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theme/theme2.xml" ContentType="application/vnd.openxmlformats-officedocument.theme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  <p:sldMasterId id="2147483732" r:id="rId2"/>
    <p:sldMasterId id="2147483774" r:id="rId3"/>
  </p:sldMasterIdLst>
  <p:notesMasterIdLst>
    <p:notesMasterId r:id="rId25"/>
  </p:notesMasterIdLst>
  <p:sldIdLst>
    <p:sldId id="1199" r:id="rId4"/>
    <p:sldId id="1196" r:id="rId5"/>
    <p:sldId id="1198" r:id="rId6"/>
    <p:sldId id="1193" r:id="rId7"/>
    <p:sldId id="1195" r:id="rId8"/>
    <p:sldId id="1071" r:id="rId9"/>
    <p:sldId id="1179" r:id="rId10"/>
    <p:sldId id="1180" r:id="rId11"/>
    <p:sldId id="1064" r:id="rId12"/>
    <p:sldId id="1188" r:id="rId13"/>
    <p:sldId id="1072" r:id="rId14"/>
    <p:sldId id="1066" r:id="rId15"/>
    <p:sldId id="1187" r:id="rId16"/>
    <p:sldId id="1175" r:id="rId17"/>
    <p:sldId id="1194" r:id="rId18"/>
    <p:sldId id="1190" r:id="rId19"/>
    <p:sldId id="1186" r:id="rId20"/>
    <p:sldId id="1177" r:id="rId21"/>
    <p:sldId id="1081" r:id="rId22"/>
    <p:sldId id="1183" r:id="rId23"/>
    <p:sldId id="1189" r:id="rId24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A03653"/>
    <a:srgbClr val="302B61"/>
    <a:srgbClr val="A5001E"/>
    <a:srgbClr val="FFFFFF"/>
    <a:srgbClr val="B0C736"/>
    <a:srgbClr val="0A3A82"/>
    <a:srgbClr val="A90331"/>
    <a:srgbClr val="E1E9EC"/>
    <a:srgbClr val="009A80"/>
    <a:srgbClr val="302D5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7" autoAdjust="0"/>
    <p:restoredTop sz="87522" autoAdjust="0"/>
  </p:normalViewPr>
  <p:slideViewPr>
    <p:cSldViewPr snapToGrid="0">
      <p:cViewPr varScale="1">
        <p:scale>
          <a:sx n="80" d="100"/>
          <a:sy n="80" d="100"/>
        </p:scale>
        <p:origin x="710" y="4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presProps" Target="presProps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notesMaster" Target="notesMasters/notesMaster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theme" Target="theme/theme1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8.1340011070044821E-2"/>
          <c:y val="2.0797872340425533E-2"/>
          <c:w val="0.91865998892995515"/>
          <c:h val="0.74093085106382972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009A80"/>
            </a:solidFill>
            <a:ln w="19050">
              <a:solidFill>
                <a:schemeClr val="bg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dPt>
            <c:idx val="3"/>
            <c:invertIfNegative val="0"/>
            <c:bubble3D val="0"/>
            <c:spPr>
              <a:solidFill>
                <a:srgbClr val="302B61"/>
              </a:solidFill>
              <a:ln w="19050">
                <a:solidFill>
                  <a:schemeClr val="bg1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0-A569-4741-9153-AD4ED1464422}"/>
              </c:ext>
            </c:extLst>
          </c:dPt>
          <c:dPt>
            <c:idx val="4"/>
            <c:invertIfNegative val="0"/>
            <c:bubble3D val="0"/>
            <c:spPr>
              <a:solidFill>
                <a:srgbClr val="302B61"/>
              </a:solidFill>
              <a:ln w="19050">
                <a:solidFill>
                  <a:schemeClr val="bg1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1-A569-4741-9153-AD4ED1464422}"/>
              </c:ext>
            </c:extLst>
          </c:dPt>
          <c:dPt>
            <c:idx val="5"/>
            <c:invertIfNegative val="0"/>
            <c:bubble3D val="0"/>
            <c:spPr>
              <a:solidFill>
                <a:srgbClr val="302B61"/>
              </a:solidFill>
              <a:ln w="19050">
                <a:solidFill>
                  <a:schemeClr val="bg1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2-A569-4741-9153-AD4ED1464422}"/>
              </c:ext>
            </c:extLst>
          </c:dPt>
          <c:dLbls>
            <c:numFmt formatCode="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bg1">
                        <a:lumMod val="50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Sheet1!$A$2:$A$7</c:f>
              <c:numCache>
                <c:formatCode>General</c:formatCode>
                <c:ptCount val="6"/>
                <c:pt idx="0">
                  <c:v>2022</c:v>
                </c:pt>
                <c:pt idx="1">
                  <c:v>2023</c:v>
                </c:pt>
                <c:pt idx="2">
                  <c:v>2024</c:v>
                </c:pt>
                <c:pt idx="3">
                  <c:v>2022</c:v>
                </c:pt>
                <c:pt idx="4">
                  <c:v>2023</c:v>
                </c:pt>
                <c:pt idx="5">
                  <c:v>2024</c:v>
                </c:pt>
              </c:numCache>
            </c:numRef>
          </c:cat>
          <c:val>
            <c:numRef>
              <c:f>Sheet1!$B$2:$B$7</c:f>
              <c:numCache>
                <c:formatCode>#,##0</c:formatCode>
                <c:ptCount val="6"/>
                <c:pt idx="0">
                  <c:v>4164</c:v>
                </c:pt>
                <c:pt idx="1">
                  <c:v>4677</c:v>
                </c:pt>
                <c:pt idx="2">
                  <c:v>4248</c:v>
                </c:pt>
                <c:pt idx="3">
                  <c:v>5950</c:v>
                </c:pt>
                <c:pt idx="4">
                  <c:v>6396</c:v>
                </c:pt>
                <c:pt idx="5">
                  <c:v>6468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103-47DB-B4B1-947E2F766FC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802031120"/>
        <c:axId val="1802053680"/>
      </c:barChart>
      <c:catAx>
        <c:axId val="180203112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31750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en-US"/>
          </a:p>
        </c:txPr>
        <c:crossAx val="1802053680"/>
        <c:crosses val="autoZero"/>
        <c:auto val="1"/>
        <c:lblAlgn val="ctr"/>
        <c:lblOffset val="0"/>
        <c:noMultiLvlLbl val="0"/>
      </c:catAx>
      <c:valAx>
        <c:axId val="18020536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_);\(#,##0\)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bg1">
                    <a:lumMod val="75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en-US"/>
          </a:p>
        </c:txPr>
        <c:crossAx val="180203112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>
          <a:latin typeface="Arial" panose="020B0604020202020204" pitchFamily="34" charset="0"/>
          <a:cs typeface="Arial" panose="020B0604020202020204" pitchFamily="34" charset="0"/>
        </a:defRPr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9.5455128369540121E-2"/>
          <c:y val="5.2712765957446811E-2"/>
          <c:w val="0.84914960436570885"/>
          <c:h val="0.75422872340425529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009A80"/>
            </a:solidFill>
            <a:ln w="19050">
              <a:solidFill>
                <a:schemeClr val="bg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dPt>
            <c:idx val="1"/>
            <c:invertIfNegative val="0"/>
            <c:bubble3D val="0"/>
            <c:spPr>
              <a:solidFill>
                <a:srgbClr val="302B61"/>
              </a:solidFill>
              <a:ln w="19050">
                <a:solidFill>
                  <a:schemeClr val="bg1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1-B224-47C8-AF54-DA467340EA9C}"/>
              </c:ext>
            </c:extLst>
          </c:dPt>
          <c:dPt>
            <c:idx val="2"/>
            <c:invertIfNegative val="0"/>
            <c:bubble3D val="0"/>
            <c:spPr>
              <a:solidFill>
                <a:srgbClr val="A5001E"/>
              </a:solidFill>
              <a:ln w="19050">
                <a:solidFill>
                  <a:schemeClr val="bg1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3-B224-47C8-AF54-DA467340EA9C}"/>
              </c:ext>
            </c:extLst>
          </c:dPt>
          <c:dLbls>
            <c:numFmt formatCode="&quot;$&quot;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bg1">
                        <a:lumMod val="50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ETMG</c:v>
                </c:pt>
                <c:pt idx="1">
                  <c:v>Blount Memorial Hospital</c:v>
                </c:pt>
                <c:pt idx="2">
                  <c:v>Covenant Health ODC</c:v>
                </c:pt>
              </c:strCache>
            </c:strRef>
          </c:cat>
          <c:val>
            <c:numRef>
              <c:f>Sheet1!$B$2:$B$4</c:f>
              <c:numCache>
                <c:formatCode>"$"#,##0</c:formatCode>
                <c:ptCount val="3"/>
                <c:pt idx="0">
                  <c:v>3763.22</c:v>
                </c:pt>
                <c:pt idx="1">
                  <c:v>6601.9</c:v>
                </c:pt>
                <c:pt idx="2">
                  <c:v>690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B224-47C8-AF54-DA467340EA9C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802031120"/>
        <c:axId val="1802053680"/>
      </c:barChart>
      <c:catAx>
        <c:axId val="180203112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802053680"/>
        <c:crosses val="autoZero"/>
        <c:auto val="1"/>
        <c:lblAlgn val="ctr"/>
        <c:lblOffset val="0"/>
        <c:noMultiLvlLbl val="0"/>
      </c:catAx>
      <c:valAx>
        <c:axId val="18020536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&quot;$&quot;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75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en-US"/>
          </a:p>
        </c:txPr>
        <c:crossAx val="180203112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>
          <a:latin typeface="Arial" panose="020B0604020202020204" pitchFamily="34" charset="0"/>
          <a:cs typeface="Arial" panose="020B0604020202020204" pitchFamily="34" charset="0"/>
        </a:defRPr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96978634999615"/>
          <c:y val="5.2712765957446811E-2"/>
          <c:w val="0.87666643519951726"/>
          <c:h val="0.7542287234042554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009A80"/>
            </a:solidFill>
            <a:ln w="19050">
              <a:solidFill>
                <a:schemeClr val="bg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dPt>
            <c:idx val="1"/>
            <c:invertIfNegative val="0"/>
            <c:bubble3D val="0"/>
            <c:spPr>
              <a:solidFill>
                <a:srgbClr val="302B61"/>
              </a:solidFill>
              <a:ln w="19050">
                <a:solidFill>
                  <a:schemeClr val="bg1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1-A375-4EFE-A031-6A0F6D2D2B95}"/>
              </c:ext>
            </c:extLst>
          </c:dPt>
          <c:dPt>
            <c:idx val="2"/>
            <c:invertIfNegative val="0"/>
            <c:bubble3D val="0"/>
            <c:spPr>
              <a:solidFill>
                <a:srgbClr val="A5001E"/>
              </a:solidFill>
              <a:ln w="19050">
                <a:solidFill>
                  <a:schemeClr val="bg1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3-A375-4EFE-A031-6A0F6D2D2B95}"/>
              </c:ext>
            </c:extLst>
          </c:dPt>
          <c:dLbls>
            <c:dLbl>
              <c:idx val="2"/>
              <c:tx>
                <c:rich>
                  <a:bodyPr/>
                  <a:lstStyle/>
                  <a:p>
                    <a:r>
                      <a:rPr lang="en-US"/>
                      <a:t>$385</a:t>
                    </a:r>
                    <a:endParaRPr lang="en-US" dirty="0"/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3-A375-4EFE-A031-6A0F6D2D2B95}"/>
                </c:ext>
              </c:extLst>
            </c:dLbl>
            <c:numFmt formatCode="&quot;$&quot;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800" b="1" i="0" u="none" strike="noStrike" kern="1200" baseline="0">
                    <a:solidFill>
                      <a:schemeClr val="bg1">
                        <a:lumMod val="50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ETMG</c:v>
                </c:pt>
                <c:pt idx="1">
                  <c:v>Blount Memorial Hospital</c:v>
                </c:pt>
                <c:pt idx="2">
                  <c:v>Covenant Health ODC</c:v>
                </c:pt>
              </c:strCache>
            </c:strRef>
          </c:cat>
          <c:val>
            <c:numRef>
              <c:f>Sheet1!$B$2:$B$4</c:f>
              <c:numCache>
                <c:formatCode>"$"#,##0</c:formatCode>
                <c:ptCount val="3"/>
                <c:pt idx="0">
                  <c:v>11226.8</c:v>
                </c:pt>
                <c:pt idx="1">
                  <c:v>6737.27</c:v>
                </c:pt>
                <c:pt idx="2">
                  <c:v>345.05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375-4EFE-A031-6A0F6D2D2B9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802031120"/>
        <c:axId val="1802053680"/>
      </c:barChart>
      <c:catAx>
        <c:axId val="1802031120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802053680"/>
        <c:crosses val="autoZero"/>
        <c:auto val="1"/>
        <c:lblAlgn val="ctr"/>
        <c:lblOffset val="0"/>
        <c:noMultiLvlLbl val="0"/>
      </c:catAx>
      <c:valAx>
        <c:axId val="18020536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&quot;$&quot;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bg1">
                    <a:lumMod val="75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en-US"/>
          </a:p>
        </c:txPr>
        <c:crossAx val="180203112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>
          <a:latin typeface="Arial" panose="020B0604020202020204" pitchFamily="34" charset="0"/>
          <a:cs typeface="Arial" panose="020B0604020202020204" pitchFamily="34" charset="0"/>
        </a:defRPr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0196978634999615"/>
          <c:y val="5.2712765957446811E-2"/>
          <c:w val="0.89803021365000368"/>
          <c:h val="0.6850797872340425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rgbClr val="009A80"/>
            </a:solidFill>
            <a:ln w="19050">
              <a:solidFill>
                <a:schemeClr val="bg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dPt>
            <c:idx val="1"/>
            <c:invertIfNegative val="0"/>
            <c:bubble3D val="0"/>
            <c:spPr>
              <a:solidFill>
                <a:srgbClr val="302B61"/>
              </a:solidFill>
              <a:ln w="19050">
                <a:solidFill>
                  <a:schemeClr val="bg1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1-A375-4EFE-A031-6A0F6D2D2B95}"/>
              </c:ext>
            </c:extLst>
          </c:dPt>
          <c:dPt>
            <c:idx val="2"/>
            <c:invertIfNegative val="0"/>
            <c:bubble3D val="0"/>
            <c:spPr>
              <a:solidFill>
                <a:srgbClr val="B0C736"/>
              </a:solidFill>
              <a:ln w="19050">
                <a:solidFill>
                  <a:schemeClr val="bg1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3-A375-4EFE-A031-6A0F6D2D2B95}"/>
              </c:ext>
            </c:extLst>
          </c:dPt>
          <c:dPt>
            <c:idx val="3"/>
            <c:invertIfNegative val="0"/>
            <c:bubble3D val="0"/>
            <c:spPr>
              <a:solidFill>
                <a:srgbClr val="A5001E"/>
              </a:solidFill>
              <a:ln w="19050">
                <a:solidFill>
                  <a:schemeClr val="bg1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5-A375-4EFE-A031-6A0F6D2D2B95}"/>
              </c:ext>
            </c:extLst>
          </c:dPt>
          <c:dLbls>
            <c:dLbl>
              <c:idx val="3"/>
              <c:tx>
                <c:rich>
                  <a:bodyPr/>
                  <a:lstStyle/>
                  <a:p>
                    <a:r>
                      <a:rPr lang="en-US"/>
                      <a:t>$385</a:t>
                    </a:r>
                    <a:endParaRPr lang="en-US" dirty="0"/>
                  </a:p>
                </c:rich>
              </c:tx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>
                  <c15:showDataLabelsRange val="0"/>
                </c:ext>
                <c:ext xmlns:c16="http://schemas.microsoft.com/office/drawing/2014/chart" uri="{C3380CC4-5D6E-409C-BE32-E72D297353CC}">
                  <c16:uniqueId val="{00000005-A375-4EFE-A031-6A0F6D2D2B95}"/>
                </c:ext>
              </c:extLst>
            </c:dLbl>
            <c:numFmt formatCode="&quot;$&quot;#,##0" sourceLinked="0"/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2400" b="1" i="0" u="none" strike="noStrike" kern="1200" baseline="0">
                    <a:solidFill>
                      <a:schemeClr val="bg1">
                        <a:lumMod val="50000"/>
                      </a:schemeClr>
                    </a:solidFill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Sheet1!$A$2:$A$5</c:f>
              <c:strCache>
                <c:ptCount val="4"/>
                <c:pt idx="0">
                  <c:v>ETMG</c:v>
                </c:pt>
                <c:pt idx="1">
                  <c:v>Blount Memorial Hospital</c:v>
                </c:pt>
                <c:pt idx="2">
                  <c:v>Allergy, Asthma, and Sinus Center</c:v>
                </c:pt>
                <c:pt idx="3">
                  <c:v>Covenant Health ODC</c:v>
                </c:pt>
              </c:strCache>
            </c:strRef>
          </c:cat>
          <c:val>
            <c:numRef>
              <c:f>Sheet1!$B$2:$B$5</c:f>
              <c:numCache>
                <c:formatCode>"$"#,##0</c:formatCode>
                <c:ptCount val="4"/>
                <c:pt idx="0">
                  <c:v>11226.8</c:v>
                </c:pt>
                <c:pt idx="1">
                  <c:v>6737.27</c:v>
                </c:pt>
                <c:pt idx="2">
                  <c:v>580.6</c:v>
                </c:pt>
                <c:pt idx="3">
                  <c:v>345.05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A375-4EFE-A031-6A0F6D2D2B95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30"/>
        <c:axId val="1802031120"/>
        <c:axId val="1802053680"/>
      </c:barChart>
      <c:catAx>
        <c:axId val="180203112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31750" cap="flat" cmpd="sng" algn="ctr">
            <a:solidFill>
              <a:schemeClr val="bg1">
                <a:lumMod val="50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rgbClr val="7F7F7F"/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en-US"/>
          </a:p>
        </c:txPr>
        <c:crossAx val="1802053680"/>
        <c:crosses val="autoZero"/>
        <c:auto val="1"/>
        <c:lblAlgn val="ctr"/>
        <c:lblOffset val="0"/>
        <c:noMultiLvlLbl val="0"/>
      </c:catAx>
      <c:valAx>
        <c:axId val="18020536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&quot;$&quot;#,##0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bg1">
                    <a:lumMod val="75000"/>
                  </a:scheme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endParaRPr lang="en-US"/>
          </a:p>
        </c:txPr>
        <c:crossAx val="1802031120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>
          <a:latin typeface="Arial" panose="020B0604020202020204" pitchFamily="34" charset="0"/>
          <a:cs typeface="Arial" panose="020B0604020202020204" pitchFamily="34" charset="0"/>
        </a:defRPr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9A77660-5B8B-4051-A5DC-897FB96FAF58}" type="datetimeFigureOut">
              <a:rPr lang="en-US" smtClean="0"/>
              <a:t>3/20/2026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ED7E402-DDEC-48D2-937B-3A658D3D69F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43287252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3" Type="http://schemas.openxmlformats.org/officeDocument/2006/relationships/hyperlink" Target="https://link.edgepilot.com/s/02ea1146/k-ZZUkkJKU60H70Z26Wpgw?u=https://www.covenanthealth.com/find-a-location/?type=Hospital" TargetMode="External"/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Locations: </a:t>
            </a:r>
            <a:r>
              <a:rPr lang="en-US" sz="1200" u="sng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  <a:hlinkClick r:id="rId3"/>
              </a:rPr>
              <a:t>Covenant Health - Find a Location</a:t>
            </a:r>
            <a:br>
              <a:rPr lang="en-US" sz="1200" u="sng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</a:br>
            <a:br>
              <a:rPr lang="en-US" sz="1200" u="sng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</a:br>
            <a:r>
              <a:rPr lang="en-US" sz="1200" u="sng" kern="1200" dirty="0">
                <a:solidFill>
                  <a:schemeClr val="tx1"/>
                </a:solidFill>
                <a:effectLst/>
                <a:latin typeface="+mn-lt"/>
                <a:ea typeface="+mn-ea"/>
                <a:cs typeface="+mn-cs"/>
              </a:rPr>
              <a:t>https://www.covenanthealth.com/find-a-location/?type=Hospital</a:t>
            </a: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B8CE5D8-4D01-45C4-A64A-116119BABF66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2305383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ED7E402-DDEC-48D2-937B-3A658D3D69FD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787588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7.jpe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8.jpe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9.jpe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0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4.jpeg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0.jpe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1.jpe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2.jpe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3.jpe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3.jpeg"/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5.png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5.png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5.png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5.png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.xml"/><Relationship Id="rId4" Type="http://schemas.openxmlformats.org/officeDocument/2006/relationships/image" Target="../media/image15.png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4.jpe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6.jpeg"/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7.jpeg"/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8.jpeg"/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8.jpeg"/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9.jpe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5.png"/></Relationships>
</file>

<file path=ppt/slideLayouts/_rels/slideLayout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9.jpe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5.png"/></Relationships>
</file>

<file path=ppt/slideLayouts/_rels/slideLayout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9.jpe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5.png"/></Relationships>
</file>

<file path=ppt/slideLayouts/_rels/slideLayout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9.jpe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5.png"/></Relationships>
</file>

<file path=ppt/slideLayouts/_rels/slideLayout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9.jpeg"/><Relationship Id="rId1" Type="http://schemas.openxmlformats.org/officeDocument/2006/relationships/slideMaster" Target="../slideMasters/slideMaster2.xml"/><Relationship Id="rId4" Type="http://schemas.openxmlformats.org/officeDocument/2006/relationships/image" Target="../media/image15.png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9.jpeg"/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0.jpeg"/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1.jpeg"/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2.jpeg"/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3.jpeg"/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4.jpeg"/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25.jpeg"/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6.jpeg"/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7.jpeg"/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8.jpeg"/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8.jpeg"/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9.jpe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15.png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9.jpe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15.png"/></Relationships>
</file>

<file path=ppt/slideLayouts/_rels/slideLayout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9.jpe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15.png"/></Relationships>
</file>

<file path=ppt/slideLayouts/_rels/slideLayout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9.jpe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15.png"/></Relationships>
</file>

<file path=ppt/slideLayouts/_rels/slideLayout9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9.jpeg"/><Relationship Id="rId1" Type="http://schemas.openxmlformats.org/officeDocument/2006/relationships/slideMaster" Target="../slideMasters/slideMaster3.xml"/><Relationship Id="rId4" Type="http://schemas.openxmlformats.org/officeDocument/2006/relationships/image" Target="../media/image15.png"/></Relationships>
</file>

<file path=ppt/slideLayouts/_rels/slideLayout9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19.jpeg"/><Relationship Id="rId1" Type="http://schemas.openxmlformats.org/officeDocument/2006/relationships/slideMaster" Target="../slideMasters/slideMaster3.xml"/></Relationships>
</file>

<file path=ppt/slideLayouts/_rels/slideLayout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BA09B-6D47-439B-AD64-372F1F2FF0A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45083" y="6232949"/>
            <a:ext cx="2035533" cy="529165"/>
          </a:xfrm>
          <a:prstGeom prst="rect">
            <a:avLst/>
          </a:prstGeom>
        </p:spPr>
      </p:pic>
      <p:cxnSp>
        <p:nvCxnSpPr>
          <p:cNvPr id="5" name="Straight Connector 8"/>
          <p:cNvCxnSpPr/>
          <p:nvPr userDrawn="1"/>
        </p:nvCxnSpPr>
        <p:spPr>
          <a:xfrm>
            <a:off x="1625600" y="2493963"/>
            <a:ext cx="9042400" cy="0"/>
          </a:xfrm>
          <a:prstGeom prst="line">
            <a:avLst/>
          </a:prstGeom>
          <a:ln w="19050">
            <a:gradFill>
              <a:gsLst>
                <a:gs pos="0">
                  <a:schemeClr val="bg1">
                    <a:alpha val="0"/>
                  </a:schemeClr>
                </a:gs>
                <a:gs pos="20000">
                  <a:schemeClr val="bg1"/>
                </a:gs>
                <a:gs pos="80000">
                  <a:schemeClr val="bg1"/>
                </a:gs>
                <a:gs pos="100000">
                  <a:schemeClr val="accent1">
                    <a:tint val="23500"/>
                    <a:satMod val="160000"/>
                    <a:alpha val="0"/>
                  </a:schemeClr>
                </a:gs>
              </a:gsLst>
              <a:lin ang="0" scaled="0"/>
            </a:gra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1484851"/>
            <a:ext cx="10363200" cy="1111396"/>
          </a:xfrm>
        </p:spPr>
        <p:txBody>
          <a:bodyPr lIns="0" tIns="0" rIns="0" bIns="0" anchorCtr="0"/>
          <a:lstStyle>
            <a:lvl1pPr algn="ctr">
              <a:defRPr sz="40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2592198"/>
            <a:ext cx="8534400" cy="990600"/>
          </a:xfrm>
        </p:spPr>
        <p:txBody>
          <a:bodyPr lIns="0" tIns="0" rIns="0" bIns="0" anchor="ctr"/>
          <a:lstStyle>
            <a:lvl1pPr marL="0" indent="0" algn="ctr">
              <a:buNone/>
              <a:defRPr baseline="0">
                <a:solidFill>
                  <a:schemeClr val="tx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20409259"/>
      </p:ext>
    </p:extLst>
  </p:cSld>
  <p:clrMapOvr>
    <a:masterClrMapping/>
  </p:clrMapOvr>
  <p:transition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Rectangle 5"/>
          <p:cNvSpPr/>
          <p:nvPr userDrawn="1"/>
        </p:nvSpPr>
        <p:spPr>
          <a:xfrm>
            <a:off x="473880" y="1435101"/>
            <a:ext cx="3689927" cy="477519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5" name="Text Placeholder 5">
            <a:extLst>
              <a:ext uri="{FF2B5EF4-FFF2-40B4-BE49-F238E27FC236}">
                <a16:creationId xmlns:a16="http://schemas.microsoft.com/office/drawing/2014/main" id="{2A120677-F50A-4BFA-AAB5-1BBEC2EBC6A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4250806938"/>
      </p:ext>
    </p:extLst>
  </p:cSld>
  <p:clrMapOvr>
    <a:masterClrMapping/>
  </p:clrMapOvr>
  <p:transition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Rectangle 5"/>
          <p:cNvSpPr/>
          <p:nvPr userDrawn="1"/>
        </p:nvSpPr>
        <p:spPr>
          <a:xfrm>
            <a:off x="473881" y="1435100"/>
            <a:ext cx="1797409" cy="232605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29F38BF6-D48A-46DA-8E17-109C3E68098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4210916878"/>
      </p:ext>
    </p:extLst>
  </p:cSld>
  <p:clrMapOvr>
    <a:masterClrMapping/>
  </p:clrMapOvr>
  <p:transition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Rectangle 5"/>
          <p:cNvSpPr/>
          <p:nvPr userDrawn="1"/>
        </p:nvSpPr>
        <p:spPr>
          <a:xfrm>
            <a:off x="473881" y="1435100"/>
            <a:ext cx="1797409" cy="232605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97AC3E03-D33F-47C9-B3D3-FEECC8BFCC51}"/>
              </a:ext>
            </a:extLst>
          </p:cNvPr>
          <p:cNvSpPr/>
          <p:nvPr userDrawn="1"/>
        </p:nvSpPr>
        <p:spPr>
          <a:xfrm>
            <a:off x="473881" y="3884241"/>
            <a:ext cx="1797409" cy="232605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BCE9A0F3-EEF3-49EE-B34C-E5B253A9775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2864434972"/>
      </p:ext>
    </p:extLst>
  </p:cSld>
  <p:clrMapOvr>
    <a:masterClrMapping/>
  </p:clrMapOvr>
  <p:transition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0"/>
            <a:ext cx="12192000" cy="64516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5" name="Text Placeholder 5">
            <a:extLst>
              <a:ext uri="{FF2B5EF4-FFF2-40B4-BE49-F238E27FC236}">
                <a16:creationId xmlns:a16="http://schemas.microsoft.com/office/drawing/2014/main" id="{921AD0F7-06FB-48B0-AE89-1B371B71D508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553665473"/>
      </p:ext>
    </p:extLst>
  </p:cSld>
  <p:clrMapOvr>
    <a:masterClrMapping/>
  </p:clrMapOvr>
  <p:transition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" name="Rectangle 5">
            <a:extLst>
              <a:ext uri="{FF2B5EF4-FFF2-40B4-BE49-F238E27FC236}">
                <a16:creationId xmlns:a16="http://schemas.microsoft.com/office/drawing/2014/main" id="{3C3719FB-1820-1AA4-2F07-16E8D21B87A9}"/>
              </a:ext>
            </a:extLst>
          </p:cNvPr>
          <p:cNvSpPr/>
          <p:nvPr userDrawn="1"/>
        </p:nvSpPr>
        <p:spPr>
          <a:xfrm>
            <a:off x="0" y="1"/>
            <a:ext cx="12192000" cy="13571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1986135-D514-B80D-BDC6-BA2B9D3AE93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3400" t="2959" b="1427"/>
          <a:stretch>
            <a:fillRect/>
          </a:stretch>
        </p:blipFill>
        <p:spPr>
          <a:xfrm>
            <a:off x="4705350" y="1048335"/>
            <a:ext cx="7501912" cy="5631171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B7B7EBA9-B874-3A4A-5CA2-2290DA22141D}"/>
              </a:ext>
            </a:extLst>
          </p:cNvPr>
          <p:cNvSpPr/>
          <p:nvPr userDrawn="1"/>
        </p:nvSpPr>
        <p:spPr>
          <a:xfrm>
            <a:off x="4690088" y="1009213"/>
            <a:ext cx="7501912" cy="5596626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E99DB283-5219-D058-9005-57924F5BC933}"/>
              </a:ext>
            </a:extLst>
          </p:cNvPr>
          <p:cNvSpPr/>
          <p:nvPr userDrawn="1"/>
        </p:nvSpPr>
        <p:spPr>
          <a:xfrm>
            <a:off x="4705350" y="665480"/>
            <a:ext cx="245533" cy="6011545"/>
          </a:xfrm>
          <a:prstGeom prst="rect">
            <a:avLst/>
          </a:prstGeom>
          <a:gradFill>
            <a:gsLst>
              <a:gs pos="27000">
                <a:schemeClr val="bg1"/>
              </a:gs>
              <a:gs pos="100000">
                <a:schemeClr val="bg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6B55DE3-5ABE-9260-E1C1-51CEDE91402D}"/>
              </a:ext>
            </a:extLst>
          </p:cNvPr>
          <p:cNvSpPr txBox="1"/>
          <p:nvPr userDrawn="1"/>
        </p:nvSpPr>
        <p:spPr>
          <a:xfrm>
            <a:off x="8820694" y="3978036"/>
            <a:ext cx="103556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rgbClr val="5D5D5F"/>
                </a:solidFill>
                <a:effectLst>
                  <a:glow rad="114300">
                    <a:schemeClr val="bg1">
                      <a:alpha val="98000"/>
                    </a:schemeClr>
                  </a:glow>
                </a:effectLst>
                <a:latin typeface="+mj-lt"/>
                <a:cs typeface="Arial" panose="020B0604020202020204" pitchFamily="34" charset="0"/>
              </a:rPr>
              <a:t>Knoxville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69DA762-E13C-7F5E-24A7-706C2872D416}"/>
              </a:ext>
            </a:extLst>
          </p:cNvPr>
          <p:cNvSpPr txBox="1"/>
          <p:nvPr userDrawn="1"/>
        </p:nvSpPr>
        <p:spPr>
          <a:xfrm>
            <a:off x="9935913" y="1797605"/>
            <a:ext cx="103556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b="0" dirty="0">
                <a:solidFill>
                  <a:srgbClr val="5D5D5F"/>
                </a:solidFill>
                <a:effectLst>
                  <a:glow rad="114300">
                    <a:schemeClr val="bg1">
                      <a:alpha val="98000"/>
                    </a:schemeClr>
                  </a:glow>
                </a:effectLst>
                <a:latin typeface="+mj-lt"/>
                <a:cs typeface="Arial" panose="020B0604020202020204" pitchFamily="34" charset="0"/>
              </a:rPr>
              <a:t>Tazewell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57612BA-6D3B-AE76-1A59-A1232155120B}"/>
              </a:ext>
            </a:extLst>
          </p:cNvPr>
          <p:cNvSpPr txBox="1"/>
          <p:nvPr userDrawn="1"/>
        </p:nvSpPr>
        <p:spPr>
          <a:xfrm>
            <a:off x="7389880" y="4725590"/>
            <a:ext cx="103556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b="0" dirty="0">
                <a:solidFill>
                  <a:srgbClr val="5D5D5F"/>
                </a:solidFill>
                <a:effectLst>
                  <a:glow rad="114300">
                    <a:schemeClr val="bg1">
                      <a:alpha val="98000"/>
                    </a:schemeClr>
                  </a:glow>
                </a:effectLst>
                <a:latin typeface="+mj-lt"/>
                <a:cs typeface="Arial" panose="020B0604020202020204" pitchFamily="34" charset="0"/>
              </a:rPr>
              <a:t>Lenoir City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6498B13-996A-B0AE-DDF2-25818E92B16F}"/>
              </a:ext>
            </a:extLst>
          </p:cNvPr>
          <p:cNvSpPr txBox="1"/>
          <p:nvPr userDrawn="1"/>
        </p:nvSpPr>
        <p:spPr>
          <a:xfrm>
            <a:off x="8433820" y="4919900"/>
            <a:ext cx="103556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b="0" dirty="0">
                <a:solidFill>
                  <a:srgbClr val="5D5D5F"/>
                </a:solidFill>
                <a:effectLst>
                  <a:glow rad="114300">
                    <a:schemeClr val="bg1">
                      <a:alpha val="98000"/>
                    </a:schemeClr>
                  </a:glow>
                </a:effectLst>
                <a:latin typeface="+mj-lt"/>
                <a:cs typeface="Arial" panose="020B0604020202020204" pitchFamily="34" charset="0"/>
              </a:rPr>
              <a:t>Maryville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306A7E0-3D25-9384-11ED-41E2A23737FB}"/>
              </a:ext>
            </a:extLst>
          </p:cNvPr>
          <p:cNvSpPr txBox="1"/>
          <p:nvPr userDrawn="1"/>
        </p:nvSpPr>
        <p:spPr>
          <a:xfrm>
            <a:off x="8433820" y="4744640"/>
            <a:ext cx="103556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b="0" dirty="0">
                <a:solidFill>
                  <a:srgbClr val="5D5D5F"/>
                </a:solidFill>
                <a:effectLst>
                  <a:glow rad="114300">
                    <a:schemeClr val="bg1">
                      <a:alpha val="98000"/>
                    </a:schemeClr>
                  </a:glow>
                </a:effectLst>
                <a:latin typeface="+mj-lt"/>
                <a:cs typeface="Arial" panose="020B0604020202020204" pitchFamily="34" charset="0"/>
              </a:rPr>
              <a:t>Alcoa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4CE84B6-E0B7-9DCD-3E0D-FB091E7480E0}"/>
              </a:ext>
            </a:extLst>
          </p:cNvPr>
          <p:cNvSpPr txBox="1"/>
          <p:nvPr userDrawn="1"/>
        </p:nvSpPr>
        <p:spPr>
          <a:xfrm>
            <a:off x="11024620" y="2820590"/>
            <a:ext cx="103556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b="0" dirty="0">
                <a:solidFill>
                  <a:srgbClr val="5D5D5F"/>
                </a:solidFill>
                <a:effectLst>
                  <a:glow rad="114300">
                    <a:schemeClr val="bg1">
                      <a:alpha val="98000"/>
                    </a:schemeClr>
                  </a:glow>
                </a:effectLst>
                <a:latin typeface="+mj-lt"/>
                <a:cs typeface="Arial" panose="020B0604020202020204" pitchFamily="34" charset="0"/>
              </a:rPr>
              <a:t>Morristown</a:t>
            </a:r>
          </a:p>
        </p:txBody>
      </p:sp>
    </p:spTree>
    <p:extLst>
      <p:ext uri="{BB962C8B-B14F-4D97-AF65-F5344CB8AC3E}">
        <p14:creationId xmlns:p14="http://schemas.microsoft.com/office/powerpoint/2010/main" val="240626104"/>
      </p:ext>
    </p:extLst>
  </p:cSld>
  <p:clrMapOvr>
    <a:masterClrMapping/>
  </p:clrMapOvr>
  <p:transition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" name="Rectangle 5">
            <a:extLst>
              <a:ext uri="{FF2B5EF4-FFF2-40B4-BE49-F238E27FC236}">
                <a16:creationId xmlns:a16="http://schemas.microsoft.com/office/drawing/2014/main" id="{3C3719FB-1820-1AA4-2F07-16E8D21B87A9}"/>
              </a:ext>
            </a:extLst>
          </p:cNvPr>
          <p:cNvSpPr/>
          <p:nvPr userDrawn="1"/>
        </p:nvSpPr>
        <p:spPr>
          <a:xfrm>
            <a:off x="0" y="1"/>
            <a:ext cx="12192000" cy="13571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C278927A-11E1-E60D-BD55-EF171D27E74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6283" t="13187" r="40184"/>
          <a:stretch>
            <a:fillRect/>
          </a:stretch>
        </p:blipFill>
        <p:spPr>
          <a:xfrm>
            <a:off x="5946590" y="1009213"/>
            <a:ext cx="6245410" cy="5596627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B7B7EBA9-B874-3A4A-5CA2-2290DA22141D}"/>
              </a:ext>
            </a:extLst>
          </p:cNvPr>
          <p:cNvSpPr/>
          <p:nvPr userDrawn="1"/>
        </p:nvSpPr>
        <p:spPr>
          <a:xfrm>
            <a:off x="5946588" y="1009213"/>
            <a:ext cx="6245412" cy="5596626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E99DB283-5219-D058-9005-57924F5BC933}"/>
              </a:ext>
            </a:extLst>
          </p:cNvPr>
          <p:cNvSpPr/>
          <p:nvPr userDrawn="1"/>
        </p:nvSpPr>
        <p:spPr>
          <a:xfrm>
            <a:off x="5946589" y="665480"/>
            <a:ext cx="245533" cy="6011545"/>
          </a:xfrm>
          <a:prstGeom prst="rect">
            <a:avLst/>
          </a:prstGeom>
          <a:gradFill>
            <a:gsLst>
              <a:gs pos="27000">
                <a:schemeClr val="bg1"/>
              </a:gs>
              <a:gs pos="100000">
                <a:schemeClr val="bg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6B55DE3-5ABE-9260-E1C1-51CEDE91402D}"/>
              </a:ext>
            </a:extLst>
          </p:cNvPr>
          <p:cNvSpPr txBox="1"/>
          <p:nvPr userDrawn="1"/>
        </p:nvSpPr>
        <p:spPr>
          <a:xfrm>
            <a:off x="10246586" y="1547256"/>
            <a:ext cx="103556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rgbClr val="5D5D5F"/>
                </a:solidFill>
                <a:effectLst>
                  <a:glow rad="114300">
                    <a:schemeClr val="bg1">
                      <a:alpha val="98000"/>
                    </a:schemeClr>
                  </a:glow>
                </a:effectLst>
                <a:latin typeface="+mj-lt"/>
                <a:cs typeface="Arial" panose="020B0604020202020204" pitchFamily="34" charset="0"/>
              </a:rPr>
              <a:t>Knoxville</a:t>
            </a:r>
          </a:p>
        </p:txBody>
      </p:sp>
    </p:spTree>
    <p:extLst>
      <p:ext uri="{BB962C8B-B14F-4D97-AF65-F5344CB8AC3E}">
        <p14:creationId xmlns:p14="http://schemas.microsoft.com/office/powerpoint/2010/main" val="1923450363"/>
      </p:ext>
    </p:extLst>
  </p:cSld>
  <p:clrMapOvr>
    <a:masterClrMapping/>
  </p:clrMapOvr>
  <p:transition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" name="Rectangle 5">
            <a:extLst>
              <a:ext uri="{FF2B5EF4-FFF2-40B4-BE49-F238E27FC236}">
                <a16:creationId xmlns:a16="http://schemas.microsoft.com/office/drawing/2014/main" id="{3C3719FB-1820-1AA4-2F07-16E8D21B87A9}"/>
              </a:ext>
            </a:extLst>
          </p:cNvPr>
          <p:cNvSpPr/>
          <p:nvPr userDrawn="1"/>
        </p:nvSpPr>
        <p:spPr>
          <a:xfrm>
            <a:off x="0" y="1"/>
            <a:ext cx="12192000" cy="13571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9000F30A-52DD-EECC-D44D-CCE764C2B41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29732" t="12502" r="29935" b="11395"/>
          <a:stretch>
            <a:fillRect/>
          </a:stretch>
        </p:blipFill>
        <p:spPr>
          <a:xfrm>
            <a:off x="5946587" y="1009213"/>
            <a:ext cx="6245413" cy="5667812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B7B7EBA9-B874-3A4A-5CA2-2290DA22141D}"/>
              </a:ext>
            </a:extLst>
          </p:cNvPr>
          <p:cNvSpPr/>
          <p:nvPr userDrawn="1"/>
        </p:nvSpPr>
        <p:spPr>
          <a:xfrm>
            <a:off x="5946588" y="1009213"/>
            <a:ext cx="6192120" cy="5596626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E99DB283-5219-D058-9005-57924F5BC933}"/>
              </a:ext>
            </a:extLst>
          </p:cNvPr>
          <p:cNvSpPr/>
          <p:nvPr userDrawn="1"/>
        </p:nvSpPr>
        <p:spPr>
          <a:xfrm>
            <a:off x="5946589" y="665480"/>
            <a:ext cx="245533" cy="6011545"/>
          </a:xfrm>
          <a:prstGeom prst="rect">
            <a:avLst/>
          </a:prstGeom>
          <a:gradFill>
            <a:gsLst>
              <a:gs pos="27000">
                <a:schemeClr val="bg1"/>
              </a:gs>
              <a:gs pos="100000">
                <a:schemeClr val="bg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944845158"/>
      </p:ext>
    </p:extLst>
  </p:cSld>
  <p:clrMapOvr>
    <a:masterClrMapping/>
  </p:clrMapOvr>
  <p:transition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" name="Rectangle 5">
            <a:extLst>
              <a:ext uri="{FF2B5EF4-FFF2-40B4-BE49-F238E27FC236}">
                <a16:creationId xmlns:a16="http://schemas.microsoft.com/office/drawing/2014/main" id="{3C3719FB-1820-1AA4-2F07-16E8D21B87A9}"/>
              </a:ext>
            </a:extLst>
          </p:cNvPr>
          <p:cNvSpPr/>
          <p:nvPr userDrawn="1"/>
        </p:nvSpPr>
        <p:spPr>
          <a:xfrm>
            <a:off x="0" y="1"/>
            <a:ext cx="12192000" cy="13571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11154AF8-5CA2-41F1-B632-D705CCAB2A7C}"/>
              </a:ext>
            </a:extLst>
          </p:cNvPr>
          <p:cNvGrpSpPr/>
          <p:nvPr userDrawn="1"/>
        </p:nvGrpSpPr>
        <p:grpSpPr>
          <a:xfrm>
            <a:off x="0" y="954911"/>
            <a:ext cx="4057650" cy="5722501"/>
            <a:chOff x="3994150" y="954911"/>
            <a:chExt cx="4057650" cy="5722501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39ED83A2-E400-B6B3-CDA2-1644CBA70B8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rcRect l="30418" t="20937" r="42322"/>
            <a:stretch>
              <a:fillRect/>
            </a:stretch>
          </p:blipFill>
          <p:spPr>
            <a:xfrm>
              <a:off x="3994150" y="1013460"/>
              <a:ext cx="4057650" cy="5663952"/>
            </a:xfrm>
            <a:prstGeom prst="rect">
              <a:avLst/>
            </a:prstGeom>
          </p:spPr>
        </p:pic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46199F0D-5F6D-13F0-BC70-A9E9C7AAD68E}"/>
                </a:ext>
              </a:extLst>
            </p:cNvPr>
            <p:cNvSpPr/>
            <p:nvPr userDrawn="1"/>
          </p:nvSpPr>
          <p:spPr>
            <a:xfrm>
              <a:off x="3994151" y="954911"/>
              <a:ext cx="4057648" cy="5722114"/>
            </a:xfrm>
            <a:prstGeom prst="rect">
              <a:avLst/>
            </a:pr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ysClr val="windowText" lastClr="000000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</p:grpSp>
      <p:sp>
        <p:nvSpPr>
          <p:cNvPr id="15" name="Rectangle 14">
            <a:extLst>
              <a:ext uri="{FF2B5EF4-FFF2-40B4-BE49-F238E27FC236}">
                <a16:creationId xmlns:a16="http://schemas.microsoft.com/office/drawing/2014/main" id="{E99DB283-5219-D058-9005-57924F5BC933}"/>
              </a:ext>
            </a:extLst>
          </p:cNvPr>
          <p:cNvSpPr/>
          <p:nvPr userDrawn="1"/>
        </p:nvSpPr>
        <p:spPr>
          <a:xfrm flipH="1">
            <a:off x="3812117" y="665480"/>
            <a:ext cx="245533" cy="6011545"/>
          </a:xfrm>
          <a:prstGeom prst="rect">
            <a:avLst/>
          </a:prstGeom>
          <a:gradFill>
            <a:gsLst>
              <a:gs pos="27000">
                <a:schemeClr val="bg1"/>
              </a:gs>
              <a:gs pos="100000">
                <a:schemeClr val="bg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588147635"/>
      </p:ext>
    </p:extLst>
  </p:cSld>
  <p:clrMapOvr>
    <a:masterClrMapping/>
  </p:clrMapOvr>
  <p:transition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" name="Rectangle 5">
            <a:extLst>
              <a:ext uri="{FF2B5EF4-FFF2-40B4-BE49-F238E27FC236}">
                <a16:creationId xmlns:a16="http://schemas.microsoft.com/office/drawing/2014/main" id="{3C3719FB-1820-1AA4-2F07-16E8D21B87A9}"/>
              </a:ext>
            </a:extLst>
          </p:cNvPr>
          <p:cNvSpPr/>
          <p:nvPr userDrawn="1"/>
        </p:nvSpPr>
        <p:spPr>
          <a:xfrm>
            <a:off x="0" y="1"/>
            <a:ext cx="12192000" cy="13571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34" name="Picture 33">
            <a:extLst>
              <a:ext uri="{FF2B5EF4-FFF2-40B4-BE49-F238E27FC236}">
                <a16:creationId xmlns:a16="http://schemas.microsoft.com/office/drawing/2014/main" id="{0F6FDBD9-2ECE-64AE-C1E5-FA17EC65738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30770" r="38360"/>
          <a:stretch>
            <a:fillRect/>
          </a:stretch>
        </p:blipFill>
        <p:spPr>
          <a:xfrm>
            <a:off x="-1" y="678597"/>
            <a:ext cx="4057648" cy="6011545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46199F0D-5F6D-13F0-BC70-A9E9C7AAD68E}"/>
              </a:ext>
            </a:extLst>
          </p:cNvPr>
          <p:cNvSpPr/>
          <p:nvPr userDrawn="1"/>
        </p:nvSpPr>
        <p:spPr>
          <a:xfrm>
            <a:off x="1" y="954911"/>
            <a:ext cx="4057648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E99DB283-5219-D058-9005-57924F5BC933}"/>
              </a:ext>
            </a:extLst>
          </p:cNvPr>
          <p:cNvSpPr/>
          <p:nvPr userDrawn="1"/>
        </p:nvSpPr>
        <p:spPr>
          <a:xfrm flipH="1">
            <a:off x="3812117" y="665480"/>
            <a:ext cx="245533" cy="6011545"/>
          </a:xfrm>
          <a:prstGeom prst="rect">
            <a:avLst/>
          </a:prstGeom>
          <a:gradFill>
            <a:gsLst>
              <a:gs pos="27000">
                <a:schemeClr val="bg1"/>
              </a:gs>
              <a:gs pos="100000">
                <a:schemeClr val="bg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663781495"/>
      </p:ext>
    </p:extLst>
  </p:cSld>
  <p:clrMapOvr>
    <a:masterClrMapping/>
  </p:clrMapOvr>
  <p:transition/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hattanoo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DB578082-F0AF-0BB9-6EC7-5ADFABCACA81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378" t="13973" r="2800" b="9445"/>
          <a:stretch>
            <a:fillRect/>
          </a:stretch>
        </p:blipFill>
        <p:spPr>
          <a:xfrm>
            <a:off x="9208" y="1013460"/>
            <a:ext cx="12173585" cy="5663565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1" y="954911"/>
            <a:ext cx="12201205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49E27E0-EF78-CF95-9F6B-E71F3DDEAD97}"/>
              </a:ext>
            </a:extLst>
          </p:cNvPr>
          <p:cNvSpPr/>
          <p:nvPr userDrawn="1"/>
        </p:nvSpPr>
        <p:spPr>
          <a:xfrm>
            <a:off x="11782425" y="6205538"/>
            <a:ext cx="391160" cy="502920"/>
          </a:xfrm>
          <a:prstGeom prst="rect">
            <a:avLst/>
          </a:prstGeom>
          <a:solidFill>
            <a:srgbClr val="E0F7E3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7693223"/>
      </p:ext>
    </p:extLst>
  </p:cSld>
  <p:clrMapOvr>
    <a:masterClrMapping/>
  </p:clrMapOvr>
  <p:transition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BA09B-6D47-439B-AD64-372F1F2FF0A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45083" y="6232949"/>
            <a:ext cx="2035533" cy="529165"/>
          </a:xfrm>
          <a:prstGeom prst="rect">
            <a:avLst/>
          </a:prstGeom>
        </p:spPr>
      </p:pic>
      <p:cxnSp>
        <p:nvCxnSpPr>
          <p:cNvPr id="5" name="Straight Connector 8"/>
          <p:cNvCxnSpPr/>
          <p:nvPr userDrawn="1"/>
        </p:nvCxnSpPr>
        <p:spPr>
          <a:xfrm>
            <a:off x="1625600" y="2493963"/>
            <a:ext cx="9042400" cy="0"/>
          </a:xfrm>
          <a:prstGeom prst="line">
            <a:avLst/>
          </a:prstGeom>
          <a:ln w="19050">
            <a:gradFill>
              <a:gsLst>
                <a:gs pos="0">
                  <a:schemeClr val="bg1">
                    <a:alpha val="0"/>
                  </a:schemeClr>
                </a:gs>
                <a:gs pos="20000">
                  <a:schemeClr val="bg1"/>
                </a:gs>
                <a:gs pos="80000">
                  <a:schemeClr val="bg1"/>
                </a:gs>
                <a:gs pos="100000">
                  <a:schemeClr val="accent1">
                    <a:tint val="23500"/>
                    <a:satMod val="160000"/>
                    <a:alpha val="0"/>
                  </a:schemeClr>
                </a:gs>
              </a:gsLst>
              <a:lin ang="0" scaled="0"/>
            </a:gra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1484851"/>
            <a:ext cx="10363200" cy="1111396"/>
          </a:xfrm>
        </p:spPr>
        <p:txBody>
          <a:bodyPr lIns="0" tIns="0" rIns="0" bIns="0" anchorCtr="0"/>
          <a:lstStyle>
            <a:lvl1pPr algn="ctr">
              <a:defRPr sz="40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2592198"/>
            <a:ext cx="8534400" cy="990600"/>
          </a:xfrm>
        </p:spPr>
        <p:txBody>
          <a:bodyPr lIns="0" tIns="0" rIns="0" bIns="0" anchor="ctr"/>
          <a:lstStyle>
            <a:lvl1pPr marL="0" indent="0" algn="ctr">
              <a:buNone/>
              <a:defRPr baseline="0">
                <a:solidFill>
                  <a:schemeClr val="tx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3EE5B9D7-C5E8-76FB-638A-D6F921D807BD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alphaModFix amt="42000"/>
          </a:blip>
          <a:stretch>
            <a:fillRect/>
          </a:stretch>
        </p:blipFill>
        <p:spPr>
          <a:xfrm>
            <a:off x="0" y="1306"/>
            <a:ext cx="12192000" cy="685538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7259822"/>
      </p:ext>
    </p:extLst>
  </p:cSld>
  <p:clrMapOvr>
    <a:masterClrMapping/>
  </p:clrMapOvr>
  <p:transition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hattanoo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DB578082-F0AF-0BB9-6EC7-5ADFABCACA81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2763" t="22984" r="8973" b="7202"/>
          <a:stretch>
            <a:fillRect/>
          </a:stretch>
        </p:blipFill>
        <p:spPr>
          <a:xfrm>
            <a:off x="9208" y="1013460"/>
            <a:ext cx="12173585" cy="5663565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1" y="954911"/>
            <a:ext cx="12182791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49E27E0-EF78-CF95-9F6B-E71F3DDEAD97}"/>
              </a:ext>
            </a:extLst>
          </p:cNvPr>
          <p:cNvSpPr/>
          <p:nvPr userDrawn="1"/>
        </p:nvSpPr>
        <p:spPr>
          <a:xfrm>
            <a:off x="11782425" y="6205538"/>
            <a:ext cx="391160" cy="502920"/>
          </a:xfrm>
          <a:prstGeom prst="rect">
            <a:avLst/>
          </a:prstGeom>
          <a:solidFill>
            <a:srgbClr val="E0F7E3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93125221"/>
      </p:ext>
    </p:extLst>
  </p:cSld>
  <p:clrMapOvr>
    <a:masterClrMapping/>
  </p:clrMapOvr>
  <p:transition/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" name="Rectangle 5">
            <a:extLst>
              <a:ext uri="{FF2B5EF4-FFF2-40B4-BE49-F238E27FC236}">
                <a16:creationId xmlns:a16="http://schemas.microsoft.com/office/drawing/2014/main" id="{3C3719FB-1820-1AA4-2F07-16E8D21B87A9}"/>
              </a:ext>
            </a:extLst>
          </p:cNvPr>
          <p:cNvSpPr/>
          <p:nvPr userDrawn="1"/>
        </p:nvSpPr>
        <p:spPr>
          <a:xfrm>
            <a:off x="0" y="1"/>
            <a:ext cx="12192000" cy="13571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4A198BA-845B-EB53-00EE-DC49C263BCF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alphaModFix/>
          </a:blip>
          <a:srcRect l="22802" r="7421"/>
          <a:stretch/>
        </p:blipFill>
        <p:spPr>
          <a:xfrm>
            <a:off x="5946590" y="665480"/>
            <a:ext cx="6245409" cy="6011545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802CEDA4-44A0-9DE0-BED7-EEBB736A8797}"/>
              </a:ext>
            </a:extLst>
          </p:cNvPr>
          <p:cNvSpPr/>
          <p:nvPr userDrawn="1"/>
        </p:nvSpPr>
        <p:spPr>
          <a:xfrm>
            <a:off x="6030410" y="954911"/>
            <a:ext cx="6161590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E99DB283-5219-D058-9005-57924F5BC933}"/>
              </a:ext>
            </a:extLst>
          </p:cNvPr>
          <p:cNvSpPr/>
          <p:nvPr userDrawn="1"/>
        </p:nvSpPr>
        <p:spPr>
          <a:xfrm>
            <a:off x="5946589" y="665480"/>
            <a:ext cx="245533" cy="6011545"/>
          </a:xfrm>
          <a:prstGeom prst="rect">
            <a:avLst/>
          </a:prstGeom>
          <a:gradFill>
            <a:gsLst>
              <a:gs pos="27000">
                <a:schemeClr val="bg1"/>
              </a:gs>
              <a:gs pos="100000">
                <a:schemeClr val="bg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914872162"/>
      </p:ext>
    </p:extLst>
  </p:cSld>
  <p:clrMapOvr>
    <a:masterClrMapping/>
  </p:clrMapOvr>
  <p:transition/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" name="Rectangle 5">
            <a:extLst>
              <a:ext uri="{FF2B5EF4-FFF2-40B4-BE49-F238E27FC236}">
                <a16:creationId xmlns:a16="http://schemas.microsoft.com/office/drawing/2014/main" id="{3C3719FB-1820-1AA4-2F07-16E8D21B87A9}"/>
              </a:ext>
            </a:extLst>
          </p:cNvPr>
          <p:cNvSpPr/>
          <p:nvPr userDrawn="1"/>
        </p:nvSpPr>
        <p:spPr>
          <a:xfrm>
            <a:off x="0" y="1"/>
            <a:ext cx="12192000" cy="13571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C4211740-F91E-E38E-D677-C7BABFB86EED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28313" t="15162" r="21149" b="-768"/>
          <a:stretch/>
        </p:blipFill>
        <p:spPr>
          <a:xfrm>
            <a:off x="6030410" y="954911"/>
            <a:ext cx="6161589" cy="5722114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802CEDA4-44A0-9DE0-BED7-EEBB736A8797}"/>
              </a:ext>
            </a:extLst>
          </p:cNvPr>
          <p:cNvSpPr/>
          <p:nvPr userDrawn="1"/>
        </p:nvSpPr>
        <p:spPr>
          <a:xfrm>
            <a:off x="6030410" y="954911"/>
            <a:ext cx="6161590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E99DB283-5219-D058-9005-57924F5BC933}"/>
              </a:ext>
            </a:extLst>
          </p:cNvPr>
          <p:cNvSpPr/>
          <p:nvPr userDrawn="1"/>
        </p:nvSpPr>
        <p:spPr>
          <a:xfrm>
            <a:off x="5946589" y="665480"/>
            <a:ext cx="245533" cy="6011545"/>
          </a:xfrm>
          <a:prstGeom prst="rect">
            <a:avLst/>
          </a:prstGeom>
          <a:gradFill>
            <a:gsLst>
              <a:gs pos="27000">
                <a:schemeClr val="bg1"/>
              </a:gs>
              <a:gs pos="100000">
                <a:schemeClr val="bg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920522232"/>
      </p:ext>
    </p:extLst>
  </p:cSld>
  <p:clrMapOvr>
    <a:masterClrMapping/>
  </p:clrMapOvr>
  <p:transition/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2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890919774"/>
      </p:ext>
    </p:extLst>
  </p:cSld>
  <p:clrMapOvr>
    <a:masterClrMapping/>
  </p:clrMapOvr>
  <p:transition/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ttanoo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ECF8AA30-7314-28F8-A6CE-02216C731FD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28482" t="17095" r="11166" b="26745"/>
          <a:stretch/>
        </p:blipFill>
        <p:spPr>
          <a:xfrm>
            <a:off x="-1" y="1009213"/>
            <a:ext cx="12192000" cy="5667812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449E27E0-EF78-CF95-9F6B-E71F3DDEAD97}"/>
              </a:ext>
            </a:extLst>
          </p:cNvPr>
          <p:cNvSpPr/>
          <p:nvPr userDrawn="1"/>
        </p:nvSpPr>
        <p:spPr>
          <a:xfrm>
            <a:off x="11782425" y="6205538"/>
            <a:ext cx="391160" cy="502920"/>
          </a:xfrm>
          <a:prstGeom prst="rect">
            <a:avLst/>
          </a:prstGeom>
          <a:solidFill>
            <a:srgbClr val="E0F7E3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0" y="954911"/>
            <a:ext cx="12192001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601484367"/>
      </p:ext>
    </p:extLst>
  </p:cSld>
  <p:clrMapOvr>
    <a:masterClrMapping/>
  </p:clrMapOvr>
  <p:transition/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hattanoo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44E6DD1D-6990-43D6-0317-89C70654A48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b="6944"/>
          <a:stretch/>
        </p:blipFill>
        <p:spPr>
          <a:xfrm>
            <a:off x="-1" y="1009213"/>
            <a:ext cx="12192000" cy="5667812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3FBA7A9A-7339-45DA-8728-8547DDEB1F50}"/>
              </a:ext>
            </a:extLst>
          </p:cNvPr>
          <p:cNvSpPr/>
          <p:nvPr userDrawn="1"/>
        </p:nvSpPr>
        <p:spPr>
          <a:xfrm>
            <a:off x="-1" y="954911"/>
            <a:ext cx="12192001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49E27E0-EF78-CF95-9F6B-E71F3DDEAD97}"/>
              </a:ext>
            </a:extLst>
          </p:cNvPr>
          <p:cNvSpPr/>
          <p:nvPr userDrawn="1"/>
        </p:nvSpPr>
        <p:spPr>
          <a:xfrm>
            <a:off x="11782425" y="6205538"/>
            <a:ext cx="391160" cy="502920"/>
          </a:xfrm>
          <a:prstGeom prst="rect">
            <a:avLst/>
          </a:prstGeom>
          <a:solidFill>
            <a:srgbClr val="E0F7E3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541375718"/>
      </p:ext>
    </p:extLst>
  </p:cSld>
  <p:clrMapOvr>
    <a:masterClrMapping/>
  </p:clrMapOvr>
  <p:transition/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Coun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4" name="Group 1313">
            <a:extLst>
              <a:ext uri="{FF2B5EF4-FFF2-40B4-BE49-F238E27FC236}">
                <a16:creationId xmlns:a16="http://schemas.microsoft.com/office/drawing/2014/main" id="{D2412DDE-7F6E-29C9-6753-36A64D8C9FD2}"/>
              </a:ext>
            </a:extLst>
          </p:cNvPr>
          <p:cNvGrpSpPr/>
          <p:nvPr userDrawn="1"/>
        </p:nvGrpSpPr>
        <p:grpSpPr>
          <a:xfrm>
            <a:off x="-14376611" y="-12286304"/>
            <a:ext cx="48550959" cy="34128322"/>
            <a:chOff x="-11913636" y="-9962750"/>
            <a:chExt cx="41134220" cy="28914814"/>
          </a:xfrm>
        </p:grpSpPr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8FCADC82-5C77-3DA0-5130-6D0B5A82A94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rcRect l="11165" t="20204" r="31440" b="30359"/>
            <a:stretch/>
          </p:blipFill>
          <p:spPr>
            <a:xfrm>
              <a:off x="266776" y="1102382"/>
              <a:ext cx="10329526" cy="4995944"/>
            </a:xfrm>
            <a:prstGeom prst="rect">
              <a:avLst/>
            </a:prstGeom>
          </p:spPr>
        </p:pic>
        <p:grpSp>
          <p:nvGrpSpPr>
            <p:cNvPr id="1017" name="Group 1016">
              <a:extLst>
                <a:ext uri="{FF2B5EF4-FFF2-40B4-BE49-F238E27FC236}">
                  <a16:creationId xmlns:a16="http://schemas.microsoft.com/office/drawing/2014/main" id="{CF938141-9AF8-EE2E-C5FB-ACCE75A4964D}"/>
                </a:ext>
              </a:extLst>
            </p:cNvPr>
            <p:cNvGrpSpPr>
              <a:grpSpLocks/>
            </p:cNvGrpSpPr>
            <p:nvPr userDrawn="1"/>
          </p:nvGrpSpPr>
          <p:grpSpPr>
            <a:xfrm>
              <a:off x="-11913636" y="-9962750"/>
              <a:ext cx="41134220" cy="28914814"/>
              <a:chOff x="16498359" y="-100541"/>
              <a:chExt cx="7834313" cy="5507038"/>
            </a:xfrm>
          </p:grpSpPr>
          <p:sp>
            <p:nvSpPr>
              <p:cNvPr id="971" name="Freeform 5">
                <a:extLst>
                  <a:ext uri="{FF2B5EF4-FFF2-40B4-BE49-F238E27FC236}">
                    <a16:creationId xmlns:a16="http://schemas.microsoft.com/office/drawing/2014/main" id="{A6A2BFED-A46C-F393-E39A-CD1B254AB46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540009" y="2615672"/>
                <a:ext cx="2332037" cy="2724150"/>
              </a:xfrm>
              <a:custGeom>
                <a:avLst/>
                <a:gdLst>
                  <a:gd name="T0" fmla="*/ 1117 w 1469"/>
                  <a:gd name="T1" fmla="*/ 1668 h 1716"/>
                  <a:gd name="T2" fmla="*/ 1103 w 1469"/>
                  <a:gd name="T3" fmla="*/ 1604 h 1716"/>
                  <a:gd name="T4" fmla="*/ 1126 w 1469"/>
                  <a:gd name="T5" fmla="*/ 1561 h 1716"/>
                  <a:gd name="T6" fmla="*/ 1183 w 1469"/>
                  <a:gd name="T7" fmla="*/ 1557 h 1716"/>
                  <a:gd name="T8" fmla="*/ 1236 w 1469"/>
                  <a:gd name="T9" fmla="*/ 1576 h 1716"/>
                  <a:gd name="T10" fmla="*/ 1295 w 1469"/>
                  <a:gd name="T11" fmla="*/ 1582 h 1716"/>
                  <a:gd name="T12" fmla="*/ 1303 w 1469"/>
                  <a:gd name="T13" fmla="*/ 1481 h 1716"/>
                  <a:gd name="T14" fmla="*/ 1279 w 1469"/>
                  <a:gd name="T15" fmla="*/ 1491 h 1716"/>
                  <a:gd name="T16" fmla="*/ 1274 w 1469"/>
                  <a:gd name="T17" fmla="*/ 1484 h 1716"/>
                  <a:gd name="T18" fmla="*/ 1306 w 1469"/>
                  <a:gd name="T19" fmla="*/ 1445 h 1716"/>
                  <a:gd name="T20" fmla="*/ 1265 w 1469"/>
                  <a:gd name="T21" fmla="*/ 1405 h 1716"/>
                  <a:gd name="T22" fmla="*/ 1301 w 1469"/>
                  <a:gd name="T23" fmla="*/ 1423 h 1716"/>
                  <a:gd name="T24" fmla="*/ 1340 w 1469"/>
                  <a:gd name="T25" fmla="*/ 1362 h 1716"/>
                  <a:gd name="T26" fmla="*/ 1332 w 1469"/>
                  <a:gd name="T27" fmla="*/ 1326 h 1716"/>
                  <a:gd name="T28" fmla="*/ 1362 w 1469"/>
                  <a:gd name="T29" fmla="*/ 1296 h 1716"/>
                  <a:gd name="T30" fmla="*/ 1344 w 1469"/>
                  <a:gd name="T31" fmla="*/ 1279 h 1716"/>
                  <a:gd name="T32" fmla="*/ 1362 w 1469"/>
                  <a:gd name="T33" fmla="*/ 1243 h 1716"/>
                  <a:gd name="T34" fmla="*/ 1364 w 1469"/>
                  <a:gd name="T35" fmla="*/ 1218 h 1716"/>
                  <a:gd name="T36" fmla="*/ 1376 w 1469"/>
                  <a:gd name="T37" fmla="*/ 1193 h 1716"/>
                  <a:gd name="T38" fmla="*/ 1388 w 1469"/>
                  <a:gd name="T39" fmla="*/ 1150 h 1716"/>
                  <a:gd name="T40" fmla="*/ 1422 w 1469"/>
                  <a:gd name="T41" fmla="*/ 1147 h 1716"/>
                  <a:gd name="T42" fmla="*/ 1421 w 1469"/>
                  <a:gd name="T43" fmla="*/ 1102 h 1716"/>
                  <a:gd name="T44" fmla="*/ 1464 w 1469"/>
                  <a:gd name="T45" fmla="*/ 1099 h 1716"/>
                  <a:gd name="T46" fmla="*/ 1414 w 1469"/>
                  <a:gd name="T47" fmla="*/ 1062 h 1716"/>
                  <a:gd name="T48" fmla="*/ 1376 w 1469"/>
                  <a:gd name="T49" fmla="*/ 1022 h 1716"/>
                  <a:gd name="T50" fmla="*/ 1362 w 1469"/>
                  <a:gd name="T51" fmla="*/ 966 h 1716"/>
                  <a:gd name="T52" fmla="*/ 1339 w 1469"/>
                  <a:gd name="T53" fmla="*/ 910 h 1716"/>
                  <a:gd name="T54" fmla="*/ 1291 w 1469"/>
                  <a:gd name="T55" fmla="*/ 882 h 1716"/>
                  <a:gd name="T56" fmla="*/ 1278 w 1469"/>
                  <a:gd name="T57" fmla="*/ 812 h 1716"/>
                  <a:gd name="T58" fmla="*/ 1256 w 1469"/>
                  <a:gd name="T59" fmla="*/ 761 h 1716"/>
                  <a:gd name="T60" fmla="*/ 1215 w 1469"/>
                  <a:gd name="T61" fmla="*/ 700 h 1716"/>
                  <a:gd name="T62" fmla="*/ 1155 w 1469"/>
                  <a:gd name="T63" fmla="*/ 657 h 1716"/>
                  <a:gd name="T64" fmla="*/ 1124 w 1469"/>
                  <a:gd name="T65" fmla="*/ 614 h 1716"/>
                  <a:gd name="T66" fmla="*/ 1116 w 1469"/>
                  <a:gd name="T67" fmla="*/ 564 h 1716"/>
                  <a:gd name="T68" fmla="*/ 1046 w 1469"/>
                  <a:gd name="T69" fmla="*/ 515 h 1716"/>
                  <a:gd name="T70" fmla="*/ 1010 w 1469"/>
                  <a:gd name="T71" fmla="*/ 453 h 1716"/>
                  <a:gd name="T72" fmla="*/ 927 w 1469"/>
                  <a:gd name="T73" fmla="*/ 390 h 1716"/>
                  <a:gd name="T74" fmla="*/ 872 w 1469"/>
                  <a:gd name="T75" fmla="*/ 316 h 1716"/>
                  <a:gd name="T76" fmla="*/ 839 w 1469"/>
                  <a:gd name="T77" fmla="*/ 240 h 1716"/>
                  <a:gd name="T78" fmla="*/ 789 w 1469"/>
                  <a:gd name="T79" fmla="*/ 193 h 1716"/>
                  <a:gd name="T80" fmla="*/ 747 w 1469"/>
                  <a:gd name="T81" fmla="*/ 165 h 1716"/>
                  <a:gd name="T82" fmla="*/ 698 w 1469"/>
                  <a:gd name="T83" fmla="*/ 131 h 1716"/>
                  <a:gd name="T84" fmla="*/ 689 w 1469"/>
                  <a:gd name="T85" fmla="*/ 73 h 1716"/>
                  <a:gd name="T86" fmla="*/ 730 w 1469"/>
                  <a:gd name="T87" fmla="*/ 30 h 1716"/>
                  <a:gd name="T88" fmla="*/ 596 w 1469"/>
                  <a:gd name="T89" fmla="*/ 3 h 1716"/>
                  <a:gd name="T90" fmla="*/ 32 w 1469"/>
                  <a:gd name="T91" fmla="*/ 228 h 1716"/>
                  <a:gd name="T92" fmla="*/ 87 w 1469"/>
                  <a:gd name="T93" fmla="*/ 580 h 1716"/>
                  <a:gd name="T94" fmla="*/ 135 w 1469"/>
                  <a:gd name="T95" fmla="*/ 825 h 1716"/>
                  <a:gd name="T96" fmla="*/ 149 w 1469"/>
                  <a:gd name="T97" fmla="*/ 889 h 1716"/>
                  <a:gd name="T98" fmla="*/ 184 w 1469"/>
                  <a:gd name="T99" fmla="*/ 961 h 1716"/>
                  <a:gd name="T100" fmla="*/ 193 w 1469"/>
                  <a:gd name="T101" fmla="*/ 1005 h 1716"/>
                  <a:gd name="T102" fmla="*/ 156 w 1469"/>
                  <a:gd name="T103" fmla="*/ 1061 h 1716"/>
                  <a:gd name="T104" fmla="*/ 139 w 1469"/>
                  <a:gd name="T105" fmla="*/ 1150 h 1716"/>
                  <a:gd name="T106" fmla="*/ 134 w 1469"/>
                  <a:gd name="T107" fmla="*/ 1225 h 1716"/>
                  <a:gd name="T108" fmla="*/ 162 w 1469"/>
                  <a:gd name="T109" fmla="*/ 1287 h 1716"/>
                  <a:gd name="T110" fmla="*/ 144 w 1469"/>
                  <a:gd name="T111" fmla="*/ 1380 h 1716"/>
                  <a:gd name="T112" fmla="*/ 168 w 1469"/>
                  <a:gd name="T113" fmla="*/ 1466 h 1716"/>
                  <a:gd name="T114" fmla="*/ 192 w 1469"/>
                  <a:gd name="T115" fmla="*/ 1548 h 1716"/>
                  <a:gd name="T116" fmla="*/ 925 w 1469"/>
                  <a:gd name="T117" fmla="*/ 1633 h 1716"/>
                  <a:gd name="T118" fmla="*/ 1058 w 1469"/>
                  <a:gd name="T119" fmla="*/ 1702 h 1716"/>
                  <a:gd name="T120" fmla="*/ 1104 w 1469"/>
                  <a:gd name="T121" fmla="*/ 1716 h 1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69" h="1716">
                    <a:moveTo>
                      <a:pt x="1104" y="1716"/>
                    </a:moveTo>
                    <a:lnTo>
                      <a:pt x="1110" y="1712"/>
                    </a:lnTo>
                    <a:lnTo>
                      <a:pt x="1109" y="1699"/>
                    </a:lnTo>
                    <a:lnTo>
                      <a:pt x="1111" y="1693"/>
                    </a:lnTo>
                    <a:lnTo>
                      <a:pt x="1110" y="1687"/>
                    </a:lnTo>
                    <a:lnTo>
                      <a:pt x="1113" y="1683"/>
                    </a:lnTo>
                    <a:lnTo>
                      <a:pt x="1115" y="1678"/>
                    </a:lnTo>
                    <a:lnTo>
                      <a:pt x="1117" y="1668"/>
                    </a:lnTo>
                    <a:lnTo>
                      <a:pt x="1116" y="1661"/>
                    </a:lnTo>
                    <a:lnTo>
                      <a:pt x="1115" y="1655"/>
                    </a:lnTo>
                    <a:lnTo>
                      <a:pt x="1118" y="1643"/>
                    </a:lnTo>
                    <a:lnTo>
                      <a:pt x="1118" y="1633"/>
                    </a:lnTo>
                    <a:lnTo>
                      <a:pt x="1116" y="1628"/>
                    </a:lnTo>
                    <a:lnTo>
                      <a:pt x="1111" y="1619"/>
                    </a:lnTo>
                    <a:lnTo>
                      <a:pt x="1108" y="1611"/>
                    </a:lnTo>
                    <a:lnTo>
                      <a:pt x="1103" y="1604"/>
                    </a:lnTo>
                    <a:lnTo>
                      <a:pt x="1106" y="1596"/>
                    </a:lnTo>
                    <a:lnTo>
                      <a:pt x="1107" y="1589"/>
                    </a:lnTo>
                    <a:lnTo>
                      <a:pt x="1106" y="1580"/>
                    </a:lnTo>
                    <a:lnTo>
                      <a:pt x="1108" y="1572"/>
                    </a:lnTo>
                    <a:lnTo>
                      <a:pt x="1115" y="1568"/>
                    </a:lnTo>
                    <a:lnTo>
                      <a:pt x="1113" y="1557"/>
                    </a:lnTo>
                    <a:lnTo>
                      <a:pt x="1120" y="1556"/>
                    </a:lnTo>
                    <a:lnTo>
                      <a:pt x="1126" y="1561"/>
                    </a:lnTo>
                    <a:lnTo>
                      <a:pt x="1129" y="1555"/>
                    </a:lnTo>
                    <a:lnTo>
                      <a:pt x="1132" y="1546"/>
                    </a:lnTo>
                    <a:lnTo>
                      <a:pt x="1140" y="1543"/>
                    </a:lnTo>
                    <a:lnTo>
                      <a:pt x="1148" y="1545"/>
                    </a:lnTo>
                    <a:lnTo>
                      <a:pt x="1156" y="1549"/>
                    </a:lnTo>
                    <a:lnTo>
                      <a:pt x="1160" y="1553"/>
                    </a:lnTo>
                    <a:lnTo>
                      <a:pt x="1171" y="1556"/>
                    </a:lnTo>
                    <a:lnTo>
                      <a:pt x="1183" y="1557"/>
                    </a:lnTo>
                    <a:lnTo>
                      <a:pt x="1188" y="1565"/>
                    </a:lnTo>
                    <a:lnTo>
                      <a:pt x="1193" y="1561"/>
                    </a:lnTo>
                    <a:lnTo>
                      <a:pt x="1201" y="1565"/>
                    </a:lnTo>
                    <a:lnTo>
                      <a:pt x="1205" y="1569"/>
                    </a:lnTo>
                    <a:lnTo>
                      <a:pt x="1215" y="1570"/>
                    </a:lnTo>
                    <a:lnTo>
                      <a:pt x="1224" y="1572"/>
                    </a:lnTo>
                    <a:lnTo>
                      <a:pt x="1229" y="1574"/>
                    </a:lnTo>
                    <a:lnTo>
                      <a:pt x="1236" y="1576"/>
                    </a:lnTo>
                    <a:lnTo>
                      <a:pt x="1244" y="1579"/>
                    </a:lnTo>
                    <a:lnTo>
                      <a:pt x="1249" y="1579"/>
                    </a:lnTo>
                    <a:lnTo>
                      <a:pt x="1257" y="1581"/>
                    </a:lnTo>
                    <a:lnTo>
                      <a:pt x="1264" y="1582"/>
                    </a:lnTo>
                    <a:lnTo>
                      <a:pt x="1269" y="1577"/>
                    </a:lnTo>
                    <a:lnTo>
                      <a:pt x="1279" y="1576"/>
                    </a:lnTo>
                    <a:lnTo>
                      <a:pt x="1286" y="1582"/>
                    </a:lnTo>
                    <a:lnTo>
                      <a:pt x="1295" y="1582"/>
                    </a:lnTo>
                    <a:lnTo>
                      <a:pt x="1293" y="1575"/>
                    </a:lnTo>
                    <a:lnTo>
                      <a:pt x="1291" y="1568"/>
                    </a:lnTo>
                    <a:lnTo>
                      <a:pt x="1292" y="1552"/>
                    </a:lnTo>
                    <a:lnTo>
                      <a:pt x="1299" y="1535"/>
                    </a:lnTo>
                    <a:lnTo>
                      <a:pt x="1306" y="1512"/>
                    </a:lnTo>
                    <a:lnTo>
                      <a:pt x="1307" y="1495"/>
                    </a:lnTo>
                    <a:lnTo>
                      <a:pt x="1306" y="1487"/>
                    </a:lnTo>
                    <a:lnTo>
                      <a:pt x="1303" y="1481"/>
                    </a:lnTo>
                    <a:lnTo>
                      <a:pt x="1298" y="1496"/>
                    </a:lnTo>
                    <a:lnTo>
                      <a:pt x="1291" y="1501"/>
                    </a:lnTo>
                    <a:lnTo>
                      <a:pt x="1287" y="1507"/>
                    </a:lnTo>
                    <a:lnTo>
                      <a:pt x="1282" y="1506"/>
                    </a:lnTo>
                    <a:lnTo>
                      <a:pt x="1291" y="1496"/>
                    </a:lnTo>
                    <a:lnTo>
                      <a:pt x="1292" y="1487"/>
                    </a:lnTo>
                    <a:lnTo>
                      <a:pt x="1285" y="1484"/>
                    </a:lnTo>
                    <a:lnTo>
                      <a:pt x="1279" y="1491"/>
                    </a:lnTo>
                    <a:lnTo>
                      <a:pt x="1271" y="1486"/>
                    </a:lnTo>
                    <a:lnTo>
                      <a:pt x="1265" y="1480"/>
                    </a:lnTo>
                    <a:lnTo>
                      <a:pt x="1256" y="1487"/>
                    </a:lnTo>
                    <a:lnTo>
                      <a:pt x="1247" y="1483"/>
                    </a:lnTo>
                    <a:lnTo>
                      <a:pt x="1255" y="1484"/>
                    </a:lnTo>
                    <a:lnTo>
                      <a:pt x="1263" y="1476"/>
                    </a:lnTo>
                    <a:lnTo>
                      <a:pt x="1270" y="1477"/>
                    </a:lnTo>
                    <a:lnTo>
                      <a:pt x="1274" y="1484"/>
                    </a:lnTo>
                    <a:lnTo>
                      <a:pt x="1288" y="1474"/>
                    </a:lnTo>
                    <a:lnTo>
                      <a:pt x="1289" y="1462"/>
                    </a:lnTo>
                    <a:lnTo>
                      <a:pt x="1281" y="1464"/>
                    </a:lnTo>
                    <a:lnTo>
                      <a:pt x="1286" y="1458"/>
                    </a:lnTo>
                    <a:lnTo>
                      <a:pt x="1276" y="1448"/>
                    </a:lnTo>
                    <a:lnTo>
                      <a:pt x="1296" y="1460"/>
                    </a:lnTo>
                    <a:lnTo>
                      <a:pt x="1296" y="1468"/>
                    </a:lnTo>
                    <a:lnTo>
                      <a:pt x="1306" y="1445"/>
                    </a:lnTo>
                    <a:lnTo>
                      <a:pt x="1303" y="1428"/>
                    </a:lnTo>
                    <a:lnTo>
                      <a:pt x="1298" y="1435"/>
                    </a:lnTo>
                    <a:lnTo>
                      <a:pt x="1291" y="1442"/>
                    </a:lnTo>
                    <a:lnTo>
                      <a:pt x="1286" y="1441"/>
                    </a:lnTo>
                    <a:lnTo>
                      <a:pt x="1279" y="1433"/>
                    </a:lnTo>
                    <a:lnTo>
                      <a:pt x="1267" y="1427"/>
                    </a:lnTo>
                    <a:lnTo>
                      <a:pt x="1263" y="1411"/>
                    </a:lnTo>
                    <a:lnTo>
                      <a:pt x="1265" y="1405"/>
                    </a:lnTo>
                    <a:lnTo>
                      <a:pt x="1268" y="1412"/>
                    </a:lnTo>
                    <a:lnTo>
                      <a:pt x="1269" y="1425"/>
                    </a:lnTo>
                    <a:lnTo>
                      <a:pt x="1287" y="1433"/>
                    </a:lnTo>
                    <a:lnTo>
                      <a:pt x="1294" y="1421"/>
                    </a:lnTo>
                    <a:lnTo>
                      <a:pt x="1295" y="1411"/>
                    </a:lnTo>
                    <a:lnTo>
                      <a:pt x="1302" y="1410"/>
                    </a:lnTo>
                    <a:lnTo>
                      <a:pt x="1300" y="1416"/>
                    </a:lnTo>
                    <a:lnTo>
                      <a:pt x="1301" y="1423"/>
                    </a:lnTo>
                    <a:lnTo>
                      <a:pt x="1308" y="1423"/>
                    </a:lnTo>
                    <a:lnTo>
                      <a:pt x="1315" y="1419"/>
                    </a:lnTo>
                    <a:lnTo>
                      <a:pt x="1319" y="1408"/>
                    </a:lnTo>
                    <a:lnTo>
                      <a:pt x="1334" y="1391"/>
                    </a:lnTo>
                    <a:lnTo>
                      <a:pt x="1340" y="1390"/>
                    </a:lnTo>
                    <a:lnTo>
                      <a:pt x="1342" y="1381"/>
                    </a:lnTo>
                    <a:lnTo>
                      <a:pt x="1345" y="1376"/>
                    </a:lnTo>
                    <a:lnTo>
                      <a:pt x="1340" y="1362"/>
                    </a:lnTo>
                    <a:lnTo>
                      <a:pt x="1335" y="1356"/>
                    </a:lnTo>
                    <a:lnTo>
                      <a:pt x="1323" y="1355"/>
                    </a:lnTo>
                    <a:lnTo>
                      <a:pt x="1316" y="1348"/>
                    </a:lnTo>
                    <a:lnTo>
                      <a:pt x="1326" y="1348"/>
                    </a:lnTo>
                    <a:lnTo>
                      <a:pt x="1333" y="1353"/>
                    </a:lnTo>
                    <a:lnTo>
                      <a:pt x="1340" y="1351"/>
                    </a:lnTo>
                    <a:lnTo>
                      <a:pt x="1335" y="1334"/>
                    </a:lnTo>
                    <a:lnTo>
                      <a:pt x="1332" y="1326"/>
                    </a:lnTo>
                    <a:lnTo>
                      <a:pt x="1325" y="1322"/>
                    </a:lnTo>
                    <a:lnTo>
                      <a:pt x="1319" y="1310"/>
                    </a:lnTo>
                    <a:lnTo>
                      <a:pt x="1328" y="1312"/>
                    </a:lnTo>
                    <a:lnTo>
                      <a:pt x="1332" y="1309"/>
                    </a:lnTo>
                    <a:lnTo>
                      <a:pt x="1340" y="1332"/>
                    </a:lnTo>
                    <a:lnTo>
                      <a:pt x="1345" y="1328"/>
                    </a:lnTo>
                    <a:lnTo>
                      <a:pt x="1348" y="1318"/>
                    </a:lnTo>
                    <a:lnTo>
                      <a:pt x="1362" y="1296"/>
                    </a:lnTo>
                    <a:lnTo>
                      <a:pt x="1367" y="1285"/>
                    </a:lnTo>
                    <a:lnTo>
                      <a:pt x="1371" y="1279"/>
                    </a:lnTo>
                    <a:lnTo>
                      <a:pt x="1364" y="1272"/>
                    </a:lnTo>
                    <a:lnTo>
                      <a:pt x="1358" y="1276"/>
                    </a:lnTo>
                    <a:lnTo>
                      <a:pt x="1352" y="1275"/>
                    </a:lnTo>
                    <a:lnTo>
                      <a:pt x="1345" y="1289"/>
                    </a:lnTo>
                    <a:lnTo>
                      <a:pt x="1329" y="1294"/>
                    </a:lnTo>
                    <a:lnTo>
                      <a:pt x="1344" y="1279"/>
                    </a:lnTo>
                    <a:lnTo>
                      <a:pt x="1342" y="1274"/>
                    </a:lnTo>
                    <a:lnTo>
                      <a:pt x="1335" y="1279"/>
                    </a:lnTo>
                    <a:lnTo>
                      <a:pt x="1340" y="1266"/>
                    </a:lnTo>
                    <a:lnTo>
                      <a:pt x="1359" y="1265"/>
                    </a:lnTo>
                    <a:lnTo>
                      <a:pt x="1364" y="1259"/>
                    </a:lnTo>
                    <a:lnTo>
                      <a:pt x="1364" y="1250"/>
                    </a:lnTo>
                    <a:lnTo>
                      <a:pt x="1357" y="1243"/>
                    </a:lnTo>
                    <a:lnTo>
                      <a:pt x="1362" y="1243"/>
                    </a:lnTo>
                    <a:lnTo>
                      <a:pt x="1369" y="1249"/>
                    </a:lnTo>
                    <a:lnTo>
                      <a:pt x="1367" y="1257"/>
                    </a:lnTo>
                    <a:lnTo>
                      <a:pt x="1370" y="1265"/>
                    </a:lnTo>
                    <a:lnTo>
                      <a:pt x="1374" y="1261"/>
                    </a:lnTo>
                    <a:lnTo>
                      <a:pt x="1384" y="1237"/>
                    </a:lnTo>
                    <a:lnTo>
                      <a:pt x="1381" y="1221"/>
                    </a:lnTo>
                    <a:lnTo>
                      <a:pt x="1383" y="1212"/>
                    </a:lnTo>
                    <a:lnTo>
                      <a:pt x="1364" y="1218"/>
                    </a:lnTo>
                    <a:lnTo>
                      <a:pt x="1363" y="1226"/>
                    </a:lnTo>
                    <a:lnTo>
                      <a:pt x="1360" y="1220"/>
                    </a:lnTo>
                    <a:lnTo>
                      <a:pt x="1365" y="1210"/>
                    </a:lnTo>
                    <a:lnTo>
                      <a:pt x="1362" y="1206"/>
                    </a:lnTo>
                    <a:lnTo>
                      <a:pt x="1356" y="1202"/>
                    </a:lnTo>
                    <a:lnTo>
                      <a:pt x="1374" y="1202"/>
                    </a:lnTo>
                    <a:lnTo>
                      <a:pt x="1369" y="1191"/>
                    </a:lnTo>
                    <a:lnTo>
                      <a:pt x="1376" y="1193"/>
                    </a:lnTo>
                    <a:lnTo>
                      <a:pt x="1380" y="1203"/>
                    </a:lnTo>
                    <a:lnTo>
                      <a:pt x="1402" y="1184"/>
                    </a:lnTo>
                    <a:lnTo>
                      <a:pt x="1411" y="1168"/>
                    </a:lnTo>
                    <a:lnTo>
                      <a:pt x="1406" y="1166"/>
                    </a:lnTo>
                    <a:lnTo>
                      <a:pt x="1397" y="1162"/>
                    </a:lnTo>
                    <a:lnTo>
                      <a:pt x="1392" y="1157"/>
                    </a:lnTo>
                    <a:lnTo>
                      <a:pt x="1377" y="1155"/>
                    </a:lnTo>
                    <a:lnTo>
                      <a:pt x="1388" y="1150"/>
                    </a:lnTo>
                    <a:lnTo>
                      <a:pt x="1393" y="1152"/>
                    </a:lnTo>
                    <a:lnTo>
                      <a:pt x="1393" y="1142"/>
                    </a:lnTo>
                    <a:lnTo>
                      <a:pt x="1381" y="1142"/>
                    </a:lnTo>
                    <a:lnTo>
                      <a:pt x="1391" y="1140"/>
                    </a:lnTo>
                    <a:lnTo>
                      <a:pt x="1387" y="1129"/>
                    </a:lnTo>
                    <a:lnTo>
                      <a:pt x="1401" y="1145"/>
                    </a:lnTo>
                    <a:lnTo>
                      <a:pt x="1409" y="1145"/>
                    </a:lnTo>
                    <a:lnTo>
                      <a:pt x="1422" y="1147"/>
                    </a:lnTo>
                    <a:lnTo>
                      <a:pt x="1442" y="1132"/>
                    </a:lnTo>
                    <a:lnTo>
                      <a:pt x="1433" y="1130"/>
                    </a:lnTo>
                    <a:lnTo>
                      <a:pt x="1425" y="1124"/>
                    </a:lnTo>
                    <a:lnTo>
                      <a:pt x="1418" y="1116"/>
                    </a:lnTo>
                    <a:lnTo>
                      <a:pt x="1416" y="1108"/>
                    </a:lnTo>
                    <a:lnTo>
                      <a:pt x="1420" y="1102"/>
                    </a:lnTo>
                    <a:lnTo>
                      <a:pt x="1418" y="1095"/>
                    </a:lnTo>
                    <a:lnTo>
                      <a:pt x="1421" y="1102"/>
                    </a:lnTo>
                    <a:lnTo>
                      <a:pt x="1419" y="1109"/>
                    </a:lnTo>
                    <a:lnTo>
                      <a:pt x="1429" y="1120"/>
                    </a:lnTo>
                    <a:lnTo>
                      <a:pt x="1436" y="1114"/>
                    </a:lnTo>
                    <a:lnTo>
                      <a:pt x="1445" y="1106"/>
                    </a:lnTo>
                    <a:lnTo>
                      <a:pt x="1442" y="1111"/>
                    </a:lnTo>
                    <a:lnTo>
                      <a:pt x="1443" y="1121"/>
                    </a:lnTo>
                    <a:lnTo>
                      <a:pt x="1463" y="1107"/>
                    </a:lnTo>
                    <a:lnTo>
                      <a:pt x="1464" y="1099"/>
                    </a:lnTo>
                    <a:lnTo>
                      <a:pt x="1469" y="1095"/>
                    </a:lnTo>
                    <a:lnTo>
                      <a:pt x="1469" y="1089"/>
                    </a:lnTo>
                    <a:lnTo>
                      <a:pt x="1459" y="1091"/>
                    </a:lnTo>
                    <a:lnTo>
                      <a:pt x="1451" y="1090"/>
                    </a:lnTo>
                    <a:lnTo>
                      <a:pt x="1436" y="1082"/>
                    </a:lnTo>
                    <a:lnTo>
                      <a:pt x="1425" y="1072"/>
                    </a:lnTo>
                    <a:lnTo>
                      <a:pt x="1419" y="1064"/>
                    </a:lnTo>
                    <a:lnTo>
                      <a:pt x="1414" y="1062"/>
                    </a:lnTo>
                    <a:lnTo>
                      <a:pt x="1398" y="1066"/>
                    </a:lnTo>
                    <a:lnTo>
                      <a:pt x="1381" y="1058"/>
                    </a:lnTo>
                    <a:lnTo>
                      <a:pt x="1382" y="1052"/>
                    </a:lnTo>
                    <a:lnTo>
                      <a:pt x="1380" y="1047"/>
                    </a:lnTo>
                    <a:lnTo>
                      <a:pt x="1379" y="1042"/>
                    </a:lnTo>
                    <a:lnTo>
                      <a:pt x="1379" y="1035"/>
                    </a:lnTo>
                    <a:lnTo>
                      <a:pt x="1379" y="1030"/>
                    </a:lnTo>
                    <a:lnTo>
                      <a:pt x="1376" y="1022"/>
                    </a:lnTo>
                    <a:lnTo>
                      <a:pt x="1373" y="1019"/>
                    </a:lnTo>
                    <a:lnTo>
                      <a:pt x="1367" y="1011"/>
                    </a:lnTo>
                    <a:lnTo>
                      <a:pt x="1372" y="998"/>
                    </a:lnTo>
                    <a:lnTo>
                      <a:pt x="1376" y="987"/>
                    </a:lnTo>
                    <a:lnTo>
                      <a:pt x="1372" y="979"/>
                    </a:lnTo>
                    <a:lnTo>
                      <a:pt x="1372" y="972"/>
                    </a:lnTo>
                    <a:lnTo>
                      <a:pt x="1366" y="973"/>
                    </a:lnTo>
                    <a:lnTo>
                      <a:pt x="1362" y="966"/>
                    </a:lnTo>
                    <a:lnTo>
                      <a:pt x="1357" y="960"/>
                    </a:lnTo>
                    <a:lnTo>
                      <a:pt x="1358" y="954"/>
                    </a:lnTo>
                    <a:lnTo>
                      <a:pt x="1351" y="947"/>
                    </a:lnTo>
                    <a:lnTo>
                      <a:pt x="1350" y="938"/>
                    </a:lnTo>
                    <a:lnTo>
                      <a:pt x="1352" y="933"/>
                    </a:lnTo>
                    <a:lnTo>
                      <a:pt x="1352" y="928"/>
                    </a:lnTo>
                    <a:lnTo>
                      <a:pt x="1340" y="915"/>
                    </a:lnTo>
                    <a:lnTo>
                      <a:pt x="1339" y="910"/>
                    </a:lnTo>
                    <a:lnTo>
                      <a:pt x="1332" y="908"/>
                    </a:lnTo>
                    <a:lnTo>
                      <a:pt x="1328" y="905"/>
                    </a:lnTo>
                    <a:lnTo>
                      <a:pt x="1325" y="897"/>
                    </a:lnTo>
                    <a:lnTo>
                      <a:pt x="1319" y="894"/>
                    </a:lnTo>
                    <a:lnTo>
                      <a:pt x="1311" y="894"/>
                    </a:lnTo>
                    <a:lnTo>
                      <a:pt x="1301" y="890"/>
                    </a:lnTo>
                    <a:lnTo>
                      <a:pt x="1296" y="883"/>
                    </a:lnTo>
                    <a:lnTo>
                      <a:pt x="1291" y="882"/>
                    </a:lnTo>
                    <a:lnTo>
                      <a:pt x="1282" y="871"/>
                    </a:lnTo>
                    <a:lnTo>
                      <a:pt x="1287" y="861"/>
                    </a:lnTo>
                    <a:lnTo>
                      <a:pt x="1284" y="845"/>
                    </a:lnTo>
                    <a:lnTo>
                      <a:pt x="1279" y="842"/>
                    </a:lnTo>
                    <a:lnTo>
                      <a:pt x="1281" y="836"/>
                    </a:lnTo>
                    <a:lnTo>
                      <a:pt x="1284" y="827"/>
                    </a:lnTo>
                    <a:lnTo>
                      <a:pt x="1278" y="819"/>
                    </a:lnTo>
                    <a:lnTo>
                      <a:pt x="1278" y="812"/>
                    </a:lnTo>
                    <a:lnTo>
                      <a:pt x="1276" y="806"/>
                    </a:lnTo>
                    <a:lnTo>
                      <a:pt x="1278" y="801"/>
                    </a:lnTo>
                    <a:lnTo>
                      <a:pt x="1276" y="793"/>
                    </a:lnTo>
                    <a:lnTo>
                      <a:pt x="1270" y="788"/>
                    </a:lnTo>
                    <a:lnTo>
                      <a:pt x="1267" y="783"/>
                    </a:lnTo>
                    <a:lnTo>
                      <a:pt x="1265" y="779"/>
                    </a:lnTo>
                    <a:lnTo>
                      <a:pt x="1264" y="771"/>
                    </a:lnTo>
                    <a:lnTo>
                      <a:pt x="1256" y="761"/>
                    </a:lnTo>
                    <a:lnTo>
                      <a:pt x="1250" y="748"/>
                    </a:lnTo>
                    <a:lnTo>
                      <a:pt x="1254" y="736"/>
                    </a:lnTo>
                    <a:lnTo>
                      <a:pt x="1253" y="730"/>
                    </a:lnTo>
                    <a:lnTo>
                      <a:pt x="1246" y="723"/>
                    </a:lnTo>
                    <a:lnTo>
                      <a:pt x="1237" y="717"/>
                    </a:lnTo>
                    <a:lnTo>
                      <a:pt x="1230" y="713"/>
                    </a:lnTo>
                    <a:lnTo>
                      <a:pt x="1220" y="707"/>
                    </a:lnTo>
                    <a:lnTo>
                      <a:pt x="1215" y="700"/>
                    </a:lnTo>
                    <a:lnTo>
                      <a:pt x="1208" y="701"/>
                    </a:lnTo>
                    <a:lnTo>
                      <a:pt x="1188" y="693"/>
                    </a:lnTo>
                    <a:lnTo>
                      <a:pt x="1176" y="684"/>
                    </a:lnTo>
                    <a:lnTo>
                      <a:pt x="1169" y="674"/>
                    </a:lnTo>
                    <a:lnTo>
                      <a:pt x="1168" y="669"/>
                    </a:lnTo>
                    <a:lnTo>
                      <a:pt x="1170" y="661"/>
                    </a:lnTo>
                    <a:lnTo>
                      <a:pt x="1166" y="654"/>
                    </a:lnTo>
                    <a:lnTo>
                      <a:pt x="1155" y="657"/>
                    </a:lnTo>
                    <a:lnTo>
                      <a:pt x="1142" y="645"/>
                    </a:lnTo>
                    <a:lnTo>
                      <a:pt x="1142" y="638"/>
                    </a:lnTo>
                    <a:lnTo>
                      <a:pt x="1145" y="635"/>
                    </a:lnTo>
                    <a:lnTo>
                      <a:pt x="1137" y="629"/>
                    </a:lnTo>
                    <a:lnTo>
                      <a:pt x="1140" y="621"/>
                    </a:lnTo>
                    <a:lnTo>
                      <a:pt x="1132" y="623"/>
                    </a:lnTo>
                    <a:lnTo>
                      <a:pt x="1127" y="618"/>
                    </a:lnTo>
                    <a:lnTo>
                      <a:pt x="1124" y="614"/>
                    </a:lnTo>
                    <a:lnTo>
                      <a:pt x="1117" y="609"/>
                    </a:lnTo>
                    <a:lnTo>
                      <a:pt x="1110" y="598"/>
                    </a:lnTo>
                    <a:lnTo>
                      <a:pt x="1117" y="598"/>
                    </a:lnTo>
                    <a:lnTo>
                      <a:pt x="1113" y="588"/>
                    </a:lnTo>
                    <a:lnTo>
                      <a:pt x="1118" y="584"/>
                    </a:lnTo>
                    <a:lnTo>
                      <a:pt x="1114" y="578"/>
                    </a:lnTo>
                    <a:lnTo>
                      <a:pt x="1119" y="571"/>
                    </a:lnTo>
                    <a:lnTo>
                      <a:pt x="1116" y="564"/>
                    </a:lnTo>
                    <a:lnTo>
                      <a:pt x="1098" y="557"/>
                    </a:lnTo>
                    <a:lnTo>
                      <a:pt x="1096" y="549"/>
                    </a:lnTo>
                    <a:lnTo>
                      <a:pt x="1087" y="539"/>
                    </a:lnTo>
                    <a:lnTo>
                      <a:pt x="1077" y="527"/>
                    </a:lnTo>
                    <a:lnTo>
                      <a:pt x="1066" y="522"/>
                    </a:lnTo>
                    <a:lnTo>
                      <a:pt x="1057" y="515"/>
                    </a:lnTo>
                    <a:lnTo>
                      <a:pt x="1052" y="518"/>
                    </a:lnTo>
                    <a:lnTo>
                      <a:pt x="1046" y="515"/>
                    </a:lnTo>
                    <a:lnTo>
                      <a:pt x="1040" y="511"/>
                    </a:lnTo>
                    <a:lnTo>
                      <a:pt x="1032" y="503"/>
                    </a:lnTo>
                    <a:lnTo>
                      <a:pt x="1031" y="493"/>
                    </a:lnTo>
                    <a:lnTo>
                      <a:pt x="1029" y="488"/>
                    </a:lnTo>
                    <a:lnTo>
                      <a:pt x="1021" y="478"/>
                    </a:lnTo>
                    <a:lnTo>
                      <a:pt x="1021" y="469"/>
                    </a:lnTo>
                    <a:lnTo>
                      <a:pt x="1015" y="460"/>
                    </a:lnTo>
                    <a:lnTo>
                      <a:pt x="1010" y="453"/>
                    </a:lnTo>
                    <a:lnTo>
                      <a:pt x="1005" y="449"/>
                    </a:lnTo>
                    <a:lnTo>
                      <a:pt x="1000" y="443"/>
                    </a:lnTo>
                    <a:lnTo>
                      <a:pt x="994" y="435"/>
                    </a:lnTo>
                    <a:lnTo>
                      <a:pt x="979" y="427"/>
                    </a:lnTo>
                    <a:lnTo>
                      <a:pt x="966" y="418"/>
                    </a:lnTo>
                    <a:lnTo>
                      <a:pt x="960" y="416"/>
                    </a:lnTo>
                    <a:lnTo>
                      <a:pt x="938" y="396"/>
                    </a:lnTo>
                    <a:lnTo>
                      <a:pt x="927" y="390"/>
                    </a:lnTo>
                    <a:lnTo>
                      <a:pt x="921" y="388"/>
                    </a:lnTo>
                    <a:lnTo>
                      <a:pt x="912" y="369"/>
                    </a:lnTo>
                    <a:lnTo>
                      <a:pt x="907" y="360"/>
                    </a:lnTo>
                    <a:lnTo>
                      <a:pt x="897" y="347"/>
                    </a:lnTo>
                    <a:lnTo>
                      <a:pt x="892" y="340"/>
                    </a:lnTo>
                    <a:lnTo>
                      <a:pt x="891" y="334"/>
                    </a:lnTo>
                    <a:lnTo>
                      <a:pt x="884" y="322"/>
                    </a:lnTo>
                    <a:lnTo>
                      <a:pt x="872" y="316"/>
                    </a:lnTo>
                    <a:lnTo>
                      <a:pt x="868" y="307"/>
                    </a:lnTo>
                    <a:lnTo>
                      <a:pt x="868" y="298"/>
                    </a:lnTo>
                    <a:lnTo>
                      <a:pt x="865" y="291"/>
                    </a:lnTo>
                    <a:lnTo>
                      <a:pt x="862" y="280"/>
                    </a:lnTo>
                    <a:lnTo>
                      <a:pt x="861" y="272"/>
                    </a:lnTo>
                    <a:lnTo>
                      <a:pt x="849" y="257"/>
                    </a:lnTo>
                    <a:lnTo>
                      <a:pt x="844" y="244"/>
                    </a:lnTo>
                    <a:lnTo>
                      <a:pt x="839" y="240"/>
                    </a:lnTo>
                    <a:lnTo>
                      <a:pt x="835" y="232"/>
                    </a:lnTo>
                    <a:lnTo>
                      <a:pt x="833" y="224"/>
                    </a:lnTo>
                    <a:lnTo>
                      <a:pt x="823" y="200"/>
                    </a:lnTo>
                    <a:lnTo>
                      <a:pt x="818" y="193"/>
                    </a:lnTo>
                    <a:lnTo>
                      <a:pt x="812" y="190"/>
                    </a:lnTo>
                    <a:lnTo>
                      <a:pt x="805" y="191"/>
                    </a:lnTo>
                    <a:lnTo>
                      <a:pt x="796" y="192"/>
                    </a:lnTo>
                    <a:lnTo>
                      <a:pt x="789" y="193"/>
                    </a:lnTo>
                    <a:lnTo>
                      <a:pt x="784" y="194"/>
                    </a:lnTo>
                    <a:lnTo>
                      <a:pt x="776" y="191"/>
                    </a:lnTo>
                    <a:lnTo>
                      <a:pt x="771" y="189"/>
                    </a:lnTo>
                    <a:lnTo>
                      <a:pt x="766" y="184"/>
                    </a:lnTo>
                    <a:lnTo>
                      <a:pt x="761" y="183"/>
                    </a:lnTo>
                    <a:lnTo>
                      <a:pt x="757" y="174"/>
                    </a:lnTo>
                    <a:lnTo>
                      <a:pt x="753" y="171"/>
                    </a:lnTo>
                    <a:lnTo>
                      <a:pt x="747" y="165"/>
                    </a:lnTo>
                    <a:lnTo>
                      <a:pt x="742" y="161"/>
                    </a:lnTo>
                    <a:lnTo>
                      <a:pt x="736" y="155"/>
                    </a:lnTo>
                    <a:lnTo>
                      <a:pt x="732" y="151"/>
                    </a:lnTo>
                    <a:lnTo>
                      <a:pt x="732" y="144"/>
                    </a:lnTo>
                    <a:lnTo>
                      <a:pt x="713" y="142"/>
                    </a:lnTo>
                    <a:lnTo>
                      <a:pt x="707" y="137"/>
                    </a:lnTo>
                    <a:lnTo>
                      <a:pt x="703" y="132"/>
                    </a:lnTo>
                    <a:lnTo>
                      <a:pt x="698" y="131"/>
                    </a:lnTo>
                    <a:lnTo>
                      <a:pt x="693" y="127"/>
                    </a:lnTo>
                    <a:lnTo>
                      <a:pt x="685" y="120"/>
                    </a:lnTo>
                    <a:lnTo>
                      <a:pt x="680" y="118"/>
                    </a:lnTo>
                    <a:lnTo>
                      <a:pt x="677" y="112"/>
                    </a:lnTo>
                    <a:lnTo>
                      <a:pt x="676" y="103"/>
                    </a:lnTo>
                    <a:lnTo>
                      <a:pt x="684" y="92"/>
                    </a:lnTo>
                    <a:lnTo>
                      <a:pt x="685" y="76"/>
                    </a:lnTo>
                    <a:lnTo>
                      <a:pt x="689" y="73"/>
                    </a:lnTo>
                    <a:lnTo>
                      <a:pt x="688" y="68"/>
                    </a:lnTo>
                    <a:lnTo>
                      <a:pt x="697" y="66"/>
                    </a:lnTo>
                    <a:lnTo>
                      <a:pt x="700" y="59"/>
                    </a:lnTo>
                    <a:lnTo>
                      <a:pt x="708" y="49"/>
                    </a:lnTo>
                    <a:lnTo>
                      <a:pt x="711" y="45"/>
                    </a:lnTo>
                    <a:lnTo>
                      <a:pt x="716" y="43"/>
                    </a:lnTo>
                    <a:lnTo>
                      <a:pt x="722" y="39"/>
                    </a:lnTo>
                    <a:lnTo>
                      <a:pt x="730" y="30"/>
                    </a:lnTo>
                    <a:lnTo>
                      <a:pt x="735" y="27"/>
                    </a:lnTo>
                    <a:lnTo>
                      <a:pt x="742" y="24"/>
                    </a:lnTo>
                    <a:lnTo>
                      <a:pt x="742" y="19"/>
                    </a:lnTo>
                    <a:lnTo>
                      <a:pt x="744" y="12"/>
                    </a:lnTo>
                    <a:lnTo>
                      <a:pt x="747" y="7"/>
                    </a:lnTo>
                    <a:lnTo>
                      <a:pt x="749" y="0"/>
                    </a:lnTo>
                    <a:lnTo>
                      <a:pt x="622" y="4"/>
                    </a:lnTo>
                    <a:lnTo>
                      <a:pt x="596" y="3"/>
                    </a:lnTo>
                    <a:lnTo>
                      <a:pt x="368" y="7"/>
                    </a:lnTo>
                    <a:lnTo>
                      <a:pt x="222" y="6"/>
                    </a:lnTo>
                    <a:lnTo>
                      <a:pt x="49" y="5"/>
                    </a:lnTo>
                    <a:lnTo>
                      <a:pt x="0" y="5"/>
                    </a:lnTo>
                    <a:lnTo>
                      <a:pt x="10" y="81"/>
                    </a:lnTo>
                    <a:lnTo>
                      <a:pt x="22" y="153"/>
                    </a:lnTo>
                    <a:lnTo>
                      <a:pt x="30" y="211"/>
                    </a:lnTo>
                    <a:lnTo>
                      <a:pt x="32" y="228"/>
                    </a:lnTo>
                    <a:lnTo>
                      <a:pt x="50" y="335"/>
                    </a:lnTo>
                    <a:lnTo>
                      <a:pt x="56" y="370"/>
                    </a:lnTo>
                    <a:lnTo>
                      <a:pt x="62" y="415"/>
                    </a:lnTo>
                    <a:lnTo>
                      <a:pt x="65" y="432"/>
                    </a:lnTo>
                    <a:lnTo>
                      <a:pt x="69" y="461"/>
                    </a:lnTo>
                    <a:lnTo>
                      <a:pt x="72" y="478"/>
                    </a:lnTo>
                    <a:lnTo>
                      <a:pt x="83" y="557"/>
                    </a:lnTo>
                    <a:lnTo>
                      <a:pt x="87" y="580"/>
                    </a:lnTo>
                    <a:lnTo>
                      <a:pt x="90" y="596"/>
                    </a:lnTo>
                    <a:lnTo>
                      <a:pt x="100" y="664"/>
                    </a:lnTo>
                    <a:lnTo>
                      <a:pt x="115" y="759"/>
                    </a:lnTo>
                    <a:lnTo>
                      <a:pt x="120" y="796"/>
                    </a:lnTo>
                    <a:lnTo>
                      <a:pt x="125" y="798"/>
                    </a:lnTo>
                    <a:lnTo>
                      <a:pt x="123" y="808"/>
                    </a:lnTo>
                    <a:lnTo>
                      <a:pt x="129" y="818"/>
                    </a:lnTo>
                    <a:lnTo>
                      <a:pt x="135" y="825"/>
                    </a:lnTo>
                    <a:lnTo>
                      <a:pt x="133" y="831"/>
                    </a:lnTo>
                    <a:lnTo>
                      <a:pt x="134" y="839"/>
                    </a:lnTo>
                    <a:lnTo>
                      <a:pt x="137" y="851"/>
                    </a:lnTo>
                    <a:lnTo>
                      <a:pt x="141" y="860"/>
                    </a:lnTo>
                    <a:lnTo>
                      <a:pt x="146" y="872"/>
                    </a:lnTo>
                    <a:lnTo>
                      <a:pt x="143" y="877"/>
                    </a:lnTo>
                    <a:lnTo>
                      <a:pt x="147" y="880"/>
                    </a:lnTo>
                    <a:lnTo>
                      <a:pt x="149" y="889"/>
                    </a:lnTo>
                    <a:lnTo>
                      <a:pt x="153" y="901"/>
                    </a:lnTo>
                    <a:lnTo>
                      <a:pt x="161" y="909"/>
                    </a:lnTo>
                    <a:lnTo>
                      <a:pt x="166" y="913"/>
                    </a:lnTo>
                    <a:lnTo>
                      <a:pt x="171" y="920"/>
                    </a:lnTo>
                    <a:lnTo>
                      <a:pt x="176" y="926"/>
                    </a:lnTo>
                    <a:lnTo>
                      <a:pt x="176" y="943"/>
                    </a:lnTo>
                    <a:lnTo>
                      <a:pt x="186" y="956"/>
                    </a:lnTo>
                    <a:lnTo>
                      <a:pt x="184" y="961"/>
                    </a:lnTo>
                    <a:lnTo>
                      <a:pt x="181" y="966"/>
                    </a:lnTo>
                    <a:lnTo>
                      <a:pt x="184" y="972"/>
                    </a:lnTo>
                    <a:lnTo>
                      <a:pt x="177" y="973"/>
                    </a:lnTo>
                    <a:lnTo>
                      <a:pt x="182" y="977"/>
                    </a:lnTo>
                    <a:lnTo>
                      <a:pt x="177" y="984"/>
                    </a:lnTo>
                    <a:lnTo>
                      <a:pt x="173" y="989"/>
                    </a:lnTo>
                    <a:lnTo>
                      <a:pt x="173" y="997"/>
                    </a:lnTo>
                    <a:lnTo>
                      <a:pt x="193" y="1005"/>
                    </a:lnTo>
                    <a:lnTo>
                      <a:pt x="207" y="1019"/>
                    </a:lnTo>
                    <a:lnTo>
                      <a:pt x="198" y="1023"/>
                    </a:lnTo>
                    <a:lnTo>
                      <a:pt x="193" y="1033"/>
                    </a:lnTo>
                    <a:lnTo>
                      <a:pt x="189" y="1035"/>
                    </a:lnTo>
                    <a:lnTo>
                      <a:pt x="178" y="1036"/>
                    </a:lnTo>
                    <a:lnTo>
                      <a:pt x="183" y="1041"/>
                    </a:lnTo>
                    <a:lnTo>
                      <a:pt x="171" y="1048"/>
                    </a:lnTo>
                    <a:lnTo>
                      <a:pt x="156" y="1061"/>
                    </a:lnTo>
                    <a:lnTo>
                      <a:pt x="154" y="1067"/>
                    </a:lnTo>
                    <a:lnTo>
                      <a:pt x="158" y="1080"/>
                    </a:lnTo>
                    <a:lnTo>
                      <a:pt x="156" y="1088"/>
                    </a:lnTo>
                    <a:lnTo>
                      <a:pt x="154" y="1096"/>
                    </a:lnTo>
                    <a:lnTo>
                      <a:pt x="155" y="1110"/>
                    </a:lnTo>
                    <a:lnTo>
                      <a:pt x="154" y="1116"/>
                    </a:lnTo>
                    <a:lnTo>
                      <a:pt x="143" y="1136"/>
                    </a:lnTo>
                    <a:lnTo>
                      <a:pt x="139" y="1150"/>
                    </a:lnTo>
                    <a:lnTo>
                      <a:pt x="137" y="1155"/>
                    </a:lnTo>
                    <a:lnTo>
                      <a:pt x="130" y="1155"/>
                    </a:lnTo>
                    <a:lnTo>
                      <a:pt x="127" y="1171"/>
                    </a:lnTo>
                    <a:lnTo>
                      <a:pt x="130" y="1186"/>
                    </a:lnTo>
                    <a:lnTo>
                      <a:pt x="131" y="1191"/>
                    </a:lnTo>
                    <a:lnTo>
                      <a:pt x="133" y="1205"/>
                    </a:lnTo>
                    <a:lnTo>
                      <a:pt x="134" y="1219"/>
                    </a:lnTo>
                    <a:lnTo>
                      <a:pt x="134" y="1225"/>
                    </a:lnTo>
                    <a:lnTo>
                      <a:pt x="137" y="1233"/>
                    </a:lnTo>
                    <a:lnTo>
                      <a:pt x="144" y="1243"/>
                    </a:lnTo>
                    <a:lnTo>
                      <a:pt x="148" y="1245"/>
                    </a:lnTo>
                    <a:lnTo>
                      <a:pt x="148" y="1250"/>
                    </a:lnTo>
                    <a:lnTo>
                      <a:pt x="154" y="1257"/>
                    </a:lnTo>
                    <a:lnTo>
                      <a:pt x="157" y="1262"/>
                    </a:lnTo>
                    <a:lnTo>
                      <a:pt x="156" y="1269"/>
                    </a:lnTo>
                    <a:lnTo>
                      <a:pt x="162" y="1287"/>
                    </a:lnTo>
                    <a:lnTo>
                      <a:pt x="159" y="1294"/>
                    </a:lnTo>
                    <a:lnTo>
                      <a:pt x="152" y="1313"/>
                    </a:lnTo>
                    <a:lnTo>
                      <a:pt x="153" y="1326"/>
                    </a:lnTo>
                    <a:lnTo>
                      <a:pt x="149" y="1335"/>
                    </a:lnTo>
                    <a:lnTo>
                      <a:pt x="149" y="1341"/>
                    </a:lnTo>
                    <a:lnTo>
                      <a:pt x="144" y="1353"/>
                    </a:lnTo>
                    <a:lnTo>
                      <a:pt x="148" y="1368"/>
                    </a:lnTo>
                    <a:lnTo>
                      <a:pt x="144" y="1380"/>
                    </a:lnTo>
                    <a:lnTo>
                      <a:pt x="139" y="1390"/>
                    </a:lnTo>
                    <a:lnTo>
                      <a:pt x="143" y="1406"/>
                    </a:lnTo>
                    <a:lnTo>
                      <a:pt x="141" y="1415"/>
                    </a:lnTo>
                    <a:lnTo>
                      <a:pt x="144" y="1424"/>
                    </a:lnTo>
                    <a:lnTo>
                      <a:pt x="151" y="1428"/>
                    </a:lnTo>
                    <a:lnTo>
                      <a:pt x="155" y="1438"/>
                    </a:lnTo>
                    <a:lnTo>
                      <a:pt x="161" y="1447"/>
                    </a:lnTo>
                    <a:lnTo>
                      <a:pt x="168" y="1466"/>
                    </a:lnTo>
                    <a:lnTo>
                      <a:pt x="173" y="1483"/>
                    </a:lnTo>
                    <a:lnTo>
                      <a:pt x="170" y="1491"/>
                    </a:lnTo>
                    <a:lnTo>
                      <a:pt x="177" y="1500"/>
                    </a:lnTo>
                    <a:lnTo>
                      <a:pt x="177" y="1509"/>
                    </a:lnTo>
                    <a:lnTo>
                      <a:pt x="181" y="1515"/>
                    </a:lnTo>
                    <a:lnTo>
                      <a:pt x="183" y="1522"/>
                    </a:lnTo>
                    <a:lnTo>
                      <a:pt x="190" y="1528"/>
                    </a:lnTo>
                    <a:lnTo>
                      <a:pt x="192" y="1548"/>
                    </a:lnTo>
                    <a:lnTo>
                      <a:pt x="195" y="1565"/>
                    </a:lnTo>
                    <a:lnTo>
                      <a:pt x="196" y="1572"/>
                    </a:lnTo>
                    <a:lnTo>
                      <a:pt x="199" y="1579"/>
                    </a:lnTo>
                    <a:lnTo>
                      <a:pt x="210" y="1586"/>
                    </a:lnTo>
                    <a:lnTo>
                      <a:pt x="213" y="1594"/>
                    </a:lnTo>
                    <a:lnTo>
                      <a:pt x="368" y="1602"/>
                    </a:lnTo>
                    <a:lnTo>
                      <a:pt x="813" y="1626"/>
                    </a:lnTo>
                    <a:lnTo>
                      <a:pt x="925" y="1633"/>
                    </a:lnTo>
                    <a:lnTo>
                      <a:pt x="1049" y="1639"/>
                    </a:lnTo>
                    <a:lnTo>
                      <a:pt x="1047" y="1653"/>
                    </a:lnTo>
                    <a:lnTo>
                      <a:pt x="1052" y="1662"/>
                    </a:lnTo>
                    <a:lnTo>
                      <a:pt x="1056" y="1667"/>
                    </a:lnTo>
                    <a:lnTo>
                      <a:pt x="1058" y="1672"/>
                    </a:lnTo>
                    <a:lnTo>
                      <a:pt x="1059" y="1685"/>
                    </a:lnTo>
                    <a:lnTo>
                      <a:pt x="1057" y="1694"/>
                    </a:lnTo>
                    <a:lnTo>
                      <a:pt x="1058" y="1702"/>
                    </a:lnTo>
                    <a:lnTo>
                      <a:pt x="1062" y="1707"/>
                    </a:lnTo>
                    <a:lnTo>
                      <a:pt x="1066" y="1713"/>
                    </a:lnTo>
                    <a:lnTo>
                      <a:pt x="1074" y="1716"/>
                    </a:lnTo>
                    <a:lnTo>
                      <a:pt x="1080" y="1715"/>
                    </a:lnTo>
                    <a:lnTo>
                      <a:pt x="1090" y="1715"/>
                    </a:lnTo>
                    <a:lnTo>
                      <a:pt x="1104" y="1716"/>
                    </a:lnTo>
                    <a:lnTo>
                      <a:pt x="1104" y="1716"/>
                    </a:lnTo>
                    <a:lnTo>
                      <a:pt x="1104" y="1716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2" name="Freeform 6">
                <a:extLst>
                  <a:ext uri="{FF2B5EF4-FFF2-40B4-BE49-F238E27FC236}">
                    <a16:creationId xmlns:a16="http://schemas.microsoft.com/office/drawing/2014/main" id="{BAB0E533-CDDC-2E45-38A3-EC6EAC17C04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301634" y="1593322"/>
                <a:ext cx="4090987" cy="1033463"/>
              </a:xfrm>
              <a:custGeom>
                <a:avLst/>
                <a:gdLst>
                  <a:gd name="T0" fmla="*/ 1803 w 2577"/>
                  <a:gd name="T1" fmla="*/ 588 h 651"/>
                  <a:gd name="T2" fmla="*/ 1831 w 2577"/>
                  <a:gd name="T3" fmla="*/ 552 h 651"/>
                  <a:gd name="T4" fmla="*/ 1881 w 2577"/>
                  <a:gd name="T5" fmla="*/ 531 h 651"/>
                  <a:gd name="T6" fmla="*/ 1892 w 2577"/>
                  <a:gd name="T7" fmla="*/ 485 h 651"/>
                  <a:gd name="T8" fmla="*/ 1930 w 2577"/>
                  <a:gd name="T9" fmla="*/ 453 h 651"/>
                  <a:gd name="T10" fmla="*/ 1977 w 2577"/>
                  <a:gd name="T11" fmla="*/ 434 h 651"/>
                  <a:gd name="T12" fmla="*/ 2042 w 2577"/>
                  <a:gd name="T13" fmla="*/ 434 h 651"/>
                  <a:gd name="T14" fmla="*/ 2080 w 2577"/>
                  <a:gd name="T15" fmla="*/ 406 h 651"/>
                  <a:gd name="T16" fmla="*/ 2111 w 2577"/>
                  <a:gd name="T17" fmla="*/ 381 h 651"/>
                  <a:gd name="T18" fmla="*/ 2138 w 2577"/>
                  <a:gd name="T19" fmla="*/ 361 h 651"/>
                  <a:gd name="T20" fmla="*/ 2196 w 2577"/>
                  <a:gd name="T21" fmla="*/ 351 h 651"/>
                  <a:gd name="T22" fmla="*/ 2215 w 2577"/>
                  <a:gd name="T23" fmla="*/ 314 h 651"/>
                  <a:gd name="T24" fmla="*/ 2238 w 2577"/>
                  <a:gd name="T25" fmla="*/ 300 h 651"/>
                  <a:gd name="T26" fmla="*/ 2293 w 2577"/>
                  <a:gd name="T27" fmla="*/ 246 h 651"/>
                  <a:gd name="T28" fmla="*/ 2322 w 2577"/>
                  <a:gd name="T29" fmla="*/ 282 h 651"/>
                  <a:gd name="T30" fmla="*/ 2390 w 2577"/>
                  <a:gd name="T31" fmla="*/ 220 h 651"/>
                  <a:gd name="T32" fmla="*/ 2433 w 2577"/>
                  <a:gd name="T33" fmla="*/ 212 h 651"/>
                  <a:gd name="T34" fmla="*/ 2469 w 2577"/>
                  <a:gd name="T35" fmla="*/ 220 h 651"/>
                  <a:gd name="T36" fmla="*/ 2521 w 2577"/>
                  <a:gd name="T37" fmla="*/ 138 h 651"/>
                  <a:gd name="T38" fmla="*/ 2556 w 2577"/>
                  <a:gd name="T39" fmla="*/ 119 h 651"/>
                  <a:gd name="T40" fmla="*/ 2577 w 2577"/>
                  <a:gd name="T41" fmla="*/ 38 h 651"/>
                  <a:gd name="T42" fmla="*/ 2193 w 2577"/>
                  <a:gd name="T43" fmla="*/ 51 h 651"/>
                  <a:gd name="T44" fmla="*/ 1984 w 2577"/>
                  <a:gd name="T45" fmla="*/ 51 h 651"/>
                  <a:gd name="T46" fmla="*/ 1802 w 2577"/>
                  <a:gd name="T47" fmla="*/ 53 h 651"/>
                  <a:gd name="T48" fmla="*/ 1367 w 2577"/>
                  <a:gd name="T49" fmla="*/ 37 h 651"/>
                  <a:gd name="T50" fmla="*/ 981 w 2577"/>
                  <a:gd name="T51" fmla="*/ 23 h 651"/>
                  <a:gd name="T52" fmla="*/ 700 w 2577"/>
                  <a:gd name="T53" fmla="*/ 0 h 651"/>
                  <a:gd name="T54" fmla="*/ 700 w 2577"/>
                  <a:gd name="T55" fmla="*/ 95 h 651"/>
                  <a:gd name="T56" fmla="*/ 735 w 2577"/>
                  <a:gd name="T57" fmla="*/ 210 h 651"/>
                  <a:gd name="T58" fmla="*/ 732 w 2577"/>
                  <a:gd name="T59" fmla="*/ 202 h 651"/>
                  <a:gd name="T60" fmla="*/ 697 w 2577"/>
                  <a:gd name="T61" fmla="*/ 101 h 651"/>
                  <a:gd name="T62" fmla="*/ 677 w 2577"/>
                  <a:gd name="T63" fmla="*/ 126 h 651"/>
                  <a:gd name="T64" fmla="*/ 652 w 2577"/>
                  <a:gd name="T65" fmla="*/ 65 h 651"/>
                  <a:gd name="T66" fmla="*/ 276 w 2577"/>
                  <a:gd name="T67" fmla="*/ 59 h 651"/>
                  <a:gd name="T68" fmla="*/ 265 w 2577"/>
                  <a:gd name="T69" fmla="*/ 83 h 651"/>
                  <a:gd name="T70" fmla="*/ 238 w 2577"/>
                  <a:gd name="T71" fmla="*/ 112 h 651"/>
                  <a:gd name="T72" fmla="*/ 248 w 2577"/>
                  <a:gd name="T73" fmla="*/ 140 h 651"/>
                  <a:gd name="T74" fmla="*/ 239 w 2577"/>
                  <a:gd name="T75" fmla="*/ 180 h 651"/>
                  <a:gd name="T76" fmla="*/ 198 w 2577"/>
                  <a:gd name="T77" fmla="*/ 225 h 651"/>
                  <a:gd name="T78" fmla="*/ 217 w 2577"/>
                  <a:gd name="T79" fmla="*/ 274 h 651"/>
                  <a:gd name="T80" fmla="*/ 192 w 2577"/>
                  <a:gd name="T81" fmla="*/ 285 h 651"/>
                  <a:gd name="T82" fmla="*/ 169 w 2577"/>
                  <a:gd name="T83" fmla="*/ 312 h 651"/>
                  <a:gd name="T84" fmla="*/ 124 w 2577"/>
                  <a:gd name="T85" fmla="*/ 325 h 651"/>
                  <a:gd name="T86" fmla="*/ 151 w 2577"/>
                  <a:gd name="T87" fmla="*/ 361 h 651"/>
                  <a:gd name="T88" fmla="*/ 136 w 2577"/>
                  <a:gd name="T89" fmla="*/ 394 h 651"/>
                  <a:gd name="T90" fmla="*/ 102 w 2577"/>
                  <a:gd name="T91" fmla="*/ 388 h 651"/>
                  <a:gd name="T92" fmla="*/ 101 w 2577"/>
                  <a:gd name="T93" fmla="*/ 439 h 651"/>
                  <a:gd name="T94" fmla="*/ 83 w 2577"/>
                  <a:gd name="T95" fmla="*/ 421 h 651"/>
                  <a:gd name="T96" fmla="*/ 53 w 2577"/>
                  <a:gd name="T97" fmla="*/ 439 h 651"/>
                  <a:gd name="T98" fmla="*/ 74 w 2577"/>
                  <a:gd name="T99" fmla="*/ 446 h 651"/>
                  <a:gd name="T100" fmla="*/ 52 w 2577"/>
                  <a:gd name="T101" fmla="*/ 488 h 651"/>
                  <a:gd name="T102" fmla="*/ 72 w 2577"/>
                  <a:gd name="T103" fmla="*/ 515 h 651"/>
                  <a:gd name="T104" fmla="*/ 73 w 2577"/>
                  <a:gd name="T105" fmla="*/ 547 h 651"/>
                  <a:gd name="T106" fmla="*/ 28 w 2577"/>
                  <a:gd name="T107" fmla="*/ 581 h 651"/>
                  <a:gd name="T108" fmla="*/ 633 w 2577"/>
                  <a:gd name="T109" fmla="*/ 598 h 651"/>
                  <a:gd name="T110" fmla="*/ 937 w 2577"/>
                  <a:gd name="T111" fmla="*/ 635 h 651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8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9 w 10000"/>
                  <a:gd name="connsiteY13" fmla="*/ 8483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</a:cxnLst>
                <a:rect l="l" t="t" r="r" b="b"/>
                <a:pathLst>
                  <a:path w="10000" h="10000">
                    <a:moveTo>
                      <a:pt x="5662" y="9985"/>
                    </a:moveTo>
                    <a:lnTo>
                      <a:pt x="6333" y="10000"/>
                    </a:lnTo>
                    <a:lnTo>
                      <a:pt x="6899" y="10000"/>
                    </a:lnTo>
                    <a:lnTo>
                      <a:pt x="6969" y="10000"/>
                    </a:lnTo>
                    <a:cubicBezTo>
                      <a:pt x="6972" y="9913"/>
                      <a:pt x="6974" y="9826"/>
                      <a:pt x="6977" y="9739"/>
                    </a:cubicBezTo>
                    <a:cubicBezTo>
                      <a:pt x="6984" y="9503"/>
                      <a:pt x="6990" y="9268"/>
                      <a:pt x="6997" y="9032"/>
                    </a:cubicBezTo>
                    <a:cubicBezTo>
                      <a:pt x="6998" y="8996"/>
                      <a:pt x="6999" y="8961"/>
                      <a:pt x="7000" y="8925"/>
                    </a:cubicBezTo>
                    <a:lnTo>
                      <a:pt x="6997" y="8817"/>
                    </a:lnTo>
                    <a:lnTo>
                      <a:pt x="6997" y="8725"/>
                    </a:lnTo>
                    <a:cubicBezTo>
                      <a:pt x="7018" y="8648"/>
                      <a:pt x="7038" y="8572"/>
                      <a:pt x="7059" y="8495"/>
                    </a:cubicBezTo>
                    <a:cubicBezTo>
                      <a:pt x="7065" y="8469"/>
                      <a:pt x="7072" y="8444"/>
                      <a:pt x="7078" y="8418"/>
                    </a:cubicBezTo>
                    <a:cubicBezTo>
                      <a:pt x="7087" y="8438"/>
                      <a:pt x="7096" y="8459"/>
                      <a:pt x="7105" y="8479"/>
                    </a:cubicBezTo>
                    <a:cubicBezTo>
                      <a:pt x="7109" y="8498"/>
                      <a:pt x="7113" y="8518"/>
                      <a:pt x="7117" y="8537"/>
                    </a:cubicBezTo>
                    <a:cubicBezTo>
                      <a:pt x="7140" y="8543"/>
                      <a:pt x="7166" y="8477"/>
                      <a:pt x="7189" y="8483"/>
                    </a:cubicBezTo>
                    <a:cubicBezTo>
                      <a:pt x="7203" y="8468"/>
                      <a:pt x="7215" y="8525"/>
                      <a:pt x="7229" y="8510"/>
                    </a:cubicBezTo>
                    <a:cubicBezTo>
                      <a:pt x="7249" y="8469"/>
                      <a:pt x="7268" y="8428"/>
                      <a:pt x="7288" y="8387"/>
                    </a:cubicBezTo>
                    <a:cubicBezTo>
                      <a:pt x="7294" y="8341"/>
                      <a:pt x="7301" y="8295"/>
                      <a:pt x="7307" y="8249"/>
                    </a:cubicBezTo>
                    <a:cubicBezTo>
                      <a:pt x="7304" y="8218"/>
                      <a:pt x="7302" y="8188"/>
                      <a:pt x="7299" y="8157"/>
                    </a:cubicBezTo>
                    <a:cubicBezTo>
                      <a:pt x="7300" y="8126"/>
                      <a:pt x="7302" y="8096"/>
                      <a:pt x="7303" y="8065"/>
                    </a:cubicBezTo>
                    <a:cubicBezTo>
                      <a:pt x="7302" y="8029"/>
                      <a:pt x="7300" y="7993"/>
                      <a:pt x="7299" y="7957"/>
                    </a:cubicBezTo>
                    <a:cubicBezTo>
                      <a:pt x="7306" y="7926"/>
                      <a:pt x="7312" y="7896"/>
                      <a:pt x="7319" y="7865"/>
                    </a:cubicBezTo>
                    <a:cubicBezTo>
                      <a:pt x="7321" y="7829"/>
                      <a:pt x="7324" y="7793"/>
                      <a:pt x="7326" y="7757"/>
                    </a:cubicBezTo>
                    <a:cubicBezTo>
                      <a:pt x="7324" y="7716"/>
                      <a:pt x="7321" y="7675"/>
                      <a:pt x="7319" y="7634"/>
                    </a:cubicBezTo>
                    <a:cubicBezTo>
                      <a:pt x="7327" y="7573"/>
                      <a:pt x="7334" y="7511"/>
                      <a:pt x="7342" y="7450"/>
                    </a:cubicBezTo>
                    <a:cubicBezTo>
                      <a:pt x="7350" y="7430"/>
                      <a:pt x="7357" y="7409"/>
                      <a:pt x="7365" y="7389"/>
                    </a:cubicBezTo>
                    <a:lnTo>
                      <a:pt x="7392" y="7281"/>
                    </a:lnTo>
                    <a:cubicBezTo>
                      <a:pt x="7405" y="7255"/>
                      <a:pt x="7418" y="7230"/>
                      <a:pt x="7431" y="7204"/>
                    </a:cubicBezTo>
                    <a:cubicBezTo>
                      <a:pt x="7438" y="7178"/>
                      <a:pt x="7444" y="7153"/>
                      <a:pt x="7451" y="7127"/>
                    </a:cubicBezTo>
                    <a:cubicBezTo>
                      <a:pt x="7456" y="7091"/>
                      <a:pt x="7461" y="7056"/>
                      <a:pt x="7466" y="7020"/>
                    </a:cubicBezTo>
                    <a:cubicBezTo>
                      <a:pt x="7474" y="7000"/>
                      <a:pt x="7481" y="6979"/>
                      <a:pt x="7489" y="6959"/>
                    </a:cubicBezTo>
                    <a:cubicBezTo>
                      <a:pt x="7496" y="6964"/>
                      <a:pt x="7502" y="6969"/>
                      <a:pt x="7509" y="6974"/>
                    </a:cubicBezTo>
                    <a:cubicBezTo>
                      <a:pt x="7518" y="6959"/>
                      <a:pt x="7527" y="6943"/>
                      <a:pt x="7536" y="6928"/>
                    </a:cubicBezTo>
                    <a:cubicBezTo>
                      <a:pt x="7546" y="6892"/>
                      <a:pt x="7557" y="6856"/>
                      <a:pt x="7567" y="6820"/>
                    </a:cubicBezTo>
                    <a:cubicBezTo>
                      <a:pt x="7579" y="6794"/>
                      <a:pt x="7590" y="6769"/>
                      <a:pt x="7602" y="6743"/>
                    </a:cubicBezTo>
                    <a:lnTo>
                      <a:pt x="7629" y="6713"/>
                    </a:lnTo>
                    <a:lnTo>
                      <a:pt x="7672" y="6667"/>
                    </a:lnTo>
                    <a:lnTo>
                      <a:pt x="7753" y="6697"/>
                    </a:lnTo>
                    <a:cubicBezTo>
                      <a:pt x="7762" y="6677"/>
                      <a:pt x="7771" y="6656"/>
                      <a:pt x="7780" y="6636"/>
                    </a:cubicBezTo>
                    <a:cubicBezTo>
                      <a:pt x="7792" y="6662"/>
                      <a:pt x="7803" y="6687"/>
                      <a:pt x="7815" y="6713"/>
                    </a:cubicBezTo>
                    <a:lnTo>
                      <a:pt x="7866" y="6713"/>
                    </a:lnTo>
                    <a:lnTo>
                      <a:pt x="7897" y="6682"/>
                    </a:lnTo>
                    <a:lnTo>
                      <a:pt x="7924" y="6667"/>
                    </a:lnTo>
                    <a:cubicBezTo>
                      <a:pt x="7929" y="6641"/>
                      <a:pt x="7934" y="6616"/>
                      <a:pt x="7939" y="6590"/>
                    </a:cubicBezTo>
                    <a:cubicBezTo>
                      <a:pt x="7944" y="6564"/>
                      <a:pt x="7950" y="6539"/>
                      <a:pt x="7955" y="6513"/>
                    </a:cubicBezTo>
                    <a:cubicBezTo>
                      <a:pt x="7968" y="6477"/>
                      <a:pt x="7981" y="6442"/>
                      <a:pt x="7994" y="6406"/>
                    </a:cubicBezTo>
                    <a:cubicBezTo>
                      <a:pt x="8008" y="6390"/>
                      <a:pt x="8022" y="6375"/>
                      <a:pt x="8036" y="6359"/>
                    </a:cubicBezTo>
                    <a:cubicBezTo>
                      <a:pt x="8043" y="6334"/>
                      <a:pt x="8049" y="6308"/>
                      <a:pt x="8056" y="6283"/>
                    </a:cubicBezTo>
                    <a:cubicBezTo>
                      <a:pt x="8061" y="6268"/>
                      <a:pt x="8066" y="6252"/>
                      <a:pt x="8071" y="6237"/>
                    </a:cubicBezTo>
                    <a:cubicBezTo>
                      <a:pt x="8076" y="6201"/>
                      <a:pt x="8082" y="6165"/>
                      <a:pt x="8087" y="6129"/>
                    </a:cubicBezTo>
                    <a:cubicBezTo>
                      <a:pt x="8099" y="6134"/>
                      <a:pt x="8110" y="6139"/>
                      <a:pt x="8122" y="6144"/>
                    </a:cubicBezTo>
                    <a:lnTo>
                      <a:pt x="8149" y="6129"/>
                    </a:lnTo>
                    <a:cubicBezTo>
                      <a:pt x="8152" y="6098"/>
                      <a:pt x="8154" y="6068"/>
                      <a:pt x="8157" y="6037"/>
                    </a:cubicBezTo>
                    <a:cubicBezTo>
                      <a:pt x="8165" y="6022"/>
                      <a:pt x="8172" y="6006"/>
                      <a:pt x="8180" y="5991"/>
                    </a:cubicBezTo>
                    <a:lnTo>
                      <a:pt x="8192" y="5853"/>
                    </a:lnTo>
                    <a:cubicBezTo>
                      <a:pt x="8193" y="5822"/>
                      <a:pt x="8195" y="5791"/>
                      <a:pt x="8196" y="5760"/>
                    </a:cubicBezTo>
                    <a:cubicBezTo>
                      <a:pt x="8204" y="5755"/>
                      <a:pt x="8211" y="5750"/>
                      <a:pt x="8219" y="5745"/>
                    </a:cubicBezTo>
                    <a:lnTo>
                      <a:pt x="8250" y="5776"/>
                    </a:lnTo>
                    <a:cubicBezTo>
                      <a:pt x="8258" y="5761"/>
                      <a:pt x="8265" y="5745"/>
                      <a:pt x="8273" y="5730"/>
                    </a:cubicBezTo>
                    <a:cubicBezTo>
                      <a:pt x="8278" y="5694"/>
                      <a:pt x="8284" y="5658"/>
                      <a:pt x="8289" y="5622"/>
                    </a:cubicBezTo>
                    <a:cubicBezTo>
                      <a:pt x="8291" y="5596"/>
                      <a:pt x="8294" y="5571"/>
                      <a:pt x="8296" y="5545"/>
                    </a:cubicBezTo>
                    <a:cubicBezTo>
                      <a:pt x="8308" y="5535"/>
                      <a:pt x="8319" y="5525"/>
                      <a:pt x="8331" y="5515"/>
                    </a:cubicBezTo>
                    <a:lnTo>
                      <a:pt x="8362" y="5515"/>
                    </a:lnTo>
                    <a:cubicBezTo>
                      <a:pt x="8366" y="5489"/>
                      <a:pt x="8370" y="5464"/>
                      <a:pt x="8374" y="5438"/>
                    </a:cubicBezTo>
                    <a:lnTo>
                      <a:pt x="8417" y="5392"/>
                    </a:lnTo>
                    <a:lnTo>
                      <a:pt x="8494" y="5469"/>
                    </a:lnTo>
                    <a:cubicBezTo>
                      <a:pt x="8503" y="5443"/>
                      <a:pt x="8513" y="5418"/>
                      <a:pt x="8522" y="5392"/>
                    </a:cubicBezTo>
                    <a:cubicBezTo>
                      <a:pt x="8524" y="5366"/>
                      <a:pt x="8527" y="5341"/>
                      <a:pt x="8529" y="5315"/>
                    </a:cubicBezTo>
                    <a:lnTo>
                      <a:pt x="8541" y="5207"/>
                    </a:lnTo>
                    <a:cubicBezTo>
                      <a:pt x="8549" y="5182"/>
                      <a:pt x="8556" y="5156"/>
                      <a:pt x="8564" y="5131"/>
                    </a:cubicBezTo>
                    <a:cubicBezTo>
                      <a:pt x="8568" y="5069"/>
                      <a:pt x="8572" y="5008"/>
                      <a:pt x="8576" y="4946"/>
                    </a:cubicBezTo>
                    <a:lnTo>
                      <a:pt x="8591" y="4916"/>
                    </a:lnTo>
                    <a:cubicBezTo>
                      <a:pt x="8592" y="4885"/>
                      <a:pt x="8594" y="4854"/>
                      <a:pt x="8595" y="4823"/>
                    </a:cubicBezTo>
                    <a:cubicBezTo>
                      <a:pt x="8589" y="4777"/>
                      <a:pt x="8582" y="4731"/>
                      <a:pt x="8576" y="4685"/>
                    </a:cubicBezTo>
                    <a:lnTo>
                      <a:pt x="8576" y="4608"/>
                    </a:lnTo>
                    <a:cubicBezTo>
                      <a:pt x="8584" y="4572"/>
                      <a:pt x="8591" y="4537"/>
                      <a:pt x="8599" y="4501"/>
                    </a:cubicBezTo>
                    <a:cubicBezTo>
                      <a:pt x="8607" y="4486"/>
                      <a:pt x="8614" y="4470"/>
                      <a:pt x="8622" y="4455"/>
                    </a:cubicBezTo>
                    <a:cubicBezTo>
                      <a:pt x="8634" y="4475"/>
                      <a:pt x="8645" y="4496"/>
                      <a:pt x="8657" y="4516"/>
                    </a:cubicBezTo>
                    <a:cubicBezTo>
                      <a:pt x="8666" y="4547"/>
                      <a:pt x="8676" y="4577"/>
                      <a:pt x="8685" y="4608"/>
                    </a:cubicBezTo>
                    <a:cubicBezTo>
                      <a:pt x="8693" y="4588"/>
                      <a:pt x="8700" y="4567"/>
                      <a:pt x="8708" y="4547"/>
                    </a:cubicBezTo>
                    <a:cubicBezTo>
                      <a:pt x="8711" y="4521"/>
                      <a:pt x="8713" y="4496"/>
                      <a:pt x="8716" y="4470"/>
                    </a:cubicBezTo>
                    <a:cubicBezTo>
                      <a:pt x="8721" y="4398"/>
                      <a:pt x="8726" y="4327"/>
                      <a:pt x="8731" y="4255"/>
                    </a:cubicBezTo>
                    <a:cubicBezTo>
                      <a:pt x="8743" y="4204"/>
                      <a:pt x="8754" y="4152"/>
                      <a:pt x="8766" y="4101"/>
                    </a:cubicBezTo>
                    <a:lnTo>
                      <a:pt x="8871" y="3810"/>
                    </a:lnTo>
                    <a:cubicBezTo>
                      <a:pt x="8880" y="3800"/>
                      <a:pt x="8889" y="3789"/>
                      <a:pt x="8898" y="3779"/>
                    </a:cubicBezTo>
                    <a:cubicBezTo>
                      <a:pt x="8915" y="3820"/>
                      <a:pt x="8931" y="3861"/>
                      <a:pt x="8948" y="3902"/>
                    </a:cubicBezTo>
                    <a:cubicBezTo>
                      <a:pt x="8947" y="3938"/>
                      <a:pt x="8946" y="3973"/>
                      <a:pt x="8945" y="4009"/>
                    </a:cubicBezTo>
                    <a:lnTo>
                      <a:pt x="8933" y="4117"/>
                    </a:lnTo>
                    <a:lnTo>
                      <a:pt x="8933" y="4270"/>
                    </a:lnTo>
                    <a:cubicBezTo>
                      <a:pt x="8945" y="4306"/>
                      <a:pt x="8956" y="4342"/>
                      <a:pt x="8968" y="4378"/>
                    </a:cubicBezTo>
                    <a:cubicBezTo>
                      <a:pt x="8982" y="4363"/>
                      <a:pt x="8996" y="4347"/>
                      <a:pt x="9010" y="4332"/>
                    </a:cubicBezTo>
                    <a:cubicBezTo>
                      <a:pt x="9032" y="4276"/>
                      <a:pt x="9054" y="4219"/>
                      <a:pt x="9076" y="4163"/>
                    </a:cubicBezTo>
                    <a:cubicBezTo>
                      <a:pt x="9085" y="4127"/>
                      <a:pt x="9095" y="4091"/>
                      <a:pt x="9104" y="4055"/>
                    </a:cubicBezTo>
                    <a:cubicBezTo>
                      <a:pt x="9127" y="3901"/>
                      <a:pt x="9150" y="3748"/>
                      <a:pt x="9173" y="3594"/>
                    </a:cubicBezTo>
                    <a:cubicBezTo>
                      <a:pt x="9180" y="3569"/>
                      <a:pt x="9186" y="3543"/>
                      <a:pt x="9193" y="3518"/>
                    </a:cubicBezTo>
                    <a:cubicBezTo>
                      <a:pt x="9205" y="3492"/>
                      <a:pt x="9216" y="3467"/>
                      <a:pt x="9228" y="3441"/>
                    </a:cubicBezTo>
                    <a:cubicBezTo>
                      <a:pt x="9243" y="3420"/>
                      <a:pt x="9259" y="3400"/>
                      <a:pt x="9274" y="3379"/>
                    </a:cubicBezTo>
                    <a:lnTo>
                      <a:pt x="9298" y="3379"/>
                    </a:lnTo>
                    <a:cubicBezTo>
                      <a:pt x="9307" y="3364"/>
                      <a:pt x="9316" y="3348"/>
                      <a:pt x="9325" y="3333"/>
                    </a:cubicBezTo>
                    <a:cubicBezTo>
                      <a:pt x="9339" y="3302"/>
                      <a:pt x="9353" y="3272"/>
                      <a:pt x="9367" y="3241"/>
                    </a:cubicBezTo>
                    <a:cubicBezTo>
                      <a:pt x="9372" y="3221"/>
                      <a:pt x="9378" y="3200"/>
                      <a:pt x="9383" y="3180"/>
                    </a:cubicBezTo>
                    <a:cubicBezTo>
                      <a:pt x="9392" y="3195"/>
                      <a:pt x="9401" y="3211"/>
                      <a:pt x="9410" y="3226"/>
                    </a:cubicBezTo>
                    <a:lnTo>
                      <a:pt x="9441" y="3257"/>
                    </a:lnTo>
                    <a:cubicBezTo>
                      <a:pt x="9449" y="3267"/>
                      <a:pt x="9456" y="3277"/>
                      <a:pt x="9464" y="3287"/>
                    </a:cubicBezTo>
                    <a:cubicBezTo>
                      <a:pt x="9469" y="3354"/>
                      <a:pt x="9475" y="3420"/>
                      <a:pt x="9480" y="3487"/>
                    </a:cubicBezTo>
                    <a:lnTo>
                      <a:pt x="9507" y="3472"/>
                    </a:lnTo>
                    <a:cubicBezTo>
                      <a:pt x="9516" y="3462"/>
                      <a:pt x="9525" y="3451"/>
                      <a:pt x="9534" y="3441"/>
                    </a:cubicBezTo>
                    <a:lnTo>
                      <a:pt x="9558" y="3441"/>
                    </a:lnTo>
                    <a:cubicBezTo>
                      <a:pt x="9566" y="3420"/>
                      <a:pt x="9573" y="3400"/>
                      <a:pt x="9581" y="3379"/>
                    </a:cubicBezTo>
                    <a:cubicBezTo>
                      <a:pt x="9586" y="3359"/>
                      <a:pt x="9591" y="3338"/>
                      <a:pt x="9596" y="3318"/>
                    </a:cubicBezTo>
                    <a:cubicBezTo>
                      <a:pt x="9604" y="3267"/>
                      <a:pt x="9612" y="3215"/>
                      <a:pt x="9620" y="3164"/>
                    </a:cubicBezTo>
                    <a:cubicBezTo>
                      <a:pt x="9628" y="3082"/>
                      <a:pt x="9635" y="3001"/>
                      <a:pt x="9643" y="2919"/>
                    </a:cubicBezTo>
                    <a:cubicBezTo>
                      <a:pt x="9662" y="2796"/>
                      <a:pt x="9682" y="2673"/>
                      <a:pt x="9701" y="2550"/>
                    </a:cubicBezTo>
                    <a:lnTo>
                      <a:pt x="9752" y="2289"/>
                    </a:lnTo>
                    <a:cubicBezTo>
                      <a:pt x="9762" y="2233"/>
                      <a:pt x="9773" y="2176"/>
                      <a:pt x="9783" y="2120"/>
                    </a:cubicBezTo>
                    <a:cubicBezTo>
                      <a:pt x="9798" y="2079"/>
                      <a:pt x="9814" y="2038"/>
                      <a:pt x="9829" y="1997"/>
                    </a:cubicBezTo>
                    <a:cubicBezTo>
                      <a:pt x="9834" y="2002"/>
                      <a:pt x="9840" y="2007"/>
                      <a:pt x="9845" y="2012"/>
                    </a:cubicBezTo>
                    <a:lnTo>
                      <a:pt x="9899" y="2120"/>
                    </a:lnTo>
                    <a:cubicBezTo>
                      <a:pt x="9909" y="2115"/>
                      <a:pt x="9920" y="2109"/>
                      <a:pt x="9930" y="2104"/>
                    </a:cubicBezTo>
                    <a:cubicBezTo>
                      <a:pt x="9927" y="2038"/>
                      <a:pt x="9925" y="1971"/>
                      <a:pt x="9922" y="1905"/>
                    </a:cubicBezTo>
                    <a:cubicBezTo>
                      <a:pt x="9921" y="1879"/>
                      <a:pt x="9920" y="1854"/>
                      <a:pt x="9919" y="1828"/>
                    </a:cubicBezTo>
                    <a:cubicBezTo>
                      <a:pt x="9927" y="1767"/>
                      <a:pt x="9934" y="1705"/>
                      <a:pt x="9942" y="1644"/>
                    </a:cubicBezTo>
                    <a:cubicBezTo>
                      <a:pt x="9947" y="1557"/>
                      <a:pt x="9952" y="1469"/>
                      <a:pt x="9957" y="1382"/>
                    </a:cubicBezTo>
                    <a:cubicBezTo>
                      <a:pt x="9958" y="1213"/>
                      <a:pt x="9960" y="1045"/>
                      <a:pt x="9961" y="876"/>
                    </a:cubicBezTo>
                    <a:cubicBezTo>
                      <a:pt x="9962" y="845"/>
                      <a:pt x="9964" y="814"/>
                      <a:pt x="9965" y="783"/>
                    </a:cubicBezTo>
                    <a:cubicBezTo>
                      <a:pt x="9968" y="747"/>
                      <a:pt x="9970" y="712"/>
                      <a:pt x="9973" y="676"/>
                    </a:cubicBezTo>
                    <a:cubicBezTo>
                      <a:pt x="9982" y="645"/>
                      <a:pt x="9991" y="615"/>
                      <a:pt x="10000" y="584"/>
                    </a:cubicBezTo>
                    <a:lnTo>
                      <a:pt x="9845" y="553"/>
                    </a:lnTo>
                    <a:lnTo>
                      <a:pt x="9697" y="553"/>
                    </a:lnTo>
                    <a:cubicBezTo>
                      <a:pt x="9691" y="589"/>
                      <a:pt x="9684" y="625"/>
                      <a:pt x="9678" y="661"/>
                    </a:cubicBezTo>
                    <a:lnTo>
                      <a:pt x="9542" y="707"/>
                    </a:lnTo>
                    <a:lnTo>
                      <a:pt x="8863" y="753"/>
                    </a:lnTo>
                    <a:lnTo>
                      <a:pt x="8510" y="783"/>
                    </a:lnTo>
                    <a:lnTo>
                      <a:pt x="8254" y="799"/>
                    </a:lnTo>
                    <a:cubicBezTo>
                      <a:pt x="8224" y="794"/>
                      <a:pt x="8195" y="788"/>
                      <a:pt x="8165" y="783"/>
                    </a:cubicBezTo>
                    <a:cubicBezTo>
                      <a:pt x="8154" y="773"/>
                      <a:pt x="8144" y="763"/>
                      <a:pt x="8133" y="753"/>
                    </a:cubicBezTo>
                    <a:cubicBezTo>
                      <a:pt x="8123" y="758"/>
                      <a:pt x="8112" y="763"/>
                      <a:pt x="8102" y="768"/>
                    </a:cubicBezTo>
                    <a:lnTo>
                      <a:pt x="7858" y="783"/>
                    </a:lnTo>
                    <a:lnTo>
                      <a:pt x="7699" y="783"/>
                    </a:lnTo>
                    <a:cubicBezTo>
                      <a:pt x="7692" y="814"/>
                      <a:pt x="7686" y="845"/>
                      <a:pt x="7679" y="876"/>
                    </a:cubicBezTo>
                    <a:lnTo>
                      <a:pt x="7652" y="876"/>
                    </a:lnTo>
                    <a:lnTo>
                      <a:pt x="7101" y="814"/>
                    </a:lnTo>
                    <a:cubicBezTo>
                      <a:pt x="7095" y="824"/>
                      <a:pt x="7088" y="835"/>
                      <a:pt x="7082" y="845"/>
                    </a:cubicBezTo>
                    <a:cubicBezTo>
                      <a:pt x="7069" y="840"/>
                      <a:pt x="7056" y="834"/>
                      <a:pt x="7043" y="829"/>
                    </a:cubicBezTo>
                    <a:lnTo>
                      <a:pt x="6993" y="814"/>
                    </a:lnTo>
                    <a:lnTo>
                      <a:pt x="6911" y="814"/>
                    </a:lnTo>
                    <a:lnTo>
                      <a:pt x="6868" y="814"/>
                    </a:lnTo>
                    <a:lnTo>
                      <a:pt x="6465" y="783"/>
                    </a:lnTo>
                    <a:lnTo>
                      <a:pt x="6240" y="707"/>
                    </a:lnTo>
                    <a:lnTo>
                      <a:pt x="5759" y="645"/>
                    </a:lnTo>
                    <a:lnTo>
                      <a:pt x="5305" y="568"/>
                    </a:lnTo>
                    <a:lnTo>
                      <a:pt x="5157" y="568"/>
                    </a:lnTo>
                    <a:lnTo>
                      <a:pt x="4660" y="384"/>
                    </a:lnTo>
                    <a:lnTo>
                      <a:pt x="4486" y="369"/>
                    </a:lnTo>
                    <a:lnTo>
                      <a:pt x="4393" y="369"/>
                    </a:lnTo>
                    <a:lnTo>
                      <a:pt x="3846" y="369"/>
                    </a:lnTo>
                    <a:cubicBezTo>
                      <a:pt x="3833" y="364"/>
                      <a:pt x="3820" y="358"/>
                      <a:pt x="3807" y="353"/>
                    </a:cubicBezTo>
                    <a:lnTo>
                      <a:pt x="3729" y="353"/>
                    </a:lnTo>
                    <a:cubicBezTo>
                      <a:pt x="3721" y="348"/>
                      <a:pt x="3714" y="343"/>
                      <a:pt x="3706" y="338"/>
                    </a:cubicBezTo>
                    <a:lnTo>
                      <a:pt x="3481" y="292"/>
                    </a:lnTo>
                    <a:lnTo>
                      <a:pt x="2949" y="292"/>
                    </a:lnTo>
                    <a:lnTo>
                      <a:pt x="2949" y="108"/>
                    </a:lnTo>
                    <a:lnTo>
                      <a:pt x="2716" y="0"/>
                    </a:lnTo>
                    <a:cubicBezTo>
                      <a:pt x="2711" y="15"/>
                      <a:pt x="2706" y="31"/>
                      <a:pt x="2701" y="46"/>
                    </a:cubicBezTo>
                    <a:cubicBezTo>
                      <a:pt x="2709" y="179"/>
                      <a:pt x="2716" y="312"/>
                      <a:pt x="2724" y="445"/>
                    </a:cubicBezTo>
                    <a:cubicBezTo>
                      <a:pt x="2727" y="522"/>
                      <a:pt x="2729" y="599"/>
                      <a:pt x="2732" y="676"/>
                    </a:cubicBezTo>
                    <a:cubicBezTo>
                      <a:pt x="2731" y="763"/>
                      <a:pt x="2729" y="850"/>
                      <a:pt x="2728" y="937"/>
                    </a:cubicBezTo>
                    <a:cubicBezTo>
                      <a:pt x="2724" y="1034"/>
                      <a:pt x="2720" y="1132"/>
                      <a:pt x="2716" y="1229"/>
                    </a:cubicBezTo>
                    <a:lnTo>
                      <a:pt x="2716" y="1459"/>
                    </a:lnTo>
                    <a:cubicBezTo>
                      <a:pt x="2725" y="1490"/>
                      <a:pt x="2735" y="1520"/>
                      <a:pt x="2744" y="1551"/>
                    </a:cubicBezTo>
                    <a:cubicBezTo>
                      <a:pt x="2763" y="1669"/>
                      <a:pt x="2783" y="1787"/>
                      <a:pt x="2802" y="1905"/>
                    </a:cubicBezTo>
                    <a:cubicBezTo>
                      <a:pt x="2811" y="2069"/>
                      <a:pt x="2820" y="2232"/>
                      <a:pt x="2829" y="2396"/>
                    </a:cubicBezTo>
                    <a:cubicBezTo>
                      <a:pt x="2833" y="2499"/>
                      <a:pt x="2837" y="2601"/>
                      <a:pt x="2841" y="2704"/>
                    </a:cubicBezTo>
                    <a:cubicBezTo>
                      <a:pt x="2846" y="2806"/>
                      <a:pt x="2851" y="2909"/>
                      <a:pt x="2856" y="3011"/>
                    </a:cubicBezTo>
                    <a:cubicBezTo>
                      <a:pt x="2855" y="3083"/>
                      <a:pt x="2853" y="3154"/>
                      <a:pt x="2852" y="3226"/>
                    </a:cubicBezTo>
                    <a:cubicBezTo>
                      <a:pt x="2824" y="3364"/>
                      <a:pt x="2795" y="3503"/>
                      <a:pt x="2767" y="3641"/>
                    </a:cubicBezTo>
                    <a:cubicBezTo>
                      <a:pt x="2759" y="3666"/>
                      <a:pt x="2752" y="3692"/>
                      <a:pt x="2744" y="3717"/>
                    </a:cubicBezTo>
                    <a:cubicBezTo>
                      <a:pt x="2730" y="3707"/>
                      <a:pt x="2715" y="3697"/>
                      <a:pt x="2701" y="3687"/>
                    </a:cubicBezTo>
                    <a:cubicBezTo>
                      <a:pt x="2715" y="3656"/>
                      <a:pt x="2730" y="3625"/>
                      <a:pt x="2744" y="3594"/>
                    </a:cubicBezTo>
                    <a:cubicBezTo>
                      <a:pt x="2770" y="3497"/>
                      <a:pt x="2795" y="3400"/>
                      <a:pt x="2821" y="3303"/>
                    </a:cubicBezTo>
                    <a:cubicBezTo>
                      <a:pt x="2828" y="3236"/>
                      <a:pt x="2834" y="3170"/>
                      <a:pt x="2841" y="3103"/>
                    </a:cubicBezTo>
                    <a:cubicBezTo>
                      <a:pt x="2834" y="3067"/>
                      <a:pt x="2828" y="3031"/>
                      <a:pt x="2821" y="2995"/>
                    </a:cubicBezTo>
                    <a:lnTo>
                      <a:pt x="2821" y="2811"/>
                    </a:lnTo>
                    <a:cubicBezTo>
                      <a:pt x="2817" y="2647"/>
                      <a:pt x="2813" y="2484"/>
                      <a:pt x="2809" y="2320"/>
                    </a:cubicBezTo>
                    <a:cubicBezTo>
                      <a:pt x="2795" y="2171"/>
                      <a:pt x="2781" y="2023"/>
                      <a:pt x="2767" y="1874"/>
                    </a:cubicBezTo>
                    <a:cubicBezTo>
                      <a:pt x="2753" y="1802"/>
                      <a:pt x="2738" y="1731"/>
                      <a:pt x="2724" y="1659"/>
                    </a:cubicBezTo>
                    <a:cubicBezTo>
                      <a:pt x="2718" y="1623"/>
                      <a:pt x="2711" y="1587"/>
                      <a:pt x="2705" y="1551"/>
                    </a:cubicBezTo>
                    <a:cubicBezTo>
                      <a:pt x="2691" y="1664"/>
                      <a:pt x="2676" y="1776"/>
                      <a:pt x="2662" y="1889"/>
                    </a:cubicBezTo>
                    <a:cubicBezTo>
                      <a:pt x="2665" y="1961"/>
                      <a:pt x="2667" y="2032"/>
                      <a:pt x="2670" y="2104"/>
                    </a:cubicBezTo>
                    <a:cubicBezTo>
                      <a:pt x="2669" y="2201"/>
                      <a:pt x="2667" y="2299"/>
                      <a:pt x="2666" y="2396"/>
                    </a:cubicBezTo>
                    <a:cubicBezTo>
                      <a:pt x="2657" y="2381"/>
                      <a:pt x="2648" y="2365"/>
                      <a:pt x="2639" y="2350"/>
                    </a:cubicBezTo>
                    <a:cubicBezTo>
                      <a:pt x="2643" y="2253"/>
                      <a:pt x="2646" y="2155"/>
                      <a:pt x="2650" y="2058"/>
                    </a:cubicBezTo>
                    <a:cubicBezTo>
                      <a:pt x="2642" y="2017"/>
                      <a:pt x="2635" y="1976"/>
                      <a:pt x="2627" y="1935"/>
                    </a:cubicBezTo>
                    <a:cubicBezTo>
                      <a:pt x="2626" y="1904"/>
                      <a:pt x="2624" y="1874"/>
                      <a:pt x="2623" y="1843"/>
                    </a:cubicBezTo>
                    <a:lnTo>
                      <a:pt x="2650" y="1720"/>
                    </a:lnTo>
                    <a:cubicBezTo>
                      <a:pt x="2658" y="1664"/>
                      <a:pt x="2666" y="1607"/>
                      <a:pt x="2674" y="1551"/>
                    </a:cubicBezTo>
                    <a:cubicBezTo>
                      <a:pt x="2678" y="1433"/>
                      <a:pt x="2681" y="1316"/>
                      <a:pt x="2685" y="1198"/>
                    </a:cubicBezTo>
                    <a:cubicBezTo>
                      <a:pt x="2693" y="1137"/>
                      <a:pt x="2701" y="1075"/>
                      <a:pt x="2709" y="1014"/>
                    </a:cubicBezTo>
                    <a:lnTo>
                      <a:pt x="2530" y="998"/>
                    </a:lnTo>
                    <a:lnTo>
                      <a:pt x="2099" y="906"/>
                    </a:lnTo>
                    <a:lnTo>
                      <a:pt x="1250" y="707"/>
                    </a:lnTo>
                    <a:lnTo>
                      <a:pt x="1168" y="722"/>
                    </a:lnTo>
                    <a:cubicBezTo>
                      <a:pt x="1149" y="799"/>
                      <a:pt x="1129" y="875"/>
                      <a:pt x="1110" y="952"/>
                    </a:cubicBezTo>
                    <a:cubicBezTo>
                      <a:pt x="1103" y="967"/>
                      <a:pt x="1097" y="983"/>
                      <a:pt x="1090" y="998"/>
                    </a:cubicBezTo>
                    <a:cubicBezTo>
                      <a:pt x="1084" y="967"/>
                      <a:pt x="1077" y="937"/>
                      <a:pt x="1071" y="906"/>
                    </a:cubicBezTo>
                    <a:cubicBezTo>
                      <a:pt x="1076" y="845"/>
                      <a:pt x="1082" y="783"/>
                      <a:pt x="1087" y="722"/>
                    </a:cubicBezTo>
                    <a:lnTo>
                      <a:pt x="1021" y="707"/>
                    </a:lnTo>
                    <a:cubicBezTo>
                      <a:pt x="1026" y="743"/>
                      <a:pt x="1031" y="778"/>
                      <a:pt x="1036" y="814"/>
                    </a:cubicBezTo>
                    <a:lnTo>
                      <a:pt x="1036" y="937"/>
                    </a:lnTo>
                    <a:cubicBezTo>
                      <a:pt x="1024" y="973"/>
                      <a:pt x="1013" y="1009"/>
                      <a:pt x="1001" y="1045"/>
                    </a:cubicBezTo>
                    <a:cubicBezTo>
                      <a:pt x="1010" y="1122"/>
                      <a:pt x="1019" y="1198"/>
                      <a:pt x="1028" y="1275"/>
                    </a:cubicBezTo>
                    <a:cubicBezTo>
                      <a:pt x="1032" y="1342"/>
                      <a:pt x="1036" y="1408"/>
                      <a:pt x="1040" y="1475"/>
                    </a:cubicBezTo>
                    <a:cubicBezTo>
                      <a:pt x="1039" y="1506"/>
                      <a:pt x="1037" y="1536"/>
                      <a:pt x="1036" y="1567"/>
                    </a:cubicBezTo>
                    <a:cubicBezTo>
                      <a:pt x="1028" y="1593"/>
                      <a:pt x="1021" y="1618"/>
                      <a:pt x="1013" y="1644"/>
                    </a:cubicBezTo>
                    <a:lnTo>
                      <a:pt x="951" y="1567"/>
                    </a:lnTo>
                    <a:cubicBezTo>
                      <a:pt x="943" y="1587"/>
                      <a:pt x="935" y="1608"/>
                      <a:pt x="927" y="1628"/>
                    </a:cubicBezTo>
                    <a:cubicBezTo>
                      <a:pt x="926" y="1659"/>
                      <a:pt x="925" y="1689"/>
                      <a:pt x="924" y="1720"/>
                    </a:cubicBezTo>
                    <a:cubicBezTo>
                      <a:pt x="928" y="1751"/>
                      <a:pt x="931" y="1782"/>
                      <a:pt x="935" y="1813"/>
                    </a:cubicBezTo>
                    <a:cubicBezTo>
                      <a:pt x="951" y="1859"/>
                      <a:pt x="966" y="1905"/>
                      <a:pt x="982" y="1951"/>
                    </a:cubicBezTo>
                    <a:cubicBezTo>
                      <a:pt x="988" y="1941"/>
                      <a:pt x="995" y="1930"/>
                      <a:pt x="1001" y="1920"/>
                    </a:cubicBezTo>
                    <a:cubicBezTo>
                      <a:pt x="1004" y="1951"/>
                      <a:pt x="1006" y="1981"/>
                      <a:pt x="1009" y="2012"/>
                    </a:cubicBezTo>
                    <a:cubicBezTo>
                      <a:pt x="1008" y="2043"/>
                      <a:pt x="1006" y="2073"/>
                      <a:pt x="1005" y="2104"/>
                    </a:cubicBezTo>
                    <a:cubicBezTo>
                      <a:pt x="991" y="2120"/>
                      <a:pt x="976" y="2135"/>
                      <a:pt x="962" y="2151"/>
                    </a:cubicBezTo>
                    <a:lnTo>
                      <a:pt x="908" y="2166"/>
                    </a:lnTo>
                    <a:lnTo>
                      <a:pt x="834" y="2104"/>
                    </a:lnTo>
                    <a:cubicBezTo>
                      <a:pt x="826" y="2135"/>
                      <a:pt x="819" y="2166"/>
                      <a:pt x="811" y="2197"/>
                    </a:cubicBezTo>
                    <a:lnTo>
                      <a:pt x="850" y="2320"/>
                    </a:lnTo>
                    <a:cubicBezTo>
                      <a:pt x="873" y="2422"/>
                      <a:pt x="897" y="2525"/>
                      <a:pt x="920" y="2627"/>
                    </a:cubicBezTo>
                    <a:cubicBezTo>
                      <a:pt x="922" y="2673"/>
                      <a:pt x="925" y="2719"/>
                      <a:pt x="927" y="2765"/>
                    </a:cubicBezTo>
                    <a:cubicBezTo>
                      <a:pt x="909" y="2821"/>
                      <a:pt x="891" y="2878"/>
                      <a:pt x="873" y="2934"/>
                    </a:cubicBezTo>
                    <a:cubicBezTo>
                      <a:pt x="861" y="2949"/>
                      <a:pt x="850" y="2965"/>
                      <a:pt x="838" y="2980"/>
                    </a:cubicBezTo>
                    <a:cubicBezTo>
                      <a:pt x="833" y="3011"/>
                      <a:pt x="828" y="3041"/>
                      <a:pt x="823" y="3072"/>
                    </a:cubicBezTo>
                    <a:lnTo>
                      <a:pt x="811" y="3195"/>
                    </a:lnTo>
                    <a:cubicBezTo>
                      <a:pt x="803" y="3226"/>
                      <a:pt x="796" y="3256"/>
                      <a:pt x="788" y="3287"/>
                    </a:cubicBezTo>
                    <a:cubicBezTo>
                      <a:pt x="781" y="3343"/>
                      <a:pt x="775" y="3400"/>
                      <a:pt x="768" y="3456"/>
                    </a:cubicBezTo>
                    <a:lnTo>
                      <a:pt x="768" y="3579"/>
                    </a:lnTo>
                    <a:cubicBezTo>
                      <a:pt x="769" y="3605"/>
                      <a:pt x="771" y="3630"/>
                      <a:pt x="772" y="3656"/>
                    </a:cubicBezTo>
                    <a:cubicBezTo>
                      <a:pt x="780" y="3707"/>
                      <a:pt x="787" y="3759"/>
                      <a:pt x="795" y="3810"/>
                    </a:cubicBezTo>
                    <a:cubicBezTo>
                      <a:pt x="807" y="3851"/>
                      <a:pt x="818" y="3891"/>
                      <a:pt x="830" y="3932"/>
                    </a:cubicBezTo>
                    <a:cubicBezTo>
                      <a:pt x="837" y="3973"/>
                      <a:pt x="843" y="4014"/>
                      <a:pt x="850" y="4055"/>
                    </a:cubicBezTo>
                    <a:cubicBezTo>
                      <a:pt x="847" y="4106"/>
                      <a:pt x="845" y="4158"/>
                      <a:pt x="842" y="4209"/>
                    </a:cubicBezTo>
                    <a:lnTo>
                      <a:pt x="815" y="4194"/>
                    </a:lnTo>
                    <a:cubicBezTo>
                      <a:pt x="802" y="4148"/>
                      <a:pt x="789" y="4101"/>
                      <a:pt x="776" y="4055"/>
                    </a:cubicBezTo>
                    <a:lnTo>
                      <a:pt x="737" y="4040"/>
                    </a:lnTo>
                    <a:cubicBezTo>
                      <a:pt x="727" y="4091"/>
                      <a:pt x="716" y="4143"/>
                      <a:pt x="706" y="4194"/>
                    </a:cubicBezTo>
                    <a:cubicBezTo>
                      <a:pt x="710" y="4235"/>
                      <a:pt x="714" y="4275"/>
                      <a:pt x="718" y="4316"/>
                    </a:cubicBezTo>
                    <a:cubicBezTo>
                      <a:pt x="727" y="4337"/>
                      <a:pt x="736" y="4357"/>
                      <a:pt x="745" y="4378"/>
                    </a:cubicBezTo>
                    <a:lnTo>
                      <a:pt x="776" y="4409"/>
                    </a:lnTo>
                    <a:cubicBezTo>
                      <a:pt x="773" y="4455"/>
                      <a:pt x="771" y="4501"/>
                      <a:pt x="768" y="4547"/>
                    </a:cubicBezTo>
                    <a:cubicBezTo>
                      <a:pt x="758" y="4567"/>
                      <a:pt x="747" y="4588"/>
                      <a:pt x="737" y="4608"/>
                    </a:cubicBezTo>
                    <a:cubicBezTo>
                      <a:pt x="727" y="4598"/>
                      <a:pt x="716" y="4588"/>
                      <a:pt x="706" y="4578"/>
                    </a:cubicBezTo>
                    <a:cubicBezTo>
                      <a:pt x="700" y="4588"/>
                      <a:pt x="693" y="4598"/>
                      <a:pt x="687" y="4608"/>
                    </a:cubicBezTo>
                    <a:cubicBezTo>
                      <a:pt x="677" y="4670"/>
                      <a:pt x="666" y="4731"/>
                      <a:pt x="656" y="4793"/>
                    </a:cubicBezTo>
                    <a:cubicBezTo>
                      <a:pt x="644" y="4824"/>
                      <a:pt x="633" y="4854"/>
                      <a:pt x="621" y="4885"/>
                    </a:cubicBezTo>
                    <a:cubicBezTo>
                      <a:pt x="605" y="4905"/>
                      <a:pt x="590" y="4926"/>
                      <a:pt x="574" y="4946"/>
                    </a:cubicBezTo>
                    <a:cubicBezTo>
                      <a:pt x="564" y="4920"/>
                      <a:pt x="553" y="4895"/>
                      <a:pt x="543" y="4869"/>
                    </a:cubicBezTo>
                    <a:lnTo>
                      <a:pt x="524" y="4885"/>
                    </a:lnTo>
                    <a:cubicBezTo>
                      <a:pt x="516" y="4895"/>
                      <a:pt x="509" y="4906"/>
                      <a:pt x="501" y="4916"/>
                    </a:cubicBezTo>
                    <a:cubicBezTo>
                      <a:pt x="494" y="4941"/>
                      <a:pt x="488" y="4967"/>
                      <a:pt x="481" y="4992"/>
                    </a:cubicBezTo>
                    <a:cubicBezTo>
                      <a:pt x="478" y="5038"/>
                      <a:pt x="476" y="5085"/>
                      <a:pt x="473" y="5131"/>
                    </a:cubicBezTo>
                    <a:cubicBezTo>
                      <a:pt x="474" y="5172"/>
                      <a:pt x="476" y="5212"/>
                      <a:pt x="477" y="5253"/>
                    </a:cubicBezTo>
                    <a:cubicBezTo>
                      <a:pt x="495" y="5309"/>
                      <a:pt x="514" y="5366"/>
                      <a:pt x="532" y="5422"/>
                    </a:cubicBezTo>
                    <a:cubicBezTo>
                      <a:pt x="544" y="5397"/>
                      <a:pt x="555" y="5371"/>
                      <a:pt x="567" y="5346"/>
                    </a:cubicBezTo>
                    <a:cubicBezTo>
                      <a:pt x="576" y="5382"/>
                      <a:pt x="585" y="5417"/>
                      <a:pt x="594" y="5453"/>
                    </a:cubicBezTo>
                    <a:cubicBezTo>
                      <a:pt x="591" y="5484"/>
                      <a:pt x="589" y="5514"/>
                      <a:pt x="586" y="5545"/>
                    </a:cubicBezTo>
                    <a:cubicBezTo>
                      <a:pt x="580" y="5571"/>
                      <a:pt x="573" y="5596"/>
                      <a:pt x="567" y="5622"/>
                    </a:cubicBezTo>
                    <a:cubicBezTo>
                      <a:pt x="554" y="5643"/>
                      <a:pt x="541" y="5663"/>
                      <a:pt x="528" y="5684"/>
                    </a:cubicBezTo>
                    <a:lnTo>
                      <a:pt x="470" y="5699"/>
                    </a:lnTo>
                    <a:lnTo>
                      <a:pt x="458" y="5822"/>
                    </a:lnTo>
                    <a:cubicBezTo>
                      <a:pt x="462" y="5858"/>
                      <a:pt x="466" y="5893"/>
                      <a:pt x="470" y="5929"/>
                    </a:cubicBezTo>
                    <a:cubicBezTo>
                      <a:pt x="489" y="5970"/>
                      <a:pt x="509" y="6011"/>
                      <a:pt x="528" y="6052"/>
                    </a:cubicBezTo>
                    <a:lnTo>
                      <a:pt x="528" y="6190"/>
                    </a:lnTo>
                    <a:cubicBezTo>
                      <a:pt x="521" y="6206"/>
                      <a:pt x="515" y="6221"/>
                      <a:pt x="508" y="6237"/>
                    </a:cubicBezTo>
                    <a:lnTo>
                      <a:pt x="470" y="6190"/>
                    </a:lnTo>
                    <a:cubicBezTo>
                      <a:pt x="465" y="6139"/>
                      <a:pt x="459" y="6088"/>
                      <a:pt x="454" y="6037"/>
                    </a:cubicBezTo>
                    <a:cubicBezTo>
                      <a:pt x="448" y="6011"/>
                      <a:pt x="441" y="5986"/>
                      <a:pt x="435" y="5960"/>
                    </a:cubicBezTo>
                    <a:lnTo>
                      <a:pt x="396" y="5960"/>
                    </a:lnTo>
                    <a:cubicBezTo>
                      <a:pt x="387" y="5991"/>
                      <a:pt x="378" y="6021"/>
                      <a:pt x="369" y="6052"/>
                    </a:cubicBezTo>
                    <a:cubicBezTo>
                      <a:pt x="364" y="6103"/>
                      <a:pt x="358" y="6155"/>
                      <a:pt x="353" y="6206"/>
                    </a:cubicBezTo>
                    <a:cubicBezTo>
                      <a:pt x="356" y="6252"/>
                      <a:pt x="358" y="6298"/>
                      <a:pt x="361" y="6344"/>
                    </a:cubicBezTo>
                    <a:cubicBezTo>
                      <a:pt x="369" y="6390"/>
                      <a:pt x="376" y="6436"/>
                      <a:pt x="384" y="6482"/>
                    </a:cubicBezTo>
                    <a:cubicBezTo>
                      <a:pt x="389" y="6523"/>
                      <a:pt x="395" y="6564"/>
                      <a:pt x="400" y="6605"/>
                    </a:cubicBezTo>
                    <a:cubicBezTo>
                      <a:pt x="397" y="6651"/>
                      <a:pt x="395" y="6697"/>
                      <a:pt x="392" y="6743"/>
                    </a:cubicBezTo>
                    <a:cubicBezTo>
                      <a:pt x="380" y="6748"/>
                      <a:pt x="369" y="6754"/>
                      <a:pt x="357" y="6759"/>
                    </a:cubicBezTo>
                    <a:cubicBezTo>
                      <a:pt x="354" y="6800"/>
                      <a:pt x="352" y="6841"/>
                      <a:pt x="349" y="6882"/>
                    </a:cubicBezTo>
                    <a:cubicBezTo>
                      <a:pt x="339" y="6856"/>
                      <a:pt x="328" y="6831"/>
                      <a:pt x="318" y="6805"/>
                    </a:cubicBezTo>
                    <a:lnTo>
                      <a:pt x="318" y="6667"/>
                    </a:lnTo>
                    <a:lnTo>
                      <a:pt x="318" y="6590"/>
                    </a:lnTo>
                    <a:cubicBezTo>
                      <a:pt x="319" y="6549"/>
                      <a:pt x="321" y="6508"/>
                      <a:pt x="322" y="6467"/>
                    </a:cubicBezTo>
                    <a:cubicBezTo>
                      <a:pt x="318" y="6436"/>
                      <a:pt x="314" y="6406"/>
                      <a:pt x="310" y="6375"/>
                    </a:cubicBezTo>
                    <a:cubicBezTo>
                      <a:pt x="301" y="6365"/>
                      <a:pt x="292" y="6354"/>
                      <a:pt x="283" y="6344"/>
                    </a:cubicBezTo>
                    <a:cubicBezTo>
                      <a:pt x="275" y="6370"/>
                      <a:pt x="268" y="6395"/>
                      <a:pt x="260" y="6421"/>
                    </a:cubicBezTo>
                    <a:cubicBezTo>
                      <a:pt x="259" y="6467"/>
                      <a:pt x="257" y="6513"/>
                      <a:pt x="256" y="6559"/>
                    </a:cubicBezTo>
                    <a:cubicBezTo>
                      <a:pt x="250" y="6595"/>
                      <a:pt x="243" y="6631"/>
                      <a:pt x="237" y="6667"/>
                    </a:cubicBezTo>
                    <a:cubicBezTo>
                      <a:pt x="227" y="6692"/>
                      <a:pt x="216" y="6718"/>
                      <a:pt x="206" y="6743"/>
                    </a:cubicBezTo>
                    <a:cubicBezTo>
                      <a:pt x="201" y="6784"/>
                      <a:pt x="195" y="6825"/>
                      <a:pt x="190" y="6866"/>
                    </a:cubicBezTo>
                    <a:cubicBezTo>
                      <a:pt x="195" y="6902"/>
                      <a:pt x="201" y="6938"/>
                      <a:pt x="206" y="6974"/>
                    </a:cubicBezTo>
                    <a:lnTo>
                      <a:pt x="244" y="6974"/>
                    </a:lnTo>
                    <a:cubicBezTo>
                      <a:pt x="240" y="6943"/>
                      <a:pt x="237" y="6913"/>
                      <a:pt x="233" y="6882"/>
                    </a:cubicBezTo>
                    <a:cubicBezTo>
                      <a:pt x="239" y="6831"/>
                      <a:pt x="246" y="6779"/>
                      <a:pt x="252" y="6728"/>
                    </a:cubicBezTo>
                    <a:cubicBezTo>
                      <a:pt x="264" y="6769"/>
                      <a:pt x="275" y="6810"/>
                      <a:pt x="287" y="6851"/>
                    </a:cubicBezTo>
                    <a:cubicBezTo>
                      <a:pt x="295" y="6887"/>
                      <a:pt x="302" y="6923"/>
                      <a:pt x="310" y="6959"/>
                    </a:cubicBezTo>
                    <a:cubicBezTo>
                      <a:pt x="299" y="7025"/>
                      <a:pt x="287" y="7092"/>
                      <a:pt x="276" y="7158"/>
                    </a:cubicBezTo>
                    <a:cubicBezTo>
                      <a:pt x="275" y="7209"/>
                      <a:pt x="273" y="7261"/>
                      <a:pt x="272" y="7312"/>
                    </a:cubicBezTo>
                    <a:lnTo>
                      <a:pt x="272" y="7419"/>
                    </a:lnTo>
                    <a:cubicBezTo>
                      <a:pt x="258" y="7409"/>
                      <a:pt x="243" y="7399"/>
                      <a:pt x="229" y="7389"/>
                    </a:cubicBezTo>
                    <a:cubicBezTo>
                      <a:pt x="220" y="7425"/>
                      <a:pt x="211" y="7460"/>
                      <a:pt x="202" y="7496"/>
                    </a:cubicBezTo>
                    <a:cubicBezTo>
                      <a:pt x="207" y="7552"/>
                      <a:pt x="212" y="7609"/>
                      <a:pt x="217" y="7665"/>
                    </a:cubicBezTo>
                    <a:cubicBezTo>
                      <a:pt x="222" y="7675"/>
                      <a:pt x="228" y="7686"/>
                      <a:pt x="233" y="7696"/>
                    </a:cubicBezTo>
                    <a:cubicBezTo>
                      <a:pt x="246" y="7686"/>
                      <a:pt x="259" y="7675"/>
                      <a:pt x="272" y="7665"/>
                    </a:cubicBezTo>
                    <a:cubicBezTo>
                      <a:pt x="276" y="7686"/>
                      <a:pt x="279" y="7706"/>
                      <a:pt x="283" y="7727"/>
                    </a:cubicBezTo>
                    <a:cubicBezTo>
                      <a:pt x="288" y="7778"/>
                      <a:pt x="294" y="7829"/>
                      <a:pt x="299" y="7880"/>
                    </a:cubicBezTo>
                    <a:cubicBezTo>
                      <a:pt x="292" y="7890"/>
                      <a:pt x="286" y="7901"/>
                      <a:pt x="279" y="7911"/>
                    </a:cubicBezTo>
                    <a:cubicBezTo>
                      <a:pt x="275" y="7931"/>
                      <a:pt x="272" y="7952"/>
                      <a:pt x="268" y="7972"/>
                    </a:cubicBezTo>
                    <a:cubicBezTo>
                      <a:pt x="260" y="7987"/>
                      <a:pt x="252" y="8003"/>
                      <a:pt x="244" y="8018"/>
                    </a:cubicBezTo>
                    <a:lnTo>
                      <a:pt x="256" y="8126"/>
                    </a:lnTo>
                    <a:cubicBezTo>
                      <a:pt x="268" y="8162"/>
                      <a:pt x="279" y="8197"/>
                      <a:pt x="291" y="8233"/>
                    </a:cubicBezTo>
                    <a:cubicBezTo>
                      <a:pt x="294" y="8264"/>
                      <a:pt x="296" y="8295"/>
                      <a:pt x="299" y="8326"/>
                    </a:cubicBezTo>
                    <a:cubicBezTo>
                      <a:pt x="294" y="8351"/>
                      <a:pt x="288" y="8377"/>
                      <a:pt x="283" y="8402"/>
                    </a:cubicBezTo>
                    <a:cubicBezTo>
                      <a:pt x="278" y="8412"/>
                      <a:pt x="273" y="8423"/>
                      <a:pt x="268" y="8433"/>
                    </a:cubicBezTo>
                    <a:cubicBezTo>
                      <a:pt x="255" y="8418"/>
                      <a:pt x="242" y="8402"/>
                      <a:pt x="229" y="8387"/>
                    </a:cubicBezTo>
                    <a:cubicBezTo>
                      <a:pt x="221" y="8377"/>
                      <a:pt x="214" y="8366"/>
                      <a:pt x="206" y="8356"/>
                    </a:cubicBezTo>
                    <a:cubicBezTo>
                      <a:pt x="194" y="8387"/>
                      <a:pt x="183" y="8418"/>
                      <a:pt x="171" y="8449"/>
                    </a:cubicBezTo>
                    <a:lnTo>
                      <a:pt x="144" y="8833"/>
                    </a:lnTo>
                    <a:cubicBezTo>
                      <a:pt x="132" y="8864"/>
                      <a:pt x="121" y="8894"/>
                      <a:pt x="109" y="8925"/>
                    </a:cubicBezTo>
                    <a:lnTo>
                      <a:pt x="31" y="8817"/>
                    </a:lnTo>
                    <a:cubicBezTo>
                      <a:pt x="21" y="8879"/>
                      <a:pt x="10" y="8940"/>
                      <a:pt x="0" y="9002"/>
                    </a:cubicBezTo>
                    <a:lnTo>
                      <a:pt x="365" y="9155"/>
                    </a:lnTo>
                    <a:lnTo>
                      <a:pt x="1995" y="9524"/>
                    </a:lnTo>
                    <a:lnTo>
                      <a:pt x="2460" y="9601"/>
                    </a:lnTo>
                    <a:cubicBezTo>
                      <a:pt x="2459" y="9463"/>
                      <a:pt x="2457" y="9324"/>
                      <a:pt x="2456" y="9186"/>
                    </a:cubicBezTo>
                    <a:cubicBezTo>
                      <a:pt x="2443" y="9201"/>
                      <a:pt x="2431" y="9217"/>
                      <a:pt x="2418" y="9232"/>
                    </a:cubicBezTo>
                    <a:lnTo>
                      <a:pt x="2406" y="9124"/>
                    </a:lnTo>
                    <a:cubicBezTo>
                      <a:pt x="2427" y="9134"/>
                      <a:pt x="2447" y="9145"/>
                      <a:pt x="2468" y="9155"/>
                    </a:cubicBezTo>
                    <a:cubicBezTo>
                      <a:pt x="2474" y="9206"/>
                      <a:pt x="2481" y="9258"/>
                      <a:pt x="2487" y="9309"/>
                    </a:cubicBezTo>
                    <a:cubicBezTo>
                      <a:pt x="2483" y="9381"/>
                      <a:pt x="2480" y="9452"/>
                      <a:pt x="2476" y="9524"/>
                    </a:cubicBezTo>
                    <a:lnTo>
                      <a:pt x="3629" y="9894"/>
                    </a:lnTo>
                    <a:lnTo>
                      <a:pt x="5270" y="9954"/>
                    </a:lnTo>
                    <a:lnTo>
                      <a:pt x="5471" y="9969"/>
                    </a:lnTo>
                    <a:lnTo>
                      <a:pt x="5662" y="9985"/>
                    </a:lnTo>
                    <a:lnTo>
                      <a:pt x="5662" y="9985"/>
                    </a:lnTo>
                    <a:lnTo>
                      <a:pt x="5662" y="998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7" name="Freeform 11">
                <a:extLst>
                  <a:ext uri="{FF2B5EF4-FFF2-40B4-BE49-F238E27FC236}">
                    <a16:creationId xmlns:a16="http://schemas.microsoft.com/office/drawing/2014/main" id="{4E6BCA02-BED8-23C5-1EFC-69C686113B2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8095384" y="2575984"/>
                <a:ext cx="1771650" cy="2820988"/>
              </a:xfrm>
              <a:custGeom>
                <a:avLst/>
                <a:gdLst>
                  <a:gd name="T0" fmla="*/ 44 w 1116"/>
                  <a:gd name="T1" fmla="*/ 1737 h 1777"/>
                  <a:gd name="T2" fmla="*/ 120 w 1116"/>
                  <a:gd name="T3" fmla="*/ 1678 h 1777"/>
                  <a:gd name="T4" fmla="*/ 95 w 1116"/>
                  <a:gd name="T5" fmla="*/ 1763 h 1777"/>
                  <a:gd name="T6" fmla="*/ 93 w 1116"/>
                  <a:gd name="T7" fmla="*/ 1769 h 1777"/>
                  <a:gd name="T8" fmla="*/ 168 w 1116"/>
                  <a:gd name="T9" fmla="*/ 1777 h 1777"/>
                  <a:gd name="T10" fmla="*/ 280 w 1116"/>
                  <a:gd name="T11" fmla="*/ 1753 h 1777"/>
                  <a:gd name="T12" fmla="*/ 251 w 1116"/>
                  <a:gd name="T13" fmla="*/ 1742 h 1777"/>
                  <a:gd name="T14" fmla="*/ 281 w 1116"/>
                  <a:gd name="T15" fmla="*/ 1738 h 1777"/>
                  <a:gd name="T16" fmla="*/ 316 w 1116"/>
                  <a:gd name="T17" fmla="*/ 1712 h 1777"/>
                  <a:gd name="T18" fmla="*/ 306 w 1116"/>
                  <a:gd name="T19" fmla="*/ 1678 h 1777"/>
                  <a:gd name="T20" fmla="*/ 322 w 1116"/>
                  <a:gd name="T21" fmla="*/ 1629 h 1777"/>
                  <a:gd name="T22" fmla="*/ 298 w 1116"/>
                  <a:gd name="T23" fmla="*/ 1604 h 1777"/>
                  <a:gd name="T24" fmla="*/ 274 w 1116"/>
                  <a:gd name="T25" fmla="*/ 1576 h 1777"/>
                  <a:gd name="T26" fmla="*/ 256 w 1116"/>
                  <a:gd name="T27" fmla="*/ 1530 h 1777"/>
                  <a:gd name="T28" fmla="*/ 474 w 1116"/>
                  <a:gd name="T29" fmla="*/ 1502 h 1777"/>
                  <a:gd name="T30" fmla="*/ 1064 w 1116"/>
                  <a:gd name="T31" fmla="*/ 1463 h 1777"/>
                  <a:gd name="T32" fmla="*/ 1049 w 1116"/>
                  <a:gd name="T33" fmla="*/ 1415 h 1777"/>
                  <a:gd name="T34" fmla="*/ 1058 w 1116"/>
                  <a:gd name="T35" fmla="*/ 1360 h 1777"/>
                  <a:gd name="T36" fmla="*/ 1066 w 1116"/>
                  <a:gd name="T37" fmla="*/ 1294 h 1777"/>
                  <a:gd name="T38" fmla="*/ 1054 w 1116"/>
                  <a:gd name="T39" fmla="*/ 1268 h 1777"/>
                  <a:gd name="T40" fmla="*/ 1039 w 1116"/>
                  <a:gd name="T41" fmla="*/ 1222 h 1777"/>
                  <a:gd name="T42" fmla="*/ 1049 w 1116"/>
                  <a:gd name="T43" fmla="*/ 1174 h 1777"/>
                  <a:gd name="T44" fmla="*/ 1066 w 1116"/>
                  <a:gd name="T45" fmla="*/ 1113 h 1777"/>
                  <a:gd name="T46" fmla="*/ 1091 w 1116"/>
                  <a:gd name="T47" fmla="*/ 1067 h 1777"/>
                  <a:gd name="T48" fmla="*/ 1116 w 1116"/>
                  <a:gd name="T49" fmla="*/ 1045 h 1777"/>
                  <a:gd name="T50" fmla="*/ 1089 w 1116"/>
                  <a:gd name="T51" fmla="*/ 1002 h 1777"/>
                  <a:gd name="T52" fmla="*/ 1085 w 1116"/>
                  <a:gd name="T53" fmla="*/ 972 h 1777"/>
                  <a:gd name="T54" fmla="*/ 1062 w 1116"/>
                  <a:gd name="T55" fmla="*/ 926 h 1777"/>
                  <a:gd name="T56" fmla="*/ 1052 w 1116"/>
                  <a:gd name="T57" fmla="*/ 888 h 1777"/>
                  <a:gd name="T58" fmla="*/ 1042 w 1116"/>
                  <a:gd name="T59" fmla="*/ 845 h 1777"/>
                  <a:gd name="T60" fmla="*/ 1009 w 1116"/>
                  <a:gd name="T61" fmla="*/ 689 h 1777"/>
                  <a:gd name="T62" fmla="*/ 978 w 1116"/>
                  <a:gd name="T63" fmla="*/ 490 h 1777"/>
                  <a:gd name="T64" fmla="*/ 942 w 1116"/>
                  <a:gd name="T65" fmla="*/ 253 h 1777"/>
                  <a:gd name="T66" fmla="*/ 857 w 1116"/>
                  <a:gd name="T67" fmla="*/ 29 h 1777"/>
                  <a:gd name="T68" fmla="*/ 160 w 1116"/>
                  <a:gd name="T69" fmla="*/ 41 h 1777"/>
                  <a:gd name="T70" fmla="*/ 130 w 1116"/>
                  <a:gd name="T71" fmla="*/ 240 h 1777"/>
                  <a:gd name="T72" fmla="*/ 90 w 1116"/>
                  <a:gd name="T73" fmla="*/ 516 h 1777"/>
                  <a:gd name="T74" fmla="*/ 50 w 1116"/>
                  <a:gd name="T75" fmla="*/ 806 h 1777"/>
                  <a:gd name="T76" fmla="*/ 17 w 1116"/>
                  <a:gd name="T77" fmla="*/ 1020 h 1777"/>
                  <a:gd name="T78" fmla="*/ 0 w 1116"/>
                  <a:gd name="T79" fmla="*/ 1714 h 1777"/>
                  <a:gd name="T80" fmla="*/ 27 w 1116"/>
                  <a:gd name="T81" fmla="*/ 1718 h 1777"/>
                  <a:gd name="T82" fmla="*/ 65 w 1116"/>
                  <a:gd name="T83" fmla="*/ 1740 h 1777"/>
                  <a:gd name="T84" fmla="*/ 93 w 1116"/>
                  <a:gd name="T85" fmla="*/ 1720 h 1777"/>
                  <a:gd name="T86" fmla="*/ 102 w 1116"/>
                  <a:gd name="T87" fmla="*/ 1648 h 1777"/>
                  <a:gd name="T88" fmla="*/ 124 w 1116"/>
                  <a:gd name="T89" fmla="*/ 1612 h 1777"/>
                  <a:gd name="T90" fmla="*/ 137 w 1116"/>
                  <a:gd name="T91" fmla="*/ 1578 h 1777"/>
                  <a:gd name="T92" fmla="*/ 141 w 1116"/>
                  <a:gd name="T93" fmla="*/ 1609 h 1777"/>
                  <a:gd name="T94" fmla="*/ 159 w 1116"/>
                  <a:gd name="T95" fmla="*/ 1661 h 1777"/>
                  <a:gd name="T96" fmla="*/ 178 w 1116"/>
                  <a:gd name="T97" fmla="*/ 1723 h 1777"/>
                  <a:gd name="T98" fmla="*/ 188 w 1116"/>
                  <a:gd name="T99" fmla="*/ 1739 h 1777"/>
                  <a:gd name="T100" fmla="*/ 183 w 1116"/>
                  <a:gd name="T101" fmla="*/ 1767 h 1777"/>
                  <a:gd name="T102" fmla="*/ 116 w 1116"/>
                  <a:gd name="T103" fmla="*/ 1775 h 1777"/>
                  <a:gd name="connsiteX0" fmla="*/ 394 w 10000"/>
                  <a:gd name="connsiteY0" fmla="*/ 9775 h 10000"/>
                  <a:gd name="connsiteX1" fmla="*/ 394 w 10000"/>
                  <a:gd name="connsiteY1" fmla="*/ 9679 h 10000"/>
                  <a:gd name="connsiteX2" fmla="*/ 385 w 10000"/>
                  <a:gd name="connsiteY2" fmla="*/ 9713 h 10000"/>
                  <a:gd name="connsiteX3" fmla="*/ 394 w 10000"/>
                  <a:gd name="connsiteY3" fmla="*/ 9775 h 10000"/>
                  <a:gd name="connsiteX4" fmla="*/ 394 w 10000"/>
                  <a:gd name="connsiteY4" fmla="*/ 9775 h 10000"/>
                  <a:gd name="connsiteX5" fmla="*/ 394 w 10000"/>
                  <a:gd name="connsiteY5" fmla="*/ 9775 h 10000"/>
                  <a:gd name="connsiteX6" fmla="*/ 1075 w 10000"/>
                  <a:gd name="connsiteY6" fmla="*/ 9443 h 10000"/>
                  <a:gd name="connsiteX7" fmla="*/ 1075 w 10000"/>
                  <a:gd name="connsiteY7" fmla="*/ 9387 h 10000"/>
                  <a:gd name="connsiteX8" fmla="*/ 1004 w 10000"/>
                  <a:gd name="connsiteY8" fmla="*/ 9409 h 10000"/>
                  <a:gd name="connsiteX9" fmla="*/ 1075 w 10000"/>
                  <a:gd name="connsiteY9" fmla="*/ 9443 h 10000"/>
                  <a:gd name="connsiteX10" fmla="*/ 1075 w 10000"/>
                  <a:gd name="connsiteY10" fmla="*/ 9443 h 10000"/>
                  <a:gd name="connsiteX11" fmla="*/ 1075 w 10000"/>
                  <a:gd name="connsiteY11" fmla="*/ 9443 h 10000"/>
                  <a:gd name="connsiteX12" fmla="*/ 833 w 10000"/>
                  <a:gd name="connsiteY12" fmla="*/ 9955 h 10000"/>
                  <a:gd name="connsiteX13" fmla="*/ 896 w 10000"/>
                  <a:gd name="connsiteY13" fmla="*/ 9944 h 10000"/>
                  <a:gd name="connsiteX14" fmla="*/ 851 w 10000"/>
                  <a:gd name="connsiteY14" fmla="*/ 9921 h 10000"/>
                  <a:gd name="connsiteX15" fmla="*/ 797 w 10000"/>
                  <a:gd name="connsiteY15" fmla="*/ 9916 h 10000"/>
                  <a:gd name="connsiteX16" fmla="*/ 744 w 10000"/>
                  <a:gd name="connsiteY16" fmla="*/ 9932 h 10000"/>
                  <a:gd name="connsiteX17" fmla="*/ 833 w 10000"/>
                  <a:gd name="connsiteY17" fmla="*/ 9955 h 10000"/>
                  <a:gd name="connsiteX18" fmla="*/ 833 w 10000"/>
                  <a:gd name="connsiteY18" fmla="*/ 9955 h 10000"/>
                  <a:gd name="connsiteX19" fmla="*/ 833 w 10000"/>
                  <a:gd name="connsiteY19" fmla="*/ 9955 h 10000"/>
                  <a:gd name="connsiteX20" fmla="*/ 1022 w 10000"/>
                  <a:gd name="connsiteY20" fmla="*/ 9989 h 10000"/>
                  <a:gd name="connsiteX21" fmla="*/ 1138 w 10000"/>
                  <a:gd name="connsiteY21" fmla="*/ 9989 h 10000"/>
                  <a:gd name="connsiteX22" fmla="*/ 1201 w 10000"/>
                  <a:gd name="connsiteY22" fmla="*/ 9989 h 10000"/>
                  <a:gd name="connsiteX23" fmla="*/ 1326 w 10000"/>
                  <a:gd name="connsiteY23" fmla="*/ 9989 h 10000"/>
                  <a:gd name="connsiteX24" fmla="*/ 1505 w 10000"/>
                  <a:gd name="connsiteY24" fmla="*/ 10000 h 10000"/>
                  <a:gd name="connsiteX25" fmla="*/ 1604 w 10000"/>
                  <a:gd name="connsiteY25" fmla="*/ 10000 h 10000"/>
                  <a:gd name="connsiteX26" fmla="*/ 1846 w 10000"/>
                  <a:gd name="connsiteY26" fmla="*/ 9983 h 10000"/>
                  <a:gd name="connsiteX27" fmla="*/ 2052 w 10000"/>
                  <a:gd name="connsiteY27" fmla="*/ 9966 h 10000"/>
                  <a:gd name="connsiteX28" fmla="*/ 2294 w 10000"/>
                  <a:gd name="connsiteY28" fmla="*/ 9932 h 10000"/>
                  <a:gd name="connsiteX29" fmla="*/ 2509 w 10000"/>
                  <a:gd name="connsiteY29" fmla="*/ 9865 h 10000"/>
                  <a:gd name="connsiteX30" fmla="*/ 2401 w 10000"/>
                  <a:gd name="connsiteY30" fmla="*/ 9871 h 10000"/>
                  <a:gd name="connsiteX31" fmla="*/ 2330 w 10000"/>
                  <a:gd name="connsiteY31" fmla="*/ 9882 h 10000"/>
                  <a:gd name="connsiteX32" fmla="*/ 2231 w 10000"/>
                  <a:gd name="connsiteY32" fmla="*/ 9865 h 10000"/>
                  <a:gd name="connsiteX33" fmla="*/ 2285 w 10000"/>
                  <a:gd name="connsiteY33" fmla="*/ 9826 h 10000"/>
                  <a:gd name="connsiteX34" fmla="*/ 2249 w 10000"/>
                  <a:gd name="connsiteY34" fmla="*/ 9803 h 10000"/>
                  <a:gd name="connsiteX35" fmla="*/ 2303 w 10000"/>
                  <a:gd name="connsiteY35" fmla="*/ 9792 h 10000"/>
                  <a:gd name="connsiteX36" fmla="*/ 2339 w 10000"/>
                  <a:gd name="connsiteY36" fmla="*/ 9859 h 10000"/>
                  <a:gd name="connsiteX37" fmla="*/ 2428 w 10000"/>
                  <a:gd name="connsiteY37" fmla="*/ 9854 h 10000"/>
                  <a:gd name="connsiteX38" fmla="*/ 2455 w 10000"/>
                  <a:gd name="connsiteY38" fmla="*/ 9826 h 10000"/>
                  <a:gd name="connsiteX39" fmla="*/ 2518 w 10000"/>
                  <a:gd name="connsiteY39" fmla="*/ 9781 h 10000"/>
                  <a:gd name="connsiteX40" fmla="*/ 2590 w 10000"/>
                  <a:gd name="connsiteY40" fmla="*/ 9781 h 10000"/>
                  <a:gd name="connsiteX41" fmla="*/ 2697 w 10000"/>
                  <a:gd name="connsiteY41" fmla="*/ 9707 h 10000"/>
                  <a:gd name="connsiteX42" fmla="*/ 2688 w 10000"/>
                  <a:gd name="connsiteY42" fmla="*/ 9674 h 10000"/>
                  <a:gd name="connsiteX43" fmla="*/ 2742 w 10000"/>
                  <a:gd name="connsiteY43" fmla="*/ 9662 h 10000"/>
                  <a:gd name="connsiteX44" fmla="*/ 2832 w 10000"/>
                  <a:gd name="connsiteY44" fmla="*/ 9634 h 10000"/>
                  <a:gd name="connsiteX45" fmla="*/ 2858 w 10000"/>
                  <a:gd name="connsiteY45" fmla="*/ 9578 h 10000"/>
                  <a:gd name="connsiteX46" fmla="*/ 2796 w 10000"/>
                  <a:gd name="connsiteY46" fmla="*/ 9555 h 10000"/>
                  <a:gd name="connsiteX47" fmla="*/ 2760 w 10000"/>
                  <a:gd name="connsiteY47" fmla="*/ 9516 h 10000"/>
                  <a:gd name="connsiteX48" fmla="*/ 2769 w 10000"/>
                  <a:gd name="connsiteY48" fmla="*/ 9482 h 10000"/>
                  <a:gd name="connsiteX49" fmla="*/ 2742 w 10000"/>
                  <a:gd name="connsiteY49" fmla="*/ 9443 h 10000"/>
                  <a:gd name="connsiteX50" fmla="*/ 2751 w 10000"/>
                  <a:gd name="connsiteY50" fmla="*/ 9398 h 10000"/>
                  <a:gd name="connsiteX51" fmla="*/ 2832 w 10000"/>
                  <a:gd name="connsiteY51" fmla="*/ 9313 h 10000"/>
                  <a:gd name="connsiteX52" fmla="*/ 2858 w 10000"/>
                  <a:gd name="connsiteY52" fmla="*/ 9263 h 10000"/>
                  <a:gd name="connsiteX53" fmla="*/ 2885 w 10000"/>
                  <a:gd name="connsiteY53" fmla="*/ 9207 h 10000"/>
                  <a:gd name="connsiteX54" fmla="*/ 2885 w 10000"/>
                  <a:gd name="connsiteY54" fmla="*/ 9167 h 10000"/>
                  <a:gd name="connsiteX55" fmla="*/ 2849 w 10000"/>
                  <a:gd name="connsiteY55" fmla="*/ 9116 h 10000"/>
                  <a:gd name="connsiteX56" fmla="*/ 2823 w 10000"/>
                  <a:gd name="connsiteY56" fmla="*/ 9083 h 10000"/>
                  <a:gd name="connsiteX57" fmla="*/ 2787 w 10000"/>
                  <a:gd name="connsiteY57" fmla="*/ 9071 h 10000"/>
                  <a:gd name="connsiteX58" fmla="*/ 2706 w 10000"/>
                  <a:gd name="connsiteY58" fmla="*/ 9055 h 10000"/>
                  <a:gd name="connsiteX59" fmla="*/ 2670 w 10000"/>
                  <a:gd name="connsiteY59" fmla="*/ 9026 h 10000"/>
                  <a:gd name="connsiteX60" fmla="*/ 2643 w 10000"/>
                  <a:gd name="connsiteY60" fmla="*/ 9004 h 10000"/>
                  <a:gd name="connsiteX61" fmla="*/ 2581 w 10000"/>
                  <a:gd name="connsiteY61" fmla="*/ 8993 h 10000"/>
                  <a:gd name="connsiteX62" fmla="*/ 2545 w 10000"/>
                  <a:gd name="connsiteY62" fmla="*/ 8970 h 10000"/>
                  <a:gd name="connsiteX63" fmla="*/ 2491 w 10000"/>
                  <a:gd name="connsiteY63" fmla="*/ 8908 h 10000"/>
                  <a:gd name="connsiteX64" fmla="*/ 2455 w 10000"/>
                  <a:gd name="connsiteY64" fmla="*/ 8869 h 10000"/>
                  <a:gd name="connsiteX65" fmla="*/ 2384 w 10000"/>
                  <a:gd name="connsiteY65" fmla="*/ 8807 h 10000"/>
                  <a:gd name="connsiteX66" fmla="*/ 2276 w 10000"/>
                  <a:gd name="connsiteY66" fmla="*/ 8734 h 10000"/>
                  <a:gd name="connsiteX67" fmla="*/ 2231 w 10000"/>
                  <a:gd name="connsiteY67" fmla="*/ 8683 h 10000"/>
                  <a:gd name="connsiteX68" fmla="*/ 2258 w 10000"/>
                  <a:gd name="connsiteY68" fmla="*/ 8649 h 10000"/>
                  <a:gd name="connsiteX69" fmla="*/ 2294 w 10000"/>
                  <a:gd name="connsiteY69" fmla="*/ 8610 h 10000"/>
                  <a:gd name="connsiteX70" fmla="*/ 2330 w 10000"/>
                  <a:gd name="connsiteY70" fmla="*/ 8537 h 10000"/>
                  <a:gd name="connsiteX71" fmla="*/ 2357 w 10000"/>
                  <a:gd name="connsiteY71" fmla="*/ 8481 h 10000"/>
                  <a:gd name="connsiteX72" fmla="*/ 2357 w 10000"/>
                  <a:gd name="connsiteY72" fmla="*/ 8413 h 10000"/>
                  <a:gd name="connsiteX73" fmla="*/ 3504 w 10000"/>
                  <a:gd name="connsiteY73" fmla="*/ 8424 h 10000"/>
                  <a:gd name="connsiteX74" fmla="*/ 4247 w 10000"/>
                  <a:gd name="connsiteY74" fmla="*/ 8452 h 10000"/>
                  <a:gd name="connsiteX75" fmla="*/ 7473 w 10000"/>
                  <a:gd name="connsiteY75" fmla="*/ 8497 h 10000"/>
                  <a:gd name="connsiteX76" fmla="*/ 9686 w 10000"/>
                  <a:gd name="connsiteY76" fmla="*/ 8514 h 10000"/>
                  <a:gd name="connsiteX77" fmla="*/ 9659 w 10000"/>
                  <a:gd name="connsiteY77" fmla="*/ 8391 h 10000"/>
                  <a:gd name="connsiteX78" fmla="*/ 9597 w 10000"/>
                  <a:gd name="connsiteY78" fmla="*/ 8284 h 10000"/>
                  <a:gd name="connsiteX79" fmla="*/ 9534 w 10000"/>
                  <a:gd name="connsiteY79" fmla="*/ 8233 h 10000"/>
                  <a:gd name="connsiteX80" fmla="*/ 9507 w 10000"/>
                  <a:gd name="connsiteY80" fmla="*/ 8182 h 10000"/>
                  <a:gd name="connsiteX81" fmla="*/ 9444 w 10000"/>
                  <a:gd name="connsiteY81" fmla="*/ 8154 h 10000"/>
                  <a:gd name="connsiteX82" fmla="*/ 9418 w 10000"/>
                  <a:gd name="connsiteY82" fmla="*/ 8104 h 10000"/>
                  <a:gd name="connsiteX83" fmla="*/ 9435 w 10000"/>
                  <a:gd name="connsiteY83" fmla="*/ 8053 h 10000"/>
                  <a:gd name="connsiteX84" fmla="*/ 9400 w 10000"/>
                  <a:gd name="connsiteY84" fmla="*/ 7963 h 10000"/>
                  <a:gd name="connsiteX85" fmla="*/ 9444 w 10000"/>
                  <a:gd name="connsiteY85" fmla="*/ 7907 h 10000"/>
                  <a:gd name="connsiteX86" fmla="*/ 9462 w 10000"/>
                  <a:gd name="connsiteY86" fmla="*/ 7839 h 10000"/>
                  <a:gd name="connsiteX87" fmla="*/ 9444 w 10000"/>
                  <a:gd name="connsiteY87" fmla="*/ 7755 h 10000"/>
                  <a:gd name="connsiteX88" fmla="*/ 9489 w 10000"/>
                  <a:gd name="connsiteY88" fmla="*/ 7687 h 10000"/>
                  <a:gd name="connsiteX89" fmla="*/ 9480 w 10000"/>
                  <a:gd name="connsiteY89" fmla="*/ 7653 h 10000"/>
                  <a:gd name="connsiteX90" fmla="*/ 9525 w 10000"/>
                  <a:gd name="connsiteY90" fmla="*/ 7603 h 10000"/>
                  <a:gd name="connsiteX91" fmla="*/ 9516 w 10000"/>
                  <a:gd name="connsiteY91" fmla="*/ 7530 h 10000"/>
                  <a:gd name="connsiteX92" fmla="*/ 9570 w 10000"/>
                  <a:gd name="connsiteY92" fmla="*/ 7423 h 10000"/>
                  <a:gd name="connsiteX93" fmla="*/ 9597 w 10000"/>
                  <a:gd name="connsiteY93" fmla="*/ 7383 h 10000"/>
                  <a:gd name="connsiteX94" fmla="*/ 9552 w 10000"/>
                  <a:gd name="connsiteY94" fmla="*/ 7282 h 10000"/>
                  <a:gd name="connsiteX95" fmla="*/ 9561 w 10000"/>
                  <a:gd name="connsiteY95" fmla="*/ 7243 h 10000"/>
                  <a:gd name="connsiteX96" fmla="*/ 9534 w 10000"/>
                  <a:gd name="connsiteY96" fmla="*/ 7214 h 10000"/>
                  <a:gd name="connsiteX97" fmla="*/ 9480 w 10000"/>
                  <a:gd name="connsiteY97" fmla="*/ 7181 h 10000"/>
                  <a:gd name="connsiteX98" fmla="*/ 9471 w 10000"/>
                  <a:gd name="connsiteY98" fmla="*/ 7147 h 10000"/>
                  <a:gd name="connsiteX99" fmla="*/ 9444 w 10000"/>
                  <a:gd name="connsiteY99" fmla="*/ 7136 h 10000"/>
                  <a:gd name="connsiteX100" fmla="*/ 9373 w 10000"/>
                  <a:gd name="connsiteY100" fmla="*/ 7079 h 10000"/>
                  <a:gd name="connsiteX101" fmla="*/ 9346 w 10000"/>
                  <a:gd name="connsiteY101" fmla="*/ 7034 h 10000"/>
                  <a:gd name="connsiteX102" fmla="*/ 9355 w 10000"/>
                  <a:gd name="connsiteY102" fmla="*/ 7001 h 10000"/>
                  <a:gd name="connsiteX103" fmla="*/ 9355 w 10000"/>
                  <a:gd name="connsiteY103" fmla="*/ 6944 h 10000"/>
                  <a:gd name="connsiteX104" fmla="*/ 9310 w 10000"/>
                  <a:gd name="connsiteY104" fmla="*/ 6877 h 10000"/>
                  <a:gd name="connsiteX105" fmla="*/ 9319 w 10000"/>
                  <a:gd name="connsiteY105" fmla="*/ 6815 h 10000"/>
                  <a:gd name="connsiteX106" fmla="*/ 9292 w 10000"/>
                  <a:gd name="connsiteY106" fmla="*/ 6719 h 10000"/>
                  <a:gd name="connsiteX107" fmla="*/ 9328 w 10000"/>
                  <a:gd name="connsiteY107" fmla="*/ 6669 h 10000"/>
                  <a:gd name="connsiteX108" fmla="*/ 9382 w 10000"/>
                  <a:gd name="connsiteY108" fmla="*/ 6640 h 10000"/>
                  <a:gd name="connsiteX109" fmla="*/ 9400 w 10000"/>
                  <a:gd name="connsiteY109" fmla="*/ 6607 h 10000"/>
                  <a:gd name="connsiteX110" fmla="*/ 9435 w 10000"/>
                  <a:gd name="connsiteY110" fmla="*/ 6539 h 10000"/>
                  <a:gd name="connsiteX111" fmla="*/ 9525 w 10000"/>
                  <a:gd name="connsiteY111" fmla="*/ 6427 h 10000"/>
                  <a:gd name="connsiteX112" fmla="*/ 9543 w 10000"/>
                  <a:gd name="connsiteY112" fmla="*/ 6376 h 10000"/>
                  <a:gd name="connsiteX113" fmla="*/ 9534 w 10000"/>
                  <a:gd name="connsiteY113" fmla="*/ 6314 h 10000"/>
                  <a:gd name="connsiteX114" fmla="*/ 9552 w 10000"/>
                  <a:gd name="connsiteY114" fmla="*/ 6263 h 10000"/>
                  <a:gd name="connsiteX115" fmla="*/ 9561 w 10000"/>
                  <a:gd name="connsiteY115" fmla="*/ 6224 h 10000"/>
                  <a:gd name="connsiteX116" fmla="*/ 9534 w 10000"/>
                  <a:gd name="connsiteY116" fmla="*/ 6145 h 10000"/>
                  <a:gd name="connsiteX117" fmla="*/ 9552 w 10000"/>
                  <a:gd name="connsiteY117" fmla="*/ 6111 h 10000"/>
                  <a:gd name="connsiteX118" fmla="*/ 9686 w 10000"/>
                  <a:gd name="connsiteY118" fmla="*/ 6044 h 10000"/>
                  <a:gd name="connsiteX119" fmla="*/ 9776 w 10000"/>
                  <a:gd name="connsiteY119" fmla="*/ 6005 h 10000"/>
                  <a:gd name="connsiteX120" fmla="*/ 9749 w 10000"/>
                  <a:gd name="connsiteY120" fmla="*/ 5976 h 10000"/>
                  <a:gd name="connsiteX121" fmla="*/ 9839 w 10000"/>
                  <a:gd name="connsiteY121" fmla="*/ 5965 h 10000"/>
                  <a:gd name="connsiteX122" fmla="*/ 9884 w 10000"/>
                  <a:gd name="connsiteY122" fmla="*/ 5954 h 10000"/>
                  <a:gd name="connsiteX123" fmla="*/ 9928 w 10000"/>
                  <a:gd name="connsiteY123" fmla="*/ 5898 h 10000"/>
                  <a:gd name="connsiteX124" fmla="*/ 10000 w 10000"/>
                  <a:gd name="connsiteY124" fmla="*/ 5881 h 10000"/>
                  <a:gd name="connsiteX125" fmla="*/ 9884 w 10000"/>
                  <a:gd name="connsiteY125" fmla="*/ 5796 h 10000"/>
                  <a:gd name="connsiteX126" fmla="*/ 9704 w 10000"/>
                  <a:gd name="connsiteY126" fmla="*/ 5751 h 10000"/>
                  <a:gd name="connsiteX127" fmla="*/ 9704 w 10000"/>
                  <a:gd name="connsiteY127" fmla="*/ 5706 h 10000"/>
                  <a:gd name="connsiteX128" fmla="*/ 9740 w 10000"/>
                  <a:gd name="connsiteY128" fmla="*/ 5684 h 10000"/>
                  <a:gd name="connsiteX129" fmla="*/ 9758 w 10000"/>
                  <a:gd name="connsiteY129" fmla="*/ 5639 h 10000"/>
                  <a:gd name="connsiteX130" fmla="*/ 9749 w 10000"/>
                  <a:gd name="connsiteY130" fmla="*/ 5611 h 10000"/>
                  <a:gd name="connsiteX131" fmla="*/ 9758 w 10000"/>
                  <a:gd name="connsiteY131" fmla="*/ 5577 h 10000"/>
                  <a:gd name="connsiteX132" fmla="*/ 9794 w 10000"/>
                  <a:gd name="connsiteY132" fmla="*/ 5549 h 10000"/>
                  <a:gd name="connsiteX133" fmla="*/ 9812 w 10000"/>
                  <a:gd name="connsiteY133" fmla="*/ 5526 h 10000"/>
                  <a:gd name="connsiteX134" fmla="*/ 9722 w 10000"/>
                  <a:gd name="connsiteY134" fmla="*/ 5470 h 10000"/>
                  <a:gd name="connsiteX135" fmla="*/ 9731 w 10000"/>
                  <a:gd name="connsiteY135" fmla="*/ 5374 h 10000"/>
                  <a:gd name="connsiteX136" fmla="*/ 9704 w 10000"/>
                  <a:gd name="connsiteY136" fmla="*/ 5340 h 10000"/>
                  <a:gd name="connsiteX137" fmla="*/ 9642 w 10000"/>
                  <a:gd name="connsiteY137" fmla="*/ 5284 h 10000"/>
                  <a:gd name="connsiteX138" fmla="*/ 9597 w 10000"/>
                  <a:gd name="connsiteY138" fmla="*/ 5262 h 10000"/>
                  <a:gd name="connsiteX139" fmla="*/ 9516 w 10000"/>
                  <a:gd name="connsiteY139" fmla="*/ 5211 h 10000"/>
                  <a:gd name="connsiteX140" fmla="*/ 9489 w 10000"/>
                  <a:gd name="connsiteY140" fmla="*/ 5177 h 10000"/>
                  <a:gd name="connsiteX141" fmla="*/ 9462 w 10000"/>
                  <a:gd name="connsiteY141" fmla="*/ 5115 h 10000"/>
                  <a:gd name="connsiteX142" fmla="*/ 9427 w 10000"/>
                  <a:gd name="connsiteY142" fmla="*/ 5076 h 10000"/>
                  <a:gd name="connsiteX143" fmla="*/ 9462 w 10000"/>
                  <a:gd name="connsiteY143" fmla="*/ 5048 h 10000"/>
                  <a:gd name="connsiteX144" fmla="*/ 9427 w 10000"/>
                  <a:gd name="connsiteY144" fmla="*/ 4997 h 10000"/>
                  <a:gd name="connsiteX145" fmla="*/ 9382 w 10000"/>
                  <a:gd name="connsiteY145" fmla="*/ 4930 h 10000"/>
                  <a:gd name="connsiteX146" fmla="*/ 9382 w 10000"/>
                  <a:gd name="connsiteY146" fmla="*/ 4873 h 10000"/>
                  <a:gd name="connsiteX147" fmla="*/ 9337 w 10000"/>
                  <a:gd name="connsiteY147" fmla="*/ 4828 h 10000"/>
                  <a:gd name="connsiteX148" fmla="*/ 9373 w 10000"/>
                  <a:gd name="connsiteY148" fmla="*/ 4789 h 10000"/>
                  <a:gd name="connsiteX149" fmla="*/ 9337 w 10000"/>
                  <a:gd name="connsiteY149" fmla="*/ 4755 h 10000"/>
                  <a:gd name="connsiteX150" fmla="*/ 9256 w 10000"/>
                  <a:gd name="connsiteY150" fmla="*/ 4716 h 10000"/>
                  <a:gd name="connsiteX151" fmla="*/ 9283 w 10000"/>
                  <a:gd name="connsiteY151" fmla="*/ 4648 h 10000"/>
                  <a:gd name="connsiteX152" fmla="*/ 9229 w 10000"/>
                  <a:gd name="connsiteY152" fmla="*/ 4631 h 10000"/>
                  <a:gd name="connsiteX153" fmla="*/ 9167 w 10000"/>
                  <a:gd name="connsiteY153" fmla="*/ 4412 h 10000"/>
                  <a:gd name="connsiteX154" fmla="*/ 9041 w 10000"/>
                  <a:gd name="connsiteY154" fmla="*/ 3877 h 10000"/>
                  <a:gd name="connsiteX155" fmla="*/ 8943 w 10000"/>
                  <a:gd name="connsiteY155" fmla="*/ 3495 h 10000"/>
                  <a:gd name="connsiteX156" fmla="*/ 8916 w 10000"/>
                  <a:gd name="connsiteY156" fmla="*/ 3410 h 10000"/>
                  <a:gd name="connsiteX157" fmla="*/ 8898 w 10000"/>
                  <a:gd name="connsiteY157" fmla="*/ 3270 h 10000"/>
                  <a:gd name="connsiteX158" fmla="*/ 8799 w 10000"/>
                  <a:gd name="connsiteY158" fmla="*/ 2836 h 10000"/>
                  <a:gd name="connsiteX159" fmla="*/ 8763 w 10000"/>
                  <a:gd name="connsiteY159" fmla="*/ 2757 h 10000"/>
                  <a:gd name="connsiteX160" fmla="*/ 8737 w 10000"/>
                  <a:gd name="connsiteY160" fmla="*/ 2572 h 10000"/>
                  <a:gd name="connsiteX161" fmla="*/ 8710 w 10000"/>
                  <a:gd name="connsiteY161" fmla="*/ 2470 h 10000"/>
                  <a:gd name="connsiteX162" fmla="*/ 8656 w 10000"/>
                  <a:gd name="connsiteY162" fmla="*/ 2228 h 10000"/>
                  <a:gd name="connsiteX163" fmla="*/ 8593 w 10000"/>
                  <a:gd name="connsiteY163" fmla="*/ 2026 h 10000"/>
                  <a:gd name="connsiteX164" fmla="*/ 8441 w 10000"/>
                  <a:gd name="connsiteY164" fmla="*/ 1424 h 10000"/>
                  <a:gd name="connsiteX165" fmla="*/ 8423 w 10000"/>
                  <a:gd name="connsiteY165" fmla="*/ 1328 h 10000"/>
                  <a:gd name="connsiteX166" fmla="*/ 8333 w 10000"/>
                  <a:gd name="connsiteY166" fmla="*/ 1007 h 10000"/>
                  <a:gd name="connsiteX167" fmla="*/ 8244 w 10000"/>
                  <a:gd name="connsiteY167" fmla="*/ 597 h 10000"/>
                  <a:gd name="connsiteX168" fmla="*/ 8136 w 10000"/>
                  <a:gd name="connsiteY168" fmla="*/ 191 h 10000"/>
                  <a:gd name="connsiteX169" fmla="*/ 7679 w 10000"/>
                  <a:gd name="connsiteY169" fmla="*/ 163 h 10000"/>
                  <a:gd name="connsiteX170" fmla="*/ 3869 w 10000"/>
                  <a:gd name="connsiteY170" fmla="*/ 135 h 10000"/>
                  <a:gd name="connsiteX171" fmla="*/ 1183 w 10000"/>
                  <a:gd name="connsiteY171" fmla="*/ 0 h 10000"/>
                  <a:gd name="connsiteX172" fmla="*/ 1254 w 10000"/>
                  <a:gd name="connsiteY172" fmla="*/ 124 h 10000"/>
                  <a:gd name="connsiteX173" fmla="*/ 1326 w 10000"/>
                  <a:gd name="connsiteY173" fmla="*/ 191 h 10000"/>
                  <a:gd name="connsiteX174" fmla="*/ 1434 w 10000"/>
                  <a:gd name="connsiteY174" fmla="*/ 231 h 10000"/>
                  <a:gd name="connsiteX175" fmla="*/ 1389 w 10000"/>
                  <a:gd name="connsiteY175" fmla="*/ 439 h 10000"/>
                  <a:gd name="connsiteX176" fmla="*/ 1290 w 10000"/>
                  <a:gd name="connsiteY176" fmla="*/ 799 h 10000"/>
                  <a:gd name="connsiteX177" fmla="*/ 1263 w 10000"/>
                  <a:gd name="connsiteY177" fmla="*/ 985 h 10000"/>
                  <a:gd name="connsiteX178" fmla="*/ 1201 w 10000"/>
                  <a:gd name="connsiteY178" fmla="*/ 1204 h 10000"/>
                  <a:gd name="connsiteX179" fmla="*/ 1165 w 10000"/>
                  <a:gd name="connsiteY179" fmla="*/ 1351 h 10000"/>
                  <a:gd name="connsiteX180" fmla="*/ 1129 w 10000"/>
                  <a:gd name="connsiteY180" fmla="*/ 1531 h 10000"/>
                  <a:gd name="connsiteX181" fmla="*/ 995 w 10000"/>
                  <a:gd name="connsiteY181" fmla="*/ 2105 h 10000"/>
                  <a:gd name="connsiteX182" fmla="*/ 914 w 10000"/>
                  <a:gd name="connsiteY182" fmla="*/ 2448 h 10000"/>
                  <a:gd name="connsiteX183" fmla="*/ 878 w 10000"/>
                  <a:gd name="connsiteY183" fmla="*/ 2628 h 10000"/>
                  <a:gd name="connsiteX184" fmla="*/ 806 w 10000"/>
                  <a:gd name="connsiteY184" fmla="*/ 2904 h 10000"/>
                  <a:gd name="connsiteX185" fmla="*/ 789 w 10000"/>
                  <a:gd name="connsiteY185" fmla="*/ 2983 h 10000"/>
                  <a:gd name="connsiteX186" fmla="*/ 726 w 10000"/>
                  <a:gd name="connsiteY186" fmla="*/ 3281 h 10000"/>
                  <a:gd name="connsiteX187" fmla="*/ 591 w 10000"/>
                  <a:gd name="connsiteY187" fmla="*/ 3849 h 10000"/>
                  <a:gd name="connsiteX188" fmla="*/ 547 w 10000"/>
                  <a:gd name="connsiteY188" fmla="*/ 4091 h 10000"/>
                  <a:gd name="connsiteX189" fmla="*/ 448 w 10000"/>
                  <a:gd name="connsiteY189" fmla="*/ 4536 h 10000"/>
                  <a:gd name="connsiteX190" fmla="*/ 430 w 10000"/>
                  <a:gd name="connsiteY190" fmla="*/ 4603 h 10000"/>
                  <a:gd name="connsiteX191" fmla="*/ 323 w 10000"/>
                  <a:gd name="connsiteY191" fmla="*/ 5053 h 10000"/>
                  <a:gd name="connsiteX192" fmla="*/ 287 w 10000"/>
                  <a:gd name="connsiteY192" fmla="*/ 5205 h 10000"/>
                  <a:gd name="connsiteX193" fmla="*/ 197 w 10000"/>
                  <a:gd name="connsiteY193" fmla="*/ 5554 h 10000"/>
                  <a:gd name="connsiteX194" fmla="*/ 152 w 10000"/>
                  <a:gd name="connsiteY194" fmla="*/ 5740 h 10000"/>
                  <a:gd name="connsiteX195" fmla="*/ 63 w 10000"/>
                  <a:gd name="connsiteY195" fmla="*/ 6156 h 10000"/>
                  <a:gd name="connsiteX196" fmla="*/ 72 w 10000"/>
                  <a:gd name="connsiteY196" fmla="*/ 6269 h 10000"/>
                  <a:gd name="connsiteX197" fmla="*/ 9 w 10000"/>
                  <a:gd name="connsiteY197" fmla="*/ 6511 h 10000"/>
                  <a:gd name="connsiteX198" fmla="*/ 0 w 10000"/>
                  <a:gd name="connsiteY198" fmla="*/ 8481 h 10000"/>
                  <a:gd name="connsiteX199" fmla="*/ 0 w 10000"/>
                  <a:gd name="connsiteY199" fmla="*/ 9645 h 10000"/>
                  <a:gd name="connsiteX200" fmla="*/ 72 w 10000"/>
                  <a:gd name="connsiteY200" fmla="*/ 9617 h 10000"/>
                  <a:gd name="connsiteX201" fmla="*/ 125 w 10000"/>
                  <a:gd name="connsiteY201" fmla="*/ 9595 h 10000"/>
                  <a:gd name="connsiteX202" fmla="*/ 170 w 10000"/>
                  <a:gd name="connsiteY202" fmla="*/ 9600 h 10000"/>
                  <a:gd name="connsiteX203" fmla="*/ 242 w 10000"/>
                  <a:gd name="connsiteY203" fmla="*/ 9629 h 10000"/>
                  <a:gd name="connsiteX204" fmla="*/ 242 w 10000"/>
                  <a:gd name="connsiteY204" fmla="*/ 9668 h 10000"/>
                  <a:gd name="connsiteX205" fmla="*/ 296 w 10000"/>
                  <a:gd name="connsiteY205" fmla="*/ 9634 h 10000"/>
                  <a:gd name="connsiteX206" fmla="*/ 439 w 10000"/>
                  <a:gd name="connsiteY206" fmla="*/ 9662 h 10000"/>
                  <a:gd name="connsiteX207" fmla="*/ 538 w 10000"/>
                  <a:gd name="connsiteY207" fmla="*/ 9702 h 10000"/>
                  <a:gd name="connsiteX208" fmla="*/ 600 w 10000"/>
                  <a:gd name="connsiteY208" fmla="*/ 9696 h 10000"/>
                  <a:gd name="connsiteX209" fmla="*/ 582 w 10000"/>
                  <a:gd name="connsiteY209" fmla="*/ 9792 h 10000"/>
                  <a:gd name="connsiteX210" fmla="*/ 690 w 10000"/>
                  <a:gd name="connsiteY210" fmla="*/ 9769 h 10000"/>
                  <a:gd name="connsiteX211" fmla="*/ 672 w 10000"/>
                  <a:gd name="connsiteY211" fmla="*/ 9741 h 10000"/>
                  <a:gd name="connsiteX212" fmla="*/ 717 w 10000"/>
                  <a:gd name="connsiteY212" fmla="*/ 9758 h 10000"/>
                  <a:gd name="connsiteX213" fmla="*/ 744 w 10000"/>
                  <a:gd name="connsiteY213" fmla="*/ 9724 h 10000"/>
                  <a:gd name="connsiteX214" fmla="*/ 833 w 10000"/>
                  <a:gd name="connsiteY214" fmla="*/ 9679 h 10000"/>
                  <a:gd name="connsiteX215" fmla="*/ 842 w 10000"/>
                  <a:gd name="connsiteY215" fmla="*/ 9522 h 10000"/>
                  <a:gd name="connsiteX216" fmla="*/ 869 w 10000"/>
                  <a:gd name="connsiteY216" fmla="*/ 9482 h 10000"/>
                  <a:gd name="connsiteX217" fmla="*/ 851 w 10000"/>
                  <a:gd name="connsiteY217" fmla="*/ 9398 h 10000"/>
                  <a:gd name="connsiteX218" fmla="*/ 923 w 10000"/>
                  <a:gd name="connsiteY218" fmla="*/ 9330 h 10000"/>
                  <a:gd name="connsiteX219" fmla="*/ 914 w 10000"/>
                  <a:gd name="connsiteY219" fmla="*/ 9274 h 10000"/>
                  <a:gd name="connsiteX220" fmla="*/ 977 w 10000"/>
                  <a:gd name="connsiteY220" fmla="*/ 9240 h 10000"/>
                  <a:gd name="connsiteX221" fmla="*/ 1004 w 10000"/>
                  <a:gd name="connsiteY221" fmla="*/ 9139 h 10000"/>
                  <a:gd name="connsiteX222" fmla="*/ 1004 w 10000"/>
                  <a:gd name="connsiteY222" fmla="*/ 9111 h 10000"/>
                  <a:gd name="connsiteX223" fmla="*/ 1057 w 10000"/>
                  <a:gd name="connsiteY223" fmla="*/ 9116 h 10000"/>
                  <a:gd name="connsiteX224" fmla="*/ 1111 w 10000"/>
                  <a:gd name="connsiteY224" fmla="*/ 9071 h 10000"/>
                  <a:gd name="connsiteX225" fmla="*/ 1147 w 10000"/>
                  <a:gd name="connsiteY225" fmla="*/ 9026 h 10000"/>
                  <a:gd name="connsiteX226" fmla="*/ 1093 w 10000"/>
                  <a:gd name="connsiteY226" fmla="*/ 9015 h 10000"/>
                  <a:gd name="connsiteX227" fmla="*/ 1111 w 10000"/>
                  <a:gd name="connsiteY227" fmla="*/ 8880 h 10000"/>
                  <a:gd name="connsiteX228" fmla="*/ 1201 w 10000"/>
                  <a:gd name="connsiteY228" fmla="*/ 8852 h 10000"/>
                  <a:gd name="connsiteX229" fmla="*/ 1228 w 10000"/>
                  <a:gd name="connsiteY229" fmla="*/ 8880 h 10000"/>
                  <a:gd name="connsiteX230" fmla="*/ 1138 w 10000"/>
                  <a:gd name="connsiteY230" fmla="*/ 8948 h 10000"/>
                  <a:gd name="connsiteX231" fmla="*/ 1174 w 10000"/>
                  <a:gd name="connsiteY231" fmla="*/ 8987 h 10000"/>
                  <a:gd name="connsiteX232" fmla="*/ 1174 w 10000"/>
                  <a:gd name="connsiteY232" fmla="*/ 9043 h 10000"/>
                  <a:gd name="connsiteX233" fmla="*/ 1237 w 10000"/>
                  <a:gd name="connsiteY233" fmla="*/ 8993 h 10000"/>
                  <a:gd name="connsiteX234" fmla="*/ 1263 w 10000"/>
                  <a:gd name="connsiteY234" fmla="*/ 9055 h 10000"/>
                  <a:gd name="connsiteX235" fmla="*/ 1362 w 10000"/>
                  <a:gd name="connsiteY235" fmla="*/ 9083 h 10000"/>
                  <a:gd name="connsiteX236" fmla="*/ 1416 w 10000"/>
                  <a:gd name="connsiteY236" fmla="*/ 9195 h 10000"/>
                  <a:gd name="connsiteX237" fmla="*/ 1398 w 10000"/>
                  <a:gd name="connsiteY237" fmla="*/ 9246 h 10000"/>
                  <a:gd name="connsiteX238" fmla="*/ 1443 w 10000"/>
                  <a:gd name="connsiteY238" fmla="*/ 9297 h 10000"/>
                  <a:gd name="connsiteX239" fmla="*/ 1425 w 10000"/>
                  <a:gd name="connsiteY239" fmla="*/ 9347 h 10000"/>
                  <a:gd name="connsiteX240" fmla="*/ 1326 w 10000"/>
                  <a:gd name="connsiteY240" fmla="*/ 9465 h 10000"/>
                  <a:gd name="connsiteX241" fmla="*/ 1380 w 10000"/>
                  <a:gd name="connsiteY241" fmla="*/ 9482 h 10000"/>
                  <a:gd name="connsiteX242" fmla="*/ 1398 w 10000"/>
                  <a:gd name="connsiteY242" fmla="*/ 9617 h 10000"/>
                  <a:gd name="connsiteX243" fmla="*/ 1550 w 10000"/>
                  <a:gd name="connsiteY243" fmla="*/ 9690 h 10000"/>
                  <a:gd name="connsiteX244" fmla="*/ 1595 w 10000"/>
                  <a:gd name="connsiteY244" fmla="*/ 9696 h 10000"/>
                  <a:gd name="connsiteX245" fmla="*/ 1568 w 10000"/>
                  <a:gd name="connsiteY245" fmla="*/ 9645 h 10000"/>
                  <a:gd name="connsiteX246" fmla="*/ 1613 w 10000"/>
                  <a:gd name="connsiteY246" fmla="*/ 9606 h 10000"/>
                  <a:gd name="connsiteX247" fmla="*/ 1667 w 10000"/>
                  <a:gd name="connsiteY247" fmla="*/ 9674 h 10000"/>
                  <a:gd name="connsiteX248" fmla="*/ 1595 w 10000"/>
                  <a:gd name="connsiteY248" fmla="*/ 9713 h 10000"/>
                  <a:gd name="connsiteX249" fmla="*/ 1685 w 10000"/>
                  <a:gd name="connsiteY249" fmla="*/ 9786 h 10000"/>
                  <a:gd name="connsiteX250" fmla="*/ 1783 w 10000"/>
                  <a:gd name="connsiteY250" fmla="*/ 9831 h 10000"/>
                  <a:gd name="connsiteX251" fmla="*/ 1837 w 10000"/>
                  <a:gd name="connsiteY251" fmla="*/ 9887 h 10000"/>
                  <a:gd name="connsiteX252" fmla="*/ 1774 w 10000"/>
                  <a:gd name="connsiteY252" fmla="*/ 9938 h 10000"/>
                  <a:gd name="connsiteX253" fmla="*/ 1703 w 10000"/>
                  <a:gd name="connsiteY253" fmla="*/ 9955 h 10000"/>
                  <a:gd name="connsiteX254" fmla="*/ 1640 w 10000"/>
                  <a:gd name="connsiteY254" fmla="*/ 9944 h 10000"/>
                  <a:gd name="connsiteX255" fmla="*/ 1461 w 10000"/>
                  <a:gd name="connsiteY255" fmla="*/ 9977 h 10000"/>
                  <a:gd name="connsiteX256" fmla="*/ 1371 w 10000"/>
                  <a:gd name="connsiteY256" fmla="*/ 9966 h 10000"/>
                  <a:gd name="connsiteX257" fmla="*/ 1308 w 10000"/>
                  <a:gd name="connsiteY257" fmla="*/ 9927 h 10000"/>
                  <a:gd name="connsiteX258" fmla="*/ 1219 w 10000"/>
                  <a:gd name="connsiteY258" fmla="*/ 9972 h 10000"/>
                  <a:gd name="connsiteX259" fmla="*/ 1039 w 10000"/>
                  <a:gd name="connsiteY259" fmla="*/ 9989 h 10000"/>
                  <a:gd name="connsiteX260" fmla="*/ 1022 w 10000"/>
                  <a:gd name="connsiteY260" fmla="*/ 9989 h 10000"/>
                  <a:gd name="connsiteX261" fmla="*/ 1022 w 10000"/>
                  <a:gd name="connsiteY261" fmla="*/ 9989 h 10000"/>
                  <a:gd name="connsiteX262" fmla="*/ 1022 w 10000"/>
                  <a:gd name="connsiteY262" fmla="*/ 9989 h 10000"/>
                  <a:gd name="connsiteX0" fmla="*/ 394 w 10000"/>
                  <a:gd name="connsiteY0" fmla="*/ 9775 h 10000"/>
                  <a:gd name="connsiteX1" fmla="*/ 394 w 10000"/>
                  <a:gd name="connsiteY1" fmla="*/ 9679 h 10000"/>
                  <a:gd name="connsiteX2" fmla="*/ 385 w 10000"/>
                  <a:gd name="connsiteY2" fmla="*/ 9713 h 10000"/>
                  <a:gd name="connsiteX3" fmla="*/ 394 w 10000"/>
                  <a:gd name="connsiteY3" fmla="*/ 9775 h 10000"/>
                  <a:gd name="connsiteX4" fmla="*/ 394 w 10000"/>
                  <a:gd name="connsiteY4" fmla="*/ 9775 h 10000"/>
                  <a:gd name="connsiteX5" fmla="*/ 394 w 10000"/>
                  <a:gd name="connsiteY5" fmla="*/ 9775 h 10000"/>
                  <a:gd name="connsiteX6" fmla="*/ 1075 w 10000"/>
                  <a:gd name="connsiteY6" fmla="*/ 9443 h 10000"/>
                  <a:gd name="connsiteX7" fmla="*/ 1075 w 10000"/>
                  <a:gd name="connsiteY7" fmla="*/ 9387 h 10000"/>
                  <a:gd name="connsiteX8" fmla="*/ 1004 w 10000"/>
                  <a:gd name="connsiteY8" fmla="*/ 9409 h 10000"/>
                  <a:gd name="connsiteX9" fmla="*/ 1075 w 10000"/>
                  <a:gd name="connsiteY9" fmla="*/ 9443 h 10000"/>
                  <a:gd name="connsiteX10" fmla="*/ 1075 w 10000"/>
                  <a:gd name="connsiteY10" fmla="*/ 9443 h 10000"/>
                  <a:gd name="connsiteX11" fmla="*/ 1075 w 10000"/>
                  <a:gd name="connsiteY11" fmla="*/ 9443 h 10000"/>
                  <a:gd name="connsiteX12" fmla="*/ 833 w 10000"/>
                  <a:gd name="connsiteY12" fmla="*/ 9955 h 10000"/>
                  <a:gd name="connsiteX13" fmla="*/ 896 w 10000"/>
                  <a:gd name="connsiteY13" fmla="*/ 9944 h 10000"/>
                  <a:gd name="connsiteX14" fmla="*/ 851 w 10000"/>
                  <a:gd name="connsiteY14" fmla="*/ 9921 h 10000"/>
                  <a:gd name="connsiteX15" fmla="*/ 797 w 10000"/>
                  <a:gd name="connsiteY15" fmla="*/ 9916 h 10000"/>
                  <a:gd name="connsiteX16" fmla="*/ 744 w 10000"/>
                  <a:gd name="connsiteY16" fmla="*/ 9932 h 10000"/>
                  <a:gd name="connsiteX17" fmla="*/ 833 w 10000"/>
                  <a:gd name="connsiteY17" fmla="*/ 9955 h 10000"/>
                  <a:gd name="connsiteX18" fmla="*/ 833 w 10000"/>
                  <a:gd name="connsiteY18" fmla="*/ 9955 h 10000"/>
                  <a:gd name="connsiteX19" fmla="*/ 833 w 10000"/>
                  <a:gd name="connsiteY19" fmla="*/ 9955 h 10000"/>
                  <a:gd name="connsiteX20" fmla="*/ 1022 w 10000"/>
                  <a:gd name="connsiteY20" fmla="*/ 9989 h 10000"/>
                  <a:gd name="connsiteX21" fmla="*/ 1138 w 10000"/>
                  <a:gd name="connsiteY21" fmla="*/ 9989 h 10000"/>
                  <a:gd name="connsiteX22" fmla="*/ 1201 w 10000"/>
                  <a:gd name="connsiteY22" fmla="*/ 9989 h 10000"/>
                  <a:gd name="connsiteX23" fmla="*/ 1326 w 10000"/>
                  <a:gd name="connsiteY23" fmla="*/ 9989 h 10000"/>
                  <a:gd name="connsiteX24" fmla="*/ 1505 w 10000"/>
                  <a:gd name="connsiteY24" fmla="*/ 10000 h 10000"/>
                  <a:gd name="connsiteX25" fmla="*/ 1604 w 10000"/>
                  <a:gd name="connsiteY25" fmla="*/ 10000 h 10000"/>
                  <a:gd name="connsiteX26" fmla="*/ 1846 w 10000"/>
                  <a:gd name="connsiteY26" fmla="*/ 9983 h 10000"/>
                  <a:gd name="connsiteX27" fmla="*/ 2052 w 10000"/>
                  <a:gd name="connsiteY27" fmla="*/ 9966 h 10000"/>
                  <a:gd name="connsiteX28" fmla="*/ 2294 w 10000"/>
                  <a:gd name="connsiteY28" fmla="*/ 9932 h 10000"/>
                  <a:gd name="connsiteX29" fmla="*/ 2509 w 10000"/>
                  <a:gd name="connsiteY29" fmla="*/ 9865 h 10000"/>
                  <a:gd name="connsiteX30" fmla="*/ 2401 w 10000"/>
                  <a:gd name="connsiteY30" fmla="*/ 9871 h 10000"/>
                  <a:gd name="connsiteX31" fmla="*/ 2330 w 10000"/>
                  <a:gd name="connsiteY31" fmla="*/ 9882 h 10000"/>
                  <a:gd name="connsiteX32" fmla="*/ 2231 w 10000"/>
                  <a:gd name="connsiteY32" fmla="*/ 9865 h 10000"/>
                  <a:gd name="connsiteX33" fmla="*/ 2285 w 10000"/>
                  <a:gd name="connsiteY33" fmla="*/ 9826 h 10000"/>
                  <a:gd name="connsiteX34" fmla="*/ 2249 w 10000"/>
                  <a:gd name="connsiteY34" fmla="*/ 9803 h 10000"/>
                  <a:gd name="connsiteX35" fmla="*/ 2303 w 10000"/>
                  <a:gd name="connsiteY35" fmla="*/ 9792 h 10000"/>
                  <a:gd name="connsiteX36" fmla="*/ 2339 w 10000"/>
                  <a:gd name="connsiteY36" fmla="*/ 9859 h 10000"/>
                  <a:gd name="connsiteX37" fmla="*/ 2428 w 10000"/>
                  <a:gd name="connsiteY37" fmla="*/ 9854 h 10000"/>
                  <a:gd name="connsiteX38" fmla="*/ 2455 w 10000"/>
                  <a:gd name="connsiteY38" fmla="*/ 9826 h 10000"/>
                  <a:gd name="connsiteX39" fmla="*/ 2518 w 10000"/>
                  <a:gd name="connsiteY39" fmla="*/ 9781 h 10000"/>
                  <a:gd name="connsiteX40" fmla="*/ 2590 w 10000"/>
                  <a:gd name="connsiteY40" fmla="*/ 9781 h 10000"/>
                  <a:gd name="connsiteX41" fmla="*/ 2697 w 10000"/>
                  <a:gd name="connsiteY41" fmla="*/ 9707 h 10000"/>
                  <a:gd name="connsiteX42" fmla="*/ 2688 w 10000"/>
                  <a:gd name="connsiteY42" fmla="*/ 9674 h 10000"/>
                  <a:gd name="connsiteX43" fmla="*/ 2742 w 10000"/>
                  <a:gd name="connsiteY43" fmla="*/ 9662 h 10000"/>
                  <a:gd name="connsiteX44" fmla="*/ 2832 w 10000"/>
                  <a:gd name="connsiteY44" fmla="*/ 9634 h 10000"/>
                  <a:gd name="connsiteX45" fmla="*/ 2858 w 10000"/>
                  <a:gd name="connsiteY45" fmla="*/ 9578 h 10000"/>
                  <a:gd name="connsiteX46" fmla="*/ 2796 w 10000"/>
                  <a:gd name="connsiteY46" fmla="*/ 9555 h 10000"/>
                  <a:gd name="connsiteX47" fmla="*/ 2760 w 10000"/>
                  <a:gd name="connsiteY47" fmla="*/ 9516 h 10000"/>
                  <a:gd name="connsiteX48" fmla="*/ 2769 w 10000"/>
                  <a:gd name="connsiteY48" fmla="*/ 9482 h 10000"/>
                  <a:gd name="connsiteX49" fmla="*/ 2742 w 10000"/>
                  <a:gd name="connsiteY49" fmla="*/ 9443 h 10000"/>
                  <a:gd name="connsiteX50" fmla="*/ 2751 w 10000"/>
                  <a:gd name="connsiteY50" fmla="*/ 9398 h 10000"/>
                  <a:gd name="connsiteX51" fmla="*/ 2832 w 10000"/>
                  <a:gd name="connsiteY51" fmla="*/ 9313 h 10000"/>
                  <a:gd name="connsiteX52" fmla="*/ 2858 w 10000"/>
                  <a:gd name="connsiteY52" fmla="*/ 9263 h 10000"/>
                  <a:gd name="connsiteX53" fmla="*/ 2885 w 10000"/>
                  <a:gd name="connsiteY53" fmla="*/ 9207 h 10000"/>
                  <a:gd name="connsiteX54" fmla="*/ 2885 w 10000"/>
                  <a:gd name="connsiteY54" fmla="*/ 9167 h 10000"/>
                  <a:gd name="connsiteX55" fmla="*/ 2849 w 10000"/>
                  <a:gd name="connsiteY55" fmla="*/ 9116 h 10000"/>
                  <a:gd name="connsiteX56" fmla="*/ 2823 w 10000"/>
                  <a:gd name="connsiteY56" fmla="*/ 9083 h 10000"/>
                  <a:gd name="connsiteX57" fmla="*/ 2787 w 10000"/>
                  <a:gd name="connsiteY57" fmla="*/ 9071 h 10000"/>
                  <a:gd name="connsiteX58" fmla="*/ 2706 w 10000"/>
                  <a:gd name="connsiteY58" fmla="*/ 9055 h 10000"/>
                  <a:gd name="connsiteX59" fmla="*/ 2670 w 10000"/>
                  <a:gd name="connsiteY59" fmla="*/ 9026 h 10000"/>
                  <a:gd name="connsiteX60" fmla="*/ 2643 w 10000"/>
                  <a:gd name="connsiteY60" fmla="*/ 9004 h 10000"/>
                  <a:gd name="connsiteX61" fmla="*/ 2581 w 10000"/>
                  <a:gd name="connsiteY61" fmla="*/ 8993 h 10000"/>
                  <a:gd name="connsiteX62" fmla="*/ 2545 w 10000"/>
                  <a:gd name="connsiteY62" fmla="*/ 8970 h 10000"/>
                  <a:gd name="connsiteX63" fmla="*/ 2491 w 10000"/>
                  <a:gd name="connsiteY63" fmla="*/ 8908 h 10000"/>
                  <a:gd name="connsiteX64" fmla="*/ 2455 w 10000"/>
                  <a:gd name="connsiteY64" fmla="*/ 8869 h 10000"/>
                  <a:gd name="connsiteX65" fmla="*/ 2384 w 10000"/>
                  <a:gd name="connsiteY65" fmla="*/ 8807 h 10000"/>
                  <a:gd name="connsiteX66" fmla="*/ 2276 w 10000"/>
                  <a:gd name="connsiteY66" fmla="*/ 8734 h 10000"/>
                  <a:gd name="connsiteX67" fmla="*/ 2231 w 10000"/>
                  <a:gd name="connsiteY67" fmla="*/ 8683 h 10000"/>
                  <a:gd name="connsiteX68" fmla="*/ 2258 w 10000"/>
                  <a:gd name="connsiteY68" fmla="*/ 8649 h 10000"/>
                  <a:gd name="connsiteX69" fmla="*/ 2294 w 10000"/>
                  <a:gd name="connsiteY69" fmla="*/ 8610 h 10000"/>
                  <a:gd name="connsiteX70" fmla="*/ 2330 w 10000"/>
                  <a:gd name="connsiteY70" fmla="*/ 8537 h 10000"/>
                  <a:gd name="connsiteX71" fmla="*/ 2357 w 10000"/>
                  <a:gd name="connsiteY71" fmla="*/ 8481 h 10000"/>
                  <a:gd name="connsiteX72" fmla="*/ 2357 w 10000"/>
                  <a:gd name="connsiteY72" fmla="*/ 8413 h 10000"/>
                  <a:gd name="connsiteX73" fmla="*/ 3504 w 10000"/>
                  <a:gd name="connsiteY73" fmla="*/ 8424 h 10000"/>
                  <a:gd name="connsiteX74" fmla="*/ 4247 w 10000"/>
                  <a:gd name="connsiteY74" fmla="*/ 8452 h 10000"/>
                  <a:gd name="connsiteX75" fmla="*/ 7473 w 10000"/>
                  <a:gd name="connsiteY75" fmla="*/ 8497 h 10000"/>
                  <a:gd name="connsiteX76" fmla="*/ 9686 w 10000"/>
                  <a:gd name="connsiteY76" fmla="*/ 8514 h 10000"/>
                  <a:gd name="connsiteX77" fmla="*/ 9659 w 10000"/>
                  <a:gd name="connsiteY77" fmla="*/ 8391 h 10000"/>
                  <a:gd name="connsiteX78" fmla="*/ 9597 w 10000"/>
                  <a:gd name="connsiteY78" fmla="*/ 8284 h 10000"/>
                  <a:gd name="connsiteX79" fmla="*/ 9534 w 10000"/>
                  <a:gd name="connsiteY79" fmla="*/ 8233 h 10000"/>
                  <a:gd name="connsiteX80" fmla="*/ 9507 w 10000"/>
                  <a:gd name="connsiteY80" fmla="*/ 8182 h 10000"/>
                  <a:gd name="connsiteX81" fmla="*/ 9444 w 10000"/>
                  <a:gd name="connsiteY81" fmla="*/ 8154 h 10000"/>
                  <a:gd name="connsiteX82" fmla="*/ 9418 w 10000"/>
                  <a:gd name="connsiteY82" fmla="*/ 8104 h 10000"/>
                  <a:gd name="connsiteX83" fmla="*/ 9435 w 10000"/>
                  <a:gd name="connsiteY83" fmla="*/ 8053 h 10000"/>
                  <a:gd name="connsiteX84" fmla="*/ 9400 w 10000"/>
                  <a:gd name="connsiteY84" fmla="*/ 7963 h 10000"/>
                  <a:gd name="connsiteX85" fmla="*/ 9444 w 10000"/>
                  <a:gd name="connsiteY85" fmla="*/ 7907 h 10000"/>
                  <a:gd name="connsiteX86" fmla="*/ 9462 w 10000"/>
                  <a:gd name="connsiteY86" fmla="*/ 7839 h 10000"/>
                  <a:gd name="connsiteX87" fmla="*/ 9444 w 10000"/>
                  <a:gd name="connsiteY87" fmla="*/ 7755 h 10000"/>
                  <a:gd name="connsiteX88" fmla="*/ 9489 w 10000"/>
                  <a:gd name="connsiteY88" fmla="*/ 7687 h 10000"/>
                  <a:gd name="connsiteX89" fmla="*/ 9480 w 10000"/>
                  <a:gd name="connsiteY89" fmla="*/ 7653 h 10000"/>
                  <a:gd name="connsiteX90" fmla="*/ 9525 w 10000"/>
                  <a:gd name="connsiteY90" fmla="*/ 7603 h 10000"/>
                  <a:gd name="connsiteX91" fmla="*/ 9516 w 10000"/>
                  <a:gd name="connsiteY91" fmla="*/ 7530 h 10000"/>
                  <a:gd name="connsiteX92" fmla="*/ 9570 w 10000"/>
                  <a:gd name="connsiteY92" fmla="*/ 7423 h 10000"/>
                  <a:gd name="connsiteX93" fmla="*/ 9597 w 10000"/>
                  <a:gd name="connsiteY93" fmla="*/ 7383 h 10000"/>
                  <a:gd name="connsiteX94" fmla="*/ 9552 w 10000"/>
                  <a:gd name="connsiteY94" fmla="*/ 7282 h 10000"/>
                  <a:gd name="connsiteX95" fmla="*/ 9561 w 10000"/>
                  <a:gd name="connsiteY95" fmla="*/ 7243 h 10000"/>
                  <a:gd name="connsiteX96" fmla="*/ 9534 w 10000"/>
                  <a:gd name="connsiteY96" fmla="*/ 7214 h 10000"/>
                  <a:gd name="connsiteX97" fmla="*/ 9480 w 10000"/>
                  <a:gd name="connsiteY97" fmla="*/ 7181 h 10000"/>
                  <a:gd name="connsiteX98" fmla="*/ 9471 w 10000"/>
                  <a:gd name="connsiteY98" fmla="*/ 7147 h 10000"/>
                  <a:gd name="connsiteX99" fmla="*/ 9444 w 10000"/>
                  <a:gd name="connsiteY99" fmla="*/ 7136 h 10000"/>
                  <a:gd name="connsiteX100" fmla="*/ 9373 w 10000"/>
                  <a:gd name="connsiteY100" fmla="*/ 7079 h 10000"/>
                  <a:gd name="connsiteX101" fmla="*/ 9346 w 10000"/>
                  <a:gd name="connsiteY101" fmla="*/ 7034 h 10000"/>
                  <a:gd name="connsiteX102" fmla="*/ 9355 w 10000"/>
                  <a:gd name="connsiteY102" fmla="*/ 7001 h 10000"/>
                  <a:gd name="connsiteX103" fmla="*/ 9355 w 10000"/>
                  <a:gd name="connsiteY103" fmla="*/ 6944 h 10000"/>
                  <a:gd name="connsiteX104" fmla="*/ 9310 w 10000"/>
                  <a:gd name="connsiteY104" fmla="*/ 6877 h 10000"/>
                  <a:gd name="connsiteX105" fmla="*/ 9319 w 10000"/>
                  <a:gd name="connsiteY105" fmla="*/ 6815 h 10000"/>
                  <a:gd name="connsiteX106" fmla="*/ 9292 w 10000"/>
                  <a:gd name="connsiteY106" fmla="*/ 6719 h 10000"/>
                  <a:gd name="connsiteX107" fmla="*/ 9328 w 10000"/>
                  <a:gd name="connsiteY107" fmla="*/ 6669 h 10000"/>
                  <a:gd name="connsiteX108" fmla="*/ 9382 w 10000"/>
                  <a:gd name="connsiteY108" fmla="*/ 6640 h 10000"/>
                  <a:gd name="connsiteX109" fmla="*/ 9400 w 10000"/>
                  <a:gd name="connsiteY109" fmla="*/ 6607 h 10000"/>
                  <a:gd name="connsiteX110" fmla="*/ 9435 w 10000"/>
                  <a:gd name="connsiteY110" fmla="*/ 6539 h 10000"/>
                  <a:gd name="connsiteX111" fmla="*/ 9525 w 10000"/>
                  <a:gd name="connsiteY111" fmla="*/ 6427 h 10000"/>
                  <a:gd name="connsiteX112" fmla="*/ 9543 w 10000"/>
                  <a:gd name="connsiteY112" fmla="*/ 6376 h 10000"/>
                  <a:gd name="connsiteX113" fmla="*/ 9534 w 10000"/>
                  <a:gd name="connsiteY113" fmla="*/ 6314 h 10000"/>
                  <a:gd name="connsiteX114" fmla="*/ 9552 w 10000"/>
                  <a:gd name="connsiteY114" fmla="*/ 6263 h 10000"/>
                  <a:gd name="connsiteX115" fmla="*/ 9561 w 10000"/>
                  <a:gd name="connsiteY115" fmla="*/ 6224 h 10000"/>
                  <a:gd name="connsiteX116" fmla="*/ 9534 w 10000"/>
                  <a:gd name="connsiteY116" fmla="*/ 6145 h 10000"/>
                  <a:gd name="connsiteX117" fmla="*/ 9552 w 10000"/>
                  <a:gd name="connsiteY117" fmla="*/ 6111 h 10000"/>
                  <a:gd name="connsiteX118" fmla="*/ 9686 w 10000"/>
                  <a:gd name="connsiteY118" fmla="*/ 6044 h 10000"/>
                  <a:gd name="connsiteX119" fmla="*/ 9776 w 10000"/>
                  <a:gd name="connsiteY119" fmla="*/ 6005 h 10000"/>
                  <a:gd name="connsiteX120" fmla="*/ 9749 w 10000"/>
                  <a:gd name="connsiteY120" fmla="*/ 5976 h 10000"/>
                  <a:gd name="connsiteX121" fmla="*/ 9839 w 10000"/>
                  <a:gd name="connsiteY121" fmla="*/ 5965 h 10000"/>
                  <a:gd name="connsiteX122" fmla="*/ 9884 w 10000"/>
                  <a:gd name="connsiteY122" fmla="*/ 5954 h 10000"/>
                  <a:gd name="connsiteX123" fmla="*/ 9928 w 10000"/>
                  <a:gd name="connsiteY123" fmla="*/ 5898 h 10000"/>
                  <a:gd name="connsiteX124" fmla="*/ 10000 w 10000"/>
                  <a:gd name="connsiteY124" fmla="*/ 5881 h 10000"/>
                  <a:gd name="connsiteX125" fmla="*/ 9884 w 10000"/>
                  <a:gd name="connsiteY125" fmla="*/ 5796 h 10000"/>
                  <a:gd name="connsiteX126" fmla="*/ 9704 w 10000"/>
                  <a:gd name="connsiteY126" fmla="*/ 5751 h 10000"/>
                  <a:gd name="connsiteX127" fmla="*/ 9704 w 10000"/>
                  <a:gd name="connsiteY127" fmla="*/ 5706 h 10000"/>
                  <a:gd name="connsiteX128" fmla="*/ 9740 w 10000"/>
                  <a:gd name="connsiteY128" fmla="*/ 5684 h 10000"/>
                  <a:gd name="connsiteX129" fmla="*/ 9758 w 10000"/>
                  <a:gd name="connsiteY129" fmla="*/ 5639 h 10000"/>
                  <a:gd name="connsiteX130" fmla="*/ 9749 w 10000"/>
                  <a:gd name="connsiteY130" fmla="*/ 5611 h 10000"/>
                  <a:gd name="connsiteX131" fmla="*/ 9758 w 10000"/>
                  <a:gd name="connsiteY131" fmla="*/ 5577 h 10000"/>
                  <a:gd name="connsiteX132" fmla="*/ 9794 w 10000"/>
                  <a:gd name="connsiteY132" fmla="*/ 5549 h 10000"/>
                  <a:gd name="connsiteX133" fmla="*/ 9812 w 10000"/>
                  <a:gd name="connsiteY133" fmla="*/ 5526 h 10000"/>
                  <a:gd name="connsiteX134" fmla="*/ 9722 w 10000"/>
                  <a:gd name="connsiteY134" fmla="*/ 5470 h 10000"/>
                  <a:gd name="connsiteX135" fmla="*/ 9731 w 10000"/>
                  <a:gd name="connsiteY135" fmla="*/ 5374 h 10000"/>
                  <a:gd name="connsiteX136" fmla="*/ 9704 w 10000"/>
                  <a:gd name="connsiteY136" fmla="*/ 5340 h 10000"/>
                  <a:gd name="connsiteX137" fmla="*/ 9642 w 10000"/>
                  <a:gd name="connsiteY137" fmla="*/ 5284 h 10000"/>
                  <a:gd name="connsiteX138" fmla="*/ 9597 w 10000"/>
                  <a:gd name="connsiteY138" fmla="*/ 5262 h 10000"/>
                  <a:gd name="connsiteX139" fmla="*/ 9516 w 10000"/>
                  <a:gd name="connsiteY139" fmla="*/ 5211 h 10000"/>
                  <a:gd name="connsiteX140" fmla="*/ 9489 w 10000"/>
                  <a:gd name="connsiteY140" fmla="*/ 5177 h 10000"/>
                  <a:gd name="connsiteX141" fmla="*/ 9462 w 10000"/>
                  <a:gd name="connsiteY141" fmla="*/ 5115 h 10000"/>
                  <a:gd name="connsiteX142" fmla="*/ 9427 w 10000"/>
                  <a:gd name="connsiteY142" fmla="*/ 5076 h 10000"/>
                  <a:gd name="connsiteX143" fmla="*/ 9462 w 10000"/>
                  <a:gd name="connsiteY143" fmla="*/ 5048 h 10000"/>
                  <a:gd name="connsiteX144" fmla="*/ 9427 w 10000"/>
                  <a:gd name="connsiteY144" fmla="*/ 4997 h 10000"/>
                  <a:gd name="connsiteX145" fmla="*/ 9382 w 10000"/>
                  <a:gd name="connsiteY145" fmla="*/ 4930 h 10000"/>
                  <a:gd name="connsiteX146" fmla="*/ 9382 w 10000"/>
                  <a:gd name="connsiteY146" fmla="*/ 4873 h 10000"/>
                  <a:gd name="connsiteX147" fmla="*/ 9337 w 10000"/>
                  <a:gd name="connsiteY147" fmla="*/ 4828 h 10000"/>
                  <a:gd name="connsiteX148" fmla="*/ 9373 w 10000"/>
                  <a:gd name="connsiteY148" fmla="*/ 4789 h 10000"/>
                  <a:gd name="connsiteX149" fmla="*/ 9337 w 10000"/>
                  <a:gd name="connsiteY149" fmla="*/ 4755 h 10000"/>
                  <a:gd name="connsiteX150" fmla="*/ 9256 w 10000"/>
                  <a:gd name="connsiteY150" fmla="*/ 4716 h 10000"/>
                  <a:gd name="connsiteX151" fmla="*/ 9283 w 10000"/>
                  <a:gd name="connsiteY151" fmla="*/ 4648 h 10000"/>
                  <a:gd name="connsiteX152" fmla="*/ 9229 w 10000"/>
                  <a:gd name="connsiteY152" fmla="*/ 4631 h 10000"/>
                  <a:gd name="connsiteX153" fmla="*/ 9167 w 10000"/>
                  <a:gd name="connsiteY153" fmla="*/ 4412 h 10000"/>
                  <a:gd name="connsiteX154" fmla="*/ 9041 w 10000"/>
                  <a:gd name="connsiteY154" fmla="*/ 3877 h 10000"/>
                  <a:gd name="connsiteX155" fmla="*/ 8943 w 10000"/>
                  <a:gd name="connsiteY155" fmla="*/ 3495 h 10000"/>
                  <a:gd name="connsiteX156" fmla="*/ 8916 w 10000"/>
                  <a:gd name="connsiteY156" fmla="*/ 3410 h 10000"/>
                  <a:gd name="connsiteX157" fmla="*/ 8898 w 10000"/>
                  <a:gd name="connsiteY157" fmla="*/ 3270 h 10000"/>
                  <a:gd name="connsiteX158" fmla="*/ 8799 w 10000"/>
                  <a:gd name="connsiteY158" fmla="*/ 2836 h 10000"/>
                  <a:gd name="connsiteX159" fmla="*/ 8763 w 10000"/>
                  <a:gd name="connsiteY159" fmla="*/ 2757 h 10000"/>
                  <a:gd name="connsiteX160" fmla="*/ 8737 w 10000"/>
                  <a:gd name="connsiteY160" fmla="*/ 2572 h 10000"/>
                  <a:gd name="connsiteX161" fmla="*/ 8710 w 10000"/>
                  <a:gd name="connsiteY161" fmla="*/ 2470 h 10000"/>
                  <a:gd name="connsiteX162" fmla="*/ 8656 w 10000"/>
                  <a:gd name="connsiteY162" fmla="*/ 2228 h 10000"/>
                  <a:gd name="connsiteX163" fmla="*/ 8593 w 10000"/>
                  <a:gd name="connsiteY163" fmla="*/ 2026 h 10000"/>
                  <a:gd name="connsiteX164" fmla="*/ 8441 w 10000"/>
                  <a:gd name="connsiteY164" fmla="*/ 1424 h 10000"/>
                  <a:gd name="connsiteX165" fmla="*/ 8423 w 10000"/>
                  <a:gd name="connsiteY165" fmla="*/ 1328 h 10000"/>
                  <a:gd name="connsiteX166" fmla="*/ 8333 w 10000"/>
                  <a:gd name="connsiteY166" fmla="*/ 1007 h 10000"/>
                  <a:gd name="connsiteX167" fmla="*/ 8244 w 10000"/>
                  <a:gd name="connsiteY167" fmla="*/ 597 h 10000"/>
                  <a:gd name="connsiteX168" fmla="*/ 8158 w 10000"/>
                  <a:gd name="connsiteY168" fmla="*/ 170 h 10000"/>
                  <a:gd name="connsiteX169" fmla="*/ 7679 w 10000"/>
                  <a:gd name="connsiteY169" fmla="*/ 163 h 10000"/>
                  <a:gd name="connsiteX170" fmla="*/ 3869 w 10000"/>
                  <a:gd name="connsiteY170" fmla="*/ 135 h 10000"/>
                  <a:gd name="connsiteX171" fmla="*/ 1183 w 10000"/>
                  <a:gd name="connsiteY171" fmla="*/ 0 h 10000"/>
                  <a:gd name="connsiteX172" fmla="*/ 1254 w 10000"/>
                  <a:gd name="connsiteY172" fmla="*/ 124 h 10000"/>
                  <a:gd name="connsiteX173" fmla="*/ 1326 w 10000"/>
                  <a:gd name="connsiteY173" fmla="*/ 191 h 10000"/>
                  <a:gd name="connsiteX174" fmla="*/ 1434 w 10000"/>
                  <a:gd name="connsiteY174" fmla="*/ 231 h 10000"/>
                  <a:gd name="connsiteX175" fmla="*/ 1389 w 10000"/>
                  <a:gd name="connsiteY175" fmla="*/ 439 h 10000"/>
                  <a:gd name="connsiteX176" fmla="*/ 1290 w 10000"/>
                  <a:gd name="connsiteY176" fmla="*/ 799 h 10000"/>
                  <a:gd name="connsiteX177" fmla="*/ 1263 w 10000"/>
                  <a:gd name="connsiteY177" fmla="*/ 985 h 10000"/>
                  <a:gd name="connsiteX178" fmla="*/ 1201 w 10000"/>
                  <a:gd name="connsiteY178" fmla="*/ 1204 h 10000"/>
                  <a:gd name="connsiteX179" fmla="*/ 1165 w 10000"/>
                  <a:gd name="connsiteY179" fmla="*/ 1351 h 10000"/>
                  <a:gd name="connsiteX180" fmla="*/ 1129 w 10000"/>
                  <a:gd name="connsiteY180" fmla="*/ 1531 h 10000"/>
                  <a:gd name="connsiteX181" fmla="*/ 995 w 10000"/>
                  <a:gd name="connsiteY181" fmla="*/ 2105 h 10000"/>
                  <a:gd name="connsiteX182" fmla="*/ 914 w 10000"/>
                  <a:gd name="connsiteY182" fmla="*/ 2448 h 10000"/>
                  <a:gd name="connsiteX183" fmla="*/ 878 w 10000"/>
                  <a:gd name="connsiteY183" fmla="*/ 2628 h 10000"/>
                  <a:gd name="connsiteX184" fmla="*/ 806 w 10000"/>
                  <a:gd name="connsiteY184" fmla="*/ 2904 h 10000"/>
                  <a:gd name="connsiteX185" fmla="*/ 789 w 10000"/>
                  <a:gd name="connsiteY185" fmla="*/ 2983 h 10000"/>
                  <a:gd name="connsiteX186" fmla="*/ 726 w 10000"/>
                  <a:gd name="connsiteY186" fmla="*/ 3281 h 10000"/>
                  <a:gd name="connsiteX187" fmla="*/ 591 w 10000"/>
                  <a:gd name="connsiteY187" fmla="*/ 3849 h 10000"/>
                  <a:gd name="connsiteX188" fmla="*/ 547 w 10000"/>
                  <a:gd name="connsiteY188" fmla="*/ 4091 h 10000"/>
                  <a:gd name="connsiteX189" fmla="*/ 448 w 10000"/>
                  <a:gd name="connsiteY189" fmla="*/ 4536 h 10000"/>
                  <a:gd name="connsiteX190" fmla="*/ 430 w 10000"/>
                  <a:gd name="connsiteY190" fmla="*/ 4603 h 10000"/>
                  <a:gd name="connsiteX191" fmla="*/ 323 w 10000"/>
                  <a:gd name="connsiteY191" fmla="*/ 5053 h 10000"/>
                  <a:gd name="connsiteX192" fmla="*/ 287 w 10000"/>
                  <a:gd name="connsiteY192" fmla="*/ 5205 h 10000"/>
                  <a:gd name="connsiteX193" fmla="*/ 197 w 10000"/>
                  <a:gd name="connsiteY193" fmla="*/ 5554 h 10000"/>
                  <a:gd name="connsiteX194" fmla="*/ 152 w 10000"/>
                  <a:gd name="connsiteY194" fmla="*/ 5740 h 10000"/>
                  <a:gd name="connsiteX195" fmla="*/ 63 w 10000"/>
                  <a:gd name="connsiteY195" fmla="*/ 6156 h 10000"/>
                  <a:gd name="connsiteX196" fmla="*/ 72 w 10000"/>
                  <a:gd name="connsiteY196" fmla="*/ 6269 h 10000"/>
                  <a:gd name="connsiteX197" fmla="*/ 9 w 10000"/>
                  <a:gd name="connsiteY197" fmla="*/ 6511 h 10000"/>
                  <a:gd name="connsiteX198" fmla="*/ 0 w 10000"/>
                  <a:gd name="connsiteY198" fmla="*/ 8481 h 10000"/>
                  <a:gd name="connsiteX199" fmla="*/ 0 w 10000"/>
                  <a:gd name="connsiteY199" fmla="*/ 9645 h 10000"/>
                  <a:gd name="connsiteX200" fmla="*/ 72 w 10000"/>
                  <a:gd name="connsiteY200" fmla="*/ 9617 h 10000"/>
                  <a:gd name="connsiteX201" fmla="*/ 125 w 10000"/>
                  <a:gd name="connsiteY201" fmla="*/ 9595 h 10000"/>
                  <a:gd name="connsiteX202" fmla="*/ 170 w 10000"/>
                  <a:gd name="connsiteY202" fmla="*/ 9600 h 10000"/>
                  <a:gd name="connsiteX203" fmla="*/ 242 w 10000"/>
                  <a:gd name="connsiteY203" fmla="*/ 9629 h 10000"/>
                  <a:gd name="connsiteX204" fmla="*/ 242 w 10000"/>
                  <a:gd name="connsiteY204" fmla="*/ 9668 h 10000"/>
                  <a:gd name="connsiteX205" fmla="*/ 296 w 10000"/>
                  <a:gd name="connsiteY205" fmla="*/ 9634 h 10000"/>
                  <a:gd name="connsiteX206" fmla="*/ 439 w 10000"/>
                  <a:gd name="connsiteY206" fmla="*/ 9662 h 10000"/>
                  <a:gd name="connsiteX207" fmla="*/ 538 w 10000"/>
                  <a:gd name="connsiteY207" fmla="*/ 9702 h 10000"/>
                  <a:gd name="connsiteX208" fmla="*/ 600 w 10000"/>
                  <a:gd name="connsiteY208" fmla="*/ 9696 h 10000"/>
                  <a:gd name="connsiteX209" fmla="*/ 582 w 10000"/>
                  <a:gd name="connsiteY209" fmla="*/ 9792 h 10000"/>
                  <a:gd name="connsiteX210" fmla="*/ 690 w 10000"/>
                  <a:gd name="connsiteY210" fmla="*/ 9769 h 10000"/>
                  <a:gd name="connsiteX211" fmla="*/ 672 w 10000"/>
                  <a:gd name="connsiteY211" fmla="*/ 9741 h 10000"/>
                  <a:gd name="connsiteX212" fmla="*/ 717 w 10000"/>
                  <a:gd name="connsiteY212" fmla="*/ 9758 h 10000"/>
                  <a:gd name="connsiteX213" fmla="*/ 744 w 10000"/>
                  <a:gd name="connsiteY213" fmla="*/ 9724 h 10000"/>
                  <a:gd name="connsiteX214" fmla="*/ 833 w 10000"/>
                  <a:gd name="connsiteY214" fmla="*/ 9679 h 10000"/>
                  <a:gd name="connsiteX215" fmla="*/ 842 w 10000"/>
                  <a:gd name="connsiteY215" fmla="*/ 9522 h 10000"/>
                  <a:gd name="connsiteX216" fmla="*/ 869 w 10000"/>
                  <a:gd name="connsiteY216" fmla="*/ 9482 h 10000"/>
                  <a:gd name="connsiteX217" fmla="*/ 851 w 10000"/>
                  <a:gd name="connsiteY217" fmla="*/ 9398 h 10000"/>
                  <a:gd name="connsiteX218" fmla="*/ 923 w 10000"/>
                  <a:gd name="connsiteY218" fmla="*/ 9330 h 10000"/>
                  <a:gd name="connsiteX219" fmla="*/ 914 w 10000"/>
                  <a:gd name="connsiteY219" fmla="*/ 9274 h 10000"/>
                  <a:gd name="connsiteX220" fmla="*/ 977 w 10000"/>
                  <a:gd name="connsiteY220" fmla="*/ 9240 h 10000"/>
                  <a:gd name="connsiteX221" fmla="*/ 1004 w 10000"/>
                  <a:gd name="connsiteY221" fmla="*/ 9139 h 10000"/>
                  <a:gd name="connsiteX222" fmla="*/ 1004 w 10000"/>
                  <a:gd name="connsiteY222" fmla="*/ 9111 h 10000"/>
                  <a:gd name="connsiteX223" fmla="*/ 1057 w 10000"/>
                  <a:gd name="connsiteY223" fmla="*/ 9116 h 10000"/>
                  <a:gd name="connsiteX224" fmla="*/ 1111 w 10000"/>
                  <a:gd name="connsiteY224" fmla="*/ 9071 h 10000"/>
                  <a:gd name="connsiteX225" fmla="*/ 1147 w 10000"/>
                  <a:gd name="connsiteY225" fmla="*/ 9026 h 10000"/>
                  <a:gd name="connsiteX226" fmla="*/ 1093 w 10000"/>
                  <a:gd name="connsiteY226" fmla="*/ 9015 h 10000"/>
                  <a:gd name="connsiteX227" fmla="*/ 1111 w 10000"/>
                  <a:gd name="connsiteY227" fmla="*/ 8880 h 10000"/>
                  <a:gd name="connsiteX228" fmla="*/ 1201 w 10000"/>
                  <a:gd name="connsiteY228" fmla="*/ 8852 h 10000"/>
                  <a:gd name="connsiteX229" fmla="*/ 1228 w 10000"/>
                  <a:gd name="connsiteY229" fmla="*/ 8880 h 10000"/>
                  <a:gd name="connsiteX230" fmla="*/ 1138 w 10000"/>
                  <a:gd name="connsiteY230" fmla="*/ 8948 h 10000"/>
                  <a:gd name="connsiteX231" fmla="*/ 1174 w 10000"/>
                  <a:gd name="connsiteY231" fmla="*/ 8987 h 10000"/>
                  <a:gd name="connsiteX232" fmla="*/ 1174 w 10000"/>
                  <a:gd name="connsiteY232" fmla="*/ 9043 h 10000"/>
                  <a:gd name="connsiteX233" fmla="*/ 1237 w 10000"/>
                  <a:gd name="connsiteY233" fmla="*/ 8993 h 10000"/>
                  <a:gd name="connsiteX234" fmla="*/ 1263 w 10000"/>
                  <a:gd name="connsiteY234" fmla="*/ 9055 h 10000"/>
                  <a:gd name="connsiteX235" fmla="*/ 1362 w 10000"/>
                  <a:gd name="connsiteY235" fmla="*/ 9083 h 10000"/>
                  <a:gd name="connsiteX236" fmla="*/ 1416 w 10000"/>
                  <a:gd name="connsiteY236" fmla="*/ 9195 h 10000"/>
                  <a:gd name="connsiteX237" fmla="*/ 1398 w 10000"/>
                  <a:gd name="connsiteY237" fmla="*/ 9246 h 10000"/>
                  <a:gd name="connsiteX238" fmla="*/ 1443 w 10000"/>
                  <a:gd name="connsiteY238" fmla="*/ 9297 h 10000"/>
                  <a:gd name="connsiteX239" fmla="*/ 1425 w 10000"/>
                  <a:gd name="connsiteY239" fmla="*/ 9347 h 10000"/>
                  <a:gd name="connsiteX240" fmla="*/ 1326 w 10000"/>
                  <a:gd name="connsiteY240" fmla="*/ 9465 h 10000"/>
                  <a:gd name="connsiteX241" fmla="*/ 1380 w 10000"/>
                  <a:gd name="connsiteY241" fmla="*/ 9482 h 10000"/>
                  <a:gd name="connsiteX242" fmla="*/ 1398 w 10000"/>
                  <a:gd name="connsiteY242" fmla="*/ 9617 h 10000"/>
                  <a:gd name="connsiteX243" fmla="*/ 1550 w 10000"/>
                  <a:gd name="connsiteY243" fmla="*/ 9690 h 10000"/>
                  <a:gd name="connsiteX244" fmla="*/ 1595 w 10000"/>
                  <a:gd name="connsiteY244" fmla="*/ 9696 h 10000"/>
                  <a:gd name="connsiteX245" fmla="*/ 1568 w 10000"/>
                  <a:gd name="connsiteY245" fmla="*/ 9645 h 10000"/>
                  <a:gd name="connsiteX246" fmla="*/ 1613 w 10000"/>
                  <a:gd name="connsiteY246" fmla="*/ 9606 h 10000"/>
                  <a:gd name="connsiteX247" fmla="*/ 1667 w 10000"/>
                  <a:gd name="connsiteY247" fmla="*/ 9674 h 10000"/>
                  <a:gd name="connsiteX248" fmla="*/ 1595 w 10000"/>
                  <a:gd name="connsiteY248" fmla="*/ 9713 h 10000"/>
                  <a:gd name="connsiteX249" fmla="*/ 1685 w 10000"/>
                  <a:gd name="connsiteY249" fmla="*/ 9786 h 10000"/>
                  <a:gd name="connsiteX250" fmla="*/ 1783 w 10000"/>
                  <a:gd name="connsiteY250" fmla="*/ 9831 h 10000"/>
                  <a:gd name="connsiteX251" fmla="*/ 1837 w 10000"/>
                  <a:gd name="connsiteY251" fmla="*/ 9887 h 10000"/>
                  <a:gd name="connsiteX252" fmla="*/ 1774 w 10000"/>
                  <a:gd name="connsiteY252" fmla="*/ 9938 h 10000"/>
                  <a:gd name="connsiteX253" fmla="*/ 1703 w 10000"/>
                  <a:gd name="connsiteY253" fmla="*/ 9955 h 10000"/>
                  <a:gd name="connsiteX254" fmla="*/ 1640 w 10000"/>
                  <a:gd name="connsiteY254" fmla="*/ 9944 h 10000"/>
                  <a:gd name="connsiteX255" fmla="*/ 1461 w 10000"/>
                  <a:gd name="connsiteY255" fmla="*/ 9977 h 10000"/>
                  <a:gd name="connsiteX256" fmla="*/ 1371 w 10000"/>
                  <a:gd name="connsiteY256" fmla="*/ 9966 h 10000"/>
                  <a:gd name="connsiteX257" fmla="*/ 1308 w 10000"/>
                  <a:gd name="connsiteY257" fmla="*/ 9927 h 10000"/>
                  <a:gd name="connsiteX258" fmla="*/ 1219 w 10000"/>
                  <a:gd name="connsiteY258" fmla="*/ 9972 h 10000"/>
                  <a:gd name="connsiteX259" fmla="*/ 1039 w 10000"/>
                  <a:gd name="connsiteY259" fmla="*/ 9989 h 10000"/>
                  <a:gd name="connsiteX260" fmla="*/ 1022 w 10000"/>
                  <a:gd name="connsiteY260" fmla="*/ 9989 h 10000"/>
                  <a:gd name="connsiteX261" fmla="*/ 1022 w 10000"/>
                  <a:gd name="connsiteY261" fmla="*/ 9989 h 10000"/>
                  <a:gd name="connsiteX262" fmla="*/ 1022 w 10000"/>
                  <a:gd name="connsiteY262" fmla="*/ 998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</a:cxnLst>
                <a:rect l="l" t="t" r="r" b="b"/>
                <a:pathLst>
                  <a:path w="10000" h="10000">
                    <a:moveTo>
                      <a:pt x="394" y="9775"/>
                    </a:moveTo>
                    <a:lnTo>
                      <a:pt x="394" y="9679"/>
                    </a:lnTo>
                    <a:cubicBezTo>
                      <a:pt x="391" y="9690"/>
                      <a:pt x="388" y="9702"/>
                      <a:pt x="385" y="9713"/>
                    </a:cubicBezTo>
                    <a:cubicBezTo>
                      <a:pt x="388" y="9734"/>
                      <a:pt x="391" y="9754"/>
                      <a:pt x="394" y="9775"/>
                    </a:cubicBezTo>
                    <a:lnTo>
                      <a:pt x="394" y="9775"/>
                    </a:lnTo>
                    <a:lnTo>
                      <a:pt x="394" y="9775"/>
                    </a:lnTo>
                    <a:close/>
                    <a:moveTo>
                      <a:pt x="1075" y="9443"/>
                    </a:moveTo>
                    <a:lnTo>
                      <a:pt x="1075" y="9387"/>
                    </a:lnTo>
                    <a:cubicBezTo>
                      <a:pt x="1051" y="9394"/>
                      <a:pt x="1028" y="9402"/>
                      <a:pt x="1004" y="9409"/>
                    </a:cubicBezTo>
                    <a:cubicBezTo>
                      <a:pt x="1028" y="9420"/>
                      <a:pt x="1051" y="9432"/>
                      <a:pt x="1075" y="9443"/>
                    </a:cubicBezTo>
                    <a:lnTo>
                      <a:pt x="1075" y="9443"/>
                    </a:lnTo>
                    <a:lnTo>
                      <a:pt x="1075" y="9443"/>
                    </a:lnTo>
                    <a:close/>
                    <a:moveTo>
                      <a:pt x="833" y="9955"/>
                    </a:moveTo>
                    <a:cubicBezTo>
                      <a:pt x="854" y="9951"/>
                      <a:pt x="875" y="9948"/>
                      <a:pt x="896" y="9944"/>
                    </a:cubicBezTo>
                    <a:cubicBezTo>
                      <a:pt x="881" y="9936"/>
                      <a:pt x="866" y="9929"/>
                      <a:pt x="851" y="9921"/>
                    </a:cubicBezTo>
                    <a:cubicBezTo>
                      <a:pt x="833" y="9919"/>
                      <a:pt x="815" y="9918"/>
                      <a:pt x="797" y="9916"/>
                    </a:cubicBezTo>
                    <a:cubicBezTo>
                      <a:pt x="779" y="9921"/>
                      <a:pt x="762" y="9927"/>
                      <a:pt x="744" y="9932"/>
                    </a:cubicBezTo>
                    <a:lnTo>
                      <a:pt x="833" y="9955"/>
                    </a:lnTo>
                    <a:lnTo>
                      <a:pt x="833" y="9955"/>
                    </a:lnTo>
                    <a:lnTo>
                      <a:pt x="833" y="9955"/>
                    </a:lnTo>
                    <a:close/>
                    <a:moveTo>
                      <a:pt x="1022" y="9989"/>
                    </a:moveTo>
                    <a:lnTo>
                      <a:pt x="1138" y="9989"/>
                    </a:lnTo>
                    <a:lnTo>
                      <a:pt x="1201" y="9989"/>
                    </a:lnTo>
                    <a:lnTo>
                      <a:pt x="1326" y="9989"/>
                    </a:lnTo>
                    <a:lnTo>
                      <a:pt x="1505" y="10000"/>
                    </a:lnTo>
                    <a:lnTo>
                      <a:pt x="1604" y="10000"/>
                    </a:lnTo>
                    <a:lnTo>
                      <a:pt x="1846" y="9983"/>
                    </a:lnTo>
                    <a:lnTo>
                      <a:pt x="2052" y="9966"/>
                    </a:lnTo>
                    <a:lnTo>
                      <a:pt x="2294" y="9932"/>
                    </a:lnTo>
                    <a:lnTo>
                      <a:pt x="2509" y="9865"/>
                    </a:lnTo>
                    <a:lnTo>
                      <a:pt x="2401" y="9871"/>
                    </a:lnTo>
                    <a:cubicBezTo>
                      <a:pt x="2377" y="9875"/>
                      <a:pt x="2354" y="9878"/>
                      <a:pt x="2330" y="9882"/>
                    </a:cubicBezTo>
                    <a:cubicBezTo>
                      <a:pt x="2297" y="9876"/>
                      <a:pt x="2264" y="9871"/>
                      <a:pt x="2231" y="9865"/>
                    </a:cubicBezTo>
                    <a:lnTo>
                      <a:pt x="2285" y="9826"/>
                    </a:lnTo>
                    <a:cubicBezTo>
                      <a:pt x="2273" y="9818"/>
                      <a:pt x="2261" y="9811"/>
                      <a:pt x="2249" y="9803"/>
                    </a:cubicBezTo>
                    <a:cubicBezTo>
                      <a:pt x="2267" y="9799"/>
                      <a:pt x="2285" y="9796"/>
                      <a:pt x="2303" y="9792"/>
                    </a:cubicBezTo>
                    <a:cubicBezTo>
                      <a:pt x="2315" y="9814"/>
                      <a:pt x="2327" y="9837"/>
                      <a:pt x="2339" y="9859"/>
                    </a:cubicBezTo>
                    <a:cubicBezTo>
                      <a:pt x="2369" y="9857"/>
                      <a:pt x="2398" y="9856"/>
                      <a:pt x="2428" y="9854"/>
                    </a:cubicBezTo>
                    <a:cubicBezTo>
                      <a:pt x="2437" y="9845"/>
                      <a:pt x="2446" y="9835"/>
                      <a:pt x="2455" y="9826"/>
                    </a:cubicBezTo>
                    <a:lnTo>
                      <a:pt x="2518" y="9781"/>
                    </a:lnTo>
                    <a:lnTo>
                      <a:pt x="2590" y="9781"/>
                    </a:lnTo>
                    <a:lnTo>
                      <a:pt x="2697" y="9707"/>
                    </a:lnTo>
                    <a:lnTo>
                      <a:pt x="2688" y="9674"/>
                    </a:lnTo>
                    <a:lnTo>
                      <a:pt x="2742" y="9662"/>
                    </a:lnTo>
                    <a:cubicBezTo>
                      <a:pt x="2772" y="9653"/>
                      <a:pt x="2802" y="9643"/>
                      <a:pt x="2832" y="9634"/>
                    </a:cubicBezTo>
                    <a:cubicBezTo>
                      <a:pt x="2841" y="9615"/>
                      <a:pt x="2849" y="9597"/>
                      <a:pt x="2858" y="9578"/>
                    </a:cubicBezTo>
                    <a:lnTo>
                      <a:pt x="2796" y="9555"/>
                    </a:lnTo>
                    <a:lnTo>
                      <a:pt x="2760" y="9516"/>
                    </a:lnTo>
                    <a:cubicBezTo>
                      <a:pt x="2763" y="9505"/>
                      <a:pt x="2766" y="9493"/>
                      <a:pt x="2769" y="9482"/>
                    </a:cubicBezTo>
                    <a:lnTo>
                      <a:pt x="2742" y="9443"/>
                    </a:lnTo>
                    <a:lnTo>
                      <a:pt x="2751" y="9398"/>
                    </a:lnTo>
                    <a:cubicBezTo>
                      <a:pt x="2778" y="9370"/>
                      <a:pt x="2805" y="9341"/>
                      <a:pt x="2832" y="9313"/>
                    </a:cubicBezTo>
                    <a:cubicBezTo>
                      <a:pt x="2841" y="9296"/>
                      <a:pt x="2849" y="9280"/>
                      <a:pt x="2858" y="9263"/>
                    </a:cubicBezTo>
                    <a:cubicBezTo>
                      <a:pt x="2867" y="9244"/>
                      <a:pt x="2876" y="9226"/>
                      <a:pt x="2885" y="9207"/>
                    </a:cubicBezTo>
                    <a:lnTo>
                      <a:pt x="2885" y="9167"/>
                    </a:lnTo>
                    <a:lnTo>
                      <a:pt x="2849" y="9116"/>
                    </a:lnTo>
                    <a:cubicBezTo>
                      <a:pt x="2840" y="9105"/>
                      <a:pt x="2832" y="9094"/>
                      <a:pt x="2823" y="9083"/>
                    </a:cubicBezTo>
                    <a:lnTo>
                      <a:pt x="2787" y="9071"/>
                    </a:lnTo>
                    <a:cubicBezTo>
                      <a:pt x="2760" y="9066"/>
                      <a:pt x="2733" y="9060"/>
                      <a:pt x="2706" y="9055"/>
                    </a:cubicBezTo>
                    <a:cubicBezTo>
                      <a:pt x="2694" y="9045"/>
                      <a:pt x="2682" y="9036"/>
                      <a:pt x="2670" y="9026"/>
                    </a:cubicBezTo>
                    <a:cubicBezTo>
                      <a:pt x="2661" y="9019"/>
                      <a:pt x="2652" y="9011"/>
                      <a:pt x="2643" y="9004"/>
                    </a:cubicBezTo>
                    <a:cubicBezTo>
                      <a:pt x="2622" y="9000"/>
                      <a:pt x="2602" y="8997"/>
                      <a:pt x="2581" y="8993"/>
                    </a:cubicBezTo>
                    <a:cubicBezTo>
                      <a:pt x="2569" y="8985"/>
                      <a:pt x="2557" y="8978"/>
                      <a:pt x="2545" y="8970"/>
                    </a:cubicBezTo>
                    <a:cubicBezTo>
                      <a:pt x="2527" y="8949"/>
                      <a:pt x="2509" y="8929"/>
                      <a:pt x="2491" y="8908"/>
                    </a:cubicBezTo>
                    <a:lnTo>
                      <a:pt x="2455" y="8869"/>
                    </a:lnTo>
                    <a:lnTo>
                      <a:pt x="2384" y="8807"/>
                    </a:lnTo>
                    <a:lnTo>
                      <a:pt x="2276" y="8734"/>
                    </a:lnTo>
                    <a:lnTo>
                      <a:pt x="2231" y="8683"/>
                    </a:lnTo>
                    <a:cubicBezTo>
                      <a:pt x="2240" y="8672"/>
                      <a:pt x="2249" y="8660"/>
                      <a:pt x="2258" y="8649"/>
                    </a:cubicBezTo>
                    <a:lnTo>
                      <a:pt x="2294" y="8610"/>
                    </a:lnTo>
                    <a:cubicBezTo>
                      <a:pt x="2306" y="8586"/>
                      <a:pt x="2318" y="8561"/>
                      <a:pt x="2330" y="8537"/>
                    </a:cubicBezTo>
                    <a:cubicBezTo>
                      <a:pt x="2339" y="8518"/>
                      <a:pt x="2348" y="8500"/>
                      <a:pt x="2357" y="8481"/>
                    </a:cubicBezTo>
                    <a:lnTo>
                      <a:pt x="2357" y="8413"/>
                    </a:lnTo>
                    <a:lnTo>
                      <a:pt x="3504" y="8424"/>
                    </a:lnTo>
                    <a:lnTo>
                      <a:pt x="4247" y="8452"/>
                    </a:lnTo>
                    <a:lnTo>
                      <a:pt x="7473" y="8497"/>
                    </a:lnTo>
                    <a:lnTo>
                      <a:pt x="9686" y="8514"/>
                    </a:lnTo>
                    <a:lnTo>
                      <a:pt x="9659" y="8391"/>
                    </a:lnTo>
                    <a:cubicBezTo>
                      <a:pt x="9638" y="8355"/>
                      <a:pt x="9618" y="8320"/>
                      <a:pt x="9597" y="8284"/>
                    </a:cubicBezTo>
                    <a:lnTo>
                      <a:pt x="9534" y="8233"/>
                    </a:lnTo>
                    <a:lnTo>
                      <a:pt x="9507" y="8182"/>
                    </a:lnTo>
                    <a:cubicBezTo>
                      <a:pt x="9486" y="8173"/>
                      <a:pt x="9465" y="8163"/>
                      <a:pt x="9444" y="8154"/>
                    </a:cubicBezTo>
                    <a:cubicBezTo>
                      <a:pt x="9435" y="8137"/>
                      <a:pt x="9427" y="8121"/>
                      <a:pt x="9418" y="8104"/>
                    </a:cubicBezTo>
                    <a:cubicBezTo>
                      <a:pt x="9424" y="8087"/>
                      <a:pt x="9429" y="8070"/>
                      <a:pt x="9435" y="8053"/>
                    </a:cubicBezTo>
                    <a:cubicBezTo>
                      <a:pt x="9423" y="8023"/>
                      <a:pt x="9412" y="7993"/>
                      <a:pt x="9400" y="7963"/>
                    </a:cubicBezTo>
                    <a:lnTo>
                      <a:pt x="9444" y="7907"/>
                    </a:lnTo>
                    <a:cubicBezTo>
                      <a:pt x="9450" y="7884"/>
                      <a:pt x="9456" y="7862"/>
                      <a:pt x="9462" y="7839"/>
                    </a:cubicBezTo>
                    <a:lnTo>
                      <a:pt x="9444" y="7755"/>
                    </a:lnTo>
                    <a:cubicBezTo>
                      <a:pt x="9459" y="7732"/>
                      <a:pt x="9474" y="7710"/>
                      <a:pt x="9489" y="7687"/>
                    </a:cubicBezTo>
                    <a:cubicBezTo>
                      <a:pt x="9486" y="7676"/>
                      <a:pt x="9483" y="7664"/>
                      <a:pt x="9480" y="7653"/>
                    </a:cubicBezTo>
                    <a:cubicBezTo>
                      <a:pt x="9495" y="7636"/>
                      <a:pt x="9510" y="7620"/>
                      <a:pt x="9525" y="7603"/>
                    </a:cubicBezTo>
                    <a:cubicBezTo>
                      <a:pt x="9522" y="7579"/>
                      <a:pt x="9519" y="7554"/>
                      <a:pt x="9516" y="7530"/>
                    </a:cubicBezTo>
                    <a:cubicBezTo>
                      <a:pt x="9534" y="7494"/>
                      <a:pt x="9552" y="7459"/>
                      <a:pt x="9570" y="7423"/>
                    </a:cubicBezTo>
                    <a:cubicBezTo>
                      <a:pt x="9579" y="7410"/>
                      <a:pt x="9588" y="7396"/>
                      <a:pt x="9597" y="7383"/>
                    </a:cubicBezTo>
                    <a:cubicBezTo>
                      <a:pt x="9582" y="7349"/>
                      <a:pt x="9567" y="7316"/>
                      <a:pt x="9552" y="7282"/>
                    </a:cubicBezTo>
                    <a:lnTo>
                      <a:pt x="9561" y="7243"/>
                    </a:lnTo>
                    <a:cubicBezTo>
                      <a:pt x="9552" y="7233"/>
                      <a:pt x="9543" y="7224"/>
                      <a:pt x="9534" y="7214"/>
                    </a:cubicBezTo>
                    <a:lnTo>
                      <a:pt x="9480" y="7181"/>
                    </a:lnTo>
                    <a:cubicBezTo>
                      <a:pt x="9477" y="7170"/>
                      <a:pt x="9474" y="7158"/>
                      <a:pt x="9471" y="7147"/>
                    </a:cubicBezTo>
                    <a:cubicBezTo>
                      <a:pt x="9462" y="7143"/>
                      <a:pt x="9453" y="7140"/>
                      <a:pt x="9444" y="7136"/>
                    </a:cubicBezTo>
                    <a:cubicBezTo>
                      <a:pt x="9420" y="7117"/>
                      <a:pt x="9397" y="7098"/>
                      <a:pt x="9373" y="7079"/>
                    </a:cubicBezTo>
                    <a:lnTo>
                      <a:pt x="9346" y="7034"/>
                    </a:lnTo>
                    <a:lnTo>
                      <a:pt x="9355" y="7001"/>
                    </a:lnTo>
                    <a:lnTo>
                      <a:pt x="9355" y="6944"/>
                    </a:lnTo>
                    <a:cubicBezTo>
                      <a:pt x="9340" y="6922"/>
                      <a:pt x="9325" y="6899"/>
                      <a:pt x="9310" y="6877"/>
                    </a:cubicBezTo>
                    <a:cubicBezTo>
                      <a:pt x="9313" y="6856"/>
                      <a:pt x="9316" y="6836"/>
                      <a:pt x="9319" y="6815"/>
                    </a:cubicBezTo>
                    <a:lnTo>
                      <a:pt x="9292" y="6719"/>
                    </a:lnTo>
                    <a:cubicBezTo>
                      <a:pt x="9304" y="6702"/>
                      <a:pt x="9316" y="6686"/>
                      <a:pt x="9328" y="6669"/>
                    </a:cubicBezTo>
                    <a:cubicBezTo>
                      <a:pt x="9346" y="6659"/>
                      <a:pt x="9364" y="6650"/>
                      <a:pt x="9382" y="6640"/>
                    </a:cubicBezTo>
                    <a:lnTo>
                      <a:pt x="9400" y="6607"/>
                    </a:lnTo>
                    <a:cubicBezTo>
                      <a:pt x="9412" y="6584"/>
                      <a:pt x="9423" y="6562"/>
                      <a:pt x="9435" y="6539"/>
                    </a:cubicBezTo>
                    <a:cubicBezTo>
                      <a:pt x="9465" y="6502"/>
                      <a:pt x="9495" y="6464"/>
                      <a:pt x="9525" y="6427"/>
                    </a:cubicBezTo>
                    <a:lnTo>
                      <a:pt x="9543" y="6376"/>
                    </a:lnTo>
                    <a:cubicBezTo>
                      <a:pt x="9540" y="6355"/>
                      <a:pt x="9537" y="6335"/>
                      <a:pt x="9534" y="6314"/>
                    </a:cubicBezTo>
                    <a:lnTo>
                      <a:pt x="9552" y="6263"/>
                    </a:lnTo>
                    <a:lnTo>
                      <a:pt x="9561" y="6224"/>
                    </a:lnTo>
                    <a:cubicBezTo>
                      <a:pt x="9552" y="6198"/>
                      <a:pt x="9543" y="6171"/>
                      <a:pt x="9534" y="6145"/>
                    </a:cubicBezTo>
                    <a:cubicBezTo>
                      <a:pt x="9540" y="6134"/>
                      <a:pt x="9546" y="6122"/>
                      <a:pt x="9552" y="6111"/>
                    </a:cubicBezTo>
                    <a:cubicBezTo>
                      <a:pt x="9597" y="6089"/>
                      <a:pt x="9641" y="6066"/>
                      <a:pt x="9686" y="6044"/>
                    </a:cubicBezTo>
                    <a:lnTo>
                      <a:pt x="9776" y="6005"/>
                    </a:lnTo>
                    <a:cubicBezTo>
                      <a:pt x="9767" y="5995"/>
                      <a:pt x="9758" y="5986"/>
                      <a:pt x="9749" y="5976"/>
                    </a:cubicBezTo>
                    <a:cubicBezTo>
                      <a:pt x="9779" y="5972"/>
                      <a:pt x="9809" y="5969"/>
                      <a:pt x="9839" y="5965"/>
                    </a:cubicBezTo>
                    <a:cubicBezTo>
                      <a:pt x="9854" y="5961"/>
                      <a:pt x="9869" y="5958"/>
                      <a:pt x="9884" y="5954"/>
                    </a:cubicBezTo>
                    <a:lnTo>
                      <a:pt x="9928" y="5898"/>
                    </a:lnTo>
                    <a:cubicBezTo>
                      <a:pt x="9952" y="5892"/>
                      <a:pt x="9976" y="5887"/>
                      <a:pt x="10000" y="5881"/>
                    </a:cubicBezTo>
                    <a:cubicBezTo>
                      <a:pt x="9961" y="5853"/>
                      <a:pt x="9923" y="5824"/>
                      <a:pt x="9884" y="5796"/>
                    </a:cubicBezTo>
                    <a:lnTo>
                      <a:pt x="9704" y="5751"/>
                    </a:lnTo>
                    <a:lnTo>
                      <a:pt x="9704" y="5706"/>
                    </a:lnTo>
                    <a:cubicBezTo>
                      <a:pt x="9716" y="5699"/>
                      <a:pt x="9728" y="5691"/>
                      <a:pt x="9740" y="5684"/>
                    </a:cubicBezTo>
                    <a:lnTo>
                      <a:pt x="9758" y="5639"/>
                    </a:lnTo>
                    <a:cubicBezTo>
                      <a:pt x="9755" y="5630"/>
                      <a:pt x="9752" y="5620"/>
                      <a:pt x="9749" y="5611"/>
                    </a:cubicBezTo>
                    <a:cubicBezTo>
                      <a:pt x="9752" y="5600"/>
                      <a:pt x="9755" y="5588"/>
                      <a:pt x="9758" y="5577"/>
                    </a:cubicBezTo>
                    <a:cubicBezTo>
                      <a:pt x="9770" y="5568"/>
                      <a:pt x="9782" y="5558"/>
                      <a:pt x="9794" y="5549"/>
                    </a:cubicBezTo>
                    <a:cubicBezTo>
                      <a:pt x="9800" y="5541"/>
                      <a:pt x="9806" y="5534"/>
                      <a:pt x="9812" y="5526"/>
                    </a:cubicBezTo>
                    <a:cubicBezTo>
                      <a:pt x="9782" y="5507"/>
                      <a:pt x="9752" y="5489"/>
                      <a:pt x="9722" y="5470"/>
                    </a:cubicBezTo>
                    <a:lnTo>
                      <a:pt x="9731" y="5374"/>
                    </a:lnTo>
                    <a:cubicBezTo>
                      <a:pt x="9722" y="5363"/>
                      <a:pt x="9713" y="5351"/>
                      <a:pt x="9704" y="5340"/>
                    </a:cubicBezTo>
                    <a:lnTo>
                      <a:pt x="9642" y="5284"/>
                    </a:lnTo>
                    <a:cubicBezTo>
                      <a:pt x="9627" y="5277"/>
                      <a:pt x="9612" y="5269"/>
                      <a:pt x="9597" y="5262"/>
                    </a:cubicBezTo>
                    <a:lnTo>
                      <a:pt x="9516" y="5211"/>
                    </a:lnTo>
                    <a:cubicBezTo>
                      <a:pt x="9507" y="5200"/>
                      <a:pt x="9498" y="5188"/>
                      <a:pt x="9489" y="5177"/>
                    </a:cubicBezTo>
                    <a:cubicBezTo>
                      <a:pt x="9480" y="5156"/>
                      <a:pt x="9471" y="5136"/>
                      <a:pt x="9462" y="5115"/>
                    </a:cubicBezTo>
                    <a:cubicBezTo>
                      <a:pt x="9450" y="5102"/>
                      <a:pt x="9439" y="5089"/>
                      <a:pt x="9427" y="5076"/>
                    </a:cubicBezTo>
                    <a:cubicBezTo>
                      <a:pt x="9439" y="5067"/>
                      <a:pt x="9450" y="5057"/>
                      <a:pt x="9462" y="5048"/>
                    </a:cubicBezTo>
                    <a:cubicBezTo>
                      <a:pt x="9450" y="5031"/>
                      <a:pt x="9439" y="5014"/>
                      <a:pt x="9427" y="4997"/>
                    </a:cubicBezTo>
                    <a:cubicBezTo>
                      <a:pt x="9412" y="4975"/>
                      <a:pt x="9397" y="4952"/>
                      <a:pt x="9382" y="4930"/>
                    </a:cubicBezTo>
                    <a:lnTo>
                      <a:pt x="9382" y="4873"/>
                    </a:lnTo>
                    <a:lnTo>
                      <a:pt x="9337" y="4828"/>
                    </a:lnTo>
                    <a:lnTo>
                      <a:pt x="9373" y="4789"/>
                    </a:lnTo>
                    <a:cubicBezTo>
                      <a:pt x="9361" y="4778"/>
                      <a:pt x="9349" y="4766"/>
                      <a:pt x="9337" y="4755"/>
                    </a:cubicBezTo>
                    <a:lnTo>
                      <a:pt x="9256" y="4716"/>
                    </a:lnTo>
                    <a:cubicBezTo>
                      <a:pt x="9265" y="4693"/>
                      <a:pt x="9274" y="4671"/>
                      <a:pt x="9283" y="4648"/>
                    </a:cubicBezTo>
                    <a:cubicBezTo>
                      <a:pt x="9265" y="4642"/>
                      <a:pt x="9247" y="4637"/>
                      <a:pt x="9229" y="4631"/>
                    </a:cubicBezTo>
                    <a:cubicBezTo>
                      <a:pt x="9208" y="4558"/>
                      <a:pt x="9188" y="4485"/>
                      <a:pt x="9167" y="4412"/>
                    </a:cubicBezTo>
                    <a:lnTo>
                      <a:pt x="9041" y="3877"/>
                    </a:lnTo>
                    <a:cubicBezTo>
                      <a:pt x="9008" y="3750"/>
                      <a:pt x="8976" y="3622"/>
                      <a:pt x="8943" y="3495"/>
                    </a:cubicBezTo>
                    <a:cubicBezTo>
                      <a:pt x="8934" y="3467"/>
                      <a:pt x="8925" y="3438"/>
                      <a:pt x="8916" y="3410"/>
                    </a:cubicBezTo>
                    <a:cubicBezTo>
                      <a:pt x="8910" y="3363"/>
                      <a:pt x="8904" y="3317"/>
                      <a:pt x="8898" y="3270"/>
                    </a:cubicBezTo>
                    <a:cubicBezTo>
                      <a:pt x="8865" y="3125"/>
                      <a:pt x="8832" y="2981"/>
                      <a:pt x="8799" y="2836"/>
                    </a:cubicBezTo>
                    <a:cubicBezTo>
                      <a:pt x="8787" y="2810"/>
                      <a:pt x="8775" y="2783"/>
                      <a:pt x="8763" y="2757"/>
                    </a:cubicBezTo>
                    <a:cubicBezTo>
                      <a:pt x="8754" y="2695"/>
                      <a:pt x="8746" y="2634"/>
                      <a:pt x="8737" y="2572"/>
                    </a:cubicBezTo>
                    <a:lnTo>
                      <a:pt x="8710" y="2470"/>
                    </a:lnTo>
                    <a:cubicBezTo>
                      <a:pt x="8692" y="2389"/>
                      <a:pt x="8674" y="2309"/>
                      <a:pt x="8656" y="2228"/>
                    </a:cubicBezTo>
                    <a:cubicBezTo>
                      <a:pt x="8635" y="2161"/>
                      <a:pt x="8614" y="2093"/>
                      <a:pt x="8593" y="2026"/>
                    </a:cubicBezTo>
                    <a:cubicBezTo>
                      <a:pt x="8542" y="1825"/>
                      <a:pt x="8492" y="1625"/>
                      <a:pt x="8441" y="1424"/>
                    </a:cubicBezTo>
                    <a:lnTo>
                      <a:pt x="8423" y="1328"/>
                    </a:lnTo>
                    <a:lnTo>
                      <a:pt x="8333" y="1007"/>
                    </a:lnTo>
                    <a:cubicBezTo>
                      <a:pt x="8303" y="870"/>
                      <a:pt x="8274" y="734"/>
                      <a:pt x="8244" y="597"/>
                    </a:cubicBezTo>
                    <a:cubicBezTo>
                      <a:pt x="8215" y="455"/>
                      <a:pt x="8187" y="312"/>
                      <a:pt x="8158" y="170"/>
                    </a:cubicBezTo>
                    <a:lnTo>
                      <a:pt x="7679" y="163"/>
                    </a:lnTo>
                    <a:lnTo>
                      <a:pt x="3869" y="135"/>
                    </a:lnTo>
                    <a:lnTo>
                      <a:pt x="1183" y="0"/>
                    </a:lnTo>
                    <a:cubicBezTo>
                      <a:pt x="1207" y="41"/>
                      <a:pt x="1230" y="83"/>
                      <a:pt x="1254" y="124"/>
                    </a:cubicBezTo>
                    <a:cubicBezTo>
                      <a:pt x="1278" y="146"/>
                      <a:pt x="1302" y="169"/>
                      <a:pt x="1326" y="191"/>
                    </a:cubicBezTo>
                    <a:lnTo>
                      <a:pt x="1434" y="231"/>
                    </a:lnTo>
                    <a:cubicBezTo>
                      <a:pt x="1419" y="300"/>
                      <a:pt x="1404" y="370"/>
                      <a:pt x="1389" y="439"/>
                    </a:cubicBezTo>
                    <a:lnTo>
                      <a:pt x="1290" y="799"/>
                    </a:lnTo>
                    <a:lnTo>
                      <a:pt x="1263" y="985"/>
                    </a:lnTo>
                    <a:cubicBezTo>
                      <a:pt x="1242" y="1058"/>
                      <a:pt x="1222" y="1131"/>
                      <a:pt x="1201" y="1204"/>
                    </a:cubicBezTo>
                    <a:lnTo>
                      <a:pt x="1165" y="1351"/>
                    </a:lnTo>
                    <a:lnTo>
                      <a:pt x="1129" y="1531"/>
                    </a:lnTo>
                    <a:cubicBezTo>
                      <a:pt x="1084" y="1722"/>
                      <a:pt x="1040" y="1914"/>
                      <a:pt x="995" y="2105"/>
                    </a:cubicBezTo>
                    <a:cubicBezTo>
                      <a:pt x="968" y="2219"/>
                      <a:pt x="941" y="2334"/>
                      <a:pt x="914" y="2448"/>
                    </a:cubicBezTo>
                    <a:lnTo>
                      <a:pt x="878" y="2628"/>
                    </a:lnTo>
                    <a:lnTo>
                      <a:pt x="806" y="2904"/>
                    </a:lnTo>
                    <a:cubicBezTo>
                      <a:pt x="800" y="2930"/>
                      <a:pt x="795" y="2957"/>
                      <a:pt x="789" y="2983"/>
                    </a:cubicBezTo>
                    <a:cubicBezTo>
                      <a:pt x="768" y="3082"/>
                      <a:pt x="747" y="3182"/>
                      <a:pt x="726" y="3281"/>
                    </a:cubicBezTo>
                    <a:lnTo>
                      <a:pt x="591" y="3849"/>
                    </a:lnTo>
                    <a:cubicBezTo>
                      <a:pt x="576" y="3930"/>
                      <a:pt x="562" y="4010"/>
                      <a:pt x="547" y="4091"/>
                    </a:cubicBezTo>
                    <a:cubicBezTo>
                      <a:pt x="514" y="4239"/>
                      <a:pt x="481" y="4388"/>
                      <a:pt x="448" y="4536"/>
                    </a:cubicBezTo>
                    <a:cubicBezTo>
                      <a:pt x="442" y="4558"/>
                      <a:pt x="436" y="4581"/>
                      <a:pt x="430" y="4603"/>
                    </a:cubicBezTo>
                    <a:cubicBezTo>
                      <a:pt x="394" y="4753"/>
                      <a:pt x="359" y="4903"/>
                      <a:pt x="323" y="5053"/>
                    </a:cubicBezTo>
                    <a:cubicBezTo>
                      <a:pt x="311" y="5104"/>
                      <a:pt x="299" y="5154"/>
                      <a:pt x="287" y="5205"/>
                    </a:cubicBezTo>
                    <a:cubicBezTo>
                      <a:pt x="257" y="5321"/>
                      <a:pt x="227" y="5438"/>
                      <a:pt x="197" y="5554"/>
                    </a:cubicBezTo>
                    <a:lnTo>
                      <a:pt x="152" y="5740"/>
                    </a:lnTo>
                    <a:cubicBezTo>
                      <a:pt x="122" y="5879"/>
                      <a:pt x="93" y="6017"/>
                      <a:pt x="63" y="6156"/>
                    </a:cubicBezTo>
                    <a:cubicBezTo>
                      <a:pt x="66" y="6194"/>
                      <a:pt x="69" y="6231"/>
                      <a:pt x="72" y="6269"/>
                    </a:cubicBezTo>
                    <a:cubicBezTo>
                      <a:pt x="51" y="6350"/>
                      <a:pt x="30" y="6430"/>
                      <a:pt x="9" y="6511"/>
                    </a:cubicBezTo>
                    <a:cubicBezTo>
                      <a:pt x="6" y="7168"/>
                      <a:pt x="3" y="7824"/>
                      <a:pt x="0" y="8481"/>
                    </a:cubicBezTo>
                    <a:lnTo>
                      <a:pt x="0" y="9645"/>
                    </a:lnTo>
                    <a:cubicBezTo>
                      <a:pt x="24" y="9636"/>
                      <a:pt x="48" y="9626"/>
                      <a:pt x="72" y="9617"/>
                    </a:cubicBezTo>
                    <a:cubicBezTo>
                      <a:pt x="90" y="9610"/>
                      <a:pt x="107" y="9602"/>
                      <a:pt x="125" y="9595"/>
                    </a:cubicBezTo>
                    <a:cubicBezTo>
                      <a:pt x="140" y="9597"/>
                      <a:pt x="155" y="9598"/>
                      <a:pt x="170" y="9600"/>
                    </a:cubicBezTo>
                    <a:cubicBezTo>
                      <a:pt x="194" y="9610"/>
                      <a:pt x="218" y="9619"/>
                      <a:pt x="242" y="9629"/>
                    </a:cubicBezTo>
                    <a:lnTo>
                      <a:pt x="242" y="9668"/>
                    </a:lnTo>
                    <a:cubicBezTo>
                      <a:pt x="260" y="9657"/>
                      <a:pt x="278" y="9645"/>
                      <a:pt x="296" y="9634"/>
                    </a:cubicBezTo>
                    <a:lnTo>
                      <a:pt x="439" y="9662"/>
                    </a:lnTo>
                    <a:cubicBezTo>
                      <a:pt x="472" y="9675"/>
                      <a:pt x="505" y="9689"/>
                      <a:pt x="538" y="9702"/>
                    </a:cubicBezTo>
                    <a:lnTo>
                      <a:pt x="600" y="9696"/>
                    </a:lnTo>
                    <a:lnTo>
                      <a:pt x="582" y="9792"/>
                    </a:lnTo>
                    <a:lnTo>
                      <a:pt x="690" y="9769"/>
                    </a:lnTo>
                    <a:cubicBezTo>
                      <a:pt x="684" y="9760"/>
                      <a:pt x="678" y="9750"/>
                      <a:pt x="672" y="9741"/>
                    </a:cubicBezTo>
                    <a:cubicBezTo>
                      <a:pt x="687" y="9747"/>
                      <a:pt x="702" y="9752"/>
                      <a:pt x="717" y="9758"/>
                    </a:cubicBezTo>
                    <a:cubicBezTo>
                      <a:pt x="726" y="9747"/>
                      <a:pt x="735" y="9735"/>
                      <a:pt x="744" y="9724"/>
                    </a:cubicBezTo>
                    <a:lnTo>
                      <a:pt x="833" y="9679"/>
                    </a:lnTo>
                    <a:cubicBezTo>
                      <a:pt x="836" y="9627"/>
                      <a:pt x="839" y="9574"/>
                      <a:pt x="842" y="9522"/>
                    </a:cubicBezTo>
                    <a:cubicBezTo>
                      <a:pt x="851" y="9509"/>
                      <a:pt x="860" y="9495"/>
                      <a:pt x="869" y="9482"/>
                    </a:cubicBezTo>
                    <a:lnTo>
                      <a:pt x="851" y="9398"/>
                    </a:lnTo>
                    <a:cubicBezTo>
                      <a:pt x="875" y="9375"/>
                      <a:pt x="899" y="9353"/>
                      <a:pt x="923" y="9330"/>
                    </a:cubicBezTo>
                    <a:cubicBezTo>
                      <a:pt x="920" y="9311"/>
                      <a:pt x="917" y="9293"/>
                      <a:pt x="914" y="9274"/>
                    </a:cubicBezTo>
                    <a:cubicBezTo>
                      <a:pt x="935" y="9263"/>
                      <a:pt x="956" y="9251"/>
                      <a:pt x="977" y="9240"/>
                    </a:cubicBezTo>
                    <a:cubicBezTo>
                      <a:pt x="986" y="9206"/>
                      <a:pt x="995" y="9173"/>
                      <a:pt x="1004" y="9139"/>
                    </a:cubicBezTo>
                    <a:lnTo>
                      <a:pt x="1004" y="9111"/>
                    </a:lnTo>
                    <a:cubicBezTo>
                      <a:pt x="1022" y="9113"/>
                      <a:pt x="1039" y="9114"/>
                      <a:pt x="1057" y="9116"/>
                    </a:cubicBezTo>
                    <a:lnTo>
                      <a:pt x="1111" y="9071"/>
                    </a:lnTo>
                    <a:lnTo>
                      <a:pt x="1147" y="9026"/>
                    </a:lnTo>
                    <a:cubicBezTo>
                      <a:pt x="1129" y="9022"/>
                      <a:pt x="1111" y="9019"/>
                      <a:pt x="1093" y="9015"/>
                    </a:cubicBezTo>
                    <a:lnTo>
                      <a:pt x="1111" y="8880"/>
                    </a:lnTo>
                    <a:cubicBezTo>
                      <a:pt x="1141" y="8871"/>
                      <a:pt x="1171" y="8861"/>
                      <a:pt x="1201" y="8852"/>
                    </a:cubicBezTo>
                    <a:cubicBezTo>
                      <a:pt x="1210" y="8861"/>
                      <a:pt x="1219" y="8871"/>
                      <a:pt x="1228" y="8880"/>
                    </a:cubicBezTo>
                    <a:cubicBezTo>
                      <a:pt x="1198" y="8903"/>
                      <a:pt x="1168" y="8925"/>
                      <a:pt x="1138" y="8948"/>
                    </a:cubicBezTo>
                    <a:lnTo>
                      <a:pt x="1174" y="8987"/>
                    </a:lnTo>
                    <a:lnTo>
                      <a:pt x="1174" y="9043"/>
                    </a:lnTo>
                    <a:cubicBezTo>
                      <a:pt x="1195" y="9026"/>
                      <a:pt x="1216" y="9010"/>
                      <a:pt x="1237" y="8993"/>
                    </a:cubicBezTo>
                    <a:cubicBezTo>
                      <a:pt x="1246" y="9014"/>
                      <a:pt x="1254" y="9034"/>
                      <a:pt x="1263" y="9055"/>
                    </a:cubicBezTo>
                    <a:cubicBezTo>
                      <a:pt x="1296" y="9064"/>
                      <a:pt x="1329" y="9074"/>
                      <a:pt x="1362" y="9083"/>
                    </a:cubicBezTo>
                    <a:cubicBezTo>
                      <a:pt x="1380" y="9120"/>
                      <a:pt x="1398" y="9158"/>
                      <a:pt x="1416" y="9195"/>
                    </a:cubicBezTo>
                    <a:lnTo>
                      <a:pt x="1398" y="9246"/>
                    </a:lnTo>
                    <a:lnTo>
                      <a:pt x="1443" y="9297"/>
                    </a:lnTo>
                    <a:cubicBezTo>
                      <a:pt x="1437" y="9314"/>
                      <a:pt x="1431" y="9330"/>
                      <a:pt x="1425" y="9347"/>
                    </a:cubicBezTo>
                    <a:cubicBezTo>
                      <a:pt x="1392" y="9386"/>
                      <a:pt x="1359" y="9426"/>
                      <a:pt x="1326" y="9465"/>
                    </a:cubicBezTo>
                    <a:cubicBezTo>
                      <a:pt x="1344" y="9471"/>
                      <a:pt x="1362" y="9476"/>
                      <a:pt x="1380" y="9482"/>
                    </a:cubicBezTo>
                    <a:lnTo>
                      <a:pt x="1398" y="9617"/>
                    </a:lnTo>
                    <a:lnTo>
                      <a:pt x="1550" y="9690"/>
                    </a:lnTo>
                    <a:lnTo>
                      <a:pt x="1595" y="9696"/>
                    </a:lnTo>
                    <a:lnTo>
                      <a:pt x="1568" y="9645"/>
                    </a:lnTo>
                    <a:lnTo>
                      <a:pt x="1613" y="9606"/>
                    </a:lnTo>
                    <a:cubicBezTo>
                      <a:pt x="1631" y="9629"/>
                      <a:pt x="1649" y="9651"/>
                      <a:pt x="1667" y="9674"/>
                    </a:cubicBezTo>
                    <a:lnTo>
                      <a:pt x="1595" y="9713"/>
                    </a:lnTo>
                    <a:cubicBezTo>
                      <a:pt x="1625" y="9737"/>
                      <a:pt x="1655" y="9762"/>
                      <a:pt x="1685" y="9786"/>
                    </a:cubicBezTo>
                    <a:lnTo>
                      <a:pt x="1783" y="9831"/>
                    </a:lnTo>
                    <a:cubicBezTo>
                      <a:pt x="1801" y="9850"/>
                      <a:pt x="1819" y="9868"/>
                      <a:pt x="1837" y="9887"/>
                    </a:cubicBezTo>
                    <a:lnTo>
                      <a:pt x="1774" y="9938"/>
                    </a:lnTo>
                    <a:cubicBezTo>
                      <a:pt x="1750" y="9944"/>
                      <a:pt x="1727" y="9949"/>
                      <a:pt x="1703" y="9955"/>
                    </a:cubicBezTo>
                    <a:cubicBezTo>
                      <a:pt x="1682" y="9951"/>
                      <a:pt x="1661" y="9948"/>
                      <a:pt x="1640" y="9944"/>
                    </a:cubicBezTo>
                    <a:lnTo>
                      <a:pt x="1461" y="9977"/>
                    </a:lnTo>
                    <a:cubicBezTo>
                      <a:pt x="1431" y="9973"/>
                      <a:pt x="1401" y="9970"/>
                      <a:pt x="1371" y="9966"/>
                    </a:cubicBezTo>
                    <a:lnTo>
                      <a:pt x="1308" y="9927"/>
                    </a:lnTo>
                    <a:lnTo>
                      <a:pt x="1219" y="9972"/>
                    </a:lnTo>
                    <a:lnTo>
                      <a:pt x="1039" y="9989"/>
                    </a:lnTo>
                    <a:lnTo>
                      <a:pt x="1022" y="9989"/>
                    </a:lnTo>
                    <a:lnTo>
                      <a:pt x="1022" y="9989"/>
                    </a:lnTo>
                    <a:lnTo>
                      <a:pt x="1022" y="9989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8" name="Freeform 12">
                <a:extLst>
                  <a:ext uri="{FF2B5EF4-FFF2-40B4-BE49-F238E27FC236}">
                    <a16:creationId xmlns:a16="http://schemas.microsoft.com/office/drawing/2014/main" id="{1FCA1BCC-5CAF-EC51-B1AE-0C5E03E4943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498359" y="2529947"/>
                <a:ext cx="1852612" cy="2876550"/>
              </a:xfrm>
              <a:custGeom>
                <a:avLst/>
                <a:gdLst>
                  <a:gd name="T0" fmla="*/ 987 w 1167"/>
                  <a:gd name="T1" fmla="*/ 1812 h 1812"/>
                  <a:gd name="T2" fmla="*/ 708 w 1167"/>
                  <a:gd name="T3" fmla="*/ 1743 h 1812"/>
                  <a:gd name="T4" fmla="*/ 860 w 1167"/>
                  <a:gd name="T5" fmla="*/ 1733 h 1812"/>
                  <a:gd name="T6" fmla="*/ 944 w 1167"/>
                  <a:gd name="T7" fmla="*/ 1755 h 1812"/>
                  <a:gd name="T8" fmla="*/ 991 w 1167"/>
                  <a:gd name="T9" fmla="*/ 1751 h 1812"/>
                  <a:gd name="T10" fmla="*/ 1042 w 1167"/>
                  <a:gd name="T11" fmla="*/ 928 h 1812"/>
                  <a:gd name="T12" fmla="*/ 1108 w 1167"/>
                  <a:gd name="T13" fmla="*/ 464 h 1812"/>
                  <a:gd name="T14" fmla="*/ 1154 w 1167"/>
                  <a:gd name="T15" fmla="*/ 63 h 1812"/>
                  <a:gd name="T16" fmla="*/ 524 w 1167"/>
                  <a:gd name="T17" fmla="*/ 38 h 1812"/>
                  <a:gd name="T18" fmla="*/ 454 w 1167"/>
                  <a:gd name="T19" fmla="*/ 40 h 1812"/>
                  <a:gd name="T20" fmla="*/ 444 w 1167"/>
                  <a:gd name="T21" fmla="*/ 80 h 1812"/>
                  <a:gd name="T22" fmla="*/ 435 w 1167"/>
                  <a:gd name="T23" fmla="*/ 108 h 1812"/>
                  <a:gd name="T24" fmla="*/ 426 w 1167"/>
                  <a:gd name="T25" fmla="*/ 108 h 1812"/>
                  <a:gd name="T26" fmla="*/ 409 w 1167"/>
                  <a:gd name="T27" fmla="*/ 181 h 1812"/>
                  <a:gd name="T28" fmla="*/ 379 w 1167"/>
                  <a:gd name="T29" fmla="*/ 249 h 1812"/>
                  <a:gd name="T30" fmla="*/ 345 w 1167"/>
                  <a:gd name="T31" fmla="*/ 254 h 1812"/>
                  <a:gd name="T32" fmla="*/ 303 w 1167"/>
                  <a:gd name="T33" fmla="*/ 284 h 1812"/>
                  <a:gd name="T34" fmla="*/ 300 w 1167"/>
                  <a:gd name="T35" fmla="*/ 297 h 1812"/>
                  <a:gd name="T36" fmla="*/ 278 w 1167"/>
                  <a:gd name="T37" fmla="*/ 352 h 1812"/>
                  <a:gd name="T38" fmla="*/ 244 w 1167"/>
                  <a:gd name="T39" fmla="*/ 370 h 1812"/>
                  <a:gd name="T40" fmla="*/ 271 w 1167"/>
                  <a:gd name="T41" fmla="*/ 440 h 1812"/>
                  <a:gd name="T42" fmla="*/ 237 w 1167"/>
                  <a:gd name="T43" fmla="*/ 464 h 1812"/>
                  <a:gd name="T44" fmla="*/ 222 w 1167"/>
                  <a:gd name="T45" fmla="*/ 470 h 1812"/>
                  <a:gd name="T46" fmla="*/ 225 w 1167"/>
                  <a:gd name="T47" fmla="*/ 499 h 1812"/>
                  <a:gd name="T48" fmla="*/ 189 w 1167"/>
                  <a:gd name="T49" fmla="*/ 557 h 1812"/>
                  <a:gd name="T50" fmla="*/ 222 w 1167"/>
                  <a:gd name="T51" fmla="*/ 564 h 1812"/>
                  <a:gd name="T52" fmla="*/ 230 w 1167"/>
                  <a:gd name="T53" fmla="*/ 565 h 1812"/>
                  <a:gd name="T54" fmla="*/ 217 w 1167"/>
                  <a:gd name="T55" fmla="*/ 625 h 1812"/>
                  <a:gd name="T56" fmla="*/ 226 w 1167"/>
                  <a:gd name="T57" fmla="*/ 674 h 1812"/>
                  <a:gd name="T58" fmla="*/ 213 w 1167"/>
                  <a:gd name="T59" fmla="*/ 705 h 1812"/>
                  <a:gd name="T60" fmla="*/ 195 w 1167"/>
                  <a:gd name="T61" fmla="*/ 762 h 1812"/>
                  <a:gd name="T62" fmla="*/ 217 w 1167"/>
                  <a:gd name="T63" fmla="*/ 779 h 1812"/>
                  <a:gd name="T64" fmla="*/ 219 w 1167"/>
                  <a:gd name="T65" fmla="*/ 839 h 1812"/>
                  <a:gd name="T66" fmla="*/ 229 w 1167"/>
                  <a:gd name="T67" fmla="*/ 860 h 1812"/>
                  <a:gd name="T68" fmla="*/ 232 w 1167"/>
                  <a:gd name="T69" fmla="*/ 919 h 1812"/>
                  <a:gd name="T70" fmla="*/ 223 w 1167"/>
                  <a:gd name="T71" fmla="*/ 938 h 1812"/>
                  <a:gd name="T72" fmla="*/ 268 w 1167"/>
                  <a:gd name="T73" fmla="*/ 962 h 1812"/>
                  <a:gd name="T74" fmla="*/ 235 w 1167"/>
                  <a:gd name="T75" fmla="*/ 1009 h 1812"/>
                  <a:gd name="T76" fmla="*/ 195 w 1167"/>
                  <a:gd name="T77" fmla="*/ 1020 h 1812"/>
                  <a:gd name="T78" fmla="*/ 209 w 1167"/>
                  <a:gd name="T79" fmla="*/ 1035 h 1812"/>
                  <a:gd name="T80" fmla="*/ 184 w 1167"/>
                  <a:gd name="T81" fmla="*/ 1067 h 1812"/>
                  <a:gd name="T82" fmla="*/ 163 w 1167"/>
                  <a:gd name="T83" fmla="*/ 1124 h 1812"/>
                  <a:gd name="T84" fmla="*/ 110 w 1167"/>
                  <a:gd name="T85" fmla="*/ 1159 h 1812"/>
                  <a:gd name="T86" fmla="*/ 92 w 1167"/>
                  <a:gd name="T87" fmla="*/ 1220 h 1812"/>
                  <a:gd name="T88" fmla="*/ 66 w 1167"/>
                  <a:gd name="T89" fmla="*/ 1241 h 1812"/>
                  <a:gd name="T90" fmla="*/ 52 w 1167"/>
                  <a:gd name="T91" fmla="*/ 1322 h 1812"/>
                  <a:gd name="T92" fmla="*/ 42 w 1167"/>
                  <a:gd name="T93" fmla="*/ 1336 h 1812"/>
                  <a:gd name="T94" fmla="*/ 3 w 1167"/>
                  <a:gd name="T95" fmla="*/ 1404 h 1812"/>
                  <a:gd name="T96" fmla="*/ 594 w 1167"/>
                  <a:gd name="T97" fmla="*/ 1503 h 1812"/>
                  <a:gd name="T98" fmla="*/ 570 w 1167"/>
                  <a:gd name="T99" fmla="*/ 1565 h 1812"/>
                  <a:gd name="T100" fmla="*/ 559 w 1167"/>
                  <a:gd name="T101" fmla="*/ 1632 h 1812"/>
                  <a:gd name="T102" fmla="*/ 591 w 1167"/>
                  <a:gd name="T103" fmla="*/ 1687 h 1812"/>
                  <a:gd name="T104" fmla="*/ 609 w 1167"/>
                  <a:gd name="T105" fmla="*/ 1757 h 1812"/>
                  <a:gd name="T106" fmla="*/ 664 w 1167"/>
                  <a:gd name="T107" fmla="*/ 1797 h 1812"/>
                  <a:gd name="T108" fmla="*/ 767 w 1167"/>
                  <a:gd name="T109" fmla="*/ 1787 h 1812"/>
                  <a:gd name="T110" fmla="*/ 825 w 1167"/>
                  <a:gd name="T111" fmla="*/ 1800 h 1812"/>
                  <a:gd name="T112" fmla="*/ 937 w 1167"/>
                  <a:gd name="T113" fmla="*/ 1800 h 1812"/>
                  <a:gd name="T114" fmla="*/ 937 w 1167"/>
                  <a:gd name="T115" fmla="*/ 1800 h 18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67" h="1812">
                    <a:moveTo>
                      <a:pt x="987" y="1812"/>
                    </a:moveTo>
                    <a:lnTo>
                      <a:pt x="993" y="1809"/>
                    </a:lnTo>
                    <a:lnTo>
                      <a:pt x="984" y="1806"/>
                    </a:lnTo>
                    <a:lnTo>
                      <a:pt x="964" y="1799"/>
                    </a:lnTo>
                    <a:lnTo>
                      <a:pt x="971" y="1807"/>
                    </a:lnTo>
                    <a:lnTo>
                      <a:pt x="982" y="1809"/>
                    </a:lnTo>
                    <a:lnTo>
                      <a:pt x="987" y="1812"/>
                    </a:lnTo>
                    <a:lnTo>
                      <a:pt x="987" y="1812"/>
                    </a:lnTo>
                    <a:lnTo>
                      <a:pt x="987" y="1812"/>
                    </a:lnTo>
                    <a:close/>
                    <a:moveTo>
                      <a:pt x="663" y="1801"/>
                    </a:moveTo>
                    <a:lnTo>
                      <a:pt x="669" y="1798"/>
                    </a:lnTo>
                    <a:lnTo>
                      <a:pt x="679" y="1782"/>
                    </a:lnTo>
                    <a:lnTo>
                      <a:pt x="679" y="1775"/>
                    </a:lnTo>
                    <a:lnTo>
                      <a:pt x="690" y="1771"/>
                    </a:lnTo>
                    <a:lnTo>
                      <a:pt x="696" y="1763"/>
                    </a:lnTo>
                    <a:lnTo>
                      <a:pt x="708" y="1758"/>
                    </a:lnTo>
                    <a:lnTo>
                      <a:pt x="710" y="1752"/>
                    </a:lnTo>
                    <a:lnTo>
                      <a:pt x="708" y="1743"/>
                    </a:lnTo>
                    <a:lnTo>
                      <a:pt x="694" y="1741"/>
                    </a:lnTo>
                    <a:lnTo>
                      <a:pt x="701" y="1733"/>
                    </a:lnTo>
                    <a:lnTo>
                      <a:pt x="713" y="1731"/>
                    </a:lnTo>
                    <a:lnTo>
                      <a:pt x="727" y="1740"/>
                    </a:lnTo>
                    <a:lnTo>
                      <a:pt x="724" y="1747"/>
                    </a:lnTo>
                    <a:lnTo>
                      <a:pt x="721" y="1759"/>
                    </a:lnTo>
                    <a:lnTo>
                      <a:pt x="795" y="1736"/>
                    </a:lnTo>
                    <a:lnTo>
                      <a:pt x="833" y="1732"/>
                    </a:lnTo>
                    <a:lnTo>
                      <a:pt x="860" y="1733"/>
                    </a:lnTo>
                    <a:lnTo>
                      <a:pt x="859" y="1727"/>
                    </a:lnTo>
                    <a:lnTo>
                      <a:pt x="854" y="1724"/>
                    </a:lnTo>
                    <a:lnTo>
                      <a:pt x="869" y="1727"/>
                    </a:lnTo>
                    <a:lnTo>
                      <a:pt x="895" y="1753"/>
                    </a:lnTo>
                    <a:lnTo>
                      <a:pt x="908" y="1753"/>
                    </a:lnTo>
                    <a:lnTo>
                      <a:pt x="923" y="1747"/>
                    </a:lnTo>
                    <a:lnTo>
                      <a:pt x="937" y="1742"/>
                    </a:lnTo>
                    <a:lnTo>
                      <a:pt x="943" y="1747"/>
                    </a:lnTo>
                    <a:lnTo>
                      <a:pt x="944" y="1755"/>
                    </a:lnTo>
                    <a:lnTo>
                      <a:pt x="947" y="1761"/>
                    </a:lnTo>
                    <a:lnTo>
                      <a:pt x="953" y="1761"/>
                    </a:lnTo>
                    <a:lnTo>
                      <a:pt x="951" y="1757"/>
                    </a:lnTo>
                    <a:lnTo>
                      <a:pt x="958" y="1755"/>
                    </a:lnTo>
                    <a:lnTo>
                      <a:pt x="969" y="1759"/>
                    </a:lnTo>
                    <a:lnTo>
                      <a:pt x="971" y="1765"/>
                    </a:lnTo>
                    <a:lnTo>
                      <a:pt x="985" y="1765"/>
                    </a:lnTo>
                    <a:lnTo>
                      <a:pt x="991" y="1758"/>
                    </a:lnTo>
                    <a:lnTo>
                      <a:pt x="991" y="1751"/>
                    </a:lnTo>
                    <a:lnTo>
                      <a:pt x="1005" y="1758"/>
                    </a:lnTo>
                    <a:lnTo>
                      <a:pt x="1006" y="1536"/>
                    </a:lnTo>
                    <a:lnTo>
                      <a:pt x="1007" y="1186"/>
                    </a:lnTo>
                    <a:lnTo>
                      <a:pt x="1014" y="1143"/>
                    </a:lnTo>
                    <a:lnTo>
                      <a:pt x="1013" y="1123"/>
                    </a:lnTo>
                    <a:lnTo>
                      <a:pt x="1023" y="1049"/>
                    </a:lnTo>
                    <a:lnTo>
                      <a:pt x="1028" y="1016"/>
                    </a:lnTo>
                    <a:lnTo>
                      <a:pt x="1038" y="954"/>
                    </a:lnTo>
                    <a:lnTo>
                      <a:pt x="1042" y="928"/>
                    </a:lnTo>
                    <a:lnTo>
                      <a:pt x="1055" y="847"/>
                    </a:lnTo>
                    <a:lnTo>
                      <a:pt x="1056" y="835"/>
                    </a:lnTo>
                    <a:lnTo>
                      <a:pt x="1067" y="757"/>
                    </a:lnTo>
                    <a:lnTo>
                      <a:pt x="1072" y="713"/>
                    </a:lnTo>
                    <a:lnTo>
                      <a:pt x="1087" y="612"/>
                    </a:lnTo>
                    <a:lnTo>
                      <a:pt x="1094" y="559"/>
                    </a:lnTo>
                    <a:lnTo>
                      <a:pt x="1097" y="545"/>
                    </a:lnTo>
                    <a:lnTo>
                      <a:pt x="1104" y="496"/>
                    </a:lnTo>
                    <a:lnTo>
                      <a:pt x="1108" y="464"/>
                    </a:lnTo>
                    <a:lnTo>
                      <a:pt x="1116" y="408"/>
                    </a:lnTo>
                    <a:lnTo>
                      <a:pt x="1132" y="301"/>
                    </a:lnTo>
                    <a:lnTo>
                      <a:pt x="1136" y="269"/>
                    </a:lnTo>
                    <a:lnTo>
                      <a:pt x="1140" y="243"/>
                    </a:lnTo>
                    <a:lnTo>
                      <a:pt x="1147" y="204"/>
                    </a:lnTo>
                    <a:lnTo>
                      <a:pt x="1151" y="171"/>
                    </a:lnTo>
                    <a:lnTo>
                      <a:pt x="1161" y="107"/>
                    </a:lnTo>
                    <a:lnTo>
                      <a:pt x="1167" y="72"/>
                    </a:lnTo>
                    <a:lnTo>
                      <a:pt x="1154" y="63"/>
                    </a:lnTo>
                    <a:lnTo>
                      <a:pt x="1146" y="51"/>
                    </a:lnTo>
                    <a:lnTo>
                      <a:pt x="1138" y="34"/>
                    </a:lnTo>
                    <a:lnTo>
                      <a:pt x="1020" y="29"/>
                    </a:lnTo>
                    <a:lnTo>
                      <a:pt x="600" y="5"/>
                    </a:lnTo>
                    <a:lnTo>
                      <a:pt x="505" y="0"/>
                    </a:lnTo>
                    <a:lnTo>
                      <a:pt x="510" y="7"/>
                    </a:lnTo>
                    <a:lnTo>
                      <a:pt x="520" y="16"/>
                    </a:lnTo>
                    <a:lnTo>
                      <a:pt x="525" y="27"/>
                    </a:lnTo>
                    <a:lnTo>
                      <a:pt x="524" y="38"/>
                    </a:lnTo>
                    <a:lnTo>
                      <a:pt x="504" y="49"/>
                    </a:lnTo>
                    <a:lnTo>
                      <a:pt x="503" y="57"/>
                    </a:lnTo>
                    <a:lnTo>
                      <a:pt x="493" y="52"/>
                    </a:lnTo>
                    <a:lnTo>
                      <a:pt x="487" y="53"/>
                    </a:lnTo>
                    <a:lnTo>
                      <a:pt x="474" y="60"/>
                    </a:lnTo>
                    <a:lnTo>
                      <a:pt x="468" y="59"/>
                    </a:lnTo>
                    <a:lnTo>
                      <a:pt x="467" y="49"/>
                    </a:lnTo>
                    <a:lnTo>
                      <a:pt x="463" y="39"/>
                    </a:lnTo>
                    <a:lnTo>
                      <a:pt x="454" y="40"/>
                    </a:lnTo>
                    <a:lnTo>
                      <a:pt x="457" y="58"/>
                    </a:lnTo>
                    <a:lnTo>
                      <a:pt x="459" y="65"/>
                    </a:lnTo>
                    <a:lnTo>
                      <a:pt x="454" y="69"/>
                    </a:lnTo>
                    <a:lnTo>
                      <a:pt x="459" y="87"/>
                    </a:lnTo>
                    <a:lnTo>
                      <a:pt x="454" y="96"/>
                    </a:lnTo>
                    <a:lnTo>
                      <a:pt x="447" y="97"/>
                    </a:lnTo>
                    <a:lnTo>
                      <a:pt x="437" y="95"/>
                    </a:lnTo>
                    <a:lnTo>
                      <a:pt x="436" y="89"/>
                    </a:lnTo>
                    <a:lnTo>
                      <a:pt x="444" y="80"/>
                    </a:lnTo>
                    <a:lnTo>
                      <a:pt x="442" y="71"/>
                    </a:lnTo>
                    <a:lnTo>
                      <a:pt x="437" y="70"/>
                    </a:lnTo>
                    <a:lnTo>
                      <a:pt x="431" y="77"/>
                    </a:lnTo>
                    <a:lnTo>
                      <a:pt x="434" y="86"/>
                    </a:lnTo>
                    <a:lnTo>
                      <a:pt x="432" y="93"/>
                    </a:lnTo>
                    <a:lnTo>
                      <a:pt x="425" y="92"/>
                    </a:lnTo>
                    <a:lnTo>
                      <a:pt x="423" y="98"/>
                    </a:lnTo>
                    <a:lnTo>
                      <a:pt x="429" y="106"/>
                    </a:lnTo>
                    <a:lnTo>
                      <a:pt x="435" y="108"/>
                    </a:lnTo>
                    <a:lnTo>
                      <a:pt x="448" y="108"/>
                    </a:lnTo>
                    <a:lnTo>
                      <a:pt x="454" y="113"/>
                    </a:lnTo>
                    <a:lnTo>
                      <a:pt x="446" y="124"/>
                    </a:lnTo>
                    <a:lnTo>
                      <a:pt x="439" y="130"/>
                    </a:lnTo>
                    <a:lnTo>
                      <a:pt x="433" y="134"/>
                    </a:lnTo>
                    <a:lnTo>
                      <a:pt x="426" y="130"/>
                    </a:lnTo>
                    <a:lnTo>
                      <a:pt x="427" y="119"/>
                    </a:lnTo>
                    <a:lnTo>
                      <a:pt x="431" y="113"/>
                    </a:lnTo>
                    <a:lnTo>
                      <a:pt x="426" y="108"/>
                    </a:lnTo>
                    <a:lnTo>
                      <a:pt x="420" y="109"/>
                    </a:lnTo>
                    <a:lnTo>
                      <a:pt x="415" y="116"/>
                    </a:lnTo>
                    <a:lnTo>
                      <a:pt x="415" y="130"/>
                    </a:lnTo>
                    <a:lnTo>
                      <a:pt x="416" y="140"/>
                    </a:lnTo>
                    <a:lnTo>
                      <a:pt x="420" y="149"/>
                    </a:lnTo>
                    <a:lnTo>
                      <a:pt x="425" y="167"/>
                    </a:lnTo>
                    <a:lnTo>
                      <a:pt x="420" y="170"/>
                    </a:lnTo>
                    <a:lnTo>
                      <a:pt x="414" y="178"/>
                    </a:lnTo>
                    <a:lnTo>
                      <a:pt x="409" y="181"/>
                    </a:lnTo>
                    <a:lnTo>
                      <a:pt x="411" y="197"/>
                    </a:lnTo>
                    <a:lnTo>
                      <a:pt x="415" y="203"/>
                    </a:lnTo>
                    <a:lnTo>
                      <a:pt x="415" y="209"/>
                    </a:lnTo>
                    <a:lnTo>
                      <a:pt x="410" y="215"/>
                    </a:lnTo>
                    <a:lnTo>
                      <a:pt x="400" y="219"/>
                    </a:lnTo>
                    <a:lnTo>
                      <a:pt x="387" y="224"/>
                    </a:lnTo>
                    <a:lnTo>
                      <a:pt x="385" y="234"/>
                    </a:lnTo>
                    <a:lnTo>
                      <a:pt x="385" y="244"/>
                    </a:lnTo>
                    <a:lnTo>
                      <a:pt x="379" y="249"/>
                    </a:lnTo>
                    <a:lnTo>
                      <a:pt x="375" y="242"/>
                    </a:lnTo>
                    <a:lnTo>
                      <a:pt x="380" y="233"/>
                    </a:lnTo>
                    <a:lnTo>
                      <a:pt x="366" y="229"/>
                    </a:lnTo>
                    <a:lnTo>
                      <a:pt x="356" y="226"/>
                    </a:lnTo>
                    <a:lnTo>
                      <a:pt x="353" y="231"/>
                    </a:lnTo>
                    <a:lnTo>
                      <a:pt x="359" y="240"/>
                    </a:lnTo>
                    <a:lnTo>
                      <a:pt x="357" y="256"/>
                    </a:lnTo>
                    <a:lnTo>
                      <a:pt x="349" y="258"/>
                    </a:lnTo>
                    <a:lnTo>
                      <a:pt x="345" y="254"/>
                    </a:lnTo>
                    <a:lnTo>
                      <a:pt x="336" y="255"/>
                    </a:lnTo>
                    <a:lnTo>
                      <a:pt x="332" y="261"/>
                    </a:lnTo>
                    <a:lnTo>
                      <a:pt x="329" y="279"/>
                    </a:lnTo>
                    <a:lnTo>
                      <a:pt x="323" y="281"/>
                    </a:lnTo>
                    <a:lnTo>
                      <a:pt x="314" y="278"/>
                    </a:lnTo>
                    <a:lnTo>
                      <a:pt x="310" y="272"/>
                    </a:lnTo>
                    <a:lnTo>
                      <a:pt x="300" y="269"/>
                    </a:lnTo>
                    <a:lnTo>
                      <a:pt x="300" y="279"/>
                    </a:lnTo>
                    <a:lnTo>
                      <a:pt x="303" y="284"/>
                    </a:lnTo>
                    <a:lnTo>
                      <a:pt x="307" y="289"/>
                    </a:lnTo>
                    <a:lnTo>
                      <a:pt x="313" y="292"/>
                    </a:lnTo>
                    <a:lnTo>
                      <a:pt x="322" y="291"/>
                    </a:lnTo>
                    <a:lnTo>
                      <a:pt x="332" y="292"/>
                    </a:lnTo>
                    <a:lnTo>
                      <a:pt x="337" y="301"/>
                    </a:lnTo>
                    <a:lnTo>
                      <a:pt x="329" y="310"/>
                    </a:lnTo>
                    <a:lnTo>
                      <a:pt x="319" y="308"/>
                    </a:lnTo>
                    <a:lnTo>
                      <a:pt x="306" y="298"/>
                    </a:lnTo>
                    <a:lnTo>
                      <a:pt x="300" y="297"/>
                    </a:lnTo>
                    <a:lnTo>
                      <a:pt x="293" y="298"/>
                    </a:lnTo>
                    <a:lnTo>
                      <a:pt x="291" y="305"/>
                    </a:lnTo>
                    <a:lnTo>
                      <a:pt x="297" y="320"/>
                    </a:lnTo>
                    <a:lnTo>
                      <a:pt x="301" y="327"/>
                    </a:lnTo>
                    <a:lnTo>
                      <a:pt x="313" y="325"/>
                    </a:lnTo>
                    <a:lnTo>
                      <a:pt x="312" y="337"/>
                    </a:lnTo>
                    <a:lnTo>
                      <a:pt x="309" y="346"/>
                    </a:lnTo>
                    <a:lnTo>
                      <a:pt x="298" y="348"/>
                    </a:lnTo>
                    <a:lnTo>
                      <a:pt x="278" y="352"/>
                    </a:lnTo>
                    <a:lnTo>
                      <a:pt x="281" y="357"/>
                    </a:lnTo>
                    <a:lnTo>
                      <a:pt x="283" y="363"/>
                    </a:lnTo>
                    <a:lnTo>
                      <a:pt x="283" y="371"/>
                    </a:lnTo>
                    <a:lnTo>
                      <a:pt x="273" y="368"/>
                    </a:lnTo>
                    <a:lnTo>
                      <a:pt x="268" y="357"/>
                    </a:lnTo>
                    <a:lnTo>
                      <a:pt x="262" y="360"/>
                    </a:lnTo>
                    <a:lnTo>
                      <a:pt x="256" y="361"/>
                    </a:lnTo>
                    <a:lnTo>
                      <a:pt x="249" y="363"/>
                    </a:lnTo>
                    <a:lnTo>
                      <a:pt x="244" y="370"/>
                    </a:lnTo>
                    <a:lnTo>
                      <a:pt x="248" y="373"/>
                    </a:lnTo>
                    <a:lnTo>
                      <a:pt x="263" y="375"/>
                    </a:lnTo>
                    <a:lnTo>
                      <a:pt x="267" y="381"/>
                    </a:lnTo>
                    <a:lnTo>
                      <a:pt x="266" y="388"/>
                    </a:lnTo>
                    <a:lnTo>
                      <a:pt x="250" y="404"/>
                    </a:lnTo>
                    <a:lnTo>
                      <a:pt x="251" y="412"/>
                    </a:lnTo>
                    <a:lnTo>
                      <a:pt x="265" y="429"/>
                    </a:lnTo>
                    <a:lnTo>
                      <a:pt x="270" y="434"/>
                    </a:lnTo>
                    <a:lnTo>
                      <a:pt x="271" y="440"/>
                    </a:lnTo>
                    <a:lnTo>
                      <a:pt x="265" y="445"/>
                    </a:lnTo>
                    <a:lnTo>
                      <a:pt x="253" y="438"/>
                    </a:lnTo>
                    <a:lnTo>
                      <a:pt x="239" y="439"/>
                    </a:lnTo>
                    <a:lnTo>
                      <a:pt x="232" y="435"/>
                    </a:lnTo>
                    <a:lnTo>
                      <a:pt x="226" y="436"/>
                    </a:lnTo>
                    <a:lnTo>
                      <a:pt x="224" y="442"/>
                    </a:lnTo>
                    <a:lnTo>
                      <a:pt x="225" y="459"/>
                    </a:lnTo>
                    <a:lnTo>
                      <a:pt x="230" y="464"/>
                    </a:lnTo>
                    <a:lnTo>
                      <a:pt x="237" y="464"/>
                    </a:lnTo>
                    <a:lnTo>
                      <a:pt x="244" y="462"/>
                    </a:lnTo>
                    <a:lnTo>
                      <a:pt x="254" y="465"/>
                    </a:lnTo>
                    <a:lnTo>
                      <a:pt x="256" y="472"/>
                    </a:lnTo>
                    <a:lnTo>
                      <a:pt x="255" y="479"/>
                    </a:lnTo>
                    <a:lnTo>
                      <a:pt x="246" y="480"/>
                    </a:lnTo>
                    <a:lnTo>
                      <a:pt x="239" y="481"/>
                    </a:lnTo>
                    <a:lnTo>
                      <a:pt x="235" y="479"/>
                    </a:lnTo>
                    <a:lnTo>
                      <a:pt x="228" y="477"/>
                    </a:lnTo>
                    <a:lnTo>
                      <a:pt x="222" y="470"/>
                    </a:lnTo>
                    <a:lnTo>
                      <a:pt x="217" y="462"/>
                    </a:lnTo>
                    <a:lnTo>
                      <a:pt x="210" y="464"/>
                    </a:lnTo>
                    <a:lnTo>
                      <a:pt x="202" y="462"/>
                    </a:lnTo>
                    <a:lnTo>
                      <a:pt x="196" y="469"/>
                    </a:lnTo>
                    <a:lnTo>
                      <a:pt x="198" y="476"/>
                    </a:lnTo>
                    <a:lnTo>
                      <a:pt x="205" y="480"/>
                    </a:lnTo>
                    <a:lnTo>
                      <a:pt x="218" y="489"/>
                    </a:lnTo>
                    <a:lnTo>
                      <a:pt x="224" y="494"/>
                    </a:lnTo>
                    <a:lnTo>
                      <a:pt x="225" y="499"/>
                    </a:lnTo>
                    <a:lnTo>
                      <a:pt x="222" y="505"/>
                    </a:lnTo>
                    <a:lnTo>
                      <a:pt x="214" y="511"/>
                    </a:lnTo>
                    <a:lnTo>
                      <a:pt x="197" y="513"/>
                    </a:lnTo>
                    <a:lnTo>
                      <a:pt x="191" y="516"/>
                    </a:lnTo>
                    <a:lnTo>
                      <a:pt x="193" y="522"/>
                    </a:lnTo>
                    <a:lnTo>
                      <a:pt x="205" y="533"/>
                    </a:lnTo>
                    <a:lnTo>
                      <a:pt x="205" y="539"/>
                    </a:lnTo>
                    <a:lnTo>
                      <a:pt x="200" y="547"/>
                    </a:lnTo>
                    <a:lnTo>
                      <a:pt x="189" y="557"/>
                    </a:lnTo>
                    <a:lnTo>
                      <a:pt x="191" y="561"/>
                    </a:lnTo>
                    <a:lnTo>
                      <a:pt x="200" y="562"/>
                    </a:lnTo>
                    <a:lnTo>
                      <a:pt x="207" y="559"/>
                    </a:lnTo>
                    <a:lnTo>
                      <a:pt x="207" y="547"/>
                    </a:lnTo>
                    <a:lnTo>
                      <a:pt x="208" y="542"/>
                    </a:lnTo>
                    <a:lnTo>
                      <a:pt x="222" y="544"/>
                    </a:lnTo>
                    <a:lnTo>
                      <a:pt x="225" y="550"/>
                    </a:lnTo>
                    <a:lnTo>
                      <a:pt x="225" y="558"/>
                    </a:lnTo>
                    <a:lnTo>
                      <a:pt x="222" y="564"/>
                    </a:lnTo>
                    <a:lnTo>
                      <a:pt x="216" y="567"/>
                    </a:lnTo>
                    <a:lnTo>
                      <a:pt x="204" y="569"/>
                    </a:lnTo>
                    <a:lnTo>
                      <a:pt x="198" y="570"/>
                    </a:lnTo>
                    <a:lnTo>
                      <a:pt x="195" y="575"/>
                    </a:lnTo>
                    <a:lnTo>
                      <a:pt x="205" y="581"/>
                    </a:lnTo>
                    <a:lnTo>
                      <a:pt x="210" y="585"/>
                    </a:lnTo>
                    <a:lnTo>
                      <a:pt x="226" y="578"/>
                    </a:lnTo>
                    <a:lnTo>
                      <a:pt x="230" y="573"/>
                    </a:lnTo>
                    <a:lnTo>
                      <a:pt x="230" y="565"/>
                    </a:lnTo>
                    <a:lnTo>
                      <a:pt x="232" y="560"/>
                    </a:lnTo>
                    <a:lnTo>
                      <a:pt x="238" y="557"/>
                    </a:lnTo>
                    <a:lnTo>
                      <a:pt x="242" y="568"/>
                    </a:lnTo>
                    <a:lnTo>
                      <a:pt x="239" y="573"/>
                    </a:lnTo>
                    <a:lnTo>
                      <a:pt x="232" y="579"/>
                    </a:lnTo>
                    <a:lnTo>
                      <a:pt x="221" y="590"/>
                    </a:lnTo>
                    <a:lnTo>
                      <a:pt x="213" y="598"/>
                    </a:lnTo>
                    <a:lnTo>
                      <a:pt x="213" y="613"/>
                    </a:lnTo>
                    <a:lnTo>
                      <a:pt x="217" y="625"/>
                    </a:lnTo>
                    <a:lnTo>
                      <a:pt x="226" y="636"/>
                    </a:lnTo>
                    <a:lnTo>
                      <a:pt x="228" y="628"/>
                    </a:lnTo>
                    <a:lnTo>
                      <a:pt x="237" y="620"/>
                    </a:lnTo>
                    <a:lnTo>
                      <a:pt x="242" y="629"/>
                    </a:lnTo>
                    <a:lnTo>
                      <a:pt x="238" y="638"/>
                    </a:lnTo>
                    <a:lnTo>
                      <a:pt x="232" y="642"/>
                    </a:lnTo>
                    <a:lnTo>
                      <a:pt x="227" y="645"/>
                    </a:lnTo>
                    <a:lnTo>
                      <a:pt x="227" y="663"/>
                    </a:lnTo>
                    <a:lnTo>
                      <a:pt x="226" y="674"/>
                    </a:lnTo>
                    <a:lnTo>
                      <a:pt x="222" y="679"/>
                    </a:lnTo>
                    <a:lnTo>
                      <a:pt x="215" y="681"/>
                    </a:lnTo>
                    <a:lnTo>
                      <a:pt x="207" y="676"/>
                    </a:lnTo>
                    <a:lnTo>
                      <a:pt x="198" y="671"/>
                    </a:lnTo>
                    <a:lnTo>
                      <a:pt x="191" y="677"/>
                    </a:lnTo>
                    <a:lnTo>
                      <a:pt x="191" y="684"/>
                    </a:lnTo>
                    <a:lnTo>
                      <a:pt x="197" y="693"/>
                    </a:lnTo>
                    <a:lnTo>
                      <a:pt x="211" y="700"/>
                    </a:lnTo>
                    <a:lnTo>
                      <a:pt x="213" y="705"/>
                    </a:lnTo>
                    <a:lnTo>
                      <a:pt x="211" y="713"/>
                    </a:lnTo>
                    <a:lnTo>
                      <a:pt x="201" y="716"/>
                    </a:lnTo>
                    <a:lnTo>
                      <a:pt x="200" y="723"/>
                    </a:lnTo>
                    <a:lnTo>
                      <a:pt x="192" y="732"/>
                    </a:lnTo>
                    <a:lnTo>
                      <a:pt x="186" y="737"/>
                    </a:lnTo>
                    <a:lnTo>
                      <a:pt x="184" y="744"/>
                    </a:lnTo>
                    <a:lnTo>
                      <a:pt x="181" y="753"/>
                    </a:lnTo>
                    <a:lnTo>
                      <a:pt x="186" y="761"/>
                    </a:lnTo>
                    <a:lnTo>
                      <a:pt x="195" y="762"/>
                    </a:lnTo>
                    <a:lnTo>
                      <a:pt x="204" y="757"/>
                    </a:lnTo>
                    <a:lnTo>
                      <a:pt x="205" y="742"/>
                    </a:lnTo>
                    <a:lnTo>
                      <a:pt x="205" y="735"/>
                    </a:lnTo>
                    <a:lnTo>
                      <a:pt x="213" y="730"/>
                    </a:lnTo>
                    <a:lnTo>
                      <a:pt x="219" y="732"/>
                    </a:lnTo>
                    <a:lnTo>
                      <a:pt x="222" y="749"/>
                    </a:lnTo>
                    <a:lnTo>
                      <a:pt x="224" y="753"/>
                    </a:lnTo>
                    <a:lnTo>
                      <a:pt x="222" y="769"/>
                    </a:lnTo>
                    <a:lnTo>
                      <a:pt x="217" y="779"/>
                    </a:lnTo>
                    <a:lnTo>
                      <a:pt x="203" y="782"/>
                    </a:lnTo>
                    <a:lnTo>
                      <a:pt x="195" y="797"/>
                    </a:lnTo>
                    <a:lnTo>
                      <a:pt x="195" y="806"/>
                    </a:lnTo>
                    <a:lnTo>
                      <a:pt x="192" y="813"/>
                    </a:lnTo>
                    <a:lnTo>
                      <a:pt x="195" y="821"/>
                    </a:lnTo>
                    <a:lnTo>
                      <a:pt x="215" y="824"/>
                    </a:lnTo>
                    <a:lnTo>
                      <a:pt x="225" y="828"/>
                    </a:lnTo>
                    <a:lnTo>
                      <a:pt x="225" y="834"/>
                    </a:lnTo>
                    <a:lnTo>
                      <a:pt x="219" y="839"/>
                    </a:lnTo>
                    <a:lnTo>
                      <a:pt x="200" y="850"/>
                    </a:lnTo>
                    <a:lnTo>
                      <a:pt x="193" y="856"/>
                    </a:lnTo>
                    <a:lnTo>
                      <a:pt x="192" y="867"/>
                    </a:lnTo>
                    <a:lnTo>
                      <a:pt x="193" y="874"/>
                    </a:lnTo>
                    <a:lnTo>
                      <a:pt x="200" y="879"/>
                    </a:lnTo>
                    <a:lnTo>
                      <a:pt x="212" y="875"/>
                    </a:lnTo>
                    <a:lnTo>
                      <a:pt x="222" y="872"/>
                    </a:lnTo>
                    <a:lnTo>
                      <a:pt x="225" y="864"/>
                    </a:lnTo>
                    <a:lnTo>
                      <a:pt x="229" y="860"/>
                    </a:lnTo>
                    <a:lnTo>
                      <a:pt x="235" y="862"/>
                    </a:lnTo>
                    <a:lnTo>
                      <a:pt x="237" y="873"/>
                    </a:lnTo>
                    <a:lnTo>
                      <a:pt x="232" y="878"/>
                    </a:lnTo>
                    <a:lnTo>
                      <a:pt x="223" y="884"/>
                    </a:lnTo>
                    <a:lnTo>
                      <a:pt x="214" y="887"/>
                    </a:lnTo>
                    <a:lnTo>
                      <a:pt x="222" y="902"/>
                    </a:lnTo>
                    <a:lnTo>
                      <a:pt x="235" y="909"/>
                    </a:lnTo>
                    <a:lnTo>
                      <a:pt x="236" y="917"/>
                    </a:lnTo>
                    <a:lnTo>
                      <a:pt x="232" y="919"/>
                    </a:lnTo>
                    <a:lnTo>
                      <a:pt x="222" y="915"/>
                    </a:lnTo>
                    <a:lnTo>
                      <a:pt x="216" y="904"/>
                    </a:lnTo>
                    <a:lnTo>
                      <a:pt x="212" y="894"/>
                    </a:lnTo>
                    <a:lnTo>
                      <a:pt x="206" y="890"/>
                    </a:lnTo>
                    <a:lnTo>
                      <a:pt x="205" y="901"/>
                    </a:lnTo>
                    <a:lnTo>
                      <a:pt x="200" y="910"/>
                    </a:lnTo>
                    <a:lnTo>
                      <a:pt x="199" y="916"/>
                    </a:lnTo>
                    <a:lnTo>
                      <a:pt x="205" y="928"/>
                    </a:lnTo>
                    <a:lnTo>
                      <a:pt x="223" y="938"/>
                    </a:lnTo>
                    <a:lnTo>
                      <a:pt x="235" y="933"/>
                    </a:lnTo>
                    <a:lnTo>
                      <a:pt x="244" y="940"/>
                    </a:lnTo>
                    <a:lnTo>
                      <a:pt x="240" y="947"/>
                    </a:lnTo>
                    <a:lnTo>
                      <a:pt x="235" y="952"/>
                    </a:lnTo>
                    <a:lnTo>
                      <a:pt x="227" y="963"/>
                    </a:lnTo>
                    <a:lnTo>
                      <a:pt x="239" y="972"/>
                    </a:lnTo>
                    <a:lnTo>
                      <a:pt x="259" y="975"/>
                    </a:lnTo>
                    <a:lnTo>
                      <a:pt x="261" y="970"/>
                    </a:lnTo>
                    <a:lnTo>
                      <a:pt x="268" y="962"/>
                    </a:lnTo>
                    <a:lnTo>
                      <a:pt x="269" y="969"/>
                    </a:lnTo>
                    <a:lnTo>
                      <a:pt x="265" y="973"/>
                    </a:lnTo>
                    <a:lnTo>
                      <a:pt x="261" y="979"/>
                    </a:lnTo>
                    <a:lnTo>
                      <a:pt x="257" y="987"/>
                    </a:lnTo>
                    <a:lnTo>
                      <a:pt x="249" y="994"/>
                    </a:lnTo>
                    <a:lnTo>
                      <a:pt x="242" y="990"/>
                    </a:lnTo>
                    <a:lnTo>
                      <a:pt x="236" y="989"/>
                    </a:lnTo>
                    <a:lnTo>
                      <a:pt x="237" y="1002"/>
                    </a:lnTo>
                    <a:lnTo>
                      <a:pt x="235" y="1009"/>
                    </a:lnTo>
                    <a:lnTo>
                      <a:pt x="234" y="1021"/>
                    </a:lnTo>
                    <a:lnTo>
                      <a:pt x="229" y="1028"/>
                    </a:lnTo>
                    <a:lnTo>
                      <a:pt x="226" y="1020"/>
                    </a:lnTo>
                    <a:lnTo>
                      <a:pt x="227" y="1015"/>
                    </a:lnTo>
                    <a:lnTo>
                      <a:pt x="218" y="1008"/>
                    </a:lnTo>
                    <a:lnTo>
                      <a:pt x="213" y="1012"/>
                    </a:lnTo>
                    <a:lnTo>
                      <a:pt x="210" y="1017"/>
                    </a:lnTo>
                    <a:lnTo>
                      <a:pt x="203" y="1013"/>
                    </a:lnTo>
                    <a:lnTo>
                      <a:pt x="195" y="1020"/>
                    </a:lnTo>
                    <a:lnTo>
                      <a:pt x="181" y="1020"/>
                    </a:lnTo>
                    <a:lnTo>
                      <a:pt x="174" y="1029"/>
                    </a:lnTo>
                    <a:lnTo>
                      <a:pt x="171" y="1039"/>
                    </a:lnTo>
                    <a:lnTo>
                      <a:pt x="174" y="1047"/>
                    </a:lnTo>
                    <a:lnTo>
                      <a:pt x="193" y="1052"/>
                    </a:lnTo>
                    <a:lnTo>
                      <a:pt x="198" y="1046"/>
                    </a:lnTo>
                    <a:lnTo>
                      <a:pt x="208" y="1050"/>
                    </a:lnTo>
                    <a:lnTo>
                      <a:pt x="209" y="1040"/>
                    </a:lnTo>
                    <a:lnTo>
                      <a:pt x="209" y="1035"/>
                    </a:lnTo>
                    <a:lnTo>
                      <a:pt x="224" y="1038"/>
                    </a:lnTo>
                    <a:lnTo>
                      <a:pt x="224" y="1047"/>
                    </a:lnTo>
                    <a:lnTo>
                      <a:pt x="220" y="1052"/>
                    </a:lnTo>
                    <a:lnTo>
                      <a:pt x="210" y="1060"/>
                    </a:lnTo>
                    <a:lnTo>
                      <a:pt x="198" y="1063"/>
                    </a:lnTo>
                    <a:lnTo>
                      <a:pt x="198" y="1074"/>
                    </a:lnTo>
                    <a:lnTo>
                      <a:pt x="194" y="1077"/>
                    </a:lnTo>
                    <a:lnTo>
                      <a:pt x="188" y="1074"/>
                    </a:lnTo>
                    <a:lnTo>
                      <a:pt x="184" y="1067"/>
                    </a:lnTo>
                    <a:lnTo>
                      <a:pt x="179" y="1067"/>
                    </a:lnTo>
                    <a:lnTo>
                      <a:pt x="173" y="1073"/>
                    </a:lnTo>
                    <a:lnTo>
                      <a:pt x="198" y="1087"/>
                    </a:lnTo>
                    <a:lnTo>
                      <a:pt x="193" y="1096"/>
                    </a:lnTo>
                    <a:lnTo>
                      <a:pt x="188" y="1101"/>
                    </a:lnTo>
                    <a:lnTo>
                      <a:pt x="174" y="1101"/>
                    </a:lnTo>
                    <a:lnTo>
                      <a:pt x="166" y="1107"/>
                    </a:lnTo>
                    <a:lnTo>
                      <a:pt x="162" y="1118"/>
                    </a:lnTo>
                    <a:lnTo>
                      <a:pt x="163" y="1124"/>
                    </a:lnTo>
                    <a:lnTo>
                      <a:pt x="148" y="1142"/>
                    </a:lnTo>
                    <a:lnTo>
                      <a:pt x="137" y="1145"/>
                    </a:lnTo>
                    <a:lnTo>
                      <a:pt x="138" y="1150"/>
                    </a:lnTo>
                    <a:lnTo>
                      <a:pt x="144" y="1160"/>
                    </a:lnTo>
                    <a:lnTo>
                      <a:pt x="139" y="1162"/>
                    </a:lnTo>
                    <a:lnTo>
                      <a:pt x="132" y="1160"/>
                    </a:lnTo>
                    <a:lnTo>
                      <a:pt x="128" y="1145"/>
                    </a:lnTo>
                    <a:lnTo>
                      <a:pt x="115" y="1150"/>
                    </a:lnTo>
                    <a:lnTo>
                      <a:pt x="110" y="1159"/>
                    </a:lnTo>
                    <a:lnTo>
                      <a:pt x="105" y="1172"/>
                    </a:lnTo>
                    <a:lnTo>
                      <a:pt x="105" y="1179"/>
                    </a:lnTo>
                    <a:lnTo>
                      <a:pt x="112" y="1179"/>
                    </a:lnTo>
                    <a:lnTo>
                      <a:pt x="121" y="1179"/>
                    </a:lnTo>
                    <a:lnTo>
                      <a:pt x="133" y="1179"/>
                    </a:lnTo>
                    <a:lnTo>
                      <a:pt x="130" y="1187"/>
                    </a:lnTo>
                    <a:lnTo>
                      <a:pt x="104" y="1184"/>
                    </a:lnTo>
                    <a:lnTo>
                      <a:pt x="93" y="1199"/>
                    </a:lnTo>
                    <a:lnTo>
                      <a:pt x="92" y="1220"/>
                    </a:lnTo>
                    <a:lnTo>
                      <a:pt x="88" y="1226"/>
                    </a:lnTo>
                    <a:lnTo>
                      <a:pt x="80" y="1234"/>
                    </a:lnTo>
                    <a:lnTo>
                      <a:pt x="65" y="1227"/>
                    </a:lnTo>
                    <a:lnTo>
                      <a:pt x="61" y="1220"/>
                    </a:lnTo>
                    <a:lnTo>
                      <a:pt x="54" y="1221"/>
                    </a:lnTo>
                    <a:lnTo>
                      <a:pt x="52" y="1224"/>
                    </a:lnTo>
                    <a:lnTo>
                      <a:pt x="54" y="1232"/>
                    </a:lnTo>
                    <a:lnTo>
                      <a:pt x="57" y="1239"/>
                    </a:lnTo>
                    <a:lnTo>
                      <a:pt x="66" y="1241"/>
                    </a:lnTo>
                    <a:lnTo>
                      <a:pt x="84" y="1241"/>
                    </a:lnTo>
                    <a:lnTo>
                      <a:pt x="84" y="1248"/>
                    </a:lnTo>
                    <a:lnTo>
                      <a:pt x="76" y="1258"/>
                    </a:lnTo>
                    <a:lnTo>
                      <a:pt x="49" y="1266"/>
                    </a:lnTo>
                    <a:lnTo>
                      <a:pt x="48" y="1280"/>
                    </a:lnTo>
                    <a:lnTo>
                      <a:pt x="51" y="1297"/>
                    </a:lnTo>
                    <a:lnTo>
                      <a:pt x="59" y="1306"/>
                    </a:lnTo>
                    <a:lnTo>
                      <a:pt x="59" y="1313"/>
                    </a:lnTo>
                    <a:lnTo>
                      <a:pt x="52" y="1322"/>
                    </a:lnTo>
                    <a:lnTo>
                      <a:pt x="46" y="1319"/>
                    </a:lnTo>
                    <a:lnTo>
                      <a:pt x="43" y="1312"/>
                    </a:lnTo>
                    <a:lnTo>
                      <a:pt x="39" y="1300"/>
                    </a:lnTo>
                    <a:lnTo>
                      <a:pt x="33" y="1298"/>
                    </a:lnTo>
                    <a:lnTo>
                      <a:pt x="27" y="1305"/>
                    </a:lnTo>
                    <a:lnTo>
                      <a:pt x="28" y="1316"/>
                    </a:lnTo>
                    <a:lnTo>
                      <a:pt x="34" y="1315"/>
                    </a:lnTo>
                    <a:lnTo>
                      <a:pt x="36" y="1329"/>
                    </a:lnTo>
                    <a:lnTo>
                      <a:pt x="42" y="1336"/>
                    </a:lnTo>
                    <a:lnTo>
                      <a:pt x="45" y="1345"/>
                    </a:lnTo>
                    <a:lnTo>
                      <a:pt x="42" y="1353"/>
                    </a:lnTo>
                    <a:lnTo>
                      <a:pt x="34" y="1358"/>
                    </a:lnTo>
                    <a:lnTo>
                      <a:pt x="10" y="1355"/>
                    </a:lnTo>
                    <a:lnTo>
                      <a:pt x="3" y="1356"/>
                    </a:lnTo>
                    <a:lnTo>
                      <a:pt x="0" y="1362"/>
                    </a:lnTo>
                    <a:lnTo>
                      <a:pt x="14" y="1378"/>
                    </a:lnTo>
                    <a:lnTo>
                      <a:pt x="12" y="1394"/>
                    </a:lnTo>
                    <a:lnTo>
                      <a:pt x="3" y="1404"/>
                    </a:lnTo>
                    <a:lnTo>
                      <a:pt x="8" y="1416"/>
                    </a:lnTo>
                    <a:lnTo>
                      <a:pt x="22" y="1431"/>
                    </a:lnTo>
                    <a:lnTo>
                      <a:pt x="22" y="1438"/>
                    </a:lnTo>
                    <a:lnTo>
                      <a:pt x="13" y="1446"/>
                    </a:lnTo>
                    <a:lnTo>
                      <a:pt x="1" y="1451"/>
                    </a:lnTo>
                    <a:lnTo>
                      <a:pt x="69" y="1458"/>
                    </a:lnTo>
                    <a:lnTo>
                      <a:pt x="511" y="1489"/>
                    </a:lnTo>
                    <a:lnTo>
                      <a:pt x="594" y="1494"/>
                    </a:lnTo>
                    <a:lnTo>
                      <a:pt x="594" y="1503"/>
                    </a:lnTo>
                    <a:lnTo>
                      <a:pt x="591" y="1509"/>
                    </a:lnTo>
                    <a:lnTo>
                      <a:pt x="588" y="1516"/>
                    </a:lnTo>
                    <a:lnTo>
                      <a:pt x="586" y="1525"/>
                    </a:lnTo>
                    <a:lnTo>
                      <a:pt x="584" y="1531"/>
                    </a:lnTo>
                    <a:lnTo>
                      <a:pt x="581" y="1536"/>
                    </a:lnTo>
                    <a:lnTo>
                      <a:pt x="574" y="1548"/>
                    </a:lnTo>
                    <a:lnTo>
                      <a:pt x="575" y="1555"/>
                    </a:lnTo>
                    <a:lnTo>
                      <a:pt x="576" y="1560"/>
                    </a:lnTo>
                    <a:lnTo>
                      <a:pt x="570" y="1565"/>
                    </a:lnTo>
                    <a:lnTo>
                      <a:pt x="560" y="1581"/>
                    </a:lnTo>
                    <a:lnTo>
                      <a:pt x="563" y="1588"/>
                    </a:lnTo>
                    <a:lnTo>
                      <a:pt x="558" y="1589"/>
                    </a:lnTo>
                    <a:lnTo>
                      <a:pt x="558" y="1597"/>
                    </a:lnTo>
                    <a:lnTo>
                      <a:pt x="557" y="1605"/>
                    </a:lnTo>
                    <a:lnTo>
                      <a:pt x="556" y="1614"/>
                    </a:lnTo>
                    <a:lnTo>
                      <a:pt x="558" y="1619"/>
                    </a:lnTo>
                    <a:lnTo>
                      <a:pt x="562" y="1625"/>
                    </a:lnTo>
                    <a:lnTo>
                      <a:pt x="559" y="1632"/>
                    </a:lnTo>
                    <a:lnTo>
                      <a:pt x="561" y="1639"/>
                    </a:lnTo>
                    <a:lnTo>
                      <a:pt x="563" y="1644"/>
                    </a:lnTo>
                    <a:lnTo>
                      <a:pt x="564" y="1651"/>
                    </a:lnTo>
                    <a:lnTo>
                      <a:pt x="571" y="1653"/>
                    </a:lnTo>
                    <a:lnTo>
                      <a:pt x="565" y="1655"/>
                    </a:lnTo>
                    <a:lnTo>
                      <a:pt x="572" y="1663"/>
                    </a:lnTo>
                    <a:lnTo>
                      <a:pt x="581" y="1668"/>
                    </a:lnTo>
                    <a:lnTo>
                      <a:pt x="586" y="1681"/>
                    </a:lnTo>
                    <a:lnTo>
                      <a:pt x="591" y="1687"/>
                    </a:lnTo>
                    <a:lnTo>
                      <a:pt x="594" y="1691"/>
                    </a:lnTo>
                    <a:lnTo>
                      <a:pt x="598" y="1695"/>
                    </a:lnTo>
                    <a:lnTo>
                      <a:pt x="601" y="1709"/>
                    </a:lnTo>
                    <a:lnTo>
                      <a:pt x="599" y="1714"/>
                    </a:lnTo>
                    <a:lnTo>
                      <a:pt x="604" y="1724"/>
                    </a:lnTo>
                    <a:lnTo>
                      <a:pt x="608" y="1732"/>
                    </a:lnTo>
                    <a:lnTo>
                      <a:pt x="614" y="1738"/>
                    </a:lnTo>
                    <a:lnTo>
                      <a:pt x="615" y="1749"/>
                    </a:lnTo>
                    <a:lnTo>
                      <a:pt x="609" y="1757"/>
                    </a:lnTo>
                    <a:lnTo>
                      <a:pt x="613" y="1764"/>
                    </a:lnTo>
                    <a:lnTo>
                      <a:pt x="613" y="1770"/>
                    </a:lnTo>
                    <a:lnTo>
                      <a:pt x="618" y="1775"/>
                    </a:lnTo>
                    <a:lnTo>
                      <a:pt x="618" y="1782"/>
                    </a:lnTo>
                    <a:lnTo>
                      <a:pt x="621" y="1787"/>
                    </a:lnTo>
                    <a:lnTo>
                      <a:pt x="629" y="1797"/>
                    </a:lnTo>
                    <a:lnTo>
                      <a:pt x="638" y="1794"/>
                    </a:lnTo>
                    <a:lnTo>
                      <a:pt x="645" y="1799"/>
                    </a:lnTo>
                    <a:lnTo>
                      <a:pt x="664" y="1797"/>
                    </a:lnTo>
                    <a:lnTo>
                      <a:pt x="663" y="1801"/>
                    </a:lnTo>
                    <a:lnTo>
                      <a:pt x="663" y="1801"/>
                    </a:lnTo>
                    <a:lnTo>
                      <a:pt x="663" y="1801"/>
                    </a:lnTo>
                    <a:close/>
                    <a:moveTo>
                      <a:pt x="782" y="1797"/>
                    </a:moveTo>
                    <a:lnTo>
                      <a:pt x="790" y="1789"/>
                    </a:lnTo>
                    <a:lnTo>
                      <a:pt x="791" y="1782"/>
                    </a:lnTo>
                    <a:lnTo>
                      <a:pt x="784" y="1790"/>
                    </a:lnTo>
                    <a:lnTo>
                      <a:pt x="779" y="1787"/>
                    </a:lnTo>
                    <a:lnTo>
                      <a:pt x="767" y="1787"/>
                    </a:lnTo>
                    <a:lnTo>
                      <a:pt x="781" y="1794"/>
                    </a:lnTo>
                    <a:lnTo>
                      <a:pt x="782" y="1797"/>
                    </a:lnTo>
                    <a:lnTo>
                      <a:pt x="782" y="1797"/>
                    </a:lnTo>
                    <a:lnTo>
                      <a:pt x="782" y="1797"/>
                    </a:lnTo>
                    <a:close/>
                    <a:moveTo>
                      <a:pt x="825" y="1800"/>
                    </a:moveTo>
                    <a:lnTo>
                      <a:pt x="832" y="1794"/>
                    </a:lnTo>
                    <a:lnTo>
                      <a:pt x="826" y="1797"/>
                    </a:lnTo>
                    <a:lnTo>
                      <a:pt x="817" y="1797"/>
                    </a:lnTo>
                    <a:lnTo>
                      <a:pt x="825" y="1800"/>
                    </a:lnTo>
                    <a:lnTo>
                      <a:pt x="825" y="1800"/>
                    </a:lnTo>
                    <a:lnTo>
                      <a:pt x="825" y="1800"/>
                    </a:lnTo>
                    <a:close/>
                    <a:moveTo>
                      <a:pt x="837" y="1795"/>
                    </a:moveTo>
                    <a:lnTo>
                      <a:pt x="854" y="1785"/>
                    </a:lnTo>
                    <a:lnTo>
                      <a:pt x="845" y="1790"/>
                    </a:lnTo>
                    <a:lnTo>
                      <a:pt x="837" y="1795"/>
                    </a:lnTo>
                    <a:lnTo>
                      <a:pt x="837" y="1795"/>
                    </a:lnTo>
                    <a:lnTo>
                      <a:pt x="837" y="1795"/>
                    </a:lnTo>
                    <a:close/>
                    <a:moveTo>
                      <a:pt x="937" y="1800"/>
                    </a:moveTo>
                    <a:lnTo>
                      <a:pt x="940" y="1799"/>
                    </a:lnTo>
                    <a:lnTo>
                      <a:pt x="948" y="1800"/>
                    </a:lnTo>
                    <a:lnTo>
                      <a:pt x="941" y="1797"/>
                    </a:lnTo>
                    <a:lnTo>
                      <a:pt x="903" y="1787"/>
                    </a:lnTo>
                    <a:lnTo>
                      <a:pt x="886" y="1789"/>
                    </a:lnTo>
                    <a:lnTo>
                      <a:pt x="895" y="1791"/>
                    </a:lnTo>
                    <a:lnTo>
                      <a:pt x="903" y="1790"/>
                    </a:lnTo>
                    <a:lnTo>
                      <a:pt x="913" y="1794"/>
                    </a:lnTo>
                    <a:lnTo>
                      <a:pt x="937" y="1800"/>
                    </a:lnTo>
                    <a:lnTo>
                      <a:pt x="937" y="1800"/>
                    </a:lnTo>
                    <a:lnTo>
                      <a:pt x="937" y="180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1" name="Freeform 15">
                <a:extLst>
                  <a:ext uri="{FF2B5EF4-FFF2-40B4-BE49-F238E27FC236}">
                    <a16:creationId xmlns:a16="http://schemas.microsoft.com/office/drawing/2014/main" id="{C4774AD5-8BD4-D40D-C11B-4FFF0AD942D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704859" y="167747"/>
                <a:ext cx="3524250" cy="1530350"/>
              </a:xfrm>
              <a:custGeom>
                <a:avLst/>
                <a:gdLst>
                  <a:gd name="T0" fmla="*/ 6 w 2220"/>
                  <a:gd name="T1" fmla="*/ 916 h 964"/>
                  <a:gd name="T2" fmla="*/ 444 w 2220"/>
                  <a:gd name="T3" fmla="*/ 964 h 964"/>
                  <a:gd name="T4" fmla="*/ 506 w 2220"/>
                  <a:gd name="T5" fmla="*/ 916 h 964"/>
                  <a:gd name="T6" fmla="*/ 902 w 2220"/>
                  <a:gd name="T7" fmla="*/ 921 h 964"/>
                  <a:gd name="T8" fmla="*/ 1516 w 2220"/>
                  <a:gd name="T9" fmla="*/ 951 h 964"/>
                  <a:gd name="T10" fmla="*/ 1725 w 2220"/>
                  <a:gd name="T11" fmla="*/ 954 h 964"/>
                  <a:gd name="T12" fmla="*/ 1789 w 2220"/>
                  <a:gd name="T13" fmla="*/ 924 h 964"/>
                  <a:gd name="T14" fmla="*/ 1891 w 2220"/>
                  <a:gd name="T15" fmla="*/ 882 h 964"/>
                  <a:gd name="T16" fmla="*/ 1937 w 2220"/>
                  <a:gd name="T17" fmla="*/ 847 h 964"/>
                  <a:gd name="T18" fmla="*/ 1976 w 2220"/>
                  <a:gd name="T19" fmla="*/ 793 h 964"/>
                  <a:gd name="T20" fmla="*/ 2020 w 2220"/>
                  <a:gd name="T21" fmla="*/ 744 h 964"/>
                  <a:gd name="T22" fmla="*/ 2124 w 2220"/>
                  <a:gd name="T23" fmla="*/ 684 h 964"/>
                  <a:gd name="T24" fmla="*/ 2193 w 2220"/>
                  <a:gd name="T25" fmla="*/ 589 h 964"/>
                  <a:gd name="T26" fmla="*/ 2159 w 2220"/>
                  <a:gd name="T27" fmla="*/ 562 h 964"/>
                  <a:gd name="T28" fmla="*/ 2122 w 2220"/>
                  <a:gd name="T29" fmla="*/ 532 h 964"/>
                  <a:gd name="T30" fmla="*/ 2092 w 2220"/>
                  <a:gd name="T31" fmla="*/ 492 h 964"/>
                  <a:gd name="T32" fmla="*/ 2066 w 2220"/>
                  <a:gd name="T33" fmla="*/ 441 h 964"/>
                  <a:gd name="T34" fmla="*/ 2023 w 2220"/>
                  <a:gd name="T35" fmla="*/ 373 h 964"/>
                  <a:gd name="T36" fmla="*/ 2037 w 2220"/>
                  <a:gd name="T37" fmla="*/ 303 h 964"/>
                  <a:gd name="T38" fmla="*/ 1992 w 2220"/>
                  <a:gd name="T39" fmla="*/ 218 h 964"/>
                  <a:gd name="T40" fmla="*/ 1950 w 2220"/>
                  <a:gd name="T41" fmla="*/ 147 h 964"/>
                  <a:gd name="T42" fmla="*/ 1885 w 2220"/>
                  <a:gd name="T43" fmla="*/ 175 h 964"/>
                  <a:gd name="T44" fmla="*/ 1831 w 2220"/>
                  <a:gd name="T45" fmla="*/ 205 h 964"/>
                  <a:gd name="T46" fmla="*/ 1739 w 2220"/>
                  <a:gd name="T47" fmla="*/ 174 h 964"/>
                  <a:gd name="T48" fmla="*/ 1693 w 2220"/>
                  <a:gd name="T49" fmla="*/ 169 h 964"/>
                  <a:gd name="T50" fmla="*/ 1605 w 2220"/>
                  <a:gd name="T51" fmla="*/ 141 h 964"/>
                  <a:gd name="T52" fmla="*/ 1512 w 2220"/>
                  <a:gd name="T53" fmla="*/ 37 h 964"/>
                  <a:gd name="T54" fmla="*/ 1469 w 2220"/>
                  <a:gd name="T55" fmla="*/ 23 h 964"/>
                  <a:gd name="T56" fmla="*/ 1401 w 2220"/>
                  <a:gd name="T57" fmla="*/ 13 h 964"/>
                  <a:gd name="T58" fmla="*/ 1393 w 2220"/>
                  <a:gd name="T59" fmla="*/ 71 h 964"/>
                  <a:gd name="T60" fmla="*/ 1394 w 2220"/>
                  <a:gd name="T61" fmla="*/ 122 h 964"/>
                  <a:gd name="T62" fmla="*/ 1346 w 2220"/>
                  <a:gd name="T63" fmla="*/ 139 h 964"/>
                  <a:gd name="T64" fmla="*/ 1228 w 2220"/>
                  <a:gd name="T65" fmla="*/ 152 h 964"/>
                  <a:gd name="T66" fmla="*/ 1228 w 2220"/>
                  <a:gd name="T67" fmla="*/ 212 h 964"/>
                  <a:gd name="T68" fmla="*/ 1202 w 2220"/>
                  <a:gd name="T69" fmla="*/ 254 h 964"/>
                  <a:gd name="T70" fmla="*/ 1132 w 2220"/>
                  <a:gd name="T71" fmla="*/ 327 h 964"/>
                  <a:gd name="T72" fmla="*/ 1085 w 2220"/>
                  <a:gd name="T73" fmla="*/ 361 h 964"/>
                  <a:gd name="T74" fmla="*/ 1049 w 2220"/>
                  <a:gd name="T75" fmla="*/ 434 h 964"/>
                  <a:gd name="T76" fmla="*/ 996 w 2220"/>
                  <a:gd name="T77" fmla="*/ 412 h 964"/>
                  <a:gd name="T78" fmla="*/ 952 w 2220"/>
                  <a:gd name="T79" fmla="*/ 350 h 964"/>
                  <a:gd name="T80" fmla="*/ 931 w 2220"/>
                  <a:gd name="T81" fmla="*/ 373 h 964"/>
                  <a:gd name="T82" fmla="*/ 908 w 2220"/>
                  <a:gd name="T83" fmla="*/ 412 h 964"/>
                  <a:gd name="T84" fmla="*/ 885 w 2220"/>
                  <a:gd name="T85" fmla="*/ 471 h 964"/>
                  <a:gd name="T86" fmla="*/ 848 w 2220"/>
                  <a:gd name="T87" fmla="*/ 459 h 964"/>
                  <a:gd name="T88" fmla="*/ 795 w 2220"/>
                  <a:gd name="T89" fmla="*/ 440 h 964"/>
                  <a:gd name="T90" fmla="*/ 714 w 2220"/>
                  <a:gd name="T91" fmla="*/ 474 h 964"/>
                  <a:gd name="T92" fmla="*/ 622 w 2220"/>
                  <a:gd name="T93" fmla="*/ 447 h 964"/>
                  <a:gd name="T94" fmla="*/ 602 w 2220"/>
                  <a:gd name="T95" fmla="*/ 456 h 964"/>
                  <a:gd name="T96" fmla="*/ 576 w 2220"/>
                  <a:gd name="T97" fmla="*/ 449 h 964"/>
                  <a:gd name="T98" fmla="*/ 512 w 2220"/>
                  <a:gd name="T99" fmla="*/ 436 h 964"/>
                  <a:gd name="T100" fmla="*/ 489 w 2220"/>
                  <a:gd name="T101" fmla="*/ 491 h 964"/>
                  <a:gd name="T102" fmla="*/ 434 w 2220"/>
                  <a:gd name="T103" fmla="*/ 540 h 964"/>
                  <a:gd name="T104" fmla="*/ 452 w 2220"/>
                  <a:gd name="T105" fmla="*/ 600 h 964"/>
                  <a:gd name="T106" fmla="*/ 349 w 2220"/>
                  <a:gd name="T107" fmla="*/ 620 h 964"/>
                  <a:gd name="T108" fmla="*/ 343 w 2220"/>
                  <a:gd name="T109" fmla="*/ 705 h 964"/>
                  <a:gd name="T110" fmla="*/ 296 w 2220"/>
                  <a:gd name="T111" fmla="*/ 737 h 964"/>
                  <a:gd name="T112" fmla="*/ 189 w 2220"/>
                  <a:gd name="T113" fmla="*/ 683 h 964"/>
                  <a:gd name="T114" fmla="*/ 133 w 2220"/>
                  <a:gd name="T115" fmla="*/ 766 h 964"/>
                  <a:gd name="T116" fmla="*/ 136 w 2220"/>
                  <a:gd name="T117" fmla="*/ 842 h 964"/>
                  <a:gd name="T118" fmla="*/ 109 w 2220"/>
                  <a:gd name="T119" fmla="*/ 915 h 964"/>
                  <a:gd name="T120" fmla="*/ 50 w 2220"/>
                  <a:gd name="T121" fmla="*/ 928 h 9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20" h="964">
                    <a:moveTo>
                      <a:pt x="9" y="944"/>
                    </a:moveTo>
                    <a:lnTo>
                      <a:pt x="26" y="944"/>
                    </a:lnTo>
                    <a:lnTo>
                      <a:pt x="30" y="937"/>
                    </a:lnTo>
                    <a:lnTo>
                      <a:pt x="31" y="927"/>
                    </a:lnTo>
                    <a:lnTo>
                      <a:pt x="29" y="922"/>
                    </a:lnTo>
                    <a:lnTo>
                      <a:pt x="14" y="913"/>
                    </a:lnTo>
                    <a:lnTo>
                      <a:pt x="6" y="916"/>
                    </a:lnTo>
                    <a:lnTo>
                      <a:pt x="1" y="925"/>
                    </a:lnTo>
                    <a:lnTo>
                      <a:pt x="0" y="931"/>
                    </a:lnTo>
                    <a:lnTo>
                      <a:pt x="9" y="944"/>
                    </a:lnTo>
                    <a:lnTo>
                      <a:pt x="9" y="944"/>
                    </a:lnTo>
                    <a:lnTo>
                      <a:pt x="9" y="944"/>
                    </a:lnTo>
                    <a:close/>
                    <a:moveTo>
                      <a:pt x="398" y="962"/>
                    </a:moveTo>
                    <a:lnTo>
                      <a:pt x="444" y="964"/>
                    </a:lnTo>
                    <a:lnTo>
                      <a:pt x="449" y="958"/>
                    </a:lnTo>
                    <a:lnTo>
                      <a:pt x="450" y="942"/>
                    </a:lnTo>
                    <a:lnTo>
                      <a:pt x="449" y="927"/>
                    </a:lnTo>
                    <a:lnTo>
                      <a:pt x="442" y="900"/>
                    </a:lnTo>
                    <a:lnTo>
                      <a:pt x="446" y="897"/>
                    </a:lnTo>
                    <a:lnTo>
                      <a:pt x="506" y="905"/>
                    </a:lnTo>
                    <a:lnTo>
                      <a:pt x="506" y="916"/>
                    </a:lnTo>
                    <a:lnTo>
                      <a:pt x="643" y="916"/>
                    </a:lnTo>
                    <a:lnTo>
                      <a:pt x="701" y="920"/>
                    </a:lnTo>
                    <a:lnTo>
                      <a:pt x="707" y="920"/>
                    </a:lnTo>
                    <a:lnTo>
                      <a:pt x="727" y="920"/>
                    </a:lnTo>
                    <a:lnTo>
                      <a:pt x="737" y="922"/>
                    </a:lnTo>
                    <a:lnTo>
                      <a:pt x="875" y="919"/>
                    </a:lnTo>
                    <a:lnTo>
                      <a:pt x="902" y="921"/>
                    </a:lnTo>
                    <a:lnTo>
                      <a:pt x="947" y="923"/>
                    </a:lnTo>
                    <a:lnTo>
                      <a:pt x="1075" y="935"/>
                    </a:lnTo>
                    <a:lnTo>
                      <a:pt x="1110" y="935"/>
                    </a:lnTo>
                    <a:lnTo>
                      <a:pt x="1230" y="939"/>
                    </a:lnTo>
                    <a:lnTo>
                      <a:pt x="1354" y="944"/>
                    </a:lnTo>
                    <a:lnTo>
                      <a:pt x="1407" y="947"/>
                    </a:lnTo>
                    <a:lnTo>
                      <a:pt x="1516" y="951"/>
                    </a:lnTo>
                    <a:lnTo>
                      <a:pt x="1527" y="951"/>
                    </a:lnTo>
                    <a:lnTo>
                      <a:pt x="1549" y="951"/>
                    </a:lnTo>
                    <a:lnTo>
                      <a:pt x="1561" y="951"/>
                    </a:lnTo>
                    <a:lnTo>
                      <a:pt x="1566" y="952"/>
                    </a:lnTo>
                    <a:lnTo>
                      <a:pt x="1576" y="952"/>
                    </a:lnTo>
                    <a:lnTo>
                      <a:pt x="1718" y="955"/>
                    </a:lnTo>
                    <a:lnTo>
                      <a:pt x="1725" y="954"/>
                    </a:lnTo>
                    <a:lnTo>
                      <a:pt x="1730" y="949"/>
                    </a:lnTo>
                    <a:lnTo>
                      <a:pt x="1739" y="938"/>
                    </a:lnTo>
                    <a:lnTo>
                      <a:pt x="1749" y="935"/>
                    </a:lnTo>
                    <a:lnTo>
                      <a:pt x="1757" y="931"/>
                    </a:lnTo>
                    <a:lnTo>
                      <a:pt x="1764" y="928"/>
                    </a:lnTo>
                    <a:lnTo>
                      <a:pt x="1772" y="924"/>
                    </a:lnTo>
                    <a:lnTo>
                      <a:pt x="1789" y="924"/>
                    </a:lnTo>
                    <a:lnTo>
                      <a:pt x="1803" y="922"/>
                    </a:lnTo>
                    <a:lnTo>
                      <a:pt x="1823" y="910"/>
                    </a:lnTo>
                    <a:lnTo>
                      <a:pt x="1852" y="900"/>
                    </a:lnTo>
                    <a:lnTo>
                      <a:pt x="1873" y="893"/>
                    </a:lnTo>
                    <a:lnTo>
                      <a:pt x="1886" y="893"/>
                    </a:lnTo>
                    <a:lnTo>
                      <a:pt x="1891" y="888"/>
                    </a:lnTo>
                    <a:lnTo>
                      <a:pt x="1891" y="882"/>
                    </a:lnTo>
                    <a:lnTo>
                      <a:pt x="1893" y="876"/>
                    </a:lnTo>
                    <a:lnTo>
                      <a:pt x="1896" y="871"/>
                    </a:lnTo>
                    <a:lnTo>
                      <a:pt x="1901" y="858"/>
                    </a:lnTo>
                    <a:lnTo>
                      <a:pt x="1906" y="853"/>
                    </a:lnTo>
                    <a:lnTo>
                      <a:pt x="1919" y="851"/>
                    </a:lnTo>
                    <a:lnTo>
                      <a:pt x="1927" y="850"/>
                    </a:lnTo>
                    <a:lnTo>
                      <a:pt x="1937" y="847"/>
                    </a:lnTo>
                    <a:lnTo>
                      <a:pt x="1943" y="846"/>
                    </a:lnTo>
                    <a:lnTo>
                      <a:pt x="1956" y="840"/>
                    </a:lnTo>
                    <a:lnTo>
                      <a:pt x="1962" y="838"/>
                    </a:lnTo>
                    <a:lnTo>
                      <a:pt x="1964" y="830"/>
                    </a:lnTo>
                    <a:lnTo>
                      <a:pt x="1967" y="818"/>
                    </a:lnTo>
                    <a:lnTo>
                      <a:pt x="1965" y="810"/>
                    </a:lnTo>
                    <a:lnTo>
                      <a:pt x="1976" y="793"/>
                    </a:lnTo>
                    <a:lnTo>
                      <a:pt x="1987" y="792"/>
                    </a:lnTo>
                    <a:lnTo>
                      <a:pt x="1997" y="784"/>
                    </a:lnTo>
                    <a:lnTo>
                      <a:pt x="2000" y="779"/>
                    </a:lnTo>
                    <a:lnTo>
                      <a:pt x="2007" y="776"/>
                    </a:lnTo>
                    <a:lnTo>
                      <a:pt x="2006" y="753"/>
                    </a:lnTo>
                    <a:lnTo>
                      <a:pt x="2012" y="747"/>
                    </a:lnTo>
                    <a:lnTo>
                      <a:pt x="2020" y="744"/>
                    </a:lnTo>
                    <a:lnTo>
                      <a:pt x="2032" y="737"/>
                    </a:lnTo>
                    <a:lnTo>
                      <a:pt x="2049" y="724"/>
                    </a:lnTo>
                    <a:lnTo>
                      <a:pt x="2057" y="720"/>
                    </a:lnTo>
                    <a:lnTo>
                      <a:pt x="2073" y="710"/>
                    </a:lnTo>
                    <a:lnTo>
                      <a:pt x="2111" y="694"/>
                    </a:lnTo>
                    <a:lnTo>
                      <a:pt x="2117" y="690"/>
                    </a:lnTo>
                    <a:lnTo>
                      <a:pt x="2124" y="684"/>
                    </a:lnTo>
                    <a:lnTo>
                      <a:pt x="2185" y="627"/>
                    </a:lnTo>
                    <a:lnTo>
                      <a:pt x="2189" y="624"/>
                    </a:lnTo>
                    <a:lnTo>
                      <a:pt x="2220" y="594"/>
                    </a:lnTo>
                    <a:lnTo>
                      <a:pt x="2213" y="592"/>
                    </a:lnTo>
                    <a:lnTo>
                      <a:pt x="2201" y="589"/>
                    </a:lnTo>
                    <a:lnTo>
                      <a:pt x="2198" y="595"/>
                    </a:lnTo>
                    <a:lnTo>
                      <a:pt x="2193" y="589"/>
                    </a:lnTo>
                    <a:lnTo>
                      <a:pt x="2179" y="585"/>
                    </a:lnTo>
                    <a:lnTo>
                      <a:pt x="2172" y="586"/>
                    </a:lnTo>
                    <a:lnTo>
                      <a:pt x="2171" y="581"/>
                    </a:lnTo>
                    <a:lnTo>
                      <a:pt x="2172" y="574"/>
                    </a:lnTo>
                    <a:lnTo>
                      <a:pt x="2168" y="571"/>
                    </a:lnTo>
                    <a:lnTo>
                      <a:pt x="2162" y="565"/>
                    </a:lnTo>
                    <a:lnTo>
                      <a:pt x="2159" y="562"/>
                    </a:lnTo>
                    <a:lnTo>
                      <a:pt x="2158" y="553"/>
                    </a:lnTo>
                    <a:lnTo>
                      <a:pt x="2156" y="559"/>
                    </a:lnTo>
                    <a:lnTo>
                      <a:pt x="2152" y="561"/>
                    </a:lnTo>
                    <a:lnTo>
                      <a:pt x="2141" y="548"/>
                    </a:lnTo>
                    <a:lnTo>
                      <a:pt x="2132" y="547"/>
                    </a:lnTo>
                    <a:lnTo>
                      <a:pt x="2125" y="544"/>
                    </a:lnTo>
                    <a:lnTo>
                      <a:pt x="2122" y="532"/>
                    </a:lnTo>
                    <a:lnTo>
                      <a:pt x="2113" y="517"/>
                    </a:lnTo>
                    <a:lnTo>
                      <a:pt x="2117" y="512"/>
                    </a:lnTo>
                    <a:lnTo>
                      <a:pt x="2112" y="508"/>
                    </a:lnTo>
                    <a:lnTo>
                      <a:pt x="2110" y="502"/>
                    </a:lnTo>
                    <a:lnTo>
                      <a:pt x="2102" y="497"/>
                    </a:lnTo>
                    <a:lnTo>
                      <a:pt x="2098" y="491"/>
                    </a:lnTo>
                    <a:lnTo>
                      <a:pt x="2092" y="492"/>
                    </a:lnTo>
                    <a:lnTo>
                      <a:pt x="2092" y="485"/>
                    </a:lnTo>
                    <a:lnTo>
                      <a:pt x="2086" y="473"/>
                    </a:lnTo>
                    <a:lnTo>
                      <a:pt x="2082" y="460"/>
                    </a:lnTo>
                    <a:lnTo>
                      <a:pt x="2076" y="455"/>
                    </a:lnTo>
                    <a:lnTo>
                      <a:pt x="2068" y="450"/>
                    </a:lnTo>
                    <a:lnTo>
                      <a:pt x="2063" y="446"/>
                    </a:lnTo>
                    <a:lnTo>
                      <a:pt x="2066" y="441"/>
                    </a:lnTo>
                    <a:lnTo>
                      <a:pt x="2069" y="434"/>
                    </a:lnTo>
                    <a:lnTo>
                      <a:pt x="2071" y="429"/>
                    </a:lnTo>
                    <a:lnTo>
                      <a:pt x="2064" y="424"/>
                    </a:lnTo>
                    <a:lnTo>
                      <a:pt x="2057" y="422"/>
                    </a:lnTo>
                    <a:lnTo>
                      <a:pt x="2049" y="403"/>
                    </a:lnTo>
                    <a:lnTo>
                      <a:pt x="2035" y="382"/>
                    </a:lnTo>
                    <a:lnTo>
                      <a:pt x="2023" y="373"/>
                    </a:lnTo>
                    <a:lnTo>
                      <a:pt x="2020" y="363"/>
                    </a:lnTo>
                    <a:lnTo>
                      <a:pt x="2024" y="359"/>
                    </a:lnTo>
                    <a:lnTo>
                      <a:pt x="2031" y="350"/>
                    </a:lnTo>
                    <a:lnTo>
                      <a:pt x="2029" y="336"/>
                    </a:lnTo>
                    <a:lnTo>
                      <a:pt x="2032" y="331"/>
                    </a:lnTo>
                    <a:lnTo>
                      <a:pt x="2038" y="327"/>
                    </a:lnTo>
                    <a:lnTo>
                      <a:pt x="2037" y="303"/>
                    </a:lnTo>
                    <a:lnTo>
                      <a:pt x="2032" y="296"/>
                    </a:lnTo>
                    <a:lnTo>
                      <a:pt x="2032" y="273"/>
                    </a:lnTo>
                    <a:lnTo>
                      <a:pt x="2033" y="269"/>
                    </a:lnTo>
                    <a:lnTo>
                      <a:pt x="2027" y="249"/>
                    </a:lnTo>
                    <a:lnTo>
                      <a:pt x="2016" y="241"/>
                    </a:lnTo>
                    <a:lnTo>
                      <a:pt x="2000" y="222"/>
                    </a:lnTo>
                    <a:lnTo>
                      <a:pt x="1992" y="218"/>
                    </a:lnTo>
                    <a:lnTo>
                      <a:pt x="1976" y="217"/>
                    </a:lnTo>
                    <a:lnTo>
                      <a:pt x="1964" y="209"/>
                    </a:lnTo>
                    <a:lnTo>
                      <a:pt x="1957" y="199"/>
                    </a:lnTo>
                    <a:lnTo>
                      <a:pt x="1954" y="178"/>
                    </a:lnTo>
                    <a:lnTo>
                      <a:pt x="1952" y="171"/>
                    </a:lnTo>
                    <a:lnTo>
                      <a:pt x="1952" y="152"/>
                    </a:lnTo>
                    <a:lnTo>
                      <a:pt x="1950" y="147"/>
                    </a:lnTo>
                    <a:lnTo>
                      <a:pt x="1946" y="144"/>
                    </a:lnTo>
                    <a:lnTo>
                      <a:pt x="1927" y="153"/>
                    </a:lnTo>
                    <a:lnTo>
                      <a:pt x="1910" y="155"/>
                    </a:lnTo>
                    <a:lnTo>
                      <a:pt x="1906" y="159"/>
                    </a:lnTo>
                    <a:lnTo>
                      <a:pt x="1903" y="164"/>
                    </a:lnTo>
                    <a:lnTo>
                      <a:pt x="1899" y="169"/>
                    </a:lnTo>
                    <a:lnTo>
                      <a:pt x="1885" y="175"/>
                    </a:lnTo>
                    <a:lnTo>
                      <a:pt x="1879" y="190"/>
                    </a:lnTo>
                    <a:lnTo>
                      <a:pt x="1873" y="197"/>
                    </a:lnTo>
                    <a:lnTo>
                      <a:pt x="1858" y="197"/>
                    </a:lnTo>
                    <a:lnTo>
                      <a:pt x="1852" y="194"/>
                    </a:lnTo>
                    <a:lnTo>
                      <a:pt x="1844" y="193"/>
                    </a:lnTo>
                    <a:lnTo>
                      <a:pt x="1837" y="201"/>
                    </a:lnTo>
                    <a:lnTo>
                      <a:pt x="1831" y="205"/>
                    </a:lnTo>
                    <a:lnTo>
                      <a:pt x="1828" y="200"/>
                    </a:lnTo>
                    <a:lnTo>
                      <a:pt x="1822" y="188"/>
                    </a:lnTo>
                    <a:lnTo>
                      <a:pt x="1811" y="181"/>
                    </a:lnTo>
                    <a:lnTo>
                      <a:pt x="1786" y="177"/>
                    </a:lnTo>
                    <a:lnTo>
                      <a:pt x="1773" y="168"/>
                    </a:lnTo>
                    <a:lnTo>
                      <a:pt x="1765" y="166"/>
                    </a:lnTo>
                    <a:lnTo>
                      <a:pt x="1739" y="174"/>
                    </a:lnTo>
                    <a:lnTo>
                      <a:pt x="1735" y="178"/>
                    </a:lnTo>
                    <a:lnTo>
                      <a:pt x="1732" y="190"/>
                    </a:lnTo>
                    <a:lnTo>
                      <a:pt x="1727" y="195"/>
                    </a:lnTo>
                    <a:lnTo>
                      <a:pt x="1710" y="187"/>
                    </a:lnTo>
                    <a:lnTo>
                      <a:pt x="1702" y="187"/>
                    </a:lnTo>
                    <a:lnTo>
                      <a:pt x="1695" y="181"/>
                    </a:lnTo>
                    <a:lnTo>
                      <a:pt x="1693" y="169"/>
                    </a:lnTo>
                    <a:lnTo>
                      <a:pt x="1681" y="164"/>
                    </a:lnTo>
                    <a:lnTo>
                      <a:pt x="1671" y="147"/>
                    </a:lnTo>
                    <a:lnTo>
                      <a:pt x="1654" y="143"/>
                    </a:lnTo>
                    <a:lnTo>
                      <a:pt x="1645" y="136"/>
                    </a:lnTo>
                    <a:lnTo>
                      <a:pt x="1634" y="136"/>
                    </a:lnTo>
                    <a:lnTo>
                      <a:pt x="1617" y="141"/>
                    </a:lnTo>
                    <a:lnTo>
                      <a:pt x="1605" y="141"/>
                    </a:lnTo>
                    <a:lnTo>
                      <a:pt x="1571" y="129"/>
                    </a:lnTo>
                    <a:lnTo>
                      <a:pt x="1564" y="115"/>
                    </a:lnTo>
                    <a:lnTo>
                      <a:pt x="1565" y="98"/>
                    </a:lnTo>
                    <a:lnTo>
                      <a:pt x="1547" y="70"/>
                    </a:lnTo>
                    <a:lnTo>
                      <a:pt x="1543" y="54"/>
                    </a:lnTo>
                    <a:lnTo>
                      <a:pt x="1527" y="41"/>
                    </a:lnTo>
                    <a:lnTo>
                      <a:pt x="1512" y="37"/>
                    </a:lnTo>
                    <a:lnTo>
                      <a:pt x="1508" y="31"/>
                    </a:lnTo>
                    <a:lnTo>
                      <a:pt x="1507" y="14"/>
                    </a:lnTo>
                    <a:lnTo>
                      <a:pt x="1502" y="10"/>
                    </a:lnTo>
                    <a:lnTo>
                      <a:pt x="1494" y="12"/>
                    </a:lnTo>
                    <a:lnTo>
                      <a:pt x="1488" y="20"/>
                    </a:lnTo>
                    <a:lnTo>
                      <a:pt x="1474" y="19"/>
                    </a:lnTo>
                    <a:lnTo>
                      <a:pt x="1469" y="23"/>
                    </a:lnTo>
                    <a:lnTo>
                      <a:pt x="1456" y="28"/>
                    </a:lnTo>
                    <a:lnTo>
                      <a:pt x="1435" y="17"/>
                    </a:lnTo>
                    <a:lnTo>
                      <a:pt x="1425" y="3"/>
                    </a:lnTo>
                    <a:lnTo>
                      <a:pt x="1420" y="0"/>
                    </a:lnTo>
                    <a:lnTo>
                      <a:pt x="1414" y="3"/>
                    </a:lnTo>
                    <a:lnTo>
                      <a:pt x="1407" y="12"/>
                    </a:lnTo>
                    <a:lnTo>
                      <a:pt x="1401" y="13"/>
                    </a:lnTo>
                    <a:lnTo>
                      <a:pt x="1395" y="18"/>
                    </a:lnTo>
                    <a:lnTo>
                      <a:pt x="1380" y="29"/>
                    </a:lnTo>
                    <a:lnTo>
                      <a:pt x="1376" y="34"/>
                    </a:lnTo>
                    <a:lnTo>
                      <a:pt x="1378" y="39"/>
                    </a:lnTo>
                    <a:lnTo>
                      <a:pt x="1390" y="53"/>
                    </a:lnTo>
                    <a:lnTo>
                      <a:pt x="1393" y="60"/>
                    </a:lnTo>
                    <a:lnTo>
                      <a:pt x="1393" y="71"/>
                    </a:lnTo>
                    <a:lnTo>
                      <a:pt x="1382" y="83"/>
                    </a:lnTo>
                    <a:lnTo>
                      <a:pt x="1383" y="93"/>
                    </a:lnTo>
                    <a:lnTo>
                      <a:pt x="1406" y="97"/>
                    </a:lnTo>
                    <a:lnTo>
                      <a:pt x="1406" y="105"/>
                    </a:lnTo>
                    <a:lnTo>
                      <a:pt x="1402" y="110"/>
                    </a:lnTo>
                    <a:lnTo>
                      <a:pt x="1398" y="114"/>
                    </a:lnTo>
                    <a:lnTo>
                      <a:pt x="1394" y="122"/>
                    </a:lnTo>
                    <a:lnTo>
                      <a:pt x="1398" y="128"/>
                    </a:lnTo>
                    <a:lnTo>
                      <a:pt x="1399" y="134"/>
                    </a:lnTo>
                    <a:lnTo>
                      <a:pt x="1383" y="134"/>
                    </a:lnTo>
                    <a:lnTo>
                      <a:pt x="1373" y="135"/>
                    </a:lnTo>
                    <a:lnTo>
                      <a:pt x="1363" y="140"/>
                    </a:lnTo>
                    <a:lnTo>
                      <a:pt x="1352" y="137"/>
                    </a:lnTo>
                    <a:lnTo>
                      <a:pt x="1346" y="139"/>
                    </a:lnTo>
                    <a:lnTo>
                      <a:pt x="1307" y="166"/>
                    </a:lnTo>
                    <a:lnTo>
                      <a:pt x="1294" y="171"/>
                    </a:lnTo>
                    <a:lnTo>
                      <a:pt x="1286" y="168"/>
                    </a:lnTo>
                    <a:lnTo>
                      <a:pt x="1276" y="153"/>
                    </a:lnTo>
                    <a:lnTo>
                      <a:pt x="1262" y="149"/>
                    </a:lnTo>
                    <a:lnTo>
                      <a:pt x="1238" y="154"/>
                    </a:lnTo>
                    <a:lnTo>
                      <a:pt x="1228" y="152"/>
                    </a:lnTo>
                    <a:lnTo>
                      <a:pt x="1222" y="154"/>
                    </a:lnTo>
                    <a:lnTo>
                      <a:pt x="1219" y="161"/>
                    </a:lnTo>
                    <a:lnTo>
                      <a:pt x="1220" y="173"/>
                    </a:lnTo>
                    <a:lnTo>
                      <a:pt x="1222" y="178"/>
                    </a:lnTo>
                    <a:lnTo>
                      <a:pt x="1222" y="195"/>
                    </a:lnTo>
                    <a:lnTo>
                      <a:pt x="1222" y="200"/>
                    </a:lnTo>
                    <a:lnTo>
                      <a:pt x="1228" y="212"/>
                    </a:lnTo>
                    <a:lnTo>
                      <a:pt x="1229" y="220"/>
                    </a:lnTo>
                    <a:lnTo>
                      <a:pt x="1228" y="225"/>
                    </a:lnTo>
                    <a:lnTo>
                      <a:pt x="1223" y="231"/>
                    </a:lnTo>
                    <a:lnTo>
                      <a:pt x="1214" y="235"/>
                    </a:lnTo>
                    <a:lnTo>
                      <a:pt x="1209" y="241"/>
                    </a:lnTo>
                    <a:lnTo>
                      <a:pt x="1206" y="249"/>
                    </a:lnTo>
                    <a:lnTo>
                      <a:pt x="1202" y="254"/>
                    </a:lnTo>
                    <a:lnTo>
                      <a:pt x="1175" y="261"/>
                    </a:lnTo>
                    <a:lnTo>
                      <a:pt x="1170" y="266"/>
                    </a:lnTo>
                    <a:lnTo>
                      <a:pt x="1166" y="277"/>
                    </a:lnTo>
                    <a:lnTo>
                      <a:pt x="1163" y="296"/>
                    </a:lnTo>
                    <a:lnTo>
                      <a:pt x="1158" y="305"/>
                    </a:lnTo>
                    <a:lnTo>
                      <a:pt x="1153" y="314"/>
                    </a:lnTo>
                    <a:lnTo>
                      <a:pt x="1132" y="327"/>
                    </a:lnTo>
                    <a:lnTo>
                      <a:pt x="1122" y="320"/>
                    </a:lnTo>
                    <a:lnTo>
                      <a:pt x="1109" y="322"/>
                    </a:lnTo>
                    <a:lnTo>
                      <a:pt x="1106" y="327"/>
                    </a:lnTo>
                    <a:lnTo>
                      <a:pt x="1102" y="340"/>
                    </a:lnTo>
                    <a:lnTo>
                      <a:pt x="1095" y="347"/>
                    </a:lnTo>
                    <a:lnTo>
                      <a:pt x="1088" y="354"/>
                    </a:lnTo>
                    <a:lnTo>
                      <a:pt x="1085" y="361"/>
                    </a:lnTo>
                    <a:lnTo>
                      <a:pt x="1085" y="387"/>
                    </a:lnTo>
                    <a:lnTo>
                      <a:pt x="1081" y="398"/>
                    </a:lnTo>
                    <a:lnTo>
                      <a:pt x="1080" y="412"/>
                    </a:lnTo>
                    <a:lnTo>
                      <a:pt x="1076" y="420"/>
                    </a:lnTo>
                    <a:lnTo>
                      <a:pt x="1064" y="423"/>
                    </a:lnTo>
                    <a:lnTo>
                      <a:pt x="1049" y="427"/>
                    </a:lnTo>
                    <a:lnTo>
                      <a:pt x="1049" y="434"/>
                    </a:lnTo>
                    <a:lnTo>
                      <a:pt x="1043" y="437"/>
                    </a:lnTo>
                    <a:lnTo>
                      <a:pt x="1039" y="432"/>
                    </a:lnTo>
                    <a:lnTo>
                      <a:pt x="1037" y="424"/>
                    </a:lnTo>
                    <a:lnTo>
                      <a:pt x="1032" y="419"/>
                    </a:lnTo>
                    <a:lnTo>
                      <a:pt x="1024" y="417"/>
                    </a:lnTo>
                    <a:lnTo>
                      <a:pt x="1010" y="419"/>
                    </a:lnTo>
                    <a:lnTo>
                      <a:pt x="996" y="412"/>
                    </a:lnTo>
                    <a:lnTo>
                      <a:pt x="983" y="401"/>
                    </a:lnTo>
                    <a:lnTo>
                      <a:pt x="980" y="397"/>
                    </a:lnTo>
                    <a:lnTo>
                      <a:pt x="978" y="385"/>
                    </a:lnTo>
                    <a:lnTo>
                      <a:pt x="979" y="371"/>
                    </a:lnTo>
                    <a:lnTo>
                      <a:pt x="977" y="366"/>
                    </a:lnTo>
                    <a:lnTo>
                      <a:pt x="956" y="346"/>
                    </a:lnTo>
                    <a:lnTo>
                      <a:pt x="952" y="350"/>
                    </a:lnTo>
                    <a:lnTo>
                      <a:pt x="952" y="359"/>
                    </a:lnTo>
                    <a:lnTo>
                      <a:pt x="963" y="363"/>
                    </a:lnTo>
                    <a:lnTo>
                      <a:pt x="966" y="368"/>
                    </a:lnTo>
                    <a:lnTo>
                      <a:pt x="962" y="372"/>
                    </a:lnTo>
                    <a:lnTo>
                      <a:pt x="953" y="372"/>
                    </a:lnTo>
                    <a:lnTo>
                      <a:pt x="946" y="380"/>
                    </a:lnTo>
                    <a:lnTo>
                      <a:pt x="931" y="373"/>
                    </a:lnTo>
                    <a:lnTo>
                      <a:pt x="926" y="376"/>
                    </a:lnTo>
                    <a:lnTo>
                      <a:pt x="932" y="386"/>
                    </a:lnTo>
                    <a:lnTo>
                      <a:pt x="936" y="390"/>
                    </a:lnTo>
                    <a:lnTo>
                      <a:pt x="932" y="396"/>
                    </a:lnTo>
                    <a:lnTo>
                      <a:pt x="928" y="401"/>
                    </a:lnTo>
                    <a:lnTo>
                      <a:pt x="911" y="404"/>
                    </a:lnTo>
                    <a:lnTo>
                      <a:pt x="908" y="412"/>
                    </a:lnTo>
                    <a:lnTo>
                      <a:pt x="907" y="431"/>
                    </a:lnTo>
                    <a:lnTo>
                      <a:pt x="909" y="439"/>
                    </a:lnTo>
                    <a:lnTo>
                      <a:pt x="912" y="445"/>
                    </a:lnTo>
                    <a:lnTo>
                      <a:pt x="900" y="450"/>
                    </a:lnTo>
                    <a:lnTo>
                      <a:pt x="893" y="449"/>
                    </a:lnTo>
                    <a:lnTo>
                      <a:pt x="888" y="450"/>
                    </a:lnTo>
                    <a:lnTo>
                      <a:pt x="885" y="471"/>
                    </a:lnTo>
                    <a:lnTo>
                      <a:pt x="880" y="476"/>
                    </a:lnTo>
                    <a:lnTo>
                      <a:pt x="870" y="479"/>
                    </a:lnTo>
                    <a:lnTo>
                      <a:pt x="866" y="476"/>
                    </a:lnTo>
                    <a:lnTo>
                      <a:pt x="867" y="466"/>
                    </a:lnTo>
                    <a:lnTo>
                      <a:pt x="870" y="456"/>
                    </a:lnTo>
                    <a:lnTo>
                      <a:pt x="862" y="452"/>
                    </a:lnTo>
                    <a:lnTo>
                      <a:pt x="848" y="459"/>
                    </a:lnTo>
                    <a:lnTo>
                      <a:pt x="839" y="451"/>
                    </a:lnTo>
                    <a:lnTo>
                      <a:pt x="830" y="429"/>
                    </a:lnTo>
                    <a:lnTo>
                      <a:pt x="827" y="422"/>
                    </a:lnTo>
                    <a:lnTo>
                      <a:pt x="819" y="418"/>
                    </a:lnTo>
                    <a:lnTo>
                      <a:pt x="814" y="420"/>
                    </a:lnTo>
                    <a:lnTo>
                      <a:pt x="806" y="429"/>
                    </a:lnTo>
                    <a:lnTo>
                      <a:pt x="795" y="440"/>
                    </a:lnTo>
                    <a:lnTo>
                      <a:pt x="773" y="444"/>
                    </a:lnTo>
                    <a:lnTo>
                      <a:pt x="758" y="456"/>
                    </a:lnTo>
                    <a:lnTo>
                      <a:pt x="752" y="485"/>
                    </a:lnTo>
                    <a:lnTo>
                      <a:pt x="741" y="498"/>
                    </a:lnTo>
                    <a:lnTo>
                      <a:pt x="731" y="497"/>
                    </a:lnTo>
                    <a:lnTo>
                      <a:pt x="722" y="478"/>
                    </a:lnTo>
                    <a:lnTo>
                      <a:pt x="714" y="474"/>
                    </a:lnTo>
                    <a:lnTo>
                      <a:pt x="695" y="466"/>
                    </a:lnTo>
                    <a:lnTo>
                      <a:pt x="689" y="458"/>
                    </a:lnTo>
                    <a:lnTo>
                      <a:pt x="673" y="447"/>
                    </a:lnTo>
                    <a:lnTo>
                      <a:pt x="663" y="440"/>
                    </a:lnTo>
                    <a:lnTo>
                      <a:pt x="653" y="434"/>
                    </a:lnTo>
                    <a:lnTo>
                      <a:pt x="643" y="435"/>
                    </a:lnTo>
                    <a:lnTo>
                      <a:pt x="622" y="447"/>
                    </a:lnTo>
                    <a:lnTo>
                      <a:pt x="607" y="437"/>
                    </a:lnTo>
                    <a:lnTo>
                      <a:pt x="603" y="430"/>
                    </a:lnTo>
                    <a:lnTo>
                      <a:pt x="602" y="422"/>
                    </a:lnTo>
                    <a:lnTo>
                      <a:pt x="595" y="429"/>
                    </a:lnTo>
                    <a:lnTo>
                      <a:pt x="591" y="434"/>
                    </a:lnTo>
                    <a:lnTo>
                      <a:pt x="590" y="442"/>
                    </a:lnTo>
                    <a:lnTo>
                      <a:pt x="602" y="456"/>
                    </a:lnTo>
                    <a:lnTo>
                      <a:pt x="593" y="472"/>
                    </a:lnTo>
                    <a:lnTo>
                      <a:pt x="589" y="475"/>
                    </a:lnTo>
                    <a:lnTo>
                      <a:pt x="575" y="475"/>
                    </a:lnTo>
                    <a:lnTo>
                      <a:pt x="571" y="469"/>
                    </a:lnTo>
                    <a:lnTo>
                      <a:pt x="572" y="463"/>
                    </a:lnTo>
                    <a:lnTo>
                      <a:pt x="577" y="454"/>
                    </a:lnTo>
                    <a:lnTo>
                      <a:pt x="576" y="449"/>
                    </a:lnTo>
                    <a:lnTo>
                      <a:pt x="565" y="450"/>
                    </a:lnTo>
                    <a:lnTo>
                      <a:pt x="551" y="450"/>
                    </a:lnTo>
                    <a:lnTo>
                      <a:pt x="545" y="454"/>
                    </a:lnTo>
                    <a:lnTo>
                      <a:pt x="538" y="456"/>
                    </a:lnTo>
                    <a:lnTo>
                      <a:pt x="528" y="454"/>
                    </a:lnTo>
                    <a:lnTo>
                      <a:pt x="517" y="439"/>
                    </a:lnTo>
                    <a:lnTo>
                      <a:pt x="512" y="436"/>
                    </a:lnTo>
                    <a:lnTo>
                      <a:pt x="507" y="438"/>
                    </a:lnTo>
                    <a:lnTo>
                      <a:pt x="497" y="451"/>
                    </a:lnTo>
                    <a:lnTo>
                      <a:pt x="506" y="464"/>
                    </a:lnTo>
                    <a:lnTo>
                      <a:pt x="507" y="478"/>
                    </a:lnTo>
                    <a:lnTo>
                      <a:pt x="499" y="483"/>
                    </a:lnTo>
                    <a:lnTo>
                      <a:pt x="495" y="492"/>
                    </a:lnTo>
                    <a:lnTo>
                      <a:pt x="489" y="491"/>
                    </a:lnTo>
                    <a:lnTo>
                      <a:pt x="477" y="481"/>
                    </a:lnTo>
                    <a:lnTo>
                      <a:pt x="472" y="481"/>
                    </a:lnTo>
                    <a:lnTo>
                      <a:pt x="467" y="498"/>
                    </a:lnTo>
                    <a:lnTo>
                      <a:pt x="458" y="507"/>
                    </a:lnTo>
                    <a:lnTo>
                      <a:pt x="447" y="515"/>
                    </a:lnTo>
                    <a:lnTo>
                      <a:pt x="434" y="529"/>
                    </a:lnTo>
                    <a:lnTo>
                      <a:pt x="434" y="540"/>
                    </a:lnTo>
                    <a:lnTo>
                      <a:pt x="436" y="546"/>
                    </a:lnTo>
                    <a:lnTo>
                      <a:pt x="438" y="554"/>
                    </a:lnTo>
                    <a:lnTo>
                      <a:pt x="440" y="564"/>
                    </a:lnTo>
                    <a:lnTo>
                      <a:pt x="453" y="576"/>
                    </a:lnTo>
                    <a:lnTo>
                      <a:pt x="458" y="586"/>
                    </a:lnTo>
                    <a:lnTo>
                      <a:pt x="457" y="592"/>
                    </a:lnTo>
                    <a:lnTo>
                      <a:pt x="452" y="600"/>
                    </a:lnTo>
                    <a:lnTo>
                      <a:pt x="414" y="607"/>
                    </a:lnTo>
                    <a:lnTo>
                      <a:pt x="392" y="608"/>
                    </a:lnTo>
                    <a:lnTo>
                      <a:pt x="379" y="615"/>
                    </a:lnTo>
                    <a:lnTo>
                      <a:pt x="372" y="624"/>
                    </a:lnTo>
                    <a:lnTo>
                      <a:pt x="366" y="625"/>
                    </a:lnTo>
                    <a:lnTo>
                      <a:pt x="360" y="618"/>
                    </a:lnTo>
                    <a:lnTo>
                      <a:pt x="349" y="620"/>
                    </a:lnTo>
                    <a:lnTo>
                      <a:pt x="339" y="626"/>
                    </a:lnTo>
                    <a:lnTo>
                      <a:pt x="336" y="629"/>
                    </a:lnTo>
                    <a:lnTo>
                      <a:pt x="333" y="647"/>
                    </a:lnTo>
                    <a:lnTo>
                      <a:pt x="325" y="669"/>
                    </a:lnTo>
                    <a:lnTo>
                      <a:pt x="331" y="687"/>
                    </a:lnTo>
                    <a:lnTo>
                      <a:pt x="341" y="698"/>
                    </a:lnTo>
                    <a:lnTo>
                      <a:pt x="343" y="705"/>
                    </a:lnTo>
                    <a:lnTo>
                      <a:pt x="347" y="719"/>
                    </a:lnTo>
                    <a:lnTo>
                      <a:pt x="343" y="734"/>
                    </a:lnTo>
                    <a:lnTo>
                      <a:pt x="336" y="743"/>
                    </a:lnTo>
                    <a:lnTo>
                      <a:pt x="332" y="747"/>
                    </a:lnTo>
                    <a:lnTo>
                      <a:pt x="321" y="752"/>
                    </a:lnTo>
                    <a:lnTo>
                      <a:pt x="307" y="747"/>
                    </a:lnTo>
                    <a:lnTo>
                      <a:pt x="296" y="737"/>
                    </a:lnTo>
                    <a:lnTo>
                      <a:pt x="290" y="731"/>
                    </a:lnTo>
                    <a:lnTo>
                      <a:pt x="252" y="716"/>
                    </a:lnTo>
                    <a:lnTo>
                      <a:pt x="233" y="700"/>
                    </a:lnTo>
                    <a:lnTo>
                      <a:pt x="226" y="698"/>
                    </a:lnTo>
                    <a:lnTo>
                      <a:pt x="216" y="692"/>
                    </a:lnTo>
                    <a:lnTo>
                      <a:pt x="195" y="683"/>
                    </a:lnTo>
                    <a:lnTo>
                      <a:pt x="189" y="683"/>
                    </a:lnTo>
                    <a:lnTo>
                      <a:pt x="173" y="688"/>
                    </a:lnTo>
                    <a:lnTo>
                      <a:pt x="155" y="705"/>
                    </a:lnTo>
                    <a:lnTo>
                      <a:pt x="146" y="722"/>
                    </a:lnTo>
                    <a:lnTo>
                      <a:pt x="133" y="733"/>
                    </a:lnTo>
                    <a:lnTo>
                      <a:pt x="126" y="743"/>
                    </a:lnTo>
                    <a:lnTo>
                      <a:pt x="125" y="753"/>
                    </a:lnTo>
                    <a:lnTo>
                      <a:pt x="133" y="766"/>
                    </a:lnTo>
                    <a:lnTo>
                      <a:pt x="137" y="769"/>
                    </a:lnTo>
                    <a:lnTo>
                      <a:pt x="146" y="776"/>
                    </a:lnTo>
                    <a:lnTo>
                      <a:pt x="135" y="821"/>
                    </a:lnTo>
                    <a:lnTo>
                      <a:pt x="124" y="829"/>
                    </a:lnTo>
                    <a:lnTo>
                      <a:pt x="124" y="837"/>
                    </a:lnTo>
                    <a:lnTo>
                      <a:pt x="128" y="844"/>
                    </a:lnTo>
                    <a:lnTo>
                      <a:pt x="136" y="842"/>
                    </a:lnTo>
                    <a:lnTo>
                      <a:pt x="138" y="854"/>
                    </a:lnTo>
                    <a:lnTo>
                      <a:pt x="124" y="855"/>
                    </a:lnTo>
                    <a:lnTo>
                      <a:pt x="117" y="859"/>
                    </a:lnTo>
                    <a:lnTo>
                      <a:pt x="114" y="866"/>
                    </a:lnTo>
                    <a:lnTo>
                      <a:pt x="124" y="891"/>
                    </a:lnTo>
                    <a:lnTo>
                      <a:pt x="114" y="900"/>
                    </a:lnTo>
                    <a:lnTo>
                      <a:pt x="109" y="915"/>
                    </a:lnTo>
                    <a:lnTo>
                      <a:pt x="101" y="925"/>
                    </a:lnTo>
                    <a:lnTo>
                      <a:pt x="90" y="924"/>
                    </a:lnTo>
                    <a:lnTo>
                      <a:pt x="73" y="900"/>
                    </a:lnTo>
                    <a:lnTo>
                      <a:pt x="65" y="899"/>
                    </a:lnTo>
                    <a:lnTo>
                      <a:pt x="58" y="906"/>
                    </a:lnTo>
                    <a:lnTo>
                      <a:pt x="53" y="923"/>
                    </a:lnTo>
                    <a:lnTo>
                      <a:pt x="50" y="928"/>
                    </a:lnTo>
                    <a:lnTo>
                      <a:pt x="45" y="944"/>
                    </a:lnTo>
                    <a:lnTo>
                      <a:pt x="68" y="943"/>
                    </a:lnTo>
                    <a:lnTo>
                      <a:pt x="287" y="956"/>
                    </a:lnTo>
                    <a:lnTo>
                      <a:pt x="398" y="962"/>
                    </a:lnTo>
                    <a:lnTo>
                      <a:pt x="398" y="962"/>
                    </a:lnTo>
                    <a:lnTo>
                      <a:pt x="398" y="962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4" name="Freeform 18">
                <a:extLst>
                  <a:ext uri="{FF2B5EF4-FFF2-40B4-BE49-F238E27FC236}">
                    <a16:creationId xmlns:a16="http://schemas.microsoft.com/office/drawing/2014/main" id="{C85CE78E-B09F-9B2F-D4D5-A5837F24FAD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451234" y="-100541"/>
                <a:ext cx="3841750" cy="1774825"/>
              </a:xfrm>
              <a:custGeom>
                <a:avLst/>
                <a:gdLst>
                  <a:gd name="T0" fmla="*/ 1398 w 2420"/>
                  <a:gd name="T1" fmla="*/ 1093 h 1118"/>
                  <a:gd name="T2" fmla="*/ 1527 w 2420"/>
                  <a:gd name="T3" fmla="*/ 1068 h 1118"/>
                  <a:gd name="T4" fmla="*/ 1871 w 2420"/>
                  <a:gd name="T5" fmla="*/ 1060 h 1118"/>
                  <a:gd name="T6" fmla="*/ 2084 w 2420"/>
                  <a:gd name="T7" fmla="*/ 1043 h 1118"/>
                  <a:gd name="T8" fmla="*/ 2254 w 2420"/>
                  <a:gd name="T9" fmla="*/ 1012 h 1118"/>
                  <a:gd name="T10" fmla="*/ 2250 w 2420"/>
                  <a:gd name="T11" fmla="*/ 914 h 1118"/>
                  <a:gd name="T12" fmla="*/ 2142 w 2420"/>
                  <a:gd name="T13" fmla="*/ 911 h 1118"/>
                  <a:gd name="T14" fmla="*/ 2074 w 2420"/>
                  <a:gd name="T15" fmla="*/ 871 h 1118"/>
                  <a:gd name="T16" fmla="*/ 1969 w 2420"/>
                  <a:gd name="T17" fmla="*/ 811 h 1118"/>
                  <a:gd name="T18" fmla="*/ 2036 w 2420"/>
                  <a:gd name="T19" fmla="*/ 795 h 1118"/>
                  <a:gd name="T20" fmla="*/ 2118 w 2420"/>
                  <a:gd name="T21" fmla="*/ 886 h 1118"/>
                  <a:gd name="T22" fmla="*/ 2101 w 2420"/>
                  <a:gd name="T23" fmla="*/ 794 h 1118"/>
                  <a:gd name="T24" fmla="*/ 2023 w 2420"/>
                  <a:gd name="T25" fmla="*/ 718 h 1118"/>
                  <a:gd name="T26" fmla="*/ 2100 w 2420"/>
                  <a:gd name="T27" fmla="*/ 737 h 1118"/>
                  <a:gd name="T28" fmla="*/ 2150 w 2420"/>
                  <a:gd name="T29" fmla="*/ 703 h 1118"/>
                  <a:gd name="T30" fmla="*/ 2035 w 2420"/>
                  <a:gd name="T31" fmla="*/ 602 h 1118"/>
                  <a:gd name="T32" fmla="*/ 1960 w 2420"/>
                  <a:gd name="T33" fmla="*/ 523 h 1118"/>
                  <a:gd name="T34" fmla="*/ 2116 w 2420"/>
                  <a:gd name="T35" fmla="*/ 643 h 1118"/>
                  <a:gd name="T36" fmla="*/ 2079 w 2420"/>
                  <a:gd name="T37" fmla="*/ 507 h 1118"/>
                  <a:gd name="T38" fmla="*/ 2019 w 2420"/>
                  <a:gd name="T39" fmla="*/ 461 h 1118"/>
                  <a:gd name="T40" fmla="*/ 1923 w 2420"/>
                  <a:gd name="T41" fmla="*/ 430 h 1118"/>
                  <a:gd name="T42" fmla="*/ 1858 w 2420"/>
                  <a:gd name="T43" fmla="*/ 389 h 1118"/>
                  <a:gd name="T44" fmla="*/ 1840 w 2420"/>
                  <a:gd name="T45" fmla="*/ 283 h 1118"/>
                  <a:gd name="T46" fmla="*/ 1886 w 2420"/>
                  <a:gd name="T47" fmla="*/ 251 h 1118"/>
                  <a:gd name="T48" fmla="*/ 1836 w 2420"/>
                  <a:gd name="T49" fmla="*/ 159 h 1118"/>
                  <a:gd name="T50" fmla="*/ 1751 w 2420"/>
                  <a:gd name="T51" fmla="*/ 115 h 1118"/>
                  <a:gd name="T52" fmla="*/ 1698 w 2420"/>
                  <a:gd name="T53" fmla="*/ 42 h 1118"/>
                  <a:gd name="T54" fmla="*/ 1601 w 2420"/>
                  <a:gd name="T55" fmla="*/ 74 h 1118"/>
                  <a:gd name="T56" fmla="*/ 1483 w 2420"/>
                  <a:gd name="T57" fmla="*/ 76 h 1118"/>
                  <a:gd name="T58" fmla="*/ 1406 w 2420"/>
                  <a:gd name="T59" fmla="*/ 215 h 1118"/>
                  <a:gd name="T60" fmla="*/ 1311 w 2420"/>
                  <a:gd name="T61" fmla="*/ 262 h 1118"/>
                  <a:gd name="T62" fmla="*/ 1270 w 2420"/>
                  <a:gd name="T63" fmla="*/ 375 h 1118"/>
                  <a:gd name="T64" fmla="*/ 1140 w 2420"/>
                  <a:gd name="T65" fmla="*/ 366 h 1118"/>
                  <a:gd name="T66" fmla="*/ 1110 w 2420"/>
                  <a:gd name="T67" fmla="*/ 463 h 1118"/>
                  <a:gd name="T68" fmla="*/ 1068 w 2420"/>
                  <a:gd name="T69" fmla="*/ 534 h 1118"/>
                  <a:gd name="T70" fmla="*/ 993 w 2420"/>
                  <a:gd name="T71" fmla="*/ 646 h 1118"/>
                  <a:gd name="T72" fmla="*/ 981 w 2420"/>
                  <a:gd name="T73" fmla="*/ 725 h 1118"/>
                  <a:gd name="T74" fmla="*/ 932 w 2420"/>
                  <a:gd name="T75" fmla="*/ 784 h 1118"/>
                  <a:gd name="T76" fmla="*/ 841 w 2420"/>
                  <a:gd name="T77" fmla="*/ 811 h 1118"/>
                  <a:gd name="T78" fmla="*/ 780 w 2420"/>
                  <a:gd name="T79" fmla="*/ 840 h 1118"/>
                  <a:gd name="T80" fmla="*/ 657 w 2420"/>
                  <a:gd name="T81" fmla="*/ 851 h 1118"/>
                  <a:gd name="T82" fmla="*/ 546 w 2420"/>
                  <a:gd name="T83" fmla="*/ 854 h 1118"/>
                  <a:gd name="T84" fmla="*/ 495 w 2420"/>
                  <a:gd name="T85" fmla="*/ 767 h 1118"/>
                  <a:gd name="T86" fmla="*/ 291 w 2420"/>
                  <a:gd name="T87" fmla="*/ 914 h 1118"/>
                  <a:gd name="T88" fmla="*/ 231 w 2420"/>
                  <a:gd name="T89" fmla="*/ 1007 h 1118"/>
                  <a:gd name="T90" fmla="*/ 161 w 2420"/>
                  <a:gd name="T91" fmla="*/ 1057 h 1118"/>
                  <a:gd name="T92" fmla="*/ 9 w 2420"/>
                  <a:gd name="T93" fmla="*/ 1107 h 1118"/>
                  <a:gd name="T94" fmla="*/ 512 w 2420"/>
                  <a:gd name="T95" fmla="*/ 1102 h 1118"/>
                  <a:gd name="T96" fmla="*/ 1034 w 2420"/>
                  <a:gd name="T97" fmla="*/ 1111 h 1118"/>
                  <a:gd name="T98" fmla="*/ 2311 w 2420"/>
                  <a:gd name="T99" fmla="*/ 713 h 1118"/>
                  <a:gd name="T100" fmla="*/ 2268 w 2420"/>
                  <a:gd name="T101" fmla="*/ 784 h 1118"/>
                  <a:gd name="T102" fmla="*/ 2282 w 2420"/>
                  <a:gd name="T103" fmla="*/ 764 h 1118"/>
                  <a:gd name="T104" fmla="*/ 2210 w 2420"/>
                  <a:gd name="T105" fmla="*/ 546 h 1118"/>
                  <a:gd name="T106" fmla="*/ 2264 w 2420"/>
                  <a:gd name="T107" fmla="*/ 711 h 1118"/>
                  <a:gd name="T108" fmla="*/ 2342 w 2420"/>
                  <a:gd name="T109" fmla="*/ 575 h 1118"/>
                  <a:gd name="T110" fmla="*/ 2298 w 2420"/>
                  <a:gd name="T111" fmla="*/ 526 h 1118"/>
                  <a:gd name="T112" fmla="*/ 2243 w 2420"/>
                  <a:gd name="T113" fmla="*/ 630 h 1118"/>
                  <a:gd name="T114" fmla="*/ 2250 w 2420"/>
                  <a:gd name="T115" fmla="*/ 830 h 1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20" h="1118">
                    <a:moveTo>
                      <a:pt x="1220" y="1104"/>
                    </a:moveTo>
                    <a:lnTo>
                      <a:pt x="1301" y="1099"/>
                    </a:lnTo>
                    <a:lnTo>
                      <a:pt x="1311" y="1099"/>
                    </a:lnTo>
                    <a:lnTo>
                      <a:pt x="1325" y="1098"/>
                    </a:lnTo>
                    <a:lnTo>
                      <a:pt x="1334" y="1096"/>
                    </a:lnTo>
                    <a:lnTo>
                      <a:pt x="1344" y="1096"/>
                    </a:lnTo>
                    <a:lnTo>
                      <a:pt x="1352" y="1096"/>
                    </a:lnTo>
                    <a:lnTo>
                      <a:pt x="1356" y="1097"/>
                    </a:lnTo>
                    <a:lnTo>
                      <a:pt x="1383" y="1094"/>
                    </a:lnTo>
                    <a:lnTo>
                      <a:pt x="1392" y="1094"/>
                    </a:lnTo>
                    <a:lnTo>
                      <a:pt x="1398" y="1093"/>
                    </a:lnTo>
                    <a:lnTo>
                      <a:pt x="1407" y="1094"/>
                    </a:lnTo>
                    <a:lnTo>
                      <a:pt x="1424" y="1092"/>
                    </a:lnTo>
                    <a:lnTo>
                      <a:pt x="1446" y="1091"/>
                    </a:lnTo>
                    <a:lnTo>
                      <a:pt x="1567" y="1083"/>
                    </a:lnTo>
                    <a:lnTo>
                      <a:pt x="1563" y="1076"/>
                    </a:lnTo>
                    <a:lnTo>
                      <a:pt x="1554" y="1076"/>
                    </a:lnTo>
                    <a:lnTo>
                      <a:pt x="1548" y="1073"/>
                    </a:lnTo>
                    <a:lnTo>
                      <a:pt x="1535" y="1072"/>
                    </a:lnTo>
                    <a:lnTo>
                      <a:pt x="1527" y="1077"/>
                    </a:lnTo>
                    <a:lnTo>
                      <a:pt x="1525" y="1071"/>
                    </a:lnTo>
                    <a:lnTo>
                      <a:pt x="1527" y="1068"/>
                    </a:lnTo>
                    <a:lnTo>
                      <a:pt x="1537" y="1065"/>
                    </a:lnTo>
                    <a:lnTo>
                      <a:pt x="1556" y="1062"/>
                    </a:lnTo>
                    <a:lnTo>
                      <a:pt x="1561" y="1069"/>
                    </a:lnTo>
                    <a:lnTo>
                      <a:pt x="1572" y="1065"/>
                    </a:lnTo>
                    <a:lnTo>
                      <a:pt x="1579" y="1067"/>
                    </a:lnTo>
                    <a:lnTo>
                      <a:pt x="1585" y="1074"/>
                    </a:lnTo>
                    <a:lnTo>
                      <a:pt x="1589" y="1082"/>
                    </a:lnTo>
                    <a:lnTo>
                      <a:pt x="1655" y="1078"/>
                    </a:lnTo>
                    <a:lnTo>
                      <a:pt x="1859" y="1062"/>
                    </a:lnTo>
                    <a:lnTo>
                      <a:pt x="1866" y="1062"/>
                    </a:lnTo>
                    <a:lnTo>
                      <a:pt x="1871" y="1060"/>
                    </a:lnTo>
                    <a:lnTo>
                      <a:pt x="1903" y="1059"/>
                    </a:lnTo>
                    <a:lnTo>
                      <a:pt x="1912" y="1058"/>
                    </a:lnTo>
                    <a:lnTo>
                      <a:pt x="1984" y="1053"/>
                    </a:lnTo>
                    <a:lnTo>
                      <a:pt x="1989" y="1050"/>
                    </a:lnTo>
                    <a:lnTo>
                      <a:pt x="2012" y="1049"/>
                    </a:lnTo>
                    <a:lnTo>
                      <a:pt x="2020" y="1047"/>
                    </a:lnTo>
                    <a:lnTo>
                      <a:pt x="2035" y="1047"/>
                    </a:lnTo>
                    <a:lnTo>
                      <a:pt x="2041" y="1046"/>
                    </a:lnTo>
                    <a:lnTo>
                      <a:pt x="2064" y="1044"/>
                    </a:lnTo>
                    <a:lnTo>
                      <a:pt x="2072" y="1045"/>
                    </a:lnTo>
                    <a:lnTo>
                      <a:pt x="2084" y="1043"/>
                    </a:lnTo>
                    <a:lnTo>
                      <a:pt x="2123" y="1040"/>
                    </a:lnTo>
                    <a:lnTo>
                      <a:pt x="2135" y="1038"/>
                    </a:lnTo>
                    <a:lnTo>
                      <a:pt x="2167" y="1036"/>
                    </a:lnTo>
                    <a:lnTo>
                      <a:pt x="2174" y="1035"/>
                    </a:lnTo>
                    <a:lnTo>
                      <a:pt x="2189" y="1035"/>
                    </a:lnTo>
                    <a:lnTo>
                      <a:pt x="2222" y="1031"/>
                    </a:lnTo>
                    <a:lnTo>
                      <a:pt x="2233" y="1031"/>
                    </a:lnTo>
                    <a:lnTo>
                      <a:pt x="2239" y="1029"/>
                    </a:lnTo>
                    <a:lnTo>
                      <a:pt x="2248" y="1029"/>
                    </a:lnTo>
                    <a:lnTo>
                      <a:pt x="2256" y="1029"/>
                    </a:lnTo>
                    <a:lnTo>
                      <a:pt x="2254" y="1012"/>
                    </a:lnTo>
                    <a:lnTo>
                      <a:pt x="2253" y="1000"/>
                    </a:lnTo>
                    <a:lnTo>
                      <a:pt x="2258" y="967"/>
                    </a:lnTo>
                    <a:lnTo>
                      <a:pt x="2265" y="974"/>
                    </a:lnTo>
                    <a:lnTo>
                      <a:pt x="2276" y="1004"/>
                    </a:lnTo>
                    <a:lnTo>
                      <a:pt x="2279" y="1010"/>
                    </a:lnTo>
                    <a:lnTo>
                      <a:pt x="2281" y="1021"/>
                    </a:lnTo>
                    <a:lnTo>
                      <a:pt x="2290" y="1025"/>
                    </a:lnTo>
                    <a:lnTo>
                      <a:pt x="2286" y="1003"/>
                    </a:lnTo>
                    <a:lnTo>
                      <a:pt x="2263" y="957"/>
                    </a:lnTo>
                    <a:lnTo>
                      <a:pt x="2258" y="939"/>
                    </a:lnTo>
                    <a:lnTo>
                      <a:pt x="2250" y="914"/>
                    </a:lnTo>
                    <a:lnTo>
                      <a:pt x="2246" y="899"/>
                    </a:lnTo>
                    <a:lnTo>
                      <a:pt x="2230" y="885"/>
                    </a:lnTo>
                    <a:lnTo>
                      <a:pt x="2220" y="894"/>
                    </a:lnTo>
                    <a:lnTo>
                      <a:pt x="2177" y="891"/>
                    </a:lnTo>
                    <a:lnTo>
                      <a:pt x="2159" y="881"/>
                    </a:lnTo>
                    <a:lnTo>
                      <a:pt x="2152" y="884"/>
                    </a:lnTo>
                    <a:lnTo>
                      <a:pt x="2142" y="881"/>
                    </a:lnTo>
                    <a:lnTo>
                      <a:pt x="2144" y="900"/>
                    </a:lnTo>
                    <a:lnTo>
                      <a:pt x="2148" y="910"/>
                    </a:lnTo>
                    <a:lnTo>
                      <a:pt x="2147" y="917"/>
                    </a:lnTo>
                    <a:lnTo>
                      <a:pt x="2142" y="911"/>
                    </a:lnTo>
                    <a:lnTo>
                      <a:pt x="2138" y="897"/>
                    </a:lnTo>
                    <a:lnTo>
                      <a:pt x="2128" y="901"/>
                    </a:lnTo>
                    <a:lnTo>
                      <a:pt x="2125" y="908"/>
                    </a:lnTo>
                    <a:lnTo>
                      <a:pt x="2110" y="909"/>
                    </a:lnTo>
                    <a:lnTo>
                      <a:pt x="2107" y="916"/>
                    </a:lnTo>
                    <a:lnTo>
                      <a:pt x="2095" y="920"/>
                    </a:lnTo>
                    <a:lnTo>
                      <a:pt x="2101" y="909"/>
                    </a:lnTo>
                    <a:lnTo>
                      <a:pt x="2098" y="892"/>
                    </a:lnTo>
                    <a:lnTo>
                      <a:pt x="2094" y="886"/>
                    </a:lnTo>
                    <a:lnTo>
                      <a:pt x="2082" y="879"/>
                    </a:lnTo>
                    <a:lnTo>
                      <a:pt x="2074" y="871"/>
                    </a:lnTo>
                    <a:lnTo>
                      <a:pt x="2056" y="864"/>
                    </a:lnTo>
                    <a:lnTo>
                      <a:pt x="2043" y="859"/>
                    </a:lnTo>
                    <a:lnTo>
                      <a:pt x="2041" y="838"/>
                    </a:lnTo>
                    <a:lnTo>
                      <a:pt x="2035" y="808"/>
                    </a:lnTo>
                    <a:lnTo>
                      <a:pt x="2029" y="808"/>
                    </a:lnTo>
                    <a:lnTo>
                      <a:pt x="2023" y="825"/>
                    </a:lnTo>
                    <a:lnTo>
                      <a:pt x="2017" y="825"/>
                    </a:lnTo>
                    <a:lnTo>
                      <a:pt x="2006" y="813"/>
                    </a:lnTo>
                    <a:lnTo>
                      <a:pt x="1996" y="807"/>
                    </a:lnTo>
                    <a:lnTo>
                      <a:pt x="1981" y="804"/>
                    </a:lnTo>
                    <a:lnTo>
                      <a:pt x="1969" y="811"/>
                    </a:lnTo>
                    <a:lnTo>
                      <a:pt x="1943" y="791"/>
                    </a:lnTo>
                    <a:lnTo>
                      <a:pt x="1942" y="780"/>
                    </a:lnTo>
                    <a:lnTo>
                      <a:pt x="1950" y="791"/>
                    </a:lnTo>
                    <a:lnTo>
                      <a:pt x="1959" y="794"/>
                    </a:lnTo>
                    <a:lnTo>
                      <a:pt x="1976" y="793"/>
                    </a:lnTo>
                    <a:lnTo>
                      <a:pt x="1981" y="795"/>
                    </a:lnTo>
                    <a:lnTo>
                      <a:pt x="1993" y="794"/>
                    </a:lnTo>
                    <a:lnTo>
                      <a:pt x="2009" y="803"/>
                    </a:lnTo>
                    <a:lnTo>
                      <a:pt x="2015" y="807"/>
                    </a:lnTo>
                    <a:lnTo>
                      <a:pt x="2027" y="797"/>
                    </a:lnTo>
                    <a:lnTo>
                      <a:pt x="2036" y="795"/>
                    </a:lnTo>
                    <a:lnTo>
                      <a:pt x="2045" y="799"/>
                    </a:lnTo>
                    <a:lnTo>
                      <a:pt x="2051" y="808"/>
                    </a:lnTo>
                    <a:lnTo>
                      <a:pt x="2055" y="818"/>
                    </a:lnTo>
                    <a:lnTo>
                      <a:pt x="2051" y="828"/>
                    </a:lnTo>
                    <a:lnTo>
                      <a:pt x="2074" y="846"/>
                    </a:lnTo>
                    <a:lnTo>
                      <a:pt x="2075" y="841"/>
                    </a:lnTo>
                    <a:lnTo>
                      <a:pt x="2081" y="849"/>
                    </a:lnTo>
                    <a:lnTo>
                      <a:pt x="2101" y="862"/>
                    </a:lnTo>
                    <a:lnTo>
                      <a:pt x="2105" y="872"/>
                    </a:lnTo>
                    <a:lnTo>
                      <a:pt x="2108" y="879"/>
                    </a:lnTo>
                    <a:lnTo>
                      <a:pt x="2118" y="886"/>
                    </a:lnTo>
                    <a:lnTo>
                      <a:pt x="2120" y="881"/>
                    </a:lnTo>
                    <a:lnTo>
                      <a:pt x="2132" y="870"/>
                    </a:lnTo>
                    <a:lnTo>
                      <a:pt x="2142" y="867"/>
                    </a:lnTo>
                    <a:lnTo>
                      <a:pt x="2149" y="871"/>
                    </a:lnTo>
                    <a:lnTo>
                      <a:pt x="2158" y="838"/>
                    </a:lnTo>
                    <a:lnTo>
                      <a:pt x="2141" y="812"/>
                    </a:lnTo>
                    <a:lnTo>
                      <a:pt x="2132" y="807"/>
                    </a:lnTo>
                    <a:lnTo>
                      <a:pt x="2111" y="813"/>
                    </a:lnTo>
                    <a:lnTo>
                      <a:pt x="2119" y="801"/>
                    </a:lnTo>
                    <a:lnTo>
                      <a:pt x="2115" y="791"/>
                    </a:lnTo>
                    <a:lnTo>
                      <a:pt x="2101" y="794"/>
                    </a:lnTo>
                    <a:lnTo>
                      <a:pt x="2083" y="789"/>
                    </a:lnTo>
                    <a:lnTo>
                      <a:pt x="2071" y="777"/>
                    </a:lnTo>
                    <a:lnTo>
                      <a:pt x="2056" y="768"/>
                    </a:lnTo>
                    <a:lnTo>
                      <a:pt x="2032" y="740"/>
                    </a:lnTo>
                    <a:lnTo>
                      <a:pt x="2016" y="723"/>
                    </a:lnTo>
                    <a:lnTo>
                      <a:pt x="2000" y="701"/>
                    </a:lnTo>
                    <a:lnTo>
                      <a:pt x="1988" y="696"/>
                    </a:lnTo>
                    <a:lnTo>
                      <a:pt x="1988" y="682"/>
                    </a:lnTo>
                    <a:lnTo>
                      <a:pt x="1998" y="694"/>
                    </a:lnTo>
                    <a:lnTo>
                      <a:pt x="2007" y="698"/>
                    </a:lnTo>
                    <a:lnTo>
                      <a:pt x="2023" y="718"/>
                    </a:lnTo>
                    <a:lnTo>
                      <a:pt x="2034" y="725"/>
                    </a:lnTo>
                    <a:lnTo>
                      <a:pt x="2080" y="774"/>
                    </a:lnTo>
                    <a:lnTo>
                      <a:pt x="2085" y="782"/>
                    </a:lnTo>
                    <a:lnTo>
                      <a:pt x="2098" y="777"/>
                    </a:lnTo>
                    <a:lnTo>
                      <a:pt x="2110" y="776"/>
                    </a:lnTo>
                    <a:lnTo>
                      <a:pt x="2120" y="769"/>
                    </a:lnTo>
                    <a:lnTo>
                      <a:pt x="2112" y="756"/>
                    </a:lnTo>
                    <a:lnTo>
                      <a:pt x="2101" y="753"/>
                    </a:lnTo>
                    <a:lnTo>
                      <a:pt x="2107" y="752"/>
                    </a:lnTo>
                    <a:lnTo>
                      <a:pt x="2108" y="746"/>
                    </a:lnTo>
                    <a:lnTo>
                      <a:pt x="2100" y="737"/>
                    </a:lnTo>
                    <a:lnTo>
                      <a:pt x="2093" y="733"/>
                    </a:lnTo>
                    <a:lnTo>
                      <a:pt x="2106" y="733"/>
                    </a:lnTo>
                    <a:lnTo>
                      <a:pt x="2104" y="725"/>
                    </a:lnTo>
                    <a:lnTo>
                      <a:pt x="2102" y="717"/>
                    </a:lnTo>
                    <a:lnTo>
                      <a:pt x="2120" y="735"/>
                    </a:lnTo>
                    <a:lnTo>
                      <a:pt x="2125" y="735"/>
                    </a:lnTo>
                    <a:lnTo>
                      <a:pt x="2132" y="745"/>
                    </a:lnTo>
                    <a:lnTo>
                      <a:pt x="2142" y="755"/>
                    </a:lnTo>
                    <a:lnTo>
                      <a:pt x="2149" y="749"/>
                    </a:lnTo>
                    <a:lnTo>
                      <a:pt x="2153" y="731"/>
                    </a:lnTo>
                    <a:lnTo>
                      <a:pt x="2150" y="703"/>
                    </a:lnTo>
                    <a:lnTo>
                      <a:pt x="2137" y="680"/>
                    </a:lnTo>
                    <a:lnTo>
                      <a:pt x="2130" y="684"/>
                    </a:lnTo>
                    <a:lnTo>
                      <a:pt x="2115" y="676"/>
                    </a:lnTo>
                    <a:lnTo>
                      <a:pt x="2113" y="672"/>
                    </a:lnTo>
                    <a:lnTo>
                      <a:pt x="2122" y="672"/>
                    </a:lnTo>
                    <a:lnTo>
                      <a:pt x="2132" y="667"/>
                    </a:lnTo>
                    <a:lnTo>
                      <a:pt x="2095" y="652"/>
                    </a:lnTo>
                    <a:lnTo>
                      <a:pt x="2062" y="645"/>
                    </a:lnTo>
                    <a:lnTo>
                      <a:pt x="2048" y="632"/>
                    </a:lnTo>
                    <a:lnTo>
                      <a:pt x="2042" y="612"/>
                    </a:lnTo>
                    <a:lnTo>
                      <a:pt x="2035" y="602"/>
                    </a:lnTo>
                    <a:lnTo>
                      <a:pt x="2015" y="592"/>
                    </a:lnTo>
                    <a:lnTo>
                      <a:pt x="2013" y="586"/>
                    </a:lnTo>
                    <a:lnTo>
                      <a:pt x="2003" y="585"/>
                    </a:lnTo>
                    <a:lnTo>
                      <a:pt x="1975" y="548"/>
                    </a:lnTo>
                    <a:lnTo>
                      <a:pt x="1967" y="545"/>
                    </a:lnTo>
                    <a:lnTo>
                      <a:pt x="1952" y="523"/>
                    </a:lnTo>
                    <a:lnTo>
                      <a:pt x="1939" y="518"/>
                    </a:lnTo>
                    <a:lnTo>
                      <a:pt x="1940" y="503"/>
                    </a:lnTo>
                    <a:lnTo>
                      <a:pt x="1947" y="511"/>
                    </a:lnTo>
                    <a:lnTo>
                      <a:pt x="1950" y="517"/>
                    </a:lnTo>
                    <a:lnTo>
                      <a:pt x="1960" y="523"/>
                    </a:lnTo>
                    <a:lnTo>
                      <a:pt x="1965" y="531"/>
                    </a:lnTo>
                    <a:lnTo>
                      <a:pt x="1979" y="540"/>
                    </a:lnTo>
                    <a:lnTo>
                      <a:pt x="2006" y="571"/>
                    </a:lnTo>
                    <a:lnTo>
                      <a:pt x="2025" y="580"/>
                    </a:lnTo>
                    <a:lnTo>
                      <a:pt x="2045" y="593"/>
                    </a:lnTo>
                    <a:lnTo>
                      <a:pt x="2052" y="601"/>
                    </a:lnTo>
                    <a:lnTo>
                      <a:pt x="2070" y="635"/>
                    </a:lnTo>
                    <a:lnTo>
                      <a:pt x="2074" y="631"/>
                    </a:lnTo>
                    <a:lnTo>
                      <a:pt x="2076" y="626"/>
                    </a:lnTo>
                    <a:lnTo>
                      <a:pt x="2106" y="640"/>
                    </a:lnTo>
                    <a:lnTo>
                      <a:pt x="2116" y="643"/>
                    </a:lnTo>
                    <a:lnTo>
                      <a:pt x="2133" y="641"/>
                    </a:lnTo>
                    <a:lnTo>
                      <a:pt x="2125" y="631"/>
                    </a:lnTo>
                    <a:lnTo>
                      <a:pt x="2123" y="614"/>
                    </a:lnTo>
                    <a:lnTo>
                      <a:pt x="2123" y="575"/>
                    </a:lnTo>
                    <a:lnTo>
                      <a:pt x="2121" y="561"/>
                    </a:lnTo>
                    <a:lnTo>
                      <a:pt x="2132" y="566"/>
                    </a:lnTo>
                    <a:lnTo>
                      <a:pt x="2140" y="552"/>
                    </a:lnTo>
                    <a:lnTo>
                      <a:pt x="2140" y="537"/>
                    </a:lnTo>
                    <a:lnTo>
                      <a:pt x="2122" y="524"/>
                    </a:lnTo>
                    <a:lnTo>
                      <a:pt x="2094" y="513"/>
                    </a:lnTo>
                    <a:lnTo>
                      <a:pt x="2079" y="507"/>
                    </a:lnTo>
                    <a:lnTo>
                      <a:pt x="2064" y="494"/>
                    </a:lnTo>
                    <a:lnTo>
                      <a:pt x="2059" y="494"/>
                    </a:lnTo>
                    <a:lnTo>
                      <a:pt x="2049" y="496"/>
                    </a:lnTo>
                    <a:lnTo>
                      <a:pt x="2048" y="487"/>
                    </a:lnTo>
                    <a:lnTo>
                      <a:pt x="2057" y="487"/>
                    </a:lnTo>
                    <a:lnTo>
                      <a:pt x="2047" y="473"/>
                    </a:lnTo>
                    <a:lnTo>
                      <a:pt x="2036" y="468"/>
                    </a:lnTo>
                    <a:lnTo>
                      <a:pt x="2029" y="457"/>
                    </a:lnTo>
                    <a:lnTo>
                      <a:pt x="2025" y="449"/>
                    </a:lnTo>
                    <a:lnTo>
                      <a:pt x="2014" y="447"/>
                    </a:lnTo>
                    <a:lnTo>
                      <a:pt x="2019" y="461"/>
                    </a:lnTo>
                    <a:lnTo>
                      <a:pt x="2004" y="447"/>
                    </a:lnTo>
                    <a:lnTo>
                      <a:pt x="1998" y="447"/>
                    </a:lnTo>
                    <a:lnTo>
                      <a:pt x="1996" y="455"/>
                    </a:lnTo>
                    <a:lnTo>
                      <a:pt x="1990" y="459"/>
                    </a:lnTo>
                    <a:lnTo>
                      <a:pt x="1979" y="447"/>
                    </a:lnTo>
                    <a:lnTo>
                      <a:pt x="1971" y="445"/>
                    </a:lnTo>
                    <a:lnTo>
                      <a:pt x="1961" y="451"/>
                    </a:lnTo>
                    <a:lnTo>
                      <a:pt x="1952" y="449"/>
                    </a:lnTo>
                    <a:lnTo>
                      <a:pt x="1935" y="436"/>
                    </a:lnTo>
                    <a:lnTo>
                      <a:pt x="1925" y="435"/>
                    </a:lnTo>
                    <a:lnTo>
                      <a:pt x="1923" y="430"/>
                    </a:lnTo>
                    <a:lnTo>
                      <a:pt x="1922" y="415"/>
                    </a:lnTo>
                    <a:lnTo>
                      <a:pt x="1913" y="411"/>
                    </a:lnTo>
                    <a:lnTo>
                      <a:pt x="1905" y="403"/>
                    </a:lnTo>
                    <a:lnTo>
                      <a:pt x="1898" y="399"/>
                    </a:lnTo>
                    <a:lnTo>
                      <a:pt x="1903" y="393"/>
                    </a:lnTo>
                    <a:lnTo>
                      <a:pt x="1906" y="374"/>
                    </a:lnTo>
                    <a:lnTo>
                      <a:pt x="1898" y="367"/>
                    </a:lnTo>
                    <a:lnTo>
                      <a:pt x="1893" y="366"/>
                    </a:lnTo>
                    <a:lnTo>
                      <a:pt x="1881" y="375"/>
                    </a:lnTo>
                    <a:lnTo>
                      <a:pt x="1868" y="379"/>
                    </a:lnTo>
                    <a:lnTo>
                      <a:pt x="1858" y="389"/>
                    </a:lnTo>
                    <a:lnTo>
                      <a:pt x="1839" y="395"/>
                    </a:lnTo>
                    <a:lnTo>
                      <a:pt x="1823" y="391"/>
                    </a:lnTo>
                    <a:lnTo>
                      <a:pt x="1814" y="359"/>
                    </a:lnTo>
                    <a:lnTo>
                      <a:pt x="1812" y="354"/>
                    </a:lnTo>
                    <a:lnTo>
                      <a:pt x="1813" y="340"/>
                    </a:lnTo>
                    <a:lnTo>
                      <a:pt x="1821" y="320"/>
                    </a:lnTo>
                    <a:lnTo>
                      <a:pt x="1827" y="298"/>
                    </a:lnTo>
                    <a:lnTo>
                      <a:pt x="1830" y="284"/>
                    </a:lnTo>
                    <a:lnTo>
                      <a:pt x="1833" y="274"/>
                    </a:lnTo>
                    <a:lnTo>
                      <a:pt x="1843" y="275"/>
                    </a:lnTo>
                    <a:lnTo>
                      <a:pt x="1840" y="283"/>
                    </a:lnTo>
                    <a:lnTo>
                      <a:pt x="1842" y="288"/>
                    </a:lnTo>
                    <a:lnTo>
                      <a:pt x="1858" y="284"/>
                    </a:lnTo>
                    <a:lnTo>
                      <a:pt x="1864" y="284"/>
                    </a:lnTo>
                    <a:lnTo>
                      <a:pt x="1864" y="278"/>
                    </a:lnTo>
                    <a:lnTo>
                      <a:pt x="1850" y="264"/>
                    </a:lnTo>
                    <a:lnTo>
                      <a:pt x="1862" y="270"/>
                    </a:lnTo>
                    <a:lnTo>
                      <a:pt x="1863" y="264"/>
                    </a:lnTo>
                    <a:lnTo>
                      <a:pt x="1862" y="257"/>
                    </a:lnTo>
                    <a:lnTo>
                      <a:pt x="1874" y="252"/>
                    </a:lnTo>
                    <a:lnTo>
                      <a:pt x="1881" y="254"/>
                    </a:lnTo>
                    <a:lnTo>
                      <a:pt x="1886" y="251"/>
                    </a:lnTo>
                    <a:lnTo>
                      <a:pt x="1884" y="235"/>
                    </a:lnTo>
                    <a:lnTo>
                      <a:pt x="1879" y="223"/>
                    </a:lnTo>
                    <a:lnTo>
                      <a:pt x="1884" y="218"/>
                    </a:lnTo>
                    <a:lnTo>
                      <a:pt x="1884" y="212"/>
                    </a:lnTo>
                    <a:lnTo>
                      <a:pt x="1884" y="199"/>
                    </a:lnTo>
                    <a:lnTo>
                      <a:pt x="1881" y="195"/>
                    </a:lnTo>
                    <a:lnTo>
                      <a:pt x="1873" y="183"/>
                    </a:lnTo>
                    <a:lnTo>
                      <a:pt x="1865" y="183"/>
                    </a:lnTo>
                    <a:lnTo>
                      <a:pt x="1851" y="163"/>
                    </a:lnTo>
                    <a:lnTo>
                      <a:pt x="1846" y="159"/>
                    </a:lnTo>
                    <a:lnTo>
                      <a:pt x="1836" y="159"/>
                    </a:lnTo>
                    <a:lnTo>
                      <a:pt x="1827" y="159"/>
                    </a:lnTo>
                    <a:lnTo>
                      <a:pt x="1820" y="155"/>
                    </a:lnTo>
                    <a:lnTo>
                      <a:pt x="1821" y="142"/>
                    </a:lnTo>
                    <a:lnTo>
                      <a:pt x="1809" y="136"/>
                    </a:lnTo>
                    <a:lnTo>
                      <a:pt x="1804" y="132"/>
                    </a:lnTo>
                    <a:lnTo>
                      <a:pt x="1799" y="132"/>
                    </a:lnTo>
                    <a:lnTo>
                      <a:pt x="1794" y="129"/>
                    </a:lnTo>
                    <a:lnTo>
                      <a:pt x="1779" y="130"/>
                    </a:lnTo>
                    <a:lnTo>
                      <a:pt x="1762" y="126"/>
                    </a:lnTo>
                    <a:lnTo>
                      <a:pt x="1758" y="124"/>
                    </a:lnTo>
                    <a:lnTo>
                      <a:pt x="1751" y="115"/>
                    </a:lnTo>
                    <a:lnTo>
                      <a:pt x="1740" y="109"/>
                    </a:lnTo>
                    <a:lnTo>
                      <a:pt x="1737" y="100"/>
                    </a:lnTo>
                    <a:lnTo>
                      <a:pt x="1740" y="92"/>
                    </a:lnTo>
                    <a:lnTo>
                      <a:pt x="1749" y="84"/>
                    </a:lnTo>
                    <a:lnTo>
                      <a:pt x="1750" y="78"/>
                    </a:lnTo>
                    <a:lnTo>
                      <a:pt x="1754" y="74"/>
                    </a:lnTo>
                    <a:lnTo>
                      <a:pt x="1746" y="64"/>
                    </a:lnTo>
                    <a:lnTo>
                      <a:pt x="1731" y="57"/>
                    </a:lnTo>
                    <a:lnTo>
                      <a:pt x="1727" y="54"/>
                    </a:lnTo>
                    <a:lnTo>
                      <a:pt x="1721" y="44"/>
                    </a:lnTo>
                    <a:lnTo>
                      <a:pt x="1698" y="42"/>
                    </a:lnTo>
                    <a:lnTo>
                      <a:pt x="1690" y="38"/>
                    </a:lnTo>
                    <a:lnTo>
                      <a:pt x="1683" y="39"/>
                    </a:lnTo>
                    <a:lnTo>
                      <a:pt x="1676" y="39"/>
                    </a:lnTo>
                    <a:lnTo>
                      <a:pt x="1670" y="63"/>
                    </a:lnTo>
                    <a:lnTo>
                      <a:pt x="1664" y="78"/>
                    </a:lnTo>
                    <a:lnTo>
                      <a:pt x="1652" y="113"/>
                    </a:lnTo>
                    <a:lnTo>
                      <a:pt x="1622" y="91"/>
                    </a:lnTo>
                    <a:lnTo>
                      <a:pt x="1618" y="86"/>
                    </a:lnTo>
                    <a:lnTo>
                      <a:pt x="1612" y="81"/>
                    </a:lnTo>
                    <a:lnTo>
                      <a:pt x="1608" y="78"/>
                    </a:lnTo>
                    <a:lnTo>
                      <a:pt x="1601" y="74"/>
                    </a:lnTo>
                    <a:lnTo>
                      <a:pt x="1567" y="49"/>
                    </a:lnTo>
                    <a:lnTo>
                      <a:pt x="1557" y="42"/>
                    </a:lnTo>
                    <a:lnTo>
                      <a:pt x="1537" y="27"/>
                    </a:lnTo>
                    <a:lnTo>
                      <a:pt x="1532" y="24"/>
                    </a:lnTo>
                    <a:lnTo>
                      <a:pt x="1500" y="0"/>
                    </a:lnTo>
                    <a:lnTo>
                      <a:pt x="1497" y="10"/>
                    </a:lnTo>
                    <a:lnTo>
                      <a:pt x="1495" y="18"/>
                    </a:lnTo>
                    <a:lnTo>
                      <a:pt x="1498" y="27"/>
                    </a:lnTo>
                    <a:lnTo>
                      <a:pt x="1495" y="37"/>
                    </a:lnTo>
                    <a:lnTo>
                      <a:pt x="1501" y="41"/>
                    </a:lnTo>
                    <a:lnTo>
                      <a:pt x="1483" y="76"/>
                    </a:lnTo>
                    <a:lnTo>
                      <a:pt x="1486" y="81"/>
                    </a:lnTo>
                    <a:lnTo>
                      <a:pt x="1481" y="94"/>
                    </a:lnTo>
                    <a:lnTo>
                      <a:pt x="1480" y="99"/>
                    </a:lnTo>
                    <a:lnTo>
                      <a:pt x="1485" y="108"/>
                    </a:lnTo>
                    <a:lnTo>
                      <a:pt x="1475" y="129"/>
                    </a:lnTo>
                    <a:lnTo>
                      <a:pt x="1461" y="140"/>
                    </a:lnTo>
                    <a:lnTo>
                      <a:pt x="1447" y="159"/>
                    </a:lnTo>
                    <a:lnTo>
                      <a:pt x="1448" y="166"/>
                    </a:lnTo>
                    <a:lnTo>
                      <a:pt x="1437" y="189"/>
                    </a:lnTo>
                    <a:lnTo>
                      <a:pt x="1433" y="185"/>
                    </a:lnTo>
                    <a:lnTo>
                      <a:pt x="1406" y="215"/>
                    </a:lnTo>
                    <a:lnTo>
                      <a:pt x="1405" y="204"/>
                    </a:lnTo>
                    <a:lnTo>
                      <a:pt x="1395" y="212"/>
                    </a:lnTo>
                    <a:lnTo>
                      <a:pt x="1383" y="227"/>
                    </a:lnTo>
                    <a:lnTo>
                      <a:pt x="1376" y="247"/>
                    </a:lnTo>
                    <a:lnTo>
                      <a:pt x="1371" y="254"/>
                    </a:lnTo>
                    <a:lnTo>
                      <a:pt x="1366" y="268"/>
                    </a:lnTo>
                    <a:lnTo>
                      <a:pt x="1348" y="257"/>
                    </a:lnTo>
                    <a:lnTo>
                      <a:pt x="1328" y="241"/>
                    </a:lnTo>
                    <a:lnTo>
                      <a:pt x="1320" y="253"/>
                    </a:lnTo>
                    <a:lnTo>
                      <a:pt x="1317" y="259"/>
                    </a:lnTo>
                    <a:lnTo>
                      <a:pt x="1311" y="262"/>
                    </a:lnTo>
                    <a:lnTo>
                      <a:pt x="1309" y="272"/>
                    </a:lnTo>
                    <a:lnTo>
                      <a:pt x="1303" y="292"/>
                    </a:lnTo>
                    <a:lnTo>
                      <a:pt x="1304" y="301"/>
                    </a:lnTo>
                    <a:lnTo>
                      <a:pt x="1303" y="310"/>
                    </a:lnTo>
                    <a:lnTo>
                      <a:pt x="1290" y="318"/>
                    </a:lnTo>
                    <a:lnTo>
                      <a:pt x="1287" y="324"/>
                    </a:lnTo>
                    <a:lnTo>
                      <a:pt x="1286" y="332"/>
                    </a:lnTo>
                    <a:lnTo>
                      <a:pt x="1283" y="340"/>
                    </a:lnTo>
                    <a:lnTo>
                      <a:pt x="1278" y="351"/>
                    </a:lnTo>
                    <a:lnTo>
                      <a:pt x="1272" y="369"/>
                    </a:lnTo>
                    <a:lnTo>
                      <a:pt x="1270" y="375"/>
                    </a:lnTo>
                    <a:lnTo>
                      <a:pt x="1266" y="384"/>
                    </a:lnTo>
                    <a:lnTo>
                      <a:pt x="1264" y="389"/>
                    </a:lnTo>
                    <a:lnTo>
                      <a:pt x="1258" y="393"/>
                    </a:lnTo>
                    <a:lnTo>
                      <a:pt x="1253" y="401"/>
                    </a:lnTo>
                    <a:lnTo>
                      <a:pt x="1246" y="406"/>
                    </a:lnTo>
                    <a:lnTo>
                      <a:pt x="1197" y="393"/>
                    </a:lnTo>
                    <a:lnTo>
                      <a:pt x="1177" y="357"/>
                    </a:lnTo>
                    <a:lnTo>
                      <a:pt x="1149" y="345"/>
                    </a:lnTo>
                    <a:lnTo>
                      <a:pt x="1142" y="349"/>
                    </a:lnTo>
                    <a:lnTo>
                      <a:pt x="1141" y="360"/>
                    </a:lnTo>
                    <a:lnTo>
                      <a:pt x="1140" y="366"/>
                    </a:lnTo>
                    <a:lnTo>
                      <a:pt x="1142" y="371"/>
                    </a:lnTo>
                    <a:lnTo>
                      <a:pt x="1136" y="377"/>
                    </a:lnTo>
                    <a:lnTo>
                      <a:pt x="1134" y="384"/>
                    </a:lnTo>
                    <a:lnTo>
                      <a:pt x="1135" y="404"/>
                    </a:lnTo>
                    <a:lnTo>
                      <a:pt x="1132" y="410"/>
                    </a:lnTo>
                    <a:lnTo>
                      <a:pt x="1125" y="420"/>
                    </a:lnTo>
                    <a:lnTo>
                      <a:pt x="1125" y="430"/>
                    </a:lnTo>
                    <a:lnTo>
                      <a:pt x="1116" y="435"/>
                    </a:lnTo>
                    <a:lnTo>
                      <a:pt x="1111" y="442"/>
                    </a:lnTo>
                    <a:lnTo>
                      <a:pt x="1105" y="452"/>
                    </a:lnTo>
                    <a:lnTo>
                      <a:pt x="1110" y="463"/>
                    </a:lnTo>
                    <a:lnTo>
                      <a:pt x="1105" y="468"/>
                    </a:lnTo>
                    <a:lnTo>
                      <a:pt x="1103" y="472"/>
                    </a:lnTo>
                    <a:lnTo>
                      <a:pt x="1089" y="484"/>
                    </a:lnTo>
                    <a:lnTo>
                      <a:pt x="1085" y="489"/>
                    </a:lnTo>
                    <a:lnTo>
                      <a:pt x="1081" y="493"/>
                    </a:lnTo>
                    <a:lnTo>
                      <a:pt x="1076" y="500"/>
                    </a:lnTo>
                    <a:lnTo>
                      <a:pt x="1074" y="510"/>
                    </a:lnTo>
                    <a:lnTo>
                      <a:pt x="1069" y="519"/>
                    </a:lnTo>
                    <a:lnTo>
                      <a:pt x="1070" y="524"/>
                    </a:lnTo>
                    <a:lnTo>
                      <a:pt x="1072" y="530"/>
                    </a:lnTo>
                    <a:lnTo>
                      <a:pt x="1068" y="534"/>
                    </a:lnTo>
                    <a:lnTo>
                      <a:pt x="1065" y="542"/>
                    </a:lnTo>
                    <a:lnTo>
                      <a:pt x="1060" y="552"/>
                    </a:lnTo>
                    <a:lnTo>
                      <a:pt x="1059" y="560"/>
                    </a:lnTo>
                    <a:lnTo>
                      <a:pt x="1056" y="565"/>
                    </a:lnTo>
                    <a:lnTo>
                      <a:pt x="1053" y="571"/>
                    </a:lnTo>
                    <a:lnTo>
                      <a:pt x="1049" y="576"/>
                    </a:lnTo>
                    <a:lnTo>
                      <a:pt x="1037" y="588"/>
                    </a:lnTo>
                    <a:lnTo>
                      <a:pt x="1014" y="611"/>
                    </a:lnTo>
                    <a:lnTo>
                      <a:pt x="1009" y="613"/>
                    </a:lnTo>
                    <a:lnTo>
                      <a:pt x="1003" y="632"/>
                    </a:lnTo>
                    <a:lnTo>
                      <a:pt x="993" y="646"/>
                    </a:lnTo>
                    <a:lnTo>
                      <a:pt x="995" y="652"/>
                    </a:lnTo>
                    <a:lnTo>
                      <a:pt x="990" y="654"/>
                    </a:lnTo>
                    <a:lnTo>
                      <a:pt x="986" y="662"/>
                    </a:lnTo>
                    <a:lnTo>
                      <a:pt x="984" y="668"/>
                    </a:lnTo>
                    <a:lnTo>
                      <a:pt x="984" y="676"/>
                    </a:lnTo>
                    <a:lnTo>
                      <a:pt x="968" y="688"/>
                    </a:lnTo>
                    <a:lnTo>
                      <a:pt x="986" y="703"/>
                    </a:lnTo>
                    <a:lnTo>
                      <a:pt x="995" y="711"/>
                    </a:lnTo>
                    <a:lnTo>
                      <a:pt x="991" y="717"/>
                    </a:lnTo>
                    <a:lnTo>
                      <a:pt x="987" y="720"/>
                    </a:lnTo>
                    <a:lnTo>
                      <a:pt x="981" y="725"/>
                    </a:lnTo>
                    <a:lnTo>
                      <a:pt x="972" y="731"/>
                    </a:lnTo>
                    <a:lnTo>
                      <a:pt x="968" y="733"/>
                    </a:lnTo>
                    <a:lnTo>
                      <a:pt x="968" y="742"/>
                    </a:lnTo>
                    <a:lnTo>
                      <a:pt x="973" y="747"/>
                    </a:lnTo>
                    <a:lnTo>
                      <a:pt x="978" y="745"/>
                    </a:lnTo>
                    <a:lnTo>
                      <a:pt x="978" y="751"/>
                    </a:lnTo>
                    <a:lnTo>
                      <a:pt x="974" y="756"/>
                    </a:lnTo>
                    <a:lnTo>
                      <a:pt x="965" y="762"/>
                    </a:lnTo>
                    <a:lnTo>
                      <a:pt x="958" y="764"/>
                    </a:lnTo>
                    <a:lnTo>
                      <a:pt x="944" y="777"/>
                    </a:lnTo>
                    <a:lnTo>
                      <a:pt x="932" y="784"/>
                    </a:lnTo>
                    <a:lnTo>
                      <a:pt x="927" y="787"/>
                    </a:lnTo>
                    <a:lnTo>
                      <a:pt x="920" y="777"/>
                    </a:lnTo>
                    <a:lnTo>
                      <a:pt x="917" y="772"/>
                    </a:lnTo>
                    <a:lnTo>
                      <a:pt x="910" y="769"/>
                    </a:lnTo>
                    <a:lnTo>
                      <a:pt x="902" y="772"/>
                    </a:lnTo>
                    <a:lnTo>
                      <a:pt x="884" y="786"/>
                    </a:lnTo>
                    <a:lnTo>
                      <a:pt x="880" y="789"/>
                    </a:lnTo>
                    <a:lnTo>
                      <a:pt x="865" y="798"/>
                    </a:lnTo>
                    <a:lnTo>
                      <a:pt x="861" y="801"/>
                    </a:lnTo>
                    <a:lnTo>
                      <a:pt x="855" y="806"/>
                    </a:lnTo>
                    <a:lnTo>
                      <a:pt x="841" y="811"/>
                    </a:lnTo>
                    <a:lnTo>
                      <a:pt x="831" y="803"/>
                    </a:lnTo>
                    <a:lnTo>
                      <a:pt x="827" y="799"/>
                    </a:lnTo>
                    <a:lnTo>
                      <a:pt x="822" y="795"/>
                    </a:lnTo>
                    <a:lnTo>
                      <a:pt x="817" y="803"/>
                    </a:lnTo>
                    <a:lnTo>
                      <a:pt x="810" y="808"/>
                    </a:lnTo>
                    <a:lnTo>
                      <a:pt x="817" y="820"/>
                    </a:lnTo>
                    <a:lnTo>
                      <a:pt x="814" y="825"/>
                    </a:lnTo>
                    <a:lnTo>
                      <a:pt x="804" y="833"/>
                    </a:lnTo>
                    <a:lnTo>
                      <a:pt x="798" y="838"/>
                    </a:lnTo>
                    <a:lnTo>
                      <a:pt x="785" y="842"/>
                    </a:lnTo>
                    <a:lnTo>
                      <a:pt x="780" y="840"/>
                    </a:lnTo>
                    <a:lnTo>
                      <a:pt x="772" y="842"/>
                    </a:lnTo>
                    <a:lnTo>
                      <a:pt x="759" y="847"/>
                    </a:lnTo>
                    <a:lnTo>
                      <a:pt x="745" y="849"/>
                    </a:lnTo>
                    <a:lnTo>
                      <a:pt x="730" y="855"/>
                    </a:lnTo>
                    <a:lnTo>
                      <a:pt x="712" y="867"/>
                    </a:lnTo>
                    <a:lnTo>
                      <a:pt x="707" y="864"/>
                    </a:lnTo>
                    <a:lnTo>
                      <a:pt x="697" y="855"/>
                    </a:lnTo>
                    <a:lnTo>
                      <a:pt x="671" y="832"/>
                    </a:lnTo>
                    <a:lnTo>
                      <a:pt x="668" y="837"/>
                    </a:lnTo>
                    <a:lnTo>
                      <a:pt x="661" y="841"/>
                    </a:lnTo>
                    <a:lnTo>
                      <a:pt x="657" y="851"/>
                    </a:lnTo>
                    <a:lnTo>
                      <a:pt x="638" y="862"/>
                    </a:lnTo>
                    <a:lnTo>
                      <a:pt x="631" y="863"/>
                    </a:lnTo>
                    <a:lnTo>
                      <a:pt x="630" y="869"/>
                    </a:lnTo>
                    <a:lnTo>
                      <a:pt x="626" y="875"/>
                    </a:lnTo>
                    <a:lnTo>
                      <a:pt x="614" y="879"/>
                    </a:lnTo>
                    <a:lnTo>
                      <a:pt x="605" y="881"/>
                    </a:lnTo>
                    <a:lnTo>
                      <a:pt x="590" y="884"/>
                    </a:lnTo>
                    <a:lnTo>
                      <a:pt x="583" y="883"/>
                    </a:lnTo>
                    <a:lnTo>
                      <a:pt x="562" y="870"/>
                    </a:lnTo>
                    <a:lnTo>
                      <a:pt x="559" y="863"/>
                    </a:lnTo>
                    <a:lnTo>
                      <a:pt x="546" y="854"/>
                    </a:lnTo>
                    <a:lnTo>
                      <a:pt x="535" y="856"/>
                    </a:lnTo>
                    <a:lnTo>
                      <a:pt x="527" y="852"/>
                    </a:lnTo>
                    <a:lnTo>
                      <a:pt x="507" y="830"/>
                    </a:lnTo>
                    <a:lnTo>
                      <a:pt x="502" y="820"/>
                    </a:lnTo>
                    <a:lnTo>
                      <a:pt x="503" y="815"/>
                    </a:lnTo>
                    <a:lnTo>
                      <a:pt x="503" y="803"/>
                    </a:lnTo>
                    <a:lnTo>
                      <a:pt x="489" y="791"/>
                    </a:lnTo>
                    <a:lnTo>
                      <a:pt x="485" y="786"/>
                    </a:lnTo>
                    <a:lnTo>
                      <a:pt x="489" y="780"/>
                    </a:lnTo>
                    <a:lnTo>
                      <a:pt x="495" y="775"/>
                    </a:lnTo>
                    <a:lnTo>
                      <a:pt x="495" y="767"/>
                    </a:lnTo>
                    <a:lnTo>
                      <a:pt x="490" y="763"/>
                    </a:lnTo>
                    <a:lnTo>
                      <a:pt x="459" y="793"/>
                    </a:lnTo>
                    <a:lnTo>
                      <a:pt x="455" y="796"/>
                    </a:lnTo>
                    <a:lnTo>
                      <a:pt x="394" y="853"/>
                    </a:lnTo>
                    <a:lnTo>
                      <a:pt x="390" y="857"/>
                    </a:lnTo>
                    <a:lnTo>
                      <a:pt x="381" y="863"/>
                    </a:lnTo>
                    <a:lnTo>
                      <a:pt x="343" y="879"/>
                    </a:lnTo>
                    <a:lnTo>
                      <a:pt x="329" y="886"/>
                    </a:lnTo>
                    <a:lnTo>
                      <a:pt x="319" y="893"/>
                    </a:lnTo>
                    <a:lnTo>
                      <a:pt x="302" y="906"/>
                    </a:lnTo>
                    <a:lnTo>
                      <a:pt x="291" y="914"/>
                    </a:lnTo>
                    <a:lnTo>
                      <a:pt x="284" y="916"/>
                    </a:lnTo>
                    <a:lnTo>
                      <a:pt x="276" y="918"/>
                    </a:lnTo>
                    <a:lnTo>
                      <a:pt x="277" y="945"/>
                    </a:lnTo>
                    <a:lnTo>
                      <a:pt x="270" y="949"/>
                    </a:lnTo>
                    <a:lnTo>
                      <a:pt x="267" y="953"/>
                    </a:lnTo>
                    <a:lnTo>
                      <a:pt x="257" y="961"/>
                    </a:lnTo>
                    <a:lnTo>
                      <a:pt x="246" y="962"/>
                    </a:lnTo>
                    <a:lnTo>
                      <a:pt x="234" y="974"/>
                    </a:lnTo>
                    <a:lnTo>
                      <a:pt x="236" y="987"/>
                    </a:lnTo>
                    <a:lnTo>
                      <a:pt x="233" y="999"/>
                    </a:lnTo>
                    <a:lnTo>
                      <a:pt x="231" y="1007"/>
                    </a:lnTo>
                    <a:lnTo>
                      <a:pt x="226" y="1009"/>
                    </a:lnTo>
                    <a:lnTo>
                      <a:pt x="217" y="1014"/>
                    </a:lnTo>
                    <a:lnTo>
                      <a:pt x="206" y="1016"/>
                    </a:lnTo>
                    <a:lnTo>
                      <a:pt x="202" y="1018"/>
                    </a:lnTo>
                    <a:lnTo>
                      <a:pt x="189" y="1020"/>
                    </a:lnTo>
                    <a:lnTo>
                      <a:pt x="180" y="1020"/>
                    </a:lnTo>
                    <a:lnTo>
                      <a:pt x="171" y="1027"/>
                    </a:lnTo>
                    <a:lnTo>
                      <a:pt x="168" y="1037"/>
                    </a:lnTo>
                    <a:lnTo>
                      <a:pt x="163" y="1045"/>
                    </a:lnTo>
                    <a:lnTo>
                      <a:pt x="161" y="1051"/>
                    </a:lnTo>
                    <a:lnTo>
                      <a:pt x="161" y="1057"/>
                    </a:lnTo>
                    <a:lnTo>
                      <a:pt x="156" y="1062"/>
                    </a:lnTo>
                    <a:lnTo>
                      <a:pt x="142" y="1062"/>
                    </a:lnTo>
                    <a:lnTo>
                      <a:pt x="122" y="1069"/>
                    </a:lnTo>
                    <a:lnTo>
                      <a:pt x="92" y="1079"/>
                    </a:lnTo>
                    <a:lnTo>
                      <a:pt x="73" y="1091"/>
                    </a:lnTo>
                    <a:lnTo>
                      <a:pt x="58" y="1093"/>
                    </a:lnTo>
                    <a:lnTo>
                      <a:pt x="42" y="1093"/>
                    </a:lnTo>
                    <a:lnTo>
                      <a:pt x="34" y="1097"/>
                    </a:lnTo>
                    <a:lnTo>
                      <a:pt x="26" y="1101"/>
                    </a:lnTo>
                    <a:lnTo>
                      <a:pt x="19" y="1104"/>
                    </a:lnTo>
                    <a:lnTo>
                      <a:pt x="9" y="1107"/>
                    </a:lnTo>
                    <a:lnTo>
                      <a:pt x="0" y="1115"/>
                    </a:lnTo>
                    <a:lnTo>
                      <a:pt x="41" y="1118"/>
                    </a:lnTo>
                    <a:lnTo>
                      <a:pt x="104" y="1116"/>
                    </a:lnTo>
                    <a:lnTo>
                      <a:pt x="112" y="1116"/>
                    </a:lnTo>
                    <a:lnTo>
                      <a:pt x="120" y="1118"/>
                    </a:lnTo>
                    <a:lnTo>
                      <a:pt x="143" y="1118"/>
                    </a:lnTo>
                    <a:lnTo>
                      <a:pt x="207" y="1118"/>
                    </a:lnTo>
                    <a:lnTo>
                      <a:pt x="300" y="1116"/>
                    </a:lnTo>
                    <a:lnTo>
                      <a:pt x="475" y="1113"/>
                    </a:lnTo>
                    <a:lnTo>
                      <a:pt x="509" y="1111"/>
                    </a:lnTo>
                    <a:lnTo>
                      <a:pt x="512" y="1102"/>
                    </a:lnTo>
                    <a:lnTo>
                      <a:pt x="553" y="1102"/>
                    </a:lnTo>
                    <a:lnTo>
                      <a:pt x="593" y="1103"/>
                    </a:lnTo>
                    <a:lnTo>
                      <a:pt x="588" y="1109"/>
                    </a:lnTo>
                    <a:lnTo>
                      <a:pt x="621" y="1112"/>
                    </a:lnTo>
                    <a:lnTo>
                      <a:pt x="634" y="1112"/>
                    </a:lnTo>
                    <a:lnTo>
                      <a:pt x="685" y="1116"/>
                    </a:lnTo>
                    <a:lnTo>
                      <a:pt x="741" y="1115"/>
                    </a:lnTo>
                    <a:lnTo>
                      <a:pt x="751" y="1115"/>
                    </a:lnTo>
                    <a:lnTo>
                      <a:pt x="756" y="1114"/>
                    </a:lnTo>
                    <a:lnTo>
                      <a:pt x="1026" y="1111"/>
                    </a:lnTo>
                    <a:lnTo>
                      <a:pt x="1034" y="1111"/>
                    </a:lnTo>
                    <a:lnTo>
                      <a:pt x="1220" y="1104"/>
                    </a:lnTo>
                    <a:lnTo>
                      <a:pt x="1220" y="1104"/>
                    </a:lnTo>
                    <a:lnTo>
                      <a:pt x="1220" y="1104"/>
                    </a:lnTo>
                    <a:close/>
                    <a:moveTo>
                      <a:pt x="2290" y="743"/>
                    </a:moveTo>
                    <a:lnTo>
                      <a:pt x="2300" y="735"/>
                    </a:lnTo>
                    <a:lnTo>
                      <a:pt x="2304" y="720"/>
                    </a:lnTo>
                    <a:lnTo>
                      <a:pt x="2290" y="743"/>
                    </a:lnTo>
                    <a:lnTo>
                      <a:pt x="2290" y="743"/>
                    </a:lnTo>
                    <a:lnTo>
                      <a:pt x="2290" y="743"/>
                    </a:lnTo>
                    <a:close/>
                    <a:moveTo>
                      <a:pt x="2304" y="720"/>
                    </a:moveTo>
                    <a:lnTo>
                      <a:pt x="2311" y="713"/>
                    </a:lnTo>
                    <a:lnTo>
                      <a:pt x="2319" y="695"/>
                    </a:lnTo>
                    <a:lnTo>
                      <a:pt x="2323" y="681"/>
                    </a:lnTo>
                    <a:lnTo>
                      <a:pt x="2314" y="684"/>
                    </a:lnTo>
                    <a:lnTo>
                      <a:pt x="2313" y="699"/>
                    </a:lnTo>
                    <a:lnTo>
                      <a:pt x="2306" y="711"/>
                    </a:lnTo>
                    <a:lnTo>
                      <a:pt x="2304" y="720"/>
                    </a:lnTo>
                    <a:lnTo>
                      <a:pt x="2304" y="720"/>
                    </a:lnTo>
                    <a:lnTo>
                      <a:pt x="2304" y="720"/>
                    </a:lnTo>
                    <a:close/>
                    <a:moveTo>
                      <a:pt x="2258" y="799"/>
                    </a:moveTo>
                    <a:lnTo>
                      <a:pt x="2263" y="792"/>
                    </a:lnTo>
                    <a:lnTo>
                      <a:pt x="2268" y="784"/>
                    </a:lnTo>
                    <a:lnTo>
                      <a:pt x="2260" y="764"/>
                    </a:lnTo>
                    <a:lnTo>
                      <a:pt x="2258" y="783"/>
                    </a:lnTo>
                    <a:lnTo>
                      <a:pt x="2258" y="799"/>
                    </a:lnTo>
                    <a:lnTo>
                      <a:pt x="2258" y="799"/>
                    </a:lnTo>
                    <a:lnTo>
                      <a:pt x="2258" y="799"/>
                    </a:lnTo>
                    <a:close/>
                    <a:moveTo>
                      <a:pt x="2256" y="821"/>
                    </a:moveTo>
                    <a:lnTo>
                      <a:pt x="2264" y="814"/>
                    </a:lnTo>
                    <a:lnTo>
                      <a:pt x="2284" y="786"/>
                    </a:lnTo>
                    <a:lnTo>
                      <a:pt x="2286" y="779"/>
                    </a:lnTo>
                    <a:lnTo>
                      <a:pt x="2285" y="752"/>
                    </a:lnTo>
                    <a:lnTo>
                      <a:pt x="2282" y="764"/>
                    </a:lnTo>
                    <a:lnTo>
                      <a:pt x="2284" y="773"/>
                    </a:lnTo>
                    <a:lnTo>
                      <a:pt x="2280" y="783"/>
                    </a:lnTo>
                    <a:lnTo>
                      <a:pt x="2276" y="794"/>
                    </a:lnTo>
                    <a:lnTo>
                      <a:pt x="2257" y="812"/>
                    </a:lnTo>
                    <a:lnTo>
                      <a:pt x="2256" y="821"/>
                    </a:lnTo>
                    <a:lnTo>
                      <a:pt x="2256" y="821"/>
                    </a:lnTo>
                    <a:lnTo>
                      <a:pt x="2256" y="821"/>
                    </a:lnTo>
                    <a:close/>
                    <a:moveTo>
                      <a:pt x="2215" y="561"/>
                    </a:moveTo>
                    <a:lnTo>
                      <a:pt x="2214" y="554"/>
                    </a:lnTo>
                    <a:lnTo>
                      <a:pt x="2217" y="548"/>
                    </a:lnTo>
                    <a:lnTo>
                      <a:pt x="2210" y="546"/>
                    </a:lnTo>
                    <a:lnTo>
                      <a:pt x="2212" y="559"/>
                    </a:lnTo>
                    <a:lnTo>
                      <a:pt x="2215" y="561"/>
                    </a:lnTo>
                    <a:lnTo>
                      <a:pt x="2215" y="561"/>
                    </a:lnTo>
                    <a:lnTo>
                      <a:pt x="2215" y="561"/>
                    </a:lnTo>
                    <a:close/>
                    <a:moveTo>
                      <a:pt x="2250" y="830"/>
                    </a:moveTo>
                    <a:lnTo>
                      <a:pt x="2250" y="822"/>
                    </a:lnTo>
                    <a:lnTo>
                      <a:pt x="2245" y="818"/>
                    </a:lnTo>
                    <a:lnTo>
                      <a:pt x="2249" y="813"/>
                    </a:lnTo>
                    <a:lnTo>
                      <a:pt x="2248" y="788"/>
                    </a:lnTo>
                    <a:lnTo>
                      <a:pt x="2254" y="740"/>
                    </a:lnTo>
                    <a:lnTo>
                      <a:pt x="2264" y="711"/>
                    </a:lnTo>
                    <a:lnTo>
                      <a:pt x="2308" y="633"/>
                    </a:lnTo>
                    <a:lnTo>
                      <a:pt x="2324" y="603"/>
                    </a:lnTo>
                    <a:lnTo>
                      <a:pt x="2332" y="578"/>
                    </a:lnTo>
                    <a:lnTo>
                      <a:pt x="2328" y="626"/>
                    </a:lnTo>
                    <a:lnTo>
                      <a:pt x="2329" y="637"/>
                    </a:lnTo>
                    <a:lnTo>
                      <a:pt x="2316" y="665"/>
                    </a:lnTo>
                    <a:lnTo>
                      <a:pt x="2313" y="675"/>
                    </a:lnTo>
                    <a:lnTo>
                      <a:pt x="2325" y="666"/>
                    </a:lnTo>
                    <a:lnTo>
                      <a:pt x="2336" y="637"/>
                    </a:lnTo>
                    <a:lnTo>
                      <a:pt x="2331" y="627"/>
                    </a:lnTo>
                    <a:lnTo>
                      <a:pt x="2342" y="575"/>
                    </a:lnTo>
                    <a:lnTo>
                      <a:pt x="2360" y="536"/>
                    </a:lnTo>
                    <a:lnTo>
                      <a:pt x="2374" y="524"/>
                    </a:lnTo>
                    <a:lnTo>
                      <a:pt x="2384" y="529"/>
                    </a:lnTo>
                    <a:lnTo>
                      <a:pt x="2393" y="525"/>
                    </a:lnTo>
                    <a:lnTo>
                      <a:pt x="2409" y="484"/>
                    </a:lnTo>
                    <a:lnTo>
                      <a:pt x="2420" y="462"/>
                    </a:lnTo>
                    <a:lnTo>
                      <a:pt x="2334" y="491"/>
                    </a:lnTo>
                    <a:lnTo>
                      <a:pt x="2284" y="508"/>
                    </a:lnTo>
                    <a:lnTo>
                      <a:pt x="2279" y="523"/>
                    </a:lnTo>
                    <a:lnTo>
                      <a:pt x="2296" y="519"/>
                    </a:lnTo>
                    <a:lnTo>
                      <a:pt x="2298" y="526"/>
                    </a:lnTo>
                    <a:lnTo>
                      <a:pt x="2299" y="544"/>
                    </a:lnTo>
                    <a:lnTo>
                      <a:pt x="2291" y="542"/>
                    </a:lnTo>
                    <a:lnTo>
                      <a:pt x="2291" y="554"/>
                    </a:lnTo>
                    <a:lnTo>
                      <a:pt x="2289" y="565"/>
                    </a:lnTo>
                    <a:lnTo>
                      <a:pt x="2280" y="560"/>
                    </a:lnTo>
                    <a:lnTo>
                      <a:pt x="2274" y="558"/>
                    </a:lnTo>
                    <a:lnTo>
                      <a:pt x="2263" y="563"/>
                    </a:lnTo>
                    <a:lnTo>
                      <a:pt x="2272" y="576"/>
                    </a:lnTo>
                    <a:lnTo>
                      <a:pt x="2266" y="581"/>
                    </a:lnTo>
                    <a:lnTo>
                      <a:pt x="2250" y="612"/>
                    </a:lnTo>
                    <a:lnTo>
                      <a:pt x="2243" y="630"/>
                    </a:lnTo>
                    <a:lnTo>
                      <a:pt x="2237" y="641"/>
                    </a:lnTo>
                    <a:lnTo>
                      <a:pt x="2237" y="650"/>
                    </a:lnTo>
                    <a:lnTo>
                      <a:pt x="2231" y="676"/>
                    </a:lnTo>
                    <a:lnTo>
                      <a:pt x="2228" y="708"/>
                    </a:lnTo>
                    <a:lnTo>
                      <a:pt x="2229" y="715"/>
                    </a:lnTo>
                    <a:lnTo>
                      <a:pt x="2220" y="759"/>
                    </a:lnTo>
                    <a:lnTo>
                      <a:pt x="2228" y="792"/>
                    </a:lnTo>
                    <a:lnTo>
                      <a:pt x="2240" y="811"/>
                    </a:lnTo>
                    <a:lnTo>
                      <a:pt x="2241" y="823"/>
                    </a:lnTo>
                    <a:lnTo>
                      <a:pt x="2243" y="828"/>
                    </a:lnTo>
                    <a:lnTo>
                      <a:pt x="2250" y="830"/>
                    </a:lnTo>
                    <a:lnTo>
                      <a:pt x="2250" y="830"/>
                    </a:lnTo>
                    <a:lnTo>
                      <a:pt x="2250" y="83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5" name="Freeform 19">
                <a:extLst>
                  <a:ext uri="{FF2B5EF4-FFF2-40B4-BE49-F238E27FC236}">
                    <a16:creationId xmlns:a16="http://schemas.microsoft.com/office/drawing/2014/main" id="{78DE2FC4-3690-A52C-D033-EA9FAAF3DE5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26284" y="1526647"/>
                <a:ext cx="53975" cy="41275"/>
              </a:xfrm>
              <a:custGeom>
                <a:avLst/>
                <a:gdLst>
                  <a:gd name="T0" fmla="*/ 20 w 34"/>
                  <a:gd name="T1" fmla="*/ 26 h 26"/>
                  <a:gd name="T2" fmla="*/ 34 w 34"/>
                  <a:gd name="T3" fmla="*/ 23 h 26"/>
                  <a:gd name="T4" fmla="*/ 30 w 34"/>
                  <a:gd name="T5" fmla="*/ 0 h 26"/>
                  <a:gd name="T6" fmla="*/ 18 w 34"/>
                  <a:gd name="T7" fmla="*/ 3 h 26"/>
                  <a:gd name="T8" fmla="*/ 0 w 34"/>
                  <a:gd name="T9" fmla="*/ 3 h 26"/>
                  <a:gd name="T10" fmla="*/ 1 w 34"/>
                  <a:gd name="T11" fmla="*/ 14 h 26"/>
                  <a:gd name="T12" fmla="*/ 7 w 34"/>
                  <a:gd name="T13" fmla="*/ 15 h 26"/>
                  <a:gd name="T14" fmla="*/ 5 w 34"/>
                  <a:gd name="T15" fmla="*/ 21 h 26"/>
                  <a:gd name="T16" fmla="*/ 15 w 34"/>
                  <a:gd name="T17" fmla="*/ 22 h 26"/>
                  <a:gd name="T18" fmla="*/ 20 w 34"/>
                  <a:gd name="T19" fmla="*/ 26 h 26"/>
                  <a:gd name="T20" fmla="*/ 20 w 34"/>
                  <a:gd name="T2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6">
                    <a:moveTo>
                      <a:pt x="20" y="26"/>
                    </a:moveTo>
                    <a:lnTo>
                      <a:pt x="34" y="23"/>
                    </a:lnTo>
                    <a:lnTo>
                      <a:pt x="30" y="0"/>
                    </a:lnTo>
                    <a:lnTo>
                      <a:pt x="18" y="3"/>
                    </a:lnTo>
                    <a:lnTo>
                      <a:pt x="0" y="3"/>
                    </a:lnTo>
                    <a:lnTo>
                      <a:pt x="1" y="14"/>
                    </a:lnTo>
                    <a:lnTo>
                      <a:pt x="7" y="15"/>
                    </a:lnTo>
                    <a:lnTo>
                      <a:pt x="5" y="21"/>
                    </a:lnTo>
                    <a:lnTo>
                      <a:pt x="15" y="22"/>
                    </a:lnTo>
                    <a:lnTo>
                      <a:pt x="20" y="26"/>
                    </a:lnTo>
                    <a:lnTo>
                      <a:pt x="20" y="2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6" name="Freeform 20">
                <a:extLst>
                  <a:ext uri="{FF2B5EF4-FFF2-40B4-BE49-F238E27FC236}">
                    <a16:creationId xmlns:a16="http://schemas.microsoft.com/office/drawing/2014/main" id="{CEA587F8-4F12-C956-AC09-C3897FC478D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188209" y="1879072"/>
                <a:ext cx="57150" cy="73025"/>
              </a:xfrm>
              <a:custGeom>
                <a:avLst/>
                <a:gdLst>
                  <a:gd name="T0" fmla="*/ 35 w 36"/>
                  <a:gd name="T1" fmla="*/ 46 h 46"/>
                  <a:gd name="T2" fmla="*/ 36 w 36"/>
                  <a:gd name="T3" fmla="*/ 33 h 46"/>
                  <a:gd name="T4" fmla="*/ 30 w 36"/>
                  <a:gd name="T5" fmla="*/ 29 h 46"/>
                  <a:gd name="T6" fmla="*/ 27 w 36"/>
                  <a:gd name="T7" fmla="*/ 18 h 46"/>
                  <a:gd name="T8" fmla="*/ 18 w 36"/>
                  <a:gd name="T9" fmla="*/ 12 h 46"/>
                  <a:gd name="T10" fmla="*/ 13 w 36"/>
                  <a:gd name="T11" fmla="*/ 3 h 46"/>
                  <a:gd name="T12" fmla="*/ 4 w 36"/>
                  <a:gd name="T13" fmla="*/ 0 h 46"/>
                  <a:gd name="T14" fmla="*/ 0 w 36"/>
                  <a:gd name="T15" fmla="*/ 2 h 46"/>
                  <a:gd name="T16" fmla="*/ 18 w 36"/>
                  <a:gd name="T17" fmla="*/ 22 h 46"/>
                  <a:gd name="T18" fmla="*/ 21 w 36"/>
                  <a:gd name="T19" fmla="*/ 40 h 46"/>
                  <a:gd name="T20" fmla="*/ 28 w 36"/>
                  <a:gd name="T21" fmla="*/ 45 h 46"/>
                  <a:gd name="T22" fmla="*/ 35 w 36"/>
                  <a:gd name="T2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46">
                    <a:moveTo>
                      <a:pt x="35" y="46"/>
                    </a:moveTo>
                    <a:lnTo>
                      <a:pt x="36" y="33"/>
                    </a:lnTo>
                    <a:lnTo>
                      <a:pt x="30" y="29"/>
                    </a:lnTo>
                    <a:lnTo>
                      <a:pt x="27" y="18"/>
                    </a:lnTo>
                    <a:lnTo>
                      <a:pt x="18" y="12"/>
                    </a:lnTo>
                    <a:lnTo>
                      <a:pt x="13" y="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18" y="22"/>
                    </a:lnTo>
                    <a:lnTo>
                      <a:pt x="21" y="40"/>
                    </a:lnTo>
                    <a:lnTo>
                      <a:pt x="28" y="45"/>
                    </a:lnTo>
                    <a:lnTo>
                      <a:pt x="35" y="4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7" name="Freeform 21">
                <a:extLst>
                  <a:ext uri="{FF2B5EF4-FFF2-40B4-BE49-F238E27FC236}">
                    <a16:creationId xmlns:a16="http://schemas.microsoft.com/office/drawing/2014/main" id="{25F82CE2-9500-E178-DB1B-F11A7D54D5D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73909" y="1528234"/>
                <a:ext cx="215900" cy="444500"/>
              </a:xfrm>
              <a:custGeom>
                <a:avLst/>
                <a:gdLst>
                  <a:gd name="T0" fmla="*/ 136 w 136"/>
                  <a:gd name="T1" fmla="*/ 280 h 280"/>
                  <a:gd name="T2" fmla="*/ 130 w 136"/>
                  <a:gd name="T3" fmla="*/ 265 h 280"/>
                  <a:gd name="T4" fmla="*/ 94 w 136"/>
                  <a:gd name="T5" fmla="*/ 201 h 280"/>
                  <a:gd name="T6" fmla="*/ 57 w 136"/>
                  <a:gd name="T7" fmla="*/ 136 h 280"/>
                  <a:gd name="T8" fmla="*/ 38 w 136"/>
                  <a:gd name="T9" fmla="*/ 94 h 280"/>
                  <a:gd name="T10" fmla="*/ 26 w 136"/>
                  <a:gd name="T11" fmla="*/ 58 h 280"/>
                  <a:gd name="T12" fmla="*/ 19 w 136"/>
                  <a:gd name="T13" fmla="*/ 37 h 280"/>
                  <a:gd name="T14" fmla="*/ 8 w 136"/>
                  <a:gd name="T15" fmla="*/ 0 h 280"/>
                  <a:gd name="T16" fmla="*/ 0 w 136"/>
                  <a:gd name="T17" fmla="*/ 0 h 280"/>
                  <a:gd name="T18" fmla="*/ 7 w 136"/>
                  <a:gd name="T19" fmla="*/ 10 h 280"/>
                  <a:gd name="T20" fmla="*/ 9 w 136"/>
                  <a:gd name="T21" fmla="*/ 22 h 280"/>
                  <a:gd name="T22" fmla="*/ 5 w 136"/>
                  <a:gd name="T23" fmla="*/ 37 h 280"/>
                  <a:gd name="T24" fmla="*/ 14 w 136"/>
                  <a:gd name="T25" fmla="*/ 47 h 280"/>
                  <a:gd name="T26" fmla="*/ 19 w 136"/>
                  <a:gd name="T27" fmla="*/ 53 h 280"/>
                  <a:gd name="T28" fmla="*/ 28 w 136"/>
                  <a:gd name="T29" fmla="*/ 81 h 280"/>
                  <a:gd name="T30" fmla="*/ 26 w 136"/>
                  <a:gd name="T31" fmla="*/ 96 h 280"/>
                  <a:gd name="T32" fmla="*/ 33 w 136"/>
                  <a:gd name="T33" fmla="*/ 98 h 280"/>
                  <a:gd name="T34" fmla="*/ 43 w 136"/>
                  <a:gd name="T35" fmla="*/ 117 h 280"/>
                  <a:gd name="T36" fmla="*/ 49 w 136"/>
                  <a:gd name="T37" fmla="*/ 127 h 280"/>
                  <a:gd name="T38" fmla="*/ 62 w 136"/>
                  <a:gd name="T39" fmla="*/ 169 h 280"/>
                  <a:gd name="T40" fmla="*/ 64 w 136"/>
                  <a:gd name="T41" fmla="*/ 182 h 280"/>
                  <a:gd name="T42" fmla="*/ 74 w 136"/>
                  <a:gd name="T43" fmla="*/ 178 h 280"/>
                  <a:gd name="T44" fmla="*/ 77 w 136"/>
                  <a:gd name="T45" fmla="*/ 186 h 280"/>
                  <a:gd name="T46" fmla="*/ 68 w 136"/>
                  <a:gd name="T47" fmla="*/ 192 h 280"/>
                  <a:gd name="T48" fmla="*/ 66 w 136"/>
                  <a:gd name="T49" fmla="*/ 199 h 280"/>
                  <a:gd name="T50" fmla="*/ 76 w 136"/>
                  <a:gd name="T51" fmla="*/ 202 h 280"/>
                  <a:gd name="T52" fmla="*/ 84 w 136"/>
                  <a:gd name="T53" fmla="*/ 200 h 280"/>
                  <a:gd name="T54" fmla="*/ 88 w 136"/>
                  <a:gd name="T55" fmla="*/ 208 h 280"/>
                  <a:gd name="T56" fmla="*/ 94 w 136"/>
                  <a:gd name="T57" fmla="*/ 210 h 280"/>
                  <a:gd name="T58" fmla="*/ 124 w 136"/>
                  <a:gd name="T59" fmla="*/ 268 h 280"/>
                  <a:gd name="T60" fmla="*/ 136 w 136"/>
                  <a:gd name="T61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280">
                    <a:moveTo>
                      <a:pt x="136" y="280"/>
                    </a:moveTo>
                    <a:lnTo>
                      <a:pt x="130" y="265"/>
                    </a:lnTo>
                    <a:lnTo>
                      <a:pt x="94" y="201"/>
                    </a:lnTo>
                    <a:lnTo>
                      <a:pt x="57" y="136"/>
                    </a:lnTo>
                    <a:lnTo>
                      <a:pt x="38" y="94"/>
                    </a:lnTo>
                    <a:lnTo>
                      <a:pt x="26" y="58"/>
                    </a:lnTo>
                    <a:lnTo>
                      <a:pt x="19" y="37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7" y="10"/>
                    </a:lnTo>
                    <a:lnTo>
                      <a:pt x="9" y="22"/>
                    </a:lnTo>
                    <a:lnTo>
                      <a:pt x="5" y="37"/>
                    </a:lnTo>
                    <a:lnTo>
                      <a:pt x="14" y="47"/>
                    </a:lnTo>
                    <a:lnTo>
                      <a:pt x="19" y="53"/>
                    </a:lnTo>
                    <a:lnTo>
                      <a:pt x="28" y="81"/>
                    </a:lnTo>
                    <a:lnTo>
                      <a:pt x="26" y="96"/>
                    </a:lnTo>
                    <a:lnTo>
                      <a:pt x="33" y="98"/>
                    </a:lnTo>
                    <a:lnTo>
                      <a:pt x="43" y="117"/>
                    </a:lnTo>
                    <a:lnTo>
                      <a:pt x="49" y="127"/>
                    </a:lnTo>
                    <a:lnTo>
                      <a:pt x="62" y="169"/>
                    </a:lnTo>
                    <a:lnTo>
                      <a:pt x="64" y="182"/>
                    </a:lnTo>
                    <a:lnTo>
                      <a:pt x="74" y="178"/>
                    </a:lnTo>
                    <a:lnTo>
                      <a:pt x="77" y="186"/>
                    </a:lnTo>
                    <a:lnTo>
                      <a:pt x="68" y="192"/>
                    </a:lnTo>
                    <a:lnTo>
                      <a:pt x="66" y="199"/>
                    </a:lnTo>
                    <a:lnTo>
                      <a:pt x="76" y="202"/>
                    </a:lnTo>
                    <a:lnTo>
                      <a:pt x="84" y="200"/>
                    </a:lnTo>
                    <a:lnTo>
                      <a:pt x="88" y="208"/>
                    </a:lnTo>
                    <a:lnTo>
                      <a:pt x="94" y="210"/>
                    </a:lnTo>
                    <a:lnTo>
                      <a:pt x="124" y="268"/>
                    </a:lnTo>
                    <a:lnTo>
                      <a:pt x="136" y="280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8" name="Freeform 22">
                <a:extLst>
                  <a:ext uri="{FF2B5EF4-FFF2-40B4-BE49-F238E27FC236}">
                    <a16:creationId xmlns:a16="http://schemas.microsoft.com/office/drawing/2014/main" id="{8C4B76EC-DDBF-B7EA-306A-1C32ECD9DDC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602422" y="2650597"/>
                <a:ext cx="198437" cy="49213"/>
              </a:xfrm>
              <a:custGeom>
                <a:avLst/>
                <a:gdLst>
                  <a:gd name="T0" fmla="*/ 2 w 125"/>
                  <a:gd name="T1" fmla="*/ 31 h 31"/>
                  <a:gd name="T2" fmla="*/ 18 w 125"/>
                  <a:gd name="T3" fmla="*/ 23 h 31"/>
                  <a:gd name="T4" fmla="*/ 68 w 125"/>
                  <a:gd name="T5" fmla="*/ 8 h 31"/>
                  <a:gd name="T6" fmla="*/ 125 w 125"/>
                  <a:gd name="T7" fmla="*/ 3 h 31"/>
                  <a:gd name="T8" fmla="*/ 101 w 125"/>
                  <a:gd name="T9" fmla="*/ 0 h 31"/>
                  <a:gd name="T10" fmla="*/ 79 w 125"/>
                  <a:gd name="T11" fmla="*/ 3 h 31"/>
                  <a:gd name="T12" fmla="*/ 0 w 125"/>
                  <a:gd name="T13" fmla="*/ 26 h 31"/>
                  <a:gd name="T14" fmla="*/ 2 w 125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31">
                    <a:moveTo>
                      <a:pt x="2" y="31"/>
                    </a:moveTo>
                    <a:lnTo>
                      <a:pt x="18" y="23"/>
                    </a:lnTo>
                    <a:lnTo>
                      <a:pt x="68" y="8"/>
                    </a:lnTo>
                    <a:lnTo>
                      <a:pt x="125" y="3"/>
                    </a:lnTo>
                    <a:lnTo>
                      <a:pt x="101" y="0"/>
                    </a:lnTo>
                    <a:lnTo>
                      <a:pt x="79" y="3"/>
                    </a:lnTo>
                    <a:lnTo>
                      <a:pt x="0" y="26"/>
                    </a:lnTo>
                    <a:lnTo>
                      <a:pt x="2" y="3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9" name="Freeform 23">
                <a:extLst>
                  <a:ext uri="{FF2B5EF4-FFF2-40B4-BE49-F238E27FC236}">
                    <a16:creationId xmlns:a16="http://schemas.microsoft.com/office/drawing/2014/main" id="{1A51B152-7150-7A71-D20E-26F9C078A9B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99309" y="2329922"/>
                <a:ext cx="104775" cy="74613"/>
              </a:xfrm>
              <a:custGeom>
                <a:avLst/>
                <a:gdLst>
                  <a:gd name="T0" fmla="*/ 0 w 66"/>
                  <a:gd name="T1" fmla="*/ 47 h 47"/>
                  <a:gd name="T2" fmla="*/ 7 w 66"/>
                  <a:gd name="T3" fmla="*/ 41 h 47"/>
                  <a:gd name="T4" fmla="*/ 20 w 66"/>
                  <a:gd name="T5" fmla="*/ 30 h 47"/>
                  <a:gd name="T6" fmla="*/ 51 w 66"/>
                  <a:gd name="T7" fmla="*/ 11 h 47"/>
                  <a:gd name="T8" fmla="*/ 66 w 66"/>
                  <a:gd name="T9" fmla="*/ 0 h 47"/>
                  <a:gd name="T10" fmla="*/ 34 w 66"/>
                  <a:gd name="T11" fmla="*/ 12 h 47"/>
                  <a:gd name="T12" fmla="*/ 18 w 66"/>
                  <a:gd name="T13" fmla="*/ 24 h 47"/>
                  <a:gd name="T14" fmla="*/ 14 w 66"/>
                  <a:gd name="T15" fmla="*/ 27 h 47"/>
                  <a:gd name="T16" fmla="*/ 5 w 66"/>
                  <a:gd name="T17" fmla="*/ 29 h 47"/>
                  <a:gd name="T18" fmla="*/ 7 w 66"/>
                  <a:gd name="T19" fmla="*/ 38 h 47"/>
                  <a:gd name="T20" fmla="*/ 0 w 66"/>
                  <a:gd name="T2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47">
                    <a:moveTo>
                      <a:pt x="0" y="47"/>
                    </a:moveTo>
                    <a:lnTo>
                      <a:pt x="7" y="41"/>
                    </a:lnTo>
                    <a:lnTo>
                      <a:pt x="20" y="30"/>
                    </a:lnTo>
                    <a:lnTo>
                      <a:pt x="51" y="11"/>
                    </a:lnTo>
                    <a:lnTo>
                      <a:pt x="66" y="0"/>
                    </a:lnTo>
                    <a:lnTo>
                      <a:pt x="34" y="12"/>
                    </a:lnTo>
                    <a:lnTo>
                      <a:pt x="18" y="24"/>
                    </a:lnTo>
                    <a:lnTo>
                      <a:pt x="14" y="27"/>
                    </a:lnTo>
                    <a:lnTo>
                      <a:pt x="5" y="29"/>
                    </a:lnTo>
                    <a:lnTo>
                      <a:pt x="7" y="38"/>
                    </a:lnTo>
                    <a:lnTo>
                      <a:pt x="0" y="47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0" name="Freeform 24">
                <a:extLst>
                  <a:ext uri="{FF2B5EF4-FFF2-40B4-BE49-F238E27FC236}">
                    <a16:creationId xmlns:a16="http://schemas.microsoft.com/office/drawing/2014/main" id="{44DA5DFF-0C68-F939-C160-759E015FE52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10384" y="2655359"/>
                <a:ext cx="63500" cy="33338"/>
              </a:xfrm>
              <a:custGeom>
                <a:avLst/>
                <a:gdLst>
                  <a:gd name="T0" fmla="*/ 38 w 40"/>
                  <a:gd name="T1" fmla="*/ 21 h 21"/>
                  <a:gd name="T2" fmla="*/ 40 w 40"/>
                  <a:gd name="T3" fmla="*/ 14 h 21"/>
                  <a:gd name="T4" fmla="*/ 23 w 40"/>
                  <a:gd name="T5" fmla="*/ 5 h 21"/>
                  <a:gd name="T6" fmla="*/ 0 w 40"/>
                  <a:gd name="T7" fmla="*/ 0 h 21"/>
                  <a:gd name="T8" fmla="*/ 19 w 40"/>
                  <a:gd name="T9" fmla="*/ 7 h 21"/>
                  <a:gd name="T10" fmla="*/ 34 w 40"/>
                  <a:gd name="T11" fmla="*/ 14 h 21"/>
                  <a:gd name="T12" fmla="*/ 38 w 40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1">
                    <a:moveTo>
                      <a:pt x="38" y="21"/>
                    </a:moveTo>
                    <a:lnTo>
                      <a:pt x="40" y="14"/>
                    </a:lnTo>
                    <a:lnTo>
                      <a:pt x="23" y="5"/>
                    </a:lnTo>
                    <a:lnTo>
                      <a:pt x="0" y="0"/>
                    </a:lnTo>
                    <a:lnTo>
                      <a:pt x="19" y="7"/>
                    </a:lnTo>
                    <a:lnTo>
                      <a:pt x="34" y="14"/>
                    </a:lnTo>
                    <a:lnTo>
                      <a:pt x="38" y="2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1" name="Freeform 25">
                <a:extLst>
                  <a:ext uri="{FF2B5EF4-FFF2-40B4-BE49-F238E27FC236}">
                    <a16:creationId xmlns:a16="http://schemas.microsoft.com/office/drawing/2014/main" id="{CBB944DF-E459-69FE-E574-1F014C11C13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59597" y="2406122"/>
                <a:ext cx="225425" cy="306388"/>
              </a:xfrm>
              <a:custGeom>
                <a:avLst/>
                <a:gdLst>
                  <a:gd name="T0" fmla="*/ 8 w 142"/>
                  <a:gd name="T1" fmla="*/ 193 h 193"/>
                  <a:gd name="T2" fmla="*/ 18 w 142"/>
                  <a:gd name="T3" fmla="*/ 164 h 193"/>
                  <a:gd name="T4" fmla="*/ 49 w 142"/>
                  <a:gd name="T5" fmla="*/ 112 h 193"/>
                  <a:gd name="T6" fmla="*/ 62 w 142"/>
                  <a:gd name="T7" fmla="*/ 94 h 193"/>
                  <a:gd name="T8" fmla="*/ 113 w 142"/>
                  <a:gd name="T9" fmla="*/ 36 h 193"/>
                  <a:gd name="T10" fmla="*/ 142 w 142"/>
                  <a:gd name="T11" fmla="*/ 5 h 193"/>
                  <a:gd name="T12" fmla="*/ 139 w 142"/>
                  <a:gd name="T13" fmla="*/ 0 h 193"/>
                  <a:gd name="T14" fmla="*/ 133 w 142"/>
                  <a:gd name="T15" fmla="*/ 0 h 193"/>
                  <a:gd name="T16" fmla="*/ 113 w 142"/>
                  <a:gd name="T17" fmla="*/ 24 h 193"/>
                  <a:gd name="T18" fmla="*/ 91 w 142"/>
                  <a:gd name="T19" fmla="*/ 55 h 193"/>
                  <a:gd name="T20" fmla="*/ 47 w 142"/>
                  <a:gd name="T21" fmla="*/ 108 h 193"/>
                  <a:gd name="T22" fmla="*/ 31 w 142"/>
                  <a:gd name="T23" fmla="*/ 126 h 193"/>
                  <a:gd name="T24" fmla="*/ 32 w 142"/>
                  <a:gd name="T25" fmla="*/ 132 h 193"/>
                  <a:gd name="T26" fmla="*/ 7 w 142"/>
                  <a:gd name="T27" fmla="*/ 184 h 193"/>
                  <a:gd name="T28" fmla="*/ 0 w 142"/>
                  <a:gd name="T29" fmla="*/ 180 h 193"/>
                  <a:gd name="T30" fmla="*/ 8 w 142"/>
                  <a:gd name="T31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2" h="193">
                    <a:moveTo>
                      <a:pt x="8" y="193"/>
                    </a:moveTo>
                    <a:lnTo>
                      <a:pt x="18" y="164"/>
                    </a:lnTo>
                    <a:lnTo>
                      <a:pt x="49" y="112"/>
                    </a:lnTo>
                    <a:lnTo>
                      <a:pt x="62" y="94"/>
                    </a:lnTo>
                    <a:lnTo>
                      <a:pt x="113" y="36"/>
                    </a:lnTo>
                    <a:lnTo>
                      <a:pt x="142" y="5"/>
                    </a:lnTo>
                    <a:lnTo>
                      <a:pt x="139" y="0"/>
                    </a:lnTo>
                    <a:lnTo>
                      <a:pt x="133" y="0"/>
                    </a:lnTo>
                    <a:lnTo>
                      <a:pt x="113" y="24"/>
                    </a:lnTo>
                    <a:lnTo>
                      <a:pt x="91" y="55"/>
                    </a:lnTo>
                    <a:lnTo>
                      <a:pt x="47" y="108"/>
                    </a:lnTo>
                    <a:lnTo>
                      <a:pt x="31" y="126"/>
                    </a:lnTo>
                    <a:lnTo>
                      <a:pt x="32" y="132"/>
                    </a:lnTo>
                    <a:lnTo>
                      <a:pt x="7" y="184"/>
                    </a:lnTo>
                    <a:lnTo>
                      <a:pt x="0" y="180"/>
                    </a:lnTo>
                    <a:lnTo>
                      <a:pt x="8" y="193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2" name="Freeform 26">
                <a:extLst>
                  <a:ext uri="{FF2B5EF4-FFF2-40B4-BE49-F238E27FC236}">
                    <a16:creationId xmlns:a16="http://schemas.microsoft.com/office/drawing/2014/main" id="{AC9ABAEE-0BC2-476B-BDBF-15F4ADAAB5D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15197" y="1972734"/>
                <a:ext cx="117475" cy="352425"/>
              </a:xfrm>
              <a:custGeom>
                <a:avLst/>
                <a:gdLst>
                  <a:gd name="T0" fmla="*/ 0 w 74"/>
                  <a:gd name="T1" fmla="*/ 222 h 222"/>
                  <a:gd name="T2" fmla="*/ 12 w 74"/>
                  <a:gd name="T3" fmla="*/ 217 h 222"/>
                  <a:gd name="T4" fmla="*/ 38 w 74"/>
                  <a:gd name="T5" fmla="*/ 204 h 222"/>
                  <a:gd name="T6" fmla="*/ 56 w 74"/>
                  <a:gd name="T7" fmla="*/ 199 h 222"/>
                  <a:gd name="T8" fmla="*/ 63 w 74"/>
                  <a:gd name="T9" fmla="*/ 202 h 222"/>
                  <a:gd name="T10" fmla="*/ 65 w 74"/>
                  <a:gd name="T11" fmla="*/ 208 h 222"/>
                  <a:gd name="T12" fmla="*/ 71 w 74"/>
                  <a:gd name="T13" fmla="*/ 154 h 222"/>
                  <a:gd name="T14" fmla="*/ 74 w 74"/>
                  <a:gd name="T15" fmla="*/ 134 h 222"/>
                  <a:gd name="T16" fmla="*/ 72 w 74"/>
                  <a:gd name="T17" fmla="*/ 121 h 222"/>
                  <a:gd name="T18" fmla="*/ 74 w 74"/>
                  <a:gd name="T19" fmla="*/ 65 h 222"/>
                  <a:gd name="T20" fmla="*/ 59 w 74"/>
                  <a:gd name="T21" fmla="*/ 14 h 222"/>
                  <a:gd name="T22" fmla="*/ 49 w 74"/>
                  <a:gd name="T23" fmla="*/ 0 h 222"/>
                  <a:gd name="T24" fmla="*/ 52 w 74"/>
                  <a:gd name="T25" fmla="*/ 18 h 222"/>
                  <a:gd name="T26" fmla="*/ 62 w 74"/>
                  <a:gd name="T27" fmla="*/ 35 h 222"/>
                  <a:gd name="T28" fmla="*/ 68 w 74"/>
                  <a:gd name="T29" fmla="*/ 60 h 222"/>
                  <a:gd name="T30" fmla="*/ 69 w 74"/>
                  <a:gd name="T31" fmla="*/ 71 h 222"/>
                  <a:gd name="T32" fmla="*/ 67 w 74"/>
                  <a:gd name="T33" fmla="*/ 82 h 222"/>
                  <a:gd name="T34" fmla="*/ 71 w 74"/>
                  <a:gd name="T35" fmla="*/ 133 h 222"/>
                  <a:gd name="T36" fmla="*/ 63 w 74"/>
                  <a:gd name="T37" fmla="*/ 161 h 222"/>
                  <a:gd name="T38" fmla="*/ 64 w 74"/>
                  <a:gd name="T39" fmla="*/ 183 h 222"/>
                  <a:gd name="T40" fmla="*/ 43 w 74"/>
                  <a:gd name="T41" fmla="*/ 188 h 222"/>
                  <a:gd name="T42" fmla="*/ 32 w 74"/>
                  <a:gd name="T43" fmla="*/ 202 h 222"/>
                  <a:gd name="T44" fmla="*/ 14 w 74"/>
                  <a:gd name="T45" fmla="*/ 208 h 222"/>
                  <a:gd name="T46" fmla="*/ 7 w 74"/>
                  <a:gd name="T47" fmla="*/ 217 h 222"/>
                  <a:gd name="T48" fmla="*/ 0 w 74"/>
                  <a:gd name="T49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222">
                    <a:moveTo>
                      <a:pt x="0" y="222"/>
                    </a:moveTo>
                    <a:lnTo>
                      <a:pt x="12" y="217"/>
                    </a:lnTo>
                    <a:lnTo>
                      <a:pt x="38" y="204"/>
                    </a:lnTo>
                    <a:lnTo>
                      <a:pt x="56" y="199"/>
                    </a:lnTo>
                    <a:lnTo>
                      <a:pt x="63" y="202"/>
                    </a:lnTo>
                    <a:lnTo>
                      <a:pt x="65" y="208"/>
                    </a:lnTo>
                    <a:lnTo>
                      <a:pt x="71" y="154"/>
                    </a:lnTo>
                    <a:lnTo>
                      <a:pt x="74" y="134"/>
                    </a:lnTo>
                    <a:lnTo>
                      <a:pt x="72" y="121"/>
                    </a:lnTo>
                    <a:lnTo>
                      <a:pt x="74" y="65"/>
                    </a:lnTo>
                    <a:lnTo>
                      <a:pt x="59" y="14"/>
                    </a:lnTo>
                    <a:lnTo>
                      <a:pt x="49" y="0"/>
                    </a:lnTo>
                    <a:lnTo>
                      <a:pt x="52" y="18"/>
                    </a:lnTo>
                    <a:lnTo>
                      <a:pt x="62" y="35"/>
                    </a:lnTo>
                    <a:lnTo>
                      <a:pt x="68" y="60"/>
                    </a:lnTo>
                    <a:lnTo>
                      <a:pt x="69" y="71"/>
                    </a:lnTo>
                    <a:lnTo>
                      <a:pt x="67" y="82"/>
                    </a:lnTo>
                    <a:lnTo>
                      <a:pt x="71" y="133"/>
                    </a:lnTo>
                    <a:lnTo>
                      <a:pt x="63" y="161"/>
                    </a:lnTo>
                    <a:lnTo>
                      <a:pt x="64" y="183"/>
                    </a:lnTo>
                    <a:lnTo>
                      <a:pt x="43" y="188"/>
                    </a:lnTo>
                    <a:lnTo>
                      <a:pt x="32" y="202"/>
                    </a:lnTo>
                    <a:lnTo>
                      <a:pt x="14" y="208"/>
                    </a:lnTo>
                    <a:lnTo>
                      <a:pt x="7" y="217"/>
                    </a:lnTo>
                    <a:lnTo>
                      <a:pt x="0" y="222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3" name="Freeform 27">
                <a:extLst>
                  <a:ext uri="{FF2B5EF4-FFF2-40B4-BE49-F238E27FC236}">
                    <a16:creationId xmlns:a16="http://schemas.microsoft.com/office/drawing/2014/main" id="{FAF601C8-1F51-0372-E7C0-ACB6BD2CBAC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152784" y="1526647"/>
                <a:ext cx="4179887" cy="1685925"/>
              </a:xfrm>
              <a:custGeom>
                <a:avLst/>
                <a:gdLst>
                  <a:gd name="T0" fmla="*/ 2460 w 2633"/>
                  <a:gd name="T1" fmla="*/ 25 h 1062"/>
                  <a:gd name="T2" fmla="*/ 2570 w 2633"/>
                  <a:gd name="T3" fmla="*/ 267 h 1062"/>
                  <a:gd name="T4" fmla="*/ 2470 w 2633"/>
                  <a:gd name="T5" fmla="*/ 1 h 1062"/>
                  <a:gd name="T6" fmla="*/ 2534 w 2633"/>
                  <a:gd name="T7" fmla="*/ 183 h 1062"/>
                  <a:gd name="T8" fmla="*/ 2606 w 2633"/>
                  <a:gd name="T9" fmla="*/ 281 h 1062"/>
                  <a:gd name="T10" fmla="*/ 2493 w 2633"/>
                  <a:gd name="T11" fmla="*/ 547 h 1062"/>
                  <a:gd name="T12" fmla="*/ 2342 w 2633"/>
                  <a:gd name="T13" fmla="*/ 732 h 1062"/>
                  <a:gd name="T14" fmla="*/ 2396 w 2633"/>
                  <a:gd name="T15" fmla="*/ 648 h 1062"/>
                  <a:gd name="T16" fmla="*/ 2343 w 2633"/>
                  <a:gd name="T17" fmla="*/ 747 h 1062"/>
                  <a:gd name="T18" fmla="*/ 2633 w 2633"/>
                  <a:gd name="T19" fmla="*/ 346 h 1062"/>
                  <a:gd name="T20" fmla="*/ 2591 w 2633"/>
                  <a:gd name="T21" fmla="*/ 482 h 1062"/>
                  <a:gd name="T22" fmla="*/ 1966 w 2633"/>
                  <a:gd name="T23" fmla="*/ 930 h 1062"/>
                  <a:gd name="T24" fmla="*/ 2071 w 2633"/>
                  <a:gd name="T25" fmla="*/ 761 h 1062"/>
                  <a:gd name="T26" fmla="*/ 2088 w 2633"/>
                  <a:gd name="T27" fmla="*/ 759 h 1062"/>
                  <a:gd name="T28" fmla="*/ 2164 w 2633"/>
                  <a:gd name="T29" fmla="*/ 701 h 1062"/>
                  <a:gd name="T30" fmla="*/ 2281 w 2633"/>
                  <a:gd name="T31" fmla="*/ 681 h 1062"/>
                  <a:gd name="T32" fmla="*/ 2325 w 2633"/>
                  <a:gd name="T33" fmla="*/ 694 h 1062"/>
                  <a:gd name="T34" fmla="*/ 2390 w 2633"/>
                  <a:gd name="T35" fmla="*/ 616 h 1062"/>
                  <a:gd name="T36" fmla="*/ 2391 w 2633"/>
                  <a:gd name="T37" fmla="*/ 602 h 1062"/>
                  <a:gd name="T38" fmla="*/ 2340 w 2633"/>
                  <a:gd name="T39" fmla="*/ 583 h 1062"/>
                  <a:gd name="T40" fmla="*/ 2174 w 2633"/>
                  <a:gd name="T41" fmla="*/ 557 h 1062"/>
                  <a:gd name="T42" fmla="*/ 2321 w 2633"/>
                  <a:gd name="T43" fmla="*/ 535 h 1062"/>
                  <a:gd name="T44" fmla="*/ 2332 w 2633"/>
                  <a:gd name="T45" fmla="*/ 503 h 1062"/>
                  <a:gd name="T46" fmla="*/ 2216 w 2633"/>
                  <a:gd name="T47" fmla="*/ 444 h 1062"/>
                  <a:gd name="T48" fmla="*/ 2289 w 2633"/>
                  <a:gd name="T49" fmla="*/ 445 h 1062"/>
                  <a:gd name="T50" fmla="*/ 2298 w 2633"/>
                  <a:gd name="T51" fmla="*/ 405 h 1062"/>
                  <a:gd name="T52" fmla="*/ 2358 w 2633"/>
                  <a:gd name="T53" fmla="*/ 429 h 1062"/>
                  <a:gd name="T54" fmla="*/ 2403 w 2633"/>
                  <a:gd name="T55" fmla="*/ 447 h 1062"/>
                  <a:gd name="T56" fmla="*/ 2486 w 2633"/>
                  <a:gd name="T57" fmla="*/ 395 h 1062"/>
                  <a:gd name="T58" fmla="*/ 2545 w 2633"/>
                  <a:gd name="T59" fmla="*/ 330 h 1062"/>
                  <a:gd name="T60" fmla="*/ 2487 w 2633"/>
                  <a:gd name="T61" fmla="*/ 229 h 1062"/>
                  <a:gd name="T62" fmla="*/ 2449 w 2633"/>
                  <a:gd name="T63" fmla="*/ 286 h 1062"/>
                  <a:gd name="T64" fmla="*/ 2438 w 2633"/>
                  <a:gd name="T65" fmla="*/ 211 h 1062"/>
                  <a:gd name="T66" fmla="*/ 2255 w 2633"/>
                  <a:gd name="T67" fmla="*/ 223 h 1062"/>
                  <a:gd name="T68" fmla="*/ 2250 w 2633"/>
                  <a:gd name="T69" fmla="*/ 189 h 1062"/>
                  <a:gd name="T70" fmla="*/ 2350 w 2633"/>
                  <a:gd name="T71" fmla="*/ 173 h 1062"/>
                  <a:gd name="T72" fmla="*/ 2401 w 2633"/>
                  <a:gd name="T73" fmla="*/ 165 h 1062"/>
                  <a:gd name="T74" fmla="*/ 2449 w 2633"/>
                  <a:gd name="T75" fmla="*/ 142 h 1062"/>
                  <a:gd name="T76" fmla="*/ 2477 w 2633"/>
                  <a:gd name="T77" fmla="*/ 83 h 1062"/>
                  <a:gd name="T78" fmla="*/ 2430 w 2633"/>
                  <a:gd name="T79" fmla="*/ 5 h 1062"/>
                  <a:gd name="T80" fmla="*/ 1745 w 2633"/>
                  <a:gd name="T81" fmla="*/ 98 h 1062"/>
                  <a:gd name="T82" fmla="*/ 1580 w 2633"/>
                  <a:gd name="T83" fmla="*/ 69 h 1062"/>
                  <a:gd name="T84" fmla="*/ 949 w 2633"/>
                  <a:gd name="T85" fmla="*/ 91 h 1062"/>
                  <a:gd name="T86" fmla="*/ 763 w 2633"/>
                  <a:gd name="T87" fmla="*/ 179 h 1062"/>
                  <a:gd name="T88" fmla="*/ 661 w 2633"/>
                  <a:gd name="T89" fmla="*/ 266 h 1062"/>
                  <a:gd name="T90" fmla="*/ 573 w 2633"/>
                  <a:gd name="T91" fmla="*/ 271 h 1062"/>
                  <a:gd name="T92" fmla="*/ 463 w 2633"/>
                  <a:gd name="T93" fmla="*/ 309 h 1062"/>
                  <a:gd name="T94" fmla="*/ 414 w 2633"/>
                  <a:gd name="T95" fmla="*/ 364 h 1062"/>
                  <a:gd name="T96" fmla="*/ 336 w 2633"/>
                  <a:gd name="T97" fmla="*/ 414 h 1062"/>
                  <a:gd name="T98" fmla="*/ 275 w 2633"/>
                  <a:gd name="T99" fmla="*/ 456 h 1062"/>
                  <a:gd name="T100" fmla="*/ 162 w 2633"/>
                  <a:gd name="T101" fmla="*/ 481 h 1062"/>
                  <a:gd name="T102" fmla="*/ 91 w 2633"/>
                  <a:gd name="T103" fmla="*/ 542 h 1062"/>
                  <a:gd name="T104" fmla="*/ 23 w 2633"/>
                  <a:gd name="T105" fmla="*/ 595 h 1062"/>
                  <a:gd name="T106" fmla="*/ 378 w 2633"/>
                  <a:gd name="T107" fmla="*/ 682 h 1062"/>
                  <a:gd name="T108" fmla="*/ 561 w 2633"/>
                  <a:gd name="T109" fmla="*/ 623 h 1062"/>
                  <a:gd name="T110" fmla="*/ 982 w 2633"/>
                  <a:gd name="T111" fmla="*/ 630 h 1062"/>
                  <a:gd name="T112" fmla="*/ 1403 w 2633"/>
                  <a:gd name="T113" fmla="*/ 735 h 1062"/>
                  <a:gd name="T114" fmla="*/ 1827 w 2633"/>
                  <a:gd name="T115" fmla="*/ 1035 h 1062"/>
                  <a:gd name="T116" fmla="*/ 1923 w 2633"/>
                  <a:gd name="T117" fmla="*/ 1035 h 1062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16 w 10000"/>
                  <a:gd name="connsiteY631" fmla="*/ 5640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4 w 10000"/>
                  <a:gd name="connsiteY642" fmla="*/ 6513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4 w 10000"/>
                  <a:gd name="connsiteY642" fmla="*/ 6513 h 10000"/>
                  <a:gd name="connsiteX643" fmla="*/ 793 w 10000"/>
                  <a:gd name="connsiteY643" fmla="*/ 6497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</a:cxnLst>
                <a:rect l="l" t="t" r="r" b="b"/>
                <a:pathLst>
                  <a:path w="10000" h="10000">
                    <a:moveTo>
                      <a:pt x="9343" y="235"/>
                    </a:moveTo>
                    <a:lnTo>
                      <a:pt x="9396" y="217"/>
                    </a:lnTo>
                    <a:cubicBezTo>
                      <a:pt x="9391" y="148"/>
                      <a:pt x="9386" y="78"/>
                      <a:pt x="9381" y="9"/>
                    </a:cubicBezTo>
                    <a:cubicBezTo>
                      <a:pt x="9366" y="15"/>
                      <a:pt x="9350" y="22"/>
                      <a:pt x="9335" y="28"/>
                    </a:cubicBezTo>
                    <a:lnTo>
                      <a:pt x="9267" y="28"/>
                    </a:lnTo>
                    <a:cubicBezTo>
                      <a:pt x="9268" y="63"/>
                      <a:pt x="9270" y="97"/>
                      <a:pt x="9271" y="132"/>
                    </a:cubicBezTo>
                    <a:cubicBezTo>
                      <a:pt x="9279" y="135"/>
                      <a:pt x="9286" y="138"/>
                      <a:pt x="9294" y="141"/>
                    </a:cubicBezTo>
                    <a:cubicBezTo>
                      <a:pt x="9291" y="160"/>
                      <a:pt x="9289" y="179"/>
                      <a:pt x="9286" y="198"/>
                    </a:cubicBezTo>
                    <a:lnTo>
                      <a:pt x="9324" y="207"/>
                    </a:lnTo>
                    <a:cubicBezTo>
                      <a:pt x="9330" y="216"/>
                      <a:pt x="9337" y="226"/>
                      <a:pt x="9343" y="235"/>
                    </a:cubicBezTo>
                    <a:lnTo>
                      <a:pt x="9343" y="235"/>
                    </a:lnTo>
                    <a:lnTo>
                      <a:pt x="9343" y="235"/>
                    </a:lnTo>
                    <a:lnTo>
                      <a:pt x="9343" y="235"/>
                    </a:lnTo>
                    <a:close/>
                    <a:moveTo>
                      <a:pt x="9787" y="2524"/>
                    </a:moveTo>
                    <a:cubicBezTo>
                      <a:pt x="9788" y="2483"/>
                      <a:pt x="9790" y="2442"/>
                      <a:pt x="9791" y="2401"/>
                    </a:cubicBezTo>
                    <a:cubicBezTo>
                      <a:pt x="9783" y="2388"/>
                      <a:pt x="9776" y="2376"/>
                      <a:pt x="9768" y="2363"/>
                    </a:cubicBezTo>
                    <a:cubicBezTo>
                      <a:pt x="9764" y="2329"/>
                      <a:pt x="9761" y="2294"/>
                      <a:pt x="9757" y="2260"/>
                    </a:cubicBezTo>
                    <a:cubicBezTo>
                      <a:pt x="9746" y="2241"/>
                      <a:pt x="9734" y="2222"/>
                      <a:pt x="9723" y="2203"/>
                    </a:cubicBezTo>
                    <a:cubicBezTo>
                      <a:pt x="9717" y="2172"/>
                      <a:pt x="9710" y="2140"/>
                      <a:pt x="9704" y="2109"/>
                    </a:cubicBezTo>
                    <a:cubicBezTo>
                      <a:pt x="9693" y="2103"/>
                      <a:pt x="9681" y="2096"/>
                      <a:pt x="9670" y="2090"/>
                    </a:cubicBezTo>
                    <a:cubicBezTo>
                      <a:pt x="9665" y="2096"/>
                      <a:pt x="9659" y="2103"/>
                      <a:pt x="9654" y="2109"/>
                    </a:cubicBezTo>
                    <a:lnTo>
                      <a:pt x="9723" y="2298"/>
                    </a:lnTo>
                    <a:cubicBezTo>
                      <a:pt x="9727" y="2354"/>
                      <a:pt x="9730" y="2411"/>
                      <a:pt x="9734" y="2467"/>
                    </a:cubicBezTo>
                    <a:cubicBezTo>
                      <a:pt x="9743" y="2483"/>
                      <a:pt x="9752" y="2498"/>
                      <a:pt x="9761" y="2514"/>
                    </a:cubicBezTo>
                    <a:cubicBezTo>
                      <a:pt x="9770" y="2517"/>
                      <a:pt x="9778" y="2521"/>
                      <a:pt x="9787" y="2524"/>
                    </a:cubicBezTo>
                    <a:lnTo>
                      <a:pt x="9787" y="2524"/>
                    </a:lnTo>
                    <a:lnTo>
                      <a:pt x="9787" y="2524"/>
                    </a:lnTo>
                    <a:close/>
                    <a:moveTo>
                      <a:pt x="9897" y="2646"/>
                    </a:moveTo>
                    <a:cubicBezTo>
                      <a:pt x="9890" y="2599"/>
                      <a:pt x="9882" y="2552"/>
                      <a:pt x="9875" y="2505"/>
                    </a:cubicBezTo>
                    <a:cubicBezTo>
                      <a:pt x="9829" y="2304"/>
                      <a:pt x="9784" y="2103"/>
                      <a:pt x="9738" y="1902"/>
                    </a:cubicBezTo>
                    <a:lnTo>
                      <a:pt x="9597" y="1290"/>
                    </a:lnTo>
                    <a:cubicBezTo>
                      <a:pt x="9572" y="1158"/>
                      <a:pt x="9546" y="1027"/>
                      <a:pt x="9521" y="895"/>
                    </a:cubicBezTo>
                    <a:cubicBezTo>
                      <a:pt x="9507" y="782"/>
                      <a:pt x="9494" y="669"/>
                      <a:pt x="9480" y="556"/>
                    </a:cubicBezTo>
                    <a:lnTo>
                      <a:pt x="9453" y="358"/>
                    </a:lnTo>
                    <a:cubicBezTo>
                      <a:pt x="9439" y="239"/>
                      <a:pt x="9425" y="119"/>
                      <a:pt x="9411" y="0"/>
                    </a:cubicBezTo>
                    <a:lnTo>
                      <a:pt x="9381" y="9"/>
                    </a:lnTo>
                    <a:cubicBezTo>
                      <a:pt x="9390" y="37"/>
                      <a:pt x="9399" y="66"/>
                      <a:pt x="9408" y="94"/>
                    </a:cubicBezTo>
                    <a:cubicBezTo>
                      <a:pt x="9410" y="132"/>
                      <a:pt x="9413" y="169"/>
                      <a:pt x="9415" y="207"/>
                    </a:cubicBezTo>
                    <a:cubicBezTo>
                      <a:pt x="9409" y="254"/>
                      <a:pt x="9402" y="301"/>
                      <a:pt x="9396" y="348"/>
                    </a:cubicBezTo>
                    <a:cubicBezTo>
                      <a:pt x="9409" y="383"/>
                      <a:pt x="9421" y="417"/>
                      <a:pt x="9434" y="452"/>
                    </a:cubicBezTo>
                    <a:cubicBezTo>
                      <a:pt x="9440" y="471"/>
                      <a:pt x="9447" y="489"/>
                      <a:pt x="9453" y="508"/>
                    </a:cubicBezTo>
                    <a:lnTo>
                      <a:pt x="9483" y="763"/>
                    </a:lnTo>
                    <a:lnTo>
                      <a:pt x="9480" y="913"/>
                    </a:lnTo>
                    <a:cubicBezTo>
                      <a:pt x="9489" y="919"/>
                      <a:pt x="9497" y="926"/>
                      <a:pt x="9506" y="932"/>
                    </a:cubicBezTo>
                    <a:cubicBezTo>
                      <a:pt x="9517" y="992"/>
                      <a:pt x="9529" y="1051"/>
                      <a:pt x="9540" y="1111"/>
                    </a:cubicBezTo>
                    <a:cubicBezTo>
                      <a:pt x="9548" y="1142"/>
                      <a:pt x="9555" y="1174"/>
                      <a:pt x="9563" y="1205"/>
                    </a:cubicBezTo>
                    <a:cubicBezTo>
                      <a:pt x="9581" y="1334"/>
                      <a:pt x="9598" y="1462"/>
                      <a:pt x="9616" y="1591"/>
                    </a:cubicBezTo>
                    <a:cubicBezTo>
                      <a:pt x="9619" y="1635"/>
                      <a:pt x="9621" y="1679"/>
                      <a:pt x="9624" y="1723"/>
                    </a:cubicBezTo>
                    <a:cubicBezTo>
                      <a:pt x="9635" y="1710"/>
                      <a:pt x="9647" y="1698"/>
                      <a:pt x="9658" y="1685"/>
                    </a:cubicBezTo>
                    <a:cubicBezTo>
                      <a:pt x="9662" y="1710"/>
                      <a:pt x="9666" y="1736"/>
                      <a:pt x="9670" y="1761"/>
                    </a:cubicBezTo>
                    <a:cubicBezTo>
                      <a:pt x="9660" y="1777"/>
                      <a:pt x="9649" y="1792"/>
                      <a:pt x="9639" y="1808"/>
                    </a:cubicBezTo>
                    <a:cubicBezTo>
                      <a:pt x="9635" y="1833"/>
                      <a:pt x="9632" y="1858"/>
                      <a:pt x="9628" y="1883"/>
                    </a:cubicBezTo>
                    <a:cubicBezTo>
                      <a:pt x="9641" y="1892"/>
                      <a:pt x="9653" y="1902"/>
                      <a:pt x="9666" y="1911"/>
                    </a:cubicBezTo>
                    <a:cubicBezTo>
                      <a:pt x="9677" y="1905"/>
                      <a:pt x="9689" y="1899"/>
                      <a:pt x="9700" y="1893"/>
                    </a:cubicBezTo>
                    <a:cubicBezTo>
                      <a:pt x="9704" y="1918"/>
                      <a:pt x="9707" y="1943"/>
                      <a:pt x="9711" y="1968"/>
                    </a:cubicBezTo>
                    <a:cubicBezTo>
                      <a:pt x="9720" y="1974"/>
                      <a:pt x="9729" y="1981"/>
                      <a:pt x="9738" y="1987"/>
                    </a:cubicBezTo>
                    <a:lnTo>
                      <a:pt x="9852" y="2533"/>
                    </a:lnTo>
                    <a:cubicBezTo>
                      <a:pt x="9867" y="2571"/>
                      <a:pt x="9882" y="2608"/>
                      <a:pt x="9897" y="2646"/>
                    </a:cubicBezTo>
                    <a:lnTo>
                      <a:pt x="9897" y="2646"/>
                    </a:lnTo>
                    <a:lnTo>
                      <a:pt x="9897" y="2646"/>
                    </a:lnTo>
                    <a:close/>
                    <a:moveTo>
                      <a:pt x="8261" y="6959"/>
                    </a:moveTo>
                    <a:cubicBezTo>
                      <a:pt x="8281" y="6934"/>
                      <a:pt x="8301" y="6908"/>
                      <a:pt x="8321" y="6883"/>
                    </a:cubicBezTo>
                    <a:lnTo>
                      <a:pt x="8511" y="6742"/>
                    </a:lnTo>
                    <a:lnTo>
                      <a:pt x="8728" y="6695"/>
                    </a:lnTo>
                    <a:cubicBezTo>
                      <a:pt x="8696" y="6686"/>
                      <a:pt x="8665" y="6676"/>
                      <a:pt x="8633" y="6667"/>
                    </a:cubicBezTo>
                    <a:cubicBezTo>
                      <a:pt x="8606" y="6676"/>
                      <a:pt x="8580" y="6686"/>
                      <a:pt x="8553" y="6695"/>
                    </a:cubicBezTo>
                    <a:lnTo>
                      <a:pt x="8253" y="6911"/>
                    </a:lnTo>
                    <a:cubicBezTo>
                      <a:pt x="8256" y="6927"/>
                      <a:pt x="8258" y="6943"/>
                      <a:pt x="8261" y="6959"/>
                    </a:cubicBezTo>
                    <a:lnTo>
                      <a:pt x="8261" y="6959"/>
                    </a:lnTo>
                    <a:lnTo>
                      <a:pt x="8261" y="6959"/>
                    </a:lnTo>
                    <a:close/>
                    <a:moveTo>
                      <a:pt x="9442" y="5207"/>
                    </a:moveTo>
                    <a:cubicBezTo>
                      <a:pt x="9451" y="5188"/>
                      <a:pt x="9459" y="5170"/>
                      <a:pt x="9468" y="5151"/>
                    </a:cubicBezTo>
                    <a:cubicBezTo>
                      <a:pt x="9485" y="5116"/>
                      <a:pt x="9501" y="5082"/>
                      <a:pt x="9518" y="5047"/>
                    </a:cubicBezTo>
                    <a:lnTo>
                      <a:pt x="9635" y="4868"/>
                    </a:lnTo>
                    <a:cubicBezTo>
                      <a:pt x="9654" y="4834"/>
                      <a:pt x="9673" y="4799"/>
                      <a:pt x="9692" y="4765"/>
                    </a:cubicBezTo>
                    <a:cubicBezTo>
                      <a:pt x="9652" y="4803"/>
                      <a:pt x="9611" y="4840"/>
                      <a:pt x="9571" y="4878"/>
                    </a:cubicBezTo>
                    <a:cubicBezTo>
                      <a:pt x="9551" y="4916"/>
                      <a:pt x="9530" y="4953"/>
                      <a:pt x="9510" y="4991"/>
                    </a:cubicBezTo>
                    <a:cubicBezTo>
                      <a:pt x="9505" y="5000"/>
                      <a:pt x="9500" y="5010"/>
                      <a:pt x="9495" y="5019"/>
                    </a:cubicBezTo>
                    <a:cubicBezTo>
                      <a:pt x="9484" y="5025"/>
                      <a:pt x="9472" y="5032"/>
                      <a:pt x="9461" y="5038"/>
                    </a:cubicBezTo>
                    <a:cubicBezTo>
                      <a:pt x="9463" y="5066"/>
                      <a:pt x="9466" y="5094"/>
                      <a:pt x="9468" y="5122"/>
                    </a:cubicBezTo>
                    <a:cubicBezTo>
                      <a:pt x="9459" y="5150"/>
                      <a:pt x="9451" y="5179"/>
                      <a:pt x="9442" y="5207"/>
                    </a:cubicBezTo>
                    <a:lnTo>
                      <a:pt x="9442" y="5207"/>
                    </a:lnTo>
                    <a:lnTo>
                      <a:pt x="9442" y="5207"/>
                    </a:lnTo>
                    <a:close/>
                    <a:moveTo>
                      <a:pt x="8895" y="6893"/>
                    </a:moveTo>
                    <a:cubicBezTo>
                      <a:pt x="8896" y="6871"/>
                      <a:pt x="8898" y="6849"/>
                      <a:pt x="8899" y="6827"/>
                    </a:cubicBezTo>
                    <a:cubicBezTo>
                      <a:pt x="8877" y="6799"/>
                      <a:pt x="8856" y="6770"/>
                      <a:pt x="8834" y="6742"/>
                    </a:cubicBezTo>
                    <a:cubicBezTo>
                      <a:pt x="8805" y="6726"/>
                      <a:pt x="8776" y="6711"/>
                      <a:pt x="8747" y="6695"/>
                    </a:cubicBezTo>
                    <a:lnTo>
                      <a:pt x="8819" y="6761"/>
                    </a:lnTo>
                    <a:cubicBezTo>
                      <a:pt x="8838" y="6780"/>
                      <a:pt x="8857" y="6798"/>
                      <a:pt x="8876" y="6817"/>
                    </a:cubicBezTo>
                    <a:cubicBezTo>
                      <a:pt x="8882" y="6842"/>
                      <a:pt x="8889" y="6868"/>
                      <a:pt x="8895" y="6893"/>
                    </a:cubicBezTo>
                    <a:lnTo>
                      <a:pt x="8895" y="6893"/>
                    </a:lnTo>
                    <a:lnTo>
                      <a:pt x="8895" y="6893"/>
                    </a:lnTo>
                    <a:close/>
                    <a:moveTo>
                      <a:pt x="8899" y="7034"/>
                    </a:moveTo>
                    <a:cubicBezTo>
                      <a:pt x="8912" y="6943"/>
                      <a:pt x="8924" y="6852"/>
                      <a:pt x="8937" y="6761"/>
                    </a:cubicBezTo>
                    <a:lnTo>
                      <a:pt x="9054" y="6271"/>
                    </a:lnTo>
                    <a:cubicBezTo>
                      <a:pt x="9069" y="6215"/>
                      <a:pt x="9085" y="6158"/>
                      <a:pt x="9100" y="6102"/>
                    </a:cubicBezTo>
                    <a:cubicBezTo>
                      <a:pt x="9165" y="5920"/>
                      <a:pt x="9229" y="5738"/>
                      <a:pt x="9294" y="5556"/>
                    </a:cubicBezTo>
                    <a:cubicBezTo>
                      <a:pt x="9331" y="5459"/>
                      <a:pt x="9367" y="5361"/>
                      <a:pt x="9404" y="5264"/>
                    </a:cubicBezTo>
                    <a:cubicBezTo>
                      <a:pt x="9401" y="5248"/>
                      <a:pt x="9399" y="5233"/>
                      <a:pt x="9396" y="5217"/>
                    </a:cubicBezTo>
                    <a:lnTo>
                      <a:pt x="9370" y="5217"/>
                    </a:lnTo>
                    <a:cubicBezTo>
                      <a:pt x="9345" y="5292"/>
                      <a:pt x="9319" y="5368"/>
                      <a:pt x="9294" y="5443"/>
                    </a:cubicBezTo>
                    <a:cubicBezTo>
                      <a:pt x="9267" y="5540"/>
                      <a:pt x="9241" y="5637"/>
                      <a:pt x="9214" y="5734"/>
                    </a:cubicBezTo>
                    <a:cubicBezTo>
                      <a:pt x="9158" y="5901"/>
                      <a:pt x="9103" y="6067"/>
                      <a:pt x="9047" y="6234"/>
                    </a:cubicBezTo>
                    <a:cubicBezTo>
                      <a:pt x="9025" y="6290"/>
                      <a:pt x="9004" y="6347"/>
                      <a:pt x="8982" y="6403"/>
                    </a:cubicBezTo>
                    <a:cubicBezTo>
                      <a:pt x="8985" y="6425"/>
                      <a:pt x="8987" y="6447"/>
                      <a:pt x="8990" y="6469"/>
                    </a:cubicBezTo>
                    <a:cubicBezTo>
                      <a:pt x="8958" y="6629"/>
                      <a:pt x="8927" y="6789"/>
                      <a:pt x="8895" y="6949"/>
                    </a:cubicBezTo>
                    <a:lnTo>
                      <a:pt x="8864" y="6921"/>
                    </a:lnTo>
                    <a:cubicBezTo>
                      <a:pt x="8876" y="6959"/>
                      <a:pt x="8887" y="6996"/>
                      <a:pt x="8899" y="7034"/>
                    </a:cubicBezTo>
                    <a:lnTo>
                      <a:pt x="8899" y="7034"/>
                    </a:lnTo>
                    <a:lnTo>
                      <a:pt x="8899" y="7034"/>
                    </a:lnTo>
                    <a:close/>
                    <a:moveTo>
                      <a:pt x="9719" y="4736"/>
                    </a:moveTo>
                    <a:cubicBezTo>
                      <a:pt x="9734" y="4720"/>
                      <a:pt x="9750" y="4705"/>
                      <a:pt x="9765" y="4689"/>
                    </a:cubicBezTo>
                    <a:cubicBezTo>
                      <a:pt x="9798" y="4645"/>
                      <a:pt x="9830" y="4601"/>
                      <a:pt x="9863" y="4557"/>
                    </a:cubicBezTo>
                    <a:cubicBezTo>
                      <a:pt x="9886" y="4545"/>
                      <a:pt x="9909" y="4532"/>
                      <a:pt x="9932" y="4520"/>
                    </a:cubicBezTo>
                    <a:cubicBezTo>
                      <a:pt x="9941" y="4526"/>
                      <a:pt x="9949" y="4533"/>
                      <a:pt x="9958" y="4539"/>
                    </a:cubicBezTo>
                    <a:cubicBezTo>
                      <a:pt x="9961" y="4561"/>
                      <a:pt x="9963" y="4583"/>
                      <a:pt x="9966" y="4605"/>
                    </a:cubicBezTo>
                    <a:cubicBezTo>
                      <a:pt x="9972" y="4435"/>
                      <a:pt x="9979" y="4266"/>
                      <a:pt x="9985" y="4096"/>
                    </a:cubicBezTo>
                    <a:cubicBezTo>
                      <a:pt x="9990" y="4033"/>
                      <a:pt x="9995" y="3971"/>
                      <a:pt x="10000" y="3908"/>
                    </a:cubicBezTo>
                    <a:cubicBezTo>
                      <a:pt x="9996" y="3867"/>
                      <a:pt x="9993" y="3826"/>
                      <a:pt x="9989" y="3785"/>
                    </a:cubicBezTo>
                    <a:cubicBezTo>
                      <a:pt x="9993" y="3609"/>
                      <a:pt x="9996" y="3434"/>
                      <a:pt x="10000" y="3258"/>
                    </a:cubicBezTo>
                    <a:lnTo>
                      <a:pt x="9943" y="2778"/>
                    </a:lnTo>
                    <a:cubicBezTo>
                      <a:pt x="9930" y="2734"/>
                      <a:pt x="9918" y="2690"/>
                      <a:pt x="9905" y="2646"/>
                    </a:cubicBezTo>
                    <a:cubicBezTo>
                      <a:pt x="9909" y="2702"/>
                      <a:pt x="9912" y="2759"/>
                      <a:pt x="9916" y="2815"/>
                    </a:cubicBezTo>
                    <a:cubicBezTo>
                      <a:pt x="9929" y="2869"/>
                      <a:pt x="9941" y="2922"/>
                      <a:pt x="9954" y="2976"/>
                    </a:cubicBezTo>
                    <a:cubicBezTo>
                      <a:pt x="9960" y="3054"/>
                      <a:pt x="9967" y="3133"/>
                      <a:pt x="9973" y="3211"/>
                    </a:cubicBezTo>
                    <a:cubicBezTo>
                      <a:pt x="9976" y="3246"/>
                      <a:pt x="9978" y="3280"/>
                      <a:pt x="9981" y="3315"/>
                    </a:cubicBezTo>
                    <a:cubicBezTo>
                      <a:pt x="9977" y="3349"/>
                      <a:pt x="9974" y="3384"/>
                      <a:pt x="9970" y="3418"/>
                    </a:cubicBezTo>
                    <a:lnTo>
                      <a:pt x="9985" y="3898"/>
                    </a:lnTo>
                    <a:lnTo>
                      <a:pt x="9958" y="4162"/>
                    </a:lnTo>
                    <a:cubicBezTo>
                      <a:pt x="9959" y="4231"/>
                      <a:pt x="9961" y="4300"/>
                      <a:pt x="9962" y="4369"/>
                    </a:cubicBezTo>
                    <a:cubicBezTo>
                      <a:pt x="9934" y="4385"/>
                      <a:pt x="9906" y="4400"/>
                      <a:pt x="9878" y="4416"/>
                    </a:cubicBezTo>
                    <a:cubicBezTo>
                      <a:pt x="9865" y="4457"/>
                      <a:pt x="9853" y="4498"/>
                      <a:pt x="9840" y="4539"/>
                    </a:cubicBezTo>
                    <a:cubicBezTo>
                      <a:pt x="9819" y="4561"/>
                      <a:pt x="9797" y="4583"/>
                      <a:pt x="9776" y="4605"/>
                    </a:cubicBezTo>
                    <a:lnTo>
                      <a:pt x="9746" y="4689"/>
                    </a:lnTo>
                    <a:cubicBezTo>
                      <a:pt x="9737" y="4705"/>
                      <a:pt x="9728" y="4720"/>
                      <a:pt x="9719" y="4736"/>
                    </a:cubicBezTo>
                    <a:lnTo>
                      <a:pt x="9719" y="4736"/>
                    </a:lnTo>
                    <a:lnTo>
                      <a:pt x="9719" y="4736"/>
                    </a:lnTo>
                    <a:close/>
                    <a:moveTo>
                      <a:pt x="7338" y="9915"/>
                    </a:moveTo>
                    <a:lnTo>
                      <a:pt x="7341" y="9783"/>
                    </a:lnTo>
                    <a:cubicBezTo>
                      <a:pt x="7351" y="9717"/>
                      <a:pt x="7362" y="9652"/>
                      <a:pt x="7372" y="9586"/>
                    </a:cubicBezTo>
                    <a:cubicBezTo>
                      <a:pt x="7378" y="9520"/>
                      <a:pt x="7385" y="9454"/>
                      <a:pt x="7391" y="9388"/>
                    </a:cubicBezTo>
                    <a:cubicBezTo>
                      <a:pt x="7399" y="9316"/>
                      <a:pt x="7406" y="9243"/>
                      <a:pt x="7414" y="9171"/>
                    </a:cubicBezTo>
                    <a:cubicBezTo>
                      <a:pt x="7416" y="9133"/>
                      <a:pt x="7419" y="9096"/>
                      <a:pt x="7421" y="9058"/>
                    </a:cubicBezTo>
                    <a:cubicBezTo>
                      <a:pt x="7436" y="8958"/>
                      <a:pt x="7452" y="8857"/>
                      <a:pt x="7467" y="8757"/>
                    </a:cubicBezTo>
                    <a:cubicBezTo>
                      <a:pt x="7483" y="8675"/>
                      <a:pt x="7500" y="8594"/>
                      <a:pt x="7516" y="8512"/>
                    </a:cubicBezTo>
                    <a:cubicBezTo>
                      <a:pt x="7529" y="8468"/>
                      <a:pt x="7541" y="8424"/>
                      <a:pt x="7554" y="8380"/>
                    </a:cubicBezTo>
                    <a:cubicBezTo>
                      <a:pt x="7565" y="8349"/>
                      <a:pt x="7577" y="8317"/>
                      <a:pt x="7588" y="8286"/>
                    </a:cubicBezTo>
                    <a:cubicBezTo>
                      <a:pt x="7607" y="8230"/>
                      <a:pt x="7626" y="8173"/>
                      <a:pt x="7645" y="8117"/>
                    </a:cubicBezTo>
                    <a:cubicBezTo>
                      <a:pt x="7662" y="8070"/>
                      <a:pt x="7678" y="8023"/>
                      <a:pt x="7695" y="7976"/>
                    </a:cubicBezTo>
                    <a:cubicBezTo>
                      <a:pt x="7719" y="7922"/>
                      <a:pt x="7743" y="7869"/>
                      <a:pt x="7767" y="7815"/>
                    </a:cubicBezTo>
                    <a:lnTo>
                      <a:pt x="7957" y="7448"/>
                    </a:lnTo>
                    <a:lnTo>
                      <a:pt x="7945" y="7298"/>
                    </a:lnTo>
                    <a:cubicBezTo>
                      <a:pt x="7935" y="7288"/>
                      <a:pt x="7925" y="7279"/>
                      <a:pt x="7915" y="7269"/>
                    </a:cubicBezTo>
                    <a:lnTo>
                      <a:pt x="7885" y="7260"/>
                    </a:lnTo>
                    <a:cubicBezTo>
                      <a:pt x="7882" y="7247"/>
                      <a:pt x="7880" y="7235"/>
                      <a:pt x="7877" y="7222"/>
                    </a:cubicBezTo>
                    <a:cubicBezTo>
                      <a:pt x="7873" y="7203"/>
                      <a:pt x="7870" y="7185"/>
                      <a:pt x="7866" y="7166"/>
                    </a:cubicBezTo>
                    <a:cubicBezTo>
                      <a:pt x="7867" y="7150"/>
                      <a:pt x="7868" y="7135"/>
                      <a:pt x="7869" y="7119"/>
                    </a:cubicBezTo>
                    <a:lnTo>
                      <a:pt x="7923" y="7128"/>
                    </a:lnTo>
                    <a:cubicBezTo>
                      <a:pt x="7929" y="7106"/>
                      <a:pt x="7936" y="7084"/>
                      <a:pt x="7942" y="7062"/>
                    </a:cubicBezTo>
                    <a:cubicBezTo>
                      <a:pt x="7939" y="7040"/>
                      <a:pt x="7937" y="7018"/>
                      <a:pt x="7934" y="6996"/>
                    </a:cubicBezTo>
                    <a:cubicBezTo>
                      <a:pt x="7926" y="6965"/>
                      <a:pt x="7919" y="6933"/>
                      <a:pt x="7911" y="6902"/>
                    </a:cubicBezTo>
                    <a:cubicBezTo>
                      <a:pt x="7901" y="6883"/>
                      <a:pt x="7891" y="6865"/>
                      <a:pt x="7881" y="6846"/>
                    </a:cubicBezTo>
                    <a:cubicBezTo>
                      <a:pt x="7877" y="6821"/>
                      <a:pt x="7873" y="6795"/>
                      <a:pt x="7869" y="6770"/>
                    </a:cubicBezTo>
                    <a:cubicBezTo>
                      <a:pt x="7881" y="6773"/>
                      <a:pt x="7892" y="6777"/>
                      <a:pt x="7904" y="6780"/>
                    </a:cubicBezTo>
                    <a:cubicBezTo>
                      <a:pt x="7910" y="6796"/>
                      <a:pt x="7917" y="6811"/>
                      <a:pt x="7923" y="6827"/>
                    </a:cubicBezTo>
                    <a:cubicBezTo>
                      <a:pt x="7937" y="6890"/>
                      <a:pt x="7950" y="6952"/>
                      <a:pt x="7964" y="7015"/>
                    </a:cubicBezTo>
                    <a:cubicBezTo>
                      <a:pt x="7959" y="7050"/>
                      <a:pt x="7954" y="7084"/>
                      <a:pt x="7949" y="7119"/>
                    </a:cubicBezTo>
                    <a:cubicBezTo>
                      <a:pt x="7943" y="7128"/>
                      <a:pt x="7936" y="7138"/>
                      <a:pt x="7930" y="7147"/>
                    </a:cubicBezTo>
                    <a:cubicBezTo>
                      <a:pt x="7921" y="7166"/>
                      <a:pt x="7913" y="7184"/>
                      <a:pt x="7904" y="7203"/>
                    </a:cubicBezTo>
                    <a:lnTo>
                      <a:pt x="7934" y="7194"/>
                    </a:lnTo>
                    <a:cubicBezTo>
                      <a:pt x="7948" y="7225"/>
                      <a:pt x="7962" y="7257"/>
                      <a:pt x="7976" y="7288"/>
                    </a:cubicBezTo>
                    <a:cubicBezTo>
                      <a:pt x="7991" y="7304"/>
                      <a:pt x="8006" y="7319"/>
                      <a:pt x="8021" y="7335"/>
                    </a:cubicBezTo>
                    <a:lnTo>
                      <a:pt x="8090" y="7185"/>
                    </a:lnTo>
                    <a:cubicBezTo>
                      <a:pt x="8104" y="7128"/>
                      <a:pt x="8117" y="7072"/>
                      <a:pt x="8131" y="7015"/>
                    </a:cubicBezTo>
                    <a:cubicBezTo>
                      <a:pt x="8153" y="6977"/>
                      <a:pt x="8174" y="6940"/>
                      <a:pt x="8196" y="6902"/>
                    </a:cubicBezTo>
                    <a:cubicBezTo>
                      <a:pt x="8207" y="6871"/>
                      <a:pt x="8219" y="6839"/>
                      <a:pt x="8230" y="6808"/>
                    </a:cubicBezTo>
                    <a:cubicBezTo>
                      <a:pt x="8231" y="6780"/>
                      <a:pt x="8233" y="6751"/>
                      <a:pt x="8234" y="6723"/>
                    </a:cubicBezTo>
                    <a:cubicBezTo>
                      <a:pt x="8228" y="6707"/>
                      <a:pt x="8221" y="6692"/>
                      <a:pt x="8215" y="6676"/>
                    </a:cubicBezTo>
                    <a:cubicBezTo>
                      <a:pt x="8207" y="6629"/>
                      <a:pt x="8200" y="6582"/>
                      <a:pt x="8192" y="6535"/>
                    </a:cubicBezTo>
                    <a:lnTo>
                      <a:pt x="8219" y="6601"/>
                    </a:lnTo>
                    <a:cubicBezTo>
                      <a:pt x="8225" y="6629"/>
                      <a:pt x="8232" y="6657"/>
                      <a:pt x="8238" y="6685"/>
                    </a:cubicBezTo>
                    <a:cubicBezTo>
                      <a:pt x="8244" y="6695"/>
                      <a:pt x="8251" y="6704"/>
                      <a:pt x="8257" y="6714"/>
                    </a:cubicBezTo>
                    <a:cubicBezTo>
                      <a:pt x="8253" y="6733"/>
                      <a:pt x="8249" y="6751"/>
                      <a:pt x="8245" y="6770"/>
                    </a:cubicBezTo>
                    <a:lnTo>
                      <a:pt x="8242" y="6827"/>
                    </a:lnTo>
                    <a:cubicBezTo>
                      <a:pt x="8262" y="6824"/>
                      <a:pt x="8282" y="6820"/>
                      <a:pt x="8302" y="6817"/>
                    </a:cubicBezTo>
                    <a:lnTo>
                      <a:pt x="8431" y="6648"/>
                    </a:lnTo>
                    <a:lnTo>
                      <a:pt x="8564" y="6591"/>
                    </a:lnTo>
                    <a:lnTo>
                      <a:pt x="8694" y="6620"/>
                    </a:lnTo>
                    <a:cubicBezTo>
                      <a:pt x="8693" y="6579"/>
                      <a:pt x="8691" y="6538"/>
                      <a:pt x="8690" y="6497"/>
                    </a:cubicBezTo>
                    <a:cubicBezTo>
                      <a:pt x="8681" y="6485"/>
                      <a:pt x="8672" y="6472"/>
                      <a:pt x="8663" y="6460"/>
                    </a:cubicBezTo>
                    <a:cubicBezTo>
                      <a:pt x="8652" y="6476"/>
                      <a:pt x="8640" y="6491"/>
                      <a:pt x="8629" y="6507"/>
                    </a:cubicBezTo>
                    <a:cubicBezTo>
                      <a:pt x="8640" y="6475"/>
                      <a:pt x="8652" y="6444"/>
                      <a:pt x="8663" y="6412"/>
                    </a:cubicBezTo>
                    <a:lnTo>
                      <a:pt x="8694" y="6403"/>
                    </a:lnTo>
                    <a:cubicBezTo>
                      <a:pt x="8712" y="6431"/>
                      <a:pt x="8729" y="6460"/>
                      <a:pt x="8747" y="6488"/>
                    </a:cubicBezTo>
                    <a:cubicBezTo>
                      <a:pt x="8738" y="6516"/>
                      <a:pt x="8729" y="6545"/>
                      <a:pt x="8720" y="6573"/>
                    </a:cubicBezTo>
                    <a:lnTo>
                      <a:pt x="8773" y="6620"/>
                    </a:lnTo>
                    <a:cubicBezTo>
                      <a:pt x="8779" y="6617"/>
                      <a:pt x="8786" y="6613"/>
                      <a:pt x="8792" y="6610"/>
                    </a:cubicBezTo>
                    <a:lnTo>
                      <a:pt x="8777" y="6535"/>
                    </a:lnTo>
                    <a:cubicBezTo>
                      <a:pt x="8780" y="6500"/>
                      <a:pt x="8782" y="6466"/>
                      <a:pt x="8785" y="6431"/>
                    </a:cubicBezTo>
                    <a:cubicBezTo>
                      <a:pt x="8782" y="6406"/>
                      <a:pt x="8780" y="6381"/>
                      <a:pt x="8777" y="6356"/>
                    </a:cubicBezTo>
                    <a:lnTo>
                      <a:pt x="8777" y="6281"/>
                    </a:lnTo>
                    <a:cubicBezTo>
                      <a:pt x="8783" y="6297"/>
                      <a:pt x="8790" y="6312"/>
                      <a:pt x="8796" y="6328"/>
                    </a:cubicBezTo>
                    <a:lnTo>
                      <a:pt x="8811" y="6403"/>
                    </a:lnTo>
                    <a:cubicBezTo>
                      <a:pt x="8817" y="6447"/>
                      <a:pt x="8824" y="6491"/>
                      <a:pt x="8830" y="6535"/>
                    </a:cubicBezTo>
                    <a:cubicBezTo>
                      <a:pt x="8836" y="6548"/>
                      <a:pt x="8843" y="6560"/>
                      <a:pt x="8849" y="6573"/>
                    </a:cubicBezTo>
                    <a:cubicBezTo>
                      <a:pt x="8864" y="6567"/>
                      <a:pt x="8880" y="6560"/>
                      <a:pt x="8895" y="6554"/>
                    </a:cubicBezTo>
                    <a:cubicBezTo>
                      <a:pt x="8901" y="6532"/>
                      <a:pt x="8908" y="6510"/>
                      <a:pt x="8914" y="6488"/>
                    </a:cubicBezTo>
                    <a:cubicBezTo>
                      <a:pt x="8918" y="6438"/>
                      <a:pt x="8921" y="6387"/>
                      <a:pt x="8925" y="6337"/>
                    </a:cubicBezTo>
                    <a:cubicBezTo>
                      <a:pt x="8935" y="6312"/>
                      <a:pt x="8946" y="6287"/>
                      <a:pt x="8956" y="6262"/>
                    </a:cubicBezTo>
                    <a:cubicBezTo>
                      <a:pt x="8974" y="6199"/>
                      <a:pt x="8991" y="6136"/>
                      <a:pt x="9009" y="6073"/>
                    </a:cubicBezTo>
                    <a:cubicBezTo>
                      <a:pt x="9010" y="6032"/>
                      <a:pt x="9012" y="5992"/>
                      <a:pt x="9013" y="5951"/>
                    </a:cubicBezTo>
                    <a:cubicBezTo>
                      <a:pt x="9023" y="5979"/>
                      <a:pt x="9033" y="6008"/>
                      <a:pt x="9043" y="6036"/>
                    </a:cubicBezTo>
                    <a:lnTo>
                      <a:pt x="9058" y="5979"/>
                    </a:lnTo>
                    <a:lnTo>
                      <a:pt x="9092" y="5951"/>
                    </a:lnTo>
                    <a:cubicBezTo>
                      <a:pt x="9101" y="5923"/>
                      <a:pt x="9110" y="5894"/>
                      <a:pt x="9119" y="5866"/>
                    </a:cubicBezTo>
                    <a:lnTo>
                      <a:pt x="9077" y="5800"/>
                    </a:lnTo>
                    <a:cubicBezTo>
                      <a:pt x="9082" y="5784"/>
                      <a:pt x="9087" y="5769"/>
                      <a:pt x="9092" y="5753"/>
                    </a:cubicBezTo>
                    <a:cubicBezTo>
                      <a:pt x="9102" y="5763"/>
                      <a:pt x="9113" y="5772"/>
                      <a:pt x="9123" y="5782"/>
                    </a:cubicBezTo>
                    <a:cubicBezTo>
                      <a:pt x="9132" y="5760"/>
                      <a:pt x="9140" y="5738"/>
                      <a:pt x="9149" y="5716"/>
                    </a:cubicBezTo>
                    <a:lnTo>
                      <a:pt x="9149" y="5640"/>
                    </a:lnTo>
                    <a:cubicBezTo>
                      <a:pt x="9141" y="5615"/>
                      <a:pt x="9134" y="5590"/>
                      <a:pt x="9126" y="5565"/>
                    </a:cubicBezTo>
                    <a:lnTo>
                      <a:pt x="9111" y="5499"/>
                    </a:lnTo>
                    <a:cubicBezTo>
                      <a:pt x="9122" y="5505"/>
                      <a:pt x="9134" y="5512"/>
                      <a:pt x="9145" y="5518"/>
                    </a:cubicBezTo>
                    <a:cubicBezTo>
                      <a:pt x="9130" y="5490"/>
                      <a:pt x="9115" y="5461"/>
                      <a:pt x="9100" y="5433"/>
                    </a:cubicBezTo>
                    <a:lnTo>
                      <a:pt x="9054" y="5405"/>
                    </a:lnTo>
                    <a:cubicBezTo>
                      <a:pt x="9055" y="5443"/>
                      <a:pt x="9057" y="5480"/>
                      <a:pt x="9058" y="5518"/>
                    </a:cubicBezTo>
                    <a:cubicBezTo>
                      <a:pt x="9068" y="5537"/>
                      <a:pt x="9078" y="5555"/>
                      <a:pt x="9088" y="5574"/>
                    </a:cubicBezTo>
                    <a:cubicBezTo>
                      <a:pt x="9086" y="5606"/>
                      <a:pt x="9083" y="5637"/>
                      <a:pt x="9081" y="5669"/>
                    </a:cubicBezTo>
                    <a:cubicBezTo>
                      <a:pt x="9066" y="5650"/>
                      <a:pt x="9050" y="5631"/>
                      <a:pt x="9035" y="5612"/>
                    </a:cubicBezTo>
                    <a:cubicBezTo>
                      <a:pt x="9029" y="5653"/>
                      <a:pt x="9022" y="5693"/>
                      <a:pt x="9016" y="5734"/>
                    </a:cubicBezTo>
                    <a:cubicBezTo>
                      <a:pt x="9009" y="5728"/>
                      <a:pt x="9001" y="5722"/>
                      <a:pt x="8994" y="5716"/>
                    </a:cubicBezTo>
                    <a:cubicBezTo>
                      <a:pt x="8989" y="5728"/>
                      <a:pt x="8983" y="5741"/>
                      <a:pt x="8978" y="5753"/>
                    </a:cubicBezTo>
                    <a:cubicBezTo>
                      <a:pt x="8972" y="5766"/>
                      <a:pt x="8965" y="5778"/>
                      <a:pt x="8959" y="5791"/>
                    </a:cubicBezTo>
                    <a:cubicBezTo>
                      <a:pt x="8955" y="5778"/>
                      <a:pt x="8952" y="5766"/>
                      <a:pt x="8948" y="5753"/>
                    </a:cubicBezTo>
                    <a:cubicBezTo>
                      <a:pt x="8952" y="5728"/>
                      <a:pt x="8955" y="5703"/>
                      <a:pt x="8959" y="5678"/>
                    </a:cubicBezTo>
                    <a:cubicBezTo>
                      <a:pt x="8965" y="5650"/>
                      <a:pt x="8972" y="5621"/>
                      <a:pt x="8978" y="5593"/>
                    </a:cubicBezTo>
                    <a:cubicBezTo>
                      <a:pt x="8976" y="5530"/>
                      <a:pt x="8973" y="5468"/>
                      <a:pt x="8971" y="5405"/>
                    </a:cubicBezTo>
                    <a:lnTo>
                      <a:pt x="8944" y="5330"/>
                    </a:lnTo>
                    <a:cubicBezTo>
                      <a:pt x="8934" y="5317"/>
                      <a:pt x="8924" y="5305"/>
                      <a:pt x="8914" y="5292"/>
                    </a:cubicBezTo>
                    <a:lnTo>
                      <a:pt x="8887" y="5490"/>
                    </a:lnTo>
                    <a:cubicBezTo>
                      <a:pt x="8893" y="5528"/>
                      <a:pt x="8900" y="5565"/>
                      <a:pt x="8906" y="5603"/>
                    </a:cubicBezTo>
                    <a:cubicBezTo>
                      <a:pt x="8893" y="5581"/>
                      <a:pt x="8881" y="5559"/>
                      <a:pt x="8868" y="5537"/>
                    </a:cubicBezTo>
                    <a:lnTo>
                      <a:pt x="8800" y="5584"/>
                    </a:lnTo>
                    <a:cubicBezTo>
                      <a:pt x="8801" y="5625"/>
                      <a:pt x="8803" y="5665"/>
                      <a:pt x="8804" y="5706"/>
                    </a:cubicBezTo>
                    <a:lnTo>
                      <a:pt x="8777" y="5631"/>
                    </a:lnTo>
                    <a:cubicBezTo>
                      <a:pt x="8767" y="5625"/>
                      <a:pt x="8757" y="5618"/>
                      <a:pt x="8747" y="5612"/>
                    </a:cubicBezTo>
                    <a:lnTo>
                      <a:pt x="8618" y="5904"/>
                    </a:lnTo>
                    <a:lnTo>
                      <a:pt x="8481" y="5847"/>
                    </a:lnTo>
                    <a:cubicBezTo>
                      <a:pt x="8458" y="5828"/>
                      <a:pt x="8435" y="5810"/>
                      <a:pt x="8412" y="5791"/>
                    </a:cubicBezTo>
                    <a:cubicBezTo>
                      <a:pt x="8394" y="5756"/>
                      <a:pt x="8377" y="5722"/>
                      <a:pt x="8359" y="5687"/>
                    </a:cubicBezTo>
                    <a:cubicBezTo>
                      <a:pt x="8330" y="5577"/>
                      <a:pt x="8301" y="5468"/>
                      <a:pt x="8272" y="5358"/>
                    </a:cubicBezTo>
                    <a:cubicBezTo>
                      <a:pt x="8267" y="5320"/>
                      <a:pt x="8262" y="5283"/>
                      <a:pt x="8257" y="5245"/>
                    </a:cubicBezTo>
                    <a:lnTo>
                      <a:pt x="8230" y="5179"/>
                    </a:lnTo>
                    <a:lnTo>
                      <a:pt x="8268" y="5217"/>
                    </a:lnTo>
                    <a:cubicBezTo>
                      <a:pt x="8279" y="5264"/>
                      <a:pt x="8291" y="5311"/>
                      <a:pt x="8302" y="5358"/>
                    </a:cubicBezTo>
                    <a:cubicBezTo>
                      <a:pt x="8313" y="5389"/>
                      <a:pt x="8325" y="5421"/>
                      <a:pt x="8336" y="5452"/>
                    </a:cubicBezTo>
                    <a:cubicBezTo>
                      <a:pt x="8350" y="5465"/>
                      <a:pt x="8364" y="5477"/>
                      <a:pt x="8378" y="5490"/>
                    </a:cubicBezTo>
                    <a:cubicBezTo>
                      <a:pt x="8391" y="5518"/>
                      <a:pt x="8403" y="5546"/>
                      <a:pt x="8416" y="5574"/>
                    </a:cubicBezTo>
                    <a:cubicBezTo>
                      <a:pt x="8434" y="5602"/>
                      <a:pt x="8451" y="5631"/>
                      <a:pt x="8469" y="5659"/>
                    </a:cubicBezTo>
                    <a:cubicBezTo>
                      <a:pt x="8493" y="5697"/>
                      <a:pt x="8518" y="5734"/>
                      <a:pt x="8542" y="5772"/>
                    </a:cubicBezTo>
                    <a:lnTo>
                      <a:pt x="8629" y="5640"/>
                    </a:lnTo>
                    <a:cubicBezTo>
                      <a:pt x="8675" y="5549"/>
                      <a:pt x="8720" y="5458"/>
                      <a:pt x="8766" y="5367"/>
                    </a:cubicBezTo>
                    <a:cubicBezTo>
                      <a:pt x="8781" y="5304"/>
                      <a:pt x="8796" y="5242"/>
                      <a:pt x="8811" y="5179"/>
                    </a:cubicBezTo>
                    <a:cubicBezTo>
                      <a:pt x="8812" y="5132"/>
                      <a:pt x="8814" y="5085"/>
                      <a:pt x="8815" y="5038"/>
                    </a:cubicBezTo>
                    <a:lnTo>
                      <a:pt x="8785" y="4972"/>
                    </a:lnTo>
                    <a:lnTo>
                      <a:pt x="8773" y="5056"/>
                    </a:lnTo>
                    <a:lnTo>
                      <a:pt x="8678" y="5047"/>
                    </a:lnTo>
                    <a:cubicBezTo>
                      <a:pt x="8682" y="5016"/>
                      <a:pt x="8686" y="4984"/>
                      <a:pt x="8690" y="4953"/>
                    </a:cubicBezTo>
                    <a:cubicBezTo>
                      <a:pt x="8697" y="4966"/>
                      <a:pt x="8705" y="4978"/>
                      <a:pt x="8712" y="4991"/>
                    </a:cubicBezTo>
                    <a:cubicBezTo>
                      <a:pt x="8730" y="4978"/>
                      <a:pt x="8748" y="4966"/>
                      <a:pt x="8766" y="4953"/>
                    </a:cubicBezTo>
                    <a:lnTo>
                      <a:pt x="8796" y="4896"/>
                    </a:lnTo>
                    <a:cubicBezTo>
                      <a:pt x="8807" y="4902"/>
                      <a:pt x="8819" y="4909"/>
                      <a:pt x="8830" y="4915"/>
                    </a:cubicBezTo>
                    <a:lnTo>
                      <a:pt x="8849" y="4896"/>
                    </a:lnTo>
                    <a:lnTo>
                      <a:pt x="8781" y="4783"/>
                    </a:lnTo>
                    <a:cubicBezTo>
                      <a:pt x="8814" y="4796"/>
                      <a:pt x="8847" y="4808"/>
                      <a:pt x="8880" y="4821"/>
                    </a:cubicBezTo>
                    <a:cubicBezTo>
                      <a:pt x="8872" y="4793"/>
                      <a:pt x="8865" y="4764"/>
                      <a:pt x="8857" y="4736"/>
                    </a:cubicBezTo>
                    <a:cubicBezTo>
                      <a:pt x="8866" y="4720"/>
                      <a:pt x="8874" y="4705"/>
                      <a:pt x="8883" y="4689"/>
                    </a:cubicBezTo>
                    <a:cubicBezTo>
                      <a:pt x="8887" y="4651"/>
                      <a:pt x="8891" y="4614"/>
                      <a:pt x="8895" y="4576"/>
                    </a:cubicBezTo>
                    <a:cubicBezTo>
                      <a:pt x="8886" y="4567"/>
                      <a:pt x="8877" y="4557"/>
                      <a:pt x="8868" y="4548"/>
                    </a:cubicBezTo>
                    <a:lnTo>
                      <a:pt x="8868" y="4463"/>
                    </a:lnTo>
                    <a:lnTo>
                      <a:pt x="8826" y="4463"/>
                    </a:lnTo>
                    <a:cubicBezTo>
                      <a:pt x="8807" y="4444"/>
                      <a:pt x="8788" y="4426"/>
                      <a:pt x="8769" y="4407"/>
                    </a:cubicBezTo>
                    <a:lnTo>
                      <a:pt x="8720" y="4435"/>
                    </a:lnTo>
                    <a:cubicBezTo>
                      <a:pt x="8690" y="4422"/>
                      <a:pt x="8659" y="4410"/>
                      <a:pt x="8629" y="4397"/>
                    </a:cubicBezTo>
                    <a:cubicBezTo>
                      <a:pt x="8626" y="4378"/>
                      <a:pt x="8624" y="4360"/>
                      <a:pt x="8621" y="4341"/>
                    </a:cubicBezTo>
                    <a:lnTo>
                      <a:pt x="8488" y="4256"/>
                    </a:lnTo>
                    <a:cubicBezTo>
                      <a:pt x="8475" y="4225"/>
                      <a:pt x="8463" y="4193"/>
                      <a:pt x="8450" y="4162"/>
                    </a:cubicBezTo>
                    <a:cubicBezTo>
                      <a:pt x="8439" y="4168"/>
                      <a:pt x="8427" y="4175"/>
                      <a:pt x="8416" y="4181"/>
                    </a:cubicBezTo>
                    <a:cubicBezTo>
                      <a:pt x="8395" y="4159"/>
                      <a:pt x="8373" y="4137"/>
                      <a:pt x="8352" y="4115"/>
                    </a:cubicBezTo>
                    <a:cubicBezTo>
                      <a:pt x="8339" y="4124"/>
                      <a:pt x="8327" y="4134"/>
                      <a:pt x="8314" y="4143"/>
                    </a:cubicBezTo>
                    <a:cubicBezTo>
                      <a:pt x="8310" y="4112"/>
                      <a:pt x="8306" y="4080"/>
                      <a:pt x="8302" y="4049"/>
                    </a:cubicBezTo>
                    <a:cubicBezTo>
                      <a:pt x="8279" y="4021"/>
                      <a:pt x="8257" y="3992"/>
                      <a:pt x="8234" y="3964"/>
                    </a:cubicBezTo>
                    <a:cubicBezTo>
                      <a:pt x="8235" y="3939"/>
                      <a:pt x="8237" y="3914"/>
                      <a:pt x="8238" y="3889"/>
                    </a:cubicBezTo>
                    <a:cubicBezTo>
                      <a:pt x="8257" y="3920"/>
                      <a:pt x="8276" y="3952"/>
                      <a:pt x="8295" y="3983"/>
                    </a:cubicBezTo>
                    <a:cubicBezTo>
                      <a:pt x="8310" y="3992"/>
                      <a:pt x="8325" y="4002"/>
                      <a:pt x="8340" y="4011"/>
                    </a:cubicBezTo>
                    <a:cubicBezTo>
                      <a:pt x="8354" y="4027"/>
                      <a:pt x="8368" y="4042"/>
                      <a:pt x="8382" y="4058"/>
                    </a:cubicBezTo>
                    <a:lnTo>
                      <a:pt x="8443" y="4049"/>
                    </a:lnTo>
                    <a:cubicBezTo>
                      <a:pt x="8480" y="4080"/>
                      <a:pt x="8516" y="4112"/>
                      <a:pt x="8553" y="4143"/>
                    </a:cubicBezTo>
                    <a:lnTo>
                      <a:pt x="8618" y="4134"/>
                    </a:lnTo>
                    <a:cubicBezTo>
                      <a:pt x="8643" y="4153"/>
                      <a:pt x="8669" y="4171"/>
                      <a:pt x="8694" y="4190"/>
                    </a:cubicBezTo>
                    <a:cubicBezTo>
                      <a:pt x="8709" y="4206"/>
                      <a:pt x="8724" y="4221"/>
                      <a:pt x="8739" y="4237"/>
                    </a:cubicBezTo>
                    <a:lnTo>
                      <a:pt x="8766" y="4237"/>
                    </a:lnTo>
                    <a:lnTo>
                      <a:pt x="8712" y="3955"/>
                    </a:lnTo>
                    <a:cubicBezTo>
                      <a:pt x="8715" y="3939"/>
                      <a:pt x="8717" y="3924"/>
                      <a:pt x="8720" y="3908"/>
                    </a:cubicBezTo>
                    <a:cubicBezTo>
                      <a:pt x="8705" y="3880"/>
                      <a:pt x="8690" y="3851"/>
                      <a:pt x="8675" y="3823"/>
                    </a:cubicBezTo>
                    <a:cubicBezTo>
                      <a:pt x="8699" y="3782"/>
                      <a:pt x="8723" y="3742"/>
                      <a:pt x="8747" y="3701"/>
                    </a:cubicBezTo>
                    <a:lnTo>
                      <a:pt x="8796" y="3729"/>
                    </a:lnTo>
                    <a:cubicBezTo>
                      <a:pt x="8807" y="3723"/>
                      <a:pt x="8819" y="3716"/>
                      <a:pt x="8830" y="3710"/>
                    </a:cubicBezTo>
                    <a:cubicBezTo>
                      <a:pt x="8840" y="3679"/>
                      <a:pt x="8851" y="3647"/>
                      <a:pt x="8861" y="3616"/>
                    </a:cubicBezTo>
                    <a:lnTo>
                      <a:pt x="8849" y="3748"/>
                    </a:lnTo>
                    <a:cubicBezTo>
                      <a:pt x="8840" y="3764"/>
                      <a:pt x="8832" y="3779"/>
                      <a:pt x="8823" y="3795"/>
                    </a:cubicBezTo>
                    <a:cubicBezTo>
                      <a:pt x="8791" y="3801"/>
                      <a:pt x="8760" y="3808"/>
                      <a:pt x="8728" y="3814"/>
                    </a:cubicBezTo>
                    <a:cubicBezTo>
                      <a:pt x="8738" y="3833"/>
                      <a:pt x="8748" y="3851"/>
                      <a:pt x="8758" y="3870"/>
                    </a:cubicBezTo>
                    <a:cubicBezTo>
                      <a:pt x="8762" y="3892"/>
                      <a:pt x="8765" y="3914"/>
                      <a:pt x="8769" y="3936"/>
                    </a:cubicBezTo>
                    <a:cubicBezTo>
                      <a:pt x="8770" y="3977"/>
                      <a:pt x="8772" y="4017"/>
                      <a:pt x="8773" y="4058"/>
                    </a:cubicBezTo>
                    <a:cubicBezTo>
                      <a:pt x="8783" y="4064"/>
                      <a:pt x="8794" y="4071"/>
                      <a:pt x="8804" y="4077"/>
                    </a:cubicBezTo>
                    <a:cubicBezTo>
                      <a:pt x="8801" y="4099"/>
                      <a:pt x="8799" y="4121"/>
                      <a:pt x="8796" y="4143"/>
                    </a:cubicBezTo>
                    <a:cubicBezTo>
                      <a:pt x="8804" y="4165"/>
                      <a:pt x="8811" y="4187"/>
                      <a:pt x="8819" y="4209"/>
                    </a:cubicBezTo>
                    <a:cubicBezTo>
                      <a:pt x="8839" y="4222"/>
                      <a:pt x="8860" y="4234"/>
                      <a:pt x="8880" y="4247"/>
                    </a:cubicBezTo>
                    <a:cubicBezTo>
                      <a:pt x="8879" y="4228"/>
                      <a:pt x="8877" y="4209"/>
                      <a:pt x="8876" y="4190"/>
                    </a:cubicBezTo>
                    <a:cubicBezTo>
                      <a:pt x="8884" y="4187"/>
                      <a:pt x="8891" y="4184"/>
                      <a:pt x="8899" y="4181"/>
                    </a:cubicBezTo>
                    <a:cubicBezTo>
                      <a:pt x="8910" y="4153"/>
                      <a:pt x="8922" y="4124"/>
                      <a:pt x="8933" y="4096"/>
                    </a:cubicBezTo>
                    <a:cubicBezTo>
                      <a:pt x="8934" y="4065"/>
                      <a:pt x="8936" y="4033"/>
                      <a:pt x="8937" y="4002"/>
                    </a:cubicBezTo>
                    <a:cubicBezTo>
                      <a:pt x="8943" y="4015"/>
                      <a:pt x="8950" y="4027"/>
                      <a:pt x="8956" y="4040"/>
                    </a:cubicBezTo>
                    <a:lnTo>
                      <a:pt x="8971" y="4115"/>
                    </a:lnTo>
                    <a:cubicBezTo>
                      <a:pt x="8967" y="4131"/>
                      <a:pt x="8963" y="4146"/>
                      <a:pt x="8959" y="4162"/>
                    </a:cubicBezTo>
                    <a:cubicBezTo>
                      <a:pt x="8964" y="4181"/>
                      <a:pt x="8970" y="4199"/>
                      <a:pt x="8975" y="4218"/>
                    </a:cubicBezTo>
                    <a:lnTo>
                      <a:pt x="8940" y="4247"/>
                    </a:lnTo>
                    <a:cubicBezTo>
                      <a:pt x="8945" y="4272"/>
                      <a:pt x="8951" y="4297"/>
                      <a:pt x="8956" y="4322"/>
                    </a:cubicBezTo>
                    <a:cubicBezTo>
                      <a:pt x="8975" y="4331"/>
                      <a:pt x="8994" y="4341"/>
                      <a:pt x="9013" y="4350"/>
                    </a:cubicBezTo>
                    <a:cubicBezTo>
                      <a:pt x="9018" y="4331"/>
                      <a:pt x="9023" y="4313"/>
                      <a:pt x="9028" y="4294"/>
                    </a:cubicBezTo>
                    <a:lnTo>
                      <a:pt x="9016" y="4237"/>
                    </a:lnTo>
                    <a:lnTo>
                      <a:pt x="9016" y="4162"/>
                    </a:lnTo>
                    <a:cubicBezTo>
                      <a:pt x="9038" y="4209"/>
                      <a:pt x="9059" y="4256"/>
                      <a:pt x="9081" y="4303"/>
                    </a:cubicBezTo>
                    <a:cubicBezTo>
                      <a:pt x="9091" y="4309"/>
                      <a:pt x="9101" y="4316"/>
                      <a:pt x="9111" y="4322"/>
                    </a:cubicBezTo>
                    <a:cubicBezTo>
                      <a:pt x="9116" y="4284"/>
                      <a:pt x="9121" y="4247"/>
                      <a:pt x="9126" y="4209"/>
                    </a:cubicBezTo>
                    <a:cubicBezTo>
                      <a:pt x="9143" y="4237"/>
                      <a:pt x="9159" y="4266"/>
                      <a:pt x="9176" y="4294"/>
                    </a:cubicBezTo>
                    <a:cubicBezTo>
                      <a:pt x="9204" y="4288"/>
                      <a:pt x="9231" y="4281"/>
                      <a:pt x="9259" y="4275"/>
                    </a:cubicBezTo>
                    <a:cubicBezTo>
                      <a:pt x="9264" y="4262"/>
                      <a:pt x="9270" y="4250"/>
                      <a:pt x="9275" y="4237"/>
                    </a:cubicBezTo>
                    <a:cubicBezTo>
                      <a:pt x="9288" y="4225"/>
                      <a:pt x="9300" y="4212"/>
                      <a:pt x="9313" y="4200"/>
                    </a:cubicBezTo>
                    <a:cubicBezTo>
                      <a:pt x="9319" y="4181"/>
                      <a:pt x="9326" y="4162"/>
                      <a:pt x="9332" y="4143"/>
                    </a:cubicBezTo>
                    <a:lnTo>
                      <a:pt x="9332" y="4096"/>
                    </a:lnTo>
                    <a:lnTo>
                      <a:pt x="9347" y="3955"/>
                    </a:lnTo>
                    <a:cubicBezTo>
                      <a:pt x="9353" y="3980"/>
                      <a:pt x="9360" y="4005"/>
                      <a:pt x="9366" y="4030"/>
                    </a:cubicBezTo>
                    <a:cubicBezTo>
                      <a:pt x="9374" y="4014"/>
                      <a:pt x="9381" y="3999"/>
                      <a:pt x="9389" y="3983"/>
                    </a:cubicBezTo>
                    <a:lnTo>
                      <a:pt x="9389" y="3908"/>
                    </a:lnTo>
                    <a:cubicBezTo>
                      <a:pt x="9396" y="3848"/>
                      <a:pt x="9404" y="3789"/>
                      <a:pt x="9411" y="3729"/>
                    </a:cubicBezTo>
                    <a:cubicBezTo>
                      <a:pt x="9421" y="3726"/>
                      <a:pt x="9432" y="3722"/>
                      <a:pt x="9442" y="3719"/>
                    </a:cubicBezTo>
                    <a:cubicBezTo>
                      <a:pt x="9434" y="3697"/>
                      <a:pt x="9427" y="3675"/>
                      <a:pt x="9419" y="3653"/>
                    </a:cubicBezTo>
                    <a:lnTo>
                      <a:pt x="9461" y="3578"/>
                    </a:lnTo>
                    <a:lnTo>
                      <a:pt x="9491" y="3503"/>
                    </a:lnTo>
                    <a:cubicBezTo>
                      <a:pt x="9499" y="3478"/>
                      <a:pt x="9506" y="3452"/>
                      <a:pt x="9514" y="3427"/>
                    </a:cubicBezTo>
                    <a:cubicBezTo>
                      <a:pt x="9515" y="3411"/>
                      <a:pt x="9517" y="3396"/>
                      <a:pt x="9518" y="3380"/>
                    </a:cubicBezTo>
                    <a:cubicBezTo>
                      <a:pt x="9514" y="3321"/>
                      <a:pt x="9510" y="3261"/>
                      <a:pt x="9506" y="3202"/>
                    </a:cubicBezTo>
                    <a:cubicBezTo>
                      <a:pt x="9515" y="3224"/>
                      <a:pt x="9524" y="3245"/>
                      <a:pt x="9533" y="3267"/>
                    </a:cubicBezTo>
                    <a:cubicBezTo>
                      <a:pt x="9539" y="3299"/>
                      <a:pt x="9546" y="3330"/>
                      <a:pt x="9552" y="3362"/>
                    </a:cubicBezTo>
                    <a:lnTo>
                      <a:pt x="9590" y="3409"/>
                    </a:lnTo>
                    <a:lnTo>
                      <a:pt x="9628" y="3362"/>
                    </a:lnTo>
                    <a:cubicBezTo>
                      <a:pt x="9644" y="3309"/>
                      <a:pt x="9661" y="3255"/>
                      <a:pt x="9677" y="3202"/>
                    </a:cubicBezTo>
                    <a:cubicBezTo>
                      <a:pt x="9673" y="3170"/>
                      <a:pt x="9670" y="3139"/>
                      <a:pt x="9666" y="3107"/>
                    </a:cubicBezTo>
                    <a:cubicBezTo>
                      <a:pt x="9651" y="3073"/>
                      <a:pt x="9635" y="3038"/>
                      <a:pt x="9620" y="3004"/>
                    </a:cubicBezTo>
                    <a:lnTo>
                      <a:pt x="9658" y="2957"/>
                    </a:lnTo>
                    <a:cubicBezTo>
                      <a:pt x="9663" y="2966"/>
                      <a:pt x="9668" y="2976"/>
                      <a:pt x="9673" y="2985"/>
                    </a:cubicBezTo>
                    <a:cubicBezTo>
                      <a:pt x="9678" y="2950"/>
                      <a:pt x="9684" y="2916"/>
                      <a:pt x="9689" y="2881"/>
                    </a:cubicBezTo>
                    <a:cubicBezTo>
                      <a:pt x="9684" y="2850"/>
                      <a:pt x="9678" y="2818"/>
                      <a:pt x="9673" y="2787"/>
                    </a:cubicBezTo>
                    <a:cubicBezTo>
                      <a:pt x="9671" y="2724"/>
                      <a:pt x="9668" y="2662"/>
                      <a:pt x="9666" y="2599"/>
                    </a:cubicBezTo>
                    <a:lnTo>
                      <a:pt x="9639" y="2401"/>
                    </a:lnTo>
                    <a:cubicBezTo>
                      <a:pt x="9614" y="2291"/>
                      <a:pt x="9588" y="2182"/>
                      <a:pt x="9563" y="2072"/>
                    </a:cubicBezTo>
                    <a:lnTo>
                      <a:pt x="9499" y="1996"/>
                    </a:lnTo>
                    <a:lnTo>
                      <a:pt x="9408" y="2053"/>
                    </a:lnTo>
                    <a:lnTo>
                      <a:pt x="9408" y="2119"/>
                    </a:lnTo>
                    <a:lnTo>
                      <a:pt x="9445" y="2156"/>
                    </a:lnTo>
                    <a:cubicBezTo>
                      <a:pt x="9462" y="2128"/>
                      <a:pt x="9478" y="2100"/>
                      <a:pt x="9495" y="2072"/>
                    </a:cubicBezTo>
                    <a:cubicBezTo>
                      <a:pt x="9501" y="2103"/>
                      <a:pt x="9508" y="2135"/>
                      <a:pt x="9514" y="2166"/>
                    </a:cubicBezTo>
                    <a:cubicBezTo>
                      <a:pt x="9481" y="2178"/>
                      <a:pt x="9448" y="2191"/>
                      <a:pt x="9415" y="2203"/>
                    </a:cubicBezTo>
                    <a:lnTo>
                      <a:pt x="9358" y="2326"/>
                    </a:lnTo>
                    <a:cubicBezTo>
                      <a:pt x="9364" y="2379"/>
                      <a:pt x="9371" y="2433"/>
                      <a:pt x="9377" y="2486"/>
                    </a:cubicBezTo>
                    <a:lnTo>
                      <a:pt x="9362" y="2618"/>
                    </a:lnTo>
                    <a:cubicBezTo>
                      <a:pt x="9366" y="2649"/>
                      <a:pt x="9369" y="2681"/>
                      <a:pt x="9373" y="2712"/>
                    </a:cubicBezTo>
                    <a:cubicBezTo>
                      <a:pt x="9364" y="2866"/>
                      <a:pt x="9356" y="3019"/>
                      <a:pt x="9347" y="3173"/>
                    </a:cubicBezTo>
                    <a:cubicBezTo>
                      <a:pt x="9338" y="3176"/>
                      <a:pt x="9329" y="3180"/>
                      <a:pt x="9320" y="3183"/>
                    </a:cubicBezTo>
                    <a:cubicBezTo>
                      <a:pt x="9323" y="3164"/>
                      <a:pt x="9325" y="3145"/>
                      <a:pt x="9328" y="3126"/>
                    </a:cubicBezTo>
                    <a:cubicBezTo>
                      <a:pt x="9327" y="3098"/>
                      <a:pt x="9325" y="3069"/>
                      <a:pt x="9324" y="3041"/>
                    </a:cubicBezTo>
                    <a:cubicBezTo>
                      <a:pt x="9316" y="2925"/>
                      <a:pt x="9309" y="2809"/>
                      <a:pt x="9301" y="2693"/>
                    </a:cubicBezTo>
                    <a:cubicBezTo>
                      <a:pt x="9295" y="2658"/>
                      <a:pt x="9288" y="2624"/>
                      <a:pt x="9282" y="2589"/>
                    </a:cubicBezTo>
                    <a:cubicBezTo>
                      <a:pt x="9283" y="2570"/>
                      <a:pt x="9285" y="2552"/>
                      <a:pt x="9286" y="2533"/>
                    </a:cubicBezTo>
                    <a:cubicBezTo>
                      <a:pt x="9290" y="2502"/>
                      <a:pt x="9293" y="2470"/>
                      <a:pt x="9297" y="2439"/>
                    </a:cubicBezTo>
                    <a:cubicBezTo>
                      <a:pt x="9300" y="2408"/>
                      <a:pt x="9302" y="2376"/>
                      <a:pt x="9305" y="2345"/>
                    </a:cubicBezTo>
                    <a:cubicBezTo>
                      <a:pt x="9314" y="2307"/>
                      <a:pt x="9323" y="2270"/>
                      <a:pt x="9332" y="2232"/>
                    </a:cubicBezTo>
                    <a:cubicBezTo>
                      <a:pt x="9319" y="2226"/>
                      <a:pt x="9307" y="2219"/>
                      <a:pt x="9294" y="2213"/>
                    </a:cubicBezTo>
                    <a:cubicBezTo>
                      <a:pt x="9284" y="2232"/>
                      <a:pt x="9273" y="2250"/>
                      <a:pt x="9263" y="2269"/>
                    </a:cubicBezTo>
                    <a:lnTo>
                      <a:pt x="9275" y="2194"/>
                    </a:lnTo>
                    <a:lnTo>
                      <a:pt x="9278" y="2137"/>
                    </a:lnTo>
                    <a:cubicBezTo>
                      <a:pt x="9287" y="2143"/>
                      <a:pt x="9296" y="2150"/>
                      <a:pt x="9305" y="2156"/>
                    </a:cubicBezTo>
                    <a:cubicBezTo>
                      <a:pt x="9311" y="2147"/>
                      <a:pt x="9318" y="2137"/>
                      <a:pt x="9324" y="2128"/>
                    </a:cubicBezTo>
                    <a:cubicBezTo>
                      <a:pt x="9302" y="2081"/>
                      <a:pt x="9281" y="2034"/>
                      <a:pt x="9259" y="1987"/>
                    </a:cubicBezTo>
                    <a:lnTo>
                      <a:pt x="9081" y="2072"/>
                    </a:lnTo>
                    <a:cubicBezTo>
                      <a:pt x="9051" y="2119"/>
                      <a:pt x="9020" y="2166"/>
                      <a:pt x="8990" y="2213"/>
                    </a:cubicBezTo>
                    <a:cubicBezTo>
                      <a:pt x="8991" y="2235"/>
                      <a:pt x="8993" y="2257"/>
                      <a:pt x="8994" y="2279"/>
                    </a:cubicBezTo>
                    <a:cubicBezTo>
                      <a:pt x="8989" y="2263"/>
                      <a:pt x="8983" y="2248"/>
                      <a:pt x="8978" y="2232"/>
                    </a:cubicBezTo>
                    <a:cubicBezTo>
                      <a:pt x="8962" y="2248"/>
                      <a:pt x="8945" y="2263"/>
                      <a:pt x="8929" y="2279"/>
                    </a:cubicBezTo>
                    <a:cubicBezTo>
                      <a:pt x="8919" y="2226"/>
                      <a:pt x="8909" y="2172"/>
                      <a:pt x="8899" y="2119"/>
                    </a:cubicBezTo>
                    <a:lnTo>
                      <a:pt x="8861" y="2119"/>
                    </a:lnTo>
                    <a:cubicBezTo>
                      <a:pt x="8829" y="2166"/>
                      <a:pt x="8798" y="2213"/>
                      <a:pt x="8766" y="2260"/>
                    </a:cubicBezTo>
                    <a:cubicBezTo>
                      <a:pt x="8737" y="2279"/>
                      <a:pt x="8707" y="2297"/>
                      <a:pt x="8678" y="2316"/>
                    </a:cubicBezTo>
                    <a:lnTo>
                      <a:pt x="8542" y="2326"/>
                    </a:lnTo>
                    <a:cubicBezTo>
                      <a:pt x="8551" y="2273"/>
                      <a:pt x="8559" y="2219"/>
                      <a:pt x="8568" y="2166"/>
                    </a:cubicBezTo>
                    <a:cubicBezTo>
                      <a:pt x="8567" y="2144"/>
                      <a:pt x="8565" y="2122"/>
                      <a:pt x="8564" y="2100"/>
                    </a:cubicBezTo>
                    <a:cubicBezTo>
                      <a:pt x="8558" y="2078"/>
                      <a:pt x="8551" y="2056"/>
                      <a:pt x="8545" y="2034"/>
                    </a:cubicBezTo>
                    <a:cubicBezTo>
                      <a:pt x="8534" y="1959"/>
                      <a:pt x="8522" y="1883"/>
                      <a:pt x="8511" y="1808"/>
                    </a:cubicBezTo>
                    <a:cubicBezTo>
                      <a:pt x="8503" y="1758"/>
                      <a:pt x="8496" y="1707"/>
                      <a:pt x="8488" y="1657"/>
                    </a:cubicBezTo>
                    <a:cubicBezTo>
                      <a:pt x="8483" y="1604"/>
                      <a:pt x="8478" y="1550"/>
                      <a:pt x="8473" y="1497"/>
                    </a:cubicBezTo>
                    <a:cubicBezTo>
                      <a:pt x="8478" y="1441"/>
                      <a:pt x="8483" y="1384"/>
                      <a:pt x="8488" y="1328"/>
                    </a:cubicBezTo>
                    <a:cubicBezTo>
                      <a:pt x="8494" y="1300"/>
                      <a:pt x="8501" y="1271"/>
                      <a:pt x="8507" y="1243"/>
                    </a:cubicBezTo>
                    <a:cubicBezTo>
                      <a:pt x="8508" y="1183"/>
                      <a:pt x="8510" y="1124"/>
                      <a:pt x="8511" y="1064"/>
                    </a:cubicBezTo>
                    <a:cubicBezTo>
                      <a:pt x="8519" y="1073"/>
                      <a:pt x="8526" y="1083"/>
                      <a:pt x="8534" y="1092"/>
                    </a:cubicBezTo>
                    <a:lnTo>
                      <a:pt x="8534" y="1205"/>
                    </a:lnTo>
                    <a:lnTo>
                      <a:pt x="8507" y="1394"/>
                    </a:lnTo>
                    <a:lnTo>
                      <a:pt x="8507" y="1535"/>
                    </a:lnTo>
                    <a:cubicBezTo>
                      <a:pt x="8520" y="1617"/>
                      <a:pt x="8532" y="1698"/>
                      <a:pt x="8545" y="1780"/>
                    </a:cubicBezTo>
                    <a:cubicBezTo>
                      <a:pt x="8550" y="1827"/>
                      <a:pt x="8556" y="1874"/>
                      <a:pt x="8561" y="1921"/>
                    </a:cubicBezTo>
                    <a:lnTo>
                      <a:pt x="8602" y="1977"/>
                    </a:lnTo>
                    <a:cubicBezTo>
                      <a:pt x="8611" y="1980"/>
                      <a:pt x="8620" y="1984"/>
                      <a:pt x="8629" y="1987"/>
                    </a:cubicBezTo>
                    <a:cubicBezTo>
                      <a:pt x="8632" y="1962"/>
                      <a:pt x="8634" y="1936"/>
                      <a:pt x="8637" y="1911"/>
                    </a:cubicBezTo>
                    <a:cubicBezTo>
                      <a:pt x="8652" y="1958"/>
                      <a:pt x="8667" y="2006"/>
                      <a:pt x="8682" y="2053"/>
                    </a:cubicBezTo>
                    <a:cubicBezTo>
                      <a:pt x="8715" y="2047"/>
                      <a:pt x="8748" y="2040"/>
                      <a:pt x="8781" y="2034"/>
                    </a:cubicBezTo>
                    <a:cubicBezTo>
                      <a:pt x="8791" y="2021"/>
                      <a:pt x="8801" y="2009"/>
                      <a:pt x="8811" y="1996"/>
                    </a:cubicBezTo>
                    <a:cubicBezTo>
                      <a:pt x="8836" y="1921"/>
                      <a:pt x="8862" y="1845"/>
                      <a:pt x="8887" y="1770"/>
                    </a:cubicBezTo>
                    <a:cubicBezTo>
                      <a:pt x="8909" y="1764"/>
                      <a:pt x="8930" y="1757"/>
                      <a:pt x="8952" y="1751"/>
                    </a:cubicBezTo>
                    <a:cubicBezTo>
                      <a:pt x="8962" y="1735"/>
                      <a:pt x="8972" y="1720"/>
                      <a:pt x="8982" y="1704"/>
                    </a:cubicBezTo>
                    <a:cubicBezTo>
                      <a:pt x="8969" y="1695"/>
                      <a:pt x="8957" y="1685"/>
                      <a:pt x="8944" y="1676"/>
                    </a:cubicBezTo>
                    <a:cubicBezTo>
                      <a:pt x="8938" y="1660"/>
                      <a:pt x="8931" y="1645"/>
                      <a:pt x="8925" y="1629"/>
                    </a:cubicBezTo>
                    <a:lnTo>
                      <a:pt x="8895" y="1620"/>
                    </a:lnTo>
                    <a:cubicBezTo>
                      <a:pt x="8865" y="1557"/>
                      <a:pt x="8834" y="1494"/>
                      <a:pt x="8804" y="1431"/>
                    </a:cubicBezTo>
                    <a:lnTo>
                      <a:pt x="8872" y="1469"/>
                    </a:lnTo>
                    <a:cubicBezTo>
                      <a:pt x="8880" y="1491"/>
                      <a:pt x="8887" y="1513"/>
                      <a:pt x="8895" y="1535"/>
                    </a:cubicBezTo>
                    <a:cubicBezTo>
                      <a:pt x="8914" y="1544"/>
                      <a:pt x="8933" y="1554"/>
                      <a:pt x="8952" y="1563"/>
                    </a:cubicBezTo>
                    <a:cubicBezTo>
                      <a:pt x="8968" y="1585"/>
                      <a:pt x="8985" y="1607"/>
                      <a:pt x="9001" y="1629"/>
                    </a:cubicBezTo>
                    <a:cubicBezTo>
                      <a:pt x="9024" y="1645"/>
                      <a:pt x="9047" y="1660"/>
                      <a:pt x="9070" y="1676"/>
                    </a:cubicBezTo>
                    <a:cubicBezTo>
                      <a:pt x="9077" y="1663"/>
                      <a:pt x="9085" y="1651"/>
                      <a:pt x="9092" y="1638"/>
                    </a:cubicBezTo>
                    <a:cubicBezTo>
                      <a:pt x="9088" y="1610"/>
                      <a:pt x="9085" y="1582"/>
                      <a:pt x="9081" y="1554"/>
                    </a:cubicBezTo>
                    <a:cubicBezTo>
                      <a:pt x="9063" y="1504"/>
                      <a:pt x="9046" y="1453"/>
                      <a:pt x="9028" y="1403"/>
                    </a:cubicBezTo>
                    <a:lnTo>
                      <a:pt x="9001" y="1328"/>
                    </a:lnTo>
                    <a:lnTo>
                      <a:pt x="9119" y="1554"/>
                    </a:lnTo>
                    <a:lnTo>
                      <a:pt x="9214" y="1497"/>
                    </a:lnTo>
                    <a:cubicBezTo>
                      <a:pt x="9225" y="1481"/>
                      <a:pt x="9237" y="1466"/>
                      <a:pt x="9248" y="1450"/>
                    </a:cubicBezTo>
                    <a:lnTo>
                      <a:pt x="9248" y="1412"/>
                    </a:lnTo>
                    <a:cubicBezTo>
                      <a:pt x="9235" y="1359"/>
                      <a:pt x="9223" y="1305"/>
                      <a:pt x="9210" y="1252"/>
                    </a:cubicBezTo>
                    <a:cubicBezTo>
                      <a:pt x="9194" y="1227"/>
                      <a:pt x="9177" y="1202"/>
                      <a:pt x="9161" y="1177"/>
                    </a:cubicBezTo>
                    <a:cubicBezTo>
                      <a:pt x="9156" y="1152"/>
                      <a:pt x="9150" y="1127"/>
                      <a:pt x="9145" y="1102"/>
                    </a:cubicBezTo>
                    <a:cubicBezTo>
                      <a:pt x="9130" y="1086"/>
                      <a:pt x="9115" y="1071"/>
                      <a:pt x="9100" y="1055"/>
                    </a:cubicBezTo>
                    <a:cubicBezTo>
                      <a:pt x="9091" y="1030"/>
                      <a:pt x="9082" y="1004"/>
                      <a:pt x="9073" y="979"/>
                    </a:cubicBezTo>
                    <a:cubicBezTo>
                      <a:pt x="9097" y="982"/>
                      <a:pt x="9121" y="986"/>
                      <a:pt x="9145" y="989"/>
                    </a:cubicBezTo>
                    <a:cubicBezTo>
                      <a:pt x="9159" y="1005"/>
                      <a:pt x="9173" y="1020"/>
                      <a:pt x="9187" y="1036"/>
                    </a:cubicBezTo>
                    <a:lnTo>
                      <a:pt x="9259" y="1234"/>
                    </a:lnTo>
                    <a:cubicBezTo>
                      <a:pt x="9273" y="1268"/>
                      <a:pt x="9287" y="1303"/>
                      <a:pt x="9301" y="1337"/>
                    </a:cubicBezTo>
                    <a:cubicBezTo>
                      <a:pt x="9328" y="1343"/>
                      <a:pt x="9354" y="1350"/>
                      <a:pt x="9381" y="1356"/>
                    </a:cubicBezTo>
                    <a:lnTo>
                      <a:pt x="9408" y="1356"/>
                    </a:lnTo>
                    <a:cubicBezTo>
                      <a:pt x="9399" y="1328"/>
                      <a:pt x="9390" y="1299"/>
                      <a:pt x="9381" y="1271"/>
                    </a:cubicBezTo>
                    <a:cubicBezTo>
                      <a:pt x="9367" y="1193"/>
                      <a:pt x="9353" y="1114"/>
                      <a:pt x="9339" y="1036"/>
                    </a:cubicBezTo>
                    <a:cubicBezTo>
                      <a:pt x="9352" y="1058"/>
                      <a:pt x="9364" y="1080"/>
                      <a:pt x="9377" y="1102"/>
                    </a:cubicBezTo>
                    <a:cubicBezTo>
                      <a:pt x="9390" y="1136"/>
                      <a:pt x="9402" y="1171"/>
                      <a:pt x="9415" y="1205"/>
                    </a:cubicBezTo>
                    <a:cubicBezTo>
                      <a:pt x="9434" y="1255"/>
                      <a:pt x="9453" y="1306"/>
                      <a:pt x="9472" y="1356"/>
                    </a:cubicBezTo>
                    <a:lnTo>
                      <a:pt x="9472" y="1478"/>
                    </a:lnTo>
                    <a:cubicBezTo>
                      <a:pt x="9496" y="1535"/>
                      <a:pt x="9520" y="1591"/>
                      <a:pt x="9544" y="1648"/>
                    </a:cubicBezTo>
                    <a:cubicBezTo>
                      <a:pt x="9554" y="1654"/>
                      <a:pt x="9565" y="1661"/>
                      <a:pt x="9575" y="1667"/>
                    </a:cubicBezTo>
                    <a:cubicBezTo>
                      <a:pt x="9546" y="1523"/>
                      <a:pt x="9516" y="1378"/>
                      <a:pt x="9487" y="1234"/>
                    </a:cubicBezTo>
                    <a:cubicBezTo>
                      <a:pt x="9461" y="1083"/>
                      <a:pt x="9434" y="933"/>
                      <a:pt x="9408" y="782"/>
                    </a:cubicBezTo>
                    <a:cubicBezTo>
                      <a:pt x="9396" y="744"/>
                      <a:pt x="9385" y="707"/>
                      <a:pt x="9373" y="669"/>
                    </a:cubicBezTo>
                    <a:cubicBezTo>
                      <a:pt x="9374" y="634"/>
                      <a:pt x="9376" y="600"/>
                      <a:pt x="9377" y="565"/>
                    </a:cubicBezTo>
                    <a:lnTo>
                      <a:pt x="9377" y="508"/>
                    </a:lnTo>
                    <a:cubicBezTo>
                      <a:pt x="9369" y="486"/>
                      <a:pt x="9362" y="465"/>
                      <a:pt x="9354" y="443"/>
                    </a:cubicBezTo>
                    <a:lnTo>
                      <a:pt x="9354" y="537"/>
                    </a:lnTo>
                    <a:cubicBezTo>
                      <a:pt x="9352" y="584"/>
                      <a:pt x="9349" y="631"/>
                      <a:pt x="9347" y="678"/>
                    </a:cubicBezTo>
                    <a:cubicBezTo>
                      <a:pt x="9338" y="637"/>
                      <a:pt x="9329" y="597"/>
                      <a:pt x="9320" y="556"/>
                    </a:cubicBezTo>
                    <a:cubicBezTo>
                      <a:pt x="9309" y="537"/>
                      <a:pt x="9297" y="518"/>
                      <a:pt x="9286" y="499"/>
                    </a:cubicBezTo>
                    <a:cubicBezTo>
                      <a:pt x="9287" y="477"/>
                      <a:pt x="9289" y="455"/>
                      <a:pt x="9290" y="433"/>
                    </a:cubicBezTo>
                    <a:cubicBezTo>
                      <a:pt x="9280" y="414"/>
                      <a:pt x="9269" y="396"/>
                      <a:pt x="9259" y="377"/>
                    </a:cubicBezTo>
                    <a:cubicBezTo>
                      <a:pt x="9249" y="324"/>
                      <a:pt x="9239" y="270"/>
                      <a:pt x="9229" y="217"/>
                    </a:cubicBezTo>
                    <a:lnTo>
                      <a:pt x="9229" y="47"/>
                    </a:lnTo>
                    <a:lnTo>
                      <a:pt x="8264" y="235"/>
                    </a:lnTo>
                    <a:lnTo>
                      <a:pt x="7774" y="348"/>
                    </a:lnTo>
                    <a:lnTo>
                      <a:pt x="7509" y="405"/>
                    </a:lnTo>
                    <a:lnTo>
                      <a:pt x="7436" y="414"/>
                    </a:lnTo>
                    <a:cubicBezTo>
                      <a:pt x="7429" y="417"/>
                      <a:pt x="7421" y="421"/>
                      <a:pt x="7414" y="424"/>
                    </a:cubicBezTo>
                    <a:lnTo>
                      <a:pt x="7368" y="424"/>
                    </a:lnTo>
                    <a:lnTo>
                      <a:pt x="7322" y="433"/>
                    </a:lnTo>
                    <a:lnTo>
                      <a:pt x="7144" y="480"/>
                    </a:lnTo>
                    <a:lnTo>
                      <a:pt x="6700" y="546"/>
                    </a:lnTo>
                    <a:cubicBezTo>
                      <a:pt x="6697" y="571"/>
                      <a:pt x="6695" y="596"/>
                      <a:pt x="6692" y="621"/>
                    </a:cubicBezTo>
                    <a:lnTo>
                      <a:pt x="6673" y="621"/>
                    </a:lnTo>
                    <a:cubicBezTo>
                      <a:pt x="6658" y="722"/>
                      <a:pt x="6642" y="822"/>
                      <a:pt x="6627" y="923"/>
                    </a:cubicBezTo>
                    <a:lnTo>
                      <a:pt x="6627" y="753"/>
                    </a:lnTo>
                    <a:cubicBezTo>
                      <a:pt x="6623" y="769"/>
                      <a:pt x="6620" y="784"/>
                      <a:pt x="6616" y="800"/>
                    </a:cubicBezTo>
                    <a:cubicBezTo>
                      <a:pt x="6625" y="740"/>
                      <a:pt x="6634" y="681"/>
                      <a:pt x="6643" y="621"/>
                    </a:cubicBezTo>
                    <a:cubicBezTo>
                      <a:pt x="6650" y="599"/>
                      <a:pt x="6658" y="578"/>
                      <a:pt x="6665" y="556"/>
                    </a:cubicBezTo>
                    <a:lnTo>
                      <a:pt x="6601" y="565"/>
                    </a:lnTo>
                    <a:lnTo>
                      <a:pt x="6551" y="565"/>
                    </a:lnTo>
                    <a:cubicBezTo>
                      <a:pt x="6542" y="568"/>
                      <a:pt x="6534" y="571"/>
                      <a:pt x="6525" y="574"/>
                    </a:cubicBezTo>
                    <a:lnTo>
                      <a:pt x="6206" y="621"/>
                    </a:lnTo>
                    <a:lnTo>
                      <a:pt x="6134" y="621"/>
                    </a:lnTo>
                    <a:cubicBezTo>
                      <a:pt x="6109" y="631"/>
                      <a:pt x="6083" y="640"/>
                      <a:pt x="6058" y="650"/>
                    </a:cubicBezTo>
                    <a:lnTo>
                      <a:pt x="6024" y="650"/>
                    </a:lnTo>
                    <a:lnTo>
                      <a:pt x="6001" y="650"/>
                    </a:lnTo>
                    <a:lnTo>
                      <a:pt x="5967" y="650"/>
                    </a:lnTo>
                    <a:lnTo>
                      <a:pt x="5864" y="678"/>
                    </a:lnTo>
                    <a:lnTo>
                      <a:pt x="5849" y="669"/>
                    </a:lnTo>
                    <a:lnTo>
                      <a:pt x="5818" y="678"/>
                    </a:lnTo>
                    <a:lnTo>
                      <a:pt x="5792" y="678"/>
                    </a:lnTo>
                    <a:cubicBezTo>
                      <a:pt x="5777" y="684"/>
                      <a:pt x="5761" y="691"/>
                      <a:pt x="5746" y="697"/>
                    </a:cubicBezTo>
                    <a:lnTo>
                      <a:pt x="5701" y="706"/>
                    </a:lnTo>
                    <a:lnTo>
                      <a:pt x="5674" y="706"/>
                    </a:lnTo>
                    <a:lnTo>
                      <a:pt x="5348" y="753"/>
                    </a:lnTo>
                    <a:lnTo>
                      <a:pt x="4645" y="819"/>
                    </a:lnTo>
                    <a:lnTo>
                      <a:pt x="4615" y="819"/>
                    </a:lnTo>
                    <a:lnTo>
                      <a:pt x="3604" y="857"/>
                    </a:lnTo>
                    <a:lnTo>
                      <a:pt x="3578" y="857"/>
                    </a:lnTo>
                    <a:lnTo>
                      <a:pt x="3536" y="857"/>
                    </a:lnTo>
                    <a:lnTo>
                      <a:pt x="3316" y="857"/>
                    </a:lnTo>
                    <a:lnTo>
                      <a:pt x="3073" y="819"/>
                    </a:lnTo>
                    <a:lnTo>
                      <a:pt x="2940" y="810"/>
                    </a:lnTo>
                    <a:cubicBezTo>
                      <a:pt x="2937" y="832"/>
                      <a:pt x="2935" y="854"/>
                      <a:pt x="2932" y="876"/>
                    </a:cubicBezTo>
                    <a:cubicBezTo>
                      <a:pt x="2931" y="895"/>
                      <a:pt x="2929" y="913"/>
                      <a:pt x="2928" y="932"/>
                    </a:cubicBezTo>
                    <a:cubicBezTo>
                      <a:pt x="2927" y="1026"/>
                      <a:pt x="2925" y="1121"/>
                      <a:pt x="2924" y="1215"/>
                    </a:cubicBezTo>
                    <a:cubicBezTo>
                      <a:pt x="2918" y="1278"/>
                      <a:pt x="2911" y="1340"/>
                      <a:pt x="2905" y="1403"/>
                    </a:cubicBezTo>
                    <a:cubicBezTo>
                      <a:pt x="2899" y="1428"/>
                      <a:pt x="2892" y="1453"/>
                      <a:pt x="2886" y="1478"/>
                    </a:cubicBezTo>
                    <a:cubicBezTo>
                      <a:pt x="2887" y="1506"/>
                      <a:pt x="2889" y="1535"/>
                      <a:pt x="2890" y="1563"/>
                    </a:cubicBezTo>
                    <a:cubicBezTo>
                      <a:pt x="2893" y="1604"/>
                      <a:pt x="2895" y="1644"/>
                      <a:pt x="2898" y="1685"/>
                    </a:cubicBezTo>
                    <a:cubicBezTo>
                      <a:pt x="2888" y="1688"/>
                      <a:pt x="2877" y="1692"/>
                      <a:pt x="2867" y="1695"/>
                    </a:cubicBezTo>
                    <a:lnTo>
                      <a:pt x="2822" y="1629"/>
                    </a:lnTo>
                    <a:cubicBezTo>
                      <a:pt x="2814" y="1626"/>
                      <a:pt x="2807" y="1623"/>
                      <a:pt x="2799" y="1620"/>
                    </a:cubicBezTo>
                    <a:lnTo>
                      <a:pt x="2754" y="1695"/>
                    </a:lnTo>
                    <a:cubicBezTo>
                      <a:pt x="2744" y="1729"/>
                      <a:pt x="2733" y="1764"/>
                      <a:pt x="2723" y="1798"/>
                    </a:cubicBezTo>
                    <a:cubicBezTo>
                      <a:pt x="2707" y="1852"/>
                      <a:pt x="2690" y="1905"/>
                      <a:pt x="2674" y="1959"/>
                    </a:cubicBezTo>
                    <a:cubicBezTo>
                      <a:pt x="2655" y="2034"/>
                      <a:pt x="2636" y="2110"/>
                      <a:pt x="2617" y="2185"/>
                    </a:cubicBezTo>
                    <a:cubicBezTo>
                      <a:pt x="2609" y="2235"/>
                      <a:pt x="2602" y="2285"/>
                      <a:pt x="2594" y="2335"/>
                    </a:cubicBezTo>
                    <a:cubicBezTo>
                      <a:pt x="2586" y="2366"/>
                      <a:pt x="2579" y="2398"/>
                      <a:pt x="2571" y="2429"/>
                    </a:cubicBezTo>
                    <a:cubicBezTo>
                      <a:pt x="2566" y="2442"/>
                      <a:pt x="2561" y="2454"/>
                      <a:pt x="2556" y="2467"/>
                    </a:cubicBezTo>
                    <a:cubicBezTo>
                      <a:pt x="2548" y="2480"/>
                      <a:pt x="2541" y="2492"/>
                      <a:pt x="2533" y="2505"/>
                    </a:cubicBezTo>
                    <a:lnTo>
                      <a:pt x="2510" y="2505"/>
                    </a:lnTo>
                    <a:cubicBezTo>
                      <a:pt x="2501" y="2511"/>
                      <a:pt x="2493" y="2518"/>
                      <a:pt x="2484" y="2524"/>
                    </a:cubicBezTo>
                    <a:lnTo>
                      <a:pt x="2457" y="2533"/>
                    </a:lnTo>
                    <a:cubicBezTo>
                      <a:pt x="2451" y="2495"/>
                      <a:pt x="2444" y="2458"/>
                      <a:pt x="2438" y="2420"/>
                    </a:cubicBezTo>
                    <a:cubicBezTo>
                      <a:pt x="2430" y="2411"/>
                      <a:pt x="2423" y="2401"/>
                      <a:pt x="2415" y="2392"/>
                    </a:cubicBezTo>
                    <a:cubicBezTo>
                      <a:pt x="2406" y="2386"/>
                      <a:pt x="2398" y="2379"/>
                      <a:pt x="2389" y="2373"/>
                    </a:cubicBezTo>
                    <a:lnTo>
                      <a:pt x="2370" y="2354"/>
                    </a:lnTo>
                    <a:cubicBezTo>
                      <a:pt x="2362" y="2363"/>
                      <a:pt x="2355" y="2373"/>
                      <a:pt x="2347" y="2382"/>
                    </a:cubicBezTo>
                    <a:lnTo>
                      <a:pt x="2317" y="2448"/>
                    </a:lnTo>
                    <a:cubicBezTo>
                      <a:pt x="2304" y="2454"/>
                      <a:pt x="2292" y="2461"/>
                      <a:pt x="2279" y="2467"/>
                    </a:cubicBezTo>
                    <a:lnTo>
                      <a:pt x="2256" y="2467"/>
                    </a:lnTo>
                    <a:cubicBezTo>
                      <a:pt x="2241" y="2480"/>
                      <a:pt x="2225" y="2492"/>
                      <a:pt x="2210" y="2505"/>
                    </a:cubicBezTo>
                    <a:cubicBezTo>
                      <a:pt x="2199" y="2521"/>
                      <a:pt x="2187" y="2536"/>
                      <a:pt x="2176" y="2552"/>
                    </a:cubicBezTo>
                    <a:cubicBezTo>
                      <a:pt x="2170" y="2568"/>
                      <a:pt x="2163" y="2583"/>
                      <a:pt x="2157" y="2599"/>
                    </a:cubicBezTo>
                    <a:cubicBezTo>
                      <a:pt x="2134" y="2693"/>
                      <a:pt x="2112" y="2787"/>
                      <a:pt x="2089" y="2881"/>
                    </a:cubicBezTo>
                    <a:cubicBezTo>
                      <a:pt x="2083" y="2897"/>
                      <a:pt x="2076" y="2912"/>
                      <a:pt x="2070" y="2928"/>
                    </a:cubicBezTo>
                    <a:cubicBezTo>
                      <a:pt x="2050" y="2963"/>
                      <a:pt x="2029" y="2997"/>
                      <a:pt x="2009" y="3032"/>
                    </a:cubicBezTo>
                    <a:lnTo>
                      <a:pt x="1956" y="3079"/>
                    </a:lnTo>
                    <a:cubicBezTo>
                      <a:pt x="1943" y="3070"/>
                      <a:pt x="1931" y="3060"/>
                      <a:pt x="1918" y="3051"/>
                    </a:cubicBezTo>
                    <a:lnTo>
                      <a:pt x="1918" y="2957"/>
                    </a:lnTo>
                    <a:cubicBezTo>
                      <a:pt x="1919" y="2929"/>
                      <a:pt x="1921" y="2900"/>
                      <a:pt x="1922" y="2872"/>
                    </a:cubicBezTo>
                    <a:cubicBezTo>
                      <a:pt x="1928" y="2853"/>
                      <a:pt x="1935" y="2834"/>
                      <a:pt x="1941" y="2815"/>
                    </a:cubicBezTo>
                    <a:cubicBezTo>
                      <a:pt x="1924" y="2777"/>
                      <a:pt x="1908" y="2740"/>
                      <a:pt x="1891" y="2702"/>
                    </a:cubicBezTo>
                    <a:cubicBezTo>
                      <a:pt x="1881" y="2712"/>
                      <a:pt x="1871" y="2721"/>
                      <a:pt x="1861" y="2731"/>
                    </a:cubicBezTo>
                    <a:cubicBezTo>
                      <a:pt x="1827" y="2791"/>
                      <a:pt x="1792" y="2850"/>
                      <a:pt x="1758" y="2910"/>
                    </a:cubicBezTo>
                    <a:cubicBezTo>
                      <a:pt x="1749" y="2929"/>
                      <a:pt x="1741" y="2947"/>
                      <a:pt x="1732" y="2966"/>
                    </a:cubicBezTo>
                    <a:cubicBezTo>
                      <a:pt x="1726" y="3010"/>
                      <a:pt x="1719" y="3054"/>
                      <a:pt x="1713" y="3098"/>
                    </a:cubicBezTo>
                    <a:cubicBezTo>
                      <a:pt x="1710" y="3107"/>
                      <a:pt x="1708" y="3117"/>
                      <a:pt x="1705" y="3126"/>
                    </a:cubicBezTo>
                    <a:cubicBezTo>
                      <a:pt x="1700" y="3157"/>
                      <a:pt x="1695" y="3189"/>
                      <a:pt x="1690" y="3220"/>
                    </a:cubicBezTo>
                    <a:cubicBezTo>
                      <a:pt x="1677" y="3201"/>
                      <a:pt x="1665" y="3183"/>
                      <a:pt x="1652" y="3164"/>
                    </a:cubicBezTo>
                    <a:cubicBezTo>
                      <a:pt x="1644" y="3155"/>
                      <a:pt x="1637" y="3145"/>
                      <a:pt x="1629" y="3136"/>
                    </a:cubicBezTo>
                    <a:lnTo>
                      <a:pt x="1603" y="3136"/>
                    </a:lnTo>
                    <a:cubicBezTo>
                      <a:pt x="1594" y="3155"/>
                      <a:pt x="1585" y="3173"/>
                      <a:pt x="1576" y="3192"/>
                    </a:cubicBezTo>
                    <a:cubicBezTo>
                      <a:pt x="1575" y="3217"/>
                      <a:pt x="1573" y="3242"/>
                      <a:pt x="1572" y="3267"/>
                    </a:cubicBezTo>
                    <a:cubicBezTo>
                      <a:pt x="1578" y="3295"/>
                      <a:pt x="1585" y="3324"/>
                      <a:pt x="1591" y="3352"/>
                    </a:cubicBezTo>
                    <a:lnTo>
                      <a:pt x="1588" y="3409"/>
                    </a:lnTo>
                    <a:cubicBezTo>
                      <a:pt x="1583" y="3415"/>
                      <a:pt x="1577" y="3421"/>
                      <a:pt x="1572" y="3427"/>
                    </a:cubicBezTo>
                    <a:cubicBezTo>
                      <a:pt x="1570" y="3459"/>
                      <a:pt x="1567" y="3490"/>
                      <a:pt x="1565" y="3522"/>
                    </a:cubicBezTo>
                    <a:cubicBezTo>
                      <a:pt x="1560" y="3534"/>
                      <a:pt x="1555" y="3547"/>
                      <a:pt x="1550" y="3559"/>
                    </a:cubicBezTo>
                    <a:cubicBezTo>
                      <a:pt x="1542" y="3590"/>
                      <a:pt x="1535" y="3622"/>
                      <a:pt x="1527" y="3653"/>
                    </a:cubicBezTo>
                    <a:cubicBezTo>
                      <a:pt x="1524" y="3669"/>
                      <a:pt x="1522" y="3685"/>
                      <a:pt x="1519" y="3701"/>
                    </a:cubicBezTo>
                    <a:cubicBezTo>
                      <a:pt x="1509" y="3717"/>
                      <a:pt x="1499" y="3732"/>
                      <a:pt x="1489" y="3748"/>
                    </a:cubicBezTo>
                    <a:cubicBezTo>
                      <a:pt x="1465" y="3732"/>
                      <a:pt x="1441" y="3717"/>
                      <a:pt x="1417" y="3701"/>
                    </a:cubicBezTo>
                    <a:lnTo>
                      <a:pt x="1390" y="3719"/>
                    </a:lnTo>
                    <a:cubicBezTo>
                      <a:pt x="1384" y="3729"/>
                      <a:pt x="1377" y="3738"/>
                      <a:pt x="1371" y="3748"/>
                    </a:cubicBezTo>
                    <a:cubicBezTo>
                      <a:pt x="1358" y="3757"/>
                      <a:pt x="1346" y="3767"/>
                      <a:pt x="1333" y="3776"/>
                    </a:cubicBezTo>
                    <a:lnTo>
                      <a:pt x="1314" y="3795"/>
                    </a:lnTo>
                    <a:cubicBezTo>
                      <a:pt x="1306" y="3811"/>
                      <a:pt x="1299" y="3826"/>
                      <a:pt x="1291" y="3842"/>
                    </a:cubicBezTo>
                    <a:cubicBezTo>
                      <a:pt x="1286" y="3861"/>
                      <a:pt x="1281" y="3879"/>
                      <a:pt x="1276" y="3898"/>
                    </a:cubicBezTo>
                    <a:cubicBezTo>
                      <a:pt x="1268" y="3911"/>
                      <a:pt x="1261" y="3923"/>
                      <a:pt x="1253" y="3936"/>
                    </a:cubicBezTo>
                    <a:cubicBezTo>
                      <a:pt x="1243" y="3930"/>
                      <a:pt x="1233" y="3923"/>
                      <a:pt x="1223" y="3917"/>
                    </a:cubicBezTo>
                    <a:cubicBezTo>
                      <a:pt x="1215" y="3920"/>
                      <a:pt x="1208" y="3924"/>
                      <a:pt x="1200" y="3927"/>
                    </a:cubicBezTo>
                    <a:cubicBezTo>
                      <a:pt x="1199" y="3946"/>
                      <a:pt x="1197" y="3964"/>
                      <a:pt x="1196" y="3983"/>
                    </a:cubicBezTo>
                    <a:cubicBezTo>
                      <a:pt x="1192" y="4008"/>
                      <a:pt x="1189" y="4033"/>
                      <a:pt x="1185" y="4058"/>
                    </a:cubicBezTo>
                    <a:cubicBezTo>
                      <a:pt x="1177" y="4071"/>
                      <a:pt x="1170" y="4083"/>
                      <a:pt x="1162" y="4096"/>
                    </a:cubicBezTo>
                    <a:cubicBezTo>
                      <a:pt x="1160" y="4115"/>
                      <a:pt x="1157" y="4134"/>
                      <a:pt x="1155" y="4153"/>
                    </a:cubicBezTo>
                    <a:lnTo>
                      <a:pt x="1128" y="4162"/>
                    </a:lnTo>
                    <a:lnTo>
                      <a:pt x="1101" y="4153"/>
                    </a:lnTo>
                    <a:cubicBezTo>
                      <a:pt x="1092" y="4175"/>
                      <a:pt x="1084" y="4196"/>
                      <a:pt x="1075" y="4218"/>
                    </a:cubicBezTo>
                    <a:cubicBezTo>
                      <a:pt x="1070" y="4228"/>
                      <a:pt x="1065" y="4237"/>
                      <a:pt x="1060" y="4247"/>
                    </a:cubicBezTo>
                    <a:cubicBezTo>
                      <a:pt x="1055" y="4263"/>
                      <a:pt x="1049" y="4278"/>
                      <a:pt x="1044" y="4294"/>
                    </a:cubicBezTo>
                    <a:lnTo>
                      <a:pt x="1010" y="4331"/>
                    </a:lnTo>
                    <a:cubicBezTo>
                      <a:pt x="999" y="4337"/>
                      <a:pt x="987" y="4344"/>
                      <a:pt x="976" y="4350"/>
                    </a:cubicBezTo>
                    <a:cubicBezTo>
                      <a:pt x="967" y="4378"/>
                      <a:pt x="958" y="4407"/>
                      <a:pt x="949" y="4435"/>
                    </a:cubicBezTo>
                    <a:cubicBezTo>
                      <a:pt x="944" y="4451"/>
                      <a:pt x="939" y="4466"/>
                      <a:pt x="934" y="4482"/>
                    </a:cubicBezTo>
                    <a:cubicBezTo>
                      <a:pt x="925" y="4485"/>
                      <a:pt x="917" y="4489"/>
                      <a:pt x="908" y="4492"/>
                    </a:cubicBezTo>
                    <a:cubicBezTo>
                      <a:pt x="898" y="4498"/>
                      <a:pt x="887" y="4504"/>
                      <a:pt x="877" y="4510"/>
                    </a:cubicBezTo>
                    <a:lnTo>
                      <a:pt x="828" y="4510"/>
                    </a:lnTo>
                    <a:cubicBezTo>
                      <a:pt x="817" y="4494"/>
                      <a:pt x="805" y="4479"/>
                      <a:pt x="794" y="4463"/>
                    </a:cubicBezTo>
                    <a:cubicBezTo>
                      <a:pt x="785" y="4476"/>
                      <a:pt x="776" y="4488"/>
                      <a:pt x="767" y="4501"/>
                    </a:cubicBezTo>
                    <a:cubicBezTo>
                      <a:pt x="739" y="4495"/>
                      <a:pt x="712" y="4488"/>
                      <a:pt x="684" y="4482"/>
                    </a:cubicBezTo>
                    <a:lnTo>
                      <a:pt x="665" y="4501"/>
                    </a:lnTo>
                    <a:cubicBezTo>
                      <a:pt x="648" y="4510"/>
                      <a:pt x="632" y="4520"/>
                      <a:pt x="615" y="4529"/>
                    </a:cubicBezTo>
                    <a:cubicBezTo>
                      <a:pt x="604" y="4545"/>
                      <a:pt x="592" y="4560"/>
                      <a:pt x="581" y="4576"/>
                    </a:cubicBezTo>
                    <a:cubicBezTo>
                      <a:pt x="572" y="4598"/>
                      <a:pt x="564" y="4620"/>
                      <a:pt x="555" y="4642"/>
                    </a:cubicBezTo>
                    <a:cubicBezTo>
                      <a:pt x="546" y="4651"/>
                      <a:pt x="537" y="4661"/>
                      <a:pt x="528" y="4670"/>
                    </a:cubicBezTo>
                    <a:cubicBezTo>
                      <a:pt x="520" y="4667"/>
                      <a:pt x="513" y="4664"/>
                      <a:pt x="505" y="4661"/>
                    </a:cubicBezTo>
                    <a:cubicBezTo>
                      <a:pt x="497" y="4674"/>
                      <a:pt x="490" y="4686"/>
                      <a:pt x="482" y="4699"/>
                    </a:cubicBezTo>
                    <a:cubicBezTo>
                      <a:pt x="478" y="4715"/>
                      <a:pt x="475" y="4730"/>
                      <a:pt x="471" y="4746"/>
                    </a:cubicBezTo>
                    <a:cubicBezTo>
                      <a:pt x="468" y="4762"/>
                      <a:pt x="466" y="4777"/>
                      <a:pt x="463" y="4793"/>
                    </a:cubicBezTo>
                    <a:lnTo>
                      <a:pt x="418" y="4868"/>
                    </a:lnTo>
                    <a:cubicBezTo>
                      <a:pt x="408" y="4887"/>
                      <a:pt x="397" y="4906"/>
                      <a:pt x="387" y="4925"/>
                    </a:cubicBezTo>
                    <a:cubicBezTo>
                      <a:pt x="380" y="4934"/>
                      <a:pt x="372" y="4944"/>
                      <a:pt x="365" y="4953"/>
                    </a:cubicBezTo>
                    <a:cubicBezTo>
                      <a:pt x="357" y="4984"/>
                      <a:pt x="350" y="5016"/>
                      <a:pt x="342" y="5047"/>
                    </a:cubicBezTo>
                    <a:cubicBezTo>
                      <a:pt x="343" y="5066"/>
                      <a:pt x="345" y="5085"/>
                      <a:pt x="346" y="5104"/>
                    </a:cubicBezTo>
                    <a:lnTo>
                      <a:pt x="349" y="5179"/>
                    </a:lnTo>
                    <a:cubicBezTo>
                      <a:pt x="343" y="5198"/>
                      <a:pt x="336" y="5216"/>
                      <a:pt x="330" y="5235"/>
                    </a:cubicBezTo>
                    <a:cubicBezTo>
                      <a:pt x="326" y="5251"/>
                      <a:pt x="323" y="5266"/>
                      <a:pt x="319" y="5282"/>
                    </a:cubicBezTo>
                    <a:lnTo>
                      <a:pt x="319" y="5358"/>
                    </a:lnTo>
                    <a:cubicBezTo>
                      <a:pt x="323" y="5389"/>
                      <a:pt x="326" y="5421"/>
                      <a:pt x="330" y="5452"/>
                    </a:cubicBezTo>
                    <a:cubicBezTo>
                      <a:pt x="324" y="5480"/>
                      <a:pt x="317" y="5509"/>
                      <a:pt x="311" y="5537"/>
                    </a:cubicBezTo>
                    <a:cubicBezTo>
                      <a:pt x="291" y="5552"/>
                      <a:pt x="271" y="5568"/>
                      <a:pt x="251" y="5583"/>
                    </a:cubicBezTo>
                    <a:cubicBezTo>
                      <a:pt x="239" y="5592"/>
                      <a:pt x="234" y="5588"/>
                      <a:pt x="222" y="5597"/>
                    </a:cubicBezTo>
                    <a:cubicBezTo>
                      <a:pt x="198" y="5588"/>
                      <a:pt x="169" y="5621"/>
                      <a:pt x="145" y="5612"/>
                    </a:cubicBezTo>
                    <a:cubicBezTo>
                      <a:pt x="140" y="5606"/>
                      <a:pt x="134" y="5599"/>
                      <a:pt x="129" y="5593"/>
                    </a:cubicBezTo>
                    <a:cubicBezTo>
                      <a:pt x="120" y="5581"/>
                      <a:pt x="112" y="5568"/>
                      <a:pt x="103" y="5556"/>
                    </a:cubicBezTo>
                    <a:cubicBezTo>
                      <a:pt x="98" y="5572"/>
                      <a:pt x="92" y="5587"/>
                      <a:pt x="87" y="5603"/>
                    </a:cubicBezTo>
                    <a:cubicBezTo>
                      <a:pt x="69" y="5641"/>
                      <a:pt x="52" y="5678"/>
                      <a:pt x="34" y="5716"/>
                    </a:cubicBezTo>
                    <a:cubicBezTo>
                      <a:pt x="30" y="5744"/>
                      <a:pt x="27" y="5772"/>
                      <a:pt x="23" y="5800"/>
                    </a:cubicBezTo>
                    <a:cubicBezTo>
                      <a:pt x="25" y="5822"/>
                      <a:pt x="28" y="5844"/>
                      <a:pt x="30" y="5866"/>
                    </a:cubicBezTo>
                    <a:lnTo>
                      <a:pt x="27" y="5932"/>
                    </a:lnTo>
                    <a:cubicBezTo>
                      <a:pt x="19" y="6076"/>
                      <a:pt x="12" y="6221"/>
                      <a:pt x="4" y="6365"/>
                    </a:cubicBezTo>
                    <a:cubicBezTo>
                      <a:pt x="3" y="6415"/>
                      <a:pt x="1" y="6466"/>
                      <a:pt x="0" y="6516"/>
                    </a:cubicBezTo>
                    <a:lnTo>
                      <a:pt x="314" y="6513"/>
                    </a:lnTo>
                    <a:lnTo>
                      <a:pt x="793" y="6497"/>
                    </a:lnTo>
                    <a:lnTo>
                      <a:pt x="896" y="6507"/>
                    </a:lnTo>
                    <a:lnTo>
                      <a:pt x="1200" y="6478"/>
                    </a:lnTo>
                    <a:lnTo>
                      <a:pt x="1390" y="6460"/>
                    </a:lnTo>
                    <a:cubicBezTo>
                      <a:pt x="1405" y="6447"/>
                      <a:pt x="1421" y="6435"/>
                      <a:pt x="1436" y="6422"/>
                    </a:cubicBezTo>
                    <a:lnTo>
                      <a:pt x="1534" y="6347"/>
                    </a:lnTo>
                    <a:lnTo>
                      <a:pt x="1732" y="6177"/>
                    </a:lnTo>
                    <a:cubicBezTo>
                      <a:pt x="1740" y="6193"/>
                      <a:pt x="1747" y="6208"/>
                      <a:pt x="1755" y="6224"/>
                    </a:cubicBezTo>
                    <a:cubicBezTo>
                      <a:pt x="1773" y="6199"/>
                      <a:pt x="1790" y="6174"/>
                      <a:pt x="1808" y="6149"/>
                    </a:cubicBezTo>
                    <a:cubicBezTo>
                      <a:pt x="1822" y="6133"/>
                      <a:pt x="1836" y="6118"/>
                      <a:pt x="1850" y="6102"/>
                    </a:cubicBezTo>
                    <a:cubicBezTo>
                      <a:pt x="1849" y="6083"/>
                      <a:pt x="1847" y="6064"/>
                      <a:pt x="1846" y="6045"/>
                    </a:cubicBezTo>
                    <a:lnTo>
                      <a:pt x="1888" y="6045"/>
                    </a:lnTo>
                    <a:cubicBezTo>
                      <a:pt x="1920" y="6014"/>
                      <a:pt x="1951" y="5982"/>
                      <a:pt x="1983" y="5951"/>
                    </a:cubicBezTo>
                    <a:cubicBezTo>
                      <a:pt x="1989" y="5932"/>
                      <a:pt x="1996" y="5914"/>
                      <a:pt x="2002" y="5895"/>
                    </a:cubicBezTo>
                    <a:cubicBezTo>
                      <a:pt x="2023" y="5892"/>
                      <a:pt x="2045" y="5888"/>
                      <a:pt x="2066" y="5885"/>
                    </a:cubicBezTo>
                    <a:cubicBezTo>
                      <a:pt x="2079" y="5863"/>
                      <a:pt x="2091" y="5841"/>
                      <a:pt x="2104" y="5819"/>
                    </a:cubicBezTo>
                    <a:cubicBezTo>
                      <a:pt x="2113" y="5835"/>
                      <a:pt x="2122" y="5850"/>
                      <a:pt x="2131" y="5866"/>
                    </a:cubicBezTo>
                    <a:cubicBezTo>
                      <a:pt x="2137" y="5850"/>
                      <a:pt x="2144" y="5835"/>
                      <a:pt x="2150" y="5819"/>
                    </a:cubicBezTo>
                    <a:cubicBezTo>
                      <a:pt x="2157" y="5794"/>
                      <a:pt x="2165" y="5769"/>
                      <a:pt x="2172" y="5744"/>
                    </a:cubicBezTo>
                    <a:cubicBezTo>
                      <a:pt x="2178" y="5731"/>
                      <a:pt x="2185" y="5719"/>
                      <a:pt x="2191" y="5706"/>
                    </a:cubicBezTo>
                    <a:cubicBezTo>
                      <a:pt x="2192" y="5734"/>
                      <a:pt x="2194" y="5763"/>
                      <a:pt x="2195" y="5791"/>
                    </a:cubicBezTo>
                    <a:cubicBezTo>
                      <a:pt x="2203" y="5785"/>
                      <a:pt x="2210" y="5778"/>
                      <a:pt x="2218" y="5772"/>
                    </a:cubicBezTo>
                    <a:cubicBezTo>
                      <a:pt x="2229" y="5778"/>
                      <a:pt x="2241" y="5785"/>
                      <a:pt x="2252" y="5791"/>
                    </a:cubicBezTo>
                    <a:cubicBezTo>
                      <a:pt x="2277" y="5775"/>
                      <a:pt x="2303" y="5760"/>
                      <a:pt x="2328" y="5744"/>
                    </a:cubicBezTo>
                    <a:lnTo>
                      <a:pt x="3130" y="5772"/>
                    </a:lnTo>
                    <a:lnTo>
                      <a:pt x="3460" y="5791"/>
                    </a:lnTo>
                    <a:lnTo>
                      <a:pt x="3699" y="5810"/>
                    </a:lnTo>
                    <a:cubicBezTo>
                      <a:pt x="3704" y="5829"/>
                      <a:pt x="3709" y="5847"/>
                      <a:pt x="3714" y="5866"/>
                    </a:cubicBezTo>
                    <a:cubicBezTo>
                      <a:pt x="3719" y="5888"/>
                      <a:pt x="3725" y="5910"/>
                      <a:pt x="3730" y="5932"/>
                    </a:cubicBezTo>
                    <a:cubicBezTo>
                      <a:pt x="3725" y="5945"/>
                      <a:pt x="3719" y="5957"/>
                      <a:pt x="3714" y="5970"/>
                    </a:cubicBezTo>
                    <a:cubicBezTo>
                      <a:pt x="3709" y="6011"/>
                      <a:pt x="3704" y="6051"/>
                      <a:pt x="3699" y="6092"/>
                    </a:cubicBezTo>
                    <a:cubicBezTo>
                      <a:pt x="3704" y="6117"/>
                      <a:pt x="3709" y="6143"/>
                      <a:pt x="3714" y="6168"/>
                    </a:cubicBezTo>
                    <a:cubicBezTo>
                      <a:pt x="3729" y="6152"/>
                      <a:pt x="3745" y="6137"/>
                      <a:pt x="3760" y="6121"/>
                    </a:cubicBezTo>
                    <a:cubicBezTo>
                      <a:pt x="3788" y="6064"/>
                      <a:pt x="3816" y="6008"/>
                      <a:pt x="3844" y="5951"/>
                    </a:cubicBezTo>
                    <a:cubicBezTo>
                      <a:pt x="3882" y="6067"/>
                      <a:pt x="3919" y="6183"/>
                      <a:pt x="3957" y="6299"/>
                    </a:cubicBezTo>
                    <a:cubicBezTo>
                      <a:pt x="3981" y="6371"/>
                      <a:pt x="4006" y="6444"/>
                      <a:pt x="4030" y="6516"/>
                    </a:cubicBezTo>
                    <a:cubicBezTo>
                      <a:pt x="4026" y="6648"/>
                      <a:pt x="4022" y="6779"/>
                      <a:pt x="4018" y="6911"/>
                    </a:cubicBezTo>
                    <a:lnTo>
                      <a:pt x="4728" y="6874"/>
                    </a:lnTo>
                    <a:lnTo>
                      <a:pt x="4751" y="6874"/>
                    </a:lnTo>
                    <a:lnTo>
                      <a:pt x="5302" y="6846"/>
                    </a:lnTo>
                    <a:lnTo>
                      <a:pt x="5329" y="6921"/>
                    </a:lnTo>
                    <a:cubicBezTo>
                      <a:pt x="5364" y="7003"/>
                      <a:pt x="5400" y="7084"/>
                      <a:pt x="5435" y="7166"/>
                    </a:cubicBezTo>
                    <a:lnTo>
                      <a:pt x="5477" y="7250"/>
                    </a:lnTo>
                    <a:cubicBezTo>
                      <a:pt x="5522" y="7357"/>
                      <a:pt x="5568" y="7464"/>
                      <a:pt x="5613" y="7571"/>
                    </a:cubicBezTo>
                    <a:cubicBezTo>
                      <a:pt x="5638" y="7627"/>
                      <a:pt x="5664" y="7684"/>
                      <a:pt x="5689" y="7740"/>
                    </a:cubicBezTo>
                    <a:cubicBezTo>
                      <a:pt x="5754" y="7884"/>
                      <a:pt x="5818" y="8029"/>
                      <a:pt x="5883" y="8173"/>
                    </a:cubicBezTo>
                    <a:lnTo>
                      <a:pt x="6096" y="8672"/>
                    </a:lnTo>
                    <a:cubicBezTo>
                      <a:pt x="6117" y="8729"/>
                      <a:pt x="6139" y="8785"/>
                      <a:pt x="6160" y="8842"/>
                    </a:cubicBezTo>
                    <a:lnTo>
                      <a:pt x="6415" y="9426"/>
                    </a:lnTo>
                    <a:cubicBezTo>
                      <a:pt x="6426" y="9457"/>
                      <a:pt x="6438" y="9489"/>
                      <a:pt x="6449" y="9520"/>
                    </a:cubicBezTo>
                    <a:lnTo>
                      <a:pt x="6669" y="10000"/>
                    </a:lnTo>
                    <a:lnTo>
                      <a:pt x="6848" y="9821"/>
                    </a:lnTo>
                    <a:lnTo>
                      <a:pt x="6939" y="9746"/>
                    </a:lnTo>
                    <a:lnTo>
                      <a:pt x="7015" y="9746"/>
                    </a:lnTo>
                    <a:lnTo>
                      <a:pt x="7117" y="9718"/>
                    </a:lnTo>
                    <a:lnTo>
                      <a:pt x="7254" y="9746"/>
                    </a:lnTo>
                    <a:cubicBezTo>
                      <a:pt x="7276" y="9696"/>
                      <a:pt x="7297" y="9645"/>
                      <a:pt x="7319" y="9595"/>
                    </a:cubicBezTo>
                    <a:cubicBezTo>
                      <a:pt x="7323" y="9529"/>
                      <a:pt x="7326" y="9463"/>
                      <a:pt x="7330" y="9397"/>
                    </a:cubicBezTo>
                    <a:cubicBezTo>
                      <a:pt x="7334" y="9328"/>
                      <a:pt x="7337" y="9259"/>
                      <a:pt x="7341" y="9190"/>
                    </a:cubicBezTo>
                    <a:cubicBezTo>
                      <a:pt x="7335" y="9099"/>
                      <a:pt x="7328" y="9008"/>
                      <a:pt x="7322" y="8917"/>
                    </a:cubicBezTo>
                    <a:cubicBezTo>
                      <a:pt x="7331" y="8945"/>
                      <a:pt x="7340" y="8974"/>
                      <a:pt x="7349" y="9002"/>
                    </a:cubicBezTo>
                    <a:cubicBezTo>
                      <a:pt x="7352" y="9058"/>
                      <a:pt x="7354" y="9115"/>
                      <a:pt x="7357" y="9171"/>
                    </a:cubicBezTo>
                    <a:cubicBezTo>
                      <a:pt x="7358" y="9243"/>
                      <a:pt x="7359" y="9316"/>
                      <a:pt x="7360" y="9388"/>
                    </a:cubicBezTo>
                    <a:cubicBezTo>
                      <a:pt x="7349" y="9495"/>
                      <a:pt x="7337" y="9601"/>
                      <a:pt x="7326" y="9708"/>
                    </a:cubicBezTo>
                    <a:cubicBezTo>
                      <a:pt x="7318" y="9721"/>
                      <a:pt x="7311" y="9733"/>
                      <a:pt x="7303" y="9746"/>
                    </a:cubicBezTo>
                    <a:cubicBezTo>
                      <a:pt x="7299" y="9771"/>
                      <a:pt x="7296" y="9796"/>
                      <a:pt x="7292" y="9821"/>
                    </a:cubicBezTo>
                    <a:cubicBezTo>
                      <a:pt x="7296" y="9843"/>
                      <a:pt x="7299" y="9865"/>
                      <a:pt x="7303" y="9887"/>
                    </a:cubicBezTo>
                    <a:cubicBezTo>
                      <a:pt x="7315" y="9896"/>
                      <a:pt x="7326" y="9906"/>
                      <a:pt x="7338" y="9915"/>
                    </a:cubicBezTo>
                    <a:lnTo>
                      <a:pt x="7338" y="9915"/>
                    </a:lnTo>
                    <a:lnTo>
                      <a:pt x="7338" y="991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5" name="Freeform 29">
                <a:extLst>
                  <a:ext uri="{FF2B5EF4-FFF2-40B4-BE49-F238E27FC236}">
                    <a16:creationId xmlns:a16="http://schemas.microsoft.com/office/drawing/2014/main" id="{DBD4B236-BE2F-CE50-F5A3-3C729530D79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14747" y="2488672"/>
                <a:ext cx="2327275" cy="1841500"/>
              </a:xfrm>
              <a:custGeom>
                <a:avLst/>
                <a:gdLst>
                  <a:gd name="T0" fmla="*/ 804 w 1466"/>
                  <a:gd name="T1" fmla="*/ 1120 h 1160"/>
                  <a:gd name="T2" fmla="*/ 831 w 1466"/>
                  <a:gd name="T3" fmla="*/ 1109 h 1160"/>
                  <a:gd name="T4" fmla="*/ 812 w 1466"/>
                  <a:gd name="T5" fmla="*/ 1063 h 1160"/>
                  <a:gd name="T6" fmla="*/ 787 w 1466"/>
                  <a:gd name="T7" fmla="*/ 984 h 1160"/>
                  <a:gd name="T8" fmla="*/ 834 w 1466"/>
                  <a:gd name="T9" fmla="*/ 1061 h 1160"/>
                  <a:gd name="T10" fmla="*/ 856 w 1466"/>
                  <a:gd name="T11" fmla="*/ 1078 h 1160"/>
                  <a:gd name="T12" fmla="*/ 914 w 1466"/>
                  <a:gd name="T13" fmla="*/ 1022 h 1160"/>
                  <a:gd name="T14" fmla="*/ 883 w 1466"/>
                  <a:gd name="T15" fmla="*/ 1036 h 1160"/>
                  <a:gd name="T16" fmla="*/ 860 w 1466"/>
                  <a:gd name="T17" fmla="*/ 993 h 1160"/>
                  <a:gd name="T18" fmla="*/ 877 w 1466"/>
                  <a:gd name="T19" fmla="*/ 982 h 1160"/>
                  <a:gd name="T20" fmla="*/ 924 w 1466"/>
                  <a:gd name="T21" fmla="*/ 995 h 1160"/>
                  <a:gd name="T22" fmla="*/ 978 w 1466"/>
                  <a:gd name="T23" fmla="*/ 954 h 1160"/>
                  <a:gd name="T24" fmla="*/ 974 w 1466"/>
                  <a:gd name="T25" fmla="*/ 939 h 1160"/>
                  <a:gd name="T26" fmla="*/ 1024 w 1466"/>
                  <a:gd name="T27" fmla="*/ 943 h 1160"/>
                  <a:gd name="T28" fmla="*/ 1078 w 1466"/>
                  <a:gd name="T29" fmla="*/ 910 h 1160"/>
                  <a:gd name="T30" fmla="*/ 1065 w 1466"/>
                  <a:gd name="T31" fmla="*/ 879 h 1160"/>
                  <a:gd name="T32" fmla="*/ 1084 w 1466"/>
                  <a:gd name="T33" fmla="*/ 881 h 1160"/>
                  <a:gd name="T34" fmla="*/ 1170 w 1466"/>
                  <a:gd name="T35" fmla="*/ 823 h 1160"/>
                  <a:gd name="T36" fmla="*/ 1190 w 1466"/>
                  <a:gd name="T37" fmla="*/ 776 h 1160"/>
                  <a:gd name="T38" fmla="*/ 1243 w 1466"/>
                  <a:gd name="T39" fmla="*/ 752 h 1160"/>
                  <a:gd name="T40" fmla="*/ 1287 w 1466"/>
                  <a:gd name="T41" fmla="*/ 670 h 1160"/>
                  <a:gd name="T42" fmla="*/ 1334 w 1466"/>
                  <a:gd name="T43" fmla="*/ 565 h 1160"/>
                  <a:gd name="T44" fmla="*/ 1439 w 1466"/>
                  <a:gd name="T45" fmla="*/ 465 h 1160"/>
                  <a:gd name="T46" fmla="*/ 1331 w 1466"/>
                  <a:gd name="T47" fmla="*/ 333 h 1160"/>
                  <a:gd name="T48" fmla="*/ 1140 w 1466"/>
                  <a:gd name="T49" fmla="*/ 154 h 1160"/>
                  <a:gd name="T50" fmla="*/ 770 w 1466"/>
                  <a:gd name="T51" fmla="*/ 85 h 1160"/>
                  <a:gd name="T52" fmla="*/ 685 w 1466"/>
                  <a:gd name="T53" fmla="*/ 31 h 1160"/>
                  <a:gd name="T54" fmla="*/ 322 w 1466"/>
                  <a:gd name="T55" fmla="*/ 3 h 1160"/>
                  <a:gd name="T56" fmla="*/ 275 w 1466"/>
                  <a:gd name="T57" fmla="*/ 9 h 1160"/>
                  <a:gd name="T58" fmla="*/ 206 w 1466"/>
                  <a:gd name="T59" fmla="*/ 35 h 1160"/>
                  <a:gd name="T60" fmla="*/ 113 w 1466"/>
                  <a:gd name="T61" fmla="*/ 68 h 1160"/>
                  <a:gd name="T62" fmla="*/ 69 w 1466"/>
                  <a:gd name="T63" fmla="*/ 105 h 1160"/>
                  <a:gd name="T64" fmla="*/ 31 w 1466"/>
                  <a:gd name="T65" fmla="*/ 129 h 1160"/>
                  <a:gd name="T66" fmla="*/ 8 w 1466"/>
                  <a:gd name="T67" fmla="*/ 171 h 1160"/>
                  <a:gd name="T68" fmla="*/ 19 w 1466"/>
                  <a:gd name="T69" fmla="*/ 208 h 1160"/>
                  <a:gd name="T70" fmla="*/ 59 w 1466"/>
                  <a:gd name="T71" fmla="*/ 235 h 1160"/>
                  <a:gd name="T72" fmla="*/ 89 w 1466"/>
                  <a:gd name="T73" fmla="*/ 264 h 1160"/>
                  <a:gd name="T74" fmla="*/ 128 w 1466"/>
                  <a:gd name="T75" fmla="*/ 271 h 1160"/>
                  <a:gd name="T76" fmla="*/ 156 w 1466"/>
                  <a:gd name="T77" fmla="*/ 263 h 1160"/>
                  <a:gd name="T78" fmla="*/ 163 w 1466"/>
                  <a:gd name="T79" fmla="*/ 279 h 1160"/>
                  <a:gd name="T80" fmla="*/ 167 w 1466"/>
                  <a:gd name="T81" fmla="*/ 324 h 1160"/>
                  <a:gd name="T82" fmla="*/ 191 w 1466"/>
                  <a:gd name="T83" fmla="*/ 388 h 1160"/>
                  <a:gd name="T84" fmla="*/ 224 w 1466"/>
                  <a:gd name="T85" fmla="*/ 417 h 1160"/>
                  <a:gd name="T86" fmla="*/ 229 w 1466"/>
                  <a:gd name="T87" fmla="*/ 441 h 1160"/>
                  <a:gd name="T88" fmla="*/ 289 w 1466"/>
                  <a:gd name="T89" fmla="*/ 498 h 1160"/>
                  <a:gd name="T90" fmla="*/ 343 w 1466"/>
                  <a:gd name="T91" fmla="*/ 529 h 1160"/>
                  <a:gd name="T92" fmla="*/ 355 w 1466"/>
                  <a:gd name="T93" fmla="*/ 573 h 1160"/>
                  <a:gd name="T94" fmla="*/ 389 w 1466"/>
                  <a:gd name="T95" fmla="*/ 602 h 1160"/>
                  <a:gd name="T96" fmla="*/ 442 w 1466"/>
                  <a:gd name="T97" fmla="*/ 651 h 1160"/>
                  <a:gd name="T98" fmla="*/ 436 w 1466"/>
                  <a:gd name="T99" fmla="*/ 686 h 1160"/>
                  <a:gd name="T100" fmla="*/ 468 w 1466"/>
                  <a:gd name="T101" fmla="*/ 715 h 1160"/>
                  <a:gd name="T102" fmla="*/ 491 w 1466"/>
                  <a:gd name="T103" fmla="*/ 749 h 1160"/>
                  <a:gd name="T104" fmla="*/ 541 w 1466"/>
                  <a:gd name="T105" fmla="*/ 785 h 1160"/>
                  <a:gd name="T106" fmla="*/ 574 w 1466"/>
                  <a:gd name="T107" fmla="*/ 826 h 1160"/>
                  <a:gd name="T108" fmla="*/ 597 w 1466"/>
                  <a:gd name="T109" fmla="*/ 871 h 1160"/>
                  <a:gd name="T110" fmla="*/ 603 w 1466"/>
                  <a:gd name="T111" fmla="*/ 912 h 1160"/>
                  <a:gd name="T112" fmla="*/ 616 w 1466"/>
                  <a:gd name="T113" fmla="*/ 963 h 1160"/>
                  <a:gd name="T114" fmla="*/ 655 w 1466"/>
                  <a:gd name="T115" fmla="*/ 988 h 1160"/>
                  <a:gd name="T116" fmla="*/ 674 w 1466"/>
                  <a:gd name="T117" fmla="*/ 1027 h 1160"/>
                  <a:gd name="T118" fmla="*/ 697 w 1466"/>
                  <a:gd name="T119" fmla="*/ 1055 h 1160"/>
                  <a:gd name="T120" fmla="*/ 703 w 1466"/>
                  <a:gd name="T121" fmla="*/ 1108 h 1160"/>
                  <a:gd name="T122" fmla="*/ 721 w 1466"/>
                  <a:gd name="T123" fmla="*/ 1146 h 1160"/>
                  <a:gd name="T124" fmla="*/ 773 w 1466"/>
                  <a:gd name="T125" fmla="*/ 1160 h 1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66" h="1160">
                    <a:moveTo>
                      <a:pt x="773" y="1160"/>
                    </a:moveTo>
                    <a:lnTo>
                      <a:pt x="785" y="1142"/>
                    </a:lnTo>
                    <a:lnTo>
                      <a:pt x="793" y="1129"/>
                    </a:lnTo>
                    <a:lnTo>
                      <a:pt x="791" y="1124"/>
                    </a:lnTo>
                    <a:lnTo>
                      <a:pt x="806" y="1110"/>
                    </a:lnTo>
                    <a:lnTo>
                      <a:pt x="804" y="1120"/>
                    </a:lnTo>
                    <a:lnTo>
                      <a:pt x="797" y="1128"/>
                    </a:lnTo>
                    <a:lnTo>
                      <a:pt x="796" y="1136"/>
                    </a:lnTo>
                    <a:lnTo>
                      <a:pt x="815" y="1127"/>
                    </a:lnTo>
                    <a:lnTo>
                      <a:pt x="821" y="1122"/>
                    </a:lnTo>
                    <a:lnTo>
                      <a:pt x="827" y="1116"/>
                    </a:lnTo>
                    <a:lnTo>
                      <a:pt x="831" y="1109"/>
                    </a:lnTo>
                    <a:lnTo>
                      <a:pt x="835" y="1103"/>
                    </a:lnTo>
                    <a:lnTo>
                      <a:pt x="841" y="1098"/>
                    </a:lnTo>
                    <a:lnTo>
                      <a:pt x="844" y="1091"/>
                    </a:lnTo>
                    <a:lnTo>
                      <a:pt x="824" y="1075"/>
                    </a:lnTo>
                    <a:lnTo>
                      <a:pt x="818" y="1075"/>
                    </a:lnTo>
                    <a:lnTo>
                      <a:pt x="812" y="1063"/>
                    </a:lnTo>
                    <a:lnTo>
                      <a:pt x="817" y="1065"/>
                    </a:lnTo>
                    <a:lnTo>
                      <a:pt x="809" y="1049"/>
                    </a:lnTo>
                    <a:lnTo>
                      <a:pt x="799" y="1033"/>
                    </a:lnTo>
                    <a:lnTo>
                      <a:pt x="793" y="1022"/>
                    </a:lnTo>
                    <a:lnTo>
                      <a:pt x="783" y="982"/>
                    </a:lnTo>
                    <a:lnTo>
                      <a:pt x="787" y="984"/>
                    </a:lnTo>
                    <a:lnTo>
                      <a:pt x="795" y="993"/>
                    </a:lnTo>
                    <a:lnTo>
                      <a:pt x="796" y="1002"/>
                    </a:lnTo>
                    <a:lnTo>
                      <a:pt x="804" y="1025"/>
                    </a:lnTo>
                    <a:lnTo>
                      <a:pt x="808" y="1037"/>
                    </a:lnTo>
                    <a:lnTo>
                      <a:pt x="821" y="1049"/>
                    </a:lnTo>
                    <a:lnTo>
                      <a:pt x="834" y="1061"/>
                    </a:lnTo>
                    <a:lnTo>
                      <a:pt x="842" y="1066"/>
                    </a:lnTo>
                    <a:lnTo>
                      <a:pt x="844" y="1052"/>
                    </a:lnTo>
                    <a:lnTo>
                      <a:pt x="839" y="1040"/>
                    </a:lnTo>
                    <a:lnTo>
                      <a:pt x="845" y="1044"/>
                    </a:lnTo>
                    <a:lnTo>
                      <a:pt x="850" y="1078"/>
                    </a:lnTo>
                    <a:lnTo>
                      <a:pt x="856" y="1078"/>
                    </a:lnTo>
                    <a:lnTo>
                      <a:pt x="863" y="1073"/>
                    </a:lnTo>
                    <a:lnTo>
                      <a:pt x="882" y="1068"/>
                    </a:lnTo>
                    <a:lnTo>
                      <a:pt x="907" y="1054"/>
                    </a:lnTo>
                    <a:lnTo>
                      <a:pt x="911" y="1044"/>
                    </a:lnTo>
                    <a:lnTo>
                      <a:pt x="915" y="1028"/>
                    </a:lnTo>
                    <a:lnTo>
                      <a:pt x="914" y="1022"/>
                    </a:lnTo>
                    <a:lnTo>
                      <a:pt x="911" y="1018"/>
                    </a:lnTo>
                    <a:lnTo>
                      <a:pt x="897" y="1041"/>
                    </a:lnTo>
                    <a:lnTo>
                      <a:pt x="890" y="1045"/>
                    </a:lnTo>
                    <a:lnTo>
                      <a:pt x="875" y="1058"/>
                    </a:lnTo>
                    <a:lnTo>
                      <a:pt x="877" y="1045"/>
                    </a:lnTo>
                    <a:lnTo>
                      <a:pt x="883" y="1036"/>
                    </a:lnTo>
                    <a:lnTo>
                      <a:pt x="896" y="1025"/>
                    </a:lnTo>
                    <a:lnTo>
                      <a:pt x="903" y="1013"/>
                    </a:lnTo>
                    <a:lnTo>
                      <a:pt x="897" y="1004"/>
                    </a:lnTo>
                    <a:lnTo>
                      <a:pt x="897" y="995"/>
                    </a:lnTo>
                    <a:lnTo>
                      <a:pt x="882" y="989"/>
                    </a:lnTo>
                    <a:lnTo>
                      <a:pt x="860" y="993"/>
                    </a:lnTo>
                    <a:lnTo>
                      <a:pt x="831" y="987"/>
                    </a:lnTo>
                    <a:lnTo>
                      <a:pt x="824" y="981"/>
                    </a:lnTo>
                    <a:lnTo>
                      <a:pt x="834" y="981"/>
                    </a:lnTo>
                    <a:lnTo>
                      <a:pt x="859" y="981"/>
                    </a:lnTo>
                    <a:lnTo>
                      <a:pt x="866" y="987"/>
                    </a:lnTo>
                    <a:lnTo>
                      <a:pt x="877" y="982"/>
                    </a:lnTo>
                    <a:lnTo>
                      <a:pt x="886" y="981"/>
                    </a:lnTo>
                    <a:lnTo>
                      <a:pt x="901" y="989"/>
                    </a:lnTo>
                    <a:lnTo>
                      <a:pt x="909" y="985"/>
                    </a:lnTo>
                    <a:lnTo>
                      <a:pt x="914" y="991"/>
                    </a:lnTo>
                    <a:lnTo>
                      <a:pt x="917" y="998"/>
                    </a:lnTo>
                    <a:lnTo>
                      <a:pt x="924" y="995"/>
                    </a:lnTo>
                    <a:lnTo>
                      <a:pt x="928" y="990"/>
                    </a:lnTo>
                    <a:lnTo>
                      <a:pt x="938" y="990"/>
                    </a:lnTo>
                    <a:lnTo>
                      <a:pt x="943" y="994"/>
                    </a:lnTo>
                    <a:lnTo>
                      <a:pt x="967" y="974"/>
                    </a:lnTo>
                    <a:lnTo>
                      <a:pt x="982" y="964"/>
                    </a:lnTo>
                    <a:lnTo>
                      <a:pt x="978" y="954"/>
                    </a:lnTo>
                    <a:lnTo>
                      <a:pt x="968" y="948"/>
                    </a:lnTo>
                    <a:lnTo>
                      <a:pt x="950" y="943"/>
                    </a:lnTo>
                    <a:lnTo>
                      <a:pt x="960" y="935"/>
                    </a:lnTo>
                    <a:lnTo>
                      <a:pt x="959" y="925"/>
                    </a:lnTo>
                    <a:lnTo>
                      <a:pt x="965" y="934"/>
                    </a:lnTo>
                    <a:lnTo>
                      <a:pt x="974" y="939"/>
                    </a:lnTo>
                    <a:lnTo>
                      <a:pt x="985" y="947"/>
                    </a:lnTo>
                    <a:lnTo>
                      <a:pt x="986" y="956"/>
                    </a:lnTo>
                    <a:lnTo>
                      <a:pt x="992" y="964"/>
                    </a:lnTo>
                    <a:lnTo>
                      <a:pt x="996" y="959"/>
                    </a:lnTo>
                    <a:lnTo>
                      <a:pt x="1004" y="952"/>
                    </a:lnTo>
                    <a:lnTo>
                      <a:pt x="1024" y="943"/>
                    </a:lnTo>
                    <a:lnTo>
                      <a:pt x="1046" y="942"/>
                    </a:lnTo>
                    <a:lnTo>
                      <a:pt x="1046" y="937"/>
                    </a:lnTo>
                    <a:lnTo>
                      <a:pt x="1039" y="932"/>
                    </a:lnTo>
                    <a:lnTo>
                      <a:pt x="1048" y="932"/>
                    </a:lnTo>
                    <a:lnTo>
                      <a:pt x="1078" y="914"/>
                    </a:lnTo>
                    <a:lnTo>
                      <a:pt x="1078" y="910"/>
                    </a:lnTo>
                    <a:lnTo>
                      <a:pt x="1079" y="903"/>
                    </a:lnTo>
                    <a:lnTo>
                      <a:pt x="1083" y="891"/>
                    </a:lnTo>
                    <a:lnTo>
                      <a:pt x="1081" y="886"/>
                    </a:lnTo>
                    <a:lnTo>
                      <a:pt x="1065" y="884"/>
                    </a:lnTo>
                    <a:lnTo>
                      <a:pt x="1057" y="881"/>
                    </a:lnTo>
                    <a:lnTo>
                      <a:pt x="1065" y="879"/>
                    </a:lnTo>
                    <a:lnTo>
                      <a:pt x="1063" y="870"/>
                    </a:lnTo>
                    <a:lnTo>
                      <a:pt x="1067" y="862"/>
                    </a:lnTo>
                    <a:lnTo>
                      <a:pt x="1070" y="876"/>
                    </a:lnTo>
                    <a:lnTo>
                      <a:pt x="1076" y="873"/>
                    </a:lnTo>
                    <a:lnTo>
                      <a:pt x="1081" y="876"/>
                    </a:lnTo>
                    <a:lnTo>
                      <a:pt x="1084" y="881"/>
                    </a:lnTo>
                    <a:lnTo>
                      <a:pt x="1089" y="883"/>
                    </a:lnTo>
                    <a:lnTo>
                      <a:pt x="1126" y="863"/>
                    </a:lnTo>
                    <a:lnTo>
                      <a:pt x="1127" y="856"/>
                    </a:lnTo>
                    <a:lnTo>
                      <a:pt x="1130" y="852"/>
                    </a:lnTo>
                    <a:lnTo>
                      <a:pt x="1146" y="837"/>
                    </a:lnTo>
                    <a:lnTo>
                      <a:pt x="1170" y="823"/>
                    </a:lnTo>
                    <a:lnTo>
                      <a:pt x="1168" y="813"/>
                    </a:lnTo>
                    <a:lnTo>
                      <a:pt x="1158" y="814"/>
                    </a:lnTo>
                    <a:lnTo>
                      <a:pt x="1158" y="801"/>
                    </a:lnTo>
                    <a:lnTo>
                      <a:pt x="1163" y="795"/>
                    </a:lnTo>
                    <a:lnTo>
                      <a:pt x="1173" y="783"/>
                    </a:lnTo>
                    <a:lnTo>
                      <a:pt x="1190" y="776"/>
                    </a:lnTo>
                    <a:lnTo>
                      <a:pt x="1195" y="784"/>
                    </a:lnTo>
                    <a:lnTo>
                      <a:pt x="1216" y="784"/>
                    </a:lnTo>
                    <a:lnTo>
                      <a:pt x="1225" y="785"/>
                    </a:lnTo>
                    <a:lnTo>
                      <a:pt x="1234" y="780"/>
                    </a:lnTo>
                    <a:lnTo>
                      <a:pt x="1236" y="775"/>
                    </a:lnTo>
                    <a:lnTo>
                      <a:pt x="1243" y="752"/>
                    </a:lnTo>
                    <a:lnTo>
                      <a:pt x="1256" y="742"/>
                    </a:lnTo>
                    <a:lnTo>
                      <a:pt x="1270" y="737"/>
                    </a:lnTo>
                    <a:lnTo>
                      <a:pt x="1280" y="721"/>
                    </a:lnTo>
                    <a:lnTo>
                      <a:pt x="1284" y="714"/>
                    </a:lnTo>
                    <a:lnTo>
                      <a:pt x="1285" y="701"/>
                    </a:lnTo>
                    <a:lnTo>
                      <a:pt x="1287" y="670"/>
                    </a:lnTo>
                    <a:lnTo>
                      <a:pt x="1288" y="664"/>
                    </a:lnTo>
                    <a:lnTo>
                      <a:pt x="1295" y="634"/>
                    </a:lnTo>
                    <a:lnTo>
                      <a:pt x="1308" y="605"/>
                    </a:lnTo>
                    <a:lnTo>
                      <a:pt x="1323" y="585"/>
                    </a:lnTo>
                    <a:lnTo>
                      <a:pt x="1326" y="581"/>
                    </a:lnTo>
                    <a:lnTo>
                      <a:pt x="1334" y="565"/>
                    </a:lnTo>
                    <a:lnTo>
                      <a:pt x="1370" y="518"/>
                    </a:lnTo>
                    <a:lnTo>
                      <a:pt x="1390" y="498"/>
                    </a:lnTo>
                    <a:lnTo>
                      <a:pt x="1398" y="489"/>
                    </a:lnTo>
                    <a:lnTo>
                      <a:pt x="1404" y="485"/>
                    </a:lnTo>
                    <a:lnTo>
                      <a:pt x="1432" y="469"/>
                    </a:lnTo>
                    <a:lnTo>
                      <a:pt x="1439" y="465"/>
                    </a:lnTo>
                    <a:lnTo>
                      <a:pt x="1451" y="460"/>
                    </a:lnTo>
                    <a:lnTo>
                      <a:pt x="1460" y="459"/>
                    </a:lnTo>
                    <a:lnTo>
                      <a:pt x="1466" y="456"/>
                    </a:lnTo>
                    <a:lnTo>
                      <a:pt x="1407" y="404"/>
                    </a:lnTo>
                    <a:lnTo>
                      <a:pt x="1398" y="395"/>
                    </a:lnTo>
                    <a:lnTo>
                      <a:pt x="1331" y="333"/>
                    </a:lnTo>
                    <a:lnTo>
                      <a:pt x="1314" y="315"/>
                    </a:lnTo>
                    <a:lnTo>
                      <a:pt x="1258" y="262"/>
                    </a:lnTo>
                    <a:lnTo>
                      <a:pt x="1207" y="216"/>
                    </a:lnTo>
                    <a:lnTo>
                      <a:pt x="1187" y="197"/>
                    </a:lnTo>
                    <a:lnTo>
                      <a:pt x="1153" y="165"/>
                    </a:lnTo>
                    <a:lnTo>
                      <a:pt x="1140" y="154"/>
                    </a:lnTo>
                    <a:lnTo>
                      <a:pt x="1112" y="129"/>
                    </a:lnTo>
                    <a:lnTo>
                      <a:pt x="1105" y="120"/>
                    </a:lnTo>
                    <a:lnTo>
                      <a:pt x="960" y="123"/>
                    </a:lnTo>
                    <a:lnTo>
                      <a:pt x="955" y="124"/>
                    </a:lnTo>
                    <a:lnTo>
                      <a:pt x="767" y="128"/>
                    </a:lnTo>
                    <a:lnTo>
                      <a:pt x="770" y="85"/>
                    </a:lnTo>
                    <a:lnTo>
                      <a:pt x="751" y="63"/>
                    </a:lnTo>
                    <a:lnTo>
                      <a:pt x="721" y="25"/>
                    </a:lnTo>
                    <a:lnTo>
                      <a:pt x="699" y="43"/>
                    </a:lnTo>
                    <a:lnTo>
                      <a:pt x="688" y="49"/>
                    </a:lnTo>
                    <a:lnTo>
                      <a:pt x="684" y="41"/>
                    </a:lnTo>
                    <a:lnTo>
                      <a:pt x="685" y="31"/>
                    </a:lnTo>
                    <a:lnTo>
                      <a:pt x="691" y="24"/>
                    </a:lnTo>
                    <a:lnTo>
                      <a:pt x="687" y="17"/>
                    </a:lnTo>
                    <a:lnTo>
                      <a:pt x="684" y="10"/>
                    </a:lnTo>
                    <a:lnTo>
                      <a:pt x="621" y="9"/>
                    </a:lnTo>
                    <a:lnTo>
                      <a:pt x="533" y="7"/>
                    </a:lnTo>
                    <a:lnTo>
                      <a:pt x="322" y="3"/>
                    </a:lnTo>
                    <a:lnTo>
                      <a:pt x="302" y="8"/>
                    </a:lnTo>
                    <a:lnTo>
                      <a:pt x="294" y="6"/>
                    </a:lnTo>
                    <a:lnTo>
                      <a:pt x="288" y="9"/>
                    </a:lnTo>
                    <a:lnTo>
                      <a:pt x="287" y="0"/>
                    </a:lnTo>
                    <a:lnTo>
                      <a:pt x="281" y="3"/>
                    </a:lnTo>
                    <a:lnTo>
                      <a:pt x="275" y="9"/>
                    </a:lnTo>
                    <a:lnTo>
                      <a:pt x="270" y="16"/>
                    </a:lnTo>
                    <a:lnTo>
                      <a:pt x="263" y="12"/>
                    </a:lnTo>
                    <a:lnTo>
                      <a:pt x="253" y="19"/>
                    </a:lnTo>
                    <a:lnTo>
                      <a:pt x="236" y="19"/>
                    </a:lnTo>
                    <a:lnTo>
                      <a:pt x="232" y="26"/>
                    </a:lnTo>
                    <a:lnTo>
                      <a:pt x="206" y="35"/>
                    </a:lnTo>
                    <a:lnTo>
                      <a:pt x="196" y="35"/>
                    </a:lnTo>
                    <a:lnTo>
                      <a:pt x="197" y="41"/>
                    </a:lnTo>
                    <a:lnTo>
                      <a:pt x="185" y="47"/>
                    </a:lnTo>
                    <a:lnTo>
                      <a:pt x="174" y="54"/>
                    </a:lnTo>
                    <a:lnTo>
                      <a:pt x="171" y="50"/>
                    </a:lnTo>
                    <a:lnTo>
                      <a:pt x="113" y="68"/>
                    </a:lnTo>
                    <a:lnTo>
                      <a:pt x="87" y="76"/>
                    </a:lnTo>
                    <a:lnTo>
                      <a:pt x="75" y="80"/>
                    </a:lnTo>
                    <a:lnTo>
                      <a:pt x="70" y="87"/>
                    </a:lnTo>
                    <a:lnTo>
                      <a:pt x="67" y="92"/>
                    </a:lnTo>
                    <a:lnTo>
                      <a:pt x="67" y="98"/>
                    </a:lnTo>
                    <a:lnTo>
                      <a:pt x="69" y="105"/>
                    </a:lnTo>
                    <a:lnTo>
                      <a:pt x="60" y="107"/>
                    </a:lnTo>
                    <a:lnTo>
                      <a:pt x="56" y="111"/>
                    </a:lnTo>
                    <a:lnTo>
                      <a:pt x="46" y="117"/>
                    </a:lnTo>
                    <a:lnTo>
                      <a:pt x="42" y="124"/>
                    </a:lnTo>
                    <a:lnTo>
                      <a:pt x="34" y="125"/>
                    </a:lnTo>
                    <a:lnTo>
                      <a:pt x="31" y="129"/>
                    </a:lnTo>
                    <a:lnTo>
                      <a:pt x="27" y="137"/>
                    </a:lnTo>
                    <a:lnTo>
                      <a:pt x="22" y="148"/>
                    </a:lnTo>
                    <a:lnTo>
                      <a:pt x="16" y="146"/>
                    </a:lnTo>
                    <a:lnTo>
                      <a:pt x="12" y="153"/>
                    </a:lnTo>
                    <a:lnTo>
                      <a:pt x="8" y="156"/>
                    </a:lnTo>
                    <a:lnTo>
                      <a:pt x="8" y="171"/>
                    </a:lnTo>
                    <a:lnTo>
                      <a:pt x="1" y="178"/>
                    </a:lnTo>
                    <a:lnTo>
                      <a:pt x="0" y="192"/>
                    </a:lnTo>
                    <a:lnTo>
                      <a:pt x="3" y="198"/>
                    </a:lnTo>
                    <a:lnTo>
                      <a:pt x="8" y="200"/>
                    </a:lnTo>
                    <a:lnTo>
                      <a:pt x="14" y="202"/>
                    </a:lnTo>
                    <a:lnTo>
                      <a:pt x="19" y="208"/>
                    </a:lnTo>
                    <a:lnTo>
                      <a:pt x="26" y="212"/>
                    </a:lnTo>
                    <a:lnTo>
                      <a:pt x="30" y="217"/>
                    </a:lnTo>
                    <a:lnTo>
                      <a:pt x="36" y="222"/>
                    </a:lnTo>
                    <a:lnTo>
                      <a:pt x="55" y="224"/>
                    </a:lnTo>
                    <a:lnTo>
                      <a:pt x="54" y="231"/>
                    </a:lnTo>
                    <a:lnTo>
                      <a:pt x="59" y="235"/>
                    </a:lnTo>
                    <a:lnTo>
                      <a:pt x="65" y="241"/>
                    </a:lnTo>
                    <a:lnTo>
                      <a:pt x="70" y="245"/>
                    </a:lnTo>
                    <a:lnTo>
                      <a:pt x="74" y="251"/>
                    </a:lnTo>
                    <a:lnTo>
                      <a:pt x="80" y="254"/>
                    </a:lnTo>
                    <a:lnTo>
                      <a:pt x="84" y="263"/>
                    </a:lnTo>
                    <a:lnTo>
                      <a:pt x="89" y="264"/>
                    </a:lnTo>
                    <a:lnTo>
                      <a:pt x="94" y="269"/>
                    </a:lnTo>
                    <a:lnTo>
                      <a:pt x="99" y="271"/>
                    </a:lnTo>
                    <a:lnTo>
                      <a:pt x="104" y="274"/>
                    </a:lnTo>
                    <a:lnTo>
                      <a:pt x="110" y="272"/>
                    </a:lnTo>
                    <a:lnTo>
                      <a:pt x="116" y="272"/>
                    </a:lnTo>
                    <a:lnTo>
                      <a:pt x="128" y="271"/>
                    </a:lnTo>
                    <a:lnTo>
                      <a:pt x="135" y="270"/>
                    </a:lnTo>
                    <a:lnTo>
                      <a:pt x="141" y="273"/>
                    </a:lnTo>
                    <a:lnTo>
                      <a:pt x="145" y="279"/>
                    </a:lnTo>
                    <a:lnTo>
                      <a:pt x="151" y="280"/>
                    </a:lnTo>
                    <a:lnTo>
                      <a:pt x="157" y="278"/>
                    </a:lnTo>
                    <a:lnTo>
                      <a:pt x="156" y="263"/>
                    </a:lnTo>
                    <a:lnTo>
                      <a:pt x="163" y="257"/>
                    </a:lnTo>
                    <a:lnTo>
                      <a:pt x="165" y="262"/>
                    </a:lnTo>
                    <a:lnTo>
                      <a:pt x="169" y="251"/>
                    </a:lnTo>
                    <a:lnTo>
                      <a:pt x="175" y="251"/>
                    </a:lnTo>
                    <a:lnTo>
                      <a:pt x="160" y="273"/>
                    </a:lnTo>
                    <a:lnTo>
                      <a:pt x="163" y="279"/>
                    </a:lnTo>
                    <a:lnTo>
                      <a:pt x="153" y="288"/>
                    </a:lnTo>
                    <a:lnTo>
                      <a:pt x="160" y="288"/>
                    </a:lnTo>
                    <a:lnTo>
                      <a:pt x="158" y="295"/>
                    </a:lnTo>
                    <a:lnTo>
                      <a:pt x="163" y="298"/>
                    </a:lnTo>
                    <a:lnTo>
                      <a:pt x="162" y="320"/>
                    </a:lnTo>
                    <a:lnTo>
                      <a:pt x="167" y="324"/>
                    </a:lnTo>
                    <a:lnTo>
                      <a:pt x="172" y="337"/>
                    </a:lnTo>
                    <a:lnTo>
                      <a:pt x="184" y="352"/>
                    </a:lnTo>
                    <a:lnTo>
                      <a:pt x="185" y="360"/>
                    </a:lnTo>
                    <a:lnTo>
                      <a:pt x="188" y="371"/>
                    </a:lnTo>
                    <a:lnTo>
                      <a:pt x="191" y="378"/>
                    </a:lnTo>
                    <a:lnTo>
                      <a:pt x="191" y="388"/>
                    </a:lnTo>
                    <a:lnTo>
                      <a:pt x="195" y="396"/>
                    </a:lnTo>
                    <a:lnTo>
                      <a:pt x="209" y="397"/>
                    </a:lnTo>
                    <a:lnTo>
                      <a:pt x="210" y="408"/>
                    </a:lnTo>
                    <a:lnTo>
                      <a:pt x="214" y="414"/>
                    </a:lnTo>
                    <a:lnTo>
                      <a:pt x="219" y="408"/>
                    </a:lnTo>
                    <a:lnTo>
                      <a:pt x="224" y="417"/>
                    </a:lnTo>
                    <a:lnTo>
                      <a:pt x="215" y="421"/>
                    </a:lnTo>
                    <a:lnTo>
                      <a:pt x="220" y="427"/>
                    </a:lnTo>
                    <a:lnTo>
                      <a:pt x="225" y="423"/>
                    </a:lnTo>
                    <a:lnTo>
                      <a:pt x="224" y="431"/>
                    </a:lnTo>
                    <a:lnTo>
                      <a:pt x="234" y="436"/>
                    </a:lnTo>
                    <a:lnTo>
                      <a:pt x="229" y="441"/>
                    </a:lnTo>
                    <a:lnTo>
                      <a:pt x="234" y="447"/>
                    </a:lnTo>
                    <a:lnTo>
                      <a:pt x="242" y="464"/>
                    </a:lnTo>
                    <a:lnTo>
                      <a:pt x="250" y="470"/>
                    </a:lnTo>
                    <a:lnTo>
                      <a:pt x="261" y="476"/>
                    </a:lnTo>
                    <a:lnTo>
                      <a:pt x="283" y="496"/>
                    </a:lnTo>
                    <a:lnTo>
                      <a:pt x="289" y="498"/>
                    </a:lnTo>
                    <a:lnTo>
                      <a:pt x="302" y="505"/>
                    </a:lnTo>
                    <a:lnTo>
                      <a:pt x="317" y="516"/>
                    </a:lnTo>
                    <a:lnTo>
                      <a:pt x="323" y="523"/>
                    </a:lnTo>
                    <a:lnTo>
                      <a:pt x="326" y="528"/>
                    </a:lnTo>
                    <a:lnTo>
                      <a:pt x="333" y="533"/>
                    </a:lnTo>
                    <a:lnTo>
                      <a:pt x="343" y="529"/>
                    </a:lnTo>
                    <a:lnTo>
                      <a:pt x="348" y="537"/>
                    </a:lnTo>
                    <a:lnTo>
                      <a:pt x="341" y="542"/>
                    </a:lnTo>
                    <a:lnTo>
                      <a:pt x="348" y="551"/>
                    </a:lnTo>
                    <a:lnTo>
                      <a:pt x="344" y="558"/>
                    </a:lnTo>
                    <a:lnTo>
                      <a:pt x="358" y="568"/>
                    </a:lnTo>
                    <a:lnTo>
                      <a:pt x="355" y="573"/>
                    </a:lnTo>
                    <a:lnTo>
                      <a:pt x="355" y="583"/>
                    </a:lnTo>
                    <a:lnTo>
                      <a:pt x="360" y="588"/>
                    </a:lnTo>
                    <a:lnTo>
                      <a:pt x="367" y="591"/>
                    </a:lnTo>
                    <a:lnTo>
                      <a:pt x="372" y="598"/>
                    </a:lnTo>
                    <a:lnTo>
                      <a:pt x="380" y="595"/>
                    </a:lnTo>
                    <a:lnTo>
                      <a:pt x="389" y="602"/>
                    </a:lnTo>
                    <a:lnTo>
                      <a:pt x="397" y="605"/>
                    </a:lnTo>
                    <a:lnTo>
                      <a:pt x="410" y="619"/>
                    </a:lnTo>
                    <a:lnTo>
                      <a:pt x="419" y="629"/>
                    </a:lnTo>
                    <a:lnTo>
                      <a:pt x="421" y="637"/>
                    </a:lnTo>
                    <a:lnTo>
                      <a:pt x="436" y="642"/>
                    </a:lnTo>
                    <a:lnTo>
                      <a:pt x="442" y="651"/>
                    </a:lnTo>
                    <a:lnTo>
                      <a:pt x="437" y="659"/>
                    </a:lnTo>
                    <a:lnTo>
                      <a:pt x="444" y="664"/>
                    </a:lnTo>
                    <a:lnTo>
                      <a:pt x="434" y="666"/>
                    </a:lnTo>
                    <a:lnTo>
                      <a:pt x="440" y="678"/>
                    </a:lnTo>
                    <a:lnTo>
                      <a:pt x="433" y="678"/>
                    </a:lnTo>
                    <a:lnTo>
                      <a:pt x="436" y="686"/>
                    </a:lnTo>
                    <a:lnTo>
                      <a:pt x="446" y="695"/>
                    </a:lnTo>
                    <a:lnTo>
                      <a:pt x="450" y="698"/>
                    </a:lnTo>
                    <a:lnTo>
                      <a:pt x="455" y="703"/>
                    </a:lnTo>
                    <a:lnTo>
                      <a:pt x="462" y="703"/>
                    </a:lnTo>
                    <a:lnTo>
                      <a:pt x="460" y="709"/>
                    </a:lnTo>
                    <a:lnTo>
                      <a:pt x="468" y="715"/>
                    </a:lnTo>
                    <a:lnTo>
                      <a:pt x="465" y="718"/>
                    </a:lnTo>
                    <a:lnTo>
                      <a:pt x="465" y="725"/>
                    </a:lnTo>
                    <a:lnTo>
                      <a:pt x="477" y="734"/>
                    </a:lnTo>
                    <a:lnTo>
                      <a:pt x="485" y="738"/>
                    </a:lnTo>
                    <a:lnTo>
                      <a:pt x="492" y="741"/>
                    </a:lnTo>
                    <a:lnTo>
                      <a:pt x="491" y="749"/>
                    </a:lnTo>
                    <a:lnTo>
                      <a:pt x="491" y="754"/>
                    </a:lnTo>
                    <a:lnTo>
                      <a:pt x="499" y="764"/>
                    </a:lnTo>
                    <a:lnTo>
                      <a:pt x="511" y="773"/>
                    </a:lnTo>
                    <a:lnTo>
                      <a:pt x="531" y="781"/>
                    </a:lnTo>
                    <a:lnTo>
                      <a:pt x="538" y="781"/>
                    </a:lnTo>
                    <a:lnTo>
                      <a:pt x="541" y="785"/>
                    </a:lnTo>
                    <a:lnTo>
                      <a:pt x="553" y="794"/>
                    </a:lnTo>
                    <a:lnTo>
                      <a:pt x="560" y="797"/>
                    </a:lnTo>
                    <a:lnTo>
                      <a:pt x="569" y="803"/>
                    </a:lnTo>
                    <a:lnTo>
                      <a:pt x="571" y="809"/>
                    </a:lnTo>
                    <a:lnTo>
                      <a:pt x="574" y="813"/>
                    </a:lnTo>
                    <a:lnTo>
                      <a:pt x="574" y="826"/>
                    </a:lnTo>
                    <a:lnTo>
                      <a:pt x="575" y="838"/>
                    </a:lnTo>
                    <a:lnTo>
                      <a:pt x="584" y="852"/>
                    </a:lnTo>
                    <a:lnTo>
                      <a:pt x="583" y="858"/>
                    </a:lnTo>
                    <a:lnTo>
                      <a:pt x="590" y="863"/>
                    </a:lnTo>
                    <a:lnTo>
                      <a:pt x="589" y="871"/>
                    </a:lnTo>
                    <a:lnTo>
                      <a:pt x="597" y="871"/>
                    </a:lnTo>
                    <a:lnTo>
                      <a:pt x="599" y="878"/>
                    </a:lnTo>
                    <a:lnTo>
                      <a:pt x="599" y="886"/>
                    </a:lnTo>
                    <a:lnTo>
                      <a:pt x="600" y="893"/>
                    </a:lnTo>
                    <a:lnTo>
                      <a:pt x="601" y="899"/>
                    </a:lnTo>
                    <a:lnTo>
                      <a:pt x="604" y="903"/>
                    </a:lnTo>
                    <a:lnTo>
                      <a:pt x="603" y="912"/>
                    </a:lnTo>
                    <a:lnTo>
                      <a:pt x="601" y="921"/>
                    </a:lnTo>
                    <a:lnTo>
                      <a:pt x="604" y="925"/>
                    </a:lnTo>
                    <a:lnTo>
                      <a:pt x="609" y="939"/>
                    </a:lnTo>
                    <a:lnTo>
                      <a:pt x="605" y="947"/>
                    </a:lnTo>
                    <a:lnTo>
                      <a:pt x="612" y="959"/>
                    </a:lnTo>
                    <a:lnTo>
                      <a:pt x="616" y="963"/>
                    </a:lnTo>
                    <a:lnTo>
                      <a:pt x="621" y="967"/>
                    </a:lnTo>
                    <a:lnTo>
                      <a:pt x="634" y="974"/>
                    </a:lnTo>
                    <a:lnTo>
                      <a:pt x="642" y="974"/>
                    </a:lnTo>
                    <a:lnTo>
                      <a:pt x="648" y="977"/>
                    </a:lnTo>
                    <a:lnTo>
                      <a:pt x="650" y="982"/>
                    </a:lnTo>
                    <a:lnTo>
                      <a:pt x="655" y="988"/>
                    </a:lnTo>
                    <a:lnTo>
                      <a:pt x="662" y="991"/>
                    </a:lnTo>
                    <a:lnTo>
                      <a:pt x="663" y="995"/>
                    </a:lnTo>
                    <a:lnTo>
                      <a:pt x="675" y="1008"/>
                    </a:lnTo>
                    <a:lnTo>
                      <a:pt x="675" y="1014"/>
                    </a:lnTo>
                    <a:lnTo>
                      <a:pt x="673" y="1019"/>
                    </a:lnTo>
                    <a:lnTo>
                      <a:pt x="674" y="1027"/>
                    </a:lnTo>
                    <a:lnTo>
                      <a:pt x="679" y="1031"/>
                    </a:lnTo>
                    <a:lnTo>
                      <a:pt x="680" y="1040"/>
                    </a:lnTo>
                    <a:lnTo>
                      <a:pt x="685" y="1046"/>
                    </a:lnTo>
                    <a:lnTo>
                      <a:pt x="687" y="1053"/>
                    </a:lnTo>
                    <a:lnTo>
                      <a:pt x="693" y="1051"/>
                    </a:lnTo>
                    <a:lnTo>
                      <a:pt x="697" y="1055"/>
                    </a:lnTo>
                    <a:lnTo>
                      <a:pt x="698" y="1066"/>
                    </a:lnTo>
                    <a:lnTo>
                      <a:pt x="699" y="1077"/>
                    </a:lnTo>
                    <a:lnTo>
                      <a:pt x="690" y="1092"/>
                    </a:lnTo>
                    <a:lnTo>
                      <a:pt x="695" y="1096"/>
                    </a:lnTo>
                    <a:lnTo>
                      <a:pt x="699" y="1102"/>
                    </a:lnTo>
                    <a:lnTo>
                      <a:pt x="703" y="1108"/>
                    </a:lnTo>
                    <a:lnTo>
                      <a:pt x="704" y="1114"/>
                    </a:lnTo>
                    <a:lnTo>
                      <a:pt x="702" y="1120"/>
                    </a:lnTo>
                    <a:lnTo>
                      <a:pt x="706" y="1125"/>
                    </a:lnTo>
                    <a:lnTo>
                      <a:pt x="704" y="1131"/>
                    </a:lnTo>
                    <a:lnTo>
                      <a:pt x="704" y="1139"/>
                    </a:lnTo>
                    <a:lnTo>
                      <a:pt x="721" y="1146"/>
                    </a:lnTo>
                    <a:lnTo>
                      <a:pt x="737" y="1142"/>
                    </a:lnTo>
                    <a:lnTo>
                      <a:pt x="742" y="1144"/>
                    </a:lnTo>
                    <a:lnTo>
                      <a:pt x="746" y="1150"/>
                    </a:lnTo>
                    <a:lnTo>
                      <a:pt x="758" y="1157"/>
                    </a:lnTo>
                    <a:lnTo>
                      <a:pt x="766" y="1159"/>
                    </a:lnTo>
                    <a:lnTo>
                      <a:pt x="773" y="1160"/>
                    </a:lnTo>
                    <a:lnTo>
                      <a:pt x="773" y="1160"/>
                    </a:lnTo>
                    <a:lnTo>
                      <a:pt x="773" y="116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6" name="Freeform 40">
                <a:extLst>
                  <a:ext uri="{FF2B5EF4-FFF2-40B4-BE49-F238E27FC236}">
                    <a16:creationId xmlns:a16="http://schemas.microsoft.com/office/drawing/2014/main" id="{91CF3EC3-85D4-F644-A18D-04EB89027DD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35809" y="1112309"/>
                <a:ext cx="15875" cy="57150"/>
              </a:xfrm>
              <a:custGeom>
                <a:avLst/>
                <a:gdLst>
                  <a:gd name="T0" fmla="*/ 0 w 10"/>
                  <a:gd name="T1" fmla="*/ 36 h 36"/>
                  <a:gd name="T2" fmla="*/ 5 w 10"/>
                  <a:gd name="T3" fmla="*/ 29 h 36"/>
                  <a:gd name="T4" fmla="*/ 10 w 10"/>
                  <a:gd name="T5" fmla="*/ 21 h 36"/>
                  <a:gd name="T6" fmla="*/ 2 w 10"/>
                  <a:gd name="T7" fmla="*/ 0 h 36"/>
                  <a:gd name="T8" fmla="*/ 0 w 10"/>
                  <a:gd name="T9" fmla="*/ 20 h 36"/>
                  <a:gd name="T10" fmla="*/ 0 w 10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6">
                    <a:moveTo>
                      <a:pt x="0" y="36"/>
                    </a:moveTo>
                    <a:lnTo>
                      <a:pt x="5" y="29"/>
                    </a:lnTo>
                    <a:lnTo>
                      <a:pt x="10" y="21"/>
                    </a:lnTo>
                    <a:lnTo>
                      <a:pt x="2" y="0"/>
                    </a:lnTo>
                    <a:lnTo>
                      <a:pt x="0" y="20"/>
                    </a:lnTo>
                    <a:lnTo>
                      <a:pt x="0" y="3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8" name="Freeform 42">
                <a:extLst>
                  <a:ext uri="{FF2B5EF4-FFF2-40B4-BE49-F238E27FC236}">
                    <a16:creationId xmlns:a16="http://schemas.microsoft.com/office/drawing/2014/main" id="{4B7823C7-7ABB-4D07-43AC-AA50B9434B2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32634" y="1094847"/>
                <a:ext cx="47625" cy="109538"/>
              </a:xfrm>
              <a:custGeom>
                <a:avLst/>
                <a:gdLst>
                  <a:gd name="T0" fmla="*/ 0 w 30"/>
                  <a:gd name="T1" fmla="*/ 69 h 69"/>
                  <a:gd name="T2" fmla="*/ 8 w 30"/>
                  <a:gd name="T3" fmla="*/ 62 h 69"/>
                  <a:gd name="T4" fmla="*/ 28 w 30"/>
                  <a:gd name="T5" fmla="*/ 33 h 69"/>
                  <a:gd name="T6" fmla="*/ 30 w 30"/>
                  <a:gd name="T7" fmla="*/ 26 h 69"/>
                  <a:gd name="T8" fmla="*/ 29 w 30"/>
                  <a:gd name="T9" fmla="*/ 0 h 69"/>
                  <a:gd name="T10" fmla="*/ 26 w 30"/>
                  <a:gd name="T11" fmla="*/ 11 h 69"/>
                  <a:gd name="T12" fmla="*/ 28 w 30"/>
                  <a:gd name="T13" fmla="*/ 21 h 69"/>
                  <a:gd name="T14" fmla="*/ 23 w 30"/>
                  <a:gd name="T15" fmla="*/ 31 h 69"/>
                  <a:gd name="T16" fmla="*/ 20 w 30"/>
                  <a:gd name="T17" fmla="*/ 41 h 69"/>
                  <a:gd name="T18" fmla="*/ 1 w 30"/>
                  <a:gd name="T19" fmla="*/ 60 h 69"/>
                  <a:gd name="T20" fmla="*/ 0 w 30"/>
                  <a:gd name="T2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69">
                    <a:moveTo>
                      <a:pt x="0" y="69"/>
                    </a:moveTo>
                    <a:lnTo>
                      <a:pt x="8" y="62"/>
                    </a:lnTo>
                    <a:lnTo>
                      <a:pt x="28" y="33"/>
                    </a:lnTo>
                    <a:lnTo>
                      <a:pt x="30" y="26"/>
                    </a:lnTo>
                    <a:lnTo>
                      <a:pt x="29" y="0"/>
                    </a:lnTo>
                    <a:lnTo>
                      <a:pt x="26" y="11"/>
                    </a:lnTo>
                    <a:lnTo>
                      <a:pt x="28" y="21"/>
                    </a:lnTo>
                    <a:lnTo>
                      <a:pt x="23" y="31"/>
                    </a:lnTo>
                    <a:lnTo>
                      <a:pt x="20" y="41"/>
                    </a:lnTo>
                    <a:lnTo>
                      <a:pt x="1" y="60"/>
                    </a:lnTo>
                    <a:lnTo>
                      <a:pt x="0" y="69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313" name="Group 1312">
              <a:extLst>
                <a:ext uri="{FF2B5EF4-FFF2-40B4-BE49-F238E27FC236}">
                  <a16:creationId xmlns:a16="http://schemas.microsoft.com/office/drawing/2014/main" id="{E32E6551-9A14-37E9-4DF8-D2FEB147701B}"/>
                </a:ext>
              </a:extLst>
            </p:cNvPr>
            <p:cNvGrpSpPr/>
            <p:nvPr userDrawn="1"/>
          </p:nvGrpSpPr>
          <p:grpSpPr>
            <a:xfrm>
              <a:off x="4241539" y="1751186"/>
              <a:ext cx="3965384" cy="3831706"/>
              <a:chOff x="4241539" y="1751186"/>
              <a:chExt cx="3965384" cy="3831706"/>
            </a:xfrm>
          </p:grpSpPr>
          <p:sp>
            <p:nvSpPr>
              <p:cNvPr id="1022" name="Freeform 50">
                <a:extLst>
                  <a:ext uri="{FF2B5EF4-FFF2-40B4-BE49-F238E27FC236}">
                    <a16:creationId xmlns:a16="http://schemas.microsoft.com/office/drawing/2014/main" id="{B3E9E7C3-8A80-3B01-221C-3A7BA3D46C4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41539" y="4325904"/>
                <a:ext cx="1223647" cy="1250319"/>
              </a:xfrm>
              <a:custGeom>
                <a:avLst/>
                <a:gdLst>
                  <a:gd name="T0" fmla="*/ 132 w 367"/>
                  <a:gd name="T1" fmla="*/ 375 h 375"/>
                  <a:gd name="T2" fmla="*/ 346 w 367"/>
                  <a:gd name="T3" fmla="*/ 372 h 375"/>
                  <a:gd name="T4" fmla="*/ 358 w 367"/>
                  <a:gd name="T5" fmla="*/ 374 h 375"/>
                  <a:gd name="T6" fmla="*/ 360 w 367"/>
                  <a:gd name="T7" fmla="*/ 338 h 375"/>
                  <a:gd name="T8" fmla="*/ 367 w 367"/>
                  <a:gd name="T9" fmla="*/ 249 h 375"/>
                  <a:gd name="T10" fmla="*/ 344 w 367"/>
                  <a:gd name="T11" fmla="*/ 249 h 375"/>
                  <a:gd name="T12" fmla="*/ 276 w 367"/>
                  <a:gd name="T13" fmla="*/ 247 h 375"/>
                  <a:gd name="T14" fmla="*/ 298 w 367"/>
                  <a:gd name="T15" fmla="*/ 205 h 375"/>
                  <a:gd name="T16" fmla="*/ 287 w 367"/>
                  <a:gd name="T17" fmla="*/ 197 h 375"/>
                  <a:gd name="T18" fmla="*/ 255 w 367"/>
                  <a:gd name="T19" fmla="*/ 197 h 375"/>
                  <a:gd name="T20" fmla="*/ 255 w 367"/>
                  <a:gd name="T21" fmla="*/ 167 h 375"/>
                  <a:gd name="T22" fmla="*/ 253 w 367"/>
                  <a:gd name="T23" fmla="*/ 123 h 375"/>
                  <a:gd name="T24" fmla="*/ 209 w 367"/>
                  <a:gd name="T25" fmla="*/ 123 h 375"/>
                  <a:gd name="T26" fmla="*/ 207 w 367"/>
                  <a:gd name="T27" fmla="*/ 0 h 375"/>
                  <a:gd name="T28" fmla="*/ 132 w 367"/>
                  <a:gd name="T29" fmla="*/ 2 h 375"/>
                  <a:gd name="T30" fmla="*/ 123 w 367"/>
                  <a:gd name="T31" fmla="*/ 23 h 375"/>
                  <a:gd name="T32" fmla="*/ 82 w 367"/>
                  <a:gd name="T33" fmla="*/ 94 h 375"/>
                  <a:gd name="T34" fmla="*/ 66 w 367"/>
                  <a:gd name="T35" fmla="*/ 140 h 375"/>
                  <a:gd name="T36" fmla="*/ 66 w 367"/>
                  <a:gd name="T37" fmla="*/ 167 h 375"/>
                  <a:gd name="T38" fmla="*/ 65 w 367"/>
                  <a:gd name="T39" fmla="*/ 208 h 375"/>
                  <a:gd name="T40" fmla="*/ 59 w 367"/>
                  <a:gd name="T41" fmla="*/ 228 h 375"/>
                  <a:gd name="T42" fmla="*/ 36 w 367"/>
                  <a:gd name="T43" fmla="*/ 267 h 375"/>
                  <a:gd name="T44" fmla="*/ 36 w 367"/>
                  <a:gd name="T45" fmla="*/ 292 h 375"/>
                  <a:gd name="T46" fmla="*/ 0 w 367"/>
                  <a:gd name="T47" fmla="*/ 336 h 375"/>
                  <a:gd name="T48" fmla="*/ 2 w 367"/>
                  <a:gd name="T49" fmla="*/ 349 h 375"/>
                  <a:gd name="T50" fmla="*/ 6 w 367"/>
                  <a:gd name="T51" fmla="*/ 370 h 375"/>
                  <a:gd name="T52" fmla="*/ 81 w 367"/>
                  <a:gd name="T53" fmla="*/ 368 h 375"/>
                  <a:gd name="T54" fmla="*/ 123 w 367"/>
                  <a:gd name="T55" fmla="*/ 368 h 375"/>
                  <a:gd name="T56" fmla="*/ 132 w 367"/>
                  <a:gd name="T57" fmla="*/ 375 h 375"/>
                  <a:gd name="T58" fmla="*/ 132 w 367"/>
                  <a:gd name="T59" fmla="*/ 375 h 375"/>
                  <a:gd name="T60" fmla="*/ 132 w 367"/>
                  <a:gd name="T61" fmla="*/ 375 h 375"/>
                  <a:gd name="connsiteX0" fmla="*/ 3597 w 10000"/>
                  <a:gd name="connsiteY0" fmla="*/ 10000 h 10000"/>
                  <a:gd name="connsiteX1" fmla="*/ 9428 w 10000"/>
                  <a:gd name="connsiteY1" fmla="*/ 9920 h 10000"/>
                  <a:gd name="connsiteX2" fmla="*/ 9755 w 10000"/>
                  <a:gd name="connsiteY2" fmla="*/ 9973 h 10000"/>
                  <a:gd name="connsiteX3" fmla="*/ 9809 w 10000"/>
                  <a:gd name="connsiteY3" fmla="*/ 9013 h 10000"/>
                  <a:gd name="connsiteX4" fmla="*/ 10000 w 10000"/>
                  <a:gd name="connsiteY4" fmla="*/ 6640 h 10000"/>
                  <a:gd name="connsiteX5" fmla="*/ 9373 w 10000"/>
                  <a:gd name="connsiteY5" fmla="*/ 6640 h 10000"/>
                  <a:gd name="connsiteX6" fmla="*/ 7537 w 10000"/>
                  <a:gd name="connsiteY6" fmla="*/ 6418 h 10000"/>
                  <a:gd name="connsiteX7" fmla="*/ 8120 w 10000"/>
                  <a:gd name="connsiteY7" fmla="*/ 5467 h 10000"/>
                  <a:gd name="connsiteX8" fmla="*/ 7820 w 10000"/>
                  <a:gd name="connsiteY8" fmla="*/ 5253 h 10000"/>
                  <a:gd name="connsiteX9" fmla="*/ 6948 w 10000"/>
                  <a:gd name="connsiteY9" fmla="*/ 5253 h 10000"/>
                  <a:gd name="connsiteX10" fmla="*/ 6948 w 10000"/>
                  <a:gd name="connsiteY10" fmla="*/ 4453 h 10000"/>
                  <a:gd name="connsiteX11" fmla="*/ 6894 w 10000"/>
                  <a:gd name="connsiteY11" fmla="*/ 3280 h 10000"/>
                  <a:gd name="connsiteX12" fmla="*/ 5695 w 10000"/>
                  <a:gd name="connsiteY12" fmla="*/ 3280 h 10000"/>
                  <a:gd name="connsiteX13" fmla="*/ 5640 w 10000"/>
                  <a:gd name="connsiteY13" fmla="*/ 0 h 10000"/>
                  <a:gd name="connsiteX14" fmla="*/ 3597 w 10000"/>
                  <a:gd name="connsiteY14" fmla="*/ 53 h 10000"/>
                  <a:gd name="connsiteX15" fmla="*/ 3351 w 10000"/>
                  <a:gd name="connsiteY15" fmla="*/ 613 h 10000"/>
                  <a:gd name="connsiteX16" fmla="*/ 2234 w 10000"/>
                  <a:gd name="connsiteY16" fmla="*/ 2507 h 10000"/>
                  <a:gd name="connsiteX17" fmla="*/ 1798 w 10000"/>
                  <a:gd name="connsiteY17" fmla="*/ 3733 h 10000"/>
                  <a:gd name="connsiteX18" fmla="*/ 1798 w 10000"/>
                  <a:gd name="connsiteY18" fmla="*/ 4453 h 10000"/>
                  <a:gd name="connsiteX19" fmla="*/ 1771 w 10000"/>
                  <a:gd name="connsiteY19" fmla="*/ 5547 h 10000"/>
                  <a:gd name="connsiteX20" fmla="*/ 1608 w 10000"/>
                  <a:gd name="connsiteY20" fmla="*/ 6080 h 10000"/>
                  <a:gd name="connsiteX21" fmla="*/ 981 w 10000"/>
                  <a:gd name="connsiteY21" fmla="*/ 7120 h 10000"/>
                  <a:gd name="connsiteX22" fmla="*/ 981 w 10000"/>
                  <a:gd name="connsiteY22" fmla="*/ 7787 h 10000"/>
                  <a:gd name="connsiteX23" fmla="*/ 0 w 10000"/>
                  <a:gd name="connsiteY23" fmla="*/ 8960 h 10000"/>
                  <a:gd name="connsiteX24" fmla="*/ 54 w 10000"/>
                  <a:gd name="connsiteY24" fmla="*/ 9307 h 10000"/>
                  <a:gd name="connsiteX25" fmla="*/ 163 w 10000"/>
                  <a:gd name="connsiteY25" fmla="*/ 9867 h 10000"/>
                  <a:gd name="connsiteX26" fmla="*/ 2207 w 10000"/>
                  <a:gd name="connsiteY26" fmla="*/ 9813 h 10000"/>
                  <a:gd name="connsiteX27" fmla="*/ 3351 w 10000"/>
                  <a:gd name="connsiteY27" fmla="*/ 9813 h 10000"/>
                  <a:gd name="connsiteX28" fmla="*/ 3597 w 10000"/>
                  <a:gd name="connsiteY28" fmla="*/ 10000 h 10000"/>
                  <a:gd name="connsiteX29" fmla="*/ 3597 w 10000"/>
                  <a:gd name="connsiteY29" fmla="*/ 10000 h 10000"/>
                  <a:gd name="connsiteX30" fmla="*/ 3597 w 10000"/>
                  <a:gd name="connsiteY30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3597" y="10000"/>
                    </a:moveTo>
                    <a:lnTo>
                      <a:pt x="9428" y="9920"/>
                    </a:lnTo>
                    <a:lnTo>
                      <a:pt x="9755" y="9973"/>
                    </a:lnTo>
                    <a:lnTo>
                      <a:pt x="9809" y="9013"/>
                    </a:lnTo>
                    <a:cubicBezTo>
                      <a:pt x="9873" y="8222"/>
                      <a:pt x="9936" y="7431"/>
                      <a:pt x="10000" y="6640"/>
                    </a:cubicBezTo>
                    <a:lnTo>
                      <a:pt x="9373" y="6640"/>
                    </a:lnTo>
                    <a:lnTo>
                      <a:pt x="7537" y="6418"/>
                    </a:lnTo>
                    <a:lnTo>
                      <a:pt x="8120" y="5467"/>
                    </a:lnTo>
                    <a:lnTo>
                      <a:pt x="7820" y="5253"/>
                    </a:lnTo>
                    <a:lnTo>
                      <a:pt x="6948" y="5253"/>
                    </a:lnTo>
                    <a:lnTo>
                      <a:pt x="6948" y="4453"/>
                    </a:lnTo>
                    <a:lnTo>
                      <a:pt x="6894" y="3280"/>
                    </a:lnTo>
                    <a:lnTo>
                      <a:pt x="5695" y="3280"/>
                    </a:lnTo>
                    <a:cubicBezTo>
                      <a:pt x="5677" y="2187"/>
                      <a:pt x="5658" y="1093"/>
                      <a:pt x="5640" y="0"/>
                    </a:cubicBezTo>
                    <a:lnTo>
                      <a:pt x="3597" y="53"/>
                    </a:lnTo>
                    <a:lnTo>
                      <a:pt x="3351" y="613"/>
                    </a:lnTo>
                    <a:lnTo>
                      <a:pt x="2234" y="2507"/>
                    </a:lnTo>
                    <a:lnTo>
                      <a:pt x="1798" y="3733"/>
                    </a:lnTo>
                    <a:lnTo>
                      <a:pt x="1798" y="4453"/>
                    </a:lnTo>
                    <a:cubicBezTo>
                      <a:pt x="1789" y="4818"/>
                      <a:pt x="1780" y="5182"/>
                      <a:pt x="1771" y="5547"/>
                    </a:cubicBezTo>
                    <a:cubicBezTo>
                      <a:pt x="1717" y="5725"/>
                      <a:pt x="1662" y="5902"/>
                      <a:pt x="1608" y="6080"/>
                    </a:cubicBezTo>
                    <a:lnTo>
                      <a:pt x="981" y="7120"/>
                    </a:lnTo>
                    <a:lnTo>
                      <a:pt x="981" y="7787"/>
                    </a:lnTo>
                    <a:lnTo>
                      <a:pt x="0" y="8960"/>
                    </a:lnTo>
                    <a:cubicBezTo>
                      <a:pt x="18" y="9076"/>
                      <a:pt x="36" y="9191"/>
                      <a:pt x="54" y="9307"/>
                    </a:cubicBezTo>
                    <a:cubicBezTo>
                      <a:pt x="90" y="9494"/>
                      <a:pt x="127" y="9680"/>
                      <a:pt x="163" y="9867"/>
                    </a:cubicBezTo>
                    <a:lnTo>
                      <a:pt x="2207" y="9813"/>
                    </a:lnTo>
                    <a:lnTo>
                      <a:pt x="3351" y="9813"/>
                    </a:lnTo>
                    <a:lnTo>
                      <a:pt x="3597" y="10000"/>
                    </a:lnTo>
                    <a:lnTo>
                      <a:pt x="3597" y="10000"/>
                    </a:lnTo>
                    <a:lnTo>
                      <a:pt x="3597" y="10000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3" name="Freeform 51">
                <a:extLst>
                  <a:ext uri="{FF2B5EF4-FFF2-40B4-BE49-F238E27FC236}">
                    <a16:creationId xmlns:a16="http://schemas.microsoft.com/office/drawing/2014/main" id="{0A731E6A-AF5D-A180-42F4-4EF1893E42B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931715" y="4325904"/>
                <a:ext cx="716851" cy="683509"/>
              </a:xfrm>
              <a:custGeom>
                <a:avLst/>
                <a:gdLst>
                  <a:gd name="T0" fmla="*/ 91 w 215"/>
                  <a:gd name="T1" fmla="*/ 205 h 205"/>
                  <a:gd name="T2" fmla="*/ 94 w 215"/>
                  <a:gd name="T3" fmla="*/ 189 h 205"/>
                  <a:gd name="T4" fmla="*/ 96 w 215"/>
                  <a:gd name="T5" fmla="*/ 173 h 205"/>
                  <a:gd name="T6" fmla="*/ 100 w 215"/>
                  <a:gd name="T7" fmla="*/ 160 h 205"/>
                  <a:gd name="T8" fmla="*/ 119 w 215"/>
                  <a:gd name="T9" fmla="*/ 164 h 205"/>
                  <a:gd name="T10" fmla="*/ 141 w 215"/>
                  <a:gd name="T11" fmla="*/ 156 h 205"/>
                  <a:gd name="T12" fmla="*/ 153 w 215"/>
                  <a:gd name="T13" fmla="*/ 132 h 205"/>
                  <a:gd name="T14" fmla="*/ 151 w 215"/>
                  <a:gd name="T15" fmla="*/ 116 h 205"/>
                  <a:gd name="T16" fmla="*/ 174 w 215"/>
                  <a:gd name="T17" fmla="*/ 116 h 205"/>
                  <a:gd name="T18" fmla="*/ 183 w 215"/>
                  <a:gd name="T19" fmla="*/ 87 h 205"/>
                  <a:gd name="T20" fmla="*/ 189 w 215"/>
                  <a:gd name="T21" fmla="*/ 71 h 205"/>
                  <a:gd name="T22" fmla="*/ 198 w 215"/>
                  <a:gd name="T23" fmla="*/ 57 h 205"/>
                  <a:gd name="T24" fmla="*/ 203 w 215"/>
                  <a:gd name="T25" fmla="*/ 44 h 205"/>
                  <a:gd name="T26" fmla="*/ 203 w 215"/>
                  <a:gd name="T27" fmla="*/ 16 h 205"/>
                  <a:gd name="T28" fmla="*/ 215 w 215"/>
                  <a:gd name="T29" fmla="*/ 14 h 205"/>
                  <a:gd name="T30" fmla="*/ 214 w 215"/>
                  <a:gd name="T31" fmla="*/ 0 h 205"/>
                  <a:gd name="T32" fmla="*/ 153 w 215"/>
                  <a:gd name="T33" fmla="*/ 0 h 205"/>
                  <a:gd name="T34" fmla="*/ 82 w 215"/>
                  <a:gd name="T35" fmla="*/ 0 h 205"/>
                  <a:gd name="T36" fmla="*/ 27 w 215"/>
                  <a:gd name="T37" fmla="*/ 0 h 205"/>
                  <a:gd name="T38" fmla="*/ 9 w 215"/>
                  <a:gd name="T39" fmla="*/ 2 h 205"/>
                  <a:gd name="T40" fmla="*/ 0 w 215"/>
                  <a:gd name="T41" fmla="*/ 59 h 205"/>
                  <a:gd name="T42" fmla="*/ 0 w 215"/>
                  <a:gd name="T43" fmla="*/ 76 h 205"/>
                  <a:gd name="T44" fmla="*/ 0 w 215"/>
                  <a:gd name="T45" fmla="*/ 103 h 205"/>
                  <a:gd name="T46" fmla="*/ 2 w 215"/>
                  <a:gd name="T47" fmla="*/ 123 h 205"/>
                  <a:gd name="T48" fmla="*/ 46 w 215"/>
                  <a:gd name="T49" fmla="*/ 121 h 205"/>
                  <a:gd name="T50" fmla="*/ 48 w 215"/>
                  <a:gd name="T51" fmla="*/ 167 h 205"/>
                  <a:gd name="T52" fmla="*/ 48 w 215"/>
                  <a:gd name="T53" fmla="*/ 196 h 205"/>
                  <a:gd name="T54" fmla="*/ 73 w 215"/>
                  <a:gd name="T55" fmla="*/ 196 h 205"/>
                  <a:gd name="T56" fmla="*/ 91 w 215"/>
                  <a:gd name="T57" fmla="*/ 205 h 205"/>
                  <a:gd name="T58" fmla="*/ 91 w 215"/>
                  <a:gd name="T59" fmla="*/ 205 h 205"/>
                  <a:gd name="T60" fmla="*/ 91 w 215"/>
                  <a:gd name="T61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5" h="205">
                    <a:moveTo>
                      <a:pt x="91" y="205"/>
                    </a:moveTo>
                    <a:lnTo>
                      <a:pt x="94" y="189"/>
                    </a:lnTo>
                    <a:lnTo>
                      <a:pt x="96" y="173"/>
                    </a:lnTo>
                    <a:lnTo>
                      <a:pt x="100" y="160"/>
                    </a:lnTo>
                    <a:lnTo>
                      <a:pt x="119" y="164"/>
                    </a:lnTo>
                    <a:lnTo>
                      <a:pt x="141" y="156"/>
                    </a:lnTo>
                    <a:lnTo>
                      <a:pt x="153" y="132"/>
                    </a:lnTo>
                    <a:lnTo>
                      <a:pt x="151" y="116"/>
                    </a:lnTo>
                    <a:lnTo>
                      <a:pt x="174" y="116"/>
                    </a:lnTo>
                    <a:lnTo>
                      <a:pt x="183" y="87"/>
                    </a:lnTo>
                    <a:lnTo>
                      <a:pt x="189" y="71"/>
                    </a:lnTo>
                    <a:lnTo>
                      <a:pt x="198" y="57"/>
                    </a:lnTo>
                    <a:lnTo>
                      <a:pt x="203" y="44"/>
                    </a:lnTo>
                    <a:lnTo>
                      <a:pt x="203" y="16"/>
                    </a:lnTo>
                    <a:lnTo>
                      <a:pt x="215" y="14"/>
                    </a:lnTo>
                    <a:lnTo>
                      <a:pt x="214" y="0"/>
                    </a:lnTo>
                    <a:lnTo>
                      <a:pt x="153" y="0"/>
                    </a:lnTo>
                    <a:lnTo>
                      <a:pt x="82" y="0"/>
                    </a:lnTo>
                    <a:lnTo>
                      <a:pt x="27" y="0"/>
                    </a:lnTo>
                    <a:lnTo>
                      <a:pt x="9" y="2"/>
                    </a:lnTo>
                    <a:lnTo>
                      <a:pt x="0" y="59"/>
                    </a:lnTo>
                    <a:lnTo>
                      <a:pt x="0" y="76"/>
                    </a:lnTo>
                    <a:lnTo>
                      <a:pt x="0" y="103"/>
                    </a:lnTo>
                    <a:lnTo>
                      <a:pt x="2" y="123"/>
                    </a:lnTo>
                    <a:lnTo>
                      <a:pt x="46" y="121"/>
                    </a:lnTo>
                    <a:lnTo>
                      <a:pt x="48" y="167"/>
                    </a:lnTo>
                    <a:lnTo>
                      <a:pt x="48" y="196"/>
                    </a:lnTo>
                    <a:lnTo>
                      <a:pt x="73" y="196"/>
                    </a:lnTo>
                    <a:lnTo>
                      <a:pt x="91" y="205"/>
                    </a:lnTo>
                    <a:lnTo>
                      <a:pt x="91" y="205"/>
                    </a:lnTo>
                    <a:lnTo>
                      <a:pt x="91" y="205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4" name="Freeform 52">
                <a:extLst>
                  <a:ext uri="{FF2B5EF4-FFF2-40B4-BE49-F238E27FC236}">
                    <a16:creationId xmlns:a16="http://schemas.microsoft.com/office/drawing/2014/main" id="{A8948807-F200-1CEA-7F34-9D64C414EEC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181779" y="4325904"/>
                <a:ext cx="883560" cy="1156963"/>
              </a:xfrm>
              <a:custGeom>
                <a:avLst/>
                <a:gdLst>
                  <a:gd name="T0" fmla="*/ 176 w 265"/>
                  <a:gd name="T1" fmla="*/ 347 h 347"/>
                  <a:gd name="T2" fmla="*/ 181 w 265"/>
                  <a:gd name="T3" fmla="*/ 334 h 347"/>
                  <a:gd name="T4" fmla="*/ 183 w 265"/>
                  <a:gd name="T5" fmla="*/ 320 h 347"/>
                  <a:gd name="T6" fmla="*/ 178 w 265"/>
                  <a:gd name="T7" fmla="*/ 306 h 347"/>
                  <a:gd name="T8" fmla="*/ 167 w 265"/>
                  <a:gd name="T9" fmla="*/ 292 h 347"/>
                  <a:gd name="T10" fmla="*/ 181 w 265"/>
                  <a:gd name="T11" fmla="*/ 286 h 347"/>
                  <a:gd name="T12" fmla="*/ 196 w 265"/>
                  <a:gd name="T13" fmla="*/ 301 h 347"/>
                  <a:gd name="T14" fmla="*/ 210 w 265"/>
                  <a:gd name="T15" fmla="*/ 290 h 347"/>
                  <a:gd name="T16" fmla="*/ 194 w 265"/>
                  <a:gd name="T17" fmla="*/ 281 h 347"/>
                  <a:gd name="T18" fmla="*/ 187 w 265"/>
                  <a:gd name="T19" fmla="*/ 270 h 347"/>
                  <a:gd name="T20" fmla="*/ 174 w 265"/>
                  <a:gd name="T21" fmla="*/ 263 h 347"/>
                  <a:gd name="T22" fmla="*/ 197 w 265"/>
                  <a:gd name="T23" fmla="*/ 260 h 347"/>
                  <a:gd name="T24" fmla="*/ 210 w 265"/>
                  <a:gd name="T25" fmla="*/ 254 h 347"/>
                  <a:gd name="T26" fmla="*/ 226 w 265"/>
                  <a:gd name="T27" fmla="*/ 263 h 347"/>
                  <a:gd name="T28" fmla="*/ 229 w 265"/>
                  <a:gd name="T29" fmla="*/ 251 h 347"/>
                  <a:gd name="T30" fmla="*/ 222 w 265"/>
                  <a:gd name="T31" fmla="*/ 240 h 347"/>
                  <a:gd name="T32" fmla="*/ 233 w 265"/>
                  <a:gd name="T33" fmla="*/ 231 h 347"/>
                  <a:gd name="T34" fmla="*/ 231 w 265"/>
                  <a:gd name="T35" fmla="*/ 215 h 347"/>
                  <a:gd name="T36" fmla="*/ 220 w 265"/>
                  <a:gd name="T37" fmla="*/ 205 h 347"/>
                  <a:gd name="T38" fmla="*/ 219 w 265"/>
                  <a:gd name="T39" fmla="*/ 189 h 347"/>
                  <a:gd name="T40" fmla="*/ 233 w 265"/>
                  <a:gd name="T41" fmla="*/ 183 h 347"/>
                  <a:gd name="T42" fmla="*/ 245 w 265"/>
                  <a:gd name="T43" fmla="*/ 178 h 347"/>
                  <a:gd name="T44" fmla="*/ 233 w 265"/>
                  <a:gd name="T45" fmla="*/ 171 h 347"/>
                  <a:gd name="T46" fmla="*/ 233 w 265"/>
                  <a:gd name="T47" fmla="*/ 156 h 347"/>
                  <a:gd name="T48" fmla="*/ 236 w 265"/>
                  <a:gd name="T49" fmla="*/ 146 h 347"/>
                  <a:gd name="T50" fmla="*/ 238 w 265"/>
                  <a:gd name="T51" fmla="*/ 130 h 347"/>
                  <a:gd name="T52" fmla="*/ 244 w 265"/>
                  <a:gd name="T53" fmla="*/ 117 h 347"/>
                  <a:gd name="T54" fmla="*/ 260 w 265"/>
                  <a:gd name="T55" fmla="*/ 116 h 347"/>
                  <a:gd name="T56" fmla="*/ 258 w 265"/>
                  <a:gd name="T57" fmla="*/ 103 h 347"/>
                  <a:gd name="T58" fmla="*/ 251 w 265"/>
                  <a:gd name="T59" fmla="*/ 89 h 347"/>
                  <a:gd name="T60" fmla="*/ 252 w 265"/>
                  <a:gd name="T61" fmla="*/ 76 h 347"/>
                  <a:gd name="T62" fmla="*/ 244 w 265"/>
                  <a:gd name="T63" fmla="*/ 66 h 347"/>
                  <a:gd name="T64" fmla="*/ 245 w 265"/>
                  <a:gd name="T65" fmla="*/ 51 h 347"/>
                  <a:gd name="T66" fmla="*/ 251 w 265"/>
                  <a:gd name="T67" fmla="*/ 39 h 347"/>
                  <a:gd name="T68" fmla="*/ 258 w 265"/>
                  <a:gd name="T69" fmla="*/ 28 h 347"/>
                  <a:gd name="T70" fmla="*/ 263 w 265"/>
                  <a:gd name="T71" fmla="*/ 16 h 347"/>
                  <a:gd name="T72" fmla="*/ 265 w 265"/>
                  <a:gd name="T73" fmla="*/ 0 h 347"/>
                  <a:gd name="T74" fmla="*/ 199 w 265"/>
                  <a:gd name="T75" fmla="*/ 2 h 347"/>
                  <a:gd name="T76" fmla="*/ 139 w 265"/>
                  <a:gd name="T77" fmla="*/ 0 h 347"/>
                  <a:gd name="T78" fmla="*/ 140 w 265"/>
                  <a:gd name="T79" fmla="*/ 14 h 347"/>
                  <a:gd name="T80" fmla="*/ 126 w 265"/>
                  <a:gd name="T81" fmla="*/ 14 h 347"/>
                  <a:gd name="T82" fmla="*/ 126 w 265"/>
                  <a:gd name="T83" fmla="*/ 44 h 347"/>
                  <a:gd name="T84" fmla="*/ 123 w 265"/>
                  <a:gd name="T85" fmla="*/ 57 h 347"/>
                  <a:gd name="T86" fmla="*/ 117 w 265"/>
                  <a:gd name="T87" fmla="*/ 71 h 347"/>
                  <a:gd name="T88" fmla="*/ 107 w 265"/>
                  <a:gd name="T89" fmla="*/ 80 h 347"/>
                  <a:gd name="T90" fmla="*/ 107 w 265"/>
                  <a:gd name="T91" fmla="*/ 110 h 347"/>
                  <a:gd name="T92" fmla="*/ 76 w 265"/>
                  <a:gd name="T93" fmla="*/ 116 h 347"/>
                  <a:gd name="T94" fmla="*/ 78 w 265"/>
                  <a:gd name="T95" fmla="*/ 128 h 347"/>
                  <a:gd name="T96" fmla="*/ 76 w 265"/>
                  <a:gd name="T97" fmla="*/ 158 h 347"/>
                  <a:gd name="T98" fmla="*/ 44 w 265"/>
                  <a:gd name="T99" fmla="*/ 156 h 347"/>
                  <a:gd name="T100" fmla="*/ 32 w 265"/>
                  <a:gd name="T101" fmla="*/ 162 h 347"/>
                  <a:gd name="T102" fmla="*/ 21 w 265"/>
                  <a:gd name="T103" fmla="*/ 173 h 347"/>
                  <a:gd name="T104" fmla="*/ 18 w 265"/>
                  <a:gd name="T105" fmla="*/ 189 h 347"/>
                  <a:gd name="T106" fmla="*/ 16 w 265"/>
                  <a:gd name="T107" fmla="*/ 205 h 347"/>
                  <a:gd name="T108" fmla="*/ 9 w 265"/>
                  <a:gd name="T109" fmla="*/ 221 h 347"/>
                  <a:gd name="T110" fmla="*/ 0 w 265"/>
                  <a:gd name="T111" fmla="*/ 238 h 347"/>
                  <a:gd name="T112" fmla="*/ 57 w 265"/>
                  <a:gd name="T113" fmla="*/ 249 h 347"/>
                  <a:gd name="T114" fmla="*/ 85 w 265"/>
                  <a:gd name="T115" fmla="*/ 249 h 347"/>
                  <a:gd name="T116" fmla="*/ 85 w 265"/>
                  <a:gd name="T117" fmla="*/ 333 h 347"/>
                  <a:gd name="T118" fmla="*/ 124 w 265"/>
                  <a:gd name="T119" fmla="*/ 345 h 347"/>
                  <a:gd name="T120" fmla="*/ 176 w 265"/>
                  <a:gd name="T121" fmla="*/ 347 h 347"/>
                  <a:gd name="T122" fmla="*/ 176 w 265"/>
                  <a:gd name="T123" fmla="*/ 347 h 347"/>
                  <a:gd name="T124" fmla="*/ 176 w 265"/>
                  <a:gd name="T125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5" h="347">
                    <a:moveTo>
                      <a:pt x="176" y="347"/>
                    </a:moveTo>
                    <a:lnTo>
                      <a:pt x="181" y="334"/>
                    </a:lnTo>
                    <a:lnTo>
                      <a:pt x="183" y="320"/>
                    </a:lnTo>
                    <a:lnTo>
                      <a:pt x="178" y="306"/>
                    </a:lnTo>
                    <a:lnTo>
                      <a:pt x="167" y="292"/>
                    </a:lnTo>
                    <a:lnTo>
                      <a:pt x="181" y="286"/>
                    </a:lnTo>
                    <a:lnTo>
                      <a:pt x="196" y="301"/>
                    </a:lnTo>
                    <a:lnTo>
                      <a:pt x="210" y="290"/>
                    </a:lnTo>
                    <a:lnTo>
                      <a:pt x="194" y="281"/>
                    </a:lnTo>
                    <a:lnTo>
                      <a:pt x="187" y="270"/>
                    </a:lnTo>
                    <a:lnTo>
                      <a:pt x="174" y="263"/>
                    </a:lnTo>
                    <a:lnTo>
                      <a:pt x="197" y="260"/>
                    </a:lnTo>
                    <a:lnTo>
                      <a:pt x="210" y="254"/>
                    </a:lnTo>
                    <a:lnTo>
                      <a:pt x="226" y="263"/>
                    </a:lnTo>
                    <a:lnTo>
                      <a:pt x="229" y="251"/>
                    </a:lnTo>
                    <a:lnTo>
                      <a:pt x="222" y="240"/>
                    </a:lnTo>
                    <a:lnTo>
                      <a:pt x="233" y="231"/>
                    </a:lnTo>
                    <a:lnTo>
                      <a:pt x="231" y="215"/>
                    </a:lnTo>
                    <a:lnTo>
                      <a:pt x="220" y="205"/>
                    </a:lnTo>
                    <a:lnTo>
                      <a:pt x="219" y="189"/>
                    </a:lnTo>
                    <a:lnTo>
                      <a:pt x="233" y="183"/>
                    </a:lnTo>
                    <a:lnTo>
                      <a:pt x="245" y="178"/>
                    </a:lnTo>
                    <a:lnTo>
                      <a:pt x="233" y="171"/>
                    </a:lnTo>
                    <a:lnTo>
                      <a:pt x="233" y="156"/>
                    </a:lnTo>
                    <a:lnTo>
                      <a:pt x="236" y="146"/>
                    </a:lnTo>
                    <a:lnTo>
                      <a:pt x="238" y="130"/>
                    </a:lnTo>
                    <a:lnTo>
                      <a:pt x="244" y="117"/>
                    </a:lnTo>
                    <a:lnTo>
                      <a:pt x="260" y="116"/>
                    </a:lnTo>
                    <a:lnTo>
                      <a:pt x="258" y="103"/>
                    </a:lnTo>
                    <a:lnTo>
                      <a:pt x="251" y="89"/>
                    </a:lnTo>
                    <a:lnTo>
                      <a:pt x="252" y="76"/>
                    </a:lnTo>
                    <a:lnTo>
                      <a:pt x="244" y="66"/>
                    </a:lnTo>
                    <a:lnTo>
                      <a:pt x="245" y="51"/>
                    </a:lnTo>
                    <a:lnTo>
                      <a:pt x="251" y="39"/>
                    </a:lnTo>
                    <a:lnTo>
                      <a:pt x="258" y="28"/>
                    </a:lnTo>
                    <a:lnTo>
                      <a:pt x="263" y="16"/>
                    </a:lnTo>
                    <a:lnTo>
                      <a:pt x="265" y="0"/>
                    </a:lnTo>
                    <a:lnTo>
                      <a:pt x="199" y="2"/>
                    </a:lnTo>
                    <a:lnTo>
                      <a:pt x="139" y="0"/>
                    </a:lnTo>
                    <a:lnTo>
                      <a:pt x="140" y="14"/>
                    </a:lnTo>
                    <a:lnTo>
                      <a:pt x="126" y="14"/>
                    </a:lnTo>
                    <a:lnTo>
                      <a:pt x="126" y="44"/>
                    </a:lnTo>
                    <a:lnTo>
                      <a:pt x="123" y="57"/>
                    </a:lnTo>
                    <a:lnTo>
                      <a:pt x="117" y="71"/>
                    </a:lnTo>
                    <a:lnTo>
                      <a:pt x="107" y="80"/>
                    </a:lnTo>
                    <a:lnTo>
                      <a:pt x="107" y="110"/>
                    </a:lnTo>
                    <a:lnTo>
                      <a:pt x="76" y="116"/>
                    </a:lnTo>
                    <a:lnTo>
                      <a:pt x="78" y="128"/>
                    </a:lnTo>
                    <a:lnTo>
                      <a:pt x="76" y="158"/>
                    </a:lnTo>
                    <a:lnTo>
                      <a:pt x="44" y="156"/>
                    </a:lnTo>
                    <a:lnTo>
                      <a:pt x="32" y="162"/>
                    </a:lnTo>
                    <a:lnTo>
                      <a:pt x="21" y="173"/>
                    </a:lnTo>
                    <a:lnTo>
                      <a:pt x="18" y="189"/>
                    </a:lnTo>
                    <a:lnTo>
                      <a:pt x="16" y="205"/>
                    </a:lnTo>
                    <a:lnTo>
                      <a:pt x="9" y="221"/>
                    </a:lnTo>
                    <a:lnTo>
                      <a:pt x="0" y="238"/>
                    </a:lnTo>
                    <a:lnTo>
                      <a:pt x="57" y="249"/>
                    </a:lnTo>
                    <a:lnTo>
                      <a:pt x="85" y="249"/>
                    </a:lnTo>
                    <a:lnTo>
                      <a:pt x="85" y="333"/>
                    </a:lnTo>
                    <a:lnTo>
                      <a:pt x="124" y="345"/>
                    </a:lnTo>
                    <a:lnTo>
                      <a:pt x="176" y="347"/>
                    </a:lnTo>
                    <a:lnTo>
                      <a:pt x="176" y="347"/>
                    </a:lnTo>
                    <a:lnTo>
                      <a:pt x="176" y="347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5" name="Freeform 53">
                <a:extLst>
                  <a:ext uri="{FF2B5EF4-FFF2-40B4-BE49-F238E27FC236}">
                    <a16:creationId xmlns:a16="http://schemas.microsoft.com/office/drawing/2014/main" id="{B278D3D0-644A-D8BB-5B1E-ADB0A2B969E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775264" y="4319236"/>
                <a:ext cx="853552" cy="1263656"/>
              </a:xfrm>
              <a:custGeom>
                <a:avLst/>
                <a:gdLst>
                  <a:gd name="T0" fmla="*/ 206 w 256"/>
                  <a:gd name="T1" fmla="*/ 363 h 379"/>
                  <a:gd name="T2" fmla="*/ 204 w 256"/>
                  <a:gd name="T3" fmla="*/ 324 h 379"/>
                  <a:gd name="T4" fmla="*/ 206 w 256"/>
                  <a:gd name="T5" fmla="*/ 242 h 379"/>
                  <a:gd name="T6" fmla="*/ 219 w 256"/>
                  <a:gd name="T7" fmla="*/ 219 h 379"/>
                  <a:gd name="T8" fmla="*/ 228 w 256"/>
                  <a:gd name="T9" fmla="*/ 194 h 379"/>
                  <a:gd name="T10" fmla="*/ 247 w 256"/>
                  <a:gd name="T11" fmla="*/ 173 h 379"/>
                  <a:gd name="T12" fmla="*/ 256 w 256"/>
                  <a:gd name="T13" fmla="*/ 151 h 379"/>
                  <a:gd name="T14" fmla="*/ 236 w 256"/>
                  <a:gd name="T15" fmla="*/ 126 h 379"/>
                  <a:gd name="T16" fmla="*/ 231 w 256"/>
                  <a:gd name="T17" fmla="*/ 32 h 379"/>
                  <a:gd name="T18" fmla="*/ 219 w 256"/>
                  <a:gd name="T19" fmla="*/ 2 h 379"/>
                  <a:gd name="T20" fmla="*/ 146 w 256"/>
                  <a:gd name="T21" fmla="*/ 2 h 379"/>
                  <a:gd name="T22" fmla="*/ 90 w 256"/>
                  <a:gd name="T23" fmla="*/ 2 h 379"/>
                  <a:gd name="T24" fmla="*/ 80 w 256"/>
                  <a:gd name="T25" fmla="*/ 30 h 379"/>
                  <a:gd name="T26" fmla="*/ 67 w 256"/>
                  <a:gd name="T27" fmla="*/ 53 h 379"/>
                  <a:gd name="T28" fmla="*/ 71 w 256"/>
                  <a:gd name="T29" fmla="*/ 77 h 379"/>
                  <a:gd name="T30" fmla="*/ 80 w 256"/>
                  <a:gd name="T31" fmla="*/ 103 h 379"/>
                  <a:gd name="T32" fmla="*/ 66 w 256"/>
                  <a:gd name="T33" fmla="*/ 119 h 379"/>
                  <a:gd name="T34" fmla="*/ 57 w 256"/>
                  <a:gd name="T35" fmla="*/ 142 h 379"/>
                  <a:gd name="T36" fmla="*/ 53 w 256"/>
                  <a:gd name="T37" fmla="*/ 173 h 379"/>
                  <a:gd name="T38" fmla="*/ 58 w 256"/>
                  <a:gd name="T39" fmla="*/ 182 h 379"/>
                  <a:gd name="T40" fmla="*/ 42 w 256"/>
                  <a:gd name="T41" fmla="*/ 207 h 379"/>
                  <a:gd name="T42" fmla="*/ 55 w 256"/>
                  <a:gd name="T43" fmla="*/ 230 h 379"/>
                  <a:gd name="T44" fmla="*/ 53 w 256"/>
                  <a:gd name="T45" fmla="*/ 246 h 379"/>
                  <a:gd name="T46" fmla="*/ 34 w 256"/>
                  <a:gd name="T47" fmla="*/ 256 h 379"/>
                  <a:gd name="T48" fmla="*/ 3 w 256"/>
                  <a:gd name="T49" fmla="*/ 256 h 379"/>
                  <a:gd name="T50" fmla="*/ 10 w 256"/>
                  <a:gd name="T51" fmla="*/ 274 h 379"/>
                  <a:gd name="T52" fmla="*/ 23 w 256"/>
                  <a:gd name="T53" fmla="*/ 304 h 379"/>
                  <a:gd name="T54" fmla="*/ 0 w 256"/>
                  <a:gd name="T55" fmla="*/ 292 h 379"/>
                  <a:gd name="T56" fmla="*/ 1 w 256"/>
                  <a:gd name="T57" fmla="*/ 320 h 379"/>
                  <a:gd name="T58" fmla="*/ 16 w 256"/>
                  <a:gd name="T59" fmla="*/ 349 h 379"/>
                  <a:gd name="T60" fmla="*/ 85 w 256"/>
                  <a:gd name="T61" fmla="*/ 358 h 379"/>
                  <a:gd name="T62" fmla="*/ 121 w 256"/>
                  <a:gd name="T63" fmla="*/ 349 h 379"/>
                  <a:gd name="T64" fmla="*/ 139 w 256"/>
                  <a:gd name="T65" fmla="*/ 342 h 379"/>
                  <a:gd name="T66" fmla="*/ 162 w 256"/>
                  <a:gd name="T67" fmla="*/ 360 h 379"/>
                  <a:gd name="T68" fmla="*/ 149 w 256"/>
                  <a:gd name="T69" fmla="*/ 365 h 379"/>
                  <a:gd name="T70" fmla="*/ 187 w 256"/>
                  <a:gd name="T71" fmla="*/ 376 h 379"/>
                  <a:gd name="T72" fmla="*/ 204 w 256"/>
                  <a:gd name="T73" fmla="*/ 379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379">
                    <a:moveTo>
                      <a:pt x="204" y="379"/>
                    </a:moveTo>
                    <a:lnTo>
                      <a:pt x="206" y="363"/>
                    </a:lnTo>
                    <a:lnTo>
                      <a:pt x="206" y="336"/>
                    </a:lnTo>
                    <a:lnTo>
                      <a:pt x="204" y="324"/>
                    </a:lnTo>
                    <a:lnTo>
                      <a:pt x="204" y="255"/>
                    </a:lnTo>
                    <a:lnTo>
                      <a:pt x="206" y="242"/>
                    </a:lnTo>
                    <a:lnTo>
                      <a:pt x="210" y="230"/>
                    </a:lnTo>
                    <a:lnTo>
                      <a:pt x="219" y="219"/>
                    </a:lnTo>
                    <a:lnTo>
                      <a:pt x="220" y="205"/>
                    </a:lnTo>
                    <a:lnTo>
                      <a:pt x="228" y="194"/>
                    </a:lnTo>
                    <a:lnTo>
                      <a:pt x="238" y="185"/>
                    </a:lnTo>
                    <a:lnTo>
                      <a:pt x="247" y="173"/>
                    </a:lnTo>
                    <a:lnTo>
                      <a:pt x="254" y="164"/>
                    </a:lnTo>
                    <a:lnTo>
                      <a:pt x="256" y="151"/>
                    </a:lnTo>
                    <a:lnTo>
                      <a:pt x="244" y="141"/>
                    </a:lnTo>
                    <a:lnTo>
                      <a:pt x="236" y="126"/>
                    </a:lnTo>
                    <a:lnTo>
                      <a:pt x="231" y="91"/>
                    </a:lnTo>
                    <a:lnTo>
                      <a:pt x="231" y="32"/>
                    </a:lnTo>
                    <a:lnTo>
                      <a:pt x="231" y="9"/>
                    </a:lnTo>
                    <a:lnTo>
                      <a:pt x="219" y="2"/>
                    </a:lnTo>
                    <a:lnTo>
                      <a:pt x="162" y="0"/>
                    </a:lnTo>
                    <a:lnTo>
                      <a:pt x="146" y="2"/>
                    </a:lnTo>
                    <a:lnTo>
                      <a:pt x="115" y="2"/>
                    </a:lnTo>
                    <a:lnTo>
                      <a:pt x="90" y="2"/>
                    </a:lnTo>
                    <a:lnTo>
                      <a:pt x="85" y="14"/>
                    </a:lnTo>
                    <a:lnTo>
                      <a:pt x="80" y="30"/>
                    </a:lnTo>
                    <a:lnTo>
                      <a:pt x="73" y="41"/>
                    </a:lnTo>
                    <a:lnTo>
                      <a:pt x="67" y="53"/>
                    </a:lnTo>
                    <a:lnTo>
                      <a:pt x="66" y="66"/>
                    </a:lnTo>
                    <a:lnTo>
                      <a:pt x="71" y="77"/>
                    </a:lnTo>
                    <a:lnTo>
                      <a:pt x="73" y="91"/>
                    </a:lnTo>
                    <a:lnTo>
                      <a:pt x="80" y="103"/>
                    </a:lnTo>
                    <a:lnTo>
                      <a:pt x="82" y="118"/>
                    </a:lnTo>
                    <a:lnTo>
                      <a:pt x="66" y="119"/>
                    </a:lnTo>
                    <a:lnTo>
                      <a:pt x="62" y="130"/>
                    </a:lnTo>
                    <a:lnTo>
                      <a:pt x="57" y="142"/>
                    </a:lnTo>
                    <a:lnTo>
                      <a:pt x="55" y="158"/>
                    </a:lnTo>
                    <a:lnTo>
                      <a:pt x="53" y="173"/>
                    </a:lnTo>
                    <a:lnTo>
                      <a:pt x="66" y="173"/>
                    </a:lnTo>
                    <a:lnTo>
                      <a:pt x="58" y="182"/>
                    </a:lnTo>
                    <a:lnTo>
                      <a:pt x="48" y="191"/>
                    </a:lnTo>
                    <a:lnTo>
                      <a:pt x="42" y="207"/>
                    </a:lnTo>
                    <a:lnTo>
                      <a:pt x="48" y="219"/>
                    </a:lnTo>
                    <a:lnTo>
                      <a:pt x="55" y="230"/>
                    </a:lnTo>
                    <a:lnTo>
                      <a:pt x="42" y="235"/>
                    </a:lnTo>
                    <a:lnTo>
                      <a:pt x="53" y="246"/>
                    </a:lnTo>
                    <a:lnTo>
                      <a:pt x="48" y="262"/>
                    </a:lnTo>
                    <a:lnTo>
                      <a:pt x="34" y="256"/>
                    </a:lnTo>
                    <a:lnTo>
                      <a:pt x="19" y="262"/>
                    </a:lnTo>
                    <a:lnTo>
                      <a:pt x="3" y="256"/>
                    </a:lnTo>
                    <a:lnTo>
                      <a:pt x="0" y="269"/>
                    </a:lnTo>
                    <a:lnTo>
                      <a:pt x="10" y="274"/>
                    </a:lnTo>
                    <a:lnTo>
                      <a:pt x="26" y="288"/>
                    </a:lnTo>
                    <a:lnTo>
                      <a:pt x="23" y="304"/>
                    </a:lnTo>
                    <a:lnTo>
                      <a:pt x="12" y="287"/>
                    </a:lnTo>
                    <a:lnTo>
                      <a:pt x="0" y="292"/>
                    </a:lnTo>
                    <a:lnTo>
                      <a:pt x="0" y="308"/>
                    </a:lnTo>
                    <a:lnTo>
                      <a:pt x="1" y="320"/>
                    </a:lnTo>
                    <a:lnTo>
                      <a:pt x="14" y="333"/>
                    </a:lnTo>
                    <a:lnTo>
                      <a:pt x="16" y="349"/>
                    </a:lnTo>
                    <a:lnTo>
                      <a:pt x="48" y="349"/>
                    </a:lnTo>
                    <a:lnTo>
                      <a:pt x="85" y="358"/>
                    </a:lnTo>
                    <a:lnTo>
                      <a:pt x="108" y="356"/>
                    </a:lnTo>
                    <a:lnTo>
                      <a:pt x="121" y="349"/>
                    </a:lnTo>
                    <a:lnTo>
                      <a:pt x="133" y="356"/>
                    </a:lnTo>
                    <a:lnTo>
                      <a:pt x="139" y="342"/>
                    </a:lnTo>
                    <a:lnTo>
                      <a:pt x="151" y="342"/>
                    </a:lnTo>
                    <a:lnTo>
                      <a:pt x="162" y="360"/>
                    </a:lnTo>
                    <a:lnTo>
                      <a:pt x="147" y="353"/>
                    </a:lnTo>
                    <a:lnTo>
                      <a:pt x="149" y="365"/>
                    </a:lnTo>
                    <a:lnTo>
                      <a:pt x="167" y="367"/>
                    </a:lnTo>
                    <a:lnTo>
                      <a:pt x="187" y="376"/>
                    </a:lnTo>
                    <a:lnTo>
                      <a:pt x="204" y="379"/>
                    </a:lnTo>
                    <a:lnTo>
                      <a:pt x="204" y="379"/>
                    </a:lnTo>
                    <a:lnTo>
                      <a:pt x="204" y="379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B8BEC003-4624-D7EF-21FF-57164D23D6A6}"/>
                  </a:ext>
                </a:extLst>
              </p:cNvPr>
              <p:cNvSpPr/>
              <p:nvPr/>
            </p:nvSpPr>
            <p:spPr>
              <a:xfrm>
                <a:off x="4404820" y="2877280"/>
                <a:ext cx="1311959" cy="1477702"/>
              </a:xfrm>
              <a:custGeom>
                <a:avLst/>
                <a:gdLst>
                  <a:gd name="connsiteX0" fmla="*/ 42481 w 527780"/>
                  <a:gd name="connsiteY0" fmla="*/ 594455 h 594455"/>
                  <a:gd name="connsiteX1" fmla="*/ 103060 w 527780"/>
                  <a:gd name="connsiteY1" fmla="*/ 593312 h 594455"/>
                  <a:gd name="connsiteX2" fmla="*/ 202311 w 527780"/>
                  <a:gd name="connsiteY2" fmla="*/ 592550 h 594455"/>
                  <a:gd name="connsiteX3" fmla="*/ 391763 w 527780"/>
                  <a:gd name="connsiteY3" fmla="*/ 594265 h 594455"/>
                  <a:gd name="connsiteX4" fmla="*/ 478346 w 527780"/>
                  <a:gd name="connsiteY4" fmla="*/ 591979 h 594455"/>
                  <a:gd name="connsiteX5" fmla="*/ 497396 w 527780"/>
                  <a:gd name="connsiteY5" fmla="*/ 577025 h 594455"/>
                  <a:gd name="connsiteX6" fmla="*/ 508540 w 527780"/>
                  <a:gd name="connsiteY6" fmla="*/ 556736 h 594455"/>
                  <a:gd name="connsiteX7" fmla="*/ 476631 w 527780"/>
                  <a:gd name="connsiteY7" fmla="*/ 535496 h 594455"/>
                  <a:gd name="connsiteX8" fmla="*/ 476060 w 527780"/>
                  <a:gd name="connsiteY8" fmla="*/ 505111 h 594455"/>
                  <a:gd name="connsiteX9" fmla="*/ 474440 w 527780"/>
                  <a:gd name="connsiteY9" fmla="*/ 483203 h 594455"/>
                  <a:gd name="connsiteX10" fmla="*/ 458533 w 527780"/>
                  <a:gd name="connsiteY10" fmla="*/ 472630 h 594455"/>
                  <a:gd name="connsiteX11" fmla="*/ 461201 w 527780"/>
                  <a:gd name="connsiteY11" fmla="*/ 451295 h 594455"/>
                  <a:gd name="connsiteX12" fmla="*/ 443579 w 527780"/>
                  <a:gd name="connsiteY12" fmla="*/ 418814 h 594455"/>
                  <a:gd name="connsiteX13" fmla="*/ 447294 w 527780"/>
                  <a:gd name="connsiteY13" fmla="*/ 388906 h 594455"/>
                  <a:gd name="connsiteX14" fmla="*/ 462153 w 527780"/>
                  <a:gd name="connsiteY14" fmla="*/ 373475 h 594455"/>
                  <a:gd name="connsiteX15" fmla="*/ 461105 w 527780"/>
                  <a:gd name="connsiteY15" fmla="*/ 347282 h 594455"/>
                  <a:gd name="connsiteX16" fmla="*/ 467392 w 527780"/>
                  <a:gd name="connsiteY16" fmla="*/ 330803 h 594455"/>
                  <a:gd name="connsiteX17" fmla="*/ 488061 w 527780"/>
                  <a:gd name="connsiteY17" fmla="*/ 302990 h 594455"/>
                  <a:gd name="connsiteX18" fmla="*/ 500824 w 527780"/>
                  <a:gd name="connsiteY18" fmla="*/ 269938 h 594455"/>
                  <a:gd name="connsiteX19" fmla="*/ 507111 w 527780"/>
                  <a:gd name="connsiteY19" fmla="*/ 253365 h 594455"/>
                  <a:gd name="connsiteX20" fmla="*/ 517779 w 527780"/>
                  <a:gd name="connsiteY20" fmla="*/ 237363 h 594455"/>
                  <a:gd name="connsiteX21" fmla="*/ 527780 w 527780"/>
                  <a:gd name="connsiteY21" fmla="*/ 225647 h 594455"/>
                  <a:gd name="connsiteX22" fmla="*/ 513493 w 527780"/>
                  <a:gd name="connsiteY22" fmla="*/ 202216 h 594455"/>
                  <a:gd name="connsiteX23" fmla="*/ 503872 w 527780"/>
                  <a:gd name="connsiteY23" fmla="*/ 175070 h 594455"/>
                  <a:gd name="connsiteX24" fmla="*/ 502253 w 527780"/>
                  <a:gd name="connsiteY24" fmla="*/ 153162 h 594455"/>
                  <a:gd name="connsiteX25" fmla="*/ 496443 w 527780"/>
                  <a:gd name="connsiteY25" fmla="*/ 130778 h 594455"/>
                  <a:gd name="connsiteX26" fmla="*/ 480441 w 527780"/>
                  <a:gd name="connsiteY26" fmla="*/ 120205 h 594455"/>
                  <a:gd name="connsiteX27" fmla="*/ 474059 w 527780"/>
                  <a:gd name="connsiteY27" fmla="*/ 102108 h 594455"/>
                  <a:gd name="connsiteX28" fmla="*/ 455485 w 527780"/>
                  <a:gd name="connsiteY28" fmla="*/ 112776 h 594455"/>
                  <a:gd name="connsiteX29" fmla="*/ 443865 w 527780"/>
                  <a:gd name="connsiteY29" fmla="*/ 102679 h 594455"/>
                  <a:gd name="connsiteX30" fmla="*/ 447008 w 527780"/>
                  <a:gd name="connsiteY30" fmla="*/ 77057 h 594455"/>
                  <a:gd name="connsiteX31" fmla="*/ 405574 w 527780"/>
                  <a:gd name="connsiteY31" fmla="*/ 28670 h 594455"/>
                  <a:gd name="connsiteX32" fmla="*/ 383762 w 527780"/>
                  <a:gd name="connsiteY32" fmla="*/ 30289 h 594455"/>
                  <a:gd name="connsiteX33" fmla="*/ 365760 w 527780"/>
                  <a:gd name="connsiteY33" fmla="*/ 36767 h 594455"/>
                  <a:gd name="connsiteX34" fmla="*/ 364617 w 527780"/>
                  <a:gd name="connsiteY34" fmla="*/ 10668 h 594455"/>
                  <a:gd name="connsiteX35" fmla="*/ 348710 w 527780"/>
                  <a:gd name="connsiteY35" fmla="*/ 0 h 594455"/>
                  <a:gd name="connsiteX36" fmla="*/ 324803 w 527780"/>
                  <a:gd name="connsiteY36" fmla="*/ 18669 h 594455"/>
                  <a:gd name="connsiteX37" fmla="*/ 305181 w 527780"/>
                  <a:gd name="connsiteY37" fmla="*/ 3334 h 594455"/>
                  <a:gd name="connsiteX38" fmla="*/ 275558 w 527780"/>
                  <a:gd name="connsiteY38" fmla="*/ 68961 h 594455"/>
                  <a:gd name="connsiteX39" fmla="*/ 246412 w 527780"/>
                  <a:gd name="connsiteY39" fmla="*/ 130302 h 594455"/>
                  <a:gd name="connsiteX40" fmla="*/ 229933 w 527780"/>
                  <a:gd name="connsiteY40" fmla="*/ 158591 h 594455"/>
                  <a:gd name="connsiteX41" fmla="*/ 127730 w 527780"/>
                  <a:gd name="connsiteY41" fmla="*/ 323469 h 594455"/>
                  <a:gd name="connsiteX42" fmla="*/ 90583 w 527780"/>
                  <a:gd name="connsiteY42" fmla="*/ 379571 h 594455"/>
                  <a:gd name="connsiteX43" fmla="*/ 84201 w 527780"/>
                  <a:gd name="connsiteY43" fmla="*/ 396050 h 594455"/>
                  <a:gd name="connsiteX44" fmla="*/ 76295 w 527780"/>
                  <a:gd name="connsiteY44" fmla="*/ 425387 h 594455"/>
                  <a:gd name="connsiteX45" fmla="*/ 74200 w 527780"/>
                  <a:gd name="connsiteY45" fmla="*/ 442436 h 594455"/>
                  <a:gd name="connsiteX46" fmla="*/ 94869 w 527780"/>
                  <a:gd name="connsiteY46" fmla="*/ 449389 h 594455"/>
                  <a:gd name="connsiteX47" fmla="*/ 106108 w 527780"/>
                  <a:gd name="connsiteY47" fmla="*/ 463772 h 594455"/>
                  <a:gd name="connsiteX48" fmla="*/ 103442 w 527780"/>
                  <a:gd name="connsiteY48" fmla="*/ 485108 h 594455"/>
                  <a:gd name="connsiteX49" fmla="*/ 92868 w 527780"/>
                  <a:gd name="connsiteY49" fmla="*/ 501110 h 594455"/>
                  <a:gd name="connsiteX50" fmla="*/ 76962 w 527780"/>
                  <a:gd name="connsiteY50" fmla="*/ 525113 h 594455"/>
                  <a:gd name="connsiteX51" fmla="*/ 53626 w 527780"/>
                  <a:gd name="connsiteY51" fmla="*/ 539496 h 594455"/>
                  <a:gd name="connsiteX52" fmla="*/ 47244 w 527780"/>
                  <a:gd name="connsiteY52" fmla="*/ 556070 h 594455"/>
                  <a:gd name="connsiteX53" fmla="*/ 32385 w 527780"/>
                  <a:gd name="connsiteY53" fmla="*/ 571595 h 594455"/>
                  <a:gd name="connsiteX54" fmla="*/ 14383 w 527780"/>
                  <a:gd name="connsiteY54" fmla="*/ 577977 h 594455"/>
                  <a:gd name="connsiteX55" fmla="*/ 0 w 527780"/>
                  <a:gd name="connsiteY55" fmla="*/ 589217 h 594455"/>
                  <a:gd name="connsiteX56" fmla="*/ 38290 w 527780"/>
                  <a:gd name="connsiteY56" fmla="*/ 593979 h 594455"/>
                  <a:gd name="connsiteX57" fmla="*/ 42481 w 527780"/>
                  <a:gd name="connsiteY57" fmla="*/ 594455 h 594455"/>
                  <a:gd name="connsiteX58" fmla="*/ 42481 w 527780"/>
                  <a:gd name="connsiteY58" fmla="*/ 594455 h 594455"/>
                  <a:gd name="connsiteX59" fmla="*/ 42481 w 527780"/>
                  <a:gd name="connsiteY59" fmla="*/ 594455 h 59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527780" h="594455">
                    <a:moveTo>
                      <a:pt x="42481" y="594455"/>
                    </a:moveTo>
                    <a:lnTo>
                      <a:pt x="103060" y="593312"/>
                    </a:lnTo>
                    <a:lnTo>
                      <a:pt x="202311" y="592550"/>
                    </a:lnTo>
                    <a:lnTo>
                      <a:pt x="391763" y="594265"/>
                    </a:lnTo>
                    <a:lnTo>
                      <a:pt x="478346" y="591979"/>
                    </a:lnTo>
                    <a:lnTo>
                      <a:pt x="497396" y="577025"/>
                    </a:lnTo>
                    <a:lnTo>
                      <a:pt x="508540" y="556736"/>
                    </a:lnTo>
                    <a:lnTo>
                      <a:pt x="476631" y="535496"/>
                    </a:lnTo>
                    <a:lnTo>
                      <a:pt x="476060" y="505111"/>
                    </a:lnTo>
                    <a:lnTo>
                      <a:pt x="474440" y="483203"/>
                    </a:lnTo>
                    <a:lnTo>
                      <a:pt x="458533" y="472630"/>
                    </a:lnTo>
                    <a:lnTo>
                      <a:pt x="461201" y="451295"/>
                    </a:lnTo>
                    <a:lnTo>
                      <a:pt x="443579" y="418814"/>
                    </a:lnTo>
                    <a:lnTo>
                      <a:pt x="447294" y="388906"/>
                    </a:lnTo>
                    <a:lnTo>
                      <a:pt x="462153" y="373475"/>
                    </a:lnTo>
                    <a:lnTo>
                      <a:pt x="461105" y="347282"/>
                    </a:lnTo>
                    <a:lnTo>
                      <a:pt x="467392" y="330803"/>
                    </a:lnTo>
                    <a:lnTo>
                      <a:pt x="488061" y="302990"/>
                    </a:lnTo>
                    <a:lnTo>
                      <a:pt x="500824" y="269938"/>
                    </a:lnTo>
                    <a:lnTo>
                      <a:pt x="507111" y="253365"/>
                    </a:lnTo>
                    <a:lnTo>
                      <a:pt x="517779" y="237363"/>
                    </a:lnTo>
                    <a:lnTo>
                      <a:pt x="527780" y="225647"/>
                    </a:lnTo>
                    <a:lnTo>
                      <a:pt x="513493" y="202216"/>
                    </a:lnTo>
                    <a:lnTo>
                      <a:pt x="503872" y="175070"/>
                    </a:lnTo>
                    <a:lnTo>
                      <a:pt x="502253" y="153162"/>
                    </a:lnTo>
                    <a:lnTo>
                      <a:pt x="496443" y="130778"/>
                    </a:lnTo>
                    <a:lnTo>
                      <a:pt x="480441" y="120205"/>
                    </a:lnTo>
                    <a:lnTo>
                      <a:pt x="474059" y="102108"/>
                    </a:lnTo>
                    <a:lnTo>
                      <a:pt x="455485" y="112776"/>
                    </a:lnTo>
                    <a:lnTo>
                      <a:pt x="443865" y="102679"/>
                    </a:lnTo>
                    <a:lnTo>
                      <a:pt x="447008" y="77057"/>
                    </a:lnTo>
                    <a:lnTo>
                      <a:pt x="405574" y="28670"/>
                    </a:lnTo>
                    <a:lnTo>
                      <a:pt x="383762" y="30289"/>
                    </a:lnTo>
                    <a:lnTo>
                      <a:pt x="365760" y="36767"/>
                    </a:lnTo>
                    <a:lnTo>
                      <a:pt x="364617" y="10668"/>
                    </a:lnTo>
                    <a:lnTo>
                      <a:pt x="348710" y="0"/>
                    </a:lnTo>
                    <a:lnTo>
                      <a:pt x="324803" y="18669"/>
                    </a:lnTo>
                    <a:lnTo>
                      <a:pt x="305181" y="3334"/>
                    </a:lnTo>
                    <a:lnTo>
                      <a:pt x="275558" y="68961"/>
                    </a:lnTo>
                    <a:lnTo>
                      <a:pt x="246412" y="130302"/>
                    </a:lnTo>
                    <a:lnTo>
                      <a:pt x="229933" y="158591"/>
                    </a:lnTo>
                    <a:lnTo>
                      <a:pt x="127730" y="323469"/>
                    </a:lnTo>
                    <a:lnTo>
                      <a:pt x="90583" y="379571"/>
                    </a:lnTo>
                    <a:lnTo>
                      <a:pt x="84201" y="396050"/>
                    </a:lnTo>
                    <a:lnTo>
                      <a:pt x="76295" y="425387"/>
                    </a:lnTo>
                    <a:lnTo>
                      <a:pt x="74200" y="442436"/>
                    </a:lnTo>
                    <a:lnTo>
                      <a:pt x="94869" y="449389"/>
                    </a:lnTo>
                    <a:lnTo>
                      <a:pt x="106108" y="463772"/>
                    </a:lnTo>
                    <a:lnTo>
                      <a:pt x="103442" y="485108"/>
                    </a:lnTo>
                    <a:lnTo>
                      <a:pt x="92868" y="501110"/>
                    </a:lnTo>
                    <a:lnTo>
                      <a:pt x="76962" y="525113"/>
                    </a:lnTo>
                    <a:lnTo>
                      <a:pt x="53626" y="539496"/>
                    </a:lnTo>
                    <a:lnTo>
                      <a:pt x="47244" y="556070"/>
                    </a:lnTo>
                    <a:lnTo>
                      <a:pt x="32385" y="571595"/>
                    </a:lnTo>
                    <a:lnTo>
                      <a:pt x="14383" y="577977"/>
                    </a:lnTo>
                    <a:lnTo>
                      <a:pt x="0" y="589217"/>
                    </a:lnTo>
                    <a:lnTo>
                      <a:pt x="38290" y="593979"/>
                    </a:lnTo>
                    <a:lnTo>
                      <a:pt x="42481" y="594455"/>
                    </a:lnTo>
                    <a:lnTo>
                      <a:pt x="42481" y="594455"/>
                    </a:lnTo>
                    <a:lnTo>
                      <a:pt x="42481" y="594455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6E537AA7-ADC2-7A94-C745-08ED31740F16}"/>
                  </a:ext>
                </a:extLst>
              </p:cNvPr>
              <p:cNvSpPr/>
              <p:nvPr/>
            </p:nvSpPr>
            <p:spPr>
              <a:xfrm>
                <a:off x="5510078" y="3200950"/>
                <a:ext cx="821366" cy="1153795"/>
              </a:xfrm>
              <a:custGeom>
                <a:avLst/>
                <a:gdLst>
                  <a:gd name="connsiteX0" fmla="*/ 215455 w 330422"/>
                  <a:gd name="connsiteY0" fmla="*/ 461391 h 464153"/>
                  <a:gd name="connsiteX1" fmla="*/ 250031 w 330422"/>
                  <a:gd name="connsiteY1" fmla="*/ 461391 h 464153"/>
                  <a:gd name="connsiteX2" fmla="*/ 264319 w 330422"/>
                  <a:gd name="connsiteY2" fmla="*/ 415576 h 464153"/>
                  <a:gd name="connsiteX3" fmla="*/ 277558 w 330422"/>
                  <a:gd name="connsiteY3" fmla="*/ 378238 h 464153"/>
                  <a:gd name="connsiteX4" fmla="*/ 290226 w 330422"/>
                  <a:gd name="connsiteY4" fmla="*/ 345281 h 464153"/>
                  <a:gd name="connsiteX5" fmla="*/ 300799 w 330422"/>
                  <a:gd name="connsiteY5" fmla="*/ 294608 h 464153"/>
                  <a:gd name="connsiteX6" fmla="*/ 318801 w 330422"/>
                  <a:gd name="connsiteY6" fmla="*/ 253651 h 464153"/>
                  <a:gd name="connsiteX7" fmla="*/ 325755 w 330422"/>
                  <a:gd name="connsiteY7" fmla="*/ 232886 h 464153"/>
                  <a:gd name="connsiteX8" fmla="*/ 323564 w 330422"/>
                  <a:gd name="connsiteY8" fmla="*/ 215265 h 464153"/>
                  <a:gd name="connsiteX9" fmla="*/ 329946 w 330422"/>
                  <a:gd name="connsiteY9" fmla="*/ 198787 h 464153"/>
                  <a:gd name="connsiteX10" fmla="*/ 327755 w 330422"/>
                  <a:gd name="connsiteY10" fmla="*/ 181261 h 464153"/>
                  <a:gd name="connsiteX11" fmla="*/ 330422 w 330422"/>
                  <a:gd name="connsiteY11" fmla="*/ 159925 h 464153"/>
                  <a:gd name="connsiteX12" fmla="*/ 313372 w 330422"/>
                  <a:gd name="connsiteY12" fmla="*/ 157829 h 464153"/>
                  <a:gd name="connsiteX13" fmla="*/ 323469 w 330422"/>
                  <a:gd name="connsiteY13" fmla="*/ 146113 h 464153"/>
                  <a:gd name="connsiteX14" fmla="*/ 326136 w 330422"/>
                  <a:gd name="connsiteY14" fmla="*/ 124778 h 464153"/>
                  <a:gd name="connsiteX15" fmla="*/ 300038 w 330422"/>
                  <a:gd name="connsiteY15" fmla="*/ 125921 h 464153"/>
                  <a:gd name="connsiteX16" fmla="*/ 280416 w 330422"/>
                  <a:gd name="connsiteY16" fmla="*/ 110490 h 464153"/>
                  <a:gd name="connsiteX17" fmla="*/ 298418 w 330422"/>
                  <a:gd name="connsiteY17" fmla="*/ 104108 h 464153"/>
                  <a:gd name="connsiteX18" fmla="*/ 301085 w 330422"/>
                  <a:gd name="connsiteY18" fmla="*/ 82772 h 464153"/>
                  <a:gd name="connsiteX19" fmla="*/ 278796 w 330422"/>
                  <a:gd name="connsiteY19" fmla="*/ 88678 h 464153"/>
                  <a:gd name="connsiteX20" fmla="*/ 263366 w 330422"/>
                  <a:gd name="connsiteY20" fmla="*/ 73819 h 464153"/>
                  <a:gd name="connsiteX21" fmla="*/ 251650 w 330422"/>
                  <a:gd name="connsiteY21" fmla="*/ 63722 h 464153"/>
                  <a:gd name="connsiteX22" fmla="*/ 227171 w 330422"/>
                  <a:gd name="connsiteY22" fmla="*/ 52007 h 464153"/>
                  <a:gd name="connsiteX23" fmla="*/ 220789 w 330422"/>
                  <a:gd name="connsiteY23" fmla="*/ 34004 h 464153"/>
                  <a:gd name="connsiteX24" fmla="*/ 195263 w 330422"/>
                  <a:gd name="connsiteY24" fmla="*/ 30766 h 464153"/>
                  <a:gd name="connsiteX25" fmla="*/ 179831 w 330422"/>
                  <a:gd name="connsiteY25" fmla="*/ 15907 h 464153"/>
                  <a:gd name="connsiteX26" fmla="*/ 155924 w 330422"/>
                  <a:gd name="connsiteY26" fmla="*/ 0 h 464153"/>
                  <a:gd name="connsiteX27" fmla="*/ 143732 w 330422"/>
                  <a:gd name="connsiteY27" fmla="*/ 28766 h 464153"/>
                  <a:gd name="connsiteX28" fmla="*/ 127254 w 330422"/>
                  <a:gd name="connsiteY28" fmla="*/ 57055 h 464153"/>
                  <a:gd name="connsiteX29" fmla="*/ 98107 w 330422"/>
                  <a:gd name="connsiteY29" fmla="*/ 83725 h 464153"/>
                  <a:gd name="connsiteX30" fmla="*/ 80581 w 330422"/>
                  <a:gd name="connsiteY30" fmla="*/ 85820 h 464153"/>
                  <a:gd name="connsiteX31" fmla="*/ 73628 w 330422"/>
                  <a:gd name="connsiteY31" fmla="*/ 106585 h 464153"/>
                  <a:gd name="connsiteX32" fmla="*/ 63055 w 330422"/>
                  <a:gd name="connsiteY32" fmla="*/ 122587 h 464153"/>
                  <a:gd name="connsiteX33" fmla="*/ 56673 w 330422"/>
                  <a:gd name="connsiteY33" fmla="*/ 139160 h 464153"/>
                  <a:gd name="connsiteX34" fmla="*/ 49339 w 330422"/>
                  <a:gd name="connsiteY34" fmla="*/ 164116 h 464153"/>
                  <a:gd name="connsiteX35" fmla="*/ 38671 w 330422"/>
                  <a:gd name="connsiteY35" fmla="*/ 180118 h 464153"/>
                  <a:gd name="connsiteX36" fmla="*/ 23813 w 330422"/>
                  <a:gd name="connsiteY36" fmla="*/ 195644 h 464153"/>
                  <a:gd name="connsiteX37" fmla="*/ 17526 w 330422"/>
                  <a:gd name="connsiteY37" fmla="*/ 212122 h 464153"/>
                  <a:gd name="connsiteX38" fmla="*/ 19621 w 330422"/>
                  <a:gd name="connsiteY38" fmla="*/ 229648 h 464153"/>
                  <a:gd name="connsiteX39" fmla="*/ 17526 w 330422"/>
                  <a:gd name="connsiteY39" fmla="*/ 246698 h 464153"/>
                  <a:gd name="connsiteX40" fmla="*/ 3238 w 330422"/>
                  <a:gd name="connsiteY40" fmla="*/ 257937 h 464153"/>
                  <a:gd name="connsiteX41" fmla="*/ 0 w 330422"/>
                  <a:gd name="connsiteY41" fmla="*/ 283464 h 464153"/>
                  <a:gd name="connsiteX42" fmla="*/ 17050 w 330422"/>
                  <a:gd name="connsiteY42" fmla="*/ 320135 h 464153"/>
                  <a:gd name="connsiteX43" fmla="*/ 14478 w 330422"/>
                  <a:gd name="connsiteY43" fmla="*/ 341471 h 464153"/>
                  <a:gd name="connsiteX44" fmla="*/ 30385 w 330422"/>
                  <a:gd name="connsiteY44" fmla="*/ 352139 h 464153"/>
                  <a:gd name="connsiteX45" fmla="*/ 24098 w 330422"/>
                  <a:gd name="connsiteY45" fmla="*/ 368617 h 464153"/>
                  <a:gd name="connsiteX46" fmla="*/ 25717 w 330422"/>
                  <a:gd name="connsiteY46" fmla="*/ 390430 h 464153"/>
                  <a:gd name="connsiteX47" fmla="*/ 36862 w 330422"/>
                  <a:gd name="connsiteY47" fmla="*/ 404813 h 464153"/>
                  <a:gd name="connsiteX48" fmla="*/ 56579 w 330422"/>
                  <a:gd name="connsiteY48" fmla="*/ 420148 h 464153"/>
                  <a:gd name="connsiteX49" fmla="*/ 53435 w 330422"/>
                  <a:gd name="connsiteY49" fmla="*/ 445770 h 464153"/>
                  <a:gd name="connsiteX50" fmla="*/ 124587 w 330422"/>
                  <a:gd name="connsiteY50" fmla="*/ 463201 h 464153"/>
                  <a:gd name="connsiteX51" fmla="*/ 202216 w 330422"/>
                  <a:gd name="connsiteY51" fmla="*/ 464153 h 464153"/>
                  <a:gd name="connsiteX52" fmla="*/ 215455 w 330422"/>
                  <a:gd name="connsiteY52" fmla="*/ 461391 h 464153"/>
                  <a:gd name="connsiteX53" fmla="*/ 215455 w 330422"/>
                  <a:gd name="connsiteY53" fmla="*/ 461391 h 464153"/>
                  <a:gd name="connsiteX54" fmla="*/ 215455 w 330422"/>
                  <a:gd name="connsiteY54" fmla="*/ 461391 h 46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30422" h="464153">
                    <a:moveTo>
                      <a:pt x="215455" y="461391"/>
                    </a:moveTo>
                    <a:lnTo>
                      <a:pt x="250031" y="461391"/>
                    </a:lnTo>
                    <a:lnTo>
                      <a:pt x="264319" y="415576"/>
                    </a:lnTo>
                    <a:lnTo>
                      <a:pt x="277558" y="378238"/>
                    </a:lnTo>
                    <a:lnTo>
                      <a:pt x="290226" y="345281"/>
                    </a:lnTo>
                    <a:lnTo>
                      <a:pt x="300799" y="294608"/>
                    </a:lnTo>
                    <a:lnTo>
                      <a:pt x="318801" y="253651"/>
                    </a:lnTo>
                    <a:lnTo>
                      <a:pt x="325755" y="232886"/>
                    </a:lnTo>
                    <a:lnTo>
                      <a:pt x="323564" y="215265"/>
                    </a:lnTo>
                    <a:lnTo>
                      <a:pt x="329946" y="198787"/>
                    </a:lnTo>
                    <a:lnTo>
                      <a:pt x="327755" y="181261"/>
                    </a:lnTo>
                    <a:lnTo>
                      <a:pt x="330422" y="159925"/>
                    </a:lnTo>
                    <a:lnTo>
                      <a:pt x="313372" y="157829"/>
                    </a:lnTo>
                    <a:lnTo>
                      <a:pt x="323469" y="146113"/>
                    </a:lnTo>
                    <a:lnTo>
                      <a:pt x="326136" y="124778"/>
                    </a:lnTo>
                    <a:lnTo>
                      <a:pt x="300038" y="125921"/>
                    </a:lnTo>
                    <a:lnTo>
                      <a:pt x="280416" y="110490"/>
                    </a:lnTo>
                    <a:lnTo>
                      <a:pt x="298418" y="104108"/>
                    </a:lnTo>
                    <a:lnTo>
                      <a:pt x="301085" y="82772"/>
                    </a:lnTo>
                    <a:lnTo>
                      <a:pt x="278796" y="88678"/>
                    </a:lnTo>
                    <a:lnTo>
                      <a:pt x="263366" y="73819"/>
                    </a:lnTo>
                    <a:lnTo>
                      <a:pt x="251650" y="63722"/>
                    </a:lnTo>
                    <a:lnTo>
                      <a:pt x="227171" y="52007"/>
                    </a:lnTo>
                    <a:lnTo>
                      <a:pt x="220789" y="34004"/>
                    </a:lnTo>
                    <a:lnTo>
                      <a:pt x="195263" y="30766"/>
                    </a:lnTo>
                    <a:lnTo>
                      <a:pt x="179831" y="15907"/>
                    </a:lnTo>
                    <a:lnTo>
                      <a:pt x="155924" y="0"/>
                    </a:lnTo>
                    <a:lnTo>
                      <a:pt x="143732" y="28766"/>
                    </a:lnTo>
                    <a:lnTo>
                      <a:pt x="127254" y="57055"/>
                    </a:lnTo>
                    <a:lnTo>
                      <a:pt x="98107" y="83725"/>
                    </a:lnTo>
                    <a:lnTo>
                      <a:pt x="80581" y="85820"/>
                    </a:lnTo>
                    <a:lnTo>
                      <a:pt x="73628" y="106585"/>
                    </a:lnTo>
                    <a:lnTo>
                      <a:pt x="63055" y="122587"/>
                    </a:lnTo>
                    <a:lnTo>
                      <a:pt x="56673" y="139160"/>
                    </a:lnTo>
                    <a:lnTo>
                      <a:pt x="49339" y="164116"/>
                    </a:lnTo>
                    <a:lnTo>
                      <a:pt x="38671" y="180118"/>
                    </a:lnTo>
                    <a:lnTo>
                      <a:pt x="23813" y="195644"/>
                    </a:lnTo>
                    <a:lnTo>
                      <a:pt x="17526" y="212122"/>
                    </a:lnTo>
                    <a:lnTo>
                      <a:pt x="19621" y="229648"/>
                    </a:lnTo>
                    <a:lnTo>
                      <a:pt x="17526" y="246698"/>
                    </a:lnTo>
                    <a:lnTo>
                      <a:pt x="3238" y="257937"/>
                    </a:lnTo>
                    <a:lnTo>
                      <a:pt x="0" y="283464"/>
                    </a:lnTo>
                    <a:lnTo>
                      <a:pt x="17050" y="320135"/>
                    </a:lnTo>
                    <a:lnTo>
                      <a:pt x="14478" y="341471"/>
                    </a:lnTo>
                    <a:lnTo>
                      <a:pt x="30385" y="352139"/>
                    </a:lnTo>
                    <a:lnTo>
                      <a:pt x="24098" y="368617"/>
                    </a:lnTo>
                    <a:lnTo>
                      <a:pt x="25717" y="390430"/>
                    </a:lnTo>
                    <a:lnTo>
                      <a:pt x="36862" y="404813"/>
                    </a:lnTo>
                    <a:lnTo>
                      <a:pt x="56579" y="420148"/>
                    </a:lnTo>
                    <a:lnTo>
                      <a:pt x="53435" y="445770"/>
                    </a:lnTo>
                    <a:lnTo>
                      <a:pt x="124587" y="463201"/>
                    </a:lnTo>
                    <a:lnTo>
                      <a:pt x="202216" y="464153"/>
                    </a:lnTo>
                    <a:lnTo>
                      <a:pt x="215455" y="461391"/>
                    </a:lnTo>
                    <a:lnTo>
                      <a:pt x="215455" y="461391"/>
                    </a:lnTo>
                    <a:lnTo>
                      <a:pt x="215455" y="461391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77932588-5721-D6CD-0185-6B37F2831C23}"/>
                  </a:ext>
                </a:extLst>
              </p:cNvPr>
              <p:cNvSpPr/>
              <p:nvPr/>
            </p:nvSpPr>
            <p:spPr>
              <a:xfrm>
                <a:off x="6139420" y="3426593"/>
                <a:ext cx="1203044" cy="930755"/>
              </a:xfrm>
              <a:custGeom>
                <a:avLst/>
                <a:gdLst>
                  <a:gd name="connsiteX0" fmla="*/ 36672 w 483965"/>
                  <a:gd name="connsiteY0" fmla="*/ 372999 h 374427"/>
                  <a:gd name="connsiteX1" fmla="*/ 58484 w 483965"/>
                  <a:gd name="connsiteY1" fmla="*/ 371284 h 374427"/>
                  <a:gd name="connsiteX2" fmla="*/ 153258 w 483965"/>
                  <a:gd name="connsiteY2" fmla="*/ 374333 h 374427"/>
                  <a:gd name="connsiteX3" fmla="*/ 399669 w 483965"/>
                  <a:gd name="connsiteY3" fmla="*/ 374428 h 374427"/>
                  <a:gd name="connsiteX4" fmla="*/ 456057 w 483965"/>
                  <a:gd name="connsiteY4" fmla="*/ 372713 h 374427"/>
                  <a:gd name="connsiteX5" fmla="*/ 463868 w 483965"/>
                  <a:gd name="connsiteY5" fmla="*/ 273939 h 374427"/>
                  <a:gd name="connsiteX6" fmla="*/ 477584 w 483965"/>
                  <a:gd name="connsiteY6" fmla="*/ 162973 h 374427"/>
                  <a:gd name="connsiteX7" fmla="*/ 483965 w 483965"/>
                  <a:gd name="connsiteY7" fmla="*/ 111728 h 374427"/>
                  <a:gd name="connsiteX8" fmla="*/ 448246 w 483965"/>
                  <a:gd name="connsiteY8" fmla="*/ 85630 h 374427"/>
                  <a:gd name="connsiteX9" fmla="*/ 433864 w 483965"/>
                  <a:gd name="connsiteY9" fmla="*/ 96869 h 374427"/>
                  <a:gd name="connsiteX10" fmla="*/ 415195 w 483965"/>
                  <a:gd name="connsiteY10" fmla="*/ 72866 h 374427"/>
                  <a:gd name="connsiteX11" fmla="*/ 399765 w 483965"/>
                  <a:gd name="connsiteY11" fmla="*/ 58007 h 374427"/>
                  <a:gd name="connsiteX12" fmla="*/ 281559 w 483965"/>
                  <a:gd name="connsiteY12" fmla="*/ 0 h 374427"/>
                  <a:gd name="connsiteX13" fmla="*/ 261366 w 483965"/>
                  <a:gd name="connsiteY13" fmla="*/ 23527 h 374427"/>
                  <a:gd name="connsiteX14" fmla="*/ 110204 w 483965"/>
                  <a:gd name="connsiteY14" fmla="*/ 22288 h 374427"/>
                  <a:gd name="connsiteX15" fmla="*/ 99060 w 483965"/>
                  <a:gd name="connsiteY15" fmla="*/ 42577 h 374427"/>
                  <a:gd name="connsiteX16" fmla="*/ 80963 w 483965"/>
                  <a:gd name="connsiteY16" fmla="*/ 48958 h 374427"/>
                  <a:gd name="connsiteX17" fmla="*/ 66675 w 483965"/>
                  <a:gd name="connsiteY17" fmla="*/ 60198 h 374427"/>
                  <a:gd name="connsiteX18" fmla="*/ 72486 w 483965"/>
                  <a:gd name="connsiteY18" fmla="*/ 82582 h 374427"/>
                  <a:gd name="connsiteX19" fmla="*/ 77914 w 483965"/>
                  <a:gd name="connsiteY19" fmla="*/ 109252 h 374427"/>
                  <a:gd name="connsiteX20" fmla="*/ 71533 w 483965"/>
                  <a:gd name="connsiteY20" fmla="*/ 125825 h 374427"/>
                  <a:gd name="connsiteX21" fmla="*/ 73629 w 483965"/>
                  <a:gd name="connsiteY21" fmla="*/ 143446 h 374427"/>
                  <a:gd name="connsiteX22" fmla="*/ 66770 w 483965"/>
                  <a:gd name="connsiteY22" fmla="*/ 164306 h 374427"/>
                  <a:gd name="connsiteX23" fmla="*/ 48768 w 483965"/>
                  <a:gd name="connsiteY23" fmla="*/ 205359 h 374427"/>
                  <a:gd name="connsiteX24" fmla="*/ 25908 w 483965"/>
                  <a:gd name="connsiteY24" fmla="*/ 250222 h 374427"/>
                  <a:gd name="connsiteX25" fmla="*/ 25432 w 483965"/>
                  <a:gd name="connsiteY25" fmla="*/ 289179 h 374427"/>
                  <a:gd name="connsiteX26" fmla="*/ 12192 w 483965"/>
                  <a:gd name="connsiteY26" fmla="*/ 326612 h 374427"/>
                  <a:gd name="connsiteX27" fmla="*/ 0 w 483965"/>
                  <a:gd name="connsiteY27" fmla="*/ 355473 h 374427"/>
                  <a:gd name="connsiteX28" fmla="*/ 36672 w 483965"/>
                  <a:gd name="connsiteY28" fmla="*/ 372999 h 374427"/>
                  <a:gd name="connsiteX29" fmla="*/ 36672 w 483965"/>
                  <a:gd name="connsiteY29" fmla="*/ 372999 h 374427"/>
                  <a:gd name="connsiteX30" fmla="*/ 36672 w 483965"/>
                  <a:gd name="connsiteY30" fmla="*/ 372999 h 37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83965" h="374427">
                    <a:moveTo>
                      <a:pt x="36672" y="372999"/>
                    </a:moveTo>
                    <a:lnTo>
                      <a:pt x="58484" y="371284"/>
                    </a:lnTo>
                    <a:lnTo>
                      <a:pt x="153258" y="374333"/>
                    </a:lnTo>
                    <a:lnTo>
                      <a:pt x="399669" y="374428"/>
                    </a:lnTo>
                    <a:lnTo>
                      <a:pt x="456057" y="372713"/>
                    </a:lnTo>
                    <a:lnTo>
                      <a:pt x="463868" y="273939"/>
                    </a:lnTo>
                    <a:lnTo>
                      <a:pt x="477584" y="162973"/>
                    </a:lnTo>
                    <a:lnTo>
                      <a:pt x="483965" y="111728"/>
                    </a:lnTo>
                    <a:lnTo>
                      <a:pt x="448246" y="85630"/>
                    </a:lnTo>
                    <a:lnTo>
                      <a:pt x="433864" y="96869"/>
                    </a:lnTo>
                    <a:lnTo>
                      <a:pt x="415195" y="72866"/>
                    </a:lnTo>
                    <a:lnTo>
                      <a:pt x="399765" y="58007"/>
                    </a:lnTo>
                    <a:lnTo>
                      <a:pt x="281559" y="0"/>
                    </a:lnTo>
                    <a:lnTo>
                      <a:pt x="261366" y="23527"/>
                    </a:lnTo>
                    <a:lnTo>
                      <a:pt x="110204" y="22288"/>
                    </a:lnTo>
                    <a:lnTo>
                      <a:pt x="99060" y="42577"/>
                    </a:lnTo>
                    <a:lnTo>
                      <a:pt x="80963" y="48958"/>
                    </a:lnTo>
                    <a:lnTo>
                      <a:pt x="66675" y="60198"/>
                    </a:lnTo>
                    <a:lnTo>
                      <a:pt x="72486" y="82582"/>
                    </a:lnTo>
                    <a:lnTo>
                      <a:pt x="77914" y="109252"/>
                    </a:lnTo>
                    <a:lnTo>
                      <a:pt x="71533" y="125825"/>
                    </a:lnTo>
                    <a:lnTo>
                      <a:pt x="73629" y="143446"/>
                    </a:lnTo>
                    <a:lnTo>
                      <a:pt x="66770" y="164306"/>
                    </a:lnTo>
                    <a:lnTo>
                      <a:pt x="48768" y="205359"/>
                    </a:lnTo>
                    <a:lnTo>
                      <a:pt x="25908" y="250222"/>
                    </a:lnTo>
                    <a:lnTo>
                      <a:pt x="25432" y="289179"/>
                    </a:lnTo>
                    <a:lnTo>
                      <a:pt x="12192" y="326612"/>
                    </a:lnTo>
                    <a:lnTo>
                      <a:pt x="0" y="355473"/>
                    </a:lnTo>
                    <a:lnTo>
                      <a:pt x="36672" y="372999"/>
                    </a:lnTo>
                    <a:lnTo>
                      <a:pt x="36672" y="372999"/>
                    </a:lnTo>
                    <a:lnTo>
                      <a:pt x="36672" y="372999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649681F2-486E-C5F5-AB48-F687A29593FD}"/>
                  </a:ext>
                </a:extLst>
              </p:cNvPr>
              <p:cNvSpPr/>
              <p:nvPr/>
            </p:nvSpPr>
            <p:spPr>
              <a:xfrm>
                <a:off x="5927981" y="2315654"/>
                <a:ext cx="1147166" cy="1249214"/>
              </a:xfrm>
              <a:custGeom>
                <a:avLst/>
                <a:gdLst>
                  <a:gd name="connsiteX0" fmla="*/ 156210 w 461486"/>
                  <a:gd name="connsiteY0" fmla="*/ 502539 h 502538"/>
                  <a:gd name="connsiteX1" fmla="*/ 174213 w 461486"/>
                  <a:gd name="connsiteY1" fmla="*/ 496062 h 502538"/>
                  <a:gd name="connsiteX2" fmla="*/ 194977 w 461486"/>
                  <a:gd name="connsiteY2" fmla="*/ 468440 h 502538"/>
                  <a:gd name="connsiteX3" fmla="*/ 346139 w 461486"/>
                  <a:gd name="connsiteY3" fmla="*/ 469868 h 502538"/>
                  <a:gd name="connsiteX4" fmla="*/ 366332 w 461486"/>
                  <a:gd name="connsiteY4" fmla="*/ 446437 h 502538"/>
                  <a:gd name="connsiteX5" fmla="*/ 386525 w 461486"/>
                  <a:gd name="connsiteY5" fmla="*/ 423100 h 502538"/>
                  <a:gd name="connsiteX6" fmla="*/ 405575 w 461486"/>
                  <a:gd name="connsiteY6" fmla="*/ 408146 h 502538"/>
                  <a:gd name="connsiteX7" fmla="*/ 450818 w 461486"/>
                  <a:gd name="connsiteY7" fmla="*/ 392144 h 502538"/>
                  <a:gd name="connsiteX8" fmla="*/ 461486 w 461486"/>
                  <a:gd name="connsiteY8" fmla="*/ 376238 h 502538"/>
                  <a:gd name="connsiteX9" fmla="*/ 452819 w 461486"/>
                  <a:gd name="connsiteY9" fmla="*/ 306134 h 502538"/>
                  <a:gd name="connsiteX10" fmla="*/ 435769 w 461486"/>
                  <a:gd name="connsiteY10" fmla="*/ 304038 h 502538"/>
                  <a:gd name="connsiteX11" fmla="*/ 434150 w 461486"/>
                  <a:gd name="connsiteY11" fmla="*/ 282226 h 502538"/>
                  <a:gd name="connsiteX12" fmla="*/ 423482 w 461486"/>
                  <a:gd name="connsiteY12" fmla="*/ 263652 h 502538"/>
                  <a:gd name="connsiteX13" fmla="*/ 425577 w 461486"/>
                  <a:gd name="connsiteY13" fmla="*/ 246697 h 502538"/>
                  <a:gd name="connsiteX14" fmla="*/ 409575 w 461486"/>
                  <a:gd name="connsiteY14" fmla="*/ 236125 h 502538"/>
                  <a:gd name="connsiteX15" fmla="*/ 409004 w 461486"/>
                  <a:gd name="connsiteY15" fmla="*/ 205835 h 502538"/>
                  <a:gd name="connsiteX16" fmla="*/ 396145 w 461486"/>
                  <a:gd name="connsiteY16" fmla="*/ 169736 h 502538"/>
                  <a:gd name="connsiteX17" fmla="*/ 354997 w 461486"/>
                  <a:gd name="connsiteY17" fmla="*/ 82677 h 502538"/>
                  <a:gd name="connsiteX18" fmla="*/ 338995 w 461486"/>
                  <a:gd name="connsiteY18" fmla="*/ 72104 h 502538"/>
                  <a:gd name="connsiteX19" fmla="*/ 341090 w 461486"/>
                  <a:gd name="connsiteY19" fmla="*/ 55054 h 502538"/>
                  <a:gd name="connsiteX20" fmla="*/ 321373 w 461486"/>
                  <a:gd name="connsiteY20" fmla="*/ 39719 h 502538"/>
                  <a:gd name="connsiteX21" fmla="*/ 339471 w 461486"/>
                  <a:gd name="connsiteY21" fmla="*/ 33338 h 502538"/>
                  <a:gd name="connsiteX22" fmla="*/ 328232 w 461486"/>
                  <a:gd name="connsiteY22" fmla="*/ 18955 h 502538"/>
                  <a:gd name="connsiteX23" fmla="*/ 312801 w 461486"/>
                  <a:gd name="connsiteY23" fmla="*/ 4096 h 502538"/>
                  <a:gd name="connsiteX24" fmla="*/ 293656 w 461486"/>
                  <a:gd name="connsiteY24" fmla="*/ 19050 h 502538"/>
                  <a:gd name="connsiteX25" fmla="*/ 276606 w 461486"/>
                  <a:gd name="connsiteY25" fmla="*/ 16954 h 502538"/>
                  <a:gd name="connsiteX26" fmla="*/ 244126 w 461486"/>
                  <a:gd name="connsiteY26" fmla="*/ 0 h 502538"/>
                  <a:gd name="connsiteX27" fmla="*/ 229267 w 461486"/>
                  <a:gd name="connsiteY27" fmla="*/ 15430 h 502538"/>
                  <a:gd name="connsiteX28" fmla="*/ 209074 w 461486"/>
                  <a:gd name="connsiteY28" fmla="*/ 38767 h 502538"/>
                  <a:gd name="connsiteX29" fmla="*/ 202692 w 461486"/>
                  <a:gd name="connsiteY29" fmla="*/ 55245 h 502538"/>
                  <a:gd name="connsiteX30" fmla="*/ 192119 w 461486"/>
                  <a:gd name="connsiteY30" fmla="*/ 71247 h 502538"/>
                  <a:gd name="connsiteX31" fmla="*/ 173546 w 461486"/>
                  <a:gd name="connsiteY31" fmla="*/ 81820 h 502538"/>
                  <a:gd name="connsiteX32" fmla="*/ 170879 w 461486"/>
                  <a:gd name="connsiteY32" fmla="*/ 103061 h 502538"/>
                  <a:gd name="connsiteX33" fmla="*/ 154972 w 461486"/>
                  <a:gd name="connsiteY33" fmla="*/ 126968 h 502538"/>
                  <a:gd name="connsiteX34" fmla="*/ 134208 w 461486"/>
                  <a:gd name="connsiteY34" fmla="*/ 154686 h 502538"/>
                  <a:gd name="connsiteX35" fmla="*/ 119920 w 461486"/>
                  <a:gd name="connsiteY35" fmla="*/ 165830 h 502538"/>
                  <a:gd name="connsiteX36" fmla="*/ 99727 w 461486"/>
                  <a:gd name="connsiteY36" fmla="*/ 189262 h 502538"/>
                  <a:gd name="connsiteX37" fmla="*/ 89059 w 461486"/>
                  <a:gd name="connsiteY37" fmla="*/ 205169 h 502538"/>
                  <a:gd name="connsiteX38" fmla="*/ 78010 w 461486"/>
                  <a:gd name="connsiteY38" fmla="*/ 225362 h 502538"/>
                  <a:gd name="connsiteX39" fmla="*/ 64103 w 461486"/>
                  <a:gd name="connsiteY39" fmla="*/ 232315 h 502538"/>
                  <a:gd name="connsiteX40" fmla="*/ 53530 w 461486"/>
                  <a:gd name="connsiteY40" fmla="*/ 248221 h 502538"/>
                  <a:gd name="connsiteX41" fmla="*/ 37052 w 461486"/>
                  <a:gd name="connsiteY41" fmla="*/ 276416 h 502538"/>
                  <a:gd name="connsiteX42" fmla="*/ 38671 w 461486"/>
                  <a:gd name="connsiteY42" fmla="*/ 298133 h 502538"/>
                  <a:gd name="connsiteX43" fmla="*/ 7430 w 461486"/>
                  <a:gd name="connsiteY43" fmla="*/ 341757 h 502538"/>
                  <a:gd name="connsiteX44" fmla="*/ 0 w 461486"/>
                  <a:gd name="connsiteY44" fmla="*/ 366713 h 502538"/>
                  <a:gd name="connsiteX45" fmla="*/ 24479 w 461486"/>
                  <a:gd name="connsiteY45" fmla="*/ 378428 h 502538"/>
                  <a:gd name="connsiteX46" fmla="*/ 35147 w 461486"/>
                  <a:gd name="connsiteY46" fmla="*/ 397002 h 502538"/>
                  <a:gd name="connsiteX47" fmla="*/ 56959 w 461486"/>
                  <a:gd name="connsiteY47" fmla="*/ 395383 h 502538"/>
                  <a:gd name="connsiteX48" fmla="*/ 76676 w 461486"/>
                  <a:gd name="connsiteY48" fmla="*/ 410718 h 502538"/>
                  <a:gd name="connsiteX49" fmla="*/ 95917 w 461486"/>
                  <a:gd name="connsiteY49" fmla="*/ 430340 h 502538"/>
                  <a:gd name="connsiteX50" fmla="*/ 111347 w 461486"/>
                  <a:gd name="connsiteY50" fmla="*/ 445199 h 502538"/>
                  <a:gd name="connsiteX51" fmla="*/ 129445 w 461486"/>
                  <a:gd name="connsiteY51" fmla="*/ 438817 h 502538"/>
                  <a:gd name="connsiteX52" fmla="*/ 135827 w 461486"/>
                  <a:gd name="connsiteY52" fmla="*/ 456819 h 502538"/>
                  <a:gd name="connsiteX53" fmla="*/ 114015 w 461486"/>
                  <a:gd name="connsiteY53" fmla="*/ 458438 h 502538"/>
                  <a:gd name="connsiteX54" fmla="*/ 119444 w 461486"/>
                  <a:gd name="connsiteY54" fmla="*/ 485013 h 502538"/>
                  <a:gd name="connsiteX55" fmla="*/ 142304 w 461486"/>
                  <a:gd name="connsiteY55" fmla="*/ 474917 h 502538"/>
                  <a:gd name="connsiteX56" fmla="*/ 162496 w 461486"/>
                  <a:gd name="connsiteY56" fmla="*/ 486061 h 502538"/>
                  <a:gd name="connsiteX57" fmla="*/ 148209 w 461486"/>
                  <a:gd name="connsiteY57" fmla="*/ 497205 h 502538"/>
                  <a:gd name="connsiteX58" fmla="*/ 156210 w 461486"/>
                  <a:gd name="connsiteY58" fmla="*/ 502539 h 502538"/>
                  <a:gd name="connsiteX59" fmla="*/ 156210 w 461486"/>
                  <a:gd name="connsiteY59" fmla="*/ 502539 h 502538"/>
                  <a:gd name="connsiteX60" fmla="*/ 156210 w 461486"/>
                  <a:gd name="connsiteY60" fmla="*/ 502539 h 502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461486" h="502538">
                    <a:moveTo>
                      <a:pt x="156210" y="502539"/>
                    </a:moveTo>
                    <a:lnTo>
                      <a:pt x="174213" y="496062"/>
                    </a:lnTo>
                    <a:lnTo>
                      <a:pt x="194977" y="468440"/>
                    </a:lnTo>
                    <a:lnTo>
                      <a:pt x="346139" y="469868"/>
                    </a:lnTo>
                    <a:lnTo>
                      <a:pt x="366332" y="446437"/>
                    </a:lnTo>
                    <a:lnTo>
                      <a:pt x="386525" y="423100"/>
                    </a:lnTo>
                    <a:lnTo>
                      <a:pt x="405575" y="408146"/>
                    </a:lnTo>
                    <a:lnTo>
                      <a:pt x="450818" y="392144"/>
                    </a:lnTo>
                    <a:lnTo>
                      <a:pt x="461486" y="376238"/>
                    </a:lnTo>
                    <a:lnTo>
                      <a:pt x="452819" y="306134"/>
                    </a:lnTo>
                    <a:lnTo>
                      <a:pt x="435769" y="304038"/>
                    </a:lnTo>
                    <a:lnTo>
                      <a:pt x="434150" y="282226"/>
                    </a:lnTo>
                    <a:lnTo>
                      <a:pt x="423482" y="263652"/>
                    </a:lnTo>
                    <a:lnTo>
                      <a:pt x="425577" y="246697"/>
                    </a:lnTo>
                    <a:lnTo>
                      <a:pt x="409575" y="236125"/>
                    </a:lnTo>
                    <a:lnTo>
                      <a:pt x="409004" y="205835"/>
                    </a:lnTo>
                    <a:lnTo>
                      <a:pt x="396145" y="169736"/>
                    </a:lnTo>
                    <a:lnTo>
                      <a:pt x="354997" y="82677"/>
                    </a:lnTo>
                    <a:lnTo>
                      <a:pt x="338995" y="72104"/>
                    </a:lnTo>
                    <a:lnTo>
                      <a:pt x="341090" y="55054"/>
                    </a:lnTo>
                    <a:lnTo>
                      <a:pt x="321373" y="39719"/>
                    </a:lnTo>
                    <a:lnTo>
                      <a:pt x="339471" y="33338"/>
                    </a:lnTo>
                    <a:lnTo>
                      <a:pt x="328232" y="18955"/>
                    </a:lnTo>
                    <a:lnTo>
                      <a:pt x="312801" y="4096"/>
                    </a:lnTo>
                    <a:lnTo>
                      <a:pt x="293656" y="19050"/>
                    </a:lnTo>
                    <a:lnTo>
                      <a:pt x="276606" y="16954"/>
                    </a:lnTo>
                    <a:lnTo>
                      <a:pt x="244126" y="0"/>
                    </a:lnTo>
                    <a:lnTo>
                      <a:pt x="229267" y="15430"/>
                    </a:lnTo>
                    <a:lnTo>
                      <a:pt x="209074" y="38767"/>
                    </a:lnTo>
                    <a:lnTo>
                      <a:pt x="202692" y="55245"/>
                    </a:lnTo>
                    <a:lnTo>
                      <a:pt x="192119" y="71247"/>
                    </a:lnTo>
                    <a:lnTo>
                      <a:pt x="173546" y="81820"/>
                    </a:lnTo>
                    <a:lnTo>
                      <a:pt x="170879" y="103061"/>
                    </a:lnTo>
                    <a:lnTo>
                      <a:pt x="154972" y="126968"/>
                    </a:lnTo>
                    <a:lnTo>
                      <a:pt x="134208" y="154686"/>
                    </a:lnTo>
                    <a:lnTo>
                      <a:pt x="119920" y="165830"/>
                    </a:lnTo>
                    <a:lnTo>
                      <a:pt x="99727" y="189262"/>
                    </a:lnTo>
                    <a:lnTo>
                      <a:pt x="89059" y="205169"/>
                    </a:lnTo>
                    <a:lnTo>
                      <a:pt x="78010" y="225362"/>
                    </a:lnTo>
                    <a:lnTo>
                      <a:pt x="64103" y="232315"/>
                    </a:lnTo>
                    <a:lnTo>
                      <a:pt x="53530" y="248221"/>
                    </a:lnTo>
                    <a:lnTo>
                      <a:pt x="37052" y="276416"/>
                    </a:lnTo>
                    <a:lnTo>
                      <a:pt x="38671" y="298133"/>
                    </a:lnTo>
                    <a:lnTo>
                      <a:pt x="7430" y="341757"/>
                    </a:lnTo>
                    <a:lnTo>
                      <a:pt x="0" y="366713"/>
                    </a:lnTo>
                    <a:lnTo>
                      <a:pt x="24479" y="378428"/>
                    </a:lnTo>
                    <a:lnTo>
                      <a:pt x="35147" y="397002"/>
                    </a:lnTo>
                    <a:lnTo>
                      <a:pt x="56959" y="395383"/>
                    </a:lnTo>
                    <a:lnTo>
                      <a:pt x="76676" y="410718"/>
                    </a:lnTo>
                    <a:lnTo>
                      <a:pt x="95917" y="430340"/>
                    </a:lnTo>
                    <a:lnTo>
                      <a:pt x="111347" y="445199"/>
                    </a:lnTo>
                    <a:lnTo>
                      <a:pt x="129445" y="438817"/>
                    </a:lnTo>
                    <a:lnTo>
                      <a:pt x="135827" y="456819"/>
                    </a:lnTo>
                    <a:lnTo>
                      <a:pt x="114015" y="458438"/>
                    </a:lnTo>
                    <a:lnTo>
                      <a:pt x="119444" y="485013"/>
                    </a:lnTo>
                    <a:lnTo>
                      <a:pt x="142304" y="474917"/>
                    </a:lnTo>
                    <a:lnTo>
                      <a:pt x="162496" y="486061"/>
                    </a:lnTo>
                    <a:lnTo>
                      <a:pt x="148209" y="497205"/>
                    </a:lnTo>
                    <a:lnTo>
                      <a:pt x="156210" y="502539"/>
                    </a:lnTo>
                    <a:lnTo>
                      <a:pt x="156210" y="502539"/>
                    </a:lnTo>
                    <a:lnTo>
                      <a:pt x="156210" y="502539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4B7A1CEF-A83F-C696-0460-3A8B0C765406}"/>
                  </a:ext>
                </a:extLst>
              </p:cNvPr>
              <p:cNvSpPr/>
              <p:nvPr/>
            </p:nvSpPr>
            <p:spPr>
              <a:xfrm>
                <a:off x="5215767" y="1751186"/>
                <a:ext cx="1081105" cy="1290650"/>
              </a:xfrm>
              <a:custGeom>
                <a:avLst/>
                <a:gdLst>
                  <a:gd name="connsiteX0" fmla="*/ 130303 w 434911"/>
                  <a:gd name="connsiteY0" fmla="*/ 519208 h 519207"/>
                  <a:gd name="connsiteX1" fmla="*/ 145256 w 434911"/>
                  <a:gd name="connsiteY1" fmla="*/ 503682 h 519207"/>
                  <a:gd name="connsiteX2" fmla="*/ 160687 w 434911"/>
                  <a:gd name="connsiteY2" fmla="*/ 483870 h 519207"/>
                  <a:gd name="connsiteX3" fmla="*/ 167069 w 434911"/>
                  <a:gd name="connsiteY3" fmla="*/ 467392 h 519207"/>
                  <a:gd name="connsiteX4" fmla="*/ 160592 w 434911"/>
                  <a:gd name="connsiteY4" fmla="*/ 449199 h 519207"/>
                  <a:gd name="connsiteX5" fmla="*/ 184690 w 434911"/>
                  <a:gd name="connsiteY5" fmla="*/ 465201 h 519207"/>
                  <a:gd name="connsiteX6" fmla="*/ 200120 w 434911"/>
                  <a:gd name="connsiteY6" fmla="*/ 480155 h 519207"/>
                  <a:gd name="connsiteX7" fmla="*/ 221456 w 434911"/>
                  <a:gd name="connsiteY7" fmla="*/ 482727 h 519207"/>
                  <a:gd name="connsiteX8" fmla="*/ 240125 w 434911"/>
                  <a:gd name="connsiteY8" fmla="*/ 472059 h 519207"/>
                  <a:gd name="connsiteX9" fmla="*/ 243840 w 434911"/>
                  <a:gd name="connsiteY9" fmla="*/ 442150 h 519207"/>
                  <a:gd name="connsiteX10" fmla="*/ 259271 w 434911"/>
                  <a:gd name="connsiteY10" fmla="*/ 422338 h 519207"/>
                  <a:gd name="connsiteX11" fmla="*/ 276892 w 434911"/>
                  <a:gd name="connsiteY11" fmla="*/ 420243 h 519207"/>
                  <a:gd name="connsiteX12" fmla="*/ 288037 w 434911"/>
                  <a:gd name="connsiteY12" fmla="*/ 399859 h 519207"/>
                  <a:gd name="connsiteX13" fmla="*/ 281654 w 434911"/>
                  <a:gd name="connsiteY13" fmla="*/ 381762 h 519207"/>
                  <a:gd name="connsiteX14" fmla="*/ 266129 w 434911"/>
                  <a:gd name="connsiteY14" fmla="*/ 366808 h 519207"/>
                  <a:gd name="connsiteX15" fmla="*/ 268224 w 434911"/>
                  <a:gd name="connsiteY15" fmla="*/ 349758 h 519207"/>
                  <a:gd name="connsiteX16" fmla="*/ 282607 w 434911"/>
                  <a:gd name="connsiteY16" fmla="*/ 338518 h 519207"/>
                  <a:gd name="connsiteX17" fmla="*/ 320516 w 434911"/>
                  <a:gd name="connsiteY17" fmla="*/ 347567 h 519207"/>
                  <a:gd name="connsiteX18" fmla="*/ 342424 w 434911"/>
                  <a:gd name="connsiteY18" fmla="*/ 345948 h 519207"/>
                  <a:gd name="connsiteX19" fmla="*/ 352520 w 434911"/>
                  <a:gd name="connsiteY19" fmla="*/ 334137 h 519207"/>
                  <a:gd name="connsiteX20" fmla="*/ 337566 w 434911"/>
                  <a:gd name="connsiteY20" fmla="*/ 314992 h 519207"/>
                  <a:gd name="connsiteX21" fmla="*/ 339662 w 434911"/>
                  <a:gd name="connsiteY21" fmla="*/ 297847 h 519207"/>
                  <a:gd name="connsiteX22" fmla="*/ 357759 w 434911"/>
                  <a:gd name="connsiteY22" fmla="*/ 291465 h 519207"/>
                  <a:gd name="connsiteX23" fmla="*/ 372713 w 434911"/>
                  <a:gd name="connsiteY23" fmla="*/ 275939 h 519207"/>
                  <a:gd name="connsiteX24" fmla="*/ 363094 w 434911"/>
                  <a:gd name="connsiteY24" fmla="*/ 248698 h 519207"/>
                  <a:gd name="connsiteX25" fmla="*/ 365665 w 434911"/>
                  <a:gd name="connsiteY25" fmla="*/ 227362 h 519207"/>
                  <a:gd name="connsiteX26" fmla="*/ 367856 w 434911"/>
                  <a:gd name="connsiteY26" fmla="*/ 210312 h 519207"/>
                  <a:gd name="connsiteX27" fmla="*/ 366141 w 434911"/>
                  <a:gd name="connsiteY27" fmla="*/ 188404 h 519207"/>
                  <a:gd name="connsiteX28" fmla="*/ 377381 w 434911"/>
                  <a:gd name="connsiteY28" fmla="*/ 168116 h 519207"/>
                  <a:gd name="connsiteX29" fmla="*/ 387478 w 434911"/>
                  <a:gd name="connsiteY29" fmla="*/ 156305 h 519207"/>
                  <a:gd name="connsiteX30" fmla="*/ 399193 w 434911"/>
                  <a:gd name="connsiteY30" fmla="*/ 166497 h 519207"/>
                  <a:gd name="connsiteX31" fmla="*/ 420529 w 434911"/>
                  <a:gd name="connsiteY31" fmla="*/ 169069 h 519207"/>
                  <a:gd name="connsiteX32" fmla="*/ 426911 w 434911"/>
                  <a:gd name="connsiteY32" fmla="*/ 152591 h 519207"/>
                  <a:gd name="connsiteX33" fmla="*/ 434912 w 434911"/>
                  <a:gd name="connsiteY33" fmla="*/ 123158 h 519207"/>
                  <a:gd name="connsiteX34" fmla="*/ 425768 w 434911"/>
                  <a:gd name="connsiteY34" fmla="*/ 91726 h 519207"/>
                  <a:gd name="connsiteX35" fmla="*/ 408147 w 434911"/>
                  <a:gd name="connsiteY35" fmla="*/ 93821 h 519207"/>
                  <a:gd name="connsiteX36" fmla="*/ 392145 w 434911"/>
                  <a:gd name="connsiteY36" fmla="*/ 83248 h 519207"/>
                  <a:gd name="connsiteX37" fmla="*/ 394240 w 434911"/>
                  <a:gd name="connsiteY37" fmla="*/ 66103 h 519207"/>
                  <a:gd name="connsiteX38" fmla="*/ 408623 w 434911"/>
                  <a:gd name="connsiteY38" fmla="*/ 54864 h 519207"/>
                  <a:gd name="connsiteX39" fmla="*/ 402241 w 434911"/>
                  <a:gd name="connsiteY39" fmla="*/ 36767 h 519207"/>
                  <a:gd name="connsiteX40" fmla="*/ 385668 w 434911"/>
                  <a:gd name="connsiteY40" fmla="*/ 30385 h 519207"/>
                  <a:gd name="connsiteX41" fmla="*/ 370142 w 434911"/>
                  <a:gd name="connsiteY41" fmla="*/ 15430 h 519207"/>
                  <a:gd name="connsiteX42" fmla="*/ 350425 w 434911"/>
                  <a:gd name="connsiteY42" fmla="*/ 0 h 519207"/>
                  <a:gd name="connsiteX43" fmla="*/ 336042 w 434911"/>
                  <a:gd name="connsiteY43" fmla="*/ 11240 h 519207"/>
                  <a:gd name="connsiteX44" fmla="*/ 265652 w 434911"/>
                  <a:gd name="connsiteY44" fmla="*/ 54578 h 519207"/>
                  <a:gd name="connsiteX45" fmla="*/ 247555 w 434911"/>
                  <a:gd name="connsiteY45" fmla="*/ 61055 h 519207"/>
                  <a:gd name="connsiteX46" fmla="*/ 232601 w 434911"/>
                  <a:gd name="connsiteY46" fmla="*/ 76486 h 519207"/>
                  <a:gd name="connsiteX47" fmla="*/ 159639 w 434911"/>
                  <a:gd name="connsiteY47" fmla="*/ 175927 h 519207"/>
                  <a:gd name="connsiteX48" fmla="*/ 107538 w 434911"/>
                  <a:gd name="connsiteY48" fmla="*/ 247555 h 519207"/>
                  <a:gd name="connsiteX49" fmla="*/ 72295 w 434911"/>
                  <a:gd name="connsiteY49" fmla="*/ 286607 h 519207"/>
                  <a:gd name="connsiteX50" fmla="*/ 48387 w 434911"/>
                  <a:gd name="connsiteY50" fmla="*/ 305276 h 519207"/>
                  <a:gd name="connsiteX51" fmla="*/ 38291 w 434911"/>
                  <a:gd name="connsiteY51" fmla="*/ 351758 h 519207"/>
                  <a:gd name="connsiteX52" fmla="*/ 30861 w 434911"/>
                  <a:gd name="connsiteY52" fmla="*/ 376809 h 519207"/>
                  <a:gd name="connsiteX53" fmla="*/ 12192 w 434911"/>
                  <a:gd name="connsiteY53" fmla="*/ 387572 h 519207"/>
                  <a:gd name="connsiteX54" fmla="*/ 0 w 434911"/>
                  <a:gd name="connsiteY54" fmla="*/ 416338 h 519207"/>
                  <a:gd name="connsiteX55" fmla="*/ 16003 w 434911"/>
                  <a:gd name="connsiteY55" fmla="*/ 427006 h 519207"/>
                  <a:gd name="connsiteX56" fmla="*/ 32576 w 434911"/>
                  <a:gd name="connsiteY56" fmla="*/ 433388 h 519207"/>
                  <a:gd name="connsiteX57" fmla="*/ 12288 w 434911"/>
                  <a:gd name="connsiteY57" fmla="*/ 456914 h 519207"/>
                  <a:gd name="connsiteX58" fmla="*/ 29433 w 434911"/>
                  <a:gd name="connsiteY58" fmla="*/ 459010 h 519207"/>
                  <a:gd name="connsiteX59" fmla="*/ 44863 w 434911"/>
                  <a:gd name="connsiteY59" fmla="*/ 473964 h 519207"/>
                  <a:gd name="connsiteX60" fmla="*/ 42291 w 434911"/>
                  <a:gd name="connsiteY60" fmla="*/ 495300 h 519207"/>
                  <a:gd name="connsiteX61" fmla="*/ 64675 w 434911"/>
                  <a:gd name="connsiteY61" fmla="*/ 489395 h 519207"/>
                  <a:gd name="connsiteX62" fmla="*/ 110586 w 434911"/>
                  <a:gd name="connsiteY62" fmla="*/ 503777 h 519207"/>
                  <a:gd name="connsiteX63" fmla="*/ 130303 w 434911"/>
                  <a:gd name="connsiteY63" fmla="*/ 519208 h 519207"/>
                  <a:gd name="connsiteX64" fmla="*/ 130303 w 434911"/>
                  <a:gd name="connsiteY64" fmla="*/ 519208 h 519207"/>
                  <a:gd name="connsiteX65" fmla="*/ 130303 w 434911"/>
                  <a:gd name="connsiteY65" fmla="*/ 519208 h 519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34911" h="519207">
                    <a:moveTo>
                      <a:pt x="130303" y="519208"/>
                    </a:moveTo>
                    <a:lnTo>
                      <a:pt x="145256" y="503682"/>
                    </a:lnTo>
                    <a:lnTo>
                      <a:pt x="160687" y="483870"/>
                    </a:lnTo>
                    <a:lnTo>
                      <a:pt x="167069" y="467392"/>
                    </a:lnTo>
                    <a:lnTo>
                      <a:pt x="160592" y="449199"/>
                    </a:lnTo>
                    <a:lnTo>
                      <a:pt x="184690" y="465201"/>
                    </a:lnTo>
                    <a:lnTo>
                      <a:pt x="200120" y="480155"/>
                    </a:lnTo>
                    <a:lnTo>
                      <a:pt x="221456" y="482727"/>
                    </a:lnTo>
                    <a:lnTo>
                      <a:pt x="240125" y="472059"/>
                    </a:lnTo>
                    <a:lnTo>
                      <a:pt x="243840" y="442150"/>
                    </a:lnTo>
                    <a:lnTo>
                      <a:pt x="259271" y="422338"/>
                    </a:lnTo>
                    <a:lnTo>
                      <a:pt x="276892" y="420243"/>
                    </a:lnTo>
                    <a:lnTo>
                      <a:pt x="288037" y="399859"/>
                    </a:lnTo>
                    <a:lnTo>
                      <a:pt x="281654" y="381762"/>
                    </a:lnTo>
                    <a:lnTo>
                      <a:pt x="266129" y="366808"/>
                    </a:lnTo>
                    <a:lnTo>
                      <a:pt x="268224" y="349758"/>
                    </a:lnTo>
                    <a:lnTo>
                      <a:pt x="282607" y="338518"/>
                    </a:lnTo>
                    <a:lnTo>
                      <a:pt x="320516" y="347567"/>
                    </a:lnTo>
                    <a:lnTo>
                      <a:pt x="342424" y="345948"/>
                    </a:lnTo>
                    <a:lnTo>
                      <a:pt x="352520" y="334137"/>
                    </a:lnTo>
                    <a:lnTo>
                      <a:pt x="337566" y="314992"/>
                    </a:lnTo>
                    <a:lnTo>
                      <a:pt x="339662" y="297847"/>
                    </a:lnTo>
                    <a:lnTo>
                      <a:pt x="357759" y="291465"/>
                    </a:lnTo>
                    <a:lnTo>
                      <a:pt x="372713" y="275939"/>
                    </a:lnTo>
                    <a:lnTo>
                      <a:pt x="363094" y="248698"/>
                    </a:lnTo>
                    <a:lnTo>
                      <a:pt x="365665" y="227362"/>
                    </a:lnTo>
                    <a:lnTo>
                      <a:pt x="367856" y="210312"/>
                    </a:lnTo>
                    <a:lnTo>
                      <a:pt x="366141" y="188404"/>
                    </a:lnTo>
                    <a:lnTo>
                      <a:pt x="377381" y="168116"/>
                    </a:lnTo>
                    <a:lnTo>
                      <a:pt x="387478" y="156305"/>
                    </a:lnTo>
                    <a:lnTo>
                      <a:pt x="399193" y="166497"/>
                    </a:lnTo>
                    <a:lnTo>
                      <a:pt x="420529" y="169069"/>
                    </a:lnTo>
                    <a:lnTo>
                      <a:pt x="426911" y="152591"/>
                    </a:lnTo>
                    <a:lnTo>
                      <a:pt x="434912" y="123158"/>
                    </a:lnTo>
                    <a:lnTo>
                      <a:pt x="425768" y="91726"/>
                    </a:lnTo>
                    <a:lnTo>
                      <a:pt x="408147" y="93821"/>
                    </a:lnTo>
                    <a:lnTo>
                      <a:pt x="392145" y="83248"/>
                    </a:lnTo>
                    <a:lnTo>
                      <a:pt x="394240" y="66103"/>
                    </a:lnTo>
                    <a:lnTo>
                      <a:pt x="408623" y="54864"/>
                    </a:lnTo>
                    <a:lnTo>
                      <a:pt x="402241" y="36767"/>
                    </a:lnTo>
                    <a:lnTo>
                      <a:pt x="385668" y="30385"/>
                    </a:lnTo>
                    <a:lnTo>
                      <a:pt x="370142" y="15430"/>
                    </a:lnTo>
                    <a:lnTo>
                      <a:pt x="350425" y="0"/>
                    </a:lnTo>
                    <a:lnTo>
                      <a:pt x="336042" y="11240"/>
                    </a:lnTo>
                    <a:lnTo>
                      <a:pt x="265652" y="54578"/>
                    </a:lnTo>
                    <a:lnTo>
                      <a:pt x="247555" y="61055"/>
                    </a:lnTo>
                    <a:lnTo>
                      <a:pt x="232601" y="76486"/>
                    </a:lnTo>
                    <a:lnTo>
                      <a:pt x="159639" y="175927"/>
                    </a:lnTo>
                    <a:lnTo>
                      <a:pt x="107538" y="247555"/>
                    </a:lnTo>
                    <a:lnTo>
                      <a:pt x="72295" y="286607"/>
                    </a:lnTo>
                    <a:lnTo>
                      <a:pt x="48387" y="305276"/>
                    </a:lnTo>
                    <a:lnTo>
                      <a:pt x="38291" y="351758"/>
                    </a:lnTo>
                    <a:lnTo>
                      <a:pt x="30861" y="376809"/>
                    </a:lnTo>
                    <a:lnTo>
                      <a:pt x="12192" y="387572"/>
                    </a:lnTo>
                    <a:lnTo>
                      <a:pt x="0" y="416338"/>
                    </a:lnTo>
                    <a:lnTo>
                      <a:pt x="16003" y="427006"/>
                    </a:lnTo>
                    <a:lnTo>
                      <a:pt x="32576" y="433388"/>
                    </a:lnTo>
                    <a:lnTo>
                      <a:pt x="12288" y="456914"/>
                    </a:lnTo>
                    <a:lnTo>
                      <a:pt x="29433" y="459010"/>
                    </a:lnTo>
                    <a:lnTo>
                      <a:pt x="44863" y="473964"/>
                    </a:lnTo>
                    <a:lnTo>
                      <a:pt x="42291" y="495300"/>
                    </a:lnTo>
                    <a:lnTo>
                      <a:pt x="64675" y="489395"/>
                    </a:lnTo>
                    <a:lnTo>
                      <a:pt x="110586" y="503777"/>
                    </a:lnTo>
                    <a:lnTo>
                      <a:pt x="130303" y="519208"/>
                    </a:lnTo>
                    <a:lnTo>
                      <a:pt x="130303" y="519208"/>
                    </a:lnTo>
                    <a:lnTo>
                      <a:pt x="130303" y="519208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353E7667-52B0-3589-2FC7-B2FB3D17CC68}"/>
                  </a:ext>
                </a:extLst>
              </p:cNvPr>
              <p:cNvSpPr/>
              <p:nvPr/>
            </p:nvSpPr>
            <p:spPr>
              <a:xfrm>
                <a:off x="5509842" y="2011873"/>
                <a:ext cx="1022385" cy="1401222"/>
              </a:xfrm>
              <a:custGeom>
                <a:avLst/>
                <a:gdLst>
                  <a:gd name="connsiteX0" fmla="*/ 80105 w 411289"/>
                  <a:gd name="connsiteY0" fmla="*/ 563690 h 563689"/>
                  <a:gd name="connsiteX1" fmla="*/ 97727 w 411289"/>
                  <a:gd name="connsiteY1" fmla="*/ 561594 h 563689"/>
                  <a:gd name="connsiteX2" fmla="*/ 126968 w 411289"/>
                  <a:gd name="connsiteY2" fmla="*/ 534924 h 563689"/>
                  <a:gd name="connsiteX3" fmla="*/ 142970 w 411289"/>
                  <a:gd name="connsiteY3" fmla="*/ 510921 h 563689"/>
                  <a:gd name="connsiteX4" fmla="*/ 154114 w 411289"/>
                  <a:gd name="connsiteY4" fmla="*/ 490633 h 563689"/>
                  <a:gd name="connsiteX5" fmla="*/ 172688 w 411289"/>
                  <a:gd name="connsiteY5" fmla="*/ 479965 h 563689"/>
                  <a:gd name="connsiteX6" fmla="*/ 174784 w 411289"/>
                  <a:gd name="connsiteY6" fmla="*/ 462915 h 563689"/>
                  <a:gd name="connsiteX7" fmla="*/ 185451 w 411289"/>
                  <a:gd name="connsiteY7" fmla="*/ 446913 h 563689"/>
                  <a:gd name="connsiteX8" fmla="*/ 191833 w 411289"/>
                  <a:gd name="connsiteY8" fmla="*/ 430435 h 563689"/>
                  <a:gd name="connsiteX9" fmla="*/ 206693 w 411289"/>
                  <a:gd name="connsiteY9" fmla="*/ 415004 h 563689"/>
                  <a:gd name="connsiteX10" fmla="*/ 204597 w 411289"/>
                  <a:gd name="connsiteY10" fmla="*/ 397383 h 563689"/>
                  <a:gd name="connsiteX11" fmla="*/ 215741 w 411289"/>
                  <a:gd name="connsiteY11" fmla="*/ 377190 h 563689"/>
                  <a:gd name="connsiteX12" fmla="*/ 225837 w 411289"/>
                  <a:gd name="connsiteY12" fmla="*/ 365379 h 563689"/>
                  <a:gd name="connsiteX13" fmla="*/ 236982 w 411289"/>
                  <a:gd name="connsiteY13" fmla="*/ 345186 h 563689"/>
                  <a:gd name="connsiteX14" fmla="*/ 255555 w 411289"/>
                  <a:gd name="connsiteY14" fmla="*/ 334518 h 563689"/>
                  <a:gd name="connsiteX15" fmla="*/ 266224 w 411289"/>
                  <a:gd name="connsiteY15" fmla="*/ 318516 h 563689"/>
                  <a:gd name="connsiteX16" fmla="*/ 276892 w 411289"/>
                  <a:gd name="connsiteY16" fmla="*/ 302514 h 563689"/>
                  <a:gd name="connsiteX17" fmla="*/ 287464 w 411289"/>
                  <a:gd name="connsiteY17" fmla="*/ 286512 h 563689"/>
                  <a:gd name="connsiteX18" fmla="*/ 301847 w 411289"/>
                  <a:gd name="connsiteY18" fmla="*/ 275273 h 563689"/>
                  <a:gd name="connsiteX19" fmla="*/ 312515 w 411289"/>
                  <a:gd name="connsiteY19" fmla="*/ 259366 h 563689"/>
                  <a:gd name="connsiteX20" fmla="*/ 323659 w 411289"/>
                  <a:gd name="connsiteY20" fmla="*/ 239078 h 563689"/>
                  <a:gd name="connsiteX21" fmla="*/ 334232 w 411289"/>
                  <a:gd name="connsiteY21" fmla="*/ 223075 h 563689"/>
                  <a:gd name="connsiteX22" fmla="*/ 340614 w 411289"/>
                  <a:gd name="connsiteY22" fmla="*/ 206597 h 563689"/>
                  <a:gd name="connsiteX23" fmla="*/ 354996 w 411289"/>
                  <a:gd name="connsiteY23" fmla="*/ 195358 h 563689"/>
                  <a:gd name="connsiteX24" fmla="*/ 365093 w 411289"/>
                  <a:gd name="connsiteY24" fmla="*/ 183642 h 563689"/>
                  <a:gd name="connsiteX25" fmla="*/ 375761 w 411289"/>
                  <a:gd name="connsiteY25" fmla="*/ 167640 h 563689"/>
                  <a:gd name="connsiteX26" fmla="*/ 387382 w 411289"/>
                  <a:gd name="connsiteY26" fmla="*/ 143161 h 563689"/>
                  <a:gd name="connsiteX27" fmla="*/ 397573 w 411289"/>
                  <a:gd name="connsiteY27" fmla="*/ 131445 h 563689"/>
                  <a:gd name="connsiteX28" fmla="*/ 409765 w 411289"/>
                  <a:gd name="connsiteY28" fmla="*/ 102584 h 563689"/>
                  <a:gd name="connsiteX29" fmla="*/ 400621 w 411289"/>
                  <a:gd name="connsiteY29" fmla="*/ 71247 h 563689"/>
                  <a:gd name="connsiteX30" fmla="*/ 411289 w 411289"/>
                  <a:gd name="connsiteY30" fmla="*/ 55245 h 563689"/>
                  <a:gd name="connsiteX31" fmla="*/ 404813 w 411289"/>
                  <a:gd name="connsiteY31" fmla="*/ 37148 h 563689"/>
                  <a:gd name="connsiteX32" fmla="*/ 394145 w 411289"/>
                  <a:gd name="connsiteY32" fmla="*/ 18479 h 563689"/>
                  <a:gd name="connsiteX33" fmla="*/ 375475 w 411289"/>
                  <a:gd name="connsiteY33" fmla="*/ 29242 h 563689"/>
                  <a:gd name="connsiteX34" fmla="*/ 364903 w 411289"/>
                  <a:gd name="connsiteY34" fmla="*/ 45149 h 563689"/>
                  <a:gd name="connsiteX35" fmla="*/ 354235 w 411289"/>
                  <a:gd name="connsiteY35" fmla="*/ 26575 h 563689"/>
                  <a:gd name="connsiteX36" fmla="*/ 332327 w 411289"/>
                  <a:gd name="connsiteY36" fmla="*/ 28194 h 563689"/>
                  <a:gd name="connsiteX37" fmla="*/ 334423 w 411289"/>
                  <a:gd name="connsiteY37" fmla="*/ 11144 h 563689"/>
                  <a:gd name="connsiteX38" fmla="*/ 314230 w 411289"/>
                  <a:gd name="connsiteY38" fmla="*/ 0 h 563689"/>
                  <a:gd name="connsiteX39" fmla="*/ 316325 w 411289"/>
                  <a:gd name="connsiteY39" fmla="*/ 17526 h 563689"/>
                  <a:gd name="connsiteX40" fmla="*/ 309467 w 411289"/>
                  <a:gd name="connsiteY40" fmla="*/ 38386 h 563689"/>
                  <a:gd name="connsiteX41" fmla="*/ 311658 w 411289"/>
                  <a:gd name="connsiteY41" fmla="*/ 55912 h 563689"/>
                  <a:gd name="connsiteX42" fmla="*/ 296703 w 411289"/>
                  <a:gd name="connsiteY42" fmla="*/ 71342 h 563689"/>
                  <a:gd name="connsiteX43" fmla="*/ 279178 w 411289"/>
                  <a:gd name="connsiteY43" fmla="*/ 73533 h 563689"/>
                  <a:gd name="connsiteX44" fmla="*/ 281273 w 411289"/>
                  <a:gd name="connsiteY44" fmla="*/ 56483 h 563689"/>
                  <a:gd name="connsiteX45" fmla="*/ 264700 w 411289"/>
                  <a:gd name="connsiteY45" fmla="*/ 50102 h 563689"/>
                  <a:gd name="connsiteX46" fmla="*/ 253555 w 411289"/>
                  <a:gd name="connsiteY46" fmla="*/ 70390 h 563689"/>
                  <a:gd name="connsiteX47" fmla="*/ 249364 w 411289"/>
                  <a:gd name="connsiteY47" fmla="*/ 104489 h 563689"/>
                  <a:gd name="connsiteX48" fmla="*/ 247269 w 411289"/>
                  <a:gd name="connsiteY48" fmla="*/ 121539 h 563689"/>
                  <a:gd name="connsiteX49" fmla="*/ 244602 w 411289"/>
                  <a:gd name="connsiteY49" fmla="*/ 142780 h 563689"/>
                  <a:gd name="connsiteX50" fmla="*/ 251079 w 411289"/>
                  <a:gd name="connsiteY50" fmla="*/ 160877 h 563689"/>
                  <a:gd name="connsiteX51" fmla="*/ 248983 w 411289"/>
                  <a:gd name="connsiteY51" fmla="*/ 177927 h 563689"/>
                  <a:gd name="connsiteX52" fmla="*/ 226028 w 411289"/>
                  <a:gd name="connsiteY52" fmla="*/ 188119 h 563689"/>
                  <a:gd name="connsiteX53" fmla="*/ 219646 w 411289"/>
                  <a:gd name="connsiteY53" fmla="*/ 204597 h 563689"/>
                  <a:gd name="connsiteX54" fmla="*/ 230410 w 411289"/>
                  <a:gd name="connsiteY54" fmla="*/ 223266 h 563689"/>
                  <a:gd name="connsiteX55" fmla="*/ 228314 w 411289"/>
                  <a:gd name="connsiteY55" fmla="*/ 240316 h 563689"/>
                  <a:gd name="connsiteX56" fmla="*/ 210693 w 411289"/>
                  <a:gd name="connsiteY56" fmla="*/ 242411 h 563689"/>
                  <a:gd name="connsiteX57" fmla="*/ 168593 w 411289"/>
                  <a:gd name="connsiteY57" fmla="*/ 232886 h 563689"/>
                  <a:gd name="connsiteX58" fmla="*/ 149923 w 411289"/>
                  <a:gd name="connsiteY58" fmla="*/ 243554 h 563689"/>
                  <a:gd name="connsiteX59" fmla="*/ 147828 w 411289"/>
                  <a:gd name="connsiteY59" fmla="*/ 260604 h 563689"/>
                  <a:gd name="connsiteX60" fmla="*/ 163353 w 411289"/>
                  <a:gd name="connsiteY60" fmla="*/ 275558 h 563689"/>
                  <a:gd name="connsiteX61" fmla="*/ 169736 w 411289"/>
                  <a:gd name="connsiteY61" fmla="*/ 293656 h 563689"/>
                  <a:gd name="connsiteX62" fmla="*/ 163353 w 411289"/>
                  <a:gd name="connsiteY62" fmla="*/ 310134 h 563689"/>
                  <a:gd name="connsiteX63" fmla="*/ 141065 w 411289"/>
                  <a:gd name="connsiteY63" fmla="*/ 316040 h 563689"/>
                  <a:gd name="connsiteX64" fmla="*/ 126682 w 411289"/>
                  <a:gd name="connsiteY64" fmla="*/ 327184 h 563689"/>
                  <a:gd name="connsiteX65" fmla="*/ 123539 w 411289"/>
                  <a:gd name="connsiteY65" fmla="*/ 352806 h 563689"/>
                  <a:gd name="connsiteX66" fmla="*/ 112300 w 411289"/>
                  <a:gd name="connsiteY66" fmla="*/ 372999 h 563689"/>
                  <a:gd name="connsiteX67" fmla="*/ 90011 w 411289"/>
                  <a:gd name="connsiteY67" fmla="*/ 378905 h 563689"/>
                  <a:gd name="connsiteX68" fmla="*/ 69723 w 411289"/>
                  <a:gd name="connsiteY68" fmla="*/ 367760 h 563689"/>
                  <a:gd name="connsiteX69" fmla="*/ 60103 w 411289"/>
                  <a:gd name="connsiteY69" fmla="*/ 340614 h 563689"/>
                  <a:gd name="connsiteX70" fmla="*/ 42005 w 411289"/>
                  <a:gd name="connsiteY70" fmla="*/ 347091 h 563689"/>
                  <a:gd name="connsiteX71" fmla="*/ 47910 w 411289"/>
                  <a:gd name="connsiteY71" fmla="*/ 369380 h 563689"/>
                  <a:gd name="connsiteX72" fmla="*/ 37242 w 411289"/>
                  <a:gd name="connsiteY72" fmla="*/ 385382 h 563689"/>
                  <a:gd name="connsiteX73" fmla="*/ 21812 w 411289"/>
                  <a:gd name="connsiteY73" fmla="*/ 405098 h 563689"/>
                  <a:gd name="connsiteX74" fmla="*/ 3714 w 411289"/>
                  <a:gd name="connsiteY74" fmla="*/ 411575 h 563689"/>
                  <a:gd name="connsiteX75" fmla="*/ 0 w 411289"/>
                  <a:gd name="connsiteY75" fmla="*/ 441388 h 563689"/>
                  <a:gd name="connsiteX76" fmla="*/ 10763 w 411289"/>
                  <a:gd name="connsiteY76" fmla="*/ 459962 h 563689"/>
                  <a:gd name="connsiteX77" fmla="*/ 29337 w 411289"/>
                  <a:gd name="connsiteY77" fmla="*/ 449294 h 563689"/>
                  <a:gd name="connsiteX78" fmla="*/ 35814 w 411289"/>
                  <a:gd name="connsiteY78" fmla="*/ 467392 h 563689"/>
                  <a:gd name="connsiteX79" fmla="*/ 51816 w 411289"/>
                  <a:gd name="connsiteY79" fmla="*/ 478060 h 563689"/>
                  <a:gd name="connsiteX80" fmla="*/ 53911 w 411289"/>
                  <a:gd name="connsiteY80" fmla="*/ 495586 h 563689"/>
                  <a:gd name="connsiteX81" fmla="*/ 56102 w 411289"/>
                  <a:gd name="connsiteY81" fmla="*/ 513207 h 563689"/>
                  <a:gd name="connsiteX82" fmla="*/ 62008 w 411289"/>
                  <a:gd name="connsiteY82" fmla="*/ 535496 h 563689"/>
                  <a:gd name="connsiteX83" fmla="*/ 76962 w 411289"/>
                  <a:gd name="connsiteY83" fmla="*/ 554641 h 563689"/>
                  <a:gd name="connsiteX84" fmla="*/ 80105 w 411289"/>
                  <a:gd name="connsiteY84" fmla="*/ 563690 h 563689"/>
                  <a:gd name="connsiteX85" fmla="*/ 80105 w 411289"/>
                  <a:gd name="connsiteY85" fmla="*/ 563690 h 563689"/>
                  <a:gd name="connsiteX86" fmla="*/ 80105 w 411289"/>
                  <a:gd name="connsiteY86" fmla="*/ 563690 h 56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411289" h="563689">
                    <a:moveTo>
                      <a:pt x="80105" y="563690"/>
                    </a:moveTo>
                    <a:lnTo>
                      <a:pt x="97727" y="561594"/>
                    </a:lnTo>
                    <a:lnTo>
                      <a:pt x="126968" y="534924"/>
                    </a:lnTo>
                    <a:lnTo>
                      <a:pt x="142970" y="510921"/>
                    </a:lnTo>
                    <a:lnTo>
                      <a:pt x="154114" y="490633"/>
                    </a:lnTo>
                    <a:lnTo>
                      <a:pt x="172688" y="479965"/>
                    </a:lnTo>
                    <a:lnTo>
                      <a:pt x="174784" y="462915"/>
                    </a:lnTo>
                    <a:lnTo>
                      <a:pt x="185451" y="446913"/>
                    </a:lnTo>
                    <a:lnTo>
                      <a:pt x="191833" y="430435"/>
                    </a:lnTo>
                    <a:lnTo>
                      <a:pt x="206693" y="415004"/>
                    </a:lnTo>
                    <a:lnTo>
                      <a:pt x="204597" y="397383"/>
                    </a:lnTo>
                    <a:lnTo>
                      <a:pt x="215741" y="377190"/>
                    </a:lnTo>
                    <a:lnTo>
                      <a:pt x="225837" y="365379"/>
                    </a:lnTo>
                    <a:lnTo>
                      <a:pt x="236982" y="345186"/>
                    </a:lnTo>
                    <a:lnTo>
                      <a:pt x="255555" y="334518"/>
                    </a:lnTo>
                    <a:lnTo>
                      <a:pt x="266224" y="318516"/>
                    </a:lnTo>
                    <a:lnTo>
                      <a:pt x="276892" y="302514"/>
                    </a:lnTo>
                    <a:lnTo>
                      <a:pt x="287464" y="286512"/>
                    </a:lnTo>
                    <a:lnTo>
                      <a:pt x="301847" y="275273"/>
                    </a:lnTo>
                    <a:lnTo>
                      <a:pt x="312515" y="259366"/>
                    </a:lnTo>
                    <a:lnTo>
                      <a:pt x="323659" y="239078"/>
                    </a:lnTo>
                    <a:lnTo>
                      <a:pt x="334232" y="223075"/>
                    </a:lnTo>
                    <a:lnTo>
                      <a:pt x="340614" y="206597"/>
                    </a:lnTo>
                    <a:lnTo>
                      <a:pt x="354996" y="195358"/>
                    </a:lnTo>
                    <a:lnTo>
                      <a:pt x="365093" y="183642"/>
                    </a:lnTo>
                    <a:lnTo>
                      <a:pt x="375761" y="167640"/>
                    </a:lnTo>
                    <a:lnTo>
                      <a:pt x="387382" y="143161"/>
                    </a:lnTo>
                    <a:lnTo>
                      <a:pt x="397573" y="131445"/>
                    </a:lnTo>
                    <a:lnTo>
                      <a:pt x="409765" y="102584"/>
                    </a:lnTo>
                    <a:lnTo>
                      <a:pt x="400621" y="71247"/>
                    </a:lnTo>
                    <a:lnTo>
                      <a:pt x="411289" y="55245"/>
                    </a:lnTo>
                    <a:lnTo>
                      <a:pt x="404813" y="37148"/>
                    </a:lnTo>
                    <a:lnTo>
                      <a:pt x="394145" y="18479"/>
                    </a:lnTo>
                    <a:lnTo>
                      <a:pt x="375475" y="29242"/>
                    </a:lnTo>
                    <a:lnTo>
                      <a:pt x="364903" y="45149"/>
                    </a:lnTo>
                    <a:lnTo>
                      <a:pt x="354235" y="26575"/>
                    </a:lnTo>
                    <a:lnTo>
                      <a:pt x="332327" y="28194"/>
                    </a:lnTo>
                    <a:lnTo>
                      <a:pt x="334423" y="11144"/>
                    </a:lnTo>
                    <a:lnTo>
                      <a:pt x="314230" y="0"/>
                    </a:lnTo>
                    <a:lnTo>
                      <a:pt x="316325" y="17526"/>
                    </a:lnTo>
                    <a:lnTo>
                      <a:pt x="309467" y="38386"/>
                    </a:lnTo>
                    <a:lnTo>
                      <a:pt x="311658" y="55912"/>
                    </a:lnTo>
                    <a:lnTo>
                      <a:pt x="296703" y="71342"/>
                    </a:lnTo>
                    <a:lnTo>
                      <a:pt x="279178" y="73533"/>
                    </a:lnTo>
                    <a:lnTo>
                      <a:pt x="281273" y="56483"/>
                    </a:lnTo>
                    <a:lnTo>
                      <a:pt x="264700" y="50102"/>
                    </a:lnTo>
                    <a:lnTo>
                      <a:pt x="253555" y="70390"/>
                    </a:lnTo>
                    <a:lnTo>
                      <a:pt x="249364" y="104489"/>
                    </a:lnTo>
                    <a:lnTo>
                      <a:pt x="247269" y="121539"/>
                    </a:lnTo>
                    <a:lnTo>
                      <a:pt x="244602" y="142780"/>
                    </a:lnTo>
                    <a:lnTo>
                      <a:pt x="251079" y="160877"/>
                    </a:lnTo>
                    <a:lnTo>
                      <a:pt x="248983" y="177927"/>
                    </a:lnTo>
                    <a:lnTo>
                      <a:pt x="226028" y="188119"/>
                    </a:lnTo>
                    <a:lnTo>
                      <a:pt x="219646" y="204597"/>
                    </a:lnTo>
                    <a:lnTo>
                      <a:pt x="230410" y="223266"/>
                    </a:lnTo>
                    <a:lnTo>
                      <a:pt x="228314" y="240316"/>
                    </a:lnTo>
                    <a:lnTo>
                      <a:pt x="210693" y="242411"/>
                    </a:lnTo>
                    <a:lnTo>
                      <a:pt x="168593" y="232886"/>
                    </a:lnTo>
                    <a:lnTo>
                      <a:pt x="149923" y="243554"/>
                    </a:lnTo>
                    <a:lnTo>
                      <a:pt x="147828" y="260604"/>
                    </a:lnTo>
                    <a:lnTo>
                      <a:pt x="163353" y="275558"/>
                    </a:lnTo>
                    <a:lnTo>
                      <a:pt x="169736" y="293656"/>
                    </a:lnTo>
                    <a:lnTo>
                      <a:pt x="163353" y="310134"/>
                    </a:lnTo>
                    <a:lnTo>
                      <a:pt x="141065" y="316040"/>
                    </a:lnTo>
                    <a:lnTo>
                      <a:pt x="126682" y="327184"/>
                    </a:lnTo>
                    <a:lnTo>
                      <a:pt x="123539" y="352806"/>
                    </a:lnTo>
                    <a:lnTo>
                      <a:pt x="112300" y="372999"/>
                    </a:lnTo>
                    <a:lnTo>
                      <a:pt x="90011" y="378905"/>
                    </a:lnTo>
                    <a:lnTo>
                      <a:pt x="69723" y="367760"/>
                    </a:lnTo>
                    <a:lnTo>
                      <a:pt x="60103" y="340614"/>
                    </a:lnTo>
                    <a:lnTo>
                      <a:pt x="42005" y="347091"/>
                    </a:lnTo>
                    <a:lnTo>
                      <a:pt x="47910" y="369380"/>
                    </a:lnTo>
                    <a:lnTo>
                      <a:pt x="37242" y="385382"/>
                    </a:lnTo>
                    <a:lnTo>
                      <a:pt x="21812" y="405098"/>
                    </a:lnTo>
                    <a:lnTo>
                      <a:pt x="3714" y="411575"/>
                    </a:lnTo>
                    <a:lnTo>
                      <a:pt x="0" y="441388"/>
                    </a:lnTo>
                    <a:lnTo>
                      <a:pt x="10763" y="459962"/>
                    </a:lnTo>
                    <a:lnTo>
                      <a:pt x="29337" y="449294"/>
                    </a:lnTo>
                    <a:lnTo>
                      <a:pt x="35814" y="467392"/>
                    </a:lnTo>
                    <a:lnTo>
                      <a:pt x="51816" y="478060"/>
                    </a:lnTo>
                    <a:lnTo>
                      <a:pt x="53911" y="495586"/>
                    </a:lnTo>
                    <a:lnTo>
                      <a:pt x="56102" y="513207"/>
                    </a:lnTo>
                    <a:lnTo>
                      <a:pt x="62008" y="535496"/>
                    </a:lnTo>
                    <a:lnTo>
                      <a:pt x="76962" y="554641"/>
                    </a:lnTo>
                    <a:lnTo>
                      <a:pt x="80105" y="563690"/>
                    </a:lnTo>
                    <a:lnTo>
                      <a:pt x="80105" y="563690"/>
                    </a:lnTo>
                    <a:lnTo>
                      <a:pt x="80105" y="563690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CF927E23-7097-CDE6-299A-11E6C46D7923}"/>
                  </a:ext>
                </a:extLst>
              </p:cNvPr>
              <p:cNvSpPr/>
              <p:nvPr/>
            </p:nvSpPr>
            <p:spPr>
              <a:xfrm>
                <a:off x="6767105" y="2228993"/>
                <a:ext cx="1439818" cy="1458048"/>
              </a:xfrm>
              <a:custGeom>
                <a:avLst/>
                <a:gdLst>
                  <a:gd name="connsiteX0" fmla="*/ 181451 w 579215"/>
                  <a:gd name="connsiteY0" fmla="*/ 586550 h 586549"/>
                  <a:gd name="connsiteX1" fmla="*/ 196787 w 579215"/>
                  <a:gd name="connsiteY1" fmla="*/ 566833 h 586549"/>
                  <a:gd name="connsiteX2" fmla="*/ 234125 w 579215"/>
                  <a:gd name="connsiteY2" fmla="*/ 580073 h 586549"/>
                  <a:gd name="connsiteX3" fmla="*/ 236791 w 579215"/>
                  <a:gd name="connsiteY3" fmla="*/ 558737 h 586549"/>
                  <a:gd name="connsiteX4" fmla="*/ 251174 w 579215"/>
                  <a:gd name="connsiteY4" fmla="*/ 547592 h 586549"/>
                  <a:gd name="connsiteX5" fmla="*/ 265462 w 579215"/>
                  <a:gd name="connsiteY5" fmla="*/ 536353 h 586549"/>
                  <a:gd name="connsiteX6" fmla="*/ 280416 w 579215"/>
                  <a:gd name="connsiteY6" fmla="*/ 520922 h 586549"/>
                  <a:gd name="connsiteX7" fmla="*/ 295275 w 579215"/>
                  <a:gd name="connsiteY7" fmla="*/ 505396 h 586549"/>
                  <a:gd name="connsiteX8" fmla="*/ 319754 w 579215"/>
                  <a:gd name="connsiteY8" fmla="*/ 517112 h 586549"/>
                  <a:gd name="connsiteX9" fmla="*/ 330422 w 579215"/>
                  <a:gd name="connsiteY9" fmla="*/ 535781 h 586549"/>
                  <a:gd name="connsiteX10" fmla="*/ 357092 w 579215"/>
                  <a:gd name="connsiteY10" fmla="*/ 530352 h 586549"/>
                  <a:gd name="connsiteX11" fmla="*/ 383191 w 579215"/>
                  <a:gd name="connsiteY11" fmla="*/ 529304 h 586549"/>
                  <a:gd name="connsiteX12" fmla="*/ 405575 w 579215"/>
                  <a:gd name="connsiteY12" fmla="*/ 523399 h 586549"/>
                  <a:gd name="connsiteX13" fmla="*/ 426339 w 579215"/>
                  <a:gd name="connsiteY13" fmla="*/ 530257 h 586549"/>
                  <a:gd name="connsiteX14" fmla="*/ 440722 w 579215"/>
                  <a:gd name="connsiteY14" fmla="*/ 519113 h 586549"/>
                  <a:gd name="connsiteX15" fmla="*/ 473202 w 579215"/>
                  <a:gd name="connsiteY15" fmla="*/ 501491 h 586549"/>
                  <a:gd name="connsiteX16" fmla="*/ 489109 w 579215"/>
                  <a:gd name="connsiteY16" fmla="*/ 477488 h 586549"/>
                  <a:gd name="connsiteX17" fmla="*/ 499206 w 579215"/>
                  <a:gd name="connsiteY17" fmla="*/ 465773 h 586549"/>
                  <a:gd name="connsiteX18" fmla="*/ 488537 w 579215"/>
                  <a:gd name="connsiteY18" fmla="*/ 447104 h 586549"/>
                  <a:gd name="connsiteX19" fmla="*/ 495967 w 579215"/>
                  <a:gd name="connsiteY19" fmla="*/ 422053 h 586549"/>
                  <a:gd name="connsiteX20" fmla="*/ 485204 w 579215"/>
                  <a:gd name="connsiteY20" fmla="*/ 403479 h 586549"/>
                  <a:gd name="connsiteX21" fmla="*/ 519303 w 579215"/>
                  <a:gd name="connsiteY21" fmla="*/ 373094 h 586549"/>
                  <a:gd name="connsiteX22" fmla="*/ 517684 w 579215"/>
                  <a:gd name="connsiteY22" fmla="*/ 351282 h 586549"/>
                  <a:gd name="connsiteX23" fmla="*/ 503777 w 579215"/>
                  <a:gd name="connsiteY23" fmla="*/ 323564 h 586549"/>
                  <a:gd name="connsiteX24" fmla="*/ 522923 w 579215"/>
                  <a:gd name="connsiteY24" fmla="*/ 308610 h 586549"/>
                  <a:gd name="connsiteX25" fmla="*/ 534067 w 579215"/>
                  <a:gd name="connsiteY25" fmla="*/ 288417 h 586549"/>
                  <a:gd name="connsiteX26" fmla="*/ 552165 w 579215"/>
                  <a:gd name="connsiteY26" fmla="*/ 281940 h 586549"/>
                  <a:gd name="connsiteX27" fmla="*/ 562833 w 579215"/>
                  <a:gd name="connsiteY27" fmla="*/ 266033 h 586549"/>
                  <a:gd name="connsiteX28" fmla="*/ 579215 w 579215"/>
                  <a:gd name="connsiteY28" fmla="*/ 237744 h 586549"/>
                  <a:gd name="connsiteX29" fmla="*/ 567500 w 579215"/>
                  <a:gd name="connsiteY29" fmla="*/ 227648 h 586549"/>
                  <a:gd name="connsiteX30" fmla="*/ 552069 w 579215"/>
                  <a:gd name="connsiteY30" fmla="*/ 212789 h 586549"/>
                  <a:gd name="connsiteX31" fmla="*/ 545687 w 579215"/>
                  <a:gd name="connsiteY31" fmla="*/ 229267 h 586549"/>
                  <a:gd name="connsiteX32" fmla="*/ 530257 w 579215"/>
                  <a:gd name="connsiteY32" fmla="*/ 214408 h 586549"/>
                  <a:gd name="connsiteX33" fmla="*/ 518446 w 579215"/>
                  <a:gd name="connsiteY33" fmla="*/ 204311 h 586549"/>
                  <a:gd name="connsiteX34" fmla="*/ 521113 w 579215"/>
                  <a:gd name="connsiteY34" fmla="*/ 182975 h 586549"/>
                  <a:gd name="connsiteX35" fmla="*/ 527971 w 579215"/>
                  <a:gd name="connsiteY35" fmla="*/ 162211 h 586549"/>
                  <a:gd name="connsiteX36" fmla="*/ 516827 w 579215"/>
                  <a:gd name="connsiteY36" fmla="*/ 147828 h 586549"/>
                  <a:gd name="connsiteX37" fmla="*/ 493872 w 579215"/>
                  <a:gd name="connsiteY37" fmla="*/ 158020 h 586549"/>
                  <a:gd name="connsiteX38" fmla="*/ 472630 w 579215"/>
                  <a:gd name="connsiteY38" fmla="*/ 155353 h 586549"/>
                  <a:gd name="connsiteX39" fmla="*/ 441198 w 579215"/>
                  <a:gd name="connsiteY39" fmla="*/ 164497 h 586549"/>
                  <a:gd name="connsiteX40" fmla="*/ 429959 w 579215"/>
                  <a:gd name="connsiteY40" fmla="*/ 150114 h 586549"/>
                  <a:gd name="connsiteX41" fmla="*/ 428340 w 579215"/>
                  <a:gd name="connsiteY41" fmla="*/ 128302 h 586549"/>
                  <a:gd name="connsiteX42" fmla="*/ 412337 w 579215"/>
                  <a:gd name="connsiteY42" fmla="*/ 117634 h 586549"/>
                  <a:gd name="connsiteX43" fmla="*/ 394811 w 579215"/>
                  <a:gd name="connsiteY43" fmla="*/ 119825 h 586549"/>
                  <a:gd name="connsiteX44" fmla="*/ 374523 w 579215"/>
                  <a:gd name="connsiteY44" fmla="*/ 108680 h 586549"/>
                  <a:gd name="connsiteX45" fmla="*/ 354235 w 579215"/>
                  <a:gd name="connsiteY45" fmla="*/ 97536 h 586549"/>
                  <a:gd name="connsiteX46" fmla="*/ 331851 w 579215"/>
                  <a:gd name="connsiteY46" fmla="*/ 68771 h 586549"/>
                  <a:gd name="connsiteX47" fmla="*/ 301466 w 579215"/>
                  <a:gd name="connsiteY47" fmla="*/ 69342 h 586549"/>
                  <a:gd name="connsiteX48" fmla="*/ 280225 w 579215"/>
                  <a:gd name="connsiteY48" fmla="*/ 66770 h 586549"/>
                  <a:gd name="connsiteX49" fmla="*/ 278035 w 579215"/>
                  <a:gd name="connsiteY49" fmla="*/ 49149 h 586549"/>
                  <a:gd name="connsiteX50" fmla="*/ 243935 w 579215"/>
                  <a:gd name="connsiteY50" fmla="*/ 44958 h 586549"/>
                  <a:gd name="connsiteX51" fmla="*/ 227933 w 579215"/>
                  <a:gd name="connsiteY51" fmla="*/ 34385 h 586549"/>
                  <a:gd name="connsiteX52" fmla="*/ 225743 w 579215"/>
                  <a:gd name="connsiteY52" fmla="*/ 16764 h 586549"/>
                  <a:gd name="connsiteX53" fmla="*/ 204502 w 579215"/>
                  <a:gd name="connsiteY53" fmla="*/ 14192 h 586549"/>
                  <a:gd name="connsiteX54" fmla="*/ 197548 w 579215"/>
                  <a:gd name="connsiteY54" fmla="*/ 286 h 586549"/>
                  <a:gd name="connsiteX55" fmla="*/ 166116 w 579215"/>
                  <a:gd name="connsiteY55" fmla="*/ 9430 h 586549"/>
                  <a:gd name="connsiteX56" fmla="*/ 163449 w 579215"/>
                  <a:gd name="connsiteY56" fmla="*/ 30766 h 586549"/>
                  <a:gd name="connsiteX57" fmla="*/ 140589 w 579215"/>
                  <a:gd name="connsiteY57" fmla="*/ 40862 h 586549"/>
                  <a:gd name="connsiteX58" fmla="*/ 125159 w 579215"/>
                  <a:gd name="connsiteY58" fmla="*/ 26003 h 586549"/>
                  <a:gd name="connsiteX59" fmla="*/ 118682 w 579215"/>
                  <a:gd name="connsiteY59" fmla="*/ 7906 h 586549"/>
                  <a:gd name="connsiteX60" fmla="*/ 100584 w 579215"/>
                  <a:gd name="connsiteY60" fmla="*/ 14288 h 586549"/>
                  <a:gd name="connsiteX61" fmla="*/ 89440 w 579215"/>
                  <a:gd name="connsiteY61" fmla="*/ 0 h 586549"/>
                  <a:gd name="connsiteX62" fmla="*/ 66484 w 579215"/>
                  <a:gd name="connsiteY62" fmla="*/ 10096 h 586549"/>
                  <a:gd name="connsiteX63" fmla="*/ 35623 w 579215"/>
                  <a:gd name="connsiteY63" fmla="*/ 14954 h 586549"/>
                  <a:gd name="connsiteX64" fmla="*/ 19145 w 579215"/>
                  <a:gd name="connsiteY64" fmla="*/ 8573 h 586549"/>
                  <a:gd name="connsiteX65" fmla="*/ 21241 w 579215"/>
                  <a:gd name="connsiteY65" fmla="*/ 26194 h 586549"/>
                  <a:gd name="connsiteX66" fmla="*/ 4191 w 579215"/>
                  <a:gd name="connsiteY66" fmla="*/ 24003 h 586549"/>
                  <a:gd name="connsiteX67" fmla="*/ 15430 w 579215"/>
                  <a:gd name="connsiteY67" fmla="*/ 38386 h 586549"/>
                  <a:gd name="connsiteX68" fmla="*/ 20764 w 579215"/>
                  <a:gd name="connsiteY68" fmla="*/ 65056 h 586549"/>
                  <a:gd name="connsiteX69" fmla="*/ 0 w 579215"/>
                  <a:gd name="connsiteY69" fmla="*/ 58103 h 586549"/>
                  <a:gd name="connsiteX70" fmla="*/ 1619 w 579215"/>
                  <a:gd name="connsiteY70" fmla="*/ 79915 h 586549"/>
                  <a:gd name="connsiteX71" fmla="*/ 2762 w 579215"/>
                  <a:gd name="connsiteY71" fmla="*/ 106013 h 586549"/>
                  <a:gd name="connsiteX72" fmla="*/ 19812 w 579215"/>
                  <a:gd name="connsiteY72" fmla="*/ 108109 h 586549"/>
                  <a:gd name="connsiteX73" fmla="*/ 59912 w 579215"/>
                  <a:gd name="connsiteY73" fmla="*/ 203930 h 586549"/>
                  <a:gd name="connsiteX74" fmla="*/ 72771 w 579215"/>
                  <a:gd name="connsiteY74" fmla="*/ 240125 h 586549"/>
                  <a:gd name="connsiteX75" fmla="*/ 82868 w 579215"/>
                  <a:gd name="connsiteY75" fmla="*/ 262985 h 586549"/>
                  <a:gd name="connsiteX76" fmla="*/ 85058 w 579215"/>
                  <a:gd name="connsiteY76" fmla="*/ 280511 h 586549"/>
                  <a:gd name="connsiteX77" fmla="*/ 82963 w 579215"/>
                  <a:gd name="connsiteY77" fmla="*/ 297561 h 586549"/>
                  <a:gd name="connsiteX78" fmla="*/ 94202 w 579215"/>
                  <a:gd name="connsiteY78" fmla="*/ 311944 h 586549"/>
                  <a:gd name="connsiteX79" fmla="*/ 92012 w 579215"/>
                  <a:gd name="connsiteY79" fmla="*/ 328994 h 586549"/>
                  <a:gd name="connsiteX80" fmla="*/ 108014 w 579215"/>
                  <a:gd name="connsiteY80" fmla="*/ 339566 h 586549"/>
                  <a:gd name="connsiteX81" fmla="*/ 114015 w 579215"/>
                  <a:gd name="connsiteY81" fmla="*/ 396526 h 586549"/>
                  <a:gd name="connsiteX82" fmla="*/ 123063 w 579215"/>
                  <a:gd name="connsiteY82" fmla="*/ 427958 h 586549"/>
                  <a:gd name="connsiteX83" fmla="*/ 69342 w 579215"/>
                  <a:gd name="connsiteY83" fmla="*/ 442913 h 586549"/>
                  <a:gd name="connsiteX84" fmla="*/ 50197 w 579215"/>
                  <a:gd name="connsiteY84" fmla="*/ 457867 h 586549"/>
                  <a:gd name="connsiteX85" fmla="*/ 30004 w 579215"/>
                  <a:gd name="connsiteY85" fmla="*/ 481394 h 586549"/>
                  <a:gd name="connsiteX86" fmla="*/ 148304 w 579215"/>
                  <a:gd name="connsiteY86" fmla="*/ 539210 h 586549"/>
                  <a:gd name="connsiteX87" fmla="*/ 169069 w 579215"/>
                  <a:gd name="connsiteY87" fmla="*/ 546068 h 586549"/>
                  <a:gd name="connsiteX88" fmla="*/ 179737 w 579215"/>
                  <a:gd name="connsiteY88" fmla="*/ 564737 h 586549"/>
                  <a:gd name="connsiteX89" fmla="*/ 173450 w 579215"/>
                  <a:gd name="connsiteY89" fmla="*/ 581216 h 586549"/>
                  <a:gd name="connsiteX90" fmla="*/ 181451 w 579215"/>
                  <a:gd name="connsiteY90" fmla="*/ 586550 h 586549"/>
                  <a:gd name="connsiteX91" fmla="*/ 181451 w 579215"/>
                  <a:gd name="connsiteY91" fmla="*/ 586550 h 586549"/>
                  <a:gd name="connsiteX92" fmla="*/ 181451 w 579215"/>
                  <a:gd name="connsiteY92" fmla="*/ 586550 h 58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579215" h="586549">
                    <a:moveTo>
                      <a:pt x="181451" y="586550"/>
                    </a:moveTo>
                    <a:lnTo>
                      <a:pt x="196787" y="566833"/>
                    </a:lnTo>
                    <a:lnTo>
                      <a:pt x="234125" y="580073"/>
                    </a:lnTo>
                    <a:lnTo>
                      <a:pt x="236791" y="558737"/>
                    </a:lnTo>
                    <a:lnTo>
                      <a:pt x="251174" y="547592"/>
                    </a:lnTo>
                    <a:lnTo>
                      <a:pt x="265462" y="536353"/>
                    </a:lnTo>
                    <a:lnTo>
                      <a:pt x="280416" y="520922"/>
                    </a:lnTo>
                    <a:lnTo>
                      <a:pt x="295275" y="505396"/>
                    </a:lnTo>
                    <a:lnTo>
                      <a:pt x="319754" y="517112"/>
                    </a:lnTo>
                    <a:lnTo>
                      <a:pt x="330422" y="535781"/>
                    </a:lnTo>
                    <a:lnTo>
                      <a:pt x="357092" y="530352"/>
                    </a:lnTo>
                    <a:lnTo>
                      <a:pt x="383191" y="529304"/>
                    </a:lnTo>
                    <a:lnTo>
                      <a:pt x="405575" y="523399"/>
                    </a:lnTo>
                    <a:lnTo>
                      <a:pt x="426339" y="530257"/>
                    </a:lnTo>
                    <a:lnTo>
                      <a:pt x="440722" y="519113"/>
                    </a:lnTo>
                    <a:lnTo>
                      <a:pt x="473202" y="501491"/>
                    </a:lnTo>
                    <a:lnTo>
                      <a:pt x="489109" y="477488"/>
                    </a:lnTo>
                    <a:lnTo>
                      <a:pt x="499206" y="465773"/>
                    </a:lnTo>
                    <a:lnTo>
                      <a:pt x="488537" y="447104"/>
                    </a:lnTo>
                    <a:lnTo>
                      <a:pt x="495967" y="422053"/>
                    </a:lnTo>
                    <a:lnTo>
                      <a:pt x="485204" y="403479"/>
                    </a:lnTo>
                    <a:lnTo>
                      <a:pt x="519303" y="373094"/>
                    </a:lnTo>
                    <a:lnTo>
                      <a:pt x="517684" y="351282"/>
                    </a:lnTo>
                    <a:lnTo>
                      <a:pt x="503777" y="323564"/>
                    </a:lnTo>
                    <a:lnTo>
                      <a:pt x="522923" y="308610"/>
                    </a:lnTo>
                    <a:lnTo>
                      <a:pt x="534067" y="288417"/>
                    </a:lnTo>
                    <a:lnTo>
                      <a:pt x="552165" y="281940"/>
                    </a:lnTo>
                    <a:lnTo>
                      <a:pt x="562833" y="266033"/>
                    </a:lnTo>
                    <a:lnTo>
                      <a:pt x="579215" y="237744"/>
                    </a:lnTo>
                    <a:lnTo>
                      <a:pt x="567500" y="227648"/>
                    </a:lnTo>
                    <a:lnTo>
                      <a:pt x="552069" y="212789"/>
                    </a:lnTo>
                    <a:lnTo>
                      <a:pt x="545687" y="229267"/>
                    </a:lnTo>
                    <a:lnTo>
                      <a:pt x="530257" y="214408"/>
                    </a:lnTo>
                    <a:lnTo>
                      <a:pt x="518446" y="204311"/>
                    </a:lnTo>
                    <a:lnTo>
                      <a:pt x="521113" y="182975"/>
                    </a:lnTo>
                    <a:lnTo>
                      <a:pt x="527971" y="162211"/>
                    </a:lnTo>
                    <a:lnTo>
                      <a:pt x="516827" y="147828"/>
                    </a:lnTo>
                    <a:lnTo>
                      <a:pt x="493872" y="158020"/>
                    </a:lnTo>
                    <a:lnTo>
                      <a:pt x="472630" y="155353"/>
                    </a:lnTo>
                    <a:lnTo>
                      <a:pt x="441198" y="164497"/>
                    </a:lnTo>
                    <a:lnTo>
                      <a:pt x="429959" y="150114"/>
                    </a:lnTo>
                    <a:lnTo>
                      <a:pt x="428340" y="128302"/>
                    </a:lnTo>
                    <a:lnTo>
                      <a:pt x="412337" y="117634"/>
                    </a:lnTo>
                    <a:lnTo>
                      <a:pt x="394811" y="119825"/>
                    </a:lnTo>
                    <a:lnTo>
                      <a:pt x="374523" y="108680"/>
                    </a:lnTo>
                    <a:lnTo>
                      <a:pt x="354235" y="97536"/>
                    </a:lnTo>
                    <a:lnTo>
                      <a:pt x="331851" y="68771"/>
                    </a:lnTo>
                    <a:lnTo>
                      <a:pt x="301466" y="69342"/>
                    </a:lnTo>
                    <a:lnTo>
                      <a:pt x="280225" y="66770"/>
                    </a:lnTo>
                    <a:lnTo>
                      <a:pt x="278035" y="49149"/>
                    </a:lnTo>
                    <a:lnTo>
                      <a:pt x="243935" y="44958"/>
                    </a:lnTo>
                    <a:lnTo>
                      <a:pt x="227933" y="34385"/>
                    </a:lnTo>
                    <a:lnTo>
                      <a:pt x="225743" y="16764"/>
                    </a:lnTo>
                    <a:lnTo>
                      <a:pt x="204502" y="14192"/>
                    </a:lnTo>
                    <a:lnTo>
                      <a:pt x="197548" y="286"/>
                    </a:lnTo>
                    <a:lnTo>
                      <a:pt x="166116" y="9430"/>
                    </a:lnTo>
                    <a:lnTo>
                      <a:pt x="163449" y="30766"/>
                    </a:lnTo>
                    <a:lnTo>
                      <a:pt x="140589" y="40862"/>
                    </a:lnTo>
                    <a:lnTo>
                      <a:pt x="125159" y="26003"/>
                    </a:lnTo>
                    <a:lnTo>
                      <a:pt x="118682" y="7906"/>
                    </a:lnTo>
                    <a:lnTo>
                      <a:pt x="100584" y="14288"/>
                    </a:lnTo>
                    <a:lnTo>
                      <a:pt x="89440" y="0"/>
                    </a:lnTo>
                    <a:lnTo>
                      <a:pt x="66484" y="10096"/>
                    </a:lnTo>
                    <a:lnTo>
                      <a:pt x="35623" y="14954"/>
                    </a:lnTo>
                    <a:lnTo>
                      <a:pt x="19145" y="8573"/>
                    </a:lnTo>
                    <a:lnTo>
                      <a:pt x="21241" y="26194"/>
                    </a:lnTo>
                    <a:lnTo>
                      <a:pt x="4191" y="24003"/>
                    </a:lnTo>
                    <a:lnTo>
                      <a:pt x="15430" y="38386"/>
                    </a:lnTo>
                    <a:lnTo>
                      <a:pt x="20764" y="65056"/>
                    </a:lnTo>
                    <a:lnTo>
                      <a:pt x="0" y="58103"/>
                    </a:lnTo>
                    <a:lnTo>
                      <a:pt x="1619" y="79915"/>
                    </a:lnTo>
                    <a:lnTo>
                      <a:pt x="2762" y="106013"/>
                    </a:lnTo>
                    <a:lnTo>
                      <a:pt x="19812" y="108109"/>
                    </a:lnTo>
                    <a:lnTo>
                      <a:pt x="59912" y="203930"/>
                    </a:lnTo>
                    <a:lnTo>
                      <a:pt x="72771" y="240125"/>
                    </a:lnTo>
                    <a:lnTo>
                      <a:pt x="82868" y="262985"/>
                    </a:lnTo>
                    <a:lnTo>
                      <a:pt x="85058" y="280511"/>
                    </a:lnTo>
                    <a:lnTo>
                      <a:pt x="82963" y="297561"/>
                    </a:lnTo>
                    <a:lnTo>
                      <a:pt x="94202" y="311944"/>
                    </a:lnTo>
                    <a:lnTo>
                      <a:pt x="92012" y="328994"/>
                    </a:lnTo>
                    <a:lnTo>
                      <a:pt x="108014" y="339566"/>
                    </a:lnTo>
                    <a:lnTo>
                      <a:pt x="114015" y="396526"/>
                    </a:lnTo>
                    <a:lnTo>
                      <a:pt x="123063" y="427958"/>
                    </a:lnTo>
                    <a:lnTo>
                      <a:pt x="69342" y="442913"/>
                    </a:lnTo>
                    <a:lnTo>
                      <a:pt x="50197" y="457867"/>
                    </a:lnTo>
                    <a:lnTo>
                      <a:pt x="30004" y="481394"/>
                    </a:lnTo>
                    <a:lnTo>
                      <a:pt x="148304" y="539210"/>
                    </a:lnTo>
                    <a:lnTo>
                      <a:pt x="169069" y="546068"/>
                    </a:lnTo>
                    <a:lnTo>
                      <a:pt x="179737" y="564737"/>
                    </a:lnTo>
                    <a:lnTo>
                      <a:pt x="173450" y="581216"/>
                    </a:lnTo>
                    <a:lnTo>
                      <a:pt x="181451" y="586550"/>
                    </a:lnTo>
                    <a:lnTo>
                      <a:pt x="181451" y="586550"/>
                    </a:lnTo>
                    <a:lnTo>
                      <a:pt x="181451" y="586550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FEF201D7-9BB7-22A6-94C8-D71BD6565FF8}"/>
                </a:ext>
              </a:extLst>
            </p:cNvPr>
            <p:cNvSpPr txBox="1"/>
            <p:nvPr userDrawn="1"/>
          </p:nvSpPr>
          <p:spPr>
            <a:xfrm>
              <a:off x="5550042" y="2225266"/>
              <a:ext cx="530915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Rhea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E299A821-0B12-451B-6E92-B76E36EEDF5D}"/>
                </a:ext>
              </a:extLst>
            </p:cNvPr>
            <p:cNvSpPr txBox="1"/>
            <p:nvPr userDrawn="1"/>
          </p:nvSpPr>
          <p:spPr>
            <a:xfrm>
              <a:off x="5497126" y="2919533"/>
              <a:ext cx="583814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Meigs</a:t>
              </a:r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9DB184AF-3D52-90BF-6584-3CCCCC422AA9}"/>
                </a:ext>
              </a:extLst>
            </p:cNvPr>
            <p:cNvSpPr txBox="1"/>
            <p:nvPr userDrawn="1"/>
          </p:nvSpPr>
          <p:spPr>
            <a:xfrm>
              <a:off x="6212560" y="3135433"/>
              <a:ext cx="716863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McMinn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96E6D2A-CBED-E9CB-98FF-3E0D432A783A}"/>
                </a:ext>
              </a:extLst>
            </p:cNvPr>
            <p:cNvSpPr txBox="1"/>
            <p:nvPr userDrawn="1"/>
          </p:nvSpPr>
          <p:spPr>
            <a:xfrm>
              <a:off x="7228560" y="2868733"/>
              <a:ext cx="694421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Monroe</a:t>
              </a:r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BD8B6166-E11E-6B96-0E1E-57CEDDE7F949}"/>
                </a:ext>
              </a:extLst>
            </p:cNvPr>
            <p:cNvSpPr txBox="1"/>
            <p:nvPr userDrawn="1"/>
          </p:nvSpPr>
          <p:spPr>
            <a:xfrm>
              <a:off x="6453860" y="3647667"/>
              <a:ext cx="482824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Polk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EB027697-0B66-42B5-643D-A916440DC391}"/>
                </a:ext>
              </a:extLst>
            </p:cNvPr>
            <p:cNvSpPr txBox="1"/>
            <p:nvPr userDrawn="1"/>
          </p:nvSpPr>
          <p:spPr>
            <a:xfrm>
              <a:off x="4870401" y="3215867"/>
              <a:ext cx="78739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Hamilton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8CD33E48-8E94-B5FD-BC17-35C2673587DD}"/>
                </a:ext>
              </a:extLst>
            </p:cNvPr>
            <p:cNvSpPr txBox="1"/>
            <p:nvPr userDrawn="1"/>
          </p:nvSpPr>
          <p:spPr>
            <a:xfrm>
              <a:off x="5526714" y="3884733"/>
              <a:ext cx="70243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Bradley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BA0F6716-A080-DCAB-3027-EBA54B8245F8}"/>
                </a:ext>
              </a:extLst>
            </p:cNvPr>
            <p:cNvSpPr txBox="1"/>
            <p:nvPr userDrawn="1"/>
          </p:nvSpPr>
          <p:spPr>
            <a:xfrm>
              <a:off x="5999966" y="4693300"/>
              <a:ext cx="61106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Murray</a:t>
              </a:r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3BCB901C-7C6C-9027-9F3C-4208370045F4}"/>
                </a:ext>
              </a:extLst>
            </p:cNvPr>
            <p:cNvSpPr txBox="1"/>
            <p:nvPr userDrawn="1"/>
          </p:nvSpPr>
          <p:spPr>
            <a:xfrm>
              <a:off x="5270936" y="4786433"/>
              <a:ext cx="797013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Whitefield</a:t>
              </a:r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965BF3F7-563B-B5CD-F5D9-A49E838C4FAF}"/>
                </a:ext>
              </a:extLst>
            </p:cNvPr>
            <p:cNvSpPr txBox="1"/>
            <p:nvPr userDrawn="1"/>
          </p:nvSpPr>
          <p:spPr>
            <a:xfrm>
              <a:off x="4845212" y="4492216"/>
              <a:ext cx="6896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Catoosa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6B70646E-443C-FDA4-C752-0D2C6874C071}"/>
                </a:ext>
              </a:extLst>
            </p:cNvPr>
            <p:cNvSpPr txBox="1"/>
            <p:nvPr userDrawn="1"/>
          </p:nvSpPr>
          <p:spPr>
            <a:xfrm>
              <a:off x="4480507" y="5162141"/>
              <a:ext cx="60305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Walker</a:t>
              </a:r>
            </a:p>
          </p:txBody>
        </p:sp>
      </p:grpSp>
      <p:sp>
        <p:nvSpPr>
          <p:cNvPr id="5" name="Trans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0" y="954911"/>
            <a:ext cx="12192000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289" name="GA Counties" hidden="1">
            <a:extLst>
              <a:ext uri="{FF2B5EF4-FFF2-40B4-BE49-F238E27FC236}">
                <a16:creationId xmlns:a16="http://schemas.microsoft.com/office/drawing/2014/main" id="{791D734E-27F8-E641-3727-39D4CEE15971}"/>
              </a:ext>
            </a:extLst>
          </p:cNvPr>
          <p:cNvGrpSpPr/>
          <p:nvPr userDrawn="1"/>
        </p:nvGrpSpPr>
        <p:grpSpPr>
          <a:xfrm>
            <a:off x="3945468" y="3550708"/>
            <a:ext cx="8314266" cy="9741764"/>
            <a:chOff x="3945468" y="3550708"/>
            <a:chExt cx="8314266" cy="9741764"/>
          </a:xfrm>
        </p:grpSpPr>
        <p:sp>
          <p:nvSpPr>
            <p:cNvPr id="1026" name="Freeform 54">
              <a:extLst>
                <a:ext uri="{FF2B5EF4-FFF2-40B4-BE49-F238E27FC236}">
                  <a16:creationId xmlns:a16="http://schemas.microsoft.com/office/drawing/2014/main" id="{74F00082-2108-B2D2-9D26-985E8A05C5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87765" y="4418048"/>
              <a:ext cx="695679" cy="636953"/>
            </a:xfrm>
            <a:custGeom>
              <a:avLst/>
              <a:gdLst>
                <a:gd name="T0" fmla="*/ 92 w 308"/>
                <a:gd name="T1" fmla="*/ 282 h 282"/>
                <a:gd name="T2" fmla="*/ 101 w 308"/>
                <a:gd name="T3" fmla="*/ 271 h 282"/>
                <a:gd name="T4" fmla="*/ 101 w 308"/>
                <a:gd name="T5" fmla="*/ 258 h 282"/>
                <a:gd name="T6" fmla="*/ 110 w 308"/>
                <a:gd name="T7" fmla="*/ 239 h 282"/>
                <a:gd name="T8" fmla="*/ 123 w 308"/>
                <a:gd name="T9" fmla="*/ 228 h 282"/>
                <a:gd name="T10" fmla="*/ 130 w 308"/>
                <a:gd name="T11" fmla="*/ 212 h 282"/>
                <a:gd name="T12" fmla="*/ 144 w 308"/>
                <a:gd name="T13" fmla="*/ 201 h 282"/>
                <a:gd name="T14" fmla="*/ 158 w 308"/>
                <a:gd name="T15" fmla="*/ 196 h 282"/>
                <a:gd name="T16" fmla="*/ 169 w 308"/>
                <a:gd name="T17" fmla="*/ 189 h 282"/>
                <a:gd name="T18" fmla="*/ 181 w 308"/>
                <a:gd name="T19" fmla="*/ 184 h 282"/>
                <a:gd name="T20" fmla="*/ 192 w 308"/>
                <a:gd name="T21" fmla="*/ 178 h 282"/>
                <a:gd name="T22" fmla="*/ 203 w 308"/>
                <a:gd name="T23" fmla="*/ 169 h 282"/>
                <a:gd name="T24" fmla="*/ 220 w 308"/>
                <a:gd name="T25" fmla="*/ 166 h 282"/>
                <a:gd name="T26" fmla="*/ 226 w 308"/>
                <a:gd name="T27" fmla="*/ 150 h 282"/>
                <a:gd name="T28" fmla="*/ 251 w 308"/>
                <a:gd name="T29" fmla="*/ 144 h 282"/>
                <a:gd name="T30" fmla="*/ 260 w 308"/>
                <a:gd name="T31" fmla="*/ 128 h 282"/>
                <a:gd name="T32" fmla="*/ 265 w 308"/>
                <a:gd name="T33" fmla="*/ 114 h 282"/>
                <a:gd name="T34" fmla="*/ 267 w 308"/>
                <a:gd name="T35" fmla="*/ 95 h 282"/>
                <a:gd name="T36" fmla="*/ 276 w 308"/>
                <a:gd name="T37" fmla="*/ 82 h 282"/>
                <a:gd name="T38" fmla="*/ 281 w 308"/>
                <a:gd name="T39" fmla="*/ 66 h 282"/>
                <a:gd name="T40" fmla="*/ 290 w 308"/>
                <a:gd name="T41" fmla="*/ 48 h 282"/>
                <a:gd name="T42" fmla="*/ 299 w 308"/>
                <a:gd name="T43" fmla="*/ 27 h 282"/>
                <a:gd name="T44" fmla="*/ 308 w 308"/>
                <a:gd name="T45" fmla="*/ 9 h 282"/>
                <a:gd name="T46" fmla="*/ 265 w 308"/>
                <a:gd name="T47" fmla="*/ 4 h 282"/>
                <a:gd name="T48" fmla="*/ 233 w 308"/>
                <a:gd name="T49" fmla="*/ 4 h 282"/>
                <a:gd name="T50" fmla="*/ 197 w 308"/>
                <a:gd name="T51" fmla="*/ 2 h 282"/>
                <a:gd name="T52" fmla="*/ 131 w 308"/>
                <a:gd name="T53" fmla="*/ 0 h 282"/>
                <a:gd name="T54" fmla="*/ 117 w 308"/>
                <a:gd name="T55" fmla="*/ 7 h 282"/>
                <a:gd name="T56" fmla="*/ 66 w 308"/>
                <a:gd name="T57" fmla="*/ 2 h 282"/>
                <a:gd name="T58" fmla="*/ 1 w 308"/>
                <a:gd name="T59" fmla="*/ 0 h 282"/>
                <a:gd name="T60" fmla="*/ 0 w 308"/>
                <a:gd name="T61" fmla="*/ 41 h 282"/>
                <a:gd name="T62" fmla="*/ 0 w 308"/>
                <a:gd name="T63" fmla="*/ 61 h 282"/>
                <a:gd name="T64" fmla="*/ 12 w 308"/>
                <a:gd name="T65" fmla="*/ 127 h 282"/>
                <a:gd name="T66" fmla="*/ 21 w 308"/>
                <a:gd name="T67" fmla="*/ 177 h 282"/>
                <a:gd name="T68" fmla="*/ 28 w 308"/>
                <a:gd name="T69" fmla="*/ 210 h 282"/>
                <a:gd name="T70" fmla="*/ 37 w 308"/>
                <a:gd name="T71" fmla="*/ 282 h 282"/>
                <a:gd name="T72" fmla="*/ 64 w 308"/>
                <a:gd name="T73" fmla="*/ 282 h 282"/>
                <a:gd name="T74" fmla="*/ 92 w 308"/>
                <a:gd name="T75" fmla="*/ 282 h 282"/>
                <a:gd name="T76" fmla="*/ 92 w 308"/>
                <a:gd name="T77" fmla="*/ 282 h 282"/>
                <a:gd name="T78" fmla="*/ 92 w 308"/>
                <a:gd name="T79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" h="282">
                  <a:moveTo>
                    <a:pt x="92" y="282"/>
                  </a:moveTo>
                  <a:lnTo>
                    <a:pt x="101" y="271"/>
                  </a:lnTo>
                  <a:lnTo>
                    <a:pt x="101" y="258"/>
                  </a:lnTo>
                  <a:lnTo>
                    <a:pt x="110" y="239"/>
                  </a:lnTo>
                  <a:lnTo>
                    <a:pt x="123" y="228"/>
                  </a:lnTo>
                  <a:lnTo>
                    <a:pt x="130" y="212"/>
                  </a:lnTo>
                  <a:lnTo>
                    <a:pt x="144" y="201"/>
                  </a:lnTo>
                  <a:lnTo>
                    <a:pt x="158" y="196"/>
                  </a:lnTo>
                  <a:lnTo>
                    <a:pt x="169" y="189"/>
                  </a:lnTo>
                  <a:lnTo>
                    <a:pt x="181" y="184"/>
                  </a:lnTo>
                  <a:lnTo>
                    <a:pt x="192" y="178"/>
                  </a:lnTo>
                  <a:lnTo>
                    <a:pt x="203" y="169"/>
                  </a:lnTo>
                  <a:lnTo>
                    <a:pt x="220" y="166"/>
                  </a:lnTo>
                  <a:lnTo>
                    <a:pt x="226" y="150"/>
                  </a:lnTo>
                  <a:lnTo>
                    <a:pt x="251" y="144"/>
                  </a:lnTo>
                  <a:lnTo>
                    <a:pt x="260" y="128"/>
                  </a:lnTo>
                  <a:lnTo>
                    <a:pt x="265" y="114"/>
                  </a:lnTo>
                  <a:lnTo>
                    <a:pt x="267" y="95"/>
                  </a:lnTo>
                  <a:lnTo>
                    <a:pt x="276" y="82"/>
                  </a:lnTo>
                  <a:lnTo>
                    <a:pt x="281" y="66"/>
                  </a:lnTo>
                  <a:lnTo>
                    <a:pt x="290" y="48"/>
                  </a:lnTo>
                  <a:lnTo>
                    <a:pt x="299" y="27"/>
                  </a:lnTo>
                  <a:lnTo>
                    <a:pt x="308" y="9"/>
                  </a:lnTo>
                  <a:lnTo>
                    <a:pt x="265" y="4"/>
                  </a:lnTo>
                  <a:lnTo>
                    <a:pt x="233" y="4"/>
                  </a:lnTo>
                  <a:lnTo>
                    <a:pt x="197" y="2"/>
                  </a:lnTo>
                  <a:lnTo>
                    <a:pt x="131" y="0"/>
                  </a:lnTo>
                  <a:lnTo>
                    <a:pt x="117" y="7"/>
                  </a:lnTo>
                  <a:lnTo>
                    <a:pt x="66" y="2"/>
                  </a:lnTo>
                  <a:lnTo>
                    <a:pt x="1" y="0"/>
                  </a:lnTo>
                  <a:lnTo>
                    <a:pt x="0" y="41"/>
                  </a:lnTo>
                  <a:lnTo>
                    <a:pt x="0" y="61"/>
                  </a:lnTo>
                  <a:lnTo>
                    <a:pt x="12" y="127"/>
                  </a:lnTo>
                  <a:lnTo>
                    <a:pt x="21" y="177"/>
                  </a:lnTo>
                  <a:lnTo>
                    <a:pt x="28" y="210"/>
                  </a:lnTo>
                  <a:lnTo>
                    <a:pt x="37" y="282"/>
                  </a:lnTo>
                  <a:lnTo>
                    <a:pt x="64" y="282"/>
                  </a:lnTo>
                  <a:lnTo>
                    <a:pt x="92" y="282"/>
                  </a:lnTo>
                  <a:lnTo>
                    <a:pt x="92" y="282"/>
                  </a:lnTo>
                  <a:lnTo>
                    <a:pt x="92" y="2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55">
              <a:extLst>
                <a:ext uri="{FF2B5EF4-FFF2-40B4-BE49-F238E27FC236}">
                  <a16:creationId xmlns:a16="http://schemas.microsoft.com/office/drawing/2014/main" id="{0D5905D1-92B2-88A1-D1F3-6D1F539A41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45468" y="3577812"/>
              <a:ext cx="406566" cy="772475"/>
            </a:xfrm>
            <a:custGeom>
              <a:avLst/>
              <a:gdLst>
                <a:gd name="T0" fmla="*/ 48 w 180"/>
                <a:gd name="T1" fmla="*/ 342 h 342"/>
                <a:gd name="T2" fmla="*/ 61 w 180"/>
                <a:gd name="T3" fmla="*/ 322 h 342"/>
                <a:gd name="T4" fmla="*/ 84 w 180"/>
                <a:gd name="T5" fmla="*/ 298 h 342"/>
                <a:gd name="T6" fmla="*/ 84 w 180"/>
                <a:gd name="T7" fmla="*/ 271 h 342"/>
                <a:gd name="T8" fmla="*/ 95 w 180"/>
                <a:gd name="T9" fmla="*/ 253 h 342"/>
                <a:gd name="T10" fmla="*/ 104 w 180"/>
                <a:gd name="T11" fmla="*/ 237 h 342"/>
                <a:gd name="T12" fmla="*/ 105 w 180"/>
                <a:gd name="T13" fmla="*/ 221 h 342"/>
                <a:gd name="T14" fmla="*/ 114 w 180"/>
                <a:gd name="T15" fmla="*/ 177 h 342"/>
                <a:gd name="T16" fmla="*/ 114 w 180"/>
                <a:gd name="T17" fmla="*/ 144 h 342"/>
                <a:gd name="T18" fmla="*/ 127 w 180"/>
                <a:gd name="T19" fmla="*/ 104 h 342"/>
                <a:gd name="T20" fmla="*/ 136 w 180"/>
                <a:gd name="T21" fmla="*/ 89 h 342"/>
                <a:gd name="T22" fmla="*/ 171 w 180"/>
                <a:gd name="T23" fmla="*/ 25 h 342"/>
                <a:gd name="T24" fmla="*/ 180 w 180"/>
                <a:gd name="T25" fmla="*/ 9 h 342"/>
                <a:gd name="T26" fmla="*/ 136 w 180"/>
                <a:gd name="T27" fmla="*/ 4 h 342"/>
                <a:gd name="T28" fmla="*/ 100 w 180"/>
                <a:gd name="T29" fmla="*/ 4 h 342"/>
                <a:gd name="T30" fmla="*/ 68 w 180"/>
                <a:gd name="T31" fmla="*/ 2 h 342"/>
                <a:gd name="T32" fmla="*/ 0 w 180"/>
                <a:gd name="T33" fmla="*/ 0 h 342"/>
                <a:gd name="T34" fmla="*/ 0 w 180"/>
                <a:gd name="T35" fmla="*/ 20 h 342"/>
                <a:gd name="T36" fmla="*/ 2 w 180"/>
                <a:gd name="T37" fmla="*/ 34 h 342"/>
                <a:gd name="T38" fmla="*/ 13 w 180"/>
                <a:gd name="T39" fmla="*/ 88 h 342"/>
                <a:gd name="T40" fmla="*/ 16 w 180"/>
                <a:gd name="T41" fmla="*/ 111 h 342"/>
                <a:gd name="T42" fmla="*/ 22 w 180"/>
                <a:gd name="T43" fmla="*/ 169 h 342"/>
                <a:gd name="T44" fmla="*/ 34 w 180"/>
                <a:gd name="T45" fmla="*/ 251 h 342"/>
                <a:gd name="T46" fmla="*/ 50 w 180"/>
                <a:gd name="T47" fmla="*/ 335 h 342"/>
                <a:gd name="T48" fmla="*/ 48 w 180"/>
                <a:gd name="T49" fmla="*/ 342 h 342"/>
                <a:gd name="T50" fmla="*/ 48 w 180"/>
                <a:gd name="T51" fmla="*/ 342 h 342"/>
                <a:gd name="T52" fmla="*/ 48 w 180"/>
                <a:gd name="T5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342">
                  <a:moveTo>
                    <a:pt x="48" y="342"/>
                  </a:moveTo>
                  <a:lnTo>
                    <a:pt x="61" y="322"/>
                  </a:lnTo>
                  <a:lnTo>
                    <a:pt x="84" y="298"/>
                  </a:lnTo>
                  <a:lnTo>
                    <a:pt x="84" y="271"/>
                  </a:lnTo>
                  <a:lnTo>
                    <a:pt x="95" y="253"/>
                  </a:lnTo>
                  <a:lnTo>
                    <a:pt x="104" y="237"/>
                  </a:lnTo>
                  <a:lnTo>
                    <a:pt x="105" y="221"/>
                  </a:lnTo>
                  <a:lnTo>
                    <a:pt x="114" y="177"/>
                  </a:lnTo>
                  <a:lnTo>
                    <a:pt x="114" y="144"/>
                  </a:lnTo>
                  <a:lnTo>
                    <a:pt x="127" y="104"/>
                  </a:lnTo>
                  <a:lnTo>
                    <a:pt x="136" y="89"/>
                  </a:lnTo>
                  <a:lnTo>
                    <a:pt x="171" y="25"/>
                  </a:lnTo>
                  <a:lnTo>
                    <a:pt x="180" y="9"/>
                  </a:lnTo>
                  <a:lnTo>
                    <a:pt x="136" y="4"/>
                  </a:lnTo>
                  <a:lnTo>
                    <a:pt x="100" y="4"/>
                  </a:lnTo>
                  <a:lnTo>
                    <a:pt x="68" y="2"/>
                  </a:lnTo>
                  <a:lnTo>
                    <a:pt x="0" y="0"/>
                  </a:lnTo>
                  <a:lnTo>
                    <a:pt x="0" y="20"/>
                  </a:lnTo>
                  <a:lnTo>
                    <a:pt x="2" y="34"/>
                  </a:lnTo>
                  <a:lnTo>
                    <a:pt x="13" y="88"/>
                  </a:lnTo>
                  <a:lnTo>
                    <a:pt x="16" y="111"/>
                  </a:lnTo>
                  <a:lnTo>
                    <a:pt x="22" y="169"/>
                  </a:lnTo>
                  <a:lnTo>
                    <a:pt x="34" y="251"/>
                  </a:lnTo>
                  <a:lnTo>
                    <a:pt x="50" y="335"/>
                  </a:lnTo>
                  <a:lnTo>
                    <a:pt x="48" y="342"/>
                  </a:lnTo>
                  <a:lnTo>
                    <a:pt x="48" y="342"/>
                  </a:lnTo>
                  <a:lnTo>
                    <a:pt x="48" y="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56">
              <a:extLst>
                <a:ext uri="{FF2B5EF4-FFF2-40B4-BE49-F238E27FC236}">
                  <a16:creationId xmlns:a16="http://schemas.microsoft.com/office/drawing/2014/main" id="{A14D4F96-F4F3-F7BE-AE7F-B464C4C1B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3661" y="3866926"/>
              <a:ext cx="788286" cy="652764"/>
            </a:xfrm>
            <a:custGeom>
              <a:avLst/>
              <a:gdLst>
                <a:gd name="T0" fmla="*/ 218 w 349"/>
                <a:gd name="T1" fmla="*/ 287 h 289"/>
                <a:gd name="T2" fmla="*/ 216 w 349"/>
                <a:gd name="T3" fmla="*/ 276 h 289"/>
                <a:gd name="T4" fmla="*/ 235 w 349"/>
                <a:gd name="T5" fmla="*/ 275 h 289"/>
                <a:gd name="T6" fmla="*/ 246 w 349"/>
                <a:gd name="T7" fmla="*/ 264 h 289"/>
                <a:gd name="T8" fmla="*/ 262 w 349"/>
                <a:gd name="T9" fmla="*/ 259 h 289"/>
                <a:gd name="T10" fmla="*/ 275 w 349"/>
                <a:gd name="T11" fmla="*/ 267 h 289"/>
                <a:gd name="T12" fmla="*/ 289 w 349"/>
                <a:gd name="T13" fmla="*/ 262 h 289"/>
                <a:gd name="T14" fmla="*/ 303 w 349"/>
                <a:gd name="T15" fmla="*/ 267 h 289"/>
                <a:gd name="T16" fmla="*/ 303 w 349"/>
                <a:gd name="T17" fmla="*/ 243 h 289"/>
                <a:gd name="T18" fmla="*/ 326 w 349"/>
                <a:gd name="T19" fmla="*/ 241 h 289"/>
                <a:gd name="T20" fmla="*/ 335 w 349"/>
                <a:gd name="T21" fmla="*/ 230 h 289"/>
                <a:gd name="T22" fmla="*/ 349 w 349"/>
                <a:gd name="T23" fmla="*/ 221 h 289"/>
                <a:gd name="T24" fmla="*/ 348 w 349"/>
                <a:gd name="T25" fmla="*/ 205 h 289"/>
                <a:gd name="T26" fmla="*/ 339 w 349"/>
                <a:gd name="T27" fmla="*/ 198 h 289"/>
                <a:gd name="T28" fmla="*/ 326 w 349"/>
                <a:gd name="T29" fmla="*/ 189 h 289"/>
                <a:gd name="T30" fmla="*/ 321 w 349"/>
                <a:gd name="T31" fmla="*/ 177 h 289"/>
                <a:gd name="T32" fmla="*/ 308 w 349"/>
                <a:gd name="T33" fmla="*/ 180 h 289"/>
                <a:gd name="T34" fmla="*/ 308 w 349"/>
                <a:gd name="T35" fmla="*/ 129 h 289"/>
                <a:gd name="T36" fmla="*/ 278 w 349"/>
                <a:gd name="T37" fmla="*/ 82 h 289"/>
                <a:gd name="T38" fmla="*/ 260 w 349"/>
                <a:gd name="T39" fmla="*/ 49 h 289"/>
                <a:gd name="T40" fmla="*/ 244 w 349"/>
                <a:gd name="T41" fmla="*/ 43 h 289"/>
                <a:gd name="T42" fmla="*/ 237 w 349"/>
                <a:gd name="T43" fmla="*/ 29 h 289"/>
                <a:gd name="T44" fmla="*/ 225 w 349"/>
                <a:gd name="T45" fmla="*/ 25 h 289"/>
                <a:gd name="T46" fmla="*/ 209 w 349"/>
                <a:gd name="T47" fmla="*/ 20 h 289"/>
                <a:gd name="T48" fmla="*/ 184 w 349"/>
                <a:gd name="T49" fmla="*/ 6 h 289"/>
                <a:gd name="T50" fmla="*/ 81 w 349"/>
                <a:gd name="T51" fmla="*/ 0 h 289"/>
                <a:gd name="T52" fmla="*/ 29 w 349"/>
                <a:gd name="T53" fmla="*/ 0 h 289"/>
                <a:gd name="T54" fmla="*/ 38 w 349"/>
                <a:gd name="T55" fmla="*/ 15 h 289"/>
                <a:gd name="T56" fmla="*/ 50 w 349"/>
                <a:gd name="T57" fmla="*/ 20 h 289"/>
                <a:gd name="T58" fmla="*/ 57 w 349"/>
                <a:gd name="T59" fmla="*/ 32 h 289"/>
                <a:gd name="T60" fmla="*/ 47 w 349"/>
                <a:gd name="T61" fmla="*/ 49 h 289"/>
                <a:gd name="T62" fmla="*/ 36 w 349"/>
                <a:gd name="T63" fmla="*/ 59 h 289"/>
                <a:gd name="T64" fmla="*/ 15 w 349"/>
                <a:gd name="T65" fmla="*/ 73 h 289"/>
                <a:gd name="T66" fmla="*/ 16 w 349"/>
                <a:gd name="T67" fmla="*/ 86 h 289"/>
                <a:gd name="T68" fmla="*/ 8 w 349"/>
                <a:gd name="T69" fmla="*/ 102 h 289"/>
                <a:gd name="T70" fmla="*/ 2 w 349"/>
                <a:gd name="T71" fmla="*/ 118 h 289"/>
                <a:gd name="T72" fmla="*/ 4 w 349"/>
                <a:gd name="T73" fmla="*/ 237 h 289"/>
                <a:gd name="T74" fmla="*/ 2 w 349"/>
                <a:gd name="T75" fmla="*/ 253 h 289"/>
                <a:gd name="T76" fmla="*/ 0 w 349"/>
                <a:gd name="T77" fmla="*/ 289 h 289"/>
                <a:gd name="T78" fmla="*/ 63 w 349"/>
                <a:gd name="T79" fmla="*/ 287 h 289"/>
                <a:gd name="T80" fmla="*/ 104 w 349"/>
                <a:gd name="T81" fmla="*/ 285 h 289"/>
                <a:gd name="T82" fmla="*/ 109 w 349"/>
                <a:gd name="T83" fmla="*/ 273 h 289"/>
                <a:gd name="T84" fmla="*/ 118 w 349"/>
                <a:gd name="T85" fmla="*/ 287 h 289"/>
                <a:gd name="T86" fmla="*/ 137 w 349"/>
                <a:gd name="T87" fmla="*/ 285 h 289"/>
                <a:gd name="T88" fmla="*/ 129 w 349"/>
                <a:gd name="T89" fmla="*/ 273 h 289"/>
                <a:gd name="T90" fmla="*/ 141 w 349"/>
                <a:gd name="T91" fmla="*/ 273 h 289"/>
                <a:gd name="T92" fmla="*/ 170 w 349"/>
                <a:gd name="T93" fmla="*/ 287 h 289"/>
                <a:gd name="T94" fmla="*/ 214 w 349"/>
                <a:gd name="T95" fmla="*/ 285 h 289"/>
                <a:gd name="T96" fmla="*/ 218 w 349"/>
                <a:gd name="T97" fmla="*/ 287 h 289"/>
                <a:gd name="T98" fmla="*/ 218 w 349"/>
                <a:gd name="T99" fmla="*/ 287 h 289"/>
                <a:gd name="T100" fmla="*/ 218 w 349"/>
                <a:gd name="T101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9" h="289">
                  <a:moveTo>
                    <a:pt x="218" y="287"/>
                  </a:moveTo>
                  <a:lnTo>
                    <a:pt x="216" y="276"/>
                  </a:lnTo>
                  <a:lnTo>
                    <a:pt x="235" y="275"/>
                  </a:lnTo>
                  <a:lnTo>
                    <a:pt x="246" y="264"/>
                  </a:lnTo>
                  <a:lnTo>
                    <a:pt x="262" y="259"/>
                  </a:lnTo>
                  <a:lnTo>
                    <a:pt x="275" y="267"/>
                  </a:lnTo>
                  <a:lnTo>
                    <a:pt x="289" y="262"/>
                  </a:lnTo>
                  <a:lnTo>
                    <a:pt x="303" y="267"/>
                  </a:lnTo>
                  <a:lnTo>
                    <a:pt x="303" y="243"/>
                  </a:lnTo>
                  <a:lnTo>
                    <a:pt x="326" y="241"/>
                  </a:lnTo>
                  <a:lnTo>
                    <a:pt x="335" y="230"/>
                  </a:lnTo>
                  <a:lnTo>
                    <a:pt x="349" y="221"/>
                  </a:lnTo>
                  <a:lnTo>
                    <a:pt x="348" y="205"/>
                  </a:lnTo>
                  <a:lnTo>
                    <a:pt x="339" y="198"/>
                  </a:lnTo>
                  <a:lnTo>
                    <a:pt x="326" y="189"/>
                  </a:lnTo>
                  <a:lnTo>
                    <a:pt x="321" y="177"/>
                  </a:lnTo>
                  <a:lnTo>
                    <a:pt x="308" y="180"/>
                  </a:lnTo>
                  <a:lnTo>
                    <a:pt x="308" y="129"/>
                  </a:lnTo>
                  <a:lnTo>
                    <a:pt x="278" y="82"/>
                  </a:lnTo>
                  <a:lnTo>
                    <a:pt x="260" y="49"/>
                  </a:lnTo>
                  <a:lnTo>
                    <a:pt x="244" y="43"/>
                  </a:lnTo>
                  <a:lnTo>
                    <a:pt x="237" y="29"/>
                  </a:lnTo>
                  <a:lnTo>
                    <a:pt x="225" y="25"/>
                  </a:lnTo>
                  <a:lnTo>
                    <a:pt x="209" y="20"/>
                  </a:lnTo>
                  <a:lnTo>
                    <a:pt x="184" y="6"/>
                  </a:lnTo>
                  <a:lnTo>
                    <a:pt x="81" y="0"/>
                  </a:lnTo>
                  <a:lnTo>
                    <a:pt x="29" y="0"/>
                  </a:lnTo>
                  <a:lnTo>
                    <a:pt x="38" y="15"/>
                  </a:lnTo>
                  <a:lnTo>
                    <a:pt x="50" y="20"/>
                  </a:lnTo>
                  <a:lnTo>
                    <a:pt x="57" y="32"/>
                  </a:lnTo>
                  <a:lnTo>
                    <a:pt x="47" y="49"/>
                  </a:lnTo>
                  <a:lnTo>
                    <a:pt x="36" y="59"/>
                  </a:lnTo>
                  <a:lnTo>
                    <a:pt x="15" y="73"/>
                  </a:lnTo>
                  <a:lnTo>
                    <a:pt x="16" y="86"/>
                  </a:lnTo>
                  <a:lnTo>
                    <a:pt x="8" y="102"/>
                  </a:lnTo>
                  <a:lnTo>
                    <a:pt x="2" y="118"/>
                  </a:lnTo>
                  <a:lnTo>
                    <a:pt x="4" y="237"/>
                  </a:lnTo>
                  <a:lnTo>
                    <a:pt x="2" y="253"/>
                  </a:lnTo>
                  <a:lnTo>
                    <a:pt x="0" y="289"/>
                  </a:lnTo>
                  <a:lnTo>
                    <a:pt x="63" y="287"/>
                  </a:lnTo>
                  <a:lnTo>
                    <a:pt x="104" y="285"/>
                  </a:lnTo>
                  <a:lnTo>
                    <a:pt x="109" y="273"/>
                  </a:lnTo>
                  <a:lnTo>
                    <a:pt x="118" y="287"/>
                  </a:lnTo>
                  <a:lnTo>
                    <a:pt x="137" y="285"/>
                  </a:lnTo>
                  <a:lnTo>
                    <a:pt x="129" y="273"/>
                  </a:lnTo>
                  <a:lnTo>
                    <a:pt x="141" y="273"/>
                  </a:lnTo>
                  <a:lnTo>
                    <a:pt x="170" y="287"/>
                  </a:lnTo>
                  <a:lnTo>
                    <a:pt x="214" y="285"/>
                  </a:lnTo>
                  <a:lnTo>
                    <a:pt x="218" y="287"/>
                  </a:lnTo>
                  <a:lnTo>
                    <a:pt x="218" y="287"/>
                  </a:lnTo>
                  <a:lnTo>
                    <a:pt x="218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57">
              <a:extLst>
                <a:ext uri="{FF2B5EF4-FFF2-40B4-BE49-F238E27FC236}">
                  <a16:creationId xmlns:a16="http://schemas.microsoft.com/office/drawing/2014/main" id="{4175BC3D-6333-9470-98D4-1DC4BB7968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31873" y="3927911"/>
              <a:ext cx="573709" cy="833460"/>
            </a:xfrm>
            <a:custGeom>
              <a:avLst/>
              <a:gdLst>
                <a:gd name="T0" fmla="*/ 51 w 254"/>
                <a:gd name="T1" fmla="*/ 356 h 369"/>
                <a:gd name="T2" fmla="*/ 83 w 254"/>
                <a:gd name="T3" fmla="*/ 331 h 369"/>
                <a:gd name="T4" fmla="*/ 137 w 254"/>
                <a:gd name="T5" fmla="*/ 319 h 369"/>
                <a:gd name="T6" fmla="*/ 171 w 254"/>
                <a:gd name="T7" fmla="*/ 303 h 369"/>
                <a:gd name="T8" fmla="*/ 201 w 254"/>
                <a:gd name="T9" fmla="*/ 223 h 369"/>
                <a:gd name="T10" fmla="*/ 215 w 254"/>
                <a:gd name="T11" fmla="*/ 183 h 369"/>
                <a:gd name="T12" fmla="*/ 254 w 254"/>
                <a:gd name="T13" fmla="*/ 128 h 369"/>
                <a:gd name="T14" fmla="*/ 245 w 254"/>
                <a:gd name="T15" fmla="*/ 102 h 369"/>
                <a:gd name="T16" fmla="*/ 220 w 254"/>
                <a:gd name="T17" fmla="*/ 89 h 369"/>
                <a:gd name="T18" fmla="*/ 188 w 254"/>
                <a:gd name="T19" fmla="*/ 86 h 369"/>
                <a:gd name="T20" fmla="*/ 169 w 254"/>
                <a:gd name="T21" fmla="*/ 86 h 369"/>
                <a:gd name="T22" fmla="*/ 139 w 254"/>
                <a:gd name="T23" fmla="*/ 93 h 369"/>
                <a:gd name="T24" fmla="*/ 114 w 254"/>
                <a:gd name="T25" fmla="*/ 82 h 369"/>
                <a:gd name="T26" fmla="*/ 90 w 254"/>
                <a:gd name="T27" fmla="*/ 66 h 369"/>
                <a:gd name="T28" fmla="*/ 83 w 254"/>
                <a:gd name="T29" fmla="*/ 41 h 369"/>
                <a:gd name="T30" fmla="*/ 67 w 254"/>
                <a:gd name="T31" fmla="*/ 16 h 369"/>
                <a:gd name="T32" fmla="*/ 50 w 254"/>
                <a:gd name="T33" fmla="*/ 0 h 369"/>
                <a:gd name="T34" fmla="*/ 21 w 254"/>
                <a:gd name="T35" fmla="*/ 4 h 369"/>
                <a:gd name="T36" fmla="*/ 3 w 254"/>
                <a:gd name="T37" fmla="*/ 20 h 369"/>
                <a:gd name="T38" fmla="*/ 12 w 254"/>
                <a:gd name="T39" fmla="*/ 45 h 369"/>
                <a:gd name="T40" fmla="*/ 33 w 254"/>
                <a:gd name="T41" fmla="*/ 61 h 369"/>
                <a:gd name="T42" fmla="*/ 39 w 254"/>
                <a:gd name="T43" fmla="*/ 87 h 369"/>
                <a:gd name="T44" fmla="*/ 26 w 254"/>
                <a:gd name="T45" fmla="*/ 111 h 369"/>
                <a:gd name="T46" fmla="*/ 23 w 254"/>
                <a:gd name="T47" fmla="*/ 139 h 369"/>
                <a:gd name="T48" fmla="*/ 10 w 254"/>
                <a:gd name="T49" fmla="*/ 164 h 369"/>
                <a:gd name="T50" fmla="*/ 26 w 254"/>
                <a:gd name="T51" fmla="*/ 192 h 369"/>
                <a:gd name="T52" fmla="*/ 25 w 254"/>
                <a:gd name="T53" fmla="*/ 214 h 369"/>
                <a:gd name="T54" fmla="*/ 33 w 254"/>
                <a:gd name="T55" fmla="*/ 240 h 369"/>
                <a:gd name="T56" fmla="*/ 44 w 254"/>
                <a:gd name="T57" fmla="*/ 265 h 369"/>
                <a:gd name="T58" fmla="*/ 21 w 254"/>
                <a:gd name="T59" fmla="*/ 285 h 369"/>
                <a:gd name="T60" fmla="*/ 33 w 254"/>
                <a:gd name="T61" fmla="*/ 347 h 369"/>
                <a:gd name="T62" fmla="*/ 46 w 254"/>
                <a:gd name="T6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4" h="369">
                  <a:moveTo>
                    <a:pt x="46" y="369"/>
                  </a:moveTo>
                  <a:lnTo>
                    <a:pt x="51" y="356"/>
                  </a:lnTo>
                  <a:lnTo>
                    <a:pt x="69" y="349"/>
                  </a:lnTo>
                  <a:lnTo>
                    <a:pt x="83" y="331"/>
                  </a:lnTo>
                  <a:lnTo>
                    <a:pt x="94" y="321"/>
                  </a:lnTo>
                  <a:lnTo>
                    <a:pt x="137" y="319"/>
                  </a:lnTo>
                  <a:lnTo>
                    <a:pt x="156" y="321"/>
                  </a:lnTo>
                  <a:lnTo>
                    <a:pt x="171" y="303"/>
                  </a:lnTo>
                  <a:lnTo>
                    <a:pt x="187" y="264"/>
                  </a:lnTo>
                  <a:lnTo>
                    <a:pt x="201" y="223"/>
                  </a:lnTo>
                  <a:lnTo>
                    <a:pt x="206" y="207"/>
                  </a:lnTo>
                  <a:lnTo>
                    <a:pt x="215" y="183"/>
                  </a:lnTo>
                  <a:lnTo>
                    <a:pt x="233" y="139"/>
                  </a:lnTo>
                  <a:lnTo>
                    <a:pt x="254" y="128"/>
                  </a:lnTo>
                  <a:lnTo>
                    <a:pt x="242" y="121"/>
                  </a:lnTo>
                  <a:lnTo>
                    <a:pt x="245" y="102"/>
                  </a:lnTo>
                  <a:lnTo>
                    <a:pt x="233" y="94"/>
                  </a:lnTo>
                  <a:lnTo>
                    <a:pt x="220" y="89"/>
                  </a:lnTo>
                  <a:lnTo>
                    <a:pt x="204" y="91"/>
                  </a:lnTo>
                  <a:lnTo>
                    <a:pt x="188" y="86"/>
                  </a:lnTo>
                  <a:lnTo>
                    <a:pt x="176" y="77"/>
                  </a:lnTo>
                  <a:lnTo>
                    <a:pt x="169" y="86"/>
                  </a:lnTo>
                  <a:lnTo>
                    <a:pt x="155" y="91"/>
                  </a:lnTo>
                  <a:lnTo>
                    <a:pt x="139" y="93"/>
                  </a:lnTo>
                  <a:lnTo>
                    <a:pt x="128" y="84"/>
                  </a:lnTo>
                  <a:lnTo>
                    <a:pt x="114" y="82"/>
                  </a:lnTo>
                  <a:lnTo>
                    <a:pt x="103" y="75"/>
                  </a:lnTo>
                  <a:lnTo>
                    <a:pt x="90" y="66"/>
                  </a:lnTo>
                  <a:lnTo>
                    <a:pt x="89" y="54"/>
                  </a:lnTo>
                  <a:lnTo>
                    <a:pt x="83" y="41"/>
                  </a:lnTo>
                  <a:lnTo>
                    <a:pt x="76" y="29"/>
                  </a:lnTo>
                  <a:lnTo>
                    <a:pt x="67" y="16"/>
                  </a:lnTo>
                  <a:lnTo>
                    <a:pt x="62" y="5"/>
                  </a:lnTo>
                  <a:lnTo>
                    <a:pt x="50" y="0"/>
                  </a:lnTo>
                  <a:lnTo>
                    <a:pt x="37" y="5"/>
                  </a:lnTo>
                  <a:lnTo>
                    <a:pt x="21" y="4"/>
                  </a:lnTo>
                  <a:lnTo>
                    <a:pt x="14" y="13"/>
                  </a:lnTo>
                  <a:lnTo>
                    <a:pt x="3" y="20"/>
                  </a:lnTo>
                  <a:lnTo>
                    <a:pt x="0" y="36"/>
                  </a:lnTo>
                  <a:lnTo>
                    <a:pt x="12" y="45"/>
                  </a:lnTo>
                  <a:lnTo>
                    <a:pt x="25" y="52"/>
                  </a:lnTo>
                  <a:lnTo>
                    <a:pt x="33" y="61"/>
                  </a:lnTo>
                  <a:lnTo>
                    <a:pt x="35" y="73"/>
                  </a:lnTo>
                  <a:lnTo>
                    <a:pt x="39" y="87"/>
                  </a:lnTo>
                  <a:lnTo>
                    <a:pt x="32" y="98"/>
                  </a:lnTo>
                  <a:lnTo>
                    <a:pt x="26" y="111"/>
                  </a:lnTo>
                  <a:lnTo>
                    <a:pt x="28" y="127"/>
                  </a:lnTo>
                  <a:lnTo>
                    <a:pt x="23" y="139"/>
                  </a:lnTo>
                  <a:lnTo>
                    <a:pt x="16" y="151"/>
                  </a:lnTo>
                  <a:lnTo>
                    <a:pt x="10" y="164"/>
                  </a:lnTo>
                  <a:lnTo>
                    <a:pt x="23" y="175"/>
                  </a:lnTo>
                  <a:lnTo>
                    <a:pt x="26" y="192"/>
                  </a:lnTo>
                  <a:lnTo>
                    <a:pt x="21" y="205"/>
                  </a:lnTo>
                  <a:lnTo>
                    <a:pt x="25" y="214"/>
                  </a:lnTo>
                  <a:lnTo>
                    <a:pt x="28" y="232"/>
                  </a:lnTo>
                  <a:lnTo>
                    <a:pt x="33" y="240"/>
                  </a:lnTo>
                  <a:lnTo>
                    <a:pt x="42" y="251"/>
                  </a:lnTo>
                  <a:lnTo>
                    <a:pt x="44" y="265"/>
                  </a:lnTo>
                  <a:lnTo>
                    <a:pt x="28" y="276"/>
                  </a:lnTo>
                  <a:lnTo>
                    <a:pt x="21" y="285"/>
                  </a:lnTo>
                  <a:lnTo>
                    <a:pt x="10" y="294"/>
                  </a:lnTo>
                  <a:lnTo>
                    <a:pt x="33" y="347"/>
                  </a:lnTo>
                  <a:lnTo>
                    <a:pt x="46" y="369"/>
                  </a:lnTo>
                  <a:lnTo>
                    <a:pt x="46" y="369"/>
                  </a:lnTo>
                  <a:lnTo>
                    <a:pt x="46" y="3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58">
              <a:extLst>
                <a:ext uri="{FF2B5EF4-FFF2-40B4-BE49-F238E27FC236}">
                  <a16:creationId xmlns:a16="http://schemas.microsoft.com/office/drawing/2014/main" id="{2925F8C5-C106-9EBE-C869-884121FB11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50980" y="4113124"/>
              <a:ext cx="609848" cy="679869"/>
            </a:xfrm>
            <a:custGeom>
              <a:avLst/>
              <a:gdLst>
                <a:gd name="T0" fmla="*/ 160 w 270"/>
                <a:gd name="T1" fmla="*/ 301 h 301"/>
                <a:gd name="T2" fmla="*/ 165 w 270"/>
                <a:gd name="T3" fmla="*/ 288 h 301"/>
                <a:gd name="T4" fmla="*/ 178 w 270"/>
                <a:gd name="T5" fmla="*/ 283 h 301"/>
                <a:gd name="T6" fmla="*/ 192 w 270"/>
                <a:gd name="T7" fmla="*/ 272 h 301"/>
                <a:gd name="T8" fmla="*/ 206 w 270"/>
                <a:gd name="T9" fmla="*/ 262 h 301"/>
                <a:gd name="T10" fmla="*/ 229 w 270"/>
                <a:gd name="T11" fmla="*/ 260 h 301"/>
                <a:gd name="T12" fmla="*/ 238 w 270"/>
                <a:gd name="T13" fmla="*/ 246 h 301"/>
                <a:gd name="T14" fmla="*/ 260 w 270"/>
                <a:gd name="T15" fmla="*/ 228 h 301"/>
                <a:gd name="T16" fmla="*/ 262 w 270"/>
                <a:gd name="T17" fmla="*/ 210 h 301"/>
                <a:gd name="T18" fmla="*/ 270 w 270"/>
                <a:gd name="T19" fmla="*/ 190 h 301"/>
                <a:gd name="T20" fmla="*/ 258 w 270"/>
                <a:gd name="T21" fmla="*/ 183 h 301"/>
                <a:gd name="T22" fmla="*/ 247 w 270"/>
                <a:gd name="T23" fmla="*/ 174 h 301"/>
                <a:gd name="T24" fmla="*/ 247 w 270"/>
                <a:gd name="T25" fmla="*/ 146 h 301"/>
                <a:gd name="T26" fmla="*/ 245 w 270"/>
                <a:gd name="T27" fmla="*/ 130 h 301"/>
                <a:gd name="T28" fmla="*/ 247 w 270"/>
                <a:gd name="T29" fmla="*/ 118 h 301"/>
                <a:gd name="T30" fmla="*/ 240 w 270"/>
                <a:gd name="T31" fmla="*/ 103 h 301"/>
                <a:gd name="T32" fmla="*/ 240 w 270"/>
                <a:gd name="T33" fmla="*/ 91 h 301"/>
                <a:gd name="T34" fmla="*/ 242 w 270"/>
                <a:gd name="T35" fmla="*/ 77 h 301"/>
                <a:gd name="T36" fmla="*/ 238 w 270"/>
                <a:gd name="T37" fmla="*/ 61 h 301"/>
                <a:gd name="T38" fmla="*/ 245 w 270"/>
                <a:gd name="T39" fmla="*/ 48 h 301"/>
                <a:gd name="T40" fmla="*/ 247 w 270"/>
                <a:gd name="T41" fmla="*/ 36 h 301"/>
                <a:gd name="T42" fmla="*/ 249 w 270"/>
                <a:gd name="T43" fmla="*/ 20 h 301"/>
                <a:gd name="T44" fmla="*/ 244 w 270"/>
                <a:gd name="T45" fmla="*/ 9 h 301"/>
                <a:gd name="T46" fmla="*/ 228 w 270"/>
                <a:gd name="T47" fmla="*/ 11 h 301"/>
                <a:gd name="T48" fmla="*/ 215 w 270"/>
                <a:gd name="T49" fmla="*/ 5 h 301"/>
                <a:gd name="T50" fmla="*/ 203 w 270"/>
                <a:gd name="T51" fmla="*/ 2 h 301"/>
                <a:gd name="T52" fmla="*/ 187 w 270"/>
                <a:gd name="T53" fmla="*/ 0 h 301"/>
                <a:gd name="T54" fmla="*/ 174 w 270"/>
                <a:gd name="T55" fmla="*/ 7 h 301"/>
                <a:gd name="T56" fmla="*/ 165 w 270"/>
                <a:gd name="T57" fmla="*/ 20 h 301"/>
                <a:gd name="T58" fmla="*/ 155 w 270"/>
                <a:gd name="T59" fmla="*/ 29 h 301"/>
                <a:gd name="T60" fmla="*/ 149 w 270"/>
                <a:gd name="T61" fmla="*/ 43 h 301"/>
                <a:gd name="T62" fmla="*/ 148 w 270"/>
                <a:gd name="T63" fmla="*/ 55 h 301"/>
                <a:gd name="T64" fmla="*/ 132 w 270"/>
                <a:gd name="T65" fmla="*/ 61 h 301"/>
                <a:gd name="T66" fmla="*/ 123 w 270"/>
                <a:gd name="T67" fmla="*/ 73 h 301"/>
                <a:gd name="T68" fmla="*/ 116 w 270"/>
                <a:gd name="T69" fmla="*/ 84 h 301"/>
                <a:gd name="T70" fmla="*/ 101 w 270"/>
                <a:gd name="T71" fmla="*/ 89 h 301"/>
                <a:gd name="T72" fmla="*/ 91 w 270"/>
                <a:gd name="T73" fmla="*/ 82 h 301"/>
                <a:gd name="T74" fmla="*/ 80 w 270"/>
                <a:gd name="T75" fmla="*/ 80 h 301"/>
                <a:gd name="T76" fmla="*/ 64 w 270"/>
                <a:gd name="T77" fmla="*/ 78 h 301"/>
                <a:gd name="T78" fmla="*/ 50 w 270"/>
                <a:gd name="T79" fmla="*/ 69 h 301"/>
                <a:gd name="T80" fmla="*/ 43 w 270"/>
                <a:gd name="T81" fmla="*/ 78 h 301"/>
                <a:gd name="T82" fmla="*/ 28 w 270"/>
                <a:gd name="T83" fmla="*/ 84 h 301"/>
                <a:gd name="T84" fmla="*/ 16 w 270"/>
                <a:gd name="T85" fmla="*/ 105 h 301"/>
                <a:gd name="T86" fmla="*/ 0 w 270"/>
                <a:gd name="T87" fmla="*/ 128 h 301"/>
                <a:gd name="T88" fmla="*/ 0 w 270"/>
                <a:gd name="T89" fmla="*/ 187 h 301"/>
                <a:gd name="T90" fmla="*/ 16 w 270"/>
                <a:gd name="T91" fmla="*/ 205 h 301"/>
                <a:gd name="T92" fmla="*/ 28 w 270"/>
                <a:gd name="T93" fmla="*/ 215 h 301"/>
                <a:gd name="T94" fmla="*/ 60 w 270"/>
                <a:gd name="T95" fmla="*/ 249 h 301"/>
                <a:gd name="T96" fmla="*/ 67 w 270"/>
                <a:gd name="T97" fmla="*/ 256 h 301"/>
                <a:gd name="T98" fmla="*/ 91 w 270"/>
                <a:gd name="T99" fmla="*/ 265 h 301"/>
                <a:gd name="T100" fmla="*/ 101 w 270"/>
                <a:gd name="T101" fmla="*/ 274 h 301"/>
                <a:gd name="T102" fmla="*/ 126 w 270"/>
                <a:gd name="T103" fmla="*/ 283 h 301"/>
                <a:gd name="T104" fmla="*/ 142 w 270"/>
                <a:gd name="T105" fmla="*/ 292 h 301"/>
                <a:gd name="T106" fmla="*/ 156 w 270"/>
                <a:gd name="T107" fmla="*/ 297 h 301"/>
                <a:gd name="T108" fmla="*/ 160 w 270"/>
                <a:gd name="T109" fmla="*/ 301 h 301"/>
                <a:gd name="T110" fmla="*/ 160 w 270"/>
                <a:gd name="T111" fmla="*/ 301 h 301"/>
                <a:gd name="T112" fmla="*/ 160 w 270"/>
                <a:gd name="T113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0" h="301">
                  <a:moveTo>
                    <a:pt x="160" y="301"/>
                  </a:moveTo>
                  <a:lnTo>
                    <a:pt x="165" y="288"/>
                  </a:lnTo>
                  <a:lnTo>
                    <a:pt x="178" y="283"/>
                  </a:lnTo>
                  <a:lnTo>
                    <a:pt x="192" y="272"/>
                  </a:lnTo>
                  <a:lnTo>
                    <a:pt x="206" y="262"/>
                  </a:lnTo>
                  <a:lnTo>
                    <a:pt x="229" y="260"/>
                  </a:lnTo>
                  <a:lnTo>
                    <a:pt x="238" y="246"/>
                  </a:lnTo>
                  <a:lnTo>
                    <a:pt x="260" y="228"/>
                  </a:lnTo>
                  <a:lnTo>
                    <a:pt x="262" y="210"/>
                  </a:lnTo>
                  <a:lnTo>
                    <a:pt x="270" y="190"/>
                  </a:lnTo>
                  <a:lnTo>
                    <a:pt x="258" y="183"/>
                  </a:lnTo>
                  <a:lnTo>
                    <a:pt x="247" y="174"/>
                  </a:lnTo>
                  <a:lnTo>
                    <a:pt x="247" y="146"/>
                  </a:lnTo>
                  <a:lnTo>
                    <a:pt x="245" y="130"/>
                  </a:lnTo>
                  <a:lnTo>
                    <a:pt x="247" y="118"/>
                  </a:lnTo>
                  <a:lnTo>
                    <a:pt x="240" y="103"/>
                  </a:lnTo>
                  <a:lnTo>
                    <a:pt x="240" y="91"/>
                  </a:lnTo>
                  <a:lnTo>
                    <a:pt x="242" y="77"/>
                  </a:lnTo>
                  <a:lnTo>
                    <a:pt x="238" y="61"/>
                  </a:lnTo>
                  <a:lnTo>
                    <a:pt x="245" y="48"/>
                  </a:lnTo>
                  <a:lnTo>
                    <a:pt x="247" y="36"/>
                  </a:lnTo>
                  <a:lnTo>
                    <a:pt x="249" y="20"/>
                  </a:lnTo>
                  <a:lnTo>
                    <a:pt x="244" y="9"/>
                  </a:lnTo>
                  <a:lnTo>
                    <a:pt x="228" y="11"/>
                  </a:lnTo>
                  <a:lnTo>
                    <a:pt x="215" y="5"/>
                  </a:lnTo>
                  <a:lnTo>
                    <a:pt x="203" y="2"/>
                  </a:lnTo>
                  <a:lnTo>
                    <a:pt x="187" y="0"/>
                  </a:lnTo>
                  <a:lnTo>
                    <a:pt x="174" y="7"/>
                  </a:lnTo>
                  <a:lnTo>
                    <a:pt x="165" y="20"/>
                  </a:lnTo>
                  <a:lnTo>
                    <a:pt x="155" y="29"/>
                  </a:lnTo>
                  <a:lnTo>
                    <a:pt x="149" y="43"/>
                  </a:lnTo>
                  <a:lnTo>
                    <a:pt x="148" y="55"/>
                  </a:lnTo>
                  <a:lnTo>
                    <a:pt x="132" y="61"/>
                  </a:lnTo>
                  <a:lnTo>
                    <a:pt x="123" y="73"/>
                  </a:lnTo>
                  <a:lnTo>
                    <a:pt x="116" y="84"/>
                  </a:lnTo>
                  <a:lnTo>
                    <a:pt x="101" y="89"/>
                  </a:lnTo>
                  <a:lnTo>
                    <a:pt x="91" y="82"/>
                  </a:lnTo>
                  <a:lnTo>
                    <a:pt x="80" y="80"/>
                  </a:lnTo>
                  <a:lnTo>
                    <a:pt x="64" y="78"/>
                  </a:lnTo>
                  <a:lnTo>
                    <a:pt x="50" y="69"/>
                  </a:lnTo>
                  <a:lnTo>
                    <a:pt x="43" y="78"/>
                  </a:lnTo>
                  <a:lnTo>
                    <a:pt x="28" y="84"/>
                  </a:lnTo>
                  <a:lnTo>
                    <a:pt x="16" y="105"/>
                  </a:lnTo>
                  <a:lnTo>
                    <a:pt x="0" y="128"/>
                  </a:lnTo>
                  <a:lnTo>
                    <a:pt x="0" y="187"/>
                  </a:lnTo>
                  <a:lnTo>
                    <a:pt x="16" y="205"/>
                  </a:lnTo>
                  <a:lnTo>
                    <a:pt x="28" y="215"/>
                  </a:lnTo>
                  <a:lnTo>
                    <a:pt x="60" y="249"/>
                  </a:lnTo>
                  <a:lnTo>
                    <a:pt x="67" y="256"/>
                  </a:lnTo>
                  <a:lnTo>
                    <a:pt x="91" y="265"/>
                  </a:lnTo>
                  <a:lnTo>
                    <a:pt x="101" y="274"/>
                  </a:lnTo>
                  <a:lnTo>
                    <a:pt x="126" y="283"/>
                  </a:lnTo>
                  <a:lnTo>
                    <a:pt x="142" y="292"/>
                  </a:lnTo>
                  <a:lnTo>
                    <a:pt x="156" y="297"/>
                  </a:lnTo>
                  <a:lnTo>
                    <a:pt x="160" y="301"/>
                  </a:lnTo>
                  <a:lnTo>
                    <a:pt x="160" y="301"/>
                  </a:lnTo>
                  <a:lnTo>
                    <a:pt x="160" y="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59">
              <a:extLst>
                <a:ext uri="{FF2B5EF4-FFF2-40B4-BE49-F238E27FC236}">
                  <a16:creationId xmlns:a16="http://schemas.microsoft.com/office/drawing/2014/main" id="{E3C5AA9E-FE4F-FEAC-383C-6C6C4C82F7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2202" y="3550708"/>
              <a:ext cx="950912" cy="607590"/>
            </a:xfrm>
            <a:custGeom>
              <a:avLst/>
              <a:gdLst>
                <a:gd name="T0" fmla="*/ 236 w 421"/>
                <a:gd name="T1" fmla="*/ 253 h 269"/>
                <a:gd name="T2" fmla="*/ 256 w 421"/>
                <a:gd name="T3" fmla="*/ 229 h 269"/>
                <a:gd name="T4" fmla="*/ 254 w 421"/>
                <a:gd name="T5" fmla="*/ 199 h 269"/>
                <a:gd name="T6" fmla="*/ 272 w 421"/>
                <a:gd name="T7" fmla="*/ 180 h 269"/>
                <a:gd name="T8" fmla="*/ 291 w 421"/>
                <a:gd name="T9" fmla="*/ 176 h 269"/>
                <a:gd name="T10" fmla="*/ 295 w 421"/>
                <a:gd name="T11" fmla="*/ 144 h 269"/>
                <a:gd name="T12" fmla="*/ 309 w 421"/>
                <a:gd name="T13" fmla="*/ 132 h 269"/>
                <a:gd name="T14" fmla="*/ 331 w 421"/>
                <a:gd name="T15" fmla="*/ 116 h 269"/>
                <a:gd name="T16" fmla="*/ 350 w 421"/>
                <a:gd name="T17" fmla="*/ 96 h 269"/>
                <a:gd name="T18" fmla="*/ 372 w 421"/>
                <a:gd name="T19" fmla="*/ 75 h 269"/>
                <a:gd name="T20" fmla="*/ 391 w 421"/>
                <a:gd name="T21" fmla="*/ 71 h 269"/>
                <a:gd name="T22" fmla="*/ 398 w 421"/>
                <a:gd name="T23" fmla="*/ 43 h 269"/>
                <a:gd name="T24" fmla="*/ 411 w 421"/>
                <a:gd name="T25" fmla="*/ 19 h 269"/>
                <a:gd name="T26" fmla="*/ 388 w 421"/>
                <a:gd name="T27" fmla="*/ 0 h 269"/>
                <a:gd name="T28" fmla="*/ 254 w 421"/>
                <a:gd name="T29" fmla="*/ 5 h 269"/>
                <a:gd name="T30" fmla="*/ 163 w 421"/>
                <a:gd name="T31" fmla="*/ 7 h 269"/>
                <a:gd name="T32" fmla="*/ 83 w 421"/>
                <a:gd name="T33" fmla="*/ 11 h 269"/>
                <a:gd name="T34" fmla="*/ 71 w 421"/>
                <a:gd name="T35" fmla="*/ 57 h 269"/>
                <a:gd name="T36" fmla="*/ 44 w 421"/>
                <a:gd name="T37" fmla="*/ 60 h 269"/>
                <a:gd name="T38" fmla="*/ 35 w 421"/>
                <a:gd name="T39" fmla="*/ 85 h 269"/>
                <a:gd name="T40" fmla="*/ 19 w 421"/>
                <a:gd name="T41" fmla="*/ 103 h 269"/>
                <a:gd name="T42" fmla="*/ 3 w 421"/>
                <a:gd name="T43" fmla="*/ 130 h 269"/>
                <a:gd name="T44" fmla="*/ 0 w 421"/>
                <a:gd name="T45" fmla="*/ 162 h 269"/>
                <a:gd name="T46" fmla="*/ 28 w 421"/>
                <a:gd name="T47" fmla="*/ 172 h 269"/>
                <a:gd name="T48" fmla="*/ 53 w 421"/>
                <a:gd name="T49" fmla="*/ 172 h 269"/>
                <a:gd name="T50" fmla="*/ 67 w 421"/>
                <a:gd name="T51" fmla="*/ 196 h 269"/>
                <a:gd name="T52" fmla="*/ 76 w 421"/>
                <a:gd name="T53" fmla="*/ 217 h 269"/>
                <a:gd name="T54" fmla="*/ 90 w 421"/>
                <a:gd name="T55" fmla="*/ 238 h 269"/>
                <a:gd name="T56" fmla="*/ 112 w 421"/>
                <a:gd name="T57" fmla="*/ 254 h 269"/>
                <a:gd name="T58" fmla="*/ 138 w 421"/>
                <a:gd name="T59" fmla="*/ 263 h 269"/>
                <a:gd name="T60" fmla="*/ 163 w 421"/>
                <a:gd name="T61" fmla="*/ 251 h 269"/>
                <a:gd name="T62" fmla="*/ 185 w 421"/>
                <a:gd name="T63" fmla="*/ 253 h 269"/>
                <a:gd name="T64" fmla="*/ 217 w 421"/>
                <a:gd name="T65" fmla="*/ 254 h 269"/>
                <a:gd name="T66" fmla="*/ 235 w 421"/>
                <a:gd name="T67" fmla="*/ 269 h 269"/>
                <a:gd name="T68" fmla="*/ 235 w 421"/>
                <a:gd name="T69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1" h="269">
                  <a:moveTo>
                    <a:pt x="235" y="269"/>
                  </a:moveTo>
                  <a:lnTo>
                    <a:pt x="236" y="253"/>
                  </a:lnTo>
                  <a:lnTo>
                    <a:pt x="249" y="242"/>
                  </a:lnTo>
                  <a:lnTo>
                    <a:pt x="256" y="229"/>
                  </a:lnTo>
                  <a:lnTo>
                    <a:pt x="258" y="217"/>
                  </a:lnTo>
                  <a:lnTo>
                    <a:pt x="254" y="199"/>
                  </a:lnTo>
                  <a:lnTo>
                    <a:pt x="261" y="189"/>
                  </a:lnTo>
                  <a:lnTo>
                    <a:pt x="272" y="180"/>
                  </a:lnTo>
                  <a:lnTo>
                    <a:pt x="277" y="167"/>
                  </a:lnTo>
                  <a:lnTo>
                    <a:pt x="291" y="176"/>
                  </a:lnTo>
                  <a:lnTo>
                    <a:pt x="297" y="160"/>
                  </a:lnTo>
                  <a:lnTo>
                    <a:pt x="295" y="144"/>
                  </a:lnTo>
                  <a:lnTo>
                    <a:pt x="309" y="146"/>
                  </a:lnTo>
                  <a:lnTo>
                    <a:pt x="309" y="132"/>
                  </a:lnTo>
                  <a:lnTo>
                    <a:pt x="320" y="124"/>
                  </a:lnTo>
                  <a:lnTo>
                    <a:pt x="331" y="116"/>
                  </a:lnTo>
                  <a:lnTo>
                    <a:pt x="345" y="108"/>
                  </a:lnTo>
                  <a:lnTo>
                    <a:pt x="350" y="96"/>
                  </a:lnTo>
                  <a:lnTo>
                    <a:pt x="361" y="87"/>
                  </a:lnTo>
                  <a:lnTo>
                    <a:pt x="372" y="75"/>
                  </a:lnTo>
                  <a:lnTo>
                    <a:pt x="380" y="64"/>
                  </a:lnTo>
                  <a:lnTo>
                    <a:pt x="391" y="71"/>
                  </a:lnTo>
                  <a:lnTo>
                    <a:pt x="400" y="59"/>
                  </a:lnTo>
                  <a:lnTo>
                    <a:pt x="398" y="43"/>
                  </a:lnTo>
                  <a:lnTo>
                    <a:pt x="407" y="30"/>
                  </a:lnTo>
                  <a:lnTo>
                    <a:pt x="411" y="19"/>
                  </a:lnTo>
                  <a:lnTo>
                    <a:pt x="421" y="11"/>
                  </a:lnTo>
                  <a:lnTo>
                    <a:pt x="388" y="0"/>
                  </a:lnTo>
                  <a:lnTo>
                    <a:pt x="320" y="3"/>
                  </a:lnTo>
                  <a:lnTo>
                    <a:pt x="254" y="5"/>
                  </a:lnTo>
                  <a:lnTo>
                    <a:pt x="190" y="7"/>
                  </a:lnTo>
                  <a:lnTo>
                    <a:pt x="163" y="7"/>
                  </a:lnTo>
                  <a:lnTo>
                    <a:pt x="135" y="11"/>
                  </a:lnTo>
                  <a:lnTo>
                    <a:pt x="83" y="11"/>
                  </a:lnTo>
                  <a:lnTo>
                    <a:pt x="87" y="53"/>
                  </a:lnTo>
                  <a:lnTo>
                    <a:pt x="71" y="57"/>
                  </a:lnTo>
                  <a:lnTo>
                    <a:pt x="58" y="59"/>
                  </a:lnTo>
                  <a:lnTo>
                    <a:pt x="44" y="60"/>
                  </a:lnTo>
                  <a:lnTo>
                    <a:pt x="46" y="76"/>
                  </a:lnTo>
                  <a:lnTo>
                    <a:pt x="35" y="85"/>
                  </a:lnTo>
                  <a:lnTo>
                    <a:pt x="21" y="94"/>
                  </a:lnTo>
                  <a:lnTo>
                    <a:pt x="19" y="103"/>
                  </a:lnTo>
                  <a:lnTo>
                    <a:pt x="5" y="114"/>
                  </a:lnTo>
                  <a:lnTo>
                    <a:pt x="3" y="130"/>
                  </a:lnTo>
                  <a:lnTo>
                    <a:pt x="1" y="142"/>
                  </a:lnTo>
                  <a:lnTo>
                    <a:pt x="0" y="162"/>
                  </a:lnTo>
                  <a:lnTo>
                    <a:pt x="12" y="171"/>
                  </a:lnTo>
                  <a:lnTo>
                    <a:pt x="28" y="172"/>
                  </a:lnTo>
                  <a:lnTo>
                    <a:pt x="41" y="167"/>
                  </a:lnTo>
                  <a:lnTo>
                    <a:pt x="53" y="172"/>
                  </a:lnTo>
                  <a:lnTo>
                    <a:pt x="58" y="183"/>
                  </a:lnTo>
                  <a:lnTo>
                    <a:pt x="67" y="196"/>
                  </a:lnTo>
                  <a:lnTo>
                    <a:pt x="78" y="205"/>
                  </a:lnTo>
                  <a:lnTo>
                    <a:pt x="76" y="217"/>
                  </a:lnTo>
                  <a:lnTo>
                    <a:pt x="78" y="229"/>
                  </a:lnTo>
                  <a:lnTo>
                    <a:pt x="90" y="238"/>
                  </a:lnTo>
                  <a:lnTo>
                    <a:pt x="99" y="249"/>
                  </a:lnTo>
                  <a:lnTo>
                    <a:pt x="112" y="254"/>
                  </a:lnTo>
                  <a:lnTo>
                    <a:pt x="124" y="254"/>
                  </a:lnTo>
                  <a:lnTo>
                    <a:pt x="138" y="263"/>
                  </a:lnTo>
                  <a:lnTo>
                    <a:pt x="147" y="251"/>
                  </a:lnTo>
                  <a:lnTo>
                    <a:pt x="163" y="251"/>
                  </a:lnTo>
                  <a:lnTo>
                    <a:pt x="174" y="238"/>
                  </a:lnTo>
                  <a:lnTo>
                    <a:pt x="185" y="253"/>
                  </a:lnTo>
                  <a:lnTo>
                    <a:pt x="201" y="254"/>
                  </a:lnTo>
                  <a:lnTo>
                    <a:pt x="217" y="254"/>
                  </a:lnTo>
                  <a:lnTo>
                    <a:pt x="229" y="269"/>
                  </a:lnTo>
                  <a:lnTo>
                    <a:pt x="235" y="269"/>
                  </a:lnTo>
                  <a:lnTo>
                    <a:pt x="235" y="269"/>
                  </a:lnTo>
                  <a:lnTo>
                    <a:pt x="235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60">
              <a:extLst>
                <a:ext uri="{FF2B5EF4-FFF2-40B4-BE49-F238E27FC236}">
                  <a16:creationId xmlns:a16="http://schemas.microsoft.com/office/drawing/2014/main" id="{024C8DC5-A456-202A-6BB8-0B21A3C48E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68840" y="3575554"/>
              <a:ext cx="679869" cy="424635"/>
            </a:xfrm>
            <a:custGeom>
              <a:avLst/>
              <a:gdLst>
                <a:gd name="T0" fmla="*/ 176 w 301"/>
                <a:gd name="T1" fmla="*/ 188 h 188"/>
                <a:gd name="T2" fmla="*/ 190 w 301"/>
                <a:gd name="T3" fmla="*/ 183 h 188"/>
                <a:gd name="T4" fmla="*/ 205 w 301"/>
                <a:gd name="T5" fmla="*/ 176 h 188"/>
                <a:gd name="T6" fmla="*/ 217 w 301"/>
                <a:gd name="T7" fmla="*/ 167 h 188"/>
                <a:gd name="T8" fmla="*/ 214 w 301"/>
                <a:gd name="T9" fmla="*/ 151 h 188"/>
                <a:gd name="T10" fmla="*/ 212 w 301"/>
                <a:gd name="T11" fmla="*/ 135 h 188"/>
                <a:gd name="T12" fmla="*/ 217 w 301"/>
                <a:gd name="T13" fmla="*/ 122 h 188"/>
                <a:gd name="T14" fmla="*/ 219 w 301"/>
                <a:gd name="T15" fmla="*/ 108 h 188"/>
                <a:gd name="T16" fmla="*/ 226 w 301"/>
                <a:gd name="T17" fmla="*/ 97 h 188"/>
                <a:gd name="T18" fmla="*/ 237 w 301"/>
                <a:gd name="T19" fmla="*/ 89 h 188"/>
                <a:gd name="T20" fmla="*/ 246 w 301"/>
                <a:gd name="T21" fmla="*/ 76 h 188"/>
                <a:gd name="T22" fmla="*/ 262 w 301"/>
                <a:gd name="T23" fmla="*/ 76 h 188"/>
                <a:gd name="T24" fmla="*/ 260 w 301"/>
                <a:gd name="T25" fmla="*/ 58 h 188"/>
                <a:gd name="T26" fmla="*/ 272 w 301"/>
                <a:gd name="T27" fmla="*/ 48 h 188"/>
                <a:gd name="T28" fmla="*/ 285 w 301"/>
                <a:gd name="T29" fmla="*/ 46 h 188"/>
                <a:gd name="T30" fmla="*/ 301 w 301"/>
                <a:gd name="T31" fmla="*/ 42 h 188"/>
                <a:gd name="T32" fmla="*/ 299 w 301"/>
                <a:gd name="T33" fmla="*/ 12 h 188"/>
                <a:gd name="T34" fmla="*/ 271 w 301"/>
                <a:gd name="T35" fmla="*/ 1 h 188"/>
                <a:gd name="T36" fmla="*/ 246 w 301"/>
                <a:gd name="T37" fmla="*/ 0 h 188"/>
                <a:gd name="T38" fmla="*/ 206 w 301"/>
                <a:gd name="T39" fmla="*/ 3 h 188"/>
                <a:gd name="T40" fmla="*/ 137 w 301"/>
                <a:gd name="T41" fmla="*/ 5 h 188"/>
                <a:gd name="T42" fmla="*/ 89 w 301"/>
                <a:gd name="T43" fmla="*/ 5 h 188"/>
                <a:gd name="T44" fmla="*/ 73 w 301"/>
                <a:gd name="T45" fmla="*/ 7 h 188"/>
                <a:gd name="T46" fmla="*/ 5 w 301"/>
                <a:gd name="T47" fmla="*/ 5 h 188"/>
                <a:gd name="T48" fmla="*/ 0 w 301"/>
                <a:gd name="T49" fmla="*/ 17 h 188"/>
                <a:gd name="T50" fmla="*/ 9 w 301"/>
                <a:gd name="T51" fmla="*/ 28 h 188"/>
                <a:gd name="T52" fmla="*/ 12 w 301"/>
                <a:gd name="T53" fmla="*/ 42 h 188"/>
                <a:gd name="T54" fmla="*/ 21 w 301"/>
                <a:gd name="T55" fmla="*/ 55 h 188"/>
                <a:gd name="T56" fmla="*/ 60 w 301"/>
                <a:gd name="T57" fmla="*/ 72 h 188"/>
                <a:gd name="T58" fmla="*/ 66 w 301"/>
                <a:gd name="T59" fmla="*/ 90 h 188"/>
                <a:gd name="T60" fmla="*/ 78 w 301"/>
                <a:gd name="T61" fmla="*/ 89 h 188"/>
                <a:gd name="T62" fmla="*/ 89 w 301"/>
                <a:gd name="T63" fmla="*/ 76 h 188"/>
                <a:gd name="T64" fmla="*/ 101 w 301"/>
                <a:gd name="T65" fmla="*/ 81 h 188"/>
                <a:gd name="T66" fmla="*/ 103 w 301"/>
                <a:gd name="T67" fmla="*/ 97 h 188"/>
                <a:gd name="T68" fmla="*/ 98 w 301"/>
                <a:gd name="T69" fmla="*/ 113 h 188"/>
                <a:gd name="T70" fmla="*/ 103 w 301"/>
                <a:gd name="T71" fmla="*/ 124 h 188"/>
                <a:gd name="T72" fmla="*/ 114 w 301"/>
                <a:gd name="T73" fmla="*/ 138 h 188"/>
                <a:gd name="T74" fmla="*/ 112 w 301"/>
                <a:gd name="T75" fmla="*/ 154 h 188"/>
                <a:gd name="T76" fmla="*/ 125 w 301"/>
                <a:gd name="T77" fmla="*/ 161 h 188"/>
                <a:gd name="T78" fmla="*/ 125 w 301"/>
                <a:gd name="T79" fmla="*/ 188 h 188"/>
                <a:gd name="T80" fmla="*/ 139 w 301"/>
                <a:gd name="T81" fmla="*/ 183 h 188"/>
                <a:gd name="T82" fmla="*/ 158 w 301"/>
                <a:gd name="T83" fmla="*/ 179 h 188"/>
                <a:gd name="T84" fmla="*/ 167 w 301"/>
                <a:gd name="T85" fmla="*/ 183 h 188"/>
                <a:gd name="T86" fmla="*/ 176 w 301"/>
                <a:gd name="T87" fmla="*/ 188 h 188"/>
                <a:gd name="T88" fmla="*/ 176 w 301"/>
                <a:gd name="T89" fmla="*/ 188 h 188"/>
                <a:gd name="T90" fmla="*/ 176 w 301"/>
                <a:gd name="T9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1" h="188">
                  <a:moveTo>
                    <a:pt x="176" y="188"/>
                  </a:moveTo>
                  <a:lnTo>
                    <a:pt x="190" y="183"/>
                  </a:lnTo>
                  <a:lnTo>
                    <a:pt x="205" y="176"/>
                  </a:lnTo>
                  <a:lnTo>
                    <a:pt x="217" y="167"/>
                  </a:lnTo>
                  <a:lnTo>
                    <a:pt x="214" y="151"/>
                  </a:lnTo>
                  <a:lnTo>
                    <a:pt x="212" y="135"/>
                  </a:lnTo>
                  <a:lnTo>
                    <a:pt x="217" y="122"/>
                  </a:lnTo>
                  <a:lnTo>
                    <a:pt x="219" y="108"/>
                  </a:lnTo>
                  <a:lnTo>
                    <a:pt x="226" y="97"/>
                  </a:lnTo>
                  <a:lnTo>
                    <a:pt x="237" y="89"/>
                  </a:lnTo>
                  <a:lnTo>
                    <a:pt x="246" y="76"/>
                  </a:lnTo>
                  <a:lnTo>
                    <a:pt x="262" y="76"/>
                  </a:lnTo>
                  <a:lnTo>
                    <a:pt x="260" y="58"/>
                  </a:lnTo>
                  <a:lnTo>
                    <a:pt x="272" y="48"/>
                  </a:lnTo>
                  <a:lnTo>
                    <a:pt x="285" y="46"/>
                  </a:lnTo>
                  <a:lnTo>
                    <a:pt x="301" y="42"/>
                  </a:lnTo>
                  <a:lnTo>
                    <a:pt x="299" y="12"/>
                  </a:lnTo>
                  <a:lnTo>
                    <a:pt x="271" y="1"/>
                  </a:lnTo>
                  <a:lnTo>
                    <a:pt x="246" y="0"/>
                  </a:lnTo>
                  <a:lnTo>
                    <a:pt x="206" y="3"/>
                  </a:lnTo>
                  <a:lnTo>
                    <a:pt x="137" y="5"/>
                  </a:lnTo>
                  <a:lnTo>
                    <a:pt x="89" y="5"/>
                  </a:lnTo>
                  <a:lnTo>
                    <a:pt x="73" y="7"/>
                  </a:lnTo>
                  <a:lnTo>
                    <a:pt x="5" y="5"/>
                  </a:lnTo>
                  <a:lnTo>
                    <a:pt x="0" y="17"/>
                  </a:lnTo>
                  <a:lnTo>
                    <a:pt x="9" y="28"/>
                  </a:lnTo>
                  <a:lnTo>
                    <a:pt x="12" y="42"/>
                  </a:lnTo>
                  <a:lnTo>
                    <a:pt x="21" y="55"/>
                  </a:lnTo>
                  <a:lnTo>
                    <a:pt x="60" y="72"/>
                  </a:lnTo>
                  <a:lnTo>
                    <a:pt x="66" y="90"/>
                  </a:lnTo>
                  <a:lnTo>
                    <a:pt x="78" y="89"/>
                  </a:lnTo>
                  <a:lnTo>
                    <a:pt x="89" y="76"/>
                  </a:lnTo>
                  <a:lnTo>
                    <a:pt x="101" y="81"/>
                  </a:lnTo>
                  <a:lnTo>
                    <a:pt x="103" y="97"/>
                  </a:lnTo>
                  <a:lnTo>
                    <a:pt x="98" y="113"/>
                  </a:lnTo>
                  <a:lnTo>
                    <a:pt x="103" y="124"/>
                  </a:lnTo>
                  <a:lnTo>
                    <a:pt x="114" y="138"/>
                  </a:lnTo>
                  <a:lnTo>
                    <a:pt x="112" y="154"/>
                  </a:lnTo>
                  <a:lnTo>
                    <a:pt x="125" y="161"/>
                  </a:lnTo>
                  <a:lnTo>
                    <a:pt x="125" y="188"/>
                  </a:lnTo>
                  <a:lnTo>
                    <a:pt x="139" y="183"/>
                  </a:lnTo>
                  <a:lnTo>
                    <a:pt x="158" y="179"/>
                  </a:lnTo>
                  <a:lnTo>
                    <a:pt x="167" y="183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61">
              <a:extLst>
                <a:ext uri="{FF2B5EF4-FFF2-40B4-BE49-F238E27FC236}">
                  <a16:creationId xmlns:a16="http://schemas.microsoft.com/office/drawing/2014/main" id="{F2810A89-FDEF-107E-079B-6C295EFD0F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5827" y="3586847"/>
              <a:ext cx="675351" cy="738595"/>
            </a:xfrm>
            <a:custGeom>
              <a:avLst/>
              <a:gdLst>
                <a:gd name="T0" fmla="*/ 105 w 299"/>
                <a:gd name="T1" fmla="*/ 315 h 327"/>
                <a:gd name="T2" fmla="*/ 126 w 299"/>
                <a:gd name="T3" fmla="*/ 294 h 327"/>
                <a:gd name="T4" fmla="*/ 142 w 299"/>
                <a:gd name="T5" fmla="*/ 270 h 327"/>
                <a:gd name="T6" fmla="*/ 158 w 299"/>
                <a:gd name="T7" fmla="*/ 249 h 327"/>
                <a:gd name="T8" fmla="*/ 179 w 299"/>
                <a:gd name="T9" fmla="*/ 233 h 327"/>
                <a:gd name="T10" fmla="*/ 204 w 299"/>
                <a:gd name="T11" fmla="*/ 240 h 327"/>
                <a:gd name="T12" fmla="*/ 233 w 299"/>
                <a:gd name="T13" fmla="*/ 245 h 327"/>
                <a:gd name="T14" fmla="*/ 263 w 299"/>
                <a:gd name="T15" fmla="*/ 240 h 327"/>
                <a:gd name="T16" fmla="*/ 259 w 299"/>
                <a:gd name="T17" fmla="*/ 213 h 327"/>
                <a:gd name="T18" fmla="*/ 275 w 299"/>
                <a:gd name="T19" fmla="*/ 190 h 327"/>
                <a:gd name="T20" fmla="*/ 299 w 299"/>
                <a:gd name="T21" fmla="*/ 158 h 327"/>
                <a:gd name="T22" fmla="*/ 288 w 299"/>
                <a:gd name="T23" fmla="*/ 140 h 327"/>
                <a:gd name="T24" fmla="*/ 272 w 299"/>
                <a:gd name="T25" fmla="*/ 108 h 327"/>
                <a:gd name="T26" fmla="*/ 279 w 299"/>
                <a:gd name="T27" fmla="*/ 84 h 327"/>
                <a:gd name="T28" fmla="*/ 254 w 299"/>
                <a:gd name="T29" fmla="*/ 75 h 327"/>
                <a:gd name="T30" fmla="*/ 234 w 299"/>
                <a:gd name="T31" fmla="*/ 73 h 327"/>
                <a:gd name="T32" fmla="*/ 194 w 299"/>
                <a:gd name="T33" fmla="*/ 44 h 327"/>
                <a:gd name="T34" fmla="*/ 178 w 299"/>
                <a:gd name="T35" fmla="*/ 19 h 327"/>
                <a:gd name="T36" fmla="*/ 133 w 299"/>
                <a:gd name="T37" fmla="*/ 2 h 327"/>
                <a:gd name="T38" fmla="*/ 73 w 299"/>
                <a:gd name="T39" fmla="*/ 3 h 327"/>
                <a:gd name="T40" fmla="*/ 33 w 299"/>
                <a:gd name="T41" fmla="*/ 2 h 327"/>
                <a:gd name="T42" fmla="*/ 10 w 299"/>
                <a:gd name="T43" fmla="*/ 21 h 327"/>
                <a:gd name="T44" fmla="*/ 0 w 299"/>
                <a:gd name="T45" fmla="*/ 43 h 327"/>
                <a:gd name="T46" fmla="*/ 19 w 299"/>
                <a:gd name="T47" fmla="*/ 64 h 327"/>
                <a:gd name="T48" fmla="*/ 42 w 299"/>
                <a:gd name="T49" fmla="*/ 84 h 327"/>
                <a:gd name="T50" fmla="*/ 46 w 299"/>
                <a:gd name="T51" fmla="*/ 110 h 327"/>
                <a:gd name="T52" fmla="*/ 24 w 299"/>
                <a:gd name="T53" fmla="*/ 126 h 327"/>
                <a:gd name="T54" fmla="*/ 24 w 299"/>
                <a:gd name="T55" fmla="*/ 156 h 327"/>
                <a:gd name="T56" fmla="*/ 40 w 299"/>
                <a:gd name="T57" fmla="*/ 180 h 327"/>
                <a:gd name="T58" fmla="*/ 65 w 299"/>
                <a:gd name="T59" fmla="*/ 245 h 327"/>
                <a:gd name="T60" fmla="*/ 35 w 299"/>
                <a:gd name="T61" fmla="*/ 279 h 327"/>
                <a:gd name="T62" fmla="*/ 30 w 299"/>
                <a:gd name="T63" fmla="*/ 311 h 327"/>
                <a:gd name="T64" fmla="*/ 49 w 299"/>
                <a:gd name="T65" fmla="*/ 311 h 327"/>
                <a:gd name="T66" fmla="*/ 76 w 299"/>
                <a:gd name="T67" fmla="*/ 311 h 327"/>
                <a:gd name="T68" fmla="*/ 99 w 299"/>
                <a:gd name="T69" fmla="*/ 327 h 327"/>
                <a:gd name="T70" fmla="*/ 99 w 299"/>
                <a:gd name="T7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9" h="327">
                  <a:moveTo>
                    <a:pt x="99" y="327"/>
                  </a:moveTo>
                  <a:lnTo>
                    <a:pt x="105" y="315"/>
                  </a:lnTo>
                  <a:lnTo>
                    <a:pt x="112" y="306"/>
                  </a:lnTo>
                  <a:lnTo>
                    <a:pt x="126" y="294"/>
                  </a:lnTo>
                  <a:lnTo>
                    <a:pt x="138" y="283"/>
                  </a:lnTo>
                  <a:lnTo>
                    <a:pt x="142" y="270"/>
                  </a:lnTo>
                  <a:lnTo>
                    <a:pt x="147" y="254"/>
                  </a:lnTo>
                  <a:lnTo>
                    <a:pt x="158" y="249"/>
                  </a:lnTo>
                  <a:lnTo>
                    <a:pt x="169" y="238"/>
                  </a:lnTo>
                  <a:lnTo>
                    <a:pt x="179" y="233"/>
                  </a:lnTo>
                  <a:lnTo>
                    <a:pt x="192" y="235"/>
                  </a:lnTo>
                  <a:lnTo>
                    <a:pt x="204" y="240"/>
                  </a:lnTo>
                  <a:lnTo>
                    <a:pt x="220" y="244"/>
                  </a:lnTo>
                  <a:lnTo>
                    <a:pt x="233" y="245"/>
                  </a:lnTo>
                  <a:lnTo>
                    <a:pt x="249" y="245"/>
                  </a:lnTo>
                  <a:lnTo>
                    <a:pt x="263" y="240"/>
                  </a:lnTo>
                  <a:lnTo>
                    <a:pt x="265" y="228"/>
                  </a:lnTo>
                  <a:lnTo>
                    <a:pt x="259" y="213"/>
                  </a:lnTo>
                  <a:lnTo>
                    <a:pt x="261" y="201"/>
                  </a:lnTo>
                  <a:lnTo>
                    <a:pt x="275" y="190"/>
                  </a:lnTo>
                  <a:lnTo>
                    <a:pt x="299" y="183"/>
                  </a:lnTo>
                  <a:lnTo>
                    <a:pt x="299" y="158"/>
                  </a:lnTo>
                  <a:lnTo>
                    <a:pt x="286" y="153"/>
                  </a:lnTo>
                  <a:lnTo>
                    <a:pt x="288" y="140"/>
                  </a:lnTo>
                  <a:lnTo>
                    <a:pt x="281" y="123"/>
                  </a:lnTo>
                  <a:lnTo>
                    <a:pt x="272" y="108"/>
                  </a:lnTo>
                  <a:lnTo>
                    <a:pt x="277" y="96"/>
                  </a:lnTo>
                  <a:lnTo>
                    <a:pt x="279" y="84"/>
                  </a:lnTo>
                  <a:lnTo>
                    <a:pt x="268" y="69"/>
                  </a:lnTo>
                  <a:lnTo>
                    <a:pt x="254" y="75"/>
                  </a:lnTo>
                  <a:lnTo>
                    <a:pt x="240" y="85"/>
                  </a:lnTo>
                  <a:lnTo>
                    <a:pt x="234" y="73"/>
                  </a:lnTo>
                  <a:lnTo>
                    <a:pt x="195" y="57"/>
                  </a:lnTo>
                  <a:lnTo>
                    <a:pt x="194" y="44"/>
                  </a:lnTo>
                  <a:lnTo>
                    <a:pt x="188" y="30"/>
                  </a:lnTo>
                  <a:lnTo>
                    <a:pt x="178" y="19"/>
                  </a:lnTo>
                  <a:lnTo>
                    <a:pt x="178" y="7"/>
                  </a:lnTo>
                  <a:lnTo>
                    <a:pt x="133" y="2"/>
                  </a:lnTo>
                  <a:lnTo>
                    <a:pt x="113" y="2"/>
                  </a:lnTo>
                  <a:lnTo>
                    <a:pt x="73" y="3"/>
                  </a:lnTo>
                  <a:lnTo>
                    <a:pt x="49" y="0"/>
                  </a:lnTo>
                  <a:lnTo>
                    <a:pt x="33" y="2"/>
                  </a:lnTo>
                  <a:lnTo>
                    <a:pt x="26" y="11"/>
                  </a:lnTo>
                  <a:lnTo>
                    <a:pt x="10" y="21"/>
                  </a:lnTo>
                  <a:lnTo>
                    <a:pt x="0" y="30"/>
                  </a:lnTo>
                  <a:lnTo>
                    <a:pt x="0" y="43"/>
                  </a:lnTo>
                  <a:lnTo>
                    <a:pt x="10" y="53"/>
                  </a:lnTo>
                  <a:lnTo>
                    <a:pt x="19" y="64"/>
                  </a:lnTo>
                  <a:lnTo>
                    <a:pt x="32" y="69"/>
                  </a:lnTo>
                  <a:lnTo>
                    <a:pt x="42" y="84"/>
                  </a:lnTo>
                  <a:lnTo>
                    <a:pt x="48" y="94"/>
                  </a:lnTo>
                  <a:lnTo>
                    <a:pt x="46" y="110"/>
                  </a:lnTo>
                  <a:lnTo>
                    <a:pt x="39" y="119"/>
                  </a:lnTo>
                  <a:lnTo>
                    <a:pt x="24" y="126"/>
                  </a:lnTo>
                  <a:lnTo>
                    <a:pt x="23" y="142"/>
                  </a:lnTo>
                  <a:lnTo>
                    <a:pt x="24" y="156"/>
                  </a:lnTo>
                  <a:lnTo>
                    <a:pt x="24" y="169"/>
                  </a:lnTo>
                  <a:lnTo>
                    <a:pt x="40" y="180"/>
                  </a:lnTo>
                  <a:lnTo>
                    <a:pt x="53" y="176"/>
                  </a:lnTo>
                  <a:lnTo>
                    <a:pt x="65" y="245"/>
                  </a:lnTo>
                  <a:lnTo>
                    <a:pt x="49" y="256"/>
                  </a:lnTo>
                  <a:lnTo>
                    <a:pt x="35" y="279"/>
                  </a:lnTo>
                  <a:lnTo>
                    <a:pt x="14" y="317"/>
                  </a:lnTo>
                  <a:lnTo>
                    <a:pt x="30" y="311"/>
                  </a:lnTo>
                  <a:lnTo>
                    <a:pt x="39" y="302"/>
                  </a:lnTo>
                  <a:lnTo>
                    <a:pt x="49" y="311"/>
                  </a:lnTo>
                  <a:lnTo>
                    <a:pt x="64" y="313"/>
                  </a:lnTo>
                  <a:lnTo>
                    <a:pt x="76" y="311"/>
                  </a:lnTo>
                  <a:lnTo>
                    <a:pt x="89" y="318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62">
              <a:extLst>
                <a:ext uri="{FF2B5EF4-FFF2-40B4-BE49-F238E27FC236}">
                  <a16:creationId xmlns:a16="http://schemas.microsoft.com/office/drawing/2014/main" id="{885FF7A0-D7AF-E8EE-FBC3-6E26F6BCF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86293" y="3977603"/>
              <a:ext cx="444964" cy="634695"/>
            </a:xfrm>
            <a:custGeom>
              <a:avLst/>
              <a:gdLst>
                <a:gd name="T0" fmla="*/ 162 w 197"/>
                <a:gd name="T1" fmla="*/ 281 h 281"/>
                <a:gd name="T2" fmla="*/ 167 w 197"/>
                <a:gd name="T3" fmla="*/ 268 h 281"/>
                <a:gd name="T4" fmla="*/ 178 w 197"/>
                <a:gd name="T5" fmla="*/ 256 h 281"/>
                <a:gd name="T6" fmla="*/ 188 w 197"/>
                <a:gd name="T7" fmla="*/ 247 h 281"/>
                <a:gd name="T8" fmla="*/ 197 w 197"/>
                <a:gd name="T9" fmla="*/ 238 h 281"/>
                <a:gd name="T10" fmla="*/ 192 w 197"/>
                <a:gd name="T11" fmla="*/ 226 h 281"/>
                <a:gd name="T12" fmla="*/ 183 w 197"/>
                <a:gd name="T13" fmla="*/ 215 h 281"/>
                <a:gd name="T14" fmla="*/ 181 w 197"/>
                <a:gd name="T15" fmla="*/ 204 h 281"/>
                <a:gd name="T16" fmla="*/ 178 w 197"/>
                <a:gd name="T17" fmla="*/ 188 h 281"/>
                <a:gd name="T18" fmla="*/ 178 w 197"/>
                <a:gd name="T19" fmla="*/ 176 h 281"/>
                <a:gd name="T20" fmla="*/ 178 w 197"/>
                <a:gd name="T21" fmla="*/ 161 h 281"/>
                <a:gd name="T22" fmla="*/ 165 w 197"/>
                <a:gd name="T23" fmla="*/ 147 h 281"/>
                <a:gd name="T24" fmla="*/ 162 w 197"/>
                <a:gd name="T25" fmla="*/ 135 h 281"/>
                <a:gd name="T26" fmla="*/ 174 w 197"/>
                <a:gd name="T27" fmla="*/ 126 h 281"/>
                <a:gd name="T28" fmla="*/ 181 w 197"/>
                <a:gd name="T29" fmla="*/ 105 h 281"/>
                <a:gd name="T30" fmla="*/ 179 w 197"/>
                <a:gd name="T31" fmla="*/ 89 h 281"/>
                <a:gd name="T32" fmla="*/ 185 w 197"/>
                <a:gd name="T33" fmla="*/ 76 h 281"/>
                <a:gd name="T34" fmla="*/ 192 w 197"/>
                <a:gd name="T35" fmla="*/ 64 h 281"/>
                <a:gd name="T36" fmla="*/ 188 w 197"/>
                <a:gd name="T37" fmla="*/ 49 h 281"/>
                <a:gd name="T38" fmla="*/ 186 w 197"/>
                <a:gd name="T39" fmla="*/ 37 h 281"/>
                <a:gd name="T40" fmla="*/ 178 w 197"/>
                <a:gd name="T41" fmla="*/ 30 h 281"/>
                <a:gd name="T42" fmla="*/ 165 w 197"/>
                <a:gd name="T43" fmla="*/ 21 h 281"/>
                <a:gd name="T44" fmla="*/ 153 w 197"/>
                <a:gd name="T45" fmla="*/ 14 h 281"/>
                <a:gd name="T46" fmla="*/ 147 w 197"/>
                <a:gd name="T47" fmla="*/ 0 h 281"/>
                <a:gd name="T48" fmla="*/ 135 w 197"/>
                <a:gd name="T49" fmla="*/ 8 h 281"/>
                <a:gd name="T50" fmla="*/ 115 w 197"/>
                <a:gd name="T51" fmla="*/ 5 h 281"/>
                <a:gd name="T52" fmla="*/ 106 w 197"/>
                <a:gd name="T53" fmla="*/ 1 h 281"/>
                <a:gd name="T54" fmla="*/ 85 w 197"/>
                <a:gd name="T55" fmla="*/ 5 h 281"/>
                <a:gd name="T56" fmla="*/ 73 w 197"/>
                <a:gd name="T57" fmla="*/ 10 h 281"/>
                <a:gd name="T58" fmla="*/ 49 w 197"/>
                <a:gd name="T59" fmla="*/ 17 h 281"/>
                <a:gd name="T60" fmla="*/ 39 w 197"/>
                <a:gd name="T61" fmla="*/ 24 h 281"/>
                <a:gd name="T62" fmla="*/ 33 w 197"/>
                <a:gd name="T63" fmla="*/ 33 h 281"/>
                <a:gd name="T64" fmla="*/ 39 w 197"/>
                <a:gd name="T65" fmla="*/ 48 h 281"/>
                <a:gd name="T66" fmla="*/ 33 w 197"/>
                <a:gd name="T67" fmla="*/ 64 h 281"/>
                <a:gd name="T68" fmla="*/ 26 w 197"/>
                <a:gd name="T69" fmla="*/ 72 h 281"/>
                <a:gd name="T70" fmla="*/ 12 w 197"/>
                <a:gd name="T71" fmla="*/ 80 h 281"/>
                <a:gd name="T72" fmla="*/ 10 w 197"/>
                <a:gd name="T73" fmla="*/ 96 h 281"/>
                <a:gd name="T74" fmla="*/ 8 w 197"/>
                <a:gd name="T75" fmla="*/ 108 h 281"/>
                <a:gd name="T76" fmla="*/ 0 w 197"/>
                <a:gd name="T77" fmla="*/ 121 h 281"/>
                <a:gd name="T78" fmla="*/ 0 w 197"/>
                <a:gd name="T79" fmla="*/ 133 h 281"/>
                <a:gd name="T80" fmla="*/ 3 w 197"/>
                <a:gd name="T81" fmla="*/ 147 h 281"/>
                <a:gd name="T82" fmla="*/ 1 w 197"/>
                <a:gd name="T83" fmla="*/ 163 h 281"/>
                <a:gd name="T84" fmla="*/ 3 w 197"/>
                <a:gd name="T85" fmla="*/ 176 h 281"/>
                <a:gd name="T86" fmla="*/ 8 w 197"/>
                <a:gd name="T87" fmla="*/ 190 h 281"/>
                <a:gd name="T88" fmla="*/ 8 w 197"/>
                <a:gd name="T89" fmla="*/ 206 h 281"/>
                <a:gd name="T90" fmla="*/ 10 w 197"/>
                <a:gd name="T91" fmla="*/ 226 h 281"/>
                <a:gd name="T92" fmla="*/ 17 w 197"/>
                <a:gd name="T93" fmla="*/ 243 h 281"/>
                <a:gd name="T94" fmla="*/ 33 w 197"/>
                <a:gd name="T95" fmla="*/ 250 h 281"/>
                <a:gd name="T96" fmla="*/ 32 w 197"/>
                <a:gd name="T97" fmla="*/ 263 h 281"/>
                <a:gd name="T98" fmla="*/ 26 w 197"/>
                <a:gd name="T99" fmla="*/ 279 h 281"/>
                <a:gd name="T100" fmla="*/ 69 w 197"/>
                <a:gd name="T101" fmla="*/ 279 h 281"/>
                <a:gd name="T102" fmla="*/ 85 w 197"/>
                <a:gd name="T103" fmla="*/ 277 h 281"/>
                <a:gd name="T104" fmla="*/ 101 w 197"/>
                <a:gd name="T105" fmla="*/ 279 h 281"/>
                <a:gd name="T106" fmla="*/ 156 w 197"/>
                <a:gd name="T107" fmla="*/ 279 h 281"/>
                <a:gd name="T108" fmla="*/ 162 w 197"/>
                <a:gd name="T109" fmla="*/ 281 h 281"/>
                <a:gd name="T110" fmla="*/ 162 w 197"/>
                <a:gd name="T111" fmla="*/ 281 h 281"/>
                <a:gd name="T112" fmla="*/ 162 w 197"/>
                <a:gd name="T113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7" h="281">
                  <a:moveTo>
                    <a:pt x="162" y="281"/>
                  </a:moveTo>
                  <a:lnTo>
                    <a:pt x="167" y="268"/>
                  </a:lnTo>
                  <a:lnTo>
                    <a:pt x="178" y="256"/>
                  </a:lnTo>
                  <a:lnTo>
                    <a:pt x="188" y="247"/>
                  </a:lnTo>
                  <a:lnTo>
                    <a:pt x="197" y="238"/>
                  </a:lnTo>
                  <a:lnTo>
                    <a:pt x="192" y="226"/>
                  </a:lnTo>
                  <a:lnTo>
                    <a:pt x="183" y="215"/>
                  </a:lnTo>
                  <a:lnTo>
                    <a:pt x="181" y="204"/>
                  </a:lnTo>
                  <a:lnTo>
                    <a:pt x="178" y="188"/>
                  </a:lnTo>
                  <a:lnTo>
                    <a:pt x="178" y="176"/>
                  </a:lnTo>
                  <a:lnTo>
                    <a:pt x="178" y="161"/>
                  </a:lnTo>
                  <a:lnTo>
                    <a:pt x="165" y="147"/>
                  </a:lnTo>
                  <a:lnTo>
                    <a:pt x="162" y="135"/>
                  </a:lnTo>
                  <a:lnTo>
                    <a:pt x="174" y="126"/>
                  </a:lnTo>
                  <a:lnTo>
                    <a:pt x="181" y="105"/>
                  </a:lnTo>
                  <a:lnTo>
                    <a:pt x="179" y="89"/>
                  </a:lnTo>
                  <a:lnTo>
                    <a:pt x="185" y="76"/>
                  </a:lnTo>
                  <a:lnTo>
                    <a:pt x="192" y="64"/>
                  </a:lnTo>
                  <a:lnTo>
                    <a:pt x="188" y="49"/>
                  </a:lnTo>
                  <a:lnTo>
                    <a:pt x="186" y="37"/>
                  </a:lnTo>
                  <a:lnTo>
                    <a:pt x="178" y="30"/>
                  </a:lnTo>
                  <a:lnTo>
                    <a:pt x="165" y="21"/>
                  </a:lnTo>
                  <a:lnTo>
                    <a:pt x="153" y="14"/>
                  </a:lnTo>
                  <a:lnTo>
                    <a:pt x="147" y="0"/>
                  </a:lnTo>
                  <a:lnTo>
                    <a:pt x="135" y="8"/>
                  </a:lnTo>
                  <a:lnTo>
                    <a:pt x="115" y="5"/>
                  </a:lnTo>
                  <a:lnTo>
                    <a:pt x="106" y="1"/>
                  </a:lnTo>
                  <a:lnTo>
                    <a:pt x="85" y="5"/>
                  </a:lnTo>
                  <a:lnTo>
                    <a:pt x="73" y="10"/>
                  </a:lnTo>
                  <a:lnTo>
                    <a:pt x="49" y="17"/>
                  </a:lnTo>
                  <a:lnTo>
                    <a:pt x="39" y="24"/>
                  </a:lnTo>
                  <a:lnTo>
                    <a:pt x="33" y="33"/>
                  </a:lnTo>
                  <a:lnTo>
                    <a:pt x="39" y="48"/>
                  </a:lnTo>
                  <a:lnTo>
                    <a:pt x="33" y="64"/>
                  </a:lnTo>
                  <a:lnTo>
                    <a:pt x="26" y="72"/>
                  </a:lnTo>
                  <a:lnTo>
                    <a:pt x="12" y="80"/>
                  </a:lnTo>
                  <a:lnTo>
                    <a:pt x="10" y="96"/>
                  </a:lnTo>
                  <a:lnTo>
                    <a:pt x="8" y="108"/>
                  </a:lnTo>
                  <a:lnTo>
                    <a:pt x="0" y="121"/>
                  </a:lnTo>
                  <a:lnTo>
                    <a:pt x="0" y="133"/>
                  </a:lnTo>
                  <a:lnTo>
                    <a:pt x="3" y="147"/>
                  </a:lnTo>
                  <a:lnTo>
                    <a:pt x="1" y="163"/>
                  </a:lnTo>
                  <a:lnTo>
                    <a:pt x="3" y="176"/>
                  </a:lnTo>
                  <a:lnTo>
                    <a:pt x="8" y="190"/>
                  </a:lnTo>
                  <a:lnTo>
                    <a:pt x="8" y="206"/>
                  </a:lnTo>
                  <a:lnTo>
                    <a:pt x="10" y="226"/>
                  </a:lnTo>
                  <a:lnTo>
                    <a:pt x="17" y="243"/>
                  </a:lnTo>
                  <a:lnTo>
                    <a:pt x="33" y="250"/>
                  </a:lnTo>
                  <a:lnTo>
                    <a:pt x="32" y="263"/>
                  </a:lnTo>
                  <a:lnTo>
                    <a:pt x="26" y="279"/>
                  </a:lnTo>
                  <a:lnTo>
                    <a:pt x="69" y="279"/>
                  </a:lnTo>
                  <a:lnTo>
                    <a:pt x="85" y="277"/>
                  </a:lnTo>
                  <a:lnTo>
                    <a:pt x="101" y="279"/>
                  </a:lnTo>
                  <a:lnTo>
                    <a:pt x="156" y="279"/>
                  </a:lnTo>
                  <a:lnTo>
                    <a:pt x="162" y="281"/>
                  </a:lnTo>
                  <a:lnTo>
                    <a:pt x="162" y="281"/>
                  </a:lnTo>
                  <a:lnTo>
                    <a:pt x="162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63">
              <a:extLst>
                <a:ext uri="{FF2B5EF4-FFF2-40B4-BE49-F238E27FC236}">
                  <a16:creationId xmlns:a16="http://schemas.microsoft.com/office/drawing/2014/main" id="{9D9F9A8C-F87B-22D9-25F4-9FE84B1649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3591365"/>
              <a:ext cx="896704" cy="815391"/>
            </a:xfrm>
            <a:custGeom>
              <a:avLst/>
              <a:gdLst>
                <a:gd name="T0" fmla="*/ 326 w 397"/>
                <a:gd name="T1" fmla="*/ 361 h 361"/>
                <a:gd name="T2" fmla="*/ 379 w 397"/>
                <a:gd name="T3" fmla="*/ 258 h 361"/>
                <a:gd name="T4" fmla="*/ 392 w 397"/>
                <a:gd name="T5" fmla="*/ 242 h 361"/>
                <a:gd name="T6" fmla="*/ 397 w 397"/>
                <a:gd name="T7" fmla="*/ 172 h 361"/>
                <a:gd name="T8" fmla="*/ 383 w 397"/>
                <a:gd name="T9" fmla="*/ 176 h 361"/>
                <a:gd name="T10" fmla="*/ 365 w 397"/>
                <a:gd name="T11" fmla="*/ 171 h 361"/>
                <a:gd name="T12" fmla="*/ 363 w 397"/>
                <a:gd name="T13" fmla="*/ 158 h 361"/>
                <a:gd name="T14" fmla="*/ 360 w 397"/>
                <a:gd name="T15" fmla="*/ 140 h 361"/>
                <a:gd name="T16" fmla="*/ 360 w 397"/>
                <a:gd name="T17" fmla="*/ 128 h 361"/>
                <a:gd name="T18" fmla="*/ 372 w 397"/>
                <a:gd name="T19" fmla="*/ 114 h 361"/>
                <a:gd name="T20" fmla="*/ 388 w 397"/>
                <a:gd name="T21" fmla="*/ 92 h 361"/>
                <a:gd name="T22" fmla="*/ 374 w 397"/>
                <a:gd name="T23" fmla="*/ 74 h 361"/>
                <a:gd name="T24" fmla="*/ 356 w 397"/>
                <a:gd name="T25" fmla="*/ 64 h 361"/>
                <a:gd name="T26" fmla="*/ 347 w 397"/>
                <a:gd name="T27" fmla="*/ 53 h 361"/>
                <a:gd name="T28" fmla="*/ 333 w 397"/>
                <a:gd name="T29" fmla="*/ 37 h 361"/>
                <a:gd name="T30" fmla="*/ 340 w 397"/>
                <a:gd name="T31" fmla="*/ 26 h 361"/>
                <a:gd name="T32" fmla="*/ 354 w 397"/>
                <a:gd name="T33" fmla="*/ 14 h 361"/>
                <a:gd name="T34" fmla="*/ 367 w 397"/>
                <a:gd name="T35" fmla="*/ 3 h 361"/>
                <a:gd name="T36" fmla="*/ 228 w 397"/>
                <a:gd name="T37" fmla="*/ 0 h 361"/>
                <a:gd name="T38" fmla="*/ 185 w 397"/>
                <a:gd name="T39" fmla="*/ 0 h 361"/>
                <a:gd name="T40" fmla="*/ 2 w 397"/>
                <a:gd name="T41" fmla="*/ 0 h 361"/>
                <a:gd name="T42" fmla="*/ 0 w 397"/>
                <a:gd name="T43" fmla="*/ 122 h 361"/>
                <a:gd name="T44" fmla="*/ 54 w 397"/>
                <a:gd name="T45" fmla="*/ 122 h 361"/>
                <a:gd name="T46" fmla="*/ 151 w 397"/>
                <a:gd name="T47" fmla="*/ 126 h 361"/>
                <a:gd name="T48" fmla="*/ 169 w 397"/>
                <a:gd name="T49" fmla="*/ 137 h 361"/>
                <a:gd name="T50" fmla="*/ 187 w 397"/>
                <a:gd name="T51" fmla="*/ 146 h 361"/>
                <a:gd name="T52" fmla="*/ 203 w 397"/>
                <a:gd name="T53" fmla="*/ 151 h 361"/>
                <a:gd name="T54" fmla="*/ 217 w 397"/>
                <a:gd name="T55" fmla="*/ 160 h 361"/>
                <a:gd name="T56" fmla="*/ 226 w 397"/>
                <a:gd name="T57" fmla="*/ 171 h 361"/>
                <a:gd name="T58" fmla="*/ 251 w 397"/>
                <a:gd name="T59" fmla="*/ 206 h 361"/>
                <a:gd name="T60" fmla="*/ 274 w 397"/>
                <a:gd name="T61" fmla="*/ 243 h 361"/>
                <a:gd name="T62" fmla="*/ 281 w 397"/>
                <a:gd name="T63" fmla="*/ 302 h 361"/>
                <a:gd name="T64" fmla="*/ 294 w 397"/>
                <a:gd name="T65" fmla="*/ 299 h 361"/>
                <a:gd name="T66" fmla="*/ 299 w 397"/>
                <a:gd name="T67" fmla="*/ 311 h 361"/>
                <a:gd name="T68" fmla="*/ 312 w 397"/>
                <a:gd name="T69" fmla="*/ 320 h 361"/>
                <a:gd name="T70" fmla="*/ 324 w 397"/>
                <a:gd name="T71" fmla="*/ 324 h 361"/>
                <a:gd name="T72" fmla="*/ 321 w 397"/>
                <a:gd name="T73" fmla="*/ 340 h 361"/>
                <a:gd name="T74" fmla="*/ 326 w 397"/>
                <a:gd name="T75" fmla="*/ 354 h 361"/>
                <a:gd name="T76" fmla="*/ 326 w 397"/>
                <a:gd name="T77" fmla="*/ 361 h 361"/>
                <a:gd name="T78" fmla="*/ 326 w 397"/>
                <a:gd name="T79" fmla="*/ 361 h 361"/>
                <a:gd name="T80" fmla="*/ 326 w 397"/>
                <a:gd name="T81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7" h="361">
                  <a:moveTo>
                    <a:pt x="326" y="361"/>
                  </a:moveTo>
                  <a:lnTo>
                    <a:pt x="379" y="258"/>
                  </a:lnTo>
                  <a:lnTo>
                    <a:pt x="392" y="242"/>
                  </a:lnTo>
                  <a:lnTo>
                    <a:pt x="397" y="172"/>
                  </a:lnTo>
                  <a:lnTo>
                    <a:pt x="383" y="176"/>
                  </a:lnTo>
                  <a:lnTo>
                    <a:pt x="365" y="171"/>
                  </a:lnTo>
                  <a:lnTo>
                    <a:pt x="363" y="158"/>
                  </a:lnTo>
                  <a:lnTo>
                    <a:pt x="360" y="140"/>
                  </a:lnTo>
                  <a:lnTo>
                    <a:pt x="360" y="128"/>
                  </a:lnTo>
                  <a:lnTo>
                    <a:pt x="372" y="114"/>
                  </a:lnTo>
                  <a:lnTo>
                    <a:pt x="388" y="92"/>
                  </a:lnTo>
                  <a:lnTo>
                    <a:pt x="374" y="74"/>
                  </a:lnTo>
                  <a:lnTo>
                    <a:pt x="356" y="64"/>
                  </a:lnTo>
                  <a:lnTo>
                    <a:pt x="347" y="53"/>
                  </a:lnTo>
                  <a:lnTo>
                    <a:pt x="333" y="37"/>
                  </a:lnTo>
                  <a:lnTo>
                    <a:pt x="340" y="26"/>
                  </a:lnTo>
                  <a:lnTo>
                    <a:pt x="354" y="14"/>
                  </a:lnTo>
                  <a:lnTo>
                    <a:pt x="367" y="3"/>
                  </a:lnTo>
                  <a:lnTo>
                    <a:pt x="228" y="0"/>
                  </a:lnTo>
                  <a:lnTo>
                    <a:pt x="185" y="0"/>
                  </a:lnTo>
                  <a:lnTo>
                    <a:pt x="2" y="0"/>
                  </a:lnTo>
                  <a:lnTo>
                    <a:pt x="0" y="122"/>
                  </a:lnTo>
                  <a:lnTo>
                    <a:pt x="54" y="122"/>
                  </a:lnTo>
                  <a:lnTo>
                    <a:pt x="151" y="126"/>
                  </a:lnTo>
                  <a:lnTo>
                    <a:pt x="169" y="137"/>
                  </a:lnTo>
                  <a:lnTo>
                    <a:pt x="187" y="146"/>
                  </a:lnTo>
                  <a:lnTo>
                    <a:pt x="203" y="151"/>
                  </a:lnTo>
                  <a:lnTo>
                    <a:pt x="217" y="160"/>
                  </a:lnTo>
                  <a:lnTo>
                    <a:pt x="226" y="171"/>
                  </a:lnTo>
                  <a:lnTo>
                    <a:pt x="251" y="206"/>
                  </a:lnTo>
                  <a:lnTo>
                    <a:pt x="274" y="243"/>
                  </a:lnTo>
                  <a:lnTo>
                    <a:pt x="281" y="302"/>
                  </a:lnTo>
                  <a:lnTo>
                    <a:pt x="294" y="299"/>
                  </a:lnTo>
                  <a:lnTo>
                    <a:pt x="299" y="311"/>
                  </a:lnTo>
                  <a:lnTo>
                    <a:pt x="312" y="320"/>
                  </a:lnTo>
                  <a:lnTo>
                    <a:pt x="324" y="324"/>
                  </a:lnTo>
                  <a:lnTo>
                    <a:pt x="321" y="340"/>
                  </a:lnTo>
                  <a:lnTo>
                    <a:pt x="326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6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64">
              <a:extLst>
                <a:ext uri="{FF2B5EF4-FFF2-40B4-BE49-F238E27FC236}">
                  <a16:creationId xmlns:a16="http://schemas.microsoft.com/office/drawing/2014/main" id="{6C5DAD01-05D6-E1DF-E461-B0A63C0FC1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4460" y="4628108"/>
              <a:ext cx="555640" cy="623401"/>
            </a:xfrm>
            <a:custGeom>
              <a:avLst/>
              <a:gdLst>
                <a:gd name="T0" fmla="*/ 200 w 246"/>
                <a:gd name="T1" fmla="*/ 276 h 276"/>
                <a:gd name="T2" fmla="*/ 210 w 246"/>
                <a:gd name="T3" fmla="*/ 267 h 276"/>
                <a:gd name="T4" fmla="*/ 228 w 246"/>
                <a:gd name="T5" fmla="*/ 262 h 276"/>
                <a:gd name="T6" fmla="*/ 232 w 246"/>
                <a:gd name="T7" fmla="*/ 249 h 276"/>
                <a:gd name="T8" fmla="*/ 241 w 246"/>
                <a:gd name="T9" fmla="*/ 238 h 276"/>
                <a:gd name="T10" fmla="*/ 246 w 246"/>
                <a:gd name="T11" fmla="*/ 222 h 276"/>
                <a:gd name="T12" fmla="*/ 235 w 246"/>
                <a:gd name="T13" fmla="*/ 199 h 276"/>
                <a:gd name="T14" fmla="*/ 216 w 246"/>
                <a:gd name="T15" fmla="*/ 171 h 276"/>
                <a:gd name="T16" fmla="*/ 205 w 246"/>
                <a:gd name="T17" fmla="*/ 157 h 276"/>
                <a:gd name="T18" fmla="*/ 210 w 246"/>
                <a:gd name="T19" fmla="*/ 117 h 276"/>
                <a:gd name="T20" fmla="*/ 209 w 246"/>
                <a:gd name="T21" fmla="*/ 105 h 276"/>
                <a:gd name="T22" fmla="*/ 214 w 246"/>
                <a:gd name="T23" fmla="*/ 85 h 276"/>
                <a:gd name="T24" fmla="*/ 212 w 246"/>
                <a:gd name="T25" fmla="*/ 66 h 276"/>
                <a:gd name="T26" fmla="*/ 210 w 246"/>
                <a:gd name="T27" fmla="*/ 53 h 276"/>
                <a:gd name="T28" fmla="*/ 203 w 246"/>
                <a:gd name="T29" fmla="*/ 35 h 276"/>
                <a:gd name="T30" fmla="*/ 193 w 246"/>
                <a:gd name="T31" fmla="*/ 25 h 276"/>
                <a:gd name="T32" fmla="*/ 152 w 246"/>
                <a:gd name="T33" fmla="*/ 7 h 276"/>
                <a:gd name="T34" fmla="*/ 127 w 246"/>
                <a:gd name="T35" fmla="*/ 7 h 276"/>
                <a:gd name="T36" fmla="*/ 95 w 246"/>
                <a:gd name="T37" fmla="*/ 0 h 276"/>
                <a:gd name="T38" fmla="*/ 80 w 246"/>
                <a:gd name="T39" fmla="*/ 11 h 276"/>
                <a:gd name="T40" fmla="*/ 66 w 246"/>
                <a:gd name="T41" fmla="*/ 27 h 276"/>
                <a:gd name="T42" fmla="*/ 48 w 246"/>
                <a:gd name="T43" fmla="*/ 43 h 276"/>
                <a:gd name="T44" fmla="*/ 40 w 246"/>
                <a:gd name="T45" fmla="*/ 55 h 276"/>
                <a:gd name="T46" fmla="*/ 31 w 246"/>
                <a:gd name="T47" fmla="*/ 69 h 276"/>
                <a:gd name="T48" fmla="*/ 18 w 246"/>
                <a:gd name="T49" fmla="*/ 71 h 276"/>
                <a:gd name="T50" fmla="*/ 11 w 246"/>
                <a:gd name="T51" fmla="*/ 84 h 276"/>
                <a:gd name="T52" fmla="*/ 2 w 246"/>
                <a:gd name="T53" fmla="*/ 100 h 276"/>
                <a:gd name="T54" fmla="*/ 0 w 246"/>
                <a:gd name="T55" fmla="*/ 114 h 276"/>
                <a:gd name="T56" fmla="*/ 2 w 246"/>
                <a:gd name="T57" fmla="*/ 128 h 276"/>
                <a:gd name="T58" fmla="*/ 9 w 246"/>
                <a:gd name="T59" fmla="*/ 139 h 276"/>
                <a:gd name="T60" fmla="*/ 11 w 246"/>
                <a:gd name="T61" fmla="*/ 155 h 276"/>
                <a:gd name="T62" fmla="*/ 16 w 246"/>
                <a:gd name="T63" fmla="*/ 169 h 276"/>
                <a:gd name="T64" fmla="*/ 29 w 246"/>
                <a:gd name="T65" fmla="*/ 176 h 276"/>
                <a:gd name="T66" fmla="*/ 32 w 246"/>
                <a:gd name="T67" fmla="*/ 187 h 276"/>
                <a:gd name="T68" fmla="*/ 48 w 246"/>
                <a:gd name="T69" fmla="*/ 196 h 276"/>
                <a:gd name="T70" fmla="*/ 56 w 246"/>
                <a:gd name="T71" fmla="*/ 208 h 276"/>
                <a:gd name="T72" fmla="*/ 72 w 246"/>
                <a:gd name="T73" fmla="*/ 221 h 276"/>
                <a:gd name="T74" fmla="*/ 104 w 246"/>
                <a:gd name="T75" fmla="*/ 221 h 276"/>
                <a:gd name="T76" fmla="*/ 123 w 246"/>
                <a:gd name="T77" fmla="*/ 221 h 276"/>
                <a:gd name="T78" fmla="*/ 139 w 246"/>
                <a:gd name="T79" fmla="*/ 215 h 276"/>
                <a:gd name="T80" fmla="*/ 169 w 246"/>
                <a:gd name="T81" fmla="*/ 242 h 276"/>
                <a:gd name="T82" fmla="*/ 184 w 246"/>
                <a:gd name="T83" fmla="*/ 256 h 276"/>
                <a:gd name="T84" fmla="*/ 194 w 246"/>
                <a:gd name="T85" fmla="*/ 269 h 276"/>
                <a:gd name="T86" fmla="*/ 200 w 246"/>
                <a:gd name="T87" fmla="*/ 276 h 276"/>
                <a:gd name="T88" fmla="*/ 200 w 246"/>
                <a:gd name="T89" fmla="*/ 276 h 276"/>
                <a:gd name="T90" fmla="*/ 200 w 246"/>
                <a:gd name="T91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6" h="276">
                  <a:moveTo>
                    <a:pt x="200" y="276"/>
                  </a:moveTo>
                  <a:lnTo>
                    <a:pt x="210" y="267"/>
                  </a:lnTo>
                  <a:lnTo>
                    <a:pt x="228" y="262"/>
                  </a:lnTo>
                  <a:lnTo>
                    <a:pt x="232" y="249"/>
                  </a:lnTo>
                  <a:lnTo>
                    <a:pt x="241" y="238"/>
                  </a:lnTo>
                  <a:lnTo>
                    <a:pt x="246" y="222"/>
                  </a:lnTo>
                  <a:lnTo>
                    <a:pt x="235" y="199"/>
                  </a:lnTo>
                  <a:lnTo>
                    <a:pt x="216" y="171"/>
                  </a:lnTo>
                  <a:lnTo>
                    <a:pt x="205" y="157"/>
                  </a:lnTo>
                  <a:lnTo>
                    <a:pt x="210" y="117"/>
                  </a:lnTo>
                  <a:lnTo>
                    <a:pt x="209" y="105"/>
                  </a:lnTo>
                  <a:lnTo>
                    <a:pt x="214" y="85"/>
                  </a:lnTo>
                  <a:lnTo>
                    <a:pt x="212" y="66"/>
                  </a:lnTo>
                  <a:lnTo>
                    <a:pt x="210" y="53"/>
                  </a:lnTo>
                  <a:lnTo>
                    <a:pt x="203" y="35"/>
                  </a:lnTo>
                  <a:lnTo>
                    <a:pt x="193" y="25"/>
                  </a:lnTo>
                  <a:lnTo>
                    <a:pt x="152" y="7"/>
                  </a:lnTo>
                  <a:lnTo>
                    <a:pt x="127" y="7"/>
                  </a:lnTo>
                  <a:lnTo>
                    <a:pt x="95" y="0"/>
                  </a:lnTo>
                  <a:lnTo>
                    <a:pt x="80" y="11"/>
                  </a:lnTo>
                  <a:lnTo>
                    <a:pt x="66" y="27"/>
                  </a:lnTo>
                  <a:lnTo>
                    <a:pt x="48" y="43"/>
                  </a:lnTo>
                  <a:lnTo>
                    <a:pt x="40" y="55"/>
                  </a:lnTo>
                  <a:lnTo>
                    <a:pt x="31" y="69"/>
                  </a:lnTo>
                  <a:lnTo>
                    <a:pt x="18" y="71"/>
                  </a:lnTo>
                  <a:lnTo>
                    <a:pt x="11" y="84"/>
                  </a:lnTo>
                  <a:lnTo>
                    <a:pt x="2" y="100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9" y="139"/>
                  </a:lnTo>
                  <a:lnTo>
                    <a:pt x="11" y="155"/>
                  </a:lnTo>
                  <a:lnTo>
                    <a:pt x="16" y="169"/>
                  </a:lnTo>
                  <a:lnTo>
                    <a:pt x="29" y="176"/>
                  </a:lnTo>
                  <a:lnTo>
                    <a:pt x="32" y="187"/>
                  </a:lnTo>
                  <a:lnTo>
                    <a:pt x="48" y="196"/>
                  </a:lnTo>
                  <a:lnTo>
                    <a:pt x="56" y="208"/>
                  </a:lnTo>
                  <a:lnTo>
                    <a:pt x="72" y="221"/>
                  </a:lnTo>
                  <a:lnTo>
                    <a:pt x="104" y="221"/>
                  </a:lnTo>
                  <a:lnTo>
                    <a:pt x="123" y="221"/>
                  </a:lnTo>
                  <a:lnTo>
                    <a:pt x="139" y="215"/>
                  </a:lnTo>
                  <a:lnTo>
                    <a:pt x="169" y="242"/>
                  </a:lnTo>
                  <a:lnTo>
                    <a:pt x="184" y="256"/>
                  </a:lnTo>
                  <a:lnTo>
                    <a:pt x="194" y="269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200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65">
              <a:extLst>
                <a:ext uri="{FF2B5EF4-FFF2-40B4-BE49-F238E27FC236}">
                  <a16:creationId xmlns:a16="http://schemas.microsoft.com/office/drawing/2014/main" id="{2A6B3B91-F254-1B96-D3C3-765BFE31C9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13397" y="5411875"/>
              <a:ext cx="562416" cy="478844"/>
            </a:xfrm>
            <a:custGeom>
              <a:avLst/>
              <a:gdLst>
                <a:gd name="T0" fmla="*/ 80 w 249"/>
                <a:gd name="T1" fmla="*/ 212 h 212"/>
                <a:gd name="T2" fmla="*/ 89 w 249"/>
                <a:gd name="T3" fmla="*/ 206 h 212"/>
                <a:gd name="T4" fmla="*/ 105 w 249"/>
                <a:gd name="T5" fmla="*/ 208 h 212"/>
                <a:gd name="T6" fmla="*/ 116 w 249"/>
                <a:gd name="T7" fmla="*/ 205 h 212"/>
                <a:gd name="T8" fmla="*/ 130 w 249"/>
                <a:gd name="T9" fmla="*/ 196 h 212"/>
                <a:gd name="T10" fmla="*/ 144 w 249"/>
                <a:gd name="T11" fmla="*/ 190 h 212"/>
                <a:gd name="T12" fmla="*/ 157 w 249"/>
                <a:gd name="T13" fmla="*/ 196 h 212"/>
                <a:gd name="T14" fmla="*/ 192 w 249"/>
                <a:gd name="T15" fmla="*/ 183 h 212"/>
                <a:gd name="T16" fmla="*/ 214 w 249"/>
                <a:gd name="T17" fmla="*/ 171 h 212"/>
                <a:gd name="T18" fmla="*/ 249 w 249"/>
                <a:gd name="T19" fmla="*/ 142 h 212"/>
                <a:gd name="T20" fmla="*/ 240 w 249"/>
                <a:gd name="T21" fmla="*/ 116 h 212"/>
                <a:gd name="T22" fmla="*/ 235 w 249"/>
                <a:gd name="T23" fmla="*/ 98 h 212"/>
                <a:gd name="T24" fmla="*/ 228 w 249"/>
                <a:gd name="T25" fmla="*/ 82 h 212"/>
                <a:gd name="T26" fmla="*/ 215 w 249"/>
                <a:gd name="T27" fmla="*/ 77 h 212"/>
                <a:gd name="T28" fmla="*/ 203 w 249"/>
                <a:gd name="T29" fmla="*/ 78 h 212"/>
                <a:gd name="T30" fmla="*/ 191 w 249"/>
                <a:gd name="T31" fmla="*/ 71 h 212"/>
                <a:gd name="T32" fmla="*/ 178 w 249"/>
                <a:gd name="T33" fmla="*/ 69 h 212"/>
                <a:gd name="T34" fmla="*/ 162 w 249"/>
                <a:gd name="T35" fmla="*/ 69 h 212"/>
                <a:gd name="T36" fmla="*/ 150 w 249"/>
                <a:gd name="T37" fmla="*/ 69 h 212"/>
                <a:gd name="T38" fmla="*/ 135 w 249"/>
                <a:gd name="T39" fmla="*/ 69 h 212"/>
                <a:gd name="T40" fmla="*/ 125 w 249"/>
                <a:gd name="T41" fmla="*/ 62 h 212"/>
                <a:gd name="T42" fmla="*/ 110 w 249"/>
                <a:gd name="T43" fmla="*/ 64 h 212"/>
                <a:gd name="T44" fmla="*/ 100 w 249"/>
                <a:gd name="T45" fmla="*/ 53 h 212"/>
                <a:gd name="T46" fmla="*/ 84 w 249"/>
                <a:gd name="T47" fmla="*/ 53 h 212"/>
                <a:gd name="T48" fmla="*/ 71 w 249"/>
                <a:gd name="T49" fmla="*/ 46 h 212"/>
                <a:gd name="T50" fmla="*/ 59 w 249"/>
                <a:gd name="T51" fmla="*/ 36 h 212"/>
                <a:gd name="T52" fmla="*/ 55 w 249"/>
                <a:gd name="T53" fmla="*/ 21 h 212"/>
                <a:gd name="T54" fmla="*/ 43 w 249"/>
                <a:gd name="T55" fmla="*/ 11 h 212"/>
                <a:gd name="T56" fmla="*/ 36 w 249"/>
                <a:gd name="T57" fmla="*/ 0 h 212"/>
                <a:gd name="T58" fmla="*/ 25 w 249"/>
                <a:gd name="T59" fmla="*/ 21 h 212"/>
                <a:gd name="T60" fmla="*/ 20 w 249"/>
                <a:gd name="T61" fmla="*/ 46 h 212"/>
                <a:gd name="T62" fmla="*/ 14 w 249"/>
                <a:gd name="T63" fmla="*/ 64 h 212"/>
                <a:gd name="T64" fmla="*/ 9 w 249"/>
                <a:gd name="T65" fmla="*/ 77 h 212"/>
                <a:gd name="T66" fmla="*/ 0 w 249"/>
                <a:gd name="T67" fmla="*/ 101 h 212"/>
                <a:gd name="T68" fmla="*/ 2 w 249"/>
                <a:gd name="T69" fmla="*/ 116 h 212"/>
                <a:gd name="T70" fmla="*/ 11 w 249"/>
                <a:gd name="T71" fmla="*/ 123 h 212"/>
                <a:gd name="T72" fmla="*/ 21 w 249"/>
                <a:gd name="T73" fmla="*/ 133 h 212"/>
                <a:gd name="T74" fmla="*/ 29 w 249"/>
                <a:gd name="T75" fmla="*/ 148 h 212"/>
                <a:gd name="T76" fmla="*/ 37 w 249"/>
                <a:gd name="T77" fmla="*/ 158 h 212"/>
                <a:gd name="T78" fmla="*/ 46 w 249"/>
                <a:gd name="T79" fmla="*/ 169 h 212"/>
                <a:gd name="T80" fmla="*/ 52 w 249"/>
                <a:gd name="T81" fmla="*/ 183 h 212"/>
                <a:gd name="T82" fmla="*/ 62 w 249"/>
                <a:gd name="T83" fmla="*/ 194 h 212"/>
                <a:gd name="T84" fmla="*/ 71 w 249"/>
                <a:gd name="T85" fmla="*/ 201 h 212"/>
                <a:gd name="T86" fmla="*/ 80 w 249"/>
                <a:gd name="T87" fmla="*/ 212 h 212"/>
                <a:gd name="T88" fmla="*/ 80 w 249"/>
                <a:gd name="T89" fmla="*/ 212 h 212"/>
                <a:gd name="T90" fmla="*/ 80 w 249"/>
                <a:gd name="T9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212">
                  <a:moveTo>
                    <a:pt x="80" y="212"/>
                  </a:moveTo>
                  <a:lnTo>
                    <a:pt x="89" y="206"/>
                  </a:lnTo>
                  <a:lnTo>
                    <a:pt x="105" y="208"/>
                  </a:lnTo>
                  <a:lnTo>
                    <a:pt x="116" y="205"/>
                  </a:lnTo>
                  <a:lnTo>
                    <a:pt x="130" y="196"/>
                  </a:lnTo>
                  <a:lnTo>
                    <a:pt x="144" y="190"/>
                  </a:lnTo>
                  <a:lnTo>
                    <a:pt x="157" y="196"/>
                  </a:lnTo>
                  <a:lnTo>
                    <a:pt x="192" y="183"/>
                  </a:lnTo>
                  <a:lnTo>
                    <a:pt x="214" y="171"/>
                  </a:lnTo>
                  <a:lnTo>
                    <a:pt x="249" y="142"/>
                  </a:lnTo>
                  <a:lnTo>
                    <a:pt x="240" y="116"/>
                  </a:lnTo>
                  <a:lnTo>
                    <a:pt x="235" y="98"/>
                  </a:lnTo>
                  <a:lnTo>
                    <a:pt x="228" y="82"/>
                  </a:lnTo>
                  <a:lnTo>
                    <a:pt x="215" y="77"/>
                  </a:lnTo>
                  <a:lnTo>
                    <a:pt x="203" y="78"/>
                  </a:lnTo>
                  <a:lnTo>
                    <a:pt x="191" y="71"/>
                  </a:lnTo>
                  <a:lnTo>
                    <a:pt x="178" y="69"/>
                  </a:lnTo>
                  <a:lnTo>
                    <a:pt x="162" y="69"/>
                  </a:lnTo>
                  <a:lnTo>
                    <a:pt x="150" y="69"/>
                  </a:lnTo>
                  <a:lnTo>
                    <a:pt x="135" y="69"/>
                  </a:lnTo>
                  <a:lnTo>
                    <a:pt x="125" y="62"/>
                  </a:lnTo>
                  <a:lnTo>
                    <a:pt x="110" y="64"/>
                  </a:lnTo>
                  <a:lnTo>
                    <a:pt x="100" y="53"/>
                  </a:lnTo>
                  <a:lnTo>
                    <a:pt x="84" y="53"/>
                  </a:lnTo>
                  <a:lnTo>
                    <a:pt x="71" y="46"/>
                  </a:lnTo>
                  <a:lnTo>
                    <a:pt x="59" y="36"/>
                  </a:lnTo>
                  <a:lnTo>
                    <a:pt x="55" y="21"/>
                  </a:lnTo>
                  <a:lnTo>
                    <a:pt x="43" y="11"/>
                  </a:lnTo>
                  <a:lnTo>
                    <a:pt x="36" y="0"/>
                  </a:lnTo>
                  <a:lnTo>
                    <a:pt x="25" y="21"/>
                  </a:lnTo>
                  <a:lnTo>
                    <a:pt x="20" y="46"/>
                  </a:lnTo>
                  <a:lnTo>
                    <a:pt x="14" y="64"/>
                  </a:lnTo>
                  <a:lnTo>
                    <a:pt x="9" y="77"/>
                  </a:lnTo>
                  <a:lnTo>
                    <a:pt x="0" y="101"/>
                  </a:lnTo>
                  <a:lnTo>
                    <a:pt x="2" y="116"/>
                  </a:lnTo>
                  <a:lnTo>
                    <a:pt x="11" y="123"/>
                  </a:lnTo>
                  <a:lnTo>
                    <a:pt x="21" y="133"/>
                  </a:lnTo>
                  <a:lnTo>
                    <a:pt x="29" y="148"/>
                  </a:lnTo>
                  <a:lnTo>
                    <a:pt x="37" y="158"/>
                  </a:lnTo>
                  <a:lnTo>
                    <a:pt x="46" y="169"/>
                  </a:lnTo>
                  <a:lnTo>
                    <a:pt x="52" y="183"/>
                  </a:lnTo>
                  <a:lnTo>
                    <a:pt x="62" y="194"/>
                  </a:lnTo>
                  <a:lnTo>
                    <a:pt x="71" y="201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80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66">
              <a:extLst>
                <a:ext uri="{FF2B5EF4-FFF2-40B4-BE49-F238E27FC236}">
                  <a16:creationId xmlns:a16="http://schemas.microsoft.com/office/drawing/2014/main" id="{8B92F290-960A-80CC-DFF8-76DEBE8F25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76052" y="4799769"/>
              <a:ext cx="682127" cy="709231"/>
            </a:xfrm>
            <a:custGeom>
              <a:avLst/>
              <a:gdLst>
                <a:gd name="T0" fmla="*/ 103 w 302"/>
                <a:gd name="T1" fmla="*/ 314 h 314"/>
                <a:gd name="T2" fmla="*/ 114 w 302"/>
                <a:gd name="T3" fmla="*/ 312 h 314"/>
                <a:gd name="T4" fmla="*/ 236 w 302"/>
                <a:gd name="T5" fmla="*/ 308 h 314"/>
                <a:gd name="T6" fmla="*/ 284 w 302"/>
                <a:gd name="T7" fmla="*/ 314 h 314"/>
                <a:gd name="T8" fmla="*/ 297 w 302"/>
                <a:gd name="T9" fmla="*/ 292 h 314"/>
                <a:gd name="T10" fmla="*/ 299 w 302"/>
                <a:gd name="T11" fmla="*/ 202 h 314"/>
                <a:gd name="T12" fmla="*/ 302 w 302"/>
                <a:gd name="T13" fmla="*/ 173 h 314"/>
                <a:gd name="T14" fmla="*/ 302 w 302"/>
                <a:gd name="T15" fmla="*/ 63 h 314"/>
                <a:gd name="T16" fmla="*/ 302 w 302"/>
                <a:gd name="T17" fmla="*/ 16 h 314"/>
                <a:gd name="T18" fmla="*/ 300 w 302"/>
                <a:gd name="T19" fmla="*/ 0 h 314"/>
                <a:gd name="T20" fmla="*/ 245 w 302"/>
                <a:gd name="T21" fmla="*/ 0 h 314"/>
                <a:gd name="T22" fmla="*/ 240 w 302"/>
                <a:gd name="T23" fmla="*/ 16 h 314"/>
                <a:gd name="T24" fmla="*/ 117 w 302"/>
                <a:gd name="T25" fmla="*/ 15 h 314"/>
                <a:gd name="T26" fmla="*/ 80 w 302"/>
                <a:gd name="T27" fmla="*/ 13 h 314"/>
                <a:gd name="T28" fmla="*/ 74 w 302"/>
                <a:gd name="T29" fmla="*/ 25 h 314"/>
                <a:gd name="T30" fmla="*/ 46 w 302"/>
                <a:gd name="T31" fmla="*/ 25 h 314"/>
                <a:gd name="T32" fmla="*/ 33 w 302"/>
                <a:gd name="T33" fmla="*/ 16 h 314"/>
                <a:gd name="T34" fmla="*/ 33 w 302"/>
                <a:gd name="T35" fmla="*/ 63 h 314"/>
                <a:gd name="T36" fmla="*/ 21 w 302"/>
                <a:gd name="T37" fmla="*/ 61 h 314"/>
                <a:gd name="T38" fmla="*/ 21 w 302"/>
                <a:gd name="T39" fmla="*/ 145 h 314"/>
                <a:gd name="T40" fmla="*/ 19 w 302"/>
                <a:gd name="T41" fmla="*/ 187 h 314"/>
                <a:gd name="T42" fmla="*/ 3 w 302"/>
                <a:gd name="T43" fmla="*/ 186 h 314"/>
                <a:gd name="T44" fmla="*/ 0 w 302"/>
                <a:gd name="T45" fmla="*/ 289 h 314"/>
                <a:gd name="T46" fmla="*/ 0 w 302"/>
                <a:gd name="T47" fmla="*/ 308 h 314"/>
                <a:gd name="T48" fmla="*/ 85 w 302"/>
                <a:gd name="T49" fmla="*/ 308 h 314"/>
                <a:gd name="T50" fmla="*/ 101 w 302"/>
                <a:gd name="T51" fmla="*/ 307 h 314"/>
                <a:gd name="T52" fmla="*/ 103 w 302"/>
                <a:gd name="T53" fmla="*/ 314 h 314"/>
                <a:gd name="T54" fmla="*/ 103 w 302"/>
                <a:gd name="T55" fmla="*/ 314 h 314"/>
                <a:gd name="T56" fmla="*/ 103 w 302"/>
                <a:gd name="T5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2" h="314">
                  <a:moveTo>
                    <a:pt x="103" y="314"/>
                  </a:moveTo>
                  <a:lnTo>
                    <a:pt x="114" y="312"/>
                  </a:lnTo>
                  <a:lnTo>
                    <a:pt x="236" y="308"/>
                  </a:lnTo>
                  <a:lnTo>
                    <a:pt x="284" y="314"/>
                  </a:lnTo>
                  <a:lnTo>
                    <a:pt x="297" y="292"/>
                  </a:lnTo>
                  <a:lnTo>
                    <a:pt x="299" y="202"/>
                  </a:lnTo>
                  <a:lnTo>
                    <a:pt x="302" y="173"/>
                  </a:lnTo>
                  <a:lnTo>
                    <a:pt x="302" y="63"/>
                  </a:lnTo>
                  <a:lnTo>
                    <a:pt x="302" y="16"/>
                  </a:lnTo>
                  <a:lnTo>
                    <a:pt x="300" y="0"/>
                  </a:lnTo>
                  <a:lnTo>
                    <a:pt x="245" y="0"/>
                  </a:lnTo>
                  <a:lnTo>
                    <a:pt x="240" y="16"/>
                  </a:lnTo>
                  <a:lnTo>
                    <a:pt x="117" y="15"/>
                  </a:lnTo>
                  <a:lnTo>
                    <a:pt x="80" y="13"/>
                  </a:lnTo>
                  <a:lnTo>
                    <a:pt x="74" y="25"/>
                  </a:lnTo>
                  <a:lnTo>
                    <a:pt x="46" y="25"/>
                  </a:lnTo>
                  <a:lnTo>
                    <a:pt x="33" y="16"/>
                  </a:lnTo>
                  <a:lnTo>
                    <a:pt x="33" y="63"/>
                  </a:lnTo>
                  <a:lnTo>
                    <a:pt x="21" y="61"/>
                  </a:lnTo>
                  <a:lnTo>
                    <a:pt x="21" y="145"/>
                  </a:lnTo>
                  <a:lnTo>
                    <a:pt x="19" y="187"/>
                  </a:lnTo>
                  <a:lnTo>
                    <a:pt x="3" y="186"/>
                  </a:lnTo>
                  <a:lnTo>
                    <a:pt x="0" y="289"/>
                  </a:lnTo>
                  <a:lnTo>
                    <a:pt x="0" y="308"/>
                  </a:lnTo>
                  <a:lnTo>
                    <a:pt x="85" y="308"/>
                  </a:lnTo>
                  <a:lnTo>
                    <a:pt x="101" y="307"/>
                  </a:lnTo>
                  <a:lnTo>
                    <a:pt x="103" y="314"/>
                  </a:lnTo>
                  <a:lnTo>
                    <a:pt x="103" y="314"/>
                  </a:lnTo>
                  <a:lnTo>
                    <a:pt x="103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67">
              <a:extLst>
                <a:ext uri="{FF2B5EF4-FFF2-40B4-BE49-F238E27FC236}">
                  <a16:creationId xmlns:a16="http://schemas.microsoft.com/office/drawing/2014/main" id="{0C6E61C9-92F9-EA36-50A2-37BDED9851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4799769"/>
              <a:ext cx="695679" cy="716008"/>
            </a:xfrm>
            <a:custGeom>
              <a:avLst/>
              <a:gdLst>
                <a:gd name="T0" fmla="*/ 183 w 308"/>
                <a:gd name="T1" fmla="*/ 317 h 317"/>
                <a:gd name="T2" fmla="*/ 183 w 308"/>
                <a:gd name="T3" fmla="*/ 292 h 317"/>
                <a:gd name="T4" fmla="*/ 194 w 308"/>
                <a:gd name="T5" fmla="*/ 283 h 317"/>
                <a:gd name="T6" fmla="*/ 208 w 308"/>
                <a:gd name="T7" fmla="*/ 275 h 317"/>
                <a:gd name="T8" fmla="*/ 228 w 308"/>
                <a:gd name="T9" fmla="*/ 271 h 317"/>
                <a:gd name="T10" fmla="*/ 230 w 308"/>
                <a:gd name="T11" fmla="*/ 255 h 317"/>
                <a:gd name="T12" fmla="*/ 228 w 308"/>
                <a:gd name="T13" fmla="*/ 242 h 317"/>
                <a:gd name="T14" fmla="*/ 233 w 308"/>
                <a:gd name="T15" fmla="*/ 230 h 317"/>
                <a:gd name="T16" fmla="*/ 247 w 308"/>
                <a:gd name="T17" fmla="*/ 219 h 317"/>
                <a:gd name="T18" fmla="*/ 306 w 308"/>
                <a:gd name="T19" fmla="*/ 212 h 317"/>
                <a:gd name="T20" fmla="*/ 306 w 308"/>
                <a:gd name="T21" fmla="*/ 196 h 317"/>
                <a:gd name="T22" fmla="*/ 306 w 308"/>
                <a:gd name="T23" fmla="*/ 105 h 317"/>
                <a:gd name="T24" fmla="*/ 308 w 308"/>
                <a:gd name="T25" fmla="*/ 73 h 317"/>
                <a:gd name="T26" fmla="*/ 306 w 308"/>
                <a:gd name="T27" fmla="*/ 31 h 317"/>
                <a:gd name="T28" fmla="*/ 285 w 308"/>
                <a:gd name="T29" fmla="*/ 29 h 317"/>
                <a:gd name="T30" fmla="*/ 219 w 308"/>
                <a:gd name="T31" fmla="*/ 31 h 317"/>
                <a:gd name="T32" fmla="*/ 205 w 308"/>
                <a:gd name="T33" fmla="*/ 38 h 317"/>
                <a:gd name="T34" fmla="*/ 180 w 308"/>
                <a:gd name="T35" fmla="*/ 32 h 317"/>
                <a:gd name="T36" fmla="*/ 167 w 308"/>
                <a:gd name="T37" fmla="*/ 24 h 317"/>
                <a:gd name="T38" fmla="*/ 61 w 308"/>
                <a:gd name="T39" fmla="*/ 31 h 317"/>
                <a:gd name="T40" fmla="*/ 59 w 308"/>
                <a:gd name="T41" fmla="*/ 11 h 317"/>
                <a:gd name="T42" fmla="*/ 5 w 308"/>
                <a:gd name="T43" fmla="*/ 0 h 317"/>
                <a:gd name="T44" fmla="*/ 7 w 308"/>
                <a:gd name="T45" fmla="*/ 16 h 317"/>
                <a:gd name="T46" fmla="*/ 5 w 308"/>
                <a:gd name="T47" fmla="*/ 52 h 317"/>
                <a:gd name="T48" fmla="*/ 7 w 308"/>
                <a:gd name="T49" fmla="*/ 173 h 317"/>
                <a:gd name="T50" fmla="*/ 4 w 308"/>
                <a:gd name="T51" fmla="*/ 194 h 317"/>
                <a:gd name="T52" fmla="*/ 2 w 308"/>
                <a:gd name="T53" fmla="*/ 292 h 317"/>
                <a:gd name="T54" fmla="*/ 0 w 308"/>
                <a:gd name="T55" fmla="*/ 312 h 317"/>
                <a:gd name="T56" fmla="*/ 29 w 308"/>
                <a:gd name="T57" fmla="*/ 315 h 317"/>
                <a:gd name="T58" fmla="*/ 112 w 308"/>
                <a:gd name="T59" fmla="*/ 315 h 317"/>
                <a:gd name="T60" fmla="*/ 183 w 308"/>
                <a:gd name="T61" fmla="*/ 317 h 317"/>
                <a:gd name="T62" fmla="*/ 183 w 308"/>
                <a:gd name="T63" fmla="*/ 317 h 317"/>
                <a:gd name="T64" fmla="*/ 183 w 308"/>
                <a:gd name="T6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8" h="317">
                  <a:moveTo>
                    <a:pt x="183" y="317"/>
                  </a:moveTo>
                  <a:lnTo>
                    <a:pt x="183" y="292"/>
                  </a:lnTo>
                  <a:lnTo>
                    <a:pt x="194" y="283"/>
                  </a:lnTo>
                  <a:lnTo>
                    <a:pt x="208" y="275"/>
                  </a:lnTo>
                  <a:lnTo>
                    <a:pt x="228" y="271"/>
                  </a:lnTo>
                  <a:lnTo>
                    <a:pt x="230" y="255"/>
                  </a:lnTo>
                  <a:lnTo>
                    <a:pt x="228" y="242"/>
                  </a:lnTo>
                  <a:lnTo>
                    <a:pt x="233" y="230"/>
                  </a:lnTo>
                  <a:lnTo>
                    <a:pt x="247" y="219"/>
                  </a:lnTo>
                  <a:lnTo>
                    <a:pt x="306" y="212"/>
                  </a:lnTo>
                  <a:lnTo>
                    <a:pt x="306" y="196"/>
                  </a:lnTo>
                  <a:lnTo>
                    <a:pt x="306" y="105"/>
                  </a:lnTo>
                  <a:lnTo>
                    <a:pt x="308" y="73"/>
                  </a:lnTo>
                  <a:lnTo>
                    <a:pt x="306" y="31"/>
                  </a:lnTo>
                  <a:lnTo>
                    <a:pt x="285" y="29"/>
                  </a:lnTo>
                  <a:lnTo>
                    <a:pt x="219" y="31"/>
                  </a:lnTo>
                  <a:lnTo>
                    <a:pt x="205" y="38"/>
                  </a:lnTo>
                  <a:lnTo>
                    <a:pt x="180" y="32"/>
                  </a:lnTo>
                  <a:lnTo>
                    <a:pt x="167" y="24"/>
                  </a:lnTo>
                  <a:lnTo>
                    <a:pt x="61" y="31"/>
                  </a:lnTo>
                  <a:lnTo>
                    <a:pt x="59" y="11"/>
                  </a:lnTo>
                  <a:lnTo>
                    <a:pt x="5" y="0"/>
                  </a:lnTo>
                  <a:lnTo>
                    <a:pt x="7" y="16"/>
                  </a:lnTo>
                  <a:lnTo>
                    <a:pt x="5" y="52"/>
                  </a:lnTo>
                  <a:lnTo>
                    <a:pt x="7" y="173"/>
                  </a:lnTo>
                  <a:lnTo>
                    <a:pt x="4" y="194"/>
                  </a:lnTo>
                  <a:lnTo>
                    <a:pt x="2" y="292"/>
                  </a:lnTo>
                  <a:lnTo>
                    <a:pt x="0" y="312"/>
                  </a:lnTo>
                  <a:lnTo>
                    <a:pt x="29" y="315"/>
                  </a:lnTo>
                  <a:lnTo>
                    <a:pt x="112" y="315"/>
                  </a:lnTo>
                  <a:lnTo>
                    <a:pt x="183" y="317"/>
                  </a:lnTo>
                  <a:lnTo>
                    <a:pt x="183" y="317"/>
                  </a:lnTo>
                  <a:lnTo>
                    <a:pt x="183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68">
              <a:extLst>
                <a:ext uri="{FF2B5EF4-FFF2-40B4-BE49-F238E27FC236}">
                  <a16:creationId xmlns:a16="http://schemas.microsoft.com/office/drawing/2014/main" id="{DC70CBFD-C115-785B-BBAC-2D013A8EFA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5581278"/>
              <a:ext cx="514983" cy="397531"/>
            </a:xfrm>
            <a:custGeom>
              <a:avLst/>
              <a:gdLst>
                <a:gd name="T0" fmla="*/ 201 w 228"/>
                <a:gd name="T1" fmla="*/ 176 h 176"/>
                <a:gd name="T2" fmla="*/ 228 w 228"/>
                <a:gd name="T3" fmla="*/ 124 h 176"/>
                <a:gd name="T4" fmla="*/ 214 w 228"/>
                <a:gd name="T5" fmla="*/ 107 h 176"/>
                <a:gd name="T6" fmla="*/ 200 w 228"/>
                <a:gd name="T7" fmla="*/ 89 h 176"/>
                <a:gd name="T8" fmla="*/ 205 w 228"/>
                <a:gd name="T9" fmla="*/ 76 h 176"/>
                <a:gd name="T10" fmla="*/ 207 w 228"/>
                <a:gd name="T11" fmla="*/ 60 h 176"/>
                <a:gd name="T12" fmla="*/ 205 w 228"/>
                <a:gd name="T13" fmla="*/ 44 h 176"/>
                <a:gd name="T14" fmla="*/ 210 w 228"/>
                <a:gd name="T15" fmla="*/ 28 h 176"/>
                <a:gd name="T16" fmla="*/ 192 w 228"/>
                <a:gd name="T17" fmla="*/ 34 h 176"/>
                <a:gd name="T18" fmla="*/ 182 w 228"/>
                <a:gd name="T19" fmla="*/ 25 h 176"/>
                <a:gd name="T20" fmla="*/ 164 w 228"/>
                <a:gd name="T21" fmla="*/ 10 h 176"/>
                <a:gd name="T22" fmla="*/ 152 w 228"/>
                <a:gd name="T23" fmla="*/ 5 h 176"/>
                <a:gd name="T24" fmla="*/ 136 w 228"/>
                <a:gd name="T25" fmla="*/ 0 h 176"/>
                <a:gd name="T26" fmla="*/ 121 w 228"/>
                <a:gd name="T27" fmla="*/ 5 h 176"/>
                <a:gd name="T28" fmla="*/ 109 w 228"/>
                <a:gd name="T29" fmla="*/ 3 h 176"/>
                <a:gd name="T30" fmla="*/ 98 w 228"/>
                <a:gd name="T31" fmla="*/ 18 h 176"/>
                <a:gd name="T32" fmla="*/ 80 w 228"/>
                <a:gd name="T33" fmla="*/ 26 h 176"/>
                <a:gd name="T34" fmla="*/ 54 w 228"/>
                <a:gd name="T35" fmla="*/ 39 h 176"/>
                <a:gd name="T36" fmla="*/ 39 w 228"/>
                <a:gd name="T37" fmla="*/ 44 h 176"/>
                <a:gd name="T38" fmla="*/ 27 w 228"/>
                <a:gd name="T39" fmla="*/ 42 h 176"/>
                <a:gd name="T40" fmla="*/ 0 w 228"/>
                <a:gd name="T41" fmla="*/ 67 h 176"/>
                <a:gd name="T42" fmla="*/ 22 w 228"/>
                <a:gd name="T43" fmla="*/ 103 h 176"/>
                <a:gd name="T44" fmla="*/ 39 w 228"/>
                <a:gd name="T45" fmla="*/ 101 h 176"/>
                <a:gd name="T46" fmla="*/ 52 w 228"/>
                <a:gd name="T47" fmla="*/ 103 h 176"/>
                <a:gd name="T48" fmla="*/ 64 w 228"/>
                <a:gd name="T49" fmla="*/ 108 h 176"/>
                <a:gd name="T50" fmla="*/ 80 w 228"/>
                <a:gd name="T51" fmla="*/ 110 h 176"/>
                <a:gd name="T52" fmla="*/ 93 w 228"/>
                <a:gd name="T53" fmla="*/ 112 h 176"/>
                <a:gd name="T54" fmla="*/ 105 w 228"/>
                <a:gd name="T55" fmla="*/ 119 h 176"/>
                <a:gd name="T56" fmla="*/ 112 w 228"/>
                <a:gd name="T57" fmla="*/ 130 h 176"/>
                <a:gd name="T58" fmla="*/ 128 w 228"/>
                <a:gd name="T59" fmla="*/ 146 h 176"/>
                <a:gd name="T60" fmla="*/ 137 w 228"/>
                <a:gd name="T61" fmla="*/ 153 h 176"/>
                <a:gd name="T62" fmla="*/ 152 w 228"/>
                <a:gd name="T63" fmla="*/ 155 h 176"/>
                <a:gd name="T64" fmla="*/ 164 w 228"/>
                <a:gd name="T65" fmla="*/ 162 h 176"/>
                <a:gd name="T66" fmla="*/ 176 w 228"/>
                <a:gd name="T67" fmla="*/ 174 h 176"/>
                <a:gd name="T68" fmla="*/ 192 w 228"/>
                <a:gd name="T69" fmla="*/ 176 h 176"/>
                <a:gd name="T70" fmla="*/ 201 w 228"/>
                <a:gd name="T71" fmla="*/ 176 h 176"/>
                <a:gd name="T72" fmla="*/ 201 w 228"/>
                <a:gd name="T73" fmla="*/ 176 h 176"/>
                <a:gd name="T74" fmla="*/ 201 w 228"/>
                <a:gd name="T7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8" h="176">
                  <a:moveTo>
                    <a:pt x="201" y="176"/>
                  </a:moveTo>
                  <a:lnTo>
                    <a:pt x="228" y="124"/>
                  </a:lnTo>
                  <a:lnTo>
                    <a:pt x="214" y="107"/>
                  </a:lnTo>
                  <a:lnTo>
                    <a:pt x="200" y="89"/>
                  </a:lnTo>
                  <a:lnTo>
                    <a:pt x="205" y="76"/>
                  </a:lnTo>
                  <a:lnTo>
                    <a:pt x="207" y="60"/>
                  </a:lnTo>
                  <a:lnTo>
                    <a:pt x="205" y="44"/>
                  </a:lnTo>
                  <a:lnTo>
                    <a:pt x="210" y="28"/>
                  </a:lnTo>
                  <a:lnTo>
                    <a:pt x="192" y="34"/>
                  </a:lnTo>
                  <a:lnTo>
                    <a:pt x="182" y="25"/>
                  </a:lnTo>
                  <a:lnTo>
                    <a:pt x="164" y="10"/>
                  </a:lnTo>
                  <a:lnTo>
                    <a:pt x="152" y="5"/>
                  </a:lnTo>
                  <a:lnTo>
                    <a:pt x="136" y="0"/>
                  </a:lnTo>
                  <a:lnTo>
                    <a:pt x="121" y="5"/>
                  </a:lnTo>
                  <a:lnTo>
                    <a:pt x="109" y="3"/>
                  </a:lnTo>
                  <a:lnTo>
                    <a:pt x="98" y="18"/>
                  </a:lnTo>
                  <a:lnTo>
                    <a:pt x="80" y="26"/>
                  </a:lnTo>
                  <a:lnTo>
                    <a:pt x="54" y="39"/>
                  </a:lnTo>
                  <a:lnTo>
                    <a:pt x="39" y="44"/>
                  </a:lnTo>
                  <a:lnTo>
                    <a:pt x="27" y="42"/>
                  </a:lnTo>
                  <a:lnTo>
                    <a:pt x="0" y="67"/>
                  </a:lnTo>
                  <a:lnTo>
                    <a:pt x="22" y="103"/>
                  </a:lnTo>
                  <a:lnTo>
                    <a:pt x="39" y="101"/>
                  </a:lnTo>
                  <a:lnTo>
                    <a:pt x="52" y="103"/>
                  </a:lnTo>
                  <a:lnTo>
                    <a:pt x="64" y="108"/>
                  </a:lnTo>
                  <a:lnTo>
                    <a:pt x="80" y="110"/>
                  </a:lnTo>
                  <a:lnTo>
                    <a:pt x="93" y="112"/>
                  </a:lnTo>
                  <a:lnTo>
                    <a:pt x="105" y="119"/>
                  </a:lnTo>
                  <a:lnTo>
                    <a:pt x="112" y="130"/>
                  </a:lnTo>
                  <a:lnTo>
                    <a:pt x="128" y="146"/>
                  </a:lnTo>
                  <a:lnTo>
                    <a:pt x="137" y="153"/>
                  </a:lnTo>
                  <a:lnTo>
                    <a:pt x="152" y="155"/>
                  </a:lnTo>
                  <a:lnTo>
                    <a:pt x="164" y="162"/>
                  </a:lnTo>
                  <a:lnTo>
                    <a:pt x="176" y="174"/>
                  </a:lnTo>
                  <a:lnTo>
                    <a:pt x="192" y="176"/>
                  </a:lnTo>
                  <a:lnTo>
                    <a:pt x="201" y="176"/>
                  </a:lnTo>
                  <a:lnTo>
                    <a:pt x="201" y="176"/>
                  </a:lnTo>
                  <a:lnTo>
                    <a:pt x="201" y="1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69">
              <a:extLst>
                <a:ext uri="{FF2B5EF4-FFF2-40B4-BE49-F238E27FC236}">
                  <a16:creationId xmlns:a16="http://schemas.microsoft.com/office/drawing/2014/main" id="{C4609AA6-EB4D-E8EA-051E-9D6653DEF3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8972" y="4379651"/>
              <a:ext cx="664057" cy="594038"/>
            </a:xfrm>
            <a:custGeom>
              <a:avLst/>
              <a:gdLst>
                <a:gd name="T0" fmla="*/ 294 w 294"/>
                <a:gd name="T1" fmla="*/ 263 h 263"/>
                <a:gd name="T2" fmla="*/ 280 w 294"/>
                <a:gd name="T3" fmla="*/ 249 h 263"/>
                <a:gd name="T4" fmla="*/ 274 w 294"/>
                <a:gd name="T5" fmla="*/ 238 h 263"/>
                <a:gd name="T6" fmla="*/ 276 w 294"/>
                <a:gd name="T7" fmla="*/ 222 h 263"/>
                <a:gd name="T8" fmla="*/ 274 w 294"/>
                <a:gd name="T9" fmla="*/ 211 h 263"/>
                <a:gd name="T10" fmla="*/ 283 w 294"/>
                <a:gd name="T11" fmla="*/ 197 h 263"/>
                <a:gd name="T12" fmla="*/ 271 w 294"/>
                <a:gd name="T13" fmla="*/ 188 h 263"/>
                <a:gd name="T14" fmla="*/ 256 w 294"/>
                <a:gd name="T15" fmla="*/ 174 h 263"/>
                <a:gd name="T16" fmla="*/ 242 w 294"/>
                <a:gd name="T17" fmla="*/ 165 h 263"/>
                <a:gd name="T18" fmla="*/ 217 w 294"/>
                <a:gd name="T19" fmla="*/ 156 h 263"/>
                <a:gd name="T20" fmla="*/ 205 w 294"/>
                <a:gd name="T21" fmla="*/ 149 h 263"/>
                <a:gd name="T22" fmla="*/ 183 w 294"/>
                <a:gd name="T23" fmla="*/ 138 h 263"/>
                <a:gd name="T24" fmla="*/ 175 w 294"/>
                <a:gd name="T25" fmla="*/ 131 h 263"/>
                <a:gd name="T26" fmla="*/ 151 w 294"/>
                <a:gd name="T27" fmla="*/ 106 h 263"/>
                <a:gd name="T28" fmla="*/ 132 w 294"/>
                <a:gd name="T29" fmla="*/ 87 h 263"/>
                <a:gd name="T30" fmla="*/ 114 w 294"/>
                <a:gd name="T31" fmla="*/ 69 h 263"/>
                <a:gd name="T32" fmla="*/ 114 w 294"/>
                <a:gd name="T33" fmla="*/ 17 h 263"/>
                <a:gd name="T34" fmla="*/ 116 w 294"/>
                <a:gd name="T35" fmla="*/ 1 h 263"/>
                <a:gd name="T36" fmla="*/ 100 w 294"/>
                <a:gd name="T37" fmla="*/ 0 h 263"/>
                <a:gd name="T38" fmla="*/ 93 w 294"/>
                <a:gd name="T39" fmla="*/ 14 h 263"/>
                <a:gd name="T40" fmla="*/ 66 w 294"/>
                <a:gd name="T41" fmla="*/ 16 h 263"/>
                <a:gd name="T42" fmla="*/ 66 w 294"/>
                <a:gd name="T43" fmla="*/ 40 h 263"/>
                <a:gd name="T44" fmla="*/ 54 w 294"/>
                <a:gd name="T45" fmla="*/ 39 h 263"/>
                <a:gd name="T46" fmla="*/ 38 w 294"/>
                <a:gd name="T47" fmla="*/ 44 h 263"/>
                <a:gd name="T48" fmla="*/ 29 w 294"/>
                <a:gd name="T49" fmla="*/ 30 h 263"/>
                <a:gd name="T50" fmla="*/ 16 w 294"/>
                <a:gd name="T51" fmla="*/ 28 h 263"/>
                <a:gd name="T52" fmla="*/ 5 w 294"/>
                <a:gd name="T53" fmla="*/ 39 h 263"/>
                <a:gd name="T54" fmla="*/ 0 w 294"/>
                <a:gd name="T55" fmla="*/ 62 h 263"/>
                <a:gd name="T56" fmla="*/ 5 w 294"/>
                <a:gd name="T57" fmla="*/ 92 h 263"/>
                <a:gd name="T58" fmla="*/ 16 w 294"/>
                <a:gd name="T59" fmla="*/ 135 h 263"/>
                <a:gd name="T60" fmla="*/ 41 w 294"/>
                <a:gd name="T61" fmla="*/ 138 h 263"/>
                <a:gd name="T62" fmla="*/ 64 w 294"/>
                <a:gd name="T63" fmla="*/ 137 h 263"/>
                <a:gd name="T64" fmla="*/ 66 w 294"/>
                <a:gd name="T65" fmla="*/ 151 h 263"/>
                <a:gd name="T66" fmla="*/ 64 w 294"/>
                <a:gd name="T67" fmla="*/ 186 h 263"/>
                <a:gd name="T68" fmla="*/ 66 w 294"/>
                <a:gd name="T69" fmla="*/ 199 h 263"/>
                <a:gd name="T70" fmla="*/ 68 w 294"/>
                <a:gd name="T71" fmla="*/ 218 h 263"/>
                <a:gd name="T72" fmla="*/ 66 w 294"/>
                <a:gd name="T73" fmla="*/ 234 h 263"/>
                <a:gd name="T74" fmla="*/ 66 w 294"/>
                <a:gd name="T75" fmla="*/ 259 h 263"/>
                <a:gd name="T76" fmla="*/ 111 w 294"/>
                <a:gd name="T77" fmla="*/ 259 h 263"/>
                <a:gd name="T78" fmla="*/ 175 w 294"/>
                <a:gd name="T79" fmla="*/ 261 h 263"/>
                <a:gd name="T80" fmla="*/ 230 w 294"/>
                <a:gd name="T81" fmla="*/ 261 h 263"/>
                <a:gd name="T82" fmla="*/ 294 w 294"/>
                <a:gd name="T83" fmla="*/ 263 h 263"/>
                <a:gd name="T84" fmla="*/ 294 w 294"/>
                <a:gd name="T85" fmla="*/ 263 h 263"/>
                <a:gd name="T86" fmla="*/ 294 w 294"/>
                <a:gd name="T87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" h="263">
                  <a:moveTo>
                    <a:pt x="294" y="263"/>
                  </a:moveTo>
                  <a:lnTo>
                    <a:pt x="280" y="249"/>
                  </a:lnTo>
                  <a:lnTo>
                    <a:pt x="274" y="238"/>
                  </a:lnTo>
                  <a:lnTo>
                    <a:pt x="276" y="222"/>
                  </a:lnTo>
                  <a:lnTo>
                    <a:pt x="274" y="211"/>
                  </a:lnTo>
                  <a:lnTo>
                    <a:pt x="283" y="197"/>
                  </a:lnTo>
                  <a:lnTo>
                    <a:pt x="271" y="188"/>
                  </a:lnTo>
                  <a:lnTo>
                    <a:pt x="256" y="174"/>
                  </a:lnTo>
                  <a:lnTo>
                    <a:pt x="242" y="165"/>
                  </a:lnTo>
                  <a:lnTo>
                    <a:pt x="217" y="156"/>
                  </a:lnTo>
                  <a:lnTo>
                    <a:pt x="205" y="149"/>
                  </a:lnTo>
                  <a:lnTo>
                    <a:pt x="183" y="138"/>
                  </a:lnTo>
                  <a:lnTo>
                    <a:pt x="175" y="131"/>
                  </a:lnTo>
                  <a:lnTo>
                    <a:pt x="151" y="106"/>
                  </a:lnTo>
                  <a:lnTo>
                    <a:pt x="132" y="87"/>
                  </a:lnTo>
                  <a:lnTo>
                    <a:pt x="114" y="69"/>
                  </a:lnTo>
                  <a:lnTo>
                    <a:pt x="114" y="17"/>
                  </a:lnTo>
                  <a:lnTo>
                    <a:pt x="116" y="1"/>
                  </a:lnTo>
                  <a:lnTo>
                    <a:pt x="100" y="0"/>
                  </a:lnTo>
                  <a:lnTo>
                    <a:pt x="93" y="14"/>
                  </a:lnTo>
                  <a:lnTo>
                    <a:pt x="66" y="16"/>
                  </a:lnTo>
                  <a:lnTo>
                    <a:pt x="66" y="40"/>
                  </a:lnTo>
                  <a:lnTo>
                    <a:pt x="54" y="39"/>
                  </a:lnTo>
                  <a:lnTo>
                    <a:pt x="38" y="44"/>
                  </a:lnTo>
                  <a:lnTo>
                    <a:pt x="29" y="30"/>
                  </a:lnTo>
                  <a:lnTo>
                    <a:pt x="16" y="28"/>
                  </a:lnTo>
                  <a:lnTo>
                    <a:pt x="5" y="39"/>
                  </a:lnTo>
                  <a:lnTo>
                    <a:pt x="0" y="62"/>
                  </a:lnTo>
                  <a:lnTo>
                    <a:pt x="5" y="92"/>
                  </a:lnTo>
                  <a:lnTo>
                    <a:pt x="16" y="135"/>
                  </a:lnTo>
                  <a:lnTo>
                    <a:pt x="41" y="138"/>
                  </a:lnTo>
                  <a:lnTo>
                    <a:pt x="64" y="137"/>
                  </a:lnTo>
                  <a:lnTo>
                    <a:pt x="66" y="151"/>
                  </a:lnTo>
                  <a:lnTo>
                    <a:pt x="64" y="186"/>
                  </a:lnTo>
                  <a:lnTo>
                    <a:pt x="66" y="199"/>
                  </a:lnTo>
                  <a:lnTo>
                    <a:pt x="68" y="218"/>
                  </a:lnTo>
                  <a:lnTo>
                    <a:pt x="66" y="234"/>
                  </a:lnTo>
                  <a:lnTo>
                    <a:pt x="66" y="259"/>
                  </a:lnTo>
                  <a:lnTo>
                    <a:pt x="111" y="259"/>
                  </a:lnTo>
                  <a:lnTo>
                    <a:pt x="175" y="261"/>
                  </a:lnTo>
                  <a:lnTo>
                    <a:pt x="230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70">
              <a:extLst>
                <a:ext uri="{FF2B5EF4-FFF2-40B4-BE49-F238E27FC236}">
                  <a16:creationId xmlns:a16="http://schemas.microsoft.com/office/drawing/2014/main" id="{62582692-7EE7-0CE7-3077-123075D2C7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23442" y="5045966"/>
              <a:ext cx="926066" cy="700196"/>
            </a:xfrm>
            <a:custGeom>
              <a:avLst/>
              <a:gdLst>
                <a:gd name="T0" fmla="*/ 406 w 410"/>
                <a:gd name="T1" fmla="*/ 292 h 310"/>
                <a:gd name="T2" fmla="*/ 392 w 410"/>
                <a:gd name="T3" fmla="*/ 269 h 310"/>
                <a:gd name="T4" fmla="*/ 387 w 410"/>
                <a:gd name="T5" fmla="*/ 239 h 310"/>
                <a:gd name="T6" fmla="*/ 367 w 410"/>
                <a:gd name="T7" fmla="*/ 215 h 310"/>
                <a:gd name="T8" fmla="*/ 346 w 410"/>
                <a:gd name="T9" fmla="*/ 198 h 310"/>
                <a:gd name="T10" fmla="*/ 340 w 410"/>
                <a:gd name="T11" fmla="*/ 174 h 310"/>
                <a:gd name="T12" fmla="*/ 324 w 410"/>
                <a:gd name="T13" fmla="*/ 146 h 310"/>
                <a:gd name="T14" fmla="*/ 294 w 410"/>
                <a:gd name="T15" fmla="*/ 130 h 310"/>
                <a:gd name="T16" fmla="*/ 278 w 410"/>
                <a:gd name="T17" fmla="*/ 93 h 310"/>
                <a:gd name="T18" fmla="*/ 269 w 410"/>
                <a:gd name="T19" fmla="*/ 59 h 310"/>
                <a:gd name="T20" fmla="*/ 271 w 410"/>
                <a:gd name="T21" fmla="*/ 27 h 310"/>
                <a:gd name="T22" fmla="*/ 248 w 410"/>
                <a:gd name="T23" fmla="*/ 0 h 310"/>
                <a:gd name="T24" fmla="*/ 217 w 410"/>
                <a:gd name="T25" fmla="*/ 11 h 310"/>
                <a:gd name="T26" fmla="*/ 191 w 410"/>
                <a:gd name="T27" fmla="*/ 23 h 310"/>
                <a:gd name="T28" fmla="*/ 139 w 410"/>
                <a:gd name="T29" fmla="*/ 39 h 310"/>
                <a:gd name="T30" fmla="*/ 91 w 410"/>
                <a:gd name="T31" fmla="*/ 71 h 310"/>
                <a:gd name="T32" fmla="*/ 61 w 410"/>
                <a:gd name="T33" fmla="*/ 52 h 310"/>
                <a:gd name="T34" fmla="*/ 16 w 410"/>
                <a:gd name="T35" fmla="*/ 62 h 310"/>
                <a:gd name="T36" fmla="*/ 4 w 410"/>
                <a:gd name="T37" fmla="*/ 91 h 310"/>
                <a:gd name="T38" fmla="*/ 0 w 410"/>
                <a:gd name="T39" fmla="*/ 119 h 310"/>
                <a:gd name="T40" fmla="*/ 31 w 410"/>
                <a:gd name="T41" fmla="*/ 135 h 310"/>
                <a:gd name="T42" fmla="*/ 47 w 410"/>
                <a:gd name="T43" fmla="*/ 160 h 310"/>
                <a:gd name="T44" fmla="*/ 64 w 410"/>
                <a:gd name="T45" fmla="*/ 198 h 310"/>
                <a:gd name="T46" fmla="*/ 86 w 410"/>
                <a:gd name="T47" fmla="*/ 217 h 310"/>
                <a:gd name="T48" fmla="*/ 109 w 410"/>
                <a:gd name="T49" fmla="*/ 239 h 310"/>
                <a:gd name="T50" fmla="*/ 128 w 410"/>
                <a:gd name="T51" fmla="*/ 258 h 310"/>
                <a:gd name="T52" fmla="*/ 161 w 410"/>
                <a:gd name="T53" fmla="*/ 269 h 310"/>
                <a:gd name="T54" fmla="*/ 193 w 410"/>
                <a:gd name="T55" fmla="*/ 285 h 310"/>
                <a:gd name="T56" fmla="*/ 214 w 410"/>
                <a:gd name="T57" fmla="*/ 281 h 310"/>
                <a:gd name="T58" fmla="*/ 248 w 410"/>
                <a:gd name="T59" fmla="*/ 295 h 310"/>
                <a:gd name="T60" fmla="*/ 274 w 410"/>
                <a:gd name="T61" fmla="*/ 287 h 310"/>
                <a:gd name="T62" fmla="*/ 306 w 410"/>
                <a:gd name="T63" fmla="*/ 283 h 310"/>
                <a:gd name="T64" fmla="*/ 340 w 410"/>
                <a:gd name="T65" fmla="*/ 274 h 310"/>
                <a:gd name="T66" fmla="*/ 365 w 410"/>
                <a:gd name="T67" fmla="*/ 285 h 310"/>
                <a:gd name="T68" fmla="*/ 392 w 410"/>
                <a:gd name="T69" fmla="*/ 294 h 310"/>
                <a:gd name="T70" fmla="*/ 410 w 410"/>
                <a:gd name="T71" fmla="*/ 310 h 310"/>
                <a:gd name="T72" fmla="*/ 410 w 410"/>
                <a:gd name="T7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0" h="310">
                  <a:moveTo>
                    <a:pt x="410" y="310"/>
                  </a:moveTo>
                  <a:lnTo>
                    <a:pt x="406" y="292"/>
                  </a:lnTo>
                  <a:lnTo>
                    <a:pt x="401" y="281"/>
                  </a:lnTo>
                  <a:lnTo>
                    <a:pt x="392" y="269"/>
                  </a:lnTo>
                  <a:lnTo>
                    <a:pt x="388" y="255"/>
                  </a:lnTo>
                  <a:lnTo>
                    <a:pt x="387" y="239"/>
                  </a:lnTo>
                  <a:lnTo>
                    <a:pt x="374" y="230"/>
                  </a:lnTo>
                  <a:lnTo>
                    <a:pt x="367" y="215"/>
                  </a:lnTo>
                  <a:lnTo>
                    <a:pt x="355" y="205"/>
                  </a:lnTo>
                  <a:lnTo>
                    <a:pt x="346" y="198"/>
                  </a:lnTo>
                  <a:lnTo>
                    <a:pt x="351" y="182"/>
                  </a:lnTo>
                  <a:lnTo>
                    <a:pt x="340" y="174"/>
                  </a:lnTo>
                  <a:lnTo>
                    <a:pt x="331" y="160"/>
                  </a:lnTo>
                  <a:lnTo>
                    <a:pt x="324" y="146"/>
                  </a:lnTo>
                  <a:lnTo>
                    <a:pt x="312" y="139"/>
                  </a:lnTo>
                  <a:lnTo>
                    <a:pt x="294" y="130"/>
                  </a:lnTo>
                  <a:lnTo>
                    <a:pt x="283" y="109"/>
                  </a:lnTo>
                  <a:lnTo>
                    <a:pt x="278" y="93"/>
                  </a:lnTo>
                  <a:lnTo>
                    <a:pt x="274" y="75"/>
                  </a:lnTo>
                  <a:lnTo>
                    <a:pt x="269" y="59"/>
                  </a:lnTo>
                  <a:lnTo>
                    <a:pt x="273" y="43"/>
                  </a:lnTo>
                  <a:lnTo>
                    <a:pt x="271" y="27"/>
                  </a:lnTo>
                  <a:lnTo>
                    <a:pt x="260" y="12"/>
                  </a:lnTo>
                  <a:lnTo>
                    <a:pt x="248" y="0"/>
                  </a:lnTo>
                  <a:lnTo>
                    <a:pt x="232" y="2"/>
                  </a:lnTo>
                  <a:lnTo>
                    <a:pt x="217" y="11"/>
                  </a:lnTo>
                  <a:lnTo>
                    <a:pt x="203" y="18"/>
                  </a:lnTo>
                  <a:lnTo>
                    <a:pt x="191" y="23"/>
                  </a:lnTo>
                  <a:lnTo>
                    <a:pt x="173" y="27"/>
                  </a:lnTo>
                  <a:lnTo>
                    <a:pt x="139" y="39"/>
                  </a:lnTo>
                  <a:lnTo>
                    <a:pt x="107" y="64"/>
                  </a:lnTo>
                  <a:lnTo>
                    <a:pt x="91" y="71"/>
                  </a:lnTo>
                  <a:lnTo>
                    <a:pt x="79" y="68"/>
                  </a:lnTo>
                  <a:lnTo>
                    <a:pt x="61" y="52"/>
                  </a:lnTo>
                  <a:lnTo>
                    <a:pt x="31" y="59"/>
                  </a:lnTo>
                  <a:lnTo>
                    <a:pt x="16" y="62"/>
                  </a:lnTo>
                  <a:lnTo>
                    <a:pt x="9" y="78"/>
                  </a:lnTo>
                  <a:lnTo>
                    <a:pt x="4" y="91"/>
                  </a:lnTo>
                  <a:lnTo>
                    <a:pt x="2" y="103"/>
                  </a:lnTo>
                  <a:lnTo>
                    <a:pt x="0" y="119"/>
                  </a:lnTo>
                  <a:lnTo>
                    <a:pt x="16" y="128"/>
                  </a:lnTo>
                  <a:lnTo>
                    <a:pt x="31" y="135"/>
                  </a:lnTo>
                  <a:lnTo>
                    <a:pt x="39" y="146"/>
                  </a:lnTo>
                  <a:lnTo>
                    <a:pt x="47" y="160"/>
                  </a:lnTo>
                  <a:lnTo>
                    <a:pt x="52" y="174"/>
                  </a:lnTo>
                  <a:lnTo>
                    <a:pt x="64" y="198"/>
                  </a:lnTo>
                  <a:lnTo>
                    <a:pt x="77" y="206"/>
                  </a:lnTo>
                  <a:lnTo>
                    <a:pt x="86" y="217"/>
                  </a:lnTo>
                  <a:lnTo>
                    <a:pt x="96" y="231"/>
                  </a:lnTo>
                  <a:lnTo>
                    <a:pt x="109" y="239"/>
                  </a:lnTo>
                  <a:lnTo>
                    <a:pt x="121" y="244"/>
                  </a:lnTo>
                  <a:lnTo>
                    <a:pt x="128" y="258"/>
                  </a:lnTo>
                  <a:lnTo>
                    <a:pt x="141" y="263"/>
                  </a:lnTo>
                  <a:lnTo>
                    <a:pt x="161" y="269"/>
                  </a:lnTo>
                  <a:lnTo>
                    <a:pt x="178" y="278"/>
                  </a:lnTo>
                  <a:lnTo>
                    <a:pt x="193" y="285"/>
                  </a:lnTo>
                  <a:lnTo>
                    <a:pt x="201" y="276"/>
                  </a:lnTo>
                  <a:lnTo>
                    <a:pt x="214" y="281"/>
                  </a:lnTo>
                  <a:lnTo>
                    <a:pt x="232" y="290"/>
                  </a:lnTo>
                  <a:lnTo>
                    <a:pt x="248" y="295"/>
                  </a:lnTo>
                  <a:lnTo>
                    <a:pt x="264" y="294"/>
                  </a:lnTo>
                  <a:lnTo>
                    <a:pt x="274" y="287"/>
                  </a:lnTo>
                  <a:lnTo>
                    <a:pt x="290" y="281"/>
                  </a:lnTo>
                  <a:lnTo>
                    <a:pt x="306" y="283"/>
                  </a:lnTo>
                  <a:lnTo>
                    <a:pt x="323" y="281"/>
                  </a:lnTo>
                  <a:lnTo>
                    <a:pt x="340" y="274"/>
                  </a:lnTo>
                  <a:lnTo>
                    <a:pt x="353" y="283"/>
                  </a:lnTo>
                  <a:lnTo>
                    <a:pt x="365" y="285"/>
                  </a:lnTo>
                  <a:lnTo>
                    <a:pt x="378" y="285"/>
                  </a:lnTo>
                  <a:lnTo>
                    <a:pt x="392" y="294"/>
                  </a:lnTo>
                  <a:lnTo>
                    <a:pt x="404" y="303"/>
                  </a:lnTo>
                  <a:lnTo>
                    <a:pt x="410" y="310"/>
                  </a:lnTo>
                  <a:lnTo>
                    <a:pt x="410" y="310"/>
                  </a:lnTo>
                  <a:lnTo>
                    <a:pt x="410" y="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71">
              <a:extLst>
                <a:ext uri="{FF2B5EF4-FFF2-40B4-BE49-F238E27FC236}">
                  <a16:creationId xmlns:a16="http://schemas.microsoft.com/office/drawing/2014/main" id="{B9B62520-8169-658F-2C9F-DF0B2931E0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71338" y="4431600"/>
              <a:ext cx="779251" cy="1068365"/>
            </a:xfrm>
            <a:custGeom>
              <a:avLst/>
              <a:gdLst>
                <a:gd name="T0" fmla="*/ 153 w 345"/>
                <a:gd name="T1" fmla="*/ 473 h 473"/>
                <a:gd name="T2" fmla="*/ 153 w 345"/>
                <a:gd name="T3" fmla="*/ 454 h 473"/>
                <a:gd name="T4" fmla="*/ 189 w 345"/>
                <a:gd name="T5" fmla="*/ 452 h 473"/>
                <a:gd name="T6" fmla="*/ 230 w 345"/>
                <a:gd name="T7" fmla="*/ 457 h 473"/>
                <a:gd name="T8" fmla="*/ 255 w 345"/>
                <a:gd name="T9" fmla="*/ 470 h 473"/>
                <a:gd name="T10" fmla="*/ 288 w 345"/>
                <a:gd name="T11" fmla="*/ 457 h 473"/>
                <a:gd name="T12" fmla="*/ 315 w 345"/>
                <a:gd name="T13" fmla="*/ 457 h 473"/>
                <a:gd name="T14" fmla="*/ 313 w 345"/>
                <a:gd name="T15" fmla="*/ 357 h 473"/>
                <a:gd name="T16" fmla="*/ 331 w 345"/>
                <a:gd name="T17" fmla="*/ 350 h 473"/>
                <a:gd name="T18" fmla="*/ 333 w 345"/>
                <a:gd name="T19" fmla="*/ 311 h 473"/>
                <a:gd name="T20" fmla="*/ 333 w 345"/>
                <a:gd name="T21" fmla="*/ 224 h 473"/>
                <a:gd name="T22" fmla="*/ 345 w 345"/>
                <a:gd name="T23" fmla="*/ 226 h 473"/>
                <a:gd name="T24" fmla="*/ 345 w 345"/>
                <a:gd name="T25" fmla="*/ 179 h 473"/>
                <a:gd name="T26" fmla="*/ 333 w 345"/>
                <a:gd name="T27" fmla="*/ 181 h 473"/>
                <a:gd name="T28" fmla="*/ 292 w 345"/>
                <a:gd name="T29" fmla="*/ 174 h 473"/>
                <a:gd name="T30" fmla="*/ 272 w 345"/>
                <a:gd name="T31" fmla="*/ 171 h 473"/>
                <a:gd name="T32" fmla="*/ 278 w 345"/>
                <a:gd name="T33" fmla="*/ 153 h 473"/>
                <a:gd name="T34" fmla="*/ 280 w 345"/>
                <a:gd name="T35" fmla="*/ 140 h 473"/>
                <a:gd name="T36" fmla="*/ 274 w 345"/>
                <a:gd name="T37" fmla="*/ 126 h 473"/>
                <a:gd name="T38" fmla="*/ 283 w 345"/>
                <a:gd name="T39" fmla="*/ 114 h 473"/>
                <a:gd name="T40" fmla="*/ 285 w 345"/>
                <a:gd name="T41" fmla="*/ 44 h 473"/>
                <a:gd name="T42" fmla="*/ 304 w 345"/>
                <a:gd name="T43" fmla="*/ 42 h 473"/>
                <a:gd name="T44" fmla="*/ 304 w 345"/>
                <a:gd name="T45" fmla="*/ 10 h 473"/>
                <a:gd name="T46" fmla="*/ 294 w 345"/>
                <a:gd name="T47" fmla="*/ 0 h 473"/>
                <a:gd name="T48" fmla="*/ 271 w 345"/>
                <a:gd name="T49" fmla="*/ 0 h 473"/>
                <a:gd name="T50" fmla="*/ 256 w 345"/>
                <a:gd name="T51" fmla="*/ 33 h 473"/>
                <a:gd name="T52" fmla="*/ 240 w 345"/>
                <a:gd name="T53" fmla="*/ 67 h 473"/>
                <a:gd name="T54" fmla="*/ 235 w 345"/>
                <a:gd name="T55" fmla="*/ 80 h 473"/>
                <a:gd name="T56" fmla="*/ 230 w 345"/>
                <a:gd name="T57" fmla="*/ 98 h 473"/>
                <a:gd name="T58" fmla="*/ 223 w 345"/>
                <a:gd name="T59" fmla="*/ 122 h 473"/>
                <a:gd name="T60" fmla="*/ 215 w 345"/>
                <a:gd name="T61" fmla="*/ 138 h 473"/>
                <a:gd name="T62" fmla="*/ 198 w 345"/>
                <a:gd name="T63" fmla="*/ 142 h 473"/>
                <a:gd name="T64" fmla="*/ 183 w 345"/>
                <a:gd name="T65" fmla="*/ 155 h 473"/>
                <a:gd name="T66" fmla="*/ 167 w 345"/>
                <a:gd name="T67" fmla="*/ 158 h 473"/>
                <a:gd name="T68" fmla="*/ 162 w 345"/>
                <a:gd name="T69" fmla="*/ 171 h 473"/>
                <a:gd name="T70" fmla="*/ 150 w 345"/>
                <a:gd name="T71" fmla="*/ 176 h 473"/>
                <a:gd name="T72" fmla="*/ 125 w 345"/>
                <a:gd name="T73" fmla="*/ 188 h 473"/>
                <a:gd name="T74" fmla="*/ 98 w 345"/>
                <a:gd name="T75" fmla="*/ 201 h 473"/>
                <a:gd name="T76" fmla="*/ 86 w 345"/>
                <a:gd name="T77" fmla="*/ 215 h 473"/>
                <a:gd name="T78" fmla="*/ 78 w 345"/>
                <a:gd name="T79" fmla="*/ 227 h 473"/>
                <a:gd name="T80" fmla="*/ 70 w 345"/>
                <a:gd name="T81" fmla="*/ 240 h 473"/>
                <a:gd name="T82" fmla="*/ 61 w 345"/>
                <a:gd name="T83" fmla="*/ 265 h 473"/>
                <a:gd name="T84" fmla="*/ 55 w 345"/>
                <a:gd name="T85" fmla="*/ 277 h 473"/>
                <a:gd name="T86" fmla="*/ 27 w 345"/>
                <a:gd name="T87" fmla="*/ 276 h 473"/>
                <a:gd name="T88" fmla="*/ 0 w 345"/>
                <a:gd name="T89" fmla="*/ 276 h 473"/>
                <a:gd name="T90" fmla="*/ 14 w 345"/>
                <a:gd name="T91" fmla="*/ 368 h 473"/>
                <a:gd name="T92" fmla="*/ 23 w 345"/>
                <a:gd name="T93" fmla="*/ 429 h 473"/>
                <a:gd name="T94" fmla="*/ 25 w 345"/>
                <a:gd name="T95" fmla="*/ 448 h 473"/>
                <a:gd name="T96" fmla="*/ 29 w 345"/>
                <a:gd name="T97" fmla="*/ 470 h 473"/>
                <a:gd name="T98" fmla="*/ 153 w 345"/>
                <a:gd name="T99" fmla="*/ 473 h 473"/>
                <a:gd name="T100" fmla="*/ 153 w 345"/>
                <a:gd name="T101" fmla="*/ 473 h 473"/>
                <a:gd name="T102" fmla="*/ 153 w 345"/>
                <a:gd name="T103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" h="473">
                  <a:moveTo>
                    <a:pt x="153" y="473"/>
                  </a:moveTo>
                  <a:lnTo>
                    <a:pt x="153" y="454"/>
                  </a:lnTo>
                  <a:lnTo>
                    <a:pt x="189" y="452"/>
                  </a:lnTo>
                  <a:lnTo>
                    <a:pt x="230" y="457"/>
                  </a:lnTo>
                  <a:lnTo>
                    <a:pt x="255" y="470"/>
                  </a:lnTo>
                  <a:lnTo>
                    <a:pt x="288" y="457"/>
                  </a:lnTo>
                  <a:lnTo>
                    <a:pt x="315" y="457"/>
                  </a:lnTo>
                  <a:lnTo>
                    <a:pt x="313" y="357"/>
                  </a:lnTo>
                  <a:lnTo>
                    <a:pt x="331" y="350"/>
                  </a:lnTo>
                  <a:lnTo>
                    <a:pt x="333" y="311"/>
                  </a:lnTo>
                  <a:lnTo>
                    <a:pt x="333" y="224"/>
                  </a:lnTo>
                  <a:lnTo>
                    <a:pt x="345" y="226"/>
                  </a:lnTo>
                  <a:lnTo>
                    <a:pt x="345" y="179"/>
                  </a:lnTo>
                  <a:lnTo>
                    <a:pt x="333" y="181"/>
                  </a:lnTo>
                  <a:lnTo>
                    <a:pt x="292" y="174"/>
                  </a:lnTo>
                  <a:lnTo>
                    <a:pt x="272" y="171"/>
                  </a:lnTo>
                  <a:lnTo>
                    <a:pt x="278" y="153"/>
                  </a:lnTo>
                  <a:lnTo>
                    <a:pt x="280" y="140"/>
                  </a:lnTo>
                  <a:lnTo>
                    <a:pt x="274" y="126"/>
                  </a:lnTo>
                  <a:lnTo>
                    <a:pt x="283" y="114"/>
                  </a:lnTo>
                  <a:lnTo>
                    <a:pt x="285" y="44"/>
                  </a:lnTo>
                  <a:lnTo>
                    <a:pt x="304" y="42"/>
                  </a:lnTo>
                  <a:lnTo>
                    <a:pt x="304" y="10"/>
                  </a:lnTo>
                  <a:lnTo>
                    <a:pt x="294" y="0"/>
                  </a:lnTo>
                  <a:lnTo>
                    <a:pt x="271" y="0"/>
                  </a:lnTo>
                  <a:lnTo>
                    <a:pt x="256" y="33"/>
                  </a:lnTo>
                  <a:lnTo>
                    <a:pt x="240" y="67"/>
                  </a:lnTo>
                  <a:lnTo>
                    <a:pt x="235" y="80"/>
                  </a:lnTo>
                  <a:lnTo>
                    <a:pt x="230" y="98"/>
                  </a:lnTo>
                  <a:lnTo>
                    <a:pt x="223" y="122"/>
                  </a:lnTo>
                  <a:lnTo>
                    <a:pt x="215" y="138"/>
                  </a:lnTo>
                  <a:lnTo>
                    <a:pt x="198" y="142"/>
                  </a:lnTo>
                  <a:lnTo>
                    <a:pt x="183" y="155"/>
                  </a:lnTo>
                  <a:lnTo>
                    <a:pt x="167" y="158"/>
                  </a:lnTo>
                  <a:lnTo>
                    <a:pt x="162" y="171"/>
                  </a:lnTo>
                  <a:lnTo>
                    <a:pt x="150" y="176"/>
                  </a:lnTo>
                  <a:lnTo>
                    <a:pt x="125" y="188"/>
                  </a:lnTo>
                  <a:lnTo>
                    <a:pt x="98" y="201"/>
                  </a:lnTo>
                  <a:lnTo>
                    <a:pt x="86" y="215"/>
                  </a:lnTo>
                  <a:lnTo>
                    <a:pt x="78" y="227"/>
                  </a:lnTo>
                  <a:lnTo>
                    <a:pt x="70" y="240"/>
                  </a:lnTo>
                  <a:lnTo>
                    <a:pt x="61" y="265"/>
                  </a:lnTo>
                  <a:lnTo>
                    <a:pt x="55" y="277"/>
                  </a:lnTo>
                  <a:lnTo>
                    <a:pt x="27" y="276"/>
                  </a:lnTo>
                  <a:lnTo>
                    <a:pt x="0" y="276"/>
                  </a:lnTo>
                  <a:lnTo>
                    <a:pt x="14" y="368"/>
                  </a:lnTo>
                  <a:lnTo>
                    <a:pt x="23" y="429"/>
                  </a:lnTo>
                  <a:lnTo>
                    <a:pt x="25" y="448"/>
                  </a:lnTo>
                  <a:lnTo>
                    <a:pt x="29" y="470"/>
                  </a:lnTo>
                  <a:lnTo>
                    <a:pt x="153" y="473"/>
                  </a:lnTo>
                  <a:lnTo>
                    <a:pt x="153" y="473"/>
                  </a:lnTo>
                  <a:lnTo>
                    <a:pt x="153" y="4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72">
              <a:extLst>
                <a:ext uri="{FF2B5EF4-FFF2-40B4-BE49-F238E27FC236}">
                  <a16:creationId xmlns:a16="http://schemas.microsoft.com/office/drawing/2014/main" id="{84244D39-1672-E04C-CF35-280A3B39A2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9011" y="4964653"/>
              <a:ext cx="580486" cy="600814"/>
            </a:xfrm>
            <a:custGeom>
              <a:avLst/>
              <a:gdLst>
                <a:gd name="T0" fmla="*/ 127 w 257"/>
                <a:gd name="T1" fmla="*/ 266 h 266"/>
                <a:gd name="T2" fmla="*/ 114 w 257"/>
                <a:gd name="T3" fmla="*/ 253 h 266"/>
                <a:gd name="T4" fmla="*/ 113 w 257"/>
                <a:gd name="T5" fmla="*/ 241 h 266"/>
                <a:gd name="T6" fmla="*/ 114 w 257"/>
                <a:gd name="T7" fmla="*/ 228 h 266"/>
                <a:gd name="T8" fmla="*/ 121 w 257"/>
                <a:gd name="T9" fmla="*/ 216 h 266"/>
                <a:gd name="T10" fmla="*/ 125 w 257"/>
                <a:gd name="T11" fmla="*/ 200 h 266"/>
                <a:gd name="T12" fmla="*/ 132 w 257"/>
                <a:gd name="T13" fmla="*/ 182 h 266"/>
                <a:gd name="T14" fmla="*/ 141 w 257"/>
                <a:gd name="T15" fmla="*/ 166 h 266"/>
                <a:gd name="T16" fmla="*/ 152 w 257"/>
                <a:gd name="T17" fmla="*/ 155 h 266"/>
                <a:gd name="T18" fmla="*/ 154 w 257"/>
                <a:gd name="T19" fmla="*/ 143 h 266"/>
                <a:gd name="T20" fmla="*/ 168 w 257"/>
                <a:gd name="T21" fmla="*/ 130 h 266"/>
                <a:gd name="T22" fmla="*/ 187 w 257"/>
                <a:gd name="T23" fmla="*/ 134 h 266"/>
                <a:gd name="T24" fmla="*/ 203 w 257"/>
                <a:gd name="T25" fmla="*/ 132 h 266"/>
                <a:gd name="T26" fmla="*/ 210 w 257"/>
                <a:gd name="T27" fmla="*/ 123 h 266"/>
                <a:gd name="T28" fmla="*/ 227 w 257"/>
                <a:gd name="T29" fmla="*/ 113 h 266"/>
                <a:gd name="T30" fmla="*/ 221 w 257"/>
                <a:gd name="T31" fmla="*/ 98 h 266"/>
                <a:gd name="T32" fmla="*/ 239 w 257"/>
                <a:gd name="T33" fmla="*/ 88 h 266"/>
                <a:gd name="T34" fmla="*/ 234 w 257"/>
                <a:gd name="T35" fmla="*/ 75 h 266"/>
                <a:gd name="T36" fmla="*/ 232 w 257"/>
                <a:gd name="T37" fmla="*/ 61 h 266"/>
                <a:gd name="T38" fmla="*/ 246 w 257"/>
                <a:gd name="T39" fmla="*/ 57 h 266"/>
                <a:gd name="T40" fmla="*/ 257 w 257"/>
                <a:gd name="T41" fmla="*/ 45 h 266"/>
                <a:gd name="T42" fmla="*/ 248 w 257"/>
                <a:gd name="T43" fmla="*/ 34 h 266"/>
                <a:gd name="T44" fmla="*/ 234 w 257"/>
                <a:gd name="T45" fmla="*/ 20 h 266"/>
                <a:gd name="T46" fmla="*/ 239 w 257"/>
                <a:gd name="T47" fmla="*/ 8 h 266"/>
                <a:gd name="T48" fmla="*/ 182 w 257"/>
                <a:gd name="T49" fmla="*/ 0 h 266"/>
                <a:gd name="T50" fmla="*/ 113 w 257"/>
                <a:gd name="T51" fmla="*/ 2 h 266"/>
                <a:gd name="T52" fmla="*/ 49 w 257"/>
                <a:gd name="T53" fmla="*/ 0 h 266"/>
                <a:gd name="T54" fmla="*/ 4 w 257"/>
                <a:gd name="T55" fmla="*/ 0 h 266"/>
                <a:gd name="T56" fmla="*/ 2 w 257"/>
                <a:gd name="T57" fmla="*/ 32 h 266"/>
                <a:gd name="T58" fmla="*/ 4 w 257"/>
                <a:gd name="T59" fmla="*/ 56 h 266"/>
                <a:gd name="T60" fmla="*/ 2 w 257"/>
                <a:gd name="T61" fmla="*/ 88 h 266"/>
                <a:gd name="T62" fmla="*/ 0 w 257"/>
                <a:gd name="T63" fmla="*/ 123 h 266"/>
                <a:gd name="T64" fmla="*/ 2 w 257"/>
                <a:gd name="T65" fmla="*/ 139 h 266"/>
                <a:gd name="T66" fmla="*/ 4 w 257"/>
                <a:gd name="T67" fmla="*/ 210 h 266"/>
                <a:gd name="T68" fmla="*/ 15 w 257"/>
                <a:gd name="T69" fmla="*/ 219 h 266"/>
                <a:gd name="T70" fmla="*/ 27 w 257"/>
                <a:gd name="T71" fmla="*/ 225 h 266"/>
                <a:gd name="T72" fmla="*/ 43 w 257"/>
                <a:gd name="T73" fmla="*/ 226 h 266"/>
                <a:gd name="T74" fmla="*/ 56 w 257"/>
                <a:gd name="T75" fmla="*/ 234 h 266"/>
                <a:gd name="T76" fmla="*/ 65 w 257"/>
                <a:gd name="T77" fmla="*/ 244 h 266"/>
                <a:gd name="T78" fmla="*/ 75 w 257"/>
                <a:gd name="T79" fmla="*/ 253 h 266"/>
                <a:gd name="T80" fmla="*/ 91 w 257"/>
                <a:gd name="T81" fmla="*/ 260 h 266"/>
                <a:gd name="T82" fmla="*/ 107 w 257"/>
                <a:gd name="T83" fmla="*/ 262 h 266"/>
                <a:gd name="T84" fmla="*/ 127 w 257"/>
                <a:gd name="T85" fmla="*/ 266 h 266"/>
                <a:gd name="T86" fmla="*/ 127 w 257"/>
                <a:gd name="T87" fmla="*/ 266 h 266"/>
                <a:gd name="T88" fmla="*/ 127 w 257"/>
                <a:gd name="T89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7" h="266">
                  <a:moveTo>
                    <a:pt x="127" y="266"/>
                  </a:moveTo>
                  <a:lnTo>
                    <a:pt x="114" y="253"/>
                  </a:lnTo>
                  <a:lnTo>
                    <a:pt x="113" y="241"/>
                  </a:lnTo>
                  <a:lnTo>
                    <a:pt x="114" y="228"/>
                  </a:lnTo>
                  <a:lnTo>
                    <a:pt x="121" y="216"/>
                  </a:lnTo>
                  <a:lnTo>
                    <a:pt x="125" y="200"/>
                  </a:lnTo>
                  <a:lnTo>
                    <a:pt x="132" y="182"/>
                  </a:lnTo>
                  <a:lnTo>
                    <a:pt x="141" y="166"/>
                  </a:lnTo>
                  <a:lnTo>
                    <a:pt x="152" y="155"/>
                  </a:lnTo>
                  <a:lnTo>
                    <a:pt x="154" y="143"/>
                  </a:lnTo>
                  <a:lnTo>
                    <a:pt x="168" y="130"/>
                  </a:lnTo>
                  <a:lnTo>
                    <a:pt x="187" y="134"/>
                  </a:lnTo>
                  <a:lnTo>
                    <a:pt x="203" y="132"/>
                  </a:lnTo>
                  <a:lnTo>
                    <a:pt x="210" y="123"/>
                  </a:lnTo>
                  <a:lnTo>
                    <a:pt x="227" y="113"/>
                  </a:lnTo>
                  <a:lnTo>
                    <a:pt x="221" y="98"/>
                  </a:lnTo>
                  <a:lnTo>
                    <a:pt x="239" y="88"/>
                  </a:lnTo>
                  <a:lnTo>
                    <a:pt x="234" y="75"/>
                  </a:lnTo>
                  <a:lnTo>
                    <a:pt x="232" y="61"/>
                  </a:lnTo>
                  <a:lnTo>
                    <a:pt x="246" y="57"/>
                  </a:lnTo>
                  <a:lnTo>
                    <a:pt x="257" y="45"/>
                  </a:lnTo>
                  <a:lnTo>
                    <a:pt x="248" y="34"/>
                  </a:lnTo>
                  <a:lnTo>
                    <a:pt x="234" y="20"/>
                  </a:lnTo>
                  <a:lnTo>
                    <a:pt x="239" y="8"/>
                  </a:lnTo>
                  <a:lnTo>
                    <a:pt x="182" y="0"/>
                  </a:lnTo>
                  <a:lnTo>
                    <a:pt x="113" y="2"/>
                  </a:lnTo>
                  <a:lnTo>
                    <a:pt x="49" y="0"/>
                  </a:lnTo>
                  <a:lnTo>
                    <a:pt x="4" y="0"/>
                  </a:lnTo>
                  <a:lnTo>
                    <a:pt x="2" y="32"/>
                  </a:lnTo>
                  <a:lnTo>
                    <a:pt x="4" y="56"/>
                  </a:lnTo>
                  <a:lnTo>
                    <a:pt x="2" y="88"/>
                  </a:lnTo>
                  <a:lnTo>
                    <a:pt x="0" y="123"/>
                  </a:lnTo>
                  <a:lnTo>
                    <a:pt x="2" y="139"/>
                  </a:lnTo>
                  <a:lnTo>
                    <a:pt x="4" y="210"/>
                  </a:lnTo>
                  <a:lnTo>
                    <a:pt x="15" y="219"/>
                  </a:lnTo>
                  <a:lnTo>
                    <a:pt x="27" y="225"/>
                  </a:lnTo>
                  <a:lnTo>
                    <a:pt x="43" y="226"/>
                  </a:lnTo>
                  <a:lnTo>
                    <a:pt x="56" y="234"/>
                  </a:lnTo>
                  <a:lnTo>
                    <a:pt x="65" y="244"/>
                  </a:lnTo>
                  <a:lnTo>
                    <a:pt x="75" y="253"/>
                  </a:lnTo>
                  <a:lnTo>
                    <a:pt x="91" y="260"/>
                  </a:lnTo>
                  <a:lnTo>
                    <a:pt x="107" y="262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7" y="26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73">
              <a:extLst>
                <a:ext uri="{FF2B5EF4-FFF2-40B4-BE49-F238E27FC236}">
                  <a16:creationId xmlns:a16="http://schemas.microsoft.com/office/drawing/2014/main" id="{3DDB1B50-E818-C55D-418F-2C7B7EF9B1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1682" y="4540018"/>
              <a:ext cx="594038" cy="655022"/>
            </a:xfrm>
            <a:custGeom>
              <a:avLst/>
              <a:gdLst>
                <a:gd name="T0" fmla="*/ 37 w 263"/>
                <a:gd name="T1" fmla="*/ 290 h 290"/>
                <a:gd name="T2" fmla="*/ 46 w 263"/>
                <a:gd name="T3" fmla="*/ 279 h 290"/>
                <a:gd name="T4" fmla="*/ 53 w 263"/>
                <a:gd name="T5" fmla="*/ 270 h 290"/>
                <a:gd name="T6" fmla="*/ 68 w 263"/>
                <a:gd name="T7" fmla="*/ 261 h 290"/>
                <a:gd name="T8" fmla="*/ 78 w 263"/>
                <a:gd name="T9" fmla="*/ 252 h 290"/>
                <a:gd name="T10" fmla="*/ 89 w 263"/>
                <a:gd name="T11" fmla="*/ 261 h 290"/>
                <a:gd name="T12" fmla="*/ 101 w 263"/>
                <a:gd name="T13" fmla="*/ 267 h 290"/>
                <a:gd name="T14" fmla="*/ 114 w 263"/>
                <a:gd name="T15" fmla="*/ 267 h 290"/>
                <a:gd name="T16" fmla="*/ 128 w 263"/>
                <a:gd name="T17" fmla="*/ 267 h 290"/>
                <a:gd name="T18" fmla="*/ 144 w 263"/>
                <a:gd name="T19" fmla="*/ 268 h 290"/>
                <a:gd name="T20" fmla="*/ 160 w 263"/>
                <a:gd name="T21" fmla="*/ 267 h 290"/>
                <a:gd name="T22" fmla="*/ 169 w 263"/>
                <a:gd name="T23" fmla="*/ 274 h 290"/>
                <a:gd name="T24" fmla="*/ 198 w 263"/>
                <a:gd name="T25" fmla="*/ 258 h 290"/>
                <a:gd name="T26" fmla="*/ 219 w 263"/>
                <a:gd name="T27" fmla="*/ 242 h 290"/>
                <a:gd name="T28" fmla="*/ 228 w 263"/>
                <a:gd name="T29" fmla="*/ 222 h 290"/>
                <a:gd name="T30" fmla="*/ 233 w 263"/>
                <a:gd name="T31" fmla="*/ 172 h 290"/>
                <a:gd name="T32" fmla="*/ 226 w 263"/>
                <a:gd name="T33" fmla="*/ 155 h 290"/>
                <a:gd name="T34" fmla="*/ 228 w 263"/>
                <a:gd name="T35" fmla="*/ 135 h 290"/>
                <a:gd name="T36" fmla="*/ 231 w 263"/>
                <a:gd name="T37" fmla="*/ 107 h 290"/>
                <a:gd name="T38" fmla="*/ 249 w 263"/>
                <a:gd name="T39" fmla="*/ 73 h 290"/>
                <a:gd name="T40" fmla="*/ 262 w 263"/>
                <a:gd name="T41" fmla="*/ 42 h 290"/>
                <a:gd name="T42" fmla="*/ 263 w 263"/>
                <a:gd name="T43" fmla="*/ 26 h 290"/>
                <a:gd name="T44" fmla="*/ 247 w 263"/>
                <a:gd name="T45" fmla="*/ 25 h 290"/>
                <a:gd name="T46" fmla="*/ 237 w 263"/>
                <a:gd name="T47" fmla="*/ 14 h 290"/>
                <a:gd name="T48" fmla="*/ 238 w 263"/>
                <a:gd name="T49" fmla="*/ 1 h 290"/>
                <a:gd name="T50" fmla="*/ 226 w 263"/>
                <a:gd name="T51" fmla="*/ 0 h 290"/>
                <a:gd name="T52" fmla="*/ 194 w 263"/>
                <a:gd name="T53" fmla="*/ 25 h 290"/>
                <a:gd name="T54" fmla="*/ 171 w 263"/>
                <a:gd name="T55" fmla="*/ 51 h 290"/>
                <a:gd name="T56" fmla="*/ 128 w 263"/>
                <a:gd name="T57" fmla="*/ 51 h 290"/>
                <a:gd name="T58" fmla="*/ 101 w 263"/>
                <a:gd name="T59" fmla="*/ 55 h 290"/>
                <a:gd name="T60" fmla="*/ 60 w 263"/>
                <a:gd name="T61" fmla="*/ 57 h 290"/>
                <a:gd name="T62" fmla="*/ 21 w 263"/>
                <a:gd name="T63" fmla="*/ 58 h 290"/>
                <a:gd name="T64" fmla="*/ 0 w 263"/>
                <a:gd name="T65" fmla="*/ 69 h 290"/>
                <a:gd name="T66" fmla="*/ 11 w 263"/>
                <a:gd name="T67" fmla="*/ 87 h 290"/>
                <a:gd name="T68" fmla="*/ 12 w 263"/>
                <a:gd name="T69" fmla="*/ 99 h 290"/>
                <a:gd name="T70" fmla="*/ 18 w 263"/>
                <a:gd name="T71" fmla="*/ 115 h 290"/>
                <a:gd name="T72" fmla="*/ 14 w 263"/>
                <a:gd name="T73" fmla="*/ 135 h 290"/>
                <a:gd name="T74" fmla="*/ 12 w 263"/>
                <a:gd name="T75" fmla="*/ 155 h 290"/>
                <a:gd name="T76" fmla="*/ 7 w 263"/>
                <a:gd name="T77" fmla="*/ 196 h 290"/>
                <a:gd name="T78" fmla="*/ 18 w 263"/>
                <a:gd name="T79" fmla="*/ 210 h 290"/>
                <a:gd name="T80" fmla="*/ 37 w 263"/>
                <a:gd name="T81" fmla="*/ 238 h 290"/>
                <a:gd name="T82" fmla="*/ 48 w 263"/>
                <a:gd name="T83" fmla="*/ 252 h 290"/>
                <a:gd name="T84" fmla="*/ 46 w 263"/>
                <a:gd name="T85" fmla="*/ 268 h 290"/>
                <a:gd name="T86" fmla="*/ 39 w 263"/>
                <a:gd name="T87" fmla="*/ 285 h 290"/>
                <a:gd name="T88" fmla="*/ 37 w 263"/>
                <a:gd name="T89" fmla="*/ 290 h 290"/>
                <a:gd name="T90" fmla="*/ 37 w 263"/>
                <a:gd name="T91" fmla="*/ 290 h 290"/>
                <a:gd name="T92" fmla="*/ 37 w 263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290">
                  <a:moveTo>
                    <a:pt x="37" y="290"/>
                  </a:moveTo>
                  <a:lnTo>
                    <a:pt x="46" y="279"/>
                  </a:lnTo>
                  <a:lnTo>
                    <a:pt x="53" y="270"/>
                  </a:lnTo>
                  <a:lnTo>
                    <a:pt x="68" y="261"/>
                  </a:lnTo>
                  <a:lnTo>
                    <a:pt x="78" y="252"/>
                  </a:lnTo>
                  <a:lnTo>
                    <a:pt x="89" y="261"/>
                  </a:lnTo>
                  <a:lnTo>
                    <a:pt x="101" y="267"/>
                  </a:lnTo>
                  <a:lnTo>
                    <a:pt x="114" y="267"/>
                  </a:lnTo>
                  <a:lnTo>
                    <a:pt x="128" y="267"/>
                  </a:lnTo>
                  <a:lnTo>
                    <a:pt x="144" y="268"/>
                  </a:lnTo>
                  <a:lnTo>
                    <a:pt x="160" y="267"/>
                  </a:lnTo>
                  <a:lnTo>
                    <a:pt x="169" y="274"/>
                  </a:lnTo>
                  <a:lnTo>
                    <a:pt x="198" y="258"/>
                  </a:lnTo>
                  <a:lnTo>
                    <a:pt x="219" y="242"/>
                  </a:lnTo>
                  <a:lnTo>
                    <a:pt x="228" y="222"/>
                  </a:lnTo>
                  <a:lnTo>
                    <a:pt x="233" y="172"/>
                  </a:lnTo>
                  <a:lnTo>
                    <a:pt x="226" y="155"/>
                  </a:lnTo>
                  <a:lnTo>
                    <a:pt x="228" y="135"/>
                  </a:lnTo>
                  <a:lnTo>
                    <a:pt x="231" y="107"/>
                  </a:lnTo>
                  <a:lnTo>
                    <a:pt x="249" y="73"/>
                  </a:lnTo>
                  <a:lnTo>
                    <a:pt x="262" y="42"/>
                  </a:lnTo>
                  <a:lnTo>
                    <a:pt x="263" y="26"/>
                  </a:lnTo>
                  <a:lnTo>
                    <a:pt x="247" y="25"/>
                  </a:lnTo>
                  <a:lnTo>
                    <a:pt x="237" y="14"/>
                  </a:lnTo>
                  <a:lnTo>
                    <a:pt x="238" y="1"/>
                  </a:lnTo>
                  <a:lnTo>
                    <a:pt x="226" y="0"/>
                  </a:lnTo>
                  <a:lnTo>
                    <a:pt x="194" y="25"/>
                  </a:lnTo>
                  <a:lnTo>
                    <a:pt x="171" y="51"/>
                  </a:lnTo>
                  <a:lnTo>
                    <a:pt x="128" y="51"/>
                  </a:lnTo>
                  <a:lnTo>
                    <a:pt x="101" y="55"/>
                  </a:lnTo>
                  <a:lnTo>
                    <a:pt x="60" y="57"/>
                  </a:lnTo>
                  <a:lnTo>
                    <a:pt x="21" y="58"/>
                  </a:lnTo>
                  <a:lnTo>
                    <a:pt x="0" y="69"/>
                  </a:lnTo>
                  <a:lnTo>
                    <a:pt x="11" y="87"/>
                  </a:lnTo>
                  <a:lnTo>
                    <a:pt x="12" y="99"/>
                  </a:lnTo>
                  <a:lnTo>
                    <a:pt x="18" y="115"/>
                  </a:lnTo>
                  <a:lnTo>
                    <a:pt x="14" y="135"/>
                  </a:lnTo>
                  <a:lnTo>
                    <a:pt x="12" y="155"/>
                  </a:lnTo>
                  <a:lnTo>
                    <a:pt x="7" y="196"/>
                  </a:lnTo>
                  <a:lnTo>
                    <a:pt x="18" y="210"/>
                  </a:lnTo>
                  <a:lnTo>
                    <a:pt x="37" y="238"/>
                  </a:lnTo>
                  <a:lnTo>
                    <a:pt x="48" y="252"/>
                  </a:lnTo>
                  <a:lnTo>
                    <a:pt x="46" y="268"/>
                  </a:lnTo>
                  <a:lnTo>
                    <a:pt x="39" y="285"/>
                  </a:lnTo>
                  <a:lnTo>
                    <a:pt x="37" y="290"/>
                  </a:lnTo>
                  <a:lnTo>
                    <a:pt x="37" y="290"/>
                  </a:lnTo>
                  <a:lnTo>
                    <a:pt x="37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74">
              <a:extLst>
                <a:ext uri="{FF2B5EF4-FFF2-40B4-BE49-F238E27FC236}">
                  <a16:creationId xmlns:a16="http://schemas.microsoft.com/office/drawing/2014/main" id="{24CE8E33-899F-D58B-3870-AF1B2B785D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69892" y="4338994"/>
              <a:ext cx="788286" cy="517242"/>
            </a:xfrm>
            <a:custGeom>
              <a:avLst/>
              <a:gdLst>
                <a:gd name="T0" fmla="*/ 114 w 349"/>
                <a:gd name="T1" fmla="*/ 229 h 229"/>
                <a:gd name="T2" fmla="*/ 125 w 349"/>
                <a:gd name="T3" fmla="*/ 224 h 229"/>
                <a:gd name="T4" fmla="*/ 148 w 349"/>
                <a:gd name="T5" fmla="*/ 217 h 229"/>
                <a:gd name="T6" fmla="*/ 164 w 349"/>
                <a:gd name="T7" fmla="*/ 219 h 229"/>
                <a:gd name="T8" fmla="*/ 180 w 349"/>
                <a:gd name="T9" fmla="*/ 220 h 229"/>
                <a:gd name="T10" fmla="*/ 226 w 349"/>
                <a:gd name="T11" fmla="*/ 220 h 229"/>
                <a:gd name="T12" fmla="*/ 287 w 349"/>
                <a:gd name="T13" fmla="*/ 220 h 229"/>
                <a:gd name="T14" fmla="*/ 285 w 349"/>
                <a:gd name="T15" fmla="*/ 204 h 229"/>
                <a:gd name="T16" fmla="*/ 337 w 349"/>
                <a:gd name="T17" fmla="*/ 204 h 229"/>
                <a:gd name="T18" fmla="*/ 349 w 349"/>
                <a:gd name="T19" fmla="*/ 167 h 229"/>
                <a:gd name="T20" fmla="*/ 347 w 349"/>
                <a:gd name="T21" fmla="*/ 128 h 229"/>
                <a:gd name="T22" fmla="*/ 349 w 349"/>
                <a:gd name="T23" fmla="*/ 85 h 229"/>
                <a:gd name="T24" fmla="*/ 347 w 349"/>
                <a:gd name="T25" fmla="*/ 42 h 229"/>
                <a:gd name="T26" fmla="*/ 328 w 349"/>
                <a:gd name="T27" fmla="*/ 44 h 229"/>
                <a:gd name="T28" fmla="*/ 310 w 349"/>
                <a:gd name="T29" fmla="*/ 39 h 229"/>
                <a:gd name="T30" fmla="*/ 294 w 349"/>
                <a:gd name="T31" fmla="*/ 30 h 229"/>
                <a:gd name="T32" fmla="*/ 290 w 349"/>
                <a:gd name="T33" fmla="*/ 16 h 229"/>
                <a:gd name="T34" fmla="*/ 305 w 349"/>
                <a:gd name="T35" fmla="*/ 25 h 229"/>
                <a:gd name="T36" fmla="*/ 303 w 349"/>
                <a:gd name="T37" fmla="*/ 12 h 229"/>
                <a:gd name="T38" fmla="*/ 285 w 349"/>
                <a:gd name="T39" fmla="*/ 7 h 229"/>
                <a:gd name="T40" fmla="*/ 280 w 349"/>
                <a:gd name="T41" fmla="*/ 18 h 229"/>
                <a:gd name="T42" fmla="*/ 264 w 349"/>
                <a:gd name="T43" fmla="*/ 14 h 229"/>
                <a:gd name="T44" fmla="*/ 253 w 349"/>
                <a:gd name="T45" fmla="*/ 21 h 229"/>
                <a:gd name="T46" fmla="*/ 228 w 349"/>
                <a:gd name="T47" fmla="*/ 21 h 229"/>
                <a:gd name="T48" fmla="*/ 189 w 349"/>
                <a:gd name="T49" fmla="*/ 21 h 229"/>
                <a:gd name="T50" fmla="*/ 161 w 349"/>
                <a:gd name="T51" fmla="*/ 14 h 229"/>
                <a:gd name="T52" fmla="*/ 155 w 349"/>
                <a:gd name="T53" fmla="*/ 0 h 229"/>
                <a:gd name="T54" fmla="*/ 143 w 349"/>
                <a:gd name="T55" fmla="*/ 5 h 229"/>
                <a:gd name="T56" fmla="*/ 96 w 349"/>
                <a:gd name="T57" fmla="*/ 12 h 229"/>
                <a:gd name="T58" fmla="*/ 50 w 349"/>
                <a:gd name="T59" fmla="*/ 12 h 229"/>
                <a:gd name="T60" fmla="*/ 41 w 349"/>
                <a:gd name="T61" fmla="*/ 41 h 229"/>
                <a:gd name="T62" fmla="*/ 34 w 349"/>
                <a:gd name="T63" fmla="*/ 50 h 229"/>
                <a:gd name="T64" fmla="*/ 39 w 349"/>
                <a:gd name="T65" fmla="*/ 83 h 229"/>
                <a:gd name="T66" fmla="*/ 20 w 349"/>
                <a:gd name="T67" fmla="*/ 83 h 229"/>
                <a:gd name="T68" fmla="*/ 16 w 349"/>
                <a:gd name="T69" fmla="*/ 155 h 229"/>
                <a:gd name="T70" fmla="*/ 0 w 349"/>
                <a:gd name="T71" fmla="*/ 156 h 229"/>
                <a:gd name="T72" fmla="*/ 9 w 349"/>
                <a:gd name="T73" fmla="*/ 167 h 229"/>
                <a:gd name="T74" fmla="*/ 15 w 349"/>
                <a:gd name="T75" fmla="*/ 181 h 229"/>
                <a:gd name="T76" fmla="*/ 13 w 349"/>
                <a:gd name="T77" fmla="*/ 194 h 229"/>
                <a:gd name="T78" fmla="*/ 7 w 349"/>
                <a:gd name="T79" fmla="*/ 210 h 229"/>
                <a:gd name="T80" fmla="*/ 20 w 349"/>
                <a:gd name="T81" fmla="*/ 213 h 229"/>
                <a:gd name="T82" fmla="*/ 61 w 349"/>
                <a:gd name="T83" fmla="*/ 215 h 229"/>
                <a:gd name="T84" fmla="*/ 80 w 349"/>
                <a:gd name="T85" fmla="*/ 220 h 229"/>
                <a:gd name="T86" fmla="*/ 93 w 349"/>
                <a:gd name="T87" fmla="*/ 229 h 229"/>
                <a:gd name="T88" fmla="*/ 114 w 349"/>
                <a:gd name="T89" fmla="*/ 229 h 229"/>
                <a:gd name="T90" fmla="*/ 114 w 349"/>
                <a:gd name="T91" fmla="*/ 229 h 229"/>
                <a:gd name="T92" fmla="*/ 114 w 349"/>
                <a:gd name="T93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9" h="229">
                  <a:moveTo>
                    <a:pt x="114" y="229"/>
                  </a:moveTo>
                  <a:lnTo>
                    <a:pt x="125" y="224"/>
                  </a:lnTo>
                  <a:lnTo>
                    <a:pt x="148" y="217"/>
                  </a:lnTo>
                  <a:lnTo>
                    <a:pt x="164" y="219"/>
                  </a:lnTo>
                  <a:lnTo>
                    <a:pt x="180" y="220"/>
                  </a:lnTo>
                  <a:lnTo>
                    <a:pt x="226" y="220"/>
                  </a:lnTo>
                  <a:lnTo>
                    <a:pt x="287" y="220"/>
                  </a:lnTo>
                  <a:lnTo>
                    <a:pt x="285" y="204"/>
                  </a:lnTo>
                  <a:lnTo>
                    <a:pt x="337" y="204"/>
                  </a:lnTo>
                  <a:lnTo>
                    <a:pt x="349" y="167"/>
                  </a:lnTo>
                  <a:lnTo>
                    <a:pt x="347" y="128"/>
                  </a:lnTo>
                  <a:lnTo>
                    <a:pt x="349" y="85"/>
                  </a:lnTo>
                  <a:lnTo>
                    <a:pt x="347" y="42"/>
                  </a:lnTo>
                  <a:lnTo>
                    <a:pt x="328" y="44"/>
                  </a:lnTo>
                  <a:lnTo>
                    <a:pt x="310" y="39"/>
                  </a:lnTo>
                  <a:lnTo>
                    <a:pt x="294" y="30"/>
                  </a:lnTo>
                  <a:lnTo>
                    <a:pt x="290" y="16"/>
                  </a:lnTo>
                  <a:lnTo>
                    <a:pt x="305" y="25"/>
                  </a:lnTo>
                  <a:lnTo>
                    <a:pt x="303" y="12"/>
                  </a:lnTo>
                  <a:lnTo>
                    <a:pt x="285" y="7"/>
                  </a:lnTo>
                  <a:lnTo>
                    <a:pt x="280" y="18"/>
                  </a:lnTo>
                  <a:lnTo>
                    <a:pt x="264" y="14"/>
                  </a:lnTo>
                  <a:lnTo>
                    <a:pt x="253" y="21"/>
                  </a:lnTo>
                  <a:lnTo>
                    <a:pt x="228" y="21"/>
                  </a:lnTo>
                  <a:lnTo>
                    <a:pt x="189" y="21"/>
                  </a:lnTo>
                  <a:lnTo>
                    <a:pt x="161" y="14"/>
                  </a:lnTo>
                  <a:lnTo>
                    <a:pt x="155" y="0"/>
                  </a:lnTo>
                  <a:lnTo>
                    <a:pt x="143" y="5"/>
                  </a:lnTo>
                  <a:lnTo>
                    <a:pt x="96" y="12"/>
                  </a:lnTo>
                  <a:lnTo>
                    <a:pt x="50" y="12"/>
                  </a:lnTo>
                  <a:lnTo>
                    <a:pt x="41" y="41"/>
                  </a:lnTo>
                  <a:lnTo>
                    <a:pt x="34" y="50"/>
                  </a:lnTo>
                  <a:lnTo>
                    <a:pt x="39" y="83"/>
                  </a:lnTo>
                  <a:lnTo>
                    <a:pt x="20" y="83"/>
                  </a:lnTo>
                  <a:lnTo>
                    <a:pt x="16" y="155"/>
                  </a:lnTo>
                  <a:lnTo>
                    <a:pt x="0" y="156"/>
                  </a:lnTo>
                  <a:lnTo>
                    <a:pt x="9" y="167"/>
                  </a:lnTo>
                  <a:lnTo>
                    <a:pt x="15" y="181"/>
                  </a:lnTo>
                  <a:lnTo>
                    <a:pt x="13" y="194"/>
                  </a:lnTo>
                  <a:lnTo>
                    <a:pt x="7" y="210"/>
                  </a:lnTo>
                  <a:lnTo>
                    <a:pt x="20" y="213"/>
                  </a:lnTo>
                  <a:lnTo>
                    <a:pt x="61" y="215"/>
                  </a:lnTo>
                  <a:lnTo>
                    <a:pt x="80" y="220"/>
                  </a:lnTo>
                  <a:lnTo>
                    <a:pt x="93" y="229"/>
                  </a:lnTo>
                  <a:lnTo>
                    <a:pt x="114" y="229"/>
                  </a:lnTo>
                  <a:lnTo>
                    <a:pt x="114" y="229"/>
                  </a:lnTo>
                  <a:lnTo>
                    <a:pt x="114" y="2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75">
              <a:extLst>
                <a:ext uri="{FF2B5EF4-FFF2-40B4-BE49-F238E27FC236}">
                  <a16:creationId xmlns:a16="http://schemas.microsoft.com/office/drawing/2014/main" id="{297DCBED-385C-57F4-2015-DC61B4D7E3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4607779"/>
              <a:ext cx="756664" cy="860565"/>
            </a:xfrm>
            <a:custGeom>
              <a:avLst/>
              <a:gdLst>
                <a:gd name="T0" fmla="*/ 142 w 335"/>
                <a:gd name="T1" fmla="*/ 381 h 381"/>
                <a:gd name="T2" fmla="*/ 182 w 335"/>
                <a:gd name="T3" fmla="*/ 352 h 381"/>
                <a:gd name="T4" fmla="*/ 290 w 335"/>
                <a:gd name="T5" fmla="*/ 233 h 381"/>
                <a:gd name="T6" fmla="*/ 331 w 335"/>
                <a:gd name="T7" fmla="*/ 192 h 381"/>
                <a:gd name="T8" fmla="*/ 322 w 335"/>
                <a:gd name="T9" fmla="*/ 185 h 381"/>
                <a:gd name="T10" fmla="*/ 308 w 335"/>
                <a:gd name="T11" fmla="*/ 171 h 381"/>
                <a:gd name="T12" fmla="*/ 310 w 335"/>
                <a:gd name="T13" fmla="*/ 158 h 381"/>
                <a:gd name="T14" fmla="*/ 308 w 335"/>
                <a:gd name="T15" fmla="*/ 144 h 381"/>
                <a:gd name="T16" fmla="*/ 290 w 335"/>
                <a:gd name="T17" fmla="*/ 126 h 381"/>
                <a:gd name="T18" fmla="*/ 299 w 335"/>
                <a:gd name="T19" fmla="*/ 114 h 381"/>
                <a:gd name="T20" fmla="*/ 304 w 335"/>
                <a:gd name="T21" fmla="*/ 100 h 381"/>
                <a:gd name="T22" fmla="*/ 312 w 335"/>
                <a:gd name="T23" fmla="*/ 84 h 381"/>
                <a:gd name="T24" fmla="*/ 329 w 335"/>
                <a:gd name="T25" fmla="*/ 80 h 381"/>
                <a:gd name="T26" fmla="*/ 335 w 335"/>
                <a:gd name="T27" fmla="*/ 68 h 381"/>
                <a:gd name="T28" fmla="*/ 320 w 335"/>
                <a:gd name="T29" fmla="*/ 46 h 381"/>
                <a:gd name="T30" fmla="*/ 297 w 335"/>
                <a:gd name="T31" fmla="*/ 0 h 381"/>
                <a:gd name="T32" fmla="*/ 210 w 335"/>
                <a:gd name="T33" fmla="*/ 0 h 381"/>
                <a:gd name="T34" fmla="*/ 160 w 335"/>
                <a:gd name="T35" fmla="*/ 0 h 381"/>
                <a:gd name="T36" fmla="*/ 126 w 335"/>
                <a:gd name="T37" fmla="*/ 36 h 381"/>
                <a:gd name="T38" fmla="*/ 110 w 335"/>
                <a:gd name="T39" fmla="*/ 43 h 381"/>
                <a:gd name="T40" fmla="*/ 91 w 335"/>
                <a:gd name="T41" fmla="*/ 34 h 381"/>
                <a:gd name="T42" fmla="*/ 103 w 335"/>
                <a:gd name="T43" fmla="*/ 48 h 381"/>
                <a:gd name="T44" fmla="*/ 75 w 335"/>
                <a:gd name="T45" fmla="*/ 64 h 381"/>
                <a:gd name="T46" fmla="*/ 61 w 335"/>
                <a:gd name="T47" fmla="*/ 69 h 381"/>
                <a:gd name="T48" fmla="*/ 61 w 335"/>
                <a:gd name="T49" fmla="*/ 78 h 381"/>
                <a:gd name="T50" fmla="*/ 64 w 335"/>
                <a:gd name="T51" fmla="*/ 96 h 381"/>
                <a:gd name="T52" fmla="*/ 53 w 335"/>
                <a:gd name="T53" fmla="*/ 110 h 381"/>
                <a:gd name="T54" fmla="*/ 57 w 335"/>
                <a:gd name="T55" fmla="*/ 126 h 381"/>
                <a:gd name="T56" fmla="*/ 68 w 335"/>
                <a:gd name="T57" fmla="*/ 153 h 381"/>
                <a:gd name="T58" fmla="*/ 82 w 335"/>
                <a:gd name="T59" fmla="*/ 162 h 381"/>
                <a:gd name="T60" fmla="*/ 86 w 335"/>
                <a:gd name="T61" fmla="*/ 189 h 381"/>
                <a:gd name="T62" fmla="*/ 93 w 335"/>
                <a:gd name="T63" fmla="*/ 206 h 381"/>
                <a:gd name="T64" fmla="*/ 78 w 335"/>
                <a:gd name="T65" fmla="*/ 221 h 381"/>
                <a:gd name="T66" fmla="*/ 80 w 335"/>
                <a:gd name="T67" fmla="*/ 237 h 381"/>
                <a:gd name="T68" fmla="*/ 64 w 335"/>
                <a:gd name="T69" fmla="*/ 260 h 381"/>
                <a:gd name="T70" fmla="*/ 59 w 335"/>
                <a:gd name="T71" fmla="*/ 272 h 381"/>
                <a:gd name="T72" fmla="*/ 53 w 335"/>
                <a:gd name="T73" fmla="*/ 285 h 381"/>
                <a:gd name="T74" fmla="*/ 41 w 335"/>
                <a:gd name="T75" fmla="*/ 287 h 381"/>
                <a:gd name="T76" fmla="*/ 25 w 335"/>
                <a:gd name="T77" fmla="*/ 292 h 381"/>
                <a:gd name="T78" fmla="*/ 4 w 335"/>
                <a:gd name="T79" fmla="*/ 295 h 381"/>
                <a:gd name="T80" fmla="*/ 0 w 335"/>
                <a:gd name="T81" fmla="*/ 308 h 381"/>
                <a:gd name="T82" fmla="*/ 27 w 335"/>
                <a:gd name="T83" fmla="*/ 327 h 381"/>
                <a:gd name="T84" fmla="*/ 137 w 335"/>
                <a:gd name="T85" fmla="*/ 376 h 381"/>
                <a:gd name="T86" fmla="*/ 142 w 335"/>
                <a:gd name="T87" fmla="*/ 381 h 381"/>
                <a:gd name="T88" fmla="*/ 142 w 335"/>
                <a:gd name="T89" fmla="*/ 381 h 381"/>
                <a:gd name="T90" fmla="*/ 142 w 335"/>
                <a:gd name="T91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5" h="381">
                  <a:moveTo>
                    <a:pt x="142" y="381"/>
                  </a:moveTo>
                  <a:lnTo>
                    <a:pt x="182" y="352"/>
                  </a:lnTo>
                  <a:lnTo>
                    <a:pt x="290" y="233"/>
                  </a:lnTo>
                  <a:lnTo>
                    <a:pt x="331" y="192"/>
                  </a:lnTo>
                  <a:lnTo>
                    <a:pt x="322" y="185"/>
                  </a:lnTo>
                  <a:lnTo>
                    <a:pt x="308" y="171"/>
                  </a:lnTo>
                  <a:lnTo>
                    <a:pt x="310" y="158"/>
                  </a:lnTo>
                  <a:lnTo>
                    <a:pt x="308" y="144"/>
                  </a:lnTo>
                  <a:lnTo>
                    <a:pt x="290" y="126"/>
                  </a:lnTo>
                  <a:lnTo>
                    <a:pt x="299" y="114"/>
                  </a:lnTo>
                  <a:lnTo>
                    <a:pt x="304" y="100"/>
                  </a:lnTo>
                  <a:lnTo>
                    <a:pt x="312" y="84"/>
                  </a:lnTo>
                  <a:lnTo>
                    <a:pt x="329" y="80"/>
                  </a:lnTo>
                  <a:lnTo>
                    <a:pt x="335" y="68"/>
                  </a:lnTo>
                  <a:lnTo>
                    <a:pt x="320" y="46"/>
                  </a:lnTo>
                  <a:lnTo>
                    <a:pt x="297" y="0"/>
                  </a:lnTo>
                  <a:lnTo>
                    <a:pt x="210" y="0"/>
                  </a:lnTo>
                  <a:lnTo>
                    <a:pt x="160" y="0"/>
                  </a:lnTo>
                  <a:lnTo>
                    <a:pt x="126" y="36"/>
                  </a:lnTo>
                  <a:lnTo>
                    <a:pt x="110" y="43"/>
                  </a:lnTo>
                  <a:lnTo>
                    <a:pt x="91" y="34"/>
                  </a:lnTo>
                  <a:lnTo>
                    <a:pt x="103" y="48"/>
                  </a:lnTo>
                  <a:lnTo>
                    <a:pt x="75" y="64"/>
                  </a:lnTo>
                  <a:lnTo>
                    <a:pt x="61" y="69"/>
                  </a:lnTo>
                  <a:lnTo>
                    <a:pt x="61" y="78"/>
                  </a:lnTo>
                  <a:lnTo>
                    <a:pt x="64" y="96"/>
                  </a:lnTo>
                  <a:lnTo>
                    <a:pt x="53" y="110"/>
                  </a:lnTo>
                  <a:lnTo>
                    <a:pt x="57" y="126"/>
                  </a:lnTo>
                  <a:lnTo>
                    <a:pt x="68" y="153"/>
                  </a:lnTo>
                  <a:lnTo>
                    <a:pt x="82" y="162"/>
                  </a:lnTo>
                  <a:lnTo>
                    <a:pt x="86" y="189"/>
                  </a:lnTo>
                  <a:lnTo>
                    <a:pt x="93" y="206"/>
                  </a:lnTo>
                  <a:lnTo>
                    <a:pt x="78" y="221"/>
                  </a:lnTo>
                  <a:lnTo>
                    <a:pt x="80" y="237"/>
                  </a:lnTo>
                  <a:lnTo>
                    <a:pt x="64" y="260"/>
                  </a:lnTo>
                  <a:lnTo>
                    <a:pt x="59" y="272"/>
                  </a:lnTo>
                  <a:lnTo>
                    <a:pt x="53" y="285"/>
                  </a:lnTo>
                  <a:lnTo>
                    <a:pt x="41" y="287"/>
                  </a:lnTo>
                  <a:lnTo>
                    <a:pt x="25" y="292"/>
                  </a:lnTo>
                  <a:lnTo>
                    <a:pt x="4" y="295"/>
                  </a:lnTo>
                  <a:lnTo>
                    <a:pt x="0" y="308"/>
                  </a:lnTo>
                  <a:lnTo>
                    <a:pt x="27" y="327"/>
                  </a:lnTo>
                  <a:lnTo>
                    <a:pt x="137" y="376"/>
                  </a:lnTo>
                  <a:lnTo>
                    <a:pt x="142" y="381"/>
                  </a:lnTo>
                  <a:lnTo>
                    <a:pt x="142" y="381"/>
                  </a:lnTo>
                  <a:lnTo>
                    <a:pt x="142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76">
              <a:extLst>
                <a:ext uri="{FF2B5EF4-FFF2-40B4-BE49-F238E27FC236}">
                  <a16:creationId xmlns:a16="http://schemas.microsoft.com/office/drawing/2014/main" id="{BE6B6D75-BDE2-4AE1-BD62-53C8F19AF1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1048" y="5861356"/>
              <a:ext cx="607590" cy="539829"/>
            </a:xfrm>
            <a:custGeom>
              <a:avLst/>
              <a:gdLst>
                <a:gd name="T0" fmla="*/ 72 w 269"/>
                <a:gd name="T1" fmla="*/ 239 h 239"/>
                <a:gd name="T2" fmla="*/ 95 w 269"/>
                <a:gd name="T3" fmla="*/ 228 h 239"/>
                <a:gd name="T4" fmla="*/ 166 w 269"/>
                <a:gd name="T5" fmla="*/ 201 h 239"/>
                <a:gd name="T6" fmla="*/ 187 w 269"/>
                <a:gd name="T7" fmla="*/ 194 h 239"/>
                <a:gd name="T8" fmla="*/ 205 w 269"/>
                <a:gd name="T9" fmla="*/ 203 h 239"/>
                <a:gd name="T10" fmla="*/ 234 w 269"/>
                <a:gd name="T11" fmla="*/ 187 h 239"/>
                <a:gd name="T12" fmla="*/ 253 w 269"/>
                <a:gd name="T13" fmla="*/ 180 h 239"/>
                <a:gd name="T14" fmla="*/ 257 w 269"/>
                <a:gd name="T15" fmla="*/ 157 h 239"/>
                <a:gd name="T16" fmla="*/ 257 w 269"/>
                <a:gd name="T17" fmla="*/ 102 h 239"/>
                <a:gd name="T18" fmla="*/ 264 w 269"/>
                <a:gd name="T19" fmla="*/ 91 h 239"/>
                <a:gd name="T20" fmla="*/ 266 w 269"/>
                <a:gd name="T21" fmla="*/ 75 h 239"/>
                <a:gd name="T22" fmla="*/ 264 w 269"/>
                <a:gd name="T23" fmla="*/ 39 h 239"/>
                <a:gd name="T24" fmla="*/ 269 w 269"/>
                <a:gd name="T25" fmla="*/ 4 h 239"/>
                <a:gd name="T26" fmla="*/ 237 w 269"/>
                <a:gd name="T27" fmla="*/ 2 h 239"/>
                <a:gd name="T28" fmla="*/ 170 w 269"/>
                <a:gd name="T29" fmla="*/ 0 h 239"/>
                <a:gd name="T30" fmla="*/ 134 w 269"/>
                <a:gd name="T31" fmla="*/ 0 h 239"/>
                <a:gd name="T32" fmla="*/ 100 w 269"/>
                <a:gd name="T33" fmla="*/ 6 h 239"/>
                <a:gd name="T34" fmla="*/ 36 w 269"/>
                <a:gd name="T35" fmla="*/ 4 h 239"/>
                <a:gd name="T36" fmla="*/ 0 w 269"/>
                <a:gd name="T37" fmla="*/ 2 h 239"/>
                <a:gd name="T38" fmla="*/ 8 w 269"/>
                <a:gd name="T39" fmla="*/ 48 h 239"/>
                <a:gd name="T40" fmla="*/ 9 w 269"/>
                <a:gd name="T41" fmla="*/ 63 h 239"/>
                <a:gd name="T42" fmla="*/ 15 w 269"/>
                <a:gd name="T43" fmla="*/ 102 h 239"/>
                <a:gd name="T44" fmla="*/ 22 w 269"/>
                <a:gd name="T45" fmla="*/ 145 h 239"/>
                <a:gd name="T46" fmla="*/ 25 w 269"/>
                <a:gd name="T47" fmla="*/ 168 h 239"/>
                <a:gd name="T48" fmla="*/ 33 w 269"/>
                <a:gd name="T49" fmla="*/ 221 h 239"/>
                <a:gd name="T50" fmla="*/ 33 w 269"/>
                <a:gd name="T51" fmla="*/ 237 h 239"/>
                <a:gd name="T52" fmla="*/ 72 w 269"/>
                <a:gd name="T53" fmla="*/ 239 h 239"/>
                <a:gd name="T54" fmla="*/ 72 w 269"/>
                <a:gd name="T55" fmla="*/ 239 h 239"/>
                <a:gd name="T56" fmla="*/ 72 w 269"/>
                <a:gd name="T57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9" h="239">
                  <a:moveTo>
                    <a:pt x="72" y="239"/>
                  </a:moveTo>
                  <a:lnTo>
                    <a:pt x="95" y="228"/>
                  </a:lnTo>
                  <a:lnTo>
                    <a:pt x="166" y="201"/>
                  </a:lnTo>
                  <a:lnTo>
                    <a:pt x="187" y="194"/>
                  </a:lnTo>
                  <a:lnTo>
                    <a:pt x="205" y="203"/>
                  </a:lnTo>
                  <a:lnTo>
                    <a:pt x="234" y="187"/>
                  </a:lnTo>
                  <a:lnTo>
                    <a:pt x="253" y="180"/>
                  </a:lnTo>
                  <a:lnTo>
                    <a:pt x="257" y="157"/>
                  </a:lnTo>
                  <a:lnTo>
                    <a:pt x="257" y="102"/>
                  </a:lnTo>
                  <a:lnTo>
                    <a:pt x="264" y="91"/>
                  </a:lnTo>
                  <a:lnTo>
                    <a:pt x="266" y="75"/>
                  </a:lnTo>
                  <a:lnTo>
                    <a:pt x="264" y="39"/>
                  </a:lnTo>
                  <a:lnTo>
                    <a:pt x="269" y="4"/>
                  </a:lnTo>
                  <a:lnTo>
                    <a:pt x="237" y="2"/>
                  </a:lnTo>
                  <a:lnTo>
                    <a:pt x="170" y="0"/>
                  </a:lnTo>
                  <a:lnTo>
                    <a:pt x="134" y="0"/>
                  </a:lnTo>
                  <a:lnTo>
                    <a:pt x="100" y="6"/>
                  </a:lnTo>
                  <a:lnTo>
                    <a:pt x="36" y="4"/>
                  </a:lnTo>
                  <a:lnTo>
                    <a:pt x="0" y="2"/>
                  </a:lnTo>
                  <a:lnTo>
                    <a:pt x="8" y="48"/>
                  </a:lnTo>
                  <a:lnTo>
                    <a:pt x="9" y="63"/>
                  </a:lnTo>
                  <a:lnTo>
                    <a:pt x="15" y="102"/>
                  </a:lnTo>
                  <a:lnTo>
                    <a:pt x="22" y="145"/>
                  </a:lnTo>
                  <a:lnTo>
                    <a:pt x="25" y="168"/>
                  </a:lnTo>
                  <a:lnTo>
                    <a:pt x="33" y="221"/>
                  </a:lnTo>
                  <a:lnTo>
                    <a:pt x="33" y="237"/>
                  </a:lnTo>
                  <a:lnTo>
                    <a:pt x="72" y="239"/>
                  </a:lnTo>
                  <a:lnTo>
                    <a:pt x="72" y="239"/>
                  </a:lnTo>
                  <a:lnTo>
                    <a:pt x="72" y="23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77">
              <a:extLst>
                <a:ext uri="{FF2B5EF4-FFF2-40B4-BE49-F238E27FC236}">
                  <a16:creationId xmlns:a16="http://schemas.microsoft.com/office/drawing/2014/main" id="{41CE0CF4-F611-81C9-944B-55E9ABEDDE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1820" y="4616813"/>
              <a:ext cx="596296" cy="598556"/>
            </a:xfrm>
            <a:custGeom>
              <a:avLst/>
              <a:gdLst>
                <a:gd name="T0" fmla="*/ 103 w 264"/>
                <a:gd name="T1" fmla="*/ 265 h 265"/>
                <a:gd name="T2" fmla="*/ 116 w 264"/>
                <a:gd name="T3" fmla="*/ 254 h 265"/>
                <a:gd name="T4" fmla="*/ 155 w 264"/>
                <a:gd name="T5" fmla="*/ 229 h 265"/>
                <a:gd name="T6" fmla="*/ 182 w 264"/>
                <a:gd name="T7" fmla="*/ 220 h 265"/>
                <a:gd name="T8" fmla="*/ 205 w 264"/>
                <a:gd name="T9" fmla="*/ 213 h 265"/>
                <a:gd name="T10" fmla="*/ 219 w 264"/>
                <a:gd name="T11" fmla="*/ 208 h 265"/>
                <a:gd name="T12" fmla="*/ 230 w 264"/>
                <a:gd name="T13" fmla="*/ 202 h 265"/>
                <a:gd name="T14" fmla="*/ 246 w 264"/>
                <a:gd name="T15" fmla="*/ 195 h 265"/>
                <a:gd name="T16" fmla="*/ 264 w 264"/>
                <a:gd name="T17" fmla="*/ 188 h 265"/>
                <a:gd name="T18" fmla="*/ 255 w 264"/>
                <a:gd name="T19" fmla="*/ 178 h 265"/>
                <a:gd name="T20" fmla="*/ 251 w 264"/>
                <a:gd name="T21" fmla="*/ 158 h 265"/>
                <a:gd name="T22" fmla="*/ 246 w 264"/>
                <a:gd name="T23" fmla="*/ 144 h 265"/>
                <a:gd name="T24" fmla="*/ 235 w 264"/>
                <a:gd name="T25" fmla="*/ 133 h 265"/>
                <a:gd name="T26" fmla="*/ 223 w 264"/>
                <a:gd name="T27" fmla="*/ 124 h 265"/>
                <a:gd name="T28" fmla="*/ 214 w 264"/>
                <a:gd name="T29" fmla="*/ 113 h 265"/>
                <a:gd name="T30" fmla="*/ 212 w 264"/>
                <a:gd name="T31" fmla="*/ 101 h 265"/>
                <a:gd name="T32" fmla="*/ 210 w 264"/>
                <a:gd name="T33" fmla="*/ 87 h 265"/>
                <a:gd name="T34" fmla="*/ 207 w 264"/>
                <a:gd name="T35" fmla="*/ 74 h 265"/>
                <a:gd name="T36" fmla="*/ 198 w 264"/>
                <a:gd name="T37" fmla="*/ 60 h 265"/>
                <a:gd name="T38" fmla="*/ 196 w 264"/>
                <a:gd name="T39" fmla="*/ 44 h 265"/>
                <a:gd name="T40" fmla="*/ 192 w 264"/>
                <a:gd name="T41" fmla="*/ 30 h 265"/>
                <a:gd name="T42" fmla="*/ 180 w 264"/>
                <a:gd name="T43" fmla="*/ 26 h 265"/>
                <a:gd name="T44" fmla="*/ 178 w 264"/>
                <a:gd name="T45" fmla="*/ 12 h 265"/>
                <a:gd name="T46" fmla="*/ 159 w 264"/>
                <a:gd name="T47" fmla="*/ 7 h 265"/>
                <a:gd name="T48" fmla="*/ 146 w 264"/>
                <a:gd name="T49" fmla="*/ 12 h 265"/>
                <a:gd name="T50" fmla="*/ 130 w 264"/>
                <a:gd name="T51" fmla="*/ 7 h 265"/>
                <a:gd name="T52" fmla="*/ 123 w 264"/>
                <a:gd name="T53" fmla="*/ 16 h 265"/>
                <a:gd name="T54" fmla="*/ 109 w 264"/>
                <a:gd name="T55" fmla="*/ 14 h 265"/>
                <a:gd name="T56" fmla="*/ 93 w 264"/>
                <a:gd name="T57" fmla="*/ 12 h 265"/>
                <a:gd name="T58" fmla="*/ 80 w 264"/>
                <a:gd name="T59" fmla="*/ 16 h 265"/>
                <a:gd name="T60" fmla="*/ 64 w 264"/>
                <a:gd name="T61" fmla="*/ 8 h 265"/>
                <a:gd name="T62" fmla="*/ 50 w 264"/>
                <a:gd name="T63" fmla="*/ 0 h 265"/>
                <a:gd name="T64" fmla="*/ 36 w 264"/>
                <a:gd name="T65" fmla="*/ 30 h 265"/>
                <a:gd name="T66" fmla="*/ 14 w 264"/>
                <a:gd name="T67" fmla="*/ 73 h 265"/>
                <a:gd name="T68" fmla="*/ 13 w 264"/>
                <a:gd name="T69" fmla="*/ 92 h 265"/>
                <a:gd name="T70" fmla="*/ 13 w 264"/>
                <a:gd name="T71" fmla="*/ 112 h 265"/>
                <a:gd name="T72" fmla="*/ 5 w 264"/>
                <a:gd name="T73" fmla="*/ 140 h 265"/>
                <a:gd name="T74" fmla="*/ 11 w 264"/>
                <a:gd name="T75" fmla="*/ 183 h 265"/>
                <a:gd name="T76" fmla="*/ 7 w 264"/>
                <a:gd name="T77" fmla="*/ 201 h 265"/>
                <a:gd name="T78" fmla="*/ 0 w 264"/>
                <a:gd name="T79" fmla="*/ 217 h 265"/>
                <a:gd name="T80" fmla="*/ 30 w 264"/>
                <a:gd name="T81" fmla="*/ 252 h 265"/>
                <a:gd name="T82" fmla="*/ 45 w 264"/>
                <a:gd name="T83" fmla="*/ 249 h 265"/>
                <a:gd name="T84" fmla="*/ 75 w 264"/>
                <a:gd name="T85" fmla="*/ 242 h 265"/>
                <a:gd name="T86" fmla="*/ 91 w 264"/>
                <a:gd name="T87" fmla="*/ 247 h 265"/>
                <a:gd name="T88" fmla="*/ 102 w 264"/>
                <a:gd name="T89" fmla="*/ 261 h 265"/>
                <a:gd name="T90" fmla="*/ 103 w 264"/>
                <a:gd name="T91" fmla="*/ 265 h 265"/>
                <a:gd name="T92" fmla="*/ 103 w 264"/>
                <a:gd name="T93" fmla="*/ 265 h 265"/>
                <a:gd name="T94" fmla="*/ 103 w 264"/>
                <a:gd name="T9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4" h="265">
                  <a:moveTo>
                    <a:pt x="103" y="265"/>
                  </a:moveTo>
                  <a:lnTo>
                    <a:pt x="116" y="254"/>
                  </a:lnTo>
                  <a:lnTo>
                    <a:pt x="155" y="229"/>
                  </a:lnTo>
                  <a:lnTo>
                    <a:pt x="182" y="220"/>
                  </a:lnTo>
                  <a:lnTo>
                    <a:pt x="205" y="213"/>
                  </a:lnTo>
                  <a:lnTo>
                    <a:pt x="219" y="208"/>
                  </a:lnTo>
                  <a:lnTo>
                    <a:pt x="230" y="202"/>
                  </a:lnTo>
                  <a:lnTo>
                    <a:pt x="246" y="195"/>
                  </a:lnTo>
                  <a:lnTo>
                    <a:pt x="264" y="188"/>
                  </a:lnTo>
                  <a:lnTo>
                    <a:pt x="255" y="178"/>
                  </a:lnTo>
                  <a:lnTo>
                    <a:pt x="251" y="158"/>
                  </a:lnTo>
                  <a:lnTo>
                    <a:pt x="246" y="144"/>
                  </a:lnTo>
                  <a:lnTo>
                    <a:pt x="235" y="133"/>
                  </a:lnTo>
                  <a:lnTo>
                    <a:pt x="223" y="124"/>
                  </a:lnTo>
                  <a:lnTo>
                    <a:pt x="214" y="113"/>
                  </a:lnTo>
                  <a:lnTo>
                    <a:pt x="212" y="101"/>
                  </a:lnTo>
                  <a:lnTo>
                    <a:pt x="210" y="87"/>
                  </a:lnTo>
                  <a:lnTo>
                    <a:pt x="207" y="74"/>
                  </a:lnTo>
                  <a:lnTo>
                    <a:pt x="198" y="60"/>
                  </a:lnTo>
                  <a:lnTo>
                    <a:pt x="196" y="44"/>
                  </a:lnTo>
                  <a:lnTo>
                    <a:pt x="192" y="30"/>
                  </a:lnTo>
                  <a:lnTo>
                    <a:pt x="180" y="26"/>
                  </a:lnTo>
                  <a:lnTo>
                    <a:pt x="178" y="12"/>
                  </a:lnTo>
                  <a:lnTo>
                    <a:pt x="159" y="7"/>
                  </a:lnTo>
                  <a:lnTo>
                    <a:pt x="146" y="12"/>
                  </a:lnTo>
                  <a:lnTo>
                    <a:pt x="130" y="7"/>
                  </a:lnTo>
                  <a:lnTo>
                    <a:pt x="123" y="16"/>
                  </a:lnTo>
                  <a:lnTo>
                    <a:pt x="109" y="14"/>
                  </a:lnTo>
                  <a:lnTo>
                    <a:pt x="93" y="12"/>
                  </a:lnTo>
                  <a:lnTo>
                    <a:pt x="80" y="16"/>
                  </a:lnTo>
                  <a:lnTo>
                    <a:pt x="64" y="8"/>
                  </a:lnTo>
                  <a:lnTo>
                    <a:pt x="50" y="0"/>
                  </a:lnTo>
                  <a:lnTo>
                    <a:pt x="36" y="30"/>
                  </a:lnTo>
                  <a:lnTo>
                    <a:pt x="14" y="73"/>
                  </a:lnTo>
                  <a:lnTo>
                    <a:pt x="13" y="92"/>
                  </a:lnTo>
                  <a:lnTo>
                    <a:pt x="13" y="112"/>
                  </a:lnTo>
                  <a:lnTo>
                    <a:pt x="5" y="140"/>
                  </a:lnTo>
                  <a:lnTo>
                    <a:pt x="11" y="183"/>
                  </a:lnTo>
                  <a:lnTo>
                    <a:pt x="7" y="201"/>
                  </a:lnTo>
                  <a:lnTo>
                    <a:pt x="0" y="217"/>
                  </a:lnTo>
                  <a:lnTo>
                    <a:pt x="30" y="252"/>
                  </a:lnTo>
                  <a:lnTo>
                    <a:pt x="45" y="249"/>
                  </a:lnTo>
                  <a:lnTo>
                    <a:pt x="75" y="242"/>
                  </a:lnTo>
                  <a:lnTo>
                    <a:pt x="91" y="247"/>
                  </a:lnTo>
                  <a:lnTo>
                    <a:pt x="102" y="261"/>
                  </a:lnTo>
                  <a:lnTo>
                    <a:pt x="103" y="265"/>
                  </a:lnTo>
                  <a:lnTo>
                    <a:pt x="103" y="265"/>
                  </a:lnTo>
                  <a:lnTo>
                    <a:pt x="10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78">
              <a:extLst>
                <a:ext uri="{FF2B5EF4-FFF2-40B4-BE49-F238E27FC236}">
                  <a16:creationId xmlns:a16="http://schemas.microsoft.com/office/drawing/2014/main" id="{67981ABF-5F96-2ED0-C839-074DD0AB3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5050483"/>
              <a:ext cx="788286" cy="682127"/>
            </a:xfrm>
            <a:custGeom>
              <a:avLst/>
              <a:gdLst>
                <a:gd name="T0" fmla="*/ 215 w 349"/>
                <a:gd name="T1" fmla="*/ 302 h 302"/>
                <a:gd name="T2" fmla="*/ 242 w 349"/>
                <a:gd name="T3" fmla="*/ 283 h 302"/>
                <a:gd name="T4" fmla="*/ 267 w 349"/>
                <a:gd name="T5" fmla="*/ 274 h 302"/>
                <a:gd name="T6" fmla="*/ 293 w 349"/>
                <a:gd name="T7" fmla="*/ 261 h 302"/>
                <a:gd name="T8" fmla="*/ 311 w 349"/>
                <a:gd name="T9" fmla="*/ 253 h 302"/>
                <a:gd name="T10" fmla="*/ 329 w 349"/>
                <a:gd name="T11" fmla="*/ 245 h 302"/>
                <a:gd name="T12" fmla="*/ 349 w 349"/>
                <a:gd name="T13" fmla="*/ 235 h 302"/>
                <a:gd name="T14" fmla="*/ 327 w 349"/>
                <a:gd name="T15" fmla="*/ 226 h 302"/>
                <a:gd name="T16" fmla="*/ 333 w 349"/>
                <a:gd name="T17" fmla="*/ 210 h 302"/>
                <a:gd name="T18" fmla="*/ 334 w 349"/>
                <a:gd name="T19" fmla="*/ 197 h 302"/>
                <a:gd name="T20" fmla="*/ 340 w 349"/>
                <a:gd name="T21" fmla="*/ 181 h 302"/>
                <a:gd name="T22" fmla="*/ 343 w 349"/>
                <a:gd name="T23" fmla="*/ 171 h 302"/>
                <a:gd name="T24" fmla="*/ 347 w 349"/>
                <a:gd name="T25" fmla="*/ 148 h 302"/>
                <a:gd name="T26" fmla="*/ 345 w 349"/>
                <a:gd name="T27" fmla="*/ 131 h 302"/>
                <a:gd name="T28" fmla="*/ 343 w 349"/>
                <a:gd name="T29" fmla="*/ 117 h 302"/>
                <a:gd name="T30" fmla="*/ 331 w 349"/>
                <a:gd name="T31" fmla="*/ 114 h 302"/>
                <a:gd name="T32" fmla="*/ 320 w 349"/>
                <a:gd name="T33" fmla="*/ 99 h 302"/>
                <a:gd name="T34" fmla="*/ 315 w 349"/>
                <a:gd name="T35" fmla="*/ 89 h 302"/>
                <a:gd name="T36" fmla="*/ 297 w 349"/>
                <a:gd name="T37" fmla="*/ 73 h 302"/>
                <a:gd name="T38" fmla="*/ 284 w 349"/>
                <a:gd name="T39" fmla="*/ 55 h 302"/>
                <a:gd name="T40" fmla="*/ 254 w 349"/>
                <a:gd name="T41" fmla="*/ 30 h 302"/>
                <a:gd name="T42" fmla="*/ 242 w 349"/>
                <a:gd name="T43" fmla="*/ 30 h 302"/>
                <a:gd name="T44" fmla="*/ 219 w 349"/>
                <a:gd name="T45" fmla="*/ 35 h 302"/>
                <a:gd name="T46" fmla="*/ 192 w 349"/>
                <a:gd name="T47" fmla="*/ 37 h 302"/>
                <a:gd name="T48" fmla="*/ 178 w 349"/>
                <a:gd name="T49" fmla="*/ 23 h 302"/>
                <a:gd name="T50" fmla="*/ 165 w 349"/>
                <a:gd name="T51" fmla="*/ 16 h 302"/>
                <a:gd name="T52" fmla="*/ 151 w 349"/>
                <a:gd name="T53" fmla="*/ 0 h 302"/>
                <a:gd name="T54" fmla="*/ 133 w 349"/>
                <a:gd name="T55" fmla="*/ 14 h 302"/>
                <a:gd name="T56" fmla="*/ 108 w 349"/>
                <a:gd name="T57" fmla="*/ 37 h 302"/>
                <a:gd name="T58" fmla="*/ 66 w 349"/>
                <a:gd name="T59" fmla="*/ 87 h 302"/>
                <a:gd name="T60" fmla="*/ 51 w 349"/>
                <a:gd name="T61" fmla="*/ 98 h 302"/>
                <a:gd name="T62" fmla="*/ 44 w 349"/>
                <a:gd name="T63" fmla="*/ 110 h 302"/>
                <a:gd name="T64" fmla="*/ 0 w 349"/>
                <a:gd name="T65" fmla="*/ 156 h 302"/>
                <a:gd name="T66" fmla="*/ 5 w 349"/>
                <a:gd name="T67" fmla="*/ 171 h 302"/>
                <a:gd name="T68" fmla="*/ 16 w 349"/>
                <a:gd name="T69" fmla="*/ 178 h 302"/>
                <a:gd name="T70" fmla="*/ 21 w 349"/>
                <a:gd name="T71" fmla="*/ 196 h 302"/>
                <a:gd name="T72" fmla="*/ 32 w 349"/>
                <a:gd name="T73" fmla="*/ 206 h 302"/>
                <a:gd name="T74" fmla="*/ 44 w 349"/>
                <a:gd name="T75" fmla="*/ 210 h 302"/>
                <a:gd name="T76" fmla="*/ 58 w 349"/>
                <a:gd name="T77" fmla="*/ 210 h 302"/>
                <a:gd name="T78" fmla="*/ 71 w 349"/>
                <a:gd name="T79" fmla="*/ 213 h 302"/>
                <a:gd name="T80" fmla="*/ 78 w 349"/>
                <a:gd name="T81" fmla="*/ 228 h 302"/>
                <a:gd name="T82" fmla="*/ 92 w 349"/>
                <a:gd name="T83" fmla="*/ 222 h 302"/>
                <a:gd name="T84" fmla="*/ 103 w 349"/>
                <a:gd name="T85" fmla="*/ 231 h 302"/>
                <a:gd name="T86" fmla="*/ 117 w 349"/>
                <a:gd name="T87" fmla="*/ 226 h 302"/>
                <a:gd name="T88" fmla="*/ 130 w 349"/>
                <a:gd name="T89" fmla="*/ 231 h 302"/>
                <a:gd name="T90" fmla="*/ 142 w 349"/>
                <a:gd name="T91" fmla="*/ 233 h 302"/>
                <a:gd name="T92" fmla="*/ 155 w 349"/>
                <a:gd name="T93" fmla="*/ 231 h 302"/>
                <a:gd name="T94" fmla="*/ 167 w 349"/>
                <a:gd name="T95" fmla="*/ 238 h 302"/>
                <a:gd name="T96" fmla="*/ 185 w 349"/>
                <a:gd name="T97" fmla="*/ 235 h 302"/>
                <a:gd name="T98" fmla="*/ 201 w 349"/>
                <a:gd name="T99" fmla="*/ 260 h 302"/>
                <a:gd name="T100" fmla="*/ 204 w 349"/>
                <a:gd name="T101" fmla="*/ 272 h 302"/>
                <a:gd name="T102" fmla="*/ 215 w 349"/>
                <a:gd name="T103" fmla="*/ 302 h 302"/>
                <a:gd name="T104" fmla="*/ 215 w 349"/>
                <a:gd name="T105" fmla="*/ 302 h 302"/>
                <a:gd name="T106" fmla="*/ 215 w 349"/>
                <a:gd name="T107" fmla="*/ 302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9" h="302">
                  <a:moveTo>
                    <a:pt x="215" y="302"/>
                  </a:moveTo>
                  <a:lnTo>
                    <a:pt x="242" y="283"/>
                  </a:lnTo>
                  <a:lnTo>
                    <a:pt x="267" y="274"/>
                  </a:lnTo>
                  <a:lnTo>
                    <a:pt x="293" y="261"/>
                  </a:lnTo>
                  <a:lnTo>
                    <a:pt x="311" y="253"/>
                  </a:lnTo>
                  <a:lnTo>
                    <a:pt x="329" y="245"/>
                  </a:lnTo>
                  <a:lnTo>
                    <a:pt x="349" y="235"/>
                  </a:lnTo>
                  <a:lnTo>
                    <a:pt x="327" y="226"/>
                  </a:lnTo>
                  <a:lnTo>
                    <a:pt x="333" y="210"/>
                  </a:lnTo>
                  <a:lnTo>
                    <a:pt x="334" y="197"/>
                  </a:lnTo>
                  <a:lnTo>
                    <a:pt x="340" y="181"/>
                  </a:lnTo>
                  <a:lnTo>
                    <a:pt x="343" y="171"/>
                  </a:lnTo>
                  <a:lnTo>
                    <a:pt x="347" y="148"/>
                  </a:lnTo>
                  <a:lnTo>
                    <a:pt x="345" y="131"/>
                  </a:lnTo>
                  <a:lnTo>
                    <a:pt x="343" y="117"/>
                  </a:lnTo>
                  <a:lnTo>
                    <a:pt x="331" y="114"/>
                  </a:lnTo>
                  <a:lnTo>
                    <a:pt x="320" y="99"/>
                  </a:lnTo>
                  <a:lnTo>
                    <a:pt x="315" y="89"/>
                  </a:lnTo>
                  <a:lnTo>
                    <a:pt x="297" y="73"/>
                  </a:lnTo>
                  <a:lnTo>
                    <a:pt x="284" y="55"/>
                  </a:lnTo>
                  <a:lnTo>
                    <a:pt x="254" y="30"/>
                  </a:lnTo>
                  <a:lnTo>
                    <a:pt x="242" y="30"/>
                  </a:lnTo>
                  <a:lnTo>
                    <a:pt x="219" y="35"/>
                  </a:lnTo>
                  <a:lnTo>
                    <a:pt x="192" y="37"/>
                  </a:lnTo>
                  <a:lnTo>
                    <a:pt x="178" y="23"/>
                  </a:lnTo>
                  <a:lnTo>
                    <a:pt x="165" y="16"/>
                  </a:lnTo>
                  <a:lnTo>
                    <a:pt x="151" y="0"/>
                  </a:lnTo>
                  <a:lnTo>
                    <a:pt x="133" y="14"/>
                  </a:lnTo>
                  <a:lnTo>
                    <a:pt x="108" y="37"/>
                  </a:lnTo>
                  <a:lnTo>
                    <a:pt x="66" y="87"/>
                  </a:lnTo>
                  <a:lnTo>
                    <a:pt x="51" y="98"/>
                  </a:lnTo>
                  <a:lnTo>
                    <a:pt x="44" y="110"/>
                  </a:lnTo>
                  <a:lnTo>
                    <a:pt x="0" y="156"/>
                  </a:lnTo>
                  <a:lnTo>
                    <a:pt x="5" y="171"/>
                  </a:lnTo>
                  <a:lnTo>
                    <a:pt x="16" y="178"/>
                  </a:lnTo>
                  <a:lnTo>
                    <a:pt x="21" y="196"/>
                  </a:lnTo>
                  <a:lnTo>
                    <a:pt x="32" y="206"/>
                  </a:lnTo>
                  <a:lnTo>
                    <a:pt x="44" y="210"/>
                  </a:lnTo>
                  <a:lnTo>
                    <a:pt x="58" y="210"/>
                  </a:lnTo>
                  <a:lnTo>
                    <a:pt x="71" y="213"/>
                  </a:lnTo>
                  <a:lnTo>
                    <a:pt x="78" y="228"/>
                  </a:lnTo>
                  <a:lnTo>
                    <a:pt x="92" y="222"/>
                  </a:lnTo>
                  <a:lnTo>
                    <a:pt x="103" y="231"/>
                  </a:lnTo>
                  <a:lnTo>
                    <a:pt x="117" y="226"/>
                  </a:lnTo>
                  <a:lnTo>
                    <a:pt x="130" y="231"/>
                  </a:lnTo>
                  <a:lnTo>
                    <a:pt x="142" y="233"/>
                  </a:lnTo>
                  <a:lnTo>
                    <a:pt x="155" y="231"/>
                  </a:lnTo>
                  <a:lnTo>
                    <a:pt x="167" y="238"/>
                  </a:lnTo>
                  <a:lnTo>
                    <a:pt x="185" y="235"/>
                  </a:lnTo>
                  <a:lnTo>
                    <a:pt x="201" y="260"/>
                  </a:lnTo>
                  <a:lnTo>
                    <a:pt x="204" y="27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79">
              <a:extLst>
                <a:ext uri="{FF2B5EF4-FFF2-40B4-BE49-F238E27FC236}">
                  <a16:creationId xmlns:a16="http://schemas.microsoft.com/office/drawing/2014/main" id="{90B41AE3-7A84-B4D0-E8B6-E19764903F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17493" y="5106951"/>
              <a:ext cx="720525" cy="557899"/>
            </a:xfrm>
            <a:custGeom>
              <a:avLst/>
              <a:gdLst>
                <a:gd name="T0" fmla="*/ 123 w 319"/>
                <a:gd name="T1" fmla="*/ 235 h 247"/>
                <a:gd name="T2" fmla="*/ 155 w 319"/>
                <a:gd name="T3" fmla="*/ 236 h 247"/>
                <a:gd name="T4" fmla="*/ 191 w 319"/>
                <a:gd name="T5" fmla="*/ 208 h 247"/>
                <a:gd name="T6" fmla="*/ 217 w 319"/>
                <a:gd name="T7" fmla="*/ 212 h 247"/>
                <a:gd name="T8" fmla="*/ 239 w 319"/>
                <a:gd name="T9" fmla="*/ 220 h 247"/>
                <a:gd name="T10" fmla="*/ 265 w 319"/>
                <a:gd name="T11" fmla="*/ 231 h 247"/>
                <a:gd name="T12" fmla="*/ 287 w 319"/>
                <a:gd name="T13" fmla="*/ 217 h 247"/>
                <a:gd name="T14" fmla="*/ 313 w 319"/>
                <a:gd name="T15" fmla="*/ 210 h 247"/>
                <a:gd name="T16" fmla="*/ 310 w 319"/>
                <a:gd name="T17" fmla="*/ 187 h 247"/>
                <a:gd name="T18" fmla="*/ 276 w 319"/>
                <a:gd name="T19" fmla="*/ 153 h 247"/>
                <a:gd name="T20" fmla="*/ 265 w 319"/>
                <a:gd name="T21" fmla="*/ 133 h 247"/>
                <a:gd name="T22" fmla="*/ 249 w 319"/>
                <a:gd name="T23" fmla="*/ 101 h 247"/>
                <a:gd name="T24" fmla="*/ 226 w 319"/>
                <a:gd name="T25" fmla="*/ 89 h 247"/>
                <a:gd name="T26" fmla="*/ 233 w 319"/>
                <a:gd name="T27" fmla="*/ 51 h 247"/>
                <a:gd name="T28" fmla="*/ 210 w 319"/>
                <a:gd name="T29" fmla="*/ 0 h 247"/>
                <a:gd name="T30" fmla="*/ 173 w 319"/>
                <a:gd name="T31" fmla="*/ 17 h 247"/>
                <a:gd name="T32" fmla="*/ 137 w 319"/>
                <a:gd name="T33" fmla="*/ 19 h 247"/>
                <a:gd name="T34" fmla="*/ 112 w 319"/>
                <a:gd name="T35" fmla="*/ 16 h 247"/>
                <a:gd name="T36" fmla="*/ 84 w 319"/>
                <a:gd name="T37" fmla="*/ 9 h 247"/>
                <a:gd name="T38" fmla="*/ 62 w 319"/>
                <a:gd name="T39" fmla="*/ 3 h 247"/>
                <a:gd name="T40" fmla="*/ 46 w 319"/>
                <a:gd name="T41" fmla="*/ 25 h 247"/>
                <a:gd name="T42" fmla="*/ 25 w 319"/>
                <a:gd name="T43" fmla="*/ 44 h 247"/>
                <a:gd name="T44" fmla="*/ 0 w 319"/>
                <a:gd name="T45" fmla="*/ 58 h 247"/>
                <a:gd name="T46" fmla="*/ 13 w 319"/>
                <a:gd name="T47" fmla="*/ 89 h 247"/>
                <a:gd name="T48" fmla="*/ 27 w 319"/>
                <a:gd name="T49" fmla="*/ 106 h 247"/>
                <a:gd name="T50" fmla="*/ 32 w 319"/>
                <a:gd name="T51" fmla="*/ 140 h 247"/>
                <a:gd name="T52" fmla="*/ 16 w 319"/>
                <a:gd name="T53" fmla="*/ 163 h 247"/>
                <a:gd name="T54" fmla="*/ 9 w 319"/>
                <a:gd name="T55" fmla="*/ 192 h 247"/>
                <a:gd name="T56" fmla="*/ 45 w 319"/>
                <a:gd name="T57" fmla="*/ 217 h 247"/>
                <a:gd name="T58" fmla="*/ 75 w 319"/>
                <a:gd name="T59" fmla="*/ 236 h 247"/>
                <a:gd name="T60" fmla="*/ 100 w 319"/>
                <a:gd name="T61" fmla="*/ 242 h 247"/>
                <a:gd name="T62" fmla="*/ 105 w 319"/>
                <a:gd name="T63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9" h="247">
                  <a:moveTo>
                    <a:pt x="105" y="247"/>
                  </a:moveTo>
                  <a:lnTo>
                    <a:pt x="123" y="235"/>
                  </a:lnTo>
                  <a:lnTo>
                    <a:pt x="132" y="244"/>
                  </a:lnTo>
                  <a:lnTo>
                    <a:pt x="155" y="236"/>
                  </a:lnTo>
                  <a:lnTo>
                    <a:pt x="174" y="219"/>
                  </a:lnTo>
                  <a:lnTo>
                    <a:pt x="191" y="208"/>
                  </a:lnTo>
                  <a:lnTo>
                    <a:pt x="205" y="203"/>
                  </a:lnTo>
                  <a:lnTo>
                    <a:pt x="217" y="212"/>
                  </a:lnTo>
                  <a:lnTo>
                    <a:pt x="224" y="222"/>
                  </a:lnTo>
                  <a:lnTo>
                    <a:pt x="239" y="220"/>
                  </a:lnTo>
                  <a:lnTo>
                    <a:pt x="255" y="222"/>
                  </a:lnTo>
                  <a:lnTo>
                    <a:pt x="265" y="231"/>
                  </a:lnTo>
                  <a:lnTo>
                    <a:pt x="274" y="219"/>
                  </a:lnTo>
                  <a:lnTo>
                    <a:pt x="287" y="217"/>
                  </a:lnTo>
                  <a:lnTo>
                    <a:pt x="301" y="215"/>
                  </a:lnTo>
                  <a:lnTo>
                    <a:pt x="313" y="210"/>
                  </a:lnTo>
                  <a:lnTo>
                    <a:pt x="319" y="197"/>
                  </a:lnTo>
                  <a:lnTo>
                    <a:pt x="310" y="187"/>
                  </a:lnTo>
                  <a:lnTo>
                    <a:pt x="301" y="179"/>
                  </a:lnTo>
                  <a:lnTo>
                    <a:pt x="276" y="153"/>
                  </a:lnTo>
                  <a:lnTo>
                    <a:pt x="278" y="140"/>
                  </a:lnTo>
                  <a:lnTo>
                    <a:pt x="265" y="133"/>
                  </a:lnTo>
                  <a:lnTo>
                    <a:pt x="258" y="115"/>
                  </a:lnTo>
                  <a:lnTo>
                    <a:pt x="249" y="101"/>
                  </a:lnTo>
                  <a:lnTo>
                    <a:pt x="237" y="96"/>
                  </a:lnTo>
                  <a:lnTo>
                    <a:pt x="226" y="89"/>
                  </a:lnTo>
                  <a:lnTo>
                    <a:pt x="231" y="67"/>
                  </a:lnTo>
                  <a:lnTo>
                    <a:pt x="233" y="51"/>
                  </a:lnTo>
                  <a:lnTo>
                    <a:pt x="242" y="39"/>
                  </a:lnTo>
                  <a:lnTo>
                    <a:pt x="210" y="0"/>
                  </a:lnTo>
                  <a:lnTo>
                    <a:pt x="191" y="7"/>
                  </a:lnTo>
                  <a:lnTo>
                    <a:pt x="173" y="17"/>
                  </a:lnTo>
                  <a:lnTo>
                    <a:pt x="153" y="14"/>
                  </a:lnTo>
                  <a:lnTo>
                    <a:pt x="137" y="19"/>
                  </a:lnTo>
                  <a:lnTo>
                    <a:pt x="125" y="14"/>
                  </a:lnTo>
                  <a:lnTo>
                    <a:pt x="112" y="16"/>
                  </a:lnTo>
                  <a:lnTo>
                    <a:pt x="96" y="14"/>
                  </a:lnTo>
                  <a:lnTo>
                    <a:pt x="84" y="9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3" y="16"/>
                  </a:lnTo>
                  <a:lnTo>
                    <a:pt x="46" y="25"/>
                  </a:lnTo>
                  <a:lnTo>
                    <a:pt x="36" y="34"/>
                  </a:lnTo>
                  <a:lnTo>
                    <a:pt x="25" y="44"/>
                  </a:lnTo>
                  <a:lnTo>
                    <a:pt x="14" y="53"/>
                  </a:lnTo>
                  <a:lnTo>
                    <a:pt x="0" y="58"/>
                  </a:lnTo>
                  <a:lnTo>
                    <a:pt x="2" y="74"/>
                  </a:lnTo>
                  <a:lnTo>
                    <a:pt x="13" y="89"/>
                  </a:lnTo>
                  <a:lnTo>
                    <a:pt x="25" y="94"/>
                  </a:lnTo>
                  <a:lnTo>
                    <a:pt x="27" y="106"/>
                  </a:lnTo>
                  <a:lnTo>
                    <a:pt x="27" y="123"/>
                  </a:lnTo>
                  <a:lnTo>
                    <a:pt x="32" y="140"/>
                  </a:lnTo>
                  <a:lnTo>
                    <a:pt x="23" y="151"/>
                  </a:lnTo>
                  <a:lnTo>
                    <a:pt x="16" y="163"/>
                  </a:lnTo>
                  <a:lnTo>
                    <a:pt x="14" y="179"/>
                  </a:lnTo>
                  <a:lnTo>
                    <a:pt x="9" y="192"/>
                  </a:lnTo>
                  <a:lnTo>
                    <a:pt x="23" y="206"/>
                  </a:lnTo>
                  <a:lnTo>
                    <a:pt x="45" y="217"/>
                  </a:lnTo>
                  <a:lnTo>
                    <a:pt x="57" y="220"/>
                  </a:lnTo>
                  <a:lnTo>
                    <a:pt x="75" y="236"/>
                  </a:lnTo>
                  <a:lnTo>
                    <a:pt x="84" y="240"/>
                  </a:lnTo>
                  <a:lnTo>
                    <a:pt x="100" y="242"/>
                  </a:lnTo>
                  <a:lnTo>
                    <a:pt x="105" y="247"/>
                  </a:lnTo>
                  <a:lnTo>
                    <a:pt x="105" y="247"/>
                  </a:lnTo>
                  <a:lnTo>
                    <a:pt x="105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80">
              <a:extLst>
                <a:ext uri="{FF2B5EF4-FFF2-40B4-BE49-F238E27FC236}">
                  <a16:creationId xmlns:a16="http://schemas.microsoft.com/office/drawing/2014/main" id="{F01D156D-52A8-DB41-FA47-F39453D5C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8341" y="5732610"/>
              <a:ext cx="634695" cy="566934"/>
            </a:xfrm>
            <a:custGeom>
              <a:avLst/>
              <a:gdLst>
                <a:gd name="T0" fmla="*/ 186 w 281"/>
                <a:gd name="T1" fmla="*/ 251 h 251"/>
                <a:gd name="T2" fmla="*/ 251 w 281"/>
                <a:gd name="T3" fmla="*/ 225 h 251"/>
                <a:gd name="T4" fmla="*/ 274 w 281"/>
                <a:gd name="T5" fmla="*/ 218 h 251"/>
                <a:gd name="T6" fmla="*/ 274 w 281"/>
                <a:gd name="T7" fmla="*/ 202 h 251"/>
                <a:gd name="T8" fmla="*/ 281 w 281"/>
                <a:gd name="T9" fmla="*/ 189 h 251"/>
                <a:gd name="T10" fmla="*/ 281 w 281"/>
                <a:gd name="T11" fmla="*/ 169 h 251"/>
                <a:gd name="T12" fmla="*/ 268 w 281"/>
                <a:gd name="T13" fmla="*/ 155 h 251"/>
                <a:gd name="T14" fmla="*/ 270 w 281"/>
                <a:gd name="T15" fmla="*/ 143 h 251"/>
                <a:gd name="T16" fmla="*/ 279 w 281"/>
                <a:gd name="T17" fmla="*/ 121 h 251"/>
                <a:gd name="T18" fmla="*/ 268 w 281"/>
                <a:gd name="T19" fmla="*/ 107 h 251"/>
                <a:gd name="T20" fmla="*/ 256 w 281"/>
                <a:gd name="T21" fmla="*/ 102 h 251"/>
                <a:gd name="T22" fmla="*/ 245 w 281"/>
                <a:gd name="T23" fmla="*/ 91 h 251"/>
                <a:gd name="T24" fmla="*/ 233 w 281"/>
                <a:gd name="T25" fmla="*/ 88 h 251"/>
                <a:gd name="T26" fmla="*/ 217 w 281"/>
                <a:gd name="T27" fmla="*/ 82 h 251"/>
                <a:gd name="T28" fmla="*/ 208 w 281"/>
                <a:gd name="T29" fmla="*/ 72 h 251"/>
                <a:gd name="T30" fmla="*/ 194 w 281"/>
                <a:gd name="T31" fmla="*/ 63 h 251"/>
                <a:gd name="T32" fmla="*/ 185 w 281"/>
                <a:gd name="T33" fmla="*/ 52 h 251"/>
                <a:gd name="T34" fmla="*/ 172 w 281"/>
                <a:gd name="T35" fmla="*/ 45 h 251"/>
                <a:gd name="T36" fmla="*/ 160 w 281"/>
                <a:gd name="T37" fmla="*/ 43 h 251"/>
                <a:gd name="T38" fmla="*/ 144 w 281"/>
                <a:gd name="T39" fmla="*/ 41 h 251"/>
                <a:gd name="T40" fmla="*/ 131 w 281"/>
                <a:gd name="T41" fmla="*/ 40 h 251"/>
                <a:gd name="T42" fmla="*/ 119 w 281"/>
                <a:gd name="T43" fmla="*/ 34 h 251"/>
                <a:gd name="T44" fmla="*/ 83 w 281"/>
                <a:gd name="T45" fmla="*/ 0 h 251"/>
                <a:gd name="T46" fmla="*/ 48 w 281"/>
                <a:gd name="T47" fmla="*/ 29 h 251"/>
                <a:gd name="T48" fmla="*/ 26 w 281"/>
                <a:gd name="T49" fmla="*/ 41 h 251"/>
                <a:gd name="T50" fmla="*/ 0 w 281"/>
                <a:gd name="T51" fmla="*/ 57 h 251"/>
                <a:gd name="T52" fmla="*/ 12 w 281"/>
                <a:gd name="T53" fmla="*/ 66 h 251"/>
                <a:gd name="T54" fmla="*/ 19 w 281"/>
                <a:gd name="T55" fmla="*/ 77 h 251"/>
                <a:gd name="T56" fmla="*/ 32 w 281"/>
                <a:gd name="T57" fmla="*/ 82 h 251"/>
                <a:gd name="T58" fmla="*/ 46 w 281"/>
                <a:gd name="T59" fmla="*/ 80 h 251"/>
                <a:gd name="T60" fmla="*/ 48 w 281"/>
                <a:gd name="T61" fmla="*/ 93 h 251"/>
                <a:gd name="T62" fmla="*/ 55 w 281"/>
                <a:gd name="T63" fmla="*/ 107 h 251"/>
                <a:gd name="T64" fmla="*/ 64 w 281"/>
                <a:gd name="T65" fmla="*/ 114 h 251"/>
                <a:gd name="T66" fmla="*/ 76 w 281"/>
                <a:gd name="T67" fmla="*/ 123 h 251"/>
                <a:gd name="T68" fmla="*/ 90 w 281"/>
                <a:gd name="T69" fmla="*/ 134 h 251"/>
                <a:gd name="T70" fmla="*/ 99 w 281"/>
                <a:gd name="T71" fmla="*/ 141 h 251"/>
                <a:gd name="T72" fmla="*/ 115 w 281"/>
                <a:gd name="T73" fmla="*/ 143 h 251"/>
                <a:gd name="T74" fmla="*/ 124 w 281"/>
                <a:gd name="T75" fmla="*/ 152 h 251"/>
                <a:gd name="T76" fmla="*/ 130 w 281"/>
                <a:gd name="T77" fmla="*/ 164 h 251"/>
                <a:gd name="T78" fmla="*/ 140 w 281"/>
                <a:gd name="T79" fmla="*/ 178 h 251"/>
                <a:gd name="T80" fmla="*/ 147 w 281"/>
                <a:gd name="T81" fmla="*/ 193 h 251"/>
                <a:gd name="T82" fmla="*/ 153 w 281"/>
                <a:gd name="T83" fmla="*/ 207 h 251"/>
                <a:gd name="T84" fmla="*/ 154 w 281"/>
                <a:gd name="T85" fmla="*/ 219 h 251"/>
                <a:gd name="T86" fmla="*/ 160 w 281"/>
                <a:gd name="T87" fmla="*/ 234 h 251"/>
                <a:gd name="T88" fmla="*/ 172 w 281"/>
                <a:gd name="T89" fmla="*/ 234 h 251"/>
                <a:gd name="T90" fmla="*/ 179 w 281"/>
                <a:gd name="T91" fmla="*/ 248 h 251"/>
                <a:gd name="T92" fmla="*/ 186 w 281"/>
                <a:gd name="T93" fmla="*/ 251 h 251"/>
                <a:gd name="T94" fmla="*/ 186 w 281"/>
                <a:gd name="T95" fmla="*/ 251 h 251"/>
                <a:gd name="T96" fmla="*/ 186 w 281"/>
                <a:gd name="T9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1" h="251">
                  <a:moveTo>
                    <a:pt x="186" y="251"/>
                  </a:moveTo>
                  <a:lnTo>
                    <a:pt x="251" y="225"/>
                  </a:lnTo>
                  <a:lnTo>
                    <a:pt x="274" y="218"/>
                  </a:lnTo>
                  <a:lnTo>
                    <a:pt x="274" y="202"/>
                  </a:lnTo>
                  <a:lnTo>
                    <a:pt x="281" y="189"/>
                  </a:lnTo>
                  <a:lnTo>
                    <a:pt x="281" y="169"/>
                  </a:lnTo>
                  <a:lnTo>
                    <a:pt x="268" y="155"/>
                  </a:lnTo>
                  <a:lnTo>
                    <a:pt x="270" y="143"/>
                  </a:lnTo>
                  <a:lnTo>
                    <a:pt x="279" y="121"/>
                  </a:lnTo>
                  <a:lnTo>
                    <a:pt x="268" y="107"/>
                  </a:lnTo>
                  <a:lnTo>
                    <a:pt x="256" y="102"/>
                  </a:lnTo>
                  <a:lnTo>
                    <a:pt x="245" y="91"/>
                  </a:lnTo>
                  <a:lnTo>
                    <a:pt x="233" y="88"/>
                  </a:lnTo>
                  <a:lnTo>
                    <a:pt x="217" y="82"/>
                  </a:lnTo>
                  <a:lnTo>
                    <a:pt x="208" y="72"/>
                  </a:lnTo>
                  <a:lnTo>
                    <a:pt x="194" y="63"/>
                  </a:lnTo>
                  <a:lnTo>
                    <a:pt x="185" y="52"/>
                  </a:lnTo>
                  <a:lnTo>
                    <a:pt x="172" y="45"/>
                  </a:lnTo>
                  <a:lnTo>
                    <a:pt x="160" y="43"/>
                  </a:lnTo>
                  <a:lnTo>
                    <a:pt x="144" y="41"/>
                  </a:lnTo>
                  <a:lnTo>
                    <a:pt x="131" y="40"/>
                  </a:lnTo>
                  <a:lnTo>
                    <a:pt x="119" y="34"/>
                  </a:lnTo>
                  <a:lnTo>
                    <a:pt x="83" y="0"/>
                  </a:lnTo>
                  <a:lnTo>
                    <a:pt x="48" y="29"/>
                  </a:lnTo>
                  <a:lnTo>
                    <a:pt x="26" y="41"/>
                  </a:lnTo>
                  <a:lnTo>
                    <a:pt x="0" y="57"/>
                  </a:lnTo>
                  <a:lnTo>
                    <a:pt x="12" y="66"/>
                  </a:lnTo>
                  <a:lnTo>
                    <a:pt x="19" y="77"/>
                  </a:lnTo>
                  <a:lnTo>
                    <a:pt x="32" y="82"/>
                  </a:lnTo>
                  <a:lnTo>
                    <a:pt x="46" y="80"/>
                  </a:lnTo>
                  <a:lnTo>
                    <a:pt x="48" y="93"/>
                  </a:lnTo>
                  <a:lnTo>
                    <a:pt x="55" y="107"/>
                  </a:lnTo>
                  <a:lnTo>
                    <a:pt x="64" y="114"/>
                  </a:lnTo>
                  <a:lnTo>
                    <a:pt x="76" y="123"/>
                  </a:lnTo>
                  <a:lnTo>
                    <a:pt x="90" y="134"/>
                  </a:lnTo>
                  <a:lnTo>
                    <a:pt x="99" y="141"/>
                  </a:lnTo>
                  <a:lnTo>
                    <a:pt x="115" y="143"/>
                  </a:lnTo>
                  <a:lnTo>
                    <a:pt x="124" y="152"/>
                  </a:lnTo>
                  <a:lnTo>
                    <a:pt x="130" y="164"/>
                  </a:lnTo>
                  <a:lnTo>
                    <a:pt x="140" y="178"/>
                  </a:lnTo>
                  <a:lnTo>
                    <a:pt x="147" y="193"/>
                  </a:lnTo>
                  <a:lnTo>
                    <a:pt x="153" y="207"/>
                  </a:lnTo>
                  <a:lnTo>
                    <a:pt x="154" y="219"/>
                  </a:lnTo>
                  <a:lnTo>
                    <a:pt x="160" y="234"/>
                  </a:lnTo>
                  <a:lnTo>
                    <a:pt x="172" y="234"/>
                  </a:lnTo>
                  <a:lnTo>
                    <a:pt x="179" y="248"/>
                  </a:lnTo>
                  <a:lnTo>
                    <a:pt x="186" y="251"/>
                  </a:lnTo>
                  <a:lnTo>
                    <a:pt x="186" y="251"/>
                  </a:lnTo>
                  <a:lnTo>
                    <a:pt x="18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81">
              <a:extLst>
                <a:ext uri="{FF2B5EF4-FFF2-40B4-BE49-F238E27FC236}">
                  <a16:creationId xmlns:a16="http://schemas.microsoft.com/office/drawing/2014/main" id="{AB7912BF-7655-C1C5-D7B8-CAF330AF0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67017" y="5495447"/>
              <a:ext cx="566934" cy="648247"/>
            </a:xfrm>
            <a:custGeom>
              <a:avLst/>
              <a:gdLst>
                <a:gd name="T0" fmla="*/ 132 w 251"/>
                <a:gd name="T1" fmla="*/ 287 h 287"/>
                <a:gd name="T2" fmla="*/ 167 w 251"/>
                <a:gd name="T3" fmla="*/ 285 h 287"/>
                <a:gd name="T4" fmla="*/ 180 w 251"/>
                <a:gd name="T5" fmla="*/ 283 h 287"/>
                <a:gd name="T6" fmla="*/ 219 w 251"/>
                <a:gd name="T7" fmla="*/ 276 h 287"/>
                <a:gd name="T8" fmla="*/ 235 w 251"/>
                <a:gd name="T9" fmla="*/ 278 h 287"/>
                <a:gd name="T10" fmla="*/ 249 w 251"/>
                <a:gd name="T11" fmla="*/ 276 h 287"/>
                <a:gd name="T12" fmla="*/ 251 w 251"/>
                <a:gd name="T13" fmla="*/ 260 h 287"/>
                <a:gd name="T14" fmla="*/ 247 w 251"/>
                <a:gd name="T15" fmla="*/ 230 h 287"/>
                <a:gd name="T16" fmla="*/ 251 w 251"/>
                <a:gd name="T17" fmla="*/ 210 h 287"/>
                <a:gd name="T18" fmla="*/ 251 w 251"/>
                <a:gd name="T19" fmla="*/ 146 h 287"/>
                <a:gd name="T20" fmla="*/ 251 w 251"/>
                <a:gd name="T21" fmla="*/ 127 h 287"/>
                <a:gd name="T22" fmla="*/ 240 w 251"/>
                <a:gd name="T23" fmla="*/ 88 h 287"/>
                <a:gd name="T24" fmla="*/ 239 w 251"/>
                <a:gd name="T25" fmla="*/ 64 h 287"/>
                <a:gd name="T26" fmla="*/ 240 w 251"/>
                <a:gd name="T27" fmla="*/ 2 h 287"/>
                <a:gd name="T28" fmla="*/ 228 w 251"/>
                <a:gd name="T29" fmla="*/ 0 h 287"/>
                <a:gd name="T30" fmla="*/ 182 w 251"/>
                <a:gd name="T31" fmla="*/ 2 h 287"/>
                <a:gd name="T32" fmla="*/ 164 w 251"/>
                <a:gd name="T33" fmla="*/ 0 h 287"/>
                <a:gd name="T34" fmla="*/ 118 w 251"/>
                <a:gd name="T35" fmla="*/ 0 h 287"/>
                <a:gd name="T36" fmla="*/ 107 w 251"/>
                <a:gd name="T37" fmla="*/ 6 h 287"/>
                <a:gd name="T38" fmla="*/ 75 w 251"/>
                <a:gd name="T39" fmla="*/ 63 h 287"/>
                <a:gd name="T40" fmla="*/ 73 w 251"/>
                <a:gd name="T41" fmla="*/ 75 h 287"/>
                <a:gd name="T42" fmla="*/ 57 w 251"/>
                <a:gd name="T43" fmla="*/ 123 h 287"/>
                <a:gd name="T44" fmla="*/ 2 w 251"/>
                <a:gd name="T45" fmla="*/ 123 h 287"/>
                <a:gd name="T46" fmla="*/ 4 w 251"/>
                <a:gd name="T47" fmla="*/ 145 h 287"/>
                <a:gd name="T48" fmla="*/ 0 w 251"/>
                <a:gd name="T49" fmla="*/ 168 h 287"/>
                <a:gd name="T50" fmla="*/ 12 w 251"/>
                <a:gd name="T51" fmla="*/ 175 h 287"/>
                <a:gd name="T52" fmla="*/ 11 w 251"/>
                <a:gd name="T53" fmla="*/ 207 h 287"/>
                <a:gd name="T54" fmla="*/ 9 w 251"/>
                <a:gd name="T55" fmla="*/ 226 h 287"/>
                <a:gd name="T56" fmla="*/ 11 w 251"/>
                <a:gd name="T57" fmla="*/ 246 h 287"/>
                <a:gd name="T58" fmla="*/ 37 w 251"/>
                <a:gd name="T59" fmla="*/ 260 h 287"/>
                <a:gd name="T60" fmla="*/ 59 w 251"/>
                <a:gd name="T61" fmla="*/ 266 h 287"/>
                <a:gd name="T62" fmla="*/ 100 w 251"/>
                <a:gd name="T63" fmla="*/ 276 h 287"/>
                <a:gd name="T64" fmla="*/ 112 w 251"/>
                <a:gd name="T65" fmla="*/ 282 h 287"/>
                <a:gd name="T66" fmla="*/ 132 w 251"/>
                <a:gd name="T67" fmla="*/ 287 h 287"/>
                <a:gd name="T68" fmla="*/ 132 w 251"/>
                <a:gd name="T69" fmla="*/ 287 h 287"/>
                <a:gd name="T70" fmla="*/ 132 w 251"/>
                <a:gd name="T71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287">
                  <a:moveTo>
                    <a:pt x="132" y="287"/>
                  </a:moveTo>
                  <a:lnTo>
                    <a:pt x="167" y="285"/>
                  </a:lnTo>
                  <a:lnTo>
                    <a:pt x="180" y="283"/>
                  </a:lnTo>
                  <a:lnTo>
                    <a:pt x="219" y="276"/>
                  </a:lnTo>
                  <a:lnTo>
                    <a:pt x="235" y="278"/>
                  </a:lnTo>
                  <a:lnTo>
                    <a:pt x="249" y="276"/>
                  </a:lnTo>
                  <a:lnTo>
                    <a:pt x="251" y="260"/>
                  </a:lnTo>
                  <a:lnTo>
                    <a:pt x="247" y="230"/>
                  </a:lnTo>
                  <a:lnTo>
                    <a:pt x="251" y="210"/>
                  </a:lnTo>
                  <a:lnTo>
                    <a:pt x="251" y="146"/>
                  </a:lnTo>
                  <a:lnTo>
                    <a:pt x="251" y="127"/>
                  </a:lnTo>
                  <a:lnTo>
                    <a:pt x="240" y="88"/>
                  </a:lnTo>
                  <a:lnTo>
                    <a:pt x="239" y="64"/>
                  </a:lnTo>
                  <a:lnTo>
                    <a:pt x="240" y="2"/>
                  </a:lnTo>
                  <a:lnTo>
                    <a:pt x="228" y="0"/>
                  </a:lnTo>
                  <a:lnTo>
                    <a:pt x="182" y="2"/>
                  </a:lnTo>
                  <a:lnTo>
                    <a:pt x="164" y="0"/>
                  </a:lnTo>
                  <a:lnTo>
                    <a:pt x="118" y="0"/>
                  </a:lnTo>
                  <a:lnTo>
                    <a:pt x="107" y="6"/>
                  </a:lnTo>
                  <a:lnTo>
                    <a:pt x="75" y="63"/>
                  </a:lnTo>
                  <a:lnTo>
                    <a:pt x="73" y="75"/>
                  </a:lnTo>
                  <a:lnTo>
                    <a:pt x="57" y="123"/>
                  </a:lnTo>
                  <a:lnTo>
                    <a:pt x="2" y="123"/>
                  </a:lnTo>
                  <a:lnTo>
                    <a:pt x="4" y="145"/>
                  </a:lnTo>
                  <a:lnTo>
                    <a:pt x="0" y="168"/>
                  </a:lnTo>
                  <a:lnTo>
                    <a:pt x="12" y="175"/>
                  </a:lnTo>
                  <a:lnTo>
                    <a:pt x="11" y="207"/>
                  </a:lnTo>
                  <a:lnTo>
                    <a:pt x="9" y="226"/>
                  </a:lnTo>
                  <a:lnTo>
                    <a:pt x="11" y="246"/>
                  </a:lnTo>
                  <a:lnTo>
                    <a:pt x="37" y="260"/>
                  </a:lnTo>
                  <a:lnTo>
                    <a:pt x="59" y="266"/>
                  </a:lnTo>
                  <a:lnTo>
                    <a:pt x="100" y="276"/>
                  </a:lnTo>
                  <a:lnTo>
                    <a:pt x="112" y="282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82">
              <a:extLst>
                <a:ext uri="{FF2B5EF4-FFF2-40B4-BE49-F238E27FC236}">
                  <a16:creationId xmlns:a16="http://schemas.microsoft.com/office/drawing/2014/main" id="{F9F60BEA-7E4A-FE19-C336-160BF517BE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8178" y="4479033"/>
              <a:ext cx="679869" cy="406566"/>
            </a:xfrm>
            <a:custGeom>
              <a:avLst/>
              <a:gdLst>
                <a:gd name="T0" fmla="*/ 192 w 301"/>
                <a:gd name="T1" fmla="*/ 180 h 180"/>
                <a:gd name="T2" fmla="*/ 212 w 301"/>
                <a:gd name="T3" fmla="*/ 173 h 180"/>
                <a:gd name="T4" fmla="*/ 276 w 301"/>
                <a:gd name="T5" fmla="*/ 171 h 180"/>
                <a:gd name="T6" fmla="*/ 299 w 301"/>
                <a:gd name="T7" fmla="*/ 174 h 180"/>
                <a:gd name="T8" fmla="*/ 301 w 301"/>
                <a:gd name="T9" fmla="*/ 155 h 180"/>
                <a:gd name="T10" fmla="*/ 299 w 301"/>
                <a:gd name="T11" fmla="*/ 141 h 180"/>
                <a:gd name="T12" fmla="*/ 301 w 301"/>
                <a:gd name="T13" fmla="*/ 107 h 180"/>
                <a:gd name="T14" fmla="*/ 299 w 301"/>
                <a:gd name="T15" fmla="*/ 93 h 180"/>
                <a:gd name="T16" fmla="*/ 276 w 301"/>
                <a:gd name="T17" fmla="*/ 93 h 180"/>
                <a:gd name="T18" fmla="*/ 255 w 301"/>
                <a:gd name="T19" fmla="*/ 91 h 180"/>
                <a:gd name="T20" fmla="*/ 242 w 301"/>
                <a:gd name="T21" fmla="*/ 53 h 180"/>
                <a:gd name="T22" fmla="*/ 233 w 301"/>
                <a:gd name="T23" fmla="*/ 23 h 180"/>
                <a:gd name="T24" fmla="*/ 233 w 301"/>
                <a:gd name="T25" fmla="*/ 4 h 180"/>
                <a:gd name="T26" fmla="*/ 214 w 301"/>
                <a:gd name="T27" fmla="*/ 5 h 180"/>
                <a:gd name="T28" fmla="*/ 216 w 301"/>
                <a:gd name="T29" fmla="*/ 14 h 180"/>
                <a:gd name="T30" fmla="*/ 173 w 301"/>
                <a:gd name="T31" fmla="*/ 16 h 180"/>
                <a:gd name="T32" fmla="*/ 144 w 301"/>
                <a:gd name="T33" fmla="*/ 16 h 180"/>
                <a:gd name="T34" fmla="*/ 139 w 301"/>
                <a:gd name="T35" fmla="*/ 2 h 180"/>
                <a:gd name="T36" fmla="*/ 127 w 301"/>
                <a:gd name="T37" fmla="*/ 0 h 180"/>
                <a:gd name="T38" fmla="*/ 135 w 301"/>
                <a:gd name="T39" fmla="*/ 14 h 180"/>
                <a:gd name="T40" fmla="*/ 116 w 301"/>
                <a:gd name="T41" fmla="*/ 14 h 180"/>
                <a:gd name="T42" fmla="*/ 107 w 301"/>
                <a:gd name="T43" fmla="*/ 2 h 180"/>
                <a:gd name="T44" fmla="*/ 103 w 301"/>
                <a:gd name="T45" fmla="*/ 14 h 180"/>
                <a:gd name="T46" fmla="*/ 80 w 301"/>
                <a:gd name="T47" fmla="*/ 14 h 180"/>
                <a:gd name="T48" fmla="*/ 61 w 301"/>
                <a:gd name="T49" fmla="*/ 14 h 180"/>
                <a:gd name="T50" fmla="*/ 13 w 301"/>
                <a:gd name="T51" fmla="*/ 16 h 180"/>
                <a:gd name="T52" fmla="*/ 2 w 301"/>
                <a:gd name="T53" fmla="*/ 23 h 180"/>
                <a:gd name="T54" fmla="*/ 0 w 301"/>
                <a:gd name="T55" fmla="*/ 66 h 180"/>
                <a:gd name="T56" fmla="*/ 2 w 301"/>
                <a:gd name="T57" fmla="*/ 94 h 180"/>
                <a:gd name="T58" fmla="*/ 0 w 301"/>
                <a:gd name="T59" fmla="*/ 142 h 180"/>
                <a:gd name="T60" fmla="*/ 54 w 301"/>
                <a:gd name="T61" fmla="*/ 144 h 180"/>
                <a:gd name="T62" fmla="*/ 54 w 301"/>
                <a:gd name="T63" fmla="*/ 173 h 180"/>
                <a:gd name="T64" fmla="*/ 77 w 301"/>
                <a:gd name="T65" fmla="*/ 173 h 180"/>
                <a:gd name="T66" fmla="*/ 144 w 301"/>
                <a:gd name="T67" fmla="*/ 174 h 180"/>
                <a:gd name="T68" fmla="*/ 160 w 301"/>
                <a:gd name="T69" fmla="*/ 173 h 180"/>
                <a:gd name="T70" fmla="*/ 175 w 301"/>
                <a:gd name="T71" fmla="*/ 166 h 180"/>
                <a:gd name="T72" fmla="*/ 192 w 301"/>
                <a:gd name="T73" fmla="*/ 174 h 180"/>
                <a:gd name="T74" fmla="*/ 192 w 301"/>
                <a:gd name="T75" fmla="*/ 180 h 180"/>
                <a:gd name="T76" fmla="*/ 192 w 301"/>
                <a:gd name="T77" fmla="*/ 180 h 180"/>
                <a:gd name="T78" fmla="*/ 192 w 301"/>
                <a:gd name="T7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1" h="180">
                  <a:moveTo>
                    <a:pt x="192" y="180"/>
                  </a:moveTo>
                  <a:lnTo>
                    <a:pt x="212" y="173"/>
                  </a:lnTo>
                  <a:lnTo>
                    <a:pt x="276" y="171"/>
                  </a:lnTo>
                  <a:lnTo>
                    <a:pt x="299" y="174"/>
                  </a:lnTo>
                  <a:lnTo>
                    <a:pt x="301" y="155"/>
                  </a:lnTo>
                  <a:lnTo>
                    <a:pt x="299" y="141"/>
                  </a:lnTo>
                  <a:lnTo>
                    <a:pt x="301" y="107"/>
                  </a:lnTo>
                  <a:lnTo>
                    <a:pt x="299" y="93"/>
                  </a:lnTo>
                  <a:lnTo>
                    <a:pt x="276" y="93"/>
                  </a:lnTo>
                  <a:lnTo>
                    <a:pt x="255" y="91"/>
                  </a:lnTo>
                  <a:lnTo>
                    <a:pt x="242" y="53"/>
                  </a:lnTo>
                  <a:lnTo>
                    <a:pt x="233" y="23"/>
                  </a:lnTo>
                  <a:lnTo>
                    <a:pt x="233" y="4"/>
                  </a:lnTo>
                  <a:lnTo>
                    <a:pt x="214" y="5"/>
                  </a:lnTo>
                  <a:lnTo>
                    <a:pt x="216" y="14"/>
                  </a:lnTo>
                  <a:lnTo>
                    <a:pt x="173" y="16"/>
                  </a:lnTo>
                  <a:lnTo>
                    <a:pt x="144" y="16"/>
                  </a:lnTo>
                  <a:lnTo>
                    <a:pt x="139" y="2"/>
                  </a:lnTo>
                  <a:lnTo>
                    <a:pt x="127" y="0"/>
                  </a:lnTo>
                  <a:lnTo>
                    <a:pt x="135" y="14"/>
                  </a:lnTo>
                  <a:lnTo>
                    <a:pt x="116" y="14"/>
                  </a:lnTo>
                  <a:lnTo>
                    <a:pt x="107" y="2"/>
                  </a:lnTo>
                  <a:lnTo>
                    <a:pt x="103" y="14"/>
                  </a:lnTo>
                  <a:lnTo>
                    <a:pt x="80" y="14"/>
                  </a:lnTo>
                  <a:lnTo>
                    <a:pt x="61" y="14"/>
                  </a:lnTo>
                  <a:lnTo>
                    <a:pt x="13" y="16"/>
                  </a:lnTo>
                  <a:lnTo>
                    <a:pt x="2" y="23"/>
                  </a:lnTo>
                  <a:lnTo>
                    <a:pt x="0" y="66"/>
                  </a:lnTo>
                  <a:lnTo>
                    <a:pt x="2" y="94"/>
                  </a:lnTo>
                  <a:lnTo>
                    <a:pt x="0" y="142"/>
                  </a:lnTo>
                  <a:lnTo>
                    <a:pt x="54" y="144"/>
                  </a:lnTo>
                  <a:lnTo>
                    <a:pt x="54" y="173"/>
                  </a:lnTo>
                  <a:lnTo>
                    <a:pt x="77" y="173"/>
                  </a:lnTo>
                  <a:lnTo>
                    <a:pt x="144" y="174"/>
                  </a:lnTo>
                  <a:lnTo>
                    <a:pt x="160" y="173"/>
                  </a:lnTo>
                  <a:lnTo>
                    <a:pt x="175" y="166"/>
                  </a:lnTo>
                  <a:lnTo>
                    <a:pt x="192" y="174"/>
                  </a:lnTo>
                  <a:lnTo>
                    <a:pt x="192" y="180"/>
                  </a:lnTo>
                  <a:lnTo>
                    <a:pt x="192" y="180"/>
                  </a:lnTo>
                  <a:lnTo>
                    <a:pt x="192" y="1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83">
              <a:extLst>
                <a:ext uri="{FF2B5EF4-FFF2-40B4-BE49-F238E27FC236}">
                  <a16:creationId xmlns:a16="http://schemas.microsoft.com/office/drawing/2014/main" id="{32FB4A83-BEB9-DE93-9EA9-321DA79674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2322" y="5452531"/>
              <a:ext cx="847012" cy="422377"/>
            </a:xfrm>
            <a:custGeom>
              <a:avLst/>
              <a:gdLst>
                <a:gd name="T0" fmla="*/ 158 w 375"/>
                <a:gd name="T1" fmla="*/ 187 h 187"/>
                <a:gd name="T2" fmla="*/ 194 w 375"/>
                <a:gd name="T3" fmla="*/ 181 h 187"/>
                <a:gd name="T4" fmla="*/ 261 w 375"/>
                <a:gd name="T5" fmla="*/ 183 h 187"/>
                <a:gd name="T6" fmla="*/ 281 w 375"/>
                <a:gd name="T7" fmla="*/ 185 h 187"/>
                <a:gd name="T8" fmla="*/ 285 w 375"/>
                <a:gd name="T9" fmla="*/ 164 h 187"/>
                <a:gd name="T10" fmla="*/ 283 w 375"/>
                <a:gd name="T11" fmla="*/ 140 h 187"/>
                <a:gd name="T12" fmla="*/ 329 w 375"/>
                <a:gd name="T13" fmla="*/ 140 h 187"/>
                <a:gd name="T14" fmla="*/ 350 w 375"/>
                <a:gd name="T15" fmla="*/ 98 h 187"/>
                <a:gd name="T16" fmla="*/ 356 w 375"/>
                <a:gd name="T17" fmla="*/ 82 h 187"/>
                <a:gd name="T18" fmla="*/ 375 w 375"/>
                <a:gd name="T19" fmla="*/ 30 h 187"/>
                <a:gd name="T20" fmla="*/ 327 w 375"/>
                <a:gd name="T21" fmla="*/ 18 h 187"/>
                <a:gd name="T22" fmla="*/ 295 w 375"/>
                <a:gd name="T23" fmla="*/ 19 h 187"/>
                <a:gd name="T24" fmla="*/ 286 w 375"/>
                <a:gd name="T25" fmla="*/ 5 h 187"/>
                <a:gd name="T26" fmla="*/ 261 w 375"/>
                <a:gd name="T27" fmla="*/ 5 h 187"/>
                <a:gd name="T28" fmla="*/ 229 w 375"/>
                <a:gd name="T29" fmla="*/ 5 h 187"/>
                <a:gd name="T30" fmla="*/ 201 w 375"/>
                <a:gd name="T31" fmla="*/ 18 h 187"/>
                <a:gd name="T32" fmla="*/ 194 w 375"/>
                <a:gd name="T33" fmla="*/ 3 h 187"/>
                <a:gd name="T34" fmla="*/ 162 w 375"/>
                <a:gd name="T35" fmla="*/ 3 h 187"/>
                <a:gd name="T36" fmla="*/ 130 w 375"/>
                <a:gd name="T37" fmla="*/ 0 h 187"/>
                <a:gd name="T38" fmla="*/ 126 w 375"/>
                <a:gd name="T39" fmla="*/ 21 h 187"/>
                <a:gd name="T40" fmla="*/ 62 w 375"/>
                <a:gd name="T41" fmla="*/ 19 h 187"/>
                <a:gd name="T42" fmla="*/ 0 w 375"/>
                <a:gd name="T43" fmla="*/ 19 h 187"/>
                <a:gd name="T44" fmla="*/ 2 w 375"/>
                <a:gd name="T45" fmla="*/ 32 h 187"/>
                <a:gd name="T46" fmla="*/ 9 w 375"/>
                <a:gd name="T47" fmla="*/ 78 h 187"/>
                <a:gd name="T48" fmla="*/ 21 w 375"/>
                <a:gd name="T49" fmla="*/ 164 h 187"/>
                <a:gd name="T50" fmla="*/ 26 w 375"/>
                <a:gd name="T51" fmla="*/ 183 h 187"/>
                <a:gd name="T52" fmla="*/ 60 w 375"/>
                <a:gd name="T53" fmla="*/ 183 h 187"/>
                <a:gd name="T54" fmla="*/ 126 w 375"/>
                <a:gd name="T55" fmla="*/ 185 h 187"/>
                <a:gd name="T56" fmla="*/ 158 w 375"/>
                <a:gd name="T57" fmla="*/ 187 h 187"/>
                <a:gd name="T58" fmla="*/ 158 w 375"/>
                <a:gd name="T59" fmla="*/ 187 h 187"/>
                <a:gd name="T60" fmla="*/ 158 w 375"/>
                <a:gd name="T61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5" h="187">
                  <a:moveTo>
                    <a:pt x="158" y="187"/>
                  </a:moveTo>
                  <a:lnTo>
                    <a:pt x="194" y="181"/>
                  </a:lnTo>
                  <a:lnTo>
                    <a:pt x="261" y="183"/>
                  </a:lnTo>
                  <a:lnTo>
                    <a:pt x="281" y="185"/>
                  </a:lnTo>
                  <a:lnTo>
                    <a:pt x="285" y="164"/>
                  </a:lnTo>
                  <a:lnTo>
                    <a:pt x="283" y="140"/>
                  </a:lnTo>
                  <a:lnTo>
                    <a:pt x="329" y="140"/>
                  </a:lnTo>
                  <a:lnTo>
                    <a:pt x="350" y="98"/>
                  </a:lnTo>
                  <a:lnTo>
                    <a:pt x="356" y="82"/>
                  </a:lnTo>
                  <a:lnTo>
                    <a:pt x="375" y="30"/>
                  </a:lnTo>
                  <a:lnTo>
                    <a:pt x="327" y="18"/>
                  </a:lnTo>
                  <a:lnTo>
                    <a:pt x="295" y="19"/>
                  </a:lnTo>
                  <a:lnTo>
                    <a:pt x="286" y="5"/>
                  </a:lnTo>
                  <a:lnTo>
                    <a:pt x="261" y="5"/>
                  </a:lnTo>
                  <a:lnTo>
                    <a:pt x="229" y="5"/>
                  </a:lnTo>
                  <a:lnTo>
                    <a:pt x="201" y="18"/>
                  </a:lnTo>
                  <a:lnTo>
                    <a:pt x="194" y="3"/>
                  </a:lnTo>
                  <a:lnTo>
                    <a:pt x="162" y="3"/>
                  </a:lnTo>
                  <a:lnTo>
                    <a:pt x="130" y="0"/>
                  </a:lnTo>
                  <a:lnTo>
                    <a:pt x="126" y="21"/>
                  </a:lnTo>
                  <a:lnTo>
                    <a:pt x="62" y="19"/>
                  </a:lnTo>
                  <a:lnTo>
                    <a:pt x="0" y="19"/>
                  </a:lnTo>
                  <a:lnTo>
                    <a:pt x="2" y="32"/>
                  </a:lnTo>
                  <a:lnTo>
                    <a:pt x="9" y="78"/>
                  </a:lnTo>
                  <a:lnTo>
                    <a:pt x="21" y="164"/>
                  </a:lnTo>
                  <a:lnTo>
                    <a:pt x="26" y="183"/>
                  </a:lnTo>
                  <a:lnTo>
                    <a:pt x="60" y="183"/>
                  </a:lnTo>
                  <a:lnTo>
                    <a:pt x="126" y="185"/>
                  </a:lnTo>
                  <a:lnTo>
                    <a:pt x="158" y="187"/>
                  </a:lnTo>
                  <a:lnTo>
                    <a:pt x="158" y="187"/>
                  </a:lnTo>
                  <a:lnTo>
                    <a:pt x="158" y="1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84">
              <a:extLst>
                <a:ext uri="{FF2B5EF4-FFF2-40B4-BE49-F238E27FC236}">
                  <a16:creationId xmlns:a16="http://schemas.microsoft.com/office/drawing/2014/main" id="{FE6B0FF3-0AB2-EC4B-92D1-54270E76FA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4226059"/>
              <a:ext cx="616625" cy="469809"/>
            </a:xfrm>
            <a:custGeom>
              <a:avLst/>
              <a:gdLst>
                <a:gd name="T0" fmla="*/ 47 w 273"/>
                <a:gd name="T1" fmla="*/ 208 h 208"/>
                <a:gd name="T2" fmla="*/ 66 w 273"/>
                <a:gd name="T3" fmla="*/ 197 h 208"/>
                <a:gd name="T4" fmla="*/ 105 w 273"/>
                <a:gd name="T5" fmla="*/ 196 h 208"/>
                <a:gd name="T6" fmla="*/ 148 w 273"/>
                <a:gd name="T7" fmla="*/ 194 h 208"/>
                <a:gd name="T8" fmla="*/ 175 w 273"/>
                <a:gd name="T9" fmla="*/ 190 h 208"/>
                <a:gd name="T10" fmla="*/ 216 w 273"/>
                <a:gd name="T11" fmla="*/ 190 h 208"/>
                <a:gd name="T12" fmla="*/ 239 w 273"/>
                <a:gd name="T13" fmla="*/ 164 h 208"/>
                <a:gd name="T14" fmla="*/ 273 w 273"/>
                <a:gd name="T15" fmla="*/ 132 h 208"/>
                <a:gd name="T16" fmla="*/ 260 w 273"/>
                <a:gd name="T17" fmla="*/ 117 h 208"/>
                <a:gd name="T18" fmla="*/ 250 w 273"/>
                <a:gd name="T19" fmla="*/ 108 h 208"/>
                <a:gd name="T20" fmla="*/ 241 w 273"/>
                <a:gd name="T21" fmla="*/ 98 h 208"/>
                <a:gd name="T22" fmla="*/ 228 w 273"/>
                <a:gd name="T23" fmla="*/ 91 h 208"/>
                <a:gd name="T24" fmla="*/ 219 w 273"/>
                <a:gd name="T25" fmla="*/ 84 h 208"/>
                <a:gd name="T26" fmla="*/ 219 w 273"/>
                <a:gd name="T27" fmla="*/ 68 h 208"/>
                <a:gd name="T28" fmla="*/ 202 w 273"/>
                <a:gd name="T29" fmla="*/ 71 h 208"/>
                <a:gd name="T30" fmla="*/ 189 w 273"/>
                <a:gd name="T31" fmla="*/ 66 h 208"/>
                <a:gd name="T32" fmla="*/ 177 w 273"/>
                <a:gd name="T33" fmla="*/ 64 h 208"/>
                <a:gd name="T34" fmla="*/ 164 w 273"/>
                <a:gd name="T35" fmla="*/ 57 h 208"/>
                <a:gd name="T36" fmla="*/ 159 w 273"/>
                <a:gd name="T37" fmla="*/ 46 h 208"/>
                <a:gd name="T38" fmla="*/ 152 w 273"/>
                <a:gd name="T39" fmla="*/ 39 h 208"/>
                <a:gd name="T40" fmla="*/ 136 w 273"/>
                <a:gd name="T41" fmla="*/ 30 h 208"/>
                <a:gd name="T42" fmla="*/ 121 w 273"/>
                <a:gd name="T43" fmla="*/ 16 h 208"/>
                <a:gd name="T44" fmla="*/ 109 w 273"/>
                <a:gd name="T45" fmla="*/ 11 h 208"/>
                <a:gd name="T46" fmla="*/ 98 w 273"/>
                <a:gd name="T47" fmla="*/ 0 h 208"/>
                <a:gd name="T48" fmla="*/ 84 w 273"/>
                <a:gd name="T49" fmla="*/ 2 h 208"/>
                <a:gd name="T50" fmla="*/ 52 w 273"/>
                <a:gd name="T51" fmla="*/ 50 h 208"/>
                <a:gd name="T52" fmla="*/ 43 w 273"/>
                <a:gd name="T53" fmla="*/ 75 h 208"/>
                <a:gd name="T54" fmla="*/ 38 w 273"/>
                <a:gd name="T55" fmla="*/ 91 h 208"/>
                <a:gd name="T56" fmla="*/ 24 w 273"/>
                <a:gd name="T57" fmla="*/ 130 h 208"/>
                <a:gd name="T58" fmla="*/ 9 w 273"/>
                <a:gd name="T59" fmla="*/ 160 h 208"/>
                <a:gd name="T60" fmla="*/ 0 w 273"/>
                <a:gd name="T61" fmla="*/ 185 h 208"/>
                <a:gd name="T62" fmla="*/ 34 w 273"/>
                <a:gd name="T63" fmla="*/ 199 h 208"/>
                <a:gd name="T64" fmla="*/ 47 w 273"/>
                <a:gd name="T65" fmla="*/ 208 h 208"/>
                <a:gd name="T66" fmla="*/ 47 w 273"/>
                <a:gd name="T67" fmla="*/ 208 h 208"/>
                <a:gd name="T68" fmla="*/ 47 w 273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3" h="208">
                  <a:moveTo>
                    <a:pt x="47" y="208"/>
                  </a:moveTo>
                  <a:lnTo>
                    <a:pt x="66" y="197"/>
                  </a:lnTo>
                  <a:lnTo>
                    <a:pt x="105" y="196"/>
                  </a:lnTo>
                  <a:lnTo>
                    <a:pt x="148" y="194"/>
                  </a:lnTo>
                  <a:lnTo>
                    <a:pt x="175" y="190"/>
                  </a:lnTo>
                  <a:lnTo>
                    <a:pt x="216" y="190"/>
                  </a:lnTo>
                  <a:lnTo>
                    <a:pt x="239" y="164"/>
                  </a:lnTo>
                  <a:lnTo>
                    <a:pt x="273" y="132"/>
                  </a:lnTo>
                  <a:lnTo>
                    <a:pt x="260" y="117"/>
                  </a:lnTo>
                  <a:lnTo>
                    <a:pt x="250" y="108"/>
                  </a:lnTo>
                  <a:lnTo>
                    <a:pt x="241" y="98"/>
                  </a:lnTo>
                  <a:lnTo>
                    <a:pt x="228" y="91"/>
                  </a:lnTo>
                  <a:lnTo>
                    <a:pt x="219" y="84"/>
                  </a:lnTo>
                  <a:lnTo>
                    <a:pt x="219" y="68"/>
                  </a:lnTo>
                  <a:lnTo>
                    <a:pt x="202" y="71"/>
                  </a:lnTo>
                  <a:lnTo>
                    <a:pt x="189" y="66"/>
                  </a:lnTo>
                  <a:lnTo>
                    <a:pt x="177" y="64"/>
                  </a:lnTo>
                  <a:lnTo>
                    <a:pt x="164" y="57"/>
                  </a:lnTo>
                  <a:lnTo>
                    <a:pt x="159" y="46"/>
                  </a:lnTo>
                  <a:lnTo>
                    <a:pt x="152" y="39"/>
                  </a:lnTo>
                  <a:lnTo>
                    <a:pt x="136" y="30"/>
                  </a:lnTo>
                  <a:lnTo>
                    <a:pt x="121" y="16"/>
                  </a:lnTo>
                  <a:lnTo>
                    <a:pt x="109" y="11"/>
                  </a:lnTo>
                  <a:lnTo>
                    <a:pt x="98" y="0"/>
                  </a:lnTo>
                  <a:lnTo>
                    <a:pt x="84" y="2"/>
                  </a:lnTo>
                  <a:lnTo>
                    <a:pt x="52" y="50"/>
                  </a:lnTo>
                  <a:lnTo>
                    <a:pt x="43" y="75"/>
                  </a:lnTo>
                  <a:lnTo>
                    <a:pt x="38" y="91"/>
                  </a:lnTo>
                  <a:lnTo>
                    <a:pt x="24" y="130"/>
                  </a:lnTo>
                  <a:lnTo>
                    <a:pt x="9" y="160"/>
                  </a:lnTo>
                  <a:lnTo>
                    <a:pt x="0" y="185"/>
                  </a:lnTo>
                  <a:lnTo>
                    <a:pt x="34" y="199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85">
              <a:extLst>
                <a:ext uri="{FF2B5EF4-FFF2-40B4-BE49-F238E27FC236}">
                  <a16:creationId xmlns:a16="http://schemas.microsoft.com/office/drawing/2014/main" id="{40994A38-1A23-1D84-8612-D9F2B7E918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65586" y="6066897"/>
              <a:ext cx="923808" cy="815391"/>
            </a:xfrm>
            <a:custGeom>
              <a:avLst/>
              <a:gdLst>
                <a:gd name="T0" fmla="*/ 245 w 409"/>
                <a:gd name="T1" fmla="*/ 361 h 361"/>
                <a:gd name="T2" fmla="*/ 263 w 409"/>
                <a:gd name="T3" fmla="*/ 353 h 361"/>
                <a:gd name="T4" fmla="*/ 270 w 409"/>
                <a:gd name="T5" fmla="*/ 342 h 361"/>
                <a:gd name="T6" fmla="*/ 284 w 409"/>
                <a:gd name="T7" fmla="*/ 340 h 361"/>
                <a:gd name="T8" fmla="*/ 295 w 409"/>
                <a:gd name="T9" fmla="*/ 347 h 361"/>
                <a:gd name="T10" fmla="*/ 307 w 409"/>
                <a:gd name="T11" fmla="*/ 349 h 361"/>
                <a:gd name="T12" fmla="*/ 323 w 409"/>
                <a:gd name="T13" fmla="*/ 338 h 361"/>
                <a:gd name="T14" fmla="*/ 331 w 409"/>
                <a:gd name="T15" fmla="*/ 319 h 361"/>
                <a:gd name="T16" fmla="*/ 354 w 409"/>
                <a:gd name="T17" fmla="*/ 299 h 361"/>
                <a:gd name="T18" fmla="*/ 370 w 409"/>
                <a:gd name="T19" fmla="*/ 296 h 361"/>
                <a:gd name="T20" fmla="*/ 375 w 409"/>
                <a:gd name="T21" fmla="*/ 280 h 361"/>
                <a:gd name="T22" fmla="*/ 391 w 409"/>
                <a:gd name="T23" fmla="*/ 278 h 361"/>
                <a:gd name="T24" fmla="*/ 402 w 409"/>
                <a:gd name="T25" fmla="*/ 271 h 361"/>
                <a:gd name="T26" fmla="*/ 395 w 409"/>
                <a:gd name="T27" fmla="*/ 256 h 361"/>
                <a:gd name="T28" fmla="*/ 393 w 409"/>
                <a:gd name="T29" fmla="*/ 242 h 361"/>
                <a:gd name="T30" fmla="*/ 409 w 409"/>
                <a:gd name="T31" fmla="*/ 223 h 361"/>
                <a:gd name="T32" fmla="*/ 389 w 409"/>
                <a:gd name="T33" fmla="*/ 219 h 361"/>
                <a:gd name="T34" fmla="*/ 331 w 409"/>
                <a:gd name="T35" fmla="*/ 223 h 361"/>
                <a:gd name="T36" fmla="*/ 334 w 409"/>
                <a:gd name="T37" fmla="*/ 194 h 361"/>
                <a:gd name="T38" fmla="*/ 336 w 409"/>
                <a:gd name="T39" fmla="*/ 151 h 361"/>
                <a:gd name="T40" fmla="*/ 334 w 409"/>
                <a:gd name="T41" fmla="*/ 84 h 361"/>
                <a:gd name="T42" fmla="*/ 338 w 409"/>
                <a:gd name="T43" fmla="*/ 57 h 361"/>
                <a:gd name="T44" fmla="*/ 338 w 409"/>
                <a:gd name="T45" fmla="*/ 29 h 361"/>
                <a:gd name="T46" fmla="*/ 283 w 409"/>
                <a:gd name="T47" fmla="*/ 13 h 361"/>
                <a:gd name="T48" fmla="*/ 231 w 409"/>
                <a:gd name="T49" fmla="*/ 0 h 361"/>
                <a:gd name="T50" fmla="*/ 224 w 409"/>
                <a:gd name="T51" fmla="*/ 9 h 361"/>
                <a:gd name="T52" fmla="*/ 222 w 409"/>
                <a:gd name="T53" fmla="*/ 57 h 361"/>
                <a:gd name="T54" fmla="*/ 220 w 409"/>
                <a:gd name="T55" fmla="*/ 89 h 361"/>
                <a:gd name="T56" fmla="*/ 201 w 409"/>
                <a:gd name="T57" fmla="*/ 96 h 361"/>
                <a:gd name="T58" fmla="*/ 172 w 409"/>
                <a:gd name="T59" fmla="*/ 112 h 361"/>
                <a:gd name="T60" fmla="*/ 163 w 409"/>
                <a:gd name="T61" fmla="*/ 105 h 361"/>
                <a:gd name="T62" fmla="*/ 39 w 409"/>
                <a:gd name="T63" fmla="*/ 148 h 361"/>
                <a:gd name="T64" fmla="*/ 0 w 409"/>
                <a:gd name="T65" fmla="*/ 146 h 361"/>
                <a:gd name="T66" fmla="*/ 24 w 409"/>
                <a:gd name="T67" fmla="*/ 304 h 361"/>
                <a:gd name="T68" fmla="*/ 32 w 409"/>
                <a:gd name="T69" fmla="*/ 356 h 361"/>
                <a:gd name="T70" fmla="*/ 201 w 409"/>
                <a:gd name="T71" fmla="*/ 358 h 361"/>
                <a:gd name="T72" fmla="*/ 245 w 409"/>
                <a:gd name="T73" fmla="*/ 361 h 361"/>
                <a:gd name="T74" fmla="*/ 245 w 409"/>
                <a:gd name="T75" fmla="*/ 361 h 361"/>
                <a:gd name="T76" fmla="*/ 245 w 409"/>
                <a:gd name="T77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9" h="361">
                  <a:moveTo>
                    <a:pt x="245" y="361"/>
                  </a:moveTo>
                  <a:lnTo>
                    <a:pt x="263" y="353"/>
                  </a:lnTo>
                  <a:lnTo>
                    <a:pt x="270" y="342"/>
                  </a:lnTo>
                  <a:lnTo>
                    <a:pt x="284" y="340"/>
                  </a:lnTo>
                  <a:lnTo>
                    <a:pt x="295" y="347"/>
                  </a:lnTo>
                  <a:lnTo>
                    <a:pt x="307" y="349"/>
                  </a:lnTo>
                  <a:lnTo>
                    <a:pt x="323" y="338"/>
                  </a:lnTo>
                  <a:lnTo>
                    <a:pt x="331" y="319"/>
                  </a:lnTo>
                  <a:lnTo>
                    <a:pt x="354" y="299"/>
                  </a:lnTo>
                  <a:lnTo>
                    <a:pt x="370" y="296"/>
                  </a:lnTo>
                  <a:lnTo>
                    <a:pt x="375" y="280"/>
                  </a:lnTo>
                  <a:lnTo>
                    <a:pt x="391" y="278"/>
                  </a:lnTo>
                  <a:lnTo>
                    <a:pt x="402" y="271"/>
                  </a:lnTo>
                  <a:lnTo>
                    <a:pt x="395" y="256"/>
                  </a:lnTo>
                  <a:lnTo>
                    <a:pt x="393" y="242"/>
                  </a:lnTo>
                  <a:lnTo>
                    <a:pt x="409" y="223"/>
                  </a:lnTo>
                  <a:lnTo>
                    <a:pt x="389" y="219"/>
                  </a:lnTo>
                  <a:lnTo>
                    <a:pt x="331" y="223"/>
                  </a:lnTo>
                  <a:lnTo>
                    <a:pt x="334" y="194"/>
                  </a:lnTo>
                  <a:lnTo>
                    <a:pt x="336" y="151"/>
                  </a:lnTo>
                  <a:lnTo>
                    <a:pt x="334" y="84"/>
                  </a:lnTo>
                  <a:lnTo>
                    <a:pt x="338" y="57"/>
                  </a:lnTo>
                  <a:lnTo>
                    <a:pt x="338" y="29"/>
                  </a:lnTo>
                  <a:lnTo>
                    <a:pt x="283" y="13"/>
                  </a:lnTo>
                  <a:lnTo>
                    <a:pt x="231" y="0"/>
                  </a:lnTo>
                  <a:lnTo>
                    <a:pt x="224" y="9"/>
                  </a:lnTo>
                  <a:lnTo>
                    <a:pt x="222" y="57"/>
                  </a:lnTo>
                  <a:lnTo>
                    <a:pt x="220" y="89"/>
                  </a:lnTo>
                  <a:lnTo>
                    <a:pt x="201" y="96"/>
                  </a:lnTo>
                  <a:lnTo>
                    <a:pt x="172" y="112"/>
                  </a:lnTo>
                  <a:lnTo>
                    <a:pt x="163" y="105"/>
                  </a:lnTo>
                  <a:lnTo>
                    <a:pt x="39" y="148"/>
                  </a:lnTo>
                  <a:lnTo>
                    <a:pt x="0" y="146"/>
                  </a:lnTo>
                  <a:lnTo>
                    <a:pt x="24" y="304"/>
                  </a:lnTo>
                  <a:lnTo>
                    <a:pt x="32" y="356"/>
                  </a:lnTo>
                  <a:lnTo>
                    <a:pt x="201" y="358"/>
                  </a:lnTo>
                  <a:lnTo>
                    <a:pt x="245" y="361"/>
                  </a:lnTo>
                  <a:lnTo>
                    <a:pt x="245" y="361"/>
                  </a:lnTo>
                  <a:lnTo>
                    <a:pt x="245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86">
              <a:extLst>
                <a:ext uri="{FF2B5EF4-FFF2-40B4-BE49-F238E27FC236}">
                  <a16:creationId xmlns:a16="http://schemas.microsoft.com/office/drawing/2014/main" id="{6F98E165-BB3F-B5F0-277B-1D0368C7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87948" y="6407961"/>
              <a:ext cx="359134" cy="627918"/>
            </a:xfrm>
            <a:custGeom>
              <a:avLst/>
              <a:gdLst>
                <a:gd name="T0" fmla="*/ 80 w 159"/>
                <a:gd name="T1" fmla="*/ 278 h 278"/>
                <a:gd name="T2" fmla="*/ 82 w 159"/>
                <a:gd name="T3" fmla="*/ 237 h 278"/>
                <a:gd name="T4" fmla="*/ 80 w 159"/>
                <a:gd name="T5" fmla="*/ 202 h 278"/>
                <a:gd name="T6" fmla="*/ 103 w 159"/>
                <a:gd name="T7" fmla="*/ 200 h 278"/>
                <a:gd name="T8" fmla="*/ 118 w 159"/>
                <a:gd name="T9" fmla="*/ 209 h 278"/>
                <a:gd name="T10" fmla="*/ 127 w 159"/>
                <a:gd name="T11" fmla="*/ 161 h 278"/>
                <a:gd name="T12" fmla="*/ 135 w 159"/>
                <a:gd name="T13" fmla="*/ 143 h 278"/>
                <a:gd name="T14" fmla="*/ 137 w 159"/>
                <a:gd name="T15" fmla="*/ 111 h 278"/>
                <a:gd name="T16" fmla="*/ 128 w 159"/>
                <a:gd name="T17" fmla="*/ 97 h 278"/>
                <a:gd name="T18" fmla="*/ 151 w 159"/>
                <a:gd name="T19" fmla="*/ 97 h 278"/>
                <a:gd name="T20" fmla="*/ 151 w 159"/>
                <a:gd name="T21" fmla="*/ 70 h 278"/>
                <a:gd name="T22" fmla="*/ 159 w 159"/>
                <a:gd name="T23" fmla="*/ 59 h 278"/>
                <a:gd name="T24" fmla="*/ 159 w 159"/>
                <a:gd name="T25" fmla="*/ 41 h 278"/>
                <a:gd name="T26" fmla="*/ 150 w 159"/>
                <a:gd name="T27" fmla="*/ 25 h 278"/>
                <a:gd name="T28" fmla="*/ 143 w 159"/>
                <a:gd name="T29" fmla="*/ 11 h 278"/>
                <a:gd name="T30" fmla="*/ 130 w 159"/>
                <a:gd name="T31" fmla="*/ 4 h 278"/>
                <a:gd name="T32" fmla="*/ 86 w 159"/>
                <a:gd name="T33" fmla="*/ 4 h 278"/>
                <a:gd name="T34" fmla="*/ 66 w 159"/>
                <a:gd name="T35" fmla="*/ 2 h 278"/>
                <a:gd name="T36" fmla="*/ 7 w 159"/>
                <a:gd name="T37" fmla="*/ 0 h 278"/>
                <a:gd name="T38" fmla="*/ 0 w 159"/>
                <a:gd name="T39" fmla="*/ 41 h 278"/>
                <a:gd name="T40" fmla="*/ 0 w 159"/>
                <a:gd name="T41" fmla="*/ 72 h 278"/>
                <a:gd name="T42" fmla="*/ 0 w 159"/>
                <a:gd name="T43" fmla="*/ 95 h 278"/>
                <a:gd name="T44" fmla="*/ 16 w 159"/>
                <a:gd name="T45" fmla="*/ 93 h 278"/>
                <a:gd name="T46" fmla="*/ 20 w 159"/>
                <a:gd name="T47" fmla="*/ 113 h 278"/>
                <a:gd name="T48" fmla="*/ 30 w 159"/>
                <a:gd name="T49" fmla="*/ 134 h 278"/>
                <a:gd name="T50" fmla="*/ 29 w 159"/>
                <a:gd name="T51" fmla="*/ 146 h 278"/>
                <a:gd name="T52" fmla="*/ 46 w 159"/>
                <a:gd name="T53" fmla="*/ 155 h 278"/>
                <a:gd name="T54" fmla="*/ 55 w 159"/>
                <a:gd name="T55" fmla="*/ 166 h 278"/>
                <a:gd name="T56" fmla="*/ 57 w 159"/>
                <a:gd name="T57" fmla="*/ 182 h 278"/>
                <a:gd name="T58" fmla="*/ 52 w 159"/>
                <a:gd name="T59" fmla="*/ 200 h 278"/>
                <a:gd name="T60" fmla="*/ 43 w 159"/>
                <a:gd name="T61" fmla="*/ 216 h 278"/>
                <a:gd name="T62" fmla="*/ 55 w 159"/>
                <a:gd name="T63" fmla="*/ 223 h 278"/>
                <a:gd name="T64" fmla="*/ 57 w 159"/>
                <a:gd name="T65" fmla="*/ 237 h 278"/>
                <a:gd name="T66" fmla="*/ 54 w 159"/>
                <a:gd name="T67" fmla="*/ 253 h 278"/>
                <a:gd name="T68" fmla="*/ 50 w 159"/>
                <a:gd name="T69" fmla="*/ 266 h 278"/>
                <a:gd name="T70" fmla="*/ 54 w 159"/>
                <a:gd name="T71" fmla="*/ 278 h 278"/>
                <a:gd name="T72" fmla="*/ 80 w 159"/>
                <a:gd name="T73" fmla="*/ 278 h 278"/>
                <a:gd name="T74" fmla="*/ 80 w 159"/>
                <a:gd name="T75" fmla="*/ 278 h 278"/>
                <a:gd name="T76" fmla="*/ 80 w 159"/>
                <a:gd name="T77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9" h="278">
                  <a:moveTo>
                    <a:pt x="80" y="278"/>
                  </a:moveTo>
                  <a:lnTo>
                    <a:pt x="82" y="237"/>
                  </a:lnTo>
                  <a:lnTo>
                    <a:pt x="80" y="202"/>
                  </a:lnTo>
                  <a:lnTo>
                    <a:pt x="103" y="200"/>
                  </a:lnTo>
                  <a:lnTo>
                    <a:pt x="118" y="209"/>
                  </a:lnTo>
                  <a:lnTo>
                    <a:pt x="127" y="161"/>
                  </a:lnTo>
                  <a:lnTo>
                    <a:pt x="135" y="143"/>
                  </a:lnTo>
                  <a:lnTo>
                    <a:pt x="137" y="111"/>
                  </a:lnTo>
                  <a:lnTo>
                    <a:pt x="128" y="97"/>
                  </a:lnTo>
                  <a:lnTo>
                    <a:pt x="151" y="97"/>
                  </a:lnTo>
                  <a:lnTo>
                    <a:pt x="151" y="70"/>
                  </a:lnTo>
                  <a:lnTo>
                    <a:pt x="159" y="59"/>
                  </a:lnTo>
                  <a:lnTo>
                    <a:pt x="159" y="41"/>
                  </a:lnTo>
                  <a:lnTo>
                    <a:pt x="150" y="25"/>
                  </a:lnTo>
                  <a:lnTo>
                    <a:pt x="143" y="11"/>
                  </a:lnTo>
                  <a:lnTo>
                    <a:pt x="130" y="4"/>
                  </a:lnTo>
                  <a:lnTo>
                    <a:pt x="86" y="4"/>
                  </a:lnTo>
                  <a:lnTo>
                    <a:pt x="66" y="2"/>
                  </a:lnTo>
                  <a:lnTo>
                    <a:pt x="7" y="0"/>
                  </a:lnTo>
                  <a:lnTo>
                    <a:pt x="0" y="41"/>
                  </a:lnTo>
                  <a:lnTo>
                    <a:pt x="0" y="72"/>
                  </a:lnTo>
                  <a:lnTo>
                    <a:pt x="0" y="95"/>
                  </a:lnTo>
                  <a:lnTo>
                    <a:pt x="16" y="93"/>
                  </a:lnTo>
                  <a:lnTo>
                    <a:pt x="20" y="113"/>
                  </a:lnTo>
                  <a:lnTo>
                    <a:pt x="30" y="134"/>
                  </a:lnTo>
                  <a:lnTo>
                    <a:pt x="29" y="146"/>
                  </a:lnTo>
                  <a:lnTo>
                    <a:pt x="46" y="155"/>
                  </a:lnTo>
                  <a:lnTo>
                    <a:pt x="55" y="166"/>
                  </a:lnTo>
                  <a:lnTo>
                    <a:pt x="57" y="182"/>
                  </a:lnTo>
                  <a:lnTo>
                    <a:pt x="52" y="200"/>
                  </a:lnTo>
                  <a:lnTo>
                    <a:pt x="43" y="216"/>
                  </a:lnTo>
                  <a:lnTo>
                    <a:pt x="55" y="223"/>
                  </a:lnTo>
                  <a:lnTo>
                    <a:pt x="57" y="237"/>
                  </a:lnTo>
                  <a:lnTo>
                    <a:pt x="54" y="253"/>
                  </a:lnTo>
                  <a:lnTo>
                    <a:pt x="50" y="266"/>
                  </a:lnTo>
                  <a:lnTo>
                    <a:pt x="54" y="278"/>
                  </a:lnTo>
                  <a:lnTo>
                    <a:pt x="80" y="278"/>
                  </a:lnTo>
                  <a:lnTo>
                    <a:pt x="80" y="278"/>
                  </a:lnTo>
                  <a:lnTo>
                    <a:pt x="80" y="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87">
              <a:extLst>
                <a:ext uri="{FF2B5EF4-FFF2-40B4-BE49-F238E27FC236}">
                  <a16:creationId xmlns:a16="http://schemas.microsoft.com/office/drawing/2014/main" id="{343362F9-F363-418C-2373-5AB3631F67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06845" y="5504482"/>
              <a:ext cx="630177" cy="711490"/>
            </a:xfrm>
            <a:custGeom>
              <a:avLst/>
              <a:gdLst>
                <a:gd name="T0" fmla="*/ 122 w 279"/>
                <a:gd name="T1" fmla="*/ 315 h 315"/>
                <a:gd name="T2" fmla="*/ 137 w 279"/>
                <a:gd name="T3" fmla="*/ 301 h 315"/>
                <a:gd name="T4" fmla="*/ 147 w 279"/>
                <a:gd name="T5" fmla="*/ 292 h 315"/>
                <a:gd name="T6" fmla="*/ 158 w 279"/>
                <a:gd name="T7" fmla="*/ 281 h 315"/>
                <a:gd name="T8" fmla="*/ 169 w 279"/>
                <a:gd name="T9" fmla="*/ 272 h 315"/>
                <a:gd name="T10" fmla="*/ 181 w 279"/>
                <a:gd name="T11" fmla="*/ 260 h 315"/>
                <a:gd name="T12" fmla="*/ 192 w 279"/>
                <a:gd name="T13" fmla="*/ 249 h 315"/>
                <a:gd name="T14" fmla="*/ 206 w 279"/>
                <a:gd name="T15" fmla="*/ 238 h 315"/>
                <a:gd name="T16" fmla="*/ 213 w 279"/>
                <a:gd name="T17" fmla="*/ 226 h 315"/>
                <a:gd name="T18" fmla="*/ 213 w 279"/>
                <a:gd name="T19" fmla="*/ 212 h 315"/>
                <a:gd name="T20" fmla="*/ 217 w 279"/>
                <a:gd name="T21" fmla="*/ 199 h 315"/>
                <a:gd name="T22" fmla="*/ 226 w 279"/>
                <a:gd name="T23" fmla="*/ 189 h 315"/>
                <a:gd name="T24" fmla="*/ 227 w 279"/>
                <a:gd name="T25" fmla="*/ 173 h 315"/>
                <a:gd name="T26" fmla="*/ 222 w 279"/>
                <a:gd name="T27" fmla="*/ 155 h 315"/>
                <a:gd name="T28" fmla="*/ 233 w 279"/>
                <a:gd name="T29" fmla="*/ 148 h 315"/>
                <a:gd name="T30" fmla="*/ 247 w 279"/>
                <a:gd name="T31" fmla="*/ 139 h 315"/>
                <a:gd name="T32" fmla="*/ 256 w 279"/>
                <a:gd name="T33" fmla="*/ 125 h 315"/>
                <a:gd name="T34" fmla="*/ 270 w 279"/>
                <a:gd name="T35" fmla="*/ 112 h 315"/>
                <a:gd name="T36" fmla="*/ 272 w 279"/>
                <a:gd name="T37" fmla="*/ 100 h 315"/>
                <a:gd name="T38" fmla="*/ 279 w 279"/>
                <a:gd name="T39" fmla="*/ 87 h 315"/>
                <a:gd name="T40" fmla="*/ 268 w 279"/>
                <a:gd name="T41" fmla="*/ 80 h 315"/>
                <a:gd name="T42" fmla="*/ 263 w 279"/>
                <a:gd name="T43" fmla="*/ 66 h 315"/>
                <a:gd name="T44" fmla="*/ 258 w 279"/>
                <a:gd name="T45" fmla="*/ 53 h 315"/>
                <a:gd name="T46" fmla="*/ 252 w 279"/>
                <a:gd name="T47" fmla="*/ 39 h 315"/>
                <a:gd name="T48" fmla="*/ 249 w 279"/>
                <a:gd name="T49" fmla="*/ 25 h 315"/>
                <a:gd name="T50" fmla="*/ 245 w 279"/>
                <a:gd name="T51" fmla="*/ 5 h 315"/>
                <a:gd name="T52" fmla="*/ 211 w 279"/>
                <a:gd name="T53" fmla="*/ 5 h 315"/>
                <a:gd name="T54" fmla="*/ 176 w 279"/>
                <a:gd name="T55" fmla="*/ 3 h 315"/>
                <a:gd name="T56" fmla="*/ 144 w 279"/>
                <a:gd name="T57" fmla="*/ 3 h 315"/>
                <a:gd name="T58" fmla="*/ 96 w 279"/>
                <a:gd name="T59" fmla="*/ 0 h 315"/>
                <a:gd name="T60" fmla="*/ 76 w 279"/>
                <a:gd name="T61" fmla="*/ 2 h 315"/>
                <a:gd name="T62" fmla="*/ 60 w 279"/>
                <a:gd name="T63" fmla="*/ 0 h 315"/>
                <a:gd name="T64" fmla="*/ 12 w 279"/>
                <a:gd name="T65" fmla="*/ 0 h 315"/>
                <a:gd name="T66" fmla="*/ 1 w 279"/>
                <a:gd name="T67" fmla="*/ 60 h 315"/>
                <a:gd name="T68" fmla="*/ 1 w 279"/>
                <a:gd name="T69" fmla="*/ 84 h 315"/>
                <a:gd name="T70" fmla="*/ 0 w 279"/>
                <a:gd name="T71" fmla="*/ 121 h 315"/>
                <a:gd name="T72" fmla="*/ 14 w 279"/>
                <a:gd name="T73" fmla="*/ 142 h 315"/>
                <a:gd name="T74" fmla="*/ 12 w 279"/>
                <a:gd name="T75" fmla="*/ 205 h 315"/>
                <a:gd name="T76" fmla="*/ 10 w 279"/>
                <a:gd name="T77" fmla="*/ 226 h 315"/>
                <a:gd name="T78" fmla="*/ 10 w 279"/>
                <a:gd name="T79" fmla="*/ 246 h 315"/>
                <a:gd name="T80" fmla="*/ 23 w 279"/>
                <a:gd name="T81" fmla="*/ 254 h 315"/>
                <a:gd name="T82" fmla="*/ 78 w 279"/>
                <a:gd name="T83" fmla="*/ 258 h 315"/>
                <a:gd name="T84" fmla="*/ 90 w 279"/>
                <a:gd name="T85" fmla="*/ 256 h 315"/>
                <a:gd name="T86" fmla="*/ 99 w 279"/>
                <a:gd name="T87" fmla="*/ 270 h 315"/>
                <a:gd name="T88" fmla="*/ 119 w 279"/>
                <a:gd name="T89" fmla="*/ 308 h 315"/>
                <a:gd name="T90" fmla="*/ 122 w 279"/>
                <a:gd name="T91" fmla="*/ 315 h 315"/>
                <a:gd name="T92" fmla="*/ 122 w 279"/>
                <a:gd name="T93" fmla="*/ 315 h 315"/>
                <a:gd name="T94" fmla="*/ 122 w 279"/>
                <a:gd name="T9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9" h="315">
                  <a:moveTo>
                    <a:pt x="122" y="315"/>
                  </a:moveTo>
                  <a:lnTo>
                    <a:pt x="137" y="301"/>
                  </a:lnTo>
                  <a:lnTo>
                    <a:pt x="147" y="292"/>
                  </a:lnTo>
                  <a:lnTo>
                    <a:pt x="158" y="281"/>
                  </a:lnTo>
                  <a:lnTo>
                    <a:pt x="169" y="272"/>
                  </a:lnTo>
                  <a:lnTo>
                    <a:pt x="181" y="260"/>
                  </a:lnTo>
                  <a:lnTo>
                    <a:pt x="192" y="249"/>
                  </a:lnTo>
                  <a:lnTo>
                    <a:pt x="206" y="238"/>
                  </a:lnTo>
                  <a:lnTo>
                    <a:pt x="213" y="226"/>
                  </a:lnTo>
                  <a:lnTo>
                    <a:pt x="213" y="212"/>
                  </a:lnTo>
                  <a:lnTo>
                    <a:pt x="217" y="199"/>
                  </a:lnTo>
                  <a:lnTo>
                    <a:pt x="226" y="189"/>
                  </a:lnTo>
                  <a:lnTo>
                    <a:pt x="227" y="173"/>
                  </a:lnTo>
                  <a:lnTo>
                    <a:pt x="222" y="155"/>
                  </a:lnTo>
                  <a:lnTo>
                    <a:pt x="233" y="148"/>
                  </a:lnTo>
                  <a:lnTo>
                    <a:pt x="247" y="139"/>
                  </a:lnTo>
                  <a:lnTo>
                    <a:pt x="256" y="125"/>
                  </a:lnTo>
                  <a:lnTo>
                    <a:pt x="270" y="112"/>
                  </a:lnTo>
                  <a:lnTo>
                    <a:pt x="272" y="100"/>
                  </a:lnTo>
                  <a:lnTo>
                    <a:pt x="279" y="87"/>
                  </a:lnTo>
                  <a:lnTo>
                    <a:pt x="268" y="80"/>
                  </a:lnTo>
                  <a:lnTo>
                    <a:pt x="263" y="66"/>
                  </a:lnTo>
                  <a:lnTo>
                    <a:pt x="258" y="53"/>
                  </a:lnTo>
                  <a:lnTo>
                    <a:pt x="252" y="39"/>
                  </a:lnTo>
                  <a:lnTo>
                    <a:pt x="249" y="25"/>
                  </a:lnTo>
                  <a:lnTo>
                    <a:pt x="245" y="5"/>
                  </a:lnTo>
                  <a:lnTo>
                    <a:pt x="211" y="5"/>
                  </a:lnTo>
                  <a:lnTo>
                    <a:pt x="176" y="3"/>
                  </a:lnTo>
                  <a:lnTo>
                    <a:pt x="144" y="3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60" y="0"/>
                  </a:lnTo>
                  <a:lnTo>
                    <a:pt x="12" y="0"/>
                  </a:lnTo>
                  <a:lnTo>
                    <a:pt x="1" y="60"/>
                  </a:lnTo>
                  <a:lnTo>
                    <a:pt x="1" y="84"/>
                  </a:lnTo>
                  <a:lnTo>
                    <a:pt x="0" y="121"/>
                  </a:lnTo>
                  <a:lnTo>
                    <a:pt x="14" y="142"/>
                  </a:lnTo>
                  <a:lnTo>
                    <a:pt x="12" y="205"/>
                  </a:lnTo>
                  <a:lnTo>
                    <a:pt x="10" y="226"/>
                  </a:lnTo>
                  <a:lnTo>
                    <a:pt x="10" y="246"/>
                  </a:lnTo>
                  <a:lnTo>
                    <a:pt x="23" y="254"/>
                  </a:lnTo>
                  <a:lnTo>
                    <a:pt x="78" y="258"/>
                  </a:lnTo>
                  <a:lnTo>
                    <a:pt x="90" y="256"/>
                  </a:lnTo>
                  <a:lnTo>
                    <a:pt x="99" y="270"/>
                  </a:lnTo>
                  <a:lnTo>
                    <a:pt x="119" y="308"/>
                  </a:lnTo>
                  <a:lnTo>
                    <a:pt x="122" y="315"/>
                  </a:lnTo>
                  <a:lnTo>
                    <a:pt x="122" y="315"/>
                  </a:lnTo>
                  <a:lnTo>
                    <a:pt x="122" y="3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88">
              <a:extLst>
                <a:ext uri="{FF2B5EF4-FFF2-40B4-BE49-F238E27FC236}">
                  <a16:creationId xmlns:a16="http://schemas.microsoft.com/office/drawing/2014/main" id="{BA4D2E34-14D2-6154-B6E4-EEC15E6D93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77679" y="5737127"/>
              <a:ext cx="553382" cy="743112"/>
            </a:xfrm>
            <a:custGeom>
              <a:avLst/>
              <a:gdLst>
                <a:gd name="T0" fmla="*/ 178 w 245"/>
                <a:gd name="T1" fmla="*/ 329 h 329"/>
                <a:gd name="T2" fmla="*/ 199 w 245"/>
                <a:gd name="T3" fmla="*/ 287 h 329"/>
                <a:gd name="T4" fmla="*/ 210 w 245"/>
                <a:gd name="T5" fmla="*/ 256 h 329"/>
                <a:gd name="T6" fmla="*/ 222 w 245"/>
                <a:gd name="T7" fmla="*/ 228 h 329"/>
                <a:gd name="T8" fmla="*/ 238 w 245"/>
                <a:gd name="T9" fmla="*/ 214 h 329"/>
                <a:gd name="T10" fmla="*/ 245 w 245"/>
                <a:gd name="T11" fmla="*/ 205 h 329"/>
                <a:gd name="T12" fmla="*/ 233 w 245"/>
                <a:gd name="T13" fmla="*/ 194 h 329"/>
                <a:gd name="T14" fmla="*/ 226 w 245"/>
                <a:gd name="T15" fmla="*/ 183 h 329"/>
                <a:gd name="T16" fmla="*/ 210 w 245"/>
                <a:gd name="T17" fmla="*/ 178 h 329"/>
                <a:gd name="T18" fmla="*/ 201 w 245"/>
                <a:gd name="T19" fmla="*/ 167 h 329"/>
                <a:gd name="T20" fmla="*/ 188 w 245"/>
                <a:gd name="T21" fmla="*/ 159 h 329"/>
                <a:gd name="T22" fmla="*/ 174 w 245"/>
                <a:gd name="T23" fmla="*/ 144 h 329"/>
                <a:gd name="T24" fmla="*/ 167 w 245"/>
                <a:gd name="T25" fmla="*/ 130 h 329"/>
                <a:gd name="T26" fmla="*/ 158 w 245"/>
                <a:gd name="T27" fmla="*/ 123 h 329"/>
                <a:gd name="T28" fmla="*/ 148 w 245"/>
                <a:gd name="T29" fmla="*/ 112 h 329"/>
                <a:gd name="T30" fmla="*/ 132 w 245"/>
                <a:gd name="T31" fmla="*/ 103 h 329"/>
                <a:gd name="T32" fmla="*/ 119 w 245"/>
                <a:gd name="T33" fmla="*/ 96 h 329"/>
                <a:gd name="T34" fmla="*/ 110 w 245"/>
                <a:gd name="T35" fmla="*/ 87 h 329"/>
                <a:gd name="T36" fmla="*/ 96 w 245"/>
                <a:gd name="T37" fmla="*/ 73 h 329"/>
                <a:gd name="T38" fmla="*/ 82 w 245"/>
                <a:gd name="T39" fmla="*/ 59 h 329"/>
                <a:gd name="T40" fmla="*/ 73 w 245"/>
                <a:gd name="T41" fmla="*/ 54 h 329"/>
                <a:gd name="T42" fmla="*/ 66 w 245"/>
                <a:gd name="T43" fmla="*/ 34 h 329"/>
                <a:gd name="T44" fmla="*/ 60 w 245"/>
                <a:gd name="T45" fmla="*/ 20 h 329"/>
                <a:gd name="T46" fmla="*/ 50 w 245"/>
                <a:gd name="T47" fmla="*/ 13 h 329"/>
                <a:gd name="T48" fmla="*/ 37 w 245"/>
                <a:gd name="T49" fmla="*/ 7 h 329"/>
                <a:gd name="T50" fmla="*/ 21 w 245"/>
                <a:gd name="T51" fmla="*/ 2 h 329"/>
                <a:gd name="T52" fmla="*/ 9 w 245"/>
                <a:gd name="T53" fmla="*/ 0 h 329"/>
                <a:gd name="T54" fmla="*/ 0 w 245"/>
                <a:gd name="T55" fmla="*/ 41 h 329"/>
                <a:gd name="T56" fmla="*/ 0 w 245"/>
                <a:gd name="T57" fmla="*/ 116 h 329"/>
                <a:gd name="T58" fmla="*/ 2 w 245"/>
                <a:gd name="T59" fmla="*/ 159 h 329"/>
                <a:gd name="T60" fmla="*/ 0 w 245"/>
                <a:gd name="T61" fmla="*/ 207 h 329"/>
                <a:gd name="T62" fmla="*/ 0 w 245"/>
                <a:gd name="T63" fmla="*/ 256 h 329"/>
                <a:gd name="T64" fmla="*/ 2 w 245"/>
                <a:gd name="T65" fmla="*/ 289 h 329"/>
                <a:gd name="T66" fmla="*/ 0 w 245"/>
                <a:gd name="T67" fmla="*/ 301 h 329"/>
                <a:gd name="T68" fmla="*/ 46 w 245"/>
                <a:gd name="T69" fmla="*/ 301 h 329"/>
                <a:gd name="T70" fmla="*/ 78 w 245"/>
                <a:gd name="T71" fmla="*/ 301 h 329"/>
                <a:gd name="T72" fmla="*/ 80 w 245"/>
                <a:gd name="T73" fmla="*/ 317 h 329"/>
                <a:gd name="T74" fmla="*/ 96 w 245"/>
                <a:gd name="T75" fmla="*/ 317 h 329"/>
                <a:gd name="T76" fmla="*/ 94 w 245"/>
                <a:gd name="T77" fmla="*/ 303 h 329"/>
                <a:gd name="T78" fmla="*/ 114 w 245"/>
                <a:gd name="T79" fmla="*/ 303 h 329"/>
                <a:gd name="T80" fmla="*/ 137 w 245"/>
                <a:gd name="T81" fmla="*/ 301 h 329"/>
                <a:gd name="T82" fmla="*/ 151 w 245"/>
                <a:gd name="T83" fmla="*/ 310 h 329"/>
                <a:gd name="T84" fmla="*/ 167 w 245"/>
                <a:gd name="T85" fmla="*/ 315 h 329"/>
                <a:gd name="T86" fmla="*/ 176 w 245"/>
                <a:gd name="T87" fmla="*/ 326 h 329"/>
                <a:gd name="T88" fmla="*/ 178 w 245"/>
                <a:gd name="T89" fmla="*/ 329 h 329"/>
                <a:gd name="T90" fmla="*/ 178 w 245"/>
                <a:gd name="T91" fmla="*/ 329 h 329"/>
                <a:gd name="T92" fmla="*/ 178 w 245"/>
                <a:gd name="T9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329">
                  <a:moveTo>
                    <a:pt x="178" y="329"/>
                  </a:moveTo>
                  <a:lnTo>
                    <a:pt x="199" y="287"/>
                  </a:lnTo>
                  <a:lnTo>
                    <a:pt x="210" y="256"/>
                  </a:lnTo>
                  <a:lnTo>
                    <a:pt x="222" y="228"/>
                  </a:lnTo>
                  <a:lnTo>
                    <a:pt x="238" y="214"/>
                  </a:lnTo>
                  <a:lnTo>
                    <a:pt x="245" y="205"/>
                  </a:lnTo>
                  <a:lnTo>
                    <a:pt x="233" y="194"/>
                  </a:lnTo>
                  <a:lnTo>
                    <a:pt x="226" y="183"/>
                  </a:lnTo>
                  <a:lnTo>
                    <a:pt x="210" y="178"/>
                  </a:lnTo>
                  <a:lnTo>
                    <a:pt x="201" y="167"/>
                  </a:lnTo>
                  <a:lnTo>
                    <a:pt x="188" y="159"/>
                  </a:lnTo>
                  <a:lnTo>
                    <a:pt x="174" y="144"/>
                  </a:lnTo>
                  <a:lnTo>
                    <a:pt x="167" y="130"/>
                  </a:lnTo>
                  <a:lnTo>
                    <a:pt x="158" y="123"/>
                  </a:lnTo>
                  <a:lnTo>
                    <a:pt x="148" y="112"/>
                  </a:lnTo>
                  <a:lnTo>
                    <a:pt x="132" y="103"/>
                  </a:lnTo>
                  <a:lnTo>
                    <a:pt x="119" y="96"/>
                  </a:lnTo>
                  <a:lnTo>
                    <a:pt x="110" y="87"/>
                  </a:lnTo>
                  <a:lnTo>
                    <a:pt x="96" y="73"/>
                  </a:lnTo>
                  <a:lnTo>
                    <a:pt x="82" y="59"/>
                  </a:lnTo>
                  <a:lnTo>
                    <a:pt x="73" y="54"/>
                  </a:lnTo>
                  <a:lnTo>
                    <a:pt x="66" y="34"/>
                  </a:lnTo>
                  <a:lnTo>
                    <a:pt x="60" y="20"/>
                  </a:lnTo>
                  <a:lnTo>
                    <a:pt x="50" y="13"/>
                  </a:lnTo>
                  <a:lnTo>
                    <a:pt x="37" y="7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41"/>
                  </a:lnTo>
                  <a:lnTo>
                    <a:pt x="0" y="116"/>
                  </a:lnTo>
                  <a:lnTo>
                    <a:pt x="2" y="159"/>
                  </a:lnTo>
                  <a:lnTo>
                    <a:pt x="0" y="207"/>
                  </a:lnTo>
                  <a:lnTo>
                    <a:pt x="0" y="256"/>
                  </a:lnTo>
                  <a:lnTo>
                    <a:pt x="2" y="289"/>
                  </a:lnTo>
                  <a:lnTo>
                    <a:pt x="0" y="301"/>
                  </a:lnTo>
                  <a:lnTo>
                    <a:pt x="46" y="301"/>
                  </a:lnTo>
                  <a:lnTo>
                    <a:pt x="78" y="301"/>
                  </a:lnTo>
                  <a:lnTo>
                    <a:pt x="80" y="317"/>
                  </a:lnTo>
                  <a:lnTo>
                    <a:pt x="96" y="317"/>
                  </a:lnTo>
                  <a:lnTo>
                    <a:pt x="94" y="303"/>
                  </a:lnTo>
                  <a:lnTo>
                    <a:pt x="114" y="303"/>
                  </a:lnTo>
                  <a:lnTo>
                    <a:pt x="137" y="301"/>
                  </a:lnTo>
                  <a:lnTo>
                    <a:pt x="151" y="310"/>
                  </a:lnTo>
                  <a:lnTo>
                    <a:pt x="167" y="315"/>
                  </a:lnTo>
                  <a:lnTo>
                    <a:pt x="176" y="326"/>
                  </a:lnTo>
                  <a:lnTo>
                    <a:pt x="178" y="329"/>
                  </a:lnTo>
                  <a:lnTo>
                    <a:pt x="178" y="329"/>
                  </a:lnTo>
                  <a:lnTo>
                    <a:pt x="178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89">
              <a:extLst>
                <a:ext uri="{FF2B5EF4-FFF2-40B4-BE49-F238E27FC236}">
                  <a16:creationId xmlns:a16="http://schemas.microsoft.com/office/drawing/2014/main" id="{8E5639F5-676A-A8AF-C71F-3ECAD13E52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13214" y="6075932"/>
              <a:ext cx="562416" cy="494656"/>
            </a:xfrm>
            <a:custGeom>
              <a:avLst/>
              <a:gdLst>
                <a:gd name="T0" fmla="*/ 0 w 249"/>
                <a:gd name="T1" fmla="*/ 217 h 219"/>
                <a:gd name="T2" fmla="*/ 60 w 249"/>
                <a:gd name="T3" fmla="*/ 219 h 219"/>
                <a:gd name="T4" fmla="*/ 78 w 249"/>
                <a:gd name="T5" fmla="*/ 217 h 219"/>
                <a:gd name="T6" fmla="*/ 78 w 249"/>
                <a:gd name="T7" fmla="*/ 204 h 219"/>
                <a:gd name="T8" fmla="*/ 90 w 249"/>
                <a:gd name="T9" fmla="*/ 192 h 219"/>
                <a:gd name="T10" fmla="*/ 105 w 249"/>
                <a:gd name="T11" fmla="*/ 185 h 219"/>
                <a:gd name="T12" fmla="*/ 115 w 249"/>
                <a:gd name="T13" fmla="*/ 176 h 219"/>
                <a:gd name="T14" fmla="*/ 119 w 249"/>
                <a:gd name="T15" fmla="*/ 163 h 219"/>
                <a:gd name="T16" fmla="*/ 131 w 249"/>
                <a:gd name="T17" fmla="*/ 172 h 219"/>
                <a:gd name="T18" fmla="*/ 137 w 249"/>
                <a:gd name="T19" fmla="*/ 160 h 219"/>
                <a:gd name="T20" fmla="*/ 153 w 249"/>
                <a:gd name="T21" fmla="*/ 149 h 219"/>
                <a:gd name="T22" fmla="*/ 170 w 249"/>
                <a:gd name="T23" fmla="*/ 144 h 219"/>
                <a:gd name="T24" fmla="*/ 190 w 249"/>
                <a:gd name="T25" fmla="*/ 140 h 219"/>
                <a:gd name="T26" fmla="*/ 195 w 249"/>
                <a:gd name="T27" fmla="*/ 128 h 219"/>
                <a:gd name="T28" fmla="*/ 195 w 249"/>
                <a:gd name="T29" fmla="*/ 115 h 219"/>
                <a:gd name="T30" fmla="*/ 210 w 249"/>
                <a:gd name="T31" fmla="*/ 110 h 219"/>
                <a:gd name="T32" fmla="*/ 215 w 249"/>
                <a:gd name="T33" fmla="*/ 98 h 219"/>
                <a:gd name="T34" fmla="*/ 229 w 249"/>
                <a:gd name="T35" fmla="*/ 87 h 219"/>
                <a:gd name="T36" fmla="*/ 236 w 249"/>
                <a:gd name="T37" fmla="*/ 74 h 219"/>
                <a:gd name="T38" fmla="*/ 247 w 249"/>
                <a:gd name="T39" fmla="*/ 67 h 219"/>
                <a:gd name="T40" fmla="*/ 249 w 249"/>
                <a:gd name="T41" fmla="*/ 55 h 219"/>
                <a:gd name="T42" fmla="*/ 227 w 249"/>
                <a:gd name="T43" fmla="*/ 19 h 219"/>
                <a:gd name="T44" fmla="*/ 222 w 249"/>
                <a:gd name="T45" fmla="*/ 5 h 219"/>
                <a:gd name="T46" fmla="*/ 206 w 249"/>
                <a:gd name="T47" fmla="*/ 3 h 219"/>
                <a:gd name="T48" fmla="*/ 153 w 249"/>
                <a:gd name="T49" fmla="*/ 0 h 219"/>
                <a:gd name="T50" fmla="*/ 140 w 249"/>
                <a:gd name="T51" fmla="*/ 17 h 219"/>
                <a:gd name="T52" fmla="*/ 128 w 249"/>
                <a:gd name="T53" fmla="*/ 16 h 219"/>
                <a:gd name="T54" fmla="*/ 112 w 249"/>
                <a:gd name="T55" fmla="*/ 17 h 219"/>
                <a:gd name="T56" fmla="*/ 81 w 249"/>
                <a:gd name="T57" fmla="*/ 25 h 219"/>
                <a:gd name="T58" fmla="*/ 58 w 249"/>
                <a:gd name="T59" fmla="*/ 28 h 219"/>
                <a:gd name="T60" fmla="*/ 23 w 249"/>
                <a:gd name="T61" fmla="*/ 30 h 219"/>
                <a:gd name="T62" fmla="*/ 7 w 249"/>
                <a:gd name="T63" fmla="*/ 25 h 219"/>
                <a:gd name="T64" fmla="*/ 7 w 249"/>
                <a:gd name="T65" fmla="*/ 53 h 219"/>
                <a:gd name="T66" fmla="*/ 5 w 249"/>
                <a:gd name="T67" fmla="*/ 69 h 219"/>
                <a:gd name="T68" fmla="*/ 5 w 249"/>
                <a:gd name="T69" fmla="*/ 121 h 219"/>
                <a:gd name="T70" fmla="*/ 7 w 249"/>
                <a:gd name="T71" fmla="*/ 133 h 219"/>
                <a:gd name="T72" fmla="*/ 3 w 249"/>
                <a:gd name="T73" fmla="*/ 156 h 219"/>
                <a:gd name="T74" fmla="*/ 3 w 249"/>
                <a:gd name="T75" fmla="*/ 188 h 219"/>
                <a:gd name="T76" fmla="*/ 0 w 249"/>
                <a:gd name="T77" fmla="*/ 217 h 219"/>
                <a:gd name="T78" fmla="*/ 0 w 249"/>
                <a:gd name="T79" fmla="*/ 217 h 219"/>
                <a:gd name="T80" fmla="*/ 0 w 249"/>
                <a:gd name="T81" fmla="*/ 21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219">
                  <a:moveTo>
                    <a:pt x="0" y="217"/>
                  </a:moveTo>
                  <a:lnTo>
                    <a:pt x="60" y="219"/>
                  </a:lnTo>
                  <a:lnTo>
                    <a:pt x="78" y="217"/>
                  </a:lnTo>
                  <a:lnTo>
                    <a:pt x="78" y="204"/>
                  </a:lnTo>
                  <a:lnTo>
                    <a:pt x="90" y="192"/>
                  </a:lnTo>
                  <a:lnTo>
                    <a:pt x="105" y="185"/>
                  </a:lnTo>
                  <a:lnTo>
                    <a:pt x="115" y="176"/>
                  </a:lnTo>
                  <a:lnTo>
                    <a:pt x="119" y="163"/>
                  </a:lnTo>
                  <a:lnTo>
                    <a:pt x="131" y="172"/>
                  </a:lnTo>
                  <a:lnTo>
                    <a:pt x="137" y="160"/>
                  </a:lnTo>
                  <a:lnTo>
                    <a:pt x="153" y="149"/>
                  </a:lnTo>
                  <a:lnTo>
                    <a:pt x="170" y="144"/>
                  </a:lnTo>
                  <a:lnTo>
                    <a:pt x="190" y="140"/>
                  </a:lnTo>
                  <a:lnTo>
                    <a:pt x="195" y="128"/>
                  </a:lnTo>
                  <a:lnTo>
                    <a:pt x="195" y="115"/>
                  </a:lnTo>
                  <a:lnTo>
                    <a:pt x="210" y="110"/>
                  </a:lnTo>
                  <a:lnTo>
                    <a:pt x="215" y="98"/>
                  </a:lnTo>
                  <a:lnTo>
                    <a:pt x="229" y="87"/>
                  </a:lnTo>
                  <a:lnTo>
                    <a:pt x="236" y="74"/>
                  </a:lnTo>
                  <a:lnTo>
                    <a:pt x="247" y="67"/>
                  </a:lnTo>
                  <a:lnTo>
                    <a:pt x="249" y="55"/>
                  </a:lnTo>
                  <a:lnTo>
                    <a:pt x="227" y="19"/>
                  </a:lnTo>
                  <a:lnTo>
                    <a:pt x="222" y="5"/>
                  </a:lnTo>
                  <a:lnTo>
                    <a:pt x="206" y="3"/>
                  </a:lnTo>
                  <a:lnTo>
                    <a:pt x="153" y="0"/>
                  </a:lnTo>
                  <a:lnTo>
                    <a:pt x="140" y="17"/>
                  </a:lnTo>
                  <a:lnTo>
                    <a:pt x="128" y="16"/>
                  </a:lnTo>
                  <a:lnTo>
                    <a:pt x="112" y="17"/>
                  </a:lnTo>
                  <a:lnTo>
                    <a:pt x="81" y="25"/>
                  </a:lnTo>
                  <a:lnTo>
                    <a:pt x="58" y="28"/>
                  </a:lnTo>
                  <a:lnTo>
                    <a:pt x="23" y="30"/>
                  </a:lnTo>
                  <a:lnTo>
                    <a:pt x="7" y="25"/>
                  </a:lnTo>
                  <a:lnTo>
                    <a:pt x="7" y="53"/>
                  </a:lnTo>
                  <a:lnTo>
                    <a:pt x="5" y="69"/>
                  </a:lnTo>
                  <a:lnTo>
                    <a:pt x="5" y="121"/>
                  </a:lnTo>
                  <a:lnTo>
                    <a:pt x="7" y="133"/>
                  </a:lnTo>
                  <a:lnTo>
                    <a:pt x="3" y="156"/>
                  </a:lnTo>
                  <a:lnTo>
                    <a:pt x="3" y="188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90">
              <a:extLst>
                <a:ext uri="{FF2B5EF4-FFF2-40B4-BE49-F238E27FC236}">
                  <a16:creationId xmlns:a16="http://schemas.microsoft.com/office/drawing/2014/main" id="{F35A602F-12B7-4422-88C5-8B0B9F8C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12597" y="5278612"/>
              <a:ext cx="1289717" cy="1438791"/>
            </a:xfrm>
            <a:custGeom>
              <a:avLst/>
              <a:gdLst>
                <a:gd name="T0" fmla="*/ 187 w 571"/>
                <a:gd name="T1" fmla="*/ 629 h 637"/>
                <a:gd name="T2" fmla="*/ 297 w 571"/>
                <a:gd name="T3" fmla="*/ 593 h 637"/>
                <a:gd name="T4" fmla="*/ 301 w 571"/>
                <a:gd name="T5" fmla="*/ 500 h 637"/>
                <a:gd name="T6" fmla="*/ 383 w 571"/>
                <a:gd name="T7" fmla="*/ 504 h 637"/>
                <a:gd name="T8" fmla="*/ 385 w 571"/>
                <a:gd name="T9" fmla="*/ 362 h 637"/>
                <a:gd name="T10" fmla="*/ 385 w 571"/>
                <a:gd name="T11" fmla="*/ 203 h 637"/>
                <a:gd name="T12" fmla="*/ 426 w 571"/>
                <a:gd name="T13" fmla="*/ 210 h 637"/>
                <a:gd name="T14" fmla="*/ 452 w 571"/>
                <a:gd name="T15" fmla="*/ 205 h 637"/>
                <a:gd name="T16" fmla="*/ 459 w 571"/>
                <a:gd name="T17" fmla="*/ 180 h 637"/>
                <a:gd name="T18" fmla="*/ 491 w 571"/>
                <a:gd name="T19" fmla="*/ 175 h 637"/>
                <a:gd name="T20" fmla="*/ 513 w 571"/>
                <a:gd name="T21" fmla="*/ 166 h 637"/>
                <a:gd name="T22" fmla="*/ 529 w 571"/>
                <a:gd name="T23" fmla="*/ 143 h 637"/>
                <a:gd name="T24" fmla="*/ 571 w 571"/>
                <a:gd name="T25" fmla="*/ 128 h 637"/>
                <a:gd name="T26" fmla="*/ 541 w 571"/>
                <a:gd name="T27" fmla="*/ 121 h 637"/>
                <a:gd name="T28" fmla="*/ 513 w 571"/>
                <a:gd name="T29" fmla="*/ 109 h 637"/>
                <a:gd name="T30" fmla="*/ 493 w 571"/>
                <a:gd name="T31" fmla="*/ 89 h 637"/>
                <a:gd name="T32" fmla="*/ 465 w 571"/>
                <a:gd name="T33" fmla="*/ 80 h 637"/>
                <a:gd name="T34" fmla="*/ 452 w 571"/>
                <a:gd name="T35" fmla="*/ 0 h 637"/>
                <a:gd name="T36" fmla="*/ 386 w 571"/>
                <a:gd name="T37" fmla="*/ 9 h 637"/>
                <a:gd name="T38" fmla="*/ 376 w 571"/>
                <a:gd name="T39" fmla="*/ 43 h 637"/>
                <a:gd name="T40" fmla="*/ 354 w 571"/>
                <a:gd name="T41" fmla="*/ 63 h 637"/>
                <a:gd name="T42" fmla="*/ 329 w 571"/>
                <a:gd name="T43" fmla="*/ 79 h 637"/>
                <a:gd name="T44" fmla="*/ 342 w 571"/>
                <a:gd name="T45" fmla="*/ 139 h 637"/>
                <a:gd name="T46" fmla="*/ 345 w 571"/>
                <a:gd name="T47" fmla="*/ 166 h 637"/>
                <a:gd name="T48" fmla="*/ 365 w 571"/>
                <a:gd name="T49" fmla="*/ 187 h 637"/>
                <a:gd name="T50" fmla="*/ 333 w 571"/>
                <a:gd name="T51" fmla="*/ 239 h 637"/>
                <a:gd name="T52" fmla="*/ 308 w 571"/>
                <a:gd name="T53" fmla="*/ 258 h 637"/>
                <a:gd name="T54" fmla="*/ 303 w 571"/>
                <a:gd name="T55" fmla="*/ 299 h 637"/>
                <a:gd name="T56" fmla="*/ 301 w 571"/>
                <a:gd name="T57" fmla="*/ 331 h 637"/>
                <a:gd name="T58" fmla="*/ 269 w 571"/>
                <a:gd name="T59" fmla="*/ 356 h 637"/>
                <a:gd name="T60" fmla="*/ 223 w 571"/>
                <a:gd name="T61" fmla="*/ 399 h 637"/>
                <a:gd name="T62" fmla="*/ 203 w 571"/>
                <a:gd name="T63" fmla="*/ 426 h 637"/>
                <a:gd name="T64" fmla="*/ 178 w 571"/>
                <a:gd name="T65" fmla="*/ 443 h 637"/>
                <a:gd name="T66" fmla="*/ 159 w 571"/>
                <a:gd name="T67" fmla="*/ 470 h 637"/>
                <a:gd name="T68" fmla="*/ 132 w 571"/>
                <a:gd name="T69" fmla="*/ 495 h 637"/>
                <a:gd name="T70" fmla="*/ 94 w 571"/>
                <a:gd name="T71" fmla="*/ 511 h 637"/>
                <a:gd name="T72" fmla="*/ 75 w 571"/>
                <a:gd name="T73" fmla="*/ 518 h 637"/>
                <a:gd name="T74" fmla="*/ 48 w 571"/>
                <a:gd name="T75" fmla="*/ 547 h 637"/>
                <a:gd name="T76" fmla="*/ 18 w 571"/>
                <a:gd name="T77" fmla="*/ 582 h 637"/>
                <a:gd name="T78" fmla="*/ 21 w 571"/>
                <a:gd name="T79" fmla="*/ 611 h 637"/>
                <a:gd name="T80" fmla="*/ 0 w 571"/>
                <a:gd name="T81" fmla="*/ 629 h 637"/>
                <a:gd name="T82" fmla="*/ 135 w 571"/>
                <a:gd name="T83" fmla="*/ 629 h 637"/>
                <a:gd name="T84" fmla="*/ 180 w 571"/>
                <a:gd name="T85" fmla="*/ 637 h 637"/>
                <a:gd name="T86" fmla="*/ 180 w 571"/>
                <a:gd name="T8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71" h="637">
                  <a:moveTo>
                    <a:pt x="180" y="637"/>
                  </a:moveTo>
                  <a:lnTo>
                    <a:pt x="187" y="629"/>
                  </a:lnTo>
                  <a:lnTo>
                    <a:pt x="258" y="605"/>
                  </a:lnTo>
                  <a:lnTo>
                    <a:pt x="297" y="593"/>
                  </a:lnTo>
                  <a:lnTo>
                    <a:pt x="301" y="548"/>
                  </a:lnTo>
                  <a:lnTo>
                    <a:pt x="301" y="500"/>
                  </a:lnTo>
                  <a:lnTo>
                    <a:pt x="365" y="502"/>
                  </a:lnTo>
                  <a:lnTo>
                    <a:pt x="383" y="504"/>
                  </a:lnTo>
                  <a:lnTo>
                    <a:pt x="383" y="406"/>
                  </a:lnTo>
                  <a:lnTo>
                    <a:pt x="385" y="362"/>
                  </a:lnTo>
                  <a:lnTo>
                    <a:pt x="383" y="326"/>
                  </a:lnTo>
                  <a:lnTo>
                    <a:pt x="385" y="203"/>
                  </a:lnTo>
                  <a:lnTo>
                    <a:pt x="411" y="207"/>
                  </a:lnTo>
                  <a:lnTo>
                    <a:pt x="426" y="210"/>
                  </a:lnTo>
                  <a:lnTo>
                    <a:pt x="442" y="214"/>
                  </a:lnTo>
                  <a:lnTo>
                    <a:pt x="452" y="205"/>
                  </a:lnTo>
                  <a:lnTo>
                    <a:pt x="449" y="187"/>
                  </a:lnTo>
                  <a:lnTo>
                    <a:pt x="459" y="180"/>
                  </a:lnTo>
                  <a:lnTo>
                    <a:pt x="477" y="171"/>
                  </a:lnTo>
                  <a:lnTo>
                    <a:pt x="491" y="175"/>
                  </a:lnTo>
                  <a:lnTo>
                    <a:pt x="504" y="182"/>
                  </a:lnTo>
                  <a:lnTo>
                    <a:pt x="513" y="166"/>
                  </a:lnTo>
                  <a:lnTo>
                    <a:pt x="518" y="152"/>
                  </a:lnTo>
                  <a:lnTo>
                    <a:pt x="529" y="143"/>
                  </a:lnTo>
                  <a:lnTo>
                    <a:pt x="554" y="143"/>
                  </a:lnTo>
                  <a:lnTo>
                    <a:pt x="571" y="128"/>
                  </a:lnTo>
                  <a:lnTo>
                    <a:pt x="557" y="123"/>
                  </a:lnTo>
                  <a:lnTo>
                    <a:pt x="541" y="121"/>
                  </a:lnTo>
                  <a:lnTo>
                    <a:pt x="529" y="114"/>
                  </a:lnTo>
                  <a:lnTo>
                    <a:pt x="513" y="109"/>
                  </a:lnTo>
                  <a:lnTo>
                    <a:pt x="507" y="98"/>
                  </a:lnTo>
                  <a:lnTo>
                    <a:pt x="493" y="89"/>
                  </a:lnTo>
                  <a:lnTo>
                    <a:pt x="481" y="82"/>
                  </a:lnTo>
                  <a:lnTo>
                    <a:pt x="465" y="80"/>
                  </a:lnTo>
                  <a:lnTo>
                    <a:pt x="452" y="71"/>
                  </a:lnTo>
                  <a:lnTo>
                    <a:pt x="452" y="0"/>
                  </a:lnTo>
                  <a:lnTo>
                    <a:pt x="401" y="0"/>
                  </a:lnTo>
                  <a:lnTo>
                    <a:pt x="386" y="9"/>
                  </a:lnTo>
                  <a:lnTo>
                    <a:pt x="376" y="23"/>
                  </a:lnTo>
                  <a:lnTo>
                    <a:pt x="376" y="43"/>
                  </a:lnTo>
                  <a:lnTo>
                    <a:pt x="374" y="59"/>
                  </a:lnTo>
                  <a:lnTo>
                    <a:pt x="354" y="63"/>
                  </a:lnTo>
                  <a:lnTo>
                    <a:pt x="340" y="71"/>
                  </a:lnTo>
                  <a:lnTo>
                    <a:pt x="329" y="79"/>
                  </a:lnTo>
                  <a:lnTo>
                    <a:pt x="331" y="121"/>
                  </a:lnTo>
                  <a:lnTo>
                    <a:pt x="342" y="139"/>
                  </a:lnTo>
                  <a:lnTo>
                    <a:pt x="345" y="153"/>
                  </a:lnTo>
                  <a:lnTo>
                    <a:pt x="345" y="166"/>
                  </a:lnTo>
                  <a:lnTo>
                    <a:pt x="353" y="176"/>
                  </a:lnTo>
                  <a:lnTo>
                    <a:pt x="365" y="187"/>
                  </a:lnTo>
                  <a:lnTo>
                    <a:pt x="363" y="200"/>
                  </a:lnTo>
                  <a:lnTo>
                    <a:pt x="333" y="239"/>
                  </a:lnTo>
                  <a:lnTo>
                    <a:pt x="315" y="246"/>
                  </a:lnTo>
                  <a:lnTo>
                    <a:pt x="308" y="258"/>
                  </a:lnTo>
                  <a:lnTo>
                    <a:pt x="315" y="274"/>
                  </a:lnTo>
                  <a:lnTo>
                    <a:pt x="303" y="299"/>
                  </a:lnTo>
                  <a:lnTo>
                    <a:pt x="299" y="319"/>
                  </a:lnTo>
                  <a:lnTo>
                    <a:pt x="301" y="331"/>
                  </a:lnTo>
                  <a:lnTo>
                    <a:pt x="280" y="349"/>
                  </a:lnTo>
                  <a:lnTo>
                    <a:pt x="269" y="356"/>
                  </a:lnTo>
                  <a:lnTo>
                    <a:pt x="244" y="379"/>
                  </a:lnTo>
                  <a:lnTo>
                    <a:pt x="223" y="399"/>
                  </a:lnTo>
                  <a:lnTo>
                    <a:pt x="207" y="413"/>
                  </a:lnTo>
                  <a:lnTo>
                    <a:pt x="203" y="426"/>
                  </a:lnTo>
                  <a:lnTo>
                    <a:pt x="189" y="435"/>
                  </a:lnTo>
                  <a:lnTo>
                    <a:pt x="178" y="443"/>
                  </a:lnTo>
                  <a:lnTo>
                    <a:pt x="167" y="451"/>
                  </a:lnTo>
                  <a:lnTo>
                    <a:pt x="159" y="470"/>
                  </a:lnTo>
                  <a:lnTo>
                    <a:pt x="153" y="483"/>
                  </a:lnTo>
                  <a:lnTo>
                    <a:pt x="132" y="495"/>
                  </a:lnTo>
                  <a:lnTo>
                    <a:pt x="109" y="502"/>
                  </a:lnTo>
                  <a:lnTo>
                    <a:pt x="94" y="511"/>
                  </a:lnTo>
                  <a:lnTo>
                    <a:pt x="87" y="525"/>
                  </a:lnTo>
                  <a:lnTo>
                    <a:pt x="75" y="518"/>
                  </a:lnTo>
                  <a:lnTo>
                    <a:pt x="66" y="532"/>
                  </a:lnTo>
                  <a:lnTo>
                    <a:pt x="48" y="547"/>
                  </a:lnTo>
                  <a:lnTo>
                    <a:pt x="34" y="561"/>
                  </a:lnTo>
                  <a:lnTo>
                    <a:pt x="18" y="582"/>
                  </a:lnTo>
                  <a:lnTo>
                    <a:pt x="14" y="595"/>
                  </a:lnTo>
                  <a:lnTo>
                    <a:pt x="21" y="611"/>
                  </a:lnTo>
                  <a:lnTo>
                    <a:pt x="16" y="627"/>
                  </a:lnTo>
                  <a:lnTo>
                    <a:pt x="0" y="629"/>
                  </a:lnTo>
                  <a:lnTo>
                    <a:pt x="84" y="629"/>
                  </a:lnTo>
                  <a:lnTo>
                    <a:pt x="135" y="629"/>
                  </a:lnTo>
                  <a:lnTo>
                    <a:pt x="175" y="630"/>
                  </a:lnTo>
                  <a:lnTo>
                    <a:pt x="180" y="637"/>
                  </a:lnTo>
                  <a:lnTo>
                    <a:pt x="180" y="637"/>
                  </a:lnTo>
                  <a:lnTo>
                    <a:pt x="180" y="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91">
              <a:extLst>
                <a:ext uri="{FF2B5EF4-FFF2-40B4-BE49-F238E27FC236}">
                  <a16:creationId xmlns:a16="http://schemas.microsoft.com/office/drawing/2014/main" id="{27929B3C-F471-4AAE-B9CE-5C58FA4DA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13201" y="5314752"/>
              <a:ext cx="817649" cy="876375"/>
            </a:xfrm>
            <a:custGeom>
              <a:avLst/>
              <a:gdLst>
                <a:gd name="T0" fmla="*/ 191 w 362"/>
                <a:gd name="T1" fmla="*/ 388 h 388"/>
                <a:gd name="T2" fmla="*/ 219 w 362"/>
                <a:gd name="T3" fmla="*/ 356 h 388"/>
                <a:gd name="T4" fmla="*/ 234 w 362"/>
                <a:gd name="T5" fmla="*/ 346 h 388"/>
                <a:gd name="T6" fmla="*/ 285 w 362"/>
                <a:gd name="T7" fmla="*/ 298 h 388"/>
                <a:gd name="T8" fmla="*/ 362 w 362"/>
                <a:gd name="T9" fmla="*/ 223 h 388"/>
                <a:gd name="T10" fmla="*/ 351 w 362"/>
                <a:gd name="T11" fmla="*/ 205 h 388"/>
                <a:gd name="T12" fmla="*/ 340 w 362"/>
                <a:gd name="T13" fmla="*/ 191 h 388"/>
                <a:gd name="T14" fmla="*/ 330 w 362"/>
                <a:gd name="T15" fmla="*/ 169 h 388"/>
                <a:gd name="T16" fmla="*/ 319 w 362"/>
                <a:gd name="T17" fmla="*/ 162 h 388"/>
                <a:gd name="T18" fmla="*/ 306 w 362"/>
                <a:gd name="T19" fmla="*/ 153 h 388"/>
                <a:gd name="T20" fmla="*/ 337 w 362"/>
                <a:gd name="T21" fmla="*/ 64 h 388"/>
                <a:gd name="T22" fmla="*/ 346 w 362"/>
                <a:gd name="T23" fmla="*/ 39 h 388"/>
                <a:gd name="T24" fmla="*/ 310 w 362"/>
                <a:gd name="T25" fmla="*/ 64 h 388"/>
                <a:gd name="T26" fmla="*/ 191 w 362"/>
                <a:gd name="T27" fmla="*/ 13 h 388"/>
                <a:gd name="T28" fmla="*/ 161 w 362"/>
                <a:gd name="T29" fmla="*/ 0 h 388"/>
                <a:gd name="T30" fmla="*/ 150 w 362"/>
                <a:gd name="T31" fmla="*/ 7 h 388"/>
                <a:gd name="T32" fmla="*/ 141 w 362"/>
                <a:gd name="T33" fmla="*/ 23 h 388"/>
                <a:gd name="T34" fmla="*/ 136 w 362"/>
                <a:gd name="T35" fmla="*/ 39 h 388"/>
                <a:gd name="T36" fmla="*/ 130 w 362"/>
                <a:gd name="T37" fmla="*/ 61 h 388"/>
                <a:gd name="T38" fmla="*/ 121 w 362"/>
                <a:gd name="T39" fmla="*/ 79 h 388"/>
                <a:gd name="T40" fmla="*/ 120 w 362"/>
                <a:gd name="T41" fmla="*/ 95 h 388"/>
                <a:gd name="T42" fmla="*/ 134 w 362"/>
                <a:gd name="T43" fmla="*/ 111 h 388"/>
                <a:gd name="T44" fmla="*/ 120 w 362"/>
                <a:gd name="T45" fmla="*/ 121 h 388"/>
                <a:gd name="T46" fmla="*/ 100 w 362"/>
                <a:gd name="T47" fmla="*/ 128 h 388"/>
                <a:gd name="T48" fmla="*/ 79 w 362"/>
                <a:gd name="T49" fmla="*/ 132 h 388"/>
                <a:gd name="T50" fmla="*/ 70 w 362"/>
                <a:gd name="T51" fmla="*/ 150 h 388"/>
                <a:gd name="T52" fmla="*/ 63 w 362"/>
                <a:gd name="T53" fmla="*/ 166 h 388"/>
                <a:gd name="T54" fmla="*/ 50 w 362"/>
                <a:gd name="T55" fmla="*/ 159 h 388"/>
                <a:gd name="T56" fmla="*/ 34 w 362"/>
                <a:gd name="T57" fmla="*/ 153 h 388"/>
                <a:gd name="T58" fmla="*/ 18 w 362"/>
                <a:gd name="T59" fmla="*/ 160 h 388"/>
                <a:gd name="T60" fmla="*/ 13 w 362"/>
                <a:gd name="T61" fmla="*/ 173 h 388"/>
                <a:gd name="T62" fmla="*/ 11 w 362"/>
                <a:gd name="T63" fmla="*/ 189 h 388"/>
                <a:gd name="T64" fmla="*/ 0 w 362"/>
                <a:gd name="T65" fmla="*/ 198 h 388"/>
                <a:gd name="T66" fmla="*/ 2 w 362"/>
                <a:gd name="T67" fmla="*/ 210 h 388"/>
                <a:gd name="T68" fmla="*/ 9 w 362"/>
                <a:gd name="T69" fmla="*/ 233 h 388"/>
                <a:gd name="T70" fmla="*/ 29 w 362"/>
                <a:gd name="T71" fmla="*/ 249 h 388"/>
                <a:gd name="T72" fmla="*/ 43 w 362"/>
                <a:gd name="T73" fmla="*/ 267 h 388"/>
                <a:gd name="T74" fmla="*/ 52 w 362"/>
                <a:gd name="T75" fmla="*/ 278 h 388"/>
                <a:gd name="T76" fmla="*/ 70 w 362"/>
                <a:gd name="T77" fmla="*/ 283 h 388"/>
                <a:gd name="T78" fmla="*/ 88 w 362"/>
                <a:gd name="T79" fmla="*/ 296 h 388"/>
                <a:gd name="T80" fmla="*/ 100 w 362"/>
                <a:gd name="T81" fmla="*/ 310 h 388"/>
                <a:gd name="T82" fmla="*/ 121 w 362"/>
                <a:gd name="T83" fmla="*/ 338 h 388"/>
                <a:gd name="T84" fmla="*/ 134 w 362"/>
                <a:gd name="T85" fmla="*/ 346 h 388"/>
                <a:gd name="T86" fmla="*/ 152 w 362"/>
                <a:gd name="T87" fmla="*/ 365 h 388"/>
                <a:gd name="T88" fmla="*/ 166 w 362"/>
                <a:gd name="T89" fmla="*/ 370 h 388"/>
                <a:gd name="T90" fmla="*/ 175 w 362"/>
                <a:gd name="T91" fmla="*/ 381 h 388"/>
                <a:gd name="T92" fmla="*/ 191 w 362"/>
                <a:gd name="T93" fmla="*/ 388 h 388"/>
                <a:gd name="T94" fmla="*/ 191 w 362"/>
                <a:gd name="T95" fmla="*/ 388 h 388"/>
                <a:gd name="T96" fmla="*/ 191 w 362"/>
                <a:gd name="T9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2" h="388">
                  <a:moveTo>
                    <a:pt x="191" y="388"/>
                  </a:moveTo>
                  <a:lnTo>
                    <a:pt x="219" y="356"/>
                  </a:lnTo>
                  <a:lnTo>
                    <a:pt x="234" y="346"/>
                  </a:lnTo>
                  <a:lnTo>
                    <a:pt x="285" y="298"/>
                  </a:lnTo>
                  <a:lnTo>
                    <a:pt x="362" y="223"/>
                  </a:lnTo>
                  <a:lnTo>
                    <a:pt x="351" y="205"/>
                  </a:lnTo>
                  <a:lnTo>
                    <a:pt x="340" y="191"/>
                  </a:lnTo>
                  <a:lnTo>
                    <a:pt x="330" y="169"/>
                  </a:lnTo>
                  <a:lnTo>
                    <a:pt x="319" y="162"/>
                  </a:lnTo>
                  <a:lnTo>
                    <a:pt x="306" y="153"/>
                  </a:lnTo>
                  <a:lnTo>
                    <a:pt x="337" y="64"/>
                  </a:lnTo>
                  <a:lnTo>
                    <a:pt x="346" y="39"/>
                  </a:lnTo>
                  <a:lnTo>
                    <a:pt x="310" y="64"/>
                  </a:lnTo>
                  <a:lnTo>
                    <a:pt x="191" y="13"/>
                  </a:lnTo>
                  <a:lnTo>
                    <a:pt x="161" y="0"/>
                  </a:lnTo>
                  <a:lnTo>
                    <a:pt x="150" y="7"/>
                  </a:lnTo>
                  <a:lnTo>
                    <a:pt x="141" y="23"/>
                  </a:lnTo>
                  <a:lnTo>
                    <a:pt x="136" y="39"/>
                  </a:lnTo>
                  <a:lnTo>
                    <a:pt x="130" y="61"/>
                  </a:lnTo>
                  <a:lnTo>
                    <a:pt x="121" y="79"/>
                  </a:lnTo>
                  <a:lnTo>
                    <a:pt x="120" y="95"/>
                  </a:lnTo>
                  <a:lnTo>
                    <a:pt x="134" y="111"/>
                  </a:lnTo>
                  <a:lnTo>
                    <a:pt x="120" y="121"/>
                  </a:lnTo>
                  <a:lnTo>
                    <a:pt x="100" y="128"/>
                  </a:lnTo>
                  <a:lnTo>
                    <a:pt x="79" y="132"/>
                  </a:lnTo>
                  <a:lnTo>
                    <a:pt x="70" y="150"/>
                  </a:lnTo>
                  <a:lnTo>
                    <a:pt x="63" y="166"/>
                  </a:lnTo>
                  <a:lnTo>
                    <a:pt x="50" y="159"/>
                  </a:lnTo>
                  <a:lnTo>
                    <a:pt x="34" y="153"/>
                  </a:lnTo>
                  <a:lnTo>
                    <a:pt x="18" y="160"/>
                  </a:lnTo>
                  <a:lnTo>
                    <a:pt x="13" y="173"/>
                  </a:lnTo>
                  <a:lnTo>
                    <a:pt x="11" y="189"/>
                  </a:lnTo>
                  <a:lnTo>
                    <a:pt x="0" y="198"/>
                  </a:lnTo>
                  <a:lnTo>
                    <a:pt x="2" y="210"/>
                  </a:lnTo>
                  <a:lnTo>
                    <a:pt x="9" y="233"/>
                  </a:lnTo>
                  <a:lnTo>
                    <a:pt x="29" y="249"/>
                  </a:lnTo>
                  <a:lnTo>
                    <a:pt x="43" y="267"/>
                  </a:lnTo>
                  <a:lnTo>
                    <a:pt x="52" y="278"/>
                  </a:lnTo>
                  <a:lnTo>
                    <a:pt x="70" y="283"/>
                  </a:lnTo>
                  <a:lnTo>
                    <a:pt x="88" y="296"/>
                  </a:lnTo>
                  <a:lnTo>
                    <a:pt x="100" y="310"/>
                  </a:lnTo>
                  <a:lnTo>
                    <a:pt x="121" y="338"/>
                  </a:lnTo>
                  <a:lnTo>
                    <a:pt x="134" y="346"/>
                  </a:lnTo>
                  <a:lnTo>
                    <a:pt x="152" y="365"/>
                  </a:lnTo>
                  <a:lnTo>
                    <a:pt x="166" y="370"/>
                  </a:lnTo>
                  <a:lnTo>
                    <a:pt x="175" y="381"/>
                  </a:lnTo>
                  <a:lnTo>
                    <a:pt x="191" y="388"/>
                  </a:lnTo>
                  <a:lnTo>
                    <a:pt x="191" y="388"/>
                  </a:lnTo>
                  <a:lnTo>
                    <a:pt x="191" y="3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92">
              <a:extLst>
                <a:ext uri="{FF2B5EF4-FFF2-40B4-BE49-F238E27FC236}">
                  <a16:creationId xmlns:a16="http://schemas.microsoft.com/office/drawing/2014/main" id="{029737F5-EE8E-8E3E-56A3-C5AE17B77D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68644" y="6416996"/>
              <a:ext cx="747630" cy="736335"/>
            </a:xfrm>
            <a:custGeom>
              <a:avLst/>
              <a:gdLst>
                <a:gd name="T0" fmla="*/ 205 w 331"/>
                <a:gd name="T1" fmla="*/ 322 h 326"/>
                <a:gd name="T2" fmla="*/ 233 w 331"/>
                <a:gd name="T3" fmla="*/ 306 h 326"/>
                <a:gd name="T4" fmla="*/ 248 w 331"/>
                <a:gd name="T5" fmla="*/ 285 h 326"/>
                <a:gd name="T6" fmla="*/ 260 w 331"/>
                <a:gd name="T7" fmla="*/ 267 h 326"/>
                <a:gd name="T8" fmla="*/ 287 w 331"/>
                <a:gd name="T9" fmla="*/ 258 h 326"/>
                <a:gd name="T10" fmla="*/ 294 w 331"/>
                <a:gd name="T11" fmla="*/ 230 h 326"/>
                <a:gd name="T12" fmla="*/ 315 w 331"/>
                <a:gd name="T13" fmla="*/ 206 h 326"/>
                <a:gd name="T14" fmla="*/ 331 w 331"/>
                <a:gd name="T15" fmla="*/ 189 h 326"/>
                <a:gd name="T16" fmla="*/ 317 w 331"/>
                <a:gd name="T17" fmla="*/ 164 h 326"/>
                <a:gd name="T18" fmla="*/ 298 w 331"/>
                <a:gd name="T19" fmla="*/ 149 h 326"/>
                <a:gd name="T20" fmla="*/ 273 w 331"/>
                <a:gd name="T21" fmla="*/ 142 h 326"/>
                <a:gd name="T22" fmla="*/ 244 w 331"/>
                <a:gd name="T23" fmla="*/ 139 h 326"/>
                <a:gd name="T24" fmla="*/ 230 w 331"/>
                <a:gd name="T25" fmla="*/ 117 h 326"/>
                <a:gd name="T26" fmla="*/ 226 w 331"/>
                <a:gd name="T27" fmla="*/ 94 h 326"/>
                <a:gd name="T28" fmla="*/ 192 w 331"/>
                <a:gd name="T29" fmla="*/ 78 h 326"/>
                <a:gd name="T30" fmla="*/ 166 w 331"/>
                <a:gd name="T31" fmla="*/ 68 h 326"/>
                <a:gd name="T32" fmla="*/ 155 w 331"/>
                <a:gd name="T33" fmla="*/ 44 h 326"/>
                <a:gd name="T34" fmla="*/ 134 w 331"/>
                <a:gd name="T35" fmla="*/ 9 h 326"/>
                <a:gd name="T36" fmla="*/ 98 w 331"/>
                <a:gd name="T37" fmla="*/ 2 h 326"/>
                <a:gd name="T38" fmla="*/ 84 w 331"/>
                <a:gd name="T39" fmla="*/ 16 h 326"/>
                <a:gd name="T40" fmla="*/ 57 w 331"/>
                <a:gd name="T41" fmla="*/ 0 h 326"/>
                <a:gd name="T42" fmla="*/ 73 w 331"/>
                <a:gd name="T43" fmla="*/ 30 h 326"/>
                <a:gd name="T44" fmla="*/ 79 w 331"/>
                <a:gd name="T45" fmla="*/ 60 h 326"/>
                <a:gd name="T46" fmla="*/ 52 w 331"/>
                <a:gd name="T47" fmla="*/ 93 h 326"/>
                <a:gd name="T48" fmla="*/ 55 w 331"/>
                <a:gd name="T49" fmla="*/ 139 h 326"/>
                <a:gd name="T50" fmla="*/ 45 w 331"/>
                <a:gd name="T51" fmla="*/ 199 h 326"/>
                <a:gd name="T52" fmla="*/ 4 w 331"/>
                <a:gd name="T53" fmla="*/ 196 h 326"/>
                <a:gd name="T54" fmla="*/ 0 w 331"/>
                <a:gd name="T55" fmla="*/ 274 h 326"/>
                <a:gd name="T56" fmla="*/ 50 w 331"/>
                <a:gd name="T57" fmla="*/ 272 h 326"/>
                <a:gd name="T58" fmla="*/ 82 w 331"/>
                <a:gd name="T59" fmla="*/ 290 h 326"/>
                <a:gd name="T60" fmla="*/ 157 w 331"/>
                <a:gd name="T61" fmla="*/ 290 h 326"/>
                <a:gd name="T62" fmla="*/ 168 w 331"/>
                <a:gd name="T63" fmla="*/ 313 h 326"/>
                <a:gd name="T64" fmla="*/ 185 w 331"/>
                <a:gd name="T65" fmla="*/ 326 h 326"/>
                <a:gd name="T66" fmla="*/ 185 w 331"/>
                <a:gd name="T67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1" h="326">
                  <a:moveTo>
                    <a:pt x="185" y="326"/>
                  </a:moveTo>
                  <a:lnTo>
                    <a:pt x="205" y="322"/>
                  </a:lnTo>
                  <a:lnTo>
                    <a:pt x="219" y="313"/>
                  </a:lnTo>
                  <a:lnTo>
                    <a:pt x="233" y="306"/>
                  </a:lnTo>
                  <a:lnTo>
                    <a:pt x="237" y="294"/>
                  </a:lnTo>
                  <a:lnTo>
                    <a:pt x="248" y="285"/>
                  </a:lnTo>
                  <a:lnTo>
                    <a:pt x="248" y="269"/>
                  </a:lnTo>
                  <a:lnTo>
                    <a:pt x="260" y="267"/>
                  </a:lnTo>
                  <a:lnTo>
                    <a:pt x="271" y="258"/>
                  </a:lnTo>
                  <a:lnTo>
                    <a:pt x="287" y="258"/>
                  </a:lnTo>
                  <a:lnTo>
                    <a:pt x="301" y="253"/>
                  </a:lnTo>
                  <a:lnTo>
                    <a:pt x="294" y="230"/>
                  </a:lnTo>
                  <a:lnTo>
                    <a:pt x="303" y="214"/>
                  </a:lnTo>
                  <a:lnTo>
                    <a:pt x="315" y="206"/>
                  </a:lnTo>
                  <a:lnTo>
                    <a:pt x="317" y="190"/>
                  </a:lnTo>
                  <a:lnTo>
                    <a:pt x="331" y="189"/>
                  </a:lnTo>
                  <a:lnTo>
                    <a:pt x="326" y="174"/>
                  </a:lnTo>
                  <a:lnTo>
                    <a:pt x="317" y="164"/>
                  </a:lnTo>
                  <a:lnTo>
                    <a:pt x="310" y="148"/>
                  </a:lnTo>
                  <a:lnTo>
                    <a:pt x="298" y="149"/>
                  </a:lnTo>
                  <a:lnTo>
                    <a:pt x="285" y="148"/>
                  </a:lnTo>
                  <a:lnTo>
                    <a:pt x="273" y="142"/>
                  </a:lnTo>
                  <a:lnTo>
                    <a:pt x="260" y="137"/>
                  </a:lnTo>
                  <a:lnTo>
                    <a:pt x="244" y="139"/>
                  </a:lnTo>
                  <a:lnTo>
                    <a:pt x="242" y="126"/>
                  </a:lnTo>
                  <a:lnTo>
                    <a:pt x="230" y="117"/>
                  </a:lnTo>
                  <a:lnTo>
                    <a:pt x="235" y="105"/>
                  </a:lnTo>
                  <a:lnTo>
                    <a:pt x="226" y="94"/>
                  </a:lnTo>
                  <a:lnTo>
                    <a:pt x="210" y="87"/>
                  </a:lnTo>
                  <a:lnTo>
                    <a:pt x="192" y="78"/>
                  </a:lnTo>
                  <a:lnTo>
                    <a:pt x="180" y="80"/>
                  </a:lnTo>
                  <a:lnTo>
                    <a:pt x="166" y="68"/>
                  </a:lnTo>
                  <a:lnTo>
                    <a:pt x="160" y="57"/>
                  </a:lnTo>
                  <a:lnTo>
                    <a:pt x="155" y="44"/>
                  </a:lnTo>
                  <a:lnTo>
                    <a:pt x="141" y="23"/>
                  </a:lnTo>
                  <a:lnTo>
                    <a:pt x="134" y="9"/>
                  </a:lnTo>
                  <a:lnTo>
                    <a:pt x="118" y="2"/>
                  </a:lnTo>
                  <a:lnTo>
                    <a:pt x="98" y="2"/>
                  </a:lnTo>
                  <a:lnTo>
                    <a:pt x="100" y="14"/>
                  </a:lnTo>
                  <a:lnTo>
                    <a:pt x="84" y="16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64" y="14"/>
                  </a:lnTo>
                  <a:lnTo>
                    <a:pt x="73" y="30"/>
                  </a:lnTo>
                  <a:lnTo>
                    <a:pt x="77" y="44"/>
                  </a:lnTo>
                  <a:lnTo>
                    <a:pt x="79" y="60"/>
                  </a:lnTo>
                  <a:lnTo>
                    <a:pt x="73" y="82"/>
                  </a:lnTo>
                  <a:lnTo>
                    <a:pt x="52" y="93"/>
                  </a:lnTo>
                  <a:lnTo>
                    <a:pt x="50" y="105"/>
                  </a:lnTo>
                  <a:lnTo>
                    <a:pt x="55" y="139"/>
                  </a:lnTo>
                  <a:lnTo>
                    <a:pt x="52" y="151"/>
                  </a:lnTo>
                  <a:lnTo>
                    <a:pt x="45" y="199"/>
                  </a:lnTo>
                  <a:lnTo>
                    <a:pt x="25" y="203"/>
                  </a:lnTo>
                  <a:lnTo>
                    <a:pt x="4" y="196"/>
                  </a:lnTo>
                  <a:lnTo>
                    <a:pt x="0" y="226"/>
                  </a:lnTo>
                  <a:lnTo>
                    <a:pt x="0" y="274"/>
                  </a:lnTo>
                  <a:lnTo>
                    <a:pt x="32" y="274"/>
                  </a:lnTo>
                  <a:lnTo>
                    <a:pt x="50" y="272"/>
                  </a:lnTo>
                  <a:lnTo>
                    <a:pt x="84" y="274"/>
                  </a:lnTo>
                  <a:lnTo>
                    <a:pt x="82" y="290"/>
                  </a:lnTo>
                  <a:lnTo>
                    <a:pt x="121" y="288"/>
                  </a:lnTo>
                  <a:lnTo>
                    <a:pt x="157" y="290"/>
                  </a:lnTo>
                  <a:lnTo>
                    <a:pt x="159" y="303"/>
                  </a:lnTo>
                  <a:lnTo>
                    <a:pt x="168" y="313"/>
                  </a:lnTo>
                  <a:lnTo>
                    <a:pt x="178" y="324"/>
                  </a:lnTo>
                  <a:lnTo>
                    <a:pt x="185" y="326"/>
                  </a:lnTo>
                  <a:lnTo>
                    <a:pt x="185" y="326"/>
                  </a:lnTo>
                  <a:lnTo>
                    <a:pt x="185" y="3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93">
              <a:extLst>
                <a:ext uri="{FF2B5EF4-FFF2-40B4-BE49-F238E27FC236}">
                  <a16:creationId xmlns:a16="http://schemas.microsoft.com/office/drawing/2014/main" id="{1ED72A59-2C44-05E8-3165-7EEBEFA74E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27355" y="6062380"/>
              <a:ext cx="722783" cy="797321"/>
            </a:xfrm>
            <a:custGeom>
              <a:avLst/>
              <a:gdLst>
                <a:gd name="T0" fmla="*/ 117 w 320"/>
                <a:gd name="T1" fmla="*/ 353 h 353"/>
                <a:gd name="T2" fmla="*/ 148 w 320"/>
                <a:gd name="T3" fmla="*/ 344 h 353"/>
                <a:gd name="T4" fmla="*/ 215 w 320"/>
                <a:gd name="T5" fmla="*/ 326 h 353"/>
                <a:gd name="T6" fmla="*/ 231 w 320"/>
                <a:gd name="T7" fmla="*/ 323 h 353"/>
                <a:gd name="T8" fmla="*/ 283 w 320"/>
                <a:gd name="T9" fmla="*/ 312 h 353"/>
                <a:gd name="T10" fmla="*/ 311 w 320"/>
                <a:gd name="T11" fmla="*/ 306 h 353"/>
                <a:gd name="T12" fmla="*/ 311 w 320"/>
                <a:gd name="T13" fmla="*/ 289 h 353"/>
                <a:gd name="T14" fmla="*/ 313 w 320"/>
                <a:gd name="T15" fmla="*/ 273 h 353"/>
                <a:gd name="T16" fmla="*/ 320 w 320"/>
                <a:gd name="T17" fmla="*/ 262 h 353"/>
                <a:gd name="T18" fmla="*/ 313 w 320"/>
                <a:gd name="T19" fmla="*/ 248 h 353"/>
                <a:gd name="T20" fmla="*/ 301 w 320"/>
                <a:gd name="T21" fmla="*/ 239 h 353"/>
                <a:gd name="T22" fmla="*/ 292 w 320"/>
                <a:gd name="T23" fmla="*/ 228 h 353"/>
                <a:gd name="T24" fmla="*/ 281 w 320"/>
                <a:gd name="T25" fmla="*/ 217 h 353"/>
                <a:gd name="T26" fmla="*/ 269 w 320"/>
                <a:gd name="T27" fmla="*/ 207 h 353"/>
                <a:gd name="T28" fmla="*/ 256 w 320"/>
                <a:gd name="T29" fmla="*/ 198 h 353"/>
                <a:gd name="T30" fmla="*/ 256 w 320"/>
                <a:gd name="T31" fmla="*/ 185 h 353"/>
                <a:gd name="T32" fmla="*/ 251 w 320"/>
                <a:gd name="T33" fmla="*/ 173 h 353"/>
                <a:gd name="T34" fmla="*/ 249 w 320"/>
                <a:gd name="T35" fmla="*/ 159 h 353"/>
                <a:gd name="T36" fmla="*/ 244 w 320"/>
                <a:gd name="T37" fmla="*/ 146 h 353"/>
                <a:gd name="T38" fmla="*/ 233 w 320"/>
                <a:gd name="T39" fmla="*/ 134 h 353"/>
                <a:gd name="T40" fmla="*/ 224 w 320"/>
                <a:gd name="T41" fmla="*/ 120 h 353"/>
                <a:gd name="T42" fmla="*/ 221 w 320"/>
                <a:gd name="T43" fmla="*/ 107 h 353"/>
                <a:gd name="T44" fmla="*/ 208 w 320"/>
                <a:gd name="T45" fmla="*/ 98 h 353"/>
                <a:gd name="T46" fmla="*/ 196 w 320"/>
                <a:gd name="T47" fmla="*/ 88 h 353"/>
                <a:gd name="T48" fmla="*/ 183 w 320"/>
                <a:gd name="T49" fmla="*/ 82 h 353"/>
                <a:gd name="T50" fmla="*/ 180 w 320"/>
                <a:gd name="T51" fmla="*/ 70 h 353"/>
                <a:gd name="T52" fmla="*/ 174 w 320"/>
                <a:gd name="T53" fmla="*/ 50 h 353"/>
                <a:gd name="T54" fmla="*/ 171 w 320"/>
                <a:gd name="T55" fmla="*/ 36 h 353"/>
                <a:gd name="T56" fmla="*/ 162 w 320"/>
                <a:gd name="T57" fmla="*/ 22 h 353"/>
                <a:gd name="T58" fmla="*/ 153 w 320"/>
                <a:gd name="T59" fmla="*/ 11 h 353"/>
                <a:gd name="T60" fmla="*/ 146 w 320"/>
                <a:gd name="T61" fmla="*/ 0 h 353"/>
                <a:gd name="T62" fmla="*/ 132 w 320"/>
                <a:gd name="T63" fmla="*/ 2 h 353"/>
                <a:gd name="T64" fmla="*/ 121 w 320"/>
                <a:gd name="T65" fmla="*/ 15 h 353"/>
                <a:gd name="T66" fmla="*/ 112 w 320"/>
                <a:gd name="T67" fmla="*/ 29 h 353"/>
                <a:gd name="T68" fmla="*/ 96 w 320"/>
                <a:gd name="T69" fmla="*/ 59 h 353"/>
                <a:gd name="T70" fmla="*/ 84 w 320"/>
                <a:gd name="T71" fmla="*/ 73 h 353"/>
                <a:gd name="T72" fmla="*/ 76 w 320"/>
                <a:gd name="T73" fmla="*/ 86 h 353"/>
                <a:gd name="T74" fmla="*/ 64 w 320"/>
                <a:gd name="T75" fmla="*/ 107 h 353"/>
                <a:gd name="T76" fmla="*/ 57 w 320"/>
                <a:gd name="T77" fmla="*/ 116 h 353"/>
                <a:gd name="T78" fmla="*/ 44 w 320"/>
                <a:gd name="T79" fmla="*/ 141 h 353"/>
                <a:gd name="T80" fmla="*/ 9 w 320"/>
                <a:gd name="T81" fmla="*/ 191 h 353"/>
                <a:gd name="T82" fmla="*/ 0 w 320"/>
                <a:gd name="T83" fmla="*/ 209 h 353"/>
                <a:gd name="T84" fmla="*/ 3 w 320"/>
                <a:gd name="T85" fmla="*/ 223 h 353"/>
                <a:gd name="T86" fmla="*/ 2 w 320"/>
                <a:gd name="T87" fmla="*/ 267 h 353"/>
                <a:gd name="T88" fmla="*/ 52 w 320"/>
                <a:gd name="T89" fmla="*/ 306 h 353"/>
                <a:gd name="T90" fmla="*/ 80 w 320"/>
                <a:gd name="T91" fmla="*/ 326 h 353"/>
                <a:gd name="T92" fmla="*/ 117 w 320"/>
                <a:gd name="T93" fmla="*/ 353 h 353"/>
                <a:gd name="T94" fmla="*/ 117 w 320"/>
                <a:gd name="T95" fmla="*/ 353 h 353"/>
                <a:gd name="T96" fmla="*/ 117 w 320"/>
                <a:gd name="T97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0" h="353">
                  <a:moveTo>
                    <a:pt x="117" y="353"/>
                  </a:moveTo>
                  <a:lnTo>
                    <a:pt x="148" y="344"/>
                  </a:lnTo>
                  <a:lnTo>
                    <a:pt x="215" y="326"/>
                  </a:lnTo>
                  <a:lnTo>
                    <a:pt x="231" y="323"/>
                  </a:lnTo>
                  <a:lnTo>
                    <a:pt x="283" y="312"/>
                  </a:lnTo>
                  <a:lnTo>
                    <a:pt x="311" y="306"/>
                  </a:lnTo>
                  <a:lnTo>
                    <a:pt x="311" y="289"/>
                  </a:lnTo>
                  <a:lnTo>
                    <a:pt x="313" y="273"/>
                  </a:lnTo>
                  <a:lnTo>
                    <a:pt x="320" y="262"/>
                  </a:lnTo>
                  <a:lnTo>
                    <a:pt x="313" y="248"/>
                  </a:lnTo>
                  <a:lnTo>
                    <a:pt x="301" y="239"/>
                  </a:lnTo>
                  <a:lnTo>
                    <a:pt x="292" y="228"/>
                  </a:lnTo>
                  <a:lnTo>
                    <a:pt x="281" y="217"/>
                  </a:lnTo>
                  <a:lnTo>
                    <a:pt x="269" y="207"/>
                  </a:lnTo>
                  <a:lnTo>
                    <a:pt x="256" y="198"/>
                  </a:lnTo>
                  <a:lnTo>
                    <a:pt x="256" y="185"/>
                  </a:lnTo>
                  <a:lnTo>
                    <a:pt x="251" y="173"/>
                  </a:lnTo>
                  <a:lnTo>
                    <a:pt x="249" y="159"/>
                  </a:lnTo>
                  <a:lnTo>
                    <a:pt x="244" y="146"/>
                  </a:lnTo>
                  <a:lnTo>
                    <a:pt x="233" y="134"/>
                  </a:lnTo>
                  <a:lnTo>
                    <a:pt x="224" y="120"/>
                  </a:lnTo>
                  <a:lnTo>
                    <a:pt x="221" y="107"/>
                  </a:lnTo>
                  <a:lnTo>
                    <a:pt x="208" y="98"/>
                  </a:lnTo>
                  <a:lnTo>
                    <a:pt x="196" y="88"/>
                  </a:lnTo>
                  <a:lnTo>
                    <a:pt x="183" y="82"/>
                  </a:lnTo>
                  <a:lnTo>
                    <a:pt x="180" y="70"/>
                  </a:lnTo>
                  <a:lnTo>
                    <a:pt x="174" y="50"/>
                  </a:lnTo>
                  <a:lnTo>
                    <a:pt x="171" y="36"/>
                  </a:lnTo>
                  <a:lnTo>
                    <a:pt x="162" y="22"/>
                  </a:lnTo>
                  <a:lnTo>
                    <a:pt x="153" y="11"/>
                  </a:lnTo>
                  <a:lnTo>
                    <a:pt x="146" y="0"/>
                  </a:lnTo>
                  <a:lnTo>
                    <a:pt x="132" y="2"/>
                  </a:lnTo>
                  <a:lnTo>
                    <a:pt x="121" y="15"/>
                  </a:lnTo>
                  <a:lnTo>
                    <a:pt x="112" y="29"/>
                  </a:lnTo>
                  <a:lnTo>
                    <a:pt x="96" y="59"/>
                  </a:lnTo>
                  <a:lnTo>
                    <a:pt x="84" y="73"/>
                  </a:lnTo>
                  <a:lnTo>
                    <a:pt x="76" y="86"/>
                  </a:lnTo>
                  <a:lnTo>
                    <a:pt x="64" y="107"/>
                  </a:lnTo>
                  <a:lnTo>
                    <a:pt x="57" y="116"/>
                  </a:lnTo>
                  <a:lnTo>
                    <a:pt x="44" y="141"/>
                  </a:lnTo>
                  <a:lnTo>
                    <a:pt x="9" y="191"/>
                  </a:lnTo>
                  <a:lnTo>
                    <a:pt x="0" y="209"/>
                  </a:lnTo>
                  <a:lnTo>
                    <a:pt x="3" y="223"/>
                  </a:lnTo>
                  <a:lnTo>
                    <a:pt x="2" y="267"/>
                  </a:lnTo>
                  <a:lnTo>
                    <a:pt x="52" y="306"/>
                  </a:lnTo>
                  <a:lnTo>
                    <a:pt x="80" y="326"/>
                  </a:lnTo>
                  <a:lnTo>
                    <a:pt x="117" y="353"/>
                  </a:lnTo>
                  <a:lnTo>
                    <a:pt x="117" y="353"/>
                  </a:lnTo>
                  <a:lnTo>
                    <a:pt x="117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94">
              <a:extLst>
                <a:ext uri="{FF2B5EF4-FFF2-40B4-BE49-F238E27FC236}">
                  <a16:creationId xmlns:a16="http://schemas.microsoft.com/office/drawing/2014/main" id="{E76D1160-1F86-E66F-FFA3-2386111DE3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6206937"/>
              <a:ext cx="650505" cy="797321"/>
            </a:xfrm>
            <a:custGeom>
              <a:avLst/>
              <a:gdLst>
                <a:gd name="T0" fmla="*/ 159 w 288"/>
                <a:gd name="T1" fmla="*/ 353 h 353"/>
                <a:gd name="T2" fmla="*/ 164 w 288"/>
                <a:gd name="T3" fmla="*/ 340 h 353"/>
                <a:gd name="T4" fmla="*/ 175 w 288"/>
                <a:gd name="T5" fmla="*/ 328 h 353"/>
                <a:gd name="T6" fmla="*/ 164 w 288"/>
                <a:gd name="T7" fmla="*/ 317 h 353"/>
                <a:gd name="T8" fmla="*/ 178 w 288"/>
                <a:gd name="T9" fmla="*/ 307 h 353"/>
                <a:gd name="T10" fmla="*/ 176 w 288"/>
                <a:gd name="T11" fmla="*/ 294 h 353"/>
                <a:gd name="T12" fmla="*/ 192 w 288"/>
                <a:gd name="T13" fmla="*/ 289 h 353"/>
                <a:gd name="T14" fmla="*/ 203 w 288"/>
                <a:gd name="T15" fmla="*/ 278 h 353"/>
                <a:gd name="T16" fmla="*/ 221 w 288"/>
                <a:gd name="T17" fmla="*/ 273 h 353"/>
                <a:gd name="T18" fmla="*/ 246 w 288"/>
                <a:gd name="T19" fmla="*/ 248 h 353"/>
                <a:gd name="T20" fmla="*/ 264 w 288"/>
                <a:gd name="T21" fmla="*/ 239 h 353"/>
                <a:gd name="T22" fmla="*/ 271 w 288"/>
                <a:gd name="T23" fmla="*/ 228 h 353"/>
                <a:gd name="T24" fmla="*/ 283 w 288"/>
                <a:gd name="T25" fmla="*/ 242 h 353"/>
                <a:gd name="T26" fmla="*/ 288 w 288"/>
                <a:gd name="T27" fmla="*/ 226 h 353"/>
                <a:gd name="T28" fmla="*/ 287 w 288"/>
                <a:gd name="T29" fmla="*/ 203 h 353"/>
                <a:gd name="T30" fmla="*/ 288 w 288"/>
                <a:gd name="T31" fmla="*/ 162 h 353"/>
                <a:gd name="T32" fmla="*/ 285 w 288"/>
                <a:gd name="T33" fmla="*/ 148 h 353"/>
                <a:gd name="T34" fmla="*/ 287 w 288"/>
                <a:gd name="T35" fmla="*/ 136 h 353"/>
                <a:gd name="T36" fmla="*/ 274 w 288"/>
                <a:gd name="T37" fmla="*/ 125 h 353"/>
                <a:gd name="T38" fmla="*/ 246 w 288"/>
                <a:gd name="T39" fmla="*/ 91 h 353"/>
                <a:gd name="T40" fmla="*/ 230 w 288"/>
                <a:gd name="T41" fmla="*/ 89 h 353"/>
                <a:gd name="T42" fmla="*/ 208 w 288"/>
                <a:gd name="T43" fmla="*/ 77 h 353"/>
                <a:gd name="T44" fmla="*/ 162 w 288"/>
                <a:gd name="T45" fmla="*/ 40 h 353"/>
                <a:gd name="T46" fmla="*/ 150 w 288"/>
                <a:gd name="T47" fmla="*/ 32 h 353"/>
                <a:gd name="T48" fmla="*/ 109 w 288"/>
                <a:gd name="T49" fmla="*/ 0 h 353"/>
                <a:gd name="T50" fmla="*/ 107 w 288"/>
                <a:gd name="T51" fmla="*/ 16 h 353"/>
                <a:gd name="T52" fmla="*/ 110 w 288"/>
                <a:gd name="T53" fmla="*/ 31 h 353"/>
                <a:gd name="T54" fmla="*/ 103 w 288"/>
                <a:gd name="T55" fmla="*/ 41 h 353"/>
                <a:gd name="T56" fmla="*/ 105 w 288"/>
                <a:gd name="T57" fmla="*/ 56 h 353"/>
                <a:gd name="T58" fmla="*/ 102 w 288"/>
                <a:gd name="T59" fmla="*/ 73 h 353"/>
                <a:gd name="T60" fmla="*/ 98 w 288"/>
                <a:gd name="T61" fmla="*/ 86 h 353"/>
                <a:gd name="T62" fmla="*/ 62 w 288"/>
                <a:gd name="T63" fmla="*/ 134 h 353"/>
                <a:gd name="T64" fmla="*/ 43 w 288"/>
                <a:gd name="T65" fmla="*/ 161 h 353"/>
                <a:gd name="T66" fmla="*/ 41 w 288"/>
                <a:gd name="T67" fmla="*/ 177 h 353"/>
                <a:gd name="T68" fmla="*/ 27 w 288"/>
                <a:gd name="T69" fmla="*/ 184 h 353"/>
                <a:gd name="T70" fmla="*/ 9 w 288"/>
                <a:gd name="T71" fmla="*/ 205 h 353"/>
                <a:gd name="T72" fmla="*/ 0 w 288"/>
                <a:gd name="T73" fmla="*/ 218 h 353"/>
                <a:gd name="T74" fmla="*/ 16 w 288"/>
                <a:gd name="T75" fmla="*/ 219 h 353"/>
                <a:gd name="T76" fmla="*/ 21 w 288"/>
                <a:gd name="T77" fmla="*/ 235 h 353"/>
                <a:gd name="T78" fmla="*/ 37 w 288"/>
                <a:gd name="T79" fmla="*/ 234 h 353"/>
                <a:gd name="T80" fmla="*/ 53 w 288"/>
                <a:gd name="T81" fmla="*/ 237 h 353"/>
                <a:gd name="T82" fmla="*/ 62 w 288"/>
                <a:gd name="T83" fmla="*/ 244 h 353"/>
                <a:gd name="T84" fmla="*/ 78 w 288"/>
                <a:gd name="T85" fmla="*/ 246 h 353"/>
                <a:gd name="T86" fmla="*/ 87 w 288"/>
                <a:gd name="T87" fmla="*/ 253 h 353"/>
                <a:gd name="T88" fmla="*/ 94 w 288"/>
                <a:gd name="T89" fmla="*/ 264 h 353"/>
                <a:gd name="T90" fmla="*/ 103 w 288"/>
                <a:gd name="T91" fmla="*/ 275 h 353"/>
                <a:gd name="T92" fmla="*/ 105 w 288"/>
                <a:gd name="T93" fmla="*/ 291 h 353"/>
                <a:gd name="T94" fmla="*/ 110 w 288"/>
                <a:gd name="T95" fmla="*/ 305 h 353"/>
                <a:gd name="T96" fmla="*/ 121 w 288"/>
                <a:gd name="T97" fmla="*/ 312 h 353"/>
                <a:gd name="T98" fmla="*/ 126 w 288"/>
                <a:gd name="T99" fmla="*/ 326 h 353"/>
                <a:gd name="T100" fmla="*/ 139 w 288"/>
                <a:gd name="T101" fmla="*/ 331 h 353"/>
                <a:gd name="T102" fmla="*/ 148 w 288"/>
                <a:gd name="T103" fmla="*/ 342 h 353"/>
                <a:gd name="T104" fmla="*/ 159 w 288"/>
                <a:gd name="T105" fmla="*/ 353 h 353"/>
                <a:gd name="T106" fmla="*/ 159 w 288"/>
                <a:gd name="T107" fmla="*/ 353 h 353"/>
                <a:gd name="T108" fmla="*/ 159 w 288"/>
                <a:gd name="T109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8" h="353">
                  <a:moveTo>
                    <a:pt x="159" y="353"/>
                  </a:moveTo>
                  <a:lnTo>
                    <a:pt x="164" y="340"/>
                  </a:lnTo>
                  <a:lnTo>
                    <a:pt x="175" y="328"/>
                  </a:lnTo>
                  <a:lnTo>
                    <a:pt x="164" y="317"/>
                  </a:lnTo>
                  <a:lnTo>
                    <a:pt x="178" y="307"/>
                  </a:lnTo>
                  <a:lnTo>
                    <a:pt x="176" y="294"/>
                  </a:lnTo>
                  <a:lnTo>
                    <a:pt x="192" y="289"/>
                  </a:lnTo>
                  <a:lnTo>
                    <a:pt x="203" y="278"/>
                  </a:lnTo>
                  <a:lnTo>
                    <a:pt x="221" y="273"/>
                  </a:lnTo>
                  <a:lnTo>
                    <a:pt x="246" y="248"/>
                  </a:lnTo>
                  <a:lnTo>
                    <a:pt x="264" y="239"/>
                  </a:lnTo>
                  <a:lnTo>
                    <a:pt x="271" y="228"/>
                  </a:lnTo>
                  <a:lnTo>
                    <a:pt x="283" y="242"/>
                  </a:lnTo>
                  <a:lnTo>
                    <a:pt x="288" y="226"/>
                  </a:lnTo>
                  <a:lnTo>
                    <a:pt x="287" y="203"/>
                  </a:lnTo>
                  <a:lnTo>
                    <a:pt x="288" y="162"/>
                  </a:lnTo>
                  <a:lnTo>
                    <a:pt x="285" y="148"/>
                  </a:lnTo>
                  <a:lnTo>
                    <a:pt x="287" y="136"/>
                  </a:lnTo>
                  <a:lnTo>
                    <a:pt x="274" y="125"/>
                  </a:lnTo>
                  <a:lnTo>
                    <a:pt x="246" y="91"/>
                  </a:lnTo>
                  <a:lnTo>
                    <a:pt x="230" y="89"/>
                  </a:lnTo>
                  <a:lnTo>
                    <a:pt x="208" y="77"/>
                  </a:lnTo>
                  <a:lnTo>
                    <a:pt x="162" y="40"/>
                  </a:lnTo>
                  <a:lnTo>
                    <a:pt x="150" y="32"/>
                  </a:lnTo>
                  <a:lnTo>
                    <a:pt x="109" y="0"/>
                  </a:lnTo>
                  <a:lnTo>
                    <a:pt x="107" y="16"/>
                  </a:lnTo>
                  <a:lnTo>
                    <a:pt x="110" y="31"/>
                  </a:lnTo>
                  <a:lnTo>
                    <a:pt x="103" y="41"/>
                  </a:lnTo>
                  <a:lnTo>
                    <a:pt x="105" y="56"/>
                  </a:lnTo>
                  <a:lnTo>
                    <a:pt x="102" y="73"/>
                  </a:lnTo>
                  <a:lnTo>
                    <a:pt x="98" y="86"/>
                  </a:lnTo>
                  <a:lnTo>
                    <a:pt x="62" y="134"/>
                  </a:lnTo>
                  <a:lnTo>
                    <a:pt x="43" y="161"/>
                  </a:lnTo>
                  <a:lnTo>
                    <a:pt x="41" y="177"/>
                  </a:lnTo>
                  <a:lnTo>
                    <a:pt x="27" y="184"/>
                  </a:lnTo>
                  <a:lnTo>
                    <a:pt x="9" y="205"/>
                  </a:lnTo>
                  <a:lnTo>
                    <a:pt x="0" y="218"/>
                  </a:lnTo>
                  <a:lnTo>
                    <a:pt x="16" y="219"/>
                  </a:lnTo>
                  <a:lnTo>
                    <a:pt x="21" y="235"/>
                  </a:lnTo>
                  <a:lnTo>
                    <a:pt x="37" y="234"/>
                  </a:lnTo>
                  <a:lnTo>
                    <a:pt x="53" y="237"/>
                  </a:lnTo>
                  <a:lnTo>
                    <a:pt x="62" y="244"/>
                  </a:lnTo>
                  <a:lnTo>
                    <a:pt x="78" y="246"/>
                  </a:lnTo>
                  <a:lnTo>
                    <a:pt x="87" y="253"/>
                  </a:lnTo>
                  <a:lnTo>
                    <a:pt x="94" y="264"/>
                  </a:lnTo>
                  <a:lnTo>
                    <a:pt x="103" y="275"/>
                  </a:lnTo>
                  <a:lnTo>
                    <a:pt x="105" y="291"/>
                  </a:lnTo>
                  <a:lnTo>
                    <a:pt x="110" y="305"/>
                  </a:lnTo>
                  <a:lnTo>
                    <a:pt x="121" y="312"/>
                  </a:lnTo>
                  <a:lnTo>
                    <a:pt x="126" y="326"/>
                  </a:lnTo>
                  <a:lnTo>
                    <a:pt x="139" y="331"/>
                  </a:lnTo>
                  <a:lnTo>
                    <a:pt x="148" y="342"/>
                  </a:lnTo>
                  <a:lnTo>
                    <a:pt x="159" y="353"/>
                  </a:lnTo>
                  <a:lnTo>
                    <a:pt x="159" y="353"/>
                  </a:lnTo>
                  <a:lnTo>
                    <a:pt x="159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95">
              <a:extLst>
                <a:ext uri="{FF2B5EF4-FFF2-40B4-BE49-F238E27FC236}">
                  <a16:creationId xmlns:a16="http://schemas.microsoft.com/office/drawing/2014/main" id="{513FECAF-48DB-19FC-8981-02373DE07B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8085" y="6123365"/>
              <a:ext cx="447222" cy="546605"/>
            </a:xfrm>
            <a:custGeom>
              <a:avLst/>
              <a:gdLst>
                <a:gd name="T0" fmla="*/ 93 w 198"/>
                <a:gd name="T1" fmla="*/ 242 h 242"/>
                <a:gd name="T2" fmla="*/ 118 w 198"/>
                <a:gd name="T3" fmla="*/ 223 h 242"/>
                <a:gd name="T4" fmla="*/ 127 w 198"/>
                <a:gd name="T5" fmla="*/ 207 h 242"/>
                <a:gd name="T6" fmla="*/ 153 w 198"/>
                <a:gd name="T7" fmla="*/ 173 h 242"/>
                <a:gd name="T8" fmla="*/ 184 w 198"/>
                <a:gd name="T9" fmla="*/ 130 h 242"/>
                <a:gd name="T10" fmla="*/ 189 w 198"/>
                <a:gd name="T11" fmla="*/ 116 h 242"/>
                <a:gd name="T12" fmla="*/ 194 w 198"/>
                <a:gd name="T13" fmla="*/ 100 h 242"/>
                <a:gd name="T14" fmla="*/ 196 w 198"/>
                <a:gd name="T15" fmla="*/ 87 h 242"/>
                <a:gd name="T16" fmla="*/ 191 w 198"/>
                <a:gd name="T17" fmla="*/ 73 h 242"/>
                <a:gd name="T18" fmla="*/ 196 w 198"/>
                <a:gd name="T19" fmla="*/ 57 h 242"/>
                <a:gd name="T20" fmla="*/ 198 w 198"/>
                <a:gd name="T21" fmla="*/ 45 h 242"/>
                <a:gd name="T22" fmla="*/ 184 w 198"/>
                <a:gd name="T23" fmla="*/ 27 h 242"/>
                <a:gd name="T24" fmla="*/ 146 w 198"/>
                <a:gd name="T25" fmla="*/ 0 h 242"/>
                <a:gd name="T26" fmla="*/ 120 w 198"/>
                <a:gd name="T27" fmla="*/ 25 h 242"/>
                <a:gd name="T28" fmla="*/ 105 w 198"/>
                <a:gd name="T29" fmla="*/ 43 h 242"/>
                <a:gd name="T30" fmla="*/ 93 w 198"/>
                <a:gd name="T31" fmla="*/ 55 h 242"/>
                <a:gd name="T32" fmla="*/ 80 w 198"/>
                <a:gd name="T33" fmla="*/ 82 h 242"/>
                <a:gd name="T34" fmla="*/ 66 w 198"/>
                <a:gd name="T35" fmla="*/ 116 h 242"/>
                <a:gd name="T36" fmla="*/ 48 w 198"/>
                <a:gd name="T37" fmla="*/ 153 h 242"/>
                <a:gd name="T38" fmla="*/ 36 w 198"/>
                <a:gd name="T39" fmla="*/ 148 h 242"/>
                <a:gd name="T40" fmla="*/ 27 w 198"/>
                <a:gd name="T41" fmla="*/ 141 h 242"/>
                <a:gd name="T42" fmla="*/ 16 w 198"/>
                <a:gd name="T43" fmla="*/ 132 h 242"/>
                <a:gd name="T44" fmla="*/ 2 w 198"/>
                <a:gd name="T45" fmla="*/ 137 h 242"/>
                <a:gd name="T46" fmla="*/ 0 w 198"/>
                <a:gd name="T47" fmla="*/ 150 h 242"/>
                <a:gd name="T48" fmla="*/ 9 w 198"/>
                <a:gd name="T49" fmla="*/ 164 h 242"/>
                <a:gd name="T50" fmla="*/ 16 w 198"/>
                <a:gd name="T51" fmla="*/ 174 h 242"/>
                <a:gd name="T52" fmla="*/ 22 w 198"/>
                <a:gd name="T53" fmla="*/ 189 h 242"/>
                <a:gd name="T54" fmla="*/ 32 w 198"/>
                <a:gd name="T55" fmla="*/ 203 h 242"/>
                <a:gd name="T56" fmla="*/ 45 w 198"/>
                <a:gd name="T57" fmla="*/ 207 h 242"/>
                <a:gd name="T58" fmla="*/ 66 w 198"/>
                <a:gd name="T59" fmla="*/ 215 h 242"/>
                <a:gd name="T60" fmla="*/ 79 w 198"/>
                <a:gd name="T61" fmla="*/ 221 h 242"/>
                <a:gd name="T62" fmla="*/ 91 w 198"/>
                <a:gd name="T63" fmla="*/ 231 h 242"/>
                <a:gd name="T64" fmla="*/ 93 w 198"/>
                <a:gd name="T65" fmla="*/ 242 h 242"/>
                <a:gd name="T66" fmla="*/ 93 w 198"/>
                <a:gd name="T67" fmla="*/ 242 h 242"/>
                <a:gd name="T68" fmla="*/ 93 w 198"/>
                <a:gd name="T69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242">
                  <a:moveTo>
                    <a:pt x="93" y="242"/>
                  </a:moveTo>
                  <a:lnTo>
                    <a:pt x="118" y="223"/>
                  </a:lnTo>
                  <a:lnTo>
                    <a:pt x="127" y="207"/>
                  </a:lnTo>
                  <a:lnTo>
                    <a:pt x="153" y="173"/>
                  </a:lnTo>
                  <a:lnTo>
                    <a:pt x="184" y="130"/>
                  </a:lnTo>
                  <a:lnTo>
                    <a:pt x="189" y="116"/>
                  </a:lnTo>
                  <a:lnTo>
                    <a:pt x="194" y="100"/>
                  </a:lnTo>
                  <a:lnTo>
                    <a:pt x="196" y="87"/>
                  </a:lnTo>
                  <a:lnTo>
                    <a:pt x="191" y="73"/>
                  </a:lnTo>
                  <a:lnTo>
                    <a:pt x="196" y="57"/>
                  </a:lnTo>
                  <a:lnTo>
                    <a:pt x="198" y="45"/>
                  </a:lnTo>
                  <a:lnTo>
                    <a:pt x="184" y="27"/>
                  </a:lnTo>
                  <a:lnTo>
                    <a:pt x="146" y="0"/>
                  </a:lnTo>
                  <a:lnTo>
                    <a:pt x="120" y="25"/>
                  </a:lnTo>
                  <a:lnTo>
                    <a:pt x="105" y="43"/>
                  </a:lnTo>
                  <a:lnTo>
                    <a:pt x="93" y="55"/>
                  </a:lnTo>
                  <a:lnTo>
                    <a:pt x="80" y="82"/>
                  </a:lnTo>
                  <a:lnTo>
                    <a:pt x="66" y="116"/>
                  </a:lnTo>
                  <a:lnTo>
                    <a:pt x="48" y="153"/>
                  </a:lnTo>
                  <a:lnTo>
                    <a:pt x="36" y="148"/>
                  </a:lnTo>
                  <a:lnTo>
                    <a:pt x="27" y="141"/>
                  </a:lnTo>
                  <a:lnTo>
                    <a:pt x="16" y="132"/>
                  </a:lnTo>
                  <a:lnTo>
                    <a:pt x="2" y="137"/>
                  </a:lnTo>
                  <a:lnTo>
                    <a:pt x="0" y="150"/>
                  </a:lnTo>
                  <a:lnTo>
                    <a:pt x="9" y="164"/>
                  </a:lnTo>
                  <a:lnTo>
                    <a:pt x="16" y="174"/>
                  </a:lnTo>
                  <a:lnTo>
                    <a:pt x="22" y="189"/>
                  </a:lnTo>
                  <a:lnTo>
                    <a:pt x="32" y="203"/>
                  </a:lnTo>
                  <a:lnTo>
                    <a:pt x="45" y="207"/>
                  </a:lnTo>
                  <a:lnTo>
                    <a:pt x="66" y="215"/>
                  </a:lnTo>
                  <a:lnTo>
                    <a:pt x="79" y="221"/>
                  </a:lnTo>
                  <a:lnTo>
                    <a:pt x="91" y="23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3" y="2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96">
              <a:extLst>
                <a:ext uri="{FF2B5EF4-FFF2-40B4-BE49-F238E27FC236}">
                  <a16:creationId xmlns:a16="http://schemas.microsoft.com/office/drawing/2014/main" id="{F2A3C772-55CA-41D3-65E6-7EBCABF99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7855" y="5825217"/>
              <a:ext cx="817649" cy="695679"/>
            </a:xfrm>
            <a:custGeom>
              <a:avLst/>
              <a:gdLst>
                <a:gd name="T0" fmla="*/ 233 w 362"/>
                <a:gd name="T1" fmla="*/ 308 h 308"/>
                <a:gd name="T2" fmla="*/ 274 w 362"/>
                <a:gd name="T3" fmla="*/ 246 h 308"/>
                <a:gd name="T4" fmla="*/ 287 w 362"/>
                <a:gd name="T5" fmla="*/ 221 h 308"/>
                <a:gd name="T6" fmla="*/ 294 w 362"/>
                <a:gd name="T7" fmla="*/ 212 h 308"/>
                <a:gd name="T8" fmla="*/ 306 w 362"/>
                <a:gd name="T9" fmla="*/ 191 h 308"/>
                <a:gd name="T10" fmla="*/ 314 w 362"/>
                <a:gd name="T11" fmla="*/ 180 h 308"/>
                <a:gd name="T12" fmla="*/ 326 w 362"/>
                <a:gd name="T13" fmla="*/ 164 h 308"/>
                <a:gd name="T14" fmla="*/ 342 w 362"/>
                <a:gd name="T15" fmla="*/ 134 h 308"/>
                <a:gd name="T16" fmla="*/ 351 w 362"/>
                <a:gd name="T17" fmla="*/ 120 h 308"/>
                <a:gd name="T18" fmla="*/ 362 w 362"/>
                <a:gd name="T19" fmla="*/ 107 h 308"/>
                <a:gd name="T20" fmla="*/ 354 w 362"/>
                <a:gd name="T21" fmla="*/ 96 h 308"/>
                <a:gd name="T22" fmla="*/ 338 w 362"/>
                <a:gd name="T23" fmla="*/ 89 h 308"/>
                <a:gd name="T24" fmla="*/ 324 w 362"/>
                <a:gd name="T25" fmla="*/ 77 h 308"/>
                <a:gd name="T26" fmla="*/ 315 w 362"/>
                <a:gd name="T27" fmla="*/ 66 h 308"/>
                <a:gd name="T28" fmla="*/ 303 w 362"/>
                <a:gd name="T29" fmla="*/ 59 h 308"/>
                <a:gd name="T30" fmla="*/ 305 w 362"/>
                <a:gd name="T31" fmla="*/ 43 h 308"/>
                <a:gd name="T32" fmla="*/ 292 w 362"/>
                <a:gd name="T33" fmla="*/ 41 h 308"/>
                <a:gd name="T34" fmla="*/ 278 w 362"/>
                <a:gd name="T35" fmla="*/ 36 h 308"/>
                <a:gd name="T36" fmla="*/ 269 w 362"/>
                <a:gd name="T37" fmla="*/ 25 h 308"/>
                <a:gd name="T38" fmla="*/ 257 w 362"/>
                <a:gd name="T39" fmla="*/ 16 h 308"/>
                <a:gd name="T40" fmla="*/ 244 w 362"/>
                <a:gd name="T41" fmla="*/ 13 h 308"/>
                <a:gd name="T42" fmla="*/ 228 w 362"/>
                <a:gd name="T43" fmla="*/ 13 h 308"/>
                <a:gd name="T44" fmla="*/ 209 w 362"/>
                <a:gd name="T45" fmla="*/ 20 h 308"/>
                <a:gd name="T46" fmla="*/ 198 w 362"/>
                <a:gd name="T47" fmla="*/ 25 h 308"/>
                <a:gd name="T48" fmla="*/ 182 w 362"/>
                <a:gd name="T49" fmla="*/ 20 h 308"/>
                <a:gd name="T50" fmla="*/ 171 w 362"/>
                <a:gd name="T51" fmla="*/ 25 h 308"/>
                <a:gd name="T52" fmla="*/ 162 w 362"/>
                <a:gd name="T53" fmla="*/ 18 h 308"/>
                <a:gd name="T54" fmla="*/ 153 w 362"/>
                <a:gd name="T55" fmla="*/ 11 h 308"/>
                <a:gd name="T56" fmla="*/ 143 w 362"/>
                <a:gd name="T57" fmla="*/ 0 h 308"/>
                <a:gd name="T58" fmla="*/ 104 w 362"/>
                <a:gd name="T59" fmla="*/ 34 h 308"/>
                <a:gd name="T60" fmla="*/ 87 w 362"/>
                <a:gd name="T61" fmla="*/ 52 h 308"/>
                <a:gd name="T62" fmla="*/ 66 w 362"/>
                <a:gd name="T63" fmla="*/ 72 h 308"/>
                <a:gd name="T64" fmla="*/ 55 w 362"/>
                <a:gd name="T65" fmla="*/ 82 h 308"/>
                <a:gd name="T66" fmla="*/ 36 w 362"/>
                <a:gd name="T67" fmla="*/ 96 h 308"/>
                <a:gd name="T68" fmla="*/ 15 w 362"/>
                <a:gd name="T69" fmla="*/ 120 h 308"/>
                <a:gd name="T70" fmla="*/ 0 w 362"/>
                <a:gd name="T71" fmla="*/ 130 h 308"/>
                <a:gd name="T72" fmla="*/ 39 w 362"/>
                <a:gd name="T73" fmla="*/ 159 h 308"/>
                <a:gd name="T74" fmla="*/ 54 w 362"/>
                <a:gd name="T75" fmla="*/ 169 h 308"/>
                <a:gd name="T76" fmla="*/ 91 w 362"/>
                <a:gd name="T77" fmla="*/ 201 h 308"/>
                <a:gd name="T78" fmla="*/ 107 w 362"/>
                <a:gd name="T79" fmla="*/ 209 h 308"/>
                <a:gd name="T80" fmla="*/ 153 w 362"/>
                <a:gd name="T81" fmla="*/ 248 h 308"/>
                <a:gd name="T82" fmla="*/ 171 w 362"/>
                <a:gd name="T83" fmla="*/ 258 h 308"/>
                <a:gd name="T84" fmla="*/ 191 w 362"/>
                <a:gd name="T85" fmla="*/ 262 h 308"/>
                <a:gd name="T86" fmla="*/ 226 w 362"/>
                <a:gd name="T87" fmla="*/ 289 h 308"/>
                <a:gd name="T88" fmla="*/ 232 w 362"/>
                <a:gd name="T89" fmla="*/ 305 h 308"/>
                <a:gd name="T90" fmla="*/ 233 w 362"/>
                <a:gd name="T91" fmla="*/ 308 h 308"/>
                <a:gd name="T92" fmla="*/ 233 w 362"/>
                <a:gd name="T93" fmla="*/ 308 h 308"/>
                <a:gd name="T94" fmla="*/ 233 w 362"/>
                <a:gd name="T9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62" h="308">
                  <a:moveTo>
                    <a:pt x="233" y="308"/>
                  </a:moveTo>
                  <a:lnTo>
                    <a:pt x="274" y="246"/>
                  </a:lnTo>
                  <a:lnTo>
                    <a:pt x="287" y="221"/>
                  </a:lnTo>
                  <a:lnTo>
                    <a:pt x="294" y="212"/>
                  </a:lnTo>
                  <a:lnTo>
                    <a:pt x="306" y="191"/>
                  </a:lnTo>
                  <a:lnTo>
                    <a:pt x="314" y="180"/>
                  </a:lnTo>
                  <a:lnTo>
                    <a:pt x="326" y="164"/>
                  </a:lnTo>
                  <a:lnTo>
                    <a:pt x="342" y="134"/>
                  </a:lnTo>
                  <a:lnTo>
                    <a:pt x="351" y="120"/>
                  </a:lnTo>
                  <a:lnTo>
                    <a:pt x="362" y="107"/>
                  </a:lnTo>
                  <a:lnTo>
                    <a:pt x="354" y="96"/>
                  </a:lnTo>
                  <a:lnTo>
                    <a:pt x="338" y="89"/>
                  </a:lnTo>
                  <a:lnTo>
                    <a:pt x="324" y="77"/>
                  </a:lnTo>
                  <a:lnTo>
                    <a:pt x="315" y="66"/>
                  </a:lnTo>
                  <a:lnTo>
                    <a:pt x="303" y="59"/>
                  </a:lnTo>
                  <a:lnTo>
                    <a:pt x="305" y="43"/>
                  </a:lnTo>
                  <a:lnTo>
                    <a:pt x="292" y="41"/>
                  </a:lnTo>
                  <a:lnTo>
                    <a:pt x="278" y="36"/>
                  </a:lnTo>
                  <a:lnTo>
                    <a:pt x="269" y="25"/>
                  </a:lnTo>
                  <a:lnTo>
                    <a:pt x="257" y="16"/>
                  </a:lnTo>
                  <a:lnTo>
                    <a:pt x="244" y="13"/>
                  </a:lnTo>
                  <a:lnTo>
                    <a:pt x="228" y="13"/>
                  </a:lnTo>
                  <a:lnTo>
                    <a:pt x="209" y="20"/>
                  </a:lnTo>
                  <a:lnTo>
                    <a:pt x="198" y="25"/>
                  </a:lnTo>
                  <a:lnTo>
                    <a:pt x="182" y="20"/>
                  </a:lnTo>
                  <a:lnTo>
                    <a:pt x="171" y="25"/>
                  </a:lnTo>
                  <a:lnTo>
                    <a:pt x="162" y="18"/>
                  </a:lnTo>
                  <a:lnTo>
                    <a:pt x="153" y="11"/>
                  </a:lnTo>
                  <a:lnTo>
                    <a:pt x="143" y="0"/>
                  </a:lnTo>
                  <a:lnTo>
                    <a:pt x="104" y="34"/>
                  </a:lnTo>
                  <a:lnTo>
                    <a:pt x="87" y="52"/>
                  </a:lnTo>
                  <a:lnTo>
                    <a:pt x="66" y="72"/>
                  </a:lnTo>
                  <a:lnTo>
                    <a:pt x="55" y="82"/>
                  </a:lnTo>
                  <a:lnTo>
                    <a:pt x="36" y="96"/>
                  </a:lnTo>
                  <a:lnTo>
                    <a:pt x="15" y="120"/>
                  </a:lnTo>
                  <a:lnTo>
                    <a:pt x="0" y="130"/>
                  </a:lnTo>
                  <a:lnTo>
                    <a:pt x="39" y="159"/>
                  </a:lnTo>
                  <a:lnTo>
                    <a:pt x="54" y="169"/>
                  </a:lnTo>
                  <a:lnTo>
                    <a:pt x="91" y="201"/>
                  </a:lnTo>
                  <a:lnTo>
                    <a:pt x="107" y="209"/>
                  </a:lnTo>
                  <a:lnTo>
                    <a:pt x="153" y="248"/>
                  </a:lnTo>
                  <a:lnTo>
                    <a:pt x="171" y="258"/>
                  </a:lnTo>
                  <a:lnTo>
                    <a:pt x="191" y="262"/>
                  </a:lnTo>
                  <a:lnTo>
                    <a:pt x="226" y="289"/>
                  </a:lnTo>
                  <a:lnTo>
                    <a:pt x="232" y="305"/>
                  </a:lnTo>
                  <a:lnTo>
                    <a:pt x="233" y="308"/>
                  </a:lnTo>
                  <a:lnTo>
                    <a:pt x="233" y="308"/>
                  </a:lnTo>
                  <a:lnTo>
                    <a:pt x="233" y="3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97">
              <a:extLst>
                <a:ext uri="{FF2B5EF4-FFF2-40B4-BE49-F238E27FC236}">
                  <a16:creationId xmlns:a16="http://schemas.microsoft.com/office/drawing/2014/main" id="{D69FF8A5-8266-FA7C-043E-8EB69E008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63915" y="6843889"/>
              <a:ext cx="557899" cy="553382"/>
            </a:xfrm>
            <a:custGeom>
              <a:avLst/>
              <a:gdLst>
                <a:gd name="T0" fmla="*/ 236 w 247"/>
                <a:gd name="T1" fmla="*/ 245 h 245"/>
                <a:gd name="T2" fmla="*/ 247 w 247"/>
                <a:gd name="T3" fmla="*/ 233 h 245"/>
                <a:gd name="T4" fmla="*/ 236 w 247"/>
                <a:gd name="T5" fmla="*/ 222 h 245"/>
                <a:gd name="T6" fmla="*/ 231 w 247"/>
                <a:gd name="T7" fmla="*/ 210 h 245"/>
                <a:gd name="T8" fmla="*/ 238 w 247"/>
                <a:gd name="T9" fmla="*/ 197 h 245"/>
                <a:gd name="T10" fmla="*/ 244 w 247"/>
                <a:gd name="T11" fmla="*/ 181 h 245"/>
                <a:gd name="T12" fmla="*/ 235 w 247"/>
                <a:gd name="T13" fmla="*/ 171 h 245"/>
                <a:gd name="T14" fmla="*/ 228 w 247"/>
                <a:gd name="T15" fmla="*/ 156 h 245"/>
                <a:gd name="T16" fmla="*/ 233 w 247"/>
                <a:gd name="T17" fmla="*/ 142 h 245"/>
                <a:gd name="T18" fmla="*/ 224 w 247"/>
                <a:gd name="T19" fmla="*/ 128 h 245"/>
                <a:gd name="T20" fmla="*/ 220 w 247"/>
                <a:gd name="T21" fmla="*/ 114 h 245"/>
                <a:gd name="T22" fmla="*/ 215 w 247"/>
                <a:gd name="T23" fmla="*/ 101 h 245"/>
                <a:gd name="T24" fmla="*/ 203 w 247"/>
                <a:gd name="T25" fmla="*/ 92 h 245"/>
                <a:gd name="T26" fmla="*/ 208 w 247"/>
                <a:gd name="T27" fmla="*/ 80 h 245"/>
                <a:gd name="T28" fmla="*/ 203 w 247"/>
                <a:gd name="T29" fmla="*/ 69 h 245"/>
                <a:gd name="T30" fmla="*/ 194 w 247"/>
                <a:gd name="T31" fmla="*/ 57 h 245"/>
                <a:gd name="T32" fmla="*/ 179 w 247"/>
                <a:gd name="T33" fmla="*/ 44 h 245"/>
                <a:gd name="T34" fmla="*/ 178 w 247"/>
                <a:gd name="T35" fmla="*/ 32 h 245"/>
                <a:gd name="T36" fmla="*/ 169 w 247"/>
                <a:gd name="T37" fmla="*/ 25 h 245"/>
                <a:gd name="T38" fmla="*/ 162 w 247"/>
                <a:gd name="T39" fmla="*/ 10 h 245"/>
                <a:gd name="T40" fmla="*/ 149 w 247"/>
                <a:gd name="T41" fmla="*/ 0 h 245"/>
                <a:gd name="T42" fmla="*/ 140 w 247"/>
                <a:gd name="T43" fmla="*/ 17 h 245"/>
                <a:gd name="T44" fmla="*/ 126 w 247"/>
                <a:gd name="T45" fmla="*/ 25 h 245"/>
                <a:gd name="T46" fmla="*/ 119 w 247"/>
                <a:gd name="T47" fmla="*/ 33 h 245"/>
                <a:gd name="T48" fmla="*/ 117 w 247"/>
                <a:gd name="T49" fmla="*/ 53 h 245"/>
                <a:gd name="T50" fmla="*/ 112 w 247"/>
                <a:gd name="T51" fmla="*/ 69 h 245"/>
                <a:gd name="T52" fmla="*/ 96 w 247"/>
                <a:gd name="T53" fmla="*/ 69 h 245"/>
                <a:gd name="T54" fmla="*/ 85 w 247"/>
                <a:gd name="T55" fmla="*/ 78 h 245"/>
                <a:gd name="T56" fmla="*/ 71 w 247"/>
                <a:gd name="T57" fmla="*/ 76 h 245"/>
                <a:gd name="T58" fmla="*/ 73 w 247"/>
                <a:gd name="T59" fmla="*/ 96 h 245"/>
                <a:gd name="T60" fmla="*/ 66 w 247"/>
                <a:gd name="T61" fmla="*/ 105 h 245"/>
                <a:gd name="T62" fmla="*/ 57 w 247"/>
                <a:gd name="T63" fmla="*/ 117 h 245"/>
                <a:gd name="T64" fmla="*/ 44 w 247"/>
                <a:gd name="T65" fmla="*/ 119 h 245"/>
                <a:gd name="T66" fmla="*/ 42 w 247"/>
                <a:gd name="T67" fmla="*/ 133 h 245"/>
                <a:gd name="T68" fmla="*/ 19 w 247"/>
                <a:gd name="T69" fmla="*/ 131 h 245"/>
                <a:gd name="T70" fmla="*/ 28 w 247"/>
                <a:gd name="T71" fmla="*/ 142 h 245"/>
                <a:gd name="T72" fmla="*/ 12 w 247"/>
                <a:gd name="T73" fmla="*/ 165 h 245"/>
                <a:gd name="T74" fmla="*/ 3 w 247"/>
                <a:gd name="T75" fmla="*/ 178 h 245"/>
                <a:gd name="T76" fmla="*/ 0 w 247"/>
                <a:gd name="T77" fmla="*/ 206 h 245"/>
                <a:gd name="T78" fmla="*/ 5 w 247"/>
                <a:gd name="T79" fmla="*/ 222 h 245"/>
                <a:gd name="T80" fmla="*/ 25 w 247"/>
                <a:gd name="T81" fmla="*/ 226 h 245"/>
                <a:gd name="T82" fmla="*/ 66 w 247"/>
                <a:gd name="T83" fmla="*/ 224 h 245"/>
                <a:gd name="T84" fmla="*/ 80 w 247"/>
                <a:gd name="T85" fmla="*/ 222 h 245"/>
                <a:gd name="T86" fmla="*/ 147 w 247"/>
                <a:gd name="T87" fmla="*/ 224 h 245"/>
                <a:gd name="T88" fmla="*/ 171 w 247"/>
                <a:gd name="T89" fmla="*/ 224 h 245"/>
                <a:gd name="T90" fmla="*/ 194 w 247"/>
                <a:gd name="T91" fmla="*/ 224 h 245"/>
                <a:gd name="T92" fmla="*/ 206 w 247"/>
                <a:gd name="T93" fmla="*/ 226 h 245"/>
                <a:gd name="T94" fmla="*/ 222 w 247"/>
                <a:gd name="T95" fmla="*/ 227 h 245"/>
                <a:gd name="T96" fmla="*/ 228 w 247"/>
                <a:gd name="T97" fmla="*/ 240 h 245"/>
                <a:gd name="T98" fmla="*/ 236 w 247"/>
                <a:gd name="T99" fmla="*/ 245 h 245"/>
                <a:gd name="T100" fmla="*/ 236 w 247"/>
                <a:gd name="T101" fmla="*/ 245 h 245"/>
                <a:gd name="T102" fmla="*/ 236 w 247"/>
                <a:gd name="T10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7" h="245">
                  <a:moveTo>
                    <a:pt x="236" y="245"/>
                  </a:moveTo>
                  <a:lnTo>
                    <a:pt x="247" y="233"/>
                  </a:lnTo>
                  <a:lnTo>
                    <a:pt x="236" y="222"/>
                  </a:lnTo>
                  <a:lnTo>
                    <a:pt x="231" y="210"/>
                  </a:lnTo>
                  <a:lnTo>
                    <a:pt x="238" y="197"/>
                  </a:lnTo>
                  <a:lnTo>
                    <a:pt x="244" y="181"/>
                  </a:lnTo>
                  <a:lnTo>
                    <a:pt x="235" y="171"/>
                  </a:lnTo>
                  <a:lnTo>
                    <a:pt x="228" y="156"/>
                  </a:lnTo>
                  <a:lnTo>
                    <a:pt x="233" y="142"/>
                  </a:lnTo>
                  <a:lnTo>
                    <a:pt x="224" y="128"/>
                  </a:lnTo>
                  <a:lnTo>
                    <a:pt x="220" y="114"/>
                  </a:lnTo>
                  <a:lnTo>
                    <a:pt x="215" y="101"/>
                  </a:lnTo>
                  <a:lnTo>
                    <a:pt x="203" y="92"/>
                  </a:lnTo>
                  <a:lnTo>
                    <a:pt x="208" y="80"/>
                  </a:lnTo>
                  <a:lnTo>
                    <a:pt x="203" y="69"/>
                  </a:lnTo>
                  <a:lnTo>
                    <a:pt x="194" y="57"/>
                  </a:lnTo>
                  <a:lnTo>
                    <a:pt x="179" y="44"/>
                  </a:lnTo>
                  <a:lnTo>
                    <a:pt x="178" y="32"/>
                  </a:lnTo>
                  <a:lnTo>
                    <a:pt x="169" y="25"/>
                  </a:lnTo>
                  <a:lnTo>
                    <a:pt x="162" y="10"/>
                  </a:lnTo>
                  <a:lnTo>
                    <a:pt x="149" y="0"/>
                  </a:lnTo>
                  <a:lnTo>
                    <a:pt x="140" y="17"/>
                  </a:lnTo>
                  <a:lnTo>
                    <a:pt x="126" y="25"/>
                  </a:lnTo>
                  <a:lnTo>
                    <a:pt x="119" y="33"/>
                  </a:lnTo>
                  <a:lnTo>
                    <a:pt x="117" y="53"/>
                  </a:lnTo>
                  <a:lnTo>
                    <a:pt x="112" y="69"/>
                  </a:lnTo>
                  <a:lnTo>
                    <a:pt x="96" y="69"/>
                  </a:lnTo>
                  <a:lnTo>
                    <a:pt x="85" y="78"/>
                  </a:lnTo>
                  <a:lnTo>
                    <a:pt x="71" y="76"/>
                  </a:lnTo>
                  <a:lnTo>
                    <a:pt x="73" y="96"/>
                  </a:lnTo>
                  <a:lnTo>
                    <a:pt x="66" y="105"/>
                  </a:lnTo>
                  <a:lnTo>
                    <a:pt x="57" y="117"/>
                  </a:lnTo>
                  <a:lnTo>
                    <a:pt x="44" y="119"/>
                  </a:lnTo>
                  <a:lnTo>
                    <a:pt x="42" y="133"/>
                  </a:lnTo>
                  <a:lnTo>
                    <a:pt x="19" y="131"/>
                  </a:lnTo>
                  <a:lnTo>
                    <a:pt x="28" y="142"/>
                  </a:lnTo>
                  <a:lnTo>
                    <a:pt x="12" y="165"/>
                  </a:lnTo>
                  <a:lnTo>
                    <a:pt x="3" y="178"/>
                  </a:lnTo>
                  <a:lnTo>
                    <a:pt x="0" y="206"/>
                  </a:lnTo>
                  <a:lnTo>
                    <a:pt x="5" y="222"/>
                  </a:lnTo>
                  <a:lnTo>
                    <a:pt x="25" y="226"/>
                  </a:lnTo>
                  <a:lnTo>
                    <a:pt x="66" y="224"/>
                  </a:lnTo>
                  <a:lnTo>
                    <a:pt x="80" y="222"/>
                  </a:lnTo>
                  <a:lnTo>
                    <a:pt x="147" y="224"/>
                  </a:lnTo>
                  <a:lnTo>
                    <a:pt x="171" y="224"/>
                  </a:lnTo>
                  <a:lnTo>
                    <a:pt x="194" y="224"/>
                  </a:lnTo>
                  <a:lnTo>
                    <a:pt x="206" y="226"/>
                  </a:lnTo>
                  <a:lnTo>
                    <a:pt x="222" y="227"/>
                  </a:lnTo>
                  <a:lnTo>
                    <a:pt x="228" y="240"/>
                  </a:lnTo>
                  <a:lnTo>
                    <a:pt x="236" y="245"/>
                  </a:lnTo>
                  <a:lnTo>
                    <a:pt x="236" y="245"/>
                  </a:lnTo>
                  <a:lnTo>
                    <a:pt x="236" y="24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98">
              <a:extLst>
                <a:ext uri="{FF2B5EF4-FFF2-40B4-BE49-F238E27FC236}">
                  <a16:creationId xmlns:a16="http://schemas.microsoft.com/office/drawing/2014/main" id="{D01EABC6-3D00-0EFE-B951-EF3835DCAC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28001" y="6699333"/>
              <a:ext cx="892186" cy="677609"/>
            </a:xfrm>
            <a:custGeom>
              <a:avLst/>
              <a:gdLst>
                <a:gd name="T0" fmla="*/ 121 w 395"/>
                <a:gd name="T1" fmla="*/ 300 h 300"/>
                <a:gd name="T2" fmla="*/ 123 w 395"/>
                <a:gd name="T3" fmla="*/ 267 h 300"/>
                <a:gd name="T4" fmla="*/ 219 w 395"/>
                <a:gd name="T5" fmla="*/ 270 h 300"/>
                <a:gd name="T6" fmla="*/ 238 w 395"/>
                <a:gd name="T7" fmla="*/ 272 h 300"/>
                <a:gd name="T8" fmla="*/ 258 w 395"/>
                <a:gd name="T9" fmla="*/ 272 h 300"/>
                <a:gd name="T10" fmla="*/ 274 w 395"/>
                <a:gd name="T11" fmla="*/ 263 h 300"/>
                <a:gd name="T12" fmla="*/ 393 w 395"/>
                <a:gd name="T13" fmla="*/ 272 h 300"/>
                <a:gd name="T14" fmla="*/ 390 w 395"/>
                <a:gd name="T15" fmla="*/ 256 h 300"/>
                <a:gd name="T16" fmla="*/ 395 w 395"/>
                <a:gd name="T17" fmla="*/ 240 h 300"/>
                <a:gd name="T18" fmla="*/ 390 w 395"/>
                <a:gd name="T19" fmla="*/ 222 h 300"/>
                <a:gd name="T20" fmla="*/ 382 w 395"/>
                <a:gd name="T21" fmla="*/ 206 h 300"/>
                <a:gd name="T22" fmla="*/ 381 w 395"/>
                <a:gd name="T23" fmla="*/ 192 h 300"/>
                <a:gd name="T24" fmla="*/ 374 w 395"/>
                <a:gd name="T25" fmla="*/ 176 h 300"/>
                <a:gd name="T26" fmla="*/ 361 w 395"/>
                <a:gd name="T27" fmla="*/ 163 h 300"/>
                <a:gd name="T28" fmla="*/ 349 w 395"/>
                <a:gd name="T29" fmla="*/ 160 h 300"/>
                <a:gd name="T30" fmla="*/ 334 w 395"/>
                <a:gd name="T31" fmla="*/ 144 h 300"/>
                <a:gd name="T32" fmla="*/ 324 w 395"/>
                <a:gd name="T33" fmla="*/ 133 h 300"/>
                <a:gd name="T34" fmla="*/ 318 w 395"/>
                <a:gd name="T35" fmla="*/ 121 h 300"/>
                <a:gd name="T36" fmla="*/ 309 w 395"/>
                <a:gd name="T37" fmla="*/ 112 h 300"/>
                <a:gd name="T38" fmla="*/ 304 w 395"/>
                <a:gd name="T39" fmla="*/ 99 h 300"/>
                <a:gd name="T40" fmla="*/ 299 w 395"/>
                <a:gd name="T41" fmla="*/ 73 h 300"/>
                <a:gd name="T42" fmla="*/ 297 w 395"/>
                <a:gd name="T43" fmla="*/ 58 h 300"/>
                <a:gd name="T44" fmla="*/ 299 w 395"/>
                <a:gd name="T45" fmla="*/ 39 h 300"/>
                <a:gd name="T46" fmla="*/ 304 w 395"/>
                <a:gd name="T47" fmla="*/ 28 h 300"/>
                <a:gd name="T48" fmla="*/ 309 w 395"/>
                <a:gd name="T49" fmla="*/ 8 h 300"/>
                <a:gd name="T50" fmla="*/ 265 w 395"/>
                <a:gd name="T51" fmla="*/ 0 h 300"/>
                <a:gd name="T52" fmla="*/ 220 w 395"/>
                <a:gd name="T53" fmla="*/ 1 h 300"/>
                <a:gd name="T54" fmla="*/ 126 w 395"/>
                <a:gd name="T55" fmla="*/ 0 h 300"/>
                <a:gd name="T56" fmla="*/ 121 w 395"/>
                <a:gd name="T57" fmla="*/ 14 h 300"/>
                <a:gd name="T58" fmla="*/ 103 w 395"/>
                <a:gd name="T59" fmla="*/ 19 h 300"/>
                <a:gd name="T60" fmla="*/ 89 w 395"/>
                <a:gd name="T61" fmla="*/ 30 h 300"/>
                <a:gd name="T62" fmla="*/ 82 w 395"/>
                <a:gd name="T63" fmla="*/ 48 h 300"/>
                <a:gd name="T64" fmla="*/ 69 w 395"/>
                <a:gd name="T65" fmla="*/ 60 h 300"/>
                <a:gd name="T66" fmla="*/ 51 w 395"/>
                <a:gd name="T67" fmla="*/ 71 h 300"/>
                <a:gd name="T68" fmla="*/ 34 w 395"/>
                <a:gd name="T69" fmla="*/ 58 h 300"/>
                <a:gd name="T70" fmla="*/ 23 w 395"/>
                <a:gd name="T71" fmla="*/ 51 h 300"/>
                <a:gd name="T72" fmla="*/ 21 w 395"/>
                <a:gd name="T73" fmla="*/ 64 h 300"/>
                <a:gd name="T74" fmla="*/ 0 w 395"/>
                <a:gd name="T75" fmla="*/ 74 h 300"/>
                <a:gd name="T76" fmla="*/ 5 w 395"/>
                <a:gd name="T77" fmla="*/ 105 h 300"/>
                <a:gd name="T78" fmla="*/ 25 w 395"/>
                <a:gd name="T79" fmla="*/ 165 h 300"/>
                <a:gd name="T80" fmla="*/ 41 w 395"/>
                <a:gd name="T81" fmla="*/ 219 h 300"/>
                <a:gd name="T82" fmla="*/ 53 w 395"/>
                <a:gd name="T83" fmla="*/ 265 h 300"/>
                <a:gd name="T84" fmla="*/ 115 w 395"/>
                <a:gd name="T85" fmla="*/ 267 h 300"/>
                <a:gd name="T86" fmla="*/ 114 w 395"/>
                <a:gd name="T87" fmla="*/ 283 h 300"/>
                <a:gd name="T88" fmla="*/ 115 w 395"/>
                <a:gd name="T89" fmla="*/ 299 h 300"/>
                <a:gd name="T90" fmla="*/ 121 w 395"/>
                <a:gd name="T91" fmla="*/ 300 h 300"/>
                <a:gd name="T92" fmla="*/ 121 w 395"/>
                <a:gd name="T93" fmla="*/ 300 h 300"/>
                <a:gd name="T94" fmla="*/ 121 w 395"/>
                <a:gd name="T9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5" h="300">
                  <a:moveTo>
                    <a:pt x="121" y="300"/>
                  </a:moveTo>
                  <a:lnTo>
                    <a:pt x="123" y="267"/>
                  </a:lnTo>
                  <a:lnTo>
                    <a:pt x="219" y="270"/>
                  </a:lnTo>
                  <a:lnTo>
                    <a:pt x="238" y="272"/>
                  </a:lnTo>
                  <a:lnTo>
                    <a:pt x="258" y="272"/>
                  </a:lnTo>
                  <a:lnTo>
                    <a:pt x="274" y="263"/>
                  </a:lnTo>
                  <a:lnTo>
                    <a:pt x="393" y="272"/>
                  </a:lnTo>
                  <a:lnTo>
                    <a:pt x="390" y="256"/>
                  </a:lnTo>
                  <a:lnTo>
                    <a:pt x="395" y="240"/>
                  </a:lnTo>
                  <a:lnTo>
                    <a:pt x="390" y="222"/>
                  </a:lnTo>
                  <a:lnTo>
                    <a:pt x="382" y="206"/>
                  </a:lnTo>
                  <a:lnTo>
                    <a:pt x="381" y="192"/>
                  </a:lnTo>
                  <a:lnTo>
                    <a:pt x="374" y="176"/>
                  </a:lnTo>
                  <a:lnTo>
                    <a:pt x="361" y="163"/>
                  </a:lnTo>
                  <a:lnTo>
                    <a:pt x="349" y="160"/>
                  </a:lnTo>
                  <a:lnTo>
                    <a:pt x="334" y="144"/>
                  </a:lnTo>
                  <a:lnTo>
                    <a:pt x="324" y="133"/>
                  </a:lnTo>
                  <a:lnTo>
                    <a:pt x="318" y="121"/>
                  </a:lnTo>
                  <a:lnTo>
                    <a:pt x="309" y="112"/>
                  </a:lnTo>
                  <a:lnTo>
                    <a:pt x="304" y="99"/>
                  </a:lnTo>
                  <a:lnTo>
                    <a:pt x="299" y="73"/>
                  </a:lnTo>
                  <a:lnTo>
                    <a:pt x="297" y="58"/>
                  </a:lnTo>
                  <a:lnTo>
                    <a:pt x="299" y="39"/>
                  </a:lnTo>
                  <a:lnTo>
                    <a:pt x="304" y="28"/>
                  </a:lnTo>
                  <a:lnTo>
                    <a:pt x="309" y="8"/>
                  </a:lnTo>
                  <a:lnTo>
                    <a:pt x="265" y="0"/>
                  </a:lnTo>
                  <a:lnTo>
                    <a:pt x="220" y="1"/>
                  </a:lnTo>
                  <a:lnTo>
                    <a:pt x="126" y="0"/>
                  </a:lnTo>
                  <a:lnTo>
                    <a:pt x="121" y="14"/>
                  </a:lnTo>
                  <a:lnTo>
                    <a:pt x="103" y="19"/>
                  </a:lnTo>
                  <a:lnTo>
                    <a:pt x="89" y="30"/>
                  </a:lnTo>
                  <a:lnTo>
                    <a:pt x="82" y="48"/>
                  </a:lnTo>
                  <a:lnTo>
                    <a:pt x="69" y="60"/>
                  </a:lnTo>
                  <a:lnTo>
                    <a:pt x="51" y="71"/>
                  </a:lnTo>
                  <a:lnTo>
                    <a:pt x="34" y="58"/>
                  </a:lnTo>
                  <a:lnTo>
                    <a:pt x="23" y="51"/>
                  </a:lnTo>
                  <a:lnTo>
                    <a:pt x="21" y="64"/>
                  </a:lnTo>
                  <a:lnTo>
                    <a:pt x="0" y="74"/>
                  </a:lnTo>
                  <a:lnTo>
                    <a:pt x="5" y="105"/>
                  </a:lnTo>
                  <a:lnTo>
                    <a:pt x="25" y="165"/>
                  </a:lnTo>
                  <a:lnTo>
                    <a:pt x="41" y="219"/>
                  </a:lnTo>
                  <a:lnTo>
                    <a:pt x="53" y="265"/>
                  </a:lnTo>
                  <a:lnTo>
                    <a:pt x="115" y="267"/>
                  </a:lnTo>
                  <a:lnTo>
                    <a:pt x="114" y="283"/>
                  </a:lnTo>
                  <a:lnTo>
                    <a:pt x="115" y="299"/>
                  </a:lnTo>
                  <a:lnTo>
                    <a:pt x="121" y="300"/>
                  </a:lnTo>
                  <a:lnTo>
                    <a:pt x="121" y="300"/>
                  </a:lnTo>
                  <a:lnTo>
                    <a:pt x="121" y="3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99">
              <a:extLst>
                <a:ext uri="{FF2B5EF4-FFF2-40B4-BE49-F238E27FC236}">
                  <a16:creationId xmlns:a16="http://schemas.microsoft.com/office/drawing/2014/main" id="{F46958D6-4E87-D0F2-0BCD-DDC3AEA64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98835" y="6622537"/>
              <a:ext cx="422377" cy="618883"/>
            </a:xfrm>
            <a:custGeom>
              <a:avLst/>
              <a:gdLst>
                <a:gd name="T0" fmla="*/ 150 w 187"/>
                <a:gd name="T1" fmla="*/ 274 h 274"/>
                <a:gd name="T2" fmla="*/ 151 w 187"/>
                <a:gd name="T3" fmla="*/ 258 h 274"/>
                <a:gd name="T4" fmla="*/ 155 w 187"/>
                <a:gd name="T5" fmla="*/ 245 h 274"/>
                <a:gd name="T6" fmla="*/ 166 w 187"/>
                <a:gd name="T7" fmla="*/ 236 h 274"/>
                <a:gd name="T8" fmla="*/ 176 w 187"/>
                <a:gd name="T9" fmla="*/ 228 h 274"/>
                <a:gd name="T10" fmla="*/ 185 w 187"/>
                <a:gd name="T11" fmla="*/ 217 h 274"/>
                <a:gd name="T12" fmla="*/ 180 w 187"/>
                <a:gd name="T13" fmla="*/ 203 h 274"/>
                <a:gd name="T14" fmla="*/ 185 w 187"/>
                <a:gd name="T15" fmla="*/ 187 h 274"/>
                <a:gd name="T16" fmla="*/ 178 w 187"/>
                <a:gd name="T17" fmla="*/ 174 h 274"/>
                <a:gd name="T18" fmla="*/ 182 w 187"/>
                <a:gd name="T19" fmla="*/ 162 h 274"/>
                <a:gd name="T20" fmla="*/ 176 w 187"/>
                <a:gd name="T21" fmla="*/ 151 h 274"/>
                <a:gd name="T22" fmla="*/ 185 w 187"/>
                <a:gd name="T23" fmla="*/ 139 h 274"/>
                <a:gd name="T24" fmla="*/ 180 w 187"/>
                <a:gd name="T25" fmla="*/ 123 h 274"/>
                <a:gd name="T26" fmla="*/ 173 w 187"/>
                <a:gd name="T27" fmla="*/ 105 h 274"/>
                <a:gd name="T28" fmla="*/ 187 w 187"/>
                <a:gd name="T29" fmla="*/ 98 h 274"/>
                <a:gd name="T30" fmla="*/ 185 w 187"/>
                <a:gd name="T31" fmla="*/ 83 h 274"/>
                <a:gd name="T32" fmla="*/ 183 w 187"/>
                <a:gd name="T33" fmla="*/ 67 h 274"/>
                <a:gd name="T34" fmla="*/ 166 w 187"/>
                <a:gd name="T35" fmla="*/ 53 h 274"/>
                <a:gd name="T36" fmla="*/ 158 w 187"/>
                <a:gd name="T37" fmla="*/ 39 h 274"/>
                <a:gd name="T38" fmla="*/ 148 w 187"/>
                <a:gd name="T39" fmla="*/ 25 h 274"/>
                <a:gd name="T40" fmla="*/ 146 w 187"/>
                <a:gd name="T41" fmla="*/ 9 h 274"/>
                <a:gd name="T42" fmla="*/ 128 w 187"/>
                <a:gd name="T43" fmla="*/ 0 h 274"/>
                <a:gd name="T44" fmla="*/ 87 w 187"/>
                <a:gd name="T45" fmla="*/ 10 h 274"/>
                <a:gd name="T46" fmla="*/ 57 w 187"/>
                <a:gd name="T47" fmla="*/ 19 h 274"/>
                <a:gd name="T48" fmla="*/ 23 w 187"/>
                <a:gd name="T49" fmla="*/ 28 h 274"/>
                <a:gd name="T50" fmla="*/ 16 w 187"/>
                <a:gd name="T51" fmla="*/ 37 h 274"/>
                <a:gd name="T52" fmla="*/ 11 w 187"/>
                <a:gd name="T53" fmla="*/ 53 h 274"/>
                <a:gd name="T54" fmla="*/ 4 w 187"/>
                <a:gd name="T55" fmla="*/ 62 h 274"/>
                <a:gd name="T56" fmla="*/ 2 w 187"/>
                <a:gd name="T57" fmla="*/ 78 h 274"/>
                <a:gd name="T58" fmla="*/ 0 w 187"/>
                <a:gd name="T59" fmla="*/ 94 h 274"/>
                <a:gd name="T60" fmla="*/ 2 w 187"/>
                <a:gd name="T61" fmla="*/ 103 h 274"/>
                <a:gd name="T62" fmla="*/ 5 w 187"/>
                <a:gd name="T63" fmla="*/ 123 h 274"/>
                <a:gd name="T64" fmla="*/ 11 w 187"/>
                <a:gd name="T65" fmla="*/ 140 h 274"/>
                <a:gd name="T66" fmla="*/ 18 w 187"/>
                <a:gd name="T67" fmla="*/ 151 h 274"/>
                <a:gd name="T68" fmla="*/ 27 w 187"/>
                <a:gd name="T69" fmla="*/ 165 h 274"/>
                <a:gd name="T70" fmla="*/ 30 w 187"/>
                <a:gd name="T71" fmla="*/ 178 h 274"/>
                <a:gd name="T72" fmla="*/ 43 w 187"/>
                <a:gd name="T73" fmla="*/ 187 h 274"/>
                <a:gd name="T74" fmla="*/ 52 w 187"/>
                <a:gd name="T75" fmla="*/ 194 h 274"/>
                <a:gd name="T76" fmla="*/ 64 w 187"/>
                <a:gd name="T77" fmla="*/ 199 h 274"/>
                <a:gd name="T78" fmla="*/ 77 w 187"/>
                <a:gd name="T79" fmla="*/ 206 h 274"/>
                <a:gd name="T80" fmla="*/ 80 w 187"/>
                <a:gd name="T81" fmla="*/ 220 h 274"/>
                <a:gd name="T82" fmla="*/ 85 w 187"/>
                <a:gd name="T83" fmla="*/ 233 h 274"/>
                <a:gd name="T84" fmla="*/ 87 w 187"/>
                <a:gd name="T85" fmla="*/ 247 h 274"/>
                <a:gd name="T86" fmla="*/ 93 w 187"/>
                <a:gd name="T87" fmla="*/ 260 h 274"/>
                <a:gd name="T88" fmla="*/ 119 w 187"/>
                <a:gd name="T89" fmla="*/ 274 h 274"/>
                <a:gd name="T90" fmla="*/ 150 w 187"/>
                <a:gd name="T91" fmla="*/ 274 h 274"/>
                <a:gd name="T92" fmla="*/ 150 w 187"/>
                <a:gd name="T93" fmla="*/ 274 h 274"/>
                <a:gd name="T94" fmla="*/ 150 w 187"/>
                <a:gd name="T9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7" h="274">
                  <a:moveTo>
                    <a:pt x="150" y="274"/>
                  </a:moveTo>
                  <a:lnTo>
                    <a:pt x="151" y="258"/>
                  </a:lnTo>
                  <a:lnTo>
                    <a:pt x="155" y="245"/>
                  </a:lnTo>
                  <a:lnTo>
                    <a:pt x="166" y="236"/>
                  </a:lnTo>
                  <a:lnTo>
                    <a:pt x="176" y="228"/>
                  </a:lnTo>
                  <a:lnTo>
                    <a:pt x="185" y="217"/>
                  </a:lnTo>
                  <a:lnTo>
                    <a:pt x="180" y="203"/>
                  </a:lnTo>
                  <a:lnTo>
                    <a:pt x="185" y="187"/>
                  </a:lnTo>
                  <a:lnTo>
                    <a:pt x="178" y="174"/>
                  </a:lnTo>
                  <a:lnTo>
                    <a:pt x="182" y="162"/>
                  </a:lnTo>
                  <a:lnTo>
                    <a:pt x="176" y="151"/>
                  </a:lnTo>
                  <a:lnTo>
                    <a:pt x="185" y="139"/>
                  </a:lnTo>
                  <a:lnTo>
                    <a:pt x="180" y="123"/>
                  </a:lnTo>
                  <a:lnTo>
                    <a:pt x="173" y="105"/>
                  </a:lnTo>
                  <a:lnTo>
                    <a:pt x="187" y="98"/>
                  </a:lnTo>
                  <a:lnTo>
                    <a:pt x="185" y="83"/>
                  </a:lnTo>
                  <a:lnTo>
                    <a:pt x="183" y="67"/>
                  </a:lnTo>
                  <a:lnTo>
                    <a:pt x="166" y="53"/>
                  </a:lnTo>
                  <a:lnTo>
                    <a:pt x="158" y="39"/>
                  </a:lnTo>
                  <a:lnTo>
                    <a:pt x="148" y="25"/>
                  </a:lnTo>
                  <a:lnTo>
                    <a:pt x="146" y="9"/>
                  </a:lnTo>
                  <a:lnTo>
                    <a:pt x="128" y="0"/>
                  </a:lnTo>
                  <a:lnTo>
                    <a:pt x="87" y="10"/>
                  </a:lnTo>
                  <a:lnTo>
                    <a:pt x="57" y="19"/>
                  </a:lnTo>
                  <a:lnTo>
                    <a:pt x="23" y="28"/>
                  </a:lnTo>
                  <a:lnTo>
                    <a:pt x="16" y="37"/>
                  </a:lnTo>
                  <a:lnTo>
                    <a:pt x="11" y="53"/>
                  </a:lnTo>
                  <a:lnTo>
                    <a:pt x="4" y="62"/>
                  </a:lnTo>
                  <a:lnTo>
                    <a:pt x="2" y="78"/>
                  </a:lnTo>
                  <a:lnTo>
                    <a:pt x="0" y="94"/>
                  </a:lnTo>
                  <a:lnTo>
                    <a:pt x="2" y="103"/>
                  </a:lnTo>
                  <a:lnTo>
                    <a:pt x="5" y="123"/>
                  </a:lnTo>
                  <a:lnTo>
                    <a:pt x="11" y="140"/>
                  </a:lnTo>
                  <a:lnTo>
                    <a:pt x="18" y="151"/>
                  </a:lnTo>
                  <a:lnTo>
                    <a:pt x="27" y="165"/>
                  </a:lnTo>
                  <a:lnTo>
                    <a:pt x="30" y="178"/>
                  </a:lnTo>
                  <a:lnTo>
                    <a:pt x="43" y="187"/>
                  </a:lnTo>
                  <a:lnTo>
                    <a:pt x="52" y="194"/>
                  </a:lnTo>
                  <a:lnTo>
                    <a:pt x="64" y="199"/>
                  </a:lnTo>
                  <a:lnTo>
                    <a:pt x="77" y="206"/>
                  </a:lnTo>
                  <a:lnTo>
                    <a:pt x="80" y="220"/>
                  </a:lnTo>
                  <a:lnTo>
                    <a:pt x="85" y="233"/>
                  </a:lnTo>
                  <a:lnTo>
                    <a:pt x="87" y="247"/>
                  </a:lnTo>
                  <a:lnTo>
                    <a:pt x="93" y="260"/>
                  </a:lnTo>
                  <a:lnTo>
                    <a:pt x="119" y="274"/>
                  </a:lnTo>
                  <a:lnTo>
                    <a:pt x="150" y="274"/>
                  </a:lnTo>
                  <a:lnTo>
                    <a:pt x="150" y="274"/>
                  </a:lnTo>
                  <a:lnTo>
                    <a:pt x="150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0">
              <a:extLst>
                <a:ext uri="{FF2B5EF4-FFF2-40B4-BE49-F238E27FC236}">
                  <a16:creationId xmlns:a16="http://schemas.microsoft.com/office/drawing/2014/main" id="{92B7505A-3AC5-C529-80C3-E33EEC983D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2056" y="5685178"/>
              <a:ext cx="706973" cy="720525"/>
            </a:xfrm>
            <a:custGeom>
              <a:avLst/>
              <a:gdLst>
                <a:gd name="T0" fmla="*/ 139 w 313"/>
                <a:gd name="T1" fmla="*/ 319 h 319"/>
                <a:gd name="T2" fmla="*/ 144 w 313"/>
                <a:gd name="T3" fmla="*/ 306 h 319"/>
                <a:gd name="T4" fmla="*/ 159 w 313"/>
                <a:gd name="T5" fmla="*/ 301 h 319"/>
                <a:gd name="T6" fmla="*/ 175 w 313"/>
                <a:gd name="T7" fmla="*/ 303 h 319"/>
                <a:gd name="T8" fmla="*/ 182 w 313"/>
                <a:gd name="T9" fmla="*/ 292 h 319"/>
                <a:gd name="T10" fmla="*/ 192 w 313"/>
                <a:gd name="T11" fmla="*/ 287 h 319"/>
                <a:gd name="T12" fmla="*/ 207 w 313"/>
                <a:gd name="T13" fmla="*/ 278 h 319"/>
                <a:gd name="T14" fmla="*/ 219 w 313"/>
                <a:gd name="T15" fmla="*/ 276 h 319"/>
                <a:gd name="T16" fmla="*/ 221 w 313"/>
                <a:gd name="T17" fmla="*/ 263 h 319"/>
                <a:gd name="T18" fmla="*/ 237 w 313"/>
                <a:gd name="T19" fmla="*/ 265 h 319"/>
                <a:gd name="T20" fmla="*/ 249 w 313"/>
                <a:gd name="T21" fmla="*/ 260 h 319"/>
                <a:gd name="T22" fmla="*/ 265 w 313"/>
                <a:gd name="T23" fmla="*/ 265 h 319"/>
                <a:gd name="T24" fmla="*/ 278 w 313"/>
                <a:gd name="T25" fmla="*/ 274 h 319"/>
                <a:gd name="T26" fmla="*/ 290 w 313"/>
                <a:gd name="T27" fmla="*/ 269 h 319"/>
                <a:gd name="T28" fmla="*/ 304 w 313"/>
                <a:gd name="T29" fmla="*/ 263 h 319"/>
                <a:gd name="T30" fmla="*/ 313 w 313"/>
                <a:gd name="T31" fmla="*/ 269 h 319"/>
                <a:gd name="T32" fmla="*/ 312 w 313"/>
                <a:gd name="T33" fmla="*/ 255 h 319"/>
                <a:gd name="T34" fmla="*/ 308 w 313"/>
                <a:gd name="T35" fmla="*/ 242 h 319"/>
                <a:gd name="T36" fmla="*/ 306 w 313"/>
                <a:gd name="T37" fmla="*/ 228 h 319"/>
                <a:gd name="T38" fmla="*/ 301 w 313"/>
                <a:gd name="T39" fmla="*/ 219 h 319"/>
                <a:gd name="T40" fmla="*/ 294 w 313"/>
                <a:gd name="T41" fmla="*/ 201 h 319"/>
                <a:gd name="T42" fmla="*/ 281 w 313"/>
                <a:gd name="T43" fmla="*/ 194 h 319"/>
                <a:gd name="T44" fmla="*/ 269 w 313"/>
                <a:gd name="T45" fmla="*/ 182 h 319"/>
                <a:gd name="T46" fmla="*/ 258 w 313"/>
                <a:gd name="T47" fmla="*/ 171 h 319"/>
                <a:gd name="T48" fmla="*/ 249 w 313"/>
                <a:gd name="T49" fmla="*/ 160 h 319"/>
                <a:gd name="T50" fmla="*/ 240 w 313"/>
                <a:gd name="T51" fmla="*/ 150 h 319"/>
                <a:gd name="T52" fmla="*/ 230 w 313"/>
                <a:gd name="T53" fmla="*/ 141 h 319"/>
                <a:gd name="T54" fmla="*/ 217 w 313"/>
                <a:gd name="T55" fmla="*/ 130 h 319"/>
                <a:gd name="T56" fmla="*/ 205 w 313"/>
                <a:gd name="T57" fmla="*/ 128 h 319"/>
                <a:gd name="T58" fmla="*/ 191 w 313"/>
                <a:gd name="T59" fmla="*/ 114 h 319"/>
                <a:gd name="T60" fmla="*/ 178 w 313"/>
                <a:gd name="T61" fmla="*/ 107 h 319"/>
                <a:gd name="T62" fmla="*/ 166 w 313"/>
                <a:gd name="T63" fmla="*/ 107 h 319"/>
                <a:gd name="T64" fmla="*/ 151 w 313"/>
                <a:gd name="T65" fmla="*/ 96 h 319"/>
                <a:gd name="T66" fmla="*/ 139 w 313"/>
                <a:gd name="T67" fmla="*/ 87 h 319"/>
                <a:gd name="T68" fmla="*/ 126 w 313"/>
                <a:gd name="T69" fmla="*/ 80 h 319"/>
                <a:gd name="T70" fmla="*/ 109 w 313"/>
                <a:gd name="T71" fmla="*/ 66 h 319"/>
                <a:gd name="T72" fmla="*/ 102 w 313"/>
                <a:gd name="T73" fmla="*/ 52 h 319"/>
                <a:gd name="T74" fmla="*/ 84 w 313"/>
                <a:gd name="T75" fmla="*/ 32 h 319"/>
                <a:gd name="T76" fmla="*/ 71 w 313"/>
                <a:gd name="T77" fmla="*/ 37 h 319"/>
                <a:gd name="T78" fmla="*/ 54 w 313"/>
                <a:gd name="T79" fmla="*/ 25 h 319"/>
                <a:gd name="T80" fmla="*/ 45 w 313"/>
                <a:gd name="T81" fmla="*/ 14 h 319"/>
                <a:gd name="T82" fmla="*/ 29 w 313"/>
                <a:gd name="T83" fmla="*/ 9 h 319"/>
                <a:gd name="T84" fmla="*/ 18 w 313"/>
                <a:gd name="T85" fmla="*/ 2 h 319"/>
                <a:gd name="T86" fmla="*/ 4 w 313"/>
                <a:gd name="T87" fmla="*/ 0 h 319"/>
                <a:gd name="T88" fmla="*/ 0 w 313"/>
                <a:gd name="T89" fmla="*/ 28 h 319"/>
                <a:gd name="T90" fmla="*/ 4 w 313"/>
                <a:gd name="T91" fmla="*/ 52 h 319"/>
                <a:gd name="T92" fmla="*/ 14 w 313"/>
                <a:gd name="T93" fmla="*/ 82 h 319"/>
                <a:gd name="T94" fmla="*/ 18 w 313"/>
                <a:gd name="T95" fmla="*/ 100 h 319"/>
                <a:gd name="T96" fmla="*/ 23 w 313"/>
                <a:gd name="T97" fmla="*/ 112 h 319"/>
                <a:gd name="T98" fmla="*/ 37 w 313"/>
                <a:gd name="T99" fmla="*/ 105 h 319"/>
                <a:gd name="T100" fmla="*/ 48 w 313"/>
                <a:gd name="T101" fmla="*/ 109 h 319"/>
                <a:gd name="T102" fmla="*/ 45 w 313"/>
                <a:gd name="T103" fmla="*/ 121 h 319"/>
                <a:gd name="T104" fmla="*/ 36 w 313"/>
                <a:gd name="T105" fmla="*/ 134 h 319"/>
                <a:gd name="T106" fmla="*/ 45 w 313"/>
                <a:gd name="T107" fmla="*/ 167 h 319"/>
                <a:gd name="T108" fmla="*/ 50 w 313"/>
                <a:gd name="T109" fmla="*/ 183 h 319"/>
                <a:gd name="T110" fmla="*/ 68 w 313"/>
                <a:gd name="T111" fmla="*/ 215 h 319"/>
                <a:gd name="T112" fmla="*/ 84 w 313"/>
                <a:gd name="T113" fmla="*/ 247 h 319"/>
                <a:gd name="T114" fmla="*/ 114 w 313"/>
                <a:gd name="T115" fmla="*/ 295 h 319"/>
                <a:gd name="T116" fmla="*/ 123 w 313"/>
                <a:gd name="T117" fmla="*/ 317 h 319"/>
                <a:gd name="T118" fmla="*/ 139 w 313"/>
                <a:gd name="T119" fmla="*/ 319 h 319"/>
                <a:gd name="T120" fmla="*/ 139 w 313"/>
                <a:gd name="T121" fmla="*/ 319 h 319"/>
                <a:gd name="T122" fmla="*/ 139 w 313"/>
                <a:gd name="T123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9">
                  <a:moveTo>
                    <a:pt x="139" y="319"/>
                  </a:moveTo>
                  <a:lnTo>
                    <a:pt x="144" y="306"/>
                  </a:lnTo>
                  <a:lnTo>
                    <a:pt x="159" y="301"/>
                  </a:lnTo>
                  <a:lnTo>
                    <a:pt x="175" y="303"/>
                  </a:lnTo>
                  <a:lnTo>
                    <a:pt x="182" y="292"/>
                  </a:lnTo>
                  <a:lnTo>
                    <a:pt x="192" y="287"/>
                  </a:lnTo>
                  <a:lnTo>
                    <a:pt x="207" y="278"/>
                  </a:lnTo>
                  <a:lnTo>
                    <a:pt x="219" y="276"/>
                  </a:lnTo>
                  <a:lnTo>
                    <a:pt x="221" y="263"/>
                  </a:lnTo>
                  <a:lnTo>
                    <a:pt x="237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8" y="274"/>
                  </a:lnTo>
                  <a:lnTo>
                    <a:pt x="290" y="269"/>
                  </a:lnTo>
                  <a:lnTo>
                    <a:pt x="304" y="263"/>
                  </a:lnTo>
                  <a:lnTo>
                    <a:pt x="313" y="269"/>
                  </a:lnTo>
                  <a:lnTo>
                    <a:pt x="312" y="255"/>
                  </a:lnTo>
                  <a:lnTo>
                    <a:pt x="308" y="242"/>
                  </a:lnTo>
                  <a:lnTo>
                    <a:pt x="306" y="228"/>
                  </a:lnTo>
                  <a:lnTo>
                    <a:pt x="301" y="219"/>
                  </a:lnTo>
                  <a:lnTo>
                    <a:pt x="294" y="201"/>
                  </a:lnTo>
                  <a:lnTo>
                    <a:pt x="281" y="194"/>
                  </a:lnTo>
                  <a:lnTo>
                    <a:pt x="269" y="182"/>
                  </a:lnTo>
                  <a:lnTo>
                    <a:pt x="258" y="171"/>
                  </a:lnTo>
                  <a:lnTo>
                    <a:pt x="249" y="160"/>
                  </a:lnTo>
                  <a:lnTo>
                    <a:pt x="240" y="150"/>
                  </a:lnTo>
                  <a:lnTo>
                    <a:pt x="230" y="141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91" y="114"/>
                  </a:lnTo>
                  <a:lnTo>
                    <a:pt x="178" y="107"/>
                  </a:lnTo>
                  <a:lnTo>
                    <a:pt x="166" y="107"/>
                  </a:lnTo>
                  <a:lnTo>
                    <a:pt x="151" y="96"/>
                  </a:lnTo>
                  <a:lnTo>
                    <a:pt x="139" y="87"/>
                  </a:lnTo>
                  <a:lnTo>
                    <a:pt x="126" y="80"/>
                  </a:lnTo>
                  <a:lnTo>
                    <a:pt x="109" y="66"/>
                  </a:lnTo>
                  <a:lnTo>
                    <a:pt x="102" y="52"/>
                  </a:lnTo>
                  <a:lnTo>
                    <a:pt x="84" y="32"/>
                  </a:lnTo>
                  <a:lnTo>
                    <a:pt x="71" y="37"/>
                  </a:lnTo>
                  <a:lnTo>
                    <a:pt x="54" y="25"/>
                  </a:lnTo>
                  <a:lnTo>
                    <a:pt x="45" y="14"/>
                  </a:lnTo>
                  <a:lnTo>
                    <a:pt x="29" y="9"/>
                  </a:lnTo>
                  <a:lnTo>
                    <a:pt x="18" y="2"/>
                  </a:lnTo>
                  <a:lnTo>
                    <a:pt x="4" y="0"/>
                  </a:lnTo>
                  <a:lnTo>
                    <a:pt x="0" y="28"/>
                  </a:lnTo>
                  <a:lnTo>
                    <a:pt x="4" y="52"/>
                  </a:lnTo>
                  <a:lnTo>
                    <a:pt x="14" y="82"/>
                  </a:lnTo>
                  <a:lnTo>
                    <a:pt x="18" y="100"/>
                  </a:lnTo>
                  <a:lnTo>
                    <a:pt x="23" y="112"/>
                  </a:lnTo>
                  <a:lnTo>
                    <a:pt x="37" y="105"/>
                  </a:lnTo>
                  <a:lnTo>
                    <a:pt x="48" y="109"/>
                  </a:lnTo>
                  <a:lnTo>
                    <a:pt x="45" y="121"/>
                  </a:lnTo>
                  <a:lnTo>
                    <a:pt x="36" y="134"/>
                  </a:lnTo>
                  <a:lnTo>
                    <a:pt x="45" y="167"/>
                  </a:lnTo>
                  <a:lnTo>
                    <a:pt x="50" y="183"/>
                  </a:lnTo>
                  <a:lnTo>
                    <a:pt x="68" y="215"/>
                  </a:lnTo>
                  <a:lnTo>
                    <a:pt x="84" y="247"/>
                  </a:lnTo>
                  <a:lnTo>
                    <a:pt x="114" y="295"/>
                  </a:lnTo>
                  <a:lnTo>
                    <a:pt x="123" y="317"/>
                  </a:lnTo>
                  <a:lnTo>
                    <a:pt x="139" y="319"/>
                  </a:lnTo>
                  <a:lnTo>
                    <a:pt x="139" y="319"/>
                  </a:lnTo>
                  <a:lnTo>
                    <a:pt x="139" y="3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1">
              <a:extLst>
                <a:ext uri="{FF2B5EF4-FFF2-40B4-BE49-F238E27FC236}">
                  <a16:creationId xmlns:a16="http://schemas.microsoft.com/office/drawing/2014/main" id="{C3C4A138-2F81-851F-F9BC-7AE6EAAA7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42521" y="6590915"/>
              <a:ext cx="907997" cy="661799"/>
            </a:xfrm>
            <a:custGeom>
              <a:avLst/>
              <a:gdLst>
                <a:gd name="T0" fmla="*/ 301 w 402"/>
                <a:gd name="T1" fmla="*/ 284 h 293"/>
                <a:gd name="T2" fmla="*/ 326 w 402"/>
                <a:gd name="T3" fmla="*/ 265 h 293"/>
                <a:gd name="T4" fmla="*/ 353 w 402"/>
                <a:gd name="T5" fmla="*/ 259 h 293"/>
                <a:gd name="T6" fmla="*/ 378 w 402"/>
                <a:gd name="T7" fmla="*/ 268 h 293"/>
                <a:gd name="T8" fmla="*/ 390 w 402"/>
                <a:gd name="T9" fmla="*/ 250 h 293"/>
                <a:gd name="T10" fmla="*/ 397 w 402"/>
                <a:gd name="T11" fmla="*/ 249 h 293"/>
                <a:gd name="T12" fmla="*/ 385 w 402"/>
                <a:gd name="T13" fmla="*/ 220 h 293"/>
                <a:gd name="T14" fmla="*/ 365 w 402"/>
                <a:gd name="T15" fmla="*/ 218 h 293"/>
                <a:gd name="T16" fmla="*/ 351 w 402"/>
                <a:gd name="T17" fmla="*/ 204 h 293"/>
                <a:gd name="T18" fmla="*/ 344 w 402"/>
                <a:gd name="T19" fmla="*/ 202 h 293"/>
                <a:gd name="T20" fmla="*/ 340 w 402"/>
                <a:gd name="T21" fmla="*/ 179 h 293"/>
                <a:gd name="T22" fmla="*/ 319 w 402"/>
                <a:gd name="T23" fmla="*/ 170 h 293"/>
                <a:gd name="T24" fmla="*/ 328 w 402"/>
                <a:gd name="T25" fmla="*/ 158 h 293"/>
                <a:gd name="T26" fmla="*/ 312 w 402"/>
                <a:gd name="T27" fmla="*/ 128 h 293"/>
                <a:gd name="T28" fmla="*/ 342 w 402"/>
                <a:gd name="T29" fmla="*/ 119 h 293"/>
                <a:gd name="T30" fmla="*/ 331 w 402"/>
                <a:gd name="T31" fmla="*/ 101 h 293"/>
                <a:gd name="T32" fmla="*/ 322 w 402"/>
                <a:gd name="T33" fmla="*/ 71 h 293"/>
                <a:gd name="T34" fmla="*/ 289 w 402"/>
                <a:gd name="T35" fmla="*/ 53 h 293"/>
                <a:gd name="T36" fmla="*/ 274 w 402"/>
                <a:gd name="T37" fmla="*/ 32 h 293"/>
                <a:gd name="T38" fmla="*/ 258 w 402"/>
                <a:gd name="T39" fmla="*/ 7 h 293"/>
                <a:gd name="T40" fmla="*/ 230 w 402"/>
                <a:gd name="T41" fmla="*/ 10 h 293"/>
                <a:gd name="T42" fmla="*/ 200 w 402"/>
                <a:gd name="T43" fmla="*/ 35 h 293"/>
                <a:gd name="T44" fmla="*/ 175 w 402"/>
                <a:gd name="T45" fmla="*/ 55 h 293"/>
                <a:gd name="T46" fmla="*/ 95 w 402"/>
                <a:gd name="T47" fmla="*/ 137 h 293"/>
                <a:gd name="T48" fmla="*/ 66 w 402"/>
                <a:gd name="T49" fmla="*/ 158 h 293"/>
                <a:gd name="T50" fmla="*/ 0 w 402"/>
                <a:gd name="T51" fmla="*/ 218 h 293"/>
                <a:gd name="T52" fmla="*/ 30 w 402"/>
                <a:gd name="T53" fmla="*/ 233 h 293"/>
                <a:gd name="T54" fmla="*/ 48 w 402"/>
                <a:gd name="T55" fmla="*/ 250 h 293"/>
                <a:gd name="T56" fmla="*/ 137 w 402"/>
                <a:gd name="T57" fmla="*/ 233 h 293"/>
                <a:gd name="T58" fmla="*/ 166 w 402"/>
                <a:gd name="T59" fmla="*/ 242 h 293"/>
                <a:gd name="T60" fmla="*/ 178 w 402"/>
                <a:gd name="T61" fmla="*/ 274 h 293"/>
                <a:gd name="T62" fmla="*/ 201 w 402"/>
                <a:gd name="T63" fmla="*/ 291 h 293"/>
                <a:gd name="T64" fmla="*/ 228 w 402"/>
                <a:gd name="T65" fmla="*/ 279 h 293"/>
                <a:gd name="T66" fmla="*/ 256 w 402"/>
                <a:gd name="T67" fmla="*/ 286 h 293"/>
                <a:gd name="T68" fmla="*/ 290 w 402"/>
                <a:gd name="T69" fmla="*/ 293 h 293"/>
                <a:gd name="T70" fmla="*/ 290 w 402"/>
                <a:gd name="T71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2" h="293">
                  <a:moveTo>
                    <a:pt x="290" y="293"/>
                  </a:moveTo>
                  <a:lnTo>
                    <a:pt x="301" y="284"/>
                  </a:lnTo>
                  <a:lnTo>
                    <a:pt x="315" y="277"/>
                  </a:lnTo>
                  <a:lnTo>
                    <a:pt x="326" y="265"/>
                  </a:lnTo>
                  <a:lnTo>
                    <a:pt x="340" y="261"/>
                  </a:lnTo>
                  <a:lnTo>
                    <a:pt x="353" y="259"/>
                  </a:lnTo>
                  <a:lnTo>
                    <a:pt x="367" y="261"/>
                  </a:lnTo>
                  <a:lnTo>
                    <a:pt x="378" y="268"/>
                  </a:lnTo>
                  <a:lnTo>
                    <a:pt x="392" y="267"/>
                  </a:lnTo>
                  <a:lnTo>
                    <a:pt x="390" y="250"/>
                  </a:lnTo>
                  <a:lnTo>
                    <a:pt x="402" y="258"/>
                  </a:lnTo>
                  <a:lnTo>
                    <a:pt x="397" y="249"/>
                  </a:lnTo>
                  <a:lnTo>
                    <a:pt x="381" y="236"/>
                  </a:lnTo>
                  <a:lnTo>
                    <a:pt x="385" y="220"/>
                  </a:lnTo>
                  <a:lnTo>
                    <a:pt x="376" y="210"/>
                  </a:lnTo>
                  <a:lnTo>
                    <a:pt x="365" y="218"/>
                  </a:lnTo>
                  <a:lnTo>
                    <a:pt x="363" y="204"/>
                  </a:lnTo>
                  <a:lnTo>
                    <a:pt x="351" y="204"/>
                  </a:lnTo>
                  <a:lnTo>
                    <a:pt x="349" y="190"/>
                  </a:lnTo>
                  <a:lnTo>
                    <a:pt x="344" y="202"/>
                  </a:lnTo>
                  <a:lnTo>
                    <a:pt x="333" y="192"/>
                  </a:lnTo>
                  <a:lnTo>
                    <a:pt x="340" y="179"/>
                  </a:lnTo>
                  <a:lnTo>
                    <a:pt x="328" y="181"/>
                  </a:lnTo>
                  <a:lnTo>
                    <a:pt x="319" y="170"/>
                  </a:lnTo>
                  <a:lnTo>
                    <a:pt x="312" y="156"/>
                  </a:lnTo>
                  <a:lnTo>
                    <a:pt x="328" y="158"/>
                  </a:lnTo>
                  <a:lnTo>
                    <a:pt x="322" y="142"/>
                  </a:lnTo>
                  <a:lnTo>
                    <a:pt x="312" y="128"/>
                  </a:lnTo>
                  <a:lnTo>
                    <a:pt x="324" y="122"/>
                  </a:lnTo>
                  <a:lnTo>
                    <a:pt x="342" y="119"/>
                  </a:lnTo>
                  <a:lnTo>
                    <a:pt x="329" y="113"/>
                  </a:lnTo>
                  <a:lnTo>
                    <a:pt x="331" y="101"/>
                  </a:lnTo>
                  <a:lnTo>
                    <a:pt x="329" y="81"/>
                  </a:lnTo>
                  <a:lnTo>
                    <a:pt x="322" y="71"/>
                  </a:lnTo>
                  <a:lnTo>
                    <a:pt x="310" y="62"/>
                  </a:lnTo>
                  <a:lnTo>
                    <a:pt x="289" y="53"/>
                  </a:lnTo>
                  <a:lnTo>
                    <a:pt x="276" y="46"/>
                  </a:lnTo>
                  <a:lnTo>
                    <a:pt x="274" y="32"/>
                  </a:lnTo>
                  <a:lnTo>
                    <a:pt x="269" y="23"/>
                  </a:lnTo>
                  <a:lnTo>
                    <a:pt x="258" y="7"/>
                  </a:lnTo>
                  <a:lnTo>
                    <a:pt x="249" y="0"/>
                  </a:lnTo>
                  <a:lnTo>
                    <a:pt x="230" y="10"/>
                  </a:lnTo>
                  <a:lnTo>
                    <a:pt x="212" y="24"/>
                  </a:lnTo>
                  <a:lnTo>
                    <a:pt x="200" y="35"/>
                  </a:lnTo>
                  <a:lnTo>
                    <a:pt x="189" y="48"/>
                  </a:lnTo>
                  <a:lnTo>
                    <a:pt x="175" y="55"/>
                  </a:lnTo>
                  <a:lnTo>
                    <a:pt x="134" y="99"/>
                  </a:lnTo>
                  <a:lnTo>
                    <a:pt x="95" y="137"/>
                  </a:lnTo>
                  <a:lnTo>
                    <a:pt x="80" y="147"/>
                  </a:lnTo>
                  <a:lnTo>
                    <a:pt x="66" y="158"/>
                  </a:lnTo>
                  <a:lnTo>
                    <a:pt x="46" y="179"/>
                  </a:lnTo>
                  <a:lnTo>
                    <a:pt x="0" y="218"/>
                  </a:lnTo>
                  <a:lnTo>
                    <a:pt x="18" y="224"/>
                  </a:lnTo>
                  <a:lnTo>
                    <a:pt x="30" y="233"/>
                  </a:lnTo>
                  <a:lnTo>
                    <a:pt x="39" y="240"/>
                  </a:lnTo>
                  <a:lnTo>
                    <a:pt x="48" y="250"/>
                  </a:lnTo>
                  <a:lnTo>
                    <a:pt x="59" y="258"/>
                  </a:lnTo>
                  <a:lnTo>
                    <a:pt x="137" y="233"/>
                  </a:lnTo>
                  <a:lnTo>
                    <a:pt x="150" y="236"/>
                  </a:lnTo>
                  <a:lnTo>
                    <a:pt x="166" y="242"/>
                  </a:lnTo>
                  <a:lnTo>
                    <a:pt x="173" y="256"/>
                  </a:lnTo>
                  <a:lnTo>
                    <a:pt x="178" y="274"/>
                  </a:lnTo>
                  <a:lnTo>
                    <a:pt x="189" y="281"/>
                  </a:lnTo>
                  <a:lnTo>
                    <a:pt x="201" y="291"/>
                  </a:lnTo>
                  <a:lnTo>
                    <a:pt x="216" y="284"/>
                  </a:lnTo>
                  <a:lnTo>
                    <a:pt x="228" y="279"/>
                  </a:lnTo>
                  <a:lnTo>
                    <a:pt x="244" y="288"/>
                  </a:lnTo>
                  <a:lnTo>
                    <a:pt x="256" y="286"/>
                  </a:lnTo>
                  <a:lnTo>
                    <a:pt x="273" y="288"/>
                  </a:lnTo>
                  <a:lnTo>
                    <a:pt x="290" y="293"/>
                  </a:lnTo>
                  <a:lnTo>
                    <a:pt x="290" y="293"/>
                  </a:lnTo>
                  <a:lnTo>
                    <a:pt x="290" y="2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2">
              <a:extLst>
                <a:ext uri="{FF2B5EF4-FFF2-40B4-BE49-F238E27FC236}">
                  <a16:creationId xmlns:a16="http://schemas.microsoft.com/office/drawing/2014/main" id="{B7177688-C4BE-7DC6-880D-F8BA9A1498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51360" y="7065242"/>
              <a:ext cx="539829" cy="429153"/>
            </a:xfrm>
            <a:custGeom>
              <a:avLst/>
              <a:gdLst>
                <a:gd name="T0" fmla="*/ 134 w 239"/>
                <a:gd name="T1" fmla="*/ 190 h 190"/>
                <a:gd name="T2" fmla="*/ 135 w 239"/>
                <a:gd name="T3" fmla="*/ 178 h 190"/>
                <a:gd name="T4" fmla="*/ 141 w 239"/>
                <a:gd name="T5" fmla="*/ 165 h 190"/>
                <a:gd name="T6" fmla="*/ 132 w 239"/>
                <a:gd name="T7" fmla="*/ 153 h 190"/>
                <a:gd name="T8" fmla="*/ 162 w 239"/>
                <a:gd name="T9" fmla="*/ 117 h 190"/>
                <a:gd name="T10" fmla="*/ 173 w 239"/>
                <a:gd name="T11" fmla="*/ 108 h 190"/>
                <a:gd name="T12" fmla="*/ 187 w 239"/>
                <a:gd name="T13" fmla="*/ 94 h 190"/>
                <a:gd name="T14" fmla="*/ 214 w 239"/>
                <a:gd name="T15" fmla="*/ 73 h 190"/>
                <a:gd name="T16" fmla="*/ 239 w 239"/>
                <a:gd name="T17" fmla="*/ 53 h 190"/>
                <a:gd name="T18" fmla="*/ 196 w 239"/>
                <a:gd name="T19" fmla="*/ 23 h 190"/>
                <a:gd name="T20" fmla="*/ 178 w 239"/>
                <a:gd name="T21" fmla="*/ 16 h 190"/>
                <a:gd name="T22" fmla="*/ 148 w 239"/>
                <a:gd name="T23" fmla="*/ 0 h 190"/>
                <a:gd name="T24" fmla="*/ 128 w 239"/>
                <a:gd name="T25" fmla="*/ 3 h 190"/>
                <a:gd name="T26" fmla="*/ 114 w 239"/>
                <a:gd name="T27" fmla="*/ 16 h 190"/>
                <a:gd name="T28" fmla="*/ 98 w 239"/>
                <a:gd name="T29" fmla="*/ 16 h 190"/>
                <a:gd name="T30" fmla="*/ 80 w 239"/>
                <a:gd name="T31" fmla="*/ 23 h 190"/>
                <a:gd name="T32" fmla="*/ 73 w 239"/>
                <a:gd name="T33" fmla="*/ 35 h 190"/>
                <a:gd name="T34" fmla="*/ 57 w 239"/>
                <a:gd name="T35" fmla="*/ 49 h 190"/>
                <a:gd name="T36" fmla="*/ 41 w 239"/>
                <a:gd name="T37" fmla="*/ 51 h 190"/>
                <a:gd name="T38" fmla="*/ 27 w 239"/>
                <a:gd name="T39" fmla="*/ 58 h 190"/>
                <a:gd name="T40" fmla="*/ 14 w 239"/>
                <a:gd name="T41" fmla="*/ 67 h 190"/>
                <a:gd name="T42" fmla="*/ 0 w 239"/>
                <a:gd name="T43" fmla="*/ 69 h 190"/>
                <a:gd name="T44" fmla="*/ 5 w 239"/>
                <a:gd name="T45" fmla="*/ 85 h 190"/>
                <a:gd name="T46" fmla="*/ 7 w 239"/>
                <a:gd name="T47" fmla="*/ 96 h 190"/>
                <a:gd name="T48" fmla="*/ 12 w 239"/>
                <a:gd name="T49" fmla="*/ 108 h 190"/>
                <a:gd name="T50" fmla="*/ 9 w 239"/>
                <a:gd name="T51" fmla="*/ 128 h 190"/>
                <a:gd name="T52" fmla="*/ 11 w 239"/>
                <a:gd name="T53" fmla="*/ 137 h 190"/>
                <a:gd name="T54" fmla="*/ 23 w 239"/>
                <a:gd name="T55" fmla="*/ 146 h 190"/>
                <a:gd name="T56" fmla="*/ 36 w 239"/>
                <a:gd name="T57" fmla="*/ 153 h 190"/>
                <a:gd name="T58" fmla="*/ 41 w 239"/>
                <a:gd name="T59" fmla="*/ 167 h 190"/>
                <a:gd name="T60" fmla="*/ 52 w 239"/>
                <a:gd name="T61" fmla="*/ 174 h 190"/>
                <a:gd name="T62" fmla="*/ 64 w 239"/>
                <a:gd name="T63" fmla="*/ 179 h 190"/>
                <a:gd name="T64" fmla="*/ 80 w 239"/>
                <a:gd name="T65" fmla="*/ 186 h 190"/>
                <a:gd name="T66" fmla="*/ 109 w 239"/>
                <a:gd name="T67" fmla="*/ 188 h 190"/>
                <a:gd name="T68" fmla="*/ 121 w 239"/>
                <a:gd name="T69" fmla="*/ 186 h 190"/>
                <a:gd name="T70" fmla="*/ 134 w 239"/>
                <a:gd name="T71" fmla="*/ 190 h 190"/>
                <a:gd name="T72" fmla="*/ 134 w 239"/>
                <a:gd name="T73" fmla="*/ 190 h 190"/>
                <a:gd name="T74" fmla="*/ 134 w 239"/>
                <a:gd name="T7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9" h="190">
                  <a:moveTo>
                    <a:pt x="134" y="190"/>
                  </a:moveTo>
                  <a:lnTo>
                    <a:pt x="135" y="178"/>
                  </a:lnTo>
                  <a:lnTo>
                    <a:pt x="141" y="165"/>
                  </a:lnTo>
                  <a:lnTo>
                    <a:pt x="132" y="153"/>
                  </a:lnTo>
                  <a:lnTo>
                    <a:pt x="162" y="117"/>
                  </a:lnTo>
                  <a:lnTo>
                    <a:pt x="173" y="108"/>
                  </a:lnTo>
                  <a:lnTo>
                    <a:pt x="187" y="94"/>
                  </a:lnTo>
                  <a:lnTo>
                    <a:pt x="214" y="73"/>
                  </a:lnTo>
                  <a:lnTo>
                    <a:pt x="239" y="53"/>
                  </a:lnTo>
                  <a:lnTo>
                    <a:pt x="196" y="23"/>
                  </a:lnTo>
                  <a:lnTo>
                    <a:pt x="178" y="16"/>
                  </a:lnTo>
                  <a:lnTo>
                    <a:pt x="148" y="0"/>
                  </a:lnTo>
                  <a:lnTo>
                    <a:pt x="128" y="3"/>
                  </a:lnTo>
                  <a:lnTo>
                    <a:pt x="114" y="16"/>
                  </a:lnTo>
                  <a:lnTo>
                    <a:pt x="98" y="16"/>
                  </a:lnTo>
                  <a:lnTo>
                    <a:pt x="80" y="23"/>
                  </a:lnTo>
                  <a:lnTo>
                    <a:pt x="73" y="35"/>
                  </a:lnTo>
                  <a:lnTo>
                    <a:pt x="57" y="49"/>
                  </a:lnTo>
                  <a:lnTo>
                    <a:pt x="41" y="51"/>
                  </a:lnTo>
                  <a:lnTo>
                    <a:pt x="27" y="58"/>
                  </a:lnTo>
                  <a:lnTo>
                    <a:pt x="14" y="67"/>
                  </a:lnTo>
                  <a:lnTo>
                    <a:pt x="0" y="69"/>
                  </a:lnTo>
                  <a:lnTo>
                    <a:pt x="5" y="85"/>
                  </a:lnTo>
                  <a:lnTo>
                    <a:pt x="7" y="96"/>
                  </a:lnTo>
                  <a:lnTo>
                    <a:pt x="12" y="108"/>
                  </a:lnTo>
                  <a:lnTo>
                    <a:pt x="9" y="128"/>
                  </a:lnTo>
                  <a:lnTo>
                    <a:pt x="11" y="137"/>
                  </a:lnTo>
                  <a:lnTo>
                    <a:pt x="23" y="146"/>
                  </a:lnTo>
                  <a:lnTo>
                    <a:pt x="36" y="153"/>
                  </a:lnTo>
                  <a:lnTo>
                    <a:pt x="41" y="167"/>
                  </a:lnTo>
                  <a:lnTo>
                    <a:pt x="52" y="174"/>
                  </a:lnTo>
                  <a:lnTo>
                    <a:pt x="64" y="179"/>
                  </a:lnTo>
                  <a:lnTo>
                    <a:pt x="80" y="186"/>
                  </a:lnTo>
                  <a:lnTo>
                    <a:pt x="109" y="188"/>
                  </a:lnTo>
                  <a:lnTo>
                    <a:pt x="121" y="186"/>
                  </a:lnTo>
                  <a:lnTo>
                    <a:pt x="134" y="190"/>
                  </a:lnTo>
                  <a:lnTo>
                    <a:pt x="134" y="190"/>
                  </a:lnTo>
                  <a:lnTo>
                    <a:pt x="134" y="1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3">
              <a:extLst>
                <a:ext uri="{FF2B5EF4-FFF2-40B4-BE49-F238E27FC236}">
                  <a16:creationId xmlns:a16="http://schemas.microsoft.com/office/drawing/2014/main" id="{041ABA4D-6340-83AB-F55B-2F2D8A18AF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73118" y="6267922"/>
              <a:ext cx="725043" cy="727301"/>
            </a:xfrm>
            <a:custGeom>
              <a:avLst/>
              <a:gdLst>
                <a:gd name="T0" fmla="*/ 121 w 321"/>
                <a:gd name="T1" fmla="*/ 322 h 322"/>
                <a:gd name="T2" fmla="*/ 139 w 321"/>
                <a:gd name="T3" fmla="*/ 301 h 322"/>
                <a:gd name="T4" fmla="*/ 153 w 321"/>
                <a:gd name="T5" fmla="*/ 290 h 322"/>
                <a:gd name="T6" fmla="*/ 166 w 321"/>
                <a:gd name="T7" fmla="*/ 280 h 322"/>
                <a:gd name="T8" fmla="*/ 209 w 321"/>
                <a:gd name="T9" fmla="*/ 242 h 322"/>
                <a:gd name="T10" fmla="*/ 250 w 321"/>
                <a:gd name="T11" fmla="*/ 203 h 322"/>
                <a:gd name="T12" fmla="*/ 264 w 321"/>
                <a:gd name="T13" fmla="*/ 191 h 322"/>
                <a:gd name="T14" fmla="*/ 275 w 321"/>
                <a:gd name="T15" fmla="*/ 180 h 322"/>
                <a:gd name="T16" fmla="*/ 285 w 321"/>
                <a:gd name="T17" fmla="*/ 167 h 322"/>
                <a:gd name="T18" fmla="*/ 303 w 321"/>
                <a:gd name="T19" fmla="*/ 155 h 322"/>
                <a:gd name="T20" fmla="*/ 321 w 321"/>
                <a:gd name="T21" fmla="*/ 141 h 322"/>
                <a:gd name="T22" fmla="*/ 307 w 321"/>
                <a:gd name="T23" fmla="*/ 123 h 322"/>
                <a:gd name="T24" fmla="*/ 289 w 321"/>
                <a:gd name="T25" fmla="*/ 114 h 322"/>
                <a:gd name="T26" fmla="*/ 273 w 321"/>
                <a:gd name="T27" fmla="*/ 109 h 322"/>
                <a:gd name="T28" fmla="*/ 262 w 321"/>
                <a:gd name="T29" fmla="*/ 94 h 322"/>
                <a:gd name="T30" fmla="*/ 246 w 321"/>
                <a:gd name="T31" fmla="*/ 98 h 322"/>
                <a:gd name="T32" fmla="*/ 230 w 321"/>
                <a:gd name="T33" fmla="*/ 96 h 322"/>
                <a:gd name="T34" fmla="*/ 221 w 321"/>
                <a:gd name="T35" fmla="*/ 82 h 322"/>
                <a:gd name="T36" fmla="*/ 205 w 321"/>
                <a:gd name="T37" fmla="*/ 80 h 322"/>
                <a:gd name="T38" fmla="*/ 189 w 321"/>
                <a:gd name="T39" fmla="*/ 62 h 322"/>
                <a:gd name="T40" fmla="*/ 184 w 321"/>
                <a:gd name="T41" fmla="*/ 48 h 322"/>
                <a:gd name="T42" fmla="*/ 186 w 321"/>
                <a:gd name="T43" fmla="*/ 34 h 322"/>
                <a:gd name="T44" fmla="*/ 178 w 321"/>
                <a:gd name="T45" fmla="*/ 23 h 322"/>
                <a:gd name="T46" fmla="*/ 170 w 321"/>
                <a:gd name="T47" fmla="*/ 13 h 322"/>
                <a:gd name="T48" fmla="*/ 153 w 321"/>
                <a:gd name="T49" fmla="*/ 7 h 322"/>
                <a:gd name="T50" fmla="*/ 141 w 321"/>
                <a:gd name="T51" fmla="*/ 11 h 322"/>
                <a:gd name="T52" fmla="*/ 127 w 321"/>
                <a:gd name="T53" fmla="*/ 16 h 322"/>
                <a:gd name="T54" fmla="*/ 118 w 321"/>
                <a:gd name="T55" fmla="*/ 9 h 322"/>
                <a:gd name="T56" fmla="*/ 105 w 321"/>
                <a:gd name="T57" fmla="*/ 0 h 322"/>
                <a:gd name="T58" fmla="*/ 86 w 321"/>
                <a:gd name="T59" fmla="*/ 5 h 322"/>
                <a:gd name="T60" fmla="*/ 75 w 321"/>
                <a:gd name="T61" fmla="*/ 13 h 322"/>
                <a:gd name="T62" fmla="*/ 63 w 321"/>
                <a:gd name="T63" fmla="*/ 14 h 322"/>
                <a:gd name="T64" fmla="*/ 54 w 321"/>
                <a:gd name="T65" fmla="*/ 27 h 322"/>
                <a:gd name="T66" fmla="*/ 38 w 321"/>
                <a:gd name="T67" fmla="*/ 29 h 322"/>
                <a:gd name="T68" fmla="*/ 27 w 321"/>
                <a:gd name="T69" fmla="*/ 36 h 322"/>
                <a:gd name="T70" fmla="*/ 16 w 321"/>
                <a:gd name="T71" fmla="*/ 41 h 322"/>
                <a:gd name="T72" fmla="*/ 9 w 321"/>
                <a:gd name="T73" fmla="*/ 57 h 322"/>
                <a:gd name="T74" fmla="*/ 0 w 321"/>
                <a:gd name="T75" fmla="*/ 68 h 322"/>
                <a:gd name="T76" fmla="*/ 13 w 321"/>
                <a:gd name="T77" fmla="*/ 80 h 322"/>
                <a:gd name="T78" fmla="*/ 16 w 321"/>
                <a:gd name="T79" fmla="*/ 93 h 322"/>
                <a:gd name="T80" fmla="*/ 16 w 321"/>
                <a:gd name="T81" fmla="*/ 119 h 322"/>
                <a:gd name="T82" fmla="*/ 9 w 321"/>
                <a:gd name="T83" fmla="*/ 134 h 322"/>
                <a:gd name="T84" fmla="*/ 32 w 321"/>
                <a:gd name="T85" fmla="*/ 157 h 322"/>
                <a:gd name="T86" fmla="*/ 47 w 321"/>
                <a:gd name="T87" fmla="*/ 162 h 322"/>
                <a:gd name="T88" fmla="*/ 36 w 321"/>
                <a:gd name="T89" fmla="*/ 173 h 322"/>
                <a:gd name="T90" fmla="*/ 38 w 321"/>
                <a:gd name="T91" fmla="*/ 185 h 322"/>
                <a:gd name="T92" fmla="*/ 43 w 321"/>
                <a:gd name="T93" fmla="*/ 199 h 322"/>
                <a:gd name="T94" fmla="*/ 50 w 321"/>
                <a:gd name="T95" fmla="*/ 217 h 322"/>
                <a:gd name="T96" fmla="*/ 59 w 321"/>
                <a:gd name="T97" fmla="*/ 230 h 322"/>
                <a:gd name="T98" fmla="*/ 70 w 321"/>
                <a:gd name="T99" fmla="*/ 242 h 322"/>
                <a:gd name="T100" fmla="*/ 81 w 321"/>
                <a:gd name="T101" fmla="*/ 256 h 322"/>
                <a:gd name="T102" fmla="*/ 86 w 321"/>
                <a:gd name="T103" fmla="*/ 269 h 322"/>
                <a:gd name="T104" fmla="*/ 91 w 321"/>
                <a:gd name="T105" fmla="*/ 283 h 322"/>
                <a:gd name="T106" fmla="*/ 98 w 321"/>
                <a:gd name="T107" fmla="*/ 297 h 322"/>
                <a:gd name="T108" fmla="*/ 109 w 321"/>
                <a:gd name="T109" fmla="*/ 312 h 322"/>
                <a:gd name="T110" fmla="*/ 121 w 321"/>
                <a:gd name="T111" fmla="*/ 319 h 322"/>
                <a:gd name="T112" fmla="*/ 121 w 321"/>
                <a:gd name="T113" fmla="*/ 322 h 322"/>
                <a:gd name="T114" fmla="*/ 121 w 321"/>
                <a:gd name="T115" fmla="*/ 322 h 322"/>
                <a:gd name="T116" fmla="*/ 121 w 321"/>
                <a:gd name="T11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322">
                  <a:moveTo>
                    <a:pt x="121" y="322"/>
                  </a:moveTo>
                  <a:lnTo>
                    <a:pt x="139" y="301"/>
                  </a:lnTo>
                  <a:lnTo>
                    <a:pt x="153" y="290"/>
                  </a:lnTo>
                  <a:lnTo>
                    <a:pt x="166" y="280"/>
                  </a:lnTo>
                  <a:lnTo>
                    <a:pt x="209" y="242"/>
                  </a:lnTo>
                  <a:lnTo>
                    <a:pt x="250" y="203"/>
                  </a:lnTo>
                  <a:lnTo>
                    <a:pt x="264" y="191"/>
                  </a:lnTo>
                  <a:lnTo>
                    <a:pt x="275" y="180"/>
                  </a:lnTo>
                  <a:lnTo>
                    <a:pt x="285" y="167"/>
                  </a:lnTo>
                  <a:lnTo>
                    <a:pt x="303" y="155"/>
                  </a:lnTo>
                  <a:lnTo>
                    <a:pt x="321" y="141"/>
                  </a:lnTo>
                  <a:lnTo>
                    <a:pt x="307" y="123"/>
                  </a:lnTo>
                  <a:lnTo>
                    <a:pt x="289" y="114"/>
                  </a:lnTo>
                  <a:lnTo>
                    <a:pt x="273" y="109"/>
                  </a:lnTo>
                  <a:lnTo>
                    <a:pt x="262" y="94"/>
                  </a:lnTo>
                  <a:lnTo>
                    <a:pt x="246" y="98"/>
                  </a:lnTo>
                  <a:lnTo>
                    <a:pt x="230" y="96"/>
                  </a:lnTo>
                  <a:lnTo>
                    <a:pt x="221" y="82"/>
                  </a:lnTo>
                  <a:lnTo>
                    <a:pt x="205" y="80"/>
                  </a:lnTo>
                  <a:lnTo>
                    <a:pt x="189" y="62"/>
                  </a:lnTo>
                  <a:lnTo>
                    <a:pt x="184" y="48"/>
                  </a:lnTo>
                  <a:lnTo>
                    <a:pt x="186" y="34"/>
                  </a:lnTo>
                  <a:lnTo>
                    <a:pt x="178" y="23"/>
                  </a:lnTo>
                  <a:lnTo>
                    <a:pt x="170" y="13"/>
                  </a:lnTo>
                  <a:lnTo>
                    <a:pt x="153" y="7"/>
                  </a:lnTo>
                  <a:lnTo>
                    <a:pt x="141" y="11"/>
                  </a:lnTo>
                  <a:lnTo>
                    <a:pt x="127" y="16"/>
                  </a:lnTo>
                  <a:lnTo>
                    <a:pt x="118" y="9"/>
                  </a:lnTo>
                  <a:lnTo>
                    <a:pt x="105" y="0"/>
                  </a:lnTo>
                  <a:lnTo>
                    <a:pt x="86" y="5"/>
                  </a:lnTo>
                  <a:lnTo>
                    <a:pt x="75" y="13"/>
                  </a:lnTo>
                  <a:lnTo>
                    <a:pt x="63" y="14"/>
                  </a:lnTo>
                  <a:lnTo>
                    <a:pt x="54" y="27"/>
                  </a:lnTo>
                  <a:lnTo>
                    <a:pt x="38" y="29"/>
                  </a:lnTo>
                  <a:lnTo>
                    <a:pt x="27" y="36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0" y="68"/>
                  </a:lnTo>
                  <a:lnTo>
                    <a:pt x="13" y="80"/>
                  </a:lnTo>
                  <a:lnTo>
                    <a:pt x="16" y="93"/>
                  </a:lnTo>
                  <a:lnTo>
                    <a:pt x="16" y="119"/>
                  </a:lnTo>
                  <a:lnTo>
                    <a:pt x="9" y="134"/>
                  </a:lnTo>
                  <a:lnTo>
                    <a:pt x="32" y="157"/>
                  </a:lnTo>
                  <a:lnTo>
                    <a:pt x="47" y="162"/>
                  </a:lnTo>
                  <a:lnTo>
                    <a:pt x="36" y="173"/>
                  </a:lnTo>
                  <a:lnTo>
                    <a:pt x="38" y="185"/>
                  </a:lnTo>
                  <a:lnTo>
                    <a:pt x="43" y="199"/>
                  </a:lnTo>
                  <a:lnTo>
                    <a:pt x="50" y="217"/>
                  </a:lnTo>
                  <a:lnTo>
                    <a:pt x="59" y="230"/>
                  </a:lnTo>
                  <a:lnTo>
                    <a:pt x="70" y="242"/>
                  </a:lnTo>
                  <a:lnTo>
                    <a:pt x="81" y="256"/>
                  </a:lnTo>
                  <a:lnTo>
                    <a:pt x="86" y="269"/>
                  </a:lnTo>
                  <a:lnTo>
                    <a:pt x="91" y="283"/>
                  </a:lnTo>
                  <a:lnTo>
                    <a:pt x="98" y="297"/>
                  </a:lnTo>
                  <a:lnTo>
                    <a:pt x="109" y="312"/>
                  </a:lnTo>
                  <a:lnTo>
                    <a:pt x="121" y="319"/>
                  </a:lnTo>
                  <a:lnTo>
                    <a:pt x="121" y="322"/>
                  </a:lnTo>
                  <a:lnTo>
                    <a:pt x="121" y="322"/>
                  </a:lnTo>
                  <a:lnTo>
                    <a:pt x="121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4">
              <a:extLst>
                <a:ext uri="{FF2B5EF4-FFF2-40B4-BE49-F238E27FC236}">
                  <a16:creationId xmlns:a16="http://schemas.microsoft.com/office/drawing/2014/main" id="{0C9CA610-052C-B89E-1130-4DEC83AB16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8459" y="6159505"/>
              <a:ext cx="786027" cy="860565"/>
            </a:xfrm>
            <a:custGeom>
              <a:avLst/>
              <a:gdLst>
                <a:gd name="T0" fmla="*/ 187 w 348"/>
                <a:gd name="T1" fmla="*/ 381 h 381"/>
                <a:gd name="T2" fmla="*/ 234 w 348"/>
                <a:gd name="T3" fmla="*/ 342 h 381"/>
                <a:gd name="T4" fmla="*/ 305 w 348"/>
                <a:gd name="T5" fmla="*/ 272 h 381"/>
                <a:gd name="T6" fmla="*/ 326 w 348"/>
                <a:gd name="T7" fmla="*/ 253 h 381"/>
                <a:gd name="T8" fmla="*/ 323 w 348"/>
                <a:gd name="T9" fmla="*/ 226 h 381"/>
                <a:gd name="T10" fmla="*/ 301 w 348"/>
                <a:gd name="T11" fmla="*/ 169 h 381"/>
                <a:gd name="T12" fmla="*/ 312 w 348"/>
                <a:gd name="T13" fmla="*/ 160 h 381"/>
                <a:gd name="T14" fmla="*/ 319 w 348"/>
                <a:gd name="T15" fmla="*/ 148 h 381"/>
                <a:gd name="T16" fmla="*/ 308 w 348"/>
                <a:gd name="T17" fmla="*/ 130 h 381"/>
                <a:gd name="T18" fmla="*/ 323 w 348"/>
                <a:gd name="T19" fmla="*/ 123 h 381"/>
                <a:gd name="T20" fmla="*/ 328 w 348"/>
                <a:gd name="T21" fmla="*/ 137 h 381"/>
                <a:gd name="T22" fmla="*/ 333 w 348"/>
                <a:gd name="T23" fmla="*/ 110 h 381"/>
                <a:gd name="T24" fmla="*/ 348 w 348"/>
                <a:gd name="T25" fmla="*/ 96 h 381"/>
                <a:gd name="T26" fmla="*/ 340 w 348"/>
                <a:gd name="T27" fmla="*/ 80 h 381"/>
                <a:gd name="T28" fmla="*/ 319 w 348"/>
                <a:gd name="T29" fmla="*/ 71 h 381"/>
                <a:gd name="T30" fmla="*/ 303 w 348"/>
                <a:gd name="T31" fmla="*/ 68 h 381"/>
                <a:gd name="T32" fmla="*/ 292 w 348"/>
                <a:gd name="T33" fmla="*/ 57 h 381"/>
                <a:gd name="T34" fmla="*/ 280 w 348"/>
                <a:gd name="T35" fmla="*/ 46 h 381"/>
                <a:gd name="T36" fmla="*/ 221 w 348"/>
                <a:gd name="T37" fmla="*/ 59 h 381"/>
                <a:gd name="T38" fmla="*/ 120 w 348"/>
                <a:gd name="T39" fmla="*/ 14 h 381"/>
                <a:gd name="T40" fmla="*/ 95 w 348"/>
                <a:gd name="T41" fmla="*/ 0 h 381"/>
                <a:gd name="T42" fmla="*/ 88 w 348"/>
                <a:gd name="T43" fmla="*/ 13 h 381"/>
                <a:gd name="T44" fmla="*/ 88 w 348"/>
                <a:gd name="T45" fmla="*/ 29 h 381"/>
                <a:gd name="T46" fmla="*/ 65 w 348"/>
                <a:gd name="T47" fmla="*/ 36 h 381"/>
                <a:gd name="T48" fmla="*/ 0 w 348"/>
                <a:gd name="T49" fmla="*/ 64 h 381"/>
                <a:gd name="T50" fmla="*/ 8 w 348"/>
                <a:gd name="T51" fmla="*/ 75 h 381"/>
                <a:gd name="T52" fmla="*/ 20 w 348"/>
                <a:gd name="T53" fmla="*/ 89 h 381"/>
                <a:gd name="T54" fmla="*/ 25 w 348"/>
                <a:gd name="T55" fmla="*/ 100 h 381"/>
                <a:gd name="T56" fmla="*/ 33 w 348"/>
                <a:gd name="T57" fmla="*/ 112 h 381"/>
                <a:gd name="T58" fmla="*/ 38 w 348"/>
                <a:gd name="T59" fmla="*/ 130 h 381"/>
                <a:gd name="T60" fmla="*/ 43 w 348"/>
                <a:gd name="T61" fmla="*/ 141 h 381"/>
                <a:gd name="T62" fmla="*/ 47 w 348"/>
                <a:gd name="T63" fmla="*/ 153 h 381"/>
                <a:gd name="T64" fmla="*/ 57 w 348"/>
                <a:gd name="T65" fmla="*/ 171 h 381"/>
                <a:gd name="T66" fmla="*/ 70 w 348"/>
                <a:gd name="T67" fmla="*/ 178 h 381"/>
                <a:gd name="T68" fmla="*/ 79 w 348"/>
                <a:gd name="T69" fmla="*/ 187 h 381"/>
                <a:gd name="T70" fmla="*/ 93 w 348"/>
                <a:gd name="T71" fmla="*/ 208 h 381"/>
                <a:gd name="T72" fmla="*/ 107 w 348"/>
                <a:gd name="T73" fmla="*/ 219 h 381"/>
                <a:gd name="T74" fmla="*/ 98 w 348"/>
                <a:gd name="T75" fmla="*/ 231 h 381"/>
                <a:gd name="T76" fmla="*/ 102 w 348"/>
                <a:gd name="T77" fmla="*/ 255 h 381"/>
                <a:gd name="T78" fmla="*/ 100 w 348"/>
                <a:gd name="T79" fmla="*/ 276 h 381"/>
                <a:gd name="T80" fmla="*/ 114 w 348"/>
                <a:gd name="T81" fmla="*/ 288 h 381"/>
                <a:gd name="T82" fmla="*/ 116 w 348"/>
                <a:gd name="T83" fmla="*/ 301 h 381"/>
                <a:gd name="T84" fmla="*/ 125 w 348"/>
                <a:gd name="T85" fmla="*/ 312 h 381"/>
                <a:gd name="T86" fmla="*/ 129 w 348"/>
                <a:gd name="T87" fmla="*/ 338 h 381"/>
                <a:gd name="T88" fmla="*/ 141 w 348"/>
                <a:gd name="T89" fmla="*/ 336 h 381"/>
                <a:gd name="T90" fmla="*/ 143 w 348"/>
                <a:gd name="T91" fmla="*/ 352 h 381"/>
                <a:gd name="T92" fmla="*/ 159 w 348"/>
                <a:gd name="T93" fmla="*/ 352 h 381"/>
                <a:gd name="T94" fmla="*/ 175 w 348"/>
                <a:gd name="T95" fmla="*/ 354 h 381"/>
                <a:gd name="T96" fmla="*/ 182 w 348"/>
                <a:gd name="T97" fmla="*/ 365 h 381"/>
                <a:gd name="T98" fmla="*/ 187 w 348"/>
                <a:gd name="T99" fmla="*/ 381 h 381"/>
                <a:gd name="T100" fmla="*/ 187 w 348"/>
                <a:gd name="T101" fmla="*/ 381 h 381"/>
                <a:gd name="T102" fmla="*/ 187 w 348"/>
                <a:gd name="T103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8" h="381">
                  <a:moveTo>
                    <a:pt x="187" y="381"/>
                  </a:moveTo>
                  <a:lnTo>
                    <a:pt x="234" y="342"/>
                  </a:lnTo>
                  <a:lnTo>
                    <a:pt x="305" y="272"/>
                  </a:lnTo>
                  <a:lnTo>
                    <a:pt x="326" y="253"/>
                  </a:lnTo>
                  <a:lnTo>
                    <a:pt x="323" y="226"/>
                  </a:lnTo>
                  <a:lnTo>
                    <a:pt x="301" y="169"/>
                  </a:lnTo>
                  <a:lnTo>
                    <a:pt x="312" y="160"/>
                  </a:lnTo>
                  <a:lnTo>
                    <a:pt x="319" y="148"/>
                  </a:lnTo>
                  <a:lnTo>
                    <a:pt x="308" y="130"/>
                  </a:lnTo>
                  <a:lnTo>
                    <a:pt x="323" y="123"/>
                  </a:lnTo>
                  <a:lnTo>
                    <a:pt x="328" y="137"/>
                  </a:lnTo>
                  <a:lnTo>
                    <a:pt x="333" y="110"/>
                  </a:lnTo>
                  <a:lnTo>
                    <a:pt x="348" y="96"/>
                  </a:lnTo>
                  <a:lnTo>
                    <a:pt x="340" y="80"/>
                  </a:lnTo>
                  <a:lnTo>
                    <a:pt x="319" y="71"/>
                  </a:lnTo>
                  <a:lnTo>
                    <a:pt x="303" y="68"/>
                  </a:lnTo>
                  <a:lnTo>
                    <a:pt x="292" y="57"/>
                  </a:lnTo>
                  <a:lnTo>
                    <a:pt x="280" y="46"/>
                  </a:lnTo>
                  <a:lnTo>
                    <a:pt x="221" y="59"/>
                  </a:lnTo>
                  <a:lnTo>
                    <a:pt x="120" y="14"/>
                  </a:lnTo>
                  <a:lnTo>
                    <a:pt x="95" y="0"/>
                  </a:lnTo>
                  <a:lnTo>
                    <a:pt x="88" y="13"/>
                  </a:lnTo>
                  <a:lnTo>
                    <a:pt x="88" y="29"/>
                  </a:lnTo>
                  <a:lnTo>
                    <a:pt x="65" y="36"/>
                  </a:lnTo>
                  <a:lnTo>
                    <a:pt x="0" y="64"/>
                  </a:lnTo>
                  <a:lnTo>
                    <a:pt x="8" y="75"/>
                  </a:lnTo>
                  <a:lnTo>
                    <a:pt x="20" y="89"/>
                  </a:lnTo>
                  <a:lnTo>
                    <a:pt x="25" y="100"/>
                  </a:lnTo>
                  <a:lnTo>
                    <a:pt x="33" y="112"/>
                  </a:lnTo>
                  <a:lnTo>
                    <a:pt x="38" y="130"/>
                  </a:lnTo>
                  <a:lnTo>
                    <a:pt x="43" y="141"/>
                  </a:lnTo>
                  <a:lnTo>
                    <a:pt x="47" y="153"/>
                  </a:lnTo>
                  <a:lnTo>
                    <a:pt x="57" y="171"/>
                  </a:lnTo>
                  <a:lnTo>
                    <a:pt x="70" y="178"/>
                  </a:lnTo>
                  <a:lnTo>
                    <a:pt x="79" y="187"/>
                  </a:lnTo>
                  <a:lnTo>
                    <a:pt x="93" y="208"/>
                  </a:lnTo>
                  <a:lnTo>
                    <a:pt x="107" y="219"/>
                  </a:lnTo>
                  <a:lnTo>
                    <a:pt x="98" y="231"/>
                  </a:lnTo>
                  <a:lnTo>
                    <a:pt x="102" y="255"/>
                  </a:lnTo>
                  <a:lnTo>
                    <a:pt x="100" y="276"/>
                  </a:lnTo>
                  <a:lnTo>
                    <a:pt x="114" y="288"/>
                  </a:lnTo>
                  <a:lnTo>
                    <a:pt x="116" y="301"/>
                  </a:lnTo>
                  <a:lnTo>
                    <a:pt x="125" y="312"/>
                  </a:lnTo>
                  <a:lnTo>
                    <a:pt x="129" y="338"/>
                  </a:lnTo>
                  <a:lnTo>
                    <a:pt x="141" y="336"/>
                  </a:lnTo>
                  <a:lnTo>
                    <a:pt x="143" y="352"/>
                  </a:lnTo>
                  <a:lnTo>
                    <a:pt x="159" y="352"/>
                  </a:lnTo>
                  <a:lnTo>
                    <a:pt x="175" y="354"/>
                  </a:lnTo>
                  <a:lnTo>
                    <a:pt x="182" y="365"/>
                  </a:lnTo>
                  <a:lnTo>
                    <a:pt x="187" y="381"/>
                  </a:lnTo>
                  <a:lnTo>
                    <a:pt x="187" y="381"/>
                  </a:lnTo>
                  <a:lnTo>
                    <a:pt x="187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5">
              <a:extLst>
                <a:ext uri="{FF2B5EF4-FFF2-40B4-BE49-F238E27FC236}">
                  <a16:creationId xmlns:a16="http://schemas.microsoft.com/office/drawing/2014/main" id="{31D26BB4-7AD2-5F40-F030-4CEEDBA541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6573" y="5689695"/>
              <a:ext cx="706973" cy="716008"/>
            </a:xfrm>
            <a:custGeom>
              <a:avLst/>
              <a:gdLst>
                <a:gd name="T0" fmla="*/ 139 w 313"/>
                <a:gd name="T1" fmla="*/ 317 h 317"/>
                <a:gd name="T2" fmla="*/ 142 w 313"/>
                <a:gd name="T3" fmla="*/ 304 h 317"/>
                <a:gd name="T4" fmla="*/ 157 w 313"/>
                <a:gd name="T5" fmla="*/ 301 h 317"/>
                <a:gd name="T6" fmla="*/ 173 w 313"/>
                <a:gd name="T7" fmla="*/ 302 h 317"/>
                <a:gd name="T8" fmla="*/ 180 w 313"/>
                <a:gd name="T9" fmla="*/ 290 h 317"/>
                <a:gd name="T10" fmla="*/ 190 w 313"/>
                <a:gd name="T11" fmla="*/ 285 h 317"/>
                <a:gd name="T12" fmla="*/ 205 w 313"/>
                <a:gd name="T13" fmla="*/ 277 h 317"/>
                <a:gd name="T14" fmla="*/ 217 w 313"/>
                <a:gd name="T15" fmla="*/ 276 h 317"/>
                <a:gd name="T16" fmla="*/ 219 w 313"/>
                <a:gd name="T17" fmla="*/ 263 h 317"/>
                <a:gd name="T18" fmla="*/ 235 w 313"/>
                <a:gd name="T19" fmla="*/ 265 h 317"/>
                <a:gd name="T20" fmla="*/ 249 w 313"/>
                <a:gd name="T21" fmla="*/ 260 h 317"/>
                <a:gd name="T22" fmla="*/ 265 w 313"/>
                <a:gd name="T23" fmla="*/ 265 h 317"/>
                <a:gd name="T24" fmla="*/ 276 w 313"/>
                <a:gd name="T25" fmla="*/ 272 h 317"/>
                <a:gd name="T26" fmla="*/ 290 w 313"/>
                <a:gd name="T27" fmla="*/ 269 h 317"/>
                <a:gd name="T28" fmla="*/ 302 w 313"/>
                <a:gd name="T29" fmla="*/ 263 h 317"/>
                <a:gd name="T30" fmla="*/ 313 w 313"/>
                <a:gd name="T31" fmla="*/ 267 h 317"/>
                <a:gd name="T32" fmla="*/ 311 w 313"/>
                <a:gd name="T33" fmla="*/ 254 h 317"/>
                <a:gd name="T34" fmla="*/ 306 w 313"/>
                <a:gd name="T35" fmla="*/ 240 h 317"/>
                <a:gd name="T36" fmla="*/ 304 w 313"/>
                <a:gd name="T37" fmla="*/ 228 h 317"/>
                <a:gd name="T38" fmla="*/ 299 w 313"/>
                <a:gd name="T39" fmla="*/ 217 h 317"/>
                <a:gd name="T40" fmla="*/ 292 w 313"/>
                <a:gd name="T41" fmla="*/ 199 h 317"/>
                <a:gd name="T42" fmla="*/ 279 w 313"/>
                <a:gd name="T43" fmla="*/ 192 h 317"/>
                <a:gd name="T44" fmla="*/ 269 w 313"/>
                <a:gd name="T45" fmla="*/ 181 h 317"/>
                <a:gd name="T46" fmla="*/ 256 w 313"/>
                <a:gd name="T47" fmla="*/ 169 h 317"/>
                <a:gd name="T48" fmla="*/ 249 w 313"/>
                <a:gd name="T49" fmla="*/ 158 h 317"/>
                <a:gd name="T50" fmla="*/ 240 w 313"/>
                <a:gd name="T51" fmla="*/ 148 h 317"/>
                <a:gd name="T52" fmla="*/ 228 w 313"/>
                <a:gd name="T53" fmla="*/ 140 h 317"/>
                <a:gd name="T54" fmla="*/ 217 w 313"/>
                <a:gd name="T55" fmla="*/ 130 h 317"/>
                <a:gd name="T56" fmla="*/ 205 w 313"/>
                <a:gd name="T57" fmla="*/ 128 h 317"/>
                <a:gd name="T58" fmla="*/ 189 w 313"/>
                <a:gd name="T59" fmla="*/ 114 h 317"/>
                <a:gd name="T60" fmla="*/ 178 w 313"/>
                <a:gd name="T61" fmla="*/ 105 h 317"/>
                <a:gd name="T62" fmla="*/ 164 w 313"/>
                <a:gd name="T63" fmla="*/ 107 h 317"/>
                <a:gd name="T64" fmla="*/ 149 w 313"/>
                <a:gd name="T65" fmla="*/ 94 h 317"/>
                <a:gd name="T66" fmla="*/ 137 w 313"/>
                <a:gd name="T67" fmla="*/ 87 h 317"/>
                <a:gd name="T68" fmla="*/ 126 w 313"/>
                <a:gd name="T69" fmla="*/ 80 h 317"/>
                <a:gd name="T70" fmla="*/ 108 w 313"/>
                <a:gd name="T71" fmla="*/ 64 h 317"/>
                <a:gd name="T72" fmla="*/ 100 w 313"/>
                <a:gd name="T73" fmla="*/ 50 h 317"/>
                <a:gd name="T74" fmla="*/ 84 w 313"/>
                <a:gd name="T75" fmla="*/ 32 h 317"/>
                <a:gd name="T76" fmla="*/ 69 w 313"/>
                <a:gd name="T77" fmla="*/ 37 h 317"/>
                <a:gd name="T78" fmla="*/ 52 w 313"/>
                <a:gd name="T79" fmla="*/ 25 h 317"/>
                <a:gd name="T80" fmla="*/ 43 w 313"/>
                <a:gd name="T81" fmla="*/ 14 h 317"/>
                <a:gd name="T82" fmla="*/ 28 w 313"/>
                <a:gd name="T83" fmla="*/ 9 h 317"/>
                <a:gd name="T84" fmla="*/ 16 w 313"/>
                <a:gd name="T85" fmla="*/ 2 h 317"/>
                <a:gd name="T86" fmla="*/ 3 w 313"/>
                <a:gd name="T87" fmla="*/ 0 h 317"/>
                <a:gd name="T88" fmla="*/ 0 w 313"/>
                <a:gd name="T89" fmla="*/ 28 h 317"/>
                <a:gd name="T90" fmla="*/ 3 w 313"/>
                <a:gd name="T91" fmla="*/ 51 h 317"/>
                <a:gd name="T92" fmla="*/ 12 w 313"/>
                <a:gd name="T93" fmla="*/ 82 h 317"/>
                <a:gd name="T94" fmla="*/ 16 w 313"/>
                <a:gd name="T95" fmla="*/ 98 h 317"/>
                <a:gd name="T96" fmla="*/ 21 w 313"/>
                <a:gd name="T97" fmla="*/ 112 h 317"/>
                <a:gd name="T98" fmla="*/ 35 w 313"/>
                <a:gd name="T99" fmla="*/ 103 h 317"/>
                <a:gd name="T100" fmla="*/ 48 w 313"/>
                <a:gd name="T101" fmla="*/ 108 h 317"/>
                <a:gd name="T102" fmla="*/ 43 w 313"/>
                <a:gd name="T103" fmla="*/ 121 h 317"/>
                <a:gd name="T104" fmla="*/ 35 w 313"/>
                <a:gd name="T105" fmla="*/ 133 h 317"/>
                <a:gd name="T106" fmla="*/ 44 w 313"/>
                <a:gd name="T107" fmla="*/ 165 h 317"/>
                <a:gd name="T108" fmla="*/ 48 w 313"/>
                <a:gd name="T109" fmla="*/ 183 h 317"/>
                <a:gd name="T110" fmla="*/ 68 w 313"/>
                <a:gd name="T111" fmla="*/ 215 h 317"/>
                <a:gd name="T112" fmla="*/ 82 w 313"/>
                <a:gd name="T113" fmla="*/ 245 h 317"/>
                <a:gd name="T114" fmla="*/ 112 w 313"/>
                <a:gd name="T115" fmla="*/ 295 h 317"/>
                <a:gd name="T116" fmla="*/ 123 w 313"/>
                <a:gd name="T117" fmla="*/ 315 h 317"/>
                <a:gd name="T118" fmla="*/ 139 w 313"/>
                <a:gd name="T119" fmla="*/ 317 h 317"/>
                <a:gd name="T120" fmla="*/ 139 w 313"/>
                <a:gd name="T121" fmla="*/ 317 h 317"/>
                <a:gd name="T122" fmla="*/ 139 w 313"/>
                <a:gd name="T12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7">
                  <a:moveTo>
                    <a:pt x="139" y="317"/>
                  </a:moveTo>
                  <a:lnTo>
                    <a:pt x="142" y="304"/>
                  </a:lnTo>
                  <a:lnTo>
                    <a:pt x="157" y="301"/>
                  </a:lnTo>
                  <a:lnTo>
                    <a:pt x="173" y="302"/>
                  </a:lnTo>
                  <a:lnTo>
                    <a:pt x="180" y="290"/>
                  </a:lnTo>
                  <a:lnTo>
                    <a:pt x="190" y="285"/>
                  </a:lnTo>
                  <a:lnTo>
                    <a:pt x="205" y="277"/>
                  </a:lnTo>
                  <a:lnTo>
                    <a:pt x="217" y="276"/>
                  </a:lnTo>
                  <a:lnTo>
                    <a:pt x="219" y="263"/>
                  </a:lnTo>
                  <a:lnTo>
                    <a:pt x="235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6" y="272"/>
                  </a:lnTo>
                  <a:lnTo>
                    <a:pt x="290" y="269"/>
                  </a:lnTo>
                  <a:lnTo>
                    <a:pt x="302" y="263"/>
                  </a:lnTo>
                  <a:lnTo>
                    <a:pt x="313" y="267"/>
                  </a:lnTo>
                  <a:lnTo>
                    <a:pt x="311" y="254"/>
                  </a:lnTo>
                  <a:lnTo>
                    <a:pt x="306" y="240"/>
                  </a:lnTo>
                  <a:lnTo>
                    <a:pt x="304" y="228"/>
                  </a:lnTo>
                  <a:lnTo>
                    <a:pt x="299" y="217"/>
                  </a:lnTo>
                  <a:lnTo>
                    <a:pt x="292" y="199"/>
                  </a:lnTo>
                  <a:lnTo>
                    <a:pt x="279" y="192"/>
                  </a:lnTo>
                  <a:lnTo>
                    <a:pt x="269" y="181"/>
                  </a:lnTo>
                  <a:lnTo>
                    <a:pt x="256" y="169"/>
                  </a:lnTo>
                  <a:lnTo>
                    <a:pt x="249" y="158"/>
                  </a:lnTo>
                  <a:lnTo>
                    <a:pt x="240" y="148"/>
                  </a:lnTo>
                  <a:lnTo>
                    <a:pt x="228" y="140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89" y="114"/>
                  </a:lnTo>
                  <a:lnTo>
                    <a:pt x="178" y="105"/>
                  </a:lnTo>
                  <a:lnTo>
                    <a:pt x="164" y="107"/>
                  </a:lnTo>
                  <a:lnTo>
                    <a:pt x="149" y="94"/>
                  </a:lnTo>
                  <a:lnTo>
                    <a:pt x="137" y="87"/>
                  </a:lnTo>
                  <a:lnTo>
                    <a:pt x="126" y="80"/>
                  </a:lnTo>
                  <a:lnTo>
                    <a:pt x="108" y="64"/>
                  </a:lnTo>
                  <a:lnTo>
                    <a:pt x="100" y="50"/>
                  </a:lnTo>
                  <a:lnTo>
                    <a:pt x="84" y="32"/>
                  </a:lnTo>
                  <a:lnTo>
                    <a:pt x="69" y="37"/>
                  </a:lnTo>
                  <a:lnTo>
                    <a:pt x="52" y="25"/>
                  </a:lnTo>
                  <a:lnTo>
                    <a:pt x="43" y="14"/>
                  </a:lnTo>
                  <a:lnTo>
                    <a:pt x="28" y="9"/>
                  </a:lnTo>
                  <a:lnTo>
                    <a:pt x="16" y="2"/>
                  </a:lnTo>
                  <a:lnTo>
                    <a:pt x="3" y="0"/>
                  </a:lnTo>
                  <a:lnTo>
                    <a:pt x="0" y="28"/>
                  </a:lnTo>
                  <a:lnTo>
                    <a:pt x="3" y="51"/>
                  </a:lnTo>
                  <a:lnTo>
                    <a:pt x="12" y="82"/>
                  </a:lnTo>
                  <a:lnTo>
                    <a:pt x="16" y="98"/>
                  </a:lnTo>
                  <a:lnTo>
                    <a:pt x="21" y="112"/>
                  </a:lnTo>
                  <a:lnTo>
                    <a:pt x="35" y="103"/>
                  </a:lnTo>
                  <a:lnTo>
                    <a:pt x="48" y="108"/>
                  </a:lnTo>
                  <a:lnTo>
                    <a:pt x="43" y="121"/>
                  </a:lnTo>
                  <a:lnTo>
                    <a:pt x="35" y="133"/>
                  </a:lnTo>
                  <a:lnTo>
                    <a:pt x="44" y="165"/>
                  </a:lnTo>
                  <a:lnTo>
                    <a:pt x="48" y="183"/>
                  </a:lnTo>
                  <a:lnTo>
                    <a:pt x="68" y="215"/>
                  </a:lnTo>
                  <a:lnTo>
                    <a:pt x="82" y="245"/>
                  </a:lnTo>
                  <a:lnTo>
                    <a:pt x="112" y="295"/>
                  </a:lnTo>
                  <a:lnTo>
                    <a:pt x="123" y="315"/>
                  </a:lnTo>
                  <a:lnTo>
                    <a:pt x="139" y="317"/>
                  </a:lnTo>
                  <a:lnTo>
                    <a:pt x="139" y="317"/>
                  </a:lnTo>
                  <a:lnTo>
                    <a:pt x="139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6">
              <a:extLst>
                <a:ext uri="{FF2B5EF4-FFF2-40B4-BE49-F238E27FC236}">
                  <a16:creationId xmlns:a16="http://schemas.microsoft.com/office/drawing/2014/main" id="{2957AE99-55AD-06C5-F740-DF9DF103AD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27538" y="6371822"/>
              <a:ext cx="618883" cy="716008"/>
            </a:xfrm>
            <a:custGeom>
              <a:avLst/>
              <a:gdLst>
                <a:gd name="T0" fmla="*/ 214 w 274"/>
                <a:gd name="T1" fmla="*/ 317 h 317"/>
                <a:gd name="T2" fmla="*/ 226 w 274"/>
                <a:gd name="T3" fmla="*/ 317 h 317"/>
                <a:gd name="T4" fmla="*/ 274 w 274"/>
                <a:gd name="T5" fmla="*/ 276 h 317"/>
                <a:gd name="T6" fmla="*/ 262 w 274"/>
                <a:gd name="T7" fmla="*/ 266 h 317"/>
                <a:gd name="T8" fmla="*/ 255 w 274"/>
                <a:gd name="T9" fmla="*/ 255 h 317"/>
                <a:gd name="T10" fmla="*/ 246 w 274"/>
                <a:gd name="T11" fmla="*/ 244 h 317"/>
                <a:gd name="T12" fmla="*/ 237 w 274"/>
                <a:gd name="T13" fmla="*/ 230 h 317"/>
                <a:gd name="T14" fmla="*/ 239 w 274"/>
                <a:gd name="T15" fmla="*/ 218 h 317"/>
                <a:gd name="T16" fmla="*/ 225 w 274"/>
                <a:gd name="T17" fmla="*/ 200 h 317"/>
                <a:gd name="T18" fmla="*/ 217 w 274"/>
                <a:gd name="T19" fmla="*/ 189 h 317"/>
                <a:gd name="T20" fmla="*/ 205 w 274"/>
                <a:gd name="T21" fmla="*/ 178 h 317"/>
                <a:gd name="T22" fmla="*/ 203 w 274"/>
                <a:gd name="T23" fmla="*/ 164 h 317"/>
                <a:gd name="T24" fmla="*/ 189 w 274"/>
                <a:gd name="T25" fmla="*/ 150 h 317"/>
                <a:gd name="T26" fmla="*/ 189 w 274"/>
                <a:gd name="T27" fmla="*/ 134 h 317"/>
                <a:gd name="T28" fmla="*/ 193 w 274"/>
                <a:gd name="T29" fmla="*/ 121 h 317"/>
                <a:gd name="T30" fmla="*/ 185 w 274"/>
                <a:gd name="T31" fmla="*/ 111 h 317"/>
                <a:gd name="T32" fmla="*/ 161 w 274"/>
                <a:gd name="T33" fmla="*/ 98 h 317"/>
                <a:gd name="T34" fmla="*/ 162 w 274"/>
                <a:gd name="T35" fmla="*/ 82 h 317"/>
                <a:gd name="T36" fmla="*/ 178 w 274"/>
                <a:gd name="T37" fmla="*/ 57 h 317"/>
                <a:gd name="T38" fmla="*/ 164 w 274"/>
                <a:gd name="T39" fmla="*/ 43 h 317"/>
                <a:gd name="T40" fmla="*/ 162 w 274"/>
                <a:gd name="T41" fmla="*/ 29 h 317"/>
                <a:gd name="T42" fmla="*/ 155 w 274"/>
                <a:gd name="T43" fmla="*/ 18 h 317"/>
                <a:gd name="T44" fmla="*/ 166 w 274"/>
                <a:gd name="T45" fmla="*/ 8 h 317"/>
                <a:gd name="T46" fmla="*/ 150 w 274"/>
                <a:gd name="T47" fmla="*/ 2 h 317"/>
                <a:gd name="T48" fmla="*/ 143 w 274"/>
                <a:gd name="T49" fmla="*/ 15 h 317"/>
                <a:gd name="T50" fmla="*/ 130 w 274"/>
                <a:gd name="T51" fmla="*/ 9 h 317"/>
                <a:gd name="T52" fmla="*/ 118 w 274"/>
                <a:gd name="T53" fmla="*/ 4 h 317"/>
                <a:gd name="T54" fmla="*/ 105 w 274"/>
                <a:gd name="T55" fmla="*/ 0 h 317"/>
                <a:gd name="T56" fmla="*/ 95 w 274"/>
                <a:gd name="T57" fmla="*/ 8 h 317"/>
                <a:gd name="T58" fmla="*/ 80 w 274"/>
                <a:gd name="T59" fmla="*/ 13 h 317"/>
                <a:gd name="T60" fmla="*/ 68 w 274"/>
                <a:gd name="T61" fmla="*/ 18 h 317"/>
                <a:gd name="T62" fmla="*/ 52 w 274"/>
                <a:gd name="T63" fmla="*/ 13 h 317"/>
                <a:gd name="T64" fmla="*/ 41 w 274"/>
                <a:gd name="T65" fmla="*/ 18 h 317"/>
                <a:gd name="T66" fmla="*/ 31 w 274"/>
                <a:gd name="T67" fmla="*/ 27 h 317"/>
                <a:gd name="T68" fmla="*/ 15 w 274"/>
                <a:gd name="T69" fmla="*/ 34 h 317"/>
                <a:gd name="T70" fmla="*/ 4 w 274"/>
                <a:gd name="T71" fmla="*/ 40 h 317"/>
                <a:gd name="T72" fmla="*/ 0 w 274"/>
                <a:gd name="T73" fmla="*/ 59 h 317"/>
                <a:gd name="T74" fmla="*/ 9 w 274"/>
                <a:gd name="T75" fmla="*/ 75 h 317"/>
                <a:gd name="T76" fmla="*/ 23 w 274"/>
                <a:gd name="T77" fmla="*/ 120 h 317"/>
                <a:gd name="T78" fmla="*/ 38 w 274"/>
                <a:gd name="T79" fmla="*/ 157 h 317"/>
                <a:gd name="T80" fmla="*/ 48 w 274"/>
                <a:gd name="T81" fmla="*/ 194 h 317"/>
                <a:gd name="T82" fmla="*/ 75 w 274"/>
                <a:gd name="T83" fmla="*/ 223 h 317"/>
                <a:gd name="T84" fmla="*/ 75 w 274"/>
                <a:gd name="T85" fmla="*/ 239 h 317"/>
                <a:gd name="T86" fmla="*/ 82 w 274"/>
                <a:gd name="T87" fmla="*/ 262 h 317"/>
                <a:gd name="T88" fmla="*/ 77 w 274"/>
                <a:gd name="T89" fmla="*/ 278 h 317"/>
                <a:gd name="T90" fmla="*/ 93 w 274"/>
                <a:gd name="T91" fmla="*/ 280 h 317"/>
                <a:gd name="T92" fmla="*/ 105 w 274"/>
                <a:gd name="T93" fmla="*/ 292 h 317"/>
                <a:gd name="T94" fmla="*/ 123 w 274"/>
                <a:gd name="T95" fmla="*/ 294 h 317"/>
                <a:gd name="T96" fmla="*/ 137 w 274"/>
                <a:gd name="T97" fmla="*/ 292 h 317"/>
                <a:gd name="T98" fmla="*/ 153 w 274"/>
                <a:gd name="T99" fmla="*/ 291 h 317"/>
                <a:gd name="T100" fmla="*/ 164 w 274"/>
                <a:gd name="T101" fmla="*/ 299 h 317"/>
                <a:gd name="T102" fmla="*/ 180 w 274"/>
                <a:gd name="T103" fmla="*/ 301 h 317"/>
                <a:gd name="T104" fmla="*/ 189 w 274"/>
                <a:gd name="T105" fmla="*/ 312 h 317"/>
                <a:gd name="T106" fmla="*/ 205 w 274"/>
                <a:gd name="T107" fmla="*/ 317 h 317"/>
                <a:gd name="T108" fmla="*/ 214 w 274"/>
                <a:gd name="T109" fmla="*/ 317 h 317"/>
                <a:gd name="T110" fmla="*/ 214 w 274"/>
                <a:gd name="T111" fmla="*/ 317 h 317"/>
                <a:gd name="T112" fmla="*/ 214 w 274"/>
                <a:gd name="T11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317">
                  <a:moveTo>
                    <a:pt x="214" y="317"/>
                  </a:moveTo>
                  <a:lnTo>
                    <a:pt x="226" y="317"/>
                  </a:lnTo>
                  <a:lnTo>
                    <a:pt x="274" y="276"/>
                  </a:lnTo>
                  <a:lnTo>
                    <a:pt x="262" y="266"/>
                  </a:lnTo>
                  <a:lnTo>
                    <a:pt x="255" y="255"/>
                  </a:lnTo>
                  <a:lnTo>
                    <a:pt x="246" y="244"/>
                  </a:lnTo>
                  <a:lnTo>
                    <a:pt x="237" y="230"/>
                  </a:lnTo>
                  <a:lnTo>
                    <a:pt x="239" y="218"/>
                  </a:lnTo>
                  <a:lnTo>
                    <a:pt x="225" y="200"/>
                  </a:lnTo>
                  <a:lnTo>
                    <a:pt x="217" y="189"/>
                  </a:lnTo>
                  <a:lnTo>
                    <a:pt x="205" y="178"/>
                  </a:lnTo>
                  <a:lnTo>
                    <a:pt x="203" y="164"/>
                  </a:lnTo>
                  <a:lnTo>
                    <a:pt x="189" y="150"/>
                  </a:lnTo>
                  <a:lnTo>
                    <a:pt x="189" y="134"/>
                  </a:lnTo>
                  <a:lnTo>
                    <a:pt x="193" y="121"/>
                  </a:lnTo>
                  <a:lnTo>
                    <a:pt x="185" y="111"/>
                  </a:lnTo>
                  <a:lnTo>
                    <a:pt x="161" y="98"/>
                  </a:lnTo>
                  <a:lnTo>
                    <a:pt x="162" y="82"/>
                  </a:lnTo>
                  <a:lnTo>
                    <a:pt x="178" y="57"/>
                  </a:lnTo>
                  <a:lnTo>
                    <a:pt x="164" y="43"/>
                  </a:lnTo>
                  <a:lnTo>
                    <a:pt x="162" y="29"/>
                  </a:lnTo>
                  <a:lnTo>
                    <a:pt x="155" y="18"/>
                  </a:lnTo>
                  <a:lnTo>
                    <a:pt x="166" y="8"/>
                  </a:lnTo>
                  <a:lnTo>
                    <a:pt x="150" y="2"/>
                  </a:lnTo>
                  <a:lnTo>
                    <a:pt x="143" y="15"/>
                  </a:lnTo>
                  <a:lnTo>
                    <a:pt x="130" y="9"/>
                  </a:lnTo>
                  <a:lnTo>
                    <a:pt x="118" y="4"/>
                  </a:lnTo>
                  <a:lnTo>
                    <a:pt x="105" y="0"/>
                  </a:lnTo>
                  <a:lnTo>
                    <a:pt x="95" y="8"/>
                  </a:lnTo>
                  <a:lnTo>
                    <a:pt x="80" y="13"/>
                  </a:lnTo>
                  <a:lnTo>
                    <a:pt x="68" y="18"/>
                  </a:lnTo>
                  <a:lnTo>
                    <a:pt x="52" y="13"/>
                  </a:lnTo>
                  <a:lnTo>
                    <a:pt x="41" y="18"/>
                  </a:lnTo>
                  <a:lnTo>
                    <a:pt x="31" y="27"/>
                  </a:lnTo>
                  <a:lnTo>
                    <a:pt x="15" y="34"/>
                  </a:lnTo>
                  <a:lnTo>
                    <a:pt x="4" y="40"/>
                  </a:lnTo>
                  <a:lnTo>
                    <a:pt x="0" y="59"/>
                  </a:lnTo>
                  <a:lnTo>
                    <a:pt x="9" y="75"/>
                  </a:lnTo>
                  <a:lnTo>
                    <a:pt x="23" y="120"/>
                  </a:lnTo>
                  <a:lnTo>
                    <a:pt x="38" y="157"/>
                  </a:lnTo>
                  <a:lnTo>
                    <a:pt x="48" y="194"/>
                  </a:lnTo>
                  <a:lnTo>
                    <a:pt x="75" y="223"/>
                  </a:lnTo>
                  <a:lnTo>
                    <a:pt x="75" y="239"/>
                  </a:lnTo>
                  <a:lnTo>
                    <a:pt x="82" y="262"/>
                  </a:lnTo>
                  <a:lnTo>
                    <a:pt x="77" y="278"/>
                  </a:lnTo>
                  <a:lnTo>
                    <a:pt x="93" y="280"/>
                  </a:lnTo>
                  <a:lnTo>
                    <a:pt x="105" y="292"/>
                  </a:lnTo>
                  <a:lnTo>
                    <a:pt x="123" y="294"/>
                  </a:lnTo>
                  <a:lnTo>
                    <a:pt x="137" y="292"/>
                  </a:lnTo>
                  <a:lnTo>
                    <a:pt x="153" y="291"/>
                  </a:lnTo>
                  <a:lnTo>
                    <a:pt x="164" y="299"/>
                  </a:lnTo>
                  <a:lnTo>
                    <a:pt x="180" y="301"/>
                  </a:lnTo>
                  <a:lnTo>
                    <a:pt x="189" y="312"/>
                  </a:lnTo>
                  <a:lnTo>
                    <a:pt x="205" y="317"/>
                  </a:lnTo>
                  <a:lnTo>
                    <a:pt x="214" y="317"/>
                  </a:lnTo>
                  <a:lnTo>
                    <a:pt x="214" y="317"/>
                  </a:lnTo>
                  <a:lnTo>
                    <a:pt x="214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7">
              <a:extLst>
                <a:ext uri="{FF2B5EF4-FFF2-40B4-BE49-F238E27FC236}">
                  <a16:creationId xmlns:a16="http://schemas.microsoft.com/office/drawing/2014/main" id="{BF58C865-4D83-3F6A-5421-4F862E9553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873343" y="5565466"/>
              <a:ext cx="910256" cy="749888"/>
            </a:xfrm>
            <a:custGeom>
              <a:avLst/>
              <a:gdLst>
                <a:gd name="T0" fmla="*/ 230 w 403"/>
                <a:gd name="T1" fmla="*/ 332 h 332"/>
                <a:gd name="T2" fmla="*/ 244 w 403"/>
                <a:gd name="T3" fmla="*/ 324 h 332"/>
                <a:gd name="T4" fmla="*/ 260 w 403"/>
                <a:gd name="T5" fmla="*/ 304 h 332"/>
                <a:gd name="T6" fmla="*/ 278 w 403"/>
                <a:gd name="T7" fmla="*/ 290 h 332"/>
                <a:gd name="T8" fmla="*/ 269 w 403"/>
                <a:gd name="T9" fmla="*/ 276 h 332"/>
                <a:gd name="T10" fmla="*/ 248 w 403"/>
                <a:gd name="T11" fmla="*/ 247 h 332"/>
                <a:gd name="T12" fmla="*/ 253 w 403"/>
                <a:gd name="T13" fmla="*/ 227 h 332"/>
                <a:gd name="T14" fmla="*/ 264 w 403"/>
                <a:gd name="T15" fmla="*/ 217 h 332"/>
                <a:gd name="T16" fmla="*/ 271 w 403"/>
                <a:gd name="T17" fmla="*/ 204 h 332"/>
                <a:gd name="T18" fmla="*/ 282 w 403"/>
                <a:gd name="T19" fmla="*/ 179 h 332"/>
                <a:gd name="T20" fmla="*/ 294 w 403"/>
                <a:gd name="T21" fmla="*/ 174 h 332"/>
                <a:gd name="T22" fmla="*/ 301 w 403"/>
                <a:gd name="T23" fmla="*/ 153 h 332"/>
                <a:gd name="T24" fmla="*/ 316 w 403"/>
                <a:gd name="T25" fmla="*/ 138 h 332"/>
                <a:gd name="T26" fmla="*/ 323 w 403"/>
                <a:gd name="T27" fmla="*/ 126 h 332"/>
                <a:gd name="T28" fmla="*/ 332 w 403"/>
                <a:gd name="T29" fmla="*/ 114 h 332"/>
                <a:gd name="T30" fmla="*/ 342 w 403"/>
                <a:gd name="T31" fmla="*/ 106 h 332"/>
                <a:gd name="T32" fmla="*/ 349 w 403"/>
                <a:gd name="T33" fmla="*/ 94 h 332"/>
                <a:gd name="T34" fmla="*/ 365 w 403"/>
                <a:gd name="T35" fmla="*/ 96 h 332"/>
                <a:gd name="T36" fmla="*/ 383 w 403"/>
                <a:gd name="T37" fmla="*/ 89 h 332"/>
                <a:gd name="T38" fmla="*/ 394 w 403"/>
                <a:gd name="T39" fmla="*/ 80 h 332"/>
                <a:gd name="T40" fmla="*/ 403 w 403"/>
                <a:gd name="T41" fmla="*/ 65 h 332"/>
                <a:gd name="T42" fmla="*/ 387 w 403"/>
                <a:gd name="T43" fmla="*/ 60 h 332"/>
                <a:gd name="T44" fmla="*/ 372 w 403"/>
                <a:gd name="T45" fmla="*/ 51 h 332"/>
                <a:gd name="T46" fmla="*/ 356 w 403"/>
                <a:gd name="T47" fmla="*/ 46 h 332"/>
                <a:gd name="T48" fmla="*/ 349 w 403"/>
                <a:gd name="T49" fmla="*/ 55 h 332"/>
                <a:gd name="T50" fmla="*/ 333 w 403"/>
                <a:gd name="T51" fmla="*/ 46 h 332"/>
                <a:gd name="T52" fmla="*/ 321 w 403"/>
                <a:gd name="T53" fmla="*/ 39 h 332"/>
                <a:gd name="T54" fmla="*/ 305 w 403"/>
                <a:gd name="T55" fmla="*/ 37 h 332"/>
                <a:gd name="T56" fmla="*/ 292 w 403"/>
                <a:gd name="T57" fmla="*/ 32 h 332"/>
                <a:gd name="T58" fmla="*/ 282 w 403"/>
                <a:gd name="T59" fmla="*/ 25 h 332"/>
                <a:gd name="T60" fmla="*/ 271 w 403"/>
                <a:gd name="T61" fmla="*/ 7 h 332"/>
                <a:gd name="T62" fmla="*/ 259 w 403"/>
                <a:gd name="T63" fmla="*/ 1 h 332"/>
                <a:gd name="T64" fmla="*/ 241 w 403"/>
                <a:gd name="T65" fmla="*/ 7 h 332"/>
                <a:gd name="T66" fmla="*/ 225 w 403"/>
                <a:gd name="T67" fmla="*/ 10 h 332"/>
                <a:gd name="T68" fmla="*/ 211 w 403"/>
                <a:gd name="T69" fmla="*/ 12 h 332"/>
                <a:gd name="T70" fmla="*/ 196 w 403"/>
                <a:gd name="T71" fmla="*/ 26 h 332"/>
                <a:gd name="T72" fmla="*/ 184 w 403"/>
                <a:gd name="T73" fmla="*/ 19 h 332"/>
                <a:gd name="T74" fmla="*/ 170 w 403"/>
                <a:gd name="T75" fmla="*/ 16 h 332"/>
                <a:gd name="T76" fmla="*/ 150 w 403"/>
                <a:gd name="T77" fmla="*/ 14 h 332"/>
                <a:gd name="T78" fmla="*/ 138 w 403"/>
                <a:gd name="T79" fmla="*/ 0 h 332"/>
                <a:gd name="T80" fmla="*/ 107 w 403"/>
                <a:gd name="T81" fmla="*/ 9 h 332"/>
                <a:gd name="T82" fmla="*/ 97 w 403"/>
                <a:gd name="T83" fmla="*/ 25 h 332"/>
                <a:gd name="T84" fmla="*/ 65 w 403"/>
                <a:gd name="T85" fmla="*/ 42 h 332"/>
                <a:gd name="T86" fmla="*/ 54 w 403"/>
                <a:gd name="T87" fmla="*/ 32 h 332"/>
                <a:gd name="T88" fmla="*/ 36 w 403"/>
                <a:gd name="T89" fmla="*/ 42 h 332"/>
                <a:gd name="T90" fmla="*/ 27 w 403"/>
                <a:gd name="T91" fmla="*/ 57 h 332"/>
                <a:gd name="T92" fmla="*/ 33 w 403"/>
                <a:gd name="T93" fmla="*/ 78 h 332"/>
                <a:gd name="T94" fmla="*/ 24 w 403"/>
                <a:gd name="T95" fmla="*/ 96 h 332"/>
                <a:gd name="T96" fmla="*/ 50 w 403"/>
                <a:gd name="T97" fmla="*/ 131 h 332"/>
                <a:gd name="T98" fmla="*/ 25 w 403"/>
                <a:gd name="T99" fmla="*/ 183 h 332"/>
                <a:gd name="T100" fmla="*/ 0 w 403"/>
                <a:gd name="T101" fmla="*/ 220 h 332"/>
                <a:gd name="T102" fmla="*/ 9 w 403"/>
                <a:gd name="T103" fmla="*/ 231 h 332"/>
                <a:gd name="T104" fmla="*/ 22 w 403"/>
                <a:gd name="T105" fmla="*/ 238 h 332"/>
                <a:gd name="T106" fmla="*/ 18 w 403"/>
                <a:gd name="T107" fmla="*/ 258 h 332"/>
                <a:gd name="T108" fmla="*/ 47 w 403"/>
                <a:gd name="T109" fmla="*/ 277 h 332"/>
                <a:gd name="T110" fmla="*/ 146 w 403"/>
                <a:gd name="T111" fmla="*/ 322 h 332"/>
                <a:gd name="T112" fmla="*/ 198 w 403"/>
                <a:gd name="T113" fmla="*/ 309 h 332"/>
                <a:gd name="T114" fmla="*/ 218 w 403"/>
                <a:gd name="T115" fmla="*/ 322 h 332"/>
                <a:gd name="T116" fmla="*/ 230 w 403"/>
                <a:gd name="T117" fmla="*/ 332 h 332"/>
                <a:gd name="T118" fmla="*/ 230 w 403"/>
                <a:gd name="T119" fmla="*/ 332 h 332"/>
                <a:gd name="T120" fmla="*/ 230 w 403"/>
                <a:gd name="T121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3" h="332">
                  <a:moveTo>
                    <a:pt x="230" y="332"/>
                  </a:moveTo>
                  <a:lnTo>
                    <a:pt x="244" y="324"/>
                  </a:lnTo>
                  <a:lnTo>
                    <a:pt x="260" y="304"/>
                  </a:lnTo>
                  <a:lnTo>
                    <a:pt x="278" y="290"/>
                  </a:lnTo>
                  <a:lnTo>
                    <a:pt x="269" y="276"/>
                  </a:lnTo>
                  <a:lnTo>
                    <a:pt x="248" y="247"/>
                  </a:lnTo>
                  <a:lnTo>
                    <a:pt x="253" y="227"/>
                  </a:lnTo>
                  <a:lnTo>
                    <a:pt x="264" y="217"/>
                  </a:lnTo>
                  <a:lnTo>
                    <a:pt x="271" y="204"/>
                  </a:lnTo>
                  <a:lnTo>
                    <a:pt x="282" y="179"/>
                  </a:lnTo>
                  <a:lnTo>
                    <a:pt x="294" y="174"/>
                  </a:lnTo>
                  <a:lnTo>
                    <a:pt x="301" y="153"/>
                  </a:lnTo>
                  <a:lnTo>
                    <a:pt x="316" y="138"/>
                  </a:lnTo>
                  <a:lnTo>
                    <a:pt x="323" y="126"/>
                  </a:lnTo>
                  <a:lnTo>
                    <a:pt x="332" y="114"/>
                  </a:lnTo>
                  <a:lnTo>
                    <a:pt x="342" y="106"/>
                  </a:lnTo>
                  <a:lnTo>
                    <a:pt x="349" y="94"/>
                  </a:lnTo>
                  <a:lnTo>
                    <a:pt x="365" y="96"/>
                  </a:lnTo>
                  <a:lnTo>
                    <a:pt x="383" y="89"/>
                  </a:lnTo>
                  <a:lnTo>
                    <a:pt x="394" y="80"/>
                  </a:lnTo>
                  <a:lnTo>
                    <a:pt x="403" y="65"/>
                  </a:lnTo>
                  <a:lnTo>
                    <a:pt x="387" y="60"/>
                  </a:lnTo>
                  <a:lnTo>
                    <a:pt x="372" y="51"/>
                  </a:lnTo>
                  <a:lnTo>
                    <a:pt x="356" y="46"/>
                  </a:lnTo>
                  <a:lnTo>
                    <a:pt x="349" y="55"/>
                  </a:lnTo>
                  <a:lnTo>
                    <a:pt x="333" y="46"/>
                  </a:lnTo>
                  <a:lnTo>
                    <a:pt x="321" y="39"/>
                  </a:lnTo>
                  <a:lnTo>
                    <a:pt x="305" y="37"/>
                  </a:lnTo>
                  <a:lnTo>
                    <a:pt x="292" y="32"/>
                  </a:lnTo>
                  <a:lnTo>
                    <a:pt x="282" y="25"/>
                  </a:lnTo>
                  <a:lnTo>
                    <a:pt x="271" y="7"/>
                  </a:lnTo>
                  <a:lnTo>
                    <a:pt x="259" y="1"/>
                  </a:lnTo>
                  <a:lnTo>
                    <a:pt x="241" y="7"/>
                  </a:lnTo>
                  <a:lnTo>
                    <a:pt x="225" y="10"/>
                  </a:lnTo>
                  <a:lnTo>
                    <a:pt x="211" y="12"/>
                  </a:lnTo>
                  <a:lnTo>
                    <a:pt x="196" y="26"/>
                  </a:lnTo>
                  <a:lnTo>
                    <a:pt x="184" y="19"/>
                  </a:lnTo>
                  <a:lnTo>
                    <a:pt x="170" y="16"/>
                  </a:lnTo>
                  <a:lnTo>
                    <a:pt x="150" y="14"/>
                  </a:lnTo>
                  <a:lnTo>
                    <a:pt x="138" y="0"/>
                  </a:lnTo>
                  <a:lnTo>
                    <a:pt x="107" y="9"/>
                  </a:lnTo>
                  <a:lnTo>
                    <a:pt x="97" y="25"/>
                  </a:lnTo>
                  <a:lnTo>
                    <a:pt x="65" y="42"/>
                  </a:lnTo>
                  <a:lnTo>
                    <a:pt x="54" y="32"/>
                  </a:lnTo>
                  <a:lnTo>
                    <a:pt x="36" y="42"/>
                  </a:lnTo>
                  <a:lnTo>
                    <a:pt x="27" y="57"/>
                  </a:lnTo>
                  <a:lnTo>
                    <a:pt x="33" y="78"/>
                  </a:lnTo>
                  <a:lnTo>
                    <a:pt x="24" y="96"/>
                  </a:lnTo>
                  <a:lnTo>
                    <a:pt x="50" y="131"/>
                  </a:lnTo>
                  <a:lnTo>
                    <a:pt x="25" y="183"/>
                  </a:lnTo>
                  <a:lnTo>
                    <a:pt x="0" y="220"/>
                  </a:lnTo>
                  <a:lnTo>
                    <a:pt x="9" y="231"/>
                  </a:lnTo>
                  <a:lnTo>
                    <a:pt x="22" y="238"/>
                  </a:lnTo>
                  <a:lnTo>
                    <a:pt x="18" y="258"/>
                  </a:lnTo>
                  <a:lnTo>
                    <a:pt x="47" y="277"/>
                  </a:lnTo>
                  <a:lnTo>
                    <a:pt x="146" y="322"/>
                  </a:lnTo>
                  <a:lnTo>
                    <a:pt x="198" y="309"/>
                  </a:lnTo>
                  <a:lnTo>
                    <a:pt x="218" y="322"/>
                  </a:lnTo>
                  <a:lnTo>
                    <a:pt x="230" y="332"/>
                  </a:lnTo>
                  <a:lnTo>
                    <a:pt x="230" y="332"/>
                  </a:lnTo>
                  <a:lnTo>
                    <a:pt x="230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">
              <a:extLst>
                <a:ext uri="{FF2B5EF4-FFF2-40B4-BE49-F238E27FC236}">
                  <a16:creationId xmlns:a16="http://schemas.microsoft.com/office/drawing/2014/main" id="{FB0CB872-B7D7-9959-84F3-B7CC5A25C5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88326" y="6220489"/>
              <a:ext cx="575969" cy="618883"/>
            </a:xfrm>
            <a:custGeom>
              <a:avLst/>
              <a:gdLst>
                <a:gd name="T0" fmla="*/ 98 w 255"/>
                <a:gd name="T1" fmla="*/ 274 h 274"/>
                <a:gd name="T2" fmla="*/ 111 w 255"/>
                <a:gd name="T3" fmla="*/ 265 h 274"/>
                <a:gd name="T4" fmla="*/ 127 w 255"/>
                <a:gd name="T5" fmla="*/ 270 h 274"/>
                <a:gd name="T6" fmla="*/ 121 w 255"/>
                <a:gd name="T7" fmla="*/ 256 h 274"/>
                <a:gd name="T8" fmla="*/ 121 w 255"/>
                <a:gd name="T9" fmla="*/ 240 h 274"/>
                <a:gd name="T10" fmla="*/ 132 w 255"/>
                <a:gd name="T11" fmla="*/ 231 h 274"/>
                <a:gd name="T12" fmla="*/ 139 w 255"/>
                <a:gd name="T13" fmla="*/ 217 h 274"/>
                <a:gd name="T14" fmla="*/ 148 w 255"/>
                <a:gd name="T15" fmla="*/ 208 h 274"/>
                <a:gd name="T16" fmla="*/ 155 w 255"/>
                <a:gd name="T17" fmla="*/ 196 h 274"/>
                <a:gd name="T18" fmla="*/ 171 w 255"/>
                <a:gd name="T19" fmla="*/ 201 h 274"/>
                <a:gd name="T20" fmla="*/ 187 w 255"/>
                <a:gd name="T21" fmla="*/ 201 h 274"/>
                <a:gd name="T22" fmla="*/ 200 w 255"/>
                <a:gd name="T23" fmla="*/ 201 h 274"/>
                <a:gd name="T24" fmla="*/ 210 w 255"/>
                <a:gd name="T25" fmla="*/ 194 h 274"/>
                <a:gd name="T26" fmla="*/ 221 w 255"/>
                <a:gd name="T27" fmla="*/ 181 h 274"/>
                <a:gd name="T28" fmla="*/ 226 w 255"/>
                <a:gd name="T29" fmla="*/ 169 h 274"/>
                <a:gd name="T30" fmla="*/ 225 w 255"/>
                <a:gd name="T31" fmla="*/ 153 h 274"/>
                <a:gd name="T32" fmla="*/ 237 w 255"/>
                <a:gd name="T33" fmla="*/ 142 h 274"/>
                <a:gd name="T34" fmla="*/ 242 w 255"/>
                <a:gd name="T35" fmla="*/ 126 h 274"/>
                <a:gd name="T36" fmla="*/ 255 w 255"/>
                <a:gd name="T37" fmla="*/ 121 h 274"/>
                <a:gd name="T38" fmla="*/ 250 w 255"/>
                <a:gd name="T39" fmla="*/ 110 h 274"/>
                <a:gd name="T40" fmla="*/ 237 w 255"/>
                <a:gd name="T41" fmla="*/ 107 h 274"/>
                <a:gd name="T42" fmla="*/ 225 w 255"/>
                <a:gd name="T43" fmla="*/ 108 h 274"/>
                <a:gd name="T44" fmla="*/ 209 w 255"/>
                <a:gd name="T45" fmla="*/ 108 h 274"/>
                <a:gd name="T46" fmla="*/ 196 w 255"/>
                <a:gd name="T47" fmla="*/ 101 h 274"/>
                <a:gd name="T48" fmla="*/ 169 w 255"/>
                <a:gd name="T49" fmla="*/ 85 h 274"/>
                <a:gd name="T50" fmla="*/ 157 w 255"/>
                <a:gd name="T51" fmla="*/ 73 h 274"/>
                <a:gd name="T52" fmla="*/ 144 w 255"/>
                <a:gd name="T53" fmla="*/ 75 h 274"/>
                <a:gd name="T54" fmla="*/ 127 w 255"/>
                <a:gd name="T55" fmla="*/ 85 h 274"/>
                <a:gd name="T56" fmla="*/ 111 w 255"/>
                <a:gd name="T57" fmla="*/ 83 h 274"/>
                <a:gd name="T58" fmla="*/ 104 w 255"/>
                <a:gd name="T59" fmla="*/ 96 h 274"/>
                <a:gd name="T60" fmla="*/ 80 w 255"/>
                <a:gd name="T61" fmla="*/ 64 h 274"/>
                <a:gd name="T62" fmla="*/ 50 w 255"/>
                <a:gd name="T63" fmla="*/ 0 h 274"/>
                <a:gd name="T64" fmla="*/ 32 w 255"/>
                <a:gd name="T65" fmla="*/ 12 h 274"/>
                <a:gd name="T66" fmla="*/ 18 w 255"/>
                <a:gd name="T67" fmla="*/ 25 h 274"/>
                <a:gd name="T68" fmla="*/ 16 w 255"/>
                <a:gd name="T69" fmla="*/ 37 h 274"/>
                <a:gd name="T70" fmla="*/ 29 w 255"/>
                <a:gd name="T71" fmla="*/ 48 h 274"/>
                <a:gd name="T72" fmla="*/ 39 w 255"/>
                <a:gd name="T73" fmla="*/ 55 h 274"/>
                <a:gd name="T74" fmla="*/ 48 w 255"/>
                <a:gd name="T75" fmla="*/ 64 h 274"/>
                <a:gd name="T76" fmla="*/ 38 w 255"/>
                <a:gd name="T77" fmla="*/ 82 h 274"/>
                <a:gd name="T78" fmla="*/ 31 w 255"/>
                <a:gd name="T79" fmla="*/ 103 h 274"/>
                <a:gd name="T80" fmla="*/ 15 w 255"/>
                <a:gd name="T81" fmla="*/ 101 h 274"/>
                <a:gd name="T82" fmla="*/ 16 w 255"/>
                <a:gd name="T83" fmla="*/ 121 h 274"/>
                <a:gd name="T84" fmla="*/ 11 w 255"/>
                <a:gd name="T85" fmla="*/ 133 h 274"/>
                <a:gd name="T86" fmla="*/ 0 w 255"/>
                <a:gd name="T87" fmla="*/ 142 h 274"/>
                <a:gd name="T88" fmla="*/ 22 w 255"/>
                <a:gd name="T89" fmla="*/ 199 h 274"/>
                <a:gd name="T90" fmla="*/ 25 w 255"/>
                <a:gd name="T91" fmla="*/ 226 h 274"/>
                <a:gd name="T92" fmla="*/ 4 w 255"/>
                <a:gd name="T93" fmla="*/ 245 h 274"/>
                <a:gd name="T94" fmla="*/ 16 w 255"/>
                <a:gd name="T95" fmla="*/ 256 h 274"/>
                <a:gd name="T96" fmla="*/ 23 w 255"/>
                <a:gd name="T97" fmla="*/ 263 h 274"/>
                <a:gd name="T98" fmla="*/ 43 w 255"/>
                <a:gd name="T99" fmla="*/ 263 h 274"/>
                <a:gd name="T100" fmla="*/ 57 w 255"/>
                <a:gd name="T101" fmla="*/ 265 h 274"/>
                <a:gd name="T102" fmla="*/ 84 w 255"/>
                <a:gd name="T103" fmla="*/ 272 h 274"/>
                <a:gd name="T104" fmla="*/ 98 w 255"/>
                <a:gd name="T105" fmla="*/ 274 h 274"/>
                <a:gd name="T106" fmla="*/ 98 w 255"/>
                <a:gd name="T107" fmla="*/ 274 h 274"/>
                <a:gd name="T108" fmla="*/ 98 w 255"/>
                <a:gd name="T109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74">
                  <a:moveTo>
                    <a:pt x="98" y="274"/>
                  </a:moveTo>
                  <a:lnTo>
                    <a:pt x="111" y="265"/>
                  </a:lnTo>
                  <a:lnTo>
                    <a:pt x="127" y="270"/>
                  </a:lnTo>
                  <a:lnTo>
                    <a:pt x="121" y="256"/>
                  </a:lnTo>
                  <a:lnTo>
                    <a:pt x="121" y="240"/>
                  </a:lnTo>
                  <a:lnTo>
                    <a:pt x="132" y="231"/>
                  </a:lnTo>
                  <a:lnTo>
                    <a:pt x="139" y="217"/>
                  </a:lnTo>
                  <a:lnTo>
                    <a:pt x="148" y="208"/>
                  </a:lnTo>
                  <a:lnTo>
                    <a:pt x="155" y="196"/>
                  </a:lnTo>
                  <a:lnTo>
                    <a:pt x="171" y="201"/>
                  </a:lnTo>
                  <a:lnTo>
                    <a:pt x="187" y="201"/>
                  </a:lnTo>
                  <a:lnTo>
                    <a:pt x="200" y="201"/>
                  </a:lnTo>
                  <a:lnTo>
                    <a:pt x="210" y="194"/>
                  </a:lnTo>
                  <a:lnTo>
                    <a:pt x="221" y="181"/>
                  </a:lnTo>
                  <a:lnTo>
                    <a:pt x="226" y="169"/>
                  </a:lnTo>
                  <a:lnTo>
                    <a:pt x="225" y="153"/>
                  </a:lnTo>
                  <a:lnTo>
                    <a:pt x="237" y="142"/>
                  </a:lnTo>
                  <a:lnTo>
                    <a:pt x="242" y="126"/>
                  </a:lnTo>
                  <a:lnTo>
                    <a:pt x="255" y="121"/>
                  </a:lnTo>
                  <a:lnTo>
                    <a:pt x="250" y="110"/>
                  </a:lnTo>
                  <a:lnTo>
                    <a:pt x="237" y="107"/>
                  </a:lnTo>
                  <a:lnTo>
                    <a:pt x="225" y="108"/>
                  </a:lnTo>
                  <a:lnTo>
                    <a:pt x="209" y="108"/>
                  </a:lnTo>
                  <a:lnTo>
                    <a:pt x="196" y="101"/>
                  </a:lnTo>
                  <a:lnTo>
                    <a:pt x="169" y="85"/>
                  </a:lnTo>
                  <a:lnTo>
                    <a:pt x="157" y="73"/>
                  </a:lnTo>
                  <a:lnTo>
                    <a:pt x="144" y="75"/>
                  </a:lnTo>
                  <a:lnTo>
                    <a:pt x="127" y="85"/>
                  </a:lnTo>
                  <a:lnTo>
                    <a:pt x="111" y="83"/>
                  </a:lnTo>
                  <a:lnTo>
                    <a:pt x="104" y="96"/>
                  </a:lnTo>
                  <a:lnTo>
                    <a:pt x="80" y="64"/>
                  </a:lnTo>
                  <a:lnTo>
                    <a:pt x="50" y="0"/>
                  </a:lnTo>
                  <a:lnTo>
                    <a:pt x="32" y="12"/>
                  </a:lnTo>
                  <a:lnTo>
                    <a:pt x="18" y="25"/>
                  </a:lnTo>
                  <a:lnTo>
                    <a:pt x="16" y="37"/>
                  </a:lnTo>
                  <a:lnTo>
                    <a:pt x="29" y="48"/>
                  </a:lnTo>
                  <a:lnTo>
                    <a:pt x="39" y="55"/>
                  </a:lnTo>
                  <a:lnTo>
                    <a:pt x="48" y="64"/>
                  </a:lnTo>
                  <a:lnTo>
                    <a:pt x="38" y="82"/>
                  </a:lnTo>
                  <a:lnTo>
                    <a:pt x="31" y="103"/>
                  </a:lnTo>
                  <a:lnTo>
                    <a:pt x="15" y="101"/>
                  </a:lnTo>
                  <a:lnTo>
                    <a:pt x="16" y="121"/>
                  </a:lnTo>
                  <a:lnTo>
                    <a:pt x="11" y="133"/>
                  </a:lnTo>
                  <a:lnTo>
                    <a:pt x="0" y="142"/>
                  </a:lnTo>
                  <a:lnTo>
                    <a:pt x="22" y="199"/>
                  </a:lnTo>
                  <a:lnTo>
                    <a:pt x="25" y="226"/>
                  </a:lnTo>
                  <a:lnTo>
                    <a:pt x="4" y="245"/>
                  </a:lnTo>
                  <a:lnTo>
                    <a:pt x="16" y="256"/>
                  </a:lnTo>
                  <a:lnTo>
                    <a:pt x="23" y="263"/>
                  </a:lnTo>
                  <a:lnTo>
                    <a:pt x="43" y="263"/>
                  </a:lnTo>
                  <a:lnTo>
                    <a:pt x="57" y="265"/>
                  </a:lnTo>
                  <a:lnTo>
                    <a:pt x="84" y="272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9">
              <a:extLst>
                <a:ext uri="{FF2B5EF4-FFF2-40B4-BE49-F238E27FC236}">
                  <a16:creationId xmlns:a16="http://schemas.microsoft.com/office/drawing/2014/main" id="{1880059D-724B-1C83-7D07-31952E70B3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654852" y="6468945"/>
              <a:ext cx="835718" cy="761182"/>
            </a:xfrm>
            <a:custGeom>
              <a:avLst/>
              <a:gdLst>
                <a:gd name="T0" fmla="*/ 101 w 370"/>
                <a:gd name="T1" fmla="*/ 331 h 337"/>
                <a:gd name="T2" fmla="*/ 124 w 370"/>
                <a:gd name="T3" fmla="*/ 315 h 337"/>
                <a:gd name="T4" fmla="*/ 156 w 370"/>
                <a:gd name="T5" fmla="*/ 303 h 337"/>
                <a:gd name="T6" fmla="*/ 181 w 370"/>
                <a:gd name="T7" fmla="*/ 283 h 337"/>
                <a:gd name="T8" fmla="*/ 212 w 370"/>
                <a:gd name="T9" fmla="*/ 271 h 337"/>
                <a:gd name="T10" fmla="*/ 260 w 370"/>
                <a:gd name="T11" fmla="*/ 272 h 337"/>
                <a:gd name="T12" fmla="*/ 327 w 370"/>
                <a:gd name="T13" fmla="*/ 308 h 337"/>
                <a:gd name="T14" fmla="*/ 354 w 370"/>
                <a:gd name="T15" fmla="*/ 272 h 337"/>
                <a:gd name="T16" fmla="*/ 329 w 370"/>
                <a:gd name="T17" fmla="*/ 256 h 337"/>
                <a:gd name="T18" fmla="*/ 306 w 370"/>
                <a:gd name="T19" fmla="*/ 246 h 337"/>
                <a:gd name="T20" fmla="*/ 276 w 370"/>
                <a:gd name="T21" fmla="*/ 249 h 337"/>
                <a:gd name="T22" fmla="*/ 247 w 370"/>
                <a:gd name="T23" fmla="*/ 239 h 337"/>
                <a:gd name="T24" fmla="*/ 240 w 370"/>
                <a:gd name="T25" fmla="*/ 196 h 337"/>
                <a:gd name="T26" fmla="*/ 213 w 370"/>
                <a:gd name="T27" fmla="*/ 150 h 337"/>
                <a:gd name="T28" fmla="*/ 187 w 370"/>
                <a:gd name="T29" fmla="*/ 75 h 337"/>
                <a:gd name="T30" fmla="*/ 169 w 370"/>
                <a:gd name="T31" fmla="*/ 14 h 337"/>
                <a:gd name="T32" fmla="*/ 148 w 370"/>
                <a:gd name="T33" fmla="*/ 5 h 337"/>
                <a:gd name="T34" fmla="*/ 119 w 370"/>
                <a:gd name="T35" fmla="*/ 18 h 337"/>
                <a:gd name="T36" fmla="*/ 110 w 370"/>
                <a:gd name="T37" fmla="*/ 46 h 337"/>
                <a:gd name="T38" fmla="*/ 99 w 370"/>
                <a:gd name="T39" fmla="*/ 75 h 337"/>
                <a:gd name="T40" fmla="*/ 78 w 370"/>
                <a:gd name="T41" fmla="*/ 91 h 337"/>
                <a:gd name="T42" fmla="*/ 37 w 370"/>
                <a:gd name="T43" fmla="*/ 86 h 337"/>
                <a:gd name="T44" fmla="*/ 21 w 370"/>
                <a:gd name="T45" fmla="*/ 107 h 337"/>
                <a:gd name="T46" fmla="*/ 5 w 370"/>
                <a:gd name="T47" fmla="*/ 132 h 337"/>
                <a:gd name="T48" fmla="*/ 9 w 370"/>
                <a:gd name="T49" fmla="*/ 157 h 337"/>
                <a:gd name="T50" fmla="*/ 30 w 370"/>
                <a:gd name="T51" fmla="*/ 173 h 337"/>
                <a:gd name="T52" fmla="*/ 28 w 370"/>
                <a:gd name="T53" fmla="*/ 203 h 337"/>
                <a:gd name="T54" fmla="*/ 39 w 370"/>
                <a:gd name="T55" fmla="*/ 230 h 337"/>
                <a:gd name="T56" fmla="*/ 51 w 370"/>
                <a:gd name="T57" fmla="*/ 255 h 337"/>
                <a:gd name="T58" fmla="*/ 55 w 370"/>
                <a:gd name="T59" fmla="*/ 280 h 337"/>
                <a:gd name="T60" fmla="*/ 66 w 370"/>
                <a:gd name="T61" fmla="*/ 304 h 337"/>
                <a:gd name="T62" fmla="*/ 75 w 370"/>
                <a:gd name="T63" fmla="*/ 328 h 337"/>
                <a:gd name="T64" fmla="*/ 83 w 370"/>
                <a:gd name="T6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0" h="337">
                  <a:moveTo>
                    <a:pt x="83" y="337"/>
                  </a:moveTo>
                  <a:lnTo>
                    <a:pt x="101" y="331"/>
                  </a:lnTo>
                  <a:lnTo>
                    <a:pt x="114" y="324"/>
                  </a:lnTo>
                  <a:lnTo>
                    <a:pt x="124" y="315"/>
                  </a:lnTo>
                  <a:lnTo>
                    <a:pt x="144" y="313"/>
                  </a:lnTo>
                  <a:lnTo>
                    <a:pt x="156" y="303"/>
                  </a:lnTo>
                  <a:lnTo>
                    <a:pt x="167" y="294"/>
                  </a:lnTo>
                  <a:lnTo>
                    <a:pt x="181" y="283"/>
                  </a:lnTo>
                  <a:lnTo>
                    <a:pt x="197" y="278"/>
                  </a:lnTo>
                  <a:lnTo>
                    <a:pt x="212" y="271"/>
                  </a:lnTo>
                  <a:lnTo>
                    <a:pt x="224" y="269"/>
                  </a:lnTo>
                  <a:lnTo>
                    <a:pt x="260" y="272"/>
                  </a:lnTo>
                  <a:lnTo>
                    <a:pt x="277" y="281"/>
                  </a:lnTo>
                  <a:lnTo>
                    <a:pt x="327" y="308"/>
                  </a:lnTo>
                  <a:lnTo>
                    <a:pt x="370" y="276"/>
                  </a:lnTo>
                  <a:lnTo>
                    <a:pt x="354" y="272"/>
                  </a:lnTo>
                  <a:lnTo>
                    <a:pt x="345" y="260"/>
                  </a:lnTo>
                  <a:lnTo>
                    <a:pt x="329" y="256"/>
                  </a:lnTo>
                  <a:lnTo>
                    <a:pt x="318" y="248"/>
                  </a:lnTo>
                  <a:lnTo>
                    <a:pt x="306" y="246"/>
                  </a:lnTo>
                  <a:lnTo>
                    <a:pt x="292" y="251"/>
                  </a:lnTo>
                  <a:lnTo>
                    <a:pt x="276" y="249"/>
                  </a:lnTo>
                  <a:lnTo>
                    <a:pt x="260" y="240"/>
                  </a:lnTo>
                  <a:lnTo>
                    <a:pt x="247" y="239"/>
                  </a:lnTo>
                  <a:lnTo>
                    <a:pt x="247" y="219"/>
                  </a:lnTo>
                  <a:lnTo>
                    <a:pt x="240" y="196"/>
                  </a:lnTo>
                  <a:lnTo>
                    <a:pt x="238" y="180"/>
                  </a:lnTo>
                  <a:lnTo>
                    <a:pt x="213" y="150"/>
                  </a:lnTo>
                  <a:lnTo>
                    <a:pt x="201" y="114"/>
                  </a:lnTo>
                  <a:lnTo>
                    <a:pt x="187" y="75"/>
                  </a:lnTo>
                  <a:lnTo>
                    <a:pt x="172" y="32"/>
                  </a:lnTo>
                  <a:lnTo>
                    <a:pt x="169" y="14"/>
                  </a:lnTo>
                  <a:lnTo>
                    <a:pt x="160" y="0"/>
                  </a:lnTo>
                  <a:lnTo>
                    <a:pt x="148" y="5"/>
                  </a:lnTo>
                  <a:lnTo>
                    <a:pt x="133" y="14"/>
                  </a:lnTo>
                  <a:lnTo>
                    <a:pt x="119" y="18"/>
                  </a:lnTo>
                  <a:lnTo>
                    <a:pt x="117" y="34"/>
                  </a:lnTo>
                  <a:lnTo>
                    <a:pt x="110" y="46"/>
                  </a:lnTo>
                  <a:lnTo>
                    <a:pt x="108" y="62"/>
                  </a:lnTo>
                  <a:lnTo>
                    <a:pt x="99" y="75"/>
                  </a:lnTo>
                  <a:lnTo>
                    <a:pt x="92" y="87"/>
                  </a:lnTo>
                  <a:lnTo>
                    <a:pt x="78" y="91"/>
                  </a:lnTo>
                  <a:lnTo>
                    <a:pt x="66" y="89"/>
                  </a:lnTo>
                  <a:lnTo>
                    <a:pt x="37" y="86"/>
                  </a:lnTo>
                  <a:lnTo>
                    <a:pt x="28" y="98"/>
                  </a:lnTo>
                  <a:lnTo>
                    <a:pt x="21" y="107"/>
                  </a:lnTo>
                  <a:lnTo>
                    <a:pt x="12" y="123"/>
                  </a:lnTo>
                  <a:lnTo>
                    <a:pt x="5" y="132"/>
                  </a:lnTo>
                  <a:lnTo>
                    <a:pt x="0" y="146"/>
                  </a:lnTo>
                  <a:lnTo>
                    <a:pt x="9" y="157"/>
                  </a:lnTo>
                  <a:lnTo>
                    <a:pt x="18" y="169"/>
                  </a:lnTo>
                  <a:lnTo>
                    <a:pt x="30" y="173"/>
                  </a:lnTo>
                  <a:lnTo>
                    <a:pt x="30" y="189"/>
                  </a:lnTo>
                  <a:lnTo>
                    <a:pt x="28" y="203"/>
                  </a:lnTo>
                  <a:lnTo>
                    <a:pt x="37" y="215"/>
                  </a:lnTo>
                  <a:lnTo>
                    <a:pt x="39" y="230"/>
                  </a:lnTo>
                  <a:lnTo>
                    <a:pt x="53" y="240"/>
                  </a:lnTo>
                  <a:lnTo>
                    <a:pt x="51" y="255"/>
                  </a:lnTo>
                  <a:lnTo>
                    <a:pt x="53" y="267"/>
                  </a:lnTo>
                  <a:lnTo>
                    <a:pt x="55" y="280"/>
                  </a:lnTo>
                  <a:lnTo>
                    <a:pt x="64" y="290"/>
                  </a:lnTo>
                  <a:lnTo>
                    <a:pt x="66" y="304"/>
                  </a:lnTo>
                  <a:lnTo>
                    <a:pt x="66" y="321"/>
                  </a:lnTo>
                  <a:lnTo>
                    <a:pt x="75" y="328"/>
                  </a:lnTo>
                  <a:lnTo>
                    <a:pt x="83" y="337"/>
                  </a:lnTo>
                  <a:lnTo>
                    <a:pt x="83" y="337"/>
                  </a:lnTo>
                  <a:lnTo>
                    <a:pt x="83" y="3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10">
              <a:extLst>
                <a:ext uri="{FF2B5EF4-FFF2-40B4-BE49-F238E27FC236}">
                  <a16:creationId xmlns:a16="http://schemas.microsoft.com/office/drawing/2014/main" id="{6045E17E-DD7F-2EFF-6EC5-61C4F0F71A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438017" y="5676143"/>
              <a:ext cx="860565" cy="824425"/>
            </a:xfrm>
            <a:custGeom>
              <a:avLst/>
              <a:gdLst>
                <a:gd name="T0" fmla="*/ 254 w 381"/>
                <a:gd name="T1" fmla="*/ 365 h 365"/>
                <a:gd name="T2" fmla="*/ 258 w 381"/>
                <a:gd name="T3" fmla="*/ 349 h 365"/>
                <a:gd name="T4" fmla="*/ 270 w 381"/>
                <a:gd name="T5" fmla="*/ 351 h 365"/>
                <a:gd name="T6" fmla="*/ 277 w 381"/>
                <a:gd name="T7" fmla="*/ 335 h 365"/>
                <a:gd name="T8" fmla="*/ 288 w 381"/>
                <a:gd name="T9" fmla="*/ 326 h 365"/>
                <a:gd name="T10" fmla="*/ 302 w 381"/>
                <a:gd name="T11" fmla="*/ 326 h 365"/>
                <a:gd name="T12" fmla="*/ 309 w 381"/>
                <a:gd name="T13" fmla="*/ 310 h 365"/>
                <a:gd name="T14" fmla="*/ 315 w 381"/>
                <a:gd name="T15" fmla="*/ 324 h 365"/>
                <a:gd name="T16" fmla="*/ 327 w 381"/>
                <a:gd name="T17" fmla="*/ 326 h 365"/>
                <a:gd name="T18" fmla="*/ 341 w 381"/>
                <a:gd name="T19" fmla="*/ 321 h 365"/>
                <a:gd name="T20" fmla="*/ 357 w 381"/>
                <a:gd name="T21" fmla="*/ 316 h 365"/>
                <a:gd name="T22" fmla="*/ 366 w 381"/>
                <a:gd name="T23" fmla="*/ 305 h 365"/>
                <a:gd name="T24" fmla="*/ 381 w 381"/>
                <a:gd name="T25" fmla="*/ 312 h 365"/>
                <a:gd name="T26" fmla="*/ 331 w 381"/>
                <a:gd name="T27" fmla="*/ 219 h 365"/>
                <a:gd name="T28" fmla="*/ 313 w 381"/>
                <a:gd name="T29" fmla="*/ 187 h 365"/>
                <a:gd name="T30" fmla="*/ 308 w 381"/>
                <a:gd name="T31" fmla="*/ 175 h 365"/>
                <a:gd name="T32" fmla="*/ 295 w 381"/>
                <a:gd name="T33" fmla="*/ 146 h 365"/>
                <a:gd name="T34" fmla="*/ 302 w 381"/>
                <a:gd name="T35" fmla="*/ 134 h 365"/>
                <a:gd name="T36" fmla="*/ 308 w 381"/>
                <a:gd name="T37" fmla="*/ 123 h 365"/>
                <a:gd name="T38" fmla="*/ 309 w 381"/>
                <a:gd name="T39" fmla="*/ 109 h 365"/>
                <a:gd name="T40" fmla="*/ 295 w 381"/>
                <a:gd name="T41" fmla="*/ 111 h 365"/>
                <a:gd name="T42" fmla="*/ 276 w 381"/>
                <a:gd name="T43" fmla="*/ 86 h 365"/>
                <a:gd name="T44" fmla="*/ 254 w 381"/>
                <a:gd name="T45" fmla="*/ 2 h 365"/>
                <a:gd name="T46" fmla="*/ 235 w 381"/>
                <a:gd name="T47" fmla="*/ 0 h 365"/>
                <a:gd name="T48" fmla="*/ 213 w 381"/>
                <a:gd name="T49" fmla="*/ 4 h 365"/>
                <a:gd name="T50" fmla="*/ 197 w 381"/>
                <a:gd name="T51" fmla="*/ 2 h 365"/>
                <a:gd name="T52" fmla="*/ 179 w 381"/>
                <a:gd name="T53" fmla="*/ 9 h 365"/>
                <a:gd name="T54" fmla="*/ 163 w 381"/>
                <a:gd name="T55" fmla="*/ 15 h 365"/>
                <a:gd name="T56" fmla="*/ 153 w 381"/>
                <a:gd name="T57" fmla="*/ 20 h 365"/>
                <a:gd name="T58" fmla="*/ 140 w 381"/>
                <a:gd name="T59" fmla="*/ 38 h 365"/>
                <a:gd name="T60" fmla="*/ 128 w 381"/>
                <a:gd name="T61" fmla="*/ 41 h 365"/>
                <a:gd name="T62" fmla="*/ 114 w 381"/>
                <a:gd name="T63" fmla="*/ 43 h 365"/>
                <a:gd name="T64" fmla="*/ 101 w 381"/>
                <a:gd name="T65" fmla="*/ 49 h 365"/>
                <a:gd name="T66" fmla="*/ 83 w 381"/>
                <a:gd name="T67" fmla="*/ 63 h 365"/>
                <a:gd name="T68" fmla="*/ 71 w 381"/>
                <a:gd name="T69" fmla="*/ 77 h 365"/>
                <a:gd name="T70" fmla="*/ 66 w 381"/>
                <a:gd name="T71" fmla="*/ 89 h 365"/>
                <a:gd name="T72" fmla="*/ 58 w 381"/>
                <a:gd name="T73" fmla="*/ 102 h 365"/>
                <a:gd name="T74" fmla="*/ 46 w 381"/>
                <a:gd name="T75" fmla="*/ 125 h 365"/>
                <a:gd name="T76" fmla="*/ 32 w 381"/>
                <a:gd name="T77" fmla="*/ 130 h 365"/>
                <a:gd name="T78" fmla="*/ 19 w 381"/>
                <a:gd name="T79" fmla="*/ 155 h 365"/>
                <a:gd name="T80" fmla="*/ 14 w 381"/>
                <a:gd name="T81" fmla="*/ 168 h 365"/>
                <a:gd name="T82" fmla="*/ 3 w 381"/>
                <a:gd name="T83" fmla="*/ 175 h 365"/>
                <a:gd name="T84" fmla="*/ 0 w 381"/>
                <a:gd name="T85" fmla="*/ 191 h 365"/>
                <a:gd name="T86" fmla="*/ 12 w 381"/>
                <a:gd name="T87" fmla="*/ 212 h 365"/>
                <a:gd name="T88" fmla="*/ 28 w 381"/>
                <a:gd name="T89" fmla="*/ 241 h 365"/>
                <a:gd name="T90" fmla="*/ 73 w 381"/>
                <a:gd name="T91" fmla="*/ 333 h 365"/>
                <a:gd name="T92" fmla="*/ 83 w 381"/>
                <a:gd name="T93" fmla="*/ 344 h 365"/>
                <a:gd name="T94" fmla="*/ 85 w 381"/>
                <a:gd name="T95" fmla="*/ 332 h 365"/>
                <a:gd name="T96" fmla="*/ 105 w 381"/>
                <a:gd name="T97" fmla="*/ 326 h 365"/>
                <a:gd name="T98" fmla="*/ 115 w 381"/>
                <a:gd name="T99" fmla="*/ 316 h 365"/>
                <a:gd name="T100" fmla="*/ 130 w 381"/>
                <a:gd name="T101" fmla="*/ 310 h 365"/>
                <a:gd name="T102" fmla="*/ 174 w 381"/>
                <a:gd name="T103" fmla="*/ 342 h 365"/>
                <a:gd name="T104" fmla="*/ 188 w 381"/>
                <a:gd name="T105" fmla="*/ 351 h 365"/>
                <a:gd name="T106" fmla="*/ 203 w 381"/>
                <a:gd name="T107" fmla="*/ 346 h 365"/>
                <a:gd name="T108" fmla="*/ 219 w 381"/>
                <a:gd name="T109" fmla="*/ 348 h 365"/>
                <a:gd name="T110" fmla="*/ 229 w 381"/>
                <a:gd name="T111" fmla="*/ 358 h 365"/>
                <a:gd name="T112" fmla="*/ 244 w 381"/>
                <a:gd name="T113" fmla="*/ 356 h 365"/>
                <a:gd name="T114" fmla="*/ 254 w 381"/>
                <a:gd name="T115" fmla="*/ 365 h 365"/>
                <a:gd name="T116" fmla="*/ 254 w 381"/>
                <a:gd name="T117" fmla="*/ 365 h 365"/>
                <a:gd name="T118" fmla="*/ 254 w 381"/>
                <a:gd name="T119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1" h="365">
                  <a:moveTo>
                    <a:pt x="254" y="365"/>
                  </a:moveTo>
                  <a:lnTo>
                    <a:pt x="258" y="349"/>
                  </a:lnTo>
                  <a:lnTo>
                    <a:pt x="270" y="351"/>
                  </a:lnTo>
                  <a:lnTo>
                    <a:pt x="277" y="335"/>
                  </a:lnTo>
                  <a:lnTo>
                    <a:pt x="288" y="326"/>
                  </a:lnTo>
                  <a:lnTo>
                    <a:pt x="302" y="326"/>
                  </a:lnTo>
                  <a:lnTo>
                    <a:pt x="309" y="310"/>
                  </a:lnTo>
                  <a:lnTo>
                    <a:pt x="315" y="324"/>
                  </a:lnTo>
                  <a:lnTo>
                    <a:pt x="327" y="326"/>
                  </a:lnTo>
                  <a:lnTo>
                    <a:pt x="341" y="321"/>
                  </a:lnTo>
                  <a:lnTo>
                    <a:pt x="357" y="316"/>
                  </a:lnTo>
                  <a:lnTo>
                    <a:pt x="366" y="305"/>
                  </a:lnTo>
                  <a:lnTo>
                    <a:pt x="381" y="312"/>
                  </a:lnTo>
                  <a:lnTo>
                    <a:pt x="331" y="219"/>
                  </a:lnTo>
                  <a:lnTo>
                    <a:pt x="313" y="187"/>
                  </a:lnTo>
                  <a:lnTo>
                    <a:pt x="308" y="175"/>
                  </a:lnTo>
                  <a:lnTo>
                    <a:pt x="295" y="146"/>
                  </a:lnTo>
                  <a:lnTo>
                    <a:pt x="302" y="134"/>
                  </a:lnTo>
                  <a:lnTo>
                    <a:pt x="308" y="123"/>
                  </a:lnTo>
                  <a:lnTo>
                    <a:pt x="309" y="109"/>
                  </a:lnTo>
                  <a:lnTo>
                    <a:pt x="295" y="111"/>
                  </a:lnTo>
                  <a:lnTo>
                    <a:pt x="276" y="86"/>
                  </a:lnTo>
                  <a:lnTo>
                    <a:pt x="254" y="2"/>
                  </a:lnTo>
                  <a:lnTo>
                    <a:pt x="235" y="0"/>
                  </a:lnTo>
                  <a:lnTo>
                    <a:pt x="213" y="4"/>
                  </a:lnTo>
                  <a:lnTo>
                    <a:pt x="197" y="2"/>
                  </a:lnTo>
                  <a:lnTo>
                    <a:pt x="179" y="9"/>
                  </a:lnTo>
                  <a:lnTo>
                    <a:pt x="163" y="15"/>
                  </a:lnTo>
                  <a:lnTo>
                    <a:pt x="153" y="20"/>
                  </a:lnTo>
                  <a:lnTo>
                    <a:pt x="140" y="38"/>
                  </a:lnTo>
                  <a:lnTo>
                    <a:pt x="128" y="41"/>
                  </a:lnTo>
                  <a:lnTo>
                    <a:pt x="114" y="43"/>
                  </a:lnTo>
                  <a:lnTo>
                    <a:pt x="101" y="49"/>
                  </a:lnTo>
                  <a:lnTo>
                    <a:pt x="83" y="63"/>
                  </a:lnTo>
                  <a:lnTo>
                    <a:pt x="71" y="77"/>
                  </a:lnTo>
                  <a:lnTo>
                    <a:pt x="66" y="89"/>
                  </a:lnTo>
                  <a:lnTo>
                    <a:pt x="58" y="102"/>
                  </a:lnTo>
                  <a:lnTo>
                    <a:pt x="46" y="125"/>
                  </a:lnTo>
                  <a:lnTo>
                    <a:pt x="32" y="130"/>
                  </a:lnTo>
                  <a:lnTo>
                    <a:pt x="19" y="155"/>
                  </a:lnTo>
                  <a:lnTo>
                    <a:pt x="14" y="168"/>
                  </a:lnTo>
                  <a:lnTo>
                    <a:pt x="3" y="175"/>
                  </a:lnTo>
                  <a:lnTo>
                    <a:pt x="0" y="191"/>
                  </a:lnTo>
                  <a:lnTo>
                    <a:pt x="12" y="212"/>
                  </a:lnTo>
                  <a:lnTo>
                    <a:pt x="28" y="241"/>
                  </a:lnTo>
                  <a:lnTo>
                    <a:pt x="73" y="333"/>
                  </a:lnTo>
                  <a:lnTo>
                    <a:pt x="83" y="344"/>
                  </a:lnTo>
                  <a:lnTo>
                    <a:pt x="85" y="332"/>
                  </a:lnTo>
                  <a:lnTo>
                    <a:pt x="105" y="326"/>
                  </a:lnTo>
                  <a:lnTo>
                    <a:pt x="115" y="316"/>
                  </a:lnTo>
                  <a:lnTo>
                    <a:pt x="130" y="310"/>
                  </a:lnTo>
                  <a:lnTo>
                    <a:pt x="174" y="342"/>
                  </a:lnTo>
                  <a:lnTo>
                    <a:pt x="188" y="351"/>
                  </a:lnTo>
                  <a:lnTo>
                    <a:pt x="203" y="346"/>
                  </a:lnTo>
                  <a:lnTo>
                    <a:pt x="219" y="348"/>
                  </a:lnTo>
                  <a:lnTo>
                    <a:pt x="229" y="358"/>
                  </a:lnTo>
                  <a:lnTo>
                    <a:pt x="244" y="356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4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11">
              <a:extLst>
                <a:ext uri="{FF2B5EF4-FFF2-40B4-BE49-F238E27FC236}">
                  <a16:creationId xmlns:a16="http://schemas.microsoft.com/office/drawing/2014/main" id="{14D54FD2-38FB-8461-BCF8-799CB1B438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947881" y="6773870"/>
              <a:ext cx="914773" cy="889927"/>
            </a:xfrm>
            <a:custGeom>
              <a:avLst/>
              <a:gdLst>
                <a:gd name="T0" fmla="*/ 149 w 405"/>
                <a:gd name="T1" fmla="*/ 380 h 394"/>
                <a:gd name="T2" fmla="*/ 210 w 405"/>
                <a:gd name="T3" fmla="*/ 362 h 394"/>
                <a:gd name="T4" fmla="*/ 227 w 405"/>
                <a:gd name="T5" fmla="*/ 340 h 394"/>
                <a:gd name="T6" fmla="*/ 258 w 405"/>
                <a:gd name="T7" fmla="*/ 331 h 394"/>
                <a:gd name="T8" fmla="*/ 300 w 405"/>
                <a:gd name="T9" fmla="*/ 307 h 394"/>
                <a:gd name="T10" fmla="*/ 315 w 405"/>
                <a:gd name="T11" fmla="*/ 267 h 394"/>
                <a:gd name="T12" fmla="*/ 343 w 405"/>
                <a:gd name="T13" fmla="*/ 248 h 394"/>
                <a:gd name="T14" fmla="*/ 368 w 405"/>
                <a:gd name="T15" fmla="*/ 228 h 394"/>
                <a:gd name="T16" fmla="*/ 405 w 405"/>
                <a:gd name="T17" fmla="*/ 214 h 394"/>
                <a:gd name="T18" fmla="*/ 388 w 405"/>
                <a:gd name="T19" fmla="*/ 193 h 394"/>
                <a:gd name="T20" fmla="*/ 380 w 405"/>
                <a:gd name="T21" fmla="*/ 171 h 394"/>
                <a:gd name="T22" fmla="*/ 370 w 405"/>
                <a:gd name="T23" fmla="*/ 137 h 394"/>
                <a:gd name="T24" fmla="*/ 366 w 405"/>
                <a:gd name="T25" fmla="*/ 105 h 394"/>
                <a:gd name="T26" fmla="*/ 350 w 405"/>
                <a:gd name="T27" fmla="*/ 84 h 394"/>
                <a:gd name="T28" fmla="*/ 347 w 405"/>
                <a:gd name="T29" fmla="*/ 57 h 394"/>
                <a:gd name="T30" fmla="*/ 336 w 405"/>
                <a:gd name="T31" fmla="*/ 32 h 394"/>
                <a:gd name="T32" fmla="*/ 306 w 405"/>
                <a:gd name="T33" fmla="*/ 20 h 394"/>
                <a:gd name="T34" fmla="*/ 258 w 405"/>
                <a:gd name="T35" fmla="*/ 24 h 394"/>
                <a:gd name="T36" fmla="*/ 226 w 405"/>
                <a:gd name="T37" fmla="*/ 16 h 394"/>
                <a:gd name="T38" fmla="*/ 128 w 405"/>
                <a:gd name="T39" fmla="*/ 70 h 394"/>
                <a:gd name="T40" fmla="*/ 94 w 405"/>
                <a:gd name="T41" fmla="*/ 116 h 394"/>
                <a:gd name="T42" fmla="*/ 96 w 405"/>
                <a:gd name="T43" fmla="*/ 150 h 394"/>
                <a:gd name="T44" fmla="*/ 56 w 405"/>
                <a:gd name="T45" fmla="*/ 173 h 394"/>
                <a:gd name="T46" fmla="*/ 33 w 405"/>
                <a:gd name="T47" fmla="*/ 203 h 394"/>
                <a:gd name="T48" fmla="*/ 17 w 405"/>
                <a:gd name="T49" fmla="*/ 210 h 394"/>
                <a:gd name="T50" fmla="*/ 8 w 405"/>
                <a:gd name="T51" fmla="*/ 250 h 394"/>
                <a:gd name="T52" fmla="*/ 60 w 405"/>
                <a:gd name="T53" fmla="*/ 275 h 394"/>
                <a:gd name="T54" fmla="*/ 137 w 405"/>
                <a:gd name="T55" fmla="*/ 314 h 394"/>
                <a:gd name="T56" fmla="*/ 124 w 405"/>
                <a:gd name="T57" fmla="*/ 340 h 394"/>
                <a:gd name="T58" fmla="*/ 126 w 405"/>
                <a:gd name="T59" fmla="*/ 371 h 394"/>
                <a:gd name="T60" fmla="*/ 137 w 405"/>
                <a:gd name="T61" fmla="*/ 394 h 394"/>
                <a:gd name="T62" fmla="*/ 137 w 405"/>
                <a:gd name="T63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5" h="394">
                  <a:moveTo>
                    <a:pt x="137" y="394"/>
                  </a:moveTo>
                  <a:lnTo>
                    <a:pt x="149" y="380"/>
                  </a:lnTo>
                  <a:lnTo>
                    <a:pt x="172" y="364"/>
                  </a:lnTo>
                  <a:lnTo>
                    <a:pt x="210" y="362"/>
                  </a:lnTo>
                  <a:lnTo>
                    <a:pt x="220" y="353"/>
                  </a:lnTo>
                  <a:lnTo>
                    <a:pt x="227" y="340"/>
                  </a:lnTo>
                  <a:lnTo>
                    <a:pt x="243" y="337"/>
                  </a:lnTo>
                  <a:lnTo>
                    <a:pt x="258" y="331"/>
                  </a:lnTo>
                  <a:lnTo>
                    <a:pt x="279" y="317"/>
                  </a:lnTo>
                  <a:lnTo>
                    <a:pt x="300" y="307"/>
                  </a:lnTo>
                  <a:lnTo>
                    <a:pt x="300" y="294"/>
                  </a:lnTo>
                  <a:lnTo>
                    <a:pt x="315" y="267"/>
                  </a:lnTo>
                  <a:lnTo>
                    <a:pt x="322" y="255"/>
                  </a:lnTo>
                  <a:lnTo>
                    <a:pt x="343" y="248"/>
                  </a:lnTo>
                  <a:lnTo>
                    <a:pt x="350" y="235"/>
                  </a:lnTo>
                  <a:lnTo>
                    <a:pt x="368" y="228"/>
                  </a:lnTo>
                  <a:lnTo>
                    <a:pt x="382" y="214"/>
                  </a:lnTo>
                  <a:lnTo>
                    <a:pt x="405" y="214"/>
                  </a:lnTo>
                  <a:lnTo>
                    <a:pt x="396" y="200"/>
                  </a:lnTo>
                  <a:lnTo>
                    <a:pt x="388" y="193"/>
                  </a:lnTo>
                  <a:lnTo>
                    <a:pt x="377" y="184"/>
                  </a:lnTo>
                  <a:lnTo>
                    <a:pt x="380" y="171"/>
                  </a:lnTo>
                  <a:lnTo>
                    <a:pt x="377" y="155"/>
                  </a:lnTo>
                  <a:lnTo>
                    <a:pt x="370" y="137"/>
                  </a:lnTo>
                  <a:lnTo>
                    <a:pt x="364" y="118"/>
                  </a:lnTo>
                  <a:lnTo>
                    <a:pt x="366" y="105"/>
                  </a:lnTo>
                  <a:lnTo>
                    <a:pt x="352" y="97"/>
                  </a:lnTo>
                  <a:lnTo>
                    <a:pt x="350" y="84"/>
                  </a:lnTo>
                  <a:lnTo>
                    <a:pt x="341" y="70"/>
                  </a:lnTo>
                  <a:lnTo>
                    <a:pt x="347" y="57"/>
                  </a:lnTo>
                  <a:lnTo>
                    <a:pt x="343" y="40"/>
                  </a:lnTo>
                  <a:lnTo>
                    <a:pt x="336" y="32"/>
                  </a:lnTo>
                  <a:lnTo>
                    <a:pt x="325" y="25"/>
                  </a:lnTo>
                  <a:lnTo>
                    <a:pt x="306" y="20"/>
                  </a:lnTo>
                  <a:lnTo>
                    <a:pt x="291" y="27"/>
                  </a:lnTo>
                  <a:lnTo>
                    <a:pt x="258" y="24"/>
                  </a:lnTo>
                  <a:lnTo>
                    <a:pt x="242" y="15"/>
                  </a:lnTo>
                  <a:lnTo>
                    <a:pt x="226" y="16"/>
                  </a:lnTo>
                  <a:lnTo>
                    <a:pt x="199" y="0"/>
                  </a:lnTo>
                  <a:lnTo>
                    <a:pt x="128" y="70"/>
                  </a:lnTo>
                  <a:lnTo>
                    <a:pt x="81" y="109"/>
                  </a:lnTo>
                  <a:lnTo>
                    <a:pt x="94" y="116"/>
                  </a:lnTo>
                  <a:lnTo>
                    <a:pt x="97" y="134"/>
                  </a:lnTo>
                  <a:lnTo>
                    <a:pt x="96" y="150"/>
                  </a:lnTo>
                  <a:lnTo>
                    <a:pt x="78" y="161"/>
                  </a:lnTo>
                  <a:lnTo>
                    <a:pt x="56" y="173"/>
                  </a:lnTo>
                  <a:lnTo>
                    <a:pt x="44" y="178"/>
                  </a:lnTo>
                  <a:lnTo>
                    <a:pt x="33" y="203"/>
                  </a:lnTo>
                  <a:lnTo>
                    <a:pt x="17" y="202"/>
                  </a:lnTo>
                  <a:lnTo>
                    <a:pt x="17" y="210"/>
                  </a:lnTo>
                  <a:lnTo>
                    <a:pt x="16" y="226"/>
                  </a:lnTo>
                  <a:lnTo>
                    <a:pt x="8" y="250"/>
                  </a:lnTo>
                  <a:lnTo>
                    <a:pt x="0" y="264"/>
                  </a:lnTo>
                  <a:lnTo>
                    <a:pt x="60" y="275"/>
                  </a:lnTo>
                  <a:lnTo>
                    <a:pt x="135" y="298"/>
                  </a:lnTo>
                  <a:lnTo>
                    <a:pt x="137" y="314"/>
                  </a:lnTo>
                  <a:lnTo>
                    <a:pt x="128" y="328"/>
                  </a:lnTo>
                  <a:lnTo>
                    <a:pt x="124" y="340"/>
                  </a:lnTo>
                  <a:lnTo>
                    <a:pt x="122" y="356"/>
                  </a:lnTo>
                  <a:lnTo>
                    <a:pt x="126" y="371"/>
                  </a:lnTo>
                  <a:lnTo>
                    <a:pt x="131" y="383"/>
                  </a:lnTo>
                  <a:lnTo>
                    <a:pt x="137" y="394"/>
                  </a:lnTo>
                  <a:lnTo>
                    <a:pt x="137" y="394"/>
                  </a:lnTo>
                  <a:lnTo>
                    <a:pt x="137" y="3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12">
              <a:extLst>
                <a:ext uri="{FF2B5EF4-FFF2-40B4-BE49-F238E27FC236}">
                  <a16:creationId xmlns:a16="http://schemas.microsoft.com/office/drawing/2014/main" id="{164B8251-1225-09B5-CA7E-7DAFF7E353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2432" y="6679005"/>
              <a:ext cx="566934" cy="824425"/>
            </a:xfrm>
            <a:custGeom>
              <a:avLst/>
              <a:gdLst>
                <a:gd name="T0" fmla="*/ 35 w 251"/>
                <a:gd name="T1" fmla="*/ 365 h 365"/>
                <a:gd name="T2" fmla="*/ 53 w 251"/>
                <a:gd name="T3" fmla="*/ 359 h 365"/>
                <a:gd name="T4" fmla="*/ 80 w 251"/>
                <a:gd name="T5" fmla="*/ 357 h 365"/>
                <a:gd name="T6" fmla="*/ 96 w 251"/>
                <a:gd name="T7" fmla="*/ 352 h 365"/>
                <a:gd name="T8" fmla="*/ 149 w 251"/>
                <a:gd name="T9" fmla="*/ 340 h 365"/>
                <a:gd name="T10" fmla="*/ 215 w 251"/>
                <a:gd name="T11" fmla="*/ 329 h 365"/>
                <a:gd name="T12" fmla="*/ 245 w 251"/>
                <a:gd name="T13" fmla="*/ 322 h 365"/>
                <a:gd name="T14" fmla="*/ 247 w 251"/>
                <a:gd name="T15" fmla="*/ 302 h 365"/>
                <a:gd name="T16" fmla="*/ 243 w 251"/>
                <a:gd name="T17" fmla="*/ 277 h 365"/>
                <a:gd name="T18" fmla="*/ 247 w 251"/>
                <a:gd name="T19" fmla="*/ 226 h 365"/>
                <a:gd name="T20" fmla="*/ 247 w 251"/>
                <a:gd name="T21" fmla="*/ 195 h 365"/>
                <a:gd name="T22" fmla="*/ 247 w 251"/>
                <a:gd name="T23" fmla="*/ 155 h 365"/>
                <a:gd name="T24" fmla="*/ 249 w 251"/>
                <a:gd name="T25" fmla="*/ 135 h 365"/>
                <a:gd name="T26" fmla="*/ 251 w 251"/>
                <a:gd name="T27" fmla="*/ 119 h 365"/>
                <a:gd name="T28" fmla="*/ 251 w 251"/>
                <a:gd name="T29" fmla="*/ 87 h 365"/>
                <a:gd name="T30" fmla="*/ 213 w 251"/>
                <a:gd name="T31" fmla="*/ 53 h 365"/>
                <a:gd name="T32" fmla="*/ 187 w 251"/>
                <a:gd name="T33" fmla="*/ 33 h 365"/>
                <a:gd name="T34" fmla="*/ 146 w 251"/>
                <a:gd name="T35" fmla="*/ 0 h 365"/>
                <a:gd name="T36" fmla="*/ 131 w 251"/>
                <a:gd name="T37" fmla="*/ 7 h 365"/>
                <a:gd name="T38" fmla="*/ 137 w 251"/>
                <a:gd name="T39" fmla="*/ 21 h 365"/>
                <a:gd name="T40" fmla="*/ 135 w 251"/>
                <a:gd name="T41" fmla="*/ 37 h 365"/>
                <a:gd name="T42" fmla="*/ 126 w 251"/>
                <a:gd name="T43" fmla="*/ 26 h 365"/>
                <a:gd name="T44" fmla="*/ 114 w 251"/>
                <a:gd name="T45" fmla="*/ 30 h 365"/>
                <a:gd name="T46" fmla="*/ 96 w 251"/>
                <a:gd name="T47" fmla="*/ 39 h 365"/>
                <a:gd name="T48" fmla="*/ 78 w 251"/>
                <a:gd name="T49" fmla="*/ 55 h 365"/>
                <a:gd name="T50" fmla="*/ 53 w 251"/>
                <a:gd name="T51" fmla="*/ 69 h 365"/>
                <a:gd name="T52" fmla="*/ 42 w 251"/>
                <a:gd name="T53" fmla="*/ 74 h 365"/>
                <a:gd name="T54" fmla="*/ 26 w 251"/>
                <a:gd name="T55" fmla="*/ 78 h 365"/>
                <a:gd name="T56" fmla="*/ 25 w 251"/>
                <a:gd name="T57" fmla="*/ 90 h 365"/>
                <a:gd name="T58" fmla="*/ 14 w 251"/>
                <a:gd name="T59" fmla="*/ 99 h 365"/>
                <a:gd name="T60" fmla="*/ 19 w 251"/>
                <a:gd name="T61" fmla="*/ 114 h 365"/>
                <a:gd name="T62" fmla="*/ 17 w 251"/>
                <a:gd name="T63" fmla="*/ 130 h 365"/>
                <a:gd name="T64" fmla="*/ 3 w 251"/>
                <a:gd name="T65" fmla="*/ 137 h 365"/>
                <a:gd name="T66" fmla="*/ 1 w 251"/>
                <a:gd name="T67" fmla="*/ 153 h 365"/>
                <a:gd name="T68" fmla="*/ 0 w 251"/>
                <a:gd name="T69" fmla="*/ 165 h 365"/>
                <a:gd name="T70" fmla="*/ 10 w 251"/>
                <a:gd name="T71" fmla="*/ 174 h 365"/>
                <a:gd name="T72" fmla="*/ 16 w 251"/>
                <a:gd name="T73" fmla="*/ 187 h 365"/>
                <a:gd name="T74" fmla="*/ 21 w 251"/>
                <a:gd name="T75" fmla="*/ 201 h 365"/>
                <a:gd name="T76" fmla="*/ 30 w 251"/>
                <a:gd name="T77" fmla="*/ 211 h 365"/>
                <a:gd name="T78" fmla="*/ 23 w 251"/>
                <a:gd name="T79" fmla="*/ 229 h 365"/>
                <a:gd name="T80" fmla="*/ 32 w 251"/>
                <a:gd name="T81" fmla="*/ 244 h 365"/>
                <a:gd name="T82" fmla="*/ 37 w 251"/>
                <a:gd name="T83" fmla="*/ 254 h 365"/>
                <a:gd name="T84" fmla="*/ 35 w 251"/>
                <a:gd name="T85" fmla="*/ 270 h 365"/>
                <a:gd name="T86" fmla="*/ 26 w 251"/>
                <a:gd name="T87" fmla="*/ 283 h 365"/>
                <a:gd name="T88" fmla="*/ 32 w 251"/>
                <a:gd name="T89" fmla="*/ 295 h 365"/>
                <a:gd name="T90" fmla="*/ 44 w 251"/>
                <a:gd name="T91" fmla="*/ 304 h 365"/>
                <a:gd name="T92" fmla="*/ 32 w 251"/>
                <a:gd name="T93" fmla="*/ 318 h 365"/>
                <a:gd name="T94" fmla="*/ 30 w 251"/>
                <a:gd name="T95" fmla="*/ 334 h 365"/>
                <a:gd name="T96" fmla="*/ 39 w 251"/>
                <a:gd name="T97" fmla="*/ 345 h 365"/>
                <a:gd name="T98" fmla="*/ 37 w 251"/>
                <a:gd name="T99" fmla="*/ 361 h 365"/>
                <a:gd name="T100" fmla="*/ 35 w 251"/>
                <a:gd name="T101" fmla="*/ 365 h 365"/>
                <a:gd name="T102" fmla="*/ 35 w 251"/>
                <a:gd name="T103" fmla="*/ 365 h 365"/>
                <a:gd name="T104" fmla="*/ 35 w 251"/>
                <a:gd name="T105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1" h="365">
                  <a:moveTo>
                    <a:pt x="35" y="365"/>
                  </a:moveTo>
                  <a:lnTo>
                    <a:pt x="53" y="359"/>
                  </a:lnTo>
                  <a:lnTo>
                    <a:pt x="80" y="357"/>
                  </a:lnTo>
                  <a:lnTo>
                    <a:pt x="96" y="352"/>
                  </a:lnTo>
                  <a:lnTo>
                    <a:pt x="149" y="340"/>
                  </a:lnTo>
                  <a:lnTo>
                    <a:pt x="215" y="329"/>
                  </a:lnTo>
                  <a:lnTo>
                    <a:pt x="245" y="322"/>
                  </a:lnTo>
                  <a:lnTo>
                    <a:pt x="247" y="302"/>
                  </a:lnTo>
                  <a:lnTo>
                    <a:pt x="243" y="277"/>
                  </a:lnTo>
                  <a:lnTo>
                    <a:pt x="247" y="226"/>
                  </a:lnTo>
                  <a:lnTo>
                    <a:pt x="247" y="195"/>
                  </a:lnTo>
                  <a:lnTo>
                    <a:pt x="247" y="155"/>
                  </a:lnTo>
                  <a:lnTo>
                    <a:pt x="249" y="135"/>
                  </a:lnTo>
                  <a:lnTo>
                    <a:pt x="251" y="119"/>
                  </a:lnTo>
                  <a:lnTo>
                    <a:pt x="251" y="87"/>
                  </a:lnTo>
                  <a:lnTo>
                    <a:pt x="213" y="53"/>
                  </a:lnTo>
                  <a:lnTo>
                    <a:pt x="187" y="33"/>
                  </a:lnTo>
                  <a:lnTo>
                    <a:pt x="146" y="0"/>
                  </a:lnTo>
                  <a:lnTo>
                    <a:pt x="131" y="7"/>
                  </a:lnTo>
                  <a:lnTo>
                    <a:pt x="137" y="21"/>
                  </a:lnTo>
                  <a:lnTo>
                    <a:pt x="135" y="37"/>
                  </a:lnTo>
                  <a:lnTo>
                    <a:pt x="126" y="26"/>
                  </a:lnTo>
                  <a:lnTo>
                    <a:pt x="114" y="30"/>
                  </a:lnTo>
                  <a:lnTo>
                    <a:pt x="96" y="39"/>
                  </a:lnTo>
                  <a:lnTo>
                    <a:pt x="78" y="55"/>
                  </a:lnTo>
                  <a:lnTo>
                    <a:pt x="53" y="69"/>
                  </a:lnTo>
                  <a:lnTo>
                    <a:pt x="42" y="74"/>
                  </a:lnTo>
                  <a:lnTo>
                    <a:pt x="26" y="78"/>
                  </a:lnTo>
                  <a:lnTo>
                    <a:pt x="25" y="90"/>
                  </a:lnTo>
                  <a:lnTo>
                    <a:pt x="14" y="99"/>
                  </a:lnTo>
                  <a:lnTo>
                    <a:pt x="19" y="114"/>
                  </a:lnTo>
                  <a:lnTo>
                    <a:pt x="17" y="130"/>
                  </a:lnTo>
                  <a:lnTo>
                    <a:pt x="3" y="137"/>
                  </a:lnTo>
                  <a:lnTo>
                    <a:pt x="1" y="153"/>
                  </a:lnTo>
                  <a:lnTo>
                    <a:pt x="0" y="165"/>
                  </a:lnTo>
                  <a:lnTo>
                    <a:pt x="10" y="174"/>
                  </a:lnTo>
                  <a:lnTo>
                    <a:pt x="16" y="187"/>
                  </a:lnTo>
                  <a:lnTo>
                    <a:pt x="21" y="201"/>
                  </a:lnTo>
                  <a:lnTo>
                    <a:pt x="30" y="211"/>
                  </a:lnTo>
                  <a:lnTo>
                    <a:pt x="23" y="229"/>
                  </a:lnTo>
                  <a:lnTo>
                    <a:pt x="32" y="244"/>
                  </a:lnTo>
                  <a:lnTo>
                    <a:pt x="37" y="254"/>
                  </a:lnTo>
                  <a:lnTo>
                    <a:pt x="35" y="270"/>
                  </a:lnTo>
                  <a:lnTo>
                    <a:pt x="26" y="283"/>
                  </a:lnTo>
                  <a:lnTo>
                    <a:pt x="32" y="295"/>
                  </a:lnTo>
                  <a:lnTo>
                    <a:pt x="44" y="304"/>
                  </a:lnTo>
                  <a:lnTo>
                    <a:pt x="32" y="318"/>
                  </a:lnTo>
                  <a:lnTo>
                    <a:pt x="30" y="334"/>
                  </a:lnTo>
                  <a:lnTo>
                    <a:pt x="39" y="345"/>
                  </a:lnTo>
                  <a:lnTo>
                    <a:pt x="37" y="361"/>
                  </a:lnTo>
                  <a:lnTo>
                    <a:pt x="35" y="365"/>
                  </a:lnTo>
                  <a:lnTo>
                    <a:pt x="35" y="365"/>
                  </a:lnTo>
                  <a:lnTo>
                    <a:pt x="35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13">
              <a:extLst>
                <a:ext uri="{FF2B5EF4-FFF2-40B4-BE49-F238E27FC236}">
                  <a16:creationId xmlns:a16="http://schemas.microsoft.com/office/drawing/2014/main" id="{CC20955E-60E2-4456-1253-6B47BF747E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6753541"/>
              <a:ext cx="691162" cy="664057"/>
            </a:xfrm>
            <a:custGeom>
              <a:avLst/>
              <a:gdLst>
                <a:gd name="T0" fmla="*/ 168 w 306"/>
                <a:gd name="T1" fmla="*/ 294 h 294"/>
                <a:gd name="T2" fmla="*/ 178 w 306"/>
                <a:gd name="T3" fmla="*/ 285 h 294"/>
                <a:gd name="T4" fmla="*/ 189 w 306"/>
                <a:gd name="T5" fmla="*/ 278 h 294"/>
                <a:gd name="T6" fmla="*/ 203 w 306"/>
                <a:gd name="T7" fmla="*/ 273 h 294"/>
                <a:gd name="T8" fmla="*/ 214 w 306"/>
                <a:gd name="T9" fmla="*/ 260 h 294"/>
                <a:gd name="T10" fmla="*/ 223 w 306"/>
                <a:gd name="T11" fmla="*/ 246 h 294"/>
                <a:gd name="T12" fmla="*/ 225 w 306"/>
                <a:gd name="T13" fmla="*/ 234 h 294"/>
                <a:gd name="T14" fmla="*/ 223 w 306"/>
                <a:gd name="T15" fmla="*/ 219 h 294"/>
                <a:gd name="T16" fmla="*/ 228 w 306"/>
                <a:gd name="T17" fmla="*/ 207 h 294"/>
                <a:gd name="T18" fmla="*/ 241 w 306"/>
                <a:gd name="T19" fmla="*/ 209 h 294"/>
                <a:gd name="T20" fmla="*/ 242 w 306"/>
                <a:gd name="T21" fmla="*/ 193 h 294"/>
                <a:gd name="T22" fmla="*/ 257 w 306"/>
                <a:gd name="T23" fmla="*/ 186 h 294"/>
                <a:gd name="T24" fmla="*/ 269 w 306"/>
                <a:gd name="T25" fmla="*/ 184 h 294"/>
                <a:gd name="T26" fmla="*/ 283 w 306"/>
                <a:gd name="T27" fmla="*/ 175 h 294"/>
                <a:gd name="T28" fmla="*/ 290 w 306"/>
                <a:gd name="T29" fmla="*/ 166 h 294"/>
                <a:gd name="T30" fmla="*/ 305 w 306"/>
                <a:gd name="T31" fmla="*/ 159 h 294"/>
                <a:gd name="T32" fmla="*/ 303 w 306"/>
                <a:gd name="T33" fmla="*/ 145 h 294"/>
                <a:gd name="T34" fmla="*/ 306 w 306"/>
                <a:gd name="T35" fmla="*/ 136 h 294"/>
                <a:gd name="T36" fmla="*/ 296 w 306"/>
                <a:gd name="T37" fmla="*/ 122 h 294"/>
                <a:gd name="T38" fmla="*/ 290 w 306"/>
                <a:gd name="T39" fmla="*/ 109 h 294"/>
                <a:gd name="T40" fmla="*/ 283 w 306"/>
                <a:gd name="T41" fmla="*/ 98 h 294"/>
                <a:gd name="T42" fmla="*/ 274 w 306"/>
                <a:gd name="T43" fmla="*/ 89 h 294"/>
                <a:gd name="T44" fmla="*/ 258 w 306"/>
                <a:gd name="T45" fmla="*/ 88 h 294"/>
                <a:gd name="T46" fmla="*/ 248 w 306"/>
                <a:gd name="T47" fmla="*/ 93 h 294"/>
                <a:gd name="T48" fmla="*/ 249 w 306"/>
                <a:gd name="T49" fmla="*/ 81 h 294"/>
                <a:gd name="T50" fmla="*/ 237 w 306"/>
                <a:gd name="T51" fmla="*/ 73 h 294"/>
                <a:gd name="T52" fmla="*/ 233 w 306"/>
                <a:gd name="T53" fmla="*/ 59 h 294"/>
                <a:gd name="T54" fmla="*/ 228 w 306"/>
                <a:gd name="T55" fmla="*/ 49 h 294"/>
                <a:gd name="T56" fmla="*/ 219 w 306"/>
                <a:gd name="T57" fmla="*/ 38 h 294"/>
                <a:gd name="T58" fmla="*/ 217 w 306"/>
                <a:gd name="T59" fmla="*/ 25 h 294"/>
                <a:gd name="T60" fmla="*/ 209 w 306"/>
                <a:gd name="T61" fmla="*/ 17 h 294"/>
                <a:gd name="T62" fmla="*/ 201 w 306"/>
                <a:gd name="T63" fmla="*/ 0 h 294"/>
                <a:gd name="T64" fmla="*/ 171 w 306"/>
                <a:gd name="T65" fmla="*/ 6 h 294"/>
                <a:gd name="T66" fmla="*/ 121 w 306"/>
                <a:gd name="T67" fmla="*/ 17 h 294"/>
                <a:gd name="T68" fmla="*/ 105 w 306"/>
                <a:gd name="T69" fmla="*/ 20 h 294"/>
                <a:gd name="T70" fmla="*/ 38 w 306"/>
                <a:gd name="T71" fmla="*/ 38 h 294"/>
                <a:gd name="T72" fmla="*/ 9 w 306"/>
                <a:gd name="T73" fmla="*/ 47 h 294"/>
                <a:gd name="T74" fmla="*/ 7 w 306"/>
                <a:gd name="T75" fmla="*/ 81 h 294"/>
                <a:gd name="T76" fmla="*/ 6 w 306"/>
                <a:gd name="T77" fmla="*/ 102 h 294"/>
                <a:gd name="T78" fmla="*/ 2 w 306"/>
                <a:gd name="T79" fmla="*/ 122 h 294"/>
                <a:gd name="T80" fmla="*/ 4 w 306"/>
                <a:gd name="T81" fmla="*/ 164 h 294"/>
                <a:gd name="T82" fmla="*/ 4 w 306"/>
                <a:gd name="T83" fmla="*/ 193 h 294"/>
                <a:gd name="T84" fmla="*/ 0 w 306"/>
                <a:gd name="T85" fmla="*/ 244 h 294"/>
                <a:gd name="T86" fmla="*/ 0 w 306"/>
                <a:gd name="T87" fmla="*/ 267 h 294"/>
                <a:gd name="T88" fmla="*/ 0 w 306"/>
                <a:gd name="T89" fmla="*/ 291 h 294"/>
                <a:gd name="T90" fmla="*/ 38 w 306"/>
                <a:gd name="T91" fmla="*/ 285 h 294"/>
                <a:gd name="T92" fmla="*/ 70 w 306"/>
                <a:gd name="T93" fmla="*/ 282 h 294"/>
                <a:gd name="T94" fmla="*/ 86 w 306"/>
                <a:gd name="T95" fmla="*/ 278 h 294"/>
                <a:gd name="T96" fmla="*/ 95 w 306"/>
                <a:gd name="T97" fmla="*/ 285 h 294"/>
                <a:gd name="T98" fmla="*/ 109 w 306"/>
                <a:gd name="T99" fmla="*/ 280 h 294"/>
                <a:gd name="T100" fmla="*/ 121 w 306"/>
                <a:gd name="T101" fmla="*/ 282 h 294"/>
                <a:gd name="T102" fmla="*/ 134 w 306"/>
                <a:gd name="T103" fmla="*/ 291 h 294"/>
                <a:gd name="T104" fmla="*/ 143 w 306"/>
                <a:gd name="T105" fmla="*/ 285 h 294"/>
                <a:gd name="T106" fmla="*/ 159 w 306"/>
                <a:gd name="T107" fmla="*/ 292 h 294"/>
                <a:gd name="T108" fmla="*/ 168 w 306"/>
                <a:gd name="T109" fmla="*/ 294 h 294"/>
                <a:gd name="T110" fmla="*/ 168 w 306"/>
                <a:gd name="T111" fmla="*/ 294 h 294"/>
                <a:gd name="T112" fmla="*/ 168 w 306"/>
                <a:gd name="T11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6" h="294">
                  <a:moveTo>
                    <a:pt x="168" y="294"/>
                  </a:moveTo>
                  <a:lnTo>
                    <a:pt x="178" y="285"/>
                  </a:lnTo>
                  <a:lnTo>
                    <a:pt x="189" y="278"/>
                  </a:lnTo>
                  <a:lnTo>
                    <a:pt x="203" y="273"/>
                  </a:lnTo>
                  <a:lnTo>
                    <a:pt x="214" y="260"/>
                  </a:lnTo>
                  <a:lnTo>
                    <a:pt x="223" y="246"/>
                  </a:lnTo>
                  <a:lnTo>
                    <a:pt x="225" y="234"/>
                  </a:lnTo>
                  <a:lnTo>
                    <a:pt x="223" y="219"/>
                  </a:lnTo>
                  <a:lnTo>
                    <a:pt x="228" y="207"/>
                  </a:lnTo>
                  <a:lnTo>
                    <a:pt x="241" y="209"/>
                  </a:lnTo>
                  <a:lnTo>
                    <a:pt x="242" y="193"/>
                  </a:lnTo>
                  <a:lnTo>
                    <a:pt x="257" y="186"/>
                  </a:lnTo>
                  <a:lnTo>
                    <a:pt x="269" y="184"/>
                  </a:lnTo>
                  <a:lnTo>
                    <a:pt x="283" y="175"/>
                  </a:lnTo>
                  <a:lnTo>
                    <a:pt x="290" y="166"/>
                  </a:lnTo>
                  <a:lnTo>
                    <a:pt x="305" y="159"/>
                  </a:lnTo>
                  <a:lnTo>
                    <a:pt x="303" y="145"/>
                  </a:lnTo>
                  <a:lnTo>
                    <a:pt x="306" y="136"/>
                  </a:lnTo>
                  <a:lnTo>
                    <a:pt x="296" y="122"/>
                  </a:lnTo>
                  <a:lnTo>
                    <a:pt x="290" y="109"/>
                  </a:lnTo>
                  <a:lnTo>
                    <a:pt x="283" y="98"/>
                  </a:lnTo>
                  <a:lnTo>
                    <a:pt x="274" y="89"/>
                  </a:lnTo>
                  <a:lnTo>
                    <a:pt x="258" y="88"/>
                  </a:lnTo>
                  <a:lnTo>
                    <a:pt x="248" y="93"/>
                  </a:lnTo>
                  <a:lnTo>
                    <a:pt x="249" y="81"/>
                  </a:lnTo>
                  <a:lnTo>
                    <a:pt x="237" y="73"/>
                  </a:lnTo>
                  <a:lnTo>
                    <a:pt x="233" y="59"/>
                  </a:lnTo>
                  <a:lnTo>
                    <a:pt x="228" y="49"/>
                  </a:lnTo>
                  <a:lnTo>
                    <a:pt x="219" y="38"/>
                  </a:lnTo>
                  <a:lnTo>
                    <a:pt x="217" y="25"/>
                  </a:lnTo>
                  <a:lnTo>
                    <a:pt x="209" y="17"/>
                  </a:lnTo>
                  <a:lnTo>
                    <a:pt x="201" y="0"/>
                  </a:lnTo>
                  <a:lnTo>
                    <a:pt x="171" y="6"/>
                  </a:lnTo>
                  <a:lnTo>
                    <a:pt x="121" y="17"/>
                  </a:lnTo>
                  <a:lnTo>
                    <a:pt x="105" y="20"/>
                  </a:lnTo>
                  <a:lnTo>
                    <a:pt x="38" y="38"/>
                  </a:lnTo>
                  <a:lnTo>
                    <a:pt x="9" y="47"/>
                  </a:lnTo>
                  <a:lnTo>
                    <a:pt x="7" y="81"/>
                  </a:lnTo>
                  <a:lnTo>
                    <a:pt x="6" y="102"/>
                  </a:lnTo>
                  <a:lnTo>
                    <a:pt x="2" y="122"/>
                  </a:lnTo>
                  <a:lnTo>
                    <a:pt x="4" y="164"/>
                  </a:lnTo>
                  <a:lnTo>
                    <a:pt x="4" y="193"/>
                  </a:lnTo>
                  <a:lnTo>
                    <a:pt x="0" y="244"/>
                  </a:lnTo>
                  <a:lnTo>
                    <a:pt x="0" y="267"/>
                  </a:lnTo>
                  <a:lnTo>
                    <a:pt x="0" y="291"/>
                  </a:lnTo>
                  <a:lnTo>
                    <a:pt x="38" y="285"/>
                  </a:lnTo>
                  <a:lnTo>
                    <a:pt x="70" y="282"/>
                  </a:lnTo>
                  <a:lnTo>
                    <a:pt x="86" y="278"/>
                  </a:lnTo>
                  <a:lnTo>
                    <a:pt x="95" y="285"/>
                  </a:lnTo>
                  <a:lnTo>
                    <a:pt x="109" y="280"/>
                  </a:lnTo>
                  <a:lnTo>
                    <a:pt x="121" y="282"/>
                  </a:lnTo>
                  <a:lnTo>
                    <a:pt x="134" y="291"/>
                  </a:lnTo>
                  <a:lnTo>
                    <a:pt x="143" y="285"/>
                  </a:lnTo>
                  <a:lnTo>
                    <a:pt x="159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68" y="2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14">
              <a:extLst>
                <a:ext uri="{FF2B5EF4-FFF2-40B4-BE49-F238E27FC236}">
                  <a16:creationId xmlns:a16="http://schemas.microsoft.com/office/drawing/2014/main" id="{40C4BC7A-1421-B5B3-26EB-2A7B1DA36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8893" y="7035879"/>
              <a:ext cx="722783" cy="370426"/>
            </a:xfrm>
            <a:custGeom>
              <a:avLst/>
              <a:gdLst>
                <a:gd name="T0" fmla="*/ 291 w 320"/>
                <a:gd name="T1" fmla="*/ 164 h 164"/>
                <a:gd name="T2" fmla="*/ 291 w 320"/>
                <a:gd name="T3" fmla="*/ 123 h 164"/>
                <a:gd name="T4" fmla="*/ 293 w 320"/>
                <a:gd name="T5" fmla="*/ 100 h 164"/>
                <a:gd name="T6" fmla="*/ 302 w 320"/>
                <a:gd name="T7" fmla="*/ 82 h 164"/>
                <a:gd name="T8" fmla="*/ 320 w 320"/>
                <a:gd name="T9" fmla="*/ 64 h 164"/>
                <a:gd name="T10" fmla="*/ 309 w 320"/>
                <a:gd name="T11" fmla="*/ 53 h 164"/>
                <a:gd name="T12" fmla="*/ 293 w 320"/>
                <a:gd name="T13" fmla="*/ 48 h 164"/>
                <a:gd name="T14" fmla="*/ 284 w 320"/>
                <a:gd name="T15" fmla="*/ 45 h 164"/>
                <a:gd name="T16" fmla="*/ 272 w 320"/>
                <a:gd name="T17" fmla="*/ 32 h 164"/>
                <a:gd name="T18" fmla="*/ 272 w 320"/>
                <a:gd name="T19" fmla="*/ 16 h 164"/>
                <a:gd name="T20" fmla="*/ 236 w 320"/>
                <a:gd name="T21" fmla="*/ 16 h 164"/>
                <a:gd name="T22" fmla="*/ 210 w 320"/>
                <a:gd name="T23" fmla="*/ 16 h 164"/>
                <a:gd name="T24" fmla="*/ 199 w 320"/>
                <a:gd name="T25" fmla="*/ 2 h 164"/>
                <a:gd name="T26" fmla="*/ 170 w 320"/>
                <a:gd name="T27" fmla="*/ 0 h 164"/>
                <a:gd name="T28" fmla="*/ 147 w 320"/>
                <a:gd name="T29" fmla="*/ 2 h 164"/>
                <a:gd name="T30" fmla="*/ 99 w 320"/>
                <a:gd name="T31" fmla="*/ 2 h 164"/>
                <a:gd name="T32" fmla="*/ 94 w 320"/>
                <a:gd name="T33" fmla="*/ 14 h 164"/>
                <a:gd name="T34" fmla="*/ 92 w 320"/>
                <a:gd name="T35" fmla="*/ 27 h 164"/>
                <a:gd name="T36" fmla="*/ 85 w 320"/>
                <a:gd name="T37" fmla="*/ 39 h 164"/>
                <a:gd name="T38" fmla="*/ 78 w 320"/>
                <a:gd name="T39" fmla="*/ 48 h 164"/>
                <a:gd name="T40" fmla="*/ 67 w 320"/>
                <a:gd name="T41" fmla="*/ 55 h 164"/>
                <a:gd name="T42" fmla="*/ 58 w 320"/>
                <a:gd name="T43" fmla="*/ 68 h 164"/>
                <a:gd name="T44" fmla="*/ 57 w 320"/>
                <a:gd name="T45" fmla="*/ 80 h 164"/>
                <a:gd name="T46" fmla="*/ 33 w 320"/>
                <a:gd name="T47" fmla="*/ 91 h 164"/>
                <a:gd name="T48" fmla="*/ 7 w 320"/>
                <a:gd name="T49" fmla="*/ 91 h 164"/>
                <a:gd name="T50" fmla="*/ 0 w 320"/>
                <a:gd name="T51" fmla="*/ 100 h 164"/>
                <a:gd name="T52" fmla="*/ 5 w 320"/>
                <a:gd name="T53" fmla="*/ 112 h 164"/>
                <a:gd name="T54" fmla="*/ 3 w 320"/>
                <a:gd name="T55" fmla="*/ 128 h 164"/>
                <a:gd name="T56" fmla="*/ 5 w 320"/>
                <a:gd name="T57" fmla="*/ 142 h 164"/>
                <a:gd name="T58" fmla="*/ 7 w 320"/>
                <a:gd name="T59" fmla="*/ 155 h 164"/>
                <a:gd name="T60" fmla="*/ 19 w 320"/>
                <a:gd name="T61" fmla="*/ 150 h 164"/>
                <a:gd name="T62" fmla="*/ 30 w 320"/>
                <a:gd name="T63" fmla="*/ 142 h 164"/>
                <a:gd name="T64" fmla="*/ 85 w 320"/>
                <a:gd name="T65" fmla="*/ 135 h 164"/>
                <a:gd name="T66" fmla="*/ 101 w 320"/>
                <a:gd name="T67" fmla="*/ 141 h 164"/>
                <a:gd name="T68" fmla="*/ 162 w 320"/>
                <a:gd name="T69" fmla="*/ 155 h 164"/>
                <a:gd name="T70" fmla="*/ 197 w 320"/>
                <a:gd name="T71" fmla="*/ 153 h 164"/>
                <a:gd name="T72" fmla="*/ 213 w 320"/>
                <a:gd name="T73" fmla="*/ 155 h 164"/>
                <a:gd name="T74" fmla="*/ 231 w 320"/>
                <a:gd name="T75" fmla="*/ 164 h 164"/>
                <a:gd name="T76" fmla="*/ 291 w 320"/>
                <a:gd name="T77" fmla="*/ 164 h 164"/>
                <a:gd name="T78" fmla="*/ 291 w 320"/>
                <a:gd name="T79" fmla="*/ 164 h 164"/>
                <a:gd name="T80" fmla="*/ 291 w 320"/>
                <a:gd name="T8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0" h="164">
                  <a:moveTo>
                    <a:pt x="291" y="164"/>
                  </a:moveTo>
                  <a:lnTo>
                    <a:pt x="291" y="123"/>
                  </a:lnTo>
                  <a:lnTo>
                    <a:pt x="293" y="100"/>
                  </a:lnTo>
                  <a:lnTo>
                    <a:pt x="302" y="82"/>
                  </a:lnTo>
                  <a:lnTo>
                    <a:pt x="320" y="64"/>
                  </a:lnTo>
                  <a:lnTo>
                    <a:pt x="309" y="53"/>
                  </a:lnTo>
                  <a:lnTo>
                    <a:pt x="293" y="48"/>
                  </a:lnTo>
                  <a:lnTo>
                    <a:pt x="284" y="45"/>
                  </a:lnTo>
                  <a:lnTo>
                    <a:pt x="272" y="32"/>
                  </a:lnTo>
                  <a:lnTo>
                    <a:pt x="272" y="16"/>
                  </a:lnTo>
                  <a:lnTo>
                    <a:pt x="236" y="16"/>
                  </a:lnTo>
                  <a:lnTo>
                    <a:pt x="210" y="16"/>
                  </a:lnTo>
                  <a:lnTo>
                    <a:pt x="199" y="2"/>
                  </a:lnTo>
                  <a:lnTo>
                    <a:pt x="170" y="0"/>
                  </a:lnTo>
                  <a:lnTo>
                    <a:pt x="147" y="2"/>
                  </a:lnTo>
                  <a:lnTo>
                    <a:pt x="99" y="2"/>
                  </a:lnTo>
                  <a:lnTo>
                    <a:pt x="94" y="14"/>
                  </a:lnTo>
                  <a:lnTo>
                    <a:pt x="92" y="27"/>
                  </a:lnTo>
                  <a:lnTo>
                    <a:pt x="85" y="39"/>
                  </a:lnTo>
                  <a:lnTo>
                    <a:pt x="78" y="48"/>
                  </a:lnTo>
                  <a:lnTo>
                    <a:pt x="67" y="55"/>
                  </a:lnTo>
                  <a:lnTo>
                    <a:pt x="58" y="68"/>
                  </a:lnTo>
                  <a:lnTo>
                    <a:pt x="57" y="80"/>
                  </a:lnTo>
                  <a:lnTo>
                    <a:pt x="33" y="91"/>
                  </a:lnTo>
                  <a:lnTo>
                    <a:pt x="7" y="91"/>
                  </a:lnTo>
                  <a:lnTo>
                    <a:pt x="0" y="100"/>
                  </a:lnTo>
                  <a:lnTo>
                    <a:pt x="5" y="112"/>
                  </a:lnTo>
                  <a:lnTo>
                    <a:pt x="3" y="128"/>
                  </a:lnTo>
                  <a:lnTo>
                    <a:pt x="5" y="142"/>
                  </a:lnTo>
                  <a:lnTo>
                    <a:pt x="7" y="155"/>
                  </a:lnTo>
                  <a:lnTo>
                    <a:pt x="19" y="150"/>
                  </a:lnTo>
                  <a:lnTo>
                    <a:pt x="30" y="142"/>
                  </a:lnTo>
                  <a:lnTo>
                    <a:pt x="85" y="135"/>
                  </a:lnTo>
                  <a:lnTo>
                    <a:pt x="101" y="141"/>
                  </a:lnTo>
                  <a:lnTo>
                    <a:pt x="162" y="155"/>
                  </a:lnTo>
                  <a:lnTo>
                    <a:pt x="197" y="153"/>
                  </a:lnTo>
                  <a:lnTo>
                    <a:pt x="213" y="155"/>
                  </a:lnTo>
                  <a:lnTo>
                    <a:pt x="231" y="164"/>
                  </a:lnTo>
                  <a:lnTo>
                    <a:pt x="291" y="164"/>
                  </a:lnTo>
                  <a:lnTo>
                    <a:pt x="291" y="164"/>
                  </a:lnTo>
                  <a:lnTo>
                    <a:pt x="291" y="1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15">
              <a:extLst>
                <a:ext uri="{FF2B5EF4-FFF2-40B4-BE49-F238E27FC236}">
                  <a16:creationId xmlns:a16="http://schemas.microsoft.com/office/drawing/2014/main" id="{D79B5193-AFD9-207C-9CD4-BF25A8A44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24312" y="6870994"/>
              <a:ext cx="603073" cy="632435"/>
            </a:xfrm>
            <a:custGeom>
              <a:avLst/>
              <a:gdLst>
                <a:gd name="T0" fmla="*/ 45 w 267"/>
                <a:gd name="T1" fmla="*/ 280 h 280"/>
                <a:gd name="T2" fmla="*/ 57 w 267"/>
                <a:gd name="T3" fmla="*/ 274 h 280"/>
                <a:gd name="T4" fmla="*/ 98 w 267"/>
                <a:gd name="T5" fmla="*/ 260 h 280"/>
                <a:gd name="T6" fmla="*/ 114 w 267"/>
                <a:gd name="T7" fmla="*/ 255 h 280"/>
                <a:gd name="T8" fmla="*/ 136 w 267"/>
                <a:gd name="T9" fmla="*/ 248 h 280"/>
                <a:gd name="T10" fmla="*/ 134 w 267"/>
                <a:gd name="T11" fmla="*/ 235 h 280"/>
                <a:gd name="T12" fmla="*/ 141 w 267"/>
                <a:gd name="T13" fmla="*/ 219 h 280"/>
                <a:gd name="T14" fmla="*/ 157 w 267"/>
                <a:gd name="T15" fmla="*/ 228 h 280"/>
                <a:gd name="T16" fmla="*/ 159 w 267"/>
                <a:gd name="T17" fmla="*/ 240 h 280"/>
                <a:gd name="T18" fmla="*/ 175 w 267"/>
                <a:gd name="T19" fmla="*/ 233 h 280"/>
                <a:gd name="T20" fmla="*/ 189 w 267"/>
                <a:gd name="T21" fmla="*/ 232 h 280"/>
                <a:gd name="T22" fmla="*/ 219 w 267"/>
                <a:gd name="T23" fmla="*/ 214 h 280"/>
                <a:gd name="T24" fmla="*/ 233 w 267"/>
                <a:gd name="T25" fmla="*/ 208 h 280"/>
                <a:gd name="T26" fmla="*/ 246 w 267"/>
                <a:gd name="T27" fmla="*/ 203 h 280"/>
                <a:gd name="T28" fmla="*/ 267 w 267"/>
                <a:gd name="T29" fmla="*/ 192 h 280"/>
                <a:gd name="T30" fmla="*/ 258 w 267"/>
                <a:gd name="T31" fmla="*/ 153 h 280"/>
                <a:gd name="T32" fmla="*/ 264 w 267"/>
                <a:gd name="T33" fmla="*/ 137 h 280"/>
                <a:gd name="T34" fmla="*/ 248 w 267"/>
                <a:gd name="T35" fmla="*/ 112 h 280"/>
                <a:gd name="T36" fmla="*/ 244 w 267"/>
                <a:gd name="T37" fmla="*/ 89 h 280"/>
                <a:gd name="T38" fmla="*/ 235 w 267"/>
                <a:gd name="T39" fmla="*/ 66 h 280"/>
                <a:gd name="T40" fmla="*/ 223 w 267"/>
                <a:gd name="T41" fmla="*/ 29 h 280"/>
                <a:gd name="T42" fmla="*/ 216 w 267"/>
                <a:gd name="T43" fmla="*/ 5 h 280"/>
                <a:gd name="T44" fmla="*/ 184 w 267"/>
                <a:gd name="T45" fmla="*/ 4 h 280"/>
                <a:gd name="T46" fmla="*/ 168 w 267"/>
                <a:gd name="T47" fmla="*/ 2 h 280"/>
                <a:gd name="T48" fmla="*/ 100 w 267"/>
                <a:gd name="T49" fmla="*/ 0 h 280"/>
                <a:gd name="T50" fmla="*/ 39 w 267"/>
                <a:gd name="T51" fmla="*/ 0 h 280"/>
                <a:gd name="T52" fmla="*/ 0 w 267"/>
                <a:gd name="T53" fmla="*/ 2 h 280"/>
                <a:gd name="T54" fmla="*/ 6 w 267"/>
                <a:gd name="T55" fmla="*/ 18 h 280"/>
                <a:gd name="T56" fmla="*/ 20 w 267"/>
                <a:gd name="T57" fmla="*/ 110 h 280"/>
                <a:gd name="T58" fmla="*/ 32 w 267"/>
                <a:gd name="T59" fmla="*/ 192 h 280"/>
                <a:gd name="T60" fmla="*/ 32 w 267"/>
                <a:gd name="T61" fmla="*/ 212 h 280"/>
                <a:gd name="T62" fmla="*/ 38 w 267"/>
                <a:gd name="T63" fmla="*/ 249 h 280"/>
                <a:gd name="T64" fmla="*/ 41 w 267"/>
                <a:gd name="T65" fmla="*/ 276 h 280"/>
                <a:gd name="T66" fmla="*/ 45 w 267"/>
                <a:gd name="T67" fmla="*/ 280 h 280"/>
                <a:gd name="T68" fmla="*/ 45 w 267"/>
                <a:gd name="T69" fmla="*/ 280 h 280"/>
                <a:gd name="T70" fmla="*/ 45 w 267"/>
                <a:gd name="T7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" h="280">
                  <a:moveTo>
                    <a:pt x="45" y="280"/>
                  </a:moveTo>
                  <a:lnTo>
                    <a:pt x="57" y="274"/>
                  </a:lnTo>
                  <a:lnTo>
                    <a:pt x="98" y="260"/>
                  </a:lnTo>
                  <a:lnTo>
                    <a:pt x="114" y="255"/>
                  </a:lnTo>
                  <a:lnTo>
                    <a:pt x="136" y="248"/>
                  </a:lnTo>
                  <a:lnTo>
                    <a:pt x="134" y="235"/>
                  </a:lnTo>
                  <a:lnTo>
                    <a:pt x="141" y="219"/>
                  </a:lnTo>
                  <a:lnTo>
                    <a:pt x="157" y="228"/>
                  </a:lnTo>
                  <a:lnTo>
                    <a:pt x="159" y="240"/>
                  </a:lnTo>
                  <a:lnTo>
                    <a:pt x="175" y="233"/>
                  </a:lnTo>
                  <a:lnTo>
                    <a:pt x="189" y="232"/>
                  </a:lnTo>
                  <a:lnTo>
                    <a:pt x="219" y="214"/>
                  </a:lnTo>
                  <a:lnTo>
                    <a:pt x="233" y="208"/>
                  </a:lnTo>
                  <a:lnTo>
                    <a:pt x="246" y="203"/>
                  </a:lnTo>
                  <a:lnTo>
                    <a:pt x="267" y="192"/>
                  </a:lnTo>
                  <a:lnTo>
                    <a:pt x="258" y="153"/>
                  </a:lnTo>
                  <a:lnTo>
                    <a:pt x="264" y="137"/>
                  </a:lnTo>
                  <a:lnTo>
                    <a:pt x="248" y="112"/>
                  </a:lnTo>
                  <a:lnTo>
                    <a:pt x="244" y="89"/>
                  </a:lnTo>
                  <a:lnTo>
                    <a:pt x="235" y="66"/>
                  </a:lnTo>
                  <a:lnTo>
                    <a:pt x="223" y="29"/>
                  </a:lnTo>
                  <a:lnTo>
                    <a:pt x="216" y="5"/>
                  </a:lnTo>
                  <a:lnTo>
                    <a:pt x="184" y="4"/>
                  </a:lnTo>
                  <a:lnTo>
                    <a:pt x="168" y="2"/>
                  </a:lnTo>
                  <a:lnTo>
                    <a:pt x="100" y="0"/>
                  </a:lnTo>
                  <a:lnTo>
                    <a:pt x="39" y="0"/>
                  </a:lnTo>
                  <a:lnTo>
                    <a:pt x="0" y="2"/>
                  </a:lnTo>
                  <a:lnTo>
                    <a:pt x="6" y="18"/>
                  </a:lnTo>
                  <a:lnTo>
                    <a:pt x="20" y="110"/>
                  </a:lnTo>
                  <a:lnTo>
                    <a:pt x="32" y="192"/>
                  </a:lnTo>
                  <a:lnTo>
                    <a:pt x="32" y="212"/>
                  </a:lnTo>
                  <a:lnTo>
                    <a:pt x="38" y="249"/>
                  </a:lnTo>
                  <a:lnTo>
                    <a:pt x="41" y="276"/>
                  </a:lnTo>
                  <a:lnTo>
                    <a:pt x="45" y="280"/>
                  </a:lnTo>
                  <a:lnTo>
                    <a:pt x="45" y="280"/>
                  </a:lnTo>
                  <a:lnTo>
                    <a:pt x="45" y="2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16">
              <a:extLst>
                <a:ext uri="{FF2B5EF4-FFF2-40B4-BE49-F238E27FC236}">
                  <a16:creationId xmlns:a16="http://schemas.microsoft.com/office/drawing/2014/main" id="{A2948A4F-53E3-B594-57F5-28DA0EF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76837" y="7365649"/>
              <a:ext cx="659540" cy="557899"/>
            </a:xfrm>
            <a:custGeom>
              <a:avLst/>
              <a:gdLst>
                <a:gd name="T0" fmla="*/ 52 w 292"/>
                <a:gd name="T1" fmla="*/ 247 h 247"/>
                <a:gd name="T2" fmla="*/ 82 w 292"/>
                <a:gd name="T3" fmla="*/ 235 h 247"/>
                <a:gd name="T4" fmla="*/ 107 w 292"/>
                <a:gd name="T5" fmla="*/ 226 h 247"/>
                <a:gd name="T6" fmla="*/ 127 w 292"/>
                <a:gd name="T7" fmla="*/ 223 h 247"/>
                <a:gd name="T8" fmla="*/ 148 w 292"/>
                <a:gd name="T9" fmla="*/ 205 h 247"/>
                <a:gd name="T10" fmla="*/ 169 w 292"/>
                <a:gd name="T11" fmla="*/ 194 h 247"/>
                <a:gd name="T12" fmla="*/ 184 w 292"/>
                <a:gd name="T13" fmla="*/ 203 h 247"/>
                <a:gd name="T14" fmla="*/ 200 w 292"/>
                <a:gd name="T15" fmla="*/ 208 h 247"/>
                <a:gd name="T16" fmla="*/ 189 w 292"/>
                <a:gd name="T17" fmla="*/ 191 h 247"/>
                <a:gd name="T18" fmla="*/ 203 w 292"/>
                <a:gd name="T19" fmla="*/ 180 h 247"/>
                <a:gd name="T20" fmla="*/ 214 w 292"/>
                <a:gd name="T21" fmla="*/ 171 h 247"/>
                <a:gd name="T22" fmla="*/ 226 w 292"/>
                <a:gd name="T23" fmla="*/ 173 h 247"/>
                <a:gd name="T24" fmla="*/ 228 w 292"/>
                <a:gd name="T25" fmla="*/ 189 h 247"/>
                <a:gd name="T26" fmla="*/ 239 w 292"/>
                <a:gd name="T27" fmla="*/ 199 h 247"/>
                <a:gd name="T28" fmla="*/ 251 w 292"/>
                <a:gd name="T29" fmla="*/ 212 h 247"/>
                <a:gd name="T30" fmla="*/ 260 w 292"/>
                <a:gd name="T31" fmla="*/ 219 h 247"/>
                <a:gd name="T32" fmla="*/ 271 w 292"/>
                <a:gd name="T33" fmla="*/ 226 h 247"/>
                <a:gd name="T34" fmla="*/ 273 w 292"/>
                <a:gd name="T35" fmla="*/ 214 h 247"/>
                <a:gd name="T36" fmla="*/ 281 w 292"/>
                <a:gd name="T37" fmla="*/ 201 h 247"/>
                <a:gd name="T38" fmla="*/ 292 w 292"/>
                <a:gd name="T39" fmla="*/ 191 h 247"/>
                <a:gd name="T40" fmla="*/ 289 w 292"/>
                <a:gd name="T41" fmla="*/ 173 h 247"/>
                <a:gd name="T42" fmla="*/ 280 w 292"/>
                <a:gd name="T43" fmla="*/ 162 h 247"/>
                <a:gd name="T44" fmla="*/ 278 w 292"/>
                <a:gd name="T45" fmla="*/ 150 h 247"/>
                <a:gd name="T46" fmla="*/ 285 w 292"/>
                <a:gd name="T47" fmla="*/ 137 h 247"/>
                <a:gd name="T48" fmla="*/ 290 w 292"/>
                <a:gd name="T49" fmla="*/ 121 h 247"/>
                <a:gd name="T50" fmla="*/ 289 w 292"/>
                <a:gd name="T51" fmla="*/ 109 h 247"/>
                <a:gd name="T52" fmla="*/ 273 w 292"/>
                <a:gd name="T53" fmla="*/ 119 h 247"/>
                <a:gd name="T54" fmla="*/ 255 w 292"/>
                <a:gd name="T55" fmla="*/ 126 h 247"/>
                <a:gd name="T56" fmla="*/ 246 w 292"/>
                <a:gd name="T57" fmla="*/ 119 h 247"/>
                <a:gd name="T58" fmla="*/ 239 w 292"/>
                <a:gd name="T59" fmla="*/ 105 h 247"/>
                <a:gd name="T60" fmla="*/ 239 w 292"/>
                <a:gd name="T61" fmla="*/ 93 h 247"/>
                <a:gd name="T62" fmla="*/ 241 w 292"/>
                <a:gd name="T63" fmla="*/ 80 h 247"/>
                <a:gd name="T64" fmla="*/ 242 w 292"/>
                <a:gd name="T65" fmla="*/ 68 h 247"/>
                <a:gd name="T66" fmla="*/ 251 w 292"/>
                <a:gd name="T67" fmla="*/ 52 h 247"/>
                <a:gd name="T68" fmla="*/ 249 w 292"/>
                <a:gd name="T69" fmla="*/ 39 h 247"/>
                <a:gd name="T70" fmla="*/ 237 w 292"/>
                <a:gd name="T71" fmla="*/ 30 h 247"/>
                <a:gd name="T72" fmla="*/ 216 w 292"/>
                <a:gd name="T73" fmla="*/ 25 h 247"/>
                <a:gd name="T74" fmla="*/ 175 w 292"/>
                <a:gd name="T75" fmla="*/ 13 h 247"/>
                <a:gd name="T76" fmla="*/ 146 w 292"/>
                <a:gd name="T77" fmla="*/ 7 h 247"/>
                <a:gd name="T78" fmla="*/ 134 w 292"/>
                <a:gd name="T79" fmla="*/ 5 h 247"/>
                <a:gd name="T80" fmla="*/ 118 w 292"/>
                <a:gd name="T81" fmla="*/ 4 h 247"/>
                <a:gd name="T82" fmla="*/ 102 w 292"/>
                <a:gd name="T83" fmla="*/ 0 h 247"/>
                <a:gd name="T84" fmla="*/ 91 w 292"/>
                <a:gd name="T85" fmla="*/ 13 h 247"/>
                <a:gd name="T86" fmla="*/ 79 w 292"/>
                <a:gd name="T87" fmla="*/ 25 h 247"/>
                <a:gd name="T88" fmla="*/ 66 w 292"/>
                <a:gd name="T89" fmla="*/ 23 h 247"/>
                <a:gd name="T90" fmla="*/ 55 w 292"/>
                <a:gd name="T91" fmla="*/ 14 h 247"/>
                <a:gd name="T92" fmla="*/ 41 w 292"/>
                <a:gd name="T93" fmla="*/ 20 h 247"/>
                <a:gd name="T94" fmla="*/ 32 w 292"/>
                <a:gd name="T95" fmla="*/ 13 h 247"/>
                <a:gd name="T96" fmla="*/ 16 w 292"/>
                <a:gd name="T97" fmla="*/ 11 h 247"/>
                <a:gd name="T98" fmla="*/ 2 w 292"/>
                <a:gd name="T99" fmla="*/ 14 h 247"/>
                <a:gd name="T100" fmla="*/ 0 w 292"/>
                <a:gd name="T101" fmla="*/ 57 h 247"/>
                <a:gd name="T102" fmla="*/ 6 w 292"/>
                <a:gd name="T103" fmla="*/ 73 h 247"/>
                <a:gd name="T104" fmla="*/ 13 w 292"/>
                <a:gd name="T105" fmla="*/ 98 h 247"/>
                <a:gd name="T106" fmla="*/ 22 w 292"/>
                <a:gd name="T107" fmla="*/ 130 h 247"/>
                <a:gd name="T108" fmla="*/ 34 w 292"/>
                <a:gd name="T109" fmla="*/ 182 h 247"/>
                <a:gd name="T110" fmla="*/ 43 w 292"/>
                <a:gd name="T111" fmla="*/ 212 h 247"/>
                <a:gd name="T112" fmla="*/ 52 w 292"/>
                <a:gd name="T113" fmla="*/ 247 h 247"/>
                <a:gd name="T114" fmla="*/ 52 w 292"/>
                <a:gd name="T115" fmla="*/ 247 h 247"/>
                <a:gd name="T116" fmla="*/ 52 w 292"/>
                <a:gd name="T117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2" h="247">
                  <a:moveTo>
                    <a:pt x="52" y="247"/>
                  </a:moveTo>
                  <a:lnTo>
                    <a:pt x="82" y="235"/>
                  </a:lnTo>
                  <a:lnTo>
                    <a:pt x="107" y="226"/>
                  </a:lnTo>
                  <a:lnTo>
                    <a:pt x="127" y="223"/>
                  </a:lnTo>
                  <a:lnTo>
                    <a:pt x="148" y="205"/>
                  </a:lnTo>
                  <a:lnTo>
                    <a:pt x="169" y="194"/>
                  </a:lnTo>
                  <a:lnTo>
                    <a:pt x="184" y="203"/>
                  </a:lnTo>
                  <a:lnTo>
                    <a:pt x="200" y="208"/>
                  </a:lnTo>
                  <a:lnTo>
                    <a:pt x="189" y="191"/>
                  </a:lnTo>
                  <a:lnTo>
                    <a:pt x="203" y="180"/>
                  </a:lnTo>
                  <a:lnTo>
                    <a:pt x="214" y="171"/>
                  </a:lnTo>
                  <a:lnTo>
                    <a:pt x="226" y="173"/>
                  </a:lnTo>
                  <a:lnTo>
                    <a:pt x="228" y="189"/>
                  </a:lnTo>
                  <a:lnTo>
                    <a:pt x="239" y="199"/>
                  </a:lnTo>
                  <a:lnTo>
                    <a:pt x="251" y="212"/>
                  </a:lnTo>
                  <a:lnTo>
                    <a:pt x="260" y="219"/>
                  </a:lnTo>
                  <a:lnTo>
                    <a:pt x="271" y="226"/>
                  </a:lnTo>
                  <a:lnTo>
                    <a:pt x="273" y="214"/>
                  </a:lnTo>
                  <a:lnTo>
                    <a:pt x="281" y="201"/>
                  </a:lnTo>
                  <a:lnTo>
                    <a:pt x="292" y="191"/>
                  </a:lnTo>
                  <a:lnTo>
                    <a:pt x="289" y="173"/>
                  </a:lnTo>
                  <a:lnTo>
                    <a:pt x="280" y="162"/>
                  </a:lnTo>
                  <a:lnTo>
                    <a:pt x="278" y="150"/>
                  </a:lnTo>
                  <a:lnTo>
                    <a:pt x="285" y="137"/>
                  </a:lnTo>
                  <a:lnTo>
                    <a:pt x="290" y="121"/>
                  </a:lnTo>
                  <a:lnTo>
                    <a:pt x="289" y="109"/>
                  </a:lnTo>
                  <a:lnTo>
                    <a:pt x="273" y="119"/>
                  </a:lnTo>
                  <a:lnTo>
                    <a:pt x="255" y="126"/>
                  </a:lnTo>
                  <a:lnTo>
                    <a:pt x="246" y="119"/>
                  </a:lnTo>
                  <a:lnTo>
                    <a:pt x="239" y="105"/>
                  </a:lnTo>
                  <a:lnTo>
                    <a:pt x="239" y="93"/>
                  </a:lnTo>
                  <a:lnTo>
                    <a:pt x="241" y="80"/>
                  </a:lnTo>
                  <a:lnTo>
                    <a:pt x="242" y="68"/>
                  </a:lnTo>
                  <a:lnTo>
                    <a:pt x="251" y="52"/>
                  </a:lnTo>
                  <a:lnTo>
                    <a:pt x="249" y="39"/>
                  </a:lnTo>
                  <a:lnTo>
                    <a:pt x="237" y="30"/>
                  </a:lnTo>
                  <a:lnTo>
                    <a:pt x="216" y="25"/>
                  </a:lnTo>
                  <a:lnTo>
                    <a:pt x="175" y="13"/>
                  </a:lnTo>
                  <a:lnTo>
                    <a:pt x="146" y="7"/>
                  </a:lnTo>
                  <a:lnTo>
                    <a:pt x="134" y="5"/>
                  </a:lnTo>
                  <a:lnTo>
                    <a:pt x="118" y="4"/>
                  </a:lnTo>
                  <a:lnTo>
                    <a:pt x="102" y="0"/>
                  </a:lnTo>
                  <a:lnTo>
                    <a:pt x="91" y="13"/>
                  </a:lnTo>
                  <a:lnTo>
                    <a:pt x="79" y="25"/>
                  </a:lnTo>
                  <a:lnTo>
                    <a:pt x="66" y="23"/>
                  </a:lnTo>
                  <a:lnTo>
                    <a:pt x="55" y="14"/>
                  </a:lnTo>
                  <a:lnTo>
                    <a:pt x="41" y="20"/>
                  </a:lnTo>
                  <a:lnTo>
                    <a:pt x="32" y="13"/>
                  </a:lnTo>
                  <a:lnTo>
                    <a:pt x="16" y="11"/>
                  </a:lnTo>
                  <a:lnTo>
                    <a:pt x="2" y="14"/>
                  </a:lnTo>
                  <a:lnTo>
                    <a:pt x="0" y="57"/>
                  </a:lnTo>
                  <a:lnTo>
                    <a:pt x="6" y="73"/>
                  </a:lnTo>
                  <a:lnTo>
                    <a:pt x="13" y="98"/>
                  </a:lnTo>
                  <a:lnTo>
                    <a:pt x="22" y="130"/>
                  </a:lnTo>
                  <a:lnTo>
                    <a:pt x="34" y="182"/>
                  </a:lnTo>
                  <a:lnTo>
                    <a:pt x="43" y="212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52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17">
              <a:extLst>
                <a:ext uri="{FF2B5EF4-FFF2-40B4-BE49-F238E27FC236}">
                  <a16:creationId xmlns:a16="http://schemas.microsoft.com/office/drawing/2014/main" id="{FA1A85D6-6EFD-8BF7-D1F1-2F901281C9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61446" y="7871597"/>
              <a:ext cx="695679" cy="616625"/>
            </a:xfrm>
            <a:custGeom>
              <a:avLst/>
              <a:gdLst>
                <a:gd name="T0" fmla="*/ 224 w 308"/>
                <a:gd name="T1" fmla="*/ 273 h 273"/>
                <a:gd name="T2" fmla="*/ 226 w 308"/>
                <a:gd name="T3" fmla="*/ 260 h 273"/>
                <a:gd name="T4" fmla="*/ 221 w 308"/>
                <a:gd name="T5" fmla="*/ 246 h 273"/>
                <a:gd name="T6" fmla="*/ 230 w 308"/>
                <a:gd name="T7" fmla="*/ 234 h 273"/>
                <a:gd name="T8" fmla="*/ 224 w 308"/>
                <a:gd name="T9" fmla="*/ 221 h 273"/>
                <a:gd name="T10" fmla="*/ 233 w 308"/>
                <a:gd name="T11" fmla="*/ 209 h 273"/>
                <a:gd name="T12" fmla="*/ 240 w 308"/>
                <a:gd name="T13" fmla="*/ 196 h 273"/>
                <a:gd name="T14" fmla="*/ 262 w 308"/>
                <a:gd name="T15" fmla="*/ 185 h 273"/>
                <a:gd name="T16" fmla="*/ 286 w 308"/>
                <a:gd name="T17" fmla="*/ 161 h 273"/>
                <a:gd name="T18" fmla="*/ 303 w 308"/>
                <a:gd name="T19" fmla="*/ 143 h 273"/>
                <a:gd name="T20" fmla="*/ 308 w 308"/>
                <a:gd name="T21" fmla="*/ 127 h 273"/>
                <a:gd name="T22" fmla="*/ 295 w 308"/>
                <a:gd name="T23" fmla="*/ 100 h 273"/>
                <a:gd name="T24" fmla="*/ 279 w 308"/>
                <a:gd name="T25" fmla="*/ 98 h 273"/>
                <a:gd name="T26" fmla="*/ 262 w 308"/>
                <a:gd name="T27" fmla="*/ 79 h 273"/>
                <a:gd name="T28" fmla="*/ 246 w 308"/>
                <a:gd name="T29" fmla="*/ 84 h 273"/>
                <a:gd name="T30" fmla="*/ 228 w 308"/>
                <a:gd name="T31" fmla="*/ 63 h 273"/>
                <a:gd name="T32" fmla="*/ 183 w 308"/>
                <a:gd name="T33" fmla="*/ 63 h 273"/>
                <a:gd name="T34" fmla="*/ 171 w 308"/>
                <a:gd name="T35" fmla="*/ 48 h 273"/>
                <a:gd name="T36" fmla="*/ 162 w 308"/>
                <a:gd name="T37" fmla="*/ 41 h 273"/>
                <a:gd name="T38" fmla="*/ 153 w 308"/>
                <a:gd name="T39" fmla="*/ 32 h 273"/>
                <a:gd name="T40" fmla="*/ 149 w 308"/>
                <a:gd name="T41" fmla="*/ 16 h 273"/>
                <a:gd name="T42" fmla="*/ 141 w 308"/>
                <a:gd name="T43" fmla="*/ 2 h 273"/>
                <a:gd name="T44" fmla="*/ 123 w 308"/>
                <a:gd name="T45" fmla="*/ 0 h 273"/>
                <a:gd name="T46" fmla="*/ 105 w 308"/>
                <a:gd name="T47" fmla="*/ 27 h 273"/>
                <a:gd name="T48" fmla="*/ 91 w 308"/>
                <a:gd name="T49" fmla="*/ 38 h 273"/>
                <a:gd name="T50" fmla="*/ 36 w 308"/>
                <a:gd name="T51" fmla="*/ 77 h 273"/>
                <a:gd name="T52" fmla="*/ 0 w 308"/>
                <a:gd name="T53" fmla="*/ 98 h 273"/>
                <a:gd name="T54" fmla="*/ 2 w 308"/>
                <a:gd name="T55" fmla="*/ 128 h 273"/>
                <a:gd name="T56" fmla="*/ 14 w 308"/>
                <a:gd name="T57" fmla="*/ 134 h 273"/>
                <a:gd name="T58" fmla="*/ 19 w 308"/>
                <a:gd name="T59" fmla="*/ 143 h 273"/>
                <a:gd name="T60" fmla="*/ 28 w 308"/>
                <a:gd name="T61" fmla="*/ 155 h 273"/>
                <a:gd name="T62" fmla="*/ 37 w 308"/>
                <a:gd name="T63" fmla="*/ 168 h 273"/>
                <a:gd name="T64" fmla="*/ 44 w 308"/>
                <a:gd name="T65" fmla="*/ 178 h 273"/>
                <a:gd name="T66" fmla="*/ 50 w 308"/>
                <a:gd name="T67" fmla="*/ 193 h 273"/>
                <a:gd name="T68" fmla="*/ 59 w 308"/>
                <a:gd name="T69" fmla="*/ 203 h 273"/>
                <a:gd name="T70" fmla="*/ 69 w 308"/>
                <a:gd name="T71" fmla="*/ 212 h 273"/>
                <a:gd name="T72" fmla="*/ 85 w 308"/>
                <a:gd name="T73" fmla="*/ 219 h 273"/>
                <a:gd name="T74" fmla="*/ 98 w 308"/>
                <a:gd name="T75" fmla="*/ 228 h 273"/>
                <a:gd name="T76" fmla="*/ 110 w 308"/>
                <a:gd name="T77" fmla="*/ 232 h 273"/>
                <a:gd name="T78" fmla="*/ 119 w 308"/>
                <a:gd name="T79" fmla="*/ 241 h 273"/>
                <a:gd name="T80" fmla="*/ 132 w 308"/>
                <a:gd name="T81" fmla="*/ 244 h 273"/>
                <a:gd name="T82" fmla="*/ 144 w 308"/>
                <a:gd name="T83" fmla="*/ 244 h 273"/>
                <a:gd name="T84" fmla="*/ 157 w 308"/>
                <a:gd name="T85" fmla="*/ 248 h 273"/>
                <a:gd name="T86" fmla="*/ 169 w 308"/>
                <a:gd name="T87" fmla="*/ 257 h 273"/>
                <a:gd name="T88" fmla="*/ 181 w 308"/>
                <a:gd name="T89" fmla="*/ 260 h 273"/>
                <a:gd name="T90" fmla="*/ 196 w 308"/>
                <a:gd name="T91" fmla="*/ 266 h 273"/>
                <a:gd name="T92" fmla="*/ 208 w 308"/>
                <a:gd name="T93" fmla="*/ 267 h 273"/>
                <a:gd name="T94" fmla="*/ 224 w 308"/>
                <a:gd name="T95" fmla="*/ 273 h 273"/>
                <a:gd name="T96" fmla="*/ 224 w 308"/>
                <a:gd name="T97" fmla="*/ 273 h 273"/>
                <a:gd name="T98" fmla="*/ 224 w 308"/>
                <a:gd name="T99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273">
                  <a:moveTo>
                    <a:pt x="224" y="273"/>
                  </a:moveTo>
                  <a:lnTo>
                    <a:pt x="226" y="260"/>
                  </a:lnTo>
                  <a:lnTo>
                    <a:pt x="221" y="246"/>
                  </a:lnTo>
                  <a:lnTo>
                    <a:pt x="230" y="234"/>
                  </a:lnTo>
                  <a:lnTo>
                    <a:pt x="224" y="221"/>
                  </a:lnTo>
                  <a:lnTo>
                    <a:pt x="233" y="209"/>
                  </a:lnTo>
                  <a:lnTo>
                    <a:pt x="240" y="196"/>
                  </a:lnTo>
                  <a:lnTo>
                    <a:pt x="262" y="185"/>
                  </a:lnTo>
                  <a:lnTo>
                    <a:pt x="286" y="161"/>
                  </a:lnTo>
                  <a:lnTo>
                    <a:pt x="303" y="143"/>
                  </a:lnTo>
                  <a:lnTo>
                    <a:pt x="308" y="127"/>
                  </a:lnTo>
                  <a:lnTo>
                    <a:pt x="295" y="100"/>
                  </a:lnTo>
                  <a:lnTo>
                    <a:pt x="279" y="98"/>
                  </a:lnTo>
                  <a:lnTo>
                    <a:pt x="262" y="79"/>
                  </a:lnTo>
                  <a:lnTo>
                    <a:pt x="246" y="84"/>
                  </a:lnTo>
                  <a:lnTo>
                    <a:pt x="228" y="63"/>
                  </a:lnTo>
                  <a:lnTo>
                    <a:pt x="183" y="63"/>
                  </a:lnTo>
                  <a:lnTo>
                    <a:pt x="171" y="48"/>
                  </a:lnTo>
                  <a:lnTo>
                    <a:pt x="162" y="41"/>
                  </a:lnTo>
                  <a:lnTo>
                    <a:pt x="153" y="32"/>
                  </a:lnTo>
                  <a:lnTo>
                    <a:pt x="149" y="16"/>
                  </a:lnTo>
                  <a:lnTo>
                    <a:pt x="141" y="2"/>
                  </a:lnTo>
                  <a:lnTo>
                    <a:pt x="123" y="0"/>
                  </a:lnTo>
                  <a:lnTo>
                    <a:pt x="105" y="27"/>
                  </a:lnTo>
                  <a:lnTo>
                    <a:pt x="91" y="38"/>
                  </a:lnTo>
                  <a:lnTo>
                    <a:pt x="36" y="77"/>
                  </a:lnTo>
                  <a:lnTo>
                    <a:pt x="0" y="98"/>
                  </a:lnTo>
                  <a:lnTo>
                    <a:pt x="2" y="128"/>
                  </a:lnTo>
                  <a:lnTo>
                    <a:pt x="14" y="134"/>
                  </a:lnTo>
                  <a:lnTo>
                    <a:pt x="19" y="143"/>
                  </a:lnTo>
                  <a:lnTo>
                    <a:pt x="28" y="155"/>
                  </a:lnTo>
                  <a:lnTo>
                    <a:pt x="37" y="168"/>
                  </a:lnTo>
                  <a:lnTo>
                    <a:pt x="44" y="178"/>
                  </a:lnTo>
                  <a:lnTo>
                    <a:pt x="50" y="193"/>
                  </a:lnTo>
                  <a:lnTo>
                    <a:pt x="59" y="203"/>
                  </a:lnTo>
                  <a:lnTo>
                    <a:pt x="69" y="212"/>
                  </a:lnTo>
                  <a:lnTo>
                    <a:pt x="85" y="219"/>
                  </a:lnTo>
                  <a:lnTo>
                    <a:pt x="98" y="228"/>
                  </a:lnTo>
                  <a:lnTo>
                    <a:pt x="110" y="232"/>
                  </a:lnTo>
                  <a:lnTo>
                    <a:pt x="119" y="241"/>
                  </a:lnTo>
                  <a:lnTo>
                    <a:pt x="132" y="244"/>
                  </a:lnTo>
                  <a:lnTo>
                    <a:pt x="144" y="244"/>
                  </a:lnTo>
                  <a:lnTo>
                    <a:pt x="157" y="248"/>
                  </a:lnTo>
                  <a:lnTo>
                    <a:pt x="169" y="257"/>
                  </a:lnTo>
                  <a:lnTo>
                    <a:pt x="181" y="260"/>
                  </a:lnTo>
                  <a:lnTo>
                    <a:pt x="196" y="266"/>
                  </a:lnTo>
                  <a:lnTo>
                    <a:pt x="208" y="267"/>
                  </a:lnTo>
                  <a:lnTo>
                    <a:pt x="224" y="273"/>
                  </a:lnTo>
                  <a:lnTo>
                    <a:pt x="224" y="273"/>
                  </a:lnTo>
                  <a:lnTo>
                    <a:pt x="224" y="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18">
              <a:extLst>
                <a:ext uri="{FF2B5EF4-FFF2-40B4-BE49-F238E27FC236}">
                  <a16:creationId xmlns:a16="http://schemas.microsoft.com/office/drawing/2014/main" id="{FB718123-E2A9-CB1D-7E69-5FF835803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30653" y="8092950"/>
              <a:ext cx="867340" cy="670834"/>
            </a:xfrm>
            <a:custGeom>
              <a:avLst/>
              <a:gdLst>
                <a:gd name="T0" fmla="*/ 149 w 384"/>
                <a:gd name="T1" fmla="*/ 297 h 297"/>
                <a:gd name="T2" fmla="*/ 189 w 384"/>
                <a:gd name="T3" fmla="*/ 267 h 297"/>
                <a:gd name="T4" fmla="*/ 203 w 384"/>
                <a:gd name="T5" fmla="*/ 257 h 297"/>
                <a:gd name="T6" fmla="*/ 217 w 384"/>
                <a:gd name="T7" fmla="*/ 244 h 297"/>
                <a:gd name="T8" fmla="*/ 231 w 384"/>
                <a:gd name="T9" fmla="*/ 237 h 297"/>
                <a:gd name="T10" fmla="*/ 271 w 384"/>
                <a:gd name="T11" fmla="*/ 200 h 297"/>
                <a:gd name="T12" fmla="*/ 333 w 384"/>
                <a:gd name="T13" fmla="*/ 146 h 297"/>
                <a:gd name="T14" fmla="*/ 365 w 384"/>
                <a:gd name="T15" fmla="*/ 146 h 297"/>
                <a:gd name="T16" fmla="*/ 384 w 384"/>
                <a:gd name="T17" fmla="*/ 148 h 297"/>
                <a:gd name="T18" fmla="*/ 372 w 384"/>
                <a:gd name="T19" fmla="*/ 144 h 297"/>
                <a:gd name="T20" fmla="*/ 356 w 384"/>
                <a:gd name="T21" fmla="*/ 144 h 297"/>
                <a:gd name="T22" fmla="*/ 343 w 384"/>
                <a:gd name="T23" fmla="*/ 134 h 297"/>
                <a:gd name="T24" fmla="*/ 335 w 384"/>
                <a:gd name="T25" fmla="*/ 127 h 297"/>
                <a:gd name="T26" fmla="*/ 322 w 384"/>
                <a:gd name="T27" fmla="*/ 121 h 297"/>
                <a:gd name="T28" fmla="*/ 311 w 384"/>
                <a:gd name="T29" fmla="*/ 118 h 297"/>
                <a:gd name="T30" fmla="*/ 299 w 384"/>
                <a:gd name="T31" fmla="*/ 109 h 297"/>
                <a:gd name="T32" fmla="*/ 290 w 384"/>
                <a:gd name="T33" fmla="*/ 102 h 297"/>
                <a:gd name="T34" fmla="*/ 283 w 384"/>
                <a:gd name="T35" fmla="*/ 84 h 297"/>
                <a:gd name="T36" fmla="*/ 274 w 384"/>
                <a:gd name="T37" fmla="*/ 77 h 297"/>
                <a:gd name="T38" fmla="*/ 265 w 384"/>
                <a:gd name="T39" fmla="*/ 63 h 297"/>
                <a:gd name="T40" fmla="*/ 260 w 384"/>
                <a:gd name="T41" fmla="*/ 48 h 297"/>
                <a:gd name="T42" fmla="*/ 249 w 384"/>
                <a:gd name="T43" fmla="*/ 41 h 297"/>
                <a:gd name="T44" fmla="*/ 240 w 384"/>
                <a:gd name="T45" fmla="*/ 30 h 297"/>
                <a:gd name="T46" fmla="*/ 235 w 384"/>
                <a:gd name="T47" fmla="*/ 0 h 297"/>
                <a:gd name="T48" fmla="*/ 201 w 384"/>
                <a:gd name="T49" fmla="*/ 4 h 297"/>
                <a:gd name="T50" fmla="*/ 176 w 384"/>
                <a:gd name="T51" fmla="*/ 0 h 297"/>
                <a:gd name="T52" fmla="*/ 133 w 384"/>
                <a:gd name="T53" fmla="*/ 0 h 297"/>
                <a:gd name="T54" fmla="*/ 66 w 384"/>
                <a:gd name="T55" fmla="*/ 2 h 297"/>
                <a:gd name="T56" fmla="*/ 57 w 384"/>
                <a:gd name="T57" fmla="*/ 47 h 297"/>
                <a:gd name="T58" fmla="*/ 37 w 384"/>
                <a:gd name="T59" fmla="*/ 48 h 297"/>
                <a:gd name="T60" fmla="*/ 28 w 384"/>
                <a:gd name="T61" fmla="*/ 63 h 297"/>
                <a:gd name="T62" fmla="*/ 20 w 384"/>
                <a:gd name="T63" fmla="*/ 95 h 297"/>
                <a:gd name="T64" fmla="*/ 0 w 384"/>
                <a:gd name="T65" fmla="*/ 146 h 297"/>
                <a:gd name="T66" fmla="*/ 11 w 384"/>
                <a:gd name="T67" fmla="*/ 160 h 297"/>
                <a:gd name="T68" fmla="*/ 27 w 384"/>
                <a:gd name="T69" fmla="*/ 162 h 297"/>
                <a:gd name="T70" fmla="*/ 41 w 384"/>
                <a:gd name="T71" fmla="*/ 155 h 297"/>
                <a:gd name="T72" fmla="*/ 52 w 384"/>
                <a:gd name="T73" fmla="*/ 166 h 297"/>
                <a:gd name="T74" fmla="*/ 66 w 384"/>
                <a:gd name="T75" fmla="*/ 155 h 297"/>
                <a:gd name="T76" fmla="*/ 78 w 384"/>
                <a:gd name="T77" fmla="*/ 169 h 297"/>
                <a:gd name="T78" fmla="*/ 85 w 384"/>
                <a:gd name="T79" fmla="*/ 184 h 297"/>
                <a:gd name="T80" fmla="*/ 96 w 384"/>
                <a:gd name="T81" fmla="*/ 198 h 297"/>
                <a:gd name="T82" fmla="*/ 109 w 384"/>
                <a:gd name="T83" fmla="*/ 200 h 297"/>
                <a:gd name="T84" fmla="*/ 94 w 384"/>
                <a:gd name="T85" fmla="*/ 210 h 297"/>
                <a:gd name="T86" fmla="*/ 100 w 384"/>
                <a:gd name="T87" fmla="*/ 225 h 297"/>
                <a:gd name="T88" fmla="*/ 98 w 384"/>
                <a:gd name="T89" fmla="*/ 241 h 297"/>
                <a:gd name="T90" fmla="*/ 103 w 384"/>
                <a:gd name="T91" fmla="*/ 253 h 297"/>
                <a:gd name="T92" fmla="*/ 116 w 384"/>
                <a:gd name="T93" fmla="*/ 258 h 297"/>
                <a:gd name="T94" fmla="*/ 116 w 384"/>
                <a:gd name="T95" fmla="*/ 274 h 297"/>
                <a:gd name="T96" fmla="*/ 132 w 384"/>
                <a:gd name="T97" fmla="*/ 276 h 297"/>
                <a:gd name="T98" fmla="*/ 144 w 384"/>
                <a:gd name="T99" fmla="*/ 287 h 297"/>
                <a:gd name="T100" fmla="*/ 153 w 384"/>
                <a:gd name="T101" fmla="*/ 297 h 297"/>
                <a:gd name="T102" fmla="*/ 149 w 384"/>
                <a:gd name="T103" fmla="*/ 297 h 297"/>
                <a:gd name="T104" fmla="*/ 149 w 384"/>
                <a:gd name="T105" fmla="*/ 297 h 297"/>
                <a:gd name="T106" fmla="*/ 149 w 384"/>
                <a:gd name="T10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4" h="297">
                  <a:moveTo>
                    <a:pt x="149" y="297"/>
                  </a:moveTo>
                  <a:lnTo>
                    <a:pt x="189" y="267"/>
                  </a:lnTo>
                  <a:lnTo>
                    <a:pt x="203" y="257"/>
                  </a:lnTo>
                  <a:lnTo>
                    <a:pt x="217" y="244"/>
                  </a:lnTo>
                  <a:lnTo>
                    <a:pt x="231" y="237"/>
                  </a:lnTo>
                  <a:lnTo>
                    <a:pt x="271" y="200"/>
                  </a:lnTo>
                  <a:lnTo>
                    <a:pt x="333" y="146"/>
                  </a:lnTo>
                  <a:lnTo>
                    <a:pt x="365" y="146"/>
                  </a:lnTo>
                  <a:lnTo>
                    <a:pt x="384" y="148"/>
                  </a:lnTo>
                  <a:lnTo>
                    <a:pt x="372" y="144"/>
                  </a:lnTo>
                  <a:lnTo>
                    <a:pt x="356" y="144"/>
                  </a:lnTo>
                  <a:lnTo>
                    <a:pt x="343" y="134"/>
                  </a:lnTo>
                  <a:lnTo>
                    <a:pt x="335" y="127"/>
                  </a:lnTo>
                  <a:lnTo>
                    <a:pt x="322" y="121"/>
                  </a:lnTo>
                  <a:lnTo>
                    <a:pt x="311" y="118"/>
                  </a:lnTo>
                  <a:lnTo>
                    <a:pt x="299" y="109"/>
                  </a:lnTo>
                  <a:lnTo>
                    <a:pt x="290" y="102"/>
                  </a:lnTo>
                  <a:lnTo>
                    <a:pt x="283" y="84"/>
                  </a:lnTo>
                  <a:lnTo>
                    <a:pt x="274" y="77"/>
                  </a:lnTo>
                  <a:lnTo>
                    <a:pt x="265" y="63"/>
                  </a:lnTo>
                  <a:lnTo>
                    <a:pt x="260" y="48"/>
                  </a:lnTo>
                  <a:lnTo>
                    <a:pt x="249" y="41"/>
                  </a:lnTo>
                  <a:lnTo>
                    <a:pt x="240" y="30"/>
                  </a:lnTo>
                  <a:lnTo>
                    <a:pt x="235" y="0"/>
                  </a:lnTo>
                  <a:lnTo>
                    <a:pt x="201" y="4"/>
                  </a:lnTo>
                  <a:lnTo>
                    <a:pt x="176" y="0"/>
                  </a:lnTo>
                  <a:lnTo>
                    <a:pt x="133" y="0"/>
                  </a:lnTo>
                  <a:lnTo>
                    <a:pt x="66" y="2"/>
                  </a:lnTo>
                  <a:lnTo>
                    <a:pt x="57" y="47"/>
                  </a:lnTo>
                  <a:lnTo>
                    <a:pt x="37" y="48"/>
                  </a:lnTo>
                  <a:lnTo>
                    <a:pt x="28" y="63"/>
                  </a:lnTo>
                  <a:lnTo>
                    <a:pt x="20" y="95"/>
                  </a:lnTo>
                  <a:lnTo>
                    <a:pt x="0" y="146"/>
                  </a:lnTo>
                  <a:lnTo>
                    <a:pt x="11" y="160"/>
                  </a:lnTo>
                  <a:lnTo>
                    <a:pt x="27" y="162"/>
                  </a:lnTo>
                  <a:lnTo>
                    <a:pt x="41" y="155"/>
                  </a:lnTo>
                  <a:lnTo>
                    <a:pt x="52" y="166"/>
                  </a:lnTo>
                  <a:lnTo>
                    <a:pt x="66" y="155"/>
                  </a:lnTo>
                  <a:lnTo>
                    <a:pt x="78" y="169"/>
                  </a:lnTo>
                  <a:lnTo>
                    <a:pt x="85" y="184"/>
                  </a:lnTo>
                  <a:lnTo>
                    <a:pt x="96" y="198"/>
                  </a:lnTo>
                  <a:lnTo>
                    <a:pt x="109" y="200"/>
                  </a:lnTo>
                  <a:lnTo>
                    <a:pt x="94" y="210"/>
                  </a:lnTo>
                  <a:lnTo>
                    <a:pt x="100" y="225"/>
                  </a:lnTo>
                  <a:lnTo>
                    <a:pt x="98" y="241"/>
                  </a:lnTo>
                  <a:lnTo>
                    <a:pt x="103" y="253"/>
                  </a:lnTo>
                  <a:lnTo>
                    <a:pt x="116" y="258"/>
                  </a:lnTo>
                  <a:lnTo>
                    <a:pt x="116" y="274"/>
                  </a:lnTo>
                  <a:lnTo>
                    <a:pt x="132" y="276"/>
                  </a:lnTo>
                  <a:lnTo>
                    <a:pt x="144" y="287"/>
                  </a:lnTo>
                  <a:lnTo>
                    <a:pt x="153" y="297"/>
                  </a:lnTo>
                  <a:lnTo>
                    <a:pt x="149" y="297"/>
                  </a:lnTo>
                  <a:lnTo>
                    <a:pt x="149" y="297"/>
                  </a:lnTo>
                  <a:lnTo>
                    <a:pt x="149" y="2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19">
              <a:extLst>
                <a:ext uri="{FF2B5EF4-FFF2-40B4-BE49-F238E27FC236}">
                  <a16:creationId xmlns:a16="http://schemas.microsoft.com/office/drawing/2014/main" id="{2B443764-05A9-BBDE-D0EF-D05EFA7F3B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09525" y="8040999"/>
              <a:ext cx="860565" cy="612108"/>
            </a:xfrm>
            <a:custGeom>
              <a:avLst/>
              <a:gdLst>
                <a:gd name="T0" fmla="*/ 239 w 381"/>
                <a:gd name="T1" fmla="*/ 269 h 271"/>
                <a:gd name="T2" fmla="*/ 351 w 381"/>
                <a:gd name="T3" fmla="*/ 271 h 271"/>
                <a:gd name="T4" fmla="*/ 377 w 381"/>
                <a:gd name="T5" fmla="*/ 271 h 271"/>
                <a:gd name="T6" fmla="*/ 376 w 381"/>
                <a:gd name="T7" fmla="*/ 256 h 271"/>
                <a:gd name="T8" fmla="*/ 376 w 381"/>
                <a:gd name="T9" fmla="*/ 176 h 271"/>
                <a:gd name="T10" fmla="*/ 370 w 381"/>
                <a:gd name="T11" fmla="*/ 162 h 271"/>
                <a:gd name="T12" fmla="*/ 376 w 381"/>
                <a:gd name="T13" fmla="*/ 141 h 271"/>
                <a:gd name="T14" fmla="*/ 381 w 381"/>
                <a:gd name="T15" fmla="*/ 125 h 271"/>
                <a:gd name="T16" fmla="*/ 379 w 381"/>
                <a:gd name="T17" fmla="*/ 70 h 271"/>
                <a:gd name="T18" fmla="*/ 379 w 381"/>
                <a:gd name="T19" fmla="*/ 41 h 271"/>
                <a:gd name="T20" fmla="*/ 370 w 381"/>
                <a:gd name="T21" fmla="*/ 27 h 271"/>
                <a:gd name="T22" fmla="*/ 353 w 381"/>
                <a:gd name="T23" fmla="*/ 18 h 271"/>
                <a:gd name="T24" fmla="*/ 335 w 381"/>
                <a:gd name="T25" fmla="*/ 13 h 271"/>
                <a:gd name="T26" fmla="*/ 319 w 381"/>
                <a:gd name="T27" fmla="*/ 4 h 271"/>
                <a:gd name="T28" fmla="*/ 258 w 381"/>
                <a:gd name="T29" fmla="*/ 5 h 271"/>
                <a:gd name="T30" fmla="*/ 244 w 381"/>
                <a:gd name="T31" fmla="*/ 5 h 271"/>
                <a:gd name="T32" fmla="*/ 80 w 381"/>
                <a:gd name="T33" fmla="*/ 4 h 271"/>
                <a:gd name="T34" fmla="*/ 64 w 381"/>
                <a:gd name="T35" fmla="*/ 2 h 271"/>
                <a:gd name="T36" fmla="*/ 0 w 381"/>
                <a:gd name="T37" fmla="*/ 0 h 271"/>
                <a:gd name="T38" fmla="*/ 2 w 381"/>
                <a:gd name="T39" fmla="*/ 16 h 271"/>
                <a:gd name="T40" fmla="*/ 18 w 381"/>
                <a:gd name="T41" fmla="*/ 16 h 271"/>
                <a:gd name="T42" fmla="*/ 23 w 381"/>
                <a:gd name="T43" fmla="*/ 25 h 271"/>
                <a:gd name="T44" fmla="*/ 11 w 381"/>
                <a:gd name="T45" fmla="*/ 41 h 271"/>
                <a:gd name="T46" fmla="*/ 9 w 381"/>
                <a:gd name="T47" fmla="*/ 57 h 271"/>
                <a:gd name="T48" fmla="*/ 18 w 381"/>
                <a:gd name="T49" fmla="*/ 68 h 271"/>
                <a:gd name="T50" fmla="*/ 30 w 381"/>
                <a:gd name="T51" fmla="*/ 75 h 271"/>
                <a:gd name="T52" fmla="*/ 41 w 381"/>
                <a:gd name="T53" fmla="*/ 86 h 271"/>
                <a:gd name="T54" fmla="*/ 29 w 381"/>
                <a:gd name="T55" fmla="*/ 105 h 271"/>
                <a:gd name="T56" fmla="*/ 34 w 381"/>
                <a:gd name="T57" fmla="*/ 118 h 271"/>
                <a:gd name="T58" fmla="*/ 50 w 381"/>
                <a:gd name="T59" fmla="*/ 123 h 271"/>
                <a:gd name="T60" fmla="*/ 48 w 381"/>
                <a:gd name="T61" fmla="*/ 139 h 271"/>
                <a:gd name="T62" fmla="*/ 48 w 381"/>
                <a:gd name="T63" fmla="*/ 155 h 271"/>
                <a:gd name="T64" fmla="*/ 54 w 381"/>
                <a:gd name="T65" fmla="*/ 175 h 271"/>
                <a:gd name="T66" fmla="*/ 64 w 381"/>
                <a:gd name="T67" fmla="*/ 187 h 271"/>
                <a:gd name="T68" fmla="*/ 71 w 381"/>
                <a:gd name="T69" fmla="*/ 199 h 271"/>
                <a:gd name="T70" fmla="*/ 61 w 381"/>
                <a:gd name="T71" fmla="*/ 208 h 271"/>
                <a:gd name="T72" fmla="*/ 66 w 381"/>
                <a:gd name="T73" fmla="*/ 223 h 271"/>
                <a:gd name="T74" fmla="*/ 77 w 381"/>
                <a:gd name="T75" fmla="*/ 240 h 271"/>
                <a:gd name="T76" fmla="*/ 169 w 381"/>
                <a:gd name="T77" fmla="*/ 248 h 271"/>
                <a:gd name="T78" fmla="*/ 212 w 381"/>
                <a:gd name="T79" fmla="*/ 249 h 271"/>
                <a:gd name="T80" fmla="*/ 212 w 381"/>
                <a:gd name="T81" fmla="*/ 269 h 271"/>
                <a:gd name="T82" fmla="*/ 239 w 381"/>
                <a:gd name="T83" fmla="*/ 269 h 271"/>
                <a:gd name="T84" fmla="*/ 239 w 381"/>
                <a:gd name="T85" fmla="*/ 269 h 271"/>
                <a:gd name="T86" fmla="*/ 239 w 381"/>
                <a:gd name="T87" fmla="*/ 26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81" h="271">
                  <a:moveTo>
                    <a:pt x="239" y="269"/>
                  </a:moveTo>
                  <a:lnTo>
                    <a:pt x="351" y="271"/>
                  </a:lnTo>
                  <a:lnTo>
                    <a:pt x="377" y="271"/>
                  </a:lnTo>
                  <a:lnTo>
                    <a:pt x="376" y="256"/>
                  </a:lnTo>
                  <a:lnTo>
                    <a:pt x="376" y="176"/>
                  </a:lnTo>
                  <a:lnTo>
                    <a:pt x="370" y="162"/>
                  </a:lnTo>
                  <a:lnTo>
                    <a:pt x="376" y="141"/>
                  </a:lnTo>
                  <a:lnTo>
                    <a:pt x="381" y="125"/>
                  </a:lnTo>
                  <a:lnTo>
                    <a:pt x="379" y="70"/>
                  </a:lnTo>
                  <a:lnTo>
                    <a:pt x="379" y="41"/>
                  </a:lnTo>
                  <a:lnTo>
                    <a:pt x="370" y="27"/>
                  </a:lnTo>
                  <a:lnTo>
                    <a:pt x="353" y="18"/>
                  </a:lnTo>
                  <a:lnTo>
                    <a:pt x="335" y="13"/>
                  </a:lnTo>
                  <a:lnTo>
                    <a:pt x="319" y="4"/>
                  </a:lnTo>
                  <a:lnTo>
                    <a:pt x="258" y="5"/>
                  </a:lnTo>
                  <a:lnTo>
                    <a:pt x="244" y="5"/>
                  </a:lnTo>
                  <a:lnTo>
                    <a:pt x="80" y="4"/>
                  </a:lnTo>
                  <a:lnTo>
                    <a:pt x="64" y="2"/>
                  </a:lnTo>
                  <a:lnTo>
                    <a:pt x="0" y="0"/>
                  </a:lnTo>
                  <a:lnTo>
                    <a:pt x="2" y="16"/>
                  </a:lnTo>
                  <a:lnTo>
                    <a:pt x="18" y="16"/>
                  </a:lnTo>
                  <a:lnTo>
                    <a:pt x="23" y="25"/>
                  </a:lnTo>
                  <a:lnTo>
                    <a:pt x="11" y="41"/>
                  </a:lnTo>
                  <a:lnTo>
                    <a:pt x="9" y="57"/>
                  </a:lnTo>
                  <a:lnTo>
                    <a:pt x="18" y="68"/>
                  </a:lnTo>
                  <a:lnTo>
                    <a:pt x="30" y="75"/>
                  </a:lnTo>
                  <a:lnTo>
                    <a:pt x="41" y="86"/>
                  </a:lnTo>
                  <a:lnTo>
                    <a:pt x="29" y="105"/>
                  </a:lnTo>
                  <a:lnTo>
                    <a:pt x="34" y="118"/>
                  </a:lnTo>
                  <a:lnTo>
                    <a:pt x="50" y="123"/>
                  </a:lnTo>
                  <a:lnTo>
                    <a:pt x="48" y="139"/>
                  </a:lnTo>
                  <a:lnTo>
                    <a:pt x="48" y="155"/>
                  </a:lnTo>
                  <a:lnTo>
                    <a:pt x="54" y="175"/>
                  </a:lnTo>
                  <a:lnTo>
                    <a:pt x="64" y="187"/>
                  </a:lnTo>
                  <a:lnTo>
                    <a:pt x="71" y="199"/>
                  </a:lnTo>
                  <a:lnTo>
                    <a:pt x="61" y="208"/>
                  </a:lnTo>
                  <a:lnTo>
                    <a:pt x="66" y="223"/>
                  </a:lnTo>
                  <a:lnTo>
                    <a:pt x="77" y="240"/>
                  </a:lnTo>
                  <a:lnTo>
                    <a:pt x="169" y="248"/>
                  </a:lnTo>
                  <a:lnTo>
                    <a:pt x="212" y="249"/>
                  </a:lnTo>
                  <a:lnTo>
                    <a:pt x="212" y="269"/>
                  </a:lnTo>
                  <a:lnTo>
                    <a:pt x="239" y="269"/>
                  </a:lnTo>
                  <a:lnTo>
                    <a:pt x="239" y="269"/>
                  </a:lnTo>
                  <a:lnTo>
                    <a:pt x="239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20">
              <a:extLst>
                <a:ext uri="{FF2B5EF4-FFF2-40B4-BE49-F238E27FC236}">
                  <a16:creationId xmlns:a16="http://schemas.microsoft.com/office/drawing/2014/main" id="{7B05F415-F298-525B-C877-607E3D1314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7381459"/>
              <a:ext cx="804096" cy="725043"/>
            </a:xfrm>
            <a:custGeom>
              <a:avLst/>
              <a:gdLst>
                <a:gd name="T0" fmla="*/ 229 w 356"/>
                <a:gd name="T1" fmla="*/ 321 h 321"/>
                <a:gd name="T2" fmla="*/ 316 w 356"/>
                <a:gd name="T3" fmla="*/ 267 h 321"/>
                <a:gd name="T4" fmla="*/ 356 w 356"/>
                <a:gd name="T5" fmla="*/ 240 h 321"/>
                <a:gd name="T6" fmla="*/ 338 w 356"/>
                <a:gd name="T7" fmla="*/ 173 h 321"/>
                <a:gd name="T8" fmla="*/ 327 w 356"/>
                <a:gd name="T9" fmla="*/ 130 h 321"/>
                <a:gd name="T10" fmla="*/ 309 w 356"/>
                <a:gd name="T11" fmla="*/ 66 h 321"/>
                <a:gd name="T12" fmla="*/ 300 w 356"/>
                <a:gd name="T13" fmla="*/ 0 h 321"/>
                <a:gd name="T14" fmla="*/ 208 w 356"/>
                <a:gd name="T15" fmla="*/ 13 h 321"/>
                <a:gd name="T16" fmla="*/ 112 w 356"/>
                <a:gd name="T17" fmla="*/ 29 h 321"/>
                <a:gd name="T18" fmla="*/ 0 w 356"/>
                <a:gd name="T19" fmla="*/ 54 h 321"/>
                <a:gd name="T20" fmla="*/ 14 w 356"/>
                <a:gd name="T21" fmla="*/ 70 h 321"/>
                <a:gd name="T22" fmla="*/ 28 w 356"/>
                <a:gd name="T23" fmla="*/ 89 h 321"/>
                <a:gd name="T24" fmla="*/ 39 w 356"/>
                <a:gd name="T25" fmla="*/ 103 h 321"/>
                <a:gd name="T26" fmla="*/ 57 w 356"/>
                <a:gd name="T27" fmla="*/ 116 h 321"/>
                <a:gd name="T28" fmla="*/ 60 w 356"/>
                <a:gd name="T29" fmla="*/ 134 h 321"/>
                <a:gd name="T30" fmla="*/ 73 w 356"/>
                <a:gd name="T31" fmla="*/ 148 h 321"/>
                <a:gd name="T32" fmla="*/ 67 w 356"/>
                <a:gd name="T33" fmla="*/ 162 h 321"/>
                <a:gd name="T34" fmla="*/ 74 w 356"/>
                <a:gd name="T35" fmla="*/ 176 h 321"/>
                <a:gd name="T36" fmla="*/ 73 w 356"/>
                <a:gd name="T37" fmla="*/ 196 h 321"/>
                <a:gd name="T38" fmla="*/ 87 w 356"/>
                <a:gd name="T39" fmla="*/ 207 h 321"/>
                <a:gd name="T40" fmla="*/ 85 w 356"/>
                <a:gd name="T41" fmla="*/ 219 h 321"/>
                <a:gd name="T42" fmla="*/ 92 w 356"/>
                <a:gd name="T43" fmla="*/ 244 h 321"/>
                <a:gd name="T44" fmla="*/ 106 w 356"/>
                <a:gd name="T45" fmla="*/ 264 h 321"/>
                <a:gd name="T46" fmla="*/ 121 w 356"/>
                <a:gd name="T47" fmla="*/ 273 h 321"/>
                <a:gd name="T48" fmla="*/ 169 w 356"/>
                <a:gd name="T49" fmla="*/ 278 h 321"/>
                <a:gd name="T50" fmla="*/ 187 w 356"/>
                <a:gd name="T51" fmla="*/ 299 h 321"/>
                <a:gd name="T52" fmla="*/ 197 w 356"/>
                <a:gd name="T53" fmla="*/ 289 h 321"/>
                <a:gd name="T54" fmla="*/ 229 w 356"/>
                <a:gd name="T55" fmla="*/ 321 h 321"/>
                <a:gd name="T56" fmla="*/ 229 w 356"/>
                <a:gd name="T57" fmla="*/ 321 h 321"/>
                <a:gd name="T58" fmla="*/ 229 w 356"/>
                <a:gd name="T59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321">
                  <a:moveTo>
                    <a:pt x="229" y="321"/>
                  </a:moveTo>
                  <a:lnTo>
                    <a:pt x="316" y="267"/>
                  </a:lnTo>
                  <a:lnTo>
                    <a:pt x="356" y="240"/>
                  </a:lnTo>
                  <a:lnTo>
                    <a:pt x="338" y="173"/>
                  </a:lnTo>
                  <a:lnTo>
                    <a:pt x="327" y="130"/>
                  </a:lnTo>
                  <a:lnTo>
                    <a:pt x="309" y="66"/>
                  </a:lnTo>
                  <a:lnTo>
                    <a:pt x="300" y="0"/>
                  </a:lnTo>
                  <a:lnTo>
                    <a:pt x="208" y="13"/>
                  </a:lnTo>
                  <a:lnTo>
                    <a:pt x="112" y="29"/>
                  </a:lnTo>
                  <a:lnTo>
                    <a:pt x="0" y="54"/>
                  </a:lnTo>
                  <a:lnTo>
                    <a:pt x="14" y="70"/>
                  </a:lnTo>
                  <a:lnTo>
                    <a:pt x="28" y="89"/>
                  </a:lnTo>
                  <a:lnTo>
                    <a:pt x="39" y="103"/>
                  </a:lnTo>
                  <a:lnTo>
                    <a:pt x="57" y="116"/>
                  </a:lnTo>
                  <a:lnTo>
                    <a:pt x="60" y="134"/>
                  </a:lnTo>
                  <a:lnTo>
                    <a:pt x="73" y="148"/>
                  </a:lnTo>
                  <a:lnTo>
                    <a:pt x="67" y="162"/>
                  </a:lnTo>
                  <a:lnTo>
                    <a:pt x="74" y="176"/>
                  </a:lnTo>
                  <a:lnTo>
                    <a:pt x="73" y="196"/>
                  </a:lnTo>
                  <a:lnTo>
                    <a:pt x="87" y="207"/>
                  </a:lnTo>
                  <a:lnTo>
                    <a:pt x="85" y="219"/>
                  </a:lnTo>
                  <a:lnTo>
                    <a:pt x="92" y="244"/>
                  </a:lnTo>
                  <a:lnTo>
                    <a:pt x="106" y="264"/>
                  </a:lnTo>
                  <a:lnTo>
                    <a:pt x="121" y="273"/>
                  </a:lnTo>
                  <a:lnTo>
                    <a:pt x="169" y="278"/>
                  </a:lnTo>
                  <a:lnTo>
                    <a:pt x="187" y="299"/>
                  </a:lnTo>
                  <a:lnTo>
                    <a:pt x="197" y="289"/>
                  </a:lnTo>
                  <a:lnTo>
                    <a:pt x="229" y="321"/>
                  </a:lnTo>
                  <a:lnTo>
                    <a:pt x="229" y="321"/>
                  </a:lnTo>
                  <a:lnTo>
                    <a:pt x="229" y="3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21">
              <a:extLst>
                <a:ext uri="{FF2B5EF4-FFF2-40B4-BE49-F238E27FC236}">
                  <a16:creationId xmlns:a16="http://schemas.microsoft.com/office/drawing/2014/main" id="{2D1B5681-D7F0-2656-32E0-C3E26D1C27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01906" y="7354355"/>
              <a:ext cx="402048" cy="573709"/>
            </a:xfrm>
            <a:custGeom>
              <a:avLst/>
              <a:gdLst>
                <a:gd name="T0" fmla="*/ 167 w 178"/>
                <a:gd name="T1" fmla="*/ 254 h 254"/>
                <a:gd name="T2" fmla="*/ 166 w 178"/>
                <a:gd name="T3" fmla="*/ 238 h 254"/>
                <a:gd name="T4" fmla="*/ 174 w 178"/>
                <a:gd name="T5" fmla="*/ 194 h 254"/>
                <a:gd name="T6" fmla="*/ 174 w 178"/>
                <a:gd name="T7" fmla="*/ 146 h 254"/>
                <a:gd name="T8" fmla="*/ 174 w 178"/>
                <a:gd name="T9" fmla="*/ 87 h 254"/>
                <a:gd name="T10" fmla="*/ 176 w 178"/>
                <a:gd name="T11" fmla="*/ 74 h 254"/>
                <a:gd name="T12" fmla="*/ 178 w 178"/>
                <a:gd name="T13" fmla="*/ 34 h 254"/>
                <a:gd name="T14" fmla="*/ 174 w 178"/>
                <a:gd name="T15" fmla="*/ 7 h 254"/>
                <a:gd name="T16" fmla="*/ 144 w 178"/>
                <a:gd name="T17" fmla="*/ 0 h 254"/>
                <a:gd name="T18" fmla="*/ 121 w 178"/>
                <a:gd name="T19" fmla="*/ 0 h 254"/>
                <a:gd name="T20" fmla="*/ 114 w 178"/>
                <a:gd name="T21" fmla="*/ 12 h 254"/>
                <a:gd name="T22" fmla="*/ 53 w 178"/>
                <a:gd name="T23" fmla="*/ 25 h 254"/>
                <a:gd name="T24" fmla="*/ 34 w 178"/>
                <a:gd name="T25" fmla="*/ 21 h 254"/>
                <a:gd name="T26" fmla="*/ 16 w 178"/>
                <a:gd name="T27" fmla="*/ 12 h 254"/>
                <a:gd name="T28" fmla="*/ 18 w 178"/>
                <a:gd name="T29" fmla="*/ 50 h 254"/>
                <a:gd name="T30" fmla="*/ 16 w 178"/>
                <a:gd name="T31" fmla="*/ 66 h 254"/>
                <a:gd name="T32" fmla="*/ 18 w 178"/>
                <a:gd name="T33" fmla="*/ 110 h 254"/>
                <a:gd name="T34" fmla="*/ 18 w 178"/>
                <a:gd name="T35" fmla="*/ 130 h 254"/>
                <a:gd name="T36" fmla="*/ 16 w 178"/>
                <a:gd name="T37" fmla="*/ 146 h 254"/>
                <a:gd name="T38" fmla="*/ 7 w 178"/>
                <a:gd name="T39" fmla="*/ 160 h 254"/>
                <a:gd name="T40" fmla="*/ 0 w 178"/>
                <a:gd name="T41" fmla="*/ 188 h 254"/>
                <a:gd name="T42" fmla="*/ 55 w 178"/>
                <a:gd name="T43" fmla="*/ 199 h 254"/>
                <a:gd name="T44" fmla="*/ 116 w 178"/>
                <a:gd name="T45" fmla="*/ 199 h 254"/>
                <a:gd name="T46" fmla="*/ 112 w 178"/>
                <a:gd name="T47" fmla="*/ 229 h 254"/>
                <a:gd name="T48" fmla="*/ 112 w 178"/>
                <a:gd name="T49" fmla="*/ 254 h 254"/>
                <a:gd name="T50" fmla="*/ 167 w 178"/>
                <a:gd name="T51" fmla="*/ 254 h 254"/>
                <a:gd name="T52" fmla="*/ 167 w 178"/>
                <a:gd name="T53" fmla="*/ 254 h 254"/>
                <a:gd name="T54" fmla="*/ 167 w 178"/>
                <a:gd name="T5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8" h="254">
                  <a:moveTo>
                    <a:pt x="167" y="254"/>
                  </a:moveTo>
                  <a:lnTo>
                    <a:pt x="166" y="238"/>
                  </a:lnTo>
                  <a:lnTo>
                    <a:pt x="174" y="194"/>
                  </a:lnTo>
                  <a:lnTo>
                    <a:pt x="174" y="146"/>
                  </a:lnTo>
                  <a:lnTo>
                    <a:pt x="174" y="87"/>
                  </a:lnTo>
                  <a:lnTo>
                    <a:pt x="176" y="74"/>
                  </a:lnTo>
                  <a:lnTo>
                    <a:pt x="178" y="34"/>
                  </a:lnTo>
                  <a:lnTo>
                    <a:pt x="174" y="7"/>
                  </a:lnTo>
                  <a:lnTo>
                    <a:pt x="144" y="0"/>
                  </a:lnTo>
                  <a:lnTo>
                    <a:pt x="121" y="0"/>
                  </a:lnTo>
                  <a:lnTo>
                    <a:pt x="114" y="12"/>
                  </a:lnTo>
                  <a:lnTo>
                    <a:pt x="53" y="25"/>
                  </a:lnTo>
                  <a:lnTo>
                    <a:pt x="34" y="21"/>
                  </a:lnTo>
                  <a:lnTo>
                    <a:pt x="16" y="12"/>
                  </a:lnTo>
                  <a:lnTo>
                    <a:pt x="18" y="50"/>
                  </a:lnTo>
                  <a:lnTo>
                    <a:pt x="16" y="66"/>
                  </a:lnTo>
                  <a:lnTo>
                    <a:pt x="18" y="110"/>
                  </a:lnTo>
                  <a:lnTo>
                    <a:pt x="18" y="130"/>
                  </a:lnTo>
                  <a:lnTo>
                    <a:pt x="16" y="146"/>
                  </a:lnTo>
                  <a:lnTo>
                    <a:pt x="7" y="160"/>
                  </a:lnTo>
                  <a:lnTo>
                    <a:pt x="0" y="188"/>
                  </a:lnTo>
                  <a:lnTo>
                    <a:pt x="55" y="199"/>
                  </a:lnTo>
                  <a:lnTo>
                    <a:pt x="116" y="199"/>
                  </a:lnTo>
                  <a:lnTo>
                    <a:pt x="112" y="229"/>
                  </a:lnTo>
                  <a:lnTo>
                    <a:pt x="112" y="254"/>
                  </a:lnTo>
                  <a:lnTo>
                    <a:pt x="167" y="254"/>
                  </a:lnTo>
                  <a:lnTo>
                    <a:pt x="167" y="254"/>
                  </a:lnTo>
                  <a:lnTo>
                    <a:pt x="167" y="2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22">
              <a:extLst>
                <a:ext uri="{FF2B5EF4-FFF2-40B4-BE49-F238E27FC236}">
                  <a16:creationId xmlns:a16="http://schemas.microsoft.com/office/drawing/2014/main" id="{5ECF9406-15B4-936B-70D5-027856660A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65165" y="7288853"/>
              <a:ext cx="643730" cy="819908"/>
            </a:xfrm>
            <a:custGeom>
              <a:avLst/>
              <a:gdLst>
                <a:gd name="T0" fmla="*/ 131 w 285"/>
                <a:gd name="T1" fmla="*/ 362 h 363"/>
                <a:gd name="T2" fmla="*/ 226 w 285"/>
                <a:gd name="T3" fmla="*/ 363 h 363"/>
                <a:gd name="T4" fmla="*/ 276 w 285"/>
                <a:gd name="T5" fmla="*/ 330 h 363"/>
                <a:gd name="T6" fmla="*/ 274 w 285"/>
                <a:gd name="T7" fmla="*/ 306 h 363"/>
                <a:gd name="T8" fmla="*/ 263 w 285"/>
                <a:gd name="T9" fmla="*/ 296 h 363"/>
                <a:gd name="T10" fmla="*/ 261 w 285"/>
                <a:gd name="T11" fmla="*/ 287 h 363"/>
                <a:gd name="T12" fmla="*/ 267 w 285"/>
                <a:gd name="T13" fmla="*/ 264 h 363"/>
                <a:gd name="T14" fmla="*/ 258 w 285"/>
                <a:gd name="T15" fmla="*/ 253 h 363"/>
                <a:gd name="T16" fmla="*/ 267 w 285"/>
                <a:gd name="T17" fmla="*/ 242 h 363"/>
                <a:gd name="T18" fmla="*/ 258 w 285"/>
                <a:gd name="T19" fmla="*/ 232 h 363"/>
                <a:gd name="T20" fmla="*/ 260 w 285"/>
                <a:gd name="T21" fmla="*/ 216 h 363"/>
                <a:gd name="T22" fmla="*/ 251 w 285"/>
                <a:gd name="T23" fmla="*/ 205 h 363"/>
                <a:gd name="T24" fmla="*/ 256 w 285"/>
                <a:gd name="T25" fmla="*/ 192 h 363"/>
                <a:gd name="T26" fmla="*/ 254 w 285"/>
                <a:gd name="T27" fmla="*/ 178 h 363"/>
                <a:gd name="T28" fmla="*/ 263 w 285"/>
                <a:gd name="T29" fmla="*/ 168 h 363"/>
                <a:gd name="T30" fmla="*/ 261 w 285"/>
                <a:gd name="T31" fmla="*/ 150 h 363"/>
                <a:gd name="T32" fmla="*/ 269 w 285"/>
                <a:gd name="T33" fmla="*/ 141 h 363"/>
                <a:gd name="T34" fmla="*/ 261 w 285"/>
                <a:gd name="T35" fmla="*/ 130 h 363"/>
                <a:gd name="T36" fmla="*/ 269 w 285"/>
                <a:gd name="T37" fmla="*/ 116 h 363"/>
                <a:gd name="T38" fmla="*/ 270 w 285"/>
                <a:gd name="T39" fmla="*/ 100 h 363"/>
                <a:gd name="T40" fmla="*/ 270 w 285"/>
                <a:gd name="T41" fmla="*/ 84 h 363"/>
                <a:gd name="T42" fmla="*/ 277 w 285"/>
                <a:gd name="T43" fmla="*/ 75 h 363"/>
                <a:gd name="T44" fmla="*/ 277 w 285"/>
                <a:gd name="T45" fmla="*/ 52 h 363"/>
                <a:gd name="T46" fmla="*/ 285 w 285"/>
                <a:gd name="T47" fmla="*/ 39 h 363"/>
                <a:gd name="T48" fmla="*/ 285 w 285"/>
                <a:gd name="T49" fmla="*/ 20 h 363"/>
                <a:gd name="T50" fmla="*/ 165 w 285"/>
                <a:gd name="T51" fmla="*/ 9 h 363"/>
                <a:gd name="T52" fmla="*/ 151 w 285"/>
                <a:gd name="T53" fmla="*/ 0 h 363"/>
                <a:gd name="T54" fmla="*/ 133 w 285"/>
                <a:gd name="T55" fmla="*/ 9 h 363"/>
                <a:gd name="T56" fmla="*/ 108 w 285"/>
                <a:gd name="T57" fmla="*/ 9 h 363"/>
                <a:gd name="T58" fmla="*/ 12 w 285"/>
                <a:gd name="T59" fmla="*/ 6 h 363"/>
                <a:gd name="T60" fmla="*/ 10 w 285"/>
                <a:gd name="T61" fmla="*/ 39 h 363"/>
                <a:gd name="T62" fmla="*/ 5 w 285"/>
                <a:gd name="T63" fmla="*/ 89 h 363"/>
                <a:gd name="T64" fmla="*/ 2 w 285"/>
                <a:gd name="T65" fmla="*/ 169 h 363"/>
                <a:gd name="T66" fmla="*/ 2 w 285"/>
                <a:gd name="T67" fmla="*/ 216 h 363"/>
                <a:gd name="T68" fmla="*/ 0 w 285"/>
                <a:gd name="T69" fmla="*/ 255 h 363"/>
                <a:gd name="T70" fmla="*/ 3 w 285"/>
                <a:gd name="T71" fmla="*/ 335 h 363"/>
                <a:gd name="T72" fmla="*/ 75 w 285"/>
                <a:gd name="T73" fmla="*/ 337 h 363"/>
                <a:gd name="T74" fmla="*/ 89 w 285"/>
                <a:gd name="T75" fmla="*/ 346 h 363"/>
                <a:gd name="T76" fmla="*/ 108 w 285"/>
                <a:gd name="T77" fmla="*/ 351 h 363"/>
                <a:gd name="T78" fmla="*/ 126 w 285"/>
                <a:gd name="T79" fmla="*/ 360 h 363"/>
                <a:gd name="T80" fmla="*/ 131 w 285"/>
                <a:gd name="T81" fmla="*/ 362 h 363"/>
                <a:gd name="T82" fmla="*/ 131 w 285"/>
                <a:gd name="T83" fmla="*/ 362 h 363"/>
                <a:gd name="T84" fmla="*/ 131 w 285"/>
                <a:gd name="T85" fmla="*/ 362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5" h="363">
                  <a:moveTo>
                    <a:pt x="131" y="362"/>
                  </a:moveTo>
                  <a:lnTo>
                    <a:pt x="226" y="363"/>
                  </a:lnTo>
                  <a:lnTo>
                    <a:pt x="276" y="330"/>
                  </a:lnTo>
                  <a:lnTo>
                    <a:pt x="274" y="306"/>
                  </a:lnTo>
                  <a:lnTo>
                    <a:pt x="263" y="296"/>
                  </a:lnTo>
                  <a:lnTo>
                    <a:pt x="261" y="287"/>
                  </a:lnTo>
                  <a:lnTo>
                    <a:pt x="267" y="264"/>
                  </a:lnTo>
                  <a:lnTo>
                    <a:pt x="258" y="253"/>
                  </a:lnTo>
                  <a:lnTo>
                    <a:pt x="267" y="242"/>
                  </a:lnTo>
                  <a:lnTo>
                    <a:pt x="258" y="232"/>
                  </a:lnTo>
                  <a:lnTo>
                    <a:pt x="260" y="216"/>
                  </a:lnTo>
                  <a:lnTo>
                    <a:pt x="251" y="205"/>
                  </a:lnTo>
                  <a:lnTo>
                    <a:pt x="256" y="192"/>
                  </a:lnTo>
                  <a:lnTo>
                    <a:pt x="254" y="178"/>
                  </a:lnTo>
                  <a:lnTo>
                    <a:pt x="263" y="168"/>
                  </a:lnTo>
                  <a:lnTo>
                    <a:pt x="261" y="150"/>
                  </a:lnTo>
                  <a:lnTo>
                    <a:pt x="269" y="141"/>
                  </a:lnTo>
                  <a:lnTo>
                    <a:pt x="261" y="130"/>
                  </a:lnTo>
                  <a:lnTo>
                    <a:pt x="269" y="116"/>
                  </a:lnTo>
                  <a:lnTo>
                    <a:pt x="270" y="100"/>
                  </a:lnTo>
                  <a:lnTo>
                    <a:pt x="270" y="84"/>
                  </a:lnTo>
                  <a:lnTo>
                    <a:pt x="277" y="75"/>
                  </a:lnTo>
                  <a:lnTo>
                    <a:pt x="277" y="52"/>
                  </a:lnTo>
                  <a:lnTo>
                    <a:pt x="285" y="39"/>
                  </a:lnTo>
                  <a:lnTo>
                    <a:pt x="285" y="20"/>
                  </a:lnTo>
                  <a:lnTo>
                    <a:pt x="165" y="9"/>
                  </a:lnTo>
                  <a:lnTo>
                    <a:pt x="151" y="0"/>
                  </a:lnTo>
                  <a:lnTo>
                    <a:pt x="133" y="9"/>
                  </a:lnTo>
                  <a:lnTo>
                    <a:pt x="108" y="9"/>
                  </a:lnTo>
                  <a:lnTo>
                    <a:pt x="12" y="6"/>
                  </a:lnTo>
                  <a:lnTo>
                    <a:pt x="10" y="39"/>
                  </a:lnTo>
                  <a:lnTo>
                    <a:pt x="5" y="89"/>
                  </a:lnTo>
                  <a:lnTo>
                    <a:pt x="2" y="169"/>
                  </a:lnTo>
                  <a:lnTo>
                    <a:pt x="2" y="216"/>
                  </a:lnTo>
                  <a:lnTo>
                    <a:pt x="0" y="255"/>
                  </a:lnTo>
                  <a:lnTo>
                    <a:pt x="3" y="335"/>
                  </a:lnTo>
                  <a:lnTo>
                    <a:pt x="75" y="337"/>
                  </a:lnTo>
                  <a:lnTo>
                    <a:pt x="89" y="346"/>
                  </a:lnTo>
                  <a:lnTo>
                    <a:pt x="108" y="351"/>
                  </a:lnTo>
                  <a:lnTo>
                    <a:pt x="126" y="360"/>
                  </a:lnTo>
                  <a:lnTo>
                    <a:pt x="131" y="362"/>
                  </a:lnTo>
                  <a:lnTo>
                    <a:pt x="131" y="362"/>
                  </a:lnTo>
                  <a:lnTo>
                    <a:pt x="131" y="3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23">
              <a:extLst>
                <a:ext uri="{FF2B5EF4-FFF2-40B4-BE49-F238E27FC236}">
                  <a16:creationId xmlns:a16="http://schemas.microsoft.com/office/drawing/2014/main" id="{888412A6-516A-1893-F749-B31C733F07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54881" y="7349838"/>
              <a:ext cx="727301" cy="747630"/>
            </a:xfrm>
            <a:custGeom>
              <a:avLst/>
              <a:gdLst>
                <a:gd name="T0" fmla="*/ 180 w 322"/>
                <a:gd name="T1" fmla="*/ 329 h 331"/>
                <a:gd name="T2" fmla="*/ 312 w 322"/>
                <a:gd name="T3" fmla="*/ 240 h 331"/>
                <a:gd name="T4" fmla="*/ 322 w 322"/>
                <a:gd name="T5" fmla="*/ 235 h 331"/>
                <a:gd name="T6" fmla="*/ 317 w 322"/>
                <a:gd name="T7" fmla="*/ 217 h 331"/>
                <a:gd name="T8" fmla="*/ 313 w 322"/>
                <a:gd name="T9" fmla="*/ 201 h 331"/>
                <a:gd name="T10" fmla="*/ 312 w 322"/>
                <a:gd name="T11" fmla="*/ 185 h 331"/>
                <a:gd name="T12" fmla="*/ 313 w 322"/>
                <a:gd name="T13" fmla="*/ 173 h 331"/>
                <a:gd name="T14" fmla="*/ 299 w 322"/>
                <a:gd name="T15" fmla="*/ 148 h 331"/>
                <a:gd name="T16" fmla="*/ 296 w 322"/>
                <a:gd name="T17" fmla="*/ 132 h 331"/>
                <a:gd name="T18" fmla="*/ 283 w 322"/>
                <a:gd name="T19" fmla="*/ 123 h 331"/>
                <a:gd name="T20" fmla="*/ 269 w 322"/>
                <a:gd name="T21" fmla="*/ 109 h 331"/>
                <a:gd name="T22" fmla="*/ 258 w 322"/>
                <a:gd name="T23" fmla="*/ 94 h 331"/>
                <a:gd name="T24" fmla="*/ 248 w 322"/>
                <a:gd name="T25" fmla="*/ 76 h 331"/>
                <a:gd name="T26" fmla="*/ 240 w 322"/>
                <a:gd name="T27" fmla="*/ 57 h 331"/>
                <a:gd name="T28" fmla="*/ 233 w 322"/>
                <a:gd name="T29" fmla="*/ 27 h 331"/>
                <a:gd name="T30" fmla="*/ 224 w 322"/>
                <a:gd name="T31" fmla="*/ 20 h 331"/>
                <a:gd name="T32" fmla="*/ 210 w 322"/>
                <a:gd name="T33" fmla="*/ 11 h 331"/>
                <a:gd name="T34" fmla="*/ 198 w 322"/>
                <a:gd name="T35" fmla="*/ 2 h 331"/>
                <a:gd name="T36" fmla="*/ 78 w 322"/>
                <a:gd name="T37" fmla="*/ 0 h 331"/>
                <a:gd name="T38" fmla="*/ 64 w 322"/>
                <a:gd name="T39" fmla="*/ 2 h 331"/>
                <a:gd name="T40" fmla="*/ 64 w 322"/>
                <a:gd name="T41" fmla="*/ 92 h 331"/>
                <a:gd name="T42" fmla="*/ 62 w 322"/>
                <a:gd name="T43" fmla="*/ 148 h 331"/>
                <a:gd name="T44" fmla="*/ 64 w 322"/>
                <a:gd name="T45" fmla="*/ 196 h 331"/>
                <a:gd name="T46" fmla="*/ 64 w 322"/>
                <a:gd name="T47" fmla="*/ 238 h 331"/>
                <a:gd name="T48" fmla="*/ 55 w 322"/>
                <a:gd name="T49" fmla="*/ 256 h 331"/>
                <a:gd name="T50" fmla="*/ 0 w 322"/>
                <a:gd name="T51" fmla="*/ 256 h 331"/>
                <a:gd name="T52" fmla="*/ 2 w 322"/>
                <a:gd name="T53" fmla="*/ 331 h 331"/>
                <a:gd name="T54" fmla="*/ 80 w 322"/>
                <a:gd name="T55" fmla="*/ 331 h 331"/>
                <a:gd name="T56" fmla="*/ 114 w 322"/>
                <a:gd name="T57" fmla="*/ 331 h 331"/>
                <a:gd name="T58" fmla="*/ 180 w 322"/>
                <a:gd name="T59" fmla="*/ 329 h 331"/>
                <a:gd name="T60" fmla="*/ 180 w 322"/>
                <a:gd name="T61" fmla="*/ 329 h 331"/>
                <a:gd name="T62" fmla="*/ 180 w 322"/>
                <a:gd name="T63" fmla="*/ 329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2" h="331">
                  <a:moveTo>
                    <a:pt x="180" y="329"/>
                  </a:moveTo>
                  <a:lnTo>
                    <a:pt x="312" y="240"/>
                  </a:lnTo>
                  <a:lnTo>
                    <a:pt x="322" y="235"/>
                  </a:lnTo>
                  <a:lnTo>
                    <a:pt x="317" y="217"/>
                  </a:lnTo>
                  <a:lnTo>
                    <a:pt x="313" y="201"/>
                  </a:lnTo>
                  <a:lnTo>
                    <a:pt x="312" y="185"/>
                  </a:lnTo>
                  <a:lnTo>
                    <a:pt x="313" y="173"/>
                  </a:lnTo>
                  <a:lnTo>
                    <a:pt x="299" y="148"/>
                  </a:lnTo>
                  <a:lnTo>
                    <a:pt x="296" y="132"/>
                  </a:lnTo>
                  <a:lnTo>
                    <a:pt x="283" y="123"/>
                  </a:lnTo>
                  <a:lnTo>
                    <a:pt x="269" y="109"/>
                  </a:lnTo>
                  <a:lnTo>
                    <a:pt x="258" y="94"/>
                  </a:lnTo>
                  <a:lnTo>
                    <a:pt x="248" y="76"/>
                  </a:lnTo>
                  <a:lnTo>
                    <a:pt x="240" y="57"/>
                  </a:lnTo>
                  <a:lnTo>
                    <a:pt x="233" y="27"/>
                  </a:lnTo>
                  <a:lnTo>
                    <a:pt x="224" y="20"/>
                  </a:lnTo>
                  <a:lnTo>
                    <a:pt x="210" y="11"/>
                  </a:lnTo>
                  <a:lnTo>
                    <a:pt x="198" y="2"/>
                  </a:lnTo>
                  <a:lnTo>
                    <a:pt x="78" y="0"/>
                  </a:lnTo>
                  <a:lnTo>
                    <a:pt x="64" y="2"/>
                  </a:lnTo>
                  <a:lnTo>
                    <a:pt x="64" y="92"/>
                  </a:lnTo>
                  <a:lnTo>
                    <a:pt x="62" y="148"/>
                  </a:lnTo>
                  <a:lnTo>
                    <a:pt x="64" y="196"/>
                  </a:lnTo>
                  <a:lnTo>
                    <a:pt x="64" y="238"/>
                  </a:lnTo>
                  <a:lnTo>
                    <a:pt x="55" y="256"/>
                  </a:lnTo>
                  <a:lnTo>
                    <a:pt x="0" y="256"/>
                  </a:lnTo>
                  <a:lnTo>
                    <a:pt x="2" y="331"/>
                  </a:lnTo>
                  <a:lnTo>
                    <a:pt x="80" y="331"/>
                  </a:lnTo>
                  <a:lnTo>
                    <a:pt x="114" y="331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0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24">
              <a:extLst>
                <a:ext uri="{FF2B5EF4-FFF2-40B4-BE49-F238E27FC236}">
                  <a16:creationId xmlns:a16="http://schemas.microsoft.com/office/drawing/2014/main" id="{8B12626F-4D8B-7039-825E-4F86F97C32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0221" y="8601156"/>
              <a:ext cx="716008" cy="490138"/>
            </a:xfrm>
            <a:custGeom>
              <a:avLst/>
              <a:gdLst>
                <a:gd name="T0" fmla="*/ 93 w 317"/>
                <a:gd name="T1" fmla="*/ 217 h 217"/>
                <a:gd name="T2" fmla="*/ 103 w 317"/>
                <a:gd name="T3" fmla="*/ 210 h 217"/>
                <a:gd name="T4" fmla="*/ 119 w 317"/>
                <a:gd name="T5" fmla="*/ 204 h 217"/>
                <a:gd name="T6" fmla="*/ 134 w 317"/>
                <a:gd name="T7" fmla="*/ 197 h 217"/>
                <a:gd name="T8" fmla="*/ 144 w 317"/>
                <a:gd name="T9" fmla="*/ 188 h 217"/>
                <a:gd name="T10" fmla="*/ 159 w 317"/>
                <a:gd name="T11" fmla="*/ 183 h 217"/>
                <a:gd name="T12" fmla="*/ 171 w 317"/>
                <a:gd name="T13" fmla="*/ 181 h 217"/>
                <a:gd name="T14" fmla="*/ 184 w 317"/>
                <a:gd name="T15" fmla="*/ 183 h 217"/>
                <a:gd name="T16" fmla="*/ 200 w 317"/>
                <a:gd name="T17" fmla="*/ 183 h 217"/>
                <a:gd name="T18" fmla="*/ 210 w 317"/>
                <a:gd name="T19" fmla="*/ 174 h 217"/>
                <a:gd name="T20" fmla="*/ 219 w 317"/>
                <a:gd name="T21" fmla="*/ 181 h 217"/>
                <a:gd name="T22" fmla="*/ 226 w 317"/>
                <a:gd name="T23" fmla="*/ 172 h 217"/>
                <a:gd name="T24" fmla="*/ 241 w 317"/>
                <a:gd name="T25" fmla="*/ 165 h 217"/>
                <a:gd name="T26" fmla="*/ 249 w 317"/>
                <a:gd name="T27" fmla="*/ 153 h 217"/>
                <a:gd name="T28" fmla="*/ 251 w 317"/>
                <a:gd name="T29" fmla="*/ 140 h 217"/>
                <a:gd name="T30" fmla="*/ 258 w 317"/>
                <a:gd name="T31" fmla="*/ 128 h 217"/>
                <a:gd name="T32" fmla="*/ 264 w 317"/>
                <a:gd name="T33" fmla="*/ 115 h 217"/>
                <a:gd name="T34" fmla="*/ 267 w 317"/>
                <a:gd name="T35" fmla="*/ 103 h 217"/>
                <a:gd name="T36" fmla="*/ 278 w 317"/>
                <a:gd name="T37" fmla="*/ 96 h 217"/>
                <a:gd name="T38" fmla="*/ 289 w 317"/>
                <a:gd name="T39" fmla="*/ 87 h 217"/>
                <a:gd name="T40" fmla="*/ 299 w 317"/>
                <a:gd name="T41" fmla="*/ 78 h 217"/>
                <a:gd name="T42" fmla="*/ 308 w 317"/>
                <a:gd name="T43" fmla="*/ 69 h 217"/>
                <a:gd name="T44" fmla="*/ 310 w 317"/>
                <a:gd name="T45" fmla="*/ 55 h 217"/>
                <a:gd name="T46" fmla="*/ 317 w 317"/>
                <a:gd name="T47" fmla="*/ 42 h 217"/>
                <a:gd name="T48" fmla="*/ 294 w 317"/>
                <a:gd name="T49" fmla="*/ 42 h 217"/>
                <a:gd name="T50" fmla="*/ 297 w 317"/>
                <a:gd name="T51" fmla="*/ 23 h 217"/>
                <a:gd name="T52" fmla="*/ 271 w 317"/>
                <a:gd name="T53" fmla="*/ 23 h 217"/>
                <a:gd name="T54" fmla="*/ 251 w 317"/>
                <a:gd name="T55" fmla="*/ 24 h 217"/>
                <a:gd name="T56" fmla="*/ 203 w 317"/>
                <a:gd name="T57" fmla="*/ 24 h 217"/>
                <a:gd name="T58" fmla="*/ 159 w 317"/>
                <a:gd name="T59" fmla="*/ 23 h 217"/>
                <a:gd name="T60" fmla="*/ 135 w 317"/>
                <a:gd name="T61" fmla="*/ 23 h 217"/>
                <a:gd name="T62" fmla="*/ 130 w 317"/>
                <a:gd name="T63" fmla="*/ 12 h 217"/>
                <a:gd name="T64" fmla="*/ 89 w 317"/>
                <a:gd name="T65" fmla="*/ 1 h 217"/>
                <a:gd name="T66" fmla="*/ 68 w 317"/>
                <a:gd name="T67" fmla="*/ 1 h 217"/>
                <a:gd name="T68" fmla="*/ 0 w 317"/>
                <a:gd name="T69" fmla="*/ 0 h 217"/>
                <a:gd name="T70" fmla="*/ 4 w 317"/>
                <a:gd name="T71" fmla="*/ 16 h 217"/>
                <a:gd name="T72" fmla="*/ 9 w 317"/>
                <a:gd name="T73" fmla="*/ 26 h 217"/>
                <a:gd name="T74" fmla="*/ 20 w 317"/>
                <a:gd name="T75" fmla="*/ 40 h 217"/>
                <a:gd name="T76" fmla="*/ 29 w 317"/>
                <a:gd name="T77" fmla="*/ 48 h 217"/>
                <a:gd name="T78" fmla="*/ 38 w 317"/>
                <a:gd name="T79" fmla="*/ 58 h 217"/>
                <a:gd name="T80" fmla="*/ 48 w 317"/>
                <a:gd name="T81" fmla="*/ 72 h 217"/>
                <a:gd name="T82" fmla="*/ 54 w 317"/>
                <a:gd name="T83" fmla="*/ 83 h 217"/>
                <a:gd name="T84" fmla="*/ 59 w 317"/>
                <a:gd name="T85" fmla="*/ 94 h 217"/>
                <a:gd name="T86" fmla="*/ 63 w 317"/>
                <a:gd name="T87" fmla="*/ 113 h 217"/>
                <a:gd name="T88" fmla="*/ 57 w 317"/>
                <a:gd name="T89" fmla="*/ 129 h 217"/>
                <a:gd name="T90" fmla="*/ 63 w 317"/>
                <a:gd name="T91" fmla="*/ 142 h 217"/>
                <a:gd name="T92" fmla="*/ 75 w 317"/>
                <a:gd name="T93" fmla="*/ 154 h 217"/>
                <a:gd name="T94" fmla="*/ 84 w 317"/>
                <a:gd name="T95" fmla="*/ 161 h 217"/>
                <a:gd name="T96" fmla="*/ 80 w 317"/>
                <a:gd name="T97" fmla="*/ 178 h 217"/>
                <a:gd name="T98" fmla="*/ 73 w 317"/>
                <a:gd name="T99" fmla="*/ 188 h 217"/>
                <a:gd name="T100" fmla="*/ 82 w 317"/>
                <a:gd name="T101" fmla="*/ 201 h 217"/>
                <a:gd name="T102" fmla="*/ 68 w 317"/>
                <a:gd name="T103" fmla="*/ 204 h 217"/>
                <a:gd name="T104" fmla="*/ 80 w 317"/>
                <a:gd name="T105" fmla="*/ 213 h 217"/>
                <a:gd name="T106" fmla="*/ 93 w 317"/>
                <a:gd name="T107" fmla="*/ 217 h 217"/>
                <a:gd name="T108" fmla="*/ 93 w 317"/>
                <a:gd name="T109" fmla="*/ 217 h 217"/>
                <a:gd name="T110" fmla="*/ 93 w 317"/>
                <a:gd name="T111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" h="217">
                  <a:moveTo>
                    <a:pt x="93" y="217"/>
                  </a:moveTo>
                  <a:lnTo>
                    <a:pt x="103" y="210"/>
                  </a:lnTo>
                  <a:lnTo>
                    <a:pt x="119" y="204"/>
                  </a:lnTo>
                  <a:lnTo>
                    <a:pt x="134" y="197"/>
                  </a:lnTo>
                  <a:lnTo>
                    <a:pt x="144" y="188"/>
                  </a:lnTo>
                  <a:lnTo>
                    <a:pt x="159" y="183"/>
                  </a:lnTo>
                  <a:lnTo>
                    <a:pt x="171" y="181"/>
                  </a:lnTo>
                  <a:lnTo>
                    <a:pt x="184" y="183"/>
                  </a:lnTo>
                  <a:lnTo>
                    <a:pt x="200" y="183"/>
                  </a:lnTo>
                  <a:lnTo>
                    <a:pt x="210" y="174"/>
                  </a:lnTo>
                  <a:lnTo>
                    <a:pt x="219" y="181"/>
                  </a:lnTo>
                  <a:lnTo>
                    <a:pt x="226" y="172"/>
                  </a:lnTo>
                  <a:lnTo>
                    <a:pt x="241" y="165"/>
                  </a:lnTo>
                  <a:lnTo>
                    <a:pt x="249" y="153"/>
                  </a:lnTo>
                  <a:lnTo>
                    <a:pt x="251" y="140"/>
                  </a:lnTo>
                  <a:lnTo>
                    <a:pt x="258" y="128"/>
                  </a:lnTo>
                  <a:lnTo>
                    <a:pt x="264" y="115"/>
                  </a:lnTo>
                  <a:lnTo>
                    <a:pt x="267" y="103"/>
                  </a:lnTo>
                  <a:lnTo>
                    <a:pt x="278" y="96"/>
                  </a:lnTo>
                  <a:lnTo>
                    <a:pt x="289" y="87"/>
                  </a:lnTo>
                  <a:lnTo>
                    <a:pt x="299" y="78"/>
                  </a:lnTo>
                  <a:lnTo>
                    <a:pt x="308" y="69"/>
                  </a:lnTo>
                  <a:lnTo>
                    <a:pt x="310" y="55"/>
                  </a:lnTo>
                  <a:lnTo>
                    <a:pt x="317" y="42"/>
                  </a:lnTo>
                  <a:lnTo>
                    <a:pt x="294" y="42"/>
                  </a:lnTo>
                  <a:lnTo>
                    <a:pt x="297" y="23"/>
                  </a:lnTo>
                  <a:lnTo>
                    <a:pt x="271" y="23"/>
                  </a:lnTo>
                  <a:lnTo>
                    <a:pt x="251" y="24"/>
                  </a:lnTo>
                  <a:lnTo>
                    <a:pt x="203" y="24"/>
                  </a:lnTo>
                  <a:lnTo>
                    <a:pt x="159" y="23"/>
                  </a:lnTo>
                  <a:lnTo>
                    <a:pt x="135" y="23"/>
                  </a:lnTo>
                  <a:lnTo>
                    <a:pt x="130" y="12"/>
                  </a:lnTo>
                  <a:lnTo>
                    <a:pt x="89" y="1"/>
                  </a:lnTo>
                  <a:lnTo>
                    <a:pt x="68" y="1"/>
                  </a:lnTo>
                  <a:lnTo>
                    <a:pt x="0" y="0"/>
                  </a:lnTo>
                  <a:lnTo>
                    <a:pt x="4" y="16"/>
                  </a:lnTo>
                  <a:lnTo>
                    <a:pt x="9" y="26"/>
                  </a:lnTo>
                  <a:lnTo>
                    <a:pt x="20" y="40"/>
                  </a:lnTo>
                  <a:lnTo>
                    <a:pt x="29" y="48"/>
                  </a:lnTo>
                  <a:lnTo>
                    <a:pt x="38" y="58"/>
                  </a:lnTo>
                  <a:lnTo>
                    <a:pt x="48" y="72"/>
                  </a:lnTo>
                  <a:lnTo>
                    <a:pt x="54" y="83"/>
                  </a:lnTo>
                  <a:lnTo>
                    <a:pt x="59" y="94"/>
                  </a:lnTo>
                  <a:lnTo>
                    <a:pt x="63" y="113"/>
                  </a:lnTo>
                  <a:lnTo>
                    <a:pt x="57" y="129"/>
                  </a:lnTo>
                  <a:lnTo>
                    <a:pt x="63" y="142"/>
                  </a:lnTo>
                  <a:lnTo>
                    <a:pt x="75" y="154"/>
                  </a:lnTo>
                  <a:lnTo>
                    <a:pt x="84" y="161"/>
                  </a:lnTo>
                  <a:lnTo>
                    <a:pt x="80" y="178"/>
                  </a:lnTo>
                  <a:lnTo>
                    <a:pt x="73" y="188"/>
                  </a:lnTo>
                  <a:lnTo>
                    <a:pt x="82" y="201"/>
                  </a:lnTo>
                  <a:lnTo>
                    <a:pt x="68" y="204"/>
                  </a:lnTo>
                  <a:lnTo>
                    <a:pt x="80" y="213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3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25">
              <a:extLst>
                <a:ext uri="{FF2B5EF4-FFF2-40B4-BE49-F238E27FC236}">
                  <a16:creationId xmlns:a16="http://schemas.microsoft.com/office/drawing/2014/main" id="{9E370927-8AFF-AE0E-7C65-48804BB153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36615" y="7338545"/>
              <a:ext cx="505948" cy="505948"/>
            </a:xfrm>
            <a:custGeom>
              <a:avLst/>
              <a:gdLst>
                <a:gd name="T0" fmla="*/ 14 w 224"/>
                <a:gd name="T1" fmla="*/ 224 h 224"/>
                <a:gd name="T2" fmla="*/ 26 w 224"/>
                <a:gd name="T3" fmla="*/ 219 h 224"/>
                <a:gd name="T4" fmla="*/ 32 w 224"/>
                <a:gd name="T5" fmla="*/ 206 h 224"/>
                <a:gd name="T6" fmla="*/ 58 w 224"/>
                <a:gd name="T7" fmla="*/ 203 h 224"/>
                <a:gd name="T8" fmla="*/ 126 w 224"/>
                <a:gd name="T9" fmla="*/ 203 h 224"/>
                <a:gd name="T10" fmla="*/ 183 w 224"/>
                <a:gd name="T11" fmla="*/ 203 h 224"/>
                <a:gd name="T12" fmla="*/ 206 w 224"/>
                <a:gd name="T13" fmla="*/ 206 h 224"/>
                <a:gd name="T14" fmla="*/ 208 w 224"/>
                <a:gd name="T15" fmla="*/ 167 h 224"/>
                <a:gd name="T16" fmla="*/ 222 w 224"/>
                <a:gd name="T17" fmla="*/ 158 h 224"/>
                <a:gd name="T18" fmla="*/ 224 w 224"/>
                <a:gd name="T19" fmla="*/ 137 h 224"/>
                <a:gd name="T20" fmla="*/ 224 w 224"/>
                <a:gd name="T21" fmla="*/ 119 h 224"/>
                <a:gd name="T22" fmla="*/ 222 w 224"/>
                <a:gd name="T23" fmla="*/ 71 h 224"/>
                <a:gd name="T24" fmla="*/ 224 w 224"/>
                <a:gd name="T25" fmla="*/ 55 h 224"/>
                <a:gd name="T26" fmla="*/ 222 w 224"/>
                <a:gd name="T27" fmla="*/ 19 h 224"/>
                <a:gd name="T28" fmla="*/ 194 w 224"/>
                <a:gd name="T29" fmla="*/ 19 h 224"/>
                <a:gd name="T30" fmla="*/ 126 w 224"/>
                <a:gd name="T31" fmla="*/ 19 h 224"/>
                <a:gd name="T32" fmla="*/ 112 w 224"/>
                <a:gd name="T33" fmla="*/ 8 h 224"/>
                <a:gd name="T34" fmla="*/ 67 w 224"/>
                <a:gd name="T35" fmla="*/ 0 h 224"/>
                <a:gd name="T36" fmla="*/ 56 w 224"/>
                <a:gd name="T37" fmla="*/ 8 h 224"/>
                <a:gd name="T38" fmla="*/ 46 w 224"/>
                <a:gd name="T39" fmla="*/ 17 h 224"/>
                <a:gd name="T40" fmla="*/ 32 w 224"/>
                <a:gd name="T41" fmla="*/ 25 h 224"/>
                <a:gd name="T42" fmla="*/ 26 w 224"/>
                <a:gd name="T43" fmla="*/ 37 h 224"/>
                <a:gd name="T44" fmla="*/ 23 w 224"/>
                <a:gd name="T45" fmla="*/ 53 h 224"/>
                <a:gd name="T46" fmla="*/ 17 w 224"/>
                <a:gd name="T47" fmla="*/ 65 h 224"/>
                <a:gd name="T48" fmla="*/ 23 w 224"/>
                <a:gd name="T49" fmla="*/ 78 h 224"/>
                <a:gd name="T50" fmla="*/ 14 w 224"/>
                <a:gd name="T51" fmla="*/ 90 h 224"/>
                <a:gd name="T52" fmla="*/ 8 w 224"/>
                <a:gd name="T53" fmla="*/ 103 h 224"/>
                <a:gd name="T54" fmla="*/ 21 w 224"/>
                <a:gd name="T55" fmla="*/ 114 h 224"/>
                <a:gd name="T56" fmla="*/ 8 w 224"/>
                <a:gd name="T57" fmla="*/ 130 h 224"/>
                <a:gd name="T58" fmla="*/ 10 w 224"/>
                <a:gd name="T59" fmla="*/ 146 h 224"/>
                <a:gd name="T60" fmla="*/ 3 w 224"/>
                <a:gd name="T61" fmla="*/ 158 h 224"/>
                <a:gd name="T62" fmla="*/ 5 w 224"/>
                <a:gd name="T63" fmla="*/ 170 h 224"/>
                <a:gd name="T64" fmla="*/ 0 w 224"/>
                <a:gd name="T65" fmla="*/ 183 h 224"/>
                <a:gd name="T66" fmla="*/ 8 w 224"/>
                <a:gd name="T67" fmla="*/ 194 h 224"/>
                <a:gd name="T68" fmla="*/ 5 w 224"/>
                <a:gd name="T69" fmla="*/ 210 h 224"/>
                <a:gd name="T70" fmla="*/ 14 w 224"/>
                <a:gd name="T71" fmla="*/ 220 h 224"/>
                <a:gd name="T72" fmla="*/ 14 w 224"/>
                <a:gd name="T73" fmla="*/ 224 h 224"/>
                <a:gd name="T74" fmla="*/ 14 w 224"/>
                <a:gd name="T75" fmla="*/ 224 h 224"/>
                <a:gd name="T76" fmla="*/ 14 w 224"/>
                <a:gd name="T7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4" h="224">
                  <a:moveTo>
                    <a:pt x="14" y="224"/>
                  </a:moveTo>
                  <a:lnTo>
                    <a:pt x="26" y="219"/>
                  </a:lnTo>
                  <a:lnTo>
                    <a:pt x="32" y="206"/>
                  </a:lnTo>
                  <a:lnTo>
                    <a:pt x="58" y="203"/>
                  </a:lnTo>
                  <a:lnTo>
                    <a:pt x="126" y="203"/>
                  </a:lnTo>
                  <a:lnTo>
                    <a:pt x="183" y="203"/>
                  </a:lnTo>
                  <a:lnTo>
                    <a:pt x="206" y="206"/>
                  </a:lnTo>
                  <a:lnTo>
                    <a:pt x="208" y="167"/>
                  </a:lnTo>
                  <a:lnTo>
                    <a:pt x="222" y="158"/>
                  </a:lnTo>
                  <a:lnTo>
                    <a:pt x="224" y="137"/>
                  </a:lnTo>
                  <a:lnTo>
                    <a:pt x="224" y="119"/>
                  </a:lnTo>
                  <a:lnTo>
                    <a:pt x="222" y="71"/>
                  </a:lnTo>
                  <a:lnTo>
                    <a:pt x="224" y="55"/>
                  </a:lnTo>
                  <a:lnTo>
                    <a:pt x="222" y="19"/>
                  </a:lnTo>
                  <a:lnTo>
                    <a:pt x="194" y="19"/>
                  </a:lnTo>
                  <a:lnTo>
                    <a:pt x="126" y="19"/>
                  </a:lnTo>
                  <a:lnTo>
                    <a:pt x="112" y="8"/>
                  </a:lnTo>
                  <a:lnTo>
                    <a:pt x="67" y="0"/>
                  </a:lnTo>
                  <a:lnTo>
                    <a:pt x="56" y="8"/>
                  </a:lnTo>
                  <a:lnTo>
                    <a:pt x="46" y="17"/>
                  </a:lnTo>
                  <a:lnTo>
                    <a:pt x="32" y="25"/>
                  </a:lnTo>
                  <a:lnTo>
                    <a:pt x="26" y="37"/>
                  </a:lnTo>
                  <a:lnTo>
                    <a:pt x="23" y="53"/>
                  </a:lnTo>
                  <a:lnTo>
                    <a:pt x="17" y="65"/>
                  </a:lnTo>
                  <a:lnTo>
                    <a:pt x="23" y="78"/>
                  </a:lnTo>
                  <a:lnTo>
                    <a:pt x="14" y="90"/>
                  </a:lnTo>
                  <a:lnTo>
                    <a:pt x="8" y="103"/>
                  </a:lnTo>
                  <a:lnTo>
                    <a:pt x="21" y="114"/>
                  </a:lnTo>
                  <a:lnTo>
                    <a:pt x="8" y="130"/>
                  </a:lnTo>
                  <a:lnTo>
                    <a:pt x="10" y="146"/>
                  </a:lnTo>
                  <a:lnTo>
                    <a:pt x="3" y="158"/>
                  </a:lnTo>
                  <a:lnTo>
                    <a:pt x="5" y="170"/>
                  </a:lnTo>
                  <a:lnTo>
                    <a:pt x="0" y="183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14" y="220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4" y="22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26">
              <a:extLst>
                <a:ext uri="{FF2B5EF4-FFF2-40B4-BE49-F238E27FC236}">
                  <a16:creationId xmlns:a16="http://schemas.microsoft.com/office/drawing/2014/main" id="{2CC54F0A-170F-7F93-9D28-917D915569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45243" y="8034224"/>
              <a:ext cx="720525" cy="758922"/>
            </a:xfrm>
            <a:custGeom>
              <a:avLst/>
              <a:gdLst>
                <a:gd name="T0" fmla="*/ 20 w 319"/>
                <a:gd name="T1" fmla="*/ 334 h 336"/>
                <a:gd name="T2" fmla="*/ 50 w 319"/>
                <a:gd name="T3" fmla="*/ 322 h 336"/>
                <a:gd name="T4" fmla="*/ 77 w 319"/>
                <a:gd name="T5" fmla="*/ 322 h 336"/>
                <a:gd name="T6" fmla="*/ 98 w 319"/>
                <a:gd name="T7" fmla="*/ 331 h 336"/>
                <a:gd name="T8" fmla="*/ 116 w 319"/>
                <a:gd name="T9" fmla="*/ 307 h 336"/>
                <a:gd name="T10" fmla="*/ 155 w 319"/>
                <a:gd name="T11" fmla="*/ 315 h 336"/>
                <a:gd name="T12" fmla="*/ 185 w 319"/>
                <a:gd name="T13" fmla="*/ 297 h 336"/>
                <a:gd name="T14" fmla="*/ 228 w 319"/>
                <a:gd name="T15" fmla="*/ 295 h 336"/>
                <a:gd name="T16" fmla="*/ 237 w 319"/>
                <a:gd name="T17" fmla="*/ 243 h 336"/>
                <a:gd name="T18" fmla="*/ 257 w 319"/>
                <a:gd name="T19" fmla="*/ 215 h 336"/>
                <a:gd name="T20" fmla="*/ 283 w 319"/>
                <a:gd name="T21" fmla="*/ 188 h 336"/>
                <a:gd name="T22" fmla="*/ 282 w 319"/>
                <a:gd name="T23" fmla="*/ 145 h 336"/>
                <a:gd name="T24" fmla="*/ 308 w 319"/>
                <a:gd name="T25" fmla="*/ 137 h 336"/>
                <a:gd name="T26" fmla="*/ 315 w 319"/>
                <a:gd name="T27" fmla="*/ 115 h 336"/>
                <a:gd name="T28" fmla="*/ 285 w 319"/>
                <a:gd name="T29" fmla="*/ 112 h 336"/>
                <a:gd name="T30" fmla="*/ 269 w 319"/>
                <a:gd name="T31" fmla="*/ 90 h 336"/>
                <a:gd name="T32" fmla="*/ 246 w 319"/>
                <a:gd name="T33" fmla="*/ 90 h 336"/>
                <a:gd name="T34" fmla="*/ 234 w 319"/>
                <a:gd name="T35" fmla="*/ 60 h 336"/>
                <a:gd name="T36" fmla="*/ 210 w 319"/>
                <a:gd name="T37" fmla="*/ 37 h 336"/>
                <a:gd name="T38" fmla="*/ 189 w 319"/>
                <a:gd name="T39" fmla="*/ 37 h 336"/>
                <a:gd name="T40" fmla="*/ 171 w 319"/>
                <a:gd name="T41" fmla="*/ 23 h 336"/>
                <a:gd name="T42" fmla="*/ 164 w 319"/>
                <a:gd name="T43" fmla="*/ 0 h 336"/>
                <a:gd name="T44" fmla="*/ 120 w 319"/>
                <a:gd name="T45" fmla="*/ 23 h 336"/>
                <a:gd name="T46" fmla="*/ 50 w 319"/>
                <a:gd name="T47" fmla="*/ 30 h 336"/>
                <a:gd name="T48" fmla="*/ 9 w 319"/>
                <a:gd name="T49" fmla="*/ 44 h 336"/>
                <a:gd name="T50" fmla="*/ 7 w 319"/>
                <a:gd name="T51" fmla="*/ 90 h 336"/>
                <a:gd name="T52" fmla="*/ 16 w 319"/>
                <a:gd name="T53" fmla="*/ 145 h 336"/>
                <a:gd name="T54" fmla="*/ 0 w 319"/>
                <a:gd name="T55" fmla="*/ 170 h 336"/>
                <a:gd name="T56" fmla="*/ 7 w 319"/>
                <a:gd name="T57" fmla="*/ 274 h 336"/>
                <a:gd name="T58" fmla="*/ 29 w 319"/>
                <a:gd name="T59" fmla="*/ 293 h 336"/>
                <a:gd name="T60" fmla="*/ 18 w 319"/>
                <a:gd name="T61" fmla="*/ 320 h 336"/>
                <a:gd name="T62" fmla="*/ 6 w 319"/>
                <a:gd name="T63" fmla="*/ 336 h 336"/>
                <a:gd name="T64" fmla="*/ 6 w 319"/>
                <a:gd name="T6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9" h="336">
                  <a:moveTo>
                    <a:pt x="6" y="336"/>
                  </a:moveTo>
                  <a:lnTo>
                    <a:pt x="20" y="334"/>
                  </a:lnTo>
                  <a:lnTo>
                    <a:pt x="31" y="325"/>
                  </a:lnTo>
                  <a:lnTo>
                    <a:pt x="50" y="322"/>
                  </a:lnTo>
                  <a:lnTo>
                    <a:pt x="63" y="325"/>
                  </a:lnTo>
                  <a:lnTo>
                    <a:pt x="77" y="322"/>
                  </a:lnTo>
                  <a:lnTo>
                    <a:pt x="84" y="332"/>
                  </a:lnTo>
                  <a:lnTo>
                    <a:pt x="98" y="331"/>
                  </a:lnTo>
                  <a:lnTo>
                    <a:pt x="109" y="322"/>
                  </a:lnTo>
                  <a:lnTo>
                    <a:pt x="116" y="307"/>
                  </a:lnTo>
                  <a:lnTo>
                    <a:pt x="132" y="306"/>
                  </a:lnTo>
                  <a:lnTo>
                    <a:pt x="155" y="315"/>
                  </a:lnTo>
                  <a:lnTo>
                    <a:pt x="162" y="297"/>
                  </a:lnTo>
                  <a:lnTo>
                    <a:pt x="185" y="297"/>
                  </a:lnTo>
                  <a:lnTo>
                    <a:pt x="198" y="295"/>
                  </a:lnTo>
                  <a:lnTo>
                    <a:pt x="228" y="295"/>
                  </a:lnTo>
                  <a:lnTo>
                    <a:pt x="230" y="252"/>
                  </a:lnTo>
                  <a:lnTo>
                    <a:pt x="237" y="243"/>
                  </a:lnTo>
                  <a:lnTo>
                    <a:pt x="248" y="233"/>
                  </a:lnTo>
                  <a:lnTo>
                    <a:pt x="257" y="215"/>
                  </a:lnTo>
                  <a:lnTo>
                    <a:pt x="264" y="186"/>
                  </a:lnTo>
                  <a:lnTo>
                    <a:pt x="283" y="188"/>
                  </a:lnTo>
                  <a:lnTo>
                    <a:pt x="282" y="172"/>
                  </a:lnTo>
                  <a:lnTo>
                    <a:pt x="282" y="145"/>
                  </a:lnTo>
                  <a:lnTo>
                    <a:pt x="294" y="144"/>
                  </a:lnTo>
                  <a:lnTo>
                    <a:pt x="308" y="137"/>
                  </a:lnTo>
                  <a:lnTo>
                    <a:pt x="319" y="128"/>
                  </a:lnTo>
                  <a:lnTo>
                    <a:pt x="315" y="115"/>
                  </a:lnTo>
                  <a:lnTo>
                    <a:pt x="298" y="115"/>
                  </a:lnTo>
                  <a:lnTo>
                    <a:pt x="285" y="112"/>
                  </a:lnTo>
                  <a:lnTo>
                    <a:pt x="278" y="101"/>
                  </a:lnTo>
                  <a:lnTo>
                    <a:pt x="269" y="90"/>
                  </a:lnTo>
                  <a:lnTo>
                    <a:pt x="258" y="97"/>
                  </a:lnTo>
                  <a:lnTo>
                    <a:pt x="246" y="90"/>
                  </a:lnTo>
                  <a:lnTo>
                    <a:pt x="239" y="73"/>
                  </a:lnTo>
                  <a:lnTo>
                    <a:pt x="234" y="60"/>
                  </a:lnTo>
                  <a:lnTo>
                    <a:pt x="223" y="42"/>
                  </a:lnTo>
                  <a:lnTo>
                    <a:pt x="210" y="37"/>
                  </a:lnTo>
                  <a:lnTo>
                    <a:pt x="203" y="49"/>
                  </a:lnTo>
                  <a:lnTo>
                    <a:pt x="189" y="37"/>
                  </a:lnTo>
                  <a:lnTo>
                    <a:pt x="184" y="24"/>
                  </a:lnTo>
                  <a:lnTo>
                    <a:pt x="171" y="23"/>
                  </a:lnTo>
                  <a:lnTo>
                    <a:pt x="177" y="7"/>
                  </a:lnTo>
                  <a:lnTo>
                    <a:pt x="164" y="0"/>
                  </a:lnTo>
                  <a:lnTo>
                    <a:pt x="152" y="1"/>
                  </a:lnTo>
                  <a:lnTo>
                    <a:pt x="120" y="23"/>
                  </a:lnTo>
                  <a:lnTo>
                    <a:pt x="102" y="33"/>
                  </a:lnTo>
                  <a:lnTo>
                    <a:pt x="50" y="30"/>
                  </a:lnTo>
                  <a:lnTo>
                    <a:pt x="9" y="32"/>
                  </a:lnTo>
                  <a:lnTo>
                    <a:pt x="9" y="44"/>
                  </a:lnTo>
                  <a:lnTo>
                    <a:pt x="7" y="71"/>
                  </a:lnTo>
                  <a:lnTo>
                    <a:pt x="7" y="90"/>
                  </a:lnTo>
                  <a:lnTo>
                    <a:pt x="9" y="131"/>
                  </a:lnTo>
                  <a:lnTo>
                    <a:pt x="16" y="145"/>
                  </a:lnTo>
                  <a:lnTo>
                    <a:pt x="9" y="158"/>
                  </a:lnTo>
                  <a:lnTo>
                    <a:pt x="0" y="170"/>
                  </a:lnTo>
                  <a:lnTo>
                    <a:pt x="7" y="251"/>
                  </a:lnTo>
                  <a:lnTo>
                    <a:pt x="7" y="274"/>
                  </a:lnTo>
                  <a:lnTo>
                    <a:pt x="6" y="293"/>
                  </a:lnTo>
                  <a:lnTo>
                    <a:pt x="29" y="293"/>
                  </a:lnTo>
                  <a:lnTo>
                    <a:pt x="20" y="304"/>
                  </a:lnTo>
                  <a:lnTo>
                    <a:pt x="18" y="320"/>
                  </a:lnTo>
                  <a:lnTo>
                    <a:pt x="11" y="329"/>
                  </a:lnTo>
                  <a:lnTo>
                    <a:pt x="6" y="336"/>
                  </a:lnTo>
                  <a:lnTo>
                    <a:pt x="6" y="336"/>
                  </a:lnTo>
                  <a:lnTo>
                    <a:pt x="6" y="3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27">
              <a:extLst>
                <a:ext uri="{FF2B5EF4-FFF2-40B4-BE49-F238E27FC236}">
                  <a16:creationId xmlns:a16="http://schemas.microsoft.com/office/drawing/2014/main" id="{06E36277-9486-C720-4399-7DD775923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25953" y="7302406"/>
              <a:ext cx="650505" cy="749888"/>
            </a:xfrm>
            <a:custGeom>
              <a:avLst/>
              <a:gdLst>
                <a:gd name="T0" fmla="*/ 101 w 288"/>
                <a:gd name="T1" fmla="*/ 332 h 332"/>
                <a:gd name="T2" fmla="*/ 117 w 288"/>
                <a:gd name="T3" fmla="*/ 331 h 332"/>
                <a:gd name="T4" fmla="*/ 281 w 288"/>
                <a:gd name="T5" fmla="*/ 332 h 332"/>
                <a:gd name="T6" fmla="*/ 286 w 288"/>
                <a:gd name="T7" fmla="*/ 249 h 332"/>
                <a:gd name="T8" fmla="*/ 285 w 288"/>
                <a:gd name="T9" fmla="*/ 210 h 332"/>
                <a:gd name="T10" fmla="*/ 283 w 288"/>
                <a:gd name="T11" fmla="*/ 165 h 332"/>
                <a:gd name="T12" fmla="*/ 286 w 288"/>
                <a:gd name="T13" fmla="*/ 83 h 332"/>
                <a:gd name="T14" fmla="*/ 288 w 288"/>
                <a:gd name="T15" fmla="*/ 26 h 332"/>
                <a:gd name="T16" fmla="*/ 288 w 288"/>
                <a:gd name="T17" fmla="*/ 0 h 332"/>
                <a:gd name="T18" fmla="*/ 226 w 288"/>
                <a:gd name="T19" fmla="*/ 0 h 332"/>
                <a:gd name="T20" fmla="*/ 174 w 288"/>
                <a:gd name="T21" fmla="*/ 21 h 332"/>
                <a:gd name="T22" fmla="*/ 151 w 288"/>
                <a:gd name="T23" fmla="*/ 35 h 332"/>
                <a:gd name="T24" fmla="*/ 133 w 288"/>
                <a:gd name="T25" fmla="*/ 39 h 332"/>
                <a:gd name="T26" fmla="*/ 121 w 288"/>
                <a:gd name="T27" fmla="*/ 48 h 332"/>
                <a:gd name="T28" fmla="*/ 112 w 288"/>
                <a:gd name="T29" fmla="*/ 37 h 332"/>
                <a:gd name="T30" fmla="*/ 96 w 288"/>
                <a:gd name="T31" fmla="*/ 28 h 332"/>
                <a:gd name="T32" fmla="*/ 98 w 288"/>
                <a:gd name="T33" fmla="*/ 44 h 332"/>
                <a:gd name="T34" fmla="*/ 91 w 288"/>
                <a:gd name="T35" fmla="*/ 57 h 332"/>
                <a:gd name="T36" fmla="*/ 0 w 288"/>
                <a:gd name="T37" fmla="*/ 87 h 332"/>
                <a:gd name="T38" fmla="*/ 0 w 288"/>
                <a:gd name="T39" fmla="*/ 106 h 332"/>
                <a:gd name="T40" fmla="*/ 9 w 288"/>
                <a:gd name="T41" fmla="*/ 165 h 332"/>
                <a:gd name="T42" fmla="*/ 16 w 288"/>
                <a:gd name="T43" fmla="*/ 211 h 332"/>
                <a:gd name="T44" fmla="*/ 37 w 288"/>
                <a:gd name="T45" fmla="*/ 327 h 332"/>
                <a:gd name="T46" fmla="*/ 96 w 288"/>
                <a:gd name="T47" fmla="*/ 329 h 332"/>
                <a:gd name="T48" fmla="*/ 101 w 288"/>
                <a:gd name="T49" fmla="*/ 332 h 332"/>
                <a:gd name="T50" fmla="*/ 101 w 288"/>
                <a:gd name="T51" fmla="*/ 332 h 332"/>
                <a:gd name="T52" fmla="*/ 101 w 288"/>
                <a:gd name="T53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332">
                  <a:moveTo>
                    <a:pt x="101" y="332"/>
                  </a:moveTo>
                  <a:lnTo>
                    <a:pt x="117" y="331"/>
                  </a:lnTo>
                  <a:lnTo>
                    <a:pt x="281" y="332"/>
                  </a:lnTo>
                  <a:lnTo>
                    <a:pt x="286" y="249"/>
                  </a:lnTo>
                  <a:lnTo>
                    <a:pt x="285" y="210"/>
                  </a:lnTo>
                  <a:lnTo>
                    <a:pt x="283" y="165"/>
                  </a:lnTo>
                  <a:lnTo>
                    <a:pt x="286" y="83"/>
                  </a:lnTo>
                  <a:lnTo>
                    <a:pt x="288" y="26"/>
                  </a:lnTo>
                  <a:lnTo>
                    <a:pt x="288" y="0"/>
                  </a:lnTo>
                  <a:lnTo>
                    <a:pt x="226" y="0"/>
                  </a:lnTo>
                  <a:lnTo>
                    <a:pt x="174" y="21"/>
                  </a:lnTo>
                  <a:lnTo>
                    <a:pt x="151" y="35"/>
                  </a:lnTo>
                  <a:lnTo>
                    <a:pt x="133" y="39"/>
                  </a:lnTo>
                  <a:lnTo>
                    <a:pt x="121" y="48"/>
                  </a:lnTo>
                  <a:lnTo>
                    <a:pt x="112" y="37"/>
                  </a:lnTo>
                  <a:lnTo>
                    <a:pt x="96" y="28"/>
                  </a:lnTo>
                  <a:lnTo>
                    <a:pt x="98" y="44"/>
                  </a:lnTo>
                  <a:lnTo>
                    <a:pt x="91" y="57"/>
                  </a:lnTo>
                  <a:lnTo>
                    <a:pt x="0" y="87"/>
                  </a:lnTo>
                  <a:lnTo>
                    <a:pt x="0" y="106"/>
                  </a:lnTo>
                  <a:lnTo>
                    <a:pt x="9" y="165"/>
                  </a:lnTo>
                  <a:lnTo>
                    <a:pt x="16" y="211"/>
                  </a:lnTo>
                  <a:lnTo>
                    <a:pt x="37" y="327"/>
                  </a:lnTo>
                  <a:lnTo>
                    <a:pt x="96" y="329"/>
                  </a:lnTo>
                  <a:lnTo>
                    <a:pt x="101" y="332"/>
                  </a:lnTo>
                  <a:lnTo>
                    <a:pt x="101" y="332"/>
                  </a:lnTo>
                  <a:lnTo>
                    <a:pt x="101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28">
              <a:extLst>
                <a:ext uri="{FF2B5EF4-FFF2-40B4-BE49-F238E27FC236}">
                  <a16:creationId xmlns:a16="http://schemas.microsoft.com/office/drawing/2014/main" id="{90756F5C-5F7A-038C-B318-432452DD6D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54684" y="7792542"/>
              <a:ext cx="711491" cy="643730"/>
            </a:xfrm>
            <a:custGeom>
              <a:avLst/>
              <a:gdLst>
                <a:gd name="T0" fmla="*/ 251 w 315"/>
                <a:gd name="T1" fmla="*/ 285 h 285"/>
                <a:gd name="T2" fmla="*/ 275 w 315"/>
                <a:gd name="T3" fmla="*/ 226 h 285"/>
                <a:gd name="T4" fmla="*/ 285 w 315"/>
                <a:gd name="T5" fmla="*/ 196 h 285"/>
                <a:gd name="T6" fmla="*/ 294 w 315"/>
                <a:gd name="T7" fmla="*/ 180 h 285"/>
                <a:gd name="T8" fmla="*/ 312 w 315"/>
                <a:gd name="T9" fmla="*/ 180 h 285"/>
                <a:gd name="T10" fmla="*/ 312 w 315"/>
                <a:gd name="T11" fmla="*/ 133 h 285"/>
                <a:gd name="T12" fmla="*/ 312 w 315"/>
                <a:gd name="T13" fmla="*/ 114 h 285"/>
                <a:gd name="T14" fmla="*/ 312 w 315"/>
                <a:gd name="T15" fmla="*/ 60 h 285"/>
                <a:gd name="T16" fmla="*/ 312 w 315"/>
                <a:gd name="T17" fmla="*/ 34 h 285"/>
                <a:gd name="T18" fmla="*/ 315 w 315"/>
                <a:gd name="T19" fmla="*/ 5 h 285"/>
                <a:gd name="T20" fmla="*/ 253 w 315"/>
                <a:gd name="T21" fmla="*/ 3 h 285"/>
                <a:gd name="T22" fmla="*/ 198 w 315"/>
                <a:gd name="T23" fmla="*/ 3 h 285"/>
                <a:gd name="T24" fmla="*/ 186 w 315"/>
                <a:gd name="T25" fmla="*/ 2 h 285"/>
                <a:gd name="T26" fmla="*/ 118 w 315"/>
                <a:gd name="T27" fmla="*/ 3 h 285"/>
                <a:gd name="T28" fmla="*/ 50 w 315"/>
                <a:gd name="T29" fmla="*/ 2 h 285"/>
                <a:gd name="T30" fmla="*/ 31 w 315"/>
                <a:gd name="T31" fmla="*/ 0 h 285"/>
                <a:gd name="T32" fmla="*/ 20 w 315"/>
                <a:gd name="T33" fmla="*/ 10 h 285"/>
                <a:gd name="T34" fmla="*/ 13 w 315"/>
                <a:gd name="T35" fmla="*/ 23 h 285"/>
                <a:gd name="T36" fmla="*/ 0 w 315"/>
                <a:gd name="T37" fmla="*/ 21 h 285"/>
                <a:gd name="T38" fmla="*/ 8 w 315"/>
                <a:gd name="T39" fmla="*/ 39 h 285"/>
                <a:gd name="T40" fmla="*/ 6 w 315"/>
                <a:gd name="T41" fmla="*/ 51 h 285"/>
                <a:gd name="T42" fmla="*/ 4 w 315"/>
                <a:gd name="T43" fmla="*/ 67 h 285"/>
                <a:gd name="T44" fmla="*/ 13 w 315"/>
                <a:gd name="T45" fmla="*/ 74 h 285"/>
                <a:gd name="T46" fmla="*/ 15 w 315"/>
                <a:gd name="T47" fmla="*/ 87 h 285"/>
                <a:gd name="T48" fmla="*/ 15 w 315"/>
                <a:gd name="T49" fmla="*/ 105 h 285"/>
                <a:gd name="T50" fmla="*/ 31 w 315"/>
                <a:gd name="T51" fmla="*/ 107 h 285"/>
                <a:gd name="T52" fmla="*/ 43 w 315"/>
                <a:gd name="T53" fmla="*/ 114 h 285"/>
                <a:gd name="T54" fmla="*/ 29 w 315"/>
                <a:gd name="T55" fmla="*/ 123 h 285"/>
                <a:gd name="T56" fmla="*/ 45 w 315"/>
                <a:gd name="T57" fmla="*/ 130 h 285"/>
                <a:gd name="T58" fmla="*/ 52 w 315"/>
                <a:gd name="T59" fmla="*/ 140 h 285"/>
                <a:gd name="T60" fmla="*/ 54 w 315"/>
                <a:gd name="T61" fmla="*/ 155 h 285"/>
                <a:gd name="T62" fmla="*/ 72 w 315"/>
                <a:gd name="T63" fmla="*/ 149 h 285"/>
                <a:gd name="T64" fmla="*/ 88 w 315"/>
                <a:gd name="T65" fmla="*/ 149 h 285"/>
                <a:gd name="T66" fmla="*/ 93 w 315"/>
                <a:gd name="T67" fmla="*/ 158 h 285"/>
                <a:gd name="T68" fmla="*/ 98 w 315"/>
                <a:gd name="T69" fmla="*/ 169 h 285"/>
                <a:gd name="T70" fmla="*/ 105 w 315"/>
                <a:gd name="T71" fmla="*/ 187 h 285"/>
                <a:gd name="T72" fmla="*/ 113 w 315"/>
                <a:gd name="T73" fmla="*/ 201 h 285"/>
                <a:gd name="T74" fmla="*/ 127 w 315"/>
                <a:gd name="T75" fmla="*/ 201 h 285"/>
                <a:gd name="T76" fmla="*/ 141 w 315"/>
                <a:gd name="T77" fmla="*/ 204 h 285"/>
                <a:gd name="T78" fmla="*/ 146 w 315"/>
                <a:gd name="T79" fmla="*/ 217 h 285"/>
                <a:gd name="T80" fmla="*/ 166 w 315"/>
                <a:gd name="T81" fmla="*/ 222 h 285"/>
                <a:gd name="T82" fmla="*/ 178 w 315"/>
                <a:gd name="T83" fmla="*/ 220 h 285"/>
                <a:gd name="T84" fmla="*/ 189 w 315"/>
                <a:gd name="T85" fmla="*/ 233 h 285"/>
                <a:gd name="T86" fmla="*/ 202 w 315"/>
                <a:gd name="T87" fmla="*/ 236 h 285"/>
                <a:gd name="T88" fmla="*/ 210 w 315"/>
                <a:gd name="T89" fmla="*/ 251 h 285"/>
                <a:gd name="T90" fmla="*/ 221 w 315"/>
                <a:gd name="T91" fmla="*/ 240 h 285"/>
                <a:gd name="T92" fmla="*/ 226 w 315"/>
                <a:gd name="T93" fmla="*/ 252 h 285"/>
                <a:gd name="T94" fmla="*/ 239 w 315"/>
                <a:gd name="T95" fmla="*/ 254 h 285"/>
                <a:gd name="T96" fmla="*/ 244 w 315"/>
                <a:gd name="T97" fmla="*/ 269 h 285"/>
                <a:gd name="T98" fmla="*/ 251 w 315"/>
                <a:gd name="T99" fmla="*/ 285 h 285"/>
                <a:gd name="T100" fmla="*/ 251 w 315"/>
                <a:gd name="T101" fmla="*/ 285 h 285"/>
                <a:gd name="T102" fmla="*/ 251 w 315"/>
                <a:gd name="T10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" h="285">
                  <a:moveTo>
                    <a:pt x="251" y="285"/>
                  </a:moveTo>
                  <a:lnTo>
                    <a:pt x="275" y="226"/>
                  </a:lnTo>
                  <a:lnTo>
                    <a:pt x="285" y="196"/>
                  </a:lnTo>
                  <a:lnTo>
                    <a:pt x="294" y="180"/>
                  </a:lnTo>
                  <a:lnTo>
                    <a:pt x="312" y="180"/>
                  </a:lnTo>
                  <a:lnTo>
                    <a:pt x="312" y="133"/>
                  </a:lnTo>
                  <a:lnTo>
                    <a:pt x="312" y="114"/>
                  </a:lnTo>
                  <a:lnTo>
                    <a:pt x="312" y="60"/>
                  </a:lnTo>
                  <a:lnTo>
                    <a:pt x="312" y="34"/>
                  </a:lnTo>
                  <a:lnTo>
                    <a:pt x="315" y="5"/>
                  </a:lnTo>
                  <a:lnTo>
                    <a:pt x="253" y="3"/>
                  </a:lnTo>
                  <a:lnTo>
                    <a:pt x="198" y="3"/>
                  </a:lnTo>
                  <a:lnTo>
                    <a:pt x="186" y="2"/>
                  </a:lnTo>
                  <a:lnTo>
                    <a:pt x="118" y="3"/>
                  </a:lnTo>
                  <a:lnTo>
                    <a:pt x="50" y="2"/>
                  </a:lnTo>
                  <a:lnTo>
                    <a:pt x="31" y="0"/>
                  </a:lnTo>
                  <a:lnTo>
                    <a:pt x="20" y="10"/>
                  </a:lnTo>
                  <a:lnTo>
                    <a:pt x="13" y="23"/>
                  </a:lnTo>
                  <a:lnTo>
                    <a:pt x="0" y="21"/>
                  </a:lnTo>
                  <a:lnTo>
                    <a:pt x="8" y="39"/>
                  </a:lnTo>
                  <a:lnTo>
                    <a:pt x="6" y="51"/>
                  </a:lnTo>
                  <a:lnTo>
                    <a:pt x="4" y="67"/>
                  </a:lnTo>
                  <a:lnTo>
                    <a:pt x="13" y="74"/>
                  </a:lnTo>
                  <a:lnTo>
                    <a:pt x="15" y="87"/>
                  </a:lnTo>
                  <a:lnTo>
                    <a:pt x="15" y="105"/>
                  </a:lnTo>
                  <a:lnTo>
                    <a:pt x="31" y="107"/>
                  </a:lnTo>
                  <a:lnTo>
                    <a:pt x="43" y="114"/>
                  </a:lnTo>
                  <a:lnTo>
                    <a:pt x="29" y="123"/>
                  </a:lnTo>
                  <a:lnTo>
                    <a:pt x="45" y="130"/>
                  </a:lnTo>
                  <a:lnTo>
                    <a:pt x="52" y="140"/>
                  </a:lnTo>
                  <a:lnTo>
                    <a:pt x="54" y="155"/>
                  </a:lnTo>
                  <a:lnTo>
                    <a:pt x="72" y="149"/>
                  </a:lnTo>
                  <a:lnTo>
                    <a:pt x="88" y="149"/>
                  </a:lnTo>
                  <a:lnTo>
                    <a:pt x="93" y="158"/>
                  </a:lnTo>
                  <a:lnTo>
                    <a:pt x="98" y="169"/>
                  </a:lnTo>
                  <a:lnTo>
                    <a:pt x="105" y="187"/>
                  </a:lnTo>
                  <a:lnTo>
                    <a:pt x="113" y="201"/>
                  </a:lnTo>
                  <a:lnTo>
                    <a:pt x="127" y="201"/>
                  </a:lnTo>
                  <a:lnTo>
                    <a:pt x="141" y="204"/>
                  </a:lnTo>
                  <a:lnTo>
                    <a:pt x="146" y="217"/>
                  </a:lnTo>
                  <a:lnTo>
                    <a:pt x="166" y="222"/>
                  </a:lnTo>
                  <a:lnTo>
                    <a:pt x="178" y="220"/>
                  </a:lnTo>
                  <a:lnTo>
                    <a:pt x="189" y="233"/>
                  </a:lnTo>
                  <a:lnTo>
                    <a:pt x="202" y="236"/>
                  </a:lnTo>
                  <a:lnTo>
                    <a:pt x="210" y="251"/>
                  </a:lnTo>
                  <a:lnTo>
                    <a:pt x="221" y="240"/>
                  </a:lnTo>
                  <a:lnTo>
                    <a:pt x="226" y="252"/>
                  </a:lnTo>
                  <a:lnTo>
                    <a:pt x="239" y="254"/>
                  </a:lnTo>
                  <a:lnTo>
                    <a:pt x="244" y="269"/>
                  </a:lnTo>
                  <a:lnTo>
                    <a:pt x="251" y="285"/>
                  </a:lnTo>
                  <a:lnTo>
                    <a:pt x="251" y="285"/>
                  </a:lnTo>
                  <a:lnTo>
                    <a:pt x="251" y="28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29">
              <a:extLst>
                <a:ext uri="{FF2B5EF4-FFF2-40B4-BE49-F238E27FC236}">
                  <a16:creationId xmlns:a16="http://schemas.microsoft.com/office/drawing/2014/main" id="{1732CE32-5857-1FA9-9307-D012BF2572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20537" y="9628864"/>
              <a:ext cx="1249061" cy="1129349"/>
            </a:xfrm>
            <a:custGeom>
              <a:avLst/>
              <a:gdLst>
                <a:gd name="T0" fmla="*/ 521 w 553"/>
                <a:gd name="T1" fmla="*/ 481 h 500"/>
                <a:gd name="T2" fmla="*/ 553 w 553"/>
                <a:gd name="T3" fmla="*/ 424 h 500"/>
                <a:gd name="T4" fmla="*/ 552 w 553"/>
                <a:gd name="T5" fmla="*/ 392 h 500"/>
                <a:gd name="T6" fmla="*/ 553 w 553"/>
                <a:gd name="T7" fmla="*/ 353 h 500"/>
                <a:gd name="T8" fmla="*/ 532 w 553"/>
                <a:gd name="T9" fmla="*/ 340 h 500"/>
                <a:gd name="T10" fmla="*/ 491 w 553"/>
                <a:gd name="T11" fmla="*/ 326 h 500"/>
                <a:gd name="T12" fmla="*/ 450 w 553"/>
                <a:gd name="T13" fmla="*/ 301 h 500"/>
                <a:gd name="T14" fmla="*/ 414 w 553"/>
                <a:gd name="T15" fmla="*/ 271 h 500"/>
                <a:gd name="T16" fmla="*/ 395 w 553"/>
                <a:gd name="T17" fmla="*/ 242 h 500"/>
                <a:gd name="T18" fmla="*/ 382 w 553"/>
                <a:gd name="T19" fmla="*/ 237 h 500"/>
                <a:gd name="T20" fmla="*/ 370 w 553"/>
                <a:gd name="T21" fmla="*/ 235 h 500"/>
                <a:gd name="T22" fmla="*/ 350 w 553"/>
                <a:gd name="T23" fmla="*/ 214 h 500"/>
                <a:gd name="T24" fmla="*/ 341 w 553"/>
                <a:gd name="T25" fmla="*/ 178 h 500"/>
                <a:gd name="T26" fmla="*/ 336 w 553"/>
                <a:gd name="T27" fmla="*/ 148 h 500"/>
                <a:gd name="T28" fmla="*/ 313 w 553"/>
                <a:gd name="T29" fmla="*/ 139 h 500"/>
                <a:gd name="T30" fmla="*/ 279 w 553"/>
                <a:gd name="T31" fmla="*/ 105 h 500"/>
                <a:gd name="T32" fmla="*/ 254 w 553"/>
                <a:gd name="T33" fmla="*/ 116 h 500"/>
                <a:gd name="T34" fmla="*/ 219 w 553"/>
                <a:gd name="T35" fmla="*/ 119 h 500"/>
                <a:gd name="T36" fmla="*/ 194 w 553"/>
                <a:gd name="T37" fmla="*/ 107 h 500"/>
                <a:gd name="T38" fmla="*/ 174 w 553"/>
                <a:gd name="T39" fmla="*/ 86 h 500"/>
                <a:gd name="T40" fmla="*/ 162 w 553"/>
                <a:gd name="T41" fmla="*/ 64 h 500"/>
                <a:gd name="T42" fmla="*/ 144 w 553"/>
                <a:gd name="T43" fmla="*/ 39 h 500"/>
                <a:gd name="T44" fmla="*/ 117 w 553"/>
                <a:gd name="T45" fmla="*/ 20 h 500"/>
                <a:gd name="T46" fmla="*/ 87 w 553"/>
                <a:gd name="T47" fmla="*/ 0 h 500"/>
                <a:gd name="T48" fmla="*/ 12 w 553"/>
                <a:gd name="T49" fmla="*/ 70 h 500"/>
                <a:gd name="T50" fmla="*/ 14 w 553"/>
                <a:gd name="T51" fmla="*/ 95 h 500"/>
                <a:gd name="T52" fmla="*/ 39 w 553"/>
                <a:gd name="T53" fmla="*/ 105 h 500"/>
                <a:gd name="T54" fmla="*/ 66 w 553"/>
                <a:gd name="T55" fmla="*/ 127 h 500"/>
                <a:gd name="T56" fmla="*/ 58 w 553"/>
                <a:gd name="T57" fmla="*/ 166 h 500"/>
                <a:gd name="T58" fmla="*/ 48 w 553"/>
                <a:gd name="T59" fmla="*/ 191 h 500"/>
                <a:gd name="T60" fmla="*/ 73 w 553"/>
                <a:gd name="T61" fmla="*/ 223 h 500"/>
                <a:gd name="T62" fmla="*/ 105 w 553"/>
                <a:gd name="T63" fmla="*/ 255 h 500"/>
                <a:gd name="T64" fmla="*/ 149 w 553"/>
                <a:gd name="T65" fmla="*/ 283 h 500"/>
                <a:gd name="T66" fmla="*/ 212 w 553"/>
                <a:gd name="T67" fmla="*/ 333 h 500"/>
                <a:gd name="T68" fmla="*/ 283 w 553"/>
                <a:gd name="T69" fmla="*/ 362 h 500"/>
                <a:gd name="T70" fmla="*/ 293 w 553"/>
                <a:gd name="T71" fmla="*/ 381 h 500"/>
                <a:gd name="T72" fmla="*/ 318 w 553"/>
                <a:gd name="T73" fmla="*/ 413 h 500"/>
                <a:gd name="T74" fmla="*/ 341 w 553"/>
                <a:gd name="T75" fmla="*/ 408 h 500"/>
                <a:gd name="T76" fmla="*/ 370 w 553"/>
                <a:gd name="T77" fmla="*/ 397 h 500"/>
                <a:gd name="T78" fmla="*/ 398 w 553"/>
                <a:gd name="T79" fmla="*/ 397 h 500"/>
                <a:gd name="T80" fmla="*/ 438 w 553"/>
                <a:gd name="T81" fmla="*/ 399 h 500"/>
                <a:gd name="T82" fmla="*/ 468 w 553"/>
                <a:gd name="T83" fmla="*/ 410 h 500"/>
                <a:gd name="T84" fmla="*/ 491 w 553"/>
                <a:gd name="T85" fmla="*/ 429 h 500"/>
                <a:gd name="T86" fmla="*/ 505 w 553"/>
                <a:gd name="T87" fmla="*/ 472 h 500"/>
                <a:gd name="T88" fmla="*/ 521 w 553"/>
                <a:gd name="T89" fmla="*/ 500 h 500"/>
                <a:gd name="T90" fmla="*/ 521 w 553"/>
                <a:gd name="T91" fmla="*/ 50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3" h="500">
                  <a:moveTo>
                    <a:pt x="521" y="500"/>
                  </a:moveTo>
                  <a:lnTo>
                    <a:pt x="521" y="481"/>
                  </a:lnTo>
                  <a:lnTo>
                    <a:pt x="543" y="442"/>
                  </a:lnTo>
                  <a:lnTo>
                    <a:pt x="553" y="424"/>
                  </a:lnTo>
                  <a:lnTo>
                    <a:pt x="550" y="406"/>
                  </a:lnTo>
                  <a:lnTo>
                    <a:pt x="552" y="392"/>
                  </a:lnTo>
                  <a:lnTo>
                    <a:pt x="548" y="374"/>
                  </a:lnTo>
                  <a:lnTo>
                    <a:pt x="553" y="353"/>
                  </a:lnTo>
                  <a:lnTo>
                    <a:pt x="552" y="342"/>
                  </a:lnTo>
                  <a:lnTo>
                    <a:pt x="532" y="340"/>
                  </a:lnTo>
                  <a:lnTo>
                    <a:pt x="516" y="335"/>
                  </a:lnTo>
                  <a:lnTo>
                    <a:pt x="491" y="326"/>
                  </a:lnTo>
                  <a:lnTo>
                    <a:pt x="484" y="315"/>
                  </a:lnTo>
                  <a:lnTo>
                    <a:pt x="450" y="301"/>
                  </a:lnTo>
                  <a:lnTo>
                    <a:pt x="443" y="274"/>
                  </a:lnTo>
                  <a:lnTo>
                    <a:pt x="414" y="271"/>
                  </a:lnTo>
                  <a:lnTo>
                    <a:pt x="400" y="257"/>
                  </a:lnTo>
                  <a:lnTo>
                    <a:pt x="395" y="242"/>
                  </a:lnTo>
                  <a:lnTo>
                    <a:pt x="391" y="226"/>
                  </a:lnTo>
                  <a:lnTo>
                    <a:pt x="382" y="237"/>
                  </a:lnTo>
                  <a:lnTo>
                    <a:pt x="377" y="249"/>
                  </a:lnTo>
                  <a:lnTo>
                    <a:pt x="370" y="235"/>
                  </a:lnTo>
                  <a:lnTo>
                    <a:pt x="363" y="219"/>
                  </a:lnTo>
                  <a:lnTo>
                    <a:pt x="350" y="214"/>
                  </a:lnTo>
                  <a:lnTo>
                    <a:pt x="349" y="194"/>
                  </a:lnTo>
                  <a:lnTo>
                    <a:pt x="341" y="178"/>
                  </a:lnTo>
                  <a:lnTo>
                    <a:pt x="334" y="160"/>
                  </a:lnTo>
                  <a:lnTo>
                    <a:pt x="336" y="148"/>
                  </a:lnTo>
                  <a:lnTo>
                    <a:pt x="327" y="130"/>
                  </a:lnTo>
                  <a:lnTo>
                    <a:pt x="313" y="139"/>
                  </a:lnTo>
                  <a:lnTo>
                    <a:pt x="283" y="125"/>
                  </a:lnTo>
                  <a:lnTo>
                    <a:pt x="279" y="105"/>
                  </a:lnTo>
                  <a:lnTo>
                    <a:pt x="265" y="112"/>
                  </a:lnTo>
                  <a:lnTo>
                    <a:pt x="254" y="116"/>
                  </a:lnTo>
                  <a:lnTo>
                    <a:pt x="238" y="119"/>
                  </a:lnTo>
                  <a:lnTo>
                    <a:pt x="219" y="119"/>
                  </a:lnTo>
                  <a:lnTo>
                    <a:pt x="206" y="119"/>
                  </a:lnTo>
                  <a:lnTo>
                    <a:pt x="194" y="107"/>
                  </a:lnTo>
                  <a:lnTo>
                    <a:pt x="181" y="103"/>
                  </a:lnTo>
                  <a:lnTo>
                    <a:pt x="174" y="86"/>
                  </a:lnTo>
                  <a:lnTo>
                    <a:pt x="172" y="73"/>
                  </a:lnTo>
                  <a:lnTo>
                    <a:pt x="162" y="64"/>
                  </a:lnTo>
                  <a:lnTo>
                    <a:pt x="153" y="50"/>
                  </a:lnTo>
                  <a:lnTo>
                    <a:pt x="144" y="39"/>
                  </a:lnTo>
                  <a:lnTo>
                    <a:pt x="126" y="30"/>
                  </a:lnTo>
                  <a:lnTo>
                    <a:pt x="117" y="20"/>
                  </a:lnTo>
                  <a:lnTo>
                    <a:pt x="103" y="2"/>
                  </a:lnTo>
                  <a:lnTo>
                    <a:pt x="87" y="0"/>
                  </a:lnTo>
                  <a:lnTo>
                    <a:pt x="48" y="41"/>
                  </a:lnTo>
                  <a:lnTo>
                    <a:pt x="12" y="70"/>
                  </a:lnTo>
                  <a:lnTo>
                    <a:pt x="0" y="80"/>
                  </a:lnTo>
                  <a:lnTo>
                    <a:pt x="14" y="95"/>
                  </a:lnTo>
                  <a:lnTo>
                    <a:pt x="26" y="109"/>
                  </a:lnTo>
                  <a:lnTo>
                    <a:pt x="39" y="105"/>
                  </a:lnTo>
                  <a:lnTo>
                    <a:pt x="58" y="111"/>
                  </a:lnTo>
                  <a:lnTo>
                    <a:pt x="66" y="127"/>
                  </a:lnTo>
                  <a:lnTo>
                    <a:pt x="64" y="143"/>
                  </a:lnTo>
                  <a:lnTo>
                    <a:pt x="58" y="166"/>
                  </a:lnTo>
                  <a:lnTo>
                    <a:pt x="53" y="178"/>
                  </a:lnTo>
                  <a:lnTo>
                    <a:pt x="48" y="191"/>
                  </a:lnTo>
                  <a:lnTo>
                    <a:pt x="62" y="214"/>
                  </a:lnTo>
                  <a:lnTo>
                    <a:pt x="73" y="223"/>
                  </a:lnTo>
                  <a:lnTo>
                    <a:pt x="78" y="232"/>
                  </a:lnTo>
                  <a:lnTo>
                    <a:pt x="105" y="255"/>
                  </a:lnTo>
                  <a:lnTo>
                    <a:pt x="133" y="269"/>
                  </a:lnTo>
                  <a:lnTo>
                    <a:pt x="149" y="283"/>
                  </a:lnTo>
                  <a:lnTo>
                    <a:pt x="147" y="303"/>
                  </a:lnTo>
                  <a:lnTo>
                    <a:pt x="212" y="333"/>
                  </a:lnTo>
                  <a:lnTo>
                    <a:pt x="263" y="358"/>
                  </a:lnTo>
                  <a:lnTo>
                    <a:pt x="283" y="362"/>
                  </a:lnTo>
                  <a:lnTo>
                    <a:pt x="295" y="369"/>
                  </a:lnTo>
                  <a:lnTo>
                    <a:pt x="293" y="381"/>
                  </a:lnTo>
                  <a:lnTo>
                    <a:pt x="309" y="402"/>
                  </a:lnTo>
                  <a:lnTo>
                    <a:pt x="318" y="413"/>
                  </a:lnTo>
                  <a:lnTo>
                    <a:pt x="329" y="402"/>
                  </a:lnTo>
                  <a:lnTo>
                    <a:pt x="341" y="408"/>
                  </a:lnTo>
                  <a:lnTo>
                    <a:pt x="359" y="402"/>
                  </a:lnTo>
                  <a:lnTo>
                    <a:pt x="370" y="397"/>
                  </a:lnTo>
                  <a:lnTo>
                    <a:pt x="388" y="401"/>
                  </a:lnTo>
                  <a:lnTo>
                    <a:pt x="398" y="397"/>
                  </a:lnTo>
                  <a:lnTo>
                    <a:pt x="418" y="401"/>
                  </a:lnTo>
                  <a:lnTo>
                    <a:pt x="438" y="399"/>
                  </a:lnTo>
                  <a:lnTo>
                    <a:pt x="450" y="401"/>
                  </a:lnTo>
                  <a:lnTo>
                    <a:pt x="468" y="410"/>
                  </a:lnTo>
                  <a:lnTo>
                    <a:pt x="484" y="418"/>
                  </a:lnTo>
                  <a:lnTo>
                    <a:pt x="491" y="429"/>
                  </a:lnTo>
                  <a:lnTo>
                    <a:pt x="509" y="443"/>
                  </a:lnTo>
                  <a:lnTo>
                    <a:pt x="505" y="472"/>
                  </a:lnTo>
                  <a:lnTo>
                    <a:pt x="507" y="486"/>
                  </a:lnTo>
                  <a:lnTo>
                    <a:pt x="521" y="500"/>
                  </a:lnTo>
                  <a:lnTo>
                    <a:pt x="521" y="500"/>
                  </a:lnTo>
                  <a:lnTo>
                    <a:pt x="521" y="5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30">
              <a:extLst>
                <a:ext uri="{FF2B5EF4-FFF2-40B4-BE49-F238E27FC236}">
                  <a16:creationId xmlns:a16="http://schemas.microsoft.com/office/drawing/2014/main" id="{C2619DDA-EADF-7B12-CF46-88602231A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1643" y="8648589"/>
              <a:ext cx="609848" cy="655022"/>
            </a:xfrm>
            <a:custGeom>
              <a:avLst/>
              <a:gdLst>
                <a:gd name="T0" fmla="*/ 119 w 270"/>
                <a:gd name="T1" fmla="*/ 290 h 290"/>
                <a:gd name="T2" fmla="*/ 124 w 270"/>
                <a:gd name="T3" fmla="*/ 270 h 290"/>
                <a:gd name="T4" fmla="*/ 137 w 270"/>
                <a:gd name="T5" fmla="*/ 269 h 290"/>
                <a:gd name="T6" fmla="*/ 167 w 270"/>
                <a:gd name="T7" fmla="*/ 240 h 290"/>
                <a:gd name="T8" fmla="*/ 149 w 270"/>
                <a:gd name="T9" fmla="*/ 226 h 290"/>
                <a:gd name="T10" fmla="*/ 163 w 270"/>
                <a:gd name="T11" fmla="*/ 212 h 290"/>
                <a:gd name="T12" fmla="*/ 183 w 270"/>
                <a:gd name="T13" fmla="*/ 190 h 290"/>
                <a:gd name="T14" fmla="*/ 204 w 270"/>
                <a:gd name="T15" fmla="*/ 171 h 290"/>
                <a:gd name="T16" fmla="*/ 231 w 270"/>
                <a:gd name="T17" fmla="*/ 142 h 290"/>
                <a:gd name="T18" fmla="*/ 252 w 270"/>
                <a:gd name="T19" fmla="*/ 119 h 290"/>
                <a:gd name="T20" fmla="*/ 270 w 270"/>
                <a:gd name="T21" fmla="*/ 140 h 290"/>
                <a:gd name="T22" fmla="*/ 238 w 270"/>
                <a:gd name="T23" fmla="*/ 59 h 290"/>
                <a:gd name="T24" fmla="*/ 210 w 270"/>
                <a:gd name="T25" fmla="*/ 0 h 290"/>
                <a:gd name="T26" fmla="*/ 178 w 270"/>
                <a:gd name="T27" fmla="*/ 19 h 290"/>
                <a:gd name="T28" fmla="*/ 167 w 270"/>
                <a:gd name="T29" fmla="*/ 23 h 290"/>
                <a:gd name="T30" fmla="*/ 137 w 270"/>
                <a:gd name="T31" fmla="*/ 39 h 290"/>
                <a:gd name="T32" fmla="*/ 105 w 270"/>
                <a:gd name="T33" fmla="*/ 59 h 290"/>
                <a:gd name="T34" fmla="*/ 76 w 270"/>
                <a:gd name="T35" fmla="*/ 78 h 290"/>
                <a:gd name="T36" fmla="*/ 0 w 270"/>
                <a:gd name="T37" fmla="*/ 123 h 290"/>
                <a:gd name="T38" fmla="*/ 9 w 270"/>
                <a:gd name="T39" fmla="*/ 133 h 290"/>
                <a:gd name="T40" fmla="*/ 7 w 270"/>
                <a:gd name="T41" fmla="*/ 146 h 290"/>
                <a:gd name="T42" fmla="*/ 10 w 270"/>
                <a:gd name="T43" fmla="*/ 164 h 290"/>
                <a:gd name="T44" fmla="*/ 0 w 270"/>
                <a:gd name="T45" fmla="*/ 173 h 290"/>
                <a:gd name="T46" fmla="*/ 21 w 270"/>
                <a:gd name="T47" fmla="*/ 194 h 290"/>
                <a:gd name="T48" fmla="*/ 53 w 270"/>
                <a:gd name="T49" fmla="*/ 224 h 290"/>
                <a:gd name="T50" fmla="*/ 69 w 270"/>
                <a:gd name="T51" fmla="*/ 242 h 290"/>
                <a:gd name="T52" fmla="*/ 98 w 270"/>
                <a:gd name="T53" fmla="*/ 270 h 290"/>
                <a:gd name="T54" fmla="*/ 119 w 270"/>
                <a:gd name="T55" fmla="*/ 290 h 290"/>
                <a:gd name="T56" fmla="*/ 119 w 270"/>
                <a:gd name="T57" fmla="*/ 290 h 290"/>
                <a:gd name="T58" fmla="*/ 119 w 270"/>
                <a:gd name="T59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0" h="290">
                  <a:moveTo>
                    <a:pt x="119" y="290"/>
                  </a:moveTo>
                  <a:lnTo>
                    <a:pt x="124" y="270"/>
                  </a:lnTo>
                  <a:lnTo>
                    <a:pt x="137" y="269"/>
                  </a:lnTo>
                  <a:lnTo>
                    <a:pt x="167" y="240"/>
                  </a:lnTo>
                  <a:lnTo>
                    <a:pt x="149" y="226"/>
                  </a:lnTo>
                  <a:lnTo>
                    <a:pt x="163" y="212"/>
                  </a:lnTo>
                  <a:lnTo>
                    <a:pt x="183" y="190"/>
                  </a:lnTo>
                  <a:lnTo>
                    <a:pt x="204" y="171"/>
                  </a:lnTo>
                  <a:lnTo>
                    <a:pt x="231" y="142"/>
                  </a:lnTo>
                  <a:lnTo>
                    <a:pt x="252" y="119"/>
                  </a:lnTo>
                  <a:lnTo>
                    <a:pt x="270" y="140"/>
                  </a:lnTo>
                  <a:lnTo>
                    <a:pt x="238" y="59"/>
                  </a:lnTo>
                  <a:lnTo>
                    <a:pt x="210" y="0"/>
                  </a:lnTo>
                  <a:lnTo>
                    <a:pt x="178" y="19"/>
                  </a:lnTo>
                  <a:lnTo>
                    <a:pt x="167" y="23"/>
                  </a:lnTo>
                  <a:lnTo>
                    <a:pt x="137" y="39"/>
                  </a:lnTo>
                  <a:lnTo>
                    <a:pt x="105" y="59"/>
                  </a:lnTo>
                  <a:lnTo>
                    <a:pt x="76" y="78"/>
                  </a:lnTo>
                  <a:lnTo>
                    <a:pt x="0" y="123"/>
                  </a:lnTo>
                  <a:lnTo>
                    <a:pt x="9" y="133"/>
                  </a:lnTo>
                  <a:lnTo>
                    <a:pt x="7" y="146"/>
                  </a:lnTo>
                  <a:lnTo>
                    <a:pt x="10" y="164"/>
                  </a:lnTo>
                  <a:lnTo>
                    <a:pt x="0" y="173"/>
                  </a:lnTo>
                  <a:lnTo>
                    <a:pt x="21" y="194"/>
                  </a:lnTo>
                  <a:lnTo>
                    <a:pt x="53" y="224"/>
                  </a:lnTo>
                  <a:lnTo>
                    <a:pt x="69" y="242"/>
                  </a:lnTo>
                  <a:lnTo>
                    <a:pt x="98" y="270"/>
                  </a:lnTo>
                  <a:lnTo>
                    <a:pt x="119" y="290"/>
                  </a:lnTo>
                  <a:lnTo>
                    <a:pt x="119" y="290"/>
                  </a:lnTo>
                  <a:lnTo>
                    <a:pt x="119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31">
              <a:extLst>
                <a:ext uri="{FF2B5EF4-FFF2-40B4-BE49-F238E27FC236}">
                  <a16:creationId xmlns:a16="http://schemas.microsoft.com/office/drawing/2014/main" id="{088C86D3-0F22-32F1-56F9-1834E5224F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8298" y="9319422"/>
              <a:ext cx="1154195" cy="1077400"/>
            </a:xfrm>
            <a:custGeom>
              <a:avLst/>
              <a:gdLst>
                <a:gd name="T0" fmla="*/ 504 w 511"/>
                <a:gd name="T1" fmla="*/ 461 h 477"/>
                <a:gd name="T2" fmla="*/ 488 w 511"/>
                <a:gd name="T3" fmla="*/ 433 h 477"/>
                <a:gd name="T4" fmla="*/ 497 w 511"/>
                <a:gd name="T5" fmla="*/ 410 h 477"/>
                <a:gd name="T6" fmla="*/ 482 w 511"/>
                <a:gd name="T7" fmla="*/ 392 h 477"/>
                <a:gd name="T8" fmla="*/ 500 w 511"/>
                <a:gd name="T9" fmla="*/ 361 h 477"/>
                <a:gd name="T10" fmla="*/ 497 w 511"/>
                <a:gd name="T11" fmla="*/ 335 h 477"/>
                <a:gd name="T12" fmla="*/ 486 w 511"/>
                <a:gd name="T13" fmla="*/ 308 h 477"/>
                <a:gd name="T14" fmla="*/ 454 w 511"/>
                <a:gd name="T15" fmla="*/ 313 h 477"/>
                <a:gd name="T16" fmla="*/ 466 w 511"/>
                <a:gd name="T17" fmla="*/ 285 h 477"/>
                <a:gd name="T18" fmla="*/ 441 w 511"/>
                <a:gd name="T19" fmla="*/ 301 h 477"/>
                <a:gd name="T20" fmla="*/ 436 w 511"/>
                <a:gd name="T21" fmla="*/ 301 h 477"/>
                <a:gd name="T22" fmla="*/ 411 w 511"/>
                <a:gd name="T23" fmla="*/ 285 h 477"/>
                <a:gd name="T24" fmla="*/ 392 w 511"/>
                <a:gd name="T25" fmla="*/ 264 h 477"/>
                <a:gd name="T26" fmla="*/ 390 w 511"/>
                <a:gd name="T27" fmla="*/ 233 h 477"/>
                <a:gd name="T28" fmla="*/ 379 w 511"/>
                <a:gd name="T29" fmla="*/ 214 h 477"/>
                <a:gd name="T30" fmla="*/ 352 w 511"/>
                <a:gd name="T31" fmla="*/ 194 h 477"/>
                <a:gd name="T32" fmla="*/ 329 w 511"/>
                <a:gd name="T33" fmla="*/ 171 h 477"/>
                <a:gd name="T34" fmla="*/ 315 w 511"/>
                <a:gd name="T35" fmla="*/ 148 h 477"/>
                <a:gd name="T36" fmla="*/ 299 w 511"/>
                <a:gd name="T37" fmla="*/ 119 h 477"/>
                <a:gd name="T38" fmla="*/ 294 w 511"/>
                <a:gd name="T39" fmla="*/ 89 h 477"/>
                <a:gd name="T40" fmla="*/ 292 w 511"/>
                <a:gd name="T41" fmla="*/ 57 h 477"/>
                <a:gd name="T42" fmla="*/ 285 w 511"/>
                <a:gd name="T43" fmla="*/ 30 h 477"/>
                <a:gd name="T44" fmla="*/ 272 w 511"/>
                <a:gd name="T45" fmla="*/ 0 h 477"/>
                <a:gd name="T46" fmla="*/ 148 w 511"/>
                <a:gd name="T47" fmla="*/ 36 h 477"/>
                <a:gd name="T48" fmla="*/ 7 w 511"/>
                <a:gd name="T49" fmla="*/ 103 h 477"/>
                <a:gd name="T50" fmla="*/ 20 w 511"/>
                <a:gd name="T51" fmla="*/ 127 h 477"/>
                <a:gd name="T52" fmla="*/ 48 w 511"/>
                <a:gd name="T53" fmla="*/ 137 h 477"/>
                <a:gd name="T54" fmla="*/ 78 w 511"/>
                <a:gd name="T55" fmla="*/ 150 h 477"/>
                <a:gd name="T56" fmla="*/ 103 w 511"/>
                <a:gd name="T57" fmla="*/ 166 h 477"/>
                <a:gd name="T58" fmla="*/ 128 w 511"/>
                <a:gd name="T59" fmla="*/ 192 h 477"/>
                <a:gd name="T60" fmla="*/ 142 w 511"/>
                <a:gd name="T61" fmla="*/ 216 h 477"/>
                <a:gd name="T62" fmla="*/ 151 w 511"/>
                <a:gd name="T63" fmla="*/ 246 h 477"/>
                <a:gd name="T64" fmla="*/ 185 w 511"/>
                <a:gd name="T65" fmla="*/ 256 h 477"/>
                <a:gd name="T66" fmla="*/ 212 w 511"/>
                <a:gd name="T67" fmla="*/ 255 h 477"/>
                <a:gd name="T68" fmla="*/ 242 w 511"/>
                <a:gd name="T69" fmla="*/ 244 h 477"/>
                <a:gd name="T70" fmla="*/ 283 w 511"/>
                <a:gd name="T71" fmla="*/ 276 h 477"/>
                <a:gd name="T72" fmla="*/ 306 w 511"/>
                <a:gd name="T73" fmla="*/ 281 h 477"/>
                <a:gd name="T74" fmla="*/ 308 w 511"/>
                <a:gd name="T75" fmla="*/ 308 h 477"/>
                <a:gd name="T76" fmla="*/ 320 w 511"/>
                <a:gd name="T77" fmla="*/ 338 h 477"/>
                <a:gd name="T78" fmla="*/ 335 w 511"/>
                <a:gd name="T79" fmla="*/ 360 h 477"/>
                <a:gd name="T80" fmla="*/ 360 w 511"/>
                <a:gd name="T81" fmla="*/ 369 h 477"/>
                <a:gd name="T82" fmla="*/ 376 w 511"/>
                <a:gd name="T83" fmla="*/ 397 h 477"/>
                <a:gd name="T84" fmla="*/ 404 w 511"/>
                <a:gd name="T85" fmla="*/ 404 h 477"/>
                <a:gd name="T86" fmla="*/ 452 w 511"/>
                <a:gd name="T87" fmla="*/ 452 h 477"/>
                <a:gd name="T88" fmla="*/ 486 w 511"/>
                <a:gd name="T89" fmla="*/ 472 h 477"/>
                <a:gd name="T90" fmla="*/ 502 w 511"/>
                <a:gd name="T9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1" h="477">
                  <a:moveTo>
                    <a:pt x="502" y="477"/>
                  </a:moveTo>
                  <a:lnTo>
                    <a:pt x="504" y="461"/>
                  </a:lnTo>
                  <a:lnTo>
                    <a:pt x="498" y="445"/>
                  </a:lnTo>
                  <a:lnTo>
                    <a:pt x="488" y="433"/>
                  </a:lnTo>
                  <a:lnTo>
                    <a:pt x="489" y="420"/>
                  </a:lnTo>
                  <a:lnTo>
                    <a:pt x="497" y="410"/>
                  </a:lnTo>
                  <a:lnTo>
                    <a:pt x="481" y="404"/>
                  </a:lnTo>
                  <a:lnTo>
                    <a:pt x="482" y="392"/>
                  </a:lnTo>
                  <a:lnTo>
                    <a:pt x="495" y="372"/>
                  </a:lnTo>
                  <a:lnTo>
                    <a:pt x="500" y="361"/>
                  </a:lnTo>
                  <a:lnTo>
                    <a:pt x="511" y="345"/>
                  </a:lnTo>
                  <a:lnTo>
                    <a:pt x="497" y="335"/>
                  </a:lnTo>
                  <a:lnTo>
                    <a:pt x="491" y="321"/>
                  </a:lnTo>
                  <a:lnTo>
                    <a:pt x="486" y="308"/>
                  </a:lnTo>
                  <a:lnTo>
                    <a:pt x="468" y="305"/>
                  </a:lnTo>
                  <a:lnTo>
                    <a:pt x="454" y="313"/>
                  </a:lnTo>
                  <a:lnTo>
                    <a:pt x="459" y="301"/>
                  </a:lnTo>
                  <a:lnTo>
                    <a:pt x="466" y="285"/>
                  </a:lnTo>
                  <a:lnTo>
                    <a:pt x="454" y="283"/>
                  </a:lnTo>
                  <a:lnTo>
                    <a:pt x="441" y="301"/>
                  </a:lnTo>
                  <a:lnTo>
                    <a:pt x="434" y="317"/>
                  </a:lnTo>
                  <a:lnTo>
                    <a:pt x="436" y="301"/>
                  </a:lnTo>
                  <a:lnTo>
                    <a:pt x="420" y="296"/>
                  </a:lnTo>
                  <a:lnTo>
                    <a:pt x="411" y="285"/>
                  </a:lnTo>
                  <a:lnTo>
                    <a:pt x="400" y="278"/>
                  </a:lnTo>
                  <a:lnTo>
                    <a:pt x="392" y="264"/>
                  </a:lnTo>
                  <a:lnTo>
                    <a:pt x="386" y="249"/>
                  </a:lnTo>
                  <a:lnTo>
                    <a:pt x="390" y="233"/>
                  </a:lnTo>
                  <a:lnTo>
                    <a:pt x="374" y="228"/>
                  </a:lnTo>
                  <a:lnTo>
                    <a:pt x="379" y="214"/>
                  </a:lnTo>
                  <a:lnTo>
                    <a:pt x="367" y="201"/>
                  </a:lnTo>
                  <a:lnTo>
                    <a:pt x="352" y="194"/>
                  </a:lnTo>
                  <a:lnTo>
                    <a:pt x="340" y="180"/>
                  </a:lnTo>
                  <a:lnTo>
                    <a:pt x="329" y="171"/>
                  </a:lnTo>
                  <a:lnTo>
                    <a:pt x="324" y="160"/>
                  </a:lnTo>
                  <a:lnTo>
                    <a:pt x="315" y="148"/>
                  </a:lnTo>
                  <a:lnTo>
                    <a:pt x="308" y="134"/>
                  </a:lnTo>
                  <a:lnTo>
                    <a:pt x="299" y="119"/>
                  </a:lnTo>
                  <a:lnTo>
                    <a:pt x="292" y="102"/>
                  </a:lnTo>
                  <a:lnTo>
                    <a:pt x="294" y="89"/>
                  </a:lnTo>
                  <a:lnTo>
                    <a:pt x="292" y="73"/>
                  </a:lnTo>
                  <a:lnTo>
                    <a:pt x="292" y="57"/>
                  </a:lnTo>
                  <a:lnTo>
                    <a:pt x="287" y="43"/>
                  </a:lnTo>
                  <a:lnTo>
                    <a:pt x="285" y="30"/>
                  </a:lnTo>
                  <a:lnTo>
                    <a:pt x="276" y="16"/>
                  </a:lnTo>
                  <a:lnTo>
                    <a:pt x="272" y="0"/>
                  </a:lnTo>
                  <a:lnTo>
                    <a:pt x="169" y="25"/>
                  </a:lnTo>
                  <a:lnTo>
                    <a:pt x="148" y="36"/>
                  </a:lnTo>
                  <a:lnTo>
                    <a:pt x="0" y="82"/>
                  </a:lnTo>
                  <a:lnTo>
                    <a:pt x="7" y="103"/>
                  </a:lnTo>
                  <a:lnTo>
                    <a:pt x="20" y="110"/>
                  </a:lnTo>
                  <a:lnTo>
                    <a:pt x="20" y="127"/>
                  </a:lnTo>
                  <a:lnTo>
                    <a:pt x="36" y="128"/>
                  </a:lnTo>
                  <a:lnTo>
                    <a:pt x="48" y="137"/>
                  </a:lnTo>
                  <a:lnTo>
                    <a:pt x="64" y="139"/>
                  </a:lnTo>
                  <a:lnTo>
                    <a:pt x="78" y="150"/>
                  </a:lnTo>
                  <a:lnTo>
                    <a:pt x="87" y="160"/>
                  </a:lnTo>
                  <a:lnTo>
                    <a:pt x="103" y="166"/>
                  </a:lnTo>
                  <a:lnTo>
                    <a:pt x="114" y="180"/>
                  </a:lnTo>
                  <a:lnTo>
                    <a:pt x="128" y="192"/>
                  </a:lnTo>
                  <a:lnTo>
                    <a:pt x="137" y="203"/>
                  </a:lnTo>
                  <a:lnTo>
                    <a:pt x="142" y="216"/>
                  </a:lnTo>
                  <a:lnTo>
                    <a:pt x="148" y="226"/>
                  </a:lnTo>
                  <a:lnTo>
                    <a:pt x="151" y="246"/>
                  </a:lnTo>
                  <a:lnTo>
                    <a:pt x="174" y="249"/>
                  </a:lnTo>
                  <a:lnTo>
                    <a:pt x="185" y="256"/>
                  </a:lnTo>
                  <a:lnTo>
                    <a:pt x="199" y="255"/>
                  </a:lnTo>
                  <a:lnTo>
                    <a:pt x="212" y="255"/>
                  </a:lnTo>
                  <a:lnTo>
                    <a:pt x="230" y="246"/>
                  </a:lnTo>
                  <a:lnTo>
                    <a:pt x="242" y="244"/>
                  </a:lnTo>
                  <a:lnTo>
                    <a:pt x="253" y="262"/>
                  </a:lnTo>
                  <a:lnTo>
                    <a:pt x="283" y="276"/>
                  </a:lnTo>
                  <a:lnTo>
                    <a:pt x="297" y="267"/>
                  </a:lnTo>
                  <a:lnTo>
                    <a:pt x="306" y="281"/>
                  </a:lnTo>
                  <a:lnTo>
                    <a:pt x="304" y="294"/>
                  </a:lnTo>
                  <a:lnTo>
                    <a:pt x="308" y="308"/>
                  </a:lnTo>
                  <a:lnTo>
                    <a:pt x="310" y="324"/>
                  </a:lnTo>
                  <a:lnTo>
                    <a:pt x="320" y="338"/>
                  </a:lnTo>
                  <a:lnTo>
                    <a:pt x="322" y="353"/>
                  </a:lnTo>
                  <a:lnTo>
                    <a:pt x="335" y="360"/>
                  </a:lnTo>
                  <a:lnTo>
                    <a:pt x="345" y="377"/>
                  </a:lnTo>
                  <a:lnTo>
                    <a:pt x="360" y="369"/>
                  </a:lnTo>
                  <a:lnTo>
                    <a:pt x="374" y="381"/>
                  </a:lnTo>
                  <a:lnTo>
                    <a:pt x="376" y="397"/>
                  </a:lnTo>
                  <a:lnTo>
                    <a:pt x="384" y="408"/>
                  </a:lnTo>
                  <a:lnTo>
                    <a:pt x="404" y="404"/>
                  </a:lnTo>
                  <a:lnTo>
                    <a:pt x="411" y="427"/>
                  </a:lnTo>
                  <a:lnTo>
                    <a:pt x="452" y="452"/>
                  </a:lnTo>
                  <a:lnTo>
                    <a:pt x="461" y="463"/>
                  </a:lnTo>
                  <a:lnTo>
                    <a:pt x="486" y="472"/>
                  </a:lnTo>
                  <a:lnTo>
                    <a:pt x="502" y="477"/>
                  </a:lnTo>
                  <a:lnTo>
                    <a:pt x="502" y="477"/>
                  </a:lnTo>
                  <a:lnTo>
                    <a:pt x="502" y="4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32">
              <a:extLst>
                <a:ext uri="{FF2B5EF4-FFF2-40B4-BE49-F238E27FC236}">
                  <a16:creationId xmlns:a16="http://schemas.microsoft.com/office/drawing/2014/main" id="{62CDA2F4-EB73-A5A2-AD6A-84030C39C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34300" y="8463376"/>
              <a:ext cx="1057071" cy="1041260"/>
            </a:xfrm>
            <a:custGeom>
              <a:avLst/>
              <a:gdLst>
                <a:gd name="T0" fmla="*/ 349 w 468"/>
                <a:gd name="T1" fmla="*/ 415 h 461"/>
                <a:gd name="T2" fmla="*/ 468 w 468"/>
                <a:gd name="T3" fmla="*/ 372 h 461"/>
                <a:gd name="T4" fmla="*/ 468 w 468"/>
                <a:gd name="T5" fmla="*/ 345 h 461"/>
                <a:gd name="T6" fmla="*/ 452 w 468"/>
                <a:gd name="T7" fmla="*/ 315 h 461"/>
                <a:gd name="T8" fmla="*/ 441 w 468"/>
                <a:gd name="T9" fmla="*/ 290 h 461"/>
                <a:gd name="T10" fmla="*/ 422 w 468"/>
                <a:gd name="T11" fmla="*/ 269 h 461"/>
                <a:gd name="T12" fmla="*/ 404 w 468"/>
                <a:gd name="T13" fmla="*/ 255 h 461"/>
                <a:gd name="T14" fmla="*/ 388 w 468"/>
                <a:gd name="T15" fmla="*/ 226 h 461"/>
                <a:gd name="T16" fmla="*/ 383 w 468"/>
                <a:gd name="T17" fmla="*/ 190 h 461"/>
                <a:gd name="T18" fmla="*/ 390 w 468"/>
                <a:gd name="T19" fmla="*/ 167 h 461"/>
                <a:gd name="T20" fmla="*/ 374 w 468"/>
                <a:gd name="T21" fmla="*/ 141 h 461"/>
                <a:gd name="T22" fmla="*/ 350 w 468"/>
                <a:gd name="T23" fmla="*/ 121 h 461"/>
                <a:gd name="T24" fmla="*/ 324 w 468"/>
                <a:gd name="T25" fmla="*/ 121 h 461"/>
                <a:gd name="T26" fmla="*/ 297 w 468"/>
                <a:gd name="T27" fmla="*/ 109 h 461"/>
                <a:gd name="T28" fmla="*/ 276 w 468"/>
                <a:gd name="T29" fmla="*/ 93 h 461"/>
                <a:gd name="T30" fmla="*/ 245 w 468"/>
                <a:gd name="T31" fmla="*/ 77 h 461"/>
                <a:gd name="T32" fmla="*/ 219 w 468"/>
                <a:gd name="T33" fmla="*/ 57 h 461"/>
                <a:gd name="T34" fmla="*/ 199 w 468"/>
                <a:gd name="T35" fmla="*/ 34 h 461"/>
                <a:gd name="T36" fmla="*/ 181 w 468"/>
                <a:gd name="T37" fmla="*/ 20 h 461"/>
                <a:gd name="T38" fmla="*/ 155 w 468"/>
                <a:gd name="T39" fmla="*/ 0 h 461"/>
                <a:gd name="T40" fmla="*/ 19 w 468"/>
                <a:gd name="T41" fmla="*/ 44 h 461"/>
                <a:gd name="T42" fmla="*/ 0 w 468"/>
                <a:gd name="T43" fmla="*/ 107 h 461"/>
                <a:gd name="T44" fmla="*/ 41 w 468"/>
                <a:gd name="T45" fmla="*/ 141 h 461"/>
                <a:gd name="T46" fmla="*/ 43 w 468"/>
                <a:gd name="T47" fmla="*/ 171 h 461"/>
                <a:gd name="T48" fmla="*/ 71 w 468"/>
                <a:gd name="T49" fmla="*/ 199 h 461"/>
                <a:gd name="T50" fmla="*/ 83 w 468"/>
                <a:gd name="T51" fmla="*/ 237 h 461"/>
                <a:gd name="T52" fmla="*/ 67 w 468"/>
                <a:gd name="T53" fmla="*/ 313 h 461"/>
                <a:gd name="T54" fmla="*/ 57 w 468"/>
                <a:gd name="T55" fmla="*/ 351 h 461"/>
                <a:gd name="T56" fmla="*/ 112 w 468"/>
                <a:gd name="T57" fmla="*/ 351 h 461"/>
                <a:gd name="T58" fmla="*/ 139 w 468"/>
                <a:gd name="T59" fmla="*/ 367 h 461"/>
                <a:gd name="T60" fmla="*/ 169 w 468"/>
                <a:gd name="T61" fmla="*/ 381 h 461"/>
                <a:gd name="T62" fmla="*/ 181 w 468"/>
                <a:gd name="T63" fmla="*/ 415 h 461"/>
                <a:gd name="T64" fmla="*/ 197 w 468"/>
                <a:gd name="T65" fmla="*/ 436 h 461"/>
                <a:gd name="T66" fmla="*/ 201 w 468"/>
                <a:gd name="T67" fmla="*/ 461 h 461"/>
                <a:gd name="T68" fmla="*/ 201 w 468"/>
                <a:gd name="T69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8" h="461">
                  <a:moveTo>
                    <a:pt x="201" y="461"/>
                  </a:moveTo>
                  <a:lnTo>
                    <a:pt x="349" y="415"/>
                  </a:lnTo>
                  <a:lnTo>
                    <a:pt x="370" y="404"/>
                  </a:lnTo>
                  <a:lnTo>
                    <a:pt x="468" y="372"/>
                  </a:lnTo>
                  <a:lnTo>
                    <a:pt x="466" y="358"/>
                  </a:lnTo>
                  <a:lnTo>
                    <a:pt x="468" y="345"/>
                  </a:lnTo>
                  <a:lnTo>
                    <a:pt x="456" y="331"/>
                  </a:lnTo>
                  <a:lnTo>
                    <a:pt x="452" y="315"/>
                  </a:lnTo>
                  <a:lnTo>
                    <a:pt x="443" y="304"/>
                  </a:lnTo>
                  <a:lnTo>
                    <a:pt x="441" y="290"/>
                  </a:lnTo>
                  <a:lnTo>
                    <a:pt x="427" y="287"/>
                  </a:lnTo>
                  <a:lnTo>
                    <a:pt x="422" y="269"/>
                  </a:lnTo>
                  <a:lnTo>
                    <a:pt x="409" y="263"/>
                  </a:lnTo>
                  <a:lnTo>
                    <a:pt x="404" y="255"/>
                  </a:lnTo>
                  <a:lnTo>
                    <a:pt x="397" y="240"/>
                  </a:lnTo>
                  <a:lnTo>
                    <a:pt x="388" y="226"/>
                  </a:lnTo>
                  <a:lnTo>
                    <a:pt x="381" y="208"/>
                  </a:lnTo>
                  <a:lnTo>
                    <a:pt x="383" y="190"/>
                  </a:lnTo>
                  <a:lnTo>
                    <a:pt x="391" y="182"/>
                  </a:lnTo>
                  <a:lnTo>
                    <a:pt x="390" y="167"/>
                  </a:lnTo>
                  <a:lnTo>
                    <a:pt x="381" y="155"/>
                  </a:lnTo>
                  <a:lnTo>
                    <a:pt x="374" y="141"/>
                  </a:lnTo>
                  <a:lnTo>
                    <a:pt x="365" y="135"/>
                  </a:lnTo>
                  <a:lnTo>
                    <a:pt x="350" y="121"/>
                  </a:lnTo>
                  <a:lnTo>
                    <a:pt x="336" y="126"/>
                  </a:lnTo>
                  <a:lnTo>
                    <a:pt x="324" y="121"/>
                  </a:lnTo>
                  <a:lnTo>
                    <a:pt x="310" y="112"/>
                  </a:lnTo>
                  <a:lnTo>
                    <a:pt x="297" y="109"/>
                  </a:lnTo>
                  <a:lnTo>
                    <a:pt x="288" y="98"/>
                  </a:lnTo>
                  <a:lnTo>
                    <a:pt x="276" y="93"/>
                  </a:lnTo>
                  <a:lnTo>
                    <a:pt x="256" y="87"/>
                  </a:lnTo>
                  <a:lnTo>
                    <a:pt x="245" y="77"/>
                  </a:lnTo>
                  <a:lnTo>
                    <a:pt x="231" y="64"/>
                  </a:lnTo>
                  <a:lnTo>
                    <a:pt x="219" y="57"/>
                  </a:lnTo>
                  <a:lnTo>
                    <a:pt x="212" y="43"/>
                  </a:lnTo>
                  <a:lnTo>
                    <a:pt x="199" y="34"/>
                  </a:lnTo>
                  <a:lnTo>
                    <a:pt x="187" y="30"/>
                  </a:lnTo>
                  <a:lnTo>
                    <a:pt x="181" y="20"/>
                  </a:lnTo>
                  <a:lnTo>
                    <a:pt x="171" y="2"/>
                  </a:lnTo>
                  <a:lnTo>
                    <a:pt x="155" y="0"/>
                  </a:lnTo>
                  <a:lnTo>
                    <a:pt x="87" y="21"/>
                  </a:lnTo>
                  <a:lnTo>
                    <a:pt x="19" y="44"/>
                  </a:lnTo>
                  <a:lnTo>
                    <a:pt x="2" y="91"/>
                  </a:lnTo>
                  <a:lnTo>
                    <a:pt x="0" y="107"/>
                  </a:lnTo>
                  <a:lnTo>
                    <a:pt x="44" y="128"/>
                  </a:lnTo>
                  <a:lnTo>
                    <a:pt x="41" y="141"/>
                  </a:lnTo>
                  <a:lnTo>
                    <a:pt x="44" y="155"/>
                  </a:lnTo>
                  <a:lnTo>
                    <a:pt x="43" y="171"/>
                  </a:lnTo>
                  <a:lnTo>
                    <a:pt x="55" y="185"/>
                  </a:lnTo>
                  <a:lnTo>
                    <a:pt x="71" y="199"/>
                  </a:lnTo>
                  <a:lnTo>
                    <a:pt x="76" y="214"/>
                  </a:lnTo>
                  <a:lnTo>
                    <a:pt x="83" y="237"/>
                  </a:lnTo>
                  <a:lnTo>
                    <a:pt x="71" y="287"/>
                  </a:lnTo>
                  <a:lnTo>
                    <a:pt x="67" y="313"/>
                  </a:lnTo>
                  <a:lnTo>
                    <a:pt x="62" y="331"/>
                  </a:lnTo>
                  <a:lnTo>
                    <a:pt x="57" y="351"/>
                  </a:lnTo>
                  <a:lnTo>
                    <a:pt x="96" y="352"/>
                  </a:lnTo>
                  <a:lnTo>
                    <a:pt x="112" y="351"/>
                  </a:lnTo>
                  <a:lnTo>
                    <a:pt x="126" y="360"/>
                  </a:lnTo>
                  <a:lnTo>
                    <a:pt x="139" y="367"/>
                  </a:lnTo>
                  <a:lnTo>
                    <a:pt x="153" y="377"/>
                  </a:lnTo>
                  <a:lnTo>
                    <a:pt x="169" y="381"/>
                  </a:lnTo>
                  <a:lnTo>
                    <a:pt x="183" y="400"/>
                  </a:lnTo>
                  <a:lnTo>
                    <a:pt x="181" y="415"/>
                  </a:lnTo>
                  <a:lnTo>
                    <a:pt x="190" y="425"/>
                  </a:lnTo>
                  <a:lnTo>
                    <a:pt x="197" y="436"/>
                  </a:lnTo>
                  <a:lnTo>
                    <a:pt x="203" y="452"/>
                  </a:lnTo>
                  <a:lnTo>
                    <a:pt x="201" y="461"/>
                  </a:lnTo>
                  <a:lnTo>
                    <a:pt x="201" y="461"/>
                  </a:lnTo>
                  <a:lnTo>
                    <a:pt x="201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33">
              <a:extLst>
                <a:ext uri="{FF2B5EF4-FFF2-40B4-BE49-F238E27FC236}">
                  <a16:creationId xmlns:a16="http://schemas.microsoft.com/office/drawing/2014/main" id="{2EF05CA5-B530-C736-B39A-00BD0B61E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614800" y="7128485"/>
              <a:ext cx="1334891" cy="1020931"/>
            </a:xfrm>
            <a:custGeom>
              <a:avLst/>
              <a:gdLst>
                <a:gd name="T0" fmla="*/ 95 w 591"/>
                <a:gd name="T1" fmla="*/ 449 h 452"/>
                <a:gd name="T2" fmla="*/ 125 w 591"/>
                <a:gd name="T3" fmla="*/ 441 h 452"/>
                <a:gd name="T4" fmla="*/ 178 w 591"/>
                <a:gd name="T5" fmla="*/ 345 h 452"/>
                <a:gd name="T6" fmla="*/ 308 w 591"/>
                <a:gd name="T7" fmla="*/ 322 h 452"/>
                <a:gd name="T8" fmla="*/ 367 w 591"/>
                <a:gd name="T9" fmla="*/ 317 h 452"/>
                <a:gd name="T10" fmla="*/ 392 w 591"/>
                <a:gd name="T11" fmla="*/ 326 h 452"/>
                <a:gd name="T12" fmla="*/ 419 w 591"/>
                <a:gd name="T13" fmla="*/ 340 h 452"/>
                <a:gd name="T14" fmla="*/ 534 w 591"/>
                <a:gd name="T15" fmla="*/ 260 h 452"/>
                <a:gd name="T16" fmla="*/ 591 w 591"/>
                <a:gd name="T17" fmla="*/ 215 h 452"/>
                <a:gd name="T18" fmla="*/ 575 w 591"/>
                <a:gd name="T19" fmla="*/ 199 h 452"/>
                <a:gd name="T20" fmla="*/ 547 w 591"/>
                <a:gd name="T21" fmla="*/ 190 h 452"/>
                <a:gd name="T22" fmla="*/ 516 w 591"/>
                <a:gd name="T23" fmla="*/ 173 h 452"/>
                <a:gd name="T24" fmla="*/ 486 w 591"/>
                <a:gd name="T25" fmla="*/ 157 h 452"/>
                <a:gd name="T26" fmla="*/ 452 w 591"/>
                <a:gd name="T27" fmla="*/ 142 h 452"/>
                <a:gd name="T28" fmla="*/ 420 w 591"/>
                <a:gd name="T29" fmla="*/ 114 h 452"/>
                <a:gd name="T30" fmla="*/ 422 w 591"/>
                <a:gd name="T31" fmla="*/ 78 h 452"/>
                <a:gd name="T32" fmla="*/ 402 w 591"/>
                <a:gd name="T33" fmla="*/ 69 h 452"/>
                <a:gd name="T34" fmla="*/ 367 w 591"/>
                <a:gd name="T35" fmla="*/ 52 h 452"/>
                <a:gd name="T36" fmla="*/ 340 w 591"/>
                <a:gd name="T37" fmla="*/ 36 h 452"/>
                <a:gd name="T38" fmla="*/ 308 w 591"/>
                <a:gd name="T39" fmla="*/ 21 h 452"/>
                <a:gd name="T40" fmla="*/ 274 w 591"/>
                <a:gd name="T41" fmla="*/ 43 h 452"/>
                <a:gd name="T42" fmla="*/ 241 w 591"/>
                <a:gd name="T43" fmla="*/ 52 h 452"/>
                <a:gd name="T44" fmla="*/ 200 w 591"/>
                <a:gd name="T45" fmla="*/ 46 h 452"/>
                <a:gd name="T46" fmla="*/ 169 w 591"/>
                <a:gd name="T47" fmla="*/ 53 h 452"/>
                <a:gd name="T48" fmla="*/ 139 w 591"/>
                <a:gd name="T49" fmla="*/ 36 h 452"/>
                <a:gd name="T50" fmla="*/ 127 w 591"/>
                <a:gd name="T51" fmla="*/ 5 h 452"/>
                <a:gd name="T52" fmla="*/ 30 w 591"/>
                <a:gd name="T53" fmla="*/ 23 h 452"/>
                <a:gd name="T54" fmla="*/ 54 w 591"/>
                <a:gd name="T55" fmla="*/ 52 h 452"/>
                <a:gd name="T56" fmla="*/ 34 w 591"/>
                <a:gd name="T57" fmla="*/ 126 h 452"/>
                <a:gd name="T58" fmla="*/ 16 w 591"/>
                <a:gd name="T59" fmla="*/ 215 h 452"/>
                <a:gd name="T60" fmla="*/ 27 w 591"/>
                <a:gd name="T61" fmla="*/ 272 h 452"/>
                <a:gd name="T62" fmla="*/ 20 w 591"/>
                <a:gd name="T63" fmla="*/ 377 h 452"/>
                <a:gd name="T64" fmla="*/ 13 w 591"/>
                <a:gd name="T65" fmla="*/ 434 h 452"/>
                <a:gd name="T66" fmla="*/ 48 w 591"/>
                <a:gd name="T67" fmla="*/ 436 h 452"/>
                <a:gd name="T68" fmla="*/ 75 w 591"/>
                <a:gd name="T69" fmla="*/ 449 h 452"/>
                <a:gd name="T70" fmla="*/ 82 w 591"/>
                <a:gd name="T71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1" h="452">
                  <a:moveTo>
                    <a:pt x="82" y="452"/>
                  </a:moveTo>
                  <a:lnTo>
                    <a:pt x="95" y="449"/>
                  </a:lnTo>
                  <a:lnTo>
                    <a:pt x="112" y="443"/>
                  </a:lnTo>
                  <a:lnTo>
                    <a:pt x="125" y="441"/>
                  </a:lnTo>
                  <a:lnTo>
                    <a:pt x="150" y="377"/>
                  </a:lnTo>
                  <a:lnTo>
                    <a:pt x="178" y="345"/>
                  </a:lnTo>
                  <a:lnTo>
                    <a:pt x="276" y="338"/>
                  </a:lnTo>
                  <a:lnTo>
                    <a:pt x="308" y="322"/>
                  </a:lnTo>
                  <a:lnTo>
                    <a:pt x="351" y="308"/>
                  </a:lnTo>
                  <a:lnTo>
                    <a:pt x="367" y="317"/>
                  </a:lnTo>
                  <a:lnTo>
                    <a:pt x="383" y="315"/>
                  </a:lnTo>
                  <a:lnTo>
                    <a:pt x="392" y="326"/>
                  </a:lnTo>
                  <a:lnTo>
                    <a:pt x="406" y="328"/>
                  </a:lnTo>
                  <a:lnTo>
                    <a:pt x="419" y="340"/>
                  </a:lnTo>
                  <a:lnTo>
                    <a:pt x="513" y="276"/>
                  </a:lnTo>
                  <a:lnTo>
                    <a:pt x="534" y="260"/>
                  </a:lnTo>
                  <a:lnTo>
                    <a:pt x="577" y="226"/>
                  </a:lnTo>
                  <a:lnTo>
                    <a:pt x="591" y="215"/>
                  </a:lnTo>
                  <a:lnTo>
                    <a:pt x="579" y="217"/>
                  </a:lnTo>
                  <a:lnTo>
                    <a:pt x="575" y="199"/>
                  </a:lnTo>
                  <a:lnTo>
                    <a:pt x="561" y="198"/>
                  </a:lnTo>
                  <a:lnTo>
                    <a:pt x="547" y="190"/>
                  </a:lnTo>
                  <a:lnTo>
                    <a:pt x="545" y="176"/>
                  </a:lnTo>
                  <a:lnTo>
                    <a:pt x="516" y="173"/>
                  </a:lnTo>
                  <a:lnTo>
                    <a:pt x="500" y="166"/>
                  </a:lnTo>
                  <a:lnTo>
                    <a:pt x="486" y="157"/>
                  </a:lnTo>
                  <a:lnTo>
                    <a:pt x="474" y="151"/>
                  </a:lnTo>
                  <a:lnTo>
                    <a:pt x="452" y="142"/>
                  </a:lnTo>
                  <a:lnTo>
                    <a:pt x="435" y="132"/>
                  </a:lnTo>
                  <a:lnTo>
                    <a:pt x="420" y="114"/>
                  </a:lnTo>
                  <a:lnTo>
                    <a:pt x="413" y="96"/>
                  </a:lnTo>
                  <a:lnTo>
                    <a:pt x="422" y="78"/>
                  </a:lnTo>
                  <a:lnTo>
                    <a:pt x="413" y="61"/>
                  </a:lnTo>
                  <a:lnTo>
                    <a:pt x="402" y="69"/>
                  </a:lnTo>
                  <a:lnTo>
                    <a:pt x="388" y="68"/>
                  </a:lnTo>
                  <a:lnTo>
                    <a:pt x="367" y="52"/>
                  </a:lnTo>
                  <a:lnTo>
                    <a:pt x="354" y="41"/>
                  </a:lnTo>
                  <a:lnTo>
                    <a:pt x="340" y="36"/>
                  </a:lnTo>
                  <a:lnTo>
                    <a:pt x="328" y="23"/>
                  </a:lnTo>
                  <a:lnTo>
                    <a:pt x="308" y="21"/>
                  </a:lnTo>
                  <a:lnTo>
                    <a:pt x="285" y="32"/>
                  </a:lnTo>
                  <a:lnTo>
                    <a:pt x="274" y="43"/>
                  </a:lnTo>
                  <a:lnTo>
                    <a:pt x="253" y="57"/>
                  </a:lnTo>
                  <a:lnTo>
                    <a:pt x="241" y="52"/>
                  </a:lnTo>
                  <a:lnTo>
                    <a:pt x="221" y="50"/>
                  </a:lnTo>
                  <a:lnTo>
                    <a:pt x="200" y="46"/>
                  </a:lnTo>
                  <a:lnTo>
                    <a:pt x="180" y="45"/>
                  </a:lnTo>
                  <a:lnTo>
                    <a:pt x="169" y="53"/>
                  </a:lnTo>
                  <a:lnTo>
                    <a:pt x="153" y="48"/>
                  </a:lnTo>
                  <a:lnTo>
                    <a:pt x="139" y="36"/>
                  </a:lnTo>
                  <a:lnTo>
                    <a:pt x="135" y="20"/>
                  </a:lnTo>
                  <a:lnTo>
                    <a:pt x="127" y="5"/>
                  </a:lnTo>
                  <a:lnTo>
                    <a:pt x="111" y="0"/>
                  </a:lnTo>
                  <a:lnTo>
                    <a:pt x="30" y="23"/>
                  </a:lnTo>
                  <a:lnTo>
                    <a:pt x="39" y="30"/>
                  </a:lnTo>
                  <a:lnTo>
                    <a:pt x="54" y="52"/>
                  </a:lnTo>
                  <a:lnTo>
                    <a:pt x="46" y="85"/>
                  </a:lnTo>
                  <a:lnTo>
                    <a:pt x="34" y="126"/>
                  </a:lnTo>
                  <a:lnTo>
                    <a:pt x="23" y="167"/>
                  </a:lnTo>
                  <a:lnTo>
                    <a:pt x="16" y="215"/>
                  </a:lnTo>
                  <a:lnTo>
                    <a:pt x="18" y="228"/>
                  </a:lnTo>
                  <a:lnTo>
                    <a:pt x="27" y="272"/>
                  </a:lnTo>
                  <a:lnTo>
                    <a:pt x="32" y="331"/>
                  </a:lnTo>
                  <a:lnTo>
                    <a:pt x="20" y="377"/>
                  </a:lnTo>
                  <a:lnTo>
                    <a:pt x="0" y="427"/>
                  </a:lnTo>
                  <a:lnTo>
                    <a:pt x="13" y="434"/>
                  </a:lnTo>
                  <a:lnTo>
                    <a:pt x="32" y="434"/>
                  </a:lnTo>
                  <a:lnTo>
                    <a:pt x="48" y="436"/>
                  </a:lnTo>
                  <a:lnTo>
                    <a:pt x="59" y="447"/>
                  </a:lnTo>
                  <a:lnTo>
                    <a:pt x="75" y="449"/>
                  </a:lnTo>
                  <a:lnTo>
                    <a:pt x="82" y="452"/>
                  </a:lnTo>
                  <a:lnTo>
                    <a:pt x="82" y="452"/>
                  </a:lnTo>
                  <a:lnTo>
                    <a:pt x="82" y="4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34">
              <a:extLst>
                <a:ext uri="{FF2B5EF4-FFF2-40B4-BE49-F238E27FC236}">
                  <a16:creationId xmlns:a16="http://schemas.microsoft.com/office/drawing/2014/main" id="{271BB24E-6D4C-5687-51F6-B6FD44C8E3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3545" y="8659882"/>
              <a:ext cx="591779" cy="603073"/>
            </a:xfrm>
            <a:custGeom>
              <a:avLst/>
              <a:gdLst>
                <a:gd name="T0" fmla="*/ 226 w 262"/>
                <a:gd name="T1" fmla="*/ 267 h 267"/>
                <a:gd name="T2" fmla="*/ 232 w 262"/>
                <a:gd name="T3" fmla="*/ 255 h 267"/>
                <a:gd name="T4" fmla="*/ 235 w 262"/>
                <a:gd name="T5" fmla="*/ 241 h 267"/>
                <a:gd name="T6" fmla="*/ 240 w 262"/>
                <a:gd name="T7" fmla="*/ 224 h 267"/>
                <a:gd name="T8" fmla="*/ 244 w 262"/>
                <a:gd name="T9" fmla="*/ 200 h 267"/>
                <a:gd name="T10" fmla="*/ 255 w 262"/>
                <a:gd name="T11" fmla="*/ 171 h 267"/>
                <a:gd name="T12" fmla="*/ 256 w 262"/>
                <a:gd name="T13" fmla="*/ 148 h 267"/>
                <a:gd name="T14" fmla="*/ 262 w 262"/>
                <a:gd name="T15" fmla="*/ 134 h 267"/>
                <a:gd name="T16" fmla="*/ 248 w 262"/>
                <a:gd name="T17" fmla="*/ 121 h 267"/>
                <a:gd name="T18" fmla="*/ 242 w 262"/>
                <a:gd name="T19" fmla="*/ 111 h 267"/>
                <a:gd name="T20" fmla="*/ 233 w 262"/>
                <a:gd name="T21" fmla="*/ 98 h 267"/>
                <a:gd name="T22" fmla="*/ 226 w 262"/>
                <a:gd name="T23" fmla="*/ 87 h 267"/>
                <a:gd name="T24" fmla="*/ 217 w 262"/>
                <a:gd name="T25" fmla="*/ 75 h 267"/>
                <a:gd name="T26" fmla="*/ 216 w 262"/>
                <a:gd name="T27" fmla="*/ 63 h 267"/>
                <a:gd name="T28" fmla="*/ 217 w 262"/>
                <a:gd name="T29" fmla="*/ 50 h 267"/>
                <a:gd name="T30" fmla="*/ 207 w 262"/>
                <a:gd name="T31" fmla="*/ 36 h 267"/>
                <a:gd name="T32" fmla="*/ 194 w 262"/>
                <a:gd name="T33" fmla="*/ 27 h 267"/>
                <a:gd name="T34" fmla="*/ 173 w 262"/>
                <a:gd name="T35" fmla="*/ 18 h 267"/>
                <a:gd name="T36" fmla="*/ 132 w 262"/>
                <a:gd name="T37" fmla="*/ 0 h 267"/>
                <a:gd name="T38" fmla="*/ 107 w 262"/>
                <a:gd name="T39" fmla="*/ 16 h 267"/>
                <a:gd name="T40" fmla="*/ 78 w 262"/>
                <a:gd name="T41" fmla="*/ 36 h 267"/>
                <a:gd name="T42" fmla="*/ 57 w 262"/>
                <a:gd name="T43" fmla="*/ 75 h 267"/>
                <a:gd name="T44" fmla="*/ 54 w 262"/>
                <a:gd name="T45" fmla="*/ 118 h 267"/>
                <a:gd name="T46" fmla="*/ 41 w 262"/>
                <a:gd name="T47" fmla="*/ 135 h 267"/>
                <a:gd name="T48" fmla="*/ 29 w 262"/>
                <a:gd name="T49" fmla="*/ 155 h 267"/>
                <a:gd name="T50" fmla="*/ 0 w 262"/>
                <a:gd name="T51" fmla="*/ 194 h 267"/>
                <a:gd name="T52" fmla="*/ 13 w 262"/>
                <a:gd name="T53" fmla="*/ 203 h 267"/>
                <a:gd name="T54" fmla="*/ 14 w 262"/>
                <a:gd name="T55" fmla="*/ 216 h 267"/>
                <a:gd name="T56" fmla="*/ 61 w 262"/>
                <a:gd name="T57" fmla="*/ 235 h 267"/>
                <a:gd name="T58" fmla="*/ 130 w 262"/>
                <a:gd name="T59" fmla="*/ 249 h 267"/>
                <a:gd name="T60" fmla="*/ 182 w 262"/>
                <a:gd name="T61" fmla="*/ 262 h 267"/>
                <a:gd name="T62" fmla="*/ 201 w 262"/>
                <a:gd name="T63" fmla="*/ 264 h 267"/>
                <a:gd name="T64" fmla="*/ 226 w 262"/>
                <a:gd name="T65" fmla="*/ 267 h 267"/>
                <a:gd name="T66" fmla="*/ 226 w 262"/>
                <a:gd name="T67" fmla="*/ 267 h 267"/>
                <a:gd name="T68" fmla="*/ 226 w 262"/>
                <a:gd name="T6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2" h="267">
                  <a:moveTo>
                    <a:pt x="226" y="267"/>
                  </a:moveTo>
                  <a:lnTo>
                    <a:pt x="232" y="255"/>
                  </a:lnTo>
                  <a:lnTo>
                    <a:pt x="235" y="241"/>
                  </a:lnTo>
                  <a:lnTo>
                    <a:pt x="240" y="224"/>
                  </a:lnTo>
                  <a:lnTo>
                    <a:pt x="244" y="200"/>
                  </a:lnTo>
                  <a:lnTo>
                    <a:pt x="255" y="171"/>
                  </a:lnTo>
                  <a:lnTo>
                    <a:pt x="256" y="148"/>
                  </a:lnTo>
                  <a:lnTo>
                    <a:pt x="262" y="134"/>
                  </a:lnTo>
                  <a:lnTo>
                    <a:pt x="248" y="121"/>
                  </a:lnTo>
                  <a:lnTo>
                    <a:pt x="242" y="111"/>
                  </a:lnTo>
                  <a:lnTo>
                    <a:pt x="233" y="98"/>
                  </a:lnTo>
                  <a:lnTo>
                    <a:pt x="226" y="87"/>
                  </a:lnTo>
                  <a:lnTo>
                    <a:pt x="217" y="75"/>
                  </a:lnTo>
                  <a:lnTo>
                    <a:pt x="216" y="63"/>
                  </a:lnTo>
                  <a:lnTo>
                    <a:pt x="217" y="50"/>
                  </a:lnTo>
                  <a:lnTo>
                    <a:pt x="207" y="36"/>
                  </a:lnTo>
                  <a:lnTo>
                    <a:pt x="194" y="27"/>
                  </a:lnTo>
                  <a:lnTo>
                    <a:pt x="173" y="18"/>
                  </a:lnTo>
                  <a:lnTo>
                    <a:pt x="132" y="0"/>
                  </a:lnTo>
                  <a:lnTo>
                    <a:pt x="107" y="16"/>
                  </a:lnTo>
                  <a:lnTo>
                    <a:pt x="78" y="36"/>
                  </a:lnTo>
                  <a:lnTo>
                    <a:pt x="57" y="75"/>
                  </a:lnTo>
                  <a:lnTo>
                    <a:pt x="54" y="118"/>
                  </a:lnTo>
                  <a:lnTo>
                    <a:pt x="41" y="135"/>
                  </a:lnTo>
                  <a:lnTo>
                    <a:pt x="29" y="155"/>
                  </a:lnTo>
                  <a:lnTo>
                    <a:pt x="0" y="194"/>
                  </a:lnTo>
                  <a:lnTo>
                    <a:pt x="13" y="203"/>
                  </a:lnTo>
                  <a:lnTo>
                    <a:pt x="14" y="216"/>
                  </a:lnTo>
                  <a:lnTo>
                    <a:pt x="61" y="235"/>
                  </a:lnTo>
                  <a:lnTo>
                    <a:pt x="130" y="249"/>
                  </a:lnTo>
                  <a:lnTo>
                    <a:pt x="182" y="262"/>
                  </a:lnTo>
                  <a:lnTo>
                    <a:pt x="201" y="264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35">
              <a:extLst>
                <a:ext uri="{FF2B5EF4-FFF2-40B4-BE49-F238E27FC236}">
                  <a16:creationId xmlns:a16="http://schemas.microsoft.com/office/drawing/2014/main" id="{429A8101-EA22-BEDD-E12A-521133C3AC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279459" y="9294577"/>
              <a:ext cx="980275" cy="1106762"/>
            </a:xfrm>
            <a:custGeom>
              <a:avLst/>
              <a:gdLst>
                <a:gd name="T0" fmla="*/ 224 w 434"/>
                <a:gd name="T1" fmla="*/ 467 h 490"/>
                <a:gd name="T2" fmla="*/ 265 w 434"/>
                <a:gd name="T3" fmla="*/ 429 h 490"/>
                <a:gd name="T4" fmla="*/ 288 w 434"/>
                <a:gd name="T5" fmla="*/ 387 h 490"/>
                <a:gd name="T6" fmla="*/ 315 w 434"/>
                <a:gd name="T7" fmla="*/ 355 h 490"/>
                <a:gd name="T8" fmla="*/ 358 w 434"/>
                <a:gd name="T9" fmla="*/ 307 h 490"/>
                <a:gd name="T10" fmla="*/ 392 w 434"/>
                <a:gd name="T11" fmla="*/ 260 h 490"/>
                <a:gd name="T12" fmla="*/ 426 w 434"/>
                <a:gd name="T13" fmla="*/ 225 h 490"/>
                <a:gd name="T14" fmla="*/ 433 w 434"/>
                <a:gd name="T15" fmla="*/ 191 h 490"/>
                <a:gd name="T16" fmla="*/ 406 w 434"/>
                <a:gd name="T17" fmla="*/ 196 h 490"/>
                <a:gd name="T18" fmla="*/ 394 w 434"/>
                <a:gd name="T19" fmla="*/ 173 h 490"/>
                <a:gd name="T20" fmla="*/ 322 w 434"/>
                <a:gd name="T21" fmla="*/ 141 h 490"/>
                <a:gd name="T22" fmla="*/ 296 w 434"/>
                <a:gd name="T23" fmla="*/ 121 h 490"/>
                <a:gd name="T24" fmla="*/ 265 w 434"/>
                <a:gd name="T25" fmla="*/ 138 h 490"/>
                <a:gd name="T26" fmla="*/ 235 w 434"/>
                <a:gd name="T27" fmla="*/ 114 h 490"/>
                <a:gd name="T28" fmla="*/ 212 w 434"/>
                <a:gd name="T29" fmla="*/ 95 h 490"/>
                <a:gd name="T30" fmla="*/ 203 w 434"/>
                <a:gd name="T31" fmla="*/ 65 h 490"/>
                <a:gd name="T32" fmla="*/ 208 w 434"/>
                <a:gd name="T33" fmla="*/ 43 h 490"/>
                <a:gd name="T34" fmla="*/ 196 w 434"/>
                <a:gd name="T35" fmla="*/ 15 h 490"/>
                <a:gd name="T36" fmla="*/ 139 w 434"/>
                <a:gd name="T37" fmla="*/ 11 h 490"/>
                <a:gd name="T38" fmla="*/ 0 w 434"/>
                <a:gd name="T39" fmla="*/ 138 h 490"/>
                <a:gd name="T40" fmla="*/ 16 w 434"/>
                <a:gd name="T41" fmla="*/ 159 h 490"/>
                <a:gd name="T42" fmla="*/ 36 w 434"/>
                <a:gd name="T43" fmla="*/ 193 h 490"/>
                <a:gd name="T44" fmla="*/ 55 w 434"/>
                <a:gd name="T45" fmla="*/ 212 h 490"/>
                <a:gd name="T46" fmla="*/ 70 w 434"/>
                <a:gd name="T47" fmla="*/ 234 h 490"/>
                <a:gd name="T48" fmla="*/ 82 w 434"/>
                <a:gd name="T49" fmla="*/ 260 h 490"/>
                <a:gd name="T50" fmla="*/ 96 w 434"/>
                <a:gd name="T51" fmla="*/ 275 h 490"/>
                <a:gd name="T52" fmla="*/ 110 w 434"/>
                <a:gd name="T53" fmla="*/ 292 h 490"/>
                <a:gd name="T54" fmla="*/ 125 w 434"/>
                <a:gd name="T55" fmla="*/ 305 h 490"/>
                <a:gd name="T56" fmla="*/ 137 w 434"/>
                <a:gd name="T57" fmla="*/ 312 h 490"/>
                <a:gd name="T58" fmla="*/ 162 w 434"/>
                <a:gd name="T59" fmla="*/ 292 h 490"/>
                <a:gd name="T60" fmla="*/ 139 w 434"/>
                <a:gd name="T61" fmla="*/ 316 h 490"/>
                <a:gd name="T62" fmla="*/ 175 w 434"/>
                <a:gd name="T63" fmla="*/ 314 h 490"/>
                <a:gd name="T64" fmla="*/ 191 w 434"/>
                <a:gd name="T65" fmla="*/ 346 h 490"/>
                <a:gd name="T66" fmla="*/ 194 w 434"/>
                <a:gd name="T67" fmla="*/ 371 h 490"/>
                <a:gd name="T68" fmla="*/ 175 w 434"/>
                <a:gd name="T69" fmla="*/ 392 h 490"/>
                <a:gd name="T70" fmla="*/ 189 w 434"/>
                <a:gd name="T71" fmla="*/ 417 h 490"/>
                <a:gd name="T72" fmla="*/ 182 w 434"/>
                <a:gd name="T73" fmla="*/ 444 h 490"/>
                <a:gd name="T74" fmla="*/ 196 w 434"/>
                <a:gd name="T75" fmla="*/ 488 h 490"/>
                <a:gd name="T76" fmla="*/ 216 w 434"/>
                <a:gd name="T77" fmla="*/ 49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4" h="490">
                  <a:moveTo>
                    <a:pt x="216" y="490"/>
                  </a:moveTo>
                  <a:lnTo>
                    <a:pt x="224" y="467"/>
                  </a:lnTo>
                  <a:lnTo>
                    <a:pt x="239" y="454"/>
                  </a:lnTo>
                  <a:lnTo>
                    <a:pt x="265" y="429"/>
                  </a:lnTo>
                  <a:lnTo>
                    <a:pt x="278" y="405"/>
                  </a:lnTo>
                  <a:lnTo>
                    <a:pt x="288" y="387"/>
                  </a:lnTo>
                  <a:lnTo>
                    <a:pt x="297" y="369"/>
                  </a:lnTo>
                  <a:lnTo>
                    <a:pt x="315" y="355"/>
                  </a:lnTo>
                  <a:lnTo>
                    <a:pt x="331" y="330"/>
                  </a:lnTo>
                  <a:lnTo>
                    <a:pt x="358" y="307"/>
                  </a:lnTo>
                  <a:lnTo>
                    <a:pt x="374" y="280"/>
                  </a:lnTo>
                  <a:lnTo>
                    <a:pt x="392" y="260"/>
                  </a:lnTo>
                  <a:lnTo>
                    <a:pt x="417" y="237"/>
                  </a:lnTo>
                  <a:lnTo>
                    <a:pt x="426" y="225"/>
                  </a:lnTo>
                  <a:lnTo>
                    <a:pt x="434" y="210"/>
                  </a:lnTo>
                  <a:lnTo>
                    <a:pt x="433" y="191"/>
                  </a:lnTo>
                  <a:lnTo>
                    <a:pt x="420" y="189"/>
                  </a:lnTo>
                  <a:lnTo>
                    <a:pt x="406" y="196"/>
                  </a:lnTo>
                  <a:lnTo>
                    <a:pt x="404" y="184"/>
                  </a:lnTo>
                  <a:lnTo>
                    <a:pt x="394" y="173"/>
                  </a:lnTo>
                  <a:lnTo>
                    <a:pt x="353" y="161"/>
                  </a:lnTo>
                  <a:lnTo>
                    <a:pt x="322" y="141"/>
                  </a:lnTo>
                  <a:lnTo>
                    <a:pt x="312" y="127"/>
                  </a:lnTo>
                  <a:lnTo>
                    <a:pt x="296" y="121"/>
                  </a:lnTo>
                  <a:lnTo>
                    <a:pt x="285" y="134"/>
                  </a:lnTo>
                  <a:lnTo>
                    <a:pt x="265" y="138"/>
                  </a:lnTo>
                  <a:lnTo>
                    <a:pt x="248" y="125"/>
                  </a:lnTo>
                  <a:lnTo>
                    <a:pt x="235" y="114"/>
                  </a:lnTo>
                  <a:lnTo>
                    <a:pt x="219" y="116"/>
                  </a:lnTo>
                  <a:lnTo>
                    <a:pt x="212" y="95"/>
                  </a:lnTo>
                  <a:lnTo>
                    <a:pt x="217" y="81"/>
                  </a:lnTo>
                  <a:lnTo>
                    <a:pt x="203" y="65"/>
                  </a:lnTo>
                  <a:lnTo>
                    <a:pt x="217" y="57"/>
                  </a:lnTo>
                  <a:lnTo>
                    <a:pt x="208" y="43"/>
                  </a:lnTo>
                  <a:lnTo>
                    <a:pt x="201" y="24"/>
                  </a:lnTo>
                  <a:lnTo>
                    <a:pt x="196" y="15"/>
                  </a:lnTo>
                  <a:lnTo>
                    <a:pt x="150" y="0"/>
                  </a:lnTo>
                  <a:lnTo>
                    <a:pt x="139" y="11"/>
                  </a:lnTo>
                  <a:lnTo>
                    <a:pt x="109" y="38"/>
                  </a:lnTo>
                  <a:lnTo>
                    <a:pt x="0" y="138"/>
                  </a:lnTo>
                  <a:lnTo>
                    <a:pt x="5" y="150"/>
                  </a:lnTo>
                  <a:lnTo>
                    <a:pt x="16" y="159"/>
                  </a:lnTo>
                  <a:lnTo>
                    <a:pt x="21" y="171"/>
                  </a:lnTo>
                  <a:lnTo>
                    <a:pt x="36" y="193"/>
                  </a:lnTo>
                  <a:lnTo>
                    <a:pt x="46" y="198"/>
                  </a:lnTo>
                  <a:lnTo>
                    <a:pt x="55" y="212"/>
                  </a:lnTo>
                  <a:lnTo>
                    <a:pt x="68" y="219"/>
                  </a:lnTo>
                  <a:lnTo>
                    <a:pt x="70" y="234"/>
                  </a:lnTo>
                  <a:lnTo>
                    <a:pt x="84" y="244"/>
                  </a:lnTo>
                  <a:lnTo>
                    <a:pt x="82" y="260"/>
                  </a:lnTo>
                  <a:lnTo>
                    <a:pt x="86" y="275"/>
                  </a:lnTo>
                  <a:lnTo>
                    <a:pt x="96" y="275"/>
                  </a:lnTo>
                  <a:lnTo>
                    <a:pt x="98" y="292"/>
                  </a:lnTo>
                  <a:lnTo>
                    <a:pt x="110" y="292"/>
                  </a:lnTo>
                  <a:lnTo>
                    <a:pt x="105" y="305"/>
                  </a:lnTo>
                  <a:lnTo>
                    <a:pt x="125" y="305"/>
                  </a:lnTo>
                  <a:lnTo>
                    <a:pt x="123" y="321"/>
                  </a:lnTo>
                  <a:lnTo>
                    <a:pt x="137" y="312"/>
                  </a:lnTo>
                  <a:lnTo>
                    <a:pt x="148" y="294"/>
                  </a:lnTo>
                  <a:lnTo>
                    <a:pt x="162" y="292"/>
                  </a:lnTo>
                  <a:lnTo>
                    <a:pt x="153" y="312"/>
                  </a:lnTo>
                  <a:lnTo>
                    <a:pt x="139" y="316"/>
                  </a:lnTo>
                  <a:lnTo>
                    <a:pt x="162" y="316"/>
                  </a:lnTo>
                  <a:lnTo>
                    <a:pt x="175" y="314"/>
                  </a:lnTo>
                  <a:lnTo>
                    <a:pt x="187" y="323"/>
                  </a:lnTo>
                  <a:lnTo>
                    <a:pt x="191" y="346"/>
                  </a:lnTo>
                  <a:lnTo>
                    <a:pt x="207" y="353"/>
                  </a:lnTo>
                  <a:lnTo>
                    <a:pt x="194" y="371"/>
                  </a:lnTo>
                  <a:lnTo>
                    <a:pt x="189" y="383"/>
                  </a:lnTo>
                  <a:lnTo>
                    <a:pt x="175" y="392"/>
                  </a:lnTo>
                  <a:lnTo>
                    <a:pt x="175" y="405"/>
                  </a:lnTo>
                  <a:lnTo>
                    <a:pt x="189" y="417"/>
                  </a:lnTo>
                  <a:lnTo>
                    <a:pt x="183" y="431"/>
                  </a:lnTo>
                  <a:lnTo>
                    <a:pt x="182" y="444"/>
                  </a:lnTo>
                  <a:lnTo>
                    <a:pt x="194" y="456"/>
                  </a:lnTo>
                  <a:lnTo>
                    <a:pt x="196" y="488"/>
                  </a:lnTo>
                  <a:lnTo>
                    <a:pt x="216" y="490"/>
                  </a:lnTo>
                  <a:lnTo>
                    <a:pt x="216" y="490"/>
                  </a:lnTo>
                  <a:lnTo>
                    <a:pt x="216" y="4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36">
              <a:extLst>
                <a:ext uri="{FF2B5EF4-FFF2-40B4-BE49-F238E27FC236}">
                  <a16:creationId xmlns:a16="http://schemas.microsoft.com/office/drawing/2014/main" id="{3A03B391-2DEF-E7C1-4CF9-0FA75AE6FA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9053" y="8560500"/>
              <a:ext cx="767957" cy="1041260"/>
            </a:xfrm>
            <a:custGeom>
              <a:avLst/>
              <a:gdLst>
                <a:gd name="T0" fmla="*/ 242 w 340"/>
                <a:gd name="T1" fmla="*/ 363 h 461"/>
                <a:gd name="T2" fmla="*/ 283 w 340"/>
                <a:gd name="T3" fmla="*/ 325 h 461"/>
                <a:gd name="T4" fmla="*/ 311 w 340"/>
                <a:gd name="T5" fmla="*/ 322 h 461"/>
                <a:gd name="T6" fmla="*/ 325 w 340"/>
                <a:gd name="T7" fmla="*/ 295 h 461"/>
                <a:gd name="T8" fmla="*/ 338 w 340"/>
                <a:gd name="T9" fmla="*/ 270 h 461"/>
                <a:gd name="T10" fmla="*/ 322 w 340"/>
                <a:gd name="T11" fmla="*/ 240 h 461"/>
                <a:gd name="T12" fmla="*/ 318 w 340"/>
                <a:gd name="T13" fmla="*/ 217 h 461"/>
                <a:gd name="T14" fmla="*/ 306 w 340"/>
                <a:gd name="T15" fmla="*/ 215 h 461"/>
                <a:gd name="T16" fmla="*/ 290 w 340"/>
                <a:gd name="T17" fmla="*/ 194 h 461"/>
                <a:gd name="T18" fmla="*/ 283 w 340"/>
                <a:gd name="T19" fmla="*/ 171 h 461"/>
                <a:gd name="T20" fmla="*/ 274 w 340"/>
                <a:gd name="T21" fmla="*/ 137 h 461"/>
                <a:gd name="T22" fmla="*/ 261 w 340"/>
                <a:gd name="T23" fmla="*/ 99 h 461"/>
                <a:gd name="T24" fmla="*/ 243 w 340"/>
                <a:gd name="T25" fmla="*/ 69 h 461"/>
                <a:gd name="T26" fmla="*/ 211 w 340"/>
                <a:gd name="T27" fmla="*/ 55 h 461"/>
                <a:gd name="T28" fmla="*/ 199 w 340"/>
                <a:gd name="T29" fmla="*/ 32 h 461"/>
                <a:gd name="T30" fmla="*/ 149 w 340"/>
                <a:gd name="T31" fmla="*/ 19 h 461"/>
                <a:gd name="T32" fmla="*/ 122 w 340"/>
                <a:gd name="T33" fmla="*/ 0 h 461"/>
                <a:gd name="T34" fmla="*/ 0 w 340"/>
                <a:gd name="T35" fmla="*/ 98 h 461"/>
                <a:gd name="T36" fmla="*/ 16 w 340"/>
                <a:gd name="T37" fmla="*/ 128 h 461"/>
                <a:gd name="T38" fmla="*/ 16 w 340"/>
                <a:gd name="T39" fmla="*/ 160 h 461"/>
                <a:gd name="T40" fmla="*/ 17 w 340"/>
                <a:gd name="T41" fmla="*/ 190 h 461"/>
                <a:gd name="T42" fmla="*/ 37 w 340"/>
                <a:gd name="T43" fmla="*/ 220 h 461"/>
                <a:gd name="T44" fmla="*/ 60 w 340"/>
                <a:gd name="T45" fmla="*/ 245 h 461"/>
                <a:gd name="T46" fmla="*/ 73 w 340"/>
                <a:gd name="T47" fmla="*/ 263 h 461"/>
                <a:gd name="T48" fmla="*/ 85 w 340"/>
                <a:gd name="T49" fmla="*/ 295 h 461"/>
                <a:gd name="T50" fmla="*/ 96 w 340"/>
                <a:gd name="T51" fmla="*/ 318 h 461"/>
                <a:gd name="T52" fmla="*/ 101 w 340"/>
                <a:gd name="T53" fmla="*/ 349 h 461"/>
                <a:gd name="T54" fmla="*/ 115 w 340"/>
                <a:gd name="T55" fmla="*/ 375 h 461"/>
                <a:gd name="T56" fmla="*/ 117 w 340"/>
                <a:gd name="T57" fmla="*/ 406 h 461"/>
                <a:gd name="T58" fmla="*/ 121 w 340"/>
                <a:gd name="T59" fmla="*/ 430 h 461"/>
                <a:gd name="T60" fmla="*/ 133 w 340"/>
                <a:gd name="T61" fmla="*/ 455 h 461"/>
                <a:gd name="T62" fmla="*/ 133 w 340"/>
                <a:gd name="T63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0" h="461">
                  <a:moveTo>
                    <a:pt x="133" y="461"/>
                  </a:moveTo>
                  <a:lnTo>
                    <a:pt x="242" y="363"/>
                  </a:lnTo>
                  <a:lnTo>
                    <a:pt x="272" y="336"/>
                  </a:lnTo>
                  <a:lnTo>
                    <a:pt x="283" y="325"/>
                  </a:lnTo>
                  <a:lnTo>
                    <a:pt x="324" y="333"/>
                  </a:lnTo>
                  <a:lnTo>
                    <a:pt x="311" y="322"/>
                  </a:lnTo>
                  <a:lnTo>
                    <a:pt x="320" y="308"/>
                  </a:lnTo>
                  <a:lnTo>
                    <a:pt x="325" y="295"/>
                  </a:lnTo>
                  <a:lnTo>
                    <a:pt x="340" y="286"/>
                  </a:lnTo>
                  <a:lnTo>
                    <a:pt x="338" y="270"/>
                  </a:lnTo>
                  <a:lnTo>
                    <a:pt x="332" y="258"/>
                  </a:lnTo>
                  <a:lnTo>
                    <a:pt x="322" y="240"/>
                  </a:lnTo>
                  <a:lnTo>
                    <a:pt x="331" y="228"/>
                  </a:lnTo>
                  <a:lnTo>
                    <a:pt x="318" y="217"/>
                  </a:lnTo>
                  <a:lnTo>
                    <a:pt x="308" y="228"/>
                  </a:lnTo>
                  <a:lnTo>
                    <a:pt x="306" y="215"/>
                  </a:lnTo>
                  <a:lnTo>
                    <a:pt x="297" y="208"/>
                  </a:lnTo>
                  <a:lnTo>
                    <a:pt x="290" y="194"/>
                  </a:lnTo>
                  <a:lnTo>
                    <a:pt x="292" y="178"/>
                  </a:lnTo>
                  <a:lnTo>
                    <a:pt x="283" y="171"/>
                  </a:lnTo>
                  <a:lnTo>
                    <a:pt x="268" y="153"/>
                  </a:lnTo>
                  <a:lnTo>
                    <a:pt x="274" y="137"/>
                  </a:lnTo>
                  <a:lnTo>
                    <a:pt x="276" y="124"/>
                  </a:lnTo>
                  <a:lnTo>
                    <a:pt x="261" y="99"/>
                  </a:lnTo>
                  <a:lnTo>
                    <a:pt x="243" y="85"/>
                  </a:lnTo>
                  <a:lnTo>
                    <a:pt x="243" y="69"/>
                  </a:lnTo>
                  <a:lnTo>
                    <a:pt x="231" y="67"/>
                  </a:lnTo>
                  <a:lnTo>
                    <a:pt x="211" y="55"/>
                  </a:lnTo>
                  <a:lnTo>
                    <a:pt x="211" y="39"/>
                  </a:lnTo>
                  <a:lnTo>
                    <a:pt x="199" y="32"/>
                  </a:lnTo>
                  <a:lnTo>
                    <a:pt x="172" y="32"/>
                  </a:lnTo>
                  <a:lnTo>
                    <a:pt x="149" y="19"/>
                  </a:lnTo>
                  <a:lnTo>
                    <a:pt x="135" y="7"/>
                  </a:lnTo>
                  <a:lnTo>
                    <a:pt x="122" y="0"/>
                  </a:lnTo>
                  <a:lnTo>
                    <a:pt x="9" y="82"/>
                  </a:lnTo>
                  <a:lnTo>
                    <a:pt x="0" y="98"/>
                  </a:lnTo>
                  <a:lnTo>
                    <a:pt x="12" y="112"/>
                  </a:lnTo>
                  <a:lnTo>
                    <a:pt x="16" y="128"/>
                  </a:lnTo>
                  <a:lnTo>
                    <a:pt x="16" y="147"/>
                  </a:lnTo>
                  <a:lnTo>
                    <a:pt x="16" y="160"/>
                  </a:lnTo>
                  <a:lnTo>
                    <a:pt x="16" y="176"/>
                  </a:lnTo>
                  <a:lnTo>
                    <a:pt x="17" y="190"/>
                  </a:lnTo>
                  <a:lnTo>
                    <a:pt x="26" y="203"/>
                  </a:lnTo>
                  <a:lnTo>
                    <a:pt x="37" y="220"/>
                  </a:lnTo>
                  <a:lnTo>
                    <a:pt x="48" y="229"/>
                  </a:lnTo>
                  <a:lnTo>
                    <a:pt x="60" y="245"/>
                  </a:lnTo>
                  <a:lnTo>
                    <a:pt x="69" y="251"/>
                  </a:lnTo>
                  <a:lnTo>
                    <a:pt x="73" y="263"/>
                  </a:lnTo>
                  <a:lnTo>
                    <a:pt x="85" y="276"/>
                  </a:lnTo>
                  <a:lnTo>
                    <a:pt x="85" y="295"/>
                  </a:lnTo>
                  <a:lnTo>
                    <a:pt x="94" y="306"/>
                  </a:lnTo>
                  <a:lnTo>
                    <a:pt x="96" y="318"/>
                  </a:lnTo>
                  <a:lnTo>
                    <a:pt x="98" y="331"/>
                  </a:lnTo>
                  <a:lnTo>
                    <a:pt x="101" y="349"/>
                  </a:lnTo>
                  <a:lnTo>
                    <a:pt x="114" y="359"/>
                  </a:lnTo>
                  <a:lnTo>
                    <a:pt x="115" y="375"/>
                  </a:lnTo>
                  <a:lnTo>
                    <a:pt x="115" y="388"/>
                  </a:lnTo>
                  <a:lnTo>
                    <a:pt x="117" y="406"/>
                  </a:lnTo>
                  <a:lnTo>
                    <a:pt x="126" y="418"/>
                  </a:lnTo>
                  <a:lnTo>
                    <a:pt x="121" y="430"/>
                  </a:lnTo>
                  <a:lnTo>
                    <a:pt x="122" y="445"/>
                  </a:lnTo>
                  <a:lnTo>
                    <a:pt x="133" y="455"/>
                  </a:lnTo>
                  <a:lnTo>
                    <a:pt x="133" y="461"/>
                  </a:lnTo>
                  <a:lnTo>
                    <a:pt x="133" y="461"/>
                  </a:lnTo>
                  <a:lnTo>
                    <a:pt x="133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37">
              <a:extLst>
                <a:ext uri="{FF2B5EF4-FFF2-40B4-BE49-F238E27FC236}">
                  <a16:creationId xmlns:a16="http://schemas.microsoft.com/office/drawing/2014/main" id="{1E675CDD-9447-62E9-0011-436A129354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72712" y="8092950"/>
              <a:ext cx="1097727" cy="1142901"/>
            </a:xfrm>
            <a:custGeom>
              <a:avLst/>
              <a:gdLst>
                <a:gd name="T0" fmla="*/ 240 w 486"/>
                <a:gd name="T1" fmla="*/ 500 h 506"/>
                <a:gd name="T2" fmla="*/ 290 w 486"/>
                <a:gd name="T3" fmla="*/ 493 h 506"/>
                <a:gd name="T4" fmla="*/ 310 w 486"/>
                <a:gd name="T5" fmla="*/ 467 h 506"/>
                <a:gd name="T6" fmla="*/ 326 w 486"/>
                <a:gd name="T7" fmla="*/ 408 h 506"/>
                <a:gd name="T8" fmla="*/ 351 w 486"/>
                <a:gd name="T9" fmla="*/ 369 h 506"/>
                <a:gd name="T10" fmla="*/ 377 w 486"/>
                <a:gd name="T11" fmla="*/ 289 h 506"/>
                <a:gd name="T12" fmla="*/ 470 w 486"/>
                <a:gd name="T13" fmla="*/ 271 h 506"/>
                <a:gd name="T14" fmla="*/ 486 w 486"/>
                <a:gd name="T15" fmla="*/ 214 h 506"/>
                <a:gd name="T16" fmla="*/ 413 w 486"/>
                <a:gd name="T17" fmla="*/ 125 h 506"/>
                <a:gd name="T18" fmla="*/ 379 w 486"/>
                <a:gd name="T19" fmla="*/ 30 h 506"/>
                <a:gd name="T20" fmla="*/ 354 w 486"/>
                <a:gd name="T21" fmla="*/ 20 h 506"/>
                <a:gd name="T22" fmla="*/ 327 w 486"/>
                <a:gd name="T23" fmla="*/ 27 h 506"/>
                <a:gd name="T24" fmla="*/ 299 w 486"/>
                <a:gd name="T25" fmla="*/ 20 h 506"/>
                <a:gd name="T26" fmla="*/ 272 w 486"/>
                <a:gd name="T27" fmla="*/ 7 h 506"/>
                <a:gd name="T28" fmla="*/ 240 w 486"/>
                <a:gd name="T29" fmla="*/ 0 h 506"/>
                <a:gd name="T30" fmla="*/ 206 w 486"/>
                <a:gd name="T31" fmla="*/ 14 h 506"/>
                <a:gd name="T32" fmla="*/ 171 w 486"/>
                <a:gd name="T33" fmla="*/ 20 h 506"/>
                <a:gd name="T34" fmla="*/ 171 w 486"/>
                <a:gd name="T35" fmla="*/ 47 h 506"/>
                <a:gd name="T36" fmla="*/ 155 w 486"/>
                <a:gd name="T37" fmla="*/ 70 h 506"/>
                <a:gd name="T38" fmla="*/ 126 w 486"/>
                <a:gd name="T39" fmla="*/ 118 h 506"/>
                <a:gd name="T40" fmla="*/ 108 w 486"/>
                <a:gd name="T41" fmla="*/ 152 h 506"/>
                <a:gd name="T42" fmla="*/ 107 w 486"/>
                <a:gd name="T43" fmla="*/ 191 h 506"/>
                <a:gd name="T44" fmla="*/ 57 w 486"/>
                <a:gd name="T45" fmla="*/ 226 h 506"/>
                <a:gd name="T46" fmla="*/ 34 w 486"/>
                <a:gd name="T47" fmla="*/ 265 h 506"/>
                <a:gd name="T48" fmla="*/ 37 w 486"/>
                <a:gd name="T49" fmla="*/ 290 h 506"/>
                <a:gd name="T50" fmla="*/ 12 w 486"/>
                <a:gd name="T51" fmla="*/ 297 h 506"/>
                <a:gd name="T52" fmla="*/ 11 w 486"/>
                <a:gd name="T53" fmla="*/ 310 h 506"/>
                <a:gd name="T54" fmla="*/ 57 w 486"/>
                <a:gd name="T55" fmla="*/ 310 h 506"/>
                <a:gd name="T56" fmla="*/ 105 w 486"/>
                <a:gd name="T57" fmla="*/ 315 h 506"/>
                <a:gd name="T58" fmla="*/ 141 w 486"/>
                <a:gd name="T59" fmla="*/ 337 h 506"/>
                <a:gd name="T60" fmla="*/ 187 w 486"/>
                <a:gd name="T61" fmla="*/ 358 h 506"/>
                <a:gd name="T62" fmla="*/ 189 w 486"/>
                <a:gd name="T63" fmla="*/ 394 h 506"/>
                <a:gd name="T64" fmla="*/ 181 w 486"/>
                <a:gd name="T65" fmla="*/ 429 h 506"/>
                <a:gd name="T66" fmla="*/ 187 w 486"/>
                <a:gd name="T67" fmla="*/ 458 h 506"/>
                <a:gd name="T68" fmla="*/ 215 w 486"/>
                <a:gd name="T69" fmla="*/ 474 h 506"/>
                <a:gd name="T70" fmla="*/ 221 w 486"/>
                <a:gd name="T71" fmla="*/ 504 h 506"/>
                <a:gd name="T72" fmla="*/ 228 w 486"/>
                <a:gd name="T73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6" h="506">
                  <a:moveTo>
                    <a:pt x="228" y="506"/>
                  </a:moveTo>
                  <a:lnTo>
                    <a:pt x="240" y="500"/>
                  </a:lnTo>
                  <a:lnTo>
                    <a:pt x="283" y="502"/>
                  </a:lnTo>
                  <a:lnTo>
                    <a:pt x="290" y="493"/>
                  </a:lnTo>
                  <a:lnTo>
                    <a:pt x="315" y="477"/>
                  </a:lnTo>
                  <a:lnTo>
                    <a:pt x="310" y="467"/>
                  </a:lnTo>
                  <a:lnTo>
                    <a:pt x="308" y="451"/>
                  </a:lnTo>
                  <a:lnTo>
                    <a:pt x="326" y="408"/>
                  </a:lnTo>
                  <a:lnTo>
                    <a:pt x="338" y="386"/>
                  </a:lnTo>
                  <a:lnTo>
                    <a:pt x="351" y="369"/>
                  </a:lnTo>
                  <a:lnTo>
                    <a:pt x="352" y="333"/>
                  </a:lnTo>
                  <a:lnTo>
                    <a:pt x="377" y="289"/>
                  </a:lnTo>
                  <a:lnTo>
                    <a:pt x="429" y="253"/>
                  </a:lnTo>
                  <a:lnTo>
                    <a:pt x="470" y="271"/>
                  </a:lnTo>
                  <a:lnTo>
                    <a:pt x="472" y="255"/>
                  </a:lnTo>
                  <a:lnTo>
                    <a:pt x="486" y="214"/>
                  </a:lnTo>
                  <a:lnTo>
                    <a:pt x="425" y="155"/>
                  </a:lnTo>
                  <a:lnTo>
                    <a:pt x="413" y="125"/>
                  </a:lnTo>
                  <a:lnTo>
                    <a:pt x="386" y="50"/>
                  </a:lnTo>
                  <a:lnTo>
                    <a:pt x="379" y="30"/>
                  </a:lnTo>
                  <a:lnTo>
                    <a:pt x="374" y="20"/>
                  </a:lnTo>
                  <a:lnTo>
                    <a:pt x="354" y="20"/>
                  </a:lnTo>
                  <a:lnTo>
                    <a:pt x="342" y="22"/>
                  </a:lnTo>
                  <a:lnTo>
                    <a:pt x="327" y="27"/>
                  </a:lnTo>
                  <a:lnTo>
                    <a:pt x="315" y="22"/>
                  </a:lnTo>
                  <a:lnTo>
                    <a:pt x="299" y="20"/>
                  </a:lnTo>
                  <a:lnTo>
                    <a:pt x="288" y="14"/>
                  </a:lnTo>
                  <a:lnTo>
                    <a:pt x="272" y="7"/>
                  </a:lnTo>
                  <a:lnTo>
                    <a:pt x="253" y="7"/>
                  </a:lnTo>
                  <a:lnTo>
                    <a:pt x="240" y="0"/>
                  </a:lnTo>
                  <a:lnTo>
                    <a:pt x="221" y="4"/>
                  </a:lnTo>
                  <a:lnTo>
                    <a:pt x="206" y="14"/>
                  </a:lnTo>
                  <a:lnTo>
                    <a:pt x="187" y="18"/>
                  </a:lnTo>
                  <a:lnTo>
                    <a:pt x="171" y="20"/>
                  </a:lnTo>
                  <a:lnTo>
                    <a:pt x="162" y="32"/>
                  </a:lnTo>
                  <a:lnTo>
                    <a:pt x="171" y="47"/>
                  </a:lnTo>
                  <a:lnTo>
                    <a:pt x="169" y="63"/>
                  </a:lnTo>
                  <a:lnTo>
                    <a:pt x="155" y="70"/>
                  </a:lnTo>
                  <a:lnTo>
                    <a:pt x="137" y="103"/>
                  </a:lnTo>
                  <a:lnTo>
                    <a:pt x="126" y="118"/>
                  </a:lnTo>
                  <a:lnTo>
                    <a:pt x="110" y="132"/>
                  </a:lnTo>
                  <a:lnTo>
                    <a:pt x="108" y="152"/>
                  </a:lnTo>
                  <a:lnTo>
                    <a:pt x="126" y="173"/>
                  </a:lnTo>
                  <a:lnTo>
                    <a:pt x="107" y="191"/>
                  </a:lnTo>
                  <a:lnTo>
                    <a:pt x="87" y="191"/>
                  </a:lnTo>
                  <a:lnTo>
                    <a:pt x="57" y="226"/>
                  </a:lnTo>
                  <a:lnTo>
                    <a:pt x="32" y="242"/>
                  </a:lnTo>
                  <a:lnTo>
                    <a:pt x="34" y="265"/>
                  </a:lnTo>
                  <a:lnTo>
                    <a:pt x="57" y="287"/>
                  </a:lnTo>
                  <a:lnTo>
                    <a:pt x="37" y="290"/>
                  </a:lnTo>
                  <a:lnTo>
                    <a:pt x="25" y="306"/>
                  </a:lnTo>
                  <a:lnTo>
                    <a:pt x="12" y="297"/>
                  </a:lnTo>
                  <a:lnTo>
                    <a:pt x="0" y="299"/>
                  </a:lnTo>
                  <a:lnTo>
                    <a:pt x="11" y="310"/>
                  </a:lnTo>
                  <a:lnTo>
                    <a:pt x="37" y="306"/>
                  </a:lnTo>
                  <a:lnTo>
                    <a:pt x="57" y="310"/>
                  </a:lnTo>
                  <a:lnTo>
                    <a:pt x="78" y="319"/>
                  </a:lnTo>
                  <a:lnTo>
                    <a:pt x="105" y="315"/>
                  </a:lnTo>
                  <a:lnTo>
                    <a:pt x="126" y="324"/>
                  </a:lnTo>
                  <a:lnTo>
                    <a:pt x="141" y="337"/>
                  </a:lnTo>
                  <a:lnTo>
                    <a:pt x="160" y="346"/>
                  </a:lnTo>
                  <a:lnTo>
                    <a:pt x="187" y="358"/>
                  </a:lnTo>
                  <a:lnTo>
                    <a:pt x="196" y="369"/>
                  </a:lnTo>
                  <a:lnTo>
                    <a:pt x="189" y="394"/>
                  </a:lnTo>
                  <a:lnTo>
                    <a:pt x="190" y="413"/>
                  </a:lnTo>
                  <a:lnTo>
                    <a:pt x="181" y="429"/>
                  </a:lnTo>
                  <a:lnTo>
                    <a:pt x="176" y="443"/>
                  </a:lnTo>
                  <a:lnTo>
                    <a:pt x="187" y="458"/>
                  </a:lnTo>
                  <a:lnTo>
                    <a:pt x="203" y="463"/>
                  </a:lnTo>
                  <a:lnTo>
                    <a:pt x="215" y="474"/>
                  </a:lnTo>
                  <a:lnTo>
                    <a:pt x="222" y="488"/>
                  </a:lnTo>
                  <a:lnTo>
                    <a:pt x="221" y="504"/>
                  </a:lnTo>
                  <a:lnTo>
                    <a:pt x="228" y="506"/>
                  </a:lnTo>
                  <a:lnTo>
                    <a:pt x="228" y="506"/>
                  </a:lnTo>
                  <a:lnTo>
                    <a:pt x="228" y="5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38">
              <a:extLst>
                <a:ext uri="{FF2B5EF4-FFF2-40B4-BE49-F238E27FC236}">
                  <a16:creationId xmlns:a16="http://schemas.microsoft.com/office/drawing/2014/main" id="{1E0F758D-24D1-0489-2B34-1217F07BA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50110" y="9251661"/>
              <a:ext cx="555640" cy="469809"/>
            </a:xfrm>
            <a:custGeom>
              <a:avLst/>
              <a:gdLst>
                <a:gd name="T0" fmla="*/ 210 w 246"/>
                <a:gd name="T1" fmla="*/ 208 h 208"/>
                <a:gd name="T2" fmla="*/ 230 w 246"/>
                <a:gd name="T3" fmla="*/ 187 h 208"/>
                <a:gd name="T4" fmla="*/ 246 w 246"/>
                <a:gd name="T5" fmla="*/ 167 h 208"/>
                <a:gd name="T6" fmla="*/ 233 w 246"/>
                <a:gd name="T7" fmla="*/ 162 h 208"/>
                <a:gd name="T8" fmla="*/ 224 w 246"/>
                <a:gd name="T9" fmla="*/ 158 h 208"/>
                <a:gd name="T10" fmla="*/ 212 w 246"/>
                <a:gd name="T11" fmla="*/ 146 h 208"/>
                <a:gd name="T12" fmla="*/ 206 w 246"/>
                <a:gd name="T13" fmla="*/ 133 h 208"/>
                <a:gd name="T14" fmla="*/ 196 w 246"/>
                <a:gd name="T15" fmla="*/ 124 h 208"/>
                <a:gd name="T16" fmla="*/ 194 w 246"/>
                <a:gd name="T17" fmla="*/ 112 h 208"/>
                <a:gd name="T18" fmla="*/ 192 w 246"/>
                <a:gd name="T19" fmla="*/ 100 h 208"/>
                <a:gd name="T20" fmla="*/ 190 w 246"/>
                <a:gd name="T21" fmla="*/ 85 h 208"/>
                <a:gd name="T22" fmla="*/ 185 w 246"/>
                <a:gd name="T23" fmla="*/ 76 h 208"/>
                <a:gd name="T24" fmla="*/ 173 w 246"/>
                <a:gd name="T25" fmla="*/ 64 h 208"/>
                <a:gd name="T26" fmla="*/ 174 w 246"/>
                <a:gd name="T27" fmla="*/ 51 h 208"/>
                <a:gd name="T28" fmla="*/ 167 w 246"/>
                <a:gd name="T29" fmla="*/ 37 h 208"/>
                <a:gd name="T30" fmla="*/ 155 w 246"/>
                <a:gd name="T31" fmla="*/ 34 h 208"/>
                <a:gd name="T32" fmla="*/ 142 w 246"/>
                <a:gd name="T33" fmla="*/ 28 h 208"/>
                <a:gd name="T34" fmla="*/ 133 w 246"/>
                <a:gd name="T35" fmla="*/ 18 h 208"/>
                <a:gd name="T36" fmla="*/ 121 w 246"/>
                <a:gd name="T37" fmla="*/ 12 h 208"/>
                <a:gd name="T38" fmla="*/ 110 w 246"/>
                <a:gd name="T39" fmla="*/ 2 h 208"/>
                <a:gd name="T40" fmla="*/ 91 w 246"/>
                <a:gd name="T41" fmla="*/ 0 h 208"/>
                <a:gd name="T42" fmla="*/ 71 w 246"/>
                <a:gd name="T43" fmla="*/ 7 h 208"/>
                <a:gd name="T44" fmla="*/ 57 w 246"/>
                <a:gd name="T45" fmla="*/ 9 h 208"/>
                <a:gd name="T46" fmla="*/ 20 w 246"/>
                <a:gd name="T47" fmla="*/ 3 h 208"/>
                <a:gd name="T48" fmla="*/ 0 w 246"/>
                <a:gd name="T49" fmla="*/ 2 h 208"/>
                <a:gd name="T50" fmla="*/ 4 w 246"/>
                <a:gd name="T51" fmla="*/ 21 h 208"/>
                <a:gd name="T52" fmla="*/ 18 w 246"/>
                <a:gd name="T53" fmla="*/ 68 h 208"/>
                <a:gd name="T54" fmla="*/ 21 w 246"/>
                <a:gd name="T55" fmla="*/ 94 h 208"/>
                <a:gd name="T56" fmla="*/ 39 w 246"/>
                <a:gd name="T57" fmla="*/ 180 h 208"/>
                <a:gd name="T58" fmla="*/ 93 w 246"/>
                <a:gd name="T59" fmla="*/ 203 h 208"/>
                <a:gd name="T60" fmla="*/ 114 w 246"/>
                <a:gd name="T61" fmla="*/ 208 h 208"/>
                <a:gd name="T62" fmla="*/ 162 w 246"/>
                <a:gd name="T63" fmla="*/ 208 h 208"/>
                <a:gd name="T64" fmla="*/ 210 w 246"/>
                <a:gd name="T65" fmla="*/ 208 h 208"/>
                <a:gd name="T66" fmla="*/ 210 w 246"/>
                <a:gd name="T67" fmla="*/ 208 h 208"/>
                <a:gd name="T68" fmla="*/ 210 w 246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" h="208">
                  <a:moveTo>
                    <a:pt x="210" y="208"/>
                  </a:moveTo>
                  <a:lnTo>
                    <a:pt x="230" y="187"/>
                  </a:lnTo>
                  <a:lnTo>
                    <a:pt x="246" y="167"/>
                  </a:lnTo>
                  <a:lnTo>
                    <a:pt x="233" y="162"/>
                  </a:lnTo>
                  <a:lnTo>
                    <a:pt x="224" y="158"/>
                  </a:lnTo>
                  <a:lnTo>
                    <a:pt x="212" y="146"/>
                  </a:lnTo>
                  <a:lnTo>
                    <a:pt x="206" y="133"/>
                  </a:lnTo>
                  <a:lnTo>
                    <a:pt x="196" y="124"/>
                  </a:lnTo>
                  <a:lnTo>
                    <a:pt x="194" y="112"/>
                  </a:lnTo>
                  <a:lnTo>
                    <a:pt x="192" y="100"/>
                  </a:lnTo>
                  <a:lnTo>
                    <a:pt x="190" y="85"/>
                  </a:lnTo>
                  <a:lnTo>
                    <a:pt x="185" y="76"/>
                  </a:lnTo>
                  <a:lnTo>
                    <a:pt x="173" y="64"/>
                  </a:lnTo>
                  <a:lnTo>
                    <a:pt x="174" y="51"/>
                  </a:lnTo>
                  <a:lnTo>
                    <a:pt x="167" y="37"/>
                  </a:lnTo>
                  <a:lnTo>
                    <a:pt x="155" y="34"/>
                  </a:lnTo>
                  <a:lnTo>
                    <a:pt x="142" y="28"/>
                  </a:lnTo>
                  <a:lnTo>
                    <a:pt x="133" y="18"/>
                  </a:lnTo>
                  <a:lnTo>
                    <a:pt x="121" y="12"/>
                  </a:lnTo>
                  <a:lnTo>
                    <a:pt x="110" y="2"/>
                  </a:lnTo>
                  <a:lnTo>
                    <a:pt x="91" y="0"/>
                  </a:lnTo>
                  <a:lnTo>
                    <a:pt x="71" y="7"/>
                  </a:lnTo>
                  <a:lnTo>
                    <a:pt x="57" y="9"/>
                  </a:lnTo>
                  <a:lnTo>
                    <a:pt x="20" y="3"/>
                  </a:lnTo>
                  <a:lnTo>
                    <a:pt x="0" y="2"/>
                  </a:lnTo>
                  <a:lnTo>
                    <a:pt x="4" y="21"/>
                  </a:lnTo>
                  <a:lnTo>
                    <a:pt x="18" y="68"/>
                  </a:lnTo>
                  <a:lnTo>
                    <a:pt x="21" y="94"/>
                  </a:lnTo>
                  <a:lnTo>
                    <a:pt x="39" y="180"/>
                  </a:lnTo>
                  <a:lnTo>
                    <a:pt x="93" y="203"/>
                  </a:lnTo>
                  <a:lnTo>
                    <a:pt x="114" y="208"/>
                  </a:lnTo>
                  <a:lnTo>
                    <a:pt x="162" y="208"/>
                  </a:lnTo>
                  <a:lnTo>
                    <a:pt x="210" y="208"/>
                  </a:lnTo>
                  <a:lnTo>
                    <a:pt x="210" y="208"/>
                  </a:lnTo>
                  <a:lnTo>
                    <a:pt x="210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39">
              <a:extLst>
                <a:ext uri="{FF2B5EF4-FFF2-40B4-BE49-F238E27FC236}">
                  <a16:creationId xmlns:a16="http://schemas.microsoft.com/office/drawing/2014/main" id="{8105F1D9-EB1C-5817-7CE1-CE414E7DDA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4951" y="7087829"/>
              <a:ext cx="743112" cy="1163230"/>
            </a:xfrm>
            <a:custGeom>
              <a:avLst/>
              <a:gdLst>
                <a:gd name="T0" fmla="*/ 183 w 329"/>
                <a:gd name="T1" fmla="*/ 515 h 515"/>
                <a:gd name="T2" fmla="*/ 197 w 329"/>
                <a:gd name="T3" fmla="*/ 506 h 515"/>
                <a:gd name="T4" fmla="*/ 208 w 329"/>
                <a:gd name="T5" fmla="*/ 499 h 515"/>
                <a:gd name="T6" fmla="*/ 194 w 329"/>
                <a:gd name="T7" fmla="*/ 481 h 515"/>
                <a:gd name="T8" fmla="*/ 192 w 329"/>
                <a:gd name="T9" fmla="*/ 467 h 515"/>
                <a:gd name="T10" fmla="*/ 210 w 329"/>
                <a:gd name="T11" fmla="*/ 467 h 515"/>
                <a:gd name="T12" fmla="*/ 231 w 329"/>
                <a:gd name="T13" fmla="*/ 465 h 515"/>
                <a:gd name="T14" fmla="*/ 240 w 329"/>
                <a:gd name="T15" fmla="*/ 451 h 515"/>
                <a:gd name="T16" fmla="*/ 260 w 329"/>
                <a:gd name="T17" fmla="*/ 443 h 515"/>
                <a:gd name="T18" fmla="*/ 288 w 329"/>
                <a:gd name="T19" fmla="*/ 395 h 515"/>
                <a:gd name="T20" fmla="*/ 300 w 329"/>
                <a:gd name="T21" fmla="*/ 347 h 515"/>
                <a:gd name="T22" fmla="*/ 295 w 329"/>
                <a:gd name="T23" fmla="*/ 299 h 515"/>
                <a:gd name="T24" fmla="*/ 288 w 329"/>
                <a:gd name="T25" fmla="*/ 246 h 515"/>
                <a:gd name="T26" fmla="*/ 286 w 329"/>
                <a:gd name="T27" fmla="*/ 233 h 515"/>
                <a:gd name="T28" fmla="*/ 292 w 329"/>
                <a:gd name="T29" fmla="*/ 185 h 515"/>
                <a:gd name="T30" fmla="*/ 304 w 329"/>
                <a:gd name="T31" fmla="*/ 144 h 515"/>
                <a:gd name="T32" fmla="*/ 315 w 329"/>
                <a:gd name="T33" fmla="*/ 107 h 515"/>
                <a:gd name="T34" fmla="*/ 329 w 329"/>
                <a:gd name="T35" fmla="*/ 77 h 515"/>
                <a:gd name="T36" fmla="*/ 316 w 329"/>
                <a:gd name="T37" fmla="*/ 63 h 515"/>
                <a:gd name="T38" fmla="*/ 309 w 329"/>
                <a:gd name="T39" fmla="*/ 48 h 515"/>
                <a:gd name="T40" fmla="*/ 297 w 329"/>
                <a:gd name="T41" fmla="*/ 41 h 515"/>
                <a:gd name="T42" fmla="*/ 284 w 329"/>
                <a:gd name="T43" fmla="*/ 32 h 515"/>
                <a:gd name="T44" fmla="*/ 274 w 329"/>
                <a:gd name="T45" fmla="*/ 22 h 515"/>
                <a:gd name="T46" fmla="*/ 258 w 329"/>
                <a:gd name="T47" fmla="*/ 13 h 515"/>
                <a:gd name="T48" fmla="*/ 235 w 329"/>
                <a:gd name="T49" fmla="*/ 0 h 515"/>
                <a:gd name="T50" fmla="*/ 219 w 329"/>
                <a:gd name="T51" fmla="*/ 2 h 515"/>
                <a:gd name="T52" fmla="*/ 172 w 329"/>
                <a:gd name="T53" fmla="*/ 38 h 515"/>
                <a:gd name="T54" fmla="*/ 142 w 329"/>
                <a:gd name="T55" fmla="*/ 61 h 515"/>
                <a:gd name="T56" fmla="*/ 92 w 329"/>
                <a:gd name="T57" fmla="*/ 105 h 515"/>
                <a:gd name="T58" fmla="*/ 57 w 329"/>
                <a:gd name="T59" fmla="*/ 137 h 515"/>
                <a:gd name="T60" fmla="*/ 67 w 329"/>
                <a:gd name="T61" fmla="*/ 152 h 515"/>
                <a:gd name="T62" fmla="*/ 62 w 329"/>
                <a:gd name="T63" fmla="*/ 164 h 515"/>
                <a:gd name="T64" fmla="*/ 64 w 329"/>
                <a:gd name="T65" fmla="*/ 180 h 515"/>
                <a:gd name="T66" fmla="*/ 35 w 329"/>
                <a:gd name="T67" fmla="*/ 180 h 515"/>
                <a:gd name="T68" fmla="*/ 16 w 329"/>
                <a:gd name="T69" fmla="*/ 180 h 515"/>
                <a:gd name="T70" fmla="*/ 0 w 329"/>
                <a:gd name="T71" fmla="*/ 178 h 515"/>
                <a:gd name="T72" fmla="*/ 7 w 329"/>
                <a:gd name="T73" fmla="*/ 192 h 515"/>
                <a:gd name="T74" fmla="*/ 19 w 329"/>
                <a:gd name="T75" fmla="*/ 203 h 515"/>
                <a:gd name="T76" fmla="*/ 17 w 329"/>
                <a:gd name="T77" fmla="*/ 216 h 515"/>
                <a:gd name="T78" fmla="*/ 26 w 329"/>
                <a:gd name="T79" fmla="*/ 226 h 515"/>
                <a:gd name="T80" fmla="*/ 33 w 329"/>
                <a:gd name="T81" fmla="*/ 237 h 515"/>
                <a:gd name="T82" fmla="*/ 42 w 329"/>
                <a:gd name="T83" fmla="*/ 251 h 515"/>
                <a:gd name="T84" fmla="*/ 48 w 329"/>
                <a:gd name="T85" fmla="*/ 262 h 515"/>
                <a:gd name="T86" fmla="*/ 62 w 329"/>
                <a:gd name="T87" fmla="*/ 267 h 515"/>
                <a:gd name="T88" fmla="*/ 71 w 329"/>
                <a:gd name="T89" fmla="*/ 278 h 515"/>
                <a:gd name="T90" fmla="*/ 87 w 329"/>
                <a:gd name="T91" fmla="*/ 276 h 515"/>
                <a:gd name="T92" fmla="*/ 92 w 329"/>
                <a:gd name="T93" fmla="*/ 294 h 515"/>
                <a:gd name="T94" fmla="*/ 98 w 329"/>
                <a:gd name="T95" fmla="*/ 342 h 515"/>
                <a:gd name="T96" fmla="*/ 117 w 329"/>
                <a:gd name="T97" fmla="*/ 370 h 515"/>
                <a:gd name="T98" fmla="*/ 112 w 329"/>
                <a:gd name="T99" fmla="*/ 415 h 515"/>
                <a:gd name="T100" fmla="*/ 108 w 329"/>
                <a:gd name="T101" fmla="*/ 451 h 515"/>
                <a:gd name="T102" fmla="*/ 126 w 329"/>
                <a:gd name="T103" fmla="*/ 479 h 515"/>
                <a:gd name="T104" fmla="*/ 149 w 329"/>
                <a:gd name="T105" fmla="*/ 500 h 515"/>
                <a:gd name="T106" fmla="*/ 167 w 329"/>
                <a:gd name="T107" fmla="*/ 513 h 515"/>
                <a:gd name="T108" fmla="*/ 183 w 329"/>
                <a:gd name="T109" fmla="*/ 515 h 515"/>
                <a:gd name="T110" fmla="*/ 183 w 329"/>
                <a:gd name="T111" fmla="*/ 515 h 515"/>
                <a:gd name="T112" fmla="*/ 183 w 329"/>
                <a:gd name="T113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9" h="515">
                  <a:moveTo>
                    <a:pt x="183" y="515"/>
                  </a:moveTo>
                  <a:lnTo>
                    <a:pt x="197" y="506"/>
                  </a:lnTo>
                  <a:lnTo>
                    <a:pt x="208" y="499"/>
                  </a:lnTo>
                  <a:lnTo>
                    <a:pt x="194" y="481"/>
                  </a:lnTo>
                  <a:lnTo>
                    <a:pt x="192" y="467"/>
                  </a:lnTo>
                  <a:lnTo>
                    <a:pt x="210" y="467"/>
                  </a:lnTo>
                  <a:lnTo>
                    <a:pt x="231" y="465"/>
                  </a:lnTo>
                  <a:lnTo>
                    <a:pt x="240" y="451"/>
                  </a:lnTo>
                  <a:lnTo>
                    <a:pt x="260" y="443"/>
                  </a:lnTo>
                  <a:lnTo>
                    <a:pt x="288" y="395"/>
                  </a:lnTo>
                  <a:lnTo>
                    <a:pt x="300" y="347"/>
                  </a:lnTo>
                  <a:lnTo>
                    <a:pt x="295" y="299"/>
                  </a:lnTo>
                  <a:lnTo>
                    <a:pt x="288" y="246"/>
                  </a:lnTo>
                  <a:lnTo>
                    <a:pt x="286" y="233"/>
                  </a:lnTo>
                  <a:lnTo>
                    <a:pt x="292" y="185"/>
                  </a:lnTo>
                  <a:lnTo>
                    <a:pt x="304" y="144"/>
                  </a:lnTo>
                  <a:lnTo>
                    <a:pt x="315" y="107"/>
                  </a:lnTo>
                  <a:lnTo>
                    <a:pt x="329" y="77"/>
                  </a:lnTo>
                  <a:lnTo>
                    <a:pt x="316" y="63"/>
                  </a:lnTo>
                  <a:lnTo>
                    <a:pt x="309" y="48"/>
                  </a:lnTo>
                  <a:lnTo>
                    <a:pt x="297" y="41"/>
                  </a:lnTo>
                  <a:lnTo>
                    <a:pt x="284" y="32"/>
                  </a:lnTo>
                  <a:lnTo>
                    <a:pt x="274" y="22"/>
                  </a:lnTo>
                  <a:lnTo>
                    <a:pt x="258" y="13"/>
                  </a:lnTo>
                  <a:lnTo>
                    <a:pt x="235" y="0"/>
                  </a:lnTo>
                  <a:lnTo>
                    <a:pt x="219" y="2"/>
                  </a:lnTo>
                  <a:lnTo>
                    <a:pt x="172" y="38"/>
                  </a:lnTo>
                  <a:lnTo>
                    <a:pt x="142" y="61"/>
                  </a:lnTo>
                  <a:lnTo>
                    <a:pt x="92" y="105"/>
                  </a:lnTo>
                  <a:lnTo>
                    <a:pt x="57" y="137"/>
                  </a:lnTo>
                  <a:lnTo>
                    <a:pt x="67" y="152"/>
                  </a:lnTo>
                  <a:lnTo>
                    <a:pt x="62" y="164"/>
                  </a:lnTo>
                  <a:lnTo>
                    <a:pt x="64" y="180"/>
                  </a:lnTo>
                  <a:lnTo>
                    <a:pt x="35" y="180"/>
                  </a:lnTo>
                  <a:lnTo>
                    <a:pt x="16" y="180"/>
                  </a:lnTo>
                  <a:lnTo>
                    <a:pt x="0" y="178"/>
                  </a:lnTo>
                  <a:lnTo>
                    <a:pt x="7" y="192"/>
                  </a:lnTo>
                  <a:lnTo>
                    <a:pt x="19" y="203"/>
                  </a:lnTo>
                  <a:lnTo>
                    <a:pt x="17" y="216"/>
                  </a:lnTo>
                  <a:lnTo>
                    <a:pt x="26" y="226"/>
                  </a:lnTo>
                  <a:lnTo>
                    <a:pt x="33" y="237"/>
                  </a:lnTo>
                  <a:lnTo>
                    <a:pt x="42" y="251"/>
                  </a:lnTo>
                  <a:lnTo>
                    <a:pt x="48" y="262"/>
                  </a:lnTo>
                  <a:lnTo>
                    <a:pt x="62" y="267"/>
                  </a:lnTo>
                  <a:lnTo>
                    <a:pt x="71" y="278"/>
                  </a:lnTo>
                  <a:lnTo>
                    <a:pt x="87" y="276"/>
                  </a:lnTo>
                  <a:lnTo>
                    <a:pt x="92" y="294"/>
                  </a:lnTo>
                  <a:lnTo>
                    <a:pt x="98" y="342"/>
                  </a:lnTo>
                  <a:lnTo>
                    <a:pt x="117" y="370"/>
                  </a:lnTo>
                  <a:lnTo>
                    <a:pt x="112" y="415"/>
                  </a:lnTo>
                  <a:lnTo>
                    <a:pt x="108" y="451"/>
                  </a:lnTo>
                  <a:lnTo>
                    <a:pt x="126" y="479"/>
                  </a:lnTo>
                  <a:lnTo>
                    <a:pt x="149" y="500"/>
                  </a:lnTo>
                  <a:lnTo>
                    <a:pt x="167" y="513"/>
                  </a:lnTo>
                  <a:lnTo>
                    <a:pt x="183" y="515"/>
                  </a:lnTo>
                  <a:lnTo>
                    <a:pt x="183" y="515"/>
                  </a:lnTo>
                  <a:lnTo>
                    <a:pt x="18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40">
              <a:extLst>
                <a:ext uri="{FF2B5EF4-FFF2-40B4-BE49-F238E27FC236}">
                  <a16:creationId xmlns:a16="http://schemas.microsoft.com/office/drawing/2014/main" id="{CF5D6528-9AFF-D3F9-55D0-0D342079F7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12948" y="7835458"/>
              <a:ext cx="659540" cy="727301"/>
            </a:xfrm>
            <a:custGeom>
              <a:avLst/>
              <a:gdLst>
                <a:gd name="T0" fmla="*/ 117 w 292"/>
                <a:gd name="T1" fmla="*/ 322 h 322"/>
                <a:gd name="T2" fmla="*/ 185 w 292"/>
                <a:gd name="T3" fmla="*/ 298 h 322"/>
                <a:gd name="T4" fmla="*/ 240 w 292"/>
                <a:gd name="T5" fmla="*/ 276 h 322"/>
                <a:gd name="T6" fmla="*/ 228 w 292"/>
                <a:gd name="T7" fmla="*/ 271 h 322"/>
                <a:gd name="T8" fmla="*/ 222 w 292"/>
                <a:gd name="T9" fmla="*/ 258 h 322"/>
                <a:gd name="T10" fmla="*/ 222 w 292"/>
                <a:gd name="T11" fmla="*/ 235 h 322"/>
                <a:gd name="T12" fmla="*/ 237 w 292"/>
                <a:gd name="T13" fmla="*/ 198 h 322"/>
                <a:gd name="T14" fmla="*/ 238 w 292"/>
                <a:gd name="T15" fmla="*/ 185 h 322"/>
                <a:gd name="T16" fmla="*/ 247 w 292"/>
                <a:gd name="T17" fmla="*/ 157 h 322"/>
                <a:gd name="T18" fmla="*/ 256 w 292"/>
                <a:gd name="T19" fmla="*/ 136 h 322"/>
                <a:gd name="T20" fmla="*/ 272 w 292"/>
                <a:gd name="T21" fmla="*/ 93 h 322"/>
                <a:gd name="T22" fmla="*/ 278 w 292"/>
                <a:gd name="T23" fmla="*/ 70 h 322"/>
                <a:gd name="T24" fmla="*/ 287 w 292"/>
                <a:gd name="T25" fmla="*/ 48 h 322"/>
                <a:gd name="T26" fmla="*/ 292 w 292"/>
                <a:gd name="T27" fmla="*/ 36 h 322"/>
                <a:gd name="T28" fmla="*/ 285 w 292"/>
                <a:gd name="T29" fmla="*/ 23 h 322"/>
                <a:gd name="T30" fmla="*/ 272 w 292"/>
                <a:gd name="T31" fmla="*/ 15 h 322"/>
                <a:gd name="T32" fmla="*/ 256 w 292"/>
                <a:gd name="T33" fmla="*/ 9 h 322"/>
                <a:gd name="T34" fmla="*/ 244 w 292"/>
                <a:gd name="T35" fmla="*/ 6 h 322"/>
                <a:gd name="T36" fmla="*/ 228 w 292"/>
                <a:gd name="T37" fmla="*/ 0 h 322"/>
                <a:gd name="T38" fmla="*/ 203 w 292"/>
                <a:gd name="T39" fmla="*/ 0 h 322"/>
                <a:gd name="T40" fmla="*/ 176 w 292"/>
                <a:gd name="T41" fmla="*/ 9 h 322"/>
                <a:gd name="T42" fmla="*/ 144 w 292"/>
                <a:gd name="T43" fmla="*/ 25 h 322"/>
                <a:gd name="T44" fmla="*/ 109 w 292"/>
                <a:gd name="T45" fmla="*/ 27 h 322"/>
                <a:gd name="T46" fmla="*/ 46 w 292"/>
                <a:gd name="T47" fmla="*/ 32 h 322"/>
                <a:gd name="T48" fmla="*/ 16 w 292"/>
                <a:gd name="T49" fmla="*/ 64 h 322"/>
                <a:gd name="T50" fmla="*/ 0 w 292"/>
                <a:gd name="T51" fmla="*/ 127 h 322"/>
                <a:gd name="T52" fmla="*/ 7 w 292"/>
                <a:gd name="T53" fmla="*/ 144 h 322"/>
                <a:gd name="T54" fmla="*/ 9 w 292"/>
                <a:gd name="T55" fmla="*/ 153 h 322"/>
                <a:gd name="T56" fmla="*/ 41 w 292"/>
                <a:gd name="T57" fmla="*/ 239 h 322"/>
                <a:gd name="T58" fmla="*/ 48 w 292"/>
                <a:gd name="T59" fmla="*/ 253 h 322"/>
                <a:gd name="T60" fmla="*/ 53 w 292"/>
                <a:gd name="T61" fmla="*/ 269 h 322"/>
                <a:gd name="T62" fmla="*/ 117 w 292"/>
                <a:gd name="T63" fmla="*/ 322 h 322"/>
                <a:gd name="T64" fmla="*/ 117 w 292"/>
                <a:gd name="T65" fmla="*/ 322 h 322"/>
                <a:gd name="T66" fmla="*/ 117 w 292"/>
                <a:gd name="T6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2" h="322">
                  <a:moveTo>
                    <a:pt x="117" y="322"/>
                  </a:moveTo>
                  <a:lnTo>
                    <a:pt x="185" y="298"/>
                  </a:lnTo>
                  <a:lnTo>
                    <a:pt x="240" y="276"/>
                  </a:lnTo>
                  <a:lnTo>
                    <a:pt x="228" y="271"/>
                  </a:lnTo>
                  <a:lnTo>
                    <a:pt x="222" y="258"/>
                  </a:lnTo>
                  <a:lnTo>
                    <a:pt x="222" y="235"/>
                  </a:lnTo>
                  <a:lnTo>
                    <a:pt x="237" y="198"/>
                  </a:lnTo>
                  <a:lnTo>
                    <a:pt x="238" y="185"/>
                  </a:lnTo>
                  <a:lnTo>
                    <a:pt x="247" y="157"/>
                  </a:lnTo>
                  <a:lnTo>
                    <a:pt x="256" y="136"/>
                  </a:lnTo>
                  <a:lnTo>
                    <a:pt x="272" y="93"/>
                  </a:lnTo>
                  <a:lnTo>
                    <a:pt x="278" y="70"/>
                  </a:lnTo>
                  <a:lnTo>
                    <a:pt x="287" y="48"/>
                  </a:lnTo>
                  <a:lnTo>
                    <a:pt x="292" y="36"/>
                  </a:lnTo>
                  <a:lnTo>
                    <a:pt x="285" y="23"/>
                  </a:lnTo>
                  <a:lnTo>
                    <a:pt x="272" y="15"/>
                  </a:lnTo>
                  <a:lnTo>
                    <a:pt x="256" y="9"/>
                  </a:lnTo>
                  <a:lnTo>
                    <a:pt x="244" y="6"/>
                  </a:lnTo>
                  <a:lnTo>
                    <a:pt x="228" y="0"/>
                  </a:lnTo>
                  <a:lnTo>
                    <a:pt x="203" y="0"/>
                  </a:lnTo>
                  <a:lnTo>
                    <a:pt x="176" y="9"/>
                  </a:lnTo>
                  <a:lnTo>
                    <a:pt x="144" y="25"/>
                  </a:lnTo>
                  <a:lnTo>
                    <a:pt x="109" y="27"/>
                  </a:lnTo>
                  <a:lnTo>
                    <a:pt x="46" y="32"/>
                  </a:lnTo>
                  <a:lnTo>
                    <a:pt x="16" y="64"/>
                  </a:lnTo>
                  <a:lnTo>
                    <a:pt x="0" y="127"/>
                  </a:lnTo>
                  <a:lnTo>
                    <a:pt x="7" y="144"/>
                  </a:lnTo>
                  <a:lnTo>
                    <a:pt x="9" y="153"/>
                  </a:lnTo>
                  <a:lnTo>
                    <a:pt x="41" y="239"/>
                  </a:lnTo>
                  <a:lnTo>
                    <a:pt x="48" y="253"/>
                  </a:lnTo>
                  <a:lnTo>
                    <a:pt x="53" y="269"/>
                  </a:lnTo>
                  <a:lnTo>
                    <a:pt x="117" y="322"/>
                  </a:lnTo>
                  <a:lnTo>
                    <a:pt x="117" y="322"/>
                  </a:lnTo>
                  <a:lnTo>
                    <a:pt x="117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41">
              <a:extLst>
                <a:ext uri="{FF2B5EF4-FFF2-40B4-BE49-F238E27FC236}">
                  <a16:creationId xmlns:a16="http://schemas.microsoft.com/office/drawing/2014/main" id="{8E07E651-D858-EE0C-83BE-555B28804B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01261" y="8117795"/>
              <a:ext cx="912514" cy="666317"/>
            </a:xfrm>
            <a:custGeom>
              <a:avLst/>
              <a:gdLst>
                <a:gd name="T0" fmla="*/ 278 w 404"/>
                <a:gd name="T1" fmla="*/ 295 h 295"/>
                <a:gd name="T2" fmla="*/ 281 w 404"/>
                <a:gd name="T3" fmla="*/ 272 h 295"/>
                <a:gd name="T4" fmla="*/ 310 w 404"/>
                <a:gd name="T5" fmla="*/ 276 h 295"/>
                <a:gd name="T6" fmla="*/ 299 w 404"/>
                <a:gd name="T7" fmla="*/ 262 h 295"/>
                <a:gd name="T8" fmla="*/ 287 w 404"/>
                <a:gd name="T9" fmla="*/ 253 h 295"/>
                <a:gd name="T10" fmla="*/ 285 w 404"/>
                <a:gd name="T11" fmla="*/ 240 h 295"/>
                <a:gd name="T12" fmla="*/ 312 w 404"/>
                <a:gd name="T13" fmla="*/ 215 h 295"/>
                <a:gd name="T14" fmla="*/ 326 w 404"/>
                <a:gd name="T15" fmla="*/ 203 h 295"/>
                <a:gd name="T16" fmla="*/ 333 w 404"/>
                <a:gd name="T17" fmla="*/ 194 h 295"/>
                <a:gd name="T18" fmla="*/ 347 w 404"/>
                <a:gd name="T19" fmla="*/ 187 h 295"/>
                <a:gd name="T20" fmla="*/ 358 w 404"/>
                <a:gd name="T21" fmla="*/ 171 h 295"/>
                <a:gd name="T22" fmla="*/ 381 w 404"/>
                <a:gd name="T23" fmla="*/ 165 h 295"/>
                <a:gd name="T24" fmla="*/ 374 w 404"/>
                <a:gd name="T25" fmla="*/ 157 h 295"/>
                <a:gd name="T26" fmla="*/ 361 w 404"/>
                <a:gd name="T27" fmla="*/ 149 h 295"/>
                <a:gd name="T28" fmla="*/ 356 w 404"/>
                <a:gd name="T29" fmla="*/ 135 h 295"/>
                <a:gd name="T30" fmla="*/ 365 w 404"/>
                <a:gd name="T31" fmla="*/ 121 h 295"/>
                <a:gd name="T32" fmla="*/ 379 w 404"/>
                <a:gd name="T33" fmla="*/ 107 h 295"/>
                <a:gd name="T34" fmla="*/ 390 w 404"/>
                <a:gd name="T35" fmla="*/ 98 h 295"/>
                <a:gd name="T36" fmla="*/ 401 w 404"/>
                <a:gd name="T37" fmla="*/ 69 h 295"/>
                <a:gd name="T38" fmla="*/ 404 w 404"/>
                <a:gd name="T39" fmla="*/ 57 h 295"/>
                <a:gd name="T40" fmla="*/ 392 w 404"/>
                <a:gd name="T41" fmla="*/ 55 h 295"/>
                <a:gd name="T42" fmla="*/ 374 w 404"/>
                <a:gd name="T43" fmla="*/ 44 h 295"/>
                <a:gd name="T44" fmla="*/ 363 w 404"/>
                <a:gd name="T45" fmla="*/ 30 h 295"/>
                <a:gd name="T46" fmla="*/ 345 w 404"/>
                <a:gd name="T47" fmla="*/ 14 h 295"/>
                <a:gd name="T48" fmla="*/ 337 w 404"/>
                <a:gd name="T49" fmla="*/ 0 h 295"/>
                <a:gd name="T50" fmla="*/ 317 w 404"/>
                <a:gd name="T51" fmla="*/ 5 h 295"/>
                <a:gd name="T52" fmla="*/ 294 w 404"/>
                <a:gd name="T53" fmla="*/ 9 h 295"/>
                <a:gd name="T54" fmla="*/ 276 w 404"/>
                <a:gd name="T55" fmla="*/ 23 h 295"/>
                <a:gd name="T56" fmla="*/ 264 w 404"/>
                <a:gd name="T57" fmla="*/ 27 h 295"/>
                <a:gd name="T58" fmla="*/ 233 w 404"/>
                <a:gd name="T59" fmla="*/ 36 h 295"/>
                <a:gd name="T60" fmla="*/ 214 w 404"/>
                <a:gd name="T61" fmla="*/ 27 h 295"/>
                <a:gd name="T62" fmla="*/ 201 w 404"/>
                <a:gd name="T63" fmla="*/ 32 h 295"/>
                <a:gd name="T64" fmla="*/ 187 w 404"/>
                <a:gd name="T65" fmla="*/ 41 h 295"/>
                <a:gd name="T66" fmla="*/ 173 w 404"/>
                <a:gd name="T67" fmla="*/ 44 h 295"/>
                <a:gd name="T68" fmla="*/ 160 w 404"/>
                <a:gd name="T69" fmla="*/ 50 h 295"/>
                <a:gd name="T70" fmla="*/ 146 w 404"/>
                <a:gd name="T71" fmla="*/ 55 h 295"/>
                <a:gd name="T72" fmla="*/ 144 w 404"/>
                <a:gd name="T73" fmla="*/ 44 h 295"/>
                <a:gd name="T74" fmla="*/ 135 w 404"/>
                <a:gd name="T75" fmla="*/ 30 h 295"/>
                <a:gd name="T76" fmla="*/ 125 w 404"/>
                <a:gd name="T77" fmla="*/ 23 h 295"/>
                <a:gd name="T78" fmla="*/ 102 w 404"/>
                <a:gd name="T79" fmla="*/ 27 h 295"/>
                <a:gd name="T80" fmla="*/ 61 w 404"/>
                <a:gd name="T81" fmla="*/ 44 h 295"/>
                <a:gd name="T82" fmla="*/ 9 w 404"/>
                <a:gd name="T83" fmla="*/ 68 h 295"/>
                <a:gd name="T84" fmla="*/ 9 w 404"/>
                <a:gd name="T85" fmla="*/ 87 h 295"/>
                <a:gd name="T86" fmla="*/ 7 w 404"/>
                <a:gd name="T87" fmla="*/ 100 h 295"/>
                <a:gd name="T88" fmla="*/ 0 w 404"/>
                <a:gd name="T89" fmla="*/ 114 h 295"/>
                <a:gd name="T90" fmla="*/ 59 w 404"/>
                <a:gd name="T91" fmla="*/ 108 h 295"/>
                <a:gd name="T92" fmla="*/ 71 w 404"/>
                <a:gd name="T93" fmla="*/ 107 h 295"/>
                <a:gd name="T94" fmla="*/ 118 w 404"/>
                <a:gd name="T95" fmla="*/ 126 h 295"/>
                <a:gd name="T96" fmla="*/ 130 w 404"/>
                <a:gd name="T97" fmla="*/ 130 h 295"/>
                <a:gd name="T98" fmla="*/ 128 w 404"/>
                <a:gd name="T99" fmla="*/ 149 h 295"/>
                <a:gd name="T100" fmla="*/ 198 w 404"/>
                <a:gd name="T101" fmla="*/ 187 h 295"/>
                <a:gd name="T102" fmla="*/ 224 w 404"/>
                <a:gd name="T103" fmla="*/ 201 h 295"/>
                <a:gd name="T104" fmla="*/ 224 w 404"/>
                <a:gd name="T105" fmla="*/ 281 h 295"/>
                <a:gd name="T106" fmla="*/ 240 w 404"/>
                <a:gd name="T107" fmla="*/ 290 h 295"/>
                <a:gd name="T108" fmla="*/ 253 w 404"/>
                <a:gd name="T109" fmla="*/ 288 h 295"/>
                <a:gd name="T110" fmla="*/ 269 w 404"/>
                <a:gd name="T111" fmla="*/ 286 h 295"/>
                <a:gd name="T112" fmla="*/ 278 w 404"/>
                <a:gd name="T113" fmla="*/ 295 h 295"/>
                <a:gd name="T114" fmla="*/ 278 w 404"/>
                <a:gd name="T115" fmla="*/ 295 h 295"/>
                <a:gd name="T116" fmla="*/ 278 w 404"/>
                <a:gd name="T117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4" h="295">
                  <a:moveTo>
                    <a:pt x="278" y="295"/>
                  </a:moveTo>
                  <a:lnTo>
                    <a:pt x="281" y="272"/>
                  </a:lnTo>
                  <a:lnTo>
                    <a:pt x="310" y="276"/>
                  </a:lnTo>
                  <a:lnTo>
                    <a:pt x="299" y="262"/>
                  </a:lnTo>
                  <a:lnTo>
                    <a:pt x="287" y="253"/>
                  </a:lnTo>
                  <a:lnTo>
                    <a:pt x="285" y="240"/>
                  </a:lnTo>
                  <a:lnTo>
                    <a:pt x="312" y="215"/>
                  </a:lnTo>
                  <a:lnTo>
                    <a:pt x="326" y="203"/>
                  </a:lnTo>
                  <a:lnTo>
                    <a:pt x="333" y="194"/>
                  </a:lnTo>
                  <a:lnTo>
                    <a:pt x="347" y="187"/>
                  </a:lnTo>
                  <a:lnTo>
                    <a:pt x="358" y="171"/>
                  </a:lnTo>
                  <a:lnTo>
                    <a:pt x="381" y="165"/>
                  </a:lnTo>
                  <a:lnTo>
                    <a:pt x="374" y="157"/>
                  </a:lnTo>
                  <a:lnTo>
                    <a:pt x="361" y="149"/>
                  </a:lnTo>
                  <a:lnTo>
                    <a:pt x="356" y="135"/>
                  </a:lnTo>
                  <a:lnTo>
                    <a:pt x="365" y="121"/>
                  </a:lnTo>
                  <a:lnTo>
                    <a:pt x="379" y="107"/>
                  </a:lnTo>
                  <a:lnTo>
                    <a:pt x="390" y="98"/>
                  </a:lnTo>
                  <a:lnTo>
                    <a:pt x="401" y="69"/>
                  </a:lnTo>
                  <a:lnTo>
                    <a:pt x="404" y="57"/>
                  </a:lnTo>
                  <a:lnTo>
                    <a:pt x="392" y="55"/>
                  </a:lnTo>
                  <a:lnTo>
                    <a:pt x="374" y="44"/>
                  </a:lnTo>
                  <a:lnTo>
                    <a:pt x="363" y="30"/>
                  </a:lnTo>
                  <a:lnTo>
                    <a:pt x="345" y="14"/>
                  </a:lnTo>
                  <a:lnTo>
                    <a:pt x="337" y="0"/>
                  </a:lnTo>
                  <a:lnTo>
                    <a:pt x="317" y="5"/>
                  </a:lnTo>
                  <a:lnTo>
                    <a:pt x="294" y="9"/>
                  </a:lnTo>
                  <a:lnTo>
                    <a:pt x="276" y="23"/>
                  </a:lnTo>
                  <a:lnTo>
                    <a:pt x="264" y="27"/>
                  </a:lnTo>
                  <a:lnTo>
                    <a:pt x="233" y="36"/>
                  </a:lnTo>
                  <a:lnTo>
                    <a:pt x="214" y="27"/>
                  </a:lnTo>
                  <a:lnTo>
                    <a:pt x="201" y="32"/>
                  </a:lnTo>
                  <a:lnTo>
                    <a:pt x="187" y="41"/>
                  </a:lnTo>
                  <a:lnTo>
                    <a:pt x="173" y="44"/>
                  </a:lnTo>
                  <a:lnTo>
                    <a:pt x="160" y="50"/>
                  </a:lnTo>
                  <a:lnTo>
                    <a:pt x="146" y="55"/>
                  </a:lnTo>
                  <a:lnTo>
                    <a:pt x="144" y="44"/>
                  </a:lnTo>
                  <a:lnTo>
                    <a:pt x="135" y="30"/>
                  </a:lnTo>
                  <a:lnTo>
                    <a:pt x="125" y="23"/>
                  </a:lnTo>
                  <a:lnTo>
                    <a:pt x="102" y="27"/>
                  </a:lnTo>
                  <a:lnTo>
                    <a:pt x="61" y="44"/>
                  </a:lnTo>
                  <a:lnTo>
                    <a:pt x="9" y="68"/>
                  </a:lnTo>
                  <a:lnTo>
                    <a:pt x="9" y="87"/>
                  </a:lnTo>
                  <a:lnTo>
                    <a:pt x="7" y="100"/>
                  </a:lnTo>
                  <a:lnTo>
                    <a:pt x="0" y="114"/>
                  </a:lnTo>
                  <a:lnTo>
                    <a:pt x="59" y="108"/>
                  </a:lnTo>
                  <a:lnTo>
                    <a:pt x="71" y="107"/>
                  </a:lnTo>
                  <a:lnTo>
                    <a:pt x="118" y="126"/>
                  </a:lnTo>
                  <a:lnTo>
                    <a:pt x="130" y="130"/>
                  </a:lnTo>
                  <a:lnTo>
                    <a:pt x="128" y="149"/>
                  </a:lnTo>
                  <a:lnTo>
                    <a:pt x="198" y="187"/>
                  </a:lnTo>
                  <a:lnTo>
                    <a:pt x="224" y="201"/>
                  </a:lnTo>
                  <a:lnTo>
                    <a:pt x="224" y="281"/>
                  </a:lnTo>
                  <a:lnTo>
                    <a:pt x="240" y="290"/>
                  </a:lnTo>
                  <a:lnTo>
                    <a:pt x="253" y="288"/>
                  </a:lnTo>
                  <a:lnTo>
                    <a:pt x="269" y="286"/>
                  </a:lnTo>
                  <a:lnTo>
                    <a:pt x="278" y="295"/>
                  </a:lnTo>
                  <a:lnTo>
                    <a:pt x="278" y="295"/>
                  </a:lnTo>
                  <a:lnTo>
                    <a:pt x="278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42">
              <a:extLst>
                <a:ext uri="{FF2B5EF4-FFF2-40B4-BE49-F238E27FC236}">
                  <a16:creationId xmlns:a16="http://schemas.microsoft.com/office/drawing/2014/main" id="{F6BBF96A-0DAA-BD15-828E-EDB417B2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35969" y="8361734"/>
              <a:ext cx="1027708" cy="1194852"/>
            </a:xfrm>
            <a:custGeom>
              <a:avLst/>
              <a:gdLst>
                <a:gd name="T0" fmla="*/ 190 w 455"/>
                <a:gd name="T1" fmla="*/ 529 h 529"/>
                <a:gd name="T2" fmla="*/ 204 w 455"/>
                <a:gd name="T3" fmla="*/ 518 h 529"/>
                <a:gd name="T4" fmla="*/ 267 w 455"/>
                <a:gd name="T5" fmla="*/ 481 h 529"/>
                <a:gd name="T6" fmla="*/ 286 w 455"/>
                <a:gd name="T7" fmla="*/ 479 h 529"/>
                <a:gd name="T8" fmla="*/ 359 w 455"/>
                <a:gd name="T9" fmla="*/ 412 h 529"/>
                <a:gd name="T10" fmla="*/ 393 w 455"/>
                <a:gd name="T11" fmla="*/ 376 h 529"/>
                <a:gd name="T12" fmla="*/ 384 w 455"/>
                <a:gd name="T13" fmla="*/ 369 h 529"/>
                <a:gd name="T14" fmla="*/ 372 w 455"/>
                <a:gd name="T15" fmla="*/ 358 h 529"/>
                <a:gd name="T16" fmla="*/ 384 w 455"/>
                <a:gd name="T17" fmla="*/ 342 h 529"/>
                <a:gd name="T18" fmla="*/ 389 w 455"/>
                <a:gd name="T19" fmla="*/ 328 h 529"/>
                <a:gd name="T20" fmla="*/ 397 w 455"/>
                <a:gd name="T21" fmla="*/ 316 h 529"/>
                <a:gd name="T22" fmla="*/ 398 w 455"/>
                <a:gd name="T23" fmla="*/ 296 h 529"/>
                <a:gd name="T24" fmla="*/ 411 w 455"/>
                <a:gd name="T25" fmla="*/ 285 h 529"/>
                <a:gd name="T26" fmla="*/ 413 w 455"/>
                <a:gd name="T27" fmla="*/ 271 h 529"/>
                <a:gd name="T28" fmla="*/ 418 w 455"/>
                <a:gd name="T29" fmla="*/ 250 h 529"/>
                <a:gd name="T30" fmla="*/ 416 w 455"/>
                <a:gd name="T31" fmla="*/ 237 h 529"/>
                <a:gd name="T32" fmla="*/ 439 w 455"/>
                <a:gd name="T33" fmla="*/ 237 h 529"/>
                <a:gd name="T34" fmla="*/ 450 w 455"/>
                <a:gd name="T35" fmla="*/ 228 h 529"/>
                <a:gd name="T36" fmla="*/ 455 w 455"/>
                <a:gd name="T37" fmla="*/ 212 h 529"/>
                <a:gd name="T38" fmla="*/ 445 w 455"/>
                <a:gd name="T39" fmla="*/ 195 h 529"/>
                <a:gd name="T40" fmla="*/ 439 w 455"/>
                <a:gd name="T41" fmla="*/ 182 h 529"/>
                <a:gd name="T42" fmla="*/ 430 w 455"/>
                <a:gd name="T43" fmla="*/ 93 h 529"/>
                <a:gd name="T44" fmla="*/ 333 w 455"/>
                <a:gd name="T45" fmla="*/ 49 h 529"/>
                <a:gd name="T46" fmla="*/ 338 w 455"/>
                <a:gd name="T47" fmla="*/ 33 h 529"/>
                <a:gd name="T48" fmla="*/ 324 w 455"/>
                <a:gd name="T49" fmla="*/ 18 h 529"/>
                <a:gd name="T50" fmla="*/ 277 w 455"/>
                <a:gd name="T51" fmla="*/ 0 h 529"/>
                <a:gd name="T52" fmla="*/ 204 w 455"/>
                <a:gd name="T53" fmla="*/ 8 h 529"/>
                <a:gd name="T54" fmla="*/ 185 w 455"/>
                <a:gd name="T55" fmla="*/ 20 h 529"/>
                <a:gd name="T56" fmla="*/ 140 w 455"/>
                <a:gd name="T57" fmla="*/ 41 h 529"/>
                <a:gd name="T58" fmla="*/ 35 w 455"/>
                <a:gd name="T59" fmla="*/ 102 h 529"/>
                <a:gd name="T60" fmla="*/ 0 w 455"/>
                <a:gd name="T61" fmla="*/ 127 h 529"/>
                <a:gd name="T62" fmla="*/ 80 w 455"/>
                <a:gd name="T63" fmla="*/ 292 h 529"/>
                <a:gd name="T64" fmla="*/ 101 w 455"/>
                <a:gd name="T65" fmla="*/ 348 h 529"/>
                <a:gd name="T66" fmla="*/ 163 w 455"/>
                <a:gd name="T67" fmla="*/ 478 h 529"/>
                <a:gd name="T68" fmla="*/ 185 w 455"/>
                <a:gd name="T69" fmla="*/ 518 h 529"/>
                <a:gd name="T70" fmla="*/ 190 w 455"/>
                <a:gd name="T71" fmla="*/ 529 h 529"/>
                <a:gd name="T72" fmla="*/ 190 w 455"/>
                <a:gd name="T73" fmla="*/ 529 h 529"/>
                <a:gd name="T74" fmla="*/ 190 w 455"/>
                <a:gd name="T75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5" h="529">
                  <a:moveTo>
                    <a:pt x="190" y="529"/>
                  </a:moveTo>
                  <a:lnTo>
                    <a:pt x="204" y="518"/>
                  </a:lnTo>
                  <a:lnTo>
                    <a:pt x="267" y="481"/>
                  </a:lnTo>
                  <a:lnTo>
                    <a:pt x="286" y="479"/>
                  </a:lnTo>
                  <a:lnTo>
                    <a:pt x="359" y="412"/>
                  </a:lnTo>
                  <a:lnTo>
                    <a:pt x="393" y="376"/>
                  </a:lnTo>
                  <a:lnTo>
                    <a:pt x="384" y="369"/>
                  </a:lnTo>
                  <a:lnTo>
                    <a:pt x="372" y="358"/>
                  </a:lnTo>
                  <a:lnTo>
                    <a:pt x="384" y="342"/>
                  </a:lnTo>
                  <a:lnTo>
                    <a:pt x="389" y="328"/>
                  </a:lnTo>
                  <a:lnTo>
                    <a:pt x="397" y="316"/>
                  </a:lnTo>
                  <a:lnTo>
                    <a:pt x="398" y="296"/>
                  </a:lnTo>
                  <a:lnTo>
                    <a:pt x="411" y="285"/>
                  </a:lnTo>
                  <a:lnTo>
                    <a:pt x="413" y="271"/>
                  </a:lnTo>
                  <a:lnTo>
                    <a:pt x="418" y="250"/>
                  </a:lnTo>
                  <a:lnTo>
                    <a:pt x="416" y="237"/>
                  </a:lnTo>
                  <a:lnTo>
                    <a:pt x="439" y="237"/>
                  </a:lnTo>
                  <a:lnTo>
                    <a:pt x="450" y="228"/>
                  </a:lnTo>
                  <a:lnTo>
                    <a:pt x="455" y="212"/>
                  </a:lnTo>
                  <a:lnTo>
                    <a:pt x="445" y="195"/>
                  </a:lnTo>
                  <a:lnTo>
                    <a:pt x="439" y="182"/>
                  </a:lnTo>
                  <a:lnTo>
                    <a:pt x="430" y="93"/>
                  </a:lnTo>
                  <a:lnTo>
                    <a:pt x="333" y="49"/>
                  </a:lnTo>
                  <a:lnTo>
                    <a:pt x="338" y="33"/>
                  </a:lnTo>
                  <a:lnTo>
                    <a:pt x="324" y="18"/>
                  </a:lnTo>
                  <a:lnTo>
                    <a:pt x="277" y="0"/>
                  </a:lnTo>
                  <a:lnTo>
                    <a:pt x="204" y="8"/>
                  </a:lnTo>
                  <a:lnTo>
                    <a:pt x="185" y="20"/>
                  </a:lnTo>
                  <a:lnTo>
                    <a:pt x="140" y="41"/>
                  </a:lnTo>
                  <a:lnTo>
                    <a:pt x="35" y="102"/>
                  </a:lnTo>
                  <a:lnTo>
                    <a:pt x="0" y="127"/>
                  </a:lnTo>
                  <a:lnTo>
                    <a:pt x="80" y="292"/>
                  </a:lnTo>
                  <a:lnTo>
                    <a:pt x="101" y="348"/>
                  </a:lnTo>
                  <a:lnTo>
                    <a:pt x="163" y="478"/>
                  </a:lnTo>
                  <a:lnTo>
                    <a:pt x="185" y="518"/>
                  </a:lnTo>
                  <a:lnTo>
                    <a:pt x="190" y="529"/>
                  </a:lnTo>
                  <a:lnTo>
                    <a:pt x="190" y="529"/>
                  </a:lnTo>
                  <a:lnTo>
                    <a:pt x="190" y="5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43">
              <a:extLst>
                <a:ext uri="{FF2B5EF4-FFF2-40B4-BE49-F238E27FC236}">
                  <a16:creationId xmlns:a16="http://schemas.microsoft.com/office/drawing/2014/main" id="{4B29C65A-D4DD-3BA8-2C6C-4A9C189D48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51584" y="9034826"/>
              <a:ext cx="578227" cy="618883"/>
            </a:xfrm>
            <a:custGeom>
              <a:avLst/>
              <a:gdLst>
                <a:gd name="T0" fmla="*/ 212 w 256"/>
                <a:gd name="T1" fmla="*/ 274 h 274"/>
                <a:gd name="T2" fmla="*/ 233 w 256"/>
                <a:gd name="T3" fmla="*/ 260 h 274"/>
                <a:gd name="T4" fmla="*/ 247 w 256"/>
                <a:gd name="T5" fmla="*/ 249 h 274"/>
                <a:gd name="T6" fmla="*/ 233 w 256"/>
                <a:gd name="T7" fmla="*/ 235 h 274"/>
                <a:gd name="T8" fmla="*/ 246 w 256"/>
                <a:gd name="T9" fmla="*/ 217 h 274"/>
                <a:gd name="T10" fmla="*/ 256 w 256"/>
                <a:gd name="T11" fmla="*/ 204 h 274"/>
                <a:gd name="T12" fmla="*/ 239 w 256"/>
                <a:gd name="T13" fmla="*/ 187 h 274"/>
                <a:gd name="T14" fmla="*/ 196 w 256"/>
                <a:gd name="T15" fmla="*/ 146 h 274"/>
                <a:gd name="T16" fmla="*/ 212 w 256"/>
                <a:gd name="T17" fmla="*/ 119 h 274"/>
                <a:gd name="T18" fmla="*/ 199 w 256"/>
                <a:gd name="T19" fmla="*/ 108 h 274"/>
                <a:gd name="T20" fmla="*/ 162 w 256"/>
                <a:gd name="T21" fmla="*/ 71 h 274"/>
                <a:gd name="T22" fmla="*/ 146 w 256"/>
                <a:gd name="T23" fmla="*/ 53 h 274"/>
                <a:gd name="T24" fmla="*/ 114 w 256"/>
                <a:gd name="T25" fmla="*/ 23 h 274"/>
                <a:gd name="T26" fmla="*/ 94 w 256"/>
                <a:gd name="T27" fmla="*/ 0 h 274"/>
                <a:gd name="T28" fmla="*/ 80 w 256"/>
                <a:gd name="T29" fmla="*/ 9 h 274"/>
                <a:gd name="T30" fmla="*/ 36 w 256"/>
                <a:gd name="T31" fmla="*/ 55 h 274"/>
                <a:gd name="T32" fmla="*/ 27 w 256"/>
                <a:gd name="T33" fmla="*/ 67 h 274"/>
                <a:gd name="T34" fmla="*/ 16 w 256"/>
                <a:gd name="T35" fmla="*/ 82 h 274"/>
                <a:gd name="T36" fmla="*/ 0 w 256"/>
                <a:gd name="T37" fmla="*/ 105 h 274"/>
                <a:gd name="T38" fmla="*/ 9 w 256"/>
                <a:gd name="T39" fmla="*/ 135 h 274"/>
                <a:gd name="T40" fmla="*/ 2 w 256"/>
                <a:gd name="T41" fmla="*/ 147 h 274"/>
                <a:gd name="T42" fmla="*/ 9 w 256"/>
                <a:gd name="T43" fmla="*/ 187 h 274"/>
                <a:gd name="T44" fmla="*/ 7 w 256"/>
                <a:gd name="T45" fmla="*/ 201 h 274"/>
                <a:gd name="T46" fmla="*/ 9 w 256"/>
                <a:gd name="T47" fmla="*/ 217 h 274"/>
                <a:gd name="T48" fmla="*/ 9 w 256"/>
                <a:gd name="T49" fmla="*/ 261 h 274"/>
                <a:gd name="T50" fmla="*/ 29 w 256"/>
                <a:gd name="T51" fmla="*/ 265 h 274"/>
                <a:gd name="T52" fmla="*/ 55 w 256"/>
                <a:gd name="T53" fmla="*/ 265 h 274"/>
                <a:gd name="T54" fmla="*/ 96 w 256"/>
                <a:gd name="T55" fmla="*/ 263 h 274"/>
                <a:gd name="T56" fmla="*/ 132 w 256"/>
                <a:gd name="T57" fmla="*/ 265 h 274"/>
                <a:gd name="T58" fmla="*/ 146 w 256"/>
                <a:gd name="T59" fmla="*/ 263 h 274"/>
                <a:gd name="T60" fmla="*/ 158 w 256"/>
                <a:gd name="T61" fmla="*/ 258 h 274"/>
                <a:gd name="T62" fmla="*/ 173 w 256"/>
                <a:gd name="T63" fmla="*/ 249 h 274"/>
                <a:gd name="T64" fmla="*/ 201 w 256"/>
                <a:gd name="T65" fmla="*/ 256 h 274"/>
                <a:gd name="T66" fmla="*/ 210 w 256"/>
                <a:gd name="T67" fmla="*/ 267 h 274"/>
                <a:gd name="T68" fmla="*/ 212 w 256"/>
                <a:gd name="T69" fmla="*/ 274 h 274"/>
                <a:gd name="T70" fmla="*/ 212 w 256"/>
                <a:gd name="T71" fmla="*/ 274 h 274"/>
                <a:gd name="T72" fmla="*/ 212 w 256"/>
                <a:gd name="T73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274">
                  <a:moveTo>
                    <a:pt x="212" y="274"/>
                  </a:moveTo>
                  <a:lnTo>
                    <a:pt x="233" y="260"/>
                  </a:lnTo>
                  <a:lnTo>
                    <a:pt x="247" y="249"/>
                  </a:lnTo>
                  <a:lnTo>
                    <a:pt x="233" y="235"/>
                  </a:lnTo>
                  <a:lnTo>
                    <a:pt x="246" y="217"/>
                  </a:lnTo>
                  <a:lnTo>
                    <a:pt x="256" y="204"/>
                  </a:lnTo>
                  <a:lnTo>
                    <a:pt x="239" y="187"/>
                  </a:lnTo>
                  <a:lnTo>
                    <a:pt x="196" y="146"/>
                  </a:lnTo>
                  <a:lnTo>
                    <a:pt x="212" y="119"/>
                  </a:lnTo>
                  <a:lnTo>
                    <a:pt x="199" y="108"/>
                  </a:lnTo>
                  <a:lnTo>
                    <a:pt x="162" y="71"/>
                  </a:lnTo>
                  <a:lnTo>
                    <a:pt x="146" y="53"/>
                  </a:lnTo>
                  <a:lnTo>
                    <a:pt x="114" y="23"/>
                  </a:lnTo>
                  <a:lnTo>
                    <a:pt x="94" y="0"/>
                  </a:lnTo>
                  <a:lnTo>
                    <a:pt x="80" y="9"/>
                  </a:lnTo>
                  <a:lnTo>
                    <a:pt x="36" y="55"/>
                  </a:lnTo>
                  <a:lnTo>
                    <a:pt x="27" y="67"/>
                  </a:lnTo>
                  <a:lnTo>
                    <a:pt x="16" y="82"/>
                  </a:lnTo>
                  <a:lnTo>
                    <a:pt x="0" y="105"/>
                  </a:lnTo>
                  <a:lnTo>
                    <a:pt x="9" y="135"/>
                  </a:lnTo>
                  <a:lnTo>
                    <a:pt x="2" y="147"/>
                  </a:lnTo>
                  <a:lnTo>
                    <a:pt x="9" y="187"/>
                  </a:lnTo>
                  <a:lnTo>
                    <a:pt x="7" y="201"/>
                  </a:lnTo>
                  <a:lnTo>
                    <a:pt x="9" y="217"/>
                  </a:lnTo>
                  <a:lnTo>
                    <a:pt x="9" y="261"/>
                  </a:lnTo>
                  <a:lnTo>
                    <a:pt x="29" y="265"/>
                  </a:lnTo>
                  <a:lnTo>
                    <a:pt x="55" y="265"/>
                  </a:lnTo>
                  <a:lnTo>
                    <a:pt x="96" y="263"/>
                  </a:lnTo>
                  <a:lnTo>
                    <a:pt x="132" y="265"/>
                  </a:lnTo>
                  <a:lnTo>
                    <a:pt x="146" y="263"/>
                  </a:lnTo>
                  <a:lnTo>
                    <a:pt x="158" y="258"/>
                  </a:lnTo>
                  <a:lnTo>
                    <a:pt x="173" y="249"/>
                  </a:lnTo>
                  <a:lnTo>
                    <a:pt x="201" y="256"/>
                  </a:lnTo>
                  <a:lnTo>
                    <a:pt x="210" y="267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44">
              <a:extLst>
                <a:ext uri="{FF2B5EF4-FFF2-40B4-BE49-F238E27FC236}">
                  <a16:creationId xmlns:a16="http://schemas.microsoft.com/office/drawing/2014/main" id="{B5CB021E-6C99-3CA8-93BA-7C503FF5BC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412119" y="7614106"/>
              <a:ext cx="840236" cy="1163230"/>
            </a:xfrm>
            <a:custGeom>
              <a:avLst/>
              <a:gdLst>
                <a:gd name="T0" fmla="*/ 258 w 372"/>
                <a:gd name="T1" fmla="*/ 501 h 515"/>
                <a:gd name="T2" fmla="*/ 357 w 372"/>
                <a:gd name="T3" fmla="*/ 399 h 515"/>
                <a:gd name="T4" fmla="*/ 361 w 372"/>
                <a:gd name="T5" fmla="*/ 376 h 515"/>
                <a:gd name="T6" fmla="*/ 354 w 372"/>
                <a:gd name="T7" fmla="*/ 356 h 515"/>
                <a:gd name="T8" fmla="*/ 354 w 372"/>
                <a:gd name="T9" fmla="*/ 324 h 515"/>
                <a:gd name="T10" fmla="*/ 347 w 372"/>
                <a:gd name="T11" fmla="*/ 307 h 515"/>
                <a:gd name="T12" fmla="*/ 354 w 372"/>
                <a:gd name="T13" fmla="*/ 278 h 515"/>
                <a:gd name="T14" fmla="*/ 350 w 372"/>
                <a:gd name="T15" fmla="*/ 259 h 515"/>
                <a:gd name="T16" fmla="*/ 349 w 372"/>
                <a:gd name="T17" fmla="*/ 246 h 515"/>
                <a:gd name="T18" fmla="*/ 343 w 372"/>
                <a:gd name="T19" fmla="*/ 232 h 515"/>
                <a:gd name="T20" fmla="*/ 334 w 372"/>
                <a:gd name="T21" fmla="*/ 202 h 515"/>
                <a:gd name="T22" fmla="*/ 316 w 372"/>
                <a:gd name="T23" fmla="*/ 180 h 515"/>
                <a:gd name="T24" fmla="*/ 306 w 372"/>
                <a:gd name="T25" fmla="*/ 150 h 515"/>
                <a:gd name="T26" fmla="*/ 292 w 372"/>
                <a:gd name="T27" fmla="*/ 129 h 515"/>
                <a:gd name="T28" fmla="*/ 281 w 372"/>
                <a:gd name="T29" fmla="*/ 105 h 515"/>
                <a:gd name="T30" fmla="*/ 267 w 372"/>
                <a:gd name="T31" fmla="*/ 72 h 515"/>
                <a:gd name="T32" fmla="*/ 283 w 372"/>
                <a:gd name="T33" fmla="*/ 43 h 515"/>
                <a:gd name="T34" fmla="*/ 267 w 372"/>
                <a:gd name="T35" fmla="*/ 22 h 515"/>
                <a:gd name="T36" fmla="*/ 240 w 372"/>
                <a:gd name="T37" fmla="*/ 0 h 515"/>
                <a:gd name="T38" fmla="*/ 183 w 372"/>
                <a:gd name="T39" fmla="*/ 45 h 515"/>
                <a:gd name="T40" fmla="*/ 71 w 372"/>
                <a:gd name="T41" fmla="*/ 134 h 515"/>
                <a:gd name="T42" fmla="*/ 1 w 372"/>
                <a:gd name="T43" fmla="*/ 331 h 515"/>
                <a:gd name="T44" fmla="*/ 1 w 372"/>
                <a:gd name="T45" fmla="*/ 365 h 515"/>
                <a:gd name="T46" fmla="*/ 26 w 372"/>
                <a:gd name="T47" fmla="*/ 371 h 515"/>
                <a:gd name="T48" fmla="*/ 53 w 372"/>
                <a:gd name="T49" fmla="*/ 383 h 515"/>
                <a:gd name="T50" fmla="*/ 64 w 372"/>
                <a:gd name="T51" fmla="*/ 401 h 515"/>
                <a:gd name="T52" fmla="*/ 89 w 372"/>
                <a:gd name="T53" fmla="*/ 417 h 515"/>
                <a:gd name="T54" fmla="*/ 108 w 372"/>
                <a:gd name="T55" fmla="*/ 438 h 515"/>
                <a:gd name="T56" fmla="*/ 130 w 372"/>
                <a:gd name="T57" fmla="*/ 454 h 515"/>
                <a:gd name="T58" fmla="*/ 160 w 372"/>
                <a:gd name="T59" fmla="*/ 469 h 515"/>
                <a:gd name="T60" fmla="*/ 183 w 372"/>
                <a:gd name="T61" fmla="*/ 485 h 515"/>
                <a:gd name="T62" fmla="*/ 208 w 372"/>
                <a:gd name="T63" fmla="*/ 497 h 515"/>
                <a:gd name="T64" fmla="*/ 233 w 372"/>
                <a:gd name="T65" fmla="*/ 502 h 515"/>
                <a:gd name="T66" fmla="*/ 251 w 372"/>
                <a:gd name="T67" fmla="*/ 515 h 515"/>
                <a:gd name="T68" fmla="*/ 251 w 372"/>
                <a:gd name="T6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2" h="515">
                  <a:moveTo>
                    <a:pt x="251" y="515"/>
                  </a:moveTo>
                  <a:lnTo>
                    <a:pt x="258" y="501"/>
                  </a:lnTo>
                  <a:lnTo>
                    <a:pt x="372" y="417"/>
                  </a:lnTo>
                  <a:lnTo>
                    <a:pt x="357" y="399"/>
                  </a:lnTo>
                  <a:lnTo>
                    <a:pt x="347" y="385"/>
                  </a:lnTo>
                  <a:lnTo>
                    <a:pt x="361" y="376"/>
                  </a:lnTo>
                  <a:lnTo>
                    <a:pt x="366" y="364"/>
                  </a:lnTo>
                  <a:lnTo>
                    <a:pt x="354" y="356"/>
                  </a:lnTo>
                  <a:lnTo>
                    <a:pt x="359" y="337"/>
                  </a:lnTo>
                  <a:lnTo>
                    <a:pt x="354" y="324"/>
                  </a:lnTo>
                  <a:lnTo>
                    <a:pt x="340" y="315"/>
                  </a:lnTo>
                  <a:lnTo>
                    <a:pt x="347" y="307"/>
                  </a:lnTo>
                  <a:lnTo>
                    <a:pt x="345" y="294"/>
                  </a:lnTo>
                  <a:lnTo>
                    <a:pt x="354" y="278"/>
                  </a:lnTo>
                  <a:lnTo>
                    <a:pt x="345" y="271"/>
                  </a:lnTo>
                  <a:lnTo>
                    <a:pt x="350" y="259"/>
                  </a:lnTo>
                  <a:lnTo>
                    <a:pt x="334" y="257"/>
                  </a:lnTo>
                  <a:lnTo>
                    <a:pt x="349" y="246"/>
                  </a:lnTo>
                  <a:lnTo>
                    <a:pt x="333" y="241"/>
                  </a:lnTo>
                  <a:lnTo>
                    <a:pt x="343" y="232"/>
                  </a:lnTo>
                  <a:lnTo>
                    <a:pt x="336" y="216"/>
                  </a:lnTo>
                  <a:lnTo>
                    <a:pt x="334" y="202"/>
                  </a:lnTo>
                  <a:lnTo>
                    <a:pt x="329" y="186"/>
                  </a:lnTo>
                  <a:lnTo>
                    <a:pt x="316" y="180"/>
                  </a:lnTo>
                  <a:lnTo>
                    <a:pt x="316" y="168"/>
                  </a:lnTo>
                  <a:lnTo>
                    <a:pt x="306" y="150"/>
                  </a:lnTo>
                  <a:lnTo>
                    <a:pt x="306" y="137"/>
                  </a:lnTo>
                  <a:lnTo>
                    <a:pt x="292" y="129"/>
                  </a:lnTo>
                  <a:lnTo>
                    <a:pt x="290" y="116"/>
                  </a:lnTo>
                  <a:lnTo>
                    <a:pt x="281" y="105"/>
                  </a:lnTo>
                  <a:lnTo>
                    <a:pt x="270" y="88"/>
                  </a:lnTo>
                  <a:lnTo>
                    <a:pt x="267" y="72"/>
                  </a:lnTo>
                  <a:lnTo>
                    <a:pt x="281" y="59"/>
                  </a:lnTo>
                  <a:lnTo>
                    <a:pt x="283" y="43"/>
                  </a:lnTo>
                  <a:lnTo>
                    <a:pt x="274" y="32"/>
                  </a:lnTo>
                  <a:lnTo>
                    <a:pt x="267" y="22"/>
                  </a:lnTo>
                  <a:lnTo>
                    <a:pt x="252" y="8"/>
                  </a:lnTo>
                  <a:lnTo>
                    <a:pt x="240" y="0"/>
                  </a:lnTo>
                  <a:lnTo>
                    <a:pt x="226" y="11"/>
                  </a:lnTo>
                  <a:lnTo>
                    <a:pt x="183" y="45"/>
                  </a:lnTo>
                  <a:lnTo>
                    <a:pt x="162" y="61"/>
                  </a:lnTo>
                  <a:lnTo>
                    <a:pt x="71" y="134"/>
                  </a:lnTo>
                  <a:lnTo>
                    <a:pt x="32" y="250"/>
                  </a:lnTo>
                  <a:lnTo>
                    <a:pt x="1" y="331"/>
                  </a:lnTo>
                  <a:lnTo>
                    <a:pt x="0" y="348"/>
                  </a:lnTo>
                  <a:lnTo>
                    <a:pt x="1" y="365"/>
                  </a:lnTo>
                  <a:lnTo>
                    <a:pt x="14" y="372"/>
                  </a:lnTo>
                  <a:lnTo>
                    <a:pt x="26" y="371"/>
                  </a:lnTo>
                  <a:lnTo>
                    <a:pt x="39" y="376"/>
                  </a:lnTo>
                  <a:lnTo>
                    <a:pt x="53" y="383"/>
                  </a:lnTo>
                  <a:lnTo>
                    <a:pt x="55" y="397"/>
                  </a:lnTo>
                  <a:lnTo>
                    <a:pt x="64" y="401"/>
                  </a:lnTo>
                  <a:lnTo>
                    <a:pt x="76" y="413"/>
                  </a:lnTo>
                  <a:lnTo>
                    <a:pt x="89" y="417"/>
                  </a:lnTo>
                  <a:lnTo>
                    <a:pt x="99" y="428"/>
                  </a:lnTo>
                  <a:lnTo>
                    <a:pt x="108" y="438"/>
                  </a:lnTo>
                  <a:lnTo>
                    <a:pt x="117" y="449"/>
                  </a:lnTo>
                  <a:lnTo>
                    <a:pt x="130" y="454"/>
                  </a:lnTo>
                  <a:lnTo>
                    <a:pt x="140" y="465"/>
                  </a:lnTo>
                  <a:lnTo>
                    <a:pt x="160" y="469"/>
                  </a:lnTo>
                  <a:lnTo>
                    <a:pt x="167" y="479"/>
                  </a:lnTo>
                  <a:lnTo>
                    <a:pt x="183" y="485"/>
                  </a:lnTo>
                  <a:lnTo>
                    <a:pt x="199" y="486"/>
                  </a:lnTo>
                  <a:lnTo>
                    <a:pt x="208" y="497"/>
                  </a:lnTo>
                  <a:lnTo>
                    <a:pt x="220" y="495"/>
                  </a:lnTo>
                  <a:lnTo>
                    <a:pt x="233" y="502"/>
                  </a:lnTo>
                  <a:lnTo>
                    <a:pt x="244" y="511"/>
                  </a:lnTo>
                  <a:lnTo>
                    <a:pt x="251" y="515"/>
                  </a:lnTo>
                  <a:lnTo>
                    <a:pt x="251" y="515"/>
                  </a:lnTo>
                  <a:lnTo>
                    <a:pt x="251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45">
              <a:extLst>
                <a:ext uri="{FF2B5EF4-FFF2-40B4-BE49-F238E27FC236}">
                  <a16:creationId xmlns:a16="http://schemas.microsoft.com/office/drawing/2014/main" id="{DC44BF64-0FD7-4B79-549A-3E22CAACC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87499" y="8784111"/>
              <a:ext cx="623401" cy="458516"/>
            </a:xfrm>
            <a:custGeom>
              <a:avLst/>
              <a:gdLst>
                <a:gd name="T0" fmla="*/ 57 w 276"/>
                <a:gd name="T1" fmla="*/ 203 h 203"/>
                <a:gd name="T2" fmla="*/ 68 w 276"/>
                <a:gd name="T3" fmla="*/ 196 h 203"/>
                <a:gd name="T4" fmla="*/ 101 w 276"/>
                <a:gd name="T5" fmla="*/ 180 h 203"/>
                <a:gd name="T6" fmla="*/ 167 w 276"/>
                <a:gd name="T7" fmla="*/ 162 h 203"/>
                <a:gd name="T8" fmla="*/ 217 w 276"/>
                <a:gd name="T9" fmla="*/ 153 h 203"/>
                <a:gd name="T10" fmla="*/ 239 w 276"/>
                <a:gd name="T11" fmla="*/ 148 h 203"/>
                <a:gd name="T12" fmla="*/ 262 w 276"/>
                <a:gd name="T13" fmla="*/ 145 h 203"/>
                <a:gd name="T14" fmla="*/ 260 w 276"/>
                <a:gd name="T15" fmla="*/ 125 h 203"/>
                <a:gd name="T16" fmla="*/ 272 w 276"/>
                <a:gd name="T17" fmla="*/ 111 h 203"/>
                <a:gd name="T18" fmla="*/ 271 w 276"/>
                <a:gd name="T19" fmla="*/ 88 h 203"/>
                <a:gd name="T20" fmla="*/ 276 w 276"/>
                <a:gd name="T21" fmla="*/ 70 h 203"/>
                <a:gd name="T22" fmla="*/ 276 w 276"/>
                <a:gd name="T23" fmla="*/ 56 h 203"/>
                <a:gd name="T24" fmla="*/ 263 w 276"/>
                <a:gd name="T25" fmla="*/ 48 h 203"/>
                <a:gd name="T26" fmla="*/ 247 w 276"/>
                <a:gd name="T27" fmla="*/ 47 h 203"/>
                <a:gd name="T28" fmla="*/ 235 w 276"/>
                <a:gd name="T29" fmla="*/ 34 h 203"/>
                <a:gd name="T30" fmla="*/ 223 w 276"/>
                <a:gd name="T31" fmla="*/ 31 h 203"/>
                <a:gd name="T32" fmla="*/ 210 w 276"/>
                <a:gd name="T33" fmla="*/ 25 h 203"/>
                <a:gd name="T34" fmla="*/ 199 w 276"/>
                <a:gd name="T35" fmla="*/ 15 h 203"/>
                <a:gd name="T36" fmla="*/ 183 w 276"/>
                <a:gd name="T37" fmla="*/ 9 h 203"/>
                <a:gd name="T38" fmla="*/ 164 w 276"/>
                <a:gd name="T39" fmla="*/ 9 h 203"/>
                <a:gd name="T40" fmla="*/ 151 w 276"/>
                <a:gd name="T41" fmla="*/ 11 h 203"/>
                <a:gd name="T42" fmla="*/ 139 w 276"/>
                <a:gd name="T43" fmla="*/ 4 h 203"/>
                <a:gd name="T44" fmla="*/ 119 w 276"/>
                <a:gd name="T45" fmla="*/ 0 h 203"/>
                <a:gd name="T46" fmla="*/ 98 w 276"/>
                <a:gd name="T47" fmla="*/ 6 h 203"/>
                <a:gd name="T48" fmla="*/ 78 w 276"/>
                <a:gd name="T49" fmla="*/ 2 h 203"/>
                <a:gd name="T50" fmla="*/ 80 w 276"/>
                <a:gd name="T51" fmla="*/ 16 h 203"/>
                <a:gd name="T52" fmla="*/ 78 w 276"/>
                <a:gd name="T53" fmla="*/ 25 h 203"/>
                <a:gd name="T54" fmla="*/ 73 w 276"/>
                <a:gd name="T55" fmla="*/ 41 h 203"/>
                <a:gd name="T56" fmla="*/ 62 w 276"/>
                <a:gd name="T57" fmla="*/ 48 h 203"/>
                <a:gd name="T58" fmla="*/ 46 w 276"/>
                <a:gd name="T59" fmla="*/ 47 h 203"/>
                <a:gd name="T60" fmla="*/ 39 w 276"/>
                <a:gd name="T61" fmla="*/ 56 h 203"/>
                <a:gd name="T62" fmla="*/ 30 w 276"/>
                <a:gd name="T63" fmla="*/ 75 h 203"/>
                <a:gd name="T64" fmla="*/ 36 w 276"/>
                <a:gd name="T65" fmla="*/ 88 h 203"/>
                <a:gd name="T66" fmla="*/ 34 w 276"/>
                <a:gd name="T67" fmla="*/ 98 h 203"/>
                <a:gd name="T68" fmla="*/ 25 w 276"/>
                <a:gd name="T69" fmla="*/ 113 h 203"/>
                <a:gd name="T70" fmla="*/ 18 w 276"/>
                <a:gd name="T71" fmla="*/ 125 h 203"/>
                <a:gd name="T72" fmla="*/ 16 w 276"/>
                <a:gd name="T73" fmla="*/ 141 h 203"/>
                <a:gd name="T74" fmla="*/ 7 w 276"/>
                <a:gd name="T75" fmla="*/ 153 h 203"/>
                <a:gd name="T76" fmla="*/ 0 w 276"/>
                <a:gd name="T77" fmla="*/ 164 h 203"/>
                <a:gd name="T78" fmla="*/ 5 w 276"/>
                <a:gd name="T79" fmla="*/ 175 h 203"/>
                <a:gd name="T80" fmla="*/ 12 w 276"/>
                <a:gd name="T81" fmla="*/ 186 h 203"/>
                <a:gd name="T82" fmla="*/ 29 w 276"/>
                <a:gd name="T83" fmla="*/ 191 h 203"/>
                <a:gd name="T84" fmla="*/ 37 w 276"/>
                <a:gd name="T85" fmla="*/ 202 h 203"/>
                <a:gd name="T86" fmla="*/ 50 w 276"/>
                <a:gd name="T87" fmla="*/ 200 h 203"/>
                <a:gd name="T88" fmla="*/ 57 w 276"/>
                <a:gd name="T89" fmla="*/ 203 h 203"/>
                <a:gd name="T90" fmla="*/ 57 w 276"/>
                <a:gd name="T91" fmla="*/ 203 h 203"/>
                <a:gd name="T92" fmla="*/ 57 w 276"/>
                <a:gd name="T9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6" h="203">
                  <a:moveTo>
                    <a:pt x="57" y="203"/>
                  </a:moveTo>
                  <a:lnTo>
                    <a:pt x="68" y="196"/>
                  </a:lnTo>
                  <a:lnTo>
                    <a:pt x="101" y="180"/>
                  </a:lnTo>
                  <a:lnTo>
                    <a:pt x="167" y="162"/>
                  </a:lnTo>
                  <a:lnTo>
                    <a:pt x="217" y="153"/>
                  </a:lnTo>
                  <a:lnTo>
                    <a:pt x="239" y="148"/>
                  </a:lnTo>
                  <a:lnTo>
                    <a:pt x="262" y="145"/>
                  </a:lnTo>
                  <a:lnTo>
                    <a:pt x="260" y="125"/>
                  </a:lnTo>
                  <a:lnTo>
                    <a:pt x="272" y="111"/>
                  </a:lnTo>
                  <a:lnTo>
                    <a:pt x="271" y="88"/>
                  </a:lnTo>
                  <a:lnTo>
                    <a:pt x="276" y="70"/>
                  </a:lnTo>
                  <a:lnTo>
                    <a:pt x="276" y="56"/>
                  </a:lnTo>
                  <a:lnTo>
                    <a:pt x="263" y="48"/>
                  </a:lnTo>
                  <a:lnTo>
                    <a:pt x="247" y="47"/>
                  </a:lnTo>
                  <a:lnTo>
                    <a:pt x="235" y="34"/>
                  </a:lnTo>
                  <a:lnTo>
                    <a:pt x="223" y="31"/>
                  </a:lnTo>
                  <a:lnTo>
                    <a:pt x="210" y="25"/>
                  </a:lnTo>
                  <a:lnTo>
                    <a:pt x="199" y="15"/>
                  </a:lnTo>
                  <a:lnTo>
                    <a:pt x="183" y="9"/>
                  </a:lnTo>
                  <a:lnTo>
                    <a:pt x="164" y="9"/>
                  </a:lnTo>
                  <a:lnTo>
                    <a:pt x="151" y="11"/>
                  </a:lnTo>
                  <a:lnTo>
                    <a:pt x="139" y="4"/>
                  </a:lnTo>
                  <a:lnTo>
                    <a:pt x="119" y="0"/>
                  </a:lnTo>
                  <a:lnTo>
                    <a:pt x="98" y="6"/>
                  </a:lnTo>
                  <a:lnTo>
                    <a:pt x="78" y="2"/>
                  </a:lnTo>
                  <a:lnTo>
                    <a:pt x="80" y="16"/>
                  </a:lnTo>
                  <a:lnTo>
                    <a:pt x="78" y="25"/>
                  </a:lnTo>
                  <a:lnTo>
                    <a:pt x="73" y="41"/>
                  </a:lnTo>
                  <a:lnTo>
                    <a:pt x="62" y="48"/>
                  </a:lnTo>
                  <a:lnTo>
                    <a:pt x="46" y="47"/>
                  </a:lnTo>
                  <a:lnTo>
                    <a:pt x="39" y="56"/>
                  </a:lnTo>
                  <a:lnTo>
                    <a:pt x="30" y="75"/>
                  </a:lnTo>
                  <a:lnTo>
                    <a:pt x="36" y="88"/>
                  </a:lnTo>
                  <a:lnTo>
                    <a:pt x="34" y="98"/>
                  </a:lnTo>
                  <a:lnTo>
                    <a:pt x="25" y="113"/>
                  </a:lnTo>
                  <a:lnTo>
                    <a:pt x="18" y="125"/>
                  </a:lnTo>
                  <a:lnTo>
                    <a:pt x="16" y="141"/>
                  </a:lnTo>
                  <a:lnTo>
                    <a:pt x="7" y="153"/>
                  </a:lnTo>
                  <a:lnTo>
                    <a:pt x="0" y="164"/>
                  </a:lnTo>
                  <a:lnTo>
                    <a:pt x="5" y="175"/>
                  </a:lnTo>
                  <a:lnTo>
                    <a:pt x="12" y="186"/>
                  </a:lnTo>
                  <a:lnTo>
                    <a:pt x="29" y="191"/>
                  </a:lnTo>
                  <a:lnTo>
                    <a:pt x="37" y="202"/>
                  </a:lnTo>
                  <a:lnTo>
                    <a:pt x="50" y="200"/>
                  </a:lnTo>
                  <a:lnTo>
                    <a:pt x="57" y="203"/>
                  </a:lnTo>
                  <a:lnTo>
                    <a:pt x="57" y="203"/>
                  </a:lnTo>
                  <a:lnTo>
                    <a:pt x="57" y="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46">
              <a:extLst>
                <a:ext uri="{FF2B5EF4-FFF2-40B4-BE49-F238E27FC236}">
                  <a16:creationId xmlns:a16="http://schemas.microsoft.com/office/drawing/2014/main" id="{922E17FD-A371-A101-BA8E-68B8F680DC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60619" y="7984532"/>
              <a:ext cx="666317" cy="944136"/>
            </a:xfrm>
            <a:custGeom>
              <a:avLst/>
              <a:gdLst>
                <a:gd name="T0" fmla="*/ 89 w 295"/>
                <a:gd name="T1" fmla="*/ 418 h 418"/>
                <a:gd name="T2" fmla="*/ 158 w 295"/>
                <a:gd name="T3" fmla="*/ 378 h 418"/>
                <a:gd name="T4" fmla="*/ 194 w 295"/>
                <a:gd name="T5" fmla="*/ 353 h 418"/>
                <a:gd name="T6" fmla="*/ 226 w 295"/>
                <a:gd name="T7" fmla="*/ 335 h 418"/>
                <a:gd name="T8" fmla="*/ 256 w 295"/>
                <a:gd name="T9" fmla="*/ 319 h 418"/>
                <a:gd name="T10" fmla="*/ 295 w 295"/>
                <a:gd name="T11" fmla="*/ 297 h 418"/>
                <a:gd name="T12" fmla="*/ 292 w 295"/>
                <a:gd name="T13" fmla="*/ 278 h 418"/>
                <a:gd name="T14" fmla="*/ 277 w 295"/>
                <a:gd name="T15" fmla="*/ 256 h 418"/>
                <a:gd name="T16" fmla="*/ 247 w 295"/>
                <a:gd name="T17" fmla="*/ 191 h 418"/>
                <a:gd name="T18" fmla="*/ 224 w 295"/>
                <a:gd name="T19" fmla="*/ 143 h 418"/>
                <a:gd name="T20" fmla="*/ 204 w 295"/>
                <a:gd name="T21" fmla="*/ 107 h 418"/>
                <a:gd name="T22" fmla="*/ 197 w 295"/>
                <a:gd name="T23" fmla="*/ 91 h 418"/>
                <a:gd name="T24" fmla="*/ 167 w 295"/>
                <a:gd name="T25" fmla="*/ 25 h 418"/>
                <a:gd name="T26" fmla="*/ 153 w 295"/>
                <a:gd name="T27" fmla="*/ 0 h 418"/>
                <a:gd name="T28" fmla="*/ 112 w 295"/>
                <a:gd name="T29" fmla="*/ 25 h 418"/>
                <a:gd name="T30" fmla="*/ 87 w 295"/>
                <a:gd name="T31" fmla="*/ 45 h 418"/>
                <a:gd name="T32" fmla="*/ 73 w 295"/>
                <a:gd name="T33" fmla="*/ 52 h 418"/>
                <a:gd name="T34" fmla="*/ 87 w 295"/>
                <a:gd name="T35" fmla="*/ 64 h 418"/>
                <a:gd name="T36" fmla="*/ 85 w 295"/>
                <a:gd name="T37" fmla="*/ 80 h 418"/>
                <a:gd name="T38" fmla="*/ 87 w 295"/>
                <a:gd name="T39" fmla="*/ 93 h 418"/>
                <a:gd name="T40" fmla="*/ 73 w 295"/>
                <a:gd name="T41" fmla="*/ 105 h 418"/>
                <a:gd name="T42" fmla="*/ 46 w 295"/>
                <a:gd name="T43" fmla="*/ 130 h 418"/>
                <a:gd name="T44" fmla="*/ 25 w 295"/>
                <a:gd name="T45" fmla="*/ 153 h 418"/>
                <a:gd name="T46" fmla="*/ 5 w 295"/>
                <a:gd name="T47" fmla="*/ 148 h 418"/>
                <a:gd name="T48" fmla="*/ 10 w 295"/>
                <a:gd name="T49" fmla="*/ 162 h 418"/>
                <a:gd name="T50" fmla="*/ 5 w 295"/>
                <a:gd name="T51" fmla="*/ 175 h 418"/>
                <a:gd name="T52" fmla="*/ 3 w 295"/>
                <a:gd name="T53" fmla="*/ 187 h 418"/>
                <a:gd name="T54" fmla="*/ 0 w 295"/>
                <a:gd name="T55" fmla="*/ 200 h 418"/>
                <a:gd name="T56" fmla="*/ 3 w 295"/>
                <a:gd name="T57" fmla="*/ 212 h 418"/>
                <a:gd name="T58" fmla="*/ 16 w 295"/>
                <a:gd name="T59" fmla="*/ 221 h 418"/>
                <a:gd name="T60" fmla="*/ 28 w 295"/>
                <a:gd name="T61" fmla="*/ 226 h 418"/>
                <a:gd name="T62" fmla="*/ 41 w 295"/>
                <a:gd name="T63" fmla="*/ 233 h 418"/>
                <a:gd name="T64" fmla="*/ 48 w 295"/>
                <a:gd name="T65" fmla="*/ 244 h 418"/>
                <a:gd name="T66" fmla="*/ 49 w 295"/>
                <a:gd name="T67" fmla="*/ 256 h 418"/>
                <a:gd name="T68" fmla="*/ 51 w 295"/>
                <a:gd name="T69" fmla="*/ 274 h 418"/>
                <a:gd name="T70" fmla="*/ 53 w 295"/>
                <a:gd name="T71" fmla="*/ 287 h 418"/>
                <a:gd name="T72" fmla="*/ 57 w 295"/>
                <a:gd name="T73" fmla="*/ 303 h 418"/>
                <a:gd name="T74" fmla="*/ 46 w 295"/>
                <a:gd name="T75" fmla="*/ 315 h 418"/>
                <a:gd name="T76" fmla="*/ 58 w 295"/>
                <a:gd name="T77" fmla="*/ 326 h 418"/>
                <a:gd name="T78" fmla="*/ 57 w 295"/>
                <a:gd name="T79" fmla="*/ 338 h 418"/>
                <a:gd name="T80" fmla="*/ 58 w 295"/>
                <a:gd name="T81" fmla="*/ 353 h 418"/>
                <a:gd name="T82" fmla="*/ 64 w 295"/>
                <a:gd name="T83" fmla="*/ 363 h 418"/>
                <a:gd name="T84" fmla="*/ 71 w 295"/>
                <a:gd name="T85" fmla="*/ 374 h 418"/>
                <a:gd name="T86" fmla="*/ 87 w 295"/>
                <a:gd name="T87" fmla="*/ 381 h 418"/>
                <a:gd name="T88" fmla="*/ 94 w 295"/>
                <a:gd name="T89" fmla="*/ 395 h 418"/>
                <a:gd name="T90" fmla="*/ 90 w 295"/>
                <a:gd name="T91" fmla="*/ 408 h 418"/>
                <a:gd name="T92" fmla="*/ 89 w 295"/>
                <a:gd name="T93" fmla="*/ 418 h 418"/>
                <a:gd name="T94" fmla="*/ 89 w 295"/>
                <a:gd name="T95" fmla="*/ 418 h 418"/>
                <a:gd name="T96" fmla="*/ 89 w 295"/>
                <a:gd name="T9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5" h="418">
                  <a:moveTo>
                    <a:pt x="89" y="418"/>
                  </a:moveTo>
                  <a:lnTo>
                    <a:pt x="158" y="378"/>
                  </a:lnTo>
                  <a:lnTo>
                    <a:pt x="194" y="353"/>
                  </a:lnTo>
                  <a:lnTo>
                    <a:pt x="226" y="335"/>
                  </a:lnTo>
                  <a:lnTo>
                    <a:pt x="256" y="319"/>
                  </a:lnTo>
                  <a:lnTo>
                    <a:pt x="295" y="297"/>
                  </a:lnTo>
                  <a:lnTo>
                    <a:pt x="292" y="278"/>
                  </a:lnTo>
                  <a:lnTo>
                    <a:pt x="277" y="256"/>
                  </a:lnTo>
                  <a:lnTo>
                    <a:pt x="247" y="191"/>
                  </a:lnTo>
                  <a:lnTo>
                    <a:pt x="224" y="143"/>
                  </a:lnTo>
                  <a:lnTo>
                    <a:pt x="204" y="107"/>
                  </a:lnTo>
                  <a:lnTo>
                    <a:pt x="197" y="91"/>
                  </a:lnTo>
                  <a:lnTo>
                    <a:pt x="167" y="25"/>
                  </a:lnTo>
                  <a:lnTo>
                    <a:pt x="153" y="0"/>
                  </a:lnTo>
                  <a:lnTo>
                    <a:pt x="112" y="25"/>
                  </a:lnTo>
                  <a:lnTo>
                    <a:pt x="87" y="45"/>
                  </a:lnTo>
                  <a:lnTo>
                    <a:pt x="73" y="52"/>
                  </a:lnTo>
                  <a:lnTo>
                    <a:pt x="87" y="64"/>
                  </a:lnTo>
                  <a:lnTo>
                    <a:pt x="85" y="80"/>
                  </a:lnTo>
                  <a:lnTo>
                    <a:pt x="87" y="93"/>
                  </a:lnTo>
                  <a:lnTo>
                    <a:pt x="73" y="105"/>
                  </a:lnTo>
                  <a:lnTo>
                    <a:pt x="46" y="130"/>
                  </a:lnTo>
                  <a:lnTo>
                    <a:pt x="25" y="153"/>
                  </a:lnTo>
                  <a:lnTo>
                    <a:pt x="5" y="148"/>
                  </a:lnTo>
                  <a:lnTo>
                    <a:pt x="10" y="162"/>
                  </a:lnTo>
                  <a:lnTo>
                    <a:pt x="5" y="175"/>
                  </a:lnTo>
                  <a:lnTo>
                    <a:pt x="3" y="187"/>
                  </a:lnTo>
                  <a:lnTo>
                    <a:pt x="0" y="200"/>
                  </a:lnTo>
                  <a:lnTo>
                    <a:pt x="3" y="212"/>
                  </a:lnTo>
                  <a:lnTo>
                    <a:pt x="16" y="221"/>
                  </a:lnTo>
                  <a:lnTo>
                    <a:pt x="28" y="226"/>
                  </a:lnTo>
                  <a:lnTo>
                    <a:pt x="41" y="233"/>
                  </a:lnTo>
                  <a:lnTo>
                    <a:pt x="48" y="244"/>
                  </a:lnTo>
                  <a:lnTo>
                    <a:pt x="49" y="256"/>
                  </a:lnTo>
                  <a:lnTo>
                    <a:pt x="51" y="274"/>
                  </a:lnTo>
                  <a:lnTo>
                    <a:pt x="53" y="287"/>
                  </a:lnTo>
                  <a:lnTo>
                    <a:pt x="57" y="303"/>
                  </a:lnTo>
                  <a:lnTo>
                    <a:pt x="46" y="315"/>
                  </a:lnTo>
                  <a:lnTo>
                    <a:pt x="58" y="326"/>
                  </a:lnTo>
                  <a:lnTo>
                    <a:pt x="57" y="338"/>
                  </a:lnTo>
                  <a:lnTo>
                    <a:pt x="58" y="353"/>
                  </a:lnTo>
                  <a:lnTo>
                    <a:pt x="64" y="363"/>
                  </a:lnTo>
                  <a:lnTo>
                    <a:pt x="71" y="374"/>
                  </a:lnTo>
                  <a:lnTo>
                    <a:pt x="87" y="381"/>
                  </a:lnTo>
                  <a:lnTo>
                    <a:pt x="94" y="395"/>
                  </a:lnTo>
                  <a:lnTo>
                    <a:pt x="90" y="408"/>
                  </a:lnTo>
                  <a:lnTo>
                    <a:pt x="89" y="418"/>
                  </a:lnTo>
                  <a:lnTo>
                    <a:pt x="89" y="418"/>
                  </a:lnTo>
                  <a:lnTo>
                    <a:pt x="89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47">
              <a:extLst>
                <a:ext uri="{FF2B5EF4-FFF2-40B4-BE49-F238E27FC236}">
                  <a16:creationId xmlns:a16="http://schemas.microsoft.com/office/drawing/2014/main" id="{24810723-4C60-03DD-FBAC-3073142F24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93461" y="7257232"/>
              <a:ext cx="975757" cy="1016414"/>
            </a:xfrm>
            <a:custGeom>
              <a:avLst/>
              <a:gdLst>
                <a:gd name="T0" fmla="*/ 151 w 432"/>
                <a:gd name="T1" fmla="*/ 425 h 450"/>
                <a:gd name="T2" fmla="*/ 210 w 432"/>
                <a:gd name="T3" fmla="*/ 400 h 450"/>
                <a:gd name="T4" fmla="*/ 236 w 432"/>
                <a:gd name="T5" fmla="*/ 436 h 450"/>
                <a:gd name="T6" fmla="*/ 277 w 432"/>
                <a:gd name="T7" fmla="*/ 422 h 450"/>
                <a:gd name="T8" fmla="*/ 306 w 432"/>
                <a:gd name="T9" fmla="*/ 409 h 450"/>
                <a:gd name="T10" fmla="*/ 354 w 432"/>
                <a:gd name="T11" fmla="*/ 408 h 450"/>
                <a:gd name="T12" fmla="*/ 386 w 432"/>
                <a:gd name="T13" fmla="*/ 390 h 450"/>
                <a:gd name="T14" fmla="*/ 427 w 432"/>
                <a:gd name="T15" fmla="*/ 345 h 450"/>
                <a:gd name="T16" fmla="*/ 413 w 432"/>
                <a:gd name="T17" fmla="*/ 267 h 450"/>
                <a:gd name="T18" fmla="*/ 402 w 432"/>
                <a:gd name="T19" fmla="*/ 201 h 450"/>
                <a:gd name="T20" fmla="*/ 377 w 432"/>
                <a:gd name="T21" fmla="*/ 190 h 450"/>
                <a:gd name="T22" fmla="*/ 357 w 432"/>
                <a:gd name="T23" fmla="*/ 176 h 450"/>
                <a:gd name="T24" fmla="*/ 343 w 432"/>
                <a:gd name="T25" fmla="*/ 155 h 450"/>
                <a:gd name="T26" fmla="*/ 334 w 432"/>
                <a:gd name="T27" fmla="*/ 126 h 450"/>
                <a:gd name="T28" fmla="*/ 315 w 432"/>
                <a:gd name="T29" fmla="*/ 101 h 450"/>
                <a:gd name="T30" fmla="*/ 290 w 432"/>
                <a:gd name="T31" fmla="*/ 84 h 450"/>
                <a:gd name="T32" fmla="*/ 272 w 432"/>
                <a:gd name="T33" fmla="*/ 68 h 450"/>
                <a:gd name="T34" fmla="*/ 252 w 432"/>
                <a:gd name="T35" fmla="*/ 43 h 450"/>
                <a:gd name="T36" fmla="*/ 254 w 432"/>
                <a:gd name="T37" fmla="*/ 14 h 450"/>
                <a:gd name="T38" fmla="*/ 229 w 432"/>
                <a:gd name="T39" fmla="*/ 2 h 450"/>
                <a:gd name="T40" fmla="*/ 192 w 432"/>
                <a:gd name="T41" fmla="*/ 23 h 450"/>
                <a:gd name="T42" fmla="*/ 167 w 432"/>
                <a:gd name="T43" fmla="*/ 36 h 450"/>
                <a:gd name="T44" fmla="*/ 146 w 432"/>
                <a:gd name="T45" fmla="*/ 78 h 450"/>
                <a:gd name="T46" fmla="*/ 130 w 432"/>
                <a:gd name="T47" fmla="*/ 105 h 450"/>
                <a:gd name="T48" fmla="*/ 94 w 432"/>
                <a:gd name="T49" fmla="*/ 123 h 450"/>
                <a:gd name="T50" fmla="*/ 60 w 432"/>
                <a:gd name="T51" fmla="*/ 139 h 450"/>
                <a:gd name="T52" fmla="*/ 14 w 432"/>
                <a:gd name="T53" fmla="*/ 150 h 450"/>
                <a:gd name="T54" fmla="*/ 14 w 432"/>
                <a:gd name="T55" fmla="*/ 182 h 450"/>
                <a:gd name="T56" fmla="*/ 8 w 432"/>
                <a:gd name="T57" fmla="*/ 214 h 450"/>
                <a:gd name="T58" fmla="*/ 16 w 432"/>
                <a:gd name="T59" fmla="*/ 244 h 450"/>
                <a:gd name="T60" fmla="*/ 0 w 432"/>
                <a:gd name="T61" fmla="*/ 263 h 450"/>
                <a:gd name="T62" fmla="*/ 10 w 432"/>
                <a:gd name="T63" fmla="*/ 288 h 450"/>
                <a:gd name="T64" fmla="*/ 16 w 432"/>
                <a:gd name="T65" fmla="*/ 315 h 450"/>
                <a:gd name="T66" fmla="*/ 32 w 432"/>
                <a:gd name="T67" fmla="*/ 342 h 450"/>
                <a:gd name="T68" fmla="*/ 53 w 432"/>
                <a:gd name="T69" fmla="*/ 358 h 450"/>
                <a:gd name="T70" fmla="*/ 73 w 432"/>
                <a:gd name="T71" fmla="*/ 374 h 450"/>
                <a:gd name="T72" fmla="*/ 87 w 432"/>
                <a:gd name="T73" fmla="*/ 400 h 450"/>
                <a:gd name="T74" fmla="*/ 89 w 432"/>
                <a:gd name="T75" fmla="*/ 434 h 450"/>
                <a:gd name="T76" fmla="*/ 92 w 432"/>
                <a:gd name="T77" fmla="*/ 450 h 450"/>
                <a:gd name="T78" fmla="*/ 92 w 432"/>
                <a:gd name="T79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32" h="450">
                  <a:moveTo>
                    <a:pt x="92" y="450"/>
                  </a:moveTo>
                  <a:lnTo>
                    <a:pt x="151" y="425"/>
                  </a:lnTo>
                  <a:lnTo>
                    <a:pt x="192" y="408"/>
                  </a:lnTo>
                  <a:lnTo>
                    <a:pt x="210" y="400"/>
                  </a:lnTo>
                  <a:lnTo>
                    <a:pt x="224" y="408"/>
                  </a:lnTo>
                  <a:lnTo>
                    <a:pt x="236" y="436"/>
                  </a:lnTo>
                  <a:lnTo>
                    <a:pt x="251" y="431"/>
                  </a:lnTo>
                  <a:lnTo>
                    <a:pt x="277" y="422"/>
                  </a:lnTo>
                  <a:lnTo>
                    <a:pt x="292" y="413"/>
                  </a:lnTo>
                  <a:lnTo>
                    <a:pt x="306" y="409"/>
                  </a:lnTo>
                  <a:lnTo>
                    <a:pt x="316" y="424"/>
                  </a:lnTo>
                  <a:lnTo>
                    <a:pt x="354" y="408"/>
                  </a:lnTo>
                  <a:lnTo>
                    <a:pt x="368" y="404"/>
                  </a:lnTo>
                  <a:lnTo>
                    <a:pt x="386" y="390"/>
                  </a:lnTo>
                  <a:lnTo>
                    <a:pt x="429" y="381"/>
                  </a:lnTo>
                  <a:lnTo>
                    <a:pt x="427" y="345"/>
                  </a:lnTo>
                  <a:lnTo>
                    <a:pt x="432" y="295"/>
                  </a:lnTo>
                  <a:lnTo>
                    <a:pt x="413" y="267"/>
                  </a:lnTo>
                  <a:lnTo>
                    <a:pt x="407" y="217"/>
                  </a:lnTo>
                  <a:lnTo>
                    <a:pt x="402" y="201"/>
                  </a:lnTo>
                  <a:lnTo>
                    <a:pt x="386" y="201"/>
                  </a:lnTo>
                  <a:lnTo>
                    <a:pt x="377" y="190"/>
                  </a:lnTo>
                  <a:lnTo>
                    <a:pt x="361" y="189"/>
                  </a:lnTo>
                  <a:lnTo>
                    <a:pt x="357" y="176"/>
                  </a:lnTo>
                  <a:lnTo>
                    <a:pt x="352" y="162"/>
                  </a:lnTo>
                  <a:lnTo>
                    <a:pt x="343" y="155"/>
                  </a:lnTo>
                  <a:lnTo>
                    <a:pt x="332" y="141"/>
                  </a:lnTo>
                  <a:lnTo>
                    <a:pt x="334" y="126"/>
                  </a:lnTo>
                  <a:lnTo>
                    <a:pt x="322" y="116"/>
                  </a:lnTo>
                  <a:lnTo>
                    <a:pt x="315" y="101"/>
                  </a:lnTo>
                  <a:lnTo>
                    <a:pt x="302" y="94"/>
                  </a:lnTo>
                  <a:lnTo>
                    <a:pt x="290" y="84"/>
                  </a:lnTo>
                  <a:lnTo>
                    <a:pt x="277" y="78"/>
                  </a:lnTo>
                  <a:lnTo>
                    <a:pt x="272" y="68"/>
                  </a:lnTo>
                  <a:lnTo>
                    <a:pt x="251" y="59"/>
                  </a:lnTo>
                  <a:lnTo>
                    <a:pt x="252" y="43"/>
                  </a:lnTo>
                  <a:lnTo>
                    <a:pt x="256" y="27"/>
                  </a:lnTo>
                  <a:lnTo>
                    <a:pt x="254" y="14"/>
                  </a:lnTo>
                  <a:lnTo>
                    <a:pt x="245" y="0"/>
                  </a:lnTo>
                  <a:lnTo>
                    <a:pt x="229" y="2"/>
                  </a:lnTo>
                  <a:lnTo>
                    <a:pt x="208" y="11"/>
                  </a:lnTo>
                  <a:lnTo>
                    <a:pt x="192" y="23"/>
                  </a:lnTo>
                  <a:lnTo>
                    <a:pt x="183" y="34"/>
                  </a:lnTo>
                  <a:lnTo>
                    <a:pt x="167" y="36"/>
                  </a:lnTo>
                  <a:lnTo>
                    <a:pt x="154" y="53"/>
                  </a:lnTo>
                  <a:lnTo>
                    <a:pt x="146" y="78"/>
                  </a:lnTo>
                  <a:lnTo>
                    <a:pt x="140" y="94"/>
                  </a:lnTo>
                  <a:lnTo>
                    <a:pt x="130" y="105"/>
                  </a:lnTo>
                  <a:lnTo>
                    <a:pt x="108" y="112"/>
                  </a:lnTo>
                  <a:lnTo>
                    <a:pt x="94" y="123"/>
                  </a:lnTo>
                  <a:lnTo>
                    <a:pt x="76" y="121"/>
                  </a:lnTo>
                  <a:lnTo>
                    <a:pt x="60" y="139"/>
                  </a:lnTo>
                  <a:lnTo>
                    <a:pt x="49" y="148"/>
                  </a:lnTo>
                  <a:lnTo>
                    <a:pt x="14" y="150"/>
                  </a:lnTo>
                  <a:lnTo>
                    <a:pt x="21" y="164"/>
                  </a:lnTo>
                  <a:lnTo>
                    <a:pt x="14" y="182"/>
                  </a:lnTo>
                  <a:lnTo>
                    <a:pt x="1" y="196"/>
                  </a:lnTo>
                  <a:lnTo>
                    <a:pt x="8" y="214"/>
                  </a:lnTo>
                  <a:lnTo>
                    <a:pt x="14" y="224"/>
                  </a:lnTo>
                  <a:lnTo>
                    <a:pt x="16" y="244"/>
                  </a:lnTo>
                  <a:lnTo>
                    <a:pt x="5" y="249"/>
                  </a:lnTo>
                  <a:lnTo>
                    <a:pt x="0" y="263"/>
                  </a:lnTo>
                  <a:lnTo>
                    <a:pt x="1" y="281"/>
                  </a:lnTo>
                  <a:lnTo>
                    <a:pt x="10" y="288"/>
                  </a:lnTo>
                  <a:lnTo>
                    <a:pt x="10" y="304"/>
                  </a:lnTo>
                  <a:lnTo>
                    <a:pt x="16" y="315"/>
                  </a:lnTo>
                  <a:lnTo>
                    <a:pt x="21" y="331"/>
                  </a:lnTo>
                  <a:lnTo>
                    <a:pt x="32" y="342"/>
                  </a:lnTo>
                  <a:lnTo>
                    <a:pt x="37" y="360"/>
                  </a:lnTo>
                  <a:lnTo>
                    <a:pt x="53" y="358"/>
                  </a:lnTo>
                  <a:lnTo>
                    <a:pt x="65" y="363"/>
                  </a:lnTo>
                  <a:lnTo>
                    <a:pt x="73" y="374"/>
                  </a:lnTo>
                  <a:lnTo>
                    <a:pt x="81" y="384"/>
                  </a:lnTo>
                  <a:lnTo>
                    <a:pt x="87" y="400"/>
                  </a:lnTo>
                  <a:lnTo>
                    <a:pt x="90" y="418"/>
                  </a:lnTo>
                  <a:lnTo>
                    <a:pt x="89" y="434"/>
                  </a:lnTo>
                  <a:lnTo>
                    <a:pt x="90" y="450"/>
                  </a:lnTo>
                  <a:lnTo>
                    <a:pt x="92" y="450"/>
                  </a:lnTo>
                  <a:lnTo>
                    <a:pt x="92" y="450"/>
                  </a:lnTo>
                  <a:lnTo>
                    <a:pt x="92" y="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48">
              <a:extLst>
                <a:ext uri="{FF2B5EF4-FFF2-40B4-BE49-F238E27FC236}">
                  <a16:creationId xmlns:a16="http://schemas.microsoft.com/office/drawing/2014/main" id="{39750CB0-9E10-9BC3-7D4D-7EE608F7DD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6199" y="7751886"/>
              <a:ext cx="819908" cy="896704"/>
            </a:xfrm>
            <a:custGeom>
              <a:avLst/>
              <a:gdLst>
                <a:gd name="T0" fmla="*/ 146 w 363"/>
                <a:gd name="T1" fmla="*/ 397 h 397"/>
                <a:gd name="T2" fmla="*/ 181 w 363"/>
                <a:gd name="T3" fmla="*/ 372 h 397"/>
                <a:gd name="T4" fmla="*/ 286 w 363"/>
                <a:gd name="T5" fmla="*/ 311 h 397"/>
                <a:gd name="T6" fmla="*/ 331 w 363"/>
                <a:gd name="T7" fmla="*/ 290 h 397"/>
                <a:gd name="T8" fmla="*/ 345 w 363"/>
                <a:gd name="T9" fmla="*/ 283 h 397"/>
                <a:gd name="T10" fmla="*/ 356 w 363"/>
                <a:gd name="T11" fmla="*/ 265 h 397"/>
                <a:gd name="T12" fmla="*/ 363 w 363"/>
                <a:gd name="T13" fmla="*/ 237 h 397"/>
                <a:gd name="T14" fmla="*/ 350 w 363"/>
                <a:gd name="T15" fmla="*/ 231 h 397"/>
                <a:gd name="T16" fmla="*/ 349 w 363"/>
                <a:gd name="T17" fmla="*/ 215 h 397"/>
                <a:gd name="T18" fmla="*/ 350 w 363"/>
                <a:gd name="T19" fmla="*/ 199 h 397"/>
                <a:gd name="T20" fmla="*/ 349 w 363"/>
                <a:gd name="T21" fmla="*/ 190 h 397"/>
                <a:gd name="T22" fmla="*/ 341 w 363"/>
                <a:gd name="T23" fmla="*/ 176 h 397"/>
                <a:gd name="T24" fmla="*/ 340 w 363"/>
                <a:gd name="T25" fmla="*/ 162 h 397"/>
                <a:gd name="T26" fmla="*/ 331 w 363"/>
                <a:gd name="T27" fmla="*/ 149 h 397"/>
                <a:gd name="T28" fmla="*/ 318 w 363"/>
                <a:gd name="T29" fmla="*/ 144 h 397"/>
                <a:gd name="T30" fmla="*/ 306 w 363"/>
                <a:gd name="T31" fmla="*/ 142 h 397"/>
                <a:gd name="T32" fmla="*/ 295 w 363"/>
                <a:gd name="T33" fmla="*/ 128 h 397"/>
                <a:gd name="T34" fmla="*/ 286 w 363"/>
                <a:gd name="T35" fmla="*/ 117 h 397"/>
                <a:gd name="T36" fmla="*/ 279 w 363"/>
                <a:gd name="T37" fmla="*/ 107 h 397"/>
                <a:gd name="T38" fmla="*/ 281 w 363"/>
                <a:gd name="T39" fmla="*/ 94 h 397"/>
                <a:gd name="T40" fmla="*/ 272 w 363"/>
                <a:gd name="T41" fmla="*/ 84 h 397"/>
                <a:gd name="T42" fmla="*/ 267 w 363"/>
                <a:gd name="T43" fmla="*/ 69 h 397"/>
                <a:gd name="T44" fmla="*/ 260 w 363"/>
                <a:gd name="T45" fmla="*/ 55 h 397"/>
                <a:gd name="T46" fmla="*/ 247 w 363"/>
                <a:gd name="T47" fmla="*/ 48 h 397"/>
                <a:gd name="T48" fmla="*/ 235 w 363"/>
                <a:gd name="T49" fmla="*/ 37 h 397"/>
                <a:gd name="T50" fmla="*/ 224 w 363"/>
                <a:gd name="T51" fmla="*/ 25 h 397"/>
                <a:gd name="T52" fmla="*/ 219 w 363"/>
                <a:gd name="T53" fmla="*/ 12 h 397"/>
                <a:gd name="T54" fmla="*/ 201 w 363"/>
                <a:gd name="T55" fmla="*/ 0 h 397"/>
                <a:gd name="T56" fmla="*/ 190 w 363"/>
                <a:gd name="T57" fmla="*/ 9 h 397"/>
                <a:gd name="T58" fmla="*/ 176 w 363"/>
                <a:gd name="T59" fmla="*/ 20 h 397"/>
                <a:gd name="T60" fmla="*/ 190 w 363"/>
                <a:gd name="T61" fmla="*/ 37 h 397"/>
                <a:gd name="T62" fmla="*/ 171 w 363"/>
                <a:gd name="T63" fmla="*/ 32 h 397"/>
                <a:gd name="T64" fmla="*/ 158 w 363"/>
                <a:gd name="T65" fmla="*/ 27 h 397"/>
                <a:gd name="T66" fmla="*/ 108 w 363"/>
                <a:gd name="T67" fmla="*/ 46 h 397"/>
                <a:gd name="T68" fmla="*/ 103 w 363"/>
                <a:gd name="T69" fmla="*/ 62 h 397"/>
                <a:gd name="T70" fmla="*/ 69 w 363"/>
                <a:gd name="T71" fmla="*/ 64 h 397"/>
                <a:gd name="T72" fmla="*/ 39 w 363"/>
                <a:gd name="T73" fmla="*/ 76 h 397"/>
                <a:gd name="T74" fmla="*/ 0 w 363"/>
                <a:gd name="T75" fmla="*/ 105 h 397"/>
                <a:gd name="T76" fmla="*/ 44 w 363"/>
                <a:gd name="T77" fmla="*/ 194 h 397"/>
                <a:gd name="T78" fmla="*/ 71 w 363"/>
                <a:gd name="T79" fmla="*/ 246 h 397"/>
                <a:gd name="T80" fmla="*/ 94 w 363"/>
                <a:gd name="T81" fmla="*/ 294 h 397"/>
                <a:gd name="T82" fmla="*/ 139 w 363"/>
                <a:gd name="T83" fmla="*/ 379 h 397"/>
                <a:gd name="T84" fmla="*/ 146 w 363"/>
                <a:gd name="T85" fmla="*/ 397 h 397"/>
                <a:gd name="T86" fmla="*/ 146 w 363"/>
                <a:gd name="T87" fmla="*/ 397 h 397"/>
                <a:gd name="T88" fmla="*/ 146 w 363"/>
                <a:gd name="T8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3" h="397">
                  <a:moveTo>
                    <a:pt x="146" y="397"/>
                  </a:moveTo>
                  <a:lnTo>
                    <a:pt x="181" y="372"/>
                  </a:lnTo>
                  <a:lnTo>
                    <a:pt x="286" y="311"/>
                  </a:lnTo>
                  <a:lnTo>
                    <a:pt x="331" y="290"/>
                  </a:lnTo>
                  <a:lnTo>
                    <a:pt x="345" y="283"/>
                  </a:lnTo>
                  <a:lnTo>
                    <a:pt x="356" y="265"/>
                  </a:lnTo>
                  <a:lnTo>
                    <a:pt x="363" y="237"/>
                  </a:lnTo>
                  <a:lnTo>
                    <a:pt x="350" y="231"/>
                  </a:lnTo>
                  <a:lnTo>
                    <a:pt x="349" y="215"/>
                  </a:lnTo>
                  <a:lnTo>
                    <a:pt x="350" y="199"/>
                  </a:lnTo>
                  <a:lnTo>
                    <a:pt x="349" y="190"/>
                  </a:lnTo>
                  <a:lnTo>
                    <a:pt x="341" y="176"/>
                  </a:lnTo>
                  <a:lnTo>
                    <a:pt x="340" y="162"/>
                  </a:lnTo>
                  <a:lnTo>
                    <a:pt x="331" y="149"/>
                  </a:lnTo>
                  <a:lnTo>
                    <a:pt x="318" y="144"/>
                  </a:lnTo>
                  <a:lnTo>
                    <a:pt x="306" y="142"/>
                  </a:lnTo>
                  <a:lnTo>
                    <a:pt x="295" y="128"/>
                  </a:lnTo>
                  <a:lnTo>
                    <a:pt x="286" y="117"/>
                  </a:lnTo>
                  <a:lnTo>
                    <a:pt x="279" y="107"/>
                  </a:lnTo>
                  <a:lnTo>
                    <a:pt x="281" y="94"/>
                  </a:lnTo>
                  <a:lnTo>
                    <a:pt x="272" y="84"/>
                  </a:lnTo>
                  <a:lnTo>
                    <a:pt x="267" y="69"/>
                  </a:lnTo>
                  <a:lnTo>
                    <a:pt x="260" y="55"/>
                  </a:lnTo>
                  <a:lnTo>
                    <a:pt x="247" y="48"/>
                  </a:lnTo>
                  <a:lnTo>
                    <a:pt x="235" y="37"/>
                  </a:lnTo>
                  <a:lnTo>
                    <a:pt x="224" y="25"/>
                  </a:lnTo>
                  <a:lnTo>
                    <a:pt x="219" y="12"/>
                  </a:lnTo>
                  <a:lnTo>
                    <a:pt x="201" y="0"/>
                  </a:lnTo>
                  <a:lnTo>
                    <a:pt x="190" y="9"/>
                  </a:lnTo>
                  <a:lnTo>
                    <a:pt x="176" y="20"/>
                  </a:lnTo>
                  <a:lnTo>
                    <a:pt x="190" y="37"/>
                  </a:lnTo>
                  <a:lnTo>
                    <a:pt x="171" y="32"/>
                  </a:lnTo>
                  <a:lnTo>
                    <a:pt x="158" y="27"/>
                  </a:lnTo>
                  <a:lnTo>
                    <a:pt x="108" y="46"/>
                  </a:lnTo>
                  <a:lnTo>
                    <a:pt x="103" y="62"/>
                  </a:lnTo>
                  <a:lnTo>
                    <a:pt x="69" y="64"/>
                  </a:lnTo>
                  <a:lnTo>
                    <a:pt x="39" y="76"/>
                  </a:lnTo>
                  <a:lnTo>
                    <a:pt x="0" y="105"/>
                  </a:lnTo>
                  <a:lnTo>
                    <a:pt x="44" y="194"/>
                  </a:lnTo>
                  <a:lnTo>
                    <a:pt x="71" y="246"/>
                  </a:lnTo>
                  <a:lnTo>
                    <a:pt x="94" y="294"/>
                  </a:lnTo>
                  <a:lnTo>
                    <a:pt x="139" y="379"/>
                  </a:lnTo>
                  <a:lnTo>
                    <a:pt x="146" y="397"/>
                  </a:lnTo>
                  <a:lnTo>
                    <a:pt x="146" y="397"/>
                  </a:lnTo>
                  <a:lnTo>
                    <a:pt x="146" y="3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49">
              <a:extLst>
                <a:ext uri="{FF2B5EF4-FFF2-40B4-BE49-F238E27FC236}">
                  <a16:creationId xmlns:a16="http://schemas.microsoft.com/office/drawing/2014/main" id="{A57AEF76-DC5A-E995-DC6F-EA665D9CF9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07673" y="8761524"/>
              <a:ext cx="655022" cy="659540"/>
            </a:xfrm>
            <a:custGeom>
              <a:avLst/>
              <a:gdLst>
                <a:gd name="T0" fmla="*/ 158 w 290"/>
                <a:gd name="T1" fmla="*/ 292 h 292"/>
                <a:gd name="T2" fmla="*/ 219 w 290"/>
                <a:gd name="T3" fmla="*/ 283 h 292"/>
                <a:gd name="T4" fmla="*/ 270 w 290"/>
                <a:gd name="T5" fmla="*/ 279 h 292"/>
                <a:gd name="T6" fmla="*/ 272 w 290"/>
                <a:gd name="T7" fmla="*/ 260 h 292"/>
                <a:gd name="T8" fmla="*/ 274 w 290"/>
                <a:gd name="T9" fmla="*/ 176 h 292"/>
                <a:gd name="T10" fmla="*/ 272 w 290"/>
                <a:gd name="T11" fmla="*/ 130 h 292"/>
                <a:gd name="T12" fmla="*/ 274 w 290"/>
                <a:gd name="T13" fmla="*/ 94 h 292"/>
                <a:gd name="T14" fmla="*/ 274 w 290"/>
                <a:gd name="T15" fmla="*/ 35 h 292"/>
                <a:gd name="T16" fmla="*/ 288 w 290"/>
                <a:gd name="T17" fmla="*/ 35 h 292"/>
                <a:gd name="T18" fmla="*/ 290 w 290"/>
                <a:gd name="T19" fmla="*/ 12 h 292"/>
                <a:gd name="T20" fmla="*/ 288 w 290"/>
                <a:gd name="T21" fmla="*/ 0 h 292"/>
                <a:gd name="T22" fmla="*/ 276 w 290"/>
                <a:gd name="T23" fmla="*/ 0 h 292"/>
                <a:gd name="T24" fmla="*/ 261 w 290"/>
                <a:gd name="T25" fmla="*/ 9 h 292"/>
                <a:gd name="T26" fmla="*/ 251 w 290"/>
                <a:gd name="T27" fmla="*/ 14 h 292"/>
                <a:gd name="T28" fmla="*/ 238 w 290"/>
                <a:gd name="T29" fmla="*/ 16 h 292"/>
                <a:gd name="T30" fmla="*/ 224 w 290"/>
                <a:gd name="T31" fmla="*/ 23 h 292"/>
                <a:gd name="T32" fmla="*/ 215 w 290"/>
                <a:gd name="T33" fmla="*/ 35 h 292"/>
                <a:gd name="T34" fmla="*/ 212 w 290"/>
                <a:gd name="T35" fmla="*/ 44 h 292"/>
                <a:gd name="T36" fmla="*/ 206 w 290"/>
                <a:gd name="T37" fmla="*/ 60 h 292"/>
                <a:gd name="T38" fmla="*/ 201 w 290"/>
                <a:gd name="T39" fmla="*/ 73 h 292"/>
                <a:gd name="T40" fmla="*/ 194 w 290"/>
                <a:gd name="T41" fmla="*/ 85 h 292"/>
                <a:gd name="T42" fmla="*/ 189 w 290"/>
                <a:gd name="T43" fmla="*/ 98 h 292"/>
                <a:gd name="T44" fmla="*/ 176 w 290"/>
                <a:gd name="T45" fmla="*/ 101 h 292"/>
                <a:gd name="T46" fmla="*/ 162 w 290"/>
                <a:gd name="T47" fmla="*/ 107 h 292"/>
                <a:gd name="T48" fmla="*/ 148 w 290"/>
                <a:gd name="T49" fmla="*/ 112 h 292"/>
                <a:gd name="T50" fmla="*/ 135 w 290"/>
                <a:gd name="T51" fmla="*/ 110 h 292"/>
                <a:gd name="T52" fmla="*/ 123 w 290"/>
                <a:gd name="T53" fmla="*/ 112 h 292"/>
                <a:gd name="T54" fmla="*/ 107 w 290"/>
                <a:gd name="T55" fmla="*/ 112 h 292"/>
                <a:gd name="T56" fmla="*/ 92 w 290"/>
                <a:gd name="T57" fmla="*/ 117 h 292"/>
                <a:gd name="T58" fmla="*/ 82 w 290"/>
                <a:gd name="T59" fmla="*/ 126 h 292"/>
                <a:gd name="T60" fmla="*/ 67 w 290"/>
                <a:gd name="T61" fmla="*/ 133 h 292"/>
                <a:gd name="T62" fmla="*/ 57 w 290"/>
                <a:gd name="T63" fmla="*/ 142 h 292"/>
                <a:gd name="T64" fmla="*/ 44 w 290"/>
                <a:gd name="T65" fmla="*/ 144 h 292"/>
                <a:gd name="T66" fmla="*/ 28 w 290"/>
                <a:gd name="T67" fmla="*/ 146 h 292"/>
                <a:gd name="T68" fmla="*/ 18 w 290"/>
                <a:gd name="T69" fmla="*/ 147 h 292"/>
                <a:gd name="T70" fmla="*/ 16 w 290"/>
                <a:gd name="T71" fmla="*/ 163 h 292"/>
                <a:gd name="T72" fmla="*/ 2 w 290"/>
                <a:gd name="T73" fmla="*/ 174 h 292"/>
                <a:gd name="T74" fmla="*/ 0 w 290"/>
                <a:gd name="T75" fmla="*/ 187 h 292"/>
                <a:gd name="T76" fmla="*/ 14 w 290"/>
                <a:gd name="T77" fmla="*/ 199 h 292"/>
                <a:gd name="T78" fmla="*/ 43 w 290"/>
                <a:gd name="T79" fmla="*/ 212 h 292"/>
                <a:gd name="T80" fmla="*/ 59 w 290"/>
                <a:gd name="T81" fmla="*/ 217 h 292"/>
                <a:gd name="T82" fmla="*/ 66 w 290"/>
                <a:gd name="T83" fmla="*/ 231 h 292"/>
                <a:gd name="T84" fmla="*/ 82 w 290"/>
                <a:gd name="T85" fmla="*/ 240 h 292"/>
                <a:gd name="T86" fmla="*/ 92 w 290"/>
                <a:gd name="T87" fmla="*/ 254 h 292"/>
                <a:gd name="T88" fmla="*/ 82 w 290"/>
                <a:gd name="T89" fmla="*/ 261 h 292"/>
                <a:gd name="T90" fmla="*/ 66 w 290"/>
                <a:gd name="T91" fmla="*/ 263 h 292"/>
                <a:gd name="T92" fmla="*/ 69 w 290"/>
                <a:gd name="T93" fmla="*/ 277 h 292"/>
                <a:gd name="T94" fmla="*/ 101 w 290"/>
                <a:gd name="T95" fmla="*/ 281 h 292"/>
                <a:gd name="T96" fmla="*/ 149 w 290"/>
                <a:gd name="T97" fmla="*/ 281 h 292"/>
                <a:gd name="T98" fmla="*/ 158 w 290"/>
                <a:gd name="T99" fmla="*/ 292 h 292"/>
                <a:gd name="T100" fmla="*/ 158 w 290"/>
                <a:gd name="T101" fmla="*/ 292 h 292"/>
                <a:gd name="T102" fmla="*/ 158 w 290"/>
                <a:gd name="T10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0" h="292">
                  <a:moveTo>
                    <a:pt x="158" y="292"/>
                  </a:moveTo>
                  <a:lnTo>
                    <a:pt x="219" y="283"/>
                  </a:lnTo>
                  <a:lnTo>
                    <a:pt x="270" y="279"/>
                  </a:lnTo>
                  <a:lnTo>
                    <a:pt x="272" y="260"/>
                  </a:lnTo>
                  <a:lnTo>
                    <a:pt x="274" y="176"/>
                  </a:lnTo>
                  <a:lnTo>
                    <a:pt x="272" y="130"/>
                  </a:lnTo>
                  <a:lnTo>
                    <a:pt x="274" y="94"/>
                  </a:lnTo>
                  <a:lnTo>
                    <a:pt x="274" y="35"/>
                  </a:lnTo>
                  <a:lnTo>
                    <a:pt x="288" y="35"/>
                  </a:lnTo>
                  <a:lnTo>
                    <a:pt x="290" y="12"/>
                  </a:lnTo>
                  <a:lnTo>
                    <a:pt x="288" y="0"/>
                  </a:lnTo>
                  <a:lnTo>
                    <a:pt x="276" y="0"/>
                  </a:lnTo>
                  <a:lnTo>
                    <a:pt x="261" y="9"/>
                  </a:lnTo>
                  <a:lnTo>
                    <a:pt x="251" y="14"/>
                  </a:lnTo>
                  <a:lnTo>
                    <a:pt x="238" y="16"/>
                  </a:lnTo>
                  <a:lnTo>
                    <a:pt x="224" y="23"/>
                  </a:lnTo>
                  <a:lnTo>
                    <a:pt x="215" y="35"/>
                  </a:lnTo>
                  <a:lnTo>
                    <a:pt x="212" y="44"/>
                  </a:lnTo>
                  <a:lnTo>
                    <a:pt x="206" y="60"/>
                  </a:lnTo>
                  <a:lnTo>
                    <a:pt x="201" y="73"/>
                  </a:lnTo>
                  <a:lnTo>
                    <a:pt x="194" y="85"/>
                  </a:lnTo>
                  <a:lnTo>
                    <a:pt x="189" y="98"/>
                  </a:lnTo>
                  <a:lnTo>
                    <a:pt x="176" y="101"/>
                  </a:lnTo>
                  <a:lnTo>
                    <a:pt x="162" y="107"/>
                  </a:lnTo>
                  <a:lnTo>
                    <a:pt x="148" y="112"/>
                  </a:lnTo>
                  <a:lnTo>
                    <a:pt x="135" y="110"/>
                  </a:lnTo>
                  <a:lnTo>
                    <a:pt x="123" y="112"/>
                  </a:lnTo>
                  <a:lnTo>
                    <a:pt x="107" y="112"/>
                  </a:lnTo>
                  <a:lnTo>
                    <a:pt x="92" y="117"/>
                  </a:lnTo>
                  <a:lnTo>
                    <a:pt x="82" y="126"/>
                  </a:lnTo>
                  <a:lnTo>
                    <a:pt x="67" y="133"/>
                  </a:lnTo>
                  <a:lnTo>
                    <a:pt x="57" y="142"/>
                  </a:lnTo>
                  <a:lnTo>
                    <a:pt x="44" y="144"/>
                  </a:lnTo>
                  <a:lnTo>
                    <a:pt x="28" y="146"/>
                  </a:lnTo>
                  <a:lnTo>
                    <a:pt x="18" y="147"/>
                  </a:lnTo>
                  <a:lnTo>
                    <a:pt x="16" y="163"/>
                  </a:lnTo>
                  <a:lnTo>
                    <a:pt x="2" y="174"/>
                  </a:lnTo>
                  <a:lnTo>
                    <a:pt x="0" y="187"/>
                  </a:lnTo>
                  <a:lnTo>
                    <a:pt x="14" y="199"/>
                  </a:lnTo>
                  <a:lnTo>
                    <a:pt x="43" y="212"/>
                  </a:lnTo>
                  <a:lnTo>
                    <a:pt x="59" y="217"/>
                  </a:lnTo>
                  <a:lnTo>
                    <a:pt x="66" y="231"/>
                  </a:lnTo>
                  <a:lnTo>
                    <a:pt x="82" y="240"/>
                  </a:lnTo>
                  <a:lnTo>
                    <a:pt x="92" y="254"/>
                  </a:lnTo>
                  <a:lnTo>
                    <a:pt x="82" y="261"/>
                  </a:lnTo>
                  <a:lnTo>
                    <a:pt x="66" y="263"/>
                  </a:lnTo>
                  <a:lnTo>
                    <a:pt x="69" y="277"/>
                  </a:lnTo>
                  <a:lnTo>
                    <a:pt x="101" y="281"/>
                  </a:lnTo>
                  <a:lnTo>
                    <a:pt x="149" y="281"/>
                  </a:lnTo>
                  <a:lnTo>
                    <a:pt x="158" y="292"/>
                  </a:lnTo>
                  <a:lnTo>
                    <a:pt x="158" y="292"/>
                  </a:lnTo>
                  <a:lnTo>
                    <a:pt x="15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50">
              <a:extLst>
                <a:ext uri="{FF2B5EF4-FFF2-40B4-BE49-F238E27FC236}">
                  <a16:creationId xmlns:a16="http://schemas.microsoft.com/office/drawing/2014/main" id="{0A7CC512-1927-E067-ED4D-D5FE416A43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53029" y="9818595"/>
              <a:ext cx="614366" cy="478844"/>
            </a:xfrm>
            <a:custGeom>
              <a:avLst/>
              <a:gdLst>
                <a:gd name="T0" fmla="*/ 128 w 272"/>
                <a:gd name="T1" fmla="*/ 212 h 212"/>
                <a:gd name="T2" fmla="*/ 156 w 272"/>
                <a:gd name="T3" fmla="*/ 212 h 212"/>
                <a:gd name="T4" fmla="*/ 190 w 272"/>
                <a:gd name="T5" fmla="*/ 210 h 212"/>
                <a:gd name="T6" fmla="*/ 224 w 272"/>
                <a:gd name="T7" fmla="*/ 210 h 212"/>
                <a:gd name="T8" fmla="*/ 242 w 272"/>
                <a:gd name="T9" fmla="*/ 210 h 212"/>
                <a:gd name="T10" fmla="*/ 263 w 272"/>
                <a:gd name="T11" fmla="*/ 208 h 212"/>
                <a:gd name="T12" fmla="*/ 272 w 272"/>
                <a:gd name="T13" fmla="*/ 197 h 212"/>
                <a:gd name="T14" fmla="*/ 272 w 272"/>
                <a:gd name="T15" fmla="*/ 116 h 212"/>
                <a:gd name="T16" fmla="*/ 272 w 272"/>
                <a:gd name="T17" fmla="*/ 87 h 212"/>
                <a:gd name="T18" fmla="*/ 272 w 272"/>
                <a:gd name="T19" fmla="*/ 34 h 212"/>
                <a:gd name="T20" fmla="*/ 272 w 272"/>
                <a:gd name="T21" fmla="*/ 9 h 212"/>
                <a:gd name="T22" fmla="*/ 226 w 272"/>
                <a:gd name="T23" fmla="*/ 0 h 212"/>
                <a:gd name="T24" fmla="*/ 190 w 272"/>
                <a:gd name="T25" fmla="*/ 2 h 212"/>
                <a:gd name="T26" fmla="*/ 156 w 272"/>
                <a:gd name="T27" fmla="*/ 2 h 212"/>
                <a:gd name="T28" fmla="*/ 119 w 272"/>
                <a:gd name="T29" fmla="*/ 0 h 212"/>
                <a:gd name="T30" fmla="*/ 87 w 272"/>
                <a:gd name="T31" fmla="*/ 2 h 212"/>
                <a:gd name="T32" fmla="*/ 21 w 272"/>
                <a:gd name="T33" fmla="*/ 0 h 212"/>
                <a:gd name="T34" fmla="*/ 0 w 272"/>
                <a:gd name="T35" fmla="*/ 2 h 212"/>
                <a:gd name="T36" fmla="*/ 7 w 272"/>
                <a:gd name="T37" fmla="*/ 14 h 212"/>
                <a:gd name="T38" fmla="*/ 5 w 272"/>
                <a:gd name="T39" fmla="*/ 28 h 212"/>
                <a:gd name="T40" fmla="*/ 11 w 272"/>
                <a:gd name="T41" fmla="*/ 41 h 212"/>
                <a:gd name="T42" fmla="*/ 19 w 272"/>
                <a:gd name="T43" fmla="*/ 51 h 212"/>
                <a:gd name="T44" fmla="*/ 21 w 272"/>
                <a:gd name="T45" fmla="*/ 66 h 212"/>
                <a:gd name="T46" fmla="*/ 28 w 272"/>
                <a:gd name="T47" fmla="*/ 78 h 212"/>
                <a:gd name="T48" fmla="*/ 30 w 272"/>
                <a:gd name="T49" fmla="*/ 92 h 212"/>
                <a:gd name="T50" fmla="*/ 32 w 272"/>
                <a:gd name="T51" fmla="*/ 108 h 212"/>
                <a:gd name="T52" fmla="*/ 23 w 272"/>
                <a:gd name="T53" fmla="*/ 121 h 212"/>
                <a:gd name="T54" fmla="*/ 25 w 272"/>
                <a:gd name="T55" fmla="*/ 133 h 212"/>
                <a:gd name="T56" fmla="*/ 27 w 272"/>
                <a:gd name="T57" fmla="*/ 149 h 212"/>
                <a:gd name="T58" fmla="*/ 18 w 272"/>
                <a:gd name="T59" fmla="*/ 162 h 212"/>
                <a:gd name="T60" fmla="*/ 27 w 272"/>
                <a:gd name="T61" fmla="*/ 173 h 212"/>
                <a:gd name="T62" fmla="*/ 43 w 272"/>
                <a:gd name="T63" fmla="*/ 174 h 212"/>
                <a:gd name="T64" fmla="*/ 55 w 272"/>
                <a:gd name="T65" fmla="*/ 176 h 212"/>
                <a:gd name="T66" fmla="*/ 71 w 272"/>
                <a:gd name="T67" fmla="*/ 178 h 212"/>
                <a:gd name="T68" fmla="*/ 82 w 272"/>
                <a:gd name="T69" fmla="*/ 196 h 212"/>
                <a:gd name="T70" fmla="*/ 96 w 272"/>
                <a:gd name="T71" fmla="*/ 190 h 212"/>
                <a:gd name="T72" fmla="*/ 103 w 272"/>
                <a:gd name="T73" fmla="*/ 203 h 212"/>
                <a:gd name="T74" fmla="*/ 116 w 272"/>
                <a:gd name="T75" fmla="*/ 210 h 212"/>
                <a:gd name="T76" fmla="*/ 128 w 272"/>
                <a:gd name="T77" fmla="*/ 212 h 212"/>
                <a:gd name="T78" fmla="*/ 128 w 272"/>
                <a:gd name="T79" fmla="*/ 212 h 212"/>
                <a:gd name="T80" fmla="*/ 128 w 272"/>
                <a:gd name="T8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2" h="212">
                  <a:moveTo>
                    <a:pt x="128" y="212"/>
                  </a:moveTo>
                  <a:lnTo>
                    <a:pt x="156" y="212"/>
                  </a:lnTo>
                  <a:lnTo>
                    <a:pt x="190" y="210"/>
                  </a:lnTo>
                  <a:lnTo>
                    <a:pt x="224" y="210"/>
                  </a:lnTo>
                  <a:lnTo>
                    <a:pt x="242" y="210"/>
                  </a:lnTo>
                  <a:lnTo>
                    <a:pt x="263" y="208"/>
                  </a:lnTo>
                  <a:lnTo>
                    <a:pt x="272" y="197"/>
                  </a:lnTo>
                  <a:lnTo>
                    <a:pt x="272" y="116"/>
                  </a:lnTo>
                  <a:lnTo>
                    <a:pt x="272" y="87"/>
                  </a:lnTo>
                  <a:lnTo>
                    <a:pt x="272" y="34"/>
                  </a:lnTo>
                  <a:lnTo>
                    <a:pt x="272" y="9"/>
                  </a:lnTo>
                  <a:lnTo>
                    <a:pt x="226" y="0"/>
                  </a:lnTo>
                  <a:lnTo>
                    <a:pt x="190" y="2"/>
                  </a:lnTo>
                  <a:lnTo>
                    <a:pt x="156" y="2"/>
                  </a:lnTo>
                  <a:lnTo>
                    <a:pt x="119" y="0"/>
                  </a:lnTo>
                  <a:lnTo>
                    <a:pt x="87" y="2"/>
                  </a:lnTo>
                  <a:lnTo>
                    <a:pt x="21" y="0"/>
                  </a:lnTo>
                  <a:lnTo>
                    <a:pt x="0" y="2"/>
                  </a:lnTo>
                  <a:lnTo>
                    <a:pt x="7" y="14"/>
                  </a:lnTo>
                  <a:lnTo>
                    <a:pt x="5" y="28"/>
                  </a:lnTo>
                  <a:lnTo>
                    <a:pt x="11" y="41"/>
                  </a:lnTo>
                  <a:lnTo>
                    <a:pt x="19" y="51"/>
                  </a:lnTo>
                  <a:lnTo>
                    <a:pt x="21" y="66"/>
                  </a:lnTo>
                  <a:lnTo>
                    <a:pt x="28" y="78"/>
                  </a:lnTo>
                  <a:lnTo>
                    <a:pt x="30" y="92"/>
                  </a:lnTo>
                  <a:lnTo>
                    <a:pt x="32" y="108"/>
                  </a:lnTo>
                  <a:lnTo>
                    <a:pt x="23" y="121"/>
                  </a:lnTo>
                  <a:lnTo>
                    <a:pt x="25" y="133"/>
                  </a:lnTo>
                  <a:lnTo>
                    <a:pt x="27" y="149"/>
                  </a:lnTo>
                  <a:lnTo>
                    <a:pt x="18" y="162"/>
                  </a:lnTo>
                  <a:lnTo>
                    <a:pt x="27" y="173"/>
                  </a:lnTo>
                  <a:lnTo>
                    <a:pt x="43" y="174"/>
                  </a:lnTo>
                  <a:lnTo>
                    <a:pt x="55" y="176"/>
                  </a:lnTo>
                  <a:lnTo>
                    <a:pt x="71" y="178"/>
                  </a:lnTo>
                  <a:lnTo>
                    <a:pt x="82" y="196"/>
                  </a:lnTo>
                  <a:lnTo>
                    <a:pt x="96" y="190"/>
                  </a:lnTo>
                  <a:lnTo>
                    <a:pt x="103" y="203"/>
                  </a:lnTo>
                  <a:lnTo>
                    <a:pt x="116" y="210"/>
                  </a:lnTo>
                  <a:lnTo>
                    <a:pt x="128" y="212"/>
                  </a:lnTo>
                  <a:lnTo>
                    <a:pt x="128" y="212"/>
                  </a:lnTo>
                  <a:lnTo>
                    <a:pt x="128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51">
              <a:extLst>
                <a:ext uri="{FF2B5EF4-FFF2-40B4-BE49-F238E27FC236}">
                  <a16:creationId xmlns:a16="http://schemas.microsoft.com/office/drawing/2014/main" id="{8584E766-AE1D-A1AC-6B52-6E375CA60F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82995" y="8917374"/>
              <a:ext cx="887669" cy="1163230"/>
            </a:xfrm>
            <a:custGeom>
              <a:avLst/>
              <a:gdLst>
                <a:gd name="T0" fmla="*/ 133 w 393"/>
                <a:gd name="T1" fmla="*/ 515 h 515"/>
                <a:gd name="T2" fmla="*/ 218 w 393"/>
                <a:gd name="T3" fmla="*/ 427 h 515"/>
                <a:gd name="T4" fmla="*/ 318 w 393"/>
                <a:gd name="T5" fmla="*/ 328 h 515"/>
                <a:gd name="T6" fmla="*/ 336 w 393"/>
                <a:gd name="T7" fmla="*/ 306 h 515"/>
                <a:gd name="T8" fmla="*/ 329 w 393"/>
                <a:gd name="T9" fmla="*/ 292 h 515"/>
                <a:gd name="T10" fmla="*/ 343 w 393"/>
                <a:gd name="T11" fmla="*/ 276 h 515"/>
                <a:gd name="T12" fmla="*/ 348 w 393"/>
                <a:gd name="T13" fmla="*/ 296 h 515"/>
                <a:gd name="T14" fmla="*/ 393 w 393"/>
                <a:gd name="T15" fmla="*/ 249 h 515"/>
                <a:gd name="T16" fmla="*/ 380 w 393"/>
                <a:gd name="T17" fmla="*/ 237 h 515"/>
                <a:gd name="T18" fmla="*/ 315 w 393"/>
                <a:gd name="T19" fmla="*/ 272 h 515"/>
                <a:gd name="T20" fmla="*/ 300 w 393"/>
                <a:gd name="T21" fmla="*/ 283 h 515"/>
                <a:gd name="T22" fmla="*/ 213 w 393"/>
                <a:gd name="T23" fmla="*/ 102 h 515"/>
                <a:gd name="T24" fmla="*/ 192 w 393"/>
                <a:gd name="T25" fmla="*/ 46 h 515"/>
                <a:gd name="T26" fmla="*/ 181 w 393"/>
                <a:gd name="T27" fmla="*/ 29 h 515"/>
                <a:gd name="T28" fmla="*/ 154 w 393"/>
                <a:gd name="T29" fmla="*/ 0 h 515"/>
                <a:gd name="T30" fmla="*/ 106 w 393"/>
                <a:gd name="T31" fmla="*/ 48 h 515"/>
                <a:gd name="T32" fmla="*/ 55 w 393"/>
                <a:gd name="T33" fmla="*/ 103 h 515"/>
                <a:gd name="T34" fmla="*/ 69 w 393"/>
                <a:gd name="T35" fmla="*/ 121 h 515"/>
                <a:gd name="T36" fmla="*/ 39 w 393"/>
                <a:gd name="T37" fmla="*/ 150 h 515"/>
                <a:gd name="T38" fmla="*/ 32 w 393"/>
                <a:gd name="T39" fmla="*/ 159 h 515"/>
                <a:gd name="T40" fmla="*/ 21 w 393"/>
                <a:gd name="T41" fmla="*/ 171 h 515"/>
                <a:gd name="T42" fmla="*/ 0 w 393"/>
                <a:gd name="T43" fmla="*/ 191 h 515"/>
                <a:gd name="T44" fmla="*/ 42 w 393"/>
                <a:gd name="T45" fmla="*/ 235 h 515"/>
                <a:gd name="T46" fmla="*/ 65 w 393"/>
                <a:gd name="T47" fmla="*/ 256 h 515"/>
                <a:gd name="T48" fmla="*/ 42 w 393"/>
                <a:gd name="T49" fmla="*/ 280 h 515"/>
                <a:gd name="T50" fmla="*/ 56 w 393"/>
                <a:gd name="T51" fmla="*/ 301 h 515"/>
                <a:gd name="T52" fmla="*/ 42 w 393"/>
                <a:gd name="T53" fmla="*/ 312 h 515"/>
                <a:gd name="T54" fmla="*/ 30 w 393"/>
                <a:gd name="T55" fmla="*/ 328 h 515"/>
                <a:gd name="T56" fmla="*/ 42 w 393"/>
                <a:gd name="T57" fmla="*/ 342 h 515"/>
                <a:gd name="T58" fmla="*/ 56 w 393"/>
                <a:gd name="T59" fmla="*/ 347 h 515"/>
                <a:gd name="T60" fmla="*/ 60 w 393"/>
                <a:gd name="T61" fmla="*/ 372 h 515"/>
                <a:gd name="T62" fmla="*/ 62 w 393"/>
                <a:gd name="T63" fmla="*/ 386 h 515"/>
                <a:gd name="T64" fmla="*/ 69 w 393"/>
                <a:gd name="T65" fmla="*/ 406 h 515"/>
                <a:gd name="T66" fmla="*/ 64 w 393"/>
                <a:gd name="T67" fmla="*/ 422 h 515"/>
                <a:gd name="T68" fmla="*/ 76 w 393"/>
                <a:gd name="T69" fmla="*/ 429 h 515"/>
                <a:gd name="T70" fmla="*/ 65 w 393"/>
                <a:gd name="T71" fmla="*/ 438 h 515"/>
                <a:gd name="T72" fmla="*/ 76 w 393"/>
                <a:gd name="T73" fmla="*/ 452 h 515"/>
                <a:gd name="T74" fmla="*/ 89 w 393"/>
                <a:gd name="T75" fmla="*/ 459 h 515"/>
                <a:gd name="T76" fmla="*/ 103 w 393"/>
                <a:gd name="T77" fmla="*/ 472 h 515"/>
                <a:gd name="T78" fmla="*/ 119 w 393"/>
                <a:gd name="T79" fmla="*/ 481 h 515"/>
                <a:gd name="T80" fmla="*/ 122 w 393"/>
                <a:gd name="T81" fmla="*/ 497 h 515"/>
                <a:gd name="T82" fmla="*/ 131 w 393"/>
                <a:gd name="T83" fmla="*/ 511 h 515"/>
                <a:gd name="T84" fmla="*/ 133 w 393"/>
                <a:gd name="T85" fmla="*/ 515 h 515"/>
                <a:gd name="T86" fmla="*/ 133 w 393"/>
                <a:gd name="T87" fmla="*/ 515 h 515"/>
                <a:gd name="T88" fmla="*/ 133 w 393"/>
                <a:gd name="T8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93" h="515">
                  <a:moveTo>
                    <a:pt x="133" y="515"/>
                  </a:moveTo>
                  <a:lnTo>
                    <a:pt x="218" y="427"/>
                  </a:lnTo>
                  <a:lnTo>
                    <a:pt x="318" y="328"/>
                  </a:lnTo>
                  <a:lnTo>
                    <a:pt x="336" y="306"/>
                  </a:lnTo>
                  <a:lnTo>
                    <a:pt x="329" y="292"/>
                  </a:lnTo>
                  <a:lnTo>
                    <a:pt x="343" y="276"/>
                  </a:lnTo>
                  <a:lnTo>
                    <a:pt x="348" y="296"/>
                  </a:lnTo>
                  <a:lnTo>
                    <a:pt x="393" y="249"/>
                  </a:lnTo>
                  <a:lnTo>
                    <a:pt x="380" y="237"/>
                  </a:lnTo>
                  <a:lnTo>
                    <a:pt x="315" y="272"/>
                  </a:lnTo>
                  <a:lnTo>
                    <a:pt x="300" y="283"/>
                  </a:lnTo>
                  <a:lnTo>
                    <a:pt x="213" y="102"/>
                  </a:lnTo>
                  <a:lnTo>
                    <a:pt x="192" y="46"/>
                  </a:lnTo>
                  <a:lnTo>
                    <a:pt x="181" y="29"/>
                  </a:lnTo>
                  <a:lnTo>
                    <a:pt x="154" y="0"/>
                  </a:lnTo>
                  <a:lnTo>
                    <a:pt x="106" y="48"/>
                  </a:lnTo>
                  <a:lnTo>
                    <a:pt x="55" y="103"/>
                  </a:lnTo>
                  <a:lnTo>
                    <a:pt x="69" y="121"/>
                  </a:lnTo>
                  <a:lnTo>
                    <a:pt x="39" y="150"/>
                  </a:lnTo>
                  <a:lnTo>
                    <a:pt x="32" y="159"/>
                  </a:lnTo>
                  <a:lnTo>
                    <a:pt x="21" y="171"/>
                  </a:lnTo>
                  <a:lnTo>
                    <a:pt x="0" y="191"/>
                  </a:lnTo>
                  <a:lnTo>
                    <a:pt x="42" y="235"/>
                  </a:lnTo>
                  <a:lnTo>
                    <a:pt x="65" y="256"/>
                  </a:lnTo>
                  <a:lnTo>
                    <a:pt x="42" y="280"/>
                  </a:lnTo>
                  <a:lnTo>
                    <a:pt x="56" y="301"/>
                  </a:lnTo>
                  <a:lnTo>
                    <a:pt x="42" y="312"/>
                  </a:lnTo>
                  <a:lnTo>
                    <a:pt x="30" y="328"/>
                  </a:lnTo>
                  <a:lnTo>
                    <a:pt x="42" y="342"/>
                  </a:lnTo>
                  <a:lnTo>
                    <a:pt x="56" y="347"/>
                  </a:lnTo>
                  <a:lnTo>
                    <a:pt x="60" y="372"/>
                  </a:lnTo>
                  <a:lnTo>
                    <a:pt x="62" y="386"/>
                  </a:lnTo>
                  <a:lnTo>
                    <a:pt x="69" y="406"/>
                  </a:lnTo>
                  <a:lnTo>
                    <a:pt x="64" y="422"/>
                  </a:lnTo>
                  <a:lnTo>
                    <a:pt x="76" y="429"/>
                  </a:lnTo>
                  <a:lnTo>
                    <a:pt x="65" y="438"/>
                  </a:lnTo>
                  <a:lnTo>
                    <a:pt x="76" y="452"/>
                  </a:lnTo>
                  <a:lnTo>
                    <a:pt x="89" y="459"/>
                  </a:lnTo>
                  <a:lnTo>
                    <a:pt x="103" y="472"/>
                  </a:lnTo>
                  <a:lnTo>
                    <a:pt x="119" y="481"/>
                  </a:lnTo>
                  <a:lnTo>
                    <a:pt x="122" y="497"/>
                  </a:lnTo>
                  <a:lnTo>
                    <a:pt x="131" y="511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3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52">
              <a:extLst>
                <a:ext uri="{FF2B5EF4-FFF2-40B4-BE49-F238E27FC236}">
                  <a16:creationId xmlns:a16="http://schemas.microsoft.com/office/drawing/2014/main" id="{2AC96FF5-9F59-AC3E-93C7-61309A9835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28801" y="9267473"/>
              <a:ext cx="743112" cy="555640"/>
            </a:xfrm>
            <a:custGeom>
              <a:avLst/>
              <a:gdLst>
                <a:gd name="T0" fmla="*/ 327 w 329"/>
                <a:gd name="T1" fmla="*/ 244 h 246"/>
                <a:gd name="T2" fmla="*/ 327 w 329"/>
                <a:gd name="T3" fmla="*/ 194 h 246"/>
                <a:gd name="T4" fmla="*/ 329 w 329"/>
                <a:gd name="T5" fmla="*/ 160 h 246"/>
                <a:gd name="T6" fmla="*/ 327 w 329"/>
                <a:gd name="T7" fmla="*/ 114 h 246"/>
                <a:gd name="T8" fmla="*/ 327 w 329"/>
                <a:gd name="T9" fmla="*/ 98 h 246"/>
                <a:gd name="T10" fmla="*/ 329 w 329"/>
                <a:gd name="T11" fmla="*/ 85 h 246"/>
                <a:gd name="T12" fmla="*/ 329 w 329"/>
                <a:gd name="T13" fmla="*/ 50 h 246"/>
                <a:gd name="T14" fmla="*/ 320 w 329"/>
                <a:gd name="T15" fmla="*/ 39 h 246"/>
                <a:gd name="T16" fmla="*/ 329 w 329"/>
                <a:gd name="T17" fmla="*/ 4 h 246"/>
                <a:gd name="T18" fmla="*/ 277 w 329"/>
                <a:gd name="T19" fmla="*/ 4 h 246"/>
                <a:gd name="T20" fmla="*/ 254 w 329"/>
                <a:gd name="T21" fmla="*/ 2 h 246"/>
                <a:gd name="T22" fmla="*/ 240 w 329"/>
                <a:gd name="T23" fmla="*/ 9 h 246"/>
                <a:gd name="T24" fmla="*/ 210 w 329"/>
                <a:gd name="T25" fmla="*/ 2 h 246"/>
                <a:gd name="T26" fmla="*/ 140 w 329"/>
                <a:gd name="T27" fmla="*/ 4 h 246"/>
                <a:gd name="T28" fmla="*/ 115 w 329"/>
                <a:gd name="T29" fmla="*/ 0 h 246"/>
                <a:gd name="T30" fmla="*/ 103 w 329"/>
                <a:gd name="T31" fmla="*/ 5 h 246"/>
                <a:gd name="T32" fmla="*/ 94 w 329"/>
                <a:gd name="T33" fmla="*/ 18 h 246"/>
                <a:gd name="T34" fmla="*/ 80 w 329"/>
                <a:gd name="T35" fmla="*/ 25 h 246"/>
                <a:gd name="T36" fmla="*/ 64 w 329"/>
                <a:gd name="T37" fmla="*/ 30 h 246"/>
                <a:gd name="T38" fmla="*/ 53 w 329"/>
                <a:gd name="T39" fmla="*/ 41 h 246"/>
                <a:gd name="T40" fmla="*/ 44 w 329"/>
                <a:gd name="T41" fmla="*/ 53 h 246"/>
                <a:gd name="T42" fmla="*/ 37 w 329"/>
                <a:gd name="T43" fmla="*/ 62 h 246"/>
                <a:gd name="T44" fmla="*/ 30 w 329"/>
                <a:gd name="T45" fmla="*/ 71 h 246"/>
                <a:gd name="T46" fmla="*/ 17 w 329"/>
                <a:gd name="T47" fmla="*/ 82 h 246"/>
                <a:gd name="T48" fmla="*/ 7 w 329"/>
                <a:gd name="T49" fmla="*/ 91 h 246"/>
                <a:gd name="T50" fmla="*/ 3 w 329"/>
                <a:gd name="T51" fmla="*/ 103 h 246"/>
                <a:gd name="T52" fmla="*/ 1 w 329"/>
                <a:gd name="T53" fmla="*/ 116 h 246"/>
                <a:gd name="T54" fmla="*/ 0 w 329"/>
                <a:gd name="T55" fmla="*/ 128 h 246"/>
                <a:gd name="T56" fmla="*/ 7 w 329"/>
                <a:gd name="T57" fmla="*/ 142 h 246"/>
                <a:gd name="T58" fmla="*/ 16 w 329"/>
                <a:gd name="T59" fmla="*/ 150 h 246"/>
                <a:gd name="T60" fmla="*/ 17 w 329"/>
                <a:gd name="T61" fmla="*/ 164 h 246"/>
                <a:gd name="T62" fmla="*/ 23 w 329"/>
                <a:gd name="T63" fmla="*/ 176 h 246"/>
                <a:gd name="T64" fmla="*/ 35 w 329"/>
                <a:gd name="T65" fmla="*/ 185 h 246"/>
                <a:gd name="T66" fmla="*/ 35 w 329"/>
                <a:gd name="T67" fmla="*/ 201 h 246"/>
                <a:gd name="T68" fmla="*/ 41 w 329"/>
                <a:gd name="T69" fmla="*/ 214 h 246"/>
                <a:gd name="T70" fmla="*/ 39 w 329"/>
                <a:gd name="T71" fmla="*/ 233 h 246"/>
                <a:gd name="T72" fmla="*/ 53 w 329"/>
                <a:gd name="T73" fmla="*/ 239 h 246"/>
                <a:gd name="T74" fmla="*/ 69 w 329"/>
                <a:gd name="T75" fmla="*/ 244 h 246"/>
                <a:gd name="T76" fmla="*/ 140 w 329"/>
                <a:gd name="T77" fmla="*/ 246 h 246"/>
                <a:gd name="T78" fmla="*/ 171 w 329"/>
                <a:gd name="T79" fmla="*/ 244 h 246"/>
                <a:gd name="T80" fmla="*/ 211 w 329"/>
                <a:gd name="T81" fmla="*/ 246 h 246"/>
                <a:gd name="T82" fmla="*/ 244 w 329"/>
                <a:gd name="T83" fmla="*/ 246 h 246"/>
                <a:gd name="T84" fmla="*/ 279 w 329"/>
                <a:gd name="T85" fmla="*/ 244 h 246"/>
                <a:gd name="T86" fmla="*/ 327 w 329"/>
                <a:gd name="T87" fmla="*/ 244 h 246"/>
                <a:gd name="T88" fmla="*/ 327 w 329"/>
                <a:gd name="T89" fmla="*/ 244 h 246"/>
                <a:gd name="T90" fmla="*/ 327 w 329"/>
                <a:gd name="T91" fmla="*/ 24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9" h="246">
                  <a:moveTo>
                    <a:pt x="327" y="244"/>
                  </a:moveTo>
                  <a:lnTo>
                    <a:pt x="327" y="194"/>
                  </a:lnTo>
                  <a:lnTo>
                    <a:pt x="329" y="160"/>
                  </a:lnTo>
                  <a:lnTo>
                    <a:pt x="327" y="114"/>
                  </a:lnTo>
                  <a:lnTo>
                    <a:pt x="327" y="98"/>
                  </a:lnTo>
                  <a:lnTo>
                    <a:pt x="329" y="85"/>
                  </a:lnTo>
                  <a:lnTo>
                    <a:pt x="329" y="50"/>
                  </a:lnTo>
                  <a:lnTo>
                    <a:pt x="320" y="39"/>
                  </a:lnTo>
                  <a:lnTo>
                    <a:pt x="329" y="4"/>
                  </a:lnTo>
                  <a:lnTo>
                    <a:pt x="277" y="4"/>
                  </a:lnTo>
                  <a:lnTo>
                    <a:pt x="254" y="2"/>
                  </a:lnTo>
                  <a:lnTo>
                    <a:pt x="240" y="9"/>
                  </a:lnTo>
                  <a:lnTo>
                    <a:pt x="210" y="2"/>
                  </a:lnTo>
                  <a:lnTo>
                    <a:pt x="140" y="4"/>
                  </a:lnTo>
                  <a:lnTo>
                    <a:pt x="115" y="0"/>
                  </a:lnTo>
                  <a:lnTo>
                    <a:pt x="103" y="5"/>
                  </a:lnTo>
                  <a:lnTo>
                    <a:pt x="94" y="18"/>
                  </a:lnTo>
                  <a:lnTo>
                    <a:pt x="80" y="25"/>
                  </a:lnTo>
                  <a:lnTo>
                    <a:pt x="64" y="30"/>
                  </a:lnTo>
                  <a:lnTo>
                    <a:pt x="53" y="41"/>
                  </a:lnTo>
                  <a:lnTo>
                    <a:pt x="44" y="53"/>
                  </a:lnTo>
                  <a:lnTo>
                    <a:pt x="37" y="62"/>
                  </a:lnTo>
                  <a:lnTo>
                    <a:pt x="30" y="71"/>
                  </a:lnTo>
                  <a:lnTo>
                    <a:pt x="17" y="82"/>
                  </a:lnTo>
                  <a:lnTo>
                    <a:pt x="7" y="91"/>
                  </a:lnTo>
                  <a:lnTo>
                    <a:pt x="3" y="103"/>
                  </a:lnTo>
                  <a:lnTo>
                    <a:pt x="1" y="116"/>
                  </a:lnTo>
                  <a:lnTo>
                    <a:pt x="0" y="128"/>
                  </a:lnTo>
                  <a:lnTo>
                    <a:pt x="7" y="142"/>
                  </a:lnTo>
                  <a:lnTo>
                    <a:pt x="16" y="150"/>
                  </a:lnTo>
                  <a:lnTo>
                    <a:pt x="17" y="164"/>
                  </a:lnTo>
                  <a:lnTo>
                    <a:pt x="23" y="176"/>
                  </a:lnTo>
                  <a:lnTo>
                    <a:pt x="35" y="185"/>
                  </a:lnTo>
                  <a:lnTo>
                    <a:pt x="35" y="201"/>
                  </a:lnTo>
                  <a:lnTo>
                    <a:pt x="41" y="214"/>
                  </a:lnTo>
                  <a:lnTo>
                    <a:pt x="39" y="233"/>
                  </a:lnTo>
                  <a:lnTo>
                    <a:pt x="53" y="239"/>
                  </a:lnTo>
                  <a:lnTo>
                    <a:pt x="69" y="244"/>
                  </a:lnTo>
                  <a:lnTo>
                    <a:pt x="140" y="246"/>
                  </a:lnTo>
                  <a:lnTo>
                    <a:pt x="171" y="244"/>
                  </a:lnTo>
                  <a:lnTo>
                    <a:pt x="211" y="246"/>
                  </a:lnTo>
                  <a:lnTo>
                    <a:pt x="244" y="246"/>
                  </a:lnTo>
                  <a:lnTo>
                    <a:pt x="279" y="244"/>
                  </a:lnTo>
                  <a:lnTo>
                    <a:pt x="327" y="244"/>
                  </a:lnTo>
                  <a:lnTo>
                    <a:pt x="327" y="244"/>
                  </a:lnTo>
                  <a:lnTo>
                    <a:pt x="327" y="24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53">
              <a:extLst>
                <a:ext uri="{FF2B5EF4-FFF2-40B4-BE49-F238E27FC236}">
                  <a16:creationId xmlns:a16="http://schemas.microsoft.com/office/drawing/2014/main" id="{77F4BD47-0B76-9792-9A8E-5489FE02E0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9207" y="8431754"/>
              <a:ext cx="659540" cy="851530"/>
            </a:xfrm>
            <a:custGeom>
              <a:avLst/>
              <a:gdLst>
                <a:gd name="T0" fmla="*/ 121 w 292"/>
                <a:gd name="T1" fmla="*/ 377 h 377"/>
                <a:gd name="T2" fmla="*/ 144 w 292"/>
                <a:gd name="T3" fmla="*/ 374 h 377"/>
                <a:gd name="T4" fmla="*/ 187 w 292"/>
                <a:gd name="T5" fmla="*/ 372 h 377"/>
                <a:gd name="T6" fmla="*/ 198 w 292"/>
                <a:gd name="T7" fmla="*/ 358 h 377"/>
                <a:gd name="T8" fmla="*/ 210 w 292"/>
                <a:gd name="T9" fmla="*/ 340 h 377"/>
                <a:gd name="T10" fmla="*/ 219 w 292"/>
                <a:gd name="T11" fmla="*/ 327 h 377"/>
                <a:gd name="T12" fmla="*/ 258 w 292"/>
                <a:gd name="T13" fmla="*/ 265 h 377"/>
                <a:gd name="T14" fmla="*/ 273 w 292"/>
                <a:gd name="T15" fmla="*/ 276 h 377"/>
                <a:gd name="T16" fmla="*/ 281 w 292"/>
                <a:gd name="T17" fmla="*/ 265 h 377"/>
                <a:gd name="T18" fmla="*/ 292 w 292"/>
                <a:gd name="T19" fmla="*/ 253 h 377"/>
                <a:gd name="T20" fmla="*/ 287 w 292"/>
                <a:gd name="T21" fmla="*/ 238 h 377"/>
                <a:gd name="T22" fmla="*/ 280 w 292"/>
                <a:gd name="T23" fmla="*/ 226 h 377"/>
                <a:gd name="T24" fmla="*/ 285 w 292"/>
                <a:gd name="T25" fmla="*/ 210 h 377"/>
                <a:gd name="T26" fmla="*/ 283 w 292"/>
                <a:gd name="T27" fmla="*/ 197 h 377"/>
                <a:gd name="T28" fmla="*/ 285 w 292"/>
                <a:gd name="T29" fmla="*/ 183 h 377"/>
                <a:gd name="T30" fmla="*/ 269 w 292"/>
                <a:gd name="T31" fmla="*/ 180 h 377"/>
                <a:gd name="T32" fmla="*/ 256 w 292"/>
                <a:gd name="T33" fmla="*/ 171 h 377"/>
                <a:gd name="T34" fmla="*/ 253 w 292"/>
                <a:gd name="T35" fmla="*/ 158 h 377"/>
                <a:gd name="T36" fmla="*/ 248 w 292"/>
                <a:gd name="T37" fmla="*/ 144 h 377"/>
                <a:gd name="T38" fmla="*/ 242 w 292"/>
                <a:gd name="T39" fmla="*/ 128 h 377"/>
                <a:gd name="T40" fmla="*/ 237 w 292"/>
                <a:gd name="T41" fmla="*/ 117 h 377"/>
                <a:gd name="T42" fmla="*/ 246 w 292"/>
                <a:gd name="T43" fmla="*/ 101 h 377"/>
                <a:gd name="T44" fmla="*/ 244 w 292"/>
                <a:gd name="T45" fmla="*/ 89 h 377"/>
                <a:gd name="T46" fmla="*/ 246 w 292"/>
                <a:gd name="T47" fmla="*/ 76 h 377"/>
                <a:gd name="T48" fmla="*/ 244 w 292"/>
                <a:gd name="T49" fmla="*/ 62 h 377"/>
                <a:gd name="T50" fmla="*/ 237 w 292"/>
                <a:gd name="T51" fmla="*/ 50 h 377"/>
                <a:gd name="T52" fmla="*/ 232 w 292"/>
                <a:gd name="T53" fmla="*/ 35 h 377"/>
                <a:gd name="T54" fmla="*/ 223 w 292"/>
                <a:gd name="T55" fmla="*/ 28 h 377"/>
                <a:gd name="T56" fmla="*/ 207 w 292"/>
                <a:gd name="T57" fmla="*/ 26 h 377"/>
                <a:gd name="T58" fmla="*/ 194 w 292"/>
                <a:gd name="T59" fmla="*/ 25 h 377"/>
                <a:gd name="T60" fmla="*/ 185 w 292"/>
                <a:gd name="T61" fmla="*/ 23 h 377"/>
                <a:gd name="T62" fmla="*/ 169 w 292"/>
                <a:gd name="T63" fmla="*/ 18 h 377"/>
                <a:gd name="T64" fmla="*/ 153 w 292"/>
                <a:gd name="T65" fmla="*/ 12 h 377"/>
                <a:gd name="T66" fmla="*/ 137 w 292"/>
                <a:gd name="T67" fmla="*/ 10 h 377"/>
                <a:gd name="T68" fmla="*/ 127 w 292"/>
                <a:gd name="T69" fmla="*/ 0 h 377"/>
                <a:gd name="T70" fmla="*/ 118 w 292"/>
                <a:gd name="T71" fmla="*/ 9 h 377"/>
                <a:gd name="T72" fmla="*/ 114 w 292"/>
                <a:gd name="T73" fmla="*/ 37 h 377"/>
                <a:gd name="T74" fmla="*/ 98 w 292"/>
                <a:gd name="T75" fmla="*/ 35 h 377"/>
                <a:gd name="T76" fmla="*/ 100 w 292"/>
                <a:gd name="T77" fmla="*/ 51 h 377"/>
                <a:gd name="T78" fmla="*/ 107 w 292"/>
                <a:gd name="T79" fmla="*/ 71 h 377"/>
                <a:gd name="T80" fmla="*/ 107 w 292"/>
                <a:gd name="T81" fmla="*/ 94 h 377"/>
                <a:gd name="T82" fmla="*/ 109 w 292"/>
                <a:gd name="T83" fmla="*/ 146 h 377"/>
                <a:gd name="T84" fmla="*/ 95 w 292"/>
                <a:gd name="T85" fmla="*/ 151 h 377"/>
                <a:gd name="T86" fmla="*/ 86 w 292"/>
                <a:gd name="T87" fmla="*/ 172 h 377"/>
                <a:gd name="T88" fmla="*/ 62 w 292"/>
                <a:gd name="T89" fmla="*/ 169 h 377"/>
                <a:gd name="T90" fmla="*/ 45 w 292"/>
                <a:gd name="T91" fmla="*/ 180 h 377"/>
                <a:gd name="T92" fmla="*/ 46 w 292"/>
                <a:gd name="T93" fmla="*/ 226 h 377"/>
                <a:gd name="T94" fmla="*/ 34 w 292"/>
                <a:gd name="T95" fmla="*/ 228 h 377"/>
                <a:gd name="T96" fmla="*/ 18 w 292"/>
                <a:gd name="T97" fmla="*/ 215 h 377"/>
                <a:gd name="T98" fmla="*/ 9 w 292"/>
                <a:gd name="T99" fmla="*/ 204 h 377"/>
                <a:gd name="T100" fmla="*/ 9 w 292"/>
                <a:gd name="T101" fmla="*/ 235 h 377"/>
                <a:gd name="T102" fmla="*/ 16 w 292"/>
                <a:gd name="T103" fmla="*/ 286 h 377"/>
                <a:gd name="T104" fmla="*/ 0 w 292"/>
                <a:gd name="T105" fmla="*/ 288 h 377"/>
                <a:gd name="T106" fmla="*/ 0 w 292"/>
                <a:gd name="T107" fmla="*/ 308 h 377"/>
                <a:gd name="T108" fmla="*/ 9 w 292"/>
                <a:gd name="T109" fmla="*/ 320 h 377"/>
                <a:gd name="T110" fmla="*/ 9 w 292"/>
                <a:gd name="T111" fmla="*/ 343 h 377"/>
                <a:gd name="T112" fmla="*/ 9 w 292"/>
                <a:gd name="T113" fmla="*/ 372 h 377"/>
                <a:gd name="T114" fmla="*/ 73 w 292"/>
                <a:gd name="T115" fmla="*/ 370 h 377"/>
                <a:gd name="T116" fmla="*/ 109 w 292"/>
                <a:gd name="T117" fmla="*/ 372 h 377"/>
                <a:gd name="T118" fmla="*/ 121 w 292"/>
                <a:gd name="T119" fmla="*/ 377 h 377"/>
                <a:gd name="T120" fmla="*/ 121 w 292"/>
                <a:gd name="T121" fmla="*/ 377 h 377"/>
                <a:gd name="T122" fmla="*/ 121 w 292"/>
                <a:gd name="T123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2" h="377">
                  <a:moveTo>
                    <a:pt x="121" y="377"/>
                  </a:moveTo>
                  <a:lnTo>
                    <a:pt x="144" y="374"/>
                  </a:lnTo>
                  <a:lnTo>
                    <a:pt x="187" y="372"/>
                  </a:lnTo>
                  <a:lnTo>
                    <a:pt x="198" y="358"/>
                  </a:lnTo>
                  <a:lnTo>
                    <a:pt x="210" y="340"/>
                  </a:lnTo>
                  <a:lnTo>
                    <a:pt x="219" y="327"/>
                  </a:lnTo>
                  <a:lnTo>
                    <a:pt x="258" y="265"/>
                  </a:lnTo>
                  <a:lnTo>
                    <a:pt x="273" y="276"/>
                  </a:lnTo>
                  <a:lnTo>
                    <a:pt x="281" y="265"/>
                  </a:lnTo>
                  <a:lnTo>
                    <a:pt x="292" y="253"/>
                  </a:lnTo>
                  <a:lnTo>
                    <a:pt x="287" y="238"/>
                  </a:lnTo>
                  <a:lnTo>
                    <a:pt x="280" y="226"/>
                  </a:lnTo>
                  <a:lnTo>
                    <a:pt x="285" y="210"/>
                  </a:lnTo>
                  <a:lnTo>
                    <a:pt x="283" y="197"/>
                  </a:lnTo>
                  <a:lnTo>
                    <a:pt x="285" y="183"/>
                  </a:lnTo>
                  <a:lnTo>
                    <a:pt x="269" y="180"/>
                  </a:lnTo>
                  <a:lnTo>
                    <a:pt x="256" y="171"/>
                  </a:lnTo>
                  <a:lnTo>
                    <a:pt x="253" y="158"/>
                  </a:lnTo>
                  <a:lnTo>
                    <a:pt x="248" y="144"/>
                  </a:lnTo>
                  <a:lnTo>
                    <a:pt x="242" y="128"/>
                  </a:lnTo>
                  <a:lnTo>
                    <a:pt x="237" y="117"/>
                  </a:lnTo>
                  <a:lnTo>
                    <a:pt x="246" y="101"/>
                  </a:lnTo>
                  <a:lnTo>
                    <a:pt x="244" y="89"/>
                  </a:lnTo>
                  <a:lnTo>
                    <a:pt x="246" y="76"/>
                  </a:lnTo>
                  <a:lnTo>
                    <a:pt x="244" y="62"/>
                  </a:lnTo>
                  <a:lnTo>
                    <a:pt x="237" y="50"/>
                  </a:lnTo>
                  <a:lnTo>
                    <a:pt x="232" y="35"/>
                  </a:lnTo>
                  <a:lnTo>
                    <a:pt x="223" y="28"/>
                  </a:lnTo>
                  <a:lnTo>
                    <a:pt x="207" y="26"/>
                  </a:lnTo>
                  <a:lnTo>
                    <a:pt x="194" y="25"/>
                  </a:lnTo>
                  <a:lnTo>
                    <a:pt x="185" y="23"/>
                  </a:lnTo>
                  <a:lnTo>
                    <a:pt x="169" y="18"/>
                  </a:lnTo>
                  <a:lnTo>
                    <a:pt x="153" y="12"/>
                  </a:lnTo>
                  <a:lnTo>
                    <a:pt x="137" y="10"/>
                  </a:lnTo>
                  <a:lnTo>
                    <a:pt x="127" y="0"/>
                  </a:lnTo>
                  <a:lnTo>
                    <a:pt x="118" y="9"/>
                  </a:lnTo>
                  <a:lnTo>
                    <a:pt x="114" y="37"/>
                  </a:lnTo>
                  <a:lnTo>
                    <a:pt x="98" y="35"/>
                  </a:lnTo>
                  <a:lnTo>
                    <a:pt x="100" y="51"/>
                  </a:lnTo>
                  <a:lnTo>
                    <a:pt x="107" y="71"/>
                  </a:lnTo>
                  <a:lnTo>
                    <a:pt x="107" y="94"/>
                  </a:lnTo>
                  <a:lnTo>
                    <a:pt x="109" y="146"/>
                  </a:lnTo>
                  <a:lnTo>
                    <a:pt x="95" y="151"/>
                  </a:lnTo>
                  <a:lnTo>
                    <a:pt x="86" y="172"/>
                  </a:lnTo>
                  <a:lnTo>
                    <a:pt x="62" y="169"/>
                  </a:lnTo>
                  <a:lnTo>
                    <a:pt x="45" y="180"/>
                  </a:lnTo>
                  <a:lnTo>
                    <a:pt x="46" y="226"/>
                  </a:lnTo>
                  <a:lnTo>
                    <a:pt x="34" y="228"/>
                  </a:lnTo>
                  <a:lnTo>
                    <a:pt x="18" y="215"/>
                  </a:lnTo>
                  <a:lnTo>
                    <a:pt x="9" y="204"/>
                  </a:lnTo>
                  <a:lnTo>
                    <a:pt x="9" y="235"/>
                  </a:lnTo>
                  <a:lnTo>
                    <a:pt x="16" y="286"/>
                  </a:lnTo>
                  <a:lnTo>
                    <a:pt x="0" y="288"/>
                  </a:lnTo>
                  <a:lnTo>
                    <a:pt x="0" y="308"/>
                  </a:lnTo>
                  <a:lnTo>
                    <a:pt x="9" y="320"/>
                  </a:lnTo>
                  <a:lnTo>
                    <a:pt x="9" y="343"/>
                  </a:lnTo>
                  <a:lnTo>
                    <a:pt x="9" y="372"/>
                  </a:lnTo>
                  <a:lnTo>
                    <a:pt x="73" y="370"/>
                  </a:lnTo>
                  <a:lnTo>
                    <a:pt x="109" y="372"/>
                  </a:lnTo>
                  <a:lnTo>
                    <a:pt x="121" y="377"/>
                  </a:lnTo>
                  <a:lnTo>
                    <a:pt x="121" y="377"/>
                  </a:lnTo>
                  <a:lnTo>
                    <a:pt x="121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54">
              <a:extLst>
                <a:ext uri="{FF2B5EF4-FFF2-40B4-BE49-F238E27FC236}">
                  <a16:creationId xmlns:a16="http://schemas.microsoft.com/office/drawing/2014/main" id="{C7C48855-4743-7380-6209-69ACAA3417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258528" y="9809560"/>
              <a:ext cx="871857" cy="973499"/>
            </a:xfrm>
            <a:custGeom>
              <a:avLst/>
              <a:gdLst>
                <a:gd name="T0" fmla="*/ 288 w 386"/>
                <a:gd name="T1" fmla="*/ 419 h 431"/>
                <a:gd name="T2" fmla="*/ 338 w 386"/>
                <a:gd name="T3" fmla="*/ 376 h 431"/>
                <a:gd name="T4" fmla="*/ 386 w 386"/>
                <a:gd name="T5" fmla="*/ 280 h 431"/>
                <a:gd name="T6" fmla="*/ 263 w 386"/>
                <a:gd name="T7" fmla="*/ 223 h 431"/>
                <a:gd name="T8" fmla="*/ 249 w 386"/>
                <a:gd name="T9" fmla="*/ 187 h 431"/>
                <a:gd name="T10" fmla="*/ 206 w 386"/>
                <a:gd name="T11" fmla="*/ 157 h 431"/>
                <a:gd name="T12" fmla="*/ 178 w 386"/>
                <a:gd name="T13" fmla="*/ 134 h 431"/>
                <a:gd name="T14" fmla="*/ 169 w 386"/>
                <a:gd name="T15" fmla="*/ 98 h 431"/>
                <a:gd name="T16" fmla="*/ 180 w 386"/>
                <a:gd name="T17" fmla="*/ 63 h 431"/>
                <a:gd name="T18" fmla="*/ 174 w 386"/>
                <a:gd name="T19" fmla="*/ 31 h 431"/>
                <a:gd name="T20" fmla="*/ 142 w 386"/>
                <a:gd name="T21" fmla="*/ 29 h 431"/>
                <a:gd name="T22" fmla="*/ 116 w 386"/>
                <a:gd name="T23" fmla="*/ 0 h 431"/>
                <a:gd name="T24" fmla="*/ 94 w 386"/>
                <a:gd name="T25" fmla="*/ 20 h 431"/>
                <a:gd name="T26" fmla="*/ 75 w 386"/>
                <a:gd name="T27" fmla="*/ 43 h 431"/>
                <a:gd name="T28" fmla="*/ 73 w 386"/>
                <a:gd name="T29" fmla="*/ 70 h 431"/>
                <a:gd name="T30" fmla="*/ 66 w 386"/>
                <a:gd name="T31" fmla="*/ 98 h 431"/>
                <a:gd name="T32" fmla="*/ 46 w 386"/>
                <a:gd name="T33" fmla="*/ 125 h 431"/>
                <a:gd name="T34" fmla="*/ 36 w 386"/>
                <a:gd name="T35" fmla="*/ 155 h 431"/>
                <a:gd name="T36" fmla="*/ 18 w 386"/>
                <a:gd name="T37" fmla="*/ 189 h 431"/>
                <a:gd name="T38" fmla="*/ 0 w 386"/>
                <a:gd name="T39" fmla="*/ 205 h 431"/>
                <a:gd name="T40" fmla="*/ 23 w 386"/>
                <a:gd name="T41" fmla="*/ 225 h 431"/>
                <a:gd name="T42" fmla="*/ 45 w 386"/>
                <a:gd name="T43" fmla="*/ 237 h 431"/>
                <a:gd name="T44" fmla="*/ 77 w 386"/>
                <a:gd name="T45" fmla="*/ 273 h 431"/>
                <a:gd name="T46" fmla="*/ 101 w 386"/>
                <a:gd name="T47" fmla="*/ 305 h 431"/>
                <a:gd name="T48" fmla="*/ 128 w 386"/>
                <a:gd name="T49" fmla="*/ 331 h 431"/>
                <a:gd name="T50" fmla="*/ 146 w 386"/>
                <a:gd name="T51" fmla="*/ 330 h 431"/>
                <a:gd name="T52" fmla="*/ 164 w 386"/>
                <a:gd name="T53" fmla="*/ 351 h 431"/>
                <a:gd name="T54" fmla="*/ 185 w 386"/>
                <a:gd name="T55" fmla="*/ 363 h 431"/>
                <a:gd name="T56" fmla="*/ 208 w 386"/>
                <a:gd name="T57" fmla="*/ 383 h 431"/>
                <a:gd name="T58" fmla="*/ 228 w 386"/>
                <a:gd name="T59" fmla="*/ 408 h 431"/>
                <a:gd name="T60" fmla="*/ 249 w 386"/>
                <a:gd name="T61" fmla="*/ 424 h 431"/>
                <a:gd name="T62" fmla="*/ 255 w 386"/>
                <a:gd name="T63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6" h="431">
                  <a:moveTo>
                    <a:pt x="255" y="431"/>
                  </a:moveTo>
                  <a:lnTo>
                    <a:pt x="288" y="419"/>
                  </a:lnTo>
                  <a:lnTo>
                    <a:pt x="329" y="395"/>
                  </a:lnTo>
                  <a:lnTo>
                    <a:pt x="338" y="376"/>
                  </a:lnTo>
                  <a:lnTo>
                    <a:pt x="358" y="333"/>
                  </a:lnTo>
                  <a:lnTo>
                    <a:pt x="386" y="280"/>
                  </a:lnTo>
                  <a:lnTo>
                    <a:pt x="328" y="253"/>
                  </a:lnTo>
                  <a:lnTo>
                    <a:pt x="263" y="223"/>
                  </a:lnTo>
                  <a:lnTo>
                    <a:pt x="267" y="203"/>
                  </a:lnTo>
                  <a:lnTo>
                    <a:pt x="249" y="187"/>
                  </a:lnTo>
                  <a:lnTo>
                    <a:pt x="226" y="182"/>
                  </a:lnTo>
                  <a:lnTo>
                    <a:pt x="206" y="157"/>
                  </a:lnTo>
                  <a:lnTo>
                    <a:pt x="189" y="143"/>
                  </a:lnTo>
                  <a:lnTo>
                    <a:pt x="178" y="134"/>
                  </a:lnTo>
                  <a:lnTo>
                    <a:pt x="166" y="123"/>
                  </a:lnTo>
                  <a:lnTo>
                    <a:pt x="169" y="98"/>
                  </a:lnTo>
                  <a:lnTo>
                    <a:pt x="174" y="86"/>
                  </a:lnTo>
                  <a:lnTo>
                    <a:pt x="180" y="63"/>
                  </a:lnTo>
                  <a:lnTo>
                    <a:pt x="182" y="47"/>
                  </a:lnTo>
                  <a:lnTo>
                    <a:pt x="174" y="31"/>
                  </a:lnTo>
                  <a:lnTo>
                    <a:pt x="158" y="29"/>
                  </a:lnTo>
                  <a:lnTo>
                    <a:pt x="142" y="29"/>
                  </a:lnTo>
                  <a:lnTo>
                    <a:pt x="130" y="15"/>
                  </a:lnTo>
                  <a:lnTo>
                    <a:pt x="116" y="0"/>
                  </a:lnTo>
                  <a:lnTo>
                    <a:pt x="101" y="9"/>
                  </a:lnTo>
                  <a:lnTo>
                    <a:pt x="94" y="20"/>
                  </a:lnTo>
                  <a:lnTo>
                    <a:pt x="87" y="32"/>
                  </a:lnTo>
                  <a:lnTo>
                    <a:pt x="75" y="43"/>
                  </a:lnTo>
                  <a:lnTo>
                    <a:pt x="68" y="55"/>
                  </a:lnTo>
                  <a:lnTo>
                    <a:pt x="73" y="70"/>
                  </a:lnTo>
                  <a:lnTo>
                    <a:pt x="73" y="86"/>
                  </a:lnTo>
                  <a:lnTo>
                    <a:pt x="66" y="98"/>
                  </a:lnTo>
                  <a:lnTo>
                    <a:pt x="61" y="112"/>
                  </a:lnTo>
                  <a:lnTo>
                    <a:pt x="46" y="125"/>
                  </a:lnTo>
                  <a:lnTo>
                    <a:pt x="43" y="143"/>
                  </a:lnTo>
                  <a:lnTo>
                    <a:pt x="36" y="155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5" y="191"/>
                  </a:lnTo>
                  <a:lnTo>
                    <a:pt x="0" y="205"/>
                  </a:lnTo>
                  <a:lnTo>
                    <a:pt x="20" y="205"/>
                  </a:lnTo>
                  <a:lnTo>
                    <a:pt x="23" y="225"/>
                  </a:lnTo>
                  <a:lnTo>
                    <a:pt x="32" y="232"/>
                  </a:lnTo>
                  <a:lnTo>
                    <a:pt x="45" y="237"/>
                  </a:lnTo>
                  <a:lnTo>
                    <a:pt x="55" y="255"/>
                  </a:lnTo>
                  <a:lnTo>
                    <a:pt x="77" y="273"/>
                  </a:lnTo>
                  <a:lnTo>
                    <a:pt x="89" y="294"/>
                  </a:lnTo>
                  <a:lnTo>
                    <a:pt x="101" y="305"/>
                  </a:lnTo>
                  <a:lnTo>
                    <a:pt x="112" y="317"/>
                  </a:lnTo>
                  <a:lnTo>
                    <a:pt x="128" y="331"/>
                  </a:lnTo>
                  <a:lnTo>
                    <a:pt x="132" y="319"/>
                  </a:lnTo>
                  <a:lnTo>
                    <a:pt x="146" y="330"/>
                  </a:lnTo>
                  <a:lnTo>
                    <a:pt x="155" y="340"/>
                  </a:lnTo>
                  <a:lnTo>
                    <a:pt x="164" y="351"/>
                  </a:lnTo>
                  <a:lnTo>
                    <a:pt x="171" y="365"/>
                  </a:lnTo>
                  <a:lnTo>
                    <a:pt x="185" y="363"/>
                  </a:lnTo>
                  <a:lnTo>
                    <a:pt x="199" y="372"/>
                  </a:lnTo>
                  <a:lnTo>
                    <a:pt x="208" y="383"/>
                  </a:lnTo>
                  <a:lnTo>
                    <a:pt x="221" y="392"/>
                  </a:lnTo>
                  <a:lnTo>
                    <a:pt x="228" y="408"/>
                  </a:lnTo>
                  <a:lnTo>
                    <a:pt x="233" y="422"/>
                  </a:lnTo>
                  <a:lnTo>
                    <a:pt x="249" y="424"/>
                  </a:lnTo>
                  <a:lnTo>
                    <a:pt x="255" y="431"/>
                  </a:lnTo>
                  <a:lnTo>
                    <a:pt x="255" y="431"/>
                  </a:lnTo>
                  <a:lnTo>
                    <a:pt x="255" y="4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55">
              <a:extLst>
                <a:ext uri="{FF2B5EF4-FFF2-40B4-BE49-F238E27FC236}">
                  <a16:creationId xmlns:a16="http://schemas.microsoft.com/office/drawing/2014/main" id="{4C1350A1-1507-7AF3-8602-66C4DDB3F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6753" y="8768300"/>
              <a:ext cx="738595" cy="752147"/>
            </a:xfrm>
            <a:custGeom>
              <a:avLst/>
              <a:gdLst>
                <a:gd name="T0" fmla="*/ 179 w 327"/>
                <a:gd name="T1" fmla="*/ 333 h 333"/>
                <a:gd name="T2" fmla="*/ 181 w 327"/>
                <a:gd name="T3" fmla="*/ 321 h 333"/>
                <a:gd name="T4" fmla="*/ 187 w 327"/>
                <a:gd name="T5" fmla="*/ 312 h 333"/>
                <a:gd name="T6" fmla="*/ 201 w 327"/>
                <a:gd name="T7" fmla="*/ 299 h 333"/>
                <a:gd name="T8" fmla="*/ 211 w 327"/>
                <a:gd name="T9" fmla="*/ 289 h 333"/>
                <a:gd name="T10" fmla="*/ 219 w 327"/>
                <a:gd name="T11" fmla="*/ 280 h 333"/>
                <a:gd name="T12" fmla="*/ 229 w 327"/>
                <a:gd name="T13" fmla="*/ 267 h 333"/>
                <a:gd name="T14" fmla="*/ 242 w 327"/>
                <a:gd name="T15" fmla="*/ 257 h 333"/>
                <a:gd name="T16" fmla="*/ 252 w 327"/>
                <a:gd name="T17" fmla="*/ 248 h 333"/>
                <a:gd name="T18" fmla="*/ 268 w 327"/>
                <a:gd name="T19" fmla="*/ 241 h 333"/>
                <a:gd name="T20" fmla="*/ 279 w 327"/>
                <a:gd name="T21" fmla="*/ 232 h 333"/>
                <a:gd name="T22" fmla="*/ 295 w 327"/>
                <a:gd name="T23" fmla="*/ 221 h 333"/>
                <a:gd name="T24" fmla="*/ 320 w 327"/>
                <a:gd name="T25" fmla="*/ 225 h 333"/>
                <a:gd name="T26" fmla="*/ 320 w 327"/>
                <a:gd name="T27" fmla="*/ 173 h 333"/>
                <a:gd name="T28" fmla="*/ 311 w 327"/>
                <a:gd name="T29" fmla="*/ 159 h 333"/>
                <a:gd name="T30" fmla="*/ 311 w 327"/>
                <a:gd name="T31" fmla="*/ 139 h 333"/>
                <a:gd name="T32" fmla="*/ 327 w 327"/>
                <a:gd name="T33" fmla="*/ 137 h 333"/>
                <a:gd name="T34" fmla="*/ 327 w 327"/>
                <a:gd name="T35" fmla="*/ 84 h 333"/>
                <a:gd name="T36" fmla="*/ 322 w 327"/>
                <a:gd name="T37" fmla="*/ 57 h 333"/>
                <a:gd name="T38" fmla="*/ 299 w 327"/>
                <a:gd name="T39" fmla="*/ 47 h 333"/>
                <a:gd name="T40" fmla="*/ 288 w 327"/>
                <a:gd name="T41" fmla="*/ 36 h 333"/>
                <a:gd name="T42" fmla="*/ 260 w 327"/>
                <a:gd name="T43" fmla="*/ 32 h 333"/>
                <a:gd name="T44" fmla="*/ 254 w 327"/>
                <a:gd name="T45" fmla="*/ 41 h 333"/>
                <a:gd name="T46" fmla="*/ 260 w 327"/>
                <a:gd name="T47" fmla="*/ 27 h 333"/>
                <a:gd name="T48" fmla="*/ 222 w 327"/>
                <a:gd name="T49" fmla="*/ 22 h 333"/>
                <a:gd name="T50" fmla="*/ 210 w 327"/>
                <a:gd name="T51" fmla="*/ 15 h 333"/>
                <a:gd name="T52" fmla="*/ 185 w 327"/>
                <a:gd name="T53" fmla="*/ 23 h 333"/>
                <a:gd name="T54" fmla="*/ 174 w 327"/>
                <a:gd name="T55" fmla="*/ 32 h 333"/>
                <a:gd name="T56" fmla="*/ 174 w 327"/>
                <a:gd name="T57" fmla="*/ 16 h 333"/>
                <a:gd name="T58" fmla="*/ 158 w 327"/>
                <a:gd name="T59" fmla="*/ 16 h 333"/>
                <a:gd name="T60" fmla="*/ 142 w 327"/>
                <a:gd name="T61" fmla="*/ 9 h 333"/>
                <a:gd name="T62" fmla="*/ 112 w 327"/>
                <a:gd name="T63" fmla="*/ 15 h 333"/>
                <a:gd name="T64" fmla="*/ 48 w 327"/>
                <a:gd name="T65" fmla="*/ 120 h 333"/>
                <a:gd name="T66" fmla="*/ 14 w 327"/>
                <a:gd name="T67" fmla="*/ 121 h 333"/>
                <a:gd name="T68" fmla="*/ 1 w 327"/>
                <a:gd name="T69" fmla="*/ 127 h 333"/>
                <a:gd name="T70" fmla="*/ 1 w 327"/>
                <a:gd name="T71" fmla="*/ 150 h 333"/>
                <a:gd name="T72" fmla="*/ 1 w 327"/>
                <a:gd name="T73" fmla="*/ 173 h 333"/>
                <a:gd name="T74" fmla="*/ 0 w 327"/>
                <a:gd name="T75" fmla="*/ 217 h 333"/>
                <a:gd name="T76" fmla="*/ 28 w 327"/>
                <a:gd name="T77" fmla="*/ 217 h 333"/>
                <a:gd name="T78" fmla="*/ 28 w 327"/>
                <a:gd name="T79" fmla="*/ 278 h 333"/>
                <a:gd name="T80" fmla="*/ 60 w 327"/>
                <a:gd name="T81" fmla="*/ 280 h 333"/>
                <a:gd name="T82" fmla="*/ 96 w 327"/>
                <a:gd name="T83" fmla="*/ 280 h 333"/>
                <a:gd name="T84" fmla="*/ 96 w 327"/>
                <a:gd name="T85" fmla="*/ 303 h 333"/>
                <a:gd name="T86" fmla="*/ 98 w 327"/>
                <a:gd name="T87" fmla="*/ 322 h 333"/>
                <a:gd name="T88" fmla="*/ 124 w 327"/>
                <a:gd name="T89" fmla="*/ 314 h 333"/>
                <a:gd name="T90" fmla="*/ 140 w 327"/>
                <a:gd name="T91" fmla="*/ 319 h 333"/>
                <a:gd name="T92" fmla="*/ 155 w 327"/>
                <a:gd name="T93" fmla="*/ 324 h 333"/>
                <a:gd name="T94" fmla="*/ 171 w 327"/>
                <a:gd name="T95" fmla="*/ 328 h 333"/>
                <a:gd name="T96" fmla="*/ 179 w 327"/>
                <a:gd name="T97" fmla="*/ 333 h 333"/>
                <a:gd name="T98" fmla="*/ 179 w 327"/>
                <a:gd name="T99" fmla="*/ 333 h 333"/>
                <a:gd name="T100" fmla="*/ 179 w 327"/>
                <a:gd name="T101" fmla="*/ 333 h 333"/>
                <a:gd name="T102" fmla="*/ 201 w 327"/>
                <a:gd name="T103" fmla="*/ 9 h 333"/>
                <a:gd name="T104" fmla="*/ 181 w 327"/>
                <a:gd name="T105" fmla="*/ 0 h 333"/>
                <a:gd name="T106" fmla="*/ 160 w 327"/>
                <a:gd name="T107" fmla="*/ 0 h 333"/>
                <a:gd name="T108" fmla="*/ 181 w 327"/>
                <a:gd name="T109" fmla="*/ 11 h 333"/>
                <a:gd name="T110" fmla="*/ 201 w 327"/>
                <a:gd name="T111" fmla="*/ 9 h 333"/>
                <a:gd name="T112" fmla="*/ 201 w 327"/>
                <a:gd name="T113" fmla="*/ 9 h 333"/>
                <a:gd name="T114" fmla="*/ 201 w 327"/>
                <a:gd name="T115" fmla="*/ 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" h="333">
                  <a:moveTo>
                    <a:pt x="179" y="333"/>
                  </a:moveTo>
                  <a:lnTo>
                    <a:pt x="181" y="321"/>
                  </a:lnTo>
                  <a:lnTo>
                    <a:pt x="187" y="312"/>
                  </a:lnTo>
                  <a:lnTo>
                    <a:pt x="201" y="299"/>
                  </a:lnTo>
                  <a:lnTo>
                    <a:pt x="211" y="289"/>
                  </a:lnTo>
                  <a:lnTo>
                    <a:pt x="219" y="280"/>
                  </a:lnTo>
                  <a:lnTo>
                    <a:pt x="229" y="267"/>
                  </a:lnTo>
                  <a:lnTo>
                    <a:pt x="242" y="257"/>
                  </a:lnTo>
                  <a:lnTo>
                    <a:pt x="252" y="248"/>
                  </a:lnTo>
                  <a:lnTo>
                    <a:pt x="268" y="241"/>
                  </a:lnTo>
                  <a:lnTo>
                    <a:pt x="279" y="232"/>
                  </a:lnTo>
                  <a:lnTo>
                    <a:pt x="295" y="221"/>
                  </a:lnTo>
                  <a:lnTo>
                    <a:pt x="320" y="225"/>
                  </a:lnTo>
                  <a:lnTo>
                    <a:pt x="320" y="173"/>
                  </a:lnTo>
                  <a:lnTo>
                    <a:pt x="311" y="159"/>
                  </a:lnTo>
                  <a:lnTo>
                    <a:pt x="311" y="139"/>
                  </a:lnTo>
                  <a:lnTo>
                    <a:pt x="327" y="137"/>
                  </a:lnTo>
                  <a:lnTo>
                    <a:pt x="327" y="84"/>
                  </a:lnTo>
                  <a:lnTo>
                    <a:pt x="322" y="57"/>
                  </a:lnTo>
                  <a:lnTo>
                    <a:pt x="299" y="47"/>
                  </a:lnTo>
                  <a:lnTo>
                    <a:pt x="288" y="36"/>
                  </a:lnTo>
                  <a:lnTo>
                    <a:pt x="260" y="32"/>
                  </a:lnTo>
                  <a:lnTo>
                    <a:pt x="254" y="41"/>
                  </a:lnTo>
                  <a:lnTo>
                    <a:pt x="260" y="27"/>
                  </a:lnTo>
                  <a:lnTo>
                    <a:pt x="222" y="22"/>
                  </a:lnTo>
                  <a:lnTo>
                    <a:pt x="210" y="15"/>
                  </a:lnTo>
                  <a:lnTo>
                    <a:pt x="185" y="23"/>
                  </a:lnTo>
                  <a:lnTo>
                    <a:pt x="174" y="32"/>
                  </a:lnTo>
                  <a:lnTo>
                    <a:pt x="174" y="16"/>
                  </a:lnTo>
                  <a:lnTo>
                    <a:pt x="158" y="16"/>
                  </a:lnTo>
                  <a:lnTo>
                    <a:pt x="142" y="9"/>
                  </a:lnTo>
                  <a:lnTo>
                    <a:pt x="112" y="15"/>
                  </a:lnTo>
                  <a:lnTo>
                    <a:pt x="48" y="120"/>
                  </a:lnTo>
                  <a:lnTo>
                    <a:pt x="14" y="121"/>
                  </a:lnTo>
                  <a:lnTo>
                    <a:pt x="1" y="127"/>
                  </a:lnTo>
                  <a:lnTo>
                    <a:pt x="1" y="150"/>
                  </a:lnTo>
                  <a:lnTo>
                    <a:pt x="1" y="173"/>
                  </a:lnTo>
                  <a:lnTo>
                    <a:pt x="0" y="217"/>
                  </a:lnTo>
                  <a:lnTo>
                    <a:pt x="28" y="217"/>
                  </a:lnTo>
                  <a:lnTo>
                    <a:pt x="28" y="278"/>
                  </a:lnTo>
                  <a:lnTo>
                    <a:pt x="60" y="280"/>
                  </a:lnTo>
                  <a:lnTo>
                    <a:pt x="96" y="280"/>
                  </a:lnTo>
                  <a:lnTo>
                    <a:pt x="96" y="303"/>
                  </a:lnTo>
                  <a:lnTo>
                    <a:pt x="98" y="322"/>
                  </a:lnTo>
                  <a:lnTo>
                    <a:pt x="124" y="314"/>
                  </a:lnTo>
                  <a:lnTo>
                    <a:pt x="140" y="319"/>
                  </a:lnTo>
                  <a:lnTo>
                    <a:pt x="155" y="324"/>
                  </a:lnTo>
                  <a:lnTo>
                    <a:pt x="171" y="328"/>
                  </a:lnTo>
                  <a:lnTo>
                    <a:pt x="179" y="333"/>
                  </a:lnTo>
                  <a:lnTo>
                    <a:pt x="179" y="333"/>
                  </a:lnTo>
                  <a:lnTo>
                    <a:pt x="179" y="333"/>
                  </a:lnTo>
                  <a:close/>
                  <a:moveTo>
                    <a:pt x="201" y="9"/>
                  </a:moveTo>
                  <a:lnTo>
                    <a:pt x="181" y="0"/>
                  </a:lnTo>
                  <a:lnTo>
                    <a:pt x="160" y="0"/>
                  </a:lnTo>
                  <a:lnTo>
                    <a:pt x="181" y="11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201" y="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56">
              <a:extLst>
                <a:ext uri="{FF2B5EF4-FFF2-40B4-BE49-F238E27FC236}">
                  <a16:creationId xmlns:a16="http://schemas.microsoft.com/office/drawing/2014/main" id="{53D6E76D-13DA-811F-10A1-ADB2A15C4D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17522" y="8700539"/>
              <a:ext cx="478844" cy="901221"/>
            </a:xfrm>
            <a:custGeom>
              <a:avLst/>
              <a:gdLst>
                <a:gd name="T0" fmla="*/ 180 w 212"/>
                <a:gd name="T1" fmla="*/ 399 h 399"/>
                <a:gd name="T2" fmla="*/ 180 w 212"/>
                <a:gd name="T3" fmla="*/ 370 h 399"/>
                <a:gd name="T4" fmla="*/ 187 w 212"/>
                <a:gd name="T5" fmla="*/ 344 h 399"/>
                <a:gd name="T6" fmla="*/ 182 w 212"/>
                <a:gd name="T7" fmla="*/ 335 h 399"/>
                <a:gd name="T8" fmla="*/ 182 w 212"/>
                <a:gd name="T9" fmla="*/ 308 h 399"/>
                <a:gd name="T10" fmla="*/ 194 w 212"/>
                <a:gd name="T11" fmla="*/ 306 h 399"/>
                <a:gd name="T12" fmla="*/ 198 w 212"/>
                <a:gd name="T13" fmla="*/ 285 h 399"/>
                <a:gd name="T14" fmla="*/ 194 w 212"/>
                <a:gd name="T15" fmla="*/ 255 h 399"/>
                <a:gd name="T16" fmla="*/ 209 w 212"/>
                <a:gd name="T17" fmla="*/ 247 h 399"/>
                <a:gd name="T18" fmla="*/ 210 w 212"/>
                <a:gd name="T19" fmla="*/ 203 h 399"/>
                <a:gd name="T20" fmla="*/ 212 w 212"/>
                <a:gd name="T21" fmla="*/ 189 h 399"/>
                <a:gd name="T22" fmla="*/ 210 w 212"/>
                <a:gd name="T23" fmla="*/ 153 h 399"/>
                <a:gd name="T24" fmla="*/ 209 w 212"/>
                <a:gd name="T25" fmla="*/ 137 h 399"/>
                <a:gd name="T26" fmla="*/ 210 w 212"/>
                <a:gd name="T27" fmla="*/ 121 h 399"/>
                <a:gd name="T28" fmla="*/ 200 w 212"/>
                <a:gd name="T29" fmla="*/ 110 h 399"/>
                <a:gd name="T30" fmla="*/ 196 w 212"/>
                <a:gd name="T31" fmla="*/ 87 h 399"/>
                <a:gd name="T32" fmla="*/ 198 w 212"/>
                <a:gd name="T33" fmla="*/ 71 h 399"/>
                <a:gd name="T34" fmla="*/ 186 w 212"/>
                <a:gd name="T35" fmla="*/ 64 h 399"/>
                <a:gd name="T36" fmla="*/ 178 w 212"/>
                <a:gd name="T37" fmla="*/ 39 h 399"/>
                <a:gd name="T38" fmla="*/ 171 w 212"/>
                <a:gd name="T39" fmla="*/ 27 h 399"/>
                <a:gd name="T40" fmla="*/ 168 w 212"/>
                <a:gd name="T41" fmla="*/ 0 h 399"/>
                <a:gd name="T42" fmla="*/ 153 w 212"/>
                <a:gd name="T43" fmla="*/ 2 h 399"/>
                <a:gd name="T44" fmla="*/ 132 w 212"/>
                <a:gd name="T45" fmla="*/ 2 h 399"/>
                <a:gd name="T46" fmla="*/ 120 w 212"/>
                <a:gd name="T47" fmla="*/ 14 h 399"/>
                <a:gd name="T48" fmla="*/ 100 w 212"/>
                <a:gd name="T49" fmla="*/ 18 h 399"/>
                <a:gd name="T50" fmla="*/ 88 w 212"/>
                <a:gd name="T51" fmla="*/ 20 h 399"/>
                <a:gd name="T52" fmla="*/ 73 w 212"/>
                <a:gd name="T53" fmla="*/ 23 h 399"/>
                <a:gd name="T54" fmla="*/ 66 w 212"/>
                <a:gd name="T55" fmla="*/ 36 h 399"/>
                <a:gd name="T56" fmla="*/ 52 w 212"/>
                <a:gd name="T57" fmla="*/ 37 h 399"/>
                <a:gd name="T58" fmla="*/ 43 w 212"/>
                <a:gd name="T59" fmla="*/ 27 h 399"/>
                <a:gd name="T60" fmla="*/ 31 w 212"/>
                <a:gd name="T61" fmla="*/ 32 h 399"/>
                <a:gd name="T62" fmla="*/ 18 w 212"/>
                <a:gd name="T63" fmla="*/ 27 h 399"/>
                <a:gd name="T64" fmla="*/ 20 w 212"/>
                <a:gd name="T65" fmla="*/ 39 h 399"/>
                <a:gd name="T66" fmla="*/ 16 w 212"/>
                <a:gd name="T67" fmla="*/ 62 h 399"/>
                <a:gd name="T68" fmla="*/ 4 w 212"/>
                <a:gd name="T69" fmla="*/ 64 h 399"/>
                <a:gd name="T70" fmla="*/ 0 w 212"/>
                <a:gd name="T71" fmla="*/ 112 h 399"/>
                <a:gd name="T72" fmla="*/ 2 w 212"/>
                <a:gd name="T73" fmla="*/ 153 h 399"/>
                <a:gd name="T74" fmla="*/ 2 w 212"/>
                <a:gd name="T75" fmla="*/ 203 h 399"/>
                <a:gd name="T76" fmla="*/ 2 w 212"/>
                <a:gd name="T77" fmla="*/ 287 h 399"/>
                <a:gd name="T78" fmla="*/ 0 w 212"/>
                <a:gd name="T79" fmla="*/ 304 h 399"/>
                <a:gd name="T80" fmla="*/ 16 w 212"/>
                <a:gd name="T81" fmla="*/ 308 h 399"/>
                <a:gd name="T82" fmla="*/ 32 w 212"/>
                <a:gd name="T83" fmla="*/ 306 h 399"/>
                <a:gd name="T84" fmla="*/ 40 w 212"/>
                <a:gd name="T85" fmla="*/ 324 h 399"/>
                <a:gd name="T86" fmla="*/ 48 w 212"/>
                <a:gd name="T87" fmla="*/ 336 h 399"/>
                <a:gd name="T88" fmla="*/ 77 w 212"/>
                <a:gd name="T89" fmla="*/ 344 h 399"/>
                <a:gd name="T90" fmla="*/ 75 w 212"/>
                <a:gd name="T91" fmla="*/ 360 h 399"/>
                <a:gd name="T92" fmla="*/ 89 w 212"/>
                <a:gd name="T93" fmla="*/ 361 h 399"/>
                <a:gd name="T94" fmla="*/ 89 w 212"/>
                <a:gd name="T95" fmla="*/ 374 h 399"/>
                <a:gd name="T96" fmla="*/ 104 w 212"/>
                <a:gd name="T97" fmla="*/ 383 h 399"/>
                <a:gd name="T98" fmla="*/ 105 w 212"/>
                <a:gd name="T99" fmla="*/ 399 h 399"/>
                <a:gd name="T100" fmla="*/ 125 w 212"/>
                <a:gd name="T101" fmla="*/ 399 h 399"/>
                <a:gd name="T102" fmla="*/ 153 w 212"/>
                <a:gd name="T103" fmla="*/ 399 h 399"/>
                <a:gd name="T104" fmla="*/ 180 w 212"/>
                <a:gd name="T105" fmla="*/ 399 h 399"/>
                <a:gd name="T106" fmla="*/ 180 w 212"/>
                <a:gd name="T107" fmla="*/ 399 h 399"/>
                <a:gd name="T108" fmla="*/ 180 w 212"/>
                <a:gd name="T109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" h="399">
                  <a:moveTo>
                    <a:pt x="180" y="399"/>
                  </a:moveTo>
                  <a:lnTo>
                    <a:pt x="180" y="370"/>
                  </a:lnTo>
                  <a:lnTo>
                    <a:pt x="187" y="344"/>
                  </a:lnTo>
                  <a:lnTo>
                    <a:pt x="182" y="335"/>
                  </a:lnTo>
                  <a:lnTo>
                    <a:pt x="182" y="308"/>
                  </a:lnTo>
                  <a:lnTo>
                    <a:pt x="194" y="306"/>
                  </a:lnTo>
                  <a:lnTo>
                    <a:pt x="198" y="285"/>
                  </a:lnTo>
                  <a:lnTo>
                    <a:pt x="194" y="255"/>
                  </a:lnTo>
                  <a:lnTo>
                    <a:pt x="209" y="247"/>
                  </a:lnTo>
                  <a:lnTo>
                    <a:pt x="210" y="203"/>
                  </a:lnTo>
                  <a:lnTo>
                    <a:pt x="212" y="189"/>
                  </a:lnTo>
                  <a:lnTo>
                    <a:pt x="210" y="153"/>
                  </a:lnTo>
                  <a:lnTo>
                    <a:pt x="209" y="137"/>
                  </a:lnTo>
                  <a:lnTo>
                    <a:pt x="210" y="121"/>
                  </a:lnTo>
                  <a:lnTo>
                    <a:pt x="200" y="110"/>
                  </a:lnTo>
                  <a:lnTo>
                    <a:pt x="196" y="87"/>
                  </a:lnTo>
                  <a:lnTo>
                    <a:pt x="198" y="71"/>
                  </a:lnTo>
                  <a:lnTo>
                    <a:pt x="186" y="64"/>
                  </a:lnTo>
                  <a:lnTo>
                    <a:pt x="178" y="39"/>
                  </a:lnTo>
                  <a:lnTo>
                    <a:pt x="171" y="27"/>
                  </a:lnTo>
                  <a:lnTo>
                    <a:pt x="168" y="0"/>
                  </a:lnTo>
                  <a:lnTo>
                    <a:pt x="153" y="2"/>
                  </a:lnTo>
                  <a:lnTo>
                    <a:pt x="132" y="2"/>
                  </a:lnTo>
                  <a:lnTo>
                    <a:pt x="120" y="14"/>
                  </a:lnTo>
                  <a:lnTo>
                    <a:pt x="100" y="18"/>
                  </a:lnTo>
                  <a:lnTo>
                    <a:pt x="88" y="20"/>
                  </a:lnTo>
                  <a:lnTo>
                    <a:pt x="73" y="23"/>
                  </a:lnTo>
                  <a:lnTo>
                    <a:pt x="66" y="36"/>
                  </a:lnTo>
                  <a:lnTo>
                    <a:pt x="52" y="37"/>
                  </a:lnTo>
                  <a:lnTo>
                    <a:pt x="43" y="27"/>
                  </a:lnTo>
                  <a:lnTo>
                    <a:pt x="31" y="32"/>
                  </a:lnTo>
                  <a:lnTo>
                    <a:pt x="18" y="27"/>
                  </a:lnTo>
                  <a:lnTo>
                    <a:pt x="20" y="39"/>
                  </a:lnTo>
                  <a:lnTo>
                    <a:pt x="16" y="62"/>
                  </a:lnTo>
                  <a:lnTo>
                    <a:pt x="4" y="64"/>
                  </a:lnTo>
                  <a:lnTo>
                    <a:pt x="0" y="112"/>
                  </a:lnTo>
                  <a:lnTo>
                    <a:pt x="2" y="153"/>
                  </a:lnTo>
                  <a:lnTo>
                    <a:pt x="2" y="203"/>
                  </a:lnTo>
                  <a:lnTo>
                    <a:pt x="2" y="287"/>
                  </a:lnTo>
                  <a:lnTo>
                    <a:pt x="0" y="304"/>
                  </a:lnTo>
                  <a:lnTo>
                    <a:pt x="16" y="308"/>
                  </a:lnTo>
                  <a:lnTo>
                    <a:pt x="32" y="306"/>
                  </a:lnTo>
                  <a:lnTo>
                    <a:pt x="40" y="324"/>
                  </a:lnTo>
                  <a:lnTo>
                    <a:pt x="48" y="336"/>
                  </a:lnTo>
                  <a:lnTo>
                    <a:pt x="77" y="344"/>
                  </a:lnTo>
                  <a:lnTo>
                    <a:pt x="75" y="360"/>
                  </a:lnTo>
                  <a:lnTo>
                    <a:pt x="89" y="361"/>
                  </a:lnTo>
                  <a:lnTo>
                    <a:pt x="89" y="374"/>
                  </a:lnTo>
                  <a:lnTo>
                    <a:pt x="104" y="383"/>
                  </a:lnTo>
                  <a:lnTo>
                    <a:pt x="105" y="399"/>
                  </a:lnTo>
                  <a:lnTo>
                    <a:pt x="125" y="399"/>
                  </a:lnTo>
                  <a:lnTo>
                    <a:pt x="153" y="399"/>
                  </a:lnTo>
                  <a:lnTo>
                    <a:pt x="180" y="399"/>
                  </a:lnTo>
                  <a:lnTo>
                    <a:pt x="180" y="399"/>
                  </a:lnTo>
                  <a:lnTo>
                    <a:pt x="180" y="3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57">
              <a:extLst>
                <a:ext uri="{FF2B5EF4-FFF2-40B4-BE49-F238E27FC236}">
                  <a16:creationId xmlns:a16="http://schemas.microsoft.com/office/drawing/2014/main" id="{133A6971-6005-1D4D-80F4-C1345E840F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4496" y="10441995"/>
              <a:ext cx="862823" cy="851530"/>
            </a:xfrm>
            <a:custGeom>
              <a:avLst/>
              <a:gdLst>
                <a:gd name="T0" fmla="*/ 217 w 382"/>
                <a:gd name="T1" fmla="*/ 363 h 377"/>
                <a:gd name="T2" fmla="*/ 261 w 382"/>
                <a:gd name="T3" fmla="*/ 356 h 377"/>
                <a:gd name="T4" fmla="*/ 293 w 382"/>
                <a:gd name="T5" fmla="*/ 372 h 377"/>
                <a:gd name="T6" fmla="*/ 327 w 382"/>
                <a:gd name="T7" fmla="*/ 350 h 377"/>
                <a:gd name="T8" fmla="*/ 304 w 382"/>
                <a:gd name="T9" fmla="*/ 334 h 377"/>
                <a:gd name="T10" fmla="*/ 311 w 382"/>
                <a:gd name="T11" fmla="*/ 306 h 377"/>
                <a:gd name="T12" fmla="*/ 327 w 382"/>
                <a:gd name="T13" fmla="*/ 249 h 377"/>
                <a:gd name="T14" fmla="*/ 343 w 382"/>
                <a:gd name="T15" fmla="*/ 226 h 377"/>
                <a:gd name="T16" fmla="*/ 372 w 382"/>
                <a:gd name="T17" fmla="*/ 174 h 377"/>
                <a:gd name="T18" fmla="*/ 382 w 382"/>
                <a:gd name="T19" fmla="*/ 140 h 377"/>
                <a:gd name="T20" fmla="*/ 366 w 382"/>
                <a:gd name="T21" fmla="*/ 112 h 377"/>
                <a:gd name="T22" fmla="*/ 364 w 382"/>
                <a:gd name="T23" fmla="*/ 76 h 377"/>
                <a:gd name="T24" fmla="*/ 329 w 382"/>
                <a:gd name="T25" fmla="*/ 50 h 377"/>
                <a:gd name="T26" fmla="*/ 299 w 382"/>
                <a:gd name="T27" fmla="*/ 39 h 377"/>
                <a:gd name="T28" fmla="*/ 267 w 382"/>
                <a:gd name="T29" fmla="*/ 32 h 377"/>
                <a:gd name="T30" fmla="*/ 236 w 382"/>
                <a:gd name="T31" fmla="*/ 37 h 377"/>
                <a:gd name="T32" fmla="*/ 213 w 382"/>
                <a:gd name="T33" fmla="*/ 48 h 377"/>
                <a:gd name="T34" fmla="*/ 185 w 382"/>
                <a:gd name="T35" fmla="*/ 44 h 377"/>
                <a:gd name="T36" fmla="*/ 160 w 382"/>
                <a:gd name="T37" fmla="*/ 35 h 377"/>
                <a:gd name="T38" fmla="*/ 151 w 382"/>
                <a:gd name="T39" fmla="*/ 2 h 377"/>
                <a:gd name="T40" fmla="*/ 101 w 382"/>
                <a:gd name="T41" fmla="*/ 53 h 377"/>
                <a:gd name="T42" fmla="*/ 78 w 382"/>
                <a:gd name="T43" fmla="*/ 108 h 377"/>
                <a:gd name="T44" fmla="*/ 0 w 382"/>
                <a:gd name="T45" fmla="*/ 151 h 377"/>
                <a:gd name="T46" fmla="*/ 5 w 382"/>
                <a:gd name="T47" fmla="*/ 181 h 377"/>
                <a:gd name="T48" fmla="*/ 24 w 382"/>
                <a:gd name="T49" fmla="*/ 203 h 377"/>
                <a:gd name="T50" fmla="*/ 32 w 382"/>
                <a:gd name="T51" fmla="*/ 229 h 377"/>
                <a:gd name="T52" fmla="*/ 51 w 382"/>
                <a:gd name="T53" fmla="*/ 258 h 377"/>
                <a:gd name="T54" fmla="*/ 71 w 382"/>
                <a:gd name="T55" fmla="*/ 279 h 377"/>
                <a:gd name="T56" fmla="*/ 97 w 382"/>
                <a:gd name="T57" fmla="*/ 293 h 377"/>
                <a:gd name="T58" fmla="*/ 117 w 382"/>
                <a:gd name="T59" fmla="*/ 318 h 377"/>
                <a:gd name="T60" fmla="*/ 147 w 382"/>
                <a:gd name="T61" fmla="*/ 334 h 377"/>
                <a:gd name="T62" fmla="*/ 186 w 382"/>
                <a:gd name="T63" fmla="*/ 340 h 377"/>
                <a:gd name="T64" fmla="*/ 199 w 382"/>
                <a:gd name="T65" fmla="*/ 363 h 377"/>
                <a:gd name="T66" fmla="*/ 208 w 382"/>
                <a:gd name="T67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2" h="377">
                  <a:moveTo>
                    <a:pt x="208" y="377"/>
                  </a:moveTo>
                  <a:lnTo>
                    <a:pt x="217" y="363"/>
                  </a:lnTo>
                  <a:lnTo>
                    <a:pt x="236" y="349"/>
                  </a:lnTo>
                  <a:lnTo>
                    <a:pt x="261" y="356"/>
                  </a:lnTo>
                  <a:lnTo>
                    <a:pt x="281" y="358"/>
                  </a:lnTo>
                  <a:lnTo>
                    <a:pt x="293" y="372"/>
                  </a:lnTo>
                  <a:lnTo>
                    <a:pt x="315" y="372"/>
                  </a:lnTo>
                  <a:lnTo>
                    <a:pt x="327" y="350"/>
                  </a:lnTo>
                  <a:lnTo>
                    <a:pt x="315" y="345"/>
                  </a:lnTo>
                  <a:lnTo>
                    <a:pt x="304" y="334"/>
                  </a:lnTo>
                  <a:lnTo>
                    <a:pt x="302" y="322"/>
                  </a:lnTo>
                  <a:lnTo>
                    <a:pt x="311" y="306"/>
                  </a:lnTo>
                  <a:lnTo>
                    <a:pt x="322" y="272"/>
                  </a:lnTo>
                  <a:lnTo>
                    <a:pt x="327" y="249"/>
                  </a:lnTo>
                  <a:lnTo>
                    <a:pt x="338" y="242"/>
                  </a:lnTo>
                  <a:lnTo>
                    <a:pt x="343" y="226"/>
                  </a:lnTo>
                  <a:lnTo>
                    <a:pt x="357" y="208"/>
                  </a:lnTo>
                  <a:lnTo>
                    <a:pt x="372" y="174"/>
                  </a:lnTo>
                  <a:lnTo>
                    <a:pt x="382" y="164"/>
                  </a:lnTo>
                  <a:lnTo>
                    <a:pt x="382" y="140"/>
                  </a:lnTo>
                  <a:lnTo>
                    <a:pt x="368" y="126"/>
                  </a:lnTo>
                  <a:lnTo>
                    <a:pt x="366" y="112"/>
                  </a:lnTo>
                  <a:lnTo>
                    <a:pt x="370" y="91"/>
                  </a:lnTo>
                  <a:lnTo>
                    <a:pt x="364" y="76"/>
                  </a:lnTo>
                  <a:lnTo>
                    <a:pt x="347" y="64"/>
                  </a:lnTo>
                  <a:lnTo>
                    <a:pt x="329" y="50"/>
                  </a:lnTo>
                  <a:lnTo>
                    <a:pt x="311" y="41"/>
                  </a:lnTo>
                  <a:lnTo>
                    <a:pt x="299" y="39"/>
                  </a:lnTo>
                  <a:lnTo>
                    <a:pt x="279" y="41"/>
                  </a:lnTo>
                  <a:lnTo>
                    <a:pt x="267" y="32"/>
                  </a:lnTo>
                  <a:lnTo>
                    <a:pt x="256" y="41"/>
                  </a:lnTo>
                  <a:lnTo>
                    <a:pt x="236" y="37"/>
                  </a:lnTo>
                  <a:lnTo>
                    <a:pt x="226" y="42"/>
                  </a:lnTo>
                  <a:lnTo>
                    <a:pt x="213" y="48"/>
                  </a:lnTo>
                  <a:lnTo>
                    <a:pt x="197" y="46"/>
                  </a:lnTo>
                  <a:lnTo>
                    <a:pt x="185" y="44"/>
                  </a:lnTo>
                  <a:lnTo>
                    <a:pt x="170" y="42"/>
                  </a:lnTo>
                  <a:lnTo>
                    <a:pt x="160" y="35"/>
                  </a:lnTo>
                  <a:lnTo>
                    <a:pt x="149" y="18"/>
                  </a:lnTo>
                  <a:lnTo>
                    <a:pt x="151" y="2"/>
                  </a:lnTo>
                  <a:lnTo>
                    <a:pt x="131" y="0"/>
                  </a:lnTo>
                  <a:lnTo>
                    <a:pt x="101" y="53"/>
                  </a:lnTo>
                  <a:lnTo>
                    <a:pt x="85" y="91"/>
                  </a:lnTo>
                  <a:lnTo>
                    <a:pt x="78" y="108"/>
                  </a:lnTo>
                  <a:lnTo>
                    <a:pt x="33" y="139"/>
                  </a:lnTo>
                  <a:lnTo>
                    <a:pt x="0" y="151"/>
                  </a:lnTo>
                  <a:lnTo>
                    <a:pt x="3" y="165"/>
                  </a:lnTo>
                  <a:lnTo>
                    <a:pt x="5" y="181"/>
                  </a:lnTo>
                  <a:lnTo>
                    <a:pt x="14" y="192"/>
                  </a:lnTo>
                  <a:lnTo>
                    <a:pt x="24" y="203"/>
                  </a:lnTo>
                  <a:lnTo>
                    <a:pt x="40" y="215"/>
                  </a:lnTo>
                  <a:lnTo>
                    <a:pt x="32" y="229"/>
                  </a:lnTo>
                  <a:lnTo>
                    <a:pt x="46" y="244"/>
                  </a:lnTo>
                  <a:lnTo>
                    <a:pt x="51" y="258"/>
                  </a:lnTo>
                  <a:lnTo>
                    <a:pt x="62" y="265"/>
                  </a:lnTo>
                  <a:lnTo>
                    <a:pt x="71" y="279"/>
                  </a:lnTo>
                  <a:lnTo>
                    <a:pt x="83" y="288"/>
                  </a:lnTo>
                  <a:lnTo>
                    <a:pt x="97" y="293"/>
                  </a:lnTo>
                  <a:lnTo>
                    <a:pt x="106" y="309"/>
                  </a:lnTo>
                  <a:lnTo>
                    <a:pt x="117" y="318"/>
                  </a:lnTo>
                  <a:lnTo>
                    <a:pt x="137" y="327"/>
                  </a:lnTo>
                  <a:lnTo>
                    <a:pt x="147" y="334"/>
                  </a:lnTo>
                  <a:lnTo>
                    <a:pt x="170" y="343"/>
                  </a:lnTo>
                  <a:lnTo>
                    <a:pt x="186" y="340"/>
                  </a:lnTo>
                  <a:lnTo>
                    <a:pt x="185" y="356"/>
                  </a:lnTo>
                  <a:lnTo>
                    <a:pt x="199" y="363"/>
                  </a:lnTo>
                  <a:lnTo>
                    <a:pt x="208" y="377"/>
                  </a:lnTo>
                  <a:lnTo>
                    <a:pt x="208" y="377"/>
                  </a:lnTo>
                  <a:lnTo>
                    <a:pt x="208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58">
              <a:extLst>
                <a:ext uri="{FF2B5EF4-FFF2-40B4-BE49-F238E27FC236}">
                  <a16:creationId xmlns:a16="http://schemas.microsoft.com/office/drawing/2014/main" id="{860A3B94-9344-047F-DAD5-68BF8EDC9E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43348" y="9122916"/>
              <a:ext cx="422377" cy="844753"/>
            </a:xfrm>
            <a:custGeom>
              <a:avLst/>
              <a:gdLst>
                <a:gd name="T0" fmla="*/ 132 w 187"/>
                <a:gd name="T1" fmla="*/ 374 h 374"/>
                <a:gd name="T2" fmla="*/ 143 w 187"/>
                <a:gd name="T3" fmla="*/ 361 h 374"/>
                <a:gd name="T4" fmla="*/ 130 w 187"/>
                <a:gd name="T5" fmla="*/ 363 h 374"/>
                <a:gd name="T6" fmla="*/ 141 w 187"/>
                <a:gd name="T7" fmla="*/ 352 h 374"/>
                <a:gd name="T8" fmla="*/ 143 w 187"/>
                <a:gd name="T9" fmla="*/ 333 h 374"/>
                <a:gd name="T10" fmla="*/ 148 w 187"/>
                <a:gd name="T11" fmla="*/ 301 h 374"/>
                <a:gd name="T12" fmla="*/ 154 w 187"/>
                <a:gd name="T13" fmla="*/ 249 h 374"/>
                <a:gd name="T14" fmla="*/ 162 w 187"/>
                <a:gd name="T15" fmla="*/ 187 h 374"/>
                <a:gd name="T16" fmla="*/ 164 w 187"/>
                <a:gd name="T17" fmla="*/ 167 h 374"/>
                <a:gd name="T18" fmla="*/ 162 w 187"/>
                <a:gd name="T19" fmla="*/ 153 h 374"/>
                <a:gd name="T20" fmla="*/ 168 w 187"/>
                <a:gd name="T21" fmla="*/ 139 h 374"/>
                <a:gd name="T22" fmla="*/ 170 w 187"/>
                <a:gd name="T23" fmla="*/ 123 h 374"/>
                <a:gd name="T24" fmla="*/ 171 w 187"/>
                <a:gd name="T25" fmla="*/ 84 h 374"/>
                <a:gd name="T26" fmla="*/ 170 w 187"/>
                <a:gd name="T27" fmla="*/ 71 h 374"/>
                <a:gd name="T28" fmla="*/ 168 w 187"/>
                <a:gd name="T29" fmla="*/ 60 h 374"/>
                <a:gd name="T30" fmla="*/ 177 w 187"/>
                <a:gd name="T31" fmla="*/ 32 h 374"/>
                <a:gd name="T32" fmla="*/ 187 w 187"/>
                <a:gd name="T33" fmla="*/ 2 h 374"/>
                <a:gd name="T34" fmla="*/ 168 w 187"/>
                <a:gd name="T35" fmla="*/ 0 h 374"/>
                <a:gd name="T36" fmla="*/ 148 w 187"/>
                <a:gd name="T37" fmla="*/ 3 h 374"/>
                <a:gd name="T38" fmla="*/ 98 w 187"/>
                <a:gd name="T39" fmla="*/ 12 h 374"/>
                <a:gd name="T40" fmla="*/ 32 w 187"/>
                <a:gd name="T41" fmla="*/ 30 h 374"/>
                <a:gd name="T42" fmla="*/ 6 w 187"/>
                <a:gd name="T43" fmla="*/ 37 h 374"/>
                <a:gd name="T44" fmla="*/ 0 w 187"/>
                <a:gd name="T45" fmla="*/ 50 h 374"/>
                <a:gd name="T46" fmla="*/ 9 w 187"/>
                <a:gd name="T47" fmla="*/ 60 h 374"/>
                <a:gd name="T48" fmla="*/ 13 w 187"/>
                <a:gd name="T49" fmla="*/ 75 h 374"/>
                <a:gd name="T50" fmla="*/ 13 w 187"/>
                <a:gd name="T51" fmla="*/ 87 h 374"/>
                <a:gd name="T52" fmla="*/ 9 w 187"/>
                <a:gd name="T53" fmla="*/ 103 h 374"/>
                <a:gd name="T54" fmla="*/ 18 w 187"/>
                <a:gd name="T55" fmla="*/ 114 h 374"/>
                <a:gd name="T56" fmla="*/ 24 w 187"/>
                <a:gd name="T57" fmla="*/ 130 h 374"/>
                <a:gd name="T58" fmla="*/ 20 w 187"/>
                <a:gd name="T59" fmla="*/ 149 h 374"/>
                <a:gd name="T60" fmla="*/ 25 w 187"/>
                <a:gd name="T61" fmla="*/ 160 h 374"/>
                <a:gd name="T62" fmla="*/ 34 w 187"/>
                <a:gd name="T63" fmla="*/ 174 h 374"/>
                <a:gd name="T64" fmla="*/ 36 w 187"/>
                <a:gd name="T65" fmla="*/ 187 h 374"/>
                <a:gd name="T66" fmla="*/ 27 w 187"/>
                <a:gd name="T67" fmla="*/ 199 h 374"/>
                <a:gd name="T68" fmla="*/ 29 w 187"/>
                <a:gd name="T69" fmla="*/ 215 h 374"/>
                <a:gd name="T70" fmla="*/ 34 w 187"/>
                <a:gd name="T71" fmla="*/ 226 h 374"/>
                <a:gd name="T72" fmla="*/ 34 w 187"/>
                <a:gd name="T73" fmla="*/ 242 h 374"/>
                <a:gd name="T74" fmla="*/ 36 w 187"/>
                <a:gd name="T75" fmla="*/ 254 h 374"/>
                <a:gd name="T76" fmla="*/ 38 w 187"/>
                <a:gd name="T77" fmla="*/ 269 h 374"/>
                <a:gd name="T78" fmla="*/ 43 w 187"/>
                <a:gd name="T79" fmla="*/ 278 h 374"/>
                <a:gd name="T80" fmla="*/ 41 w 187"/>
                <a:gd name="T81" fmla="*/ 294 h 374"/>
                <a:gd name="T82" fmla="*/ 47 w 187"/>
                <a:gd name="T83" fmla="*/ 308 h 374"/>
                <a:gd name="T84" fmla="*/ 57 w 187"/>
                <a:gd name="T85" fmla="*/ 319 h 374"/>
                <a:gd name="T86" fmla="*/ 70 w 187"/>
                <a:gd name="T87" fmla="*/ 329 h 374"/>
                <a:gd name="T88" fmla="*/ 84 w 187"/>
                <a:gd name="T89" fmla="*/ 338 h 374"/>
                <a:gd name="T90" fmla="*/ 97 w 187"/>
                <a:gd name="T91" fmla="*/ 349 h 374"/>
                <a:gd name="T92" fmla="*/ 100 w 187"/>
                <a:gd name="T93" fmla="*/ 363 h 374"/>
                <a:gd name="T94" fmla="*/ 114 w 187"/>
                <a:gd name="T95" fmla="*/ 365 h 374"/>
                <a:gd name="T96" fmla="*/ 129 w 187"/>
                <a:gd name="T97" fmla="*/ 374 h 374"/>
                <a:gd name="T98" fmla="*/ 132 w 187"/>
                <a:gd name="T99" fmla="*/ 374 h 374"/>
                <a:gd name="T100" fmla="*/ 132 w 187"/>
                <a:gd name="T101" fmla="*/ 374 h 374"/>
                <a:gd name="T102" fmla="*/ 132 w 187"/>
                <a:gd name="T10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4">
                  <a:moveTo>
                    <a:pt x="132" y="374"/>
                  </a:moveTo>
                  <a:lnTo>
                    <a:pt x="143" y="361"/>
                  </a:lnTo>
                  <a:lnTo>
                    <a:pt x="130" y="363"/>
                  </a:lnTo>
                  <a:lnTo>
                    <a:pt x="141" y="352"/>
                  </a:lnTo>
                  <a:lnTo>
                    <a:pt x="143" y="333"/>
                  </a:lnTo>
                  <a:lnTo>
                    <a:pt x="148" y="301"/>
                  </a:lnTo>
                  <a:lnTo>
                    <a:pt x="154" y="249"/>
                  </a:lnTo>
                  <a:lnTo>
                    <a:pt x="162" y="187"/>
                  </a:lnTo>
                  <a:lnTo>
                    <a:pt x="164" y="167"/>
                  </a:lnTo>
                  <a:lnTo>
                    <a:pt x="162" y="153"/>
                  </a:lnTo>
                  <a:lnTo>
                    <a:pt x="168" y="139"/>
                  </a:lnTo>
                  <a:lnTo>
                    <a:pt x="170" y="123"/>
                  </a:lnTo>
                  <a:lnTo>
                    <a:pt x="171" y="84"/>
                  </a:lnTo>
                  <a:lnTo>
                    <a:pt x="170" y="71"/>
                  </a:lnTo>
                  <a:lnTo>
                    <a:pt x="168" y="60"/>
                  </a:lnTo>
                  <a:lnTo>
                    <a:pt x="177" y="32"/>
                  </a:lnTo>
                  <a:lnTo>
                    <a:pt x="187" y="2"/>
                  </a:lnTo>
                  <a:lnTo>
                    <a:pt x="168" y="0"/>
                  </a:lnTo>
                  <a:lnTo>
                    <a:pt x="148" y="3"/>
                  </a:lnTo>
                  <a:lnTo>
                    <a:pt x="98" y="12"/>
                  </a:lnTo>
                  <a:lnTo>
                    <a:pt x="32" y="30"/>
                  </a:lnTo>
                  <a:lnTo>
                    <a:pt x="6" y="37"/>
                  </a:lnTo>
                  <a:lnTo>
                    <a:pt x="0" y="50"/>
                  </a:lnTo>
                  <a:lnTo>
                    <a:pt x="9" y="60"/>
                  </a:lnTo>
                  <a:lnTo>
                    <a:pt x="13" y="75"/>
                  </a:lnTo>
                  <a:lnTo>
                    <a:pt x="13" y="87"/>
                  </a:lnTo>
                  <a:lnTo>
                    <a:pt x="9" y="103"/>
                  </a:lnTo>
                  <a:lnTo>
                    <a:pt x="18" y="114"/>
                  </a:lnTo>
                  <a:lnTo>
                    <a:pt x="24" y="130"/>
                  </a:lnTo>
                  <a:lnTo>
                    <a:pt x="20" y="149"/>
                  </a:lnTo>
                  <a:lnTo>
                    <a:pt x="25" y="160"/>
                  </a:lnTo>
                  <a:lnTo>
                    <a:pt x="34" y="174"/>
                  </a:lnTo>
                  <a:lnTo>
                    <a:pt x="36" y="187"/>
                  </a:lnTo>
                  <a:lnTo>
                    <a:pt x="27" y="199"/>
                  </a:lnTo>
                  <a:lnTo>
                    <a:pt x="29" y="215"/>
                  </a:lnTo>
                  <a:lnTo>
                    <a:pt x="34" y="226"/>
                  </a:lnTo>
                  <a:lnTo>
                    <a:pt x="34" y="242"/>
                  </a:lnTo>
                  <a:lnTo>
                    <a:pt x="36" y="254"/>
                  </a:lnTo>
                  <a:lnTo>
                    <a:pt x="38" y="269"/>
                  </a:lnTo>
                  <a:lnTo>
                    <a:pt x="43" y="278"/>
                  </a:lnTo>
                  <a:lnTo>
                    <a:pt x="41" y="294"/>
                  </a:lnTo>
                  <a:lnTo>
                    <a:pt x="47" y="308"/>
                  </a:lnTo>
                  <a:lnTo>
                    <a:pt x="57" y="319"/>
                  </a:lnTo>
                  <a:lnTo>
                    <a:pt x="70" y="329"/>
                  </a:lnTo>
                  <a:lnTo>
                    <a:pt x="84" y="338"/>
                  </a:lnTo>
                  <a:lnTo>
                    <a:pt x="97" y="349"/>
                  </a:lnTo>
                  <a:lnTo>
                    <a:pt x="100" y="363"/>
                  </a:lnTo>
                  <a:lnTo>
                    <a:pt x="114" y="365"/>
                  </a:lnTo>
                  <a:lnTo>
                    <a:pt x="129" y="374"/>
                  </a:lnTo>
                  <a:lnTo>
                    <a:pt x="132" y="374"/>
                  </a:lnTo>
                  <a:lnTo>
                    <a:pt x="132" y="374"/>
                  </a:lnTo>
                  <a:lnTo>
                    <a:pt x="132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59">
              <a:extLst>
                <a:ext uri="{FF2B5EF4-FFF2-40B4-BE49-F238E27FC236}">
                  <a16:creationId xmlns:a16="http://schemas.microsoft.com/office/drawing/2014/main" id="{929AC88C-13CE-C6D0-CE31-E1D0EA243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67198" y="8422720"/>
              <a:ext cx="530795" cy="535312"/>
            </a:xfrm>
            <a:custGeom>
              <a:avLst/>
              <a:gdLst>
                <a:gd name="T0" fmla="*/ 143 w 235"/>
                <a:gd name="T1" fmla="*/ 237 h 237"/>
                <a:gd name="T2" fmla="*/ 162 w 235"/>
                <a:gd name="T3" fmla="*/ 230 h 237"/>
                <a:gd name="T4" fmla="*/ 161 w 235"/>
                <a:gd name="T5" fmla="*/ 185 h 237"/>
                <a:gd name="T6" fmla="*/ 170 w 235"/>
                <a:gd name="T7" fmla="*/ 166 h 237"/>
                <a:gd name="T8" fmla="*/ 191 w 235"/>
                <a:gd name="T9" fmla="*/ 175 h 237"/>
                <a:gd name="T10" fmla="*/ 200 w 235"/>
                <a:gd name="T11" fmla="*/ 164 h 237"/>
                <a:gd name="T12" fmla="*/ 202 w 235"/>
                <a:gd name="T13" fmla="*/ 148 h 237"/>
                <a:gd name="T14" fmla="*/ 211 w 235"/>
                <a:gd name="T15" fmla="*/ 159 h 237"/>
                <a:gd name="T16" fmla="*/ 223 w 235"/>
                <a:gd name="T17" fmla="*/ 102 h 237"/>
                <a:gd name="T18" fmla="*/ 221 w 235"/>
                <a:gd name="T19" fmla="*/ 89 h 237"/>
                <a:gd name="T20" fmla="*/ 223 w 235"/>
                <a:gd name="T21" fmla="*/ 54 h 237"/>
                <a:gd name="T22" fmla="*/ 214 w 235"/>
                <a:gd name="T23" fmla="*/ 39 h 237"/>
                <a:gd name="T24" fmla="*/ 230 w 235"/>
                <a:gd name="T25" fmla="*/ 41 h 237"/>
                <a:gd name="T26" fmla="*/ 230 w 235"/>
                <a:gd name="T27" fmla="*/ 18 h 237"/>
                <a:gd name="T28" fmla="*/ 235 w 235"/>
                <a:gd name="T29" fmla="*/ 4 h 237"/>
                <a:gd name="T30" fmla="*/ 216 w 235"/>
                <a:gd name="T31" fmla="*/ 0 h 237"/>
                <a:gd name="T32" fmla="*/ 191 w 235"/>
                <a:gd name="T33" fmla="*/ 0 h 237"/>
                <a:gd name="T34" fmla="*/ 123 w 235"/>
                <a:gd name="T35" fmla="*/ 54 h 237"/>
                <a:gd name="T36" fmla="*/ 89 w 235"/>
                <a:gd name="T37" fmla="*/ 82 h 237"/>
                <a:gd name="T38" fmla="*/ 68 w 235"/>
                <a:gd name="T39" fmla="*/ 98 h 237"/>
                <a:gd name="T40" fmla="*/ 54 w 235"/>
                <a:gd name="T41" fmla="*/ 111 h 237"/>
                <a:gd name="T42" fmla="*/ 49 w 235"/>
                <a:gd name="T43" fmla="*/ 132 h 237"/>
                <a:gd name="T44" fmla="*/ 0 w 235"/>
                <a:gd name="T45" fmla="*/ 151 h 237"/>
                <a:gd name="T46" fmla="*/ 0 w 235"/>
                <a:gd name="T47" fmla="*/ 164 h 237"/>
                <a:gd name="T48" fmla="*/ 18 w 235"/>
                <a:gd name="T49" fmla="*/ 176 h 237"/>
                <a:gd name="T50" fmla="*/ 29 w 235"/>
                <a:gd name="T51" fmla="*/ 168 h 237"/>
                <a:gd name="T52" fmla="*/ 52 w 235"/>
                <a:gd name="T53" fmla="*/ 178 h 237"/>
                <a:gd name="T54" fmla="*/ 61 w 235"/>
                <a:gd name="T55" fmla="*/ 194 h 237"/>
                <a:gd name="T56" fmla="*/ 65 w 235"/>
                <a:gd name="T57" fmla="*/ 185 h 237"/>
                <a:gd name="T58" fmla="*/ 81 w 235"/>
                <a:gd name="T59" fmla="*/ 184 h 237"/>
                <a:gd name="T60" fmla="*/ 93 w 235"/>
                <a:gd name="T61" fmla="*/ 189 h 237"/>
                <a:gd name="T62" fmla="*/ 105 w 235"/>
                <a:gd name="T63" fmla="*/ 200 h 237"/>
                <a:gd name="T64" fmla="*/ 116 w 235"/>
                <a:gd name="T65" fmla="*/ 205 h 237"/>
                <a:gd name="T66" fmla="*/ 129 w 235"/>
                <a:gd name="T67" fmla="*/ 216 h 237"/>
                <a:gd name="T68" fmla="*/ 139 w 235"/>
                <a:gd name="T69" fmla="*/ 237 h 237"/>
                <a:gd name="T70" fmla="*/ 143 w 235"/>
                <a:gd name="T71" fmla="*/ 237 h 237"/>
                <a:gd name="T72" fmla="*/ 143 w 235"/>
                <a:gd name="T73" fmla="*/ 237 h 237"/>
                <a:gd name="T74" fmla="*/ 143 w 235"/>
                <a:gd name="T7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5" h="237">
                  <a:moveTo>
                    <a:pt x="143" y="237"/>
                  </a:moveTo>
                  <a:lnTo>
                    <a:pt x="162" y="230"/>
                  </a:lnTo>
                  <a:lnTo>
                    <a:pt x="161" y="185"/>
                  </a:lnTo>
                  <a:lnTo>
                    <a:pt x="170" y="166"/>
                  </a:lnTo>
                  <a:lnTo>
                    <a:pt x="191" y="175"/>
                  </a:lnTo>
                  <a:lnTo>
                    <a:pt x="200" y="164"/>
                  </a:lnTo>
                  <a:lnTo>
                    <a:pt x="202" y="148"/>
                  </a:lnTo>
                  <a:lnTo>
                    <a:pt x="211" y="159"/>
                  </a:lnTo>
                  <a:lnTo>
                    <a:pt x="223" y="102"/>
                  </a:lnTo>
                  <a:lnTo>
                    <a:pt x="221" y="89"/>
                  </a:lnTo>
                  <a:lnTo>
                    <a:pt x="223" y="54"/>
                  </a:lnTo>
                  <a:lnTo>
                    <a:pt x="214" y="39"/>
                  </a:lnTo>
                  <a:lnTo>
                    <a:pt x="230" y="41"/>
                  </a:lnTo>
                  <a:lnTo>
                    <a:pt x="230" y="18"/>
                  </a:lnTo>
                  <a:lnTo>
                    <a:pt x="235" y="4"/>
                  </a:lnTo>
                  <a:lnTo>
                    <a:pt x="216" y="0"/>
                  </a:lnTo>
                  <a:lnTo>
                    <a:pt x="191" y="0"/>
                  </a:lnTo>
                  <a:lnTo>
                    <a:pt x="123" y="54"/>
                  </a:lnTo>
                  <a:lnTo>
                    <a:pt x="89" y="82"/>
                  </a:lnTo>
                  <a:lnTo>
                    <a:pt x="68" y="98"/>
                  </a:lnTo>
                  <a:lnTo>
                    <a:pt x="54" y="111"/>
                  </a:lnTo>
                  <a:lnTo>
                    <a:pt x="49" y="132"/>
                  </a:lnTo>
                  <a:lnTo>
                    <a:pt x="0" y="151"/>
                  </a:lnTo>
                  <a:lnTo>
                    <a:pt x="0" y="164"/>
                  </a:lnTo>
                  <a:lnTo>
                    <a:pt x="18" y="176"/>
                  </a:lnTo>
                  <a:lnTo>
                    <a:pt x="29" y="168"/>
                  </a:lnTo>
                  <a:lnTo>
                    <a:pt x="52" y="178"/>
                  </a:lnTo>
                  <a:lnTo>
                    <a:pt x="61" y="194"/>
                  </a:lnTo>
                  <a:lnTo>
                    <a:pt x="65" y="185"/>
                  </a:lnTo>
                  <a:lnTo>
                    <a:pt x="81" y="184"/>
                  </a:lnTo>
                  <a:lnTo>
                    <a:pt x="93" y="189"/>
                  </a:lnTo>
                  <a:lnTo>
                    <a:pt x="105" y="200"/>
                  </a:lnTo>
                  <a:lnTo>
                    <a:pt x="116" y="205"/>
                  </a:lnTo>
                  <a:lnTo>
                    <a:pt x="129" y="216"/>
                  </a:lnTo>
                  <a:lnTo>
                    <a:pt x="139" y="237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43" y="2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60">
              <a:extLst>
                <a:ext uri="{FF2B5EF4-FFF2-40B4-BE49-F238E27FC236}">
                  <a16:creationId xmlns:a16="http://schemas.microsoft.com/office/drawing/2014/main" id="{0E465A9A-E0EF-2C9A-2FF4-B528C8735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924087" y="8982877"/>
              <a:ext cx="442705" cy="569192"/>
            </a:xfrm>
            <a:custGeom>
              <a:avLst/>
              <a:gdLst>
                <a:gd name="T0" fmla="*/ 191 w 196"/>
                <a:gd name="T1" fmla="*/ 252 h 252"/>
                <a:gd name="T2" fmla="*/ 194 w 196"/>
                <a:gd name="T3" fmla="*/ 213 h 252"/>
                <a:gd name="T4" fmla="*/ 196 w 196"/>
                <a:gd name="T5" fmla="*/ 185 h 252"/>
                <a:gd name="T6" fmla="*/ 182 w 196"/>
                <a:gd name="T7" fmla="*/ 187 h 252"/>
                <a:gd name="T8" fmla="*/ 162 w 196"/>
                <a:gd name="T9" fmla="*/ 185 h 252"/>
                <a:gd name="T10" fmla="*/ 166 w 196"/>
                <a:gd name="T11" fmla="*/ 162 h 252"/>
                <a:gd name="T12" fmla="*/ 164 w 196"/>
                <a:gd name="T13" fmla="*/ 122 h 252"/>
                <a:gd name="T14" fmla="*/ 135 w 196"/>
                <a:gd name="T15" fmla="*/ 122 h 252"/>
                <a:gd name="T16" fmla="*/ 137 w 196"/>
                <a:gd name="T17" fmla="*/ 76 h 252"/>
                <a:gd name="T18" fmla="*/ 137 w 196"/>
                <a:gd name="T19" fmla="*/ 55 h 252"/>
                <a:gd name="T20" fmla="*/ 111 w 196"/>
                <a:gd name="T21" fmla="*/ 51 h 252"/>
                <a:gd name="T22" fmla="*/ 86 w 196"/>
                <a:gd name="T23" fmla="*/ 55 h 252"/>
                <a:gd name="T24" fmla="*/ 86 w 196"/>
                <a:gd name="T25" fmla="*/ 28 h 252"/>
                <a:gd name="T26" fmla="*/ 70 w 196"/>
                <a:gd name="T27" fmla="*/ 26 h 252"/>
                <a:gd name="T28" fmla="*/ 61 w 196"/>
                <a:gd name="T29" fmla="*/ 42 h 252"/>
                <a:gd name="T30" fmla="*/ 52 w 196"/>
                <a:gd name="T31" fmla="*/ 28 h 252"/>
                <a:gd name="T32" fmla="*/ 52 w 196"/>
                <a:gd name="T33" fmla="*/ 1 h 252"/>
                <a:gd name="T34" fmla="*/ 36 w 196"/>
                <a:gd name="T35" fmla="*/ 0 h 252"/>
                <a:gd name="T36" fmla="*/ 29 w 196"/>
                <a:gd name="T37" fmla="*/ 12 h 252"/>
                <a:gd name="T38" fmla="*/ 30 w 196"/>
                <a:gd name="T39" fmla="*/ 28 h 252"/>
                <a:gd name="T40" fmla="*/ 32 w 196"/>
                <a:gd name="T41" fmla="*/ 64 h 252"/>
                <a:gd name="T42" fmla="*/ 34 w 196"/>
                <a:gd name="T43" fmla="*/ 78 h 252"/>
                <a:gd name="T44" fmla="*/ 30 w 196"/>
                <a:gd name="T45" fmla="*/ 122 h 252"/>
                <a:gd name="T46" fmla="*/ 14 w 196"/>
                <a:gd name="T47" fmla="*/ 124 h 252"/>
                <a:gd name="T48" fmla="*/ 16 w 196"/>
                <a:gd name="T49" fmla="*/ 160 h 252"/>
                <a:gd name="T50" fmla="*/ 14 w 196"/>
                <a:gd name="T51" fmla="*/ 185 h 252"/>
                <a:gd name="T52" fmla="*/ 0 w 196"/>
                <a:gd name="T53" fmla="*/ 183 h 252"/>
                <a:gd name="T54" fmla="*/ 0 w 196"/>
                <a:gd name="T55" fmla="*/ 210 h 252"/>
                <a:gd name="T56" fmla="*/ 9 w 196"/>
                <a:gd name="T57" fmla="*/ 220 h 252"/>
                <a:gd name="T58" fmla="*/ 7 w 196"/>
                <a:gd name="T59" fmla="*/ 236 h 252"/>
                <a:gd name="T60" fmla="*/ 41 w 196"/>
                <a:gd name="T61" fmla="*/ 247 h 252"/>
                <a:gd name="T62" fmla="*/ 84 w 196"/>
                <a:gd name="T63" fmla="*/ 245 h 252"/>
                <a:gd name="T64" fmla="*/ 112 w 196"/>
                <a:gd name="T65" fmla="*/ 247 h 252"/>
                <a:gd name="T66" fmla="*/ 125 w 196"/>
                <a:gd name="T67" fmla="*/ 251 h 252"/>
                <a:gd name="T68" fmla="*/ 143 w 196"/>
                <a:gd name="T69" fmla="*/ 251 h 252"/>
                <a:gd name="T70" fmla="*/ 180 w 196"/>
                <a:gd name="T71" fmla="*/ 251 h 252"/>
                <a:gd name="T72" fmla="*/ 191 w 196"/>
                <a:gd name="T73" fmla="*/ 252 h 252"/>
                <a:gd name="T74" fmla="*/ 191 w 196"/>
                <a:gd name="T75" fmla="*/ 252 h 252"/>
                <a:gd name="T76" fmla="*/ 191 w 196"/>
                <a:gd name="T77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6" h="252">
                  <a:moveTo>
                    <a:pt x="191" y="252"/>
                  </a:moveTo>
                  <a:lnTo>
                    <a:pt x="194" y="213"/>
                  </a:lnTo>
                  <a:lnTo>
                    <a:pt x="196" y="185"/>
                  </a:lnTo>
                  <a:lnTo>
                    <a:pt x="182" y="187"/>
                  </a:lnTo>
                  <a:lnTo>
                    <a:pt x="162" y="185"/>
                  </a:lnTo>
                  <a:lnTo>
                    <a:pt x="166" y="162"/>
                  </a:lnTo>
                  <a:lnTo>
                    <a:pt x="164" y="122"/>
                  </a:lnTo>
                  <a:lnTo>
                    <a:pt x="135" y="122"/>
                  </a:lnTo>
                  <a:lnTo>
                    <a:pt x="137" y="76"/>
                  </a:lnTo>
                  <a:lnTo>
                    <a:pt x="137" y="55"/>
                  </a:lnTo>
                  <a:lnTo>
                    <a:pt x="111" y="51"/>
                  </a:lnTo>
                  <a:lnTo>
                    <a:pt x="86" y="55"/>
                  </a:lnTo>
                  <a:lnTo>
                    <a:pt x="86" y="28"/>
                  </a:lnTo>
                  <a:lnTo>
                    <a:pt x="70" y="26"/>
                  </a:lnTo>
                  <a:lnTo>
                    <a:pt x="61" y="42"/>
                  </a:lnTo>
                  <a:lnTo>
                    <a:pt x="52" y="28"/>
                  </a:lnTo>
                  <a:lnTo>
                    <a:pt x="52" y="1"/>
                  </a:lnTo>
                  <a:lnTo>
                    <a:pt x="36" y="0"/>
                  </a:lnTo>
                  <a:lnTo>
                    <a:pt x="29" y="12"/>
                  </a:lnTo>
                  <a:lnTo>
                    <a:pt x="30" y="28"/>
                  </a:lnTo>
                  <a:lnTo>
                    <a:pt x="32" y="64"/>
                  </a:lnTo>
                  <a:lnTo>
                    <a:pt x="34" y="78"/>
                  </a:lnTo>
                  <a:lnTo>
                    <a:pt x="30" y="122"/>
                  </a:lnTo>
                  <a:lnTo>
                    <a:pt x="14" y="124"/>
                  </a:lnTo>
                  <a:lnTo>
                    <a:pt x="16" y="160"/>
                  </a:lnTo>
                  <a:lnTo>
                    <a:pt x="14" y="185"/>
                  </a:lnTo>
                  <a:lnTo>
                    <a:pt x="0" y="183"/>
                  </a:lnTo>
                  <a:lnTo>
                    <a:pt x="0" y="210"/>
                  </a:lnTo>
                  <a:lnTo>
                    <a:pt x="9" y="220"/>
                  </a:lnTo>
                  <a:lnTo>
                    <a:pt x="7" y="236"/>
                  </a:lnTo>
                  <a:lnTo>
                    <a:pt x="41" y="247"/>
                  </a:lnTo>
                  <a:lnTo>
                    <a:pt x="84" y="245"/>
                  </a:lnTo>
                  <a:lnTo>
                    <a:pt x="112" y="247"/>
                  </a:lnTo>
                  <a:lnTo>
                    <a:pt x="125" y="251"/>
                  </a:lnTo>
                  <a:lnTo>
                    <a:pt x="143" y="251"/>
                  </a:lnTo>
                  <a:lnTo>
                    <a:pt x="180" y="251"/>
                  </a:lnTo>
                  <a:lnTo>
                    <a:pt x="191" y="252"/>
                  </a:lnTo>
                  <a:lnTo>
                    <a:pt x="191" y="252"/>
                  </a:lnTo>
                  <a:lnTo>
                    <a:pt x="191" y="2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61">
              <a:extLst>
                <a:ext uri="{FF2B5EF4-FFF2-40B4-BE49-F238E27FC236}">
                  <a16:creationId xmlns:a16="http://schemas.microsoft.com/office/drawing/2014/main" id="{787333C9-6948-525E-64CF-3741332027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9256" y="9391700"/>
              <a:ext cx="772475" cy="659540"/>
            </a:xfrm>
            <a:custGeom>
              <a:avLst/>
              <a:gdLst>
                <a:gd name="T0" fmla="*/ 320 w 342"/>
                <a:gd name="T1" fmla="*/ 292 h 292"/>
                <a:gd name="T2" fmla="*/ 322 w 342"/>
                <a:gd name="T3" fmla="*/ 253 h 292"/>
                <a:gd name="T4" fmla="*/ 320 w 342"/>
                <a:gd name="T5" fmla="*/ 239 h 292"/>
                <a:gd name="T6" fmla="*/ 322 w 342"/>
                <a:gd name="T7" fmla="*/ 223 h 292"/>
                <a:gd name="T8" fmla="*/ 322 w 342"/>
                <a:gd name="T9" fmla="*/ 191 h 292"/>
                <a:gd name="T10" fmla="*/ 331 w 342"/>
                <a:gd name="T11" fmla="*/ 75 h 292"/>
                <a:gd name="T12" fmla="*/ 333 w 342"/>
                <a:gd name="T13" fmla="*/ 62 h 292"/>
                <a:gd name="T14" fmla="*/ 342 w 342"/>
                <a:gd name="T15" fmla="*/ 45 h 292"/>
                <a:gd name="T16" fmla="*/ 333 w 342"/>
                <a:gd name="T17" fmla="*/ 7 h 292"/>
                <a:gd name="T18" fmla="*/ 265 w 342"/>
                <a:gd name="T19" fmla="*/ 2 h 292"/>
                <a:gd name="T20" fmla="*/ 208 w 342"/>
                <a:gd name="T21" fmla="*/ 2 h 292"/>
                <a:gd name="T22" fmla="*/ 114 w 342"/>
                <a:gd name="T23" fmla="*/ 0 h 292"/>
                <a:gd name="T24" fmla="*/ 76 w 342"/>
                <a:gd name="T25" fmla="*/ 11 h 292"/>
                <a:gd name="T26" fmla="*/ 71 w 342"/>
                <a:gd name="T27" fmla="*/ 27 h 292"/>
                <a:gd name="T28" fmla="*/ 53 w 342"/>
                <a:gd name="T29" fmla="*/ 45 h 292"/>
                <a:gd name="T30" fmla="*/ 35 w 342"/>
                <a:gd name="T31" fmla="*/ 59 h 292"/>
                <a:gd name="T32" fmla="*/ 16 w 342"/>
                <a:gd name="T33" fmla="*/ 82 h 292"/>
                <a:gd name="T34" fmla="*/ 5 w 342"/>
                <a:gd name="T35" fmla="*/ 95 h 292"/>
                <a:gd name="T36" fmla="*/ 9 w 342"/>
                <a:gd name="T37" fmla="*/ 116 h 292"/>
                <a:gd name="T38" fmla="*/ 16 w 342"/>
                <a:gd name="T39" fmla="*/ 137 h 292"/>
                <a:gd name="T40" fmla="*/ 9 w 342"/>
                <a:gd name="T41" fmla="*/ 146 h 292"/>
                <a:gd name="T42" fmla="*/ 5 w 342"/>
                <a:gd name="T43" fmla="*/ 171 h 292"/>
                <a:gd name="T44" fmla="*/ 7 w 342"/>
                <a:gd name="T45" fmla="*/ 191 h 292"/>
                <a:gd name="T46" fmla="*/ 10 w 342"/>
                <a:gd name="T47" fmla="*/ 205 h 292"/>
                <a:gd name="T48" fmla="*/ 0 w 342"/>
                <a:gd name="T49" fmla="*/ 219 h 292"/>
                <a:gd name="T50" fmla="*/ 18 w 342"/>
                <a:gd name="T51" fmla="*/ 232 h 292"/>
                <a:gd name="T52" fmla="*/ 42 w 342"/>
                <a:gd name="T53" fmla="*/ 237 h 292"/>
                <a:gd name="T54" fmla="*/ 87 w 342"/>
                <a:gd name="T55" fmla="*/ 240 h 292"/>
                <a:gd name="T56" fmla="*/ 80 w 342"/>
                <a:gd name="T57" fmla="*/ 255 h 292"/>
                <a:gd name="T58" fmla="*/ 87 w 342"/>
                <a:gd name="T59" fmla="*/ 269 h 292"/>
                <a:gd name="T60" fmla="*/ 103 w 342"/>
                <a:gd name="T61" fmla="*/ 271 h 292"/>
                <a:gd name="T62" fmla="*/ 115 w 342"/>
                <a:gd name="T63" fmla="*/ 280 h 292"/>
                <a:gd name="T64" fmla="*/ 197 w 342"/>
                <a:gd name="T65" fmla="*/ 289 h 292"/>
                <a:gd name="T66" fmla="*/ 265 w 342"/>
                <a:gd name="T67" fmla="*/ 290 h 292"/>
                <a:gd name="T68" fmla="*/ 297 w 342"/>
                <a:gd name="T69" fmla="*/ 292 h 292"/>
                <a:gd name="T70" fmla="*/ 320 w 342"/>
                <a:gd name="T71" fmla="*/ 292 h 292"/>
                <a:gd name="T72" fmla="*/ 320 w 342"/>
                <a:gd name="T73" fmla="*/ 292 h 292"/>
                <a:gd name="T74" fmla="*/ 320 w 342"/>
                <a:gd name="T7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2" h="292">
                  <a:moveTo>
                    <a:pt x="320" y="292"/>
                  </a:moveTo>
                  <a:lnTo>
                    <a:pt x="322" y="253"/>
                  </a:lnTo>
                  <a:lnTo>
                    <a:pt x="320" y="239"/>
                  </a:lnTo>
                  <a:lnTo>
                    <a:pt x="322" y="223"/>
                  </a:lnTo>
                  <a:lnTo>
                    <a:pt x="322" y="191"/>
                  </a:lnTo>
                  <a:lnTo>
                    <a:pt x="331" y="75"/>
                  </a:lnTo>
                  <a:lnTo>
                    <a:pt x="333" y="62"/>
                  </a:lnTo>
                  <a:lnTo>
                    <a:pt x="342" y="45"/>
                  </a:lnTo>
                  <a:lnTo>
                    <a:pt x="333" y="7"/>
                  </a:lnTo>
                  <a:lnTo>
                    <a:pt x="265" y="2"/>
                  </a:lnTo>
                  <a:lnTo>
                    <a:pt x="208" y="2"/>
                  </a:lnTo>
                  <a:lnTo>
                    <a:pt x="114" y="0"/>
                  </a:lnTo>
                  <a:lnTo>
                    <a:pt x="76" y="11"/>
                  </a:lnTo>
                  <a:lnTo>
                    <a:pt x="71" y="27"/>
                  </a:lnTo>
                  <a:lnTo>
                    <a:pt x="53" y="45"/>
                  </a:lnTo>
                  <a:lnTo>
                    <a:pt x="35" y="59"/>
                  </a:lnTo>
                  <a:lnTo>
                    <a:pt x="16" y="82"/>
                  </a:lnTo>
                  <a:lnTo>
                    <a:pt x="5" y="95"/>
                  </a:lnTo>
                  <a:lnTo>
                    <a:pt x="9" y="116"/>
                  </a:lnTo>
                  <a:lnTo>
                    <a:pt x="16" y="137"/>
                  </a:lnTo>
                  <a:lnTo>
                    <a:pt x="9" y="146"/>
                  </a:lnTo>
                  <a:lnTo>
                    <a:pt x="5" y="171"/>
                  </a:lnTo>
                  <a:lnTo>
                    <a:pt x="7" y="191"/>
                  </a:lnTo>
                  <a:lnTo>
                    <a:pt x="10" y="205"/>
                  </a:lnTo>
                  <a:lnTo>
                    <a:pt x="0" y="219"/>
                  </a:lnTo>
                  <a:lnTo>
                    <a:pt x="18" y="232"/>
                  </a:lnTo>
                  <a:lnTo>
                    <a:pt x="42" y="237"/>
                  </a:lnTo>
                  <a:lnTo>
                    <a:pt x="87" y="240"/>
                  </a:lnTo>
                  <a:lnTo>
                    <a:pt x="80" y="255"/>
                  </a:lnTo>
                  <a:lnTo>
                    <a:pt x="87" y="269"/>
                  </a:lnTo>
                  <a:lnTo>
                    <a:pt x="103" y="271"/>
                  </a:lnTo>
                  <a:lnTo>
                    <a:pt x="115" y="280"/>
                  </a:lnTo>
                  <a:lnTo>
                    <a:pt x="197" y="289"/>
                  </a:lnTo>
                  <a:lnTo>
                    <a:pt x="265" y="290"/>
                  </a:lnTo>
                  <a:lnTo>
                    <a:pt x="297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62">
              <a:extLst>
                <a:ext uri="{FF2B5EF4-FFF2-40B4-BE49-F238E27FC236}">
                  <a16:creationId xmlns:a16="http://schemas.microsoft.com/office/drawing/2014/main" id="{2E767402-AB22-E088-5477-FA775D44B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9241" y="9400735"/>
              <a:ext cx="926066" cy="754405"/>
            </a:xfrm>
            <a:custGeom>
              <a:avLst/>
              <a:gdLst>
                <a:gd name="T0" fmla="*/ 81 w 410"/>
                <a:gd name="T1" fmla="*/ 334 h 334"/>
                <a:gd name="T2" fmla="*/ 82 w 410"/>
                <a:gd name="T3" fmla="*/ 292 h 334"/>
                <a:gd name="T4" fmla="*/ 328 w 410"/>
                <a:gd name="T5" fmla="*/ 297 h 334"/>
                <a:gd name="T6" fmla="*/ 348 w 410"/>
                <a:gd name="T7" fmla="*/ 295 h 334"/>
                <a:gd name="T8" fmla="*/ 396 w 410"/>
                <a:gd name="T9" fmla="*/ 295 h 334"/>
                <a:gd name="T10" fmla="*/ 410 w 410"/>
                <a:gd name="T11" fmla="*/ 288 h 334"/>
                <a:gd name="T12" fmla="*/ 405 w 410"/>
                <a:gd name="T13" fmla="*/ 274 h 334"/>
                <a:gd name="T14" fmla="*/ 397 w 410"/>
                <a:gd name="T15" fmla="*/ 251 h 334"/>
                <a:gd name="T16" fmla="*/ 394 w 410"/>
                <a:gd name="T17" fmla="*/ 236 h 334"/>
                <a:gd name="T18" fmla="*/ 389 w 410"/>
                <a:gd name="T19" fmla="*/ 220 h 334"/>
                <a:gd name="T20" fmla="*/ 385 w 410"/>
                <a:gd name="T21" fmla="*/ 203 h 334"/>
                <a:gd name="T22" fmla="*/ 376 w 410"/>
                <a:gd name="T23" fmla="*/ 187 h 334"/>
                <a:gd name="T24" fmla="*/ 373 w 410"/>
                <a:gd name="T25" fmla="*/ 172 h 334"/>
                <a:gd name="T26" fmla="*/ 364 w 410"/>
                <a:gd name="T27" fmla="*/ 156 h 334"/>
                <a:gd name="T28" fmla="*/ 365 w 410"/>
                <a:gd name="T29" fmla="*/ 126 h 334"/>
                <a:gd name="T30" fmla="*/ 356 w 410"/>
                <a:gd name="T31" fmla="*/ 119 h 334"/>
                <a:gd name="T32" fmla="*/ 348 w 410"/>
                <a:gd name="T33" fmla="*/ 112 h 334"/>
                <a:gd name="T34" fmla="*/ 335 w 410"/>
                <a:gd name="T35" fmla="*/ 98 h 334"/>
                <a:gd name="T36" fmla="*/ 328 w 410"/>
                <a:gd name="T37" fmla="*/ 83 h 334"/>
                <a:gd name="T38" fmla="*/ 319 w 410"/>
                <a:gd name="T39" fmla="*/ 73 h 334"/>
                <a:gd name="T40" fmla="*/ 324 w 410"/>
                <a:gd name="T41" fmla="*/ 60 h 334"/>
                <a:gd name="T42" fmla="*/ 316 w 410"/>
                <a:gd name="T43" fmla="*/ 50 h 334"/>
                <a:gd name="T44" fmla="*/ 301 w 410"/>
                <a:gd name="T45" fmla="*/ 44 h 334"/>
                <a:gd name="T46" fmla="*/ 285 w 410"/>
                <a:gd name="T47" fmla="*/ 39 h 334"/>
                <a:gd name="T48" fmla="*/ 269 w 410"/>
                <a:gd name="T49" fmla="*/ 34 h 334"/>
                <a:gd name="T50" fmla="*/ 246 w 410"/>
                <a:gd name="T51" fmla="*/ 37 h 334"/>
                <a:gd name="T52" fmla="*/ 241 w 410"/>
                <a:gd name="T53" fmla="*/ 25 h 334"/>
                <a:gd name="T54" fmla="*/ 241 w 410"/>
                <a:gd name="T55" fmla="*/ 2 h 334"/>
                <a:gd name="T56" fmla="*/ 205 w 410"/>
                <a:gd name="T57" fmla="*/ 0 h 334"/>
                <a:gd name="T58" fmla="*/ 200 w 410"/>
                <a:gd name="T59" fmla="*/ 67 h 334"/>
                <a:gd name="T60" fmla="*/ 143 w 410"/>
                <a:gd name="T61" fmla="*/ 67 h 334"/>
                <a:gd name="T62" fmla="*/ 130 w 410"/>
                <a:gd name="T63" fmla="*/ 66 h 334"/>
                <a:gd name="T64" fmla="*/ 52 w 410"/>
                <a:gd name="T65" fmla="*/ 62 h 334"/>
                <a:gd name="T66" fmla="*/ 11 w 410"/>
                <a:gd name="T67" fmla="*/ 60 h 334"/>
                <a:gd name="T68" fmla="*/ 11 w 410"/>
                <a:gd name="T69" fmla="*/ 89 h 334"/>
                <a:gd name="T70" fmla="*/ 9 w 410"/>
                <a:gd name="T71" fmla="*/ 176 h 334"/>
                <a:gd name="T72" fmla="*/ 0 w 410"/>
                <a:gd name="T73" fmla="*/ 220 h 334"/>
                <a:gd name="T74" fmla="*/ 0 w 410"/>
                <a:gd name="T75" fmla="*/ 244 h 334"/>
                <a:gd name="T76" fmla="*/ 6 w 410"/>
                <a:gd name="T77" fmla="*/ 256 h 334"/>
                <a:gd name="T78" fmla="*/ 18 w 410"/>
                <a:gd name="T79" fmla="*/ 269 h 334"/>
                <a:gd name="T80" fmla="*/ 33 w 410"/>
                <a:gd name="T81" fmla="*/ 276 h 334"/>
                <a:gd name="T82" fmla="*/ 47 w 410"/>
                <a:gd name="T83" fmla="*/ 292 h 334"/>
                <a:gd name="T84" fmla="*/ 52 w 410"/>
                <a:gd name="T85" fmla="*/ 304 h 334"/>
                <a:gd name="T86" fmla="*/ 68 w 410"/>
                <a:gd name="T87" fmla="*/ 324 h 334"/>
                <a:gd name="T88" fmla="*/ 81 w 410"/>
                <a:gd name="T89" fmla="*/ 334 h 334"/>
                <a:gd name="T90" fmla="*/ 81 w 410"/>
                <a:gd name="T91" fmla="*/ 334 h 334"/>
                <a:gd name="T92" fmla="*/ 81 w 410"/>
                <a:gd name="T93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0" h="334">
                  <a:moveTo>
                    <a:pt x="81" y="334"/>
                  </a:moveTo>
                  <a:lnTo>
                    <a:pt x="82" y="292"/>
                  </a:lnTo>
                  <a:lnTo>
                    <a:pt x="328" y="297"/>
                  </a:lnTo>
                  <a:lnTo>
                    <a:pt x="348" y="295"/>
                  </a:lnTo>
                  <a:lnTo>
                    <a:pt x="396" y="295"/>
                  </a:lnTo>
                  <a:lnTo>
                    <a:pt x="410" y="288"/>
                  </a:lnTo>
                  <a:lnTo>
                    <a:pt x="405" y="274"/>
                  </a:lnTo>
                  <a:lnTo>
                    <a:pt x="397" y="251"/>
                  </a:lnTo>
                  <a:lnTo>
                    <a:pt x="394" y="236"/>
                  </a:lnTo>
                  <a:lnTo>
                    <a:pt x="389" y="220"/>
                  </a:lnTo>
                  <a:lnTo>
                    <a:pt x="385" y="203"/>
                  </a:lnTo>
                  <a:lnTo>
                    <a:pt x="376" y="187"/>
                  </a:lnTo>
                  <a:lnTo>
                    <a:pt x="373" y="172"/>
                  </a:lnTo>
                  <a:lnTo>
                    <a:pt x="364" y="156"/>
                  </a:lnTo>
                  <a:lnTo>
                    <a:pt x="365" y="126"/>
                  </a:lnTo>
                  <a:lnTo>
                    <a:pt x="356" y="119"/>
                  </a:lnTo>
                  <a:lnTo>
                    <a:pt x="348" y="112"/>
                  </a:lnTo>
                  <a:lnTo>
                    <a:pt x="335" y="98"/>
                  </a:lnTo>
                  <a:lnTo>
                    <a:pt x="328" y="83"/>
                  </a:lnTo>
                  <a:lnTo>
                    <a:pt x="319" y="73"/>
                  </a:lnTo>
                  <a:lnTo>
                    <a:pt x="324" y="60"/>
                  </a:lnTo>
                  <a:lnTo>
                    <a:pt x="316" y="50"/>
                  </a:lnTo>
                  <a:lnTo>
                    <a:pt x="301" y="44"/>
                  </a:lnTo>
                  <a:lnTo>
                    <a:pt x="285" y="39"/>
                  </a:lnTo>
                  <a:lnTo>
                    <a:pt x="269" y="34"/>
                  </a:lnTo>
                  <a:lnTo>
                    <a:pt x="246" y="37"/>
                  </a:lnTo>
                  <a:lnTo>
                    <a:pt x="241" y="25"/>
                  </a:lnTo>
                  <a:lnTo>
                    <a:pt x="241" y="2"/>
                  </a:lnTo>
                  <a:lnTo>
                    <a:pt x="205" y="0"/>
                  </a:lnTo>
                  <a:lnTo>
                    <a:pt x="200" y="67"/>
                  </a:lnTo>
                  <a:lnTo>
                    <a:pt x="143" y="67"/>
                  </a:lnTo>
                  <a:lnTo>
                    <a:pt x="130" y="66"/>
                  </a:lnTo>
                  <a:lnTo>
                    <a:pt x="52" y="62"/>
                  </a:lnTo>
                  <a:lnTo>
                    <a:pt x="11" y="60"/>
                  </a:lnTo>
                  <a:lnTo>
                    <a:pt x="11" y="89"/>
                  </a:lnTo>
                  <a:lnTo>
                    <a:pt x="9" y="176"/>
                  </a:lnTo>
                  <a:lnTo>
                    <a:pt x="0" y="220"/>
                  </a:lnTo>
                  <a:lnTo>
                    <a:pt x="0" y="244"/>
                  </a:lnTo>
                  <a:lnTo>
                    <a:pt x="6" y="256"/>
                  </a:lnTo>
                  <a:lnTo>
                    <a:pt x="18" y="269"/>
                  </a:lnTo>
                  <a:lnTo>
                    <a:pt x="33" y="276"/>
                  </a:lnTo>
                  <a:lnTo>
                    <a:pt x="47" y="292"/>
                  </a:lnTo>
                  <a:lnTo>
                    <a:pt x="52" y="304"/>
                  </a:lnTo>
                  <a:lnTo>
                    <a:pt x="68" y="324"/>
                  </a:lnTo>
                  <a:lnTo>
                    <a:pt x="81" y="334"/>
                  </a:lnTo>
                  <a:lnTo>
                    <a:pt x="81" y="334"/>
                  </a:lnTo>
                  <a:lnTo>
                    <a:pt x="81" y="3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63">
              <a:extLst>
                <a:ext uri="{FF2B5EF4-FFF2-40B4-BE49-F238E27FC236}">
                  <a16:creationId xmlns:a16="http://schemas.microsoft.com/office/drawing/2014/main" id="{B8E6749B-DE08-7B5E-F4CE-645A6C7B9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6983" y="8318820"/>
              <a:ext cx="770217" cy="788286"/>
            </a:xfrm>
            <a:custGeom>
              <a:avLst/>
              <a:gdLst>
                <a:gd name="T0" fmla="*/ 336 w 341"/>
                <a:gd name="T1" fmla="*/ 217 h 349"/>
                <a:gd name="T2" fmla="*/ 320 w 341"/>
                <a:gd name="T3" fmla="*/ 215 h 349"/>
                <a:gd name="T4" fmla="*/ 331 w 341"/>
                <a:gd name="T5" fmla="*/ 233 h 349"/>
                <a:gd name="T6" fmla="*/ 331 w 341"/>
                <a:gd name="T7" fmla="*/ 233 h 349"/>
                <a:gd name="T8" fmla="*/ 147 w 341"/>
                <a:gd name="T9" fmla="*/ 326 h 349"/>
                <a:gd name="T10" fmla="*/ 190 w 341"/>
                <a:gd name="T11" fmla="*/ 319 h 349"/>
                <a:gd name="T12" fmla="*/ 235 w 341"/>
                <a:gd name="T13" fmla="*/ 249 h 349"/>
                <a:gd name="T14" fmla="*/ 292 w 341"/>
                <a:gd name="T15" fmla="*/ 215 h 349"/>
                <a:gd name="T16" fmla="*/ 329 w 341"/>
                <a:gd name="T17" fmla="*/ 199 h 349"/>
                <a:gd name="T18" fmla="*/ 336 w 341"/>
                <a:gd name="T19" fmla="*/ 189 h 349"/>
                <a:gd name="T20" fmla="*/ 309 w 341"/>
                <a:gd name="T21" fmla="*/ 174 h 349"/>
                <a:gd name="T22" fmla="*/ 295 w 341"/>
                <a:gd name="T23" fmla="*/ 153 h 349"/>
                <a:gd name="T24" fmla="*/ 295 w 341"/>
                <a:gd name="T25" fmla="*/ 128 h 349"/>
                <a:gd name="T26" fmla="*/ 299 w 341"/>
                <a:gd name="T27" fmla="*/ 105 h 349"/>
                <a:gd name="T28" fmla="*/ 279 w 341"/>
                <a:gd name="T29" fmla="*/ 84 h 349"/>
                <a:gd name="T30" fmla="*/ 265 w 341"/>
                <a:gd name="T31" fmla="*/ 57 h 349"/>
                <a:gd name="T32" fmla="*/ 240 w 341"/>
                <a:gd name="T33" fmla="*/ 59 h 349"/>
                <a:gd name="T34" fmla="*/ 203 w 341"/>
                <a:gd name="T35" fmla="*/ 62 h 349"/>
                <a:gd name="T36" fmla="*/ 187 w 341"/>
                <a:gd name="T37" fmla="*/ 43 h 349"/>
                <a:gd name="T38" fmla="*/ 165 w 341"/>
                <a:gd name="T39" fmla="*/ 21 h 349"/>
                <a:gd name="T40" fmla="*/ 147 w 341"/>
                <a:gd name="T41" fmla="*/ 16 h 349"/>
                <a:gd name="T42" fmla="*/ 126 w 341"/>
                <a:gd name="T43" fmla="*/ 0 h 349"/>
                <a:gd name="T44" fmla="*/ 98 w 341"/>
                <a:gd name="T45" fmla="*/ 19 h 349"/>
                <a:gd name="T46" fmla="*/ 85 w 341"/>
                <a:gd name="T47" fmla="*/ 46 h 349"/>
                <a:gd name="T48" fmla="*/ 64 w 341"/>
                <a:gd name="T49" fmla="*/ 60 h 349"/>
                <a:gd name="T50" fmla="*/ 51 w 341"/>
                <a:gd name="T51" fmla="*/ 105 h 349"/>
                <a:gd name="T52" fmla="*/ 34 w 341"/>
                <a:gd name="T53" fmla="*/ 125 h 349"/>
                <a:gd name="T54" fmla="*/ 1 w 341"/>
                <a:gd name="T55" fmla="*/ 169 h 349"/>
                <a:gd name="T56" fmla="*/ 3 w 341"/>
                <a:gd name="T57" fmla="*/ 212 h 349"/>
                <a:gd name="T58" fmla="*/ 28 w 341"/>
                <a:gd name="T59" fmla="*/ 244 h 349"/>
                <a:gd name="T60" fmla="*/ 26 w 341"/>
                <a:gd name="T61" fmla="*/ 279 h 349"/>
                <a:gd name="T62" fmla="*/ 41 w 341"/>
                <a:gd name="T63" fmla="*/ 306 h 349"/>
                <a:gd name="T64" fmla="*/ 64 w 341"/>
                <a:gd name="T65" fmla="*/ 297 h 349"/>
                <a:gd name="T66" fmla="*/ 71 w 341"/>
                <a:gd name="T67" fmla="*/ 322 h 349"/>
                <a:gd name="T68" fmla="*/ 96 w 341"/>
                <a:gd name="T69" fmla="*/ 322 h 349"/>
                <a:gd name="T70" fmla="*/ 115 w 341"/>
                <a:gd name="T71" fmla="*/ 349 h 349"/>
                <a:gd name="T72" fmla="*/ 147 w 341"/>
                <a:gd name="T7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349">
                  <a:moveTo>
                    <a:pt x="331" y="233"/>
                  </a:moveTo>
                  <a:lnTo>
                    <a:pt x="336" y="217"/>
                  </a:lnTo>
                  <a:lnTo>
                    <a:pt x="309" y="206"/>
                  </a:lnTo>
                  <a:lnTo>
                    <a:pt x="320" y="215"/>
                  </a:lnTo>
                  <a:lnTo>
                    <a:pt x="322" y="231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1" y="233"/>
                  </a:lnTo>
                  <a:close/>
                  <a:moveTo>
                    <a:pt x="147" y="349"/>
                  </a:moveTo>
                  <a:lnTo>
                    <a:pt x="147" y="326"/>
                  </a:lnTo>
                  <a:lnTo>
                    <a:pt x="162" y="322"/>
                  </a:lnTo>
                  <a:lnTo>
                    <a:pt x="190" y="319"/>
                  </a:lnTo>
                  <a:lnTo>
                    <a:pt x="210" y="292"/>
                  </a:lnTo>
                  <a:lnTo>
                    <a:pt x="235" y="249"/>
                  </a:lnTo>
                  <a:lnTo>
                    <a:pt x="251" y="222"/>
                  </a:lnTo>
                  <a:lnTo>
                    <a:pt x="292" y="215"/>
                  </a:lnTo>
                  <a:lnTo>
                    <a:pt x="306" y="206"/>
                  </a:lnTo>
                  <a:lnTo>
                    <a:pt x="329" y="199"/>
                  </a:lnTo>
                  <a:lnTo>
                    <a:pt x="341" y="197"/>
                  </a:lnTo>
                  <a:lnTo>
                    <a:pt x="336" y="189"/>
                  </a:lnTo>
                  <a:lnTo>
                    <a:pt x="325" y="176"/>
                  </a:lnTo>
                  <a:lnTo>
                    <a:pt x="309" y="174"/>
                  </a:lnTo>
                  <a:lnTo>
                    <a:pt x="308" y="158"/>
                  </a:lnTo>
                  <a:lnTo>
                    <a:pt x="295" y="153"/>
                  </a:lnTo>
                  <a:lnTo>
                    <a:pt x="292" y="141"/>
                  </a:lnTo>
                  <a:lnTo>
                    <a:pt x="295" y="128"/>
                  </a:lnTo>
                  <a:lnTo>
                    <a:pt x="292" y="114"/>
                  </a:lnTo>
                  <a:lnTo>
                    <a:pt x="299" y="105"/>
                  </a:lnTo>
                  <a:lnTo>
                    <a:pt x="290" y="98"/>
                  </a:lnTo>
                  <a:lnTo>
                    <a:pt x="279" y="84"/>
                  </a:lnTo>
                  <a:lnTo>
                    <a:pt x="270" y="69"/>
                  </a:lnTo>
                  <a:lnTo>
                    <a:pt x="265" y="57"/>
                  </a:lnTo>
                  <a:lnTo>
                    <a:pt x="252" y="64"/>
                  </a:lnTo>
                  <a:lnTo>
                    <a:pt x="240" y="59"/>
                  </a:lnTo>
                  <a:lnTo>
                    <a:pt x="222" y="60"/>
                  </a:lnTo>
                  <a:lnTo>
                    <a:pt x="203" y="62"/>
                  </a:lnTo>
                  <a:lnTo>
                    <a:pt x="192" y="53"/>
                  </a:lnTo>
                  <a:lnTo>
                    <a:pt x="187" y="43"/>
                  </a:lnTo>
                  <a:lnTo>
                    <a:pt x="178" y="28"/>
                  </a:lnTo>
                  <a:lnTo>
                    <a:pt x="165" y="21"/>
                  </a:lnTo>
                  <a:lnTo>
                    <a:pt x="162" y="7"/>
                  </a:lnTo>
                  <a:lnTo>
                    <a:pt x="147" y="16"/>
                  </a:lnTo>
                  <a:lnTo>
                    <a:pt x="142" y="5"/>
                  </a:lnTo>
                  <a:lnTo>
                    <a:pt x="126" y="0"/>
                  </a:lnTo>
                  <a:lnTo>
                    <a:pt x="112" y="11"/>
                  </a:lnTo>
                  <a:lnTo>
                    <a:pt x="98" y="19"/>
                  </a:lnTo>
                  <a:lnTo>
                    <a:pt x="82" y="21"/>
                  </a:lnTo>
                  <a:lnTo>
                    <a:pt x="85" y="46"/>
                  </a:lnTo>
                  <a:lnTo>
                    <a:pt x="83" y="62"/>
                  </a:lnTo>
                  <a:lnTo>
                    <a:pt x="64" y="60"/>
                  </a:lnTo>
                  <a:lnTo>
                    <a:pt x="53" y="91"/>
                  </a:lnTo>
                  <a:lnTo>
                    <a:pt x="51" y="105"/>
                  </a:lnTo>
                  <a:lnTo>
                    <a:pt x="41" y="112"/>
                  </a:lnTo>
                  <a:lnTo>
                    <a:pt x="34" y="125"/>
                  </a:lnTo>
                  <a:lnTo>
                    <a:pt x="26" y="173"/>
                  </a:lnTo>
                  <a:lnTo>
                    <a:pt x="1" y="169"/>
                  </a:lnTo>
                  <a:lnTo>
                    <a:pt x="0" y="189"/>
                  </a:lnTo>
                  <a:lnTo>
                    <a:pt x="3" y="212"/>
                  </a:lnTo>
                  <a:lnTo>
                    <a:pt x="10" y="235"/>
                  </a:lnTo>
                  <a:lnTo>
                    <a:pt x="28" y="244"/>
                  </a:lnTo>
                  <a:lnTo>
                    <a:pt x="26" y="256"/>
                  </a:lnTo>
                  <a:lnTo>
                    <a:pt x="26" y="279"/>
                  </a:lnTo>
                  <a:lnTo>
                    <a:pt x="42" y="286"/>
                  </a:lnTo>
                  <a:lnTo>
                    <a:pt x="41" y="306"/>
                  </a:lnTo>
                  <a:lnTo>
                    <a:pt x="48" y="294"/>
                  </a:lnTo>
                  <a:lnTo>
                    <a:pt x="64" y="297"/>
                  </a:lnTo>
                  <a:lnTo>
                    <a:pt x="62" y="311"/>
                  </a:lnTo>
                  <a:lnTo>
                    <a:pt x="71" y="322"/>
                  </a:lnTo>
                  <a:lnTo>
                    <a:pt x="78" y="335"/>
                  </a:lnTo>
                  <a:lnTo>
                    <a:pt x="96" y="322"/>
                  </a:lnTo>
                  <a:lnTo>
                    <a:pt x="96" y="349"/>
                  </a:lnTo>
                  <a:lnTo>
                    <a:pt x="115" y="349"/>
                  </a:lnTo>
                  <a:lnTo>
                    <a:pt x="147" y="349"/>
                  </a:lnTo>
                  <a:lnTo>
                    <a:pt x="147" y="349"/>
                  </a:lnTo>
                  <a:lnTo>
                    <a:pt x="147" y="3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64">
              <a:extLst>
                <a:ext uri="{FF2B5EF4-FFF2-40B4-BE49-F238E27FC236}">
                  <a16:creationId xmlns:a16="http://schemas.microsoft.com/office/drawing/2014/main" id="{F8BFF738-56DE-21BF-3C91-6B27BE767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83402" y="9536257"/>
              <a:ext cx="964465" cy="808614"/>
            </a:xfrm>
            <a:custGeom>
              <a:avLst/>
              <a:gdLst>
                <a:gd name="T0" fmla="*/ 173 w 427"/>
                <a:gd name="T1" fmla="*/ 346 h 358"/>
                <a:gd name="T2" fmla="*/ 198 w 427"/>
                <a:gd name="T3" fmla="*/ 349 h 358"/>
                <a:gd name="T4" fmla="*/ 226 w 427"/>
                <a:gd name="T5" fmla="*/ 346 h 358"/>
                <a:gd name="T6" fmla="*/ 253 w 427"/>
                <a:gd name="T7" fmla="*/ 349 h 358"/>
                <a:gd name="T8" fmla="*/ 278 w 427"/>
                <a:gd name="T9" fmla="*/ 333 h 358"/>
                <a:gd name="T10" fmla="*/ 299 w 427"/>
                <a:gd name="T11" fmla="*/ 314 h 358"/>
                <a:gd name="T12" fmla="*/ 326 w 427"/>
                <a:gd name="T13" fmla="*/ 299 h 358"/>
                <a:gd name="T14" fmla="*/ 340 w 427"/>
                <a:gd name="T15" fmla="*/ 273 h 358"/>
                <a:gd name="T16" fmla="*/ 363 w 427"/>
                <a:gd name="T17" fmla="*/ 260 h 358"/>
                <a:gd name="T18" fmla="*/ 392 w 427"/>
                <a:gd name="T19" fmla="*/ 237 h 358"/>
                <a:gd name="T20" fmla="*/ 417 w 427"/>
                <a:gd name="T21" fmla="*/ 226 h 358"/>
                <a:gd name="T22" fmla="*/ 425 w 427"/>
                <a:gd name="T23" fmla="*/ 201 h 358"/>
                <a:gd name="T24" fmla="*/ 402 w 427"/>
                <a:gd name="T25" fmla="*/ 187 h 358"/>
                <a:gd name="T26" fmla="*/ 388 w 427"/>
                <a:gd name="T27" fmla="*/ 162 h 358"/>
                <a:gd name="T28" fmla="*/ 363 w 427"/>
                <a:gd name="T29" fmla="*/ 136 h 358"/>
                <a:gd name="T30" fmla="*/ 331 w 427"/>
                <a:gd name="T31" fmla="*/ 127 h 358"/>
                <a:gd name="T32" fmla="*/ 315 w 427"/>
                <a:gd name="T33" fmla="*/ 102 h 358"/>
                <a:gd name="T34" fmla="*/ 278 w 427"/>
                <a:gd name="T35" fmla="*/ 91 h 358"/>
                <a:gd name="T36" fmla="*/ 247 w 427"/>
                <a:gd name="T37" fmla="*/ 70 h 358"/>
                <a:gd name="T38" fmla="*/ 224 w 427"/>
                <a:gd name="T39" fmla="*/ 29 h 358"/>
                <a:gd name="T40" fmla="*/ 215 w 427"/>
                <a:gd name="T41" fmla="*/ 22 h 358"/>
                <a:gd name="T42" fmla="*/ 196 w 427"/>
                <a:gd name="T43" fmla="*/ 18 h 358"/>
                <a:gd name="T44" fmla="*/ 185 w 427"/>
                <a:gd name="T45" fmla="*/ 54 h 358"/>
                <a:gd name="T46" fmla="*/ 0 w 427"/>
                <a:gd name="T47" fmla="*/ 241 h 358"/>
                <a:gd name="T48" fmla="*/ 14 w 427"/>
                <a:gd name="T49" fmla="*/ 265 h 358"/>
                <a:gd name="T50" fmla="*/ 29 w 427"/>
                <a:gd name="T51" fmla="*/ 299 h 358"/>
                <a:gd name="T52" fmla="*/ 57 w 427"/>
                <a:gd name="T53" fmla="*/ 308 h 358"/>
                <a:gd name="T54" fmla="*/ 78 w 427"/>
                <a:gd name="T55" fmla="*/ 324 h 358"/>
                <a:gd name="T56" fmla="*/ 109 w 427"/>
                <a:gd name="T57" fmla="*/ 331 h 358"/>
                <a:gd name="T58" fmla="*/ 134 w 427"/>
                <a:gd name="T59" fmla="*/ 340 h 358"/>
                <a:gd name="T60" fmla="*/ 158 w 427"/>
                <a:gd name="T61" fmla="*/ 353 h 358"/>
                <a:gd name="T62" fmla="*/ 160 w 427"/>
                <a:gd name="T63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7" h="358">
                  <a:moveTo>
                    <a:pt x="160" y="358"/>
                  </a:moveTo>
                  <a:lnTo>
                    <a:pt x="173" y="346"/>
                  </a:lnTo>
                  <a:lnTo>
                    <a:pt x="185" y="340"/>
                  </a:lnTo>
                  <a:lnTo>
                    <a:pt x="198" y="349"/>
                  </a:lnTo>
                  <a:lnTo>
                    <a:pt x="210" y="344"/>
                  </a:lnTo>
                  <a:lnTo>
                    <a:pt x="226" y="346"/>
                  </a:lnTo>
                  <a:lnTo>
                    <a:pt x="244" y="338"/>
                  </a:lnTo>
                  <a:lnTo>
                    <a:pt x="253" y="349"/>
                  </a:lnTo>
                  <a:lnTo>
                    <a:pt x="269" y="347"/>
                  </a:lnTo>
                  <a:lnTo>
                    <a:pt x="278" y="333"/>
                  </a:lnTo>
                  <a:lnTo>
                    <a:pt x="290" y="324"/>
                  </a:lnTo>
                  <a:lnTo>
                    <a:pt x="299" y="314"/>
                  </a:lnTo>
                  <a:lnTo>
                    <a:pt x="315" y="308"/>
                  </a:lnTo>
                  <a:lnTo>
                    <a:pt x="326" y="299"/>
                  </a:lnTo>
                  <a:lnTo>
                    <a:pt x="329" y="281"/>
                  </a:lnTo>
                  <a:lnTo>
                    <a:pt x="340" y="273"/>
                  </a:lnTo>
                  <a:lnTo>
                    <a:pt x="351" y="278"/>
                  </a:lnTo>
                  <a:lnTo>
                    <a:pt x="363" y="260"/>
                  </a:lnTo>
                  <a:lnTo>
                    <a:pt x="381" y="248"/>
                  </a:lnTo>
                  <a:lnTo>
                    <a:pt x="392" y="237"/>
                  </a:lnTo>
                  <a:lnTo>
                    <a:pt x="406" y="235"/>
                  </a:lnTo>
                  <a:lnTo>
                    <a:pt x="417" y="226"/>
                  </a:lnTo>
                  <a:lnTo>
                    <a:pt x="427" y="216"/>
                  </a:lnTo>
                  <a:lnTo>
                    <a:pt x="425" y="201"/>
                  </a:lnTo>
                  <a:lnTo>
                    <a:pt x="413" y="194"/>
                  </a:lnTo>
                  <a:lnTo>
                    <a:pt x="402" y="187"/>
                  </a:lnTo>
                  <a:lnTo>
                    <a:pt x="397" y="173"/>
                  </a:lnTo>
                  <a:lnTo>
                    <a:pt x="388" y="162"/>
                  </a:lnTo>
                  <a:lnTo>
                    <a:pt x="377" y="148"/>
                  </a:lnTo>
                  <a:lnTo>
                    <a:pt x="363" y="136"/>
                  </a:lnTo>
                  <a:lnTo>
                    <a:pt x="347" y="134"/>
                  </a:lnTo>
                  <a:lnTo>
                    <a:pt x="331" y="127"/>
                  </a:lnTo>
                  <a:lnTo>
                    <a:pt x="322" y="116"/>
                  </a:lnTo>
                  <a:lnTo>
                    <a:pt x="315" y="102"/>
                  </a:lnTo>
                  <a:lnTo>
                    <a:pt x="296" y="96"/>
                  </a:lnTo>
                  <a:lnTo>
                    <a:pt x="278" y="91"/>
                  </a:lnTo>
                  <a:lnTo>
                    <a:pt x="260" y="75"/>
                  </a:lnTo>
                  <a:lnTo>
                    <a:pt x="247" y="70"/>
                  </a:lnTo>
                  <a:lnTo>
                    <a:pt x="237" y="54"/>
                  </a:lnTo>
                  <a:lnTo>
                    <a:pt x="224" y="29"/>
                  </a:lnTo>
                  <a:lnTo>
                    <a:pt x="208" y="31"/>
                  </a:lnTo>
                  <a:lnTo>
                    <a:pt x="215" y="22"/>
                  </a:lnTo>
                  <a:lnTo>
                    <a:pt x="212" y="0"/>
                  </a:lnTo>
                  <a:lnTo>
                    <a:pt x="196" y="18"/>
                  </a:lnTo>
                  <a:lnTo>
                    <a:pt x="205" y="32"/>
                  </a:lnTo>
                  <a:lnTo>
                    <a:pt x="185" y="54"/>
                  </a:lnTo>
                  <a:lnTo>
                    <a:pt x="93" y="148"/>
                  </a:lnTo>
                  <a:lnTo>
                    <a:pt x="0" y="241"/>
                  </a:lnTo>
                  <a:lnTo>
                    <a:pt x="5" y="257"/>
                  </a:lnTo>
                  <a:lnTo>
                    <a:pt x="14" y="265"/>
                  </a:lnTo>
                  <a:lnTo>
                    <a:pt x="18" y="278"/>
                  </a:lnTo>
                  <a:lnTo>
                    <a:pt x="29" y="299"/>
                  </a:lnTo>
                  <a:lnTo>
                    <a:pt x="45" y="305"/>
                  </a:lnTo>
                  <a:lnTo>
                    <a:pt x="57" y="308"/>
                  </a:lnTo>
                  <a:lnTo>
                    <a:pt x="61" y="326"/>
                  </a:lnTo>
                  <a:lnTo>
                    <a:pt x="78" y="324"/>
                  </a:lnTo>
                  <a:lnTo>
                    <a:pt x="93" y="326"/>
                  </a:lnTo>
                  <a:lnTo>
                    <a:pt x="109" y="331"/>
                  </a:lnTo>
                  <a:lnTo>
                    <a:pt x="121" y="338"/>
                  </a:lnTo>
                  <a:lnTo>
                    <a:pt x="134" y="340"/>
                  </a:lnTo>
                  <a:lnTo>
                    <a:pt x="142" y="354"/>
                  </a:lnTo>
                  <a:lnTo>
                    <a:pt x="158" y="353"/>
                  </a:lnTo>
                  <a:lnTo>
                    <a:pt x="160" y="358"/>
                  </a:lnTo>
                  <a:lnTo>
                    <a:pt x="160" y="358"/>
                  </a:lnTo>
                  <a:lnTo>
                    <a:pt x="160" y="35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65">
              <a:extLst>
                <a:ext uri="{FF2B5EF4-FFF2-40B4-BE49-F238E27FC236}">
                  <a16:creationId xmlns:a16="http://schemas.microsoft.com/office/drawing/2014/main" id="{4D5B93DD-0BA4-2009-69C5-30BE8E539E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61825" y="9113881"/>
              <a:ext cx="519501" cy="912514"/>
            </a:xfrm>
            <a:custGeom>
              <a:avLst/>
              <a:gdLst>
                <a:gd name="T0" fmla="*/ 201 w 230"/>
                <a:gd name="T1" fmla="*/ 404 h 404"/>
                <a:gd name="T2" fmla="*/ 207 w 230"/>
                <a:gd name="T3" fmla="*/ 367 h 404"/>
                <a:gd name="T4" fmla="*/ 208 w 230"/>
                <a:gd name="T5" fmla="*/ 351 h 404"/>
                <a:gd name="T6" fmla="*/ 210 w 230"/>
                <a:gd name="T7" fmla="*/ 331 h 404"/>
                <a:gd name="T8" fmla="*/ 210 w 230"/>
                <a:gd name="T9" fmla="*/ 310 h 404"/>
                <a:gd name="T10" fmla="*/ 217 w 230"/>
                <a:gd name="T11" fmla="*/ 258 h 404"/>
                <a:gd name="T12" fmla="*/ 219 w 230"/>
                <a:gd name="T13" fmla="*/ 237 h 404"/>
                <a:gd name="T14" fmla="*/ 219 w 230"/>
                <a:gd name="T15" fmla="*/ 218 h 404"/>
                <a:gd name="T16" fmla="*/ 221 w 230"/>
                <a:gd name="T17" fmla="*/ 198 h 404"/>
                <a:gd name="T18" fmla="*/ 226 w 230"/>
                <a:gd name="T19" fmla="*/ 182 h 404"/>
                <a:gd name="T20" fmla="*/ 230 w 230"/>
                <a:gd name="T21" fmla="*/ 169 h 404"/>
                <a:gd name="T22" fmla="*/ 230 w 230"/>
                <a:gd name="T23" fmla="*/ 157 h 404"/>
                <a:gd name="T24" fmla="*/ 221 w 230"/>
                <a:gd name="T25" fmla="*/ 139 h 404"/>
                <a:gd name="T26" fmla="*/ 215 w 230"/>
                <a:gd name="T27" fmla="*/ 130 h 404"/>
                <a:gd name="T28" fmla="*/ 212 w 230"/>
                <a:gd name="T29" fmla="*/ 116 h 404"/>
                <a:gd name="T30" fmla="*/ 207 w 230"/>
                <a:gd name="T31" fmla="*/ 102 h 404"/>
                <a:gd name="T32" fmla="*/ 205 w 230"/>
                <a:gd name="T33" fmla="*/ 89 h 404"/>
                <a:gd name="T34" fmla="*/ 199 w 230"/>
                <a:gd name="T35" fmla="*/ 79 h 404"/>
                <a:gd name="T36" fmla="*/ 194 w 230"/>
                <a:gd name="T37" fmla="*/ 66 h 404"/>
                <a:gd name="T38" fmla="*/ 192 w 230"/>
                <a:gd name="T39" fmla="*/ 52 h 404"/>
                <a:gd name="T40" fmla="*/ 192 w 230"/>
                <a:gd name="T41" fmla="*/ 40 h 404"/>
                <a:gd name="T42" fmla="*/ 169 w 230"/>
                <a:gd name="T43" fmla="*/ 40 h 404"/>
                <a:gd name="T44" fmla="*/ 155 w 230"/>
                <a:gd name="T45" fmla="*/ 50 h 404"/>
                <a:gd name="T46" fmla="*/ 119 w 230"/>
                <a:gd name="T47" fmla="*/ 50 h 404"/>
                <a:gd name="T48" fmla="*/ 100 w 230"/>
                <a:gd name="T49" fmla="*/ 54 h 404"/>
                <a:gd name="T50" fmla="*/ 94 w 230"/>
                <a:gd name="T51" fmla="*/ 38 h 404"/>
                <a:gd name="T52" fmla="*/ 86 w 230"/>
                <a:gd name="T53" fmla="*/ 27 h 404"/>
                <a:gd name="T54" fmla="*/ 75 w 230"/>
                <a:gd name="T55" fmla="*/ 13 h 404"/>
                <a:gd name="T56" fmla="*/ 62 w 230"/>
                <a:gd name="T57" fmla="*/ 7 h 404"/>
                <a:gd name="T58" fmla="*/ 53 w 230"/>
                <a:gd name="T59" fmla="*/ 0 h 404"/>
                <a:gd name="T60" fmla="*/ 36 w 230"/>
                <a:gd name="T61" fmla="*/ 36 h 404"/>
                <a:gd name="T62" fmla="*/ 27 w 230"/>
                <a:gd name="T63" fmla="*/ 54 h 404"/>
                <a:gd name="T64" fmla="*/ 29 w 230"/>
                <a:gd name="T65" fmla="*/ 72 h 404"/>
                <a:gd name="T66" fmla="*/ 30 w 230"/>
                <a:gd name="T67" fmla="*/ 88 h 404"/>
                <a:gd name="T68" fmla="*/ 29 w 230"/>
                <a:gd name="T69" fmla="*/ 125 h 404"/>
                <a:gd name="T70" fmla="*/ 27 w 230"/>
                <a:gd name="T71" fmla="*/ 141 h 404"/>
                <a:gd name="T72" fmla="*/ 25 w 230"/>
                <a:gd name="T73" fmla="*/ 157 h 404"/>
                <a:gd name="T74" fmla="*/ 23 w 230"/>
                <a:gd name="T75" fmla="*/ 169 h 404"/>
                <a:gd name="T76" fmla="*/ 20 w 230"/>
                <a:gd name="T77" fmla="*/ 189 h 404"/>
                <a:gd name="T78" fmla="*/ 13 w 230"/>
                <a:gd name="T79" fmla="*/ 253 h 404"/>
                <a:gd name="T80" fmla="*/ 7 w 230"/>
                <a:gd name="T81" fmla="*/ 303 h 404"/>
                <a:gd name="T82" fmla="*/ 4 w 230"/>
                <a:gd name="T83" fmla="*/ 326 h 404"/>
                <a:gd name="T84" fmla="*/ 0 w 230"/>
                <a:gd name="T85" fmla="*/ 355 h 404"/>
                <a:gd name="T86" fmla="*/ 13 w 230"/>
                <a:gd name="T87" fmla="*/ 356 h 404"/>
                <a:gd name="T88" fmla="*/ 32 w 230"/>
                <a:gd name="T89" fmla="*/ 358 h 404"/>
                <a:gd name="T90" fmla="*/ 45 w 230"/>
                <a:gd name="T91" fmla="*/ 360 h 404"/>
                <a:gd name="T92" fmla="*/ 57 w 230"/>
                <a:gd name="T93" fmla="*/ 365 h 404"/>
                <a:gd name="T94" fmla="*/ 73 w 230"/>
                <a:gd name="T95" fmla="*/ 371 h 404"/>
                <a:gd name="T96" fmla="*/ 86 w 230"/>
                <a:gd name="T97" fmla="*/ 369 h 404"/>
                <a:gd name="T98" fmla="*/ 98 w 230"/>
                <a:gd name="T99" fmla="*/ 379 h 404"/>
                <a:gd name="T100" fmla="*/ 114 w 230"/>
                <a:gd name="T101" fmla="*/ 381 h 404"/>
                <a:gd name="T102" fmla="*/ 132 w 230"/>
                <a:gd name="T103" fmla="*/ 387 h 404"/>
                <a:gd name="T104" fmla="*/ 134 w 230"/>
                <a:gd name="T105" fmla="*/ 374 h 404"/>
                <a:gd name="T106" fmla="*/ 142 w 230"/>
                <a:gd name="T107" fmla="*/ 385 h 404"/>
                <a:gd name="T108" fmla="*/ 157 w 230"/>
                <a:gd name="T109" fmla="*/ 376 h 404"/>
                <a:gd name="T110" fmla="*/ 169 w 230"/>
                <a:gd name="T111" fmla="*/ 381 h 404"/>
                <a:gd name="T112" fmla="*/ 178 w 230"/>
                <a:gd name="T113" fmla="*/ 388 h 404"/>
                <a:gd name="T114" fmla="*/ 185 w 230"/>
                <a:gd name="T115" fmla="*/ 399 h 404"/>
                <a:gd name="T116" fmla="*/ 201 w 230"/>
                <a:gd name="T117" fmla="*/ 404 h 404"/>
                <a:gd name="T118" fmla="*/ 201 w 230"/>
                <a:gd name="T119" fmla="*/ 404 h 404"/>
                <a:gd name="T120" fmla="*/ 201 w 230"/>
                <a:gd name="T121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404">
                  <a:moveTo>
                    <a:pt x="201" y="404"/>
                  </a:moveTo>
                  <a:lnTo>
                    <a:pt x="207" y="367"/>
                  </a:lnTo>
                  <a:lnTo>
                    <a:pt x="208" y="351"/>
                  </a:lnTo>
                  <a:lnTo>
                    <a:pt x="210" y="331"/>
                  </a:lnTo>
                  <a:lnTo>
                    <a:pt x="210" y="310"/>
                  </a:lnTo>
                  <a:lnTo>
                    <a:pt x="217" y="258"/>
                  </a:lnTo>
                  <a:lnTo>
                    <a:pt x="219" y="237"/>
                  </a:lnTo>
                  <a:lnTo>
                    <a:pt x="219" y="218"/>
                  </a:lnTo>
                  <a:lnTo>
                    <a:pt x="221" y="198"/>
                  </a:lnTo>
                  <a:lnTo>
                    <a:pt x="226" y="182"/>
                  </a:lnTo>
                  <a:lnTo>
                    <a:pt x="230" y="169"/>
                  </a:lnTo>
                  <a:lnTo>
                    <a:pt x="230" y="157"/>
                  </a:lnTo>
                  <a:lnTo>
                    <a:pt x="221" y="139"/>
                  </a:lnTo>
                  <a:lnTo>
                    <a:pt x="215" y="130"/>
                  </a:lnTo>
                  <a:lnTo>
                    <a:pt x="212" y="116"/>
                  </a:lnTo>
                  <a:lnTo>
                    <a:pt x="207" y="102"/>
                  </a:lnTo>
                  <a:lnTo>
                    <a:pt x="205" y="89"/>
                  </a:lnTo>
                  <a:lnTo>
                    <a:pt x="199" y="79"/>
                  </a:lnTo>
                  <a:lnTo>
                    <a:pt x="194" y="66"/>
                  </a:lnTo>
                  <a:lnTo>
                    <a:pt x="192" y="52"/>
                  </a:lnTo>
                  <a:lnTo>
                    <a:pt x="192" y="40"/>
                  </a:lnTo>
                  <a:lnTo>
                    <a:pt x="169" y="40"/>
                  </a:lnTo>
                  <a:lnTo>
                    <a:pt x="155" y="50"/>
                  </a:lnTo>
                  <a:lnTo>
                    <a:pt x="119" y="50"/>
                  </a:lnTo>
                  <a:lnTo>
                    <a:pt x="100" y="54"/>
                  </a:lnTo>
                  <a:lnTo>
                    <a:pt x="94" y="38"/>
                  </a:lnTo>
                  <a:lnTo>
                    <a:pt x="86" y="27"/>
                  </a:lnTo>
                  <a:lnTo>
                    <a:pt x="75" y="13"/>
                  </a:lnTo>
                  <a:lnTo>
                    <a:pt x="62" y="7"/>
                  </a:lnTo>
                  <a:lnTo>
                    <a:pt x="53" y="0"/>
                  </a:lnTo>
                  <a:lnTo>
                    <a:pt x="36" y="36"/>
                  </a:lnTo>
                  <a:lnTo>
                    <a:pt x="27" y="54"/>
                  </a:lnTo>
                  <a:lnTo>
                    <a:pt x="29" y="72"/>
                  </a:lnTo>
                  <a:lnTo>
                    <a:pt x="30" y="88"/>
                  </a:lnTo>
                  <a:lnTo>
                    <a:pt x="29" y="125"/>
                  </a:lnTo>
                  <a:lnTo>
                    <a:pt x="27" y="141"/>
                  </a:lnTo>
                  <a:lnTo>
                    <a:pt x="25" y="157"/>
                  </a:lnTo>
                  <a:lnTo>
                    <a:pt x="23" y="169"/>
                  </a:lnTo>
                  <a:lnTo>
                    <a:pt x="20" y="189"/>
                  </a:lnTo>
                  <a:lnTo>
                    <a:pt x="13" y="253"/>
                  </a:lnTo>
                  <a:lnTo>
                    <a:pt x="7" y="303"/>
                  </a:lnTo>
                  <a:lnTo>
                    <a:pt x="4" y="326"/>
                  </a:lnTo>
                  <a:lnTo>
                    <a:pt x="0" y="355"/>
                  </a:lnTo>
                  <a:lnTo>
                    <a:pt x="13" y="356"/>
                  </a:lnTo>
                  <a:lnTo>
                    <a:pt x="32" y="358"/>
                  </a:lnTo>
                  <a:lnTo>
                    <a:pt x="45" y="360"/>
                  </a:lnTo>
                  <a:lnTo>
                    <a:pt x="57" y="365"/>
                  </a:lnTo>
                  <a:lnTo>
                    <a:pt x="73" y="371"/>
                  </a:lnTo>
                  <a:lnTo>
                    <a:pt x="86" y="369"/>
                  </a:lnTo>
                  <a:lnTo>
                    <a:pt x="98" y="379"/>
                  </a:lnTo>
                  <a:lnTo>
                    <a:pt x="114" y="381"/>
                  </a:lnTo>
                  <a:lnTo>
                    <a:pt x="132" y="387"/>
                  </a:lnTo>
                  <a:lnTo>
                    <a:pt x="134" y="374"/>
                  </a:lnTo>
                  <a:lnTo>
                    <a:pt x="142" y="385"/>
                  </a:lnTo>
                  <a:lnTo>
                    <a:pt x="157" y="376"/>
                  </a:lnTo>
                  <a:lnTo>
                    <a:pt x="169" y="381"/>
                  </a:lnTo>
                  <a:lnTo>
                    <a:pt x="178" y="388"/>
                  </a:lnTo>
                  <a:lnTo>
                    <a:pt x="185" y="399"/>
                  </a:lnTo>
                  <a:lnTo>
                    <a:pt x="201" y="404"/>
                  </a:lnTo>
                  <a:lnTo>
                    <a:pt x="201" y="404"/>
                  </a:lnTo>
                  <a:lnTo>
                    <a:pt x="201" y="4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66">
              <a:extLst>
                <a:ext uri="{FF2B5EF4-FFF2-40B4-BE49-F238E27FC236}">
                  <a16:creationId xmlns:a16="http://schemas.microsoft.com/office/drawing/2014/main" id="{7C0DD72B-E7CC-4723-A272-C128C4F5A6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115627" y="10462323"/>
              <a:ext cx="716008" cy="618883"/>
            </a:xfrm>
            <a:custGeom>
              <a:avLst/>
              <a:gdLst>
                <a:gd name="T0" fmla="*/ 155 w 317"/>
                <a:gd name="T1" fmla="*/ 272 h 274"/>
                <a:gd name="T2" fmla="*/ 171 w 317"/>
                <a:gd name="T3" fmla="*/ 270 h 274"/>
                <a:gd name="T4" fmla="*/ 184 w 317"/>
                <a:gd name="T5" fmla="*/ 260 h 274"/>
                <a:gd name="T6" fmla="*/ 223 w 317"/>
                <a:gd name="T7" fmla="*/ 258 h 274"/>
                <a:gd name="T8" fmla="*/ 237 w 317"/>
                <a:gd name="T9" fmla="*/ 245 h 274"/>
                <a:gd name="T10" fmla="*/ 237 w 317"/>
                <a:gd name="T11" fmla="*/ 233 h 274"/>
                <a:gd name="T12" fmla="*/ 251 w 317"/>
                <a:gd name="T13" fmla="*/ 226 h 274"/>
                <a:gd name="T14" fmla="*/ 262 w 317"/>
                <a:gd name="T15" fmla="*/ 197 h 274"/>
                <a:gd name="T16" fmla="*/ 284 w 317"/>
                <a:gd name="T17" fmla="*/ 201 h 274"/>
                <a:gd name="T18" fmla="*/ 296 w 317"/>
                <a:gd name="T19" fmla="*/ 185 h 274"/>
                <a:gd name="T20" fmla="*/ 310 w 317"/>
                <a:gd name="T21" fmla="*/ 174 h 274"/>
                <a:gd name="T22" fmla="*/ 317 w 317"/>
                <a:gd name="T23" fmla="*/ 162 h 274"/>
                <a:gd name="T24" fmla="*/ 310 w 317"/>
                <a:gd name="T25" fmla="*/ 142 h 274"/>
                <a:gd name="T26" fmla="*/ 292 w 317"/>
                <a:gd name="T27" fmla="*/ 133 h 274"/>
                <a:gd name="T28" fmla="*/ 284 w 317"/>
                <a:gd name="T29" fmla="*/ 122 h 274"/>
                <a:gd name="T30" fmla="*/ 266 w 317"/>
                <a:gd name="T31" fmla="*/ 114 h 274"/>
                <a:gd name="T32" fmla="*/ 250 w 317"/>
                <a:gd name="T33" fmla="*/ 108 h 274"/>
                <a:gd name="T34" fmla="*/ 243 w 317"/>
                <a:gd name="T35" fmla="*/ 98 h 274"/>
                <a:gd name="T36" fmla="*/ 227 w 317"/>
                <a:gd name="T37" fmla="*/ 89 h 274"/>
                <a:gd name="T38" fmla="*/ 216 w 317"/>
                <a:gd name="T39" fmla="*/ 78 h 274"/>
                <a:gd name="T40" fmla="*/ 207 w 317"/>
                <a:gd name="T41" fmla="*/ 71 h 274"/>
                <a:gd name="T42" fmla="*/ 191 w 317"/>
                <a:gd name="T43" fmla="*/ 69 h 274"/>
                <a:gd name="T44" fmla="*/ 175 w 317"/>
                <a:gd name="T45" fmla="*/ 64 h 274"/>
                <a:gd name="T46" fmla="*/ 166 w 317"/>
                <a:gd name="T47" fmla="*/ 57 h 274"/>
                <a:gd name="T48" fmla="*/ 152 w 317"/>
                <a:gd name="T49" fmla="*/ 44 h 274"/>
                <a:gd name="T50" fmla="*/ 139 w 317"/>
                <a:gd name="T51" fmla="*/ 41 h 274"/>
                <a:gd name="T52" fmla="*/ 130 w 317"/>
                <a:gd name="T53" fmla="*/ 30 h 274"/>
                <a:gd name="T54" fmla="*/ 120 w 317"/>
                <a:gd name="T55" fmla="*/ 21 h 274"/>
                <a:gd name="T56" fmla="*/ 111 w 317"/>
                <a:gd name="T57" fmla="*/ 7 h 274"/>
                <a:gd name="T58" fmla="*/ 82 w 317"/>
                <a:gd name="T59" fmla="*/ 0 h 274"/>
                <a:gd name="T60" fmla="*/ 84 w 317"/>
                <a:gd name="T61" fmla="*/ 37 h 274"/>
                <a:gd name="T62" fmla="*/ 24 w 317"/>
                <a:gd name="T63" fmla="*/ 35 h 274"/>
                <a:gd name="T64" fmla="*/ 11 w 317"/>
                <a:gd name="T65" fmla="*/ 37 h 274"/>
                <a:gd name="T66" fmla="*/ 0 w 317"/>
                <a:gd name="T67" fmla="*/ 67 h 274"/>
                <a:gd name="T68" fmla="*/ 0 w 317"/>
                <a:gd name="T69" fmla="*/ 85 h 274"/>
                <a:gd name="T70" fmla="*/ 2 w 317"/>
                <a:gd name="T71" fmla="*/ 103 h 274"/>
                <a:gd name="T72" fmla="*/ 4 w 317"/>
                <a:gd name="T73" fmla="*/ 142 h 274"/>
                <a:gd name="T74" fmla="*/ 27 w 317"/>
                <a:gd name="T75" fmla="*/ 142 h 274"/>
                <a:gd name="T76" fmla="*/ 29 w 317"/>
                <a:gd name="T77" fmla="*/ 227 h 274"/>
                <a:gd name="T78" fmla="*/ 81 w 317"/>
                <a:gd name="T79" fmla="*/ 224 h 274"/>
                <a:gd name="T80" fmla="*/ 107 w 317"/>
                <a:gd name="T81" fmla="*/ 224 h 274"/>
                <a:gd name="T82" fmla="*/ 111 w 317"/>
                <a:gd name="T83" fmla="*/ 249 h 274"/>
                <a:gd name="T84" fmla="*/ 120 w 317"/>
                <a:gd name="T85" fmla="*/ 270 h 274"/>
                <a:gd name="T86" fmla="*/ 146 w 317"/>
                <a:gd name="T87" fmla="*/ 274 h 274"/>
                <a:gd name="T88" fmla="*/ 155 w 317"/>
                <a:gd name="T89" fmla="*/ 272 h 274"/>
                <a:gd name="T90" fmla="*/ 155 w 317"/>
                <a:gd name="T91" fmla="*/ 272 h 274"/>
                <a:gd name="T92" fmla="*/ 155 w 317"/>
                <a:gd name="T93" fmla="*/ 27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7" h="274">
                  <a:moveTo>
                    <a:pt x="155" y="272"/>
                  </a:moveTo>
                  <a:lnTo>
                    <a:pt x="171" y="270"/>
                  </a:lnTo>
                  <a:lnTo>
                    <a:pt x="184" y="260"/>
                  </a:lnTo>
                  <a:lnTo>
                    <a:pt x="223" y="258"/>
                  </a:lnTo>
                  <a:lnTo>
                    <a:pt x="237" y="245"/>
                  </a:lnTo>
                  <a:lnTo>
                    <a:pt x="237" y="233"/>
                  </a:lnTo>
                  <a:lnTo>
                    <a:pt x="251" y="226"/>
                  </a:lnTo>
                  <a:lnTo>
                    <a:pt x="262" y="197"/>
                  </a:lnTo>
                  <a:lnTo>
                    <a:pt x="284" y="201"/>
                  </a:lnTo>
                  <a:lnTo>
                    <a:pt x="296" y="185"/>
                  </a:lnTo>
                  <a:lnTo>
                    <a:pt x="310" y="174"/>
                  </a:lnTo>
                  <a:lnTo>
                    <a:pt x="317" y="162"/>
                  </a:lnTo>
                  <a:lnTo>
                    <a:pt x="310" y="142"/>
                  </a:lnTo>
                  <a:lnTo>
                    <a:pt x="292" y="133"/>
                  </a:lnTo>
                  <a:lnTo>
                    <a:pt x="284" y="122"/>
                  </a:lnTo>
                  <a:lnTo>
                    <a:pt x="266" y="114"/>
                  </a:lnTo>
                  <a:lnTo>
                    <a:pt x="250" y="108"/>
                  </a:lnTo>
                  <a:lnTo>
                    <a:pt x="243" y="98"/>
                  </a:lnTo>
                  <a:lnTo>
                    <a:pt x="227" y="89"/>
                  </a:lnTo>
                  <a:lnTo>
                    <a:pt x="216" y="78"/>
                  </a:lnTo>
                  <a:lnTo>
                    <a:pt x="207" y="71"/>
                  </a:lnTo>
                  <a:lnTo>
                    <a:pt x="191" y="69"/>
                  </a:lnTo>
                  <a:lnTo>
                    <a:pt x="175" y="64"/>
                  </a:lnTo>
                  <a:lnTo>
                    <a:pt x="166" y="57"/>
                  </a:lnTo>
                  <a:lnTo>
                    <a:pt x="152" y="44"/>
                  </a:lnTo>
                  <a:lnTo>
                    <a:pt x="139" y="41"/>
                  </a:lnTo>
                  <a:lnTo>
                    <a:pt x="130" y="30"/>
                  </a:lnTo>
                  <a:lnTo>
                    <a:pt x="120" y="21"/>
                  </a:lnTo>
                  <a:lnTo>
                    <a:pt x="111" y="7"/>
                  </a:lnTo>
                  <a:lnTo>
                    <a:pt x="82" y="0"/>
                  </a:lnTo>
                  <a:lnTo>
                    <a:pt x="84" y="37"/>
                  </a:lnTo>
                  <a:lnTo>
                    <a:pt x="24" y="35"/>
                  </a:lnTo>
                  <a:lnTo>
                    <a:pt x="11" y="37"/>
                  </a:lnTo>
                  <a:lnTo>
                    <a:pt x="0" y="67"/>
                  </a:lnTo>
                  <a:lnTo>
                    <a:pt x="0" y="85"/>
                  </a:lnTo>
                  <a:lnTo>
                    <a:pt x="2" y="103"/>
                  </a:lnTo>
                  <a:lnTo>
                    <a:pt x="4" y="142"/>
                  </a:lnTo>
                  <a:lnTo>
                    <a:pt x="27" y="142"/>
                  </a:lnTo>
                  <a:lnTo>
                    <a:pt x="29" y="227"/>
                  </a:lnTo>
                  <a:lnTo>
                    <a:pt x="81" y="224"/>
                  </a:lnTo>
                  <a:lnTo>
                    <a:pt x="107" y="224"/>
                  </a:lnTo>
                  <a:lnTo>
                    <a:pt x="111" y="249"/>
                  </a:lnTo>
                  <a:lnTo>
                    <a:pt x="120" y="270"/>
                  </a:lnTo>
                  <a:lnTo>
                    <a:pt x="146" y="274"/>
                  </a:lnTo>
                  <a:lnTo>
                    <a:pt x="155" y="272"/>
                  </a:lnTo>
                  <a:lnTo>
                    <a:pt x="155" y="272"/>
                  </a:lnTo>
                  <a:lnTo>
                    <a:pt x="155" y="2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67">
              <a:extLst>
                <a:ext uri="{FF2B5EF4-FFF2-40B4-BE49-F238E27FC236}">
                  <a16:creationId xmlns:a16="http://schemas.microsoft.com/office/drawing/2014/main" id="{0085757A-1D5A-1B8F-F411-034861B79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6337" y="10247747"/>
              <a:ext cx="975757" cy="948653"/>
            </a:xfrm>
            <a:custGeom>
              <a:avLst/>
              <a:gdLst>
                <a:gd name="T0" fmla="*/ 411 w 432"/>
                <a:gd name="T1" fmla="*/ 419 h 420"/>
                <a:gd name="T2" fmla="*/ 413 w 432"/>
                <a:gd name="T3" fmla="*/ 319 h 420"/>
                <a:gd name="T4" fmla="*/ 422 w 432"/>
                <a:gd name="T5" fmla="*/ 321 h 420"/>
                <a:gd name="T6" fmla="*/ 432 w 432"/>
                <a:gd name="T7" fmla="*/ 237 h 420"/>
                <a:gd name="T8" fmla="*/ 416 w 432"/>
                <a:gd name="T9" fmla="*/ 239 h 420"/>
                <a:gd name="T10" fmla="*/ 406 w 432"/>
                <a:gd name="T11" fmla="*/ 162 h 420"/>
                <a:gd name="T12" fmla="*/ 406 w 432"/>
                <a:gd name="T13" fmla="*/ 134 h 420"/>
                <a:gd name="T14" fmla="*/ 242 w 432"/>
                <a:gd name="T15" fmla="*/ 136 h 420"/>
                <a:gd name="T16" fmla="*/ 242 w 432"/>
                <a:gd name="T17" fmla="*/ 23 h 420"/>
                <a:gd name="T18" fmla="*/ 242 w 432"/>
                <a:gd name="T19" fmla="*/ 0 h 420"/>
                <a:gd name="T20" fmla="*/ 233 w 432"/>
                <a:gd name="T21" fmla="*/ 16 h 420"/>
                <a:gd name="T22" fmla="*/ 222 w 432"/>
                <a:gd name="T23" fmla="*/ 27 h 420"/>
                <a:gd name="T24" fmla="*/ 208 w 432"/>
                <a:gd name="T25" fmla="*/ 36 h 420"/>
                <a:gd name="T26" fmla="*/ 196 w 432"/>
                <a:gd name="T27" fmla="*/ 34 h 420"/>
                <a:gd name="T28" fmla="*/ 180 w 432"/>
                <a:gd name="T29" fmla="*/ 32 h 420"/>
                <a:gd name="T30" fmla="*/ 164 w 432"/>
                <a:gd name="T31" fmla="*/ 31 h 420"/>
                <a:gd name="T32" fmla="*/ 148 w 432"/>
                <a:gd name="T33" fmla="*/ 34 h 420"/>
                <a:gd name="T34" fmla="*/ 135 w 432"/>
                <a:gd name="T35" fmla="*/ 27 h 420"/>
                <a:gd name="T36" fmla="*/ 123 w 432"/>
                <a:gd name="T37" fmla="*/ 31 h 420"/>
                <a:gd name="T38" fmla="*/ 116 w 432"/>
                <a:gd name="T39" fmla="*/ 137 h 420"/>
                <a:gd name="T40" fmla="*/ 105 w 432"/>
                <a:gd name="T41" fmla="*/ 148 h 420"/>
                <a:gd name="T42" fmla="*/ 105 w 432"/>
                <a:gd name="T43" fmla="*/ 168 h 420"/>
                <a:gd name="T44" fmla="*/ 94 w 432"/>
                <a:gd name="T45" fmla="*/ 173 h 420"/>
                <a:gd name="T46" fmla="*/ 80 w 432"/>
                <a:gd name="T47" fmla="*/ 184 h 420"/>
                <a:gd name="T48" fmla="*/ 69 w 432"/>
                <a:gd name="T49" fmla="*/ 193 h 420"/>
                <a:gd name="T50" fmla="*/ 71 w 432"/>
                <a:gd name="T51" fmla="*/ 235 h 420"/>
                <a:gd name="T52" fmla="*/ 57 w 432"/>
                <a:gd name="T53" fmla="*/ 266 h 420"/>
                <a:gd name="T54" fmla="*/ 53 w 432"/>
                <a:gd name="T55" fmla="*/ 274 h 420"/>
                <a:gd name="T56" fmla="*/ 46 w 432"/>
                <a:gd name="T57" fmla="*/ 287 h 420"/>
                <a:gd name="T58" fmla="*/ 37 w 432"/>
                <a:gd name="T59" fmla="*/ 305 h 420"/>
                <a:gd name="T60" fmla="*/ 32 w 432"/>
                <a:gd name="T61" fmla="*/ 317 h 420"/>
                <a:gd name="T62" fmla="*/ 9 w 432"/>
                <a:gd name="T63" fmla="*/ 324 h 420"/>
                <a:gd name="T64" fmla="*/ 0 w 432"/>
                <a:gd name="T65" fmla="*/ 339 h 420"/>
                <a:gd name="T66" fmla="*/ 11 w 432"/>
                <a:gd name="T67" fmla="*/ 353 h 420"/>
                <a:gd name="T68" fmla="*/ 11 w 432"/>
                <a:gd name="T69" fmla="*/ 365 h 420"/>
                <a:gd name="T70" fmla="*/ 144 w 432"/>
                <a:gd name="T71" fmla="*/ 372 h 420"/>
                <a:gd name="T72" fmla="*/ 153 w 432"/>
                <a:gd name="T73" fmla="*/ 387 h 420"/>
                <a:gd name="T74" fmla="*/ 244 w 432"/>
                <a:gd name="T75" fmla="*/ 381 h 420"/>
                <a:gd name="T76" fmla="*/ 253 w 432"/>
                <a:gd name="T77" fmla="*/ 410 h 420"/>
                <a:gd name="T78" fmla="*/ 262 w 432"/>
                <a:gd name="T79" fmla="*/ 420 h 420"/>
                <a:gd name="T80" fmla="*/ 411 w 432"/>
                <a:gd name="T81" fmla="*/ 419 h 420"/>
                <a:gd name="T82" fmla="*/ 411 w 432"/>
                <a:gd name="T83" fmla="*/ 419 h 420"/>
                <a:gd name="T84" fmla="*/ 411 w 432"/>
                <a:gd name="T85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32" h="420">
                  <a:moveTo>
                    <a:pt x="411" y="419"/>
                  </a:moveTo>
                  <a:lnTo>
                    <a:pt x="413" y="319"/>
                  </a:lnTo>
                  <a:lnTo>
                    <a:pt x="422" y="321"/>
                  </a:lnTo>
                  <a:lnTo>
                    <a:pt x="432" y="237"/>
                  </a:lnTo>
                  <a:lnTo>
                    <a:pt x="416" y="239"/>
                  </a:lnTo>
                  <a:lnTo>
                    <a:pt x="406" y="162"/>
                  </a:lnTo>
                  <a:lnTo>
                    <a:pt x="406" y="134"/>
                  </a:lnTo>
                  <a:lnTo>
                    <a:pt x="242" y="136"/>
                  </a:lnTo>
                  <a:lnTo>
                    <a:pt x="242" y="23"/>
                  </a:lnTo>
                  <a:lnTo>
                    <a:pt x="242" y="0"/>
                  </a:lnTo>
                  <a:lnTo>
                    <a:pt x="233" y="16"/>
                  </a:lnTo>
                  <a:lnTo>
                    <a:pt x="222" y="27"/>
                  </a:lnTo>
                  <a:lnTo>
                    <a:pt x="208" y="36"/>
                  </a:lnTo>
                  <a:lnTo>
                    <a:pt x="196" y="34"/>
                  </a:lnTo>
                  <a:lnTo>
                    <a:pt x="180" y="32"/>
                  </a:lnTo>
                  <a:lnTo>
                    <a:pt x="164" y="31"/>
                  </a:lnTo>
                  <a:lnTo>
                    <a:pt x="148" y="34"/>
                  </a:lnTo>
                  <a:lnTo>
                    <a:pt x="135" y="27"/>
                  </a:lnTo>
                  <a:lnTo>
                    <a:pt x="123" y="31"/>
                  </a:lnTo>
                  <a:lnTo>
                    <a:pt x="116" y="137"/>
                  </a:lnTo>
                  <a:lnTo>
                    <a:pt x="105" y="148"/>
                  </a:lnTo>
                  <a:lnTo>
                    <a:pt x="105" y="168"/>
                  </a:lnTo>
                  <a:lnTo>
                    <a:pt x="94" y="173"/>
                  </a:lnTo>
                  <a:lnTo>
                    <a:pt x="80" y="184"/>
                  </a:lnTo>
                  <a:lnTo>
                    <a:pt x="69" y="193"/>
                  </a:lnTo>
                  <a:lnTo>
                    <a:pt x="71" y="235"/>
                  </a:lnTo>
                  <a:lnTo>
                    <a:pt x="57" y="266"/>
                  </a:lnTo>
                  <a:lnTo>
                    <a:pt x="53" y="274"/>
                  </a:lnTo>
                  <a:lnTo>
                    <a:pt x="46" y="287"/>
                  </a:lnTo>
                  <a:lnTo>
                    <a:pt x="37" y="305"/>
                  </a:lnTo>
                  <a:lnTo>
                    <a:pt x="32" y="317"/>
                  </a:lnTo>
                  <a:lnTo>
                    <a:pt x="9" y="324"/>
                  </a:lnTo>
                  <a:lnTo>
                    <a:pt x="0" y="339"/>
                  </a:lnTo>
                  <a:lnTo>
                    <a:pt x="11" y="353"/>
                  </a:lnTo>
                  <a:lnTo>
                    <a:pt x="11" y="365"/>
                  </a:lnTo>
                  <a:lnTo>
                    <a:pt x="144" y="372"/>
                  </a:lnTo>
                  <a:lnTo>
                    <a:pt x="153" y="387"/>
                  </a:lnTo>
                  <a:lnTo>
                    <a:pt x="244" y="381"/>
                  </a:lnTo>
                  <a:lnTo>
                    <a:pt x="253" y="410"/>
                  </a:lnTo>
                  <a:lnTo>
                    <a:pt x="262" y="420"/>
                  </a:lnTo>
                  <a:lnTo>
                    <a:pt x="411" y="419"/>
                  </a:lnTo>
                  <a:lnTo>
                    <a:pt x="411" y="419"/>
                  </a:lnTo>
                  <a:lnTo>
                    <a:pt x="411" y="4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68">
              <a:extLst>
                <a:ext uri="{FF2B5EF4-FFF2-40B4-BE49-F238E27FC236}">
                  <a16:creationId xmlns:a16="http://schemas.microsoft.com/office/drawing/2014/main" id="{BBA9D37F-D9A9-14C9-FD3A-C8E21BDF8F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8419" y="10356165"/>
              <a:ext cx="889927" cy="623401"/>
            </a:xfrm>
            <a:custGeom>
              <a:avLst/>
              <a:gdLst>
                <a:gd name="T0" fmla="*/ 287 w 394"/>
                <a:gd name="T1" fmla="*/ 276 h 276"/>
                <a:gd name="T2" fmla="*/ 299 w 394"/>
                <a:gd name="T3" fmla="*/ 274 h 276"/>
                <a:gd name="T4" fmla="*/ 313 w 394"/>
                <a:gd name="T5" fmla="*/ 260 h 276"/>
                <a:gd name="T6" fmla="*/ 319 w 394"/>
                <a:gd name="T7" fmla="*/ 244 h 276"/>
                <a:gd name="T8" fmla="*/ 331 w 394"/>
                <a:gd name="T9" fmla="*/ 234 h 276"/>
                <a:gd name="T10" fmla="*/ 335 w 394"/>
                <a:gd name="T11" fmla="*/ 221 h 276"/>
                <a:gd name="T12" fmla="*/ 344 w 394"/>
                <a:gd name="T13" fmla="*/ 200 h 276"/>
                <a:gd name="T14" fmla="*/ 349 w 394"/>
                <a:gd name="T15" fmla="*/ 159 h 276"/>
                <a:gd name="T16" fmla="*/ 358 w 394"/>
                <a:gd name="T17" fmla="*/ 146 h 276"/>
                <a:gd name="T18" fmla="*/ 372 w 394"/>
                <a:gd name="T19" fmla="*/ 136 h 276"/>
                <a:gd name="T20" fmla="*/ 383 w 394"/>
                <a:gd name="T21" fmla="*/ 123 h 276"/>
                <a:gd name="T22" fmla="*/ 383 w 394"/>
                <a:gd name="T23" fmla="*/ 100 h 276"/>
                <a:gd name="T24" fmla="*/ 394 w 394"/>
                <a:gd name="T25" fmla="*/ 89 h 276"/>
                <a:gd name="T26" fmla="*/ 349 w 394"/>
                <a:gd name="T27" fmla="*/ 88 h 276"/>
                <a:gd name="T28" fmla="*/ 297 w 394"/>
                <a:gd name="T29" fmla="*/ 88 h 276"/>
                <a:gd name="T30" fmla="*/ 281 w 394"/>
                <a:gd name="T31" fmla="*/ 86 h 276"/>
                <a:gd name="T32" fmla="*/ 255 w 394"/>
                <a:gd name="T33" fmla="*/ 86 h 276"/>
                <a:gd name="T34" fmla="*/ 255 w 394"/>
                <a:gd name="T35" fmla="*/ 111 h 276"/>
                <a:gd name="T36" fmla="*/ 214 w 394"/>
                <a:gd name="T37" fmla="*/ 109 h 276"/>
                <a:gd name="T38" fmla="*/ 184 w 394"/>
                <a:gd name="T39" fmla="*/ 109 h 276"/>
                <a:gd name="T40" fmla="*/ 184 w 394"/>
                <a:gd name="T41" fmla="*/ 82 h 276"/>
                <a:gd name="T42" fmla="*/ 141 w 394"/>
                <a:gd name="T43" fmla="*/ 84 h 276"/>
                <a:gd name="T44" fmla="*/ 137 w 394"/>
                <a:gd name="T45" fmla="*/ 41 h 276"/>
                <a:gd name="T46" fmla="*/ 137 w 394"/>
                <a:gd name="T47" fmla="*/ 13 h 276"/>
                <a:gd name="T48" fmla="*/ 127 w 394"/>
                <a:gd name="T49" fmla="*/ 0 h 276"/>
                <a:gd name="T50" fmla="*/ 103 w 394"/>
                <a:gd name="T51" fmla="*/ 2 h 276"/>
                <a:gd name="T52" fmla="*/ 73 w 394"/>
                <a:gd name="T53" fmla="*/ 15 h 276"/>
                <a:gd name="T54" fmla="*/ 38 w 394"/>
                <a:gd name="T55" fmla="*/ 13 h 276"/>
                <a:gd name="T56" fmla="*/ 29 w 394"/>
                <a:gd name="T57" fmla="*/ 29 h 276"/>
                <a:gd name="T58" fmla="*/ 32 w 394"/>
                <a:gd name="T59" fmla="*/ 45 h 276"/>
                <a:gd name="T60" fmla="*/ 38 w 394"/>
                <a:gd name="T61" fmla="*/ 59 h 276"/>
                <a:gd name="T62" fmla="*/ 30 w 394"/>
                <a:gd name="T63" fmla="*/ 70 h 276"/>
                <a:gd name="T64" fmla="*/ 7 w 394"/>
                <a:gd name="T65" fmla="*/ 72 h 276"/>
                <a:gd name="T66" fmla="*/ 7 w 394"/>
                <a:gd name="T67" fmla="*/ 123 h 276"/>
                <a:gd name="T68" fmla="*/ 7 w 394"/>
                <a:gd name="T69" fmla="*/ 143 h 276"/>
                <a:gd name="T70" fmla="*/ 0 w 394"/>
                <a:gd name="T71" fmla="*/ 161 h 276"/>
                <a:gd name="T72" fmla="*/ 2 w 394"/>
                <a:gd name="T73" fmla="*/ 187 h 276"/>
                <a:gd name="T74" fmla="*/ 25 w 394"/>
                <a:gd name="T75" fmla="*/ 189 h 276"/>
                <a:gd name="T76" fmla="*/ 66 w 394"/>
                <a:gd name="T77" fmla="*/ 203 h 276"/>
                <a:gd name="T78" fmla="*/ 73 w 394"/>
                <a:gd name="T79" fmla="*/ 212 h 276"/>
                <a:gd name="T80" fmla="*/ 82 w 394"/>
                <a:gd name="T81" fmla="*/ 223 h 276"/>
                <a:gd name="T82" fmla="*/ 87 w 394"/>
                <a:gd name="T83" fmla="*/ 239 h 276"/>
                <a:gd name="T84" fmla="*/ 93 w 394"/>
                <a:gd name="T85" fmla="*/ 250 h 276"/>
                <a:gd name="T86" fmla="*/ 96 w 394"/>
                <a:gd name="T87" fmla="*/ 266 h 276"/>
                <a:gd name="T88" fmla="*/ 109 w 394"/>
                <a:gd name="T89" fmla="*/ 267 h 276"/>
                <a:gd name="T90" fmla="*/ 121 w 394"/>
                <a:gd name="T91" fmla="*/ 276 h 276"/>
                <a:gd name="T92" fmla="*/ 144 w 394"/>
                <a:gd name="T93" fmla="*/ 274 h 276"/>
                <a:gd name="T94" fmla="*/ 200 w 394"/>
                <a:gd name="T95" fmla="*/ 276 h 276"/>
                <a:gd name="T96" fmla="*/ 216 w 394"/>
                <a:gd name="T97" fmla="*/ 274 h 276"/>
                <a:gd name="T98" fmla="*/ 283 w 394"/>
                <a:gd name="T99" fmla="*/ 276 h 276"/>
                <a:gd name="T100" fmla="*/ 287 w 394"/>
                <a:gd name="T101" fmla="*/ 276 h 276"/>
                <a:gd name="T102" fmla="*/ 287 w 394"/>
                <a:gd name="T103" fmla="*/ 276 h 276"/>
                <a:gd name="T104" fmla="*/ 287 w 394"/>
                <a:gd name="T10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4" h="276">
                  <a:moveTo>
                    <a:pt x="287" y="276"/>
                  </a:moveTo>
                  <a:lnTo>
                    <a:pt x="299" y="274"/>
                  </a:lnTo>
                  <a:lnTo>
                    <a:pt x="313" y="260"/>
                  </a:lnTo>
                  <a:lnTo>
                    <a:pt x="319" y="244"/>
                  </a:lnTo>
                  <a:lnTo>
                    <a:pt x="331" y="234"/>
                  </a:lnTo>
                  <a:lnTo>
                    <a:pt x="335" y="221"/>
                  </a:lnTo>
                  <a:lnTo>
                    <a:pt x="344" y="200"/>
                  </a:lnTo>
                  <a:lnTo>
                    <a:pt x="349" y="159"/>
                  </a:lnTo>
                  <a:lnTo>
                    <a:pt x="358" y="146"/>
                  </a:lnTo>
                  <a:lnTo>
                    <a:pt x="372" y="136"/>
                  </a:lnTo>
                  <a:lnTo>
                    <a:pt x="383" y="123"/>
                  </a:lnTo>
                  <a:lnTo>
                    <a:pt x="383" y="100"/>
                  </a:lnTo>
                  <a:lnTo>
                    <a:pt x="394" y="89"/>
                  </a:lnTo>
                  <a:lnTo>
                    <a:pt x="349" y="88"/>
                  </a:lnTo>
                  <a:lnTo>
                    <a:pt x="297" y="88"/>
                  </a:lnTo>
                  <a:lnTo>
                    <a:pt x="281" y="86"/>
                  </a:lnTo>
                  <a:lnTo>
                    <a:pt x="255" y="86"/>
                  </a:lnTo>
                  <a:lnTo>
                    <a:pt x="255" y="111"/>
                  </a:lnTo>
                  <a:lnTo>
                    <a:pt x="214" y="109"/>
                  </a:lnTo>
                  <a:lnTo>
                    <a:pt x="184" y="109"/>
                  </a:lnTo>
                  <a:lnTo>
                    <a:pt x="184" y="82"/>
                  </a:lnTo>
                  <a:lnTo>
                    <a:pt x="141" y="84"/>
                  </a:lnTo>
                  <a:lnTo>
                    <a:pt x="137" y="41"/>
                  </a:lnTo>
                  <a:lnTo>
                    <a:pt x="137" y="13"/>
                  </a:lnTo>
                  <a:lnTo>
                    <a:pt x="127" y="0"/>
                  </a:lnTo>
                  <a:lnTo>
                    <a:pt x="103" y="2"/>
                  </a:lnTo>
                  <a:lnTo>
                    <a:pt x="73" y="15"/>
                  </a:lnTo>
                  <a:lnTo>
                    <a:pt x="38" y="13"/>
                  </a:lnTo>
                  <a:lnTo>
                    <a:pt x="29" y="29"/>
                  </a:lnTo>
                  <a:lnTo>
                    <a:pt x="32" y="45"/>
                  </a:lnTo>
                  <a:lnTo>
                    <a:pt x="38" y="59"/>
                  </a:lnTo>
                  <a:lnTo>
                    <a:pt x="30" y="70"/>
                  </a:lnTo>
                  <a:lnTo>
                    <a:pt x="7" y="72"/>
                  </a:lnTo>
                  <a:lnTo>
                    <a:pt x="7" y="123"/>
                  </a:lnTo>
                  <a:lnTo>
                    <a:pt x="7" y="143"/>
                  </a:lnTo>
                  <a:lnTo>
                    <a:pt x="0" y="161"/>
                  </a:lnTo>
                  <a:lnTo>
                    <a:pt x="2" y="187"/>
                  </a:lnTo>
                  <a:lnTo>
                    <a:pt x="25" y="189"/>
                  </a:lnTo>
                  <a:lnTo>
                    <a:pt x="66" y="203"/>
                  </a:lnTo>
                  <a:lnTo>
                    <a:pt x="73" y="212"/>
                  </a:lnTo>
                  <a:lnTo>
                    <a:pt x="82" y="223"/>
                  </a:lnTo>
                  <a:lnTo>
                    <a:pt x="87" y="239"/>
                  </a:lnTo>
                  <a:lnTo>
                    <a:pt x="93" y="250"/>
                  </a:lnTo>
                  <a:lnTo>
                    <a:pt x="96" y="266"/>
                  </a:lnTo>
                  <a:lnTo>
                    <a:pt x="109" y="267"/>
                  </a:lnTo>
                  <a:lnTo>
                    <a:pt x="121" y="276"/>
                  </a:lnTo>
                  <a:lnTo>
                    <a:pt x="144" y="274"/>
                  </a:lnTo>
                  <a:lnTo>
                    <a:pt x="200" y="276"/>
                  </a:lnTo>
                  <a:lnTo>
                    <a:pt x="216" y="274"/>
                  </a:lnTo>
                  <a:lnTo>
                    <a:pt x="283" y="276"/>
                  </a:lnTo>
                  <a:lnTo>
                    <a:pt x="287" y="276"/>
                  </a:lnTo>
                  <a:lnTo>
                    <a:pt x="287" y="276"/>
                  </a:lnTo>
                  <a:lnTo>
                    <a:pt x="287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69">
              <a:extLst>
                <a:ext uri="{FF2B5EF4-FFF2-40B4-BE49-F238E27FC236}">
                  <a16:creationId xmlns:a16="http://schemas.microsoft.com/office/drawing/2014/main" id="{07A4C9DA-3C38-6F0B-E2F3-191E5A0445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12147" y="11087983"/>
              <a:ext cx="912514" cy="494656"/>
            </a:xfrm>
            <a:custGeom>
              <a:avLst/>
              <a:gdLst>
                <a:gd name="T0" fmla="*/ 324 w 404"/>
                <a:gd name="T1" fmla="*/ 216 h 219"/>
                <a:gd name="T2" fmla="*/ 347 w 404"/>
                <a:gd name="T3" fmla="*/ 214 h 219"/>
                <a:gd name="T4" fmla="*/ 374 w 404"/>
                <a:gd name="T5" fmla="*/ 214 h 219"/>
                <a:gd name="T6" fmla="*/ 368 w 404"/>
                <a:gd name="T7" fmla="*/ 201 h 219"/>
                <a:gd name="T8" fmla="*/ 358 w 404"/>
                <a:gd name="T9" fmla="*/ 178 h 219"/>
                <a:gd name="T10" fmla="*/ 349 w 404"/>
                <a:gd name="T11" fmla="*/ 150 h 219"/>
                <a:gd name="T12" fmla="*/ 351 w 404"/>
                <a:gd name="T13" fmla="*/ 128 h 219"/>
                <a:gd name="T14" fmla="*/ 365 w 404"/>
                <a:gd name="T15" fmla="*/ 123 h 219"/>
                <a:gd name="T16" fmla="*/ 379 w 404"/>
                <a:gd name="T17" fmla="*/ 118 h 219"/>
                <a:gd name="T18" fmla="*/ 392 w 404"/>
                <a:gd name="T19" fmla="*/ 120 h 219"/>
                <a:gd name="T20" fmla="*/ 399 w 404"/>
                <a:gd name="T21" fmla="*/ 130 h 219"/>
                <a:gd name="T22" fmla="*/ 404 w 404"/>
                <a:gd name="T23" fmla="*/ 116 h 219"/>
                <a:gd name="T24" fmla="*/ 404 w 404"/>
                <a:gd name="T25" fmla="*/ 48 h 219"/>
                <a:gd name="T26" fmla="*/ 345 w 404"/>
                <a:gd name="T27" fmla="*/ 50 h 219"/>
                <a:gd name="T28" fmla="*/ 278 w 404"/>
                <a:gd name="T29" fmla="*/ 48 h 219"/>
                <a:gd name="T30" fmla="*/ 255 w 404"/>
                <a:gd name="T31" fmla="*/ 48 h 219"/>
                <a:gd name="T32" fmla="*/ 249 w 404"/>
                <a:gd name="T33" fmla="*/ 38 h 219"/>
                <a:gd name="T34" fmla="*/ 239 w 404"/>
                <a:gd name="T35" fmla="*/ 23 h 219"/>
                <a:gd name="T36" fmla="*/ 205 w 404"/>
                <a:gd name="T37" fmla="*/ 13 h 219"/>
                <a:gd name="T38" fmla="*/ 166 w 404"/>
                <a:gd name="T39" fmla="*/ 15 h 219"/>
                <a:gd name="T40" fmla="*/ 146 w 404"/>
                <a:gd name="T41" fmla="*/ 16 h 219"/>
                <a:gd name="T42" fmla="*/ 144 w 404"/>
                <a:gd name="T43" fmla="*/ 0 h 219"/>
                <a:gd name="T44" fmla="*/ 69 w 404"/>
                <a:gd name="T45" fmla="*/ 4 h 219"/>
                <a:gd name="T46" fmla="*/ 2 w 404"/>
                <a:gd name="T47" fmla="*/ 2 h 219"/>
                <a:gd name="T48" fmla="*/ 0 w 404"/>
                <a:gd name="T49" fmla="*/ 16 h 219"/>
                <a:gd name="T50" fmla="*/ 12 w 404"/>
                <a:gd name="T51" fmla="*/ 25 h 219"/>
                <a:gd name="T52" fmla="*/ 23 w 404"/>
                <a:gd name="T53" fmla="*/ 32 h 219"/>
                <a:gd name="T54" fmla="*/ 25 w 404"/>
                <a:gd name="T55" fmla="*/ 47 h 219"/>
                <a:gd name="T56" fmla="*/ 30 w 404"/>
                <a:gd name="T57" fmla="*/ 59 h 219"/>
                <a:gd name="T58" fmla="*/ 43 w 404"/>
                <a:gd name="T59" fmla="*/ 64 h 219"/>
                <a:gd name="T60" fmla="*/ 55 w 404"/>
                <a:gd name="T61" fmla="*/ 72 h 219"/>
                <a:gd name="T62" fmla="*/ 62 w 404"/>
                <a:gd name="T63" fmla="*/ 82 h 219"/>
                <a:gd name="T64" fmla="*/ 64 w 404"/>
                <a:gd name="T65" fmla="*/ 96 h 219"/>
                <a:gd name="T66" fmla="*/ 69 w 404"/>
                <a:gd name="T67" fmla="*/ 109 h 219"/>
                <a:gd name="T68" fmla="*/ 78 w 404"/>
                <a:gd name="T69" fmla="*/ 120 h 219"/>
                <a:gd name="T70" fmla="*/ 84 w 404"/>
                <a:gd name="T71" fmla="*/ 130 h 219"/>
                <a:gd name="T72" fmla="*/ 82 w 404"/>
                <a:gd name="T73" fmla="*/ 146 h 219"/>
                <a:gd name="T74" fmla="*/ 82 w 404"/>
                <a:gd name="T75" fmla="*/ 159 h 219"/>
                <a:gd name="T76" fmla="*/ 78 w 404"/>
                <a:gd name="T77" fmla="*/ 171 h 219"/>
                <a:gd name="T78" fmla="*/ 80 w 404"/>
                <a:gd name="T79" fmla="*/ 185 h 219"/>
                <a:gd name="T80" fmla="*/ 75 w 404"/>
                <a:gd name="T81" fmla="*/ 200 h 219"/>
                <a:gd name="T82" fmla="*/ 78 w 404"/>
                <a:gd name="T83" fmla="*/ 214 h 219"/>
                <a:gd name="T84" fmla="*/ 94 w 404"/>
                <a:gd name="T85" fmla="*/ 219 h 219"/>
                <a:gd name="T86" fmla="*/ 137 w 404"/>
                <a:gd name="T87" fmla="*/ 217 h 219"/>
                <a:gd name="T88" fmla="*/ 157 w 404"/>
                <a:gd name="T89" fmla="*/ 217 h 219"/>
                <a:gd name="T90" fmla="*/ 185 w 404"/>
                <a:gd name="T91" fmla="*/ 214 h 219"/>
                <a:gd name="T92" fmla="*/ 198 w 404"/>
                <a:gd name="T93" fmla="*/ 216 h 219"/>
                <a:gd name="T94" fmla="*/ 279 w 404"/>
                <a:gd name="T95" fmla="*/ 216 h 219"/>
                <a:gd name="T96" fmla="*/ 324 w 404"/>
                <a:gd name="T97" fmla="*/ 216 h 219"/>
                <a:gd name="T98" fmla="*/ 324 w 404"/>
                <a:gd name="T99" fmla="*/ 216 h 219"/>
                <a:gd name="T100" fmla="*/ 324 w 404"/>
                <a:gd name="T101" fmla="*/ 216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4" h="219">
                  <a:moveTo>
                    <a:pt x="324" y="216"/>
                  </a:moveTo>
                  <a:lnTo>
                    <a:pt x="347" y="214"/>
                  </a:lnTo>
                  <a:lnTo>
                    <a:pt x="374" y="214"/>
                  </a:lnTo>
                  <a:lnTo>
                    <a:pt x="368" y="201"/>
                  </a:lnTo>
                  <a:lnTo>
                    <a:pt x="358" y="178"/>
                  </a:lnTo>
                  <a:lnTo>
                    <a:pt x="349" y="150"/>
                  </a:lnTo>
                  <a:lnTo>
                    <a:pt x="351" y="128"/>
                  </a:lnTo>
                  <a:lnTo>
                    <a:pt x="365" y="123"/>
                  </a:lnTo>
                  <a:lnTo>
                    <a:pt x="379" y="118"/>
                  </a:lnTo>
                  <a:lnTo>
                    <a:pt x="392" y="120"/>
                  </a:lnTo>
                  <a:lnTo>
                    <a:pt x="399" y="130"/>
                  </a:lnTo>
                  <a:lnTo>
                    <a:pt x="404" y="116"/>
                  </a:lnTo>
                  <a:lnTo>
                    <a:pt x="404" y="48"/>
                  </a:lnTo>
                  <a:lnTo>
                    <a:pt x="345" y="50"/>
                  </a:lnTo>
                  <a:lnTo>
                    <a:pt x="278" y="48"/>
                  </a:lnTo>
                  <a:lnTo>
                    <a:pt x="255" y="48"/>
                  </a:lnTo>
                  <a:lnTo>
                    <a:pt x="249" y="38"/>
                  </a:lnTo>
                  <a:lnTo>
                    <a:pt x="239" y="23"/>
                  </a:lnTo>
                  <a:lnTo>
                    <a:pt x="205" y="13"/>
                  </a:lnTo>
                  <a:lnTo>
                    <a:pt x="166" y="15"/>
                  </a:lnTo>
                  <a:lnTo>
                    <a:pt x="146" y="16"/>
                  </a:lnTo>
                  <a:lnTo>
                    <a:pt x="144" y="0"/>
                  </a:lnTo>
                  <a:lnTo>
                    <a:pt x="69" y="4"/>
                  </a:lnTo>
                  <a:lnTo>
                    <a:pt x="2" y="2"/>
                  </a:lnTo>
                  <a:lnTo>
                    <a:pt x="0" y="16"/>
                  </a:lnTo>
                  <a:lnTo>
                    <a:pt x="12" y="25"/>
                  </a:lnTo>
                  <a:lnTo>
                    <a:pt x="23" y="32"/>
                  </a:lnTo>
                  <a:lnTo>
                    <a:pt x="25" y="47"/>
                  </a:lnTo>
                  <a:lnTo>
                    <a:pt x="30" y="59"/>
                  </a:lnTo>
                  <a:lnTo>
                    <a:pt x="43" y="64"/>
                  </a:lnTo>
                  <a:lnTo>
                    <a:pt x="55" y="72"/>
                  </a:lnTo>
                  <a:lnTo>
                    <a:pt x="62" y="82"/>
                  </a:lnTo>
                  <a:lnTo>
                    <a:pt x="64" y="96"/>
                  </a:lnTo>
                  <a:lnTo>
                    <a:pt x="69" y="109"/>
                  </a:lnTo>
                  <a:lnTo>
                    <a:pt x="78" y="120"/>
                  </a:lnTo>
                  <a:lnTo>
                    <a:pt x="84" y="130"/>
                  </a:lnTo>
                  <a:lnTo>
                    <a:pt x="82" y="146"/>
                  </a:lnTo>
                  <a:lnTo>
                    <a:pt x="82" y="159"/>
                  </a:lnTo>
                  <a:lnTo>
                    <a:pt x="78" y="171"/>
                  </a:lnTo>
                  <a:lnTo>
                    <a:pt x="80" y="185"/>
                  </a:lnTo>
                  <a:lnTo>
                    <a:pt x="75" y="200"/>
                  </a:lnTo>
                  <a:lnTo>
                    <a:pt x="78" y="214"/>
                  </a:lnTo>
                  <a:lnTo>
                    <a:pt x="94" y="219"/>
                  </a:lnTo>
                  <a:lnTo>
                    <a:pt x="137" y="217"/>
                  </a:lnTo>
                  <a:lnTo>
                    <a:pt x="157" y="217"/>
                  </a:lnTo>
                  <a:lnTo>
                    <a:pt x="185" y="214"/>
                  </a:lnTo>
                  <a:lnTo>
                    <a:pt x="198" y="216"/>
                  </a:lnTo>
                  <a:lnTo>
                    <a:pt x="279" y="216"/>
                  </a:lnTo>
                  <a:lnTo>
                    <a:pt x="324" y="216"/>
                  </a:lnTo>
                  <a:lnTo>
                    <a:pt x="324" y="216"/>
                  </a:lnTo>
                  <a:lnTo>
                    <a:pt x="324" y="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70">
              <a:extLst>
                <a:ext uri="{FF2B5EF4-FFF2-40B4-BE49-F238E27FC236}">
                  <a16:creationId xmlns:a16="http://schemas.microsoft.com/office/drawing/2014/main" id="{FAADDC9E-798A-E7ED-E2C1-F9E58E2521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11031515"/>
              <a:ext cx="892186" cy="786027"/>
            </a:xfrm>
            <a:custGeom>
              <a:avLst/>
              <a:gdLst>
                <a:gd name="T0" fmla="*/ 105 w 395"/>
                <a:gd name="T1" fmla="*/ 348 h 348"/>
                <a:gd name="T2" fmla="*/ 110 w 395"/>
                <a:gd name="T3" fmla="*/ 335 h 348"/>
                <a:gd name="T4" fmla="*/ 109 w 395"/>
                <a:gd name="T5" fmla="*/ 319 h 348"/>
                <a:gd name="T6" fmla="*/ 107 w 395"/>
                <a:gd name="T7" fmla="*/ 307 h 348"/>
                <a:gd name="T8" fmla="*/ 123 w 395"/>
                <a:gd name="T9" fmla="*/ 292 h 348"/>
                <a:gd name="T10" fmla="*/ 126 w 395"/>
                <a:gd name="T11" fmla="*/ 280 h 348"/>
                <a:gd name="T12" fmla="*/ 137 w 395"/>
                <a:gd name="T13" fmla="*/ 267 h 348"/>
                <a:gd name="T14" fmla="*/ 148 w 395"/>
                <a:gd name="T15" fmla="*/ 262 h 348"/>
                <a:gd name="T16" fmla="*/ 160 w 395"/>
                <a:gd name="T17" fmla="*/ 251 h 348"/>
                <a:gd name="T18" fmla="*/ 171 w 395"/>
                <a:gd name="T19" fmla="*/ 242 h 348"/>
                <a:gd name="T20" fmla="*/ 183 w 395"/>
                <a:gd name="T21" fmla="*/ 241 h 348"/>
                <a:gd name="T22" fmla="*/ 185 w 395"/>
                <a:gd name="T23" fmla="*/ 225 h 348"/>
                <a:gd name="T24" fmla="*/ 191 w 395"/>
                <a:gd name="T25" fmla="*/ 212 h 348"/>
                <a:gd name="T26" fmla="*/ 201 w 395"/>
                <a:gd name="T27" fmla="*/ 205 h 348"/>
                <a:gd name="T28" fmla="*/ 217 w 395"/>
                <a:gd name="T29" fmla="*/ 200 h 348"/>
                <a:gd name="T30" fmla="*/ 226 w 395"/>
                <a:gd name="T31" fmla="*/ 186 h 348"/>
                <a:gd name="T32" fmla="*/ 230 w 395"/>
                <a:gd name="T33" fmla="*/ 173 h 348"/>
                <a:gd name="T34" fmla="*/ 239 w 395"/>
                <a:gd name="T35" fmla="*/ 153 h 348"/>
                <a:gd name="T36" fmla="*/ 240 w 395"/>
                <a:gd name="T37" fmla="*/ 141 h 348"/>
                <a:gd name="T38" fmla="*/ 251 w 395"/>
                <a:gd name="T39" fmla="*/ 130 h 348"/>
                <a:gd name="T40" fmla="*/ 262 w 395"/>
                <a:gd name="T41" fmla="*/ 121 h 348"/>
                <a:gd name="T42" fmla="*/ 276 w 395"/>
                <a:gd name="T43" fmla="*/ 116 h 348"/>
                <a:gd name="T44" fmla="*/ 296 w 395"/>
                <a:gd name="T45" fmla="*/ 113 h 348"/>
                <a:gd name="T46" fmla="*/ 306 w 395"/>
                <a:gd name="T47" fmla="*/ 107 h 348"/>
                <a:gd name="T48" fmla="*/ 319 w 395"/>
                <a:gd name="T49" fmla="*/ 105 h 348"/>
                <a:gd name="T50" fmla="*/ 328 w 395"/>
                <a:gd name="T51" fmla="*/ 91 h 348"/>
                <a:gd name="T52" fmla="*/ 340 w 395"/>
                <a:gd name="T53" fmla="*/ 89 h 348"/>
                <a:gd name="T54" fmla="*/ 349 w 395"/>
                <a:gd name="T55" fmla="*/ 72 h 348"/>
                <a:gd name="T56" fmla="*/ 351 w 395"/>
                <a:gd name="T57" fmla="*/ 61 h 348"/>
                <a:gd name="T58" fmla="*/ 361 w 395"/>
                <a:gd name="T59" fmla="*/ 50 h 348"/>
                <a:gd name="T60" fmla="*/ 376 w 395"/>
                <a:gd name="T61" fmla="*/ 38 h 348"/>
                <a:gd name="T62" fmla="*/ 390 w 395"/>
                <a:gd name="T63" fmla="*/ 31 h 348"/>
                <a:gd name="T64" fmla="*/ 395 w 395"/>
                <a:gd name="T65" fmla="*/ 11 h 348"/>
                <a:gd name="T66" fmla="*/ 351 w 395"/>
                <a:gd name="T67" fmla="*/ 13 h 348"/>
                <a:gd name="T68" fmla="*/ 333 w 395"/>
                <a:gd name="T69" fmla="*/ 16 h 348"/>
                <a:gd name="T70" fmla="*/ 281 w 395"/>
                <a:gd name="T71" fmla="*/ 16 h 348"/>
                <a:gd name="T72" fmla="*/ 212 w 395"/>
                <a:gd name="T73" fmla="*/ 15 h 348"/>
                <a:gd name="T74" fmla="*/ 169 w 395"/>
                <a:gd name="T75" fmla="*/ 13 h 348"/>
                <a:gd name="T76" fmla="*/ 153 w 395"/>
                <a:gd name="T77" fmla="*/ 15 h 348"/>
                <a:gd name="T78" fmla="*/ 164 w 395"/>
                <a:gd name="T79" fmla="*/ 6 h 348"/>
                <a:gd name="T80" fmla="*/ 146 w 395"/>
                <a:gd name="T81" fmla="*/ 0 h 348"/>
                <a:gd name="T82" fmla="*/ 141 w 395"/>
                <a:gd name="T83" fmla="*/ 13 h 348"/>
                <a:gd name="T84" fmla="*/ 121 w 395"/>
                <a:gd name="T85" fmla="*/ 16 h 348"/>
                <a:gd name="T86" fmla="*/ 103 w 395"/>
                <a:gd name="T87" fmla="*/ 22 h 348"/>
                <a:gd name="T88" fmla="*/ 86 w 395"/>
                <a:gd name="T89" fmla="*/ 18 h 348"/>
                <a:gd name="T90" fmla="*/ 7 w 395"/>
                <a:gd name="T91" fmla="*/ 18 h 348"/>
                <a:gd name="T92" fmla="*/ 4 w 395"/>
                <a:gd name="T93" fmla="*/ 45 h 348"/>
                <a:gd name="T94" fmla="*/ 5 w 395"/>
                <a:gd name="T95" fmla="*/ 61 h 348"/>
                <a:gd name="T96" fmla="*/ 4 w 395"/>
                <a:gd name="T97" fmla="*/ 77 h 348"/>
                <a:gd name="T98" fmla="*/ 4 w 395"/>
                <a:gd name="T99" fmla="*/ 102 h 348"/>
                <a:gd name="T100" fmla="*/ 5 w 395"/>
                <a:gd name="T101" fmla="*/ 120 h 348"/>
                <a:gd name="T102" fmla="*/ 2 w 395"/>
                <a:gd name="T103" fmla="*/ 141 h 348"/>
                <a:gd name="T104" fmla="*/ 0 w 395"/>
                <a:gd name="T105" fmla="*/ 180 h 348"/>
                <a:gd name="T106" fmla="*/ 75 w 395"/>
                <a:gd name="T107" fmla="*/ 182 h 348"/>
                <a:gd name="T108" fmla="*/ 84 w 395"/>
                <a:gd name="T109" fmla="*/ 212 h 348"/>
                <a:gd name="T110" fmla="*/ 82 w 395"/>
                <a:gd name="T111" fmla="*/ 232 h 348"/>
                <a:gd name="T112" fmla="*/ 82 w 395"/>
                <a:gd name="T113" fmla="*/ 278 h 348"/>
                <a:gd name="T114" fmla="*/ 80 w 395"/>
                <a:gd name="T115" fmla="*/ 296 h 348"/>
                <a:gd name="T116" fmla="*/ 80 w 395"/>
                <a:gd name="T117" fmla="*/ 315 h 348"/>
                <a:gd name="T118" fmla="*/ 80 w 395"/>
                <a:gd name="T119" fmla="*/ 348 h 348"/>
                <a:gd name="T120" fmla="*/ 105 w 395"/>
                <a:gd name="T121" fmla="*/ 348 h 348"/>
                <a:gd name="T122" fmla="*/ 105 w 395"/>
                <a:gd name="T123" fmla="*/ 348 h 348"/>
                <a:gd name="T124" fmla="*/ 105 w 395"/>
                <a:gd name="T125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5" h="348">
                  <a:moveTo>
                    <a:pt x="105" y="348"/>
                  </a:moveTo>
                  <a:lnTo>
                    <a:pt x="110" y="335"/>
                  </a:lnTo>
                  <a:lnTo>
                    <a:pt x="109" y="319"/>
                  </a:lnTo>
                  <a:lnTo>
                    <a:pt x="107" y="307"/>
                  </a:lnTo>
                  <a:lnTo>
                    <a:pt x="123" y="292"/>
                  </a:lnTo>
                  <a:lnTo>
                    <a:pt x="126" y="280"/>
                  </a:lnTo>
                  <a:lnTo>
                    <a:pt x="137" y="267"/>
                  </a:lnTo>
                  <a:lnTo>
                    <a:pt x="148" y="262"/>
                  </a:lnTo>
                  <a:lnTo>
                    <a:pt x="160" y="251"/>
                  </a:lnTo>
                  <a:lnTo>
                    <a:pt x="171" y="242"/>
                  </a:lnTo>
                  <a:lnTo>
                    <a:pt x="183" y="241"/>
                  </a:lnTo>
                  <a:lnTo>
                    <a:pt x="185" y="225"/>
                  </a:lnTo>
                  <a:lnTo>
                    <a:pt x="191" y="212"/>
                  </a:lnTo>
                  <a:lnTo>
                    <a:pt x="201" y="205"/>
                  </a:lnTo>
                  <a:lnTo>
                    <a:pt x="217" y="200"/>
                  </a:lnTo>
                  <a:lnTo>
                    <a:pt x="226" y="186"/>
                  </a:lnTo>
                  <a:lnTo>
                    <a:pt x="230" y="173"/>
                  </a:lnTo>
                  <a:lnTo>
                    <a:pt x="239" y="153"/>
                  </a:lnTo>
                  <a:lnTo>
                    <a:pt x="240" y="141"/>
                  </a:lnTo>
                  <a:lnTo>
                    <a:pt x="251" y="130"/>
                  </a:lnTo>
                  <a:lnTo>
                    <a:pt x="262" y="121"/>
                  </a:lnTo>
                  <a:lnTo>
                    <a:pt x="276" y="116"/>
                  </a:lnTo>
                  <a:lnTo>
                    <a:pt x="296" y="113"/>
                  </a:lnTo>
                  <a:lnTo>
                    <a:pt x="306" y="107"/>
                  </a:lnTo>
                  <a:lnTo>
                    <a:pt x="319" y="105"/>
                  </a:lnTo>
                  <a:lnTo>
                    <a:pt x="328" y="91"/>
                  </a:lnTo>
                  <a:lnTo>
                    <a:pt x="340" y="89"/>
                  </a:lnTo>
                  <a:lnTo>
                    <a:pt x="349" y="72"/>
                  </a:lnTo>
                  <a:lnTo>
                    <a:pt x="351" y="61"/>
                  </a:lnTo>
                  <a:lnTo>
                    <a:pt x="361" y="50"/>
                  </a:lnTo>
                  <a:lnTo>
                    <a:pt x="376" y="38"/>
                  </a:lnTo>
                  <a:lnTo>
                    <a:pt x="390" y="31"/>
                  </a:lnTo>
                  <a:lnTo>
                    <a:pt x="395" y="11"/>
                  </a:lnTo>
                  <a:lnTo>
                    <a:pt x="351" y="13"/>
                  </a:lnTo>
                  <a:lnTo>
                    <a:pt x="333" y="16"/>
                  </a:lnTo>
                  <a:lnTo>
                    <a:pt x="281" y="16"/>
                  </a:lnTo>
                  <a:lnTo>
                    <a:pt x="212" y="15"/>
                  </a:lnTo>
                  <a:lnTo>
                    <a:pt x="169" y="13"/>
                  </a:lnTo>
                  <a:lnTo>
                    <a:pt x="153" y="15"/>
                  </a:lnTo>
                  <a:lnTo>
                    <a:pt x="164" y="6"/>
                  </a:lnTo>
                  <a:lnTo>
                    <a:pt x="146" y="0"/>
                  </a:lnTo>
                  <a:lnTo>
                    <a:pt x="141" y="13"/>
                  </a:lnTo>
                  <a:lnTo>
                    <a:pt x="121" y="16"/>
                  </a:lnTo>
                  <a:lnTo>
                    <a:pt x="103" y="22"/>
                  </a:lnTo>
                  <a:lnTo>
                    <a:pt x="86" y="18"/>
                  </a:lnTo>
                  <a:lnTo>
                    <a:pt x="7" y="18"/>
                  </a:lnTo>
                  <a:lnTo>
                    <a:pt x="4" y="45"/>
                  </a:lnTo>
                  <a:lnTo>
                    <a:pt x="5" y="61"/>
                  </a:lnTo>
                  <a:lnTo>
                    <a:pt x="4" y="77"/>
                  </a:lnTo>
                  <a:lnTo>
                    <a:pt x="4" y="102"/>
                  </a:lnTo>
                  <a:lnTo>
                    <a:pt x="5" y="120"/>
                  </a:lnTo>
                  <a:lnTo>
                    <a:pt x="2" y="141"/>
                  </a:lnTo>
                  <a:lnTo>
                    <a:pt x="0" y="180"/>
                  </a:lnTo>
                  <a:lnTo>
                    <a:pt x="75" y="182"/>
                  </a:lnTo>
                  <a:lnTo>
                    <a:pt x="84" y="212"/>
                  </a:lnTo>
                  <a:lnTo>
                    <a:pt x="82" y="232"/>
                  </a:lnTo>
                  <a:lnTo>
                    <a:pt x="82" y="278"/>
                  </a:lnTo>
                  <a:lnTo>
                    <a:pt x="80" y="296"/>
                  </a:lnTo>
                  <a:lnTo>
                    <a:pt x="80" y="315"/>
                  </a:lnTo>
                  <a:lnTo>
                    <a:pt x="80" y="348"/>
                  </a:lnTo>
                  <a:lnTo>
                    <a:pt x="105" y="348"/>
                  </a:lnTo>
                  <a:lnTo>
                    <a:pt x="105" y="348"/>
                  </a:lnTo>
                  <a:lnTo>
                    <a:pt x="105" y="34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71">
              <a:extLst>
                <a:ext uri="{FF2B5EF4-FFF2-40B4-BE49-F238E27FC236}">
                  <a16:creationId xmlns:a16="http://schemas.microsoft.com/office/drawing/2014/main" id="{4613C094-4A13-0089-5B7D-744C665E2C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85872" y="10975048"/>
              <a:ext cx="716008" cy="941878"/>
            </a:xfrm>
            <a:custGeom>
              <a:avLst/>
              <a:gdLst>
                <a:gd name="T0" fmla="*/ 192 w 317"/>
                <a:gd name="T1" fmla="*/ 417 h 417"/>
                <a:gd name="T2" fmla="*/ 194 w 317"/>
                <a:gd name="T3" fmla="*/ 381 h 417"/>
                <a:gd name="T4" fmla="*/ 219 w 317"/>
                <a:gd name="T5" fmla="*/ 385 h 417"/>
                <a:gd name="T6" fmla="*/ 215 w 317"/>
                <a:gd name="T7" fmla="*/ 303 h 417"/>
                <a:gd name="T8" fmla="*/ 317 w 317"/>
                <a:gd name="T9" fmla="*/ 303 h 417"/>
                <a:gd name="T10" fmla="*/ 315 w 317"/>
                <a:gd name="T11" fmla="*/ 287 h 417"/>
                <a:gd name="T12" fmla="*/ 310 w 317"/>
                <a:gd name="T13" fmla="*/ 269 h 417"/>
                <a:gd name="T14" fmla="*/ 311 w 317"/>
                <a:gd name="T15" fmla="*/ 257 h 417"/>
                <a:gd name="T16" fmla="*/ 306 w 317"/>
                <a:gd name="T17" fmla="*/ 248 h 417"/>
                <a:gd name="T18" fmla="*/ 310 w 317"/>
                <a:gd name="T19" fmla="*/ 228 h 417"/>
                <a:gd name="T20" fmla="*/ 311 w 317"/>
                <a:gd name="T21" fmla="*/ 216 h 417"/>
                <a:gd name="T22" fmla="*/ 315 w 317"/>
                <a:gd name="T23" fmla="*/ 203 h 417"/>
                <a:gd name="T24" fmla="*/ 317 w 317"/>
                <a:gd name="T25" fmla="*/ 187 h 417"/>
                <a:gd name="T26" fmla="*/ 310 w 317"/>
                <a:gd name="T27" fmla="*/ 177 h 417"/>
                <a:gd name="T28" fmla="*/ 304 w 317"/>
                <a:gd name="T29" fmla="*/ 162 h 417"/>
                <a:gd name="T30" fmla="*/ 299 w 317"/>
                <a:gd name="T31" fmla="*/ 150 h 417"/>
                <a:gd name="T32" fmla="*/ 299 w 317"/>
                <a:gd name="T33" fmla="*/ 132 h 417"/>
                <a:gd name="T34" fmla="*/ 294 w 317"/>
                <a:gd name="T35" fmla="*/ 123 h 417"/>
                <a:gd name="T36" fmla="*/ 277 w 317"/>
                <a:gd name="T37" fmla="*/ 118 h 417"/>
                <a:gd name="T38" fmla="*/ 265 w 317"/>
                <a:gd name="T39" fmla="*/ 109 h 417"/>
                <a:gd name="T40" fmla="*/ 258 w 317"/>
                <a:gd name="T41" fmla="*/ 98 h 417"/>
                <a:gd name="T42" fmla="*/ 256 w 317"/>
                <a:gd name="T43" fmla="*/ 82 h 417"/>
                <a:gd name="T44" fmla="*/ 238 w 317"/>
                <a:gd name="T45" fmla="*/ 70 h 417"/>
                <a:gd name="T46" fmla="*/ 237 w 317"/>
                <a:gd name="T47" fmla="*/ 57 h 417"/>
                <a:gd name="T48" fmla="*/ 235 w 317"/>
                <a:gd name="T49" fmla="*/ 41 h 417"/>
                <a:gd name="T50" fmla="*/ 228 w 317"/>
                <a:gd name="T51" fmla="*/ 18 h 417"/>
                <a:gd name="T52" fmla="*/ 229 w 317"/>
                <a:gd name="T53" fmla="*/ 6 h 417"/>
                <a:gd name="T54" fmla="*/ 164 w 317"/>
                <a:gd name="T55" fmla="*/ 0 h 417"/>
                <a:gd name="T56" fmla="*/ 92 w 317"/>
                <a:gd name="T57" fmla="*/ 0 h 417"/>
                <a:gd name="T58" fmla="*/ 78 w 317"/>
                <a:gd name="T59" fmla="*/ 2 h 417"/>
                <a:gd name="T60" fmla="*/ 51 w 317"/>
                <a:gd name="T61" fmla="*/ 9 h 417"/>
                <a:gd name="T62" fmla="*/ 51 w 317"/>
                <a:gd name="T63" fmla="*/ 70 h 417"/>
                <a:gd name="T64" fmla="*/ 43 w 317"/>
                <a:gd name="T65" fmla="*/ 82 h 417"/>
                <a:gd name="T66" fmla="*/ 32 w 317"/>
                <a:gd name="T67" fmla="*/ 93 h 417"/>
                <a:gd name="T68" fmla="*/ 18 w 317"/>
                <a:gd name="T69" fmla="*/ 106 h 417"/>
                <a:gd name="T70" fmla="*/ 5 w 317"/>
                <a:gd name="T71" fmla="*/ 120 h 417"/>
                <a:gd name="T72" fmla="*/ 5 w 317"/>
                <a:gd name="T73" fmla="*/ 132 h 417"/>
                <a:gd name="T74" fmla="*/ 0 w 317"/>
                <a:gd name="T75" fmla="*/ 145 h 417"/>
                <a:gd name="T76" fmla="*/ 3 w 317"/>
                <a:gd name="T77" fmla="*/ 161 h 417"/>
                <a:gd name="T78" fmla="*/ 21 w 317"/>
                <a:gd name="T79" fmla="*/ 173 h 417"/>
                <a:gd name="T80" fmla="*/ 30 w 317"/>
                <a:gd name="T81" fmla="*/ 187 h 417"/>
                <a:gd name="T82" fmla="*/ 41 w 317"/>
                <a:gd name="T83" fmla="*/ 198 h 417"/>
                <a:gd name="T84" fmla="*/ 53 w 317"/>
                <a:gd name="T85" fmla="*/ 209 h 417"/>
                <a:gd name="T86" fmla="*/ 73 w 317"/>
                <a:gd name="T87" fmla="*/ 209 h 417"/>
                <a:gd name="T88" fmla="*/ 83 w 317"/>
                <a:gd name="T89" fmla="*/ 223 h 417"/>
                <a:gd name="T90" fmla="*/ 85 w 317"/>
                <a:gd name="T91" fmla="*/ 243 h 417"/>
                <a:gd name="T92" fmla="*/ 83 w 317"/>
                <a:gd name="T93" fmla="*/ 255 h 417"/>
                <a:gd name="T94" fmla="*/ 91 w 317"/>
                <a:gd name="T95" fmla="*/ 275 h 417"/>
                <a:gd name="T96" fmla="*/ 108 w 317"/>
                <a:gd name="T97" fmla="*/ 287 h 417"/>
                <a:gd name="T98" fmla="*/ 105 w 317"/>
                <a:gd name="T99" fmla="*/ 307 h 417"/>
                <a:gd name="T100" fmla="*/ 101 w 317"/>
                <a:gd name="T101" fmla="*/ 321 h 417"/>
                <a:gd name="T102" fmla="*/ 92 w 317"/>
                <a:gd name="T103" fmla="*/ 333 h 417"/>
                <a:gd name="T104" fmla="*/ 98 w 317"/>
                <a:gd name="T105" fmla="*/ 351 h 417"/>
                <a:gd name="T106" fmla="*/ 112 w 317"/>
                <a:gd name="T107" fmla="*/ 358 h 417"/>
                <a:gd name="T108" fmla="*/ 116 w 317"/>
                <a:gd name="T109" fmla="*/ 378 h 417"/>
                <a:gd name="T110" fmla="*/ 128 w 317"/>
                <a:gd name="T111" fmla="*/ 383 h 417"/>
                <a:gd name="T112" fmla="*/ 123 w 317"/>
                <a:gd name="T113" fmla="*/ 399 h 417"/>
                <a:gd name="T114" fmla="*/ 119 w 317"/>
                <a:gd name="T115" fmla="*/ 412 h 417"/>
                <a:gd name="T116" fmla="*/ 192 w 317"/>
                <a:gd name="T117" fmla="*/ 417 h 417"/>
                <a:gd name="T118" fmla="*/ 192 w 317"/>
                <a:gd name="T119" fmla="*/ 417 h 417"/>
                <a:gd name="T120" fmla="*/ 192 w 317"/>
                <a:gd name="T121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7" h="417">
                  <a:moveTo>
                    <a:pt x="192" y="417"/>
                  </a:moveTo>
                  <a:lnTo>
                    <a:pt x="194" y="381"/>
                  </a:lnTo>
                  <a:lnTo>
                    <a:pt x="219" y="385"/>
                  </a:lnTo>
                  <a:lnTo>
                    <a:pt x="215" y="303"/>
                  </a:lnTo>
                  <a:lnTo>
                    <a:pt x="317" y="303"/>
                  </a:lnTo>
                  <a:lnTo>
                    <a:pt x="315" y="287"/>
                  </a:lnTo>
                  <a:lnTo>
                    <a:pt x="310" y="269"/>
                  </a:lnTo>
                  <a:lnTo>
                    <a:pt x="311" y="257"/>
                  </a:lnTo>
                  <a:lnTo>
                    <a:pt x="306" y="248"/>
                  </a:lnTo>
                  <a:lnTo>
                    <a:pt x="310" y="228"/>
                  </a:lnTo>
                  <a:lnTo>
                    <a:pt x="311" y="216"/>
                  </a:lnTo>
                  <a:lnTo>
                    <a:pt x="315" y="203"/>
                  </a:lnTo>
                  <a:lnTo>
                    <a:pt x="317" y="187"/>
                  </a:lnTo>
                  <a:lnTo>
                    <a:pt x="310" y="177"/>
                  </a:lnTo>
                  <a:lnTo>
                    <a:pt x="304" y="162"/>
                  </a:lnTo>
                  <a:lnTo>
                    <a:pt x="299" y="150"/>
                  </a:lnTo>
                  <a:lnTo>
                    <a:pt x="299" y="132"/>
                  </a:lnTo>
                  <a:lnTo>
                    <a:pt x="294" y="123"/>
                  </a:lnTo>
                  <a:lnTo>
                    <a:pt x="277" y="118"/>
                  </a:lnTo>
                  <a:lnTo>
                    <a:pt x="265" y="109"/>
                  </a:lnTo>
                  <a:lnTo>
                    <a:pt x="258" y="98"/>
                  </a:lnTo>
                  <a:lnTo>
                    <a:pt x="256" y="82"/>
                  </a:lnTo>
                  <a:lnTo>
                    <a:pt x="238" y="70"/>
                  </a:lnTo>
                  <a:lnTo>
                    <a:pt x="237" y="57"/>
                  </a:lnTo>
                  <a:lnTo>
                    <a:pt x="235" y="41"/>
                  </a:lnTo>
                  <a:lnTo>
                    <a:pt x="228" y="18"/>
                  </a:lnTo>
                  <a:lnTo>
                    <a:pt x="229" y="6"/>
                  </a:lnTo>
                  <a:lnTo>
                    <a:pt x="164" y="0"/>
                  </a:lnTo>
                  <a:lnTo>
                    <a:pt x="92" y="0"/>
                  </a:lnTo>
                  <a:lnTo>
                    <a:pt x="78" y="2"/>
                  </a:lnTo>
                  <a:lnTo>
                    <a:pt x="51" y="9"/>
                  </a:lnTo>
                  <a:lnTo>
                    <a:pt x="51" y="70"/>
                  </a:lnTo>
                  <a:lnTo>
                    <a:pt x="43" y="82"/>
                  </a:lnTo>
                  <a:lnTo>
                    <a:pt x="32" y="93"/>
                  </a:lnTo>
                  <a:lnTo>
                    <a:pt x="18" y="106"/>
                  </a:lnTo>
                  <a:lnTo>
                    <a:pt x="5" y="120"/>
                  </a:lnTo>
                  <a:lnTo>
                    <a:pt x="5" y="132"/>
                  </a:lnTo>
                  <a:lnTo>
                    <a:pt x="0" y="145"/>
                  </a:lnTo>
                  <a:lnTo>
                    <a:pt x="3" y="161"/>
                  </a:lnTo>
                  <a:lnTo>
                    <a:pt x="21" y="173"/>
                  </a:lnTo>
                  <a:lnTo>
                    <a:pt x="30" y="187"/>
                  </a:lnTo>
                  <a:lnTo>
                    <a:pt x="41" y="198"/>
                  </a:lnTo>
                  <a:lnTo>
                    <a:pt x="53" y="209"/>
                  </a:lnTo>
                  <a:lnTo>
                    <a:pt x="73" y="209"/>
                  </a:lnTo>
                  <a:lnTo>
                    <a:pt x="83" y="223"/>
                  </a:lnTo>
                  <a:lnTo>
                    <a:pt x="85" y="243"/>
                  </a:lnTo>
                  <a:lnTo>
                    <a:pt x="83" y="255"/>
                  </a:lnTo>
                  <a:lnTo>
                    <a:pt x="91" y="275"/>
                  </a:lnTo>
                  <a:lnTo>
                    <a:pt x="108" y="287"/>
                  </a:lnTo>
                  <a:lnTo>
                    <a:pt x="105" y="307"/>
                  </a:lnTo>
                  <a:lnTo>
                    <a:pt x="101" y="321"/>
                  </a:lnTo>
                  <a:lnTo>
                    <a:pt x="92" y="333"/>
                  </a:lnTo>
                  <a:lnTo>
                    <a:pt x="98" y="351"/>
                  </a:lnTo>
                  <a:lnTo>
                    <a:pt x="112" y="358"/>
                  </a:lnTo>
                  <a:lnTo>
                    <a:pt x="116" y="378"/>
                  </a:lnTo>
                  <a:lnTo>
                    <a:pt x="128" y="383"/>
                  </a:lnTo>
                  <a:lnTo>
                    <a:pt x="123" y="399"/>
                  </a:lnTo>
                  <a:lnTo>
                    <a:pt x="119" y="412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72">
              <a:extLst>
                <a:ext uri="{FF2B5EF4-FFF2-40B4-BE49-F238E27FC236}">
                  <a16:creationId xmlns:a16="http://schemas.microsoft.com/office/drawing/2014/main" id="{2CED8D18-42EE-4432-9840-7DF03F27B2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8062" y="11160261"/>
              <a:ext cx="975757" cy="752147"/>
            </a:xfrm>
            <a:custGeom>
              <a:avLst/>
              <a:gdLst>
                <a:gd name="T0" fmla="*/ 153 w 432"/>
                <a:gd name="T1" fmla="*/ 333 h 333"/>
                <a:gd name="T2" fmla="*/ 180 w 432"/>
                <a:gd name="T3" fmla="*/ 271 h 333"/>
                <a:gd name="T4" fmla="*/ 278 w 432"/>
                <a:gd name="T5" fmla="*/ 296 h 333"/>
                <a:gd name="T6" fmla="*/ 283 w 432"/>
                <a:gd name="T7" fmla="*/ 280 h 333"/>
                <a:gd name="T8" fmla="*/ 285 w 432"/>
                <a:gd name="T9" fmla="*/ 267 h 333"/>
                <a:gd name="T10" fmla="*/ 288 w 432"/>
                <a:gd name="T11" fmla="*/ 255 h 333"/>
                <a:gd name="T12" fmla="*/ 313 w 432"/>
                <a:gd name="T13" fmla="*/ 246 h 333"/>
                <a:gd name="T14" fmla="*/ 351 w 432"/>
                <a:gd name="T15" fmla="*/ 248 h 333"/>
                <a:gd name="T16" fmla="*/ 360 w 432"/>
                <a:gd name="T17" fmla="*/ 228 h 333"/>
                <a:gd name="T18" fmla="*/ 368 w 432"/>
                <a:gd name="T19" fmla="*/ 210 h 333"/>
                <a:gd name="T20" fmla="*/ 383 w 432"/>
                <a:gd name="T21" fmla="*/ 196 h 333"/>
                <a:gd name="T22" fmla="*/ 408 w 432"/>
                <a:gd name="T23" fmla="*/ 180 h 333"/>
                <a:gd name="T24" fmla="*/ 395 w 432"/>
                <a:gd name="T25" fmla="*/ 178 h 333"/>
                <a:gd name="T26" fmla="*/ 404 w 432"/>
                <a:gd name="T27" fmla="*/ 153 h 333"/>
                <a:gd name="T28" fmla="*/ 408 w 432"/>
                <a:gd name="T29" fmla="*/ 129 h 333"/>
                <a:gd name="T30" fmla="*/ 413 w 432"/>
                <a:gd name="T31" fmla="*/ 116 h 333"/>
                <a:gd name="T32" fmla="*/ 420 w 432"/>
                <a:gd name="T33" fmla="*/ 75 h 333"/>
                <a:gd name="T34" fmla="*/ 432 w 432"/>
                <a:gd name="T35" fmla="*/ 57 h 333"/>
                <a:gd name="T36" fmla="*/ 432 w 432"/>
                <a:gd name="T37" fmla="*/ 31 h 333"/>
                <a:gd name="T38" fmla="*/ 408 w 432"/>
                <a:gd name="T39" fmla="*/ 18 h 333"/>
                <a:gd name="T40" fmla="*/ 376 w 432"/>
                <a:gd name="T41" fmla="*/ 0 h 333"/>
                <a:gd name="T42" fmla="*/ 342 w 432"/>
                <a:gd name="T43" fmla="*/ 9 h 333"/>
                <a:gd name="T44" fmla="*/ 288 w 432"/>
                <a:gd name="T45" fmla="*/ 16 h 333"/>
                <a:gd name="T46" fmla="*/ 194 w 432"/>
                <a:gd name="T47" fmla="*/ 0 h 333"/>
                <a:gd name="T48" fmla="*/ 194 w 432"/>
                <a:gd name="T49" fmla="*/ 20 h 333"/>
                <a:gd name="T50" fmla="*/ 203 w 432"/>
                <a:gd name="T51" fmla="*/ 34 h 333"/>
                <a:gd name="T52" fmla="*/ 212 w 432"/>
                <a:gd name="T53" fmla="*/ 45 h 333"/>
                <a:gd name="T54" fmla="*/ 226 w 432"/>
                <a:gd name="T55" fmla="*/ 57 h 333"/>
                <a:gd name="T56" fmla="*/ 224 w 432"/>
                <a:gd name="T57" fmla="*/ 73 h 333"/>
                <a:gd name="T58" fmla="*/ 215 w 432"/>
                <a:gd name="T59" fmla="*/ 84 h 333"/>
                <a:gd name="T60" fmla="*/ 203 w 432"/>
                <a:gd name="T61" fmla="*/ 86 h 333"/>
                <a:gd name="T62" fmla="*/ 190 w 432"/>
                <a:gd name="T63" fmla="*/ 88 h 333"/>
                <a:gd name="T64" fmla="*/ 176 w 432"/>
                <a:gd name="T65" fmla="*/ 86 h 333"/>
                <a:gd name="T66" fmla="*/ 162 w 432"/>
                <a:gd name="T67" fmla="*/ 84 h 333"/>
                <a:gd name="T68" fmla="*/ 148 w 432"/>
                <a:gd name="T69" fmla="*/ 86 h 333"/>
                <a:gd name="T70" fmla="*/ 132 w 432"/>
                <a:gd name="T71" fmla="*/ 91 h 333"/>
                <a:gd name="T72" fmla="*/ 123 w 432"/>
                <a:gd name="T73" fmla="*/ 102 h 333"/>
                <a:gd name="T74" fmla="*/ 110 w 432"/>
                <a:gd name="T75" fmla="*/ 111 h 333"/>
                <a:gd name="T76" fmla="*/ 110 w 432"/>
                <a:gd name="T77" fmla="*/ 123 h 333"/>
                <a:gd name="T78" fmla="*/ 100 w 432"/>
                <a:gd name="T79" fmla="*/ 141 h 333"/>
                <a:gd name="T80" fmla="*/ 85 w 432"/>
                <a:gd name="T81" fmla="*/ 143 h 333"/>
                <a:gd name="T82" fmla="*/ 75 w 432"/>
                <a:gd name="T83" fmla="*/ 152 h 333"/>
                <a:gd name="T84" fmla="*/ 62 w 432"/>
                <a:gd name="T85" fmla="*/ 150 h 333"/>
                <a:gd name="T86" fmla="*/ 46 w 432"/>
                <a:gd name="T87" fmla="*/ 148 h 333"/>
                <a:gd name="T88" fmla="*/ 34 w 432"/>
                <a:gd name="T89" fmla="*/ 146 h 333"/>
                <a:gd name="T90" fmla="*/ 18 w 432"/>
                <a:gd name="T91" fmla="*/ 145 h 333"/>
                <a:gd name="T92" fmla="*/ 2 w 432"/>
                <a:gd name="T93" fmla="*/ 139 h 333"/>
                <a:gd name="T94" fmla="*/ 0 w 432"/>
                <a:gd name="T95" fmla="*/ 162 h 333"/>
                <a:gd name="T96" fmla="*/ 14 w 432"/>
                <a:gd name="T97" fmla="*/ 173 h 333"/>
                <a:gd name="T98" fmla="*/ 27 w 432"/>
                <a:gd name="T99" fmla="*/ 178 h 333"/>
                <a:gd name="T100" fmla="*/ 44 w 432"/>
                <a:gd name="T101" fmla="*/ 189 h 333"/>
                <a:gd name="T102" fmla="*/ 59 w 432"/>
                <a:gd name="T103" fmla="*/ 185 h 333"/>
                <a:gd name="T104" fmla="*/ 60 w 432"/>
                <a:gd name="T105" fmla="*/ 266 h 333"/>
                <a:gd name="T106" fmla="*/ 100 w 432"/>
                <a:gd name="T107" fmla="*/ 299 h 333"/>
                <a:gd name="T108" fmla="*/ 125 w 432"/>
                <a:gd name="T109" fmla="*/ 331 h 333"/>
                <a:gd name="T110" fmla="*/ 153 w 432"/>
                <a:gd name="T111" fmla="*/ 333 h 333"/>
                <a:gd name="T112" fmla="*/ 153 w 432"/>
                <a:gd name="T113" fmla="*/ 333 h 333"/>
                <a:gd name="T114" fmla="*/ 153 w 432"/>
                <a:gd name="T115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2" h="333">
                  <a:moveTo>
                    <a:pt x="153" y="333"/>
                  </a:moveTo>
                  <a:lnTo>
                    <a:pt x="180" y="271"/>
                  </a:lnTo>
                  <a:lnTo>
                    <a:pt x="278" y="296"/>
                  </a:lnTo>
                  <a:lnTo>
                    <a:pt x="283" y="280"/>
                  </a:lnTo>
                  <a:lnTo>
                    <a:pt x="285" y="267"/>
                  </a:lnTo>
                  <a:lnTo>
                    <a:pt x="288" y="255"/>
                  </a:lnTo>
                  <a:lnTo>
                    <a:pt x="313" y="246"/>
                  </a:lnTo>
                  <a:lnTo>
                    <a:pt x="351" y="248"/>
                  </a:lnTo>
                  <a:lnTo>
                    <a:pt x="360" y="228"/>
                  </a:lnTo>
                  <a:lnTo>
                    <a:pt x="368" y="210"/>
                  </a:lnTo>
                  <a:lnTo>
                    <a:pt x="383" y="196"/>
                  </a:lnTo>
                  <a:lnTo>
                    <a:pt x="408" y="180"/>
                  </a:lnTo>
                  <a:lnTo>
                    <a:pt x="395" y="178"/>
                  </a:lnTo>
                  <a:lnTo>
                    <a:pt x="404" y="153"/>
                  </a:lnTo>
                  <a:lnTo>
                    <a:pt x="408" y="129"/>
                  </a:lnTo>
                  <a:lnTo>
                    <a:pt x="413" y="116"/>
                  </a:lnTo>
                  <a:lnTo>
                    <a:pt x="420" y="75"/>
                  </a:lnTo>
                  <a:lnTo>
                    <a:pt x="432" y="57"/>
                  </a:lnTo>
                  <a:lnTo>
                    <a:pt x="432" y="31"/>
                  </a:lnTo>
                  <a:lnTo>
                    <a:pt x="408" y="18"/>
                  </a:lnTo>
                  <a:lnTo>
                    <a:pt x="376" y="0"/>
                  </a:lnTo>
                  <a:lnTo>
                    <a:pt x="342" y="9"/>
                  </a:lnTo>
                  <a:lnTo>
                    <a:pt x="288" y="16"/>
                  </a:lnTo>
                  <a:lnTo>
                    <a:pt x="194" y="0"/>
                  </a:lnTo>
                  <a:lnTo>
                    <a:pt x="194" y="20"/>
                  </a:lnTo>
                  <a:lnTo>
                    <a:pt x="203" y="34"/>
                  </a:lnTo>
                  <a:lnTo>
                    <a:pt x="212" y="45"/>
                  </a:lnTo>
                  <a:lnTo>
                    <a:pt x="226" y="57"/>
                  </a:lnTo>
                  <a:lnTo>
                    <a:pt x="224" y="73"/>
                  </a:lnTo>
                  <a:lnTo>
                    <a:pt x="215" y="84"/>
                  </a:lnTo>
                  <a:lnTo>
                    <a:pt x="203" y="86"/>
                  </a:lnTo>
                  <a:lnTo>
                    <a:pt x="190" y="88"/>
                  </a:lnTo>
                  <a:lnTo>
                    <a:pt x="176" y="86"/>
                  </a:lnTo>
                  <a:lnTo>
                    <a:pt x="162" y="84"/>
                  </a:lnTo>
                  <a:lnTo>
                    <a:pt x="148" y="86"/>
                  </a:lnTo>
                  <a:lnTo>
                    <a:pt x="132" y="91"/>
                  </a:lnTo>
                  <a:lnTo>
                    <a:pt x="123" y="102"/>
                  </a:lnTo>
                  <a:lnTo>
                    <a:pt x="110" y="111"/>
                  </a:lnTo>
                  <a:lnTo>
                    <a:pt x="110" y="123"/>
                  </a:lnTo>
                  <a:lnTo>
                    <a:pt x="100" y="141"/>
                  </a:lnTo>
                  <a:lnTo>
                    <a:pt x="85" y="143"/>
                  </a:lnTo>
                  <a:lnTo>
                    <a:pt x="75" y="152"/>
                  </a:lnTo>
                  <a:lnTo>
                    <a:pt x="62" y="150"/>
                  </a:lnTo>
                  <a:lnTo>
                    <a:pt x="46" y="148"/>
                  </a:lnTo>
                  <a:lnTo>
                    <a:pt x="34" y="146"/>
                  </a:lnTo>
                  <a:lnTo>
                    <a:pt x="18" y="145"/>
                  </a:lnTo>
                  <a:lnTo>
                    <a:pt x="2" y="139"/>
                  </a:lnTo>
                  <a:lnTo>
                    <a:pt x="0" y="162"/>
                  </a:lnTo>
                  <a:lnTo>
                    <a:pt x="14" y="173"/>
                  </a:lnTo>
                  <a:lnTo>
                    <a:pt x="27" y="178"/>
                  </a:lnTo>
                  <a:lnTo>
                    <a:pt x="44" y="189"/>
                  </a:lnTo>
                  <a:lnTo>
                    <a:pt x="59" y="185"/>
                  </a:lnTo>
                  <a:lnTo>
                    <a:pt x="60" y="266"/>
                  </a:lnTo>
                  <a:lnTo>
                    <a:pt x="100" y="299"/>
                  </a:lnTo>
                  <a:lnTo>
                    <a:pt x="125" y="331"/>
                  </a:lnTo>
                  <a:lnTo>
                    <a:pt x="153" y="333"/>
                  </a:lnTo>
                  <a:lnTo>
                    <a:pt x="153" y="333"/>
                  </a:lnTo>
                  <a:lnTo>
                    <a:pt x="153" y="3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73">
              <a:extLst>
                <a:ext uri="{FF2B5EF4-FFF2-40B4-BE49-F238E27FC236}">
                  <a16:creationId xmlns:a16="http://schemas.microsoft.com/office/drawing/2014/main" id="{4C3136DA-4315-A4AE-66DE-5AE50B998D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23891" y="10638501"/>
              <a:ext cx="725043" cy="447222"/>
            </a:xfrm>
            <a:custGeom>
              <a:avLst/>
              <a:gdLst>
                <a:gd name="T0" fmla="*/ 260 w 321"/>
                <a:gd name="T1" fmla="*/ 198 h 198"/>
                <a:gd name="T2" fmla="*/ 278 w 321"/>
                <a:gd name="T3" fmla="*/ 187 h 198"/>
                <a:gd name="T4" fmla="*/ 287 w 321"/>
                <a:gd name="T5" fmla="*/ 173 h 198"/>
                <a:gd name="T6" fmla="*/ 305 w 321"/>
                <a:gd name="T7" fmla="*/ 182 h 198"/>
                <a:gd name="T8" fmla="*/ 294 w 321"/>
                <a:gd name="T9" fmla="*/ 189 h 198"/>
                <a:gd name="T10" fmla="*/ 310 w 321"/>
                <a:gd name="T11" fmla="*/ 189 h 198"/>
                <a:gd name="T12" fmla="*/ 317 w 321"/>
                <a:gd name="T13" fmla="*/ 180 h 198"/>
                <a:gd name="T14" fmla="*/ 321 w 321"/>
                <a:gd name="T15" fmla="*/ 164 h 198"/>
                <a:gd name="T16" fmla="*/ 314 w 321"/>
                <a:gd name="T17" fmla="*/ 137 h 198"/>
                <a:gd name="T18" fmla="*/ 305 w 321"/>
                <a:gd name="T19" fmla="*/ 123 h 198"/>
                <a:gd name="T20" fmla="*/ 301 w 321"/>
                <a:gd name="T21" fmla="*/ 109 h 198"/>
                <a:gd name="T22" fmla="*/ 299 w 321"/>
                <a:gd name="T23" fmla="*/ 96 h 198"/>
                <a:gd name="T24" fmla="*/ 291 w 321"/>
                <a:gd name="T25" fmla="*/ 85 h 198"/>
                <a:gd name="T26" fmla="*/ 289 w 321"/>
                <a:gd name="T27" fmla="*/ 69 h 198"/>
                <a:gd name="T28" fmla="*/ 291 w 321"/>
                <a:gd name="T29" fmla="*/ 55 h 198"/>
                <a:gd name="T30" fmla="*/ 292 w 321"/>
                <a:gd name="T31" fmla="*/ 43 h 198"/>
                <a:gd name="T32" fmla="*/ 294 w 321"/>
                <a:gd name="T33" fmla="*/ 27 h 198"/>
                <a:gd name="T34" fmla="*/ 283 w 321"/>
                <a:gd name="T35" fmla="*/ 16 h 198"/>
                <a:gd name="T36" fmla="*/ 225 w 321"/>
                <a:gd name="T37" fmla="*/ 18 h 198"/>
                <a:gd name="T38" fmla="*/ 209 w 321"/>
                <a:gd name="T39" fmla="*/ 16 h 198"/>
                <a:gd name="T40" fmla="*/ 193 w 321"/>
                <a:gd name="T41" fmla="*/ 18 h 198"/>
                <a:gd name="T42" fmla="*/ 194 w 321"/>
                <a:gd name="T43" fmla="*/ 2 h 198"/>
                <a:gd name="T44" fmla="*/ 186 w 321"/>
                <a:gd name="T45" fmla="*/ 18 h 198"/>
                <a:gd name="T46" fmla="*/ 178 w 321"/>
                <a:gd name="T47" fmla="*/ 4 h 198"/>
                <a:gd name="T48" fmla="*/ 157 w 321"/>
                <a:gd name="T49" fmla="*/ 11 h 198"/>
                <a:gd name="T50" fmla="*/ 145 w 321"/>
                <a:gd name="T51" fmla="*/ 2 h 198"/>
                <a:gd name="T52" fmla="*/ 132 w 321"/>
                <a:gd name="T53" fmla="*/ 0 h 198"/>
                <a:gd name="T54" fmla="*/ 130 w 321"/>
                <a:gd name="T55" fmla="*/ 20 h 198"/>
                <a:gd name="T56" fmla="*/ 75 w 321"/>
                <a:gd name="T57" fmla="*/ 20 h 198"/>
                <a:gd name="T58" fmla="*/ 36 w 321"/>
                <a:gd name="T59" fmla="*/ 18 h 198"/>
                <a:gd name="T60" fmla="*/ 8 w 321"/>
                <a:gd name="T61" fmla="*/ 18 h 198"/>
                <a:gd name="T62" fmla="*/ 6 w 321"/>
                <a:gd name="T63" fmla="*/ 34 h 198"/>
                <a:gd name="T64" fmla="*/ 4 w 321"/>
                <a:gd name="T65" fmla="*/ 69 h 198"/>
                <a:gd name="T66" fmla="*/ 16 w 321"/>
                <a:gd name="T67" fmla="*/ 68 h 198"/>
                <a:gd name="T68" fmla="*/ 9 w 321"/>
                <a:gd name="T69" fmla="*/ 80 h 198"/>
                <a:gd name="T70" fmla="*/ 4 w 321"/>
                <a:gd name="T71" fmla="*/ 101 h 198"/>
                <a:gd name="T72" fmla="*/ 9 w 321"/>
                <a:gd name="T73" fmla="*/ 112 h 198"/>
                <a:gd name="T74" fmla="*/ 0 w 321"/>
                <a:gd name="T75" fmla="*/ 126 h 198"/>
                <a:gd name="T76" fmla="*/ 11 w 321"/>
                <a:gd name="T77" fmla="*/ 139 h 198"/>
                <a:gd name="T78" fmla="*/ 20 w 321"/>
                <a:gd name="T79" fmla="*/ 155 h 198"/>
                <a:gd name="T80" fmla="*/ 22 w 321"/>
                <a:gd name="T81" fmla="*/ 169 h 198"/>
                <a:gd name="T82" fmla="*/ 22 w 321"/>
                <a:gd name="T83" fmla="*/ 182 h 198"/>
                <a:gd name="T84" fmla="*/ 77 w 321"/>
                <a:gd name="T85" fmla="*/ 192 h 198"/>
                <a:gd name="T86" fmla="*/ 145 w 321"/>
                <a:gd name="T87" fmla="*/ 194 h 198"/>
                <a:gd name="T88" fmla="*/ 212 w 321"/>
                <a:gd name="T89" fmla="*/ 192 h 198"/>
                <a:gd name="T90" fmla="*/ 227 w 321"/>
                <a:gd name="T91" fmla="*/ 187 h 198"/>
                <a:gd name="T92" fmla="*/ 243 w 321"/>
                <a:gd name="T93" fmla="*/ 187 h 198"/>
                <a:gd name="T94" fmla="*/ 251 w 321"/>
                <a:gd name="T95" fmla="*/ 198 h 198"/>
                <a:gd name="T96" fmla="*/ 260 w 321"/>
                <a:gd name="T97" fmla="*/ 198 h 198"/>
                <a:gd name="T98" fmla="*/ 260 w 321"/>
                <a:gd name="T99" fmla="*/ 198 h 198"/>
                <a:gd name="T100" fmla="*/ 260 w 321"/>
                <a:gd name="T101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1" h="198">
                  <a:moveTo>
                    <a:pt x="260" y="198"/>
                  </a:moveTo>
                  <a:lnTo>
                    <a:pt x="278" y="187"/>
                  </a:lnTo>
                  <a:lnTo>
                    <a:pt x="287" y="173"/>
                  </a:lnTo>
                  <a:lnTo>
                    <a:pt x="305" y="182"/>
                  </a:lnTo>
                  <a:lnTo>
                    <a:pt x="294" y="189"/>
                  </a:lnTo>
                  <a:lnTo>
                    <a:pt x="310" y="189"/>
                  </a:lnTo>
                  <a:lnTo>
                    <a:pt x="317" y="180"/>
                  </a:lnTo>
                  <a:lnTo>
                    <a:pt x="321" y="164"/>
                  </a:lnTo>
                  <a:lnTo>
                    <a:pt x="314" y="137"/>
                  </a:lnTo>
                  <a:lnTo>
                    <a:pt x="305" y="123"/>
                  </a:lnTo>
                  <a:lnTo>
                    <a:pt x="301" y="109"/>
                  </a:lnTo>
                  <a:lnTo>
                    <a:pt x="299" y="96"/>
                  </a:lnTo>
                  <a:lnTo>
                    <a:pt x="291" y="85"/>
                  </a:lnTo>
                  <a:lnTo>
                    <a:pt x="289" y="69"/>
                  </a:lnTo>
                  <a:lnTo>
                    <a:pt x="291" y="55"/>
                  </a:lnTo>
                  <a:lnTo>
                    <a:pt x="292" y="43"/>
                  </a:lnTo>
                  <a:lnTo>
                    <a:pt x="294" y="27"/>
                  </a:lnTo>
                  <a:lnTo>
                    <a:pt x="283" y="16"/>
                  </a:lnTo>
                  <a:lnTo>
                    <a:pt x="225" y="18"/>
                  </a:lnTo>
                  <a:lnTo>
                    <a:pt x="209" y="16"/>
                  </a:lnTo>
                  <a:lnTo>
                    <a:pt x="193" y="18"/>
                  </a:lnTo>
                  <a:lnTo>
                    <a:pt x="194" y="2"/>
                  </a:lnTo>
                  <a:lnTo>
                    <a:pt x="186" y="18"/>
                  </a:lnTo>
                  <a:lnTo>
                    <a:pt x="178" y="4"/>
                  </a:lnTo>
                  <a:lnTo>
                    <a:pt x="157" y="11"/>
                  </a:lnTo>
                  <a:lnTo>
                    <a:pt x="145" y="2"/>
                  </a:lnTo>
                  <a:lnTo>
                    <a:pt x="132" y="0"/>
                  </a:lnTo>
                  <a:lnTo>
                    <a:pt x="130" y="20"/>
                  </a:lnTo>
                  <a:lnTo>
                    <a:pt x="75" y="20"/>
                  </a:lnTo>
                  <a:lnTo>
                    <a:pt x="36" y="18"/>
                  </a:lnTo>
                  <a:lnTo>
                    <a:pt x="8" y="18"/>
                  </a:lnTo>
                  <a:lnTo>
                    <a:pt x="6" y="34"/>
                  </a:lnTo>
                  <a:lnTo>
                    <a:pt x="4" y="69"/>
                  </a:lnTo>
                  <a:lnTo>
                    <a:pt x="16" y="68"/>
                  </a:lnTo>
                  <a:lnTo>
                    <a:pt x="9" y="80"/>
                  </a:lnTo>
                  <a:lnTo>
                    <a:pt x="4" y="101"/>
                  </a:lnTo>
                  <a:lnTo>
                    <a:pt x="9" y="112"/>
                  </a:lnTo>
                  <a:lnTo>
                    <a:pt x="0" y="126"/>
                  </a:lnTo>
                  <a:lnTo>
                    <a:pt x="11" y="139"/>
                  </a:lnTo>
                  <a:lnTo>
                    <a:pt x="20" y="155"/>
                  </a:lnTo>
                  <a:lnTo>
                    <a:pt x="22" y="169"/>
                  </a:lnTo>
                  <a:lnTo>
                    <a:pt x="22" y="182"/>
                  </a:lnTo>
                  <a:lnTo>
                    <a:pt x="77" y="192"/>
                  </a:lnTo>
                  <a:lnTo>
                    <a:pt x="145" y="194"/>
                  </a:lnTo>
                  <a:lnTo>
                    <a:pt x="212" y="192"/>
                  </a:lnTo>
                  <a:lnTo>
                    <a:pt x="227" y="187"/>
                  </a:lnTo>
                  <a:lnTo>
                    <a:pt x="243" y="187"/>
                  </a:lnTo>
                  <a:lnTo>
                    <a:pt x="251" y="198"/>
                  </a:lnTo>
                  <a:lnTo>
                    <a:pt x="260" y="198"/>
                  </a:lnTo>
                  <a:lnTo>
                    <a:pt x="260" y="198"/>
                  </a:lnTo>
                  <a:lnTo>
                    <a:pt x="260" y="1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74">
              <a:extLst>
                <a:ext uri="{FF2B5EF4-FFF2-40B4-BE49-F238E27FC236}">
                  <a16:creationId xmlns:a16="http://schemas.microsoft.com/office/drawing/2014/main" id="{E97BDB46-D6C4-C6AF-DFCC-C971B17EFC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375980" y="11575862"/>
              <a:ext cx="959947" cy="944136"/>
            </a:xfrm>
            <a:custGeom>
              <a:avLst/>
              <a:gdLst>
                <a:gd name="T0" fmla="*/ 329 w 425"/>
                <a:gd name="T1" fmla="*/ 406 h 418"/>
                <a:gd name="T2" fmla="*/ 373 w 425"/>
                <a:gd name="T3" fmla="*/ 411 h 418"/>
                <a:gd name="T4" fmla="*/ 386 w 425"/>
                <a:gd name="T5" fmla="*/ 384 h 418"/>
                <a:gd name="T6" fmla="*/ 389 w 425"/>
                <a:gd name="T7" fmla="*/ 333 h 418"/>
                <a:gd name="T8" fmla="*/ 416 w 425"/>
                <a:gd name="T9" fmla="*/ 247 h 418"/>
                <a:gd name="T10" fmla="*/ 421 w 425"/>
                <a:gd name="T11" fmla="*/ 201 h 418"/>
                <a:gd name="T12" fmla="*/ 414 w 425"/>
                <a:gd name="T13" fmla="*/ 155 h 418"/>
                <a:gd name="T14" fmla="*/ 389 w 425"/>
                <a:gd name="T15" fmla="*/ 131 h 418"/>
                <a:gd name="T16" fmla="*/ 359 w 425"/>
                <a:gd name="T17" fmla="*/ 114 h 418"/>
                <a:gd name="T18" fmla="*/ 322 w 425"/>
                <a:gd name="T19" fmla="*/ 90 h 418"/>
                <a:gd name="T20" fmla="*/ 302 w 425"/>
                <a:gd name="T21" fmla="*/ 73 h 418"/>
                <a:gd name="T22" fmla="*/ 292 w 425"/>
                <a:gd name="T23" fmla="*/ 48 h 418"/>
                <a:gd name="T24" fmla="*/ 281 w 425"/>
                <a:gd name="T25" fmla="*/ 34 h 418"/>
                <a:gd name="T26" fmla="*/ 258 w 425"/>
                <a:gd name="T27" fmla="*/ 44 h 418"/>
                <a:gd name="T28" fmla="*/ 222 w 425"/>
                <a:gd name="T29" fmla="*/ 37 h 418"/>
                <a:gd name="T30" fmla="*/ 181 w 425"/>
                <a:gd name="T31" fmla="*/ 28 h 418"/>
                <a:gd name="T32" fmla="*/ 154 w 425"/>
                <a:gd name="T33" fmla="*/ 12 h 418"/>
                <a:gd name="T34" fmla="*/ 133 w 425"/>
                <a:gd name="T35" fmla="*/ 0 h 418"/>
                <a:gd name="T36" fmla="*/ 92 w 425"/>
                <a:gd name="T37" fmla="*/ 26 h 418"/>
                <a:gd name="T38" fmla="*/ 74 w 425"/>
                <a:gd name="T39" fmla="*/ 64 h 418"/>
                <a:gd name="T40" fmla="*/ 19 w 425"/>
                <a:gd name="T41" fmla="*/ 66 h 418"/>
                <a:gd name="T42" fmla="*/ 9 w 425"/>
                <a:gd name="T43" fmla="*/ 101 h 418"/>
                <a:gd name="T44" fmla="*/ 12 w 425"/>
                <a:gd name="T45" fmla="*/ 117 h 418"/>
                <a:gd name="T46" fmla="*/ 26 w 425"/>
                <a:gd name="T47" fmla="*/ 139 h 418"/>
                <a:gd name="T48" fmla="*/ 19 w 425"/>
                <a:gd name="T49" fmla="*/ 167 h 418"/>
                <a:gd name="T50" fmla="*/ 39 w 425"/>
                <a:gd name="T51" fmla="*/ 192 h 418"/>
                <a:gd name="T52" fmla="*/ 21 w 425"/>
                <a:gd name="T53" fmla="*/ 231 h 418"/>
                <a:gd name="T54" fmla="*/ 30 w 425"/>
                <a:gd name="T55" fmla="*/ 313 h 418"/>
                <a:gd name="T56" fmla="*/ 49 w 425"/>
                <a:gd name="T57" fmla="*/ 341 h 418"/>
                <a:gd name="T58" fmla="*/ 90 w 425"/>
                <a:gd name="T59" fmla="*/ 350 h 418"/>
                <a:gd name="T60" fmla="*/ 128 w 425"/>
                <a:gd name="T61" fmla="*/ 365 h 418"/>
                <a:gd name="T62" fmla="*/ 162 w 425"/>
                <a:gd name="T63" fmla="*/ 372 h 418"/>
                <a:gd name="T64" fmla="*/ 187 w 425"/>
                <a:gd name="T65" fmla="*/ 388 h 418"/>
                <a:gd name="T66" fmla="*/ 215 w 425"/>
                <a:gd name="T67" fmla="*/ 391 h 418"/>
                <a:gd name="T68" fmla="*/ 231 w 425"/>
                <a:gd name="T69" fmla="*/ 390 h 418"/>
                <a:gd name="T70" fmla="*/ 258 w 425"/>
                <a:gd name="T71" fmla="*/ 409 h 418"/>
                <a:gd name="T72" fmla="*/ 272 w 425"/>
                <a:gd name="T73" fmla="*/ 398 h 418"/>
                <a:gd name="T74" fmla="*/ 308 w 425"/>
                <a:gd name="T75" fmla="*/ 416 h 418"/>
                <a:gd name="T76" fmla="*/ 324 w 425"/>
                <a:gd name="T7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5" h="418">
                  <a:moveTo>
                    <a:pt x="324" y="418"/>
                  </a:moveTo>
                  <a:lnTo>
                    <a:pt x="329" y="406"/>
                  </a:lnTo>
                  <a:lnTo>
                    <a:pt x="363" y="400"/>
                  </a:lnTo>
                  <a:lnTo>
                    <a:pt x="373" y="411"/>
                  </a:lnTo>
                  <a:lnTo>
                    <a:pt x="398" y="414"/>
                  </a:lnTo>
                  <a:lnTo>
                    <a:pt x="386" y="384"/>
                  </a:lnTo>
                  <a:lnTo>
                    <a:pt x="386" y="361"/>
                  </a:lnTo>
                  <a:lnTo>
                    <a:pt x="389" y="333"/>
                  </a:lnTo>
                  <a:lnTo>
                    <a:pt x="398" y="311"/>
                  </a:lnTo>
                  <a:lnTo>
                    <a:pt x="416" y="247"/>
                  </a:lnTo>
                  <a:lnTo>
                    <a:pt x="425" y="229"/>
                  </a:lnTo>
                  <a:lnTo>
                    <a:pt x="421" y="201"/>
                  </a:lnTo>
                  <a:lnTo>
                    <a:pt x="425" y="185"/>
                  </a:lnTo>
                  <a:lnTo>
                    <a:pt x="414" y="155"/>
                  </a:lnTo>
                  <a:lnTo>
                    <a:pt x="400" y="149"/>
                  </a:lnTo>
                  <a:lnTo>
                    <a:pt x="389" y="131"/>
                  </a:lnTo>
                  <a:lnTo>
                    <a:pt x="388" y="115"/>
                  </a:lnTo>
                  <a:lnTo>
                    <a:pt x="359" y="114"/>
                  </a:lnTo>
                  <a:lnTo>
                    <a:pt x="350" y="98"/>
                  </a:lnTo>
                  <a:lnTo>
                    <a:pt x="322" y="90"/>
                  </a:lnTo>
                  <a:lnTo>
                    <a:pt x="318" y="74"/>
                  </a:lnTo>
                  <a:lnTo>
                    <a:pt x="302" y="73"/>
                  </a:lnTo>
                  <a:lnTo>
                    <a:pt x="288" y="60"/>
                  </a:lnTo>
                  <a:lnTo>
                    <a:pt x="292" y="48"/>
                  </a:lnTo>
                  <a:lnTo>
                    <a:pt x="297" y="35"/>
                  </a:lnTo>
                  <a:lnTo>
                    <a:pt x="281" y="34"/>
                  </a:lnTo>
                  <a:lnTo>
                    <a:pt x="270" y="42"/>
                  </a:lnTo>
                  <a:lnTo>
                    <a:pt x="258" y="44"/>
                  </a:lnTo>
                  <a:lnTo>
                    <a:pt x="236" y="51"/>
                  </a:lnTo>
                  <a:lnTo>
                    <a:pt x="222" y="37"/>
                  </a:lnTo>
                  <a:lnTo>
                    <a:pt x="197" y="37"/>
                  </a:lnTo>
                  <a:lnTo>
                    <a:pt x="181" y="28"/>
                  </a:lnTo>
                  <a:lnTo>
                    <a:pt x="171" y="18"/>
                  </a:lnTo>
                  <a:lnTo>
                    <a:pt x="154" y="12"/>
                  </a:lnTo>
                  <a:lnTo>
                    <a:pt x="142" y="14"/>
                  </a:lnTo>
                  <a:lnTo>
                    <a:pt x="133" y="0"/>
                  </a:lnTo>
                  <a:lnTo>
                    <a:pt x="115" y="14"/>
                  </a:lnTo>
                  <a:lnTo>
                    <a:pt x="92" y="26"/>
                  </a:lnTo>
                  <a:lnTo>
                    <a:pt x="83" y="44"/>
                  </a:lnTo>
                  <a:lnTo>
                    <a:pt x="74" y="64"/>
                  </a:lnTo>
                  <a:lnTo>
                    <a:pt x="44" y="62"/>
                  </a:lnTo>
                  <a:lnTo>
                    <a:pt x="19" y="66"/>
                  </a:lnTo>
                  <a:lnTo>
                    <a:pt x="7" y="82"/>
                  </a:lnTo>
                  <a:lnTo>
                    <a:pt x="9" y="101"/>
                  </a:lnTo>
                  <a:lnTo>
                    <a:pt x="0" y="112"/>
                  </a:lnTo>
                  <a:lnTo>
                    <a:pt x="12" y="117"/>
                  </a:lnTo>
                  <a:lnTo>
                    <a:pt x="25" y="124"/>
                  </a:lnTo>
                  <a:lnTo>
                    <a:pt x="26" y="139"/>
                  </a:lnTo>
                  <a:lnTo>
                    <a:pt x="21" y="151"/>
                  </a:lnTo>
                  <a:lnTo>
                    <a:pt x="19" y="167"/>
                  </a:lnTo>
                  <a:lnTo>
                    <a:pt x="25" y="179"/>
                  </a:lnTo>
                  <a:lnTo>
                    <a:pt x="39" y="192"/>
                  </a:lnTo>
                  <a:lnTo>
                    <a:pt x="33" y="204"/>
                  </a:lnTo>
                  <a:lnTo>
                    <a:pt x="21" y="231"/>
                  </a:lnTo>
                  <a:lnTo>
                    <a:pt x="32" y="244"/>
                  </a:lnTo>
                  <a:lnTo>
                    <a:pt x="30" y="313"/>
                  </a:lnTo>
                  <a:lnTo>
                    <a:pt x="42" y="325"/>
                  </a:lnTo>
                  <a:lnTo>
                    <a:pt x="49" y="341"/>
                  </a:lnTo>
                  <a:lnTo>
                    <a:pt x="71" y="345"/>
                  </a:lnTo>
                  <a:lnTo>
                    <a:pt x="90" y="350"/>
                  </a:lnTo>
                  <a:lnTo>
                    <a:pt x="110" y="349"/>
                  </a:lnTo>
                  <a:lnTo>
                    <a:pt x="128" y="365"/>
                  </a:lnTo>
                  <a:lnTo>
                    <a:pt x="147" y="361"/>
                  </a:lnTo>
                  <a:lnTo>
                    <a:pt x="162" y="372"/>
                  </a:lnTo>
                  <a:lnTo>
                    <a:pt x="167" y="382"/>
                  </a:lnTo>
                  <a:lnTo>
                    <a:pt x="187" y="388"/>
                  </a:lnTo>
                  <a:lnTo>
                    <a:pt x="203" y="386"/>
                  </a:lnTo>
                  <a:lnTo>
                    <a:pt x="215" y="391"/>
                  </a:lnTo>
                  <a:lnTo>
                    <a:pt x="222" y="379"/>
                  </a:lnTo>
                  <a:lnTo>
                    <a:pt x="231" y="390"/>
                  </a:lnTo>
                  <a:lnTo>
                    <a:pt x="247" y="395"/>
                  </a:lnTo>
                  <a:lnTo>
                    <a:pt x="258" y="409"/>
                  </a:lnTo>
                  <a:lnTo>
                    <a:pt x="270" y="411"/>
                  </a:lnTo>
                  <a:lnTo>
                    <a:pt x="272" y="398"/>
                  </a:lnTo>
                  <a:lnTo>
                    <a:pt x="297" y="407"/>
                  </a:lnTo>
                  <a:lnTo>
                    <a:pt x="308" y="416"/>
                  </a:lnTo>
                  <a:lnTo>
                    <a:pt x="324" y="418"/>
                  </a:lnTo>
                  <a:lnTo>
                    <a:pt x="324" y="418"/>
                  </a:lnTo>
                  <a:lnTo>
                    <a:pt x="324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75">
              <a:extLst>
                <a:ext uri="{FF2B5EF4-FFF2-40B4-BE49-F238E27FC236}">
                  <a16:creationId xmlns:a16="http://schemas.microsoft.com/office/drawing/2014/main" id="{4212448A-5096-0D10-D111-65CD515215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17675" y="11772368"/>
              <a:ext cx="946395" cy="1520104"/>
            </a:xfrm>
            <a:custGeom>
              <a:avLst/>
              <a:gdLst>
                <a:gd name="T0" fmla="*/ 303 w 419"/>
                <a:gd name="T1" fmla="*/ 664 h 673"/>
                <a:gd name="T2" fmla="*/ 308 w 419"/>
                <a:gd name="T3" fmla="*/ 628 h 673"/>
                <a:gd name="T4" fmla="*/ 316 w 419"/>
                <a:gd name="T5" fmla="*/ 600 h 673"/>
                <a:gd name="T6" fmla="*/ 324 w 419"/>
                <a:gd name="T7" fmla="*/ 573 h 673"/>
                <a:gd name="T8" fmla="*/ 328 w 419"/>
                <a:gd name="T9" fmla="*/ 545 h 673"/>
                <a:gd name="T10" fmla="*/ 328 w 419"/>
                <a:gd name="T11" fmla="*/ 514 h 673"/>
                <a:gd name="T12" fmla="*/ 333 w 419"/>
                <a:gd name="T13" fmla="*/ 482 h 673"/>
                <a:gd name="T14" fmla="*/ 330 w 419"/>
                <a:gd name="T15" fmla="*/ 454 h 673"/>
                <a:gd name="T16" fmla="*/ 317 w 419"/>
                <a:gd name="T17" fmla="*/ 424 h 673"/>
                <a:gd name="T18" fmla="*/ 305 w 419"/>
                <a:gd name="T19" fmla="*/ 395 h 673"/>
                <a:gd name="T20" fmla="*/ 301 w 419"/>
                <a:gd name="T21" fmla="*/ 368 h 673"/>
                <a:gd name="T22" fmla="*/ 305 w 419"/>
                <a:gd name="T23" fmla="*/ 336 h 673"/>
                <a:gd name="T24" fmla="*/ 307 w 419"/>
                <a:gd name="T25" fmla="*/ 304 h 673"/>
                <a:gd name="T26" fmla="*/ 324 w 419"/>
                <a:gd name="T27" fmla="*/ 288 h 673"/>
                <a:gd name="T28" fmla="*/ 328 w 419"/>
                <a:gd name="T29" fmla="*/ 265 h 673"/>
                <a:gd name="T30" fmla="*/ 358 w 419"/>
                <a:gd name="T31" fmla="*/ 269 h 673"/>
                <a:gd name="T32" fmla="*/ 362 w 419"/>
                <a:gd name="T33" fmla="*/ 240 h 673"/>
                <a:gd name="T34" fmla="*/ 387 w 419"/>
                <a:gd name="T35" fmla="*/ 233 h 673"/>
                <a:gd name="T36" fmla="*/ 419 w 419"/>
                <a:gd name="T37" fmla="*/ 153 h 673"/>
                <a:gd name="T38" fmla="*/ 408 w 419"/>
                <a:gd name="T39" fmla="*/ 126 h 673"/>
                <a:gd name="T40" fmla="*/ 408 w 419"/>
                <a:gd name="T41" fmla="*/ 100 h 673"/>
                <a:gd name="T42" fmla="*/ 403 w 419"/>
                <a:gd name="T43" fmla="*/ 71 h 673"/>
                <a:gd name="T44" fmla="*/ 406 w 419"/>
                <a:gd name="T45" fmla="*/ 43 h 673"/>
                <a:gd name="T46" fmla="*/ 380 w 419"/>
                <a:gd name="T47" fmla="*/ 25 h 673"/>
                <a:gd name="T48" fmla="*/ 266 w 419"/>
                <a:gd name="T49" fmla="*/ 64 h 673"/>
                <a:gd name="T50" fmla="*/ 120 w 419"/>
                <a:gd name="T51" fmla="*/ 64 h 673"/>
                <a:gd name="T52" fmla="*/ 2 w 419"/>
                <a:gd name="T53" fmla="*/ 100 h 673"/>
                <a:gd name="T54" fmla="*/ 4 w 419"/>
                <a:gd name="T55" fmla="*/ 219 h 673"/>
                <a:gd name="T56" fmla="*/ 123 w 419"/>
                <a:gd name="T57" fmla="*/ 269 h 673"/>
                <a:gd name="T58" fmla="*/ 216 w 419"/>
                <a:gd name="T59" fmla="*/ 274 h 673"/>
                <a:gd name="T60" fmla="*/ 173 w 419"/>
                <a:gd name="T61" fmla="*/ 459 h 673"/>
                <a:gd name="T62" fmla="*/ 154 w 419"/>
                <a:gd name="T63" fmla="*/ 488 h 673"/>
                <a:gd name="T64" fmla="*/ 157 w 419"/>
                <a:gd name="T65" fmla="*/ 523 h 673"/>
                <a:gd name="T66" fmla="*/ 182 w 419"/>
                <a:gd name="T67" fmla="*/ 555 h 673"/>
                <a:gd name="T68" fmla="*/ 182 w 419"/>
                <a:gd name="T69" fmla="*/ 584 h 673"/>
                <a:gd name="T70" fmla="*/ 178 w 419"/>
                <a:gd name="T71" fmla="*/ 612 h 673"/>
                <a:gd name="T72" fmla="*/ 184 w 419"/>
                <a:gd name="T73" fmla="*/ 639 h 673"/>
                <a:gd name="T74" fmla="*/ 207 w 419"/>
                <a:gd name="T75" fmla="*/ 666 h 673"/>
                <a:gd name="T76" fmla="*/ 243 w 419"/>
                <a:gd name="T77" fmla="*/ 662 h 673"/>
                <a:gd name="T78" fmla="*/ 278 w 419"/>
                <a:gd name="T79" fmla="*/ 667 h 673"/>
                <a:gd name="T80" fmla="*/ 292 w 419"/>
                <a:gd name="T81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9" h="673">
                  <a:moveTo>
                    <a:pt x="292" y="673"/>
                  </a:moveTo>
                  <a:lnTo>
                    <a:pt x="303" y="664"/>
                  </a:lnTo>
                  <a:lnTo>
                    <a:pt x="314" y="655"/>
                  </a:lnTo>
                  <a:lnTo>
                    <a:pt x="308" y="628"/>
                  </a:lnTo>
                  <a:lnTo>
                    <a:pt x="310" y="616"/>
                  </a:lnTo>
                  <a:lnTo>
                    <a:pt x="316" y="600"/>
                  </a:lnTo>
                  <a:lnTo>
                    <a:pt x="316" y="591"/>
                  </a:lnTo>
                  <a:lnTo>
                    <a:pt x="324" y="573"/>
                  </a:lnTo>
                  <a:lnTo>
                    <a:pt x="326" y="557"/>
                  </a:lnTo>
                  <a:lnTo>
                    <a:pt x="328" y="545"/>
                  </a:lnTo>
                  <a:lnTo>
                    <a:pt x="326" y="527"/>
                  </a:lnTo>
                  <a:lnTo>
                    <a:pt x="328" y="514"/>
                  </a:lnTo>
                  <a:lnTo>
                    <a:pt x="328" y="495"/>
                  </a:lnTo>
                  <a:lnTo>
                    <a:pt x="333" y="482"/>
                  </a:lnTo>
                  <a:lnTo>
                    <a:pt x="335" y="466"/>
                  </a:lnTo>
                  <a:lnTo>
                    <a:pt x="330" y="454"/>
                  </a:lnTo>
                  <a:lnTo>
                    <a:pt x="324" y="440"/>
                  </a:lnTo>
                  <a:lnTo>
                    <a:pt x="317" y="424"/>
                  </a:lnTo>
                  <a:lnTo>
                    <a:pt x="308" y="411"/>
                  </a:lnTo>
                  <a:lnTo>
                    <a:pt x="305" y="395"/>
                  </a:lnTo>
                  <a:lnTo>
                    <a:pt x="300" y="384"/>
                  </a:lnTo>
                  <a:lnTo>
                    <a:pt x="301" y="368"/>
                  </a:lnTo>
                  <a:lnTo>
                    <a:pt x="303" y="352"/>
                  </a:lnTo>
                  <a:lnTo>
                    <a:pt x="305" y="336"/>
                  </a:lnTo>
                  <a:lnTo>
                    <a:pt x="301" y="324"/>
                  </a:lnTo>
                  <a:lnTo>
                    <a:pt x="307" y="304"/>
                  </a:lnTo>
                  <a:lnTo>
                    <a:pt x="317" y="299"/>
                  </a:lnTo>
                  <a:lnTo>
                    <a:pt x="324" y="288"/>
                  </a:lnTo>
                  <a:lnTo>
                    <a:pt x="316" y="274"/>
                  </a:lnTo>
                  <a:lnTo>
                    <a:pt x="328" y="265"/>
                  </a:lnTo>
                  <a:lnTo>
                    <a:pt x="346" y="274"/>
                  </a:lnTo>
                  <a:lnTo>
                    <a:pt x="358" y="269"/>
                  </a:lnTo>
                  <a:lnTo>
                    <a:pt x="364" y="254"/>
                  </a:lnTo>
                  <a:lnTo>
                    <a:pt x="362" y="240"/>
                  </a:lnTo>
                  <a:lnTo>
                    <a:pt x="374" y="230"/>
                  </a:lnTo>
                  <a:lnTo>
                    <a:pt x="387" y="233"/>
                  </a:lnTo>
                  <a:lnTo>
                    <a:pt x="405" y="238"/>
                  </a:lnTo>
                  <a:lnTo>
                    <a:pt x="419" y="153"/>
                  </a:lnTo>
                  <a:lnTo>
                    <a:pt x="403" y="155"/>
                  </a:lnTo>
                  <a:lnTo>
                    <a:pt x="408" y="126"/>
                  </a:lnTo>
                  <a:lnTo>
                    <a:pt x="417" y="114"/>
                  </a:lnTo>
                  <a:lnTo>
                    <a:pt x="408" y="100"/>
                  </a:lnTo>
                  <a:lnTo>
                    <a:pt x="396" y="82"/>
                  </a:lnTo>
                  <a:lnTo>
                    <a:pt x="403" y="71"/>
                  </a:lnTo>
                  <a:lnTo>
                    <a:pt x="401" y="55"/>
                  </a:lnTo>
                  <a:lnTo>
                    <a:pt x="406" y="43"/>
                  </a:lnTo>
                  <a:lnTo>
                    <a:pt x="399" y="28"/>
                  </a:lnTo>
                  <a:lnTo>
                    <a:pt x="380" y="25"/>
                  </a:lnTo>
                  <a:lnTo>
                    <a:pt x="282" y="0"/>
                  </a:lnTo>
                  <a:lnTo>
                    <a:pt x="266" y="64"/>
                  </a:lnTo>
                  <a:lnTo>
                    <a:pt x="223" y="64"/>
                  </a:lnTo>
                  <a:lnTo>
                    <a:pt x="120" y="64"/>
                  </a:lnTo>
                  <a:lnTo>
                    <a:pt x="2" y="66"/>
                  </a:lnTo>
                  <a:lnTo>
                    <a:pt x="2" y="100"/>
                  </a:lnTo>
                  <a:lnTo>
                    <a:pt x="0" y="133"/>
                  </a:lnTo>
                  <a:lnTo>
                    <a:pt x="4" y="219"/>
                  </a:lnTo>
                  <a:lnTo>
                    <a:pt x="4" y="267"/>
                  </a:lnTo>
                  <a:lnTo>
                    <a:pt x="123" y="269"/>
                  </a:lnTo>
                  <a:lnTo>
                    <a:pt x="195" y="269"/>
                  </a:lnTo>
                  <a:lnTo>
                    <a:pt x="216" y="274"/>
                  </a:lnTo>
                  <a:lnTo>
                    <a:pt x="195" y="376"/>
                  </a:lnTo>
                  <a:lnTo>
                    <a:pt x="173" y="459"/>
                  </a:lnTo>
                  <a:lnTo>
                    <a:pt x="168" y="475"/>
                  </a:lnTo>
                  <a:lnTo>
                    <a:pt x="154" y="488"/>
                  </a:lnTo>
                  <a:lnTo>
                    <a:pt x="148" y="505"/>
                  </a:lnTo>
                  <a:lnTo>
                    <a:pt x="157" y="523"/>
                  </a:lnTo>
                  <a:lnTo>
                    <a:pt x="173" y="537"/>
                  </a:lnTo>
                  <a:lnTo>
                    <a:pt x="182" y="555"/>
                  </a:lnTo>
                  <a:lnTo>
                    <a:pt x="177" y="568"/>
                  </a:lnTo>
                  <a:lnTo>
                    <a:pt x="182" y="584"/>
                  </a:lnTo>
                  <a:lnTo>
                    <a:pt x="178" y="600"/>
                  </a:lnTo>
                  <a:lnTo>
                    <a:pt x="178" y="612"/>
                  </a:lnTo>
                  <a:lnTo>
                    <a:pt x="178" y="626"/>
                  </a:lnTo>
                  <a:lnTo>
                    <a:pt x="184" y="639"/>
                  </a:lnTo>
                  <a:lnTo>
                    <a:pt x="193" y="653"/>
                  </a:lnTo>
                  <a:lnTo>
                    <a:pt x="207" y="666"/>
                  </a:lnTo>
                  <a:lnTo>
                    <a:pt x="223" y="667"/>
                  </a:lnTo>
                  <a:lnTo>
                    <a:pt x="243" y="662"/>
                  </a:lnTo>
                  <a:lnTo>
                    <a:pt x="255" y="660"/>
                  </a:lnTo>
                  <a:lnTo>
                    <a:pt x="278" y="667"/>
                  </a:lnTo>
                  <a:lnTo>
                    <a:pt x="292" y="673"/>
                  </a:lnTo>
                  <a:lnTo>
                    <a:pt x="292" y="673"/>
                  </a:lnTo>
                  <a:lnTo>
                    <a:pt x="292" y="6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76">
              <a:extLst>
                <a:ext uri="{FF2B5EF4-FFF2-40B4-BE49-F238E27FC236}">
                  <a16:creationId xmlns:a16="http://schemas.microsoft.com/office/drawing/2014/main" id="{6BE477C0-95D5-9DBD-C7AD-80A6271D26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10335836"/>
              <a:ext cx="603073" cy="623401"/>
            </a:xfrm>
            <a:custGeom>
              <a:avLst/>
              <a:gdLst>
                <a:gd name="T0" fmla="*/ 105 w 267"/>
                <a:gd name="T1" fmla="*/ 275 h 276"/>
                <a:gd name="T2" fmla="*/ 118 w 267"/>
                <a:gd name="T3" fmla="*/ 275 h 276"/>
                <a:gd name="T4" fmla="*/ 128 w 267"/>
                <a:gd name="T5" fmla="*/ 266 h 276"/>
                <a:gd name="T6" fmla="*/ 143 w 267"/>
                <a:gd name="T7" fmla="*/ 267 h 276"/>
                <a:gd name="T8" fmla="*/ 155 w 267"/>
                <a:gd name="T9" fmla="*/ 262 h 276"/>
                <a:gd name="T10" fmla="*/ 184 w 267"/>
                <a:gd name="T11" fmla="*/ 262 h 276"/>
                <a:gd name="T12" fmla="*/ 249 w 267"/>
                <a:gd name="T13" fmla="*/ 260 h 276"/>
                <a:gd name="T14" fmla="*/ 260 w 267"/>
                <a:gd name="T15" fmla="*/ 250 h 276"/>
                <a:gd name="T16" fmla="*/ 260 w 267"/>
                <a:gd name="T17" fmla="*/ 234 h 276"/>
                <a:gd name="T18" fmla="*/ 251 w 267"/>
                <a:gd name="T19" fmla="*/ 219 h 276"/>
                <a:gd name="T20" fmla="*/ 267 w 267"/>
                <a:gd name="T21" fmla="*/ 202 h 276"/>
                <a:gd name="T22" fmla="*/ 253 w 267"/>
                <a:gd name="T23" fmla="*/ 203 h 276"/>
                <a:gd name="T24" fmla="*/ 253 w 267"/>
                <a:gd name="T25" fmla="*/ 177 h 276"/>
                <a:gd name="T26" fmla="*/ 253 w 267"/>
                <a:gd name="T27" fmla="*/ 152 h 276"/>
                <a:gd name="T28" fmla="*/ 185 w 267"/>
                <a:gd name="T29" fmla="*/ 152 h 276"/>
                <a:gd name="T30" fmla="*/ 173 w 267"/>
                <a:gd name="T31" fmla="*/ 152 h 276"/>
                <a:gd name="T32" fmla="*/ 159 w 267"/>
                <a:gd name="T33" fmla="*/ 152 h 276"/>
                <a:gd name="T34" fmla="*/ 155 w 267"/>
                <a:gd name="T35" fmla="*/ 132 h 276"/>
                <a:gd name="T36" fmla="*/ 153 w 267"/>
                <a:gd name="T37" fmla="*/ 120 h 276"/>
                <a:gd name="T38" fmla="*/ 166 w 267"/>
                <a:gd name="T39" fmla="*/ 102 h 276"/>
                <a:gd name="T40" fmla="*/ 150 w 267"/>
                <a:gd name="T41" fmla="*/ 97 h 276"/>
                <a:gd name="T42" fmla="*/ 150 w 267"/>
                <a:gd name="T43" fmla="*/ 65 h 276"/>
                <a:gd name="T44" fmla="*/ 143 w 267"/>
                <a:gd name="T45" fmla="*/ 50 h 276"/>
                <a:gd name="T46" fmla="*/ 144 w 267"/>
                <a:gd name="T47" fmla="*/ 31 h 276"/>
                <a:gd name="T48" fmla="*/ 144 w 267"/>
                <a:gd name="T49" fmla="*/ 6 h 276"/>
                <a:gd name="T50" fmla="*/ 120 w 267"/>
                <a:gd name="T51" fmla="*/ 2 h 276"/>
                <a:gd name="T52" fmla="*/ 91 w 267"/>
                <a:gd name="T53" fmla="*/ 2 h 276"/>
                <a:gd name="T54" fmla="*/ 54 w 267"/>
                <a:gd name="T55" fmla="*/ 9 h 276"/>
                <a:gd name="T56" fmla="*/ 29 w 267"/>
                <a:gd name="T57" fmla="*/ 0 h 276"/>
                <a:gd name="T58" fmla="*/ 0 w 267"/>
                <a:gd name="T59" fmla="*/ 0 h 276"/>
                <a:gd name="T60" fmla="*/ 11 w 267"/>
                <a:gd name="T61" fmla="*/ 11 h 276"/>
                <a:gd name="T62" fmla="*/ 13 w 267"/>
                <a:gd name="T63" fmla="*/ 27 h 276"/>
                <a:gd name="T64" fmla="*/ 18 w 267"/>
                <a:gd name="T65" fmla="*/ 41 h 276"/>
                <a:gd name="T66" fmla="*/ 13 w 267"/>
                <a:gd name="T67" fmla="*/ 59 h 276"/>
                <a:gd name="T68" fmla="*/ 13 w 267"/>
                <a:gd name="T69" fmla="*/ 77 h 276"/>
                <a:gd name="T70" fmla="*/ 22 w 267"/>
                <a:gd name="T71" fmla="*/ 88 h 276"/>
                <a:gd name="T72" fmla="*/ 29 w 267"/>
                <a:gd name="T73" fmla="*/ 104 h 276"/>
                <a:gd name="T74" fmla="*/ 47 w 267"/>
                <a:gd name="T75" fmla="*/ 116 h 276"/>
                <a:gd name="T76" fmla="*/ 41 w 267"/>
                <a:gd name="T77" fmla="*/ 132 h 276"/>
                <a:gd name="T78" fmla="*/ 50 w 267"/>
                <a:gd name="T79" fmla="*/ 143 h 276"/>
                <a:gd name="T80" fmla="*/ 63 w 267"/>
                <a:gd name="T81" fmla="*/ 150 h 276"/>
                <a:gd name="T82" fmla="*/ 64 w 267"/>
                <a:gd name="T83" fmla="*/ 164 h 276"/>
                <a:gd name="T84" fmla="*/ 64 w 267"/>
                <a:gd name="T85" fmla="*/ 184 h 276"/>
                <a:gd name="T86" fmla="*/ 68 w 267"/>
                <a:gd name="T87" fmla="*/ 203 h 276"/>
                <a:gd name="T88" fmla="*/ 73 w 267"/>
                <a:gd name="T89" fmla="*/ 216 h 276"/>
                <a:gd name="T90" fmla="*/ 71 w 267"/>
                <a:gd name="T91" fmla="*/ 235 h 276"/>
                <a:gd name="T92" fmla="*/ 79 w 267"/>
                <a:gd name="T93" fmla="*/ 250 h 276"/>
                <a:gd name="T94" fmla="*/ 86 w 267"/>
                <a:gd name="T95" fmla="*/ 276 h 276"/>
                <a:gd name="T96" fmla="*/ 105 w 267"/>
                <a:gd name="T97" fmla="*/ 275 h 276"/>
                <a:gd name="T98" fmla="*/ 105 w 267"/>
                <a:gd name="T99" fmla="*/ 275 h 276"/>
                <a:gd name="T100" fmla="*/ 105 w 267"/>
                <a:gd name="T101" fmla="*/ 27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7" h="276">
                  <a:moveTo>
                    <a:pt x="105" y="275"/>
                  </a:moveTo>
                  <a:lnTo>
                    <a:pt x="118" y="275"/>
                  </a:lnTo>
                  <a:lnTo>
                    <a:pt x="128" y="266"/>
                  </a:lnTo>
                  <a:lnTo>
                    <a:pt x="143" y="267"/>
                  </a:lnTo>
                  <a:lnTo>
                    <a:pt x="155" y="262"/>
                  </a:lnTo>
                  <a:lnTo>
                    <a:pt x="184" y="262"/>
                  </a:lnTo>
                  <a:lnTo>
                    <a:pt x="249" y="260"/>
                  </a:lnTo>
                  <a:lnTo>
                    <a:pt x="260" y="250"/>
                  </a:lnTo>
                  <a:lnTo>
                    <a:pt x="260" y="234"/>
                  </a:lnTo>
                  <a:lnTo>
                    <a:pt x="251" y="219"/>
                  </a:lnTo>
                  <a:lnTo>
                    <a:pt x="267" y="202"/>
                  </a:lnTo>
                  <a:lnTo>
                    <a:pt x="253" y="203"/>
                  </a:lnTo>
                  <a:lnTo>
                    <a:pt x="253" y="177"/>
                  </a:lnTo>
                  <a:lnTo>
                    <a:pt x="253" y="152"/>
                  </a:lnTo>
                  <a:lnTo>
                    <a:pt x="185" y="152"/>
                  </a:lnTo>
                  <a:lnTo>
                    <a:pt x="173" y="152"/>
                  </a:lnTo>
                  <a:lnTo>
                    <a:pt x="159" y="152"/>
                  </a:lnTo>
                  <a:lnTo>
                    <a:pt x="155" y="132"/>
                  </a:lnTo>
                  <a:lnTo>
                    <a:pt x="153" y="120"/>
                  </a:lnTo>
                  <a:lnTo>
                    <a:pt x="166" y="102"/>
                  </a:lnTo>
                  <a:lnTo>
                    <a:pt x="150" y="97"/>
                  </a:lnTo>
                  <a:lnTo>
                    <a:pt x="150" y="65"/>
                  </a:lnTo>
                  <a:lnTo>
                    <a:pt x="143" y="50"/>
                  </a:lnTo>
                  <a:lnTo>
                    <a:pt x="144" y="31"/>
                  </a:lnTo>
                  <a:lnTo>
                    <a:pt x="144" y="6"/>
                  </a:lnTo>
                  <a:lnTo>
                    <a:pt x="120" y="2"/>
                  </a:lnTo>
                  <a:lnTo>
                    <a:pt x="91" y="2"/>
                  </a:lnTo>
                  <a:lnTo>
                    <a:pt x="54" y="9"/>
                  </a:lnTo>
                  <a:lnTo>
                    <a:pt x="29" y="0"/>
                  </a:lnTo>
                  <a:lnTo>
                    <a:pt x="0" y="0"/>
                  </a:lnTo>
                  <a:lnTo>
                    <a:pt x="11" y="11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3" y="59"/>
                  </a:lnTo>
                  <a:lnTo>
                    <a:pt x="13" y="77"/>
                  </a:lnTo>
                  <a:lnTo>
                    <a:pt x="22" y="88"/>
                  </a:lnTo>
                  <a:lnTo>
                    <a:pt x="29" y="104"/>
                  </a:lnTo>
                  <a:lnTo>
                    <a:pt x="47" y="116"/>
                  </a:lnTo>
                  <a:lnTo>
                    <a:pt x="41" y="132"/>
                  </a:lnTo>
                  <a:lnTo>
                    <a:pt x="50" y="143"/>
                  </a:lnTo>
                  <a:lnTo>
                    <a:pt x="63" y="150"/>
                  </a:lnTo>
                  <a:lnTo>
                    <a:pt x="64" y="164"/>
                  </a:lnTo>
                  <a:lnTo>
                    <a:pt x="64" y="184"/>
                  </a:lnTo>
                  <a:lnTo>
                    <a:pt x="68" y="203"/>
                  </a:lnTo>
                  <a:lnTo>
                    <a:pt x="73" y="216"/>
                  </a:lnTo>
                  <a:lnTo>
                    <a:pt x="71" y="235"/>
                  </a:lnTo>
                  <a:lnTo>
                    <a:pt x="79" y="250"/>
                  </a:lnTo>
                  <a:lnTo>
                    <a:pt x="86" y="276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5" y="2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77">
              <a:extLst>
                <a:ext uri="{FF2B5EF4-FFF2-40B4-BE49-F238E27FC236}">
                  <a16:creationId xmlns:a16="http://schemas.microsoft.com/office/drawing/2014/main" id="{0AFEDEFA-B42D-9F71-B8E8-687FA86597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80750" y="11282231"/>
              <a:ext cx="887669" cy="645988"/>
            </a:xfrm>
            <a:custGeom>
              <a:avLst/>
              <a:gdLst>
                <a:gd name="T0" fmla="*/ 178 w 393"/>
                <a:gd name="T1" fmla="*/ 286 h 286"/>
                <a:gd name="T2" fmla="*/ 212 w 393"/>
                <a:gd name="T3" fmla="*/ 276 h 286"/>
                <a:gd name="T4" fmla="*/ 263 w 393"/>
                <a:gd name="T5" fmla="*/ 276 h 286"/>
                <a:gd name="T6" fmla="*/ 342 w 393"/>
                <a:gd name="T7" fmla="*/ 277 h 286"/>
                <a:gd name="T8" fmla="*/ 342 w 393"/>
                <a:gd name="T9" fmla="*/ 245 h 286"/>
                <a:gd name="T10" fmla="*/ 340 w 393"/>
                <a:gd name="T11" fmla="*/ 229 h 286"/>
                <a:gd name="T12" fmla="*/ 349 w 393"/>
                <a:gd name="T13" fmla="*/ 217 h 286"/>
                <a:gd name="T14" fmla="*/ 356 w 393"/>
                <a:gd name="T15" fmla="*/ 204 h 286"/>
                <a:gd name="T16" fmla="*/ 352 w 393"/>
                <a:gd name="T17" fmla="*/ 192 h 286"/>
                <a:gd name="T18" fmla="*/ 354 w 393"/>
                <a:gd name="T19" fmla="*/ 176 h 286"/>
                <a:gd name="T20" fmla="*/ 363 w 393"/>
                <a:gd name="T21" fmla="*/ 158 h 286"/>
                <a:gd name="T22" fmla="*/ 365 w 393"/>
                <a:gd name="T23" fmla="*/ 144 h 286"/>
                <a:gd name="T24" fmla="*/ 379 w 393"/>
                <a:gd name="T25" fmla="*/ 133 h 286"/>
                <a:gd name="T26" fmla="*/ 390 w 393"/>
                <a:gd name="T27" fmla="*/ 115 h 286"/>
                <a:gd name="T28" fmla="*/ 391 w 393"/>
                <a:gd name="T29" fmla="*/ 103 h 286"/>
                <a:gd name="T30" fmla="*/ 386 w 393"/>
                <a:gd name="T31" fmla="*/ 89 h 286"/>
                <a:gd name="T32" fmla="*/ 393 w 393"/>
                <a:gd name="T33" fmla="*/ 71 h 286"/>
                <a:gd name="T34" fmla="*/ 393 w 393"/>
                <a:gd name="T35" fmla="*/ 60 h 286"/>
                <a:gd name="T36" fmla="*/ 390 w 393"/>
                <a:gd name="T37" fmla="*/ 44 h 286"/>
                <a:gd name="T38" fmla="*/ 384 w 393"/>
                <a:gd name="T39" fmla="*/ 28 h 286"/>
                <a:gd name="T40" fmla="*/ 386 w 393"/>
                <a:gd name="T41" fmla="*/ 18 h 286"/>
                <a:gd name="T42" fmla="*/ 261 w 393"/>
                <a:gd name="T43" fmla="*/ 3 h 286"/>
                <a:gd name="T44" fmla="*/ 229 w 393"/>
                <a:gd name="T45" fmla="*/ 2 h 286"/>
                <a:gd name="T46" fmla="*/ 192 w 393"/>
                <a:gd name="T47" fmla="*/ 14 h 286"/>
                <a:gd name="T48" fmla="*/ 123 w 393"/>
                <a:gd name="T49" fmla="*/ 2 h 286"/>
                <a:gd name="T50" fmla="*/ 55 w 393"/>
                <a:gd name="T51" fmla="*/ 0 h 286"/>
                <a:gd name="T52" fmla="*/ 3 w 393"/>
                <a:gd name="T53" fmla="*/ 0 h 286"/>
                <a:gd name="T54" fmla="*/ 3 w 393"/>
                <a:gd name="T55" fmla="*/ 42 h 286"/>
                <a:gd name="T56" fmla="*/ 3 w 393"/>
                <a:gd name="T57" fmla="*/ 126 h 286"/>
                <a:gd name="T58" fmla="*/ 0 w 393"/>
                <a:gd name="T59" fmla="*/ 206 h 286"/>
                <a:gd name="T60" fmla="*/ 2 w 393"/>
                <a:gd name="T61" fmla="*/ 240 h 286"/>
                <a:gd name="T62" fmla="*/ 2 w 393"/>
                <a:gd name="T63" fmla="*/ 272 h 286"/>
                <a:gd name="T64" fmla="*/ 167 w 393"/>
                <a:gd name="T65" fmla="*/ 272 h 286"/>
                <a:gd name="T66" fmla="*/ 178 w 393"/>
                <a:gd name="T67" fmla="*/ 286 h 286"/>
                <a:gd name="T68" fmla="*/ 178 w 393"/>
                <a:gd name="T69" fmla="*/ 286 h 286"/>
                <a:gd name="T70" fmla="*/ 178 w 393"/>
                <a:gd name="T71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3" h="286">
                  <a:moveTo>
                    <a:pt x="178" y="286"/>
                  </a:moveTo>
                  <a:lnTo>
                    <a:pt x="212" y="276"/>
                  </a:lnTo>
                  <a:lnTo>
                    <a:pt x="263" y="276"/>
                  </a:lnTo>
                  <a:lnTo>
                    <a:pt x="342" y="277"/>
                  </a:lnTo>
                  <a:lnTo>
                    <a:pt x="342" y="245"/>
                  </a:lnTo>
                  <a:lnTo>
                    <a:pt x="340" y="229"/>
                  </a:lnTo>
                  <a:lnTo>
                    <a:pt x="349" y="217"/>
                  </a:lnTo>
                  <a:lnTo>
                    <a:pt x="356" y="204"/>
                  </a:lnTo>
                  <a:lnTo>
                    <a:pt x="352" y="192"/>
                  </a:lnTo>
                  <a:lnTo>
                    <a:pt x="354" y="176"/>
                  </a:lnTo>
                  <a:lnTo>
                    <a:pt x="363" y="158"/>
                  </a:lnTo>
                  <a:lnTo>
                    <a:pt x="365" y="144"/>
                  </a:lnTo>
                  <a:lnTo>
                    <a:pt x="379" y="133"/>
                  </a:lnTo>
                  <a:lnTo>
                    <a:pt x="390" y="115"/>
                  </a:lnTo>
                  <a:lnTo>
                    <a:pt x="391" y="103"/>
                  </a:lnTo>
                  <a:lnTo>
                    <a:pt x="386" y="89"/>
                  </a:lnTo>
                  <a:lnTo>
                    <a:pt x="393" y="71"/>
                  </a:lnTo>
                  <a:lnTo>
                    <a:pt x="393" y="60"/>
                  </a:lnTo>
                  <a:lnTo>
                    <a:pt x="390" y="44"/>
                  </a:lnTo>
                  <a:lnTo>
                    <a:pt x="384" y="28"/>
                  </a:lnTo>
                  <a:lnTo>
                    <a:pt x="386" y="18"/>
                  </a:lnTo>
                  <a:lnTo>
                    <a:pt x="261" y="3"/>
                  </a:lnTo>
                  <a:lnTo>
                    <a:pt x="229" y="2"/>
                  </a:lnTo>
                  <a:lnTo>
                    <a:pt x="192" y="14"/>
                  </a:lnTo>
                  <a:lnTo>
                    <a:pt x="123" y="2"/>
                  </a:lnTo>
                  <a:lnTo>
                    <a:pt x="55" y="0"/>
                  </a:lnTo>
                  <a:lnTo>
                    <a:pt x="3" y="0"/>
                  </a:lnTo>
                  <a:lnTo>
                    <a:pt x="3" y="42"/>
                  </a:lnTo>
                  <a:lnTo>
                    <a:pt x="3" y="126"/>
                  </a:lnTo>
                  <a:lnTo>
                    <a:pt x="0" y="206"/>
                  </a:lnTo>
                  <a:lnTo>
                    <a:pt x="2" y="240"/>
                  </a:lnTo>
                  <a:lnTo>
                    <a:pt x="2" y="272"/>
                  </a:lnTo>
                  <a:lnTo>
                    <a:pt x="167" y="272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78">
              <a:extLst>
                <a:ext uri="{FF2B5EF4-FFF2-40B4-BE49-F238E27FC236}">
                  <a16:creationId xmlns:a16="http://schemas.microsoft.com/office/drawing/2014/main" id="{892887D9-AA13-2708-0E2D-DB1D5F181F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55484" y="11250609"/>
              <a:ext cx="514983" cy="670834"/>
            </a:xfrm>
            <a:custGeom>
              <a:avLst/>
              <a:gdLst>
                <a:gd name="T0" fmla="*/ 219 w 228"/>
                <a:gd name="T1" fmla="*/ 295 h 297"/>
                <a:gd name="T2" fmla="*/ 228 w 228"/>
                <a:gd name="T3" fmla="*/ 284 h 297"/>
                <a:gd name="T4" fmla="*/ 228 w 228"/>
                <a:gd name="T5" fmla="*/ 272 h 297"/>
                <a:gd name="T6" fmla="*/ 225 w 228"/>
                <a:gd name="T7" fmla="*/ 258 h 297"/>
                <a:gd name="T8" fmla="*/ 216 w 228"/>
                <a:gd name="T9" fmla="*/ 243 h 297"/>
                <a:gd name="T10" fmla="*/ 209 w 228"/>
                <a:gd name="T11" fmla="*/ 233 h 297"/>
                <a:gd name="T12" fmla="*/ 200 w 228"/>
                <a:gd name="T13" fmla="*/ 226 h 297"/>
                <a:gd name="T14" fmla="*/ 198 w 228"/>
                <a:gd name="T15" fmla="*/ 211 h 297"/>
                <a:gd name="T16" fmla="*/ 201 w 228"/>
                <a:gd name="T17" fmla="*/ 201 h 297"/>
                <a:gd name="T18" fmla="*/ 203 w 228"/>
                <a:gd name="T19" fmla="*/ 186 h 297"/>
                <a:gd name="T20" fmla="*/ 209 w 228"/>
                <a:gd name="T21" fmla="*/ 172 h 297"/>
                <a:gd name="T22" fmla="*/ 198 w 228"/>
                <a:gd name="T23" fmla="*/ 158 h 297"/>
                <a:gd name="T24" fmla="*/ 189 w 228"/>
                <a:gd name="T25" fmla="*/ 147 h 297"/>
                <a:gd name="T26" fmla="*/ 184 w 228"/>
                <a:gd name="T27" fmla="*/ 137 h 297"/>
                <a:gd name="T28" fmla="*/ 185 w 228"/>
                <a:gd name="T29" fmla="*/ 121 h 297"/>
                <a:gd name="T30" fmla="*/ 185 w 228"/>
                <a:gd name="T31" fmla="*/ 106 h 297"/>
                <a:gd name="T32" fmla="*/ 184 w 228"/>
                <a:gd name="T33" fmla="*/ 94 h 297"/>
                <a:gd name="T34" fmla="*/ 175 w 228"/>
                <a:gd name="T35" fmla="*/ 90 h 297"/>
                <a:gd name="T36" fmla="*/ 155 w 228"/>
                <a:gd name="T37" fmla="*/ 87 h 297"/>
                <a:gd name="T38" fmla="*/ 146 w 228"/>
                <a:gd name="T39" fmla="*/ 80 h 297"/>
                <a:gd name="T40" fmla="*/ 137 w 228"/>
                <a:gd name="T41" fmla="*/ 73 h 297"/>
                <a:gd name="T42" fmla="*/ 130 w 228"/>
                <a:gd name="T43" fmla="*/ 58 h 297"/>
                <a:gd name="T44" fmla="*/ 118 w 228"/>
                <a:gd name="T45" fmla="*/ 49 h 297"/>
                <a:gd name="T46" fmla="*/ 105 w 228"/>
                <a:gd name="T47" fmla="*/ 42 h 297"/>
                <a:gd name="T48" fmla="*/ 102 w 228"/>
                <a:gd name="T49" fmla="*/ 26 h 297"/>
                <a:gd name="T50" fmla="*/ 104 w 228"/>
                <a:gd name="T51" fmla="*/ 12 h 297"/>
                <a:gd name="T52" fmla="*/ 107 w 228"/>
                <a:gd name="T53" fmla="*/ 0 h 297"/>
                <a:gd name="T54" fmla="*/ 96 w 228"/>
                <a:gd name="T55" fmla="*/ 8 h 297"/>
                <a:gd name="T56" fmla="*/ 86 w 228"/>
                <a:gd name="T57" fmla="*/ 17 h 297"/>
                <a:gd name="T58" fmla="*/ 57 w 228"/>
                <a:gd name="T59" fmla="*/ 17 h 297"/>
                <a:gd name="T60" fmla="*/ 43 w 228"/>
                <a:gd name="T61" fmla="*/ 21 h 297"/>
                <a:gd name="T62" fmla="*/ 41 w 228"/>
                <a:gd name="T63" fmla="*/ 40 h 297"/>
                <a:gd name="T64" fmla="*/ 47 w 228"/>
                <a:gd name="T65" fmla="*/ 55 h 297"/>
                <a:gd name="T66" fmla="*/ 48 w 228"/>
                <a:gd name="T67" fmla="*/ 67 h 297"/>
                <a:gd name="T68" fmla="*/ 48 w 228"/>
                <a:gd name="T69" fmla="*/ 83 h 297"/>
                <a:gd name="T70" fmla="*/ 45 w 228"/>
                <a:gd name="T71" fmla="*/ 96 h 297"/>
                <a:gd name="T72" fmla="*/ 48 w 228"/>
                <a:gd name="T73" fmla="*/ 113 h 297"/>
                <a:gd name="T74" fmla="*/ 47 w 228"/>
                <a:gd name="T75" fmla="*/ 126 h 297"/>
                <a:gd name="T76" fmla="*/ 40 w 228"/>
                <a:gd name="T77" fmla="*/ 138 h 297"/>
                <a:gd name="T78" fmla="*/ 34 w 228"/>
                <a:gd name="T79" fmla="*/ 149 h 297"/>
                <a:gd name="T80" fmla="*/ 23 w 228"/>
                <a:gd name="T81" fmla="*/ 162 h 297"/>
                <a:gd name="T82" fmla="*/ 22 w 228"/>
                <a:gd name="T83" fmla="*/ 178 h 297"/>
                <a:gd name="T84" fmla="*/ 13 w 228"/>
                <a:gd name="T85" fmla="*/ 190 h 297"/>
                <a:gd name="T86" fmla="*/ 11 w 228"/>
                <a:gd name="T87" fmla="*/ 202 h 297"/>
                <a:gd name="T88" fmla="*/ 9 w 228"/>
                <a:gd name="T89" fmla="*/ 218 h 297"/>
                <a:gd name="T90" fmla="*/ 6 w 228"/>
                <a:gd name="T91" fmla="*/ 231 h 297"/>
                <a:gd name="T92" fmla="*/ 0 w 228"/>
                <a:gd name="T93" fmla="*/ 243 h 297"/>
                <a:gd name="T94" fmla="*/ 2 w 228"/>
                <a:gd name="T95" fmla="*/ 256 h 297"/>
                <a:gd name="T96" fmla="*/ 11 w 228"/>
                <a:gd name="T97" fmla="*/ 267 h 297"/>
                <a:gd name="T98" fmla="*/ 18 w 228"/>
                <a:gd name="T99" fmla="*/ 274 h 297"/>
                <a:gd name="T100" fmla="*/ 32 w 228"/>
                <a:gd name="T101" fmla="*/ 272 h 297"/>
                <a:gd name="T102" fmla="*/ 48 w 228"/>
                <a:gd name="T103" fmla="*/ 275 h 297"/>
                <a:gd name="T104" fmla="*/ 61 w 228"/>
                <a:gd name="T105" fmla="*/ 279 h 297"/>
                <a:gd name="T106" fmla="*/ 68 w 228"/>
                <a:gd name="T107" fmla="*/ 290 h 297"/>
                <a:gd name="T108" fmla="*/ 129 w 228"/>
                <a:gd name="T109" fmla="*/ 295 h 297"/>
                <a:gd name="T110" fmla="*/ 196 w 228"/>
                <a:gd name="T111" fmla="*/ 297 h 297"/>
                <a:gd name="T112" fmla="*/ 219 w 228"/>
                <a:gd name="T113" fmla="*/ 295 h 297"/>
                <a:gd name="T114" fmla="*/ 219 w 228"/>
                <a:gd name="T115" fmla="*/ 295 h 297"/>
                <a:gd name="T116" fmla="*/ 219 w 228"/>
                <a:gd name="T117" fmla="*/ 295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297">
                  <a:moveTo>
                    <a:pt x="219" y="295"/>
                  </a:moveTo>
                  <a:lnTo>
                    <a:pt x="228" y="284"/>
                  </a:lnTo>
                  <a:lnTo>
                    <a:pt x="228" y="272"/>
                  </a:lnTo>
                  <a:lnTo>
                    <a:pt x="225" y="258"/>
                  </a:lnTo>
                  <a:lnTo>
                    <a:pt x="216" y="243"/>
                  </a:lnTo>
                  <a:lnTo>
                    <a:pt x="209" y="233"/>
                  </a:lnTo>
                  <a:lnTo>
                    <a:pt x="200" y="226"/>
                  </a:lnTo>
                  <a:lnTo>
                    <a:pt x="198" y="211"/>
                  </a:lnTo>
                  <a:lnTo>
                    <a:pt x="201" y="201"/>
                  </a:lnTo>
                  <a:lnTo>
                    <a:pt x="203" y="186"/>
                  </a:lnTo>
                  <a:lnTo>
                    <a:pt x="209" y="172"/>
                  </a:lnTo>
                  <a:lnTo>
                    <a:pt x="198" y="158"/>
                  </a:lnTo>
                  <a:lnTo>
                    <a:pt x="189" y="147"/>
                  </a:lnTo>
                  <a:lnTo>
                    <a:pt x="184" y="137"/>
                  </a:lnTo>
                  <a:lnTo>
                    <a:pt x="185" y="121"/>
                  </a:lnTo>
                  <a:lnTo>
                    <a:pt x="185" y="106"/>
                  </a:lnTo>
                  <a:lnTo>
                    <a:pt x="184" y="94"/>
                  </a:lnTo>
                  <a:lnTo>
                    <a:pt x="175" y="90"/>
                  </a:lnTo>
                  <a:lnTo>
                    <a:pt x="155" y="87"/>
                  </a:lnTo>
                  <a:lnTo>
                    <a:pt x="146" y="80"/>
                  </a:lnTo>
                  <a:lnTo>
                    <a:pt x="137" y="73"/>
                  </a:lnTo>
                  <a:lnTo>
                    <a:pt x="130" y="58"/>
                  </a:lnTo>
                  <a:lnTo>
                    <a:pt x="118" y="49"/>
                  </a:lnTo>
                  <a:lnTo>
                    <a:pt x="105" y="42"/>
                  </a:lnTo>
                  <a:lnTo>
                    <a:pt x="102" y="26"/>
                  </a:lnTo>
                  <a:lnTo>
                    <a:pt x="104" y="12"/>
                  </a:lnTo>
                  <a:lnTo>
                    <a:pt x="107" y="0"/>
                  </a:lnTo>
                  <a:lnTo>
                    <a:pt x="96" y="8"/>
                  </a:lnTo>
                  <a:lnTo>
                    <a:pt x="86" y="17"/>
                  </a:lnTo>
                  <a:lnTo>
                    <a:pt x="57" y="17"/>
                  </a:lnTo>
                  <a:lnTo>
                    <a:pt x="43" y="21"/>
                  </a:lnTo>
                  <a:lnTo>
                    <a:pt x="41" y="40"/>
                  </a:lnTo>
                  <a:lnTo>
                    <a:pt x="47" y="55"/>
                  </a:lnTo>
                  <a:lnTo>
                    <a:pt x="48" y="67"/>
                  </a:lnTo>
                  <a:lnTo>
                    <a:pt x="48" y="83"/>
                  </a:lnTo>
                  <a:lnTo>
                    <a:pt x="45" y="96"/>
                  </a:lnTo>
                  <a:lnTo>
                    <a:pt x="48" y="113"/>
                  </a:lnTo>
                  <a:lnTo>
                    <a:pt x="47" y="126"/>
                  </a:lnTo>
                  <a:lnTo>
                    <a:pt x="40" y="138"/>
                  </a:lnTo>
                  <a:lnTo>
                    <a:pt x="34" y="149"/>
                  </a:lnTo>
                  <a:lnTo>
                    <a:pt x="23" y="162"/>
                  </a:lnTo>
                  <a:lnTo>
                    <a:pt x="22" y="178"/>
                  </a:lnTo>
                  <a:lnTo>
                    <a:pt x="13" y="190"/>
                  </a:lnTo>
                  <a:lnTo>
                    <a:pt x="11" y="202"/>
                  </a:lnTo>
                  <a:lnTo>
                    <a:pt x="9" y="218"/>
                  </a:lnTo>
                  <a:lnTo>
                    <a:pt x="6" y="231"/>
                  </a:lnTo>
                  <a:lnTo>
                    <a:pt x="0" y="243"/>
                  </a:lnTo>
                  <a:lnTo>
                    <a:pt x="2" y="256"/>
                  </a:lnTo>
                  <a:lnTo>
                    <a:pt x="11" y="267"/>
                  </a:lnTo>
                  <a:lnTo>
                    <a:pt x="18" y="274"/>
                  </a:lnTo>
                  <a:lnTo>
                    <a:pt x="32" y="272"/>
                  </a:lnTo>
                  <a:lnTo>
                    <a:pt x="48" y="275"/>
                  </a:lnTo>
                  <a:lnTo>
                    <a:pt x="61" y="279"/>
                  </a:lnTo>
                  <a:lnTo>
                    <a:pt x="68" y="290"/>
                  </a:lnTo>
                  <a:lnTo>
                    <a:pt x="129" y="295"/>
                  </a:lnTo>
                  <a:lnTo>
                    <a:pt x="196" y="297"/>
                  </a:lnTo>
                  <a:lnTo>
                    <a:pt x="219" y="295"/>
                  </a:lnTo>
                  <a:lnTo>
                    <a:pt x="219" y="295"/>
                  </a:lnTo>
                  <a:lnTo>
                    <a:pt x="219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79">
              <a:extLst>
                <a:ext uri="{FF2B5EF4-FFF2-40B4-BE49-F238E27FC236}">
                  <a16:creationId xmlns:a16="http://schemas.microsoft.com/office/drawing/2014/main" id="{47B2A172-9119-E98C-25D2-DBBFF17652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76654" y="10618174"/>
              <a:ext cx="840236" cy="453999"/>
            </a:xfrm>
            <a:custGeom>
              <a:avLst/>
              <a:gdLst>
                <a:gd name="T0" fmla="*/ 185 w 372"/>
                <a:gd name="T1" fmla="*/ 201 h 201"/>
                <a:gd name="T2" fmla="*/ 203 w 372"/>
                <a:gd name="T3" fmla="*/ 196 h 201"/>
                <a:gd name="T4" fmla="*/ 247 w 372"/>
                <a:gd name="T5" fmla="*/ 196 h 201"/>
                <a:gd name="T6" fmla="*/ 270 w 372"/>
                <a:gd name="T7" fmla="*/ 192 h 201"/>
                <a:gd name="T8" fmla="*/ 342 w 372"/>
                <a:gd name="T9" fmla="*/ 194 h 201"/>
                <a:gd name="T10" fmla="*/ 359 w 372"/>
                <a:gd name="T11" fmla="*/ 191 h 201"/>
                <a:gd name="T12" fmla="*/ 361 w 372"/>
                <a:gd name="T13" fmla="*/ 175 h 201"/>
                <a:gd name="T14" fmla="*/ 372 w 372"/>
                <a:gd name="T15" fmla="*/ 162 h 201"/>
                <a:gd name="T16" fmla="*/ 361 w 372"/>
                <a:gd name="T17" fmla="*/ 91 h 201"/>
                <a:gd name="T18" fmla="*/ 372 w 372"/>
                <a:gd name="T19" fmla="*/ 82 h 201"/>
                <a:gd name="T20" fmla="*/ 359 w 372"/>
                <a:gd name="T21" fmla="*/ 48 h 201"/>
                <a:gd name="T22" fmla="*/ 363 w 372"/>
                <a:gd name="T23" fmla="*/ 23 h 201"/>
                <a:gd name="T24" fmla="*/ 350 w 372"/>
                <a:gd name="T25" fmla="*/ 25 h 201"/>
                <a:gd name="T26" fmla="*/ 356 w 372"/>
                <a:gd name="T27" fmla="*/ 9 h 201"/>
                <a:gd name="T28" fmla="*/ 343 w 372"/>
                <a:gd name="T29" fmla="*/ 0 h 201"/>
                <a:gd name="T30" fmla="*/ 333 w 372"/>
                <a:gd name="T31" fmla="*/ 9 h 201"/>
                <a:gd name="T32" fmla="*/ 324 w 372"/>
                <a:gd name="T33" fmla="*/ 25 h 201"/>
                <a:gd name="T34" fmla="*/ 294 w 372"/>
                <a:gd name="T35" fmla="*/ 27 h 201"/>
                <a:gd name="T36" fmla="*/ 272 w 372"/>
                <a:gd name="T37" fmla="*/ 25 h 201"/>
                <a:gd name="T38" fmla="*/ 224 w 372"/>
                <a:gd name="T39" fmla="*/ 25 h 201"/>
                <a:gd name="T40" fmla="*/ 201 w 372"/>
                <a:gd name="T41" fmla="*/ 29 h 201"/>
                <a:gd name="T42" fmla="*/ 162 w 372"/>
                <a:gd name="T43" fmla="*/ 27 h 201"/>
                <a:gd name="T44" fmla="*/ 133 w 372"/>
                <a:gd name="T45" fmla="*/ 27 h 201"/>
                <a:gd name="T46" fmla="*/ 83 w 372"/>
                <a:gd name="T47" fmla="*/ 27 h 201"/>
                <a:gd name="T48" fmla="*/ 64 w 372"/>
                <a:gd name="T49" fmla="*/ 27 h 201"/>
                <a:gd name="T50" fmla="*/ 3 w 372"/>
                <a:gd name="T51" fmla="*/ 27 h 201"/>
                <a:gd name="T52" fmla="*/ 7 w 372"/>
                <a:gd name="T53" fmla="*/ 43 h 201"/>
                <a:gd name="T54" fmla="*/ 2 w 372"/>
                <a:gd name="T55" fmla="*/ 59 h 201"/>
                <a:gd name="T56" fmla="*/ 2 w 372"/>
                <a:gd name="T57" fmla="*/ 68 h 201"/>
                <a:gd name="T58" fmla="*/ 0 w 372"/>
                <a:gd name="T59" fmla="*/ 84 h 201"/>
                <a:gd name="T60" fmla="*/ 7 w 372"/>
                <a:gd name="T61" fmla="*/ 102 h 201"/>
                <a:gd name="T62" fmla="*/ 9 w 372"/>
                <a:gd name="T63" fmla="*/ 110 h 201"/>
                <a:gd name="T64" fmla="*/ 14 w 372"/>
                <a:gd name="T65" fmla="*/ 125 h 201"/>
                <a:gd name="T66" fmla="*/ 21 w 372"/>
                <a:gd name="T67" fmla="*/ 139 h 201"/>
                <a:gd name="T68" fmla="*/ 30 w 372"/>
                <a:gd name="T69" fmla="*/ 169 h 201"/>
                <a:gd name="T70" fmla="*/ 28 w 372"/>
                <a:gd name="T71" fmla="*/ 187 h 201"/>
                <a:gd name="T72" fmla="*/ 21 w 372"/>
                <a:gd name="T73" fmla="*/ 196 h 201"/>
                <a:gd name="T74" fmla="*/ 62 w 372"/>
                <a:gd name="T75" fmla="*/ 198 h 201"/>
                <a:gd name="T76" fmla="*/ 133 w 372"/>
                <a:gd name="T77" fmla="*/ 201 h 201"/>
                <a:gd name="T78" fmla="*/ 185 w 372"/>
                <a:gd name="T79" fmla="*/ 201 h 201"/>
                <a:gd name="T80" fmla="*/ 185 w 372"/>
                <a:gd name="T81" fmla="*/ 201 h 201"/>
                <a:gd name="T82" fmla="*/ 185 w 372"/>
                <a:gd name="T83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2" h="201">
                  <a:moveTo>
                    <a:pt x="185" y="201"/>
                  </a:moveTo>
                  <a:lnTo>
                    <a:pt x="203" y="196"/>
                  </a:lnTo>
                  <a:lnTo>
                    <a:pt x="247" y="196"/>
                  </a:lnTo>
                  <a:lnTo>
                    <a:pt x="270" y="192"/>
                  </a:lnTo>
                  <a:lnTo>
                    <a:pt x="342" y="194"/>
                  </a:lnTo>
                  <a:lnTo>
                    <a:pt x="359" y="191"/>
                  </a:lnTo>
                  <a:lnTo>
                    <a:pt x="361" y="175"/>
                  </a:lnTo>
                  <a:lnTo>
                    <a:pt x="372" y="162"/>
                  </a:lnTo>
                  <a:lnTo>
                    <a:pt x="361" y="91"/>
                  </a:lnTo>
                  <a:lnTo>
                    <a:pt x="372" y="82"/>
                  </a:lnTo>
                  <a:lnTo>
                    <a:pt x="359" y="48"/>
                  </a:lnTo>
                  <a:lnTo>
                    <a:pt x="363" y="23"/>
                  </a:lnTo>
                  <a:lnTo>
                    <a:pt x="350" y="25"/>
                  </a:lnTo>
                  <a:lnTo>
                    <a:pt x="356" y="9"/>
                  </a:lnTo>
                  <a:lnTo>
                    <a:pt x="343" y="0"/>
                  </a:lnTo>
                  <a:lnTo>
                    <a:pt x="333" y="9"/>
                  </a:lnTo>
                  <a:lnTo>
                    <a:pt x="324" y="25"/>
                  </a:lnTo>
                  <a:lnTo>
                    <a:pt x="294" y="27"/>
                  </a:lnTo>
                  <a:lnTo>
                    <a:pt x="272" y="25"/>
                  </a:lnTo>
                  <a:lnTo>
                    <a:pt x="224" y="25"/>
                  </a:lnTo>
                  <a:lnTo>
                    <a:pt x="201" y="29"/>
                  </a:lnTo>
                  <a:lnTo>
                    <a:pt x="162" y="27"/>
                  </a:lnTo>
                  <a:lnTo>
                    <a:pt x="133" y="27"/>
                  </a:lnTo>
                  <a:lnTo>
                    <a:pt x="83" y="27"/>
                  </a:lnTo>
                  <a:lnTo>
                    <a:pt x="64" y="27"/>
                  </a:lnTo>
                  <a:lnTo>
                    <a:pt x="3" y="27"/>
                  </a:lnTo>
                  <a:lnTo>
                    <a:pt x="7" y="43"/>
                  </a:lnTo>
                  <a:lnTo>
                    <a:pt x="2" y="59"/>
                  </a:lnTo>
                  <a:lnTo>
                    <a:pt x="2" y="68"/>
                  </a:lnTo>
                  <a:lnTo>
                    <a:pt x="0" y="84"/>
                  </a:lnTo>
                  <a:lnTo>
                    <a:pt x="7" y="102"/>
                  </a:lnTo>
                  <a:lnTo>
                    <a:pt x="9" y="110"/>
                  </a:lnTo>
                  <a:lnTo>
                    <a:pt x="14" y="125"/>
                  </a:lnTo>
                  <a:lnTo>
                    <a:pt x="21" y="139"/>
                  </a:lnTo>
                  <a:lnTo>
                    <a:pt x="30" y="169"/>
                  </a:lnTo>
                  <a:lnTo>
                    <a:pt x="28" y="187"/>
                  </a:lnTo>
                  <a:lnTo>
                    <a:pt x="21" y="196"/>
                  </a:lnTo>
                  <a:lnTo>
                    <a:pt x="62" y="198"/>
                  </a:lnTo>
                  <a:lnTo>
                    <a:pt x="133" y="201"/>
                  </a:lnTo>
                  <a:lnTo>
                    <a:pt x="185" y="201"/>
                  </a:lnTo>
                  <a:lnTo>
                    <a:pt x="185" y="201"/>
                  </a:lnTo>
                  <a:lnTo>
                    <a:pt x="185" y="2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0">
              <a:extLst>
                <a:ext uri="{FF2B5EF4-FFF2-40B4-BE49-F238E27FC236}">
                  <a16:creationId xmlns:a16="http://schemas.microsoft.com/office/drawing/2014/main" id="{B4155CDB-72A2-4D9D-3D7F-7CE69E911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02131" y="10884700"/>
              <a:ext cx="849270" cy="939618"/>
            </a:xfrm>
            <a:custGeom>
              <a:avLst/>
              <a:gdLst>
                <a:gd name="T0" fmla="*/ 150 w 376"/>
                <a:gd name="T1" fmla="*/ 416 h 416"/>
                <a:gd name="T2" fmla="*/ 151 w 376"/>
                <a:gd name="T3" fmla="*/ 299 h 416"/>
                <a:gd name="T4" fmla="*/ 155 w 376"/>
                <a:gd name="T5" fmla="*/ 247 h 416"/>
                <a:gd name="T6" fmla="*/ 287 w 376"/>
                <a:gd name="T7" fmla="*/ 251 h 416"/>
                <a:gd name="T8" fmla="*/ 306 w 376"/>
                <a:gd name="T9" fmla="*/ 251 h 416"/>
                <a:gd name="T10" fmla="*/ 322 w 376"/>
                <a:gd name="T11" fmla="*/ 252 h 416"/>
                <a:gd name="T12" fmla="*/ 338 w 376"/>
                <a:gd name="T13" fmla="*/ 251 h 416"/>
                <a:gd name="T14" fmla="*/ 356 w 376"/>
                <a:gd name="T15" fmla="*/ 243 h 416"/>
                <a:gd name="T16" fmla="*/ 370 w 376"/>
                <a:gd name="T17" fmla="*/ 249 h 416"/>
                <a:gd name="T18" fmla="*/ 372 w 376"/>
                <a:gd name="T19" fmla="*/ 217 h 416"/>
                <a:gd name="T20" fmla="*/ 370 w 376"/>
                <a:gd name="T21" fmla="*/ 194 h 416"/>
                <a:gd name="T22" fmla="*/ 376 w 376"/>
                <a:gd name="T23" fmla="*/ 178 h 416"/>
                <a:gd name="T24" fmla="*/ 374 w 376"/>
                <a:gd name="T25" fmla="*/ 142 h 416"/>
                <a:gd name="T26" fmla="*/ 374 w 376"/>
                <a:gd name="T27" fmla="*/ 113 h 416"/>
                <a:gd name="T28" fmla="*/ 376 w 376"/>
                <a:gd name="T29" fmla="*/ 83 h 416"/>
                <a:gd name="T30" fmla="*/ 308 w 376"/>
                <a:gd name="T31" fmla="*/ 81 h 416"/>
                <a:gd name="T32" fmla="*/ 256 w 376"/>
                <a:gd name="T33" fmla="*/ 78 h 416"/>
                <a:gd name="T34" fmla="*/ 255 w 376"/>
                <a:gd name="T35" fmla="*/ 65 h 416"/>
                <a:gd name="T36" fmla="*/ 246 w 376"/>
                <a:gd name="T37" fmla="*/ 55 h 416"/>
                <a:gd name="T38" fmla="*/ 249 w 376"/>
                <a:gd name="T39" fmla="*/ 19 h 416"/>
                <a:gd name="T40" fmla="*/ 233 w 376"/>
                <a:gd name="T41" fmla="*/ 26 h 416"/>
                <a:gd name="T42" fmla="*/ 137 w 376"/>
                <a:gd name="T43" fmla="*/ 19 h 416"/>
                <a:gd name="T44" fmla="*/ 123 w 376"/>
                <a:gd name="T45" fmla="*/ 23 h 416"/>
                <a:gd name="T46" fmla="*/ 110 w 376"/>
                <a:gd name="T47" fmla="*/ 21 h 416"/>
                <a:gd name="T48" fmla="*/ 91 w 376"/>
                <a:gd name="T49" fmla="*/ 30 h 416"/>
                <a:gd name="T50" fmla="*/ 68 w 376"/>
                <a:gd name="T51" fmla="*/ 33 h 416"/>
                <a:gd name="T52" fmla="*/ 68 w 376"/>
                <a:gd name="T53" fmla="*/ 0 h 416"/>
                <a:gd name="T54" fmla="*/ 43 w 376"/>
                <a:gd name="T55" fmla="*/ 23 h 416"/>
                <a:gd name="T56" fmla="*/ 34 w 376"/>
                <a:gd name="T57" fmla="*/ 48 h 416"/>
                <a:gd name="T58" fmla="*/ 37 w 376"/>
                <a:gd name="T59" fmla="*/ 67 h 416"/>
                <a:gd name="T60" fmla="*/ 37 w 376"/>
                <a:gd name="T61" fmla="*/ 85 h 416"/>
                <a:gd name="T62" fmla="*/ 30 w 376"/>
                <a:gd name="T63" fmla="*/ 99 h 416"/>
                <a:gd name="T64" fmla="*/ 29 w 376"/>
                <a:gd name="T65" fmla="*/ 115 h 416"/>
                <a:gd name="T66" fmla="*/ 18 w 376"/>
                <a:gd name="T67" fmla="*/ 144 h 416"/>
                <a:gd name="T68" fmla="*/ 21 w 376"/>
                <a:gd name="T69" fmla="*/ 170 h 416"/>
                <a:gd name="T70" fmla="*/ 23 w 376"/>
                <a:gd name="T71" fmla="*/ 186 h 416"/>
                <a:gd name="T72" fmla="*/ 20 w 376"/>
                <a:gd name="T73" fmla="*/ 211 h 416"/>
                <a:gd name="T74" fmla="*/ 2 w 376"/>
                <a:gd name="T75" fmla="*/ 222 h 416"/>
                <a:gd name="T76" fmla="*/ 0 w 376"/>
                <a:gd name="T77" fmla="*/ 238 h 416"/>
                <a:gd name="T78" fmla="*/ 13 w 376"/>
                <a:gd name="T79" fmla="*/ 272 h 416"/>
                <a:gd name="T80" fmla="*/ 11 w 376"/>
                <a:gd name="T81" fmla="*/ 288 h 416"/>
                <a:gd name="T82" fmla="*/ 4 w 376"/>
                <a:gd name="T83" fmla="*/ 309 h 416"/>
                <a:gd name="T84" fmla="*/ 7 w 376"/>
                <a:gd name="T85" fmla="*/ 331 h 416"/>
                <a:gd name="T86" fmla="*/ 27 w 376"/>
                <a:gd name="T87" fmla="*/ 340 h 416"/>
                <a:gd name="T88" fmla="*/ 37 w 376"/>
                <a:gd name="T89" fmla="*/ 350 h 416"/>
                <a:gd name="T90" fmla="*/ 45 w 376"/>
                <a:gd name="T91" fmla="*/ 370 h 416"/>
                <a:gd name="T92" fmla="*/ 59 w 376"/>
                <a:gd name="T93" fmla="*/ 386 h 416"/>
                <a:gd name="T94" fmla="*/ 66 w 376"/>
                <a:gd name="T95" fmla="*/ 405 h 416"/>
                <a:gd name="T96" fmla="*/ 150 w 376"/>
                <a:gd name="T97" fmla="*/ 416 h 416"/>
                <a:gd name="T98" fmla="*/ 150 w 376"/>
                <a:gd name="T99" fmla="*/ 416 h 416"/>
                <a:gd name="T100" fmla="*/ 150 w 376"/>
                <a:gd name="T101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6" h="416">
                  <a:moveTo>
                    <a:pt x="150" y="416"/>
                  </a:moveTo>
                  <a:lnTo>
                    <a:pt x="151" y="299"/>
                  </a:lnTo>
                  <a:lnTo>
                    <a:pt x="155" y="247"/>
                  </a:lnTo>
                  <a:lnTo>
                    <a:pt x="287" y="251"/>
                  </a:lnTo>
                  <a:lnTo>
                    <a:pt x="306" y="251"/>
                  </a:lnTo>
                  <a:lnTo>
                    <a:pt x="322" y="252"/>
                  </a:lnTo>
                  <a:lnTo>
                    <a:pt x="338" y="251"/>
                  </a:lnTo>
                  <a:lnTo>
                    <a:pt x="356" y="243"/>
                  </a:lnTo>
                  <a:lnTo>
                    <a:pt x="370" y="249"/>
                  </a:lnTo>
                  <a:lnTo>
                    <a:pt x="372" y="217"/>
                  </a:lnTo>
                  <a:lnTo>
                    <a:pt x="370" y="194"/>
                  </a:lnTo>
                  <a:lnTo>
                    <a:pt x="376" y="178"/>
                  </a:lnTo>
                  <a:lnTo>
                    <a:pt x="374" y="142"/>
                  </a:lnTo>
                  <a:lnTo>
                    <a:pt x="374" y="113"/>
                  </a:lnTo>
                  <a:lnTo>
                    <a:pt x="376" y="83"/>
                  </a:lnTo>
                  <a:lnTo>
                    <a:pt x="308" y="81"/>
                  </a:lnTo>
                  <a:lnTo>
                    <a:pt x="256" y="78"/>
                  </a:lnTo>
                  <a:lnTo>
                    <a:pt x="255" y="65"/>
                  </a:lnTo>
                  <a:lnTo>
                    <a:pt x="246" y="55"/>
                  </a:lnTo>
                  <a:lnTo>
                    <a:pt x="249" y="19"/>
                  </a:lnTo>
                  <a:lnTo>
                    <a:pt x="233" y="26"/>
                  </a:lnTo>
                  <a:lnTo>
                    <a:pt x="137" y="19"/>
                  </a:lnTo>
                  <a:lnTo>
                    <a:pt x="123" y="23"/>
                  </a:lnTo>
                  <a:lnTo>
                    <a:pt x="110" y="21"/>
                  </a:lnTo>
                  <a:lnTo>
                    <a:pt x="91" y="30"/>
                  </a:lnTo>
                  <a:lnTo>
                    <a:pt x="68" y="33"/>
                  </a:lnTo>
                  <a:lnTo>
                    <a:pt x="68" y="0"/>
                  </a:lnTo>
                  <a:lnTo>
                    <a:pt x="43" y="23"/>
                  </a:lnTo>
                  <a:lnTo>
                    <a:pt x="34" y="48"/>
                  </a:lnTo>
                  <a:lnTo>
                    <a:pt x="37" y="67"/>
                  </a:lnTo>
                  <a:lnTo>
                    <a:pt x="37" y="85"/>
                  </a:lnTo>
                  <a:lnTo>
                    <a:pt x="30" y="99"/>
                  </a:lnTo>
                  <a:lnTo>
                    <a:pt x="29" y="115"/>
                  </a:lnTo>
                  <a:lnTo>
                    <a:pt x="18" y="144"/>
                  </a:lnTo>
                  <a:lnTo>
                    <a:pt x="21" y="170"/>
                  </a:lnTo>
                  <a:lnTo>
                    <a:pt x="23" y="186"/>
                  </a:lnTo>
                  <a:lnTo>
                    <a:pt x="20" y="211"/>
                  </a:lnTo>
                  <a:lnTo>
                    <a:pt x="2" y="222"/>
                  </a:lnTo>
                  <a:lnTo>
                    <a:pt x="0" y="238"/>
                  </a:lnTo>
                  <a:lnTo>
                    <a:pt x="13" y="272"/>
                  </a:lnTo>
                  <a:lnTo>
                    <a:pt x="11" y="288"/>
                  </a:lnTo>
                  <a:lnTo>
                    <a:pt x="4" y="309"/>
                  </a:lnTo>
                  <a:lnTo>
                    <a:pt x="7" y="331"/>
                  </a:lnTo>
                  <a:lnTo>
                    <a:pt x="27" y="340"/>
                  </a:lnTo>
                  <a:lnTo>
                    <a:pt x="37" y="350"/>
                  </a:lnTo>
                  <a:lnTo>
                    <a:pt x="45" y="370"/>
                  </a:lnTo>
                  <a:lnTo>
                    <a:pt x="59" y="386"/>
                  </a:lnTo>
                  <a:lnTo>
                    <a:pt x="66" y="405"/>
                  </a:lnTo>
                  <a:lnTo>
                    <a:pt x="150" y="416"/>
                  </a:lnTo>
                  <a:lnTo>
                    <a:pt x="150" y="416"/>
                  </a:lnTo>
                  <a:lnTo>
                    <a:pt x="150" y="4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1">
              <a:extLst>
                <a:ext uri="{FF2B5EF4-FFF2-40B4-BE49-F238E27FC236}">
                  <a16:creationId xmlns:a16="http://schemas.microsoft.com/office/drawing/2014/main" id="{6F929F6A-13C3-2DDA-1D12-89FAB5F023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043195" y="11438080"/>
              <a:ext cx="688904" cy="402048"/>
            </a:xfrm>
            <a:custGeom>
              <a:avLst/>
              <a:gdLst>
                <a:gd name="T0" fmla="*/ 218 w 305"/>
                <a:gd name="T1" fmla="*/ 178 h 178"/>
                <a:gd name="T2" fmla="*/ 294 w 305"/>
                <a:gd name="T3" fmla="*/ 168 h 178"/>
                <a:gd name="T4" fmla="*/ 301 w 305"/>
                <a:gd name="T5" fmla="*/ 137 h 178"/>
                <a:gd name="T6" fmla="*/ 299 w 305"/>
                <a:gd name="T7" fmla="*/ 118 h 178"/>
                <a:gd name="T8" fmla="*/ 299 w 305"/>
                <a:gd name="T9" fmla="*/ 98 h 178"/>
                <a:gd name="T10" fmla="*/ 299 w 305"/>
                <a:gd name="T11" fmla="*/ 62 h 178"/>
                <a:gd name="T12" fmla="*/ 303 w 305"/>
                <a:gd name="T13" fmla="*/ 34 h 178"/>
                <a:gd name="T14" fmla="*/ 305 w 305"/>
                <a:gd name="T15" fmla="*/ 4 h 178"/>
                <a:gd name="T16" fmla="*/ 223 w 305"/>
                <a:gd name="T17" fmla="*/ 0 h 178"/>
                <a:gd name="T18" fmla="*/ 207 w 305"/>
                <a:gd name="T19" fmla="*/ 2 h 178"/>
                <a:gd name="T20" fmla="*/ 187 w 305"/>
                <a:gd name="T21" fmla="*/ 2 h 178"/>
                <a:gd name="T22" fmla="*/ 171 w 305"/>
                <a:gd name="T23" fmla="*/ 0 h 178"/>
                <a:gd name="T24" fmla="*/ 155 w 305"/>
                <a:gd name="T25" fmla="*/ 6 h 178"/>
                <a:gd name="T26" fmla="*/ 137 w 305"/>
                <a:gd name="T27" fmla="*/ 0 h 178"/>
                <a:gd name="T28" fmla="*/ 84 w 305"/>
                <a:gd name="T29" fmla="*/ 4 h 178"/>
                <a:gd name="T30" fmla="*/ 18 w 305"/>
                <a:gd name="T31" fmla="*/ 0 h 178"/>
                <a:gd name="T32" fmla="*/ 0 w 305"/>
                <a:gd name="T33" fmla="*/ 54 h 178"/>
                <a:gd name="T34" fmla="*/ 0 w 305"/>
                <a:gd name="T35" fmla="*/ 135 h 178"/>
                <a:gd name="T36" fmla="*/ 0 w 305"/>
                <a:gd name="T37" fmla="*/ 171 h 178"/>
                <a:gd name="T38" fmla="*/ 15 w 305"/>
                <a:gd name="T39" fmla="*/ 173 h 178"/>
                <a:gd name="T40" fmla="*/ 34 w 305"/>
                <a:gd name="T41" fmla="*/ 171 h 178"/>
                <a:gd name="T42" fmla="*/ 57 w 305"/>
                <a:gd name="T43" fmla="*/ 175 h 178"/>
                <a:gd name="T44" fmla="*/ 82 w 305"/>
                <a:gd name="T45" fmla="*/ 175 h 178"/>
                <a:gd name="T46" fmla="*/ 150 w 305"/>
                <a:gd name="T47" fmla="*/ 176 h 178"/>
                <a:gd name="T48" fmla="*/ 218 w 305"/>
                <a:gd name="T49" fmla="*/ 178 h 178"/>
                <a:gd name="T50" fmla="*/ 218 w 305"/>
                <a:gd name="T51" fmla="*/ 178 h 178"/>
                <a:gd name="T52" fmla="*/ 218 w 305"/>
                <a:gd name="T53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178">
                  <a:moveTo>
                    <a:pt x="218" y="178"/>
                  </a:moveTo>
                  <a:lnTo>
                    <a:pt x="294" y="168"/>
                  </a:lnTo>
                  <a:lnTo>
                    <a:pt x="301" y="137"/>
                  </a:lnTo>
                  <a:lnTo>
                    <a:pt x="299" y="118"/>
                  </a:lnTo>
                  <a:lnTo>
                    <a:pt x="299" y="98"/>
                  </a:lnTo>
                  <a:lnTo>
                    <a:pt x="299" y="62"/>
                  </a:lnTo>
                  <a:lnTo>
                    <a:pt x="303" y="34"/>
                  </a:lnTo>
                  <a:lnTo>
                    <a:pt x="305" y="4"/>
                  </a:lnTo>
                  <a:lnTo>
                    <a:pt x="223" y="0"/>
                  </a:lnTo>
                  <a:lnTo>
                    <a:pt x="207" y="2"/>
                  </a:lnTo>
                  <a:lnTo>
                    <a:pt x="187" y="2"/>
                  </a:lnTo>
                  <a:lnTo>
                    <a:pt x="171" y="0"/>
                  </a:lnTo>
                  <a:lnTo>
                    <a:pt x="155" y="6"/>
                  </a:lnTo>
                  <a:lnTo>
                    <a:pt x="137" y="0"/>
                  </a:lnTo>
                  <a:lnTo>
                    <a:pt x="84" y="4"/>
                  </a:lnTo>
                  <a:lnTo>
                    <a:pt x="18" y="0"/>
                  </a:lnTo>
                  <a:lnTo>
                    <a:pt x="0" y="54"/>
                  </a:lnTo>
                  <a:lnTo>
                    <a:pt x="0" y="135"/>
                  </a:lnTo>
                  <a:lnTo>
                    <a:pt x="0" y="171"/>
                  </a:lnTo>
                  <a:lnTo>
                    <a:pt x="15" y="173"/>
                  </a:lnTo>
                  <a:lnTo>
                    <a:pt x="34" y="171"/>
                  </a:lnTo>
                  <a:lnTo>
                    <a:pt x="57" y="175"/>
                  </a:lnTo>
                  <a:lnTo>
                    <a:pt x="82" y="175"/>
                  </a:lnTo>
                  <a:lnTo>
                    <a:pt x="150" y="176"/>
                  </a:lnTo>
                  <a:lnTo>
                    <a:pt x="218" y="178"/>
                  </a:lnTo>
                  <a:lnTo>
                    <a:pt x="218" y="178"/>
                  </a:lnTo>
                  <a:lnTo>
                    <a:pt x="218" y="1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2">
              <a:extLst>
                <a:ext uri="{FF2B5EF4-FFF2-40B4-BE49-F238E27FC236}">
                  <a16:creationId xmlns:a16="http://schemas.microsoft.com/office/drawing/2014/main" id="{F21ADB3C-6B8B-8C2C-852F-948E2AA730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79531" y="11049584"/>
              <a:ext cx="912514" cy="770217"/>
            </a:xfrm>
            <a:custGeom>
              <a:avLst/>
              <a:gdLst>
                <a:gd name="T0" fmla="*/ 386 w 404"/>
                <a:gd name="T1" fmla="*/ 340 h 341"/>
                <a:gd name="T2" fmla="*/ 402 w 404"/>
                <a:gd name="T3" fmla="*/ 341 h 341"/>
                <a:gd name="T4" fmla="*/ 401 w 404"/>
                <a:gd name="T5" fmla="*/ 318 h 341"/>
                <a:gd name="T6" fmla="*/ 402 w 404"/>
                <a:gd name="T7" fmla="*/ 229 h 341"/>
                <a:gd name="T8" fmla="*/ 404 w 404"/>
                <a:gd name="T9" fmla="*/ 145 h 341"/>
                <a:gd name="T10" fmla="*/ 402 w 404"/>
                <a:gd name="T11" fmla="*/ 103 h 341"/>
                <a:gd name="T12" fmla="*/ 404 w 404"/>
                <a:gd name="T13" fmla="*/ 39 h 341"/>
                <a:gd name="T14" fmla="*/ 402 w 404"/>
                <a:gd name="T15" fmla="*/ 0 h 341"/>
                <a:gd name="T16" fmla="*/ 385 w 404"/>
                <a:gd name="T17" fmla="*/ 3 h 341"/>
                <a:gd name="T18" fmla="*/ 294 w 404"/>
                <a:gd name="T19" fmla="*/ 3 h 341"/>
                <a:gd name="T20" fmla="*/ 285 w 404"/>
                <a:gd name="T21" fmla="*/ 24 h 341"/>
                <a:gd name="T22" fmla="*/ 262 w 404"/>
                <a:gd name="T23" fmla="*/ 33 h 341"/>
                <a:gd name="T24" fmla="*/ 260 w 404"/>
                <a:gd name="T25" fmla="*/ 49 h 341"/>
                <a:gd name="T26" fmla="*/ 246 w 404"/>
                <a:gd name="T27" fmla="*/ 58 h 341"/>
                <a:gd name="T28" fmla="*/ 246 w 404"/>
                <a:gd name="T29" fmla="*/ 80 h 341"/>
                <a:gd name="T30" fmla="*/ 223 w 404"/>
                <a:gd name="T31" fmla="*/ 83 h 341"/>
                <a:gd name="T32" fmla="*/ 217 w 404"/>
                <a:gd name="T33" fmla="*/ 99 h 341"/>
                <a:gd name="T34" fmla="*/ 201 w 404"/>
                <a:gd name="T35" fmla="*/ 101 h 341"/>
                <a:gd name="T36" fmla="*/ 189 w 404"/>
                <a:gd name="T37" fmla="*/ 99 h 341"/>
                <a:gd name="T38" fmla="*/ 178 w 404"/>
                <a:gd name="T39" fmla="*/ 110 h 341"/>
                <a:gd name="T40" fmla="*/ 164 w 404"/>
                <a:gd name="T41" fmla="*/ 112 h 341"/>
                <a:gd name="T42" fmla="*/ 153 w 404"/>
                <a:gd name="T43" fmla="*/ 124 h 341"/>
                <a:gd name="T44" fmla="*/ 141 w 404"/>
                <a:gd name="T45" fmla="*/ 126 h 341"/>
                <a:gd name="T46" fmla="*/ 137 w 404"/>
                <a:gd name="T47" fmla="*/ 144 h 341"/>
                <a:gd name="T48" fmla="*/ 118 w 404"/>
                <a:gd name="T49" fmla="*/ 174 h 341"/>
                <a:gd name="T50" fmla="*/ 112 w 404"/>
                <a:gd name="T51" fmla="*/ 194 h 341"/>
                <a:gd name="T52" fmla="*/ 93 w 404"/>
                <a:gd name="T53" fmla="*/ 201 h 341"/>
                <a:gd name="T54" fmla="*/ 80 w 404"/>
                <a:gd name="T55" fmla="*/ 211 h 341"/>
                <a:gd name="T56" fmla="*/ 86 w 404"/>
                <a:gd name="T57" fmla="*/ 226 h 341"/>
                <a:gd name="T58" fmla="*/ 78 w 404"/>
                <a:gd name="T59" fmla="*/ 236 h 341"/>
                <a:gd name="T60" fmla="*/ 61 w 404"/>
                <a:gd name="T61" fmla="*/ 238 h 341"/>
                <a:gd name="T62" fmla="*/ 48 w 404"/>
                <a:gd name="T63" fmla="*/ 245 h 341"/>
                <a:gd name="T64" fmla="*/ 39 w 404"/>
                <a:gd name="T65" fmla="*/ 258 h 341"/>
                <a:gd name="T66" fmla="*/ 18 w 404"/>
                <a:gd name="T67" fmla="*/ 268 h 341"/>
                <a:gd name="T68" fmla="*/ 23 w 404"/>
                <a:gd name="T69" fmla="*/ 284 h 341"/>
                <a:gd name="T70" fmla="*/ 2 w 404"/>
                <a:gd name="T71" fmla="*/ 299 h 341"/>
                <a:gd name="T72" fmla="*/ 4 w 404"/>
                <a:gd name="T73" fmla="*/ 318 h 341"/>
                <a:gd name="T74" fmla="*/ 0 w 404"/>
                <a:gd name="T75" fmla="*/ 340 h 341"/>
                <a:gd name="T76" fmla="*/ 39 w 404"/>
                <a:gd name="T77" fmla="*/ 338 h 341"/>
                <a:gd name="T78" fmla="*/ 107 w 404"/>
                <a:gd name="T79" fmla="*/ 341 h 341"/>
                <a:gd name="T80" fmla="*/ 312 w 404"/>
                <a:gd name="T81" fmla="*/ 340 h 341"/>
                <a:gd name="T82" fmla="*/ 386 w 404"/>
                <a:gd name="T83" fmla="*/ 340 h 341"/>
                <a:gd name="T84" fmla="*/ 386 w 404"/>
                <a:gd name="T85" fmla="*/ 340 h 341"/>
                <a:gd name="T86" fmla="*/ 386 w 404"/>
                <a:gd name="T87" fmla="*/ 34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4" h="341">
                  <a:moveTo>
                    <a:pt x="386" y="340"/>
                  </a:moveTo>
                  <a:lnTo>
                    <a:pt x="402" y="341"/>
                  </a:lnTo>
                  <a:lnTo>
                    <a:pt x="401" y="318"/>
                  </a:lnTo>
                  <a:lnTo>
                    <a:pt x="402" y="229"/>
                  </a:lnTo>
                  <a:lnTo>
                    <a:pt x="404" y="145"/>
                  </a:lnTo>
                  <a:lnTo>
                    <a:pt x="402" y="103"/>
                  </a:lnTo>
                  <a:lnTo>
                    <a:pt x="404" y="39"/>
                  </a:lnTo>
                  <a:lnTo>
                    <a:pt x="402" y="0"/>
                  </a:lnTo>
                  <a:lnTo>
                    <a:pt x="385" y="3"/>
                  </a:lnTo>
                  <a:lnTo>
                    <a:pt x="294" y="3"/>
                  </a:lnTo>
                  <a:lnTo>
                    <a:pt x="285" y="24"/>
                  </a:lnTo>
                  <a:lnTo>
                    <a:pt x="262" y="33"/>
                  </a:lnTo>
                  <a:lnTo>
                    <a:pt x="260" y="49"/>
                  </a:lnTo>
                  <a:lnTo>
                    <a:pt x="246" y="58"/>
                  </a:lnTo>
                  <a:lnTo>
                    <a:pt x="246" y="80"/>
                  </a:lnTo>
                  <a:lnTo>
                    <a:pt x="223" y="83"/>
                  </a:lnTo>
                  <a:lnTo>
                    <a:pt x="217" y="99"/>
                  </a:lnTo>
                  <a:lnTo>
                    <a:pt x="201" y="101"/>
                  </a:lnTo>
                  <a:lnTo>
                    <a:pt x="189" y="99"/>
                  </a:lnTo>
                  <a:lnTo>
                    <a:pt x="178" y="110"/>
                  </a:lnTo>
                  <a:lnTo>
                    <a:pt x="164" y="112"/>
                  </a:lnTo>
                  <a:lnTo>
                    <a:pt x="153" y="124"/>
                  </a:lnTo>
                  <a:lnTo>
                    <a:pt x="141" y="126"/>
                  </a:lnTo>
                  <a:lnTo>
                    <a:pt x="137" y="144"/>
                  </a:lnTo>
                  <a:lnTo>
                    <a:pt x="118" y="174"/>
                  </a:lnTo>
                  <a:lnTo>
                    <a:pt x="112" y="194"/>
                  </a:lnTo>
                  <a:lnTo>
                    <a:pt x="93" y="201"/>
                  </a:lnTo>
                  <a:lnTo>
                    <a:pt x="80" y="211"/>
                  </a:lnTo>
                  <a:lnTo>
                    <a:pt x="86" y="226"/>
                  </a:lnTo>
                  <a:lnTo>
                    <a:pt x="78" y="236"/>
                  </a:lnTo>
                  <a:lnTo>
                    <a:pt x="61" y="238"/>
                  </a:lnTo>
                  <a:lnTo>
                    <a:pt x="48" y="245"/>
                  </a:lnTo>
                  <a:lnTo>
                    <a:pt x="39" y="258"/>
                  </a:lnTo>
                  <a:lnTo>
                    <a:pt x="18" y="268"/>
                  </a:lnTo>
                  <a:lnTo>
                    <a:pt x="23" y="284"/>
                  </a:lnTo>
                  <a:lnTo>
                    <a:pt x="2" y="299"/>
                  </a:lnTo>
                  <a:lnTo>
                    <a:pt x="4" y="318"/>
                  </a:lnTo>
                  <a:lnTo>
                    <a:pt x="0" y="340"/>
                  </a:lnTo>
                  <a:lnTo>
                    <a:pt x="39" y="338"/>
                  </a:lnTo>
                  <a:lnTo>
                    <a:pt x="107" y="341"/>
                  </a:lnTo>
                  <a:lnTo>
                    <a:pt x="312" y="340"/>
                  </a:lnTo>
                  <a:lnTo>
                    <a:pt x="386" y="340"/>
                  </a:lnTo>
                  <a:lnTo>
                    <a:pt x="386" y="340"/>
                  </a:lnTo>
                  <a:lnTo>
                    <a:pt x="386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3">
              <a:extLst>
                <a:ext uri="{FF2B5EF4-FFF2-40B4-BE49-F238E27FC236}">
                  <a16:creationId xmlns:a16="http://schemas.microsoft.com/office/drawing/2014/main" id="{BECB7143-25FC-0816-A560-7122CED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01865" y="10828232"/>
              <a:ext cx="756664" cy="686644"/>
            </a:xfrm>
            <a:custGeom>
              <a:avLst/>
              <a:gdLst>
                <a:gd name="T0" fmla="*/ 191 w 335"/>
                <a:gd name="T1" fmla="*/ 297 h 304"/>
                <a:gd name="T2" fmla="*/ 216 w 335"/>
                <a:gd name="T3" fmla="*/ 283 h 304"/>
                <a:gd name="T4" fmla="*/ 219 w 335"/>
                <a:gd name="T5" fmla="*/ 254 h 304"/>
                <a:gd name="T6" fmla="*/ 241 w 335"/>
                <a:gd name="T7" fmla="*/ 242 h 304"/>
                <a:gd name="T8" fmla="*/ 264 w 335"/>
                <a:gd name="T9" fmla="*/ 235 h 304"/>
                <a:gd name="T10" fmla="*/ 292 w 335"/>
                <a:gd name="T11" fmla="*/ 238 h 304"/>
                <a:gd name="T12" fmla="*/ 319 w 335"/>
                <a:gd name="T13" fmla="*/ 231 h 304"/>
                <a:gd name="T14" fmla="*/ 335 w 335"/>
                <a:gd name="T15" fmla="*/ 204 h 304"/>
                <a:gd name="T16" fmla="*/ 319 w 335"/>
                <a:gd name="T17" fmla="*/ 187 h 304"/>
                <a:gd name="T18" fmla="*/ 301 w 335"/>
                <a:gd name="T19" fmla="*/ 162 h 304"/>
                <a:gd name="T20" fmla="*/ 296 w 335"/>
                <a:gd name="T21" fmla="*/ 131 h 304"/>
                <a:gd name="T22" fmla="*/ 282 w 335"/>
                <a:gd name="T23" fmla="*/ 112 h 304"/>
                <a:gd name="T24" fmla="*/ 285 w 335"/>
                <a:gd name="T25" fmla="*/ 83 h 304"/>
                <a:gd name="T26" fmla="*/ 276 w 335"/>
                <a:gd name="T27" fmla="*/ 58 h 304"/>
                <a:gd name="T28" fmla="*/ 248 w 335"/>
                <a:gd name="T29" fmla="*/ 42 h 304"/>
                <a:gd name="T30" fmla="*/ 221 w 335"/>
                <a:gd name="T31" fmla="*/ 55 h 304"/>
                <a:gd name="T32" fmla="*/ 187 w 335"/>
                <a:gd name="T33" fmla="*/ 41 h 304"/>
                <a:gd name="T34" fmla="*/ 152 w 335"/>
                <a:gd name="T35" fmla="*/ 10 h 304"/>
                <a:gd name="T36" fmla="*/ 121 w 335"/>
                <a:gd name="T37" fmla="*/ 14 h 304"/>
                <a:gd name="T38" fmla="*/ 91 w 335"/>
                <a:gd name="T39" fmla="*/ 35 h 304"/>
                <a:gd name="T40" fmla="*/ 79 w 335"/>
                <a:gd name="T41" fmla="*/ 71 h 304"/>
                <a:gd name="T42" fmla="*/ 57 w 335"/>
                <a:gd name="T43" fmla="*/ 96 h 304"/>
                <a:gd name="T44" fmla="*/ 0 w 335"/>
                <a:gd name="T45" fmla="*/ 108 h 304"/>
                <a:gd name="T46" fmla="*/ 0 w 335"/>
                <a:gd name="T47" fmla="*/ 135 h 304"/>
                <a:gd name="T48" fmla="*/ 20 w 335"/>
                <a:gd name="T49" fmla="*/ 156 h 304"/>
                <a:gd name="T50" fmla="*/ 25 w 335"/>
                <a:gd name="T51" fmla="*/ 219 h 304"/>
                <a:gd name="T52" fmla="*/ 43 w 335"/>
                <a:gd name="T53" fmla="*/ 240 h 304"/>
                <a:gd name="T54" fmla="*/ 63 w 335"/>
                <a:gd name="T55" fmla="*/ 261 h 304"/>
                <a:gd name="T56" fmla="*/ 82 w 335"/>
                <a:gd name="T57" fmla="*/ 279 h 304"/>
                <a:gd name="T58" fmla="*/ 109 w 335"/>
                <a:gd name="T59" fmla="*/ 283 h 304"/>
                <a:gd name="T60" fmla="*/ 134 w 335"/>
                <a:gd name="T61" fmla="*/ 290 h 304"/>
                <a:gd name="T62" fmla="*/ 162 w 335"/>
                <a:gd name="T63" fmla="*/ 293 h 304"/>
                <a:gd name="T64" fmla="*/ 180 w 335"/>
                <a:gd name="T65" fmla="*/ 304 h 304"/>
                <a:gd name="T66" fmla="*/ 180 w 335"/>
                <a:gd name="T67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5" h="304">
                  <a:moveTo>
                    <a:pt x="180" y="304"/>
                  </a:moveTo>
                  <a:lnTo>
                    <a:pt x="191" y="297"/>
                  </a:lnTo>
                  <a:lnTo>
                    <a:pt x="202" y="288"/>
                  </a:lnTo>
                  <a:lnTo>
                    <a:pt x="216" y="283"/>
                  </a:lnTo>
                  <a:lnTo>
                    <a:pt x="218" y="267"/>
                  </a:lnTo>
                  <a:lnTo>
                    <a:pt x="219" y="254"/>
                  </a:lnTo>
                  <a:lnTo>
                    <a:pt x="234" y="251"/>
                  </a:lnTo>
                  <a:lnTo>
                    <a:pt x="241" y="242"/>
                  </a:lnTo>
                  <a:lnTo>
                    <a:pt x="251" y="236"/>
                  </a:lnTo>
                  <a:lnTo>
                    <a:pt x="264" y="235"/>
                  </a:lnTo>
                  <a:lnTo>
                    <a:pt x="280" y="236"/>
                  </a:lnTo>
                  <a:lnTo>
                    <a:pt x="292" y="238"/>
                  </a:lnTo>
                  <a:lnTo>
                    <a:pt x="307" y="236"/>
                  </a:lnTo>
                  <a:lnTo>
                    <a:pt x="319" y="231"/>
                  </a:lnTo>
                  <a:lnTo>
                    <a:pt x="330" y="224"/>
                  </a:lnTo>
                  <a:lnTo>
                    <a:pt x="335" y="204"/>
                  </a:lnTo>
                  <a:lnTo>
                    <a:pt x="324" y="197"/>
                  </a:lnTo>
                  <a:lnTo>
                    <a:pt x="319" y="187"/>
                  </a:lnTo>
                  <a:lnTo>
                    <a:pt x="307" y="172"/>
                  </a:lnTo>
                  <a:lnTo>
                    <a:pt x="301" y="162"/>
                  </a:lnTo>
                  <a:lnTo>
                    <a:pt x="301" y="146"/>
                  </a:lnTo>
                  <a:lnTo>
                    <a:pt x="296" y="131"/>
                  </a:lnTo>
                  <a:lnTo>
                    <a:pt x="291" y="122"/>
                  </a:lnTo>
                  <a:lnTo>
                    <a:pt x="282" y="112"/>
                  </a:lnTo>
                  <a:lnTo>
                    <a:pt x="283" y="96"/>
                  </a:lnTo>
                  <a:lnTo>
                    <a:pt x="285" y="83"/>
                  </a:lnTo>
                  <a:lnTo>
                    <a:pt x="283" y="69"/>
                  </a:lnTo>
                  <a:lnTo>
                    <a:pt x="276" y="58"/>
                  </a:lnTo>
                  <a:lnTo>
                    <a:pt x="264" y="51"/>
                  </a:lnTo>
                  <a:lnTo>
                    <a:pt x="248" y="42"/>
                  </a:lnTo>
                  <a:lnTo>
                    <a:pt x="232" y="48"/>
                  </a:lnTo>
                  <a:lnTo>
                    <a:pt x="221" y="55"/>
                  </a:lnTo>
                  <a:lnTo>
                    <a:pt x="205" y="57"/>
                  </a:lnTo>
                  <a:lnTo>
                    <a:pt x="187" y="41"/>
                  </a:lnTo>
                  <a:lnTo>
                    <a:pt x="169" y="23"/>
                  </a:lnTo>
                  <a:lnTo>
                    <a:pt x="152" y="10"/>
                  </a:lnTo>
                  <a:lnTo>
                    <a:pt x="137" y="0"/>
                  </a:lnTo>
                  <a:lnTo>
                    <a:pt x="121" y="14"/>
                  </a:lnTo>
                  <a:lnTo>
                    <a:pt x="114" y="26"/>
                  </a:lnTo>
                  <a:lnTo>
                    <a:pt x="91" y="35"/>
                  </a:lnTo>
                  <a:lnTo>
                    <a:pt x="91" y="58"/>
                  </a:lnTo>
                  <a:lnTo>
                    <a:pt x="79" y="71"/>
                  </a:lnTo>
                  <a:lnTo>
                    <a:pt x="64" y="85"/>
                  </a:lnTo>
                  <a:lnTo>
                    <a:pt x="57" y="96"/>
                  </a:lnTo>
                  <a:lnTo>
                    <a:pt x="11" y="98"/>
                  </a:lnTo>
                  <a:lnTo>
                    <a:pt x="0" y="108"/>
                  </a:lnTo>
                  <a:lnTo>
                    <a:pt x="11" y="122"/>
                  </a:lnTo>
                  <a:lnTo>
                    <a:pt x="0" y="135"/>
                  </a:lnTo>
                  <a:lnTo>
                    <a:pt x="9" y="146"/>
                  </a:lnTo>
                  <a:lnTo>
                    <a:pt x="20" y="156"/>
                  </a:lnTo>
                  <a:lnTo>
                    <a:pt x="20" y="208"/>
                  </a:lnTo>
                  <a:lnTo>
                    <a:pt x="25" y="219"/>
                  </a:lnTo>
                  <a:lnTo>
                    <a:pt x="38" y="226"/>
                  </a:lnTo>
                  <a:lnTo>
                    <a:pt x="43" y="240"/>
                  </a:lnTo>
                  <a:lnTo>
                    <a:pt x="50" y="254"/>
                  </a:lnTo>
                  <a:lnTo>
                    <a:pt x="63" y="261"/>
                  </a:lnTo>
                  <a:lnTo>
                    <a:pt x="73" y="272"/>
                  </a:lnTo>
                  <a:lnTo>
                    <a:pt x="82" y="279"/>
                  </a:lnTo>
                  <a:lnTo>
                    <a:pt x="95" y="284"/>
                  </a:lnTo>
                  <a:lnTo>
                    <a:pt x="109" y="283"/>
                  </a:lnTo>
                  <a:lnTo>
                    <a:pt x="120" y="292"/>
                  </a:lnTo>
                  <a:lnTo>
                    <a:pt x="134" y="290"/>
                  </a:lnTo>
                  <a:lnTo>
                    <a:pt x="150" y="288"/>
                  </a:lnTo>
                  <a:lnTo>
                    <a:pt x="162" y="293"/>
                  </a:lnTo>
                  <a:lnTo>
                    <a:pt x="175" y="297"/>
                  </a:lnTo>
                  <a:lnTo>
                    <a:pt x="180" y="304"/>
                  </a:lnTo>
                  <a:lnTo>
                    <a:pt x="180" y="304"/>
                  </a:lnTo>
                  <a:lnTo>
                    <a:pt x="180" y="3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4">
              <a:extLst>
                <a:ext uri="{FF2B5EF4-FFF2-40B4-BE49-F238E27FC236}">
                  <a16:creationId xmlns:a16="http://schemas.microsoft.com/office/drawing/2014/main" id="{98FDF233-F5AA-B0F4-4556-62C9A6938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74789" y="10722074"/>
              <a:ext cx="582744" cy="571451"/>
            </a:xfrm>
            <a:custGeom>
              <a:avLst/>
              <a:gdLst>
                <a:gd name="T0" fmla="*/ 166 w 258"/>
                <a:gd name="T1" fmla="*/ 251 h 253"/>
                <a:gd name="T2" fmla="*/ 176 w 258"/>
                <a:gd name="T3" fmla="*/ 242 h 253"/>
                <a:gd name="T4" fmla="*/ 184 w 258"/>
                <a:gd name="T5" fmla="*/ 232 h 253"/>
                <a:gd name="T6" fmla="*/ 185 w 258"/>
                <a:gd name="T7" fmla="*/ 219 h 253"/>
                <a:gd name="T8" fmla="*/ 200 w 258"/>
                <a:gd name="T9" fmla="*/ 207 h 253"/>
                <a:gd name="T10" fmla="*/ 212 w 258"/>
                <a:gd name="T11" fmla="*/ 193 h 253"/>
                <a:gd name="T12" fmla="*/ 223 w 258"/>
                <a:gd name="T13" fmla="*/ 182 h 253"/>
                <a:gd name="T14" fmla="*/ 233 w 258"/>
                <a:gd name="T15" fmla="*/ 127 h 253"/>
                <a:gd name="T16" fmla="*/ 258 w 258"/>
                <a:gd name="T17" fmla="*/ 125 h 253"/>
                <a:gd name="T18" fmla="*/ 251 w 258"/>
                <a:gd name="T19" fmla="*/ 114 h 253"/>
                <a:gd name="T20" fmla="*/ 239 w 258"/>
                <a:gd name="T21" fmla="*/ 105 h 253"/>
                <a:gd name="T22" fmla="*/ 226 w 258"/>
                <a:gd name="T23" fmla="*/ 104 h 253"/>
                <a:gd name="T24" fmla="*/ 221 w 258"/>
                <a:gd name="T25" fmla="*/ 91 h 253"/>
                <a:gd name="T26" fmla="*/ 216 w 258"/>
                <a:gd name="T27" fmla="*/ 77 h 253"/>
                <a:gd name="T28" fmla="*/ 212 w 258"/>
                <a:gd name="T29" fmla="*/ 61 h 253"/>
                <a:gd name="T30" fmla="*/ 203 w 258"/>
                <a:gd name="T31" fmla="*/ 50 h 253"/>
                <a:gd name="T32" fmla="*/ 194 w 258"/>
                <a:gd name="T33" fmla="*/ 41 h 253"/>
                <a:gd name="T34" fmla="*/ 157 w 258"/>
                <a:gd name="T35" fmla="*/ 40 h 253"/>
                <a:gd name="T36" fmla="*/ 136 w 258"/>
                <a:gd name="T37" fmla="*/ 25 h 253"/>
                <a:gd name="T38" fmla="*/ 128 w 258"/>
                <a:gd name="T39" fmla="*/ 4 h 253"/>
                <a:gd name="T40" fmla="*/ 105 w 258"/>
                <a:gd name="T41" fmla="*/ 6 h 253"/>
                <a:gd name="T42" fmla="*/ 73 w 258"/>
                <a:gd name="T43" fmla="*/ 0 h 253"/>
                <a:gd name="T44" fmla="*/ 48 w 258"/>
                <a:gd name="T45" fmla="*/ 0 h 253"/>
                <a:gd name="T46" fmla="*/ 14 w 258"/>
                <a:gd name="T47" fmla="*/ 4 h 253"/>
                <a:gd name="T48" fmla="*/ 14 w 258"/>
                <a:gd name="T49" fmla="*/ 29 h 253"/>
                <a:gd name="T50" fmla="*/ 14 w 258"/>
                <a:gd name="T51" fmla="*/ 43 h 253"/>
                <a:gd name="T52" fmla="*/ 14 w 258"/>
                <a:gd name="T53" fmla="*/ 59 h 253"/>
                <a:gd name="T54" fmla="*/ 14 w 258"/>
                <a:gd name="T55" fmla="*/ 95 h 253"/>
                <a:gd name="T56" fmla="*/ 2 w 258"/>
                <a:gd name="T57" fmla="*/ 105 h 253"/>
                <a:gd name="T58" fmla="*/ 0 w 258"/>
                <a:gd name="T59" fmla="*/ 125 h 253"/>
                <a:gd name="T60" fmla="*/ 4 w 258"/>
                <a:gd name="T61" fmla="*/ 153 h 253"/>
                <a:gd name="T62" fmla="*/ 13 w 258"/>
                <a:gd name="T63" fmla="*/ 184 h 253"/>
                <a:gd name="T64" fmla="*/ 13 w 258"/>
                <a:gd name="T65" fmla="*/ 207 h 253"/>
                <a:gd name="T66" fmla="*/ 11 w 258"/>
                <a:gd name="T67" fmla="*/ 250 h 253"/>
                <a:gd name="T68" fmla="*/ 68 w 258"/>
                <a:gd name="T69" fmla="*/ 253 h 253"/>
                <a:gd name="T70" fmla="*/ 123 w 258"/>
                <a:gd name="T71" fmla="*/ 253 h 253"/>
                <a:gd name="T72" fmla="*/ 166 w 258"/>
                <a:gd name="T73" fmla="*/ 251 h 253"/>
                <a:gd name="T74" fmla="*/ 166 w 258"/>
                <a:gd name="T75" fmla="*/ 251 h 253"/>
                <a:gd name="T76" fmla="*/ 166 w 258"/>
                <a:gd name="T77" fmla="*/ 25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8" h="253">
                  <a:moveTo>
                    <a:pt x="166" y="251"/>
                  </a:moveTo>
                  <a:lnTo>
                    <a:pt x="176" y="242"/>
                  </a:lnTo>
                  <a:lnTo>
                    <a:pt x="184" y="232"/>
                  </a:lnTo>
                  <a:lnTo>
                    <a:pt x="185" y="219"/>
                  </a:lnTo>
                  <a:lnTo>
                    <a:pt x="200" y="207"/>
                  </a:lnTo>
                  <a:lnTo>
                    <a:pt x="212" y="193"/>
                  </a:lnTo>
                  <a:lnTo>
                    <a:pt x="223" y="182"/>
                  </a:lnTo>
                  <a:lnTo>
                    <a:pt x="233" y="127"/>
                  </a:lnTo>
                  <a:lnTo>
                    <a:pt x="258" y="125"/>
                  </a:lnTo>
                  <a:lnTo>
                    <a:pt x="251" y="114"/>
                  </a:lnTo>
                  <a:lnTo>
                    <a:pt x="239" y="105"/>
                  </a:lnTo>
                  <a:lnTo>
                    <a:pt x="226" y="104"/>
                  </a:lnTo>
                  <a:lnTo>
                    <a:pt x="221" y="91"/>
                  </a:lnTo>
                  <a:lnTo>
                    <a:pt x="216" y="77"/>
                  </a:lnTo>
                  <a:lnTo>
                    <a:pt x="212" y="61"/>
                  </a:lnTo>
                  <a:lnTo>
                    <a:pt x="203" y="50"/>
                  </a:lnTo>
                  <a:lnTo>
                    <a:pt x="194" y="41"/>
                  </a:lnTo>
                  <a:lnTo>
                    <a:pt x="157" y="40"/>
                  </a:lnTo>
                  <a:lnTo>
                    <a:pt x="136" y="25"/>
                  </a:lnTo>
                  <a:lnTo>
                    <a:pt x="128" y="4"/>
                  </a:lnTo>
                  <a:lnTo>
                    <a:pt x="105" y="6"/>
                  </a:lnTo>
                  <a:lnTo>
                    <a:pt x="73" y="0"/>
                  </a:lnTo>
                  <a:lnTo>
                    <a:pt x="48" y="0"/>
                  </a:lnTo>
                  <a:lnTo>
                    <a:pt x="14" y="4"/>
                  </a:lnTo>
                  <a:lnTo>
                    <a:pt x="14" y="29"/>
                  </a:lnTo>
                  <a:lnTo>
                    <a:pt x="14" y="43"/>
                  </a:lnTo>
                  <a:lnTo>
                    <a:pt x="14" y="59"/>
                  </a:lnTo>
                  <a:lnTo>
                    <a:pt x="14" y="95"/>
                  </a:lnTo>
                  <a:lnTo>
                    <a:pt x="2" y="105"/>
                  </a:lnTo>
                  <a:lnTo>
                    <a:pt x="0" y="125"/>
                  </a:lnTo>
                  <a:lnTo>
                    <a:pt x="4" y="153"/>
                  </a:lnTo>
                  <a:lnTo>
                    <a:pt x="13" y="184"/>
                  </a:lnTo>
                  <a:lnTo>
                    <a:pt x="13" y="207"/>
                  </a:lnTo>
                  <a:lnTo>
                    <a:pt x="11" y="250"/>
                  </a:lnTo>
                  <a:lnTo>
                    <a:pt x="68" y="253"/>
                  </a:lnTo>
                  <a:lnTo>
                    <a:pt x="123" y="253"/>
                  </a:lnTo>
                  <a:lnTo>
                    <a:pt x="166" y="251"/>
                  </a:lnTo>
                  <a:lnTo>
                    <a:pt x="166" y="251"/>
                  </a:lnTo>
                  <a:lnTo>
                    <a:pt x="16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">
              <a:extLst>
                <a:ext uri="{FF2B5EF4-FFF2-40B4-BE49-F238E27FC236}">
                  <a16:creationId xmlns:a16="http://schemas.microsoft.com/office/drawing/2014/main" id="{79344180-0169-7AEA-6D13-C4DA6956FC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46042" y="11828836"/>
              <a:ext cx="783769" cy="912514"/>
            </a:xfrm>
            <a:custGeom>
              <a:avLst/>
              <a:gdLst>
                <a:gd name="T0" fmla="*/ 312 w 347"/>
                <a:gd name="T1" fmla="*/ 404 h 404"/>
                <a:gd name="T2" fmla="*/ 308 w 347"/>
                <a:gd name="T3" fmla="*/ 386 h 404"/>
                <a:gd name="T4" fmla="*/ 296 w 347"/>
                <a:gd name="T5" fmla="*/ 379 h 404"/>
                <a:gd name="T6" fmla="*/ 280 w 347"/>
                <a:gd name="T7" fmla="*/ 374 h 404"/>
                <a:gd name="T8" fmla="*/ 262 w 347"/>
                <a:gd name="T9" fmla="*/ 368 h 404"/>
                <a:gd name="T10" fmla="*/ 257 w 347"/>
                <a:gd name="T11" fmla="*/ 354 h 404"/>
                <a:gd name="T12" fmla="*/ 244 w 347"/>
                <a:gd name="T13" fmla="*/ 352 h 404"/>
                <a:gd name="T14" fmla="*/ 232 w 347"/>
                <a:gd name="T15" fmla="*/ 342 h 404"/>
                <a:gd name="T16" fmla="*/ 221 w 347"/>
                <a:gd name="T17" fmla="*/ 327 h 404"/>
                <a:gd name="T18" fmla="*/ 210 w 347"/>
                <a:gd name="T19" fmla="*/ 304 h 404"/>
                <a:gd name="T20" fmla="*/ 216 w 347"/>
                <a:gd name="T21" fmla="*/ 288 h 404"/>
                <a:gd name="T22" fmla="*/ 230 w 347"/>
                <a:gd name="T23" fmla="*/ 286 h 404"/>
                <a:gd name="T24" fmla="*/ 228 w 347"/>
                <a:gd name="T25" fmla="*/ 267 h 404"/>
                <a:gd name="T26" fmla="*/ 237 w 347"/>
                <a:gd name="T27" fmla="*/ 251 h 404"/>
                <a:gd name="T28" fmla="*/ 235 w 347"/>
                <a:gd name="T29" fmla="*/ 235 h 404"/>
                <a:gd name="T30" fmla="*/ 248 w 347"/>
                <a:gd name="T31" fmla="*/ 237 h 404"/>
                <a:gd name="T32" fmla="*/ 264 w 347"/>
                <a:gd name="T33" fmla="*/ 222 h 404"/>
                <a:gd name="T34" fmla="*/ 278 w 347"/>
                <a:gd name="T35" fmla="*/ 228 h 404"/>
                <a:gd name="T36" fmla="*/ 292 w 347"/>
                <a:gd name="T37" fmla="*/ 222 h 404"/>
                <a:gd name="T38" fmla="*/ 303 w 347"/>
                <a:gd name="T39" fmla="*/ 213 h 404"/>
                <a:gd name="T40" fmla="*/ 314 w 347"/>
                <a:gd name="T41" fmla="*/ 206 h 404"/>
                <a:gd name="T42" fmla="*/ 308 w 347"/>
                <a:gd name="T43" fmla="*/ 192 h 404"/>
                <a:gd name="T44" fmla="*/ 301 w 347"/>
                <a:gd name="T45" fmla="*/ 176 h 404"/>
                <a:gd name="T46" fmla="*/ 280 w 347"/>
                <a:gd name="T47" fmla="*/ 173 h 404"/>
                <a:gd name="T48" fmla="*/ 267 w 347"/>
                <a:gd name="T49" fmla="*/ 165 h 404"/>
                <a:gd name="T50" fmla="*/ 253 w 347"/>
                <a:gd name="T51" fmla="*/ 165 h 404"/>
                <a:gd name="T52" fmla="*/ 246 w 347"/>
                <a:gd name="T53" fmla="*/ 155 h 404"/>
                <a:gd name="T54" fmla="*/ 241 w 347"/>
                <a:gd name="T55" fmla="*/ 142 h 404"/>
                <a:gd name="T56" fmla="*/ 246 w 347"/>
                <a:gd name="T57" fmla="*/ 126 h 404"/>
                <a:gd name="T58" fmla="*/ 251 w 347"/>
                <a:gd name="T59" fmla="*/ 114 h 404"/>
                <a:gd name="T60" fmla="*/ 242 w 347"/>
                <a:gd name="T61" fmla="*/ 100 h 404"/>
                <a:gd name="T62" fmla="*/ 237 w 347"/>
                <a:gd name="T63" fmla="*/ 89 h 404"/>
                <a:gd name="T64" fmla="*/ 235 w 347"/>
                <a:gd name="T65" fmla="*/ 76 h 404"/>
                <a:gd name="T66" fmla="*/ 228 w 347"/>
                <a:gd name="T67" fmla="*/ 62 h 404"/>
                <a:gd name="T68" fmla="*/ 217 w 347"/>
                <a:gd name="T69" fmla="*/ 48 h 404"/>
                <a:gd name="T70" fmla="*/ 212 w 347"/>
                <a:gd name="T71" fmla="*/ 37 h 404"/>
                <a:gd name="T72" fmla="*/ 200 w 347"/>
                <a:gd name="T73" fmla="*/ 30 h 404"/>
                <a:gd name="T74" fmla="*/ 191 w 347"/>
                <a:gd name="T75" fmla="*/ 16 h 404"/>
                <a:gd name="T76" fmla="*/ 178 w 347"/>
                <a:gd name="T77" fmla="*/ 18 h 404"/>
                <a:gd name="T78" fmla="*/ 159 w 347"/>
                <a:gd name="T79" fmla="*/ 18 h 404"/>
                <a:gd name="T80" fmla="*/ 150 w 347"/>
                <a:gd name="T81" fmla="*/ 11 h 404"/>
                <a:gd name="T82" fmla="*/ 139 w 347"/>
                <a:gd name="T83" fmla="*/ 0 h 404"/>
                <a:gd name="T84" fmla="*/ 134 w 347"/>
                <a:gd name="T85" fmla="*/ 35 h 404"/>
                <a:gd name="T86" fmla="*/ 57 w 347"/>
                <a:gd name="T87" fmla="*/ 32 h 404"/>
                <a:gd name="T88" fmla="*/ 6 w 347"/>
                <a:gd name="T89" fmla="*/ 32 h 404"/>
                <a:gd name="T90" fmla="*/ 4 w 347"/>
                <a:gd name="T91" fmla="*/ 126 h 404"/>
                <a:gd name="T92" fmla="*/ 2 w 347"/>
                <a:gd name="T93" fmla="*/ 235 h 404"/>
                <a:gd name="T94" fmla="*/ 6 w 347"/>
                <a:gd name="T95" fmla="*/ 265 h 404"/>
                <a:gd name="T96" fmla="*/ 4 w 347"/>
                <a:gd name="T97" fmla="*/ 308 h 404"/>
                <a:gd name="T98" fmla="*/ 0 w 347"/>
                <a:gd name="T99" fmla="*/ 384 h 404"/>
                <a:gd name="T100" fmla="*/ 61 w 347"/>
                <a:gd name="T101" fmla="*/ 388 h 404"/>
                <a:gd name="T102" fmla="*/ 312 w 347"/>
                <a:gd name="T103" fmla="*/ 404 h 404"/>
                <a:gd name="T104" fmla="*/ 312 w 347"/>
                <a:gd name="T105" fmla="*/ 404 h 404"/>
                <a:gd name="T106" fmla="*/ 312 w 347"/>
                <a:gd name="T107" fmla="*/ 404 h 404"/>
                <a:gd name="T108" fmla="*/ 347 w 347"/>
                <a:gd name="T109" fmla="*/ 402 h 404"/>
                <a:gd name="T110" fmla="*/ 333 w 347"/>
                <a:gd name="T111" fmla="*/ 397 h 404"/>
                <a:gd name="T112" fmla="*/ 347 w 347"/>
                <a:gd name="T113" fmla="*/ 402 h 404"/>
                <a:gd name="T114" fmla="*/ 347 w 347"/>
                <a:gd name="T115" fmla="*/ 402 h 404"/>
                <a:gd name="T116" fmla="*/ 347 w 347"/>
                <a:gd name="T117" fmla="*/ 402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7" h="404">
                  <a:moveTo>
                    <a:pt x="312" y="404"/>
                  </a:moveTo>
                  <a:lnTo>
                    <a:pt x="308" y="386"/>
                  </a:lnTo>
                  <a:lnTo>
                    <a:pt x="296" y="379"/>
                  </a:lnTo>
                  <a:lnTo>
                    <a:pt x="280" y="374"/>
                  </a:lnTo>
                  <a:lnTo>
                    <a:pt x="262" y="368"/>
                  </a:lnTo>
                  <a:lnTo>
                    <a:pt x="257" y="354"/>
                  </a:lnTo>
                  <a:lnTo>
                    <a:pt x="244" y="352"/>
                  </a:lnTo>
                  <a:lnTo>
                    <a:pt x="232" y="342"/>
                  </a:lnTo>
                  <a:lnTo>
                    <a:pt x="221" y="327"/>
                  </a:lnTo>
                  <a:lnTo>
                    <a:pt x="210" y="304"/>
                  </a:lnTo>
                  <a:lnTo>
                    <a:pt x="216" y="288"/>
                  </a:lnTo>
                  <a:lnTo>
                    <a:pt x="230" y="286"/>
                  </a:lnTo>
                  <a:lnTo>
                    <a:pt x="228" y="267"/>
                  </a:lnTo>
                  <a:lnTo>
                    <a:pt x="237" y="251"/>
                  </a:lnTo>
                  <a:lnTo>
                    <a:pt x="235" y="235"/>
                  </a:lnTo>
                  <a:lnTo>
                    <a:pt x="248" y="237"/>
                  </a:lnTo>
                  <a:lnTo>
                    <a:pt x="264" y="222"/>
                  </a:lnTo>
                  <a:lnTo>
                    <a:pt x="278" y="228"/>
                  </a:lnTo>
                  <a:lnTo>
                    <a:pt x="292" y="222"/>
                  </a:lnTo>
                  <a:lnTo>
                    <a:pt x="303" y="213"/>
                  </a:lnTo>
                  <a:lnTo>
                    <a:pt x="314" y="206"/>
                  </a:lnTo>
                  <a:lnTo>
                    <a:pt x="308" y="192"/>
                  </a:lnTo>
                  <a:lnTo>
                    <a:pt x="301" y="176"/>
                  </a:lnTo>
                  <a:lnTo>
                    <a:pt x="280" y="173"/>
                  </a:lnTo>
                  <a:lnTo>
                    <a:pt x="267" y="165"/>
                  </a:lnTo>
                  <a:lnTo>
                    <a:pt x="253" y="165"/>
                  </a:lnTo>
                  <a:lnTo>
                    <a:pt x="246" y="155"/>
                  </a:lnTo>
                  <a:lnTo>
                    <a:pt x="241" y="142"/>
                  </a:lnTo>
                  <a:lnTo>
                    <a:pt x="246" y="126"/>
                  </a:lnTo>
                  <a:lnTo>
                    <a:pt x="251" y="114"/>
                  </a:lnTo>
                  <a:lnTo>
                    <a:pt x="242" y="100"/>
                  </a:lnTo>
                  <a:lnTo>
                    <a:pt x="237" y="89"/>
                  </a:lnTo>
                  <a:lnTo>
                    <a:pt x="235" y="76"/>
                  </a:lnTo>
                  <a:lnTo>
                    <a:pt x="228" y="62"/>
                  </a:lnTo>
                  <a:lnTo>
                    <a:pt x="217" y="48"/>
                  </a:lnTo>
                  <a:lnTo>
                    <a:pt x="212" y="37"/>
                  </a:lnTo>
                  <a:lnTo>
                    <a:pt x="200" y="30"/>
                  </a:lnTo>
                  <a:lnTo>
                    <a:pt x="191" y="16"/>
                  </a:lnTo>
                  <a:lnTo>
                    <a:pt x="178" y="18"/>
                  </a:lnTo>
                  <a:lnTo>
                    <a:pt x="159" y="18"/>
                  </a:lnTo>
                  <a:lnTo>
                    <a:pt x="150" y="11"/>
                  </a:lnTo>
                  <a:lnTo>
                    <a:pt x="139" y="0"/>
                  </a:lnTo>
                  <a:lnTo>
                    <a:pt x="134" y="35"/>
                  </a:lnTo>
                  <a:lnTo>
                    <a:pt x="57" y="32"/>
                  </a:lnTo>
                  <a:lnTo>
                    <a:pt x="6" y="32"/>
                  </a:lnTo>
                  <a:lnTo>
                    <a:pt x="4" y="126"/>
                  </a:lnTo>
                  <a:lnTo>
                    <a:pt x="2" y="235"/>
                  </a:lnTo>
                  <a:lnTo>
                    <a:pt x="6" y="265"/>
                  </a:lnTo>
                  <a:lnTo>
                    <a:pt x="4" y="308"/>
                  </a:lnTo>
                  <a:lnTo>
                    <a:pt x="0" y="384"/>
                  </a:lnTo>
                  <a:lnTo>
                    <a:pt x="61" y="388"/>
                  </a:lnTo>
                  <a:lnTo>
                    <a:pt x="312" y="404"/>
                  </a:lnTo>
                  <a:lnTo>
                    <a:pt x="312" y="404"/>
                  </a:lnTo>
                  <a:lnTo>
                    <a:pt x="312" y="404"/>
                  </a:lnTo>
                  <a:close/>
                  <a:moveTo>
                    <a:pt x="347" y="402"/>
                  </a:moveTo>
                  <a:lnTo>
                    <a:pt x="333" y="397"/>
                  </a:lnTo>
                  <a:lnTo>
                    <a:pt x="347" y="402"/>
                  </a:lnTo>
                  <a:lnTo>
                    <a:pt x="347" y="402"/>
                  </a:lnTo>
                  <a:lnTo>
                    <a:pt x="347" y="4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">
              <a:extLst>
                <a:ext uri="{FF2B5EF4-FFF2-40B4-BE49-F238E27FC236}">
                  <a16:creationId xmlns:a16="http://schemas.microsoft.com/office/drawing/2014/main" id="{E5D87486-8026-8141-2DFA-DA61ABEC30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30625" y="11575862"/>
              <a:ext cx="1005121" cy="1258095"/>
            </a:xfrm>
            <a:custGeom>
              <a:avLst/>
              <a:gdLst>
                <a:gd name="T0" fmla="*/ 445 w 445"/>
                <a:gd name="T1" fmla="*/ 557 h 557"/>
                <a:gd name="T2" fmla="*/ 441 w 445"/>
                <a:gd name="T3" fmla="*/ 523 h 557"/>
                <a:gd name="T4" fmla="*/ 434 w 445"/>
                <a:gd name="T5" fmla="*/ 489 h 557"/>
                <a:gd name="T6" fmla="*/ 434 w 445"/>
                <a:gd name="T7" fmla="*/ 455 h 557"/>
                <a:gd name="T8" fmla="*/ 429 w 445"/>
                <a:gd name="T9" fmla="*/ 441 h 557"/>
                <a:gd name="T10" fmla="*/ 441 w 445"/>
                <a:gd name="T11" fmla="*/ 429 h 557"/>
                <a:gd name="T12" fmla="*/ 425 w 445"/>
                <a:gd name="T13" fmla="*/ 418 h 557"/>
                <a:gd name="T14" fmla="*/ 423 w 445"/>
                <a:gd name="T15" fmla="*/ 334 h 557"/>
                <a:gd name="T16" fmla="*/ 379 w 445"/>
                <a:gd name="T17" fmla="*/ 334 h 557"/>
                <a:gd name="T18" fmla="*/ 379 w 445"/>
                <a:gd name="T19" fmla="*/ 224 h 557"/>
                <a:gd name="T20" fmla="*/ 381 w 445"/>
                <a:gd name="T21" fmla="*/ 203 h 557"/>
                <a:gd name="T22" fmla="*/ 356 w 445"/>
                <a:gd name="T23" fmla="*/ 203 h 557"/>
                <a:gd name="T24" fmla="*/ 341 w 445"/>
                <a:gd name="T25" fmla="*/ 181 h 557"/>
                <a:gd name="T26" fmla="*/ 331 w 445"/>
                <a:gd name="T27" fmla="*/ 167 h 557"/>
                <a:gd name="T28" fmla="*/ 313 w 445"/>
                <a:gd name="T29" fmla="*/ 158 h 557"/>
                <a:gd name="T30" fmla="*/ 304 w 445"/>
                <a:gd name="T31" fmla="*/ 155 h 557"/>
                <a:gd name="T32" fmla="*/ 277 w 445"/>
                <a:gd name="T33" fmla="*/ 103 h 557"/>
                <a:gd name="T34" fmla="*/ 270 w 445"/>
                <a:gd name="T35" fmla="*/ 85 h 557"/>
                <a:gd name="T36" fmla="*/ 233 w 445"/>
                <a:gd name="T37" fmla="*/ 0 h 557"/>
                <a:gd name="T38" fmla="*/ 183 w 445"/>
                <a:gd name="T39" fmla="*/ 0 h 557"/>
                <a:gd name="T40" fmla="*/ 0 w 445"/>
                <a:gd name="T41" fmla="*/ 3 h 557"/>
                <a:gd name="T42" fmla="*/ 1 w 445"/>
                <a:gd name="T43" fmla="*/ 169 h 557"/>
                <a:gd name="T44" fmla="*/ 0 w 445"/>
                <a:gd name="T45" fmla="*/ 233 h 557"/>
                <a:gd name="T46" fmla="*/ 1 w 445"/>
                <a:gd name="T47" fmla="*/ 295 h 557"/>
                <a:gd name="T48" fmla="*/ 101 w 445"/>
                <a:gd name="T49" fmla="*/ 325 h 557"/>
                <a:gd name="T50" fmla="*/ 106 w 445"/>
                <a:gd name="T51" fmla="*/ 343 h 557"/>
                <a:gd name="T52" fmla="*/ 110 w 445"/>
                <a:gd name="T53" fmla="*/ 356 h 557"/>
                <a:gd name="T54" fmla="*/ 112 w 445"/>
                <a:gd name="T55" fmla="*/ 375 h 557"/>
                <a:gd name="T56" fmla="*/ 124 w 445"/>
                <a:gd name="T57" fmla="*/ 381 h 557"/>
                <a:gd name="T58" fmla="*/ 131 w 445"/>
                <a:gd name="T59" fmla="*/ 391 h 557"/>
                <a:gd name="T60" fmla="*/ 142 w 445"/>
                <a:gd name="T61" fmla="*/ 409 h 557"/>
                <a:gd name="T62" fmla="*/ 163 w 445"/>
                <a:gd name="T63" fmla="*/ 418 h 557"/>
                <a:gd name="T64" fmla="*/ 183 w 445"/>
                <a:gd name="T65" fmla="*/ 418 h 557"/>
                <a:gd name="T66" fmla="*/ 210 w 445"/>
                <a:gd name="T67" fmla="*/ 420 h 557"/>
                <a:gd name="T68" fmla="*/ 226 w 445"/>
                <a:gd name="T69" fmla="*/ 420 h 557"/>
                <a:gd name="T70" fmla="*/ 238 w 445"/>
                <a:gd name="T71" fmla="*/ 427 h 557"/>
                <a:gd name="T72" fmla="*/ 252 w 445"/>
                <a:gd name="T73" fmla="*/ 429 h 557"/>
                <a:gd name="T74" fmla="*/ 268 w 445"/>
                <a:gd name="T75" fmla="*/ 430 h 557"/>
                <a:gd name="T76" fmla="*/ 284 w 445"/>
                <a:gd name="T77" fmla="*/ 432 h 557"/>
                <a:gd name="T78" fmla="*/ 306 w 445"/>
                <a:gd name="T79" fmla="*/ 443 h 557"/>
                <a:gd name="T80" fmla="*/ 315 w 445"/>
                <a:gd name="T81" fmla="*/ 455 h 557"/>
                <a:gd name="T82" fmla="*/ 309 w 445"/>
                <a:gd name="T83" fmla="*/ 468 h 557"/>
                <a:gd name="T84" fmla="*/ 315 w 445"/>
                <a:gd name="T85" fmla="*/ 486 h 557"/>
                <a:gd name="T86" fmla="*/ 313 w 445"/>
                <a:gd name="T87" fmla="*/ 546 h 557"/>
                <a:gd name="T88" fmla="*/ 389 w 445"/>
                <a:gd name="T89" fmla="*/ 553 h 557"/>
                <a:gd name="T90" fmla="*/ 445 w 445"/>
                <a:gd name="T91" fmla="*/ 557 h 557"/>
                <a:gd name="T92" fmla="*/ 445 w 445"/>
                <a:gd name="T93" fmla="*/ 557 h 557"/>
                <a:gd name="T94" fmla="*/ 445 w 445"/>
                <a:gd name="T95" fmla="*/ 557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5" h="557">
                  <a:moveTo>
                    <a:pt x="445" y="557"/>
                  </a:moveTo>
                  <a:lnTo>
                    <a:pt x="441" y="523"/>
                  </a:lnTo>
                  <a:lnTo>
                    <a:pt x="434" y="489"/>
                  </a:lnTo>
                  <a:lnTo>
                    <a:pt x="434" y="455"/>
                  </a:lnTo>
                  <a:lnTo>
                    <a:pt x="429" y="441"/>
                  </a:lnTo>
                  <a:lnTo>
                    <a:pt x="441" y="429"/>
                  </a:lnTo>
                  <a:lnTo>
                    <a:pt x="425" y="418"/>
                  </a:lnTo>
                  <a:lnTo>
                    <a:pt x="423" y="334"/>
                  </a:lnTo>
                  <a:lnTo>
                    <a:pt x="379" y="334"/>
                  </a:lnTo>
                  <a:lnTo>
                    <a:pt x="379" y="224"/>
                  </a:lnTo>
                  <a:lnTo>
                    <a:pt x="381" y="203"/>
                  </a:lnTo>
                  <a:lnTo>
                    <a:pt x="356" y="203"/>
                  </a:lnTo>
                  <a:lnTo>
                    <a:pt x="341" y="181"/>
                  </a:lnTo>
                  <a:lnTo>
                    <a:pt x="331" y="167"/>
                  </a:lnTo>
                  <a:lnTo>
                    <a:pt x="313" y="158"/>
                  </a:lnTo>
                  <a:lnTo>
                    <a:pt x="304" y="155"/>
                  </a:lnTo>
                  <a:lnTo>
                    <a:pt x="277" y="103"/>
                  </a:lnTo>
                  <a:lnTo>
                    <a:pt x="270" y="85"/>
                  </a:lnTo>
                  <a:lnTo>
                    <a:pt x="233" y="0"/>
                  </a:lnTo>
                  <a:lnTo>
                    <a:pt x="183" y="0"/>
                  </a:lnTo>
                  <a:lnTo>
                    <a:pt x="0" y="3"/>
                  </a:lnTo>
                  <a:lnTo>
                    <a:pt x="1" y="169"/>
                  </a:lnTo>
                  <a:lnTo>
                    <a:pt x="0" y="233"/>
                  </a:lnTo>
                  <a:lnTo>
                    <a:pt x="1" y="295"/>
                  </a:lnTo>
                  <a:lnTo>
                    <a:pt x="101" y="325"/>
                  </a:lnTo>
                  <a:lnTo>
                    <a:pt x="106" y="343"/>
                  </a:lnTo>
                  <a:lnTo>
                    <a:pt x="110" y="356"/>
                  </a:lnTo>
                  <a:lnTo>
                    <a:pt x="112" y="375"/>
                  </a:lnTo>
                  <a:lnTo>
                    <a:pt x="124" y="381"/>
                  </a:lnTo>
                  <a:lnTo>
                    <a:pt x="131" y="391"/>
                  </a:lnTo>
                  <a:lnTo>
                    <a:pt x="142" y="409"/>
                  </a:lnTo>
                  <a:lnTo>
                    <a:pt x="163" y="418"/>
                  </a:lnTo>
                  <a:lnTo>
                    <a:pt x="183" y="418"/>
                  </a:lnTo>
                  <a:lnTo>
                    <a:pt x="210" y="420"/>
                  </a:lnTo>
                  <a:lnTo>
                    <a:pt x="226" y="420"/>
                  </a:lnTo>
                  <a:lnTo>
                    <a:pt x="238" y="427"/>
                  </a:lnTo>
                  <a:lnTo>
                    <a:pt x="252" y="429"/>
                  </a:lnTo>
                  <a:lnTo>
                    <a:pt x="268" y="430"/>
                  </a:lnTo>
                  <a:lnTo>
                    <a:pt x="284" y="432"/>
                  </a:lnTo>
                  <a:lnTo>
                    <a:pt x="306" y="443"/>
                  </a:lnTo>
                  <a:lnTo>
                    <a:pt x="315" y="455"/>
                  </a:lnTo>
                  <a:lnTo>
                    <a:pt x="309" y="468"/>
                  </a:lnTo>
                  <a:lnTo>
                    <a:pt x="315" y="486"/>
                  </a:lnTo>
                  <a:lnTo>
                    <a:pt x="313" y="546"/>
                  </a:lnTo>
                  <a:lnTo>
                    <a:pt x="389" y="553"/>
                  </a:lnTo>
                  <a:lnTo>
                    <a:pt x="445" y="557"/>
                  </a:lnTo>
                  <a:lnTo>
                    <a:pt x="445" y="557"/>
                  </a:lnTo>
                  <a:lnTo>
                    <a:pt x="445" y="5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7">
              <a:extLst>
                <a:ext uri="{FF2B5EF4-FFF2-40B4-BE49-F238E27FC236}">
                  <a16:creationId xmlns:a16="http://schemas.microsoft.com/office/drawing/2014/main" id="{81CCD573-D6F2-B99F-F8FB-1D47D70A16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29026" y="11817542"/>
              <a:ext cx="892186" cy="819908"/>
            </a:xfrm>
            <a:custGeom>
              <a:avLst/>
              <a:gdLst>
                <a:gd name="T0" fmla="*/ 388 w 395"/>
                <a:gd name="T1" fmla="*/ 363 h 363"/>
                <a:gd name="T2" fmla="*/ 391 w 395"/>
                <a:gd name="T3" fmla="*/ 259 h 363"/>
                <a:gd name="T4" fmla="*/ 391 w 395"/>
                <a:gd name="T5" fmla="*/ 129 h 363"/>
                <a:gd name="T6" fmla="*/ 391 w 395"/>
                <a:gd name="T7" fmla="*/ 81 h 363"/>
                <a:gd name="T8" fmla="*/ 395 w 395"/>
                <a:gd name="T9" fmla="*/ 1 h 363"/>
                <a:gd name="T10" fmla="*/ 327 w 395"/>
                <a:gd name="T11" fmla="*/ 0 h 363"/>
                <a:gd name="T12" fmla="*/ 288 w 395"/>
                <a:gd name="T13" fmla="*/ 1 h 363"/>
                <a:gd name="T14" fmla="*/ 261 w 395"/>
                <a:gd name="T15" fmla="*/ 1 h 363"/>
                <a:gd name="T16" fmla="*/ 181 w 395"/>
                <a:gd name="T17" fmla="*/ 1 h 363"/>
                <a:gd name="T18" fmla="*/ 115 w 395"/>
                <a:gd name="T19" fmla="*/ 8 h 363"/>
                <a:gd name="T20" fmla="*/ 114 w 395"/>
                <a:gd name="T21" fmla="*/ 28 h 363"/>
                <a:gd name="T22" fmla="*/ 96 w 395"/>
                <a:gd name="T23" fmla="*/ 35 h 363"/>
                <a:gd name="T24" fmla="*/ 96 w 395"/>
                <a:gd name="T25" fmla="*/ 71 h 363"/>
                <a:gd name="T26" fmla="*/ 94 w 395"/>
                <a:gd name="T27" fmla="*/ 133 h 363"/>
                <a:gd name="T28" fmla="*/ 92 w 395"/>
                <a:gd name="T29" fmla="*/ 181 h 363"/>
                <a:gd name="T30" fmla="*/ 82 w 395"/>
                <a:gd name="T31" fmla="*/ 186 h 363"/>
                <a:gd name="T32" fmla="*/ 80 w 395"/>
                <a:gd name="T33" fmla="*/ 218 h 363"/>
                <a:gd name="T34" fmla="*/ 74 w 395"/>
                <a:gd name="T35" fmla="*/ 233 h 363"/>
                <a:gd name="T36" fmla="*/ 64 w 395"/>
                <a:gd name="T37" fmla="*/ 245 h 363"/>
                <a:gd name="T38" fmla="*/ 66 w 395"/>
                <a:gd name="T39" fmla="*/ 258 h 363"/>
                <a:gd name="T40" fmla="*/ 53 w 395"/>
                <a:gd name="T41" fmla="*/ 259 h 363"/>
                <a:gd name="T42" fmla="*/ 48 w 395"/>
                <a:gd name="T43" fmla="*/ 275 h 363"/>
                <a:gd name="T44" fmla="*/ 32 w 395"/>
                <a:gd name="T45" fmla="*/ 275 h 363"/>
                <a:gd name="T46" fmla="*/ 18 w 395"/>
                <a:gd name="T47" fmla="*/ 284 h 363"/>
                <a:gd name="T48" fmla="*/ 10 w 395"/>
                <a:gd name="T49" fmla="*/ 293 h 363"/>
                <a:gd name="T50" fmla="*/ 2 w 395"/>
                <a:gd name="T51" fmla="*/ 307 h 363"/>
                <a:gd name="T52" fmla="*/ 0 w 395"/>
                <a:gd name="T53" fmla="*/ 320 h 363"/>
                <a:gd name="T54" fmla="*/ 5 w 395"/>
                <a:gd name="T55" fmla="*/ 334 h 363"/>
                <a:gd name="T56" fmla="*/ 46 w 395"/>
                <a:gd name="T57" fmla="*/ 343 h 363"/>
                <a:gd name="T58" fmla="*/ 115 w 395"/>
                <a:gd name="T59" fmla="*/ 348 h 363"/>
                <a:gd name="T60" fmla="*/ 324 w 395"/>
                <a:gd name="T61" fmla="*/ 361 h 363"/>
                <a:gd name="T62" fmla="*/ 388 w 395"/>
                <a:gd name="T63" fmla="*/ 363 h 363"/>
                <a:gd name="T64" fmla="*/ 388 w 395"/>
                <a:gd name="T65" fmla="*/ 363 h 363"/>
                <a:gd name="T66" fmla="*/ 388 w 395"/>
                <a:gd name="T67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5" h="363">
                  <a:moveTo>
                    <a:pt x="388" y="363"/>
                  </a:moveTo>
                  <a:lnTo>
                    <a:pt x="391" y="259"/>
                  </a:lnTo>
                  <a:lnTo>
                    <a:pt x="391" y="129"/>
                  </a:lnTo>
                  <a:lnTo>
                    <a:pt x="391" y="81"/>
                  </a:lnTo>
                  <a:lnTo>
                    <a:pt x="395" y="1"/>
                  </a:lnTo>
                  <a:lnTo>
                    <a:pt x="327" y="0"/>
                  </a:lnTo>
                  <a:lnTo>
                    <a:pt x="288" y="1"/>
                  </a:lnTo>
                  <a:lnTo>
                    <a:pt x="261" y="1"/>
                  </a:lnTo>
                  <a:lnTo>
                    <a:pt x="181" y="1"/>
                  </a:lnTo>
                  <a:lnTo>
                    <a:pt x="115" y="8"/>
                  </a:lnTo>
                  <a:lnTo>
                    <a:pt x="114" y="28"/>
                  </a:lnTo>
                  <a:lnTo>
                    <a:pt x="96" y="35"/>
                  </a:lnTo>
                  <a:lnTo>
                    <a:pt x="96" y="71"/>
                  </a:lnTo>
                  <a:lnTo>
                    <a:pt x="94" y="133"/>
                  </a:lnTo>
                  <a:lnTo>
                    <a:pt x="92" y="181"/>
                  </a:lnTo>
                  <a:lnTo>
                    <a:pt x="82" y="186"/>
                  </a:lnTo>
                  <a:lnTo>
                    <a:pt x="80" y="218"/>
                  </a:lnTo>
                  <a:lnTo>
                    <a:pt x="74" y="233"/>
                  </a:lnTo>
                  <a:lnTo>
                    <a:pt x="64" y="245"/>
                  </a:lnTo>
                  <a:lnTo>
                    <a:pt x="66" y="258"/>
                  </a:lnTo>
                  <a:lnTo>
                    <a:pt x="53" y="259"/>
                  </a:lnTo>
                  <a:lnTo>
                    <a:pt x="48" y="275"/>
                  </a:lnTo>
                  <a:lnTo>
                    <a:pt x="32" y="275"/>
                  </a:lnTo>
                  <a:lnTo>
                    <a:pt x="18" y="284"/>
                  </a:lnTo>
                  <a:lnTo>
                    <a:pt x="10" y="293"/>
                  </a:lnTo>
                  <a:lnTo>
                    <a:pt x="2" y="307"/>
                  </a:lnTo>
                  <a:lnTo>
                    <a:pt x="0" y="320"/>
                  </a:lnTo>
                  <a:lnTo>
                    <a:pt x="5" y="334"/>
                  </a:lnTo>
                  <a:lnTo>
                    <a:pt x="46" y="343"/>
                  </a:lnTo>
                  <a:lnTo>
                    <a:pt x="115" y="348"/>
                  </a:lnTo>
                  <a:lnTo>
                    <a:pt x="324" y="361"/>
                  </a:lnTo>
                  <a:lnTo>
                    <a:pt x="388" y="363"/>
                  </a:lnTo>
                  <a:lnTo>
                    <a:pt x="388" y="363"/>
                  </a:lnTo>
                  <a:lnTo>
                    <a:pt x="388" y="3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8">
              <a:extLst>
                <a:ext uri="{FF2B5EF4-FFF2-40B4-BE49-F238E27FC236}">
                  <a16:creationId xmlns:a16="http://schemas.microsoft.com/office/drawing/2014/main" id="{5FF184C7-E8D7-FFDB-4632-B55E0A234E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36994" y="12237659"/>
              <a:ext cx="1005121" cy="571451"/>
            </a:xfrm>
            <a:custGeom>
              <a:avLst/>
              <a:gdLst>
                <a:gd name="T0" fmla="*/ 445 w 445"/>
                <a:gd name="T1" fmla="*/ 253 h 253"/>
                <a:gd name="T2" fmla="*/ 441 w 445"/>
                <a:gd name="T3" fmla="*/ 191 h 253"/>
                <a:gd name="T4" fmla="*/ 441 w 445"/>
                <a:gd name="T5" fmla="*/ 175 h 253"/>
                <a:gd name="T6" fmla="*/ 445 w 445"/>
                <a:gd name="T7" fmla="*/ 162 h 253"/>
                <a:gd name="T8" fmla="*/ 438 w 445"/>
                <a:gd name="T9" fmla="*/ 148 h 253"/>
                <a:gd name="T10" fmla="*/ 422 w 445"/>
                <a:gd name="T11" fmla="*/ 139 h 253"/>
                <a:gd name="T12" fmla="*/ 406 w 445"/>
                <a:gd name="T13" fmla="*/ 137 h 253"/>
                <a:gd name="T14" fmla="*/ 393 w 445"/>
                <a:gd name="T15" fmla="*/ 136 h 253"/>
                <a:gd name="T16" fmla="*/ 377 w 445"/>
                <a:gd name="T17" fmla="*/ 134 h 253"/>
                <a:gd name="T18" fmla="*/ 356 w 445"/>
                <a:gd name="T19" fmla="*/ 125 h 253"/>
                <a:gd name="T20" fmla="*/ 340 w 445"/>
                <a:gd name="T21" fmla="*/ 127 h 253"/>
                <a:gd name="T22" fmla="*/ 324 w 445"/>
                <a:gd name="T23" fmla="*/ 129 h 253"/>
                <a:gd name="T24" fmla="*/ 308 w 445"/>
                <a:gd name="T25" fmla="*/ 125 h 253"/>
                <a:gd name="T26" fmla="*/ 274 w 445"/>
                <a:gd name="T27" fmla="*/ 114 h 253"/>
                <a:gd name="T28" fmla="*/ 263 w 445"/>
                <a:gd name="T29" fmla="*/ 98 h 253"/>
                <a:gd name="T30" fmla="*/ 254 w 445"/>
                <a:gd name="T31" fmla="*/ 88 h 253"/>
                <a:gd name="T32" fmla="*/ 242 w 445"/>
                <a:gd name="T33" fmla="*/ 82 h 253"/>
                <a:gd name="T34" fmla="*/ 240 w 445"/>
                <a:gd name="T35" fmla="*/ 63 h 253"/>
                <a:gd name="T36" fmla="*/ 236 w 445"/>
                <a:gd name="T37" fmla="*/ 48 h 253"/>
                <a:gd name="T38" fmla="*/ 231 w 445"/>
                <a:gd name="T39" fmla="*/ 32 h 253"/>
                <a:gd name="T40" fmla="*/ 131 w 445"/>
                <a:gd name="T41" fmla="*/ 0 h 253"/>
                <a:gd name="T42" fmla="*/ 115 w 445"/>
                <a:gd name="T43" fmla="*/ 9 h 253"/>
                <a:gd name="T44" fmla="*/ 99 w 445"/>
                <a:gd name="T45" fmla="*/ 24 h 253"/>
                <a:gd name="T46" fmla="*/ 39 w 445"/>
                <a:gd name="T47" fmla="*/ 22 h 253"/>
                <a:gd name="T48" fmla="*/ 37 w 445"/>
                <a:gd name="T49" fmla="*/ 38 h 253"/>
                <a:gd name="T50" fmla="*/ 28 w 445"/>
                <a:gd name="T51" fmla="*/ 63 h 253"/>
                <a:gd name="T52" fmla="*/ 10 w 445"/>
                <a:gd name="T53" fmla="*/ 66 h 253"/>
                <a:gd name="T54" fmla="*/ 1 w 445"/>
                <a:gd name="T55" fmla="*/ 82 h 253"/>
                <a:gd name="T56" fmla="*/ 0 w 445"/>
                <a:gd name="T57" fmla="*/ 98 h 253"/>
                <a:gd name="T58" fmla="*/ 5 w 445"/>
                <a:gd name="T59" fmla="*/ 111 h 253"/>
                <a:gd name="T60" fmla="*/ 3 w 445"/>
                <a:gd name="T61" fmla="*/ 134 h 253"/>
                <a:gd name="T62" fmla="*/ 3 w 445"/>
                <a:gd name="T63" fmla="*/ 230 h 253"/>
                <a:gd name="T64" fmla="*/ 135 w 445"/>
                <a:gd name="T65" fmla="*/ 237 h 253"/>
                <a:gd name="T66" fmla="*/ 327 w 445"/>
                <a:gd name="T67" fmla="*/ 248 h 253"/>
                <a:gd name="T68" fmla="*/ 361 w 445"/>
                <a:gd name="T69" fmla="*/ 248 h 253"/>
                <a:gd name="T70" fmla="*/ 414 w 445"/>
                <a:gd name="T71" fmla="*/ 251 h 253"/>
                <a:gd name="T72" fmla="*/ 445 w 445"/>
                <a:gd name="T73" fmla="*/ 253 h 253"/>
                <a:gd name="T74" fmla="*/ 445 w 445"/>
                <a:gd name="T75" fmla="*/ 253 h 253"/>
                <a:gd name="T76" fmla="*/ 445 w 445"/>
                <a:gd name="T7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5" h="253">
                  <a:moveTo>
                    <a:pt x="445" y="253"/>
                  </a:moveTo>
                  <a:lnTo>
                    <a:pt x="441" y="191"/>
                  </a:lnTo>
                  <a:lnTo>
                    <a:pt x="441" y="175"/>
                  </a:lnTo>
                  <a:lnTo>
                    <a:pt x="445" y="162"/>
                  </a:lnTo>
                  <a:lnTo>
                    <a:pt x="438" y="148"/>
                  </a:lnTo>
                  <a:lnTo>
                    <a:pt x="422" y="139"/>
                  </a:lnTo>
                  <a:lnTo>
                    <a:pt x="406" y="137"/>
                  </a:lnTo>
                  <a:lnTo>
                    <a:pt x="393" y="136"/>
                  </a:lnTo>
                  <a:lnTo>
                    <a:pt x="377" y="134"/>
                  </a:lnTo>
                  <a:lnTo>
                    <a:pt x="356" y="125"/>
                  </a:lnTo>
                  <a:lnTo>
                    <a:pt x="340" y="127"/>
                  </a:lnTo>
                  <a:lnTo>
                    <a:pt x="324" y="129"/>
                  </a:lnTo>
                  <a:lnTo>
                    <a:pt x="308" y="125"/>
                  </a:lnTo>
                  <a:lnTo>
                    <a:pt x="274" y="114"/>
                  </a:lnTo>
                  <a:lnTo>
                    <a:pt x="263" y="98"/>
                  </a:lnTo>
                  <a:lnTo>
                    <a:pt x="254" y="88"/>
                  </a:lnTo>
                  <a:lnTo>
                    <a:pt x="242" y="82"/>
                  </a:lnTo>
                  <a:lnTo>
                    <a:pt x="240" y="63"/>
                  </a:lnTo>
                  <a:lnTo>
                    <a:pt x="236" y="48"/>
                  </a:lnTo>
                  <a:lnTo>
                    <a:pt x="231" y="32"/>
                  </a:lnTo>
                  <a:lnTo>
                    <a:pt x="131" y="0"/>
                  </a:lnTo>
                  <a:lnTo>
                    <a:pt x="115" y="9"/>
                  </a:lnTo>
                  <a:lnTo>
                    <a:pt x="99" y="24"/>
                  </a:lnTo>
                  <a:lnTo>
                    <a:pt x="39" y="22"/>
                  </a:lnTo>
                  <a:lnTo>
                    <a:pt x="37" y="38"/>
                  </a:lnTo>
                  <a:lnTo>
                    <a:pt x="28" y="63"/>
                  </a:lnTo>
                  <a:lnTo>
                    <a:pt x="10" y="66"/>
                  </a:lnTo>
                  <a:lnTo>
                    <a:pt x="1" y="82"/>
                  </a:lnTo>
                  <a:lnTo>
                    <a:pt x="0" y="98"/>
                  </a:lnTo>
                  <a:lnTo>
                    <a:pt x="5" y="111"/>
                  </a:lnTo>
                  <a:lnTo>
                    <a:pt x="3" y="134"/>
                  </a:lnTo>
                  <a:lnTo>
                    <a:pt x="3" y="230"/>
                  </a:lnTo>
                  <a:lnTo>
                    <a:pt x="135" y="237"/>
                  </a:lnTo>
                  <a:lnTo>
                    <a:pt x="327" y="248"/>
                  </a:lnTo>
                  <a:lnTo>
                    <a:pt x="361" y="248"/>
                  </a:lnTo>
                  <a:lnTo>
                    <a:pt x="414" y="251"/>
                  </a:lnTo>
                  <a:lnTo>
                    <a:pt x="445" y="253"/>
                  </a:lnTo>
                  <a:lnTo>
                    <a:pt x="445" y="253"/>
                  </a:lnTo>
                  <a:lnTo>
                    <a:pt x="445" y="2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9">
              <a:extLst>
                <a:ext uri="{FF2B5EF4-FFF2-40B4-BE49-F238E27FC236}">
                  <a16:creationId xmlns:a16="http://schemas.microsoft.com/office/drawing/2014/main" id="{34229223-EB03-72F0-5B73-098025E66B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09918" y="11819801"/>
              <a:ext cx="546605" cy="840236"/>
            </a:xfrm>
            <a:custGeom>
              <a:avLst/>
              <a:gdLst>
                <a:gd name="T0" fmla="*/ 238 w 242"/>
                <a:gd name="T1" fmla="*/ 372 h 372"/>
                <a:gd name="T2" fmla="*/ 238 w 242"/>
                <a:gd name="T3" fmla="*/ 258 h 372"/>
                <a:gd name="T4" fmla="*/ 236 w 242"/>
                <a:gd name="T5" fmla="*/ 223 h 372"/>
                <a:gd name="T6" fmla="*/ 238 w 242"/>
                <a:gd name="T7" fmla="*/ 207 h 372"/>
                <a:gd name="T8" fmla="*/ 240 w 242"/>
                <a:gd name="T9" fmla="*/ 191 h 372"/>
                <a:gd name="T10" fmla="*/ 242 w 242"/>
                <a:gd name="T11" fmla="*/ 178 h 372"/>
                <a:gd name="T12" fmla="*/ 242 w 242"/>
                <a:gd name="T13" fmla="*/ 162 h 372"/>
                <a:gd name="T14" fmla="*/ 236 w 242"/>
                <a:gd name="T15" fmla="*/ 148 h 372"/>
                <a:gd name="T16" fmla="*/ 226 w 242"/>
                <a:gd name="T17" fmla="*/ 132 h 372"/>
                <a:gd name="T18" fmla="*/ 213 w 242"/>
                <a:gd name="T19" fmla="*/ 116 h 372"/>
                <a:gd name="T20" fmla="*/ 206 w 242"/>
                <a:gd name="T21" fmla="*/ 100 h 372"/>
                <a:gd name="T22" fmla="*/ 206 w 242"/>
                <a:gd name="T23" fmla="*/ 73 h 372"/>
                <a:gd name="T24" fmla="*/ 206 w 242"/>
                <a:gd name="T25" fmla="*/ 52 h 372"/>
                <a:gd name="T26" fmla="*/ 210 w 242"/>
                <a:gd name="T27" fmla="*/ 0 h 372"/>
                <a:gd name="T28" fmla="*/ 5 w 242"/>
                <a:gd name="T29" fmla="*/ 0 h 372"/>
                <a:gd name="T30" fmla="*/ 3 w 242"/>
                <a:gd name="T31" fmla="*/ 75 h 372"/>
                <a:gd name="T32" fmla="*/ 1 w 242"/>
                <a:gd name="T33" fmla="*/ 130 h 372"/>
                <a:gd name="T34" fmla="*/ 3 w 242"/>
                <a:gd name="T35" fmla="*/ 258 h 372"/>
                <a:gd name="T36" fmla="*/ 0 w 242"/>
                <a:gd name="T37" fmla="*/ 362 h 372"/>
                <a:gd name="T38" fmla="*/ 73 w 242"/>
                <a:gd name="T39" fmla="*/ 365 h 372"/>
                <a:gd name="T40" fmla="*/ 144 w 242"/>
                <a:gd name="T41" fmla="*/ 367 h 372"/>
                <a:gd name="T42" fmla="*/ 238 w 242"/>
                <a:gd name="T43" fmla="*/ 372 h 372"/>
                <a:gd name="T44" fmla="*/ 238 w 242"/>
                <a:gd name="T45" fmla="*/ 372 h 372"/>
                <a:gd name="T46" fmla="*/ 238 w 242"/>
                <a:gd name="T47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2" h="372">
                  <a:moveTo>
                    <a:pt x="238" y="372"/>
                  </a:moveTo>
                  <a:lnTo>
                    <a:pt x="238" y="258"/>
                  </a:lnTo>
                  <a:lnTo>
                    <a:pt x="236" y="223"/>
                  </a:lnTo>
                  <a:lnTo>
                    <a:pt x="238" y="207"/>
                  </a:lnTo>
                  <a:lnTo>
                    <a:pt x="240" y="191"/>
                  </a:lnTo>
                  <a:lnTo>
                    <a:pt x="242" y="178"/>
                  </a:lnTo>
                  <a:lnTo>
                    <a:pt x="242" y="162"/>
                  </a:lnTo>
                  <a:lnTo>
                    <a:pt x="236" y="148"/>
                  </a:lnTo>
                  <a:lnTo>
                    <a:pt x="226" y="132"/>
                  </a:lnTo>
                  <a:lnTo>
                    <a:pt x="213" y="116"/>
                  </a:lnTo>
                  <a:lnTo>
                    <a:pt x="206" y="100"/>
                  </a:lnTo>
                  <a:lnTo>
                    <a:pt x="206" y="73"/>
                  </a:lnTo>
                  <a:lnTo>
                    <a:pt x="206" y="52"/>
                  </a:lnTo>
                  <a:lnTo>
                    <a:pt x="210" y="0"/>
                  </a:lnTo>
                  <a:lnTo>
                    <a:pt x="5" y="0"/>
                  </a:lnTo>
                  <a:lnTo>
                    <a:pt x="3" y="75"/>
                  </a:lnTo>
                  <a:lnTo>
                    <a:pt x="1" y="130"/>
                  </a:lnTo>
                  <a:lnTo>
                    <a:pt x="3" y="258"/>
                  </a:lnTo>
                  <a:lnTo>
                    <a:pt x="0" y="362"/>
                  </a:lnTo>
                  <a:lnTo>
                    <a:pt x="73" y="365"/>
                  </a:lnTo>
                  <a:lnTo>
                    <a:pt x="144" y="367"/>
                  </a:lnTo>
                  <a:lnTo>
                    <a:pt x="238" y="372"/>
                  </a:lnTo>
                  <a:lnTo>
                    <a:pt x="238" y="372"/>
                  </a:lnTo>
                  <a:lnTo>
                    <a:pt x="238" y="3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90">
              <a:extLst>
                <a:ext uri="{FF2B5EF4-FFF2-40B4-BE49-F238E27FC236}">
                  <a16:creationId xmlns:a16="http://schemas.microsoft.com/office/drawing/2014/main" id="{15B069E5-6B72-363D-950E-FD6E928511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24059" y="11578120"/>
              <a:ext cx="408825" cy="716008"/>
            </a:xfrm>
            <a:custGeom>
              <a:avLst/>
              <a:gdLst>
                <a:gd name="T0" fmla="*/ 146 w 181"/>
                <a:gd name="T1" fmla="*/ 317 h 317"/>
                <a:gd name="T2" fmla="*/ 151 w 181"/>
                <a:gd name="T3" fmla="*/ 303 h 317"/>
                <a:gd name="T4" fmla="*/ 164 w 181"/>
                <a:gd name="T5" fmla="*/ 298 h 317"/>
                <a:gd name="T6" fmla="*/ 181 w 181"/>
                <a:gd name="T7" fmla="*/ 292 h 317"/>
                <a:gd name="T8" fmla="*/ 180 w 181"/>
                <a:gd name="T9" fmla="*/ 232 h 317"/>
                <a:gd name="T10" fmla="*/ 180 w 181"/>
                <a:gd name="T11" fmla="*/ 180 h 317"/>
                <a:gd name="T12" fmla="*/ 180 w 181"/>
                <a:gd name="T13" fmla="*/ 150 h 317"/>
                <a:gd name="T14" fmla="*/ 178 w 181"/>
                <a:gd name="T15" fmla="*/ 82 h 317"/>
                <a:gd name="T16" fmla="*/ 180 w 181"/>
                <a:gd name="T17" fmla="*/ 66 h 317"/>
                <a:gd name="T18" fmla="*/ 176 w 181"/>
                <a:gd name="T19" fmla="*/ 17 h 317"/>
                <a:gd name="T20" fmla="*/ 174 w 181"/>
                <a:gd name="T21" fmla="*/ 0 h 317"/>
                <a:gd name="T22" fmla="*/ 133 w 181"/>
                <a:gd name="T23" fmla="*/ 2 h 317"/>
                <a:gd name="T24" fmla="*/ 117 w 181"/>
                <a:gd name="T25" fmla="*/ 2 h 317"/>
                <a:gd name="T26" fmla="*/ 121 w 181"/>
                <a:gd name="T27" fmla="*/ 17 h 317"/>
                <a:gd name="T28" fmla="*/ 124 w 181"/>
                <a:gd name="T29" fmla="*/ 27 h 317"/>
                <a:gd name="T30" fmla="*/ 110 w 181"/>
                <a:gd name="T31" fmla="*/ 38 h 317"/>
                <a:gd name="T32" fmla="*/ 91 w 181"/>
                <a:gd name="T33" fmla="*/ 36 h 317"/>
                <a:gd name="T34" fmla="*/ 39 w 181"/>
                <a:gd name="T35" fmla="*/ 36 h 317"/>
                <a:gd name="T36" fmla="*/ 23 w 181"/>
                <a:gd name="T37" fmla="*/ 36 h 317"/>
                <a:gd name="T38" fmla="*/ 27 w 181"/>
                <a:gd name="T39" fmla="*/ 57 h 317"/>
                <a:gd name="T40" fmla="*/ 25 w 181"/>
                <a:gd name="T41" fmla="*/ 70 h 317"/>
                <a:gd name="T42" fmla="*/ 25 w 181"/>
                <a:gd name="T43" fmla="*/ 118 h 317"/>
                <a:gd name="T44" fmla="*/ 0 w 181"/>
                <a:gd name="T45" fmla="*/ 114 h 317"/>
                <a:gd name="T46" fmla="*/ 0 w 181"/>
                <a:gd name="T47" fmla="*/ 150 h 317"/>
                <a:gd name="T48" fmla="*/ 14 w 181"/>
                <a:gd name="T49" fmla="*/ 154 h 317"/>
                <a:gd name="T50" fmla="*/ 16 w 181"/>
                <a:gd name="T51" fmla="*/ 175 h 317"/>
                <a:gd name="T52" fmla="*/ 16 w 181"/>
                <a:gd name="T53" fmla="*/ 221 h 317"/>
                <a:gd name="T54" fmla="*/ 43 w 181"/>
                <a:gd name="T55" fmla="*/ 221 h 317"/>
                <a:gd name="T56" fmla="*/ 112 w 181"/>
                <a:gd name="T57" fmla="*/ 223 h 317"/>
                <a:gd name="T58" fmla="*/ 124 w 181"/>
                <a:gd name="T59" fmla="*/ 228 h 317"/>
                <a:gd name="T60" fmla="*/ 126 w 181"/>
                <a:gd name="T61" fmla="*/ 241 h 317"/>
                <a:gd name="T62" fmla="*/ 135 w 181"/>
                <a:gd name="T63" fmla="*/ 251 h 317"/>
                <a:gd name="T64" fmla="*/ 142 w 181"/>
                <a:gd name="T65" fmla="*/ 266 h 317"/>
                <a:gd name="T66" fmla="*/ 137 w 181"/>
                <a:gd name="T67" fmla="*/ 278 h 317"/>
                <a:gd name="T68" fmla="*/ 139 w 181"/>
                <a:gd name="T69" fmla="*/ 291 h 317"/>
                <a:gd name="T70" fmla="*/ 137 w 181"/>
                <a:gd name="T71" fmla="*/ 305 h 317"/>
                <a:gd name="T72" fmla="*/ 146 w 181"/>
                <a:gd name="T73" fmla="*/ 316 h 317"/>
                <a:gd name="T74" fmla="*/ 146 w 181"/>
                <a:gd name="T75" fmla="*/ 317 h 317"/>
                <a:gd name="T76" fmla="*/ 146 w 181"/>
                <a:gd name="T77" fmla="*/ 317 h 317"/>
                <a:gd name="T78" fmla="*/ 146 w 181"/>
                <a:gd name="T79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317">
                  <a:moveTo>
                    <a:pt x="146" y="317"/>
                  </a:moveTo>
                  <a:lnTo>
                    <a:pt x="151" y="303"/>
                  </a:lnTo>
                  <a:lnTo>
                    <a:pt x="164" y="298"/>
                  </a:lnTo>
                  <a:lnTo>
                    <a:pt x="181" y="292"/>
                  </a:lnTo>
                  <a:lnTo>
                    <a:pt x="180" y="232"/>
                  </a:lnTo>
                  <a:lnTo>
                    <a:pt x="180" y="180"/>
                  </a:lnTo>
                  <a:lnTo>
                    <a:pt x="180" y="150"/>
                  </a:lnTo>
                  <a:lnTo>
                    <a:pt x="178" y="82"/>
                  </a:lnTo>
                  <a:lnTo>
                    <a:pt x="180" y="66"/>
                  </a:lnTo>
                  <a:lnTo>
                    <a:pt x="176" y="17"/>
                  </a:lnTo>
                  <a:lnTo>
                    <a:pt x="174" y="0"/>
                  </a:lnTo>
                  <a:lnTo>
                    <a:pt x="133" y="2"/>
                  </a:lnTo>
                  <a:lnTo>
                    <a:pt x="117" y="2"/>
                  </a:lnTo>
                  <a:lnTo>
                    <a:pt x="121" y="17"/>
                  </a:lnTo>
                  <a:lnTo>
                    <a:pt x="124" y="27"/>
                  </a:lnTo>
                  <a:lnTo>
                    <a:pt x="110" y="38"/>
                  </a:lnTo>
                  <a:lnTo>
                    <a:pt x="91" y="36"/>
                  </a:lnTo>
                  <a:lnTo>
                    <a:pt x="39" y="36"/>
                  </a:lnTo>
                  <a:lnTo>
                    <a:pt x="23" y="36"/>
                  </a:lnTo>
                  <a:lnTo>
                    <a:pt x="27" y="57"/>
                  </a:lnTo>
                  <a:lnTo>
                    <a:pt x="25" y="70"/>
                  </a:lnTo>
                  <a:lnTo>
                    <a:pt x="25" y="118"/>
                  </a:lnTo>
                  <a:lnTo>
                    <a:pt x="0" y="114"/>
                  </a:lnTo>
                  <a:lnTo>
                    <a:pt x="0" y="150"/>
                  </a:lnTo>
                  <a:lnTo>
                    <a:pt x="14" y="154"/>
                  </a:lnTo>
                  <a:lnTo>
                    <a:pt x="16" y="175"/>
                  </a:lnTo>
                  <a:lnTo>
                    <a:pt x="16" y="221"/>
                  </a:lnTo>
                  <a:lnTo>
                    <a:pt x="43" y="221"/>
                  </a:lnTo>
                  <a:lnTo>
                    <a:pt x="112" y="223"/>
                  </a:lnTo>
                  <a:lnTo>
                    <a:pt x="124" y="228"/>
                  </a:lnTo>
                  <a:lnTo>
                    <a:pt x="126" y="241"/>
                  </a:lnTo>
                  <a:lnTo>
                    <a:pt x="135" y="251"/>
                  </a:lnTo>
                  <a:lnTo>
                    <a:pt x="142" y="266"/>
                  </a:lnTo>
                  <a:lnTo>
                    <a:pt x="137" y="278"/>
                  </a:lnTo>
                  <a:lnTo>
                    <a:pt x="139" y="291"/>
                  </a:lnTo>
                  <a:lnTo>
                    <a:pt x="137" y="305"/>
                  </a:lnTo>
                  <a:lnTo>
                    <a:pt x="146" y="316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46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91">
              <a:extLst>
                <a:ext uri="{FF2B5EF4-FFF2-40B4-BE49-F238E27FC236}">
                  <a16:creationId xmlns:a16="http://schemas.microsoft.com/office/drawing/2014/main" id="{1342A08C-9956-7EF0-FB6E-8ABBE96A2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18111" y="11912407"/>
              <a:ext cx="831201" cy="844753"/>
            </a:xfrm>
            <a:custGeom>
              <a:avLst/>
              <a:gdLst>
                <a:gd name="T0" fmla="*/ 277 w 368"/>
                <a:gd name="T1" fmla="*/ 374 h 374"/>
                <a:gd name="T2" fmla="*/ 275 w 368"/>
                <a:gd name="T3" fmla="*/ 283 h 374"/>
                <a:gd name="T4" fmla="*/ 277 w 368"/>
                <a:gd name="T5" fmla="*/ 267 h 374"/>
                <a:gd name="T6" fmla="*/ 279 w 368"/>
                <a:gd name="T7" fmla="*/ 251 h 374"/>
                <a:gd name="T8" fmla="*/ 275 w 368"/>
                <a:gd name="T9" fmla="*/ 232 h 374"/>
                <a:gd name="T10" fmla="*/ 277 w 368"/>
                <a:gd name="T11" fmla="*/ 216 h 374"/>
                <a:gd name="T12" fmla="*/ 300 w 368"/>
                <a:gd name="T13" fmla="*/ 207 h 374"/>
                <a:gd name="T14" fmla="*/ 300 w 368"/>
                <a:gd name="T15" fmla="*/ 180 h 374"/>
                <a:gd name="T16" fmla="*/ 313 w 368"/>
                <a:gd name="T17" fmla="*/ 166 h 374"/>
                <a:gd name="T18" fmla="*/ 368 w 368"/>
                <a:gd name="T19" fmla="*/ 166 h 374"/>
                <a:gd name="T20" fmla="*/ 363 w 368"/>
                <a:gd name="T21" fmla="*/ 152 h 374"/>
                <a:gd name="T22" fmla="*/ 364 w 368"/>
                <a:gd name="T23" fmla="*/ 136 h 374"/>
                <a:gd name="T24" fmla="*/ 364 w 368"/>
                <a:gd name="T25" fmla="*/ 119 h 374"/>
                <a:gd name="T26" fmla="*/ 359 w 368"/>
                <a:gd name="T27" fmla="*/ 107 h 374"/>
                <a:gd name="T28" fmla="*/ 348 w 368"/>
                <a:gd name="T29" fmla="*/ 93 h 374"/>
                <a:gd name="T30" fmla="*/ 347 w 368"/>
                <a:gd name="T31" fmla="*/ 73 h 374"/>
                <a:gd name="T32" fmla="*/ 240 w 368"/>
                <a:gd name="T33" fmla="*/ 71 h 374"/>
                <a:gd name="T34" fmla="*/ 238 w 368"/>
                <a:gd name="T35" fmla="*/ 32 h 374"/>
                <a:gd name="T36" fmla="*/ 238 w 368"/>
                <a:gd name="T37" fmla="*/ 4 h 374"/>
                <a:gd name="T38" fmla="*/ 222 w 368"/>
                <a:gd name="T39" fmla="*/ 2 h 374"/>
                <a:gd name="T40" fmla="*/ 126 w 368"/>
                <a:gd name="T41" fmla="*/ 4 h 374"/>
                <a:gd name="T42" fmla="*/ 3 w 368"/>
                <a:gd name="T43" fmla="*/ 0 h 374"/>
                <a:gd name="T44" fmla="*/ 10 w 368"/>
                <a:gd name="T45" fmla="*/ 11 h 374"/>
                <a:gd name="T46" fmla="*/ 16 w 368"/>
                <a:gd name="T47" fmla="*/ 22 h 374"/>
                <a:gd name="T48" fmla="*/ 21 w 368"/>
                <a:gd name="T49" fmla="*/ 36 h 374"/>
                <a:gd name="T50" fmla="*/ 30 w 368"/>
                <a:gd name="T51" fmla="*/ 47 h 374"/>
                <a:gd name="T52" fmla="*/ 32 w 368"/>
                <a:gd name="T53" fmla="*/ 59 h 374"/>
                <a:gd name="T54" fmla="*/ 39 w 368"/>
                <a:gd name="T55" fmla="*/ 70 h 374"/>
                <a:gd name="T56" fmla="*/ 35 w 368"/>
                <a:gd name="T57" fmla="*/ 82 h 374"/>
                <a:gd name="T58" fmla="*/ 32 w 368"/>
                <a:gd name="T59" fmla="*/ 102 h 374"/>
                <a:gd name="T60" fmla="*/ 32 w 368"/>
                <a:gd name="T61" fmla="*/ 114 h 374"/>
                <a:gd name="T62" fmla="*/ 42 w 368"/>
                <a:gd name="T63" fmla="*/ 125 h 374"/>
                <a:gd name="T64" fmla="*/ 58 w 368"/>
                <a:gd name="T65" fmla="*/ 127 h 374"/>
                <a:gd name="T66" fmla="*/ 71 w 368"/>
                <a:gd name="T67" fmla="*/ 136 h 374"/>
                <a:gd name="T68" fmla="*/ 83 w 368"/>
                <a:gd name="T69" fmla="*/ 137 h 374"/>
                <a:gd name="T70" fmla="*/ 97 w 368"/>
                <a:gd name="T71" fmla="*/ 144 h 374"/>
                <a:gd name="T72" fmla="*/ 103 w 368"/>
                <a:gd name="T73" fmla="*/ 155 h 374"/>
                <a:gd name="T74" fmla="*/ 105 w 368"/>
                <a:gd name="T75" fmla="*/ 175 h 374"/>
                <a:gd name="T76" fmla="*/ 90 w 368"/>
                <a:gd name="T77" fmla="*/ 180 h 374"/>
                <a:gd name="T78" fmla="*/ 76 w 368"/>
                <a:gd name="T79" fmla="*/ 187 h 374"/>
                <a:gd name="T80" fmla="*/ 58 w 368"/>
                <a:gd name="T81" fmla="*/ 185 h 374"/>
                <a:gd name="T82" fmla="*/ 46 w 368"/>
                <a:gd name="T83" fmla="*/ 200 h 374"/>
                <a:gd name="T84" fmla="*/ 26 w 368"/>
                <a:gd name="T85" fmla="*/ 198 h 374"/>
                <a:gd name="T86" fmla="*/ 28 w 368"/>
                <a:gd name="T87" fmla="*/ 210 h 374"/>
                <a:gd name="T88" fmla="*/ 24 w 368"/>
                <a:gd name="T89" fmla="*/ 223 h 374"/>
                <a:gd name="T90" fmla="*/ 21 w 368"/>
                <a:gd name="T91" fmla="*/ 242 h 374"/>
                <a:gd name="T92" fmla="*/ 10 w 368"/>
                <a:gd name="T93" fmla="*/ 248 h 374"/>
                <a:gd name="T94" fmla="*/ 0 w 368"/>
                <a:gd name="T95" fmla="*/ 260 h 374"/>
                <a:gd name="T96" fmla="*/ 10 w 368"/>
                <a:gd name="T97" fmla="*/ 276 h 374"/>
                <a:gd name="T98" fmla="*/ 21 w 368"/>
                <a:gd name="T99" fmla="*/ 294 h 374"/>
                <a:gd name="T100" fmla="*/ 30 w 368"/>
                <a:gd name="T101" fmla="*/ 312 h 374"/>
                <a:gd name="T102" fmla="*/ 42 w 368"/>
                <a:gd name="T103" fmla="*/ 317 h 374"/>
                <a:gd name="T104" fmla="*/ 53 w 368"/>
                <a:gd name="T105" fmla="*/ 324 h 374"/>
                <a:gd name="T106" fmla="*/ 69 w 368"/>
                <a:gd name="T107" fmla="*/ 326 h 374"/>
                <a:gd name="T108" fmla="*/ 81 w 368"/>
                <a:gd name="T109" fmla="*/ 340 h 374"/>
                <a:gd name="T110" fmla="*/ 96 w 368"/>
                <a:gd name="T111" fmla="*/ 342 h 374"/>
                <a:gd name="T112" fmla="*/ 97 w 368"/>
                <a:gd name="T113" fmla="*/ 358 h 374"/>
                <a:gd name="T114" fmla="*/ 117 w 368"/>
                <a:gd name="T115" fmla="*/ 365 h 374"/>
                <a:gd name="T116" fmla="*/ 129 w 368"/>
                <a:gd name="T117" fmla="*/ 360 h 374"/>
                <a:gd name="T118" fmla="*/ 277 w 368"/>
                <a:gd name="T119" fmla="*/ 374 h 374"/>
                <a:gd name="T120" fmla="*/ 277 w 368"/>
                <a:gd name="T121" fmla="*/ 374 h 374"/>
                <a:gd name="T122" fmla="*/ 277 w 368"/>
                <a:gd name="T12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8" h="374">
                  <a:moveTo>
                    <a:pt x="277" y="374"/>
                  </a:moveTo>
                  <a:lnTo>
                    <a:pt x="275" y="283"/>
                  </a:lnTo>
                  <a:lnTo>
                    <a:pt x="277" y="267"/>
                  </a:lnTo>
                  <a:lnTo>
                    <a:pt x="279" y="251"/>
                  </a:lnTo>
                  <a:lnTo>
                    <a:pt x="275" y="232"/>
                  </a:lnTo>
                  <a:lnTo>
                    <a:pt x="277" y="216"/>
                  </a:lnTo>
                  <a:lnTo>
                    <a:pt x="300" y="207"/>
                  </a:lnTo>
                  <a:lnTo>
                    <a:pt x="300" y="180"/>
                  </a:lnTo>
                  <a:lnTo>
                    <a:pt x="313" y="166"/>
                  </a:lnTo>
                  <a:lnTo>
                    <a:pt x="368" y="166"/>
                  </a:lnTo>
                  <a:lnTo>
                    <a:pt x="363" y="152"/>
                  </a:lnTo>
                  <a:lnTo>
                    <a:pt x="364" y="136"/>
                  </a:lnTo>
                  <a:lnTo>
                    <a:pt x="364" y="119"/>
                  </a:lnTo>
                  <a:lnTo>
                    <a:pt x="359" y="107"/>
                  </a:lnTo>
                  <a:lnTo>
                    <a:pt x="348" y="93"/>
                  </a:lnTo>
                  <a:lnTo>
                    <a:pt x="347" y="73"/>
                  </a:lnTo>
                  <a:lnTo>
                    <a:pt x="240" y="71"/>
                  </a:lnTo>
                  <a:lnTo>
                    <a:pt x="238" y="32"/>
                  </a:lnTo>
                  <a:lnTo>
                    <a:pt x="238" y="4"/>
                  </a:lnTo>
                  <a:lnTo>
                    <a:pt x="222" y="2"/>
                  </a:lnTo>
                  <a:lnTo>
                    <a:pt x="126" y="4"/>
                  </a:lnTo>
                  <a:lnTo>
                    <a:pt x="3" y="0"/>
                  </a:lnTo>
                  <a:lnTo>
                    <a:pt x="10" y="11"/>
                  </a:lnTo>
                  <a:lnTo>
                    <a:pt x="16" y="22"/>
                  </a:lnTo>
                  <a:lnTo>
                    <a:pt x="21" y="36"/>
                  </a:lnTo>
                  <a:lnTo>
                    <a:pt x="30" y="47"/>
                  </a:lnTo>
                  <a:lnTo>
                    <a:pt x="32" y="59"/>
                  </a:lnTo>
                  <a:lnTo>
                    <a:pt x="39" y="70"/>
                  </a:lnTo>
                  <a:lnTo>
                    <a:pt x="35" y="82"/>
                  </a:lnTo>
                  <a:lnTo>
                    <a:pt x="32" y="102"/>
                  </a:lnTo>
                  <a:lnTo>
                    <a:pt x="32" y="114"/>
                  </a:lnTo>
                  <a:lnTo>
                    <a:pt x="42" y="125"/>
                  </a:lnTo>
                  <a:lnTo>
                    <a:pt x="58" y="127"/>
                  </a:lnTo>
                  <a:lnTo>
                    <a:pt x="71" y="136"/>
                  </a:lnTo>
                  <a:lnTo>
                    <a:pt x="83" y="137"/>
                  </a:lnTo>
                  <a:lnTo>
                    <a:pt x="97" y="144"/>
                  </a:lnTo>
                  <a:lnTo>
                    <a:pt x="103" y="155"/>
                  </a:lnTo>
                  <a:lnTo>
                    <a:pt x="105" y="175"/>
                  </a:lnTo>
                  <a:lnTo>
                    <a:pt x="90" y="180"/>
                  </a:lnTo>
                  <a:lnTo>
                    <a:pt x="76" y="187"/>
                  </a:lnTo>
                  <a:lnTo>
                    <a:pt x="58" y="185"/>
                  </a:lnTo>
                  <a:lnTo>
                    <a:pt x="46" y="200"/>
                  </a:lnTo>
                  <a:lnTo>
                    <a:pt x="26" y="198"/>
                  </a:lnTo>
                  <a:lnTo>
                    <a:pt x="28" y="210"/>
                  </a:lnTo>
                  <a:lnTo>
                    <a:pt x="24" y="223"/>
                  </a:lnTo>
                  <a:lnTo>
                    <a:pt x="21" y="242"/>
                  </a:lnTo>
                  <a:lnTo>
                    <a:pt x="10" y="248"/>
                  </a:lnTo>
                  <a:lnTo>
                    <a:pt x="0" y="260"/>
                  </a:lnTo>
                  <a:lnTo>
                    <a:pt x="10" y="276"/>
                  </a:lnTo>
                  <a:lnTo>
                    <a:pt x="21" y="294"/>
                  </a:lnTo>
                  <a:lnTo>
                    <a:pt x="30" y="312"/>
                  </a:lnTo>
                  <a:lnTo>
                    <a:pt x="42" y="317"/>
                  </a:lnTo>
                  <a:lnTo>
                    <a:pt x="53" y="324"/>
                  </a:lnTo>
                  <a:lnTo>
                    <a:pt x="69" y="326"/>
                  </a:lnTo>
                  <a:lnTo>
                    <a:pt x="81" y="340"/>
                  </a:lnTo>
                  <a:lnTo>
                    <a:pt x="96" y="342"/>
                  </a:lnTo>
                  <a:lnTo>
                    <a:pt x="97" y="358"/>
                  </a:lnTo>
                  <a:lnTo>
                    <a:pt x="117" y="365"/>
                  </a:lnTo>
                  <a:lnTo>
                    <a:pt x="129" y="360"/>
                  </a:lnTo>
                  <a:lnTo>
                    <a:pt x="277" y="374"/>
                  </a:lnTo>
                  <a:lnTo>
                    <a:pt x="277" y="374"/>
                  </a:lnTo>
                  <a:lnTo>
                    <a:pt x="277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92">
              <a:extLst>
                <a:ext uri="{FF2B5EF4-FFF2-40B4-BE49-F238E27FC236}">
                  <a16:creationId xmlns:a16="http://schemas.microsoft.com/office/drawing/2014/main" id="{2C0405F6-C4B9-8A30-A1F0-1A0E053C07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55723" y="11819801"/>
              <a:ext cx="530795" cy="767957"/>
            </a:xfrm>
            <a:custGeom>
              <a:avLst/>
              <a:gdLst>
                <a:gd name="T0" fmla="*/ 128 w 235"/>
                <a:gd name="T1" fmla="*/ 340 h 340"/>
                <a:gd name="T2" fmla="*/ 124 w 235"/>
                <a:gd name="T3" fmla="*/ 322 h 340"/>
                <a:gd name="T4" fmla="*/ 123 w 235"/>
                <a:gd name="T5" fmla="*/ 306 h 340"/>
                <a:gd name="T6" fmla="*/ 128 w 235"/>
                <a:gd name="T7" fmla="*/ 292 h 340"/>
                <a:gd name="T8" fmla="*/ 139 w 235"/>
                <a:gd name="T9" fmla="*/ 283 h 340"/>
                <a:gd name="T10" fmla="*/ 149 w 235"/>
                <a:gd name="T11" fmla="*/ 274 h 340"/>
                <a:gd name="T12" fmla="*/ 165 w 235"/>
                <a:gd name="T13" fmla="*/ 273 h 340"/>
                <a:gd name="T14" fmla="*/ 174 w 235"/>
                <a:gd name="T15" fmla="*/ 262 h 340"/>
                <a:gd name="T16" fmla="*/ 187 w 235"/>
                <a:gd name="T17" fmla="*/ 257 h 340"/>
                <a:gd name="T18" fmla="*/ 185 w 235"/>
                <a:gd name="T19" fmla="*/ 241 h 340"/>
                <a:gd name="T20" fmla="*/ 194 w 235"/>
                <a:gd name="T21" fmla="*/ 228 h 340"/>
                <a:gd name="T22" fmla="*/ 201 w 235"/>
                <a:gd name="T23" fmla="*/ 219 h 340"/>
                <a:gd name="T24" fmla="*/ 201 w 235"/>
                <a:gd name="T25" fmla="*/ 196 h 340"/>
                <a:gd name="T26" fmla="*/ 203 w 235"/>
                <a:gd name="T27" fmla="*/ 178 h 340"/>
                <a:gd name="T28" fmla="*/ 215 w 235"/>
                <a:gd name="T29" fmla="*/ 130 h 340"/>
                <a:gd name="T30" fmla="*/ 215 w 235"/>
                <a:gd name="T31" fmla="*/ 102 h 340"/>
                <a:gd name="T32" fmla="*/ 215 w 235"/>
                <a:gd name="T33" fmla="*/ 73 h 340"/>
                <a:gd name="T34" fmla="*/ 215 w 235"/>
                <a:gd name="T35" fmla="*/ 47 h 340"/>
                <a:gd name="T36" fmla="*/ 215 w 235"/>
                <a:gd name="T37" fmla="*/ 34 h 340"/>
                <a:gd name="T38" fmla="*/ 235 w 235"/>
                <a:gd name="T39" fmla="*/ 23 h 340"/>
                <a:gd name="T40" fmla="*/ 233 w 235"/>
                <a:gd name="T41" fmla="*/ 7 h 340"/>
                <a:gd name="T42" fmla="*/ 167 w 235"/>
                <a:gd name="T43" fmla="*/ 6 h 340"/>
                <a:gd name="T44" fmla="*/ 140 w 235"/>
                <a:gd name="T45" fmla="*/ 6 h 340"/>
                <a:gd name="T46" fmla="*/ 124 w 235"/>
                <a:gd name="T47" fmla="*/ 4 h 340"/>
                <a:gd name="T48" fmla="*/ 99 w 235"/>
                <a:gd name="T49" fmla="*/ 4 h 340"/>
                <a:gd name="T50" fmla="*/ 83 w 235"/>
                <a:gd name="T51" fmla="*/ 2 h 340"/>
                <a:gd name="T52" fmla="*/ 28 w 235"/>
                <a:gd name="T53" fmla="*/ 0 h 340"/>
                <a:gd name="T54" fmla="*/ 0 w 235"/>
                <a:gd name="T55" fmla="*/ 0 h 340"/>
                <a:gd name="T56" fmla="*/ 7 w 235"/>
                <a:gd name="T57" fmla="*/ 15 h 340"/>
                <a:gd name="T58" fmla="*/ 16 w 235"/>
                <a:gd name="T59" fmla="*/ 25 h 340"/>
                <a:gd name="T60" fmla="*/ 14 w 235"/>
                <a:gd name="T61" fmla="*/ 41 h 340"/>
                <a:gd name="T62" fmla="*/ 21 w 235"/>
                <a:gd name="T63" fmla="*/ 59 h 340"/>
                <a:gd name="T64" fmla="*/ 19 w 235"/>
                <a:gd name="T65" fmla="*/ 71 h 340"/>
                <a:gd name="T66" fmla="*/ 17 w 235"/>
                <a:gd name="T67" fmla="*/ 91 h 340"/>
                <a:gd name="T68" fmla="*/ 28 w 235"/>
                <a:gd name="T69" fmla="*/ 98 h 340"/>
                <a:gd name="T70" fmla="*/ 37 w 235"/>
                <a:gd name="T71" fmla="*/ 109 h 340"/>
                <a:gd name="T72" fmla="*/ 35 w 235"/>
                <a:gd name="T73" fmla="*/ 128 h 340"/>
                <a:gd name="T74" fmla="*/ 42 w 235"/>
                <a:gd name="T75" fmla="*/ 139 h 340"/>
                <a:gd name="T76" fmla="*/ 55 w 235"/>
                <a:gd name="T77" fmla="*/ 157 h 340"/>
                <a:gd name="T78" fmla="*/ 66 w 235"/>
                <a:gd name="T79" fmla="*/ 173 h 340"/>
                <a:gd name="T80" fmla="*/ 66 w 235"/>
                <a:gd name="T81" fmla="*/ 187 h 340"/>
                <a:gd name="T82" fmla="*/ 71 w 235"/>
                <a:gd name="T83" fmla="*/ 203 h 340"/>
                <a:gd name="T84" fmla="*/ 80 w 235"/>
                <a:gd name="T85" fmla="*/ 214 h 340"/>
                <a:gd name="T86" fmla="*/ 69 w 235"/>
                <a:gd name="T87" fmla="*/ 235 h 340"/>
                <a:gd name="T88" fmla="*/ 74 w 235"/>
                <a:gd name="T89" fmla="*/ 249 h 340"/>
                <a:gd name="T90" fmla="*/ 76 w 235"/>
                <a:gd name="T91" fmla="*/ 262 h 340"/>
                <a:gd name="T92" fmla="*/ 85 w 235"/>
                <a:gd name="T93" fmla="*/ 276 h 340"/>
                <a:gd name="T94" fmla="*/ 85 w 235"/>
                <a:gd name="T95" fmla="*/ 292 h 340"/>
                <a:gd name="T96" fmla="*/ 98 w 235"/>
                <a:gd name="T97" fmla="*/ 301 h 340"/>
                <a:gd name="T98" fmla="*/ 106 w 235"/>
                <a:gd name="T99" fmla="*/ 308 h 340"/>
                <a:gd name="T100" fmla="*/ 117 w 235"/>
                <a:gd name="T101" fmla="*/ 322 h 340"/>
                <a:gd name="T102" fmla="*/ 124 w 235"/>
                <a:gd name="T103" fmla="*/ 340 h 340"/>
                <a:gd name="T104" fmla="*/ 128 w 235"/>
                <a:gd name="T105" fmla="*/ 340 h 340"/>
                <a:gd name="T106" fmla="*/ 128 w 235"/>
                <a:gd name="T107" fmla="*/ 340 h 340"/>
                <a:gd name="T108" fmla="*/ 128 w 235"/>
                <a:gd name="T10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5" h="340">
                  <a:moveTo>
                    <a:pt x="128" y="340"/>
                  </a:moveTo>
                  <a:lnTo>
                    <a:pt x="124" y="322"/>
                  </a:lnTo>
                  <a:lnTo>
                    <a:pt x="123" y="306"/>
                  </a:lnTo>
                  <a:lnTo>
                    <a:pt x="128" y="292"/>
                  </a:lnTo>
                  <a:lnTo>
                    <a:pt x="139" y="283"/>
                  </a:lnTo>
                  <a:lnTo>
                    <a:pt x="149" y="274"/>
                  </a:lnTo>
                  <a:lnTo>
                    <a:pt x="165" y="273"/>
                  </a:lnTo>
                  <a:lnTo>
                    <a:pt x="174" y="262"/>
                  </a:lnTo>
                  <a:lnTo>
                    <a:pt x="187" y="257"/>
                  </a:lnTo>
                  <a:lnTo>
                    <a:pt x="185" y="241"/>
                  </a:lnTo>
                  <a:lnTo>
                    <a:pt x="194" y="228"/>
                  </a:lnTo>
                  <a:lnTo>
                    <a:pt x="201" y="219"/>
                  </a:lnTo>
                  <a:lnTo>
                    <a:pt x="201" y="196"/>
                  </a:lnTo>
                  <a:lnTo>
                    <a:pt x="203" y="178"/>
                  </a:lnTo>
                  <a:lnTo>
                    <a:pt x="215" y="130"/>
                  </a:lnTo>
                  <a:lnTo>
                    <a:pt x="215" y="102"/>
                  </a:lnTo>
                  <a:lnTo>
                    <a:pt x="215" y="73"/>
                  </a:lnTo>
                  <a:lnTo>
                    <a:pt x="215" y="47"/>
                  </a:lnTo>
                  <a:lnTo>
                    <a:pt x="215" y="34"/>
                  </a:lnTo>
                  <a:lnTo>
                    <a:pt x="235" y="23"/>
                  </a:lnTo>
                  <a:lnTo>
                    <a:pt x="233" y="7"/>
                  </a:lnTo>
                  <a:lnTo>
                    <a:pt x="167" y="6"/>
                  </a:lnTo>
                  <a:lnTo>
                    <a:pt x="140" y="6"/>
                  </a:lnTo>
                  <a:lnTo>
                    <a:pt x="124" y="4"/>
                  </a:lnTo>
                  <a:lnTo>
                    <a:pt x="99" y="4"/>
                  </a:lnTo>
                  <a:lnTo>
                    <a:pt x="83" y="2"/>
                  </a:lnTo>
                  <a:lnTo>
                    <a:pt x="28" y="0"/>
                  </a:lnTo>
                  <a:lnTo>
                    <a:pt x="0" y="0"/>
                  </a:lnTo>
                  <a:lnTo>
                    <a:pt x="7" y="15"/>
                  </a:lnTo>
                  <a:lnTo>
                    <a:pt x="16" y="25"/>
                  </a:lnTo>
                  <a:lnTo>
                    <a:pt x="14" y="41"/>
                  </a:lnTo>
                  <a:lnTo>
                    <a:pt x="21" y="59"/>
                  </a:lnTo>
                  <a:lnTo>
                    <a:pt x="19" y="71"/>
                  </a:lnTo>
                  <a:lnTo>
                    <a:pt x="17" y="91"/>
                  </a:lnTo>
                  <a:lnTo>
                    <a:pt x="28" y="98"/>
                  </a:lnTo>
                  <a:lnTo>
                    <a:pt x="37" y="109"/>
                  </a:lnTo>
                  <a:lnTo>
                    <a:pt x="35" y="128"/>
                  </a:lnTo>
                  <a:lnTo>
                    <a:pt x="42" y="139"/>
                  </a:lnTo>
                  <a:lnTo>
                    <a:pt x="55" y="157"/>
                  </a:lnTo>
                  <a:lnTo>
                    <a:pt x="66" y="173"/>
                  </a:lnTo>
                  <a:lnTo>
                    <a:pt x="66" y="187"/>
                  </a:lnTo>
                  <a:lnTo>
                    <a:pt x="71" y="203"/>
                  </a:lnTo>
                  <a:lnTo>
                    <a:pt x="80" y="214"/>
                  </a:lnTo>
                  <a:lnTo>
                    <a:pt x="69" y="235"/>
                  </a:lnTo>
                  <a:lnTo>
                    <a:pt x="74" y="249"/>
                  </a:lnTo>
                  <a:lnTo>
                    <a:pt x="76" y="262"/>
                  </a:lnTo>
                  <a:lnTo>
                    <a:pt x="85" y="276"/>
                  </a:lnTo>
                  <a:lnTo>
                    <a:pt x="85" y="292"/>
                  </a:lnTo>
                  <a:lnTo>
                    <a:pt x="98" y="301"/>
                  </a:lnTo>
                  <a:lnTo>
                    <a:pt x="106" y="308"/>
                  </a:lnTo>
                  <a:lnTo>
                    <a:pt x="117" y="322"/>
                  </a:lnTo>
                  <a:lnTo>
                    <a:pt x="124" y="340"/>
                  </a:lnTo>
                  <a:lnTo>
                    <a:pt x="128" y="340"/>
                  </a:lnTo>
                  <a:lnTo>
                    <a:pt x="128" y="340"/>
                  </a:lnTo>
                  <a:lnTo>
                    <a:pt x="128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93">
              <a:extLst>
                <a:ext uri="{FF2B5EF4-FFF2-40B4-BE49-F238E27FC236}">
                  <a16:creationId xmlns:a16="http://schemas.microsoft.com/office/drawing/2014/main" id="{C87F66E6-3767-B9E2-5FFE-4F874D9B3E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75210" y="11817542"/>
              <a:ext cx="686644" cy="878634"/>
            </a:xfrm>
            <a:custGeom>
              <a:avLst/>
              <a:gdLst>
                <a:gd name="T0" fmla="*/ 297 w 304"/>
                <a:gd name="T1" fmla="*/ 389 h 389"/>
                <a:gd name="T2" fmla="*/ 301 w 304"/>
                <a:gd name="T3" fmla="*/ 313 h 389"/>
                <a:gd name="T4" fmla="*/ 303 w 304"/>
                <a:gd name="T5" fmla="*/ 270 h 389"/>
                <a:gd name="T6" fmla="*/ 301 w 304"/>
                <a:gd name="T7" fmla="*/ 242 h 389"/>
                <a:gd name="T8" fmla="*/ 301 w 304"/>
                <a:gd name="T9" fmla="*/ 131 h 389"/>
                <a:gd name="T10" fmla="*/ 304 w 304"/>
                <a:gd name="T11" fmla="*/ 48 h 389"/>
                <a:gd name="T12" fmla="*/ 271 w 304"/>
                <a:gd name="T13" fmla="*/ 37 h 389"/>
                <a:gd name="T14" fmla="*/ 256 w 304"/>
                <a:gd name="T15" fmla="*/ 48 h 389"/>
                <a:gd name="T16" fmla="*/ 93 w 304"/>
                <a:gd name="T17" fmla="*/ 33 h 389"/>
                <a:gd name="T18" fmla="*/ 94 w 304"/>
                <a:gd name="T19" fmla="*/ 1 h 389"/>
                <a:gd name="T20" fmla="*/ 78 w 304"/>
                <a:gd name="T21" fmla="*/ 0 h 389"/>
                <a:gd name="T22" fmla="*/ 4 w 304"/>
                <a:gd name="T23" fmla="*/ 1 h 389"/>
                <a:gd name="T24" fmla="*/ 0 w 304"/>
                <a:gd name="T25" fmla="*/ 51 h 389"/>
                <a:gd name="T26" fmla="*/ 0 w 304"/>
                <a:gd name="T27" fmla="*/ 74 h 389"/>
                <a:gd name="T28" fmla="*/ 2 w 304"/>
                <a:gd name="T29" fmla="*/ 94 h 389"/>
                <a:gd name="T30" fmla="*/ 7 w 304"/>
                <a:gd name="T31" fmla="*/ 108 h 389"/>
                <a:gd name="T32" fmla="*/ 20 w 304"/>
                <a:gd name="T33" fmla="*/ 131 h 389"/>
                <a:gd name="T34" fmla="*/ 30 w 304"/>
                <a:gd name="T35" fmla="*/ 149 h 389"/>
                <a:gd name="T36" fmla="*/ 36 w 304"/>
                <a:gd name="T37" fmla="*/ 163 h 389"/>
                <a:gd name="T38" fmla="*/ 36 w 304"/>
                <a:gd name="T39" fmla="*/ 179 h 389"/>
                <a:gd name="T40" fmla="*/ 34 w 304"/>
                <a:gd name="T41" fmla="*/ 192 h 389"/>
                <a:gd name="T42" fmla="*/ 32 w 304"/>
                <a:gd name="T43" fmla="*/ 208 h 389"/>
                <a:gd name="T44" fmla="*/ 30 w 304"/>
                <a:gd name="T45" fmla="*/ 224 h 389"/>
                <a:gd name="T46" fmla="*/ 32 w 304"/>
                <a:gd name="T47" fmla="*/ 259 h 389"/>
                <a:gd name="T48" fmla="*/ 32 w 304"/>
                <a:gd name="T49" fmla="*/ 373 h 389"/>
                <a:gd name="T50" fmla="*/ 77 w 304"/>
                <a:gd name="T51" fmla="*/ 379 h 389"/>
                <a:gd name="T52" fmla="*/ 297 w 304"/>
                <a:gd name="T53" fmla="*/ 389 h 389"/>
                <a:gd name="T54" fmla="*/ 297 w 304"/>
                <a:gd name="T55" fmla="*/ 389 h 389"/>
                <a:gd name="T56" fmla="*/ 297 w 304"/>
                <a:gd name="T5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4" h="389">
                  <a:moveTo>
                    <a:pt x="297" y="389"/>
                  </a:moveTo>
                  <a:lnTo>
                    <a:pt x="301" y="313"/>
                  </a:lnTo>
                  <a:lnTo>
                    <a:pt x="303" y="270"/>
                  </a:lnTo>
                  <a:lnTo>
                    <a:pt x="301" y="242"/>
                  </a:lnTo>
                  <a:lnTo>
                    <a:pt x="301" y="131"/>
                  </a:lnTo>
                  <a:lnTo>
                    <a:pt x="304" y="48"/>
                  </a:lnTo>
                  <a:lnTo>
                    <a:pt x="271" y="37"/>
                  </a:lnTo>
                  <a:lnTo>
                    <a:pt x="256" y="48"/>
                  </a:lnTo>
                  <a:lnTo>
                    <a:pt x="93" y="33"/>
                  </a:lnTo>
                  <a:lnTo>
                    <a:pt x="94" y="1"/>
                  </a:lnTo>
                  <a:lnTo>
                    <a:pt x="78" y="0"/>
                  </a:lnTo>
                  <a:lnTo>
                    <a:pt x="4" y="1"/>
                  </a:lnTo>
                  <a:lnTo>
                    <a:pt x="0" y="51"/>
                  </a:lnTo>
                  <a:lnTo>
                    <a:pt x="0" y="74"/>
                  </a:lnTo>
                  <a:lnTo>
                    <a:pt x="2" y="94"/>
                  </a:lnTo>
                  <a:lnTo>
                    <a:pt x="7" y="108"/>
                  </a:lnTo>
                  <a:lnTo>
                    <a:pt x="20" y="131"/>
                  </a:lnTo>
                  <a:lnTo>
                    <a:pt x="30" y="149"/>
                  </a:lnTo>
                  <a:lnTo>
                    <a:pt x="36" y="163"/>
                  </a:lnTo>
                  <a:lnTo>
                    <a:pt x="36" y="179"/>
                  </a:lnTo>
                  <a:lnTo>
                    <a:pt x="34" y="192"/>
                  </a:lnTo>
                  <a:lnTo>
                    <a:pt x="32" y="208"/>
                  </a:lnTo>
                  <a:lnTo>
                    <a:pt x="30" y="224"/>
                  </a:lnTo>
                  <a:lnTo>
                    <a:pt x="32" y="259"/>
                  </a:lnTo>
                  <a:lnTo>
                    <a:pt x="32" y="373"/>
                  </a:lnTo>
                  <a:lnTo>
                    <a:pt x="77" y="379"/>
                  </a:lnTo>
                  <a:lnTo>
                    <a:pt x="297" y="389"/>
                  </a:lnTo>
                  <a:lnTo>
                    <a:pt x="297" y="389"/>
                  </a:lnTo>
                  <a:lnTo>
                    <a:pt x="297" y="38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94">
              <a:extLst>
                <a:ext uri="{FF2B5EF4-FFF2-40B4-BE49-F238E27FC236}">
                  <a16:creationId xmlns:a16="http://schemas.microsoft.com/office/drawing/2014/main" id="{9FD514B5-B5B6-28E2-0979-60019CBC97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7209" y="10968271"/>
              <a:ext cx="1014156" cy="1876979"/>
            </a:xfrm>
            <a:custGeom>
              <a:avLst/>
              <a:gdLst>
                <a:gd name="T0" fmla="*/ 399 w 449"/>
                <a:gd name="T1" fmla="*/ 817 h 831"/>
                <a:gd name="T2" fmla="*/ 442 w 449"/>
                <a:gd name="T3" fmla="*/ 630 h 831"/>
                <a:gd name="T4" fmla="*/ 349 w 449"/>
                <a:gd name="T5" fmla="*/ 626 h 831"/>
                <a:gd name="T6" fmla="*/ 228 w 449"/>
                <a:gd name="T7" fmla="*/ 575 h 831"/>
                <a:gd name="T8" fmla="*/ 230 w 449"/>
                <a:gd name="T9" fmla="*/ 463 h 831"/>
                <a:gd name="T10" fmla="*/ 346 w 449"/>
                <a:gd name="T11" fmla="*/ 422 h 831"/>
                <a:gd name="T12" fmla="*/ 428 w 449"/>
                <a:gd name="T13" fmla="*/ 386 h 831"/>
                <a:gd name="T14" fmla="*/ 387 w 449"/>
                <a:gd name="T15" fmla="*/ 270 h 831"/>
                <a:gd name="T16" fmla="*/ 355 w 449"/>
                <a:gd name="T17" fmla="*/ 263 h 831"/>
                <a:gd name="T18" fmla="*/ 326 w 449"/>
                <a:gd name="T19" fmla="*/ 254 h 831"/>
                <a:gd name="T20" fmla="*/ 312 w 449"/>
                <a:gd name="T21" fmla="*/ 222 h 831"/>
                <a:gd name="T22" fmla="*/ 287 w 449"/>
                <a:gd name="T23" fmla="*/ 210 h 831"/>
                <a:gd name="T24" fmla="*/ 271 w 449"/>
                <a:gd name="T25" fmla="*/ 189 h 831"/>
                <a:gd name="T26" fmla="*/ 248 w 449"/>
                <a:gd name="T27" fmla="*/ 164 h 831"/>
                <a:gd name="T28" fmla="*/ 241 w 449"/>
                <a:gd name="T29" fmla="*/ 94 h 831"/>
                <a:gd name="T30" fmla="*/ 219 w 449"/>
                <a:gd name="T31" fmla="*/ 73 h 831"/>
                <a:gd name="T32" fmla="*/ 219 w 449"/>
                <a:gd name="T33" fmla="*/ 46 h 831"/>
                <a:gd name="T34" fmla="*/ 168 w 449"/>
                <a:gd name="T35" fmla="*/ 46 h 831"/>
                <a:gd name="T36" fmla="*/ 155 w 449"/>
                <a:gd name="T37" fmla="*/ 0 h 831"/>
                <a:gd name="T38" fmla="*/ 61 w 449"/>
                <a:gd name="T39" fmla="*/ 2 h 831"/>
                <a:gd name="T40" fmla="*/ 54 w 449"/>
                <a:gd name="T41" fmla="*/ 169 h 831"/>
                <a:gd name="T42" fmla="*/ 40 w 449"/>
                <a:gd name="T43" fmla="*/ 174 h 831"/>
                <a:gd name="T44" fmla="*/ 0 w 449"/>
                <a:gd name="T45" fmla="*/ 181 h 831"/>
                <a:gd name="T46" fmla="*/ 16 w 449"/>
                <a:gd name="T47" fmla="*/ 254 h 831"/>
                <a:gd name="T48" fmla="*/ 54 w 449"/>
                <a:gd name="T49" fmla="*/ 343 h 831"/>
                <a:gd name="T50" fmla="*/ 86 w 449"/>
                <a:gd name="T51" fmla="*/ 422 h 831"/>
                <a:gd name="T52" fmla="*/ 118 w 449"/>
                <a:gd name="T53" fmla="*/ 436 h 831"/>
                <a:gd name="T54" fmla="*/ 139 w 449"/>
                <a:gd name="T55" fmla="*/ 465 h 831"/>
                <a:gd name="T56" fmla="*/ 168 w 449"/>
                <a:gd name="T57" fmla="*/ 493 h 831"/>
                <a:gd name="T58" fmla="*/ 212 w 449"/>
                <a:gd name="T59" fmla="*/ 602 h 831"/>
                <a:gd name="T60" fmla="*/ 230 w 449"/>
                <a:gd name="T61" fmla="*/ 698 h 831"/>
                <a:gd name="T62" fmla="*/ 223 w 449"/>
                <a:gd name="T63" fmla="*/ 723 h 831"/>
                <a:gd name="T64" fmla="*/ 221 w 449"/>
                <a:gd name="T65" fmla="*/ 794 h 831"/>
                <a:gd name="T66" fmla="*/ 285 w 449"/>
                <a:gd name="T67" fmla="*/ 824 h 831"/>
                <a:gd name="T68" fmla="*/ 394 w 449"/>
                <a:gd name="T69" fmla="*/ 831 h 831"/>
                <a:gd name="T70" fmla="*/ 394 w 449"/>
                <a:gd name="T71" fmla="*/ 831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9" h="831">
                  <a:moveTo>
                    <a:pt x="394" y="831"/>
                  </a:moveTo>
                  <a:lnTo>
                    <a:pt x="399" y="817"/>
                  </a:lnTo>
                  <a:lnTo>
                    <a:pt x="421" y="732"/>
                  </a:lnTo>
                  <a:lnTo>
                    <a:pt x="442" y="630"/>
                  </a:lnTo>
                  <a:lnTo>
                    <a:pt x="421" y="625"/>
                  </a:lnTo>
                  <a:lnTo>
                    <a:pt x="349" y="626"/>
                  </a:lnTo>
                  <a:lnTo>
                    <a:pt x="230" y="625"/>
                  </a:lnTo>
                  <a:lnTo>
                    <a:pt x="228" y="575"/>
                  </a:lnTo>
                  <a:lnTo>
                    <a:pt x="226" y="491"/>
                  </a:lnTo>
                  <a:lnTo>
                    <a:pt x="230" y="463"/>
                  </a:lnTo>
                  <a:lnTo>
                    <a:pt x="226" y="436"/>
                  </a:lnTo>
                  <a:lnTo>
                    <a:pt x="346" y="422"/>
                  </a:lnTo>
                  <a:lnTo>
                    <a:pt x="449" y="422"/>
                  </a:lnTo>
                  <a:lnTo>
                    <a:pt x="428" y="386"/>
                  </a:lnTo>
                  <a:lnTo>
                    <a:pt x="388" y="352"/>
                  </a:lnTo>
                  <a:lnTo>
                    <a:pt x="387" y="270"/>
                  </a:lnTo>
                  <a:lnTo>
                    <a:pt x="372" y="276"/>
                  </a:lnTo>
                  <a:lnTo>
                    <a:pt x="355" y="263"/>
                  </a:lnTo>
                  <a:lnTo>
                    <a:pt x="342" y="260"/>
                  </a:lnTo>
                  <a:lnTo>
                    <a:pt x="326" y="254"/>
                  </a:lnTo>
                  <a:lnTo>
                    <a:pt x="328" y="226"/>
                  </a:lnTo>
                  <a:lnTo>
                    <a:pt x="312" y="222"/>
                  </a:lnTo>
                  <a:lnTo>
                    <a:pt x="299" y="219"/>
                  </a:lnTo>
                  <a:lnTo>
                    <a:pt x="287" y="210"/>
                  </a:lnTo>
                  <a:lnTo>
                    <a:pt x="278" y="196"/>
                  </a:lnTo>
                  <a:lnTo>
                    <a:pt x="271" y="189"/>
                  </a:lnTo>
                  <a:lnTo>
                    <a:pt x="259" y="178"/>
                  </a:lnTo>
                  <a:lnTo>
                    <a:pt x="248" y="164"/>
                  </a:lnTo>
                  <a:lnTo>
                    <a:pt x="243" y="148"/>
                  </a:lnTo>
                  <a:lnTo>
                    <a:pt x="241" y="94"/>
                  </a:lnTo>
                  <a:lnTo>
                    <a:pt x="228" y="84"/>
                  </a:lnTo>
                  <a:lnTo>
                    <a:pt x="219" y="73"/>
                  </a:lnTo>
                  <a:lnTo>
                    <a:pt x="232" y="60"/>
                  </a:lnTo>
                  <a:lnTo>
                    <a:pt x="219" y="46"/>
                  </a:lnTo>
                  <a:lnTo>
                    <a:pt x="203" y="48"/>
                  </a:lnTo>
                  <a:lnTo>
                    <a:pt x="168" y="46"/>
                  </a:lnTo>
                  <a:lnTo>
                    <a:pt x="168" y="25"/>
                  </a:lnTo>
                  <a:lnTo>
                    <a:pt x="155" y="0"/>
                  </a:lnTo>
                  <a:lnTo>
                    <a:pt x="77" y="3"/>
                  </a:lnTo>
                  <a:lnTo>
                    <a:pt x="61" y="2"/>
                  </a:lnTo>
                  <a:lnTo>
                    <a:pt x="54" y="87"/>
                  </a:lnTo>
                  <a:lnTo>
                    <a:pt x="54" y="169"/>
                  </a:lnTo>
                  <a:lnTo>
                    <a:pt x="56" y="181"/>
                  </a:lnTo>
                  <a:lnTo>
                    <a:pt x="40" y="174"/>
                  </a:lnTo>
                  <a:lnTo>
                    <a:pt x="24" y="171"/>
                  </a:lnTo>
                  <a:lnTo>
                    <a:pt x="0" y="181"/>
                  </a:lnTo>
                  <a:lnTo>
                    <a:pt x="0" y="233"/>
                  </a:lnTo>
                  <a:lnTo>
                    <a:pt x="16" y="254"/>
                  </a:lnTo>
                  <a:lnTo>
                    <a:pt x="22" y="269"/>
                  </a:lnTo>
                  <a:lnTo>
                    <a:pt x="54" y="343"/>
                  </a:lnTo>
                  <a:lnTo>
                    <a:pt x="66" y="370"/>
                  </a:lnTo>
                  <a:lnTo>
                    <a:pt x="86" y="422"/>
                  </a:lnTo>
                  <a:lnTo>
                    <a:pt x="102" y="427"/>
                  </a:lnTo>
                  <a:lnTo>
                    <a:pt x="118" y="436"/>
                  </a:lnTo>
                  <a:lnTo>
                    <a:pt x="125" y="447"/>
                  </a:lnTo>
                  <a:lnTo>
                    <a:pt x="139" y="465"/>
                  </a:lnTo>
                  <a:lnTo>
                    <a:pt x="171" y="472"/>
                  </a:lnTo>
                  <a:lnTo>
                    <a:pt x="168" y="493"/>
                  </a:lnTo>
                  <a:lnTo>
                    <a:pt x="170" y="591"/>
                  </a:lnTo>
                  <a:lnTo>
                    <a:pt x="212" y="602"/>
                  </a:lnTo>
                  <a:lnTo>
                    <a:pt x="216" y="687"/>
                  </a:lnTo>
                  <a:lnTo>
                    <a:pt x="230" y="698"/>
                  </a:lnTo>
                  <a:lnTo>
                    <a:pt x="219" y="710"/>
                  </a:lnTo>
                  <a:lnTo>
                    <a:pt x="223" y="723"/>
                  </a:lnTo>
                  <a:lnTo>
                    <a:pt x="225" y="746"/>
                  </a:lnTo>
                  <a:lnTo>
                    <a:pt x="221" y="794"/>
                  </a:lnTo>
                  <a:lnTo>
                    <a:pt x="235" y="819"/>
                  </a:lnTo>
                  <a:lnTo>
                    <a:pt x="285" y="824"/>
                  </a:lnTo>
                  <a:lnTo>
                    <a:pt x="353" y="829"/>
                  </a:lnTo>
                  <a:lnTo>
                    <a:pt x="394" y="831"/>
                  </a:lnTo>
                  <a:lnTo>
                    <a:pt x="394" y="831"/>
                  </a:lnTo>
                  <a:lnTo>
                    <a:pt x="394" y="8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95">
              <a:extLst>
                <a:ext uri="{FF2B5EF4-FFF2-40B4-BE49-F238E27FC236}">
                  <a16:creationId xmlns:a16="http://schemas.microsoft.com/office/drawing/2014/main" id="{0807E987-53B1-BC0E-E19A-5BC44AC4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44611" y="10204831"/>
              <a:ext cx="666317" cy="1113539"/>
            </a:xfrm>
            <a:custGeom>
              <a:avLst/>
              <a:gdLst>
                <a:gd name="T0" fmla="*/ 244 w 295"/>
                <a:gd name="T1" fmla="*/ 493 h 493"/>
                <a:gd name="T2" fmla="*/ 277 w 295"/>
                <a:gd name="T3" fmla="*/ 480 h 493"/>
                <a:gd name="T4" fmla="*/ 290 w 295"/>
                <a:gd name="T5" fmla="*/ 479 h 493"/>
                <a:gd name="T6" fmla="*/ 292 w 295"/>
                <a:gd name="T7" fmla="*/ 414 h 493"/>
                <a:gd name="T8" fmla="*/ 292 w 295"/>
                <a:gd name="T9" fmla="*/ 384 h 493"/>
                <a:gd name="T10" fmla="*/ 283 w 295"/>
                <a:gd name="T11" fmla="*/ 334 h 493"/>
                <a:gd name="T12" fmla="*/ 295 w 295"/>
                <a:gd name="T13" fmla="*/ 258 h 493"/>
                <a:gd name="T14" fmla="*/ 279 w 295"/>
                <a:gd name="T15" fmla="*/ 260 h 493"/>
                <a:gd name="T16" fmla="*/ 274 w 295"/>
                <a:gd name="T17" fmla="*/ 244 h 493"/>
                <a:gd name="T18" fmla="*/ 272 w 295"/>
                <a:gd name="T19" fmla="*/ 229 h 493"/>
                <a:gd name="T20" fmla="*/ 260 w 295"/>
                <a:gd name="T21" fmla="*/ 226 h 493"/>
                <a:gd name="T22" fmla="*/ 249 w 295"/>
                <a:gd name="T23" fmla="*/ 212 h 493"/>
                <a:gd name="T24" fmla="*/ 178 w 295"/>
                <a:gd name="T25" fmla="*/ 208 h 493"/>
                <a:gd name="T26" fmla="*/ 178 w 295"/>
                <a:gd name="T27" fmla="*/ 192 h 493"/>
                <a:gd name="T28" fmla="*/ 174 w 295"/>
                <a:gd name="T29" fmla="*/ 82 h 493"/>
                <a:gd name="T30" fmla="*/ 176 w 295"/>
                <a:gd name="T31" fmla="*/ 42 h 493"/>
                <a:gd name="T32" fmla="*/ 162 w 295"/>
                <a:gd name="T33" fmla="*/ 32 h 493"/>
                <a:gd name="T34" fmla="*/ 146 w 295"/>
                <a:gd name="T35" fmla="*/ 30 h 493"/>
                <a:gd name="T36" fmla="*/ 140 w 295"/>
                <a:gd name="T37" fmla="*/ 16 h 493"/>
                <a:gd name="T38" fmla="*/ 119 w 295"/>
                <a:gd name="T39" fmla="*/ 7 h 493"/>
                <a:gd name="T40" fmla="*/ 99 w 295"/>
                <a:gd name="T41" fmla="*/ 5 h 493"/>
                <a:gd name="T42" fmla="*/ 85 w 295"/>
                <a:gd name="T43" fmla="*/ 0 h 493"/>
                <a:gd name="T44" fmla="*/ 66 w 295"/>
                <a:gd name="T45" fmla="*/ 0 h 493"/>
                <a:gd name="T46" fmla="*/ 51 w 295"/>
                <a:gd name="T47" fmla="*/ 5 h 493"/>
                <a:gd name="T48" fmla="*/ 41 w 295"/>
                <a:gd name="T49" fmla="*/ 18 h 493"/>
                <a:gd name="T50" fmla="*/ 32 w 295"/>
                <a:gd name="T51" fmla="*/ 32 h 493"/>
                <a:gd name="T52" fmla="*/ 25 w 295"/>
                <a:gd name="T53" fmla="*/ 41 h 493"/>
                <a:gd name="T54" fmla="*/ 10 w 295"/>
                <a:gd name="T55" fmla="*/ 48 h 493"/>
                <a:gd name="T56" fmla="*/ 23 w 295"/>
                <a:gd name="T57" fmla="*/ 57 h 493"/>
                <a:gd name="T58" fmla="*/ 26 w 295"/>
                <a:gd name="T59" fmla="*/ 73 h 493"/>
                <a:gd name="T60" fmla="*/ 19 w 295"/>
                <a:gd name="T61" fmla="*/ 85 h 493"/>
                <a:gd name="T62" fmla="*/ 10 w 295"/>
                <a:gd name="T63" fmla="*/ 98 h 493"/>
                <a:gd name="T64" fmla="*/ 2 w 295"/>
                <a:gd name="T65" fmla="*/ 115 h 493"/>
                <a:gd name="T66" fmla="*/ 0 w 295"/>
                <a:gd name="T67" fmla="*/ 139 h 493"/>
                <a:gd name="T68" fmla="*/ 2 w 295"/>
                <a:gd name="T69" fmla="*/ 151 h 493"/>
                <a:gd name="T70" fmla="*/ 9 w 295"/>
                <a:gd name="T71" fmla="*/ 171 h 493"/>
                <a:gd name="T72" fmla="*/ 23 w 295"/>
                <a:gd name="T73" fmla="*/ 183 h 493"/>
                <a:gd name="T74" fmla="*/ 18 w 295"/>
                <a:gd name="T75" fmla="*/ 199 h 493"/>
                <a:gd name="T76" fmla="*/ 21 w 295"/>
                <a:gd name="T77" fmla="*/ 224 h 493"/>
                <a:gd name="T78" fmla="*/ 19 w 295"/>
                <a:gd name="T79" fmla="*/ 263 h 493"/>
                <a:gd name="T80" fmla="*/ 32 w 295"/>
                <a:gd name="T81" fmla="*/ 274 h 493"/>
                <a:gd name="T82" fmla="*/ 23 w 295"/>
                <a:gd name="T83" fmla="*/ 345 h 493"/>
                <a:gd name="T84" fmla="*/ 34 w 295"/>
                <a:gd name="T85" fmla="*/ 359 h 493"/>
                <a:gd name="T86" fmla="*/ 19 w 295"/>
                <a:gd name="T87" fmla="*/ 374 h 493"/>
                <a:gd name="T88" fmla="*/ 21 w 295"/>
                <a:gd name="T89" fmla="*/ 413 h 493"/>
                <a:gd name="T90" fmla="*/ 19 w 295"/>
                <a:gd name="T91" fmla="*/ 477 h 493"/>
                <a:gd name="T92" fmla="*/ 71 w 295"/>
                <a:gd name="T93" fmla="*/ 477 h 493"/>
                <a:gd name="T94" fmla="*/ 139 w 295"/>
                <a:gd name="T95" fmla="*/ 479 h 493"/>
                <a:gd name="T96" fmla="*/ 210 w 295"/>
                <a:gd name="T97" fmla="*/ 479 h 493"/>
                <a:gd name="T98" fmla="*/ 244 w 295"/>
                <a:gd name="T99" fmla="*/ 493 h 493"/>
                <a:gd name="T100" fmla="*/ 244 w 295"/>
                <a:gd name="T101" fmla="*/ 493 h 493"/>
                <a:gd name="T102" fmla="*/ 244 w 295"/>
                <a:gd name="T103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5" h="493">
                  <a:moveTo>
                    <a:pt x="244" y="493"/>
                  </a:moveTo>
                  <a:lnTo>
                    <a:pt x="277" y="480"/>
                  </a:lnTo>
                  <a:lnTo>
                    <a:pt x="290" y="479"/>
                  </a:lnTo>
                  <a:lnTo>
                    <a:pt x="292" y="414"/>
                  </a:lnTo>
                  <a:lnTo>
                    <a:pt x="292" y="384"/>
                  </a:lnTo>
                  <a:lnTo>
                    <a:pt x="283" y="334"/>
                  </a:lnTo>
                  <a:lnTo>
                    <a:pt x="295" y="258"/>
                  </a:lnTo>
                  <a:lnTo>
                    <a:pt x="279" y="260"/>
                  </a:lnTo>
                  <a:lnTo>
                    <a:pt x="274" y="244"/>
                  </a:lnTo>
                  <a:lnTo>
                    <a:pt x="272" y="229"/>
                  </a:lnTo>
                  <a:lnTo>
                    <a:pt x="260" y="226"/>
                  </a:lnTo>
                  <a:lnTo>
                    <a:pt x="249" y="212"/>
                  </a:lnTo>
                  <a:lnTo>
                    <a:pt x="178" y="208"/>
                  </a:lnTo>
                  <a:lnTo>
                    <a:pt x="178" y="192"/>
                  </a:lnTo>
                  <a:lnTo>
                    <a:pt x="174" y="82"/>
                  </a:lnTo>
                  <a:lnTo>
                    <a:pt x="176" y="42"/>
                  </a:lnTo>
                  <a:lnTo>
                    <a:pt x="162" y="32"/>
                  </a:lnTo>
                  <a:lnTo>
                    <a:pt x="146" y="30"/>
                  </a:lnTo>
                  <a:lnTo>
                    <a:pt x="140" y="16"/>
                  </a:lnTo>
                  <a:lnTo>
                    <a:pt x="119" y="7"/>
                  </a:lnTo>
                  <a:lnTo>
                    <a:pt x="99" y="5"/>
                  </a:lnTo>
                  <a:lnTo>
                    <a:pt x="85" y="0"/>
                  </a:lnTo>
                  <a:lnTo>
                    <a:pt x="66" y="0"/>
                  </a:lnTo>
                  <a:lnTo>
                    <a:pt x="51" y="5"/>
                  </a:lnTo>
                  <a:lnTo>
                    <a:pt x="41" y="18"/>
                  </a:lnTo>
                  <a:lnTo>
                    <a:pt x="32" y="32"/>
                  </a:lnTo>
                  <a:lnTo>
                    <a:pt x="25" y="41"/>
                  </a:lnTo>
                  <a:lnTo>
                    <a:pt x="10" y="48"/>
                  </a:lnTo>
                  <a:lnTo>
                    <a:pt x="23" y="57"/>
                  </a:lnTo>
                  <a:lnTo>
                    <a:pt x="26" y="73"/>
                  </a:lnTo>
                  <a:lnTo>
                    <a:pt x="19" y="85"/>
                  </a:lnTo>
                  <a:lnTo>
                    <a:pt x="10" y="98"/>
                  </a:lnTo>
                  <a:lnTo>
                    <a:pt x="2" y="115"/>
                  </a:lnTo>
                  <a:lnTo>
                    <a:pt x="0" y="139"/>
                  </a:lnTo>
                  <a:lnTo>
                    <a:pt x="2" y="151"/>
                  </a:lnTo>
                  <a:lnTo>
                    <a:pt x="9" y="171"/>
                  </a:lnTo>
                  <a:lnTo>
                    <a:pt x="23" y="183"/>
                  </a:lnTo>
                  <a:lnTo>
                    <a:pt x="18" y="199"/>
                  </a:lnTo>
                  <a:lnTo>
                    <a:pt x="21" y="224"/>
                  </a:lnTo>
                  <a:lnTo>
                    <a:pt x="19" y="263"/>
                  </a:lnTo>
                  <a:lnTo>
                    <a:pt x="32" y="274"/>
                  </a:lnTo>
                  <a:lnTo>
                    <a:pt x="23" y="345"/>
                  </a:lnTo>
                  <a:lnTo>
                    <a:pt x="34" y="359"/>
                  </a:lnTo>
                  <a:lnTo>
                    <a:pt x="19" y="374"/>
                  </a:lnTo>
                  <a:lnTo>
                    <a:pt x="21" y="413"/>
                  </a:lnTo>
                  <a:lnTo>
                    <a:pt x="19" y="477"/>
                  </a:lnTo>
                  <a:lnTo>
                    <a:pt x="71" y="477"/>
                  </a:lnTo>
                  <a:lnTo>
                    <a:pt x="139" y="479"/>
                  </a:lnTo>
                  <a:lnTo>
                    <a:pt x="210" y="479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96">
              <a:extLst>
                <a:ext uri="{FF2B5EF4-FFF2-40B4-BE49-F238E27FC236}">
                  <a16:creationId xmlns:a16="http://schemas.microsoft.com/office/drawing/2014/main" id="{264E0A05-DACA-B313-1A90-603AE94FCC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253408" y="9927012"/>
              <a:ext cx="865082" cy="1029966"/>
            </a:xfrm>
            <a:custGeom>
              <a:avLst/>
              <a:gdLst>
                <a:gd name="T0" fmla="*/ 324 w 383"/>
                <a:gd name="T1" fmla="*/ 456 h 456"/>
                <a:gd name="T2" fmla="*/ 331 w 383"/>
                <a:gd name="T3" fmla="*/ 374 h 456"/>
                <a:gd name="T4" fmla="*/ 317 w 383"/>
                <a:gd name="T5" fmla="*/ 361 h 456"/>
                <a:gd name="T6" fmla="*/ 329 w 383"/>
                <a:gd name="T7" fmla="*/ 335 h 456"/>
                <a:gd name="T8" fmla="*/ 328 w 383"/>
                <a:gd name="T9" fmla="*/ 295 h 456"/>
                <a:gd name="T10" fmla="*/ 328 w 383"/>
                <a:gd name="T11" fmla="*/ 173 h 456"/>
                <a:gd name="T12" fmla="*/ 360 w 383"/>
                <a:gd name="T13" fmla="*/ 169 h 456"/>
                <a:gd name="T14" fmla="*/ 345 w 383"/>
                <a:gd name="T15" fmla="*/ 158 h 456"/>
                <a:gd name="T16" fmla="*/ 363 w 383"/>
                <a:gd name="T17" fmla="*/ 148 h 456"/>
                <a:gd name="T18" fmla="*/ 361 w 383"/>
                <a:gd name="T19" fmla="*/ 132 h 456"/>
                <a:gd name="T20" fmla="*/ 368 w 383"/>
                <a:gd name="T21" fmla="*/ 119 h 456"/>
                <a:gd name="T22" fmla="*/ 383 w 383"/>
                <a:gd name="T23" fmla="*/ 121 h 456"/>
                <a:gd name="T24" fmla="*/ 365 w 383"/>
                <a:gd name="T25" fmla="*/ 105 h 456"/>
                <a:gd name="T26" fmla="*/ 356 w 383"/>
                <a:gd name="T27" fmla="*/ 98 h 456"/>
                <a:gd name="T28" fmla="*/ 344 w 383"/>
                <a:gd name="T29" fmla="*/ 87 h 456"/>
                <a:gd name="T30" fmla="*/ 344 w 383"/>
                <a:gd name="T31" fmla="*/ 71 h 456"/>
                <a:gd name="T32" fmla="*/ 342 w 383"/>
                <a:gd name="T33" fmla="*/ 55 h 456"/>
                <a:gd name="T34" fmla="*/ 333 w 383"/>
                <a:gd name="T35" fmla="*/ 66 h 456"/>
                <a:gd name="T36" fmla="*/ 319 w 383"/>
                <a:gd name="T37" fmla="*/ 60 h 456"/>
                <a:gd name="T38" fmla="*/ 320 w 383"/>
                <a:gd name="T39" fmla="*/ 44 h 456"/>
                <a:gd name="T40" fmla="*/ 303 w 383"/>
                <a:gd name="T41" fmla="*/ 50 h 456"/>
                <a:gd name="T42" fmla="*/ 276 w 383"/>
                <a:gd name="T43" fmla="*/ 55 h 456"/>
                <a:gd name="T44" fmla="*/ 265 w 383"/>
                <a:gd name="T45" fmla="*/ 44 h 456"/>
                <a:gd name="T46" fmla="*/ 249 w 383"/>
                <a:gd name="T47" fmla="*/ 43 h 456"/>
                <a:gd name="T48" fmla="*/ 237 w 383"/>
                <a:gd name="T49" fmla="*/ 41 h 456"/>
                <a:gd name="T50" fmla="*/ 224 w 383"/>
                <a:gd name="T51" fmla="*/ 27 h 456"/>
                <a:gd name="T52" fmla="*/ 210 w 383"/>
                <a:gd name="T53" fmla="*/ 21 h 456"/>
                <a:gd name="T54" fmla="*/ 192 w 383"/>
                <a:gd name="T55" fmla="*/ 27 h 456"/>
                <a:gd name="T56" fmla="*/ 182 w 383"/>
                <a:gd name="T57" fmla="*/ 16 h 456"/>
                <a:gd name="T58" fmla="*/ 183 w 383"/>
                <a:gd name="T59" fmla="*/ 28 h 456"/>
                <a:gd name="T60" fmla="*/ 144 w 383"/>
                <a:gd name="T61" fmla="*/ 19 h 456"/>
                <a:gd name="T62" fmla="*/ 132 w 383"/>
                <a:gd name="T63" fmla="*/ 19 h 456"/>
                <a:gd name="T64" fmla="*/ 128 w 383"/>
                <a:gd name="T65" fmla="*/ 5 h 456"/>
                <a:gd name="T66" fmla="*/ 112 w 383"/>
                <a:gd name="T67" fmla="*/ 3 h 456"/>
                <a:gd name="T68" fmla="*/ 85 w 383"/>
                <a:gd name="T69" fmla="*/ 0 h 456"/>
                <a:gd name="T70" fmla="*/ 91 w 383"/>
                <a:gd name="T71" fmla="*/ 117 h 456"/>
                <a:gd name="T72" fmla="*/ 23 w 383"/>
                <a:gd name="T73" fmla="*/ 119 h 456"/>
                <a:gd name="T74" fmla="*/ 20 w 383"/>
                <a:gd name="T75" fmla="*/ 149 h 456"/>
                <a:gd name="T76" fmla="*/ 21 w 383"/>
                <a:gd name="T77" fmla="*/ 203 h 456"/>
                <a:gd name="T78" fmla="*/ 0 w 383"/>
                <a:gd name="T79" fmla="*/ 203 h 456"/>
                <a:gd name="T80" fmla="*/ 25 w 383"/>
                <a:gd name="T81" fmla="*/ 212 h 456"/>
                <a:gd name="T82" fmla="*/ 21 w 383"/>
                <a:gd name="T83" fmla="*/ 238 h 456"/>
                <a:gd name="T84" fmla="*/ 45 w 383"/>
                <a:gd name="T85" fmla="*/ 237 h 456"/>
                <a:gd name="T86" fmla="*/ 50 w 383"/>
                <a:gd name="T87" fmla="*/ 247 h 456"/>
                <a:gd name="T88" fmla="*/ 57 w 383"/>
                <a:gd name="T89" fmla="*/ 258 h 456"/>
                <a:gd name="T90" fmla="*/ 69 w 383"/>
                <a:gd name="T91" fmla="*/ 272 h 456"/>
                <a:gd name="T92" fmla="*/ 87 w 383"/>
                <a:gd name="T93" fmla="*/ 285 h 456"/>
                <a:gd name="T94" fmla="*/ 107 w 383"/>
                <a:gd name="T95" fmla="*/ 297 h 456"/>
                <a:gd name="T96" fmla="*/ 126 w 383"/>
                <a:gd name="T97" fmla="*/ 303 h 456"/>
                <a:gd name="T98" fmla="*/ 146 w 383"/>
                <a:gd name="T99" fmla="*/ 308 h 456"/>
                <a:gd name="T100" fmla="*/ 160 w 383"/>
                <a:gd name="T101" fmla="*/ 317 h 456"/>
                <a:gd name="T102" fmla="*/ 171 w 383"/>
                <a:gd name="T103" fmla="*/ 331 h 456"/>
                <a:gd name="T104" fmla="*/ 189 w 383"/>
                <a:gd name="T105" fmla="*/ 345 h 456"/>
                <a:gd name="T106" fmla="*/ 223 w 383"/>
                <a:gd name="T107" fmla="*/ 359 h 456"/>
                <a:gd name="T108" fmla="*/ 231 w 383"/>
                <a:gd name="T109" fmla="*/ 370 h 456"/>
                <a:gd name="T110" fmla="*/ 249 w 383"/>
                <a:gd name="T111" fmla="*/ 379 h 456"/>
                <a:gd name="T112" fmla="*/ 256 w 383"/>
                <a:gd name="T113" fmla="*/ 399 h 456"/>
                <a:gd name="T114" fmla="*/ 279 w 383"/>
                <a:gd name="T115" fmla="*/ 422 h 456"/>
                <a:gd name="T116" fmla="*/ 306 w 383"/>
                <a:gd name="T117" fmla="*/ 447 h 456"/>
                <a:gd name="T118" fmla="*/ 324 w 383"/>
                <a:gd name="T119" fmla="*/ 456 h 456"/>
                <a:gd name="T120" fmla="*/ 324 w 383"/>
                <a:gd name="T121" fmla="*/ 456 h 456"/>
                <a:gd name="T122" fmla="*/ 324 w 383"/>
                <a:gd name="T12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3" h="456">
                  <a:moveTo>
                    <a:pt x="324" y="456"/>
                  </a:moveTo>
                  <a:lnTo>
                    <a:pt x="331" y="374"/>
                  </a:lnTo>
                  <a:lnTo>
                    <a:pt x="317" y="361"/>
                  </a:lnTo>
                  <a:lnTo>
                    <a:pt x="329" y="335"/>
                  </a:lnTo>
                  <a:lnTo>
                    <a:pt x="328" y="295"/>
                  </a:lnTo>
                  <a:lnTo>
                    <a:pt x="328" y="173"/>
                  </a:lnTo>
                  <a:lnTo>
                    <a:pt x="360" y="169"/>
                  </a:lnTo>
                  <a:lnTo>
                    <a:pt x="345" y="158"/>
                  </a:lnTo>
                  <a:lnTo>
                    <a:pt x="363" y="148"/>
                  </a:lnTo>
                  <a:lnTo>
                    <a:pt x="361" y="132"/>
                  </a:lnTo>
                  <a:lnTo>
                    <a:pt x="368" y="119"/>
                  </a:lnTo>
                  <a:lnTo>
                    <a:pt x="383" y="121"/>
                  </a:lnTo>
                  <a:lnTo>
                    <a:pt x="365" y="105"/>
                  </a:lnTo>
                  <a:lnTo>
                    <a:pt x="356" y="98"/>
                  </a:lnTo>
                  <a:lnTo>
                    <a:pt x="344" y="87"/>
                  </a:lnTo>
                  <a:lnTo>
                    <a:pt x="344" y="71"/>
                  </a:lnTo>
                  <a:lnTo>
                    <a:pt x="342" y="55"/>
                  </a:lnTo>
                  <a:lnTo>
                    <a:pt x="333" y="66"/>
                  </a:lnTo>
                  <a:lnTo>
                    <a:pt x="319" y="60"/>
                  </a:lnTo>
                  <a:lnTo>
                    <a:pt x="320" y="44"/>
                  </a:lnTo>
                  <a:lnTo>
                    <a:pt x="303" y="50"/>
                  </a:lnTo>
                  <a:lnTo>
                    <a:pt x="276" y="55"/>
                  </a:lnTo>
                  <a:lnTo>
                    <a:pt x="265" y="44"/>
                  </a:lnTo>
                  <a:lnTo>
                    <a:pt x="249" y="43"/>
                  </a:lnTo>
                  <a:lnTo>
                    <a:pt x="237" y="41"/>
                  </a:lnTo>
                  <a:lnTo>
                    <a:pt x="224" y="27"/>
                  </a:lnTo>
                  <a:lnTo>
                    <a:pt x="210" y="21"/>
                  </a:lnTo>
                  <a:lnTo>
                    <a:pt x="192" y="27"/>
                  </a:lnTo>
                  <a:lnTo>
                    <a:pt x="182" y="16"/>
                  </a:lnTo>
                  <a:lnTo>
                    <a:pt x="183" y="28"/>
                  </a:lnTo>
                  <a:lnTo>
                    <a:pt x="144" y="19"/>
                  </a:lnTo>
                  <a:lnTo>
                    <a:pt x="132" y="19"/>
                  </a:lnTo>
                  <a:lnTo>
                    <a:pt x="128" y="5"/>
                  </a:lnTo>
                  <a:lnTo>
                    <a:pt x="112" y="3"/>
                  </a:lnTo>
                  <a:lnTo>
                    <a:pt x="85" y="0"/>
                  </a:lnTo>
                  <a:lnTo>
                    <a:pt x="91" y="117"/>
                  </a:lnTo>
                  <a:lnTo>
                    <a:pt x="23" y="119"/>
                  </a:lnTo>
                  <a:lnTo>
                    <a:pt x="20" y="149"/>
                  </a:lnTo>
                  <a:lnTo>
                    <a:pt x="21" y="203"/>
                  </a:lnTo>
                  <a:lnTo>
                    <a:pt x="0" y="203"/>
                  </a:lnTo>
                  <a:lnTo>
                    <a:pt x="25" y="212"/>
                  </a:lnTo>
                  <a:lnTo>
                    <a:pt x="21" y="238"/>
                  </a:lnTo>
                  <a:lnTo>
                    <a:pt x="45" y="237"/>
                  </a:lnTo>
                  <a:lnTo>
                    <a:pt x="50" y="247"/>
                  </a:lnTo>
                  <a:lnTo>
                    <a:pt x="57" y="258"/>
                  </a:lnTo>
                  <a:lnTo>
                    <a:pt x="69" y="272"/>
                  </a:lnTo>
                  <a:lnTo>
                    <a:pt x="87" y="285"/>
                  </a:lnTo>
                  <a:lnTo>
                    <a:pt x="107" y="297"/>
                  </a:lnTo>
                  <a:lnTo>
                    <a:pt x="126" y="303"/>
                  </a:lnTo>
                  <a:lnTo>
                    <a:pt x="146" y="308"/>
                  </a:lnTo>
                  <a:lnTo>
                    <a:pt x="160" y="317"/>
                  </a:lnTo>
                  <a:lnTo>
                    <a:pt x="171" y="331"/>
                  </a:lnTo>
                  <a:lnTo>
                    <a:pt x="189" y="345"/>
                  </a:lnTo>
                  <a:lnTo>
                    <a:pt x="223" y="359"/>
                  </a:lnTo>
                  <a:lnTo>
                    <a:pt x="231" y="370"/>
                  </a:lnTo>
                  <a:lnTo>
                    <a:pt x="249" y="379"/>
                  </a:lnTo>
                  <a:lnTo>
                    <a:pt x="256" y="399"/>
                  </a:lnTo>
                  <a:lnTo>
                    <a:pt x="279" y="422"/>
                  </a:lnTo>
                  <a:lnTo>
                    <a:pt x="306" y="447"/>
                  </a:lnTo>
                  <a:lnTo>
                    <a:pt x="324" y="456"/>
                  </a:lnTo>
                  <a:lnTo>
                    <a:pt x="324" y="456"/>
                  </a:lnTo>
                  <a:lnTo>
                    <a:pt x="324" y="4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97">
              <a:extLst>
                <a:ext uri="{FF2B5EF4-FFF2-40B4-BE49-F238E27FC236}">
                  <a16:creationId xmlns:a16="http://schemas.microsoft.com/office/drawing/2014/main" id="{1CF23755-FCE6-9369-440E-12DB511FAB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10191279"/>
              <a:ext cx="865082" cy="415600"/>
            </a:xfrm>
            <a:custGeom>
              <a:avLst/>
              <a:gdLst>
                <a:gd name="T0" fmla="*/ 241 w 383"/>
                <a:gd name="T1" fmla="*/ 184 h 184"/>
                <a:gd name="T2" fmla="*/ 241 w 383"/>
                <a:gd name="T3" fmla="*/ 159 h 184"/>
                <a:gd name="T4" fmla="*/ 267 w 383"/>
                <a:gd name="T5" fmla="*/ 159 h 184"/>
                <a:gd name="T6" fmla="*/ 283 w 383"/>
                <a:gd name="T7" fmla="*/ 161 h 184"/>
                <a:gd name="T8" fmla="*/ 335 w 383"/>
                <a:gd name="T9" fmla="*/ 161 h 184"/>
                <a:gd name="T10" fmla="*/ 380 w 383"/>
                <a:gd name="T11" fmla="*/ 162 h 184"/>
                <a:gd name="T12" fmla="*/ 383 w 383"/>
                <a:gd name="T13" fmla="*/ 139 h 184"/>
                <a:gd name="T14" fmla="*/ 380 w 383"/>
                <a:gd name="T15" fmla="*/ 111 h 184"/>
                <a:gd name="T16" fmla="*/ 383 w 383"/>
                <a:gd name="T17" fmla="*/ 79 h 184"/>
                <a:gd name="T18" fmla="*/ 381 w 383"/>
                <a:gd name="T19" fmla="*/ 63 h 184"/>
                <a:gd name="T20" fmla="*/ 369 w 383"/>
                <a:gd name="T21" fmla="*/ 64 h 184"/>
                <a:gd name="T22" fmla="*/ 353 w 383"/>
                <a:gd name="T23" fmla="*/ 59 h 184"/>
                <a:gd name="T24" fmla="*/ 342 w 383"/>
                <a:gd name="T25" fmla="*/ 50 h 184"/>
                <a:gd name="T26" fmla="*/ 328 w 383"/>
                <a:gd name="T27" fmla="*/ 48 h 184"/>
                <a:gd name="T28" fmla="*/ 317 w 383"/>
                <a:gd name="T29" fmla="*/ 41 h 184"/>
                <a:gd name="T30" fmla="*/ 305 w 383"/>
                <a:gd name="T31" fmla="*/ 36 h 184"/>
                <a:gd name="T32" fmla="*/ 296 w 383"/>
                <a:gd name="T33" fmla="*/ 29 h 184"/>
                <a:gd name="T34" fmla="*/ 282 w 383"/>
                <a:gd name="T35" fmla="*/ 34 h 184"/>
                <a:gd name="T36" fmla="*/ 269 w 383"/>
                <a:gd name="T37" fmla="*/ 32 h 184"/>
                <a:gd name="T38" fmla="*/ 260 w 383"/>
                <a:gd name="T39" fmla="*/ 22 h 184"/>
                <a:gd name="T40" fmla="*/ 253 w 383"/>
                <a:gd name="T41" fmla="*/ 11 h 184"/>
                <a:gd name="T42" fmla="*/ 237 w 383"/>
                <a:gd name="T43" fmla="*/ 2 h 184"/>
                <a:gd name="T44" fmla="*/ 225 w 383"/>
                <a:gd name="T45" fmla="*/ 0 h 184"/>
                <a:gd name="T46" fmla="*/ 210 w 383"/>
                <a:gd name="T47" fmla="*/ 6 h 184"/>
                <a:gd name="T48" fmla="*/ 194 w 383"/>
                <a:gd name="T49" fmla="*/ 4 h 184"/>
                <a:gd name="T50" fmla="*/ 127 w 383"/>
                <a:gd name="T51" fmla="*/ 6 h 184"/>
                <a:gd name="T52" fmla="*/ 88 w 383"/>
                <a:gd name="T53" fmla="*/ 4 h 184"/>
                <a:gd name="T54" fmla="*/ 56 w 383"/>
                <a:gd name="T55" fmla="*/ 6 h 184"/>
                <a:gd name="T56" fmla="*/ 0 w 383"/>
                <a:gd name="T57" fmla="*/ 2 h 184"/>
                <a:gd name="T58" fmla="*/ 2 w 383"/>
                <a:gd name="T59" fmla="*/ 16 h 184"/>
                <a:gd name="T60" fmla="*/ 4 w 383"/>
                <a:gd name="T61" fmla="*/ 32 h 184"/>
                <a:gd name="T62" fmla="*/ 8 w 383"/>
                <a:gd name="T63" fmla="*/ 45 h 184"/>
                <a:gd name="T64" fmla="*/ 16 w 383"/>
                <a:gd name="T65" fmla="*/ 56 h 184"/>
                <a:gd name="T66" fmla="*/ 22 w 383"/>
                <a:gd name="T67" fmla="*/ 70 h 184"/>
                <a:gd name="T68" fmla="*/ 24 w 383"/>
                <a:gd name="T69" fmla="*/ 86 h 184"/>
                <a:gd name="T70" fmla="*/ 59 w 383"/>
                <a:gd name="T71" fmla="*/ 88 h 184"/>
                <a:gd name="T72" fmla="*/ 88 w 383"/>
                <a:gd name="T73" fmla="*/ 88 h 184"/>
                <a:gd name="T74" fmla="*/ 113 w 383"/>
                <a:gd name="T75" fmla="*/ 75 h 184"/>
                <a:gd name="T76" fmla="*/ 123 w 383"/>
                <a:gd name="T77" fmla="*/ 86 h 184"/>
                <a:gd name="T78" fmla="*/ 123 w 383"/>
                <a:gd name="T79" fmla="*/ 109 h 184"/>
                <a:gd name="T80" fmla="*/ 125 w 383"/>
                <a:gd name="T81" fmla="*/ 157 h 184"/>
                <a:gd name="T82" fmla="*/ 161 w 383"/>
                <a:gd name="T83" fmla="*/ 159 h 184"/>
                <a:gd name="T84" fmla="*/ 170 w 383"/>
                <a:gd name="T85" fmla="*/ 182 h 184"/>
                <a:gd name="T86" fmla="*/ 200 w 383"/>
                <a:gd name="T87" fmla="*/ 182 h 184"/>
                <a:gd name="T88" fmla="*/ 241 w 383"/>
                <a:gd name="T89" fmla="*/ 184 h 184"/>
                <a:gd name="T90" fmla="*/ 241 w 383"/>
                <a:gd name="T91" fmla="*/ 184 h 184"/>
                <a:gd name="T92" fmla="*/ 241 w 383"/>
                <a:gd name="T9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83" h="184">
                  <a:moveTo>
                    <a:pt x="241" y="184"/>
                  </a:moveTo>
                  <a:lnTo>
                    <a:pt x="241" y="159"/>
                  </a:lnTo>
                  <a:lnTo>
                    <a:pt x="267" y="159"/>
                  </a:lnTo>
                  <a:lnTo>
                    <a:pt x="283" y="161"/>
                  </a:lnTo>
                  <a:lnTo>
                    <a:pt x="335" y="161"/>
                  </a:lnTo>
                  <a:lnTo>
                    <a:pt x="380" y="162"/>
                  </a:lnTo>
                  <a:lnTo>
                    <a:pt x="383" y="139"/>
                  </a:lnTo>
                  <a:lnTo>
                    <a:pt x="380" y="111"/>
                  </a:lnTo>
                  <a:lnTo>
                    <a:pt x="383" y="79"/>
                  </a:lnTo>
                  <a:lnTo>
                    <a:pt x="381" y="63"/>
                  </a:lnTo>
                  <a:lnTo>
                    <a:pt x="369" y="64"/>
                  </a:lnTo>
                  <a:lnTo>
                    <a:pt x="353" y="59"/>
                  </a:lnTo>
                  <a:lnTo>
                    <a:pt x="342" y="50"/>
                  </a:lnTo>
                  <a:lnTo>
                    <a:pt x="328" y="48"/>
                  </a:lnTo>
                  <a:lnTo>
                    <a:pt x="317" y="41"/>
                  </a:lnTo>
                  <a:lnTo>
                    <a:pt x="305" y="36"/>
                  </a:lnTo>
                  <a:lnTo>
                    <a:pt x="296" y="29"/>
                  </a:lnTo>
                  <a:lnTo>
                    <a:pt x="282" y="34"/>
                  </a:lnTo>
                  <a:lnTo>
                    <a:pt x="269" y="32"/>
                  </a:lnTo>
                  <a:lnTo>
                    <a:pt x="260" y="22"/>
                  </a:lnTo>
                  <a:lnTo>
                    <a:pt x="253" y="11"/>
                  </a:lnTo>
                  <a:lnTo>
                    <a:pt x="237" y="2"/>
                  </a:lnTo>
                  <a:lnTo>
                    <a:pt x="225" y="0"/>
                  </a:lnTo>
                  <a:lnTo>
                    <a:pt x="210" y="6"/>
                  </a:lnTo>
                  <a:lnTo>
                    <a:pt x="194" y="4"/>
                  </a:lnTo>
                  <a:lnTo>
                    <a:pt x="127" y="6"/>
                  </a:lnTo>
                  <a:lnTo>
                    <a:pt x="88" y="4"/>
                  </a:lnTo>
                  <a:lnTo>
                    <a:pt x="56" y="6"/>
                  </a:lnTo>
                  <a:lnTo>
                    <a:pt x="0" y="2"/>
                  </a:lnTo>
                  <a:lnTo>
                    <a:pt x="2" y="16"/>
                  </a:lnTo>
                  <a:lnTo>
                    <a:pt x="4" y="32"/>
                  </a:lnTo>
                  <a:lnTo>
                    <a:pt x="8" y="45"/>
                  </a:lnTo>
                  <a:lnTo>
                    <a:pt x="16" y="56"/>
                  </a:lnTo>
                  <a:lnTo>
                    <a:pt x="22" y="70"/>
                  </a:lnTo>
                  <a:lnTo>
                    <a:pt x="24" y="86"/>
                  </a:lnTo>
                  <a:lnTo>
                    <a:pt x="59" y="88"/>
                  </a:lnTo>
                  <a:lnTo>
                    <a:pt x="88" y="88"/>
                  </a:lnTo>
                  <a:lnTo>
                    <a:pt x="113" y="75"/>
                  </a:lnTo>
                  <a:lnTo>
                    <a:pt x="123" y="86"/>
                  </a:lnTo>
                  <a:lnTo>
                    <a:pt x="123" y="109"/>
                  </a:lnTo>
                  <a:lnTo>
                    <a:pt x="125" y="157"/>
                  </a:lnTo>
                  <a:lnTo>
                    <a:pt x="161" y="159"/>
                  </a:lnTo>
                  <a:lnTo>
                    <a:pt x="170" y="182"/>
                  </a:lnTo>
                  <a:lnTo>
                    <a:pt x="200" y="182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98">
              <a:extLst>
                <a:ext uri="{FF2B5EF4-FFF2-40B4-BE49-F238E27FC236}">
                  <a16:creationId xmlns:a16="http://schemas.microsoft.com/office/drawing/2014/main" id="{5ACEA86D-CFFE-6219-69DF-07257129BD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656059" y="10975048"/>
              <a:ext cx="880892" cy="950912"/>
            </a:xfrm>
            <a:custGeom>
              <a:avLst/>
              <a:gdLst>
                <a:gd name="T0" fmla="*/ 285 w 390"/>
                <a:gd name="T1" fmla="*/ 403 h 421"/>
                <a:gd name="T2" fmla="*/ 294 w 390"/>
                <a:gd name="T3" fmla="*/ 317 h 421"/>
                <a:gd name="T4" fmla="*/ 297 w 390"/>
                <a:gd name="T5" fmla="*/ 285 h 421"/>
                <a:gd name="T6" fmla="*/ 321 w 390"/>
                <a:gd name="T7" fmla="*/ 273 h 421"/>
                <a:gd name="T8" fmla="*/ 347 w 390"/>
                <a:gd name="T9" fmla="*/ 227 h 421"/>
                <a:gd name="T10" fmla="*/ 378 w 390"/>
                <a:gd name="T11" fmla="*/ 209 h 421"/>
                <a:gd name="T12" fmla="*/ 388 w 390"/>
                <a:gd name="T13" fmla="*/ 171 h 421"/>
                <a:gd name="T14" fmla="*/ 390 w 390"/>
                <a:gd name="T15" fmla="*/ 141 h 421"/>
                <a:gd name="T16" fmla="*/ 360 w 390"/>
                <a:gd name="T17" fmla="*/ 122 h 421"/>
                <a:gd name="T18" fmla="*/ 324 w 390"/>
                <a:gd name="T19" fmla="*/ 118 h 421"/>
                <a:gd name="T20" fmla="*/ 292 w 390"/>
                <a:gd name="T21" fmla="*/ 139 h 421"/>
                <a:gd name="T22" fmla="*/ 269 w 390"/>
                <a:gd name="T23" fmla="*/ 122 h 421"/>
                <a:gd name="T24" fmla="*/ 248 w 390"/>
                <a:gd name="T25" fmla="*/ 109 h 421"/>
                <a:gd name="T26" fmla="*/ 221 w 390"/>
                <a:gd name="T27" fmla="*/ 95 h 421"/>
                <a:gd name="T28" fmla="*/ 191 w 390"/>
                <a:gd name="T29" fmla="*/ 75 h 421"/>
                <a:gd name="T30" fmla="*/ 164 w 390"/>
                <a:gd name="T31" fmla="*/ 56 h 421"/>
                <a:gd name="T32" fmla="*/ 141 w 390"/>
                <a:gd name="T33" fmla="*/ 34 h 421"/>
                <a:gd name="T34" fmla="*/ 125 w 390"/>
                <a:gd name="T35" fmla="*/ 9 h 421"/>
                <a:gd name="T36" fmla="*/ 89 w 390"/>
                <a:gd name="T37" fmla="*/ 27 h 421"/>
                <a:gd name="T38" fmla="*/ 57 w 390"/>
                <a:gd name="T39" fmla="*/ 47 h 421"/>
                <a:gd name="T40" fmla="*/ 48 w 390"/>
                <a:gd name="T41" fmla="*/ 93 h 421"/>
                <a:gd name="T42" fmla="*/ 30 w 390"/>
                <a:gd name="T43" fmla="*/ 139 h 421"/>
                <a:gd name="T44" fmla="*/ 11 w 390"/>
                <a:gd name="T45" fmla="*/ 198 h 421"/>
                <a:gd name="T46" fmla="*/ 6 w 390"/>
                <a:gd name="T47" fmla="*/ 234 h 421"/>
                <a:gd name="T48" fmla="*/ 7 w 390"/>
                <a:gd name="T49" fmla="*/ 266 h 421"/>
                <a:gd name="T50" fmla="*/ 29 w 390"/>
                <a:gd name="T51" fmla="*/ 278 h 421"/>
                <a:gd name="T52" fmla="*/ 57 w 390"/>
                <a:gd name="T53" fmla="*/ 294 h 421"/>
                <a:gd name="T54" fmla="*/ 91 w 390"/>
                <a:gd name="T55" fmla="*/ 301 h 421"/>
                <a:gd name="T56" fmla="*/ 119 w 390"/>
                <a:gd name="T57" fmla="*/ 308 h 421"/>
                <a:gd name="T58" fmla="*/ 152 w 390"/>
                <a:gd name="T59" fmla="*/ 310 h 421"/>
                <a:gd name="T60" fmla="*/ 168 w 390"/>
                <a:gd name="T61" fmla="*/ 314 h 421"/>
                <a:gd name="T62" fmla="*/ 176 w 390"/>
                <a:gd name="T63" fmla="*/ 339 h 421"/>
                <a:gd name="T64" fmla="*/ 198 w 390"/>
                <a:gd name="T65" fmla="*/ 356 h 421"/>
                <a:gd name="T66" fmla="*/ 230 w 390"/>
                <a:gd name="T67" fmla="*/ 380 h 421"/>
                <a:gd name="T68" fmla="*/ 264 w 390"/>
                <a:gd name="T69" fmla="*/ 397 h 421"/>
                <a:gd name="T70" fmla="*/ 290 w 390"/>
                <a:gd name="T71" fmla="*/ 421 h 421"/>
                <a:gd name="T72" fmla="*/ 290 w 390"/>
                <a:gd name="T73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421">
                  <a:moveTo>
                    <a:pt x="290" y="421"/>
                  </a:moveTo>
                  <a:lnTo>
                    <a:pt x="285" y="403"/>
                  </a:lnTo>
                  <a:lnTo>
                    <a:pt x="296" y="346"/>
                  </a:lnTo>
                  <a:lnTo>
                    <a:pt x="294" y="317"/>
                  </a:lnTo>
                  <a:lnTo>
                    <a:pt x="289" y="301"/>
                  </a:lnTo>
                  <a:lnTo>
                    <a:pt x="297" y="285"/>
                  </a:lnTo>
                  <a:lnTo>
                    <a:pt x="310" y="284"/>
                  </a:lnTo>
                  <a:lnTo>
                    <a:pt x="321" y="273"/>
                  </a:lnTo>
                  <a:lnTo>
                    <a:pt x="331" y="248"/>
                  </a:lnTo>
                  <a:lnTo>
                    <a:pt x="347" y="227"/>
                  </a:lnTo>
                  <a:lnTo>
                    <a:pt x="365" y="211"/>
                  </a:lnTo>
                  <a:lnTo>
                    <a:pt x="378" y="209"/>
                  </a:lnTo>
                  <a:lnTo>
                    <a:pt x="385" y="186"/>
                  </a:lnTo>
                  <a:lnTo>
                    <a:pt x="388" y="171"/>
                  </a:lnTo>
                  <a:lnTo>
                    <a:pt x="386" y="157"/>
                  </a:lnTo>
                  <a:lnTo>
                    <a:pt x="390" y="141"/>
                  </a:lnTo>
                  <a:lnTo>
                    <a:pt x="378" y="138"/>
                  </a:lnTo>
                  <a:lnTo>
                    <a:pt x="360" y="122"/>
                  </a:lnTo>
                  <a:lnTo>
                    <a:pt x="344" y="123"/>
                  </a:lnTo>
                  <a:lnTo>
                    <a:pt x="324" y="118"/>
                  </a:lnTo>
                  <a:lnTo>
                    <a:pt x="301" y="118"/>
                  </a:lnTo>
                  <a:lnTo>
                    <a:pt x="292" y="139"/>
                  </a:lnTo>
                  <a:lnTo>
                    <a:pt x="289" y="123"/>
                  </a:lnTo>
                  <a:lnTo>
                    <a:pt x="269" y="122"/>
                  </a:lnTo>
                  <a:lnTo>
                    <a:pt x="264" y="104"/>
                  </a:lnTo>
                  <a:lnTo>
                    <a:pt x="248" y="109"/>
                  </a:lnTo>
                  <a:lnTo>
                    <a:pt x="237" y="97"/>
                  </a:lnTo>
                  <a:lnTo>
                    <a:pt x="221" y="95"/>
                  </a:lnTo>
                  <a:lnTo>
                    <a:pt x="208" y="84"/>
                  </a:lnTo>
                  <a:lnTo>
                    <a:pt x="191" y="75"/>
                  </a:lnTo>
                  <a:lnTo>
                    <a:pt x="178" y="65"/>
                  </a:lnTo>
                  <a:lnTo>
                    <a:pt x="164" y="56"/>
                  </a:lnTo>
                  <a:lnTo>
                    <a:pt x="148" y="45"/>
                  </a:lnTo>
                  <a:lnTo>
                    <a:pt x="141" y="34"/>
                  </a:lnTo>
                  <a:lnTo>
                    <a:pt x="128" y="22"/>
                  </a:lnTo>
                  <a:lnTo>
                    <a:pt x="125" y="9"/>
                  </a:lnTo>
                  <a:lnTo>
                    <a:pt x="109" y="0"/>
                  </a:lnTo>
                  <a:lnTo>
                    <a:pt x="89" y="27"/>
                  </a:lnTo>
                  <a:lnTo>
                    <a:pt x="80" y="45"/>
                  </a:lnTo>
                  <a:lnTo>
                    <a:pt x="57" y="47"/>
                  </a:lnTo>
                  <a:lnTo>
                    <a:pt x="48" y="72"/>
                  </a:lnTo>
                  <a:lnTo>
                    <a:pt x="48" y="93"/>
                  </a:lnTo>
                  <a:lnTo>
                    <a:pt x="36" y="114"/>
                  </a:lnTo>
                  <a:lnTo>
                    <a:pt x="30" y="139"/>
                  </a:lnTo>
                  <a:lnTo>
                    <a:pt x="25" y="152"/>
                  </a:lnTo>
                  <a:lnTo>
                    <a:pt x="11" y="198"/>
                  </a:lnTo>
                  <a:lnTo>
                    <a:pt x="6" y="211"/>
                  </a:lnTo>
                  <a:lnTo>
                    <a:pt x="6" y="234"/>
                  </a:lnTo>
                  <a:lnTo>
                    <a:pt x="0" y="255"/>
                  </a:lnTo>
                  <a:lnTo>
                    <a:pt x="7" y="266"/>
                  </a:lnTo>
                  <a:lnTo>
                    <a:pt x="16" y="280"/>
                  </a:lnTo>
                  <a:lnTo>
                    <a:pt x="29" y="278"/>
                  </a:lnTo>
                  <a:lnTo>
                    <a:pt x="45" y="284"/>
                  </a:lnTo>
                  <a:lnTo>
                    <a:pt x="57" y="294"/>
                  </a:lnTo>
                  <a:lnTo>
                    <a:pt x="71" y="303"/>
                  </a:lnTo>
                  <a:lnTo>
                    <a:pt x="91" y="301"/>
                  </a:lnTo>
                  <a:lnTo>
                    <a:pt x="103" y="310"/>
                  </a:lnTo>
                  <a:lnTo>
                    <a:pt x="119" y="308"/>
                  </a:lnTo>
                  <a:lnTo>
                    <a:pt x="139" y="308"/>
                  </a:lnTo>
                  <a:lnTo>
                    <a:pt x="152" y="310"/>
                  </a:lnTo>
                  <a:lnTo>
                    <a:pt x="160" y="294"/>
                  </a:lnTo>
                  <a:lnTo>
                    <a:pt x="168" y="314"/>
                  </a:lnTo>
                  <a:lnTo>
                    <a:pt x="162" y="326"/>
                  </a:lnTo>
                  <a:lnTo>
                    <a:pt x="176" y="339"/>
                  </a:lnTo>
                  <a:lnTo>
                    <a:pt x="192" y="340"/>
                  </a:lnTo>
                  <a:lnTo>
                    <a:pt x="198" y="356"/>
                  </a:lnTo>
                  <a:lnTo>
                    <a:pt x="223" y="360"/>
                  </a:lnTo>
                  <a:lnTo>
                    <a:pt x="230" y="380"/>
                  </a:lnTo>
                  <a:lnTo>
                    <a:pt x="260" y="378"/>
                  </a:lnTo>
                  <a:lnTo>
                    <a:pt x="264" y="397"/>
                  </a:lnTo>
                  <a:lnTo>
                    <a:pt x="273" y="412"/>
                  </a:lnTo>
                  <a:lnTo>
                    <a:pt x="290" y="421"/>
                  </a:lnTo>
                  <a:lnTo>
                    <a:pt x="290" y="421"/>
                  </a:lnTo>
                  <a:lnTo>
                    <a:pt x="290" y="4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99">
              <a:extLst>
                <a:ext uri="{FF2B5EF4-FFF2-40B4-BE49-F238E27FC236}">
                  <a16:creationId xmlns:a16="http://schemas.microsoft.com/office/drawing/2014/main" id="{B70BCE47-0D5E-1D58-AF0F-1C13B42F28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742942" y="9917978"/>
              <a:ext cx="716008" cy="639212"/>
            </a:xfrm>
            <a:custGeom>
              <a:avLst/>
              <a:gdLst>
                <a:gd name="T0" fmla="*/ 7 w 317"/>
                <a:gd name="T1" fmla="*/ 283 h 283"/>
                <a:gd name="T2" fmla="*/ 36 w 317"/>
                <a:gd name="T3" fmla="*/ 280 h 283"/>
                <a:gd name="T4" fmla="*/ 103 w 317"/>
                <a:gd name="T5" fmla="*/ 278 h 283"/>
                <a:gd name="T6" fmla="*/ 165 w 317"/>
                <a:gd name="T7" fmla="*/ 280 h 283"/>
                <a:gd name="T8" fmla="*/ 189 w 317"/>
                <a:gd name="T9" fmla="*/ 276 h 283"/>
                <a:gd name="T10" fmla="*/ 242 w 317"/>
                <a:gd name="T11" fmla="*/ 276 h 283"/>
                <a:gd name="T12" fmla="*/ 247 w 317"/>
                <a:gd name="T13" fmla="*/ 241 h 283"/>
                <a:gd name="T14" fmla="*/ 249 w 317"/>
                <a:gd name="T15" fmla="*/ 223 h 283"/>
                <a:gd name="T16" fmla="*/ 224 w 317"/>
                <a:gd name="T17" fmla="*/ 216 h 283"/>
                <a:gd name="T18" fmla="*/ 242 w 317"/>
                <a:gd name="T19" fmla="*/ 205 h 283"/>
                <a:gd name="T20" fmla="*/ 246 w 317"/>
                <a:gd name="T21" fmla="*/ 153 h 283"/>
                <a:gd name="T22" fmla="*/ 249 w 317"/>
                <a:gd name="T23" fmla="*/ 121 h 283"/>
                <a:gd name="T24" fmla="*/ 310 w 317"/>
                <a:gd name="T25" fmla="*/ 123 h 283"/>
                <a:gd name="T26" fmla="*/ 315 w 317"/>
                <a:gd name="T27" fmla="*/ 105 h 283"/>
                <a:gd name="T28" fmla="*/ 317 w 317"/>
                <a:gd name="T29" fmla="*/ 91 h 283"/>
                <a:gd name="T30" fmla="*/ 315 w 317"/>
                <a:gd name="T31" fmla="*/ 59 h 283"/>
                <a:gd name="T32" fmla="*/ 315 w 317"/>
                <a:gd name="T33" fmla="*/ 27 h 283"/>
                <a:gd name="T34" fmla="*/ 311 w 317"/>
                <a:gd name="T35" fmla="*/ 4 h 283"/>
                <a:gd name="T36" fmla="*/ 295 w 317"/>
                <a:gd name="T37" fmla="*/ 6 h 283"/>
                <a:gd name="T38" fmla="*/ 279 w 317"/>
                <a:gd name="T39" fmla="*/ 0 h 283"/>
                <a:gd name="T40" fmla="*/ 267 w 317"/>
                <a:gd name="T41" fmla="*/ 2 h 283"/>
                <a:gd name="T42" fmla="*/ 276 w 317"/>
                <a:gd name="T43" fmla="*/ 9 h 283"/>
                <a:gd name="T44" fmla="*/ 262 w 317"/>
                <a:gd name="T45" fmla="*/ 20 h 283"/>
                <a:gd name="T46" fmla="*/ 246 w 317"/>
                <a:gd name="T47" fmla="*/ 13 h 283"/>
                <a:gd name="T48" fmla="*/ 235 w 317"/>
                <a:gd name="T49" fmla="*/ 7 h 283"/>
                <a:gd name="T50" fmla="*/ 221 w 317"/>
                <a:gd name="T51" fmla="*/ 13 h 283"/>
                <a:gd name="T52" fmla="*/ 208 w 317"/>
                <a:gd name="T53" fmla="*/ 15 h 283"/>
                <a:gd name="T54" fmla="*/ 199 w 317"/>
                <a:gd name="T55" fmla="*/ 25 h 283"/>
                <a:gd name="T56" fmla="*/ 189 w 317"/>
                <a:gd name="T57" fmla="*/ 34 h 283"/>
                <a:gd name="T58" fmla="*/ 173 w 317"/>
                <a:gd name="T59" fmla="*/ 38 h 283"/>
                <a:gd name="T60" fmla="*/ 162 w 317"/>
                <a:gd name="T61" fmla="*/ 43 h 283"/>
                <a:gd name="T62" fmla="*/ 148 w 317"/>
                <a:gd name="T63" fmla="*/ 48 h 283"/>
                <a:gd name="T64" fmla="*/ 130 w 317"/>
                <a:gd name="T65" fmla="*/ 47 h 283"/>
                <a:gd name="T66" fmla="*/ 125 w 317"/>
                <a:gd name="T67" fmla="*/ 59 h 283"/>
                <a:gd name="T68" fmla="*/ 110 w 317"/>
                <a:gd name="T69" fmla="*/ 70 h 283"/>
                <a:gd name="T70" fmla="*/ 100 w 317"/>
                <a:gd name="T71" fmla="*/ 79 h 283"/>
                <a:gd name="T72" fmla="*/ 85 w 317"/>
                <a:gd name="T73" fmla="*/ 82 h 283"/>
                <a:gd name="T74" fmla="*/ 73 w 317"/>
                <a:gd name="T75" fmla="*/ 91 h 283"/>
                <a:gd name="T76" fmla="*/ 64 w 317"/>
                <a:gd name="T77" fmla="*/ 102 h 283"/>
                <a:gd name="T78" fmla="*/ 55 w 317"/>
                <a:gd name="T79" fmla="*/ 105 h 283"/>
                <a:gd name="T80" fmla="*/ 41 w 317"/>
                <a:gd name="T81" fmla="*/ 112 h 283"/>
                <a:gd name="T82" fmla="*/ 39 w 317"/>
                <a:gd name="T83" fmla="*/ 125 h 283"/>
                <a:gd name="T84" fmla="*/ 25 w 317"/>
                <a:gd name="T85" fmla="*/ 136 h 283"/>
                <a:gd name="T86" fmla="*/ 18 w 317"/>
                <a:gd name="T87" fmla="*/ 145 h 283"/>
                <a:gd name="T88" fmla="*/ 5 w 317"/>
                <a:gd name="T89" fmla="*/ 143 h 283"/>
                <a:gd name="T90" fmla="*/ 2 w 317"/>
                <a:gd name="T91" fmla="*/ 169 h 283"/>
                <a:gd name="T92" fmla="*/ 4 w 317"/>
                <a:gd name="T93" fmla="*/ 182 h 283"/>
                <a:gd name="T94" fmla="*/ 0 w 317"/>
                <a:gd name="T95" fmla="*/ 226 h 283"/>
                <a:gd name="T96" fmla="*/ 0 w 317"/>
                <a:gd name="T97" fmla="*/ 282 h 283"/>
                <a:gd name="T98" fmla="*/ 7 w 317"/>
                <a:gd name="T99" fmla="*/ 283 h 283"/>
                <a:gd name="T100" fmla="*/ 7 w 317"/>
                <a:gd name="T101" fmla="*/ 283 h 283"/>
                <a:gd name="T102" fmla="*/ 7 w 317"/>
                <a:gd name="T103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7" h="283">
                  <a:moveTo>
                    <a:pt x="7" y="283"/>
                  </a:moveTo>
                  <a:lnTo>
                    <a:pt x="36" y="280"/>
                  </a:lnTo>
                  <a:lnTo>
                    <a:pt x="103" y="278"/>
                  </a:lnTo>
                  <a:lnTo>
                    <a:pt x="165" y="280"/>
                  </a:lnTo>
                  <a:lnTo>
                    <a:pt x="189" y="276"/>
                  </a:lnTo>
                  <a:lnTo>
                    <a:pt x="242" y="276"/>
                  </a:lnTo>
                  <a:lnTo>
                    <a:pt x="247" y="241"/>
                  </a:lnTo>
                  <a:lnTo>
                    <a:pt x="249" y="223"/>
                  </a:lnTo>
                  <a:lnTo>
                    <a:pt x="224" y="216"/>
                  </a:lnTo>
                  <a:lnTo>
                    <a:pt x="242" y="205"/>
                  </a:lnTo>
                  <a:lnTo>
                    <a:pt x="246" y="153"/>
                  </a:lnTo>
                  <a:lnTo>
                    <a:pt x="249" y="121"/>
                  </a:lnTo>
                  <a:lnTo>
                    <a:pt x="310" y="123"/>
                  </a:lnTo>
                  <a:lnTo>
                    <a:pt x="315" y="105"/>
                  </a:lnTo>
                  <a:lnTo>
                    <a:pt x="317" y="91"/>
                  </a:lnTo>
                  <a:lnTo>
                    <a:pt x="315" y="59"/>
                  </a:lnTo>
                  <a:lnTo>
                    <a:pt x="315" y="27"/>
                  </a:lnTo>
                  <a:lnTo>
                    <a:pt x="311" y="4"/>
                  </a:lnTo>
                  <a:lnTo>
                    <a:pt x="295" y="6"/>
                  </a:lnTo>
                  <a:lnTo>
                    <a:pt x="279" y="0"/>
                  </a:lnTo>
                  <a:lnTo>
                    <a:pt x="267" y="2"/>
                  </a:lnTo>
                  <a:lnTo>
                    <a:pt x="276" y="9"/>
                  </a:lnTo>
                  <a:lnTo>
                    <a:pt x="262" y="20"/>
                  </a:lnTo>
                  <a:lnTo>
                    <a:pt x="246" y="13"/>
                  </a:lnTo>
                  <a:lnTo>
                    <a:pt x="235" y="7"/>
                  </a:lnTo>
                  <a:lnTo>
                    <a:pt x="221" y="13"/>
                  </a:lnTo>
                  <a:lnTo>
                    <a:pt x="208" y="15"/>
                  </a:lnTo>
                  <a:lnTo>
                    <a:pt x="199" y="25"/>
                  </a:lnTo>
                  <a:lnTo>
                    <a:pt x="189" y="34"/>
                  </a:lnTo>
                  <a:lnTo>
                    <a:pt x="173" y="38"/>
                  </a:lnTo>
                  <a:lnTo>
                    <a:pt x="162" y="43"/>
                  </a:lnTo>
                  <a:lnTo>
                    <a:pt x="148" y="48"/>
                  </a:lnTo>
                  <a:lnTo>
                    <a:pt x="130" y="47"/>
                  </a:lnTo>
                  <a:lnTo>
                    <a:pt x="125" y="59"/>
                  </a:lnTo>
                  <a:lnTo>
                    <a:pt x="110" y="70"/>
                  </a:lnTo>
                  <a:lnTo>
                    <a:pt x="100" y="79"/>
                  </a:lnTo>
                  <a:lnTo>
                    <a:pt x="85" y="82"/>
                  </a:lnTo>
                  <a:lnTo>
                    <a:pt x="73" y="91"/>
                  </a:lnTo>
                  <a:lnTo>
                    <a:pt x="64" y="102"/>
                  </a:lnTo>
                  <a:lnTo>
                    <a:pt x="55" y="105"/>
                  </a:lnTo>
                  <a:lnTo>
                    <a:pt x="41" y="112"/>
                  </a:lnTo>
                  <a:lnTo>
                    <a:pt x="39" y="125"/>
                  </a:lnTo>
                  <a:lnTo>
                    <a:pt x="25" y="136"/>
                  </a:lnTo>
                  <a:lnTo>
                    <a:pt x="18" y="145"/>
                  </a:lnTo>
                  <a:lnTo>
                    <a:pt x="5" y="143"/>
                  </a:lnTo>
                  <a:lnTo>
                    <a:pt x="2" y="169"/>
                  </a:lnTo>
                  <a:lnTo>
                    <a:pt x="4" y="182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7" y="283"/>
                  </a:lnTo>
                  <a:lnTo>
                    <a:pt x="7" y="283"/>
                  </a:lnTo>
                  <a:lnTo>
                    <a:pt x="7" y="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200">
              <a:extLst>
                <a:ext uri="{FF2B5EF4-FFF2-40B4-BE49-F238E27FC236}">
                  <a16:creationId xmlns:a16="http://schemas.microsoft.com/office/drawing/2014/main" id="{5D3120B4-028D-A009-7781-F5F17CA933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2196" y="10060275"/>
              <a:ext cx="738595" cy="623401"/>
            </a:xfrm>
            <a:custGeom>
              <a:avLst/>
              <a:gdLst>
                <a:gd name="T0" fmla="*/ 32 w 327"/>
                <a:gd name="T1" fmla="*/ 276 h 276"/>
                <a:gd name="T2" fmla="*/ 71 w 327"/>
                <a:gd name="T3" fmla="*/ 274 h 276"/>
                <a:gd name="T4" fmla="*/ 110 w 327"/>
                <a:gd name="T5" fmla="*/ 276 h 276"/>
                <a:gd name="T6" fmla="*/ 126 w 327"/>
                <a:gd name="T7" fmla="*/ 274 h 276"/>
                <a:gd name="T8" fmla="*/ 181 w 327"/>
                <a:gd name="T9" fmla="*/ 270 h 276"/>
                <a:gd name="T10" fmla="*/ 204 w 327"/>
                <a:gd name="T11" fmla="*/ 274 h 276"/>
                <a:gd name="T12" fmla="*/ 233 w 327"/>
                <a:gd name="T13" fmla="*/ 270 h 276"/>
                <a:gd name="T14" fmla="*/ 238 w 327"/>
                <a:gd name="T15" fmla="*/ 258 h 276"/>
                <a:gd name="T16" fmla="*/ 249 w 327"/>
                <a:gd name="T17" fmla="*/ 247 h 276"/>
                <a:gd name="T18" fmla="*/ 258 w 327"/>
                <a:gd name="T19" fmla="*/ 235 h 276"/>
                <a:gd name="T20" fmla="*/ 252 w 327"/>
                <a:gd name="T21" fmla="*/ 220 h 276"/>
                <a:gd name="T22" fmla="*/ 251 w 327"/>
                <a:gd name="T23" fmla="*/ 208 h 276"/>
                <a:gd name="T24" fmla="*/ 247 w 327"/>
                <a:gd name="T25" fmla="*/ 192 h 276"/>
                <a:gd name="T26" fmla="*/ 251 w 327"/>
                <a:gd name="T27" fmla="*/ 176 h 276"/>
                <a:gd name="T28" fmla="*/ 259 w 327"/>
                <a:gd name="T29" fmla="*/ 167 h 276"/>
                <a:gd name="T30" fmla="*/ 263 w 327"/>
                <a:gd name="T31" fmla="*/ 155 h 276"/>
                <a:gd name="T32" fmla="*/ 275 w 327"/>
                <a:gd name="T33" fmla="*/ 142 h 276"/>
                <a:gd name="T34" fmla="*/ 270 w 327"/>
                <a:gd name="T35" fmla="*/ 130 h 276"/>
                <a:gd name="T36" fmla="*/ 259 w 327"/>
                <a:gd name="T37" fmla="*/ 115 h 276"/>
                <a:gd name="T38" fmla="*/ 274 w 327"/>
                <a:gd name="T39" fmla="*/ 103 h 276"/>
                <a:gd name="T40" fmla="*/ 286 w 327"/>
                <a:gd name="T41" fmla="*/ 103 h 276"/>
                <a:gd name="T42" fmla="*/ 284 w 327"/>
                <a:gd name="T43" fmla="*/ 92 h 276"/>
                <a:gd name="T44" fmla="*/ 290 w 327"/>
                <a:gd name="T45" fmla="*/ 76 h 276"/>
                <a:gd name="T46" fmla="*/ 300 w 327"/>
                <a:gd name="T47" fmla="*/ 67 h 276"/>
                <a:gd name="T48" fmla="*/ 313 w 327"/>
                <a:gd name="T49" fmla="*/ 64 h 276"/>
                <a:gd name="T50" fmla="*/ 322 w 327"/>
                <a:gd name="T51" fmla="*/ 48 h 276"/>
                <a:gd name="T52" fmla="*/ 318 w 327"/>
                <a:gd name="T53" fmla="*/ 32 h 276"/>
                <a:gd name="T54" fmla="*/ 320 w 327"/>
                <a:gd name="T55" fmla="*/ 16 h 276"/>
                <a:gd name="T56" fmla="*/ 327 w 327"/>
                <a:gd name="T57" fmla="*/ 7 h 276"/>
                <a:gd name="T58" fmla="*/ 267 w 327"/>
                <a:gd name="T59" fmla="*/ 3 h 276"/>
                <a:gd name="T60" fmla="*/ 247 w 327"/>
                <a:gd name="T61" fmla="*/ 3 h 276"/>
                <a:gd name="T62" fmla="*/ 179 w 327"/>
                <a:gd name="T63" fmla="*/ 1 h 276"/>
                <a:gd name="T64" fmla="*/ 112 w 327"/>
                <a:gd name="T65" fmla="*/ 0 h 276"/>
                <a:gd name="T66" fmla="*/ 60 w 327"/>
                <a:gd name="T67" fmla="*/ 0 h 276"/>
                <a:gd name="T68" fmla="*/ 44 w 327"/>
                <a:gd name="T69" fmla="*/ 1 h 276"/>
                <a:gd name="T70" fmla="*/ 1 w 327"/>
                <a:gd name="T71" fmla="*/ 0 h 276"/>
                <a:gd name="T72" fmla="*/ 3 w 327"/>
                <a:gd name="T73" fmla="*/ 16 h 276"/>
                <a:gd name="T74" fmla="*/ 0 w 327"/>
                <a:gd name="T75" fmla="*/ 37 h 276"/>
                <a:gd name="T76" fmla="*/ 16 w 327"/>
                <a:gd name="T77" fmla="*/ 39 h 276"/>
                <a:gd name="T78" fmla="*/ 28 w 327"/>
                <a:gd name="T79" fmla="*/ 44 h 276"/>
                <a:gd name="T80" fmla="*/ 41 w 327"/>
                <a:gd name="T81" fmla="*/ 53 h 276"/>
                <a:gd name="T82" fmla="*/ 49 w 327"/>
                <a:gd name="T83" fmla="*/ 64 h 276"/>
                <a:gd name="T84" fmla="*/ 55 w 327"/>
                <a:gd name="T85" fmla="*/ 73 h 276"/>
                <a:gd name="T86" fmla="*/ 62 w 327"/>
                <a:gd name="T87" fmla="*/ 85 h 276"/>
                <a:gd name="T88" fmla="*/ 60 w 327"/>
                <a:gd name="T89" fmla="*/ 99 h 276"/>
                <a:gd name="T90" fmla="*/ 62 w 327"/>
                <a:gd name="T91" fmla="*/ 114 h 276"/>
                <a:gd name="T92" fmla="*/ 42 w 327"/>
                <a:gd name="T93" fmla="*/ 114 h 276"/>
                <a:gd name="T94" fmla="*/ 41 w 327"/>
                <a:gd name="T95" fmla="*/ 153 h 276"/>
                <a:gd name="T96" fmla="*/ 35 w 327"/>
                <a:gd name="T97" fmla="*/ 174 h 276"/>
                <a:gd name="T98" fmla="*/ 35 w 327"/>
                <a:gd name="T99" fmla="*/ 201 h 276"/>
                <a:gd name="T100" fmla="*/ 33 w 327"/>
                <a:gd name="T101" fmla="*/ 240 h 276"/>
                <a:gd name="T102" fmla="*/ 35 w 327"/>
                <a:gd name="T103" fmla="*/ 256 h 276"/>
                <a:gd name="T104" fmla="*/ 32 w 327"/>
                <a:gd name="T105" fmla="*/ 276 h 276"/>
                <a:gd name="T106" fmla="*/ 32 w 327"/>
                <a:gd name="T107" fmla="*/ 276 h 276"/>
                <a:gd name="T108" fmla="*/ 32 w 327"/>
                <a:gd name="T109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7" h="276">
                  <a:moveTo>
                    <a:pt x="32" y="276"/>
                  </a:moveTo>
                  <a:lnTo>
                    <a:pt x="71" y="274"/>
                  </a:lnTo>
                  <a:lnTo>
                    <a:pt x="110" y="276"/>
                  </a:lnTo>
                  <a:lnTo>
                    <a:pt x="126" y="274"/>
                  </a:lnTo>
                  <a:lnTo>
                    <a:pt x="181" y="270"/>
                  </a:lnTo>
                  <a:lnTo>
                    <a:pt x="204" y="274"/>
                  </a:lnTo>
                  <a:lnTo>
                    <a:pt x="233" y="270"/>
                  </a:lnTo>
                  <a:lnTo>
                    <a:pt x="238" y="258"/>
                  </a:lnTo>
                  <a:lnTo>
                    <a:pt x="249" y="247"/>
                  </a:lnTo>
                  <a:lnTo>
                    <a:pt x="258" y="235"/>
                  </a:lnTo>
                  <a:lnTo>
                    <a:pt x="252" y="220"/>
                  </a:lnTo>
                  <a:lnTo>
                    <a:pt x="251" y="208"/>
                  </a:lnTo>
                  <a:lnTo>
                    <a:pt x="247" y="192"/>
                  </a:lnTo>
                  <a:lnTo>
                    <a:pt x="251" y="176"/>
                  </a:lnTo>
                  <a:lnTo>
                    <a:pt x="259" y="167"/>
                  </a:lnTo>
                  <a:lnTo>
                    <a:pt x="263" y="155"/>
                  </a:lnTo>
                  <a:lnTo>
                    <a:pt x="275" y="142"/>
                  </a:lnTo>
                  <a:lnTo>
                    <a:pt x="270" y="130"/>
                  </a:lnTo>
                  <a:lnTo>
                    <a:pt x="259" y="115"/>
                  </a:lnTo>
                  <a:lnTo>
                    <a:pt x="274" y="103"/>
                  </a:lnTo>
                  <a:lnTo>
                    <a:pt x="286" y="103"/>
                  </a:lnTo>
                  <a:lnTo>
                    <a:pt x="284" y="92"/>
                  </a:lnTo>
                  <a:lnTo>
                    <a:pt x="290" y="76"/>
                  </a:lnTo>
                  <a:lnTo>
                    <a:pt x="300" y="67"/>
                  </a:lnTo>
                  <a:lnTo>
                    <a:pt x="313" y="64"/>
                  </a:lnTo>
                  <a:lnTo>
                    <a:pt x="322" y="48"/>
                  </a:lnTo>
                  <a:lnTo>
                    <a:pt x="318" y="32"/>
                  </a:lnTo>
                  <a:lnTo>
                    <a:pt x="320" y="16"/>
                  </a:lnTo>
                  <a:lnTo>
                    <a:pt x="327" y="7"/>
                  </a:lnTo>
                  <a:lnTo>
                    <a:pt x="267" y="3"/>
                  </a:lnTo>
                  <a:lnTo>
                    <a:pt x="247" y="3"/>
                  </a:lnTo>
                  <a:lnTo>
                    <a:pt x="179" y="1"/>
                  </a:lnTo>
                  <a:lnTo>
                    <a:pt x="112" y="0"/>
                  </a:lnTo>
                  <a:lnTo>
                    <a:pt x="60" y="0"/>
                  </a:lnTo>
                  <a:lnTo>
                    <a:pt x="44" y="1"/>
                  </a:lnTo>
                  <a:lnTo>
                    <a:pt x="1" y="0"/>
                  </a:lnTo>
                  <a:lnTo>
                    <a:pt x="3" y="16"/>
                  </a:lnTo>
                  <a:lnTo>
                    <a:pt x="0" y="37"/>
                  </a:lnTo>
                  <a:lnTo>
                    <a:pt x="16" y="39"/>
                  </a:lnTo>
                  <a:lnTo>
                    <a:pt x="28" y="44"/>
                  </a:lnTo>
                  <a:lnTo>
                    <a:pt x="41" y="53"/>
                  </a:lnTo>
                  <a:lnTo>
                    <a:pt x="49" y="64"/>
                  </a:lnTo>
                  <a:lnTo>
                    <a:pt x="55" y="73"/>
                  </a:lnTo>
                  <a:lnTo>
                    <a:pt x="62" y="85"/>
                  </a:lnTo>
                  <a:lnTo>
                    <a:pt x="60" y="99"/>
                  </a:lnTo>
                  <a:lnTo>
                    <a:pt x="62" y="114"/>
                  </a:lnTo>
                  <a:lnTo>
                    <a:pt x="42" y="114"/>
                  </a:lnTo>
                  <a:lnTo>
                    <a:pt x="41" y="153"/>
                  </a:lnTo>
                  <a:lnTo>
                    <a:pt x="35" y="174"/>
                  </a:lnTo>
                  <a:lnTo>
                    <a:pt x="35" y="201"/>
                  </a:lnTo>
                  <a:lnTo>
                    <a:pt x="33" y="240"/>
                  </a:lnTo>
                  <a:lnTo>
                    <a:pt x="35" y="256"/>
                  </a:lnTo>
                  <a:lnTo>
                    <a:pt x="32" y="276"/>
                  </a:lnTo>
                  <a:lnTo>
                    <a:pt x="32" y="276"/>
                  </a:lnTo>
                  <a:lnTo>
                    <a:pt x="32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201">
              <a:extLst>
                <a:ext uri="{FF2B5EF4-FFF2-40B4-BE49-F238E27FC236}">
                  <a16:creationId xmlns:a16="http://schemas.microsoft.com/office/drawing/2014/main" id="{A0E0FF53-3E6C-2197-68D4-BC16BD6F7B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9911201"/>
              <a:ext cx="417860" cy="449482"/>
            </a:xfrm>
            <a:custGeom>
              <a:avLst/>
              <a:gdLst>
                <a:gd name="T0" fmla="*/ 89 w 185"/>
                <a:gd name="T1" fmla="*/ 199 h 199"/>
                <a:gd name="T2" fmla="*/ 120 w 185"/>
                <a:gd name="T3" fmla="*/ 190 h 199"/>
                <a:gd name="T4" fmla="*/ 144 w 185"/>
                <a:gd name="T5" fmla="*/ 194 h 199"/>
                <a:gd name="T6" fmla="*/ 180 w 185"/>
                <a:gd name="T7" fmla="*/ 194 h 199"/>
                <a:gd name="T8" fmla="*/ 184 w 185"/>
                <a:gd name="T9" fmla="*/ 172 h 199"/>
                <a:gd name="T10" fmla="*/ 182 w 185"/>
                <a:gd name="T11" fmla="*/ 156 h 199"/>
                <a:gd name="T12" fmla="*/ 182 w 185"/>
                <a:gd name="T13" fmla="*/ 101 h 199"/>
                <a:gd name="T14" fmla="*/ 185 w 185"/>
                <a:gd name="T15" fmla="*/ 75 h 199"/>
                <a:gd name="T16" fmla="*/ 184 w 185"/>
                <a:gd name="T17" fmla="*/ 55 h 199"/>
                <a:gd name="T18" fmla="*/ 162 w 185"/>
                <a:gd name="T19" fmla="*/ 46 h 199"/>
                <a:gd name="T20" fmla="*/ 148 w 185"/>
                <a:gd name="T21" fmla="*/ 39 h 199"/>
                <a:gd name="T22" fmla="*/ 132 w 185"/>
                <a:gd name="T23" fmla="*/ 34 h 199"/>
                <a:gd name="T24" fmla="*/ 141 w 185"/>
                <a:gd name="T25" fmla="*/ 18 h 199"/>
                <a:gd name="T26" fmla="*/ 120 w 185"/>
                <a:gd name="T27" fmla="*/ 9 h 199"/>
                <a:gd name="T28" fmla="*/ 103 w 185"/>
                <a:gd name="T29" fmla="*/ 0 h 199"/>
                <a:gd name="T30" fmla="*/ 80 w 185"/>
                <a:gd name="T31" fmla="*/ 7 h 199"/>
                <a:gd name="T32" fmla="*/ 64 w 185"/>
                <a:gd name="T33" fmla="*/ 0 h 199"/>
                <a:gd name="T34" fmla="*/ 61 w 185"/>
                <a:gd name="T35" fmla="*/ 10 h 199"/>
                <a:gd name="T36" fmla="*/ 47 w 185"/>
                <a:gd name="T37" fmla="*/ 19 h 199"/>
                <a:gd name="T38" fmla="*/ 48 w 185"/>
                <a:gd name="T39" fmla="*/ 35 h 199"/>
                <a:gd name="T40" fmla="*/ 43 w 185"/>
                <a:gd name="T41" fmla="*/ 51 h 199"/>
                <a:gd name="T42" fmla="*/ 32 w 185"/>
                <a:gd name="T43" fmla="*/ 60 h 199"/>
                <a:gd name="T44" fmla="*/ 27 w 185"/>
                <a:gd name="T45" fmla="*/ 73 h 199"/>
                <a:gd name="T46" fmla="*/ 20 w 185"/>
                <a:gd name="T47" fmla="*/ 83 h 199"/>
                <a:gd name="T48" fmla="*/ 6 w 185"/>
                <a:gd name="T49" fmla="*/ 85 h 199"/>
                <a:gd name="T50" fmla="*/ 11 w 185"/>
                <a:gd name="T51" fmla="*/ 99 h 199"/>
                <a:gd name="T52" fmla="*/ 6 w 185"/>
                <a:gd name="T53" fmla="*/ 112 h 199"/>
                <a:gd name="T54" fmla="*/ 4 w 185"/>
                <a:gd name="T55" fmla="*/ 128 h 199"/>
                <a:gd name="T56" fmla="*/ 6 w 185"/>
                <a:gd name="T57" fmla="*/ 144 h 199"/>
                <a:gd name="T58" fmla="*/ 7 w 185"/>
                <a:gd name="T59" fmla="*/ 156 h 199"/>
                <a:gd name="T60" fmla="*/ 9 w 185"/>
                <a:gd name="T61" fmla="*/ 171 h 199"/>
                <a:gd name="T62" fmla="*/ 0 w 185"/>
                <a:gd name="T63" fmla="*/ 188 h 199"/>
                <a:gd name="T64" fmla="*/ 29 w 185"/>
                <a:gd name="T65" fmla="*/ 188 h 199"/>
                <a:gd name="T66" fmla="*/ 48 w 185"/>
                <a:gd name="T67" fmla="*/ 192 h 199"/>
                <a:gd name="T68" fmla="*/ 89 w 185"/>
                <a:gd name="T69" fmla="*/ 199 h 199"/>
                <a:gd name="T70" fmla="*/ 89 w 185"/>
                <a:gd name="T71" fmla="*/ 199 h 199"/>
                <a:gd name="T72" fmla="*/ 89 w 185"/>
                <a:gd name="T73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5" h="199">
                  <a:moveTo>
                    <a:pt x="89" y="199"/>
                  </a:moveTo>
                  <a:lnTo>
                    <a:pt x="120" y="190"/>
                  </a:lnTo>
                  <a:lnTo>
                    <a:pt x="144" y="194"/>
                  </a:lnTo>
                  <a:lnTo>
                    <a:pt x="180" y="194"/>
                  </a:lnTo>
                  <a:lnTo>
                    <a:pt x="184" y="172"/>
                  </a:lnTo>
                  <a:lnTo>
                    <a:pt x="182" y="156"/>
                  </a:lnTo>
                  <a:lnTo>
                    <a:pt x="182" y="101"/>
                  </a:lnTo>
                  <a:lnTo>
                    <a:pt x="185" y="75"/>
                  </a:lnTo>
                  <a:lnTo>
                    <a:pt x="184" y="55"/>
                  </a:lnTo>
                  <a:lnTo>
                    <a:pt x="162" y="46"/>
                  </a:lnTo>
                  <a:lnTo>
                    <a:pt x="148" y="39"/>
                  </a:lnTo>
                  <a:lnTo>
                    <a:pt x="132" y="34"/>
                  </a:lnTo>
                  <a:lnTo>
                    <a:pt x="141" y="18"/>
                  </a:lnTo>
                  <a:lnTo>
                    <a:pt x="120" y="9"/>
                  </a:lnTo>
                  <a:lnTo>
                    <a:pt x="103" y="0"/>
                  </a:lnTo>
                  <a:lnTo>
                    <a:pt x="80" y="7"/>
                  </a:lnTo>
                  <a:lnTo>
                    <a:pt x="64" y="0"/>
                  </a:lnTo>
                  <a:lnTo>
                    <a:pt x="61" y="10"/>
                  </a:lnTo>
                  <a:lnTo>
                    <a:pt x="47" y="19"/>
                  </a:lnTo>
                  <a:lnTo>
                    <a:pt x="48" y="35"/>
                  </a:lnTo>
                  <a:lnTo>
                    <a:pt x="43" y="51"/>
                  </a:lnTo>
                  <a:lnTo>
                    <a:pt x="32" y="60"/>
                  </a:lnTo>
                  <a:lnTo>
                    <a:pt x="27" y="73"/>
                  </a:lnTo>
                  <a:lnTo>
                    <a:pt x="20" y="83"/>
                  </a:lnTo>
                  <a:lnTo>
                    <a:pt x="6" y="85"/>
                  </a:lnTo>
                  <a:lnTo>
                    <a:pt x="11" y="99"/>
                  </a:lnTo>
                  <a:lnTo>
                    <a:pt x="6" y="112"/>
                  </a:lnTo>
                  <a:lnTo>
                    <a:pt x="4" y="128"/>
                  </a:lnTo>
                  <a:lnTo>
                    <a:pt x="6" y="144"/>
                  </a:lnTo>
                  <a:lnTo>
                    <a:pt x="7" y="156"/>
                  </a:lnTo>
                  <a:lnTo>
                    <a:pt x="9" y="171"/>
                  </a:lnTo>
                  <a:lnTo>
                    <a:pt x="0" y="188"/>
                  </a:lnTo>
                  <a:lnTo>
                    <a:pt x="29" y="188"/>
                  </a:lnTo>
                  <a:lnTo>
                    <a:pt x="48" y="192"/>
                  </a:lnTo>
                  <a:lnTo>
                    <a:pt x="89" y="199"/>
                  </a:lnTo>
                  <a:lnTo>
                    <a:pt x="89" y="199"/>
                  </a:lnTo>
                  <a:lnTo>
                    <a:pt x="89" y="1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202">
              <a:extLst>
                <a:ext uri="{FF2B5EF4-FFF2-40B4-BE49-F238E27FC236}">
                  <a16:creationId xmlns:a16="http://schemas.microsoft.com/office/drawing/2014/main" id="{DF0501D2-0AB1-EDB9-6166-A678BFF66E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6727" y="10039947"/>
              <a:ext cx="745370" cy="643730"/>
            </a:xfrm>
            <a:custGeom>
              <a:avLst/>
              <a:gdLst>
                <a:gd name="T0" fmla="*/ 29 w 330"/>
                <a:gd name="T1" fmla="*/ 281 h 285"/>
                <a:gd name="T2" fmla="*/ 109 w 330"/>
                <a:gd name="T3" fmla="*/ 281 h 285"/>
                <a:gd name="T4" fmla="*/ 180 w 330"/>
                <a:gd name="T5" fmla="*/ 285 h 285"/>
                <a:gd name="T6" fmla="*/ 235 w 330"/>
                <a:gd name="T7" fmla="*/ 285 h 285"/>
                <a:gd name="T8" fmla="*/ 237 w 330"/>
                <a:gd name="T9" fmla="*/ 265 h 285"/>
                <a:gd name="T10" fmla="*/ 251 w 330"/>
                <a:gd name="T11" fmla="*/ 260 h 285"/>
                <a:gd name="T12" fmla="*/ 262 w 330"/>
                <a:gd name="T13" fmla="*/ 274 h 285"/>
                <a:gd name="T14" fmla="*/ 276 w 330"/>
                <a:gd name="T15" fmla="*/ 267 h 285"/>
                <a:gd name="T16" fmla="*/ 285 w 330"/>
                <a:gd name="T17" fmla="*/ 281 h 285"/>
                <a:gd name="T18" fmla="*/ 289 w 330"/>
                <a:gd name="T19" fmla="*/ 265 h 285"/>
                <a:gd name="T20" fmla="*/ 298 w 330"/>
                <a:gd name="T21" fmla="*/ 283 h 285"/>
                <a:gd name="T22" fmla="*/ 314 w 330"/>
                <a:gd name="T23" fmla="*/ 274 h 285"/>
                <a:gd name="T24" fmla="*/ 328 w 330"/>
                <a:gd name="T25" fmla="*/ 267 h 285"/>
                <a:gd name="T26" fmla="*/ 330 w 330"/>
                <a:gd name="T27" fmla="*/ 247 h 285"/>
                <a:gd name="T28" fmla="*/ 330 w 330"/>
                <a:gd name="T29" fmla="*/ 235 h 285"/>
                <a:gd name="T30" fmla="*/ 328 w 330"/>
                <a:gd name="T31" fmla="*/ 219 h 285"/>
                <a:gd name="T32" fmla="*/ 323 w 330"/>
                <a:gd name="T33" fmla="*/ 204 h 285"/>
                <a:gd name="T34" fmla="*/ 315 w 330"/>
                <a:gd name="T35" fmla="*/ 190 h 285"/>
                <a:gd name="T36" fmla="*/ 310 w 330"/>
                <a:gd name="T37" fmla="*/ 178 h 285"/>
                <a:gd name="T38" fmla="*/ 305 w 330"/>
                <a:gd name="T39" fmla="*/ 160 h 285"/>
                <a:gd name="T40" fmla="*/ 308 w 330"/>
                <a:gd name="T41" fmla="*/ 142 h 285"/>
                <a:gd name="T42" fmla="*/ 280 w 330"/>
                <a:gd name="T43" fmla="*/ 142 h 285"/>
                <a:gd name="T44" fmla="*/ 278 w 330"/>
                <a:gd name="T45" fmla="*/ 115 h 285"/>
                <a:gd name="T46" fmla="*/ 280 w 330"/>
                <a:gd name="T47" fmla="*/ 3 h 285"/>
                <a:gd name="T48" fmla="*/ 237 w 330"/>
                <a:gd name="T49" fmla="*/ 3 h 285"/>
                <a:gd name="T50" fmla="*/ 221 w 330"/>
                <a:gd name="T51" fmla="*/ 5 h 285"/>
                <a:gd name="T52" fmla="*/ 184 w 330"/>
                <a:gd name="T53" fmla="*/ 3 h 285"/>
                <a:gd name="T54" fmla="*/ 125 w 330"/>
                <a:gd name="T55" fmla="*/ 3 h 285"/>
                <a:gd name="T56" fmla="*/ 41 w 330"/>
                <a:gd name="T57" fmla="*/ 0 h 285"/>
                <a:gd name="T58" fmla="*/ 40 w 330"/>
                <a:gd name="T59" fmla="*/ 112 h 285"/>
                <a:gd name="T60" fmla="*/ 38 w 330"/>
                <a:gd name="T61" fmla="*/ 137 h 285"/>
                <a:gd name="T62" fmla="*/ 2 w 330"/>
                <a:gd name="T63" fmla="*/ 137 h 285"/>
                <a:gd name="T64" fmla="*/ 0 w 330"/>
                <a:gd name="T65" fmla="*/ 194 h 285"/>
                <a:gd name="T66" fmla="*/ 8 w 330"/>
                <a:gd name="T67" fmla="*/ 228 h 285"/>
                <a:gd name="T68" fmla="*/ 22 w 330"/>
                <a:gd name="T69" fmla="*/ 233 h 285"/>
                <a:gd name="T70" fmla="*/ 20 w 330"/>
                <a:gd name="T71" fmla="*/ 249 h 285"/>
                <a:gd name="T72" fmla="*/ 11 w 330"/>
                <a:gd name="T73" fmla="*/ 263 h 285"/>
                <a:gd name="T74" fmla="*/ 13 w 330"/>
                <a:gd name="T75" fmla="*/ 283 h 285"/>
                <a:gd name="T76" fmla="*/ 29 w 330"/>
                <a:gd name="T77" fmla="*/ 281 h 285"/>
                <a:gd name="T78" fmla="*/ 29 w 330"/>
                <a:gd name="T79" fmla="*/ 281 h 285"/>
                <a:gd name="T80" fmla="*/ 29 w 330"/>
                <a:gd name="T81" fmla="*/ 28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0" h="285">
                  <a:moveTo>
                    <a:pt x="29" y="281"/>
                  </a:moveTo>
                  <a:lnTo>
                    <a:pt x="109" y="281"/>
                  </a:lnTo>
                  <a:lnTo>
                    <a:pt x="180" y="285"/>
                  </a:lnTo>
                  <a:lnTo>
                    <a:pt x="235" y="285"/>
                  </a:lnTo>
                  <a:lnTo>
                    <a:pt x="237" y="265"/>
                  </a:lnTo>
                  <a:lnTo>
                    <a:pt x="251" y="260"/>
                  </a:lnTo>
                  <a:lnTo>
                    <a:pt x="262" y="274"/>
                  </a:lnTo>
                  <a:lnTo>
                    <a:pt x="276" y="267"/>
                  </a:lnTo>
                  <a:lnTo>
                    <a:pt x="285" y="281"/>
                  </a:lnTo>
                  <a:lnTo>
                    <a:pt x="289" y="265"/>
                  </a:lnTo>
                  <a:lnTo>
                    <a:pt x="298" y="283"/>
                  </a:lnTo>
                  <a:lnTo>
                    <a:pt x="314" y="274"/>
                  </a:lnTo>
                  <a:lnTo>
                    <a:pt x="328" y="267"/>
                  </a:lnTo>
                  <a:lnTo>
                    <a:pt x="330" y="247"/>
                  </a:lnTo>
                  <a:lnTo>
                    <a:pt x="330" y="235"/>
                  </a:lnTo>
                  <a:lnTo>
                    <a:pt x="328" y="219"/>
                  </a:lnTo>
                  <a:lnTo>
                    <a:pt x="323" y="204"/>
                  </a:lnTo>
                  <a:lnTo>
                    <a:pt x="315" y="190"/>
                  </a:lnTo>
                  <a:lnTo>
                    <a:pt x="310" y="178"/>
                  </a:lnTo>
                  <a:lnTo>
                    <a:pt x="305" y="160"/>
                  </a:lnTo>
                  <a:lnTo>
                    <a:pt x="308" y="142"/>
                  </a:lnTo>
                  <a:lnTo>
                    <a:pt x="280" y="142"/>
                  </a:lnTo>
                  <a:lnTo>
                    <a:pt x="278" y="115"/>
                  </a:lnTo>
                  <a:lnTo>
                    <a:pt x="280" y="3"/>
                  </a:lnTo>
                  <a:lnTo>
                    <a:pt x="237" y="3"/>
                  </a:lnTo>
                  <a:lnTo>
                    <a:pt x="221" y="5"/>
                  </a:lnTo>
                  <a:lnTo>
                    <a:pt x="184" y="3"/>
                  </a:lnTo>
                  <a:lnTo>
                    <a:pt x="125" y="3"/>
                  </a:lnTo>
                  <a:lnTo>
                    <a:pt x="41" y="0"/>
                  </a:lnTo>
                  <a:lnTo>
                    <a:pt x="40" y="112"/>
                  </a:lnTo>
                  <a:lnTo>
                    <a:pt x="38" y="137"/>
                  </a:lnTo>
                  <a:lnTo>
                    <a:pt x="2" y="137"/>
                  </a:lnTo>
                  <a:lnTo>
                    <a:pt x="0" y="194"/>
                  </a:lnTo>
                  <a:lnTo>
                    <a:pt x="8" y="228"/>
                  </a:lnTo>
                  <a:lnTo>
                    <a:pt x="22" y="233"/>
                  </a:lnTo>
                  <a:lnTo>
                    <a:pt x="20" y="249"/>
                  </a:lnTo>
                  <a:lnTo>
                    <a:pt x="11" y="263"/>
                  </a:lnTo>
                  <a:lnTo>
                    <a:pt x="13" y="283"/>
                  </a:lnTo>
                  <a:lnTo>
                    <a:pt x="29" y="281"/>
                  </a:lnTo>
                  <a:lnTo>
                    <a:pt x="29" y="281"/>
                  </a:lnTo>
                  <a:lnTo>
                    <a:pt x="29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203">
              <a:extLst>
                <a:ext uri="{FF2B5EF4-FFF2-40B4-BE49-F238E27FC236}">
                  <a16:creationId xmlns:a16="http://schemas.microsoft.com/office/drawing/2014/main" id="{6C1E3650-F331-870C-29A5-CCAEAE1B69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9969927"/>
              <a:ext cx="614366" cy="713748"/>
            </a:xfrm>
            <a:custGeom>
              <a:avLst/>
              <a:gdLst>
                <a:gd name="T0" fmla="*/ 201 w 272"/>
                <a:gd name="T1" fmla="*/ 314 h 316"/>
                <a:gd name="T2" fmla="*/ 239 w 272"/>
                <a:gd name="T3" fmla="*/ 316 h 316"/>
                <a:gd name="T4" fmla="*/ 242 w 272"/>
                <a:gd name="T5" fmla="*/ 296 h 316"/>
                <a:gd name="T6" fmla="*/ 240 w 272"/>
                <a:gd name="T7" fmla="*/ 280 h 316"/>
                <a:gd name="T8" fmla="*/ 240 w 272"/>
                <a:gd name="T9" fmla="*/ 250 h 316"/>
                <a:gd name="T10" fmla="*/ 228 w 272"/>
                <a:gd name="T11" fmla="*/ 255 h 316"/>
                <a:gd name="T12" fmla="*/ 235 w 272"/>
                <a:gd name="T13" fmla="*/ 243 h 316"/>
                <a:gd name="T14" fmla="*/ 242 w 272"/>
                <a:gd name="T15" fmla="*/ 216 h 316"/>
                <a:gd name="T16" fmla="*/ 244 w 272"/>
                <a:gd name="T17" fmla="*/ 196 h 316"/>
                <a:gd name="T18" fmla="*/ 249 w 272"/>
                <a:gd name="T19" fmla="*/ 154 h 316"/>
                <a:gd name="T20" fmla="*/ 272 w 272"/>
                <a:gd name="T21" fmla="*/ 157 h 316"/>
                <a:gd name="T22" fmla="*/ 271 w 272"/>
                <a:gd name="T23" fmla="*/ 141 h 316"/>
                <a:gd name="T24" fmla="*/ 269 w 272"/>
                <a:gd name="T25" fmla="*/ 127 h 316"/>
                <a:gd name="T26" fmla="*/ 264 w 272"/>
                <a:gd name="T27" fmla="*/ 114 h 316"/>
                <a:gd name="T28" fmla="*/ 255 w 272"/>
                <a:gd name="T29" fmla="*/ 107 h 316"/>
                <a:gd name="T30" fmla="*/ 248 w 272"/>
                <a:gd name="T31" fmla="*/ 95 h 316"/>
                <a:gd name="T32" fmla="*/ 239 w 272"/>
                <a:gd name="T33" fmla="*/ 84 h 316"/>
                <a:gd name="T34" fmla="*/ 223 w 272"/>
                <a:gd name="T35" fmla="*/ 82 h 316"/>
                <a:gd name="T36" fmla="*/ 210 w 272"/>
                <a:gd name="T37" fmla="*/ 79 h 316"/>
                <a:gd name="T38" fmla="*/ 201 w 272"/>
                <a:gd name="T39" fmla="*/ 70 h 316"/>
                <a:gd name="T40" fmla="*/ 189 w 272"/>
                <a:gd name="T41" fmla="*/ 63 h 316"/>
                <a:gd name="T42" fmla="*/ 178 w 272"/>
                <a:gd name="T43" fmla="*/ 52 h 316"/>
                <a:gd name="T44" fmla="*/ 173 w 272"/>
                <a:gd name="T45" fmla="*/ 41 h 316"/>
                <a:gd name="T46" fmla="*/ 164 w 272"/>
                <a:gd name="T47" fmla="*/ 31 h 316"/>
                <a:gd name="T48" fmla="*/ 153 w 272"/>
                <a:gd name="T49" fmla="*/ 18 h 316"/>
                <a:gd name="T50" fmla="*/ 141 w 272"/>
                <a:gd name="T51" fmla="*/ 11 h 316"/>
                <a:gd name="T52" fmla="*/ 132 w 272"/>
                <a:gd name="T53" fmla="*/ 0 h 316"/>
                <a:gd name="T54" fmla="*/ 125 w 272"/>
                <a:gd name="T55" fmla="*/ 33 h 316"/>
                <a:gd name="T56" fmla="*/ 112 w 272"/>
                <a:gd name="T57" fmla="*/ 36 h 316"/>
                <a:gd name="T58" fmla="*/ 89 w 272"/>
                <a:gd name="T59" fmla="*/ 38 h 316"/>
                <a:gd name="T60" fmla="*/ 45 w 272"/>
                <a:gd name="T61" fmla="*/ 34 h 316"/>
                <a:gd name="T62" fmla="*/ 5 w 272"/>
                <a:gd name="T63" fmla="*/ 33 h 316"/>
                <a:gd name="T64" fmla="*/ 4 w 272"/>
                <a:gd name="T65" fmla="*/ 49 h 316"/>
                <a:gd name="T66" fmla="*/ 0 w 272"/>
                <a:gd name="T67" fmla="*/ 130 h 316"/>
                <a:gd name="T68" fmla="*/ 2 w 272"/>
                <a:gd name="T69" fmla="*/ 146 h 316"/>
                <a:gd name="T70" fmla="*/ 2 w 272"/>
                <a:gd name="T71" fmla="*/ 162 h 316"/>
                <a:gd name="T72" fmla="*/ 30 w 272"/>
                <a:gd name="T73" fmla="*/ 177 h 316"/>
                <a:gd name="T74" fmla="*/ 29 w 272"/>
                <a:gd name="T75" fmla="*/ 189 h 316"/>
                <a:gd name="T76" fmla="*/ 34 w 272"/>
                <a:gd name="T77" fmla="*/ 202 h 316"/>
                <a:gd name="T78" fmla="*/ 37 w 272"/>
                <a:gd name="T79" fmla="*/ 212 h 316"/>
                <a:gd name="T80" fmla="*/ 43 w 272"/>
                <a:gd name="T81" fmla="*/ 227 h 316"/>
                <a:gd name="T82" fmla="*/ 48 w 272"/>
                <a:gd name="T83" fmla="*/ 243 h 316"/>
                <a:gd name="T84" fmla="*/ 52 w 272"/>
                <a:gd name="T85" fmla="*/ 257 h 316"/>
                <a:gd name="T86" fmla="*/ 50 w 272"/>
                <a:gd name="T87" fmla="*/ 269 h 316"/>
                <a:gd name="T88" fmla="*/ 52 w 272"/>
                <a:gd name="T89" fmla="*/ 285 h 316"/>
                <a:gd name="T90" fmla="*/ 54 w 272"/>
                <a:gd name="T91" fmla="*/ 300 h 316"/>
                <a:gd name="T92" fmla="*/ 46 w 272"/>
                <a:gd name="T93" fmla="*/ 310 h 316"/>
                <a:gd name="T94" fmla="*/ 110 w 272"/>
                <a:gd name="T95" fmla="*/ 312 h 316"/>
                <a:gd name="T96" fmla="*/ 182 w 272"/>
                <a:gd name="T97" fmla="*/ 314 h 316"/>
                <a:gd name="T98" fmla="*/ 201 w 272"/>
                <a:gd name="T99" fmla="*/ 314 h 316"/>
                <a:gd name="T100" fmla="*/ 201 w 272"/>
                <a:gd name="T101" fmla="*/ 314 h 316"/>
                <a:gd name="T102" fmla="*/ 201 w 272"/>
                <a:gd name="T103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2" h="316">
                  <a:moveTo>
                    <a:pt x="201" y="314"/>
                  </a:moveTo>
                  <a:lnTo>
                    <a:pt x="239" y="316"/>
                  </a:lnTo>
                  <a:lnTo>
                    <a:pt x="242" y="296"/>
                  </a:lnTo>
                  <a:lnTo>
                    <a:pt x="240" y="280"/>
                  </a:lnTo>
                  <a:lnTo>
                    <a:pt x="240" y="250"/>
                  </a:lnTo>
                  <a:lnTo>
                    <a:pt x="228" y="255"/>
                  </a:lnTo>
                  <a:lnTo>
                    <a:pt x="235" y="243"/>
                  </a:lnTo>
                  <a:lnTo>
                    <a:pt x="242" y="216"/>
                  </a:lnTo>
                  <a:lnTo>
                    <a:pt x="244" y="196"/>
                  </a:lnTo>
                  <a:lnTo>
                    <a:pt x="249" y="154"/>
                  </a:lnTo>
                  <a:lnTo>
                    <a:pt x="272" y="157"/>
                  </a:lnTo>
                  <a:lnTo>
                    <a:pt x="271" y="141"/>
                  </a:lnTo>
                  <a:lnTo>
                    <a:pt x="269" y="127"/>
                  </a:lnTo>
                  <a:lnTo>
                    <a:pt x="264" y="114"/>
                  </a:lnTo>
                  <a:lnTo>
                    <a:pt x="255" y="107"/>
                  </a:lnTo>
                  <a:lnTo>
                    <a:pt x="248" y="95"/>
                  </a:lnTo>
                  <a:lnTo>
                    <a:pt x="239" y="84"/>
                  </a:lnTo>
                  <a:lnTo>
                    <a:pt x="223" y="82"/>
                  </a:lnTo>
                  <a:lnTo>
                    <a:pt x="210" y="79"/>
                  </a:lnTo>
                  <a:lnTo>
                    <a:pt x="201" y="70"/>
                  </a:lnTo>
                  <a:lnTo>
                    <a:pt x="189" y="63"/>
                  </a:lnTo>
                  <a:lnTo>
                    <a:pt x="178" y="52"/>
                  </a:lnTo>
                  <a:lnTo>
                    <a:pt x="173" y="41"/>
                  </a:lnTo>
                  <a:lnTo>
                    <a:pt x="164" y="31"/>
                  </a:lnTo>
                  <a:lnTo>
                    <a:pt x="153" y="18"/>
                  </a:lnTo>
                  <a:lnTo>
                    <a:pt x="141" y="11"/>
                  </a:lnTo>
                  <a:lnTo>
                    <a:pt x="132" y="0"/>
                  </a:lnTo>
                  <a:lnTo>
                    <a:pt x="125" y="33"/>
                  </a:lnTo>
                  <a:lnTo>
                    <a:pt x="112" y="36"/>
                  </a:lnTo>
                  <a:lnTo>
                    <a:pt x="89" y="38"/>
                  </a:lnTo>
                  <a:lnTo>
                    <a:pt x="45" y="34"/>
                  </a:lnTo>
                  <a:lnTo>
                    <a:pt x="5" y="33"/>
                  </a:lnTo>
                  <a:lnTo>
                    <a:pt x="4" y="49"/>
                  </a:lnTo>
                  <a:lnTo>
                    <a:pt x="0" y="130"/>
                  </a:lnTo>
                  <a:lnTo>
                    <a:pt x="2" y="146"/>
                  </a:lnTo>
                  <a:lnTo>
                    <a:pt x="2" y="162"/>
                  </a:lnTo>
                  <a:lnTo>
                    <a:pt x="30" y="177"/>
                  </a:lnTo>
                  <a:lnTo>
                    <a:pt x="29" y="189"/>
                  </a:lnTo>
                  <a:lnTo>
                    <a:pt x="34" y="202"/>
                  </a:lnTo>
                  <a:lnTo>
                    <a:pt x="37" y="212"/>
                  </a:lnTo>
                  <a:lnTo>
                    <a:pt x="43" y="227"/>
                  </a:lnTo>
                  <a:lnTo>
                    <a:pt x="48" y="243"/>
                  </a:lnTo>
                  <a:lnTo>
                    <a:pt x="52" y="257"/>
                  </a:lnTo>
                  <a:lnTo>
                    <a:pt x="50" y="269"/>
                  </a:lnTo>
                  <a:lnTo>
                    <a:pt x="52" y="285"/>
                  </a:lnTo>
                  <a:lnTo>
                    <a:pt x="54" y="300"/>
                  </a:lnTo>
                  <a:lnTo>
                    <a:pt x="46" y="310"/>
                  </a:lnTo>
                  <a:lnTo>
                    <a:pt x="110" y="312"/>
                  </a:lnTo>
                  <a:lnTo>
                    <a:pt x="182" y="314"/>
                  </a:lnTo>
                  <a:lnTo>
                    <a:pt x="201" y="314"/>
                  </a:lnTo>
                  <a:lnTo>
                    <a:pt x="201" y="314"/>
                  </a:lnTo>
                  <a:lnTo>
                    <a:pt x="201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204">
              <a:extLst>
                <a:ext uri="{FF2B5EF4-FFF2-40B4-BE49-F238E27FC236}">
                  <a16:creationId xmlns:a16="http://schemas.microsoft.com/office/drawing/2014/main" id="{8B2D53BE-9E3C-C2B3-FF99-509CED3F88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37625" y="10179987"/>
              <a:ext cx="618883" cy="612108"/>
            </a:xfrm>
            <a:custGeom>
              <a:avLst/>
              <a:gdLst>
                <a:gd name="T0" fmla="*/ 111 w 274"/>
                <a:gd name="T1" fmla="*/ 271 h 271"/>
                <a:gd name="T2" fmla="*/ 121 w 274"/>
                <a:gd name="T3" fmla="*/ 242 h 271"/>
                <a:gd name="T4" fmla="*/ 141 w 274"/>
                <a:gd name="T5" fmla="*/ 242 h 271"/>
                <a:gd name="T6" fmla="*/ 169 w 274"/>
                <a:gd name="T7" fmla="*/ 246 h 271"/>
                <a:gd name="T8" fmla="*/ 201 w 274"/>
                <a:gd name="T9" fmla="*/ 244 h 271"/>
                <a:gd name="T10" fmla="*/ 237 w 274"/>
                <a:gd name="T11" fmla="*/ 244 h 271"/>
                <a:gd name="T12" fmla="*/ 237 w 274"/>
                <a:gd name="T13" fmla="*/ 219 h 271"/>
                <a:gd name="T14" fmla="*/ 242 w 274"/>
                <a:gd name="T15" fmla="*/ 199 h 271"/>
                <a:gd name="T16" fmla="*/ 242 w 274"/>
                <a:gd name="T17" fmla="*/ 148 h 271"/>
                <a:gd name="T18" fmla="*/ 265 w 274"/>
                <a:gd name="T19" fmla="*/ 148 h 271"/>
                <a:gd name="T20" fmla="*/ 274 w 274"/>
                <a:gd name="T21" fmla="*/ 135 h 271"/>
                <a:gd name="T22" fmla="*/ 269 w 274"/>
                <a:gd name="T23" fmla="*/ 125 h 271"/>
                <a:gd name="T24" fmla="*/ 264 w 274"/>
                <a:gd name="T25" fmla="*/ 112 h 271"/>
                <a:gd name="T26" fmla="*/ 271 w 274"/>
                <a:gd name="T27" fmla="*/ 100 h 271"/>
                <a:gd name="T28" fmla="*/ 273 w 274"/>
                <a:gd name="T29" fmla="*/ 87 h 271"/>
                <a:gd name="T30" fmla="*/ 273 w 274"/>
                <a:gd name="T31" fmla="*/ 71 h 271"/>
                <a:gd name="T32" fmla="*/ 267 w 274"/>
                <a:gd name="T33" fmla="*/ 57 h 271"/>
                <a:gd name="T34" fmla="*/ 258 w 274"/>
                <a:gd name="T35" fmla="*/ 46 h 271"/>
                <a:gd name="T36" fmla="*/ 253 w 274"/>
                <a:gd name="T37" fmla="*/ 32 h 271"/>
                <a:gd name="T38" fmla="*/ 249 w 274"/>
                <a:gd name="T39" fmla="*/ 20 h 271"/>
                <a:gd name="T40" fmla="*/ 237 w 274"/>
                <a:gd name="T41" fmla="*/ 7 h 271"/>
                <a:gd name="T42" fmla="*/ 200 w 274"/>
                <a:gd name="T43" fmla="*/ 7 h 271"/>
                <a:gd name="T44" fmla="*/ 169 w 274"/>
                <a:gd name="T45" fmla="*/ 4 h 271"/>
                <a:gd name="T46" fmla="*/ 148 w 274"/>
                <a:gd name="T47" fmla="*/ 0 h 271"/>
                <a:gd name="T48" fmla="*/ 146 w 274"/>
                <a:gd name="T49" fmla="*/ 36 h 271"/>
                <a:gd name="T50" fmla="*/ 139 w 274"/>
                <a:gd name="T51" fmla="*/ 48 h 271"/>
                <a:gd name="T52" fmla="*/ 116 w 274"/>
                <a:gd name="T53" fmla="*/ 48 h 271"/>
                <a:gd name="T54" fmla="*/ 100 w 274"/>
                <a:gd name="T55" fmla="*/ 50 h 271"/>
                <a:gd name="T56" fmla="*/ 64 w 274"/>
                <a:gd name="T57" fmla="*/ 48 h 271"/>
                <a:gd name="T58" fmla="*/ 41 w 274"/>
                <a:gd name="T59" fmla="*/ 48 h 271"/>
                <a:gd name="T60" fmla="*/ 2 w 274"/>
                <a:gd name="T61" fmla="*/ 50 h 271"/>
                <a:gd name="T62" fmla="*/ 0 w 274"/>
                <a:gd name="T63" fmla="*/ 93 h 271"/>
                <a:gd name="T64" fmla="*/ 4 w 274"/>
                <a:gd name="T65" fmla="*/ 121 h 271"/>
                <a:gd name="T66" fmla="*/ 2 w 274"/>
                <a:gd name="T67" fmla="*/ 157 h 271"/>
                <a:gd name="T68" fmla="*/ 4 w 274"/>
                <a:gd name="T69" fmla="*/ 203 h 271"/>
                <a:gd name="T70" fmla="*/ 4 w 274"/>
                <a:gd name="T71" fmla="*/ 215 h 271"/>
                <a:gd name="T72" fmla="*/ 34 w 274"/>
                <a:gd name="T73" fmla="*/ 219 h 271"/>
                <a:gd name="T74" fmla="*/ 66 w 274"/>
                <a:gd name="T75" fmla="*/ 219 h 271"/>
                <a:gd name="T76" fmla="*/ 75 w 274"/>
                <a:gd name="T77" fmla="*/ 228 h 271"/>
                <a:gd name="T78" fmla="*/ 86 w 274"/>
                <a:gd name="T79" fmla="*/ 239 h 271"/>
                <a:gd name="T80" fmla="*/ 98 w 274"/>
                <a:gd name="T81" fmla="*/ 240 h 271"/>
                <a:gd name="T82" fmla="*/ 103 w 274"/>
                <a:gd name="T83" fmla="*/ 251 h 271"/>
                <a:gd name="T84" fmla="*/ 102 w 274"/>
                <a:gd name="T85" fmla="*/ 267 h 271"/>
                <a:gd name="T86" fmla="*/ 111 w 274"/>
                <a:gd name="T87" fmla="*/ 271 h 271"/>
                <a:gd name="T88" fmla="*/ 111 w 274"/>
                <a:gd name="T89" fmla="*/ 271 h 271"/>
                <a:gd name="T90" fmla="*/ 111 w 274"/>
                <a:gd name="T91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4" h="271">
                  <a:moveTo>
                    <a:pt x="111" y="271"/>
                  </a:moveTo>
                  <a:lnTo>
                    <a:pt x="121" y="242"/>
                  </a:lnTo>
                  <a:lnTo>
                    <a:pt x="141" y="242"/>
                  </a:lnTo>
                  <a:lnTo>
                    <a:pt x="169" y="246"/>
                  </a:lnTo>
                  <a:lnTo>
                    <a:pt x="201" y="244"/>
                  </a:lnTo>
                  <a:lnTo>
                    <a:pt x="237" y="244"/>
                  </a:lnTo>
                  <a:lnTo>
                    <a:pt x="237" y="219"/>
                  </a:lnTo>
                  <a:lnTo>
                    <a:pt x="242" y="199"/>
                  </a:lnTo>
                  <a:lnTo>
                    <a:pt x="242" y="148"/>
                  </a:lnTo>
                  <a:lnTo>
                    <a:pt x="265" y="148"/>
                  </a:lnTo>
                  <a:lnTo>
                    <a:pt x="274" y="135"/>
                  </a:lnTo>
                  <a:lnTo>
                    <a:pt x="269" y="125"/>
                  </a:lnTo>
                  <a:lnTo>
                    <a:pt x="264" y="112"/>
                  </a:lnTo>
                  <a:lnTo>
                    <a:pt x="271" y="100"/>
                  </a:lnTo>
                  <a:lnTo>
                    <a:pt x="273" y="87"/>
                  </a:lnTo>
                  <a:lnTo>
                    <a:pt x="273" y="71"/>
                  </a:lnTo>
                  <a:lnTo>
                    <a:pt x="267" y="57"/>
                  </a:lnTo>
                  <a:lnTo>
                    <a:pt x="258" y="46"/>
                  </a:lnTo>
                  <a:lnTo>
                    <a:pt x="253" y="32"/>
                  </a:lnTo>
                  <a:lnTo>
                    <a:pt x="249" y="20"/>
                  </a:lnTo>
                  <a:lnTo>
                    <a:pt x="237" y="7"/>
                  </a:lnTo>
                  <a:lnTo>
                    <a:pt x="200" y="7"/>
                  </a:lnTo>
                  <a:lnTo>
                    <a:pt x="169" y="4"/>
                  </a:lnTo>
                  <a:lnTo>
                    <a:pt x="148" y="0"/>
                  </a:lnTo>
                  <a:lnTo>
                    <a:pt x="146" y="36"/>
                  </a:lnTo>
                  <a:lnTo>
                    <a:pt x="139" y="48"/>
                  </a:lnTo>
                  <a:lnTo>
                    <a:pt x="116" y="48"/>
                  </a:lnTo>
                  <a:lnTo>
                    <a:pt x="100" y="50"/>
                  </a:lnTo>
                  <a:lnTo>
                    <a:pt x="64" y="48"/>
                  </a:lnTo>
                  <a:lnTo>
                    <a:pt x="41" y="48"/>
                  </a:lnTo>
                  <a:lnTo>
                    <a:pt x="2" y="50"/>
                  </a:lnTo>
                  <a:lnTo>
                    <a:pt x="0" y="93"/>
                  </a:lnTo>
                  <a:lnTo>
                    <a:pt x="4" y="121"/>
                  </a:lnTo>
                  <a:lnTo>
                    <a:pt x="2" y="157"/>
                  </a:lnTo>
                  <a:lnTo>
                    <a:pt x="4" y="203"/>
                  </a:lnTo>
                  <a:lnTo>
                    <a:pt x="4" y="215"/>
                  </a:lnTo>
                  <a:lnTo>
                    <a:pt x="34" y="219"/>
                  </a:lnTo>
                  <a:lnTo>
                    <a:pt x="66" y="219"/>
                  </a:lnTo>
                  <a:lnTo>
                    <a:pt x="75" y="228"/>
                  </a:lnTo>
                  <a:lnTo>
                    <a:pt x="86" y="239"/>
                  </a:lnTo>
                  <a:lnTo>
                    <a:pt x="98" y="240"/>
                  </a:lnTo>
                  <a:lnTo>
                    <a:pt x="103" y="251"/>
                  </a:lnTo>
                  <a:lnTo>
                    <a:pt x="102" y="267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205">
              <a:extLst>
                <a:ext uri="{FF2B5EF4-FFF2-40B4-BE49-F238E27FC236}">
                  <a16:creationId xmlns:a16="http://schemas.microsoft.com/office/drawing/2014/main" id="{9F577C80-D925-F473-EDF3-5F2701669E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69414" y="10200314"/>
              <a:ext cx="955430" cy="1032226"/>
            </a:xfrm>
            <a:custGeom>
              <a:avLst/>
              <a:gdLst>
                <a:gd name="T0" fmla="*/ 354 w 423"/>
                <a:gd name="T1" fmla="*/ 436 h 457"/>
                <a:gd name="T2" fmla="*/ 359 w 423"/>
                <a:gd name="T3" fmla="*/ 395 h 457"/>
                <a:gd name="T4" fmla="*/ 395 w 423"/>
                <a:gd name="T5" fmla="*/ 370 h 457"/>
                <a:gd name="T6" fmla="*/ 423 w 423"/>
                <a:gd name="T7" fmla="*/ 322 h 457"/>
                <a:gd name="T8" fmla="*/ 404 w 423"/>
                <a:gd name="T9" fmla="*/ 303 h 457"/>
                <a:gd name="T10" fmla="*/ 390 w 423"/>
                <a:gd name="T11" fmla="*/ 279 h 457"/>
                <a:gd name="T12" fmla="*/ 377 w 423"/>
                <a:gd name="T13" fmla="*/ 251 h 457"/>
                <a:gd name="T14" fmla="*/ 352 w 423"/>
                <a:gd name="T15" fmla="*/ 235 h 457"/>
                <a:gd name="T16" fmla="*/ 343 w 423"/>
                <a:gd name="T17" fmla="*/ 212 h 457"/>
                <a:gd name="T18" fmla="*/ 318 w 423"/>
                <a:gd name="T19" fmla="*/ 199 h 457"/>
                <a:gd name="T20" fmla="*/ 297 w 423"/>
                <a:gd name="T21" fmla="*/ 183 h 457"/>
                <a:gd name="T22" fmla="*/ 274 w 423"/>
                <a:gd name="T23" fmla="*/ 162 h 457"/>
                <a:gd name="T24" fmla="*/ 256 w 423"/>
                <a:gd name="T25" fmla="*/ 158 h 457"/>
                <a:gd name="T26" fmla="*/ 231 w 423"/>
                <a:gd name="T27" fmla="*/ 142 h 457"/>
                <a:gd name="T28" fmla="*/ 213 w 423"/>
                <a:gd name="T29" fmla="*/ 112 h 457"/>
                <a:gd name="T30" fmla="*/ 181 w 423"/>
                <a:gd name="T31" fmla="*/ 78 h 457"/>
                <a:gd name="T32" fmla="*/ 167 w 423"/>
                <a:gd name="T33" fmla="*/ 60 h 457"/>
                <a:gd name="T34" fmla="*/ 151 w 423"/>
                <a:gd name="T35" fmla="*/ 32 h 457"/>
                <a:gd name="T36" fmla="*/ 112 w 423"/>
                <a:gd name="T37" fmla="*/ 28 h 457"/>
                <a:gd name="T38" fmla="*/ 100 w 423"/>
                <a:gd name="T39" fmla="*/ 4 h 457"/>
                <a:gd name="T40" fmla="*/ 71 w 423"/>
                <a:gd name="T41" fmla="*/ 0 h 457"/>
                <a:gd name="T42" fmla="*/ 48 w 423"/>
                <a:gd name="T43" fmla="*/ 4 h 457"/>
                <a:gd name="T44" fmla="*/ 28 w 423"/>
                <a:gd name="T45" fmla="*/ 25 h 457"/>
                <a:gd name="T46" fmla="*/ 9 w 423"/>
                <a:gd name="T47" fmla="*/ 52 h 457"/>
                <a:gd name="T48" fmla="*/ 12 w 423"/>
                <a:gd name="T49" fmla="*/ 214 h 457"/>
                <a:gd name="T50" fmla="*/ 0 w 423"/>
                <a:gd name="T51" fmla="*/ 253 h 457"/>
                <a:gd name="T52" fmla="*/ 30 w 423"/>
                <a:gd name="T53" fmla="*/ 322 h 457"/>
                <a:gd name="T54" fmla="*/ 67 w 423"/>
                <a:gd name="T55" fmla="*/ 336 h 457"/>
                <a:gd name="T56" fmla="*/ 78 w 423"/>
                <a:gd name="T57" fmla="*/ 360 h 457"/>
                <a:gd name="T58" fmla="*/ 80 w 423"/>
                <a:gd name="T59" fmla="*/ 393 h 457"/>
                <a:gd name="T60" fmla="*/ 87 w 423"/>
                <a:gd name="T61" fmla="*/ 416 h 457"/>
                <a:gd name="T62" fmla="*/ 244 w 423"/>
                <a:gd name="T63" fmla="*/ 436 h 457"/>
                <a:gd name="T64" fmla="*/ 308 w 423"/>
                <a:gd name="T65" fmla="*/ 440 h 457"/>
                <a:gd name="T66" fmla="*/ 342 w 423"/>
                <a:gd name="T67" fmla="*/ 457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23" h="457">
                  <a:moveTo>
                    <a:pt x="342" y="457"/>
                  </a:moveTo>
                  <a:lnTo>
                    <a:pt x="354" y="436"/>
                  </a:lnTo>
                  <a:lnTo>
                    <a:pt x="359" y="424"/>
                  </a:lnTo>
                  <a:lnTo>
                    <a:pt x="359" y="395"/>
                  </a:lnTo>
                  <a:lnTo>
                    <a:pt x="386" y="388"/>
                  </a:lnTo>
                  <a:lnTo>
                    <a:pt x="395" y="370"/>
                  </a:lnTo>
                  <a:lnTo>
                    <a:pt x="415" y="336"/>
                  </a:lnTo>
                  <a:lnTo>
                    <a:pt x="423" y="322"/>
                  </a:lnTo>
                  <a:lnTo>
                    <a:pt x="416" y="308"/>
                  </a:lnTo>
                  <a:lnTo>
                    <a:pt x="404" y="303"/>
                  </a:lnTo>
                  <a:lnTo>
                    <a:pt x="391" y="292"/>
                  </a:lnTo>
                  <a:lnTo>
                    <a:pt x="390" y="279"/>
                  </a:lnTo>
                  <a:lnTo>
                    <a:pt x="383" y="265"/>
                  </a:lnTo>
                  <a:lnTo>
                    <a:pt x="377" y="251"/>
                  </a:lnTo>
                  <a:lnTo>
                    <a:pt x="361" y="249"/>
                  </a:lnTo>
                  <a:lnTo>
                    <a:pt x="352" y="235"/>
                  </a:lnTo>
                  <a:lnTo>
                    <a:pt x="352" y="222"/>
                  </a:lnTo>
                  <a:lnTo>
                    <a:pt x="343" y="212"/>
                  </a:lnTo>
                  <a:lnTo>
                    <a:pt x="334" y="205"/>
                  </a:lnTo>
                  <a:lnTo>
                    <a:pt x="318" y="199"/>
                  </a:lnTo>
                  <a:lnTo>
                    <a:pt x="306" y="190"/>
                  </a:lnTo>
                  <a:lnTo>
                    <a:pt x="297" y="183"/>
                  </a:lnTo>
                  <a:lnTo>
                    <a:pt x="279" y="174"/>
                  </a:lnTo>
                  <a:lnTo>
                    <a:pt x="274" y="162"/>
                  </a:lnTo>
                  <a:lnTo>
                    <a:pt x="263" y="149"/>
                  </a:lnTo>
                  <a:lnTo>
                    <a:pt x="256" y="158"/>
                  </a:lnTo>
                  <a:lnTo>
                    <a:pt x="247" y="148"/>
                  </a:lnTo>
                  <a:lnTo>
                    <a:pt x="231" y="142"/>
                  </a:lnTo>
                  <a:lnTo>
                    <a:pt x="224" y="126"/>
                  </a:lnTo>
                  <a:lnTo>
                    <a:pt x="213" y="112"/>
                  </a:lnTo>
                  <a:lnTo>
                    <a:pt x="185" y="93"/>
                  </a:lnTo>
                  <a:lnTo>
                    <a:pt x="181" y="78"/>
                  </a:lnTo>
                  <a:lnTo>
                    <a:pt x="180" y="62"/>
                  </a:lnTo>
                  <a:lnTo>
                    <a:pt x="167" y="60"/>
                  </a:lnTo>
                  <a:lnTo>
                    <a:pt x="151" y="52"/>
                  </a:lnTo>
                  <a:lnTo>
                    <a:pt x="151" y="32"/>
                  </a:lnTo>
                  <a:lnTo>
                    <a:pt x="135" y="34"/>
                  </a:lnTo>
                  <a:lnTo>
                    <a:pt x="112" y="28"/>
                  </a:lnTo>
                  <a:lnTo>
                    <a:pt x="105" y="14"/>
                  </a:lnTo>
                  <a:lnTo>
                    <a:pt x="100" y="4"/>
                  </a:lnTo>
                  <a:lnTo>
                    <a:pt x="84" y="5"/>
                  </a:lnTo>
                  <a:lnTo>
                    <a:pt x="71" y="0"/>
                  </a:lnTo>
                  <a:lnTo>
                    <a:pt x="60" y="2"/>
                  </a:lnTo>
                  <a:lnTo>
                    <a:pt x="48" y="4"/>
                  </a:lnTo>
                  <a:lnTo>
                    <a:pt x="44" y="27"/>
                  </a:lnTo>
                  <a:lnTo>
                    <a:pt x="28" y="25"/>
                  </a:lnTo>
                  <a:lnTo>
                    <a:pt x="43" y="39"/>
                  </a:lnTo>
                  <a:lnTo>
                    <a:pt x="9" y="52"/>
                  </a:lnTo>
                  <a:lnTo>
                    <a:pt x="11" y="174"/>
                  </a:lnTo>
                  <a:lnTo>
                    <a:pt x="12" y="214"/>
                  </a:lnTo>
                  <a:lnTo>
                    <a:pt x="12" y="242"/>
                  </a:lnTo>
                  <a:lnTo>
                    <a:pt x="0" y="253"/>
                  </a:lnTo>
                  <a:lnTo>
                    <a:pt x="14" y="333"/>
                  </a:lnTo>
                  <a:lnTo>
                    <a:pt x="30" y="322"/>
                  </a:lnTo>
                  <a:lnTo>
                    <a:pt x="50" y="324"/>
                  </a:lnTo>
                  <a:lnTo>
                    <a:pt x="67" y="336"/>
                  </a:lnTo>
                  <a:lnTo>
                    <a:pt x="76" y="347"/>
                  </a:lnTo>
                  <a:lnTo>
                    <a:pt x="78" y="360"/>
                  </a:lnTo>
                  <a:lnTo>
                    <a:pt x="76" y="379"/>
                  </a:lnTo>
                  <a:lnTo>
                    <a:pt x="80" y="393"/>
                  </a:lnTo>
                  <a:lnTo>
                    <a:pt x="85" y="402"/>
                  </a:lnTo>
                  <a:lnTo>
                    <a:pt x="87" y="416"/>
                  </a:lnTo>
                  <a:lnTo>
                    <a:pt x="185" y="445"/>
                  </a:lnTo>
                  <a:lnTo>
                    <a:pt x="244" y="436"/>
                  </a:lnTo>
                  <a:lnTo>
                    <a:pt x="278" y="427"/>
                  </a:lnTo>
                  <a:lnTo>
                    <a:pt x="308" y="440"/>
                  </a:lnTo>
                  <a:lnTo>
                    <a:pt x="342" y="457"/>
                  </a:lnTo>
                  <a:lnTo>
                    <a:pt x="342" y="457"/>
                  </a:lnTo>
                  <a:lnTo>
                    <a:pt x="342" y="4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206">
              <a:extLst>
                <a:ext uri="{FF2B5EF4-FFF2-40B4-BE49-F238E27FC236}">
                  <a16:creationId xmlns:a16="http://schemas.microsoft.com/office/drawing/2014/main" id="{7EC25037-010A-FE2F-4CA0-22AB6A59CC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26556" y="9396218"/>
              <a:ext cx="397531" cy="659540"/>
            </a:xfrm>
            <a:custGeom>
              <a:avLst/>
              <a:gdLst>
                <a:gd name="T0" fmla="*/ 128 w 176"/>
                <a:gd name="T1" fmla="*/ 292 h 292"/>
                <a:gd name="T2" fmla="*/ 151 w 176"/>
                <a:gd name="T3" fmla="*/ 292 h 292"/>
                <a:gd name="T4" fmla="*/ 165 w 176"/>
                <a:gd name="T5" fmla="*/ 283 h 292"/>
                <a:gd name="T6" fmla="*/ 167 w 176"/>
                <a:gd name="T7" fmla="*/ 246 h 292"/>
                <a:gd name="T8" fmla="*/ 165 w 176"/>
                <a:gd name="T9" fmla="*/ 222 h 292"/>
                <a:gd name="T10" fmla="*/ 169 w 176"/>
                <a:gd name="T11" fmla="*/ 178 h 292"/>
                <a:gd name="T12" fmla="*/ 173 w 176"/>
                <a:gd name="T13" fmla="*/ 142 h 292"/>
                <a:gd name="T14" fmla="*/ 176 w 176"/>
                <a:gd name="T15" fmla="*/ 91 h 292"/>
                <a:gd name="T16" fmla="*/ 149 w 176"/>
                <a:gd name="T17" fmla="*/ 91 h 292"/>
                <a:gd name="T18" fmla="*/ 121 w 176"/>
                <a:gd name="T19" fmla="*/ 91 h 292"/>
                <a:gd name="T20" fmla="*/ 101 w 176"/>
                <a:gd name="T21" fmla="*/ 91 h 292"/>
                <a:gd name="T22" fmla="*/ 100 w 176"/>
                <a:gd name="T23" fmla="*/ 75 h 292"/>
                <a:gd name="T24" fmla="*/ 85 w 176"/>
                <a:gd name="T25" fmla="*/ 66 h 292"/>
                <a:gd name="T26" fmla="*/ 87 w 176"/>
                <a:gd name="T27" fmla="*/ 53 h 292"/>
                <a:gd name="T28" fmla="*/ 71 w 176"/>
                <a:gd name="T29" fmla="*/ 52 h 292"/>
                <a:gd name="T30" fmla="*/ 73 w 176"/>
                <a:gd name="T31" fmla="*/ 36 h 292"/>
                <a:gd name="T32" fmla="*/ 43 w 176"/>
                <a:gd name="T33" fmla="*/ 36 h 292"/>
                <a:gd name="T34" fmla="*/ 43 w 176"/>
                <a:gd name="T35" fmla="*/ 23 h 292"/>
                <a:gd name="T36" fmla="*/ 34 w 176"/>
                <a:gd name="T37" fmla="*/ 5 h 292"/>
                <a:gd name="T38" fmla="*/ 12 w 176"/>
                <a:gd name="T39" fmla="*/ 0 h 292"/>
                <a:gd name="T40" fmla="*/ 12 w 176"/>
                <a:gd name="T41" fmla="*/ 44 h 292"/>
                <a:gd name="T42" fmla="*/ 11 w 176"/>
                <a:gd name="T43" fmla="*/ 60 h 292"/>
                <a:gd name="T44" fmla="*/ 4 w 176"/>
                <a:gd name="T45" fmla="*/ 73 h 292"/>
                <a:gd name="T46" fmla="*/ 11 w 176"/>
                <a:gd name="T47" fmla="*/ 142 h 292"/>
                <a:gd name="T48" fmla="*/ 11 w 176"/>
                <a:gd name="T49" fmla="*/ 174 h 292"/>
                <a:gd name="T50" fmla="*/ 9 w 176"/>
                <a:gd name="T51" fmla="*/ 190 h 292"/>
                <a:gd name="T52" fmla="*/ 0 w 176"/>
                <a:gd name="T53" fmla="*/ 205 h 292"/>
                <a:gd name="T54" fmla="*/ 2 w 176"/>
                <a:gd name="T55" fmla="*/ 221 h 292"/>
                <a:gd name="T56" fmla="*/ 5 w 176"/>
                <a:gd name="T57" fmla="*/ 238 h 292"/>
                <a:gd name="T58" fmla="*/ 7 w 176"/>
                <a:gd name="T59" fmla="*/ 251 h 292"/>
                <a:gd name="T60" fmla="*/ 2 w 176"/>
                <a:gd name="T61" fmla="*/ 271 h 292"/>
                <a:gd name="T62" fmla="*/ 0 w 176"/>
                <a:gd name="T63" fmla="*/ 288 h 292"/>
                <a:gd name="T64" fmla="*/ 12 w 176"/>
                <a:gd name="T65" fmla="*/ 290 h 292"/>
                <a:gd name="T66" fmla="*/ 41 w 176"/>
                <a:gd name="T67" fmla="*/ 288 h 292"/>
                <a:gd name="T68" fmla="*/ 84 w 176"/>
                <a:gd name="T69" fmla="*/ 290 h 292"/>
                <a:gd name="T70" fmla="*/ 119 w 176"/>
                <a:gd name="T71" fmla="*/ 290 h 292"/>
                <a:gd name="T72" fmla="*/ 128 w 176"/>
                <a:gd name="T73" fmla="*/ 292 h 292"/>
                <a:gd name="T74" fmla="*/ 128 w 176"/>
                <a:gd name="T75" fmla="*/ 292 h 292"/>
                <a:gd name="T76" fmla="*/ 128 w 176"/>
                <a:gd name="T7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6" h="292">
                  <a:moveTo>
                    <a:pt x="128" y="292"/>
                  </a:moveTo>
                  <a:lnTo>
                    <a:pt x="151" y="292"/>
                  </a:lnTo>
                  <a:lnTo>
                    <a:pt x="165" y="283"/>
                  </a:lnTo>
                  <a:lnTo>
                    <a:pt x="167" y="246"/>
                  </a:lnTo>
                  <a:lnTo>
                    <a:pt x="165" y="222"/>
                  </a:lnTo>
                  <a:lnTo>
                    <a:pt x="169" y="178"/>
                  </a:lnTo>
                  <a:lnTo>
                    <a:pt x="173" y="142"/>
                  </a:lnTo>
                  <a:lnTo>
                    <a:pt x="176" y="91"/>
                  </a:lnTo>
                  <a:lnTo>
                    <a:pt x="149" y="91"/>
                  </a:lnTo>
                  <a:lnTo>
                    <a:pt x="121" y="91"/>
                  </a:lnTo>
                  <a:lnTo>
                    <a:pt x="101" y="91"/>
                  </a:lnTo>
                  <a:lnTo>
                    <a:pt x="100" y="75"/>
                  </a:lnTo>
                  <a:lnTo>
                    <a:pt x="85" y="66"/>
                  </a:lnTo>
                  <a:lnTo>
                    <a:pt x="87" y="53"/>
                  </a:lnTo>
                  <a:lnTo>
                    <a:pt x="71" y="52"/>
                  </a:lnTo>
                  <a:lnTo>
                    <a:pt x="73" y="36"/>
                  </a:lnTo>
                  <a:lnTo>
                    <a:pt x="43" y="36"/>
                  </a:lnTo>
                  <a:lnTo>
                    <a:pt x="43" y="23"/>
                  </a:lnTo>
                  <a:lnTo>
                    <a:pt x="34" y="5"/>
                  </a:lnTo>
                  <a:lnTo>
                    <a:pt x="12" y="0"/>
                  </a:lnTo>
                  <a:lnTo>
                    <a:pt x="12" y="44"/>
                  </a:lnTo>
                  <a:lnTo>
                    <a:pt x="11" y="60"/>
                  </a:lnTo>
                  <a:lnTo>
                    <a:pt x="4" y="73"/>
                  </a:lnTo>
                  <a:lnTo>
                    <a:pt x="11" y="142"/>
                  </a:lnTo>
                  <a:lnTo>
                    <a:pt x="11" y="174"/>
                  </a:lnTo>
                  <a:lnTo>
                    <a:pt x="9" y="190"/>
                  </a:lnTo>
                  <a:lnTo>
                    <a:pt x="0" y="205"/>
                  </a:lnTo>
                  <a:lnTo>
                    <a:pt x="2" y="221"/>
                  </a:lnTo>
                  <a:lnTo>
                    <a:pt x="5" y="238"/>
                  </a:lnTo>
                  <a:lnTo>
                    <a:pt x="7" y="251"/>
                  </a:lnTo>
                  <a:lnTo>
                    <a:pt x="2" y="271"/>
                  </a:lnTo>
                  <a:lnTo>
                    <a:pt x="0" y="288"/>
                  </a:lnTo>
                  <a:lnTo>
                    <a:pt x="12" y="290"/>
                  </a:lnTo>
                  <a:lnTo>
                    <a:pt x="41" y="288"/>
                  </a:lnTo>
                  <a:lnTo>
                    <a:pt x="84" y="290"/>
                  </a:lnTo>
                  <a:lnTo>
                    <a:pt x="119" y="290"/>
                  </a:lnTo>
                  <a:lnTo>
                    <a:pt x="128" y="292"/>
                  </a:lnTo>
                  <a:lnTo>
                    <a:pt x="128" y="292"/>
                  </a:lnTo>
                  <a:lnTo>
                    <a:pt x="12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207">
              <a:extLst>
                <a:ext uri="{FF2B5EF4-FFF2-40B4-BE49-F238E27FC236}">
                  <a16:creationId xmlns:a16="http://schemas.microsoft.com/office/drawing/2014/main" id="{CEA7CDF8-8846-E76B-DCF2-66A27FC00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53212" y="9211004"/>
              <a:ext cx="711491" cy="815391"/>
            </a:xfrm>
            <a:custGeom>
              <a:avLst/>
              <a:gdLst>
                <a:gd name="T0" fmla="*/ 242 w 315"/>
                <a:gd name="T1" fmla="*/ 356 h 361"/>
                <a:gd name="T2" fmla="*/ 267 w 315"/>
                <a:gd name="T3" fmla="*/ 342 h 361"/>
                <a:gd name="T4" fmla="*/ 290 w 315"/>
                <a:gd name="T5" fmla="*/ 326 h 361"/>
                <a:gd name="T6" fmla="*/ 315 w 315"/>
                <a:gd name="T7" fmla="*/ 317 h 361"/>
                <a:gd name="T8" fmla="*/ 299 w 315"/>
                <a:gd name="T9" fmla="*/ 292 h 361"/>
                <a:gd name="T10" fmla="*/ 274 w 315"/>
                <a:gd name="T11" fmla="*/ 276 h 361"/>
                <a:gd name="T12" fmla="*/ 258 w 315"/>
                <a:gd name="T13" fmla="*/ 251 h 361"/>
                <a:gd name="T14" fmla="*/ 255 w 315"/>
                <a:gd name="T15" fmla="*/ 224 h 361"/>
                <a:gd name="T16" fmla="*/ 253 w 315"/>
                <a:gd name="T17" fmla="*/ 196 h 361"/>
                <a:gd name="T18" fmla="*/ 246 w 315"/>
                <a:gd name="T19" fmla="*/ 173 h 361"/>
                <a:gd name="T20" fmla="*/ 253 w 315"/>
                <a:gd name="T21" fmla="*/ 134 h 361"/>
                <a:gd name="T22" fmla="*/ 241 w 315"/>
                <a:gd name="T23" fmla="*/ 112 h 361"/>
                <a:gd name="T24" fmla="*/ 233 w 315"/>
                <a:gd name="T25" fmla="*/ 80 h 361"/>
                <a:gd name="T26" fmla="*/ 228 w 315"/>
                <a:gd name="T27" fmla="*/ 46 h 361"/>
                <a:gd name="T28" fmla="*/ 221 w 315"/>
                <a:gd name="T29" fmla="*/ 23 h 361"/>
                <a:gd name="T30" fmla="*/ 203 w 315"/>
                <a:gd name="T31" fmla="*/ 14 h 361"/>
                <a:gd name="T32" fmla="*/ 175 w 315"/>
                <a:gd name="T33" fmla="*/ 11 h 361"/>
                <a:gd name="T34" fmla="*/ 144 w 315"/>
                <a:gd name="T35" fmla="*/ 20 h 361"/>
                <a:gd name="T36" fmla="*/ 116 w 315"/>
                <a:gd name="T37" fmla="*/ 50 h 361"/>
                <a:gd name="T38" fmla="*/ 57 w 315"/>
                <a:gd name="T39" fmla="*/ 103 h 361"/>
                <a:gd name="T40" fmla="*/ 52 w 315"/>
                <a:gd name="T41" fmla="*/ 119 h 361"/>
                <a:gd name="T42" fmla="*/ 25 w 315"/>
                <a:gd name="T43" fmla="*/ 148 h 361"/>
                <a:gd name="T44" fmla="*/ 0 w 315"/>
                <a:gd name="T45" fmla="*/ 175 h 361"/>
                <a:gd name="T46" fmla="*/ 27 w 315"/>
                <a:gd name="T47" fmla="*/ 187 h 361"/>
                <a:gd name="T48" fmla="*/ 47 w 315"/>
                <a:gd name="T49" fmla="*/ 219 h 361"/>
                <a:gd name="T50" fmla="*/ 73 w 315"/>
                <a:gd name="T51" fmla="*/ 235 h 361"/>
                <a:gd name="T52" fmla="*/ 102 w 315"/>
                <a:gd name="T53" fmla="*/ 242 h 361"/>
                <a:gd name="T54" fmla="*/ 118 w 315"/>
                <a:gd name="T55" fmla="*/ 264 h 361"/>
                <a:gd name="T56" fmla="*/ 139 w 315"/>
                <a:gd name="T57" fmla="*/ 278 h 361"/>
                <a:gd name="T58" fmla="*/ 164 w 315"/>
                <a:gd name="T59" fmla="*/ 281 h 361"/>
                <a:gd name="T60" fmla="*/ 180 w 315"/>
                <a:gd name="T61" fmla="*/ 306 h 361"/>
                <a:gd name="T62" fmla="*/ 194 w 315"/>
                <a:gd name="T63" fmla="*/ 331 h 361"/>
                <a:gd name="T64" fmla="*/ 217 w 315"/>
                <a:gd name="T65" fmla="*/ 347 h 361"/>
                <a:gd name="T66" fmla="*/ 232 w 315"/>
                <a:gd name="T67" fmla="*/ 361 h 361"/>
                <a:gd name="T68" fmla="*/ 232 w 315"/>
                <a:gd name="T69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361">
                  <a:moveTo>
                    <a:pt x="232" y="361"/>
                  </a:moveTo>
                  <a:lnTo>
                    <a:pt x="242" y="356"/>
                  </a:lnTo>
                  <a:lnTo>
                    <a:pt x="255" y="351"/>
                  </a:lnTo>
                  <a:lnTo>
                    <a:pt x="267" y="342"/>
                  </a:lnTo>
                  <a:lnTo>
                    <a:pt x="283" y="338"/>
                  </a:lnTo>
                  <a:lnTo>
                    <a:pt x="290" y="326"/>
                  </a:lnTo>
                  <a:lnTo>
                    <a:pt x="305" y="324"/>
                  </a:lnTo>
                  <a:lnTo>
                    <a:pt x="315" y="317"/>
                  </a:lnTo>
                  <a:lnTo>
                    <a:pt x="306" y="303"/>
                  </a:lnTo>
                  <a:lnTo>
                    <a:pt x="299" y="292"/>
                  </a:lnTo>
                  <a:lnTo>
                    <a:pt x="283" y="283"/>
                  </a:lnTo>
                  <a:lnTo>
                    <a:pt x="274" y="276"/>
                  </a:lnTo>
                  <a:lnTo>
                    <a:pt x="264" y="265"/>
                  </a:lnTo>
                  <a:lnTo>
                    <a:pt x="258" y="251"/>
                  </a:lnTo>
                  <a:lnTo>
                    <a:pt x="260" y="239"/>
                  </a:lnTo>
                  <a:lnTo>
                    <a:pt x="255" y="224"/>
                  </a:lnTo>
                  <a:lnTo>
                    <a:pt x="249" y="212"/>
                  </a:lnTo>
                  <a:lnTo>
                    <a:pt x="253" y="196"/>
                  </a:lnTo>
                  <a:lnTo>
                    <a:pt x="248" y="182"/>
                  </a:lnTo>
                  <a:lnTo>
                    <a:pt x="246" y="173"/>
                  </a:lnTo>
                  <a:lnTo>
                    <a:pt x="248" y="157"/>
                  </a:lnTo>
                  <a:lnTo>
                    <a:pt x="253" y="134"/>
                  </a:lnTo>
                  <a:lnTo>
                    <a:pt x="241" y="130"/>
                  </a:lnTo>
                  <a:lnTo>
                    <a:pt x="241" y="112"/>
                  </a:lnTo>
                  <a:lnTo>
                    <a:pt x="239" y="100"/>
                  </a:lnTo>
                  <a:lnTo>
                    <a:pt x="233" y="80"/>
                  </a:lnTo>
                  <a:lnTo>
                    <a:pt x="226" y="66"/>
                  </a:lnTo>
                  <a:lnTo>
                    <a:pt x="228" y="46"/>
                  </a:lnTo>
                  <a:lnTo>
                    <a:pt x="230" y="37"/>
                  </a:lnTo>
                  <a:lnTo>
                    <a:pt x="221" y="23"/>
                  </a:lnTo>
                  <a:lnTo>
                    <a:pt x="217" y="11"/>
                  </a:lnTo>
                  <a:lnTo>
                    <a:pt x="203" y="14"/>
                  </a:lnTo>
                  <a:lnTo>
                    <a:pt x="191" y="13"/>
                  </a:lnTo>
                  <a:lnTo>
                    <a:pt x="175" y="11"/>
                  </a:lnTo>
                  <a:lnTo>
                    <a:pt x="164" y="0"/>
                  </a:lnTo>
                  <a:lnTo>
                    <a:pt x="144" y="20"/>
                  </a:lnTo>
                  <a:lnTo>
                    <a:pt x="137" y="32"/>
                  </a:lnTo>
                  <a:lnTo>
                    <a:pt x="116" y="50"/>
                  </a:lnTo>
                  <a:lnTo>
                    <a:pt x="66" y="102"/>
                  </a:lnTo>
                  <a:lnTo>
                    <a:pt x="57" y="103"/>
                  </a:lnTo>
                  <a:lnTo>
                    <a:pt x="39" y="109"/>
                  </a:lnTo>
                  <a:lnTo>
                    <a:pt x="52" y="119"/>
                  </a:lnTo>
                  <a:lnTo>
                    <a:pt x="38" y="134"/>
                  </a:lnTo>
                  <a:lnTo>
                    <a:pt x="25" y="148"/>
                  </a:lnTo>
                  <a:lnTo>
                    <a:pt x="7" y="166"/>
                  </a:lnTo>
                  <a:lnTo>
                    <a:pt x="0" y="175"/>
                  </a:lnTo>
                  <a:lnTo>
                    <a:pt x="16" y="173"/>
                  </a:lnTo>
                  <a:lnTo>
                    <a:pt x="27" y="187"/>
                  </a:lnTo>
                  <a:lnTo>
                    <a:pt x="34" y="210"/>
                  </a:lnTo>
                  <a:lnTo>
                    <a:pt x="47" y="219"/>
                  </a:lnTo>
                  <a:lnTo>
                    <a:pt x="57" y="226"/>
                  </a:lnTo>
                  <a:lnTo>
                    <a:pt x="73" y="235"/>
                  </a:lnTo>
                  <a:lnTo>
                    <a:pt x="86" y="237"/>
                  </a:lnTo>
                  <a:lnTo>
                    <a:pt x="102" y="242"/>
                  </a:lnTo>
                  <a:lnTo>
                    <a:pt x="111" y="249"/>
                  </a:lnTo>
                  <a:lnTo>
                    <a:pt x="118" y="264"/>
                  </a:lnTo>
                  <a:lnTo>
                    <a:pt x="127" y="271"/>
                  </a:lnTo>
                  <a:lnTo>
                    <a:pt x="139" y="278"/>
                  </a:lnTo>
                  <a:lnTo>
                    <a:pt x="155" y="280"/>
                  </a:lnTo>
                  <a:lnTo>
                    <a:pt x="164" y="281"/>
                  </a:lnTo>
                  <a:lnTo>
                    <a:pt x="173" y="292"/>
                  </a:lnTo>
                  <a:lnTo>
                    <a:pt x="180" y="306"/>
                  </a:lnTo>
                  <a:lnTo>
                    <a:pt x="189" y="317"/>
                  </a:lnTo>
                  <a:lnTo>
                    <a:pt x="194" y="331"/>
                  </a:lnTo>
                  <a:lnTo>
                    <a:pt x="205" y="338"/>
                  </a:lnTo>
                  <a:lnTo>
                    <a:pt x="217" y="347"/>
                  </a:lnTo>
                  <a:lnTo>
                    <a:pt x="226" y="358"/>
                  </a:lnTo>
                  <a:lnTo>
                    <a:pt x="232" y="361"/>
                  </a:lnTo>
                  <a:lnTo>
                    <a:pt x="232" y="361"/>
                  </a:lnTo>
                  <a:lnTo>
                    <a:pt x="232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208">
              <a:extLst>
                <a:ext uri="{FF2B5EF4-FFF2-40B4-BE49-F238E27FC236}">
                  <a16:creationId xmlns:a16="http://schemas.microsoft.com/office/drawing/2014/main" id="{FCB4CA6E-785C-BC39-093A-0417901CC7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71912" y="9601760"/>
              <a:ext cx="763440" cy="603073"/>
            </a:xfrm>
            <a:custGeom>
              <a:avLst/>
              <a:gdLst>
                <a:gd name="T0" fmla="*/ 313 w 338"/>
                <a:gd name="T1" fmla="*/ 265 h 267"/>
                <a:gd name="T2" fmla="*/ 326 w 338"/>
                <a:gd name="T3" fmla="*/ 261 h 267"/>
                <a:gd name="T4" fmla="*/ 338 w 338"/>
                <a:gd name="T5" fmla="*/ 263 h 267"/>
                <a:gd name="T6" fmla="*/ 338 w 338"/>
                <a:gd name="T7" fmla="*/ 245 h 267"/>
                <a:gd name="T8" fmla="*/ 336 w 338"/>
                <a:gd name="T9" fmla="*/ 233 h 267"/>
                <a:gd name="T10" fmla="*/ 324 w 338"/>
                <a:gd name="T11" fmla="*/ 231 h 267"/>
                <a:gd name="T12" fmla="*/ 319 w 338"/>
                <a:gd name="T13" fmla="*/ 219 h 267"/>
                <a:gd name="T14" fmla="*/ 311 w 338"/>
                <a:gd name="T15" fmla="*/ 204 h 267"/>
                <a:gd name="T16" fmla="*/ 311 w 338"/>
                <a:gd name="T17" fmla="*/ 194 h 267"/>
                <a:gd name="T18" fmla="*/ 301 w 338"/>
                <a:gd name="T19" fmla="*/ 183 h 267"/>
                <a:gd name="T20" fmla="*/ 292 w 338"/>
                <a:gd name="T21" fmla="*/ 172 h 267"/>
                <a:gd name="T22" fmla="*/ 274 w 338"/>
                <a:gd name="T23" fmla="*/ 163 h 267"/>
                <a:gd name="T24" fmla="*/ 265 w 338"/>
                <a:gd name="T25" fmla="*/ 153 h 267"/>
                <a:gd name="T26" fmla="*/ 256 w 338"/>
                <a:gd name="T27" fmla="*/ 146 h 267"/>
                <a:gd name="T28" fmla="*/ 251 w 338"/>
                <a:gd name="T29" fmla="*/ 131 h 267"/>
                <a:gd name="T30" fmla="*/ 253 w 338"/>
                <a:gd name="T31" fmla="*/ 119 h 267"/>
                <a:gd name="T32" fmla="*/ 246 w 338"/>
                <a:gd name="T33" fmla="*/ 108 h 267"/>
                <a:gd name="T34" fmla="*/ 253 w 338"/>
                <a:gd name="T35" fmla="*/ 96 h 267"/>
                <a:gd name="T36" fmla="*/ 246 w 338"/>
                <a:gd name="T37" fmla="*/ 83 h 267"/>
                <a:gd name="T38" fmla="*/ 237 w 338"/>
                <a:gd name="T39" fmla="*/ 74 h 267"/>
                <a:gd name="T40" fmla="*/ 240 w 338"/>
                <a:gd name="T41" fmla="*/ 60 h 267"/>
                <a:gd name="T42" fmla="*/ 240 w 338"/>
                <a:gd name="T43" fmla="*/ 42 h 267"/>
                <a:gd name="T44" fmla="*/ 231 w 338"/>
                <a:gd name="T45" fmla="*/ 32 h 267"/>
                <a:gd name="T46" fmla="*/ 222 w 338"/>
                <a:gd name="T47" fmla="*/ 25 h 267"/>
                <a:gd name="T48" fmla="*/ 206 w 338"/>
                <a:gd name="T49" fmla="*/ 19 h 267"/>
                <a:gd name="T50" fmla="*/ 194 w 338"/>
                <a:gd name="T51" fmla="*/ 21 h 267"/>
                <a:gd name="T52" fmla="*/ 192 w 338"/>
                <a:gd name="T53" fmla="*/ 5 h 267"/>
                <a:gd name="T54" fmla="*/ 167 w 338"/>
                <a:gd name="T55" fmla="*/ 9 h 267"/>
                <a:gd name="T56" fmla="*/ 148 w 338"/>
                <a:gd name="T57" fmla="*/ 0 h 267"/>
                <a:gd name="T58" fmla="*/ 137 w 338"/>
                <a:gd name="T59" fmla="*/ 5 h 267"/>
                <a:gd name="T60" fmla="*/ 125 w 338"/>
                <a:gd name="T61" fmla="*/ 12 h 267"/>
                <a:gd name="T62" fmla="*/ 89 w 338"/>
                <a:gd name="T63" fmla="*/ 12 h 267"/>
                <a:gd name="T64" fmla="*/ 53 w 338"/>
                <a:gd name="T65" fmla="*/ 10 h 267"/>
                <a:gd name="T66" fmla="*/ 20 w 338"/>
                <a:gd name="T67" fmla="*/ 12 h 267"/>
                <a:gd name="T68" fmla="*/ 2 w 338"/>
                <a:gd name="T69" fmla="*/ 10 h 267"/>
                <a:gd name="T70" fmla="*/ 0 w 338"/>
                <a:gd name="T71" fmla="*/ 46 h 267"/>
                <a:gd name="T72" fmla="*/ 0 w 338"/>
                <a:gd name="T73" fmla="*/ 94 h 267"/>
                <a:gd name="T74" fmla="*/ 0 w 338"/>
                <a:gd name="T75" fmla="*/ 121 h 267"/>
                <a:gd name="T76" fmla="*/ 0 w 338"/>
                <a:gd name="T77" fmla="*/ 176 h 267"/>
                <a:gd name="T78" fmla="*/ 0 w 338"/>
                <a:gd name="T79" fmla="*/ 212 h 267"/>
                <a:gd name="T80" fmla="*/ 0 w 338"/>
                <a:gd name="T81" fmla="*/ 256 h 267"/>
                <a:gd name="T82" fmla="*/ 23 w 338"/>
                <a:gd name="T83" fmla="*/ 260 h 267"/>
                <a:gd name="T84" fmla="*/ 55 w 338"/>
                <a:gd name="T85" fmla="*/ 256 h 267"/>
                <a:gd name="T86" fmla="*/ 89 w 338"/>
                <a:gd name="T87" fmla="*/ 265 h 267"/>
                <a:gd name="T88" fmla="*/ 157 w 338"/>
                <a:gd name="T89" fmla="*/ 267 h 267"/>
                <a:gd name="T90" fmla="*/ 187 w 338"/>
                <a:gd name="T91" fmla="*/ 263 h 267"/>
                <a:gd name="T92" fmla="*/ 228 w 338"/>
                <a:gd name="T93" fmla="*/ 265 h 267"/>
                <a:gd name="T94" fmla="*/ 297 w 338"/>
                <a:gd name="T95" fmla="*/ 263 h 267"/>
                <a:gd name="T96" fmla="*/ 313 w 338"/>
                <a:gd name="T97" fmla="*/ 265 h 267"/>
                <a:gd name="T98" fmla="*/ 313 w 338"/>
                <a:gd name="T99" fmla="*/ 265 h 267"/>
                <a:gd name="T100" fmla="*/ 313 w 338"/>
                <a:gd name="T101" fmla="*/ 26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8" h="267">
                  <a:moveTo>
                    <a:pt x="313" y="265"/>
                  </a:moveTo>
                  <a:lnTo>
                    <a:pt x="326" y="261"/>
                  </a:lnTo>
                  <a:lnTo>
                    <a:pt x="338" y="263"/>
                  </a:lnTo>
                  <a:lnTo>
                    <a:pt x="338" y="245"/>
                  </a:lnTo>
                  <a:lnTo>
                    <a:pt x="336" y="233"/>
                  </a:lnTo>
                  <a:lnTo>
                    <a:pt x="324" y="231"/>
                  </a:lnTo>
                  <a:lnTo>
                    <a:pt x="319" y="219"/>
                  </a:lnTo>
                  <a:lnTo>
                    <a:pt x="311" y="204"/>
                  </a:lnTo>
                  <a:lnTo>
                    <a:pt x="311" y="194"/>
                  </a:lnTo>
                  <a:lnTo>
                    <a:pt x="301" y="183"/>
                  </a:lnTo>
                  <a:lnTo>
                    <a:pt x="292" y="172"/>
                  </a:lnTo>
                  <a:lnTo>
                    <a:pt x="274" y="163"/>
                  </a:lnTo>
                  <a:lnTo>
                    <a:pt x="265" y="153"/>
                  </a:lnTo>
                  <a:lnTo>
                    <a:pt x="256" y="146"/>
                  </a:lnTo>
                  <a:lnTo>
                    <a:pt x="251" y="131"/>
                  </a:lnTo>
                  <a:lnTo>
                    <a:pt x="253" y="119"/>
                  </a:lnTo>
                  <a:lnTo>
                    <a:pt x="246" y="108"/>
                  </a:lnTo>
                  <a:lnTo>
                    <a:pt x="253" y="96"/>
                  </a:lnTo>
                  <a:lnTo>
                    <a:pt x="246" y="83"/>
                  </a:lnTo>
                  <a:lnTo>
                    <a:pt x="237" y="74"/>
                  </a:lnTo>
                  <a:lnTo>
                    <a:pt x="240" y="60"/>
                  </a:lnTo>
                  <a:lnTo>
                    <a:pt x="240" y="42"/>
                  </a:lnTo>
                  <a:lnTo>
                    <a:pt x="231" y="32"/>
                  </a:lnTo>
                  <a:lnTo>
                    <a:pt x="222" y="25"/>
                  </a:lnTo>
                  <a:lnTo>
                    <a:pt x="206" y="19"/>
                  </a:lnTo>
                  <a:lnTo>
                    <a:pt x="194" y="21"/>
                  </a:lnTo>
                  <a:lnTo>
                    <a:pt x="192" y="5"/>
                  </a:lnTo>
                  <a:lnTo>
                    <a:pt x="167" y="9"/>
                  </a:lnTo>
                  <a:lnTo>
                    <a:pt x="148" y="0"/>
                  </a:lnTo>
                  <a:lnTo>
                    <a:pt x="137" y="5"/>
                  </a:lnTo>
                  <a:lnTo>
                    <a:pt x="125" y="12"/>
                  </a:lnTo>
                  <a:lnTo>
                    <a:pt x="89" y="12"/>
                  </a:lnTo>
                  <a:lnTo>
                    <a:pt x="53" y="10"/>
                  </a:lnTo>
                  <a:lnTo>
                    <a:pt x="20" y="12"/>
                  </a:lnTo>
                  <a:lnTo>
                    <a:pt x="2" y="10"/>
                  </a:lnTo>
                  <a:lnTo>
                    <a:pt x="0" y="46"/>
                  </a:lnTo>
                  <a:lnTo>
                    <a:pt x="0" y="94"/>
                  </a:lnTo>
                  <a:lnTo>
                    <a:pt x="0" y="121"/>
                  </a:lnTo>
                  <a:lnTo>
                    <a:pt x="0" y="176"/>
                  </a:lnTo>
                  <a:lnTo>
                    <a:pt x="0" y="212"/>
                  </a:lnTo>
                  <a:lnTo>
                    <a:pt x="0" y="256"/>
                  </a:lnTo>
                  <a:lnTo>
                    <a:pt x="23" y="260"/>
                  </a:lnTo>
                  <a:lnTo>
                    <a:pt x="55" y="256"/>
                  </a:lnTo>
                  <a:lnTo>
                    <a:pt x="89" y="265"/>
                  </a:lnTo>
                  <a:lnTo>
                    <a:pt x="157" y="267"/>
                  </a:lnTo>
                  <a:lnTo>
                    <a:pt x="187" y="263"/>
                  </a:lnTo>
                  <a:lnTo>
                    <a:pt x="228" y="265"/>
                  </a:lnTo>
                  <a:lnTo>
                    <a:pt x="297" y="263"/>
                  </a:lnTo>
                  <a:lnTo>
                    <a:pt x="313" y="265"/>
                  </a:lnTo>
                  <a:lnTo>
                    <a:pt x="313" y="265"/>
                  </a:lnTo>
                  <a:lnTo>
                    <a:pt x="31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209">
              <a:extLst>
                <a:ext uri="{FF2B5EF4-FFF2-40B4-BE49-F238E27FC236}">
                  <a16:creationId xmlns:a16="http://schemas.microsoft.com/office/drawing/2014/main" id="{E05422A8-68D0-1D2A-EF69-35F1018079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79684" y="9170348"/>
              <a:ext cx="849270" cy="1118056"/>
            </a:xfrm>
            <a:custGeom>
              <a:avLst/>
              <a:gdLst>
                <a:gd name="T0" fmla="*/ 216 w 376"/>
                <a:gd name="T1" fmla="*/ 495 h 495"/>
                <a:gd name="T2" fmla="*/ 210 w 376"/>
                <a:gd name="T3" fmla="*/ 479 h 495"/>
                <a:gd name="T4" fmla="*/ 221 w 376"/>
                <a:gd name="T5" fmla="*/ 470 h 495"/>
                <a:gd name="T6" fmla="*/ 233 w 376"/>
                <a:gd name="T7" fmla="*/ 458 h 495"/>
                <a:gd name="T8" fmla="*/ 237 w 376"/>
                <a:gd name="T9" fmla="*/ 447 h 495"/>
                <a:gd name="T10" fmla="*/ 249 w 376"/>
                <a:gd name="T11" fmla="*/ 435 h 495"/>
                <a:gd name="T12" fmla="*/ 257 w 376"/>
                <a:gd name="T13" fmla="*/ 420 h 495"/>
                <a:gd name="T14" fmla="*/ 262 w 376"/>
                <a:gd name="T15" fmla="*/ 401 h 495"/>
                <a:gd name="T16" fmla="*/ 273 w 376"/>
                <a:gd name="T17" fmla="*/ 392 h 495"/>
                <a:gd name="T18" fmla="*/ 281 w 376"/>
                <a:gd name="T19" fmla="*/ 378 h 495"/>
                <a:gd name="T20" fmla="*/ 285 w 376"/>
                <a:gd name="T21" fmla="*/ 354 h 495"/>
                <a:gd name="T22" fmla="*/ 280 w 376"/>
                <a:gd name="T23" fmla="*/ 338 h 495"/>
                <a:gd name="T24" fmla="*/ 289 w 376"/>
                <a:gd name="T25" fmla="*/ 326 h 495"/>
                <a:gd name="T26" fmla="*/ 299 w 376"/>
                <a:gd name="T27" fmla="*/ 315 h 495"/>
                <a:gd name="T28" fmla="*/ 306 w 376"/>
                <a:gd name="T29" fmla="*/ 303 h 495"/>
                <a:gd name="T30" fmla="*/ 315 w 376"/>
                <a:gd name="T31" fmla="*/ 290 h 495"/>
                <a:gd name="T32" fmla="*/ 329 w 376"/>
                <a:gd name="T33" fmla="*/ 276 h 495"/>
                <a:gd name="T34" fmla="*/ 376 w 376"/>
                <a:gd name="T35" fmla="*/ 244 h 495"/>
                <a:gd name="T36" fmla="*/ 278 w 376"/>
                <a:gd name="T37" fmla="*/ 244 h 495"/>
                <a:gd name="T38" fmla="*/ 257 w 376"/>
                <a:gd name="T39" fmla="*/ 239 h 495"/>
                <a:gd name="T40" fmla="*/ 205 w 376"/>
                <a:gd name="T41" fmla="*/ 216 h 495"/>
                <a:gd name="T42" fmla="*/ 185 w 376"/>
                <a:gd name="T43" fmla="*/ 130 h 495"/>
                <a:gd name="T44" fmla="*/ 182 w 376"/>
                <a:gd name="T45" fmla="*/ 104 h 495"/>
                <a:gd name="T46" fmla="*/ 164 w 376"/>
                <a:gd name="T47" fmla="*/ 38 h 495"/>
                <a:gd name="T48" fmla="*/ 0 w 376"/>
                <a:gd name="T49" fmla="*/ 0 h 495"/>
                <a:gd name="T50" fmla="*/ 6 w 376"/>
                <a:gd name="T51" fmla="*/ 18 h 495"/>
                <a:gd name="T52" fmla="*/ 7 w 376"/>
                <a:gd name="T53" fmla="*/ 31 h 495"/>
                <a:gd name="T54" fmla="*/ 14 w 376"/>
                <a:gd name="T55" fmla="*/ 50 h 495"/>
                <a:gd name="T56" fmla="*/ 18 w 376"/>
                <a:gd name="T57" fmla="*/ 64 h 495"/>
                <a:gd name="T58" fmla="*/ 23 w 376"/>
                <a:gd name="T59" fmla="*/ 79 h 495"/>
                <a:gd name="T60" fmla="*/ 25 w 376"/>
                <a:gd name="T61" fmla="*/ 91 h 495"/>
                <a:gd name="T62" fmla="*/ 30 w 376"/>
                <a:gd name="T63" fmla="*/ 105 h 495"/>
                <a:gd name="T64" fmla="*/ 36 w 376"/>
                <a:gd name="T65" fmla="*/ 114 h 495"/>
                <a:gd name="T66" fmla="*/ 43 w 376"/>
                <a:gd name="T67" fmla="*/ 128 h 495"/>
                <a:gd name="T68" fmla="*/ 45 w 376"/>
                <a:gd name="T69" fmla="*/ 143 h 495"/>
                <a:gd name="T70" fmla="*/ 43 w 376"/>
                <a:gd name="T71" fmla="*/ 157 h 495"/>
                <a:gd name="T72" fmla="*/ 38 w 376"/>
                <a:gd name="T73" fmla="*/ 169 h 495"/>
                <a:gd name="T74" fmla="*/ 25 w 376"/>
                <a:gd name="T75" fmla="*/ 298 h 495"/>
                <a:gd name="T76" fmla="*/ 16 w 376"/>
                <a:gd name="T77" fmla="*/ 378 h 495"/>
                <a:gd name="T78" fmla="*/ 32 w 376"/>
                <a:gd name="T79" fmla="*/ 379 h 495"/>
                <a:gd name="T80" fmla="*/ 43 w 376"/>
                <a:gd name="T81" fmla="*/ 390 h 495"/>
                <a:gd name="T82" fmla="*/ 70 w 376"/>
                <a:gd name="T83" fmla="*/ 383 h 495"/>
                <a:gd name="T84" fmla="*/ 82 w 376"/>
                <a:gd name="T85" fmla="*/ 392 h 495"/>
                <a:gd name="T86" fmla="*/ 98 w 376"/>
                <a:gd name="T87" fmla="*/ 399 h 495"/>
                <a:gd name="T88" fmla="*/ 105 w 376"/>
                <a:gd name="T89" fmla="*/ 388 h 495"/>
                <a:gd name="T90" fmla="*/ 111 w 376"/>
                <a:gd name="T91" fmla="*/ 404 h 495"/>
                <a:gd name="T92" fmla="*/ 105 w 376"/>
                <a:gd name="T93" fmla="*/ 420 h 495"/>
                <a:gd name="T94" fmla="*/ 118 w 376"/>
                <a:gd name="T95" fmla="*/ 426 h 495"/>
                <a:gd name="T96" fmla="*/ 128 w 376"/>
                <a:gd name="T97" fmla="*/ 436 h 495"/>
                <a:gd name="T98" fmla="*/ 144 w 376"/>
                <a:gd name="T99" fmla="*/ 443 h 495"/>
                <a:gd name="T100" fmla="*/ 155 w 376"/>
                <a:gd name="T101" fmla="*/ 456 h 495"/>
                <a:gd name="T102" fmla="*/ 168 w 376"/>
                <a:gd name="T103" fmla="*/ 460 h 495"/>
                <a:gd name="T104" fmla="*/ 184 w 376"/>
                <a:gd name="T105" fmla="*/ 460 h 495"/>
                <a:gd name="T106" fmla="*/ 189 w 376"/>
                <a:gd name="T107" fmla="*/ 468 h 495"/>
                <a:gd name="T108" fmla="*/ 201 w 376"/>
                <a:gd name="T109" fmla="*/ 484 h 495"/>
                <a:gd name="T110" fmla="*/ 216 w 376"/>
                <a:gd name="T111" fmla="*/ 495 h 495"/>
                <a:gd name="T112" fmla="*/ 216 w 376"/>
                <a:gd name="T113" fmla="*/ 495 h 495"/>
                <a:gd name="T114" fmla="*/ 216 w 376"/>
                <a:gd name="T115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6" h="495">
                  <a:moveTo>
                    <a:pt x="216" y="495"/>
                  </a:moveTo>
                  <a:lnTo>
                    <a:pt x="210" y="479"/>
                  </a:lnTo>
                  <a:lnTo>
                    <a:pt x="221" y="470"/>
                  </a:lnTo>
                  <a:lnTo>
                    <a:pt x="233" y="458"/>
                  </a:lnTo>
                  <a:lnTo>
                    <a:pt x="237" y="447"/>
                  </a:lnTo>
                  <a:lnTo>
                    <a:pt x="249" y="435"/>
                  </a:lnTo>
                  <a:lnTo>
                    <a:pt x="257" y="420"/>
                  </a:lnTo>
                  <a:lnTo>
                    <a:pt x="262" y="401"/>
                  </a:lnTo>
                  <a:lnTo>
                    <a:pt x="273" y="392"/>
                  </a:lnTo>
                  <a:lnTo>
                    <a:pt x="281" y="378"/>
                  </a:lnTo>
                  <a:lnTo>
                    <a:pt x="285" y="354"/>
                  </a:lnTo>
                  <a:lnTo>
                    <a:pt x="280" y="338"/>
                  </a:lnTo>
                  <a:lnTo>
                    <a:pt x="289" y="326"/>
                  </a:lnTo>
                  <a:lnTo>
                    <a:pt x="299" y="315"/>
                  </a:lnTo>
                  <a:lnTo>
                    <a:pt x="306" y="303"/>
                  </a:lnTo>
                  <a:lnTo>
                    <a:pt x="315" y="290"/>
                  </a:lnTo>
                  <a:lnTo>
                    <a:pt x="329" y="276"/>
                  </a:lnTo>
                  <a:lnTo>
                    <a:pt x="376" y="244"/>
                  </a:lnTo>
                  <a:lnTo>
                    <a:pt x="278" y="244"/>
                  </a:lnTo>
                  <a:lnTo>
                    <a:pt x="257" y="239"/>
                  </a:lnTo>
                  <a:lnTo>
                    <a:pt x="205" y="216"/>
                  </a:lnTo>
                  <a:lnTo>
                    <a:pt x="185" y="130"/>
                  </a:lnTo>
                  <a:lnTo>
                    <a:pt x="182" y="104"/>
                  </a:lnTo>
                  <a:lnTo>
                    <a:pt x="164" y="38"/>
                  </a:lnTo>
                  <a:lnTo>
                    <a:pt x="0" y="0"/>
                  </a:lnTo>
                  <a:lnTo>
                    <a:pt x="6" y="18"/>
                  </a:lnTo>
                  <a:lnTo>
                    <a:pt x="7" y="31"/>
                  </a:lnTo>
                  <a:lnTo>
                    <a:pt x="14" y="50"/>
                  </a:lnTo>
                  <a:lnTo>
                    <a:pt x="18" y="64"/>
                  </a:lnTo>
                  <a:lnTo>
                    <a:pt x="23" y="79"/>
                  </a:lnTo>
                  <a:lnTo>
                    <a:pt x="25" y="91"/>
                  </a:lnTo>
                  <a:lnTo>
                    <a:pt x="30" y="105"/>
                  </a:lnTo>
                  <a:lnTo>
                    <a:pt x="36" y="114"/>
                  </a:lnTo>
                  <a:lnTo>
                    <a:pt x="43" y="128"/>
                  </a:lnTo>
                  <a:lnTo>
                    <a:pt x="45" y="143"/>
                  </a:lnTo>
                  <a:lnTo>
                    <a:pt x="43" y="157"/>
                  </a:lnTo>
                  <a:lnTo>
                    <a:pt x="38" y="169"/>
                  </a:lnTo>
                  <a:lnTo>
                    <a:pt x="25" y="298"/>
                  </a:lnTo>
                  <a:lnTo>
                    <a:pt x="16" y="378"/>
                  </a:lnTo>
                  <a:lnTo>
                    <a:pt x="32" y="379"/>
                  </a:lnTo>
                  <a:lnTo>
                    <a:pt x="43" y="390"/>
                  </a:lnTo>
                  <a:lnTo>
                    <a:pt x="70" y="383"/>
                  </a:lnTo>
                  <a:lnTo>
                    <a:pt x="82" y="392"/>
                  </a:lnTo>
                  <a:lnTo>
                    <a:pt x="98" y="399"/>
                  </a:lnTo>
                  <a:lnTo>
                    <a:pt x="105" y="388"/>
                  </a:lnTo>
                  <a:lnTo>
                    <a:pt x="111" y="404"/>
                  </a:lnTo>
                  <a:lnTo>
                    <a:pt x="105" y="420"/>
                  </a:lnTo>
                  <a:lnTo>
                    <a:pt x="118" y="426"/>
                  </a:lnTo>
                  <a:lnTo>
                    <a:pt x="128" y="436"/>
                  </a:lnTo>
                  <a:lnTo>
                    <a:pt x="144" y="443"/>
                  </a:lnTo>
                  <a:lnTo>
                    <a:pt x="155" y="456"/>
                  </a:lnTo>
                  <a:lnTo>
                    <a:pt x="168" y="460"/>
                  </a:lnTo>
                  <a:lnTo>
                    <a:pt x="184" y="460"/>
                  </a:lnTo>
                  <a:lnTo>
                    <a:pt x="189" y="468"/>
                  </a:lnTo>
                  <a:lnTo>
                    <a:pt x="201" y="484"/>
                  </a:lnTo>
                  <a:lnTo>
                    <a:pt x="216" y="495"/>
                  </a:lnTo>
                  <a:lnTo>
                    <a:pt x="216" y="495"/>
                  </a:lnTo>
                  <a:lnTo>
                    <a:pt x="216" y="4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92" name="TN Counties" hidden="1">
            <a:extLst>
              <a:ext uri="{FF2B5EF4-FFF2-40B4-BE49-F238E27FC236}">
                <a16:creationId xmlns:a16="http://schemas.microsoft.com/office/drawing/2014/main" id="{0DA7F9FE-C42F-E480-4161-E171A6680876}"/>
              </a:ext>
            </a:extLst>
          </p:cNvPr>
          <p:cNvGrpSpPr/>
          <p:nvPr userDrawn="1"/>
        </p:nvGrpSpPr>
        <p:grpSpPr>
          <a:xfrm>
            <a:off x="-4019362" y="-117212"/>
            <a:ext cx="14560362" cy="3676981"/>
            <a:chOff x="-4019362" y="-117212"/>
            <a:chExt cx="14560362" cy="3676981"/>
          </a:xfrm>
        </p:grpSpPr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F78A7A78-01D9-F6DD-CD09-B6C5DDEFC22B}"/>
                </a:ext>
              </a:extLst>
            </p:cNvPr>
            <p:cNvSpPr/>
            <p:nvPr/>
          </p:nvSpPr>
          <p:spPr>
            <a:xfrm>
              <a:off x="544307" y="2491996"/>
              <a:ext cx="718425" cy="973298"/>
            </a:xfrm>
            <a:custGeom>
              <a:avLst/>
              <a:gdLst>
                <a:gd name="connsiteX0" fmla="*/ 381667 w 426624"/>
                <a:gd name="connsiteY0" fmla="*/ 577977 h 577976"/>
                <a:gd name="connsiteX1" fmla="*/ 393287 w 426624"/>
                <a:gd name="connsiteY1" fmla="*/ 518922 h 577976"/>
                <a:gd name="connsiteX2" fmla="*/ 400717 w 426624"/>
                <a:gd name="connsiteY2" fmla="*/ 459200 h 577976"/>
                <a:gd name="connsiteX3" fmla="*/ 404908 w 426624"/>
                <a:gd name="connsiteY3" fmla="*/ 425196 h 577976"/>
                <a:gd name="connsiteX4" fmla="*/ 419290 w 426624"/>
                <a:gd name="connsiteY4" fmla="*/ 413956 h 577976"/>
                <a:gd name="connsiteX5" fmla="*/ 418147 w 426624"/>
                <a:gd name="connsiteY5" fmla="*/ 387858 h 577976"/>
                <a:gd name="connsiteX6" fmla="*/ 406908 w 426624"/>
                <a:gd name="connsiteY6" fmla="*/ 373475 h 577976"/>
                <a:gd name="connsiteX7" fmla="*/ 400526 w 426624"/>
                <a:gd name="connsiteY7" fmla="*/ 355378 h 577976"/>
                <a:gd name="connsiteX8" fmla="*/ 407956 w 426624"/>
                <a:gd name="connsiteY8" fmla="*/ 330422 h 577976"/>
                <a:gd name="connsiteX9" fmla="*/ 406241 w 426624"/>
                <a:gd name="connsiteY9" fmla="*/ 308515 h 577976"/>
                <a:gd name="connsiteX10" fmla="*/ 412528 w 426624"/>
                <a:gd name="connsiteY10" fmla="*/ 222790 h 577976"/>
                <a:gd name="connsiteX11" fmla="*/ 396526 w 426624"/>
                <a:gd name="connsiteY11" fmla="*/ 212217 h 577976"/>
                <a:gd name="connsiteX12" fmla="*/ 414433 w 426624"/>
                <a:gd name="connsiteY12" fmla="*/ 101917 h 577976"/>
                <a:gd name="connsiteX13" fmla="*/ 417100 w 426624"/>
                <a:gd name="connsiteY13" fmla="*/ 80677 h 577976"/>
                <a:gd name="connsiteX14" fmla="*/ 426625 w 426624"/>
                <a:gd name="connsiteY14" fmla="*/ 38576 h 577976"/>
                <a:gd name="connsiteX15" fmla="*/ 406241 w 426624"/>
                <a:gd name="connsiteY15" fmla="*/ 27432 h 577976"/>
                <a:gd name="connsiteX16" fmla="*/ 337471 w 426624"/>
                <a:gd name="connsiteY16" fmla="*/ 23241 h 577976"/>
                <a:gd name="connsiteX17" fmla="*/ 303752 w 426624"/>
                <a:gd name="connsiteY17" fmla="*/ 14764 h 577976"/>
                <a:gd name="connsiteX18" fmla="*/ 274415 w 426624"/>
                <a:gd name="connsiteY18" fmla="*/ 6858 h 577976"/>
                <a:gd name="connsiteX19" fmla="*/ 257365 w 426624"/>
                <a:gd name="connsiteY19" fmla="*/ 4763 h 577976"/>
                <a:gd name="connsiteX20" fmla="*/ 184213 w 426624"/>
                <a:gd name="connsiteY20" fmla="*/ 0 h 577976"/>
                <a:gd name="connsiteX21" fmla="*/ 182689 w 426624"/>
                <a:gd name="connsiteY21" fmla="*/ 47434 h 577976"/>
                <a:gd name="connsiteX22" fmla="*/ 152781 w 426624"/>
                <a:gd name="connsiteY22" fmla="*/ 43720 h 577976"/>
                <a:gd name="connsiteX23" fmla="*/ 121348 w 426624"/>
                <a:gd name="connsiteY23" fmla="*/ 52768 h 577976"/>
                <a:gd name="connsiteX24" fmla="*/ 114395 w 426624"/>
                <a:gd name="connsiteY24" fmla="*/ 73628 h 577976"/>
                <a:gd name="connsiteX25" fmla="*/ 88773 w 426624"/>
                <a:gd name="connsiteY25" fmla="*/ 70390 h 577976"/>
                <a:gd name="connsiteX26" fmla="*/ 54102 w 426624"/>
                <a:gd name="connsiteY26" fmla="*/ 70485 h 577976"/>
                <a:gd name="connsiteX27" fmla="*/ 43243 w 426624"/>
                <a:gd name="connsiteY27" fmla="*/ 263747 h 577976"/>
                <a:gd name="connsiteX28" fmla="*/ 40672 w 426624"/>
                <a:gd name="connsiteY28" fmla="*/ 319659 h 577976"/>
                <a:gd name="connsiteX29" fmla="*/ 44482 w 426624"/>
                <a:gd name="connsiteY29" fmla="*/ 359092 h 577976"/>
                <a:gd name="connsiteX30" fmla="*/ 42386 w 426624"/>
                <a:gd name="connsiteY30" fmla="*/ 376047 h 577976"/>
                <a:gd name="connsiteX31" fmla="*/ 28004 w 426624"/>
                <a:gd name="connsiteY31" fmla="*/ 387286 h 577976"/>
                <a:gd name="connsiteX32" fmla="*/ 28194 w 426624"/>
                <a:gd name="connsiteY32" fmla="*/ 491109 h 577976"/>
                <a:gd name="connsiteX33" fmla="*/ 40005 w 426624"/>
                <a:gd name="connsiteY33" fmla="*/ 501205 h 577976"/>
                <a:gd name="connsiteX34" fmla="*/ 33052 w 426624"/>
                <a:gd name="connsiteY34" fmla="*/ 521970 h 577976"/>
                <a:gd name="connsiteX35" fmla="*/ 6953 w 426624"/>
                <a:gd name="connsiteY35" fmla="*/ 523113 h 577976"/>
                <a:gd name="connsiteX36" fmla="*/ 0 w 426624"/>
                <a:gd name="connsiteY36" fmla="*/ 543877 h 577976"/>
                <a:gd name="connsiteX37" fmla="*/ 6477 w 426624"/>
                <a:gd name="connsiteY37" fmla="*/ 561975 h 577976"/>
                <a:gd name="connsiteX38" fmla="*/ 75819 w 426624"/>
                <a:gd name="connsiteY38" fmla="*/ 561880 h 577976"/>
                <a:gd name="connsiteX39" fmla="*/ 342709 w 426624"/>
                <a:gd name="connsiteY39" fmla="*/ 577501 h 577976"/>
                <a:gd name="connsiteX40" fmla="*/ 381667 w 426624"/>
                <a:gd name="connsiteY40" fmla="*/ 577977 h 577976"/>
                <a:gd name="connsiteX41" fmla="*/ 381667 w 426624"/>
                <a:gd name="connsiteY41" fmla="*/ 577977 h 577976"/>
                <a:gd name="connsiteX42" fmla="*/ 381667 w 426624"/>
                <a:gd name="connsiteY42" fmla="*/ 577977 h 577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26624" h="577976">
                  <a:moveTo>
                    <a:pt x="381667" y="577977"/>
                  </a:moveTo>
                  <a:lnTo>
                    <a:pt x="393287" y="518922"/>
                  </a:lnTo>
                  <a:lnTo>
                    <a:pt x="400717" y="459200"/>
                  </a:lnTo>
                  <a:lnTo>
                    <a:pt x="404908" y="425196"/>
                  </a:lnTo>
                  <a:lnTo>
                    <a:pt x="419290" y="413956"/>
                  </a:lnTo>
                  <a:lnTo>
                    <a:pt x="418147" y="387858"/>
                  </a:lnTo>
                  <a:lnTo>
                    <a:pt x="406908" y="373475"/>
                  </a:lnTo>
                  <a:lnTo>
                    <a:pt x="400526" y="355378"/>
                  </a:lnTo>
                  <a:lnTo>
                    <a:pt x="407956" y="330422"/>
                  </a:lnTo>
                  <a:lnTo>
                    <a:pt x="406241" y="308515"/>
                  </a:lnTo>
                  <a:lnTo>
                    <a:pt x="412528" y="222790"/>
                  </a:lnTo>
                  <a:lnTo>
                    <a:pt x="396526" y="212217"/>
                  </a:lnTo>
                  <a:lnTo>
                    <a:pt x="414433" y="101917"/>
                  </a:lnTo>
                  <a:lnTo>
                    <a:pt x="417100" y="80677"/>
                  </a:lnTo>
                  <a:lnTo>
                    <a:pt x="426625" y="38576"/>
                  </a:lnTo>
                  <a:lnTo>
                    <a:pt x="406241" y="27432"/>
                  </a:lnTo>
                  <a:lnTo>
                    <a:pt x="337471" y="23241"/>
                  </a:lnTo>
                  <a:lnTo>
                    <a:pt x="303752" y="14764"/>
                  </a:lnTo>
                  <a:lnTo>
                    <a:pt x="274415" y="6858"/>
                  </a:lnTo>
                  <a:lnTo>
                    <a:pt x="257365" y="4763"/>
                  </a:lnTo>
                  <a:lnTo>
                    <a:pt x="184213" y="0"/>
                  </a:lnTo>
                  <a:lnTo>
                    <a:pt x="182689" y="47434"/>
                  </a:lnTo>
                  <a:lnTo>
                    <a:pt x="152781" y="43720"/>
                  </a:lnTo>
                  <a:lnTo>
                    <a:pt x="121348" y="52768"/>
                  </a:lnTo>
                  <a:lnTo>
                    <a:pt x="114395" y="73628"/>
                  </a:lnTo>
                  <a:lnTo>
                    <a:pt x="88773" y="70390"/>
                  </a:lnTo>
                  <a:lnTo>
                    <a:pt x="54102" y="70485"/>
                  </a:lnTo>
                  <a:lnTo>
                    <a:pt x="43243" y="263747"/>
                  </a:lnTo>
                  <a:lnTo>
                    <a:pt x="40672" y="319659"/>
                  </a:lnTo>
                  <a:lnTo>
                    <a:pt x="44482" y="359092"/>
                  </a:lnTo>
                  <a:lnTo>
                    <a:pt x="42386" y="376047"/>
                  </a:lnTo>
                  <a:lnTo>
                    <a:pt x="28004" y="387286"/>
                  </a:lnTo>
                  <a:lnTo>
                    <a:pt x="28194" y="491109"/>
                  </a:lnTo>
                  <a:lnTo>
                    <a:pt x="40005" y="501205"/>
                  </a:lnTo>
                  <a:lnTo>
                    <a:pt x="33052" y="521970"/>
                  </a:lnTo>
                  <a:lnTo>
                    <a:pt x="6953" y="523113"/>
                  </a:lnTo>
                  <a:lnTo>
                    <a:pt x="0" y="543877"/>
                  </a:lnTo>
                  <a:lnTo>
                    <a:pt x="6477" y="561975"/>
                  </a:lnTo>
                  <a:lnTo>
                    <a:pt x="75819" y="561880"/>
                  </a:lnTo>
                  <a:lnTo>
                    <a:pt x="342709" y="577501"/>
                  </a:lnTo>
                  <a:lnTo>
                    <a:pt x="381667" y="577977"/>
                  </a:lnTo>
                  <a:lnTo>
                    <a:pt x="381667" y="577977"/>
                  </a:lnTo>
                  <a:lnTo>
                    <a:pt x="381667" y="57797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4BE9B3A5-B861-8D29-F4A2-6E2C5A7B723F}"/>
                </a:ext>
              </a:extLst>
            </p:cNvPr>
            <p:cNvSpPr/>
            <p:nvPr/>
          </p:nvSpPr>
          <p:spPr>
            <a:xfrm>
              <a:off x="406524" y="2073194"/>
              <a:ext cx="735267" cy="541025"/>
            </a:xfrm>
            <a:custGeom>
              <a:avLst/>
              <a:gdLst>
                <a:gd name="connsiteX0" fmla="*/ 193167 w 436625"/>
                <a:gd name="connsiteY0" fmla="*/ 321278 h 321278"/>
                <a:gd name="connsiteX1" fmla="*/ 199549 w 436625"/>
                <a:gd name="connsiteY1" fmla="*/ 304800 h 321278"/>
                <a:gd name="connsiteX2" fmla="*/ 234696 w 436625"/>
                <a:gd name="connsiteY2" fmla="*/ 300514 h 321278"/>
                <a:gd name="connsiteX3" fmla="*/ 252698 w 436625"/>
                <a:gd name="connsiteY3" fmla="*/ 294132 h 321278"/>
                <a:gd name="connsiteX4" fmla="*/ 266986 w 436625"/>
                <a:gd name="connsiteY4" fmla="*/ 248317 h 321278"/>
                <a:gd name="connsiteX5" fmla="*/ 339852 w 436625"/>
                <a:gd name="connsiteY5" fmla="*/ 252984 h 321278"/>
                <a:gd name="connsiteX6" fmla="*/ 356902 w 436625"/>
                <a:gd name="connsiteY6" fmla="*/ 255079 h 321278"/>
                <a:gd name="connsiteX7" fmla="*/ 387191 w 436625"/>
                <a:gd name="connsiteY7" fmla="*/ 254508 h 321278"/>
                <a:gd name="connsiteX8" fmla="*/ 420148 w 436625"/>
                <a:gd name="connsiteY8" fmla="*/ 267176 h 321278"/>
                <a:gd name="connsiteX9" fmla="*/ 426530 w 436625"/>
                <a:gd name="connsiteY9" fmla="*/ 250698 h 321278"/>
                <a:gd name="connsiteX10" fmla="*/ 436626 w 436625"/>
                <a:gd name="connsiteY10" fmla="*/ 238982 h 321278"/>
                <a:gd name="connsiteX11" fmla="*/ 434435 w 436625"/>
                <a:gd name="connsiteY11" fmla="*/ 221456 h 321278"/>
                <a:gd name="connsiteX12" fmla="*/ 432340 w 436625"/>
                <a:gd name="connsiteY12" fmla="*/ 203835 h 321278"/>
                <a:gd name="connsiteX13" fmla="*/ 435959 w 436625"/>
                <a:gd name="connsiteY13" fmla="*/ 174117 h 321278"/>
                <a:gd name="connsiteX14" fmla="*/ 430149 w 436625"/>
                <a:gd name="connsiteY14" fmla="*/ 151733 h 321278"/>
                <a:gd name="connsiteX15" fmla="*/ 405670 w 436625"/>
                <a:gd name="connsiteY15" fmla="*/ 140113 h 321278"/>
                <a:gd name="connsiteX16" fmla="*/ 404527 w 436625"/>
                <a:gd name="connsiteY16" fmla="*/ 114014 h 321278"/>
                <a:gd name="connsiteX17" fmla="*/ 379571 w 436625"/>
                <a:gd name="connsiteY17" fmla="*/ 106585 h 321278"/>
                <a:gd name="connsiteX18" fmla="*/ 368332 w 436625"/>
                <a:gd name="connsiteY18" fmla="*/ 92202 h 321278"/>
                <a:gd name="connsiteX19" fmla="*/ 367760 w 436625"/>
                <a:gd name="connsiteY19" fmla="*/ 61913 h 321278"/>
                <a:gd name="connsiteX20" fmla="*/ 379476 w 436625"/>
                <a:gd name="connsiteY20" fmla="*/ 37433 h 321278"/>
                <a:gd name="connsiteX21" fmla="*/ 390049 w 436625"/>
                <a:gd name="connsiteY21" fmla="*/ 21431 h 321278"/>
                <a:gd name="connsiteX22" fmla="*/ 392144 w 436625"/>
                <a:gd name="connsiteY22" fmla="*/ 4381 h 321278"/>
                <a:gd name="connsiteX23" fmla="*/ 370904 w 436625"/>
                <a:gd name="connsiteY23" fmla="*/ 1810 h 321278"/>
                <a:gd name="connsiteX24" fmla="*/ 301276 w 436625"/>
                <a:gd name="connsiteY24" fmla="*/ 40767 h 321278"/>
                <a:gd name="connsiteX25" fmla="*/ 270415 w 436625"/>
                <a:gd name="connsiteY25" fmla="*/ 45625 h 321278"/>
                <a:gd name="connsiteX26" fmla="*/ 240697 w 436625"/>
                <a:gd name="connsiteY26" fmla="*/ 41910 h 321278"/>
                <a:gd name="connsiteX27" fmla="*/ 215646 w 436625"/>
                <a:gd name="connsiteY27" fmla="*/ 34480 h 321278"/>
                <a:gd name="connsiteX28" fmla="*/ 193834 w 436625"/>
                <a:gd name="connsiteY28" fmla="*/ 36100 h 321278"/>
                <a:gd name="connsiteX29" fmla="*/ 173069 w 436625"/>
                <a:gd name="connsiteY29" fmla="*/ 29242 h 321278"/>
                <a:gd name="connsiteX30" fmla="*/ 161925 w 436625"/>
                <a:gd name="connsiteY30" fmla="*/ 14859 h 321278"/>
                <a:gd name="connsiteX31" fmla="*/ 146494 w 436625"/>
                <a:gd name="connsiteY31" fmla="*/ 0 h 321278"/>
                <a:gd name="connsiteX32" fmla="*/ 128397 w 436625"/>
                <a:gd name="connsiteY32" fmla="*/ 6477 h 321278"/>
                <a:gd name="connsiteX33" fmla="*/ 114014 w 436625"/>
                <a:gd name="connsiteY33" fmla="*/ 17621 h 321278"/>
                <a:gd name="connsiteX34" fmla="*/ 103441 w 436625"/>
                <a:gd name="connsiteY34" fmla="*/ 33623 h 321278"/>
                <a:gd name="connsiteX35" fmla="*/ 89154 w 436625"/>
                <a:gd name="connsiteY35" fmla="*/ 44767 h 321278"/>
                <a:gd name="connsiteX36" fmla="*/ 75247 w 436625"/>
                <a:gd name="connsiteY36" fmla="*/ 51721 h 321278"/>
                <a:gd name="connsiteX37" fmla="*/ 68961 w 436625"/>
                <a:gd name="connsiteY37" fmla="*/ 68294 h 321278"/>
                <a:gd name="connsiteX38" fmla="*/ 71056 w 436625"/>
                <a:gd name="connsiteY38" fmla="*/ 85820 h 321278"/>
                <a:gd name="connsiteX39" fmla="*/ 68485 w 436625"/>
                <a:gd name="connsiteY39" fmla="*/ 107061 h 321278"/>
                <a:gd name="connsiteX40" fmla="*/ 58388 w 436625"/>
                <a:gd name="connsiteY40" fmla="*/ 118777 h 321278"/>
                <a:gd name="connsiteX41" fmla="*/ 37147 w 436625"/>
                <a:gd name="connsiteY41" fmla="*/ 116205 h 321278"/>
                <a:gd name="connsiteX42" fmla="*/ 25527 w 436625"/>
                <a:gd name="connsiteY42" fmla="*/ 175260 h 321278"/>
                <a:gd name="connsiteX43" fmla="*/ 7429 w 436625"/>
                <a:gd name="connsiteY43" fmla="*/ 181737 h 321278"/>
                <a:gd name="connsiteX44" fmla="*/ 0 w 436625"/>
                <a:gd name="connsiteY44" fmla="*/ 206692 h 321278"/>
                <a:gd name="connsiteX45" fmla="*/ 16478 w 436625"/>
                <a:gd name="connsiteY45" fmla="*/ 213074 h 321278"/>
                <a:gd name="connsiteX46" fmla="*/ 71342 w 436625"/>
                <a:gd name="connsiteY46" fmla="*/ 224123 h 321278"/>
                <a:gd name="connsiteX47" fmla="*/ 66580 w 436625"/>
                <a:gd name="connsiteY47" fmla="*/ 262509 h 321278"/>
                <a:gd name="connsiteX48" fmla="*/ 87821 w 436625"/>
                <a:gd name="connsiteY48" fmla="*/ 265081 h 321278"/>
                <a:gd name="connsiteX49" fmla="*/ 108585 w 436625"/>
                <a:gd name="connsiteY49" fmla="*/ 271939 h 321278"/>
                <a:gd name="connsiteX50" fmla="*/ 110776 w 436625"/>
                <a:gd name="connsiteY50" fmla="*/ 289560 h 321278"/>
                <a:gd name="connsiteX51" fmla="*/ 122491 w 436625"/>
                <a:gd name="connsiteY51" fmla="*/ 299656 h 321278"/>
                <a:gd name="connsiteX52" fmla="*/ 138398 w 436625"/>
                <a:gd name="connsiteY52" fmla="*/ 310229 h 321278"/>
                <a:gd name="connsiteX53" fmla="*/ 171926 w 436625"/>
                <a:gd name="connsiteY53" fmla="*/ 318706 h 321278"/>
                <a:gd name="connsiteX54" fmla="*/ 193167 w 436625"/>
                <a:gd name="connsiteY54" fmla="*/ 321278 h 321278"/>
                <a:gd name="connsiteX55" fmla="*/ 193167 w 436625"/>
                <a:gd name="connsiteY55" fmla="*/ 321278 h 321278"/>
                <a:gd name="connsiteX56" fmla="*/ 193167 w 436625"/>
                <a:gd name="connsiteY56" fmla="*/ 321278 h 32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36625" h="321278">
                  <a:moveTo>
                    <a:pt x="193167" y="321278"/>
                  </a:moveTo>
                  <a:lnTo>
                    <a:pt x="199549" y="304800"/>
                  </a:lnTo>
                  <a:lnTo>
                    <a:pt x="234696" y="300514"/>
                  </a:lnTo>
                  <a:lnTo>
                    <a:pt x="252698" y="294132"/>
                  </a:lnTo>
                  <a:lnTo>
                    <a:pt x="266986" y="248317"/>
                  </a:lnTo>
                  <a:lnTo>
                    <a:pt x="339852" y="252984"/>
                  </a:lnTo>
                  <a:lnTo>
                    <a:pt x="356902" y="255079"/>
                  </a:lnTo>
                  <a:lnTo>
                    <a:pt x="387191" y="254508"/>
                  </a:lnTo>
                  <a:lnTo>
                    <a:pt x="420148" y="267176"/>
                  </a:lnTo>
                  <a:lnTo>
                    <a:pt x="426530" y="250698"/>
                  </a:lnTo>
                  <a:lnTo>
                    <a:pt x="436626" y="238982"/>
                  </a:lnTo>
                  <a:lnTo>
                    <a:pt x="434435" y="221456"/>
                  </a:lnTo>
                  <a:lnTo>
                    <a:pt x="432340" y="203835"/>
                  </a:lnTo>
                  <a:lnTo>
                    <a:pt x="435959" y="174117"/>
                  </a:lnTo>
                  <a:lnTo>
                    <a:pt x="430149" y="151733"/>
                  </a:lnTo>
                  <a:lnTo>
                    <a:pt x="405670" y="140113"/>
                  </a:lnTo>
                  <a:lnTo>
                    <a:pt x="404527" y="114014"/>
                  </a:lnTo>
                  <a:lnTo>
                    <a:pt x="379571" y="106585"/>
                  </a:lnTo>
                  <a:lnTo>
                    <a:pt x="368332" y="92202"/>
                  </a:lnTo>
                  <a:lnTo>
                    <a:pt x="367760" y="61913"/>
                  </a:lnTo>
                  <a:lnTo>
                    <a:pt x="379476" y="37433"/>
                  </a:lnTo>
                  <a:lnTo>
                    <a:pt x="390049" y="21431"/>
                  </a:lnTo>
                  <a:lnTo>
                    <a:pt x="392144" y="4381"/>
                  </a:lnTo>
                  <a:lnTo>
                    <a:pt x="370904" y="1810"/>
                  </a:lnTo>
                  <a:lnTo>
                    <a:pt x="301276" y="40767"/>
                  </a:lnTo>
                  <a:lnTo>
                    <a:pt x="270415" y="45625"/>
                  </a:lnTo>
                  <a:lnTo>
                    <a:pt x="240697" y="41910"/>
                  </a:lnTo>
                  <a:lnTo>
                    <a:pt x="215646" y="34480"/>
                  </a:lnTo>
                  <a:lnTo>
                    <a:pt x="193834" y="36100"/>
                  </a:lnTo>
                  <a:lnTo>
                    <a:pt x="173069" y="29242"/>
                  </a:lnTo>
                  <a:lnTo>
                    <a:pt x="161925" y="14859"/>
                  </a:lnTo>
                  <a:lnTo>
                    <a:pt x="146494" y="0"/>
                  </a:lnTo>
                  <a:lnTo>
                    <a:pt x="128397" y="6477"/>
                  </a:lnTo>
                  <a:lnTo>
                    <a:pt x="114014" y="17621"/>
                  </a:lnTo>
                  <a:lnTo>
                    <a:pt x="103441" y="33623"/>
                  </a:lnTo>
                  <a:lnTo>
                    <a:pt x="89154" y="44767"/>
                  </a:lnTo>
                  <a:lnTo>
                    <a:pt x="75247" y="51721"/>
                  </a:lnTo>
                  <a:lnTo>
                    <a:pt x="68961" y="68294"/>
                  </a:lnTo>
                  <a:lnTo>
                    <a:pt x="71056" y="85820"/>
                  </a:lnTo>
                  <a:lnTo>
                    <a:pt x="68485" y="107061"/>
                  </a:lnTo>
                  <a:lnTo>
                    <a:pt x="58388" y="118777"/>
                  </a:lnTo>
                  <a:lnTo>
                    <a:pt x="37147" y="116205"/>
                  </a:lnTo>
                  <a:lnTo>
                    <a:pt x="25527" y="175260"/>
                  </a:lnTo>
                  <a:lnTo>
                    <a:pt x="7429" y="181737"/>
                  </a:lnTo>
                  <a:lnTo>
                    <a:pt x="0" y="206692"/>
                  </a:lnTo>
                  <a:lnTo>
                    <a:pt x="16478" y="213074"/>
                  </a:lnTo>
                  <a:lnTo>
                    <a:pt x="71342" y="224123"/>
                  </a:lnTo>
                  <a:lnTo>
                    <a:pt x="66580" y="262509"/>
                  </a:lnTo>
                  <a:lnTo>
                    <a:pt x="87821" y="265081"/>
                  </a:lnTo>
                  <a:lnTo>
                    <a:pt x="108585" y="271939"/>
                  </a:lnTo>
                  <a:lnTo>
                    <a:pt x="110776" y="289560"/>
                  </a:lnTo>
                  <a:lnTo>
                    <a:pt x="122491" y="299656"/>
                  </a:lnTo>
                  <a:lnTo>
                    <a:pt x="138398" y="310229"/>
                  </a:lnTo>
                  <a:lnTo>
                    <a:pt x="171926" y="318706"/>
                  </a:lnTo>
                  <a:lnTo>
                    <a:pt x="193167" y="321278"/>
                  </a:lnTo>
                  <a:lnTo>
                    <a:pt x="193167" y="321278"/>
                  </a:lnTo>
                  <a:lnTo>
                    <a:pt x="193167" y="3212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15671824-677F-794D-28E8-5294FCC41A7E}"/>
                </a:ext>
              </a:extLst>
            </p:cNvPr>
            <p:cNvSpPr/>
            <p:nvPr/>
          </p:nvSpPr>
          <p:spPr>
            <a:xfrm>
              <a:off x="1672552" y="1993477"/>
              <a:ext cx="603260" cy="965439"/>
            </a:xfrm>
            <a:custGeom>
              <a:avLst/>
              <a:gdLst>
                <a:gd name="connsiteX0" fmla="*/ 206978 w 358235"/>
                <a:gd name="connsiteY0" fmla="*/ 573310 h 573309"/>
                <a:gd name="connsiteX1" fmla="*/ 232029 w 358235"/>
                <a:gd name="connsiteY1" fmla="*/ 545973 h 573309"/>
                <a:gd name="connsiteX2" fmla="*/ 256508 w 358235"/>
                <a:gd name="connsiteY2" fmla="*/ 523018 h 573309"/>
                <a:gd name="connsiteX3" fmla="*/ 275654 w 358235"/>
                <a:gd name="connsiteY3" fmla="*/ 507968 h 573309"/>
                <a:gd name="connsiteX4" fmla="*/ 298037 w 358235"/>
                <a:gd name="connsiteY4" fmla="*/ 502063 h 573309"/>
                <a:gd name="connsiteX5" fmla="*/ 316135 w 358235"/>
                <a:gd name="connsiteY5" fmla="*/ 495586 h 573309"/>
                <a:gd name="connsiteX6" fmla="*/ 356616 w 358235"/>
                <a:gd name="connsiteY6" fmla="*/ 483298 h 573309"/>
                <a:gd name="connsiteX7" fmla="*/ 354521 w 358235"/>
                <a:gd name="connsiteY7" fmla="*/ 465677 h 573309"/>
                <a:gd name="connsiteX8" fmla="*/ 358235 w 358235"/>
                <a:gd name="connsiteY8" fmla="*/ 435673 h 573309"/>
                <a:gd name="connsiteX9" fmla="*/ 341186 w 358235"/>
                <a:gd name="connsiteY9" fmla="*/ 433578 h 573309"/>
                <a:gd name="connsiteX10" fmla="*/ 330422 w 358235"/>
                <a:gd name="connsiteY10" fmla="*/ 414909 h 573309"/>
                <a:gd name="connsiteX11" fmla="*/ 324612 w 358235"/>
                <a:gd name="connsiteY11" fmla="*/ 392525 h 573309"/>
                <a:gd name="connsiteX12" fmla="*/ 310705 w 358235"/>
                <a:gd name="connsiteY12" fmla="*/ 364712 h 573309"/>
                <a:gd name="connsiteX13" fmla="*/ 304229 w 358235"/>
                <a:gd name="connsiteY13" fmla="*/ 346615 h 573309"/>
                <a:gd name="connsiteX14" fmla="*/ 303181 w 358235"/>
                <a:gd name="connsiteY14" fmla="*/ 320421 h 573309"/>
                <a:gd name="connsiteX15" fmla="*/ 297275 w 358235"/>
                <a:gd name="connsiteY15" fmla="*/ 297942 h 573309"/>
                <a:gd name="connsiteX16" fmla="*/ 299942 w 358235"/>
                <a:gd name="connsiteY16" fmla="*/ 276606 h 573309"/>
                <a:gd name="connsiteX17" fmla="*/ 302514 w 358235"/>
                <a:gd name="connsiteY17" fmla="*/ 255270 h 573309"/>
                <a:gd name="connsiteX18" fmla="*/ 304705 w 358235"/>
                <a:gd name="connsiteY18" fmla="*/ 238125 h 573309"/>
                <a:gd name="connsiteX19" fmla="*/ 312611 w 358235"/>
                <a:gd name="connsiteY19" fmla="*/ 174022 h 573309"/>
                <a:gd name="connsiteX20" fmla="*/ 330708 w 358235"/>
                <a:gd name="connsiteY20" fmla="*/ 167545 h 573309"/>
                <a:gd name="connsiteX21" fmla="*/ 308800 w 358235"/>
                <a:gd name="connsiteY21" fmla="*/ 169164 h 573309"/>
                <a:gd name="connsiteX22" fmla="*/ 315754 w 358235"/>
                <a:gd name="connsiteY22" fmla="*/ 148400 h 573309"/>
                <a:gd name="connsiteX23" fmla="*/ 328422 w 358235"/>
                <a:gd name="connsiteY23" fmla="*/ 45720 h 573309"/>
                <a:gd name="connsiteX24" fmla="*/ 317754 w 358235"/>
                <a:gd name="connsiteY24" fmla="*/ 27051 h 573309"/>
                <a:gd name="connsiteX25" fmla="*/ 296894 w 358235"/>
                <a:gd name="connsiteY25" fmla="*/ 20193 h 573309"/>
                <a:gd name="connsiteX26" fmla="*/ 281940 w 358235"/>
                <a:gd name="connsiteY26" fmla="*/ 952 h 573309"/>
                <a:gd name="connsiteX27" fmla="*/ 238315 w 358235"/>
                <a:gd name="connsiteY27" fmla="*/ 4286 h 573309"/>
                <a:gd name="connsiteX28" fmla="*/ 220123 w 358235"/>
                <a:gd name="connsiteY28" fmla="*/ 10668 h 573309"/>
                <a:gd name="connsiteX29" fmla="*/ 204216 w 358235"/>
                <a:gd name="connsiteY29" fmla="*/ 0 h 573309"/>
                <a:gd name="connsiteX30" fmla="*/ 186023 w 358235"/>
                <a:gd name="connsiteY30" fmla="*/ 6477 h 573309"/>
                <a:gd name="connsiteX31" fmla="*/ 171164 w 358235"/>
                <a:gd name="connsiteY31" fmla="*/ 22003 h 573309"/>
                <a:gd name="connsiteX32" fmla="*/ 156781 w 358235"/>
                <a:gd name="connsiteY32" fmla="*/ 33242 h 573309"/>
                <a:gd name="connsiteX33" fmla="*/ 141922 w 358235"/>
                <a:gd name="connsiteY33" fmla="*/ 118205 h 573309"/>
                <a:gd name="connsiteX34" fmla="*/ 139351 w 358235"/>
                <a:gd name="connsiteY34" fmla="*/ 139637 h 573309"/>
                <a:gd name="connsiteX35" fmla="*/ 124396 w 358235"/>
                <a:gd name="connsiteY35" fmla="*/ 155162 h 573309"/>
                <a:gd name="connsiteX36" fmla="*/ 130302 w 358235"/>
                <a:gd name="connsiteY36" fmla="*/ 177546 h 573309"/>
                <a:gd name="connsiteX37" fmla="*/ 123920 w 358235"/>
                <a:gd name="connsiteY37" fmla="*/ 194119 h 573309"/>
                <a:gd name="connsiteX38" fmla="*/ 115443 w 358235"/>
                <a:gd name="connsiteY38" fmla="*/ 227838 h 573309"/>
                <a:gd name="connsiteX39" fmla="*/ 99536 w 358235"/>
                <a:gd name="connsiteY39" fmla="*/ 251841 h 573309"/>
                <a:gd name="connsiteX40" fmla="*/ 88773 w 358235"/>
                <a:gd name="connsiteY40" fmla="*/ 233172 h 573309"/>
                <a:gd name="connsiteX41" fmla="*/ 86201 w 358235"/>
                <a:gd name="connsiteY41" fmla="*/ 254603 h 573309"/>
                <a:gd name="connsiteX42" fmla="*/ 65437 w 358235"/>
                <a:gd name="connsiteY42" fmla="*/ 282416 h 573309"/>
                <a:gd name="connsiteX43" fmla="*/ 36671 w 358235"/>
                <a:gd name="connsiteY43" fmla="*/ 304895 h 573309"/>
                <a:gd name="connsiteX44" fmla="*/ 4667 w 358235"/>
                <a:gd name="connsiteY44" fmla="*/ 318325 h 573309"/>
                <a:gd name="connsiteX45" fmla="*/ 0 w 358235"/>
                <a:gd name="connsiteY45" fmla="*/ 356806 h 573309"/>
                <a:gd name="connsiteX46" fmla="*/ 16002 w 358235"/>
                <a:gd name="connsiteY46" fmla="*/ 367475 h 573309"/>
                <a:gd name="connsiteX47" fmla="*/ 36766 w 358235"/>
                <a:gd name="connsiteY47" fmla="*/ 374333 h 573309"/>
                <a:gd name="connsiteX48" fmla="*/ 33623 w 358235"/>
                <a:gd name="connsiteY48" fmla="*/ 399955 h 573309"/>
                <a:gd name="connsiteX49" fmla="*/ 35719 w 358235"/>
                <a:gd name="connsiteY49" fmla="*/ 417576 h 573309"/>
                <a:gd name="connsiteX50" fmla="*/ 37909 w 358235"/>
                <a:gd name="connsiteY50" fmla="*/ 435197 h 573309"/>
                <a:gd name="connsiteX51" fmla="*/ 49149 w 358235"/>
                <a:gd name="connsiteY51" fmla="*/ 449675 h 573309"/>
                <a:gd name="connsiteX52" fmla="*/ 54959 w 358235"/>
                <a:gd name="connsiteY52" fmla="*/ 472059 h 573309"/>
                <a:gd name="connsiteX53" fmla="*/ 44387 w 358235"/>
                <a:gd name="connsiteY53" fmla="*/ 488156 h 573309"/>
                <a:gd name="connsiteX54" fmla="*/ 69913 w 358235"/>
                <a:gd name="connsiteY54" fmla="*/ 491300 h 573309"/>
                <a:gd name="connsiteX55" fmla="*/ 93916 w 358235"/>
                <a:gd name="connsiteY55" fmla="*/ 507301 h 573309"/>
                <a:gd name="connsiteX56" fmla="*/ 109347 w 358235"/>
                <a:gd name="connsiteY56" fmla="*/ 487489 h 573309"/>
                <a:gd name="connsiteX57" fmla="*/ 120015 w 358235"/>
                <a:gd name="connsiteY57" fmla="*/ 506159 h 573309"/>
                <a:gd name="connsiteX58" fmla="*/ 126968 w 358235"/>
                <a:gd name="connsiteY58" fmla="*/ 520065 h 573309"/>
                <a:gd name="connsiteX59" fmla="*/ 126492 w 358235"/>
                <a:gd name="connsiteY59" fmla="*/ 559022 h 573309"/>
                <a:gd name="connsiteX60" fmla="*/ 206978 w 358235"/>
                <a:gd name="connsiteY60" fmla="*/ 573310 h 573309"/>
                <a:gd name="connsiteX61" fmla="*/ 206978 w 358235"/>
                <a:gd name="connsiteY61" fmla="*/ 573310 h 573309"/>
                <a:gd name="connsiteX62" fmla="*/ 206978 w 358235"/>
                <a:gd name="connsiteY62" fmla="*/ 573310 h 573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8235" h="573309">
                  <a:moveTo>
                    <a:pt x="206978" y="573310"/>
                  </a:moveTo>
                  <a:lnTo>
                    <a:pt x="232029" y="545973"/>
                  </a:lnTo>
                  <a:lnTo>
                    <a:pt x="256508" y="523018"/>
                  </a:lnTo>
                  <a:lnTo>
                    <a:pt x="275654" y="507968"/>
                  </a:lnTo>
                  <a:lnTo>
                    <a:pt x="298037" y="502063"/>
                  </a:lnTo>
                  <a:lnTo>
                    <a:pt x="316135" y="495586"/>
                  </a:lnTo>
                  <a:lnTo>
                    <a:pt x="356616" y="483298"/>
                  </a:lnTo>
                  <a:lnTo>
                    <a:pt x="354521" y="465677"/>
                  </a:lnTo>
                  <a:lnTo>
                    <a:pt x="358235" y="435673"/>
                  </a:lnTo>
                  <a:lnTo>
                    <a:pt x="341186" y="433578"/>
                  </a:lnTo>
                  <a:lnTo>
                    <a:pt x="330422" y="414909"/>
                  </a:lnTo>
                  <a:lnTo>
                    <a:pt x="324612" y="392525"/>
                  </a:lnTo>
                  <a:lnTo>
                    <a:pt x="310705" y="364712"/>
                  </a:lnTo>
                  <a:lnTo>
                    <a:pt x="304229" y="346615"/>
                  </a:lnTo>
                  <a:lnTo>
                    <a:pt x="303181" y="320421"/>
                  </a:lnTo>
                  <a:lnTo>
                    <a:pt x="297275" y="297942"/>
                  </a:lnTo>
                  <a:lnTo>
                    <a:pt x="299942" y="276606"/>
                  </a:lnTo>
                  <a:lnTo>
                    <a:pt x="302514" y="255270"/>
                  </a:lnTo>
                  <a:lnTo>
                    <a:pt x="304705" y="238125"/>
                  </a:lnTo>
                  <a:lnTo>
                    <a:pt x="312611" y="174022"/>
                  </a:lnTo>
                  <a:lnTo>
                    <a:pt x="330708" y="167545"/>
                  </a:lnTo>
                  <a:lnTo>
                    <a:pt x="308800" y="169164"/>
                  </a:lnTo>
                  <a:lnTo>
                    <a:pt x="315754" y="148400"/>
                  </a:lnTo>
                  <a:lnTo>
                    <a:pt x="328422" y="45720"/>
                  </a:lnTo>
                  <a:lnTo>
                    <a:pt x="317754" y="27051"/>
                  </a:lnTo>
                  <a:lnTo>
                    <a:pt x="296894" y="20193"/>
                  </a:lnTo>
                  <a:lnTo>
                    <a:pt x="281940" y="952"/>
                  </a:lnTo>
                  <a:lnTo>
                    <a:pt x="238315" y="4286"/>
                  </a:lnTo>
                  <a:lnTo>
                    <a:pt x="220123" y="10668"/>
                  </a:lnTo>
                  <a:lnTo>
                    <a:pt x="204216" y="0"/>
                  </a:lnTo>
                  <a:lnTo>
                    <a:pt x="186023" y="6477"/>
                  </a:lnTo>
                  <a:lnTo>
                    <a:pt x="171164" y="22003"/>
                  </a:lnTo>
                  <a:lnTo>
                    <a:pt x="156781" y="33242"/>
                  </a:lnTo>
                  <a:lnTo>
                    <a:pt x="141922" y="118205"/>
                  </a:lnTo>
                  <a:lnTo>
                    <a:pt x="139351" y="139637"/>
                  </a:lnTo>
                  <a:lnTo>
                    <a:pt x="124396" y="155162"/>
                  </a:lnTo>
                  <a:lnTo>
                    <a:pt x="130302" y="177546"/>
                  </a:lnTo>
                  <a:lnTo>
                    <a:pt x="123920" y="194119"/>
                  </a:lnTo>
                  <a:lnTo>
                    <a:pt x="115443" y="227838"/>
                  </a:lnTo>
                  <a:lnTo>
                    <a:pt x="99536" y="251841"/>
                  </a:lnTo>
                  <a:lnTo>
                    <a:pt x="88773" y="233172"/>
                  </a:lnTo>
                  <a:lnTo>
                    <a:pt x="86201" y="254603"/>
                  </a:lnTo>
                  <a:lnTo>
                    <a:pt x="65437" y="282416"/>
                  </a:lnTo>
                  <a:lnTo>
                    <a:pt x="36671" y="304895"/>
                  </a:lnTo>
                  <a:lnTo>
                    <a:pt x="4667" y="318325"/>
                  </a:lnTo>
                  <a:lnTo>
                    <a:pt x="0" y="356806"/>
                  </a:lnTo>
                  <a:lnTo>
                    <a:pt x="16002" y="367475"/>
                  </a:lnTo>
                  <a:lnTo>
                    <a:pt x="36766" y="374333"/>
                  </a:lnTo>
                  <a:lnTo>
                    <a:pt x="33623" y="399955"/>
                  </a:lnTo>
                  <a:lnTo>
                    <a:pt x="35719" y="417576"/>
                  </a:lnTo>
                  <a:lnTo>
                    <a:pt x="37909" y="435197"/>
                  </a:lnTo>
                  <a:lnTo>
                    <a:pt x="49149" y="449675"/>
                  </a:lnTo>
                  <a:lnTo>
                    <a:pt x="54959" y="472059"/>
                  </a:lnTo>
                  <a:lnTo>
                    <a:pt x="44387" y="488156"/>
                  </a:lnTo>
                  <a:lnTo>
                    <a:pt x="69913" y="491300"/>
                  </a:lnTo>
                  <a:lnTo>
                    <a:pt x="93916" y="507301"/>
                  </a:lnTo>
                  <a:lnTo>
                    <a:pt x="109347" y="487489"/>
                  </a:lnTo>
                  <a:lnTo>
                    <a:pt x="120015" y="506159"/>
                  </a:lnTo>
                  <a:lnTo>
                    <a:pt x="126968" y="520065"/>
                  </a:lnTo>
                  <a:lnTo>
                    <a:pt x="126492" y="559022"/>
                  </a:lnTo>
                  <a:lnTo>
                    <a:pt x="206978" y="573310"/>
                  </a:lnTo>
                  <a:lnTo>
                    <a:pt x="206978" y="573310"/>
                  </a:lnTo>
                  <a:lnTo>
                    <a:pt x="206978" y="57331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C3AADE11-75FC-1152-1147-6C88A76F7C3D}"/>
                </a:ext>
              </a:extLst>
            </p:cNvPr>
            <p:cNvSpPr/>
            <p:nvPr/>
          </p:nvSpPr>
          <p:spPr>
            <a:xfrm>
              <a:off x="1023739" y="1676207"/>
              <a:ext cx="947155" cy="940097"/>
            </a:xfrm>
            <a:custGeom>
              <a:avLst/>
              <a:gdLst>
                <a:gd name="connsiteX0" fmla="*/ 353854 w 562451"/>
                <a:gd name="connsiteY0" fmla="*/ 558260 h 558260"/>
                <a:gd name="connsiteX1" fmla="*/ 371951 w 562451"/>
                <a:gd name="connsiteY1" fmla="*/ 551783 h 558260"/>
                <a:gd name="connsiteX2" fmla="*/ 390525 w 562451"/>
                <a:gd name="connsiteY2" fmla="*/ 506444 h 558260"/>
                <a:gd name="connsiteX3" fmla="*/ 413385 w 562451"/>
                <a:gd name="connsiteY3" fmla="*/ 496253 h 558260"/>
                <a:gd name="connsiteX4" fmla="*/ 429863 w 562451"/>
                <a:gd name="connsiteY4" fmla="*/ 502634 h 558260"/>
                <a:gd name="connsiteX5" fmla="*/ 451104 w 562451"/>
                <a:gd name="connsiteY5" fmla="*/ 470535 h 558260"/>
                <a:gd name="connsiteX6" fmla="*/ 470249 w 562451"/>
                <a:gd name="connsiteY6" fmla="*/ 455581 h 558260"/>
                <a:gd name="connsiteX7" fmla="*/ 474440 w 562451"/>
                <a:gd name="connsiteY7" fmla="*/ 421386 h 558260"/>
                <a:gd name="connsiteX8" fmla="*/ 476060 w 562451"/>
                <a:gd name="connsiteY8" fmla="*/ 443294 h 558260"/>
                <a:gd name="connsiteX9" fmla="*/ 501015 w 562451"/>
                <a:gd name="connsiteY9" fmla="*/ 416052 h 558260"/>
                <a:gd name="connsiteX10" fmla="*/ 513207 w 562451"/>
                <a:gd name="connsiteY10" fmla="*/ 387191 h 558260"/>
                <a:gd name="connsiteX11" fmla="*/ 511588 w 562451"/>
                <a:gd name="connsiteY11" fmla="*/ 365284 h 558260"/>
                <a:gd name="connsiteX12" fmla="*/ 522732 w 562451"/>
                <a:gd name="connsiteY12" fmla="*/ 344996 h 558260"/>
                <a:gd name="connsiteX13" fmla="*/ 515779 w 562451"/>
                <a:gd name="connsiteY13" fmla="*/ 331184 h 558260"/>
                <a:gd name="connsiteX14" fmla="*/ 526447 w 562451"/>
                <a:gd name="connsiteY14" fmla="*/ 315182 h 558260"/>
                <a:gd name="connsiteX15" fmla="*/ 544354 w 562451"/>
                <a:gd name="connsiteY15" fmla="*/ 204692 h 558260"/>
                <a:gd name="connsiteX16" fmla="*/ 562451 w 562451"/>
                <a:gd name="connsiteY16" fmla="*/ 198215 h 558260"/>
                <a:gd name="connsiteX17" fmla="*/ 547021 w 562451"/>
                <a:gd name="connsiteY17" fmla="*/ 183356 h 558260"/>
                <a:gd name="connsiteX18" fmla="*/ 535305 w 562451"/>
                <a:gd name="connsiteY18" fmla="*/ 173165 h 558260"/>
                <a:gd name="connsiteX19" fmla="*/ 514541 w 562451"/>
                <a:gd name="connsiteY19" fmla="*/ 166306 h 558260"/>
                <a:gd name="connsiteX20" fmla="*/ 477869 w 562451"/>
                <a:gd name="connsiteY20" fmla="*/ 148781 h 558260"/>
                <a:gd name="connsiteX21" fmla="*/ 428911 w 562451"/>
                <a:gd name="connsiteY21" fmla="*/ 125444 h 558260"/>
                <a:gd name="connsiteX22" fmla="*/ 432054 w 562451"/>
                <a:gd name="connsiteY22" fmla="*/ 99822 h 558260"/>
                <a:gd name="connsiteX23" fmla="*/ 405479 w 562451"/>
                <a:gd name="connsiteY23" fmla="*/ 105156 h 558260"/>
                <a:gd name="connsiteX24" fmla="*/ 363474 w 562451"/>
                <a:gd name="connsiteY24" fmla="*/ 95631 h 558260"/>
                <a:gd name="connsiteX25" fmla="*/ 343281 w 562451"/>
                <a:gd name="connsiteY25" fmla="*/ 84487 h 558260"/>
                <a:gd name="connsiteX26" fmla="*/ 326803 w 562451"/>
                <a:gd name="connsiteY26" fmla="*/ 78105 h 558260"/>
                <a:gd name="connsiteX27" fmla="*/ 261366 w 562451"/>
                <a:gd name="connsiteY27" fmla="*/ 48387 h 558260"/>
                <a:gd name="connsiteX28" fmla="*/ 175165 w 562451"/>
                <a:gd name="connsiteY28" fmla="*/ 11716 h 558260"/>
                <a:gd name="connsiteX29" fmla="*/ 150686 w 562451"/>
                <a:gd name="connsiteY29" fmla="*/ 0 h 558260"/>
                <a:gd name="connsiteX30" fmla="*/ 137446 w 562451"/>
                <a:gd name="connsiteY30" fmla="*/ 72104 h 558260"/>
                <a:gd name="connsiteX31" fmla="*/ 126873 w 562451"/>
                <a:gd name="connsiteY31" fmla="*/ 157448 h 558260"/>
                <a:gd name="connsiteX32" fmla="*/ 91821 w 562451"/>
                <a:gd name="connsiteY32" fmla="*/ 161830 h 558260"/>
                <a:gd name="connsiteX33" fmla="*/ 107252 w 562451"/>
                <a:gd name="connsiteY33" fmla="*/ 176689 h 558260"/>
                <a:gd name="connsiteX34" fmla="*/ 92393 w 562451"/>
                <a:gd name="connsiteY34" fmla="*/ 192215 h 558260"/>
                <a:gd name="connsiteX35" fmla="*/ 66866 w 562451"/>
                <a:gd name="connsiteY35" fmla="*/ 189071 h 558260"/>
                <a:gd name="connsiteX36" fmla="*/ 47720 w 562451"/>
                <a:gd name="connsiteY36" fmla="*/ 204026 h 558260"/>
                <a:gd name="connsiteX37" fmla="*/ 37624 w 562451"/>
                <a:gd name="connsiteY37" fmla="*/ 215836 h 558260"/>
                <a:gd name="connsiteX38" fmla="*/ 30766 w 562451"/>
                <a:gd name="connsiteY38" fmla="*/ 236601 h 558260"/>
                <a:gd name="connsiteX39" fmla="*/ 23336 w 562451"/>
                <a:gd name="connsiteY39" fmla="*/ 261747 h 558260"/>
                <a:gd name="connsiteX40" fmla="*/ 12192 w 562451"/>
                <a:gd name="connsiteY40" fmla="*/ 282035 h 558260"/>
                <a:gd name="connsiteX41" fmla="*/ 0 w 562451"/>
                <a:gd name="connsiteY41" fmla="*/ 310896 h 558260"/>
                <a:gd name="connsiteX42" fmla="*/ 14954 w 562451"/>
                <a:gd name="connsiteY42" fmla="*/ 330041 h 558260"/>
                <a:gd name="connsiteX43" fmla="*/ 26099 w 562451"/>
                <a:gd name="connsiteY43" fmla="*/ 344424 h 558260"/>
                <a:gd name="connsiteX44" fmla="*/ 35147 w 562451"/>
                <a:gd name="connsiteY44" fmla="*/ 375857 h 558260"/>
                <a:gd name="connsiteX45" fmla="*/ 60674 w 562451"/>
                <a:gd name="connsiteY45" fmla="*/ 379000 h 558260"/>
                <a:gd name="connsiteX46" fmla="*/ 62865 w 562451"/>
                <a:gd name="connsiteY46" fmla="*/ 396621 h 558260"/>
                <a:gd name="connsiteX47" fmla="*/ 67628 w 562451"/>
                <a:gd name="connsiteY47" fmla="*/ 427577 h 558260"/>
                <a:gd name="connsiteX48" fmla="*/ 69818 w 562451"/>
                <a:gd name="connsiteY48" fmla="*/ 445198 h 558260"/>
                <a:gd name="connsiteX49" fmla="*/ 70390 w 562451"/>
                <a:gd name="connsiteY49" fmla="*/ 475583 h 558260"/>
                <a:gd name="connsiteX50" fmla="*/ 60293 w 562451"/>
                <a:gd name="connsiteY50" fmla="*/ 487299 h 558260"/>
                <a:gd name="connsiteX51" fmla="*/ 53912 w 562451"/>
                <a:gd name="connsiteY51" fmla="*/ 503873 h 558260"/>
                <a:gd name="connsiteX52" fmla="*/ 120396 w 562451"/>
                <a:gd name="connsiteY52" fmla="*/ 525113 h 558260"/>
                <a:gd name="connsiteX53" fmla="*/ 142208 w 562451"/>
                <a:gd name="connsiteY53" fmla="*/ 523494 h 558260"/>
                <a:gd name="connsiteX54" fmla="*/ 159258 w 562451"/>
                <a:gd name="connsiteY54" fmla="*/ 525590 h 558260"/>
                <a:gd name="connsiteX55" fmla="*/ 181546 w 562451"/>
                <a:gd name="connsiteY55" fmla="*/ 519684 h 558260"/>
                <a:gd name="connsiteX56" fmla="*/ 200120 w 562451"/>
                <a:gd name="connsiteY56" fmla="*/ 508921 h 558260"/>
                <a:gd name="connsiteX57" fmla="*/ 218789 w 562451"/>
                <a:gd name="connsiteY57" fmla="*/ 498253 h 558260"/>
                <a:gd name="connsiteX58" fmla="*/ 239554 w 562451"/>
                <a:gd name="connsiteY58" fmla="*/ 505111 h 558260"/>
                <a:gd name="connsiteX59" fmla="*/ 255461 w 562451"/>
                <a:gd name="connsiteY59" fmla="*/ 515779 h 558260"/>
                <a:gd name="connsiteX60" fmla="*/ 276701 w 562451"/>
                <a:gd name="connsiteY60" fmla="*/ 518351 h 558260"/>
                <a:gd name="connsiteX61" fmla="*/ 296989 w 562451"/>
                <a:gd name="connsiteY61" fmla="*/ 529590 h 558260"/>
                <a:gd name="connsiteX62" fmla="*/ 318230 w 562451"/>
                <a:gd name="connsiteY62" fmla="*/ 532162 h 558260"/>
                <a:gd name="connsiteX63" fmla="*/ 325184 w 562451"/>
                <a:gd name="connsiteY63" fmla="*/ 546068 h 558260"/>
                <a:gd name="connsiteX64" fmla="*/ 345948 w 562451"/>
                <a:gd name="connsiteY64" fmla="*/ 552926 h 558260"/>
                <a:gd name="connsiteX65" fmla="*/ 353854 w 562451"/>
                <a:gd name="connsiteY65" fmla="*/ 558260 h 558260"/>
                <a:gd name="connsiteX66" fmla="*/ 353854 w 562451"/>
                <a:gd name="connsiteY66" fmla="*/ 558260 h 558260"/>
                <a:gd name="connsiteX67" fmla="*/ 353854 w 562451"/>
                <a:gd name="connsiteY67" fmla="*/ 558260 h 55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62451" h="558260">
                  <a:moveTo>
                    <a:pt x="353854" y="558260"/>
                  </a:moveTo>
                  <a:lnTo>
                    <a:pt x="371951" y="551783"/>
                  </a:lnTo>
                  <a:lnTo>
                    <a:pt x="390525" y="506444"/>
                  </a:lnTo>
                  <a:lnTo>
                    <a:pt x="413385" y="496253"/>
                  </a:lnTo>
                  <a:lnTo>
                    <a:pt x="429863" y="502634"/>
                  </a:lnTo>
                  <a:lnTo>
                    <a:pt x="451104" y="470535"/>
                  </a:lnTo>
                  <a:lnTo>
                    <a:pt x="470249" y="455581"/>
                  </a:lnTo>
                  <a:lnTo>
                    <a:pt x="474440" y="421386"/>
                  </a:lnTo>
                  <a:lnTo>
                    <a:pt x="476060" y="443294"/>
                  </a:lnTo>
                  <a:lnTo>
                    <a:pt x="501015" y="416052"/>
                  </a:lnTo>
                  <a:lnTo>
                    <a:pt x="513207" y="387191"/>
                  </a:lnTo>
                  <a:lnTo>
                    <a:pt x="511588" y="365284"/>
                  </a:lnTo>
                  <a:lnTo>
                    <a:pt x="522732" y="344996"/>
                  </a:lnTo>
                  <a:lnTo>
                    <a:pt x="515779" y="331184"/>
                  </a:lnTo>
                  <a:lnTo>
                    <a:pt x="526447" y="315182"/>
                  </a:lnTo>
                  <a:lnTo>
                    <a:pt x="544354" y="204692"/>
                  </a:lnTo>
                  <a:lnTo>
                    <a:pt x="562451" y="198215"/>
                  </a:lnTo>
                  <a:lnTo>
                    <a:pt x="547021" y="183356"/>
                  </a:lnTo>
                  <a:lnTo>
                    <a:pt x="535305" y="173165"/>
                  </a:lnTo>
                  <a:lnTo>
                    <a:pt x="514541" y="166306"/>
                  </a:lnTo>
                  <a:lnTo>
                    <a:pt x="477869" y="148781"/>
                  </a:lnTo>
                  <a:lnTo>
                    <a:pt x="428911" y="125444"/>
                  </a:lnTo>
                  <a:lnTo>
                    <a:pt x="432054" y="99822"/>
                  </a:lnTo>
                  <a:lnTo>
                    <a:pt x="405479" y="105156"/>
                  </a:lnTo>
                  <a:lnTo>
                    <a:pt x="363474" y="95631"/>
                  </a:lnTo>
                  <a:lnTo>
                    <a:pt x="343281" y="84487"/>
                  </a:lnTo>
                  <a:lnTo>
                    <a:pt x="326803" y="78105"/>
                  </a:lnTo>
                  <a:lnTo>
                    <a:pt x="261366" y="48387"/>
                  </a:lnTo>
                  <a:lnTo>
                    <a:pt x="175165" y="11716"/>
                  </a:lnTo>
                  <a:lnTo>
                    <a:pt x="150686" y="0"/>
                  </a:lnTo>
                  <a:lnTo>
                    <a:pt x="137446" y="72104"/>
                  </a:lnTo>
                  <a:lnTo>
                    <a:pt x="126873" y="157448"/>
                  </a:lnTo>
                  <a:lnTo>
                    <a:pt x="91821" y="161830"/>
                  </a:lnTo>
                  <a:lnTo>
                    <a:pt x="107252" y="176689"/>
                  </a:lnTo>
                  <a:lnTo>
                    <a:pt x="92393" y="192215"/>
                  </a:lnTo>
                  <a:lnTo>
                    <a:pt x="66866" y="189071"/>
                  </a:lnTo>
                  <a:lnTo>
                    <a:pt x="47720" y="204026"/>
                  </a:lnTo>
                  <a:lnTo>
                    <a:pt x="37624" y="215836"/>
                  </a:lnTo>
                  <a:lnTo>
                    <a:pt x="30766" y="236601"/>
                  </a:lnTo>
                  <a:lnTo>
                    <a:pt x="23336" y="261747"/>
                  </a:lnTo>
                  <a:lnTo>
                    <a:pt x="12192" y="282035"/>
                  </a:lnTo>
                  <a:lnTo>
                    <a:pt x="0" y="310896"/>
                  </a:lnTo>
                  <a:lnTo>
                    <a:pt x="14954" y="330041"/>
                  </a:lnTo>
                  <a:lnTo>
                    <a:pt x="26099" y="344424"/>
                  </a:lnTo>
                  <a:lnTo>
                    <a:pt x="35147" y="375857"/>
                  </a:lnTo>
                  <a:lnTo>
                    <a:pt x="60674" y="379000"/>
                  </a:lnTo>
                  <a:lnTo>
                    <a:pt x="62865" y="396621"/>
                  </a:lnTo>
                  <a:lnTo>
                    <a:pt x="67628" y="427577"/>
                  </a:lnTo>
                  <a:lnTo>
                    <a:pt x="69818" y="445198"/>
                  </a:lnTo>
                  <a:lnTo>
                    <a:pt x="70390" y="475583"/>
                  </a:lnTo>
                  <a:lnTo>
                    <a:pt x="60293" y="487299"/>
                  </a:lnTo>
                  <a:lnTo>
                    <a:pt x="53912" y="503873"/>
                  </a:lnTo>
                  <a:lnTo>
                    <a:pt x="120396" y="525113"/>
                  </a:lnTo>
                  <a:lnTo>
                    <a:pt x="142208" y="523494"/>
                  </a:lnTo>
                  <a:lnTo>
                    <a:pt x="159258" y="525590"/>
                  </a:lnTo>
                  <a:lnTo>
                    <a:pt x="181546" y="519684"/>
                  </a:lnTo>
                  <a:lnTo>
                    <a:pt x="200120" y="508921"/>
                  </a:lnTo>
                  <a:lnTo>
                    <a:pt x="218789" y="498253"/>
                  </a:lnTo>
                  <a:lnTo>
                    <a:pt x="239554" y="505111"/>
                  </a:lnTo>
                  <a:lnTo>
                    <a:pt x="255461" y="515779"/>
                  </a:lnTo>
                  <a:lnTo>
                    <a:pt x="276701" y="518351"/>
                  </a:lnTo>
                  <a:lnTo>
                    <a:pt x="296989" y="529590"/>
                  </a:lnTo>
                  <a:lnTo>
                    <a:pt x="318230" y="532162"/>
                  </a:lnTo>
                  <a:lnTo>
                    <a:pt x="325184" y="546068"/>
                  </a:lnTo>
                  <a:lnTo>
                    <a:pt x="345948" y="552926"/>
                  </a:lnTo>
                  <a:lnTo>
                    <a:pt x="353854" y="558260"/>
                  </a:lnTo>
                  <a:lnTo>
                    <a:pt x="353854" y="558260"/>
                  </a:lnTo>
                  <a:lnTo>
                    <a:pt x="353854" y="558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B09E532D-4760-455F-A5E9-AA64AB6065DC}"/>
                </a:ext>
              </a:extLst>
            </p:cNvPr>
            <p:cNvSpPr/>
            <p:nvPr/>
          </p:nvSpPr>
          <p:spPr>
            <a:xfrm>
              <a:off x="616164" y="360"/>
              <a:ext cx="873211" cy="700300"/>
            </a:xfrm>
            <a:custGeom>
              <a:avLst/>
              <a:gdLst>
                <a:gd name="connsiteX0" fmla="*/ 321469 w 518541"/>
                <a:gd name="connsiteY0" fmla="*/ 415862 h 415861"/>
                <a:gd name="connsiteX1" fmla="*/ 339566 w 518541"/>
                <a:gd name="connsiteY1" fmla="*/ 409480 h 415861"/>
                <a:gd name="connsiteX2" fmla="*/ 344329 w 518541"/>
                <a:gd name="connsiteY2" fmla="*/ 371189 h 415861"/>
                <a:gd name="connsiteX3" fmla="*/ 367760 w 518541"/>
                <a:gd name="connsiteY3" fmla="*/ 356807 h 415861"/>
                <a:gd name="connsiteX4" fmla="*/ 374142 w 518541"/>
                <a:gd name="connsiteY4" fmla="*/ 340328 h 415861"/>
                <a:gd name="connsiteX5" fmla="*/ 402908 w 518541"/>
                <a:gd name="connsiteY5" fmla="*/ 317945 h 415861"/>
                <a:gd name="connsiteX6" fmla="*/ 422529 w 518541"/>
                <a:gd name="connsiteY6" fmla="*/ 298799 h 415861"/>
                <a:gd name="connsiteX7" fmla="*/ 448151 w 518541"/>
                <a:gd name="connsiteY7" fmla="*/ 301943 h 415861"/>
                <a:gd name="connsiteX8" fmla="*/ 446532 w 518541"/>
                <a:gd name="connsiteY8" fmla="*/ 280226 h 415861"/>
                <a:gd name="connsiteX9" fmla="*/ 462058 w 518541"/>
                <a:gd name="connsiteY9" fmla="*/ 295085 h 415861"/>
                <a:gd name="connsiteX10" fmla="*/ 476441 w 518541"/>
                <a:gd name="connsiteY10" fmla="*/ 283845 h 415861"/>
                <a:gd name="connsiteX11" fmla="*/ 475298 w 518541"/>
                <a:gd name="connsiteY11" fmla="*/ 257842 h 415861"/>
                <a:gd name="connsiteX12" fmla="*/ 498253 w 518541"/>
                <a:gd name="connsiteY12" fmla="*/ 247745 h 415861"/>
                <a:gd name="connsiteX13" fmla="*/ 507111 w 518541"/>
                <a:gd name="connsiteY13" fmla="*/ 175451 h 415861"/>
                <a:gd name="connsiteX14" fmla="*/ 511302 w 518541"/>
                <a:gd name="connsiteY14" fmla="*/ 141446 h 415861"/>
                <a:gd name="connsiteX15" fmla="*/ 500158 w 518541"/>
                <a:gd name="connsiteY15" fmla="*/ 127064 h 415861"/>
                <a:gd name="connsiteX16" fmla="*/ 493681 w 518541"/>
                <a:gd name="connsiteY16" fmla="*/ 108966 h 415861"/>
                <a:gd name="connsiteX17" fmla="*/ 509016 w 518541"/>
                <a:gd name="connsiteY17" fmla="*/ 54769 h 415861"/>
                <a:gd name="connsiteX18" fmla="*/ 502634 w 518541"/>
                <a:gd name="connsiteY18" fmla="*/ 36767 h 415861"/>
                <a:gd name="connsiteX19" fmla="*/ 518541 w 518541"/>
                <a:gd name="connsiteY19" fmla="*/ 12763 h 415861"/>
                <a:gd name="connsiteX20" fmla="*/ 449771 w 518541"/>
                <a:gd name="connsiteY20" fmla="*/ 8573 h 415861"/>
                <a:gd name="connsiteX21" fmla="*/ 302514 w 518541"/>
                <a:gd name="connsiteY21" fmla="*/ 7715 h 415861"/>
                <a:gd name="connsiteX22" fmla="*/ 99727 w 518541"/>
                <a:gd name="connsiteY22" fmla="*/ 0 h 415861"/>
                <a:gd name="connsiteX23" fmla="*/ 0 w 518541"/>
                <a:gd name="connsiteY23" fmla="*/ 571 h 415861"/>
                <a:gd name="connsiteX24" fmla="*/ 10287 w 518541"/>
                <a:gd name="connsiteY24" fmla="*/ 92488 h 415861"/>
                <a:gd name="connsiteX25" fmla="*/ 32576 w 518541"/>
                <a:gd name="connsiteY25" fmla="*/ 298133 h 415861"/>
                <a:gd name="connsiteX26" fmla="*/ 40767 w 518541"/>
                <a:gd name="connsiteY26" fmla="*/ 372618 h 415861"/>
                <a:gd name="connsiteX27" fmla="*/ 87725 w 518541"/>
                <a:gd name="connsiteY27" fmla="*/ 378333 h 415861"/>
                <a:gd name="connsiteX28" fmla="*/ 113348 w 518541"/>
                <a:gd name="connsiteY28" fmla="*/ 381572 h 415861"/>
                <a:gd name="connsiteX29" fmla="*/ 253651 w 518541"/>
                <a:gd name="connsiteY29" fmla="*/ 403193 h 415861"/>
                <a:gd name="connsiteX30" fmla="*/ 295846 w 518541"/>
                <a:gd name="connsiteY30" fmla="*/ 412718 h 415861"/>
                <a:gd name="connsiteX31" fmla="*/ 318230 w 518541"/>
                <a:gd name="connsiteY31" fmla="*/ 406813 h 415861"/>
                <a:gd name="connsiteX32" fmla="*/ 321469 w 518541"/>
                <a:gd name="connsiteY32" fmla="*/ 415862 h 415861"/>
                <a:gd name="connsiteX33" fmla="*/ 321469 w 518541"/>
                <a:gd name="connsiteY33" fmla="*/ 415862 h 415861"/>
                <a:gd name="connsiteX34" fmla="*/ 321469 w 518541"/>
                <a:gd name="connsiteY34" fmla="*/ 415862 h 41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18541" h="415861">
                  <a:moveTo>
                    <a:pt x="321469" y="415862"/>
                  </a:moveTo>
                  <a:lnTo>
                    <a:pt x="339566" y="409480"/>
                  </a:lnTo>
                  <a:lnTo>
                    <a:pt x="344329" y="371189"/>
                  </a:lnTo>
                  <a:lnTo>
                    <a:pt x="367760" y="356807"/>
                  </a:lnTo>
                  <a:lnTo>
                    <a:pt x="374142" y="340328"/>
                  </a:lnTo>
                  <a:lnTo>
                    <a:pt x="402908" y="317945"/>
                  </a:lnTo>
                  <a:lnTo>
                    <a:pt x="422529" y="298799"/>
                  </a:lnTo>
                  <a:lnTo>
                    <a:pt x="448151" y="301943"/>
                  </a:lnTo>
                  <a:lnTo>
                    <a:pt x="446532" y="280226"/>
                  </a:lnTo>
                  <a:lnTo>
                    <a:pt x="462058" y="295085"/>
                  </a:lnTo>
                  <a:lnTo>
                    <a:pt x="476441" y="283845"/>
                  </a:lnTo>
                  <a:lnTo>
                    <a:pt x="475298" y="257842"/>
                  </a:lnTo>
                  <a:lnTo>
                    <a:pt x="498253" y="247745"/>
                  </a:lnTo>
                  <a:lnTo>
                    <a:pt x="507111" y="175451"/>
                  </a:lnTo>
                  <a:lnTo>
                    <a:pt x="511302" y="141446"/>
                  </a:lnTo>
                  <a:lnTo>
                    <a:pt x="500158" y="127064"/>
                  </a:lnTo>
                  <a:lnTo>
                    <a:pt x="493681" y="108966"/>
                  </a:lnTo>
                  <a:lnTo>
                    <a:pt x="509016" y="54769"/>
                  </a:lnTo>
                  <a:lnTo>
                    <a:pt x="502634" y="36767"/>
                  </a:lnTo>
                  <a:lnTo>
                    <a:pt x="518541" y="12763"/>
                  </a:lnTo>
                  <a:lnTo>
                    <a:pt x="449771" y="8573"/>
                  </a:lnTo>
                  <a:lnTo>
                    <a:pt x="302514" y="7715"/>
                  </a:lnTo>
                  <a:lnTo>
                    <a:pt x="99727" y="0"/>
                  </a:lnTo>
                  <a:lnTo>
                    <a:pt x="0" y="571"/>
                  </a:lnTo>
                  <a:lnTo>
                    <a:pt x="10287" y="92488"/>
                  </a:lnTo>
                  <a:lnTo>
                    <a:pt x="32576" y="298133"/>
                  </a:lnTo>
                  <a:lnTo>
                    <a:pt x="40767" y="372618"/>
                  </a:lnTo>
                  <a:lnTo>
                    <a:pt x="87725" y="378333"/>
                  </a:lnTo>
                  <a:lnTo>
                    <a:pt x="113348" y="381572"/>
                  </a:lnTo>
                  <a:lnTo>
                    <a:pt x="253651" y="403193"/>
                  </a:lnTo>
                  <a:lnTo>
                    <a:pt x="295846" y="412718"/>
                  </a:lnTo>
                  <a:lnTo>
                    <a:pt x="318230" y="406813"/>
                  </a:lnTo>
                  <a:lnTo>
                    <a:pt x="321469" y="415862"/>
                  </a:lnTo>
                  <a:lnTo>
                    <a:pt x="321469" y="415862"/>
                  </a:lnTo>
                  <a:lnTo>
                    <a:pt x="321469" y="4158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F131AF66-F90B-FB75-E761-D13DBBF09A76}"/>
                </a:ext>
              </a:extLst>
            </p:cNvPr>
            <p:cNvSpPr/>
            <p:nvPr/>
          </p:nvSpPr>
          <p:spPr>
            <a:xfrm>
              <a:off x="-147173" y="1664498"/>
              <a:ext cx="670627" cy="862304"/>
            </a:xfrm>
            <a:custGeom>
              <a:avLst/>
              <a:gdLst>
                <a:gd name="connsiteX0" fmla="*/ 29432 w 398240"/>
                <a:gd name="connsiteY0" fmla="*/ 512064 h 512064"/>
                <a:gd name="connsiteX1" fmla="*/ 35814 w 398240"/>
                <a:gd name="connsiteY1" fmla="*/ 495586 h 512064"/>
                <a:gd name="connsiteX2" fmla="*/ 50197 w 398240"/>
                <a:gd name="connsiteY2" fmla="*/ 484346 h 512064"/>
                <a:gd name="connsiteX3" fmla="*/ 69342 w 398240"/>
                <a:gd name="connsiteY3" fmla="*/ 469487 h 512064"/>
                <a:gd name="connsiteX4" fmla="*/ 86392 w 398240"/>
                <a:gd name="connsiteY4" fmla="*/ 471583 h 512064"/>
                <a:gd name="connsiteX5" fmla="*/ 113062 w 398240"/>
                <a:gd name="connsiteY5" fmla="*/ 466249 h 512064"/>
                <a:gd name="connsiteX6" fmla="*/ 130683 w 398240"/>
                <a:gd name="connsiteY6" fmla="*/ 464058 h 512064"/>
                <a:gd name="connsiteX7" fmla="*/ 152019 w 398240"/>
                <a:gd name="connsiteY7" fmla="*/ 466725 h 512064"/>
                <a:gd name="connsiteX8" fmla="*/ 170688 w 398240"/>
                <a:gd name="connsiteY8" fmla="*/ 456057 h 512064"/>
                <a:gd name="connsiteX9" fmla="*/ 195263 w 398240"/>
                <a:gd name="connsiteY9" fmla="*/ 467773 h 512064"/>
                <a:gd name="connsiteX10" fmla="*/ 217646 w 398240"/>
                <a:gd name="connsiteY10" fmla="*/ 461867 h 512064"/>
                <a:gd name="connsiteX11" fmla="*/ 232601 w 398240"/>
                <a:gd name="connsiteY11" fmla="*/ 446437 h 512064"/>
                <a:gd name="connsiteX12" fmla="*/ 289655 w 398240"/>
                <a:gd name="connsiteY12" fmla="*/ 440531 h 512064"/>
                <a:gd name="connsiteX13" fmla="*/ 311468 w 398240"/>
                <a:gd name="connsiteY13" fmla="*/ 438912 h 512064"/>
                <a:gd name="connsiteX14" fmla="*/ 327565 w 398240"/>
                <a:gd name="connsiteY14" fmla="*/ 449485 h 512064"/>
                <a:gd name="connsiteX15" fmla="*/ 329660 w 398240"/>
                <a:gd name="connsiteY15" fmla="*/ 432530 h 512064"/>
                <a:gd name="connsiteX16" fmla="*/ 352520 w 398240"/>
                <a:gd name="connsiteY16" fmla="*/ 422339 h 512064"/>
                <a:gd name="connsiteX17" fmla="*/ 358902 w 398240"/>
                <a:gd name="connsiteY17" fmla="*/ 371285 h 512064"/>
                <a:gd name="connsiteX18" fmla="*/ 377000 w 398240"/>
                <a:gd name="connsiteY18" fmla="*/ 364903 h 512064"/>
                <a:gd name="connsiteX19" fmla="*/ 391859 w 398240"/>
                <a:gd name="connsiteY19" fmla="*/ 349472 h 512064"/>
                <a:gd name="connsiteX20" fmla="*/ 398240 w 398240"/>
                <a:gd name="connsiteY20" fmla="*/ 332994 h 512064"/>
                <a:gd name="connsiteX21" fmla="*/ 392906 w 398240"/>
                <a:gd name="connsiteY21" fmla="*/ 306419 h 512064"/>
                <a:gd name="connsiteX22" fmla="*/ 390716 w 398240"/>
                <a:gd name="connsiteY22" fmla="*/ 288893 h 512064"/>
                <a:gd name="connsiteX23" fmla="*/ 375190 w 398240"/>
                <a:gd name="connsiteY23" fmla="*/ 274034 h 512064"/>
                <a:gd name="connsiteX24" fmla="*/ 359188 w 398240"/>
                <a:gd name="connsiteY24" fmla="*/ 263366 h 512064"/>
                <a:gd name="connsiteX25" fmla="*/ 343186 w 398240"/>
                <a:gd name="connsiteY25" fmla="*/ 252794 h 512064"/>
                <a:gd name="connsiteX26" fmla="*/ 327088 w 398240"/>
                <a:gd name="connsiteY26" fmla="*/ 242126 h 512064"/>
                <a:gd name="connsiteX27" fmla="*/ 307848 w 398240"/>
                <a:gd name="connsiteY27" fmla="*/ 222504 h 512064"/>
                <a:gd name="connsiteX28" fmla="*/ 317945 w 398240"/>
                <a:gd name="connsiteY28" fmla="*/ 176212 h 512064"/>
                <a:gd name="connsiteX29" fmla="*/ 344043 w 398240"/>
                <a:gd name="connsiteY29" fmla="*/ 175165 h 512064"/>
                <a:gd name="connsiteX30" fmla="*/ 330613 w 398240"/>
                <a:gd name="connsiteY30" fmla="*/ 143256 h 512064"/>
                <a:gd name="connsiteX31" fmla="*/ 343186 w 398240"/>
                <a:gd name="connsiteY31" fmla="*/ 6667 h 512064"/>
                <a:gd name="connsiteX32" fmla="*/ 239173 w 398240"/>
                <a:gd name="connsiteY32" fmla="*/ 6763 h 512064"/>
                <a:gd name="connsiteX33" fmla="*/ 228505 w 398240"/>
                <a:gd name="connsiteY33" fmla="*/ 22669 h 512064"/>
                <a:gd name="connsiteX34" fmla="*/ 213646 w 398240"/>
                <a:gd name="connsiteY34" fmla="*/ 38100 h 512064"/>
                <a:gd name="connsiteX35" fmla="*/ 192310 w 398240"/>
                <a:gd name="connsiteY35" fmla="*/ 35528 h 512064"/>
                <a:gd name="connsiteX36" fmla="*/ 176213 w 398240"/>
                <a:gd name="connsiteY36" fmla="*/ 24860 h 512064"/>
                <a:gd name="connsiteX37" fmla="*/ 159639 w 398240"/>
                <a:gd name="connsiteY37" fmla="*/ 18478 h 512064"/>
                <a:gd name="connsiteX38" fmla="*/ 148495 w 398240"/>
                <a:gd name="connsiteY38" fmla="*/ 4191 h 512064"/>
                <a:gd name="connsiteX39" fmla="*/ 114300 w 398240"/>
                <a:gd name="connsiteY39" fmla="*/ 0 h 512064"/>
                <a:gd name="connsiteX40" fmla="*/ 92393 w 398240"/>
                <a:gd name="connsiteY40" fmla="*/ 1619 h 512064"/>
                <a:gd name="connsiteX41" fmla="*/ 89249 w 398240"/>
                <a:gd name="connsiteY41" fmla="*/ 27146 h 512064"/>
                <a:gd name="connsiteX42" fmla="*/ 86106 w 398240"/>
                <a:gd name="connsiteY42" fmla="*/ 52673 h 512064"/>
                <a:gd name="connsiteX43" fmla="*/ 73438 w 398240"/>
                <a:gd name="connsiteY43" fmla="*/ 85630 h 512064"/>
                <a:gd name="connsiteX44" fmla="*/ 53721 w 398240"/>
                <a:gd name="connsiteY44" fmla="*/ 104775 h 512064"/>
                <a:gd name="connsiteX45" fmla="*/ 23908 w 398240"/>
                <a:gd name="connsiteY45" fmla="*/ 135636 h 512064"/>
                <a:gd name="connsiteX46" fmla="*/ 27718 w 398240"/>
                <a:gd name="connsiteY46" fmla="*/ 174974 h 512064"/>
                <a:gd name="connsiteX47" fmla="*/ 37910 w 398240"/>
                <a:gd name="connsiteY47" fmla="*/ 197834 h 512064"/>
                <a:gd name="connsiteX48" fmla="*/ 30956 w 398240"/>
                <a:gd name="connsiteY48" fmla="*/ 218599 h 512064"/>
                <a:gd name="connsiteX49" fmla="*/ 17145 w 398240"/>
                <a:gd name="connsiteY49" fmla="*/ 260032 h 512064"/>
                <a:gd name="connsiteX50" fmla="*/ 22098 w 398240"/>
                <a:gd name="connsiteY50" fmla="*/ 290894 h 512064"/>
                <a:gd name="connsiteX51" fmla="*/ 49340 w 398240"/>
                <a:gd name="connsiteY51" fmla="*/ 350425 h 512064"/>
                <a:gd name="connsiteX52" fmla="*/ 68104 w 398240"/>
                <a:gd name="connsiteY52" fmla="*/ 374332 h 512064"/>
                <a:gd name="connsiteX53" fmla="*/ 70295 w 398240"/>
                <a:gd name="connsiteY53" fmla="*/ 391858 h 512064"/>
                <a:gd name="connsiteX54" fmla="*/ 61246 w 398240"/>
                <a:gd name="connsiteY54" fmla="*/ 429578 h 512064"/>
                <a:gd name="connsiteX55" fmla="*/ 50673 w 398240"/>
                <a:gd name="connsiteY55" fmla="*/ 445579 h 512064"/>
                <a:gd name="connsiteX56" fmla="*/ 19717 w 398240"/>
                <a:gd name="connsiteY56" fmla="*/ 450342 h 512064"/>
                <a:gd name="connsiteX57" fmla="*/ 0 w 398240"/>
                <a:gd name="connsiteY57" fmla="*/ 469582 h 512064"/>
                <a:gd name="connsiteX58" fmla="*/ 8573 w 398240"/>
                <a:gd name="connsiteY58" fmla="*/ 505111 h 512064"/>
                <a:gd name="connsiteX59" fmla="*/ 29432 w 398240"/>
                <a:gd name="connsiteY59" fmla="*/ 512064 h 512064"/>
                <a:gd name="connsiteX60" fmla="*/ 29432 w 398240"/>
                <a:gd name="connsiteY60" fmla="*/ 512064 h 512064"/>
                <a:gd name="connsiteX61" fmla="*/ 29432 w 398240"/>
                <a:gd name="connsiteY61" fmla="*/ 512064 h 51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98240" h="512064">
                  <a:moveTo>
                    <a:pt x="29432" y="512064"/>
                  </a:moveTo>
                  <a:lnTo>
                    <a:pt x="35814" y="495586"/>
                  </a:lnTo>
                  <a:lnTo>
                    <a:pt x="50197" y="484346"/>
                  </a:lnTo>
                  <a:lnTo>
                    <a:pt x="69342" y="469487"/>
                  </a:lnTo>
                  <a:lnTo>
                    <a:pt x="86392" y="471583"/>
                  </a:lnTo>
                  <a:lnTo>
                    <a:pt x="113062" y="466249"/>
                  </a:lnTo>
                  <a:lnTo>
                    <a:pt x="130683" y="464058"/>
                  </a:lnTo>
                  <a:lnTo>
                    <a:pt x="152019" y="466725"/>
                  </a:lnTo>
                  <a:lnTo>
                    <a:pt x="170688" y="456057"/>
                  </a:lnTo>
                  <a:lnTo>
                    <a:pt x="195263" y="467773"/>
                  </a:lnTo>
                  <a:lnTo>
                    <a:pt x="217646" y="461867"/>
                  </a:lnTo>
                  <a:lnTo>
                    <a:pt x="232601" y="446437"/>
                  </a:lnTo>
                  <a:lnTo>
                    <a:pt x="289655" y="440531"/>
                  </a:lnTo>
                  <a:lnTo>
                    <a:pt x="311468" y="438912"/>
                  </a:lnTo>
                  <a:lnTo>
                    <a:pt x="327565" y="449485"/>
                  </a:lnTo>
                  <a:lnTo>
                    <a:pt x="329660" y="432530"/>
                  </a:lnTo>
                  <a:lnTo>
                    <a:pt x="352520" y="422339"/>
                  </a:lnTo>
                  <a:lnTo>
                    <a:pt x="358902" y="371285"/>
                  </a:lnTo>
                  <a:lnTo>
                    <a:pt x="377000" y="364903"/>
                  </a:lnTo>
                  <a:lnTo>
                    <a:pt x="391859" y="349472"/>
                  </a:lnTo>
                  <a:lnTo>
                    <a:pt x="398240" y="332994"/>
                  </a:lnTo>
                  <a:lnTo>
                    <a:pt x="392906" y="306419"/>
                  </a:lnTo>
                  <a:lnTo>
                    <a:pt x="390716" y="288893"/>
                  </a:lnTo>
                  <a:lnTo>
                    <a:pt x="375190" y="274034"/>
                  </a:lnTo>
                  <a:lnTo>
                    <a:pt x="359188" y="263366"/>
                  </a:lnTo>
                  <a:lnTo>
                    <a:pt x="343186" y="252794"/>
                  </a:lnTo>
                  <a:lnTo>
                    <a:pt x="327088" y="242126"/>
                  </a:lnTo>
                  <a:lnTo>
                    <a:pt x="307848" y="222504"/>
                  </a:lnTo>
                  <a:lnTo>
                    <a:pt x="317945" y="176212"/>
                  </a:lnTo>
                  <a:lnTo>
                    <a:pt x="344043" y="175165"/>
                  </a:lnTo>
                  <a:lnTo>
                    <a:pt x="330613" y="143256"/>
                  </a:lnTo>
                  <a:lnTo>
                    <a:pt x="343186" y="6667"/>
                  </a:lnTo>
                  <a:lnTo>
                    <a:pt x="239173" y="6763"/>
                  </a:lnTo>
                  <a:lnTo>
                    <a:pt x="228505" y="22669"/>
                  </a:lnTo>
                  <a:lnTo>
                    <a:pt x="213646" y="38100"/>
                  </a:lnTo>
                  <a:lnTo>
                    <a:pt x="192310" y="35528"/>
                  </a:lnTo>
                  <a:lnTo>
                    <a:pt x="176213" y="24860"/>
                  </a:lnTo>
                  <a:lnTo>
                    <a:pt x="159639" y="18478"/>
                  </a:lnTo>
                  <a:lnTo>
                    <a:pt x="148495" y="4191"/>
                  </a:lnTo>
                  <a:lnTo>
                    <a:pt x="114300" y="0"/>
                  </a:lnTo>
                  <a:lnTo>
                    <a:pt x="92393" y="1619"/>
                  </a:lnTo>
                  <a:lnTo>
                    <a:pt x="89249" y="27146"/>
                  </a:lnTo>
                  <a:lnTo>
                    <a:pt x="86106" y="52673"/>
                  </a:lnTo>
                  <a:lnTo>
                    <a:pt x="73438" y="85630"/>
                  </a:lnTo>
                  <a:lnTo>
                    <a:pt x="53721" y="104775"/>
                  </a:lnTo>
                  <a:lnTo>
                    <a:pt x="23908" y="135636"/>
                  </a:lnTo>
                  <a:lnTo>
                    <a:pt x="27718" y="174974"/>
                  </a:lnTo>
                  <a:lnTo>
                    <a:pt x="37910" y="197834"/>
                  </a:lnTo>
                  <a:lnTo>
                    <a:pt x="30956" y="218599"/>
                  </a:lnTo>
                  <a:lnTo>
                    <a:pt x="17145" y="260032"/>
                  </a:lnTo>
                  <a:lnTo>
                    <a:pt x="22098" y="290894"/>
                  </a:lnTo>
                  <a:lnTo>
                    <a:pt x="49340" y="350425"/>
                  </a:lnTo>
                  <a:lnTo>
                    <a:pt x="68104" y="374332"/>
                  </a:lnTo>
                  <a:lnTo>
                    <a:pt x="70295" y="391858"/>
                  </a:lnTo>
                  <a:lnTo>
                    <a:pt x="61246" y="429578"/>
                  </a:lnTo>
                  <a:lnTo>
                    <a:pt x="50673" y="445579"/>
                  </a:lnTo>
                  <a:lnTo>
                    <a:pt x="19717" y="450342"/>
                  </a:lnTo>
                  <a:lnTo>
                    <a:pt x="0" y="469582"/>
                  </a:lnTo>
                  <a:lnTo>
                    <a:pt x="8573" y="505111"/>
                  </a:lnTo>
                  <a:lnTo>
                    <a:pt x="29432" y="512064"/>
                  </a:lnTo>
                  <a:lnTo>
                    <a:pt x="29432" y="512064"/>
                  </a:lnTo>
                  <a:lnTo>
                    <a:pt x="29432" y="51206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0625943D-3E80-534C-06CF-FF27A3279F67}"/>
                </a:ext>
              </a:extLst>
            </p:cNvPr>
            <p:cNvSpPr/>
            <p:nvPr/>
          </p:nvSpPr>
          <p:spPr>
            <a:xfrm>
              <a:off x="1426019" y="17201"/>
              <a:ext cx="974743" cy="629083"/>
            </a:xfrm>
            <a:custGeom>
              <a:avLst/>
              <a:gdLst>
                <a:gd name="connsiteX0" fmla="*/ 311087 w 578834"/>
                <a:gd name="connsiteY0" fmla="*/ 373571 h 373570"/>
                <a:gd name="connsiteX1" fmla="*/ 333470 w 578834"/>
                <a:gd name="connsiteY1" fmla="*/ 367665 h 373570"/>
                <a:gd name="connsiteX2" fmla="*/ 351472 w 578834"/>
                <a:gd name="connsiteY2" fmla="*/ 361283 h 373570"/>
                <a:gd name="connsiteX3" fmla="*/ 345091 w 578834"/>
                <a:gd name="connsiteY3" fmla="*/ 343091 h 373570"/>
                <a:gd name="connsiteX4" fmla="*/ 356235 w 578834"/>
                <a:gd name="connsiteY4" fmla="*/ 322802 h 373570"/>
                <a:gd name="connsiteX5" fmla="*/ 373856 w 578834"/>
                <a:gd name="connsiteY5" fmla="*/ 320612 h 373570"/>
                <a:gd name="connsiteX6" fmla="*/ 389191 w 578834"/>
                <a:gd name="connsiteY6" fmla="*/ 300895 h 373570"/>
                <a:gd name="connsiteX7" fmla="*/ 403574 w 578834"/>
                <a:gd name="connsiteY7" fmla="*/ 289655 h 373570"/>
                <a:gd name="connsiteX8" fmla="*/ 428625 w 578834"/>
                <a:gd name="connsiteY8" fmla="*/ 297085 h 373570"/>
                <a:gd name="connsiteX9" fmla="*/ 444532 w 578834"/>
                <a:gd name="connsiteY9" fmla="*/ 307753 h 373570"/>
                <a:gd name="connsiteX10" fmla="*/ 443484 w 578834"/>
                <a:gd name="connsiteY10" fmla="*/ 281559 h 373570"/>
                <a:gd name="connsiteX11" fmla="*/ 458343 w 578834"/>
                <a:gd name="connsiteY11" fmla="*/ 266033 h 373570"/>
                <a:gd name="connsiteX12" fmla="*/ 489204 w 578834"/>
                <a:gd name="connsiteY12" fmla="*/ 226505 h 373570"/>
                <a:gd name="connsiteX13" fmla="*/ 496062 w 578834"/>
                <a:gd name="connsiteY13" fmla="*/ 205645 h 373570"/>
                <a:gd name="connsiteX14" fmla="*/ 499205 w 578834"/>
                <a:gd name="connsiteY14" fmla="*/ 180118 h 373570"/>
                <a:gd name="connsiteX15" fmla="*/ 507682 w 578834"/>
                <a:gd name="connsiteY15" fmla="*/ 146399 h 373570"/>
                <a:gd name="connsiteX16" fmla="*/ 528923 w 578834"/>
                <a:gd name="connsiteY16" fmla="*/ 114395 h 373570"/>
                <a:gd name="connsiteX17" fmla="*/ 556070 w 578834"/>
                <a:gd name="connsiteY17" fmla="*/ 70009 h 373570"/>
                <a:gd name="connsiteX18" fmla="*/ 568262 w 578834"/>
                <a:gd name="connsiteY18" fmla="*/ 41243 h 373570"/>
                <a:gd name="connsiteX19" fmla="*/ 578834 w 578834"/>
                <a:gd name="connsiteY19" fmla="*/ 25146 h 373570"/>
                <a:gd name="connsiteX20" fmla="*/ 551688 w 578834"/>
                <a:gd name="connsiteY20" fmla="*/ 191 h 373570"/>
                <a:gd name="connsiteX21" fmla="*/ 383000 w 578834"/>
                <a:gd name="connsiteY21" fmla="*/ 1048 h 373570"/>
                <a:gd name="connsiteX22" fmla="*/ 313849 w 578834"/>
                <a:gd name="connsiteY22" fmla="*/ 1143 h 373570"/>
                <a:gd name="connsiteX23" fmla="*/ 93535 w 578834"/>
                <a:gd name="connsiteY23" fmla="*/ 0 h 373570"/>
                <a:gd name="connsiteX24" fmla="*/ 37147 w 578834"/>
                <a:gd name="connsiteY24" fmla="*/ 1619 h 373570"/>
                <a:gd name="connsiteX25" fmla="*/ 35052 w 578834"/>
                <a:gd name="connsiteY25" fmla="*/ 18764 h 373570"/>
                <a:gd name="connsiteX26" fmla="*/ 32956 w 578834"/>
                <a:gd name="connsiteY26" fmla="*/ 35814 h 373570"/>
                <a:gd name="connsiteX27" fmla="*/ 22288 w 578834"/>
                <a:gd name="connsiteY27" fmla="*/ 86487 h 373570"/>
                <a:gd name="connsiteX28" fmla="*/ 0 w 578834"/>
                <a:gd name="connsiteY28" fmla="*/ 92488 h 373570"/>
                <a:gd name="connsiteX29" fmla="*/ 6953 w 578834"/>
                <a:gd name="connsiteY29" fmla="*/ 106299 h 373570"/>
                <a:gd name="connsiteX30" fmla="*/ 27718 w 578834"/>
                <a:gd name="connsiteY30" fmla="*/ 113157 h 373570"/>
                <a:gd name="connsiteX31" fmla="*/ 27718 w 578834"/>
                <a:gd name="connsiteY31" fmla="*/ 147923 h 373570"/>
                <a:gd name="connsiteX32" fmla="*/ 18193 w 578834"/>
                <a:gd name="connsiteY32" fmla="*/ 224790 h 373570"/>
                <a:gd name="connsiteX33" fmla="*/ 45434 w 578834"/>
                <a:gd name="connsiteY33" fmla="*/ 249745 h 373570"/>
                <a:gd name="connsiteX34" fmla="*/ 116205 w 578834"/>
                <a:gd name="connsiteY34" fmla="*/ 306229 h 373570"/>
                <a:gd name="connsiteX35" fmla="*/ 136493 w 578834"/>
                <a:gd name="connsiteY35" fmla="*/ 317373 h 373570"/>
                <a:gd name="connsiteX36" fmla="*/ 158305 w 578834"/>
                <a:gd name="connsiteY36" fmla="*/ 350425 h 373570"/>
                <a:gd name="connsiteX37" fmla="*/ 172688 w 578834"/>
                <a:gd name="connsiteY37" fmla="*/ 339185 h 373570"/>
                <a:gd name="connsiteX38" fmla="*/ 199263 w 578834"/>
                <a:gd name="connsiteY38" fmla="*/ 333756 h 373570"/>
                <a:gd name="connsiteX39" fmla="*/ 222123 w 578834"/>
                <a:gd name="connsiteY39" fmla="*/ 323564 h 373570"/>
                <a:gd name="connsiteX40" fmla="*/ 239744 w 578834"/>
                <a:gd name="connsiteY40" fmla="*/ 321469 h 373570"/>
                <a:gd name="connsiteX41" fmla="*/ 255175 w 578834"/>
                <a:gd name="connsiteY41" fmla="*/ 336328 h 373570"/>
                <a:gd name="connsiteX42" fmla="*/ 275368 w 578834"/>
                <a:gd name="connsiteY42" fmla="*/ 347472 h 373570"/>
                <a:gd name="connsiteX43" fmla="*/ 291941 w 578834"/>
                <a:gd name="connsiteY43" fmla="*/ 353854 h 373570"/>
                <a:gd name="connsiteX44" fmla="*/ 307848 w 578834"/>
                <a:gd name="connsiteY44" fmla="*/ 364522 h 373570"/>
                <a:gd name="connsiteX45" fmla="*/ 311087 w 578834"/>
                <a:gd name="connsiteY45" fmla="*/ 373571 h 373570"/>
                <a:gd name="connsiteX46" fmla="*/ 311087 w 578834"/>
                <a:gd name="connsiteY46" fmla="*/ 373571 h 373570"/>
                <a:gd name="connsiteX47" fmla="*/ 311087 w 578834"/>
                <a:gd name="connsiteY47" fmla="*/ 373571 h 373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78834" h="373570">
                  <a:moveTo>
                    <a:pt x="311087" y="373571"/>
                  </a:moveTo>
                  <a:lnTo>
                    <a:pt x="333470" y="367665"/>
                  </a:lnTo>
                  <a:lnTo>
                    <a:pt x="351472" y="361283"/>
                  </a:lnTo>
                  <a:lnTo>
                    <a:pt x="345091" y="343091"/>
                  </a:lnTo>
                  <a:lnTo>
                    <a:pt x="356235" y="322802"/>
                  </a:lnTo>
                  <a:lnTo>
                    <a:pt x="373856" y="320612"/>
                  </a:lnTo>
                  <a:lnTo>
                    <a:pt x="389191" y="300895"/>
                  </a:lnTo>
                  <a:lnTo>
                    <a:pt x="403574" y="289655"/>
                  </a:lnTo>
                  <a:lnTo>
                    <a:pt x="428625" y="297085"/>
                  </a:lnTo>
                  <a:lnTo>
                    <a:pt x="444532" y="307753"/>
                  </a:lnTo>
                  <a:lnTo>
                    <a:pt x="443484" y="281559"/>
                  </a:lnTo>
                  <a:lnTo>
                    <a:pt x="458343" y="266033"/>
                  </a:lnTo>
                  <a:lnTo>
                    <a:pt x="489204" y="226505"/>
                  </a:lnTo>
                  <a:lnTo>
                    <a:pt x="496062" y="205645"/>
                  </a:lnTo>
                  <a:lnTo>
                    <a:pt x="499205" y="180118"/>
                  </a:lnTo>
                  <a:lnTo>
                    <a:pt x="507682" y="146399"/>
                  </a:lnTo>
                  <a:lnTo>
                    <a:pt x="528923" y="114395"/>
                  </a:lnTo>
                  <a:lnTo>
                    <a:pt x="556070" y="70009"/>
                  </a:lnTo>
                  <a:lnTo>
                    <a:pt x="568262" y="41243"/>
                  </a:lnTo>
                  <a:lnTo>
                    <a:pt x="578834" y="25146"/>
                  </a:lnTo>
                  <a:lnTo>
                    <a:pt x="551688" y="191"/>
                  </a:lnTo>
                  <a:lnTo>
                    <a:pt x="383000" y="1048"/>
                  </a:lnTo>
                  <a:lnTo>
                    <a:pt x="313849" y="1143"/>
                  </a:lnTo>
                  <a:lnTo>
                    <a:pt x="93535" y="0"/>
                  </a:lnTo>
                  <a:lnTo>
                    <a:pt x="37147" y="1619"/>
                  </a:lnTo>
                  <a:lnTo>
                    <a:pt x="35052" y="18764"/>
                  </a:lnTo>
                  <a:lnTo>
                    <a:pt x="32956" y="35814"/>
                  </a:lnTo>
                  <a:lnTo>
                    <a:pt x="22288" y="86487"/>
                  </a:lnTo>
                  <a:lnTo>
                    <a:pt x="0" y="92488"/>
                  </a:lnTo>
                  <a:lnTo>
                    <a:pt x="6953" y="106299"/>
                  </a:lnTo>
                  <a:lnTo>
                    <a:pt x="27718" y="113157"/>
                  </a:lnTo>
                  <a:lnTo>
                    <a:pt x="27718" y="147923"/>
                  </a:lnTo>
                  <a:lnTo>
                    <a:pt x="18193" y="224790"/>
                  </a:lnTo>
                  <a:lnTo>
                    <a:pt x="45434" y="249745"/>
                  </a:lnTo>
                  <a:lnTo>
                    <a:pt x="116205" y="306229"/>
                  </a:lnTo>
                  <a:lnTo>
                    <a:pt x="136493" y="317373"/>
                  </a:lnTo>
                  <a:lnTo>
                    <a:pt x="158305" y="350425"/>
                  </a:lnTo>
                  <a:lnTo>
                    <a:pt x="172688" y="339185"/>
                  </a:lnTo>
                  <a:lnTo>
                    <a:pt x="199263" y="333756"/>
                  </a:lnTo>
                  <a:lnTo>
                    <a:pt x="222123" y="323564"/>
                  </a:lnTo>
                  <a:lnTo>
                    <a:pt x="239744" y="321469"/>
                  </a:lnTo>
                  <a:lnTo>
                    <a:pt x="255175" y="336328"/>
                  </a:lnTo>
                  <a:lnTo>
                    <a:pt x="275368" y="347472"/>
                  </a:lnTo>
                  <a:lnTo>
                    <a:pt x="291941" y="353854"/>
                  </a:lnTo>
                  <a:lnTo>
                    <a:pt x="307848" y="364522"/>
                  </a:lnTo>
                  <a:lnTo>
                    <a:pt x="311087" y="373571"/>
                  </a:lnTo>
                  <a:lnTo>
                    <a:pt x="311087" y="373571"/>
                  </a:lnTo>
                  <a:lnTo>
                    <a:pt x="311087" y="3735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81371DE1-C0F2-6014-C70D-45F2AF7B7549}"/>
                </a:ext>
              </a:extLst>
            </p:cNvPr>
            <p:cNvSpPr/>
            <p:nvPr/>
          </p:nvSpPr>
          <p:spPr>
            <a:xfrm>
              <a:off x="-91194" y="-117212"/>
              <a:ext cx="767186" cy="755478"/>
            </a:xfrm>
            <a:custGeom>
              <a:avLst/>
              <a:gdLst>
                <a:gd name="connsiteX0" fmla="*/ 226314 w 455580"/>
                <a:gd name="connsiteY0" fmla="*/ 448627 h 448627"/>
                <a:gd name="connsiteX1" fmla="*/ 265557 w 455580"/>
                <a:gd name="connsiteY1" fmla="*/ 444722 h 448627"/>
                <a:gd name="connsiteX2" fmla="*/ 297371 w 455580"/>
                <a:gd name="connsiteY2" fmla="*/ 431292 h 448627"/>
                <a:gd name="connsiteX3" fmla="*/ 329756 w 455580"/>
                <a:gd name="connsiteY3" fmla="*/ 413671 h 448627"/>
                <a:gd name="connsiteX4" fmla="*/ 455581 w 455580"/>
                <a:gd name="connsiteY4" fmla="*/ 407480 h 448627"/>
                <a:gd name="connsiteX5" fmla="*/ 453961 w 455580"/>
                <a:gd name="connsiteY5" fmla="*/ 385572 h 448627"/>
                <a:gd name="connsiteX6" fmla="*/ 429863 w 455580"/>
                <a:gd name="connsiteY6" fmla="*/ 161354 h 448627"/>
                <a:gd name="connsiteX7" fmla="*/ 419767 w 455580"/>
                <a:gd name="connsiteY7" fmla="*/ 68961 h 448627"/>
                <a:gd name="connsiteX8" fmla="*/ 368236 w 455580"/>
                <a:gd name="connsiteY8" fmla="*/ 66961 h 448627"/>
                <a:gd name="connsiteX9" fmla="*/ 213265 w 455580"/>
                <a:gd name="connsiteY9" fmla="*/ 65151 h 448627"/>
                <a:gd name="connsiteX10" fmla="*/ 217932 w 455580"/>
                <a:gd name="connsiteY10" fmla="*/ 26765 h 448627"/>
                <a:gd name="connsiteX11" fmla="*/ 175546 w 455580"/>
                <a:gd name="connsiteY11" fmla="*/ 21431 h 448627"/>
                <a:gd name="connsiteX12" fmla="*/ 56579 w 455580"/>
                <a:gd name="connsiteY12" fmla="*/ 6763 h 448627"/>
                <a:gd name="connsiteX13" fmla="*/ 1333 w 455580"/>
                <a:gd name="connsiteY13" fmla="*/ 0 h 448627"/>
                <a:gd name="connsiteX14" fmla="*/ 2476 w 455580"/>
                <a:gd name="connsiteY14" fmla="*/ 26194 h 448627"/>
                <a:gd name="connsiteX15" fmla="*/ 12573 w 455580"/>
                <a:gd name="connsiteY15" fmla="*/ 49054 h 448627"/>
                <a:gd name="connsiteX16" fmla="*/ 23717 w 455580"/>
                <a:gd name="connsiteY16" fmla="*/ 98203 h 448627"/>
                <a:gd name="connsiteX17" fmla="*/ 28004 w 455580"/>
                <a:gd name="connsiteY17" fmla="*/ 133445 h 448627"/>
                <a:gd name="connsiteX18" fmla="*/ 31242 w 455580"/>
                <a:gd name="connsiteY18" fmla="*/ 177165 h 448627"/>
                <a:gd name="connsiteX19" fmla="*/ 23813 w 455580"/>
                <a:gd name="connsiteY19" fmla="*/ 202311 h 448627"/>
                <a:gd name="connsiteX20" fmla="*/ 7429 w 455580"/>
                <a:gd name="connsiteY20" fmla="*/ 230696 h 448627"/>
                <a:gd name="connsiteX21" fmla="*/ 7906 w 455580"/>
                <a:gd name="connsiteY21" fmla="*/ 261080 h 448627"/>
                <a:gd name="connsiteX22" fmla="*/ 0 w 455580"/>
                <a:gd name="connsiteY22" fmla="*/ 290513 h 448627"/>
                <a:gd name="connsiteX23" fmla="*/ 21241 w 455580"/>
                <a:gd name="connsiteY23" fmla="*/ 327851 h 448627"/>
                <a:gd name="connsiteX24" fmla="*/ 31337 w 455580"/>
                <a:gd name="connsiteY24" fmla="*/ 350806 h 448627"/>
                <a:gd name="connsiteX25" fmla="*/ 55817 w 455580"/>
                <a:gd name="connsiteY25" fmla="*/ 397193 h 448627"/>
                <a:gd name="connsiteX26" fmla="*/ 71247 w 455580"/>
                <a:gd name="connsiteY26" fmla="*/ 412052 h 448627"/>
                <a:gd name="connsiteX27" fmla="*/ 105251 w 455580"/>
                <a:gd name="connsiteY27" fmla="*/ 416243 h 448627"/>
                <a:gd name="connsiteX28" fmla="*/ 125921 w 455580"/>
                <a:gd name="connsiteY28" fmla="*/ 423196 h 448627"/>
                <a:gd name="connsiteX29" fmla="*/ 158306 w 455580"/>
                <a:gd name="connsiteY29" fmla="*/ 440150 h 448627"/>
                <a:gd name="connsiteX30" fmla="*/ 187547 w 455580"/>
                <a:gd name="connsiteY30" fmla="*/ 448151 h 448627"/>
                <a:gd name="connsiteX31" fmla="*/ 226314 w 455580"/>
                <a:gd name="connsiteY31" fmla="*/ 448627 h 448627"/>
                <a:gd name="connsiteX32" fmla="*/ 226314 w 455580"/>
                <a:gd name="connsiteY32" fmla="*/ 448627 h 448627"/>
                <a:gd name="connsiteX33" fmla="*/ 226314 w 455580"/>
                <a:gd name="connsiteY33" fmla="*/ 448627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55580" h="448627">
                  <a:moveTo>
                    <a:pt x="226314" y="448627"/>
                  </a:moveTo>
                  <a:lnTo>
                    <a:pt x="265557" y="444722"/>
                  </a:lnTo>
                  <a:lnTo>
                    <a:pt x="297371" y="431292"/>
                  </a:lnTo>
                  <a:lnTo>
                    <a:pt x="329756" y="413671"/>
                  </a:lnTo>
                  <a:lnTo>
                    <a:pt x="455581" y="407480"/>
                  </a:lnTo>
                  <a:lnTo>
                    <a:pt x="453961" y="385572"/>
                  </a:lnTo>
                  <a:lnTo>
                    <a:pt x="429863" y="161354"/>
                  </a:lnTo>
                  <a:lnTo>
                    <a:pt x="419767" y="68961"/>
                  </a:lnTo>
                  <a:lnTo>
                    <a:pt x="368236" y="66961"/>
                  </a:lnTo>
                  <a:lnTo>
                    <a:pt x="213265" y="65151"/>
                  </a:lnTo>
                  <a:lnTo>
                    <a:pt x="217932" y="26765"/>
                  </a:lnTo>
                  <a:lnTo>
                    <a:pt x="175546" y="21431"/>
                  </a:lnTo>
                  <a:lnTo>
                    <a:pt x="56579" y="6763"/>
                  </a:lnTo>
                  <a:lnTo>
                    <a:pt x="1333" y="0"/>
                  </a:lnTo>
                  <a:lnTo>
                    <a:pt x="2476" y="26194"/>
                  </a:lnTo>
                  <a:lnTo>
                    <a:pt x="12573" y="49054"/>
                  </a:lnTo>
                  <a:lnTo>
                    <a:pt x="23717" y="98203"/>
                  </a:lnTo>
                  <a:lnTo>
                    <a:pt x="28004" y="133445"/>
                  </a:lnTo>
                  <a:lnTo>
                    <a:pt x="31242" y="177165"/>
                  </a:lnTo>
                  <a:lnTo>
                    <a:pt x="23813" y="202311"/>
                  </a:lnTo>
                  <a:lnTo>
                    <a:pt x="7429" y="230696"/>
                  </a:lnTo>
                  <a:lnTo>
                    <a:pt x="7906" y="261080"/>
                  </a:lnTo>
                  <a:lnTo>
                    <a:pt x="0" y="290513"/>
                  </a:lnTo>
                  <a:lnTo>
                    <a:pt x="21241" y="327851"/>
                  </a:lnTo>
                  <a:lnTo>
                    <a:pt x="31337" y="350806"/>
                  </a:lnTo>
                  <a:lnTo>
                    <a:pt x="55817" y="397193"/>
                  </a:lnTo>
                  <a:lnTo>
                    <a:pt x="71247" y="412052"/>
                  </a:lnTo>
                  <a:lnTo>
                    <a:pt x="105251" y="416243"/>
                  </a:lnTo>
                  <a:lnTo>
                    <a:pt x="125921" y="423196"/>
                  </a:lnTo>
                  <a:lnTo>
                    <a:pt x="158306" y="440150"/>
                  </a:lnTo>
                  <a:lnTo>
                    <a:pt x="187547" y="448151"/>
                  </a:lnTo>
                  <a:lnTo>
                    <a:pt x="226314" y="448627"/>
                  </a:lnTo>
                  <a:lnTo>
                    <a:pt x="226314" y="448627"/>
                  </a:lnTo>
                  <a:lnTo>
                    <a:pt x="226314" y="4486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352F3820-3BE1-4E44-A600-69976D950E0D}"/>
                </a:ext>
              </a:extLst>
            </p:cNvPr>
            <p:cNvSpPr/>
            <p:nvPr/>
          </p:nvSpPr>
          <p:spPr>
            <a:xfrm>
              <a:off x="-125039" y="2403616"/>
              <a:ext cx="761574" cy="1035695"/>
            </a:xfrm>
            <a:custGeom>
              <a:avLst/>
              <a:gdLst>
                <a:gd name="connsiteX0" fmla="*/ 404431 w 452247"/>
                <a:gd name="connsiteY0" fmla="*/ 615029 h 615029"/>
                <a:gd name="connsiteX1" fmla="*/ 398050 w 452247"/>
                <a:gd name="connsiteY1" fmla="*/ 596932 h 615029"/>
                <a:gd name="connsiteX2" fmla="*/ 404908 w 452247"/>
                <a:gd name="connsiteY2" fmla="*/ 576072 h 615029"/>
                <a:gd name="connsiteX3" fmla="*/ 431006 w 452247"/>
                <a:gd name="connsiteY3" fmla="*/ 575024 h 615029"/>
                <a:gd name="connsiteX4" fmla="*/ 433197 w 452247"/>
                <a:gd name="connsiteY4" fmla="*/ 557975 h 615029"/>
                <a:gd name="connsiteX5" fmla="*/ 426053 w 452247"/>
                <a:gd name="connsiteY5" fmla="*/ 440150 h 615029"/>
                <a:gd name="connsiteX6" fmla="*/ 440436 w 452247"/>
                <a:gd name="connsiteY6" fmla="*/ 428911 h 615029"/>
                <a:gd name="connsiteX7" fmla="*/ 446246 w 452247"/>
                <a:gd name="connsiteY7" fmla="*/ 382048 h 615029"/>
                <a:gd name="connsiteX8" fmla="*/ 441293 w 452247"/>
                <a:gd name="connsiteY8" fmla="*/ 316421 h 615029"/>
                <a:gd name="connsiteX9" fmla="*/ 452247 w 452247"/>
                <a:gd name="connsiteY9" fmla="*/ 122873 h 615029"/>
                <a:gd name="connsiteX10" fmla="*/ 437293 w 452247"/>
                <a:gd name="connsiteY10" fmla="*/ 103727 h 615029"/>
                <a:gd name="connsiteX11" fmla="*/ 422338 w 452247"/>
                <a:gd name="connsiteY11" fmla="*/ 84582 h 615029"/>
                <a:gd name="connsiteX12" fmla="*/ 398336 w 452247"/>
                <a:gd name="connsiteY12" fmla="*/ 68675 h 615029"/>
                <a:gd name="connsiteX13" fmla="*/ 386048 w 452247"/>
                <a:gd name="connsiteY13" fmla="*/ 28099 h 615029"/>
                <a:gd name="connsiteX14" fmla="*/ 343376 w 452247"/>
                <a:gd name="connsiteY14" fmla="*/ 22860 h 615029"/>
                <a:gd name="connsiteX15" fmla="*/ 314611 w 452247"/>
                <a:gd name="connsiteY15" fmla="*/ 10668 h 615029"/>
                <a:gd name="connsiteX16" fmla="*/ 298609 w 452247"/>
                <a:gd name="connsiteY16" fmla="*/ 0 h 615029"/>
                <a:gd name="connsiteX17" fmla="*/ 276796 w 452247"/>
                <a:gd name="connsiteY17" fmla="*/ 1619 h 615029"/>
                <a:gd name="connsiteX18" fmla="*/ 228886 w 452247"/>
                <a:gd name="connsiteY18" fmla="*/ 4382 h 615029"/>
                <a:gd name="connsiteX19" fmla="*/ 210217 w 452247"/>
                <a:gd name="connsiteY19" fmla="*/ 15145 h 615029"/>
                <a:gd name="connsiteX20" fmla="*/ 182594 w 452247"/>
                <a:gd name="connsiteY20" fmla="*/ 29051 h 615029"/>
                <a:gd name="connsiteX21" fmla="*/ 167069 w 452247"/>
                <a:gd name="connsiteY21" fmla="*/ 14097 h 615029"/>
                <a:gd name="connsiteX22" fmla="*/ 148971 w 452247"/>
                <a:gd name="connsiteY22" fmla="*/ 20574 h 615029"/>
                <a:gd name="connsiteX23" fmla="*/ 126111 w 452247"/>
                <a:gd name="connsiteY23" fmla="*/ 30671 h 615029"/>
                <a:gd name="connsiteX24" fmla="*/ 104204 w 452247"/>
                <a:gd name="connsiteY24" fmla="*/ 32290 h 615029"/>
                <a:gd name="connsiteX25" fmla="*/ 78105 w 452247"/>
                <a:gd name="connsiteY25" fmla="*/ 33433 h 615029"/>
                <a:gd name="connsiteX26" fmla="*/ 56864 w 452247"/>
                <a:gd name="connsiteY26" fmla="*/ 30766 h 615029"/>
                <a:gd name="connsiteX27" fmla="*/ 37719 w 452247"/>
                <a:gd name="connsiteY27" fmla="*/ 45815 h 615029"/>
                <a:gd name="connsiteX28" fmla="*/ 23336 w 452247"/>
                <a:gd name="connsiteY28" fmla="*/ 56960 h 615029"/>
                <a:gd name="connsiteX29" fmla="*/ 41434 w 452247"/>
                <a:gd name="connsiteY29" fmla="*/ 85249 h 615029"/>
                <a:gd name="connsiteX30" fmla="*/ 52102 w 452247"/>
                <a:gd name="connsiteY30" fmla="*/ 103823 h 615029"/>
                <a:gd name="connsiteX31" fmla="*/ 15430 w 452247"/>
                <a:gd name="connsiteY31" fmla="*/ 120967 h 615029"/>
                <a:gd name="connsiteX32" fmla="*/ 0 w 452247"/>
                <a:gd name="connsiteY32" fmla="*/ 140684 h 615029"/>
                <a:gd name="connsiteX33" fmla="*/ 22955 w 452247"/>
                <a:gd name="connsiteY33" fmla="*/ 165164 h 615029"/>
                <a:gd name="connsiteX34" fmla="*/ 7525 w 452247"/>
                <a:gd name="connsiteY34" fmla="*/ 184975 h 615029"/>
                <a:gd name="connsiteX35" fmla="*/ 4858 w 452247"/>
                <a:gd name="connsiteY35" fmla="*/ 206312 h 615029"/>
                <a:gd name="connsiteX36" fmla="*/ 6477 w 452247"/>
                <a:gd name="connsiteY36" fmla="*/ 228124 h 615029"/>
                <a:gd name="connsiteX37" fmla="*/ 24098 w 452247"/>
                <a:gd name="connsiteY37" fmla="*/ 225933 h 615029"/>
                <a:gd name="connsiteX38" fmla="*/ 40100 w 452247"/>
                <a:gd name="connsiteY38" fmla="*/ 236601 h 615029"/>
                <a:gd name="connsiteX39" fmla="*/ 34385 w 452247"/>
                <a:gd name="connsiteY39" fmla="*/ 352806 h 615029"/>
                <a:gd name="connsiteX40" fmla="*/ 31813 w 452247"/>
                <a:gd name="connsiteY40" fmla="*/ 408813 h 615029"/>
                <a:gd name="connsiteX41" fmla="*/ 25717 w 452247"/>
                <a:gd name="connsiteY41" fmla="*/ 598646 h 615029"/>
                <a:gd name="connsiteX42" fmla="*/ 120491 w 452247"/>
                <a:gd name="connsiteY42" fmla="*/ 601599 h 615029"/>
                <a:gd name="connsiteX43" fmla="*/ 404431 w 452247"/>
                <a:gd name="connsiteY43" fmla="*/ 615029 h 615029"/>
                <a:gd name="connsiteX44" fmla="*/ 404431 w 452247"/>
                <a:gd name="connsiteY44" fmla="*/ 615029 h 615029"/>
                <a:gd name="connsiteX45" fmla="*/ 404431 w 452247"/>
                <a:gd name="connsiteY45" fmla="*/ 615029 h 615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52247" h="615029">
                  <a:moveTo>
                    <a:pt x="404431" y="615029"/>
                  </a:moveTo>
                  <a:lnTo>
                    <a:pt x="398050" y="596932"/>
                  </a:lnTo>
                  <a:lnTo>
                    <a:pt x="404908" y="576072"/>
                  </a:lnTo>
                  <a:lnTo>
                    <a:pt x="431006" y="575024"/>
                  </a:lnTo>
                  <a:lnTo>
                    <a:pt x="433197" y="557975"/>
                  </a:lnTo>
                  <a:lnTo>
                    <a:pt x="426053" y="440150"/>
                  </a:lnTo>
                  <a:lnTo>
                    <a:pt x="440436" y="428911"/>
                  </a:lnTo>
                  <a:lnTo>
                    <a:pt x="446246" y="382048"/>
                  </a:lnTo>
                  <a:lnTo>
                    <a:pt x="441293" y="316421"/>
                  </a:lnTo>
                  <a:lnTo>
                    <a:pt x="452247" y="122873"/>
                  </a:lnTo>
                  <a:lnTo>
                    <a:pt x="437293" y="103727"/>
                  </a:lnTo>
                  <a:lnTo>
                    <a:pt x="422338" y="84582"/>
                  </a:lnTo>
                  <a:lnTo>
                    <a:pt x="398336" y="68675"/>
                  </a:lnTo>
                  <a:lnTo>
                    <a:pt x="386048" y="28099"/>
                  </a:lnTo>
                  <a:lnTo>
                    <a:pt x="343376" y="22860"/>
                  </a:lnTo>
                  <a:lnTo>
                    <a:pt x="314611" y="10668"/>
                  </a:lnTo>
                  <a:lnTo>
                    <a:pt x="298609" y="0"/>
                  </a:lnTo>
                  <a:lnTo>
                    <a:pt x="276796" y="1619"/>
                  </a:lnTo>
                  <a:lnTo>
                    <a:pt x="228886" y="4382"/>
                  </a:lnTo>
                  <a:lnTo>
                    <a:pt x="210217" y="15145"/>
                  </a:lnTo>
                  <a:lnTo>
                    <a:pt x="182594" y="29051"/>
                  </a:lnTo>
                  <a:lnTo>
                    <a:pt x="167069" y="14097"/>
                  </a:lnTo>
                  <a:lnTo>
                    <a:pt x="148971" y="20574"/>
                  </a:lnTo>
                  <a:lnTo>
                    <a:pt x="126111" y="30671"/>
                  </a:lnTo>
                  <a:lnTo>
                    <a:pt x="104204" y="32290"/>
                  </a:lnTo>
                  <a:lnTo>
                    <a:pt x="78105" y="33433"/>
                  </a:lnTo>
                  <a:lnTo>
                    <a:pt x="56864" y="30766"/>
                  </a:lnTo>
                  <a:lnTo>
                    <a:pt x="37719" y="45815"/>
                  </a:lnTo>
                  <a:lnTo>
                    <a:pt x="23336" y="56960"/>
                  </a:lnTo>
                  <a:lnTo>
                    <a:pt x="41434" y="85249"/>
                  </a:lnTo>
                  <a:lnTo>
                    <a:pt x="52102" y="103823"/>
                  </a:lnTo>
                  <a:lnTo>
                    <a:pt x="15430" y="120967"/>
                  </a:lnTo>
                  <a:lnTo>
                    <a:pt x="0" y="140684"/>
                  </a:lnTo>
                  <a:lnTo>
                    <a:pt x="22955" y="165164"/>
                  </a:lnTo>
                  <a:lnTo>
                    <a:pt x="7525" y="184975"/>
                  </a:lnTo>
                  <a:lnTo>
                    <a:pt x="4858" y="206312"/>
                  </a:lnTo>
                  <a:lnTo>
                    <a:pt x="6477" y="228124"/>
                  </a:lnTo>
                  <a:lnTo>
                    <a:pt x="24098" y="225933"/>
                  </a:lnTo>
                  <a:lnTo>
                    <a:pt x="40100" y="236601"/>
                  </a:lnTo>
                  <a:lnTo>
                    <a:pt x="34385" y="352806"/>
                  </a:lnTo>
                  <a:lnTo>
                    <a:pt x="31813" y="408813"/>
                  </a:lnTo>
                  <a:lnTo>
                    <a:pt x="25717" y="598646"/>
                  </a:lnTo>
                  <a:lnTo>
                    <a:pt x="120491" y="601599"/>
                  </a:lnTo>
                  <a:lnTo>
                    <a:pt x="404431" y="615029"/>
                  </a:lnTo>
                  <a:lnTo>
                    <a:pt x="404431" y="615029"/>
                  </a:lnTo>
                  <a:lnTo>
                    <a:pt x="404431" y="61502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DE4374FF-CEBC-DA27-324C-0CE818DEEA01}"/>
                </a:ext>
              </a:extLst>
            </p:cNvPr>
            <p:cNvSpPr/>
            <p:nvPr/>
          </p:nvSpPr>
          <p:spPr>
            <a:xfrm>
              <a:off x="1278932" y="1264143"/>
              <a:ext cx="1023023" cy="762695"/>
            </a:xfrm>
            <a:custGeom>
              <a:avLst/>
              <a:gdLst>
                <a:gd name="connsiteX0" fmla="*/ 453866 w 607504"/>
                <a:gd name="connsiteY0" fmla="*/ 452914 h 452913"/>
                <a:gd name="connsiteX1" fmla="*/ 471488 w 607504"/>
                <a:gd name="connsiteY1" fmla="*/ 450723 h 452913"/>
                <a:gd name="connsiteX2" fmla="*/ 507111 w 607504"/>
                <a:gd name="connsiteY2" fmla="*/ 442150 h 452913"/>
                <a:gd name="connsiteX3" fmla="*/ 517779 w 607504"/>
                <a:gd name="connsiteY3" fmla="*/ 426244 h 452913"/>
                <a:gd name="connsiteX4" fmla="*/ 510254 w 607504"/>
                <a:gd name="connsiteY4" fmla="*/ 382143 h 452913"/>
                <a:gd name="connsiteX5" fmla="*/ 529400 w 607504"/>
                <a:gd name="connsiteY5" fmla="*/ 367189 h 452913"/>
                <a:gd name="connsiteX6" fmla="*/ 547973 w 607504"/>
                <a:gd name="connsiteY6" fmla="*/ 356521 h 452913"/>
                <a:gd name="connsiteX7" fmla="*/ 546354 w 607504"/>
                <a:gd name="connsiteY7" fmla="*/ 334709 h 452913"/>
                <a:gd name="connsiteX8" fmla="*/ 581501 w 607504"/>
                <a:gd name="connsiteY8" fmla="*/ 330422 h 452913"/>
                <a:gd name="connsiteX9" fmla="*/ 595884 w 607504"/>
                <a:gd name="connsiteY9" fmla="*/ 319278 h 452913"/>
                <a:gd name="connsiteX10" fmla="*/ 584645 w 607504"/>
                <a:gd name="connsiteY10" fmla="*/ 304895 h 452913"/>
                <a:gd name="connsiteX11" fmla="*/ 583025 w 607504"/>
                <a:gd name="connsiteY11" fmla="*/ 283178 h 452913"/>
                <a:gd name="connsiteX12" fmla="*/ 605409 w 607504"/>
                <a:gd name="connsiteY12" fmla="*/ 277273 h 452913"/>
                <a:gd name="connsiteX13" fmla="*/ 607505 w 607504"/>
                <a:gd name="connsiteY13" fmla="*/ 260223 h 452913"/>
                <a:gd name="connsiteX14" fmla="*/ 591979 w 607504"/>
                <a:gd name="connsiteY14" fmla="*/ 245364 h 452913"/>
                <a:gd name="connsiteX15" fmla="*/ 586073 w 607504"/>
                <a:gd name="connsiteY15" fmla="*/ 223075 h 452913"/>
                <a:gd name="connsiteX16" fmla="*/ 593027 w 607504"/>
                <a:gd name="connsiteY16" fmla="*/ 202311 h 452913"/>
                <a:gd name="connsiteX17" fmla="*/ 595598 w 607504"/>
                <a:gd name="connsiteY17" fmla="*/ 146494 h 452913"/>
                <a:gd name="connsiteX18" fmla="*/ 589121 w 607504"/>
                <a:gd name="connsiteY18" fmla="*/ 128492 h 452913"/>
                <a:gd name="connsiteX19" fmla="*/ 586930 w 607504"/>
                <a:gd name="connsiteY19" fmla="*/ 110871 h 452913"/>
                <a:gd name="connsiteX20" fmla="*/ 561880 w 607504"/>
                <a:gd name="connsiteY20" fmla="*/ 103537 h 452913"/>
                <a:gd name="connsiteX21" fmla="*/ 533686 w 607504"/>
                <a:gd name="connsiteY21" fmla="*/ 87058 h 452913"/>
                <a:gd name="connsiteX22" fmla="*/ 501587 w 607504"/>
                <a:gd name="connsiteY22" fmla="*/ 65818 h 452913"/>
                <a:gd name="connsiteX23" fmla="*/ 480346 w 607504"/>
                <a:gd name="connsiteY23" fmla="*/ 63246 h 452913"/>
                <a:gd name="connsiteX24" fmla="*/ 436531 w 607504"/>
                <a:gd name="connsiteY24" fmla="*/ 31909 h 452913"/>
                <a:gd name="connsiteX25" fmla="*/ 377380 w 607504"/>
                <a:gd name="connsiteY25" fmla="*/ 20288 h 452913"/>
                <a:gd name="connsiteX26" fmla="*/ 288893 w 607504"/>
                <a:gd name="connsiteY26" fmla="*/ 762 h 452913"/>
                <a:gd name="connsiteX27" fmla="*/ 202692 w 607504"/>
                <a:gd name="connsiteY27" fmla="*/ 67818 h 452913"/>
                <a:gd name="connsiteX28" fmla="*/ 188404 w 607504"/>
                <a:gd name="connsiteY28" fmla="*/ 78962 h 452913"/>
                <a:gd name="connsiteX29" fmla="*/ 170688 w 607504"/>
                <a:gd name="connsiteY29" fmla="*/ 46577 h 452913"/>
                <a:gd name="connsiteX30" fmla="*/ 162687 w 607504"/>
                <a:gd name="connsiteY30" fmla="*/ 6763 h 452913"/>
                <a:gd name="connsiteX31" fmla="*/ 132302 w 607504"/>
                <a:gd name="connsiteY31" fmla="*/ 7334 h 452913"/>
                <a:gd name="connsiteX32" fmla="*/ 38005 w 607504"/>
                <a:gd name="connsiteY32" fmla="*/ 0 h 452913"/>
                <a:gd name="connsiteX33" fmla="*/ 30575 w 607504"/>
                <a:gd name="connsiteY33" fmla="*/ 24955 h 452913"/>
                <a:gd name="connsiteX34" fmla="*/ 26384 w 607504"/>
                <a:gd name="connsiteY34" fmla="*/ 58960 h 452913"/>
                <a:gd name="connsiteX35" fmla="*/ 23717 w 607504"/>
                <a:gd name="connsiteY35" fmla="*/ 80296 h 452913"/>
                <a:gd name="connsiteX36" fmla="*/ 17336 w 607504"/>
                <a:gd name="connsiteY36" fmla="*/ 96774 h 452913"/>
                <a:gd name="connsiteX37" fmla="*/ 10478 w 607504"/>
                <a:gd name="connsiteY37" fmla="*/ 117443 h 452913"/>
                <a:gd name="connsiteX38" fmla="*/ 0 w 607504"/>
                <a:gd name="connsiteY38" fmla="*/ 237077 h 452913"/>
                <a:gd name="connsiteX39" fmla="*/ 23527 w 607504"/>
                <a:gd name="connsiteY39" fmla="*/ 257270 h 452913"/>
                <a:gd name="connsiteX40" fmla="*/ 109919 w 607504"/>
                <a:gd name="connsiteY40" fmla="*/ 293846 h 452913"/>
                <a:gd name="connsiteX41" fmla="*/ 167450 w 607504"/>
                <a:gd name="connsiteY41" fmla="*/ 318230 h 452913"/>
                <a:gd name="connsiteX42" fmla="*/ 192024 w 607504"/>
                <a:gd name="connsiteY42" fmla="*/ 329851 h 452913"/>
                <a:gd name="connsiteX43" fmla="*/ 212312 w 607504"/>
                <a:gd name="connsiteY43" fmla="*/ 340995 h 452913"/>
                <a:gd name="connsiteX44" fmla="*/ 236792 w 607504"/>
                <a:gd name="connsiteY44" fmla="*/ 352711 h 452913"/>
                <a:gd name="connsiteX45" fmla="*/ 255937 w 607504"/>
                <a:gd name="connsiteY45" fmla="*/ 337757 h 452913"/>
                <a:gd name="connsiteX46" fmla="*/ 281083 w 607504"/>
                <a:gd name="connsiteY46" fmla="*/ 345186 h 452913"/>
                <a:gd name="connsiteX47" fmla="*/ 269843 w 607504"/>
                <a:gd name="connsiteY47" fmla="*/ 365379 h 452913"/>
                <a:gd name="connsiteX48" fmla="*/ 326993 w 607504"/>
                <a:gd name="connsiteY48" fmla="*/ 394049 h 452913"/>
                <a:gd name="connsiteX49" fmla="*/ 352044 w 607504"/>
                <a:gd name="connsiteY49" fmla="*/ 401479 h 452913"/>
                <a:gd name="connsiteX50" fmla="*/ 372237 w 607504"/>
                <a:gd name="connsiteY50" fmla="*/ 412528 h 452913"/>
                <a:gd name="connsiteX51" fmla="*/ 393097 w 607504"/>
                <a:gd name="connsiteY51" fmla="*/ 419481 h 452913"/>
                <a:gd name="connsiteX52" fmla="*/ 409099 w 607504"/>
                <a:gd name="connsiteY52" fmla="*/ 430054 h 452913"/>
                <a:gd name="connsiteX53" fmla="*/ 420814 w 607504"/>
                <a:gd name="connsiteY53" fmla="*/ 440150 h 452913"/>
                <a:gd name="connsiteX54" fmla="*/ 443198 w 607504"/>
                <a:gd name="connsiteY54" fmla="*/ 434245 h 452913"/>
                <a:gd name="connsiteX55" fmla="*/ 453866 w 607504"/>
                <a:gd name="connsiteY55" fmla="*/ 452914 h 452913"/>
                <a:gd name="connsiteX56" fmla="*/ 453866 w 607504"/>
                <a:gd name="connsiteY56" fmla="*/ 452914 h 452913"/>
                <a:gd name="connsiteX57" fmla="*/ 453866 w 607504"/>
                <a:gd name="connsiteY57" fmla="*/ 452914 h 45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7504" h="452913">
                  <a:moveTo>
                    <a:pt x="453866" y="452914"/>
                  </a:moveTo>
                  <a:lnTo>
                    <a:pt x="471488" y="450723"/>
                  </a:lnTo>
                  <a:lnTo>
                    <a:pt x="507111" y="442150"/>
                  </a:lnTo>
                  <a:lnTo>
                    <a:pt x="517779" y="426244"/>
                  </a:lnTo>
                  <a:lnTo>
                    <a:pt x="510254" y="382143"/>
                  </a:lnTo>
                  <a:lnTo>
                    <a:pt x="529400" y="367189"/>
                  </a:lnTo>
                  <a:lnTo>
                    <a:pt x="547973" y="356521"/>
                  </a:lnTo>
                  <a:lnTo>
                    <a:pt x="546354" y="334709"/>
                  </a:lnTo>
                  <a:lnTo>
                    <a:pt x="581501" y="330422"/>
                  </a:lnTo>
                  <a:lnTo>
                    <a:pt x="595884" y="319278"/>
                  </a:lnTo>
                  <a:lnTo>
                    <a:pt x="584645" y="304895"/>
                  </a:lnTo>
                  <a:lnTo>
                    <a:pt x="583025" y="283178"/>
                  </a:lnTo>
                  <a:lnTo>
                    <a:pt x="605409" y="277273"/>
                  </a:lnTo>
                  <a:lnTo>
                    <a:pt x="607505" y="260223"/>
                  </a:lnTo>
                  <a:lnTo>
                    <a:pt x="591979" y="245364"/>
                  </a:lnTo>
                  <a:lnTo>
                    <a:pt x="586073" y="223075"/>
                  </a:lnTo>
                  <a:lnTo>
                    <a:pt x="593027" y="202311"/>
                  </a:lnTo>
                  <a:lnTo>
                    <a:pt x="595598" y="146494"/>
                  </a:lnTo>
                  <a:lnTo>
                    <a:pt x="589121" y="128492"/>
                  </a:lnTo>
                  <a:lnTo>
                    <a:pt x="586930" y="110871"/>
                  </a:lnTo>
                  <a:lnTo>
                    <a:pt x="561880" y="103537"/>
                  </a:lnTo>
                  <a:lnTo>
                    <a:pt x="533686" y="87058"/>
                  </a:lnTo>
                  <a:lnTo>
                    <a:pt x="501587" y="65818"/>
                  </a:lnTo>
                  <a:lnTo>
                    <a:pt x="480346" y="63246"/>
                  </a:lnTo>
                  <a:lnTo>
                    <a:pt x="436531" y="31909"/>
                  </a:lnTo>
                  <a:lnTo>
                    <a:pt x="377380" y="20288"/>
                  </a:lnTo>
                  <a:lnTo>
                    <a:pt x="288893" y="762"/>
                  </a:lnTo>
                  <a:lnTo>
                    <a:pt x="202692" y="67818"/>
                  </a:lnTo>
                  <a:lnTo>
                    <a:pt x="188404" y="78962"/>
                  </a:lnTo>
                  <a:lnTo>
                    <a:pt x="170688" y="46577"/>
                  </a:lnTo>
                  <a:lnTo>
                    <a:pt x="162687" y="6763"/>
                  </a:lnTo>
                  <a:lnTo>
                    <a:pt x="132302" y="7334"/>
                  </a:lnTo>
                  <a:lnTo>
                    <a:pt x="38005" y="0"/>
                  </a:lnTo>
                  <a:lnTo>
                    <a:pt x="30575" y="24955"/>
                  </a:lnTo>
                  <a:lnTo>
                    <a:pt x="26384" y="58960"/>
                  </a:lnTo>
                  <a:lnTo>
                    <a:pt x="23717" y="80296"/>
                  </a:lnTo>
                  <a:lnTo>
                    <a:pt x="17336" y="96774"/>
                  </a:lnTo>
                  <a:lnTo>
                    <a:pt x="10478" y="117443"/>
                  </a:lnTo>
                  <a:lnTo>
                    <a:pt x="0" y="237077"/>
                  </a:lnTo>
                  <a:lnTo>
                    <a:pt x="23527" y="257270"/>
                  </a:lnTo>
                  <a:lnTo>
                    <a:pt x="109919" y="293846"/>
                  </a:lnTo>
                  <a:lnTo>
                    <a:pt x="167450" y="318230"/>
                  </a:lnTo>
                  <a:lnTo>
                    <a:pt x="192024" y="329851"/>
                  </a:lnTo>
                  <a:lnTo>
                    <a:pt x="212312" y="340995"/>
                  </a:lnTo>
                  <a:lnTo>
                    <a:pt x="236792" y="352711"/>
                  </a:lnTo>
                  <a:lnTo>
                    <a:pt x="255937" y="337757"/>
                  </a:lnTo>
                  <a:lnTo>
                    <a:pt x="281083" y="345186"/>
                  </a:lnTo>
                  <a:lnTo>
                    <a:pt x="269843" y="365379"/>
                  </a:lnTo>
                  <a:lnTo>
                    <a:pt x="326993" y="394049"/>
                  </a:lnTo>
                  <a:lnTo>
                    <a:pt x="352044" y="401479"/>
                  </a:lnTo>
                  <a:lnTo>
                    <a:pt x="372237" y="412528"/>
                  </a:lnTo>
                  <a:lnTo>
                    <a:pt x="393097" y="419481"/>
                  </a:lnTo>
                  <a:lnTo>
                    <a:pt x="409099" y="430054"/>
                  </a:lnTo>
                  <a:lnTo>
                    <a:pt x="420814" y="440150"/>
                  </a:lnTo>
                  <a:lnTo>
                    <a:pt x="443198" y="434245"/>
                  </a:lnTo>
                  <a:lnTo>
                    <a:pt x="453866" y="452914"/>
                  </a:lnTo>
                  <a:lnTo>
                    <a:pt x="453866" y="452914"/>
                  </a:lnTo>
                  <a:lnTo>
                    <a:pt x="453866" y="4529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4EDD65FD-AF5F-DA85-ED80-1A344913DEE4}"/>
                </a:ext>
              </a:extLst>
            </p:cNvPr>
            <p:cNvSpPr/>
            <p:nvPr/>
          </p:nvSpPr>
          <p:spPr>
            <a:xfrm>
              <a:off x="-405256" y="552933"/>
              <a:ext cx="528994" cy="1159523"/>
            </a:xfrm>
            <a:custGeom>
              <a:avLst/>
              <a:gdLst>
                <a:gd name="connsiteX0" fmla="*/ 191548 w 314134"/>
                <a:gd name="connsiteY0" fmla="*/ 688562 h 688562"/>
                <a:gd name="connsiteX1" fmla="*/ 209741 w 314134"/>
                <a:gd name="connsiteY1" fmla="*/ 682181 h 688562"/>
                <a:gd name="connsiteX2" fmla="*/ 243935 w 314134"/>
                <a:gd name="connsiteY2" fmla="*/ 686372 h 688562"/>
                <a:gd name="connsiteX3" fmla="*/ 247079 w 314134"/>
                <a:gd name="connsiteY3" fmla="*/ 660845 h 688562"/>
                <a:gd name="connsiteX4" fmla="*/ 272701 w 314134"/>
                <a:gd name="connsiteY4" fmla="*/ 629412 h 688562"/>
                <a:gd name="connsiteX5" fmla="*/ 288036 w 314134"/>
                <a:gd name="connsiteY5" fmla="*/ 575120 h 688562"/>
                <a:gd name="connsiteX6" fmla="*/ 291179 w 314134"/>
                <a:gd name="connsiteY6" fmla="*/ 549593 h 688562"/>
                <a:gd name="connsiteX7" fmla="*/ 289084 w 314134"/>
                <a:gd name="connsiteY7" fmla="*/ 531971 h 688562"/>
                <a:gd name="connsiteX8" fmla="*/ 245174 w 314134"/>
                <a:gd name="connsiteY8" fmla="*/ 535210 h 688562"/>
                <a:gd name="connsiteX9" fmla="*/ 220123 w 314134"/>
                <a:gd name="connsiteY9" fmla="*/ 527876 h 688562"/>
                <a:gd name="connsiteX10" fmla="*/ 201359 w 314134"/>
                <a:gd name="connsiteY10" fmla="*/ 503873 h 688562"/>
                <a:gd name="connsiteX11" fmla="*/ 200216 w 314134"/>
                <a:gd name="connsiteY11" fmla="*/ 477869 h 688562"/>
                <a:gd name="connsiteX12" fmla="*/ 219361 w 314134"/>
                <a:gd name="connsiteY12" fmla="*/ 462915 h 688562"/>
                <a:gd name="connsiteX13" fmla="*/ 224695 w 314134"/>
                <a:gd name="connsiteY13" fmla="*/ 420338 h 688562"/>
                <a:gd name="connsiteX14" fmla="*/ 241173 w 314134"/>
                <a:gd name="connsiteY14" fmla="*/ 392144 h 688562"/>
                <a:gd name="connsiteX15" fmla="*/ 266795 w 314134"/>
                <a:gd name="connsiteY15" fmla="*/ 360712 h 688562"/>
                <a:gd name="connsiteX16" fmla="*/ 277463 w 314134"/>
                <a:gd name="connsiteY16" fmla="*/ 344710 h 688562"/>
                <a:gd name="connsiteX17" fmla="*/ 288036 w 314134"/>
                <a:gd name="connsiteY17" fmla="*/ 328708 h 688562"/>
                <a:gd name="connsiteX18" fmla="*/ 308324 w 314134"/>
                <a:gd name="connsiteY18" fmla="*/ 305276 h 688562"/>
                <a:gd name="connsiteX19" fmla="*/ 314135 w 314134"/>
                <a:gd name="connsiteY19" fmla="*/ 258509 h 688562"/>
                <a:gd name="connsiteX20" fmla="*/ 300704 w 314134"/>
                <a:gd name="connsiteY20" fmla="*/ 226600 h 688562"/>
                <a:gd name="connsiteX21" fmla="*/ 294227 w 314134"/>
                <a:gd name="connsiteY21" fmla="*/ 208502 h 688562"/>
                <a:gd name="connsiteX22" fmla="*/ 280797 w 314134"/>
                <a:gd name="connsiteY22" fmla="*/ 176594 h 688562"/>
                <a:gd name="connsiteX23" fmla="*/ 283940 w 314134"/>
                <a:gd name="connsiteY23" fmla="*/ 151067 h 688562"/>
                <a:gd name="connsiteX24" fmla="*/ 291370 w 314134"/>
                <a:gd name="connsiteY24" fmla="*/ 126016 h 688562"/>
                <a:gd name="connsiteX25" fmla="*/ 290227 w 314134"/>
                <a:gd name="connsiteY25" fmla="*/ 99917 h 688562"/>
                <a:gd name="connsiteX26" fmla="*/ 281654 w 314134"/>
                <a:gd name="connsiteY26" fmla="*/ 64294 h 688562"/>
                <a:gd name="connsiteX27" fmla="*/ 270891 w 314134"/>
                <a:gd name="connsiteY27" fmla="*/ 45720 h 688562"/>
                <a:gd name="connsiteX28" fmla="*/ 257461 w 314134"/>
                <a:gd name="connsiteY28" fmla="*/ 13811 h 688562"/>
                <a:gd name="connsiteX29" fmla="*/ 146209 w 314134"/>
                <a:gd name="connsiteY29" fmla="*/ 0 h 688562"/>
                <a:gd name="connsiteX30" fmla="*/ 147923 w 314134"/>
                <a:gd name="connsiteY30" fmla="*/ 21812 h 688562"/>
                <a:gd name="connsiteX31" fmla="*/ 141542 w 314134"/>
                <a:gd name="connsiteY31" fmla="*/ 38386 h 688562"/>
                <a:gd name="connsiteX32" fmla="*/ 138875 w 314134"/>
                <a:gd name="connsiteY32" fmla="*/ 59627 h 688562"/>
                <a:gd name="connsiteX33" fmla="*/ 145352 w 314134"/>
                <a:gd name="connsiteY33" fmla="*/ 77724 h 688562"/>
                <a:gd name="connsiteX34" fmla="*/ 146971 w 314134"/>
                <a:gd name="connsiteY34" fmla="*/ 99536 h 688562"/>
                <a:gd name="connsiteX35" fmla="*/ 149733 w 314134"/>
                <a:gd name="connsiteY35" fmla="*/ 112871 h 688562"/>
                <a:gd name="connsiteX36" fmla="*/ 151352 w 314134"/>
                <a:gd name="connsiteY36" fmla="*/ 134684 h 688562"/>
                <a:gd name="connsiteX37" fmla="*/ 133731 w 314134"/>
                <a:gd name="connsiteY37" fmla="*/ 136779 h 688562"/>
                <a:gd name="connsiteX38" fmla="*/ 135922 w 314134"/>
                <a:gd name="connsiteY38" fmla="*/ 154400 h 688562"/>
                <a:gd name="connsiteX39" fmla="*/ 120967 w 314134"/>
                <a:gd name="connsiteY39" fmla="*/ 169831 h 688562"/>
                <a:gd name="connsiteX40" fmla="*/ 98488 w 314134"/>
                <a:gd name="connsiteY40" fmla="*/ 175641 h 688562"/>
                <a:gd name="connsiteX41" fmla="*/ 96393 w 314134"/>
                <a:gd name="connsiteY41" fmla="*/ 192691 h 688562"/>
                <a:gd name="connsiteX42" fmla="*/ 81439 w 314134"/>
                <a:gd name="connsiteY42" fmla="*/ 208121 h 688562"/>
                <a:gd name="connsiteX43" fmla="*/ 71342 w 314134"/>
                <a:gd name="connsiteY43" fmla="*/ 219837 h 688562"/>
                <a:gd name="connsiteX44" fmla="*/ 60198 w 314134"/>
                <a:gd name="connsiteY44" fmla="*/ 240125 h 688562"/>
                <a:gd name="connsiteX45" fmla="*/ 58007 w 314134"/>
                <a:gd name="connsiteY45" fmla="*/ 257175 h 688562"/>
                <a:gd name="connsiteX46" fmla="*/ 43625 w 314134"/>
                <a:gd name="connsiteY46" fmla="*/ 268319 h 688562"/>
                <a:gd name="connsiteX47" fmla="*/ 32957 w 314134"/>
                <a:gd name="connsiteY47" fmla="*/ 284321 h 688562"/>
                <a:gd name="connsiteX48" fmla="*/ 18574 w 314134"/>
                <a:gd name="connsiteY48" fmla="*/ 295466 h 688562"/>
                <a:gd name="connsiteX49" fmla="*/ 14002 w 314134"/>
                <a:gd name="connsiteY49" fmla="*/ 403003 h 688562"/>
                <a:gd name="connsiteX50" fmla="*/ 8763 w 314134"/>
                <a:gd name="connsiteY50" fmla="*/ 445580 h 688562"/>
                <a:gd name="connsiteX51" fmla="*/ 5144 w 314134"/>
                <a:gd name="connsiteY51" fmla="*/ 509969 h 688562"/>
                <a:gd name="connsiteX52" fmla="*/ 0 w 314134"/>
                <a:gd name="connsiteY52" fmla="*/ 587121 h 688562"/>
                <a:gd name="connsiteX53" fmla="*/ 0 w 314134"/>
                <a:gd name="connsiteY53" fmla="*/ 621697 h 688562"/>
                <a:gd name="connsiteX54" fmla="*/ 41243 w 314134"/>
                <a:gd name="connsiteY54" fmla="*/ 639794 h 688562"/>
                <a:gd name="connsiteX55" fmla="*/ 131636 w 314134"/>
                <a:gd name="connsiteY55" fmla="*/ 646557 h 688562"/>
                <a:gd name="connsiteX56" fmla="*/ 153543 w 314134"/>
                <a:gd name="connsiteY56" fmla="*/ 644938 h 688562"/>
                <a:gd name="connsiteX57" fmla="*/ 174879 w 314134"/>
                <a:gd name="connsiteY57" fmla="*/ 647605 h 688562"/>
                <a:gd name="connsiteX58" fmla="*/ 186119 w 314134"/>
                <a:gd name="connsiteY58" fmla="*/ 661988 h 688562"/>
                <a:gd name="connsiteX59" fmla="*/ 187262 w 314134"/>
                <a:gd name="connsiteY59" fmla="*/ 687991 h 688562"/>
                <a:gd name="connsiteX60" fmla="*/ 191548 w 314134"/>
                <a:gd name="connsiteY60" fmla="*/ 688562 h 688562"/>
                <a:gd name="connsiteX61" fmla="*/ 191548 w 314134"/>
                <a:gd name="connsiteY61" fmla="*/ 688562 h 688562"/>
                <a:gd name="connsiteX62" fmla="*/ 191548 w 314134"/>
                <a:gd name="connsiteY62" fmla="*/ 688562 h 68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14134" h="688562">
                  <a:moveTo>
                    <a:pt x="191548" y="688562"/>
                  </a:moveTo>
                  <a:lnTo>
                    <a:pt x="209741" y="682181"/>
                  </a:lnTo>
                  <a:lnTo>
                    <a:pt x="243935" y="686372"/>
                  </a:lnTo>
                  <a:lnTo>
                    <a:pt x="247079" y="660845"/>
                  </a:lnTo>
                  <a:lnTo>
                    <a:pt x="272701" y="629412"/>
                  </a:lnTo>
                  <a:lnTo>
                    <a:pt x="288036" y="575120"/>
                  </a:lnTo>
                  <a:lnTo>
                    <a:pt x="291179" y="549593"/>
                  </a:lnTo>
                  <a:lnTo>
                    <a:pt x="289084" y="531971"/>
                  </a:lnTo>
                  <a:lnTo>
                    <a:pt x="245174" y="535210"/>
                  </a:lnTo>
                  <a:lnTo>
                    <a:pt x="220123" y="527876"/>
                  </a:lnTo>
                  <a:lnTo>
                    <a:pt x="201359" y="503873"/>
                  </a:lnTo>
                  <a:lnTo>
                    <a:pt x="200216" y="477869"/>
                  </a:lnTo>
                  <a:lnTo>
                    <a:pt x="219361" y="462915"/>
                  </a:lnTo>
                  <a:lnTo>
                    <a:pt x="224695" y="420338"/>
                  </a:lnTo>
                  <a:lnTo>
                    <a:pt x="241173" y="392144"/>
                  </a:lnTo>
                  <a:lnTo>
                    <a:pt x="266795" y="360712"/>
                  </a:lnTo>
                  <a:lnTo>
                    <a:pt x="277463" y="344710"/>
                  </a:lnTo>
                  <a:lnTo>
                    <a:pt x="288036" y="328708"/>
                  </a:lnTo>
                  <a:lnTo>
                    <a:pt x="308324" y="305276"/>
                  </a:lnTo>
                  <a:lnTo>
                    <a:pt x="314135" y="258509"/>
                  </a:lnTo>
                  <a:lnTo>
                    <a:pt x="300704" y="226600"/>
                  </a:lnTo>
                  <a:lnTo>
                    <a:pt x="294227" y="208502"/>
                  </a:lnTo>
                  <a:lnTo>
                    <a:pt x="280797" y="176594"/>
                  </a:lnTo>
                  <a:lnTo>
                    <a:pt x="283940" y="151067"/>
                  </a:lnTo>
                  <a:lnTo>
                    <a:pt x="291370" y="126016"/>
                  </a:lnTo>
                  <a:lnTo>
                    <a:pt x="290227" y="99917"/>
                  </a:lnTo>
                  <a:lnTo>
                    <a:pt x="281654" y="64294"/>
                  </a:lnTo>
                  <a:lnTo>
                    <a:pt x="270891" y="45720"/>
                  </a:lnTo>
                  <a:lnTo>
                    <a:pt x="257461" y="13811"/>
                  </a:lnTo>
                  <a:lnTo>
                    <a:pt x="146209" y="0"/>
                  </a:lnTo>
                  <a:lnTo>
                    <a:pt x="147923" y="21812"/>
                  </a:lnTo>
                  <a:lnTo>
                    <a:pt x="141542" y="38386"/>
                  </a:lnTo>
                  <a:lnTo>
                    <a:pt x="138875" y="59627"/>
                  </a:lnTo>
                  <a:lnTo>
                    <a:pt x="145352" y="77724"/>
                  </a:lnTo>
                  <a:lnTo>
                    <a:pt x="146971" y="99536"/>
                  </a:lnTo>
                  <a:lnTo>
                    <a:pt x="149733" y="112871"/>
                  </a:lnTo>
                  <a:lnTo>
                    <a:pt x="151352" y="134684"/>
                  </a:lnTo>
                  <a:lnTo>
                    <a:pt x="133731" y="136779"/>
                  </a:lnTo>
                  <a:lnTo>
                    <a:pt x="135922" y="154400"/>
                  </a:lnTo>
                  <a:lnTo>
                    <a:pt x="120967" y="169831"/>
                  </a:lnTo>
                  <a:lnTo>
                    <a:pt x="98488" y="175641"/>
                  </a:lnTo>
                  <a:lnTo>
                    <a:pt x="96393" y="192691"/>
                  </a:lnTo>
                  <a:lnTo>
                    <a:pt x="81439" y="208121"/>
                  </a:lnTo>
                  <a:lnTo>
                    <a:pt x="71342" y="219837"/>
                  </a:lnTo>
                  <a:lnTo>
                    <a:pt x="60198" y="240125"/>
                  </a:lnTo>
                  <a:lnTo>
                    <a:pt x="58007" y="257175"/>
                  </a:lnTo>
                  <a:lnTo>
                    <a:pt x="43625" y="268319"/>
                  </a:lnTo>
                  <a:lnTo>
                    <a:pt x="32957" y="284321"/>
                  </a:lnTo>
                  <a:lnTo>
                    <a:pt x="18574" y="295466"/>
                  </a:lnTo>
                  <a:lnTo>
                    <a:pt x="14002" y="403003"/>
                  </a:lnTo>
                  <a:lnTo>
                    <a:pt x="8763" y="445580"/>
                  </a:lnTo>
                  <a:lnTo>
                    <a:pt x="5144" y="509969"/>
                  </a:lnTo>
                  <a:lnTo>
                    <a:pt x="0" y="587121"/>
                  </a:lnTo>
                  <a:lnTo>
                    <a:pt x="0" y="621697"/>
                  </a:lnTo>
                  <a:lnTo>
                    <a:pt x="41243" y="639794"/>
                  </a:lnTo>
                  <a:lnTo>
                    <a:pt x="131636" y="646557"/>
                  </a:lnTo>
                  <a:lnTo>
                    <a:pt x="153543" y="644938"/>
                  </a:lnTo>
                  <a:lnTo>
                    <a:pt x="174879" y="647605"/>
                  </a:lnTo>
                  <a:lnTo>
                    <a:pt x="186119" y="661988"/>
                  </a:lnTo>
                  <a:lnTo>
                    <a:pt x="187262" y="687991"/>
                  </a:lnTo>
                  <a:lnTo>
                    <a:pt x="191548" y="688562"/>
                  </a:lnTo>
                  <a:lnTo>
                    <a:pt x="191548" y="688562"/>
                  </a:lnTo>
                  <a:lnTo>
                    <a:pt x="191548" y="6885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E6C96502-6BD0-E1D4-83CC-DA272A87ACD7}"/>
                </a:ext>
              </a:extLst>
            </p:cNvPr>
            <p:cNvSpPr/>
            <p:nvPr/>
          </p:nvSpPr>
          <p:spPr>
            <a:xfrm>
              <a:off x="1181411" y="412746"/>
              <a:ext cx="627800" cy="869842"/>
            </a:xfrm>
            <a:custGeom>
              <a:avLst/>
              <a:gdLst>
                <a:gd name="connsiteX0" fmla="*/ 232981 w 372808"/>
                <a:gd name="connsiteY0" fmla="*/ 516541 h 516540"/>
                <a:gd name="connsiteX1" fmla="*/ 239268 w 372808"/>
                <a:gd name="connsiteY1" fmla="*/ 465582 h 516540"/>
                <a:gd name="connsiteX2" fmla="*/ 265843 w 372808"/>
                <a:gd name="connsiteY2" fmla="*/ 425767 h 516540"/>
                <a:gd name="connsiteX3" fmla="*/ 280702 w 372808"/>
                <a:gd name="connsiteY3" fmla="*/ 410337 h 516540"/>
                <a:gd name="connsiteX4" fmla="*/ 286512 w 372808"/>
                <a:gd name="connsiteY4" fmla="*/ 363569 h 516540"/>
                <a:gd name="connsiteX5" fmla="*/ 290131 w 372808"/>
                <a:gd name="connsiteY5" fmla="*/ 333851 h 516540"/>
                <a:gd name="connsiteX6" fmla="*/ 297561 w 372808"/>
                <a:gd name="connsiteY6" fmla="*/ 308896 h 516540"/>
                <a:gd name="connsiteX7" fmla="*/ 295370 w 372808"/>
                <a:gd name="connsiteY7" fmla="*/ 291370 h 516540"/>
                <a:gd name="connsiteX8" fmla="*/ 308134 w 372808"/>
                <a:gd name="connsiteY8" fmla="*/ 258413 h 516540"/>
                <a:gd name="connsiteX9" fmla="*/ 325088 w 372808"/>
                <a:gd name="connsiteY9" fmla="*/ 226028 h 516540"/>
                <a:gd name="connsiteX10" fmla="*/ 345853 w 372808"/>
                <a:gd name="connsiteY10" fmla="*/ 198406 h 516540"/>
                <a:gd name="connsiteX11" fmla="*/ 362807 w 372808"/>
                <a:gd name="connsiteY11" fmla="*/ 165925 h 516540"/>
                <a:gd name="connsiteX12" fmla="*/ 370237 w 372808"/>
                <a:gd name="connsiteY12" fmla="*/ 140970 h 516540"/>
                <a:gd name="connsiteX13" fmla="*/ 372808 w 372808"/>
                <a:gd name="connsiteY13" fmla="*/ 119729 h 516540"/>
                <a:gd name="connsiteX14" fmla="*/ 370713 w 372808"/>
                <a:gd name="connsiteY14" fmla="*/ 102203 h 516540"/>
                <a:gd name="connsiteX15" fmla="*/ 354139 w 372808"/>
                <a:gd name="connsiteY15" fmla="*/ 95917 h 516540"/>
                <a:gd name="connsiteX16" fmla="*/ 336518 w 372808"/>
                <a:gd name="connsiteY16" fmla="*/ 98012 h 516540"/>
                <a:gd name="connsiteX17" fmla="*/ 318421 w 372808"/>
                <a:gd name="connsiteY17" fmla="*/ 104394 h 516540"/>
                <a:gd name="connsiteX18" fmla="*/ 300895 w 372808"/>
                <a:gd name="connsiteY18" fmla="*/ 106585 h 516540"/>
                <a:gd name="connsiteX19" fmla="*/ 285940 w 372808"/>
                <a:gd name="connsiteY19" fmla="*/ 87440 h 516540"/>
                <a:gd name="connsiteX20" fmla="*/ 265652 w 372808"/>
                <a:gd name="connsiteY20" fmla="*/ 76295 h 516540"/>
                <a:gd name="connsiteX21" fmla="*/ 194691 w 372808"/>
                <a:gd name="connsiteY21" fmla="*/ 20098 h 516540"/>
                <a:gd name="connsiteX22" fmla="*/ 171164 w 372808"/>
                <a:gd name="connsiteY22" fmla="*/ 0 h 516540"/>
                <a:gd name="connsiteX23" fmla="*/ 139255 w 372808"/>
                <a:gd name="connsiteY23" fmla="*/ 13335 h 516540"/>
                <a:gd name="connsiteX24" fmla="*/ 136684 w 372808"/>
                <a:gd name="connsiteY24" fmla="*/ 34576 h 516540"/>
                <a:gd name="connsiteX25" fmla="*/ 126016 w 372808"/>
                <a:gd name="connsiteY25" fmla="*/ 50482 h 516540"/>
                <a:gd name="connsiteX26" fmla="*/ 123825 w 372808"/>
                <a:gd name="connsiteY26" fmla="*/ 32956 h 516540"/>
                <a:gd name="connsiteX27" fmla="*/ 109538 w 372808"/>
                <a:gd name="connsiteY27" fmla="*/ 44101 h 516540"/>
                <a:gd name="connsiteX28" fmla="*/ 95155 w 372808"/>
                <a:gd name="connsiteY28" fmla="*/ 55245 h 516540"/>
                <a:gd name="connsiteX29" fmla="*/ 76009 w 372808"/>
                <a:gd name="connsiteY29" fmla="*/ 70199 h 516540"/>
                <a:gd name="connsiteX30" fmla="*/ 53054 w 372808"/>
                <a:gd name="connsiteY30" fmla="*/ 80296 h 516540"/>
                <a:gd name="connsiteX31" fmla="*/ 38767 w 372808"/>
                <a:gd name="connsiteY31" fmla="*/ 91440 h 516540"/>
                <a:gd name="connsiteX32" fmla="*/ 32385 w 372808"/>
                <a:gd name="connsiteY32" fmla="*/ 107918 h 516540"/>
                <a:gd name="connsiteX33" fmla="*/ 18002 w 372808"/>
                <a:gd name="connsiteY33" fmla="*/ 119063 h 516540"/>
                <a:gd name="connsiteX34" fmla="*/ 0 w 372808"/>
                <a:gd name="connsiteY34" fmla="*/ 160020 h 516540"/>
                <a:gd name="connsiteX35" fmla="*/ 21241 w 372808"/>
                <a:gd name="connsiteY35" fmla="*/ 162592 h 516540"/>
                <a:gd name="connsiteX36" fmla="*/ 43148 w 372808"/>
                <a:gd name="connsiteY36" fmla="*/ 161068 h 516540"/>
                <a:gd name="connsiteX37" fmla="*/ 64484 w 372808"/>
                <a:gd name="connsiteY37" fmla="*/ 163640 h 516540"/>
                <a:gd name="connsiteX38" fmla="*/ 80963 w 372808"/>
                <a:gd name="connsiteY38" fmla="*/ 170021 h 516540"/>
                <a:gd name="connsiteX39" fmla="*/ 110776 w 372808"/>
                <a:gd name="connsiteY39" fmla="*/ 173736 h 516540"/>
                <a:gd name="connsiteX40" fmla="*/ 131064 w 372808"/>
                <a:gd name="connsiteY40" fmla="*/ 184785 h 516540"/>
                <a:gd name="connsiteX41" fmla="*/ 128968 w 372808"/>
                <a:gd name="connsiteY41" fmla="*/ 201835 h 516540"/>
                <a:gd name="connsiteX42" fmla="*/ 126873 w 372808"/>
                <a:gd name="connsiteY42" fmla="*/ 218789 h 516540"/>
                <a:gd name="connsiteX43" fmla="*/ 111442 w 372808"/>
                <a:gd name="connsiteY43" fmla="*/ 238506 h 516540"/>
                <a:gd name="connsiteX44" fmla="*/ 97631 w 372808"/>
                <a:gd name="connsiteY44" fmla="*/ 245364 h 516540"/>
                <a:gd name="connsiteX45" fmla="*/ 113633 w 372808"/>
                <a:gd name="connsiteY45" fmla="*/ 256032 h 516540"/>
                <a:gd name="connsiteX46" fmla="*/ 119539 w 372808"/>
                <a:gd name="connsiteY46" fmla="*/ 278321 h 516540"/>
                <a:gd name="connsiteX47" fmla="*/ 96107 w 372808"/>
                <a:gd name="connsiteY47" fmla="*/ 292608 h 516540"/>
                <a:gd name="connsiteX48" fmla="*/ 107347 w 372808"/>
                <a:gd name="connsiteY48" fmla="*/ 306991 h 516540"/>
                <a:gd name="connsiteX49" fmla="*/ 113824 w 372808"/>
                <a:gd name="connsiteY49" fmla="*/ 324993 h 516540"/>
                <a:gd name="connsiteX50" fmla="*/ 128778 w 372808"/>
                <a:gd name="connsiteY50" fmla="*/ 344138 h 516540"/>
                <a:gd name="connsiteX51" fmla="*/ 114395 w 372808"/>
                <a:gd name="connsiteY51" fmla="*/ 355283 h 516540"/>
                <a:gd name="connsiteX52" fmla="*/ 112300 w 372808"/>
                <a:gd name="connsiteY52" fmla="*/ 372237 h 516540"/>
                <a:gd name="connsiteX53" fmla="*/ 107537 w 372808"/>
                <a:gd name="connsiteY53" fmla="*/ 410528 h 516540"/>
                <a:gd name="connsiteX54" fmla="*/ 105537 w 372808"/>
                <a:gd name="connsiteY54" fmla="*/ 462058 h 516540"/>
                <a:gd name="connsiteX55" fmla="*/ 99155 w 372808"/>
                <a:gd name="connsiteY55" fmla="*/ 478536 h 516540"/>
                <a:gd name="connsiteX56" fmla="*/ 96012 w 372808"/>
                <a:gd name="connsiteY56" fmla="*/ 503968 h 516540"/>
                <a:gd name="connsiteX57" fmla="*/ 134874 w 372808"/>
                <a:gd name="connsiteY57" fmla="*/ 504444 h 516540"/>
                <a:gd name="connsiteX58" fmla="*/ 177546 w 372808"/>
                <a:gd name="connsiteY58" fmla="*/ 509778 h 516540"/>
                <a:gd name="connsiteX59" fmla="*/ 207359 w 372808"/>
                <a:gd name="connsiteY59" fmla="*/ 513398 h 516540"/>
                <a:gd name="connsiteX60" fmla="*/ 229267 w 372808"/>
                <a:gd name="connsiteY60" fmla="*/ 511778 h 516540"/>
                <a:gd name="connsiteX61" fmla="*/ 232981 w 372808"/>
                <a:gd name="connsiteY61" fmla="*/ 516541 h 516540"/>
                <a:gd name="connsiteX62" fmla="*/ 232981 w 372808"/>
                <a:gd name="connsiteY62" fmla="*/ 516541 h 516540"/>
                <a:gd name="connsiteX63" fmla="*/ 232981 w 372808"/>
                <a:gd name="connsiteY63" fmla="*/ 516541 h 51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72808" h="516540">
                  <a:moveTo>
                    <a:pt x="232981" y="516541"/>
                  </a:moveTo>
                  <a:lnTo>
                    <a:pt x="239268" y="465582"/>
                  </a:lnTo>
                  <a:lnTo>
                    <a:pt x="265843" y="425767"/>
                  </a:lnTo>
                  <a:lnTo>
                    <a:pt x="280702" y="410337"/>
                  </a:lnTo>
                  <a:lnTo>
                    <a:pt x="286512" y="363569"/>
                  </a:lnTo>
                  <a:lnTo>
                    <a:pt x="290131" y="333851"/>
                  </a:lnTo>
                  <a:lnTo>
                    <a:pt x="297561" y="308896"/>
                  </a:lnTo>
                  <a:lnTo>
                    <a:pt x="295370" y="291370"/>
                  </a:lnTo>
                  <a:lnTo>
                    <a:pt x="308134" y="258413"/>
                  </a:lnTo>
                  <a:lnTo>
                    <a:pt x="325088" y="226028"/>
                  </a:lnTo>
                  <a:lnTo>
                    <a:pt x="345853" y="198406"/>
                  </a:lnTo>
                  <a:lnTo>
                    <a:pt x="362807" y="165925"/>
                  </a:lnTo>
                  <a:lnTo>
                    <a:pt x="370237" y="140970"/>
                  </a:lnTo>
                  <a:lnTo>
                    <a:pt x="372808" y="119729"/>
                  </a:lnTo>
                  <a:lnTo>
                    <a:pt x="370713" y="102203"/>
                  </a:lnTo>
                  <a:lnTo>
                    <a:pt x="354139" y="95917"/>
                  </a:lnTo>
                  <a:lnTo>
                    <a:pt x="336518" y="98012"/>
                  </a:lnTo>
                  <a:lnTo>
                    <a:pt x="318421" y="104394"/>
                  </a:lnTo>
                  <a:lnTo>
                    <a:pt x="300895" y="106585"/>
                  </a:lnTo>
                  <a:lnTo>
                    <a:pt x="285940" y="87440"/>
                  </a:lnTo>
                  <a:lnTo>
                    <a:pt x="265652" y="76295"/>
                  </a:lnTo>
                  <a:lnTo>
                    <a:pt x="194691" y="20098"/>
                  </a:lnTo>
                  <a:lnTo>
                    <a:pt x="171164" y="0"/>
                  </a:lnTo>
                  <a:lnTo>
                    <a:pt x="139255" y="13335"/>
                  </a:lnTo>
                  <a:lnTo>
                    <a:pt x="136684" y="34576"/>
                  </a:lnTo>
                  <a:lnTo>
                    <a:pt x="126016" y="50482"/>
                  </a:lnTo>
                  <a:lnTo>
                    <a:pt x="123825" y="32956"/>
                  </a:lnTo>
                  <a:lnTo>
                    <a:pt x="109538" y="44101"/>
                  </a:lnTo>
                  <a:lnTo>
                    <a:pt x="95155" y="55245"/>
                  </a:lnTo>
                  <a:lnTo>
                    <a:pt x="76009" y="70199"/>
                  </a:lnTo>
                  <a:lnTo>
                    <a:pt x="53054" y="80296"/>
                  </a:lnTo>
                  <a:lnTo>
                    <a:pt x="38767" y="91440"/>
                  </a:lnTo>
                  <a:lnTo>
                    <a:pt x="32385" y="107918"/>
                  </a:lnTo>
                  <a:lnTo>
                    <a:pt x="18002" y="119063"/>
                  </a:lnTo>
                  <a:lnTo>
                    <a:pt x="0" y="160020"/>
                  </a:lnTo>
                  <a:lnTo>
                    <a:pt x="21241" y="162592"/>
                  </a:lnTo>
                  <a:lnTo>
                    <a:pt x="43148" y="161068"/>
                  </a:lnTo>
                  <a:lnTo>
                    <a:pt x="64484" y="163640"/>
                  </a:lnTo>
                  <a:lnTo>
                    <a:pt x="80963" y="170021"/>
                  </a:lnTo>
                  <a:lnTo>
                    <a:pt x="110776" y="173736"/>
                  </a:lnTo>
                  <a:lnTo>
                    <a:pt x="131064" y="184785"/>
                  </a:lnTo>
                  <a:lnTo>
                    <a:pt x="128968" y="201835"/>
                  </a:lnTo>
                  <a:lnTo>
                    <a:pt x="126873" y="218789"/>
                  </a:lnTo>
                  <a:lnTo>
                    <a:pt x="111442" y="238506"/>
                  </a:lnTo>
                  <a:lnTo>
                    <a:pt x="97631" y="245364"/>
                  </a:lnTo>
                  <a:lnTo>
                    <a:pt x="113633" y="256032"/>
                  </a:lnTo>
                  <a:lnTo>
                    <a:pt x="119539" y="278321"/>
                  </a:lnTo>
                  <a:lnTo>
                    <a:pt x="96107" y="292608"/>
                  </a:lnTo>
                  <a:lnTo>
                    <a:pt x="107347" y="306991"/>
                  </a:lnTo>
                  <a:lnTo>
                    <a:pt x="113824" y="324993"/>
                  </a:lnTo>
                  <a:lnTo>
                    <a:pt x="128778" y="344138"/>
                  </a:lnTo>
                  <a:lnTo>
                    <a:pt x="114395" y="355283"/>
                  </a:lnTo>
                  <a:lnTo>
                    <a:pt x="112300" y="372237"/>
                  </a:lnTo>
                  <a:lnTo>
                    <a:pt x="107537" y="410528"/>
                  </a:lnTo>
                  <a:lnTo>
                    <a:pt x="105537" y="462058"/>
                  </a:lnTo>
                  <a:lnTo>
                    <a:pt x="99155" y="478536"/>
                  </a:lnTo>
                  <a:lnTo>
                    <a:pt x="96012" y="503968"/>
                  </a:lnTo>
                  <a:lnTo>
                    <a:pt x="134874" y="504444"/>
                  </a:lnTo>
                  <a:lnTo>
                    <a:pt x="177546" y="509778"/>
                  </a:lnTo>
                  <a:lnTo>
                    <a:pt x="207359" y="513398"/>
                  </a:lnTo>
                  <a:lnTo>
                    <a:pt x="229267" y="511778"/>
                  </a:lnTo>
                  <a:lnTo>
                    <a:pt x="232981" y="516541"/>
                  </a:lnTo>
                  <a:lnTo>
                    <a:pt x="232981" y="516541"/>
                  </a:lnTo>
                  <a:lnTo>
                    <a:pt x="232981" y="516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69AB477C-99A8-A531-9DC1-E39E1AE66816}"/>
                </a:ext>
              </a:extLst>
            </p:cNvPr>
            <p:cNvSpPr/>
            <p:nvPr/>
          </p:nvSpPr>
          <p:spPr>
            <a:xfrm>
              <a:off x="1567330" y="529034"/>
              <a:ext cx="891656" cy="929670"/>
            </a:xfrm>
            <a:custGeom>
              <a:avLst/>
              <a:gdLst>
                <a:gd name="connsiteX0" fmla="*/ 422910 w 529494"/>
                <a:gd name="connsiteY0" fmla="*/ 552069 h 552068"/>
                <a:gd name="connsiteX1" fmla="*/ 434054 w 529494"/>
                <a:gd name="connsiteY1" fmla="*/ 531781 h 552068"/>
                <a:gd name="connsiteX2" fmla="*/ 427577 w 529494"/>
                <a:gd name="connsiteY2" fmla="*/ 513683 h 552068"/>
                <a:gd name="connsiteX3" fmla="*/ 438245 w 529494"/>
                <a:gd name="connsiteY3" fmla="*/ 497586 h 552068"/>
                <a:gd name="connsiteX4" fmla="*/ 448818 w 529494"/>
                <a:gd name="connsiteY4" fmla="*/ 481584 h 552068"/>
                <a:gd name="connsiteX5" fmla="*/ 471678 w 529494"/>
                <a:gd name="connsiteY5" fmla="*/ 471392 h 552068"/>
                <a:gd name="connsiteX6" fmla="*/ 474345 w 529494"/>
                <a:gd name="connsiteY6" fmla="*/ 450056 h 552068"/>
                <a:gd name="connsiteX7" fmla="*/ 476440 w 529494"/>
                <a:gd name="connsiteY7" fmla="*/ 433007 h 552068"/>
                <a:gd name="connsiteX8" fmla="*/ 493966 w 529494"/>
                <a:gd name="connsiteY8" fmla="*/ 430816 h 552068"/>
                <a:gd name="connsiteX9" fmla="*/ 492823 w 529494"/>
                <a:gd name="connsiteY9" fmla="*/ 404622 h 552068"/>
                <a:gd name="connsiteX10" fmla="*/ 513016 w 529494"/>
                <a:gd name="connsiteY10" fmla="*/ 415861 h 552068"/>
                <a:gd name="connsiteX11" fmla="*/ 510445 w 529494"/>
                <a:gd name="connsiteY11" fmla="*/ 437198 h 552068"/>
                <a:gd name="connsiteX12" fmla="*/ 521017 w 529494"/>
                <a:gd name="connsiteY12" fmla="*/ 421100 h 552068"/>
                <a:gd name="connsiteX13" fmla="*/ 529495 w 529494"/>
                <a:gd name="connsiteY13" fmla="*/ 387477 h 552068"/>
                <a:gd name="connsiteX14" fmla="*/ 505015 w 529494"/>
                <a:gd name="connsiteY14" fmla="*/ 375857 h 552068"/>
                <a:gd name="connsiteX15" fmla="*/ 516160 w 529494"/>
                <a:gd name="connsiteY15" fmla="*/ 355473 h 552068"/>
                <a:gd name="connsiteX16" fmla="*/ 514064 w 529494"/>
                <a:gd name="connsiteY16" fmla="*/ 337947 h 552068"/>
                <a:gd name="connsiteX17" fmla="*/ 496538 w 529494"/>
                <a:gd name="connsiteY17" fmla="*/ 340042 h 552068"/>
                <a:gd name="connsiteX18" fmla="*/ 476250 w 529494"/>
                <a:gd name="connsiteY18" fmla="*/ 294227 h 552068"/>
                <a:gd name="connsiteX19" fmla="*/ 467201 w 529494"/>
                <a:gd name="connsiteY19" fmla="*/ 262795 h 552068"/>
                <a:gd name="connsiteX20" fmla="*/ 456057 w 529494"/>
                <a:gd name="connsiteY20" fmla="*/ 213646 h 552068"/>
                <a:gd name="connsiteX21" fmla="*/ 439579 w 529494"/>
                <a:gd name="connsiteY21" fmla="*/ 207359 h 552068"/>
                <a:gd name="connsiteX22" fmla="*/ 411385 w 529494"/>
                <a:gd name="connsiteY22" fmla="*/ 190881 h 552068"/>
                <a:gd name="connsiteX23" fmla="*/ 409194 w 529494"/>
                <a:gd name="connsiteY23" fmla="*/ 173260 h 552068"/>
                <a:gd name="connsiteX24" fmla="*/ 407670 w 529494"/>
                <a:gd name="connsiteY24" fmla="*/ 151352 h 552068"/>
                <a:gd name="connsiteX25" fmla="*/ 383667 w 529494"/>
                <a:gd name="connsiteY25" fmla="*/ 135350 h 552068"/>
                <a:gd name="connsiteX26" fmla="*/ 377285 w 529494"/>
                <a:gd name="connsiteY26" fmla="*/ 117253 h 552068"/>
                <a:gd name="connsiteX27" fmla="*/ 357092 w 529494"/>
                <a:gd name="connsiteY27" fmla="*/ 106108 h 552068"/>
                <a:gd name="connsiteX28" fmla="*/ 345948 w 529494"/>
                <a:gd name="connsiteY28" fmla="*/ 91726 h 552068"/>
                <a:gd name="connsiteX29" fmla="*/ 330517 w 529494"/>
                <a:gd name="connsiteY29" fmla="*/ 76771 h 552068"/>
                <a:gd name="connsiteX30" fmla="*/ 328898 w 529494"/>
                <a:gd name="connsiteY30" fmla="*/ 54959 h 552068"/>
                <a:gd name="connsiteX31" fmla="*/ 326803 w 529494"/>
                <a:gd name="connsiteY31" fmla="*/ 37338 h 552068"/>
                <a:gd name="connsiteX32" fmla="*/ 316135 w 529494"/>
                <a:gd name="connsiteY32" fmla="*/ 18669 h 552068"/>
                <a:gd name="connsiteX33" fmla="*/ 305467 w 529494"/>
                <a:gd name="connsiteY33" fmla="*/ 0 h 552068"/>
                <a:gd name="connsiteX34" fmla="*/ 291179 w 529494"/>
                <a:gd name="connsiteY34" fmla="*/ 11240 h 552068"/>
                <a:gd name="connsiteX35" fmla="*/ 273082 w 529494"/>
                <a:gd name="connsiteY35" fmla="*/ 17717 h 552068"/>
                <a:gd name="connsiteX36" fmla="*/ 262033 w 529494"/>
                <a:gd name="connsiteY36" fmla="*/ 38005 h 552068"/>
                <a:gd name="connsiteX37" fmla="*/ 268414 w 529494"/>
                <a:gd name="connsiteY37" fmla="*/ 56102 h 552068"/>
                <a:gd name="connsiteX38" fmla="*/ 250317 w 529494"/>
                <a:gd name="connsiteY38" fmla="*/ 62579 h 552068"/>
                <a:gd name="connsiteX39" fmla="*/ 228029 w 529494"/>
                <a:gd name="connsiteY39" fmla="*/ 68485 h 552068"/>
                <a:gd name="connsiteX40" fmla="*/ 208883 w 529494"/>
                <a:gd name="connsiteY40" fmla="*/ 48768 h 552068"/>
                <a:gd name="connsiteX41" fmla="*/ 202501 w 529494"/>
                <a:gd name="connsiteY41" fmla="*/ 30671 h 552068"/>
                <a:gd name="connsiteX42" fmla="*/ 184404 w 529494"/>
                <a:gd name="connsiteY42" fmla="*/ 37052 h 552068"/>
                <a:gd name="connsiteX43" fmla="*/ 169069 w 529494"/>
                <a:gd name="connsiteY43" fmla="*/ 22193 h 552068"/>
                <a:gd name="connsiteX44" fmla="*/ 148304 w 529494"/>
                <a:gd name="connsiteY44" fmla="*/ 15335 h 552068"/>
                <a:gd name="connsiteX45" fmla="*/ 141446 w 529494"/>
                <a:gd name="connsiteY45" fmla="*/ 36100 h 552068"/>
                <a:gd name="connsiteX46" fmla="*/ 135064 w 529494"/>
                <a:gd name="connsiteY46" fmla="*/ 87344 h 552068"/>
                <a:gd name="connsiteX47" fmla="*/ 105918 w 529494"/>
                <a:gd name="connsiteY47" fmla="*/ 148780 h 552068"/>
                <a:gd name="connsiteX48" fmla="*/ 79438 w 529494"/>
                <a:gd name="connsiteY48" fmla="*/ 188881 h 552068"/>
                <a:gd name="connsiteX49" fmla="*/ 66675 w 529494"/>
                <a:gd name="connsiteY49" fmla="*/ 222028 h 552068"/>
                <a:gd name="connsiteX50" fmla="*/ 64579 w 529494"/>
                <a:gd name="connsiteY50" fmla="*/ 239077 h 552068"/>
                <a:gd name="connsiteX51" fmla="*/ 61436 w 529494"/>
                <a:gd name="connsiteY51" fmla="*/ 264700 h 552068"/>
                <a:gd name="connsiteX52" fmla="*/ 51911 w 529494"/>
                <a:gd name="connsiteY52" fmla="*/ 341567 h 552068"/>
                <a:gd name="connsiteX53" fmla="*/ 12192 w 529494"/>
                <a:gd name="connsiteY53" fmla="*/ 384334 h 552068"/>
                <a:gd name="connsiteX54" fmla="*/ 4286 w 529494"/>
                <a:gd name="connsiteY54" fmla="*/ 448437 h 552068"/>
                <a:gd name="connsiteX55" fmla="*/ 0 w 529494"/>
                <a:gd name="connsiteY55" fmla="*/ 482536 h 552068"/>
                <a:gd name="connsiteX56" fmla="*/ 1619 w 529494"/>
                <a:gd name="connsiteY56" fmla="*/ 504444 h 552068"/>
                <a:gd name="connsiteX57" fmla="*/ 31909 w 529494"/>
                <a:gd name="connsiteY57" fmla="*/ 503873 h 552068"/>
                <a:gd name="connsiteX58" fmla="*/ 117920 w 529494"/>
                <a:gd name="connsiteY58" fmla="*/ 436436 h 552068"/>
                <a:gd name="connsiteX59" fmla="*/ 206121 w 529494"/>
                <a:gd name="connsiteY59" fmla="*/ 455962 h 552068"/>
                <a:gd name="connsiteX60" fmla="*/ 252793 w 529494"/>
                <a:gd name="connsiteY60" fmla="*/ 461772 h 552068"/>
                <a:gd name="connsiteX61" fmla="*/ 308610 w 529494"/>
                <a:gd name="connsiteY61" fmla="*/ 499015 h 552068"/>
                <a:gd name="connsiteX62" fmla="*/ 329851 w 529494"/>
                <a:gd name="connsiteY62" fmla="*/ 501586 h 552068"/>
                <a:gd name="connsiteX63" fmla="*/ 350044 w 529494"/>
                <a:gd name="connsiteY63" fmla="*/ 512731 h 552068"/>
                <a:gd name="connsiteX64" fmla="*/ 389954 w 529494"/>
                <a:gd name="connsiteY64" fmla="*/ 539401 h 552068"/>
                <a:gd name="connsiteX65" fmla="*/ 415480 w 529494"/>
                <a:gd name="connsiteY65" fmla="*/ 542544 h 552068"/>
                <a:gd name="connsiteX66" fmla="*/ 422910 w 529494"/>
                <a:gd name="connsiteY66" fmla="*/ 552069 h 552068"/>
                <a:gd name="connsiteX67" fmla="*/ 422910 w 529494"/>
                <a:gd name="connsiteY67" fmla="*/ 552069 h 552068"/>
                <a:gd name="connsiteX68" fmla="*/ 422910 w 529494"/>
                <a:gd name="connsiteY68" fmla="*/ 552069 h 55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29494" h="552068">
                  <a:moveTo>
                    <a:pt x="422910" y="552069"/>
                  </a:moveTo>
                  <a:lnTo>
                    <a:pt x="434054" y="531781"/>
                  </a:lnTo>
                  <a:lnTo>
                    <a:pt x="427577" y="513683"/>
                  </a:lnTo>
                  <a:lnTo>
                    <a:pt x="438245" y="497586"/>
                  </a:lnTo>
                  <a:lnTo>
                    <a:pt x="448818" y="481584"/>
                  </a:lnTo>
                  <a:lnTo>
                    <a:pt x="471678" y="471392"/>
                  </a:lnTo>
                  <a:lnTo>
                    <a:pt x="474345" y="450056"/>
                  </a:lnTo>
                  <a:lnTo>
                    <a:pt x="476440" y="433007"/>
                  </a:lnTo>
                  <a:lnTo>
                    <a:pt x="493966" y="430816"/>
                  </a:lnTo>
                  <a:lnTo>
                    <a:pt x="492823" y="404622"/>
                  </a:lnTo>
                  <a:lnTo>
                    <a:pt x="513016" y="415861"/>
                  </a:lnTo>
                  <a:lnTo>
                    <a:pt x="510445" y="437198"/>
                  </a:lnTo>
                  <a:lnTo>
                    <a:pt x="521017" y="421100"/>
                  </a:lnTo>
                  <a:lnTo>
                    <a:pt x="529495" y="387477"/>
                  </a:lnTo>
                  <a:lnTo>
                    <a:pt x="505015" y="375857"/>
                  </a:lnTo>
                  <a:lnTo>
                    <a:pt x="516160" y="355473"/>
                  </a:lnTo>
                  <a:lnTo>
                    <a:pt x="514064" y="337947"/>
                  </a:lnTo>
                  <a:lnTo>
                    <a:pt x="496538" y="340042"/>
                  </a:lnTo>
                  <a:lnTo>
                    <a:pt x="476250" y="294227"/>
                  </a:lnTo>
                  <a:lnTo>
                    <a:pt x="467201" y="262795"/>
                  </a:lnTo>
                  <a:lnTo>
                    <a:pt x="456057" y="213646"/>
                  </a:lnTo>
                  <a:lnTo>
                    <a:pt x="439579" y="207359"/>
                  </a:lnTo>
                  <a:lnTo>
                    <a:pt x="411385" y="190881"/>
                  </a:lnTo>
                  <a:lnTo>
                    <a:pt x="409194" y="173260"/>
                  </a:lnTo>
                  <a:lnTo>
                    <a:pt x="407670" y="151352"/>
                  </a:lnTo>
                  <a:lnTo>
                    <a:pt x="383667" y="135350"/>
                  </a:lnTo>
                  <a:lnTo>
                    <a:pt x="377285" y="117253"/>
                  </a:lnTo>
                  <a:lnTo>
                    <a:pt x="357092" y="106108"/>
                  </a:lnTo>
                  <a:lnTo>
                    <a:pt x="345948" y="91726"/>
                  </a:lnTo>
                  <a:lnTo>
                    <a:pt x="330517" y="76771"/>
                  </a:lnTo>
                  <a:lnTo>
                    <a:pt x="328898" y="54959"/>
                  </a:lnTo>
                  <a:lnTo>
                    <a:pt x="326803" y="37338"/>
                  </a:lnTo>
                  <a:lnTo>
                    <a:pt x="316135" y="18669"/>
                  </a:lnTo>
                  <a:lnTo>
                    <a:pt x="305467" y="0"/>
                  </a:lnTo>
                  <a:lnTo>
                    <a:pt x="291179" y="11240"/>
                  </a:lnTo>
                  <a:lnTo>
                    <a:pt x="273082" y="17717"/>
                  </a:lnTo>
                  <a:lnTo>
                    <a:pt x="262033" y="38005"/>
                  </a:lnTo>
                  <a:lnTo>
                    <a:pt x="268414" y="56102"/>
                  </a:lnTo>
                  <a:lnTo>
                    <a:pt x="250317" y="62579"/>
                  </a:lnTo>
                  <a:lnTo>
                    <a:pt x="228029" y="68485"/>
                  </a:lnTo>
                  <a:lnTo>
                    <a:pt x="208883" y="48768"/>
                  </a:lnTo>
                  <a:lnTo>
                    <a:pt x="202501" y="30671"/>
                  </a:lnTo>
                  <a:lnTo>
                    <a:pt x="184404" y="37052"/>
                  </a:lnTo>
                  <a:lnTo>
                    <a:pt x="169069" y="22193"/>
                  </a:lnTo>
                  <a:lnTo>
                    <a:pt x="148304" y="15335"/>
                  </a:lnTo>
                  <a:lnTo>
                    <a:pt x="141446" y="36100"/>
                  </a:lnTo>
                  <a:lnTo>
                    <a:pt x="135064" y="87344"/>
                  </a:lnTo>
                  <a:lnTo>
                    <a:pt x="105918" y="148780"/>
                  </a:lnTo>
                  <a:lnTo>
                    <a:pt x="79438" y="188881"/>
                  </a:lnTo>
                  <a:lnTo>
                    <a:pt x="66675" y="222028"/>
                  </a:lnTo>
                  <a:lnTo>
                    <a:pt x="64579" y="239077"/>
                  </a:lnTo>
                  <a:lnTo>
                    <a:pt x="61436" y="264700"/>
                  </a:lnTo>
                  <a:lnTo>
                    <a:pt x="51911" y="341567"/>
                  </a:lnTo>
                  <a:lnTo>
                    <a:pt x="12192" y="384334"/>
                  </a:lnTo>
                  <a:lnTo>
                    <a:pt x="4286" y="448437"/>
                  </a:lnTo>
                  <a:lnTo>
                    <a:pt x="0" y="482536"/>
                  </a:lnTo>
                  <a:lnTo>
                    <a:pt x="1619" y="504444"/>
                  </a:lnTo>
                  <a:lnTo>
                    <a:pt x="31909" y="503873"/>
                  </a:lnTo>
                  <a:lnTo>
                    <a:pt x="117920" y="436436"/>
                  </a:lnTo>
                  <a:lnTo>
                    <a:pt x="206121" y="455962"/>
                  </a:lnTo>
                  <a:lnTo>
                    <a:pt x="252793" y="461772"/>
                  </a:lnTo>
                  <a:lnTo>
                    <a:pt x="308610" y="499015"/>
                  </a:lnTo>
                  <a:lnTo>
                    <a:pt x="329851" y="501586"/>
                  </a:lnTo>
                  <a:lnTo>
                    <a:pt x="350044" y="512731"/>
                  </a:lnTo>
                  <a:lnTo>
                    <a:pt x="389954" y="539401"/>
                  </a:lnTo>
                  <a:lnTo>
                    <a:pt x="415480" y="542544"/>
                  </a:lnTo>
                  <a:lnTo>
                    <a:pt x="422910" y="552069"/>
                  </a:lnTo>
                  <a:lnTo>
                    <a:pt x="422910" y="552069"/>
                  </a:lnTo>
                  <a:lnTo>
                    <a:pt x="422910" y="552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96303DF-F21E-3D5E-246C-6CB8C7C1BB7A}"/>
                </a:ext>
              </a:extLst>
            </p:cNvPr>
            <p:cNvSpPr/>
            <p:nvPr/>
          </p:nvSpPr>
          <p:spPr>
            <a:xfrm>
              <a:off x="707752" y="642275"/>
              <a:ext cx="700460" cy="810335"/>
            </a:xfrm>
            <a:custGeom>
              <a:avLst/>
              <a:gdLst>
                <a:gd name="connsiteX0" fmla="*/ 350615 w 415956"/>
                <a:gd name="connsiteY0" fmla="*/ 481203 h 481203"/>
                <a:gd name="connsiteX1" fmla="*/ 357568 w 415956"/>
                <a:gd name="connsiteY1" fmla="*/ 460439 h 481203"/>
                <a:gd name="connsiteX2" fmla="*/ 363950 w 415956"/>
                <a:gd name="connsiteY2" fmla="*/ 443865 h 481203"/>
                <a:gd name="connsiteX3" fmla="*/ 370237 w 415956"/>
                <a:gd name="connsiteY3" fmla="*/ 392811 h 481203"/>
                <a:gd name="connsiteX4" fmla="*/ 380809 w 415956"/>
                <a:gd name="connsiteY4" fmla="*/ 342233 h 481203"/>
                <a:gd name="connsiteX5" fmla="*/ 382905 w 415956"/>
                <a:gd name="connsiteY5" fmla="*/ 325184 h 481203"/>
                <a:gd name="connsiteX6" fmla="*/ 387096 w 415956"/>
                <a:gd name="connsiteY6" fmla="*/ 291179 h 481203"/>
                <a:gd name="connsiteX7" fmla="*/ 393954 w 415956"/>
                <a:gd name="connsiteY7" fmla="*/ 235839 h 481203"/>
                <a:gd name="connsiteX8" fmla="*/ 400812 w 415956"/>
                <a:gd name="connsiteY8" fmla="*/ 215075 h 481203"/>
                <a:gd name="connsiteX9" fmla="*/ 403955 w 415956"/>
                <a:gd name="connsiteY9" fmla="*/ 189548 h 481203"/>
                <a:gd name="connsiteX10" fmla="*/ 393287 w 415956"/>
                <a:gd name="connsiteY10" fmla="*/ 170879 h 481203"/>
                <a:gd name="connsiteX11" fmla="*/ 377190 w 415956"/>
                <a:gd name="connsiteY11" fmla="*/ 160306 h 481203"/>
                <a:gd name="connsiteX12" fmla="*/ 387858 w 415956"/>
                <a:gd name="connsiteY12" fmla="*/ 144304 h 481203"/>
                <a:gd name="connsiteX13" fmla="*/ 394811 w 415956"/>
                <a:gd name="connsiteY13" fmla="*/ 123539 h 481203"/>
                <a:gd name="connsiteX14" fmla="*/ 373380 w 415956"/>
                <a:gd name="connsiteY14" fmla="*/ 120968 h 481203"/>
                <a:gd name="connsiteX15" fmla="*/ 384048 w 415956"/>
                <a:gd name="connsiteY15" fmla="*/ 104966 h 481203"/>
                <a:gd name="connsiteX16" fmla="*/ 407003 w 415956"/>
                <a:gd name="connsiteY16" fmla="*/ 94774 h 481203"/>
                <a:gd name="connsiteX17" fmla="*/ 409099 w 415956"/>
                <a:gd name="connsiteY17" fmla="*/ 77819 h 481203"/>
                <a:gd name="connsiteX18" fmla="*/ 415957 w 415956"/>
                <a:gd name="connsiteY18" fmla="*/ 57055 h 481203"/>
                <a:gd name="connsiteX19" fmla="*/ 392430 w 415956"/>
                <a:gd name="connsiteY19" fmla="*/ 36862 h 481203"/>
                <a:gd name="connsiteX20" fmla="*/ 362617 w 415956"/>
                <a:gd name="connsiteY20" fmla="*/ 33147 h 481203"/>
                <a:gd name="connsiteX21" fmla="*/ 346043 w 415956"/>
                <a:gd name="connsiteY21" fmla="*/ 26765 h 481203"/>
                <a:gd name="connsiteX22" fmla="*/ 320421 w 415956"/>
                <a:gd name="connsiteY22" fmla="*/ 23622 h 481203"/>
                <a:gd name="connsiteX23" fmla="*/ 281464 w 415956"/>
                <a:gd name="connsiteY23" fmla="*/ 23146 h 481203"/>
                <a:gd name="connsiteX24" fmla="*/ 267081 w 415956"/>
                <a:gd name="connsiteY24" fmla="*/ 34290 h 481203"/>
                <a:gd name="connsiteX25" fmla="*/ 246221 w 415956"/>
                <a:gd name="connsiteY25" fmla="*/ 27432 h 481203"/>
                <a:gd name="connsiteX26" fmla="*/ 203549 w 415956"/>
                <a:gd name="connsiteY26" fmla="*/ 22193 h 481203"/>
                <a:gd name="connsiteX27" fmla="*/ 58864 w 415956"/>
                <a:gd name="connsiteY27" fmla="*/ 0 h 481203"/>
                <a:gd name="connsiteX28" fmla="*/ 50482 w 415956"/>
                <a:gd name="connsiteY28" fmla="*/ 68104 h 481203"/>
                <a:gd name="connsiteX29" fmla="*/ 45720 w 415956"/>
                <a:gd name="connsiteY29" fmla="*/ 106394 h 481203"/>
                <a:gd name="connsiteX30" fmla="*/ 38862 w 415956"/>
                <a:gd name="connsiteY30" fmla="*/ 127159 h 481203"/>
                <a:gd name="connsiteX31" fmla="*/ 28194 w 415956"/>
                <a:gd name="connsiteY31" fmla="*/ 143161 h 481203"/>
                <a:gd name="connsiteX32" fmla="*/ 0 w 415956"/>
                <a:gd name="connsiteY32" fmla="*/ 195834 h 481203"/>
                <a:gd name="connsiteX33" fmla="*/ 11335 w 415956"/>
                <a:gd name="connsiteY33" fmla="*/ 244793 h 481203"/>
                <a:gd name="connsiteX34" fmla="*/ 17812 w 415956"/>
                <a:gd name="connsiteY34" fmla="*/ 297466 h 481203"/>
                <a:gd name="connsiteX35" fmla="*/ 12097 w 415956"/>
                <a:gd name="connsiteY35" fmla="*/ 344329 h 481203"/>
                <a:gd name="connsiteX36" fmla="*/ 14192 w 415956"/>
                <a:gd name="connsiteY36" fmla="*/ 361855 h 481203"/>
                <a:gd name="connsiteX37" fmla="*/ 12097 w 415956"/>
                <a:gd name="connsiteY37" fmla="*/ 378905 h 481203"/>
                <a:gd name="connsiteX38" fmla="*/ 17526 w 415956"/>
                <a:gd name="connsiteY38" fmla="*/ 405479 h 481203"/>
                <a:gd name="connsiteX39" fmla="*/ 24003 w 415956"/>
                <a:gd name="connsiteY39" fmla="*/ 423577 h 481203"/>
                <a:gd name="connsiteX40" fmla="*/ 66104 w 415956"/>
                <a:gd name="connsiteY40" fmla="*/ 433102 h 481203"/>
                <a:gd name="connsiteX41" fmla="*/ 252984 w 415956"/>
                <a:gd name="connsiteY41" fmla="*/ 464820 h 481203"/>
                <a:gd name="connsiteX42" fmla="*/ 273748 w 415956"/>
                <a:gd name="connsiteY42" fmla="*/ 471678 h 481203"/>
                <a:gd name="connsiteX43" fmla="*/ 350615 w 415956"/>
                <a:gd name="connsiteY43" fmla="*/ 481203 h 481203"/>
                <a:gd name="connsiteX44" fmla="*/ 350615 w 415956"/>
                <a:gd name="connsiteY44" fmla="*/ 481203 h 481203"/>
                <a:gd name="connsiteX45" fmla="*/ 350615 w 415956"/>
                <a:gd name="connsiteY45" fmla="*/ 481203 h 48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15956" h="481203">
                  <a:moveTo>
                    <a:pt x="350615" y="481203"/>
                  </a:moveTo>
                  <a:lnTo>
                    <a:pt x="357568" y="460439"/>
                  </a:lnTo>
                  <a:lnTo>
                    <a:pt x="363950" y="443865"/>
                  </a:lnTo>
                  <a:lnTo>
                    <a:pt x="370237" y="392811"/>
                  </a:lnTo>
                  <a:lnTo>
                    <a:pt x="380809" y="342233"/>
                  </a:lnTo>
                  <a:lnTo>
                    <a:pt x="382905" y="325184"/>
                  </a:lnTo>
                  <a:lnTo>
                    <a:pt x="387096" y="291179"/>
                  </a:lnTo>
                  <a:lnTo>
                    <a:pt x="393954" y="235839"/>
                  </a:lnTo>
                  <a:lnTo>
                    <a:pt x="400812" y="215075"/>
                  </a:lnTo>
                  <a:lnTo>
                    <a:pt x="403955" y="189548"/>
                  </a:lnTo>
                  <a:lnTo>
                    <a:pt x="393287" y="170879"/>
                  </a:lnTo>
                  <a:lnTo>
                    <a:pt x="377190" y="160306"/>
                  </a:lnTo>
                  <a:lnTo>
                    <a:pt x="387858" y="144304"/>
                  </a:lnTo>
                  <a:lnTo>
                    <a:pt x="394811" y="123539"/>
                  </a:lnTo>
                  <a:lnTo>
                    <a:pt x="373380" y="120968"/>
                  </a:lnTo>
                  <a:lnTo>
                    <a:pt x="384048" y="104966"/>
                  </a:lnTo>
                  <a:lnTo>
                    <a:pt x="407003" y="94774"/>
                  </a:lnTo>
                  <a:lnTo>
                    <a:pt x="409099" y="77819"/>
                  </a:lnTo>
                  <a:lnTo>
                    <a:pt x="415957" y="57055"/>
                  </a:lnTo>
                  <a:lnTo>
                    <a:pt x="392430" y="36862"/>
                  </a:lnTo>
                  <a:lnTo>
                    <a:pt x="362617" y="33147"/>
                  </a:lnTo>
                  <a:lnTo>
                    <a:pt x="346043" y="26765"/>
                  </a:lnTo>
                  <a:lnTo>
                    <a:pt x="320421" y="23622"/>
                  </a:lnTo>
                  <a:lnTo>
                    <a:pt x="281464" y="23146"/>
                  </a:lnTo>
                  <a:lnTo>
                    <a:pt x="267081" y="34290"/>
                  </a:lnTo>
                  <a:lnTo>
                    <a:pt x="246221" y="27432"/>
                  </a:lnTo>
                  <a:lnTo>
                    <a:pt x="203549" y="22193"/>
                  </a:lnTo>
                  <a:lnTo>
                    <a:pt x="58864" y="0"/>
                  </a:lnTo>
                  <a:lnTo>
                    <a:pt x="50482" y="68104"/>
                  </a:lnTo>
                  <a:lnTo>
                    <a:pt x="45720" y="106394"/>
                  </a:lnTo>
                  <a:lnTo>
                    <a:pt x="38862" y="127159"/>
                  </a:lnTo>
                  <a:lnTo>
                    <a:pt x="28194" y="143161"/>
                  </a:lnTo>
                  <a:lnTo>
                    <a:pt x="0" y="195834"/>
                  </a:lnTo>
                  <a:lnTo>
                    <a:pt x="11335" y="244793"/>
                  </a:lnTo>
                  <a:lnTo>
                    <a:pt x="17812" y="297466"/>
                  </a:lnTo>
                  <a:lnTo>
                    <a:pt x="12097" y="344329"/>
                  </a:lnTo>
                  <a:lnTo>
                    <a:pt x="14192" y="361855"/>
                  </a:lnTo>
                  <a:lnTo>
                    <a:pt x="12097" y="378905"/>
                  </a:lnTo>
                  <a:lnTo>
                    <a:pt x="17526" y="405479"/>
                  </a:lnTo>
                  <a:lnTo>
                    <a:pt x="24003" y="423577"/>
                  </a:lnTo>
                  <a:lnTo>
                    <a:pt x="66104" y="433102"/>
                  </a:lnTo>
                  <a:lnTo>
                    <a:pt x="252984" y="464820"/>
                  </a:lnTo>
                  <a:lnTo>
                    <a:pt x="273748" y="471678"/>
                  </a:lnTo>
                  <a:lnTo>
                    <a:pt x="350615" y="481203"/>
                  </a:lnTo>
                  <a:lnTo>
                    <a:pt x="350615" y="481203"/>
                  </a:lnTo>
                  <a:lnTo>
                    <a:pt x="350615" y="48120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B0331E6A-4F1D-B7F2-317C-C988D0B07BC0}"/>
                </a:ext>
              </a:extLst>
            </p:cNvPr>
            <p:cNvSpPr/>
            <p:nvPr/>
          </p:nvSpPr>
          <p:spPr>
            <a:xfrm>
              <a:off x="1199856" y="2513810"/>
              <a:ext cx="688270" cy="993509"/>
            </a:xfrm>
            <a:custGeom>
              <a:avLst/>
              <a:gdLst>
                <a:gd name="connsiteX0" fmla="*/ 392239 w 408717"/>
                <a:gd name="connsiteY0" fmla="*/ 589978 h 589978"/>
                <a:gd name="connsiteX1" fmla="*/ 390049 w 408717"/>
                <a:gd name="connsiteY1" fmla="*/ 572357 h 589978"/>
                <a:gd name="connsiteX2" fmla="*/ 400431 w 408717"/>
                <a:gd name="connsiteY2" fmla="*/ 382619 h 589978"/>
                <a:gd name="connsiteX3" fmla="*/ 407289 w 408717"/>
                <a:gd name="connsiteY3" fmla="*/ 327088 h 589978"/>
                <a:gd name="connsiteX4" fmla="*/ 408241 w 408717"/>
                <a:gd name="connsiteY4" fmla="*/ 249079 h 589978"/>
                <a:gd name="connsiteX5" fmla="*/ 408718 w 408717"/>
                <a:gd name="connsiteY5" fmla="*/ 210026 h 589978"/>
                <a:gd name="connsiteX6" fmla="*/ 401764 w 408717"/>
                <a:gd name="connsiteY6" fmla="*/ 196215 h 589978"/>
                <a:gd name="connsiteX7" fmla="*/ 395288 w 408717"/>
                <a:gd name="connsiteY7" fmla="*/ 178022 h 589978"/>
                <a:gd name="connsiteX8" fmla="*/ 380905 w 408717"/>
                <a:gd name="connsiteY8" fmla="*/ 189262 h 589978"/>
                <a:gd name="connsiteX9" fmla="*/ 349948 w 408717"/>
                <a:gd name="connsiteY9" fmla="*/ 194119 h 589978"/>
                <a:gd name="connsiteX10" fmla="*/ 334423 w 408717"/>
                <a:gd name="connsiteY10" fmla="*/ 179165 h 589978"/>
                <a:gd name="connsiteX11" fmla="*/ 337566 w 408717"/>
                <a:gd name="connsiteY11" fmla="*/ 153543 h 589978"/>
                <a:gd name="connsiteX12" fmla="*/ 318325 w 408717"/>
                <a:gd name="connsiteY12" fmla="*/ 133826 h 589978"/>
                <a:gd name="connsiteX13" fmla="*/ 317182 w 408717"/>
                <a:gd name="connsiteY13" fmla="*/ 107632 h 589978"/>
                <a:gd name="connsiteX14" fmla="*/ 314992 w 408717"/>
                <a:gd name="connsiteY14" fmla="*/ 90011 h 589978"/>
                <a:gd name="connsiteX15" fmla="*/ 317087 w 408717"/>
                <a:gd name="connsiteY15" fmla="*/ 72866 h 589978"/>
                <a:gd name="connsiteX16" fmla="*/ 302133 w 408717"/>
                <a:gd name="connsiteY16" fmla="*/ 53721 h 589978"/>
                <a:gd name="connsiteX17" fmla="*/ 285560 w 408717"/>
                <a:gd name="connsiteY17" fmla="*/ 47339 h 589978"/>
                <a:gd name="connsiteX18" fmla="*/ 267462 w 408717"/>
                <a:gd name="connsiteY18" fmla="*/ 53721 h 589978"/>
                <a:gd name="connsiteX19" fmla="*/ 249269 w 408717"/>
                <a:gd name="connsiteY19" fmla="*/ 60198 h 589978"/>
                <a:gd name="connsiteX20" fmla="*/ 232696 w 408717"/>
                <a:gd name="connsiteY20" fmla="*/ 53816 h 589978"/>
                <a:gd name="connsiteX21" fmla="*/ 217170 w 408717"/>
                <a:gd name="connsiteY21" fmla="*/ 38862 h 589978"/>
                <a:gd name="connsiteX22" fmla="*/ 191548 w 408717"/>
                <a:gd name="connsiteY22" fmla="*/ 35719 h 589978"/>
                <a:gd name="connsiteX23" fmla="*/ 175450 w 408717"/>
                <a:gd name="connsiteY23" fmla="*/ 25051 h 589978"/>
                <a:gd name="connsiteX24" fmla="*/ 155162 w 408717"/>
                <a:gd name="connsiteY24" fmla="*/ 13811 h 589978"/>
                <a:gd name="connsiteX25" fmla="*/ 134303 w 408717"/>
                <a:gd name="connsiteY25" fmla="*/ 6953 h 589978"/>
                <a:gd name="connsiteX26" fmla="*/ 113443 w 408717"/>
                <a:gd name="connsiteY26" fmla="*/ 0 h 589978"/>
                <a:gd name="connsiteX27" fmla="*/ 99060 w 408717"/>
                <a:gd name="connsiteY27" fmla="*/ 11239 h 589978"/>
                <a:gd name="connsiteX28" fmla="*/ 80391 w 408717"/>
                <a:gd name="connsiteY28" fmla="*/ 22003 h 589978"/>
                <a:gd name="connsiteX29" fmla="*/ 53721 w 408717"/>
                <a:gd name="connsiteY29" fmla="*/ 27337 h 589978"/>
                <a:gd name="connsiteX30" fmla="*/ 36576 w 408717"/>
                <a:gd name="connsiteY30" fmla="*/ 25241 h 589978"/>
                <a:gd name="connsiteX31" fmla="*/ 28099 w 408717"/>
                <a:gd name="connsiteY31" fmla="*/ 58960 h 589978"/>
                <a:gd name="connsiteX32" fmla="*/ 24384 w 408717"/>
                <a:gd name="connsiteY32" fmla="*/ 88868 h 589978"/>
                <a:gd name="connsiteX33" fmla="*/ 24003 w 408717"/>
                <a:gd name="connsiteY33" fmla="*/ 197358 h 589978"/>
                <a:gd name="connsiteX34" fmla="*/ 5334 w 408717"/>
                <a:gd name="connsiteY34" fmla="*/ 208026 h 589978"/>
                <a:gd name="connsiteX35" fmla="*/ 13430 w 408717"/>
                <a:gd name="connsiteY35" fmla="*/ 282797 h 589978"/>
                <a:gd name="connsiteX36" fmla="*/ 15145 w 408717"/>
                <a:gd name="connsiteY36" fmla="*/ 304705 h 589978"/>
                <a:gd name="connsiteX37" fmla="*/ 10858 w 408717"/>
                <a:gd name="connsiteY37" fmla="*/ 338899 h 589978"/>
                <a:gd name="connsiteX38" fmla="*/ 17336 w 408717"/>
                <a:gd name="connsiteY38" fmla="*/ 357092 h 589978"/>
                <a:gd name="connsiteX39" fmla="*/ 33909 w 408717"/>
                <a:gd name="connsiteY39" fmla="*/ 363474 h 589978"/>
                <a:gd name="connsiteX40" fmla="*/ 20574 w 408717"/>
                <a:gd name="connsiteY40" fmla="*/ 400907 h 589978"/>
                <a:gd name="connsiteX41" fmla="*/ 12097 w 408717"/>
                <a:gd name="connsiteY41" fmla="*/ 434530 h 589978"/>
                <a:gd name="connsiteX42" fmla="*/ 3143 w 408717"/>
                <a:gd name="connsiteY42" fmla="*/ 507206 h 589978"/>
                <a:gd name="connsiteX43" fmla="*/ 0 w 408717"/>
                <a:gd name="connsiteY43" fmla="*/ 567595 h 589978"/>
                <a:gd name="connsiteX44" fmla="*/ 38481 w 408717"/>
                <a:gd name="connsiteY44" fmla="*/ 572357 h 589978"/>
                <a:gd name="connsiteX45" fmla="*/ 349472 w 408717"/>
                <a:gd name="connsiteY45" fmla="*/ 584740 h 589978"/>
                <a:gd name="connsiteX46" fmla="*/ 392239 w 408717"/>
                <a:gd name="connsiteY46" fmla="*/ 589978 h 589978"/>
                <a:gd name="connsiteX47" fmla="*/ 392239 w 408717"/>
                <a:gd name="connsiteY47" fmla="*/ 589978 h 589978"/>
                <a:gd name="connsiteX48" fmla="*/ 392239 w 408717"/>
                <a:gd name="connsiteY48" fmla="*/ 589978 h 58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08717" h="589978">
                  <a:moveTo>
                    <a:pt x="392239" y="589978"/>
                  </a:moveTo>
                  <a:lnTo>
                    <a:pt x="390049" y="572357"/>
                  </a:lnTo>
                  <a:lnTo>
                    <a:pt x="400431" y="382619"/>
                  </a:lnTo>
                  <a:lnTo>
                    <a:pt x="407289" y="327088"/>
                  </a:lnTo>
                  <a:lnTo>
                    <a:pt x="408241" y="249079"/>
                  </a:lnTo>
                  <a:lnTo>
                    <a:pt x="408718" y="210026"/>
                  </a:lnTo>
                  <a:lnTo>
                    <a:pt x="401764" y="196215"/>
                  </a:lnTo>
                  <a:lnTo>
                    <a:pt x="395288" y="178022"/>
                  </a:lnTo>
                  <a:lnTo>
                    <a:pt x="380905" y="189262"/>
                  </a:lnTo>
                  <a:lnTo>
                    <a:pt x="349948" y="194119"/>
                  </a:lnTo>
                  <a:lnTo>
                    <a:pt x="334423" y="179165"/>
                  </a:lnTo>
                  <a:lnTo>
                    <a:pt x="337566" y="153543"/>
                  </a:lnTo>
                  <a:lnTo>
                    <a:pt x="318325" y="133826"/>
                  </a:lnTo>
                  <a:lnTo>
                    <a:pt x="317182" y="107632"/>
                  </a:lnTo>
                  <a:lnTo>
                    <a:pt x="314992" y="90011"/>
                  </a:lnTo>
                  <a:lnTo>
                    <a:pt x="317087" y="72866"/>
                  </a:lnTo>
                  <a:lnTo>
                    <a:pt x="302133" y="53721"/>
                  </a:lnTo>
                  <a:lnTo>
                    <a:pt x="285560" y="47339"/>
                  </a:lnTo>
                  <a:lnTo>
                    <a:pt x="267462" y="53721"/>
                  </a:lnTo>
                  <a:lnTo>
                    <a:pt x="249269" y="60198"/>
                  </a:lnTo>
                  <a:lnTo>
                    <a:pt x="232696" y="53816"/>
                  </a:lnTo>
                  <a:lnTo>
                    <a:pt x="217170" y="38862"/>
                  </a:lnTo>
                  <a:lnTo>
                    <a:pt x="191548" y="35719"/>
                  </a:lnTo>
                  <a:lnTo>
                    <a:pt x="175450" y="25051"/>
                  </a:lnTo>
                  <a:lnTo>
                    <a:pt x="155162" y="13811"/>
                  </a:lnTo>
                  <a:lnTo>
                    <a:pt x="134303" y="6953"/>
                  </a:lnTo>
                  <a:lnTo>
                    <a:pt x="113443" y="0"/>
                  </a:lnTo>
                  <a:lnTo>
                    <a:pt x="99060" y="11239"/>
                  </a:lnTo>
                  <a:lnTo>
                    <a:pt x="80391" y="22003"/>
                  </a:lnTo>
                  <a:lnTo>
                    <a:pt x="53721" y="27337"/>
                  </a:lnTo>
                  <a:lnTo>
                    <a:pt x="36576" y="25241"/>
                  </a:lnTo>
                  <a:lnTo>
                    <a:pt x="28099" y="58960"/>
                  </a:lnTo>
                  <a:lnTo>
                    <a:pt x="24384" y="88868"/>
                  </a:lnTo>
                  <a:lnTo>
                    <a:pt x="24003" y="197358"/>
                  </a:lnTo>
                  <a:lnTo>
                    <a:pt x="5334" y="208026"/>
                  </a:lnTo>
                  <a:lnTo>
                    <a:pt x="13430" y="282797"/>
                  </a:lnTo>
                  <a:lnTo>
                    <a:pt x="15145" y="304705"/>
                  </a:lnTo>
                  <a:lnTo>
                    <a:pt x="10858" y="338899"/>
                  </a:lnTo>
                  <a:lnTo>
                    <a:pt x="17336" y="357092"/>
                  </a:lnTo>
                  <a:lnTo>
                    <a:pt x="33909" y="363474"/>
                  </a:lnTo>
                  <a:lnTo>
                    <a:pt x="20574" y="400907"/>
                  </a:lnTo>
                  <a:lnTo>
                    <a:pt x="12097" y="434530"/>
                  </a:lnTo>
                  <a:lnTo>
                    <a:pt x="3143" y="507206"/>
                  </a:lnTo>
                  <a:lnTo>
                    <a:pt x="0" y="567595"/>
                  </a:lnTo>
                  <a:lnTo>
                    <a:pt x="38481" y="572357"/>
                  </a:lnTo>
                  <a:lnTo>
                    <a:pt x="349472" y="584740"/>
                  </a:lnTo>
                  <a:lnTo>
                    <a:pt x="392239" y="589978"/>
                  </a:lnTo>
                  <a:lnTo>
                    <a:pt x="392239" y="589978"/>
                  </a:lnTo>
                  <a:lnTo>
                    <a:pt x="392239" y="5899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654F314D-0603-4EAA-2628-A60EBFD09F53}"/>
                </a:ext>
              </a:extLst>
            </p:cNvPr>
            <p:cNvSpPr/>
            <p:nvPr/>
          </p:nvSpPr>
          <p:spPr>
            <a:xfrm>
              <a:off x="-2850855" y="150493"/>
              <a:ext cx="635499" cy="660040"/>
            </a:xfrm>
            <a:custGeom>
              <a:avLst/>
              <a:gdLst>
                <a:gd name="connsiteX0" fmla="*/ 74104 w 377380"/>
                <a:gd name="connsiteY0" fmla="*/ 383572 h 391953"/>
                <a:gd name="connsiteX1" fmla="*/ 138874 w 377380"/>
                <a:gd name="connsiteY1" fmla="*/ 387191 h 391953"/>
                <a:gd name="connsiteX2" fmla="*/ 212312 w 377380"/>
                <a:gd name="connsiteY2" fmla="*/ 391954 h 391953"/>
                <a:gd name="connsiteX3" fmla="*/ 214884 w 377380"/>
                <a:gd name="connsiteY3" fmla="*/ 370713 h 391953"/>
                <a:gd name="connsiteX4" fmla="*/ 217551 w 377380"/>
                <a:gd name="connsiteY4" fmla="*/ 349472 h 391953"/>
                <a:gd name="connsiteX5" fmla="*/ 244316 w 377380"/>
                <a:gd name="connsiteY5" fmla="*/ 344138 h 391953"/>
                <a:gd name="connsiteX6" fmla="*/ 275177 w 377380"/>
                <a:gd name="connsiteY6" fmla="*/ 304800 h 391953"/>
                <a:gd name="connsiteX7" fmla="*/ 286893 w 377380"/>
                <a:gd name="connsiteY7" fmla="*/ 280416 h 391953"/>
                <a:gd name="connsiteX8" fmla="*/ 294418 w 377380"/>
                <a:gd name="connsiteY8" fmla="*/ 255365 h 391953"/>
                <a:gd name="connsiteX9" fmla="*/ 305086 w 377380"/>
                <a:gd name="connsiteY9" fmla="*/ 239459 h 391953"/>
                <a:gd name="connsiteX10" fmla="*/ 308229 w 377380"/>
                <a:gd name="connsiteY10" fmla="*/ 213932 h 391953"/>
                <a:gd name="connsiteX11" fmla="*/ 307086 w 377380"/>
                <a:gd name="connsiteY11" fmla="*/ 187928 h 391953"/>
                <a:gd name="connsiteX12" fmla="*/ 327374 w 377380"/>
                <a:gd name="connsiteY12" fmla="*/ 164592 h 391953"/>
                <a:gd name="connsiteX13" fmla="*/ 338042 w 377380"/>
                <a:gd name="connsiteY13" fmla="*/ 148590 h 391953"/>
                <a:gd name="connsiteX14" fmla="*/ 354520 w 377380"/>
                <a:gd name="connsiteY14" fmla="*/ 120491 h 391953"/>
                <a:gd name="connsiteX15" fmla="*/ 348044 w 377380"/>
                <a:gd name="connsiteY15" fmla="*/ 102394 h 391953"/>
                <a:gd name="connsiteX16" fmla="*/ 351758 w 377380"/>
                <a:gd name="connsiteY16" fmla="*/ 72676 h 391953"/>
                <a:gd name="connsiteX17" fmla="*/ 362426 w 377380"/>
                <a:gd name="connsiteY17" fmla="*/ 56769 h 391953"/>
                <a:gd name="connsiteX18" fmla="*/ 377380 w 377380"/>
                <a:gd name="connsiteY18" fmla="*/ 41339 h 391953"/>
                <a:gd name="connsiteX19" fmla="*/ 372999 w 377380"/>
                <a:gd name="connsiteY19" fmla="*/ 6286 h 391953"/>
                <a:gd name="connsiteX20" fmla="*/ 333375 w 377380"/>
                <a:gd name="connsiteY20" fmla="*/ 10001 h 391953"/>
                <a:gd name="connsiteX21" fmla="*/ 316230 w 377380"/>
                <a:gd name="connsiteY21" fmla="*/ 7906 h 391953"/>
                <a:gd name="connsiteX22" fmla="*/ 297466 w 377380"/>
                <a:gd name="connsiteY22" fmla="*/ 18479 h 391953"/>
                <a:gd name="connsiteX23" fmla="*/ 282511 w 377380"/>
                <a:gd name="connsiteY23" fmla="*/ 33909 h 391953"/>
                <a:gd name="connsiteX24" fmla="*/ 267081 w 377380"/>
                <a:gd name="connsiteY24" fmla="*/ 53626 h 391953"/>
                <a:gd name="connsiteX25" fmla="*/ 245173 w 377380"/>
                <a:gd name="connsiteY25" fmla="*/ 55150 h 391953"/>
                <a:gd name="connsiteX26" fmla="*/ 229076 w 377380"/>
                <a:gd name="connsiteY26" fmla="*/ 44577 h 391953"/>
                <a:gd name="connsiteX27" fmla="*/ 226886 w 377380"/>
                <a:gd name="connsiteY27" fmla="*/ 27051 h 391953"/>
                <a:gd name="connsiteX28" fmla="*/ 233744 w 377380"/>
                <a:gd name="connsiteY28" fmla="*/ 6286 h 391953"/>
                <a:gd name="connsiteX29" fmla="*/ 182309 w 377380"/>
                <a:gd name="connsiteY29" fmla="*/ 0 h 391953"/>
                <a:gd name="connsiteX30" fmla="*/ 196882 w 377380"/>
                <a:gd name="connsiteY30" fmla="*/ 23336 h 391953"/>
                <a:gd name="connsiteX31" fmla="*/ 199072 w 377380"/>
                <a:gd name="connsiteY31" fmla="*/ 40862 h 391953"/>
                <a:gd name="connsiteX32" fmla="*/ 192691 w 377380"/>
                <a:gd name="connsiteY32" fmla="*/ 57341 h 391953"/>
                <a:gd name="connsiteX33" fmla="*/ 177736 w 377380"/>
                <a:gd name="connsiteY33" fmla="*/ 72771 h 391953"/>
                <a:gd name="connsiteX34" fmla="*/ 171355 w 377380"/>
                <a:gd name="connsiteY34" fmla="*/ 89249 h 391953"/>
                <a:gd name="connsiteX35" fmla="*/ 189071 w 377380"/>
                <a:gd name="connsiteY35" fmla="*/ 121634 h 391953"/>
                <a:gd name="connsiteX36" fmla="*/ 199834 w 377380"/>
                <a:gd name="connsiteY36" fmla="*/ 140208 h 391953"/>
                <a:gd name="connsiteX37" fmla="*/ 199930 w 377380"/>
                <a:gd name="connsiteY37" fmla="*/ 174688 h 391953"/>
                <a:gd name="connsiteX38" fmla="*/ 188690 w 377380"/>
                <a:gd name="connsiteY38" fmla="*/ 194882 h 391953"/>
                <a:gd name="connsiteX39" fmla="*/ 170497 w 377380"/>
                <a:gd name="connsiteY39" fmla="*/ 201263 h 391953"/>
                <a:gd name="connsiteX40" fmla="*/ 149161 w 377380"/>
                <a:gd name="connsiteY40" fmla="*/ 198691 h 391953"/>
                <a:gd name="connsiteX41" fmla="*/ 128206 w 377380"/>
                <a:gd name="connsiteY41" fmla="*/ 191738 h 391953"/>
                <a:gd name="connsiteX42" fmla="*/ 111061 w 377380"/>
                <a:gd name="connsiteY42" fmla="*/ 189643 h 391953"/>
                <a:gd name="connsiteX43" fmla="*/ 91345 w 377380"/>
                <a:gd name="connsiteY43" fmla="*/ 208788 h 391953"/>
                <a:gd name="connsiteX44" fmla="*/ 97250 w 377380"/>
                <a:gd name="connsiteY44" fmla="*/ 231077 h 391953"/>
                <a:gd name="connsiteX45" fmla="*/ 112871 w 377380"/>
                <a:gd name="connsiteY45" fmla="*/ 245936 h 391953"/>
                <a:gd name="connsiteX46" fmla="*/ 128397 w 377380"/>
                <a:gd name="connsiteY46" fmla="*/ 260794 h 391953"/>
                <a:gd name="connsiteX47" fmla="*/ 148780 w 377380"/>
                <a:gd name="connsiteY47" fmla="*/ 271939 h 391953"/>
                <a:gd name="connsiteX48" fmla="*/ 165354 w 377380"/>
                <a:gd name="connsiteY48" fmla="*/ 278321 h 391953"/>
                <a:gd name="connsiteX49" fmla="*/ 171831 w 377380"/>
                <a:gd name="connsiteY49" fmla="*/ 296418 h 391953"/>
                <a:gd name="connsiteX50" fmla="*/ 161163 w 377380"/>
                <a:gd name="connsiteY50" fmla="*/ 312325 h 391953"/>
                <a:gd name="connsiteX51" fmla="*/ 144590 w 377380"/>
                <a:gd name="connsiteY51" fmla="*/ 305943 h 391953"/>
                <a:gd name="connsiteX52" fmla="*/ 125825 w 377380"/>
                <a:gd name="connsiteY52" fmla="*/ 316611 h 391953"/>
                <a:gd name="connsiteX53" fmla="*/ 103346 w 377380"/>
                <a:gd name="connsiteY53" fmla="*/ 322421 h 391953"/>
                <a:gd name="connsiteX54" fmla="*/ 82486 w 377380"/>
                <a:gd name="connsiteY54" fmla="*/ 315563 h 391953"/>
                <a:gd name="connsiteX55" fmla="*/ 62103 w 377380"/>
                <a:gd name="connsiteY55" fmla="*/ 304419 h 391953"/>
                <a:gd name="connsiteX56" fmla="*/ 27337 w 377380"/>
                <a:gd name="connsiteY56" fmla="*/ 304419 h 391953"/>
                <a:gd name="connsiteX57" fmla="*/ 10668 w 377380"/>
                <a:gd name="connsiteY57" fmla="*/ 298037 h 391953"/>
                <a:gd name="connsiteX58" fmla="*/ 0 w 377380"/>
                <a:gd name="connsiteY58" fmla="*/ 314039 h 391953"/>
                <a:gd name="connsiteX59" fmla="*/ 10763 w 377380"/>
                <a:gd name="connsiteY59" fmla="*/ 332613 h 391953"/>
                <a:gd name="connsiteX60" fmla="*/ 30099 w 377380"/>
                <a:gd name="connsiteY60" fmla="*/ 352235 h 391953"/>
                <a:gd name="connsiteX61" fmla="*/ 46196 w 377380"/>
                <a:gd name="connsiteY61" fmla="*/ 362807 h 391953"/>
                <a:gd name="connsiteX62" fmla="*/ 66008 w 377380"/>
                <a:gd name="connsiteY62" fmla="*/ 378238 h 391953"/>
                <a:gd name="connsiteX63" fmla="*/ 74104 w 377380"/>
                <a:gd name="connsiteY63" fmla="*/ 383572 h 391953"/>
                <a:gd name="connsiteX64" fmla="*/ 74104 w 377380"/>
                <a:gd name="connsiteY64" fmla="*/ 383572 h 391953"/>
                <a:gd name="connsiteX65" fmla="*/ 74104 w 377380"/>
                <a:gd name="connsiteY65" fmla="*/ 383572 h 39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77380" h="391953">
                  <a:moveTo>
                    <a:pt x="74104" y="383572"/>
                  </a:moveTo>
                  <a:lnTo>
                    <a:pt x="138874" y="387191"/>
                  </a:lnTo>
                  <a:lnTo>
                    <a:pt x="212312" y="391954"/>
                  </a:lnTo>
                  <a:lnTo>
                    <a:pt x="214884" y="370713"/>
                  </a:lnTo>
                  <a:lnTo>
                    <a:pt x="217551" y="349472"/>
                  </a:lnTo>
                  <a:lnTo>
                    <a:pt x="244316" y="344138"/>
                  </a:lnTo>
                  <a:lnTo>
                    <a:pt x="275177" y="304800"/>
                  </a:lnTo>
                  <a:lnTo>
                    <a:pt x="286893" y="280416"/>
                  </a:lnTo>
                  <a:lnTo>
                    <a:pt x="294418" y="255365"/>
                  </a:lnTo>
                  <a:lnTo>
                    <a:pt x="305086" y="239459"/>
                  </a:lnTo>
                  <a:lnTo>
                    <a:pt x="308229" y="213932"/>
                  </a:lnTo>
                  <a:lnTo>
                    <a:pt x="307086" y="187928"/>
                  </a:lnTo>
                  <a:lnTo>
                    <a:pt x="327374" y="164592"/>
                  </a:lnTo>
                  <a:lnTo>
                    <a:pt x="338042" y="148590"/>
                  </a:lnTo>
                  <a:lnTo>
                    <a:pt x="354520" y="120491"/>
                  </a:lnTo>
                  <a:lnTo>
                    <a:pt x="348044" y="102394"/>
                  </a:lnTo>
                  <a:lnTo>
                    <a:pt x="351758" y="72676"/>
                  </a:lnTo>
                  <a:lnTo>
                    <a:pt x="362426" y="56769"/>
                  </a:lnTo>
                  <a:lnTo>
                    <a:pt x="377380" y="41339"/>
                  </a:lnTo>
                  <a:lnTo>
                    <a:pt x="372999" y="6286"/>
                  </a:lnTo>
                  <a:lnTo>
                    <a:pt x="333375" y="10001"/>
                  </a:lnTo>
                  <a:lnTo>
                    <a:pt x="316230" y="7906"/>
                  </a:lnTo>
                  <a:lnTo>
                    <a:pt x="297466" y="18479"/>
                  </a:lnTo>
                  <a:lnTo>
                    <a:pt x="282511" y="33909"/>
                  </a:lnTo>
                  <a:lnTo>
                    <a:pt x="267081" y="53626"/>
                  </a:lnTo>
                  <a:lnTo>
                    <a:pt x="245173" y="55150"/>
                  </a:lnTo>
                  <a:lnTo>
                    <a:pt x="229076" y="44577"/>
                  </a:lnTo>
                  <a:lnTo>
                    <a:pt x="226886" y="27051"/>
                  </a:lnTo>
                  <a:lnTo>
                    <a:pt x="233744" y="6286"/>
                  </a:lnTo>
                  <a:lnTo>
                    <a:pt x="182309" y="0"/>
                  </a:lnTo>
                  <a:lnTo>
                    <a:pt x="196882" y="23336"/>
                  </a:lnTo>
                  <a:lnTo>
                    <a:pt x="199072" y="40862"/>
                  </a:lnTo>
                  <a:lnTo>
                    <a:pt x="192691" y="57341"/>
                  </a:lnTo>
                  <a:lnTo>
                    <a:pt x="177736" y="72771"/>
                  </a:lnTo>
                  <a:lnTo>
                    <a:pt x="171355" y="89249"/>
                  </a:lnTo>
                  <a:lnTo>
                    <a:pt x="189071" y="121634"/>
                  </a:lnTo>
                  <a:lnTo>
                    <a:pt x="199834" y="140208"/>
                  </a:lnTo>
                  <a:lnTo>
                    <a:pt x="199930" y="174688"/>
                  </a:lnTo>
                  <a:lnTo>
                    <a:pt x="188690" y="194882"/>
                  </a:lnTo>
                  <a:lnTo>
                    <a:pt x="170497" y="201263"/>
                  </a:lnTo>
                  <a:lnTo>
                    <a:pt x="149161" y="198691"/>
                  </a:lnTo>
                  <a:lnTo>
                    <a:pt x="128206" y="191738"/>
                  </a:lnTo>
                  <a:lnTo>
                    <a:pt x="111061" y="189643"/>
                  </a:lnTo>
                  <a:lnTo>
                    <a:pt x="91345" y="208788"/>
                  </a:lnTo>
                  <a:lnTo>
                    <a:pt x="97250" y="231077"/>
                  </a:lnTo>
                  <a:lnTo>
                    <a:pt x="112871" y="245936"/>
                  </a:lnTo>
                  <a:lnTo>
                    <a:pt x="128397" y="260794"/>
                  </a:lnTo>
                  <a:lnTo>
                    <a:pt x="148780" y="271939"/>
                  </a:lnTo>
                  <a:lnTo>
                    <a:pt x="165354" y="278321"/>
                  </a:lnTo>
                  <a:lnTo>
                    <a:pt x="171831" y="296418"/>
                  </a:lnTo>
                  <a:lnTo>
                    <a:pt x="161163" y="312325"/>
                  </a:lnTo>
                  <a:lnTo>
                    <a:pt x="144590" y="305943"/>
                  </a:lnTo>
                  <a:lnTo>
                    <a:pt x="125825" y="316611"/>
                  </a:lnTo>
                  <a:lnTo>
                    <a:pt x="103346" y="322421"/>
                  </a:lnTo>
                  <a:lnTo>
                    <a:pt x="82486" y="315563"/>
                  </a:lnTo>
                  <a:lnTo>
                    <a:pt x="62103" y="304419"/>
                  </a:lnTo>
                  <a:lnTo>
                    <a:pt x="27337" y="304419"/>
                  </a:lnTo>
                  <a:lnTo>
                    <a:pt x="10668" y="298037"/>
                  </a:lnTo>
                  <a:lnTo>
                    <a:pt x="0" y="314039"/>
                  </a:lnTo>
                  <a:lnTo>
                    <a:pt x="10763" y="332613"/>
                  </a:lnTo>
                  <a:lnTo>
                    <a:pt x="30099" y="352235"/>
                  </a:lnTo>
                  <a:lnTo>
                    <a:pt x="46196" y="362807"/>
                  </a:lnTo>
                  <a:lnTo>
                    <a:pt x="66008" y="378238"/>
                  </a:lnTo>
                  <a:lnTo>
                    <a:pt x="74104" y="383572"/>
                  </a:lnTo>
                  <a:lnTo>
                    <a:pt x="74104" y="383572"/>
                  </a:lnTo>
                  <a:lnTo>
                    <a:pt x="74104" y="38357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E6FAE46A-A298-EA16-E01A-D29F21AE59D5}"/>
                </a:ext>
              </a:extLst>
            </p:cNvPr>
            <p:cNvSpPr/>
            <p:nvPr/>
          </p:nvSpPr>
          <p:spPr>
            <a:xfrm>
              <a:off x="-3351781" y="1317073"/>
              <a:ext cx="1066331" cy="823647"/>
            </a:xfrm>
            <a:custGeom>
              <a:avLst/>
              <a:gdLst>
                <a:gd name="connsiteX0" fmla="*/ 39529 w 633222"/>
                <a:gd name="connsiteY0" fmla="*/ 489109 h 489108"/>
                <a:gd name="connsiteX1" fmla="*/ 58674 w 633222"/>
                <a:gd name="connsiteY1" fmla="*/ 474250 h 489108"/>
                <a:gd name="connsiteX2" fmla="*/ 66104 w 633222"/>
                <a:gd name="connsiteY2" fmla="*/ 449199 h 489108"/>
                <a:gd name="connsiteX3" fmla="*/ 72485 w 633222"/>
                <a:gd name="connsiteY3" fmla="*/ 432721 h 489108"/>
                <a:gd name="connsiteX4" fmla="*/ 91059 w 633222"/>
                <a:gd name="connsiteY4" fmla="*/ 422053 h 489108"/>
                <a:gd name="connsiteX5" fmla="*/ 104394 w 633222"/>
                <a:gd name="connsiteY5" fmla="*/ 419386 h 489108"/>
                <a:gd name="connsiteX6" fmla="*/ 119253 w 633222"/>
                <a:gd name="connsiteY6" fmla="*/ 403955 h 489108"/>
                <a:gd name="connsiteX7" fmla="*/ 133636 w 633222"/>
                <a:gd name="connsiteY7" fmla="*/ 392811 h 489108"/>
                <a:gd name="connsiteX8" fmla="*/ 151733 w 633222"/>
                <a:gd name="connsiteY8" fmla="*/ 386429 h 489108"/>
                <a:gd name="connsiteX9" fmla="*/ 161830 w 633222"/>
                <a:gd name="connsiteY9" fmla="*/ 374714 h 489108"/>
                <a:gd name="connsiteX10" fmla="*/ 179927 w 633222"/>
                <a:gd name="connsiteY10" fmla="*/ 368236 h 489108"/>
                <a:gd name="connsiteX11" fmla="*/ 198596 w 633222"/>
                <a:gd name="connsiteY11" fmla="*/ 357664 h 489108"/>
                <a:gd name="connsiteX12" fmla="*/ 219837 w 633222"/>
                <a:gd name="connsiteY12" fmla="*/ 360236 h 489108"/>
                <a:gd name="connsiteX13" fmla="*/ 235839 w 633222"/>
                <a:gd name="connsiteY13" fmla="*/ 370903 h 489108"/>
                <a:gd name="connsiteX14" fmla="*/ 253460 w 633222"/>
                <a:gd name="connsiteY14" fmla="*/ 368713 h 489108"/>
                <a:gd name="connsiteX15" fmla="*/ 269939 w 633222"/>
                <a:gd name="connsiteY15" fmla="*/ 375094 h 489108"/>
                <a:gd name="connsiteX16" fmla="*/ 290703 w 633222"/>
                <a:gd name="connsiteY16" fmla="*/ 381953 h 489108"/>
                <a:gd name="connsiteX17" fmla="*/ 309372 w 633222"/>
                <a:gd name="connsiteY17" fmla="*/ 371285 h 489108"/>
                <a:gd name="connsiteX18" fmla="*/ 331184 w 633222"/>
                <a:gd name="connsiteY18" fmla="*/ 369665 h 489108"/>
                <a:gd name="connsiteX19" fmla="*/ 348234 w 633222"/>
                <a:gd name="connsiteY19" fmla="*/ 371761 h 489108"/>
                <a:gd name="connsiteX20" fmla="*/ 350425 w 633222"/>
                <a:gd name="connsiteY20" fmla="*/ 389287 h 489108"/>
                <a:gd name="connsiteX21" fmla="*/ 375952 w 633222"/>
                <a:gd name="connsiteY21" fmla="*/ 392430 h 489108"/>
                <a:gd name="connsiteX22" fmla="*/ 387191 w 633222"/>
                <a:gd name="connsiteY22" fmla="*/ 406813 h 489108"/>
                <a:gd name="connsiteX23" fmla="*/ 403669 w 633222"/>
                <a:gd name="connsiteY23" fmla="*/ 413194 h 489108"/>
                <a:gd name="connsiteX24" fmla="*/ 419671 w 633222"/>
                <a:gd name="connsiteY24" fmla="*/ 423767 h 489108"/>
                <a:gd name="connsiteX25" fmla="*/ 430911 w 633222"/>
                <a:gd name="connsiteY25" fmla="*/ 438150 h 489108"/>
                <a:gd name="connsiteX26" fmla="*/ 446437 w 633222"/>
                <a:gd name="connsiteY26" fmla="*/ 453009 h 489108"/>
                <a:gd name="connsiteX27" fmla="*/ 459677 w 633222"/>
                <a:gd name="connsiteY27" fmla="*/ 450342 h 489108"/>
                <a:gd name="connsiteX28" fmla="*/ 478346 w 633222"/>
                <a:gd name="connsiteY28" fmla="*/ 439674 h 489108"/>
                <a:gd name="connsiteX29" fmla="*/ 496253 w 633222"/>
                <a:gd name="connsiteY29" fmla="*/ 329565 h 489108"/>
                <a:gd name="connsiteX30" fmla="*/ 533400 w 633222"/>
                <a:gd name="connsiteY30" fmla="*/ 273749 h 489108"/>
                <a:gd name="connsiteX31" fmla="*/ 540830 w 633222"/>
                <a:gd name="connsiteY31" fmla="*/ 248698 h 489108"/>
                <a:gd name="connsiteX32" fmla="*/ 530638 w 633222"/>
                <a:gd name="connsiteY32" fmla="*/ 225838 h 489108"/>
                <a:gd name="connsiteX33" fmla="*/ 537020 w 633222"/>
                <a:gd name="connsiteY33" fmla="*/ 209360 h 489108"/>
                <a:gd name="connsiteX34" fmla="*/ 547688 w 633222"/>
                <a:gd name="connsiteY34" fmla="*/ 193453 h 489108"/>
                <a:gd name="connsiteX35" fmla="*/ 562547 w 633222"/>
                <a:gd name="connsiteY35" fmla="*/ 177927 h 489108"/>
                <a:gd name="connsiteX36" fmla="*/ 569405 w 633222"/>
                <a:gd name="connsiteY36" fmla="*/ 157258 h 489108"/>
                <a:gd name="connsiteX37" fmla="*/ 615791 w 633222"/>
                <a:gd name="connsiteY37" fmla="*/ 167259 h 489108"/>
                <a:gd name="connsiteX38" fmla="*/ 617887 w 633222"/>
                <a:gd name="connsiteY38" fmla="*/ 150209 h 489108"/>
                <a:gd name="connsiteX39" fmla="*/ 620554 w 633222"/>
                <a:gd name="connsiteY39" fmla="*/ 128969 h 489108"/>
                <a:gd name="connsiteX40" fmla="*/ 626364 w 633222"/>
                <a:gd name="connsiteY40" fmla="*/ 116777 h 489108"/>
                <a:gd name="connsiteX41" fmla="*/ 633222 w 633222"/>
                <a:gd name="connsiteY41" fmla="*/ 96012 h 489108"/>
                <a:gd name="connsiteX42" fmla="*/ 623030 w 633222"/>
                <a:gd name="connsiteY42" fmla="*/ 73152 h 489108"/>
                <a:gd name="connsiteX43" fmla="*/ 616172 w 633222"/>
                <a:gd name="connsiteY43" fmla="*/ 59341 h 489108"/>
                <a:gd name="connsiteX44" fmla="*/ 604933 w 633222"/>
                <a:gd name="connsiteY44" fmla="*/ 45053 h 489108"/>
                <a:gd name="connsiteX45" fmla="*/ 593693 w 633222"/>
                <a:gd name="connsiteY45" fmla="*/ 30671 h 489108"/>
                <a:gd name="connsiteX46" fmla="*/ 578739 w 633222"/>
                <a:gd name="connsiteY46" fmla="*/ 11525 h 489108"/>
                <a:gd name="connsiteX47" fmla="*/ 485013 w 633222"/>
                <a:gd name="connsiteY47" fmla="*/ 0 h 489108"/>
                <a:gd name="connsiteX48" fmla="*/ 478631 w 633222"/>
                <a:gd name="connsiteY48" fmla="*/ 16478 h 489108"/>
                <a:gd name="connsiteX49" fmla="*/ 461105 w 633222"/>
                <a:gd name="connsiteY49" fmla="*/ 18574 h 489108"/>
                <a:gd name="connsiteX50" fmla="*/ 444056 w 633222"/>
                <a:gd name="connsiteY50" fmla="*/ 16478 h 489108"/>
                <a:gd name="connsiteX51" fmla="*/ 423767 w 633222"/>
                <a:gd name="connsiteY51" fmla="*/ 5334 h 489108"/>
                <a:gd name="connsiteX52" fmla="*/ 408908 w 633222"/>
                <a:gd name="connsiteY52" fmla="*/ 20860 h 489108"/>
                <a:gd name="connsiteX53" fmla="*/ 391859 w 633222"/>
                <a:gd name="connsiteY53" fmla="*/ 18669 h 489108"/>
                <a:gd name="connsiteX54" fmla="*/ 373761 w 633222"/>
                <a:gd name="connsiteY54" fmla="*/ 25146 h 489108"/>
                <a:gd name="connsiteX55" fmla="*/ 348139 w 633222"/>
                <a:gd name="connsiteY55" fmla="*/ 22003 h 489108"/>
                <a:gd name="connsiteX56" fmla="*/ 337566 w 633222"/>
                <a:gd name="connsiteY56" fmla="*/ 37910 h 489108"/>
                <a:gd name="connsiteX57" fmla="*/ 330613 w 633222"/>
                <a:gd name="connsiteY57" fmla="*/ 58674 h 489108"/>
                <a:gd name="connsiteX58" fmla="*/ 312039 w 633222"/>
                <a:gd name="connsiteY58" fmla="*/ 69342 h 489108"/>
                <a:gd name="connsiteX59" fmla="*/ 288512 w 633222"/>
                <a:gd name="connsiteY59" fmla="*/ 49149 h 489108"/>
                <a:gd name="connsiteX60" fmla="*/ 264033 w 633222"/>
                <a:gd name="connsiteY60" fmla="*/ 37529 h 489108"/>
                <a:gd name="connsiteX61" fmla="*/ 246507 w 633222"/>
                <a:gd name="connsiteY61" fmla="*/ 39624 h 489108"/>
                <a:gd name="connsiteX62" fmla="*/ 224123 w 633222"/>
                <a:gd name="connsiteY62" fmla="*/ 45529 h 489108"/>
                <a:gd name="connsiteX63" fmla="*/ 203930 w 633222"/>
                <a:gd name="connsiteY63" fmla="*/ 68961 h 489108"/>
                <a:gd name="connsiteX64" fmla="*/ 209836 w 633222"/>
                <a:gd name="connsiteY64" fmla="*/ 91250 h 489108"/>
                <a:gd name="connsiteX65" fmla="*/ 242316 w 633222"/>
                <a:gd name="connsiteY65" fmla="*/ 108204 h 489108"/>
                <a:gd name="connsiteX66" fmla="*/ 266795 w 633222"/>
                <a:gd name="connsiteY66" fmla="*/ 119920 h 489108"/>
                <a:gd name="connsiteX67" fmla="*/ 273272 w 633222"/>
                <a:gd name="connsiteY67" fmla="*/ 137922 h 489108"/>
                <a:gd name="connsiteX68" fmla="*/ 249365 w 633222"/>
                <a:gd name="connsiteY68" fmla="*/ 156591 h 489108"/>
                <a:gd name="connsiteX69" fmla="*/ 231743 w 633222"/>
                <a:gd name="connsiteY69" fmla="*/ 158782 h 489108"/>
                <a:gd name="connsiteX70" fmla="*/ 206693 w 633222"/>
                <a:gd name="connsiteY70" fmla="*/ 151352 h 489108"/>
                <a:gd name="connsiteX71" fmla="*/ 192881 w 633222"/>
                <a:gd name="connsiteY71" fmla="*/ 158306 h 489108"/>
                <a:gd name="connsiteX72" fmla="*/ 173736 w 633222"/>
                <a:gd name="connsiteY72" fmla="*/ 173165 h 489108"/>
                <a:gd name="connsiteX73" fmla="*/ 171069 w 633222"/>
                <a:gd name="connsiteY73" fmla="*/ 194405 h 489108"/>
                <a:gd name="connsiteX74" fmla="*/ 146685 w 633222"/>
                <a:gd name="connsiteY74" fmla="*/ 217361 h 489108"/>
                <a:gd name="connsiteX75" fmla="*/ 124778 w 633222"/>
                <a:gd name="connsiteY75" fmla="*/ 218980 h 489108"/>
                <a:gd name="connsiteX76" fmla="*/ 106680 w 633222"/>
                <a:gd name="connsiteY76" fmla="*/ 225362 h 489108"/>
                <a:gd name="connsiteX77" fmla="*/ 81153 w 633222"/>
                <a:gd name="connsiteY77" fmla="*/ 222218 h 489108"/>
                <a:gd name="connsiteX78" fmla="*/ 61436 w 633222"/>
                <a:gd name="connsiteY78" fmla="*/ 206788 h 489108"/>
                <a:gd name="connsiteX79" fmla="*/ 47054 w 633222"/>
                <a:gd name="connsiteY79" fmla="*/ 218027 h 489108"/>
                <a:gd name="connsiteX80" fmla="*/ 14573 w 633222"/>
                <a:gd name="connsiteY80" fmla="*/ 235553 h 489108"/>
                <a:gd name="connsiteX81" fmla="*/ 12002 w 633222"/>
                <a:gd name="connsiteY81" fmla="*/ 291370 h 489108"/>
                <a:gd name="connsiteX82" fmla="*/ 22670 w 633222"/>
                <a:gd name="connsiteY82" fmla="*/ 310039 h 489108"/>
                <a:gd name="connsiteX83" fmla="*/ 32861 w 633222"/>
                <a:gd name="connsiteY83" fmla="*/ 332804 h 489108"/>
                <a:gd name="connsiteX84" fmla="*/ 65913 w 633222"/>
                <a:gd name="connsiteY84" fmla="*/ 345567 h 489108"/>
                <a:gd name="connsiteX85" fmla="*/ 85630 w 633222"/>
                <a:gd name="connsiteY85" fmla="*/ 326422 h 489108"/>
                <a:gd name="connsiteX86" fmla="*/ 107442 w 633222"/>
                <a:gd name="connsiteY86" fmla="*/ 324803 h 489108"/>
                <a:gd name="connsiteX87" fmla="*/ 112776 w 633222"/>
                <a:gd name="connsiteY87" fmla="*/ 351377 h 489108"/>
                <a:gd name="connsiteX88" fmla="*/ 83534 w 633222"/>
                <a:gd name="connsiteY88" fmla="*/ 377952 h 489108"/>
                <a:gd name="connsiteX89" fmla="*/ 64960 w 633222"/>
                <a:gd name="connsiteY89" fmla="*/ 388620 h 489108"/>
                <a:gd name="connsiteX90" fmla="*/ 47911 w 633222"/>
                <a:gd name="connsiteY90" fmla="*/ 386525 h 489108"/>
                <a:gd name="connsiteX91" fmla="*/ 11144 w 633222"/>
                <a:gd name="connsiteY91" fmla="*/ 403574 h 489108"/>
                <a:gd name="connsiteX92" fmla="*/ 0 w 633222"/>
                <a:gd name="connsiteY92" fmla="*/ 423767 h 489108"/>
                <a:gd name="connsiteX93" fmla="*/ 12859 w 633222"/>
                <a:gd name="connsiteY93" fmla="*/ 459962 h 489108"/>
                <a:gd name="connsiteX94" fmla="*/ 41624 w 633222"/>
                <a:gd name="connsiteY94" fmla="*/ 472154 h 489108"/>
                <a:gd name="connsiteX95" fmla="*/ 39529 w 633222"/>
                <a:gd name="connsiteY95" fmla="*/ 489109 h 489108"/>
                <a:gd name="connsiteX96" fmla="*/ 39529 w 633222"/>
                <a:gd name="connsiteY96" fmla="*/ 489109 h 489108"/>
                <a:gd name="connsiteX97" fmla="*/ 39529 w 633222"/>
                <a:gd name="connsiteY97" fmla="*/ 489109 h 48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633222" h="489108">
                  <a:moveTo>
                    <a:pt x="39529" y="489109"/>
                  </a:moveTo>
                  <a:lnTo>
                    <a:pt x="58674" y="474250"/>
                  </a:lnTo>
                  <a:lnTo>
                    <a:pt x="66104" y="449199"/>
                  </a:lnTo>
                  <a:lnTo>
                    <a:pt x="72485" y="432721"/>
                  </a:lnTo>
                  <a:lnTo>
                    <a:pt x="91059" y="422053"/>
                  </a:lnTo>
                  <a:lnTo>
                    <a:pt x="104394" y="419386"/>
                  </a:lnTo>
                  <a:lnTo>
                    <a:pt x="119253" y="403955"/>
                  </a:lnTo>
                  <a:lnTo>
                    <a:pt x="133636" y="392811"/>
                  </a:lnTo>
                  <a:lnTo>
                    <a:pt x="151733" y="386429"/>
                  </a:lnTo>
                  <a:lnTo>
                    <a:pt x="161830" y="374714"/>
                  </a:lnTo>
                  <a:lnTo>
                    <a:pt x="179927" y="368236"/>
                  </a:lnTo>
                  <a:lnTo>
                    <a:pt x="198596" y="357664"/>
                  </a:lnTo>
                  <a:lnTo>
                    <a:pt x="219837" y="360236"/>
                  </a:lnTo>
                  <a:lnTo>
                    <a:pt x="235839" y="370903"/>
                  </a:lnTo>
                  <a:lnTo>
                    <a:pt x="253460" y="368713"/>
                  </a:lnTo>
                  <a:lnTo>
                    <a:pt x="269939" y="375094"/>
                  </a:lnTo>
                  <a:lnTo>
                    <a:pt x="290703" y="381953"/>
                  </a:lnTo>
                  <a:lnTo>
                    <a:pt x="309372" y="371285"/>
                  </a:lnTo>
                  <a:lnTo>
                    <a:pt x="331184" y="369665"/>
                  </a:lnTo>
                  <a:lnTo>
                    <a:pt x="348234" y="371761"/>
                  </a:lnTo>
                  <a:lnTo>
                    <a:pt x="350425" y="389287"/>
                  </a:lnTo>
                  <a:lnTo>
                    <a:pt x="375952" y="392430"/>
                  </a:lnTo>
                  <a:lnTo>
                    <a:pt x="387191" y="406813"/>
                  </a:lnTo>
                  <a:lnTo>
                    <a:pt x="403669" y="413194"/>
                  </a:lnTo>
                  <a:lnTo>
                    <a:pt x="419671" y="423767"/>
                  </a:lnTo>
                  <a:lnTo>
                    <a:pt x="430911" y="438150"/>
                  </a:lnTo>
                  <a:lnTo>
                    <a:pt x="446437" y="453009"/>
                  </a:lnTo>
                  <a:lnTo>
                    <a:pt x="459677" y="450342"/>
                  </a:lnTo>
                  <a:lnTo>
                    <a:pt x="478346" y="439674"/>
                  </a:lnTo>
                  <a:lnTo>
                    <a:pt x="496253" y="329565"/>
                  </a:lnTo>
                  <a:lnTo>
                    <a:pt x="533400" y="273749"/>
                  </a:lnTo>
                  <a:lnTo>
                    <a:pt x="540830" y="248698"/>
                  </a:lnTo>
                  <a:lnTo>
                    <a:pt x="530638" y="225838"/>
                  </a:lnTo>
                  <a:lnTo>
                    <a:pt x="537020" y="209360"/>
                  </a:lnTo>
                  <a:lnTo>
                    <a:pt x="547688" y="193453"/>
                  </a:lnTo>
                  <a:lnTo>
                    <a:pt x="562547" y="177927"/>
                  </a:lnTo>
                  <a:lnTo>
                    <a:pt x="569405" y="157258"/>
                  </a:lnTo>
                  <a:lnTo>
                    <a:pt x="615791" y="167259"/>
                  </a:lnTo>
                  <a:lnTo>
                    <a:pt x="617887" y="150209"/>
                  </a:lnTo>
                  <a:lnTo>
                    <a:pt x="620554" y="128969"/>
                  </a:lnTo>
                  <a:lnTo>
                    <a:pt x="626364" y="116777"/>
                  </a:lnTo>
                  <a:lnTo>
                    <a:pt x="633222" y="96012"/>
                  </a:lnTo>
                  <a:lnTo>
                    <a:pt x="623030" y="73152"/>
                  </a:lnTo>
                  <a:lnTo>
                    <a:pt x="616172" y="59341"/>
                  </a:lnTo>
                  <a:lnTo>
                    <a:pt x="604933" y="45053"/>
                  </a:lnTo>
                  <a:lnTo>
                    <a:pt x="593693" y="30671"/>
                  </a:lnTo>
                  <a:lnTo>
                    <a:pt x="578739" y="11525"/>
                  </a:lnTo>
                  <a:lnTo>
                    <a:pt x="485013" y="0"/>
                  </a:lnTo>
                  <a:lnTo>
                    <a:pt x="478631" y="16478"/>
                  </a:lnTo>
                  <a:lnTo>
                    <a:pt x="461105" y="18574"/>
                  </a:lnTo>
                  <a:lnTo>
                    <a:pt x="444056" y="16478"/>
                  </a:lnTo>
                  <a:lnTo>
                    <a:pt x="423767" y="5334"/>
                  </a:lnTo>
                  <a:lnTo>
                    <a:pt x="408908" y="20860"/>
                  </a:lnTo>
                  <a:lnTo>
                    <a:pt x="391859" y="18669"/>
                  </a:lnTo>
                  <a:lnTo>
                    <a:pt x="373761" y="25146"/>
                  </a:lnTo>
                  <a:lnTo>
                    <a:pt x="348139" y="22003"/>
                  </a:lnTo>
                  <a:lnTo>
                    <a:pt x="337566" y="37910"/>
                  </a:lnTo>
                  <a:lnTo>
                    <a:pt x="330613" y="58674"/>
                  </a:lnTo>
                  <a:lnTo>
                    <a:pt x="312039" y="69342"/>
                  </a:lnTo>
                  <a:lnTo>
                    <a:pt x="288512" y="49149"/>
                  </a:lnTo>
                  <a:lnTo>
                    <a:pt x="264033" y="37529"/>
                  </a:lnTo>
                  <a:lnTo>
                    <a:pt x="246507" y="39624"/>
                  </a:lnTo>
                  <a:lnTo>
                    <a:pt x="224123" y="45529"/>
                  </a:lnTo>
                  <a:lnTo>
                    <a:pt x="203930" y="68961"/>
                  </a:lnTo>
                  <a:lnTo>
                    <a:pt x="209836" y="91250"/>
                  </a:lnTo>
                  <a:lnTo>
                    <a:pt x="242316" y="108204"/>
                  </a:lnTo>
                  <a:lnTo>
                    <a:pt x="266795" y="119920"/>
                  </a:lnTo>
                  <a:lnTo>
                    <a:pt x="273272" y="137922"/>
                  </a:lnTo>
                  <a:lnTo>
                    <a:pt x="249365" y="156591"/>
                  </a:lnTo>
                  <a:lnTo>
                    <a:pt x="231743" y="158782"/>
                  </a:lnTo>
                  <a:lnTo>
                    <a:pt x="206693" y="151352"/>
                  </a:lnTo>
                  <a:lnTo>
                    <a:pt x="192881" y="158306"/>
                  </a:lnTo>
                  <a:lnTo>
                    <a:pt x="173736" y="173165"/>
                  </a:lnTo>
                  <a:lnTo>
                    <a:pt x="171069" y="194405"/>
                  </a:lnTo>
                  <a:lnTo>
                    <a:pt x="146685" y="217361"/>
                  </a:lnTo>
                  <a:lnTo>
                    <a:pt x="124778" y="218980"/>
                  </a:lnTo>
                  <a:lnTo>
                    <a:pt x="106680" y="225362"/>
                  </a:lnTo>
                  <a:lnTo>
                    <a:pt x="81153" y="222218"/>
                  </a:lnTo>
                  <a:lnTo>
                    <a:pt x="61436" y="206788"/>
                  </a:lnTo>
                  <a:lnTo>
                    <a:pt x="47054" y="218027"/>
                  </a:lnTo>
                  <a:lnTo>
                    <a:pt x="14573" y="235553"/>
                  </a:lnTo>
                  <a:lnTo>
                    <a:pt x="12002" y="291370"/>
                  </a:lnTo>
                  <a:lnTo>
                    <a:pt x="22670" y="310039"/>
                  </a:lnTo>
                  <a:lnTo>
                    <a:pt x="32861" y="332804"/>
                  </a:lnTo>
                  <a:lnTo>
                    <a:pt x="65913" y="345567"/>
                  </a:lnTo>
                  <a:lnTo>
                    <a:pt x="85630" y="326422"/>
                  </a:lnTo>
                  <a:lnTo>
                    <a:pt x="107442" y="324803"/>
                  </a:lnTo>
                  <a:lnTo>
                    <a:pt x="112776" y="351377"/>
                  </a:lnTo>
                  <a:lnTo>
                    <a:pt x="83534" y="377952"/>
                  </a:lnTo>
                  <a:lnTo>
                    <a:pt x="64960" y="388620"/>
                  </a:lnTo>
                  <a:lnTo>
                    <a:pt x="47911" y="386525"/>
                  </a:lnTo>
                  <a:lnTo>
                    <a:pt x="11144" y="403574"/>
                  </a:lnTo>
                  <a:lnTo>
                    <a:pt x="0" y="423767"/>
                  </a:lnTo>
                  <a:lnTo>
                    <a:pt x="12859" y="459962"/>
                  </a:lnTo>
                  <a:lnTo>
                    <a:pt x="41624" y="472154"/>
                  </a:lnTo>
                  <a:lnTo>
                    <a:pt x="39529" y="489109"/>
                  </a:lnTo>
                  <a:lnTo>
                    <a:pt x="39529" y="489109"/>
                  </a:lnTo>
                  <a:lnTo>
                    <a:pt x="39529" y="4891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8FF44AFE-C1C1-5EFD-8CE7-D2E61DCFE73D}"/>
                </a:ext>
              </a:extLst>
            </p:cNvPr>
            <p:cNvSpPr/>
            <p:nvPr/>
          </p:nvSpPr>
          <p:spPr>
            <a:xfrm>
              <a:off x="-1892312" y="1675725"/>
              <a:ext cx="831827" cy="788359"/>
            </a:xfrm>
            <a:custGeom>
              <a:avLst/>
              <a:gdLst>
                <a:gd name="connsiteX0" fmla="*/ 261938 w 493966"/>
                <a:gd name="connsiteY0" fmla="*/ 468154 h 468153"/>
                <a:gd name="connsiteX1" fmla="*/ 404527 w 493966"/>
                <a:gd name="connsiteY1" fmla="*/ 399193 h 468153"/>
                <a:gd name="connsiteX2" fmla="*/ 424720 w 493966"/>
                <a:gd name="connsiteY2" fmla="*/ 375761 h 468153"/>
                <a:gd name="connsiteX3" fmla="*/ 450723 w 493966"/>
                <a:gd name="connsiteY3" fmla="*/ 339947 h 468153"/>
                <a:gd name="connsiteX4" fmla="*/ 473107 w 493966"/>
                <a:gd name="connsiteY4" fmla="*/ 299466 h 468153"/>
                <a:gd name="connsiteX5" fmla="*/ 475679 w 493966"/>
                <a:gd name="connsiteY5" fmla="*/ 278130 h 468153"/>
                <a:gd name="connsiteX6" fmla="*/ 477202 w 493966"/>
                <a:gd name="connsiteY6" fmla="*/ 230696 h 468153"/>
                <a:gd name="connsiteX7" fmla="*/ 488918 w 493966"/>
                <a:gd name="connsiteY7" fmla="*/ 206216 h 468153"/>
                <a:gd name="connsiteX8" fmla="*/ 493967 w 493966"/>
                <a:gd name="connsiteY8" fmla="*/ 25051 h 468153"/>
                <a:gd name="connsiteX9" fmla="*/ 394906 w 493966"/>
                <a:gd name="connsiteY9" fmla="*/ 21527 h 468153"/>
                <a:gd name="connsiteX10" fmla="*/ 185738 w 493966"/>
                <a:gd name="connsiteY10" fmla="*/ 0 h 468153"/>
                <a:gd name="connsiteX11" fmla="*/ 201168 w 493966"/>
                <a:gd name="connsiteY11" fmla="*/ 14859 h 468153"/>
                <a:gd name="connsiteX12" fmla="*/ 154972 w 493966"/>
                <a:gd name="connsiteY12" fmla="*/ 74104 h 468153"/>
                <a:gd name="connsiteX13" fmla="*/ 71438 w 493966"/>
                <a:gd name="connsiteY13" fmla="*/ 154686 h 468153"/>
                <a:gd name="connsiteX14" fmla="*/ 51244 w 493966"/>
                <a:gd name="connsiteY14" fmla="*/ 143542 h 468153"/>
                <a:gd name="connsiteX15" fmla="*/ 30480 w 493966"/>
                <a:gd name="connsiteY15" fmla="*/ 136589 h 468153"/>
                <a:gd name="connsiteX16" fmla="*/ 7906 w 493966"/>
                <a:gd name="connsiteY16" fmla="*/ 354616 h 468153"/>
                <a:gd name="connsiteX17" fmla="*/ 0 w 493966"/>
                <a:gd name="connsiteY17" fmla="*/ 453104 h 468153"/>
                <a:gd name="connsiteX18" fmla="*/ 133159 w 493966"/>
                <a:gd name="connsiteY18" fmla="*/ 460915 h 468153"/>
                <a:gd name="connsiteX19" fmla="*/ 261938 w 493966"/>
                <a:gd name="connsiteY19" fmla="*/ 468154 h 468153"/>
                <a:gd name="connsiteX20" fmla="*/ 261938 w 493966"/>
                <a:gd name="connsiteY20" fmla="*/ 468154 h 468153"/>
                <a:gd name="connsiteX21" fmla="*/ 261938 w 493966"/>
                <a:gd name="connsiteY21" fmla="*/ 468154 h 4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3966" h="468153">
                  <a:moveTo>
                    <a:pt x="261938" y="468154"/>
                  </a:moveTo>
                  <a:lnTo>
                    <a:pt x="404527" y="399193"/>
                  </a:lnTo>
                  <a:lnTo>
                    <a:pt x="424720" y="375761"/>
                  </a:lnTo>
                  <a:lnTo>
                    <a:pt x="450723" y="339947"/>
                  </a:lnTo>
                  <a:lnTo>
                    <a:pt x="473107" y="299466"/>
                  </a:lnTo>
                  <a:lnTo>
                    <a:pt x="475679" y="278130"/>
                  </a:lnTo>
                  <a:lnTo>
                    <a:pt x="477202" y="230696"/>
                  </a:lnTo>
                  <a:lnTo>
                    <a:pt x="488918" y="206216"/>
                  </a:lnTo>
                  <a:lnTo>
                    <a:pt x="493967" y="25051"/>
                  </a:lnTo>
                  <a:lnTo>
                    <a:pt x="394906" y="21527"/>
                  </a:lnTo>
                  <a:lnTo>
                    <a:pt x="185738" y="0"/>
                  </a:lnTo>
                  <a:lnTo>
                    <a:pt x="201168" y="14859"/>
                  </a:lnTo>
                  <a:lnTo>
                    <a:pt x="154972" y="74104"/>
                  </a:lnTo>
                  <a:lnTo>
                    <a:pt x="71438" y="154686"/>
                  </a:lnTo>
                  <a:lnTo>
                    <a:pt x="51244" y="143542"/>
                  </a:lnTo>
                  <a:lnTo>
                    <a:pt x="30480" y="136589"/>
                  </a:lnTo>
                  <a:lnTo>
                    <a:pt x="7906" y="354616"/>
                  </a:lnTo>
                  <a:lnTo>
                    <a:pt x="0" y="453104"/>
                  </a:lnTo>
                  <a:lnTo>
                    <a:pt x="133159" y="460915"/>
                  </a:lnTo>
                  <a:lnTo>
                    <a:pt x="261938" y="468154"/>
                  </a:lnTo>
                  <a:lnTo>
                    <a:pt x="261938" y="468154"/>
                  </a:lnTo>
                  <a:lnTo>
                    <a:pt x="261938" y="4681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6683ECC5-105A-5F2B-CA8D-143D276A079F}"/>
                </a:ext>
              </a:extLst>
            </p:cNvPr>
            <p:cNvSpPr/>
            <p:nvPr/>
          </p:nvSpPr>
          <p:spPr>
            <a:xfrm>
              <a:off x="-2478250" y="155304"/>
              <a:ext cx="1136104" cy="671269"/>
            </a:xfrm>
            <a:custGeom>
              <a:avLst/>
              <a:gdLst>
                <a:gd name="connsiteX0" fmla="*/ 512921 w 674655"/>
                <a:gd name="connsiteY0" fmla="*/ 398621 h 398621"/>
                <a:gd name="connsiteX1" fmla="*/ 516065 w 674655"/>
                <a:gd name="connsiteY1" fmla="*/ 372999 h 398621"/>
                <a:gd name="connsiteX2" fmla="*/ 532828 w 674655"/>
                <a:gd name="connsiteY2" fmla="*/ 166878 h 398621"/>
                <a:gd name="connsiteX3" fmla="*/ 536543 w 674655"/>
                <a:gd name="connsiteY3" fmla="*/ 136970 h 398621"/>
                <a:gd name="connsiteX4" fmla="*/ 553498 w 674655"/>
                <a:gd name="connsiteY4" fmla="*/ 139065 h 398621"/>
                <a:gd name="connsiteX5" fmla="*/ 569976 w 674655"/>
                <a:gd name="connsiteY5" fmla="*/ 145447 h 398621"/>
                <a:gd name="connsiteX6" fmla="*/ 581692 w 674655"/>
                <a:gd name="connsiteY6" fmla="*/ 155543 h 398621"/>
                <a:gd name="connsiteX7" fmla="*/ 602932 w 674655"/>
                <a:gd name="connsiteY7" fmla="*/ 158210 h 398621"/>
                <a:gd name="connsiteX8" fmla="*/ 621602 w 674655"/>
                <a:gd name="connsiteY8" fmla="*/ 147447 h 398621"/>
                <a:gd name="connsiteX9" fmla="*/ 635889 w 674655"/>
                <a:gd name="connsiteY9" fmla="*/ 136208 h 398621"/>
                <a:gd name="connsiteX10" fmla="*/ 656653 w 674655"/>
                <a:gd name="connsiteY10" fmla="*/ 143161 h 398621"/>
                <a:gd name="connsiteX11" fmla="*/ 674656 w 674655"/>
                <a:gd name="connsiteY11" fmla="*/ 67342 h 398621"/>
                <a:gd name="connsiteX12" fmla="*/ 668274 w 674655"/>
                <a:gd name="connsiteY12" fmla="*/ 49149 h 398621"/>
                <a:gd name="connsiteX13" fmla="*/ 662369 w 674655"/>
                <a:gd name="connsiteY13" fmla="*/ 26765 h 398621"/>
                <a:gd name="connsiteX14" fmla="*/ 606552 w 674655"/>
                <a:gd name="connsiteY14" fmla="*/ 24194 h 398621"/>
                <a:gd name="connsiteX15" fmla="*/ 546545 w 674655"/>
                <a:gd name="connsiteY15" fmla="*/ 21146 h 398621"/>
                <a:gd name="connsiteX16" fmla="*/ 524732 w 674655"/>
                <a:gd name="connsiteY16" fmla="*/ 22765 h 398621"/>
                <a:gd name="connsiteX17" fmla="*/ 199454 w 674655"/>
                <a:gd name="connsiteY17" fmla="*/ 0 h 398621"/>
                <a:gd name="connsiteX18" fmla="*/ 151638 w 674655"/>
                <a:gd name="connsiteY18" fmla="*/ 2762 h 398621"/>
                <a:gd name="connsiteX19" fmla="*/ 153257 w 674655"/>
                <a:gd name="connsiteY19" fmla="*/ 24670 h 398621"/>
                <a:gd name="connsiteX20" fmla="*/ 135731 w 674655"/>
                <a:gd name="connsiteY20" fmla="*/ 61532 h 398621"/>
                <a:gd name="connsiteX21" fmla="*/ 124111 w 674655"/>
                <a:gd name="connsiteY21" fmla="*/ 86106 h 398621"/>
                <a:gd name="connsiteX22" fmla="*/ 133160 w 674655"/>
                <a:gd name="connsiteY22" fmla="*/ 117539 h 398621"/>
                <a:gd name="connsiteX23" fmla="*/ 110871 w 674655"/>
                <a:gd name="connsiteY23" fmla="*/ 158210 h 398621"/>
                <a:gd name="connsiteX24" fmla="*/ 85916 w 674655"/>
                <a:gd name="connsiteY24" fmla="*/ 185452 h 398621"/>
                <a:gd name="connsiteX25" fmla="*/ 87058 w 674655"/>
                <a:gd name="connsiteY25" fmla="*/ 211646 h 398621"/>
                <a:gd name="connsiteX26" fmla="*/ 83820 w 674655"/>
                <a:gd name="connsiteY26" fmla="*/ 237268 h 398621"/>
                <a:gd name="connsiteX27" fmla="*/ 67913 w 674655"/>
                <a:gd name="connsiteY27" fmla="*/ 261271 h 398621"/>
                <a:gd name="connsiteX28" fmla="*/ 54197 w 674655"/>
                <a:gd name="connsiteY28" fmla="*/ 302990 h 398621"/>
                <a:gd name="connsiteX29" fmla="*/ 37719 w 674655"/>
                <a:gd name="connsiteY29" fmla="*/ 331280 h 398621"/>
                <a:gd name="connsiteX30" fmla="*/ 10668 w 674655"/>
                <a:gd name="connsiteY30" fmla="*/ 340900 h 398621"/>
                <a:gd name="connsiteX31" fmla="*/ 0 w 674655"/>
                <a:gd name="connsiteY31" fmla="*/ 356997 h 398621"/>
                <a:gd name="connsiteX32" fmla="*/ 72866 w 674655"/>
                <a:gd name="connsiteY32" fmla="*/ 361664 h 398621"/>
                <a:gd name="connsiteX33" fmla="*/ 183928 w 674655"/>
                <a:gd name="connsiteY33" fmla="*/ 370999 h 398621"/>
                <a:gd name="connsiteX34" fmla="*/ 320516 w 674655"/>
                <a:gd name="connsiteY34" fmla="*/ 383572 h 398621"/>
                <a:gd name="connsiteX35" fmla="*/ 512921 w 674655"/>
                <a:gd name="connsiteY35" fmla="*/ 398621 h 398621"/>
                <a:gd name="connsiteX36" fmla="*/ 512921 w 674655"/>
                <a:gd name="connsiteY36" fmla="*/ 398621 h 398621"/>
                <a:gd name="connsiteX37" fmla="*/ 512921 w 674655"/>
                <a:gd name="connsiteY37" fmla="*/ 398621 h 39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655" h="398621">
                  <a:moveTo>
                    <a:pt x="512921" y="398621"/>
                  </a:moveTo>
                  <a:lnTo>
                    <a:pt x="516065" y="372999"/>
                  </a:lnTo>
                  <a:lnTo>
                    <a:pt x="532828" y="166878"/>
                  </a:lnTo>
                  <a:lnTo>
                    <a:pt x="536543" y="136970"/>
                  </a:lnTo>
                  <a:lnTo>
                    <a:pt x="553498" y="139065"/>
                  </a:lnTo>
                  <a:lnTo>
                    <a:pt x="569976" y="145447"/>
                  </a:lnTo>
                  <a:lnTo>
                    <a:pt x="581692" y="155543"/>
                  </a:lnTo>
                  <a:lnTo>
                    <a:pt x="602932" y="158210"/>
                  </a:lnTo>
                  <a:lnTo>
                    <a:pt x="621602" y="147447"/>
                  </a:lnTo>
                  <a:lnTo>
                    <a:pt x="635889" y="136208"/>
                  </a:lnTo>
                  <a:lnTo>
                    <a:pt x="656653" y="143161"/>
                  </a:lnTo>
                  <a:lnTo>
                    <a:pt x="674656" y="67342"/>
                  </a:lnTo>
                  <a:lnTo>
                    <a:pt x="668274" y="49149"/>
                  </a:lnTo>
                  <a:lnTo>
                    <a:pt x="662369" y="26765"/>
                  </a:lnTo>
                  <a:lnTo>
                    <a:pt x="606552" y="24194"/>
                  </a:lnTo>
                  <a:lnTo>
                    <a:pt x="546545" y="21146"/>
                  </a:lnTo>
                  <a:lnTo>
                    <a:pt x="524732" y="22765"/>
                  </a:lnTo>
                  <a:lnTo>
                    <a:pt x="199454" y="0"/>
                  </a:lnTo>
                  <a:lnTo>
                    <a:pt x="151638" y="2762"/>
                  </a:lnTo>
                  <a:lnTo>
                    <a:pt x="153257" y="24670"/>
                  </a:lnTo>
                  <a:lnTo>
                    <a:pt x="135731" y="61532"/>
                  </a:lnTo>
                  <a:lnTo>
                    <a:pt x="124111" y="86106"/>
                  </a:lnTo>
                  <a:lnTo>
                    <a:pt x="133160" y="117539"/>
                  </a:lnTo>
                  <a:lnTo>
                    <a:pt x="110871" y="158210"/>
                  </a:lnTo>
                  <a:lnTo>
                    <a:pt x="85916" y="185452"/>
                  </a:lnTo>
                  <a:lnTo>
                    <a:pt x="87058" y="211646"/>
                  </a:lnTo>
                  <a:lnTo>
                    <a:pt x="83820" y="237268"/>
                  </a:lnTo>
                  <a:lnTo>
                    <a:pt x="67913" y="261271"/>
                  </a:lnTo>
                  <a:lnTo>
                    <a:pt x="54197" y="302990"/>
                  </a:lnTo>
                  <a:lnTo>
                    <a:pt x="37719" y="331280"/>
                  </a:lnTo>
                  <a:lnTo>
                    <a:pt x="10668" y="340900"/>
                  </a:lnTo>
                  <a:lnTo>
                    <a:pt x="0" y="356997"/>
                  </a:lnTo>
                  <a:lnTo>
                    <a:pt x="72866" y="361664"/>
                  </a:lnTo>
                  <a:lnTo>
                    <a:pt x="183928" y="370999"/>
                  </a:lnTo>
                  <a:lnTo>
                    <a:pt x="320516" y="383572"/>
                  </a:lnTo>
                  <a:lnTo>
                    <a:pt x="512921" y="398621"/>
                  </a:lnTo>
                  <a:lnTo>
                    <a:pt x="512921" y="398621"/>
                  </a:lnTo>
                  <a:lnTo>
                    <a:pt x="512921" y="3986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53BE776-DE3F-36C4-256C-3D53CEEAD9BF}"/>
                </a:ext>
              </a:extLst>
            </p:cNvPr>
            <p:cNvSpPr/>
            <p:nvPr/>
          </p:nvSpPr>
          <p:spPr>
            <a:xfrm>
              <a:off x="-4019362" y="2419334"/>
              <a:ext cx="1185186" cy="878984"/>
            </a:xfrm>
            <a:custGeom>
              <a:avLst/>
              <a:gdLst>
                <a:gd name="connsiteX0" fmla="*/ 413861 w 703802"/>
                <a:gd name="connsiteY0" fmla="*/ 508540 h 521969"/>
                <a:gd name="connsiteX1" fmla="*/ 589883 w 703802"/>
                <a:gd name="connsiteY1" fmla="*/ 517303 h 521969"/>
                <a:gd name="connsiteX2" fmla="*/ 662750 w 703802"/>
                <a:gd name="connsiteY2" fmla="*/ 521970 h 521969"/>
                <a:gd name="connsiteX3" fmla="*/ 682752 w 703802"/>
                <a:gd name="connsiteY3" fmla="*/ 324898 h 521969"/>
                <a:gd name="connsiteX4" fmla="*/ 689610 w 703802"/>
                <a:gd name="connsiteY4" fmla="*/ 269367 h 521969"/>
                <a:gd name="connsiteX5" fmla="*/ 690086 w 703802"/>
                <a:gd name="connsiteY5" fmla="*/ 195739 h 521969"/>
                <a:gd name="connsiteX6" fmla="*/ 703802 w 703802"/>
                <a:gd name="connsiteY6" fmla="*/ 49911 h 521969"/>
                <a:gd name="connsiteX7" fmla="*/ 697325 w 703802"/>
                <a:gd name="connsiteY7" fmla="*/ 31813 h 521969"/>
                <a:gd name="connsiteX8" fmla="*/ 637223 w 703802"/>
                <a:gd name="connsiteY8" fmla="*/ 28670 h 521969"/>
                <a:gd name="connsiteX9" fmla="*/ 639890 w 703802"/>
                <a:gd name="connsiteY9" fmla="*/ 7334 h 521969"/>
                <a:gd name="connsiteX10" fmla="*/ 610076 w 703802"/>
                <a:gd name="connsiteY10" fmla="*/ 3715 h 521969"/>
                <a:gd name="connsiteX11" fmla="*/ 562737 w 703802"/>
                <a:gd name="connsiteY11" fmla="*/ 2191 h 521969"/>
                <a:gd name="connsiteX12" fmla="*/ 560165 w 703802"/>
                <a:gd name="connsiteY12" fmla="*/ 23527 h 521969"/>
                <a:gd name="connsiteX13" fmla="*/ 538829 w 703802"/>
                <a:gd name="connsiteY13" fmla="*/ 20860 h 521969"/>
                <a:gd name="connsiteX14" fmla="*/ 521780 w 703802"/>
                <a:gd name="connsiteY14" fmla="*/ 18764 h 521969"/>
                <a:gd name="connsiteX15" fmla="*/ 499967 w 703802"/>
                <a:gd name="connsiteY15" fmla="*/ 20479 h 521969"/>
                <a:gd name="connsiteX16" fmla="*/ 448913 w 703802"/>
                <a:gd name="connsiteY16" fmla="*/ 14097 h 521969"/>
                <a:gd name="connsiteX17" fmla="*/ 414909 w 703802"/>
                <a:gd name="connsiteY17" fmla="*/ 9906 h 521969"/>
                <a:gd name="connsiteX18" fmla="*/ 342043 w 703802"/>
                <a:gd name="connsiteY18" fmla="*/ 5239 h 521969"/>
                <a:gd name="connsiteX19" fmla="*/ 299466 w 703802"/>
                <a:gd name="connsiteY19" fmla="*/ 0 h 521969"/>
                <a:gd name="connsiteX20" fmla="*/ 276606 w 703802"/>
                <a:gd name="connsiteY20" fmla="*/ 10192 h 521969"/>
                <a:gd name="connsiteX21" fmla="*/ 252698 w 703802"/>
                <a:gd name="connsiteY21" fmla="*/ 28956 h 521969"/>
                <a:gd name="connsiteX22" fmla="*/ 240506 w 703802"/>
                <a:gd name="connsiteY22" fmla="*/ 57817 h 521969"/>
                <a:gd name="connsiteX23" fmla="*/ 229934 w 703802"/>
                <a:gd name="connsiteY23" fmla="*/ 108585 h 521969"/>
                <a:gd name="connsiteX24" fmla="*/ 194786 w 703802"/>
                <a:gd name="connsiteY24" fmla="*/ 112871 h 521969"/>
                <a:gd name="connsiteX25" fmla="*/ 177737 w 703802"/>
                <a:gd name="connsiteY25" fmla="*/ 110776 h 521969"/>
                <a:gd name="connsiteX26" fmla="*/ 165545 w 703802"/>
                <a:gd name="connsiteY26" fmla="*/ 139636 h 521969"/>
                <a:gd name="connsiteX27" fmla="*/ 179451 w 703802"/>
                <a:gd name="connsiteY27" fmla="*/ 167354 h 521969"/>
                <a:gd name="connsiteX28" fmla="*/ 213455 w 703802"/>
                <a:gd name="connsiteY28" fmla="*/ 171545 h 521969"/>
                <a:gd name="connsiteX29" fmla="*/ 234220 w 703802"/>
                <a:gd name="connsiteY29" fmla="*/ 178498 h 521969"/>
                <a:gd name="connsiteX30" fmla="*/ 248126 w 703802"/>
                <a:gd name="connsiteY30" fmla="*/ 206216 h 521969"/>
                <a:gd name="connsiteX31" fmla="*/ 253937 w 703802"/>
                <a:gd name="connsiteY31" fmla="*/ 228600 h 521969"/>
                <a:gd name="connsiteX32" fmla="*/ 225838 w 703802"/>
                <a:gd name="connsiteY32" fmla="*/ 246793 h 521969"/>
                <a:gd name="connsiteX33" fmla="*/ 208788 w 703802"/>
                <a:gd name="connsiteY33" fmla="*/ 244697 h 521969"/>
                <a:gd name="connsiteX34" fmla="*/ 210884 w 703802"/>
                <a:gd name="connsiteY34" fmla="*/ 262318 h 521969"/>
                <a:gd name="connsiteX35" fmla="*/ 217361 w 703802"/>
                <a:gd name="connsiteY35" fmla="*/ 280511 h 521969"/>
                <a:gd name="connsiteX36" fmla="*/ 236982 w 703802"/>
                <a:gd name="connsiteY36" fmla="*/ 295942 h 521969"/>
                <a:gd name="connsiteX37" fmla="*/ 257747 w 703802"/>
                <a:gd name="connsiteY37" fmla="*/ 302800 h 521969"/>
                <a:gd name="connsiteX38" fmla="*/ 245555 w 703802"/>
                <a:gd name="connsiteY38" fmla="*/ 331660 h 521969"/>
                <a:gd name="connsiteX39" fmla="*/ 222695 w 703802"/>
                <a:gd name="connsiteY39" fmla="*/ 341852 h 521969"/>
                <a:gd name="connsiteX40" fmla="*/ 181737 w 703802"/>
                <a:gd name="connsiteY40" fmla="*/ 323755 h 521969"/>
                <a:gd name="connsiteX41" fmla="*/ 159925 w 703802"/>
                <a:gd name="connsiteY41" fmla="*/ 325469 h 521969"/>
                <a:gd name="connsiteX42" fmla="*/ 149257 w 703802"/>
                <a:gd name="connsiteY42" fmla="*/ 341471 h 521969"/>
                <a:gd name="connsiteX43" fmla="*/ 118491 w 703802"/>
                <a:gd name="connsiteY43" fmla="*/ 415766 h 521969"/>
                <a:gd name="connsiteX44" fmla="*/ 110585 w 703802"/>
                <a:gd name="connsiteY44" fmla="*/ 445103 h 521969"/>
                <a:gd name="connsiteX45" fmla="*/ 85058 w 703802"/>
                <a:gd name="connsiteY45" fmla="*/ 441960 h 521969"/>
                <a:gd name="connsiteX46" fmla="*/ 47244 w 703802"/>
                <a:gd name="connsiteY46" fmla="*/ 433006 h 521969"/>
                <a:gd name="connsiteX47" fmla="*/ 21717 w 703802"/>
                <a:gd name="connsiteY47" fmla="*/ 429863 h 521969"/>
                <a:gd name="connsiteX48" fmla="*/ 0 w 703802"/>
                <a:gd name="connsiteY48" fmla="*/ 466153 h 521969"/>
                <a:gd name="connsiteX49" fmla="*/ 2096 w 703802"/>
                <a:gd name="connsiteY49" fmla="*/ 483775 h 521969"/>
                <a:gd name="connsiteX50" fmla="*/ 310610 w 703802"/>
                <a:gd name="connsiteY50" fmla="*/ 504539 h 521969"/>
                <a:gd name="connsiteX51" fmla="*/ 413861 w 703802"/>
                <a:gd name="connsiteY51" fmla="*/ 508540 h 521969"/>
                <a:gd name="connsiteX52" fmla="*/ 413861 w 703802"/>
                <a:gd name="connsiteY52" fmla="*/ 508540 h 521969"/>
                <a:gd name="connsiteX53" fmla="*/ 413861 w 703802"/>
                <a:gd name="connsiteY53" fmla="*/ 508540 h 52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03802" h="521969">
                  <a:moveTo>
                    <a:pt x="413861" y="508540"/>
                  </a:moveTo>
                  <a:lnTo>
                    <a:pt x="589883" y="517303"/>
                  </a:lnTo>
                  <a:lnTo>
                    <a:pt x="662750" y="521970"/>
                  </a:lnTo>
                  <a:lnTo>
                    <a:pt x="682752" y="324898"/>
                  </a:lnTo>
                  <a:lnTo>
                    <a:pt x="689610" y="269367"/>
                  </a:lnTo>
                  <a:lnTo>
                    <a:pt x="690086" y="195739"/>
                  </a:lnTo>
                  <a:lnTo>
                    <a:pt x="703802" y="49911"/>
                  </a:lnTo>
                  <a:lnTo>
                    <a:pt x="697325" y="31813"/>
                  </a:lnTo>
                  <a:lnTo>
                    <a:pt x="637223" y="28670"/>
                  </a:lnTo>
                  <a:lnTo>
                    <a:pt x="639890" y="7334"/>
                  </a:lnTo>
                  <a:lnTo>
                    <a:pt x="610076" y="3715"/>
                  </a:lnTo>
                  <a:lnTo>
                    <a:pt x="562737" y="2191"/>
                  </a:lnTo>
                  <a:lnTo>
                    <a:pt x="560165" y="23527"/>
                  </a:lnTo>
                  <a:lnTo>
                    <a:pt x="538829" y="20860"/>
                  </a:lnTo>
                  <a:lnTo>
                    <a:pt x="521780" y="18764"/>
                  </a:lnTo>
                  <a:lnTo>
                    <a:pt x="499967" y="20479"/>
                  </a:lnTo>
                  <a:lnTo>
                    <a:pt x="448913" y="14097"/>
                  </a:lnTo>
                  <a:lnTo>
                    <a:pt x="414909" y="9906"/>
                  </a:lnTo>
                  <a:lnTo>
                    <a:pt x="342043" y="5239"/>
                  </a:lnTo>
                  <a:lnTo>
                    <a:pt x="299466" y="0"/>
                  </a:lnTo>
                  <a:lnTo>
                    <a:pt x="276606" y="10192"/>
                  </a:lnTo>
                  <a:lnTo>
                    <a:pt x="252698" y="28956"/>
                  </a:lnTo>
                  <a:lnTo>
                    <a:pt x="240506" y="57817"/>
                  </a:lnTo>
                  <a:lnTo>
                    <a:pt x="229934" y="108585"/>
                  </a:lnTo>
                  <a:lnTo>
                    <a:pt x="194786" y="112871"/>
                  </a:lnTo>
                  <a:lnTo>
                    <a:pt x="177737" y="110776"/>
                  </a:lnTo>
                  <a:lnTo>
                    <a:pt x="165545" y="139636"/>
                  </a:lnTo>
                  <a:lnTo>
                    <a:pt x="179451" y="167354"/>
                  </a:lnTo>
                  <a:lnTo>
                    <a:pt x="213455" y="171545"/>
                  </a:lnTo>
                  <a:lnTo>
                    <a:pt x="234220" y="178498"/>
                  </a:lnTo>
                  <a:lnTo>
                    <a:pt x="248126" y="206216"/>
                  </a:lnTo>
                  <a:lnTo>
                    <a:pt x="253937" y="228600"/>
                  </a:lnTo>
                  <a:lnTo>
                    <a:pt x="225838" y="246793"/>
                  </a:lnTo>
                  <a:lnTo>
                    <a:pt x="208788" y="244697"/>
                  </a:lnTo>
                  <a:lnTo>
                    <a:pt x="210884" y="262318"/>
                  </a:lnTo>
                  <a:lnTo>
                    <a:pt x="217361" y="280511"/>
                  </a:lnTo>
                  <a:lnTo>
                    <a:pt x="236982" y="295942"/>
                  </a:lnTo>
                  <a:lnTo>
                    <a:pt x="257747" y="302800"/>
                  </a:lnTo>
                  <a:lnTo>
                    <a:pt x="245555" y="331660"/>
                  </a:lnTo>
                  <a:lnTo>
                    <a:pt x="222695" y="341852"/>
                  </a:lnTo>
                  <a:lnTo>
                    <a:pt x="181737" y="323755"/>
                  </a:lnTo>
                  <a:lnTo>
                    <a:pt x="159925" y="325469"/>
                  </a:lnTo>
                  <a:lnTo>
                    <a:pt x="149257" y="341471"/>
                  </a:lnTo>
                  <a:lnTo>
                    <a:pt x="118491" y="415766"/>
                  </a:lnTo>
                  <a:lnTo>
                    <a:pt x="110585" y="445103"/>
                  </a:lnTo>
                  <a:lnTo>
                    <a:pt x="85058" y="441960"/>
                  </a:lnTo>
                  <a:lnTo>
                    <a:pt x="47244" y="433006"/>
                  </a:lnTo>
                  <a:lnTo>
                    <a:pt x="21717" y="429863"/>
                  </a:lnTo>
                  <a:lnTo>
                    <a:pt x="0" y="466153"/>
                  </a:lnTo>
                  <a:lnTo>
                    <a:pt x="2096" y="483775"/>
                  </a:lnTo>
                  <a:lnTo>
                    <a:pt x="310610" y="504539"/>
                  </a:lnTo>
                  <a:lnTo>
                    <a:pt x="413861" y="508540"/>
                  </a:lnTo>
                  <a:lnTo>
                    <a:pt x="413861" y="508540"/>
                  </a:lnTo>
                  <a:lnTo>
                    <a:pt x="413861" y="5085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D54C700E-16C3-6DED-E60E-0101E857B3D9}"/>
                </a:ext>
              </a:extLst>
            </p:cNvPr>
            <p:cNvSpPr/>
            <p:nvPr/>
          </p:nvSpPr>
          <p:spPr>
            <a:xfrm>
              <a:off x="-3749089" y="1919853"/>
              <a:ext cx="1212615" cy="590909"/>
            </a:xfrm>
            <a:custGeom>
              <a:avLst/>
              <a:gdLst>
                <a:gd name="connsiteX0" fmla="*/ 15335 w 720090"/>
                <a:gd name="connsiteY0" fmla="*/ 317182 h 350901"/>
                <a:gd name="connsiteX1" fmla="*/ 36671 w 720090"/>
                <a:gd name="connsiteY1" fmla="*/ 319849 h 350901"/>
                <a:gd name="connsiteX2" fmla="*/ 35052 w 720090"/>
                <a:gd name="connsiteY2" fmla="*/ 298037 h 350901"/>
                <a:gd name="connsiteX3" fmla="*/ 37719 w 720090"/>
                <a:gd name="connsiteY3" fmla="*/ 276701 h 350901"/>
                <a:gd name="connsiteX4" fmla="*/ 72295 w 720090"/>
                <a:gd name="connsiteY4" fmla="*/ 276701 h 350901"/>
                <a:gd name="connsiteX5" fmla="*/ 82963 w 720090"/>
                <a:gd name="connsiteY5" fmla="*/ 295275 h 350901"/>
                <a:gd name="connsiteX6" fmla="*/ 102679 w 720090"/>
                <a:gd name="connsiteY6" fmla="*/ 310706 h 350901"/>
                <a:gd name="connsiteX7" fmla="*/ 125063 w 720090"/>
                <a:gd name="connsiteY7" fmla="*/ 304800 h 350901"/>
                <a:gd name="connsiteX8" fmla="*/ 110680 w 720090"/>
                <a:gd name="connsiteY8" fmla="*/ 281369 h 350901"/>
                <a:gd name="connsiteX9" fmla="*/ 113348 w 720090"/>
                <a:gd name="connsiteY9" fmla="*/ 260032 h 350901"/>
                <a:gd name="connsiteX10" fmla="*/ 111157 w 720090"/>
                <a:gd name="connsiteY10" fmla="*/ 242411 h 350901"/>
                <a:gd name="connsiteX11" fmla="*/ 119634 w 720090"/>
                <a:gd name="connsiteY11" fmla="*/ 208788 h 350901"/>
                <a:gd name="connsiteX12" fmla="*/ 104680 w 720090"/>
                <a:gd name="connsiteY12" fmla="*/ 189643 h 350901"/>
                <a:gd name="connsiteX13" fmla="*/ 73819 w 720090"/>
                <a:gd name="connsiteY13" fmla="*/ 194501 h 350901"/>
                <a:gd name="connsiteX14" fmla="*/ 51530 w 720090"/>
                <a:gd name="connsiteY14" fmla="*/ 235077 h 350901"/>
                <a:gd name="connsiteX15" fmla="*/ 14288 w 720090"/>
                <a:gd name="connsiteY15" fmla="*/ 256508 h 350901"/>
                <a:gd name="connsiteX16" fmla="*/ 6858 w 720090"/>
                <a:gd name="connsiteY16" fmla="*/ 281559 h 350901"/>
                <a:gd name="connsiteX17" fmla="*/ 0 w 720090"/>
                <a:gd name="connsiteY17" fmla="*/ 302323 h 350901"/>
                <a:gd name="connsiteX18" fmla="*/ 15430 w 720090"/>
                <a:gd name="connsiteY18" fmla="*/ 317182 h 350901"/>
                <a:gd name="connsiteX19" fmla="*/ 15430 w 720090"/>
                <a:gd name="connsiteY19" fmla="*/ 317182 h 350901"/>
                <a:gd name="connsiteX20" fmla="*/ 534543 w 720090"/>
                <a:gd name="connsiteY20" fmla="*/ 350901 h 350901"/>
                <a:gd name="connsiteX21" fmla="*/ 548926 w 720090"/>
                <a:gd name="connsiteY21" fmla="*/ 339661 h 350901"/>
                <a:gd name="connsiteX22" fmla="*/ 571786 w 720090"/>
                <a:gd name="connsiteY22" fmla="*/ 329470 h 350901"/>
                <a:gd name="connsiteX23" fmla="*/ 594170 w 720090"/>
                <a:gd name="connsiteY23" fmla="*/ 323564 h 350901"/>
                <a:gd name="connsiteX24" fmla="*/ 611695 w 720090"/>
                <a:gd name="connsiteY24" fmla="*/ 321373 h 350901"/>
                <a:gd name="connsiteX25" fmla="*/ 634079 w 720090"/>
                <a:gd name="connsiteY25" fmla="*/ 315468 h 350901"/>
                <a:gd name="connsiteX26" fmla="*/ 707041 w 720090"/>
                <a:gd name="connsiteY26" fmla="*/ 320135 h 350901"/>
                <a:gd name="connsiteX27" fmla="*/ 714280 w 720090"/>
                <a:gd name="connsiteY27" fmla="*/ 191072 h 350901"/>
                <a:gd name="connsiteX28" fmla="*/ 720090 w 720090"/>
                <a:gd name="connsiteY28" fmla="*/ 144113 h 350901"/>
                <a:gd name="connsiteX29" fmla="*/ 708851 w 720090"/>
                <a:gd name="connsiteY29" fmla="*/ 129731 h 350901"/>
                <a:gd name="connsiteX30" fmla="*/ 702469 w 720090"/>
                <a:gd name="connsiteY30" fmla="*/ 111633 h 350901"/>
                <a:gd name="connsiteX31" fmla="*/ 691229 w 720090"/>
                <a:gd name="connsiteY31" fmla="*/ 97250 h 350901"/>
                <a:gd name="connsiteX32" fmla="*/ 670941 w 720090"/>
                <a:gd name="connsiteY32" fmla="*/ 86106 h 350901"/>
                <a:gd name="connsiteX33" fmla="*/ 660273 w 720090"/>
                <a:gd name="connsiteY33" fmla="*/ 67437 h 350901"/>
                <a:gd name="connsiteX34" fmla="*/ 644271 w 720090"/>
                <a:gd name="connsiteY34" fmla="*/ 56769 h 350901"/>
                <a:gd name="connsiteX35" fmla="*/ 627221 w 720090"/>
                <a:gd name="connsiteY35" fmla="*/ 54673 h 350901"/>
                <a:gd name="connsiteX36" fmla="*/ 611219 w 720090"/>
                <a:gd name="connsiteY36" fmla="*/ 44006 h 350901"/>
                <a:gd name="connsiteX37" fmla="*/ 599980 w 720090"/>
                <a:gd name="connsiteY37" fmla="*/ 29623 h 350901"/>
                <a:gd name="connsiteX38" fmla="*/ 583978 w 720090"/>
                <a:gd name="connsiteY38" fmla="*/ 18955 h 350901"/>
                <a:gd name="connsiteX39" fmla="*/ 573310 w 720090"/>
                <a:gd name="connsiteY39" fmla="*/ 286 h 350901"/>
                <a:gd name="connsiteX40" fmla="*/ 559499 w 720090"/>
                <a:gd name="connsiteY40" fmla="*/ 7239 h 350901"/>
                <a:gd name="connsiteX41" fmla="*/ 536067 w 720090"/>
                <a:gd name="connsiteY41" fmla="*/ 21717 h 350901"/>
                <a:gd name="connsiteX42" fmla="*/ 520065 w 720090"/>
                <a:gd name="connsiteY42" fmla="*/ 11049 h 350901"/>
                <a:gd name="connsiteX43" fmla="*/ 503587 w 720090"/>
                <a:gd name="connsiteY43" fmla="*/ 4667 h 350901"/>
                <a:gd name="connsiteX44" fmla="*/ 480727 w 720090"/>
                <a:gd name="connsiteY44" fmla="*/ 14859 h 350901"/>
                <a:gd name="connsiteX45" fmla="*/ 465296 w 720090"/>
                <a:gd name="connsiteY45" fmla="*/ 0 h 350901"/>
                <a:gd name="connsiteX46" fmla="*/ 447770 w 720090"/>
                <a:gd name="connsiteY46" fmla="*/ 2191 h 350901"/>
                <a:gd name="connsiteX47" fmla="*/ 425958 w 720090"/>
                <a:gd name="connsiteY47" fmla="*/ 3810 h 350901"/>
                <a:gd name="connsiteX48" fmla="*/ 407860 w 720090"/>
                <a:gd name="connsiteY48" fmla="*/ 10287 h 350901"/>
                <a:gd name="connsiteX49" fmla="*/ 389192 w 720090"/>
                <a:gd name="connsiteY49" fmla="*/ 20955 h 350901"/>
                <a:gd name="connsiteX50" fmla="*/ 374332 w 720090"/>
                <a:gd name="connsiteY50" fmla="*/ 36481 h 350901"/>
                <a:gd name="connsiteX51" fmla="*/ 367951 w 720090"/>
                <a:gd name="connsiteY51" fmla="*/ 53054 h 350901"/>
                <a:gd name="connsiteX52" fmla="*/ 340805 w 720090"/>
                <a:gd name="connsiteY52" fmla="*/ 62674 h 350901"/>
                <a:gd name="connsiteX53" fmla="*/ 327470 w 720090"/>
                <a:gd name="connsiteY53" fmla="*/ 65341 h 350901"/>
                <a:gd name="connsiteX54" fmla="*/ 309372 w 720090"/>
                <a:gd name="connsiteY54" fmla="*/ 71723 h 350901"/>
                <a:gd name="connsiteX55" fmla="*/ 302514 w 720090"/>
                <a:gd name="connsiteY55" fmla="*/ 92488 h 350901"/>
                <a:gd name="connsiteX56" fmla="*/ 295084 w 720090"/>
                <a:gd name="connsiteY56" fmla="*/ 117539 h 350901"/>
                <a:gd name="connsiteX57" fmla="*/ 282321 w 720090"/>
                <a:gd name="connsiteY57" fmla="*/ 150590 h 350901"/>
                <a:gd name="connsiteX58" fmla="*/ 256223 w 720090"/>
                <a:gd name="connsiteY58" fmla="*/ 151733 h 350901"/>
                <a:gd name="connsiteX59" fmla="*/ 235458 w 720090"/>
                <a:gd name="connsiteY59" fmla="*/ 144875 h 350901"/>
                <a:gd name="connsiteX60" fmla="*/ 233839 w 720090"/>
                <a:gd name="connsiteY60" fmla="*/ 123063 h 350901"/>
                <a:gd name="connsiteX61" fmla="*/ 214598 w 720090"/>
                <a:gd name="connsiteY61" fmla="*/ 103346 h 350901"/>
                <a:gd name="connsiteX62" fmla="*/ 194310 w 720090"/>
                <a:gd name="connsiteY62" fmla="*/ 92202 h 350901"/>
                <a:gd name="connsiteX63" fmla="*/ 163449 w 720090"/>
                <a:gd name="connsiteY63" fmla="*/ 97060 h 350901"/>
                <a:gd name="connsiteX64" fmla="*/ 146971 w 720090"/>
                <a:gd name="connsiteY64" fmla="*/ 125349 h 350901"/>
                <a:gd name="connsiteX65" fmla="*/ 140589 w 720090"/>
                <a:gd name="connsiteY65" fmla="*/ 141923 h 350901"/>
                <a:gd name="connsiteX66" fmla="*/ 141160 w 720090"/>
                <a:gd name="connsiteY66" fmla="*/ 172307 h 350901"/>
                <a:gd name="connsiteX67" fmla="*/ 155543 w 720090"/>
                <a:gd name="connsiteY67" fmla="*/ 195739 h 350901"/>
                <a:gd name="connsiteX68" fmla="*/ 166211 w 720090"/>
                <a:gd name="connsiteY68" fmla="*/ 214408 h 350901"/>
                <a:gd name="connsiteX69" fmla="*/ 159353 w 720090"/>
                <a:gd name="connsiteY69" fmla="*/ 235172 h 350901"/>
                <a:gd name="connsiteX70" fmla="*/ 152972 w 720090"/>
                <a:gd name="connsiteY70" fmla="*/ 251746 h 350901"/>
                <a:gd name="connsiteX71" fmla="*/ 138113 w 720090"/>
                <a:gd name="connsiteY71" fmla="*/ 267272 h 350901"/>
                <a:gd name="connsiteX72" fmla="*/ 122682 w 720090"/>
                <a:gd name="connsiteY72" fmla="*/ 286988 h 350901"/>
                <a:gd name="connsiteX73" fmla="*/ 138684 w 720090"/>
                <a:gd name="connsiteY73" fmla="*/ 297656 h 350901"/>
                <a:gd name="connsiteX74" fmla="*/ 181261 w 720090"/>
                <a:gd name="connsiteY74" fmla="*/ 302895 h 350901"/>
                <a:gd name="connsiteX75" fmla="*/ 254222 w 720090"/>
                <a:gd name="connsiteY75" fmla="*/ 307562 h 350901"/>
                <a:gd name="connsiteX76" fmla="*/ 288322 w 720090"/>
                <a:gd name="connsiteY76" fmla="*/ 311753 h 350901"/>
                <a:gd name="connsiteX77" fmla="*/ 339471 w 720090"/>
                <a:gd name="connsiteY77" fmla="*/ 318040 h 350901"/>
                <a:gd name="connsiteX78" fmla="*/ 361283 w 720090"/>
                <a:gd name="connsiteY78" fmla="*/ 316420 h 350901"/>
                <a:gd name="connsiteX79" fmla="*/ 378333 w 720090"/>
                <a:gd name="connsiteY79" fmla="*/ 318516 h 350901"/>
                <a:gd name="connsiteX80" fmla="*/ 399669 w 720090"/>
                <a:gd name="connsiteY80" fmla="*/ 321183 h 350901"/>
                <a:gd name="connsiteX81" fmla="*/ 402336 w 720090"/>
                <a:gd name="connsiteY81" fmla="*/ 299847 h 350901"/>
                <a:gd name="connsiteX82" fmla="*/ 448628 w 720090"/>
                <a:gd name="connsiteY82" fmla="*/ 309944 h 350901"/>
                <a:gd name="connsiteX83" fmla="*/ 471011 w 720090"/>
                <a:gd name="connsiteY83" fmla="*/ 304038 h 350901"/>
                <a:gd name="connsiteX84" fmla="*/ 476917 w 720090"/>
                <a:gd name="connsiteY84" fmla="*/ 326422 h 350901"/>
                <a:gd name="connsiteX85" fmla="*/ 532829 w 720090"/>
                <a:gd name="connsiteY85" fmla="*/ 328994 h 350901"/>
                <a:gd name="connsiteX86" fmla="*/ 534448 w 720090"/>
                <a:gd name="connsiteY86" fmla="*/ 350901 h 350901"/>
                <a:gd name="connsiteX87" fmla="*/ 534448 w 720090"/>
                <a:gd name="connsiteY87" fmla="*/ 350901 h 350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20090" h="350901">
                  <a:moveTo>
                    <a:pt x="15335" y="317182"/>
                  </a:moveTo>
                  <a:lnTo>
                    <a:pt x="36671" y="319849"/>
                  </a:lnTo>
                  <a:lnTo>
                    <a:pt x="35052" y="298037"/>
                  </a:lnTo>
                  <a:lnTo>
                    <a:pt x="37719" y="276701"/>
                  </a:lnTo>
                  <a:lnTo>
                    <a:pt x="72295" y="276701"/>
                  </a:lnTo>
                  <a:cubicBezTo>
                    <a:pt x="72295" y="276701"/>
                    <a:pt x="82963" y="295275"/>
                    <a:pt x="82963" y="295275"/>
                  </a:cubicBezTo>
                  <a:lnTo>
                    <a:pt x="102679" y="310706"/>
                  </a:lnTo>
                  <a:lnTo>
                    <a:pt x="125063" y="304800"/>
                  </a:lnTo>
                  <a:lnTo>
                    <a:pt x="110680" y="281369"/>
                  </a:lnTo>
                  <a:lnTo>
                    <a:pt x="113348" y="260032"/>
                  </a:lnTo>
                  <a:lnTo>
                    <a:pt x="111157" y="242411"/>
                  </a:lnTo>
                  <a:lnTo>
                    <a:pt x="119634" y="208788"/>
                  </a:lnTo>
                  <a:lnTo>
                    <a:pt x="104680" y="189643"/>
                  </a:lnTo>
                  <a:lnTo>
                    <a:pt x="73819" y="194501"/>
                  </a:lnTo>
                  <a:lnTo>
                    <a:pt x="51530" y="235077"/>
                  </a:lnTo>
                  <a:lnTo>
                    <a:pt x="14288" y="256508"/>
                  </a:lnTo>
                  <a:lnTo>
                    <a:pt x="6858" y="281559"/>
                  </a:lnTo>
                  <a:lnTo>
                    <a:pt x="0" y="302323"/>
                  </a:lnTo>
                  <a:lnTo>
                    <a:pt x="15430" y="317182"/>
                  </a:lnTo>
                  <a:lnTo>
                    <a:pt x="15430" y="317182"/>
                  </a:lnTo>
                  <a:close/>
                  <a:moveTo>
                    <a:pt x="534543" y="350901"/>
                  </a:moveTo>
                  <a:lnTo>
                    <a:pt x="548926" y="339661"/>
                  </a:lnTo>
                  <a:lnTo>
                    <a:pt x="571786" y="329470"/>
                  </a:lnTo>
                  <a:lnTo>
                    <a:pt x="594170" y="323564"/>
                  </a:lnTo>
                  <a:lnTo>
                    <a:pt x="611695" y="321373"/>
                  </a:lnTo>
                  <a:lnTo>
                    <a:pt x="634079" y="315468"/>
                  </a:lnTo>
                  <a:lnTo>
                    <a:pt x="707041" y="320135"/>
                  </a:lnTo>
                  <a:lnTo>
                    <a:pt x="714280" y="191072"/>
                  </a:lnTo>
                  <a:lnTo>
                    <a:pt x="720090" y="144113"/>
                  </a:lnTo>
                  <a:lnTo>
                    <a:pt x="708851" y="129731"/>
                  </a:lnTo>
                  <a:lnTo>
                    <a:pt x="702469" y="111633"/>
                  </a:lnTo>
                  <a:lnTo>
                    <a:pt x="691229" y="97250"/>
                  </a:lnTo>
                  <a:lnTo>
                    <a:pt x="670941" y="86106"/>
                  </a:lnTo>
                  <a:lnTo>
                    <a:pt x="660273" y="67437"/>
                  </a:lnTo>
                  <a:lnTo>
                    <a:pt x="644271" y="56769"/>
                  </a:lnTo>
                  <a:lnTo>
                    <a:pt x="627221" y="54673"/>
                  </a:lnTo>
                  <a:lnTo>
                    <a:pt x="611219" y="44006"/>
                  </a:lnTo>
                  <a:lnTo>
                    <a:pt x="599980" y="29623"/>
                  </a:lnTo>
                  <a:lnTo>
                    <a:pt x="583978" y="18955"/>
                  </a:lnTo>
                  <a:lnTo>
                    <a:pt x="573310" y="286"/>
                  </a:lnTo>
                  <a:lnTo>
                    <a:pt x="559499" y="7239"/>
                  </a:lnTo>
                  <a:lnTo>
                    <a:pt x="536067" y="21717"/>
                  </a:lnTo>
                  <a:lnTo>
                    <a:pt x="520065" y="11049"/>
                  </a:lnTo>
                  <a:lnTo>
                    <a:pt x="503587" y="4667"/>
                  </a:lnTo>
                  <a:lnTo>
                    <a:pt x="480727" y="14859"/>
                  </a:lnTo>
                  <a:lnTo>
                    <a:pt x="465296" y="0"/>
                  </a:lnTo>
                  <a:lnTo>
                    <a:pt x="447770" y="2191"/>
                  </a:lnTo>
                  <a:lnTo>
                    <a:pt x="425958" y="3810"/>
                  </a:lnTo>
                  <a:lnTo>
                    <a:pt x="407860" y="10287"/>
                  </a:lnTo>
                  <a:lnTo>
                    <a:pt x="389192" y="20955"/>
                  </a:lnTo>
                  <a:lnTo>
                    <a:pt x="374332" y="36481"/>
                  </a:lnTo>
                  <a:lnTo>
                    <a:pt x="367951" y="53054"/>
                  </a:lnTo>
                  <a:lnTo>
                    <a:pt x="340805" y="62674"/>
                  </a:lnTo>
                  <a:lnTo>
                    <a:pt x="327470" y="65341"/>
                  </a:lnTo>
                  <a:lnTo>
                    <a:pt x="309372" y="71723"/>
                  </a:lnTo>
                  <a:lnTo>
                    <a:pt x="302514" y="92488"/>
                  </a:lnTo>
                  <a:lnTo>
                    <a:pt x="295084" y="117539"/>
                  </a:lnTo>
                  <a:lnTo>
                    <a:pt x="282321" y="150590"/>
                  </a:lnTo>
                  <a:lnTo>
                    <a:pt x="256223" y="151733"/>
                  </a:lnTo>
                  <a:lnTo>
                    <a:pt x="235458" y="144875"/>
                  </a:lnTo>
                  <a:lnTo>
                    <a:pt x="233839" y="123063"/>
                  </a:lnTo>
                  <a:lnTo>
                    <a:pt x="214598" y="103346"/>
                  </a:lnTo>
                  <a:lnTo>
                    <a:pt x="194310" y="92202"/>
                  </a:lnTo>
                  <a:lnTo>
                    <a:pt x="163449" y="97060"/>
                  </a:lnTo>
                  <a:lnTo>
                    <a:pt x="146971" y="125349"/>
                  </a:lnTo>
                  <a:lnTo>
                    <a:pt x="140589" y="141923"/>
                  </a:lnTo>
                  <a:lnTo>
                    <a:pt x="141160" y="172307"/>
                  </a:lnTo>
                  <a:lnTo>
                    <a:pt x="155543" y="195739"/>
                  </a:lnTo>
                  <a:lnTo>
                    <a:pt x="166211" y="214408"/>
                  </a:lnTo>
                  <a:lnTo>
                    <a:pt x="159353" y="235172"/>
                  </a:lnTo>
                  <a:lnTo>
                    <a:pt x="152972" y="251746"/>
                  </a:lnTo>
                  <a:lnTo>
                    <a:pt x="138113" y="267272"/>
                  </a:lnTo>
                  <a:lnTo>
                    <a:pt x="122682" y="286988"/>
                  </a:lnTo>
                  <a:lnTo>
                    <a:pt x="138684" y="297656"/>
                  </a:lnTo>
                  <a:lnTo>
                    <a:pt x="181261" y="302895"/>
                  </a:lnTo>
                  <a:lnTo>
                    <a:pt x="254222" y="307562"/>
                  </a:lnTo>
                  <a:lnTo>
                    <a:pt x="288322" y="311753"/>
                  </a:lnTo>
                  <a:lnTo>
                    <a:pt x="339471" y="318040"/>
                  </a:lnTo>
                  <a:lnTo>
                    <a:pt x="361283" y="316420"/>
                  </a:lnTo>
                  <a:lnTo>
                    <a:pt x="378333" y="318516"/>
                  </a:lnTo>
                  <a:lnTo>
                    <a:pt x="399669" y="321183"/>
                  </a:lnTo>
                  <a:lnTo>
                    <a:pt x="402336" y="299847"/>
                  </a:lnTo>
                  <a:lnTo>
                    <a:pt x="448628" y="309944"/>
                  </a:lnTo>
                  <a:lnTo>
                    <a:pt x="471011" y="304038"/>
                  </a:lnTo>
                  <a:lnTo>
                    <a:pt x="476917" y="326422"/>
                  </a:lnTo>
                  <a:lnTo>
                    <a:pt x="532829" y="328994"/>
                  </a:lnTo>
                  <a:lnTo>
                    <a:pt x="534448" y="350901"/>
                  </a:lnTo>
                  <a:lnTo>
                    <a:pt x="534448" y="3509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4010034D-9500-C49E-F110-75744BCE6928}"/>
                </a:ext>
              </a:extLst>
            </p:cNvPr>
            <p:cNvSpPr/>
            <p:nvPr/>
          </p:nvSpPr>
          <p:spPr>
            <a:xfrm>
              <a:off x="-1609690" y="202462"/>
              <a:ext cx="762855" cy="940577"/>
            </a:xfrm>
            <a:custGeom>
              <a:avLst/>
              <a:gdLst>
                <a:gd name="connsiteX0" fmla="*/ 272987 w 453008"/>
                <a:gd name="connsiteY0" fmla="*/ 558546 h 558545"/>
                <a:gd name="connsiteX1" fmla="*/ 291179 w 453008"/>
                <a:gd name="connsiteY1" fmla="*/ 552069 h 558545"/>
                <a:gd name="connsiteX2" fmla="*/ 294799 w 453008"/>
                <a:gd name="connsiteY2" fmla="*/ 487680 h 558545"/>
                <a:gd name="connsiteX3" fmla="*/ 355187 w 453008"/>
                <a:gd name="connsiteY3" fmla="*/ 490823 h 558545"/>
                <a:gd name="connsiteX4" fmla="*/ 415576 w 453008"/>
                <a:gd name="connsiteY4" fmla="*/ 493967 h 558545"/>
                <a:gd name="connsiteX5" fmla="*/ 420814 w 453008"/>
                <a:gd name="connsiteY5" fmla="*/ 451390 h 558545"/>
                <a:gd name="connsiteX6" fmla="*/ 425958 w 453008"/>
                <a:gd name="connsiteY6" fmla="*/ 374237 h 558545"/>
                <a:gd name="connsiteX7" fmla="*/ 446342 w 453008"/>
                <a:gd name="connsiteY7" fmla="*/ 139065 h 558545"/>
                <a:gd name="connsiteX8" fmla="*/ 453009 w 453008"/>
                <a:gd name="connsiteY8" fmla="*/ 14573 h 558545"/>
                <a:gd name="connsiteX9" fmla="*/ 375571 w 453008"/>
                <a:gd name="connsiteY9" fmla="*/ 9334 h 558545"/>
                <a:gd name="connsiteX10" fmla="*/ 159639 w 453008"/>
                <a:gd name="connsiteY10" fmla="*/ 0 h 558545"/>
                <a:gd name="connsiteX11" fmla="*/ 152686 w 453008"/>
                <a:gd name="connsiteY11" fmla="*/ 20669 h 558545"/>
                <a:gd name="connsiteX12" fmla="*/ 159163 w 453008"/>
                <a:gd name="connsiteY12" fmla="*/ 38767 h 558545"/>
                <a:gd name="connsiteX13" fmla="*/ 154019 w 453008"/>
                <a:gd name="connsiteY13" fmla="*/ 115919 h 558545"/>
                <a:gd name="connsiteX14" fmla="*/ 132588 w 453008"/>
                <a:gd name="connsiteY14" fmla="*/ 113348 h 558545"/>
                <a:gd name="connsiteX15" fmla="*/ 114967 w 453008"/>
                <a:gd name="connsiteY15" fmla="*/ 115443 h 558545"/>
                <a:gd name="connsiteX16" fmla="*/ 96869 w 453008"/>
                <a:gd name="connsiteY16" fmla="*/ 121825 h 558545"/>
                <a:gd name="connsiteX17" fmla="*/ 82391 w 453008"/>
                <a:gd name="connsiteY17" fmla="*/ 133064 h 558545"/>
                <a:gd name="connsiteX18" fmla="*/ 65818 w 453008"/>
                <a:gd name="connsiteY18" fmla="*/ 126682 h 558545"/>
                <a:gd name="connsiteX19" fmla="*/ 50292 w 453008"/>
                <a:gd name="connsiteY19" fmla="*/ 111824 h 558545"/>
                <a:gd name="connsiteX20" fmla="*/ 28956 w 453008"/>
                <a:gd name="connsiteY20" fmla="*/ 109156 h 558545"/>
                <a:gd name="connsiteX21" fmla="*/ 16669 w 453008"/>
                <a:gd name="connsiteY21" fmla="*/ 137922 h 558545"/>
                <a:gd name="connsiteX22" fmla="*/ 0 w 453008"/>
                <a:gd name="connsiteY22" fmla="*/ 343281 h 558545"/>
                <a:gd name="connsiteX23" fmla="*/ 10763 w 453008"/>
                <a:gd name="connsiteY23" fmla="*/ 361950 h 558545"/>
                <a:gd name="connsiteX24" fmla="*/ 22003 w 453008"/>
                <a:gd name="connsiteY24" fmla="*/ 376238 h 558545"/>
                <a:gd name="connsiteX25" fmla="*/ 38100 w 453008"/>
                <a:gd name="connsiteY25" fmla="*/ 386906 h 558545"/>
                <a:gd name="connsiteX26" fmla="*/ 53626 w 453008"/>
                <a:gd name="connsiteY26" fmla="*/ 401765 h 558545"/>
                <a:gd name="connsiteX27" fmla="*/ 69628 w 453008"/>
                <a:gd name="connsiteY27" fmla="*/ 412433 h 558545"/>
                <a:gd name="connsiteX28" fmla="*/ 76105 w 453008"/>
                <a:gd name="connsiteY28" fmla="*/ 430435 h 558545"/>
                <a:gd name="connsiteX29" fmla="*/ 94869 w 453008"/>
                <a:gd name="connsiteY29" fmla="*/ 454438 h 558545"/>
                <a:gd name="connsiteX30" fmla="*/ 106680 w 453008"/>
                <a:gd name="connsiteY30" fmla="*/ 464534 h 558545"/>
                <a:gd name="connsiteX31" fmla="*/ 122682 w 453008"/>
                <a:gd name="connsiteY31" fmla="*/ 475107 h 558545"/>
                <a:gd name="connsiteX32" fmla="*/ 139255 w 453008"/>
                <a:gd name="connsiteY32" fmla="*/ 481489 h 558545"/>
                <a:gd name="connsiteX33" fmla="*/ 156400 w 453008"/>
                <a:gd name="connsiteY33" fmla="*/ 483584 h 558545"/>
                <a:gd name="connsiteX34" fmla="*/ 177260 w 453008"/>
                <a:gd name="connsiteY34" fmla="*/ 490538 h 558545"/>
                <a:gd name="connsiteX35" fmla="*/ 198120 w 453008"/>
                <a:gd name="connsiteY35" fmla="*/ 497396 h 558545"/>
                <a:gd name="connsiteX36" fmla="*/ 204502 w 453008"/>
                <a:gd name="connsiteY36" fmla="*/ 515493 h 558545"/>
                <a:gd name="connsiteX37" fmla="*/ 220028 w 453008"/>
                <a:gd name="connsiteY37" fmla="*/ 530352 h 558545"/>
                <a:gd name="connsiteX38" fmla="*/ 240411 w 453008"/>
                <a:gd name="connsiteY38" fmla="*/ 541496 h 558545"/>
                <a:gd name="connsiteX39" fmla="*/ 269748 w 453008"/>
                <a:gd name="connsiteY39" fmla="*/ 549497 h 558545"/>
                <a:gd name="connsiteX40" fmla="*/ 272987 w 453008"/>
                <a:gd name="connsiteY40" fmla="*/ 558546 h 558545"/>
                <a:gd name="connsiteX41" fmla="*/ 272987 w 453008"/>
                <a:gd name="connsiteY41" fmla="*/ 558546 h 558545"/>
                <a:gd name="connsiteX42" fmla="*/ 272987 w 453008"/>
                <a:gd name="connsiteY42" fmla="*/ 558546 h 5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3008" h="558545">
                  <a:moveTo>
                    <a:pt x="272987" y="558546"/>
                  </a:moveTo>
                  <a:lnTo>
                    <a:pt x="291179" y="552069"/>
                  </a:lnTo>
                  <a:lnTo>
                    <a:pt x="294799" y="487680"/>
                  </a:lnTo>
                  <a:lnTo>
                    <a:pt x="355187" y="490823"/>
                  </a:lnTo>
                  <a:lnTo>
                    <a:pt x="415576" y="493967"/>
                  </a:lnTo>
                  <a:lnTo>
                    <a:pt x="420814" y="451390"/>
                  </a:lnTo>
                  <a:lnTo>
                    <a:pt x="425958" y="374237"/>
                  </a:lnTo>
                  <a:lnTo>
                    <a:pt x="446342" y="139065"/>
                  </a:lnTo>
                  <a:lnTo>
                    <a:pt x="453009" y="14573"/>
                  </a:lnTo>
                  <a:lnTo>
                    <a:pt x="375571" y="9334"/>
                  </a:lnTo>
                  <a:lnTo>
                    <a:pt x="159639" y="0"/>
                  </a:lnTo>
                  <a:lnTo>
                    <a:pt x="152686" y="20669"/>
                  </a:lnTo>
                  <a:lnTo>
                    <a:pt x="159163" y="38767"/>
                  </a:lnTo>
                  <a:lnTo>
                    <a:pt x="154019" y="115919"/>
                  </a:lnTo>
                  <a:lnTo>
                    <a:pt x="132588" y="113348"/>
                  </a:lnTo>
                  <a:lnTo>
                    <a:pt x="114967" y="115443"/>
                  </a:lnTo>
                  <a:lnTo>
                    <a:pt x="96869" y="121825"/>
                  </a:lnTo>
                  <a:lnTo>
                    <a:pt x="82391" y="133064"/>
                  </a:lnTo>
                  <a:lnTo>
                    <a:pt x="65818" y="126682"/>
                  </a:lnTo>
                  <a:lnTo>
                    <a:pt x="50292" y="111824"/>
                  </a:lnTo>
                  <a:lnTo>
                    <a:pt x="28956" y="109156"/>
                  </a:lnTo>
                  <a:lnTo>
                    <a:pt x="16669" y="137922"/>
                  </a:lnTo>
                  <a:lnTo>
                    <a:pt x="0" y="343281"/>
                  </a:lnTo>
                  <a:lnTo>
                    <a:pt x="10763" y="361950"/>
                  </a:lnTo>
                  <a:lnTo>
                    <a:pt x="22003" y="376238"/>
                  </a:lnTo>
                  <a:lnTo>
                    <a:pt x="38100" y="386906"/>
                  </a:lnTo>
                  <a:lnTo>
                    <a:pt x="53626" y="401765"/>
                  </a:lnTo>
                  <a:lnTo>
                    <a:pt x="69628" y="412433"/>
                  </a:lnTo>
                  <a:lnTo>
                    <a:pt x="76105" y="430435"/>
                  </a:lnTo>
                  <a:lnTo>
                    <a:pt x="94869" y="454438"/>
                  </a:lnTo>
                  <a:lnTo>
                    <a:pt x="106680" y="464534"/>
                  </a:lnTo>
                  <a:lnTo>
                    <a:pt x="122682" y="475107"/>
                  </a:lnTo>
                  <a:lnTo>
                    <a:pt x="139255" y="481489"/>
                  </a:lnTo>
                  <a:lnTo>
                    <a:pt x="156400" y="483584"/>
                  </a:lnTo>
                  <a:lnTo>
                    <a:pt x="177260" y="490538"/>
                  </a:lnTo>
                  <a:lnTo>
                    <a:pt x="198120" y="497396"/>
                  </a:lnTo>
                  <a:lnTo>
                    <a:pt x="204502" y="515493"/>
                  </a:lnTo>
                  <a:lnTo>
                    <a:pt x="220028" y="530352"/>
                  </a:lnTo>
                  <a:lnTo>
                    <a:pt x="240411" y="541496"/>
                  </a:lnTo>
                  <a:lnTo>
                    <a:pt x="269748" y="549497"/>
                  </a:lnTo>
                  <a:lnTo>
                    <a:pt x="272987" y="558546"/>
                  </a:lnTo>
                  <a:lnTo>
                    <a:pt x="272987" y="558546"/>
                  </a:lnTo>
                  <a:lnTo>
                    <a:pt x="272987" y="55854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7E75B15C-4AB1-2F44-9BEB-80E35981A0BA}"/>
                </a:ext>
              </a:extLst>
            </p:cNvPr>
            <p:cNvSpPr/>
            <p:nvPr/>
          </p:nvSpPr>
          <p:spPr>
            <a:xfrm>
              <a:off x="-1494685" y="2146175"/>
              <a:ext cx="814344" cy="703348"/>
            </a:xfrm>
            <a:custGeom>
              <a:avLst/>
              <a:gdLst>
                <a:gd name="connsiteX0" fmla="*/ 97346 w 483584"/>
                <a:gd name="connsiteY0" fmla="*/ 417671 h 417671"/>
                <a:gd name="connsiteX1" fmla="*/ 116586 w 483584"/>
                <a:gd name="connsiteY1" fmla="*/ 402812 h 417671"/>
                <a:gd name="connsiteX2" fmla="*/ 138303 w 483584"/>
                <a:gd name="connsiteY2" fmla="*/ 366617 h 417671"/>
                <a:gd name="connsiteX3" fmla="*/ 145733 w 483584"/>
                <a:gd name="connsiteY3" fmla="*/ 341567 h 417671"/>
                <a:gd name="connsiteX4" fmla="*/ 156400 w 483584"/>
                <a:gd name="connsiteY4" fmla="*/ 325565 h 417671"/>
                <a:gd name="connsiteX5" fmla="*/ 176117 w 483584"/>
                <a:gd name="connsiteY5" fmla="*/ 340995 h 417671"/>
                <a:gd name="connsiteX6" fmla="*/ 174974 w 483584"/>
                <a:gd name="connsiteY6" fmla="*/ 314992 h 417671"/>
                <a:gd name="connsiteX7" fmla="*/ 186690 w 483584"/>
                <a:gd name="connsiteY7" fmla="*/ 290417 h 417671"/>
                <a:gd name="connsiteX8" fmla="*/ 232410 w 483584"/>
                <a:gd name="connsiteY8" fmla="*/ 270224 h 417671"/>
                <a:gd name="connsiteX9" fmla="*/ 268605 w 483584"/>
                <a:gd name="connsiteY9" fmla="*/ 257366 h 417671"/>
                <a:gd name="connsiteX10" fmla="*/ 279845 w 483584"/>
                <a:gd name="connsiteY10" fmla="*/ 271748 h 417671"/>
                <a:gd name="connsiteX11" fmla="*/ 320802 w 483584"/>
                <a:gd name="connsiteY11" fmla="*/ 255175 h 417671"/>
                <a:gd name="connsiteX12" fmla="*/ 355473 w 483584"/>
                <a:gd name="connsiteY12" fmla="*/ 255175 h 417671"/>
                <a:gd name="connsiteX13" fmla="*/ 410909 w 483584"/>
                <a:gd name="connsiteY13" fmla="*/ 261938 h 417671"/>
                <a:gd name="connsiteX14" fmla="*/ 445008 w 483584"/>
                <a:gd name="connsiteY14" fmla="*/ 266224 h 417671"/>
                <a:gd name="connsiteX15" fmla="*/ 470059 w 483584"/>
                <a:gd name="connsiteY15" fmla="*/ 273558 h 417671"/>
                <a:gd name="connsiteX16" fmla="*/ 477393 w 483584"/>
                <a:gd name="connsiteY16" fmla="*/ 248603 h 417671"/>
                <a:gd name="connsiteX17" fmla="*/ 481108 w 483584"/>
                <a:gd name="connsiteY17" fmla="*/ 218789 h 417671"/>
                <a:gd name="connsiteX18" fmla="*/ 483584 w 483584"/>
                <a:gd name="connsiteY18" fmla="*/ 128397 h 417671"/>
                <a:gd name="connsiteX19" fmla="*/ 443675 w 483584"/>
                <a:gd name="connsiteY19" fmla="*/ 136398 h 417671"/>
                <a:gd name="connsiteX20" fmla="*/ 422910 w 483584"/>
                <a:gd name="connsiteY20" fmla="*/ 129540 h 417671"/>
                <a:gd name="connsiteX21" fmla="*/ 401574 w 483584"/>
                <a:gd name="connsiteY21" fmla="*/ 126873 h 417671"/>
                <a:gd name="connsiteX22" fmla="*/ 376523 w 483584"/>
                <a:gd name="connsiteY22" fmla="*/ 119444 h 417671"/>
                <a:gd name="connsiteX23" fmla="*/ 352520 w 483584"/>
                <a:gd name="connsiteY23" fmla="*/ 103537 h 417671"/>
                <a:gd name="connsiteX24" fmla="*/ 329089 w 483584"/>
                <a:gd name="connsiteY24" fmla="*/ 83344 h 417671"/>
                <a:gd name="connsiteX25" fmla="*/ 307181 w 483584"/>
                <a:gd name="connsiteY25" fmla="*/ 50387 h 417671"/>
                <a:gd name="connsiteX26" fmla="*/ 292703 w 483584"/>
                <a:gd name="connsiteY26" fmla="*/ 27051 h 417671"/>
                <a:gd name="connsiteX27" fmla="*/ 287369 w 483584"/>
                <a:gd name="connsiteY27" fmla="*/ 476 h 417671"/>
                <a:gd name="connsiteX28" fmla="*/ 265557 w 483584"/>
                <a:gd name="connsiteY28" fmla="*/ 2096 h 417671"/>
                <a:gd name="connsiteX29" fmla="*/ 248507 w 483584"/>
                <a:gd name="connsiteY29" fmla="*/ 0 h 417671"/>
                <a:gd name="connsiteX30" fmla="*/ 237363 w 483584"/>
                <a:gd name="connsiteY30" fmla="*/ 20193 h 417671"/>
                <a:gd name="connsiteX31" fmla="*/ 214979 w 483584"/>
                <a:gd name="connsiteY31" fmla="*/ 60674 h 417671"/>
                <a:gd name="connsiteX32" fmla="*/ 188976 w 483584"/>
                <a:gd name="connsiteY32" fmla="*/ 96298 h 417671"/>
                <a:gd name="connsiteX33" fmla="*/ 168783 w 483584"/>
                <a:gd name="connsiteY33" fmla="*/ 119729 h 417671"/>
                <a:gd name="connsiteX34" fmla="*/ 72485 w 483584"/>
                <a:gd name="connsiteY34" fmla="*/ 164021 h 417671"/>
                <a:gd name="connsiteX35" fmla="*/ 26099 w 483584"/>
                <a:gd name="connsiteY35" fmla="*/ 188595 h 417671"/>
                <a:gd name="connsiteX36" fmla="*/ 0 w 483584"/>
                <a:gd name="connsiteY36" fmla="*/ 189643 h 417671"/>
                <a:gd name="connsiteX37" fmla="*/ 95 w 483584"/>
                <a:gd name="connsiteY37" fmla="*/ 224219 h 417671"/>
                <a:gd name="connsiteX38" fmla="*/ 9239 w 483584"/>
                <a:gd name="connsiteY38" fmla="*/ 255556 h 417671"/>
                <a:gd name="connsiteX39" fmla="*/ 20955 w 483584"/>
                <a:gd name="connsiteY39" fmla="*/ 265652 h 417671"/>
                <a:gd name="connsiteX40" fmla="*/ 38100 w 483584"/>
                <a:gd name="connsiteY40" fmla="*/ 302324 h 417671"/>
                <a:gd name="connsiteX41" fmla="*/ 44482 w 483584"/>
                <a:gd name="connsiteY41" fmla="*/ 320421 h 417671"/>
                <a:gd name="connsiteX42" fmla="*/ 50006 w 483584"/>
                <a:gd name="connsiteY42" fmla="*/ 416147 h 417671"/>
                <a:gd name="connsiteX43" fmla="*/ 97346 w 483584"/>
                <a:gd name="connsiteY43" fmla="*/ 417671 h 417671"/>
                <a:gd name="connsiteX44" fmla="*/ 97346 w 483584"/>
                <a:gd name="connsiteY44" fmla="*/ 417671 h 417671"/>
                <a:gd name="connsiteX45" fmla="*/ 97346 w 483584"/>
                <a:gd name="connsiteY45" fmla="*/ 417671 h 41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83584" h="417671">
                  <a:moveTo>
                    <a:pt x="97346" y="417671"/>
                  </a:moveTo>
                  <a:lnTo>
                    <a:pt x="116586" y="402812"/>
                  </a:lnTo>
                  <a:lnTo>
                    <a:pt x="138303" y="366617"/>
                  </a:lnTo>
                  <a:lnTo>
                    <a:pt x="145733" y="341567"/>
                  </a:lnTo>
                  <a:lnTo>
                    <a:pt x="156400" y="325565"/>
                  </a:lnTo>
                  <a:lnTo>
                    <a:pt x="176117" y="340995"/>
                  </a:lnTo>
                  <a:lnTo>
                    <a:pt x="174974" y="314992"/>
                  </a:lnTo>
                  <a:lnTo>
                    <a:pt x="186690" y="290417"/>
                  </a:lnTo>
                  <a:lnTo>
                    <a:pt x="232410" y="270224"/>
                  </a:lnTo>
                  <a:lnTo>
                    <a:pt x="268605" y="257366"/>
                  </a:lnTo>
                  <a:lnTo>
                    <a:pt x="279845" y="271748"/>
                  </a:lnTo>
                  <a:lnTo>
                    <a:pt x="320802" y="255175"/>
                  </a:lnTo>
                  <a:lnTo>
                    <a:pt x="355473" y="255175"/>
                  </a:lnTo>
                  <a:lnTo>
                    <a:pt x="410909" y="261938"/>
                  </a:lnTo>
                  <a:lnTo>
                    <a:pt x="445008" y="266224"/>
                  </a:lnTo>
                  <a:lnTo>
                    <a:pt x="470059" y="273558"/>
                  </a:lnTo>
                  <a:lnTo>
                    <a:pt x="477393" y="248603"/>
                  </a:lnTo>
                  <a:lnTo>
                    <a:pt x="481108" y="218789"/>
                  </a:lnTo>
                  <a:lnTo>
                    <a:pt x="483584" y="128397"/>
                  </a:lnTo>
                  <a:lnTo>
                    <a:pt x="443675" y="136398"/>
                  </a:lnTo>
                  <a:lnTo>
                    <a:pt x="422910" y="129540"/>
                  </a:lnTo>
                  <a:lnTo>
                    <a:pt x="401574" y="126873"/>
                  </a:lnTo>
                  <a:lnTo>
                    <a:pt x="376523" y="119444"/>
                  </a:lnTo>
                  <a:lnTo>
                    <a:pt x="352520" y="103537"/>
                  </a:lnTo>
                  <a:lnTo>
                    <a:pt x="329089" y="83344"/>
                  </a:lnTo>
                  <a:lnTo>
                    <a:pt x="307181" y="50387"/>
                  </a:lnTo>
                  <a:lnTo>
                    <a:pt x="292703" y="27051"/>
                  </a:lnTo>
                  <a:lnTo>
                    <a:pt x="287369" y="476"/>
                  </a:lnTo>
                  <a:lnTo>
                    <a:pt x="265557" y="2096"/>
                  </a:lnTo>
                  <a:lnTo>
                    <a:pt x="248507" y="0"/>
                  </a:lnTo>
                  <a:lnTo>
                    <a:pt x="237363" y="20193"/>
                  </a:lnTo>
                  <a:lnTo>
                    <a:pt x="214979" y="60674"/>
                  </a:lnTo>
                  <a:lnTo>
                    <a:pt x="188976" y="96298"/>
                  </a:lnTo>
                  <a:lnTo>
                    <a:pt x="168783" y="119729"/>
                  </a:lnTo>
                  <a:lnTo>
                    <a:pt x="72485" y="164021"/>
                  </a:lnTo>
                  <a:lnTo>
                    <a:pt x="26099" y="188595"/>
                  </a:lnTo>
                  <a:lnTo>
                    <a:pt x="0" y="189643"/>
                  </a:lnTo>
                  <a:lnTo>
                    <a:pt x="95" y="224219"/>
                  </a:lnTo>
                  <a:lnTo>
                    <a:pt x="9239" y="255556"/>
                  </a:lnTo>
                  <a:lnTo>
                    <a:pt x="20955" y="265652"/>
                  </a:lnTo>
                  <a:lnTo>
                    <a:pt x="38100" y="302324"/>
                  </a:lnTo>
                  <a:lnTo>
                    <a:pt x="44482" y="320421"/>
                  </a:lnTo>
                  <a:lnTo>
                    <a:pt x="50006" y="416147"/>
                  </a:lnTo>
                  <a:lnTo>
                    <a:pt x="97346" y="417671"/>
                  </a:lnTo>
                  <a:lnTo>
                    <a:pt x="97346" y="417671"/>
                  </a:lnTo>
                  <a:lnTo>
                    <a:pt x="97346" y="4176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DDC86043-3E84-556D-7E40-21D111F2C4B3}"/>
                </a:ext>
              </a:extLst>
            </p:cNvPr>
            <p:cNvSpPr/>
            <p:nvPr/>
          </p:nvSpPr>
          <p:spPr>
            <a:xfrm>
              <a:off x="-2320416" y="1241045"/>
              <a:ext cx="778415" cy="693083"/>
            </a:xfrm>
            <a:custGeom>
              <a:avLst/>
              <a:gdLst>
                <a:gd name="connsiteX0" fmla="*/ 324517 w 462248"/>
                <a:gd name="connsiteY0" fmla="*/ 411575 h 411575"/>
                <a:gd name="connsiteX1" fmla="*/ 339376 w 462248"/>
                <a:gd name="connsiteY1" fmla="*/ 396050 h 411575"/>
                <a:gd name="connsiteX2" fmla="*/ 408051 w 462248"/>
                <a:gd name="connsiteY2" fmla="*/ 330803 h 411575"/>
                <a:gd name="connsiteX3" fmla="*/ 447389 w 462248"/>
                <a:gd name="connsiteY3" fmla="*/ 292322 h 411575"/>
                <a:gd name="connsiteX4" fmla="*/ 462248 w 462248"/>
                <a:gd name="connsiteY4" fmla="*/ 276892 h 411575"/>
                <a:gd name="connsiteX5" fmla="*/ 445770 w 462248"/>
                <a:gd name="connsiteY5" fmla="*/ 270510 h 411575"/>
                <a:gd name="connsiteX6" fmla="*/ 434530 w 462248"/>
                <a:gd name="connsiteY6" fmla="*/ 256127 h 411575"/>
                <a:gd name="connsiteX7" fmla="*/ 423291 w 462248"/>
                <a:gd name="connsiteY7" fmla="*/ 241744 h 411575"/>
                <a:gd name="connsiteX8" fmla="*/ 406813 w 462248"/>
                <a:gd name="connsiteY8" fmla="*/ 235363 h 411575"/>
                <a:gd name="connsiteX9" fmla="*/ 391859 w 462248"/>
                <a:gd name="connsiteY9" fmla="*/ 216217 h 411575"/>
                <a:gd name="connsiteX10" fmla="*/ 370046 w 462248"/>
                <a:gd name="connsiteY10" fmla="*/ 217837 h 411575"/>
                <a:gd name="connsiteX11" fmla="*/ 349282 w 462248"/>
                <a:gd name="connsiteY11" fmla="*/ 210884 h 411575"/>
                <a:gd name="connsiteX12" fmla="*/ 338042 w 462248"/>
                <a:gd name="connsiteY12" fmla="*/ 196501 h 411575"/>
                <a:gd name="connsiteX13" fmla="*/ 322135 w 462248"/>
                <a:gd name="connsiteY13" fmla="*/ 185928 h 411575"/>
                <a:gd name="connsiteX14" fmla="*/ 304514 w 462248"/>
                <a:gd name="connsiteY14" fmla="*/ 188023 h 411575"/>
                <a:gd name="connsiteX15" fmla="*/ 284321 w 462248"/>
                <a:gd name="connsiteY15" fmla="*/ 176879 h 411575"/>
                <a:gd name="connsiteX16" fmla="*/ 272034 w 462248"/>
                <a:gd name="connsiteY16" fmla="*/ 171069 h 411575"/>
                <a:gd name="connsiteX17" fmla="*/ 250698 w 462248"/>
                <a:gd name="connsiteY17" fmla="*/ 168402 h 411575"/>
                <a:gd name="connsiteX18" fmla="*/ 249079 w 462248"/>
                <a:gd name="connsiteY18" fmla="*/ 146590 h 411575"/>
                <a:gd name="connsiteX19" fmla="*/ 237934 w 462248"/>
                <a:gd name="connsiteY19" fmla="*/ 132207 h 411575"/>
                <a:gd name="connsiteX20" fmla="*/ 231458 w 462248"/>
                <a:gd name="connsiteY20" fmla="*/ 114014 h 411575"/>
                <a:gd name="connsiteX21" fmla="*/ 237839 w 462248"/>
                <a:gd name="connsiteY21" fmla="*/ 97536 h 411575"/>
                <a:gd name="connsiteX22" fmla="*/ 232505 w 462248"/>
                <a:gd name="connsiteY22" fmla="*/ 70866 h 411575"/>
                <a:gd name="connsiteX23" fmla="*/ 230886 w 462248"/>
                <a:gd name="connsiteY23" fmla="*/ 48958 h 411575"/>
                <a:gd name="connsiteX24" fmla="*/ 224409 w 462248"/>
                <a:gd name="connsiteY24" fmla="*/ 30861 h 411575"/>
                <a:gd name="connsiteX25" fmla="*/ 208502 w 462248"/>
                <a:gd name="connsiteY25" fmla="*/ 20193 h 411575"/>
                <a:gd name="connsiteX26" fmla="*/ 191929 w 462248"/>
                <a:gd name="connsiteY26" fmla="*/ 13811 h 411575"/>
                <a:gd name="connsiteX27" fmla="*/ 184975 w 462248"/>
                <a:gd name="connsiteY27" fmla="*/ 0 h 411575"/>
                <a:gd name="connsiteX28" fmla="*/ 169640 w 462248"/>
                <a:gd name="connsiteY28" fmla="*/ 19717 h 411575"/>
                <a:gd name="connsiteX29" fmla="*/ 163259 w 462248"/>
                <a:gd name="connsiteY29" fmla="*/ 36290 h 411575"/>
                <a:gd name="connsiteX30" fmla="*/ 147828 w 462248"/>
                <a:gd name="connsiteY30" fmla="*/ 56102 h 411575"/>
                <a:gd name="connsiteX31" fmla="*/ 132397 w 462248"/>
                <a:gd name="connsiteY31" fmla="*/ 75819 h 411575"/>
                <a:gd name="connsiteX32" fmla="*/ 113252 w 462248"/>
                <a:gd name="connsiteY32" fmla="*/ 90773 h 411575"/>
                <a:gd name="connsiteX33" fmla="*/ 95155 w 462248"/>
                <a:gd name="connsiteY33" fmla="*/ 97250 h 411575"/>
                <a:gd name="connsiteX34" fmla="*/ 82391 w 462248"/>
                <a:gd name="connsiteY34" fmla="*/ 130302 h 411575"/>
                <a:gd name="connsiteX35" fmla="*/ 21717 w 462248"/>
                <a:gd name="connsiteY35" fmla="*/ 131540 h 411575"/>
                <a:gd name="connsiteX36" fmla="*/ 19050 w 462248"/>
                <a:gd name="connsiteY36" fmla="*/ 152876 h 411575"/>
                <a:gd name="connsiteX37" fmla="*/ 12763 w 462248"/>
                <a:gd name="connsiteY37" fmla="*/ 169354 h 411575"/>
                <a:gd name="connsiteX38" fmla="*/ 2096 w 462248"/>
                <a:gd name="connsiteY38" fmla="*/ 185452 h 411575"/>
                <a:gd name="connsiteX39" fmla="*/ 0 w 462248"/>
                <a:gd name="connsiteY39" fmla="*/ 202502 h 411575"/>
                <a:gd name="connsiteX40" fmla="*/ 2191 w 462248"/>
                <a:gd name="connsiteY40" fmla="*/ 220123 h 411575"/>
                <a:gd name="connsiteX41" fmla="*/ 13335 w 462248"/>
                <a:gd name="connsiteY41" fmla="*/ 234506 h 411575"/>
                <a:gd name="connsiteX42" fmla="*/ 24574 w 462248"/>
                <a:gd name="connsiteY42" fmla="*/ 248888 h 411575"/>
                <a:gd name="connsiteX43" fmla="*/ 40005 w 462248"/>
                <a:gd name="connsiteY43" fmla="*/ 263747 h 411575"/>
                <a:gd name="connsiteX44" fmla="*/ 56483 w 462248"/>
                <a:gd name="connsiteY44" fmla="*/ 270129 h 411575"/>
                <a:gd name="connsiteX45" fmla="*/ 73057 w 462248"/>
                <a:gd name="connsiteY45" fmla="*/ 276511 h 411575"/>
                <a:gd name="connsiteX46" fmla="*/ 83725 w 462248"/>
                <a:gd name="connsiteY46" fmla="*/ 295180 h 411575"/>
                <a:gd name="connsiteX47" fmla="*/ 113538 w 462248"/>
                <a:gd name="connsiteY47" fmla="*/ 298799 h 411575"/>
                <a:gd name="connsiteX48" fmla="*/ 142780 w 462248"/>
                <a:gd name="connsiteY48" fmla="*/ 306800 h 411575"/>
                <a:gd name="connsiteX49" fmla="*/ 163640 w 462248"/>
                <a:gd name="connsiteY49" fmla="*/ 313658 h 411575"/>
                <a:gd name="connsiteX50" fmla="*/ 179546 w 462248"/>
                <a:gd name="connsiteY50" fmla="*/ 324326 h 411575"/>
                <a:gd name="connsiteX51" fmla="*/ 195548 w 462248"/>
                <a:gd name="connsiteY51" fmla="*/ 334994 h 411575"/>
                <a:gd name="connsiteX52" fmla="*/ 222790 w 462248"/>
                <a:gd name="connsiteY52" fmla="*/ 359950 h 411575"/>
                <a:gd name="connsiteX53" fmla="*/ 234505 w 462248"/>
                <a:gd name="connsiteY53" fmla="*/ 370046 h 411575"/>
                <a:gd name="connsiteX54" fmla="*/ 251555 w 462248"/>
                <a:gd name="connsiteY54" fmla="*/ 372237 h 411575"/>
                <a:gd name="connsiteX55" fmla="*/ 268605 w 462248"/>
                <a:gd name="connsiteY55" fmla="*/ 374333 h 411575"/>
                <a:gd name="connsiteX56" fmla="*/ 284512 w 462248"/>
                <a:gd name="connsiteY56" fmla="*/ 384905 h 411575"/>
                <a:gd name="connsiteX57" fmla="*/ 300038 w 462248"/>
                <a:gd name="connsiteY57" fmla="*/ 399860 h 411575"/>
                <a:gd name="connsiteX58" fmla="*/ 312230 w 462248"/>
                <a:gd name="connsiteY58" fmla="*/ 405670 h 411575"/>
                <a:gd name="connsiteX59" fmla="*/ 324517 w 462248"/>
                <a:gd name="connsiteY59" fmla="*/ 411575 h 411575"/>
                <a:gd name="connsiteX60" fmla="*/ 324517 w 462248"/>
                <a:gd name="connsiteY60" fmla="*/ 411575 h 411575"/>
                <a:gd name="connsiteX61" fmla="*/ 324517 w 462248"/>
                <a:gd name="connsiteY61" fmla="*/ 411575 h 4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62248" h="411575">
                  <a:moveTo>
                    <a:pt x="324517" y="411575"/>
                  </a:moveTo>
                  <a:lnTo>
                    <a:pt x="339376" y="396050"/>
                  </a:lnTo>
                  <a:lnTo>
                    <a:pt x="408051" y="330803"/>
                  </a:lnTo>
                  <a:lnTo>
                    <a:pt x="447389" y="292322"/>
                  </a:lnTo>
                  <a:lnTo>
                    <a:pt x="462248" y="276892"/>
                  </a:lnTo>
                  <a:lnTo>
                    <a:pt x="445770" y="270510"/>
                  </a:lnTo>
                  <a:lnTo>
                    <a:pt x="434530" y="256127"/>
                  </a:lnTo>
                  <a:lnTo>
                    <a:pt x="423291" y="241744"/>
                  </a:lnTo>
                  <a:lnTo>
                    <a:pt x="406813" y="235363"/>
                  </a:lnTo>
                  <a:lnTo>
                    <a:pt x="391859" y="216217"/>
                  </a:lnTo>
                  <a:lnTo>
                    <a:pt x="370046" y="217837"/>
                  </a:lnTo>
                  <a:lnTo>
                    <a:pt x="349282" y="210884"/>
                  </a:lnTo>
                  <a:lnTo>
                    <a:pt x="338042" y="196501"/>
                  </a:lnTo>
                  <a:lnTo>
                    <a:pt x="322135" y="185928"/>
                  </a:lnTo>
                  <a:lnTo>
                    <a:pt x="304514" y="188023"/>
                  </a:lnTo>
                  <a:lnTo>
                    <a:pt x="284321" y="176879"/>
                  </a:lnTo>
                  <a:lnTo>
                    <a:pt x="272034" y="171069"/>
                  </a:lnTo>
                  <a:lnTo>
                    <a:pt x="250698" y="168402"/>
                  </a:lnTo>
                  <a:lnTo>
                    <a:pt x="249079" y="146590"/>
                  </a:lnTo>
                  <a:lnTo>
                    <a:pt x="237934" y="132207"/>
                  </a:lnTo>
                  <a:lnTo>
                    <a:pt x="231458" y="114014"/>
                  </a:lnTo>
                  <a:lnTo>
                    <a:pt x="237839" y="97536"/>
                  </a:lnTo>
                  <a:lnTo>
                    <a:pt x="232505" y="70866"/>
                  </a:lnTo>
                  <a:lnTo>
                    <a:pt x="230886" y="48958"/>
                  </a:lnTo>
                  <a:lnTo>
                    <a:pt x="224409" y="30861"/>
                  </a:lnTo>
                  <a:lnTo>
                    <a:pt x="208502" y="20193"/>
                  </a:lnTo>
                  <a:lnTo>
                    <a:pt x="191929" y="13811"/>
                  </a:lnTo>
                  <a:lnTo>
                    <a:pt x="184975" y="0"/>
                  </a:lnTo>
                  <a:lnTo>
                    <a:pt x="169640" y="19717"/>
                  </a:lnTo>
                  <a:lnTo>
                    <a:pt x="163259" y="36290"/>
                  </a:lnTo>
                  <a:lnTo>
                    <a:pt x="147828" y="56102"/>
                  </a:lnTo>
                  <a:lnTo>
                    <a:pt x="132397" y="75819"/>
                  </a:lnTo>
                  <a:lnTo>
                    <a:pt x="113252" y="90773"/>
                  </a:lnTo>
                  <a:lnTo>
                    <a:pt x="95155" y="97250"/>
                  </a:lnTo>
                  <a:lnTo>
                    <a:pt x="82391" y="130302"/>
                  </a:lnTo>
                  <a:lnTo>
                    <a:pt x="21717" y="131540"/>
                  </a:lnTo>
                  <a:lnTo>
                    <a:pt x="19050" y="152876"/>
                  </a:lnTo>
                  <a:lnTo>
                    <a:pt x="12763" y="169354"/>
                  </a:lnTo>
                  <a:lnTo>
                    <a:pt x="2096" y="185452"/>
                  </a:lnTo>
                  <a:lnTo>
                    <a:pt x="0" y="202502"/>
                  </a:lnTo>
                  <a:lnTo>
                    <a:pt x="2191" y="220123"/>
                  </a:lnTo>
                  <a:lnTo>
                    <a:pt x="13335" y="234506"/>
                  </a:lnTo>
                  <a:lnTo>
                    <a:pt x="24574" y="248888"/>
                  </a:lnTo>
                  <a:lnTo>
                    <a:pt x="40005" y="263747"/>
                  </a:lnTo>
                  <a:lnTo>
                    <a:pt x="56483" y="270129"/>
                  </a:lnTo>
                  <a:lnTo>
                    <a:pt x="73057" y="276511"/>
                  </a:lnTo>
                  <a:lnTo>
                    <a:pt x="83725" y="295180"/>
                  </a:lnTo>
                  <a:lnTo>
                    <a:pt x="113538" y="298799"/>
                  </a:lnTo>
                  <a:lnTo>
                    <a:pt x="142780" y="306800"/>
                  </a:lnTo>
                  <a:lnTo>
                    <a:pt x="163640" y="313658"/>
                  </a:lnTo>
                  <a:lnTo>
                    <a:pt x="179546" y="324326"/>
                  </a:lnTo>
                  <a:lnTo>
                    <a:pt x="195548" y="334994"/>
                  </a:lnTo>
                  <a:lnTo>
                    <a:pt x="222790" y="359950"/>
                  </a:lnTo>
                  <a:lnTo>
                    <a:pt x="234505" y="370046"/>
                  </a:lnTo>
                  <a:lnTo>
                    <a:pt x="251555" y="372237"/>
                  </a:lnTo>
                  <a:lnTo>
                    <a:pt x="268605" y="374333"/>
                  </a:lnTo>
                  <a:lnTo>
                    <a:pt x="284512" y="384905"/>
                  </a:lnTo>
                  <a:lnTo>
                    <a:pt x="300038" y="399860"/>
                  </a:lnTo>
                  <a:lnTo>
                    <a:pt x="312230" y="405670"/>
                  </a:lnTo>
                  <a:lnTo>
                    <a:pt x="324517" y="411575"/>
                  </a:lnTo>
                  <a:lnTo>
                    <a:pt x="324517" y="411575"/>
                  </a:lnTo>
                  <a:lnTo>
                    <a:pt x="324517" y="4115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FEBD067-AD29-3C8B-A551-7ECD6A48599E}"/>
                </a:ext>
              </a:extLst>
            </p:cNvPr>
            <p:cNvSpPr/>
            <p:nvPr/>
          </p:nvSpPr>
          <p:spPr>
            <a:xfrm>
              <a:off x="-2923837" y="755999"/>
              <a:ext cx="985650" cy="707358"/>
            </a:xfrm>
            <a:custGeom>
              <a:avLst/>
              <a:gdLst>
                <a:gd name="connsiteX0" fmla="*/ 381190 w 585311"/>
                <a:gd name="connsiteY0" fmla="*/ 420053 h 420052"/>
                <a:gd name="connsiteX1" fmla="*/ 424815 w 585311"/>
                <a:gd name="connsiteY1" fmla="*/ 416719 h 420052"/>
                <a:gd name="connsiteX2" fmla="*/ 454533 w 585311"/>
                <a:gd name="connsiteY2" fmla="*/ 385953 h 420052"/>
                <a:gd name="connsiteX3" fmla="*/ 472631 w 585311"/>
                <a:gd name="connsiteY3" fmla="*/ 379476 h 420052"/>
                <a:gd name="connsiteX4" fmla="*/ 486918 w 585311"/>
                <a:gd name="connsiteY4" fmla="*/ 368332 h 420052"/>
                <a:gd name="connsiteX5" fmla="*/ 501777 w 585311"/>
                <a:gd name="connsiteY5" fmla="*/ 352901 h 420052"/>
                <a:gd name="connsiteX6" fmla="*/ 522542 w 585311"/>
                <a:gd name="connsiteY6" fmla="*/ 325279 h 420052"/>
                <a:gd name="connsiteX7" fmla="*/ 528828 w 585311"/>
                <a:gd name="connsiteY7" fmla="*/ 308801 h 420052"/>
                <a:gd name="connsiteX8" fmla="*/ 541020 w 585311"/>
                <a:gd name="connsiteY8" fmla="*/ 280035 h 420052"/>
                <a:gd name="connsiteX9" fmla="*/ 525590 w 585311"/>
                <a:gd name="connsiteY9" fmla="*/ 265271 h 420052"/>
                <a:gd name="connsiteX10" fmla="*/ 539972 w 585311"/>
                <a:gd name="connsiteY10" fmla="*/ 254032 h 420052"/>
                <a:gd name="connsiteX11" fmla="*/ 557498 w 585311"/>
                <a:gd name="connsiteY11" fmla="*/ 251936 h 420052"/>
                <a:gd name="connsiteX12" fmla="*/ 574357 w 585311"/>
                <a:gd name="connsiteY12" fmla="*/ 150400 h 420052"/>
                <a:gd name="connsiteX13" fmla="*/ 585311 w 585311"/>
                <a:gd name="connsiteY13" fmla="*/ 26670 h 420052"/>
                <a:gd name="connsiteX14" fmla="*/ 448532 w 585311"/>
                <a:gd name="connsiteY14" fmla="*/ 14097 h 420052"/>
                <a:gd name="connsiteX15" fmla="*/ 341662 w 585311"/>
                <a:gd name="connsiteY15" fmla="*/ 5144 h 420052"/>
                <a:gd name="connsiteX16" fmla="*/ 264509 w 585311"/>
                <a:gd name="connsiteY16" fmla="*/ 0 h 420052"/>
                <a:gd name="connsiteX17" fmla="*/ 257080 w 585311"/>
                <a:gd name="connsiteY17" fmla="*/ 24956 h 420052"/>
                <a:gd name="connsiteX18" fmla="*/ 118777 w 585311"/>
                <a:gd name="connsiteY18" fmla="*/ 25146 h 420052"/>
                <a:gd name="connsiteX19" fmla="*/ 137922 w 585311"/>
                <a:gd name="connsiteY19" fmla="*/ 44768 h 420052"/>
                <a:gd name="connsiteX20" fmla="*/ 148114 w 585311"/>
                <a:gd name="connsiteY20" fmla="*/ 67628 h 420052"/>
                <a:gd name="connsiteX21" fmla="*/ 148209 w 585311"/>
                <a:gd name="connsiteY21" fmla="*/ 102108 h 420052"/>
                <a:gd name="connsiteX22" fmla="*/ 110966 w 585311"/>
                <a:gd name="connsiteY22" fmla="*/ 123444 h 420052"/>
                <a:gd name="connsiteX23" fmla="*/ 92869 w 585311"/>
                <a:gd name="connsiteY23" fmla="*/ 129826 h 420052"/>
                <a:gd name="connsiteX24" fmla="*/ 74771 w 585311"/>
                <a:gd name="connsiteY24" fmla="*/ 136208 h 420052"/>
                <a:gd name="connsiteX25" fmla="*/ 59912 w 585311"/>
                <a:gd name="connsiteY25" fmla="*/ 151638 h 420052"/>
                <a:gd name="connsiteX26" fmla="*/ 47339 w 585311"/>
                <a:gd name="connsiteY26" fmla="*/ 219170 h 420052"/>
                <a:gd name="connsiteX27" fmla="*/ 26575 w 585311"/>
                <a:gd name="connsiteY27" fmla="*/ 246793 h 420052"/>
                <a:gd name="connsiteX28" fmla="*/ 0 w 585311"/>
                <a:gd name="connsiteY28" fmla="*/ 252127 h 420052"/>
                <a:gd name="connsiteX29" fmla="*/ 14954 w 585311"/>
                <a:gd name="connsiteY29" fmla="*/ 271272 h 420052"/>
                <a:gd name="connsiteX30" fmla="*/ 12287 w 585311"/>
                <a:gd name="connsiteY30" fmla="*/ 292513 h 420052"/>
                <a:gd name="connsiteX31" fmla="*/ 43720 w 585311"/>
                <a:gd name="connsiteY31" fmla="*/ 317945 h 420052"/>
                <a:gd name="connsiteX32" fmla="*/ 74104 w 585311"/>
                <a:gd name="connsiteY32" fmla="*/ 351949 h 420052"/>
                <a:gd name="connsiteX33" fmla="*/ 80010 w 585311"/>
                <a:gd name="connsiteY33" fmla="*/ 374237 h 420052"/>
                <a:gd name="connsiteX34" fmla="*/ 91154 w 585311"/>
                <a:gd name="connsiteY34" fmla="*/ 354044 h 420052"/>
                <a:gd name="connsiteX35" fmla="*/ 120967 w 585311"/>
                <a:gd name="connsiteY35" fmla="*/ 357664 h 420052"/>
                <a:gd name="connsiteX36" fmla="*/ 139065 w 585311"/>
                <a:gd name="connsiteY36" fmla="*/ 351282 h 420052"/>
                <a:gd name="connsiteX37" fmla="*/ 156019 w 585311"/>
                <a:gd name="connsiteY37" fmla="*/ 353378 h 420052"/>
                <a:gd name="connsiteX38" fmla="*/ 170879 w 585311"/>
                <a:gd name="connsiteY38" fmla="*/ 337947 h 420052"/>
                <a:gd name="connsiteX39" fmla="*/ 191167 w 585311"/>
                <a:gd name="connsiteY39" fmla="*/ 349091 h 420052"/>
                <a:gd name="connsiteX40" fmla="*/ 208217 w 585311"/>
                <a:gd name="connsiteY40" fmla="*/ 351187 h 420052"/>
                <a:gd name="connsiteX41" fmla="*/ 225742 w 585311"/>
                <a:gd name="connsiteY41" fmla="*/ 348996 h 420052"/>
                <a:gd name="connsiteX42" fmla="*/ 240030 w 585311"/>
                <a:gd name="connsiteY42" fmla="*/ 337852 h 420052"/>
                <a:gd name="connsiteX43" fmla="*/ 318230 w 585311"/>
                <a:gd name="connsiteY43" fmla="*/ 334613 h 420052"/>
                <a:gd name="connsiteX44" fmla="*/ 333756 w 585311"/>
                <a:gd name="connsiteY44" fmla="*/ 349377 h 420052"/>
                <a:gd name="connsiteX45" fmla="*/ 344900 w 585311"/>
                <a:gd name="connsiteY45" fmla="*/ 363760 h 420052"/>
                <a:gd name="connsiteX46" fmla="*/ 351282 w 585311"/>
                <a:gd name="connsiteY46" fmla="*/ 381762 h 420052"/>
                <a:gd name="connsiteX47" fmla="*/ 362998 w 585311"/>
                <a:gd name="connsiteY47" fmla="*/ 391859 h 420052"/>
                <a:gd name="connsiteX48" fmla="*/ 377952 w 585311"/>
                <a:gd name="connsiteY48" fmla="*/ 411004 h 420052"/>
                <a:gd name="connsiteX49" fmla="*/ 381190 w 585311"/>
                <a:gd name="connsiteY49" fmla="*/ 420053 h 420052"/>
                <a:gd name="connsiteX50" fmla="*/ 381190 w 585311"/>
                <a:gd name="connsiteY50" fmla="*/ 420053 h 420052"/>
                <a:gd name="connsiteX51" fmla="*/ 381190 w 585311"/>
                <a:gd name="connsiteY51" fmla="*/ 420053 h 42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85311" h="420052">
                  <a:moveTo>
                    <a:pt x="381190" y="420053"/>
                  </a:moveTo>
                  <a:lnTo>
                    <a:pt x="424815" y="416719"/>
                  </a:lnTo>
                  <a:lnTo>
                    <a:pt x="454533" y="385953"/>
                  </a:lnTo>
                  <a:lnTo>
                    <a:pt x="472631" y="379476"/>
                  </a:lnTo>
                  <a:lnTo>
                    <a:pt x="486918" y="368332"/>
                  </a:lnTo>
                  <a:lnTo>
                    <a:pt x="501777" y="352901"/>
                  </a:lnTo>
                  <a:lnTo>
                    <a:pt x="522542" y="325279"/>
                  </a:lnTo>
                  <a:lnTo>
                    <a:pt x="528828" y="308801"/>
                  </a:lnTo>
                  <a:lnTo>
                    <a:pt x="541020" y="280035"/>
                  </a:lnTo>
                  <a:lnTo>
                    <a:pt x="525590" y="265271"/>
                  </a:lnTo>
                  <a:lnTo>
                    <a:pt x="539972" y="254032"/>
                  </a:lnTo>
                  <a:lnTo>
                    <a:pt x="557498" y="251936"/>
                  </a:lnTo>
                  <a:lnTo>
                    <a:pt x="574357" y="150400"/>
                  </a:lnTo>
                  <a:lnTo>
                    <a:pt x="585311" y="26670"/>
                  </a:lnTo>
                  <a:lnTo>
                    <a:pt x="448532" y="14097"/>
                  </a:lnTo>
                  <a:lnTo>
                    <a:pt x="341662" y="5144"/>
                  </a:lnTo>
                  <a:lnTo>
                    <a:pt x="264509" y="0"/>
                  </a:lnTo>
                  <a:lnTo>
                    <a:pt x="257080" y="24956"/>
                  </a:lnTo>
                  <a:lnTo>
                    <a:pt x="118777" y="25146"/>
                  </a:lnTo>
                  <a:lnTo>
                    <a:pt x="137922" y="44768"/>
                  </a:lnTo>
                  <a:lnTo>
                    <a:pt x="148114" y="67628"/>
                  </a:lnTo>
                  <a:lnTo>
                    <a:pt x="148209" y="102108"/>
                  </a:lnTo>
                  <a:lnTo>
                    <a:pt x="110966" y="123444"/>
                  </a:lnTo>
                  <a:lnTo>
                    <a:pt x="92869" y="129826"/>
                  </a:lnTo>
                  <a:lnTo>
                    <a:pt x="74771" y="136208"/>
                  </a:lnTo>
                  <a:lnTo>
                    <a:pt x="59912" y="151638"/>
                  </a:lnTo>
                  <a:lnTo>
                    <a:pt x="47339" y="219170"/>
                  </a:lnTo>
                  <a:lnTo>
                    <a:pt x="26575" y="246793"/>
                  </a:lnTo>
                  <a:lnTo>
                    <a:pt x="0" y="252127"/>
                  </a:lnTo>
                  <a:lnTo>
                    <a:pt x="14954" y="271272"/>
                  </a:lnTo>
                  <a:lnTo>
                    <a:pt x="12287" y="292513"/>
                  </a:lnTo>
                  <a:lnTo>
                    <a:pt x="43720" y="317945"/>
                  </a:lnTo>
                  <a:lnTo>
                    <a:pt x="74104" y="351949"/>
                  </a:lnTo>
                  <a:lnTo>
                    <a:pt x="80010" y="374237"/>
                  </a:lnTo>
                  <a:lnTo>
                    <a:pt x="91154" y="354044"/>
                  </a:lnTo>
                  <a:lnTo>
                    <a:pt x="120967" y="357664"/>
                  </a:lnTo>
                  <a:lnTo>
                    <a:pt x="139065" y="351282"/>
                  </a:lnTo>
                  <a:lnTo>
                    <a:pt x="156019" y="353378"/>
                  </a:lnTo>
                  <a:lnTo>
                    <a:pt x="170879" y="337947"/>
                  </a:lnTo>
                  <a:lnTo>
                    <a:pt x="191167" y="349091"/>
                  </a:lnTo>
                  <a:lnTo>
                    <a:pt x="208217" y="351187"/>
                  </a:lnTo>
                  <a:lnTo>
                    <a:pt x="225742" y="348996"/>
                  </a:lnTo>
                  <a:lnTo>
                    <a:pt x="240030" y="337852"/>
                  </a:lnTo>
                  <a:lnTo>
                    <a:pt x="318230" y="334613"/>
                  </a:lnTo>
                  <a:lnTo>
                    <a:pt x="333756" y="349377"/>
                  </a:lnTo>
                  <a:lnTo>
                    <a:pt x="344900" y="363760"/>
                  </a:lnTo>
                  <a:lnTo>
                    <a:pt x="351282" y="381762"/>
                  </a:lnTo>
                  <a:lnTo>
                    <a:pt x="362998" y="391859"/>
                  </a:lnTo>
                  <a:lnTo>
                    <a:pt x="377952" y="411004"/>
                  </a:lnTo>
                  <a:lnTo>
                    <a:pt x="381190" y="420053"/>
                  </a:lnTo>
                  <a:lnTo>
                    <a:pt x="381190" y="420053"/>
                  </a:lnTo>
                  <a:lnTo>
                    <a:pt x="381190" y="42005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8D4E6A1C-F751-B728-F8B3-51942887895B}"/>
                </a:ext>
              </a:extLst>
            </p:cNvPr>
            <p:cNvSpPr/>
            <p:nvPr/>
          </p:nvSpPr>
          <p:spPr>
            <a:xfrm>
              <a:off x="-2896409" y="2448368"/>
              <a:ext cx="827336" cy="891336"/>
            </a:xfrm>
            <a:custGeom>
              <a:avLst/>
              <a:gdLst>
                <a:gd name="connsiteX0" fmla="*/ 210312 w 491299"/>
                <a:gd name="connsiteY0" fmla="*/ 517493 h 529304"/>
                <a:gd name="connsiteX1" fmla="*/ 261461 w 491299"/>
                <a:gd name="connsiteY1" fmla="*/ 523780 h 529304"/>
                <a:gd name="connsiteX2" fmla="*/ 291751 w 491299"/>
                <a:gd name="connsiteY2" fmla="*/ 523208 h 529304"/>
                <a:gd name="connsiteX3" fmla="*/ 347663 w 491299"/>
                <a:gd name="connsiteY3" fmla="*/ 525780 h 529304"/>
                <a:gd name="connsiteX4" fmla="*/ 446723 w 491299"/>
                <a:gd name="connsiteY4" fmla="*/ 529304 h 529304"/>
                <a:gd name="connsiteX5" fmla="*/ 463010 w 491299"/>
                <a:gd name="connsiteY5" fmla="*/ 327565 h 529304"/>
                <a:gd name="connsiteX6" fmla="*/ 491300 w 491299"/>
                <a:gd name="connsiteY6" fmla="*/ 27622 h 529304"/>
                <a:gd name="connsiteX7" fmla="*/ 375285 w 491299"/>
                <a:gd name="connsiteY7" fmla="*/ 22003 h 529304"/>
                <a:gd name="connsiteX8" fmla="*/ 324136 w 491299"/>
                <a:gd name="connsiteY8" fmla="*/ 15716 h 529304"/>
                <a:gd name="connsiteX9" fmla="*/ 290036 w 491299"/>
                <a:gd name="connsiteY9" fmla="*/ 11430 h 529304"/>
                <a:gd name="connsiteX10" fmla="*/ 200025 w 491299"/>
                <a:gd name="connsiteY10" fmla="*/ 4667 h 529304"/>
                <a:gd name="connsiteX11" fmla="*/ 127159 w 491299"/>
                <a:gd name="connsiteY11" fmla="*/ 0 h 529304"/>
                <a:gd name="connsiteX12" fmla="*/ 109538 w 491299"/>
                <a:gd name="connsiteY12" fmla="*/ 2191 h 529304"/>
                <a:gd name="connsiteX13" fmla="*/ 91440 w 491299"/>
                <a:gd name="connsiteY13" fmla="*/ 8668 h 529304"/>
                <a:gd name="connsiteX14" fmla="*/ 73914 w 491299"/>
                <a:gd name="connsiteY14" fmla="*/ 10763 h 529304"/>
                <a:gd name="connsiteX15" fmla="*/ 55817 w 491299"/>
                <a:gd name="connsiteY15" fmla="*/ 17240 h 529304"/>
                <a:gd name="connsiteX16" fmla="*/ 36671 w 491299"/>
                <a:gd name="connsiteY16" fmla="*/ 32194 h 529304"/>
                <a:gd name="connsiteX17" fmla="*/ 22955 w 491299"/>
                <a:gd name="connsiteY17" fmla="*/ 177927 h 529304"/>
                <a:gd name="connsiteX18" fmla="*/ 22574 w 491299"/>
                <a:gd name="connsiteY18" fmla="*/ 251555 h 529304"/>
                <a:gd name="connsiteX19" fmla="*/ 15716 w 491299"/>
                <a:gd name="connsiteY19" fmla="*/ 307086 h 529304"/>
                <a:gd name="connsiteX20" fmla="*/ 0 w 491299"/>
                <a:gd name="connsiteY20" fmla="*/ 504539 h 529304"/>
                <a:gd name="connsiteX21" fmla="*/ 55912 w 491299"/>
                <a:gd name="connsiteY21" fmla="*/ 507111 h 529304"/>
                <a:gd name="connsiteX22" fmla="*/ 210312 w 491299"/>
                <a:gd name="connsiteY22" fmla="*/ 517493 h 529304"/>
                <a:gd name="connsiteX23" fmla="*/ 210312 w 491299"/>
                <a:gd name="connsiteY23" fmla="*/ 517493 h 529304"/>
                <a:gd name="connsiteX24" fmla="*/ 210312 w 491299"/>
                <a:gd name="connsiteY24" fmla="*/ 517493 h 529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1299" h="529304">
                  <a:moveTo>
                    <a:pt x="210312" y="517493"/>
                  </a:moveTo>
                  <a:lnTo>
                    <a:pt x="261461" y="523780"/>
                  </a:lnTo>
                  <a:lnTo>
                    <a:pt x="291751" y="523208"/>
                  </a:lnTo>
                  <a:lnTo>
                    <a:pt x="347663" y="525780"/>
                  </a:lnTo>
                  <a:lnTo>
                    <a:pt x="446723" y="529304"/>
                  </a:lnTo>
                  <a:lnTo>
                    <a:pt x="463010" y="327565"/>
                  </a:lnTo>
                  <a:lnTo>
                    <a:pt x="491300" y="27622"/>
                  </a:lnTo>
                  <a:lnTo>
                    <a:pt x="375285" y="22003"/>
                  </a:lnTo>
                  <a:lnTo>
                    <a:pt x="324136" y="15716"/>
                  </a:lnTo>
                  <a:lnTo>
                    <a:pt x="290036" y="11430"/>
                  </a:lnTo>
                  <a:lnTo>
                    <a:pt x="200025" y="4667"/>
                  </a:lnTo>
                  <a:lnTo>
                    <a:pt x="127159" y="0"/>
                  </a:lnTo>
                  <a:lnTo>
                    <a:pt x="109538" y="2191"/>
                  </a:lnTo>
                  <a:lnTo>
                    <a:pt x="91440" y="8668"/>
                  </a:lnTo>
                  <a:lnTo>
                    <a:pt x="73914" y="10763"/>
                  </a:lnTo>
                  <a:lnTo>
                    <a:pt x="55817" y="17240"/>
                  </a:lnTo>
                  <a:lnTo>
                    <a:pt x="36671" y="32194"/>
                  </a:lnTo>
                  <a:lnTo>
                    <a:pt x="22955" y="177927"/>
                  </a:lnTo>
                  <a:lnTo>
                    <a:pt x="22574" y="251555"/>
                  </a:lnTo>
                  <a:lnTo>
                    <a:pt x="15716" y="307086"/>
                  </a:lnTo>
                  <a:lnTo>
                    <a:pt x="0" y="504539"/>
                  </a:lnTo>
                  <a:lnTo>
                    <a:pt x="55912" y="507111"/>
                  </a:lnTo>
                  <a:lnTo>
                    <a:pt x="210312" y="517493"/>
                  </a:lnTo>
                  <a:lnTo>
                    <a:pt x="210312" y="517493"/>
                  </a:lnTo>
                  <a:lnTo>
                    <a:pt x="210312" y="51749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087E4D49-6C75-3380-2FE7-62B7BE98F3BB}"/>
                </a:ext>
              </a:extLst>
            </p:cNvPr>
            <p:cNvSpPr/>
            <p:nvPr/>
          </p:nvSpPr>
          <p:spPr>
            <a:xfrm>
              <a:off x="-2039077" y="782143"/>
              <a:ext cx="860378" cy="929992"/>
            </a:xfrm>
            <a:custGeom>
              <a:avLst/>
              <a:gdLst>
                <a:gd name="connsiteX0" fmla="*/ 482060 w 510920"/>
                <a:gd name="connsiteY0" fmla="*/ 552260 h 552259"/>
                <a:gd name="connsiteX1" fmla="*/ 481012 w 510920"/>
                <a:gd name="connsiteY1" fmla="*/ 526161 h 552259"/>
                <a:gd name="connsiteX2" fmla="*/ 488347 w 510920"/>
                <a:gd name="connsiteY2" fmla="*/ 466344 h 552259"/>
                <a:gd name="connsiteX3" fmla="*/ 497777 w 510920"/>
                <a:gd name="connsiteY3" fmla="*/ 354902 h 552259"/>
                <a:gd name="connsiteX4" fmla="*/ 501396 w 510920"/>
                <a:gd name="connsiteY4" fmla="*/ 290322 h 552259"/>
                <a:gd name="connsiteX5" fmla="*/ 510921 w 510920"/>
                <a:gd name="connsiteY5" fmla="*/ 213550 h 552259"/>
                <a:gd name="connsiteX6" fmla="*/ 486823 w 510920"/>
                <a:gd name="connsiteY6" fmla="*/ 197548 h 552259"/>
                <a:gd name="connsiteX7" fmla="*/ 467106 w 510920"/>
                <a:gd name="connsiteY7" fmla="*/ 182118 h 552259"/>
                <a:gd name="connsiteX8" fmla="*/ 455390 w 510920"/>
                <a:gd name="connsiteY8" fmla="*/ 172021 h 552259"/>
                <a:gd name="connsiteX9" fmla="*/ 453199 w 510920"/>
                <a:gd name="connsiteY9" fmla="*/ 154400 h 552259"/>
                <a:gd name="connsiteX10" fmla="*/ 432340 w 510920"/>
                <a:gd name="connsiteY10" fmla="*/ 147447 h 552259"/>
                <a:gd name="connsiteX11" fmla="*/ 415290 w 510920"/>
                <a:gd name="connsiteY11" fmla="*/ 145352 h 552259"/>
                <a:gd name="connsiteX12" fmla="*/ 394525 w 510920"/>
                <a:gd name="connsiteY12" fmla="*/ 138494 h 552259"/>
                <a:gd name="connsiteX13" fmla="*/ 377952 w 510920"/>
                <a:gd name="connsiteY13" fmla="*/ 132112 h 552259"/>
                <a:gd name="connsiteX14" fmla="*/ 366236 w 510920"/>
                <a:gd name="connsiteY14" fmla="*/ 122015 h 552259"/>
                <a:gd name="connsiteX15" fmla="*/ 350234 w 510920"/>
                <a:gd name="connsiteY15" fmla="*/ 111347 h 552259"/>
                <a:gd name="connsiteX16" fmla="*/ 338995 w 510920"/>
                <a:gd name="connsiteY16" fmla="*/ 96965 h 552259"/>
                <a:gd name="connsiteX17" fmla="*/ 328232 w 510920"/>
                <a:gd name="connsiteY17" fmla="*/ 78296 h 552259"/>
                <a:gd name="connsiteX18" fmla="*/ 317564 w 510920"/>
                <a:gd name="connsiteY18" fmla="*/ 59627 h 552259"/>
                <a:gd name="connsiteX19" fmla="*/ 301561 w 510920"/>
                <a:gd name="connsiteY19" fmla="*/ 49054 h 552259"/>
                <a:gd name="connsiteX20" fmla="*/ 285560 w 510920"/>
                <a:gd name="connsiteY20" fmla="*/ 38386 h 552259"/>
                <a:gd name="connsiteX21" fmla="*/ 266319 w 510920"/>
                <a:gd name="connsiteY21" fmla="*/ 18669 h 552259"/>
                <a:gd name="connsiteX22" fmla="*/ 255651 w 510920"/>
                <a:gd name="connsiteY22" fmla="*/ 0 h 552259"/>
                <a:gd name="connsiteX23" fmla="*/ 252508 w 510920"/>
                <a:gd name="connsiteY23" fmla="*/ 25622 h 552259"/>
                <a:gd name="connsiteX24" fmla="*/ 59341 w 510920"/>
                <a:gd name="connsiteY24" fmla="*/ 10478 h 552259"/>
                <a:gd name="connsiteX25" fmla="*/ 49435 w 510920"/>
                <a:gd name="connsiteY25" fmla="*/ 126206 h 552259"/>
                <a:gd name="connsiteX26" fmla="*/ 40481 w 510920"/>
                <a:gd name="connsiteY26" fmla="*/ 233458 h 552259"/>
                <a:gd name="connsiteX27" fmla="*/ 22384 w 510920"/>
                <a:gd name="connsiteY27" fmla="*/ 239840 h 552259"/>
                <a:gd name="connsiteX28" fmla="*/ 0 w 510920"/>
                <a:gd name="connsiteY28" fmla="*/ 245745 h 552259"/>
                <a:gd name="connsiteX29" fmla="*/ 11240 w 510920"/>
                <a:gd name="connsiteY29" fmla="*/ 260128 h 552259"/>
                <a:gd name="connsiteX30" fmla="*/ 17145 w 510920"/>
                <a:gd name="connsiteY30" fmla="*/ 282607 h 552259"/>
                <a:gd name="connsiteX31" fmla="*/ 32575 w 510920"/>
                <a:gd name="connsiteY31" fmla="*/ 297466 h 552259"/>
                <a:gd name="connsiteX32" fmla="*/ 53435 w 510920"/>
                <a:gd name="connsiteY32" fmla="*/ 304419 h 552259"/>
                <a:gd name="connsiteX33" fmla="*/ 64103 w 510920"/>
                <a:gd name="connsiteY33" fmla="*/ 322993 h 552259"/>
                <a:gd name="connsiteX34" fmla="*/ 65723 w 510920"/>
                <a:gd name="connsiteY34" fmla="*/ 344900 h 552259"/>
                <a:gd name="connsiteX35" fmla="*/ 71628 w 510920"/>
                <a:gd name="connsiteY35" fmla="*/ 367284 h 552259"/>
                <a:gd name="connsiteX36" fmla="*/ 69532 w 510920"/>
                <a:gd name="connsiteY36" fmla="*/ 384334 h 552259"/>
                <a:gd name="connsiteX37" fmla="*/ 71152 w 510920"/>
                <a:gd name="connsiteY37" fmla="*/ 406241 h 552259"/>
                <a:gd name="connsiteX38" fmla="*/ 78105 w 510920"/>
                <a:gd name="connsiteY38" fmla="*/ 420053 h 552259"/>
                <a:gd name="connsiteX39" fmla="*/ 84582 w 510920"/>
                <a:gd name="connsiteY39" fmla="*/ 438245 h 552259"/>
                <a:gd name="connsiteX40" fmla="*/ 101060 w 510920"/>
                <a:gd name="connsiteY40" fmla="*/ 444627 h 552259"/>
                <a:gd name="connsiteX41" fmla="*/ 117634 w 510920"/>
                <a:gd name="connsiteY41" fmla="*/ 451009 h 552259"/>
                <a:gd name="connsiteX42" fmla="*/ 133636 w 510920"/>
                <a:gd name="connsiteY42" fmla="*/ 461582 h 552259"/>
                <a:gd name="connsiteX43" fmla="*/ 168878 w 510920"/>
                <a:gd name="connsiteY43" fmla="*/ 457295 h 552259"/>
                <a:gd name="connsiteX44" fmla="*/ 170974 w 510920"/>
                <a:gd name="connsiteY44" fmla="*/ 474917 h 552259"/>
                <a:gd name="connsiteX45" fmla="*/ 196120 w 510920"/>
                <a:gd name="connsiteY45" fmla="*/ 482346 h 552259"/>
                <a:gd name="connsiteX46" fmla="*/ 216884 w 510920"/>
                <a:gd name="connsiteY46" fmla="*/ 489204 h 552259"/>
                <a:gd name="connsiteX47" fmla="*/ 232886 w 510920"/>
                <a:gd name="connsiteY47" fmla="*/ 499872 h 552259"/>
                <a:gd name="connsiteX48" fmla="*/ 248983 w 510920"/>
                <a:gd name="connsiteY48" fmla="*/ 510540 h 552259"/>
                <a:gd name="connsiteX49" fmla="*/ 264414 w 510920"/>
                <a:gd name="connsiteY49" fmla="*/ 525399 h 552259"/>
                <a:gd name="connsiteX50" fmla="*/ 482060 w 510920"/>
                <a:gd name="connsiteY50" fmla="*/ 552260 h 552259"/>
                <a:gd name="connsiteX51" fmla="*/ 482060 w 510920"/>
                <a:gd name="connsiteY51" fmla="*/ 552260 h 552259"/>
                <a:gd name="connsiteX52" fmla="*/ 482060 w 510920"/>
                <a:gd name="connsiteY52" fmla="*/ 552260 h 55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10920" h="552259">
                  <a:moveTo>
                    <a:pt x="482060" y="552260"/>
                  </a:moveTo>
                  <a:lnTo>
                    <a:pt x="481012" y="526161"/>
                  </a:lnTo>
                  <a:lnTo>
                    <a:pt x="488347" y="466344"/>
                  </a:lnTo>
                  <a:lnTo>
                    <a:pt x="497777" y="354902"/>
                  </a:lnTo>
                  <a:lnTo>
                    <a:pt x="501396" y="290322"/>
                  </a:lnTo>
                  <a:lnTo>
                    <a:pt x="510921" y="213550"/>
                  </a:lnTo>
                  <a:lnTo>
                    <a:pt x="486823" y="197548"/>
                  </a:lnTo>
                  <a:lnTo>
                    <a:pt x="467106" y="182118"/>
                  </a:lnTo>
                  <a:lnTo>
                    <a:pt x="455390" y="172021"/>
                  </a:lnTo>
                  <a:lnTo>
                    <a:pt x="453199" y="154400"/>
                  </a:lnTo>
                  <a:lnTo>
                    <a:pt x="432340" y="147447"/>
                  </a:lnTo>
                  <a:lnTo>
                    <a:pt x="415290" y="145352"/>
                  </a:lnTo>
                  <a:lnTo>
                    <a:pt x="394525" y="138494"/>
                  </a:lnTo>
                  <a:lnTo>
                    <a:pt x="377952" y="132112"/>
                  </a:lnTo>
                  <a:lnTo>
                    <a:pt x="366236" y="122015"/>
                  </a:lnTo>
                  <a:lnTo>
                    <a:pt x="350234" y="111347"/>
                  </a:lnTo>
                  <a:lnTo>
                    <a:pt x="338995" y="96965"/>
                  </a:lnTo>
                  <a:lnTo>
                    <a:pt x="328232" y="78296"/>
                  </a:lnTo>
                  <a:lnTo>
                    <a:pt x="317564" y="59627"/>
                  </a:lnTo>
                  <a:lnTo>
                    <a:pt x="301561" y="49054"/>
                  </a:lnTo>
                  <a:lnTo>
                    <a:pt x="285560" y="38386"/>
                  </a:lnTo>
                  <a:lnTo>
                    <a:pt x="266319" y="18669"/>
                  </a:lnTo>
                  <a:lnTo>
                    <a:pt x="255651" y="0"/>
                  </a:lnTo>
                  <a:lnTo>
                    <a:pt x="252508" y="25622"/>
                  </a:lnTo>
                  <a:lnTo>
                    <a:pt x="59341" y="10478"/>
                  </a:lnTo>
                  <a:lnTo>
                    <a:pt x="49435" y="126206"/>
                  </a:lnTo>
                  <a:lnTo>
                    <a:pt x="40481" y="233458"/>
                  </a:lnTo>
                  <a:lnTo>
                    <a:pt x="22384" y="239840"/>
                  </a:lnTo>
                  <a:lnTo>
                    <a:pt x="0" y="245745"/>
                  </a:lnTo>
                  <a:lnTo>
                    <a:pt x="11240" y="260128"/>
                  </a:lnTo>
                  <a:lnTo>
                    <a:pt x="17145" y="282607"/>
                  </a:lnTo>
                  <a:lnTo>
                    <a:pt x="32575" y="297466"/>
                  </a:lnTo>
                  <a:lnTo>
                    <a:pt x="53435" y="304419"/>
                  </a:lnTo>
                  <a:lnTo>
                    <a:pt x="64103" y="322993"/>
                  </a:lnTo>
                  <a:lnTo>
                    <a:pt x="65723" y="344900"/>
                  </a:lnTo>
                  <a:lnTo>
                    <a:pt x="71628" y="367284"/>
                  </a:lnTo>
                  <a:lnTo>
                    <a:pt x="69532" y="384334"/>
                  </a:lnTo>
                  <a:lnTo>
                    <a:pt x="71152" y="406241"/>
                  </a:lnTo>
                  <a:lnTo>
                    <a:pt x="78105" y="420053"/>
                  </a:lnTo>
                  <a:lnTo>
                    <a:pt x="84582" y="438245"/>
                  </a:lnTo>
                  <a:lnTo>
                    <a:pt x="101060" y="444627"/>
                  </a:lnTo>
                  <a:lnTo>
                    <a:pt x="117634" y="451009"/>
                  </a:lnTo>
                  <a:lnTo>
                    <a:pt x="133636" y="461582"/>
                  </a:lnTo>
                  <a:lnTo>
                    <a:pt x="168878" y="457295"/>
                  </a:lnTo>
                  <a:lnTo>
                    <a:pt x="170974" y="474917"/>
                  </a:lnTo>
                  <a:lnTo>
                    <a:pt x="196120" y="482346"/>
                  </a:lnTo>
                  <a:lnTo>
                    <a:pt x="216884" y="489204"/>
                  </a:lnTo>
                  <a:lnTo>
                    <a:pt x="232886" y="499872"/>
                  </a:lnTo>
                  <a:lnTo>
                    <a:pt x="248983" y="510540"/>
                  </a:lnTo>
                  <a:lnTo>
                    <a:pt x="264414" y="525399"/>
                  </a:lnTo>
                  <a:lnTo>
                    <a:pt x="482060" y="552260"/>
                  </a:lnTo>
                  <a:lnTo>
                    <a:pt x="482060" y="552260"/>
                  </a:lnTo>
                  <a:lnTo>
                    <a:pt x="482060" y="552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7738CCC7-3B0F-18B4-A82A-EA352EA8249D}"/>
                </a:ext>
              </a:extLst>
            </p:cNvPr>
            <p:cNvSpPr/>
            <p:nvPr/>
          </p:nvSpPr>
          <p:spPr>
            <a:xfrm>
              <a:off x="-2141091" y="2424467"/>
              <a:ext cx="729974" cy="950363"/>
            </a:xfrm>
            <a:custGeom>
              <a:avLst/>
              <a:gdLst>
                <a:gd name="connsiteX0" fmla="*/ 42577 w 433482"/>
                <a:gd name="connsiteY0" fmla="*/ 548450 h 564356"/>
                <a:gd name="connsiteX1" fmla="*/ 184499 w 433482"/>
                <a:gd name="connsiteY1" fmla="*/ 553022 h 564356"/>
                <a:gd name="connsiteX2" fmla="*/ 257365 w 433482"/>
                <a:gd name="connsiteY2" fmla="*/ 557689 h 564356"/>
                <a:gd name="connsiteX3" fmla="*/ 377571 w 433482"/>
                <a:gd name="connsiteY3" fmla="*/ 563880 h 564356"/>
                <a:gd name="connsiteX4" fmla="*/ 416433 w 433482"/>
                <a:gd name="connsiteY4" fmla="*/ 564356 h 564356"/>
                <a:gd name="connsiteX5" fmla="*/ 422053 w 433482"/>
                <a:gd name="connsiteY5" fmla="*/ 413766 h 564356"/>
                <a:gd name="connsiteX6" fmla="*/ 424053 w 433482"/>
                <a:gd name="connsiteY6" fmla="*/ 362236 h 564356"/>
                <a:gd name="connsiteX7" fmla="*/ 433483 w 433482"/>
                <a:gd name="connsiteY7" fmla="*/ 250984 h 564356"/>
                <a:gd name="connsiteX8" fmla="*/ 423767 w 433482"/>
                <a:gd name="connsiteY8" fmla="*/ 154686 h 564356"/>
                <a:gd name="connsiteX9" fmla="*/ 421577 w 433482"/>
                <a:gd name="connsiteY9" fmla="*/ 137160 h 564356"/>
                <a:gd name="connsiteX10" fmla="*/ 396526 w 433482"/>
                <a:gd name="connsiteY10" fmla="*/ 95155 h 564356"/>
                <a:gd name="connsiteX11" fmla="*/ 381667 w 433482"/>
                <a:gd name="connsiteY11" fmla="*/ 76009 h 564356"/>
                <a:gd name="connsiteX12" fmla="*/ 383667 w 433482"/>
                <a:gd name="connsiteY12" fmla="*/ 24384 h 564356"/>
                <a:gd name="connsiteX13" fmla="*/ 281083 w 433482"/>
                <a:gd name="connsiteY13" fmla="*/ 16097 h 564356"/>
                <a:gd name="connsiteX14" fmla="*/ 105537 w 433482"/>
                <a:gd name="connsiteY14" fmla="*/ 3048 h 564356"/>
                <a:gd name="connsiteX15" fmla="*/ 45434 w 433482"/>
                <a:gd name="connsiteY15" fmla="*/ 0 h 564356"/>
                <a:gd name="connsiteX16" fmla="*/ 41243 w 433482"/>
                <a:gd name="connsiteY16" fmla="*/ 34004 h 564356"/>
                <a:gd name="connsiteX17" fmla="*/ 16192 w 433482"/>
                <a:gd name="connsiteY17" fmla="*/ 342138 h 564356"/>
                <a:gd name="connsiteX18" fmla="*/ 0 w 433482"/>
                <a:gd name="connsiteY18" fmla="*/ 543211 h 564356"/>
                <a:gd name="connsiteX19" fmla="*/ 42577 w 433482"/>
                <a:gd name="connsiteY19" fmla="*/ 548450 h 564356"/>
                <a:gd name="connsiteX20" fmla="*/ 42577 w 433482"/>
                <a:gd name="connsiteY20" fmla="*/ 548450 h 564356"/>
                <a:gd name="connsiteX21" fmla="*/ 42577 w 433482"/>
                <a:gd name="connsiteY21" fmla="*/ 548450 h 56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3482" h="564356">
                  <a:moveTo>
                    <a:pt x="42577" y="548450"/>
                  </a:moveTo>
                  <a:lnTo>
                    <a:pt x="184499" y="553022"/>
                  </a:lnTo>
                  <a:lnTo>
                    <a:pt x="257365" y="557689"/>
                  </a:lnTo>
                  <a:lnTo>
                    <a:pt x="377571" y="563880"/>
                  </a:lnTo>
                  <a:lnTo>
                    <a:pt x="416433" y="564356"/>
                  </a:lnTo>
                  <a:lnTo>
                    <a:pt x="422053" y="413766"/>
                  </a:lnTo>
                  <a:lnTo>
                    <a:pt x="424053" y="362236"/>
                  </a:lnTo>
                  <a:lnTo>
                    <a:pt x="433483" y="250984"/>
                  </a:lnTo>
                  <a:lnTo>
                    <a:pt x="423767" y="154686"/>
                  </a:lnTo>
                  <a:lnTo>
                    <a:pt x="421577" y="137160"/>
                  </a:lnTo>
                  <a:lnTo>
                    <a:pt x="396526" y="95155"/>
                  </a:lnTo>
                  <a:lnTo>
                    <a:pt x="381667" y="76009"/>
                  </a:lnTo>
                  <a:lnTo>
                    <a:pt x="383667" y="24384"/>
                  </a:lnTo>
                  <a:lnTo>
                    <a:pt x="281083" y="16097"/>
                  </a:lnTo>
                  <a:lnTo>
                    <a:pt x="105537" y="3048"/>
                  </a:lnTo>
                  <a:lnTo>
                    <a:pt x="45434" y="0"/>
                  </a:lnTo>
                  <a:lnTo>
                    <a:pt x="41243" y="34004"/>
                  </a:lnTo>
                  <a:lnTo>
                    <a:pt x="16192" y="342138"/>
                  </a:lnTo>
                  <a:lnTo>
                    <a:pt x="0" y="543211"/>
                  </a:lnTo>
                  <a:lnTo>
                    <a:pt x="42577" y="548450"/>
                  </a:lnTo>
                  <a:lnTo>
                    <a:pt x="42577" y="548450"/>
                  </a:lnTo>
                  <a:lnTo>
                    <a:pt x="42577" y="548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7BE7FB55-4AA1-8B7E-9B98-C6DA45ABC646}"/>
                </a:ext>
              </a:extLst>
            </p:cNvPr>
            <p:cNvSpPr/>
            <p:nvPr/>
          </p:nvSpPr>
          <p:spPr>
            <a:xfrm>
              <a:off x="-2580744" y="1583176"/>
              <a:ext cx="735428" cy="912349"/>
            </a:xfrm>
            <a:custGeom>
              <a:avLst/>
              <a:gdLst>
                <a:gd name="connsiteX0" fmla="*/ 305086 w 436721"/>
                <a:gd name="connsiteY0" fmla="*/ 541782 h 541782"/>
                <a:gd name="connsiteX1" fmla="*/ 306038 w 436721"/>
                <a:gd name="connsiteY1" fmla="*/ 498824 h 541782"/>
                <a:gd name="connsiteX2" fmla="*/ 366427 w 436721"/>
                <a:gd name="connsiteY2" fmla="*/ 501872 h 541782"/>
                <a:gd name="connsiteX3" fmla="*/ 409099 w 436721"/>
                <a:gd name="connsiteY3" fmla="*/ 507206 h 541782"/>
                <a:gd name="connsiteX4" fmla="*/ 416909 w 436721"/>
                <a:gd name="connsiteY4" fmla="*/ 408908 h 541782"/>
                <a:gd name="connsiteX5" fmla="*/ 436721 w 436721"/>
                <a:gd name="connsiteY5" fmla="*/ 178213 h 541782"/>
                <a:gd name="connsiteX6" fmla="*/ 415290 w 436721"/>
                <a:gd name="connsiteY6" fmla="*/ 175641 h 541782"/>
                <a:gd name="connsiteX7" fmla="*/ 398717 w 436721"/>
                <a:gd name="connsiteY7" fmla="*/ 169259 h 541782"/>
                <a:gd name="connsiteX8" fmla="*/ 362903 w 436721"/>
                <a:gd name="connsiteY8" fmla="*/ 143256 h 541782"/>
                <a:gd name="connsiteX9" fmla="*/ 335090 w 436721"/>
                <a:gd name="connsiteY9" fmla="*/ 122492 h 541782"/>
                <a:gd name="connsiteX10" fmla="*/ 302419 w 436721"/>
                <a:gd name="connsiteY10" fmla="*/ 105537 h 541782"/>
                <a:gd name="connsiteX11" fmla="*/ 285845 w 436721"/>
                <a:gd name="connsiteY11" fmla="*/ 99155 h 541782"/>
                <a:gd name="connsiteX12" fmla="*/ 238887 w 436721"/>
                <a:gd name="connsiteY12" fmla="*/ 93345 h 541782"/>
                <a:gd name="connsiteX13" fmla="*/ 223838 w 436721"/>
                <a:gd name="connsiteY13" fmla="*/ 74295 h 541782"/>
                <a:gd name="connsiteX14" fmla="*/ 207264 w 436721"/>
                <a:gd name="connsiteY14" fmla="*/ 67913 h 541782"/>
                <a:gd name="connsiteX15" fmla="*/ 191262 w 436721"/>
                <a:gd name="connsiteY15" fmla="*/ 57340 h 541782"/>
                <a:gd name="connsiteX16" fmla="*/ 179451 w 436721"/>
                <a:gd name="connsiteY16" fmla="*/ 47244 h 541782"/>
                <a:gd name="connsiteX17" fmla="*/ 164497 w 436721"/>
                <a:gd name="connsiteY17" fmla="*/ 28099 h 541782"/>
                <a:gd name="connsiteX18" fmla="*/ 157448 w 436721"/>
                <a:gd name="connsiteY18" fmla="*/ 14288 h 541782"/>
                <a:gd name="connsiteX19" fmla="*/ 111538 w 436721"/>
                <a:gd name="connsiteY19" fmla="*/ 0 h 541782"/>
                <a:gd name="connsiteX20" fmla="*/ 104585 w 436721"/>
                <a:gd name="connsiteY20" fmla="*/ 20669 h 541782"/>
                <a:gd name="connsiteX21" fmla="*/ 89725 w 436721"/>
                <a:gd name="connsiteY21" fmla="*/ 36100 h 541782"/>
                <a:gd name="connsiteX22" fmla="*/ 79058 w 436721"/>
                <a:gd name="connsiteY22" fmla="*/ 52102 h 541782"/>
                <a:gd name="connsiteX23" fmla="*/ 72676 w 436721"/>
                <a:gd name="connsiteY23" fmla="*/ 68580 h 541782"/>
                <a:gd name="connsiteX24" fmla="*/ 69533 w 436721"/>
                <a:gd name="connsiteY24" fmla="*/ 94107 h 541782"/>
                <a:gd name="connsiteX25" fmla="*/ 75438 w 436721"/>
                <a:gd name="connsiteY25" fmla="*/ 116396 h 541782"/>
                <a:gd name="connsiteX26" fmla="*/ 51054 w 436721"/>
                <a:gd name="connsiteY26" fmla="*/ 173831 h 541782"/>
                <a:gd name="connsiteX27" fmla="*/ 29337 w 436721"/>
                <a:gd name="connsiteY27" fmla="*/ 278987 h 541782"/>
                <a:gd name="connsiteX28" fmla="*/ 11144 w 436721"/>
                <a:gd name="connsiteY28" fmla="*/ 285464 h 541782"/>
                <a:gd name="connsiteX29" fmla="*/ 0 w 436721"/>
                <a:gd name="connsiteY29" fmla="*/ 305657 h 541782"/>
                <a:gd name="connsiteX30" fmla="*/ 11811 w 436721"/>
                <a:gd name="connsiteY30" fmla="*/ 315754 h 541782"/>
                <a:gd name="connsiteX31" fmla="*/ 14002 w 436721"/>
                <a:gd name="connsiteY31" fmla="*/ 333280 h 541782"/>
                <a:gd name="connsiteX32" fmla="*/ 20002 w 436721"/>
                <a:gd name="connsiteY32" fmla="*/ 390144 h 541782"/>
                <a:gd name="connsiteX33" fmla="*/ 12764 w 436721"/>
                <a:gd name="connsiteY33" fmla="*/ 518731 h 541782"/>
                <a:gd name="connsiteX34" fmla="*/ 103061 w 436721"/>
                <a:gd name="connsiteY34" fmla="*/ 525494 h 541782"/>
                <a:gd name="connsiteX35" fmla="*/ 137255 w 436721"/>
                <a:gd name="connsiteY35" fmla="*/ 529780 h 541782"/>
                <a:gd name="connsiteX36" fmla="*/ 188595 w 436721"/>
                <a:gd name="connsiteY36" fmla="*/ 536067 h 541782"/>
                <a:gd name="connsiteX37" fmla="*/ 305086 w 436721"/>
                <a:gd name="connsiteY37" fmla="*/ 541782 h 541782"/>
                <a:gd name="connsiteX38" fmla="*/ 305086 w 436721"/>
                <a:gd name="connsiteY38" fmla="*/ 541782 h 541782"/>
                <a:gd name="connsiteX39" fmla="*/ 305086 w 436721"/>
                <a:gd name="connsiteY39" fmla="*/ 541782 h 54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36721" h="541782">
                  <a:moveTo>
                    <a:pt x="305086" y="541782"/>
                  </a:moveTo>
                  <a:lnTo>
                    <a:pt x="306038" y="498824"/>
                  </a:lnTo>
                  <a:lnTo>
                    <a:pt x="366427" y="501872"/>
                  </a:lnTo>
                  <a:lnTo>
                    <a:pt x="409099" y="507206"/>
                  </a:lnTo>
                  <a:lnTo>
                    <a:pt x="416909" y="408908"/>
                  </a:lnTo>
                  <a:lnTo>
                    <a:pt x="436721" y="178213"/>
                  </a:lnTo>
                  <a:lnTo>
                    <a:pt x="415290" y="175641"/>
                  </a:lnTo>
                  <a:lnTo>
                    <a:pt x="398717" y="169259"/>
                  </a:lnTo>
                  <a:lnTo>
                    <a:pt x="362903" y="143256"/>
                  </a:lnTo>
                  <a:lnTo>
                    <a:pt x="335090" y="122492"/>
                  </a:lnTo>
                  <a:lnTo>
                    <a:pt x="302419" y="105537"/>
                  </a:lnTo>
                  <a:lnTo>
                    <a:pt x="285845" y="99155"/>
                  </a:lnTo>
                  <a:lnTo>
                    <a:pt x="238887" y="93345"/>
                  </a:lnTo>
                  <a:lnTo>
                    <a:pt x="223838" y="74295"/>
                  </a:lnTo>
                  <a:lnTo>
                    <a:pt x="207264" y="67913"/>
                  </a:lnTo>
                  <a:lnTo>
                    <a:pt x="191262" y="57340"/>
                  </a:lnTo>
                  <a:lnTo>
                    <a:pt x="179451" y="47244"/>
                  </a:lnTo>
                  <a:lnTo>
                    <a:pt x="164497" y="28099"/>
                  </a:lnTo>
                  <a:lnTo>
                    <a:pt x="157448" y="14288"/>
                  </a:lnTo>
                  <a:lnTo>
                    <a:pt x="111538" y="0"/>
                  </a:lnTo>
                  <a:lnTo>
                    <a:pt x="104585" y="20669"/>
                  </a:lnTo>
                  <a:lnTo>
                    <a:pt x="89725" y="36100"/>
                  </a:lnTo>
                  <a:lnTo>
                    <a:pt x="79058" y="52102"/>
                  </a:lnTo>
                  <a:lnTo>
                    <a:pt x="72676" y="68580"/>
                  </a:lnTo>
                  <a:lnTo>
                    <a:pt x="69533" y="94107"/>
                  </a:lnTo>
                  <a:lnTo>
                    <a:pt x="75438" y="116396"/>
                  </a:lnTo>
                  <a:lnTo>
                    <a:pt x="51054" y="173831"/>
                  </a:lnTo>
                  <a:lnTo>
                    <a:pt x="29337" y="278987"/>
                  </a:lnTo>
                  <a:lnTo>
                    <a:pt x="11144" y="285464"/>
                  </a:lnTo>
                  <a:lnTo>
                    <a:pt x="0" y="305657"/>
                  </a:lnTo>
                  <a:lnTo>
                    <a:pt x="11811" y="315754"/>
                  </a:lnTo>
                  <a:lnTo>
                    <a:pt x="14002" y="333280"/>
                  </a:lnTo>
                  <a:lnTo>
                    <a:pt x="20002" y="390144"/>
                  </a:lnTo>
                  <a:lnTo>
                    <a:pt x="12764" y="518731"/>
                  </a:lnTo>
                  <a:lnTo>
                    <a:pt x="103061" y="525494"/>
                  </a:lnTo>
                  <a:lnTo>
                    <a:pt x="137255" y="529780"/>
                  </a:lnTo>
                  <a:lnTo>
                    <a:pt x="188595" y="536067"/>
                  </a:lnTo>
                  <a:lnTo>
                    <a:pt x="305086" y="541782"/>
                  </a:lnTo>
                  <a:lnTo>
                    <a:pt x="305086" y="541782"/>
                  </a:lnTo>
                  <a:lnTo>
                    <a:pt x="305086" y="54178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9F73BC74-F8BF-8871-A862-031186EAAA65}"/>
                </a:ext>
              </a:extLst>
            </p:cNvPr>
            <p:cNvSpPr/>
            <p:nvPr/>
          </p:nvSpPr>
          <p:spPr>
            <a:xfrm>
              <a:off x="-1438544" y="2579091"/>
              <a:ext cx="751950" cy="821080"/>
            </a:xfrm>
            <a:custGeom>
              <a:avLst/>
              <a:gdLst>
                <a:gd name="connsiteX0" fmla="*/ 42196 w 446532"/>
                <a:gd name="connsiteY0" fmla="*/ 472916 h 487584"/>
                <a:gd name="connsiteX1" fmla="*/ 189071 w 446532"/>
                <a:gd name="connsiteY1" fmla="*/ 478155 h 487584"/>
                <a:gd name="connsiteX2" fmla="*/ 370142 w 446532"/>
                <a:gd name="connsiteY2" fmla="*/ 487585 h 487584"/>
                <a:gd name="connsiteX3" fmla="*/ 404908 w 446532"/>
                <a:gd name="connsiteY3" fmla="*/ 487490 h 487584"/>
                <a:gd name="connsiteX4" fmla="*/ 420434 w 446532"/>
                <a:gd name="connsiteY4" fmla="*/ 290989 h 487584"/>
                <a:gd name="connsiteX5" fmla="*/ 429863 w 446532"/>
                <a:gd name="connsiteY5" fmla="*/ 180023 h 487584"/>
                <a:gd name="connsiteX6" fmla="*/ 437198 w 446532"/>
                <a:gd name="connsiteY6" fmla="*/ 120491 h 487584"/>
                <a:gd name="connsiteX7" fmla="*/ 430244 w 446532"/>
                <a:gd name="connsiteY7" fmla="*/ 106680 h 487584"/>
                <a:gd name="connsiteX8" fmla="*/ 436626 w 446532"/>
                <a:gd name="connsiteY8" fmla="*/ 90202 h 487584"/>
                <a:gd name="connsiteX9" fmla="*/ 446532 w 446532"/>
                <a:gd name="connsiteY9" fmla="*/ 9430 h 487584"/>
                <a:gd name="connsiteX10" fmla="*/ 424148 w 446532"/>
                <a:gd name="connsiteY10" fmla="*/ 15335 h 487584"/>
                <a:gd name="connsiteX11" fmla="*/ 381953 w 446532"/>
                <a:gd name="connsiteY11" fmla="*/ 5810 h 487584"/>
                <a:gd name="connsiteX12" fmla="*/ 300133 w 446532"/>
                <a:gd name="connsiteY12" fmla="*/ 0 h 487584"/>
                <a:gd name="connsiteX13" fmla="*/ 239268 w 446532"/>
                <a:gd name="connsiteY13" fmla="*/ 1143 h 487584"/>
                <a:gd name="connsiteX14" fmla="*/ 212598 w 446532"/>
                <a:gd name="connsiteY14" fmla="*/ 6477 h 487584"/>
                <a:gd name="connsiteX15" fmla="*/ 162973 w 446532"/>
                <a:gd name="connsiteY15" fmla="*/ 21908 h 487584"/>
                <a:gd name="connsiteX16" fmla="*/ 137922 w 446532"/>
                <a:gd name="connsiteY16" fmla="*/ 49054 h 487584"/>
                <a:gd name="connsiteX17" fmla="*/ 139065 w 446532"/>
                <a:gd name="connsiteY17" fmla="*/ 75057 h 487584"/>
                <a:gd name="connsiteX18" fmla="*/ 117158 w 446532"/>
                <a:gd name="connsiteY18" fmla="*/ 76676 h 487584"/>
                <a:gd name="connsiteX19" fmla="*/ 104394 w 446532"/>
                <a:gd name="connsiteY19" fmla="*/ 109633 h 487584"/>
                <a:gd name="connsiteX20" fmla="*/ 91154 w 446532"/>
                <a:gd name="connsiteY20" fmla="*/ 146780 h 487584"/>
                <a:gd name="connsiteX21" fmla="*/ 80486 w 446532"/>
                <a:gd name="connsiteY21" fmla="*/ 162782 h 487584"/>
                <a:gd name="connsiteX22" fmla="*/ 15812 w 446532"/>
                <a:gd name="connsiteY22" fmla="*/ 159067 h 487584"/>
                <a:gd name="connsiteX23" fmla="*/ 6477 w 446532"/>
                <a:gd name="connsiteY23" fmla="*/ 270129 h 487584"/>
                <a:gd name="connsiteX24" fmla="*/ 4477 w 446532"/>
                <a:gd name="connsiteY24" fmla="*/ 321659 h 487584"/>
                <a:gd name="connsiteX25" fmla="*/ 0 w 446532"/>
                <a:gd name="connsiteY25" fmla="*/ 463391 h 487584"/>
                <a:gd name="connsiteX26" fmla="*/ 16002 w 446532"/>
                <a:gd name="connsiteY26" fmla="*/ 474059 h 487584"/>
                <a:gd name="connsiteX27" fmla="*/ 42196 w 446532"/>
                <a:gd name="connsiteY27" fmla="*/ 472916 h 487584"/>
                <a:gd name="connsiteX28" fmla="*/ 42196 w 446532"/>
                <a:gd name="connsiteY28" fmla="*/ 472916 h 487584"/>
                <a:gd name="connsiteX29" fmla="*/ 42196 w 446532"/>
                <a:gd name="connsiteY29" fmla="*/ 472916 h 48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46532" h="487584">
                  <a:moveTo>
                    <a:pt x="42196" y="472916"/>
                  </a:moveTo>
                  <a:lnTo>
                    <a:pt x="189071" y="478155"/>
                  </a:lnTo>
                  <a:lnTo>
                    <a:pt x="370142" y="487585"/>
                  </a:lnTo>
                  <a:lnTo>
                    <a:pt x="404908" y="487490"/>
                  </a:lnTo>
                  <a:lnTo>
                    <a:pt x="420434" y="290989"/>
                  </a:lnTo>
                  <a:lnTo>
                    <a:pt x="429863" y="180023"/>
                  </a:lnTo>
                  <a:lnTo>
                    <a:pt x="437198" y="120491"/>
                  </a:lnTo>
                  <a:lnTo>
                    <a:pt x="430244" y="106680"/>
                  </a:lnTo>
                  <a:lnTo>
                    <a:pt x="436626" y="90202"/>
                  </a:lnTo>
                  <a:lnTo>
                    <a:pt x="446532" y="9430"/>
                  </a:lnTo>
                  <a:lnTo>
                    <a:pt x="424148" y="15335"/>
                  </a:lnTo>
                  <a:lnTo>
                    <a:pt x="381953" y="5810"/>
                  </a:lnTo>
                  <a:lnTo>
                    <a:pt x="300133" y="0"/>
                  </a:lnTo>
                  <a:lnTo>
                    <a:pt x="239268" y="1143"/>
                  </a:lnTo>
                  <a:lnTo>
                    <a:pt x="212598" y="6477"/>
                  </a:lnTo>
                  <a:lnTo>
                    <a:pt x="162973" y="21908"/>
                  </a:lnTo>
                  <a:lnTo>
                    <a:pt x="137922" y="49054"/>
                  </a:lnTo>
                  <a:lnTo>
                    <a:pt x="139065" y="75057"/>
                  </a:lnTo>
                  <a:lnTo>
                    <a:pt x="117158" y="76676"/>
                  </a:lnTo>
                  <a:lnTo>
                    <a:pt x="104394" y="109633"/>
                  </a:lnTo>
                  <a:lnTo>
                    <a:pt x="91154" y="146780"/>
                  </a:lnTo>
                  <a:lnTo>
                    <a:pt x="80486" y="162782"/>
                  </a:lnTo>
                  <a:lnTo>
                    <a:pt x="15812" y="159067"/>
                  </a:lnTo>
                  <a:lnTo>
                    <a:pt x="6477" y="270129"/>
                  </a:lnTo>
                  <a:lnTo>
                    <a:pt x="4477" y="321659"/>
                  </a:lnTo>
                  <a:lnTo>
                    <a:pt x="0" y="463391"/>
                  </a:lnTo>
                  <a:lnTo>
                    <a:pt x="16002" y="474059"/>
                  </a:lnTo>
                  <a:lnTo>
                    <a:pt x="42196" y="472916"/>
                  </a:lnTo>
                  <a:lnTo>
                    <a:pt x="42196" y="472916"/>
                  </a:lnTo>
                  <a:lnTo>
                    <a:pt x="42196" y="4729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3EE9F6BC-14CC-E3AA-971F-8B9DED20A662}"/>
                </a:ext>
              </a:extLst>
            </p:cNvPr>
            <p:cNvSpPr/>
            <p:nvPr/>
          </p:nvSpPr>
          <p:spPr>
            <a:xfrm>
              <a:off x="-1229544" y="965159"/>
              <a:ext cx="895025" cy="753874"/>
            </a:xfrm>
            <a:custGeom>
              <a:avLst/>
              <a:gdLst>
                <a:gd name="connsiteX0" fmla="*/ 104680 w 531495"/>
                <a:gd name="connsiteY0" fmla="*/ 447675 h 447675"/>
                <a:gd name="connsiteX1" fmla="*/ 111062 w 531495"/>
                <a:gd name="connsiteY1" fmla="*/ 431197 h 447675"/>
                <a:gd name="connsiteX2" fmla="*/ 130207 w 531495"/>
                <a:gd name="connsiteY2" fmla="*/ 416242 h 447675"/>
                <a:gd name="connsiteX3" fmla="*/ 376809 w 531495"/>
                <a:gd name="connsiteY3" fmla="*/ 420719 h 447675"/>
                <a:gd name="connsiteX4" fmla="*/ 458438 w 531495"/>
                <a:gd name="connsiteY4" fmla="*/ 426434 h 447675"/>
                <a:gd name="connsiteX5" fmla="*/ 523018 w 531495"/>
                <a:gd name="connsiteY5" fmla="*/ 430054 h 447675"/>
                <a:gd name="connsiteX6" fmla="*/ 531495 w 531495"/>
                <a:gd name="connsiteY6" fmla="*/ 396526 h 447675"/>
                <a:gd name="connsiteX7" fmla="*/ 488252 w 531495"/>
                <a:gd name="connsiteY7" fmla="*/ 395478 h 447675"/>
                <a:gd name="connsiteX8" fmla="*/ 493014 w 531495"/>
                <a:gd name="connsiteY8" fmla="*/ 357092 h 447675"/>
                <a:gd name="connsiteX9" fmla="*/ 495491 w 531495"/>
                <a:gd name="connsiteY9" fmla="*/ 266509 h 447675"/>
                <a:gd name="connsiteX10" fmla="*/ 499110 w 531495"/>
                <a:gd name="connsiteY10" fmla="*/ 202025 h 447675"/>
                <a:gd name="connsiteX11" fmla="*/ 504349 w 531495"/>
                <a:gd name="connsiteY11" fmla="*/ 159448 h 447675"/>
                <a:gd name="connsiteX12" fmla="*/ 509492 w 531495"/>
                <a:gd name="connsiteY12" fmla="*/ 47530 h 447675"/>
                <a:gd name="connsiteX13" fmla="*/ 513207 w 531495"/>
                <a:gd name="connsiteY13" fmla="*/ 17717 h 447675"/>
                <a:gd name="connsiteX14" fmla="*/ 478536 w 531495"/>
                <a:gd name="connsiteY14" fmla="*/ 17717 h 447675"/>
                <a:gd name="connsiteX15" fmla="*/ 250603 w 531495"/>
                <a:gd name="connsiteY15" fmla="*/ 2572 h 447675"/>
                <a:gd name="connsiteX16" fmla="*/ 194596 w 531495"/>
                <a:gd name="connsiteY16" fmla="*/ 0 h 447675"/>
                <a:gd name="connsiteX17" fmla="*/ 189357 w 531495"/>
                <a:gd name="connsiteY17" fmla="*/ 42672 h 447675"/>
                <a:gd name="connsiteX18" fmla="*/ 129064 w 531495"/>
                <a:gd name="connsiteY18" fmla="*/ 39529 h 447675"/>
                <a:gd name="connsiteX19" fmla="*/ 68771 w 531495"/>
                <a:gd name="connsiteY19" fmla="*/ 36385 h 447675"/>
                <a:gd name="connsiteX20" fmla="*/ 65151 w 531495"/>
                <a:gd name="connsiteY20" fmla="*/ 100870 h 447675"/>
                <a:gd name="connsiteX21" fmla="*/ 52292 w 531495"/>
                <a:gd name="connsiteY21" fmla="*/ 99346 h 447675"/>
                <a:gd name="connsiteX22" fmla="*/ 29908 w 531495"/>
                <a:gd name="connsiteY22" fmla="*/ 105251 h 447675"/>
                <a:gd name="connsiteX23" fmla="*/ 20383 w 531495"/>
                <a:gd name="connsiteY23" fmla="*/ 181927 h 447675"/>
                <a:gd name="connsiteX24" fmla="*/ 16764 w 531495"/>
                <a:gd name="connsiteY24" fmla="*/ 246412 h 447675"/>
                <a:gd name="connsiteX25" fmla="*/ 7429 w 531495"/>
                <a:gd name="connsiteY25" fmla="*/ 357759 h 447675"/>
                <a:gd name="connsiteX26" fmla="*/ 0 w 531495"/>
                <a:gd name="connsiteY26" fmla="*/ 417481 h 447675"/>
                <a:gd name="connsiteX27" fmla="*/ 1143 w 531495"/>
                <a:gd name="connsiteY27" fmla="*/ 443579 h 447675"/>
                <a:gd name="connsiteX28" fmla="*/ 100394 w 531495"/>
                <a:gd name="connsiteY28" fmla="*/ 447199 h 447675"/>
                <a:gd name="connsiteX29" fmla="*/ 104680 w 531495"/>
                <a:gd name="connsiteY29" fmla="*/ 447675 h 447675"/>
                <a:gd name="connsiteX30" fmla="*/ 104680 w 531495"/>
                <a:gd name="connsiteY30" fmla="*/ 447675 h 447675"/>
                <a:gd name="connsiteX31" fmla="*/ 104680 w 531495"/>
                <a:gd name="connsiteY31" fmla="*/ 447675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31495" h="447675">
                  <a:moveTo>
                    <a:pt x="104680" y="447675"/>
                  </a:moveTo>
                  <a:lnTo>
                    <a:pt x="111062" y="431197"/>
                  </a:lnTo>
                  <a:lnTo>
                    <a:pt x="130207" y="416242"/>
                  </a:lnTo>
                  <a:lnTo>
                    <a:pt x="376809" y="420719"/>
                  </a:lnTo>
                  <a:lnTo>
                    <a:pt x="458438" y="426434"/>
                  </a:lnTo>
                  <a:lnTo>
                    <a:pt x="523018" y="430054"/>
                  </a:lnTo>
                  <a:lnTo>
                    <a:pt x="531495" y="396526"/>
                  </a:lnTo>
                  <a:lnTo>
                    <a:pt x="488252" y="395478"/>
                  </a:lnTo>
                  <a:lnTo>
                    <a:pt x="493014" y="357092"/>
                  </a:lnTo>
                  <a:lnTo>
                    <a:pt x="495491" y="266509"/>
                  </a:lnTo>
                  <a:lnTo>
                    <a:pt x="499110" y="202025"/>
                  </a:lnTo>
                  <a:lnTo>
                    <a:pt x="504349" y="159448"/>
                  </a:lnTo>
                  <a:lnTo>
                    <a:pt x="509492" y="47530"/>
                  </a:lnTo>
                  <a:lnTo>
                    <a:pt x="513207" y="17717"/>
                  </a:lnTo>
                  <a:lnTo>
                    <a:pt x="478536" y="17717"/>
                  </a:lnTo>
                  <a:lnTo>
                    <a:pt x="250603" y="2572"/>
                  </a:lnTo>
                  <a:lnTo>
                    <a:pt x="194596" y="0"/>
                  </a:lnTo>
                  <a:lnTo>
                    <a:pt x="189357" y="42672"/>
                  </a:lnTo>
                  <a:lnTo>
                    <a:pt x="129064" y="39529"/>
                  </a:lnTo>
                  <a:lnTo>
                    <a:pt x="68771" y="36385"/>
                  </a:lnTo>
                  <a:lnTo>
                    <a:pt x="65151" y="100870"/>
                  </a:lnTo>
                  <a:lnTo>
                    <a:pt x="52292" y="99346"/>
                  </a:lnTo>
                  <a:lnTo>
                    <a:pt x="29908" y="105251"/>
                  </a:lnTo>
                  <a:lnTo>
                    <a:pt x="20383" y="181927"/>
                  </a:lnTo>
                  <a:lnTo>
                    <a:pt x="16764" y="246412"/>
                  </a:lnTo>
                  <a:lnTo>
                    <a:pt x="7429" y="357759"/>
                  </a:lnTo>
                  <a:lnTo>
                    <a:pt x="0" y="417481"/>
                  </a:lnTo>
                  <a:lnTo>
                    <a:pt x="1143" y="443579"/>
                  </a:lnTo>
                  <a:lnTo>
                    <a:pt x="100394" y="447199"/>
                  </a:lnTo>
                  <a:lnTo>
                    <a:pt x="104680" y="447675"/>
                  </a:lnTo>
                  <a:lnTo>
                    <a:pt x="104680" y="447675"/>
                  </a:lnTo>
                  <a:lnTo>
                    <a:pt x="104680" y="4476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711036F6-0DC7-D26A-8B45-98F7CE805266}"/>
                </a:ext>
              </a:extLst>
            </p:cNvPr>
            <p:cNvSpPr/>
            <p:nvPr/>
          </p:nvSpPr>
          <p:spPr>
            <a:xfrm>
              <a:off x="-495721" y="1632578"/>
              <a:ext cx="501246" cy="981479"/>
            </a:xfrm>
            <a:custGeom>
              <a:avLst/>
              <a:gdLst>
                <a:gd name="connsiteX0" fmla="*/ 49244 w 297656"/>
                <a:gd name="connsiteY0" fmla="*/ 582835 h 582834"/>
                <a:gd name="connsiteX1" fmla="*/ 67913 w 297656"/>
                <a:gd name="connsiteY1" fmla="*/ 572167 h 582834"/>
                <a:gd name="connsiteX2" fmla="*/ 86106 w 297656"/>
                <a:gd name="connsiteY2" fmla="*/ 565690 h 582834"/>
                <a:gd name="connsiteX3" fmla="*/ 102108 w 297656"/>
                <a:gd name="connsiteY3" fmla="*/ 576358 h 582834"/>
                <a:gd name="connsiteX4" fmla="*/ 123539 w 297656"/>
                <a:gd name="connsiteY4" fmla="*/ 579025 h 582834"/>
                <a:gd name="connsiteX5" fmla="*/ 141637 w 297656"/>
                <a:gd name="connsiteY5" fmla="*/ 572548 h 582834"/>
                <a:gd name="connsiteX6" fmla="*/ 152305 w 297656"/>
                <a:gd name="connsiteY6" fmla="*/ 556546 h 582834"/>
                <a:gd name="connsiteX7" fmla="*/ 184880 w 297656"/>
                <a:gd name="connsiteY7" fmla="*/ 538925 h 582834"/>
                <a:gd name="connsiteX8" fmla="*/ 200882 w 297656"/>
                <a:gd name="connsiteY8" fmla="*/ 549593 h 582834"/>
                <a:gd name="connsiteX9" fmla="*/ 216408 w 297656"/>
                <a:gd name="connsiteY9" fmla="*/ 564451 h 582834"/>
                <a:gd name="connsiteX10" fmla="*/ 227648 w 297656"/>
                <a:gd name="connsiteY10" fmla="*/ 578834 h 582834"/>
                <a:gd name="connsiteX11" fmla="*/ 253841 w 297656"/>
                <a:gd name="connsiteY11" fmla="*/ 577787 h 582834"/>
                <a:gd name="connsiteX12" fmla="*/ 268224 w 297656"/>
                <a:gd name="connsiteY12" fmla="*/ 566547 h 582834"/>
                <a:gd name="connsiteX13" fmla="*/ 275082 w 297656"/>
                <a:gd name="connsiteY13" fmla="*/ 545783 h 582834"/>
                <a:gd name="connsiteX14" fmla="*/ 254222 w 297656"/>
                <a:gd name="connsiteY14" fmla="*/ 538829 h 582834"/>
                <a:gd name="connsiteX15" fmla="*/ 237649 w 297656"/>
                <a:gd name="connsiteY15" fmla="*/ 532543 h 582834"/>
                <a:gd name="connsiteX16" fmla="*/ 216884 w 297656"/>
                <a:gd name="connsiteY16" fmla="*/ 525589 h 582834"/>
                <a:gd name="connsiteX17" fmla="*/ 206121 w 297656"/>
                <a:gd name="connsiteY17" fmla="*/ 507016 h 582834"/>
                <a:gd name="connsiteX18" fmla="*/ 213074 w 297656"/>
                <a:gd name="connsiteY18" fmla="*/ 486156 h 582834"/>
                <a:gd name="connsiteX19" fmla="*/ 223171 w 297656"/>
                <a:gd name="connsiteY19" fmla="*/ 474440 h 582834"/>
                <a:gd name="connsiteX20" fmla="*/ 250412 w 297656"/>
                <a:gd name="connsiteY20" fmla="*/ 464820 h 582834"/>
                <a:gd name="connsiteX21" fmla="*/ 269558 w 297656"/>
                <a:gd name="connsiteY21" fmla="*/ 449866 h 582834"/>
                <a:gd name="connsiteX22" fmla="*/ 276511 w 297656"/>
                <a:gd name="connsiteY22" fmla="*/ 429101 h 582834"/>
                <a:gd name="connsiteX23" fmla="*/ 275368 w 297656"/>
                <a:gd name="connsiteY23" fmla="*/ 403003 h 582834"/>
                <a:gd name="connsiteX24" fmla="*/ 268891 w 297656"/>
                <a:gd name="connsiteY24" fmla="*/ 384905 h 582834"/>
                <a:gd name="connsiteX25" fmla="*/ 257651 w 297656"/>
                <a:gd name="connsiteY25" fmla="*/ 370522 h 582834"/>
                <a:gd name="connsiteX26" fmla="*/ 250698 w 297656"/>
                <a:gd name="connsiteY26" fmla="*/ 356711 h 582834"/>
                <a:gd name="connsiteX27" fmla="*/ 240506 w 297656"/>
                <a:gd name="connsiteY27" fmla="*/ 333851 h 582834"/>
                <a:gd name="connsiteX28" fmla="*/ 233553 w 297656"/>
                <a:gd name="connsiteY28" fmla="*/ 319945 h 582834"/>
                <a:gd name="connsiteX29" fmla="*/ 223361 w 297656"/>
                <a:gd name="connsiteY29" fmla="*/ 297085 h 582834"/>
                <a:gd name="connsiteX30" fmla="*/ 230791 w 297656"/>
                <a:gd name="connsiteY30" fmla="*/ 272034 h 582834"/>
                <a:gd name="connsiteX31" fmla="*/ 237744 w 297656"/>
                <a:gd name="connsiteY31" fmla="*/ 251269 h 582834"/>
                <a:gd name="connsiteX32" fmla="*/ 245650 w 297656"/>
                <a:gd name="connsiteY32" fmla="*/ 221933 h 582834"/>
                <a:gd name="connsiteX33" fmla="*/ 239173 w 297656"/>
                <a:gd name="connsiteY33" fmla="*/ 203835 h 582834"/>
                <a:gd name="connsiteX34" fmla="*/ 233267 w 297656"/>
                <a:gd name="connsiteY34" fmla="*/ 181451 h 582834"/>
                <a:gd name="connsiteX35" fmla="*/ 231648 w 297656"/>
                <a:gd name="connsiteY35" fmla="*/ 159639 h 582834"/>
                <a:gd name="connsiteX36" fmla="*/ 242792 w 297656"/>
                <a:gd name="connsiteY36" fmla="*/ 139446 h 582834"/>
                <a:gd name="connsiteX37" fmla="*/ 262033 w 297656"/>
                <a:gd name="connsiteY37" fmla="*/ 124492 h 582834"/>
                <a:gd name="connsiteX38" fmla="*/ 276416 w 297656"/>
                <a:gd name="connsiteY38" fmla="*/ 113252 h 582834"/>
                <a:gd name="connsiteX39" fmla="*/ 288131 w 297656"/>
                <a:gd name="connsiteY39" fmla="*/ 88773 h 582834"/>
                <a:gd name="connsiteX40" fmla="*/ 295561 w 297656"/>
                <a:gd name="connsiteY40" fmla="*/ 63722 h 582834"/>
                <a:gd name="connsiteX41" fmla="*/ 297656 w 297656"/>
                <a:gd name="connsiteY41" fmla="*/ 46672 h 582834"/>
                <a:gd name="connsiteX42" fmla="*/ 280607 w 297656"/>
                <a:gd name="connsiteY42" fmla="*/ 44577 h 582834"/>
                <a:gd name="connsiteX43" fmla="*/ 258699 w 297656"/>
                <a:gd name="connsiteY43" fmla="*/ 46196 h 582834"/>
                <a:gd name="connsiteX44" fmla="*/ 241078 w 297656"/>
                <a:gd name="connsiteY44" fmla="*/ 48292 h 582834"/>
                <a:gd name="connsiteX45" fmla="*/ 243650 w 297656"/>
                <a:gd name="connsiteY45" fmla="*/ 27051 h 582834"/>
                <a:gd name="connsiteX46" fmla="*/ 237268 w 297656"/>
                <a:gd name="connsiteY46" fmla="*/ 8953 h 582834"/>
                <a:gd name="connsiteX47" fmla="*/ 216408 w 297656"/>
                <a:gd name="connsiteY47" fmla="*/ 2000 h 582834"/>
                <a:gd name="connsiteX48" fmla="*/ 194500 w 297656"/>
                <a:gd name="connsiteY48" fmla="*/ 3619 h 582834"/>
                <a:gd name="connsiteX49" fmla="*/ 146971 w 297656"/>
                <a:gd name="connsiteY49" fmla="*/ 2095 h 582834"/>
                <a:gd name="connsiteX50" fmla="*/ 116586 w 297656"/>
                <a:gd name="connsiteY50" fmla="*/ 2667 h 582834"/>
                <a:gd name="connsiteX51" fmla="*/ 95155 w 297656"/>
                <a:gd name="connsiteY51" fmla="*/ 0 h 582834"/>
                <a:gd name="connsiteX52" fmla="*/ 90964 w 297656"/>
                <a:gd name="connsiteY52" fmla="*/ 34099 h 582834"/>
                <a:gd name="connsiteX53" fmla="*/ 85725 w 297656"/>
                <a:gd name="connsiteY53" fmla="*/ 76771 h 582834"/>
                <a:gd name="connsiteX54" fmla="*/ 74771 w 297656"/>
                <a:gd name="connsiteY54" fmla="*/ 200882 h 582834"/>
                <a:gd name="connsiteX55" fmla="*/ 71152 w 297656"/>
                <a:gd name="connsiteY55" fmla="*/ 265271 h 582834"/>
                <a:gd name="connsiteX56" fmla="*/ 67437 w 297656"/>
                <a:gd name="connsiteY56" fmla="*/ 295180 h 582834"/>
                <a:gd name="connsiteX57" fmla="*/ 56769 w 297656"/>
                <a:gd name="connsiteY57" fmla="*/ 311182 h 582834"/>
                <a:gd name="connsiteX58" fmla="*/ 29146 w 297656"/>
                <a:gd name="connsiteY58" fmla="*/ 359664 h 582834"/>
                <a:gd name="connsiteX59" fmla="*/ 12097 w 297656"/>
                <a:gd name="connsiteY59" fmla="*/ 392144 h 582834"/>
                <a:gd name="connsiteX60" fmla="*/ 8954 w 297656"/>
                <a:gd name="connsiteY60" fmla="*/ 417767 h 582834"/>
                <a:gd name="connsiteX61" fmla="*/ 0 w 297656"/>
                <a:gd name="connsiteY61" fmla="*/ 524827 h 582834"/>
                <a:gd name="connsiteX62" fmla="*/ 16097 w 297656"/>
                <a:gd name="connsiteY62" fmla="*/ 535400 h 582834"/>
                <a:gd name="connsiteX63" fmla="*/ 32671 w 297656"/>
                <a:gd name="connsiteY63" fmla="*/ 541782 h 582834"/>
                <a:gd name="connsiteX64" fmla="*/ 39053 w 297656"/>
                <a:gd name="connsiteY64" fmla="*/ 559880 h 582834"/>
                <a:gd name="connsiteX65" fmla="*/ 45529 w 297656"/>
                <a:gd name="connsiteY65" fmla="*/ 577977 h 582834"/>
                <a:gd name="connsiteX66" fmla="*/ 49244 w 297656"/>
                <a:gd name="connsiteY66" fmla="*/ 582835 h 582834"/>
                <a:gd name="connsiteX67" fmla="*/ 49244 w 297656"/>
                <a:gd name="connsiteY67" fmla="*/ 582835 h 582834"/>
                <a:gd name="connsiteX68" fmla="*/ 49244 w 297656"/>
                <a:gd name="connsiteY68" fmla="*/ 582835 h 58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97656" h="582834">
                  <a:moveTo>
                    <a:pt x="49244" y="582835"/>
                  </a:moveTo>
                  <a:lnTo>
                    <a:pt x="67913" y="572167"/>
                  </a:lnTo>
                  <a:lnTo>
                    <a:pt x="86106" y="565690"/>
                  </a:lnTo>
                  <a:lnTo>
                    <a:pt x="102108" y="576358"/>
                  </a:lnTo>
                  <a:lnTo>
                    <a:pt x="123539" y="579025"/>
                  </a:lnTo>
                  <a:lnTo>
                    <a:pt x="141637" y="572548"/>
                  </a:lnTo>
                  <a:lnTo>
                    <a:pt x="152305" y="556546"/>
                  </a:lnTo>
                  <a:lnTo>
                    <a:pt x="184880" y="538925"/>
                  </a:lnTo>
                  <a:lnTo>
                    <a:pt x="200882" y="549593"/>
                  </a:lnTo>
                  <a:lnTo>
                    <a:pt x="216408" y="564451"/>
                  </a:lnTo>
                  <a:lnTo>
                    <a:pt x="227648" y="578834"/>
                  </a:lnTo>
                  <a:lnTo>
                    <a:pt x="253841" y="577787"/>
                  </a:lnTo>
                  <a:lnTo>
                    <a:pt x="268224" y="566547"/>
                  </a:lnTo>
                  <a:lnTo>
                    <a:pt x="275082" y="545783"/>
                  </a:lnTo>
                  <a:lnTo>
                    <a:pt x="254222" y="538829"/>
                  </a:lnTo>
                  <a:lnTo>
                    <a:pt x="237649" y="532543"/>
                  </a:lnTo>
                  <a:lnTo>
                    <a:pt x="216884" y="525589"/>
                  </a:lnTo>
                  <a:lnTo>
                    <a:pt x="206121" y="507016"/>
                  </a:lnTo>
                  <a:lnTo>
                    <a:pt x="213074" y="486156"/>
                  </a:lnTo>
                  <a:lnTo>
                    <a:pt x="223171" y="474440"/>
                  </a:lnTo>
                  <a:lnTo>
                    <a:pt x="250412" y="464820"/>
                  </a:lnTo>
                  <a:lnTo>
                    <a:pt x="269558" y="449866"/>
                  </a:lnTo>
                  <a:lnTo>
                    <a:pt x="276511" y="429101"/>
                  </a:lnTo>
                  <a:lnTo>
                    <a:pt x="275368" y="403003"/>
                  </a:lnTo>
                  <a:lnTo>
                    <a:pt x="268891" y="384905"/>
                  </a:lnTo>
                  <a:lnTo>
                    <a:pt x="257651" y="370522"/>
                  </a:lnTo>
                  <a:lnTo>
                    <a:pt x="250698" y="356711"/>
                  </a:lnTo>
                  <a:lnTo>
                    <a:pt x="240506" y="333851"/>
                  </a:lnTo>
                  <a:lnTo>
                    <a:pt x="233553" y="319945"/>
                  </a:lnTo>
                  <a:lnTo>
                    <a:pt x="223361" y="297085"/>
                  </a:lnTo>
                  <a:lnTo>
                    <a:pt x="230791" y="272034"/>
                  </a:lnTo>
                  <a:lnTo>
                    <a:pt x="237744" y="251269"/>
                  </a:lnTo>
                  <a:lnTo>
                    <a:pt x="245650" y="221933"/>
                  </a:lnTo>
                  <a:lnTo>
                    <a:pt x="239173" y="203835"/>
                  </a:lnTo>
                  <a:lnTo>
                    <a:pt x="233267" y="181451"/>
                  </a:lnTo>
                  <a:lnTo>
                    <a:pt x="231648" y="159639"/>
                  </a:lnTo>
                  <a:lnTo>
                    <a:pt x="242792" y="139446"/>
                  </a:lnTo>
                  <a:lnTo>
                    <a:pt x="262033" y="124492"/>
                  </a:lnTo>
                  <a:lnTo>
                    <a:pt x="276416" y="113252"/>
                  </a:lnTo>
                  <a:lnTo>
                    <a:pt x="288131" y="88773"/>
                  </a:lnTo>
                  <a:lnTo>
                    <a:pt x="295561" y="63722"/>
                  </a:lnTo>
                  <a:lnTo>
                    <a:pt x="297656" y="46672"/>
                  </a:lnTo>
                  <a:lnTo>
                    <a:pt x="280607" y="44577"/>
                  </a:lnTo>
                  <a:lnTo>
                    <a:pt x="258699" y="46196"/>
                  </a:lnTo>
                  <a:lnTo>
                    <a:pt x="241078" y="48292"/>
                  </a:lnTo>
                  <a:lnTo>
                    <a:pt x="243650" y="27051"/>
                  </a:lnTo>
                  <a:lnTo>
                    <a:pt x="237268" y="8953"/>
                  </a:lnTo>
                  <a:lnTo>
                    <a:pt x="216408" y="2000"/>
                  </a:lnTo>
                  <a:lnTo>
                    <a:pt x="194500" y="3619"/>
                  </a:lnTo>
                  <a:lnTo>
                    <a:pt x="146971" y="2095"/>
                  </a:lnTo>
                  <a:lnTo>
                    <a:pt x="116586" y="2667"/>
                  </a:lnTo>
                  <a:lnTo>
                    <a:pt x="95155" y="0"/>
                  </a:lnTo>
                  <a:lnTo>
                    <a:pt x="90964" y="34099"/>
                  </a:lnTo>
                  <a:lnTo>
                    <a:pt x="85725" y="76771"/>
                  </a:lnTo>
                  <a:lnTo>
                    <a:pt x="74771" y="200882"/>
                  </a:lnTo>
                  <a:lnTo>
                    <a:pt x="71152" y="265271"/>
                  </a:lnTo>
                  <a:lnTo>
                    <a:pt x="67437" y="295180"/>
                  </a:lnTo>
                  <a:lnTo>
                    <a:pt x="56769" y="311182"/>
                  </a:lnTo>
                  <a:lnTo>
                    <a:pt x="29146" y="359664"/>
                  </a:lnTo>
                  <a:lnTo>
                    <a:pt x="12097" y="392144"/>
                  </a:lnTo>
                  <a:lnTo>
                    <a:pt x="8954" y="417767"/>
                  </a:lnTo>
                  <a:lnTo>
                    <a:pt x="0" y="524827"/>
                  </a:lnTo>
                  <a:lnTo>
                    <a:pt x="16097" y="535400"/>
                  </a:lnTo>
                  <a:lnTo>
                    <a:pt x="32671" y="541782"/>
                  </a:lnTo>
                  <a:lnTo>
                    <a:pt x="39053" y="559880"/>
                  </a:lnTo>
                  <a:lnTo>
                    <a:pt x="45529" y="577977"/>
                  </a:lnTo>
                  <a:lnTo>
                    <a:pt x="49244" y="582835"/>
                  </a:lnTo>
                  <a:lnTo>
                    <a:pt x="49244" y="582835"/>
                  </a:lnTo>
                  <a:lnTo>
                    <a:pt x="49244" y="58283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84B39FE9-2034-9841-C7B8-46219A506041}"/>
                </a:ext>
              </a:extLst>
            </p:cNvPr>
            <p:cNvSpPr/>
            <p:nvPr/>
          </p:nvSpPr>
          <p:spPr>
            <a:xfrm>
              <a:off x="-756047" y="2513167"/>
              <a:ext cx="697412" cy="904809"/>
            </a:xfrm>
            <a:custGeom>
              <a:avLst/>
              <a:gdLst>
                <a:gd name="connsiteX0" fmla="*/ 123349 w 414146"/>
                <a:gd name="connsiteY0" fmla="*/ 534734 h 537305"/>
                <a:gd name="connsiteX1" fmla="*/ 179165 w 414146"/>
                <a:gd name="connsiteY1" fmla="*/ 537305 h 537305"/>
                <a:gd name="connsiteX2" fmla="*/ 399669 w 414146"/>
                <a:gd name="connsiteY2" fmla="*/ 534162 h 537305"/>
                <a:gd name="connsiteX3" fmla="*/ 405860 w 414146"/>
                <a:gd name="connsiteY3" fmla="*/ 344043 h 537305"/>
                <a:gd name="connsiteX4" fmla="*/ 408432 w 414146"/>
                <a:gd name="connsiteY4" fmla="*/ 288036 h 537305"/>
                <a:gd name="connsiteX5" fmla="*/ 414147 w 414146"/>
                <a:gd name="connsiteY5" fmla="*/ 171641 h 537305"/>
                <a:gd name="connsiteX6" fmla="*/ 398240 w 414146"/>
                <a:gd name="connsiteY6" fmla="*/ 160973 h 537305"/>
                <a:gd name="connsiteX7" fmla="*/ 380714 w 414146"/>
                <a:gd name="connsiteY7" fmla="*/ 163163 h 537305"/>
                <a:gd name="connsiteX8" fmla="*/ 382810 w 414146"/>
                <a:gd name="connsiteY8" fmla="*/ 146018 h 537305"/>
                <a:gd name="connsiteX9" fmla="*/ 384905 w 414146"/>
                <a:gd name="connsiteY9" fmla="*/ 128969 h 537305"/>
                <a:gd name="connsiteX10" fmla="*/ 397097 w 414146"/>
                <a:gd name="connsiteY10" fmla="*/ 100108 h 537305"/>
                <a:gd name="connsiteX11" fmla="*/ 382238 w 414146"/>
                <a:gd name="connsiteY11" fmla="*/ 80963 h 537305"/>
                <a:gd name="connsiteX12" fmla="*/ 377380 w 414146"/>
                <a:gd name="connsiteY12" fmla="*/ 50006 h 537305"/>
                <a:gd name="connsiteX13" fmla="*/ 342805 w 414146"/>
                <a:gd name="connsiteY13" fmla="*/ 15335 h 537305"/>
                <a:gd name="connsiteX14" fmla="*/ 306134 w 414146"/>
                <a:gd name="connsiteY14" fmla="*/ 32480 h 537305"/>
                <a:gd name="connsiteX15" fmla="*/ 295561 w 414146"/>
                <a:gd name="connsiteY15" fmla="*/ 48578 h 537305"/>
                <a:gd name="connsiteX16" fmla="*/ 277463 w 414146"/>
                <a:gd name="connsiteY16" fmla="*/ 54959 h 537305"/>
                <a:gd name="connsiteX17" fmla="*/ 256222 w 414146"/>
                <a:gd name="connsiteY17" fmla="*/ 52388 h 537305"/>
                <a:gd name="connsiteX18" fmla="*/ 236029 w 414146"/>
                <a:gd name="connsiteY18" fmla="*/ 41243 h 537305"/>
                <a:gd name="connsiteX19" fmla="*/ 213170 w 414146"/>
                <a:gd name="connsiteY19" fmla="*/ 51435 h 537305"/>
                <a:gd name="connsiteX20" fmla="*/ 202025 w 414146"/>
                <a:gd name="connsiteY20" fmla="*/ 36957 h 537305"/>
                <a:gd name="connsiteX21" fmla="*/ 190881 w 414146"/>
                <a:gd name="connsiteY21" fmla="*/ 22574 h 537305"/>
                <a:gd name="connsiteX22" fmla="*/ 179165 w 414146"/>
                <a:gd name="connsiteY22" fmla="*/ 12478 h 537305"/>
                <a:gd name="connsiteX23" fmla="*/ 163163 w 414146"/>
                <a:gd name="connsiteY23" fmla="*/ 1810 h 537305"/>
                <a:gd name="connsiteX24" fmla="*/ 42577 w 414146"/>
                <a:gd name="connsiteY24" fmla="*/ 0 h 537305"/>
                <a:gd name="connsiteX25" fmla="*/ 53245 w 414146"/>
                <a:gd name="connsiteY25" fmla="*/ 18669 h 537305"/>
                <a:gd name="connsiteX26" fmla="*/ 31051 w 414146"/>
                <a:gd name="connsiteY26" fmla="*/ 128683 h 537305"/>
                <a:gd name="connsiteX27" fmla="*/ 24670 w 414146"/>
                <a:gd name="connsiteY27" fmla="*/ 145256 h 537305"/>
                <a:gd name="connsiteX28" fmla="*/ 31623 w 414146"/>
                <a:gd name="connsiteY28" fmla="*/ 159067 h 537305"/>
                <a:gd name="connsiteX29" fmla="*/ 24193 w 414146"/>
                <a:gd name="connsiteY29" fmla="*/ 218884 h 537305"/>
                <a:gd name="connsiteX30" fmla="*/ 14764 w 414146"/>
                <a:gd name="connsiteY30" fmla="*/ 330517 h 537305"/>
                <a:gd name="connsiteX31" fmla="*/ 0 w 414146"/>
                <a:gd name="connsiteY31" fmla="*/ 519494 h 537305"/>
                <a:gd name="connsiteX32" fmla="*/ 16002 w 414146"/>
                <a:gd name="connsiteY32" fmla="*/ 530162 h 537305"/>
                <a:gd name="connsiteX33" fmla="*/ 123349 w 414146"/>
                <a:gd name="connsiteY33" fmla="*/ 534734 h 537305"/>
                <a:gd name="connsiteX34" fmla="*/ 123349 w 414146"/>
                <a:gd name="connsiteY34" fmla="*/ 534734 h 537305"/>
                <a:gd name="connsiteX35" fmla="*/ 123349 w 414146"/>
                <a:gd name="connsiteY35" fmla="*/ 534734 h 53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14146" h="537305">
                  <a:moveTo>
                    <a:pt x="123349" y="534734"/>
                  </a:moveTo>
                  <a:lnTo>
                    <a:pt x="179165" y="537305"/>
                  </a:lnTo>
                  <a:lnTo>
                    <a:pt x="399669" y="534162"/>
                  </a:lnTo>
                  <a:lnTo>
                    <a:pt x="405860" y="344043"/>
                  </a:lnTo>
                  <a:lnTo>
                    <a:pt x="408432" y="288036"/>
                  </a:lnTo>
                  <a:lnTo>
                    <a:pt x="414147" y="171641"/>
                  </a:lnTo>
                  <a:lnTo>
                    <a:pt x="398240" y="160973"/>
                  </a:lnTo>
                  <a:lnTo>
                    <a:pt x="380714" y="163163"/>
                  </a:lnTo>
                  <a:lnTo>
                    <a:pt x="382810" y="146018"/>
                  </a:lnTo>
                  <a:lnTo>
                    <a:pt x="384905" y="128969"/>
                  </a:lnTo>
                  <a:lnTo>
                    <a:pt x="397097" y="100108"/>
                  </a:lnTo>
                  <a:lnTo>
                    <a:pt x="382238" y="80963"/>
                  </a:lnTo>
                  <a:lnTo>
                    <a:pt x="377380" y="50006"/>
                  </a:lnTo>
                  <a:lnTo>
                    <a:pt x="342805" y="15335"/>
                  </a:lnTo>
                  <a:lnTo>
                    <a:pt x="306134" y="32480"/>
                  </a:lnTo>
                  <a:lnTo>
                    <a:pt x="295561" y="48578"/>
                  </a:lnTo>
                  <a:lnTo>
                    <a:pt x="277463" y="54959"/>
                  </a:lnTo>
                  <a:lnTo>
                    <a:pt x="256222" y="52388"/>
                  </a:lnTo>
                  <a:lnTo>
                    <a:pt x="236029" y="41243"/>
                  </a:lnTo>
                  <a:lnTo>
                    <a:pt x="213170" y="51435"/>
                  </a:lnTo>
                  <a:lnTo>
                    <a:pt x="202025" y="36957"/>
                  </a:lnTo>
                  <a:lnTo>
                    <a:pt x="190881" y="22574"/>
                  </a:lnTo>
                  <a:lnTo>
                    <a:pt x="179165" y="12478"/>
                  </a:lnTo>
                  <a:lnTo>
                    <a:pt x="163163" y="1810"/>
                  </a:lnTo>
                  <a:lnTo>
                    <a:pt x="42577" y="0"/>
                  </a:lnTo>
                  <a:lnTo>
                    <a:pt x="53245" y="18669"/>
                  </a:lnTo>
                  <a:lnTo>
                    <a:pt x="31051" y="128683"/>
                  </a:lnTo>
                  <a:lnTo>
                    <a:pt x="24670" y="145256"/>
                  </a:lnTo>
                  <a:lnTo>
                    <a:pt x="31623" y="159067"/>
                  </a:lnTo>
                  <a:lnTo>
                    <a:pt x="24193" y="218884"/>
                  </a:lnTo>
                  <a:lnTo>
                    <a:pt x="14764" y="330517"/>
                  </a:lnTo>
                  <a:lnTo>
                    <a:pt x="0" y="519494"/>
                  </a:lnTo>
                  <a:lnTo>
                    <a:pt x="16002" y="530162"/>
                  </a:lnTo>
                  <a:lnTo>
                    <a:pt x="123349" y="534734"/>
                  </a:lnTo>
                  <a:lnTo>
                    <a:pt x="123349" y="534734"/>
                  </a:lnTo>
                  <a:lnTo>
                    <a:pt x="123349" y="53473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E46EF9A3-01CF-9441-B6F1-B6B0678D0F3D}"/>
                </a:ext>
              </a:extLst>
            </p:cNvPr>
            <p:cNvSpPr/>
            <p:nvPr/>
          </p:nvSpPr>
          <p:spPr>
            <a:xfrm>
              <a:off x="-1091441" y="1643004"/>
              <a:ext cx="750345" cy="887486"/>
            </a:xfrm>
            <a:custGeom>
              <a:avLst/>
              <a:gdLst>
                <a:gd name="connsiteX0" fmla="*/ 357759 w 445579"/>
                <a:gd name="connsiteY0" fmla="*/ 527018 h 527018"/>
                <a:gd name="connsiteX1" fmla="*/ 363474 w 445579"/>
                <a:gd name="connsiteY1" fmla="*/ 410813 h 527018"/>
                <a:gd name="connsiteX2" fmla="*/ 366617 w 445579"/>
                <a:gd name="connsiteY2" fmla="*/ 385191 h 527018"/>
                <a:gd name="connsiteX3" fmla="*/ 377762 w 445579"/>
                <a:gd name="connsiteY3" fmla="*/ 364903 h 527018"/>
                <a:gd name="connsiteX4" fmla="*/ 421958 w 445579"/>
                <a:gd name="connsiteY4" fmla="*/ 288036 h 527018"/>
                <a:gd name="connsiteX5" fmla="*/ 424053 w 445579"/>
                <a:gd name="connsiteY5" fmla="*/ 270986 h 527018"/>
                <a:gd name="connsiteX6" fmla="*/ 439198 w 445579"/>
                <a:gd name="connsiteY6" fmla="*/ 77915 h 527018"/>
                <a:gd name="connsiteX7" fmla="*/ 445580 w 445579"/>
                <a:gd name="connsiteY7" fmla="*/ 26670 h 527018"/>
                <a:gd name="connsiteX8" fmla="*/ 380905 w 445579"/>
                <a:gd name="connsiteY8" fmla="*/ 23051 h 527018"/>
                <a:gd name="connsiteX9" fmla="*/ 54007 w 445579"/>
                <a:gd name="connsiteY9" fmla="*/ 0 h 527018"/>
                <a:gd name="connsiteX10" fmla="*/ 34290 w 445579"/>
                <a:gd name="connsiteY10" fmla="*/ 19241 h 527018"/>
                <a:gd name="connsiteX11" fmla="*/ 22574 w 445579"/>
                <a:gd name="connsiteY11" fmla="*/ 43815 h 527018"/>
                <a:gd name="connsiteX12" fmla="*/ 4667 w 445579"/>
                <a:gd name="connsiteY12" fmla="*/ 223552 h 527018"/>
                <a:gd name="connsiteX13" fmla="*/ 10096 w 445579"/>
                <a:gd name="connsiteY13" fmla="*/ 250222 h 527018"/>
                <a:gd name="connsiteX14" fmla="*/ 0 w 445579"/>
                <a:gd name="connsiteY14" fmla="*/ 296609 h 527018"/>
                <a:gd name="connsiteX15" fmla="*/ 17621 w 445579"/>
                <a:gd name="connsiteY15" fmla="*/ 294418 h 527018"/>
                <a:gd name="connsiteX16" fmla="*/ 42767 w 445579"/>
                <a:gd name="connsiteY16" fmla="*/ 301847 h 527018"/>
                <a:gd name="connsiteX17" fmla="*/ 52959 w 445579"/>
                <a:gd name="connsiteY17" fmla="*/ 324803 h 527018"/>
                <a:gd name="connsiteX18" fmla="*/ 67437 w 445579"/>
                <a:gd name="connsiteY18" fmla="*/ 348234 h 527018"/>
                <a:gd name="connsiteX19" fmla="*/ 77629 w 445579"/>
                <a:gd name="connsiteY19" fmla="*/ 371189 h 527018"/>
                <a:gd name="connsiteX20" fmla="*/ 100584 w 445579"/>
                <a:gd name="connsiteY20" fmla="*/ 395669 h 527018"/>
                <a:gd name="connsiteX21" fmla="*/ 132683 w 445579"/>
                <a:gd name="connsiteY21" fmla="*/ 416909 h 527018"/>
                <a:gd name="connsiteX22" fmla="*/ 162116 w 445579"/>
                <a:gd name="connsiteY22" fmla="*/ 424910 h 527018"/>
                <a:gd name="connsiteX23" fmla="*/ 191453 w 445579"/>
                <a:gd name="connsiteY23" fmla="*/ 432911 h 527018"/>
                <a:gd name="connsiteX24" fmla="*/ 231553 w 445579"/>
                <a:gd name="connsiteY24" fmla="*/ 424815 h 527018"/>
                <a:gd name="connsiteX25" fmla="*/ 241840 w 445579"/>
                <a:gd name="connsiteY25" fmla="*/ 517017 h 527018"/>
                <a:gd name="connsiteX26" fmla="*/ 357759 w 445579"/>
                <a:gd name="connsiteY26" fmla="*/ 527018 h 527018"/>
                <a:gd name="connsiteX27" fmla="*/ 357759 w 445579"/>
                <a:gd name="connsiteY27" fmla="*/ 527018 h 527018"/>
                <a:gd name="connsiteX28" fmla="*/ 357759 w 445579"/>
                <a:gd name="connsiteY28" fmla="*/ 527018 h 52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45579" h="527018">
                  <a:moveTo>
                    <a:pt x="357759" y="527018"/>
                  </a:moveTo>
                  <a:lnTo>
                    <a:pt x="363474" y="410813"/>
                  </a:lnTo>
                  <a:lnTo>
                    <a:pt x="366617" y="385191"/>
                  </a:lnTo>
                  <a:lnTo>
                    <a:pt x="377762" y="364903"/>
                  </a:lnTo>
                  <a:lnTo>
                    <a:pt x="421958" y="288036"/>
                  </a:lnTo>
                  <a:lnTo>
                    <a:pt x="424053" y="270986"/>
                  </a:lnTo>
                  <a:lnTo>
                    <a:pt x="439198" y="77915"/>
                  </a:lnTo>
                  <a:lnTo>
                    <a:pt x="445580" y="26670"/>
                  </a:lnTo>
                  <a:lnTo>
                    <a:pt x="380905" y="23051"/>
                  </a:lnTo>
                  <a:lnTo>
                    <a:pt x="54007" y="0"/>
                  </a:lnTo>
                  <a:lnTo>
                    <a:pt x="34290" y="19241"/>
                  </a:lnTo>
                  <a:lnTo>
                    <a:pt x="22574" y="43815"/>
                  </a:lnTo>
                  <a:lnTo>
                    <a:pt x="4667" y="223552"/>
                  </a:lnTo>
                  <a:lnTo>
                    <a:pt x="10096" y="250222"/>
                  </a:lnTo>
                  <a:lnTo>
                    <a:pt x="0" y="296609"/>
                  </a:lnTo>
                  <a:lnTo>
                    <a:pt x="17621" y="294418"/>
                  </a:lnTo>
                  <a:lnTo>
                    <a:pt x="42767" y="301847"/>
                  </a:lnTo>
                  <a:lnTo>
                    <a:pt x="52959" y="324803"/>
                  </a:lnTo>
                  <a:lnTo>
                    <a:pt x="67437" y="348234"/>
                  </a:lnTo>
                  <a:lnTo>
                    <a:pt x="77629" y="371189"/>
                  </a:lnTo>
                  <a:lnTo>
                    <a:pt x="100584" y="395669"/>
                  </a:lnTo>
                  <a:lnTo>
                    <a:pt x="132683" y="416909"/>
                  </a:lnTo>
                  <a:lnTo>
                    <a:pt x="162116" y="424910"/>
                  </a:lnTo>
                  <a:lnTo>
                    <a:pt x="191453" y="432911"/>
                  </a:lnTo>
                  <a:lnTo>
                    <a:pt x="231553" y="424815"/>
                  </a:lnTo>
                  <a:lnTo>
                    <a:pt x="241840" y="517017"/>
                  </a:lnTo>
                  <a:lnTo>
                    <a:pt x="357759" y="527018"/>
                  </a:lnTo>
                  <a:lnTo>
                    <a:pt x="357759" y="527018"/>
                  </a:lnTo>
                  <a:lnTo>
                    <a:pt x="357759" y="5270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2915E3AD-4BCB-475A-DC98-05A8FE2DA44D}"/>
                </a:ext>
              </a:extLst>
            </p:cNvPr>
            <p:cNvSpPr/>
            <p:nvPr/>
          </p:nvSpPr>
          <p:spPr>
            <a:xfrm>
              <a:off x="-901689" y="226201"/>
              <a:ext cx="918603" cy="823487"/>
            </a:xfrm>
            <a:custGeom>
              <a:avLst/>
              <a:gdLst>
                <a:gd name="connsiteX0" fmla="*/ 314420 w 545496"/>
                <a:gd name="connsiteY0" fmla="*/ 489014 h 489013"/>
                <a:gd name="connsiteX1" fmla="*/ 328803 w 545496"/>
                <a:gd name="connsiteY1" fmla="*/ 477869 h 489013"/>
                <a:gd name="connsiteX2" fmla="*/ 339471 w 545496"/>
                <a:gd name="connsiteY2" fmla="*/ 461867 h 489013"/>
                <a:gd name="connsiteX3" fmla="*/ 353854 w 545496"/>
                <a:gd name="connsiteY3" fmla="*/ 450628 h 489013"/>
                <a:gd name="connsiteX4" fmla="*/ 355949 w 545496"/>
                <a:gd name="connsiteY4" fmla="*/ 433578 h 489013"/>
                <a:gd name="connsiteX5" fmla="*/ 370808 w 545496"/>
                <a:gd name="connsiteY5" fmla="*/ 418147 h 489013"/>
                <a:gd name="connsiteX6" fmla="*/ 377190 w 545496"/>
                <a:gd name="connsiteY6" fmla="*/ 401669 h 489013"/>
                <a:gd name="connsiteX7" fmla="*/ 391573 w 545496"/>
                <a:gd name="connsiteY7" fmla="*/ 390430 h 489013"/>
                <a:gd name="connsiteX8" fmla="*/ 394240 w 545496"/>
                <a:gd name="connsiteY8" fmla="*/ 369094 h 489013"/>
                <a:gd name="connsiteX9" fmla="*/ 416624 w 545496"/>
                <a:gd name="connsiteY9" fmla="*/ 363284 h 489013"/>
                <a:gd name="connsiteX10" fmla="*/ 431006 w 545496"/>
                <a:gd name="connsiteY10" fmla="*/ 352044 h 489013"/>
                <a:gd name="connsiteX11" fmla="*/ 428911 w 545496"/>
                <a:gd name="connsiteY11" fmla="*/ 334518 h 489013"/>
                <a:gd name="connsiteX12" fmla="*/ 443293 w 545496"/>
                <a:gd name="connsiteY12" fmla="*/ 323279 h 489013"/>
                <a:gd name="connsiteX13" fmla="*/ 441103 w 545496"/>
                <a:gd name="connsiteY13" fmla="*/ 305657 h 489013"/>
                <a:gd name="connsiteX14" fmla="*/ 443198 w 545496"/>
                <a:gd name="connsiteY14" fmla="*/ 288703 h 489013"/>
                <a:gd name="connsiteX15" fmla="*/ 434054 w 545496"/>
                <a:gd name="connsiteY15" fmla="*/ 257270 h 489013"/>
                <a:gd name="connsiteX16" fmla="*/ 436150 w 545496"/>
                <a:gd name="connsiteY16" fmla="*/ 240221 h 489013"/>
                <a:gd name="connsiteX17" fmla="*/ 443103 w 545496"/>
                <a:gd name="connsiteY17" fmla="*/ 219456 h 489013"/>
                <a:gd name="connsiteX18" fmla="*/ 441388 w 545496"/>
                <a:gd name="connsiteY18" fmla="*/ 197549 h 489013"/>
                <a:gd name="connsiteX19" fmla="*/ 545497 w 545496"/>
                <a:gd name="connsiteY19" fmla="*/ 197453 h 489013"/>
                <a:gd name="connsiteX20" fmla="*/ 520351 w 545496"/>
                <a:gd name="connsiteY20" fmla="*/ 155448 h 489013"/>
                <a:gd name="connsiteX21" fmla="*/ 505873 w 545496"/>
                <a:gd name="connsiteY21" fmla="*/ 132017 h 489013"/>
                <a:gd name="connsiteX22" fmla="*/ 483965 w 545496"/>
                <a:gd name="connsiteY22" fmla="*/ 99060 h 489013"/>
                <a:gd name="connsiteX23" fmla="*/ 487585 w 545496"/>
                <a:gd name="connsiteY23" fmla="*/ 69152 h 489013"/>
                <a:gd name="connsiteX24" fmla="*/ 487585 w 545496"/>
                <a:gd name="connsiteY24" fmla="*/ 34576 h 489013"/>
                <a:gd name="connsiteX25" fmla="*/ 303943 w 545496"/>
                <a:gd name="connsiteY25" fmla="*/ 11906 h 489013"/>
                <a:gd name="connsiteX26" fmla="*/ 57912 w 545496"/>
                <a:gd name="connsiteY26" fmla="*/ 3143 h 489013"/>
                <a:gd name="connsiteX27" fmla="*/ 32290 w 545496"/>
                <a:gd name="connsiteY27" fmla="*/ 0 h 489013"/>
                <a:gd name="connsiteX28" fmla="*/ 25622 w 545496"/>
                <a:gd name="connsiteY28" fmla="*/ 124682 h 489013"/>
                <a:gd name="connsiteX29" fmla="*/ 5239 w 545496"/>
                <a:gd name="connsiteY29" fmla="*/ 360045 h 489013"/>
                <a:gd name="connsiteX30" fmla="*/ 0 w 545496"/>
                <a:gd name="connsiteY30" fmla="*/ 437293 h 489013"/>
                <a:gd name="connsiteX31" fmla="*/ 56102 w 545496"/>
                <a:gd name="connsiteY31" fmla="*/ 439865 h 489013"/>
                <a:gd name="connsiteX32" fmla="*/ 283940 w 545496"/>
                <a:gd name="connsiteY32" fmla="*/ 455009 h 489013"/>
                <a:gd name="connsiteX33" fmla="*/ 318611 w 545496"/>
                <a:gd name="connsiteY33" fmla="*/ 455009 h 489013"/>
                <a:gd name="connsiteX34" fmla="*/ 314992 w 545496"/>
                <a:gd name="connsiteY34" fmla="*/ 484822 h 489013"/>
                <a:gd name="connsiteX35" fmla="*/ 314420 w 545496"/>
                <a:gd name="connsiteY35" fmla="*/ 489014 h 489013"/>
                <a:gd name="connsiteX36" fmla="*/ 314420 w 545496"/>
                <a:gd name="connsiteY36" fmla="*/ 489014 h 489013"/>
                <a:gd name="connsiteX37" fmla="*/ 314420 w 545496"/>
                <a:gd name="connsiteY37" fmla="*/ 489014 h 48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45496" h="489013">
                  <a:moveTo>
                    <a:pt x="314420" y="489014"/>
                  </a:moveTo>
                  <a:lnTo>
                    <a:pt x="328803" y="477869"/>
                  </a:lnTo>
                  <a:lnTo>
                    <a:pt x="339471" y="461867"/>
                  </a:lnTo>
                  <a:lnTo>
                    <a:pt x="353854" y="450628"/>
                  </a:lnTo>
                  <a:lnTo>
                    <a:pt x="355949" y="433578"/>
                  </a:lnTo>
                  <a:lnTo>
                    <a:pt x="370808" y="418147"/>
                  </a:lnTo>
                  <a:lnTo>
                    <a:pt x="377190" y="401669"/>
                  </a:lnTo>
                  <a:lnTo>
                    <a:pt x="391573" y="390430"/>
                  </a:lnTo>
                  <a:lnTo>
                    <a:pt x="394240" y="369094"/>
                  </a:lnTo>
                  <a:lnTo>
                    <a:pt x="416624" y="363284"/>
                  </a:lnTo>
                  <a:lnTo>
                    <a:pt x="431006" y="352044"/>
                  </a:lnTo>
                  <a:lnTo>
                    <a:pt x="428911" y="334518"/>
                  </a:lnTo>
                  <a:lnTo>
                    <a:pt x="443293" y="323279"/>
                  </a:lnTo>
                  <a:lnTo>
                    <a:pt x="441103" y="305657"/>
                  </a:lnTo>
                  <a:lnTo>
                    <a:pt x="443198" y="288703"/>
                  </a:lnTo>
                  <a:lnTo>
                    <a:pt x="434054" y="257270"/>
                  </a:lnTo>
                  <a:lnTo>
                    <a:pt x="436150" y="240221"/>
                  </a:lnTo>
                  <a:lnTo>
                    <a:pt x="443103" y="219456"/>
                  </a:lnTo>
                  <a:lnTo>
                    <a:pt x="441388" y="197549"/>
                  </a:lnTo>
                  <a:lnTo>
                    <a:pt x="545497" y="197453"/>
                  </a:lnTo>
                  <a:lnTo>
                    <a:pt x="520351" y="155448"/>
                  </a:lnTo>
                  <a:lnTo>
                    <a:pt x="505873" y="132017"/>
                  </a:lnTo>
                  <a:lnTo>
                    <a:pt x="483965" y="99060"/>
                  </a:lnTo>
                  <a:lnTo>
                    <a:pt x="487585" y="69152"/>
                  </a:lnTo>
                  <a:lnTo>
                    <a:pt x="487585" y="34576"/>
                  </a:lnTo>
                  <a:lnTo>
                    <a:pt x="303943" y="11906"/>
                  </a:lnTo>
                  <a:lnTo>
                    <a:pt x="57912" y="3143"/>
                  </a:lnTo>
                  <a:lnTo>
                    <a:pt x="32290" y="0"/>
                  </a:lnTo>
                  <a:lnTo>
                    <a:pt x="25622" y="124682"/>
                  </a:lnTo>
                  <a:lnTo>
                    <a:pt x="5239" y="360045"/>
                  </a:lnTo>
                  <a:lnTo>
                    <a:pt x="0" y="437293"/>
                  </a:lnTo>
                  <a:lnTo>
                    <a:pt x="56102" y="439865"/>
                  </a:lnTo>
                  <a:lnTo>
                    <a:pt x="283940" y="455009"/>
                  </a:lnTo>
                  <a:lnTo>
                    <a:pt x="318611" y="455009"/>
                  </a:lnTo>
                  <a:lnTo>
                    <a:pt x="314992" y="484822"/>
                  </a:lnTo>
                  <a:lnTo>
                    <a:pt x="314420" y="489014"/>
                  </a:lnTo>
                  <a:lnTo>
                    <a:pt x="314420" y="489014"/>
                  </a:lnTo>
                  <a:lnTo>
                    <a:pt x="314420" y="4890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FF8C9DF0-515F-2987-7995-9687995F7ACD}"/>
                </a:ext>
              </a:extLst>
            </p:cNvPr>
            <p:cNvSpPr/>
            <p:nvPr/>
          </p:nvSpPr>
          <p:spPr>
            <a:xfrm>
              <a:off x="371878" y="1365996"/>
              <a:ext cx="928388" cy="799266"/>
            </a:xfrm>
            <a:custGeom>
              <a:avLst/>
              <a:gdLst>
                <a:gd name="connsiteX0" fmla="*/ 82201 w 551307"/>
                <a:gd name="connsiteY0" fmla="*/ 471678 h 474630"/>
                <a:gd name="connsiteX1" fmla="*/ 104584 w 551307"/>
                <a:gd name="connsiteY1" fmla="*/ 465773 h 474630"/>
                <a:gd name="connsiteX2" fmla="*/ 122206 w 551307"/>
                <a:gd name="connsiteY2" fmla="*/ 463677 h 474630"/>
                <a:gd name="connsiteX3" fmla="*/ 120015 w 551307"/>
                <a:gd name="connsiteY3" fmla="*/ 446056 h 474630"/>
                <a:gd name="connsiteX4" fmla="*/ 138684 w 551307"/>
                <a:gd name="connsiteY4" fmla="*/ 435388 h 474630"/>
                <a:gd name="connsiteX5" fmla="*/ 157829 w 551307"/>
                <a:gd name="connsiteY5" fmla="*/ 420433 h 474630"/>
                <a:gd name="connsiteX6" fmla="*/ 174879 w 551307"/>
                <a:gd name="connsiteY6" fmla="*/ 422529 h 474630"/>
                <a:gd name="connsiteX7" fmla="*/ 189833 w 551307"/>
                <a:gd name="connsiteY7" fmla="*/ 441674 h 474630"/>
                <a:gd name="connsiteX8" fmla="*/ 201644 w 551307"/>
                <a:gd name="connsiteY8" fmla="*/ 451771 h 474630"/>
                <a:gd name="connsiteX9" fmla="*/ 235744 w 551307"/>
                <a:gd name="connsiteY9" fmla="*/ 456057 h 474630"/>
                <a:gd name="connsiteX10" fmla="*/ 281083 w 551307"/>
                <a:gd name="connsiteY10" fmla="*/ 474631 h 474630"/>
                <a:gd name="connsiteX11" fmla="*/ 321564 w 551307"/>
                <a:gd name="connsiteY11" fmla="*/ 462248 h 474630"/>
                <a:gd name="connsiteX12" fmla="*/ 387096 w 551307"/>
                <a:gd name="connsiteY12" fmla="*/ 422719 h 474630"/>
                <a:gd name="connsiteX13" fmla="*/ 404717 w 551307"/>
                <a:gd name="connsiteY13" fmla="*/ 420624 h 474630"/>
                <a:gd name="connsiteX14" fmla="*/ 422243 w 551307"/>
                <a:gd name="connsiteY14" fmla="*/ 418433 h 474630"/>
                <a:gd name="connsiteX15" fmla="*/ 433483 w 551307"/>
                <a:gd name="connsiteY15" fmla="*/ 398145 h 474630"/>
                <a:gd name="connsiteX16" fmla="*/ 448913 w 551307"/>
                <a:gd name="connsiteY16" fmla="*/ 378428 h 474630"/>
                <a:gd name="connsiteX17" fmla="*/ 479298 w 551307"/>
                <a:gd name="connsiteY17" fmla="*/ 377857 h 474630"/>
                <a:gd name="connsiteX18" fmla="*/ 494157 w 551307"/>
                <a:gd name="connsiteY18" fmla="*/ 362426 h 474630"/>
                <a:gd name="connsiteX19" fmla="*/ 478726 w 551307"/>
                <a:gd name="connsiteY19" fmla="*/ 347472 h 474630"/>
                <a:gd name="connsiteX20" fmla="*/ 500063 w 551307"/>
                <a:gd name="connsiteY20" fmla="*/ 350139 h 474630"/>
                <a:gd name="connsiteX21" fmla="*/ 524351 w 551307"/>
                <a:gd name="connsiteY21" fmla="*/ 257937 h 474630"/>
                <a:gd name="connsiteX22" fmla="*/ 537591 w 551307"/>
                <a:gd name="connsiteY22" fmla="*/ 186023 h 474630"/>
                <a:gd name="connsiteX23" fmla="*/ 551307 w 551307"/>
                <a:gd name="connsiteY23" fmla="*/ 75152 h 474630"/>
                <a:gd name="connsiteX24" fmla="*/ 549688 w 551307"/>
                <a:gd name="connsiteY24" fmla="*/ 53340 h 474630"/>
                <a:gd name="connsiteX25" fmla="*/ 481870 w 551307"/>
                <a:gd name="connsiteY25" fmla="*/ 40577 h 474630"/>
                <a:gd name="connsiteX26" fmla="*/ 451485 w 551307"/>
                <a:gd name="connsiteY26" fmla="*/ 41243 h 474630"/>
                <a:gd name="connsiteX27" fmla="*/ 273939 w 551307"/>
                <a:gd name="connsiteY27" fmla="*/ 6286 h 474630"/>
                <a:gd name="connsiteX28" fmla="*/ 222695 w 551307"/>
                <a:gd name="connsiteY28" fmla="*/ 0 h 474630"/>
                <a:gd name="connsiteX29" fmla="*/ 224885 w 551307"/>
                <a:gd name="connsiteY29" fmla="*/ 17526 h 474630"/>
                <a:gd name="connsiteX30" fmla="*/ 219075 w 551307"/>
                <a:gd name="connsiteY30" fmla="*/ 29813 h 474630"/>
                <a:gd name="connsiteX31" fmla="*/ 204692 w 551307"/>
                <a:gd name="connsiteY31" fmla="*/ 41053 h 474630"/>
                <a:gd name="connsiteX32" fmla="*/ 186023 w 551307"/>
                <a:gd name="connsiteY32" fmla="*/ 51721 h 474630"/>
                <a:gd name="connsiteX33" fmla="*/ 169450 w 551307"/>
                <a:gd name="connsiteY33" fmla="*/ 45339 h 474630"/>
                <a:gd name="connsiteX34" fmla="*/ 142780 w 551307"/>
                <a:gd name="connsiteY34" fmla="*/ 50673 h 474630"/>
                <a:gd name="connsiteX35" fmla="*/ 136493 w 551307"/>
                <a:gd name="connsiteY35" fmla="*/ 67246 h 474630"/>
                <a:gd name="connsiteX36" fmla="*/ 122587 w 551307"/>
                <a:gd name="connsiteY36" fmla="*/ 74200 h 474630"/>
                <a:gd name="connsiteX37" fmla="*/ 99727 w 551307"/>
                <a:gd name="connsiteY37" fmla="*/ 84296 h 474630"/>
                <a:gd name="connsiteX38" fmla="*/ 73057 w 551307"/>
                <a:gd name="connsiteY38" fmla="*/ 89725 h 474630"/>
                <a:gd name="connsiteX39" fmla="*/ 50101 w 551307"/>
                <a:gd name="connsiteY39" fmla="*/ 99822 h 474630"/>
                <a:gd name="connsiteX40" fmla="*/ 38481 w 551307"/>
                <a:gd name="connsiteY40" fmla="*/ 158972 h 474630"/>
                <a:gd name="connsiteX41" fmla="*/ 13716 w 551307"/>
                <a:gd name="connsiteY41" fmla="*/ 324707 h 474630"/>
                <a:gd name="connsiteX42" fmla="*/ 28194 w 551307"/>
                <a:gd name="connsiteY42" fmla="*/ 348139 h 474630"/>
                <a:gd name="connsiteX43" fmla="*/ 10001 w 551307"/>
                <a:gd name="connsiteY43" fmla="*/ 354616 h 474630"/>
                <a:gd name="connsiteX44" fmla="*/ 0 w 551307"/>
                <a:gd name="connsiteY44" fmla="*/ 401003 h 474630"/>
                <a:gd name="connsiteX45" fmla="*/ 15430 w 551307"/>
                <a:gd name="connsiteY45" fmla="*/ 415861 h 474630"/>
                <a:gd name="connsiteX46" fmla="*/ 35719 w 551307"/>
                <a:gd name="connsiteY46" fmla="*/ 427006 h 474630"/>
                <a:gd name="connsiteX47" fmla="*/ 51245 w 551307"/>
                <a:gd name="connsiteY47" fmla="*/ 441865 h 474630"/>
                <a:gd name="connsiteX48" fmla="*/ 67246 w 551307"/>
                <a:gd name="connsiteY48" fmla="*/ 452533 h 474630"/>
                <a:gd name="connsiteX49" fmla="*/ 82772 w 551307"/>
                <a:gd name="connsiteY49" fmla="*/ 467392 h 474630"/>
                <a:gd name="connsiteX50" fmla="*/ 82201 w 551307"/>
                <a:gd name="connsiteY50" fmla="*/ 471678 h 474630"/>
                <a:gd name="connsiteX51" fmla="*/ 82201 w 551307"/>
                <a:gd name="connsiteY51" fmla="*/ 471678 h 474630"/>
                <a:gd name="connsiteX52" fmla="*/ 82201 w 551307"/>
                <a:gd name="connsiteY52" fmla="*/ 471678 h 47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51307" h="474630">
                  <a:moveTo>
                    <a:pt x="82201" y="471678"/>
                  </a:moveTo>
                  <a:lnTo>
                    <a:pt x="104584" y="465773"/>
                  </a:lnTo>
                  <a:lnTo>
                    <a:pt x="122206" y="463677"/>
                  </a:lnTo>
                  <a:lnTo>
                    <a:pt x="120015" y="446056"/>
                  </a:lnTo>
                  <a:lnTo>
                    <a:pt x="138684" y="435388"/>
                  </a:lnTo>
                  <a:lnTo>
                    <a:pt x="157829" y="420433"/>
                  </a:lnTo>
                  <a:lnTo>
                    <a:pt x="174879" y="422529"/>
                  </a:lnTo>
                  <a:lnTo>
                    <a:pt x="189833" y="441674"/>
                  </a:lnTo>
                  <a:lnTo>
                    <a:pt x="201644" y="451771"/>
                  </a:lnTo>
                  <a:lnTo>
                    <a:pt x="235744" y="456057"/>
                  </a:lnTo>
                  <a:lnTo>
                    <a:pt x="281083" y="474631"/>
                  </a:lnTo>
                  <a:lnTo>
                    <a:pt x="321564" y="462248"/>
                  </a:lnTo>
                  <a:lnTo>
                    <a:pt x="387096" y="422719"/>
                  </a:lnTo>
                  <a:lnTo>
                    <a:pt x="404717" y="420624"/>
                  </a:lnTo>
                  <a:lnTo>
                    <a:pt x="422243" y="418433"/>
                  </a:lnTo>
                  <a:lnTo>
                    <a:pt x="433483" y="398145"/>
                  </a:lnTo>
                  <a:lnTo>
                    <a:pt x="448913" y="378428"/>
                  </a:lnTo>
                  <a:lnTo>
                    <a:pt x="479298" y="377857"/>
                  </a:lnTo>
                  <a:lnTo>
                    <a:pt x="494157" y="362426"/>
                  </a:lnTo>
                  <a:lnTo>
                    <a:pt x="478726" y="347472"/>
                  </a:lnTo>
                  <a:lnTo>
                    <a:pt x="500063" y="350139"/>
                  </a:lnTo>
                  <a:lnTo>
                    <a:pt x="524351" y="257937"/>
                  </a:lnTo>
                  <a:lnTo>
                    <a:pt x="537591" y="186023"/>
                  </a:lnTo>
                  <a:lnTo>
                    <a:pt x="551307" y="75152"/>
                  </a:lnTo>
                  <a:lnTo>
                    <a:pt x="549688" y="53340"/>
                  </a:lnTo>
                  <a:lnTo>
                    <a:pt x="481870" y="40577"/>
                  </a:lnTo>
                  <a:lnTo>
                    <a:pt x="451485" y="41243"/>
                  </a:lnTo>
                  <a:lnTo>
                    <a:pt x="273939" y="6286"/>
                  </a:lnTo>
                  <a:lnTo>
                    <a:pt x="222695" y="0"/>
                  </a:lnTo>
                  <a:lnTo>
                    <a:pt x="224885" y="17526"/>
                  </a:lnTo>
                  <a:lnTo>
                    <a:pt x="219075" y="29813"/>
                  </a:lnTo>
                  <a:lnTo>
                    <a:pt x="204692" y="41053"/>
                  </a:lnTo>
                  <a:lnTo>
                    <a:pt x="186023" y="51721"/>
                  </a:lnTo>
                  <a:lnTo>
                    <a:pt x="169450" y="45339"/>
                  </a:lnTo>
                  <a:lnTo>
                    <a:pt x="142780" y="50673"/>
                  </a:lnTo>
                  <a:lnTo>
                    <a:pt x="136493" y="67246"/>
                  </a:lnTo>
                  <a:lnTo>
                    <a:pt x="122587" y="74200"/>
                  </a:lnTo>
                  <a:lnTo>
                    <a:pt x="99727" y="84296"/>
                  </a:lnTo>
                  <a:lnTo>
                    <a:pt x="73057" y="89725"/>
                  </a:lnTo>
                  <a:lnTo>
                    <a:pt x="50101" y="99822"/>
                  </a:lnTo>
                  <a:lnTo>
                    <a:pt x="38481" y="158972"/>
                  </a:lnTo>
                  <a:lnTo>
                    <a:pt x="13716" y="324707"/>
                  </a:lnTo>
                  <a:lnTo>
                    <a:pt x="28194" y="348139"/>
                  </a:lnTo>
                  <a:lnTo>
                    <a:pt x="10001" y="354616"/>
                  </a:lnTo>
                  <a:lnTo>
                    <a:pt x="0" y="401003"/>
                  </a:lnTo>
                  <a:lnTo>
                    <a:pt x="15430" y="415861"/>
                  </a:lnTo>
                  <a:lnTo>
                    <a:pt x="35719" y="427006"/>
                  </a:lnTo>
                  <a:lnTo>
                    <a:pt x="51245" y="441865"/>
                  </a:lnTo>
                  <a:lnTo>
                    <a:pt x="67246" y="452533"/>
                  </a:lnTo>
                  <a:lnTo>
                    <a:pt x="82772" y="467392"/>
                  </a:lnTo>
                  <a:lnTo>
                    <a:pt x="82201" y="471678"/>
                  </a:lnTo>
                  <a:lnTo>
                    <a:pt x="82201" y="471678"/>
                  </a:lnTo>
                  <a:lnTo>
                    <a:pt x="82201" y="4716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077B8327-F833-C806-9715-2B8E960CF5FB}"/>
                </a:ext>
              </a:extLst>
            </p:cNvPr>
            <p:cNvSpPr/>
            <p:nvPr/>
          </p:nvSpPr>
          <p:spPr>
            <a:xfrm>
              <a:off x="33436" y="556783"/>
              <a:ext cx="774566" cy="414951"/>
            </a:xfrm>
            <a:custGeom>
              <a:avLst/>
              <a:gdLst>
                <a:gd name="connsiteX0" fmla="*/ 401003 w 459962"/>
                <a:gd name="connsiteY0" fmla="*/ 246412 h 246411"/>
                <a:gd name="connsiteX1" fmla="*/ 423386 w 459962"/>
                <a:gd name="connsiteY1" fmla="*/ 205930 h 246411"/>
                <a:gd name="connsiteX2" fmla="*/ 439864 w 459962"/>
                <a:gd name="connsiteY2" fmla="*/ 177641 h 246411"/>
                <a:gd name="connsiteX3" fmla="*/ 437674 w 459962"/>
                <a:gd name="connsiteY3" fmla="*/ 160115 h 246411"/>
                <a:gd name="connsiteX4" fmla="*/ 450437 w 459962"/>
                <a:gd name="connsiteY4" fmla="*/ 127064 h 246411"/>
                <a:gd name="connsiteX5" fmla="*/ 454152 w 459962"/>
                <a:gd name="connsiteY5" fmla="*/ 97250 h 246411"/>
                <a:gd name="connsiteX6" fmla="*/ 459962 w 459962"/>
                <a:gd name="connsiteY6" fmla="*/ 50387 h 246411"/>
                <a:gd name="connsiteX7" fmla="*/ 434245 w 459962"/>
                <a:gd name="connsiteY7" fmla="*/ 47149 h 246411"/>
                <a:gd name="connsiteX8" fmla="*/ 387191 w 459962"/>
                <a:gd name="connsiteY8" fmla="*/ 41339 h 246411"/>
                <a:gd name="connsiteX9" fmla="*/ 382810 w 459962"/>
                <a:gd name="connsiteY9" fmla="*/ 6191 h 246411"/>
                <a:gd name="connsiteX10" fmla="*/ 348139 w 459962"/>
                <a:gd name="connsiteY10" fmla="*/ 6286 h 246411"/>
                <a:gd name="connsiteX11" fmla="*/ 262033 w 459962"/>
                <a:gd name="connsiteY11" fmla="*/ 0 h 246411"/>
                <a:gd name="connsiteX12" fmla="*/ 237458 w 459962"/>
                <a:gd name="connsiteY12" fmla="*/ 22860 h 246411"/>
                <a:gd name="connsiteX13" fmla="*/ 223552 w 459962"/>
                <a:gd name="connsiteY13" fmla="*/ 29813 h 246411"/>
                <a:gd name="connsiteX14" fmla="*/ 191453 w 459962"/>
                <a:gd name="connsiteY14" fmla="*/ 43148 h 246411"/>
                <a:gd name="connsiteX15" fmla="*/ 173831 w 459962"/>
                <a:gd name="connsiteY15" fmla="*/ 45339 h 246411"/>
                <a:gd name="connsiteX16" fmla="*/ 151924 w 459962"/>
                <a:gd name="connsiteY16" fmla="*/ 46958 h 246411"/>
                <a:gd name="connsiteX17" fmla="*/ 130493 w 459962"/>
                <a:gd name="connsiteY17" fmla="*/ 44291 h 246411"/>
                <a:gd name="connsiteX18" fmla="*/ 83439 w 459962"/>
                <a:gd name="connsiteY18" fmla="*/ 38481 h 246411"/>
                <a:gd name="connsiteX19" fmla="*/ 66865 w 459962"/>
                <a:gd name="connsiteY19" fmla="*/ 32099 h 246411"/>
                <a:gd name="connsiteX20" fmla="*/ 34766 w 459962"/>
                <a:gd name="connsiteY20" fmla="*/ 10858 h 246411"/>
                <a:gd name="connsiteX21" fmla="*/ 0 w 459962"/>
                <a:gd name="connsiteY21" fmla="*/ 10858 h 246411"/>
                <a:gd name="connsiteX22" fmla="*/ 6477 w 459962"/>
                <a:gd name="connsiteY22" fmla="*/ 28956 h 246411"/>
                <a:gd name="connsiteX23" fmla="*/ 8572 w 459962"/>
                <a:gd name="connsiteY23" fmla="*/ 46577 h 246411"/>
                <a:gd name="connsiteX24" fmla="*/ 19907 w 459962"/>
                <a:gd name="connsiteY24" fmla="*/ 60960 h 246411"/>
                <a:gd name="connsiteX25" fmla="*/ 28480 w 459962"/>
                <a:gd name="connsiteY25" fmla="*/ 96583 h 246411"/>
                <a:gd name="connsiteX26" fmla="*/ 29623 w 459962"/>
                <a:gd name="connsiteY26" fmla="*/ 122682 h 246411"/>
                <a:gd name="connsiteX27" fmla="*/ 23241 w 459962"/>
                <a:gd name="connsiteY27" fmla="*/ 139255 h 246411"/>
                <a:gd name="connsiteX28" fmla="*/ 81534 w 459962"/>
                <a:gd name="connsiteY28" fmla="*/ 159353 h 246411"/>
                <a:gd name="connsiteX29" fmla="*/ 137160 w 459962"/>
                <a:gd name="connsiteY29" fmla="*/ 166211 h 246411"/>
                <a:gd name="connsiteX30" fmla="*/ 169259 w 459962"/>
                <a:gd name="connsiteY30" fmla="*/ 152876 h 246411"/>
                <a:gd name="connsiteX31" fmla="*/ 190690 w 459962"/>
                <a:gd name="connsiteY31" fmla="*/ 155543 h 246411"/>
                <a:gd name="connsiteX32" fmla="*/ 212027 w 459962"/>
                <a:gd name="connsiteY32" fmla="*/ 158210 h 246411"/>
                <a:gd name="connsiteX33" fmla="*/ 241459 w 459962"/>
                <a:gd name="connsiteY33" fmla="*/ 166116 h 246411"/>
                <a:gd name="connsiteX34" fmla="*/ 261842 w 459962"/>
                <a:gd name="connsiteY34" fmla="*/ 177355 h 246411"/>
                <a:gd name="connsiteX35" fmla="*/ 281654 w 459962"/>
                <a:gd name="connsiteY35" fmla="*/ 192691 h 246411"/>
                <a:gd name="connsiteX36" fmla="*/ 305181 w 459962"/>
                <a:gd name="connsiteY36" fmla="*/ 212979 h 246411"/>
                <a:gd name="connsiteX37" fmla="*/ 322326 w 459962"/>
                <a:gd name="connsiteY37" fmla="*/ 215074 h 246411"/>
                <a:gd name="connsiteX38" fmla="*/ 382714 w 459962"/>
                <a:gd name="connsiteY38" fmla="*/ 218218 h 246411"/>
                <a:gd name="connsiteX39" fmla="*/ 389191 w 459962"/>
                <a:gd name="connsiteY39" fmla="*/ 236315 h 246411"/>
                <a:gd name="connsiteX40" fmla="*/ 401003 w 459962"/>
                <a:gd name="connsiteY40" fmla="*/ 246412 h 246411"/>
                <a:gd name="connsiteX41" fmla="*/ 401003 w 459962"/>
                <a:gd name="connsiteY41" fmla="*/ 246412 h 246411"/>
                <a:gd name="connsiteX42" fmla="*/ 401003 w 459962"/>
                <a:gd name="connsiteY42" fmla="*/ 246412 h 24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9962" h="246411">
                  <a:moveTo>
                    <a:pt x="401003" y="246412"/>
                  </a:moveTo>
                  <a:lnTo>
                    <a:pt x="423386" y="205930"/>
                  </a:lnTo>
                  <a:lnTo>
                    <a:pt x="439864" y="177641"/>
                  </a:lnTo>
                  <a:lnTo>
                    <a:pt x="437674" y="160115"/>
                  </a:lnTo>
                  <a:lnTo>
                    <a:pt x="450437" y="127064"/>
                  </a:lnTo>
                  <a:lnTo>
                    <a:pt x="454152" y="97250"/>
                  </a:lnTo>
                  <a:lnTo>
                    <a:pt x="459962" y="50387"/>
                  </a:lnTo>
                  <a:lnTo>
                    <a:pt x="434245" y="47149"/>
                  </a:lnTo>
                  <a:lnTo>
                    <a:pt x="387191" y="41339"/>
                  </a:lnTo>
                  <a:lnTo>
                    <a:pt x="382810" y="6191"/>
                  </a:lnTo>
                  <a:lnTo>
                    <a:pt x="348139" y="6286"/>
                  </a:lnTo>
                  <a:lnTo>
                    <a:pt x="262033" y="0"/>
                  </a:lnTo>
                  <a:lnTo>
                    <a:pt x="237458" y="22860"/>
                  </a:lnTo>
                  <a:lnTo>
                    <a:pt x="223552" y="29813"/>
                  </a:lnTo>
                  <a:lnTo>
                    <a:pt x="191453" y="43148"/>
                  </a:lnTo>
                  <a:lnTo>
                    <a:pt x="173831" y="45339"/>
                  </a:lnTo>
                  <a:lnTo>
                    <a:pt x="151924" y="46958"/>
                  </a:lnTo>
                  <a:lnTo>
                    <a:pt x="130493" y="44291"/>
                  </a:lnTo>
                  <a:lnTo>
                    <a:pt x="83439" y="38481"/>
                  </a:lnTo>
                  <a:lnTo>
                    <a:pt x="66865" y="32099"/>
                  </a:lnTo>
                  <a:lnTo>
                    <a:pt x="34766" y="10858"/>
                  </a:lnTo>
                  <a:lnTo>
                    <a:pt x="0" y="10858"/>
                  </a:lnTo>
                  <a:lnTo>
                    <a:pt x="6477" y="28956"/>
                  </a:lnTo>
                  <a:lnTo>
                    <a:pt x="8572" y="46577"/>
                  </a:lnTo>
                  <a:lnTo>
                    <a:pt x="19907" y="60960"/>
                  </a:lnTo>
                  <a:lnTo>
                    <a:pt x="28480" y="96583"/>
                  </a:lnTo>
                  <a:lnTo>
                    <a:pt x="29623" y="122682"/>
                  </a:lnTo>
                  <a:lnTo>
                    <a:pt x="23241" y="139255"/>
                  </a:lnTo>
                  <a:lnTo>
                    <a:pt x="81534" y="159353"/>
                  </a:lnTo>
                  <a:lnTo>
                    <a:pt x="137160" y="166211"/>
                  </a:lnTo>
                  <a:lnTo>
                    <a:pt x="169259" y="152876"/>
                  </a:lnTo>
                  <a:lnTo>
                    <a:pt x="190690" y="155543"/>
                  </a:lnTo>
                  <a:lnTo>
                    <a:pt x="212027" y="158210"/>
                  </a:lnTo>
                  <a:lnTo>
                    <a:pt x="241459" y="166116"/>
                  </a:lnTo>
                  <a:lnTo>
                    <a:pt x="261842" y="177355"/>
                  </a:lnTo>
                  <a:lnTo>
                    <a:pt x="281654" y="192691"/>
                  </a:lnTo>
                  <a:lnTo>
                    <a:pt x="305181" y="212979"/>
                  </a:lnTo>
                  <a:lnTo>
                    <a:pt x="322326" y="215074"/>
                  </a:lnTo>
                  <a:lnTo>
                    <a:pt x="382714" y="218218"/>
                  </a:lnTo>
                  <a:lnTo>
                    <a:pt x="389191" y="236315"/>
                  </a:lnTo>
                  <a:lnTo>
                    <a:pt x="401003" y="246412"/>
                  </a:lnTo>
                  <a:lnTo>
                    <a:pt x="401003" y="246412"/>
                  </a:lnTo>
                  <a:lnTo>
                    <a:pt x="401003" y="24641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D2FB384-72E0-5D19-9390-AB8590489A3C}"/>
                </a:ext>
              </a:extLst>
            </p:cNvPr>
            <p:cNvSpPr/>
            <p:nvPr/>
          </p:nvSpPr>
          <p:spPr>
            <a:xfrm>
              <a:off x="-69540" y="807647"/>
              <a:ext cx="821884" cy="933040"/>
            </a:xfrm>
            <a:custGeom>
              <a:avLst/>
              <a:gdLst>
                <a:gd name="connsiteX0" fmla="*/ 163925 w 488061"/>
                <a:gd name="connsiteY0" fmla="*/ 554069 h 554069"/>
                <a:gd name="connsiteX1" fmla="*/ 170783 w 488061"/>
                <a:gd name="connsiteY1" fmla="*/ 533305 h 554069"/>
                <a:gd name="connsiteX2" fmla="*/ 188404 w 488061"/>
                <a:gd name="connsiteY2" fmla="*/ 531209 h 554069"/>
                <a:gd name="connsiteX3" fmla="*/ 298704 w 488061"/>
                <a:gd name="connsiteY3" fmla="*/ 514541 h 554069"/>
                <a:gd name="connsiteX4" fmla="*/ 301847 w 488061"/>
                <a:gd name="connsiteY4" fmla="*/ 489014 h 554069"/>
                <a:gd name="connsiteX5" fmla="*/ 308610 w 488061"/>
                <a:gd name="connsiteY5" fmla="*/ 433673 h 554069"/>
                <a:gd name="connsiteX6" fmla="*/ 331565 w 488061"/>
                <a:gd name="connsiteY6" fmla="*/ 423577 h 554069"/>
                <a:gd name="connsiteX7" fmla="*/ 349663 w 488061"/>
                <a:gd name="connsiteY7" fmla="*/ 417100 h 554069"/>
                <a:gd name="connsiteX8" fmla="*/ 371951 w 488061"/>
                <a:gd name="connsiteY8" fmla="*/ 411290 h 554069"/>
                <a:gd name="connsiteX9" fmla="*/ 390144 w 488061"/>
                <a:gd name="connsiteY9" fmla="*/ 404813 h 554069"/>
                <a:gd name="connsiteX10" fmla="*/ 405003 w 488061"/>
                <a:gd name="connsiteY10" fmla="*/ 389382 h 554069"/>
                <a:gd name="connsiteX11" fmla="*/ 428434 w 488061"/>
                <a:gd name="connsiteY11" fmla="*/ 374999 h 554069"/>
                <a:gd name="connsiteX12" fmla="*/ 449199 w 488061"/>
                <a:gd name="connsiteY12" fmla="*/ 381953 h 554069"/>
                <a:gd name="connsiteX13" fmla="*/ 467296 w 488061"/>
                <a:gd name="connsiteY13" fmla="*/ 375476 h 554069"/>
                <a:gd name="connsiteX14" fmla="*/ 482156 w 488061"/>
                <a:gd name="connsiteY14" fmla="*/ 360045 h 554069"/>
                <a:gd name="connsiteX15" fmla="*/ 488061 w 488061"/>
                <a:gd name="connsiteY15" fmla="*/ 347853 h 554069"/>
                <a:gd name="connsiteX16" fmla="*/ 486346 w 488061"/>
                <a:gd name="connsiteY16" fmla="*/ 326041 h 554069"/>
                <a:gd name="connsiteX17" fmla="*/ 479965 w 488061"/>
                <a:gd name="connsiteY17" fmla="*/ 307943 h 554069"/>
                <a:gd name="connsiteX18" fmla="*/ 473011 w 488061"/>
                <a:gd name="connsiteY18" fmla="*/ 294132 h 554069"/>
                <a:gd name="connsiteX19" fmla="*/ 476155 w 488061"/>
                <a:gd name="connsiteY19" fmla="*/ 268605 h 554069"/>
                <a:gd name="connsiteX20" fmla="*/ 478822 w 488061"/>
                <a:gd name="connsiteY20" fmla="*/ 247269 h 554069"/>
                <a:gd name="connsiteX21" fmla="*/ 480346 w 488061"/>
                <a:gd name="connsiteY21" fmla="*/ 199930 h 554069"/>
                <a:gd name="connsiteX22" fmla="*/ 473869 w 488061"/>
                <a:gd name="connsiteY22" fmla="*/ 147352 h 554069"/>
                <a:gd name="connsiteX23" fmla="*/ 462534 w 488061"/>
                <a:gd name="connsiteY23" fmla="*/ 98393 h 554069"/>
                <a:gd name="connsiteX24" fmla="*/ 443293 w 488061"/>
                <a:gd name="connsiteY24" fmla="*/ 78772 h 554069"/>
                <a:gd name="connsiteX25" fmla="*/ 384143 w 488061"/>
                <a:gd name="connsiteY25" fmla="*/ 67151 h 554069"/>
                <a:gd name="connsiteX26" fmla="*/ 367093 w 488061"/>
                <a:gd name="connsiteY26" fmla="*/ 65056 h 554069"/>
                <a:gd name="connsiteX27" fmla="*/ 355949 w 488061"/>
                <a:gd name="connsiteY27" fmla="*/ 50673 h 554069"/>
                <a:gd name="connsiteX28" fmla="*/ 323945 w 488061"/>
                <a:gd name="connsiteY28" fmla="*/ 29432 h 554069"/>
                <a:gd name="connsiteX29" fmla="*/ 282892 w 488061"/>
                <a:gd name="connsiteY29" fmla="*/ 11430 h 554069"/>
                <a:gd name="connsiteX30" fmla="*/ 252984 w 488061"/>
                <a:gd name="connsiteY30" fmla="*/ 7715 h 554069"/>
                <a:gd name="connsiteX31" fmla="*/ 199739 w 488061"/>
                <a:gd name="connsiteY31" fmla="*/ 18478 h 554069"/>
                <a:gd name="connsiteX32" fmla="*/ 144304 w 488061"/>
                <a:gd name="connsiteY32" fmla="*/ 11621 h 554069"/>
                <a:gd name="connsiteX33" fmla="*/ 85154 w 488061"/>
                <a:gd name="connsiteY33" fmla="*/ 0 h 554069"/>
                <a:gd name="connsiteX34" fmla="*/ 82010 w 488061"/>
                <a:gd name="connsiteY34" fmla="*/ 25527 h 554069"/>
                <a:gd name="connsiteX35" fmla="*/ 95917 w 488061"/>
                <a:gd name="connsiteY35" fmla="*/ 53150 h 554069"/>
                <a:gd name="connsiteX36" fmla="*/ 101822 w 488061"/>
                <a:gd name="connsiteY36" fmla="*/ 75438 h 554069"/>
                <a:gd name="connsiteX37" fmla="*/ 113062 w 488061"/>
                <a:gd name="connsiteY37" fmla="*/ 89821 h 554069"/>
                <a:gd name="connsiteX38" fmla="*/ 110966 w 488061"/>
                <a:gd name="connsiteY38" fmla="*/ 141446 h 554069"/>
                <a:gd name="connsiteX39" fmla="*/ 90297 w 488061"/>
                <a:gd name="connsiteY39" fmla="*/ 169069 h 554069"/>
                <a:gd name="connsiteX40" fmla="*/ 78581 w 488061"/>
                <a:gd name="connsiteY40" fmla="*/ 193548 h 554069"/>
                <a:gd name="connsiteX41" fmla="*/ 68008 w 488061"/>
                <a:gd name="connsiteY41" fmla="*/ 209550 h 554069"/>
                <a:gd name="connsiteX42" fmla="*/ 42481 w 488061"/>
                <a:gd name="connsiteY42" fmla="*/ 240983 h 554069"/>
                <a:gd name="connsiteX43" fmla="*/ 26003 w 488061"/>
                <a:gd name="connsiteY43" fmla="*/ 269176 h 554069"/>
                <a:gd name="connsiteX44" fmla="*/ 26575 w 488061"/>
                <a:gd name="connsiteY44" fmla="*/ 299466 h 554069"/>
                <a:gd name="connsiteX45" fmla="*/ 6382 w 488061"/>
                <a:gd name="connsiteY45" fmla="*/ 322897 h 554069"/>
                <a:gd name="connsiteX46" fmla="*/ 0 w 488061"/>
                <a:gd name="connsiteY46" fmla="*/ 339471 h 554069"/>
                <a:gd name="connsiteX47" fmla="*/ 9620 w 488061"/>
                <a:gd name="connsiteY47" fmla="*/ 366522 h 554069"/>
                <a:gd name="connsiteX48" fmla="*/ 46387 w 488061"/>
                <a:gd name="connsiteY48" fmla="*/ 384048 h 554069"/>
                <a:gd name="connsiteX49" fmla="*/ 90107 w 488061"/>
                <a:gd name="connsiteY49" fmla="*/ 380810 h 554069"/>
                <a:gd name="connsiteX50" fmla="*/ 92297 w 488061"/>
                <a:gd name="connsiteY50" fmla="*/ 398336 h 554069"/>
                <a:gd name="connsiteX51" fmla="*/ 89154 w 488061"/>
                <a:gd name="connsiteY51" fmla="*/ 423863 h 554069"/>
                <a:gd name="connsiteX52" fmla="*/ 78581 w 488061"/>
                <a:gd name="connsiteY52" fmla="*/ 474440 h 554069"/>
                <a:gd name="connsiteX53" fmla="*/ 53530 w 488061"/>
                <a:gd name="connsiteY53" fmla="*/ 501587 h 554069"/>
                <a:gd name="connsiteX54" fmla="*/ 104680 w 488061"/>
                <a:gd name="connsiteY54" fmla="*/ 507873 h 554069"/>
                <a:gd name="connsiteX55" fmla="*/ 115443 w 488061"/>
                <a:gd name="connsiteY55" fmla="*/ 526542 h 554069"/>
                <a:gd name="connsiteX56" fmla="*/ 131921 w 488061"/>
                <a:gd name="connsiteY56" fmla="*/ 532829 h 554069"/>
                <a:gd name="connsiteX57" fmla="*/ 147923 w 488061"/>
                <a:gd name="connsiteY57" fmla="*/ 543497 h 554069"/>
                <a:gd name="connsiteX58" fmla="*/ 163925 w 488061"/>
                <a:gd name="connsiteY58" fmla="*/ 554069 h 554069"/>
                <a:gd name="connsiteX59" fmla="*/ 163925 w 488061"/>
                <a:gd name="connsiteY59" fmla="*/ 554069 h 554069"/>
                <a:gd name="connsiteX60" fmla="*/ 163925 w 488061"/>
                <a:gd name="connsiteY60" fmla="*/ 554069 h 55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88061" h="554069">
                  <a:moveTo>
                    <a:pt x="163925" y="554069"/>
                  </a:moveTo>
                  <a:lnTo>
                    <a:pt x="170783" y="533305"/>
                  </a:lnTo>
                  <a:lnTo>
                    <a:pt x="188404" y="531209"/>
                  </a:lnTo>
                  <a:lnTo>
                    <a:pt x="298704" y="514541"/>
                  </a:lnTo>
                  <a:lnTo>
                    <a:pt x="301847" y="489014"/>
                  </a:lnTo>
                  <a:lnTo>
                    <a:pt x="308610" y="433673"/>
                  </a:lnTo>
                  <a:lnTo>
                    <a:pt x="331565" y="423577"/>
                  </a:lnTo>
                  <a:lnTo>
                    <a:pt x="349663" y="417100"/>
                  </a:lnTo>
                  <a:lnTo>
                    <a:pt x="371951" y="411290"/>
                  </a:lnTo>
                  <a:lnTo>
                    <a:pt x="390144" y="404813"/>
                  </a:lnTo>
                  <a:lnTo>
                    <a:pt x="405003" y="389382"/>
                  </a:lnTo>
                  <a:lnTo>
                    <a:pt x="428434" y="374999"/>
                  </a:lnTo>
                  <a:lnTo>
                    <a:pt x="449199" y="381953"/>
                  </a:lnTo>
                  <a:lnTo>
                    <a:pt x="467296" y="375476"/>
                  </a:lnTo>
                  <a:lnTo>
                    <a:pt x="482156" y="360045"/>
                  </a:lnTo>
                  <a:lnTo>
                    <a:pt x="488061" y="347853"/>
                  </a:lnTo>
                  <a:lnTo>
                    <a:pt x="486346" y="326041"/>
                  </a:lnTo>
                  <a:lnTo>
                    <a:pt x="479965" y="307943"/>
                  </a:lnTo>
                  <a:lnTo>
                    <a:pt x="473011" y="294132"/>
                  </a:lnTo>
                  <a:lnTo>
                    <a:pt x="476155" y="268605"/>
                  </a:lnTo>
                  <a:lnTo>
                    <a:pt x="478822" y="247269"/>
                  </a:lnTo>
                  <a:lnTo>
                    <a:pt x="480346" y="199930"/>
                  </a:lnTo>
                  <a:lnTo>
                    <a:pt x="473869" y="147352"/>
                  </a:lnTo>
                  <a:lnTo>
                    <a:pt x="462534" y="98393"/>
                  </a:lnTo>
                  <a:lnTo>
                    <a:pt x="443293" y="78772"/>
                  </a:lnTo>
                  <a:lnTo>
                    <a:pt x="384143" y="67151"/>
                  </a:lnTo>
                  <a:lnTo>
                    <a:pt x="367093" y="65056"/>
                  </a:lnTo>
                  <a:lnTo>
                    <a:pt x="355949" y="50673"/>
                  </a:lnTo>
                  <a:lnTo>
                    <a:pt x="323945" y="29432"/>
                  </a:lnTo>
                  <a:lnTo>
                    <a:pt x="282892" y="11430"/>
                  </a:lnTo>
                  <a:lnTo>
                    <a:pt x="252984" y="7715"/>
                  </a:lnTo>
                  <a:lnTo>
                    <a:pt x="199739" y="18478"/>
                  </a:lnTo>
                  <a:lnTo>
                    <a:pt x="144304" y="11621"/>
                  </a:lnTo>
                  <a:lnTo>
                    <a:pt x="85154" y="0"/>
                  </a:lnTo>
                  <a:lnTo>
                    <a:pt x="82010" y="25527"/>
                  </a:lnTo>
                  <a:lnTo>
                    <a:pt x="95917" y="53150"/>
                  </a:lnTo>
                  <a:lnTo>
                    <a:pt x="101822" y="75438"/>
                  </a:lnTo>
                  <a:lnTo>
                    <a:pt x="113062" y="89821"/>
                  </a:lnTo>
                  <a:lnTo>
                    <a:pt x="110966" y="141446"/>
                  </a:lnTo>
                  <a:lnTo>
                    <a:pt x="90297" y="169069"/>
                  </a:lnTo>
                  <a:lnTo>
                    <a:pt x="78581" y="193548"/>
                  </a:lnTo>
                  <a:lnTo>
                    <a:pt x="68008" y="209550"/>
                  </a:lnTo>
                  <a:lnTo>
                    <a:pt x="42481" y="240983"/>
                  </a:lnTo>
                  <a:lnTo>
                    <a:pt x="26003" y="269176"/>
                  </a:lnTo>
                  <a:lnTo>
                    <a:pt x="26575" y="299466"/>
                  </a:lnTo>
                  <a:lnTo>
                    <a:pt x="6382" y="322897"/>
                  </a:lnTo>
                  <a:lnTo>
                    <a:pt x="0" y="339471"/>
                  </a:lnTo>
                  <a:lnTo>
                    <a:pt x="9620" y="366522"/>
                  </a:lnTo>
                  <a:lnTo>
                    <a:pt x="46387" y="384048"/>
                  </a:lnTo>
                  <a:lnTo>
                    <a:pt x="90107" y="380810"/>
                  </a:lnTo>
                  <a:lnTo>
                    <a:pt x="92297" y="398336"/>
                  </a:lnTo>
                  <a:lnTo>
                    <a:pt x="89154" y="423863"/>
                  </a:lnTo>
                  <a:lnTo>
                    <a:pt x="78581" y="474440"/>
                  </a:lnTo>
                  <a:lnTo>
                    <a:pt x="53530" y="501587"/>
                  </a:lnTo>
                  <a:lnTo>
                    <a:pt x="104680" y="507873"/>
                  </a:lnTo>
                  <a:lnTo>
                    <a:pt x="115443" y="526542"/>
                  </a:lnTo>
                  <a:lnTo>
                    <a:pt x="131921" y="532829"/>
                  </a:lnTo>
                  <a:lnTo>
                    <a:pt x="147923" y="543497"/>
                  </a:lnTo>
                  <a:lnTo>
                    <a:pt x="163925" y="554069"/>
                  </a:lnTo>
                  <a:lnTo>
                    <a:pt x="163925" y="554069"/>
                  </a:lnTo>
                  <a:lnTo>
                    <a:pt x="163925" y="554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12638AF1-45F6-72EF-744C-582D7C8A1504}"/>
                </a:ext>
              </a:extLst>
            </p:cNvPr>
            <p:cNvSpPr/>
            <p:nvPr/>
          </p:nvSpPr>
          <p:spPr>
            <a:xfrm>
              <a:off x="1851397" y="2716714"/>
              <a:ext cx="891336" cy="804399"/>
            </a:xfrm>
            <a:custGeom>
              <a:avLst/>
              <a:gdLst>
                <a:gd name="connsiteX0" fmla="*/ 382810 w 529304"/>
                <a:gd name="connsiteY0" fmla="*/ 473107 h 477678"/>
                <a:gd name="connsiteX1" fmla="*/ 525304 w 529304"/>
                <a:gd name="connsiteY1" fmla="*/ 477679 h 477678"/>
                <a:gd name="connsiteX2" fmla="*/ 523113 w 529304"/>
                <a:gd name="connsiteY2" fmla="*/ 425482 h 477678"/>
                <a:gd name="connsiteX3" fmla="*/ 527876 w 529304"/>
                <a:gd name="connsiteY3" fmla="*/ 387096 h 477678"/>
                <a:gd name="connsiteX4" fmla="*/ 529304 w 529304"/>
                <a:gd name="connsiteY4" fmla="*/ 304991 h 477678"/>
                <a:gd name="connsiteX5" fmla="*/ 511683 w 529304"/>
                <a:gd name="connsiteY5" fmla="*/ 307181 h 477678"/>
                <a:gd name="connsiteX6" fmla="*/ 496157 w 529304"/>
                <a:gd name="connsiteY6" fmla="*/ 292322 h 477678"/>
                <a:gd name="connsiteX7" fmla="*/ 485013 w 529304"/>
                <a:gd name="connsiteY7" fmla="*/ 312515 h 477678"/>
                <a:gd name="connsiteX8" fmla="*/ 474345 w 529304"/>
                <a:gd name="connsiteY8" fmla="*/ 293942 h 477678"/>
                <a:gd name="connsiteX9" fmla="*/ 477488 w 529304"/>
                <a:gd name="connsiteY9" fmla="*/ 268319 h 477678"/>
                <a:gd name="connsiteX10" fmla="*/ 479584 w 529304"/>
                <a:gd name="connsiteY10" fmla="*/ 251270 h 477678"/>
                <a:gd name="connsiteX11" fmla="*/ 473678 w 529304"/>
                <a:gd name="connsiteY11" fmla="*/ 228886 h 477678"/>
                <a:gd name="connsiteX12" fmla="*/ 467201 w 529304"/>
                <a:gd name="connsiteY12" fmla="*/ 210788 h 477678"/>
                <a:gd name="connsiteX13" fmla="*/ 458057 w 529304"/>
                <a:gd name="connsiteY13" fmla="*/ 179356 h 477678"/>
                <a:gd name="connsiteX14" fmla="*/ 438340 w 529304"/>
                <a:gd name="connsiteY14" fmla="*/ 163925 h 477678"/>
                <a:gd name="connsiteX15" fmla="*/ 426530 w 529304"/>
                <a:gd name="connsiteY15" fmla="*/ 153829 h 477678"/>
                <a:gd name="connsiteX16" fmla="*/ 424910 w 529304"/>
                <a:gd name="connsiteY16" fmla="*/ 131921 h 477678"/>
                <a:gd name="connsiteX17" fmla="*/ 400907 w 529304"/>
                <a:gd name="connsiteY17" fmla="*/ 116014 h 477678"/>
                <a:gd name="connsiteX18" fmla="*/ 389096 w 529304"/>
                <a:gd name="connsiteY18" fmla="*/ 105918 h 477678"/>
                <a:gd name="connsiteX19" fmla="*/ 365570 w 529304"/>
                <a:gd name="connsiteY19" fmla="*/ 85630 h 477678"/>
                <a:gd name="connsiteX20" fmla="*/ 332422 w 529304"/>
                <a:gd name="connsiteY20" fmla="*/ 72962 h 477678"/>
                <a:gd name="connsiteX21" fmla="*/ 320707 w 529304"/>
                <a:gd name="connsiteY21" fmla="*/ 62770 h 477678"/>
                <a:gd name="connsiteX22" fmla="*/ 310515 w 529304"/>
                <a:gd name="connsiteY22" fmla="*/ 39910 h 477678"/>
                <a:gd name="connsiteX23" fmla="*/ 325469 w 529304"/>
                <a:gd name="connsiteY23" fmla="*/ 24479 h 477678"/>
                <a:gd name="connsiteX24" fmla="*/ 306229 w 529304"/>
                <a:gd name="connsiteY24" fmla="*/ 4763 h 477678"/>
                <a:gd name="connsiteX25" fmla="*/ 289084 w 529304"/>
                <a:gd name="connsiteY25" fmla="*/ 2667 h 477678"/>
                <a:gd name="connsiteX26" fmla="*/ 267748 w 529304"/>
                <a:gd name="connsiteY26" fmla="*/ 0 h 477678"/>
                <a:gd name="connsiteX27" fmla="*/ 250127 w 529304"/>
                <a:gd name="connsiteY27" fmla="*/ 2191 h 477678"/>
                <a:gd name="connsiteX28" fmla="*/ 246983 w 529304"/>
                <a:gd name="connsiteY28" fmla="*/ 27718 h 477678"/>
                <a:gd name="connsiteX29" fmla="*/ 248603 w 529304"/>
                <a:gd name="connsiteY29" fmla="*/ 49625 h 477678"/>
                <a:gd name="connsiteX30" fmla="*/ 208597 w 529304"/>
                <a:gd name="connsiteY30" fmla="*/ 57626 h 477678"/>
                <a:gd name="connsiteX31" fmla="*/ 194215 w 529304"/>
                <a:gd name="connsiteY31" fmla="*/ 68866 h 477678"/>
                <a:gd name="connsiteX32" fmla="*/ 176594 w 529304"/>
                <a:gd name="connsiteY32" fmla="*/ 70961 h 477678"/>
                <a:gd name="connsiteX33" fmla="*/ 148304 w 529304"/>
                <a:gd name="connsiteY33" fmla="*/ 89154 h 477678"/>
                <a:gd name="connsiteX34" fmla="*/ 123825 w 529304"/>
                <a:gd name="connsiteY34" fmla="*/ 112109 h 477678"/>
                <a:gd name="connsiteX35" fmla="*/ 108871 w 529304"/>
                <a:gd name="connsiteY35" fmla="*/ 127540 h 477678"/>
                <a:gd name="connsiteX36" fmla="*/ 18097 w 529304"/>
                <a:gd name="connsiteY36" fmla="*/ 125063 h 477678"/>
                <a:gd name="connsiteX37" fmla="*/ 17240 w 529304"/>
                <a:gd name="connsiteY37" fmla="*/ 202883 h 477678"/>
                <a:gd name="connsiteX38" fmla="*/ 10382 w 529304"/>
                <a:gd name="connsiteY38" fmla="*/ 258318 h 477678"/>
                <a:gd name="connsiteX39" fmla="*/ 0 w 529304"/>
                <a:gd name="connsiteY39" fmla="*/ 447484 h 477678"/>
                <a:gd name="connsiteX40" fmla="*/ 2191 w 529304"/>
                <a:gd name="connsiteY40" fmla="*/ 465106 h 477678"/>
                <a:gd name="connsiteX41" fmla="*/ 54483 w 529304"/>
                <a:gd name="connsiteY41" fmla="*/ 462915 h 477678"/>
                <a:gd name="connsiteX42" fmla="*/ 313372 w 529304"/>
                <a:gd name="connsiteY42" fmla="*/ 473202 h 477678"/>
                <a:gd name="connsiteX43" fmla="*/ 356616 w 529304"/>
                <a:gd name="connsiteY43" fmla="*/ 474250 h 477678"/>
                <a:gd name="connsiteX44" fmla="*/ 382810 w 529304"/>
                <a:gd name="connsiteY44" fmla="*/ 473107 h 477678"/>
                <a:gd name="connsiteX45" fmla="*/ 382810 w 529304"/>
                <a:gd name="connsiteY45" fmla="*/ 473107 h 477678"/>
                <a:gd name="connsiteX46" fmla="*/ 382810 w 529304"/>
                <a:gd name="connsiteY46" fmla="*/ 473107 h 47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29304" h="477678">
                  <a:moveTo>
                    <a:pt x="382810" y="473107"/>
                  </a:moveTo>
                  <a:lnTo>
                    <a:pt x="525304" y="477679"/>
                  </a:lnTo>
                  <a:lnTo>
                    <a:pt x="523113" y="425482"/>
                  </a:lnTo>
                  <a:lnTo>
                    <a:pt x="527876" y="387096"/>
                  </a:lnTo>
                  <a:lnTo>
                    <a:pt x="529304" y="304991"/>
                  </a:lnTo>
                  <a:lnTo>
                    <a:pt x="511683" y="307181"/>
                  </a:lnTo>
                  <a:lnTo>
                    <a:pt x="496157" y="292322"/>
                  </a:lnTo>
                  <a:lnTo>
                    <a:pt x="485013" y="312515"/>
                  </a:lnTo>
                  <a:lnTo>
                    <a:pt x="474345" y="293942"/>
                  </a:lnTo>
                  <a:lnTo>
                    <a:pt x="477488" y="268319"/>
                  </a:lnTo>
                  <a:lnTo>
                    <a:pt x="479584" y="251270"/>
                  </a:lnTo>
                  <a:lnTo>
                    <a:pt x="473678" y="228886"/>
                  </a:lnTo>
                  <a:lnTo>
                    <a:pt x="467201" y="210788"/>
                  </a:lnTo>
                  <a:lnTo>
                    <a:pt x="458057" y="179356"/>
                  </a:lnTo>
                  <a:lnTo>
                    <a:pt x="438340" y="163925"/>
                  </a:lnTo>
                  <a:lnTo>
                    <a:pt x="426530" y="153829"/>
                  </a:lnTo>
                  <a:lnTo>
                    <a:pt x="424910" y="131921"/>
                  </a:lnTo>
                  <a:lnTo>
                    <a:pt x="400907" y="116014"/>
                  </a:lnTo>
                  <a:lnTo>
                    <a:pt x="389096" y="105918"/>
                  </a:lnTo>
                  <a:lnTo>
                    <a:pt x="365570" y="85630"/>
                  </a:lnTo>
                  <a:lnTo>
                    <a:pt x="332422" y="72962"/>
                  </a:lnTo>
                  <a:lnTo>
                    <a:pt x="320707" y="62770"/>
                  </a:lnTo>
                  <a:lnTo>
                    <a:pt x="310515" y="39910"/>
                  </a:lnTo>
                  <a:lnTo>
                    <a:pt x="325469" y="24479"/>
                  </a:lnTo>
                  <a:lnTo>
                    <a:pt x="306229" y="4763"/>
                  </a:lnTo>
                  <a:lnTo>
                    <a:pt x="289084" y="2667"/>
                  </a:lnTo>
                  <a:lnTo>
                    <a:pt x="267748" y="0"/>
                  </a:lnTo>
                  <a:lnTo>
                    <a:pt x="250127" y="2191"/>
                  </a:lnTo>
                  <a:lnTo>
                    <a:pt x="246983" y="27718"/>
                  </a:lnTo>
                  <a:lnTo>
                    <a:pt x="248603" y="49625"/>
                  </a:lnTo>
                  <a:lnTo>
                    <a:pt x="208597" y="57626"/>
                  </a:lnTo>
                  <a:lnTo>
                    <a:pt x="194215" y="68866"/>
                  </a:lnTo>
                  <a:lnTo>
                    <a:pt x="176594" y="70961"/>
                  </a:lnTo>
                  <a:lnTo>
                    <a:pt x="148304" y="89154"/>
                  </a:lnTo>
                  <a:lnTo>
                    <a:pt x="123825" y="112109"/>
                  </a:lnTo>
                  <a:lnTo>
                    <a:pt x="108871" y="127540"/>
                  </a:lnTo>
                  <a:lnTo>
                    <a:pt x="18097" y="125063"/>
                  </a:lnTo>
                  <a:lnTo>
                    <a:pt x="17240" y="202883"/>
                  </a:lnTo>
                  <a:lnTo>
                    <a:pt x="10382" y="258318"/>
                  </a:lnTo>
                  <a:lnTo>
                    <a:pt x="0" y="447484"/>
                  </a:lnTo>
                  <a:lnTo>
                    <a:pt x="2191" y="465106"/>
                  </a:lnTo>
                  <a:lnTo>
                    <a:pt x="54483" y="462915"/>
                  </a:lnTo>
                  <a:lnTo>
                    <a:pt x="313372" y="473202"/>
                  </a:lnTo>
                  <a:lnTo>
                    <a:pt x="356616" y="474250"/>
                  </a:lnTo>
                  <a:lnTo>
                    <a:pt x="382810" y="473107"/>
                  </a:lnTo>
                  <a:lnTo>
                    <a:pt x="382810" y="473107"/>
                  </a:lnTo>
                  <a:lnTo>
                    <a:pt x="382810" y="4731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BC1F6FE4-70D3-BBAB-5A52-272D16A15F1F}"/>
                </a:ext>
              </a:extLst>
            </p:cNvPr>
            <p:cNvSpPr/>
            <p:nvPr/>
          </p:nvSpPr>
          <p:spPr>
            <a:xfrm>
              <a:off x="3502863" y="2870857"/>
              <a:ext cx="850595" cy="688912"/>
            </a:xfrm>
            <a:custGeom>
              <a:avLst/>
              <a:gdLst>
                <a:gd name="connsiteX0" fmla="*/ 393763 w 505111"/>
                <a:gd name="connsiteY0" fmla="*/ 409099 h 409098"/>
                <a:gd name="connsiteX1" fmla="*/ 413004 w 505111"/>
                <a:gd name="connsiteY1" fmla="*/ 394145 h 409098"/>
                <a:gd name="connsiteX2" fmla="*/ 431102 w 505111"/>
                <a:gd name="connsiteY2" fmla="*/ 387667 h 409098"/>
                <a:gd name="connsiteX3" fmla="*/ 446056 w 505111"/>
                <a:gd name="connsiteY3" fmla="*/ 372142 h 409098"/>
                <a:gd name="connsiteX4" fmla="*/ 452342 w 505111"/>
                <a:gd name="connsiteY4" fmla="*/ 355568 h 409098"/>
                <a:gd name="connsiteX5" fmla="*/ 472059 w 505111"/>
                <a:gd name="connsiteY5" fmla="*/ 336328 h 409098"/>
                <a:gd name="connsiteX6" fmla="*/ 491776 w 505111"/>
                <a:gd name="connsiteY6" fmla="*/ 317087 h 409098"/>
                <a:gd name="connsiteX7" fmla="*/ 502444 w 505111"/>
                <a:gd name="connsiteY7" fmla="*/ 300990 h 409098"/>
                <a:gd name="connsiteX8" fmla="*/ 505111 w 505111"/>
                <a:gd name="connsiteY8" fmla="*/ 279654 h 409098"/>
                <a:gd name="connsiteX9" fmla="*/ 493872 w 505111"/>
                <a:gd name="connsiteY9" fmla="*/ 265271 h 409098"/>
                <a:gd name="connsiteX10" fmla="*/ 473107 w 505111"/>
                <a:gd name="connsiteY10" fmla="*/ 258318 h 409098"/>
                <a:gd name="connsiteX11" fmla="*/ 475202 w 505111"/>
                <a:gd name="connsiteY11" fmla="*/ 241173 h 409098"/>
                <a:gd name="connsiteX12" fmla="*/ 483108 w 505111"/>
                <a:gd name="connsiteY12" fmla="*/ 211836 h 409098"/>
                <a:gd name="connsiteX13" fmla="*/ 481013 w 505111"/>
                <a:gd name="connsiteY13" fmla="*/ 194215 h 409098"/>
                <a:gd name="connsiteX14" fmla="*/ 480441 w 505111"/>
                <a:gd name="connsiteY14" fmla="*/ 163735 h 409098"/>
                <a:gd name="connsiteX15" fmla="*/ 473964 w 505111"/>
                <a:gd name="connsiteY15" fmla="*/ 145542 h 409098"/>
                <a:gd name="connsiteX16" fmla="*/ 471774 w 505111"/>
                <a:gd name="connsiteY16" fmla="*/ 127921 h 409098"/>
                <a:gd name="connsiteX17" fmla="*/ 465391 w 505111"/>
                <a:gd name="connsiteY17" fmla="*/ 109823 h 409098"/>
                <a:gd name="connsiteX18" fmla="*/ 446723 w 505111"/>
                <a:gd name="connsiteY18" fmla="*/ 85820 h 409098"/>
                <a:gd name="connsiteX19" fmla="*/ 426911 w 505111"/>
                <a:gd name="connsiteY19" fmla="*/ 70295 h 409098"/>
                <a:gd name="connsiteX20" fmla="*/ 416243 w 505111"/>
                <a:gd name="connsiteY20" fmla="*/ 51625 h 409098"/>
                <a:gd name="connsiteX21" fmla="*/ 386334 w 505111"/>
                <a:gd name="connsiteY21" fmla="*/ 47911 h 409098"/>
                <a:gd name="connsiteX22" fmla="*/ 314325 w 505111"/>
                <a:gd name="connsiteY22" fmla="*/ 0 h 409098"/>
                <a:gd name="connsiteX23" fmla="*/ 240221 w 505111"/>
                <a:gd name="connsiteY23" fmla="*/ 3905 h 409098"/>
                <a:gd name="connsiteX24" fmla="*/ 218313 w 505111"/>
                <a:gd name="connsiteY24" fmla="*/ 5525 h 409098"/>
                <a:gd name="connsiteX25" fmla="*/ 200692 w 505111"/>
                <a:gd name="connsiteY25" fmla="*/ 7715 h 409098"/>
                <a:gd name="connsiteX26" fmla="*/ 185833 w 505111"/>
                <a:gd name="connsiteY26" fmla="*/ 23241 h 409098"/>
                <a:gd name="connsiteX27" fmla="*/ 159639 w 505111"/>
                <a:gd name="connsiteY27" fmla="*/ 24289 h 409098"/>
                <a:gd name="connsiteX28" fmla="*/ 177927 w 505111"/>
                <a:gd name="connsiteY28" fmla="*/ 87344 h 409098"/>
                <a:gd name="connsiteX29" fmla="*/ 126683 w 505111"/>
                <a:gd name="connsiteY29" fmla="*/ 115729 h 409098"/>
                <a:gd name="connsiteX30" fmla="*/ 96869 w 505111"/>
                <a:gd name="connsiteY30" fmla="*/ 112014 h 409098"/>
                <a:gd name="connsiteX31" fmla="*/ 44577 w 505111"/>
                <a:gd name="connsiteY31" fmla="*/ 79534 h 409098"/>
                <a:gd name="connsiteX32" fmla="*/ 18383 w 505111"/>
                <a:gd name="connsiteY32" fmla="*/ 80677 h 409098"/>
                <a:gd name="connsiteX33" fmla="*/ 7715 w 505111"/>
                <a:gd name="connsiteY33" fmla="*/ 96679 h 409098"/>
                <a:gd name="connsiteX34" fmla="*/ 3048 w 505111"/>
                <a:gd name="connsiteY34" fmla="*/ 135160 h 409098"/>
                <a:gd name="connsiteX35" fmla="*/ 953 w 505111"/>
                <a:gd name="connsiteY35" fmla="*/ 187071 h 409098"/>
                <a:gd name="connsiteX36" fmla="*/ 0 w 505111"/>
                <a:gd name="connsiteY36" fmla="*/ 299752 h 409098"/>
                <a:gd name="connsiteX37" fmla="*/ 667 w 505111"/>
                <a:gd name="connsiteY37" fmla="*/ 399669 h 409098"/>
                <a:gd name="connsiteX38" fmla="*/ 82868 w 505111"/>
                <a:gd name="connsiteY38" fmla="*/ 401098 h 409098"/>
                <a:gd name="connsiteX39" fmla="*/ 259937 w 505111"/>
                <a:gd name="connsiteY39" fmla="*/ 405670 h 409098"/>
                <a:gd name="connsiteX40" fmla="*/ 393763 w 505111"/>
                <a:gd name="connsiteY40" fmla="*/ 409099 h 409098"/>
                <a:gd name="connsiteX41" fmla="*/ 393763 w 505111"/>
                <a:gd name="connsiteY41" fmla="*/ 409099 h 409098"/>
                <a:gd name="connsiteX42" fmla="*/ 393763 w 505111"/>
                <a:gd name="connsiteY42" fmla="*/ 409099 h 409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05111" h="409098">
                  <a:moveTo>
                    <a:pt x="393763" y="409099"/>
                  </a:moveTo>
                  <a:lnTo>
                    <a:pt x="413004" y="394145"/>
                  </a:lnTo>
                  <a:lnTo>
                    <a:pt x="431102" y="387667"/>
                  </a:lnTo>
                  <a:lnTo>
                    <a:pt x="446056" y="372142"/>
                  </a:lnTo>
                  <a:lnTo>
                    <a:pt x="452342" y="355568"/>
                  </a:lnTo>
                  <a:lnTo>
                    <a:pt x="472059" y="336328"/>
                  </a:lnTo>
                  <a:lnTo>
                    <a:pt x="491776" y="317087"/>
                  </a:lnTo>
                  <a:lnTo>
                    <a:pt x="502444" y="300990"/>
                  </a:lnTo>
                  <a:lnTo>
                    <a:pt x="505111" y="279654"/>
                  </a:lnTo>
                  <a:lnTo>
                    <a:pt x="493872" y="265271"/>
                  </a:lnTo>
                  <a:lnTo>
                    <a:pt x="473107" y="258318"/>
                  </a:lnTo>
                  <a:lnTo>
                    <a:pt x="475202" y="241173"/>
                  </a:lnTo>
                  <a:lnTo>
                    <a:pt x="483108" y="211836"/>
                  </a:lnTo>
                  <a:lnTo>
                    <a:pt x="481013" y="194215"/>
                  </a:lnTo>
                  <a:lnTo>
                    <a:pt x="480441" y="163735"/>
                  </a:lnTo>
                  <a:lnTo>
                    <a:pt x="473964" y="145542"/>
                  </a:lnTo>
                  <a:lnTo>
                    <a:pt x="471774" y="127921"/>
                  </a:lnTo>
                  <a:lnTo>
                    <a:pt x="465391" y="109823"/>
                  </a:lnTo>
                  <a:lnTo>
                    <a:pt x="446723" y="85820"/>
                  </a:lnTo>
                  <a:lnTo>
                    <a:pt x="426911" y="70295"/>
                  </a:lnTo>
                  <a:lnTo>
                    <a:pt x="416243" y="51625"/>
                  </a:lnTo>
                  <a:lnTo>
                    <a:pt x="386334" y="47911"/>
                  </a:lnTo>
                  <a:lnTo>
                    <a:pt x="314325" y="0"/>
                  </a:lnTo>
                  <a:lnTo>
                    <a:pt x="240221" y="3905"/>
                  </a:lnTo>
                  <a:lnTo>
                    <a:pt x="218313" y="5525"/>
                  </a:lnTo>
                  <a:lnTo>
                    <a:pt x="200692" y="7715"/>
                  </a:lnTo>
                  <a:lnTo>
                    <a:pt x="185833" y="23241"/>
                  </a:lnTo>
                  <a:lnTo>
                    <a:pt x="159639" y="24289"/>
                  </a:lnTo>
                  <a:lnTo>
                    <a:pt x="177927" y="87344"/>
                  </a:lnTo>
                  <a:lnTo>
                    <a:pt x="126683" y="115729"/>
                  </a:lnTo>
                  <a:lnTo>
                    <a:pt x="96869" y="112014"/>
                  </a:lnTo>
                  <a:lnTo>
                    <a:pt x="44577" y="79534"/>
                  </a:lnTo>
                  <a:lnTo>
                    <a:pt x="18383" y="80677"/>
                  </a:lnTo>
                  <a:lnTo>
                    <a:pt x="7715" y="96679"/>
                  </a:lnTo>
                  <a:lnTo>
                    <a:pt x="3048" y="135160"/>
                  </a:lnTo>
                  <a:lnTo>
                    <a:pt x="953" y="187071"/>
                  </a:lnTo>
                  <a:lnTo>
                    <a:pt x="0" y="299752"/>
                  </a:lnTo>
                  <a:lnTo>
                    <a:pt x="667" y="399669"/>
                  </a:lnTo>
                  <a:lnTo>
                    <a:pt x="82868" y="401098"/>
                  </a:lnTo>
                  <a:lnTo>
                    <a:pt x="259937" y="405670"/>
                  </a:lnTo>
                  <a:lnTo>
                    <a:pt x="393763" y="409099"/>
                  </a:lnTo>
                  <a:lnTo>
                    <a:pt x="393763" y="409099"/>
                  </a:lnTo>
                  <a:lnTo>
                    <a:pt x="393763" y="40909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BC76424C-D90A-30A3-025F-C1E96DCF417B}"/>
                </a:ext>
              </a:extLst>
            </p:cNvPr>
            <p:cNvSpPr/>
            <p:nvPr/>
          </p:nvSpPr>
          <p:spPr>
            <a:xfrm>
              <a:off x="2374297" y="2635232"/>
              <a:ext cx="495951" cy="607591"/>
            </a:xfrm>
            <a:custGeom>
              <a:avLst/>
              <a:gdLst>
                <a:gd name="connsiteX0" fmla="*/ 203549 w 294512"/>
                <a:gd name="connsiteY0" fmla="*/ 360807 h 360807"/>
                <a:gd name="connsiteX1" fmla="*/ 222599 w 294512"/>
                <a:gd name="connsiteY1" fmla="*/ 345853 h 360807"/>
                <a:gd name="connsiteX2" fmla="*/ 202978 w 294512"/>
                <a:gd name="connsiteY2" fmla="*/ 330422 h 360807"/>
                <a:gd name="connsiteX3" fmla="*/ 213074 w 294512"/>
                <a:gd name="connsiteY3" fmla="*/ 318611 h 360807"/>
                <a:gd name="connsiteX4" fmla="*/ 219932 w 294512"/>
                <a:gd name="connsiteY4" fmla="*/ 297847 h 360807"/>
                <a:gd name="connsiteX5" fmla="*/ 226314 w 294512"/>
                <a:gd name="connsiteY5" fmla="*/ 281369 h 360807"/>
                <a:gd name="connsiteX6" fmla="*/ 232600 w 294512"/>
                <a:gd name="connsiteY6" fmla="*/ 264795 h 360807"/>
                <a:gd name="connsiteX7" fmla="*/ 238982 w 294512"/>
                <a:gd name="connsiteY7" fmla="*/ 248317 h 360807"/>
                <a:gd name="connsiteX8" fmla="*/ 222028 w 294512"/>
                <a:gd name="connsiteY8" fmla="*/ 246221 h 360807"/>
                <a:gd name="connsiteX9" fmla="*/ 240506 w 294512"/>
                <a:gd name="connsiteY9" fmla="*/ 235458 h 360807"/>
                <a:gd name="connsiteX10" fmla="*/ 246888 w 294512"/>
                <a:gd name="connsiteY10" fmla="*/ 218980 h 360807"/>
                <a:gd name="connsiteX11" fmla="*/ 257461 w 294512"/>
                <a:gd name="connsiteY11" fmla="*/ 202978 h 360807"/>
                <a:gd name="connsiteX12" fmla="*/ 255365 w 294512"/>
                <a:gd name="connsiteY12" fmla="*/ 185357 h 360807"/>
                <a:gd name="connsiteX13" fmla="*/ 269653 w 294512"/>
                <a:gd name="connsiteY13" fmla="*/ 174117 h 360807"/>
                <a:gd name="connsiteX14" fmla="*/ 263271 w 294512"/>
                <a:gd name="connsiteY14" fmla="*/ 156020 h 360807"/>
                <a:gd name="connsiteX15" fmla="*/ 277558 w 294512"/>
                <a:gd name="connsiteY15" fmla="*/ 144875 h 360807"/>
                <a:gd name="connsiteX16" fmla="*/ 288227 w 294512"/>
                <a:gd name="connsiteY16" fmla="*/ 128873 h 360807"/>
                <a:gd name="connsiteX17" fmla="*/ 294513 w 294512"/>
                <a:gd name="connsiteY17" fmla="*/ 112300 h 360807"/>
                <a:gd name="connsiteX18" fmla="*/ 278606 w 294512"/>
                <a:gd name="connsiteY18" fmla="*/ 101727 h 360807"/>
                <a:gd name="connsiteX19" fmla="*/ 293941 w 294512"/>
                <a:gd name="connsiteY19" fmla="*/ 81915 h 360807"/>
                <a:gd name="connsiteX20" fmla="*/ 282797 w 294512"/>
                <a:gd name="connsiteY20" fmla="*/ 67532 h 360807"/>
                <a:gd name="connsiteX21" fmla="*/ 266890 w 294512"/>
                <a:gd name="connsiteY21" fmla="*/ 56959 h 360807"/>
                <a:gd name="connsiteX22" fmla="*/ 281749 w 294512"/>
                <a:gd name="connsiteY22" fmla="*/ 41434 h 360807"/>
                <a:gd name="connsiteX23" fmla="*/ 261556 w 294512"/>
                <a:gd name="connsiteY23" fmla="*/ 30290 h 360807"/>
                <a:gd name="connsiteX24" fmla="*/ 271653 w 294512"/>
                <a:gd name="connsiteY24" fmla="*/ 18574 h 360807"/>
                <a:gd name="connsiteX25" fmla="*/ 290703 w 294512"/>
                <a:gd name="connsiteY25" fmla="*/ 3620 h 360807"/>
                <a:gd name="connsiteX26" fmla="*/ 260985 w 294512"/>
                <a:gd name="connsiteY26" fmla="*/ 0 h 360807"/>
                <a:gd name="connsiteX27" fmla="*/ 245078 w 294512"/>
                <a:gd name="connsiteY27" fmla="*/ 24003 h 360807"/>
                <a:gd name="connsiteX28" fmla="*/ 230791 w 294512"/>
                <a:gd name="connsiteY28" fmla="*/ 35147 h 360807"/>
                <a:gd name="connsiteX29" fmla="*/ 212217 w 294512"/>
                <a:gd name="connsiteY29" fmla="*/ 45911 h 360807"/>
                <a:gd name="connsiteX30" fmla="*/ 201644 w 294512"/>
                <a:gd name="connsiteY30" fmla="*/ 61913 h 360807"/>
                <a:gd name="connsiteX31" fmla="*/ 180404 w 294512"/>
                <a:gd name="connsiteY31" fmla="*/ 59246 h 360807"/>
                <a:gd name="connsiteX32" fmla="*/ 166116 w 294512"/>
                <a:gd name="connsiteY32" fmla="*/ 70485 h 360807"/>
                <a:gd name="connsiteX33" fmla="*/ 147542 w 294512"/>
                <a:gd name="connsiteY33" fmla="*/ 81153 h 360807"/>
                <a:gd name="connsiteX34" fmla="*/ 130588 w 294512"/>
                <a:gd name="connsiteY34" fmla="*/ 79058 h 360807"/>
                <a:gd name="connsiteX35" fmla="*/ 128397 w 294512"/>
                <a:gd name="connsiteY35" fmla="*/ 96107 h 360807"/>
                <a:gd name="connsiteX36" fmla="*/ 117824 w 294512"/>
                <a:gd name="connsiteY36" fmla="*/ 112109 h 360807"/>
                <a:gd name="connsiteX37" fmla="*/ 100870 w 294512"/>
                <a:gd name="connsiteY37" fmla="*/ 110014 h 360807"/>
                <a:gd name="connsiteX38" fmla="*/ 80200 w 294512"/>
                <a:gd name="connsiteY38" fmla="*/ 103156 h 360807"/>
                <a:gd name="connsiteX39" fmla="*/ 68961 w 294512"/>
                <a:gd name="connsiteY39" fmla="*/ 88773 h 360807"/>
                <a:gd name="connsiteX40" fmla="*/ 57817 w 294512"/>
                <a:gd name="connsiteY40" fmla="*/ 74390 h 360807"/>
                <a:gd name="connsiteX41" fmla="*/ 46672 w 294512"/>
                <a:gd name="connsiteY41" fmla="*/ 60103 h 360807"/>
                <a:gd name="connsiteX42" fmla="*/ 29146 w 294512"/>
                <a:gd name="connsiteY42" fmla="*/ 62198 h 360807"/>
                <a:gd name="connsiteX43" fmla="*/ 10096 w 294512"/>
                <a:gd name="connsiteY43" fmla="*/ 77153 h 360807"/>
                <a:gd name="connsiteX44" fmla="*/ 0 w 294512"/>
                <a:gd name="connsiteY44" fmla="*/ 88963 h 360807"/>
                <a:gd name="connsiteX45" fmla="*/ 10668 w 294512"/>
                <a:gd name="connsiteY45" fmla="*/ 107537 h 360807"/>
                <a:gd name="connsiteX46" fmla="*/ 21812 w 294512"/>
                <a:gd name="connsiteY46" fmla="*/ 121920 h 360807"/>
                <a:gd name="connsiteX47" fmla="*/ 54769 w 294512"/>
                <a:gd name="connsiteY47" fmla="*/ 134684 h 360807"/>
                <a:gd name="connsiteX48" fmla="*/ 74866 w 294512"/>
                <a:gd name="connsiteY48" fmla="*/ 145828 h 360807"/>
                <a:gd name="connsiteX49" fmla="*/ 94583 w 294512"/>
                <a:gd name="connsiteY49" fmla="*/ 161163 h 360807"/>
                <a:gd name="connsiteX50" fmla="*/ 104680 w 294512"/>
                <a:gd name="connsiteY50" fmla="*/ 184118 h 360807"/>
                <a:gd name="connsiteX51" fmla="*/ 121158 w 294512"/>
                <a:gd name="connsiteY51" fmla="*/ 190405 h 360807"/>
                <a:gd name="connsiteX52" fmla="*/ 118967 w 294512"/>
                <a:gd name="connsiteY52" fmla="*/ 207454 h 360807"/>
                <a:gd name="connsiteX53" fmla="*/ 121158 w 294512"/>
                <a:gd name="connsiteY53" fmla="*/ 225076 h 360807"/>
                <a:gd name="connsiteX54" fmla="*/ 139732 w 294512"/>
                <a:gd name="connsiteY54" fmla="*/ 214408 h 360807"/>
                <a:gd name="connsiteX55" fmla="*/ 149257 w 294512"/>
                <a:gd name="connsiteY55" fmla="*/ 241554 h 360807"/>
                <a:gd name="connsiteX56" fmla="*/ 154591 w 294512"/>
                <a:gd name="connsiteY56" fmla="*/ 268129 h 360807"/>
                <a:gd name="connsiteX57" fmla="*/ 160972 w 294512"/>
                <a:gd name="connsiteY57" fmla="*/ 286226 h 360807"/>
                <a:gd name="connsiteX58" fmla="*/ 165830 w 294512"/>
                <a:gd name="connsiteY58" fmla="*/ 317183 h 360807"/>
                <a:gd name="connsiteX59" fmla="*/ 163735 w 294512"/>
                <a:gd name="connsiteY59" fmla="*/ 334232 h 360807"/>
                <a:gd name="connsiteX60" fmla="*/ 165830 w 294512"/>
                <a:gd name="connsiteY60" fmla="*/ 351758 h 360807"/>
                <a:gd name="connsiteX61" fmla="*/ 176403 w 294512"/>
                <a:gd name="connsiteY61" fmla="*/ 335756 h 360807"/>
                <a:gd name="connsiteX62" fmla="*/ 191833 w 294512"/>
                <a:gd name="connsiteY62" fmla="*/ 350711 h 360807"/>
                <a:gd name="connsiteX63" fmla="*/ 203549 w 294512"/>
                <a:gd name="connsiteY63" fmla="*/ 360807 h 360807"/>
                <a:gd name="connsiteX64" fmla="*/ 203549 w 294512"/>
                <a:gd name="connsiteY64" fmla="*/ 360807 h 360807"/>
                <a:gd name="connsiteX65" fmla="*/ 203549 w 294512"/>
                <a:gd name="connsiteY65" fmla="*/ 360807 h 36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94512" h="360807">
                  <a:moveTo>
                    <a:pt x="203549" y="360807"/>
                  </a:moveTo>
                  <a:lnTo>
                    <a:pt x="222599" y="345853"/>
                  </a:lnTo>
                  <a:lnTo>
                    <a:pt x="202978" y="330422"/>
                  </a:lnTo>
                  <a:lnTo>
                    <a:pt x="213074" y="318611"/>
                  </a:lnTo>
                  <a:lnTo>
                    <a:pt x="219932" y="297847"/>
                  </a:lnTo>
                  <a:lnTo>
                    <a:pt x="226314" y="281369"/>
                  </a:lnTo>
                  <a:lnTo>
                    <a:pt x="232600" y="264795"/>
                  </a:lnTo>
                  <a:lnTo>
                    <a:pt x="238982" y="248317"/>
                  </a:lnTo>
                  <a:lnTo>
                    <a:pt x="222028" y="246221"/>
                  </a:lnTo>
                  <a:lnTo>
                    <a:pt x="240506" y="235458"/>
                  </a:lnTo>
                  <a:lnTo>
                    <a:pt x="246888" y="218980"/>
                  </a:lnTo>
                  <a:lnTo>
                    <a:pt x="257461" y="202978"/>
                  </a:lnTo>
                  <a:lnTo>
                    <a:pt x="255365" y="185357"/>
                  </a:lnTo>
                  <a:lnTo>
                    <a:pt x="269653" y="174117"/>
                  </a:lnTo>
                  <a:lnTo>
                    <a:pt x="263271" y="156020"/>
                  </a:lnTo>
                  <a:lnTo>
                    <a:pt x="277558" y="144875"/>
                  </a:lnTo>
                  <a:lnTo>
                    <a:pt x="288227" y="128873"/>
                  </a:lnTo>
                  <a:lnTo>
                    <a:pt x="294513" y="112300"/>
                  </a:lnTo>
                  <a:lnTo>
                    <a:pt x="278606" y="101727"/>
                  </a:lnTo>
                  <a:lnTo>
                    <a:pt x="293941" y="81915"/>
                  </a:lnTo>
                  <a:lnTo>
                    <a:pt x="282797" y="67532"/>
                  </a:lnTo>
                  <a:lnTo>
                    <a:pt x="266890" y="56959"/>
                  </a:lnTo>
                  <a:lnTo>
                    <a:pt x="281749" y="41434"/>
                  </a:lnTo>
                  <a:lnTo>
                    <a:pt x="261556" y="30290"/>
                  </a:lnTo>
                  <a:lnTo>
                    <a:pt x="271653" y="18574"/>
                  </a:lnTo>
                  <a:lnTo>
                    <a:pt x="290703" y="3620"/>
                  </a:lnTo>
                  <a:lnTo>
                    <a:pt x="260985" y="0"/>
                  </a:lnTo>
                  <a:lnTo>
                    <a:pt x="245078" y="24003"/>
                  </a:lnTo>
                  <a:lnTo>
                    <a:pt x="230791" y="35147"/>
                  </a:lnTo>
                  <a:lnTo>
                    <a:pt x="212217" y="45911"/>
                  </a:lnTo>
                  <a:lnTo>
                    <a:pt x="201644" y="61913"/>
                  </a:lnTo>
                  <a:lnTo>
                    <a:pt x="180404" y="59246"/>
                  </a:lnTo>
                  <a:lnTo>
                    <a:pt x="166116" y="70485"/>
                  </a:lnTo>
                  <a:lnTo>
                    <a:pt x="147542" y="81153"/>
                  </a:lnTo>
                  <a:lnTo>
                    <a:pt x="130588" y="79058"/>
                  </a:lnTo>
                  <a:lnTo>
                    <a:pt x="128397" y="96107"/>
                  </a:lnTo>
                  <a:lnTo>
                    <a:pt x="117824" y="112109"/>
                  </a:lnTo>
                  <a:lnTo>
                    <a:pt x="100870" y="110014"/>
                  </a:lnTo>
                  <a:lnTo>
                    <a:pt x="80200" y="103156"/>
                  </a:lnTo>
                  <a:lnTo>
                    <a:pt x="68961" y="88773"/>
                  </a:lnTo>
                  <a:lnTo>
                    <a:pt x="57817" y="74390"/>
                  </a:lnTo>
                  <a:lnTo>
                    <a:pt x="46672" y="60103"/>
                  </a:lnTo>
                  <a:lnTo>
                    <a:pt x="29146" y="62198"/>
                  </a:lnTo>
                  <a:lnTo>
                    <a:pt x="10096" y="77153"/>
                  </a:lnTo>
                  <a:lnTo>
                    <a:pt x="0" y="88963"/>
                  </a:lnTo>
                  <a:lnTo>
                    <a:pt x="10668" y="107537"/>
                  </a:lnTo>
                  <a:lnTo>
                    <a:pt x="21812" y="121920"/>
                  </a:lnTo>
                  <a:lnTo>
                    <a:pt x="54769" y="134684"/>
                  </a:lnTo>
                  <a:lnTo>
                    <a:pt x="74866" y="145828"/>
                  </a:lnTo>
                  <a:lnTo>
                    <a:pt x="94583" y="161163"/>
                  </a:lnTo>
                  <a:lnTo>
                    <a:pt x="104680" y="184118"/>
                  </a:lnTo>
                  <a:lnTo>
                    <a:pt x="121158" y="190405"/>
                  </a:lnTo>
                  <a:lnTo>
                    <a:pt x="118967" y="207454"/>
                  </a:lnTo>
                  <a:lnTo>
                    <a:pt x="121158" y="225076"/>
                  </a:lnTo>
                  <a:lnTo>
                    <a:pt x="139732" y="214408"/>
                  </a:lnTo>
                  <a:lnTo>
                    <a:pt x="149257" y="241554"/>
                  </a:lnTo>
                  <a:lnTo>
                    <a:pt x="154591" y="268129"/>
                  </a:lnTo>
                  <a:lnTo>
                    <a:pt x="160972" y="286226"/>
                  </a:lnTo>
                  <a:lnTo>
                    <a:pt x="165830" y="317183"/>
                  </a:lnTo>
                  <a:lnTo>
                    <a:pt x="163735" y="334232"/>
                  </a:lnTo>
                  <a:lnTo>
                    <a:pt x="165830" y="351758"/>
                  </a:lnTo>
                  <a:lnTo>
                    <a:pt x="176403" y="335756"/>
                  </a:lnTo>
                  <a:lnTo>
                    <a:pt x="191833" y="350711"/>
                  </a:lnTo>
                  <a:lnTo>
                    <a:pt x="203549" y="360807"/>
                  </a:lnTo>
                  <a:lnTo>
                    <a:pt x="203549" y="360807"/>
                  </a:lnTo>
                  <a:lnTo>
                    <a:pt x="203549" y="3608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07F3FA16-24E6-C134-101C-94F933D86D99}"/>
                </a:ext>
              </a:extLst>
            </p:cNvPr>
            <p:cNvSpPr/>
            <p:nvPr/>
          </p:nvSpPr>
          <p:spPr>
            <a:xfrm>
              <a:off x="2122951" y="1173678"/>
              <a:ext cx="929190" cy="1022061"/>
            </a:xfrm>
            <a:custGeom>
              <a:avLst/>
              <a:gdLst>
                <a:gd name="connsiteX0" fmla="*/ 295180 w 551783"/>
                <a:gd name="connsiteY0" fmla="*/ 606933 h 606933"/>
                <a:gd name="connsiteX1" fmla="*/ 313849 w 551783"/>
                <a:gd name="connsiteY1" fmla="*/ 596170 h 606933"/>
                <a:gd name="connsiteX2" fmla="*/ 320230 w 551783"/>
                <a:gd name="connsiteY2" fmla="*/ 579596 h 606933"/>
                <a:gd name="connsiteX3" fmla="*/ 334613 w 551783"/>
                <a:gd name="connsiteY3" fmla="*/ 568357 h 606933"/>
                <a:gd name="connsiteX4" fmla="*/ 353282 w 551783"/>
                <a:gd name="connsiteY4" fmla="*/ 557689 h 606933"/>
                <a:gd name="connsiteX5" fmla="*/ 387953 w 551783"/>
                <a:gd name="connsiteY5" fmla="*/ 557593 h 606933"/>
                <a:gd name="connsiteX6" fmla="*/ 390049 w 551783"/>
                <a:gd name="connsiteY6" fmla="*/ 575215 h 606933"/>
                <a:gd name="connsiteX7" fmla="*/ 411385 w 551783"/>
                <a:gd name="connsiteY7" fmla="*/ 577882 h 606933"/>
                <a:gd name="connsiteX8" fmla="*/ 428530 w 551783"/>
                <a:gd name="connsiteY8" fmla="*/ 579977 h 606933"/>
                <a:gd name="connsiteX9" fmla="*/ 452533 w 551783"/>
                <a:gd name="connsiteY9" fmla="*/ 595979 h 606933"/>
                <a:gd name="connsiteX10" fmla="*/ 456724 w 551783"/>
                <a:gd name="connsiteY10" fmla="*/ 561784 h 606933"/>
                <a:gd name="connsiteX11" fmla="*/ 455105 w 551783"/>
                <a:gd name="connsiteY11" fmla="*/ 539877 h 606933"/>
                <a:gd name="connsiteX12" fmla="*/ 452914 w 551783"/>
                <a:gd name="connsiteY12" fmla="*/ 522256 h 606933"/>
                <a:gd name="connsiteX13" fmla="*/ 471107 w 551783"/>
                <a:gd name="connsiteY13" fmla="*/ 515779 h 606933"/>
                <a:gd name="connsiteX14" fmla="*/ 485489 w 551783"/>
                <a:gd name="connsiteY14" fmla="*/ 504539 h 606933"/>
                <a:gd name="connsiteX15" fmla="*/ 491871 w 551783"/>
                <a:gd name="connsiteY15" fmla="*/ 487966 h 606933"/>
                <a:gd name="connsiteX16" fmla="*/ 489680 w 551783"/>
                <a:gd name="connsiteY16" fmla="*/ 470344 h 606933"/>
                <a:gd name="connsiteX17" fmla="*/ 505682 w 551783"/>
                <a:gd name="connsiteY17" fmla="*/ 446246 h 606933"/>
                <a:gd name="connsiteX18" fmla="*/ 517398 w 551783"/>
                <a:gd name="connsiteY18" fmla="*/ 421576 h 606933"/>
                <a:gd name="connsiteX19" fmla="*/ 510445 w 551783"/>
                <a:gd name="connsiteY19" fmla="*/ 407765 h 606933"/>
                <a:gd name="connsiteX20" fmla="*/ 516827 w 551783"/>
                <a:gd name="connsiteY20" fmla="*/ 391192 h 606933"/>
                <a:gd name="connsiteX21" fmla="*/ 520446 w 551783"/>
                <a:gd name="connsiteY21" fmla="*/ 361188 h 606933"/>
                <a:gd name="connsiteX22" fmla="*/ 525209 w 551783"/>
                <a:gd name="connsiteY22" fmla="*/ 322707 h 606933"/>
                <a:gd name="connsiteX23" fmla="*/ 528923 w 551783"/>
                <a:gd name="connsiteY23" fmla="*/ 292798 h 606933"/>
                <a:gd name="connsiteX24" fmla="*/ 544354 w 551783"/>
                <a:gd name="connsiteY24" fmla="*/ 272986 h 606933"/>
                <a:gd name="connsiteX25" fmla="*/ 551784 w 551783"/>
                <a:gd name="connsiteY25" fmla="*/ 247840 h 606933"/>
                <a:gd name="connsiteX26" fmla="*/ 546926 w 551783"/>
                <a:gd name="connsiteY26" fmla="*/ 216884 h 606933"/>
                <a:gd name="connsiteX27" fmla="*/ 550164 w 551783"/>
                <a:gd name="connsiteY27" fmla="*/ 191167 h 606933"/>
                <a:gd name="connsiteX28" fmla="*/ 529304 w 551783"/>
                <a:gd name="connsiteY28" fmla="*/ 184309 h 606933"/>
                <a:gd name="connsiteX29" fmla="*/ 495205 w 551783"/>
                <a:gd name="connsiteY29" fmla="*/ 180118 h 606933"/>
                <a:gd name="connsiteX30" fmla="*/ 469011 w 551783"/>
                <a:gd name="connsiteY30" fmla="*/ 181165 h 606933"/>
                <a:gd name="connsiteX31" fmla="*/ 418910 w 551783"/>
                <a:gd name="connsiteY31" fmla="*/ 166306 h 606933"/>
                <a:gd name="connsiteX32" fmla="*/ 393763 w 551783"/>
                <a:gd name="connsiteY32" fmla="*/ 158877 h 606933"/>
                <a:gd name="connsiteX33" fmla="*/ 382048 w 551783"/>
                <a:gd name="connsiteY33" fmla="*/ 148780 h 606933"/>
                <a:gd name="connsiteX34" fmla="*/ 358521 w 551783"/>
                <a:gd name="connsiteY34" fmla="*/ 128492 h 606933"/>
                <a:gd name="connsiteX35" fmla="*/ 342519 w 551783"/>
                <a:gd name="connsiteY35" fmla="*/ 117824 h 606933"/>
                <a:gd name="connsiteX36" fmla="*/ 318992 w 551783"/>
                <a:gd name="connsiteY36" fmla="*/ 97536 h 606933"/>
                <a:gd name="connsiteX37" fmla="*/ 275272 w 551783"/>
                <a:gd name="connsiteY37" fmla="*/ 66103 h 606933"/>
                <a:gd name="connsiteX38" fmla="*/ 243745 w 551783"/>
                <a:gd name="connsiteY38" fmla="*/ 40481 h 606933"/>
                <a:gd name="connsiteX39" fmla="*/ 224028 w 551783"/>
                <a:gd name="connsiteY39" fmla="*/ 25051 h 606933"/>
                <a:gd name="connsiteX40" fmla="*/ 196787 w 551783"/>
                <a:gd name="connsiteY40" fmla="*/ 0 h 606933"/>
                <a:gd name="connsiteX41" fmla="*/ 194120 w 551783"/>
                <a:gd name="connsiteY41" fmla="*/ 21336 h 606933"/>
                <a:gd name="connsiteX42" fmla="*/ 182975 w 551783"/>
                <a:gd name="connsiteY42" fmla="*/ 41719 h 606933"/>
                <a:gd name="connsiteX43" fmla="*/ 164211 w 551783"/>
                <a:gd name="connsiteY43" fmla="*/ 17717 h 606933"/>
                <a:gd name="connsiteX44" fmla="*/ 161068 w 551783"/>
                <a:gd name="connsiteY44" fmla="*/ 43339 h 606933"/>
                <a:gd name="connsiteX45" fmla="*/ 143446 w 551783"/>
                <a:gd name="connsiteY45" fmla="*/ 45529 h 606933"/>
                <a:gd name="connsiteX46" fmla="*/ 141351 w 551783"/>
                <a:gd name="connsiteY46" fmla="*/ 62579 h 606933"/>
                <a:gd name="connsiteX47" fmla="*/ 138684 w 551783"/>
                <a:gd name="connsiteY47" fmla="*/ 84011 h 606933"/>
                <a:gd name="connsiteX48" fmla="*/ 115824 w 551783"/>
                <a:gd name="connsiteY48" fmla="*/ 94202 h 606933"/>
                <a:gd name="connsiteX49" fmla="*/ 105156 w 551783"/>
                <a:gd name="connsiteY49" fmla="*/ 110204 h 606933"/>
                <a:gd name="connsiteX50" fmla="*/ 90773 w 551783"/>
                <a:gd name="connsiteY50" fmla="*/ 121539 h 606933"/>
                <a:gd name="connsiteX51" fmla="*/ 96679 w 551783"/>
                <a:gd name="connsiteY51" fmla="*/ 143923 h 606933"/>
                <a:gd name="connsiteX52" fmla="*/ 89726 w 551783"/>
                <a:gd name="connsiteY52" fmla="*/ 164782 h 606933"/>
                <a:gd name="connsiteX53" fmla="*/ 83344 w 551783"/>
                <a:gd name="connsiteY53" fmla="*/ 181356 h 606933"/>
                <a:gd name="connsiteX54" fmla="*/ 76486 w 551783"/>
                <a:gd name="connsiteY54" fmla="*/ 236982 h 606933"/>
                <a:gd name="connsiteX55" fmla="*/ 89916 w 551783"/>
                <a:gd name="connsiteY55" fmla="*/ 268986 h 606933"/>
                <a:gd name="connsiteX56" fmla="*/ 87249 w 551783"/>
                <a:gd name="connsiteY56" fmla="*/ 290417 h 606933"/>
                <a:gd name="connsiteX57" fmla="*/ 94202 w 551783"/>
                <a:gd name="connsiteY57" fmla="*/ 304228 h 606933"/>
                <a:gd name="connsiteX58" fmla="*/ 100584 w 551783"/>
                <a:gd name="connsiteY58" fmla="*/ 322421 h 606933"/>
                <a:gd name="connsiteX59" fmla="*/ 85725 w 551783"/>
                <a:gd name="connsiteY59" fmla="*/ 337947 h 606933"/>
                <a:gd name="connsiteX60" fmla="*/ 87344 w 551783"/>
                <a:gd name="connsiteY60" fmla="*/ 359855 h 606933"/>
                <a:gd name="connsiteX61" fmla="*/ 88487 w 551783"/>
                <a:gd name="connsiteY61" fmla="*/ 386048 h 606933"/>
                <a:gd name="connsiteX62" fmla="*/ 54293 w 551783"/>
                <a:gd name="connsiteY62" fmla="*/ 381857 h 606933"/>
                <a:gd name="connsiteX63" fmla="*/ 39910 w 551783"/>
                <a:gd name="connsiteY63" fmla="*/ 393097 h 606933"/>
                <a:gd name="connsiteX64" fmla="*/ 41529 w 551783"/>
                <a:gd name="connsiteY64" fmla="*/ 415004 h 606933"/>
                <a:gd name="connsiteX65" fmla="*/ 17526 w 551783"/>
                <a:gd name="connsiteY65" fmla="*/ 433768 h 606933"/>
                <a:gd name="connsiteX66" fmla="*/ 0 w 551783"/>
                <a:gd name="connsiteY66" fmla="*/ 470630 h 606933"/>
                <a:gd name="connsiteX67" fmla="*/ 11716 w 551783"/>
                <a:gd name="connsiteY67" fmla="*/ 480822 h 606933"/>
                <a:gd name="connsiteX68" fmla="*/ 27242 w 551783"/>
                <a:gd name="connsiteY68" fmla="*/ 495681 h 606933"/>
                <a:gd name="connsiteX69" fmla="*/ 38481 w 551783"/>
                <a:gd name="connsiteY69" fmla="*/ 510159 h 606933"/>
                <a:gd name="connsiteX70" fmla="*/ 55531 w 551783"/>
                <a:gd name="connsiteY70" fmla="*/ 512255 h 606933"/>
                <a:gd name="connsiteX71" fmla="*/ 74676 w 551783"/>
                <a:gd name="connsiteY71" fmla="*/ 497205 h 606933"/>
                <a:gd name="connsiteX72" fmla="*/ 155829 w 551783"/>
                <a:gd name="connsiteY72" fmla="*/ 507206 h 606933"/>
                <a:gd name="connsiteX73" fmla="*/ 172403 w 551783"/>
                <a:gd name="connsiteY73" fmla="*/ 513588 h 606933"/>
                <a:gd name="connsiteX74" fmla="*/ 178784 w 551783"/>
                <a:gd name="connsiteY74" fmla="*/ 531781 h 606933"/>
                <a:gd name="connsiteX75" fmla="*/ 190024 w 551783"/>
                <a:gd name="connsiteY75" fmla="*/ 546163 h 606933"/>
                <a:gd name="connsiteX76" fmla="*/ 210312 w 551783"/>
                <a:gd name="connsiteY76" fmla="*/ 557403 h 606933"/>
                <a:gd name="connsiteX77" fmla="*/ 234315 w 551783"/>
                <a:gd name="connsiteY77" fmla="*/ 573405 h 606933"/>
                <a:gd name="connsiteX78" fmla="*/ 260413 w 551783"/>
                <a:gd name="connsiteY78" fmla="*/ 572262 h 606933"/>
                <a:gd name="connsiteX79" fmla="*/ 278606 w 551783"/>
                <a:gd name="connsiteY79" fmla="*/ 565785 h 606933"/>
                <a:gd name="connsiteX80" fmla="*/ 279178 w 551783"/>
                <a:gd name="connsiteY80" fmla="*/ 596265 h 606933"/>
                <a:gd name="connsiteX81" fmla="*/ 295180 w 551783"/>
                <a:gd name="connsiteY81" fmla="*/ 606933 h 606933"/>
                <a:gd name="connsiteX82" fmla="*/ 295180 w 551783"/>
                <a:gd name="connsiteY82" fmla="*/ 606933 h 606933"/>
                <a:gd name="connsiteX83" fmla="*/ 295180 w 551783"/>
                <a:gd name="connsiteY83" fmla="*/ 606933 h 60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51783" h="606933">
                  <a:moveTo>
                    <a:pt x="295180" y="606933"/>
                  </a:moveTo>
                  <a:lnTo>
                    <a:pt x="313849" y="596170"/>
                  </a:lnTo>
                  <a:lnTo>
                    <a:pt x="320230" y="579596"/>
                  </a:lnTo>
                  <a:lnTo>
                    <a:pt x="334613" y="568357"/>
                  </a:lnTo>
                  <a:lnTo>
                    <a:pt x="353282" y="557689"/>
                  </a:lnTo>
                  <a:lnTo>
                    <a:pt x="387953" y="557593"/>
                  </a:lnTo>
                  <a:lnTo>
                    <a:pt x="390049" y="575215"/>
                  </a:lnTo>
                  <a:lnTo>
                    <a:pt x="411385" y="577882"/>
                  </a:lnTo>
                  <a:lnTo>
                    <a:pt x="428530" y="579977"/>
                  </a:lnTo>
                  <a:lnTo>
                    <a:pt x="452533" y="595979"/>
                  </a:lnTo>
                  <a:lnTo>
                    <a:pt x="456724" y="561784"/>
                  </a:lnTo>
                  <a:lnTo>
                    <a:pt x="455105" y="539877"/>
                  </a:lnTo>
                  <a:lnTo>
                    <a:pt x="452914" y="522256"/>
                  </a:lnTo>
                  <a:lnTo>
                    <a:pt x="471107" y="515779"/>
                  </a:lnTo>
                  <a:lnTo>
                    <a:pt x="485489" y="504539"/>
                  </a:lnTo>
                  <a:lnTo>
                    <a:pt x="491871" y="487966"/>
                  </a:lnTo>
                  <a:lnTo>
                    <a:pt x="489680" y="470344"/>
                  </a:lnTo>
                  <a:lnTo>
                    <a:pt x="505682" y="446246"/>
                  </a:lnTo>
                  <a:lnTo>
                    <a:pt x="517398" y="421576"/>
                  </a:lnTo>
                  <a:lnTo>
                    <a:pt x="510445" y="407765"/>
                  </a:lnTo>
                  <a:lnTo>
                    <a:pt x="516827" y="391192"/>
                  </a:lnTo>
                  <a:lnTo>
                    <a:pt x="520446" y="361188"/>
                  </a:lnTo>
                  <a:lnTo>
                    <a:pt x="525209" y="322707"/>
                  </a:lnTo>
                  <a:lnTo>
                    <a:pt x="528923" y="292798"/>
                  </a:lnTo>
                  <a:lnTo>
                    <a:pt x="544354" y="272986"/>
                  </a:lnTo>
                  <a:lnTo>
                    <a:pt x="551784" y="247840"/>
                  </a:lnTo>
                  <a:lnTo>
                    <a:pt x="546926" y="216884"/>
                  </a:lnTo>
                  <a:lnTo>
                    <a:pt x="550164" y="191167"/>
                  </a:lnTo>
                  <a:lnTo>
                    <a:pt x="529304" y="184309"/>
                  </a:lnTo>
                  <a:lnTo>
                    <a:pt x="495205" y="180118"/>
                  </a:lnTo>
                  <a:lnTo>
                    <a:pt x="469011" y="181165"/>
                  </a:lnTo>
                  <a:lnTo>
                    <a:pt x="418910" y="166306"/>
                  </a:lnTo>
                  <a:lnTo>
                    <a:pt x="393763" y="158877"/>
                  </a:lnTo>
                  <a:lnTo>
                    <a:pt x="382048" y="148780"/>
                  </a:lnTo>
                  <a:lnTo>
                    <a:pt x="358521" y="128492"/>
                  </a:lnTo>
                  <a:lnTo>
                    <a:pt x="342519" y="117824"/>
                  </a:lnTo>
                  <a:lnTo>
                    <a:pt x="318992" y="97536"/>
                  </a:lnTo>
                  <a:lnTo>
                    <a:pt x="275272" y="66103"/>
                  </a:lnTo>
                  <a:lnTo>
                    <a:pt x="243745" y="40481"/>
                  </a:lnTo>
                  <a:lnTo>
                    <a:pt x="224028" y="25051"/>
                  </a:lnTo>
                  <a:lnTo>
                    <a:pt x="196787" y="0"/>
                  </a:lnTo>
                  <a:lnTo>
                    <a:pt x="194120" y="21336"/>
                  </a:lnTo>
                  <a:lnTo>
                    <a:pt x="182975" y="41719"/>
                  </a:lnTo>
                  <a:lnTo>
                    <a:pt x="164211" y="17717"/>
                  </a:lnTo>
                  <a:lnTo>
                    <a:pt x="161068" y="43339"/>
                  </a:lnTo>
                  <a:lnTo>
                    <a:pt x="143446" y="45529"/>
                  </a:lnTo>
                  <a:lnTo>
                    <a:pt x="141351" y="62579"/>
                  </a:lnTo>
                  <a:lnTo>
                    <a:pt x="138684" y="84011"/>
                  </a:lnTo>
                  <a:lnTo>
                    <a:pt x="115824" y="94202"/>
                  </a:lnTo>
                  <a:lnTo>
                    <a:pt x="105156" y="110204"/>
                  </a:lnTo>
                  <a:lnTo>
                    <a:pt x="90773" y="121539"/>
                  </a:lnTo>
                  <a:lnTo>
                    <a:pt x="96679" y="143923"/>
                  </a:lnTo>
                  <a:lnTo>
                    <a:pt x="89726" y="164782"/>
                  </a:lnTo>
                  <a:lnTo>
                    <a:pt x="83344" y="181356"/>
                  </a:lnTo>
                  <a:lnTo>
                    <a:pt x="76486" y="236982"/>
                  </a:lnTo>
                  <a:lnTo>
                    <a:pt x="89916" y="268986"/>
                  </a:lnTo>
                  <a:lnTo>
                    <a:pt x="87249" y="290417"/>
                  </a:lnTo>
                  <a:lnTo>
                    <a:pt x="94202" y="304228"/>
                  </a:lnTo>
                  <a:lnTo>
                    <a:pt x="100584" y="322421"/>
                  </a:lnTo>
                  <a:lnTo>
                    <a:pt x="85725" y="337947"/>
                  </a:lnTo>
                  <a:lnTo>
                    <a:pt x="87344" y="359855"/>
                  </a:lnTo>
                  <a:lnTo>
                    <a:pt x="88487" y="386048"/>
                  </a:lnTo>
                  <a:lnTo>
                    <a:pt x="54293" y="381857"/>
                  </a:lnTo>
                  <a:lnTo>
                    <a:pt x="39910" y="393097"/>
                  </a:lnTo>
                  <a:lnTo>
                    <a:pt x="41529" y="415004"/>
                  </a:lnTo>
                  <a:lnTo>
                    <a:pt x="17526" y="433768"/>
                  </a:lnTo>
                  <a:lnTo>
                    <a:pt x="0" y="470630"/>
                  </a:lnTo>
                  <a:lnTo>
                    <a:pt x="11716" y="480822"/>
                  </a:lnTo>
                  <a:lnTo>
                    <a:pt x="27242" y="495681"/>
                  </a:lnTo>
                  <a:lnTo>
                    <a:pt x="38481" y="510159"/>
                  </a:lnTo>
                  <a:lnTo>
                    <a:pt x="55531" y="512255"/>
                  </a:lnTo>
                  <a:lnTo>
                    <a:pt x="74676" y="497205"/>
                  </a:lnTo>
                  <a:lnTo>
                    <a:pt x="155829" y="507206"/>
                  </a:lnTo>
                  <a:lnTo>
                    <a:pt x="172403" y="513588"/>
                  </a:lnTo>
                  <a:lnTo>
                    <a:pt x="178784" y="531781"/>
                  </a:lnTo>
                  <a:lnTo>
                    <a:pt x="190024" y="546163"/>
                  </a:lnTo>
                  <a:lnTo>
                    <a:pt x="210312" y="557403"/>
                  </a:lnTo>
                  <a:lnTo>
                    <a:pt x="234315" y="573405"/>
                  </a:lnTo>
                  <a:lnTo>
                    <a:pt x="260413" y="572262"/>
                  </a:lnTo>
                  <a:lnTo>
                    <a:pt x="278606" y="565785"/>
                  </a:lnTo>
                  <a:lnTo>
                    <a:pt x="279178" y="596265"/>
                  </a:lnTo>
                  <a:lnTo>
                    <a:pt x="295180" y="606933"/>
                  </a:lnTo>
                  <a:lnTo>
                    <a:pt x="295180" y="606933"/>
                  </a:lnTo>
                  <a:lnTo>
                    <a:pt x="295180" y="60693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84C8195A-85D1-27BB-B219-844DDF097F61}"/>
                </a:ext>
              </a:extLst>
            </p:cNvPr>
            <p:cNvSpPr/>
            <p:nvPr/>
          </p:nvSpPr>
          <p:spPr>
            <a:xfrm>
              <a:off x="3957272" y="2347797"/>
              <a:ext cx="621384" cy="866154"/>
            </a:xfrm>
            <a:custGeom>
              <a:avLst/>
              <a:gdLst>
                <a:gd name="connsiteX0" fmla="*/ 213646 w 368998"/>
                <a:gd name="connsiteY0" fmla="*/ 514350 h 514350"/>
                <a:gd name="connsiteX1" fmla="*/ 256222 w 368998"/>
                <a:gd name="connsiteY1" fmla="*/ 450342 h 514350"/>
                <a:gd name="connsiteX2" fmla="*/ 293465 w 368998"/>
                <a:gd name="connsiteY2" fmla="*/ 394240 h 514350"/>
                <a:gd name="connsiteX3" fmla="*/ 330708 w 368998"/>
                <a:gd name="connsiteY3" fmla="*/ 338233 h 514350"/>
                <a:gd name="connsiteX4" fmla="*/ 346710 w 368998"/>
                <a:gd name="connsiteY4" fmla="*/ 314230 h 514350"/>
                <a:gd name="connsiteX5" fmla="*/ 357854 w 368998"/>
                <a:gd name="connsiteY5" fmla="*/ 293942 h 514350"/>
                <a:gd name="connsiteX6" fmla="*/ 368998 w 368998"/>
                <a:gd name="connsiteY6" fmla="*/ 273653 h 514350"/>
                <a:gd name="connsiteX7" fmla="*/ 347663 w 368998"/>
                <a:gd name="connsiteY7" fmla="*/ 236411 h 514350"/>
                <a:gd name="connsiteX8" fmla="*/ 312896 w 368998"/>
                <a:gd name="connsiteY8" fmla="*/ 201739 h 514350"/>
                <a:gd name="connsiteX9" fmla="*/ 285655 w 368998"/>
                <a:gd name="connsiteY9" fmla="*/ 176784 h 514350"/>
                <a:gd name="connsiteX10" fmla="*/ 262700 w 368998"/>
                <a:gd name="connsiteY10" fmla="*/ 152305 h 514350"/>
                <a:gd name="connsiteX11" fmla="*/ 201739 w 368998"/>
                <a:gd name="connsiteY11" fmla="*/ 84106 h 514350"/>
                <a:gd name="connsiteX12" fmla="*/ 191071 w 368998"/>
                <a:gd name="connsiteY12" fmla="*/ 65437 h 514350"/>
                <a:gd name="connsiteX13" fmla="*/ 193167 w 368998"/>
                <a:gd name="connsiteY13" fmla="*/ 48387 h 514350"/>
                <a:gd name="connsiteX14" fmla="*/ 181356 w 368998"/>
                <a:gd name="connsiteY14" fmla="*/ 38291 h 514350"/>
                <a:gd name="connsiteX15" fmla="*/ 170116 w 368998"/>
                <a:gd name="connsiteY15" fmla="*/ 23908 h 514350"/>
                <a:gd name="connsiteX16" fmla="*/ 176498 w 368998"/>
                <a:gd name="connsiteY16" fmla="*/ 7429 h 514350"/>
                <a:gd name="connsiteX17" fmla="*/ 151447 w 368998"/>
                <a:gd name="connsiteY17" fmla="*/ 0 h 514350"/>
                <a:gd name="connsiteX18" fmla="*/ 123730 w 368998"/>
                <a:gd name="connsiteY18" fmla="*/ 13907 h 514350"/>
                <a:gd name="connsiteX19" fmla="*/ 101822 w 368998"/>
                <a:gd name="connsiteY19" fmla="*/ 15526 h 514350"/>
                <a:gd name="connsiteX20" fmla="*/ 75152 w 368998"/>
                <a:gd name="connsiteY20" fmla="*/ 20860 h 514350"/>
                <a:gd name="connsiteX21" fmla="*/ 58103 w 368998"/>
                <a:gd name="connsiteY21" fmla="*/ 18764 h 514350"/>
                <a:gd name="connsiteX22" fmla="*/ 0 w 368998"/>
                <a:gd name="connsiteY22" fmla="*/ 33242 h 514350"/>
                <a:gd name="connsiteX23" fmla="*/ 11716 w 368998"/>
                <a:gd name="connsiteY23" fmla="*/ 43339 h 514350"/>
                <a:gd name="connsiteX24" fmla="*/ 27241 w 368998"/>
                <a:gd name="connsiteY24" fmla="*/ 58293 h 514350"/>
                <a:gd name="connsiteX25" fmla="*/ 46958 w 368998"/>
                <a:gd name="connsiteY25" fmla="*/ 73724 h 514350"/>
                <a:gd name="connsiteX26" fmla="*/ 63055 w 368998"/>
                <a:gd name="connsiteY26" fmla="*/ 84296 h 514350"/>
                <a:gd name="connsiteX27" fmla="*/ 62579 w 368998"/>
                <a:gd name="connsiteY27" fmla="*/ 123254 h 514350"/>
                <a:gd name="connsiteX28" fmla="*/ 64675 w 368998"/>
                <a:gd name="connsiteY28" fmla="*/ 140875 h 514350"/>
                <a:gd name="connsiteX29" fmla="*/ 70580 w 368998"/>
                <a:gd name="connsiteY29" fmla="*/ 163259 h 514350"/>
                <a:gd name="connsiteX30" fmla="*/ 91440 w 368998"/>
                <a:gd name="connsiteY30" fmla="*/ 170117 h 514350"/>
                <a:gd name="connsiteX31" fmla="*/ 89345 w 368998"/>
                <a:gd name="connsiteY31" fmla="*/ 187166 h 514350"/>
                <a:gd name="connsiteX32" fmla="*/ 114967 w 368998"/>
                <a:gd name="connsiteY32" fmla="*/ 190309 h 514350"/>
                <a:gd name="connsiteX33" fmla="*/ 104299 w 368998"/>
                <a:gd name="connsiteY33" fmla="*/ 206312 h 514350"/>
                <a:gd name="connsiteX34" fmla="*/ 106489 w 368998"/>
                <a:gd name="connsiteY34" fmla="*/ 223933 h 514350"/>
                <a:gd name="connsiteX35" fmla="*/ 95821 w 368998"/>
                <a:gd name="connsiteY35" fmla="*/ 239935 h 514350"/>
                <a:gd name="connsiteX36" fmla="*/ 89440 w 368998"/>
                <a:gd name="connsiteY36" fmla="*/ 256508 h 514350"/>
                <a:gd name="connsiteX37" fmla="*/ 70771 w 368998"/>
                <a:gd name="connsiteY37" fmla="*/ 267176 h 514350"/>
                <a:gd name="connsiteX38" fmla="*/ 51625 w 368998"/>
                <a:gd name="connsiteY38" fmla="*/ 282130 h 514350"/>
                <a:gd name="connsiteX39" fmla="*/ 40957 w 368998"/>
                <a:gd name="connsiteY39" fmla="*/ 298133 h 514350"/>
                <a:gd name="connsiteX40" fmla="*/ 84201 w 368998"/>
                <a:gd name="connsiteY40" fmla="*/ 333756 h 514350"/>
                <a:gd name="connsiteX41" fmla="*/ 104013 w 368998"/>
                <a:gd name="connsiteY41" fmla="*/ 349187 h 514350"/>
                <a:gd name="connsiteX42" fmla="*/ 120015 w 368998"/>
                <a:gd name="connsiteY42" fmla="*/ 359855 h 514350"/>
                <a:gd name="connsiteX43" fmla="*/ 136588 w 368998"/>
                <a:gd name="connsiteY43" fmla="*/ 366236 h 514350"/>
                <a:gd name="connsiteX44" fmla="*/ 153162 w 368998"/>
                <a:gd name="connsiteY44" fmla="*/ 372618 h 514350"/>
                <a:gd name="connsiteX45" fmla="*/ 168593 w 368998"/>
                <a:gd name="connsiteY45" fmla="*/ 387477 h 514350"/>
                <a:gd name="connsiteX46" fmla="*/ 183642 w 368998"/>
                <a:gd name="connsiteY46" fmla="*/ 406717 h 514350"/>
                <a:gd name="connsiteX47" fmla="*/ 194786 w 368998"/>
                <a:gd name="connsiteY47" fmla="*/ 421100 h 514350"/>
                <a:gd name="connsiteX48" fmla="*/ 201263 w 368998"/>
                <a:gd name="connsiteY48" fmla="*/ 439198 h 514350"/>
                <a:gd name="connsiteX49" fmla="*/ 203454 w 368998"/>
                <a:gd name="connsiteY49" fmla="*/ 456724 h 514350"/>
                <a:gd name="connsiteX50" fmla="*/ 209835 w 368998"/>
                <a:gd name="connsiteY50" fmla="*/ 474917 h 514350"/>
                <a:gd name="connsiteX51" fmla="*/ 203454 w 368998"/>
                <a:gd name="connsiteY51" fmla="*/ 491395 h 514350"/>
                <a:gd name="connsiteX52" fmla="*/ 209931 w 368998"/>
                <a:gd name="connsiteY52" fmla="*/ 509492 h 514350"/>
                <a:gd name="connsiteX53" fmla="*/ 213646 w 368998"/>
                <a:gd name="connsiteY53" fmla="*/ 514350 h 514350"/>
                <a:gd name="connsiteX54" fmla="*/ 213646 w 368998"/>
                <a:gd name="connsiteY54" fmla="*/ 514350 h 514350"/>
                <a:gd name="connsiteX55" fmla="*/ 213646 w 368998"/>
                <a:gd name="connsiteY55" fmla="*/ 5143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68998" h="514350">
                  <a:moveTo>
                    <a:pt x="213646" y="514350"/>
                  </a:moveTo>
                  <a:lnTo>
                    <a:pt x="256222" y="450342"/>
                  </a:lnTo>
                  <a:lnTo>
                    <a:pt x="293465" y="394240"/>
                  </a:lnTo>
                  <a:lnTo>
                    <a:pt x="330708" y="338233"/>
                  </a:lnTo>
                  <a:lnTo>
                    <a:pt x="346710" y="314230"/>
                  </a:lnTo>
                  <a:lnTo>
                    <a:pt x="357854" y="293942"/>
                  </a:lnTo>
                  <a:lnTo>
                    <a:pt x="368998" y="273653"/>
                  </a:lnTo>
                  <a:lnTo>
                    <a:pt x="347663" y="236411"/>
                  </a:lnTo>
                  <a:lnTo>
                    <a:pt x="312896" y="201739"/>
                  </a:lnTo>
                  <a:lnTo>
                    <a:pt x="285655" y="176784"/>
                  </a:lnTo>
                  <a:lnTo>
                    <a:pt x="262700" y="152305"/>
                  </a:lnTo>
                  <a:lnTo>
                    <a:pt x="201739" y="84106"/>
                  </a:lnTo>
                  <a:lnTo>
                    <a:pt x="191071" y="65437"/>
                  </a:lnTo>
                  <a:lnTo>
                    <a:pt x="193167" y="48387"/>
                  </a:lnTo>
                  <a:lnTo>
                    <a:pt x="181356" y="38291"/>
                  </a:lnTo>
                  <a:lnTo>
                    <a:pt x="170116" y="23908"/>
                  </a:lnTo>
                  <a:lnTo>
                    <a:pt x="176498" y="7429"/>
                  </a:lnTo>
                  <a:lnTo>
                    <a:pt x="151447" y="0"/>
                  </a:lnTo>
                  <a:lnTo>
                    <a:pt x="123730" y="13907"/>
                  </a:lnTo>
                  <a:lnTo>
                    <a:pt x="101822" y="15526"/>
                  </a:lnTo>
                  <a:lnTo>
                    <a:pt x="75152" y="20860"/>
                  </a:lnTo>
                  <a:lnTo>
                    <a:pt x="58103" y="18764"/>
                  </a:lnTo>
                  <a:lnTo>
                    <a:pt x="0" y="33242"/>
                  </a:lnTo>
                  <a:lnTo>
                    <a:pt x="11716" y="43339"/>
                  </a:lnTo>
                  <a:lnTo>
                    <a:pt x="27241" y="58293"/>
                  </a:lnTo>
                  <a:lnTo>
                    <a:pt x="46958" y="73724"/>
                  </a:lnTo>
                  <a:lnTo>
                    <a:pt x="63055" y="84296"/>
                  </a:lnTo>
                  <a:lnTo>
                    <a:pt x="62579" y="123254"/>
                  </a:lnTo>
                  <a:lnTo>
                    <a:pt x="64675" y="140875"/>
                  </a:lnTo>
                  <a:lnTo>
                    <a:pt x="70580" y="163259"/>
                  </a:lnTo>
                  <a:lnTo>
                    <a:pt x="91440" y="170117"/>
                  </a:lnTo>
                  <a:lnTo>
                    <a:pt x="89345" y="187166"/>
                  </a:lnTo>
                  <a:lnTo>
                    <a:pt x="114967" y="190309"/>
                  </a:lnTo>
                  <a:lnTo>
                    <a:pt x="104299" y="206312"/>
                  </a:lnTo>
                  <a:lnTo>
                    <a:pt x="106489" y="223933"/>
                  </a:lnTo>
                  <a:lnTo>
                    <a:pt x="95821" y="239935"/>
                  </a:lnTo>
                  <a:lnTo>
                    <a:pt x="89440" y="256508"/>
                  </a:lnTo>
                  <a:lnTo>
                    <a:pt x="70771" y="267176"/>
                  </a:lnTo>
                  <a:lnTo>
                    <a:pt x="51625" y="282130"/>
                  </a:lnTo>
                  <a:lnTo>
                    <a:pt x="40957" y="298133"/>
                  </a:lnTo>
                  <a:lnTo>
                    <a:pt x="84201" y="333756"/>
                  </a:lnTo>
                  <a:lnTo>
                    <a:pt x="104013" y="349187"/>
                  </a:lnTo>
                  <a:lnTo>
                    <a:pt x="120015" y="359855"/>
                  </a:lnTo>
                  <a:lnTo>
                    <a:pt x="136588" y="366236"/>
                  </a:lnTo>
                  <a:lnTo>
                    <a:pt x="153162" y="372618"/>
                  </a:lnTo>
                  <a:lnTo>
                    <a:pt x="168593" y="387477"/>
                  </a:lnTo>
                  <a:lnTo>
                    <a:pt x="183642" y="406717"/>
                  </a:lnTo>
                  <a:lnTo>
                    <a:pt x="194786" y="421100"/>
                  </a:lnTo>
                  <a:lnTo>
                    <a:pt x="201263" y="439198"/>
                  </a:lnTo>
                  <a:lnTo>
                    <a:pt x="203454" y="456724"/>
                  </a:lnTo>
                  <a:lnTo>
                    <a:pt x="209835" y="474917"/>
                  </a:lnTo>
                  <a:lnTo>
                    <a:pt x="203454" y="491395"/>
                  </a:lnTo>
                  <a:lnTo>
                    <a:pt x="209931" y="509492"/>
                  </a:lnTo>
                  <a:lnTo>
                    <a:pt x="213646" y="514350"/>
                  </a:lnTo>
                  <a:lnTo>
                    <a:pt x="213646" y="514350"/>
                  </a:lnTo>
                  <a:lnTo>
                    <a:pt x="213646" y="5143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67A251B9-157F-36EF-F438-6131CA7C452D}"/>
                </a:ext>
              </a:extLst>
            </p:cNvPr>
            <p:cNvSpPr/>
            <p:nvPr/>
          </p:nvSpPr>
          <p:spPr>
            <a:xfrm>
              <a:off x="2070982" y="12872"/>
              <a:ext cx="922612" cy="860218"/>
            </a:xfrm>
            <a:custGeom>
              <a:avLst/>
              <a:gdLst>
                <a:gd name="connsiteX0" fmla="*/ 138303 w 547877"/>
                <a:gd name="connsiteY0" fmla="*/ 510826 h 510825"/>
                <a:gd name="connsiteX1" fmla="*/ 175451 w 547877"/>
                <a:gd name="connsiteY1" fmla="*/ 489395 h 510825"/>
                <a:gd name="connsiteX2" fmla="*/ 187643 w 547877"/>
                <a:gd name="connsiteY2" fmla="*/ 460629 h 510825"/>
                <a:gd name="connsiteX3" fmla="*/ 182308 w 547877"/>
                <a:gd name="connsiteY3" fmla="*/ 433959 h 510825"/>
                <a:gd name="connsiteX4" fmla="*/ 197168 w 547877"/>
                <a:gd name="connsiteY4" fmla="*/ 418433 h 510825"/>
                <a:gd name="connsiteX5" fmla="*/ 207264 w 547877"/>
                <a:gd name="connsiteY5" fmla="*/ 441389 h 510825"/>
                <a:gd name="connsiteX6" fmla="*/ 217456 w 547877"/>
                <a:gd name="connsiteY6" fmla="*/ 464248 h 510825"/>
                <a:gd name="connsiteX7" fmla="*/ 237554 w 547877"/>
                <a:gd name="connsiteY7" fmla="*/ 440722 h 510825"/>
                <a:gd name="connsiteX8" fmla="*/ 261461 w 547877"/>
                <a:gd name="connsiteY8" fmla="*/ 422053 h 510825"/>
                <a:gd name="connsiteX9" fmla="*/ 294418 w 547877"/>
                <a:gd name="connsiteY9" fmla="*/ 400050 h 510825"/>
                <a:gd name="connsiteX10" fmla="*/ 312420 w 547877"/>
                <a:gd name="connsiteY10" fmla="*/ 393668 h 510825"/>
                <a:gd name="connsiteX11" fmla="*/ 326803 w 547877"/>
                <a:gd name="connsiteY11" fmla="*/ 417100 h 510825"/>
                <a:gd name="connsiteX12" fmla="*/ 341662 w 547877"/>
                <a:gd name="connsiteY12" fmla="*/ 436245 h 510825"/>
                <a:gd name="connsiteX13" fmla="*/ 357092 w 547877"/>
                <a:gd name="connsiteY13" fmla="*/ 416433 h 510825"/>
                <a:gd name="connsiteX14" fmla="*/ 359188 w 547877"/>
                <a:gd name="connsiteY14" fmla="*/ 399383 h 510825"/>
                <a:gd name="connsiteX15" fmla="*/ 369761 w 547877"/>
                <a:gd name="connsiteY15" fmla="*/ 383381 h 510825"/>
                <a:gd name="connsiteX16" fmla="*/ 384143 w 547877"/>
                <a:gd name="connsiteY16" fmla="*/ 372142 h 510825"/>
                <a:gd name="connsiteX17" fmla="*/ 399002 w 547877"/>
                <a:gd name="connsiteY17" fmla="*/ 391287 h 510825"/>
                <a:gd name="connsiteX18" fmla="*/ 401098 w 547877"/>
                <a:gd name="connsiteY18" fmla="*/ 408908 h 510825"/>
                <a:gd name="connsiteX19" fmla="*/ 386239 w 547877"/>
                <a:gd name="connsiteY19" fmla="*/ 424434 h 510825"/>
                <a:gd name="connsiteX20" fmla="*/ 408051 w 547877"/>
                <a:gd name="connsiteY20" fmla="*/ 422815 h 510825"/>
                <a:gd name="connsiteX21" fmla="*/ 445770 w 547877"/>
                <a:gd name="connsiteY21" fmla="*/ 431768 h 510825"/>
                <a:gd name="connsiteX22" fmla="*/ 449485 w 547877"/>
                <a:gd name="connsiteY22" fmla="*/ 401860 h 510825"/>
                <a:gd name="connsiteX23" fmla="*/ 460057 w 547877"/>
                <a:gd name="connsiteY23" fmla="*/ 385858 h 510825"/>
                <a:gd name="connsiteX24" fmla="*/ 462153 w 547877"/>
                <a:gd name="connsiteY24" fmla="*/ 368808 h 510825"/>
                <a:gd name="connsiteX25" fmla="*/ 474345 w 547877"/>
                <a:gd name="connsiteY25" fmla="*/ 339947 h 510825"/>
                <a:gd name="connsiteX26" fmla="*/ 477012 w 547877"/>
                <a:gd name="connsiteY26" fmla="*/ 318611 h 510825"/>
                <a:gd name="connsiteX27" fmla="*/ 480631 w 547877"/>
                <a:gd name="connsiteY27" fmla="*/ 254032 h 510825"/>
                <a:gd name="connsiteX28" fmla="*/ 497681 w 547877"/>
                <a:gd name="connsiteY28" fmla="*/ 256127 h 510825"/>
                <a:gd name="connsiteX29" fmla="*/ 515112 w 547877"/>
                <a:gd name="connsiteY29" fmla="*/ 219266 h 510825"/>
                <a:gd name="connsiteX30" fmla="*/ 526256 w 547877"/>
                <a:gd name="connsiteY30" fmla="*/ 198977 h 510825"/>
                <a:gd name="connsiteX31" fmla="*/ 534733 w 547877"/>
                <a:gd name="connsiteY31" fmla="*/ 165354 h 510825"/>
                <a:gd name="connsiteX32" fmla="*/ 531495 w 547877"/>
                <a:gd name="connsiteY32" fmla="*/ 121539 h 510825"/>
                <a:gd name="connsiteX33" fmla="*/ 537877 w 547877"/>
                <a:gd name="connsiteY33" fmla="*/ 70294 h 510825"/>
                <a:gd name="connsiteX34" fmla="*/ 547878 w 547877"/>
                <a:gd name="connsiteY34" fmla="*/ 23908 h 510825"/>
                <a:gd name="connsiteX35" fmla="*/ 416147 w 547877"/>
                <a:gd name="connsiteY35" fmla="*/ 7620 h 510825"/>
                <a:gd name="connsiteX36" fmla="*/ 343376 w 547877"/>
                <a:gd name="connsiteY36" fmla="*/ 2953 h 510825"/>
                <a:gd name="connsiteX37" fmla="*/ 274320 w 547877"/>
                <a:gd name="connsiteY37" fmla="*/ 3143 h 510825"/>
                <a:gd name="connsiteX38" fmla="*/ 248793 w 547877"/>
                <a:gd name="connsiteY38" fmla="*/ 0 h 510825"/>
                <a:gd name="connsiteX39" fmla="*/ 216979 w 547877"/>
                <a:gd name="connsiteY39" fmla="*/ 13430 h 510825"/>
                <a:gd name="connsiteX40" fmla="*/ 194120 w 547877"/>
                <a:gd name="connsiteY40" fmla="*/ 23527 h 510825"/>
                <a:gd name="connsiteX41" fmla="*/ 183547 w 547877"/>
                <a:gd name="connsiteY41" fmla="*/ 39624 h 510825"/>
                <a:gd name="connsiteX42" fmla="*/ 171355 w 547877"/>
                <a:gd name="connsiteY42" fmla="*/ 68485 h 510825"/>
                <a:gd name="connsiteX43" fmla="*/ 154877 w 547877"/>
                <a:gd name="connsiteY43" fmla="*/ 96774 h 510825"/>
                <a:gd name="connsiteX44" fmla="*/ 123063 w 547877"/>
                <a:gd name="connsiteY44" fmla="*/ 144875 h 510825"/>
                <a:gd name="connsiteX45" fmla="*/ 114681 w 547877"/>
                <a:gd name="connsiteY45" fmla="*/ 178499 h 510825"/>
                <a:gd name="connsiteX46" fmla="*/ 111443 w 547877"/>
                <a:gd name="connsiteY46" fmla="*/ 204121 h 510825"/>
                <a:gd name="connsiteX47" fmla="*/ 104585 w 547877"/>
                <a:gd name="connsiteY47" fmla="*/ 224885 h 510825"/>
                <a:gd name="connsiteX48" fmla="*/ 79629 w 547877"/>
                <a:gd name="connsiteY48" fmla="*/ 252222 h 510825"/>
                <a:gd name="connsiteX49" fmla="*/ 58960 w 547877"/>
                <a:gd name="connsiteY49" fmla="*/ 279940 h 510825"/>
                <a:gd name="connsiteX50" fmla="*/ 64865 w 547877"/>
                <a:gd name="connsiteY50" fmla="*/ 302419 h 510825"/>
                <a:gd name="connsiteX51" fmla="*/ 44101 w 547877"/>
                <a:gd name="connsiteY51" fmla="*/ 295466 h 510825"/>
                <a:gd name="connsiteX52" fmla="*/ 18574 w 547877"/>
                <a:gd name="connsiteY52" fmla="*/ 292322 h 510825"/>
                <a:gd name="connsiteX53" fmla="*/ 0 w 547877"/>
                <a:gd name="connsiteY53" fmla="*/ 303086 h 510825"/>
                <a:gd name="connsiteX54" fmla="*/ 14954 w 547877"/>
                <a:gd name="connsiteY54" fmla="*/ 322231 h 510825"/>
                <a:gd name="connsiteX55" fmla="*/ 25527 w 547877"/>
                <a:gd name="connsiteY55" fmla="*/ 340900 h 510825"/>
                <a:gd name="connsiteX56" fmla="*/ 27718 w 547877"/>
                <a:gd name="connsiteY56" fmla="*/ 358521 h 510825"/>
                <a:gd name="connsiteX57" fmla="*/ 29337 w 547877"/>
                <a:gd name="connsiteY57" fmla="*/ 380333 h 510825"/>
                <a:gd name="connsiteX58" fmla="*/ 44768 w 547877"/>
                <a:gd name="connsiteY58" fmla="*/ 395288 h 510825"/>
                <a:gd name="connsiteX59" fmla="*/ 55912 w 547877"/>
                <a:gd name="connsiteY59" fmla="*/ 409670 h 510825"/>
                <a:gd name="connsiteX60" fmla="*/ 76105 w 547877"/>
                <a:gd name="connsiteY60" fmla="*/ 420815 h 510825"/>
                <a:gd name="connsiteX61" fmla="*/ 83058 w 547877"/>
                <a:gd name="connsiteY61" fmla="*/ 434721 h 510825"/>
                <a:gd name="connsiteX62" fmla="*/ 106394 w 547877"/>
                <a:gd name="connsiteY62" fmla="*/ 454914 h 510825"/>
                <a:gd name="connsiteX63" fmla="*/ 108013 w 547877"/>
                <a:gd name="connsiteY63" fmla="*/ 476822 h 510825"/>
                <a:gd name="connsiteX64" fmla="*/ 110204 w 547877"/>
                <a:gd name="connsiteY64" fmla="*/ 494348 h 510825"/>
                <a:gd name="connsiteX65" fmla="*/ 138303 w 547877"/>
                <a:gd name="connsiteY65" fmla="*/ 510826 h 510825"/>
                <a:gd name="connsiteX66" fmla="*/ 138303 w 547877"/>
                <a:gd name="connsiteY66" fmla="*/ 510826 h 510825"/>
                <a:gd name="connsiteX67" fmla="*/ 138303 w 547877"/>
                <a:gd name="connsiteY67" fmla="*/ 510826 h 51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7877" h="510825">
                  <a:moveTo>
                    <a:pt x="138303" y="510826"/>
                  </a:moveTo>
                  <a:lnTo>
                    <a:pt x="175451" y="489395"/>
                  </a:lnTo>
                  <a:lnTo>
                    <a:pt x="187643" y="460629"/>
                  </a:lnTo>
                  <a:lnTo>
                    <a:pt x="182308" y="433959"/>
                  </a:lnTo>
                  <a:lnTo>
                    <a:pt x="197168" y="418433"/>
                  </a:lnTo>
                  <a:lnTo>
                    <a:pt x="207264" y="441389"/>
                  </a:lnTo>
                  <a:lnTo>
                    <a:pt x="217456" y="464248"/>
                  </a:lnTo>
                  <a:lnTo>
                    <a:pt x="237554" y="440722"/>
                  </a:lnTo>
                  <a:lnTo>
                    <a:pt x="261461" y="422053"/>
                  </a:lnTo>
                  <a:lnTo>
                    <a:pt x="294418" y="400050"/>
                  </a:lnTo>
                  <a:lnTo>
                    <a:pt x="312420" y="393668"/>
                  </a:lnTo>
                  <a:lnTo>
                    <a:pt x="326803" y="417100"/>
                  </a:lnTo>
                  <a:lnTo>
                    <a:pt x="341662" y="436245"/>
                  </a:lnTo>
                  <a:lnTo>
                    <a:pt x="357092" y="416433"/>
                  </a:lnTo>
                  <a:lnTo>
                    <a:pt x="359188" y="399383"/>
                  </a:lnTo>
                  <a:lnTo>
                    <a:pt x="369761" y="383381"/>
                  </a:lnTo>
                  <a:lnTo>
                    <a:pt x="384143" y="372142"/>
                  </a:lnTo>
                  <a:lnTo>
                    <a:pt x="399002" y="391287"/>
                  </a:lnTo>
                  <a:lnTo>
                    <a:pt x="401098" y="408908"/>
                  </a:lnTo>
                  <a:lnTo>
                    <a:pt x="386239" y="424434"/>
                  </a:lnTo>
                  <a:lnTo>
                    <a:pt x="408051" y="422815"/>
                  </a:lnTo>
                  <a:lnTo>
                    <a:pt x="445770" y="431768"/>
                  </a:lnTo>
                  <a:lnTo>
                    <a:pt x="449485" y="401860"/>
                  </a:lnTo>
                  <a:lnTo>
                    <a:pt x="460057" y="385858"/>
                  </a:lnTo>
                  <a:lnTo>
                    <a:pt x="462153" y="368808"/>
                  </a:lnTo>
                  <a:lnTo>
                    <a:pt x="474345" y="339947"/>
                  </a:lnTo>
                  <a:lnTo>
                    <a:pt x="477012" y="318611"/>
                  </a:lnTo>
                  <a:lnTo>
                    <a:pt x="480631" y="254032"/>
                  </a:lnTo>
                  <a:lnTo>
                    <a:pt x="497681" y="256127"/>
                  </a:lnTo>
                  <a:lnTo>
                    <a:pt x="515112" y="219266"/>
                  </a:lnTo>
                  <a:lnTo>
                    <a:pt x="526256" y="198977"/>
                  </a:lnTo>
                  <a:lnTo>
                    <a:pt x="534733" y="165354"/>
                  </a:lnTo>
                  <a:lnTo>
                    <a:pt x="531495" y="121539"/>
                  </a:lnTo>
                  <a:lnTo>
                    <a:pt x="537877" y="70294"/>
                  </a:lnTo>
                  <a:lnTo>
                    <a:pt x="547878" y="23908"/>
                  </a:lnTo>
                  <a:lnTo>
                    <a:pt x="416147" y="7620"/>
                  </a:lnTo>
                  <a:lnTo>
                    <a:pt x="343376" y="2953"/>
                  </a:lnTo>
                  <a:lnTo>
                    <a:pt x="274320" y="3143"/>
                  </a:lnTo>
                  <a:lnTo>
                    <a:pt x="248793" y="0"/>
                  </a:lnTo>
                  <a:lnTo>
                    <a:pt x="216979" y="13430"/>
                  </a:lnTo>
                  <a:lnTo>
                    <a:pt x="194120" y="23527"/>
                  </a:lnTo>
                  <a:lnTo>
                    <a:pt x="183547" y="39624"/>
                  </a:lnTo>
                  <a:lnTo>
                    <a:pt x="171355" y="68485"/>
                  </a:lnTo>
                  <a:lnTo>
                    <a:pt x="154877" y="96774"/>
                  </a:lnTo>
                  <a:lnTo>
                    <a:pt x="123063" y="144875"/>
                  </a:lnTo>
                  <a:lnTo>
                    <a:pt x="114681" y="178499"/>
                  </a:lnTo>
                  <a:lnTo>
                    <a:pt x="111443" y="204121"/>
                  </a:lnTo>
                  <a:lnTo>
                    <a:pt x="104585" y="224885"/>
                  </a:lnTo>
                  <a:lnTo>
                    <a:pt x="79629" y="252222"/>
                  </a:lnTo>
                  <a:lnTo>
                    <a:pt x="58960" y="279940"/>
                  </a:lnTo>
                  <a:lnTo>
                    <a:pt x="64865" y="302419"/>
                  </a:lnTo>
                  <a:lnTo>
                    <a:pt x="44101" y="295466"/>
                  </a:lnTo>
                  <a:lnTo>
                    <a:pt x="18574" y="292322"/>
                  </a:lnTo>
                  <a:lnTo>
                    <a:pt x="0" y="303086"/>
                  </a:lnTo>
                  <a:lnTo>
                    <a:pt x="14954" y="322231"/>
                  </a:lnTo>
                  <a:lnTo>
                    <a:pt x="25527" y="340900"/>
                  </a:lnTo>
                  <a:lnTo>
                    <a:pt x="27718" y="358521"/>
                  </a:lnTo>
                  <a:lnTo>
                    <a:pt x="29337" y="380333"/>
                  </a:lnTo>
                  <a:lnTo>
                    <a:pt x="44768" y="395288"/>
                  </a:lnTo>
                  <a:lnTo>
                    <a:pt x="55912" y="409670"/>
                  </a:lnTo>
                  <a:lnTo>
                    <a:pt x="76105" y="420815"/>
                  </a:lnTo>
                  <a:lnTo>
                    <a:pt x="83058" y="434721"/>
                  </a:lnTo>
                  <a:lnTo>
                    <a:pt x="106394" y="454914"/>
                  </a:lnTo>
                  <a:lnTo>
                    <a:pt x="108013" y="476822"/>
                  </a:lnTo>
                  <a:lnTo>
                    <a:pt x="110204" y="494348"/>
                  </a:lnTo>
                  <a:lnTo>
                    <a:pt x="138303" y="510826"/>
                  </a:lnTo>
                  <a:lnTo>
                    <a:pt x="138303" y="510826"/>
                  </a:lnTo>
                  <a:lnTo>
                    <a:pt x="138303" y="5108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87E295FA-5768-CE7D-B508-ADAD835AD1A0}"/>
                </a:ext>
              </a:extLst>
            </p:cNvPr>
            <p:cNvSpPr/>
            <p:nvPr/>
          </p:nvSpPr>
          <p:spPr>
            <a:xfrm>
              <a:off x="3963047" y="1798752"/>
              <a:ext cx="587701" cy="598287"/>
            </a:xfrm>
            <a:custGeom>
              <a:avLst/>
              <a:gdLst>
                <a:gd name="connsiteX0" fmla="*/ 46196 w 348996"/>
                <a:gd name="connsiteY0" fmla="*/ 355283 h 355282"/>
                <a:gd name="connsiteX1" fmla="*/ 69056 w 348996"/>
                <a:gd name="connsiteY1" fmla="*/ 345186 h 355282"/>
                <a:gd name="connsiteX2" fmla="*/ 95631 w 348996"/>
                <a:gd name="connsiteY2" fmla="*/ 339852 h 355282"/>
                <a:gd name="connsiteX3" fmla="*/ 117443 w 348996"/>
                <a:gd name="connsiteY3" fmla="*/ 338233 h 355282"/>
                <a:gd name="connsiteX4" fmla="*/ 142970 w 348996"/>
                <a:gd name="connsiteY4" fmla="*/ 341376 h 355282"/>
                <a:gd name="connsiteX5" fmla="*/ 172212 w 348996"/>
                <a:gd name="connsiteY5" fmla="*/ 314897 h 355282"/>
                <a:gd name="connsiteX6" fmla="*/ 210979 w 348996"/>
                <a:gd name="connsiteY6" fmla="*/ 280892 h 355282"/>
                <a:gd name="connsiteX7" fmla="*/ 241268 w 348996"/>
                <a:gd name="connsiteY7" fmla="*/ 245840 h 355282"/>
                <a:gd name="connsiteX8" fmla="*/ 261461 w 348996"/>
                <a:gd name="connsiteY8" fmla="*/ 222504 h 355282"/>
                <a:gd name="connsiteX9" fmla="*/ 302323 w 348996"/>
                <a:gd name="connsiteY9" fmla="*/ 171545 h 355282"/>
                <a:gd name="connsiteX10" fmla="*/ 317182 w 348996"/>
                <a:gd name="connsiteY10" fmla="*/ 156210 h 355282"/>
                <a:gd name="connsiteX11" fmla="*/ 338424 w 348996"/>
                <a:gd name="connsiteY11" fmla="*/ 124301 h 355282"/>
                <a:gd name="connsiteX12" fmla="*/ 336328 w 348996"/>
                <a:gd name="connsiteY12" fmla="*/ 106871 h 355282"/>
                <a:gd name="connsiteX13" fmla="*/ 338424 w 348996"/>
                <a:gd name="connsiteY13" fmla="*/ 89916 h 355282"/>
                <a:gd name="connsiteX14" fmla="*/ 348996 w 348996"/>
                <a:gd name="connsiteY14" fmla="*/ 73914 h 355282"/>
                <a:gd name="connsiteX15" fmla="*/ 346806 w 348996"/>
                <a:gd name="connsiteY15" fmla="*/ 56483 h 355282"/>
                <a:gd name="connsiteX16" fmla="*/ 330803 w 348996"/>
                <a:gd name="connsiteY16" fmla="*/ 45910 h 355282"/>
                <a:gd name="connsiteX17" fmla="*/ 332899 w 348996"/>
                <a:gd name="connsiteY17" fmla="*/ 28861 h 355282"/>
                <a:gd name="connsiteX18" fmla="*/ 335566 w 348996"/>
                <a:gd name="connsiteY18" fmla="*/ 7715 h 355282"/>
                <a:gd name="connsiteX19" fmla="*/ 264223 w 348996"/>
                <a:gd name="connsiteY19" fmla="*/ 24765 h 355282"/>
                <a:gd name="connsiteX20" fmla="*/ 241935 w 348996"/>
                <a:gd name="connsiteY20" fmla="*/ 30575 h 355282"/>
                <a:gd name="connsiteX21" fmla="*/ 183832 w 348996"/>
                <a:gd name="connsiteY21" fmla="*/ 10478 h 355282"/>
                <a:gd name="connsiteX22" fmla="*/ 166783 w 348996"/>
                <a:gd name="connsiteY22" fmla="*/ 8382 h 355282"/>
                <a:gd name="connsiteX23" fmla="*/ 150305 w 348996"/>
                <a:gd name="connsiteY23" fmla="*/ 2096 h 355282"/>
                <a:gd name="connsiteX24" fmla="*/ 133255 w 348996"/>
                <a:gd name="connsiteY24" fmla="*/ 0 h 355282"/>
                <a:gd name="connsiteX25" fmla="*/ 110395 w 348996"/>
                <a:gd name="connsiteY25" fmla="*/ 10097 h 355282"/>
                <a:gd name="connsiteX26" fmla="*/ 93345 w 348996"/>
                <a:gd name="connsiteY26" fmla="*/ 7906 h 355282"/>
                <a:gd name="connsiteX27" fmla="*/ 79534 w 348996"/>
                <a:gd name="connsiteY27" fmla="*/ 14859 h 355282"/>
                <a:gd name="connsiteX28" fmla="*/ 85916 w 348996"/>
                <a:gd name="connsiteY28" fmla="*/ 32861 h 355282"/>
                <a:gd name="connsiteX29" fmla="*/ 69437 w 348996"/>
                <a:gd name="connsiteY29" fmla="*/ 26575 h 355282"/>
                <a:gd name="connsiteX30" fmla="*/ 51911 w 348996"/>
                <a:gd name="connsiteY30" fmla="*/ 28670 h 355282"/>
                <a:gd name="connsiteX31" fmla="*/ 36386 w 348996"/>
                <a:gd name="connsiteY31" fmla="*/ 13811 h 355282"/>
                <a:gd name="connsiteX32" fmla="*/ 18288 w 348996"/>
                <a:gd name="connsiteY32" fmla="*/ 20193 h 355282"/>
                <a:gd name="connsiteX33" fmla="*/ 4001 w 348996"/>
                <a:gd name="connsiteY33" fmla="*/ 31337 h 355282"/>
                <a:gd name="connsiteX34" fmla="*/ 1905 w 348996"/>
                <a:gd name="connsiteY34" fmla="*/ 48387 h 355282"/>
                <a:gd name="connsiteX35" fmla="*/ 4001 w 348996"/>
                <a:gd name="connsiteY35" fmla="*/ 65818 h 355282"/>
                <a:gd name="connsiteX36" fmla="*/ 15240 w 348996"/>
                <a:gd name="connsiteY36" fmla="*/ 80105 h 355282"/>
                <a:gd name="connsiteX37" fmla="*/ 8382 w 348996"/>
                <a:gd name="connsiteY37" fmla="*/ 100870 h 355282"/>
                <a:gd name="connsiteX38" fmla="*/ 6287 w 348996"/>
                <a:gd name="connsiteY38" fmla="*/ 117824 h 355282"/>
                <a:gd name="connsiteX39" fmla="*/ 4191 w 348996"/>
                <a:gd name="connsiteY39" fmla="*/ 134779 h 355282"/>
                <a:gd name="connsiteX40" fmla="*/ 0 w 348996"/>
                <a:gd name="connsiteY40" fmla="*/ 168688 h 355282"/>
                <a:gd name="connsiteX41" fmla="*/ 8668 w 348996"/>
                <a:gd name="connsiteY41" fmla="*/ 238697 h 355282"/>
                <a:gd name="connsiteX42" fmla="*/ 16764 w 348996"/>
                <a:gd name="connsiteY42" fmla="*/ 278416 h 355282"/>
                <a:gd name="connsiteX43" fmla="*/ 46196 w 348996"/>
                <a:gd name="connsiteY43" fmla="*/ 355283 h 355282"/>
                <a:gd name="connsiteX44" fmla="*/ 46196 w 348996"/>
                <a:gd name="connsiteY44" fmla="*/ 355283 h 355282"/>
                <a:gd name="connsiteX45" fmla="*/ 46196 w 348996"/>
                <a:gd name="connsiteY45" fmla="*/ 35528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48996" h="355282">
                  <a:moveTo>
                    <a:pt x="46196" y="355283"/>
                  </a:moveTo>
                  <a:lnTo>
                    <a:pt x="69056" y="345186"/>
                  </a:lnTo>
                  <a:lnTo>
                    <a:pt x="95631" y="339852"/>
                  </a:lnTo>
                  <a:lnTo>
                    <a:pt x="117443" y="338233"/>
                  </a:lnTo>
                  <a:lnTo>
                    <a:pt x="142970" y="341376"/>
                  </a:lnTo>
                  <a:lnTo>
                    <a:pt x="172212" y="314897"/>
                  </a:lnTo>
                  <a:lnTo>
                    <a:pt x="210979" y="280892"/>
                  </a:lnTo>
                  <a:lnTo>
                    <a:pt x="241268" y="245840"/>
                  </a:lnTo>
                  <a:lnTo>
                    <a:pt x="261461" y="222504"/>
                  </a:lnTo>
                  <a:lnTo>
                    <a:pt x="302323" y="171545"/>
                  </a:lnTo>
                  <a:lnTo>
                    <a:pt x="317182" y="156210"/>
                  </a:lnTo>
                  <a:lnTo>
                    <a:pt x="338424" y="124301"/>
                  </a:lnTo>
                  <a:lnTo>
                    <a:pt x="336328" y="106871"/>
                  </a:lnTo>
                  <a:lnTo>
                    <a:pt x="338424" y="89916"/>
                  </a:lnTo>
                  <a:lnTo>
                    <a:pt x="348996" y="73914"/>
                  </a:lnTo>
                  <a:lnTo>
                    <a:pt x="346806" y="56483"/>
                  </a:lnTo>
                  <a:lnTo>
                    <a:pt x="330803" y="45910"/>
                  </a:lnTo>
                  <a:lnTo>
                    <a:pt x="332899" y="28861"/>
                  </a:lnTo>
                  <a:lnTo>
                    <a:pt x="335566" y="7715"/>
                  </a:lnTo>
                  <a:lnTo>
                    <a:pt x="264223" y="24765"/>
                  </a:lnTo>
                  <a:lnTo>
                    <a:pt x="241935" y="30575"/>
                  </a:lnTo>
                  <a:lnTo>
                    <a:pt x="183832" y="10478"/>
                  </a:lnTo>
                  <a:lnTo>
                    <a:pt x="166783" y="8382"/>
                  </a:lnTo>
                  <a:lnTo>
                    <a:pt x="150305" y="2096"/>
                  </a:lnTo>
                  <a:lnTo>
                    <a:pt x="133255" y="0"/>
                  </a:lnTo>
                  <a:lnTo>
                    <a:pt x="110395" y="10097"/>
                  </a:lnTo>
                  <a:lnTo>
                    <a:pt x="93345" y="7906"/>
                  </a:lnTo>
                  <a:lnTo>
                    <a:pt x="79534" y="14859"/>
                  </a:lnTo>
                  <a:lnTo>
                    <a:pt x="85916" y="32861"/>
                  </a:lnTo>
                  <a:lnTo>
                    <a:pt x="69437" y="26575"/>
                  </a:lnTo>
                  <a:lnTo>
                    <a:pt x="51911" y="28670"/>
                  </a:lnTo>
                  <a:lnTo>
                    <a:pt x="36386" y="13811"/>
                  </a:lnTo>
                  <a:lnTo>
                    <a:pt x="18288" y="20193"/>
                  </a:lnTo>
                  <a:lnTo>
                    <a:pt x="4001" y="31337"/>
                  </a:lnTo>
                  <a:lnTo>
                    <a:pt x="1905" y="48387"/>
                  </a:lnTo>
                  <a:lnTo>
                    <a:pt x="4001" y="65818"/>
                  </a:lnTo>
                  <a:lnTo>
                    <a:pt x="15240" y="80105"/>
                  </a:lnTo>
                  <a:lnTo>
                    <a:pt x="8382" y="100870"/>
                  </a:lnTo>
                  <a:lnTo>
                    <a:pt x="6287" y="117824"/>
                  </a:lnTo>
                  <a:lnTo>
                    <a:pt x="4191" y="134779"/>
                  </a:lnTo>
                  <a:lnTo>
                    <a:pt x="0" y="168688"/>
                  </a:lnTo>
                  <a:lnTo>
                    <a:pt x="8668" y="238697"/>
                  </a:lnTo>
                  <a:lnTo>
                    <a:pt x="16764" y="278416"/>
                  </a:lnTo>
                  <a:lnTo>
                    <a:pt x="46196" y="355283"/>
                  </a:lnTo>
                  <a:lnTo>
                    <a:pt x="46196" y="355283"/>
                  </a:lnTo>
                  <a:lnTo>
                    <a:pt x="46196" y="3552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4DF352AF-F6EC-AFD3-FB89-DF8AD4813A53}"/>
                </a:ext>
              </a:extLst>
            </p:cNvPr>
            <p:cNvSpPr/>
            <p:nvPr/>
          </p:nvSpPr>
          <p:spPr>
            <a:xfrm>
              <a:off x="3314074" y="1726251"/>
              <a:ext cx="725323" cy="727247"/>
            </a:xfrm>
            <a:custGeom>
              <a:avLst/>
              <a:gdLst>
                <a:gd name="connsiteX0" fmla="*/ 167354 w 430720"/>
                <a:gd name="connsiteY0" fmla="*/ 431863 h 431863"/>
                <a:gd name="connsiteX1" fmla="*/ 204121 w 430720"/>
                <a:gd name="connsiteY1" fmla="*/ 414814 h 431863"/>
                <a:gd name="connsiteX2" fmla="*/ 230696 w 430720"/>
                <a:gd name="connsiteY2" fmla="*/ 409384 h 431863"/>
                <a:gd name="connsiteX3" fmla="*/ 296132 w 430720"/>
                <a:gd name="connsiteY3" fmla="*/ 404527 h 431863"/>
                <a:gd name="connsiteX4" fmla="*/ 430721 w 430720"/>
                <a:gd name="connsiteY4" fmla="*/ 399574 h 431863"/>
                <a:gd name="connsiteX5" fmla="*/ 401383 w 430720"/>
                <a:gd name="connsiteY5" fmla="*/ 322517 h 431863"/>
                <a:gd name="connsiteX6" fmla="*/ 391763 w 430720"/>
                <a:gd name="connsiteY6" fmla="*/ 295370 h 431863"/>
                <a:gd name="connsiteX7" fmla="*/ 384048 w 430720"/>
                <a:gd name="connsiteY7" fmla="*/ 182118 h 431863"/>
                <a:gd name="connsiteX8" fmla="*/ 395192 w 430720"/>
                <a:gd name="connsiteY8" fmla="*/ 161925 h 431863"/>
                <a:gd name="connsiteX9" fmla="*/ 389382 w 430720"/>
                <a:gd name="connsiteY9" fmla="*/ 139541 h 431863"/>
                <a:gd name="connsiteX10" fmla="*/ 399955 w 430720"/>
                <a:gd name="connsiteY10" fmla="*/ 123634 h 431863"/>
                <a:gd name="connsiteX11" fmla="*/ 379190 w 430720"/>
                <a:gd name="connsiteY11" fmla="*/ 116681 h 431863"/>
                <a:gd name="connsiteX12" fmla="*/ 381286 w 430720"/>
                <a:gd name="connsiteY12" fmla="*/ 99727 h 431863"/>
                <a:gd name="connsiteX13" fmla="*/ 388144 w 430720"/>
                <a:gd name="connsiteY13" fmla="*/ 78962 h 431863"/>
                <a:gd name="connsiteX14" fmla="*/ 381762 w 430720"/>
                <a:gd name="connsiteY14" fmla="*/ 60865 h 431863"/>
                <a:gd name="connsiteX15" fmla="*/ 356235 w 430720"/>
                <a:gd name="connsiteY15" fmla="*/ 57721 h 431863"/>
                <a:gd name="connsiteX16" fmla="*/ 340233 w 430720"/>
                <a:gd name="connsiteY16" fmla="*/ 47149 h 431863"/>
                <a:gd name="connsiteX17" fmla="*/ 319469 w 430720"/>
                <a:gd name="connsiteY17" fmla="*/ 40291 h 431863"/>
                <a:gd name="connsiteX18" fmla="*/ 278987 w 430720"/>
                <a:gd name="connsiteY18" fmla="*/ 18002 h 431863"/>
                <a:gd name="connsiteX19" fmla="*/ 258223 w 430720"/>
                <a:gd name="connsiteY19" fmla="*/ 11049 h 431863"/>
                <a:gd name="connsiteX20" fmla="*/ 242221 w 430720"/>
                <a:gd name="connsiteY20" fmla="*/ 476 h 431863"/>
                <a:gd name="connsiteX21" fmla="*/ 215646 w 430720"/>
                <a:gd name="connsiteY21" fmla="*/ 5810 h 431863"/>
                <a:gd name="connsiteX22" fmla="*/ 203359 w 430720"/>
                <a:gd name="connsiteY22" fmla="*/ 0 h 431863"/>
                <a:gd name="connsiteX23" fmla="*/ 181546 w 430720"/>
                <a:gd name="connsiteY23" fmla="*/ 1619 h 431863"/>
                <a:gd name="connsiteX24" fmla="*/ 150686 w 430720"/>
                <a:gd name="connsiteY24" fmla="*/ 6477 h 431863"/>
                <a:gd name="connsiteX25" fmla="*/ 129445 w 430720"/>
                <a:gd name="connsiteY25" fmla="*/ 3810 h 431863"/>
                <a:gd name="connsiteX26" fmla="*/ 110776 w 430720"/>
                <a:gd name="connsiteY26" fmla="*/ 14478 h 431863"/>
                <a:gd name="connsiteX27" fmla="*/ 96488 w 430720"/>
                <a:gd name="connsiteY27" fmla="*/ 25717 h 431863"/>
                <a:gd name="connsiteX28" fmla="*/ 78391 w 430720"/>
                <a:gd name="connsiteY28" fmla="*/ 32099 h 431863"/>
                <a:gd name="connsiteX29" fmla="*/ 51340 w 430720"/>
                <a:gd name="connsiteY29" fmla="*/ 76295 h 431863"/>
                <a:gd name="connsiteX30" fmla="*/ 34862 w 430720"/>
                <a:gd name="connsiteY30" fmla="*/ 104489 h 431863"/>
                <a:gd name="connsiteX31" fmla="*/ 8287 w 430720"/>
                <a:gd name="connsiteY31" fmla="*/ 144399 h 431863"/>
                <a:gd name="connsiteX32" fmla="*/ 953 w 430720"/>
                <a:gd name="connsiteY32" fmla="*/ 169354 h 431863"/>
                <a:gd name="connsiteX33" fmla="*/ 3048 w 430720"/>
                <a:gd name="connsiteY33" fmla="*/ 186976 h 431863"/>
                <a:gd name="connsiteX34" fmla="*/ 476 w 430720"/>
                <a:gd name="connsiteY34" fmla="*/ 208217 h 431863"/>
                <a:gd name="connsiteX35" fmla="*/ 6858 w 430720"/>
                <a:gd name="connsiteY35" fmla="*/ 226314 h 431863"/>
                <a:gd name="connsiteX36" fmla="*/ 0 w 430720"/>
                <a:gd name="connsiteY36" fmla="*/ 247079 h 431863"/>
                <a:gd name="connsiteX37" fmla="*/ 22955 w 430720"/>
                <a:gd name="connsiteY37" fmla="*/ 271463 h 431863"/>
                <a:gd name="connsiteX38" fmla="*/ 34099 w 430720"/>
                <a:gd name="connsiteY38" fmla="*/ 285845 h 431863"/>
                <a:gd name="connsiteX39" fmla="*/ 35719 w 430720"/>
                <a:gd name="connsiteY39" fmla="*/ 307562 h 431863"/>
                <a:gd name="connsiteX40" fmla="*/ 33147 w 430720"/>
                <a:gd name="connsiteY40" fmla="*/ 328898 h 431863"/>
                <a:gd name="connsiteX41" fmla="*/ 48006 w 430720"/>
                <a:gd name="connsiteY41" fmla="*/ 347948 h 431863"/>
                <a:gd name="connsiteX42" fmla="*/ 59246 w 430720"/>
                <a:gd name="connsiteY42" fmla="*/ 362331 h 431863"/>
                <a:gd name="connsiteX43" fmla="*/ 80010 w 430720"/>
                <a:gd name="connsiteY43" fmla="*/ 369189 h 431863"/>
                <a:gd name="connsiteX44" fmla="*/ 99155 w 430720"/>
                <a:gd name="connsiteY44" fmla="*/ 388906 h 431863"/>
                <a:gd name="connsiteX45" fmla="*/ 109919 w 430720"/>
                <a:gd name="connsiteY45" fmla="*/ 407480 h 431863"/>
                <a:gd name="connsiteX46" fmla="*/ 126397 w 430720"/>
                <a:gd name="connsiteY46" fmla="*/ 413861 h 431863"/>
                <a:gd name="connsiteX47" fmla="*/ 156210 w 430720"/>
                <a:gd name="connsiteY47" fmla="*/ 417481 h 431863"/>
                <a:gd name="connsiteX48" fmla="*/ 167354 w 430720"/>
                <a:gd name="connsiteY48" fmla="*/ 431863 h 431863"/>
                <a:gd name="connsiteX49" fmla="*/ 167354 w 430720"/>
                <a:gd name="connsiteY49" fmla="*/ 431863 h 431863"/>
                <a:gd name="connsiteX50" fmla="*/ 167354 w 430720"/>
                <a:gd name="connsiteY50" fmla="*/ 431863 h 43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30720" h="431863">
                  <a:moveTo>
                    <a:pt x="167354" y="431863"/>
                  </a:moveTo>
                  <a:lnTo>
                    <a:pt x="204121" y="414814"/>
                  </a:lnTo>
                  <a:lnTo>
                    <a:pt x="230696" y="409384"/>
                  </a:lnTo>
                  <a:lnTo>
                    <a:pt x="296132" y="404527"/>
                  </a:lnTo>
                  <a:lnTo>
                    <a:pt x="430721" y="399574"/>
                  </a:lnTo>
                  <a:lnTo>
                    <a:pt x="401383" y="322517"/>
                  </a:lnTo>
                  <a:lnTo>
                    <a:pt x="391763" y="295370"/>
                  </a:lnTo>
                  <a:lnTo>
                    <a:pt x="384048" y="182118"/>
                  </a:lnTo>
                  <a:lnTo>
                    <a:pt x="395192" y="161925"/>
                  </a:lnTo>
                  <a:lnTo>
                    <a:pt x="389382" y="139541"/>
                  </a:lnTo>
                  <a:lnTo>
                    <a:pt x="399955" y="123634"/>
                  </a:lnTo>
                  <a:lnTo>
                    <a:pt x="379190" y="116681"/>
                  </a:lnTo>
                  <a:lnTo>
                    <a:pt x="381286" y="99727"/>
                  </a:lnTo>
                  <a:lnTo>
                    <a:pt x="388144" y="78962"/>
                  </a:lnTo>
                  <a:lnTo>
                    <a:pt x="381762" y="60865"/>
                  </a:lnTo>
                  <a:lnTo>
                    <a:pt x="356235" y="57721"/>
                  </a:lnTo>
                  <a:lnTo>
                    <a:pt x="340233" y="47149"/>
                  </a:lnTo>
                  <a:lnTo>
                    <a:pt x="319469" y="40291"/>
                  </a:lnTo>
                  <a:lnTo>
                    <a:pt x="278987" y="18002"/>
                  </a:lnTo>
                  <a:lnTo>
                    <a:pt x="258223" y="11049"/>
                  </a:lnTo>
                  <a:lnTo>
                    <a:pt x="242221" y="476"/>
                  </a:lnTo>
                  <a:lnTo>
                    <a:pt x="215646" y="5810"/>
                  </a:lnTo>
                  <a:lnTo>
                    <a:pt x="203359" y="0"/>
                  </a:lnTo>
                  <a:lnTo>
                    <a:pt x="181546" y="1619"/>
                  </a:lnTo>
                  <a:lnTo>
                    <a:pt x="150686" y="6477"/>
                  </a:lnTo>
                  <a:lnTo>
                    <a:pt x="129445" y="3810"/>
                  </a:lnTo>
                  <a:lnTo>
                    <a:pt x="110776" y="14478"/>
                  </a:lnTo>
                  <a:lnTo>
                    <a:pt x="96488" y="25717"/>
                  </a:lnTo>
                  <a:lnTo>
                    <a:pt x="78391" y="32099"/>
                  </a:lnTo>
                  <a:lnTo>
                    <a:pt x="51340" y="76295"/>
                  </a:lnTo>
                  <a:lnTo>
                    <a:pt x="34862" y="104489"/>
                  </a:lnTo>
                  <a:lnTo>
                    <a:pt x="8287" y="144399"/>
                  </a:lnTo>
                  <a:lnTo>
                    <a:pt x="953" y="169354"/>
                  </a:lnTo>
                  <a:lnTo>
                    <a:pt x="3048" y="186976"/>
                  </a:lnTo>
                  <a:lnTo>
                    <a:pt x="476" y="208217"/>
                  </a:lnTo>
                  <a:lnTo>
                    <a:pt x="6858" y="226314"/>
                  </a:lnTo>
                  <a:lnTo>
                    <a:pt x="0" y="247079"/>
                  </a:lnTo>
                  <a:lnTo>
                    <a:pt x="22955" y="271463"/>
                  </a:lnTo>
                  <a:lnTo>
                    <a:pt x="34099" y="285845"/>
                  </a:lnTo>
                  <a:lnTo>
                    <a:pt x="35719" y="307562"/>
                  </a:lnTo>
                  <a:lnTo>
                    <a:pt x="33147" y="328898"/>
                  </a:lnTo>
                  <a:lnTo>
                    <a:pt x="48006" y="347948"/>
                  </a:lnTo>
                  <a:lnTo>
                    <a:pt x="59246" y="362331"/>
                  </a:lnTo>
                  <a:lnTo>
                    <a:pt x="80010" y="369189"/>
                  </a:lnTo>
                  <a:lnTo>
                    <a:pt x="99155" y="388906"/>
                  </a:lnTo>
                  <a:lnTo>
                    <a:pt x="109919" y="407480"/>
                  </a:lnTo>
                  <a:lnTo>
                    <a:pt x="126397" y="413861"/>
                  </a:lnTo>
                  <a:lnTo>
                    <a:pt x="156210" y="417481"/>
                  </a:lnTo>
                  <a:lnTo>
                    <a:pt x="167354" y="431863"/>
                  </a:lnTo>
                  <a:lnTo>
                    <a:pt x="167354" y="431863"/>
                  </a:lnTo>
                  <a:lnTo>
                    <a:pt x="167354" y="43186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4EF231F-4EEB-649E-579D-DE954FB4CA3B}"/>
                </a:ext>
              </a:extLst>
            </p:cNvPr>
            <p:cNvSpPr/>
            <p:nvPr/>
          </p:nvSpPr>
          <p:spPr>
            <a:xfrm>
              <a:off x="2325374" y="638587"/>
              <a:ext cx="944588" cy="857010"/>
            </a:xfrm>
            <a:custGeom>
              <a:avLst/>
              <a:gdLst>
                <a:gd name="connsiteX0" fmla="*/ 429959 w 560927"/>
                <a:gd name="connsiteY0" fmla="*/ 508921 h 508920"/>
                <a:gd name="connsiteX1" fmla="*/ 452342 w 560927"/>
                <a:gd name="connsiteY1" fmla="*/ 503015 h 508920"/>
                <a:gd name="connsiteX2" fmla="*/ 486918 w 560927"/>
                <a:gd name="connsiteY2" fmla="*/ 503015 h 508920"/>
                <a:gd name="connsiteX3" fmla="*/ 493300 w 560927"/>
                <a:gd name="connsiteY3" fmla="*/ 486442 h 508920"/>
                <a:gd name="connsiteX4" fmla="*/ 560927 w 560927"/>
                <a:gd name="connsiteY4" fmla="*/ 499205 h 508920"/>
                <a:gd name="connsiteX5" fmla="*/ 556641 w 560927"/>
                <a:gd name="connsiteY5" fmla="*/ 463963 h 508920"/>
                <a:gd name="connsiteX6" fmla="*/ 545402 w 560927"/>
                <a:gd name="connsiteY6" fmla="*/ 449675 h 508920"/>
                <a:gd name="connsiteX7" fmla="*/ 549117 w 560927"/>
                <a:gd name="connsiteY7" fmla="*/ 419767 h 508920"/>
                <a:gd name="connsiteX8" fmla="*/ 537401 w 560927"/>
                <a:gd name="connsiteY8" fmla="*/ 409670 h 508920"/>
                <a:gd name="connsiteX9" fmla="*/ 536258 w 560927"/>
                <a:gd name="connsiteY9" fmla="*/ 383572 h 508920"/>
                <a:gd name="connsiteX10" fmla="*/ 534162 w 560927"/>
                <a:gd name="connsiteY10" fmla="*/ 366046 h 508920"/>
                <a:gd name="connsiteX11" fmla="*/ 527685 w 560927"/>
                <a:gd name="connsiteY11" fmla="*/ 347948 h 508920"/>
                <a:gd name="connsiteX12" fmla="*/ 518636 w 560927"/>
                <a:gd name="connsiteY12" fmla="*/ 316516 h 508920"/>
                <a:gd name="connsiteX13" fmla="*/ 517017 w 560927"/>
                <a:gd name="connsiteY13" fmla="*/ 294704 h 508920"/>
                <a:gd name="connsiteX14" fmla="*/ 492347 w 560927"/>
                <a:gd name="connsiteY14" fmla="*/ 213741 h 508920"/>
                <a:gd name="connsiteX15" fmla="*/ 494443 w 560927"/>
                <a:gd name="connsiteY15" fmla="*/ 196691 h 508920"/>
                <a:gd name="connsiteX16" fmla="*/ 476250 w 560927"/>
                <a:gd name="connsiteY16" fmla="*/ 168497 h 508920"/>
                <a:gd name="connsiteX17" fmla="*/ 474631 w 560927"/>
                <a:gd name="connsiteY17" fmla="*/ 146685 h 508920"/>
                <a:gd name="connsiteX18" fmla="*/ 468725 w 560927"/>
                <a:gd name="connsiteY18" fmla="*/ 124301 h 508920"/>
                <a:gd name="connsiteX19" fmla="*/ 459677 w 560927"/>
                <a:gd name="connsiteY19" fmla="*/ 92869 h 508920"/>
                <a:gd name="connsiteX20" fmla="*/ 441484 w 560927"/>
                <a:gd name="connsiteY20" fmla="*/ 64675 h 508920"/>
                <a:gd name="connsiteX21" fmla="*/ 418529 w 560927"/>
                <a:gd name="connsiteY21" fmla="*/ 40196 h 508920"/>
                <a:gd name="connsiteX22" fmla="*/ 388716 w 560927"/>
                <a:gd name="connsiteY22" fmla="*/ 36481 h 508920"/>
                <a:gd name="connsiteX23" fmla="*/ 377000 w 560927"/>
                <a:gd name="connsiteY23" fmla="*/ 26384 h 508920"/>
                <a:gd name="connsiteX24" fmla="*/ 350330 w 560927"/>
                <a:gd name="connsiteY24" fmla="*/ 31814 h 508920"/>
                <a:gd name="connsiteX25" fmla="*/ 346710 w 560927"/>
                <a:gd name="connsiteY25" fmla="*/ 61627 h 508920"/>
                <a:gd name="connsiteX26" fmla="*/ 331756 w 560927"/>
                <a:gd name="connsiteY26" fmla="*/ 77057 h 508920"/>
                <a:gd name="connsiteX27" fmla="*/ 321659 w 560927"/>
                <a:gd name="connsiteY27" fmla="*/ 54197 h 508920"/>
                <a:gd name="connsiteX28" fmla="*/ 327470 w 560927"/>
                <a:gd name="connsiteY28" fmla="*/ 41910 h 508920"/>
                <a:gd name="connsiteX29" fmla="*/ 325850 w 560927"/>
                <a:gd name="connsiteY29" fmla="*/ 20098 h 508920"/>
                <a:gd name="connsiteX30" fmla="*/ 304038 w 560927"/>
                <a:gd name="connsiteY30" fmla="*/ 21717 h 508920"/>
                <a:gd name="connsiteX31" fmla="*/ 295561 w 560927"/>
                <a:gd name="connsiteY31" fmla="*/ 55340 h 508920"/>
                <a:gd name="connsiteX32" fmla="*/ 265652 w 560927"/>
                <a:gd name="connsiteY32" fmla="*/ 51626 h 508920"/>
                <a:gd name="connsiteX33" fmla="*/ 238506 w 560927"/>
                <a:gd name="connsiteY33" fmla="*/ 61246 h 508920"/>
                <a:gd name="connsiteX34" fmla="*/ 250222 w 560927"/>
                <a:gd name="connsiteY34" fmla="*/ 36767 h 508920"/>
                <a:gd name="connsiteX35" fmla="*/ 248031 w 560927"/>
                <a:gd name="connsiteY35" fmla="*/ 19145 h 508920"/>
                <a:gd name="connsiteX36" fmla="*/ 233077 w 560927"/>
                <a:gd name="connsiteY36" fmla="*/ 0 h 508920"/>
                <a:gd name="connsiteX37" fmla="*/ 218789 w 560927"/>
                <a:gd name="connsiteY37" fmla="*/ 11240 h 508920"/>
                <a:gd name="connsiteX38" fmla="*/ 208121 w 560927"/>
                <a:gd name="connsiteY38" fmla="*/ 27242 h 508920"/>
                <a:gd name="connsiteX39" fmla="*/ 206026 w 560927"/>
                <a:gd name="connsiteY39" fmla="*/ 44291 h 508920"/>
                <a:gd name="connsiteX40" fmla="*/ 199644 w 560927"/>
                <a:gd name="connsiteY40" fmla="*/ 60770 h 508920"/>
                <a:gd name="connsiteX41" fmla="*/ 178879 w 560927"/>
                <a:gd name="connsiteY41" fmla="*/ 53912 h 508920"/>
                <a:gd name="connsiteX42" fmla="*/ 177737 w 560927"/>
                <a:gd name="connsiteY42" fmla="*/ 27813 h 508920"/>
                <a:gd name="connsiteX43" fmla="*/ 143161 w 560927"/>
                <a:gd name="connsiteY43" fmla="*/ 27813 h 508920"/>
                <a:gd name="connsiteX44" fmla="*/ 110109 w 560927"/>
                <a:gd name="connsiteY44" fmla="*/ 49721 h 508920"/>
                <a:gd name="connsiteX45" fmla="*/ 86201 w 560927"/>
                <a:gd name="connsiteY45" fmla="*/ 68390 h 508920"/>
                <a:gd name="connsiteX46" fmla="*/ 79343 w 560927"/>
                <a:gd name="connsiteY46" fmla="*/ 89249 h 508920"/>
                <a:gd name="connsiteX47" fmla="*/ 58484 w 560927"/>
                <a:gd name="connsiteY47" fmla="*/ 82296 h 508920"/>
                <a:gd name="connsiteX48" fmla="*/ 57436 w 560927"/>
                <a:gd name="connsiteY48" fmla="*/ 56198 h 508920"/>
                <a:gd name="connsiteX49" fmla="*/ 36100 w 560927"/>
                <a:gd name="connsiteY49" fmla="*/ 53626 h 508920"/>
                <a:gd name="connsiteX50" fmla="*/ 36195 w 560927"/>
                <a:gd name="connsiteY50" fmla="*/ 88202 h 508920"/>
                <a:gd name="connsiteX51" fmla="*/ 23908 w 560927"/>
                <a:gd name="connsiteY51" fmla="*/ 116967 h 508920"/>
                <a:gd name="connsiteX52" fmla="*/ 0 w 560927"/>
                <a:gd name="connsiteY52" fmla="*/ 135636 h 508920"/>
                <a:gd name="connsiteX53" fmla="*/ 11811 w 560927"/>
                <a:gd name="connsiteY53" fmla="*/ 180403 h 508920"/>
                <a:gd name="connsiteX54" fmla="*/ 23622 w 560927"/>
                <a:gd name="connsiteY54" fmla="*/ 225171 h 508920"/>
                <a:gd name="connsiteX55" fmla="*/ 36386 w 560927"/>
                <a:gd name="connsiteY55" fmla="*/ 261366 h 508920"/>
                <a:gd name="connsiteX56" fmla="*/ 51911 w 560927"/>
                <a:gd name="connsiteY56" fmla="*/ 276225 h 508920"/>
                <a:gd name="connsiteX57" fmla="*/ 61532 w 560927"/>
                <a:gd name="connsiteY57" fmla="*/ 303371 h 508920"/>
                <a:gd name="connsiteX58" fmla="*/ 76962 w 560927"/>
                <a:gd name="connsiteY58" fmla="*/ 318230 h 508920"/>
                <a:gd name="connsiteX59" fmla="*/ 104204 w 560927"/>
                <a:gd name="connsiteY59" fmla="*/ 343281 h 508920"/>
                <a:gd name="connsiteX60" fmla="*/ 119634 w 560927"/>
                <a:gd name="connsiteY60" fmla="*/ 358140 h 508920"/>
                <a:gd name="connsiteX61" fmla="*/ 151638 w 560927"/>
                <a:gd name="connsiteY61" fmla="*/ 379381 h 508920"/>
                <a:gd name="connsiteX62" fmla="*/ 191167 w 560927"/>
                <a:gd name="connsiteY62" fmla="*/ 410242 h 508920"/>
                <a:gd name="connsiteX63" fmla="*/ 210312 w 560927"/>
                <a:gd name="connsiteY63" fmla="*/ 429959 h 508920"/>
                <a:gd name="connsiteX64" fmla="*/ 238601 w 560927"/>
                <a:gd name="connsiteY64" fmla="*/ 446437 h 508920"/>
                <a:gd name="connsiteX65" fmla="*/ 257842 w 560927"/>
                <a:gd name="connsiteY65" fmla="*/ 466058 h 508920"/>
                <a:gd name="connsiteX66" fmla="*/ 273844 w 560927"/>
                <a:gd name="connsiteY66" fmla="*/ 476726 h 508920"/>
                <a:gd name="connsiteX67" fmla="*/ 299371 w 560927"/>
                <a:gd name="connsiteY67" fmla="*/ 479870 h 508920"/>
                <a:gd name="connsiteX68" fmla="*/ 332423 w 560927"/>
                <a:gd name="connsiteY68" fmla="*/ 492633 h 508920"/>
                <a:gd name="connsiteX69" fmla="*/ 358045 w 560927"/>
                <a:gd name="connsiteY69" fmla="*/ 495776 h 508920"/>
                <a:gd name="connsiteX70" fmla="*/ 396335 w 560927"/>
                <a:gd name="connsiteY70" fmla="*/ 500444 h 508920"/>
                <a:gd name="connsiteX71" fmla="*/ 417671 w 560927"/>
                <a:gd name="connsiteY71" fmla="*/ 503111 h 508920"/>
                <a:gd name="connsiteX72" fmla="*/ 429959 w 560927"/>
                <a:gd name="connsiteY72" fmla="*/ 508921 h 508920"/>
                <a:gd name="connsiteX73" fmla="*/ 429959 w 560927"/>
                <a:gd name="connsiteY73" fmla="*/ 508921 h 508920"/>
                <a:gd name="connsiteX74" fmla="*/ 429959 w 560927"/>
                <a:gd name="connsiteY74" fmla="*/ 508921 h 50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60927" h="508920">
                  <a:moveTo>
                    <a:pt x="429959" y="508921"/>
                  </a:moveTo>
                  <a:lnTo>
                    <a:pt x="452342" y="503015"/>
                  </a:lnTo>
                  <a:lnTo>
                    <a:pt x="486918" y="503015"/>
                  </a:lnTo>
                  <a:lnTo>
                    <a:pt x="493300" y="486442"/>
                  </a:lnTo>
                  <a:lnTo>
                    <a:pt x="560927" y="499205"/>
                  </a:lnTo>
                  <a:lnTo>
                    <a:pt x="556641" y="463963"/>
                  </a:lnTo>
                  <a:lnTo>
                    <a:pt x="545402" y="449675"/>
                  </a:lnTo>
                  <a:lnTo>
                    <a:pt x="549117" y="419767"/>
                  </a:lnTo>
                  <a:lnTo>
                    <a:pt x="537401" y="409670"/>
                  </a:lnTo>
                  <a:lnTo>
                    <a:pt x="536258" y="383572"/>
                  </a:lnTo>
                  <a:lnTo>
                    <a:pt x="534162" y="366046"/>
                  </a:lnTo>
                  <a:lnTo>
                    <a:pt x="527685" y="347948"/>
                  </a:lnTo>
                  <a:lnTo>
                    <a:pt x="518636" y="316516"/>
                  </a:lnTo>
                  <a:lnTo>
                    <a:pt x="517017" y="294704"/>
                  </a:lnTo>
                  <a:lnTo>
                    <a:pt x="492347" y="213741"/>
                  </a:lnTo>
                  <a:lnTo>
                    <a:pt x="494443" y="196691"/>
                  </a:lnTo>
                  <a:lnTo>
                    <a:pt x="476250" y="168497"/>
                  </a:lnTo>
                  <a:lnTo>
                    <a:pt x="474631" y="146685"/>
                  </a:lnTo>
                  <a:lnTo>
                    <a:pt x="468725" y="124301"/>
                  </a:lnTo>
                  <a:lnTo>
                    <a:pt x="459677" y="92869"/>
                  </a:lnTo>
                  <a:lnTo>
                    <a:pt x="441484" y="64675"/>
                  </a:lnTo>
                  <a:lnTo>
                    <a:pt x="418529" y="40196"/>
                  </a:lnTo>
                  <a:lnTo>
                    <a:pt x="388716" y="36481"/>
                  </a:lnTo>
                  <a:lnTo>
                    <a:pt x="377000" y="26384"/>
                  </a:lnTo>
                  <a:lnTo>
                    <a:pt x="350330" y="31814"/>
                  </a:lnTo>
                  <a:lnTo>
                    <a:pt x="346710" y="61627"/>
                  </a:lnTo>
                  <a:lnTo>
                    <a:pt x="331756" y="77057"/>
                  </a:lnTo>
                  <a:lnTo>
                    <a:pt x="321659" y="54197"/>
                  </a:lnTo>
                  <a:lnTo>
                    <a:pt x="327470" y="41910"/>
                  </a:lnTo>
                  <a:lnTo>
                    <a:pt x="325850" y="20098"/>
                  </a:lnTo>
                  <a:lnTo>
                    <a:pt x="304038" y="21717"/>
                  </a:lnTo>
                  <a:lnTo>
                    <a:pt x="295561" y="55340"/>
                  </a:lnTo>
                  <a:lnTo>
                    <a:pt x="265652" y="51626"/>
                  </a:lnTo>
                  <a:lnTo>
                    <a:pt x="238506" y="61246"/>
                  </a:lnTo>
                  <a:lnTo>
                    <a:pt x="250222" y="36767"/>
                  </a:lnTo>
                  <a:lnTo>
                    <a:pt x="248031" y="19145"/>
                  </a:lnTo>
                  <a:lnTo>
                    <a:pt x="233077" y="0"/>
                  </a:lnTo>
                  <a:lnTo>
                    <a:pt x="218789" y="11240"/>
                  </a:lnTo>
                  <a:lnTo>
                    <a:pt x="208121" y="27242"/>
                  </a:lnTo>
                  <a:lnTo>
                    <a:pt x="206026" y="44291"/>
                  </a:lnTo>
                  <a:lnTo>
                    <a:pt x="199644" y="60770"/>
                  </a:lnTo>
                  <a:lnTo>
                    <a:pt x="178879" y="53912"/>
                  </a:lnTo>
                  <a:lnTo>
                    <a:pt x="177737" y="27813"/>
                  </a:lnTo>
                  <a:lnTo>
                    <a:pt x="143161" y="27813"/>
                  </a:lnTo>
                  <a:lnTo>
                    <a:pt x="110109" y="49721"/>
                  </a:lnTo>
                  <a:lnTo>
                    <a:pt x="86201" y="68390"/>
                  </a:lnTo>
                  <a:lnTo>
                    <a:pt x="79343" y="89249"/>
                  </a:lnTo>
                  <a:lnTo>
                    <a:pt x="58484" y="82296"/>
                  </a:lnTo>
                  <a:lnTo>
                    <a:pt x="57436" y="56198"/>
                  </a:lnTo>
                  <a:lnTo>
                    <a:pt x="36100" y="53626"/>
                  </a:lnTo>
                  <a:lnTo>
                    <a:pt x="36195" y="88202"/>
                  </a:lnTo>
                  <a:lnTo>
                    <a:pt x="23908" y="116967"/>
                  </a:lnTo>
                  <a:lnTo>
                    <a:pt x="0" y="135636"/>
                  </a:lnTo>
                  <a:lnTo>
                    <a:pt x="11811" y="180403"/>
                  </a:lnTo>
                  <a:lnTo>
                    <a:pt x="23622" y="225171"/>
                  </a:lnTo>
                  <a:lnTo>
                    <a:pt x="36386" y="261366"/>
                  </a:lnTo>
                  <a:lnTo>
                    <a:pt x="51911" y="276225"/>
                  </a:lnTo>
                  <a:lnTo>
                    <a:pt x="61532" y="303371"/>
                  </a:lnTo>
                  <a:lnTo>
                    <a:pt x="76962" y="318230"/>
                  </a:lnTo>
                  <a:lnTo>
                    <a:pt x="104204" y="343281"/>
                  </a:lnTo>
                  <a:lnTo>
                    <a:pt x="119634" y="358140"/>
                  </a:lnTo>
                  <a:lnTo>
                    <a:pt x="151638" y="379381"/>
                  </a:lnTo>
                  <a:lnTo>
                    <a:pt x="191167" y="410242"/>
                  </a:lnTo>
                  <a:lnTo>
                    <a:pt x="210312" y="429959"/>
                  </a:lnTo>
                  <a:lnTo>
                    <a:pt x="238601" y="446437"/>
                  </a:lnTo>
                  <a:lnTo>
                    <a:pt x="257842" y="466058"/>
                  </a:lnTo>
                  <a:lnTo>
                    <a:pt x="273844" y="476726"/>
                  </a:lnTo>
                  <a:lnTo>
                    <a:pt x="299371" y="479870"/>
                  </a:lnTo>
                  <a:lnTo>
                    <a:pt x="332423" y="492633"/>
                  </a:lnTo>
                  <a:lnTo>
                    <a:pt x="358045" y="495776"/>
                  </a:lnTo>
                  <a:lnTo>
                    <a:pt x="396335" y="500444"/>
                  </a:lnTo>
                  <a:lnTo>
                    <a:pt x="417671" y="503111"/>
                  </a:lnTo>
                  <a:lnTo>
                    <a:pt x="429959" y="508921"/>
                  </a:lnTo>
                  <a:lnTo>
                    <a:pt x="429959" y="508921"/>
                  </a:lnTo>
                  <a:lnTo>
                    <a:pt x="429959" y="5089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5894A4D8-AD1B-C512-7EE5-652BCBACCE89}"/>
                </a:ext>
              </a:extLst>
            </p:cNvPr>
            <p:cNvSpPr/>
            <p:nvPr/>
          </p:nvSpPr>
          <p:spPr>
            <a:xfrm>
              <a:off x="2165297" y="2009996"/>
              <a:ext cx="719067" cy="810495"/>
            </a:xfrm>
            <a:custGeom>
              <a:avLst/>
              <a:gdLst>
                <a:gd name="connsiteX0" fmla="*/ 241554 w 427005"/>
                <a:gd name="connsiteY0" fmla="*/ 481298 h 481298"/>
                <a:gd name="connsiteX1" fmla="*/ 252698 w 427005"/>
                <a:gd name="connsiteY1" fmla="*/ 461010 h 481298"/>
                <a:gd name="connsiteX2" fmla="*/ 267557 w 427005"/>
                <a:gd name="connsiteY2" fmla="*/ 445580 h 481298"/>
                <a:gd name="connsiteX3" fmla="*/ 293084 w 427005"/>
                <a:gd name="connsiteY3" fmla="*/ 448723 h 481298"/>
                <a:gd name="connsiteX4" fmla="*/ 304229 w 427005"/>
                <a:gd name="connsiteY4" fmla="*/ 428530 h 481298"/>
                <a:gd name="connsiteX5" fmla="*/ 326517 w 427005"/>
                <a:gd name="connsiteY5" fmla="*/ 422624 h 481298"/>
                <a:gd name="connsiteX6" fmla="*/ 359473 w 427005"/>
                <a:gd name="connsiteY6" fmla="*/ 400717 h 481298"/>
                <a:gd name="connsiteX7" fmla="*/ 375380 w 427005"/>
                <a:gd name="connsiteY7" fmla="*/ 376809 h 481298"/>
                <a:gd name="connsiteX8" fmla="*/ 406717 w 427005"/>
                <a:gd name="connsiteY8" fmla="*/ 367665 h 481298"/>
                <a:gd name="connsiteX9" fmla="*/ 421005 w 427005"/>
                <a:gd name="connsiteY9" fmla="*/ 321850 h 481298"/>
                <a:gd name="connsiteX10" fmla="*/ 418814 w 427005"/>
                <a:gd name="connsiteY10" fmla="*/ 304324 h 481298"/>
                <a:gd name="connsiteX11" fmla="*/ 425101 w 427005"/>
                <a:gd name="connsiteY11" fmla="*/ 253270 h 481298"/>
                <a:gd name="connsiteX12" fmla="*/ 426053 w 427005"/>
                <a:gd name="connsiteY12" fmla="*/ 140970 h 481298"/>
                <a:gd name="connsiteX13" fmla="*/ 424910 w 427005"/>
                <a:gd name="connsiteY13" fmla="*/ 114871 h 481298"/>
                <a:gd name="connsiteX14" fmla="*/ 427006 w 427005"/>
                <a:gd name="connsiteY14" fmla="*/ 97822 h 481298"/>
                <a:gd name="connsiteX15" fmla="*/ 406813 w 427005"/>
                <a:gd name="connsiteY15" fmla="*/ 86677 h 481298"/>
                <a:gd name="connsiteX16" fmla="*/ 390906 w 427005"/>
                <a:gd name="connsiteY16" fmla="*/ 76105 h 481298"/>
                <a:gd name="connsiteX17" fmla="*/ 364807 w 427005"/>
                <a:gd name="connsiteY17" fmla="*/ 77152 h 481298"/>
                <a:gd name="connsiteX18" fmla="*/ 362712 w 427005"/>
                <a:gd name="connsiteY18" fmla="*/ 59626 h 481298"/>
                <a:gd name="connsiteX19" fmla="*/ 336613 w 427005"/>
                <a:gd name="connsiteY19" fmla="*/ 60770 h 481298"/>
                <a:gd name="connsiteX20" fmla="*/ 319659 w 427005"/>
                <a:gd name="connsiteY20" fmla="*/ 58674 h 481298"/>
                <a:gd name="connsiteX21" fmla="*/ 305276 w 427005"/>
                <a:gd name="connsiteY21" fmla="*/ 69818 h 481298"/>
                <a:gd name="connsiteX22" fmla="*/ 294704 w 427005"/>
                <a:gd name="connsiteY22" fmla="*/ 85820 h 481298"/>
                <a:gd name="connsiteX23" fmla="*/ 276130 w 427005"/>
                <a:gd name="connsiteY23" fmla="*/ 96488 h 481298"/>
                <a:gd name="connsiteX24" fmla="*/ 258032 w 427005"/>
                <a:gd name="connsiteY24" fmla="*/ 102965 h 481298"/>
                <a:gd name="connsiteX25" fmla="*/ 256413 w 427005"/>
                <a:gd name="connsiteY25" fmla="*/ 81153 h 481298"/>
                <a:gd name="connsiteX26" fmla="*/ 245173 w 427005"/>
                <a:gd name="connsiteY26" fmla="*/ 66770 h 481298"/>
                <a:gd name="connsiteX27" fmla="*/ 227171 w 427005"/>
                <a:gd name="connsiteY27" fmla="*/ 73152 h 481298"/>
                <a:gd name="connsiteX28" fmla="*/ 208597 w 427005"/>
                <a:gd name="connsiteY28" fmla="*/ 83820 h 481298"/>
                <a:gd name="connsiteX29" fmla="*/ 198406 w 427005"/>
                <a:gd name="connsiteY29" fmla="*/ 60960 h 481298"/>
                <a:gd name="connsiteX30" fmla="*/ 181451 w 427005"/>
                <a:gd name="connsiteY30" fmla="*/ 58864 h 481298"/>
                <a:gd name="connsiteX31" fmla="*/ 170212 w 427005"/>
                <a:gd name="connsiteY31" fmla="*/ 44577 h 481298"/>
                <a:gd name="connsiteX32" fmla="*/ 154781 w 427005"/>
                <a:gd name="connsiteY32" fmla="*/ 29623 h 481298"/>
                <a:gd name="connsiteX33" fmla="*/ 131350 w 427005"/>
                <a:gd name="connsiteY33" fmla="*/ 9525 h 481298"/>
                <a:gd name="connsiteX34" fmla="*/ 54864 w 427005"/>
                <a:gd name="connsiteY34" fmla="*/ 0 h 481298"/>
                <a:gd name="connsiteX35" fmla="*/ 35147 w 427005"/>
                <a:gd name="connsiteY35" fmla="*/ 19241 h 481298"/>
                <a:gd name="connsiteX36" fmla="*/ 22098 w 427005"/>
                <a:gd name="connsiteY36" fmla="*/ 125635 h 481298"/>
                <a:gd name="connsiteX37" fmla="*/ 11430 w 427005"/>
                <a:gd name="connsiteY37" fmla="*/ 141637 h 481298"/>
                <a:gd name="connsiteX38" fmla="*/ 27908 w 427005"/>
                <a:gd name="connsiteY38" fmla="*/ 148018 h 481298"/>
                <a:gd name="connsiteX39" fmla="*/ 7906 w 427005"/>
                <a:gd name="connsiteY39" fmla="*/ 240601 h 481298"/>
                <a:gd name="connsiteX40" fmla="*/ 5239 w 427005"/>
                <a:gd name="connsiteY40" fmla="*/ 261938 h 481298"/>
                <a:gd name="connsiteX41" fmla="*/ 2572 w 427005"/>
                <a:gd name="connsiteY41" fmla="*/ 283178 h 481298"/>
                <a:gd name="connsiteX42" fmla="*/ 0 w 427005"/>
                <a:gd name="connsiteY42" fmla="*/ 304514 h 481298"/>
                <a:gd name="connsiteX43" fmla="*/ 9620 w 427005"/>
                <a:gd name="connsiteY43" fmla="*/ 331660 h 481298"/>
                <a:gd name="connsiteX44" fmla="*/ 16002 w 427005"/>
                <a:gd name="connsiteY44" fmla="*/ 349758 h 481298"/>
                <a:gd name="connsiteX45" fmla="*/ 32575 w 427005"/>
                <a:gd name="connsiteY45" fmla="*/ 390620 h 481298"/>
                <a:gd name="connsiteX46" fmla="*/ 39433 w 427005"/>
                <a:gd name="connsiteY46" fmla="*/ 404527 h 481298"/>
                <a:gd name="connsiteX47" fmla="*/ 54864 w 427005"/>
                <a:gd name="connsiteY47" fmla="*/ 419386 h 481298"/>
                <a:gd name="connsiteX48" fmla="*/ 81439 w 427005"/>
                <a:gd name="connsiteY48" fmla="*/ 413956 h 481298"/>
                <a:gd name="connsiteX49" fmla="*/ 102203 w 427005"/>
                <a:gd name="connsiteY49" fmla="*/ 420910 h 481298"/>
                <a:gd name="connsiteX50" fmla="*/ 119253 w 427005"/>
                <a:gd name="connsiteY50" fmla="*/ 423005 h 481298"/>
                <a:gd name="connsiteX51" fmla="*/ 134112 w 427005"/>
                <a:gd name="connsiteY51" fmla="*/ 442055 h 481298"/>
                <a:gd name="connsiteX52" fmla="*/ 152686 w 427005"/>
                <a:gd name="connsiteY52" fmla="*/ 431387 h 481298"/>
                <a:gd name="connsiteX53" fmla="*/ 170212 w 427005"/>
                <a:gd name="connsiteY53" fmla="*/ 429292 h 481298"/>
                <a:gd name="connsiteX54" fmla="*/ 186214 w 427005"/>
                <a:gd name="connsiteY54" fmla="*/ 439864 h 481298"/>
                <a:gd name="connsiteX55" fmla="*/ 188404 w 427005"/>
                <a:gd name="connsiteY55" fmla="*/ 457486 h 481298"/>
                <a:gd name="connsiteX56" fmla="*/ 204311 w 427005"/>
                <a:gd name="connsiteY56" fmla="*/ 468059 h 481298"/>
                <a:gd name="connsiteX57" fmla="*/ 220313 w 427005"/>
                <a:gd name="connsiteY57" fmla="*/ 478631 h 481298"/>
                <a:gd name="connsiteX58" fmla="*/ 241554 w 427005"/>
                <a:gd name="connsiteY58" fmla="*/ 481298 h 481298"/>
                <a:gd name="connsiteX59" fmla="*/ 241554 w 427005"/>
                <a:gd name="connsiteY59" fmla="*/ 481298 h 481298"/>
                <a:gd name="connsiteX60" fmla="*/ 241554 w 427005"/>
                <a:gd name="connsiteY60" fmla="*/ 481298 h 481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27005" h="481298">
                  <a:moveTo>
                    <a:pt x="241554" y="481298"/>
                  </a:moveTo>
                  <a:lnTo>
                    <a:pt x="252698" y="461010"/>
                  </a:lnTo>
                  <a:lnTo>
                    <a:pt x="267557" y="445580"/>
                  </a:lnTo>
                  <a:lnTo>
                    <a:pt x="293084" y="448723"/>
                  </a:lnTo>
                  <a:lnTo>
                    <a:pt x="304229" y="428530"/>
                  </a:lnTo>
                  <a:lnTo>
                    <a:pt x="326517" y="422624"/>
                  </a:lnTo>
                  <a:lnTo>
                    <a:pt x="359473" y="400717"/>
                  </a:lnTo>
                  <a:lnTo>
                    <a:pt x="375380" y="376809"/>
                  </a:lnTo>
                  <a:lnTo>
                    <a:pt x="406717" y="367665"/>
                  </a:lnTo>
                  <a:lnTo>
                    <a:pt x="421005" y="321850"/>
                  </a:lnTo>
                  <a:lnTo>
                    <a:pt x="418814" y="304324"/>
                  </a:lnTo>
                  <a:lnTo>
                    <a:pt x="425101" y="253270"/>
                  </a:lnTo>
                  <a:lnTo>
                    <a:pt x="426053" y="140970"/>
                  </a:lnTo>
                  <a:lnTo>
                    <a:pt x="424910" y="114871"/>
                  </a:lnTo>
                  <a:lnTo>
                    <a:pt x="427006" y="97822"/>
                  </a:lnTo>
                  <a:lnTo>
                    <a:pt x="406813" y="86677"/>
                  </a:lnTo>
                  <a:lnTo>
                    <a:pt x="390906" y="76105"/>
                  </a:lnTo>
                  <a:lnTo>
                    <a:pt x="364807" y="77152"/>
                  </a:lnTo>
                  <a:lnTo>
                    <a:pt x="362712" y="59626"/>
                  </a:lnTo>
                  <a:lnTo>
                    <a:pt x="336613" y="60770"/>
                  </a:lnTo>
                  <a:lnTo>
                    <a:pt x="319659" y="58674"/>
                  </a:lnTo>
                  <a:lnTo>
                    <a:pt x="305276" y="69818"/>
                  </a:lnTo>
                  <a:lnTo>
                    <a:pt x="294704" y="85820"/>
                  </a:lnTo>
                  <a:lnTo>
                    <a:pt x="276130" y="96488"/>
                  </a:lnTo>
                  <a:lnTo>
                    <a:pt x="258032" y="102965"/>
                  </a:lnTo>
                  <a:lnTo>
                    <a:pt x="256413" y="81153"/>
                  </a:lnTo>
                  <a:lnTo>
                    <a:pt x="245173" y="66770"/>
                  </a:lnTo>
                  <a:lnTo>
                    <a:pt x="227171" y="73152"/>
                  </a:lnTo>
                  <a:lnTo>
                    <a:pt x="208597" y="83820"/>
                  </a:lnTo>
                  <a:lnTo>
                    <a:pt x="198406" y="60960"/>
                  </a:lnTo>
                  <a:lnTo>
                    <a:pt x="181451" y="58864"/>
                  </a:lnTo>
                  <a:lnTo>
                    <a:pt x="170212" y="44577"/>
                  </a:lnTo>
                  <a:lnTo>
                    <a:pt x="154781" y="29623"/>
                  </a:lnTo>
                  <a:lnTo>
                    <a:pt x="131350" y="9525"/>
                  </a:lnTo>
                  <a:lnTo>
                    <a:pt x="54864" y="0"/>
                  </a:lnTo>
                  <a:lnTo>
                    <a:pt x="35147" y="19241"/>
                  </a:lnTo>
                  <a:lnTo>
                    <a:pt x="22098" y="125635"/>
                  </a:lnTo>
                  <a:lnTo>
                    <a:pt x="11430" y="141637"/>
                  </a:lnTo>
                  <a:lnTo>
                    <a:pt x="27908" y="148018"/>
                  </a:lnTo>
                  <a:lnTo>
                    <a:pt x="7906" y="240601"/>
                  </a:lnTo>
                  <a:lnTo>
                    <a:pt x="5239" y="261938"/>
                  </a:lnTo>
                  <a:lnTo>
                    <a:pt x="2572" y="283178"/>
                  </a:lnTo>
                  <a:lnTo>
                    <a:pt x="0" y="304514"/>
                  </a:lnTo>
                  <a:lnTo>
                    <a:pt x="9620" y="331660"/>
                  </a:lnTo>
                  <a:lnTo>
                    <a:pt x="16002" y="349758"/>
                  </a:lnTo>
                  <a:lnTo>
                    <a:pt x="32575" y="390620"/>
                  </a:lnTo>
                  <a:lnTo>
                    <a:pt x="39433" y="404527"/>
                  </a:lnTo>
                  <a:lnTo>
                    <a:pt x="54864" y="419386"/>
                  </a:lnTo>
                  <a:lnTo>
                    <a:pt x="81439" y="413956"/>
                  </a:lnTo>
                  <a:lnTo>
                    <a:pt x="102203" y="420910"/>
                  </a:lnTo>
                  <a:lnTo>
                    <a:pt x="119253" y="423005"/>
                  </a:lnTo>
                  <a:lnTo>
                    <a:pt x="134112" y="442055"/>
                  </a:lnTo>
                  <a:lnTo>
                    <a:pt x="152686" y="431387"/>
                  </a:lnTo>
                  <a:lnTo>
                    <a:pt x="170212" y="429292"/>
                  </a:lnTo>
                  <a:lnTo>
                    <a:pt x="186214" y="439864"/>
                  </a:lnTo>
                  <a:lnTo>
                    <a:pt x="188404" y="457486"/>
                  </a:lnTo>
                  <a:lnTo>
                    <a:pt x="204311" y="468059"/>
                  </a:lnTo>
                  <a:lnTo>
                    <a:pt x="220313" y="478631"/>
                  </a:lnTo>
                  <a:lnTo>
                    <a:pt x="241554" y="481298"/>
                  </a:lnTo>
                  <a:lnTo>
                    <a:pt x="241554" y="481298"/>
                  </a:lnTo>
                  <a:lnTo>
                    <a:pt x="241554" y="4812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75897D6C-518B-3DA2-061B-34B821B26052}"/>
                </a:ext>
              </a:extLst>
            </p:cNvPr>
            <p:cNvSpPr/>
            <p:nvPr/>
          </p:nvSpPr>
          <p:spPr>
            <a:xfrm>
              <a:off x="4246472" y="1908946"/>
              <a:ext cx="873211" cy="873211"/>
            </a:xfrm>
            <a:custGeom>
              <a:avLst/>
              <a:gdLst>
                <a:gd name="connsiteX0" fmla="*/ 204883 w 518541"/>
                <a:gd name="connsiteY0" fmla="*/ 518541 h 518541"/>
                <a:gd name="connsiteX1" fmla="*/ 234125 w 518541"/>
                <a:gd name="connsiteY1" fmla="*/ 457105 h 518541"/>
                <a:gd name="connsiteX2" fmla="*/ 263843 w 518541"/>
                <a:gd name="connsiteY2" fmla="*/ 391478 h 518541"/>
                <a:gd name="connsiteX3" fmla="*/ 279845 w 518541"/>
                <a:gd name="connsiteY3" fmla="*/ 402050 h 518541"/>
                <a:gd name="connsiteX4" fmla="*/ 293751 w 518541"/>
                <a:gd name="connsiteY4" fmla="*/ 395097 h 518541"/>
                <a:gd name="connsiteX5" fmla="*/ 318707 w 518541"/>
                <a:gd name="connsiteY5" fmla="*/ 367855 h 518541"/>
                <a:gd name="connsiteX6" fmla="*/ 298418 w 518541"/>
                <a:gd name="connsiteY6" fmla="*/ 356711 h 518541"/>
                <a:gd name="connsiteX7" fmla="*/ 297371 w 518541"/>
                <a:gd name="connsiteY7" fmla="*/ 330517 h 518541"/>
                <a:gd name="connsiteX8" fmla="*/ 313849 w 518541"/>
                <a:gd name="connsiteY8" fmla="*/ 302228 h 518541"/>
                <a:gd name="connsiteX9" fmla="*/ 336233 w 518541"/>
                <a:gd name="connsiteY9" fmla="*/ 296323 h 518541"/>
                <a:gd name="connsiteX10" fmla="*/ 329755 w 518541"/>
                <a:gd name="connsiteY10" fmla="*/ 278130 h 518541"/>
                <a:gd name="connsiteX11" fmla="*/ 324993 w 518541"/>
                <a:gd name="connsiteY11" fmla="*/ 247174 h 518541"/>
                <a:gd name="connsiteX12" fmla="*/ 358521 w 518541"/>
                <a:gd name="connsiteY12" fmla="*/ 220980 h 518541"/>
                <a:gd name="connsiteX13" fmla="*/ 388239 w 518541"/>
                <a:gd name="connsiteY13" fmla="*/ 190024 h 518541"/>
                <a:gd name="connsiteX14" fmla="*/ 440341 w 518541"/>
                <a:gd name="connsiteY14" fmla="*/ 118396 h 518541"/>
                <a:gd name="connsiteX15" fmla="*/ 518541 w 518541"/>
                <a:gd name="connsiteY15" fmla="*/ 10954 h 518541"/>
                <a:gd name="connsiteX16" fmla="*/ 407765 w 518541"/>
                <a:gd name="connsiteY16" fmla="*/ 32004 h 518541"/>
                <a:gd name="connsiteX17" fmla="*/ 394431 w 518541"/>
                <a:gd name="connsiteY17" fmla="*/ 0 h 518541"/>
                <a:gd name="connsiteX18" fmla="*/ 372046 w 518541"/>
                <a:gd name="connsiteY18" fmla="*/ 5906 h 518541"/>
                <a:gd name="connsiteX19" fmla="*/ 358236 w 518541"/>
                <a:gd name="connsiteY19" fmla="*/ 12859 h 518541"/>
                <a:gd name="connsiteX20" fmla="*/ 333661 w 518541"/>
                <a:gd name="connsiteY20" fmla="*/ 1143 h 518541"/>
                <a:gd name="connsiteX21" fmla="*/ 181833 w 518541"/>
                <a:gd name="connsiteY21" fmla="*/ 4096 h 518541"/>
                <a:gd name="connsiteX22" fmla="*/ 174974 w 518541"/>
                <a:gd name="connsiteY22" fmla="*/ 24955 h 518541"/>
                <a:gd name="connsiteX23" fmla="*/ 164878 w 518541"/>
                <a:gd name="connsiteY23" fmla="*/ 36671 h 518541"/>
                <a:gd name="connsiteX24" fmla="*/ 166497 w 518541"/>
                <a:gd name="connsiteY24" fmla="*/ 58579 h 518541"/>
                <a:gd name="connsiteX25" fmla="*/ 144685 w 518541"/>
                <a:gd name="connsiteY25" fmla="*/ 94869 h 518541"/>
                <a:gd name="connsiteX26" fmla="*/ 48387 w 518541"/>
                <a:gd name="connsiteY26" fmla="*/ 208788 h 518541"/>
                <a:gd name="connsiteX27" fmla="*/ 12764 w 518541"/>
                <a:gd name="connsiteY27" fmla="*/ 252032 h 518541"/>
                <a:gd name="connsiteX28" fmla="*/ 6382 w 518541"/>
                <a:gd name="connsiteY28" fmla="*/ 268605 h 518541"/>
                <a:gd name="connsiteX29" fmla="*/ 0 w 518541"/>
                <a:gd name="connsiteY29" fmla="*/ 285179 h 518541"/>
                <a:gd name="connsiteX30" fmla="*/ 10763 w 518541"/>
                <a:gd name="connsiteY30" fmla="*/ 303847 h 518541"/>
                <a:gd name="connsiteX31" fmla="*/ 26765 w 518541"/>
                <a:gd name="connsiteY31" fmla="*/ 314516 h 518541"/>
                <a:gd name="connsiteX32" fmla="*/ 28385 w 518541"/>
                <a:gd name="connsiteY32" fmla="*/ 336328 h 518541"/>
                <a:gd name="connsiteX33" fmla="*/ 115348 w 518541"/>
                <a:gd name="connsiteY33" fmla="*/ 438150 h 518541"/>
                <a:gd name="connsiteX34" fmla="*/ 142494 w 518541"/>
                <a:gd name="connsiteY34" fmla="*/ 463201 h 518541"/>
                <a:gd name="connsiteX35" fmla="*/ 177165 w 518541"/>
                <a:gd name="connsiteY35" fmla="*/ 497776 h 518541"/>
                <a:gd name="connsiteX36" fmla="*/ 204883 w 518541"/>
                <a:gd name="connsiteY36" fmla="*/ 518541 h 518541"/>
                <a:gd name="connsiteX37" fmla="*/ 204883 w 518541"/>
                <a:gd name="connsiteY37" fmla="*/ 518541 h 518541"/>
                <a:gd name="connsiteX38" fmla="*/ 204883 w 518541"/>
                <a:gd name="connsiteY38" fmla="*/ 518541 h 5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541">
                  <a:moveTo>
                    <a:pt x="204883" y="518541"/>
                  </a:moveTo>
                  <a:lnTo>
                    <a:pt x="234125" y="457105"/>
                  </a:lnTo>
                  <a:lnTo>
                    <a:pt x="263843" y="391478"/>
                  </a:lnTo>
                  <a:lnTo>
                    <a:pt x="279845" y="402050"/>
                  </a:lnTo>
                  <a:lnTo>
                    <a:pt x="293751" y="395097"/>
                  </a:lnTo>
                  <a:lnTo>
                    <a:pt x="318707" y="367855"/>
                  </a:lnTo>
                  <a:lnTo>
                    <a:pt x="298418" y="356711"/>
                  </a:lnTo>
                  <a:lnTo>
                    <a:pt x="297371" y="330517"/>
                  </a:lnTo>
                  <a:lnTo>
                    <a:pt x="313849" y="302228"/>
                  </a:lnTo>
                  <a:lnTo>
                    <a:pt x="336233" y="296323"/>
                  </a:lnTo>
                  <a:lnTo>
                    <a:pt x="329755" y="278130"/>
                  </a:lnTo>
                  <a:lnTo>
                    <a:pt x="324993" y="247174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1" y="0"/>
                  </a:lnTo>
                  <a:lnTo>
                    <a:pt x="372046" y="5906"/>
                  </a:lnTo>
                  <a:lnTo>
                    <a:pt x="358236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5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2"/>
                  </a:lnTo>
                  <a:lnTo>
                    <a:pt x="6382" y="268605"/>
                  </a:lnTo>
                  <a:lnTo>
                    <a:pt x="0" y="285179"/>
                  </a:lnTo>
                  <a:lnTo>
                    <a:pt x="10763" y="303847"/>
                  </a:lnTo>
                  <a:lnTo>
                    <a:pt x="26765" y="314516"/>
                  </a:lnTo>
                  <a:lnTo>
                    <a:pt x="28385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776"/>
                  </a:lnTo>
                  <a:lnTo>
                    <a:pt x="204883" y="518541"/>
                  </a:lnTo>
                  <a:lnTo>
                    <a:pt x="204883" y="518541"/>
                  </a:lnTo>
                  <a:lnTo>
                    <a:pt x="204883" y="518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4BB22F49-0D57-2D1C-9A38-8656CCAF8B64}"/>
                </a:ext>
              </a:extLst>
            </p:cNvPr>
            <p:cNvSpPr/>
            <p:nvPr/>
          </p:nvSpPr>
          <p:spPr>
            <a:xfrm>
              <a:off x="2946760" y="1473143"/>
              <a:ext cx="547119" cy="679449"/>
            </a:xfrm>
            <a:custGeom>
              <a:avLst/>
              <a:gdLst>
                <a:gd name="connsiteX0" fmla="*/ 168688 w 324897"/>
                <a:gd name="connsiteY0" fmla="*/ 403479 h 403479"/>
                <a:gd name="connsiteX1" fmla="*/ 191071 w 324897"/>
                <a:gd name="connsiteY1" fmla="*/ 397574 h 403479"/>
                <a:gd name="connsiteX2" fmla="*/ 213550 w 324897"/>
                <a:gd name="connsiteY2" fmla="*/ 391668 h 403479"/>
                <a:gd name="connsiteX3" fmla="*/ 219932 w 324897"/>
                <a:gd name="connsiteY3" fmla="*/ 375095 h 403479"/>
                <a:gd name="connsiteX4" fmla="*/ 217741 w 324897"/>
                <a:gd name="connsiteY4" fmla="*/ 357473 h 403479"/>
                <a:gd name="connsiteX5" fmla="*/ 216122 w 324897"/>
                <a:gd name="connsiteY5" fmla="*/ 335566 h 403479"/>
                <a:gd name="connsiteX6" fmla="*/ 209645 w 324897"/>
                <a:gd name="connsiteY6" fmla="*/ 317468 h 403479"/>
                <a:gd name="connsiteX7" fmla="*/ 220885 w 324897"/>
                <a:gd name="connsiteY7" fmla="*/ 297180 h 403479"/>
                <a:gd name="connsiteX8" fmla="*/ 247555 w 324897"/>
                <a:gd name="connsiteY8" fmla="*/ 257080 h 403479"/>
                <a:gd name="connsiteX9" fmla="*/ 257651 w 324897"/>
                <a:gd name="connsiteY9" fmla="*/ 245364 h 403479"/>
                <a:gd name="connsiteX10" fmla="*/ 272129 w 324897"/>
                <a:gd name="connsiteY10" fmla="*/ 234125 h 403479"/>
                <a:gd name="connsiteX11" fmla="*/ 296037 w 324897"/>
                <a:gd name="connsiteY11" fmla="*/ 180689 h 403479"/>
                <a:gd name="connsiteX12" fmla="*/ 314230 w 324897"/>
                <a:gd name="connsiteY12" fmla="*/ 174307 h 403479"/>
                <a:gd name="connsiteX13" fmla="*/ 324898 w 324897"/>
                <a:gd name="connsiteY13" fmla="*/ 158210 h 403479"/>
                <a:gd name="connsiteX14" fmla="*/ 322707 w 324897"/>
                <a:gd name="connsiteY14" fmla="*/ 140684 h 403479"/>
                <a:gd name="connsiteX15" fmla="*/ 303466 w 324897"/>
                <a:gd name="connsiteY15" fmla="*/ 120872 h 403479"/>
                <a:gd name="connsiteX16" fmla="*/ 269176 w 324897"/>
                <a:gd name="connsiteY16" fmla="*/ 82010 h 403479"/>
                <a:gd name="connsiteX17" fmla="*/ 257842 w 324897"/>
                <a:gd name="connsiteY17" fmla="*/ 67627 h 403479"/>
                <a:gd name="connsiteX18" fmla="*/ 224123 w 324897"/>
                <a:gd name="connsiteY18" fmla="*/ 24384 h 403479"/>
                <a:gd name="connsiteX19" fmla="*/ 192024 w 324897"/>
                <a:gd name="connsiteY19" fmla="*/ 3143 h 403479"/>
                <a:gd name="connsiteX20" fmla="*/ 170593 w 324897"/>
                <a:gd name="connsiteY20" fmla="*/ 476 h 403479"/>
                <a:gd name="connsiteX21" fmla="*/ 131540 w 324897"/>
                <a:gd name="connsiteY21" fmla="*/ 0 h 403479"/>
                <a:gd name="connsiteX22" fmla="*/ 95726 w 324897"/>
                <a:gd name="connsiteY22" fmla="*/ 8573 h 403479"/>
                <a:gd name="connsiteX23" fmla="*/ 65818 w 324897"/>
                <a:gd name="connsiteY23" fmla="*/ 4858 h 403479"/>
                <a:gd name="connsiteX24" fmla="*/ 59436 w 324897"/>
                <a:gd name="connsiteY24" fmla="*/ 21431 h 403479"/>
                <a:gd name="connsiteX25" fmla="*/ 57340 w 324897"/>
                <a:gd name="connsiteY25" fmla="*/ 38481 h 403479"/>
                <a:gd name="connsiteX26" fmla="*/ 71818 w 324897"/>
                <a:gd name="connsiteY26" fmla="*/ 62008 h 403479"/>
                <a:gd name="connsiteX27" fmla="*/ 54769 w 324897"/>
                <a:gd name="connsiteY27" fmla="*/ 94583 h 403479"/>
                <a:gd name="connsiteX28" fmla="*/ 44101 w 324897"/>
                <a:gd name="connsiteY28" fmla="*/ 110585 h 403479"/>
                <a:gd name="connsiteX29" fmla="*/ 37147 w 324897"/>
                <a:gd name="connsiteY29" fmla="*/ 131445 h 403479"/>
                <a:gd name="connsiteX30" fmla="*/ 31909 w 324897"/>
                <a:gd name="connsiteY30" fmla="*/ 174117 h 403479"/>
                <a:gd name="connsiteX31" fmla="*/ 28765 w 324897"/>
                <a:gd name="connsiteY31" fmla="*/ 199739 h 403479"/>
                <a:gd name="connsiteX32" fmla="*/ 22384 w 324897"/>
                <a:gd name="connsiteY32" fmla="*/ 216313 h 403479"/>
                <a:gd name="connsiteX33" fmla="*/ 24479 w 324897"/>
                <a:gd name="connsiteY33" fmla="*/ 233934 h 403479"/>
                <a:gd name="connsiteX34" fmla="*/ 26670 w 324897"/>
                <a:gd name="connsiteY34" fmla="*/ 251555 h 403479"/>
                <a:gd name="connsiteX35" fmla="*/ 14478 w 324897"/>
                <a:gd name="connsiteY35" fmla="*/ 280321 h 403479"/>
                <a:gd name="connsiteX36" fmla="*/ 0 w 324897"/>
                <a:gd name="connsiteY36" fmla="*/ 291560 h 403479"/>
                <a:gd name="connsiteX37" fmla="*/ 1619 w 324897"/>
                <a:gd name="connsiteY37" fmla="*/ 313468 h 403479"/>
                <a:gd name="connsiteX38" fmla="*/ 17145 w 324897"/>
                <a:gd name="connsiteY38" fmla="*/ 328422 h 403479"/>
                <a:gd name="connsiteX39" fmla="*/ 23622 w 324897"/>
                <a:gd name="connsiteY39" fmla="*/ 346520 h 403479"/>
                <a:gd name="connsiteX40" fmla="*/ 39719 w 324897"/>
                <a:gd name="connsiteY40" fmla="*/ 357188 h 403479"/>
                <a:gd name="connsiteX41" fmla="*/ 55721 w 324897"/>
                <a:gd name="connsiteY41" fmla="*/ 367855 h 403479"/>
                <a:gd name="connsiteX42" fmla="*/ 76105 w 324897"/>
                <a:gd name="connsiteY42" fmla="*/ 379000 h 403479"/>
                <a:gd name="connsiteX43" fmla="*/ 116776 w 324897"/>
                <a:gd name="connsiteY43" fmla="*/ 401384 h 403479"/>
                <a:gd name="connsiteX44" fmla="*/ 138684 w 324897"/>
                <a:gd name="connsiteY44" fmla="*/ 399764 h 403479"/>
                <a:gd name="connsiteX45" fmla="*/ 156305 w 324897"/>
                <a:gd name="connsiteY45" fmla="*/ 397574 h 403479"/>
                <a:gd name="connsiteX46" fmla="*/ 168688 w 324897"/>
                <a:gd name="connsiteY46" fmla="*/ 403479 h 403479"/>
                <a:gd name="connsiteX47" fmla="*/ 168688 w 324897"/>
                <a:gd name="connsiteY47" fmla="*/ 403479 h 403479"/>
                <a:gd name="connsiteX48" fmla="*/ 168688 w 324897"/>
                <a:gd name="connsiteY48" fmla="*/ 403479 h 403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24897" h="403479">
                  <a:moveTo>
                    <a:pt x="168688" y="403479"/>
                  </a:moveTo>
                  <a:lnTo>
                    <a:pt x="191071" y="397574"/>
                  </a:lnTo>
                  <a:lnTo>
                    <a:pt x="213550" y="391668"/>
                  </a:lnTo>
                  <a:lnTo>
                    <a:pt x="219932" y="375095"/>
                  </a:lnTo>
                  <a:lnTo>
                    <a:pt x="217741" y="357473"/>
                  </a:lnTo>
                  <a:lnTo>
                    <a:pt x="216122" y="335566"/>
                  </a:lnTo>
                  <a:lnTo>
                    <a:pt x="209645" y="317468"/>
                  </a:lnTo>
                  <a:lnTo>
                    <a:pt x="220885" y="297180"/>
                  </a:lnTo>
                  <a:lnTo>
                    <a:pt x="247555" y="257080"/>
                  </a:lnTo>
                  <a:lnTo>
                    <a:pt x="257651" y="245364"/>
                  </a:lnTo>
                  <a:lnTo>
                    <a:pt x="272129" y="234125"/>
                  </a:lnTo>
                  <a:lnTo>
                    <a:pt x="296037" y="180689"/>
                  </a:lnTo>
                  <a:lnTo>
                    <a:pt x="314230" y="174307"/>
                  </a:lnTo>
                  <a:lnTo>
                    <a:pt x="324898" y="158210"/>
                  </a:lnTo>
                  <a:lnTo>
                    <a:pt x="322707" y="140684"/>
                  </a:lnTo>
                  <a:lnTo>
                    <a:pt x="303466" y="120872"/>
                  </a:lnTo>
                  <a:lnTo>
                    <a:pt x="269176" y="82010"/>
                  </a:lnTo>
                  <a:lnTo>
                    <a:pt x="257842" y="67627"/>
                  </a:lnTo>
                  <a:lnTo>
                    <a:pt x="224123" y="24384"/>
                  </a:lnTo>
                  <a:lnTo>
                    <a:pt x="192024" y="3143"/>
                  </a:lnTo>
                  <a:lnTo>
                    <a:pt x="170593" y="476"/>
                  </a:lnTo>
                  <a:lnTo>
                    <a:pt x="131540" y="0"/>
                  </a:lnTo>
                  <a:lnTo>
                    <a:pt x="95726" y="8573"/>
                  </a:lnTo>
                  <a:lnTo>
                    <a:pt x="65818" y="4858"/>
                  </a:lnTo>
                  <a:lnTo>
                    <a:pt x="59436" y="21431"/>
                  </a:lnTo>
                  <a:lnTo>
                    <a:pt x="57340" y="38481"/>
                  </a:lnTo>
                  <a:lnTo>
                    <a:pt x="71818" y="62008"/>
                  </a:lnTo>
                  <a:lnTo>
                    <a:pt x="54769" y="94583"/>
                  </a:lnTo>
                  <a:lnTo>
                    <a:pt x="44101" y="110585"/>
                  </a:lnTo>
                  <a:lnTo>
                    <a:pt x="37147" y="131445"/>
                  </a:lnTo>
                  <a:lnTo>
                    <a:pt x="31909" y="174117"/>
                  </a:lnTo>
                  <a:lnTo>
                    <a:pt x="28765" y="199739"/>
                  </a:lnTo>
                  <a:lnTo>
                    <a:pt x="22384" y="216313"/>
                  </a:lnTo>
                  <a:lnTo>
                    <a:pt x="24479" y="233934"/>
                  </a:lnTo>
                  <a:lnTo>
                    <a:pt x="26670" y="251555"/>
                  </a:lnTo>
                  <a:lnTo>
                    <a:pt x="14478" y="280321"/>
                  </a:lnTo>
                  <a:lnTo>
                    <a:pt x="0" y="291560"/>
                  </a:lnTo>
                  <a:lnTo>
                    <a:pt x="1619" y="313468"/>
                  </a:lnTo>
                  <a:lnTo>
                    <a:pt x="17145" y="328422"/>
                  </a:lnTo>
                  <a:lnTo>
                    <a:pt x="23622" y="346520"/>
                  </a:lnTo>
                  <a:lnTo>
                    <a:pt x="39719" y="357188"/>
                  </a:lnTo>
                  <a:lnTo>
                    <a:pt x="55721" y="367855"/>
                  </a:lnTo>
                  <a:lnTo>
                    <a:pt x="76105" y="379000"/>
                  </a:lnTo>
                  <a:lnTo>
                    <a:pt x="116776" y="401384"/>
                  </a:lnTo>
                  <a:lnTo>
                    <a:pt x="138684" y="399764"/>
                  </a:lnTo>
                  <a:lnTo>
                    <a:pt x="156305" y="397574"/>
                  </a:lnTo>
                  <a:lnTo>
                    <a:pt x="168688" y="403479"/>
                  </a:lnTo>
                  <a:lnTo>
                    <a:pt x="168688" y="403479"/>
                  </a:lnTo>
                  <a:lnTo>
                    <a:pt x="168688" y="4034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11317996-3A0D-5872-943D-0A2B5C89FA72}"/>
                </a:ext>
              </a:extLst>
            </p:cNvPr>
            <p:cNvSpPr/>
            <p:nvPr/>
          </p:nvSpPr>
          <p:spPr>
            <a:xfrm>
              <a:off x="2816516" y="2027479"/>
              <a:ext cx="676240" cy="880107"/>
            </a:xfrm>
            <a:custGeom>
              <a:avLst/>
              <a:gdLst>
                <a:gd name="connsiteX0" fmla="*/ 363474 w 401573"/>
                <a:gd name="connsiteY0" fmla="*/ 522637 h 522636"/>
                <a:gd name="connsiteX1" fmla="*/ 366046 w 401573"/>
                <a:gd name="connsiteY1" fmla="*/ 501396 h 522636"/>
                <a:gd name="connsiteX2" fmla="*/ 377190 w 401573"/>
                <a:gd name="connsiteY2" fmla="*/ 481108 h 522636"/>
                <a:gd name="connsiteX3" fmla="*/ 394144 w 401573"/>
                <a:gd name="connsiteY3" fmla="*/ 448532 h 522636"/>
                <a:gd name="connsiteX4" fmla="*/ 401574 w 401573"/>
                <a:gd name="connsiteY4" fmla="*/ 423482 h 522636"/>
                <a:gd name="connsiteX5" fmla="*/ 395192 w 401573"/>
                <a:gd name="connsiteY5" fmla="*/ 405384 h 522636"/>
                <a:gd name="connsiteX6" fmla="*/ 387667 w 401573"/>
                <a:gd name="connsiteY6" fmla="*/ 326612 h 522636"/>
                <a:gd name="connsiteX7" fmla="*/ 395002 w 401573"/>
                <a:gd name="connsiteY7" fmla="*/ 266891 h 522636"/>
                <a:gd name="connsiteX8" fmla="*/ 401383 w 401573"/>
                <a:gd name="connsiteY8" fmla="*/ 250317 h 522636"/>
                <a:gd name="connsiteX9" fmla="*/ 399193 w 401573"/>
                <a:gd name="connsiteY9" fmla="*/ 232791 h 522636"/>
                <a:gd name="connsiteX10" fmla="*/ 397573 w 401573"/>
                <a:gd name="connsiteY10" fmla="*/ 210979 h 522636"/>
                <a:gd name="connsiteX11" fmla="*/ 376333 w 401573"/>
                <a:gd name="connsiteY11" fmla="*/ 208312 h 522636"/>
                <a:gd name="connsiteX12" fmla="*/ 369951 w 401573"/>
                <a:gd name="connsiteY12" fmla="*/ 190214 h 522636"/>
                <a:gd name="connsiteX13" fmla="*/ 349758 w 401573"/>
                <a:gd name="connsiteY13" fmla="*/ 179070 h 522636"/>
                <a:gd name="connsiteX14" fmla="*/ 334327 w 401573"/>
                <a:gd name="connsiteY14" fmla="*/ 164211 h 522636"/>
                <a:gd name="connsiteX15" fmla="*/ 328993 w 401573"/>
                <a:gd name="connsiteY15" fmla="*/ 137541 h 522636"/>
                <a:gd name="connsiteX16" fmla="*/ 331089 w 401573"/>
                <a:gd name="connsiteY16" fmla="*/ 120491 h 522636"/>
                <a:gd name="connsiteX17" fmla="*/ 319945 w 401573"/>
                <a:gd name="connsiteY17" fmla="*/ 106108 h 522636"/>
                <a:gd name="connsiteX18" fmla="*/ 307181 w 401573"/>
                <a:gd name="connsiteY18" fmla="*/ 69913 h 522636"/>
                <a:gd name="connsiteX19" fmla="*/ 291751 w 401573"/>
                <a:gd name="connsiteY19" fmla="*/ 55054 h 522636"/>
                <a:gd name="connsiteX20" fmla="*/ 273177 w 401573"/>
                <a:gd name="connsiteY20" fmla="*/ 65722 h 522636"/>
                <a:gd name="connsiteX21" fmla="*/ 251365 w 401573"/>
                <a:gd name="connsiteY21" fmla="*/ 67342 h 522636"/>
                <a:gd name="connsiteX22" fmla="*/ 233839 w 401573"/>
                <a:gd name="connsiteY22" fmla="*/ 69533 h 522636"/>
                <a:gd name="connsiteX23" fmla="*/ 194596 w 401573"/>
                <a:gd name="connsiteY23" fmla="*/ 73342 h 522636"/>
                <a:gd name="connsiteX24" fmla="*/ 166878 w 401573"/>
                <a:gd name="connsiteY24" fmla="*/ 52673 h 522636"/>
                <a:gd name="connsiteX25" fmla="*/ 140875 w 401573"/>
                <a:gd name="connsiteY25" fmla="*/ 53721 h 522636"/>
                <a:gd name="connsiteX26" fmla="*/ 129730 w 401573"/>
                <a:gd name="connsiteY26" fmla="*/ 39433 h 522636"/>
                <a:gd name="connsiteX27" fmla="*/ 113824 w 401573"/>
                <a:gd name="connsiteY27" fmla="*/ 28766 h 522636"/>
                <a:gd name="connsiteX28" fmla="*/ 97822 w 401573"/>
                <a:gd name="connsiteY28" fmla="*/ 18097 h 522636"/>
                <a:gd name="connsiteX29" fmla="*/ 91440 w 401573"/>
                <a:gd name="connsiteY29" fmla="*/ 0 h 522636"/>
                <a:gd name="connsiteX30" fmla="*/ 69628 w 401573"/>
                <a:gd name="connsiteY30" fmla="*/ 1715 h 522636"/>
                <a:gd name="connsiteX31" fmla="*/ 51054 w 401573"/>
                <a:gd name="connsiteY31" fmla="*/ 12383 h 522636"/>
                <a:gd name="connsiteX32" fmla="*/ 40481 w 401573"/>
                <a:gd name="connsiteY32" fmla="*/ 28384 h 522636"/>
                <a:gd name="connsiteX33" fmla="*/ 34099 w 401573"/>
                <a:gd name="connsiteY33" fmla="*/ 44863 h 522636"/>
                <a:gd name="connsiteX34" fmla="*/ 39433 w 401573"/>
                <a:gd name="connsiteY34" fmla="*/ 71533 h 522636"/>
                <a:gd name="connsiteX35" fmla="*/ 45339 w 401573"/>
                <a:gd name="connsiteY35" fmla="*/ 93917 h 522636"/>
                <a:gd name="connsiteX36" fmla="*/ 42672 w 401573"/>
                <a:gd name="connsiteY36" fmla="*/ 115253 h 522636"/>
                <a:gd name="connsiteX37" fmla="*/ 41243 w 401573"/>
                <a:gd name="connsiteY37" fmla="*/ 231838 h 522636"/>
                <a:gd name="connsiteX38" fmla="*/ 35433 w 401573"/>
                <a:gd name="connsiteY38" fmla="*/ 278797 h 522636"/>
                <a:gd name="connsiteX39" fmla="*/ 36576 w 401573"/>
                <a:gd name="connsiteY39" fmla="*/ 304895 h 522636"/>
                <a:gd name="connsiteX40" fmla="*/ 29718 w 401573"/>
                <a:gd name="connsiteY40" fmla="*/ 360331 h 522636"/>
                <a:gd name="connsiteX41" fmla="*/ 19145 w 401573"/>
                <a:gd name="connsiteY41" fmla="*/ 376333 h 522636"/>
                <a:gd name="connsiteX42" fmla="*/ 0 w 401573"/>
                <a:gd name="connsiteY42" fmla="*/ 391287 h 522636"/>
                <a:gd name="connsiteX43" fmla="*/ 25527 w 401573"/>
                <a:gd name="connsiteY43" fmla="*/ 394430 h 522636"/>
                <a:gd name="connsiteX44" fmla="*/ 22860 w 401573"/>
                <a:gd name="connsiteY44" fmla="*/ 415766 h 522636"/>
                <a:gd name="connsiteX45" fmla="*/ 34004 w 401573"/>
                <a:gd name="connsiteY45" fmla="*/ 430054 h 522636"/>
                <a:gd name="connsiteX46" fmla="*/ 9620 w 401573"/>
                <a:gd name="connsiteY46" fmla="*/ 453009 h 522636"/>
                <a:gd name="connsiteX47" fmla="*/ 27717 w 401573"/>
                <a:gd name="connsiteY47" fmla="*/ 446627 h 522636"/>
                <a:gd name="connsiteX48" fmla="*/ 44672 w 401573"/>
                <a:gd name="connsiteY48" fmla="*/ 448723 h 522636"/>
                <a:gd name="connsiteX49" fmla="*/ 62770 w 401573"/>
                <a:gd name="connsiteY49" fmla="*/ 442246 h 522636"/>
                <a:gd name="connsiteX50" fmla="*/ 78200 w 401573"/>
                <a:gd name="connsiteY50" fmla="*/ 457200 h 522636"/>
                <a:gd name="connsiteX51" fmla="*/ 107347 w 401573"/>
                <a:gd name="connsiteY51" fmla="*/ 430435 h 522636"/>
                <a:gd name="connsiteX52" fmla="*/ 146113 w 401573"/>
                <a:gd name="connsiteY52" fmla="*/ 430911 h 522636"/>
                <a:gd name="connsiteX53" fmla="*/ 242792 w 401573"/>
                <a:gd name="connsiteY53" fmla="*/ 451485 h 522636"/>
                <a:gd name="connsiteX54" fmla="*/ 273653 w 401573"/>
                <a:gd name="connsiteY54" fmla="*/ 481298 h 522636"/>
                <a:gd name="connsiteX55" fmla="*/ 294894 w 401573"/>
                <a:gd name="connsiteY55" fmla="*/ 483870 h 522636"/>
                <a:gd name="connsiteX56" fmla="*/ 310801 w 401573"/>
                <a:gd name="connsiteY56" fmla="*/ 494538 h 522636"/>
                <a:gd name="connsiteX57" fmla="*/ 327850 w 401573"/>
                <a:gd name="connsiteY57" fmla="*/ 496634 h 522636"/>
                <a:gd name="connsiteX58" fmla="*/ 343281 w 401573"/>
                <a:gd name="connsiteY58" fmla="*/ 511492 h 522636"/>
                <a:gd name="connsiteX59" fmla="*/ 363474 w 401573"/>
                <a:gd name="connsiteY59" fmla="*/ 522637 h 522636"/>
                <a:gd name="connsiteX60" fmla="*/ 363474 w 401573"/>
                <a:gd name="connsiteY60" fmla="*/ 522637 h 522636"/>
                <a:gd name="connsiteX61" fmla="*/ 363474 w 401573"/>
                <a:gd name="connsiteY61" fmla="*/ 522637 h 5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01573" h="522636">
                  <a:moveTo>
                    <a:pt x="363474" y="522637"/>
                  </a:moveTo>
                  <a:lnTo>
                    <a:pt x="366046" y="501396"/>
                  </a:lnTo>
                  <a:lnTo>
                    <a:pt x="377190" y="481108"/>
                  </a:lnTo>
                  <a:lnTo>
                    <a:pt x="394144" y="448532"/>
                  </a:lnTo>
                  <a:lnTo>
                    <a:pt x="401574" y="423482"/>
                  </a:lnTo>
                  <a:lnTo>
                    <a:pt x="395192" y="405384"/>
                  </a:lnTo>
                  <a:lnTo>
                    <a:pt x="387667" y="326612"/>
                  </a:lnTo>
                  <a:lnTo>
                    <a:pt x="395002" y="266891"/>
                  </a:lnTo>
                  <a:lnTo>
                    <a:pt x="401383" y="250317"/>
                  </a:lnTo>
                  <a:lnTo>
                    <a:pt x="399193" y="232791"/>
                  </a:lnTo>
                  <a:lnTo>
                    <a:pt x="397573" y="210979"/>
                  </a:lnTo>
                  <a:lnTo>
                    <a:pt x="376333" y="208312"/>
                  </a:lnTo>
                  <a:lnTo>
                    <a:pt x="369951" y="190214"/>
                  </a:lnTo>
                  <a:lnTo>
                    <a:pt x="349758" y="179070"/>
                  </a:lnTo>
                  <a:lnTo>
                    <a:pt x="334327" y="164211"/>
                  </a:lnTo>
                  <a:lnTo>
                    <a:pt x="328993" y="137541"/>
                  </a:lnTo>
                  <a:lnTo>
                    <a:pt x="331089" y="120491"/>
                  </a:lnTo>
                  <a:lnTo>
                    <a:pt x="319945" y="106108"/>
                  </a:lnTo>
                  <a:lnTo>
                    <a:pt x="307181" y="69913"/>
                  </a:lnTo>
                  <a:lnTo>
                    <a:pt x="291751" y="55054"/>
                  </a:lnTo>
                  <a:lnTo>
                    <a:pt x="273177" y="65722"/>
                  </a:lnTo>
                  <a:lnTo>
                    <a:pt x="251365" y="67342"/>
                  </a:lnTo>
                  <a:lnTo>
                    <a:pt x="233839" y="69533"/>
                  </a:lnTo>
                  <a:lnTo>
                    <a:pt x="194596" y="73342"/>
                  </a:lnTo>
                  <a:lnTo>
                    <a:pt x="166878" y="52673"/>
                  </a:lnTo>
                  <a:lnTo>
                    <a:pt x="140875" y="53721"/>
                  </a:lnTo>
                  <a:lnTo>
                    <a:pt x="129730" y="39433"/>
                  </a:lnTo>
                  <a:lnTo>
                    <a:pt x="113824" y="28766"/>
                  </a:lnTo>
                  <a:lnTo>
                    <a:pt x="97822" y="18097"/>
                  </a:lnTo>
                  <a:lnTo>
                    <a:pt x="91440" y="0"/>
                  </a:lnTo>
                  <a:lnTo>
                    <a:pt x="69628" y="1715"/>
                  </a:lnTo>
                  <a:lnTo>
                    <a:pt x="51054" y="12383"/>
                  </a:lnTo>
                  <a:lnTo>
                    <a:pt x="40481" y="28384"/>
                  </a:lnTo>
                  <a:lnTo>
                    <a:pt x="34099" y="44863"/>
                  </a:lnTo>
                  <a:lnTo>
                    <a:pt x="39433" y="71533"/>
                  </a:lnTo>
                  <a:lnTo>
                    <a:pt x="45339" y="93917"/>
                  </a:lnTo>
                  <a:lnTo>
                    <a:pt x="42672" y="115253"/>
                  </a:lnTo>
                  <a:lnTo>
                    <a:pt x="41243" y="231838"/>
                  </a:lnTo>
                  <a:lnTo>
                    <a:pt x="35433" y="278797"/>
                  </a:lnTo>
                  <a:lnTo>
                    <a:pt x="36576" y="304895"/>
                  </a:lnTo>
                  <a:lnTo>
                    <a:pt x="29718" y="360331"/>
                  </a:lnTo>
                  <a:lnTo>
                    <a:pt x="19145" y="376333"/>
                  </a:lnTo>
                  <a:lnTo>
                    <a:pt x="0" y="391287"/>
                  </a:lnTo>
                  <a:lnTo>
                    <a:pt x="25527" y="394430"/>
                  </a:lnTo>
                  <a:lnTo>
                    <a:pt x="22860" y="415766"/>
                  </a:lnTo>
                  <a:lnTo>
                    <a:pt x="34004" y="430054"/>
                  </a:lnTo>
                  <a:lnTo>
                    <a:pt x="9620" y="453009"/>
                  </a:lnTo>
                  <a:lnTo>
                    <a:pt x="27717" y="446627"/>
                  </a:lnTo>
                  <a:lnTo>
                    <a:pt x="44672" y="448723"/>
                  </a:lnTo>
                  <a:lnTo>
                    <a:pt x="62770" y="442246"/>
                  </a:lnTo>
                  <a:lnTo>
                    <a:pt x="78200" y="457200"/>
                  </a:lnTo>
                  <a:lnTo>
                    <a:pt x="107347" y="430435"/>
                  </a:lnTo>
                  <a:lnTo>
                    <a:pt x="146113" y="430911"/>
                  </a:lnTo>
                  <a:lnTo>
                    <a:pt x="242792" y="451485"/>
                  </a:lnTo>
                  <a:lnTo>
                    <a:pt x="273653" y="481298"/>
                  </a:lnTo>
                  <a:lnTo>
                    <a:pt x="294894" y="483870"/>
                  </a:lnTo>
                  <a:lnTo>
                    <a:pt x="310801" y="494538"/>
                  </a:lnTo>
                  <a:lnTo>
                    <a:pt x="327850" y="496634"/>
                  </a:lnTo>
                  <a:lnTo>
                    <a:pt x="343281" y="511492"/>
                  </a:lnTo>
                  <a:lnTo>
                    <a:pt x="363474" y="522637"/>
                  </a:lnTo>
                  <a:lnTo>
                    <a:pt x="363474" y="522637"/>
                  </a:lnTo>
                  <a:lnTo>
                    <a:pt x="363474" y="52263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9DB0DAB4-460B-82C5-9A43-CE7E4CE8B362}"/>
                </a:ext>
              </a:extLst>
            </p:cNvPr>
            <p:cNvSpPr/>
            <p:nvPr/>
          </p:nvSpPr>
          <p:spPr>
            <a:xfrm>
              <a:off x="2731024" y="2745906"/>
              <a:ext cx="784029" cy="794455"/>
            </a:xfrm>
            <a:custGeom>
              <a:avLst/>
              <a:gdLst>
                <a:gd name="connsiteX0" fmla="*/ 455390 w 465582"/>
                <a:gd name="connsiteY0" fmla="*/ 471773 h 471773"/>
                <a:gd name="connsiteX1" fmla="*/ 459010 w 465582"/>
                <a:gd name="connsiteY1" fmla="*/ 372809 h 471773"/>
                <a:gd name="connsiteX2" fmla="*/ 459867 w 465582"/>
                <a:gd name="connsiteY2" fmla="*/ 260413 h 471773"/>
                <a:gd name="connsiteX3" fmla="*/ 461867 w 465582"/>
                <a:gd name="connsiteY3" fmla="*/ 208788 h 471773"/>
                <a:gd name="connsiteX4" fmla="*/ 465582 w 465582"/>
                <a:gd name="connsiteY4" fmla="*/ 178975 h 471773"/>
                <a:gd name="connsiteX5" fmla="*/ 439388 w 465582"/>
                <a:gd name="connsiteY5" fmla="*/ 145542 h 471773"/>
                <a:gd name="connsiteX6" fmla="*/ 418052 w 465582"/>
                <a:gd name="connsiteY6" fmla="*/ 108299 h 471773"/>
                <a:gd name="connsiteX7" fmla="*/ 407384 w 465582"/>
                <a:gd name="connsiteY7" fmla="*/ 89630 h 471773"/>
                <a:gd name="connsiteX8" fmla="*/ 395669 w 465582"/>
                <a:gd name="connsiteY8" fmla="*/ 79534 h 471773"/>
                <a:gd name="connsiteX9" fmla="*/ 371094 w 465582"/>
                <a:gd name="connsiteY9" fmla="*/ 67913 h 471773"/>
                <a:gd name="connsiteX10" fmla="*/ 349853 w 465582"/>
                <a:gd name="connsiteY10" fmla="*/ 65246 h 471773"/>
                <a:gd name="connsiteX11" fmla="*/ 324231 w 465582"/>
                <a:gd name="connsiteY11" fmla="*/ 62103 h 471773"/>
                <a:gd name="connsiteX12" fmla="*/ 306134 w 465582"/>
                <a:gd name="connsiteY12" fmla="*/ 33909 h 471773"/>
                <a:gd name="connsiteX13" fmla="*/ 197358 w 465582"/>
                <a:gd name="connsiteY13" fmla="*/ 3238 h 471773"/>
                <a:gd name="connsiteX14" fmla="*/ 171831 w 465582"/>
                <a:gd name="connsiteY14" fmla="*/ 0 h 471773"/>
                <a:gd name="connsiteX15" fmla="*/ 157448 w 465582"/>
                <a:gd name="connsiteY15" fmla="*/ 11239 h 471773"/>
                <a:gd name="connsiteX16" fmla="*/ 134588 w 465582"/>
                <a:gd name="connsiteY16" fmla="*/ 21431 h 471773"/>
                <a:gd name="connsiteX17" fmla="*/ 117538 w 465582"/>
                <a:gd name="connsiteY17" fmla="*/ 19240 h 471773"/>
                <a:gd name="connsiteX18" fmla="*/ 95726 w 465582"/>
                <a:gd name="connsiteY18" fmla="*/ 20955 h 471773"/>
                <a:gd name="connsiteX19" fmla="*/ 78677 w 465582"/>
                <a:gd name="connsiteY19" fmla="*/ 18859 h 471773"/>
                <a:gd name="connsiteX20" fmla="*/ 68580 w 465582"/>
                <a:gd name="connsiteY20" fmla="*/ 30575 h 471773"/>
                <a:gd name="connsiteX21" fmla="*/ 84011 w 465582"/>
                <a:gd name="connsiteY21" fmla="*/ 45434 h 471773"/>
                <a:gd name="connsiteX22" fmla="*/ 72866 w 465582"/>
                <a:gd name="connsiteY22" fmla="*/ 65627 h 471773"/>
                <a:gd name="connsiteX23" fmla="*/ 61722 w 465582"/>
                <a:gd name="connsiteY23" fmla="*/ 85915 h 471773"/>
                <a:gd name="connsiteX24" fmla="*/ 51626 w 465582"/>
                <a:gd name="connsiteY24" fmla="*/ 97631 h 471773"/>
                <a:gd name="connsiteX25" fmla="*/ 44768 w 465582"/>
                <a:gd name="connsiteY25" fmla="*/ 118396 h 471773"/>
                <a:gd name="connsiteX26" fmla="*/ 45339 w 465582"/>
                <a:gd name="connsiteY26" fmla="*/ 148780 h 471773"/>
                <a:gd name="connsiteX27" fmla="*/ 27242 w 465582"/>
                <a:gd name="connsiteY27" fmla="*/ 155162 h 471773"/>
                <a:gd name="connsiteX28" fmla="*/ 16573 w 465582"/>
                <a:gd name="connsiteY28" fmla="*/ 171164 h 471773"/>
                <a:gd name="connsiteX29" fmla="*/ 31528 w 465582"/>
                <a:gd name="connsiteY29" fmla="*/ 190309 h 471773"/>
                <a:gd name="connsiteX30" fmla="*/ 17145 w 465582"/>
                <a:gd name="connsiteY30" fmla="*/ 201454 h 471773"/>
                <a:gd name="connsiteX31" fmla="*/ 15050 w 465582"/>
                <a:gd name="connsiteY31" fmla="*/ 218503 h 471773"/>
                <a:gd name="connsiteX32" fmla="*/ 2858 w 465582"/>
                <a:gd name="connsiteY32" fmla="*/ 247269 h 471773"/>
                <a:gd name="connsiteX33" fmla="*/ 5048 w 465582"/>
                <a:gd name="connsiteY33" fmla="*/ 264890 h 471773"/>
                <a:gd name="connsiteX34" fmla="*/ 6668 w 465582"/>
                <a:gd name="connsiteY34" fmla="*/ 286702 h 471773"/>
                <a:gd name="connsiteX35" fmla="*/ 5144 w 465582"/>
                <a:gd name="connsiteY35" fmla="*/ 368713 h 471773"/>
                <a:gd name="connsiteX36" fmla="*/ 476 w 465582"/>
                <a:gd name="connsiteY36" fmla="*/ 407003 h 471773"/>
                <a:gd name="connsiteX37" fmla="*/ 0 w 465582"/>
                <a:gd name="connsiteY37" fmla="*/ 445865 h 471773"/>
                <a:gd name="connsiteX38" fmla="*/ 188023 w 465582"/>
                <a:gd name="connsiteY38" fmla="*/ 464725 h 471773"/>
                <a:gd name="connsiteX39" fmla="*/ 455390 w 465582"/>
                <a:gd name="connsiteY39" fmla="*/ 471773 h 471773"/>
                <a:gd name="connsiteX40" fmla="*/ 455390 w 465582"/>
                <a:gd name="connsiteY40" fmla="*/ 471773 h 471773"/>
                <a:gd name="connsiteX41" fmla="*/ 455390 w 465582"/>
                <a:gd name="connsiteY41" fmla="*/ 471773 h 47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5582" h="471773">
                  <a:moveTo>
                    <a:pt x="455390" y="471773"/>
                  </a:moveTo>
                  <a:lnTo>
                    <a:pt x="459010" y="372809"/>
                  </a:lnTo>
                  <a:lnTo>
                    <a:pt x="459867" y="260413"/>
                  </a:lnTo>
                  <a:lnTo>
                    <a:pt x="461867" y="208788"/>
                  </a:lnTo>
                  <a:lnTo>
                    <a:pt x="465582" y="178975"/>
                  </a:lnTo>
                  <a:lnTo>
                    <a:pt x="439388" y="145542"/>
                  </a:lnTo>
                  <a:lnTo>
                    <a:pt x="418052" y="108299"/>
                  </a:lnTo>
                  <a:lnTo>
                    <a:pt x="407384" y="89630"/>
                  </a:lnTo>
                  <a:lnTo>
                    <a:pt x="395669" y="79534"/>
                  </a:lnTo>
                  <a:lnTo>
                    <a:pt x="371094" y="67913"/>
                  </a:lnTo>
                  <a:lnTo>
                    <a:pt x="349853" y="65246"/>
                  </a:lnTo>
                  <a:lnTo>
                    <a:pt x="324231" y="62103"/>
                  </a:lnTo>
                  <a:lnTo>
                    <a:pt x="306134" y="33909"/>
                  </a:lnTo>
                  <a:lnTo>
                    <a:pt x="197358" y="3238"/>
                  </a:lnTo>
                  <a:lnTo>
                    <a:pt x="171831" y="0"/>
                  </a:lnTo>
                  <a:lnTo>
                    <a:pt x="157448" y="11239"/>
                  </a:lnTo>
                  <a:lnTo>
                    <a:pt x="134588" y="21431"/>
                  </a:lnTo>
                  <a:lnTo>
                    <a:pt x="117538" y="19240"/>
                  </a:lnTo>
                  <a:lnTo>
                    <a:pt x="95726" y="20955"/>
                  </a:lnTo>
                  <a:lnTo>
                    <a:pt x="78677" y="18859"/>
                  </a:lnTo>
                  <a:lnTo>
                    <a:pt x="68580" y="30575"/>
                  </a:lnTo>
                  <a:lnTo>
                    <a:pt x="84011" y="45434"/>
                  </a:lnTo>
                  <a:lnTo>
                    <a:pt x="72866" y="65627"/>
                  </a:lnTo>
                  <a:lnTo>
                    <a:pt x="61722" y="85915"/>
                  </a:lnTo>
                  <a:lnTo>
                    <a:pt x="51626" y="97631"/>
                  </a:lnTo>
                  <a:lnTo>
                    <a:pt x="44768" y="118396"/>
                  </a:lnTo>
                  <a:lnTo>
                    <a:pt x="45339" y="148780"/>
                  </a:lnTo>
                  <a:lnTo>
                    <a:pt x="27242" y="155162"/>
                  </a:lnTo>
                  <a:lnTo>
                    <a:pt x="16573" y="171164"/>
                  </a:lnTo>
                  <a:lnTo>
                    <a:pt x="31528" y="190309"/>
                  </a:lnTo>
                  <a:lnTo>
                    <a:pt x="17145" y="201454"/>
                  </a:lnTo>
                  <a:lnTo>
                    <a:pt x="15050" y="218503"/>
                  </a:lnTo>
                  <a:lnTo>
                    <a:pt x="2858" y="247269"/>
                  </a:lnTo>
                  <a:lnTo>
                    <a:pt x="5048" y="264890"/>
                  </a:lnTo>
                  <a:lnTo>
                    <a:pt x="6668" y="286702"/>
                  </a:lnTo>
                  <a:lnTo>
                    <a:pt x="5144" y="368713"/>
                  </a:lnTo>
                  <a:lnTo>
                    <a:pt x="476" y="407003"/>
                  </a:lnTo>
                  <a:lnTo>
                    <a:pt x="0" y="445865"/>
                  </a:lnTo>
                  <a:lnTo>
                    <a:pt x="188023" y="464725"/>
                  </a:lnTo>
                  <a:lnTo>
                    <a:pt x="455390" y="471773"/>
                  </a:lnTo>
                  <a:lnTo>
                    <a:pt x="455390" y="471773"/>
                  </a:lnTo>
                  <a:lnTo>
                    <a:pt x="455390" y="4717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BA77872-BBB9-9ADE-E324-F6EC629DC793}"/>
                </a:ext>
              </a:extLst>
            </p:cNvPr>
            <p:cNvSpPr/>
            <p:nvPr/>
          </p:nvSpPr>
          <p:spPr>
            <a:xfrm>
              <a:off x="3434854" y="2396558"/>
              <a:ext cx="716180" cy="669184"/>
            </a:xfrm>
            <a:custGeom>
              <a:avLst/>
              <a:gdLst>
                <a:gd name="connsiteX0" fmla="*/ 167449 w 425291"/>
                <a:gd name="connsiteY0" fmla="*/ 397383 h 397383"/>
                <a:gd name="connsiteX1" fmla="*/ 218408 w 425291"/>
                <a:gd name="connsiteY1" fmla="*/ 368999 h 397383"/>
                <a:gd name="connsiteX2" fmla="*/ 200311 w 425291"/>
                <a:gd name="connsiteY2" fmla="*/ 306038 h 397383"/>
                <a:gd name="connsiteX3" fmla="*/ 221552 w 425291"/>
                <a:gd name="connsiteY3" fmla="*/ 308705 h 397383"/>
                <a:gd name="connsiteX4" fmla="*/ 239554 w 425291"/>
                <a:gd name="connsiteY4" fmla="*/ 302228 h 397383"/>
                <a:gd name="connsiteX5" fmla="*/ 250127 w 425291"/>
                <a:gd name="connsiteY5" fmla="*/ 286226 h 397383"/>
                <a:gd name="connsiteX6" fmla="*/ 280416 w 425291"/>
                <a:gd name="connsiteY6" fmla="*/ 285560 h 397383"/>
                <a:gd name="connsiteX7" fmla="*/ 306991 w 425291"/>
                <a:gd name="connsiteY7" fmla="*/ 280226 h 397383"/>
                <a:gd name="connsiteX8" fmla="*/ 351568 w 425291"/>
                <a:gd name="connsiteY8" fmla="*/ 268319 h 397383"/>
                <a:gd name="connsiteX9" fmla="*/ 362236 w 425291"/>
                <a:gd name="connsiteY9" fmla="*/ 252317 h 397383"/>
                <a:gd name="connsiteX10" fmla="*/ 377095 w 425291"/>
                <a:gd name="connsiteY10" fmla="*/ 236792 h 397383"/>
                <a:gd name="connsiteX11" fmla="*/ 390906 w 425291"/>
                <a:gd name="connsiteY11" fmla="*/ 229838 h 397383"/>
                <a:gd name="connsiteX12" fmla="*/ 405194 w 425291"/>
                <a:gd name="connsiteY12" fmla="*/ 218599 h 397383"/>
                <a:gd name="connsiteX13" fmla="*/ 412052 w 425291"/>
                <a:gd name="connsiteY13" fmla="*/ 197739 h 397383"/>
                <a:gd name="connsiteX14" fmla="*/ 419005 w 425291"/>
                <a:gd name="connsiteY14" fmla="*/ 176975 h 397383"/>
                <a:gd name="connsiteX15" fmla="*/ 425291 w 425291"/>
                <a:gd name="connsiteY15" fmla="*/ 160401 h 397383"/>
                <a:gd name="connsiteX16" fmla="*/ 399860 w 425291"/>
                <a:gd name="connsiteY16" fmla="*/ 157258 h 397383"/>
                <a:gd name="connsiteX17" fmla="*/ 401955 w 425291"/>
                <a:gd name="connsiteY17" fmla="*/ 140113 h 397383"/>
                <a:gd name="connsiteX18" fmla="*/ 381190 w 425291"/>
                <a:gd name="connsiteY18" fmla="*/ 133255 h 397383"/>
                <a:gd name="connsiteX19" fmla="*/ 375380 w 425291"/>
                <a:gd name="connsiteY19" fmla="*/ 110871 h 397383"/>
                <a:gd name="connsiteX20" fmla="*/ 373189 w 425291"/>
                <a:gd name="connsiteY20" fmla="*/ 93250 h 397383"/>
                <a:gd name="connsiteX21" fmla="*/ 376333 w 425291"/>
                <a:gd name="connsiteY21" fmla="*/ 67628 h 397383"/>
                <a:gd name="connsiteX22" fmla="*/ 362045 w 425291"/>
                <a:gd name="connsiteY22" fmla="*/ 44101 h 397383"/>
                <a:gd name="connsiteX23" fmla="*/ 345567 w 425291"/>
                <a:gd name="connsiteY23" fmla="*/ 37814 h 397383"/>
                <a:gd name="connsiteX24" fmla="*/ 330137 w 425291"/>
                <a:gd name="connsiteY24" fmla="*/ 22860 h 397383"/>
                <a:gd name="connsiteX25" fmla="*/ 314706 w 425291"/>
                <a:gd name="connsiteY25" fmla="*/ 7906 h 397383"/>
                <a:gd name="connsiteX26" fmla="*/ 224409 w 425291"/>
                <a:gd name="connsiteY26" fmla="*/ 5525 h 397383"/>
                <a:gd name="connsiteX27" fmla="*/ 198406 w 425291"/>
                <a:gd name="connsiteY27" fmla="*/ 6572 h 397383"/>
                <a:gd name="connsiteX28" fmla="*/ 167640 w 425291"/>
                <a:gd name="connsiteY28" fmla="*/ 11430 h 397383"/>
                <a:gd name="connsiteX29" fmla="*/ 132588 w 425291"/>
                <a:gd name="connsiteY29" fmla="*/ 15812 h 397383"/>
                <a:gd name="connsiteX30" fmla="*/ 97536 w 425291"/>
                <a:gd name="connsiteY30" fmla="*/ 20193 h 397383"/>
                <a:gd name="connsiteX31" fmla="*/ 59246 w 425291"/>
                <a:gd name="connsiteY31" fmla="*/ 15431 h 397383"/>
                <a:gd name="connsiteX32" fmla="*/ 39624 w 425291"/>
                <a:gd name="connsiteY32" fmla="*/ 0 h 397383"/>
                <a:gd name="connsiteX33" fmla="*/ 28956 w 425291"/>
                <a:gd name="connsiteY33" fmla="*/ 16002 h 397383"/>
                <a:gd name="connsiteX34" fmla="*/ 35338 w 425291"/>
                <a:gd name="connsiteY34" fmla="*/ 34195 h 397383"/>
                <a:gd name="connsiteX35" fmla="*/ 29051 w 425291"/>
                <a:gd name="connsiteY35" fmla="*/ 50768 h 397383"/>
                <a:gd name="connsiteX36" fmla="*/ 25813 w 425291"/>
                <a:gd name="connsiteY36" fmla="*/ 76391 h 397383"/>
                <a:gd name="connsiteX37" fmla="*/ 22193 w 425291"/>
                <a:gd name="connsiteY37" fmla="*/ 106299 h 397383"/>
                <a:gd name="connsiteX38" fmla="*/ 26956 w 425291"/>
                <a:gd name="connsiteY38" fmla="*/ 137255 h 397383"/>
                <a:gd name="connsiteX39" fmla="*/ 26956 w 425291"/>
                <a:gd name="connsiteY39" fmla="*/ 171926 h 397383"/>
                <a:gd name="connsiteX40" fmla="*/ 42386 w 425291"/>
                <a:gd name="connsiteY40" fmla="*/ 186785 h 397383"/>
                <a:gd name="connsiteX41" fmla="*/ 30766 w 425291"/>
                <a:gd name="connsiteY41" fmla="*/ 211360 h 397383"/>
                <a:gd name="connsiteX42" fmla="*/ 9049 w 425291"/>
                <a:gd name="connsiteY42" fmla="*/ 247745 h 397383"/>
                <a:gd name="connsiteX43" fmla="*/ 11144 w 425291"/>
                <a:gd name="connsiteY43" fmla="*/ 265367 h 397383"/>
                <a:gd name="connsiteX44" fmla="*/ 0 w 425291"/>
                <a:gd name="connsiteY44" fmla="*/ 285655 h 397383"/>
                <a:gd name="connsiteX45" fmla="*/ 571 w 425291"/>
                <a:gd name="connsiteY45" fmla="*/ 316135 h 397383"/>
                <a:gd name="connsiteX46" fmla="*/ 14383 w 425291"/>
                <a:gd name="connsiteY46" fmla="*/ 343853 h 397383"/>
                <a:gd name="connsiteX47" fmla="*/ 25622 w 425291"/>
                <a:gd name="connsiteY47" fmla="*/ 358235 h 397383"/>
                <a:gd name="connsiteX48" fmla="*/ 35147 w 425291"/>
                <a:gd name="connsiteY48" fmla="*/ 385382 h 397383"/>
                <a:gd name="connsiteX49" fmla="*/ 53721 w 425291"/>
                <a:gd name="connsiteY49" fmla="*/ 374714 h 397383"/>
                <a:gd name="connsiteX50" fmla="*/ 68104 w 425291"/>
                <a:gd name="connsiteY50" fmla="*/ 363474 h 397383"/>
                <a:gd name="connsiteX51" fmla="*/ 85630 w 425291"/>
                <a:gd name="connsiteY51" fmla="*/ 361283 h 397383"/>
                <a:gd name="connsiteX52" fmla="*/ 125444 w 425291"/>
                <a:gd name="connsiteY52" fmla="*/ 387858 h 397383"/>
                <a:gd name="connsiteX53" fmla="*/ 158877 w 425291"/>
                <a:gd name="connsiteY53" fmla="*/ 396335 h 397383"/>
                <a:gd name="connsiteX54" fmla="*/ 167449 w 425291"/>
                <a:gd name="connsiteY54" fmla="*/ 397383 h 397383"/>
                <a:gd name="connsiteX55" fmla="*/ 167449 w 425291"/>
                <a:gd name="connsiteY55" fmla="*/ 397383 h 397383"/>
                <a:gd name="connsiteX56" fmla="*/ 167449 w 425291"/>
                <a:gd name="connsiteY56" fmla="*/ 397383 h 39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25291" h="397383">
                  <a:moveTo>
                    <a:pt x="167449" y="397383"/>
                  </a:moveTo>
                  <a:lnTo>
                    <a:pt x="218408" y="368999"/>
                  </a:lnTo>
                  <a:lnTo>
                    <a:pt x="200311" y="306038"/>
                  </a:lnTo>
                  <a:lnTo>
                    <a:pt x="221552" y="308705"/>
                  </a:lnTo>
                  <a:lnTo>
                    <a:pt x="239554" y="302228"/>
                  </a:lnTo>
                  <a:lnTo>
                    <a:pt x="250127" y="286226"/>
                  </a:lnTo>
                  <a:lnTo>
                    <a:pt x="280416" y="285560"/>
                  </a:lnTo>
                  <a:lnTo>
                    <a:pt x="306991" y="280226"/>
                  </a:lnTo>
                  <a:lnTo>
                    <a:pt x="351568" y="268319"/>
                  </a:lnTo>
                  <a:lnTo>
                    <a:pt x="362236" y="252317"/>
                  </a:lnTo>
                  <a:lnTo>
                    <a:pt x="377095" y="236792"/>
                  </a:lnTo>
                  <a:lnTo>
                    <a:pt x="390906" y="229838"/>
                  </a:lnTo>
                  <a:lnTo>
                    <a:pt x="405194" y="218599"/>
                  </a:lnTo>
                  <a:lnTo>
                    <a:pt x="412052" y="197739"/>
                  </a:lnTo>
                  <a:lnTo>
                    <a:pt x="419005" y="176975"/>
                  </a:lnTo>
                  <a:lnTo>
                    <a:pt x="425291" y="160401"/>
                  </a:lnTo>
                  <a:lnTo>
                    <a:pt x="399860" y="157258"/>
                  </a:lnTo>
                  <a:lnTo>
                    <a:pt x="401955" y="140113"/>
                  </a:lnTo>
                  <a:lnTo>
                    <a:pt x="381190" y="133255"/>
                  </a:lnTo>
                  <a:lnTo>
                    <a:pt x="375380" y="110871"/>
                  </a:lnTo>
                  <a:lnTo>
                    <a:pt x="373189" y="93250"/>
                  </a:lnTo>
                  <a:lnTo>
                    <a:pt x="376333" y="67628"/>
                  </a:lnTo>
                  <a:lnTo>
                    <a:pt x="362045" y="44101"/>
                  </a:lnTo>
                  <a:lnTo>
                    <a:pt x="345567" y="37814"/>
                  </a:lnTo>
                  <a:lnTo>
                    <a:pt x="330137" y="22860"/>
                  </a:lnTo>
                  <a:lnTo>
                    <a:pt x="314706" y="7906"/>
                  </a:lnTo>
                  <a:lnTo>
                    <a:pt x="224409" y="5525"/>
                  </a:lnTo>
                  <a:lnTo>
                    <a:pt x="198406" y="6572"/>
                  </a:lnTo>
                  <a:lnTo>
                    <a:pt x="167640" y="11430"/>
                  </a:lnTo>
                  <a:lnTo>
                    <a:pt x="132588" y="15812"/>
                  </a:lnTo>
                  <a:lnTo>
                    <a:pt x="97536" y="20193"/>
                  </a:lnTo>
                  <a:lnTo>
                    <a:pt x="59246" y="15431"/>
                  </a:lnTo>
                  <a:lnTo>
                    <a:pt x="39624" y="0"/>
                  </a:lnTo>
                  <a:lnTo>
                    <a:pt x="28956" y="16002"/>
                  </a:lnTo>
                  <a:lnTo>
                    <a:pt x="35338" y="34195"/>
                  </a:lnTo>
                  <a:lnTo>
                    <a:pt x="29051" y="50768"/>
                  </a:lnTo>
                  <a:lnTo>
                    <a:pt x="25813" y="76391"/>
                  </a:lnTo>
                  <a:lnTo>
                    <a:pt x="22193" y="106299"/>
                  </a:lnTo>
                  <a:lnTo>
                    <a:pt x="26956" y="137255"/>
                  </a:lnTo>
                  <a:lnTo>
                    <a:pt x="26956" y="171926"/>
                  </a:lnTo>
                  <a:lnTo>
                    <a:pt x="42386" y="186785"/>
                  </a:lnTo>
                  <a:lnTo>
                    <a:pt x="30766" y="211360"/>
                  </a:lnTo>
                  <a:lnTo>
                    <a:pt x="9049" y="247745"/>
                  </a:lnTo>
                  <a:lnTo>
                    <a:pt x="11144" y="265367"/>
                  </a:lnTo>
                  <a:lnTo>
                    <a:pt x="0" y="285655"/>
                  </a:lnTo>
                  <a:lnTo>
                    <a:pt x="571" y="316135"/>
                  </a:lnTo>
                  <a:lnTo>
                    <a:pt x="14383" y="343853"/>
                  </a:lnTo>
                  <a:lnTo>
                    <a:pt x="25622" y="358235"/>
                  </a:lnTo>
                  <a:lnTo>
                    <a:pt x="35147" y="385382"/>
                  </a:lnTo>
                  <a:lnTo>
                    <a:pt x="53721" y="374714"/>
                  </a:lnTo>
                  <a:lnTo>
                    <a:pt x="68104" y="363474"/>
                  </a:lnTo>
                  <a:lnTo>
                    <a:pt x="85630" y="361283"/>
                  </a:lnTo>
                  <a:lnTo>
                    <a:pt x="125444" y="387858"/>
                  </a:lnTo>
                  <a:lnTo>
                    <a:pt x="158877" y="396335"/>
                  </a:lnTo>
                  <a:lnTo>
                    <a:pt x="167449" y="397383"/>
                  </a:lnTo>
                  <a:lnTo>
                    <a:pt x="167449" y="397383"/>
                  </a:lnTo>
                  <a:lnTo>
                    <a:pt x="167449" y="3973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8A865A42-0B69-5FDF-241D-E6D3CC84938A}"/>
                </a:ext>
              </a:extLst>
            </p:cNvPr>
            <p:cNvSpPr/>
            <p:nvPr/>
          </p:nvSpPr>
          <p:spPr>
            <a:xfrm>
              <a:off x="2950449" y="52489"/>
              <a:ext cx="720831" cy="492424"/>
            </a:xfrm>
            <a:custGeom>
              <a:avLst/>
              <a:gdLst>
                <a:gd name="connsiteX0" fmla="*/ 392716 w 428053"/>
                <a:gd name="connsiteY0" fmla="*/ 292418 h 292417"/>
                <a:gd name="connsiteX1" fmla="*/ 395383 w 428053"/>
                <a:gd name="connsiteY1" fmla="*/ 271082 h 292417"/>
                <a:gd name="connsiteX2" fmla="*/ 402717 w 428053"/>
                <a:gd name="connsiteY2" fmla="*/ 211265 h 292417"/>
                <a:gd name="connsiteX3" fmla="*/ 406432 w 428053"/>
                <a:gd name="connsiteY3" fmla="*/ 181451 h 292417"/>
                <a:gd name="connsiteX4" fmla="*/ 409004 w 428053"/>
                <a:gd name="connsiteY4" fmla="*/ 160020 h 292417"/>
                <a:gd name="connsiteX5" fmla="*/ 414814 w 428053"/>
                <a:gd name="connsiteY5" fmla="*/ 113062 h 292417"/>
                <a:gd name="connsiteX6" fmla="*/ 422243 w 428053"/>
                <a:gd name="connsiteY6" fmla="*/ 88011 h 292417"/>
                <a:gd name="connsiteX7" fmla="*/ 425958 w 428053"/>
                <a:gd name="connsiteY7" fmla="*/ 58103 h 292417"/>
                <a:gd name="connsiteX8" fmla="*/ 428054 w 428053"/>
                <a:gd name="connsiteY8" fmla="*/ 41053 h 292417"/>
                <a:gd name="connsiteX9" fmla="*/ 390620 w 428053"/>
                <a:gd name="connsiteY9" fmla="*/ 27813 h 292417"/>
                <a:gd name="connsiteX10" fmla="*/ 355950 w 428053"/>
                <a:gd name="connsiteY10" fmla="*/ 27813 h 292417"/>
                <a:gd name="connsiteX11" fmla="*/ 266224 w 428053"/>
                <a:gd name="connsiteY11" fmla="*/ 16764 h 292417"/>
                <a:gd name="connsiteX12" fmla="*/ 252889 w 428053"/>
                <a:gd name="connsiteY12" fmla="*/ 19431 h 292417"/>
                <a:gd name="connsiteX13" fmla="*/ 205931 w 428053"/>
                <a:gd name="connsiteY13" fmla="*/ 13621 h 292417"/>
                <a:gd name="connsiteX14" fmla="*/ 179737 w 428053"/>
                <a:gd name="connsiteY14" fmla="*/ 14764 h 292417"/>
                <a:gd name="connsiteX15" fmla="*/ 149828 w 428053"/>
                <a:gd name="connsiteY15" fmla="*/ 11049 h 292417"/>
                <a:gd name="connsiteX16" fmla="*/ 94298 w 428053"/>
                <a:gd name="connsiteY16" fmla="*/ 4191 h 292417"/>
                <a:gd name="connsiteX17" fmla="*/ 25432 w 428053"/>
                <a:gd name="connsiteY17" fmla="*/ 0 h 292417"/>
                <a:gd name="connsiteX18" fmla="*/ 19050 w 428053"/>
                <a:gd name="connsiteY18" fmla="*/ 16574 h 292417"/>
                <a:gd name="connsiteX19" fmla="*/ 15335 w 428053"/>
                <a:gd name="connsiteY19" fmla="*/ 46482 h 292417"/>
                <a:gd name="connsiteX20" fmla="*/ 9049 w 428053"/>
                <a:gd name="connsiteY20" fmla="*/ 97727 h 292417"/>
                <a:gd name="connsiteX21" fmla="*/ 0 w 428053"/>
                <a:gd name="connsiteY21" fmla="*/ 135541 h 292417"/>
                <a:gd name="connsiteX22" fmla="*/ 9144 w 428053"/>
                <a:gd name="connsiteY22" fmla="*/ 167069 h 292417"/>
                <a:gd name="connsiteX23" fmla="*/ 2762 w 428053"/>
                <a:gd name="connsiteY23" fmla="*/ 183642 h 292417"/>
                <a:gd name="connsiteX24" fmla="*/ 35909 w 428053"/>
                <a:gd name="connsiteY24" fmla="*/ 196310 h 292417"/>
                <a:gd name="connsiteX25" fmla="*/ 42386 w 428053"/>
                <a:gd name="connsiteY25" fmla="*/ 214503 h 292417"/>
                <a:gd name="connsiteX26" fmla="*/ 56293 w 428053"/>
                <a:gd name="connsiteY26" fmla="*/ 242221 h 292417"/>
                <a:gd name="connsiteX27" fmla="*/ 89916 w 428053"/>
                <a:gd name="connsiteY27" fmla="*/ 250698 h 292417"/>
                <a:gd name="connsiteX28" fmla="*/ 179642 w 428053"/>
                <a:gd name="connsiteY28" fmla="*/ 261747 h 292417"/>
                <a:gd name="connsiteX29" fmla="*/ 222314 w 428053"/>
                <a:gd name="connsiteY29" fmla="*/ 266986 h 292417"/>
                <a:gd name="connsiteX30" fmla="*/ 243745 w 428053"/>
                <a:gd name="connsiteY30" fmla="*/ 269653 h 292417"/>
                <a:gd name="connsiteX31" fmla="*/ 265081 w 428053"/>
                <a:gd name="connsiteY31" fmla="*/ 272320 h 292417"/>
                <a:gd name="connsiteX32" fmla="*/ 315849 w 428053"/>
                <a:gd name="connsiteY32" fmla="*/ 282893 h 292417"/>
                <a:gd name="connsiteX33" fmla="*/ 341471 w 428053"/>
                <a:gd name="connsiteY33" fmla="*/ 286036 h 292417"/>
                <a:gd name="connsiteX34" fmla="*/ 367570 w 428053"/>
                <a:gd name="connsiteY34" fmla="*/ 284988 h 292417"/>
                <a:gd name="connsiteX35" fmla="*/ 392716 w 428053"/>
                <a:gd name="connsiteY35" fmla="*/ 292418 h 292417"/>
                <a:gd name="connsiteX36" fmla="*/ 392716 w 428053"/>
                <a:gd name="connsiteY36" fmla="*/ 292418 h 292417"/>
                <a:gd name="connsiteX37" fmla="*/ 392716 w 428053"/>
                <a:gd name="connsiteY37" fmla="*/ 292418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053" h="292417">
                  <a:moveTo>
                    <a:pt x="392716" y="292418"/>
                  </a:moveTo>
                  <a:lnTo>
                    <a:pt x="395383" y="271082"/>
                  </a:lnTo>
                  <a:lnTo>
                    <a:pt x="402717" y="211265"/>
                  </a:lnTo>
                  <a:lnTo>
                    <a:pt x="406432" y="181451"/>
                  </a:lnTo>
                  <a:lnTo>
                    <a:pt x="409004" y="160020"/>
                  </a:lnTo>
                  <a:lnTo>
                    <a:pt x="414814" y="113062"/>
                  </a:lnTo>
                  <a:lnTo>
                    <a:pt x="422243" y="88011"/>
                  </a:lnTo>
                  <a:lnTo>
                    <a:pt x="425958" y="58103"/>
                  </a:lnTo>
                  <a:lnTo>
                    <a:pt x="428054" y="41053"/>
                  </a:lnTo>
                  <a:lnTo>
                    <a:pt x="390620" y="27813"/>
                  </a:lnTo>
                  <a:lnTo>
                    <a:pt x="355950" y="27813"/>
                  </a:lnTo>
                  <a:lnTo>
                    <a:pt x="266224" y="16764"/>
                  </a:lnTo>
                  <a:lnTo>
                    <a:pt x="252889" y="19431"/>
                  </a:lnTo>
                  <a:lnTo>
                    <a:pt x="205931" y="13621"/>
                  </a:lnTo>
                  <a:lnTo>
                    <a:pt x="179737" y="14764"/>
                  </a:lnTo>
                  <a:lnTo>
                    <a:pt x="149828" y="11049"/>
                  </a:lnTo>
                  <a:lnTo>
                    <a:pt x="94298" y="4191"/>
                  </a:lnTo>
                  <a:lnTo>
                    <a:pt x="25432" y="0"/>
                  </a:lnTo>
                  <a:lnTo>
                    <a:pt x="19050" y="16574"/>
                  </a:lnTo>
                  <a:lnTo>
                    <a:pt x="15335" y="46482"/>
                  </a:lnTo>
                  <a:lnTo>
                    <a:pt x="9049" y="97727"/>
                  </a:lnTo>
                  <a:lnTo>
                    <a:pt x="0" y="135541"/>
                  </a:lnTo>
                  <a:lnTo>
                    <a:pt x="9144" y="167069"/>
                  </a:lnTo>
                  <a:lnTo>
                    <a:pt x="2762" y="183642"/>
                  </a:lnTo>
                  <a:lnTo>
                    <a:pt x="35909" y="196310"/>
                  </a:lnTo>
                  <a:lnTo>
                    <a:pt x="42386" y="214503"/>
                  </a:lnTo>
                  <a:lnTo>
                    <a:pt x="56293" y="242221"/>
                  </a:lnTo>
                  <a:lnTo>
                    <a:pt x="89916" y="250698"/>
                  </a:lnTo>
                  <a:lnTo>
                    <a:pt x="179642" y="261747"/>
                  </a:lnTo>
                  <a:lnTo>
                    <a:pt x="222314" y="266986"/>
                  </a:lnTo>
                  <a:lnTo>
                    <a:pt x="243745" y="269653"/>
                  </a:lnTo>
                  <a:lnTo>
                    <a:pt x="265081" y="272320"/>
                  </a:lnTo>
                  <a:lnTo>
                    <a:pt x="315849" y="282893"/>
                  </a:lnTo>
                  <a:lnTo>
                    <a:pt x="341471" y="286036"/>
                  </a:lnTo>
                  <a:lnTo>
                    <a:pt x="367570" y="284988"/>
                  </a:lnTo>
                  <a:lnTo>
                    <a:pt x="392716" y="292418"/>
                  </a:lnTo>
                  <a:lnTo>
                    <a:pt x="392716" y="292418"/>
                  </a:lnTo>
                  <a:lnTo>
                    <a:pt x="392716" y="2924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2F3310C3-9293-5A38-DAA2-B89D8457D903}"/>
                </a:ext>
              </a:extLst>
            </p:cNvPr>
            <p:cNvSpPr/>
            <p:nvPr/>
          </p:nvSpPr>
          <p:spPr>
            <a:xfrm>
              <a:off x="3100261" y="508985"/>
              <a:ext cx="577756" cy="728049"/>
            </a:xfrm>
            <a:custGeom>
              <a:avLst/>
              <a:gdLst>
                <a:gd name="connsiteX0" fmla="*/ 118015 w 343090"/>
                <a:gd name="connsiteY0" fmla="*/ 432340 h 432339"/>
                <a:gd name="connsiteX1" fmla="*/ 132874 w 343090"/>
                <a:gd name="connsiteY1" fmla="*/ 416814 h 432339"/>
                <a:gd name="connsiteX2" fmla="*/ 150971 w 343090"/>
                <a:gd name="connsiteY2" fmla="*/ 410432 h 432339"/>
                <a:gd name="connsiteX3" fmla="*/ 161068 w 343090"/>
                <a:gd name="connsiteY3" fmla="*/ 398621 h 432339"/>
                <a:gd name="connsiteX4" fmla="*/ 177641 w 343090"/>
                <a:gd name="connsiteY4" fmla="*/ 405003 h 432339"/>
                <a:gd name="connsiteX5" fmla="*/ 191452 w 343090"/>
                <a:gd name="connsiteY5" fmla="*/ 398050 h 432339"/>
                <a:gd name="connsiteX6" fmla="*/ 207454 w 343090"/>
                <a:gd name="connsiteY6" fmla="*/ 408718 h 432339"/>
                <a:gd name="connsiteX7" fmla="*/ 213836 w 343090"/>
                <a:gd name="connsiteY7" fmla="*/ 392144 h 432339"/>
                <a:gd name="connsiteX8" fmla="*/ 230886 w 343090"/>
                <a:gd name="connsiteY8" fmla="*/ 394240 h 432339"/>
                <a:gd name="connsiteX9" fmla="*/ 241554 w 343090"/>
                <a:gd name="connsiteY9" fmla="*/ 412909 h 432339"/>
                <a:gd name="connsiteX10" fmla="*/ 258032 w 343090"/>
                <a:gd name="connsiteY10" fmla="*/ 419290 h 432339"/>
                <a:gd name="connsiteX11" fmla="*/ 268700 w 343090"/>
                <a:gd name="connsiteY11" fmla="*/ 403193 h 432339"/>
                <a:gd name="connsiteX12" fmla="*/ 279273 w 343090"/>
                <a:gd name="connsiteY12" fmla="*/ 387191 h 432339"/>
                <a:gd name="connsiteX13" fmla="*/ 301657 w 343090"/>
                <a:gd name="connsiteY13" fmla="*/ 381286 h 432339"/>
                <a:gd name="connsiteX14" fmla="*/ 316039 w 343090"/>
                <a:gd name="connsiteY14" fmla="*/ 370046 h 432339"/>
                <a:gd name="connsiteX15" fmla="*/ 318135 w 343090"/>
                <a:gd name="connsiteY15" fmla="*/ 352901 h 432339"/>
                <a:gd name="connsiteX16" fmla="*/ 320802 w 343090"/>
                <a:gd name="connsiteY16" fmla="*/ 331565 h 432339"/>
                <a:gd name="connsiteX17" fmla="*/ 339376 w 343090"/>
                <a:gd name="connsiteY17" fmla="*/ 320802 h 432339"/>
                <a:gd name="connsiteX18" fmla="*/ 323374 w 343090"/>
                <a:gd name="connsiteY18" fmla="*/ 310134 h 432339"/>
                <a:gd name="connsiteX19" fmla="*/ 325564 w 343090"/>
                <a:gd name="connsiteY19" fmla="*/ 293084 h 432339"/>
                <a:gd name="connsiteX20" fmla="*/ 319088 w 343090"/>
                <a:gd name="connsiteY20" fmla="*/ 274892 h 432339"/>
                <a:gd name="connsiteX21" fmla="*/ 336709 w 343090"/>
                <a:gd name="connsiteY21" fmla="*/ 272701 h 432339"/>
                <a:gd name="connsiteX22" fmla="*/ 343090 w 343090"/>
                <a:gd name="connsiteY22" fmla="*/ 256127 h 432339"/>
                <a:gd name="connsiteX23" fmla="*/ 341471 w 343090"/>
                <a:gd name="connsiteY23" fmla="*/ 234220 h 432339"/>
                <a:gd name="connsiteX24" fmla="*/ 330232 w 343090"/>
                <a:gd name="connsiteY24" fmla="*/ 219837 h 432339"/>
                <a:gd name="connsiteX25" fmla="*/ 307848 w 343090"/>
                <a:gd name="connsiteY25" fmla="*/ 225743 h 432339"/>
                <a:gd name="connsiteX26" fmla="*/ 292894 w 343090"/>
                <a:gd name="connsiteY26" fmla="*/ 206597 h 432339"/>
                <a:gd name="connsiteX27" fmla="*/ 291274 w 343090"/>
                <a:gd name="connsiteY27" fmla="*/ 184690 h 432339"/>
                <a:gd name="connsiteX28" fmla="*/ 285464 w 343090"/>
                <a:gd name="connsiteY28" fmla="*/ 162211 h 432339"/>
                <a:gd name="connsiteX29" fmla="*/ 292322 w 343090"/>
                <a:gd name="connsiteY29" fmla="*/ 106680 h 432339"/>
                <a:gd name="connsiteX30" fmla="*/ 299180 w 343090"/>
                <a:gd name="connsiteY30" fmla="*/ 51054 h 432339"/>
                <a:gd name="connsiteX31" fmla="*/ 302800 w 343090"/>
                <a:gd name="connsiteY31" fmla="*/ 21146 h 432339"/>
                <a:gd name="connsiteX32" fmla="*/ 277844 w 343090"/>
                <a:gd name="connsiteY32" fmla="*/ 13716 h 432339"/>
                <a:gd name="connsiteX33" fmla="*/ 260223 w 343090"/>
                <a:gd name="connsiteY33" fmla="*/ 15907 h 432339"/>
                <a:gd name="connsiteX34" fmla="*/ 234696 w 343090"/>
                <a:gd name="connsiteY34" fmla="*/ 12764 h 432339"/>
                <a:gd name="connsiteX35" fmla="*/ 188309 w 343090"/>
                <a:gd name="connsiteY35" fmla="*/ 2667 h 432339"/>
                <a:gd name="connsiteX36" fmla="*/ 166973 w 343090"/>
                <a:gd name="connsiteY36" fmla="*/ 0 h 432339"/>
                <a:gd name="connsiteX37" fmla="*/ 156400 w 343090"/>
                <a:gd name="connsiteY37" fmla="*/ 16097 h 432339"/>
                <a:gd name="connsiteX38" fmla="*/ 149447 w 343090"/>
                <a:gd name="connsiteY38" fmla="*/ 36957 h 432339"/>
                <a:gd name="connsiteX39" fmla="*/ 131921 w 343090"/>
                <a:gd name="connsiteY39" fmla="*/ 39148 h 432339"/>
                <a:gd name="connsiteX40" fmla="*/ 113252 w 343090"/>
                <a:gd name="connsiteY40" fmla="*/ 49816 h 432339"/>
                <a:gd name="connsiteX41" fmla="*/ 95726 w 343090"/>
                <a:gd name="connsiteY41" fmla="*/ 52006 h 432339"/>
                <a:gd name="connsiteX42" fmla="*/ 77057 w 343090"/>
                <a:gd name="connsiteY42" fmla="*/ 62674 h 432339"/>
                <a:gd name="connsiteX43" fmla="*/ 52578 w 343090"/>
                <a:gd name="connsiteY43" fmla="*/ 85725 h 432339"/>
                <a:gd name="connsiteX44" fmla="*/ 28099 w 343090"/>
                <a:gd name="connsiteY44" fmla="*/ 108775 h 432339"/>
                <a:gd name="connsiteX45" fmla="*/ 21717 w 343090"/>
                <a:gd name="connsiteY45" fmla="*/ 125349 h 432339"/>
                <a:gd name="connsiteX46" fmla="*/ 10573 w 343090"/>
                <a:gd name="connsiteY46" fmla="*/ 145637 h 432339"/>
                <a:gd name="connsiteX47" fmla="*/ 0 w 343090"/>
                <a:gd name="connsiteY47" fmla="*/ 161735 h 432339"/>
                <a:gd name="connsiteX48" fmla="*/ 4763 w 343090"/>
                <a:gd name="connsiteY48" fmla="*/ 192691 h 432339"/>
                <a:gd name="connsiteX49" fmla="*/ 13906 w 343090"/>
                <a:gd name="connsiteY49" fmla="*/ 224219 h 432339"/>
                <a:gd name="connsiteX50" fmla="*/ 6953 w 343090"/>
                <a:gd name="connsiteY50" fmla="*/ 245078 h 432339"/>
                <a:gd name="connsiteX51" fmla="*/ 21431 w 343090"/>
                <a:gd name="connsiteY51" fmla="*/ 268510 h 432339"/>
                <a:gd name="connsiteX52" fmla="*/ 36862 w 343090"/>
                <a:gd name="connsiteY52" fmla="*/ 283464 h 432339"/>
                <a:gd name="connsiteX53" fmla="*/ 48673 w 343090"/>
                <a:gd name="connsiteY53" fmla="*/ 363093 h 432339"/>
                <a:gd name="connsiteX54" fmla="*/ 59817 w 343090"/>
                <a:gd name="connsiteY54" fmla="*/ 377476 h 432339"/>
                <a:gd name="connsiteX55" fmla="*/ 53530 w 343090"/>
                <a:gd name="connsiteY55" fmla="*/ 394049 h 432339"/>
                <a:gd name="connsiteX56" fmla="*/ 66865 w 343090"/>
                <a:gd name="connsiteY56" fmla="*/ 426053 h 432339"/>
                <a:gd name="connsiteX57" fmla="*/ 84391 w 343090"/>
                <a:gd name="connsiteY57" fmla="*/ 423863 h 432339"/>
                <a:gd name="connsiteX58" fmla="*/ 105727 w 343090"/>
                <a:gd name="connsiteY58" fmla="*/ 426530 h 432339"/>
                <a:gd name="connsiteX59" fmla="*/ 118015 w 343090"/>
                <a:gd name="connsiteY59" fmla="*/ 432340 h 432339"/>
                <a:gd name="connsiteX60" fmla="*/ 118015 w 343090"/>
                <a:gd name="connsiteY60" fmla="*/ 432340 h 432339"/>
                <a:gd name="connsiteX61" fmla="*/ 118015 w 343090"/>
                <a:gd name="connsiteY61" fmla="*/ 432340 h 43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43090" h="432339">
                  <a:moveTo>
                    <a:pt x="118015" y="432340"/>
                  </a:moveTo>
                  <a:lnTo>
                    <a:pt x="132874" y="416814"/>
                  </a:lnTo>
                  <a:lnTo>
                    <a:pt x="150971" y="410432"/>
                  </a:lnTo>
                  <a:lnTo>
                    <a:pt x="161068" y="398621"/>
                  </a:lnTo>
                  <a:lnTo>
                    <a:pt x="177641" y="405003"/>
                  </a:lnTo>
                  <a:lnTo>
                    <a:pt x="191452" y="398050"/>
                  </a:lnTo>
                  <a:lnTo>
                    <a:pt x="207454" y="408718"/>
                  </a:lnTo>
                  <a:lnTo>
                    <a:pt x="213836" y="392144"/>
                  </a:lnTo>
                  <a:lnTo>
                    <a:pt x="230886" y="394240"/>
                  </a:lnTo>
                  <a:lnTo>
                    <a:pt x="241554" y="412909"/>
                  </a:lnTo>
                  <a:lnTo>
                    <a:pt x="258032" y="419290"/>
                  </a:lnTo>
                  <a:lnTo>
                    <a:pt x="268700" y="403193"/>
                  </a:lnTo>
                  <a:lnTo>
                    <a:pt x="279273" y="387191"/>
                  </a:lnTo>
                  <a:lnTo>
                    <a:pt x="301657" y="381286"/>
                  </a:lnTo>
                  <a:lnTo>
                    <a:pt x="316039" y="370046"/>
                  </a:lnTo>
                  <a:lnTo>
                    <a:pt x="318135" y="352901"/>
                  </a:lnTo>
                  <a:lnTo>
                    <a:pt x="320802" y="331565"/>
                  </a:lnTo>
                  <a:lnTo>
                    <a:pt x="339376" y="320802"/>
                  </a:lnTo>
                  <a:lnTo>
                    <a:pt x="323374" y="310134"/>
                  </a:lnTo>
                  <a:lnTo>
                    <a:pt x="325564" y="293084"/>
                  </a:lnTo>
                  <a:lnTo>
                    <a:pt x="319088" y="274892"/>
                  </a:lnTo>
                  <a:lnTo>
                    <a:pt x="336709" y="272701"/>
                  </a:lnTo>
                  <a:lnTo>
                    <a:pt x="343090" y="256127"/>
                  </a:lnTo>
                  <a:lnTo>
                    <a:pt x="341471" y="234220"/>
                  </a:lnTo>
                  <a:lnTo>
                    <a:pt x="330232" y="219837"/>
                  </a:lnTo>
                  <a:lnTo>
                    <a:pt x="307848" y="225743"/>
                  </a:lnTo>
                  <a:lnTo>
                    <a:pt x="292894" y="206597"/>
                  </a:lnTo>
                  <a:lnTo>
                    <a:pt x="291274" y="184690"/>
                  </a:lnTo>
                  <a:lnTo>
                    <a:pt x="285464" y="162211"/>
                  </a:lnTo>
                  <a:lnTo>
                    <a:pt x="292322" y="106680"/>
                  </a:lnTo>
                  <a:lnTo>
                    <a:pt x="299180" y="51054"/>
                  </a:lnTo>
                  <a:lnTo>
                    <a:pt x="302800" y="21146"/>
                  </a:lnTo>
                  <a:lnTo>
                    <a:pt x="277844" y="13716"/>
                  </a:lnTo>
                  <a:lnTo>
                    <a:pt x="260223" y="15907"/>
                  </a:lnTo>
                  <a:lnTo>
                    <a:pt x="234696" y="12764"/>
                  </a:lnTo>
                  <a:lnTo>
                    <a:pt x="188309" y="2667"/>
                  </a:lnTo>
                  <a:lnTo>
                    <a:pt x="166973" y="0"/>
                  </a:lnTo>
                  <a:lnTo>
                    <a:pt x="156400" y="16097"/>
                  </a:lnTo>
                  <a:lnTo>
                    <a:pt x="149447" y="36957"/>
                  </a:lnTo>
                  <a:lnTo>
                    <a:pt x="131921" y="39148"/>
                  </a:lnTo>
                  <a:lnTo>
                    <a:pt x="113252" y="49816"/>
                  </a:lnTo>
                  <a:lnTo>
                    <a:pt x="95726" y="52006"/>
                  </a:lnTo>
                  <a:lnTo>
                    <a:pt x="77057" y="62674"/>
                  </a:lnTo>
                  <a:lnTo>
                    <a:pt x="52578" y="85725"/>
                  </a:lnTo>
                  <a:lnTo>
                    <a:pt x="28099" y="108775"/>
                  </a:lnTo>
                  <a:lnTo>
                    <a:pt x="21717" y="125349"/>
                  </a:lnTo>
                  <a:lnTo>
                    <a:pt x="10573" y="145637"/>
                  </a:lnTo>
                  <a:lnTo>
                    <a:pt x="0" y="161735"/>
                  </a:lnTo>
                  <a:lnTo>
                    <a:pt x="4763" y="192691"/>
                  </a:lnTo>
                  <a:lnTo>
                    <a:pt x="13906" y="224219"/>
                  </a:lnTo>
                  <a:lnTo>
                    <a:pt x="6953" y="245078"/>
                  </a:lnTo>
                  <a:lnTo>
                    <a:pt x="21431" y="268510"/>
                  </a:lnTo>
                  <a:lnTo>
                    <a:pt x="36862" y="283464"/>
                  </a:lnTo>
                  <a:lnTo>
                    <a:pt x="48673" y="363093"/>
                  </a:lnTo>
                  <a:lnTo>
                    <a:pt x="59817" y="377476"/>
                  </a:lnTo>
                  <a:lnTo>
                    <a:pt x="53530" y="394049"/>
                  </a:lnTo>
                  <a:lnTo>
                    <a:pt x="66865" y="426053"/>
                  </a:lnTo>
                  <a:lnTo>
                    <a:pt x="84391" y="423863"/>
                  </a:lnTo>
                  <a:lnTo>
                    <a:pt x="105727" y="426530"/>
                  </a:lnTo>
                  <a:lnTo>
                    <a:pt x="118015" y="432340"/>
                  </a:lnTo>
                  <a:lnTo>
                    <a:pt x="118015" y="432340"/>
                  </a:lnTo>
                  <a:lnTo>
                    <a:pt x="118015" y="4323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9FD003B7-1B87-97F6-F247-E9DBC378F93B}"/>
                </a:ext>
              </a:extLst>
            </p:cNvPr>
            <p:cNvSpPr/>
            <p:nvPr/>
          </p:nvSpPr>
          <p:spPr>
            <a:xfrm>
              <a:off x="2847634" y="375052"/>
              <a:ext cx="515361" cy="408535"/>
            </a:xfrm>
            <a:custGeom>
              <a:avLst/>
              <a:gdLst>
                <a:gd name="connsiteX0" fmla="*/ 154972 w 306038"/>
                <a:gd name="connsiteY0" fmla="*/ 242602 h 242601"/>
                <a:gd name="connsiteX1" fmla="*/ 172498 w 306038"/>
                <a:gd name="connsiteY1" fmla="*/ 205835 h 242601"/>
                <a:gd name="connsiteX2" fmla="*/ 178784 w 306038"/>
                <a:gd name="connsiteY2" fmla="*/ 189262 h 242601"/>
                <a:gd name="connsiteX3" fmla="*/ 203168 w 306038"/>
                <a:gd name="connsiteY3" fmla="*/ 166307 h 242601"/>
                <a:gd name="connsiteX4" fmla="*/ 217456 w 306038"/>
                <a:gd name="connsiteY4" fmla="*/ 155162 h 242601"/>
                <a:gd name="connsiteX5" fmla="*/ 236601 w 306038"/>
                <a:gd name="connsiteY5" fmla="*/ 140208 h 242601"/>
                <a:gd name="connsiteX6" fmla="*/ 259366 w 306038"/>
                <a:gd name="connsiteY6" fmla="*/ 130016 h 242601"/>
                <a:gd name="connsiteX7" fmla="*/ 282226 w 306038"/>
                <a:gd name="connsiteY7" fmla="*/ 119825 h 242601"/>
                <a:gd name="connsiteX8" fmla="*/ 299656 w 306038"/>
                <a:gd name="connsiteY8" fmla="*/ 117634 h 242601"/>
                <a:gd name="connsiteX9" fmla="*/ 306038 w 306038"/>
                <a:gd name="connsiteY9" fmla="*/ 101156 h 242601"/>
                <a:gd name="connsiteX10" fmla="*/ 303943 w 306038"/>
                <a:gd name="connsiteY10" fmla="*/ 83630 h 242601"/>
                <a:gd name="connsiteX11" fmla="*/ 283178 w 306038"/>
                <a:gd name="connsiteY11" fmla="*/ 76676 h 242601"/>
                <a:gd name="connsiteX12" fmla="*/ 240792 w 306038"/>
                <a:gd name="connsiteY12" fmla="*/ 71437 h 242601"/>
                <a:gd name="connsiteX13" fmla="*/ 151638 w 306038"/>
                <a:gd name="connsiteY13" fmla="*/ 60484 h 242601"/>
                <a:gd name="connsiteX14" fmla="*/ 118205 w 306038"/>
                <a:gd name="connsiteY14" fmla="*/ 52007 h 242601"/>
                <a:gd name="connsiteX15" fmla="*/ 104299 w 306038"/>
                <a:gd name="connsiteY15" fmla="*/ 24384 h 242601"/>
                <a:gd name="connsiteX16" fmla="*/ 97917 w 306038"/>
                <a:gd name="connsiteY16" fmla="*/ 6286 h 242601"/>
                <a:gd name="connsiteX17" fmla="*/ 68199 w 306038"/>
                <a:gd name="connsiteY17" fmla="*/ 2572 h 242601"/>
                <a:gd name="connsiteX18" fmla="*/ 46958 w 306038"/>
                <a:gd name="connsiteY18" fmla="*/ 0 h 242601"/>
                <a:gd name="connsiteX19" fmla="*/ 50197 w 306038"/>
                <a:gd name="connsiteY19" fmla="*/ 43625 h 242601"/>
                <a:gd name="connsiteX20" fmla="*/ 20479 w 306038"/>
                <a:gd name="connsiteY20" fmla="*/ 40005 h 242601"/>
                <a:gd name="connsiteX21" fmla="*/ 16859 w 306038"/>
                <a:gd name="connsiteY21" fmla="*/ 104394 h 242601"/>
                <a:gd name="connsiteX22" fmla="*/ 14288 w 306038"/>
                <a:gd name="connsiteY22" fmla="*/ 125730 h 242601"/>
                <a:gd name="connsiteX23" fmla="*/ 14288 w 306038"/>
                <a:gd name="connsiteY23" fmla="*/ 160306 h 242601"/>
                <a:gd name="connsiteX24" fmla="*/ 0 w 306038"/>
                <a:gd name="connsiteY24" fmla="*/ 171545 h 242601"/>
                <a:gd name="connsiteX25" fmla="*/ 15907 w 306038"/>
                <a:gd name="connsiteY25" fmla="*/ 182118 h 242601"/>
                <a:gd name="connsiteX26" fmla="*/ 12192 w 306038"/>
                <a:gd name="connsiteY26" fmla="*/ 211931 h 242601"/>
                <a:gd name="connsiteX27" fmla="*/ 18097 w 306038"/>
                <a:gd name="connsiteY27" fmla="*/ 234315 h 242601"/>
                <a:gd name="connsiteX28" fmla="*/ 36671 w 306038"/>
                <a:gd name="connsiteY28" fmla="*/ 223647 h 242601"/>
                <a:gd name="connsiteX29" fmla="*/ 35528 w 306038"/>
                <a:gd name="connsiteY29" fmla="*/ 197549 h 242601"/>
                <a:gd name="connsiteX30" fmla="*/ 56197 w 306038"/>
                <a:gd name="connsiteY30" fmla="*/ 169831 h 242601"/>
                <a:gd name="connsiteX31" fmla="*/ 72676 w 306038"/>
                <a:gd name="connsiteY31" fmla="*/ 176212 h 242601"/>
                <a:gd name="connsiteX32" fmla="*/ 86487 w 306038"/>
                <a:gd name="connsiteY32" fmla="*/ 203835 h 242601"/>
                <a:gd name="connsiteX33" fmla="*/ 102965 w 306038"/>
                <a:gd name="connsiteY33" fmla="*/ 210217 h 242601"/>
                <a:gd name="connsiteX34" fmla="*/ 127921 w 306038"/>
                <a:gd name="connsiteY34" fmla="*/ 217551 h 242601"/>
                <a:gd name="connsiteX35" fmla="*/ 142780 w 306038"/>
                <a:gd name="connsiteY35" fmla="*/ 236696 h 242601"/>
                <a:gd name="connsiteX36" fmla="*/ 154972 w 306038"/>
                <a:gd name="connsiteY36" fmla="*/ 242602 h 242601"/>
                <a:gd name="connsiteX37" fmla="*/ 154972 w 306038"/>
                <a:gd name="connsiteY37" fmla="*/ 242602 h 242601"/>
                <a:gd name="connsiteX38" fmla="*/ 154972 w 306038"/>
                <a:gd name="connsiteY38" fmla="*/ 242602 h 24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06038" h="242601">
                  <a:moveTo>
                    <a:pt x="154972" y="242602"/>
                  </a:moveTo>
                  <a:lnTo>
                    <a:pt x="172498" y="205835"/>
                  </a:lnTo>
                  <a:lnTo>
                    <a:pt x="178784" y="189262"/>
                  </a:lnTo>
                  <a:lnTo>
                    <a:pt x="203168" y="166307"/>
                  </a:lnTo>
                  <a:lnTo>
                    <a:pt x="217456" y="155162"/>
                  </a:lnTo>
                  <a:lnTo>
                    <a:pt x="236601" y="140208"/>
                  </a:lnTo>
                  <a:lnTo>
                    <a:pt x="259366" y="130016"/>
                  </a:lnTo>
                  <a:lnTo>
                    <a:pt x="282226" y="119825"/>
                  </a:lnTo>
                  <a:lnTo>
                    <a:pt x="299656" y="117634"/>
                  </a:lnTo>
                  <a:lnTo>
                    <a:pt x="306038" y="101156"/>
                  </a:lnTo>
                  <a:lnTo>
                    <a:pt x="303943" y="83630"/>
                  </a:lnTo>
                  <a:lnTo>
                    <a:pt x="283178" y="76676"/>
                  </a:lnTo>
                  <a:lnTo>
                    <a:pt x="240792" y="71437"/>
                  </a:lnTo>
                  <a:lnTo>
                    <a:pt x="151638" y="60484"/>
                  </a:lnTo>
                  <a:lnTo>
                    <a:pt x="118205" y="52007"/>
                  </a:lnTo>
                  <a:lnTo>
                    <a:pt x="104299" y="24384"/>
                  </a:lnTo>
                  <a:lnTo>
                    <a:pt x="97917" y="6286"/>
                  </a:lnTo>
                  <a:lnTo>
                    <a:pt x="68199" y="2572"/>
                  </a:lnTo>
                  <a:lnTo>
                    <a:pt x="46958" y="0"/>
                  </a:lnTo>
                  <a:lnTo>
                    <a:pt x="50197" y="43625"/>
                  </a:lnTo>
                  <a:lnTo>
                    <a:pt x="20479" y="40005"/>
                  </a:lnTo>
                  <a:lnTo>
                    <a:pt x="16859" y="104394"/>
                  </a:lnTo>
                  <a:lnTo>
                    <a:pt x="14288" y="125730"/>
                  </a:lnTo>
                  <a:lnTo>
                    <a:pt x="14288" y="160306"/>
                  </a:lnTo>
                  <a:lnTo>
                    <a:pt x="0" y="171545"/>
                  </a:lnTo>
                  <a:lnTo>
                    <a:pt x="15907" y="182118"/>
                  </a:lnTo>
                  <a:lnTo>
                    <a:pt x="12192" y="211931"/>
                  </a:lnTo>
                  <a:lnTo>
                    <a:pt x="18097" y="234315"/>
                  </a:lnTo>
                  <a:lnTo>
                    <a:pt x="36671" y="223647"/>
                  </a:lnTo>
                  <a:lnTo>
                    <a:pt x="35528" y="197549"/>
                  </a:lnTo>
                  <a:lnTo>
                    <a:pt x="56197" y="169831"/>
                  </a:lnTo>
                  <a:lnTo>
                    <a:pt x="72676" y="176212"/>
                  </a:lnTo>
                  <a:lnTo>
                    <a:pt x="86487" y="203835"/>
                  </a:lnTo>
                  <a:lnTo>
                    <a:pt x="102965" y="210217"/>
                  </a:lnTo>
                  <a:lnTo>
                    <a:pt x="127921" y="217551"/>
                  </a:lnTo>
                  <a:lnTo>
                    <a:pt x="142780" y="236696"/>
                  </a:lnTo>
                  <a:lnTo>
                    <a:pt x="154972" y="242602"/>
                  </a:lnTo>
                  <a:lnTo>
                    <a:pt x="154972" y="242602"/>
                  </a:lnTo>
                  <a:lnTo>
                    <a:pt x="154972" y="24260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115F00A-F992-B9FE-07F9-C7830ED22C19}"/>
                </a:ext>
              </a:extLst>
            </p:cNvPr>
            <p:cNvSpPr/>
            <p:nvPr/>
          </p:nvSpPr>
          <p:spPr>
            <a:xfrm>
              <a:off x="3207889" y="1138390"/>
              <a:ext cx="710566" cy="640310"/>
            </a:xfrm>
            <a:custGeom>
              <a:avLst/>
              <a:gdLst>
                <a:gd name="connsiteX0" fmla="*/ 392144 w 421957"/>
                <a:gd name="connsiteY0" fmla="*/ 380238 h 380237"/>
                <a:gd name="connsiteX1" fmla="*/ 411289 w 421957"/>
                <a:gd name="connsiteY1" fmla="*/ 365284 h 380237"/>
                <a:gd name="connsiteX2" fmla="*/ 421957 w 421957"/>
                <a:gd name="connsiteY2" fmla="*/ 349282 h 380237"/>
                <a:gd name="connsiteX3" fmla="*/ 404908 w 421957"/>
                <a:gd name="connsiteY3" fmla="*/ 347186 h 380237"/>
                <a:gd name="connsiteX4" fmla="*/ 386810 w 421957"/>
                <a:gd name="connsiteY4" fmla="*/ 353568 h 380237"/>
                <a:gd name="connsiteX5" fmla="*/ 402717 w 421957"/>
                <a:gd name="connsiteY5" fmla="*/ 329565 h 380237"/>
                <a:gd name="connsiteX6" fmla="*/ 418147 w 421957"/>
                <a:gd name="connsiteY6" fmla="*/ 309848 h 380237"/>
                <a:gd name="connsiteX7" fmla="*/ 387858 w 421957"/>
                <a:gd name="connsiteY7" fmla="*/ 310420 h 380237"/>
                <a:gd name="connsiteX8" fmla="*/ 402717 w 421957"/>
                <a:gd name="connsiteY8" fmla="*/ 294894 h 380237"/>
                <a:gd name="connsiteX9" fmla="*/ 405289 w 421957"/>
                <a:gd name="connsiteY9" fmla="*/ 273653 h 380237"/>
                <a:gd name="connsiteX10" fmla="*/ 393573 w 421957"/>
                <a:gd name="connsiteY10" fmla="*/ 228886 h 380237"/>
                <a:gd name="connsiteX11" fmla="*/ 393001 w 421957"/>
                <a:gd name="connsiteY11" fmla="*/ 198501 h 380237"/>
                <a:gd name="connsiteX12" fmla="*/ 412623 w 421957"/>
                <a:gd name="connsiteY12" fmla="*/ 179261 h 380237"/>
                <a:gd name="connsiteX13" fmla="*/ 414719 w 421957"/>
                <a:gd name="connsiteY13" fmla="*/ 162211 h 380237"/>
                <a:gd name="connsiteX14" fmla="*/ 403574 w 421957"/>
                <a:gd name="connsiteY14" fmla="*/ 147828 h 380237"/>
                <a:gd name="connsiteX15" fmla="*/ 389191 w 421957"/>
                <a:gd name="connsiteY15" fmla="*/ 124492 h 380237"/>
                <a:gd name="connsiteX16" fmla="*/ 372618 w 421957"/>
                <a:gd name="connsiteY16" fmla="*/ 83439 h 380237"/>
                <a:gd name="connsiteX17" fmla="*/ 336328 w 421957"/>
                <a:gd name="connsiteY17" fmla="*/ 61722 h 380237"/>
                <a:gd name="connsiteX18" fmla="*/ 318802 w 421957"/>
                <a:gd name="connsiteY18" fmla="*/ 63818 h 380237"/>
                <a:gd name="connsiteX19" fmla="*/ 308705 w 421957"/>
                <a:gd name="connsiteY19" fmla="*/ 75533 h 380237"/>
                <a:gd name="connsiteX20" fmla="*/ 292703 w 421957"/>
                <a:gd name="connsiteY20" fmla="*/ 64960 h 380237"/>
                <a:gd name="connsiteX21" fmla="*/ 291084 w 421957"/>
                <a:gd name="connsiteY21" fmla="*/ 43148 h 380237"/>
                <a:gd name="connsiteX22" fmla="*/ 270891 w 421957"/>
                <a:gd name="connsiteY22" fmla="*/ 31909 h 380237"/>
                <a:gd name="connsiteX23" fmla="*/ 263938 w 421957"/>
                <a:gd name="connsiteY23" fmla="*/ 18098 h 380237"/>
                <a:gd name="connsiteX24" fmla="*/ 257556 w 421957"/>
                <a:gd name="connsiteY24" fmla="*/ 0 h 380237"/>
                <a:gd name="connsiteX25" fmla="*/ 239458 w 421957"/>
                <a:gd name="connsiteY25" fmla="*/ 6477 h 380237"/>
                <a:gd name="connsiteX26" fmla="*/ 217075 w 421957"/>
                <a:gd name="connsiteY26" fmla="*/ 12287 h 380237"/>
                <a:gd name="connsiteX27" fmla="*/ 206978 w 421957"/>
                <a:gd name="connsiteY27" fmla="*/ 24098 h 380237"/>
                <a:gd name="connsiteX28" fmla="*/ 200120 w 421957"/>
                <a:gd name="connsiteY28" fmla="*/ 44863 h 380237"/>
                <a:gd name="connsiteX29" fmla="*/ 179356 w 421957"/>
                <a:gd name="connsiteY29" fmla="*/ 38005 h 380237"/>
                <a:gd name="connsiteX30" fmla="*/ 168688 w 421957"/>
                <a:gd name="connsiteY30" fmla="*/ 19336 h 380237"/>
                <a:gd name="connsiteX31" fmla="*/ 152209 w 421957"/>
                <a:gd name="connsiteY31" fmla="*/ 12954 h 380237"/>
                <a:gd name="connsiteX32" fmla="*/ 149542 w 421957"/>
                <a:gd name="connsiteY32" fmla="*/ 34290 h 380237"/>
                <a:gd name="connsiteX33" fmla="*/ 133064 w 421957"/>
                <a:gd name="connsiteY33" fmla="*/ 27908 h 380237"/>
                <a:gd name="connsiteX34" fmla="*/ 115443 w 421957"/>
                <a:gd name="connsiteY34" fmla="*/ 30099 h 380237"/>
                <a:gd name="connsiteX35" fmla="*/ 98965 w 421957"/>
                <a:gd name="connsiteY35" fmla="*/ 23717 h 380237"/>
                <a:gd name="connsiteX36" fmla="*/ 88868 w 421957"/>
                <a:gd name="connsiteY36" fmla="*/ 35433 h 380237"/>
                <a:gd name="connsiteX37" fmla="*/ 69723 w 421957"/>
                <a:gd name="connsiteY37" fmla="*/ 50387 h 380237"/>
                <a:gd name="connsiteX38" fmla="*/ 52673 w 421957"/>
                <a:gd name="connsiteY38" fmla="*/ 48292 h 380237"/>
                <a:gd name="connsiteX39" fmla="*/ 34671 w 421957"/>
                <a:gd name="connsiteY39" fmla="*/ 54769 h 380237"/>
                <a:gd name="connsiteX40" fmla="*/ 18669 w 421957"/>
                <a:gd name="connsiteY40" fmla="*/ 44101 h 380237"/>
                <a:gd name="connsiteX41" fmla="*/ 0 w 421957"/>
                <a:gd name="connsiteY41" fmla="*/ 54769 h 380237"/>
                <a:gd name="connsiteX42" fmla="*/ 2191 w 421957"/>
                <a:gd name="connsiteY42" fmla="*/ 72390 h 380237"/>
                <a:gd name="connsiteX43" fmla="*/ 13430 w 421957"/>
                <a:gd name="connsiteY43" fmla="*/ 86773 h 380237"/>
                <a:gd name="connsiteX44" fmla="*/ 7048 w 421957"/>
                <a:gd name="connsiteY44" fmla="*/ 103251 h 380237"/>
                <a:gd name="connsiteX45" fmla="*/ 18193 w 421957"/>
                <a:gd name="connsiteY45" fmla="*/ 117634 h 380237"/>
                <a:gd name="connsiteX46" fmla="*/ 24670 w 421957"/>
                <a:gd name="connsiteY46" fmla="*/ 135731 h 380237"/>
                <a:gd name="connsiteX47" fmla="*/ 30480 w 421957"/>
                <a:gd name="connsiteY47" fmla="*/ 158115 h 380237"/>
                <a:gd name="connsiteX48" fmla="*/ 46006 w 421957"/>
                <a:gd name="connsiteY48" fmla="*/ 207645 h 380237"/>
                <a:gd name="connsiteX49" fmla="*/ 62008 w 421957"/>
                <a:gd name="connsiteY49" fmla="*/ 218218 h 380237"/>
                <a:gd name="connsiteX50" fmla="*/ 103537 w 421957"/>
                <a:gd name="connsiteY50" fmla="*/ 266700 h 380237"/>
                <a:gd name="connsiteX51" fmla="*/ 114776 w 421957"/>
                <a:gd name="connsiteY51" fmla="*/ 281083 h 380237"/>
                <a:gd name="connsiteX52" fmla="*/ 148876 w 421957"/>
                <a:gd name="connsiteY52" fmla="*/ 319850 h 380237"/>
                <a:gd name="connsiteX53" fmla="*/ 160115 w 421957"/>
                <a:gd name="connsiteY53" fmla="*/ 334232 h 380237"/>
                <a:gd name="connsiteX54" fmla="*/ 161734 w 421957"/>
                <a:gd name="connsiteY54" fmla="*/ 356045 h 380237"/>
                <a:gd name="connsiteX55" fmla="*/ 182975 w 421957"/>
                <a:gd name="connsiteY55" fmla="*/ 358712 h 380237"/>
                <a:gd name="connsiteX56" fmla="*/ 209645 w 421957"/>
                <a:gd name="connsiteY56" fmla="*/ 353378 h 380237"/>
                <a:gd name="connsiteX57" fmla="*/ 231457 w 421957"/>
                <a:gd name="connsiteY57" fmla="*/ 351663 h 380237"/>
                <a:gd name="connsiteX58" fmla="*/ 258032 w 421957"/>
                <a:gd name="connsiteY58" fmla="*/ 346329 h 380237"/>
                <a:gd name="connsiteX59" fmla="*/ 274034 w 421957"/>
                <a:gd name="connsiteY59" fmla="*/ 356997 h 380237"/>
                <a:gd name="connsiteX60" fmla="*/ 300609 w 421957"/>
                <a:gd name="connsiteY60" fmla="*/ 351568 h 380237"/>
                <a:gd name="connsiteX61" fmla="*/ 321373 w 421957"/>
                <a:gd name="connsiteY61" fmla="*/ 358426 h 380237"/>
                <a:gd name="connsiteX62" fmla="*/ 342138 w 421957"/>
                <a:gd name="connsiteY62" fmla="*/ 365379 h 380237"/>
                <a:gd name="connsiteX63" fmla="*/ 362903 w 421957"/>
                <a:gd name="connsiteY63" fmla="*/ 372237 h 380237"/>
                <a:gd name="connsiteX64" fmla="*/ 380429 w 421957"/>
                <a:gd name="connsiteY64" fmla="*/ 370046 h 380237"/>
                <a:gd name="connsiteX65" fmla="*/ 392144 w 421957"/>
                <a:gd name="connsiteY65" fmla="*/ 380238 h 380237"/>
                <a:gd name="connsiteX66" fmla="*/ 392144 w 421957"/>
                <a:gd name="connsiteY66" fmla="*/ 380238 h 380237"/>
                <a:gd name="connsiteX67" fmla="*/ 392144 w 421957"/>
                <a:gd name="connsiteY67" fmla="*/ 380238 h 38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21957" h="380237">
                  <a:moveTo>
                    <a:pt x="392144" y="380238"/>
                  </a:moveTo>
                  <a:lnTo>
                    <a:pt x="411289" y="365284"/>
                  </a:lnTo>
                  <a:lnTo>
                    <a:pt x="421957" y="349282"/>
                  </a:lnTo>
                  <a:lnTo>
                    <a:pt x="404908" y="347186"/>
                  </a:lnTo>
                  <a:lnTo>
                    <a:pt x="386810" y="353568"/>
                  </a:lnTo>
                  <a:lnTo>
                    <a:pt x="402717" y="329565"/>
                  </a:lnTo>
                  <a:lnTo>
                    <a:pt x="418147" y="309848"/>
                  </a:lnTo>
                  <a:lnTo>
                    <a:pt x="387858" y="310420"/>
                  </a:lnTo>
                  <a:lnTo>
                    <a:pt x="402717" y="294894"/>
                  </a:lnTo>
                  <a:lnTo>
                    <a:pt x="405289" y="273653"/>
                  </a:lnTo>
                  <a:lnTo>
                    <a:pt x="393573" y="228886"/>
                  </a:lnTo>
                  <a:lnTo>
                    <a:pt x="393001" y="198501"/>
                  </a:lnTo>
                  <a:lnTo>
                    <a:pt x="412623" y="179261"/>
                  </a:lnTo>
                  <a:lnTo>
                    <a:pt x="414719" y="162211"/>
                  </a:lnTo>
                  <a:lnTo>
                    <a:pt x="403574" y="147828"/>
                  </a:lnTo>
                  <a:lnTo>
                    <a:pt x="389191" y="124492"/>
                  </a:lnTo>
                  <a:lnTo>
                    <a:pt x="372618" y="83439"/>
                  </a:lnTo>
                  <a:lnTo>
                    <a:pt x="336328" y="61722"/>
                  </a:lnTo>
                  <a:lnTo>
                    <a:pt x="318802" y="63818"/>
                  </a:lnTo>
                  <a:lnTo>
                    <a:pt x="308705" y="75533"/>
                  </a:lnTo>
                  <a:lnTo>
                    <a:pt x="292703" y="64960"/>
                  </a:lnTo>
                  <a:lnTo>
                    <a:pt x="291084" y="43148"/>
                  </a:lnTo>
                  <a:lnTo>
                    <a:pt x="270891" y="31909"/>
                  </a:lnTo>
                  <a:lnTo>
                    <a:pt x="263938" y="18098"/>
                  </a:lnTo>
                  <a:lnTo>
                    <a:pt x="257556" y="0"/>
                  </a:lnTo>
                  <a:lnTo>
                    <a:pt x="239458" y="6477"/>
                  </a:lnTo>
                  <a:lnTo>
                    <a:pt x="217075" y="12287"/>
                  </a:lnTo>
                  <a:lnTo>
                    <a:pt x="206978" y="24098"/>
                  </a:lnTo>
                  <a:lnTo>
                    <a:pt x="200120" y="44863"/>
                  </a:lnTo>
                  <a:lnTo>
                    <a:pt x="179356" y="38005"/>
                  </a:lnTo>
                  <a:lnTo>
                    <a:pt x="168688" y="19336"/>
                  </a:lnTo>
                  <a:lnTo>
                    <a:pt x="152209" y="12954"/>
                  </a:lnTo>
                  <a:lnTo>
                    <a:pt x="149542" y="34290"/>
                  </a:lnTo>
                  <a:lnTo>
                    <a:pt x="133064" y="27908"/>
                  </a:lnTo>
                  <a:lnTo>
                    <a:pt x="115443" y="30099"/>
                  </a:lnTo>
                  <a:lnTo>
                    <a:pt x="98965" y="23717"/>
                  </a:lnTo>
                  <a:lnTo>
                    <a:pt x="88868" y="35433"/>
                  </a:lnTo>
                  <a:lnTo>
                    <a:pt x="69723" y="50387"/>
                  </a:lnTo>
                  <a:lnTo>
                    <a:pt x="52673" y="48292"/>
                  </a:lnTo>
                  <a:lnTo>
                    <a:pt x="34671" y="54769"/>
                  </a:lnTo>
                  <a:lnTo>
                    <a:pt x="18669" y="44101"/>
                  </a:lnTo>
                  <a:lnTo>
                    <a:pt x="0" y="54769"/>
                  </a:lnTo>
                  <a:lnTo>
                    <a:pt x="2191" y="72390"/>
                  </a:lnTo>
                  <a:lnTo>
                    <a:pt x="13430" y="86773"/>
                  </a:lnTo>
                  <a:lnTo>
                    <a:pt x="7048" y="103251"/>
                  </a:lnTo>
                  <a:lnTo>
                    <a:pt x="18193" y="117634"/>
                  </a:lnTo>
                  <a:lnTo>
                    <a:pt x="24670" y="135731"/>
                  </a:lnTo>
                  <a:lnTo>
                    <a:pt x="30480" y="158115"/>
                  </a:lnTo>
                  <a:lnTo>
                    <a:pt x="46006" y="207645"/>
                  </a:lnTo>
                  <a:lnTo>
                    <a:pt x="62008" y="218218"/>
                  </a:lnTo>
                  <a:lnTo>
                    <a:pt x="103537" y="266700"/>
                  </a:lnTo>
                  <a:lnTo>
                    <a:pt x="114776" y="281083"/>
                  </a:lnTo>
                  <a:lnTo>
                    <a:pt x="148876" y="319850"/>
                  </a:lnTo>
                  <a:lnTo>
                    <a:pt x="160115" y="334232"/>
                  </a:lnTo>
                  <a:lnTo>
                    <a:pt x="161734" y="356045"/>
                  </a:lnTo>
                  <a:lnTo>
                    <a:pt x="182975" y="358712"/>
                  </a:lnTo>
                  <a:lnTo>
                    <a:pt x="209645" y="353378"/>
                  </a:lnTo>
                  <a:lnTo>
                    <a:pt x="231457" y="351663"/>
                  </a:lnTo>
                  <a:lnTo>
                    <a:pt x="258032" y="346329"/>
                  </a:lnTo>
                  <a:lnTo>
                    <a:pt x="274034" y="356997"/>
                  </a:lnTo>
                  <a:lnTo>
                    <a:pt x="300609" y="351568"/>
                  </a:lnTo>
                  <a:lnTo>
                    <a:pt x="321373" y="358426"/>
                  </a:lnTo>
                  <a:lnTo>
                    <a:pt x="342138" y="365379"/>
                  </a:lnTo>
                  <a:lnTo>
                    <a:pt x="362903" y="372237"/>
                  </a:lnTo>
                  <a:lnTo>
                    <a:pt x="380429" y="370046"/>
                  </a:lnTo>
                  <a:lnTo>
                    <a:pt x="392144" y="380238"/>
                  </a:lnTo>
                  <a:lnTo>
                    <a:pt x="392144" y="380238"/>
                  </a:lnTo>
                  <a:lnTo>
                    <a:pt x="392144" y="38023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D66F622D-2027-CB6D-8971-6C5B0D62F1D6}"/>
                </a:ext>
              </a:extLst>
            </p:cNvPr>
            <p:cNvSpPr/>
            <p:nvPr/>
          </p:nvSpPr>
          <p:spPr>
            <a:xfrm>
              <a:off x="3582421" y="322441"/>
              <a:ext cx="579681" cy="641114"/>
            </a:xfrm>
            <a:custGeom>
              <a:avLst/>
              <a:gdLst>
                <a:gd name="connsiteX0" fmla="*/ 211455 w 344233"/>
                <a:gd name="connsiteY0" fmla="*/ 380714 h 380714"/>
                <a:gd name="connsiteX1" fmla="*/ 225838 w 344233"/>
                <a:gd name="connsiteY1" fmla="*/ 369570 h 380714"/>
                <a:gd name="connsiteX2" fmla="*/ 243364 w 344233"/>
                <a:gd name="connsiteY2" fmla="*/ 367379 h 380714"/>
                <a:gd name="connsiteX3" fmla="*/ 261461 w 344233"/>
                <a:gd name="connsiteY3" fmla="*/ 360902 h 380714"/>
                <a:gd name="connsiteX4" fmla="*/ 281749 w 344233"/>
                <a:gd name="connsiteY4" fmla="*/ 372142 h 380714"/>
                <a:gd name="connsiteX5" fmla="*/ 292322 w 344233"/>
                <a:gd name="connsiteY5" fmla="*/ 356140 h 380714"/>
                <a:gd name="connsiteX6" fmla="*/ 310420 w 344233"/>
                <a:gd name="connsiteY6" fmla="*/ 349663 h 380714"/>
                <a:gd name="connsiteX7" fmla="*/ 304514 w 344233"/>
                <a:gd name="connsiteY7" fmla="*/ 327279 h 380714"/>
                <a:gd name="connsiteX8" fmla="*/ 325850 w 344233"/>
                <a:gd name="connsiteY8" fmla="*/ 329946 h 380714"/>
                <a:gd name="connsiteX9" fmla="*/ 328993 w 344233"/>
                <a:gd name="connsiteY9" fmla="*/ 304324 h 380714"/>
                <a:gd name="connsiteX10" fmla="*/ 343376 w 344233"/>
                <a:gd name="connsiteY10" fmla="*/ 293180 h 380714"/>
                <a:gd name="connsiteX11" fmla="*/ 341757 w 344233"/>
                <a:gd name="connsiteY11" fmla="*/ 271272 h 380714"/>
                <a:gd name="connsiteX12" fmla="*/ 339947 w 344233"/>
                <a:gd name="connsiteY12" fmla="*/ 180213 h 380714"/>
                <a:gd name="connsiteX13" fmla="*/ 344233 w 344233"/>
                <a:gd name="connsiteY13" fmla="*/ 146114 h 380714"/>
                <a:gd name="connsiteX14" fmla="*/ 328231 w 344233"/>
                <a:gd name="connsiteY14" fmla="*/ 135446 h 380714"/>
                <a:gd name="connsiteX15" fmla="*/ 321850 w 344233"/>
                <a:gd name="connsiteY15" fmla="*/ 117348 h 380714"/>
                <a:gd name="connsiteX16" fmla="*/ 310610 w 344233"/>
                <a:gd name="connsiteY16" fmla="*/ 102965 h 380714"/>
                <a:gd name="connsiteX17" fmla="*/ 279654 w 344233"/>
                <a:gd name="connsiteY17" fmla="*/ 73152 h 380714"/>
                <a:gd name="connsiteX18" fmla="*/ 277558 w 344233"/>
                <a:gd name="connsiteY18" fmla="*/ 55626 h 380714"/>
                <a:gd name="connsiteX19" fmla="*/ 255746 w 344233"/>
                <a:gd name="connsiteY19" fmla="*/ 57245 h 380714"/>
                <a:gd name="connsiteX20" fmla="*/ 234982 w 344233"/>
                <a:gd name="connsiteY20" fmla="*/ 50387 h 380714"/>
                <a:gd name="connsiteX21" fmla="*/ 218408 w 344233"/>
                <a:gd name="connsiteY21" fmla="*/ 44005 h 380714"/>
                <a:gd name="connsiteX22" fmla="*/ 202501 w 344233"/>
                <a:gd name="connsiteY22" fmla="*/ 33338 h 380714"/>
                <a:gd name="connsiteX23" fmla="*/ 177451 w 344233"/>
                <a:gd name="connsiteY23" fmla="*/ 25908 h 380714"/>
                <a:gd name="connsiteX24" fmla="*/ 151352 w 344233"/>
                <a:gd name="connsiteY24" fmla="*/ 27051 h 380714"/>
                <a:gd name="connsiteX25" fmla="*/ 144399 w 344233"/>
                <a:gd name="connsiteY25" fmla="*/ 13240 h 380714"/>
                <a:gd name="connsiteX26" fmla="*/ 107156 w 344233"/>
                <a:gd name="connsiteY26" fmla="*/ 0 h 380714"/>
                <a:gd name="connsiteX27" fmla="*/ 126301 w 344233"/>
                <a:gd name="connsiteY27" fmla="*/ 19622 h 380714"/>
                <a:gd name="connsiteX28" fmla="*/ 91249 w 344233"/>
                <a:gd name="connsiteY28" fmla="*/ 24003 h 380714"/>
                <a:gd name="connsiteX29" fmla="*/ 76771 w 344233"/>
                <a:gd name="connsiteY29" fmla="*/ 572 h 380714"/>
                <a:gd name="connsiteX30" fmla="*/ 31051 w 344233"/>
                <a:gd name="connsiteY30" fmla="*/ 20860 h 380714"/>
                <a:gd name="connsiteX31" fmla="*/ 27432 w 344233"/>
                <a:gd name="connsiteY31" fmla="*/ 50673 h 380714"/>
                <a:gd name="connsiteX32" fmla="*/ 20002 w 344233"/>
                <a:gd name="connsiteY32" fmla="*/ 110395 h 380714"/>
                <a:gd name="connsiteX33" fmla="*/ 17431 w 344233"/>
                <a:gd name="connsiteY33" fmla="*/ 131731 h 380714"/>
                <a:gd name="connsiteX34" fmla="*/ 14764 w 344233"/>
                <a:gd name="connsiteY34" fmla="*/ 153067 h 380714"/>
                <a:gd name="connsiteX35" fmla="*/ 8477 w 344233"/>
                <a:gd name="connsiteY35" fmla="*/ 204216 h 380714"/>
                <a:gd name="connsiteX36" fmla="*/ 0 w 344233"/>
                <a:gd name="connsiteY36" fmla="*/ 272415 h 380714"/>
                <a:gd name="connsiteX37" fmla="*/ 5905 w 344233"/>
                <a:gd name="connsiteY37" fmla="*/ 294799 h 380714"/>
                <a:gd name="connsiteX38" fmla="*/ 8096 w 344233"/>
                <a:gd name="connsiteY38" fmla="*/ 312325 h 380714"/>
                <a:gd name="connsiteX39" fmla="*/ 18764 w 344233"/>
                <a:gd name="connsiteY39" fmla="*/ 330994 h 380714"/>
                <a:gd name="connsiteX40" fmla="*/ 35814 w 344233"/>
                <a:gd name="connsiteY40" fmla="*/ 333089 h 380714"/>
                <a:gd name="connsiteX41" fmla="*/ 52292 w 344233"/>
                <a:gd name="connsiteY41" fmla="*/ 339471 h 380714"/>
                <a:gd name="connsiteX42" fmla="*/ 69818 w 344233"/>
                <a:gd name="connsiteY42" fmla="*/ 337280 h 380714"/>
                <a:gd name="connsiteX43" fmla="*/ 85344 w 344233"/>
                <a:gd name="connsiteY43" fmla="*/ 352139 h 380714"/>
                <a:gd name="connsiteX44" fmla="*/ 101251 w 344233"/>
                <a:gd name="connsiteY44" fmla="*/ 362807 h 380714"/>
                <a:gd name="connsiteX45" fmla="*/ 115157 w 344233"/>
                <a:gd name="connsiteY45" fmla="*/ 355854 h 380714"/>
                <a:gd name="connsiteX46" fmla="*/ 135922 w 344233"/>
                <a:gd name="connsiteY46" fmla="*/ 362712 h 380714"/>
                <a:gd name="connsiteX47" fmla="*/ 152876 w 344233"/>
                <a:gd name="connsiteY47" fmla="*/ 364808 h 380714"/>
                <a:gd name="connsiteX48" fmla="*/ 174212 w 344233"/>
                <a:gd name="connsiteY48" fmla="*/ 367474 h 380714"/>
                <a:gd name="connsiteX49" fmla="*/ 195453 w 344233"/>
                <a:gd name="connsiteY49" fmla="*/ 370141 h 380714"/>
                <a:gd name="connsiteX50" fmla="*/ 211455 w 344233"/>
                <a:gd name="connsiteY50" fmla="*/ 380714 h 380714"/>
                <a:gd name="connsiteX51" fmla="*/ 211455 w 344233"/>
                <a:gd name="connsiteY51" fmla="*/ 380714 h 380714"/>
                <a:gd name="connsiteX52" fmla="*/ 211455 w 344233"/>
                <a:gd name="connsiteY52" fmla="*/ 380714 h 38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44233" h="380714">
                  <a:moveTo>
                    <a:pt x="211455" y="380714"/>
                  </a:moveTo>
                  <a:lnTo>
                    <a:pt x="225838" y="369570"/>
                  </a:lnTo>
                  <a:lnTo>
                    <a:pt x="243364" y="367379"/>
                  </a:lnTo>
                  <a:lnTo>
                    <a:pt x="261461" y="360902"/>
                  </a:lnTo>
                  <a:lnTo>
                    <a:pt x="281749" y="372142"/>
                  </a:lnTo>
                  <a:lnTo>
                    <a:pt x="292322" y="356140"/>
                  </a:lnTo>
                  <a:lnTo>
                    <a:pt x="310420" y="349663"/>
                  </a:lnTo>
                  <a:lnTo>
                    <a:pt x="304514" y="327279"/>
                  </a:lnTo>
                  <a:lnTo>
                    <a:pt x="325850" y="329946"/>
                  </a:lnTo>
                  <a:lnTo>
                    <a:pt x="328993" y="304324"/>
                  </a:lnTo>
                  <a:lnTo>
                    <a:pt x="343376" y="293180"/>
                  </a:lnTo>
                  <a:lnTo>
                    <a:pt x="341757" y="271272"/>
                  </a:lnTo>
                  <a:lnTo>
                    <a:pt x="339947" y="180213"/>
                  </a:lnTo>
                  <a:lnTo>
                    <a:pt x="344233" y="146114"/>
                  </a:lnTo>
                  <a:lnTo>
                    <a:pt x="328231" y="135446"/>
                  </a:lnTo>
                  <a:lnTo>
                    <a:pt x="321850" y="117348"/>
                  </a:lnTo>
                  <a:lnTo>
                    <a:pt x="310610" y="102965"/>
                  </a:lnTo>
                  <a:lnTo>
                    <a:pt x="279654" y="73152"/>
                  </a:lnTo>
                  <a:lnTo>
                    <a:pt x="277558" y="55626"/>
                  </a:lnTo>
                  <a:lnTo>
                    <a:pt x="255746" y="57245"/>
                  </a:lnTo>
                  <a:lnTo>
                    <a:pt x="234982" y="50387"/>
                  </a:lnTo>
                  <a:lnTo>
                    <a:pt x="218408" y="44005"/>
                  </a:lnTo>
                  <a:lnTo>
                    <a:pt x="202501" y="33338"/>
                  </a:lnTo>
                  <a:lnTo>
                    <a:pt x="177451" y="25908"/>
                  </a:lnTo>
                  <a:lnTo>
                    <a:pt x="151352" y="27051"/>
                  </a:lnTo>
                  <a:lnTo>
                    <a:pt x="144399" y="13240"/>
                  </a:lnTo>
                  <a:lnTo>
                    <a:pt x="107156" y="0"/>
                  </a:lnTo>
                  <a:lnTo>
                    <a:pt x="126301" y="19622"/>
                  </a:lnTo>
                  <a:lnTo>
                    <a:pt x="91249" y="24003"/>
                  </a:lnTo>
                  <a:lnTo>
                    <a:pt x="76771" y="572"/>
                  </a:lnTo>
                  <a:lnTo>
                    <a:pt x="31051" y="20860"/>
                  </a:lnTo>
                  <a:lnTo>
                    <a:pt x="27432" y="50673"/>
                  </a:lnTo>
                  <a:lnTo>
                    <a:pt x="20002" y="110395"/>
                  </a:lnTo>
                  <a:lnTo>
                    <a:pt x="17431" y="131731"/>
                  </a:lnTo>
                  <a:lnTo>
                    <a:pt x="14764" y="153067"/>
                  </a:lnTo>
                  <a:lnTo>
                    <a:pt x="8477" y="204216"/>
                  </a:lnTo>
                  <a:lnTo>
                    <a:pt x="0" y="272415"/>
                  </a:lnTo>
                  <a:lnTo>
                    <a:pt x="5905" y="294799"/>
                  </a:lnTo>
                  <a:lnTo>
                    <a:pt x="8096" y="312325"/>
                  </a:lnTo>
                  <a:lnTo>
                    <a:pt x="18764" y="330994"/>
                  </a:lnTo>
                  <a:lnTo>
                    <a:pt x="35814" y="333089"/>
                  </a:lnTo>
                  <a:lnTo>
                    <a:pt x="52292" y="339471"/>
                  </a:lnTo>
                  <a:lnTo>
                    <a:pt x="69818" y="337280"/>
                  </a:lnTo>
                  <a:lnTo>
                    <a:pt x="85344" y="352139"/>
                  </a:lnTo>
                  <a:lnTo>
                    <a:pt x="101251" y="362807"/>
                  </a:lnTo>
                  <a:lnTo>
                    <a:pt x="115157" y="355854"/>
                  </a:lnTo>
                  <a:lnTo>
                    <a:pt x="135922" y="362712"/>
                  </a:lnTo>
                  <a:lnTo>
                    <a:pt x="152876" y="364808"/>
                  </a:lnTo>
                  <a:lnTo>
                    <a:pt x="174212" y="367474"/>
                  </a:lnTo>
                  <a:lnTo>
                    <a:pt x="195453" y="370141"/>
                  </a:lnTo>
                  <a:lnTo>
                    <a:pt x="211455" y="380714"/>
                  </a:lnTo>
                  <a:lnTo>
                    <a:pt x="211455" y="380714"/>
                  </a:lnTo>
                  <a:lnTo>
                    <a:pt x="211455" y="3807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9860565F-A5EF-C51C-7D9E-481DFEBAADEE}"/>
                </a:ext>
              </a:extLst>
            </p:cNvPr>
            <p:cNvSpPr/>
            <p:nvPr/>
          </p:nvSpPr>
          <p:spPr>
            <a:xfrm>
              <a:off x="4154242" y="303834"/>
              <a:ext cx="690836" cy="816429"/>
            </a:xfrm>
            <a:custGeom>
              <a:avLst/>
              <a:gdLst>
                <a:gd name="connsiteX0" fmla="*/ 376237 w 410241"/>
                <a:gd name="connsiteY0" fmla="*/ 484823 h 484822"/>
                <a:gd name="connsiteX1" fmla="*/ 410242 w 410241"/>
                <a:gd name="connsiteY1" fmla="*/ 419862 h 484822"/>
                <a:gd name="connsiteX2" fmla="*/ 403860 w 410241"/>
                <a:gd name="connsiteY2" fmla="*/ 401765 h 484822"/>
                <a:gd name="connsiteX3" fmla="*/ 386620 w 410241"/>
                <a:gd name="connsiteY3" fmla="*/ 330518 h 484822"/>
                <a:gd name="connsiteX4" fmla="*/ 374713 w 410241"/>
                <a:gd name="connsiteY4" fmla="*/ 285750 h 484822"/>
                <a:gd name="connsiteX5" fmla="*/ 376142 w 410241"/>
                <a:gd name="connsiteY5" fmla="*/ 169164 h 484822"/>
                <a:gd name="connsiteX6" fmla="*/ 360617 w 410241"/>
                <a:gd name="connsiteY6" fmla="*/ 154305 h 484822"/>
                <a:gd name="connsiteX7" fmla="*/ 351472 w 410241"/>
                <a:gd name="connsiteY7" fmla="*/ 122873 h 484822"/>
                <a:gd name="connsiteX8" fmla="*/ 350330 w 410241"/>
                <a:gd name="connsiteY8" fmla="*/ 96774 h 484822"/>
                <a:gd name="connsiteX9" fmla="*/ 323564 w 410241"/>
                <a:gd name="connsiteY9" fmla="*/ 67532 h 484822"/>
                <a:gd name="connsiteX10" fmla="*/ 289274 w 410241"/>
                <a:gd name="connsiteY10" fmla="*/ 28766 h 484822"/>
                <a:gd name="connsiteX11" fmla="*/ 272701 w 410241"/>
                <a:gd name="connsiteY11" fmla="*/ 22384 h 484822"/>
                <a:gd name="connsiteX12" fmla="*/ 248126 w 410241"/>
                <a:gd name="connsiteY12" fmla="*/ 10668 h 484822"/>
                <a:gd name="connsiteX13" fmla="*/ 232029 w 410241"/>
                <a:gd name="connsiteY13" fmla="*/ 0 h 484822"/>
                <a:gd name="connsiteX14" fmla="*/ 214408 w 410241"/>
                <a:gd name="connsiteY14" fmla="*/ 2191 h 484822"/>
                <a:gd name="connsiteX15" fmla="*/ 200025 w 410241"/>
                <a:gd name="connsiteY15" fmla="*/ 13430 h 484822"/>
                <a:gd name="connsiteX16" fmla="*/ 183927 w 410241"/>
                <a:gd name="connsiteY16" fmla="*/ 2762 h 484822"/>
                <a:gd name="connsiteX17" fmla="*/ 162020 w 410241"/>
                <a:gd name="connsiteY17" fmla="*/ 4382 h 484822"/>
                <a:gd name="connsiteX18" fmla="*/ 139065 w 410241"/>
                <a:gd name="connsiteY18" fmla="*/ 14478 h 484822"/>
                <a:gd name="connsiteX19" fmla="*/ 119920 w 410241"/>
                <a:gd name="connsiteY19" fmla="*/ 29432 h 484822"/>
                <a:gd name="connsiteX20" fmla="*/ 117824 w 410241"/>
                <a:gd name="connsiteY20" fmla="*/ 46482 h 484822"/>
                <a:gd name="connsiteX21" fmla="*/ 96393 w 410241"/>
                <a:gd name="connsiteY21" fmla="*/ 43815 h 484822"/>
                <a:gd name="connsiteX22" fmla="*/ 79819 w 410241"/>
                <a:gd name="connsiteY22" fmla="*/ 37433 h 484822"/>
                <a:gd name="connsiteX23" fmla="*/ 62770 w 410241"/>
                <a:gd name="connsiteY23" fmla="*/ 35338 h 484822"/>
                <a:gd name="connsiteX24" fmla="*/ 48292 w 410241"/>
                <a:gd name="connsiteY24" fmla="*/ 46577 h 484822"/>
                <a:gd name="connsiteX25" fmla="*/ 27051 w 410241"/>
                <a:gd name="connsiteY25" fmla="*/ 78486 h 484822"/>
                <a:gd name="connsiteX26" fmla="*/ 20669 w 410241"/>
                <a:gd name="connsiteY26" fmla="*/ 95059 h 484822"/>
                <a:gd name="connsiteX27" fmla="*/ 7906 w 410241"/>
                <a:gd name="connsiteY27" fmla="*/ 128016 h 484822"/>
                <a:gd name="connsiteX28" fmla="*/ 5239 w 410241"/>
                <a:gd name="connsiteY28" fmla="*/ 149352 h 484822"/>
                <a:gd name="connsiteX29" fmla="*/ 0 w 410241"/>
                <a:gd name="connsiteY29" fmla="*/ 191929 h 484822"/>
                <a:gd name="connsiteX30" fmla="*/ 1810 w 410241"/>
                <a:gd name="connsiteY30" fmla="*/ 282988 h 484822"/>
                <a:gd name="connsiteX31" fmla="*/ 28003 w 410241"/>
                <a:gd name="connsiteY31" fmla="*/ 281845 h 484822"/>
                <a:gd name="connsiteX32" fmla="*/ 42958 w 410241"/>
                <a:gd name="connsiteY32" fmla="*/ 300990 h 484822"/>
                <a:gd name="connsiteX33" fmla="*/ 44577 w 410241"/>
                <a:gd name="connsiteY33" fmla="*/ 322898 h 484822"/>
                <a:gd name="connsiteX34" fmla="*/ 55911 w 410241"/>
                <a:gd name="connsiteY34" fmla="*/ 337185 h 484822"/>
                <a:gd name="connsiteX35" fmla="*/ 62294 w 410241"/>
                <a:gd name="connsiteY35" fmla="*/ 355283 h 484822"/>
                <a:gd name="connsiteX36" fmla="*/ 78391 w 410241"/>
                <a:gd name="connsiteY36" fmla="*/ 365950 h 484822"/>
                <a:gd name="connsiteX37" fmla="*/ 98679 w 410241"/>
                <a:gd name="connsiteY37" fmla="*/ 377095 h 484822"/>
                <a:gd name="connsiteX38" fmla="*/ 115824 w 410241"/>
                <a:gd name="connsiteY38" fmla="*/ 379190 h 484822"/>
                <a:gd name="connsiteX39" fmla="*/ 170878 w 410241"/>
                <a:gd name="connsiteY39" fmla="*/ 390335 h 484822"/>
                <a:gd name="connsiteX40" fmla="*/ 172974 w 410241"/>
                <a:gd name="connsiteY40" fmla="*/ 407861 h 484822"/>
                <a:gd name="connsiteX41" fmla="*/ 197072 w 410241"/>
                <a:gd name="connsiteY41" fmla="*/ 423863 h 484822"/>
                <a:gd name="connsiteX42" fmla="*/ 221742 w 410241"/>
                <a:gd name="connsiteY42" fmla="*/ 435483 h 484822"/>
                <a:gd name="connsiteX43" fmla="*/ 290703 w 410241"/>
                <a:gd name="connsiteY43" fmla="*/ 474345 h 484822"/>
                <a:gd name="connsiteX44" fmla="*/ 376237 w 410241"/>
                <a:gd name="connsiteY44" fmla="*/ 484823 h 484822"/>
                <a:gd name="connsiteX45" fmla="*/ 376237 w 410241"/>
                <a:gd name="connsiteY45" fmla="*/ 484823 h 484822"/>
                <a:gd name="connsiteX46" fmla="*/ 376237 w 410241"/>
                <a:gd name="connsiteY46" fmla="*/ 484823 h 48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10241" h="484822">
                  <a:moveTo>
                    <a:pt x="376237" y="484823"/>
                  </a:moveTo>
                  <a:lnTo>
                    <a:pt x="410242" y="419862"/>
                  </a:lnTo>
                  <a:lnTo>
                    <a:pt x="403860" y="401765"/>
                  </a:lnTo>
                  <a:lnTo>
                    <a:pt x="386620" y="330518"/>
                  </a:lnTo>
                  <a:lnTo>
                    <a:pt x="374713" y="285750"/>
                  </a:lnTo>
                  <a:lnTo>
                    <a:pt x="376142" y="169164"/>
                  </a:lnTo>
                  <a:lnTo>
                    <a:pt x="360617" y="154305"/>
                  </a:lnTo>
                  <a:lnTo>
                    <a:pt x="351472" y="122873"/>
                  </a:lnTo>
                  <a:lnTo>
                    <a:pt x="350330" y="96774"/>
                  </a:lnTo>
                  <a:lnTo>
                    <a:pt x="323564" y="67532"/>
                  </a:lnTo>
                  <a:lnTo>
                    <a:pt x="289274" y="28766"/>
                  </a:lnTo>
                  <a:lnTo>
                    <a:pt x="272701" y="22384"/>
                  </a:lnTo>
                  <a:lnTo>
                    <a:pt x="248126" y="10668"/>
                  </a:lnTo>
                  <a:lnTo>
                    <a:pt x="232029" y="0"/>
                  </a:lnTo>
                  <a:lnTo>
                    <a:pt x="214408" y="2191"/>
                  </a:lnTo>
                  <a:lnTo>
                    <a:pt x="200025" y="13430"/>
                  </a:lnTo>
                  <a:lnTo>
                    <a:pt x="183927" y="2762"/>
                  </a:lnTo>
                  <a:lnTo>
                    <a:pt x="162020" y="4382"/>
                  </a:lnTo>
                  <a:lnTo>
                    <a:pt x="139065" y="14478"/>
                  </a:lnTo>
                  <a:lnTo>
                    <a:pt x="119920" y="29432"/>
                  </a:lnTo>
                  <a:lnTo>
                    <a:pt x="117824" y="46482"/>
                  </a:lnTo>
                  <a:lnTo>
                    <a:pt x="96393" y="43815"/>
                  </a:lnTo>
                  <a:lnTo>
                    <a:pt x="79819" y="37433"/>
                  </a:lnTo>
                  <a:lnTo>
                    <a:pt x="62770" y="35338"/>
                  </a:lnTo>
                  <a:lnTo>
                    <a:pt x="48292" y="46577"/>
                  </a:lnTo>
                  <a:lnTo>
                    <a:pt x="27051" y="78486"/>
                  </a:lnTo>
                  <a:lnTo>
                    <a:pt x="20669" y="95059"/>
                  </a:lnTo>
                  <a:lnTo>
                    <a:pt x="7906" y="128016"/>
                  </a:lnTo>
                  <a:lnTo>
                    <a:pt x="5239" y="149352"/>
                  </a:lnTo>
                  <a:lnTo>
                    <a:pt x="0" y="191929"/>
                  </a:lnTo>
                  <a:lnTo>
                    <a:pt x="1810" y="282988"/>
                  </a:lnTo>
                  <a:lnTo>
                    <a:pt x="28003" y="281845"/>
                  </a:lnTo>
                  <a:lnTo>
                    <a:pt x="42958" y="300990"/>
                  </a:lnTo>
                  <a:lnTo>
                    <a:pt x="44577" y="322898"/>
                  </a:lnTo>
                  <a:lnTo>
                    <a:pt x="55911" y="337185"/>
                  </a:lnTo>
                  <a:lnTo>
                    <a:pt x="62294" y="355283"/>
                  </a:lnTo>
                  <a:lnTo>
                    <a:pt x="78391" y="365950"/>
                  </a:lnTo>
                  <a:lnTo>
                    <a:pt x="98679" y="377095"/>
                  </a:lnTo>
                  <a:lnTo>
                    <a:pt x="115824" y="379190"/>
                  </a:lnTo>
                  <a:lnTo>
                    <a:pt x="170878" y="390335"/>
                  </a:lnTo>
                  <a:lnTo>
                    <a:pt x="172974" y="407861"/>
                  </a:lnTo>
                  <a:lnTo>
                    <a:pt x="197072" y="423863"/>
                  </a:lnTo>
                  <a:lnTo>
                    <a:pt x="221742" y="435483"/>
                  </a:lnTo>
                  <a:lnTo>
                    <a:pt x="290703" y="474345"/>
                  </a:lnTo>
                  <a:lnTo>
                    <a:pt x="376237" y="484823"/>
                  </a:lnTo>
                  <a:lnTo>
                    <a:pt x="376237" y="484823"/>
                  </a:lnTo>
                  <a:lnTo>
                    <a:pt x="376237" y="484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28F0A16-E877-1805-CA6B-4947B565252B}"/>
                </a:ext>
              </a:extLst>
            </p:cNvPr>
            <p:cNvSpPr/>
            <p:nvPr/>
          </p:nvSpPr>
          <p:spPr>
            <a:xfrm>
              <a:off x="4518828" y="102374"/>
              <a:ext cx="911705" cy="470929"/>
            </a:xfrm>
            <a:custGeom>
              <a:avLst/>
              <a:gdLst>
                <a:gd name="connsiteX0" fmla="*/ 151733 w 541400"/>
                <a:gd name="connsiteY0" fmla="*/ 279654 h 279653"/>
                <a:gd name="connsiteX1" fmla="*/ 174021 w 541400"/>
                <a:gd name="connsiteY1" fmla="*/ 273749 h 279653"/>
                <a:gd name="connsiteX2" fmla="*/ 188309 w 541400"/>
                <a:gd name="connsiteY2" fmla="*/ 193072 h 279653"/>
                <a:gd name="connsiteX3" fmla="*/ 192024 w 541400"/>
                <a:gd name="connsiteY3" fmla="*/ 163163 h 279653"/>
                <a:gd name="connsiteX4" fmla="*/ 203168 w 541400"/>
                <a:gd name="connsiteY4" fmla="*/ 142780 h 279653"/>
                <a:gd name="connsiteX5" fmla="*/ 213836 w 541400"/>
                <a:gd name="connsiteY5" fmla="*/ 126778 h 279653"/>
                <a:gd name="connsiteX6" fmla="*/ 232410 w 541400"/>
                <a:gd name="connsiteY6" fmla="*/ 116015 h 279653"/>
                <a:gd name="connsiteX7" fmla="*/ 230791 w 541400"/>
                <a:gd name="connsiteY7" fmla="*/ 94107 h 279653"/>
                <a:gd name="connsiteX8" fmla="*/ 248888 w 541400"/>
                <a:gd name="connsiteY8" fmla="*/ 87630 h 279653"/>
                <a:gd name="connsiteX9" fmla="*/ 267462 w 541400"/>
                <a:gd name="connsiteY9" fmla="*/ 76962 h 279653"/>
                <a:gd name="connsiteX10" fmla="*/ 289274 w 541400"/>
                <a:gd name="connsiteY10" fmla="*/ 75343 h 279653"/>
                <a:gd name="connsiteX11" fmla="*/ 312134 w 541400"/>
                <a:gd name="connsiteY11" fmla="*/ 65151 h 279653"/>
                <a:gd name="connsiteX12" fmla="*/ 334423 w 541400"/>
                <a:gd name="connsiteY12" fmla="*/ 59150 h 279653"/>
                <a:gd name="connsiteX13" fmla="*/ 368522 w 541400"/>
                <a:gd name="connsiteY13" fmla="*/ 63341 h 279653"/>
                <a:gd name="connsiteX14" fmla="*/ 402050 w 541400"/>
                <a:gd name="connsiteY14" fmla="*/ 71818 h 279653"/>
                <a:gd name="connsiteX15" fmla="*/ 430720 w 541400"/>
                <a:gd name="connsiteY15" fmla="*/ 84106 h 279653"/>
                <a:gd name="connsiteX16" fmla="*/ 458914 w 541400"/>
                <a:gd name="connsiteY16" fmla="*/ 100584 h 279653"/>
                <a:gd name="connsiteX17" fmla="*/ 489775 w 541400"/>
                <a:gd name="connsiteY17" fmla="*/ 130397 h 279653"/>
                <a:gd name="connsiteX18" fmla="*/ 541401 w 541400"/>
                <a:gd name="connsiteY18" fmla="*/ 132493 h 279653"/>
                <a:gd name="connsiteX19" fmla="*/ 524351 w 541400"/>
                <a:gd name="connsiteY19" fmla="*/ 95631 h 279653"/>
                <a:gd name="connsiteX20" fmla="*/ 489204 w 541400"/>
                <a:gd name="connsiteY20" fmla="*/ 30575 h 279653"/>
                <a:gd name="connsiteX21" fmla="*/ 463105 w 541400"/>
                <a:gd name="connsiteY21" fmla="*/ 31623 h 279653"/>
                <a:gd name="connsiteX22" fmla="*/ 433388 w 541400"/>
                <a:gd name="connsiteY22" fmla="*/ 28004 h 279653"/>
                <a:gd name="connsiteX23" fmla="*/ 373285 w 541400"/>
                <a:gd name="connsiteY23" fmla="*/ 24860 h 279653"/>
                <a:gd name="connsiteX24" fmla="*/ 334994 w 541400"/>
                <a:gd name="connsiteY24" fmla="*/ 20193 h 279653"/>
                <a:gd name="connsiteX25" fmla="*/ 305181 w 541400"/>
                <a:gd name="connsiteY25" fmla="*/ 16478 h 279653"/>
                <a:gd name="connsiteX26" fmla="*/ 254127 w 541400"/>
                <a:gd name="connsiteY26" fmla="*/ 10192 h 279653"/>
                <a:gd name="connsiteX27" fmla="*/ 202502 w 541400"/>
                <a:gd name="connsiteY27" fmla="*/ 8191 h 279653"/>
                <a:gd name="connsiteX28" fmla="*/ 172688 w 541400"/>
                <a:gd name="connsiteY28" fmla="*/ 4477 h 279653"/>
                <a:gd name="connsiteX29" fmla="*/ 116871 w 541400"/>
                <a:gd name="connsiteY29" fmla="*/ 1905 h 279653"/>
                <a:gd name="connsiteX30" fmla="*/ 30766 w 541400"/>
                <a:gd name="connsiteY30" fmla="*/ 0 h 279653"/>
                <a:gd name="connsiteX31" fmla="*/ 8954 w 541400"/>
                <a:gd name="connsiteY31" fmla="*/ 1619 h 279653"/>
                <a:gd name="connsiteX32" fmla="*/ 2571 w 541400"/>
                <a:gd name="connsiteY32" fmla="*/ 18193 h 279653"/>
                <a:gd name="connsiteX33" fmla="*/ 7334 w 541400"/>
                <a:gd name="connsiteY33" fmla="*/ 49149 h 279653"/>
                <a:gd name="connsiteX34" fmla="*/ 18002 w 541400"/>
                <a:gd name="connsiteY34" fmla="*/ 67913 h 279653"/>
                <a:gd name="connsiteX35" fmla="*/ 7429 w 541400"/>
                <a:gd name="connsiteY35" fmla="*/ 83915 h 279653"/>
                <a:gd name="connsiteX36" fmla="*/ 0 w 541400"/>
                <a:gd name="connsiteY36" fmla="*/ 109061 h 279653"/>
                <a:gd name="connsiteX37" fmla="*/ 24955 w 541400"/>
                <a:gd name="connsiteY37" fmla="*/ 116491 h 279653"/>
                <a:gd name="connsiteX38" fmla="*/ 36195 w 541400"/>
                <a:gd name="connsiteY38" fmla="*/ 130874 h 279653"/>
                <a:gd name="connsiteX39" fmla="*/ 56388 w 541400"/>
                <a:gd name="connsiteY39" fmla="*/ 142018 h 279653"/>
                <a:gd name="connsiteX40" fmla="*/ 72866 w 541400"/>
                <a:gd name="connsiteY40" fmla="*/ 148400 h 279653"/>
                <a:gd name="connsiteX41" fmla="*/ 95821 w 541400"/>
                <a:gd name="connsiteY41" fmla="*/ 172974 h 279653"/>
                <a:gd name="connsiteX42" fmla="*/ 106966 w 541400"/>
                <a:gd name="connsiteY42" fmla="*/ 187357 h 279653"/>
                <a:gd name="connsiteX43" fmla="*/ 122396 w 541400"/>
                <a:gd name="connsiteY43" fmla="*/ 202311 h 279653"/>
                <a:gd name="connsiteX44" fmla="*/ 134683 w 541400"/>
                <a:gd name="connsiteY44" fmla="*/ 242887 h 279653"/>
                <a:gd name="connsiteX45" fmla="*/ 145352 w 541400"/>
                <a:gd name="connsiteY45" fmla="*/ 261557 h 279653"/>
                <a:gd name="connsiteX46" fmla="*/ 151733 w 541400"/>
                <a:gd name="connsiteY46" fmla="*/ 279654 h 279653"/>
                <a:gd name="connsiteX47" fmla="*/ 151733 w 541400"/>
                <a:gd name="connsiteY47" fmla="*/ 279654 h 279653"/>
                <a:gd name="connsiteX48" fmla="*/ 151733 w 541400"/>
                <a:gd name="connsiteY48" fmla="*/ 279654 h 27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1400" h="279653">
                  <a:moveTo>
                    <a:pt x="151733" y="279654"/>
                  </a:moveTo>
                  <a:lnTo>
                    <a:pt x="174021" y="273749"/>
                  </a:lnTo>
                  <a:lnTo>
                    <a:pt x="188309" y="193072"/>
                  </a:lnTo>
                  <a:lnTo>
                    <a:pt x="192024" y="163163"/>
                  </a:lnTo>
                  <a:lnTo>
                    <a:pt x="203168" y="142780"/>
                  </a:lnTo>
                  <a:lnTo>
                    <a:pt x="213836" y="126778"/>
                  </a:lnTo>
                  <a:lnTo>
                    <a:pt x="232410" y="116015"/>
                  </a:lnTo>
                  <a:lnTo>
                    <a:pt x="230791" y="94107"/>
                  </a:lnTo>
                  <a:lnTo>
                    <a:pt x="248888" y="87630"/>
                  </a:lnTo>
                  <a:lnTo>
                    <a:pt x="267462" y="76962"/>
                  </a:lnTo>
                  <a:lnTo>
                    <a:pt x="289274" y="75343"/>
                  </a:lnTo>
                  <a:lnTo>
                    <a:pt x="312134" y="65151"/>
                  </a:lnTo>
                  <a:lnTo>
                    <a:pt x="334423" y="59150"/>
                  </a:lnTo>
                  <a:lnTo>
                    <a:pt x="368522" y="63341"/>
                  </a:lnTo>
                  <a:lnTo>
                    <a:pt x="402050" y="71818"/>
                  </a:lnTo>
                  <a:lnTo>
                    <a:pt x="430720" y="84106"/>
                  </a:lnTo>
                  <a:lnTo>
                    <a:pt x="458914" y="100584"/>
                  </a:lnTo>
                  <a:lnTo>
                    <a:pt x="489775" y="130397"/>
                  </a:lnTo>
                  <a:lnTo>
                    <a:pt x="541401" y="132493"/>
                  </a:lnTo>
                  <a:lnTo>
                    <a:pt x="524351" y="95631"/>
                  </a:lnTo>
                  <a:lnTo>
                    <a:pt x="489204" y="30575"/>
                  </a:lnTo>
                  <a:lnTo>
                    <a:pt x="463105" y="31623"/>
                  </a:lnTo>
                  <a:lnTo>
                    <a:pt x="433388" y="28004"/>
                  </a:lnTo>
                  <a:lnTo>
                    <a:pt x="373285" y="24860"/>
                  </a:lnTo>
                  <a:lnTo>
                    <a:pt x="334994" y="20193"/>
                  </a:lnTo>
                  <a:lnTo>
                    <a:pt x="305181" y="16478"/>
                  </a:lnTo>
                  <a:lnTo>
                    <a:pt x="254127" y="10192"/>
                  </a:lnTo>
                  <a:lnTo>
                    <a:pt x="202502" y="8191"/>
                  </a:lnTo>
                  <a:lnTo>
                    <a:pt x="172688" y="4477"/>
                  </a:lnTo>
                  <a:lnTo>
                    <a:pt x="116871" y="1905"/>
                  </a:lnTo>
                  <a:lnTo>
                    <a:pt x="30766" y="0"/>
                  </a:lnTo>
                  <a:lnTo>
                    <a:pt x="8954" y="1619"/>
                  </a:lnTo>
                  <a:lnTo>
                    <a:pt x="2571" y="18193"/>
                  </a:lnTo>
                  <a:lnTo>
                    <a:pt x="7334" y="49149"/>
                  </a:lnTo>
                  <a:lnTo>
                    <a:pt x="18002" y="67913"/>
                  </a:lnTo>
                  <a:lnTo>
                    <a:pt x="7429" y="83915"/>
                  </a:lnTo>
                  <a:lnTo>
                    <a:pt x="0" y="109061"/>
                  </a:lnTo>
                  <a:lnTo>
                    <a:pt x="24955" y="116491"/>
                  </a:lnTo>
                  <a:lnTo>
                    <a:pt x="36195" y="130874"/>
                  </a:lnTo>
                  <a:lnTo>
                    <a:pt x="56388" y="142018"/>
                  </a:lnTo>
                  <a:lnTo>
                    <a:pt x="72866" y="148400"/>
                  </a:lnTo>
                  <a:lnTo>
                    <a:pt x="95821" y="172974"/>
                  </a:lnTo>
                  <a:lnTo>
                    <a:pt x="106966" y="187357"/>
                  </a:lnTo>
                  <a:lnTo>
                    <a:pt x="122396" y="202311"/>
                  </a:lnTo>
                  <a:lnTo>
                    <a:pt x="134683" y="242887"/>
                  </a:lnTo>
                  <a:lnTo>
                    <a:pt x="145352" y="261557"/>
                  </a:lnTo>
                  <a:lnTo>
                    <a:pt x="151733" y="279654"/>
                  </a:lnTo>
                  <a:lnTo>
                    <a:pt x="151733" y="279654"/>
                  </a:lnTo>
                  <a:lnTo>
                    <a:pt x="151733" y="2796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5E8499EA-2620-3025-57B7-A48547B13EA2}"/>
                </a:ext>
              </a:extLst>
            </p:cNvPr>
            <p:cNvSpPr/>
            <p:nvPr/>
          </p:nvSpPr>
          <p:spPr>
            <a:xfrm>
              <a:off x="3635673" y="774765"/>
              <a:ext cx="1170750" cy="695328"/>
            </a:xfrm>
            <a:custGeom>
              <a:avLst/>
              <a:gdLst>
                <a:gd name="connsiteX0" fmla="*/ 545973 w 695229"/>
                <a:gd name="connsiteY0" fmla="*/ 412909 h 412908"/>
                <a:gd name="connsiteX1" fmla="*/ 544830 w 695229"/>
                <a:gd name="connsiteY1" fmla="*/ 386715 h 412908"/>
                <a:gd name="connsiteX2" fmla="*/ 551117 w 695229"/>
                <a:gd name="connsiteY2" fmla="*/ 335566 h 412908"/>
                <a:gd name="connsiteX3" fmla="*/ 558070 w 695229"/>
                <a:gd name="connsiteY3" fmla="*/ 314706 h 412908"/>
                <a:gd name="connsiteX4" fmla="*/ 555403 w 695229"/>
                <a:gd name="connsiteY4" fmla="*/ 301371 h 412908"/>
                <a:gd name="connsiteX5" fmla="*/ 553783 w 695229"/>
                <a:gd name="connsiteY5" fmla="*/ 279559 h 412908"/>
                <a:gd name="connsiteX6" fmla="*/ 556355 w 695229"/>
                <a:gd name="connsiteY6" fmla="*/ 258223 h 412908"/>
                <a:gd name="connsiteX7" fmla="*/ 646843 w 695229"/>
                <a:gd name="connsiteY7" fmla="*/ 260699 h 412908"/>
                <a:gd name="connsiteX8" fmla="*/ 669227 w 695229"/>
                <a:gd name="connsiteY8" fmla="*/ 220123 h 412908"/>
                <a:gd name="connsiteX9" fmla="*/ 695230 w 695229"/>
                <a:gd name="connsiteY9" fmla="*/ 219075 h 412908"/>
                <a:gd name="connsiteX10" fmla="*/ 684086 w 695229"/>
                <a:gd name="connsiteY10" fmla="*/ 204692 h 412908"/>
                <a:gd name="connsiteX11" fmla="*/ 598837 w 695229"/>
                <a:gd name="connsiteY11" fmla="*/ 194119 h 412908"/>
                <a:gd name="connsiteX12" fmla="*/ 538163 w 695229"/>
                <a:gd name="connsiteY12" fmla="*/ 160687 h 412908"/>
                <a:gd name="connsiteX13" fmla="*/ 505682 w 695229"/>
                <a:gd name="connsiteY13" fmla="*/ 143637 h 412908"/>
                <a:gd name="connsiteX14" fmla="*/ 476917 w 695229"/>
                <a:gd name="connsiteY14" fmla="*/ 131445 h 412908"/>
                <a:gd name="connsiteX15" fmla="*/ 479488 w 695229"/>
                <a:gd name="connsiteY15" fmla="*/ 110109 h 412908"/>
                <a:gd name="connsiteX16" fmla="*/ 440627 w 695229"/>
                <a:gd name="connsiteY16" fmla="*/ 109633 h 412908"/>
                <a:gd name="connsiteX17" fmla="*/ 420433 w 695229"/>
                <a:gd name="connsiteY17" fmla="*/ 98488 h 412908"/>
                <a:gd name="connsiteX18" fmla="*/ 399669 w 695229"/>
                <a:gd name="connsiteY18" fmla="*/ 91631 h 412908"/>
                <a:gd name="connsiteX19" fmla="*/ 383667 w 695229"/>
                <a:gd name="connsiteY19" fmla="*/ 80963 h 412908"/>
                <a:gd name="connsiteX20" fmla="*/ 368237 w 695229"/>
                <a:gd name="connsiteY20" fmla="*/ 66008 h 412908"/>
                <a:gd name="connsiteX21" fmla="*/ 352235 w 695229"/>
                <a:gd name="connsiteY21" fmla="*/ 55435 h 412908"/>
                <a:gd name="connsiteX22" fmla="*/ 354807 w 695229"/>
                <a:gd name="connsiteY22" fmla="*/ 34099 h 412908"/>
                <a:gd name="connsiteX23" fmla="*/ 344139 w 695229"/>
                <a:gd name="connsiteY23" fmla="*/ 15430 h 412908"/>
                <a:gd name="connsiteX24" fmla="*/ 324421 w 695229"/>
                <a:gd name="connsiteY24" fmla="*/ 0 h 412908"/>
                <a:gd name="connsiteX25" fmla="*/ 313849 w 695229"/>
                <a:gd name="connsiteY25" fmla="*/ 16002 h 412908"/>
                <a:gd name="connsiteX26" fmla="*/ 298418 w 695229"/>
                <a:gd name="connsiteY26" fmla="*/ 35814 h 412908"/>
                <a:gd name="connsiteX27" fmla="*/ 295275 w 695229"/>
                <a:gd name="connsiteY27" fmla="*/ 61341 h 412908"/>
                <a:gd name="connsiteX28" fmla="*/ 274511 w 695229"/>
                <a:gd name="connsiteY28" fmla="*/ 54483 h 412908"/>
                <a:gd name="connsiteX29" fmla="*/ 271844 w 695229"/>
                <a:gd name="connsiteY29" fmla="*/ 75819 h 412908"/>
                <a:gd name="connsiteX30" fmla="*/ 253270 w 695229"/>
                <a:gd name="connsiteY30" fmla="*/ 86487 h 412908"/>
                <a:gd name="connsiteX31" fmla="*/ 238316 w 695229"/>
                <a:gd name="connsiteY31" fmla="*/ 102013 h 412908"/>
                <a:gd name="connsiteX32" fmla="*/ 217551 w 695229"/>
                <a:gd name="connsiteY32" fmla="*/ 95060 h 412908"/>
                <a:gd name="connsiteX33" fmla="*/ 203740 w 695229"/>
                <a:gd name="connsiteY33" fmla="*/ 102108 h 412908"/>
                <a:gd name="connsiteX34" fmla="*/ 180880 w 695229"/>
                <a:gd name="connsiteY34" fmla="*/ 112204 h 412908"/>
                <a:gd name="connsiteX35" fmla="*/ 155829 w 695229"/>
                <a:gd name="connsiteY35" fmla="*/ 104775 h 412908"/>
                <a:gd name="connsiteX36" fmla="*/ 139351 w 695229"/>
                <a:gd name="connsiteY36" fmla="*/ 98488 h 412908"/>
                <a:gd name="connsiteX37" fmla="*/ 118015 w 695229"/>
                <a:gd name="connsiteY37" fmla="*/ 95821 h 412908"/>
                <a:gd name="connsiteX38" fmla="*/ 84487 w 695229"/>
                <a:gd name="connsiteY38" fmla="*/ 87344 h 412908"/>
                <a:gd name="connsiteX39" fmla="*/ 66389 w 695229"/>
                <a:gd name="connsiteY39" fmla="*/ 93821 h 412908"/>
                <a:gd name="connsiteX40" fmla="*/ 50959 w 695229"/>
                <a:gd name="connsiteY40" fmla="*/ 78867 h 412908"/>
                <a:gd name="connsiteX41" fmla="*/ 34385 w 695229"/>
                <a:gd name="connsiteY41" fmla="*/ 72485 h 412908"/>
                <a:gd name="connsiteX42" fmla="*/ 23813 w 695229"/>
                <a:gd name="connsiteY42" fmla="*/ 88487 h 412908"/>
                <a:gd name="connsiteX43" fmla="*/ 25432 w 695229"/>
                <a:gd name="connsiteY43" fmla="*/ 110395 h 412908"/>
                <a:gd name="connsiteX44" fmla="*/ 12097 w 695229"/>
                <a:gd name="connsiteY44" fmla="*/ 113062 h 412908"/>
                <a:gd name="connsiteX45" fmla="*/ 9525 w 695229"/>
                <a:gd name="connsiteY45" fmla="*/ 134398 h 412908"/>
                <a:gd name="connsiteX46" fmla="*/ 3143 w 695229"/>
                <a:gd name="connsiteY46" fmla="*/ 150971 h 412908"/>
                <a:gd name="connsiteX47" fmla="*/ 20193 w 695229"/>
                <a:gd name="connsiteY47" fmla="*/ 153067 h 412908"/>
                <a:gd name="connsiteX48" fmla="*/ 5810 w 695229"/>
                <a:gd name="connsiteY48" fmla="*/ 164306 h 412908"/>
                <a:gd name="connsiteX49" fmla="*/ 2096 w 695229"/>
                <a:gd name="connsiteY49" fmla="*/ 194119 h 412908"/>
                <a:gd name="connsiteX50" fmla="*/ 0 w 695229"/>
                <a:gd name="connsiteY50" fmla="*/ 211169 h 412908"/>
                <a:gd name="connsiteX51" fmla="*/ 10192 w 695229"/>
                <a:gd name="connsiteY51" fmla="*/ 234125 h 412908"/>
                <a:gd name="connsiteX52" fmla="*/ 25622 w 695229"/>
                <a:gd name="connsiteY52" fmla="*/ 248984 h 412908"/>
                <a:gd name="connsiteX53" fmla="*/ 36290 w 695229"/>
                <a:gd name="connsiteY53" fmla="*/ 267653 h 412908"/>
                <a:gd name="connsiteX54" fmla="*/ 37910 w 695229"/>
                <a:gd name="connsiteY54" fmla="*/ 289560 h 412908"/>
                <a:gd name="connsiteX55" fmla="*/ 60293 w 695229"/>
                <a:gd name="connsiteY55" fmla="*/ 283655 h 412908"/>
                <a:gd name="connsiteX56" fmla="*/ 78391 w 695229"/>
                <a:gd name="connsiteY56" fmla="*/ 277178 h 412908"/>
                <a:gd name="connsiteX57" fmla="*/ 107156 w 695229"/>
                <a:gd name="connsiteY57" fmla="*/ 289369 h 412908"/>
                <a:gd name="connsiteX58" fmla="*/ 135446 w 695229"/>
                <a:gd name="connsiteY58" fmla="*/ 340519 h 412908"/>
                <a:gd name="connsiteX59" fmla="*/ 150304 w 695229"/>
                <a:gd name="connsiteY59" fmla="*/ 359664 h 412908"/>
                <a:gd name="connsiteX60" fmla="*/ 164687 w 695229"/>
                <a:gd name="connsiteY60" fmla="*/ 348520 h 412908"/>
                <a:gd name="connsiteX61" fmla="*/ 183356 w 695229"/>
                <a:gd name="connsiteY61" fmla="*/ 337757 h 412908"/>
                <a:gd name="connsiteX62" fmla="*/ 193929 w 695229"/>
                <a:gd name="connsiteY62" fmla="*/ 321755 h 412908"/>
                <a:gd name="connsiteX63" fmla="*/ 218408 w 695229"/>
                <a:gd name="connsiteY63" fmla="*/ 333470 h 412908"/>
                <a:gd name="connsiteX64" fmla="*/ 221075 w 695229"/>
                <a:gd name="connsiteY64" fmla="*/ 312134 h 412908"/>
                <a:gd name="connsiteX65" fmla="*/ 245554 w 695229"/>
                <a:gd name="connsiteY65" fmla="*/ 289179 h 412908"/>
                <a:gd name="connsiteX66" fmla="*/ 294513 w 695229"/>
                <a:gd name="connsiteY66" fmla="*/ 277844 h 412908"/>
                <a:gd name="connsiteX67" fmla="*/ 373285 w 695229"/>
                <a:gd name="connsiteY67" fmla="*/ 304895 h 412908"/>
                <a:gd name="connsiteX68" fmla="*/ 411099 w 695229"/>
                <a:gd name="connsiteY68" fmla="*/ 313944 h 412908"/>
                <a:gd name="connsiteX69" fmla="*/ 432435 w 695229"/>
                <a:gd name="connsiteY69" fmla="*/ 316516 h 412908"/>
                <a:gd name="connsiteX70" fmla="*/ 448437 w 695229"/>
                <a:gd name="connsiteY70" fmla="*/ 327184 h 412908"/>
                <a:gd name="connsiteX71" fmla="*/ 476155 w 695229"/>
                <a:gd name="connsiteY71" fmla="*/ 347948 h 412908"/>
                <a:gd name="connsiteX72" fmla="*/ 492157 w 695229"/>
                <a:gd name="connsiteY72" fmla="*/ 393192 h 412908"/>
                <a:gd name="connsiteX73" fmla="*/ 537401 w 695229"/>
                <a:gd name="connsiteY73" fmla="*/ 411766 h 412908"/>
                <a:gd name="connsiteX74" fmla="*/ 545973 w 695229"/>
                <a:gd name="connsiteY74" fmla="*/ 412909 h 412908"/>
                <a:gd name="connsiteX75" fmla="*/ 545973 w 695229"/>
                <a:gd name="connsiteY75" fmla="*/ 412909 h 412908"/>
                <a:gd name="connsiteX76" fmla="*/ 545973 w 695229"/>
                <a:gd name="connsiteY76" fmla="*/ 412909 h 41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95229" h="412908">
                  <a:moveTo>
                    <a:pt x="545973" y="412909"/>
                  </a:moveTo>
                  <a:lnTo>
                    <a:pt x="544830" y="386715"/>
                  </a:lnTo>
                  <a:lnTo>
                    <a:pt x="551117" y="335566"/>
                  </a:lnTo>
                  <a:lnTo>
                    <a:pt x="558070" y="314706"/>
                  </a:lnTo>
                  <a:lnTo>
                    <a:pt x="555403" y="301371"/>
                  </a:lnTo>
                  <a:lnTo>
                    <a:pt x="553783" y="279559"/>
                  </a:lnTo>
                  <a:lnTo>
                    <a:pt x="556355" y="258223"/>
                  </a:lnTo>
                  <a:lnTo>
                    <a:pt x="646843" y="260699"/>
                  </a:lnTo>
                  <a:lnTo>
                    <a:pt x="669227" y="220123"/>
                  </a:lnTo>
                  <a:lnTo>
                    <a:pt x="695230" y="219075"/>
                  </a:lnTo>
                  <a:lnTo>
                    <a:pt x="684086" y="204692"/>
                  </a:lnTo>
                  <a:lnTo>
                    <a:pt x="598837" y="194119"/>
                  </a:lnTo>
                  <a:lnTo>
                    <a:pt x="538163" y="160687"/>
                  </a:lnTo>
                  <a:lnTo>
                    <a:pt x="505682" y="143637"/>
                  </a:lnTo>
                  <a:lnTo>
                    <a:pt x="476917" y="131445"/>
                  </a:lnTo>
                  <a:lnTo>
                    <a:pt x="479488" y="110109"/>
                  </a:lnTo>
                  <a:lnTo>
                    <a:pt x="440627" y="109633"/>
                  </a:lnTo>
                  <a:lnTo>
                    <a:pt x="420433" y="98488"/>
                  </a:lnTo>
                  <a:lnTo>
                    <a:pt x="399669" y="91631"/>
                  </a:lnTo>
                  <a:lnTo>
                    <a:pt x="383667" y="80963"/>
                  </a:lnTo>
                  <a:lnTo>
                    <a:pt x="368237" y="66008"/>
                  </a:lnTo>
                  <a:lnTo>
                    <a:pt x="352235" y="55435"/>
                  </a:lnTo>
                  <a:lnTo>
                    <a:pt x="354807" y="34099"/>
                  </a:lnTo>
                  <a:lnTo>
                    <a:pt x="344139" y="15430"/>
                  </a:lnTo>
                  <a:lnTo>
                    <a:pt x="324421" y="0"/>
                  </a:lnTo>
                  <a:lnTo>
                    <a:pt x="313849" y="16002"/>
                  </a:lnTo>
                  <a:lnTo>
                    <a:pt x="298418" y="35814"/>
                  </a:lnTo>
                  <a:lnTo>
                    <a:pt x="295275" y="61341"/>
                  </a:lnTo>
                  <a:lnTo>
                    <a:pt x="274511" y="54483"/>
                  </a:lnTo>
                  <a:lnTo>
                    <a:pt x="271844" y="75819"/>
                  </a:lnTo>
                  <a:lnTo>
                    <a:pt x="253270" y="86487"/>
                  </a:lnTo>
                  <a:lnTo>
                    <a:pt x="238316" y="102013"/>
                  </a:lnTo>
                  <a:lnTo>
                    <a:pt x="217551" y="95060"/>
                  </a:lnTo>
                  <a:lnTo>
                    <a:pt x="203740" y="102108"/>
                  </a:lnTo>
                  <a:lnTo>
                    <a:pt x="180880" y="112204"/>
                  </a:lnTo>
                  <a:lnTo>
                    <a:pt x="155829" y="104775"/>
                  </a:lnTo>
                  <a:lnTo>
                    <a:pt x="139351" y="98488"/>
                  </a:lnTo>
                  <a:lnTo>
                    <a:pt x="118015" y="95821"/>
                  </a:lnTo>
                  <a:lnTo>
                    <a:pt x="84487" y="87344"/>
                  </a:lnTo>
                  <a:lnTo>
                    <a:pt x="66389" y="93821"/>
                  </a:lnTo>
                  <a:lnTo>
                    <a:pt x="50959" y="78867"/>
                  </a:lnTo>
                  <a:lnTo>
                    <a:pt x="34385" y="72485"/>
                  </a:lnTo>
                  <a:lnTo>
                    <a:pt x="23813" y="88487"/>
                  </a:lnTo>
                  <a:lnTo>
                    <a:pt x="25432" y="110395"/>
                  </a:lnTo>
                  <a:lnTo>
                    <a:pt x="12097" y="113062"/>
                  </a:lnTo>
                  <a:lnTo>
                    <a:pt x="9525" y="134398"/>
                  </a:lnTo>
                  <a:lnTo>
                    <a:pt x="3143" y="150971"/>
                  </a:lnTo>
                  <a:lnTo>
                    <a:pt x="20193" y="153067"/>
                  </a:lnTo>
                  <a:lnTo>
                    <a:pt x="5810" y="164306"/>
                  </a:lnTo>
                  <a:lnTo>
                    <a:pt x="2096" y="194119"/>
                  </a:lnTo>
                  <a:lnTo>
                    <a:pt x="0" y="211169"/>
                  </a:lnTo>
                  <a:lnTo>
                    <a:pt x="10192" y="234125"/>
                  </a:lnTo>
                  <a:lnTo>
                    <a:pt x="25622" y="248984"/>
                  </a:lnTo>
                  <a:lnTo>
                    <a:pt x="36290" y="267653"/>
                  </a:lnTo>
                  <a:lnTo>
                    <a:pt x="37910" y="289560"/>
                  </a:lnTo>
                  <a:lnTo>
                    <a:pt x="60293" y="283655"/>
                  </a:lnTo>
                  <a:lnTo>
                    <a:pt x="78391" y="277178"/>
                  </a:lnTo>
                  <a:lnTo>
                    <a:pt x="107156" y="289369"/>
                  </a:lnTo>
                  <a:lnTo>
                    <a:pt x="135446" y="340519"/>
                  </a:lnTo>
                  <a:lnTo>
                    <a:pt x="150304" y="359664"/>
                  </a:lnTo>
                  <a:lnTo>
                    <a:pt x="164687" y="348520"/>
                  </a:lnTo>
                  <a:lnTo>
                    <a:pt x="183356" y="337757"/>
                  </a:lnTo>
                  <a:lnTo>
                    <a:pt x="193929" y="321755"/>
                  </a:lnTo>
                  <a:lnTo>
                    <a:pt x="218408" y="333470"/>
                  </a:lnTo>
                  <a:lnTo>
                    <a:pt x="221075" y="312134"/>
                  </a:lnTo>
                  <a:lnTo>
                    <a:pt x="245554" y="289179"/>
                  </a:lnTo>
                  <a:lnTo>
                    <a:pt x="294513" y="277844"/>
                  </a:lnTo>
                  <a:lnTo>
                    <a:pt x="373285" y="304895"/>
                  </a:lnTo>
                  <a:lnTo>
                    <a:pt x="411099" y="313944"/>
                  </a:lnTo>
                  <a:lnTo>
                    <a:pt x="432435" y="316516"/>
                  </a:lnTo>
                  <a:lnTo>
                    <a:pt x="448437" y="327184"/>
                  </a:lnTo>
                  <a:lnTo>
                    <a:pt x="476155" y="347948"/>
                  </a:lnTo>
                  <a:lnTo>
                    <a:pt x="492157" y="393192"/>
                  </a:lnTo>
                  <a:lnTo>
                    <a:pt x="537401" y="411766"/>
                  </a:lnTo>
                  <a:lnTo>
                    <a:pt x="545973" y="412909"/>
                  </a:lnTo>
                  <a:lnTo>
                    <a:pt x="545973" y="412909"/>
                  </a:lnTo>
                  <a:lnTo>
                    <a:pt x="545973" y="4129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C82AB7F7-8AA4-FD42-B283-08C2F2F72D43}"/>
                </a:ext>
              </a:extLst>
            </p:cNvPr>
            <p:cNvSpPr/>
            <p:nvPr/>
          </p:nvSpPr>
          <p:spPr>
            <a:xfrm>
              <a:off x="3847078" y="1248423"/>
              <a:ext cx="772319" cy="666296"/>
            </a:xfrm>
            <a:custGeom>
              <a:avLst/>
              <a:gdLst>
                <a:gd name="connsiteX0" fmla="*/ 407670 w 458628"/>
                <a:gd name="connsiteY0" fmla="*/ 364141 h 395668"/>
                <a:gd name="connsiteX1" fmla="*/ 422053 w 458628"/>
                <a:gd name="connsiteY1" fmla="*/ 352901 h 395668"/>
                <a:gd name="connsiteX2" fmla="*/ 444341 w 458628"/>
                <a:gd name="connsiteY2" fmla="*/ 277749 h 395668"/>
                <a:gd name="connsiteX3" fmla="*/ 451199 w 458628"/>
                <a:gd name="connsiteY3" fmla="*/ 256985 h 395668"/>
                <a:gd name="connsiteX4" fmla="*/ 440531 w 458628"/>
                <a:gd name="connsiteY4" fmla="*/ 238316 h 395668"/>
                <a:gd name="connsiteX5" fmla="*/ 458628 w 458628"/>
                <a:gd name="connsiteY5" fmla="*/ 231934 h 395668"/>
                <a:gd name="connsiteX6" fmla="*/ 430911 w 458628"/>
                <a:gd name="connsiteY6" fmla="*/ 211169 h 395668"/>
                <a:gd name="connsiteX7" fmla="*/ 425005 w 458628"/>
                <a:gd name="connsiteY7" fmla="*/ 188786 h 395668"/>
                <a:gd name="connsiteX8" fmla="*/ 418624 w 458628"/>
                <a:gd name="connsiteY8" fmla="*/ 170688 h 395668"/>
                <a:gd name="connsiteX9" fmla="*/ 409004 w 458628"/>
                <a:gd name="connsiteY9" fmla="*/ 143542 h 395668"/>
                <a:gd name="connsiteX10" fmla="*/ 365284 w 458628"/>
                <a:gd name="connsiteY10" fmla="*/ 112204 h 395668"/>
                <a:gd name="connsiteX11" fmla="*/ 365760 w 458628"/>
                <a:gd name="connsiteY11" fmla="*/ 73343 h 395668"/>
                <a:gd name="connsiteX12" fmla="*/ 349758 w 458628"/>
                <a:gd name="connsiteY12" fmla="*/ 62675 h 395668"/>
                <a:gd name="connsiteX13" fmla="*/ 333280 w 458628"/>
                <a:gd name="connsiteY13" fmla="*/ 56293 h 395668"/>
                <a:gd name="connsiteX14" fmla="*/ 321564 w 458628"/>
                <a:gd name="connsiteY14" fmla="*/ 46196 h 395668"/>
                <a:gd name="connsiteX15" fmla="*/ 305562 w 458628"/>
                <a:gd name="connsiteY15" fmla="*/ 35528 h 395668"/>
                <a:gd name="connsiteX16" fmla="*/ 284321 w 458628"/>
                <a:gd name="connsiteY16" fmla="*/ 32861 h 395668"/>
                <a:gd name="connsiteX17" fmla="*/ 246507 w 458628"/>
                <a:gd name="connsiteY17" fmla="*/ 23908 h 395668"/>
                <a:gd name="connsiteX18" fmla="*/ 179927 w 458628"/>
                <a:gd name="connsiteY18" fmla="*/ 2667 h 395668"/>
                <a:gd name="connsiteX19" fmla="*/ 158686 w 458628"/>
                <a:gd name="connsiteY19" fmla="*/ 0 h 395668"/>
                <a:gd name="connsiteX20" fmla="*/ 132588 w 458628"/>
                <a:gd name="connsiteY20" fmla="*/ 1143 h 395668"/>
                <a:gd name="connsiteX21" fmla="*/ 107632 w 458628"/>
                <a:gd name="connsiteY21" fmla="*/ 28385 h 395668"/>
                <a:gd name="connsiteX22" fmla="*/ 97536 w 458628"/>
                <a:gd name="connsiteY22" fmla="*/ 40100 h 395668"/>
                <a:gd name="connsiteX23" fmla="*/ 75152 w 458628"/>
                <a:gd name="connsiteY23" fmla="*/ 46006 h 395668"/>
                <a:gd name="connsiteX24" fmla="*/ 57055 w 458628"/>
                <a:gd name="connsiteY24" fmla="*/ 52388 h 395668"/>
                <a:gd name="connsiteX25" fmla="*/ 38481 w 458628"/>
                <a:gd name="connsiteY25" fmla="*/ 63056 h 395668"/>
                <a:gd name="connsiteX26" fmla="*/ 32099 w 458628"/>
                <a:gd name="connsiteY26" fmla="*/ 79629 h 395668"/>
                <a:gd name="connsiteX27" fmla="*/ 48101 w 458628"/>
                <a:gd name="connsiteY27" fmla="*/ 90297 h 395668"/>
                <a:gd name="connsiteX28" fmla="*/ 32194 w 458628"/>
                <a:gd name="connsiteY28" fmla="*/ 114300 h 395668"/>
                <a:gd name="connsiteX29" fmla="*/ 17335 w 458628"/>
                <a:gd name="connsiteY29" fmla="*/ 129731 h 395668"/>
                <a:gd name="connsiteX30" fmla="*/ 13621 w 458628"/>
                <a:gd name="connsiteY30" fmla="*/ 159544 h 395668"/>
                <a:gd name="connsiteX31" fmla="*/ 22669 w 458628"/>
                <a:gd name="connsiteY31" fmla="*/ 190976 h 395668"/>
                <a:gd name="connsiteX32" fmla="*/ 23813 w 458628"/>
                <a:gd name="connsiteY32" fmla="*/ 217075 h 395668"/>
                <a:gd name="connsiteX33" fmla="*/ 17431 w 458628"/>
                <a:gd name="connsiteY33" fmla="*/ 233648 h 395668"/>
                <a:gd name="connsiteX34" fmla="*/ 34480 w 458628"/>
                <a:gd name="connsiteY34" fmla="*/ 235744 h 395668"/>
                <a:gd name="connsiteX35" fmla="*/ 27622 w 458628"/>
                <a:gd name="connsiteY35" fmla="*/ 256508 h 395668"/>
                <a:gd name="connsiteX36" fmla="*/ 3715 w 458628"/>
                <a:gd name="connsiteY36" fmla="*/ 275177 h 395668"/>
                <a:gd name="connsiteX37" fmla="*/ 24479 w 458628"/>
                <a:gd name="connsiteY37" fmla="*/ 282035 h 395668"/>
                <a:gd name="connsiteX38" fmla="*/ 42005 w 458628"/>
                <a:gd name="connsiteY38" fmla="*/ 279844 h 395668"/>
                <a:gd name="connsiteX39" fmla="*/ 30861 w 458628"/>
                <a:gd name="connsiteY39" fmla="*/ 300133 h 395668"/>
                <a:gd name="connsiteX40" fmla="*/ 16002 w 458628"/>
                <a:gd name="connsiteY40" fmla="*/ 315563 h 395668"/>
                <a:gd name="connsiteX41" fmla="*/ 0 w 458628"/>
                <a:gd name="connsiteY41" fmla="*/ 304895 h 395668"/>
                <a:gd name="connsiteX42" fmla="*/ 6382 w 458628"/>
                <a:gd name="connsiteY42" fmla="*/ 322993 h 395668"/>
                <a:gd name="connsiteX43" fmla="*/ 27622 w 458628"/>
                <a:gd name="connsiteY43" fmla="*/ 325660 h 395668"/>
                <a:gd name="connsiteX44" fmla="*/ 43053 w 458628"/>
                <a:gd name="connsiteY44" fmla="*/ 340519 h 395668"/>
                <a:gd name="connsiteX45" fmla="*/ 64294 w 458628"/>
                <a:gd name="connsiteY45" fmla="*/ 343186 h 395668"/>
                <a:gd name="connsiteX46" fmla="*/ 75533 w 458628"/>
                <a:gd name="connsiteY46" fmla="*/ 357569 h 395668"/>
                <a:gd name="connsiteX47" fmla="*/ 86106 w 458628"/>
                <a:gd name="connsiteY47" fmla="*/ 341567 h 395668"/>
                <a:gd name="connsiteX48" fmla="*/ 111157 w 458628"/>
                <a:gd name="connsiteY48" fmla="*/ 348996 h 395668"/>
                <a:gd name="connsiteX49" fmla="*/ 128683 w 458628"/>
                <a:gd name="connsiteY49" fmla="*/ 346805 h 395668"/>
                <a:gd name="connsiteX50" fmla="*/ 144685 w 458628"/>
                <a:gd name="connsiteY50" fmla="*/ 357473 h 395668"/>
                <a:gd name="connsiteX51" fmla="*/ 156400 w 458628"/>
                <a:gd name="connsiteY51" fmla="*/ 332899 h 395668"/>
                <a:gd name="connsiteX52" fmla="*/ 172402 w 458628"/>
                <a:gd name="connsiteY52" fmla="*/ 343567 h 395668"/>
                <a:gd name="connsiteX53" fmla="*/ 187261 w 458628"/>
                <a:gd name="connsiteY53" fmla="*/ 328136 h 395668"/>
                <a:gd name="connsiteX54" fmla="*/ 208026 w 458628"/>
                <a:gd name="connsiteY54" fmla="*/ 334994 h 395668"/>
                <a:gd name="connsiteX55" fmla="*/ 222409 w 458628"/>
                <a:gd name="connsiteY55" fmla="*/ 323755 h 395668"/>
                <a:gd name="connsiteX56" fmla="*/ 243650 w 458628"/>
                <a:gd name="connsiteY56" fmla="*/ 326422 h 395668"/>
                <a:gd name="connsiteX57" fmla="*/ 296323 w 458628"/>
                <a:gd name="connsiteY57" fmla="*/ 354616 h 395668"/>
                <a:gd name="connsiteX58" fmla="*/ 331470 w 458628"/>
                <a:gd name="connsiteY58" fmla="*/ 350330 h 395668"/>
                <a:gd name="connsiteX59" fmla="*/ 408051 w 458628"/>
                <a:gd name="connsiteY59" fmla="*/ 325184 h 395668"/>
                <a:gd name="connsiteX60" fmla="*/ 397478 w 458628"/>
                <a:gd name="connsiteY60" fmla="*/ 341186 h 395668"/>
                <a:gd name="connsiteX61" fmla="*/ 403860 w 458628"/>
                <a:gd name="connsiteY61" fmla="*/ 359283 h 395668"/>
                <a:gd name="connsiteX62" fmla="*/ 407575 w 458628"/>
                <a:gd name="connsiteY62" fmla="*/ 364046 h 395668"/>
                <a:gd name="connsiteX63" fmla="*/ 407575 w 458628"/>
                <a:gd name="connsiteY63" fmla="*/ 364046 h 395668"/>
                <a:gd name="connsiteX64" fmla="*/ 416719 w 458628"/>
                <a:gd name="connsiteY64" fmla="*/ 395573 h 395668"/>
                <a:gd name="connsiteX65" fmla="*/ 424148 w 458628"/>
                <a:gd name="connsiteY65" fmla="*/ 370523 h 395668"/>
                <a:gd name="connsiteX66" fmla="*/ 398621 w 458628"/>
                <a:gd name="connsiteY66" fmla="*/ 367379 h 395668"/>
                <a:gd name="connsiteX67" fmla="*/ 414623 w 458628"/>
                <a:gd name="connsiteY67" fmla="*/ 378047 h 395668"/>
                <a:gd name="connsiteX68" fmla="*/ 416814 w 458628"/>
                <a:gd name="connsiteY68" fmla="*/ 395669 h 395668"/>
                <a:gd name="connsiteX69" fmla="*/ 416814 w 458628"/>
                <a:gd name="connsiteY69" fmla="*/ 395669 h 39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58628" h="395668">
                  <a:moveTo>
                    <a:pt x="407670" y="364141"/>
                  </a:moveTo>
                  <a:lnTo>
                    <a:pt x="422053" y="352901"/>
                  </a:lnTo>
                  <a:lnTo>
                    <a:pt x="444341" y="277749"/>
                  </a:lnTo>
                  <a:lnTo>
                    <a:pt x="451199" y="256985"/>
                  </a:lnTo>
                  <a:lnTo>
                    <a:pt x="440531" y="238316"/>
                  </a:lnTo>
                  <a:lnTo>
                    <a:pt x="458628" y="231934"/>
                  </a:lnTo>
                  <a:lnTo>
                    <a:pt x="430911" y="211169"/>
                  </a:lnTo>
                  <a:lnTo>
                    <a:pt x="425005" y="188786"/>
                  </a:lnTo>
                  <a:lnTo>
                    <a:pt x="418624" y="170688"/>
                  </a:lnTo>
                  <a:lnTo>
                    <a:pt x="409004" y="143542"/>
                  </a:lnTo>
                  <a:lnTo>
                    <a:pt x="365284" y="112204"/>
                  </a:lnTo>
                  <a:lnTo>
                    <a:pt x="365760" y="73343"/>
                  </a:lnTo>
                  <a:lnTo>
                    <a:pt x="349758" y="62675"/>
                  </a:lnTo>
                  <a:lnTo>
                    <a:pt x="333280" y="56293"/>
                  </a:lnTo>
                  <a:lnTo>
                    <a:pt x="321564" y="46196"/>
                  </a:lnTo>
                  <a:lnTo>
                    <a:pt x="305562" y="35528"/>
                  </a:lnTo>
                  <a:lnTo>
                    <a:pt x="284321" y="32861"/>
                  </a:lnTo>
                  <a:lnTo>
                    <a:pt x="246507" y="23908"/>
                  </a:lnTo>
                  <a:lnTo>
                    <a:pt x="179927" y="2667"/>
                  </a:lnTo>
                  <a:lnTo>
                    <a:pt x="158686" y="0"/>
                  </a:lnTo>
                  <a:lnTo>
                    <a:pt x="132588" y="1143"/>
                  </a:lnTo>
                  <a:lnTo>
                    <a:pt x="107632" y="28385"/>
                  </a:lnTo>
                  <a:lnTo>
                    <a:pt x="97536" y="40100"/>
                  </a:lnTo>
                  <a:lnTo>
                    <a:pt x="75152" y="46006"/>
                  </a:lnTo>
                  <a:lnTo>
                    <a:pt x="57055" y="52388"/>
                  </a:lnTo>
                  <a:lnTo>
                    <a:pt x="38481" y="63056"/>
                  </a:lnTo>
                  <a:lnTo>
                    <a:pt x="32099" y="79629"/>
                  </a:lnTo>
                  <a:lnTo>
                    <a:pt x="48101" y="90297"/>
                  </a:lnTo>
                  <a:lnTo>
                    <a:pt x="32194" y="114300"/>
                  </a:lnTo>
                  <a:lnTo>
                    <a:pt x="17335" y="129731"/>
                  </a:lnTo>
                  <a:lnTo>
                    <a:pt x="13621" y="159544"/>
                  </a:lnTo>
                  <a:lnTo>
                    <a:pt x="22669" y="190976"/>
                  </a:lnTo>
                  <a:lnTo>
                    <a:pt x="23813" y="217075"/>
                  </a:lnTo>
                  <a:lnTo>
                    <a:pt x="17431" y="233648"/>
                  </a:lnTo>
                  <a:lnTo>
                    <a:pt x="34480" y="235744"/>
                  </a:lnTo>
                  <a:lnTo>
                    <a:pt x="27622" y="256508"/>
                  </a:lnTo>
                  <a:lnTo>
                    <a:pt x="3715" y="275177"/>
                  </a:lnTo>
                  <a:lnTo>
                    <a:pt x="24479" y="282035"/>
                  </a:lnTo>
                  <a:lnTo>
                    <a:pt x="42005" y="279844"/>
                  </a:lnTo>
                  <a:lnTo>
                    <a:pt x="30861" y="300133"/>
                  </a:lnTo>
                  <a:lnTo>
                    <a:pt x="16002" y="315563"/>
                  </a:lnTo>
                  <a:lnTo>
                    <a:pt x="0" y="304895"/>
                  </a:lnTo>
                  <a:lnTo>
                    <a:pt x="6382" y="322993"/>
                  </a:lnTo>
                  <a:lnTo>
                    <a:pt x="27622" y="325660"/>
                  </a:lnTo>
                  <a:lnTo>
                    <a:pt x="43053" y="340519"/>
                  </a:lnTo>
                  <a:lnTo>
                    <a:pt x="64294" y="343186"/>
                  </a:lnTo>
                  <a:lnTo>
                    <a:pt x="75533" y="357569"/>
                  </a:lnTo>
                  <a:lnTo>
                    <a:pt x="86106" y="341567"/>
                  </a:lnTo>
                  <a:lnTo>
                    <a:pt x="111157" y="348996"/>
                  </a:lnTo>
                  <a:lnTo>
                    <a:pt x="128683" y="346805"/>
                  </a:lnTo>
                  <a:lnTo>
                    <a:pt x="144685" y="357473"/>
                  </a:lnTo>
                  <a:lnTo>
                    <a:pt x="156400" y="332899"/>
                  </a:lnTo>
                  <a:lnTo>
                    <a:pt x="172402" y="343567"/>
                  </a:lnTo>
                  <a:lnTo>
                    <a:pt x="187261" y="328136"/>
                  </a:lnTo>
                  <a:lnTo>
                    <a:pt x="208026" y="334994"/>
                  </a:lnTo>
                  <a:lnTo>
                    <a:pt x="222409" y="323755"/>
                  </a:lnTo>
                  <a:lnTo>
                    <a:pt x="243650" y="326422"/>
                  </a:lnTo>
                  <a:lnTo>
                    <a:pt x="296323" y="354616"/>
                  </a:lnTo>
                  <a:lnTo>
                    <a:pt x="331470" y="350330"/>
                  </a:lnTo>
                  <a:lnTo>
                    <a:pt x="408051" y="325184"/>
                  </a:lnTo>
                  <a:lnTo>
                    <a:pt x="397478" y="341186"/>
                  </a:lnTo>
                  <a:lnTo>
                    <a:pt x="403860" y="359283"/>
                  </a:lnTo>
                  <a:lnTo>
                    <a:pt x="407575" y="364046"/>
                  </a:lnTo>
                  <a:lnTo>
                    <a:pt x="407575" y="364046"/>
                  </a:lnTo>
                  <a:close/>
                  <a:moveTo>
                    <a:pt x="416719" y="395573"/>
                  </a:moveTo>
                  <a:lnTo>
                    <a:pt x="424148" y="370523"/>
                  </a:lnTo>
                  <a:lnTo>
                    <a:pt x="398621" y="367379"/>
                  </a:lnTo>
                  <a:lnTo>
                    <a:pt x="414623" y="378047"/>
                  </a:lnTo>
                  <a:lnTo>
                    <a:pt x="416814" y="395669"/>
                  </a:lnTo>
                  <a:lnTo>
                    <a:pt x="416814" y="3956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8725B6D-B2E0-A010-EF8B-4BE983D224B8}"/>
                </a:ext>
              </a:extLst>
            </p:cNvPr>
            <p:cNvSpPr/>
            <p:nvPr/>
          </p:nvSpPr>
          <p:spPr>
            <a:xfrm>
              <a:off x="4244867" y="1906861"/>
              <a:ext cx="873211" cy="873371"/>
            </a:xfrm>
            <a:custGeom>
              <a:avLst/>
              <a:gdLst>
                <a:gd name="connsiteX0" fmla="*/ 204883 w 518541"/>
                <a:gd name="connsiteY0" fmla="*/ 518636 h 518636"/>
                <a:gd name="connsiteX1" fmla="*/ 234125 w 518541"/>
                <a:gd name="connsiteY1" fmla="*/ 457200 h 518636"/>
                <a:gd name="connsiteX2" fmla="*/ 263843 w 518541"/>
                <a:gd name="connsiteY2" fmla="*/ 391478 h 518636"/>
                <a:gd name="connsiteX3" fmla="*/ 279845 w 518541"/>
                <a:gd name="connsiteY3" fmla="*/ 402145 h 518636"/>
                <a:gd name="connsiteX4" fmla="*/ 293751 w 518541"/>
                <a:gd name="connsiteY4" fmla="*/ 395097 h 518636"/>
                <a:gd name="connsiteX5" fmla="*/ 318707 w 518541"/>
                <a:gd name="connsiteY5" fmla="*/ 367856 h 518636"/>
                <a:gd name="connsiteX6" fmla="*/ 298418 w 518541"/>
                <a:gd name="connsiteY6" fmla="*/ 356711 h 518636"/>
                <a:gd name="connsiteX7" fmla="*/ 297370 w 518541"/>
                <a:gd name="connsiteY7" fmla="*/ 330518 h 518636"/>
                <a:gd name="connsiteX8" fmla="*/ 313849 w 518541"/>
                <a:gd name="connsiteY8" fmla="*/ 302228 h 518636"/>
                <a:gd name="connsiteX9" fmla="*/ 336232 w 518541"/>
                <a:gd name="connsiteY9" fmla="*/ 296323 h 518636"/>
                <a:gd name="connsiteX10" fmla="*/ 329755 w 518541"/>
                <a:gd name="connsiteY10" fmla="*/ 278225 h 518636"/>
                <a:gd name="connsiteX11" fmla="*/ 324993 w 518541"/>
                <a:gd name="connsiteY11" fmla="*/ 247269 h 518636"/>
                <a:gd name="connsiteX12" fmla="*/ 358521 w 518541"/>
                <a:gd name="connsiteY12" fmla="*/ 220980 h 518636"/>
                <a:gd name="connsiteX13" fmla="*/ 388239 w 518541"/>
                <a:gd name="connsiteY13" fmla="*/ 190024 h 518636"/>
                <a:gd name="connsiteX14" fmla="*/ 440341 w 518541"/>
                <a:gd name="connsiteY14" fmla="*/ 118396 h 518636"/>
                <a:gd name="connsiteX15" fmla="*/ 518541 w 518541"/>
                <a:gd name="connsiteY15" fmla="*/ 10954 h 518636"/>
                <a:gd name="connsiteX16" fmla="*/ 407765 w 518541"/>
                <a:gd name="connsiteY16" fmla="*/ 32004 h 518636"/>
                <a:gd name="connsiteX17" fmla="*/ 394430 w 518541"/>
                <a:gd name="connsiteY17" fmla="*/ 0 h 518636"/>
                <a:gd name="connsiteX18" fmla="*/ 372046 w 518541"/>
                <a:gd name="connsiteY18" fmla="*/ 5905 h 518636"/>
                <a:gd name="connsiteX19" fmla="*/ 358235 w 518541"/>
                <a:gd name="connsiteY19" fmla="*/ 12859 h 518636"/>
                <a:gd name="connsiteX20" fmla="*/ 333661 w 518541"/>
                <a:gd name="connsiteY20" fmla="*/ 1143 h 518636"/>
                <a:gd name="connsiteX21" fmla="*/ 181833 w 518541"/>
                <a:gd name="connsiteY21" fmla="*/ 4096 h 518636"/>
                <a:gd name="connsiteX22" fmla="*/ 174974 w 518541"/>
                <a:gd name="connsiteY22" fmla="*/ 24956 h 518636"/>
                <a:gd name="connsiteX23" fmla="*/ 164878 w 518541"/>
                <a:gd name="connsiteY23" fmla="*/ 36671 h 518636"/>
                <a:gd name="connsiteX24" fmla="*/ 166497 w 518541"/>
                <a:gd name="connsiteY24" fmla="*/ 58579 h 518636"/>
                <a:gd name="connsiteX25" fmla="*/ 144685 w 518541"/>
                <a:gd name="connsiteY25" fmla="*/ 94869 h 518636"/>
                <a:gd name="connsiteX26" fmla="*/ 48387 w 518541"/>
                <a:gd name="connsiteY26" fmla="*/ 208788 h 518636"/>
                <a:gd name="connsiteX27" fmla="*/ 12764 w 518541"/>
                <a:gd name="connsiteY27" fmla="*/ 252031 h 518636"/>
                <a:gd name="connsiteX28" fmla="*/ 6382 w 518541"/>
                <a:gd name="connsiteY28" fmla="*/ 268605 h 518636"/>
                <a:gd name="connsiteX29" fmla="*/ 0 w 518541"/>
                <a:gd name="connsiteY29" fmla="*/ 285178 h 518636"/>
                <a:gd name="connsiteX30" fmla="*/ 10763 w 518541"/>
                <a:gd name="connsiteY30" fmla="*/ 303848 h 518636"/>
                <a:gd name="connsiteX31" fmla="*/ 26765 w 518541"/>
                <a:gd name="connsiteY31" fmla="*/ 314515 h 518636"/>
                <a:gd name="connsiteX32" fmla="*/ 28384 w 518541"/>
                <a:gd name="connsiteY32" fmla="*/ 336328 h 518636"/>
                <a:gd name="connsiteX33" fmla="*/ 115348 w 518541"/>
                <a:gd name="connsiteY33" fmla="*/ 438150 h 518636"/>
                <a:gd name="connsiteX34" fmla="*/ 142494 w 518541"/>
                <a:gd name="connsiteY34" fmla="*/ 463201 h 518636"/>
                <a:gd name="connsiteX35" fmla="*/ 177165 w 518541"/>
                <a:gd name="connsiteY35" fmla="*/ 497872 h 518636"/>
                <a:gd name="connsiteX36" fmla="*/ 204883 w 518541"/>
                <a:gd name="connsiteY36" fmla="*/ 518636 h 518636"/>
                <a:gd name="connsiteX37" fmla="*/ 204883 w 518541"/>
                <a:gd name="connsiteY37" fmla="*/ 518636 h 518636"/>
                <a:gd name="connsiteX38" fmla="*/ 204883 w 518541"/>
                <a:gd name="connsiteY38" fmla="*/ 518636 h 518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636">
                  <a:moveTo>
                    <a:pt x="204883" y="518636"/>
                  </a:moveTo>
                  <a:lnTo>
                    <a:pt x="234125" y="457200"/>
                  </a:lnTo>
                  <a:lnTo>
                    <a:pt x="263843" y="391478"/>
                  </a:lnTo>
                  <a:lnTo>
                    <a:pt x="279845" y="402145"/>
                  </a:lnTo>
                  <a:lnTo>
                    <a:pt x="293751" y="395097"/>
                  </a:lnTo>
                  <a:lnTo>
                    <a:pt x="318707" y="367856"/>
                  </a:lnTo>
                  <a:lnTo>
                    <a:pt x="298418" y="356711"/>
                  </a:lnTo>
                  <a:lnTo>
                    <a:pt x="297370" y="330518"/>
                  </a:lnTo>
                  <a:lnTo>
                    <a:pt x="313849" y="302228"/>
                  </a:lnTo>
                  <a:lnTo>
                    <a:pt x="336232" y="296323"/>
                  </a:lnTo>
                  <a:lnTo>
                    <a:pt x="329755" y="278225"/>
                  </a:lnTo>
                  <a:lnTo>
                    <a:pt x="324993" y="247269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0" y="0"/>
                  </a:lnTo>
                  <a:lnTo>
                    <a:pt x="372046" y="5905"/>
                  </a:lnTo>
                  <a:lnTo>
                    <a:pt x="358235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6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1"/>
                  </a:lnTo>
                  <a:lnTo>
                    <a:pt x="6382" y="268605"/>
                  </a:lnTo>
                  <a:lnTo>
                    <a:pt x="0" y="285178"/>
                  </a:lnTo>
                  <a:lnTo>
                    <a:pt x="10763" y="303848"/>
                  </a:lnTo>
                  <a:lnTo>
                    <a:pt x="26765" y="314515"/>
                  </a:lnTo>
                  <a:lnTo>
                    <a:pt x="28384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872"/>
                  </a:lnTo>
                  <a:lnTo>
                    <a:pt x="204883" y="518636"/>
                  </a:lnTo>
                  <a:lnTo>
                    <a:pt x="204883" y="518636"/>
                  </a:lnTo>
                  <a:lnTo>
                    <a:pt x="204883" y="51863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8E2BBF5-C6DB-B3F8-9C2E-7C93385763B3}"/>
                </a:ext>
              </a:extLst>
            </p:cNvPr>
            <p:cNvSpPr/>
            <p:nvPr/>
          </p:nvSpPr>
          <p:spPr>
            <a:xfrm>
              <a:off x="3634710" y="101572"/>
              <a:ext cx="899357" cy="466920"/>
            </a:xfrm>
            <a:custGeom>
              <a:avLst/>
              <a:gdLst>
                <a:gd name="connsiteX0" fmla="*/ 313849 w 534067"/>
                <a:gd name="connsiteY0" fmla="*/ 277273 h 277272"/>
                <a:gd name="connsiteX1" fmla="*/ 317563 w 534067"/>
                <a:gd name="connsiteY1" fmla="*/ 247459 h 277272"/>
                <a:gd name="connsiteX2" fmla="*/ 330327 w 534067"/>
                <a:gd name="connsiteY2" fmla="*/ 214598 h 277272"/>
                <a:gd name="connsiteX3" fmla="*/ 336613 w 534067"/>
                <a:gd name="connsiteY3" fmla="*/ 198120 h 277272"/>
                <a:gd name="connsiteX4" fmla="*/ 352044 w 534067"/>
                <a:gd name="connsiteY4" fmla="*/ 178499 h 277272"/>
                <a:gd name="connsiteX5" fmla="*/ 363283 w 534067"/>
                <a:gd name="connsiteY5" fmla="*/ 158306 h 277272"/>
                <a:gd name="connsiteX6" fmla="*/ 385667 w 534067"/>
                <a:gd name="connsiteY6" fmla="*/ 152400 h 277272"/>
                <a:gd name="connsiteX7" fmla="*/ 416052 w 534067"/>
                <a:gd name="connsiteY7" fmla="*/ 151829 h 277272"/>
                <a:gd name="connsiteX8" fmla="*/ 405384 w 534067"/>
                <a:gd name="connsiteY8" fmla="*/ 167831 h 277272"/>
                <a:gd name="connsiteX9" fmla="*/ 426720 w 534067"/>
                <a:gd name="connsiteY9" fmla="*/ 170402 h 277272"/>
                <a:gd name="connsiteX10" fmla="*/ 420339 w 534067"/>
                <a:gd name="connsiteY10" fmla="*/ 152400 h 277272"/>
                <a:gd name="connsiteX11" fmla="*/ 438912 w 534067"/>
                <a:gd name="connsiteY11" fmla="*/ 141732 h 277272"/>
                <a:gd name="connsiteX12" fmla="*/ 467201 w 534067"/>
                <a:gd name="connsiteY12" fmla="*/ 123730 h 277272"/>
                <a:gd name="connsiteX13" fmla="*/ 493300 w 534067"/>
                <a:gd name="connsiteY13" fmla="*/ 122587 h 277272"/>
                <a:gd name="connsiteX14" fmla="*/ 509302 w 534067"/>
                <a:gd name="connsiteY14" fmla="*/ 133160 h 277272"/>
                <a:gd name="connsiteX15" fmla="*/ 523685 w 534067"/>
                <a:gd name="connsiteY15" fmla="*/ 122015 h 277272"/>
                <a:gd name="connsiteX16" fmla="*/ 526351 w 534067"/>
                <a:gd name="connsiteY16" fmla="*/ 100775 h 277272"/>
                <a:gd name="connsiteX17" fmla="*/ 533210 w 534067"/>
                <a:gd name="connsiteY17" fmla="*/ 80105 h 277272"/>
                <a:gd name="connsiteX18" fmla="*/ 532638 w 534067"/>
                <a:gd name="connsiteY18" fmla="*/ 49816 h 277272"/>
                <a:gd name="connsiteX19" fmla="*/ 531495 w 534067"/>
                <a:gd name="connsiteY19" fmla="*/ 23812 h 277272"/>
                <a:gd name="connsiteX20" fmla="*/ 534067 w 534067"/>
                <a:gd name="connsiteY20" fmla="*/ 2572 h 277272"/>
                <a:gd name="connsiteX21" fmla="*/ 512731 w 534067"/>
                <a:gd name="connsiteY21" fmla="*/ 0 h 277272"/>
                <a:gd name="connsiteX22" fmla="*/ 486156 w 534067"/>
                <a:gd name="connsiteY22" fmla="*/ 5334 h 277272"/>
                <a:gd name="connsiteX23" fmla="*/ 381572 w 534067"/>
                <a:gd name="connsiteY23" fmla="*/ 9620 h 277272"/>
                <a:gd name="connsiteX24" fmla="*/ 325088 w 534067"/>
                <a:gd name="connsiteY24" fmla="*/ 11335 h 277272"/>
                <a:gd name="connsiteX25" fmla="*/ 294608 w 534067"/>
                <a:gd name="connsiteY25" fmla="*/ 11811 h 277272"/>
                <a:gd name="connsiteX26" fmla="*/ 208217 w 534067"/>
                <a:gd name="connsiteY26" fmla="*/ 9811 h 277272"/>
                <a:gd name="connsiteX27" fmla="*/ 139446 w 534067"/>
                <a:gd name="connsiteY27" fmla="*/ 5620 h 277272"/>
                <a:gd name="connsiteX28" fmla="*/ 83439 w 534067"/>
                <a:gd name="connsiteY28" fmla="*/ 3048 h 277272"/>
                <a:gd name="connsiteX29" fmla="*/ 35909 w 534067"/>
                <a:gd name="connsiteY29" fmla="*/ 1524 h 277272"/>
                <a:gd name="connsiteX30" fmla="*/ 21527 w 534067"/>
                <a:gd name="connsiteY30" fmla="*/ 12668 h 277272"/>
                <a:gd name="connsiteX31" fmla="*/ 19431 w 534067"/>
                <a:gd name="connsiteY31" fmla="*/ 29623 h 277272"/>
                <a:gd name="connsiteX32" fmla="*/ 15812 w 534067"/>
                <a:gd name="connsiteY32" fmla="*/ 59341 h 277272"/>
                <a:gd name="connsiteX33" fmla="*/ 8382 w 534067"/>
                <a:gd name="connsiteY33" fmla="*/ 84296 h 277272"/>
                <a:gd name="connsiteX34" fmla="*/ 2572 w 534067"/>
                <a:gd name="connsiteY34" fmla="*/ 131064 h 277272"/>
                <a:gd name="connsiteX35" fmla="*/ 0 w 534067"/>
                <a:gd name="connsiteY35" fmla="*/ 152305 h 277272"/>
                <a:gd name="connsiteX36" fmla="*/ 32480 w 534067"/>
                <a:gd name="connsiteY36" fmla="*/ 134684 h 277272"/>
                <a:gd name="connsiteX37" fmla="*/ 60293 w 534067"/>
                <a:gd name="connsiteY37" fmla="*/ 155353 h 277272"/>
                <a:gd name="connsiteX38" fmla="*/ 99251 w 534067"/>
                <a:gd name="connsiteY38" fmla="*/ 155924 h 277272"/>
                <a:gd name="connsiteX39" fmla="*/ 76200 w 534067"/>
                <a:gd name="connsiteY39" fmla="*/ 131445 h 277272"/>
                <a:gd name="connsiteX40" fmla="*/ 111443 w 534067"/>
                <a:gd name="connsiteY40" fmla="*/ 127254 h 277272"/>
                <a:gd name="connsiteX41" fmla="*/ 113633 w 534067"/>
                <a:gd name="connsiteY41" fmla="*/ 144685 h 277272"/>
                <a:gd name="connsiteX42" fmla="*/ 146685 w 534067"/>
                <a:gd name="connsiteY42" fmla="*/ 157448 h 277272"/>
                <a:gd name="connsiteX43" fmla="*/ 171736 w 534067"/>
                <a:gd name="connsiteY43" fmla="*/ 164878 h 277272"/>
                <a:gd name="connsiteX44" fmla="*/ 187833 w 534067"/>
                <a:gd name="connsiteY44" fmla="*/ 175451 h 277272"/>
                <a:gd name="connsiteX45" fmla="*/ 204311 w 534067"/>
                <a:gd name="connsiteY45" fmla="*/ 181832 h 277272"/>
                <a:gd name="connsiteX46" fmla="*/ 221456 w 534067"/>
                <a:gd name="connsiteY46" fmla="*/ 183928 h 277272"/>
                <a:gd name="connsiteX47" fmla="*/ 242792 w 534067"/>
                <a:gd name="connsiteY47" fmla="*/ 186500 h 277272"/>
                <a:gd name="connsiteX48" fmla="*/ 249174 w 534067"/>
                <a:gd name="connsiteY48" fmla="*/ 204597 h 277272"/>
                <a:gd name="connsiteX49" fmla="*/ 268415 w 534067"/>
                <a:gd name="connsiteY49" fmla="*/ 224219 h 277272"/>
                <a:gd name="connsiteX50" fmla="*/ 284512 w 534067"/>
                <a:gd name="connsiteY50" fmla="*/ 234791 h 277272"/>
                <a:gd name="connsiteX51" fmla="*/ 291465 w 534067"/>
                <a:gd name="connsiteY51" fmla="*/ 248603 h 277272"/>
                <a:gd name="connsiteX52" fmla="*/ 302133 w 534067"/>
                <a:gd name="connsiteY52" fmla="*/ 267176 h 277272"/>
                <a:gd name="connsiteX53" fmla="*/ 313849 w 534067"/>
                <a:gd name="connsiteY53" fmla="*/ 277273 h 277272"/>
                <a:gd name="connsiteX54" fmla="*/ 313849 w 534067"/>
                <a:gd name="connsiteY54" fmla="*/ 277273 h 277272"/>
                <a:gd name="connsiteX55" fmla="*/ 313849 w 534067"/>
                <a:gd name="connsiteY55" fmla="*/ 277273 h 27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34067" h="277272">
                  <a:moveTo>
                    <a:pt x="313849" y="277273"/>
                  </a:moveTo>
                  <a:lnTo>
                    <a:pt x="317563" y="247459"/>
                  </a:lnTo>
                  <a:lnTo>
                    <a:pt x="330327" y="214598"/>
                  </a:lnTo>
                  <a:lnTo>
                    <a:pt x="336613" y="198120"/>
                  </a:lnTo>
                  <a:lnTo>
                    <a:pt x="352044" y="178499"/>
                  </a:lnTo>
                  <a:lnTo>
                    <a:pt x="363283" y="158306"/>
                  </a:lnTo>
                  <a:lnTo>
                    <a:pt x="385667" y="152400"/>
                  </a:lnTo>
                  <a:lnTo>
                    <a:pt x="416052" y="151829"/>
                  </a:lnTo>
                  <a:lnTo>
                    <a:pt x="405384" y="167831"/>
                  </a:lnTo>
                  <a:lnTo>
                    <a:pt x="426720" y="170402"/>
                  </a:lnTo>
                  <a:lnTo>
                    <a:pt x="420339" y="152400"/>
                  </a:lnTo>
                  <a:lnTo>
                    <a:pt x="438912" y="141732"/>
                  </a:lnTo>
                  <a:lnTo>
                    <a:pt x="467201" y="123730"/>
                  </a:lnTo>
                  <a:lnTo>
                    <a:pt x="493300" y="122587"/>
                  </a:lnTo>
                  <a:lnTo>
                    <a:pt x="509302" y="133160"/>
                  </a:lnTo>
                  <a:lnTo>
                    <a:pt x="523685" y="122015"/>
                  </a:lnTo>
                  <a:lnTo>
                    <a:pt x="526351" y="100775"/>
                  </a:lnTo>
                  <a:lnTo>
                    <a:pt x="533210" y="80105"/>
                  </a:lnTo>
                  <a:lnTo>
                    <a:pt x="532638" y="49816"/>
                  </a:lnTo>
                  <a:lnTo>
                    <a:pt x="531495" y="23812"/>
                  </a:lnTo>
                  <a:lnTo>
                    <a:pt x="534067" y="2572"/>
                  </a:lnTo>
                  <a:lnTo>
                    <a:pt x="512731" y="0"/>
                  </a:lnTo>
                  <a:lnTo>
                    <a:pt x="486156" y="5334"/>
                  </a:lnTo>
                  <a:lnTo>
                    <a:pt x="381572" y="9620"/>
                  </a:lnTo>
                  <a:lnTo>
                    <a:pt x="325088" y="11335"/>
                  </a:lnTo>
                  <a:lnTo>
                    <a:pt x="294608" y="11811"/>
                  </a:lnTo>
                  <a:lnTo>
                    <a:pt x="208217" y="9811"/>
                  </a:lnTo>
                  <a:lnTo>
                    <a:pt x="139446" y="5620"/>
                  </a:lnTo>
                  <a:lnTo>
                    <a:pt x="83439" y="3048"/>
                  </a:lnTo>
                  <a:lnTo>
                    <a:pt x="35909" y="1524"/>
                  </a:lnTo>
                  <a:lnTo>
                    <a:pt x="21527" y="12668"/>
                  </a:lnTo>
                  <a:lnTo>
                    <a:pt x="19431" y="29623"/>
                  </a:lnTo>
                  <a:lnTo>
                    <a:pt x="15812" y="59341"/>
                  </a:lnTo>
                  <a:lnTo>
                    <a:pt x="8382" y="84296"/>
                  </a:lnTo>
                  <a:lnTo>
                    <a:pt x="2572" y="131064"/>
                  </a:lnTo>
                  <a:lnTo>
                    <a:pt x="0" y="152305"/>
                  </a:lnTo>
                  <a:lnTo>
                    <a:pt x="32480" y="134684"/>
                  </a:lnTo>
                  <a:lnTo>
                    <a:pt x="60293" y="155353"/>
                  </a:lnTo>
                  <a:lnTo>
                    <a:pt x="99251" y="155924"/>
                  </a:lnTo>
                  <a:lnTo>
                    <a:pt x="76200" y="131445"/>
                  </a:lnTo>
                  <a:lnTo>
                    <a:pt x="111443" y="127254"/>
                  </a:lnTo>
                  <a:lnTo>
                    <a:pt x="113633" y="144685"/>
                  </a:lnTo>
                  <a:lnTo>
                    <a:pt x="146685" y="157448"/>
                  </a:lnTo>
                  <a:lnTo>
                    <a:pt x="171736" y="164878"/>
                  </a:lnTo>
                  <a:lnTo>
                    <a:pt x="187833" y="175451"/>
                  </a:lnTo>
                  <a:lnTo>
                    <a:pt x="204311" y="181832"/>
                  </a:lnTo>
                  <a:lnTo>
                    <a:pt x="221456" y="183928"/>
                  </a:lnTo>
                  <a:lnTo>
                    <a:pt x="242792" y="186500"/>
                  </a:lnTo>
                  <a:lnTo>
                    <a:pt x="249174" y="204597"/>
                  </a:lnTo>
                  <a:lnTo>
                    <a:pt x="268415" y="224219"/>
                  </a:lnTo>
                  <a:lnTo>
                    <a:pt x="284512" y="234791"/>
                  </a:lnTo>
                  <a:lnTo>
                    <a:pt x="291465" y="248603"/>
                  </a:lnTo>
                  <a:lnTo>
                    <a:pt x="302133" y="267176"/>
                  </a:lnTo>
                  <a:lnTo>
                    <a:pt x="313849" y="277273"/>
                  </a:lnTo>
                  <a:lnTo>
                    <a:pt x="313849" y="277273"/>
                  </a:lnTo>
                  <a:lnTo>
                    <a:pt x="313849" y="2772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4C17F34-10F3-37BB-D75A-B02A4F200AE7}"/>
                </a:ext>
              </a:extLst>
            </p:cNvPr>
            <p:cNvSpPr/>
            <p:nvPr/>
          </p:nvSpPr>
          <p:spPr>
            <a:xfrm>
              <a:off x="4520111" y="1063965"/>
              <a:ext cx="990301" cy="897590"/>
            </a:xfrm>
            <a:custGeom>
              <a:avLst/>
              <a:gdLst>
                <a:gd name="connsiteX0" fmla="*/ 243840 w 588073"/>
                <a:gd name="connsiteY0" fmla="*/ 533019 h 533018"/>
                <a:gd name="connsiteX1" fmla="*/ 342329 w 588073"/>
                <a:gd name="connsiteY1" fmla="*/ 506159 h 533018"/>
                <a:gd name="connsiteX2" fmla="*/ 364713 w 588073"/>
                <a:gd name="connsiteY2" fmla="*/ 500253 h 533018"/>
                <a:gd name="connsiteX3" fmla="*/ 387572 w 588073"/>
                <a:gd name="connsiteY3" fmla="*/ 490061 h 533018"/>
                <a:gd name="connsiteX4" fmla="*/ 472154 w 588073"/>
                <a:gd name="connsiteY4" fmla="*/ 435483 h 533018"/>
                <a:gd name="connsiteX5" fmla="*/ 507873 w 588073"/>
                <a:gd name="connsiteY5" fmla="*/ 426911 h 533018"/>
                <a:gd name="connsiteX6" fmla="*/ 519494 w 588073"/>
                <a:gd name="connsiteY6" fmla="*/ 402336 h 533018"/>
                <a:gd name="connsiteX7" fmla="*/ 542354 w 588073"/>
                <a:gd name="connsiteY7" fmla="*/ 392144 h 533018"/>
                <a:gd name="connsiteX8" fmla="*/ 553498 w 588073"/>
                <a:gd name="connsiteY8" fmla="*/ 371856 h 533018"/>
                <a:gd name="connsiteX9" fmla="*/ 565214 w 588073"/>
                <a:gd name="connsiteY9" fmla="*/ 347282 h 533018"/>
                <a:gd name="connsiteX10" fmla="*/ 588074 w 588073"/>
                <a:gd name="connsiteY10" fmla="*/ 337090 h 533018"/>
                <a:gd name="connsiteX11" fmla="*/ 550164 w 588073"/>
                <a:gd name="connsiteY11" fmla="*/ 224123 h 533018"/>
                <a:gd name="connsiteX12" fmla="*/ 482441 w 588073"/>
                <a:gd name="connsiteY12" fmla="*/ 142018 h 533018"/>
                <a:gd name="connsiteX13" fmla="*/ 465868 w 588073"/>
                <a:gd name="connsiteY13" fmla="*/ 100965 h 533018"/>
                <a:gd name="connsiteX14" fmla="*/ 448819 w 588073"/>
                <a:gd name="connsiteY14" fmla="*/ 98869 h 533018"/>
                <a:gd name="connsiteX15" fmla="*/ 403479 w 588073"/>
                <a:gd name="connsiteY15" fmla="*/ 45625 h 533018"/>
                <a:gd name="connsiteX16" fmla="*/ 388049 w 588073"/>
                <a:gd name="connsiteY16" fmla="*/ 30671 h 533018"/>
                <a:gd name="connsiteX17" fmla="*/ 371570 w 588073"/>
                <a:gd name="connsiteY17" fmla="*/ 24289 h 533018"/>
                <a:gd name="connsiteX18" fmla="*/ 353949 w 588073"/>
                <a:gd name="connsiteY18" fmla="*/ 26479 h 533018"/>
                <a:gd name="connsiteX19" fmla="*/ 324136 w 588073"/>
                <a:gd name="connsiteY19" fmla="*/ 22860 h 533018"/>
                <a:gd name="connsiteX20" fmla="*/ 303372 w 588073"/>
                <a:gd name="connsiteY20" fmla="*/ 15907 h 533018"/>
                <a:gd name="connsiteX21" fmla="*/ 277845 w 588073"/>
                <a:gd name="connsiteY21" fmla="*/ 12764 h 533018"/>
                <a:gd name="connsiteX22" fmla="*/ 260223 w 588073"/>
                <a:gd name="connsiteY22" fmla="*/ 14954 h 533018"/>
                <a:gd name="connsiteX23" fmla="*/ 244793 w 588073"/>
                <a:gd name="connsiteY23" fmla="*/ 0 h 533018"/>
                <a:gd name="connsiteX24" fmla="*/ 229362 w 588073"/>
                <a:gd name="connsiteY24" fmla="*/ 19812 h 533018"/>
                <a:gd name="connsiteX25" fmla="*/ 211265 w 588073"/>
                <a:gd name="connsiteY25" fmla="*/ 26194 h 533018"/>
                <a:gd name="connsiteX26" fmla="*/ 196406 w 588073"/>
                <a:gd name="connsiteY26" fmla="*/ 41719 h 533018"/>
                <a:gd name="connsiteX27" fmla="*/ 175070 w 588073"/>
                <a:gd name="connsiteY27" fmla="*/ 39052 h 533018"/>
                <a:gd name="connsiteX28" fmla="*/ 147447 w 588073"/>
                <a:gd name="connsiteY28" fmla="*/ 53054 h 533018"/>
                <a:gd name="connsiteX29" fmla="*/ 121349 w 588073"/>
                <a:gd name="connsiteY29" fmla="*/ 88773 h 533018"/>
                <a:gd name="connsiteX30" fmla="*/ 40481 w 588073"/>
                <a:gd name="connsiteY30" fmla="*/ 78772 h 533018"/>
                <a:gd name="connsiteX31" fmla="*/ 28194 w 588073"/>
                <a:gd name="connsiteY31" fmla="*/ 107633 h 533018"/>
                <a:gd name="connsiteX32" fmla="*/ 29813 w 588073"/>
                <a:gd name="connsiteY32" fmla="*/ 129540 h 533018"/>
                <a:gd name="connsiteX33" fmla="*/ 32576 w 588073"/>
                <a:gd name="connsiteY33" fmla="*/ 142875 h 533018"/>
                <a:gd name="connsiteX34" fmla="*/ 25622 w 588073"/>
                <a:gd name="connsiteY34" fmla="*/ 163640 h 533018"/>
                <a:gd name="connsiteX35" fmla="*/ 15050 w 588073"/>
                <a:gd name="connsiteY35" fmla="*/ 214408 h 533018"/>
                <a:gd name="connsiteX36" fmla="*/ 20384 w 588073"/>
                <a:gd name="connsiteY36" fmla="*/ 241078 h 533018"/>
                <a:gd name="connsiteX37" fmla="*/ 10287 w 588073"/>
                <a:gd name="connsiteY37" fmla="*/ 252794 h 533018"/>
                <a:gd name="connsiteX38" fmla="*/ 26384 w 588073"/>
                <a:gd name="connsiteY38" fmla="*/ 298133 h 533018"/>
                <a:gd name="connsiteX39" fmla="*/ 32195 w 588073"/>
                <a:gd name="connsiteY39" fmla="*/ 320516 h 533018"/>
                <a:gd name="connsiteX40" fmla="*/ 62008 w 588073"/>
                <a:gd name="connsiteY40" fmla="*/ 324231 h 533018"/>
                <a:gd name="connsiteX41" fmla="*/ 50388 w 588073"/>
                <a:gd name="connsiteY41" fmla="*/ 348806 h 533018"/>
                <a:gd name="connsiteX42" fmla="*/ 52483 w 588073"/>
                <a:gd name="connsiteY42" fmla="*/ 366332 h 533018"/>
                <a:gd name="connsiteX43" fmla="*/ 45625 w 588073"/>
                <a:gd name="connsiteY43" fmla="*/ 387191 h 533018"/>
                <a:gd name="connsiteX44" fmla="*/ 33433 w 588073"/>
                <a:gd name="connsiteY44" fmla="*/ 450723 h 533018"/>
                <a:gd name="connsiteX45" fmla="*/ 10573 w 588073"/>
                <a:gd name="connsiteY45" fmla="*/ 460915 h 533018"/>
                <a:gd name="connsiteX46" fmla="*/ 0 w 588073"/>
                <a:gd name="connsiteY46" fmla="*/ 476917 h 533018"/>
                <a:gd name="connsiteX47" fmla="*/ 25528 w 588073"/>
                <a:gd name="connsiteY47" fmla="*/ 480060 h 533018"/>
                <a:gd name="connsiteX48" fmla="*/ 18098 w 588073"/>
                <a:gd name="connsiteY48" fmla="*/ 505206 h 533018"/>
                <a:gd name="connsiteX49" fmla="*/ 169831 w 588073"/>
                <a:gd name="connsiteY49" fmla="*/ 502253 h 533018"/>
                <a:gd name="connsiteX50" fmla="*/ 185833 w 588073"/>
                <a:gd name="connsiteY50" fmla="*/ 512826 h 533018"/>
                <a:gd name="connsiteX51" fmla="*/ 208217 w 588073"/>
                <a:gd name="connsiteY51" fmla="*/ 506921 h 533018"/>
                <a:gd name="connsiteX52" fmla="*/ 230505 w 588073"/>
                <a:gd name="connsiteY52" fmla="*/ 501015 h 533018"/>
                <a:gd name="connsiteX53" fmla="*/ 237459 w 588073"/>
                <a:gd name="connsiteY53" fmla="*/ 514922 h 533018"/>
                <a:gd name="connsiteX54" fmla="*/ 243840 w 588073"/>
                <a:gd name="connsiteY54" fmla="*/ 533019 h 533018"/>
                <a:gd name="connsiteX55" fmla="*/ 243840 w 588073"/>
                <a:gd name="connsiteY55" fmla="*/ 533019 h 533018"/>
                <a:gd name="connsiteX56" fmla="*/ 243840 w 588073"/>
                <a:gd name="connsiteY56" fmla="*/ 533019 h 53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88073" h="533018">
                  <a:moveTo>
                    <a:pt x="243840" y="533019"/>
                  </a:moveTo>
                  <a:lnTo>
                    <a:pt x="342329" y="506159"/>
                  </a:lnTo>
                  <a:lnTo>
                    <a:pt x="364713" y="500253"/>
                  </a:lnTo>
                  <a:lnTo>
                    <a:pt x="387572" y="490061"/>
                  </a:lnTo>
                  <a:lnTo>
                    <a:pt x="472154" y="435483"/>
                  </a:lnTo>
                  <a:lnTo>
                    <a:pt x="507873" y="426911"/>
                  </a:lnTo>
                  <a:lnTo>
                    <a:pt x="519494" y="402336"/>
                  </a:lnTo>
                  <a:lnTo>
                    <a:pt x="542354" y="392144"/>
                  </a:lnTo>
                  <a:lnTo>
                    <a:pt x="553498" y="371856"/>
                  </a:lnTo>
                  <a:lnTo>
                    <a:pt x="565214" y="347282"/>
                  </a:lnTo>
                  <a:lnTo>
                    <a:pt x="588074" y="337090"/>
                  </a:lnTo>
                  <a:lnTo>
                    <a:pt x="550164" y="224123"/>
                  </a:lnTo>
                  <a:lnTo>
                    <a:pt x="482441" y="142018"/>
                  </a:lnTo>
                  <a:lnTo>
                    <a:pt x="465868" y="100965"/>
                  </a:lnTo>
                  <a:lnTo>
                    <a:pt x="448819" y="98869"/>
                  </a:lnTo>
                  <a:lnTo>
                    <a:pt x="403479" y="45625"/>
                  </a:lnTo>
                  <a:lnTo>
                    <a:pt x="388049" y="30671"/>
                  </a:lnTo>
                  <a:lnTo>
                    <a:pt x="371570" y="24289"/>
                  </a:lnTo>
                  <a:lnTo>
                    <a:pt x="353949" y="26479"/>
                  </a:lnTo>
                  <a:lnTo>
                    <a:pt x="324136" y="22860"/>
                  </a:lnTo>
                  <a:lnTo>
                    <a:pt x="303372" y="15907"/>
                  </a:lnTo>
                  <a:lnTo>
                    <a:pt x="277845" y="12764"/>
                  </a:lnTo>
                  <a:lnTo>
                    <a:pt x="260223" y="14954"/>
                  </a:lnTo>
                  <a:lnTo>
                    <a:pt x="244793" y="0"/>
                  </a:lnTo>
                  <a:lnTo>
                    <a:pt x="229362" y="19812"/>
                  </a:lnTo>
                  <a:lnTo>
                    <a:pt x="211265" y="26194"/>
                  </a:lnTo>
                  <a:lnTo>
                    <a:pt x="196406" y="41719"/>
                  </a:lnTo>
                  <a:lnTo>
                    <a:pt x="175070" y="39052"/>
                  </a:lnTo>
                  <a:lnTo>
                    <a:pt x="147447" y="53054"/>
                  </a:lnTo>
                  <a:lnTo>
                    <a:pt x="121349" y="88773"/>
                  </a:lnTo>
                  <a:lnTo>
                    <a:pt x="40481" y="78772"/>
                  </a:lnTo>
                  <a:lnTo>
                    <a:pt x="28194" y="107633"/>
                  </a:lnTo>
                  <a:lnTo>
                    <a:pt x="29813" y="129540"/>
                  </a:lnTo>
                  <a:lnTo>
                    <a:pt x="32576" y="142875"/>
                  </a:lnTo>
                  <a:lnTo>
                    <a:pt x="25622" y="163640"/>
                  </a:lnTo>
                  <a:lnTo>
                    <a:pt x="15050" y="214408"/>
                  </a:lnTo>
                  <a:lnTo>
                    <a:pt x="20384" y="241078"/>
                  </a:lnTo>
                  <a:lnTo>
                    <a:pt x="10287" y="252794"/>
                  </a:lnTo>
                  <a:lnTo>
                    <a:pt x="26384" y="298133"/>
                  </a:lnTo>
                  <a:lnTo>
                    <a:pt x="32195" y="320516"/>
                  </a:lnTo>
                  <a:lnTo>
                    <a:pt x="62008" y="324231"/>
                  </a:lnTo>
                  <a:lnTo>
                    <a:pt x="50388" y="348806"/>
                  </a:lnTo>
                  <a:lnTo>
                    <a:pt x="52483" y="366332"/>
                  </a:lnTo>
                  <a:lnTo>
                    <a:pt x="45625" y="387191"/>
                  </a:lnTo>
                  <a:lnTo>
                    <a:pt x="33433" y="450723"/>
                  </a:lnTo>
                  <a:lnTo>
                    <a:pt x="10573" y="460915"/>
                  </a:lnTo>
                  <a:lnTo>
                    <a:pt x="0" y="476917"/>
                  </a:lnTo>
                  <a:lnTo>
                    <a:pt x="25528" y="480060"/>
                  </a:lnTo>
                  <a:lnTo>
                    <a:pt x="18098" y="505206"/>
                  </a:lnTo>
                  <a:lnTo>
                    <a:pt x="169831" y="502253"/>
                  </a:lnTo>
                  <a:lnTo>
                    <a:pt x="185833" y="512826"/>
                  </a:lnTo>
                  <a:lnTo>
                    <a:pt x="208217" y="506921"/>
                  </a:lnTo>
                  <a:lnTo>
                    <a:pt x="230505" y="501015"/>
                  </a:lnTo>
                  <a:lnTo>
                    <a:pt x="237459" y="514922"/>
                  </a:lnTo>
                  <a:lnTo>
                    <a:pt x="243840" y="533019"/>
                  </a:lnTo>
                  <a:lnTo>
                    <a:pt x="243840" y="533019"/>
                  </a:lnTo>
                  <a:lnTo>
                    <a:pt x="243840" y="53301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027DE690-1C63-761B-D19B-9AB6301D07A2}"/>
                </a:ext>
              </a:extLst>
            </p:cNvPr>
            <p:cNvSpPr/>
            <p:nvPr/>
          </p:nvSpPr>
          <p:spPr>
            <a:xfrm>
              <a:off x="4781241" y="203264"/>
              <a:ext cx="771677" cy="939456"/>
            </a:xfrm>
            <a:custGeom>
              <a:avLst/>
              <a:gdLst>
                <a:gd name="connsiteX0" fmla="*/ 40291 w 458247"/>
                <a:gd name="connsiteY0" fmla="*/ 557879 h 557879"/>
                <a:gd name="connsiteX1" fmla="*/ 54673 w 458247"/>
                <a:gd name="connsiteY1" fmla="*/ 546735 h 557879"/>
                <a:gd name="connsiteX2" fmla="*/ 69152 w 458247"/>
                <a:gd name="connsiteY2" fmla="*/ 535496 h 557879"/>
                <a:gd name="connsiteX3" fmla="*/ 79820 w 458247"/>
                <a:gd name="connsiteY3" fmla="*/ 519493 h 557879"/>
                <a:gd name="connsiteX4" fmla="*/ 100679 w 458247"/>
                <a:gd name="connsiteY4" fmla="*/ 526447 h 557879"/>
                <a:gd name="connsiteX5" fmla="*/ 120968 w 458247"/>
                <a:gd name="connsiteY5" fmla="*/ 537591 h 557879"/>
                <a:gd name="connsiteX6" fmla="*/ 135445 w 458247"/>
                <a:gd name="connsiteY6" fmla="*/ 526447 h 557879"/>
                <a:gd name="connsiteX7" fmla="*/ 153067 w 458247"/>
                <a:gd name="connsiteY7" fmla="*/ 524256 h 557879"/>
                <a:gd name="connsiteX8" fmla="*/ 159544 w 458247"/>
                <a:gd name="connsiteY8" fmla="*/ 542354 h 557879"/>
                <a:gd name="connsiteX9" fmla="*/ 182499 w 458247"/>
                <a:gd name="connsiteY9" fmla="*/ 532257 h 557879"/>
                <a:gd name="connsiteX10" fmla="*/ 203359 w 458247"/>
                <a:gd name="connsiteY10" fmla="*/ 539115 h 557879"/>
                <a:gd name="connsiteX11" fmla="*/ 214503 w 458247"/>
                <a:gd name="connsiteY11" fmla="*/ 518922 h 557879"/>
                <a:gd name="connsiteX12" fmla="*/ 217170 w 458247"/>
                <a:gd name="connsiteY12" fmla="*/ 497586 h 557879"/>
                <a:gd name="connsiteX13" fmla="*/ 210693 w 458247"/>
                <a:gd name="connsiteY13" fmla="*/ 479489 h 557879"/>
                <a:gd name="connsiteX14" fmla="*/ 208502 w 458247"/>
                <a:gd name="connsiteY14" fmla="*/ 461963 h 557879"/>
                <a:gd name="connsiteX15" fmla="*/ 219170 w 458247"/>
                <a:gd name="connsiteY15" fmla="*/ 445961 h 557879"/>
                <a:gd name="connsiteX16" fmla="*/ 230410 w 458247"/>
                <a:gd name="connsiteY16" fmla="*/ 425768 h 557879"/>
                <a:gd name="connsiteX17" fmla="*/ 237839 w 458247"/>
                <a:gd name="connsiteY17" fmla="*/ 400717 h 557879"/>
                <a:gd name="connsiteX18" fmla="*/ 240982 w 458247"/>
                <a:gd name="connsiteY18" fmla="*/ 375190 h 557879"/>
                <a:gd name="connsiteX19" fmla="*/ 255841 w 458247"/>
                <a:gd name="connsiteY19" fmla="*/ 359664 h 557879"/>
                <a:gd name="connsiteX20" fmla="*/ 276796 w 458247"/>
                <a:gd name="connsiteY20" fmla="*/ 366617 h 557879"/>
                <a:gd name="connsiteX21" fmla="*/ 295942 w 458247"/>
                <a:gd name="connsiteY21" fmla="*/ 351663 h 557879"/>
                <a:gd name="connsiteX22" fmla="*/ 317373 w 458247"/>
                <a:gd name="connsiteY22" fmla="*/ 354330 h 557879"/>
                <a:gd name="connsiteX23" fmla="*/ 329089 w 458247"/>
                <a:gd name="connsiteY23" fmla="*/ 329851 h 557879"/>
                <a:gd name="connsiteX24" fmla="*/ 344043 w 458247"/>
                <a:gd name="connsiteY24" fmla="*/ 314420 h 557879"/>
                <a:gd name="connsiteX25" fmla="*/ 366426 w 458247"/>
                <a:gd name="connsiteY25" fmla="*/ 308515 h 557879"/>
                <a:gd name="connsiteX26" fmla="*/ 377095 w 458247"/>
                <a:gd name="connsiteY26" fmla="*/ 292513 h 557879"/>
                <a:gd name="connsiteX27" fmla="*/ 391001 w 458247"/>
                <a:gd name="connsiteY27" fmla="*/ 285560 h 557879"/>
                <a:gd name="connsiteX28" fmla="*/ 388811 w 458247"/>
                <a:gd name="connsiteY28" fmla="*/ 268034 h 557879"/>
                <a:gd name="connsiteX29" fmla="*/ 410718 w 458247"/>
                <a:gd name="connsiteY29" fmla="*/ 266414 h 557879"/>
                <a:gd name="connsiteX30" fmla="*/ 428910 w 458247"/>
                <a:gd name="connsiteY30" fmla="*/ 260033 h 557879"/>
                <a:gd name="connsiteX31" fmla="*/ 458248 w 458247"/>
                <a:gd name="connsiteY31" fmla="*/ 233363 h 557879"/>
                <a:gd name="connsiteX32" fmla="*/ 452342 w 458247"/>
                <a:gd name="connsiteY32" fmla="*/ 210979 h 557879"/>
                <a:gd name="connsiteX33" fmla="*/ 425005 w 458247"/>
                <a:gd name="connsiteY33" fmla="*/ 186023 h 557879"/>
                <a:gd name="connsiteX34" fmla="*/ 404526 w 458247"/>
                <a:gd name="connsiteY34" fmla="*/ 105728 h 557879"/>
                <a:gd name="connsiteX35" fmla="*/ 394335 w 458247"/>
                <a:gd name="connsiteY35" fmla="*/ 82772 h 557879"/>
                <a:gd name="connsiteX36" fmla="*/ 334899 w 458247"/>
                <a:gd name="connsiteY36" fmla="*/ 71152 h 557879"/>
                <a:gd name="connsiteX37" fmla="*/ 303848 w 458247"/>
                <a:gd name="connsiteY37" fmla="*/ 41339 h 557879"/>
                <a:gd name="connsiteX38" fmla="*/ 275463 w 458247"/>
                <a:gd name="connsiteY38" fmla="*/ 24956 h 557879"/>
                <a:gd name="connsiteX39" fmla="*/ 259461 w 458247"/>
                <a:gd name="connsiteY39" fmla="*/ 14288 h 557879"/>
                <a:gd name="connsiteX40" fmla="*/ 212884 w 458247"/>
                <a:gd name="connsiteY40" fmla="*/ 4191 h 557879"/>
                <a:gd name="connsiteX41" fmla="*/ 178689 w 458247"/>
                <a:gd name="connsiteY41" fmla="*/ 0 h 557879"/>
                <a:gd name="connsiteX42" fmla="*/ 156210 w 458247"/>
                <a:gd name="connsiteY42" fmla="*/ 5906 h 557879"/>
                <a:gd name="connsiteX43" fmla="*/ 124206 w 458247"/>
                <a:gd name="connsiteY43" fmla="*/ 19241 h 557879"/>
                <a:gd name="connsiteX44" fmla="*/ 102775 w 458247"/>
                <a:gd name="connsiteY44" fmla="*/ 16574 h 557879"/>
                <a:gd name="connsiteX45" fmla="*/ 83058 w 458247"/>
                <a:gd name="connsiteY45" fmla="*/ 35719 h 557879"/>
                <a:gd name="connsiteX46" fmla="*/ 76676 w 458247"/>
                <a:gd name="connsiteY46" fmla="*/ 52292 h 557879"/>
                <a:gd name="connsiteX47" fmla="*/ 69723 w 458247"/>
                <a:gd name="connsiteY47" fmla="*/ 73057 h 557879"/>
                <a:gd name="connsiteX48" fmla="*/ 46767 w 458247"/>
                <a:gd name="connsiteY48" fmla="*/ 83153 h 557879"/>
                <a:gd name="connsiteX49" fmla="*/ 35623 w 458247"/>
                <a:gd name="connsiteY49" fmla="*/ 103346 h 557879"/>
                <a:gd name="connsiteX50" fmla="*/ 17621 w 458247"/>
                <a:gd name="connsiteY50" fmla="*/ 213551 h 557879"/>
                <a:gd name="connsiteX51" fmla="*/ 0 w 458247"/>
                <a:gd name="connsiteY51" fmla="*/ 215741 h 557879"/>
                <a:gd name="connsiteX52" fmla="*/ 1334 w 458247"/>
                <a:gd name="connsiteY52" fmla="*/ 345567 h 557879"/>
                <a:gd name="connsiteX53" fmla="*/ 13240 w 458247"/>
                <a:gd name="connsiteY53" fmla="*/ 390239 h 557879"/>
                <a:gd name="connsiteX54" fmla="*/ 30480 w 458247"/>
                <a:gd name="connsiteY54" fmla="*/ 461582 h 557879"/>
                <a:gd name="connsiteX55" fmla="*/ 36957 w 458247"/>
                <a:gd name="connsiteY55" fmla="*/ 479679 h 557879"/>
                <a:gd name="connsiteX56" fmla="*/ 2857 w 458247"/>
                <a:gd name="connsiteY56" fmla="*/ 544640 h 557879"/>
                <a:gd name="connsiteX57" fmla="*/ 40291 w 458247"/>
                <a:gd name="connsiteY57" fmla="*/ 557879 h 557879"/>
                <a:gd name="connsiteX58" fmla="*/ 40291 w 458247"/>
                <a:gd name="connsiteY58" fmla="*/ 557879 h 557879"/>
                <a:gd name="connsiteX59" fmla="*/ 40291 w 458247"/>
                <a:gd name="connsiteY59" fmla="*/ 557879 h 55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458247" h="557879">
                  <a:moveTo>
                    <a:pt x="40291" y="557879"/>
                  </a:moveTo>
                  <a:lnTo>
                    <a:pt x="54673" y="546735"/>
                  </a:lnTo>
                  <a:lnTo>
                    <a:pt x="69152" y="535496"/>
                  </a:lnTo>
                  <a:lnTo>
                    <a:pt x="79820" y="519493"/>
                  </a:lnTo>
                  <a:lnTo>
                    <a:pt x="100679" y="526447"/>
                  </a:lnTo>
                  <a:lnTo>
                    <a:pt x="120968" y="537591"/>
                  </a:lnTo>
                  <a:lnTo>
                    <a:pt x="135445" y="526447"/>
                  </a:lnTo>
                  <a:lnTo>
                    <a:pt x="153067" y="524256"/>
                  </a:lnTo>
                  <a:lnTo>
                    <a:pt x="159544" y="542354"/>
                  </a:lnTo>
                  <a:lnTo>
                    <a:pt x="182499" y="532257"/>
                  </a:lnTo>
                  <a:lnTo>
                    <a:pt x="203359" y="539115"/>
                  </a:lnTo>
                  <a:lnTo>
                    <a:pt x="214503" y="518922"/>
                  </a:lnTo>
                  <a:lnTo>
                    <a:pt x="217170" y="497586"/>
                  </a:lnTo>
                  <a:lnTo>
                    <a:pt x="210693" y="479489"/>
                  </a:lnTo>
                  <a:lnTo>
                    <a:pt x="208502" y="461963"/>
                  </a:lnTo>
                  <a:lnTo>
                    <a:pt x="219170" y="445961"/>
                  </a:lnTo>
                  <a:lnTo>
                    <a:pt x="230410" y="425768"/>
                  </a:lnTo>
                  <a:lnTo>
                    <a:pt x="237839" y="400717"/>
                  </a:lnTo>
                  <a:lnTo>
                    <a:pt x="240982" y="375190"/>
                  </a:lnTo>
                  <a:lnTo>
                    <a:pt x="255841" y="359664"/>
                  </a:lnTo>
                  <a:lnTo>
                    <a:pt x="276796" y="366617"/>
                  </a:lnTo>
                  <a:lnTo>
                    <a:pt x="295942" y="351663"/>
                  </a:lnTo>
                  <a:lnTo>
                    <a:pt x="317373" y="354330"/>
                  </a:lnTo>
                  <a:lnTo>
                    <a:pt x="329089" y="329851"/>
                  </a:lnTo>
                  <a:lnTo>
                    <a:pt x="344043" y="314420"/>
                  </a:lnTo>
                  <a:lnTo>
                    <a:pt x="366426" y="308515"/>
                  </a:lnTo>
                  <a:lnTo>
                    <a:pt x="377095" y="292513"/>
                  </a:lnTo>
                  <a:lnTo>
                    <a:pt x="391001" y="285560"/>
                  </a:lnTo>
                  <a:lnTo>
                    <a:pt x="388811" y="268034"/>
                  </a:lnTo>
                  <a:lnTo>
                    <a:pt x="410718" y="266414"/>
                  </a:lnTo>
                  <a:lnTo>
                    <a:pt x="428910" y="260033"/>
                  </a:lnTo>
                  <a:lnTo>
                    <a:pt x="458248" y="233363"/>
                  </a:lnTo>
                  <a:lnTo>
                    <a:pt x="452342" y="210979"/>
                  </a:lnTo>
                  <a:lnTo>
                    <a:pt x="425005" y="186023"/>
                  </a:lnTo>
                  <a:lnTo>
                    <a:pt x="404526" y="105728"/>
                  </a:lnTo>
                  <a:lnTo>
                    <a:pt x="394335" y="82772"/>
                  </a:lnTo>
                  <a:lnTo>
                    <a:pt x="334899" y="71152"/>
                  </a:lnTo>
                  <a:lnTo>
                    <a:pt x="303848" y="41339"/>
                  </a:lnTo>
                  <a:lnTo>
                    <a:pt x="275463" y="24956"/>
                  </a:lnTo>
                  <a:lnTo>
                    <a:pt x="259461" y="14288"/>
                  </a:lnTo>
                  <a:lnTo>
                    <a:pt x="212884" y="4191"/>
                  </a:lnTo>
                  <a:lnTo>
                    <a:pt x="178689" y="0"/>
                  </a:lnTo>
                  <a:lnTo>
                    <a:pt x="156210" y="5906"/>
                  </a:lnTo>
                  <a:lnTo>
                    <a:pt x="124206" y="19241"/>
                  </a:lnTo>
                  <a:lnTo>
                    <a:pt x="102775" y="16574"/>
                  </a:lnTo>
                  <a:lnTo>
                    <a:pt x="83058" y="35719"/>
                  </a:lnTo>
                  <a:lnTo>
                    <a:pt x="76676" y="52292"/>
                  </a:lnTo>
                  <a:lnTo>
                    <a:pt x="69723" y="73057"/>
                  </a:lnTo>
                  <a:lnTo>
                    <a:pt x="46767" y="83153"/>
                  </a:lnTo>
                  <a:lnTo>
                    <a:pt x="35623" y="103346"/>
                  </a:lnTo>
                  <a:lnTo>
                    <a:pt x="17621" y="213551"/>
                  </a:lnTo>
                  <a:lnTo>
                    <a:pt x="0" y="215741"/>
                  </a:lnTo>
                  <a:lnTo>
                    <a:pt x="1334" y="345567"/>
                  </a:lnTo>
                  <a:lnTo>
                    <a:pt x="13240" y="390239"/>
                  </a:lnTo>
                  <a:lnTo>
                    <a:pt x="30480" y="461582"/>
                  </a:lnTo>
                  <a:lnTo>
                    <a:pt x="36957" y="479679"/>
                  </a:lnTo>
                  <a:lnTo>
                    <a:pt x="2857" y="544640"/>
                  </a:lnTo>
                  <a:lnTo>
                    <a:pt x="40291" y="557879"/>
                  </a:lnTo>
                  <a:lnTo>
                    <a:pt x="40291" y="557879"/>
                  </a:lnTo>
                  <a:lnTo>
                    <a:pt x="40291" y="5578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EBF18335-2434-1A02-38D0-B0FCE7C99959}"/>
                </a:ext>
              </a:extLst>
            </p:cNvPr>
            <p:cNvSpPr/>
            <p:nvPr/>
          </p:nvSpPr>
          <p:spPr>
            <a:xfrm>
              <a:off x="5677229" y="1634663"/>
              <a:ext cx="749222" cy="620423"/>
            </a:xfrm>
            <a:custGeom>
              <a:avLst/>
              <a:gdLst>
                <a:gd name="connsiteX0" fmla="*/ 391859 w 444912"/>
                <a:gd name="connsiteY0" fmla="*/ 366236 h 368427"/>
                <a:gd name="connsiteX1" fmla="*/ 424244 w 444912"/>
                <a:gd name="connsiteY1" fmla="*/ 348615 h 368427"/>
                <a:gd name="connsiteX2" fmla="*/ 434816 w 444912"/>
                <a:gd name="connsiteY2" fmla="*/ 332613 h 368427"/>
                <a:gd name="connsiteX3" fmla="*/ 444913 w 444912"/>
                <a:gd name="connsiteY3" fmla="*/ 320897 h 368427"/>
                <a:gd name="connsiteX4" fmla="*/ 443865 w 444912"/>
                <a:gd name="connsiteY4" fmla="*/ 294799 h 368427"/>
                <a:gd name="connsiteX5" fmla="*/ 427863 w 444912"/>
                <a:gd name="connsiteY5" fmla="*/ 284131 h 368427"/>
                <a:gd name="connsiteX6" fmla="*/ 416719 w 444912"/>
                <a:gd name="connsiteY6" fmla="*/ 269748 h 368427"/>
                <a:gd name="connsiteX7" fmla="*/ 415100 w 444912"/>
                <a:gd name="connsiteY7" fmla="*/ 247840 h 368427"/>
                <a:gd name="connsiteX8" fmla="*/ 408147 w 444912"/>
                <a:gd name="connsiteY8" fmla="*/ 234029 h 368427"/>
                <a:gd name="connsiteX9" fmla="*/ 406527 w 444912"/>
                <a:gd name="connsiteY9" fmla="*/ 212122 h 368427"/>
                <a:gd name="connsiteX10" fmla="*/ 417672 w 444912"/>
                <a:gd name="connsiteY10" fmla="*/ 191833 h 368427"/>
                <a:gd name="connsiteX11" fmla="*/ 416052 w 444912"/>
                <a:gd name="connsiteY11" fmla="*/ 169926 h 368427"/>
                <a:gd name="connsiteX12" fmla="*/ 404908 w 444912"/>
                <a:gd name="connsiteY12" fmla="*/ 155543 h 368427"/>
                <a:gd name="connsiteX13" fmla="*/ 407575 w 444912"/>
                <a:gd name="connsiteY13" fmla="*/ 134207 h 368427"/>
                <a:gd name="connsiteX14" fmla="*/ 379857 w 444912"/>
                <a:gd name="connsiteY14" fmla="*/ 78772 h 368427"/>
                <a:gd name="connsiteX15" fmla="*/ 356997 w 444912"/>
                <a:gd name="connsiteY15" fmla="*/ 54292 h 368427"/>
                <a:gd name="connsiteX16" fmla="*/ 342615 w 444912"/>
                <a:gd name="connsiteY16" fmla="*/ 30861 h 368427"/>
                <a:gd name="connsiteX17" fmla="*/ 319754 w 444912"/>
                <a:gd name="connsiteY17" fmla="*/ 6382 h 368427"/>
                <a:gd name="connsiteX18" fmla="*/ 303276 w 444912"/>
                <a:gd name="connsiteY18" fmla="*/ 0 h 368427"/>
                <a:gd name="connsiteX19" fmla="*/ 300133 w 444912"/>
                <a:gd name="connsiteY19" fmla="*/ 25622 h 368427"/>
                <a:gd name="connsiteX20" fmla="*/ 283083 w 444912"/>
                <a:gd name="connsiteY20" fmla="*/ 23527 h 368427"/>
                <a:gd name="connsiteX21" fmla="*/ 257556 w 444912"/>
                <a:gd name="connsiteY21" fmla="*/ 20383 h 368427"/>
                <a:gd name="connsiteX22" fmla="*/ 243174 w 444912"/>
                <a:gd name="connsiteY22" fmla="*/ 31623 h 368427"/>
                <a:gd name="connsiteX23" fmla="*/ 244793 w 444912"/>
                <a:gd name="connsiteY23" fmla="*/ 53531 h 368427"/>
                <a:gd name="connsiteX24" fmla="*/ 242125 w 444912"/>
                <a:gd name="connsiteY24" fmla="*/ 74867 h 368427"/>
                <a:gd name="connsiteX25" fmla="*/ 217647 w 444912"/>
                <a:gd name="connsiteY25" fmla="*/ 97822 h 368427"/>
                <a:gd name="connsiteX26" fmla="*/ 201739 w 444912"/>
                <a:gd name="connsiteY26" fmla="*/ 121825 h 368427"/>
                <a:gd name="connsiteX27" fmla="*/ 203931 w 444912"/>
                <a:gd name="connsiteY27" fmla="*/ 139446 h 368427"/>
                <a:gd name="connsiteX28" fmla="*/ 196501 w 444912"/>
                <a:gd name="connsiteY28" fmla="*/ 164497 h 368427"/>
                <a:gd name="connsiteX29" fmla="*/ 180023 w 444912"/>
                <a:gd name="connsiteY29" fmla="*/ 158115 h 368427"/>
                <a:gd name="connsiteX30" fmla="*/ 162496 w 444912"/>
                <a:gd name="connsiteY30" fmla="*/ 160306 h 368427"/>
                <a:gd name="connsiteX31" fmla="*/ 159830 w 444912"/>
                <a:gd name="connsiteY31" fmla="*/ 181642 h 368427"/>
                <a:gd name="connsiteX32" fmla="*/ 141732 w 444912"/>
                <a:gd name="connsiteY32" fmla="*/ 188119 h 368427"/>
                <a:gd name="connsiteX33" fmla="*/ 119444 w 444912"/>
                <a:gd name="connsiteY33" fmla="*/ 194024 h 368427"/>
                <a:gd name="connsiteX34" fmla="*/ 88678 w 444912"/>
                <a:gd name="connsiteY34" fmla="*/ 233553 h 368427"/>
                <a:gd name="connsiteX35" fmla="*/ 66390 w 444912"/>
                <a:gd name="connsiteY35" fmla="*/ 239458 h 368427"/>
                <a:gd name="connsiteX36" fmla="*/ 59531 w 444912"/>
                <a:gd name="connsiteY36" fmla="*/ 260318 h 368427"/>
                <a:gd name="connsiteX37" fmla="*/ 61150 w 444912"/>
                <a:gd name="connsiteY37" fmla="*/ 282226 h 368427"/>
                <a:gd name="connsiteX38" fmla="*/ 43053 w 444912"/>
                <a:gd name="connsiteY38" fmla="*/ 288703 h 368427"/>
                <a:gd name="connsiteX39" fmla="*/ 28194 w 444912"/>
                <a:gd name="connsiteY39" fmla="*/ 304228 h 368427"/>
                <a:gd name="connsiteX40" fmla="*/ 6382 w 444912"/>
                <a:gd name="connsiteY40" fmla="*/ 305848 h 368427"/>
                <a:gd name="connsiteX41" fmla="*/ 0 w 444912"/>
                <a:gd name="connsiteY41" fmla="*/ 322421 h 368427"/>
                <a:gd name="connsiteX42" fmla="*/ 15430 w 444912"/>
                <a:gd name="connsiteY42" fmla="*/ 337376 h 368427"/>
                <a:gd name="connsiteX43" fmla="*/ 33528 w 444912"/>
                <a:gd name="connsiteY43" fmla="*/ 330898 h 368427"/>
                <a:gd name="connsiteX44" fmla="*/ 49530 w 444912"/>
                <a:gd name="connsiteY44" fmla="*/ 341566 h 368427"/>
                <a:gd name="connsiteX45" fmla="*/ 66008 w 444912"/>
                <a:gd name="connsiteY45" fmla="*/ 347948 h 368427"/>
                <a:gd name="connsiteX46" fmla="*/ 84106 w 444912"/>
                <a:gd name="connsiteY46" fmla="*/ 341471 h 368427"/>
                <a:gd name="connsiteX47" fmla="*/ 68104 w 444912"/>
                <a:gd name="connsiteY47" fmla="*/ 330803 h 368427"/>
                <a:gd name="connsiteX48" fmla="*/ 76581 w 444912"/>
                <a:gd name="connsiteY48" fmla="*/ 297180 h 368427"/>
                <a:gd name="connsiteX49" fmla="*/ 92583 w 444912"/>
                <a:gd name="connsiteY49" fmla="*/ 307848 h 368427"/>
                <a:gd name="connsiteX50" fmla="*/ 118682 w 444912"/>
                <a:gd name="connsiteY50" fmla="*/ 306705 h 368427"/>
                <a:gd name="connsiteX51" fmla="*/ 145828 w 444912"/>
                <a:gd name="connsiteY51" fmla="*/ 297085 h 368427"/>
                <a:gd name="connsiteX52" fmla="*/ 167069 w 444912"/>
                <a:gd name="connsiteY52" fmla="*/ 299752 h 368427"/>
                <a:gd name="connsiteX53" fmla="*/ 182499 w 444912"/>
                <a:gd name="connsiteY53" fmla="*/ 314706 h 368427"/>
                <a:gd name="connsiteX54" fmla="*/ 197930 w 444912"/>
                <a:gd name="connsiteY54" fmla="*/ 329660 h 368427"/>
                <a:gd name="connsiteX55" fmla="*/ 220789 w 444912"/>
                <a:gd name="connsiteY55" fmla="*/ 319469 h 368427"/>
                <a:gd name="connsiteX56" fmla="*/ 223457 w 444912"/>
                <a:gd name="connsiteY56" fmla="*/ 298132 h 368427"/>
                <a:gd name="connsiteX57" fmla="*/ 253746 w 444912"/>
                <a:gd name="connsiteY57" fmla="*/ 297561 h 368427"/>
                <a:gd name="connsiteX58" fmla="*/ 270224 w 444912"/>
                <a:gd name="connsiteY58" fmla="*/ 303943 h 368427"/>
                <a:gd name="connsiteX59" fmla="*/ 290989 w 444912"/>
                <a:gd name="connsiteY59" fmla="*/ 310801 h 368427"/>
                <a:gd name="connsiteX60" fmla="*/ 297942 w 444912"/>
                <a:gd name="connsiteY60" fmla="*/ 324612 h 368427"/>
                <a:gd name="connsiteX61" fmla="*/ 318707 w 444912"/>
                <a:gd name="connsiteY61" fmla="*/ 331470 h 368427"/>
                <a:gd name="connsiteX62" fmla="*/ 325088 w 444912"/>
                <a:gd name="connsiteY62" fmla="*/ 349568 h 368427"/>
                <a:gd name="connsiteX63" fmla="*/ 346329 w 444912"/>
                <a:gd name="connsiteY63" fmla="*/ 352235 h 368427"/>
                <a:gd name="connsiteX64" fmla="*/ 380333 w 444912"/>
                <a:gd name="connsiteY64" fmla="*/ 356426 h 368427"/>
                <a:gd name="connsiteX65" fmla="*/ 392049 w 444912"/>
                <a:gd name="connsiteY65" fmla="*/ 366522 h 368427"/>
                <a:gd name="connsiteX66" fmla="*/ 392049 w 444912"/>
                <a:gd name="connsiteY66" fmla="*/ 366522 h 368427"/>
                <a:gd name="connsiteX67" fmla="*/ 58864 w 444912"/>
                <a:gd name="connsiteY67" fmla="*/ 368427 h 368427"/>
                <a:gd name="connsiteX68" fmla="*/ 43434 w 444912"/>
                <a:gd name="connsiteY68" fmla="*/ 353473 h 368427"/>
                <a:gd name="connsiteX69" fmla="*/ 54579 w 444912"/>
                <a:gd name="connsiteY69" fmla="*/ 367856 h 368427"/>
                <a:gd name="connsiteX70" fmla="*/ 58864 w 444912"/>
                <a:gd name="connsiteY70" fmla="*/ 368427 h 368427"/>
                <a:gd name="connsiteX71" fmla="*/ 58864 w 444912"/>
                <a:gd name="connsiteY71" fmla="*/ 368427 h 36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44912" h="368427">
                  <a:moveTo>
                    <a:pt x="391859" y="366236"/>
                  </a:moveTo>
                  <a:lnTo>
                    <a:pt x="424244" y="348615"/>
                  </a:lnTo>
                  <a:lnTo>
                    <a:pt x="434816" y="332613"/>
                  </a:lnTo>
                  <a:lnTo>
                    <a:pt x="444913" y="320897"/>
                  </a:lnTo>
                  <a:lnTo>
                    <a:pt x="443865" y="294799"/>
                  </a:lnTo>
                  <a:lnTo>
                    <a:pt x="427863" y="284131"/>
                  </a:lnTo>
                  <a:lnTo>
                    <a:pt x="416719" y="269748"/>
                  </a:lnTo>
                  <a:lnTo>
                    <a:pt x="415100" y="247840"/>
                  </a:lnTo>
                  <a:lnTo>
                    <a:pt x="408147" y="234029"/>
                  </a:lnTo>
                  <a:lnTo>
                    <a:pt x="406527" y="212122"/>
                  </a:lnTo>
                  <a:lnTo>
                    <a:pt x="417672" y="191833"/>
                  </a:lnTo>
                  <a:lnTo>
                    <a:pt x="416052" y="169926"/>
                  </a:lnTo>
                  <a:lnTo>
                    <a:pt x="404908" y="155543"/>
                  </a:lnTo>
                  <a:lnTo>
                    <a:pt x="407575" y="134207"/>
                  </a:lnTo>
                  <a:lnTo>
                    <a:pt x="379857" y="78772"/>
                  </a:lnTo>
                  <a:lnTo>
                    <a:pt x="356997" y="54292"/>
                  </a:lnTo>
                  <a:lnTo>
                    <a:pt x="342615" y="30861"/>
                  </a:lnTo>
                  <a:lnTo>
                    <a:pt x="319754" y="6382"/>
                  </a:lnTo>
                  <a:lnTo>
                    <a:pt x="303276" y="0"/>
                  </a:lnTo>
                  <a:lnTo>
                    <a:pt x="300133" y="25622"/>
                  </a:lnTo>
                  <a:lnTo>
                    <a:pt x="283083" y="23527"/>
                  </a:lnTo>
                  <a:lnTo>
                    <a:pt x="257556" y="20383"/>
                  </a:lnTo>
                  <a:lnTo>
                    <a:pt x="243174" y="31623"/>
                  </a:lnTo>
                  <a:lnTo>
                    <a:pt x="244793" y="53531"/>
                  </a:lnTo>
                  <a:lnTo>
                    <a:pt x="242125" y="74867"/>
                  </a:lnTo>
                  <a:lnTo>
                    <a:pt x="217647" y="97822"/>
                  </a:lnTo>
                  <a:lnTo>
                    <a:pt x="201739" y="121825"/>
                  </a:lnTo>
                  <a:lnTo>
                    <a:pt x="203931" y="139446"/>
                  </a:lnTo>
                  <a:lnTo>
                    <a:pt x="196501" y="164497"/>
                  </a:lnTo>
                  <a:lnTo>
                    <a:pt x="180023" y="158115"/>
                  </a:lnTo>
                  <a:lnTo>
                    <a:pt x="162496" y="160306"/>
                  </a:lnTo>
                  <a:lnTo>
                    <a:pt x="159830" y="181642"/>
                  </a:lnTo>
                  <a:lnTo>
                    <a:pt x="141732" y="188119"/>
                  </a:lnTo>
                  <a:lnTo>
                    <a:pt x="119444" y="194024"/>
                  </a:lnTo>
                  <a:lnTo>
                    <a:pt x="88678" y="233553"/>
                  </a:lnTo>
                  <a:lnTo>
                    <a:pt x="66390" y="239458"/>
                  </a:lnTo>
                  <a:lnTo>
                    <a:pt x="59531" y="260318"/>
                  </a:lnTo>
                  <a:lnTo>
                    <a:pt x="61150" y="282226"/>
                  </a:lnTo>
                  <a:lnTo>
                    <a:pt x="43053" y="288703"/>
                  </a:lnTo>
                  <a:lnTo>
                    <a:pt x="28194" y="304228"/>
                  </a:lnTo>
                  <a:lnTo>
                    <a:pt x="6382" y="305848"/>
                  </a:lnTo>
                  <a:lnTo>
                    <a:pt x="0" y="322421"/>
                  </a:lnTo>
                  <a:lnTo>
                    <a:pt x="15430" y="337376"/>
                  </a:lnTo>
                  <a:lnTo>
                    <a:pt x="33528" y="330898"/>
                  </a:lnTo>
                  <a:lnTo>
                    <a:pt x="49530" y="341566"/>
                  </a:lnTo>
                  <a:lnTo>
                    <a:pt x="66008" y="347948"/>
                  </a:lnTo>
                  <a:lnTo>
                    <a:pt x="84106" y="341471"/>
                  </a:lnTo>
                  <a:lnTo>
                    <a:pt x="68104" y="330803"/>
                  </a:lnTo>
                  <a:lnTo>
                    <a:pt x="76581" y="297180"/>
                  </a:lnTo>
                  <a:lnTo>
                    <a:pt x="92583" y="307848"/>
                  </a:lnTo>
                  <a:lnTo>
                    <a:pt x="118682" y="306705"/>
                  </a:lnTo>
                  <a:lnTo>
                    <a:pt x="145828" y="297085"/>
                  </a:lnTo>
                  <a:lnTo>
                    <a:pt x="167069" y="299752"/>
                  </a:lnTo>
                  <a:lnTo>
                    <a:pt x="182499" y="314706"/>
                  </a:lnTo>
                  <a:lnTo>
                    <a:pt x="197930" y="329660"/>
                  </a:lnTo>
                  <a:lnTo>
                    <a:pt x="220789" y="319469"/>
                  </a:lnTo>
                  <a:lnTo>
                    <a:pt x="223457" y="298132"/>
                  </a:lnTo>
                  <a:lnTo>
                    <a:pt x="253746" y="297561"/>
                  </a:lnTo>
                  <a:lnTo>
                    <a:pt x="270224" y="303943"/>
                  </a:lnTo>
                  <a:lnTo>
                    <a:pt x="290989" y="310801"/>
                  </a:lnTo>
                  <a:lnTo>
                    <a:pt x="297942" y="324612"/>
                  </a:lnTo>
                  <a:lnTo>
                    <a:pt x="318707" y="331470"/>
                  </a:lnTo>
                  <a:lnTo>
                    <a:pt x="325088" y="349568"/>
                  </a:lnTo>
                  <a:lnTo>
                    <a:pt x="346329" y="352235"/>
                  </a:lnTo>
                  <a:lnTo>
                    <a:pt x="380333" y="356426"/>
                  </a:lnTo>
                  <a:lnTo>
                    <a:pt x="392049" y="366522"/>
                  </a:lnTo>
                  <a:lnTo>
                    <a:pt x="392049" y="366522"/>
                  </a:lnTo>
                  <a:close/>
                  <a:moveTo>
                    <a:pt x="58864" y="368427"/>
                  </a:moveTo>
                  <a:lnTo>
                    <a:pt x="43434" y="353473"/>
                  </a:lnTo>
                  <a:lnTo>
                    <a:pt x="54579" y="367856"/>
                  </a:lnTo>
                  <a:lnTo>
                    <a:pt x="58864" y="368427"/>
                  </a:lnTo>
                  <a:lnTo>
                    <a:pt x="58864" y="3684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7EEAEFA0-B1B7-C1AA-9D5D-B9386809E058}"/>
                </a:ext>
              </a:extLst>
            </p:cNvPr>
            <p:cNvSpPr/>
            <p:nvPr/>
          </p:nvSpPr>
          <p:spPr>
            <a:xfrm>
              <a:off x="5128024" y="640994"/>
              <a:ext cx="954532" cy="976828"/>
            </a:xfrm>
            <a:custGeom>
              <a:avLst/>
              <a:gdLst>
                <a:gd name="connsiteX0" fmla="*/ 228409 w 566832"/>
                <a:gd name="connsiteY0" fmla="*/ 580073 h 580072"/>
                <a:gd name="connsiteX1" fmla="*/ 246602 w 566832"/>
                <a:gd name="connsiteY1" fmla="*/ 573691 h 580072"/>
                <a:gd name="connsiteX2" fmla="*/ 257270 w 566832"/>
                <a:gd name="connsiteY2" fmla="*/ 557689 h 580072"/>
                <a:gd name="connsiteX3" fmla="*/ 279178 w 566832"/>
                <a:gd name="connsiteY3" fmla="*/ 556070 h 580072"/>
                <a:gd name="connsiteX4" fmla="*/ 294132 w 566832"/>
                <a:gd name="connsiteY4" fmla="*/ 540639 h 580072"/>
                <a:gd name="connsiteX5" fmla="*/ 304705 w 566832"/>
                <a:gd name="connsiteY5" fmla="*/ 524637 h 580072"/>
                <a:gd name="connsiteX6" fmla="*/ 325564 w 566832"/>
                <a:gd name="connsiteY6" fmla="*/ 531590 h 580072"/>
                <a:gd name="connsiteX7" fmla="*/ 356045 w 566832"/>
                <a:gd name="connsiteY7" fmla="*/ 531019 h 580072"/>
                <a:gd name="connsiteX8" fmla="*/ 353854 w 566832"/>
                <a:gd name="connsiteY8" fmla="*/ 513493 h 580072"/>
                <a:gd name="connsiteX9" fmla="*/ 381095 w 566832"/>
                <a:gd name="connsiteY9" fmla="*/ 503872 h 580072"/>
                <a:gd name="connsiteX10" fmla="*/ 413195 w 566832"/>
                <a:gd name="connsiteY10" fmla="*/ 490537 h 580072"/>
                <a:gd name="connsiteX11" fmla="*/ 443579 w 566832"/>
                <a:gd name="connsiteY11" fmla="*/ 489966 h 580072"/>
                <a:gd name="connsiteX12" fmla="*/ 465487 w 566832"/>
                <a:gd name="connsiteY12" fmla="*/ 488347 h 580072"/>
                <a:gd name="connsiteX13" fmla="*/ 485204 w 566832"/>
                <a:gd name="connsiteY13" fmla="*/ 469106 h 580072"/>
                <a:gd name="connsiteX14" fmla="*/ 527971 w 566832"/>
                <a:gd name="connsiteY14" fmla="*/ 439864 h 580072"/>
                <a:gd name="connsiteX15" fmla="*/ 548735 w 566832"/>
                <a:gd name="connsiteY15" fmla="*/ 412147 h 580072"/>
                <a:gd name="connsiteX16" fmla="*/ 566833 w 566832"/>
                <a:gd name="connsiteY16" fmla="*/ 405765 h 580072"/>
                <a:gd name="connsiteX17" fmla="*/ 548164 w 566832"/>
                <a:gd name="connsiteY17" fmla="*/ 381762 h 580072"/>
                <a:gd name="connsiteX18" fmla="*/ 533686 w 566832"/>
                <a:gd name="connsiteY18" fmla="*/ 358426 h 580072"/>
                <a:gd name="connsiteX19" fmla="*/ 518160 w 566832"/>
                <a:gd name="connsiteY19" fmla="*/ 343472 h 580072"/>
                <a:gd name="connsiteX20" fmla="*/ 493490 w 566832"/>
                <a:gd name="connsiteY20" fmla="*/ 331851 h 580072"/>
                <a:gd name="connsiteX21" fmla="*/ 482822 w 566832"/>
                <a:gd name="connsiteY21" fmla="*/ 313182 h 580072"/>
                <a:gd name="connsiteX22" fmla="*/ 467296 w 566832"/>
                <a:gd name="connsiteY22" fmla="*/ 298323 h 580072"/>
                <a:gd name="connsiteX23" fmla="*/ 460820 w 566832"/>
                <a:gd name="connsiteY23" fmla="*/ 280226 h 580072"/>
                <a:gd name="connsiteX24" fmla="*/ 467201 w 566832"/>
                <a:gd name="connsiteY24" fmla="*/ 263747 h 580072"/>
                <a:gd name="connsiteX25" fmla="*/ 448437 w 566832"/>
                <a:gd name="connsiteY25" fmla="*/ 239839 h 580072"/>
                <a:gd name="connsiteX26" fmla="*/ 438245 w 566832"/>
                <a:gd name="connsiteY26" fmla="*/ 216884 h 580072"/>
                <a:gd name="connsiteX27" fmla="*/ 417862 w 566832"/>
                <a:gd name="connsiteY27" fmla="*/ 205740 h 580072"/>
                <a:gd name="connsiteX28" fmla="*/ 356425 w 566832"/>
                <a:gd name="connsiteY28" fmla="*/ 176593 h 580072"/>
                <a:gd name="connsiteX29" fmla="*/ 333946 w 566832"/>
                <a:gd name="connsiteY29" fmla="*/ 182404 h 580072"/>
                <a:gd name="connsiteX30" fmla="*/ 341376 w 566832"/>
                <a:gd name="connsiteY30" fmla="*/ 157448 h 580072"/>
                <a:gd name="connsiteX31" fmla="*/ 335471 w 566832"/>
                <a:gd name="connsiteY31" fmla="*/ 135065 h 580072"/>
                <a:gd name="connsiteX32" fmla="*/ 319374 w 566832"/>
                <a:gd name="connsiteY32" fmla="*/ 124397 h 580072"/>
                <a:gd name="connsiteX33" fmla="*/ 301276 w 566832"/>
                <a:gd name="connsiteY33" fmla="*/ 130874 h 580072"/>
                <a:gd name="connsiteX34" fmla="*/ 212789 w 566832"/>
                <a:gd name="connsiteY34" fmla="*/ 3239 h 580072"/>
                <a:gd name="connsiteX35" fmla="*/ 187166 w 566832"/>
                <a:gd name="connsiteY35" fmla="*/ 0 h 580072"/>
                <a:gd name="connsiteX36" fmla="*/ 180213 w 566832"/>
                <a:gd name="connsiteY36" fmla="*/ 20765 h 580072"/>
                <a:gd name="connsiteX37" fmla="*/ 169069 w 566832"/>
                <a:gd name="connsiteY37" fmla="*/ 41053 h 580072"/>
                <a:gd name="connsiteX38" fmla="*/ 154686 w 566832"/>
                <a:gd name="connsiteY38" fmla="*/ 52197 h 580072"/>
                <a:gd name="connsiteX39" fmla="*/ 136493 w 566832"/>
                <a:gd name="connsiteY39" fmla="*/ 58674 h 580072"/>
                <a:gd name="connsiteX40" fmla="*/ 116300 w 566832"/>
                <a:gd name="connsiteY40" fmla="*/ 82105 h 580072"/>
                <a:gd name="connsiteX41" fmla="*/ 96488 w 566832"/>
                <a:gd name="connsiteY41" fmla="*/ 101251 h 580072"/>
                <a:gd name="connsiteX42" fmla="*/ 78867 w 566832"/>
                <a:gd name="connsiteY42" fmla="*/ 103442 h 580072"/>
                <a:gd name="connsiteX43" fmla="*/ 57531 w 566832"/>
                <a:gd name="connsiteY43" fmla="*/ 100774 h 580072"/>
                <a:gd name="connsiteX44" fmla="*/ 38862 w 566832"/>
                <a:gd name="connsiteY44" fmla="*/ 111443 h 580072"/>
                <a:gd name="connsiteX45" fmla="*/ 36766 w 566832"/>
                <a:gd name="connsiteY45" fmla="*/ 128492 h 580072"/>
                <a:gd name="connsiteX46" fmla="*/ 29337 w 566832"/>
                <a:gd name="connsiteY46" fmla="*/ 153448 h 580072"/>
                <a:gd name="connsiteX47" fmla="*/ 18098 w 566832"/>
                <a:gd name="connsiteY47" fmla="*/ 173736 h 580072"/>
                <a:gd name="connsiteX48" fmla="*/ 6953 w 566832"/>
                <a:gd name="connsiteY48" fmla="*/ 193929 h 580072"/>
                <a:gd name="connsiteX49" fmla="*/ 0 w 566832"/>
                <a:gd name="connsiteY49" fmla="*/ 214693 h 580072"/>
                <a:gd name="connsiteX50" fmla="*/ 2191 w 566832"/>
                <a:gd name="connsiteY50" fmla="*/ 232315 h 580072"/>
                <a:gd name="connsiteX51" fmla="*/ 12954 w 566832"/>
                <a:gd name="connsiteY51" fmla="*/ 250889 h 580072"/>
                <a:gd name="connsiteX52" fmla="*/ 6001 w 566832"/>
                <a:gd name="connsiteY52" fmla="*/ 271653 h 580072"/>
                <a:gd name="connsiteX53" fmla="*/ 26384 w 566832"/>
                <a:gd name="connsiteY53" fmla="*/ 282797 h 580072"/>
                <a:gd name="connsiteX54" fmla="*/ 41910 w 566832"/>
                <a:gd name="connsiteY54" fmla="*/ 297656 h 580072"/>
                <a:gd name="connsiteX55" fmla="*/ 81534 w 566832"/>
                <a:gd name="connsiteY55" fmla="*/ 363093 h 580072"/>
                <a:gd name="connsiteX56" fmla="*/ 92202 w 566832"/>
                <a:gd name="connsiteY56" fmla="*/ 347186 h 580072"/>
                <a:gd name="connsiteX57" fmla="*/ 121158 w 566832"/>
                <a:gd name="connsiteY57" fmla="*/ 393954 h 580072"/>
                <a:gd name="connsiteX58" fmla="*/ 181737 w 566832"/>
                <a:gd name="connsiteY58" fmla="*/ 466249 h 580072"/>
                <a:gd name="connsiteX59" fmla="*/ 228409 w 566832"/>
                <a:gd name="connsiteY59" fmla="*/ 580073 h 580072"/>
                <a:gd name="connsiteX60" fmla="*/ 228409 w 566832"/>
                <a:gd name="connsiteY60" fmla="*/ 580073 h 580072"/>
                <a:gd name="connsiteX61" fmla="*/ 228409 w 566832"/>
                <a:gd name="connsiteY61" fmla="*/ 580073 h 5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66832" h="580072">
                  <a:moveTo>
                    <a:pt x="228409" y="580073"/>
                  </a:moveTo>
                  <a:lnTo>
                    <a:pt x="246602" y="573691"/>
                  </a:lnTo>
                  <a:lnTo>
                    <a:pt x="257270" y="557689"/>
                  </a:lnTo>
                  <a:lnTo>
                    <a:pt x="279178" y="556070"/>
                  </a:lnTo>
                  <a:lnTo>
                    <a:pt x="294132" y="540639"/>
                  </a:lnTo>
                  <a:lnTo>
                    <a:pt x="304705" y="524637"/>
                  </a:lnTo>
                  <a:lnTo>
                    <a:pt x="325564" y="531590"/>
                  </a:lnTo>
                  <a:lnTo>
                    <a:pt x="356045" y="531019"/>
                  </a:lnTo>
                  <a:lnTo>
                    <a:pt x="353854" y="513493"/>
                  </a:lnTo>
                  <a:lnTo>
                    <a:pt x="381095" y="503872"/>
                  </a:lnTo>
                  <a:lnTo>
                    <a:pt x="413195" y="490537"/>
                  </a:lnTo>
                  <a:lnTo>
                    <a:pt x="443579" y="489966"/>
                  </a:lnTo>
                  <a:lnTo>
                    <a:pt x="465487" y="488347"/>
                  </a:lnTo>
                  <a:lnTo>
                    <a:pt x="485204" y="469106"/>
                  </a:lnTo>
                  <a:lnTo>
                    <a:pt x="527971" y="439864"/>
                  </a:lnTo>
                  <a:lnTo>
                    <a:pt x="548735" y="412147"/>
                  </a:lnTo>
                  <a:lnTo>
                    <a:pt x="566833" y="405765"/>
                  </a:lnTo>
                  <a:lnTo>
                    <a:pt x="548164" y="381762"/>
                  </a:lnTo>
                  <a:lnTo>
                    <a:pt x="533686" y="358426"/>
                  </a:lnTo>
                  <a:lnTo>
                    <a:pt x="518160" y="343472"/>
                  </a:lnTo>
                  <a:lnTo>
                    <a:pt x="493490" y="331851"/>
                  </a:lnTo>
                  <a:lnTo>
                    <a:pt x="482822" y="313182"/>
                  </a:lnTo>
                  <a:lnTo>
                    <a:pt x="467296" y="298323"/>
                  </a:lnTo>
                  <a:lnTo>
                    <a:pt x="460820" y="280226"/>
                  </a:lnTo>
                  <a:lnTo>
                    <a:pt x="467201" y="263747"/>
                  </a:lnTo>
                  <a:lnTo>
                    <a:pt x="448437" y="239839"/>
                  </a:lnTo>
                  <a:lnTo>
                    <a:pt x="438245" y="216884"/>
                  </a:lnTo>
                  <a:lnTo>
                    <a:pt x="417862" y="205740"/>
                  </a:lnTo>
                  <a:lnTo>
                    <a:pt x="356425" y="176593"/>
                  </a:lnTo>
                  <a:lnTo>
                    <a:pt x="333946" y="182404"/>
                  </a:lnTo>
                  <a:lnTo>
                    <a:pt x="341376" y="157448"/>
                  </a:lnTo>
                  <a:lnTo>
                    <a:pt x="335471" y="135065"/>
                  </a:lnTo>
                  <a:lnTo>
                    <a:pt x="319374" y="124397"/>
                  </a:lnTo>
                  <a:lnTo>
                    <a:pt x="301276" y="130874"/>
                  </a:lnTo>
                  <a:lnTo>
                    <a:pt x="212789" y="3239"/>
                  </a:lnTo>
                  <a:lnTo>
                    <a:pt x="187166" y="0"/>
                  </a:lnTo>
                  <a:lnTo>
                    <a:pt x="180213" y="20765"/>
                  </a:lnTo>
                  <a:lnTo>
                    <a:pt x="169069" y="41053"/>
                  </a:lnTo>
                  <a:lnTo>
                    <a:pt x="154686" y="52197"/>
                  </a:lnTo>
                  <a:lnTo>
                    <a:pt x="136493" y="58674"/>
                  </a:lnTo>
                  <a:lnTo>
                    <a:pt x="116300" y="82105"/>
                  </a:lnTo>
                  <a:lnTo>
                    <a:pt x="96488" y="101251"/>
                  </a:lnTo>
                  <a:lnTo>
                    <a:pt x="78867" y="103442"/>
                  </a:lnTo>
                  <a:lnTo>
                    <a:pt x="57531" y="100774"/>
                  </a:lnTo>
                  <a:lnTo>
                    <a:pt x="38862" y="111443"/>
                  </a:lnTo>
                  <a:lnTo>
                    <a:pt x="36766" y="128492"/>
                  </a:lnTo>
                  <a:lnTo>
                    <a:pt x="29337" y="153448"/>
                  </a:lnTo>
                  <a:lnTo>
                    <a:pt x="18098" y="173736"/>
                  </a:lnTo>
                  <a:lnTo>
                    <a:pt x="6953" y="193929"/>
                  </a:lnTo>
                  <a:lnTo>
                    <a:pt x="0" y="214693"/>
                  </a:lnTo>
                  <a:lnTo>
                    <a:pt x="2191" y="232315"/>
                  </a:lnTo>
                  <a:lnTo>
                    <a:pt x="12954" y="250889"/>
                  </a:lnTo>
                  <a:lnTo>
                    <a:pt x="6001" y="271653"/>
                  </a:lnTo>
                  <a:lnTo>
                    <a:pt x="26384" y="282797"/>
                  </a:lnTo>
                  <a:lnTo>
                    <a:pt x="41910" y="297656"/>
                  </a:lnTo>
                  <a:lnTo>
                    <a:pt x="81534" y="363093"/>
                  </a:lnTo>
                  <a:lnTo>
                    <a:pt x="92202" y="347186"/>
                  </a:lnTo>
                  <a:lnTo>
                    <a:pt x="121158" y="393954"/>
                  </a:lnTo>
                  <a:lnTo>
                    <a:pt x="181737" y="466249"/>
                  </a:lnTo>
                  <a:lnTo>
                    <a:pt x="228409" y="580073"/>
                  </a:lnTo>
                  <a:lnTo>
                    <a:pt x="228409" y="580073"/>
                  </a:lnTo>
                  <a:lnTo>
                    <a:pt x="228409" y="5800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9870E0F5-3CF4-1D90-ADEF-2D76BD99BBBA}"/>
                </a:ext>
              </a:extLst>
            </p:cNvPr>
            <p:cNvSpPr/>
            <p:nvPr/>
          </p:nvSpPr>
          <p:spPr>
            <a:xfrm>
              <a:off x="5345845" y="1324613"/>
              <a:ext cx="863106" cy="851717"/>
            </a:xfrm>
            <a:custGeom>
              <a:avLst/>
              <a:gdLst>
                <a:gd name="connsiteX0" fmla="*/ 197072 w 512540"/>
                <a:gd name="connsiteY0" fmla="*/ 505778 h 505777"/>
                <a:gd name="connsiteX1" fmla="*/ 203454 w 512540"/>
                <a:gd name="connsiteY1" fmla="*/ 489299 h 505777"/>
                <a:gd name="connsiteX2" fmla="*/ 225266 w 512540"/>
                <a:gd name="connsiteY2" fmla="*/ 487680 h 505777"/>
                <a:gd name="connsiteX3" fmla="*/ 240220 w 512540"/>
                <a:gd name="connsiteY3" fmla="*/ 472249 h 505777"/>
                <a:gd name="connsiteX4" fmla="*/ 258318 w 512540"/>
                <a:gd name="connsiteY4" fmla="*/ 465868 h 505777"/>
                <a:gd name="connsiteX5" fmla="*/ 247650 w 512540"/>
                <a:gd name="connsiteY5" fmla="*/ 447199 h 505777"/>
                <a:gd name="connsiteX6" fmla="*/ 258223 w 512540"/>
                <a:gd name="connsiteY6" fmla="*/ 431292 h 505777"/>
                <a:gd name="connsiteX7" fmla="*/ 268891 w 512540"/>
                <a:gd name="connsiteY7" fmla="*/ 415290 h 505777"/>
                <a:gd name="connsiteX8" fmla="*/ 331661 w 512540"/>
                <a:gd name="connsiteY8" fmla="*/ 362617 h 505777"/>
                <a:gd name="connsiteX9" fmla="*/ 342900 w 512540"/>
                <a:gd name="connsiteY9" fmla="*/ 376999 h 505777"/>
                <a:gd name="connsiteX10" fmla="*/ 354520 w 512540"/>
                <a:gd name="connsiteY10" fmla="*/ 352520 h 505777"/>
                <a:gd name="connsiteX11" fmla="*/ 368903 w 512540"/>
                <a:gd name="connsiteY11" fmla="*/ 341281 h 505777"/>
                <a:gd name="connsiteX12" fmla="*/ 389191 w 512540"/>
                <a:gd name="connsiteY12" fmla="*/ 352425 h 505777"/>
                <a:gd name="connsiteX13" fmla="*/ 391287 w 512540"/>
                <a:gd name="connsiteY13" fmla="*/ 335471 h 505777"/>
                <a:gd name="connsiteX14" fmla="*/ 397669 w 512540"/>
                <a:gd name="connsiteY14" fmla="*/ 318992 h 505777"/>
                <a:gd name="connsiteX15" fmla="*/ 401384 w 512540"/>
                <a:gd name="connsiteY15" fmla="*/ 289179 h 505777"/>
                <a:gd name="connsiteX16" fmla="*/ 429577 w 512540"/>
                <a:gd name="connsiteY16" fmla="*/ 271082 h 505777"/>
                <a:gd name="connsiteX17" fmla="*/ 440721 w 512540"/>
                <a:gd name="connsiteY17" fmla="*/ 250889 h 505777"/>
                <a:gd name="connsiteX18" fmla="*/ 444912 w 512540"/>
                <a:gd name="connsiteY18" fmla="*/ 216884 h 505777"/>
                <a:gd name="connsiteX19" fmla="*/ 447580 w 512540"/>
                <a:gd name="connsiteY19" fmla="*/ 195548 h 505777"/>
                <a:gd name="connsiteX20" fmla="*/ 468344 w 512540"/>
                <a:gd name="connsiteY20" fmla="*/ 202502 h 505777"/>
                <a:gd name="connsiteX21" fmla="*/ 492347 w 512540"/>
                <a:gd name="connsiteY21" fmla="*/ 218408 h 505777"/>
                <a:gd name="connsiteX22" fmla="*/ 490728 w 512540"/>
                <a:gd name="connsiteY22" fmla="*/ 196596 h 505777"/>
                <a:gd name="connsiteX23" fmla="*/ 512540 w 512540"/>
                <a:gd name="connsiteY23" fmla="*/ 194977 h 505777"/>
                <a:gd name="connsiteX24" fmla="*/ 506635 w 512540"/>
                <a:gd name="connsiteY24" fmla="*/ 172688 h 505777"/>
                <a:gd name="connsiteX25" fmla="*/ 495967 w 512540"/>
                <a:gd name="connsiteY25" fmla="*/ 154019 h 505777"/>
                <a:gd name="connsiteX26" fmla="*/ 457962 w 512540"/>
                <a:gd name="connsiteY26" fmla="*/ 75914 h 505777"/>
                <a:gd name="connsiteX27" fmla="*/ 443484 w 512540"/>
                <a:gd name="connsiteY27" fmla="*/ 18002 h 505777"/>
                <a:gd name="connsiteX28" fmla="*/ 437007 w 512540"/>
                <a:gd name="connsiteY28" fmla="*/ 0 h 505777"/>
                <a:gd name="connsiteX29" fmla="*/ 418909 w 512540"/>
                <a:gd name="connsiteY29" fmla="*/ 6382 h 505777"/>
                <a:gd name="connsiteX30" fmla="*/ 404050 w 512540"/>
                <a:gd name="connsiteY30" fmla="*/ 21812 h 505777"/>
                <a:gd name="connsiteX31" fmla="*/ 369475 w 512540"/>
                <a:gd name="connsiteY31" fmla="*/ 56388 h 505777"/>
                <a:gd name="connsiteX32" fmla="*/ 346043 w 512540"/>
                <a:gd name="connsiteY32" fmla="*/ 70771 h 505777"/>
                <a:gd name="connsiteX33" fmla="*/ 322612 w 512540"/>
                <a:gd name="connsiteY33" fmla="*/ 85154 h 505777"/>
                <a:gd name="connsiteX34" fmla="*/ 292798 w 512540"/>
                <a:gd name="connsiteY34" fmla="*/ 81439 h 505777"/>
                <a:gd name="connsiteX35" fmla="*/ 260795 w 512540"/>
                <a:gd name="connsiteY35" fmla="*/ 94774 h 505777"/>
                <a:gd name="connsiteX36" fmla="*/ 238410 w 512540"/>
                <a:gd name="connsiteY36" fmla="*/ 100679 h 505777"/>
                <a:gd name="connsiteX37" fmla="*/ 224028 w 512540"/>
                <a:gd name="connsiteY37" fmla="*/ 111823 h 505777"/>
                <a:gd name="connsiteX38" fmla="*/ 204883 w 512540"/>
                <a:gd name="connsiteY38" fmla="*/ 126778 h 505777"/>
                <a:gd name="connsiteX39" fmla="*/ 187833 w 512540"/>
                <a:gd name="connsiteY39" fmla="*/ 124682 h 505777"/>
                <a:gd name="connsiteX40" fmla="*/ 169736 w 512540"/>
                <a:gd name="connsiteY40" fmla="*/ 131064 h 505777"/>
                <a:gd name="connsiteX41" fmla="*/ 155353 w 512540"/>
                <a:gd name="connsiteY41" fmla="*/ 142208 h 505777"/>
                <a:gd name="connsiteX42" fmla="*/ 137255 w 512540"/>
                <a:gd name="connsiteY42" fmla="*/ 148685 h 505777"/>
                <a:gd name="connsiteX43" fmla="*/ 122301 w 512540"/>
                <a:gd name="connsiteY43" fmla="*/ 164116 h 505777"/>
                <a:gd name="connsiteX44" fmla="*/ 104204 w 512540"/>
                <a:gd name="connsiteY44" fmla="*/ 170498 h 505777"/>
                <a:gd name="connsiteX45" fmla="*/ 85058 w 512540"/>
                <a:gd name="connsiteY45" fmla="*/ 185356 h 505777"/>
                <a:gd name="connsiteX46" fmla="*/ 63818 w 512540"/>
                <a:gd name="connsiteY46" fmla="*/ 217265 h 505777"/>
                <a:gd name="connsiteX47" fmla="*/ 52673 w 512540"/>
                <a:gd name="connsiteY47" fmla="*/ 237554 h 505777"/>
                <a:gd name="connsiteX48" fmla="*/ 34004 w 512540"/>
                <a:gd name="connsiteY48" fmla="*/ 248126 h 505777"/>
                <a:gd name="connsiteX49" fmla="*/ 19145 w 512540"/>
                <a:gd name="connsiteY49" fmla="*/ 263557 h 505777"/>
                <a:gd name="connsiteX50" fmla="*/ 0 w 512540"/>
                <a:gd name="connsiteY50" fmla="*/ 278511 h 505777"/>
                <a:gd name="connsiteX51" fmla="*/ 10192 w 512540"/>
                <a:gd name="connsiteY51" fmla="*/ 301371 h 505777"/>
                <a:gd name="connsiteX52" fmla="*/ 21336 w 512540"/>
                <a:gd name="connsiteY52" fmla="*/ 315659 h 505777"/>
                <a:gd name="connsiteX53" fmla="*/ 41624 w 512540"/>
                <a:gd name="connsiteY53" fmla="*/ 326803 h 505777"/>
                <a:gd name="connsiteX54" fmla="*/ 26194 w 512540"/>
                <a:gd name="connsiteY54" fmla="*/ 346519 h 505777"/>
                <a:gd name="connsiteX55" fmla="*/ 24098 w 512540"/>
                <a:gd name="connsiteY55" fmla="*/ 363569 h 505777"/>
                <a:gd name="connsiteX56" fmla="*/ 40100 w 512540"/>
                <a:gd name="connsiteY56" fmla="*/ 374142 h 505777"/>
                <a:gd name="connsiteX57" fmla="*/ 64675 w 512540"/>
                <a:gd name="connsiteY57" fmla="*/ 385763 h 505777"/>
                <a:gd name="connsiteX58" fmla="*/ 80676 w 512540"/>
                <a:gd name="connsiteY58" fmla="*/ 396431 h 505777"/>
                <a:gd name="connsiteX59" fmla="*/ 82868 w 512540"/>
                <a:gd name="connsiteY59" fmla="*/ 413957 h 505777"/>
                <a:gd name="connsiteX60" fmla="*/ 104680 w 512540"/>
                <a:gd name="connsiteY60" fmla="*/ 412337 h 505777"/>
                <a:gd name="connsiteX61" fmla="*/ 106299 w 512540"/>
                <a:gd name="connsiteY61" fmla="*/ 434149 h 505777"/>
                <a:gd name="connsiteX62" fmla="*/ 124968 w 512540"/>
                <a:gd name="connsiteY62" fmla="*/ 423482 h 505777"/>
                <a:gd name="connsiteX63" fmla="*/ 135636 w 512540"/>
                <a:gd name="connsiteY63" fmla="*/ 407480 h 505777"/>
                <a:gd name="connsiteX64" fmla="*/ 155353 w 512540"/>
                <a:gd name="connsiteY64" fmla="*/ 422910 h 505777"/>
                <a:gd name="connsiteX65" fmla="*/ 161258 w 512540"/>
                <a:gd name="connsiteY65" fmla="*/ 445198 h 505777"/>
                <a:gd name="connsiteX66" fmla="*/ 152305 w 512540"/>
                <a:gd name="connsiteY66" fmla="*/ 483013 h 505777"/>
                <a:gd name="connsiteX67" fmla="*/ 162401 w 512540"/>
                <a:gd name="connsiteY67" fmla="*/ 505778 h 505777"/>
                <a:gd name="connsiteX68" fmla="*/ 197072 w 512540"/>
                <a:gd name="connsiteY68" fmla="*/ 505778 h 505777"/>
                <a:gd name="connsiteX69" fmla="*/ 197072 w 512540"/>
                <a:gd name="connsiteY69" fmla="*/ 505778 h 505777"/>
                <a:gd name="connsiteX70" fmla="*/ 197072 w 512540"/>
                <a:gd name="connsiteY70" fmla="*/ 505778 h 505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2540" h="505777">
                  <a:moveTo>
                    <a:pt x="197072" y="505778"/>
                  </a:moveTo>
                  <a:lnTo>
                    <a:pt x="203454" y="489299"/>
                  </a:lnTo>
                  <a:lnTo>
                    <a:pt x="225266" y="487680"/>
                  </a:lnTo>
                  <a:lnTo>
                    <a:pt x="240220" y="472249"/>
                  </a:lnTo>
                  <a:lnTo>
                    <a:pt x="258318" y="465868"/>
                  </a:lnTo>
                  <a:lnTo>
                    <a:pt x="247650" y="447199"/>
                  </a:lnTo>
                  <a:lnTo>
                    <a:pt x="258223" y="431292"/>
                  </a:lnTo>
                  <a:lnTo>
                    <a:pt x="268891" y="415290"/>
                  </a:lnTo>
                  <a:lnTo>
                    <a:pt x="331661" y="362617"/>
                  </a:lnTo>
                  <a:lnTo>
                    <a:pt x="342900" y="376999"/>
                  </a:lnTo>
                  <a:lnTo>
                    <a:pt x="354520" y="352520"/>
                  </a:lnTo>
                  <a:lnTo>
                    <a:pt x="368903" y="341281"/>
                  </a:lnTo>
                  <a:lnTo>
                    <a:pt x="389191" y="352425"/>
                  </a:lnTo>
                  <a:lnTo>
                    <a:pt x="391287" y="335471"/>
                  </a:lnTo>
                  <a:lnTo>
                    <a:pt x="397669" y="318992"/>
                  </a:lnTo>
                  <a:lnTo>
                    <a:pt x="401384" y="289179"/>
                  </a:lnTo>
                  <a:lnTo>
                    <a:pt x="429577" y="271082"/>
                  </a:lnTo>
                  <a:lnTo>
                    <a:pt x="440721" y="250889"/>
                  </a:lnTo>
                  <a:lnTo>
                    <a:pt x="444912" y="216884"/>
                  </a:lnTo>
                  <a:lnTo>
                    <a:pt x="447580" y="195548"/>
                  </a:lnTo>
                  <a:lnTo>
                    <a:pt x="468344" y="202502"/>
                  </a:lnTo>
                  <a:lnTo>
                    <a:pt x="492347" y="218408"/>
                  </a:lnTo>
                  <a:lnTo>
                    <a:pt x="490728" y="196596"/>
                  </a:lnTo>
                  <a:lnTo>
                    <a:pt x="512540" y="194977"/>
                  </a:lnTo>
                  <a:lnTo>
                    <a:pt x="506635" y="172688"/>
                  </a:lnTo>
                  <a:lnTo>
                    <a:pt x="495967" y="154019"/>
                  </a:lnTo>
                  <a:lnTo>
                    <a:pt x="457962" y="75914"/>
                  </a:lnTo>
                  <a:lnTo>
                    <a:pt x="443484" y="18002"/>
                  </a:lnTo>
                  <a:lnTo>
                    <a:pt x="437007" y="0"/>
                  </a:lnTo>
                  <a:lnTo>
                    <a:pt x="418909" y="6382"/>
                  </a:lnTo>
                  <a:lnTo>
                    <a:pt x="404050" y="21812"/>
                  </a:lnTo>
                  <a:lnTo>
                    <a:pt x="369475" y="56388"/>
                  </a:lnTo>
                  <a:lnTo>
                    <a:pt x="346043" y="70771"/>
                  </a:lnTo>
                  <a:lnTo>
                    <a:pt x="322612" y="85154"/>
                  </a:lnTo>
                  <a:lnTo>
                    <a:pt x="292798" y="81439"/>
                  </a:lnTo>
                  <a:lnTo>
                    <a:pt x="260795" y="94774"/>
                  </a:lnTo>
                  <a:lnTo>
                    <a:pt x="238410" y="100679"/>
                  </a:lnTo>
                  <a:lnTo>
                    <a:pt x="224028" y="111823"/>
                  </a:lnTo>
                  <a:lnTo>
                    <a:pt x="204883" y="126778"/>
                  </a:lnTo>
                  <a:lnTo>
                    <a:pt x="187833" y="124682"/>
                  </a:lnTo>
                  <a:lnTo>
                    <a:pt x="169736" y="131064"/>
                  </a:lnTo>
                  <a:lnTo>
                    <a:pt x="155353" y="142208"/>
                  </a:lnTo>
                  <a:lnTo>
                    <a:pt x="137255" y="148685"/>
                  </a:lnTo>
                  <a:lnTo>
                    <a:pt x="122301" y="164116"/>
                  </a:lnTo>
                  <a:lnTo>
                    <a:pt x="104204" y="170498"/>
                  </a:lnTo>
                  <a:lnTo>
                    <a:pt x="85058" y="185356"/>
                  </a:lnTo>
                  <a:lnTo>
                    <a:pt x="63818" y="217265"/>
                  </a:lnTo>
                  <a:lnTo>
                    <a:pt x="52673" y="237554"/>
                  </a:lnTo>
                  <a:lnTo>
                    <a:pt x="34004" y="248126"/>
                  </a:lnTo>
                  <a:lnTo>
                    <a:pt x="19145" y="263557"/>
                  </a:lnTo>
                  <a:lnTo>
                    <a:pt x="0" y="278511"/>
                  </a:lnTo>
                  <a:lnTo>
                    <a:pt x="10192" y="301371"/>
                  </a:lnTo>
                  <a:lnTo>
                    <a:pt x="21336" y="315659"/>
                  </a:lnTo>
                  <a:lnTo>
                    <a:pt x="41624" y="326803"/>
                  </a:lnTo>
                  <a:lnTo>
                    <a:pt x="26194" y="346519"/>
                  </a:lnTo>
                  <a:lnTo>
                    <a:pt x="24098" y="363569"/>
                  </a:lnTo>
                  <a:lnTo>
                    <a:pt x="40100" y="374142"/>
                  </a:lnTo>
                  <a:lnTo>
                    <a:pt x="64675" y="385763"/>
                  </a:lnTo>
                  <a:lnTo>
                    <a:pt x="80676" y="396431"/>
                  </a:lnTo>
                  <a:lnTo>
                    <a:pt x="82868" y="413957"/>
                  </a:lnTo>
                  <a:lnTo>
                    <a:pt x="104680" y="412337"/>
                  </a:lnTo>
                  <a:lnTo>
                    <a:pt x="106299" y="434149"/>
                  </a:lnTo>
                  <a:lnTo>
                    <a:pt x="124968" y="423482"/>
                  </a:lnTo>
                  <a:lnTo>
                    <a:pt x="135636" y="407480"/>
                  </a:lnTo>
                  <a:lnTo>
                    <a:pt x="155353" y="422910"/>
                  </a:lnTo>
                  <a:lnTo>
                    <a:pt x="161258" y="445198"/>
                  </a:lnTo>
                  <a:lnTo>
                    <a:pt x="152305" y="483013"/>
                  </a:lnTo>
                  <a:lnTo>
                    <a:pt x="162401" y="505778"/>
                  </a:lnTo>
                  <a:lnTo>
                    <a:pt x="197072" y="505778"/>
                  </a:lnTo>
                  <a:lnTo>
                    <a:pt x="197072" y="505778"/>
                  </a:lnTo>
                  <a:lnTo>
                    <a:pt x="197072" y="5057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89BFEB9-09A2-7AE6-27C3-CA45823E604F}"/>
                </a:ext>
              </a:extLst>
            </p:cNvPr>
            <p:cNvSpPr/>
            <p:nvPr/>
          </p:nvSpPr>
          <p:spPr>
            <a:xfrm>
              <a:off x="5358517" y="157871"/>
              <a:ext cx="875134" cy="926944"/>
            </a:xfrm>
            <a:custGeom>
              <a:avLst/>
              <a:gdLst>
                <a:gd name="connsiteX0" fmla="*/ 329089 w 519683"/>
                <a:gd name="connsiteY0" fmla="*/ 550450 h 550449"/>
                <a:gd name="connsiteX1" fmla="*/ 347186 w 519683"/>
                <a:gd name="connsiteY1" fmla="*/ 544068 h 550449"/>
                <a:gd name="connsiteX2" fmla="*/ 365189 w 519683"/>
                <a:gd name="connsiteY2" fmla="*/ 537591 h 550449"/>
                <a:gd name="connsiteX3" fmla="*/ 381667 w 519683"/>
                <a:gd name="connsiteY3" fmla="*/ 509397 h 550449"/>
                <a:gd name="connsiteX4" fmla="*/ 392239 w 519683"/>
                <a:gd name="connsiteY4" fmla="*/ 493395 h 550449"/>
                <a:gd name="connsiteX5" fmla="*/ 398622 w 519683"/>
                <a:gd name="connsiteY5" fmla="*/ 476917 h 550449"/>
                <a:gd name="connsiteX6" fmla="*/ 397002 w 519683"/>
                <a:gd name="connsiteY6" fmla="*/ 455105 h 550449"/>
                <a:gd name="connsiteX7" fmla="*/ 395859 w 519683"/>
                <a:gd name="connsiteY7" fmla="*/ 429101 h 550449"/>
                <a:gd name="connsiteX8" fmla="*/ 410146 w 519683"/>
                <a:gd name="connsiteY8" fmla="*/ 417862 h 550449"/>
                <a:gd name="connsiteX9" fmla="*/ 424529 w 519683"/>
                <a:gd name="connsiteY9" fmla="*/ 406718 h 550449"/>
                <a:gd name="connsiteX10" fmla="*/ 437674 w 519683"/>
                <a:gd name="connsiteY10" fmla="*/ 300323 h 550449"/>
                <a:gd name="connsiteX11" fmla="*/ 435483 w 519683"/>
                <a:gd name="connsiteY11" fmla="*/ 282702 h 550449"/>
                <a:gd name="connsiteX12" fmla="*/ 446056 w 519683"/>
                <a:gd name="connsiteY12" fmla="*/ 266795 h 550449"/>
                <a:gd name="connsiteX13" fmla="*/ 432245 w 519683"/>
                <a:gd name="connsiteY13" fmla="*/ 239173 h 550449"/>
                <a:gd name="connsiteX14" fmla="*/ 423196 w 519683"/>
                <a:gd name="connsiteY14" fmla="*/ 207740 h 550449"/>
                <a:gd name="connsiteX15" fmla="*/ 421005 w 519683"/>
                <a:gd name="connsiteY15" fmla="*/ 190214 h 550449"/>
                <a:gd name="connsiteX16" fmla="*/ 431578 w 519683"/>
                <a:gd name="connsiteY16" fmla="*/ 174212 h 550449"/>
                <a:gd name="connsiteX17" fmla="*/ 429483 w 519683"/>
                <a:gd name="connsiteY17" fmla="*/ 156686 h 550449"/>
                <a:gd name="connsiteX18" fmla="*/ 432625 w 519683"/>
                <a:gd name="connsiteY18" fmla="*/ 131159 h 550449"/>
                <a:gd name="connsiteX19" fmla="*/ 455486 w 519683"/>
                <a:gd name="connsiteY19" fmla="*/ 121063 h 550449"/>
                <a:gd name="connsiteX20" fmla="*/ 472440 w 519683"/>
                <a:gd name="connsiteY20" fmla="*/ 123158 h 550449"/>
                <a:gd name="connsiteX21" fmla="*/ 499015 w 519683"/>
                <a:gd name="connsiteY21" fmla="*/ 117729 h 550449"/>
                <a:gd name="connsiteX22" fmla="*/ 510159 w 519683"/>
                <a:gd name="connsiteY22" fmla="*/ 97536 h 550449"/>
                <a:gd name="connsiteX23" fmla="*/ 517017 w 519683"/>
                <a:gd name="connsiteY23" fmla="*/ 76772 h 550449"/>
                <a:gd name="connsiteX24" fmla="*/ 519684 w 519683"/>
                <a:gd name="connsiteY24" fmla="*/ 55531 h 550449"/>
                <a:gd name="connsiteX25" fmla="*/ 507397 w 519683"/>
                <a:gd name="connsiteY25" fmla="*/ 15145 h 550449"/>
                <a:gd name="connsiteX26" fmla="*/ 395288 w 519683"/>
                <a:gd name="connsiteY26" fmla="*/ 14192 h 550449"/>
                <a:gd name="connsiteX27" fmla="*/ 231648 w 519683"/>
                <a:gd name="connsiteY27" fmla="*/ 11335 h 550449"/>
                <a:gd name="connsiteX28" fmla="*/ 137065 w 519683"/>
                <a:gd name="connsiteY28" fmla="*/ 8287 h 550449"/>
                <a:gd name="connsiteX29" fmla="*/ 51531 w 519683"/>
                <a:gd name="connsiteY29" fmla="*/ 2000 h 550449"/>
                <a:gd name="connsiteX30" fmla="*/ 0 w 519683"/>
                <a:gd name="connsiteY30" fmla="*/ 0 h 550449"/>
                <a:gd name="connsiteX31" fmla="*/ 19145 w 519683"/>
                <a:gd name="connsiteY31" fmla="*/ 54197 h 550449"/>
                <a:gd name="connsiteX32" fmla="*/ 51149 w 519683"/>
                <a:gd name="connsiteY32" fmla="*/ 110014 h 550449"/>
                <a:gd name="connsiteX33" fmla="*/ 61246 w 519683"/>
                <a:gd name="connsiteY33" fmla="*/ 132874 h 550449"/>
                <a:gd name="connsiteX34" fmla="*/ 81534 w 519683"/>
                <a:gd name="connsiteY34" fmla="*/ 213169 h 550449"/>
                <a:gd name="connsiteX35" fmla="*/ 100203 w 519683"/>
                <a:gd name="connsiteY35" fmla="*/ 237077 h 550449"/>
                <a:gd name="connsiteX36" fmla="*/ 114586 w 519683"/>
                <a:gd name="connsiteY36" fmla="*/ 260414 h 550449"/>
                <a:gd name="connsiteX37" fmla="*/ 91726 w 519683"/>
                <a:gd name="connsiteY37" fmla="*/ 270605 h 550449"/>
                <a:gd name="connsiteX38" fmla="*/ 76391 w 519683"/>
                <a:gd name="connsiteY38" fmla="*/ 290227 h 550449"/>
                <a:gd name="connsiteX39" fmla="*/ 164211 w 519683"/>
                <a:gd name="connsiteY39" fmla="*/ 417767 h 550449"/>
                <a:gd name="connsiteX40" fmla="*/ 182213 w 519683"/>
                <a:gd name="connsiteY40" fmla="*/ 411385 h 550449"/>
                <a:gd name="connsiteX41" fmla="*/ 198215 w 519683"/>
                <a:gd name="connsiteY41" fmla="*/ 421958 h 550449"/>
                <a:gd name="connsiteX42" fmla="*/ 199834 w 519683"/>
                <a:gd name="connsiteY42" fmla="*/ 443770 h 550449"/>
                <a:gd name="connsiteX43" fmla="*/ 196691 w 519683"/>
                <a:gd name="connsiteY43" fmla="*/ 469297 h 550449"/>
                <a:gd name="connsiteX44" fmla="*/ 217932 w 519683"/>
                <a:gd name="connsiteY44" fmla="*/ 471964 h 550449"/>
                <a:gd name="connsiteX45" fmla="*/ 280131 w 519683"/>
                <a:gd name="connsiteY45" fmla="*/ 492538 h 550449"/>
                <a:gd name="connsiteX46" fmla="*/ 300895 w 519683"/>
                <a:gd name="connsiteY46" fmla="*/ 499396 h 550449"/>
                <a:gd name="connsiteX47" fmla="*/ 311468 w 519683"/>
                <a:gd name="connsiteY47" fmla="*/ 518065 h 550449"/>
                <a:gd name="connsiteX48" fmla="*/ 325850 w 519683"/>
                <a:gd name="connsiteY48" fmla="*/ 541401 h 550449"/>
                <a:gd name="connsiteX49" fmla="*/ 329089 w 519683"/>
                <a:gd name="connsiteY49" fmla="*/ 550450 h 550449"/>
                <a:gd name="connsiteX50" fmla="*/ 329089 w 519683"/>
                <a:gd name="connsiteY50" fmla="*/ 550450 h 550449"/>
                <a:gd name="connsiteX51" fmla="*/ 329089 w 519683"/>
                <a:gd name="connsiteY51" fmla="*/ 550450 h 55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19683" h="550449">
                  <a:moveTo>
                    <a:pt x="329089" y="550450"/>
                  </a:moveTo>
                  <a:lnTo>
                    <a:pt x="347186" y="544068"/>
                  </a:lnTo>
                  <a:lnTo>
                    <a:pt x="365189" y="537591"/>
                  </a:lnTo>
                  <a:lnTo>
                    <a:pt x="381667" y="509397"/>
                  </a:lnTo>
                  <a:lnTo>
                    <a:pt x="392239" y="493395"/>
                  </a:lnTo>
                  <a:lnTo>
                    <a:pt x="398622" y="476917"/>
                  </a:lnTo>
                  <a:lnTo>
                    <a:pt x="397002" y="455105"/>
                  </a:lnTo>
                  <a:lnTo>
                    <a:pt x="395859" y="429101"/>
                  </a:lnTo>
                  <a:lnTo>
                    <a:pt x="410146" y="417862"/>
                  </a:lnTo>
                  <a:lnTo>
                    <a:pt x="424529" y="406718"/>
                  </a:lnTo>
                  <a:lnTo>
                    <a:pt x="437674" y="300323"/>
                  </a:lnTo>
                  <a:lnTo>
                    <a:pt x="435483" y="282702"/>
                  </a:lnTo>
                  <a:lnTo>
                    <a:pt x="446056" y="266795"/>
                  </a:lnTo>
                  <a:lnTo>
                    <a:pt x="432245" y="239173"/>
                  </a:lnTo>
                  <a:lnTo>
                    <a:pt x="423196" y="207740"/>
                  </a:lnTo>
                  <a:lnTo>
                    <a:pt x="421005" y="190214"/>
                  </a:lnTo>
                  <a:lnTo>
                    <a:pt x="431578" y="174212"/>
                  </a:lnTo>
                  <a:lnTo>
                    <a:pt x="429483" y="156686"/>
                  </a:lnTo>
                  <a:lnTo>
                    <a:pt x="432625" y="131159"/>
                  </a:lnTo>
                  <a:lnTo>
                    <a:pt x="455486" y="121063"/>
                  </a:lnTo>
                  <a:lnTo>
                    <a:pt x="472440" y="123158"/>
                  </a:lnTo>
                  <a:lnTo>
                    <a:pt x="499015" y="117729"/>
                  </a:lnTo>
                  <a:lnTo>
                    <a:pt x="510159" y="97536"/>
                  </a:lnTo>
                  <a:lnTo>
                    <a:pt x="517017" y="76772"/>
                  </a:lnTo>
                  <a:lnTo>
                    <a:pt x="519684" y="55531"/>
                  </a:lnTo>
                  <a:lnTo>
                    <a:pt x="507397" y="15145"/>
                  </a:lnTo>
                  <a:lnTo>
                    <a:pt x="395288" y="14192"/>
                  </a:lnTo>
                  <a:lnTo>
                    <a:pt x="231648" y="11335"/>
                  </a:lnTo>
                  <a:lnTo>
                    <a:pt x="137065" y="8287"/>
                  </a:lnTo>
                  <a:lnTo>
                    <a:pt x="51531" y="2000"/>
                  </a:lnTo>
                  <a:lnTo>
                    <a:pt x="0" y="0"/>
                  </a:lnTo>
                  <a:lnTo>
                    <a:pt x="19145" y="54197"/>
                  </a:lnTo>
                  <a:lnTo>
                    <a:pt x="51149" y="110014"/>
                  </a:lnTo>
                  <a:lnTo>
                    <a:pt x="61246" y="132874"/>
                  </a:lnTo>
                  <a:lnTo>
                    <a:pt x="81534" y="213169"/>
                  </a:lnTo>
                  <a:lnTo>
                    <a:pt x="100203" y="237077"/>
                  </a:lnTo>
                  <a:lnTo>
                    <a:pt x="114586" y="260414"/>
                  </a:lnTo>
                  <a:lnTo>
                    <a:pt x="91726" y="270605"/>
                  </a:lnTo>
                  <a:lnTo>
                    <a:pt x="76391" y="290227"/>
                  </a:lnTo>
                  <a:lnTo>
                    <a:pt x="164211" y="417767"/>
                  </a:lnTo>
                  <a:lnTo>
                    <a:pt x="182213" y="411385"/>
                  </a:lnTo>
                  <a:lnTo>
                    <a:pt x="198215" y="421958"/>
                  </a:lnTo>
                  <a:lnTo>
                    <a:pt x="199834" y="443770"/>
                  </a:lnTo>
                  <a:lnTo>
                    <a:pt x="196691" y="469297"/>
                  </a:lnTo>
                  <a:lnTo>
                    <a:pt x="217932" y="471964"/>
                  </a:lnTo>
                  <a:lnTo>
                    <a:pt x="280131" y="492538"/>
                  </a:lnTo>
                  <a:lnTo>
                    <a:pt x="300895" y="499396"/>
                  </a:lnTo>
                  <a:lnTo>
                    <a:pt x="311468" y="518065"/>
                  </a:lnTo>
                  <a:lnTo>
                    <a:pt x="325850" y="541401"/>
                  </a:lnTo>
                  <a:lnTo>
                    <a:pt x="329089" y="550450"/>
                  </a:lnTo>
                  <a:lnTo>
                    <a:pt x="329089" y="550450"/>
                  </a:lnTo>
                  <a:lnTo>
                    <a:pt x="329089" y="550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AF0F3AFD-38CB-E53A-34EF-CB0F285CDB8A}"/>
                </a:ext>
              </a:extLst>
            </p:cNvPr>
            <p:cNvSpPr/>
            <p:nvPr/>
          </p:nvSpPr>
          <p:spPr>
            <a:xfrm>
              <a:off x="5911892" y="797381"/>
              <a:ext cx="836960" cy="819797"/>
            </a:xfrm>
            <a:custGeom>
              <a:avLst/>
              <a:gdLst>
                <a:gd name="connsiteX0" fmla="*/ 170022 w 497014"/>
                <a:gd name="connsiteY0" fmla="*/ 486823 h 486822"/>
                <a:gd name="connsiteX1" fmla="*/ 188023 w 497014"/>
                <a:gd name="connsiteY1" fmla="*/ 480346 h 486822"/>
                <a:gd name="connsiteX2" fmla="*/ 177451 w 497014"/>
                <a:gd name="connsiteY2" fmla="*/ 461772 h 486822"/>
                <a:gd name="connsiteX3" fmla="*/ 198597 w 497014"/>
                <a:gd name="connsiteY3" fmla="*/ 464344 h 486822"/>
                <a:gd name="connsiteX4" fmla="*/ 204978 w 497014"/>
                <a:gd name="connsiteY4" fmla="*/ 447770 h 486822"/>
                <a:gd name="connsiteX5" fmla="*/ 222504 w 497014"/>
                <a:gd name="connsiteY5" fmla="*/ 445675 h 486822"/>
                <a:gd name="connsiteX6" fmla="*/ 220313 w 497014"/>
                <a:gd name="connsiteY6" fmla="*/ 428054 h 486822"/>
                <a:gd name="connsiteX7" fmla="*/ 227266 w 497014"/>
                <a:gd name="connsiteY7" fmla="*/ 407194 h 486822"/>
                <a:gd name="connsiteX8" fmla="*/ 244697 w 497014"/>
                <a:gd name="connsiteY8" fmla="*/ 405098 h 486822"/>
                <a:gd name="connsiteX9" fmla="*/ 247365 w 497014"/>
                <a:gd name="connsiteY9" fmla="*/ 383762 h 486822"/>
                <a:gd name="connsiteX10" fmla="*/ 281368 w 497014"/>
                <a:gd name="connsiteY10" fmla="*/ 387953 h 486822"/>
                <a:gd name="connsiteX11" fmla="*/ 302514 w 497014"/>
                <a:gd name="connsiteY11" fmla="*/ 390525 h 486822"/>
                <a:gd name="connsiteX12" fmla="*/ 316897 w 497014"/>
                <a:gd name="connsiteY12" fmla="*/ 379286 h 486822"/>
                <a:gd name="connsiteX13" fmla="*/ 335375 w 497014"/>
                <a:gd name="connsiteY13" fmla="*/ 368618 h 486822"/>
                <a:gd name="connsiteX14" fmla="*/ 354521 w 497014"/>
                <a:gd name="connsiteY14" fmla="*/ 353663 h 486822"/>
                <a:gd name="connsiteX15" fmla="*/ 368808 w 497014"/>
                <a:gd name="connsiteY15" fmla="*/ 342424 h 486822"/>
                <a:gd name="connsiteX16" fmla="*/ 345472 w 497014"/>
                <a:gd name="connsiteY16" fmla="*/ 287560 h 486822"/>
                <a:gd name="connsiteX17" fmla="*/ 359759 w 497014"/>
                <a:gd name="connsiteY17" fmla="*/ 276320 h 486822"/>
                <a:gd name="connsiteX18" fmla="*/ 374047 w 497014"/>
                <a:gd name="connsiteY18" fmla="*/ 265081 h 486822"/>
                <a:gd name="connsiteX19" fmla="*/ 388906 w 497014"/>
                <a:gd name="connsiteY19" fmla="*/ 249555 h 486822"/>
                <a:gd name="connsiteX20" fmla="*/ 399002 w 497014"/>
                <a:gd name="connsiteY20" fmla="*/ 237839 h 486822"/>
                <a:gd name="connsiteX21" fmla="*/ 409575 w 497014"/>
                <a:gd name="connsiteY21" fmla="*/ 221837 h 486822"/>
                <a:gd name="connsiteX22" fmla="*/ 424434 w 497014"/>
                <a:gd name="connsiteY22" fmla="*/ 206312 h 486822"/>
                <a:gd name="connsiteX23" fmla="*/ 438721 w 497014"/>
                <a:gd name="connsiteY23" fmla="*/ 195072 h 486822"/>
                <a:gd name="connsiteX24" fmla="*/ 453580 w 497014"/>
                <a:gd name="connsiteY24" fmla="*/ 179546 h 486822"/>
                <a:gd name="connsiteX25" fmla="*/ 463582 w 497014"/>
                <a:gd name="connsiteY25" fmla="*/ 167830 h 486822"/>
                <a:gd name="connsiteX26" fmla="*/ 482727 w 497014"/>
                <a:gd name="connsiteY26" fmla="*/ 152876 h 486822"/>
                <a:gd name="connsiteX27" fmla="*/ 497014 w 497014"/>
                <a:gd name="connsiteY27" fmla="*/ 141637 h 486822"/>
                <a:gd name="connsiteX28" fmla="*/ 477869 w 497014"/>
                <a:gd name="connsiteY28" fmla="*/ 121920 h 486822"/>
                <a:gd name="connsiteX29" fmla="*/ 459867 w 497014"/>
                <a:gd name="connsiteY29" fmla="*/ 93726 h 486822"/>
                <a:gd name="connsiteX30" fmla="*/ 449199 w 497014"/>
                <a:gd name="connsiteY30" fmla="*/ 75057 h 486822"/>
                <a:gd name="connsiteX31" fmla="*/ 438055 w 497014"/>
                <a:gd name="connsiteY31" fmla="*/ 60674 h 486822"/>
                <a:gd name="connsiteX32" fmla="*/ 431673 w 497014"/>
                <a:gd name="connsiteY32" fmla="*/ 42577 h 486822"/>
                <a:gd name="connsiteX33" fmla="*/ 415195 w 497014"/>
                <a:gd name="connsiteY33" fmla="*/ 36195 h 486822"/>
                <a:gd name="connsiteX34" fmla="*/ 413575 w 497014"/>
                <a:gd name="connsiteY34" fmla="*/ 14383 h 486822"/>
                <a:gd name="connsiteX35" fmla="*/ 402431 w 497014"/>
                <a:gd name="connsiteY35" fmla="*/ 0 h 486822"/>
                <a:gd name="connsiteX36" fmla="*/ 395574 w 497014"/>
                <a:gd name="connsiteY36" fmla="*/ 20860 h 486822"/>
                <a:gd name="connsiteX37" fmla="*/ 393478 w 497014"/>
                <a:gd name="connsiteY37" fmla="*/ 37909 h 486822"/>
                <a:gd name="connsiteX38" fmla="*/ 383381 w 497014"/>
                <a:gd name="connsiteY38" fmla="*/ 49625 h 486822"/>
                <a:gd name="connsiteX39" fmla="*/ 377095 w 497014"/>
                <a:gd name="connsiteY39" fmla="*/ 66199 h 486822"/>
                <a:gd name="connsiteX40" fmla="*/ 370141 w 497014"/>
                <a:gd name="connsiteY40" fmla="*/ 86963 h 486822"/>
                <a:gd name="connsiteX41" fmla="*/ 352711 w 497014"/>
                <a:gd name="connsiteY41" fmla="*/ 89154 h 486822"/>
                <a:gd name="connsiteX42" fmla="*/ 327756 w 497014"/>
                <a:gd name="connsiteY42" fmla="*/ 81724 h 486822"/>
                <a:gd name="connsiteX43" fmla="*/ 310229 w 497014"/>
                <a:gd name="connsiteY43" fmla="*/ 83915 h 486822"/>
                <a:gd name="connsiteX44" fmla="*/ 288989 w 497014"/>
                <a:gd name="connsiteY44" fmla="*/ 81343 h 486822"/>
                <a:gd name="connsiteX45" fmla="*/ 268319 w 497014"/>
                <a:gd name="connsiteY45" fmla="*/ 74390 h 486822"/>
                <a:gd name="connsiteX46" fmla="*/ 242316 w 497014"/>
                <a:gd name="connsiteY46" fmla="*/ 75533 h 486822"/>
                <a:gd name="connsiteX47" fmla="*/ 212598 w 497014"/>
                <a:gd name="connsiteY47" fmla="*/ 71914 h 486822"/>
                <a:gd name="connsiteX48" fmla="*/ 209931 w 497014"/>
                <a:gd name="connsiteY48" fmla="*/ 93250 h 486822"/>
                <a:gd name="connsiteX49" fmla="*/ 207359 w 497014"/>
                <a:gd name="connsiteY49" fmla="*/ 114586 h 486822"/>
                <a:gd name="connsiteX50" fmla="*/ 209455 w 497014"/>
                <a:gd name="connsiteY50" fmla="*/ 132112 h 486822"/>
                <a:gd name="connsiteX51" fmla="*/ 211646 w 497014"/>
                <a:gd name="connsiteY51" fmla="*/ 149733 h 486822"/>
                <a:gd name="connsiteX52" fmla="*/ 194120 w 497014"/>
                <a:gd name="connsiteY52" fmla="*/ 151924 h 486822"/>
                <a:gd name="connsiteX53" fmla="*/ 178213 w 497014"/>
                <a:gd name="connsiteY53" fmla="*/ 141256 h 486822"/>
                <a:gd name="connsiteX54" fmla="*/ 167545 w 497014"/>
                <a:gd name="connsiteY54" fmla="*/ 122587 h 486822"/>
                <a:gd name="connsiteX55" fmla="*/ 151638 w 497014"/>
                <a:gd name="connsiteY55" fmla="*/ 112014 h 486822"/>
                <a:gd name="connsiteX56" fmla="*/ 135160 w 497014"/>
                <a:gd name="connsiteY56" fmla="*/ 105632 h 486822"/>
                <a:gd name="connsiteX57" fmla="*/ 117157 w 497014"/>
                <a:gd name="connsiteY57" fmla="*/ 112109 h 486822"/>
                <a:gd name="connsiteX58" fmla="*/ 100203 w 497014"/>
                <a:gd name="connsiteY58" fmla="*/ 110014 h 486822"/>
                <a:gd name="connsiteX59" fmla="*/ 78391 w 497014"/>
                <a:gd name="connsiteY59" fmla="*/ 111633 h 486822"/>
                <a:gd name="connsiteX60" fmla="*/ 60389 w 497014"/>
                <a:gd name="connsiteY60" fmla="*/ 118110 h 486822"/>
                <a:gd name="connsiteX61" fmla="*/ 49816 w 497014"/>
                <a:gd name="connsiteY61" fmla="*/ 134112 h 486822"/>
                <a:gd name="connsiteX62" fmla="*/ 42863 w 497014"/>
                <a:gd name="connsiteY62" fmla="*/ 154876 h 486822"/>
                <a:gd name="connsiteX63" fmla="*/ 28575 w 497014"/>
                <a:gd name="connsiteY63" fmla="*/ 166116 h 486822"/>
                <a:gd name="connsiteX64" fmla="*/ 10573 w 497014"/>
                <a:gd name="connsiteY64" fmla="*/ 172593 h 486822"/>
                <a:gd name="connsiteX65" fmla="*/ 0 w 497014"/>
                <a:gd name="connsiteY65" fmla="*/ 188595 h 486822"/>
                <a:gd name="connsiteX66" fmla="*/ 2096 w 497014"/>
                <a:gd name="connsiteY66" fmla="*/ 206216 h 486822"/>
                <a:gd name="connsiteX67" fmla="*/ 17526 w 497014"/>
                <a:gd name="connsiteY67" fmla="*/ 221075 h 486822"/>
                <a:gd name="connsiteX68" fmla="*/ 23908 w 497014"/>
                <a:gd name="connsiteY68" fmla="*/ 239173 h 486822"/>
                <a:gd name="connsiteX69" fmla="*/ 40291 w 497014"/>
                <a:gd name="connsiteY69" fmla="*/ 245555 h 486822"/>
                <a:gd name="connsiteX70" fmla="*/ 60484 w 497014"/>
                <a:gd name="connsiteY70" fmla="*/ 256699 h 486822"/>
                <a:gd name="connsiteX71" fmla="*/ 82296 w 497014"/>
                <a:gd name="connsiteY71" fmla="*/ 289751 h 486822"/>
                <a:gd name="connsiteX72" fmla="*/ 100870 w 497014"/>
                <a:gd name="connsiteY72" fmla="*/ 313658 h 486822"/>
                <a:gd name="connsiteX73" fmla="*/ 107252 w 497014"/>
                <a:gd name="connsiteY73" fmla="*/ 331756 h 486822"/>
                <a:gd name="connsiteX74" fmla="*/ 118967 w 497014"/>
                <a:gd name="connsiteY74" fmla="*/ 376523 h 486822"/>
                <a:gd name="connsiteX75" fmla="*/ 131731 w 497014"/>
                <a:gd name="connsiteY75" fmla="*/ 412814 h 486822"/>
                <a:gd name="connsiteX76" fmla="*/ 149828 w 497014"/>
                <a:gd name="connsiteY76" fmla="*/ 441008 h 486822"/>
                <a:gd name="connsiteX77" fmla="*/ 156210 w 497014"/>
                <a:gd name="connsiteY77" fmla="*/ 459105 h 486822"/>
                <a:gd name="connsiteX78" fmla="*/ 170022 w 497014"/>
                <a:gd name="connsiteY78" fmla="*/ 486823 h 486822"/>
                <a:gd name="connsiteX79" fmla="*/ 170022 w 497014"/>
                <a:gd name="connsiteY79" fmla="*/ 486823 h 486822"/>
                <a:gd name="connsiteX80" fmla="*/ 170022 w 497014"/>
                <a:gd name="connsiteY80" fmla="*/ 486823 h 48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97014" h="486822">
                  <a:moveTo>
                    <a:pt x="170022" y="486823"/>
                  </a:moveTo>
                  <a:lnTo>
                    <a:pt x="188023" y="480346"/>
                  </a:lnTo>
                  <a:lnTo>
                    <a:pt x="177451" y="461772"/>
                  </a:lnTo>
                  <a:lnTo>
                    <a:pt x="198597" y="464344"/>
                  </a:lnTo>
                  <a:lnTo>
                    <a:pt x="204978" y="447770"/>
                  </a:lnTo>
                  <a:lnTo>
                    <a:pt x="222504" y="445675"/>
                  </a:lnTo>
                  <a:lnTo>
                    <a:pt x="220313" y="428054"/>
                  </a:lnTo>
                  <a:lnTo>
                    <a:pt x="227266" y="407194"/>
                  </a:lnTo>
                  <a:lnTo>
                    <a:pt x="244697" y="405098"/>
                  </a:lnTo>
                  <a:lnTo>
                    <a:pt x="247365" y="383762"/>
                  </a:lnTo>
                  <a:lnTo>
                    <a:pt x="281368" y="387953"/>
                  </a:lnTo>
                  <a:lnTo>
                    <a:pt x="302514" y="390525"/>
                  </a:lnTo>
                  <a:lnTo>
                    <a:pt x="316897" y="379286"/>
                  </a:lnTo>
                  <a:lnTo>
                    <a:pt x="335375" y="368618"/>
                  </a:lnTo>
                  <a:lnTo>
                    <a:pt x="354521" y="353663"/>
                  </a:lnTo>
                  <a:lnTo>
                    <a:pt x="368808" y="342424"/>
                  </a:lnTo>
                  <a:lnTo>
                    <a:pt x="345472" y="287560"/>
                  </a:lnTo>
                  <a:lnTo>
                    <a:pt x="359759" y="276320"/>
                  </a:lnTo>
                  <a:lnTo>
                    <a:pt x="374047" y="265081"/>
                  </a:lnTo>
                  <a:lnTo>
                    <a:pt x="388906" y="249555"/>
                  </a:lnTo>
                  <a:lnTo>
                    <a:pt x="399002" y="237839"/>
                  </a:lnTo>
                  <a:lnTo>
                    <a:pt x="409575" y="221837"/>
                  </a:lnTo>
                  <a:lnTo>
                    <a:pt x="424434" y="206312"/>
                  </a:lnTo>
                  <a:lnTo>
                    <a:pt x="438721" y="195072"/>
                  </a:lnTo>
                  <a:lnTo>
                    <a:pt x="453580" y="179546"/>
                  </a:lnTo>
                  <a:lnTo>
                    <a:pt x="463582" y="167830"/>
                  </a:lnTo>
                  <a:lnTo>
                    <a:pt x="482727" y="152876"/>
                  </a:lnTo>
                  <a:lnTo>
                    <a:pt x="497014" y="141637"/>
                  </a:lnTo>
                  <a:lnTo>
                    <a:pt x="477869" y="121920"/>
                  </a:lnTo>
                  <a:lnTo>
                    <a:pt x="459867" y="93726"/>
                  </a:lnTo>
                  <a:lnTo>
                    <a:pt x="449199" y="75057"/>
                  </a:lnTo>
                  <a:lnTo>
                    <a:pt x="438055" y="60674"/>
                  </a:lnTo>
                  <a:lnTo>
                    <a:pt x="431673" y="42577"/>
                  </a:lnTo>
                  <a:lnTo>
                    <a:pt x="415195" y="36195"/>
                  </a:lnTo>
                  <a:lnTo>
                    <a:pt x="413575" y="14383"/>
                  </a:lnTo>
                  <a:lnTo>
                    <a:pt x="402431" y="0"/>
                  </a:lnTo>
                  <a:lnTo>
                    <a:pt x="395574" y="20860"/>
                  </a:lnTo>
                  <a:lnTo>
                    <a:pt x="393478" y="37909"/>
                  </a:lnTo>
                  <a:lnTo>
                    <a:pt x="383381" y="49625"/>
                  </a:lnTo>
                  <a:lnTo>
                    <a:pt x="377095" y="66199"/>
                  </a:lnTo>
                  <a:lnTo>
                    <a:pt x="370141" y="86963"/>
                  </a:lnTo>
                  <a:lnTo>
                    <a:pt x="352711" y="89154"/>
                  </a:lnTo>
                  <a:lnTo>
                    <a:pt x="327756" y="81724"/>
                  </a:lnTo>
                  <a:lnTo>
                    <a:pt x="310229" y="83915"/>
                  </a:lnTo>
                  <a:lnTo>
                    <a:pt x="288989" y="81343"/>
                  </a:lnTo>
                  <a:lnTo>
                    <a:pt x="268319" y="74390"/>
                  </a:lnTo>
                  <a:lnTo>
                    <a:pt x="242316" y="75533"/>
                  </a:lnTo>
                  <a:lnTo>
                    <a:pt x="212598" y="71914"/>
                  </a:lnTo>
                  <a:lnTo>
                    <a:pt x="209931" y="93250"/>
                  </a:lnTo>
                  <a:lnTo>
                    <a:pt x="207359" y="114586"/>
                  </a:lnTo>
                  <a:lnTo>
                    <a:pt x="209455" y="132112"/>
                  </a:lnTo>
                  <a:lnTo>
                    <a:pt x="211646" y="149733"/>
                  </a:lnTo>
                  <a:lnTo>
                    <a:pt x="194120" y="151924"/>
                  </a:lnTo>
                  <a:lnTo>
                    <a:pt x="178213" y="141256"/>
                  </a:lnTo>
                  <a:lnTo>
                    <a:pt x="167545" y="122587"/>
                  </a:lnTo>
                  <a:lnTo>
                    <a:pt x="151638" y="112014"/>
                  </a:lnTo>
                  <a:lnTo>
                    <a:pt x="135160" y="105632"/>
                  </a:lnTo>
                  <a:lnTo>
                    <a:pt x="117157" y="112109"/>
                  </a:lnTo>
                  <a:lnTo>
                    <a:pt x="100203" y="110014"/>
                  </a:lnTo>
                  <a:lnTo>
                    <a:pt x="78391" y="111633"/>
                  </a:lnTo>
                  <a:lnTo>
                    <a:pt x="60389" y="118110"/>
                  </a:lnTo>
                  <a:lnTo>
                    <a:pt x="49816" y="134112"/>
                  </a:lnTo>
                  <a:lnTo>
                    <a:pt x="42863" y="154876"/>
                  </a:lnTo>
                  <a:lnTo>
                    <a:pt x="28575" y="166116"/>
                  </a:lnTo>
                  <a:lnTo>
                    <a:pt x="10573" y="172593"/>
                  </a:lnTo>
                  <a:lnTo>
                    <a:pt x="0" y="188595"/>
                  </a:lnTo>
                  <a:lnTo>
                    <a:pt x="2096" y="206216"/>
                  </a:lnTo>
                  <a:lnTo>
                    <a:pt x="17526" y="221075"/>
                  </a:lnTo>
                  <a:lnTo>
                    <a:pt x="23908" y="239173"/>
                  </a:lnTo>
                  <a:lnTo>
                    <a:pt x="40291" y="245555"/>
                  </a:lnTo>
                  <a:lnTo>
                    <a:pt x="60484" y="256699"/>
                  </a:lnTo>
                  <a:lnTo>
                    <a:pt x="82296" y="289751"/>
                  </a:lnTo>
                  <a:lnTo>
                    <a:pt x="100870" y="313658"/>
                  </a:lnTo>
                  <a:lnTo>
                    <a:pt x="107252" y="331756"/>
                  </a:lnTo>
                  <a:lnTo>
                    <a:pt x="118967" y="376523"/>
                  </a:lnTo>
                  <a:lnTo>
                    <a:pt x="131731" y="412814"/>
                  </a:lnTo>
                  <a:lnTo>
                    <a:pt x="149828" y="441008"/>
                  </a:lnTo>
                  <a:lnTo>
                    <a:pt x="156210" y="459105"/>
                  </a:lnTo>
                  <a:lnTo>
                    <a:pt x="170022" y="486823"/>
                  </a:lnTo>
                  <a:lnTo>
                    <a:pt x="170022" y="486823"/>
                  </a:lnTo>
                  <a:lnTo>
                    <a:pt x="170022" y="486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8392DAF-15B2-04A4-27CD-929AB69109D3}"/>
                </a:ext>
              </a:extLst>
            </p:cNvPr>
            <p:cNvSpPr/>
            <p:nvPr/>
          </p:nvSpPr>
          <p:spPr>
            <a:xfrm>
              <a:off x="6023369" y="182251"/>
              <a:ext cx="788519" cy="869362"/>
            </a:xfrm>
            <a:custGeom>
              <a:avLst/>
              <a:gdLst>
                <a:gd name="connsiteX0" fmla="*/ 131540 w 468248"/>
                <a:gd name="connsiteY0" fmla="*/ 516255 h 516255"/>
                <a:gd name="connsiteX1" fmla="*/ 145828 w 468248"/>
                <a:gd name="connsiteY1" fmla="*/ 505111 h 516255"/>
                <a:gd name="connsiteX2" fmla="*/ 140494 w 468248"/>
                <a:gd name="connsiteY2" fmla="*/ 478536 h 516255"/>
                <a:gd name="connsiteX3" fmla="*/ 143066 w 468248"/>
                <a:gd name="connsiteY3" fmla="*/ 457200 h 516255"/>
                <a:gd name="connsiteX4" fmla="*/ 145256 w 468248"/>
                <a:gd name="connsiteY4" fmla="*/ 440246 h 516255"/>
                <a:gd name="connsiteX5" fmla="*/ 192595 w 468248"/>
                <a:gd name="connsiteY5" fmla="*/ 441770 h 516255"/>
                <a:gd name="connsiteX6" fmla="*/ 213836 w 468248"/>
                <a:gd name="connsiteY6" fmla="*/ 444341 h 516255"/>
                <a:gd name="connsiteX7" fmla="*/ 235077 w 468248"/>
                <a:gd name="connsiteY7" fmla="*/ 447008 h 516255"/>
                <a:gd name="connsiteX8" fmla="*/ 261175 w 468248"/>
                <a:gd name="connsiteY8" fmla="*/ 445865 h 516255"/>
                <a:gd name="connsiteX9" fmla="*/ 280892 w 468248"/>
                <a:gd name="connsiteY9" fmla="*/ 461296 h 516255"/>
                <a:gd name="connsiteX10" fmla="*/ 298990 w 468248"/>
                <a:gd name="connsiteY10" fmla="*/ 454914 h 516255"/>
                <a:gd name="connsiteX11" fmla="*/ 296799 w 468248"/>
                <a:gd name="connsiteY11" fmla="*/ 437293 h 516255"/>
                <a:gd name="connsiteX12" fmla="*/ 315373 w 468248"/>
                <a:gd name="connsiteY12" fmla="*/ 426625 h 516255"/>
                <a:gd name="connsiteX13" fmla="*/ 327088 w 468248"/>
                <a:gd name="connsiteY13" fmla="*/ 402241 h 516255"/>
                <a:gd name="connsiteX14" fmla="*/ 338233 w 468248"/>
                <a:gd name="connsiteY14" fmla="*/ 381953 h 516255"/>
                <a:gd name="connsiteX15" fmla="*/ 340804 w 468248"/>
                <a:gd name="connsiteY15" fmla="*/ 360712 h 516255"/>
                <a:gd name="connsiteX16" fmla="*/ 345662 w 468248"/>
                <a:gd name="connsiteY16" fmla="*/ 391573 h 516255"/>
                <a:gd name="connsiteX17" fmla="*/ 370141 w 468248"/>
                <a:gd name="connsiteY17" fmla="*/ 403193 h 516255"/>
                <a:gd name="connsiteX18" fmla="*/ 376523 w 468248"/>
                <a:gd name="connsiteY18" fmla="*/ 386715 h 516255"/>
                <a:gd name="connsiteX19" fmla="*/ 391382 w 468248"/>
                <a:gd name="connsiteY19" fmla="*/ 371285 h 516255"/>
                <a:gd name="connsiteX20" fmla="*/ 397764 w 468248"/>
                <a:gd name="connsiteY20" fmla="*/ 354806 h 516255"/>
                <a:gd name="connsiteX21" fmla="*/ 401384 w 468248"/>
                <a:gd name="connsiteY21" fmla="*/ 324993 h 516255"/>
                <a:gd name="connsiteX22" fmla="*/ 408337 w 468248"/>
                <a:gd name="connsiteY22" fmla="*/ 304229 h 516255"/>
                <a:gd name="connsiteX23" fmla="*/ 406146 w 468248"/>
                <a:gd name="connsiteY23" fmla="*/ 286703 h 516255"/>
                <a:gd name="connsiteX24" fmla="*/ 420529 w 468248"/>
                <a:gd name="connsiteY24" fmla="*/ 275558 h 516255"/>
                <a:gd name="connsiteX25" fmla="*/ 418338 w 468248"/>
                <a:gd name="connsiteY25" fmla="*/ 258032 h 516255"/>
                <a:gd name="connsiteX26" fmla="*/ 416147 w 468248"/>
                <a:gd name="connsiteY26" fmla="*/ 240411 h 516255"/>
                <a:gd name="connsiteX27" fmla="*/ 441198 w 468248"/>
                <a:gd name="connsiteY27" fmla="*/ 247840 h 516255"/>
                <a:gd name="connsiteX28" fmla="*/ 463486 w 468248"/>
                <a:gd name="connsiteY28" fmla="*/ 241935 h 516255"/>
                <a:gd name="connsiteX29" fmla="*/ 457105 w 468248"/>
                <a:gd name="connsiteY29" fmla="*/ 223933 h 516255"/>
                <a:gd name="connsiteX30" fmla="*/ 468249 w 468248"/>
                <a:gd name="connsiteY30" fmla="*/ 203740 h 516255"/>
                <a:gd name="connsiteX31" fmla="*/ 446437 w 468248"/>
                <a:gd name="connsiteY31" fmla="*/ 205359 h 516255"/>
                <a:gd name="connsiteX32" fmla="*/ 444246 w 468248"/>
                <a:gd name="connsiteY32" fmla="*/ 187738 h 516255"/>
                <a:gd name="connsiteX33" fmla="*/ 438435 w 468248"/>
                <a:gd name="connsiteY33" fmla="*/ 165449 h 516255"/>
                <a:gd name="connsiteX34" fmla="*/ 391954 w 468248"/>
                <a:gd name="connsiteY34" fmla="*/ 51721 h 516255"/>
                <a:gd name="connsiteX35" fmla="*/ 386525 w 468248"/>
                <a:gd name="connsiteY35" fmla="*/ 25146 h 516255"/>
                <a:gd name="connsiteX36" fmla="*/ 380714 w 468248"/>
                <a:gd name="connsiteY36" fmla="*/ 2858 h 516255"/>
                <a:gd name="connsiteX37" fmla="*/ 346138 w 468248"/>
                <a:gd name="connsiteY37" fmla="*/ 2953 h 516255"/>
                <a:gd name="connsiteX38" fmla="*/ 147638 w 468248"/>
                <a:gd name="connsiteY38" fmla="*/ 0 h 516255"/>
                <a:gd name="connsiteX39" fmla="*/ 113062 w 468248"/>
                <a:gd name="connsiteY39" fmla="*/ 95 h 516255"/>
                <a:gd name="connsiteX40" fmla="*/ 114205 w 468248"/>
                <a:gd name="connsiteY40" fmla="*/ 26098 h 516255"/>
                <a:gd name="connsiteX41" fmla="*/ 124873 w 468248"/>
                <a:gd name="connsiteY41" fmla="*/ 44672 h 516255"/>
                <a:gd name="connsiteX42" fmla="*/ 125444 w 468248"/>
                <a:gd name="connsiteY42" fmla="*/ 75057 h 516255"/>
                <a:gd name="connsiteX43" fmla="*/ 119063 w 468248"/>
                <a:gd name="connsiteY43" fmla="*/ 91535 h 516255"/>
                <a:gd name="connsiteX44" fmla="*/ 86677 w 468248"/>
                <a:gd name="connsiteY44" fmla="*/ 109061 h 516255"/>
                <a:gd name="connsiteX45" fmla="*/ 60579 w 468248"/>
                <a:gd name="connsiteY45" fmla="*/ 110204 h 516255"/>
                <a:gd name="connsiteX46" fmla="*/ 44101 w 468248"/>
                <a:gd name="connsiteY46" fmla="*/ 103823 h 516255"/>
                <a:gd name="connsiteX47" fmla="*/ 41529 w 468248"/>
                <a:gd name="connsiteY47" fmla="*/ 125159 h 516255"/>
                <a:gd name="connsiteX48" fmla="*/ 38862 w 468248"/>
                <a:gd name="connsiteY48" fmla="*/ 146399 h 516255"/>
                <a:gd name="connsiteX49" fmla="*/ 24575 w 468248"/>
                <a:gd name="connsiteY49" fmla="*/ 157543 h 516255"/>
                <a:gd name="connsiteX50" fmla="*/ 33623 w 468248"/>
                <a:gd name="connsiteY50" fmla="*/ 188881 h 516255"/>
                <a:gd name="connsiteX51" fmla="*/ 29909 w 468248"/>
                <a:gd name="connsiteY51" fmla="*/ 218694 h 516255"/>
                <a:gd name="connsiteX52" fmla="*/ 49149 w 468248"/>
                <a:gd name="connsiteY52" fmla="*/ 238315 h 516255"/>
                <a:gd name="connsiteX53" fmla="*/ 63532 w 468248"/>
                <a:gd name="connsiteY53" fmla="*/ 261747 h 516255"/>
                <a:gd name="connsiteX54" fmla="*/ 47054 w 468248"/>
                <a:gd name="connsiteY54" fmla="*/ 255365 h 516255"/>
                <a:gd name="connsiteX55" fmla="*/ 44958 w 468248"/>
                <a:gd name="connsiteY55" fmla="*/ 272415 h 516255"/>
                <a:gd name="connsiteX56" fmla="*/ 44005 w 468248"/>
                <a:gd name="connsiteY56" fmla="*/ 384524 h 516255"/>
                <a:gd name="connsiteX57" fmla="*/ 29718 w 468248"/>
                <a:gd name="connsiteY57" fmla="*/ 395764 h 516255"/>
                <a:gd name="connsiteX58" fmla="*/ 11144 w 468248"/>
                <a:gd name="connsiteY58" fmla="*/ 406432 h 516255"/>
                <a:gd name="connsiteX59" fmla="*/ 0 w 468248"/>
                <a:gd name="connsiteY59" fmla="*/ 426625 h 516255"/>
                <a:gd name="connsiteX60" fmla="*/ 2095 w 468248"/>
                <a:gd name="connsiteY60" fmla="*/ 444151 h 516255"/>
                <a:gd name="connsiteX61" fmla="*/ 3238 w 468248"/>
                <a:gd name="connsiteY61" fmla="*/ 470154 h 516255"/>
                <a:gd name="connsiteX62" fmla="*/ 28766 w 468248"/>
                <a:gd name="connsiteY62" fmla="*/ 473297 h 516255"/>
                <a:gd name="connsiteX63" fmla="*/ 45244 w 468248"/>
                <a:gd name="connsiteY63" fmla="*/ 479679 h 516255"/>
                <a:gd name="connsiteX64" fmla="*/ 72866 w 468248"/>
                <a:gd name="connsiteY64" fmla="*/ 465868 h 516255"/>
                <a:gd name="connsiteX65" fmla="*/ 88868 w 468248"/>
                <a:gd name="connsiteY65" fmla="*/ 476441 h 516255"/>
                <a:gd name="connsiteX66" fmla="*/ 104299 w 468248"/>
                <a:gd name="connsiteY66" fmla="*/ 491300 h 516255"/>
                <a:gd name="connsiteX67" fmla="*/ 116014 w 468248"/>
                <a:gd name="connsiteY67" fmla="*/ 501396 h 516255"/>
                <a:gd name="connsiteX68" fmla="*/ 131540 w 468248"/>
                <a:gd name="connsiteY68" fmla="*/ 516255 h 516255"/>
                <a:gd name="connsiteX69" fmla="*/ 131540 w 468248"/>
                <a:gd name="connsiteY69" fmla="*/ 516255 h 516255"/>
                <a:gd name="connsiteX70" fmla="*/ 131540 w 468248"/>
                <a:gd name="connsiteY70" fmla="*/ 516255 h 51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68248" h="516255">
                  <a:moveTo>
                    <a:pt x="131540" y="516255"/>
                  </a:moveTo>
                  <a:lnTo>
                    <a:pt x="145828" y="505111"/>
                  </a:lnTo>
                  <a:lnTo>
                    <a:pt x="140494" y="478536"/>
                  </a:lnTo>
                  <a:lnTo>
                    <a:pt x="143066" y="457200"/>
                  </a:lnTo>
                  <a:lnTo>
                    <a:pt x="145256" y="440246"/>
                  </a:lnTo>
                  <a:lnTo>
                    <a:pt x="192595" y="441770"/>
                  </a:lnTo>
                  <a:lnTo>
                    <a:pt x="213836" y="444341"/>
                  </a:lnTo>
                  <a:lnTo>
                    <a:pt x="235077" y="447008"/>
                  </a:lnTo>
                  <a:lnTo>
                    <a:pt x="261175" y="445865"/>
                  </a:lnTo>
                  <a:lnTo>
                    <a:pt x="280892" y="461296"/>
                  </a:lnTo>
                  <a:lnTo>
                    <a:pt x="298990" y="454914"/>
                  </a:lnTo>
                  <a:lnTo>
                    <a:pt x="296799" y="437293"/>
                  </a:lnTo>
                  <a:lnTo>
                    <a:pt x="315373" y="426625"/>
                  </a:lnTo>
                  <a:lnTo>
                    <a:pt x="327088" y="402241"/>
                  </a:lnTo>
                  <a:lnTo>
                    <a:pt x="338233" y="381953"/>
                  </a:lnTo>
                  <a:lnTo>
                    <a:pt x="340804" y="360712"/>
                  </a:lnTo>
                  <a:lnTo>
                    <a:pt x="345662" y="391573"/>
                  </a:lnTo>
                  <a:lnTo>
                    <a:pt x="370141" y="403193"/>
                  </a:lnTo>
                  <a:lnTo>
                    <a:pt x="376523" y="386715"/>
                  </a:lnTo>
                  <a:lnTo>
                    <a:pt x="391382" y="371285"/>
                  </a:lnTo>
                  <a:lnTo>
                    <a:pt x="397764" y="354806"/>
                  </a:lnTo>
                  <a:lnTo>
                    <a:pt x="401384" y="324993"/>
                  </a:lnTo>
                  <a:lnTo>
                    <a:pt x="408337" y="304229"/>
                  </a:lnTo>
                  <a:lnTo>
                    <a:pt x="406146" y="286703"/>
                  </a:lnTo>
                  <a:lnTo>
                    <a:pt x="420529" y="275558"/>
                  </a:lnTo>
                  <a:lnTo>
                    <a:pt x="418338" y="258032"/>
                  </a:lnTo>
                  <a:lnTo>
                    <a:pt x="416147" y="240411"/>
                  </a:lnTo>
                  <a:lnTo>
                    <a:pt x="441198" y="247840"/>
                  </a:lnTo>
                  <a:lnTo>
                    <a:pt x="463486" y="241935"/>
                  </a:lnTo>
                  <a:lnTo>
                    <a:pt x="457105" y="223933"/>
                  </a:lnTo>
                  <a:lnTo>
                    <a:pt x="468249" y="203740"/>
                  </a:lnTo>
                  <a:lnTo>
                    <a:pt x="446437" y="205359"/>
                  </a:lnTo>
                  <a:lnTo>
                    <a:pt x="444246" y="187738"/>
                  </a:lnTo>
                  <a:lnTo>
                    <a:pt x="438435" y="165449"/>
                  </a:lnTo>
                  <a:lnTo>
                    <a:pt x="391954" y="51721"/>
                  </a:lnTo>
                  <a:lnTo>
                    <a:pt x="386525" y="25146"/>
                  </a:lnTo>
                  <a:lnTo>
                    <a:pt x="380714" y="2858"/>
                  </a:lnTo>
                  <a:lnTo>
                    <a:pt x="346138" y="2953"/>
                  </a:lnTo>
                  <a:lnTo>
                    <a:pt x="147638" y="0"/>
                  </a:lnTo>
                  <a:lnTo>
                    <a:pt x="113062" y="95"/>
                  </a:lnTo>
                  <a:lnTo>
                    <a:pt x="114205" y="26098"/>
                  </a:lnTo>
                  <a:lnTo>
                    <a:pt x="124873" y="44672"/>
                  </a:lnTo>
                  <a:lnTo>
                    <a:pt x="125444" y="75057"/>
                  </a:lnTo>
                  <a:lnTo>
                    <a:pt x="119063" y="91535"/>
                  </a:lnTo>
                  <a:lnTo>
                    <a:pt x="86677" y="109061"/>
                  </a:lnTo>
                  <a:lnTo>
                    <a:pt x="60579" y="110204"/>
                  </a:lnTo>
                  <a:lnTo>
                    <a:pt x="44101" y="103823"/>
                  </a:lnTo>
                  <a:lnTo>
                    <a:pt x="41529" y="125159"/>
                  </a:lnTo>
                  <a:lnTo>
                    <a:pt x="38862" y="146399"/>
                  </a:lnTo>
                  <a:lnTo>
                    <a:pt x="24575" y="157543"/>
                  </a:lnTo>
                  <a:lnTo>
                    <a:pt x="33623" y="188881"/>
                  </a:lnTo>
                  <a:lnTo>
                    <a:pt x="29909" y="218694"/>
                  </a:lnTo>
                  <a:lnTo>
                    <a:pt x="49149" y="238315"/>
                  </a:lnTo>
                  <a:lnTo>
                    <a:pt x="63532" y="261747"/>
                  </a:lnTo>
                  <a:lnTo>
                    <a:pt x="47054" y="255365"/>
                  </a:lnTo>
                  <a:lnTo>
                    <a:pt x="44958" y="272415"/>
                  </a:lnTo>
                  <a:lnTo>
                    <a:pt x="44005" y="384524"/>
                  </a:lnTo>
                  <a:lnTo>
                    <a:pt x="29718" y="395764"/>
                  </a:lnTo>
                  <a:lnTo>
                    <a:pt x="11144" y="406432"/>
                  </a:lnTo>
                  <a:lnTo>
                    <a:pt x="0" y="426625"/>
                  </a:lnTo>
                  <a:lnTo>
                    <a:pt x="2095" y="444151"/>
                  </a:lnTo>
                  <a:lnTo>
                    <a:pt x="3238" y="470154"/>
                  </a:lnTo>
                  <a:lnTo>
                    <a:pt x="28766" y="473297"/>
                  </a:lnTo>
                  <a:lnTo>
                    <a:pt x="45244" y="479679"/>
                  </a:lnTo>
                  <a:lnTo>
                    <a:pt x="72866" y="465868"/>
                  </a:lnTo>
                  <a:lnTo>
                    <a:pt x="88868" y="476441"/>
                  </a:lnTo>
                  <a:lnTo>
                    <a:pt x="104299" y="491300"/>
                  </a:lnTo>
                  <a:lnTo>
                    <a:pt x="116014" y="501396"/>
                  </a:lnTo>
                  <a:lnTo>
                    <a:pt x="131540" y="516255"/>
                  </a:lnTo>
                  <a:lnTo>
                    <a:pt x="131540" y="516255"/>
                  </a:lnTo>
                  <a:lnTo>
                    <a:pt x="131540" y="51625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8EFEF36A-2731-662A-E5D4-76AEEF066345}"/>
                </a:ext>
              </a:extLst>
            </p:cNvPr>
            <p:cNvSpPr/>
            <p:nvPr/>
          </p:nvSpPr>
          <p:spPr>
            <a:xfrm>
              <a:off x="6196922" y="1024506"/>
              <a:ext cx="1028637" cy="828619"/>
            </a:xfrm>
            <a:custGeom>
              <a:avLst/>
              <a:gdLst>
                <a:gd name="connsiteX0" fmla="*/ 115919 w 610838"/>
                <a:gd name="connsiteY0" fmla="*/ 492062 h 492061"/>
                <a:gd name="connsiteX1" fmla="*/ 131350 w 610838"/>
                <a:gd name="connsiteY1" fmla="*/ 472345 h 492061"/>
                <a:gd name="connsiteX2" fmla="*/ 134969 w 610838"/>
                <a:gd name="connsiteY2" fmla="*/ 442627 h 492061"/>
                <a:gd name="connsiteX3" fmla="*/ 119539 w 610838"/>
                <a:gd name="connsiteY3" fmla="*/ 427768 h 492061"/>
                <a:gd name="connsiteX4" fmla="*/ 137636 w 610838"/>
                <a:gd name="connsiteY4" fmla="*/ 421386 h 492061"/>
                <a:gd name="connsiteX5" fmla="*/ 144018 w 610838"/>
                <a:gd name="connsiteY5" fmla="*/ 439388 h 492061"/>
                <a:gd name="connsiteX6" fmla="*/ 162687 w 610838"/>
                <a:gd name="connsiteY6" fmla="*/ 428720 h 492061"/>
                <a:gd name="connsiteX7" fmla="*/ 185547 w 610838"/>
                <a:gd name="connsiteY7" fmla="*/ 418624 h 492061"/>
                <a:gd name="connsiteX8" fmla="*/ 199454 w 610838"/>
                <a:gd name="connsiteY8" fmla="*/ 446246 h 492061"/>
                <a:gd name="connsiteX9" fmla="*/ 218027 w 610838"/>
                <a:gd name="connsiteY9" fmla="*/ 435578 h 492061"/>
                <a:gd name="connsiteX10" fmla="*/ 224980 w 610838"/>
                <a:gd name="connsiteY10" fmla="*/ 414909 h 492061"/>
                <a:gd name="connsiteX11" fmla="*/ 244697 w 610838"/>
                <a:gd name="connsiteY11" fmla="*/ 430244 h 492061"/>
                <a:gd name="connsiteX12" fmla="*/ 258509 w 610838"/>
                <a:gd name="connsiteY12" fmla="*/ 423386 h 492061"/>
                <a:gd name="connsiteX13" fmla="*/ 256889 w 610838"/>
                <a:gd name="connsiteY13" fmla="*/ 401574 h 492061"/>
                <a:gd name="connsiteX14" fmla="*/ 236601 w 610838"/>
                <a:gd name="connsiteY14" fmla="*/ 390430 h 492061"/>
                <a:gd name="connsiteX15" fmla="*/ 258509 w 610838"/>
                <a:gd name="connsiteY15" fmla="*/ 388811 h 492061"/>
                <a:gd name="connsiteX16" fmla="*/ 272796 w 610838"/>
                <a:gd name="connsiteY16" fmla="*/ 377666 h 492061"/>
                <a:gd name="connsiteX17" fmla="*/ 283559 w 610838"/>
                <a:gd name="connsiteY17" fmla="*/ 396240 h 492061"/>
                <a:gd name="connsiteX18" fmla="*/ 300609 w 610838"/>
                <a:gd name="connsiteY18" fmla="*/ 398336 h 492061"/>
                <a:gd name="connsiteX19" fmla="*/ 318706 w 610838"/>
                <a:gd name="connsiteY19" fmla="*/ 391954 h 492061"/>
                <a:gd name="connsiteX20" fmla="*/ 330898 w 610838"/>
                <a:gd name="connsiteY20" fmla="*/ 397764 h 492061"/>
                <a:gd name="connsiteX21" fmla="*/ 351187 w 610838"/>
                <a:gd name="connsiteY21" fmla="*/ 408908 h 492061"/>
                <a:gd name="connsiteX22" fmla="*/ 362426 w 610838"/>
                <a:gd name="connsiteY22" fmla="*/ 423196 h 492061"/>
                <a:gd name="connsiteX23" fmla="*/ 379476 w 610838"/>
                <a:gd name="connsiteY23" fmla="*/ 425291 h 492061"/>
                <a:gd name="connsiteX24" fmla="*/ 413575 w 610838"/>
                <a:gd name="connsiteY24" fmla="*/ 429578 h 492061"/>
                <a:gd name="connsiteX25" fmla="*/ 433768 w 610838"/>
                <a:gd name="connsiteY25" fmla="*/ 406146 h 492061"/>
                <a:gd name="connsiteX26" fmla="*/ 452914 w 610838"/>
                <a:gd name="connsiteY26" fmla="*/ 391287 h 492061"/>
                <a:gd name="connsiteX27" fmla="*/ 472535 w 610838"/>
                <a:gd name="connsiteY27" fmla="*/ 372142 h 492061"/>
                <a:gd name="connsiteX28" fmla="*/ 486918 w 610838"/>
                <a:gd name="connsiteY28" fmla="*/ 360902 h 492061"/>
                <a:gd name="connsiteX29" fmla="*/ 497586 w 610838"/>
                <a:gd name="connsiteY29" fmla="*/ 344996 h 492061"/>
                <a:gd name="connsiteX30" fmla="*/ 511397 w 610838"/>
                <a:gd name="connsiteY30" fmla="*/ 338042 h 492061"/>
                <a:gd name="connsiteX31" fmla="*/ 562451 w 610838"/>
                <a:gd name="connsiteY31" fmla="*/ 309848 h 492061"/>
                <a:gd name="connsiteX32" fmla="*/ 579501 w 610838"/>
                <a:gd name="connsiteY32" fmla="*/ 311944 h 492061"/>
                <a:gd name="connsiteX33" fmla="*/ 586359 w 610838"/>
                <a:gd name="connsiteY33" fmla="*/ 291275 h 492061"/>
                <a:gd name="connsiteX34" fmla="*/ 610838 w 610838"/>
                <a:gd name="connsiteY34" fmla="*/ 268415 h 492061"/>
                <a:gd name="connsiteX35" fmla="*/ 604456 w 610838"/>
                <a:gd name="connsiteY35" fmla="*/ 250317 h 492061"/>
                <a:gd name="connsiteX36" fmla="*/ 594836 w 610838"/>
                <a:gd name="connsiteY36" fmla="*/ 223266 h 492061"/>
                <a:gd name="connsiteX37" fmla="*/ 588931 w 610838"/>
                <a:gd name="connsiteY37" fmla="*/ 200977 h 492061"/>
                <a:gd name="connsiteX38" fmla="*/ 591502 w 610838"/>
                <a:gd name="connsiteY38" fmla="*/ 179737 h 492061"/>
                <a:gd name="connsiteX39" fmla="*/ 576072 w 610838"/>
                <a:gd name="connsiteY39" fmla="*/ 164878 h 492061"/>
                <a:gd name="connsiteX40" fmla="*/ 565880 w 610838"/>
                <a:gd name="connsiteY40" fmla="*/ 142018 h 492061"/>
                <a:gd name="connsiteX41" fmla="*/ 554641 w 610838"/>
                <a:gd name="connsiteY41" fmla="*/ 127730 h 492061"/>
                <a:gd name="connsiteX42" fmla="*/ 565309 w 610838"/>
                <a:gd name="connsiteY42" fmla="*/ 111728 h 492061"/>
                <a:gd name="connsiteX43" fmla="*/ 589312 w 610838"/>
                <a:gd name="connsiteY43" fmla="*/ 127635 h 492061"/>
                <a:gd name="connsiteX44" fmla="*/ 587121 w 610838"/>
                <a:gd name="connsiteY44" fmla="*/ 110109 h 492061"/>
                <a:gd name="connsiteX45" fmla="*/ 575881 w 610838"/>
                <a:gd name="connsiteY45" fmla="*/ 95821 h 492061"/>
                <a:gd name="connsiteX46" fmla="*/ 565213 w 610838"/>
                <a:gd name="connsiteY46" fmla="*/ 77248 h 492061"/>
                <a:gd name="connsiteX47" fmla="*/ 541211 w 610838"/>
                <a:gd name="connsiteY47" fmla="*/ 61341 h 492061"/>
                <a:gd name="connsiteX48" fmla="*/ 539019 w 610838"/>
                <a:gd name="connsiteY48" fmla="*/ 43815 h 492061"/>
                <a:gd name="connsiteX49" fmla="*/ 532638 w 610838"/>
                <a:gd name="connsiteY49" fmla="*/ 25717 h 492061"/>
                <a:gd name="connsiteX50" fmla="*/ 364331 w 610838"/>
                <a:gd name="connsiteY50" fmla="*/ 22193 h 492061"/>
                <a:gd name="connsiteX51" fmla="*/ 342424 w 610838"/>
                <a:gd name="connsiteY51" fmla="*/ 23813 h 492061"/>
                <a:gd name="connsiteX52" fmla="*/ 323755 w 610838"/>
                <a:gd name="connsiteY52" fmla="*/ 0 h 492061"/>
                <a:gd name="connsiteX53" fmla="*/ 300323 w 610838"/>
                <a:gd name="connsiteY53" fmla="*/ 14383 h 492061"/>
                <a:gd name="connsiteX54" fmla="*/ 289750 w 610838"/>
                <a:gd name="connsiteY54" fmla="*/ 30290 h 492061"/>
                <a:gd name="connsiteX55" fmla="*/ 265271 w 610838"/>
                <a:gd name="connsiteY55" fmla="*/ 53150 h 492061"/>
                <a:gd name="connsiteX56" fmla="*/ 250888 w 610838"/>
                <a:gd name="connsiteY56" fmla="*/ 64294 h 492061"/>
                <a:gd name="connsiteX57" fmla="*/ 236029 w 610838"/>
                <a:gd name="connsiteY57" fmla="*/ 79724 h 492061"/>
                <a:gd name="connsiteX58" fmla="*/ 225361 w 610838"/>
                <a:gd name="connsiteY58" fmla="*/ 95726 h 492061"/>
                <a:gd name="connsiteX59" fmla="*/ 205168 w 610838"/>
                <a:gd name="connsiteY59" fmla="*/ 119063 h 492061"/>
                <a:gd name="connsiteX60" fmla="*/ 180784 w 610838"/>
                <a:gd name="connsiteY60" fmla="*/ 141923 h 492061"/>
                <a:gd name="connsiteX61" fmla="*/ 209645 w 610838"/>
                <a:gd name="connsiteY61" fmla="*/ 188690 h 492061"/>
                <a:gd name="connsiteX62" fmla="*/ 190500 w 610838"/>
                <a:gd name="connsiteY62" fmla="*/ 203549 h 492061"/>
                <a:gd name="connsiteX63" fmla="*/ 162306 w 610838"/>
                <a:gd name="connsiteY63" fmla="*/ 221647 h 492061"/>
                <a:gd name="connsiteX64" fmla="*/ 151638 w 610838"/>
                <a:gd name="connsiteY64" fmla="*/ 237554 h 492061"/>
                <a:gd name="connsiteX65" fmla="*/ 129826 w 610838"/>
                <a:gd name="connsiteY65" fmla="*/ 239173 h 492061"/>
                <a:gd name="connsiteX66" fmla="*/ 111728 w 610838"/>
                <a:gd name="connsiteY66" fmla="*/ 245554 h 492061"/>
                <a:gd name="connsiteX67" fmla="*/ 86106 w 610838"/>
                <a:gd name="connsiteY67" fmla="*/ 242411 h 492061"/>
                <a:gd name="connsiteX68" fmla="*/ 70675 w 610838"/>
                <a:gd name="connsiteY68" fmla="*/ 262128 h 492061"/>
                <a:gd name="connsiteX69" fmla="*/ 52578 w 610838"/>
                <a:gd name="connsiteY69" fmla="*/ 268510 h 492061"/>
                <a:gd name="connsiteX70" fmla="*/ 54769 w 610838"/>
                <a:gd name="connsiteY70" fmla="*/ 286036 h 492061"/>
                <a:gd name="connsiteX71" fmla="*/ 28194 w 610838"/>
                <a:gd name="connsiteY71" fmla="*/ 291370 h 492061"/>
                <a:gd name="connsiteX72" fmla="*/ 30289 w 610838"/>
                <a:gd name="connsiteY72" fmla="*/ 308896 h 492061"/>
                <a:gd name="connsiteX73" fmla="*/ 476 w 610838"/>
                <a:gd name="connsiteY73" fmla="*/ 305181 h 492061"/>
                <a:gd name="connsiteX74" fmla="*/ 11144 w 610838"/>
                <a:gd name="connsiteY74" fmla="*/ 323755 h 492061"/>
                <a:gd name="connsiteX75" fmla="*/ 0 w 610838"/>
                <a:gd name="connsiteY75" fmla="*/ 343948 h 492061"/>
                <a:gd name="connsiteX76" fmla="*/ 6477 w 610838"/>
                <a:gd name="connsiteY76" fmla="*/ 362045 h 492061"/>
                <a:gd name="connsiteX77" fmla="*/ 48101 w 610838"/>
                <a:gd name="connsiteY77" fmla="*/ 410337 h 492061"/>
                <a:gd name="connsiteX78" fmla="*/ 104680 w 610838"/>
                <a:gd name="connsiteY78" fmla="*/ 477679 h 492061"/>
                <a:gd name="connsiteX79" fmla="*/ 115919 w 610838"/>
                <a:gd name="connsiteY79" fmla="*/ 492062 h 492061"/>
                <a:gd name="connsiteX80" fmla="*/ 115919 w 610838"/>
                <a:gd name="connsiteY80" fmla="*/ 492062 h 492061"/>
                <a:gd name="connsiteX81" fmla="*/ 115919 w 610838"/>
                <a:gd name="connsiteY81" fmla="*/ 492062 h 49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610838" h="492061">
                  <a:moveTo>
                    <a:pt x="115919" y="492062"/>
                  </a:moveTo>
                  <a:lnTo>
                    <a:pt x="131350" y="472345"/>
                  </a:lnTo>
                  <a:lnTo>
                    <a:pt x="134969" y="442627"/>
                  </a:lnTo>
                  <a:lnTo>
                    <a:pt x="119539" y="427768"/>
                  </a:lnTo>
                  <a:lnTo>
                    <a:pt x="137636" y="421386"/>
                  </a:lnTo>
                  <a:lnTo>
                    <a:pt x="144018" y="439388"/>
                  </a:lnTo>
                  <a:lnTo>
                    <a:pt x="162687" y="428720"/>
                  </a:lnTo>
                  <a:lnTo>
                    <a:pt x="185547" y="418624"/>
                  </a:lnTo>
                  <a:lnTo>
                    <a:pt x="199454" y="446246"/>
                  </a:lnTo>
                  <a:lnTo>
                    <a:pt x="218027" y="435578"/>
                  </a:lnTo>
                  <a:lnTo>
                    <a:pt x="224980" y="414909"/>
                  </a:lnTo>
                  <a:lnTo>
                    <a:pt x="244697" y="430244"/>
                  </a:lnTo>
                  <a:lnTo>
                    <a:pt x="258509" y="423386"/>
                  </a:lnTo>
                  <a:lnTo>
                    <a:pt x="256889" y="401574"/>
                  </a:lnTo>
                  <a:lnTo>
                    <a:pt x="236601" y="390430"/>
                  </a:lnTo>
                  <a:lnTo>
                    <a:pt x="258509" y="388811"/>
                  </a:lnTo>
                  <a:lnTo>
                    <a:pt x="272796" y="377666"/>
                  </a:lnTo>
                  <a:lnTo>
                    <a:pt x="283559" y="396240"/>
                  </a:lnTo>
                  <a:lnTo>
                    <a:pt x="300609" y="398336"/>
                  </a:lnTo>
                  <a:lnTo>
                    <a:pt x="318706" y="391954"/>
                  </a:lnTo>
                  <a:lnTo>
                    <a:pt x="330898" y="397764"/>
                  </a:lnTo>
                  <a:lnTo>
                    <a:pt x="351187" y="408908"/>
                  </a:lnTo>
                  <a:lnTo>
                    <a:pt x="362426" y="423196"/>
                  </a:lnTo>
                  <a:lnTo>
                    <a:pt x="379476" y="425291"/>
                  </a:lnTo>
                  <a:lnTo>
                    <a:pt x="413575" y="429578"/>
                  </a:lnTo>
                  <a:lnTo>
                    <a:pt x="433768" y="406146"/>
                  </a:lnTo>
                  <a:lnTo>
                    <a:pt x="452914" y="391287"/>
                  </a:lnTo>
                  <a:lnTo>
                    <a:pt x="472535" y="372142"/>
                  </a:lnTo>
                  <a:lnTo>
                    <a:pt x="486918" y="360902"/>
                  </a:lnTo>
                  <a:lnTo>
                    <a:pt x="497586" y="344996"/>
                  </a:lnTo>
                  <a:lnTo>
                    <a:pt x="511397" y="338042"/>
                  </a:lnTo>
                  <a:lnTo>
                    <a:pt x="562451" y="309848"/>
                  </a:lnTo>
                  <a:lnTo>
                    <a:pt x="579501" y="311944"/>
                  </a:lnTo>
                  <a:lnTo>
                    <a:pt x="586359" y="291275"/>
                  </a:lnTo>
                  <a:lnTo>
                    <a:pt x="610838" y="268415"/>
                  </a:lnTo>
                  <a:lnTo>
                    <a:pt x="604456" y="250317"/>
                  </a:lnTo>
                  <a:lnTo>
                    <a:pt x="594836" y="223266"/>
                  </a:lnTo>
                  <a:lnTo>
                    <a:pt x="588931" y="200977"/>
                  </a:lnTo>
                  <a:lnTo>
                    <a:pt x="591502" y="179737"/>
                  </a:lnTo>
                  <a:lnTo>
                    <a:pt x="576072" y="164878"/>
                  </a:lnTo>
                  <a:lnTo>
                    <a:pt x="565880" y="142018"/>
                  </a:lnTo>
                  <a:lnTo>
                    <a:pt x="554641" y="127730"/>
                  </a:lnTo>
                  <a:lnTo>
                    <a:pt x="565309" y="111728"/>
                  </a:lnTo>
                  <a:lnTo>
                    <a:pt x="589312" y="127635"/>
                  </a:lnTo>
                  <a:lnTo>
                    <a:pt x="587121" y="110109"/>
                  </a:lnTo>
                  <a:lnTo>
                    <a:pt x="575881" y="95821"/>
                  </a:lnTo>
                  <a:lnTo>
                    <a:pt x="565213" y="77248"/>
                  </a:lnTo>
                  <a:lnTo>
                    <a:pt x="541211" y="61341"/>
                  </a:lnTo>
                  <a:lnTo>
                    <a:pt x="539019" y="43815"/>
                  </a:lnTo>
                  <a:lnTo>
                    <a:pt x="532638" y="25717"/>
                  </a:lnTo>
                  <a:lnTo>
                    <a:pt x="364331" y="22193"/>
                  </a:lnTo>
                  <a:lnTo>
                    <a:pt x="342424" y="23813"/>
                  </a:lnTo>
                  <a:lnTo>
                    <a:pt x="323755" y="0"/>
                  </a:lnTo>
                  <a:lnTo>
                    <a:pt x="300323" y="14383"/>
                  </a:lnTo>
                  <a:lnTo>
                    <a:pt x="289750" y="30290"/>
                  </a:lnTo>
                  <a:lnTo>
                    <a:pt x="265271" y="53150"/>
                  </a:lnTo>
                  <a:lnTo>
                    <a:pt x="250888" y="64294"/>
                  </a:lnTo>
                  <a:lnTo>
                    <a:pt x="236029" y="79724"/>
                  </a:lnTo>
                  <a:lnTo>
                    <a:pt x="225361" y="95726"/>
                  </a:lnTo>
                  <a:lnTo>
                    <a:pt x="205168" y="119063"/>
                  </a:lnTo>
                  <a:lnTo>
                    <a:pt x="180784" y="141923"/>
                  </a:lnTo>
                  <a:lnTo>
                    <a:pt x="209645" y="188690"/>
                  </a:lnTo>
                  <a:lnTo>
                    <a:pt x="190500" y="203549"/>
                  </a:lnTo>
                  <a:lnTo>
                    <a:pt x="162306" y="221647"/>
                  </a:lnTo>
                  <a:lnTo>
                    <a:pt x="151638" y="237554"/>
                  </a:lnTo>
                  <a:lnTo>
                    <a:pt x="129826" y="239173"/>
                  </a:lnTo>
                  <a:lnTo>
                    <a:pt x="111728" y="245554"/>
                  </a:lnTo>
                  <a:lnTo>
                    <a:pt x="86106" y="242411"/>
                  </a:lnTo>
                  <a:lnTo>
                    <a:pt x="70675" y="262128"/>
                  </a:lnTo>
                  <a:lnTo>
                    <a:pt x="52578" y="268510"/>
                  </a:lnTo>
                  <a:lnTo>
                    <a:pt x="54769" y="286036"/>
                  </a:lnTo>
                  <a:lnTo>
                    <a:pt x="28194" y="291370"/>
                  </a:lnTo>
                  <a:lnTo>
                    <a:pt x="30289" y="308896"/>
                  </a:lnTo>
                  <a:lnTo>
                    <a:pt x="476" y="305181"/>
                  </a:lnTo>
                  <a:lnTo>
                    <a:pt x="11144" y="323755"/>
                  </a:lnTo>
                  <a:lnTo>
                    <a:pt x="0" y="343948"/>
                  </a:lnTo>
                  <a:lnTo>
                    <a:pt x="6477" y="362045"/>
                  </a:lnTo>
                  <a:lnTo>
                    <a:pt x="48101" y="410337"/>
                  </a:lnTo>
                  <a:lnTo>
                    <a:pt x="104680" y="477679"/>
                  </a:lnTo>
                  <a:lnTo>
                    <a:pt x="115919" y="492062"/>
                  </a:lnTo>
                  <a:lnTo>
                    <a:pt x="115919" y="492062"/>
                  </a:lnTo>
                  <a:lnTo>
                    <a:pt x="115919" y="4920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9FA5E7E2-8404-779B-FA4F-12761819D55E}"/>
                </a:ext>
              </a:extLst>
            </p:cNvPr>
            <p:cNvSpPr/>
            <p:nvPr/>
          </p:nvSpPr>
          <p:spPr>
            <a:xfrm>
              <a:off x="6992338" y="1332152"/>
              <a:ext cx="904488" cy="1002010"/>
            </a:xfrm>
            <a:custGeom>
              <a:avLst/>
              <a:gdLst>
                <a:gd name="connsiteX0" fmla="*/ 213932 w 537114"/>
                <a:gd name="connsiteY0" fmla="*/ 593598 h 595026"/>
                <a:gd name="connsiteX1" fmla="*/ 244221 w 537114"/>
                <a:gd name="connsiteY1" fmla="*/ 593027 h 595026"/>
                <a:gd name="connsiteX2" fmla="*/ 274511 w 537114"/>
                <a:gd name="connsiteY2" fmla="*/ 592360 h 595026"/>
                <a:gd name="connsiteX3" fmla="*/ 295846 w 537114"/>
                <a:gd name="connsiteY3" fmla="*/ 595027 h 595026"/>
                <a:gd name="connsiteX4" fmla="*/ 315468 w 537114"/>
                <a:gd name="connsiteY4" fmla="*/ 575786 h 595026"/>
                <a:gd name="connsiteX5" fmla="*/ 330327 w 537114"/>
                <a:gd name="connsiteY5" fmla="*/ 560356 h 595026"/>
                <a:gd name="connsiteX6" fmla="*/ 340995 w 537114"/>
                <a:gd name="connsiteY6" fmla="*/ 544354 h 595026"/>
                <a:gd name="connsiteX7" fmla="*/ 363855 w 537114"/>
                <a:gd name="connsiteY7" fmla="*/ 534257 h 595026"/>
                <a:gd name="connsiteX8" fmla="*/ 391478 w 537114"/>
                <a:gd name="connsiteY8" fmla="*/ 520351 h 595026"/>
                <a:gd name="connsiteX9" fmla="*/ 402146 w 537114"/>
                <a:gd name="connsiteY9" fmla="*/ 504349 h 595026"/>
                <a:gd name="connsiteX10" fmla="*/ 420148 w 537114"/>
                <a:gd name="connsiteY10" fmla="*/ 497872 h 595026"/>
                <a:gd name="connsiteX11" fmla="*/ 440341 w 537114"/>
                <a:gd name="connsiteY11" fmla="*/ 474440 h 595026"/>
                <a:gd name="connsiteX12" fmla="*/ 459010 w 537114"/>
                <a:gd name="connsiteY12" fmla="*/ 463772 h 595026"/>
                <a:gd name="connsiteX13" fmla="*/ 482918 w 537114"/>
                <a:gd name="connsiteY13" fmla="*/ 479679 h 595026"/>
                <a:gd name="connsiteX14" fmla="*/ 497300 w 537114"/>
                <a:gd name="connsiteY14" fmla="*/ 468535 h 595026"/>
                <a:gd name="connsiteX15" fmla="*/ 507873 w 537114"/>
                <a:gd name="connsiteY15" fmla="*/ 452533 h 595026"/>
                <a:gd name="connsiteX16" fmla="*/ 522256 w 537114"/>
                <a:gd name="connsiteY16" fmla="*/ 441293 h 595026"/>
                <a:gd name="connsiteX17" fmla="*/ 537115 w 537114"/>
                <a:gd name="connsiteY17" fmla="*/ 425863 h 595026"/>
                <a:gd name="connsiteX18" fmla="*/ 535496 w 537114"/>
                <a:gd name="connsiteY18" fmla="*/ 404051 h 595026"/>
                <a:gd name="connsiteX19" fmla="*/ 517970 w 537114"/>
                <a:gd name="connsiteY19" fmla="*/ 406146 h 595026"/>
                <a:gd name="connsiteX20" fmla="*/ 512064 w 537114"/>
                <a:gd name="connsiteY20" fmla="*/ 383857 h 595026"/>
                <a:gd name="connsiteX21" fmla="*/ 510921 w 537114"/>
                <a:gd name="connsiteY21" fmla="*/ 357759 h 595026"/>
                <a:gd name="connsiteX22" fmla="*/ 518351 w 537114"/>
                <a:gd name="connsiteY22" fmla="*/ 332708 h 595026"/>
                <a:gd name="connsiteX23" fmla="*/ 507206 w 537114"/>
                <a:gd name="connsiteY23" fmla="*/ 318325 h 595026"/>
                <a:gd name="connsiteX24" fmla="*/ 509778 w 537114"/>
                <a:gd name="connsiteY24" fmla="*/ 296990 h 595026"/>
                <a:gd name="connsiteX25" fmla="*/ 511874 w 537114"/>
                <a:gd name="connsiteY25" fmla="*/ 279940 h 595026"/>
                <a:gd name="connsiteX26" fmla="*/ 525780 w 537114"/>
                <a:gd name="connsiteY26" fmla="*/ 273082 h 595026"/>
                <a:gd name="connsiteX27" fmla="*/ 515112 w 537114"/>
                <a:gd name="connsiteY27" fmla="*/ 254413 h 595026"/>
                <a:gd name="connsiteX28" fmla="*/ 508635 w 537114"/>
                <a:gd name="connsiteY28" fmla="*/ 236315 h 595026"/>
                <a:gd name="connsiteX29" fmla="*/ 502730 w 537114"/>
                <a:gd name="connsiteY29" fmla="*/ 213931 h 595026"/>
                <a:gd name="connsiteX30" fmla="*/ 482061 w 537114"/>
                <a:gd name="connsiteY30" fmla="*/ 207073 h 595026"/>
                <a:gd name="connsiteX31" fmla="*/ 479870 w 537114"/>
                <a:gd name="connsiteY31" fmla="*/ 189548 h 595026"/>
                <a:gd name="connsiteX32" fmla="*/ 469678 w 537114"/>
                <a:gd name="connsiteY32" fmla="*/ 166592 h 595026"/>
                <a:gd name="connsiteX33" fmla="*/ 453771 w 537114"/>
                <a:gd name="connsiteY33" fmla="*/ 156019 h 595026"/>
                <a:gd name="connsiteX34" fmla="*/ 437198 w 537114"/>
                <a:gd name="connsiteY34" fmla="*/ 149638 h 595026"/>
                <a:gd name="connsiteX35" fmla="*/ 419195 w 537114"/>
                <a:gd name="connsiteY35" fmla="*/ 156115 h 595026"/>
                <a:gd name="connsiteX36" fmla="*/ 397859 w 537114"/>
                <a:gd name="connsiteY36" fmla="*/ 153448 h 595026"/>
                <a:gd name="connsiteX37" fmla="*/ 399955 w 537114"/>
                <a:gd name="connsiteY37" fmla="*/ 136398 h 595026"/>
                <a:gd name="connsiteX38" fmla="*/ 374428 w 537114"/>
                <a:gd name="connsiteY38" fmla="*/ 133255 h 595026"/>
                <a:gd name="connsiteX39" fmla="*/ 360617 w 537114"/>
                <a:gd name="connsiteY39" fmla="*/ 140208 h 595026"/>
                <a:gd name="connsiteX40" fmla="*/ 338804 w 537114"/>
                <a:gd name="connsiteY40" fmla="*/ 141827 h 595026"/>
                <a:gd name="connsiteX41" fmla="*/ 316992 w 537114"/>
                <a:gd name="connsiteY41" fmla="*/ 143446 h 595026"/>
                <a:gd name="connsiteX42" fmla="*/ 300514 w 537114"/>
                <a:gd name="connsiteY42" fmla="*/ 137065 h 595026"/>
                <a:gd name="connsiteX43" fmla="*/ 280226 w 537114"/>
                <a:gd name="connsiteY43" fmla="*/ 125921 h 595026"/>
                <a:gd name="connsiteX44" fmla="*/ 274415 w 537114"/>
                <a:gd name="connsiteY44" fmla="*/ 103632 h 595026"/>
                <a:gd name="connsiteX45" fmla="*/ 207740 w 537114"/>
                <a:gd name="connsiteY45" fmla="*/ 47815 h 595026"/>
                <a:gd name="connsiteX46" fmla="*/ 183833 w 537114"/>
                <a:gd name="connsiteY46" fmla="*/ 31909 h 595026"/>
                <a:gd name="connsiteX47" fmla="*/ 135922 w 537114"/>
                <a:gd name="connsiteY47" fmla="*/ 0 h 595026"/>
                <a:gd name="connsiteX48" fmla="*/ 118301 w 537114"/>
                <a:gd name="connsiteY48" fmla="*/ 2191 h 595026"/>
                <a:gd name="connsiteX49" fmla="*/ 119920 w 537114"/>
                <a:gd name="connsiteY49" fmla="*/ 24003 h 595026"/>
                <a:gd name="connsiteX50" fmla="*/ 125349 w 537114"/>
                <a:gd name="connsiteY50" fmla="*/ 50578 h 595026"/>
                <a:gd name="connsiteX51" fmla="*/ 141256 w 537114"/>
                <a:gd name="connsiteY51" fmla="*/ 61246 h 595026"/>
                <a:gd name="connsiteX52" fmla="*/ 138113 w 537114"/>
                <a:gd name="connsiteY52" fmla="*/ 86773 h 595026"/>
                <a:gd name="connsiteX53" fmla="*/ 118968 w 537114"/>
                <a:gd name="connsiteY53" fmla="*/ 101727 h 595026"/>
                <a:gd name="connsiteX54" fmla="*/ 104680 w 537114"/>
                <a:gd name="connsiteY54" fmla="*/ 112967 h 595026"/>
                <a:gd name="connsiteX55" fmla="*/ 89821 w 537114"/>
                <a:gd name="connsiteY55" fmla="*/ 128397 h 595026"/>
                <a:gd name="connsiteX56" fmla="*/ 52007 w 537114"/>
                <a:gd name="connsiteY56" fmla="*/ 154019 h 595026"/>
                <a:gd name="connsiteX57" fmla="*/ 25432 w 537114"/>
                <a:gd name="connsiteY57" fmla="*/ 159353 h 595026"/>
                <a:gd name="connsiteX58" fmla="*/ 14288 w 537114"/>
                <a:gd name="connsiteY58" fmla="*/ 179642 h 595026"/>
                <a:gd name="connsiteX59" fmla="*/ 0 w 537114"/>
                <a:gd name="connsiteY59" fmla="*/ 190881 h 595026"/>
                <a:gd name="connsiteX60" fmla="*/ 10096 w 537114"/>
                <a:gd name="connsiteY60" fmla="*/ 213741 h 595026"/>
                <a:gd name="connsiteX61" fmla="*/ 12288 w 537114"/>
                <a:gd name="connsiteY61" fmla="*/ 231267 h 595026"/>
                <a:gd name="connsiteX62" fmla="*/ 36767 w 537114"/>
                <a:gd name="connsiteY62" fmla="*/ 277559 h 595026"/>
                <a:gd name="connsiteX63" fmla="*/ 52293 w 537114"/>
                <a:gd name="connsiteY63" fmla="*/ 292417 h 595026"/>
                <a:gd name="connsiteX64" fmla="*/ 59246 w 537114"/>
                <a:gd name="connsiteY64" fmla="*/ 340900 h 595026"/>
                <a:gd name="connsiteX65" fmla="*/ 65627 w 537114"/>
                <a:gd name="connsiteY65" fmla="*/ 358997 h 595026"/>
                <a:gd name="connsiteX66" fmla="*/ 78963 w 537114"/>
                <a:gd name="connsiteY66" fmla="*/ 390906 h 595026"/>
                <a:gd name="connsiteX67" fmla="*/ 94965 w 537114"/>
                <a:gd name="connsiteY67" fmla="*/ 401574 h 595026"/>
                <a:gd name="connsiteX68" fmla="*/ 106680 w 537114"/>
                <a:gd name="connsiteY68" fmla="*/ 411670 h 595026"/>
                <a:gd name="connsiteX69" fmla="*/ 116300 w 537114"/>
                <a:gd name="connsiteY69" fmla="*/ 438817 h 595026"/>
                <a:gd name="connsiteX70" fmla="*/ 131350 w 537114"/>
                <a:gd name="connsiteY70" fmla="*/ 527114 h 595026"/>
                <a:gd name="connsiteX71" fmla="*/ 132493 w 537114"/>
                <a:gd name="connsiteY71" fmla="*/ 587883 h 595026"/>
                <a:gd name="connsiteX72" fmla="*/ 148971 w 537114"/>
                <a:gd name="connsiteY72" fmla="*/ 594170 h 595026"/>
                <a:gd name="connsiteX73" fmla="*/ 180880 w 537114"/>
                <a:gd name="connsiteY73" fmla="*/ 580835 h 595026"/>
                <a:gd name="connsiteX74" fmla="*/ 205359 w 537114"/>
                <a:gd name="connsiteY74" fmla="*/ 592550 h 595026"/>
                <a:gd name="connsiteX75" fmla="*/ 213932 w 537114"/>
                <a:gd name="connsiteY75" fmla="*/ 593598 h 595026"/>
                <a:gd name="connsiteX76" fmla="*/ 213932 w 537114"/>
                <a:gd name="connsiteY76" fmla="*/ 593598 h 595026"/>
                <a:gd name="connsiteX77" fmla="*/ 213932 w 537114"/>
                <a:gd name="connsiteY77" fmla="*/ 593598 h 595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537114" h="595026">
                  <a:moveTo>
                    <a:pt x="213932" y="593598"/>
                  </a:moveTo>
                  <a:lnTo>
                    <a:pt x="244221" y="593027"/>
                  </a:lnTo>
                  <a:lnTo>
                    <a:pt x="274511" y="592360"/>
                  </a:lnTo>
                  <a:lnTo>
                    <a:pt x="295846" y="595027"/>
                  </a:lnTo>
                  <a:lnTo>
                    <a:pt x="315468" y="575786"/>
                  </a:lnTo>
                  <a:lnTo>
                    <a:pt x="330327" y="560356"/>
                  </a:lnTo>
                  <a:lnTo>
                    <a:pt x="340995" y="544354"/>
                  </a:lnTo>
                  <a:lnTo>
                    <a:pt x="363855" y="534257"/>
                  </a:lnTo>
                  <a:lnTo>
                    <a:pt x="391478" y="520351"/>
                  </a:lnTo>
                  <a:lnTo>
                    <a:pt x="402146" y="504349"/>
                  </a:lnTo>
                  <a:lnTo>
                    <a:pt x="420148" y="497872"/>
                  </a:lnTo>
                  <a:lnTo>
                    <a:pt x="440341" y="474440"/>
                  </a:lnTo>
                  <a:lnTo>
                    <a:pt x="459010" y="463772"/>
                  </a:lnTo>
                  <a:lnTo>
                    <a:pt x="482918" y="479679"/>
                  </a:lnTo>
                  <a:lnTo>
                    <a:pt x="497300" y="468535"/>
                  </a:lnTo>
                  <a:lnTo>
                    <a:pt x="507873" y="452533"/>
                  </a:lnTo>
                  <a:lnTo>
                    <a:pt x="522256" y="441293"/>
                  </a:lnTo>
                  <a:lnTo>
                    <a:pt x="537115" y="425863"/>
                  </a:lnTo>
                  <a:lnTo>
                    <a:pt x="535496" y="404051"/>
                  </a:lnTo>
                  <a:lnTo>
                    <a:pt x="517970" y="406146"/>
                  </a:lnTo>
                  <a:lnTo>
                    <a:pt x="512064" y="383857"/>
                  </a:lnTo>
                  <a:lnTo>
                    <a:pt x="510921" y="357759"/>
                  </a:lnTo>
                  <a:lnTo>
                    <a:pt x="518351" y="332708"/>
                  </a:lnTo>
                  <a:lnTo>
                    <a:pt x="507206" y="318325"/>
                  </a:lnTo>
                  <a:lnTo>
                    <a:pt x="509778" y="296990"/>
                  </a:lnTo>
                  <a:lnTo>
                    <a:pt x="511874" y="279940"/>
                  </a:lnTo>
                  <a:lnTo>
                    <a:pt x="525780" y="273082"/>
                  </a:lnTo>
                  <a:lnTo>
                    <a:pt x="515112" y="254413"/>
                  </a:lnTo>
                  <a:lnTo>
                    <a:pt x="508635" y="236315"/>
                  </a:lnTo>
                  <a:lnTo>
                    <a:pt x="502730" y="213931"/>
                  </a:lnTo>
                  <a:lnTo>
                    <a:pt x="482061" y="207073"/>
                  </a:lnTo>
                  <a:lnTo>
                    <a:pt x="479870" y="189548"/>
                  </a:lnTo>
                  <a:lnTo>
                    <a:pt x="469678" y="166592"/>
                  </a:lnTo>
                  <a:lnTo>
                    <a:pt x="453771" y="156019"/>
                  </a:lnTo>
                  <a:lnTo>
                    <a:pt x="437198" y="149638"/>
                  </a:lnTo>
                  <a:lnTo>
                    <a:pt x="419195" y="156115"/>
                  </a:lnTo>
                  <a:lnTo>
                    <a:pt x="397859" y="153448"/>
                  </a:lnTo>
                  <a:lnTo>
                    <a:pt x="399955" y="136398"/>
                  </a:lnTo>
                  <a:lnTo>
                    <a:pt x="374428" y="133255"/>
                  </a:lnTo>
                  <a:lnTo>
                    <a:pt x="360617" y="140208"/>
                  </a:lnTo>
                  <a:lnTo>
                    <a:pt x="338804" y="141827"/>
                  </a:lnTo>
                  <a:lnTo>
                    <a:pt x="316992" y="143446"/>
                  </a:lnTo>
                  <a:lnTo>
                    <a:pt x="300514" y="137065"/>
                  </a:lnTo>
                  <a:lnTo>
                    <a:pt x="280226" y="125921"/>
                  </a:lnTo>
                  <a:lnTo>
                    <a:pt x="274415" y="103632"/>
                  </a:lnTo>
                  <a:lnTo>
                    <a:pt x="207740" y="47815"/>
                  </a:lnTo>
                  <a:lnTo>
                    <a:pt x="183833" y="31909"/>
                  </a:lnTo>
                  <a:lnTo>
                    <a:pt x="135922" y="0"/>
                  </a:lnTo>
                  <a:lnTo>
                    <a:pt x="118301" y="2191"/>
                  </a:lnTo>
                  <a:lnTo>
                    <a:pt x="119920" y="24003"/>
                  </a:lnTo>
                  <a:lnTo>
                    <a:pt x="125349" y="50578"/>
                  </a:lnTo>
                  <a:lnTo>
                    <a:pt x="141256" y="61246"/>
                  </a:lnTo>
                  <a:lnTo>
                    <a:pt x="138113" y="86773"/>
                  </a:lnTo>
                  <a:lnTo>
                    <a:pt x="118968" y="101727"/>
                  </a:lnTo>
                  <a:lnTo>
                    <a:pt x="104680" y="112967"/>
                  </a:lnTo>
                  <a:lnTo>
                    <a:pt x="89821" y="128397"/>
                  </a:lnTo>
                  <a:lnTo>
                    <a:pt x="52007" y="154019"/>
                  </a:lnTo>
                  <a:lnTo>
                    <a:pt x="25432" y="159353"/>
                  </a:lnTo>
                  <a:lnTo>
                    <a:pt x="14288" y="179642"/>
                  </a:lnTo>
                  <a:lnTo>
                    <a:pt x="0" y="190881"/>
                  </a:lnTo>
                  <a:lnTo>
                    <a:pt x="10096" y="213741"/>
                  </a:lnTo>
                  <a:lnTo>
                    <a:pt x="12288" y="231267"/>
                  </a:lnTo>
                  <a:lnTo>
                    <a:pt x="36767" y="277559"/>
                  </a:lnTo>
                  <a:lnTo>
                    <a:pt x="52293" y="292417"/>
                  </a:lnTo>
                  <a:lnTo>
                    <a:pt x="59246" y="340900"/>
                  </a:lnTo>
                  <a:lnTo>
                    <a:pt x="65627" y="358997"/>
                  </a:lnTo>
                  <a:lnTo>
                    <a:pt x="78963" y="390906"/>
                  </a:lnTo>
                  <a:lnTo>
                    <a:pt x="94965" y="401574"/>
                  </a:lnTo>
                  <a:lnTo>
                    <a:pt x="106680" y="411670"/>
                  </a:lnTo>
                  <a:lnTo>
                    <a:pt x="116300" y="438817"/>
                  </a:lnTo>
                  <a:lnTo>
                    <a:pt x="131350" y="527114"/>
                  </a:lnTo>
                  <a:lnTo>
                    <a:pt x="132493" y="587883"/>
                  </a:lnTo>
                  <a:lnTo>
                    <a:pt x="148971" y="594170"/>
                  </a:lnTo>
                  <a:lnTo>
                    <a:pt x="180880" y="580835"/>
                  </a:lnTo>
                  <a:lnTo>
                    <a:pt x="205359" y="592550"/>
                  </a:lnTo>
                  <a:lnTo>
                    <a:pt x="213932" y="593598"/>
                  </a:lnTo>
                  <a:lnTo>
                    <a:pt x="213932" y="593598"/>
                  </a:lnTo>
                  <a:lnTo>
                    <a:pt x="213932" y="5935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7F72C293-A8FF-D8BF-26D7-4981825BB045}"/>
                </a:ext>
              </a:extLst>
            </p:cNvPr>
            <p:cNvSpPr/>
            <p:nvPr/>
          </p:nvSpPr>
          <p:spPr>
            <a:xfrm>
              <a:off x="8809336" y="65643"/>
              <a:ext cx="1422577" cy="498840"/>
            </a:xfrm>
            <a:custGeom>
              <a:avLst/>
              <a:gdLst>
                <a:gd name="connsiteX0" fmla="*/ 307848 w 844772"/>
                <a:gd name="connsiteY0" fmla="*/ 296228 h 296227"/>
                <a:gd name="connsiteX1" fmla="*/ 322707 w 844772"/>
                <a:gd name="connsiteY1" fmla="*/ 280702 h 296227"/>
                <a:gd name="connsiteX2" fmla="*/ 344043 w 844772"/>
                <a:gd name="connsiteY2" fmla="*/ 283274 h 296227"/>
                <a:gd name="connsiteX3" fmla="*/ 360997 w 844772"/>
                <a:gd name="connsiteY3" fmla="*/ 285369 h 296227"/>
                <a:gd name="connsiteX4" fmla="*/ 390810 w 844772"/>
                <a:gd name="connsiteY4" fmla="*/ 289084 h 296227"/>
                <a:gd name="connsiteX5" fmla="*/ 408908 w 844772"/>
                <a:gd name="connsiteY5" fmla="*/ 282607 h 296227"/>
                <a:gd name="connsiteX6" fmla="*/ 428149 w 844772"/>
                <a:gd name="connsiteY6" fmla="*/ 267557 h 296227"/>
                <a:gd name="connsiteX7" fmla="*/ 438245 w 844772"/>
                <a:gd name="connsiteY7" fmla="*/ 255746 h 296227"/>
                <a:gd name="connsiteX8" fmla="*/ 458438 w 844772"/>
                <a:gd name="connsiteY8" fmla="*/ 266986 h 296227"/>
                <a:gd name="connsiteX9" fmla="*/ 491490 w 844772"/>
                <a:gd name="connsiteY9" fmla="*/ 279749 h 296227"/>
                <a:gd name="connsiteX10" fmla="*/ 523970 w 844772"/>
                <a:gd name="connsiteY10" fmla="*/ 262033 h 296227"/>
                <a:gd name="connsiteX11" fmla="*/ 542544 w 844772"/>
                <a:gd name="connsiteY11" fmla="*/ 251269 h 296227"/>
                <a:gd name="connsiteX12" fmla="*/ 562737 w 844772"/>
                <a:gd name="connsiteY12" fmla="*/ 227647 h 296227"/>
                <a:gd name="connsiteX13" fmla="*/ 581406 w 844772"/>
                <a:gd name="connsiteY13" fmla="*/ 216884 h 296227"/>
                <a:gd name="connsiteX14" fmla="*/ 596265 w 844772"/>
                <a:gd name="connsiteY14" fmla="*/ 201263 h 296227"/>
                <a:gd name="connsiteX15" fmla="*/ 622363 w 844772"/>
                <a:gd name="connsiteY15" fmla="*/ 200120 h 296227"/>
                <a:gd name="connsiteX16" fmla="*/ 633032 w 844772"/>
                <a:gd name="connsiteY16" fmla="*/ 184118 h 296227"/>
                <a:gd name="connsiteX17" fmla="*/ 647891 w 844772"/>
                <a:gd name="connsiteY17" fmla="*/ 168497 h 296227"/>
                <a:gd name="connsiteX18" fmla="*/ 678752 w 844772"/>
                <a:gd name="connsiteY18" fmla="*/ 163640 h 296227"/>
                <a:gd name="connsiteX19" fmla="*/ 694182 w 844772"/>
                <a:gd name="connsiteY19" fmla="*/ 143732 h 296227"/>
                <a:gd name="connsiteX20" fmla="*/ 708565 w 844772"/>
                <a:gd name="connsiteY20" fmla="*/ 132493 h 296227"/>
                <a:gd name="connsiteX21" fmla="*/ 720280 w 844772"/>
                <a:gd name="connsiteY21" fmla="*/ 107823 h 296227"/>
                <a:gd name="connsiteX22" fmla="*/ 738854 w 844772"/>
                <a:gd name="connsiteY22" fmla="*/ 97060 h 296227"/>
                <a:gd name="connsiteX23" fmla="*/ 753809 w 844772"/>
                <a:gd name="connsiteY23" fmla="*/ 81534 h 296227"/>
                <a:gd name="connsiteX24" fmla="*/ 766000 w 844772"/>
                <a:gd name="connsiteY24" fmla="*/ 52578 h 296227"/>
                <a:gd name="connsiteX25" fmla="*/ 792575 w 844772"/>
                <a:gd name="connsiteY25" fmla="*/ 47149 h 296227"/>
                <a:gd name="connsiteX26" fmla="*/ 803243 w 844772"/>
                <a:gd name="connsiteY26" fmla="*/ 31051 h 296227"/>
                <a:gd name="connsiteX27" fmla="*/ 818102 w 844772"/>
                <a:gd name="connsiteY27" fmla="*/ 15430 h 296227"/>
                <a:gd name="connsiteX28" fmla="*/ 844772 w 844772"/>
                <a:gd name="connsiteY28" fmla="*/ 10001 h 296227"/>
                <a:gd name="connsiteX29" fmla="*/ 763810 w 844772"/>
                <a:gd name="connsiteY29" fmla="*/ 0 h 296227"/>
                <a:gd name="connsiteX30" fmla="*/ 746855 w 844772"/>
                <a:gd name="connsiteY30" fmla="*/ 32766 h 296227"/>
                <a:gd name="connsiteX31" fmla="*/ 590835 w 844772"/>
                <a:gd name="connsiteY31" fmla="*/ 35243 h 296227"/>
                <a:gd name="connsiteX32" fmla="*/ 538639 w 844772"/>
                <a:gd name="connsiteY32" fmla="*/ 37528 h 296227"/>
                <a:gd name="connsiteX33" fmla="*/ 443865 w 844772"/>
                <a:gd name="connsiteY33" fmla="*/ 34576 h 296227"/>
                <a:gd name="connsiteX34" fmla="*/ 422053 w 844772"/>
                <a:gd name="connsiteY34" fmla="*/ 36195 h 296227"/>
                <a:gd name="connsiteX35" fmla="*/ 391763 w 844772"/>
                <a:gd name="connsiteY35" fmla="*/ 36766 h 296227"/>
                <a:gd name="connsiteX36" fmla="*/ 222409 w 844772"/>
                <a:gd name="connsiteY36" fmla="*/ 42005 h 296227"/>
                <a:gd name="connsiteX37" fmla="*/ 83439 w 844772"/>
                <a:gd name="connsiteY37" fmla="*/ 46673 h 296227"/>
                <a:gd name="connsiteX38" fmla="*/ 89916 w 844772"/>
                <a:gd name="connsiteY38" fmla="*/ 64865 h 296227"/>
                <a:gd name="connsiteX39" fmla="*/ 71818 w 844772"/>
                <a:gd name="connsiteY39" fmla="*/ 71247 h 296227"/>
                <a:gd name="connsiteX40" fmla="*/ 77628 w 844772"/>
                <a:gd name="connsiteY40" fmla="*/ 93821 h 296227"/>
                <a:gd name="connsiteX41" fmla="*/ 80391 w 844772"/>
                <a:gd name="connsiteY41" fmla="*/ 142018 h 296227"/>
                <a:gd name="connsiteX42" fmla="*/ 66484 w 844772"/>
                <a:gd name="connsiteY42" fmla="*/ 148971 h 296227"/>
                <a:gd name="connsiteX43" fmla="*/ 68675 w 844772"/>
                <a:gd name="connsiteY43" fmla="*/ 166687 h 296227"/>
                <a:gd name="connsiteX44" fmla="*/ 44196 w 844772"/>
                <a:gd name="connsiteY44" fmla="*/ 189738 h 296227"/>
                <a:gd name="connsiteX45" fmla="*/ 6953 w 844772"/>
                <a:gd name="connsiteY45" fmla="*/ 211265 h 296227"/>
                <a:gd name="connsiteX46" fmla="*/ 0 w 844772"/>
                <a:gd name="connsiteY46" fmla="*/ 232124 h 296227"/>
                <a:gd name="connsiteX47" fmla="*/ 10668 w 844772"/>
                <a:gd name="connsiteY47" fmla="*/ 250889 h 296227"/>
                <a:gd name="connsiteX48" fmla="*/ 34100 w 844772"/>
                <a:gd name="connsiteY48" fmla="*/ 236315 h 296227"/>
                <a:gd name="connsiteX49" fmla="*/ 79915 w 844772"/>
                <a:gd name="connsiteY49" fmla="*/ 250698 h 296227"/>
                <a:gd name="connsiteX50" fmla="*/ 95917 w 844772"/>
                <a:gd name="connsiteY50" fmla="*/ 261366 h 296227"/>
                <a:gd name="connsiteX51" fmla="*/ 255556 w 844772"/>
                <a:gd name="connsiteY51" fmla="*/ 228886 h 296227"/>
                <a:gd name="connsiteX52" fmla="*/ 272605 w 844772"/>
                <a:gd name="connsiteY52" fmla="*/ 230981 h 296227"/>
                <a:gd name="connsiteX53" fmla="*/ 288607 w 844772"/>
                <a:gd name="connsiteY53" fmla="*/ 241649 h 296227"/>
                <a:gd name="connsiteX54" fmla="*/ 307753 w 844772"/>
                <a:gd name="connsiteY54" fmla="*/ 261461 h 296227"/>
                <a:gd name="connsiteX55" fmla="*/ 314706 w 844772"/>
                <a:gd name="connsiteY55" fmla="*/ 275368 h 296227"/>
                <a:gd name="connsiteX56" fmla="*/ 304038 w 844772"/>
                <a:gd name="connsiteY56" fmla="*/ 291465 h 296227"/>
                <a:gd name="connsiteX57" fmla="*/ 307848 w 844772"/>
                <a:gd name="connsiteY57" fmla="*/ 296228 h 296227"/>
                <a:gd name="connsiteX58" fmla="*/ 307848 w 844772"/>
                <a:gd name="connsiteY58" fmla="*/ 296228 h 296227"/>
                <a:gd name="connsiteX59" fmla="*/ 307848 w 844772"/>
                <a:gd name="connsiteY59" fmla="*/ 296228 h 29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44772" h="296227">
                  <a:moveTo>
                    <a:pt x="307848" y="296228"/>
                  </a:moveTo>
                  <a:lnTo>
                    <a:pt x="322707" y="280702"/>
                  </a:lnTo>
                  <a:lnTo>
                    <a:pt x="344043" y="283274"/>
                  </a:lnTo>
                  <a:lnTo>
                    <a:pt x="360997" y="285369"/>
                  </a:lnTo>
                  <a:lnTo>
                    <a:pt x="390810" y="289084"/>
                  </a:lnTo>
                  <a:lnTo>
                    <a:pt x="408908" y="282607"/>
                  </a:lnTo>
                  <a:lnTo>
                    <a:pt x="428149" y="267557"/>
                  </a:lnTo>
                  <a:lnTo>
                    <a:pt x="438245" y="255746"/>
                  </a:lnTo>
                  <a:lnTo>
                    <a:pt x="458438" y="266986"/>
                  </a:lnTo>
                  <a:lnTo>
                    <a:pt x="491490" y="279749"/>
                  </a:lnTo>
                  <a:lnTo>
                    <a:pt x="523970" y="262033"/>
                  </a:lnTo>
                  <a:lnTo>
                    <a:pt x="542544" y="251269"/>
                  </a:lnTo>
                  <a:lnTo>
                    <a:pt x="562737" y="227647"/>
                  </a:lnTo>
                  <a:lnTo>
                    <a:pt x="581406" y="216884"/>
                  </a:lnTo>
                  <a:lnTo>
                    <a:pt x="596265" y="201263"/>
                  </a:lnTo>
                  <a:lnTo>
                    <a:pt x="622363" y="200120"/>
                  </a:lnTo>
                  <a:lnTo>
                    <a:pt x="633032" y="184118"/>
                  </a:lnTo>
                  <a:lnTo>
                    <a:pt x="647891" y="168497"/>
                  </a:lnTo>
                  <a:lnTo>
                    <a:pt x="678752" y="163640"/>
                  </a:lnTo>
                  <a:lnTo>
                    <a:pt x="694182" y="143732"/>
                  </a:lnTo>
                  <a:lnTo>
                    <a:pt x="708565" y="132493"/>
                  </a:lnTo>
                  <a:lnTo>
                    <a:pt x="720280" y="107823"/>
                  </a:lnTo>
                  <a:lnTo>
                    <a:pt x="738854" y="97060"/>
                  </a:lnTo>
                  <a:lnTo>
                    <a:pt x="753809" y="81534"/>
                  </a:lnTo>
                  <a:lnTo>
                    <a:pt x="766000" y="52578"/>
                  </a:lnTo>
                  <a:lnTo>
                    <a:pt x="792575" y="47149"/>
                  </a:lnTo>
                  <a:lnTo>
                    <a:pt x="803243" y="31051"/>
                  </a:lnTo>
                  <a:lnTo>
                    <a:pt x="818102" y="15430"/>
                  </a:lnTo>
                  <a:lnTo>
                    <a:pt x="844772" y="10001"/>
                  </a:lnTo>
                  <a:lnTo>
                    <a:pt x="763810" y="0"/>
                  </a:lnTo>
                  <a:lnTo>
                    <a:pt x="746855" y="32766"/>
                  </a:lnTo>
                  <a:lnTo>
                    <a:pt x="590835" y="35243"/>
                  </a:lnTo>
                  <a:lnTo>
                    <a:pt x="538639" y="37528"/>
                  </a:lnTo>
                  <a:lnTo>
                    <a:pt x="443865" y="34576"/>
                  </a:lnTo>
                  <a:lnTo>
                    <a:pt x="422053" y="36195"/>
                  </a:lnTo>
                  <a:lnTo>
                    <a:pt x="391763" y="36766"/>
                  </a:lnTo>
                  <a:lnTo>
                    <a:pt x="222409" y="42005"/>
                  </a:lnTo>
                  <a:lnTo>
                    <a:pt x="83439" y="46673"/>
                  </a:lnTo>
                  <a:lnTo>
                    <a:pt x="89916" y="64865"/>
                  </a:lnTo>
                  <a:lnTo>
                    <a:pt x="71818" y="71247"/>
                  </a:lnTo>
                  <a:lnTo>
                    <a:pt x="77628" y="93821"/>
                  </a:lnTo>
                  <a:lnTo>
                    <a:pt x="80391" y="142018"/>
                  </a:lnTo>
                  <a:lnTo>
                    <a:pt x="66484" y="148971"/>
                  </a:lnTo>
                  <a:lnTo>
                    <a:pt x="68675" y="166687"/>
                  </a:lnTo>
                  <a:lnTo>
                    <a:pt x="44196" y="189738"/>
                  </a:lnTo>
                  <a:lnTo>
                    <a:pt x="6953" y="211265"/>
                  </a:lnTo>
                  <a:lnTo>
                    <a:pt x="0" y="232124"/>
                  </a:lnTo>
                  <a:lnTo>
                    <a:pt x="10668" y="250889"/>
                  </a:lnTo>
                  <a:lnTo>
                    <a:pt x="34100" y="236315"/>
                  </a:lnTo>
                  <a:lnTo>
                    <a:pt x="79915" y="250698"/>
                  </a:lnTo>
                  <a:lnTo>
                    <a:pt x="95917" y="261366"/>
                  </a:lnTo>
                  <a:lnTo>
                    <a:pt x="255556" y="228886"/>
                  </a:lnTo>
                  <a:lnTo>
                    <a:pt x="272605" y="230981"/>
                  </a:lnTo>
                  <a:lnTo>
                    <a:pt x="288607" y="241649"/>
                  </a:lnTo>
                  <a:lnTo>
                    <a:pt x="307753" y="261461"/>
                  </a:lnTo>
                  <a:lnTo>
                    <a:pt x="314706" y="275368"/>
                  </a:lnTo>
                  <a:lnTo>
                    <a:pt x="304038" y="291465"/>
                  </a:lnTo>
                  <a:lnTo>
                    <a:pt x="307848" y="296228"/>
                  </a:lnTo>
                  <a:lnTo>
                    <a:pt x="307848" y="296228"/>
                  </a:lnTo>
                  <a:lnTo>
                    <a:pt x="307848" y="29622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29E3E4D-C6A6-EDF0-C30C-C83010680C4E}"/>
                </a:ext>
              </a:extLst>
            </p:cNvPr>
            <p:cNvSpPr/>
            <p:nvPr/>
          </p:nvSpPr>
          <p:spPr>
            <a:xfrm>
              <a:off x="8959308" y="838603"/>
              <a:ext cx="651539" cy="653464"/>
            </a:xfrm>
            <a:custGeom>
              <a:avLst/>
              <a:gdLst>
                <a:gd name="connsiteX0" fmla="*/ 58579 w 386905"/>
                <a:gd name="connsiteY0" fmla="*/ 388049 h 388048"/>
                <a:gd name="connsiteX1" fmla="*/ 69247 w 386905"/>
                <a:gd name="connsiteY1" fmla="*/ 372047 h 388048"/>
                <a:gd name="connsiteX2" fmla="*/ 83058 w 386905"/>
                <a:gd name="connsiteY2" fmla="*/ 364998 h 388048"/>
                <a:gd name="connsiteX3" fmla="*/ 105442 w 386905"/>
                <a:gd name="connsiteY3" fmla="*/ 359093 h 388048"/>
                <a:gd name="connsiteX4" fmla="*/ 120301 w 386905"/>
                <a:gd name="connsiteY4" fmla="*/ 343662 h 388048"/>
                <a:gd name="connsiteX5" fmla="*/ 130969 w 386905"/>
                <a:gd name="connsiteY5" fmla="*/ 327565 h 388048"/>
                <a:gd name="connsiteX6" fmla="*/ 149543 w 386905"/>
                <a:gd name="connsiteY6" fmla="*/ 316897 h 388048"/>
                <a:gd name="connsiteX7" fmla="*/ 170879 w 386905"/>
                <a:gd name="connsiteY7" fmla="*/ 284797 h 388048"/>
                <a:gd name="connsiteX8" fmla="*/ 188405 w 386905"/>
                <a:gd name="connsiteY8" fmla="*/ 247936 h 388048"/>
                <a:gd name="connsiteX9" fmla="*/ 200025 w 386905"/>
                <a:gd name="connsiteY9" fmla="*/ 223361 h 388048"/>
                <a:gd name="connsiteX10" fmla="*/ 214408 w 386905"/>
                <a:gd name="connsiteY10" fmla="*/ 212122 h 388048"/>
                <a:gd name="connsiteX11" fmla="*/ 233553 w 386905"/>
                <a:gd name="connsiteY11" fmla="*/ 197072 h 388048"/>
                <a:gd name="connsiteX12" fmla="*/ 252699 w 386905"/>
                <a:gd name="connsiteY12" fmla="*/ 182118 h 388048"/>
                <a:gd name="connsiteX13" fmla="*/ 274606 w 386905"/>
                <a:gd name="connsiteY13" fmla="*/ 180499 h 388048"/>
                <a:gd name="connsiteX14" fmla="*/ 293180 w 386905"/>
                <a:gd name="connsiteY14" fmla="*/ 169736 h 388048"/>
                <a:gd name="connsiteX15" fmla="*/ 307563 w 386905"/>
                <a:gd name="connsiteY15" fmla="*/ 158496 h 388048"/>
                <a:gd name="connsiteX16" fmla="*/ 324612 w 386905"/>
                <a:gd name="connsiteY16" fmla="*/ 160687 h 388048"/>
                <a:gd name="connsiteX17" fmla="*/ 341662 w 386905"/>
                <a:gd name="connsiteY17" fmla="*/ 162782 h 388048"/>
                <a:gd name="connsiteX18" fmla="*/ 359759 w 386905"/>
                <a:gd name="connsiteY18" fmla="*/ 156305 h 388048"/>
                <a:gd name="connsiteX19" fmla="*/ 374142 w 386905"/>
                <a:gd name="connsiteY19" fmla="*/ 145066 h 388048"/>
                <a:gd name="connsiteX20" fmla="*/ 384715 w 386905"/>
                <a:gd name="connsiteY20" fmla="*/ 129064 h 388048"/>
                <a:gd name="connsiteX21" fmla="*/ 386905 w 386905"/>
                <a:gd name="connsiteY21" fmla="*/ 111919 h 388048"/>
                <a:gd name="connsiteX22" fmla="*/ 380429 w 386905"/>
                <a:gd name="connsiteY22" fmla="*/ 93821 h 388048"/>
                <a:gd name="connsiteX23" fmla="*/ 369761 w 386905"/>
                <a:gd name="connsiteY23" fmla="*/ 75152 h 388048"/>
                <a:gd name="connsiteX24" fmla="*/ 358045 w 386905"/>
                <a:gd name="connsiteY24" fmla="*/ 65056 h 388048"/>
                <a:gd name="connsiteX25" fmla="*/ 340995 w 386905"/>
                <a:gd name="connsiteY25" fmla="*/ 62960 h 388048"/>
                <a:gd name="connsiteX26" fmla="*/ 347949 w 386905"/>
                <a:gd name="connsiteY26" fmla="*/ 42101 h 388048"/>
                <a:gd name="connsiteX27" fmla="*/ 341472 w 386905"/>
                <a:gd name="connsiteY27" fmla="*/ 23908 h 388048"/>
                <a:gd name="connsiteX28" fmla="*/ 321755 w 386905"/>
                <a:gd name="connsiteY28" fmla="*/ 8477 h 388048"/>
                <a:gd name="connsiteX29" fmla="*/ 288227 w 386905"/>
                <a:gd name="connsiteY29" fmla="*/ 0 h 388048"/>
                <a:gd name="connsiteX30" fmla="*/ 274320 w 386905"/>
                <a:gd name="connsiteY30" fmla="*/ 6953 h 388048"/>
                <a:gd name="connsiteX31" fmla="*/ 256223 w 386905"/>
                <a:gd name="connsiteY31" fmla="*/ 13430 h 388048"/>
                <a:gd name="connsiteX32" fmla="*/ 249364 w 386905"/>
                <a:gd name="connsiteY32" fmla="*/ 34290 h 388048"/>
                <a:gd name="connsiteX33" fmla="*/ 242983 w 386905"/>
                <a:gd name="connsiteY33" fmla="*/ 50864 h 388048"/>
                <a:gd name="connsiteX34" fmla="*/ 232315 w 386905"/>
                <a:gd name="connsiteY34" fmla="*/ 66866 h 388048"/>
                <a:gd name="connsiteX35" fmla="*/ 214217 w 386905"/>
                <a:gd name="connsiteY35" fmla="*/ 73247 h 388048"/>
                <a:gd name="connsiteX36" fmla="*/ 199358 w 386905"/>
                <a:gd name="connsiteY36" fmla="*/ 88773 h 388048"/>
                <a:gd name="connsiteX37" fmla="*/ 192977 w 386905"/>
                <a:gd name="connsiteY37" fmla="*/ 105347 h 388048"/>
                <a:gd name="connsiteX38" fmla="*/ 182404 w 386905"/>
                <a:gd name="connsiteY38" fmla="*/ 121444 h 388048"/>
                <a:gd name="connsiteX39" fmla="*/ 120111 w 386905"/>
                <a:gd name="connsiteY39" fmla="*/ 135445 h 388048"/>
                <a:gd name="connsiteX40" fmla="*/ 84392 w 386905"/>
                <a:gd name="connsiteY40" fmla="*/ 144018 h 388048"/>
                <a:gd name="connsiteX41" fmla="*/ 50388 w 386905"/>
                <a:gd name="connsiteY41" fmla="*/ 174498 h 388048"/>
                <a:gd name="connsiteX42" fmla="*/ 15812 w 386905"/>
                <a:gd name="connsiteY42" fmla="*/ 209264 h 388048"/>
                <a:gd name="connsiteX43" fmla="*/ 34957 w 386905"/>
                <a:gd name="connsiteY43" fmla="*/ 228981 h 388048"/>
                <a:gd name="connsiteX44" fmla="*/ 11049 w 386905"/>
                <a:gd name="connsiteY44" fmla="*/ 282416 h 388048"/>
                <a:gd name="connsiteX45" fmla="*/ 13240 w 386905"/>
                <a:gd name="connsiteY45" fmla="*/ 300038 h 388048"/>
                <a:gd name="connsiteX46" fmla="*/ 7334 w 386905"/>
                <a:gd name="connsiteY46" fmla="*/ 312325 h 388048"/>
                <a:gd name="connsiteX47" fmla="*/ 0 w 386905"/>
                <a:gd name="connsiteY47" fmla="*/ 337471 h 388048"/>
                <a:gd name="connsiteX48" fmla="*/ 6382 w 386905"/>
                <a:gd name="connsiteY48" fmla="*/ 355568 h 388048"/>
                <a:gd name="connsiteX49" fmla="*/ 17050 w 386905"/>
                <a:gd name="connsiteY49" fmla="*/ 374237 h 388048"/>
                <a:gd name="connsiteX50" fmla="*/ 34576 w 386905"/>
                <a:gd name="connsiteY50" fmla="*/ 372047 h 388048"/>
                <a:gd name="connsiteX51" fmla="*/ 50578 w 386905"/>
                <a:gd name="connsiteY51" fmla="*/ 382714 h 388048"/>
                <a:gd name="connsiteX52" fmla="*/ 58579 w 386905"/>
                <a:gd name="connsiteY52" fmla="*/ 388049 h 388048"/>
                <a:gd name="connsiteX53" fmla="*/ 58579 w 386905"/>
                <a:gd name="connsiteY53" fmla="*/ 388049 h 388048"/>
                <a:gd name="connsiteX54" fmla="*/ 58579 w 386905"/>
                <a:gd name="connsiteY54" fmla="*/ 388049 h 38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86905" h="388048">
                  <a:moveTo>
                    <a:pt x="58579" y="388049"/>
                  </a:moveTo>
                  <a:lnTo>
                    <a:pt x="69247" y="372047"/>
                  </a:lnTo>
                  <a:lnTo>
                    <a:pt x="83058" y="364998"/>
                  </a:lnTo>
                  <a:lnTo>
                    <a:pt x="105442" y="359093"/>
                  </a:lnTo>
                  <a:lnTo>
                    <a:pt x="120301" y="343662"/>
                  </a:lnTo>
                  <a:lnTo>
                    <a:pt x="130969" y="327565"/>
                  </a:lnTo>
                  <a:lnTo>
                    <a:pt x="149543" y="316897"/>
                  </a:lnTo>
                  <a:lnTo>
                    <a:pt x="170879" y="284797"/>
                  </a:lnTo>
                  <a:lnTo>
                    <a:pt x="188405" y="247936"/>
                  </a:lnTo>
                  <a:lnTo>
                    <a:pt x="200025" y="223361"/>
                  </a:lnTo>
                  <a:lnTo>
                    <a:pt x="214408" y="212122"/>
                  </a:lnTo>
                  <a:lnTo>
                    <a:pt x="233553" y="197072"/>
                  </a:lnTo>
                  <a:lnTo>
                    <a:pt x="252699" y="182118"/>
                  </a:lnTo>
                  <a:lnTo>
                    <a:pt x="274606" y="180499"/>
                  </a:lnTo>
                  <a:lnTo>
                    <a:pt x="293180" y="169736"/>
                  </a:lnTo>
                  <a:lnTo>
                    <a:pt x="307563" y="158496"/>
                  </a:lnTo>
                  <a:lnTo>
                    <a:pt x="324612" y="160687"/>
                  </a:lnTo>
                  <a:lnTo>
                    <a:pt x="341662" y="162782"/>
                  </a:lnTo>
                  <a:lnTo>
                    <a:pt x="359759" y="156305"/>
                  </a:lnTo>
                  <a:lnTo>
                    <a:pt x="374142" y="145066"/>
                  </a:lnTo>
                  <a:lnTo>
                    <a:pt x="384715" y="129064"/>
                  </a:lnTo>
                  <a:lnTo>
                    <a:pt x="386905" y="111919"/>
                  </a:lnTo>
                  <a:lnTo>
                    <a:pt x="380429" y="93821"/>
                  </a:lnTo>
                  <a:lnTo>
                    <a:pt x="369761" y="75152"/>
                  </a:lnTo>
                  <a:lnTo>
                    <a:pt x="358045" y="65056"/>
                  </a:lnTo>
                  <a:lnTo>
                    <a:pt x="340995" y="62960"/>
                  </a:lnTo>
                  <a:lnTo>
                    <a:pt x="347949" y="42101"/>
                  </a:lnTo>
                  <a:lnTo>
                    <a:pt x="341472" y="23908"/>
                  </a:lnTo>
                  <a:lnTo>
                    <a:pt x="321755" y="8477"/>
                  </a:lnTo>
                  <a:lnTo>
                    <a:pt x="288227" y="0"/>
                  </a:lnTo>
                  <a:lnTo>
                    <a:pt x="274320" y="6953"/>
                  </a:lnTo>
                  <a:lnTo>
                    <a:pt x="256223" y="13430"/>
                  </a:lnTo>
                  <a:lnTo>
                    <a:pt x="249364" y="34290"/>
                  </a:lnTo>
                  <a:lnTo>
                    <a:pt x="242983" y="50864"/>
                  </a:lnTo>
                  <a:lnTo>
                    <a:pt x="232315" y="66866"/>
                  </a:lnTo>
                  <a:lnTo>
                    <a:pt x="214217" y="73247"/>
                  </a:lnTo>
                  <a:lnTo>
                    <a:pt x="199358" y="88773"/>
                  </a:lnTo>
                  <a:lnTo>
                    <a:pt x="192977" y="105347"/>
                  </a:lnTo>
                  <a:lnTo>
                    <a:pt x="182404" y="121444"/>
                  </a:lnTo>
                  <a:lnTo>
                    <a:pt x="120111" y="135445"/>
                  </a:lnTo>
                  <a:lnTo>
                    <a:pt x="84392" y="144018"/>
                  </a:lnTo>
                  <a:lnTo>
                    <a:pt x="50388" y="174498"/>
                  </a:lnTo>
                  <a:lnTo>
                    <a:pt x="15812" y="209264"/>
                  </a:lnTo>
                  <a:lnTo>
                    <a:pt x="34957" y="228981"/>
                  </a:lnTo>
                  <a:lnTo>
                    <a:pt x="11049" y="282416"/>
                  </a:lnTo>
                  <a:lnTo>
                    <a:pt x="13240" y="300038"/>
                  </a:lnTo>
                  <a:lnTo>
                    <a:pt x="7334" y="312325"/>
                  </a:lnTo>
                  <a:lnTo>
                    <a:pt x="0" y="337471"/>
                  </a:lnTo>
                  <a:lnTo>
                    <a:pt x="6382" y="355568"/>
                  </a:lnTo>
                  <a:lnTo>
                    <a:pt x="17050" y="374237"/>
                  </a:lnTo>
                  <a:lnTo>
                    <a:pt x="34576" y="372047"/>
                  </a:lnTo>
                  <a:lnTo>
                    <a:pt x="50578" y="382714"/>
                  </a:lnTo>
                  <a:lnTo>
                    <a:pt x="58579" y="388049"/>
                  </a:lnTo>
                  <a:lnTo>
                    <a:pt x="58579" y="388049"/>
                  </a:lnTo>
                  <a:lnTo>
                    <a:pt x="58579" y="38804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E3A2C0D-AB3F-AA2E-8ACE-83D53BF62F47}"/>
                </a:ext>
              </a:extLst>
            </p:cNvPr>
            <p:cNvSpPr/>
            <p:nvPr/>
          </p:nvSpPr>
          <p:spPr>
            <a:xfrm>
              <a:off x="6630800" y="495671"/>
              <a:ext cx="557385" cy="584012"/>
            </a:xfrm>
            <a:custGeom>
              <a:avLst/>
              <a:gdLst>
                <a:gd name="connsiteX0" fmla="*/ 100108 w 330993"/>
                <a:gd name="connsiteY0" fmla="*/ 346805 h 346805"/>
                <a:gd name="connsiteX1" fmla="*/ 157449 w 330993"/>
                <a:gd name="connsiteY1" fmla="*/ 336614 h 346805"/>
                <a:gd name="connsiteX2" fmla="*/ 183547 w 330993"/>
                <a:gd name="connsiteY2" fmla="*/ 335471 h 346805"/>
                <a:gd name="connsiteX3" fmla="*/ 243554 w 330993"/>
                <a:gd name="connsiteY3" fmla="*/ 338614 h 346805"/>
                <a:gd name="connsiteX4" fmla="*/ 273844 w 330993"/>
                <a:gd name="connsiteY4" fmla="*/ 338042 h 346805"/>
                <a:gd name="connsiteX5" fmla="*/ 288227 w 330993"/>
                <a:gd name="connsiteY5" fmla="*/ 326803 h 346805"/>
                <a:gd name="connsiteX6" fmla="*/ 276987 w 330993"/>
                <a:gd name="connsiteY6" fmla="*/ 312420 h 346805"/>
                <a:gd name="connsiteX7" fmla="*/ 283369 w 330993"/>
                <a:gd name="connsiteY7" fmla="*/ 295942 h 346805"/>
                <a:gd name="connsiteX8" fmla="*/ 301466 w 330993"/>
                <a:gd name="connsiteY8" fmla="*/ 289465 h 346805"/>
                <a:gd name="connsiteX9" fmla="*/ 310896 w 330993"/>
                <a:gd name="connsiteY9" fmla="*/ 247364 h 346805"/>
                <a:gd name="connsiteX10" fmla="*/ 305086 w 330993"/>
                <a:gd name="connsiteY10" fmla="*/ 225076 h 346805"/>
                <a:gd name="connsiteX11" fmla="*/ 299180 w 330993"/>
                <a:gd name="connsiteY11" fmla="*/ 202692 h 346805"/>
                <a:gd name="connsiteX12" fmla="*/ 313563 w 330993"/>
                <a:gd name="connsiteY12" fmla="*/ 191453 h 346805"/>
                <a:gd name="connsiteX13" fmla="*/ 316135 w 330993"/>
                <a:gd name="connsiteY13" fmla="*/ 170212 h 346805"/>
                <a:gd name="connsiteX14" fmla="*/ 324612 w 330993"/>
                <a:gd name="connsiteY14" fmla="*/ 136589 h 346805"/>
                <a:gd name="connsiteX15" fmla="*/ 330994 w 330993"/>
                <a:gd name="connsiteY15" fmla="*/ 120110 h 346805"/>
                <a:gd name="connsiteX16" fmla="*/ 320802 w 330993"/>
                <a:gd name="connsiteY16" fmla="*/ 97250 h 346805"/>
                <a:gd name="connsiteX17" fmla="*/ 304895 w 330993"/>
                <a:gd name="connsiteY17" fmla="*/ 86582 h 346805"/>
                <a:gd name="connsiteX18" fmla="*/ 294227 w 330993"/>
                <a:gd name="connsiteY18" fmla="*/ 102584 h 346805"/>
                <a:gd name="connsiteX19" fmla="*/ 279368 w 330993"/>
                <a:gd name="connsiteY19" fmla="*/ 118015 h 346805"/>
                <a:gd name="connsiteX20" fmla="*/ 263938 w 330993"/>
                <a:gd name="connsiteY20" fmla="*/ 103156 h 346805"/>
                <a:gd name="connsiteX21" fmla="*/ 257556 w 330993"/>
                <a:gd name="connsiteY21" fmla="*/ 85058 h 346805"/>
                <a:gd name="connsiteX22" fmla="*/ 250698 w 330993"/>
                <a:gd name="connsiteY22" fmla="*/ 71247 h 346805"/>
                <a:gd name="connsiteX23" fmla="*/ 243745 w 330993"/>
                <a:gd name="connsiteY23" fmla="*/ 57436 h 346805"/>
                <a:gd name="connsiteX24" fmla="*/ 228314 w 330993"/>
                <a:gd name="connsiteY24" fmla="*/ 42482 h 346805"/>
                <a:gd name="connsiteX25" fmla="*/ 212312 w 330993"/>
                <a:gd name="connsiteY25" fmla="*/ 31909 h 346805"/>
                <a:gd name="connsiteX26" fmla="*/ 205454 w 330993"/>
                <a:gd name="connsiteY26" fmla="*/ 18098 h 346805"/>
                <a:gd name="connsiteX27" fmla="*/ 198977 w 330993"/>
                <a:gd name="connsiteY27" fmla="*/ 0 h 346805"/>
                <a:gd name="connsiteX28" fmla="*/ 180404 w 330993"/>
                <a:gd name="connsiteY28" fmla="*/ 10668 h 346805"/>
                <a:gd name="connsiteX29" fmla="*/ 162877 w 330993"/>
                <a:gd name="connsiteY29" fmla="*/ 12859 h 346805"/>
                <a:gd name="connsiteX30" fmla="*/ 146399 w 330993"/>
                <a:gd name="connsiteY30" fmla="*/ 6477 h 346805"/>
                <a:gd name="connsiteX31" fmla="*/ 128874 w 330993"/>
                <a:gd name="connsiteY31" fmla="*/ 8573 h 346805"/>
                <a:gd name="connsiteX32" fmla="*/ 110300 w 330993"/>
                <a:gd name="connsiteY32" fmla="*/ 19336 h 346805"/>
                <a:gd name="connsiteX33" fmla="*/ 91726 w 330993"/>
                <a:gd name="connsiteY33" fmla="*/ 30004 h 346805"/>
                <a:gd name="connsiteX34" fmla="*/ 98107 w 330993"/>
                <a:gd name="connsiteY34" fmla="*/ 48101 h 346805"/>
                <a:gd name="connsiteX35" fmla="*/ 83248 w 330993"/>
                <a:gd name="connsiteY35" fmla="*/ 63532 h 346805"/>
                <a:gd name="connsiteX36" fmla="*/ 67342 w 330993"/>
                <a:gd name="connsiteY36" fmla="*/ 52959 h 346805"/>
                <a:gd name="connsiteX37" fmla="*/ 49244 w 330993"/>
                <a:gd name="connsiteY37" fmla="*/ 59341 h 346805"/>
                <a:gd name="connsiteX38" fmla="*/ 51340 w 330993"/>
                <a:gd name="connsiteY38" fmla="*/ 76962 h 346805"/>
                <a:gd name="connsiteX39" fmla="*/ 49244 w 330993"/>
                <a:gd name="connsiteY39" fmla="*/ 94012 h 346805"/>
                <a:gd name="connsiteX40" fmla="*/ 42958 w 330993"/>
                <a:gd name="connsiteY40" fmla="*/ 110490 h 346805"/>
                <a:gd name="connsiteX41" fmla="*/ 36005 w 330993"/>
                <a:gd name="connsiteY41" fmla="*/ 131255 h 346805"/>
                <a:gd name="connsiteX42" fmla="*/ 32861 w 330993"/>
                <a:gd name="connsiteY42" fmla="*/ 156877 h 346805"/>
                <a:gd name="connsiteX43" fmla="*/ 30766 w 330993"/>
                <a:gd name="connsiteY43" fmla="*/ 173927 h 346805"/>
                <a:gd name="connsiteX44" fmla="*/ 24384 w 330993"/>
                <a:gd name="connsiteY44" fmla="*/ 190405 h 346805"/>
                <a:gd name="connsiteX45" fmla="*/ 6858 w 330993"/>
                <a:gd name="connsiteY45" fmla="*/ 192596 h 346805"/>
                <a:gd name="connsiteX46" fmla="*/ 0 w 330993"/>
                <a:gd name="connsiteY46" fmla="*/ 213360 h 346805"/>
                <a:gd name="connsiteX47" fmla="*/ 11239 w 330993"/>
                <a:gd name="connsiteY47" fmla="*/ 227743 h 346805"/>
                <a:gd name="connsiteX48" fmla="*/ 17621 w 330993"/>
                <a:gd name="connsiteY48" fmla="*/ 245840 h 346805"/>
                <a:gd name="connsiteX49" fmla="*/ 28289 w 330993"/>
                <a:gd name="connsiteY49" fmla="*/ 264414 h 346805"/>
                <a:gd name="connsiteX50" fmla="*/ 38862 w 330993"/>
                <a:gd name="connsiteY50" fmla="*/ 283083 h 346805"/>
                <a:gd name="connsiteX51" fmla="*/ 57531 w 330993"/>
                <a:gd name="connsiteY51" fmla="*/ 306991 h 346805"/>
                <a:gd name="connsiteX52" fmla="*/ 80391 w 330993"/>
                <a:gd name="connsiteY52" fmla="*/ 331470 h 346805"/>
                <a:gd name="connsiteX53" fmla="*/ 101632 w 330993"/>
                <a:gd name="connsiteY53" fmla="*/ 334042 h 346805"/>
                <a:gd name="connsiteX54" fmla="*/ 100108 w 330993"/>
                <a:gd name="connsiteY54" fmla="*/ 346805 h 346805"/>
                <a:gd name="connsiteX55" fmla="*/ 100108 w 330993"/>
                <a:gd name="connsiteY55" fmla="*/ 346805 h 346805"/>
                <a:gd name="connsiteX56" fmla="*/ 100108 w 330993"/>
                <a:gd name="connsiteY56" fmla="*/ 346805 h 34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30993" h="346805">
                  <a:moveTo>
                    <a:pt x="100108" y="346805"/>
                  </a:moveTo>
                  <a:lnTo>
                    <a:pt x="157449" y="336614"/>
                  </a:lnTo>
                  <a:lnTo>
                    <a:pt x="183547" y="335471"/>
                  </a:lnTo>
                  <a:lnTo>
                    <a:pt x="243554" y="338614"/>
                  </a:lnTo>
                  <a:lnTo>
                    <a:pt x="273844" y="338042"/>
                  </a:lnTo>
                  <a:lnTo>
                    <a:pt x="288227" y="326803"/>
                  </a:lnTo>
                  <a:lnTo>
                    <a:pt x="276987" y="312420"/>
                  </a:lnTo>
                  <a:lnTo>
                    <a:pt x="283369" y="295942"/>
                  </a:lnTo>
                  <a:lnTo>
                    <a:pt x="301466" y="289465"/>
                  </a:lnTo>
                  <a:lnTo>
                    <a:pt x="310896" y="247364"/>
                  </a:lnTo>
                  <a:lnTo>
                    <a:pt x="305086" y="225076"/>
                  </a:lnTo>
                  <a:lnTo>
                    <a:pt x="299180" y="202692"/>
                  </a:lnTo>
                  <a:lnTo>
                    <a:pt x="313563" y="191453"/>
                  </a:lnTo>
                  <a:lnTo>
                    <a:pt x="316135" y="170212"/>
                  </a:lnTo>
                  <a:lnTo>
                    <a:pt x="324612" y="136589"/>
                  </a:lnTo>
                  <a:lnTo>
                    <a:pt x="330994" y="120110"/>
                  </a:lnTo>
                  <a:lnTo>
                    <a:pt x="320802" y="97250"/>
                  </a:lnTo>
                  <a:lnTo>
                    <a:pt x="304895" y="86582"/>
                  </a:lnTo>
                  <a:lnTo>
                    <a:pt x="294227" y="102584"/>
                  </a:lnTo>
                  <a:lnTo>
                    <a:pt x="279368" y="118015"/>
                  </a:lnTo>
                  <a:lnTo>
                    <a:pt x="263938" y="103156"/>
                  </a:lnTo>
                  <a:lnTo>
                    <a:pt x="257556" y="85058"/>
                  </a:lnTo>
                  <a:lnTo>
                    <a:pt x="250698" y="71247"/>
                  </a:lnTo>
                  <a:lnTo>
                    <a:pt x="243745" y="57436"/>
                  </a:lnTo>
                  <a:lnTo>
                    <a:pt x="228314" y="42482"/>
                  </a:lnTo>
                  <a:lnTo>
                    <a:pt x="212312" y="31909"/>
                  </a:lnTo>
                  <a:lnTo>
                    <a:pt x="205454" y="18098"/>
                  </a:lnTo>
                  <a:lnTo>
                    <a:pt x="198977" y="0"/>
                  </a:lnTo>
                  <a:lnTo>
                    <a:pt x="180404" y="10668"/>
                  </a:lnTo>
                  <a:lnTo>
                    <a:pt x="162877" y="12859"/>
                  </a:lnTo>
                  <a:lnTo>
                    <a:pt x="146399" y="6477"/>
                  </a:lnTo>
                  <a:lnTo>
                    <a:pt x="128874" y="8573"/>
                  </a:lnTo>
                  <a:lnTo>
                    <a:pt x="110300" y="19336"/>
                  </a:lnTo>
                  <a:lnTo>
                    <a:pt x="91726" y="30004"/>
                  </a:lnTo>
                  <a:lnTo>
                    <a:pt x="98107" y="48101"/>
                  </a:lnTo>
                  <a:lnTo>
                    <a:pt x="83248" y="63532"/>
                  </a:lnTo>
                  <a:lnTo>
                    <a:pt x="67342" y="52959"/>
                  </a:lnTo>
                  <a:lnTo>
                    <a:pt x="49244" y="59341"/>
                  </a:lnTo>
                  <a:lnTo>
                    <a:pt x="51340" y="76962"/>
                  </a:lnTo>
                  <a:lnTo>
                    <a:pt x="49244" y="94012"/>
                  </a:lnTo>
                  <a:lnTo>
                    <a:pt x="42958" y="110490"/>
                  </a:lnTo>
                  <a:lnTo>
                    <a:pt x="36005" y="131255"/>
                  </a:lnTo>
                  <a:lnTo>
                    <a:pt x="32861" y="156877"/>
                  </a:lnTo>
                  <a:lnTo>
                    <a:pt x="30766" y="173927"/>
                  </a:lnTo>
                  <a:lnTo>
                    <a:pt x="24384" y="190405"/>
                  </a:lnTo>
                  <a:lnTo>
                    <a:pt x="6858" y="192596"/>
                  </a:lnTo>
                  <a:lnTo>
                    <a:pt x="0" y="213360"/>
                  </a:lnTo>
                  <a:lnTo>
                    <a:pt x="11239" y="227743"/>
                  </a:lnTo>
                  <a:lnTo>
                    <a:pt x="17621" y="245840"/>
                  </a:lnTo>
                  <a:lnTo>
                    <a:pt x="28289" y="264414"/>
                  </a:lnTo>
                  <a:lnTo>
                    <a:pt x="38862" y="283083"/>
                  </a:lnTo>
                  <a:lnTo>
                    <a:pt x="57531" y="306991"/>
                  </a:lnTo>
                  <a:lnTo>
                    <a:pt x="80391" y="331470"/>
                  </a:lnTo>
                  <a:lnTo>
                    <a:pt x="101632" y="334042"/>
                  </a:lnTo>
                  <a:lnTo>
                    <a:pt x="100108" y="346805"/>
                  </a:lnTo>
                  <a:lnTo>
                    <a:pt x="100108" y="346805"/>
                  </a:lnTo>
                  <a:lnTo>
                    <a:pt x="100108" y="34680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A9BEAB99-D69B-47FF-B7CD-F7E17BA2EF95}"/>
                </a:ext>
              </a:extLst>
            </p:cNvPr>
            <p:cNvSpPr/>
            <p:nvPr/>
          </p:nvSpPr>
          <p:spPr>
            <a:xfrm>
              <a:off x="8808051" y="464233"/>
              <a:ext cx="656832" cy="726124"/>
            </a:xfrm>
            <a:custGeom>
              <a:avLst/>
              <a:gdLst>
                <a:gd name="connsiteX0" fmla="*/ 106585 w 390048"/>
                <a:gd name="connsiteY0" fmla="*/ 431197 h 431196"/>
                <a:gd name="connsiteX1" fmla="*/ 141065 w 390048"/>
                <a:gd name="connsiteY1" fmla="*/ 396526 h 431196"/>
                <a:gd name="connsiteX2" fmla="*/ 170688 w 390048"/>
                <a:gd name="connsiteY2" fmla="*/ 365569 h 431196"/>
                <a:gd name="connsiteX3" fmla="*/ 210503 w 390048"/>
                <a:gd name="connsiteY3" fmla="*/ 357569 h 431196"/>
                <a:gd name="connsiteX4" fmla="*/ 258223 w 390048"/>
                <a:gd name="connsiteY4" fmla="*/ 354806 h 431196"/>
                <a:gd name="connsiteX5" fmla="*/ 272605 w 390048"/>
                <a:gd name="connsiteY5" fmla="*/ 343567 h 431196"/>
                <a:gd name="connsiteX6" fmla="*/ 283655 w 390048"/>
                <a:gd name="connsiteY6" fmla="*/ 323374 h 431196"/>
                <a:gd name="connsiteX7" fmla="*/ 293751 w 390048"/>
                <a:gd name="connsiteY7" fmla="*/ 311658 h 431196"/>
                <a:gd name="connsiteX8" fmla="*/ 308610 w 390048"/>
                <a:gd name="connsiteY8" fmla="*/ 296228 h 431196"/>
                <a:gd name="connsiteX9" fmla="*/ 322898 w 390048"/>
                <a:gd name="connsiteY9" fmla="*/ 284988 h 431196"/>
                <a:gd name="connsiteX10" fmla="*/ 333470 w 390048"/>
                <a:gd name="connsiteY10" fmla="*/ 268986 h 431196"/>
                <a:gd name="connsiteX11" fmla="*/ 339852 w 390048"/>
                <a:gd name="connsiteY11" fmla="*/ 252508 h 431196"/>
                <a:gd name="connsiteX12" fmla="*/ 350997 w 390048"/>
                <a:gd name="connsiteY12" fmla="*/ 232315 h 431196"/>
                <a:gd name="connsiteX13" fmla="*/ 357283 w 390048"/>
                <a:gd name="connsiteY13" fmla="*/ 215837 h 431196"/>
                <a:gd name="connsiteX14" fmla="*/ 370523 w 390048"/>
                <a:gd name="connsiteY14" fmla="*/ 178499 h 431196"/>
                <a:gd name="connsiteX15" fmla="*/ 379000 w 390048"/>
                <a:gd name="connsiteY15" fmla="*/ 144971 h 431196"/>
                <a:gd name="connsiteX16" fmla="*/ 381571 w 390048"/>
                <a:gd name="connsiteY16" fmla="*/ 123730 h 431196"/>
                <a:gd name="connsiteX17" fmla="*/ 390049 w 390048"/>
                <a:gd name="connsiteY17" fmla="*/ 90202 h 431196"/>
                <a:gd name="connsiteX18" fmla="*/ 389001 w 390048"/>
                <a:gd name="connsiteY18" fmla="*/ 64103 h 431196"/>
                <a:gd name="connsiteX19" fmla="*/ 369284 w 390048"/>
                <a:gd name="connsiteY19" fmla="*/ 48768 h 431196"/>
                <a:gd name="connsiteX20" fmla="*/ 352330 w 390048"/>
                <a:gd name="connsiteY20" fmla="*/ 46673 h 431196"/>
                <a:gd name="connsiteX21" fmla="*/ 322612 w 390048"/>
                <a:gd name="connsiteY21" fmla="*/ 42958 h 431196"/>
                <a:gd name="connsiteX22" fmla="*/ 308324 w 390048"/>
                <a:gd name="connsiteY22" fmla="*/ 54197 h 431196"/>
                <a:gd name="connsiteX23" fmla="*/ 314134 w 390048"/>
                <a:gd name="connsiteY23" fmla="*/ 41910 h 431196"/>
                <a:gd name="connsiteX24" fmla="*/ 316230 w 390048"/>
                <a:gd name="connsiteY24" fmla="*/ 24860 h 431196"/>
                <a:gd name="connsiteX25" fmla="*/ 300324 w 390048"/>
                <a:gd name="connsiteY25" fmla="*/ 14288 h 431196"/>
                <a:gd name="connsiteX26" fmla="*/ 282226 w 390048"/>
                <a:gd name="connsiteY26" fmla="*/ 20669 h 431196"/>
                <a:gd name="connsiteX27" fmla="*/ 275844 w 390048"/>
                <a:gd name="connsiteY27" fmla="*/ 2667 h 431196"/>
                <a:gd name="connsiteX28" fmla="*/ 254603 w 390048"/>
                <a:gd name="connsiteY28" fmla="*/ 0 h 431196"/>
                <a:gd name="connsiteX29" fmla="*/ 189929 w 390048"/>
                <a:gd name="connsiteY29" fmla="*/ 667 h 431196"/>
                <a:gd name="connsiteX30" fmla="*/ 162878 w 390048"/>
                <a:gd name="connsiteY30" fmla="*/ 10287 h 431196"/>
                <a:gd name="connsiteX31" fmla="*/ 96584 w 390048"/>
                <a:gd name="connsiteY31" fmla="*/ 23717 h 431196"/>
                <a:gd name="connsiteX32" fmla="*/ 80582 w 390048"/>
                <a:gd name="connsiteY32" fmla="*/ 13145 h 431196"/>
                <a:gd name="connsiteX33" fmla="*/ 38195 w 390048"/>
                <a:gd name="connsiteY33" fmla="*/ 7906 h 431196"/>
                <a:gd name="connsiteX34" fmla="*/ 20669 w 390048"/>
                <a:gd name="connsiteY34" fmla="*/ 10001 h 431196"/>
                <a:gd name="connsiteX35" fmla="*/ 18574 w 390048"/>
                <a:gd name="connsiteY35" fmla="*/ 27051 h 431196"/>
                <a:gd name="connsiteX36" fmla="*/ 0 w 390048"/>
                <a:gd name="connsiteY36" fmla="*/ 37719 h 431196"/>
                <a:gd name="connsiteX37" fmla="*/ 65818 w 390048"/>
                <a:gd name="connsiteY37" fmla="*/ 28575 h 431196"/>
                <a:gd name="connsiteX38" fmla="*/ 65247 w 390048"/>
                <a:gd name="connsiteY38" fmla="*/ 67437 h 431196"/>
                <a:gd name="connsiteX39" fmla="*/ 65818 w 390048"/>
                <a:gd name="connsiteY39" fmla="*/ 97727 h 431196"/>
                <a:gd name="connsiteX40" fmla="*/ 64389 w 390048"/>
                <a:gd name="connsiteY40" fmla="*/ 179642 h 431196"/>
                <a:gd name="connsiteX41" fmla="*/ 61722 w 390048"/>
                <a:gd name="connsiteY41" fmla="*/ 200882 h 431196"/>
                <a:gd name="connsiteX42" fmla="*/ 58674 w 390048"/>
                <a:gd name="connsiteY42" fmla="*/ 260985 h 431196"/>
                <a:gd name="connsiteX43" fmla="*/ 59246 w 390048"/>
                <a:gd name="connsiteY43" fmla="*/ 291370 h 431196"/>
                <a:gd name="connsiteX44" fmla="*/ 55531 w 390048"/>
                <a:gd name="connsiteY44" fmla="*/ 321183 h 431196"/>
                <a:gd name="connsiteX45" fmla="*/ 58198 w 390048"/>
                <a:gd name="connsiteY45" fmla="*/ 368998 h 431196"/>
                <a:gd name="connsiteX46" fmla="*/ 80582 w 390048"/>
                <a:gd name="connsiteY46" fmla="*/ 397669 h 431196"/>
                <a:gd name="connsiteX47" fmla="*/ 106585 w 390048"/>
                <a:gd name="connsiteY47" fmla="*/ 431197 h 431196"/>
                <a:gd name="connsiteX48" fmla="*/ 106585 w 390048"/>
                <a:gd name="connsiteY48" fmla="*/ 431197 h 431196"/>
                <a:gd name="connsiteX49" fmla="*/ 106585 w 390048"/>
                <a:gd name="connsiteY49" fmla="*/ 431197 h 43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0048" h="431196">
                  <a:moveTo>
                    <a:pt x="106585" y="431197"/>
                  </a:moveTo>
                  <a:lnTo>
                    <a:pt x="141065" y="396526"/>
                  </a:lnTo>
                  <a:lnTo>
                    <a:pt x="170688" y="365569"/>
                  </a:lnTo>
                  <a:lnTo>
                    <a:pt x="210503" y="357569"/>
                  </a:lnTo>
                  <a:lnTo>
                    <a:pt x="258223" y="354806"/>
                  </a:lnTo>
                  <a:lnTo>
                    <a:pt x="272605" y="343567"/>
                  </a:lnTo>
                  <a:lnTo>
                    <a:pt x="283655" y="323374"/>
                  </a:lnTo>
                  <a:lnTo>
                    <a:pt x="293751" y="311658"/>
                  </a:lnTo>
                  <a:lnTo>
                    <a:pt x="308610" y="296228"/>
                  </a:lnTo>
                  <a:lnTo>
                    <a:pt x="322898" y="284988"/>
                  </a:lnTo>
                  <a:lnTo>
                    <a:pt x="333470" y="268986"/>
                  </a:lnTo>
                  <a:lnTo>
                    <a:pt x="339852" y="252508"/>
                  </a:lnTo>
                  <a:lnTo>
                    <a:pt x="350997" y="232315"/>
                  </a:lnTo>
                  <a:lnTo>
                    <a:pt x="357283" y="215837"/>
                  </a:lnTo>
                  <a:lnTo>
                    <a:pt x="370523" y="178499"/>
                  </a:lnTo>
                  <a:lnTo>
                    <a:pt x="379000" y="144971"/>
                  </a:lnTo>
                  <a:lnTo>
                    <a:pt x="381571" y="123730"/>
                  </a:lnTo>
                  <a:lnTo>
                    <a:pt x="390049" y="90202"/>
                  </a:lnTo>
                  <a:lnTo>
                    <a:pt x="389001" y="64103"/>
                  </a:lnTo>
                  <a:lnTo>
                    <a:pt x="369284" y="48768"/>
                  </a:lnTo>
                  <a:lnTo>
                    <a:pt x="352330" y="46673"/>
                  </a:lnTo>
                  <a:lnTo>
                    <a:pt x="322612" y="42958"/>
                  </a:lnTo>
                  <a:lnTo>
                    <a:pt x="308324" y="54197"/>
                  </a:lnTo>
                  <a:lnTo>
                    <a:pt x="314134" y="41910"/>
                  </a:lnTo>
                  <a:lnTo>
                    <a:pt x="316230" y="24860"/>
                  </a:lnTo>
                  <a:lnTo>
                    <a:pt x="300324" y="14288"/>
                  </a:lnTo>
                  <a:lnTo>
                    <a:pt x="282226" y="20669"/>
                  </a:lnTo>
                  <a:lnTo>
                    <a:pt x="275844" y="2667"/>
                  </a:lnTo>
                  <a:lnTo>
                    <a:pt x="254603" y="0"/>
                  </a:lnTo>
                  <a:lnTo>
                    <a:pt x="189929" y="667"/>
                  </a:lnTo>
                  <a:lnTo>
                    <a:pt x="162878" y="10287"/>
                  </a:lnTo>
                  <a:lnTo>
                    <a:pt x="96584" y="23717"/>
                  </a:lnTo>
                  <a:lnTo>
                    <a:pt x="80582" y="13145"/>
                  </a:lnTo>
                  <a:lnTo>
                    <a:pt x="38195" y="7906"/>
                  </a:lnTo>
                  <a:lnTo>
                    <a:pt x="20669" y="10001"/>
                  </a:lnTo>
                  <a:lnTo>
                    <a:pt x="18574" y="27051"/>
                  </a:lnTo>
                  <a:lnTo>
                    <a:pt x="0" y="37719"/>
                  </a:lnTo>
                  <a:lnTo>
                    <a:pt x="65818" y="28575"/>
                  </a:lnTo>
                  <a:lnTo>
                    <a:pt x="65247" y="67437"/>
                  </a:lnTo>
                  <a:lnTo>
                    <a:pt x="65818" y="97727"/>
                  </a:lnTo>
                  <a:lnTo>
                    <a:pt x="64389" y="179642"/>
                  </a:lnTo>
                  <a:lnTo>
                    <a:pt x="61722" y="200882"/>
                  </a:lnTo>
                  <a:lnTo>
                    <a:pt x="58674" y="260985"/>
                  </a:lnTo>
                  <a:lnTo>
                    <a:pt x="59246" y="291370"/>
                  </a:lnTo>
                  <a:lnTo>
                    <a:pt x="55531" y="321183"/>
                  </a:lnTo>
                  <a:lnTo>
                    <a:pt x="58198" y="368998"/>
                  </a:lnTo>
                  <a:lnTo>
                    <a:pt x="80582" y="397669"/>
                  </a:lnTo>
                  <a:lnTo>
                    <a:pt x="106585" y="431197"/>
                  </a:lnTo>
                  <a:lnTo>
                    <a:pt x="106585" y="431197"/>
                  </a:lnTo>
                  <a:lnTo>
                    <a:pt x="106585" y="43119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01F4C32D-DC6D-FF70-61D3-F8F3FAC5A76C}"/>
                </a:ext>
              </a:extLst>
            </p:cNvPr>
            <p:cNvSpPr/>
            <p:nvPr/>
          </p:nvSpPr>
          <p:spPr>
            <a:xfrm>
              <a:off x="7511067" y="150493"/>
              <a:ext cx="1041789" cy="440614"/>
            </a:xfrm>
            <a:custGeom>
              <a:avLst/>
              <a:gdLst>
                <a:gd name="connsiteX0" fmla="*/ 171545 w 618648"/>
                <a:gd name="connsiteY0" fmla="*/ 261652 h 261651"/>
                <a:gd name="connsiteX1" fmla="*/ 189643 w 618648"/>
                <a:gd name="connsiteY1" fmla="*/ 255270 h 261651"/>
                <a:gd name="connsiteX2" fmla="*/ 221075 w 618648"/>
                <a:gd name="connsiteY2" fmla="*/ 246221 h 261651"/>
                <a:gd name="connsiteX3" fmla="*/ 239173 w 618648"/>
                <a:gd name="connsiteY3" fmla="*/ 239839 h 261651"/>
                <a:gd name="connsiteX4" fmla="*/ 257746 w 618648"/>
                <a:gd name="connsiteY4" fmla="*/ 229172 h 261651"/>
                <a:gd name="connsiteX5" fmla="*/ 272129 w 618648"/>
                <a:gd name="connsiteY5" fmla="*/ 218027 h 261651"/>
                <a:gd name="connsiteX6" fmla="*/ 266224 w 618648"/>
                <a:gd name="connsiteY6" fmla="*/ 195739 h 261651"/>
                <a:gd name="connsiteX7" fmla="*/ 280607 w 618648"/>
                <a:gd name="connsiteY7" fmla="*/ 184499 h 261651"/>
                <a:gd name="connsiteX8" fmla="*/ 303466 w 618648"/>
                <a:gd name="connsiteY8" fmla="*/ 174403 h 261651"/>
                <a:gd name="connsiteX9" fmla="*/ 310419 w 618648"/>
                <a:gd name="connsiteY9" fmla="*/ 153734 h 261651"/>
                <a:gd name="connsiteX10" fmla="*/ 320993 w 618648"/>
                <a:gd name="connsiteY10" fmla="*/ 137731 h 261651"/>
                <a:gd name="connsiteX11" fmla="*/ 340709 w 618648"/>
                <a:gd name="connsiteY11" fmla="*/ 118586 h 261651"/>
                <a:gd name="connsiteX12" fmla="*/ 351282 w 618648"/>
                <a:gd name="connsiteY12" fmla="*/ 102680 h 261651"/>
                <a:gd name="connsiteX13" fmla="*/ 369379 w 618648"/>
                <a:gd name="connsiteY13" fmla="*/ 96298 h 261651"/>
                <a:gd name="connsiteX14" fmla="*/ 412528 w 618648"/>
                <a:gd name="connsiteY14" fmla="*/ 62770 h 261651"/>
                <a:gd name="connsiteX15" fmla="*/ 430625 w 618648"/>
                <a:gd name="connsiteY15" fmla="*/ 56388 h 261651"/>
                <a:gd name="connsiteX16" fmla="*/ 444436 w 618648"/>
                <a:gd name="connsiteY16" fmla="*/ 49435 h 261651"/>
                <a:gd name="connsiteX17" fmla="*/ 463105 w 618648"/>
                <a:gd name="connsiteY17" fmla="*/ 38767 h 261651"/>
                <a:gd name="connsiteX18" fmla="*/ 486060 w 618648"/>
                <a:gd name="connsiteY18" fmla="*/ 63246 h 261651"/>
                <a:gd name="connsiteX19" fmla="*/ 500443 w 618648"/>
                <a:gd name="connsiteY19" fmla="*/ 52006 h 261651"/>
                <a:gd name="connsiteX20" fmla="*/ 515874 w 618648"/>
                <a:gd name="connsiteY20" fmla="*/ 66866 h 261651"/>
                <a:gd name="connsiteX21" fmla="*/ 544068 w 618648"/>
                <a:gd name="connsiteY21" fmla="*/ 48768 h 261651"/>
                <a:gd name="connsiteX22" fmla="*/ 557975 w 618648"/>
                <a:gd name="connsiteY22" fmla="*/ 41910 h 261651"/>
                <a:gd name="connsiteX23" fmla="*/ 586168 w 618648"/>
                <a:gd name="connsiteY23" fmla="*/ 23813 h 261651"/>
                <a:gd name="connsiteX24" fmla="*/ 604742 w 618648"/>
                <a:gd name="connsiteY24" fmla="*/ 13144 h 261651"/>
                <a:gd name="connsiteX25" fmla="*/ 618649 w 618648"/>
                <a:gd name="connsiteY25" fmla="*/ 6191 h 261651"/>
                <a:gd name="connsiteX26" fmla="*/ 584549 w 618648"/>
                <a:gd name="connsiteY26" fmla="*/ 2000 h 261651"/>
                <a:gd name="connsiteX27" fmla="*/ 498157 w 618648"/>
                <a:gd name="connsiteY27" fmla="*/ 0 h 261651"/>
                <a:gd name="connsiteX28" fmla="*/ 472059 w 618648"/>
                <a:gd name="connsiteY28" fmla="*/ 1048 h 261651"/>
                <a:gd name="connsiteX29" fmla="*/ 411289 w 618648"/>
                <a:gd name="connsiteY29" fmla="*/ 2191 h 261651"/>
                <a:gd name="connsiteX30" fmla="*/ 324517 w 618648"/>
                <a:gd name="connsiteY30" fmla="*/ 4477 h 261651"/>
                <a:gd name="connsiteX31" fmla="*/ 294132 w 618648"/>
                <a:gd name="connsiteY31" fmla="*/ 4953 h 261651"/>
                <a:gd name="connsiteX32" fmla="*/ 238125 w 618648"/>
                <a:gd name="connsiteY32" fmla="*/ 2381 h 261651"/>
                <a:gd name="connsiteX33" fmla="*/ 212027 w 618648"/>
                <a:gd name="connsiteY33" fmla="*/ 3524 h 261651"/>
                <a:gd name="connsiteX34" fmla="*/ 151829 w 618648"/>
                <a:gd name="connsiteY34" fmla="*/ 381 h 261651"/>
                <a:gd name="connsiteX35" fmla="*/ 64961 w 618648"/>
                <a:gd name="connsiteY35" fmla="*/ 2572 h 261651"/>
                <a:gd name="connsiteX36" fmla="*/ 0 w 618648"/>
                <a:gd name="connsiteY36" fmla="*/ 3239 h 261651"/>
                <a:gd name="connsiteX37" fmla="*/ 43719 w 618648"/>
                <a:gd name="connsiteY37" fmla="*/ 34480 h 261651"/>
                <a:gd name="connsiteX38" fmla="*/ 65627 w 618648"/>
                <a:gd name="connsiteY38" fmla="*/ 67437 h 261651"/>
                <a:gd name="connsiteX39" fmla="*/ 76867 w 618648"/>
                <a:gd name="connsiteY39" fmla="*/ 81725 h 261651"/>
                <a:gd name="connsiteX40" fmla="*/ 90201 w 618648"/>
                <a:gd name="connsiteY40" fmla="*/ 113538 h 261651"/>
                <a:gd name="connsiteX41" fmla="*/ 92393 w 618648"/>
                <a:gd name="connsiteY41" fmla="*/ 131064 h 261651"/>
                <a:gd name="connsiteX42" fmla="*/ 102584 w 618648"/>
                <a:gd name="connsiteY42" fmla="*/ 153924 h 261651"/>
                <a:gd name="connsiteX43" fmla="*/ 104204 w 618648"/>
                <a:gd name="connsiteY43" fmla="*/ 175736 h 261651"/>
                <a:gd name="connsiteX44" fmla="*/ 104775 w 618648"/>
                <a:gd name="connsiteY44" fmla="*/ 205931 h 261651"/>
                <a:gd name="connsiteX45" fmla="*/ 94202 w 618648"/>
                <a:gd name="connsiteY45" fmla="*/ 221933 h 261651"/>
                <a:gd name="connsiteX46" fmla="*/ 83534 w 618648"/>
                <a:gd name="connsiteY46" fmla="*/ 237839 h 261651"/>
                <a:gd name="connsiteX47" fmla="*/ 101632 w 618648"/>
                <a:gd name="connsiteY47" fmla="*/ 231458 h 261651"/>
                <a:gd name="connsiteX48" fmla="*/ 119729 w 618648"/>
                <a:gd name="connsiteY48" fmla="*/ 225076 h 261651"/>
                <a:gd name="connsiteX49" fmla="*/ 131540 w 618648"/>
                <a:gd name="connsiteY49" fmla="*/ 235172 h 261651"/>
                <a:gd name="connsiteX50" fmla="*/ 152305 w 618648"/>
                <a:gd name="connsiteY50" fmla="*/ 242030 h 261651"/>
                <a:gd name="connsiteX51" fmla="*/ 167735 w 618648"/>
                <a:gd name="connsiteY51" fmla="*/ 256889 h 261651"/>
                <a:gd name="connsiteX52" fmla="*/ 171545 w 618648"/>
                <a:gd name="connsiteY52" fmla="*/ 261652 h 261651"/>
                <a:gd name="connsiteX53" fmla="*/ 171545 w 618648"/>
                <a:gd name="connsiteY53" fmla="*/ 261652 h 261651"/>
                <a:gd name="connsiteX54" fmla="*/ 171545 w 618648"/>
                <a:gd name="connsiteY54" fmla="*/ 261652 h 2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18648" h="261651">
                  <a:moveTo>
                    <a:pt x="171545" y="261652"/>
                  </a:moveTo>
                  <a:lnTo>
                    <a:pt x="189643" y="255270"/>
                  </a:lnTo>
                  <a:lnTo>
                    <a:pt x="221075" y="246221"/>
                  </a:lnTo>
                  <a:lnTo>
                    <a:pt x="239173" y="239839"/>
                  </a:lnTo>
                  <a:lnTo>
                    <a:pt x="257746" y="229172"/>
                  </a:lnTo>
                  <a:lnTo>
                    <a:pt x="272129" y="218027"/>
                  </a:lnTo>
                  <a:lnTo>
                    <a:pt x="266224" y="195739"/>
                  </a:lnTo>
                  <a:lnTo>
                    <a:pt x="280607" y="184499"/>
                  </a:lnTo>
                  <a:lnTo>
                    <a:pt x="303466" y="174403"/>
                  </a:lnTo>
                  <a:lnTo>
                    <a:pt x="310419" y="153734"/>
                  </a:lnTo>
                  <a:lnTo>
                    <a:pt x="320993" y="137731"/>
                  </a:lnTo>
                  <a:lnTo>
                    <a:pt x="340709" y="118586"/>
                  </a:lnTo>
                  <a:lnTo>
                    <a:pt x="351282" y="102680"/>
                  </a:lnTo>
                  <a:lnTo>
                    <a:pt x="369379" y="96298"/>
                  </a:lnTo>
                  <a:lnTo>
                    <a:pt x="412528" y="62770"/>
                  </a:lnTo>
                  <a:lnTo>
                    <a:pt x="430625" y="56388"/>
                  </a:lnTo>
                  <a:lnTo>
                    <a:pt x="444436" y="49435"/>
                  </a:lnTo>
                  <a:lnTo>
                    <a:pt x="463105" y="38767"/>
                  </a:lnTo>
                  <a:lnTo>
                    <a:pt x="486060" y="63246"/>
                  </a:lnTo>
                  <a:lnTo>
                    <a:pt x="500443" y="52006"/>
                  </a:lnTo>
                  <a:lnTo>
                    <a:pt x="515874" y="66866"/>
                  </a:lnTo>
                  <a:lnTo>
                    <a:pt x="544068" y="48768"/>
                  </a:lnTo>
                  <a:lnTo>
                    <a:pt x="557975" y="41910"/>
                  </a:lnTo>
                  <a:lnTo>
                    <a:pt x="586168" y="23813"/>
                  </a:lnTo>
                  <a:lnTo>
                    <a:pt x="604742" y="13144"/>
                  </a:lnTo>
                  <a:lnTo>
                    <a:pt x="618649" y="6191"/>
                  </a:lnTo>
                  <a:lnTo>
                    <a:pt x="584549" y="2000"/>
                  </a:lnTo>
                  <a:lnTo>
                    <a:pt x="498157" y="0"/>
                  </a:lnTo>
                  <a:lnTo>
                    <a:pt x="472059" y="1048"/>
                  </a:lnTo>
                  <a:lnTo>
                    <a:pt x="411289" y="2191"/>
                  </a:lnTo>
                  <a:lnTo>
                    <a:pt x="324517" y="4477"/>
                  </a:lnTo>
                  <a:lnTo>
                    <a:pt x="294132" y="4953"/>
                  </a:lnTo>
                  <a:lnTo>
                    <a:pt x="238125" y="2381"/>
                  </a:lnTo>
                  <a:lnTo>
                    <a:pt x="212027" y="3524"/>
                  </a:lnTo>
                  <a:lnTo>
                    <a:pt x="151829" y="381"/>
                  </a:lnTo>
                  <a:lnTo>
                    <a:pt x="64961" y="2572"/>
                  </a:lnTo>
                  <a:lnTo>
                    <a:pt x="0" y="3239"/>
                  </a:lnTo>
                  <a:lnTo>
                    <a:pt x="43719" y="34480"/>
                  </a:lnTo>
                  <a:lnTo>
                    <a:pt x="65627" y="67437"/>
                  </a:lnTo>
                  <a:lnTo>
                    <a:pt x="76867" y="81725"/>
                  </a:lnTo>
                  <a:lnTo>
                    <a:pt x="90201" y="113538"/>
                  </a:lnTo>
                  <a:lnTo>
                    <a:pt x="92393" y="131064"/>
                  </a:lnTo>
                  <a:lnTo>
                    <a:pt x="102584" y="153924"/>
                  </a:lnTo>
                  <a:lnTo>
                    <a:pt x="104204" y="175736"/>
                  </a:lnTo>
                  <a:lnTo>
                    <a:pt x="104775" y="205931"/>
                  </a:lnTo>
                  <a:lnTo>
                    <a:pt x="94202" y="221933"/>
                  </a:lnTo>
                  <a:lnTo>
                    <a:pt x="83534" y="237839"/>
                  </a:lnTo>
                  <a:lnTo>
                    <a:pt x="101632" y="231458"/>
                  </a:lnTo>
                  <a:lnTo>
                    <a:pt x="119729" y="225076"/>
                  </a:lnTo>
                  <a:lnTo>
                    <a:pt x="131540" y="235172"/>
                  </a:lnTo>
                  <a:lnTo>
                    <a:pt x="152305" y="242030"/>
                  </a:lnTo>
                  <a:lnTo>
                    <a:pt x="167735" y="256889"/>
                  </a:lnTo>
                  <a:lnTo>
                    <a:pt x="171545" y="261652"/>
                  </a:lnTo>
                  <a:lnTo>
                    <a:pt x="171545" y="261652"/>
                  </a:lnTo>
                  <a:lnTo>
                    <a:pt x="171545" y="26165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5994F70-5D01-4380-7E16-A276AFF1AB67}"/>
                </a:ext>
              </a:extLst>
            </p:cNvPr>
            <p:cNvSpPr/>
            <p:nvPr/>
          </p:nvSpPr>
          <p:spPr>
            <a:xfrm>
              <a:off x="6329732" y="1662252"/>
              <a:ext cx="882194" cy="888769"/>
            </a:xfrm>
            <a:custGeom>
              <a:avLst/>
              <a:gdLst>
                <a:gd name="connsiteX0" fmla="*/ 236220 w 523875"/>
                <a:gd name="connsiteY0" fmla="*/ 527780 h 527780"/>
                <a:gd name="connsiteX1" fmla="*/ 251079 w 523875"/>
                <a:gd name="connsiteY1" fmla="*/ 512350 h 527780"/>
                <a:gd name="connsiteX2" fmla="*/ 272320 w 523875"/>
                <a:gd name="connsiteY2" fmla="*/ 515017 h 527780"/>
                <a:gd name="connsiteX3" fmla="*/ 283464 w 523875"/>
                <a:gd name="connsiteY3" fmla="*/ 494824 h 527780"/>
                <a:gd name="connsiteX4" fmla="*/ 294037 w 523875"/>
                <a:gd name="connsiteY4" fmla="*/ 478822 h 527780"/>
                <a:gd name="connsiteX5" fmla="*/ 305181 w 523875"/>
                <a:gd name="connsiteY5" fmla="*/ 458629 h 527780"/>
                <a:gd name="connsiteX6" fmla="*/ 327470 w 523875"/>
                <a:gd name="connsiteY6" fmla="*/ 452723 h 527780"/>
                <a:gd name="connsiteX7" fmla="*/ 358330 w 523875"/>
                <a:gd name="connsiteY7" fmla="*/ 447865 h 527780"/>
                <a:gd name="connsiteX8" fmla="*/ 376904 w 523875"/>
                <a:gd name="connsiteY8" fmla="*/ 437198 h 527780"/>
                <a:gd name="connsiteX9" fmla="*/ 395954 w 523875"/>
                <a:gd name="connsiteY9" fmla="*/ 422339 h 527780"/>
                <a:gd name="connsiteX10" fmla="*/ 415100 w 523875"/>
                <a:gd name="connsiteY10" fmla="*/ 407384 h 527780"/>
                <a:gd name="connsiteX11" fmla="*/ 428911 w 523875"/>
                <a:gd name="connsiteY11" fmla="*/ 400431 h 527780"/>
                <a:gd name="connsiteX12" fmla="*/ 455486 w 523875"/>
                <a:gd name="connsiteY12" fmla="*/ 395097 h 527780"/>
                <a:gd name="connsiteX13" fmla="*/ 472440 w 523875"/>
                <a:gd name="connsiteY13" fmla="*/ 397193 h 527780"/>
                <a:gd name="connsiteX14" fmla="*/ 490538 w 523875"/>
                <a:gd name="connsiteY14" fmla="*/ 390811 h 527780"/>
                <a:gd name="connsiteX15" fmla="*/ 507492 w 523875"/>
                <a:gd name="connsiteY15" fmla="*/ 392906 h 527780"/>
                <a:gd name="connsiteX16" fmla="*/ 523875 w 523875"/>
                <a:gd name="connsiteY16" fmla="*/ 330136 h 527780"/>
                <a:gd name="connsiteX17" fmla="*/ 522161 w 523875"/>
                <a:gd name="connsiteY17" fmla="*/ 239173 h 527780"/>
                <a:gd name="connsiteX18" fmla="*/ 506254 w 523875"/>
                <a:gd name="connsiteY18" fmla="*/ 228600 h 527780"/>
                <a:gd name="connsiteX19" fmla="*/ 482251 w 523875"/>
                <a:gd name="connsiteY19" fmla="*/ 212693 h 527780"/>
                <a:gd name="connsiteX20" fmla="*/ 480156 w 523875"/>
                <a:gd name="connsiteY20" fmla="*/ 195167 h 527780"/>
                <a:gd name="connsiteX21" fmla="*/ 465773 w 523875"/>
                <a:gd name="connsiteY21" fmla="*/ 171831 h 527780"/>
                <a:gd name="connsiteX22" fmla="*/ 455105 w 523875"/>
                <a:gd name="connsiteY22" fmla="*/ 153162 h 527780"/>
                <a:gd name="connsiteX23" fmla="*/ 439103 w 523875"/>
                <a:gd name="connsiteY23" fmla="*/ 108013 h 527780"/>
                <a:gd name="connsiteX24" fmla="*/ 445961 w 523875"/>
                <a:gd name="connsiteY24" fmla="*/ 87344 h 527780"/>
                <a:gd name="connsiteX25" fmla="*/ 429483 w 523875"/>
                <a:gd name="connsiteY25" fmla="*/ 80963 h 527780"/>
                <a:gd name="connsiteX26" fmla="*/ 411861 w 523875"/>
                <a:gd name="connsiteY26" fmla="*/ 48577 h 527780"/>
                <a:gd name="connsiteX27" fmla="*/ 405003 w 523875"/>
                <a:gd name="connsiteY27" fmla="*/ 34766 h 527780"/>
                <a:gd name="connsiteX28" fmla="*/ 400145 w 523875"/>
                <a:gd name="connsiteY28" fmla="*/ 3905 h 527780"/>
                <a:gd name="connsiteX29" fmla="*/ 373571 w 523875"/>
                <a:gd name="connsiteY29" fmla="*/ 9239 h 527780"/>
                <a:gd name="connsiteX30" fmla="*/ 363474 w 523875"/>
                <a:gd name="connsiteY30" fmla="*/ 20955 h 527780"/>
                <a:gd name="connsiteX31" fmla="*/ 343377 w 523875"/>
                <a:gd name="connsiteY31" fmla="*/ 44386 h 527780"/>
                <a:gd name="connsiteX32" fmla="*/ 299752 w 523875"/>
                <a:gd name="connsiteY32" fmla="*/ 47625 h 527780"/>
                <a:gd name="connsiteX33" fmla="*/ 282797 w 523875"/>
                <a:gd name="connsiteY33" fmla="*/ 45529 h 527780"/>
                <a:gd name="connsiteX34" fmla="*/ 271558 w 523875"/>
                <a:gd name="connsiteY34" fmla="*/ 31242 h 527780"/>
                <a:gd name="connsiteX35" fmla="*/ 251365 w 523875"/>
                <a:gd name="connsiteY35" fmla="*/ 20098 h 527780"/>
                <a:gd name="connsiteX36" fmla="*/ 239173 w 523875"/>
                <a:gd name="connsiteY36" fmla="*/ 14288 h 527780"/>
                <a:gd name="connsiteX37" fmla="*/ 221075 w 523875"/>
                <a:gd name="connsiteY37" fmla="*/ 20669 h 527780"/>
                <a:gd name="connsiteX38" fmla="*/ 204121 w 523875"/>
                <a:gd name="connsiteY38" fmla="*/ 18574 h 527780"/>
                <a:gd name="connsiteX39" fmla="*/ 193453 w 523875"/>
                <a:gd name="connsiteY39" fmla="*/ 0 h 527780"/>
                <a:gd name="connsiteX40" fmla="*/ 179070 w 523875"/>
                <a:gd name="connsiteY40" fmla="*/ 11144 h 527780"/>
                <a:gd name="connsiteX41" fmla="*/ 157353 w 523875"/>
                <a:gd name="connsiteY41" fmla="*/ 12763 h 527780"/>
                <a:gd name="connsiteX42" fmla="*/ 177546 w 523875"/>
                <a:gd name="connsiteY42" fmla="*/ 23908 h 527780"/>
                <a:gd name="connsiteX43" fmla="*/ 179165 w 523875"/>
                <a:gd name="connsiteY43" fmla="*/ 45720 h 527780"/>
                <a:gd name="connsiteX44" fmla="*/ 169069 w 523875"/>
                <a:gd name="connsiteY44" fmla="*/ 57436 h 527780"/>
                <a:gd name="connsiteX45" fmla="*/ 154210 w 523875"/>
                <a:gd name="connsiteY45" fmla="*/ 38290 h 527780"/>
                <a:gd name="connsiteX46" fmla="*/ 135541 w 523875"/>
                <a:gd name="connsiteY46" fmla="*/ 48958 h 527780"/>
                <a:gd name="connsiteX47" fmla="*/ 132969 w 523875"/>
                <a:gd name="connsiteY47" fmla="*/ 70294 h 527780"/>
                <a:gd name="connsiteX48" fmla="*/ 118015 w 523875"/>
                <a:gd name="connsiteY48" fmla="*/ 51149 h 527780"/>
                <a:gd name="connsiteX49" fmla="*/ 83534 w 523875"/>
                <a:gd name="connsiteY49" fmla="*/ 51244 h 527780"/>
                <a:gd name="connsiteX50" fmla="*/ 68675 w 523875"/>
                <a:gd name="connsiteY50" fmla="*/ 66675 h 527780"/>
                <a:gd name="connsiteX51" fmla="*/ 62294 w 523875"/>
                <a:gd name="connsiteY51" fmla="*/ 48577 h 527780"/>
                <a:gd name="connsiteX52" fmla="*/ 40958 w 523875"/>
                <a:gd name="connsiteY52" fmla="*/ 46006 h 527780"/>
                <a:gd name="connsiteX53" fmla="*/ 55912 w 523875"/>
                <a:gd name="connsiteY53" fmla="*/ 65056 h 527780"/>
                <a:gd name="connsiteX54" fmla="*/ 45339 w 523875"/>
                <a:gd name="connsiteY54" fmla="*/ 81058 h 527780"/>
                <a:gd name="connsiteX55" fmla="*/ 51149 w 523875"/>
                <a:gd name="connsiteY55" fmla="*/ 103346 h 527780"/>
                <a:gd name="connsiteX56" fmla="*/ 28385 w 523875"/>
                <a:gd name="connsiteY56" fmla="*/ 113538 h 527780"/>
                <a:gd name="connsiteX57" fmla="*/ 17240 w 523875"/>
                <a:gd name="connsiteY57" fmla="*/ 133731 h 527780"/>
                <a:gd name="connsiteX58" fmla="*/ 28385 w 523875"/>
                <a:gd name="connsiteY58" fmla="*/ 148019 h 527780"/>
                <a:gd name="connsiteX59" fmla="*/ 25241 w 523875"/>
                <a:gd name="connsiteY59" fmla="*/ 173545 h 527780"/>
                <a:gd name="connsiteX60" fmla="*/ 14669 w 523875"/>
                <a:gd name="connsiteY60" fmla="*/ 189548 h 527780"/>
                <a:gd name="connsiteX61" fmla="*/ 15716 w 523875"/>
                <a:gd name="connsiteY61" fmla="*/ 215551 h 527780"/>
                <a:gd name="connsiteX62" fmla="*/ 30099 w 523875"/>
                <a:gd name="connsiteY62" fmla="*/ 238982 h 527780"/>
                <a:gd name="connsiteX63" fmla="*/ 36005 w 523875"/>
                <a:gd name="connsiteY63" fmla="*/ 261271 h 527780"/>
                <a:gd name="connsiteX64" fmla="*/ 52007 w 523875"/>
                <a:gd name="connsiteY64" fmla="*/ 271844 h 527780"/>
                <a:gd name="connsiteX65" fmla="*/ 53054 w 523875"/>
                <a:gd name="connsiteY65" fmla="*/ 297942 h 527780"/>
                <a:gd name="connsiteX66" fmla="*/ 42482 w 523875"/>
                <a:gd name="connsiteY66" fmla="*/ 313849 h 527780"/>
                <a:gd name="connsiteX67" fmla="*/ 0 w 523875"/>
                <a:gd name="connsiteY67" fmla="*/ 343186 h 527780"/>
                <a:gd name="connsiteX68" fmla="*/ 18669 w 523875"/>
                <a:gd name="connsiteY68" fmla="*/ 367094 h 527780"/>
                <a:gd name="connsiteX69" fmla="*/ 39910 w 523875"/>
                <a:gd name="connsiteY69" fmla="*/ 369761 h 527780"/>
                <a:gd name="connsiteX70" fmla="*/ 55817 w 523875"/>
                <a:gd name="connsiteY70" fmla="*/ 380333 h 527780"/>
                <a:gd name="connsiteX71" fmla="*/ 78105 w 523875"/>
                <a:gd name="connsiteY71" fmla="*/ 374428 h 527780"/>
                <a:gd name="connsiteX72" fmla="*/ 80867 w 523875"/>
                <a:gd name="connsiteY72" fmla="*/ 387763 h 527780"/>
                <a:gd name="connsiteX73" fmla="*/ 100013 w 523875"/>
                <a:gd name="connsiteY73" fmla="*/ 407384 h 527780"/>
                <a:gd name="connsiteX74" fmla="*/ 97917 w 523875"/>
                <a:gd name="connsiteY74" fmla="*/ 424339 h 527780"/>
                <a:gd name="connsiteX75" fmla="*/ 123920 w 523875"/>
                <a:gd name="connsiteY75" fmla="*/ 423291 h 527780"/>
                <a:gd name="connsiteX76" fmla="*/ 144685 w 523875"/>
                <a:gd name="connsiteY76" fmla="*/ 430149 h 527780"/>
                <a:gd name="connsiteX77" fmla="*/ 166974 w 523875"/>
                <a:gd name="connsiteY77" fmla="*/ 424244 h 527780"/>
                <a:gd name="connsiteX78" fmla="*/ 190310 w 523875"/>
                <a:gd name="connsiteY78" fmla="*/ 409861 h 527780"/>
                <a:gd name="connsiteX79" fmla="*/ 195167 w 523875"/>
                <a:gd name="connsiteY79" fmla="*/ 440722 h 527780"/>
                <a:gd name="connsiteX80" fmla="*/ 179737 w 523875"/>
                <a:gd name="connsiteY80" fmla="*/ 460439 h 527780"/>
                <a:gd name="connsiteX81" fmla="*/ 194691 w 523875"/>
                <a:gd name="connsiteY81" fmla="*/ 479489 h 527780"/>
                <a:gd name="connsiteX82" fmla="*/ 210121 w 523875"/>
                <a:gd name="connsiteY82" fmla="*/ 494348 h 527780"/>
                <a:gd name="connsiteX83" fmla="*/ 216504 w 523875"/>
                <a:gd name="connsiteY83" fmla="*/ 477869 h 527780"/>
                <a:gd name="connsiteX84" fmla="*/ 231934 w 523875"/>
                <a:gd name="connsiteY84" fmla="*/ 492728 h 527780"/>
                <a:gd name="connsiteX85" fmla="*/ 248888 w 523875"/>
                <a:gd name="connsiteY85" fmla="*/ 494824 h 527780"/>
                <a:gd name="connsiteX86" fmla="*/ 224504 w 523875"/>
                <a:gd name="connsiteY86" fmla="*/ 517779 h 527780"/>
                <a:gd name="connsiteX87" fmla="*/ 236220 w 523875"/>
                <a:gd name="connsiteY87" fmla="*/ 527780 h 527780"/>
                <a:gd name="connsiteX88" fmla="*/ 236220 w 523875"/>
                <a:gd name="connsiteY88" fmla="*/ 527780 h 527780"/>
                <a:gd name="connsiteX89" fmla="*/ 236220 w 523875"/>
                <a:gd name="connsiteY89" fmla="*/ 527780 h 52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23875" h="527780">
                  <a:moveTo>
                    <a:pt x="236220" y="527780"/>
                  </a:moveTo>
                  <a:lnTo>
                    <a:pt x="251079" y="512350"/>
                  </a:lnTo>
                  <a:lnTo>
                    <a:pt x="272320" y="515017"/>
                  </a:lnTo>
                  <a:lnTo>
                    <a:pt x="283464" y="494824"/>
                  </a:lnTo>
                  <a:lnTo>
                    <a:pt x="294037" y="478822"/>
                  </a:lnTo>
                  <a:lnTo>
                    <a:pt x="305181" y="458629"/>
                  </a:lnTo>
                  <a:lnTo>
                    <a:pt x="327470" y="452723"/>
                  </a:lnTo>
                  <a:lnTo>
                    <a:pt x="358330" y="447865"/>
                  </a:lnTo>
                  <a:lnTo>
                    <a:pt x="376904" y="437198"/>
                  </a:lnTo>
                  <a:lnTo>
                    <a:pt x="395954" y="422339"/>
                  </a:lnTo>
                  <a:lnTo>
                    <a:pt x="415100" y="407384"/>
                  </a:lnTo>
                  <a:lnTo>
                    <a:pt x="428911" y="400431"/>
                  </a:lnTo>
                  <a:lnTo>
                    <a:pt x="455486" y="395097"/>
                  </a:lnTo>
                  <a:lnTo>
                    <a:pt x="472440" y="397193"/>
                  </a:lnTo>
                  <a:lnTo>
                    <a:pt x="490538" y="390811"/>
                  </a:lnTo>
                  <a:lnTo>
                    <a:pt x="507492" y="392906"/>
                  </a:lnTo>
                  <a:lnTo>
                    <a:pt x="523875" y="330136"/>
                  </a:lnTo>
                  <a:lnTo>
                    <a:pt x="522161" y="239173"/>
                  </a:lnTo>
                  <a:lnTo>
                    <a:pt x="506254" y="228600"/>
                  </a:lnTo>
                  <a:lnTo>
                    <a:pt x="482251" y="212693"/>
                  </a:lnTo>
                  <a:lnTo>
                    <a:pt x="480156" y="195167"/>
                  </a:lnTo>
                  <a:lnTo>
                    <a:pt x="465773" y="171831"/>
                  </a:lnTo>
                  <a:lnTo>
                    <a:pt x="455105" y="153162"/>
                  </a:lnTo>
                  <a:lnTo>
                    <a:pt x="439103" y="108013"/>
                  </a:lnTo>
                  <a:lnTo>
                    <a:pt x="445961" y="87344"/>
                  </a:lnTo>
                  <a:lnTo>
                    <a:pt x="429483" y="80963"/>
                  </a:lnTo>
                  <a:lnTo>
                    <a:pt x="411861" y="48577"/>
                  </a:lnTo>
                  <a:lnTo>
                    <a:pt x="405003" y="34766"/>
                  </a:lnTo>
                  <a:lnTo>
                    <a:pt x="400145" y="3905"/>
                  </a:lnTo>
                  <a:lnTo>
                    <a:pt x="373571" y="9239"/>
                  </a:lnTo>
                  <a:lnTo>
                    <a:pt x="363474" y="20955"/>
                  </a:lnTo>
                  <a:lnTo>
                    <a:pt x="343377" y="44386"/>
                  </a:lnTo>
                  <a:lnTo>
                    <a:pt x="299752" y="47625"/>
                  </a:lnTo>
                  <a:lnTo>
                    <a:pt x="282797" y="45529"/>
                  </a:lnTo>
                  <a:lnTo>
                    <a:pt x="271558" y="31242"/>
                  </a:lnTo>
                  <a:lnTo>
                    <a:pt x="251365" y="20098"/>
                  </a:lnTo>
                  <a:lnTo>
                    <a:pt x="239173" y="14288"/>
                  </a:lnTo>
                  <a:lnTo>
                    <a:pt x="221075" y="20669"/>
                  </a:lnTo>
                  <a:lnTo>
                    <a:pt x="204121" y="18574"/>
                  </a:lnTo>
                  <a:lnTo>
                    <a:pt x="193453" y="0"/>
                  </a:lnTo>
                  <a:lnTo>
                    <a:pt x="179070" y="11144"/>
                  </a:lnTo>
                  <a:lnTo>
                    <a:pt x="157353" y="12763"/>
                  </a:lnTo>
                  <a:lnTo>
                    <a:pt x="177546" y="23908"/>
                  </a:lnTo>
                  <a:lnTo>
                    <a:pt x="179165" y="45720"/>
                  </a:lnTo>
                  <a:lnTo>
                    <a:pt x="169069" y="57436"/>
                  </a:lnTo>
                  <a:lnTo>
                    <a:pt x="154210" y="38290"/>
                  </a:lnTo>
                  <a:lnTo>
                    <a:pt x="135541" y="48958"/>
                  </a:lnTo>
                  <a:lnTo>
                    <a:pt x="132969" y="70294"/>
                  </a:lnTo>
                  <a:lnTo>
                    <a:pt x="118015" y="51149"/>
                  </a:lnTo>
                  <a:lnTo>
                    <a:pt x="83534" y="51244"/>
                  </a:lnTo>
                  <a:lnTo>
                    <a:pt x="68675" y="66675"/>
                  </a:lnTo>
                  <a:lnTo>
                    <a:pt x="62294" y="48577"/>
                  </a:lnTo>
                  <a:lnTo>
                    <a:pt x="40958" y="46006"/>
                  </a:lnTo>
                  <a:lnTo>
                    <a:pt x="55912" y="65056"/>
                  </a:lnTo>
                  <a:lnTo>
                    <a:pt x="45339" y="81058"/>
                  </a:lnTo>
                  <a:lnTo>
                    <a:pt x="51149" y="103346"/>
                  </a:lnTo>
                  <a:lnTo>
                    <a:pt x="28385" y="113538"/>
                  </a:lnTo>
                  <a:lnTo>
                    <a:pt x="17240" y="133731"/>
                  </a:lnTo>
                  <a:lnTo>
                    <a:pt x="28385" y="148019"/>
                  </a:lnTo>
                  <a:lnTo>
                    <a:pt x="25241" y="173545"/>
                  </a:lnTo>
                  <a:lnTo>
                    <a:pt x="14669" y="189548"/>
                  </a:lnTo>
                  <a:lnTo>
                    <a:pt x="15716" y="215551"/>
                  </a:lnTo>
                  <a:lnTo>
                    <a:pt x="30099" y="238982"/>
                  </a:lnTo>
                  <a:lnTo>
                    <a:pt x="36005" y="261271"/>
                  </a:lnTo>
                  <a:lnTo>
                    <a:pt x="52007" y="271844"/>
                  </a:lnTo>
                  <a:lnTo>
                    <a:pt x="53054" y="297942"/>
                  </a:lnTo>
                  <a:lnTo>
                    <a:pt x="42482" y="313849"/>
                  </a:lnTo>
                  <a:lnTo>
                    <a:pt x="0" y="343186"/>
                  </a:lnTo>
                  <a:lnTo>
                    <a:pt x="18669" y="367094"/>
                  </a:lnTo>
                  <a:lnTo>
                    <a:pt x="39910" y="369761"/>
                  </a:lnTo>
                  <a:lnTo>
                    <a:pt x="55817" y="380333"/>
                  </a:lnTo>
                  <a:lnTo>
                    <a:pt x="78105" y="374428"/>
                  </a:lnTo>
                  <a:lnTo>
                    <a:pt x="80867" y="387763"/>
                  </a:lnTo>
                  <a:lnTo>
                    <a:pt x="100013" y="407384"/>
                  </a:lnTo>
                  <a:lnTo>
                    <a:pt x="97917" y="424339"/>
                  </a:lnTo>
                  <a:lnTo>
                    <a:pt x="123920" y="423291"/>
                  </a:lnTo>
                  <a:lnTo>
                    <a:pt x="144685" y="430149"/>
                  </a:lnTo>
                  <a:lnTo>
                    <a:pt x="166974" y="424244"/>
                  </a:lnTo>
                  <a:lnTo>
                    <a:pt x="190310" y="409861"/>
                  </a:lnTo>
                  <a:lnTo>
                    <a:pt x="195167" y="440722"/>
                  </a:lnTo>
                  <a:lnTo>
                    <a:pt x="179737" y="460439"/>
                  </a:lnTo>
                  <a:lnTo>
                    <a:pt x="194691" y="479489"/>
                  </a:lnTo>
                  <a:lnTo>
                    <a:pt x="210121" y="494348"/>
                  </a:lnTo>
                  <a:lnTo>
                    <a:pt x="216504" y="477869"/>
                  </a:lnTo>
                  <a:lnTo>
                    <a:pt x="231934" y="492728"/>
                  </a:lnTo>
                  <a:lnTo>
                    <a:pt x="248888" y="494824"/>
                  </a:lnTo>
                  <a:lnTo>
                    <a:pt x="224504" y="517779"/>
                  </a:lnTo>
                  <a:lnTo>
                    <a:pt x="236220" y="527780"/>
                  </a:lnTo>
                  <a:lnTo>
                    <a:pt x="236220" y="527780"/>
                  </a:lnTo>
                  <a:lnTo>
                    <a:pt x="236220" y="52778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9FDF1C7-4AF5-7DEC-472B-4526DF6428C7}"/>
                </a:ext>
              </a:extLst>
            </p:cNvPr>
            <p:cNvSpPr/>
            <p:nvPr/>
          </p:nvSpPr>
          <p:spPr>
            <a:xfrm>
              <a:off x="9410029" y="315383"/>
              <a:ext cx="662926" cy="844178"/>
            </a:xfrm>
            <a:custGeom>
              <a:avLst/>
              <a:gdLst>
                <a:gd name="connsiteX0" fmla="*/ 261747 w 393667"/>
                <a:gd name="connsiteY0" fmla="*/ 501301 h 501300"/>
                <a:gd name="connsiteX1" fmla="*/ 280321 w 393667"/>
                <a:gd name="connsiteY1" fmla="*/ 490633 h 501300"/>
                <a:gd name="connsiteX2" fmla="*/ 282892 w 393667"/>
                <a:gd name="connsiteY2" fmla="*/ 469297 h 501300"/>
                <a:gd name="connsiteX3" fmla="*/ 307848 w 393667"/>
                <a:gd name="connsiteY3" fmla="*/ 476726 h 501300"/>
                <a:gd name="connsiteX4" fmla="*/ 336423 w 393667"/>
                <a:gd name="connsiteY4" fmla="*/ 419576 h 501300"/>
                <a:gd name="connsiteX5" fmla="*/ 365093 w 393667"/>
                <a:gd name="connsiteY5" fmla="*/ 362426 h 501300"/>
                <a:gd name="connsiteX6" fmla="*/ 376714 w 393667"/>
                <a:gd name="connsiteY6" fmla="*/ 337947 h 501300"/>
                <a:gd name="connsiteX7" fmla="*/ 393668 w 393667"/>
                <a:gd name="connsiteY7" fmla="*/ 305371 h 501300"/>
                <a:gd name="connsiteX8" fmla="*/ 381952 w 393667"/>
                <a:gd name="connsiteY8" fmla="*/ 295275 h 501300"/>
                <a:gd name="connsiteX9" fmla="*/ 366522 w 393667"/>
                <a:gd name="connsiteY9" fmla="*/ 280321 h 501300"/>
                <a:gd name="connsiteX10" fmla="*/ 355378 w 393667"/>
                <a:gd name="connsiteY10" fmla="*/ 265938 h 501300"/>
                <a:gd name="connsiteX11" fmla="*/ 353282 w 393667"/>
                <a:gd name="connsiteY11" fmla="*/ 248412 h 501300"/>
                <a:gd name="connsiteX12" fmla="*/ 342138 w 393667"/>
                <a:gd name="connsiteY12" fmla="*/ 234029 h 501300"/>
                <a:gd name="connsiteX13" fmla="*/ 335756 w 393667"/>
                <a:gd name="connsiteY13" fmla="*/ 215932 h 501300"/>
                <a:gd name="connsiteX14" fmla="*/ 314515 w 393667"/>
                <a:gd name="connsiteY14" fmla="*/ 213265 h 501300"/>
                <a:gd name="connsiteX15" fmla="*/ 303371 w 393667"/>
                <a:gd name="connsiteY15" fmla="*/ 198882 h 501300"/>
                <a:gd name="connsiteX16" fmla="*/ 287941 w 393667"/>
                <a:gd name="connsiteY16" fmla="*/ 184023 h 501300"/>
                <a:gd name="connsiteX17" fmla="*/ 272605 w 393667"/>
                <a:gd name="connsiteY17" fmla="*/ 169164 h 501300"/>
                <a:gd name="connsiteX18" fmla="*/ 287369 w 393667"/>
                <a:gd name="connsiteY18" fmla="*/ 153638 h 501300"/>
                <a:gd name="connsiteX19" fmla="*/ 301752 w 393667"/>
                <a:gd name="connsiteY19" fmla="*/ 142399 h 501300"/>
                <a:gd name="connsiteX20" fmla="*/ 308610 w 393667"/>
                <a:gd name="connsiteY20" fmla="*/ 121634 h 501300"/>
                <a:gd name="connsiteX21" fmla="*/ 318706 w 393667"/>
                <a:gd name="connsiteY21" fmla="*/ 109823 h 501300"/>
                <a:gd name="connsiteX22" fmla="*/ 333470 w 393667"/>
                <a:gd name="connsiteY22" fmla="*/ 94393 h 501300"/>
                <a:gd name="connsiteX23" fmla="*/ 344138 w 393667"/>
                <a:gd name="connsiteY23" fmla="*/ 78295 h 501300"/>
                <a:gd name="connsiteX24" fmla="*/ 355187 w 393667"/>
                <a:gd name="connsiteY24" fmla="*/ 58102 h 501300"/>
                <a:gd name="connsiteX25" fmla="*/ 370046 w 393667"/>
                <a:gd name="connsiteY25" fmla="*/ 42577 h 501300"/>
                <a:gd name="connsiteX26" fmla="*/ 367951 w 393667"/>
                <a:gd name="connsiteY26" fmla="*/ 24955 h 501300"/>
                <a:gd name="connsiteX27" fmla="*/ 356806 w 393667"/>
                <a:gd name="connsiteY27" fmla="*/ 10573 h 501300"/>
                <a:gd name="connsiteX28" fmla="*/ 340804 w 393667"/>
                <a:gd name="connsiteY28" fmla="*/ 0 h 501300"/>
                <a:gd name="connsiteX29" fmla="*/ 326517 w 393667"/>
                <a:gd name="connsiteY29" fmla="*/ 11239 h 501300"/>
                <a:gd name="connsiteX30" fmla="*/ 308514 w 393667"/>
                <a:gd name="connsiteY30" fmla="*/ 17621 h 501300"/>
                <a:gd name="connsiteX31" fmla="*/ 290513 w 393667"/>
                <a:gd name="connsiteY31" fmla="*/ 24098 h 501300"/>
                <a:gd name="connsiteX32" fmla="*/ 276130 w 393667"/>
                <a:gd name="connsiteY32" fmla="*/ 35338 h 501300"/>
                <a:gd name="connsiteX33" fmla="*/ 266129 w 393667"/>
                <a:gd name="connsiteY33" fmla="*/ 47053 h 501300"/>
                <a:gd name="connsiteX34" fmla="*/ 239553 w 393667"/>
                <a:gd name="connsiteY34" fmla="*/ 52483 h 501300"/>
                <a:gd name="connsiteX35" fmla="*/ 225266 w 393667"/>
                <a:gd name="connsiteY35" fmla="*/ 63627 h 501300"/>
                <a:gd name="connsiteX36" fmla="*/ 210407 w 393667"/>
                <a:gd name="connsiteY36" fmla="*/ 79153 h 501300"/>
                <a:gd name="connsiteX37" fmla="*/ 196119 w 393667"/>
                <a:gd name="connsiteY37" fmla="*/ 90392 h 501300"/>
                <a:gd name="connsiteX38" fmla="*/ 181832 w 393667"/>
                <a:gd name="connsiteY38" fmla="*/ 101632 h 501300"/>
                <a:gd name="connsiteX39" fmla="*/ 167449 w 393667"/>
                <a:gd name="connsiteY39" fmla="*/ 112871 h 501300"/>
                <a:gd name="connsiteX40" fmla="*/ 148399 w 393667"/>
                <a:gd name="connsiteY40" fmla="*/ 127825 h 501300"/>
                <a:gd name="connsiteX41" fmla="*/ 110680 w 393667"/>
                <a:gd name="connsiteY41" fmla="*/ 118872 h 501300"/>
                <a:gd name="connsiteX42" fmla="*/ 95345 w 393667"/>
                <a:gd name="connsiteY42" fmla="*/ 103918 h 501300"/>
                <a:gd name="connsiteX43" fmla="*/ 72009 w 393667"/>
                <a:gd name="connsiteY43" fmla="*/ 118396 h 501300"/>
                <a:gd name="connsiteX44" fmla="*/ 52864 w 393667"/>
                <a:gd name="connsiteY44" fmla="*/ 133350 h 501300"/>
                <a:gd name="connsiteX45" fmla="*/ 34861 w 393667"/>
                <a:gd name="connsiteY45" fmla="*/ 139827 h 501300"/>
                <a:gd name="connsiteX46" fmla="*/ 35433 w 393667"/>
                <a:gd name="connsiteY46" fmla="*/ 170212 h 501300"/>
                <a:gd name="connsiteX47" fmla="*/ 26479 w 393667"/>
                <a:gd name="connsiteY47" fmla="*/ 208026 h 501300"/>
                <a:gd name="connsiteX48" fmla="*/ 23813 w 393667"/>
                <a:gd name="connsiteY48" fmla="*/ 229362 h 501300"/>
                <a:gd name="connsiteX49" fmla="*/ 15335 w 393667"/>
                <a:gd name="connsiteY49" fmla="*/ 262985 h 501300"/>
                <a:gd name="connsiteX50" fmla="*/ 1619 w 393667"/>
                <a:gd name="connsiteY50" fmla="*/ 304610 h 501300"/>
                <a:gd name="connsiteX51" fmla="*/ 0 w 393667"/>
                <a:gd name="connsiteY51" fmla="*/ 317373 h 501300"/>
                <a:gd name="connsiteX52" fmla="*/ 22288 w 393667"/>
                <a:gd name="connsiteY52" fmla="*/ 311468 h 501300"/>
                <a:gd name="connsiteX53" fmla="*/ 55721 w 393667"/>
                <a:gd name="connsiteY53" fmla="*/ 319945 h 501300"/>
                <a:gd name="connsiteX54" fmla="*/ 75342 w 393667"/>
                <a:gd name="connsiteY54" fmla="*/ 335375 h 501300"/>
                <a:gd name="connsiteX55" fmla="*/ 86010 w 393667"/>
                <a:gd name="connsiteY55" fmla="*/ 354044 h 501300"/>
                <a:gd name="connsiteX56" fmla="*/ 75438 w 393667"/>
                <a:gd name="connsiteY56" fmla="*/ 370046 h 501300"/>
                <a:gd name="connsiteX57" fmla="*/ 91821 w 393667"/>
                <a:gd name="connsiteY57" fmla="*/ 376428 h 501300"/>
                <a:gd name="connsiteX58" fmla="*/ 103537 w 393667"/>
                <a:gd name="connsiteY58" fmla="*/ 386525 h 501300"/>
                <a:gd name="connsiteX59" fmla="*/ 114205 w 393667"/>
                <a:gd name="connsiteY59" fmla="*/ 405098 h 501300"/>
                <a:gd name="connsiteX60" fmla="*/ 116300 w 393667"/>
                <a:gd name="connsiteY60" fmla="*/ 422719 h 501300"/>
                <a:gd name="connsiteX61" fmla="*/ 128016 w 393667"/>
                <a:gd name="connsiteY61" fmla="*/ 432816 h 501300"/>
                <a:gd name="connsiteX62" fmla="*/ 143923 w 393667"/>
                <a:gd name="connsiteY62" fmla="*/ 443484 h 501300"/>
                <a:gd name="connsiteX63" fmla="*/ 164116 w 393667"/>
                <a:gd name="connsiteY63" fmla="*/ 454628 h 501300"/>
                <a:gd name="connsiteX64" fmla="*/ 182118 w 393667"/>
                <a:gd name="connsiteY64" fmla="*/ 448151 h 501300"/>
                <a:gd name="connsiteX65" fmla="*/ 198596 w 393667"/>
                <a:gd name="connsiteY65" fmla="*/ 454533 h 501300"/>
                <a:gd name="connsiteX66" fmla="*/ 204406 w 393667"/>
                <a:gd name="connsiteY66" fmla="*/ 476917 h 501300"/>
                <a:gd name="connsiteX67" fmla="*/ 210788 w 393667"/>
                <a:gd name="connsiteY67" fmla="*/ 495014 h 501300"/>
                <a:gd name="connsiteX68" fmla="*/ 232505 w 393667"/>
                <a:gd name="connsiteY68" fmla="*/ 493395 h 501300"/>
                <a:gd name="connsiteX69" fmla="*/ 258032 w 393667"/>
                <a:gd name="connsiteY69" fmla="*/ 496538 h 501300"/>
                <a:gd name="connsiteX70" fmla="*/ 261747 w 393667"/>
                <a:gd name="connsiteY70" fmla="*/ 501301 h 501300"/>
                <a:gd name="connsiteX71" fmla="*/ 261747 w 393667"/>
                <a:gd name="connsiteY71" fmla="*/ 501301 h 501300"/>
                <a:gd name="connsiteX72" fmla="*/ 261747 w 393667"/>
                <a:gd name="connsiteY72" fmla="*/ 501301 h 50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3667" h="501300">
                  <a:moveTo>
                    <a:pt x="261747" y="501301"/>
                  </a:moveTo>
                  <a:lnTo>
                    <a:pt x="280321" y="490633"/>
                  </a:lnTo>
                  <a:lnTo>
                    <a:pt x="282892" y="469297"/>
                  </a:lnTo>
                  <a:lnTo>
                    <a:pt x="307848" y="476726"/>
                  </a:lnTo>
                  <a:lnTo>
                    <a:pt x="336423" y="419576"/>
                  </a:lnTo>
                  <a:lnTo>
                    <a:pt x="365093" y="362426"/>
                  </a:lnTo>
                  <a:lnTo>
                    <a:pt x="376714" y="337947"/>
                  </a:lnTo>
                  <a:lnTo>
                    <a:pt x="393668" y="305371"/>
                  </a:lnTo>
                  <a:lnTo>
                    <a:pt x="381952" y="295275"/>
                  </a:lnTo>
                  <a:lnTo>
                    <a:pt x="366522" y="280321"/>
                  </a:lnTo>
                  <a:lnTo>
                    <a:pt x="355378" y="265938"/>
                  </a:lnTo>
                  <a:lnTo>
                    <a:pt x="353282" y="248412"/>
                  </a:lnTo>
                  <a:lnTo>
                    <a:pt x="342138" y="234029"/>
                  </a:lnTo>
                  <a:lnTo>
                    <a:pt x="335756" y="215932"/>
                  </a:lnTo>
                  <a:lnTo>
                    <a:pt x="314515" y="213265"/>
                  </a:lnTo>
                  <a:lnTo>
                    <a:pt x="303371" y="198882"/>
                  </a:lnTo>
                  <a:lnTo>
                    <a:pt x="287941" y="184023"/>
                  </a:lnTo>
                  <a:lnTo>
                    <a:pt x="272605" y="169164"/>
                  </a:lnTo>
                  <a:lnTo>
                    <a:pt x="287369" y="153638"/>
                  </a:lnTo>
                  <a:lnTo>
                    <a:pt x="301752" y="142399"/>
                  </a:lnTo>
                  <a:lnTo>
                    <a:pt x="308610" y="121634"/>
                  </a:lnTo>
                  <a:lnTo>
                    <a:pt x="318706" y="109823"/>
                  </a:lnTo>
                  <a:lnTo>
                    <a:pt x="333470" y="94393"/>
                  </a:lnTo>
                  <a:lnTo>
                    <a:pt x="344138" y="78295"/>
                  </a:lnTo>
                  <a:lnTo>
                    <a:pt x="355187" y="58102"/>
                  </a:lnTo>
                  <a:lnTo>
                    <a:pt x="370046" y="42577"/>
                  </a:lnTo>
                  <a:lnTo>
                    <a:pt x="367951" y="24955"/>
                  </a:lnTo>
                  <a:lnTo>
                    <a:pt x="356806" y="10573"/>
                  </a:lnTo>
                  <a:lnTo>
                    <a:pt x="340804" y="0"/>
                  </a:lnTo>
                  <a:lnTo>
                    <a:pt x="326517" y="11239"/>
                  </a:lnTo>
                  <a:lnTo>
                    <a:pt x="308514" y="17621"/>
                  </a:lnTo>
                  <a:lnTo>
                    <a:pt x="290513" y="24098"/>
                  </a:lnTo>
                  <a:lnTo>
                    <a:pt x="276130" y="35338"/>
                  </a:lnTo>
                  <a:lnTo>
                    <a:pt x="266129" y="47053"/>
                  </a:lnTo>
                  <a:lnTo>
                    <a:pt x="239553" y="52483"/>
                  </a:lnTo>
                  <a:lnTo>
                    <a:pt x="225266" y="63627"/>
                  </a:lnTo>
                  <a:lnTo>
                    <a:pt x="210407" y="79153"/>
                  </a:lnTo>
                  <a:lnTo>
                    <a:pt x="196119" y="90392"/>
                  </a:lnTo>
                  <a:lnTo>
                    <a:pt x="181832" y="101632"/>
                  </a:lnTo>
                  <a:lnTo>
                    <a:pt x="167449" y="112871"/>
                  </a:lnTo>
                  <a:lnTo>
                    <a:pt x="148399" y="127825"/>
                  </a:lnTo>
                  <a:lnTo>
                    <a:pt x="110680" y="118872"/>
                  </a:lnTo>
                  <a:lnTo>
                    <a:pt x="95345" y="103918"/>
                  </a:lnTo>
                  <a:lnTo>
                    <a:pt x="72009" y="118396"/>
                  </a:lnTo>
                  <a:lnTo>
                    <a:pt x="52864" y="133350"/>
                  </a:lnTo>
                  <a:lnTo>
                    <a:pt x="34861" y="139827"/>
                  </a:lnTo>
                  <a:lnTo>
                    <a:pt x="35433" y="170212"/>
                  </a:lnTo>
                  <a:lnTo>
                    <a:pt x="26479" y="208026"/>
                  </a:lnTo>
                  <a:lnTo>
                    <a:pt x="23813" y="229362"/>
                  </a:lnTo>
                  <a:lnTo>
                    <a:pt x="15335" y="262985"/>
                  </a:lnTo>
                  <a:lnTo>
                    <a:pt x="1619" y="304610"/>
                  </a:lnTo>
                  <a:lnTo>
                    <a:pt x="0" y="317373"/>
                  </a:lnTo>
                  <a:lnTo>
                    <a:pt x="22288" y="311468"/>
                  </a:lnTo>
                  <a:lnTo>
                    <a:pt x="55721" y="319945"/>
                  </a:lnTo>
                  <a:lnTo>
                    <a:pt x="75342" y="335375"/>
                  </a:lnTo>
                  <a:lnTo>
                    <a:pt x="86010" y="354044"/>
                  </a:lnTo>
                  <a:lnTo>
                    <a:pt x="75438" y="370046"/>
                  </a:lnTo>
                  <a:lnTo>
                    <a:pt x="91821" y="376428"/>
                  </a:lnTo>
                  <a:lnTo>
                    <a:pt x="103537" y="386525"/>
                  </a:lnTo>
                  <a:lnTo>
                    <a:pt x="114205" y="405098"/>
                  </a:lnTo>
                  <a:lnTo>
                    <a:pt x="116300" y="422719"/>
                  </a:lnTo>
                  <a:lnTo>
                    <a:pt x="128016" y="432816"/>
                  </a:lnTo>
                  <a:lnTo>
                    <a:pt x="143923" y="443484"/>
                  </a:lnTo>
                  <a:lnTo>
                    <a:pt x="164116" y="454628"/>
                  </a:lnTo>
                  <a:lnTo>
                    <a:pt x="182118" y="448151"/>
                  </a:lnTo>
                  <a:lnTo>
                    <a:pt x="198596" y="454533"/>
                  </a:lnTo>
                  <a:lnTo>
                    <a:pt x="204406" y="476917"/>
                  </a:lnTo>
                  <a:lnTo>
                    <a:pt x="210788" y="495014"/>
                  </a:lnTo>
                  <a:lnTo>
                    <a:pt x="232505" y="493395"/>
                  </a:lnTo>
                  <a:lnTo>
                    <a:pt x="258032" y="496538"/>
                  </a:lnTo>
                  <a:lnTo>
                    <a:pt x="261747" y="501301"/>
                  </a:lnTo>
                  <a:lnTo>
                    <a:pt x="261747" y="501301"/>
                  </a:lnTo>
                  <a:lnTo>
                    <a:pt x="261747" y="5013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DC49B4CB-CC90-1706-34C0-CB32CEF3E103}"/>
                </a:ext>
              </a:extLst>
            </p:cNvPr>
            <p:cNvSpPr/>
            <p:nvPr/>
          </p:nvSpPr>
          <p:spPr>
            <a:xfrm>
              <a:off x="6655662" y="148888"/>
              <a:ext cx="1031044" cy="565885"/>
            </a:xfrm>
            <a:custGeom>
              <a:avLst/>
              <a:gdLst>
                <a:gd name="connsiteX0" fmla="*/ 328327 w 612267"/>
                <a:gd name="connsiteY0" fmla="*/ 336042 h 336041"/>
                <a:gd name="connsiteX1" fmla="*/ 350711 w 612267"/>
                <a:gd name="connsiteY1" fmla="*/ 330137 h 336041"/>
                <a:gd name="connsiteX2" fmla="*/ 374142 w 612267"/>
                <a:gd name="connsiteY2" fmla="*/ 315754 h 336041"/>
                <a:gd name="connsiteX3" fmla="*/ 388525 w 612267"/>
                <a:gd name="connsiteY3" fmla="*/ 304514 h 336041"/>
                <a:gd name="connsiteX4" fmla="*/ 403479 w 612267"/>
                <a:gd name="connsiteY4" fmla="*/ 289084 h 336041"/>
                <a:gd name="connsiteX5" fmla="*/ 421577 w 612267"/>
                <a:gd name="connsiteY5" fmla="*/ 282702 h 336041"/>
                <a:gd name="connsiteX6" fmla="*/ 432816 w 612267"/>
                <a:gd name="connsiteY6" fmla="*/ 296990 h 336041"/>
                <a:gd name="connsiteX7" fmla="*/ 448246 w 612267"/>
                <a:gd name="connsiteY7" fmla="*/ 311944 h 336041"/>
                <a:gd name="connsiteX8" fmla="*/ 458914 w 612267"/>
                <a:gd name="connsiteY8" fmla="*/ 295942 h 336041"/>
                <a:gd name="connsiteX9" fmla="*/ 473297 w 612267"/>
                <a:gd name="connsiteY9" fmla="*/ 284702 h 336041"/>
                <a:gd name="connsiteX10" fmla="*/ 488728 w 612267"/>
                <a:gd name="connsiteY10" fmla="*/ 299561 h 336041"/>
                <a:gd name="connsiteX11" fmla="*/ 487109 w 612267"/>
                <a:gd name="connsiteY11" fmla="*/ 277749 h 336041"/>
                <a:gd name="connsiteX12" fmla="*/ 509016 w 612267"/>
                <a:gd name="connsiteY12" fmla="*/ 276130 h 336041"/>
                <a:gd name="connsiteX13" fmla="*/ 520732 w 612267"/>
                <a:gd name="connsiteY13" fmla="*/ 286226 h 336041"/>
                <a:gd name="connsiteX14" fmla="*/ 534543 w 612267"/>
                <a:gd name="connsiteY14" fmla="*/ 279273 h 336041"/>
                <a:gd name="connsiteX15" fmla="*/ 523399 w 612267"/>
                <a:gd name="connsiteY15" fmla="*/ 264986 h 336041"/>
                <a:gd name="connsiteX16" fmla="*/ 525494 w 612267"/>
                <a:gd name="connsiteY16" fmla="*/ 247936 h 336041"/>
                <a:gd name="connsiteX17" fmla="*/ 544639 w 612267"/>
                <a:gd name="connsiteY17" fmla="*/ 232981 h 336041"/>
                <a:gd name="connsiteX18" fmla="*/ 562737 w 612267"/>
                <a:gd name="connsiteY18" fmla="*/ 226504 h 336041"/>
                <a:gd name="connsiteX19" fmla="*/ 580358 w 612267"/>
                <a:gd name="connsiteY19" fmla="*/ 224409 h 336041"/>
                <a:gd name="connsiteX20" fmla="*/ 596837 w 612267"/>
                <a:gd name="connsiteY20" fmla="*/ 230791 h 336041"/>
                <a:gd name="connsiteX21" fmla="*/ 603790 w 612267"/>
                <a:gd name="connsiteY21" fmla="*/ 210026 h 336041"/>
                <a:gd name="connsiteX22" fmla="*/ 612267 w 612267"/>
                <a:gd name="connsiteY22" fmla="*/ 176403 h 336041"/>
                <a:gd name="connsiteX23" fmla="*/ 598265 w 612267"/>
                <a:gd name="connsiteY23" fmla="*/ 114109 h 336041"/>
                <a:gd name="connsiteX24" fmla="*/ 584931 w 612267"/>
                <a:gd name="connsiteY24" fmla="*/ 82201 h 336041"/>
                <a:gd name="connsiteX25" fmla="*/ 559213 w 612267"/>
                <a:gd name="connsiteY25" fmla="*/ 44482 h 336041"/>
                <a:gd name="connsiteX26" fmla="*/ 507968 w 612267"/>
                <a:gd name="connsiteY26" fmla="*/ 3524 h 336041"/>
                <a:gd name="connsiteX27" fmla="*/ 486156 w 612267"/>
                <a:gd name="connsiteY27" fmla="*/ 5144 h 336041"/>
                <a:gd name="connsiteX28" fmla="*/ 365093 w 612267"/>
                <a:gd name="connsiteY28" fmla="*/ 3239 h 336041"/>
                <a:gd name="connsiteX29" fmla="*/ 339566 w 612267"/>
                <a:gd name="connsiteY29" fmla="*/ 0 h 336041"/>
                <a:gd name="connsiteX30" fmla="*/ 313373 w 612267"/>
                <a:gd name="connsiteY30" fmla="*/ 1143 h 336041"/>
                <a:gd name="connsiteX31" fmla="*/ 297466 w 612267"/>
                <a:gd name="connsiteY31" fmla="*/ 25146 h 336041"/>
                <a:gd name="connsiteX32" fmla="*/ 55912 w 612267"/>
                <a:gd name="connsiteY32" fmla="*/ 16955 h 336041"/>
                <a:gd name="connsiteX33" fmla="*/ 0 w 612267"/>
                <a:gd name="connsiteY33" fmla="*/ 14383 h 336041"/>
                <a:gd name="connsiteX34" fmla="*/ 5905 w 612267"/>
                <a:gd name="connsiteY34" fmla="*/ 36671 h 336041"/>
                <a:gd name="connsiteX35" fmla="*/ 11811 w 612267"/>
                <a:gd name="connsiteY35" fmla="*/ 59055 h 336041"/>
                <a:gd name="connsiteX36" fmla="*/ 53530 w 612267"/>
                <a:gd name="connsiteY36" fmla="*/ 176689 h 336041"/>
                <a:gd name="connsiteX37" fmla="*/ 59436 w 612267"/>
                <a:gd name="connsiteY37" fmla="*/ 199073 h 336041"/>
                <a:gd name="connsiteX38" fmla="*/ 65913 w 612267"/>
                <a:gd name="connsiteY38" fmla="*/ 217170 h 336041"/>
                <a:gd name="connsiteX39" fmla="*/ 87725 w 612267"/>
                <a:gd name="connsiteY39" fmla="*/ 215551 h 336041"/>
                <a:gd name="connsiteX40" fmla="*/ 103727 w 612267"/>
                <a:gd name="connsiteY40" fmla="*/ 226124 h 336041"/>
                <a:gd name="connsiteX41" fmla="*/ 118110 w 612267"/>
                <a:gd name="connsiteY41" fmla="*/ 214979 h 336041"/>
                <a:gd name="connsiteX42" fmla="*/ 135160 w 612267"/>
                <a:gd name="connsiteY42" fmla="*/ 217075 h 336041"/>
                <a:gd name="connsiteX43" fmla="*/ 151733 w 612267"/>
                <a:gd name="connsiteY43" fmla="*/ 223361 h 336041"/>
                <a:gd name="connsiteX44" fmla="*/ 184214 w 612267"/>
                <a:gd name="connsiteY44" fmla="*/ 205740 h 336041"/>
                <a:gd name="connsiteX45" fmla="*/ 185357 w 612267"/>
                <a:gd name="connsiteY45" fmla="*/ 231839 h 336041"/>
                <a:gd name="connsiteX46" fmla="*/ 201835 w 612267"/>
                <a:gd name="connsiteY46" fmla="*/ 238220 h 336041"/>
                <a:gd name="connsiteX47" fmla="*/ 221647 w 612267"/>
                <a:gd name="connsiteY47" fmla="*/ 253651 h 336041"/>
                <a:gd name="connsiteX48" fmla="*/ 228029 w 612267"/>
                <a:gd name="connsiteY48" fmla="*/ 271748 h 336041"/>
                <a:gd name="connsiteX49" fmla="*/ 247269 w 612267"/>
                <a:gd name="connsiteY49" fmla="*/ 291465 h 336041"/>
                <a:gd name="connsiteX50" fmla="*/ 245173 w 612267"/>
                <a:gd name="connsiteY50" fmla="*/ 308515 h 336041"/>
                <a:gd name="connsiteX51" fmla="*/ 269177 w 612267"/>
                <a:gd name="connsiteY51" fmla="*/ 324422 h 336041"/>
                <a:gd name="connsiteX52" fmla="*/ 285655 w 612267"/>
                <a:gd name="connsiteY52" fmla="*/ 296132 h 336041"/>
                <a:gd name="connsiteX53" fmla="*/ 305943 w 612267"/>
                <a:gd name="connsiteY53" fmla="*/ 307276 h 336041"/>
                <a:gd name="connsiteX54" fmla="*/ 321945 w 612267"/>
                <a:gd name="connsiteY54" fmla="*/ 317945 h 336041"/>
                <a:gd name="connsiteX55" fmla="*/ 328327 w 612267"/>
                <a:gd name="connsiteY55" fmla="*/ 336042 h 336041"/>
                <a:gd name="connsiteX56" fmla="*/ 328327 w 612267"/>
                <a:gd name="connsiteY56" fmla="*/ 336042 h 336041"/>
                <a:gd name="connsiteX57" fmla="*/ 328327 w 612267"/>
                <a:gd name="connsiteY57" fmla="*/ 336042 h 3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12267" h="336041">
                  <a:moveTo>
                    <a:pt x="328327" y="336042"/>
                  </a:moveTo>
                  <a:lnTo>
                    <a:pt x="350711" y="330137"/>
                  </a:lnTo>
                  <a:lnTo>
                    <a:pt x="374142" y="315754"/>
                  </a:lnTo>
                  <a:lnTo>
                    <a:pt x="388525" y="304514"/>
                  </a:lnTo>
                  <a:lnTo>
                    <a:pt x="403479" y="289084"/>
                  </a:lnTo>
                  <a:lnTo>
                    <a:pt x="421577" y="282702"/>
                  </a:lnTo>
                  <a:lnTo>
                    <a:pt x="432816" y="296990"/>
                  </a:lnTo>
                  <a:lnTo>
                    <a:pt x="448246" y="311944"/>
                  </a:lnTo>
                  <a:lnTo>
                    <a:pt x="458914" y="295942"/>
                  </a:lnTo>
                  <a:lnTo>
                    <a:pt x="473297" y="284702"/>
                  </a:lnTo>
                  <a:lnTo>
                    <a:pt x="488728" y="299561"/>
                  </a:lnTo>
                  <a:lnTo>
                    <a:pt x="487109" y="277749"/>
                  </a:lnTo>
                  <a:lnTo>
                    <a:pt x="509016" y="276130"/>
                  </a:lnTo>
                  <a:lnTo>
                    <a:pt x="520732" y="286226"/>
                  </a:lnTo>
                  <a:lnTo>
                    <a:pt x="534543" y="279273"/>
                  </a:lnTo>
                  <a:lnTo>
                    <a:pt x="523399" y="264986"/>
                  </a:lnTo>
                  <a:lnTo>
                    <a:pt x="525494" y="247936"/>
                  </a:lnTo>
                  <a:lnTo>
                    <a:pt x="544639" y="232981"/>
                  </a:lnTo>
                  <a:lnTo>
                    <a:pt x="562737" y="226504"/>
                  </a:lnTo>
                  <a:lnTo>
                    <a:pt x="580358" y="224409"/>
                  </a:lnTo>
                  <a:lnTo>
                    <a:pt x="596837" y="230791"/>
                  </a:lnTo>
                  <a:lnTo>
                    <a:pt x="603790" y="210026"/>
                  </a:lnTo>
                  <a:lnTo>
                    <a:pt x="612267" y="176403"/>
                  </a:lnTo>
                  <a:lnTo>
                    <a:pt x="598265" y="114109"/>
                  </a:lnTo>
                  <a:lnTo>
                    <a:pt x="584931" y="82201"/>
                  </a:lnTo>
                  <a:lnTo>
                    <a:pt x="559213" y="44482"/>
                  </a:lnTo>
                  <a:lnTo>
                    <a:pt x="507968" y="3524"/>
                  </a:lnTo>
                  <a:lnTo>
                    <a:pt x="486156" y="5144"/>
                  </a:lnTo>
                  <a:lnTo>
                    <a:pt x="365093" y="3239"/>
                  </a:lnTo>
                  <a:lnTo>
                    <a:pt x="339566" y="0"/>
                  </a:lnTo>
                  <a:lnTo>
                    <a:pt x="313373" y="1143"/>
                  </a:lnTo>
                  <a:lnTo>
                    <a:pt x="297466" y="25146"/>
                  </a:lnTo>
                  <a:lnTo>
                    <a:pt x="55912" y="16955"/>
                  </a:lnTo>
                  <a:lnTo>
                    <a:pt x="0" y="14383"/>
                  </a:lnTo>
                  <a:lnTo>
                    <a:pt x="5905" y="36671"/>
                  </a:lnTo>
                  <a:lnTo>
                    <a:pt x="11811" y="59055"/>
                  </a:lnTo>
                  <a:lnTo>
                    <a:pt x="53530" y="176689"/>
                  </a:lnTo>
                  <a:lnTo>
                    <a:pt x="59436" y="199073"/>
                  </a:lnTo>
                  <a:lnTo>
                    <a:pt x="65913" y="217170"/>
                  </a:lnTo>
                  <a:lnTo>
                    <a:pt x="87725" y="215551"/>
                  </a:lnTo>
                  <a:lnTo>
                    <a:pt x="103727" y="226124"/>
                  </a:lnTo>
                  <a:lnTo>
                    <a:pt x="118110" y="214979"/>
                  </a:lnTo>
                  <a:lnTo>
                    <a:pt x="135160" y="217075"/>
                  </a:lnTo>
                  <a:lnTo>
                    <a:pt x="151733" y="223361"/>
                  </a:lnTo>
                  <a:lnTo>
                    <a:pt x="184214" y="205740"/>
                  </a:lnTo>
                  <a:lnTo>
                    <a:pt x="185357" y="231839"/>
                  </a:lnTo>
                  <a:lnTo>
                    <a:pt x="201835" y="238220"/>
                  </a:lnTo>
                  <a:lnTo>
                    <a:pt x="221647" y="253651"/>
                  </a:lnTo>
                  <a:lnTo>
                    <a:pt x="228029" y="271748"/>
                  </a:lnTo>
                  <a:lnTo>
                    <a:pt x="247269" y="291465"/>
                  </a:lnTo>
                  <a:lnTo>
                    <a:pt x="245173" y="308515"/>
                  </a:lnTo>
                  <a:lnTo>
                    <a:pt x="269177" y="324422"/>
                  </a:lnTo>
                  <a:lnTo>
                    <a:pt x="285655" y="296132"/>
                  </a:lnTo>
                  <a:lnTo>
                    <a:pt x="305943" y="307276"/>
                  </a:lnTo>
                  <a:lnTo>
                    <a:pt x="321945" y="317945"/>
                  </a:lnTo>
                  <a:lnTo>
                    <a:pt x="328327" y="336042"/>
                  </a:lnTo>
                  <a:lnTo>
                    <a:pt x="328327" y="336042"/>
                  </a:lnTo>
                  <a:lnTo>
                    <a:pt x="328327" y="3360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B5238D62-350F-EDE3-9FD9-FEEE83247210}"/>
                </a:ext>
              </a:extLst>
            </p:cNvPr>
            <p:cNvSpPr/>
            <p:nvPr/>
          </p:nvSpPr>
          <p:spPr>
            <a:xfrm>
              <a:off x="7094353" y="525826"/>
              <a:ext cx="778575" cy="722435"/>
            </a:xfrm>
            <a:custGeom>
              <a:avLst/>
              <a:gdLst>
                <a:gd name="connsiteX0" fmla="*/ 64484 w 462343"/>
                <a:gd name="connsiteY0" fmla="*/ 429006 h 429005"/>
                <a:gd name="connsiteX1" fmla="*/ 59150 w 462343"/>
                <a:gd name="connsiteY1" fmla="*/ 402431 h 429005"/>
                <a:gd name="connsiteX2" fmla="*/ 52673 w 462343"/>
                <a:gd name="connsiteY2" fmla="*/ 384334 h 429005"/>
                <a:gd name="connsiteX3" fmla="*/ 71818 w 462343"/>
                <a:gd name="connsiteY3" fmla="*/ 369380 h 429005"/>
                <a:gd name="connsiteX4" fmla="*/ 82486 w 462343"/>
                <a:gd name="connsiteY4" fmla="*/ 387953 h 429005"/>
                <a:gd name="connsiteX5" fmla="*/ 76105 w 462343"/>
                <a:gd name="connsiteY5" fmla="*/ 404527 h 429005"/>
                <a:gd name="connsiteX6" fmla="*/ 102203 w 462343"/>
                <a:gd name="connsiteY6" fmla="*/ 403384 h 429005"/>
                <a:gd name="connsiteX7" fmla="*/ 104775 w 462343"/>
                <a:gd name="connsiteY7" fmla="*/ 382143 h 429005"/>
                <a:gd name="connsiteX8" fmla="*/ 89345 w 462343"/>
                <a:gd name="connsiteY8" fmla="*/ 367189 h 429005"/>
                <a:gd name="connsiteX9" fmla="*/ 91440 w 462343"/>
                <a:gd name="connsiteY9" fmla="*/ 350139 h 429005"/>
                <a:gd name="connsiteX10" fmla="*/ 112776 w 462343"/>
                <a:gd name="connsiteY10" fmla="*/ 352806 h 429005"/>
                <a:gd name="connsiteX11" fmla="*/ 119634 w 462343"/>
                <a:gd name="connsiteY11" fmla="*/ 366617 h 429005"/>
                <a:gd name="connsiteX12" fmla="*/ 130302 w 462343"/>
                <a:gd name="connsiteY12" fmla="*/ 350615 h 429005"/>
                <a:gd name="connsiteX13" fmla="*/ 128682 w 462343"/>
                <a:gd name="connsiteY13" fmla="*/ 328803 h 429005"/>
                <a:gd name="connsiteX14" fmla="*/ 145161 w 462343"/>
                <a:gd name="connsiteY14" fmla="*/ 335185 h 429005"/>
                <a:gd name="connsiteX15" fmla="*/ 147256 w 462343"/>
                <a:gd name="connsiteY15" fmla="*/ 318135 h 429005"/>
                <a:gd name="connsiteX16" fmla="*/ 169069 w 462343"/>
                <a:gd name="connsiteY16" fmla="*/ 316516 h 429005"/>
                <a:gd name="connsiteX17" fmla="*/ 162687 w 462343"/>
                <a:gd name="connsiteY17" fmla="*/ 298418 h 429005"/>
                <a:gd name="connsiteX18" fmla="*/ 179165 w 462343"/>
                <a:gd name="connsiteY18" fmla="*/ 304800 h 429005"/>
                <a:gd name="connsiteX19" fmla="*/ 190309 w 462343"/>
                <a:gd name="connsiteY19" fmla="*/ 319183 h 429005"/>
                <a:gd name="connsiteX20" fmla="*/ 208883 w 462343"/>
                <a:gd name="connsiteY20" fmla="*/ 308420 h 429005"/>
                <a:gd name="connsiteX21" fmla="*/ 224885 w 462343"/>
                <a:gd name="connsiteY21" fmla="*/ 319088 h 429005"/>
                <a:gd name="connsiteX22" fmla="*/ 241935 w 462343"/>
                <a:gd name="connsiteY22" fmla="*/ 321183 h 429005"/>
                <a:gd name="connsiteX23" fmla="*/ 260509 w 462343"/>
                <a:gd name="connsiteY23" fmla="*/ 310515 h 429005"/>
                <a:gd name="connsiteX24" fmla="*/ 258889 w 462343"/>
                <a:gd name="connsiteY24" fmla="*/ 288703 h 429005"/>
                <a:gd name="connsiteX25" fmla="*/ 280701 w 462343"/>
                <a:gd name="connsiteY25" fmla="*/ 287084 h 429005"/>
                <a:gd name="connsiteX26" fmla="*/ 279082 w 462343"/>
                <a:gd name="connsiteY26" fmla="*/ 265176 h 429005"/>
                <a:gd name="connsiteX27" fmla="*/ 292322 w 462343"/>
                <a:gd name="connsiteY27" fmla="*/ 262509 h 429005"/>
                <a:gd name="connsiteX28" fmla="*/ 310991 w 462343"/>
                <a:gd name="connsiteY28" fmla="*/ 251841 h 429005"/>
                <a:gd name="connsiteX29" fmla="*/ 304514 w 462343"/>
                <a:gd name="connsiteY29" fmla="*/ 233743 h 429005"/>
                <a:gd name="connsiteX30" fmla="*/ 315182 w 462343"/>
                <a:gd name="connsiteY30" fmla="*/ 217742 h 429005"/>
                <a:gd name="connsiteX31" fmla="*/ 333756 w 462343"/>
                <a:gd name="connsiteY31" fmla="*/ 207074 h 429005"/>
                <a:gd name="connsiteX32" fmla="*/ 348043 w 462343"/>
                <a:gd name="connsiteY32" fmla="*/ 195929 h 429005"/>
                <a:gd name="connsiteX33" fmla="*/ 358711 w 462343"/>
                <a:gd name="connsiteY33" fmla="*/ 179927 h 429005"/>
                <a:gd name="connsiteX34" fmla="*/ 381000 w 462343"/>
                <a:gd name="connsiteY34" fmla="*/ 174022 h 429005"/>
                <a:gd name="connsiteX35" fmla="*/ 391096 w 462343"/>
                <a:gd name="connsiteY35" fmla="*/ 162306 h 429005"/>
                <a:gd name="connsiteX36" fmla="*/ 406527 w 462343"/>
                <a:gd name="connsiteY36" fmla="*/ 177165 h 429005"/>
                <a:gd name="connsiteX37" fmla="*/ 418243 w 462343"/>
                <a:gd name="connsiteY37" fmla="*/ 187262 h 429005"/>
                <a:gd name="connsiteX38" fmla="*/ 438531 w 462343"/>
                <a:gd name="connsiteY38" fmla="*/ 198406 h 429005"/>
                <a:gd name="connsiteX39" fmla="*/ 444817 w 462343"/>
                <a:gd name="connsiteY39" fmla="*/ 181927 h 429005"/>
                <a:gd name="connsiteX40" fmla="*/ 459676 w 462343"/>
                <a:gd name="connsiteY40" fmla="*/ 166402 h 429005"/>
                <a:gd name="connsiteX41" fmla="*/ 462343 w 462343"/>
                <a:gd name="connsiteY41" fmla="*/ 145161 h 429005"/>
                <a:gd name="connsiteX42" fmla="*/ 447389 w 462343"/>
                <a:gd name="connsiteY42" fmla="*/ 126016 h 429005"/>
                <a:gd name="connsiteX43" fmla="*/ 460153 w 462343"/>
                <a:gd name="connsiteY43" fmla="*/ 92964 h 429005"/>
                <a:gd name="connsiteX44" fmla="*/ 450532 w 462343"/>
                <a:gd name="connsiteY44" fmla="*/ 65818 h 429005"/>
                <a:gd name="connsiteX45" fmla="*/ 434530 w 462343"/>
                <a:gd name="connsiteY45" fmla="*/ 55245 h 429005"/>
                <a:gd name="connsiteX46" fmla="*/ 448913 w 462343"/>
                <a:gd name="connsiteY46" fmla="*/ 44005 h 429005"/>
                <a:gd name="connsiteX47" fmla="*/ 428148 w 462343"/>
                <a:gd name="connsiteY47" fmla="*/ 37148 h 429005"/>
                <a:gd name="connsiteX48" fmla="*/ 412146 w 462343"/>
                <a:gd name="connsiteY48" fmla="*/ 26479 h 429005"/>
                <a:gd name="connsiteX49" fmla="*/ 396240 w 462343"/>
                <a:gd name="connsiteY49" fmla="*/ 15907 h 429005"/>
                <a:gd name="connsiteX50" fmla="*/ 372237 w 462343"/>
                <a:gd name="connsiteY50" fmla="*/ 0 h 429005"/>
                <a:gd name="connsiteX51" fmla="*/ 349377 w 462343"/>
                <a:gd name="connsiteY51" fmla="*/ 10097 h 429005"/>
                <a:gd name="connsiteX52" fmla="*/ 331375 w 462343"/>
                <a:gd name="connsiteY52" fmla="*/ 16574 h 429005"/>
                <a:gd name="connsiteX53" fmla="*/ 320135 w 462343"/>
                <a:gd name="connsiteY53" fmla="*/ 2191 h 429005"/>
                <a:gd name="connsiteX54" fmla="*/ 302609 w 462343"/>
                <a:gd name="connsiteY54" fmla="*/ 4381 h 429005"/>
                <a:gd name="connsiteX55" fmla="*/ 284512 w 462343"/>
                <a:gd name="connsiteY55" fmla="*/ 10763 h 429005"/>
                <a:gd name="connsiteX56" fmla="*/ 273367 w 462343"/>
                <a:gd name="connsiteY56" fmla="*/ 31051 h 429005"/>
                <a:gd name="connsiteX57" fmla="*/ 271272 w 462343"/>
                <a:gd name="connsiteY57" fmla="*/ 48006 h 429005"/>
                <a:gd name="connsiteX58" fmla="*/ 260699 w 462343"/>
                <a:gd name="connsiteY58" fmla="*/ 64008 h 429005"/>
                <a:gd name="connsiteX59" fmla="*/ 248983 w 462343"/>
                <a:gd name="connsiteY59" fmla="*/ 53912 h 429005"/>
                <a:gd name="connsiteX60" fmla="*/ 227171 w 462343"/>
                <a:gd name="connsiteY60" fmla="*/ 55531 h 429005"/>
                <a:gd name="connsiteX61" fmla="*/ 229362 w 462343"/>
                <a:gd name="connsiteY61" fmla="*/ 73152 h 429005"/>
                <a:gd name="connsiteX62" fmla="*/ 218122 w 462343"/>
                <a:gd name="connsiteY62" fmla="*/ 58769 h 429005"/>
                <a:gd name="connsiteX63" fmla="*/ 203263 w 462343"/>
                <a:gd name="connsiteY63" fmla="*/ 74200 h 429005"/>
                <a:gd name="connsiteX64" fmla="*/ 192691 w 462343"/>
                <a:gd name="connsiteY64" fmla="*/ 90202 h 429005"/>
                <a:gd name="connsiteX65" fmla="*/ 177736 w 462343"/>
                <a:gd name="connsiteY65" fmla="*/ 71056 h 429005"/>
                <a:gd name="connsiteX66" fmla="*/ 161830 w 462343"/>
                <a:gd name="connsiteY66" fmla="*/ 60484 h 429005"/>
                <a:gd name="connsiteX67" fmla="*/ 143732 w 462343"/>
                <a:gd name="connsiteY67" fmla="*/ 66866 h 429005"/>
                <a:gd name="connsiteX68" fmla="*/ 128873 w 462343"/>
                <a:gd name="connsiteY68" fmla="*/ 82391 h 429005"/>
                <a:gd name="connsiteX69" fmla="*/ 114490 w 462343"/>
                <a:gd name="connsiteY69" fmla="*/ 93536 h 429005"/>
                <a:gd name="connsiteX70" fmla="*/ 95345 w 462343"/>
                <a:gd name="connsiteY70" fmla="*/ 108490 h 429005"/>
                <a:gd name="connsiteX71" fmla="*/ 78391 w 462343"/>
                <a:gd name="connsiteY71" fmla="*/ 106394 h 429005"/>
                <a:gd name="connsiteX72" fmla="*/ 57055 w 462343"/>
                <a:gd name="connsiteY72" fmla="*/ 103727 h 429005"/>
                <a:gd name="connsiteX73" fmla="*/ 41720 w 462343"/>
                <a:gd name="connsiteY73" fmla="*/ 158115 h 429005"/>
                <a:gd name="connsiteX74" fmla="*/ 39624 w 462343"/>
                <a:gd name="connsiteY74" fmla="*/ 175165 h 429005"/>
                <a:gd name="connsiteX75" fmla="*/ 29527 w 462343"/>
                <a:gd name="connsiteY75" fmla="*/ 186880 h 429005"/>
                <a:gd name="connsiteX76" fmla="*/ 25908 w 462343"/>
                <a:gd name="connsiteY76" fmla="*/ 216694 h 429005"/>
                <a:gd name="connsiteX77" fmla="*/ 37052 w 462343"/>
                <a:gd name="connsiteY77" fmla="*/ 231076 h 429005"/>
                <a:gd name="connsiteX78" fmla="*/ 28575 w 462343"/>
                <a:gd name="connsiteY78" fmla="*/ 264605 h 429005"/>
                <a:gd name="connsiteX79" fmla="*/ 13716 w 462343"/>
                <a:gd name="connsiteY79" fmla="*/ 280035 h 429005"/>
                <a:gd name="connsiteX80" fmla="*/ 3143 w 462343"/>
                <a:gd name="connsiteY80" fmla="*/ 296037 h 429005"/>
                <a:gd name="connsiteX81" fmla="*/ 14288 w 462343"/>
                <a:gd name="connsiteY81" fmla="*/ 310420 h 429005"/>
                <a:gd name="connsiteX82" fmla="*/ 0 w 462343"/>
                <a:gd name="connsiteY82" fmla="*/ 321564 h 429005"/>
                <a:gd name="connsiteX83" fmla="*/ 6382 w 462343"/>
                <a:gd name="connsiteY83" fmla="*/ 339662 h 429005"/>
                <a:gd name="connsiteX84" fmla="*/ 8572 w 462343"/>
                <a:gd name="connsiteY84" fmla="*/ 357283 h 429005"/>
                <a:gd name="connsiteX85" fmla="*/ 24479 w 462343"/>
                <a:gd name="connsiteY85" fmla="*/ 367856 h 429005"/>
                <a:gd name="connsiteX86" fmla="*/ 35719 w 462343"/>
                <a:gd name="connsiteY86" fmla="*/ 382238 h 429005"/>
                <a:gd name="connsiteX87" fmla="*/ 46387 w 462343"/>
                <a:gd name="connsiteY87" fmla="*/ 400812 h 429005"/>
                <a:gd name="connsiteX88" fmla="*/ 58102 w 462343"/>
                <a:gd name="connsiteY88" fmla="*/ 410909 h 429005"/>
                <a:gd name="connsiteX89" fmla="*/ 64484 w 462343"/>
                <a:gd name="connsiteY89" fmla="*/ 429006 h 429005"/>
                <a:gd name="connsiteX90" fmla="*/ 64484 w 462343"/>
                <a:gd name="connsiteY90" fmla="*/ 429006 h 429005"/>
                <a:gd name="connsiteX91" fmla="*/ 64484 w 462343"/>
                <a:gd name="connsiteY91" fmla="*/ 429006 h 42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62343" h="429005">
                  <a:moveTo>
                    <a:pt x="64484" y="429006"/>
                  </a:moveTo>
                  <a:lnTo>
                    <a:pt x="59150" y="402431"/>
                  </a:lnTo>
                  <a:lnTo>
                    <a:pt x="52673" y="384334"/>
                  </a:lnTo>
                  <a:lnTo>
                    <a:pt x="71818" y="369380"/>
                  </a:lnTo>
                  <a:lnTo>
                    <a:pt x="82486" y="387953"/>
                  </a:lnTo>
                  <a:lnTo>
                    <a:pt x="76105" y="404527"/>
                  </a:lnTo>
                  <a:lnTo>
                    <a:pt x="102203" y="403384"/>
                  </a:lnTo>
                  <a:lnTo>
                    <a:pt x="104775" y="382143"/>
                  </a:lnTo>
                  <a:lnTo>
                    <a:pt x="89345" y="367189"/>
                  </a:lnTo>
                  <a:lnTo>
                    <a:pt x="91440" y="350139"/>
                  </a:lnTo>
                  <a:lnTo>
                    <a:pt x="112776" y="352806"/>
                  </a:lnTo>
                  <a:lnTo>
                    <a:pt x="119634" y="366617"/>
                  </a:lnTo>
                  <a:lnTo>
                    <a:pt x="130302" y="350615"/>
                  </a:lnTo>
                  <a:lnTo>
                    <a:pt x="128682" y="328803"/>
                  </a:lnTo>
                  <a:lnTo>
                    <a:pt x="145161" y="335185"/>
                  </a:lnTo>
                  <a:lnTo>
                    <a:pt x="147256" y="318135"/>
                  </a:lnTo>
                  <a:lnTo>
                    <a:pt x="169069" y="316516"/>
                  </a:lnTo>
                  <a:lnTo>
                    <a:pt x="162687" y="298418"/>
                  </a:lnTo>
                  <a:lnTo>
                    <a:pt x="179165" y="304800"/>
                  </a:lnTo>
                  <a:lnTo>
                    <a:pt x="190309" y="319183"/>
                  </a:lnTo>
                  <a:lnTo>
                    <a:pt x="208883" y="308420"/>
                  </a:lnTo>
                  <a:lnTo>
                    <a:pt x="224885" y="319088"/>
                  </a:lnTo>
                  <a:lnTo>
                    <a:pt x="241935" y="321183"/>
                  </a:lnTo>
                  <a:lnTo>
                    <a:pt x="260509" y="310515"/>
                  </a:lnTo>
                  <a:lnTo>
                    <a:pt x="258889" y="288703"/>
                  </a:lnTo>
                  <a:lnTo>
                    <a:pt x="280701" y="287084"/>
                  </a:lnTo>
                  <a:lnTo>
                    <a:pt x="279082" y="265176"/>
                  </a:lnTo>
                  <a:lnTo>
                    <a:pt x="292322" y="262509"/>
                  </a:lnTo>
                  <a:lnTo>
                    <a:pt x="310991" y="251841"/>
                  </a:lnTo>
                  <a:lnTo>
                    <a:pt x="304514" y="233743"/>
                  </a:lnTo>
                  <a:lnTo>
                    <a:pt x="315182" y="217742"/>
                  </a:lnTo>
                  <a:lnTo>
                    <a:pt x="333756" y="207074"/>
                  </a:lnTo>
                  <a:lnTo>
                    <a:pt x="348043" y="195929"/>
                  </a:lnTo>
                  <a:lnTo>
                    <a:pt x="358711" y="179927"/>
                  </a:lnTo>
                  <a:lnTo>
                    <a:pt x="381000" y="174022"/>
                  </a:lnTo>
                  <a:lnTo>
                    <a:pt x="391096" y="162306"/>
                  </a:lnTo>
                  <a:lnTo>
                    <a:pt x="406527" y="177165"/>
                  </a:lnTo>
                  <a:lnTo>
                    <a:pt x="418243" y="187262"/>
                  </a:lnTo>
                  <a:lnTo>
                    <a:pt x="438531" y="198406"/>
                  </a:lnTo>
                  <a:lnTo>
                    <a:pt x="444817" y="181927"/>
                  </a:lnTo>
                  <a:lnTo>
                    <a:pt x="459676" y="166402"/>
                  </a:lnTo>
                  <a:lnTo>
                    <a:pt x="462343" y="145161"/>
                  </a:lnTo>
                  <a:lnTo>
                    <a:pt x="447389" y="126016"/>
                  </a:lnTo>
                  <a:lnTo>
                    <a:pt x="460153" y="92964"/>
                  </a:lnTo>
                  <a:lnTo>
                    <a:pt x="450532" y="65818"/>
                  </a:lnTo>
                  <a:lnTo>
                    <a:pt x="434530" y="55245"/>
                  </a:lnTo>
                  <a:lnTo>
                    <a:pt x="448913" y="44005"/>
                  </a:lnTo>
                  <a:lnTo>
                    <a:pt x="428148" y="37148"/>
                  </a:lnTo>
                  <a:lnTo>
                    <a:pt x="412146" y="26479"/>
                  </a:lnTo>
                  <a:lnTo>
                    <a:pt x="396240" y="15907"/>
                  </a:lnTo>
                  <a:lnTo>
                    <a:pt x="372237" y="0"/>
                  </a:lnTo>
                  <a:lnTo>
                    <a:pt x="349377" y="10097"/>
                  </a:lnTo>
                  <a:lnTo>
                    <a:pt x="331375" y="16574"/>
                  </a:lnTo>
                  <a:lnTo>
                    <a:pt x="320135" y="2191"/>
                  </a:lnTo>
                  <a:lnTo>
                    <a:pt x="302609" y="4381"/>
                  </a:lnTo>
                  <a:lnTo>
                    <a:pt x="284512" y="10763"/>
                  </a:lnTo>
                  <a:lnTo>
                    <a:pt x="273367" y="31051"/>
                  </a:lnTo>
                  <a:lnTo>
                    <a:pt x="271272" y="48006"/>
                  </a:lnTo>
                  <a:lnTo>
                    <a:pt x="260699" y="64008"/>
                  </a:lnTo>
                  <a:lnTo>
                    <a:pt x="248983" y="53912"/>
                  </a:lnTo>
                  <a:lnTo>
                    <a:pt x="227171" y="55531"/>
                  </a:lnTo>
                  <a:lnTo>
                    <a:pt x="229362" y="73152"/>
                  </a:lnTo>
                  <a:lnTo>
                    <a:pt x="218122" y="58769"/>
                  </a:lnTo>
                  <a:lnTo>
                    <a:pt x="203263" y="74200"/>
                  </a:lnTo>
                  <a:lnTo>
                    <a:pt x="192691" y="90202"/>
                  </a:lnTo>
                  <a:lnTo>
                    <a:pt x="177736" y="71056"/>
                  </a:lnTo>
                  <a:lnTo>
                    <a:pt x="161830" y="60484"/>
                  </a:lnTo>
                  <a:lnTo>
                    <a:pt x="143732" y="66866"/>
                  </a:lnTo>
                  <a:lnTo>
                    <a:pt x="128873" y="82391"/>
                  </a:lnTo>
                  <a:lnTo>
                    <a:pt x="114490" y="93536"/>
                  </a:lnTo>
                  <a:lnTo>
                    <a:pt x="95345" y="108490"/>
                  </a:lnTo>
                  <a:lnTo>
                    <a:pt x="78391" y="106394"/>
                  </a:lnTo>
                  <a:lnTo>
                    <a:pt x="57055" y="103727"/>
                  </a:lnTo>
                  <a:lnTo>
                    <a:pt x="41720" y="158115"/>
                  </a:lnTo>
                  <a:lnTo>
                    <a:pt x="39624" y="175165"/>
                  </a:lnTo>
                  <a:lnTo>
                    <a:pt x="29527" y="186880"/>
                  </a:lnTo>
                  <a:lnTo>
                    <a:pt x="25908" y="216694"/>
                  </a:lnTo>
                  <a:lnTo>
                    <a:pt x="37052" y="231076"/>
                  </a:lnTo>
                  <a:lnTo>
                    <a:pt x="28575" y="264605"/>
                  </a:lnTo>
                  <a:lnTo>
                    <a:pt x="13716" y="280035"/>
                  </a:lnTo>
                  <a:lnTo>
                    <a:pt x="3143" y="296037"/>
                  </a:lnTo>
                  <a:lnTo>
                    <a:pt x="14288" y="310420"/>
                  </a:lnTo>
                  <a:lnTo>
                    <a:pt x="0" y="321564"/>
                  </a:lnTo>
                  <a:lnTo>
                    <a:pt x="6382" y="339662"/>
                  </a:lnTo>
                  <a:lnTo>
                    <a:pt x="8572" y="357283"/>
                  </a:lnTo>
                  <a:lnTo>
                    <a:pt x="24479" y="367856"/>
                  </a:lnTo>
                  <a:lnTo>
                    <a:pt x="35719" y="382238"/>
                  </a:lnTo>
                  <a:lnTo>
                    <a:pt x="46387" y="400812"/>
                  </a:lnTo>
                  <a:lnTo>
                    <a:pt x="58102" y="410909"/>
                  </a:lnTo>
                  <a:lnTo>
                    <a:pt x="64484" y="429006"/>
                  </a:lnTo>
                  <a:lnTo>
                    <a:pt x="64484" y="429006"/>
                  </a:lnTo>
                  <a:lnTo>
                    <a:pt x="64484" y="42900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0366C18-683F-5314-1AA5-1ABB265038F4}"/>
                </a:ext>
              </a:extLst>
            </p:cNvPr>
            <p:cNvSpPr/>
            <p:nvPr/>
          </p:nvSpPr>
          <p:spPr>
            <a:xfrm>
              <a:off x="8024985" y="517486"/>
              <a:ext cx="993991" cy="1049328"/>
            </a:xfrm>
            <a:custGeom>
              <a:avLst/>
              <a:gdLst>
                <a:gd name="connsiteX0" fmla="*/ 348711 w 590264"/>
                <a:gd name="connsiteY0" fmla="*/ 623126 h 623125"/>
                <a:gd name="connsiteX1" fmla="*/ 371666 w 590264"/>
                <a:gd name="connsiteY1" fmla="*/ 613029 h 623125"/>
                <a:gd name="connsiteX2" fmla="*/ 374238 w 590264"/>
                <a:gd name="connsiteY2" fmla="*/ 591693 h 623125"/>
                <a:gd name="connsiteX3" fmla="*/ 385382 w 590264"/>
                <a:gd name="connsiteY3" fmla="*/ 571405 h 623125"/>
                <a:gd name="connsiteX4" fmla="*/ 388048 w 590264"/>
                <a:gd name="connsiteY4" fmla="*/ 550069 h 623125"/>
                <a:gd name="connsiteX5" fmla="*/ 390144 w 590264"/>
                <a:gd name="connsiteY5" fmla="*/ 533019 h 623125"/>
                <a:gd name="connsiteX6" fmla="*/ 409290 w 590264"/>
                <a:gd name="connsiteY6" fmla="*/ 517969 h 623125"/>
                <a:gd name="connsiteX7" fmla="*/ 427958 w 590264"/>
                <a:gd name="connsiteY7" fmla="*/ 507302 h 623125"/>
                <a:gd name="connsiteX8" fmla="*/ 446532 w 590264"/>
                <a:gd name="connsiteY8" fmla="*/ 496634 h 623125"/>
                <a:gd name="connsiteX9" fmla="*/ 469964 w 590264"/>
                <a:gd name="connsiteY9" fmla="*/ 482156 h 623125"/>
                <a:gd name="connsiteX10" fmla="*/ 485394 w 590264"/>
                <a:gd name="connsiteY10" fmla="*/ 462439 h 623125"/>
                <a:gd name="connsiteX11" fmla="*/ 503492 w 590264"/>
                <a:gd name="connsiteY11" fmla="*/ 455962 h 623125"/>
                <a:gd name="connsiteX12" fmla="*/ 531686 w 590264"/>
                <a:gd name="connsiteY12" fmla="*/ 437769 h 623125"/>
                <a:gd name="connsiteX13" fmla="*/ 551402 w 590264"/>
                <a:gd name="connsiteY13" fmla="*/ 453200 h 623125"/>
                <a:gd name="connsiteX14" fmla="*/ 566357 w 590264"/>
                <a:gd name="connsiteY14" fmla="*/ 472440 h 623125"/>
                <a:gd name="connsiteX15" fmla="*/ 590265 w 590264"/>
                <a:gd name="connsiteY15" fmla="*/ 419005 h 623125"/>
                <a:gd name="connsiteX16" fmla="*/ 548164 w 590264"/>
                <a:gd name="connsiteY16" fmla="*/ 374904 h 623125"/>
                <a:gd name="connsiteX17" fmla="*/ 526256 w 590264"/>
                <a:gd name="connsiteY17" fmla="*/ 341852 h 623125"/>
                <a:gd name="connsiteX18" fmla="*/ 518732 w 590264"/>
                <a:gd name="connsiteY18" fmla="*/ 297561 h 623125"/>
                <a:gd name="connsiteX19" fmla="*/ 521875 w 590264"/>
                <a:gd name="connsiteY19" fmla="*/ 271939 h 623125"/>
                <a:gd name="connsiteX20" fmla="*/ 529590 w 590264"/>
                <a:gd name="connsiteY20" fmla="*/ 69342 h 623125"/>
                <a:gd name="connsiteX21" fmla="*/ 529590 w 590264"/>
                <a:gd name="connsiteY21" fmla="*/ 34671 h 623125"/>
                <a:gd name="connsiteX22" fmla="*/ 529495 w 590264"/>
                <a:gd name="connsiteY22" fmla="*/ 0 h 623125"/>
                <a:gd name="connsiteX23" fmla="*/ 459200 w 590264"/>
                <a:gd name="connsiteY23" fmla="*/ 8668 h 623125"/>
                <a:gd name="connsiteX24" fmla="*/ 436817 w 590264"/>
                <a:gd name="connsiteY24" fmla="*/ 14573 h 623125"/>
                <a:gd name="connsiteX25" fmla="*/ 407575 w 590264"/>
                <a:gd name="connsiteY25" fmla="*/ 41243 h 623125"/>
                <a:gd name="connsiteX26" fmla="*/ 390049 w 590264"/>
                <a:gd name="connsiteY26" fmla="*/ 43434 h 623125"/>
                <a:gd name="connsiteX27" fmla="*/ 371380 w 590264"/>
                <a:gd name="connsiteY27" fmla="*/ 54102 h 623125"/>
                <a:gd name="connsiteX28" fmla="*/ 352235 w 590264"/>
                <a:gd name="connsiteY28" fmla="*/ 69056 h 623125"/>
                <a:gd name="connsiteX29" fmla="*/ 331470 w 590264"/>
                <a:gd name="connsiteY29" fmla="*/ 62198 h 623125"/>
                <a:gd name="connsiteX30" fmla="*/ 312801 w 590264"/>
                <a:gd name="connsiteY30" fmla="*/ 72866 h 623125"/>
                <a:gd name="connsiteX31" fmla="*/ 289941 w 590264"/>
                <a:gd name="connsiteY31" fmla="*/ 83058 h 623125"/>
                <a:gd name="connsiteX32" fmla="*/ 261747 w 590264"/>
                <a:gd name="connsiteY32" fmla="*/ 101251 h 623125"/>
                <a:gd name="connsiteX33" fmla="*/ 243078 w 590264"/>
                <a:gd name="connsiteY33" fmla="*/ 111919 h 623125"/>
                <a:gd name="connsiteX34" fmla="*/ 206407 w 590264"/>
                <a:gd name="connsiteY34" fmla="*/ 129064 h 623125"/>
                <a:gd name="connsiteX35" fmla="*/ 191453 w 590264"/>
                <a:gd name="connsiteY35" fmla="*/ 144590 h 623125"/>
                <a:gd name="connsiteX36" fmla="*/ 147352 w 590264"/>
                <a:gd name="connsiteY36" fmla="*/ 186785 h 623125"/>
                <a:gd name="connsiteX37" fmla="*/ 129254 w 590264"/>
                <a:gd name="connsiteY37" fmla="*/ 193167 h 623125"/>
                <a:gd name="connsiteX38" fmla="*/ 114300 w 590264"/>
                <a:gd name="connsiteY38" fmla="*/ 208693 h 623125"/>
                <a:gd name="connsiteX39" fmla="*/ 95155 w 590264"/>
                <a:gd name="connsiteY39" fmla="*/ 223647 h 623125"/>
                <a:gd name="connsiteX40" fmla="*/ 80867 w 590264"/>
                <a:gd name="connsiteY40" fmla="*/ 234887 h 623125"/>
                <a:gd name="connsiteX41" fmla="*/ 57436 w 590264"/>
                <a:gd name="connsiteY41" fmla="*/ 249269 h 623125"/>
                <a:gd name="connsiteX42" fmla="*/ 45148 w 590264"/>
                <a:gd name="connsiteY42" fmla="*/ 278130 h 623125"/>
                <a:gd name="connsiteX43" fmla="*/ 30861 w 590264"/>
                <a:gd name="connsiteY43" fmla="*/ 289369 h 623125"/>
                <a:gd name="connsiteX44" fmla="*/ 3143 w 590264"/>
                <a:gd name="connsiteY44" fmla="*/ 303276 h 623125"/>
                <a:gd name="connsiteX45" fmla="*/ 0 w 590264"/>
                <a:gd name="connsiteY45" fmla="*/ 328898 h 623125"/>
                <a:gd name="connsiteX46" fmla="*/ 19717 w 590264"/>
                <a:gd name="connsiteY46" fmla="*/ 344329 h 623125"/>
                <a:gd name="connsiteX47" fmla="*/ 30956 w 590264"/>
                <a:gd name="connsiteY47" fmla="*/ 358712 h 623125"/>
                <a:gd name="connsiteX48" fmla="*/ 50673 w 590264"/>
                <a:gd name="connsiteY48" fmla="*/ 374142 h 623125"/>
                <a:gd name="connsiteX49" fmla="*/ 67723 w 590264"/>
                <a:gd name="connsiteY49" fmla="*/ 376238 h 623125"/>
                <a:gd name="connsiteX50" fmla="*/ 91154 w 590264"/>
                <a:gd name="connsiteY50" fmla="*/ 396431 h 623125"/>
                <a:gd name="connsiteX51" fmla="*/ 102394 w 590264"/>
                <a:gd name="connsiteY51" fmla="*/ 410813 h 623125"/>
                <a:gd name="connsiteX52" fmla="*/ 121539 w 590264"/>
                <a:gd name="connsiteY52" fmla="*/ 430530 h 623125"/>
                <a:gd name="connsiteX53" fmla="*/ 140780 w 590264"/>
                <a:gd name="connsiteY53" fmla="*/ 450247 h 623125"/>
                <a:gd name="connsiteX54" fmla="*/ 202121 w 590264"/>
                <a:gd name="connsiteY54" fmla="*/ 514064 h 623125"/>
                <a:gd name="connsiteX55" fmla="*/ 228791 w 590264"/>
                <a:gd name="connsiteY55" fmla="*/ 543401 h 623125"/>
                <a:gd name="connsiteX56" fmla="*/ 274701 w 590264"/>
                <a:gd name="connsiteY56" fmla="*/ 592360 h 623125"/>
                <a:gd name="connsiteX57" fmla="*/ 297561 w 590264"/>
                <a:gd name="connsiteY57" fmla="*/ 582168 h 623125"/>
                <a:gd name="connsiteX58" fmla="*/ 323088 w 590264"/>
                <a:gd name="connsiteY58" fmla="*/ 585311 h 623125"/>
                <a:gd name="connsiteX59" fmla="*/ 333851 w 590264"/>
                <a:gd name="connsiteY59" fmla="*/ 603980 h 623125"/>
                <a:gd name="connsiteX60" fmla="*/ 348711 w 590264"/>
                <a:gd name="connsiteY60" fmla="*/ 623126 h 623125"/>
                <a:gd name="connsiteX61" fmla="*/ 348711 w 590264"/>
                <a:gd name="connsiteY61" fmla="*/ 623126 h 623125"/>
                <a:gd name="connsiteX62" fmla="*/ 348711 w 590264"/>
                <a:gd name="connsiteY62" fmla="*/ 623126 h 62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90264" h="623125">
                  <a:moveTo>
                    <a:pt x="348711" y="623126"/>
                  </a:moveTo>
                  <a:lnTo>
                    <a:pt x="371666" y="613029"/>
                  </a:lnTo>
                  <a:lnTo>
                    <a:pt x="374238" y="591693"/>
                  </a:lnTo>
                  <a:lnTo>
                    <a:pt x="385382" y="571405"/>
                  </a:lnTo>
                  <a:lnTo>
                    <a:pt x="388048" y="550069"/>
                  </a:lnTo>
                  <a:lnTo>
                    <a:pt x="390144" y="533019"/>
                  </a:lnTo>
                  <a:lnTo>
                    <a:pt x="409290" y="517969"/>
                  </a:lnTo>
                  <a:lnTo>
                    <a:pt x="427958" y="507302"/>
                  </a:lnTo>
                  <a:lnTo>
                    <a:pt x="446532" y="496634"/>
                  </a:lnTo>
                  <a:lnTo>
                    <a:pt x="469964" y="482156"/>
                  </a:lnTo>
                  <a:lnTo>
                    <a:pt x="485394" y="462439"/>
                  </a:lnTo>
                  <a:lnTo>
                    <a:pt x="503492" y="455962"/>
                  </a:lnTo>
                  <a:lnTo>
                    <a:pt x="531686" y="437769"/>
                  </a:lnTo>
                  <a:lnTo>
                    <a:pt x="551402" y="453200"/>
                  </a:lnTo>
                  <a:lnTo>
                    <a:pt x="566357" y="472440"/>
                  </a:lnTo>
                  <a:lnTo>
                    <a:pt x="590265" y="419005"/>
                  </a:lnTo>
                  <a:lnTo>
                    <a:pt x="548164" y="374904"/>
                  </a:lnTo>
                  <a:lnTo>
                    <a:pt x="526256" y="341852"/>
                  </a:lnTo>
                  <a:lnTo>
                    <a:pt x="518732" y="297561"/>
                  </a:lnTo>
                  <a:lnTo>
                    <a:pt x="521875" y="271939"/>
                  </a:lnTo>
                  <a:lnTo>
                    <a:pt x="529590" y="69342"/>
                  </a:lnTo>
                  <a:lnTo>
                    <a:pt x="529590" y="34671"/>
                  </a:lnTo>
                  <a:lnTo>
                    <a:pt x="529495" y="0"/>
                  </a:lnTo>
                  <a:lnTo>
                    <a:pt x="459200" y="8668"/>
                  </a:lnTo>
                  <a:lnTo>
                    <a:pt x="436817" y="14573"/>
                  </a:lnTo>
                  <a:lnTo>
                    <a:pt x="407575" y="41243"/>
                  </a:lnTo>
                  <a:lnTo>
                    <a:pt x="390049" y="43434"/>
                  </a:lnTo>
                  <a:lnTo>
                    <a:pt x="371380" y="54102"/>
                  </a:lnTo>
                  <a:lnTo>
                    <a:pt x="352235" y="69056"/>
                  </a:lnTo>
                  <a:lnTo>
                    <a:pt x="331470" y="62198"/>
                  </a:lnTo>
                  <a:lnTo>
                    <a:pt x="312801" y="72866"/>
                  </a:lnTo>
                  <a:lnTo>
                    <a:pt x="289941" y="83058"/>
                  </a:lnTo>
                  <a:lnTo>
                    <a:pt x="261747" y="101251"/>
                  </a:lnTo>
                  <a:lnTo>
                    <a:pt x="243078" y="111919"/>
                  </a:lnTo>
                  <a:lnTo>
                    <a:pt x="206407" y="129064"/>
                  </a:lnTo>
                  <a:lnTo>
                    <a:pt x="191453" y="144590"/>
                  </a:lnTo>
                  <a:lnTo>
                    <a:pt x="147352" y="186785"/>
                  </a:lnTo>
                  <a:lnTo>
                    <a:pt x="129254" y="193167"/>
                  </a:lnTo>
                  <a:lnTo>
                    <a:pt x="114300" y="208693"/>
                  </a:lnTo>
                  <a:lnTo>
                    <a:pt x="95155" y="223647"/>
                  </a:lnTo>
                  <a:lnTo>
                    <a:pt x="80867" y="234887"/>
                  </a:lnTo>
                  <a:lnTo>
                    <a:pt x="57436" y="249269"/>
                  </a:lnTo>
                  <a:lnTo>
                    <a:pt x="45148" y="278130"/>
                  </a:lnTo>
                  <a:lnTo>
                    <a:pt x="30861" y="289369"/>
                  </a:lnTo>
                  <a:lnTo>
                    <a:pt x="3143" y="303276"/>
                  </a:lnTo>
                  <a:lnTo>
                    <a:pt x="0" y="328898"/>
                  </a:lnTo>
                  <a:lnTo>
                    <a:pt x="19717" y="344329"/>
                  </a:lnTo>
                  <a:lnTo>
                    <a:pt x="30956" y="358712"/>
                  </a:lnTo>
                  <a:lnTo>
                    <a:pt x="50673" y="374142"/>
                  </a:lnTo>
                  <a:lnTo>
                    <a:pt x="67723" y="376238"/>
                  </a:lnTo>
                  <a:lnTo>
                    <a:pt x="91154" y="396431"/>
                  </a:lnTo>
                  <a:lnTo>
                    <a:pt x="102394" y="410813"/>
                  </a:lnTo>
                  <a:lnTo>
                    <a:pt x="121539" y="430530"/>
                  </a:lnTo>
                  <a:lnTo>
                    <a:pt x="140780" y="450247"/>
                  </a:lnTo>
                  <a:lnTo>
                    <a:pt x="202121" y="514064"/>
                  </a:lnTo>
                  <a:lnTo>
                    <a:pt x="228791" y="543401"/>
                  </a:lnTo>
                  <a:lnTo>
                    <a:pt x="274701" y="592360"/>
                  </a:lnTo>
                  <a:lnTo>
                    <a:pt x="297561" y="582168"/>
                  </a:lnTo>
                  <a:lnTo>
                    <a:pt x="323088" y="585311"/>
                  </a:lnTo>
                  <a:lnTo>
                    <a:pt x="333851" y="603980"/>
                  </a:lnTo>
                  <a:lnTo>
                    <a:pt x="348711" y="623126"/>
                  </a:lnTo>
                  <a:lnTo>
                    <a:pt x="348711" y="623126"/>
                  </a:lnTo>
                  <a:lnTo>
                    <a:pt x="348711" y="6231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CD230884-8DDE-94FD-7A2C-E945D53EF459}"/>
                </a:ext>
              </a:extLst>
            </p:cNvPr>
            <p:cNvSpPr/>
            <p:nvPr/>
          </p:nvSpPr>
          <p:spPr>
            <a:xfrm>
              <a:off x="7825129" y="142954"/>
              <a:ext cx="1123432" cy="751628"/>
            </a:xfrm>
            <a:custGeom>
              <a:avLst/>
              <a:gdLst>
                <a:gd name="connsiteX0" fmla="*/ 213550 w 667130"/>
                <a:gd name="connsiteY0" fmla="*/ 446342 h 446341"/>
                <a:gd name="connsiteX1" fmla="*/ 227933 w 667130"/>
                <a:gd name="connsiteY1" fmla="*/ 435102 h 446341"/>
                <a:gd name="connsiteX2" fmla="*/ 238030 w 667130"/>
                <a:gd name="connsiteY2" fmla="*/ 423386 h 446341"/>
                <a:gd name="connsiteX3" fmla="*/ 257746 w 667130"/>
                <a:gd name="connsiteY3" fmla="*/ 404146 h 446341"/>
                <a:gd name="connsiteX4" fmla="*/ 299275 w 667130"/>
                <a:gd name="connsiteY4" fmla="*/ 383286 h 446341"/>
                <a:gd name="connsiteX5" fmla="*/ 314134 w 667130"/>
                <a:gd name="connsiteY5" fmla="*/ 367856 h 446341"/>
                <a:gd name="connsiteX6" fmla="*/ 349282 w 667130"/>
                <a:gd name="connsiteY6" fmla="*/ 328898 h 446341"/>
                <a:gd name="connsiteX7" fmla="*/ 370141 w 667130"/>
                <a:gd name="connsiteY7" fmla="*/ 335756 h 446341"/>
                <a:gd name="connsiteX8" fmla="*/ 395668 w 667130"/>
                <a:gd name="connsiteY8" fmla="*/ 304324 h 446341"/>
                <a:gd name="connsiteX9" fmla="*/ 418052 w 667130"/>
                <a:gd name="connsiteY9" fmla="*/ 298418 h 446341"/>
                <a:gd name="connsiteX10" fmla="*/ 441484 w 667130"/>
                <a:gd name="connsiteY10" fmla="*/ 283940 h 446341"/>
                <a:gd name="connsiteX11" fmla="*/ 462819 w 667130"/>
                <a:gd name="connsiteY11" fmla="*/ 286607 h 446341"/>
                <a:gd name="connsiteX12" fmla="*/ 489966 w 667130"/>
                <a:gd name="connsiteY12" fmla="*/ 276987 h 446341"/>
                <a:gd name="connsiteX13" fmla="*/ 500634 w 667130"/>
                <a:gd name="connsiteY13" fmla="*/ 260985 h 446341"/>
                <a:gd name="connsiteX14" fmla="*/ 526256 w 667130"/>
                <a:gd name="connsiteY14" fmla="*/ 264128 h 446341"/>
                <a:gd name="connsiteX15" fmla="*/ 550164 w 667130"/>
                <a:gd name="connsiteY15" fmla="*/ 245459 h 446341"/>
                <a:gd name="connsiteX16" fmla="*/ 567785 w 667130"/>
                <a:gd name="connsiteY16" fmla="*/ 243269 h 446341"/>
                <a:gd name="connsiteX17" fmla="*/ 592836 w 667130"/>
                <a:gd name="connsiteY17" fmla="*/ 216027 h 446341"/>
                <a:gd name="connsiteX18" fmla="*/ 590645 w 667130"/>
                <a:gd name="connsiteY18" fmla="*/ 198406 h 446341"/>
                <a:gd name="connsiteX19" fmla="*/ 580454 w 667130"/>
                <a:gd name="connsiteY19" fmla="*/ 175546 h 446341"/>
                <a:gd name="connsiteX20" fmla="*/ 623602 w 667130"/>
                <a:gd name="connsiteY20" fmla="*/ 141923 h 446341"/>
                <a:gd name="connsiteX21" fmla="*/ 652367 w 667130"/>
                <a:gd name="connsiteY21" fmla="*/ 119443 h 446341"/>
                <a:gd name="connsiteX22" fmla="*/ 650176 w 667130"/>
                <a:gd name="connsiteY22" fmla="*/ 101917 h 446341"/>
                <a:gd name="connsiteX23" fmla="*/ 664083 w 667130"/>
                <a:gd name="connsiteY23" fmla="*/ 94964 h 446341"/>
                <a:gd name="connsiteX24" fmla="*/ 664559 w 667130"/>
                <a:gd name="connsiteY24" fmla="*/ 56007 h 446341"/>
                <a:gd name="connsiteX25" fmla="*/ 662368 w 667130"/>
                <a:gd name="connsiteY25" fmla="*/ 38386 h 446341"/>
                <a:gd name="connsiteX26" fmla="*/ 656463 w 667130"/>
                <a:gd name="connsiteY26" fmla="*/ 16097 h 446341"/>
                <a:gd name="connsiteX27" fmla="*/ 667131 w 667130"/>
                <a:gd name="connsiteY27" fmla="*/ 0 h 446341"/>
                <a:gd name="connsiteX28" fmla="*/ 450056 w 667130"/>
                <a:gd name="connsiteY28" fmla="*/ 3524 h 446341"/>
                <a:gd name="connsiteX29" fmla="*/ 404241 w 667130"/>
                <a:gd name="connsiteY29" fmla="*/ 23908 h 446341"/>
                <a:gd name="connsiteX30" fmla="*/ 371284 w 667130"/>
                <a:gd name="connsiteY30" fmla="*/ 45815 h 446341"/>
                <a:gd name="connsiteX31" fmla="*/ 329184 w 667130"/>
                <a:gd name="connsiteY31" fmla="*/ 70961 h 446341"/>
                <a:gd name="connsiteX32" fmla="*/ 322707 w 667130"/>
                <a:gd name="connsiteY32" fmla="*/ 52768 h 446341"/>
                <a:gd name="connsiteX33" fmla="*/ 299275 w 667130"/>
                <a:gd name="connsiteY33" fmla="*/ 67246 h 446341"/>
                <a:gd name="connsiteX34" fmla="*/ 293370 w 667130"/>
                <a:gd name="connsiteY34" fmla="*/ 44863 h 446341"/>
                <a:gd name="connsiteX35" fmla="*/ 267271 w 667130"/>
                <a:gd name="connsiteY35" fmla="*/ 45910 h 446341"/>
                <a:gd name="connsiteX36" fmla="*/ 256604 w 667130"/>
                <a:gd name="connsiteY36" fmla="*/ 62008 h 446341"/>
                <a:gd name="connsiteX37" fmla="*/ 183070 w 667130"/>
                <a:gd name="connsiteY37" fmla="*/ 96202 h 446341"/>
                <a:gd name="connsiteX38" fmla="*/ 164496 w 667130"/>
                <a:gd name="connsiteY38" fmla="*/ 106870 h 446341"/>
                <a:gd name="connsiteX39" fmla="*/ 139446 w 667130"/>
                <a:gd name="connsiteY39" fmla="*/ 134112 h 446341"/>
                <a:gd name="connsiteX40" fmla="*/ 128778 w 667130"/>
                <a:gd name="connsiteY40" fmla="*/ 150114 h 446341"/>
                <a:gd name="connsiteX41" fmla="*/ 125635 w 667130"/>
                <a:gd name="connsiteY41" fmla="*/ 175736 h 446341"/>
                <a:gd name="connsiteX42" fmla="*/ 107537 w 667130"/>
                <a:gd name="connsiteY42" fmla="*/ 182118 h 446341"/>
                <a:gd name="connsiteX43" fmla="*/ 84582 w 667130"/>
                <a:gd name="connsiteY43" fmla="*/ 192310 h 446341"/>
                <a:gd name="connsiteX44" fmla="*/ 86773 w 667130"/>
                <a:gd name="connsiteY44" fmla="*/ 209836 h 446341"/>
                <a:gd name="connsiteX45" fmla="*/ 65532 w 667130"/>
                <a:gd name="connsiteY45" fmla="*/ 241840 h 446341"/>
                <a:gd name="connsiteX46" fmla="*/ 34004 w 667130"/>
                <a:gd name="connsiteY46" fmla="*/ 250984 h 446341"/>
                <a:gd name="connsiteX47" fmla="*/ 7429 w 667130"/>
                <a:gd name="connsiteY47" fmla="*/ 256318 h 446341"/>
                <a:gd name="connsiteX48" fmla="*/ 0 w 667130"/>
                <a:gd name="connsiteY48" fmla="*/ 281464 h 446341"/>
                <a:gd name="connsiteX49" fmla="*/ 11716 w 667130"/>
                <a:gd name="connsiteY49" fmla="*/ 291560 h 446341"/>
                <a:gd name="connsiteX50" fmla="*/ 22384 w 667130"/>
                <a:gd name="connsiteY50" fmla="*/ 310134 h 446341"/>
                <a:gd name="connsiteX51" fmla="*/ 22955 w 667130"/>
                <a:gd name="connsiteY51" fmla="*/ 340519 h 446341"/>
                <a:gd name="connsiteX52" fmla="*/ 27813 w 667130"/>
                <a:gd name="connsiteY52" fmla="*/ 371475 h 446341"/>
                <a:gd name="connsiteX53" fmla="*/ 34290 w 667130"/>
                <a:gd name="connsiteY53" fmla="*/ 389572 h 446341"/>
                <a:gd name="connsiteX54" fmla="*/ 50292 w 667130"/>
                <a:gd name="connsiteY54" fmla="*/ 400241 h 446341"/>
                <a:gd name="connsiteX55" fmla="*/ 57150 w 667130"/>
                <a:gd name="connsiteY55" fmla="*/ 379381 h 446341"/>
                <a:gd name="connsiteX56" fmla="*/ 75819 w 667130"/>
                <a:gd name="connsiteY56" fmla="*/ 368713 h 446341"/>
                <a:gd name="connsiteX57" fmla="*/ 86963 w 667130"/>
                <a:gd name="connsiteY57" fmla="*/ 348424 h 446341"/>
                <a:gd name="connsiteX58" fmla="*/ 107251 w 667130"/>
                <a:gd name="connsiteY58" fmla="*/ 359664 h 446341"/>
                <a:gd name="connsiteX59" fmla="*/ 106680 w 667130"/>
                <a:gd name="connsiteY59" fmla="*/ 329279 h 446341"/>
                <a:gd name="connsiteX60" fmla="*/ 120586 w 667130"/>
                <a:gd name="connsiteY60" fmla="*/ 322326 h 446341"/>
                <a:gd name="connsiteX61" fmla="*/ 139255 w 667130"/>
                <a:gd name="connsiteY61" fmla="*/ 346234 h 446341"/>
                <a:gd name="connsiteX62" fmla="*/ 141446 w 667130"/>
                <a:gd name="connsiteY62" fmla="*/ 363855 h 446341"/>
                <a:gd name="connsiteX63" fmla="*/ 156876 w 667130"/>
                <a:gd name="connsiteY63" fmla="*/ 378714 h 446341"/>
                <a:gd name="connsiteX64" fmla="*/ 167544 w 667130"/>
                <a:gd name="connsiteY64" fmla="*/ 397383 h 446341"/>
                <a:gd name="connsiteX65" fmla="*/ 183642 w 667130"/>
                <a:gd name="connsiteY65" fmla="*/ 408051 h 446341"/>
                <a:gd name="connsiteX66" fmla="*/ 185738 w 667130"/>
                <a:gd name="connsiteY66" fmla="*/ 425577 h 446341"/>
                <a:gd name="connsiteX67" fmla="*/ 205549 w 667130"/>
                <a:gd name="connsiteY67" fmla="*/ 441008 h 446341"/>
                <a:gd name="connsiteX68" fmla="*/ 213550 w 667130"/>
                <a:gd name="connsiteY68" fmla="*/ 446342 h 446341"/>
                <a:gd name="connsiteX69" fmla="*/ 213550 w 667130"/>
                <a:gd name="connsiteY69" fmla="*/ 446342 h 446341"/>
                <a:gd name="connsiteX70" fmla="*/ 213550 w 667130"/>
                <a:gd name="connsiteY70" fmla="*/ 446342 h 44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67130" h="446341">
                  <a:moveTo>
                    <a:pt x="213550" y="446342"/>
                  </a:moveTo>
                  <a:lnTo>
                    <a:pt x="227933" y="435102"/>
                  </a:lnTo>
                  <a:lnTo>
                    <a:pt x="238030" y="423386"/>
                  </a:lnTo>
                  <a:lnTo>
                    <a:pt x="257746" y="404146"/>
                  </a:lnTo>
                  <a:lnTo>
                    <a:pt x="299275" y="383286"/>
                  </a:lnTo>
                  <a:lnTo>
                    <a:pt x="314134" y="367856"/>
                  </a:lnTo>
                  <a:lnTo>
                    <a:pt x="349282" y="328898"/>
                  </a:lnTo>
                  <a:lnTo>
                    <a:pt x="370141" y="335756"/>
                  </a:lnTo>
                  <a:lnTo>
                    <a:pt x="395668" y="304324"/>
                  </a:lnTo>
                  <a:lnTo>
                    <a:pt x="418052" y="298418"/>
                  </a:lnTo>
                  <a:lnTo>
                    <a:pt x="441484" y="283940"/>
                  </a:lnTo>
                  <a:lnTo>
                    <a:pt x="462819" y="286607"/>
                  </a:lnTo>
                  <a:lnTo>
                    <a:pt x="489966" y="276987"/>
                  </a:lnTo>
                  <a:lnTo>
                    <a:pt x="500634" y="260985"/>
                  </a:lnTo>
                  <a:lnTo>
                    <a:pt x="526256" y="264128"/>
                  </a:lnTo>
                  <a:lnTo>
                    <a:pt x="550164" y="245459"/>
                  </a:lnTo>
                  <a:lnTo>
                    <a:pt x="567785" y="243269"/>
                  </a:lnTo>
                  <a:lnTo>
                    <a:pt x="592836" y="216027"/>
                  </a:lnTo>
                  <a:lnTo>
                    <a:pt x="590645" y="198406"/>
                  </a:lnTo>
                  <a:lnTo>
                    <a:pt x="580454" y="175546"/>
                  </a:lnTo>
                  <a:lnTo>
                    <a:pt x="623602" y="141923"/>
                  </a:lnTo>
                  <a:lnTo>
                    <a:pt x="652367" y="119443"/>
                  </a:lnTo>
                  <a:lnTo>
                    <a:pt x="650176" y="101917"/>
                  </a:lnTo>
                  <a:lnTo>
                    <a:pt x="664083" y="94964"/>
                  </a:lnTo>
                  <a:lnTo>
                    <a:pt x="664559" y="56007"/>
                  </a:lnTo>
                  <a:lnTo>
                    <a:pt x="662368" y="38386"/>
                  </a:lnTo>
                  <a:lnTo>
                    <a:pt x="656463" y="16097"/>
                  </a:lnTo>
                  <a:lnTo>
                    <a:pt x="667131" y="0"/>
                  </a:lnTo>
                  <a:lnTo>
                    <a:pt x="450056" y="3524"/>
                  </a:lnTo>
                  <a:lnTo>
                    <a:pt x="404241" y="23908"/>
                  </a:lnTo>
                  <a:lnTo>
                    <a:pt x="371284" y="45815"/>
                  </a:lnTo>
                  <a:lnTo>
                    <a:pt x="329184" y="70961"/>
                  </a:lnTo>
                  <a:lnTo>
                    <a:pt x="322707" y="52768"/>
                  </a:lnTo>
                  <a:lnTo>
                    <a:pt x="299275" y="67246"/>
                  </a:lnTo>
                  <a:lnTo>
                    <a:pt x="293370" y="44863"/>
                  </a:lnTo>
                  <a:lnTo>
                    <a:pt x="267271" y="45910"/>
                  </a:lnTo>
                  <a:lnTo>
                    <a:pt x="256604" y="62008"/>
                  </a:lnTo>
                  <a:lnTo>
                    <a:pt x="183070" y="96202"/>
                  </a:lnTo>
                  <a:lnTo>
                    <a:pt x="164496" y="106870"/>
                  </a:lnTo>
                  <a:lnTo>
                    <a:pt x="139446" y="134112"/>
                  </a:lnTo>
                  <a:lnTo>
                    <a:pt x="128778" y="150114"/>
                  </a:lnTo>
                  <a:lnTo>
                    <a:pt x="125635" y="175736"/>
                  </a:lnTo>
                  <a:lnTo>
                    <a:pt x="107537" y="182118"/>
                  </a:lnTo>
                  <a:lnTo>
                    <a:pt x="84582" y="192310"/>
                  </a:lnTo>
                  <a:lnTo>
                    <a:pt x="86773" y="209836"/>
                  </a:lnTo>
                  <a:lnTo>
                    <a:pt x="65532" y="241840"/>
                  </a:lnTo>
                  <a:lnTo>
                    <a:pt x="34004" y="250984"/>
                  </a:lnTo>
                  <a:lnTo>
                    <a:pt x="7429" y="256318"/>
                  </a:lnTo>
                  <a:lnTo>
                    <a:pt x="0" y="281464"/>
                  </a:lnTo>
                  <a:lnTo>
                    <a:pt x="11716" y="291560"/>
                  </a:lnTo>
                  <a:lnTo>
                    <a:pt x="22384" y="310134"/>
                  </a:lnTo>
                  <a:lnTo>
                    <a:pt x="22955" y="340519"/>
                  </a:lnTo>
                  <a:lnTo>
                    <a:pt x="27813" y="371475"/>
                  </a:lnTo>
                  <a:lnTo>
                    <a:pt x="34290" y="389572"/>
                  </a:lnTo>
                  <a:lnTo>
                    <a:pt x="50292" y="400241"/>
                  </a:lnTo>
                  <a:lnTo>
                    <a:pt x="57150" y="379381"/>
                  </a:lnTo>
                  <a:lnTo>
                    <a:pt x="75819" y="368713"/>
                  </a:lnTo>
                  <a:lnTo>
                    <a:pt x="86963" y="348424"/>
                  </a:lnTo>
                  <a:lnTo>
                    <a:pt x="107251" y="359664"/>
                  </a:lnTo>
                  <a:lnTo>
                    <a:pt x="106680" y="329279"/>
                  </a:lnTo>
                  <a:lnTo>
                    <a:pt x="120586" y="322326"/>
                  </a:lnTo>
                  <a:lnTo>
                    <a:pt x="139255" y="346234"/>
                  </a:lnTo>
                  <a:lnTo>
                    <a:pt x="141446" y="363855"/>
                  </a:lnTo>
                  <a:lnTo>
                    <a:pt x="156876" y="378714"/>
                  </a:lnTo>
                  <a:lnTo>
                    <a:pt x="167544" y="397383"/>
                  </a:lnTo>
                  <a:lnTo>
                    <a:pt x="183642" y="408051"/>
                  </a:lnTo>
                  <a:lnTo>
                    <a:pt x="185738" y="425577"/>
                  </a:lnTo>
                  <a:lnTo>
                    <a:pt x="205549" y="441008"/>
                  </a:lnTo>
                  <a:lnTo>
                    <a:pt x="213550" y="446342"/>
                  </a:lnTo>
                  <a:lnTo>
                    <a:pt x="213550" y="446342"/>
                  </a:lnTo>
                  <a:lnTo>
                    <a:pt x="213550" y="4463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12AE578-F249-5B9F-A386-3B8C318E8227}"/>
                </a:ext>
              </a:extLst>
            </p:cNvPr>
            <p:cNvSpPr/>
            <p:nvPr/>
          </p:nvSpPr>
          <p:spPr>
            <a:xfrm>
              <a:off x="7123384" y="1036376"/>
              <a:ext cx="804399" cy="590428"/>
            </a:xfrm>
            <a:custGeom>
              <a:avLst/>
              <a:gdLst>
                <a:gd name="connsiteX0" fmla="*/ 405003 w 477678"/>
                <a:gd name="connsiteY0" fmla="*/ 350615 h 350615"/>
                <a:gd name="connsiteX1" fmla="*/ 415099 w 477678"/>
                <a:gd name="connsiteY1" fmla="*/ 338900 h 350615"/>
                <a:gd name="connsiteX2" fmla="*/ 425672 w 477678"/>
                <a:gd name="connsiteY2" fmla="*/ 288417 h 350615"/>
                <a:gd name="connsiteX3" fmla="*/ 428339 w 477678"/>
                <a:gd name="connsiteY3" fmla="*/ 267176 h 350615"/>
                <a:gd name="connsiteX4" fmla="*/ 433578 w 477678"/>
                <a:gd name="connsiteY4" fmla="*/ 224600 h 350615"/>
                <a:gd name="connsiteX5" fmla="*/ 451199 w 477678"/>
                <a:gd name="connsiteY5" fmla="*/ 222504 h 350615"/>
                <a:gd name="connsiteX6" fmla="*/ 449580 w 477678"/>
                <a:gd name="connsiteY6" fmla="*/ 200692 h 350615"/>
                <a:gd name="connsiteX7" fmla="*/ 451675 w 477678"/>
                <a:gd name="connsiteY7" fmla="*/ 183642 h 350615"/>
                <a:gd name="connsiteX8" fmla="*/ 453771 w 477678"/>
                <a:gd name="connsiteY8" fmla="*/ 166688 h 350615"/>
                <a:gd name="connsiteX9" fmla="*/ 471868 w 477678"/>
                <a:gd name="connsiteY9" fmla="*/ 160306 h 350615"/>
                <a:gd name="connsiteX10" fmla="*/ 466534 w 477678"/>
                <a:gd name="connsiteY10" fmla="*/ 133731 h 350615"/>
                <a:gd name="connsiteX11" fmla="*/ 455200 w 477678"/>
                <a:gd name="connsiteY11" fmla="*/ 119348 h 350615"/>
                <a:gd name="connsiteX12" fmla="*/ 477678 w 477678"/>
                <a:gd name="connsiteY12" fmla="*/ 113443 h 350615"/>
                <a:gd name="connsiteX13" fmla="*/ 466915 w 477678"/>
                <a:gd name="connsiteY13" fmla="*/ 94869 h 350615"/>
                <a:gd name="connsiteX14" fmla="*/ 456152 w 477678"/>
                <a:gd name="connsiteY14" fmla="*/ 76295 h 350615"/>
                <a:gd name="connsiteX15" fmla="*/ 436912 w 477678"/>
                <a:gd name="connsiteY15" fmla="*/ 56674 h 350615"/>
                <a:gd name="connsiteX16" fmla="*/ 416052 w 477678"/>
                <a:gd name="connsiteY16" fmla="*/ 49721 h 350615"/>
                <a:gd name="connsiteX17" fmla="*/ 386619 w 477678"/>
                <a:gd name="connsiteY17" fmla="*/ 41815 h 350615"/>
                <a:gd name="connsiteX18" fmla="*/ 335756 w 477678"/>
                <a:gd name="connsiteY18" fmla="*/ 31242 h 350615"/>
                <a:gd name="connsiteX19" fmla="*/ 321278 w 477678"/>
                <a:gd name="connsiteY19" fmla="*/ 42386 h 350615"/>
                <a:gd name="connsiteX20" fmla="*/ 318611 w 477678"/>
                <a:gd name="connsiteY20" fmla="*/ 29051 h 350615"/>
                <a:gd name="connsiteX21" fmla="*/ 253365 w 477678"/>
                <a:gd name="connsiteY21" fmla="*/ 29623 h 350615"/>
                <a:gd name="connsiteX22" fmla="*/ 243173 w 477678"/>
                <a:gd name="connsiteY22" fmla="*/ 6858 h 350615"/>
                <a:gd name="connsiteX23" fmla="*/ 224409 w 477678"/>
                <a:gd name="connsiteY23" fmla="*/ 17431 h 350615"/>
                <a:gd name="connsiteX24" fmla="*/ 207359 w 477678"/>
                <a:gd name="connsiteY24" fmla="*/ 15335 h 350615"/>
                <a:gd name="connsiteX25" fmla="*/ 191738 w 477678"/>
                <a:gd name="connsiteY25" fmla="*/ 476 h 350615"/>
                <a:gd name="connsiteX26" fmla="*/ 185356 w 477678"/>
                <a:gd name="connsiteY26" fmla="*/ 16954 h 350615"/>
                <a:gd name="connsiteX27" fmla="*/ 174117 w 477678"/>
                <a:gd name="connsiteY27" fmla="*/ 2572 h 350615"/>
                <a:gd name="connsiteX28" fmla="*/ 152685 w 477678"/>
                <a:gd name="connsiteY28" fmla="*/ 0 h 350615"/>
                <a:gd name="connsiteX29" fmla="*/ 146304 w 477678"/>
                <a:gd name="connsiteY29" fmla="*/ 16478 h 350615"/>
                <a:gd name="connsiteX30" fmla="*/ 128682 w 477678"/>
                <a:gd name="connsiteY30" fmla="*/ 18574 h 350615"/>
                <a:gd name="connsiteX31" fmla="*/ 110490 w 477678"/>
                <a:gd name="connsiteY31" fmla="*/ 24956 h 350615"/>
                <a:gd name="connsiteX32" fmla="*/ 112204 w 477678"/>
                <a:gd name="connsiteY32" fmla="*/ 46768 h 350615"/>
                <a:gd name="connsiteX33" fmla="*/ 101536 w 477678"/>
                <a:gd name="connsiteY33" fmla="*/ 62770 h 350615"/>
                <a:gd name="connsiteX34" fmla="*/ 94488 w 477678"/>
                <a:gd name="connsiteY34" fmla="*/ 48958 h 350615"/>
                <a:gd name="connsiteX35" fmla="*/ 73628 w 477678"/>
                <a:gd name="connsiteY35" fmla="*/ 42005 h 350615"/>
                <a:gd name="connsiteX36" fmla="*/ 71056 w 477678"/>
                <a:gd name="connsiteY36" fmla="*/ 63246 h 350615"/>
                <a:gd name="connsiteX37" fmla="*/ 86582 w 477678"/>
                <a:gd name="connsiteY37" fmla="*/ 78200 h 350615"/>
                <a:gd name="connsiteX38" fmla="*/ 83915 w 477678"/>
                <a:gd name="connsiteY38" fmla="*/ 99441 h 350615"/>
                <a:gd name="connsiteX39" fmla="*/ 57721 w 477678"/>
                <a:gd name="connsiteY39" fmla="*/ 100489 h 350615"/>
                <a:gd name="connsiteX40" fmla="*/ 64103 w 477678"/>
                <a:gd name="connsiteY40" fmla="*/ 84011 h 350615"/>
                <a:gd name="connsiteX41" fmla="*/ 53340 w 477678"/>
                <a:gd name="connsiteY41" fmla="*/ 65437 h 350615"/>
                <a:gd name="connsiteX42" fmla="*/ 34671 w 477678"/>
                <a:gd name="connsiteY42" fmla="*/ 76105 h 350615"/>
                <a:gd name="connsiteX43" fmla="*/ 40576 w 477678"/>
                <a:gd name="connsiteY43" fmla="*/ 98393 h 350615"/>
                <a:gd name="connsiteX44" fmla="*/ 51339 w 477678"/>
                <a:gd name="connsiteY44" fmla="*/ 116967 h 350615"/>
                <a:gd name="connsiteX45" fmla="*/ 38005 w 477678"/>
                <a:gd name="connsiteY45" fmla="*/ 119634 h 350615"/>
                <a:gd name="connsiteX46" fmla="*/ 22479 w 477678"/>
                <a:gd name="connsiteY46" fmla="*/ 104775 h 350615"/>
                <a:gd name="connsiteX47" fmla="*/ 0 w 477678"/>
                <a:gd name="connsiteY47" fmla="*/ 110681 h 350615"/>
                <a:gd name="connsiteX48" fmla="*/ 14478 w 477678"/>
                <a:gd name="connsiteY48" fmla="*/ 134017 h 350615"/>
                <a:gd name="connsiteX49" fmla="*/ 25241 w 477678"/>
                <a:gd name="connsiteY49" fmla="*/ 152591 h 350615"/>
                <a:gd name="connsiteX50" fmla="*/ 36004 w 477678"/>
                <a:gd name="connsiteY50" fmla="*/ 171260 h 350615"/>
                <a:gd name="connsiteX51" fmla="*/ 56864 w 477678"/>
                <a:gd name="connsiteY51" fmla="*/ 178118 h 350615"/>
                <a:gd name="connsiteX52" fmla="*/ 93250 w 477678"/>
                <a:gd name="connsiteY52" fmla="*/ 199930 h 350615"/>
                <a:gd name="connsiteX53" fmla="*/ 129730 w 477678"/>
                <a:gd name="connsiteY53" fmla="*/ 221647 h 350615"/>
                <a:gd name="connsiteX54" fmla="*/ 189166 w 477678"/>
                <a:gd name="connsiteY54" fmla="*/ 267843 h 350615"/>
                <a:gd name="connsiteX55" fmla="*/ 195643 w 477678"/>
                <a:gd name="connsiteY55" fmla="*/ 285941 h 350615"/>
                <a:gd name="connsiteX56" fmla="*/ 206883 w 477678"/>
                <a:gd name="connsiteY56" fmla="*/ 300323 h 350615"/>
                <a:gd name="connsiteX57" fmla="*/ 227838 w 477678"/>
                <a:gd name="connsiteY57" fmla="*/ 307181 h 350615"/>
                <a:gd name="connsiteX58" fmla="*/ 239077 w 477678"/>
                <a:gd name="connsiteY58" fmla="*/ 321469 h 350615"/>
                <a:gd name="connsiteX59" fmla="*/ 256698 w 477678"/>
                <a:gd name="connsiteY59" fmla="*/ 319373 h 350615"/>
                <a:gd name="connsiteX60" fmla="*/ 274891 w 477678"/>
                <a:gd name="connsiteY60" fmla="*/ 312992 h 350615"/>
                <a:gd name="connsiteX61" fmla="*/ 288226 w 477678"/>
                <a:gd name="connsiteY61" fmla="*/ 310325 h 350615"/>
                <a:gd name="connsiteX62" fmla="*/ 310134 w 477678"/>
                <a:gd name="connsiteY62" fmla="*/ 308705 h 350615"/>
                <a:gd name="connsiteX63" fmla="*/ 321469 w 477678"/>
                <a:gd name="connsiteY63" fmla="*/ 323088 h 350615"/>
                <a:gd name="connsiteX64" fmla="*/ 338518 w 477678"/>
                <a:gd name="connsiteY64" fmla="*/ 325184 h 350615"/>
                <a:gd name="connsiteX65" fmla="*/ 356235 w 477678"/>
                <a:gd name="connsiteY65" fmla="*/ 322993 h 350615"/>
                <a:gd name="connsiteX66" fmla="*/ 372808 w 477678"/>
                <a:gd name="connsiteY66" fmla="*/ 329375 h 350615"/>
                <a:gd name="connsiteX67" fmla="*/ 393668 w 477678"/>
                <a:gd name="connsiteY67" fmla="*/ 336328 h 350615"/>
                <a:gd name="connsiteX68" fmla="*/ 405003 w 477678"/>
                <a:gd name="connsiteY68" fmla="*/ 350615 h 350615"/>
                <a:gd name="connsiteX69" fmla="*/ 405003 w 477678"/>
                <a:gd name="connsiteY69" fmla="*/ 350615 h 350615"/>
                <a:gd name="connsiteX70" fmla="*/ 405003 w 477678"/>
                <a:gd name="connsiteY70" fmla="*/ 350615 h 35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77678" h="350615">
                  <a:moveTo>
                    <a:pt x="405003" y="350615"/>
                  </a:moveTo>
                  <a:lnTo>
                    <a:pt x="415099" y="338900"/>
                  </a:lnTo>
                  <a:lnTo>
                    <a:pt x="425672" y="288417"/>
                  </a:lnTo>
                  <a:lnTo>
                    <a:pt x="428339" y="267176"/>
                  </a:lnTo>
                  <a:lnTo>
                    <a:pt x="433578" y="224600"/>
                  </a:lnTo>
                  <a:lnTo>
                    <a:pt x="451199" y="222504"/>
                  </a:lnTo>
                  <a:lnTo>
                    <a:pt x="449580" y="200692"/>
                  </a:lnTo>
                  <a:lnTo>
                    <a:pt x="451675" y="183642"/>
                  </a:lnTo>
                  <a:lnTo>
                    <a:pt x="453771" y="166688"/>
                  </a:lnTo>
                  <a:lnTo>
                    <a:pt x="471868" y="160306"/>
                  </a:lnTo>
                  <a:lnTo>
                    <a:pt x="466534" y="133731"/>
                  </a:lnTo>
                  <a:lnTo>
                    <a:pt x="455200" y="119348"/>
                  </a:lnTo>
                  <a:lnTo>
                    <a:pt x="477678" y="113443"/>
                  </a:lnTo>
                  <a:lnTo>
                    <a:pt x="466915" y="94869"/>
                  </a:lnTo>
                  <a:lnTo>
                    <a:pt x="456152" y="76295"/>
                  </a:lnTo>
                  <a:lnTo>
                    <a:pt x="436912" y="56674"/>
                  </a:lnTo>
                  <a:lnTo>
                    <a:pt x="416052" y="49721"/>
                  </a:lnTo>
                  <a:lnTo>
                    <a:pt x="386619" y="41815"/>
                  </a:lnTo>
                  <a:lnTo>
                    <a:pt x="335756" y="31242"/>
                  </a:lnTo>
                  <a:lnTo>
                    <a:pt x="321278" y="42386"/>
                  </a:lnTo>
                  <a:lnTo>
                    <a:pt x="318611" y="29051"/>
                  </a:lnTo>
                  <a:lnTo>
                    <a:pt x="253365" y="29623"/>
                  </a:lnTo>
                  <a:lnTo>
                    <a:pt x="243173" y="6858"/>
                  </a:lnTo>
                  <a:lnTo>
                    <a:pt x="224409" y="17431"/>
                  </a:lnTo>
                  <a:lnTo>
                    <a:pt x="207359" y="15335"/>
                  </a:lnTo>
                  <a:lnTo>
                    <a:pt x="191738" y="476"/>
                  </a:lnTo>
                  <a:lnTo>
                    <a:pt x="185356" y="16954"/>
                  </a:lnTo>
                  <a:lnTo>
                    <a:pt x="174117" y="2572"/>
                  </a:lnTo>
                  <a:lnTo>
                    <a:pt x="152685" y="0"/>
                  </a:lnTo>
                  <a:lnTo>
                    <a:pt x="146304" y="16478"/>
                  </a:lnTo>
                  <a:lnTo>
                    <a:pt x="128682" y="18574"/>
                  </a:lnTo>
                  <a:lnTo>
                    <a:pt x="110490" y="24956"/>
                  </a:lnTo>
                  <a:lnTo>
                    <a:pt x="112204" y="46768"/>
                  </a:lnTo>
                  <a:lnTo>
                    <a:pt x="101536" y="62770"/>
                  </a:lnTo>
                  <a:lnTo>
                    <a:pt x="94488" y="48958"/>
                  </a:lnTo>
                  <a:lnTo>
                    <a:pt x="73628" y="42005"/>
                  </a:lnTo>
                  <a:lnTo>
                    <a:pt x="71056" y="63246"/>
                  </a:lnTo>
                  <a:lnTo>
                    <a:pt x="86582" y="78200"/>
                  </a:lnTo>
                  <a:lnTo>
                    <a:pt x="83915" y="99441"/>
                  </a:lnTo>
                  <a:lnTo>
                    <a:pt x="57721" y="100489"/>
                  </a:lnTo>
                  <a:lnTo>
                    <a:pt x="64103" y="84011"/>
                  </a:lnTo>
                  <a:lnTo>
                    <a:pt x="53340" y="65437"/>
                  </a:lnTo>
                  <a:lnTo>
                    <a:pt x="34671" y="76105"/>
                  </a:lnTo>
                  <a:lnTo>
                    <a:pt x="40576" y="98393"/>
                  </a:lnTo>
                  <a:lnTo>
                    <a:pt x="51339" y="116967"/>
                  </a:lnTo>
                  <a:lnTo>
                    <a:pt x="38005" y="119634"/>
                  </a:lnTo>
                  <a:lnTo>
                    <a:pt x="22479" y="104775"/>
                  </a:lnTo>
                  <a:lnTo>
                    <a:pt x="0" y="110681"/>
                  </a:lnTo>
                  <a:lnTo>
                    <a:pt x="14478" y="134017"/>
                  </a:lnTo>
                  <a:lnTo>
                    <a:pt x="25241" y="152591"/>
                  </a:lnTo>
                  <a:lnTo>
                    <a:pt x="36004" y="171260"/>
                  </a:lnTo>
                  <a:lnTo>
                    <a:pt x="56864" y="178118"/>
                  </a:lnTo>
                  <a:lnTo>
                    <a:pt x="93250" y="199930"/>
                  </a:lnTo>
                  <a:lnTo>
                    <a:pt x="129730" y="221647"/>
                  </a:lnTo>
                  <a:lnTo>
                    <a:pt x="189166" y="267843"/>
                  </a:lnTo>
                  <a:lnTo>
                    <a:pt x="195643" y="285941"/>
                  </a:lnTo>
                  <a:lnTo>
                    <a:pt x="206883" y="300323"/>
                  </a:lnTo>
                  <a:lnTo>
                    <a:pt x="227838" y="307181"/>
                  </a:lnTo>
                  <a:lnTo>
                    <a:pt x="239077" y="321469"/>
                  </a:lnTo>
                  <a:lnTo>
                    <a:pt x="256698" y="319373"/>
                  </a:lnTo>
                  <a:lnTo>
                    <a:pt x="274891" y="312992"/>
                  </a:lnTo>
                  <a:lnTo>
                    <a:pt x="288226" y="310325"/>
                  </a:lnTo>
                  <a:lnTo>
                    <a:pt x="310134" y="308705"/>
                  </a:lnTo>
                  <a:lnTo>
                    <a:pt x="321469" y="323088"/>
                  </a:lnTo>
                  <a:lnTo>
                    <a:pt x="338518" y="325184"/>
                  </a:lnTo>
                  <a:lnTo>
                    <a:pt x="356235" y="322993"/>
                  </a:lnTo>
                  <a:lnTo>
                    <a:pt x="372808" y="329375"/>
                  </a:lnTo>
                  <a:lnTo>
                    <a:pt x="393668" y="336328"/>
                  </a:lnTo>
                  <a:lnTo>
                    <a:pt x="405003" y="350615"/>
                  </a:lnTo>
                  <a:lnTo>
                    <a:pt x="405003" y="350615"/>
                  </a:lnTo>
                  <a:lnTo>
                    <a:pt x="405003" y="35061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F9564E0-A1C9-9993-661C-16FB1A330D8E}"/>
                </a:ext>
              </a:extLst>
            </p:cNvPr>
            <p:cNvSpPr/>
            <p:nvPr/>
          </p:nvSpPr>
          <p:spPr>
            <a:xfrm>
              <a:off x="9883686" y="70775"/>
              <a:ext cx="657314" cy="751146"/>
            </a:xfrm>
            <a:custGeom>
              <a:avLst/>
              <a:gdLst>
                <a:gd name="connsiteX0" fmla="*/ 104775 w 390334"/>
                <a:gd name="connsiteY0" fmla="*/ 446056 h 446055"/>
                <a:gd name="connsiteX1" fmla="*/ 122491 w 390334"/>
                <a:gd name="connsiteY1" fmla="*/ 443865 h 446055"/>
                <a:gd name="connsiteX2" fmla="*/ 140589 w 390334"/>
                <a:gd name="connsiteY2" fmla="*/ 402812 h 446055"/>
                <a:gd name="connsiteX3" fmla="*/ 150781 w 390334"/>
                <a:gd name="connsiteY3" fmla="*/ 391097 h 446055"/>
                <a:gd name="connsiteX4" fmla="*/ 164688 w 390334"/>
                <a:gd name="connsiteY4" fmla="*/ 384143 h 446055"/>
                <a:gd name="connsiteX5" fmla="*/ 184975 w 390334"/>
                <a:gd name="connsiteY5" fmla="*/ 360712 h 446055"/>
                <a:gd name="connsiteX6" fmla="*/ 195072 w 390334"/>
                <a:gd name="connsiteY6" fmla="*/ 348996 h 446055"/>
                <a:gd name="connsiteX7" fmla="*/ 213836 w 390334"/>
                <a:gd name="connsiteY7" fmla="*/ 338328 h 446055"/>
                <a:gd name="connsiteX8" fmla="*/ 232600 w 390334"/>
                <a:gd name="connsiteY8" fmla="*/ 327660 h 446055"/>
                <a:gd name="connsiteX9" fmla="*/ 250793 w 390334"/>
                <a:gd name="connsiteY9" fmla="*/ 321278 h 446055"/>
                <a:gd name="connsiteX10" fmla="*/ 262604 w 390334"/>
                <a:gd name="connsiteY10" fmla="*/ 331375 h 446055"/>
                <a:gd name="connsiteX11" fmla="*/ 278702 w 390334"/>
                <a:gd name="connsiteY11" fmla="*/ 342043 h 446055"/>
                <a:gd name="connsiteX12" fmla="*/ 300133 w 390334"/>
                <a:gd name="connsiteY12" fmla="*/ 344615 h 446055"/>
                <a:gd name="connsiteX13" fmla="*/ 318325 w 390334"/>
                <a:gd name="connsiteY13" fmla="*/ 338233 h 446055"/>
                <a:gd name="connsiteX14" fmla="*/ 334423 w 390334"/>
                <a:gd name="connsiteY14" fmla="*/ 348901 h 446055"/>
                <a:gd name="connsiteX15" fmla="*/ 328422 w 390334"/>
                <a:gd name="connsiteY15" fmla="*/ 326517 h 446055"/>
                <a:gd name="connsiteX16" fmla="*/ 321945 w 390334"/>
                <a:gd name="connsiteY16" fmla="*/ 308419 h 446055"/>
                <a:gd name="connsiteX17" fmla="*/ 314992 w 390334"/>
                <a:gd name="connsiteY17" fmla="*/ 294608 h 446055"/>
                <a:gd name="connsiteX18" fmla="*/ 317564 w 390334"/>
                <a:gd name="connsiteY18" fmla="*/ 273272 h 446055"/>
                <a:gd name="connsiteX19" fmla="*/ 306800 w 390334"/>
                <a:gd name="connsiteY19" fmla="*/ 254603 h 446055"/>
                <a:gd name="connsiteX20" fmla="*/ 321850 w 390334"/>
                <a:gd name="connsiteY20" fmla="*/ 239173 h 446055"/>
                <a:gd name="connsiteX21" fmla="*/ 323374 w 390334"/>
                <a:gd name="connsiteY21" fmla="*/ 226409 h 446055"/>
                <a:gd name="connsiteX22" fmla="*/ 329755 w 390334"/>
                <a:gd name="connsiteY22" fmla="*/ 209836 h 446055"/>
                <a:gd name="connsiteX23" fmla="*/ 336709 w 390334"/>
                <a:gd name="connsiteY23" fmla="*/ 189071 h 446055"/>
                <a:gd name="connsiteX24" fmla="*/ 347377 w 390334"/>
                <a:gd name="connsiteY24" fmla="*/ 173069 h 446055"/>
                <a:gd name="connsiteX25" fmla="*/ 345186 w 390334"/>
                <a:gd name="connsiteY25" fmla="*/ 155543 h 446055"/>
                <a:gd name="connsiteX26" fmla="*/ 343567 w 390334"/>
                <a:gd name="connsiteY26" fmla="*/ 133636 h 446055"/>
                <a:gd name="connsiteX27" fmla="*/ 341376 w 390334"/>
                <a:gd name="connsiteY27" fmla="*/ 116110 h 446055"/>
                <a:gd name="connsiteX28" fmla="*/ 334328 w 390334"/>
                <a:gd name="connsiteY28" fmla="*/ 102299 h 446055"/>
                <a:gd name="connsiteX29" fmla="*/ 344996 w 390334"/>
                <a:gd name="connsiteY29" fmla="*/ 86297 h 446055"/>
                <a:gd name="connsiteX30" fmla="*/ 351377 w 390334"/>
                <a:gd name="connsiteY30" fmla="*/ 69723 h 446055"/>
                <a:gd name="connsiteX31" fmla="*/ 362141 w 390334"/>
                <a:gd name="connsiteY31" fmla="*/ 53721 h 446055"/>
                <a:gd name="connsiteX32" fmla="*/ 359950 w 390334"/>
                <a:gd name="connsiteY32" fmla="*/ 36195 h 446055"/>
                <a:gd name="connsiteX33" fmla="*/ 375381 w 390334"/>
                <a:gd name="connsiteY33" fmla="*/ 16478 h 446055"/>
                <a:gd name="connsiteX34" fmla="*/ 390335 w 390334"/>
                <a:gd name="connsiteY34" fmla="*/ 1048 h 446055"/>
                <a:gd name="connsiteX35" fmla="*/ 346996 w 390334"/>
                <a:gd name="connsiteY35" fmla="*/ 0 h 446055"/>
                <a:gd name="connsiteX36" fmla="*/ 324993 w 390334"/>
                <a:gd name="connsiteY36" fmla="*/ 1619 h 446055"/>
                <a:gd name="connsiteX37" fmla="*/ 303086 w 390334"/>
                <a:gd name="connsiteY37" fmla="*/ 3239 h 446055"/>
                <a:gd name="connsiteX38" fmla="*/ 216313 w 390334"/>
                <a:gd name="connsiteY38" fmla="*/ 1143 h 446055"/>
                <a:gd name="connsiteX39" fmla="*/ 192786 w 390334"/>
                <a:gd name="connsiteY39" fmla="*/ 15526 h 446055"/>
                <a:gd name="connsiteX40" fmla="*/ 170783 w 390334"/>
                <a:gd name="connsiteY40" fmla="*/ 17145 h 446055"/>
                <a:gd name="connsiteX41" fmla="*/ 168688 w 390334"/>
                <a:gd name="connsiteY41" fmla="*/ 34195 h 446055"/>
                <a:gd name="connsiteX42" fmla="*/ 149923 w 390334"/>
                <a:gd name="connsiteY42" fmla="*/ 44863 h 446055"/>
                <a:gd name="connsiteX43" fmla="*/ 131731 w 390334"/>
                <a:gd name="connsiteY43" fmla="*/ 51340 h 446055"/>
                <a:gd name="connsiteX44" fmla="*/ 117348 w 390334"/>
                <a:gd name="connsiteY44" fmla="*/ 62484 h 446055"/>
                <a:gd name="connsiteX45" fmla="*/ 110966 w 390334"/>
                <a:gd name="connsiteY45" fmla="*/ 79058 h 446055"/>
                <a:gd name="connsiteX46" fmla="*/ 100299 w 390334"/>
                <a:gd name="connsiteY46" fmla="*/ 94964 h 446055"/>
                <a:gd name="connsiteX47" fmla="*/ 81534 w 390334"/>
                <a:gd name="connsiteY47" fmla="*/ 105632 h 446055"/>
                <a:gd name="connsiteX48" fmla="*/ 70866 w 390334"/>
                <a:gd name="connsiteY48" fmla="*/ 121634 h 446055"/>
                <a:gd name="connsiteX49" fmla="*/ 60198 w 390334"/>
                <a:gd name="connsiteY49" fmla="*/ 137636 h 446055"/>
                <a:gd name="connsiteX50" fmla="*/ 71438 w 390334"/>
                <a:gd name="connsiteY50" fmla="*/ 152019 h 446055"/>
                <a:gd name="connsiteX51" fmla="*/ 82201 w 390334"/>
                <a:gd name="connsiteY51" fmla="*/ 170688 h 446055"/>
                <a:gd name="connsiteX52" fmla="*/ 98298 w 390334"/>
                <a:gd name="connsiteY52" fmla="*/ 181261 h 446055"/>
                <a:gd name="connsiteX53" fmla="*/ 83915 w 390334"/>
                <a:gd name="connsiteY53" fmla="*/ 192500 h 446055"/>
                <a:gd name="connsiteX54" fmla="*/ 68961 w 390334"/>
                <a:gd name="connsiteY54" fmla="*/ 207931 h 446055"/>
                <a:gd name="connsiteX55" fmla="*/ 58198 w 390334"/>
                <a:gd name="connsiteY55" fmla="*/ 223933 h 446055"/>
                <a:gd name="connsiteX56" fmla="*/ 47530 w 390334"/>
                <a:gd name="connsiteY56" fmla="*/ 239935 h 446055"/>
                <a:gd name="connsiteX57" fmla="*/ 36862 w 390334"/>
                <a:gd name="connsiteY57" fmla="*/ 255937 h 446055"/>
                <a:gd name="connsiteX58" fmla="*/ 26194 w 390334"/>
                <a:gd name="connsiteY58" fmla="*/ 271939 h 446055"/>
                <a:gd name="connsiteX59" fmla="*/ 15050 w 390334"/>
                <a:gd name="connsiteY59" fmla="*/ 292132 h 446055"/>
                <a:gd name="connsiteX60" fmla="*/ 0 w 390334"/>
                <a:gd name="connsiteY60" fmla="*/ 307658 h 446055"/>
                <a:gd name="connsiteX61" fmla="*/ 11335 w 390334"/>
                <a:gd name="connsiteY61" fmla="*/ 321945 h 446055"/>
                <a:gd name="connsiteX62" fmla="*/ 22098 w 390334"/>
                <a:gd name="connsiteY62" fmla="*/ 340614 h 446055"/>
                <a:gd name="connsiteX63" fmla="*/ 24289 w 390334"/>
                <a:gd name="connsiteY63" fmla="*/ 358235 h 446055"/>
                <a:gd name="connsiteX64" fmla="*/ 41434 w 390334"/>
                <a:gd name="connsiteY64" fmla="*/ 360331 h 446055"/>
                <a:gd name="connsiteX65" fmla="*/ 60770 w 390334"/>
                <a:gd name="connsiteY65" fmla="*/ 380048 h 446055"/>
                <a:gd name="connsiteX66" fmla="*/ 72009 w 390334"/>
                <a:gd name="connsiteY66" fmla="*/ 394335 h 446055"/>
                <a:gd name="connsiteX67" fmla="*/ 74200 w 390334"/>
                <a:gd name="connsiteY67" fmla="*/ 411956 h 446055"/>
                <a:gd name="connsiteX68" fmla="*/ 81153 w 390334"/>
                <a:gd name="connsiteY68" fmla="*/ 425768 h 446055"/>
                <a:gd name="connsiteX69" fmla="*/ 101060 w 390334"/>
                <a:gd name="connsiteY69" fmla="*/ 441198 h 446055"/>
                <a:gd name="connsiteX70" fmla="*/ 104775 w 390334"/>
                <a:gd name="connsiteY70" fmla="*/ 446056 h 446055"/>
                <a:gd name="connsiteX71" fmla="*/ 104775 w 390334"/>
                <a:gd name="connsiteY71" fmla="*/ 446056 h 446055"/>
                <a:gd name="connsiteX72" fmla="*/ 104775 w 390334"/>
                <a:gd name="connsiteY72" fmla="*/ 446056 h 44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0334" h="446055">
                  <a:moveTo>
                    <a:pt x="104775" y="446056"/>
                  </a:moveTo>
                  <a:lnTo>
                    <a:pt x="122491" y="443865"/>
                  </a:lnTo>
                  <a:lnTo>
                    <a:pt x="140589" y="402812"/>
                  </a:lnTo>
                  <a:lnTo>
                    <a:pt x="150781" y="391097"/>
                  </a:lnTo>
                  <a:lnTo>
                    <a:pt x="164688" y="384143"/>
                  </a:lnTo>
                  <a:lnTo>
                    <a:pt x="184975" y="360712"/>
                  </a:lnTo>
                  <a:lnTo>
                    <a:pt x="195072" y="348996"/>
                  </a:lnTo>
                  <a:lnTo>
                    <a:pt x="213836" y="338328"/>
                  </a:lnTo>
                  <a:lnTo>
                    <a:pt x="232600" y="327660"/>
                  </a:lnTo>
                  <a:lnTo>
                    <a:pt x="250793" y="321278"/>
                  </a:lnTo>
                  <a:lnTo>
                    <a:pt x="262604" y="331375"/>
                  </a:lnTo>
                  <a:lnTo>
                    <a:pt x="278702" y="342043"/>
                  </a:lnTo>
                  <a:lnTo>
                    <a:pt x="300133" y="344615"/>
                  </a:lnTo>
                  <a:lnTo>
                    <a:pt x="318325" y="338233"/>
                  </a:lnTo>
                  <a:lnTo>
                    <a:pt x="334423" y="348901"/>
                  </a:lnTo>
                  <a:lnTo>
                    <a:pt x="328422" y="326517"/>
                  </a:lnTo>
                  <a:lnTo>
                    <a:pt x="321945" y="308419"/>
                  </a:lnTo>
                  <a:lnTo>
                    <a:pt x="314992" y="294608"/>
                  </a:lnTo>
                  <a:lnTo>
                    <a:pt x="317564" y="273272"/>
                  </a:lnTo>
                  <a:lnTo>
                    <a:pt x="306800" y="254603"/>
                  </a:lnTo>
                  <a:lnTo>
                    <a:pt x="321850" y="239173"/>
                  </a:lnTo>
                  <a:lnTo>
                    <a:pt x="323374" y="226409"/>
                  </a:lnTo>
                  <a:lnTo>
                    <a:pt x="329755" y="209836"/>
                  </a:lnTo>
                  <a:lnTo>
                    <a:pt x="336709" y="189071"/>
                  </a:lnTo>
                  <a:lnTo>
                    <a:pt x="347377" y="173069"/>
                  </a:lnTo>
                  <a:lnTo>
                    <a:pt x="345186" y="155543"/>
                  </a:lnTo>
                  <a:lnTo>
                    <a:pt x="343567" y="133636"/>
                  </a:lnTo>
                  <a:lnTo>
                    <a:pt x="341376" y="116110"/>
                  </a:lnTo>
                  <a:lnTo>
                    <a:pt x="334328" y="102299"/>
                  </a:lnTo>
                  <a:lnTo>
                    <a:pt x="344996" y="86297"/>
                  </a:lnTo>
                  <a:lnTo>
                    <a:pt x="351377" y="69723"/>
                  </a:lnTo>
                  <a:lnTo>
                    <a:pt x="362141" y="53721"/>
                  </a:lnTo>
                  <a:lnTo>
                    <a:pt x="359950" y="36195"/>
                  </a:lnTo>
                  <a:lnTo>
                    <a:pt x="375381" y="16478"/>
                  </a:lnTo>
                  <a:lnTo>
                    <a:pt x="390335" y="1048"/>
                  </a:lnTo>
                  <a:lnTo>
                    <a:pt x="346996" y="0"/>
                  </a:lnTo>
                  <a:lnTo>
                    <a:pt x="324993" y="1619"/>
                  </a:lnTo>
                  <a:lnTo>
                    <a:pt x="303086" y="3239"/>
                  </a:lnTo>
                  <a:lnTo>
                    <a:pt x="216313" y="1143"/>
                  </a:lnTo>
                  <a:lnTo>
                    <a:pt x="192786" y="15526"/>
                  </a:lnTo>
                  <a:lnTo>
                    <a:pt x="170783" y="17145"/>
                  </a:lnTo>
                  <a:lnTo>
                    <a:pt x="168688" y="34195"/>
                  </a:lnTo>
                  <a:lnTo>
                    <a:pt x="149923" y="44863"/>
                  </a:lnTo>
                  <a:lnTo>
                    <a:pt x="131731" y="51340"/>
                  </a:lnTo>
                  <a:lnTo>
                    <a:pt x="117348" y="62484"/>
                  </a:lnTo>
                  <a:lnTo>
                    <a:pt x="110966" y="79058"/>
                  </a:lnTo>
                  <a:lnTo>
                    <a:pt x="100299" y="94964"/>
                  </a:lnTo>
                  <a:lnTo>
                    <a:pt x="81534" y="105632"/>
                  </a:lnTo>
                  <a:lnTo>
                    <a:pt x="70866" y="121634"/>
                  </a:lnTo>
                  <a:lnTo>
                    <a:pt x="60198" y="137636"/>
                  </a:lnTo>
                  <a:lnTo>
                    <a:pt x="71438" y="152019"/>
                  </a:lnTo>
                  <a:lnTo>
                    <a:pt x="82201" y="170688"/>
                  </a:lnTo>
                  <a:lnTo>
                    <a:pt x="98298" y="181261"/>
                  </a:lnTo>
                  <a:lnTo>
                    <a:pt x="83915" y="192500"/>
                  </a:lnTo>
                  <a:lnTo>
                    <a:pt x="68961" y="207931"/>
                  </a:lnTo>
                  <a:lnTo>
                    <a:pt x="58198" y="223933"/>
                  </a:lnTo>
                  <a:lnTo>
                    <a:pt x="47530" y="239935"/>
                  </a:lnTo>
                  <a:lnTo>
                    <a:pt x="36862" y="255937"/>
                  </a:lnTo>
                  <a:lnTo>
                    <a:pt x="26194" y="271939"/>
                  </a:lnTo>
                  <a:lnTo>
                    <a:pt x="15050" y="292132"/>
                  </a:lnTo>
                  <a:lnTo>
                    <a:pt x="0" y="307658"/>
                  </a:lnTo>
                  <a:lnTo>
                    <a:pt x="11335" y="321945"/>
                  </a:lnTo>
                  <a:lnTo>
                    <a:pt x="22098" y="340614"/>
                  </a:lnTo>
                  <a:lnTo>
                    <a:pt x="24289" y="358235"/>
                  </a:lnTo>
                  <a:lnTo>
                    <a:pt x="41434" y="360331"/>
                  </a:lnTo>
                  <a:lnTo>
                    <a:pt x="60770" y="380048"/>
                  </a:lnTo>
                  <a:lnTo>
                    <a:pt x="72009" y="394335"/>
                  </a:lnTo>
                  <a:lnTo>
                    <a:pt x="74200" y="411956"/>
                  </a:lnTo>
                  <a:lnTo>
                    <a:pt x="81153" y="425768"/>
                  </a:lnTo>
                  <a:lnTo>
                    <a:pt x="101060" y="441198"/>
                  </a:lnTo>
                  <a:lnTo>
                    <a:pt x="104775" y="446056"/>
                  </a:lnTo>
                  <a:lnTo>
                    <a:pt x="104775" y="446056"/>
                  </a:lnTo>
                  <a:lnTo>
                    <a:pt x="104775" y="44605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3FCE6A0E-9D95-0E97-D658-0BD903B01B67}"/>
                </a:ext>
              </a:extLst>
            </p:cNvPr>
            <p:cNvSpPr/>
            <p:nvPr/>
          </p:nvSpPr>
          <p:spPr>
            <a:xfrm>
              <a:off x="7529833" y="692000"/>
              <a:ext cx="644162" cy="542628"/>
            </a:xfrm>
            <a:custGeom>
              <a:avLst/>
              <a:gdLst>
                <a:gd name="connsiteX0" fmla="*/ 240030 w 382524"/>
                <a:gd name="connsiteY0" fmla="*/ 322231 h 322230"/>
                <a:gd name="connsiteX1" fmla="*/ 237935 w 382524"/>
                <a:gd name="connsiteY1" fmla="*/ 304705 h 322230"/>
                <a:gd name="connsiteX2" fmla="*/ 224028 w 382524"/>
                <a:gd name="connsiteY2" fmla="*/ 277082 h 322230"/>
                <a:gd name="connsiteX3" fmla="*/ 241554 w 382524"/>
                <a:gd name="connsiteY3" fmla="*/ 274891 h 322230"/>
                <a:gd name="connsiteX4" fmla="*/ 248508 w 382524"/>
                <a:gd name="connsiteY4" fmla="*/ 254127 h 322230"/>
                <a:gd name="connsiteX5" fmla="*/ 246316 w 382524"/>
                <a:gd name="connsiteY5" fmla="*/ 236601 h 322230"/>
                <a:gd name="connsiteX6" fmla="*/ 266033 w 382524"/>
                <a:gd name="connsiteY6" fmla="*/ 252032 h 322230"/>
                <a:gd name="connsiteX7" fmla="*/ 281559 w 382524"/>
                <a:gd name="connsiteY7" fmla="*/ 266891 h 322230"/>
                <a:gd name="connsiteX8" fmla="*/ 292132 w 382524"/>
                <a:gd name="connsiteY8" fmla="*/ 250889 h 322230"/>
                <a:gd name="connsiteX9" fmla="*/ 286798 w 382524"/>
                <a:gd name="connsiteY9" fmla="*/ 224314 h 322230"/>
                <a:gd name="connsiteX10" fmla="*/ 280321 w 382524"/>
                <a:gd name="connsiteY10" fmla="*/ 206312 h 322230"/>
                <a:gd name="connsiteX11" fmla="*/ 298990 w 382524"/>
                <a:gd name="connsiteY11" fmla="*/ 195643 h 322230"/>
                <a:gd name="connsiteX12" fmla="*/ 316039 w 382524"/>
                <a:gd name="connsiteY12" fmla="*/ 197739 h 322230"/>
                <a:gd name="connsiteX13" fmla="*/ 326707 w 382524"/>
                <a:gd name="connsiteY13" fmla="*/ 181737 h 322230"/>
                <a:gd name="connsiteX14" fmla="*/ 346900 w 382524"/>
                <a:gd name="connsiteY14" fmla="*/ 158305 h 322230"/>
                <a:gd name="connsiteX15" fmla="*/ 356997 w 382524"/>
                <a:gd name="connsiteY15" fmla="*/ 146590 h 322230"/>
                <a:gd name="connsiteX16" fmla="*/ 371856 w 382524"/>
                <a:gd name="connsiteY16" fmla="*/ 131159 h 322230"/>
                <a:gd name="connsiteX17" fmla="*/ 382524 w 382524"/>
                <a:gd name="connsiteY17" fmla="*/ 115252 h 322230"/>
                <a:gd name="connsiteX18" fmla="*/ 366999 w 382524"/>
                <a:gd name="connsiteY18" fmla="*/ 100394 h 322230"/>
                <a:gd name="connsiteX19" fmla="*/ 360616 w 382524"/>
                <a:gd name="connsiteY19" fmla="*/ 82296 h 322230"/>
                <a:gd name="connsiteX20" fmla="*/ 349377 w 382524"/>
                <a:gd name="connsiteY20" fmla="*/ 67913 h 322230"/>
                <a:gd name="connsiteX21" fmla="*/ 333851 w 382524"/>
                <a:gd name="connsiteY21" fmla="*/ 53054 h 322230"/>
                <a:gd name="connsiteX22" fmla="*/ 318421 w 382524"/>
                <a:gd name="connsiteY22" fmla="*/ 38195 h 322230"/>
                <a:gd name="connsiteX23" fmla="*/ 320516 w 382524"/>
                <a:gd name="connsiteY23" fmla="*/ 21241 h 322230"/>
                <a:gd name="connsiteX24" fmla="*/ 304515 w 382524"/>
                <a:gd name="connsiteY24" fmla="*/ 10573 h 322230"/>
                <a:gd name="connsiteX25" fmla="*/ 288513 w 382524"/>
                <a:gd name="connsiteY25" fmla="*/ 0 h 322230"/>
                <a:gd name="connsiteX26" fmla="*/ 285845 w 382524"/>
                <a:gd name="connsiteY26" fmla="*/ 21241 h 322230"/>
                <a:gd name="connsiteX27" fmla="*/ 264033 w 382524"/>
                <a:gd name="connsiteY27" fmla="*/ 22860 h 322230"/>
                <a:gd name="connsiteX28" fmla="*/ 266224 w 382524"/>
                <a:gd name="connsiteY28" fmla="*/ 40386 h 322230"/>
                <a:gd name="connsiteX29" fmla="*/ 251270 w 382524"/>
                <a:gd name="connsiteY29" fmla="*/ 55817 h 322230"/>
                <a:gd name="connsiteX30" fmla="*/ 234220 w 382524"/>
                <a:gd name="connsiteY30" fmla="*/ 53721 h 322230"/>
                <a:gd name="connsiteX31" fmla="*/ 231648 w 382524"/>
                <a:gd name="connsiteY31" fmla="*/ 75057 h 322230"/>
                <a:gd name="connsiteX32" fmla="*/ 215646 w 382524"/>
                <a:gd name="connsiteY32" fmla="*/ 64389 h 322230"/>
                <a:gd name="connsiteX33" fmla="*/ 200692 w 382524"/>
                <a:gd name="connsiteY33" fmla="*/ 79820 h 322230"/>
                <a:gd name="connsiteX34" fmla="*/ 190119 w 382524"/>
                <a:gd name="connsiteY34" fmla="*/ 95822 h 322230"/>
                <a:gd name="connsiteX35" fmla="*/ 174593 w 382524"/>
                <a:gd name="connsiteY35" fmla="*/ 80963 h 322230"/>
                <a:gd name="connsiteX36" fmla="*/ 160782 w 382524"/>
                <a:gd name="connsiteY36" fmla="*/ 87821 h 322230"/>
                <a:gd name="connsiteX37" fmla="*/ 145256 w 382524"/>
                <a:gd name="connsiteY37" fmla="*/ 72962 h 322230"/>
                <a:gd name="connsiteX38" fmla="*/ 138875 w 382524"/>
                <a:gd name="connsiteY38" fmla="*/ 54959 h 322230"/>
                <a:gd name="connsiteX39" fmla="*/ 132493 w 382524"/>
                <a:gd name="connsiteY39" fmla="*/ 71438 h 322230"/>
                <a:gd name="connsiteX40" fmla="*/ 110680 w 382524"/>
                <a:gd name="connsiteY40" fmla="*/ 73057 h 322230"/>
                <a:gd name="connsiteX41" fmla="*/ 104299 w 382524"/>
                <a:gd name="connsiteY41" fmla="*/ 89535 h 322230"/>
                <a:gd name="connsiteX42" fmla="*/ 86201 w 382524"/>
                <a:gd name="connsiteY42" fmla="*/ 95917 h 322230"/>
                <a:gd name="connsiteX43" fmla="*/ 71247 w 382524"/>
                <a:gd name="connsiteY43" fmla="*/ 111347 h 322230"/>
                <a:gd name="connsiteX44" fmla="*/ 47340 w 382524"/>
                <a:gd name="connsiteY44" fmla="*/ 130016 h 322230"/>
                <a:gd name="connsiteX45" fmla="*/ 53245 w 382524"/>
                <a:gd name="connsiteY45" fmla="*/ 152305 h 322230"/>
                <a:gd name="connsiteX46" fmla="*/ 38862 w 382524"/>
                <a:gd name="connsiteY46" fmla="*/ 163544 h 322230"/>
                <a:gd name="connsiteX47" fmla="*/ 27623 w 382524"/>
                <a:gd name="connsiteY47" fmla="*/ 149162 h 322230"/>
                <a:gd name="connsiteX48" fmla="*/ 20288 w 382524"/>
                <a:gd name="connsiteY48" fmla="*/ 174212 h 322230"/>
                <a:gd name="connsiteX49" fmla="*/ 18098 w 382524"/>
                <a:gd name="connsiteY49" fmla="*/ 191167 h 322230"/>
                <a:gd name="connsiteX50" fmla="*/ 0 w 382524"/>
                <a:gd name="connsiteY50" fmla="*/ 197549 h 322230"/>
                <a:gd name="connsiteX51" fmla="*/ 12859 w 382524"/>
                <a:gd name="connsiteY51" fmla="*/ 233743 h 322230"/>
                <a:gd name="connsiteX52" fmla="*/ 60293 w 382524"/>
                <a:gd name="connsiteY52" fmla="*/ 235268 h 322230"/>
                <a:gd name="connsiteX53" fmla="*/ 76295 w 382524"/>
                <a:gd name="connsiteY53" fmla="*/ 245840 h 322230"/>
                <a:gd name="connsiteX54" fmla="*/ 94965 w 382524"/>
                <a:gd name="connsiteY54" fmla="*/ 235268 h 322230"/>
                <a:gd name="connsiteX55" fmla="*/ 137065 w 382524"/>
                <a:gd name="connsiteY55" fmla="*/ 244697 h 322230"/>
                <a:gd name="connsiteX56" fmla="*/ 174974 w 382524"/>
                <a:gd name="connsiteY56" fmla="*/ 253746 h 322230"/>
                <a:gd name="connsiteX57" fmla="*/ 195739 w 382524"/>
                <a:gd name="connsiteY57" fmla="*/ 260604 h 322230"/>
                <a:gd name="connsiteX58" fmla="*/ 206979 w 382524"/>
                <a:gd name="connsiteY58" fmla="*/ 274987 h 322230"/>
                <a:gd name="connsiteX59" fmla="*/ 225647 w 382524"/>
                <a:gd name="connsiteY59" fmla="*/ 298895 h 322230"/>
                <a:gd name="connsiteX60" fmla="*/ 236315 w 382524"/>
                <a:gd name="connsiteY60" fmla="*/ 317468 h 322230"/>
                <a:gd name="connsiteX61" fmla="*/ 240030 w 382524"/>
                <a:gd name="connsiteY61" fmla="*/ 322231 h 322230"/>
                <a:gd name="connsiteX62" fmla="*/ 240030 w 382524"/>
                <a:gd name="connsiteY62" fmla="*/ 322231 h 322230"/>
                <a:gd name="connsiteX63" fmla="*/ 240030 w 382524"/>
                <a:gd name="connsiteY63" fmla="*/ 322231 h 322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82524" h="322230">
                  <a:moveTo>
                    <a:pt x="240030" y="322231"/>
                  </a:moveTo>
                  <a:lnTo>
                    <a:pt x="237935" y="304705"/>
                  </a:lnTo>
                  <a:lnTo>
                    <a:pt x="224028" y="277082"/>
                  </a:lnTo>
                  <a:lnTo>
                    <a:pt x="241554" y="274891"/>
                  </a:lnTo>
                  <a:lnTo>
                    <a:pt x="248508" y="254127"/>
                  </a:lnTo>
                  <a:lnTo>
                    <a:pt x="246316" y="236601"/>
                  </a:lnTo>
                  <a:lnTo>
                    <a:pt x="266033" y="252032"/>
                  </a:lnTo>
                  <a:lnTo>
                    <a:pt x="281559" y="266891"/>
                  </a:lnTo>
                  <a:lnTo>
                    <a:pt x="292132" y="250889"/>
                  </a:lnTo>
                  <a:lnTo>
                    <a:pt x="286798" y="224314"/>
                  </a:lnTo>
                  <a:lnTo>
                    <a:pt x="280321" y="206312"/>
                  </a:lnTo>
                  <a:lnTo>
                    <a:pt x="298990" y="195643"/>
                  </a:lnTo>
                  <a:lnTo>
                    <a:pt x="316039" y="197739"/>
                  </a:lnTo>
                  <a:lnTo>
                    <a:pt x="326707" y="181737"/>
                  </a:lnTo>
                  <a:lnTo>
                    <a:pt x="346900" y="158305"/>
                  </a:lnTo>
                  <a:lnTo>
                    <a:pt x="356997" y="146590"/>
                  </a:lnTo>
                  <a:lnTo>
                    <a:pt x="371856" y="131159"/>
                  </a:lnTo>
                  <a:lnTo>
                    <a:pt x="382524" y="115252"/>
                  </a:lnTo>
                  <a:lnTo>
                    <a:pt x="366999" y="100394"/>
                  </a:lnTo>
                  <a:lnTo>
                    <a:pt x="360616" y="82296"/>
                  </a:lnTo>
                  <a:lnTo>
                    <a:pt x="349377" y="67913"/>
                  </a:lnTo>
                  <a:lnTo>
                    <a:pt x="333851" y="53054"/>
                  </a:lnTo>
                  <a:lnTo>
                    <a:pt x="318421" y="38195"/>
                  </a:lnTo>
                  <a:lnTo>
                    <a:pt x="320516" y="21241"/>
                  </a:lnTo>
                  <a:lnTo>
                    <a:pt x="304515" y="10573"/>
                  </a:lnTo>
                  <a:lnTo>
                    <a:pt x="288513" y="0"/>
                  </a:lnTo>
                  <a:lnTo>
                    <a:pt x="285845" y="21241"/>
                  </a:lnTo>
                  <a:lnTo>
                    <a:pt x="264033" y="22860"/>
                  </a:lnTo>
                  <a:lnTo>
                    <a:pt x="266224" y="40386"/>
                  </a:lnTo>
                  <a:lnTo>
                    <a:pt x="251270" y="55817"/>
                  </a:lnTo>
                  <a:lnTo>
                    <a:pt x="234220" y="53721"/>
                  </a:lnTo>
                  <a:lnTo>
                    <a:pt x="231648" y="75057"/>
                  </a:lnTo>
                  <a:lnTo>
                    <a:pt x="215646" y="64389"/>
                  </a:lnTo>
                  <a:lnTo>
                    <a:pt x="200692" y="79820"/>
                  </a:lnTo>
                  <a:lnTo>
                    <a:pt x="190119" y="95822"/>
                  </a:lnTo>
                  <a:lnTo>
                    <a:pt x="174593" y="80963"/>
                  </a:lnTo>
                  <a:lnTo>
                    <a:pt x="160782" y="87821"/>
                  </a:lnTo>
                  <a:lnTo>
                    <a:pt x="145256" y="72962"/>
                  </a:lnTo>
                  <a:lnTo>
                    <a:pt x="138875" y="54959"/>
                  </a:lnTo>
                  <a:lnTo>
                    <a:pt x="132493" y="71438"/>
                  </a:lnTo>
                  <a:lnTo>
                    <a:pt x="110680" y="73057"/>
                  </a:lnTo>
                  <a:lnTo>
                    <a:pt x="104299" y="89535"/>
                  </a:lnTo>
                  <a:lnTo>
                    <a:pt x="86201" y="95917"/>
                  </a:lnTo>
                  <a:lnTo>
                    <a:pt x="71247" y="111347"/>
                  </a:lnTo>
                  <a:lnTo>
                    <a:pt x="47340" y="130016"/>
                  </a:lnTo>
                  <a:lnTo>
                    <a:pt x="53245" y="152305"/>
                  </a:lnTo>
                  <a:lnTo>
                    <a:pt x="38862" y="163544"/>
                  </a:lnTo>
                  <a:lnTo>
                    <a:pt x="27623" y="149162"/>
                  </a:lnTo>
                  <a:lnTo>
                    <a:pt x="20288" y="174212"/>
                  </a:lnTo>
                  <a:lnTo>
                    <a:pt x="18098" y="191167"/>
                  </a:lnTo>
                  <a:lnTo>
                    <a:pt x="0" y="197549"/>
                  </a:lnTo>
                  <a:lnTo>
                    <a:pt x="12859" y="233743"/>
                  </a:lnTo>
                  <a:lnTo>
                    <a:pt x="60293" y="235268"/>
                  </a:lnTo>
                  <a:lnTo>
                    <a:pt x="76295" y="245840"/>
                  </a:lnTo>
                  <a:lnTo>
                    <a:pt x="94965" y="235268"/>
                  </a:lnTo>
                  <a:lnTo>
                    <a:pt x="137065" y="244697"/>
                  </a:lnTo>
                  <a:lnTo>
                    <a:pt x="174974" y="253746"/>
                  </a:lnTo>
                  <a:lnTo>
                    <a:pt x="195739" y="260604"/>
                  </a:lnTo>
                  <a:lnTo>
                    <a:pt x="206979" y="274987"/>
                  </a:lnTo>
                  <a:lnTo>
                    <a:pt x="225647" y="298895"/>
                  </a:lnTo>
                  <a:lnTo>
                    <a:pt x="236315" y="317468"/>
                  </a:lnTo>
                  <a:lnTo>
                    <a:pt x="240030" y="322231"/>
                  </a:lnTo>
                  <a:lnTo>
                    <a:pt x="240030" y="322231"/>
                  </a:lnTo>
                  <a:lnTo>
                    <a:pt x="240030" y="32223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1C7E7617-17EC-B22D-03D2-3A360BF60EBE}"/>
                </a:ext>
              </a:extLst>
            </p:cNvPr>
            <p:cNvSpPr/>
            <p:nvPr/>
          </p:nvSpPr>
          <p:spPr>
            <a:xfrm>
              <a:off x="7799625" y="1035093"/>
              <a:ext cx="684902" cy="982121"/>
            </a:xfrm>
            <a:custGeom>
              <a:avLst/>
              <a:gdLst>
                <a:gd name="connsiteX0" fmla="*/ 43529 w 406717"/>
                <a:gd name="connsiteY0" fmla="*/ 583216 h 583215"/>
                <a:gd name="connsiteX1" fmla="*/ 62199 w 406717"/>
                <a:gd name="connsiteY1" fmla="*/ 572548 h 583215"/>
                <a:gd name="connsiteX2" fmla="*/ 93155 w 406717"/>
                <a:gd name="connsiteY2" fmla="*/ 567690 h 583215"/>
                <a:gd name="connsiteX3" fmla="*/ 115062 w 406717"/>
                <a:gd name="connsiteY3" fmla="*/ 566071 h 583215"/>
                <a:gd name="connsiteX4" fmla="*/ 135255 w 406717"/>
                <a:gd name="connsiteY4" fmla="*/ 542449 h 583215"/>
                <a:gd name="connsiteX5" fmla="*/ 149638 w 406717"/>
                <a:gd name="connsiteY5" fmla="*/ 531209 h 583215"/>
                <a:gd name="connsiteX6" fmla="*/ 177451 w 406717"/>
                <a:gd name="connsiteY6" fmla="*/ 517303 h 583215"/>
                <a:gd name="connsiteX7" fmla="*/ 195549 w 406717"/>
                <a:gd name="connsiteY7" fmla="*/ 510826 h 583215"/>
                <a:gd name="connsiteX8" fmla="*/ 214217 w 406717"/>
                <a:gd name="connsiteY8" fmla="*/ 500158 h 583215"/>
                <a:gd name="connsiteX9" fmla="*/ 233458 w 406717"/>
                <a:gd name="connsiteY9" fmla="*/ 485108 h 583215"/>
                <a:gd name="connsiteX10" fmla="*/ 259556 w 406717"/>
                <a:gd name="connsiteY10" fmla="*/ 483965 h 583215"/>
                <a:gd name="connsiteX11" fmla="*/ 288893 w 406717"/>
                <a:gd name="connsiteY11" fmla="*/ 491966 h 583215"/>
                <a:gd name="connsiteX12" fmla="*/ 306038 w 406717"/>
                <a:gd name="connsiteY12" fmla="*/ 494062 h 583215"/>
                <a:gd name="connsiteX13" fmla="*/ 327374 w 406717"/>
                <a:gd name="connsiteY13" fmla="*/ 496729 h 583215"/>
                <a:gd name="connsiteX14" fmla="*/ 341757 w 406717"/>
                <a:gd name="connsiteY14" fmla="*/ 485489 h 583215"/>
                <a:gd name="connsiteX15" fmla="*/ 359283 w 406717"/>
                <a:gd name="connsiteY15" fmla="*/ 448532 h 583215"/>
                <a:gd name="connsiteX16" fmla="*/ 373761 w 406717"/>
                <a:gd name="connsiteY16" fmla="*/ 437293 h 583215"/>
                <a:gd name="connsiteX17" fmla="*/ 393478 w 406717"/>
                <a:gd name="connsiteY17" fmla="*/ 418052 h 583215"/>
                <a:gd name="connsiteX18" fmla="*/ 392335 w 406717"/>
                <a:gd name="connsiteY18" fmla="*/ 391859 h 583215"/>
                <a:gd name="connsiteX19" fmla="*/ 406718 w 406717"/>
                <a:gd name="connsiteY19" fmla="*/ 380619 h 583215"/>
                <a:gd name="connsiteX20" fmla="*/ 406146 w 406717"/>
                <a:gd name="connsiteY20" fmla="*/ 350139 h 583215"/>
                <a:gd name="connsiteX21" fmla="*/ 399765 w 406717"/>
                <a:gd name="connsiteY21" fmla="*/ 331946 h 583215"/>
                <a:gd name="connsiteX22" fmla="*/ 397573 w 406717"/>
                <a:gd name="connsiteY22" fmla="*/ 314325 h 583215"/>
                <a:gd name="connsiteX23" fmla="*/ 403956 w 406717"/>
                <a:gd name="connsiteY23" fmla="*/ 297751 h 583215"/>
                <a:gd name="connsiteX24" fmla="*/ 371856 w 406717"/>
                <a:gd name="connsiteY24" fmla="*/ 241744 h 583215"/>
                <a:gd name="connsiteX25" fmla="*/ 353092 w 406717"/>
                <a:gd name="connsiteY25" fmla="*/ 217646 h 583215"/>
                <a:gd name="connsiteX26" fmla="*/ 279940 w 406717"/>
                <a:gd name="connsiteY26" fmla="*/ 143542 h 583215"/>
                <a:gd name="connsiteX27" fmla="*/ 256413 w 406717"/>
                <a:gd name="connsiteY27" fmla="*/ 123253 h 583215"/>
                <a:gd name="connsiteX28" fmla="*/ 241935 w 406717"/>
                <a:gd name="connsiteY28" fmla="*/ 99727 h 583215"/>
                <a:gd name="connsiteX29" fmla="*/ 225933 w 406717"/>
                <a:gd name="connsiteY29" fmla="*/ 89059 h 583215"/>
                <a:gd name="connsiteX30" fmla="*/ 205645 w 406717"/>
                <a:gd name="connsiteY30" fmla="*/ 77914 h 583215"/>
                <a:gd name="connsiteX31" fmla="*/ 188023 w 406717"/>
                <a:gd name="connsiteY31" fmla="*/ 80105 h 583215"/>
                <a:gd name="connsiteX32" fmla="*/ 176784 w 406717"/>
                <a:gd name="connsiteY32" fmla="*/ 65627 h 583215"/>
                <a:gd name="connsiteX33" fmla="*/ 154305 w 406717"/>
                <a:gd name="connsiteY33" fmla="*/ 36862 h 583215"/>
                <a:gd name="connsiteX34" fmla="*/ 134588 w 406717"/>
                <a:gd name="connsiteY34" fmla="*/ 21431 h 583215"/>
                <a:gd name="connsiteX35" fmla="*/ 137160 w 406717"/>
                <a:gd name="connsiteY35" fmla="*/ 0 h 583215"/>
                <a:gd name="connsiteX36" fmla="*/ 119634 w 406717"/>
                <a:gd name="connsiteY36" fmla="*/ 2191 h 583215"/>
                <a:gd name="connsiteX37" fmla="*/ 126016 w 406717"/>
                <a:gd name="connsiteY37" fmla="*/ 20288 h 583215"/>
                <a:gd name="connsiteX38" fmla="*/ 130302 w 406717"/>
                <a:gd name="connsiteY38" fmla="*/ 55626 h 583215"/>
                <a:gd name="connsiteX39" fmla="*/ 112681 w 406717"/>
                <a:gd name="connsiteY39" fmla="*/ 57721 h 583215"/>
                <a:gd name="connsiteX40" fmla="*/ 85440 w 406717"/>
                <a:gd name="connsiteY40" fmla="*/ 32671 h 583215"/>
                <a:gd name="connsiteX41" fmla="*/ 87059 w 406717"/>
                <a:gd name="connsiteY41" fmla="*/ 54578 h 583215"/>
                <a:gd name="connsiteX42" fmla="*/ 64675 w 406717"/>
                <a:gd name="connsiteY42" fmla="*/ 60484 h 583215"/>
                <a:gd name="connsiteX43" fmla="*/ 84487 w 406717"/>
                <a:gd name="connsiteY43" fmla="*/ 110680 h 583215"/>
                <a:gd name="connsiteX44" fmla="*/ 58388 w 406717"/>
                <a:gd name="connsiteY44" fmla="*/ 111823 h 583215"/>
                <a:gd name="connsiteX45" fmla="*/ 63246 w 406717"/>
                <a:gd name="connsiteY45" fmla="*/ 142875 h 583215"/>
                <a:gd name="connsiteX46" fmla="*/ 64865 w 406717"/>
                <a:gd name="connsiteY46" fmla="*/ 164782 h 583215"/>
                <a:gd name="connsiteX47" fmla="*/ 49911 w 406717"/>
                <a:gd name="connsiteY47" fmla="*/ 180308 h 583215"/>
                <a:gd name="connsiteX48" fmla="*/ 47244 w 406717"/>
                <a:gd name="connsiteY48" fmla="*/ 201644 h 583215"/>
                <a:gd name="connsiteX49" fmla="*/ 53150 w 406717"/>
                <a:gd name="connsiteY49" fmla="*/ 224123 h 583215"/>
                <a:gd name="connsiteX50" fmla="*/ 32861 w 406717"/>
                <a:gd name="connsiteY50" fmla="*/ 212884 h 583215"/>
                <a:gd name="connsiteX51" fmla="*/ 26575 w 406717"/>
                <a:gd name="connsiteY51" fmla="*/ 264223 h 583215"/>
                <a:gd name="connsiteX52" fmla="*/ 17621 w 406717"/>
                <a:gd name="connsiteY52" fmla="*/ 336899 h 583215"/>
                <a:gd name="connsiteX53" fmla="*/ 6953 w 406717"/>
                <a:gd name="connsiteY53" fmla="*/ 352996 h 583215"/>
                <a:gd name="connsiteX54" fmla="*/ 0 w 406717"/>
                <a:gd name="connsiteY54" fmla="*/ 373856 h 583215"/>
                <a:gd name="connsiteX55" fmla="*/ 15526 w 406717"/>
                <a:gd name="connsiteY55" fmla="*/ 388715 h 583215"/>
                <a:gd name="connsiteX56" fmla="*/ 21907 w 406717"/>
                <a:gd name="connsiteY56" fmla="*/ 406908 h 583215"/>
                <a:gd name="connsiteX57" fmla="*/ 28384 w 406717"/>
                <a:gd name="connsiteY57" fmla="*/ 425101 h 583215"/>
                <a:gd name="connsiteX58" fmla="*/ 39624 w 406717"/>
                <a:gd name="connsiteY58" fmla="*/ 439484 h 583215"/>
                <a:gd name="connsiteX59" fmla="*/ 33242 w 406717"/>
                <a:gd name="connsiteY59" fmla="*/ 456057 h 583215"/>
                <a:gd name="connsiteX60" fmla="*/ 31147 w 406717"/>
                <a:gd name="connsiteY60" fmla="*/ 473202 h 583215"/>
                <a:gd name="connsiteX61" fmla="*/ 28480 w 406717"/>
                <a:gd name="connsiteY61" fmla="*/ 494538 h 583215"/>
                <a:gd name="connsiteX62" fmla="*/ 39719 w 406717"/>
                <a:gd name="connsiteY62" fmla="*/ 508921 h 583215"/>
                <a:gd name="connsiteX63" fmla="*/ 32290 w 406717"/>
                <a:gd name="connsiteY63" fmla="*/ 534067 h 583215"/>
                <a:gd name="connsiteX64" fmla="*/ 33338 w 406717"/>
                <a:gd name="connsiteY64" fmla="*/ 560260 h 583215"/>
                <a:gd name="connsiteX65" fmla="*/ 39243 w 406717"/>
                <a:gd name="connsiteY65" fmla="*/ 582739 h 583215"/>
                <a:gd name="connsiteX66" fmla="*/ 43529 w 406717"/>
                <a:gd name="connsiteY66" fmla="*/ 583216 h 583215"/>
                <a:gd name="connsiteX67" fmla="*/ 43529 w 406717"/>
                <a:gd name="connsiteY67" fmla="*/ 583216 h 583215"/>
                <a:gd name="connsiteX68" fmla="*/ 43529 w 406717"/>
                <a:gd name="connsiteY68" fmla="*/ 583216 h 58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06717" h="583215">
                  <a:moveTo>
                    <a:pt x="43529" y="583216"/>
                  </a:moveTo>
                  <a:lnTo>
                    <a:pt x="62199" y="572548"/>
                  </a:lnTo>
                  <a:lnTo>
                    <a:pt x="93155" y="567690"/>
                  </a:lnTo>
                  <a:lnTo>
                    <a:pt x="115062" y="566071"/>
                  </a:lnTo>
                  <a:lnTo>
                    <a:pt x="135255" y="542449"/>
                  </a:lnTo>
                  <a:lnTo>
                    <a:pt x="149638" y="531209"/>
                  </a:lnTo>
                  <a:lnTo>
                    <a:pt x="177451" y="517303"/>
                  </a:lnTo>
                  <a:lnTo>
                    <a:pt x="195549" y="510826"/>
                  </a:lnTo>
                  <a:lnTo>
                    <a:pt x="214217" y="500158"/>
                  </a:lnTo>
                  <a:lnTo>
                    <a:pt x="233458" y="485108"/>
                  </a:lnTo>
                  <a:lnTo>
                    <a:pt x="259556" y="483965"/>
                  </a:lnTo>
                  <a:lnTo>
                    <a:pt x="288893" y="491966"/>
                  </a:lnTo>
                  <a:lnTo>
                    <a:pt x="306038" y="494062"/>
                  </a:lnTo>
                  <a:lnTo>
                    <a:pt x="327374" y="496729"/>
                  </a:lnTo>
                  <a:lnTo>
                    <a:pt x="341757" y="485489"/>
                  </a:lnTo>
                  <a:lnTo>
                    <a:pt x="359283" y="448532"/>
                  </a:lnTo>
                  <a:lnTo>
                    <a:pt x="373761" y="437293"/>
                  </a:lnTo>
                  <a:lnTo>
                    <a:pt x="393478" y="418052"/>
                  </a:lnTo>
                  <a:lnTo>
                    <a:pt x="392335" y="391859"/>
                  </a:lnTo>
                  <a:lnTo>
                    <a:pt x="406718" y="380619"/>
                  </a:lnTo>
                  <a:lnTo>
                    <a:pt x="406146" y="350139"/>
                  </a:lnTo>
                  <a:lnTo>
                    <a:pt x="399765" y="331946"/>
                  </a:lnTo>
                  <a:lnTo>
                    <a:pt x="397573" y="314325"/>
                  </a:lnTo>
                  <a:lnTo>
                    <a:pt x="403956" y="297751"/>
                  </a:lnTo>
                  <a:lnTo>
                    <a:pt x="371856" y="241744"/>
                  </a:lnTo>
                  <a:lnTo>
                    <a:pt x="353092" y="217646"/>
                  </a:lnTo>
                  <a:lnTo>
                    <a:pt x="279940" y="143542"/>
                  </a:lnTo>
                  <a:lnTo>
                    <a:pt x="256413" y="123253"/>
                  </a:lnTo>
                  <a:lnTo>
                    <a:pt x="241935" y="99727"/>
                  </a:lnTo>
                  <a:lnTo>
                    <a:pt x="225933" y="89059"/>
                  </a:lnTo>
                  <a:lnTo>
                    <a:pt x="205645" y="77914"/>
                  </a:lnTo>
                  <a:lnTo>
                    <a:pt x="188023" y="80105"/>
                  </a:lnTo>
                  <a:lnTo>
                    <a:pt x="176784" y="65627"/>
                  </a:lnTo>
                  <a:lnTo>
                    <a:pt x="154305" y="36862"/>
                  </a:lnTo>
                  <a:lnTo>
                    <a:pt x="134588" y="21431"/>
                  </a:lnTo>
                  <a:lnTo>
                    <a:pt x="137160" y="0"/>
                  </a:lnTo>
                  <a:lnTo>
                    <a:pt x="119634" y="2191"/>
                  </a:lnTo>
                  <a:lnTo>
                    <a:pt x="126016" y="20288"/>
                  </a:lnTo>
                  <a:lnTo>
                    <a:pt x="130302" y="55626"/>
                  </a:lnTo>
                  <a:lnTo>
                    <a:pt x="112681" y="57721"/>
                  </a:lnTo>
                  <a:lnTo>
                    <a:pt x="85440" y="32671"/>
                  </a:lnTo>
                  <a:lnTo>
                    <a:pt x="87059" y="54578"/>
                  </a:lnTo>
                  <a:lnTo>
                    <a:pt x="64675" y="60484"/>
                  </a:lnTo>
                  <a:lnTo>
                    <a:pt x="84487" y="110680"/>
                  </a:lnTo>
                  <a:lnTo>
                    <a:pt x="58388" y="111823"/>
                  </a:lnTo>
                  <a:lnTo>
                    <a:pt x="63246" y="142875"/>
                  </a:lnTo>
                  <a:lnTo>
                    <a:pt x="64865" y="164782"/>
                  </a:lnTo>
                  <a:lnTo>
                    <a:pt x="49911" y="180308"/>
                  </a:lnTo>
                  <a:lnTo>
                    <a:pt x="47244" y="201644"/>
                  </a:lnTo>
                  <a:lnTo>
                    <a:pt x="53150" y="224123"/>
                  </a:lnTo>
                  <a:lnTo>
                    <a:pt x="32861" y="212884"/>
                  </a:lnTo>
                  <a:lnTo>
                    <a:pt x="26575" y="264223"/>
                  </a:lnTo>
                  <a:lnTo>
                    <a:pt x="17621" y="336899"/>
                  </a:lnTo>
                  <a:lnTo>
                    <a:pt x="6953" y="352996"/>
                  </a:lnTo>
                  <a:lnTo>
                    <a:pt x="0" y="373856"/>
                  </a:lnTo>
                  <a:lnTo>
                    <a:pt x="15526" y="388715"/>
                  </a:lnTo>
                  <a:lnTo>
                    <a:pt x="21907" y="406908"/>
                  </a:lnTo>
                  <a:lnTo>
                    <a:pt x="28384" y="425101"/>
                  </a:lnTo>
                  <a:lnTo>
                    <a:pt x="39624" y="439484"/>
                  </a:lnTo>
                  <a:lnTo>
                    <a:pt x="33242" y="456057"/>
                  </a:lnTo>
                  <a:lnTo>
                    <a:pt x="31147" y="473202"/>
                  </a:lnTo>
                  <a:lnTo>
                    <a:pt x="28480" y="494538"/>
                  </a:lnTo>
                  <a:lnTo>
                    <a:pt x="39719" y="508921"/>
                  </a:lnTo>
                  <a:lnTo>
                    <a:pt x="32290" y="534067"/>
                  </a:lnTo>
                  <a:lnTo>
                    <a:pt x="33338" y="560260"/>
                  </a:lnTo>
                  <a:lnTo>
                    <a:pt x="39243" y="582739"/>
                  </a:lnTo>
                  <a:lnTo>
                    <a:pt x="43529" y="583216"/>
                  </a:lnTo>
                  <a:lnTo>
                    <a:pt x="43529" y="583216"/>
                  </a:lnTo>
                  <a:lnTo>
                    <a:pt x="43529" y="5832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295" name="GREY4">
            <a:extLst>
              <a:ext uri="{FF2B5EF4-FFF2-40B4-BE49-F238E27FC236}">
                <a16:creationId xmlns:a16="http://schemas.microsoft.com/office/drawing/2014/main" id="{F26930C3-0DE1-8A8C-78E9-89BD00D94CC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>
            <a:off x="12223313" y="-12418332"/>
            <a:ext cx="29577829" cy="39589075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6" name="GREY3">
            <a:extLst>
              <a:ext uri="{FF2B5EF4-FFF2-40B4-BE49-F238E27FC236}">
                <a16:creationId xmlns:a16="http://schemas.microsoft.com/office/drawing/2014/main" id="{34307D9B-5F89-DEF5-44A8-C4DA0AC38EF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5036800" y="-10179399"/>
            <a:ext cx="15036800" cy="303022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7" name="GREY2">
            <a:extLst>
              <a:ext uri="{FF2B5EF4-FFF2-40B4-BE49-F238E27FC236}">
                <a16:creationId xmlns:a16="http://schemas.microsoft.com/office/drawing/2014/main" id="{C5692B10-9836-9AA7-94E1-FF55D83DE24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 flipV="1">
            <a:off x="-5765800" y="-13264800"/>
            <a:ext cx="26289000" cy="13264801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8" name="GREY1">
            <a:extLst>
              <a:ext uri="{FF2B5EF4-FFF2-40B4-BE49-F238E27FC236}">
                <a16:creationId xmlns:a16="http://schemas.microsoft.com/office/drawing/2014/main" id="{0A7673C8-2F1D-1FAB-422B-C5D86E89E3C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1299371" y="6857999"/>
            <a:ext cx="31822571" cy="17913349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1299" name="Key County zones" descr="A map of the state of tennessee&#10;&#10;Description automatically generated" hidden="1">
            <a:extLst>
              <a:ext uri="{FF2B5EF4-FFF2-40B4-BE49-F238E27FC236}">
                <a16:creationId xmlns:a16="http://schemas.microsoft.com/office/drawing/2014/main" id="{4216C1EF-2A47-7A22-AC81-6D9210911A44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724" t="39958" r="41239" b="17829"/>
          <a:stretch/>
        </p:blipFill>
        <p:spPr bwMode="auto">
          <a:xfrm>
            <a:off x="12770363" y="2158495"/>
            <a:ext cx="2920621" cy="22154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2" name="Picture 2" descr="C:\Documents and Settings\bthomp1\Desktop\Jobs\11-06-09 - Baxter - Barrett\Graphics\baxter - background.png">
            <a:extLst>
              <a:ext uri="{FF2B5EF4-FFF2-40B4-BE49-F238E27FC236}">
                <a16:creationId xmlns:a16="http://schemas.microsoft.com/office/drawing/2014/main" id="{F795D978-3AC8-2507-B487-B95E4866425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/>
          <a:srcRect t="97269" r="4163"/>
          <a:stretch/>
        </p:blipFill>
        <p:spPr bwMode="auto">
          <a:xfrm>
            <a:off x="0" y="6670676"/>
            <a:ext cx="11696700" cy="187325"/>
          </a:xfrm>
          <a:prstGeom prst="rect">
            <a:avLst/>
          </a:prstGeom>
          <a:noFill/>
          <a:ln w="9525">
            <a:noFill/>
            <a:miter lim="800000"/>
          </a:ln>
        </p:spPr>
      </p:pic>
    </p:spTree>
    <p:extLst>
      <p:ext uri="{BB962C8B-B14F-4D97-AF65-F5344CB8AC3E}">
        <p14:creationId xmlns:p14="http://schemas.microsoft.com/office/powerpoint/2010/main" val="3270917529"/>
      </p:ext>
    </p:extLst>
  </p:cSld>
  <p:clrMapOvr>
    <a:masterClrMapping/>
  </p:clrMapOvr>
  <p:transition/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Counties Zoom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4" name="Group 1313">
            <a:extLst>
              <a:ext uri="{FF2B5EF4-FFF2-40B4-BE49-F238E27FC236}">
                <a16:creationId xmlns:a16="http://schemas.microsoft.com/office/drawing/2014/main" id="{D2412DDE-7F6E-29C9-6753-36A64D8C9FD2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-22178054" y="-18507246"/>
            <a:ext cx="66579417" cy="46801212"/>
            <a:chOff x="-11913636" y="-9962750"/>
            <a:chExt cx="41134220" cy="28914814"/>
          </a:xfrm>
        </p:grpSpPr>
        <p:pic>
          <p:nvPicPr>
            <p:cNvPr id="2" name="Map Zoom0">
              <a:extLst>
                <a:ext uri="{FF2B5EF4-FFF2-40B4-BE49-F238E27FC236}">
                  <a16:creationId xmlns:a16="http://schemas.microsoft.com/office/drawing/2014/main" id="{8FCADC82-5C77-3DA0-5130-6D0B5A82A94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rcRect l="19620" t="29151" r="38527" b="34777"/>
            <a:stretch/>
          </p:blipFill>
          <p:spPr>
            <a:xfrm>
              <a:off x="1788451" y="2006635"/>
              <a:ext cx="7532484" cy="3645326"/>
            </a:xfrm>
            <a:prstGeom prst="rect">
              <a:avLst/>
            </a:prstGeom>
          </p:spPr>
        </p:pic>
        <p:grpSp>
          <p:nvGrpSpPr>
            <p:cNvPr id="1017" name="Group 1016">
              <a:extLst>
                <a:ext uri="{FF2B5EF4-FFF2-40B4-BE49-F238E27FC236}">
                  <a16:creationId xmlns:a16="http://schemas.microsoft.com/office/drawing/2014/main" id="{CF938141-9AF8-EE2E-C5FB-ACCE75A4964D}"/>
                </a:ext>
              </a:extLst>
            </p:cNvPr>
            <p:cNvGrpSpPr>
              <a:grpSpLocks/>
            </p:cNvGrpSpPr>
            <p:nvPr userDrawn="1"/>
          </p:nvGrpSpPr>
          <p:grpSpPr>
            <a:xfrm>
              <a:off x="-11913636" y="-9962750"/>
              <a:ext cx="41134220" cy="28914814"/>
              <a:chOff x="16498359" y="-100541"/>
              <a:chExt cx="7834313" cy="5507038"/>
            </a:xfrm>
          </p:grpSpPr>
          <p:sp>
            <p:nvSpPr>
              <p:cNvPr id="971" name="Freeform 5">
                <a:extLst>
                  <a:ext uri="{FF2B5EF4-FFF2-40B4-BE49-F238E27FC236}">
                    <a16:creationId xmlns:a16="http://schemas.microsoft.com/office/drawing/2014/main" id="{A6A2BFED-A46C-F393-E39A-CD1B254AB46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540009" y="2615672"/>
                <a:ext cx="2332037" cy="2724150"/>
              </a:xfrm>
              <a:custGeom>
                <a:avLst/>
                <a:gdLst>
                  <a:gd name="T0" fmla="*/ 1117 w 1469"/>
                  <a:gd name="T1" fmla="*/ 1668 h 1716"/>
                  <a:gd name="T2" fmla="*/ 1103 w 1469"/>
                  <a:gd name="T3" fmla="*/ 1604 h 1716"/>
                  <a:gd name="T4" fmla="*/ 1126 w 1469"/>
                  <a:gd name="T5" fmla="*/ 1561 h 1716"/>
                  <a:gd name="T6" fmla="*/ 1183 w 1469"/>
                  <a:gd name="T7" fmla="*/ 1557 h 1716"/>
                  <a:gd name="T8" fmla="*/ 1236 w 1469"/>
                  <a:gd name="T9" fmla="*/ 1576 h 1716"/>
                  <a:gd name="T10" fmla="*/ 1295 w 1469"/>
                  <a:gd name="T11" fmla="*/ 1582 h 1716"/>
                  <a:gd name="T12" fmla="*/ 1303 w 1469"/>
                  <a:gd name="T13" fmla="*/ 1481 h 1716"/>
                  <a:gd name="T14" fmla="*/ 1279 w 1469"/>
                  <a:gd name="T15" fmla="*/ 1491 h 1716"/>
                  <a:gd name="T16" fmla="*/ 1274 w 1469"/>
                  <a:gd name="T17" fmla="*/ 1484 h 1716"/>
                  <a:gd name="T18" fmla="*/ 1306 w 1469"/>
                  <a:gd name="T19" fmla="*/ 1445 h 1716"/>
                  <a:gd name="T20" fmla="*/ 1265 w 1469"/>
                  <a:gd name="T21" fmla="*/ 1405 h 1716"/>
                  <a:gd name="T22" fmla="*/ 1301 w 1469"/>
                  <a:gd name="T23" fmla="*/ 1423 h 1716"/>
                  <a:gd name="T24" fmla="*/ 1340 w 1469"/>
                  <a:gd name="T25" fmla="*/ 1362 h 1716"/>
                  <a:gd name="T26" fmla="*/ 1332 w 1469"/>
                  <a:gd name="T27" fmla="*/ 1326 h 1716"/>
                  <a:gd name="T28" fmla="*/ 1362 w 1469"/>
                  <a:gd name="T29" fmla="*/ 1296 h 1716"/>
                  <a:gd name="T30" fmla="*/ 1344 w 1469"/>
                  <a:gd name="T31" fmla="*/ 1279 h 1716"/>
                  <a:gd name="T32" fmla="*/ 1362 w 1469"/>
                  <a:gd name="T33" fmla="*/ 1243 h 1716"/>
                  <a:gd name="T34" fmla="*/ 1364 w 1469"/>
                  <a:gd name="T35" fmla="*/ 1218 h 1716"/>
                  <a:gd name="T36" fmla="*/ 1376 w 1469"/>
                  <a:gd name="T37" fmla="*/ 1193 h 1716"/>
                  <a:gd name="T38" fmla="*/ 1388 w 1469"/>
                  <a:gd name="T39" fmla="*/ 1150 h 1716"/>
                  <a:gd name="T40" fmla="*/ 1422 w 1469"/>
                  <a:gd name="T41" fmla="*/ 1147 h 1716"/>
                  <a:gd name="T42" fmla="*/ 1421 w 1469"/>
                  <a:gd name="T43" fmla="*/ 1102 h 1716"/>
                  <a:gd name="T44" fmla="*/ 1464 w 1469"/>
                  <a:gd name="T45" fmla="*/ 1099 h 1716"/>
                  <a:gd name="T46" fmla="*/ 1414 w 1469"/>
                  <a:gd name="T47" fmla="*/ 1062 h 1716"/>
                  <a:gd name="T48" fmla="*/ 1376 w 1469"/>
                  <a:gd name="T49" fmla="*/ 1022 h 1716"/>
                  <a:gd name="T50" fmla="*/ 1362 w 1469"/>
                  <a:gd name="T51" fmla="*/ 966 h 1716"/>
                  <a:gd name="T52" fmla="*/ 1339 w 1469"/>
                  <a:gd name="T53" fmla="*/ 910 h 1716"/>
                  <a:gd name="T54" fmla="*/ 1291 w 1469"/>
                  <a:gd name="T55" fmla="*/ 882 h 1716"/>
                  <a:gd name="T56" fmla="*/ 1278 w 1469"/>
                  <a:gd name="T57" fmla="*/ 812 h 1716"/>
                  <a:gd name="T58" fmla="*/ 1256 w 1469"/>
                  <a:gd name="T59" fmla="*/ 761 h 1716"/>
                  <a:gd name="T60" fmla="*/ 1215 w 1469"/>
                  <a:gd name="T61" fmla="*/ 700 h 1716"/>
                  <a:gd name="T62" fmla="*/ 1155 w 1469"/>
                  <a:gd name="T63" fmla="*/ 657 h 1716"/>
                  <a:gd name="T64" fmla="*/ 1124 w 1469"/>
                  <a:gd name="T65" fmla="*/ 614 h 1716"/>
                  <a:gd name="T66" fmla="*/ 1116 w 1469"/>
                  <a:gd name="T67" fmla="*/ 564 h 1716"/>
                  <a:gd name="T68" fmla="*/ 1046 w 1469"/>
                  <a:gd name="T69" fmla="*/ 515 h 1716"/>
                  <a:gd name="T70" fmla="*/ 1010 w 1469"/>
                  <a:gd name="T71" fmla="*/ 453 h 1716"/>
                  <a:gd name="T72" fmla="*/ 927 w 1469"/>
                  <a:gd name="T73" fmla="*/ 390 h 1716"/>
                  <a:gd name="T74" fmla="*/ 872 w 1469"/>
                  <a:gd name="T75" fmla="*/ 316 h 1716"/>
                  <a:gd name="T76" fmla="*/ 839 w 1469"/>
                  <a:gd name="T77" fmla="*/ 240 h 1716"/>
                  <a:gd name="T78" fmla="*/ 789 w 1469"/>
                  <a:gd name="T79" fmla="*/ 193 h 1716"/>
                  <a:gd name="T80" fmla="*/ 747 w 1469"/>
                  <a:gd name="T81" fmla="*/ 165 h 1716"/>
                  <a:gd name="T82" fmla="*/ 698 w 1469"/>
                  <a:gd name="T83" fmla="*/ 131 h 1716"/>
                  <a:gd name="T84" fmla="*/ 689 w 1469"/>
                  <a:gd name="T85" fmla="*/ 73 h 1716"/>
                  <a:gd name="T86" fmla="*/ 730 w 1469"/>
                  <a:gd name="T87" fmla="*/ 30 h 1716"/>
                  <a:gd name="T88" fmla="*/ 596 w 1469"/>
                  <a:gd name="T89" fmla="*/ 3 h 1716"/>
                  <a:gd name="T90" fmla="*/ 32 w 1469"/>
                  <a:gd name="T91" fmla="*/ 228 h 1716"/>
                  <a:gd name="T92" fmla="*/ 87 w 1469"/>
                  <a:gd name="T93" fmla="*/ 580 h 1716"/>
                  <a:gd name="T94" fmla="*/ 135 w 1469"/>
                  <a:gd name="T95" fmla="*/ 825 h 1716"/>
                  <a:gd name="T96" fmla="*/ 149 w 1469"/>
                  <a:gd name="T97" fmla="*/ 889 h 1716"/>
                  <a:gd name="T98" fmla="*/ 184 w 1469"/>
                  <a:gd name="T99" fmla="*/ 961 h 1716"/>
                  <a:gd name="T100" fmla="*/ 193 w 1469"/>
                  <a:gd name="T101" fmla="*/ 1005 h 1716"/>
                  <a:gd name="T102" fmla="*/ 156 w 1469"/>
                  <a:gd name="T103" fmla="*/ 1061 h 1716"/>
                  <a:gd name="T104" fmla="*/ 139 w 1469"/>
                  <a:gd name="T105" fmla="*/ 1150 h 1716"/>
                  <a:gd name="T106" fmla="*/ 134 w 1469"/>
                  <a:gd name="T107" fmla="*/ 1225 h 1716"/>
                  <a:gd name="T108" fmla="*/ 162 w 1469"/>
                  <a:gd name="T109" fmla="*/ 1287 h 1716"/>
                  <a:gd name="T110" fmla="*/ 144 w 1469"/>
                  <a:gd name="T111" fmla="*/ 1380 h 1716"/>
                  <a:gd name="T112" fmla="*/ 168 w 1469"/>
                  <a:gd name="T113" fmla="*/ 1466 h 1716"/>
                  <a:gd name="T114" fmla="*/ 192 w 1469"/>
                  <a:gd name="T115" fmla="*/ 1548 h 1716"/>
                  <a:gd name="T116" fmla="*/ 925 w 1469"/>
                  <a:gd name="T117" fmla="*/ 1633 h 1716"/>
                  <a:gd name="T118" fmla="*/ 1058 w 1469"/>
                  <a:gd name="T119" fmla="*/ 1702 h 1716"/>
                  <a:gd name="T120" fmla="*/ 1104 w 1469"/>
                  <a:gd name="T121" fmla="*/ 1716 h 1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69" h="1716">
                    <a:moveTo>
                      <a:pt x="1104" y="1716"/>
                    </a:moveTo>
                    <a:lnTo>
                      <a:pt x="1110" y="1712"/>
                    </a:lnTo>
                    <a:lnTo>
                      <a:pt x="1109" y="1699"/>
                    </a:lnTo>
                    <a:lnTo>
                      <a:pt x="1111" y="1693"/>
                    </a:lnTo>
                    <a:lnTo>
                      <a:pt x="1110" y="1687"/>
                    </a:lnTo>
                    <a:lnTo>
                      <a:pt x="1113" y="1683"/>
                    </a:lnTo>
                    <a:lnTo>
                      <a:pt x="1115" y="1678"/>
                    </a:lnTo>
                    <a:lnTo>
                      <a:pt x="1117" y="1668"/>
                    </a:lnTo>
                    <a:lnTo>
                      <a:pt x="1116" y="1661"/>
                    </a:lnTo>
                    <a:lnTo>
                      <a:pt x="1115" y="1655"/>
                    </a:lnTo>
                    <a:lnTo>
                      <a:pt x="1118" y="1643"/>
                    </a:lnTo>
                    <a:lnTo>
                      <a:pt x="1118" y="1633"/>
                    </a:lnTo>
                    <a:lnTo>
                      <a:pt x="1116" y="1628"/>
                    </a:lnTo>
                    <a:lnTo>
                      <a:pt x="1111" y="1619"/>
                    </a:lnTo>
                    <a:lnTo>
                      <a:pt x="1108" y="1611"/>
                    </a:lnTo>
                    <a:lnTo>
                      <a:pt x="1103" y="1604"/>
                    </a:lnTo>
                    <a:lnTo>
                      <a:pt x="1106" y="1596"/>
                    </a:lnTo>
                    <a:lnTo>
                      <a:pt x="1107" y="1589"/>
                    </a:lnTo>
                    <a:lnTo>
                      <a:pt x="1106" y="1580"/>
                    </a:lnTo>
                    <a:lnTo>
                      <a:pt x="1108" y="1572"/>
                    </a:lnTo>
                    <a:lnTo>
                      <a:pt x="1115" y="1568"/>
                    </a:lnTo>
                    <a:lnTo>
                      <a:pt x="1113" y="1557"/>
                    </a:lnTo>
                    <a:lnTo>
                      <a:pt x="1120" y="1556"/>
                    </a:lnTo>
                    <a:lnTo>
                      <a:pt x="1126" y="1561"/>
                    </a:lnTo>
                    <a:lnTo>
                      <a:pt x="1129" y="1555"/>
                    </a:lnTo>
                    <a:lnTo>
                      <a:pt x="1132" y="1546"/>
                    </a:lnTo>
                    <a:lnTo>
                      <a:pt x="1140" y="1543"/>
                    </a:lnTo>
                    <a:lnTo>
                      <a:pt x="1148" y="1545"/>
                    </a:lnTo>
                    <a:lnTo>
                      <a:pt x="1156" y="1549"/>
                    </a:lnTo>
                    <a:lnTo>
                      <a:pt x="1160" y="1553"/>
                    </a:lnTo>
                    <a:lnTo>
                      <a:pt x="1171" y="1556"/>
                    </a:lnTo>
                    <a:lnTo>
                      <a:pt x="1183" y="1557"/>
                    </a:lnTo>
                    <a:lnTo>
                      <a:pt x="1188" y="1565"/>
                    </a:lnTo>
                    <a:lnTo>
                      <a:pt x="1193" y="1561"/>
                    </a:lnTo>
                    <a:lnTo>
                      <a:pt x="1201" y="1565"/>
                    </a:lnTo>
                    <a:lnTo>
                      <a:pt x="1205" y="1569"/>
                    </a:lnTo>
                    <a:lnTo>
                      <a:pt x="1215" y="1570"/>
                    </a:lnTo>
                    <a:lnTo>
                      <a:pt x="1224" y="1572"/>
                    </a:lnTo>
                    <a:lnTo>
                      <a:pt x="1229" y="1574"/>
                    </a:lnTo>
                    <a:lnTo>
                      <a:pt x="1236" y="1576"/>
                    </a:lnTo>
                    <a:lnTo>
                      <a:pt x="1244" y="1579"/>
                    </a:lnTo>
                    <a:lnTo>
                      <a:pt x="1249" y="1579"/>
                    </a:lnTo>
                    <a:lnTo>
                      <a:pt x="1257" y="1581"/>
                    </a:lnTo>
                    <a:lnTo>
                      <a:pt x="1264" y="1582"/>
                    </a:lnTo>
                    <a:lnTo>
                      <a:pt x="1269" y="1577"/>
                    </a:lnTo>
                    <a:lnTo>
                      <a:pt x="1279" y="1576"/>
                    </a:lnTo>
                    <a:lnTo>
                      <a:pt x="1286" y="1582"/>
                    </a:lnTo>
                    <a:lnTo>
                      <a:pt x="1295" y="1582"/>
                    </a:lnTo>
                    <a:lnTo>
                      <a:pt x="1293" y="1575"/>
                    </a:lnTo>
                    <a:lnTo>
                      <a:pt x="1291" y="1568"/>
                    </a:lnTo>
                    <a:lnTo>
                      <a:pt x="1292" y="1552"/>
                    </a:lnTo>
                    <a:lnTo>
                      <a:pt x="1299" y="1535"/>
                    </a:lnTo>
                    <a:lnTo>
                      <a:pt x="1306" y="1512"/>
                    </a:lnTo>
                    <a:lnTo>
                      <a:pt x="1307" y="1495"/>
                    </a:lnTo>
                    <a:lnTo>
                      <a:pt x="1306" y="1487"/>
                    </a:lnTo>
                    <a:lnTo>
                      <a:pt x="1303" y="1481"/>
                    </a:lnTo>
                    <a:lnTo>
                      <a:pt x="1298" y="1496"/>
                    </a:lnTo>
                    <a:lnTo>
                      <a:pt x="1291" y="1501"/>
                    </a:lnTo>
                    <a:lnTo>
                      <a:pt x="1287" y="1507"/>
                    </a:lnTo>
                    <a:lnTo>
                      <a:pt x="1282" y="1506"/>
                    </a:lnTo>
                    <a:lnTo>
                      <a:pt x="1291" y="1496"/>
                    </a:lnTo>
                    <a:lnTo>
                      <a:pt x="1292" y="1487"/>
                    </a:lnTo>
                    <a:lnTo>
                      <a:pt x="1285" y="1484"/>
                    </a:lnTo>
                    <a:lnTo>
                      <a:pt x="1279" y="1491"/>
                    </a:lnTo>
                    <a:lnTo>
                      <a:pt x="1271" y="1486"/>
                    </a:lnTo>
                    <a:lnTo>
                      <a:pt x="1265" y="1480"/>
                    </a:lnTo>
                    <a:lnTo>
                      <a:pt x="1256" y="1487"/>
                    </a:lnTo>
                    <a:lnTo>
                      <a:pt x="1247" y="1483"/>
                    </a:lnTo>
                    <a:lnTo>
                      <a:pt x="1255" y="1484"/>
                    </a:lnTo>
                    <a:lnTo>
                      <a:pt x="1263" y="1476"/>
                    </a:lnTo>
                    <a:lnTo>
                      <a:pt x="1270" y="1477"/>
                    </a:lnTo>
                    <a:lnTo>
                      <a:pt x="1274" y="1484"/>
                    </a:lnTo>
                    <a:lnTo>
                      <a:pt x="1288" y="1474"/>
                    </a:lnTo>
                    <a:lnTo>
                      <a:pt x="1289" y="1462"/>
                    </a:lnTo>
                    <a:lnTo>
                      <a:pt x="1281" y="1464"/>
                    </a:lnTo>
                    <a:lnTo>
                      <a:pt x="1286" y="1458"/>
                    </a:lnTo>
                    <a:lnTo>
                      <a:pt x="1276" y="1448"/>
                    </a:lnTo>
                    <a:lnTo>
                      <a:pt x="1296" y="1460"/>
                    </a:lnTo>
                    <a:lnTo>
                      <a:pt x="1296" y="1468"/>
                    </a:lnTo>
                    <a:lnTo>
                      <a:pt x="1306" y="1445"/>
                    </a:lnTo>
                    <a:lnTo>
                      <a:pt x="1303" y="1428"/>
                    </a:lnTo>
                    <a:lnTo>
                      <a:pt x="1298" y="1435"/>
                    </a:lnTo>
                    <a:lnTo>
                      <a:pt x="1291" y="1442"/>
                    </a:lnTo>
                    <a:lnTo>
                      <a:pt x="1286" y="1441"/>
                    </a:lnTo>
                    <a:lnTo>
                      <a:pt x="1279" y="1433"/>
                    </a:lnTo>
                    <a:lnTo>
                      <a:pt x="1267" y="1427"/>
                    </a:lnTo>
                    <a:lnTo>
                      <a:pt x="1263" y="1411"/>
                    </a:lnTo>
                    <a:lnTo>
                      <a:pt x="1265" y="1405"/>
                    </a:lnTo>
                    <a:lnTo>
                      <a:pt x="1268" y="1412"/>
                    </a:lnTo>
                    <a:lnTo>
                      <a:pt x="1269" y="1425"/>
                    </a:lnTo>
                    <a:lnTo>
                      <a:pt x="1287" y="1433"/>
                    </a:lnTo>
                    <a:lnTo>
                      <a:pt x="1294" y="1421"/>
                    </a:lnTo>
                    <a:lnTo>
                      <a:pt x="1295" y="1411"/>
                    </a:lnTo>
                    <a:lnTo>
                      <a:pt x="1302" y="1410"/>
                    </a:lnTo>
                    <a:lnTo>
                      <a:pt x="1300" y="1416"/>
                    </a:lnTo>
                    <a:lnTo>
                      <a:pt x="1301" y="1423"/>
                    </a:lnTo>
                    <a:lnTo>
                      <a:pt x="1308" y="1423"/>
                    </a:lnTo>
                    <a:lnTo>
                      <a:pt x="1315" y="1419"/>
                    </a:lnTo>
                    <a:lnTo>
                      <a:pt x="1319" y="1408"/>
                    </a:lnTo>
                    <a:lnTo>
                      <a:pt x="1334" y="1391"/>
                    </a:lnTo>
                    <a:lnTo>
                      <a:pt x="1340" y="1390"/>
                    </a:lnTo>
                    <a:lnTo>
                      <a:pt x="1342" y="1381"/>
                    </a:lnTo>
                    <a:lnTo>
                      <a:pt x="1345" y="1376"/>
                    </a:lnTo>
                    <a:lnTo>
                      <a:pt x="1340" y="1362"/>
                    </a:lnTo>
                    <a:lnTo>
                      <a:pt x="1335" y="1356"/>
                    </a:lnTo>
                    <a:lnTo>
                      <a:pt x="1323" y="1355"/>
                    </a:lnTo>
                    <a:lnTo>
                      <a:pt x="1316" y="1348"/>
                    </a:lnTo>
                    <a:lnTo>
                      <a:pt x="1326" y="1348"/>
                    </a:lnTo>
                    <a:lnTo>
                      <a:pt x="1333" y="1353"/>
                    </a:lnTo>
                    <a:lnTo>
                      <a:pt x="1340" y="1351"/>
                    </a:lnTo>
                    <a:lnTo>
                      <a:pt x="1335" y="1334"/>
                    </a:lnTo>
                    <a:lnTo>
                      <a:pt x="1332" y="1326"/>
                    </a:lnTo>
                    <a:lnTo>
                      <a:pt x="1325" y="1322"/>
                    </a:lnTo>
                    <a:lnTo>
                      <a:pt x="1319" y="1310"/>
                    </a:lnTo>
                    <a:lnTo>
                      <a:pt x="1328" y="1312"/>
                    </a:lnTo>
                    <a:lnTo>
                      <a:pt x="1332" y="1309"/>
                    </a:lnTo>
                    <a:lnTo>
                      <a:pt x="1340" y="1332"/>
                    </a:lnTo>
                    <a:lnTo>
                      <a:pt x="1345" y="1328"/>
                    </a:lnTo>
                    <a:lnTo>
                      <a:pt x="1348" y="1318"/>
                    </a:lnTo>
                    <a:lnTo>
                      <a:pt x="1362" y="1296"/>
                    </a:lnTo>
                    <a:lnTo>
                      <a:pt x="1367" y="1285"/>
                    </a:lnTo>
                    <a:lnTo>
                      <a:pt x="1371" y="1279"/>
                    </a:lnTo>
                    <a:lnTo>
                      <a:pt x="1364" y="1272"/>
                    </a:lnTo>
                    <a:lnTo>
                      <a:pt x="1358" y="1276"/>
                    </a:lnTo>
                    <a:lnTo>
                      <a:pt x="1352" y="1275"/>
                    </a:lnTo>
                    <a:lnTo>
                      <a:pt x="1345" y="1289"/>
                    </a:lnTo>
                    <a:lnTo>
                      <a:pt x="1329" y="1294"/>
                    </a:lnTo>
                    <a:lnTo>
                      <a:pt x="1344" y="1279"/>
                    </a:lnTo>
                    <a:lnTo>
                      <a:pt x="1342" y="1274"/>
                    </a:lnTo>
                    <a:lnTo>
                      <a:pt x="1335" y="1279"/>
                    </a:lnTo>
                    <a:lnTo>
                      <a:pt x="1340" y="1266"/>
                    </a:lnTo>
                    <a:lnTo>
                      <a:pt x="1359" y="1265"/>
                    </a:lnTo>
                    <a:lnTo>
                      <a:pt x="1364" y="1259"/>
                    </a:lnTo>
                    <a:lnTo>
                      <a:pt x="1364" y="1250"/>
                    </a:lnTo>
                    <a:lnTo>
                      <a:pt x="1357" y="1243"/>
                    </a:lnTo>
                    <a:lnTo>
                      <a:pt x="1362" y="1243"/>
                    </a:lnTo>
                    <a:lnTo>
                      <a:pt x="1369" y="1249"/>
                    </a:lnTo>
                    <a:lnTo>
                      <a:pt x="1367" y="1257"/>
                    </a:lnTo>
                    <a:lnTo>
                      <a:pt x="1370" y="1265"/>
                    </a:lnTo>
                    <a:lnTo>
                      <a:pt x="1374" y="1261"/>
                    </a:lnTo>
                    <a:lnTo>
                      <a:pt x="1384" y="1237"/>
                    </a:lnTo>
                    <a:lnTo>
                      <a:pt x="1381" y="1221"/>
                    </a:lnTo>
                    <a:lnTo>
                      <a:pt x="1383" y="1212"/>
                    </a:lnTo>
                    <a:lnTo>
                      <a:pt x="1364" y="1218"/>
                    </a:lnTo>
                    <a:lnTo>
                      <a:pt x="1363" y="1226"/>
                    </a:lnTo>
                    <a:lnTo>
                      <a:pt x="1360" y="1220"/>
                    </a:lnTo>
                    <a:lnTo>
                      <a:pt x="1365" y="1210"/>
                    </a:lnTo>
                    <a:lnTo>
                      <a:pt x="1362" y="1206"/>
                    </a:lnTo>
                    <a:lnTo>
                      <a:pt x="1356" y="1202"/>
                    </a:lnTo>
                    <a:lnTo>
                      <a:pt x="1374" y="1202"/>
                    </a:lnTo>
                    <a:lnTo>
                      <a:pt x="1369" y="1191"/>
                    </a:lnTo>
                    <a:lnTo>
                      <a:pt x="1376" y="1193"/>
                    </a:lnTo>
                    <a:lnTo>
                      <a:pt x="1380" y="1203"/>
                    </a:lnTo>
                    <a:lnTo>
                      <a:pt x="1402" y="1184"/>
                    </a:lnTo>
                    <a:lnTo>
                      <a:pt x="1411" y="1168"/>
                    </a:lnTo>
                    <a:lnTo>
                      <a:pt x="1406" y="1166"/>
                    </a:lnTo>
                    <a:lnTo>
                      <a:pt x="1397" y="1162"/>
                    </a:lnTo>
                    <a:lnTo>
                      <a:pt x="1392" y="1157"/>
                    </a:lnTo>
                    <a:lnTo>
                      <a:pt x="1377" y="1155"/>
                    </a:lnTo>
                    <a:lnTo>
                      <a:pt x="1388" y="1150"/>
                    </a:lnTo>
                    <a:lnTo>
                      <a:pt x="1393" y="1152"/>
                    </a:lnTo>
                    <a:lnTo>
                      <a:pt x="1393" y="1142"/>
                    </a:lnTo>
                    <a:lnTo>
                      <a:pt x="1381" y="1142"/>
                    </a:lnTo>
                    <a:lnTo>
                      <a:pt x="1391" y="1140"/>
                    </a:lnTo>
                    <a:lnTo>
                      <a:pt x="1387" y="1129"/>
                    </a:lnTo>
                    <a:lnTo>
                      <a:pt x="1401" y="1145"/>
                    </a:lnTo>
                    <a:lnTo>
                      <a:pt x="1409" y="1145"/>
                    </a:lnTo>
                    <a:lnTo>
                      <a:pt x="1422" y="1147"/>
                    </a:lnTo>
                    <a:lnTo>
                      <a:pt x="1442" y="1132"/>
                    </a:lnTo>
                    <a:lnTo>
                      <a:pt x="1433" y="1130"/>
                    </a:lnTo>
                    <a:lnTo>
                      <a:pt x="1425" y="1124"/>
                    </a:lnTo>
                    <a:lnTo>
                      <a:pt x="1418" y="1116"/>
                    </a:lnTo>
                    <a:lnTo>
                      <a:pt x="1416" y="1108"/>
                    </a:lnTo>
                    <a:lnTo>
                      <a:pt x="1420" y="1102"/>
                    </a:lnTo>
                    <a:lnTo>
                      <a:pt x="1418" y="1095"/>
                    </a:lnTo>
                    <a:lnTo>
                      <a:pt x="1421" y="1102"/>
                    </a:lnTo>
                    <a:lnTo>
                      <a:pt x="1419" y="1109"/>
                    </a:lnTo>
                    <a:lnTo>
                      <a:pt x="1429" y="1120"/>
                    </a:lnTo>
                    <a:lnTo>
                      <a:pt x="1436" y="1114"/>
                    </a:lnTo>
                    <a:lnTo>
                      <a:pt x="1445" y="1106"/>
                    </a:lnTo>
                    <a:lnTo>
                      <a:pt x="1442" y="1111"/>
                    </a:lnTo>
                    <a:lnTo>
                      <a:pt x="1443" y="1121"/>
                    </a:lnTo>
                    <a:lnTo>
                      <a:pt x="1463" y="1107"/>
                    </a:lnTo>
                    <a:lnTo>
                      <a:pt x="1464" y="1099"/>
                    </a:lnTo>
                    <a:lnTo>
                      <a:pt x="1469" y="1095"/>
                    </a:lnTo>
                    <a:lnTo>
                      <a:pt x="1469" y="1089"/>
                    </a:lnTo>
                    <a:lnTo>
                      <a:pt x="1459" y="1091"/>
                    </a:lnTo>
                    <a:lnTo>
                      <a:pt x="1451" y="1090"/>
                    </a:lnTo>
                    <a:lnTo>
                      <a:pt x="1436" y="1082"/>
                    </a:lnTo>
                    <a:lnTo>
                      <a:pt x="1425" y="1072"/>
                    </a:lnTo>
                    <a:lnTo>
                      <a:pt x="1419" y="1064"/>
                    </a:lnTo>
                    <a:lnTo>
                      <a:pt x="1414" y="1062"/>
                    </a:lnTo>
                    <a:lnTo>
                      <a:pt x="1398" y="1066"/>
                    </a:lnTo>
                    <a:lnTo>
                      <a:pt x="1381" y="1058"/>
                    </a:lnTo>
                    <a:lnTo>
                      <a:pt x="1382" y="1052"/>
                    </a:lnTo>
                    <a:lnTo>
                      <a:pt x="1380" y="1047"/>
                    </a:lnTo>
                    <a:lnTo>
                      <a:pt x="1379" y="1042"/>
                    </a:lnTo>
                    <a:lnTo>
                      <a:pt x="1379" y="1035"/>
                    </a:lnTo>
                    <a:lnTo>
                      <a:pt x="1379" y="1030"/>
                    </a:lnTo>
                    <a:lnTo>
                      <a:pt x="1376" y="1022"/>
                    </a:lnTo>
                    <a:lnTo>
                      <a:pt x="1373" y="1019"/>
                    </a:lnTo>
                    <a:lnTo>
                      <a:pt x="1367" y="1011"/>
                    </a:lnTo>
                    <a:lnTo>
                      <a:pt x="1372" y="998"/>
                    </a:lnTo>
                    <a:lnTo>
                      <a:pt x="1376" y="987"/>
                    </a:lnTo>
                    <a:lnTo>
                      <a:pt x="1372" y="979"/>
                    </a:lnTo>
                    <a:lnTo>
                      <a:pt x="1372" y="972"/>
                    </a:lnTo>
                    <a:lnTo>
                      <a:pt x="1366" y="973"/>
                    </a:lnTo>
                    <a:lnTo>
                      <a:pt x="1362" y="966"/>
                    </a:lnTo>
                    <a:lnTo>
                      <a:pt x="1357" y="960"/>
                    </a:lnTo>
                    <a:lnTo>
                      <a:pt x="1358" y="954"/>
                    </a:lnTo>
                    <a:lnTo>
                      <a:pt x="1351" y="947"/>
                    </a:lnTo>
                    <a:lnTo>
                      <a:pt x="1350" y="938"/>
                    </a:lnTo>
                    <a:lnTo>
                      <a:pt x="1352" y="933"/>
                    </a:lnTo>
                    <a:lnTo>
                      <a:pt x="1352" y="928"/>
                    </a:lnTo>
                    <a:lnTo>
                      <a:pt x="1340" y="915"/>
                    </a:lnTo>
                    <a:lnTo>
                      <a:pt x="1339" y="910"/>
                    </a:lnTo>
                    <a:lnTo>
                      <a:pt x="1332" y="908"/>
                    </a:lnTo>
                    <a:lnTo>
                      <a:pt x="1328" y="905"/>
                    </a:lnTo>
                    <a:lnTo>
                      <a:pt x="1325" y="897"/>
                    </a:lnTo>
                    <a:lnTo>
                      <a:pt x="1319" y="894"/>
                    </a:lnTo>
                    <a:lnTo>
                      <a:pt x="1311" y="894"/>
                    </a:lnTo>
                    <a:lnTo>
                      <a:pt x="1301" y="890"/>
                    </a:lnTo>
                    <a:lnTo>
                      <a:pt x="1296" y="883"/>
                    </a:lnTo>
                    <a:lnTo>
                      <a:pt x="1291" y="882"/>
                    </a:lnTo>
                    <a:lnTo>
                      <a:pt x="1282" y="871"/>
                    </a:lnTo>
                    <a:lnTo>
                      <a:pt x="1287" y="861"/>
                    </a:lnTo>
                    <a:lnTo>
                      <a:pt x="1284" y="845"/>
                    </a:lnTo>
                    <a:lnTo>
                      <a:pt x="1279" y="842"/>
                    </a:lnTo>
                    <a:lnTo>
                      <a:pt x="1281" y="836"/>
                    </a:lnTo>
                    <a:lnTo>
                      <a:pt x="1284" y="827"/>
                    </a:lnTo>
                    <a:lnTo>
                      <a:pt x="1278" y="819"/>
                    </a:lnTo>
                    <a:lnTo>
                      <a:pt x="1278" y="812"/>
                    </a:lnTo>
                    <a:lnTo>
                      <a:pt x="1276" y="806"/>
                    </a:lnTo>
                    <a:lnTo>
                      <a:pt x="1278" y="801"/>
                    </a:lnTo>
                    <a:lnTo>
                      <a:pt x="1276" y="793"/>
                    </a:lnTo>
                    <a:lnTo>
                      <a:pt x="1270" y="788"/>
                    </a:lnTo>
                    <a:lnTo>
                      <a:pt x="1267" y="783"/>
                    </a:lnTo>
                    <a:lnTo>
                      <a:pt x="1265" y="779"/>
                    </a:lnTo>
                    <a:lnTo>
                      <a:pt x="1264" y="771"/>
                    </a:lnTo>
                    <a:lnTo>
                      <a:pt x="1256" y="761"/>
                    </a:lnTo>
                    <a:lnTo>
                      <a:pt x="1250" y="748"/>
                    </a:lnTo>
                    <a:lnTo>
                      <a:pt x="1254" y="736"/>
                    </a:lnTo>
                    <a:lnTo>
                      <a:pt x="1253" y="730"/>
                    </a:lnTo>
                    <a:lnTo>
                      <a:pt x="1246" y="723"/>
                    </a:lnTo>
                    <a:lnTo>
                      <a:pt x="1237" y="717"/>
                    </a:lnTo>
                    <a:lnTo>
                      <a:pt x="1230" y="713"/>
                    </a:lnTo>
                    <a:lnTo>
                      <a:pt x="1220" y="707"/>
                    </a:lnTo>
                    <a:lnTo>
                      <a:pt x="1215" y="700"/>
                    </a:lnTo>
                    <a:lnTo>
                      <a:pt x="1208" y="701"/>
                    </a:lnTo>
                    <a:lnTo>
                      <a:pt x="1188" y="693"/>
                    </a:lnTo>
                    <a:lnTo>
                      <a:pt x="1176" y="684"/>
                    </a:lnTo>
                    <a:lnTo>
                      <a:pt x="1169" y="674"/>
                    </a:lnTo>
                    <a:lnTo>
                      <a:pt x="1168" y="669"/>
                    </a:lnTo>
                    <a:lnTo>
                      <a:pt x="1170" y="661"/>
                    </a:lnTo>
                    <a:lnTo>
                      <a:pt x="1166" y="654"/>
                    </a:lnTo>
                    <a:lnTo>
                      <a:pt x="1155" y="657"/>
                    </a:lnTo>
                    <a:lnTo>
                      <a:pt x="1142" y="645"/>
                    </a:lnTo>
                    <a:lnTo>
                      <a:pt x="1142" y="638"/>
                    </a:lnTo>
                    <a:lnTo>
                      <a:pt x="1145" y="635"/>
                    </a:lnTo>
                    <a:lnTo>
                      <a:pt x="1137" y="629"/>
                    </a:lnTo>
                    <a:lnTo>
                      <a:pt x="1140" y="621"/>
                    </a:lnTo>
                    <a:lnTo>
                      <a:pt x="1132" y="623"/>
                    </a:lnTo>
                    <a:lnTo>
                      <a:pt x="1127" y="618"/>
                    </a:lnTo>
                    <a:lnTo>
                      <a:pt x="1124" y="614"/>
                    </a:lnTo>
                    <a:lnTo>
                      <a:pt x="1117" y="609"/>
                    </a:lnTo>
                    <a:lnTo>
                      <a:pt x="1110" y="598"/>
                    </a:lnTo>
                    <a:lnTo>
                      <a:pt x="1117" y="598"/>
                    </a:lnTo>
                    <a:lnTo>
                      <a:pt x="1113" y="588"/>
                    </a:lnTo>
                    <a:lnTo>
                      <a:pt x="1118" y="584"/>
                    </a:lnTo>
                    <a:lnTo>
                      <a:pt x="1114" y="578"/>
                    </a:lnTo>
                    <a:lnTo>
                      <a:pt x="1119" y="571"/>
                    </a:lnTo>
                    <a:lnTo>
                      <a:pt x="1116" y="564"/>
                    </a:lnTo>
                    <a:lnTo>
                      <a:pt x="1098" y="557"/>
                    </a:lnTo>
                    <a:lnTo>
                      <a:pt x="1096" y="549"/>
                    </a:lnTo>
                    <a:lnTo>
                      <a:pt x="1087" y="539"/>
                    </a:lnTo>
                    <a:lnTo>
                      <a:pt x="1077" y="527"/>
                    </a:lnTo>
                    <a:lnTo>
                      <a:pt x="1066" y="522"/>
                    </a:lnTo>
                    <a:lnTo>
                      <a:pt x="1057" y="515"/>
                    </a:lnTo>
                    <a:lnTo>
                      <a:pt x="1052" y="518"/>
                    </a:lnTo>
                    <a:lnTo>
                      <a:pt x="1046" y="515"/>
                    </a:lnTo>
                    <a:lnTo>
                      <a:pt x="1040" y="511"/>
                    </a:lnTo>
                    <a:lnTo>
                      <a:pt x="1032" y="503"/>
                    </a:lnTo>
                    <a:lnTo>
                      <a:pt x="1031" y="493"/>
                    </a:lnTo>
                    <a:lnTo>
                      <a:pt x="1029" y="488"/>
                    </a:lnTo>
                    <a:lnTo>
                      <a:pt x="1021" y="478"/>
                    </a:lnTo>
                    <a:lnTo>
                      <a:pt x="1021" y="469"/>
                    </a:lnTo>
                    <a:lnTo>
                      <a:pt x="1015" y="460"/>
                    </a:lnTo>
                    <a:lnTo>
                      <a:pt x="1010" y="453"/>
                    </a:lnTo>
                    <a:lnTo>
                      <a:pt x="1005" y="449"/>
                    </a:lnTo>
                    <a:lnTo>
                      <a:pt x="1000" y="443"/>
                    </a:lnTo>
                    <a:lnTo>
                      <a:pt x="994" y="435"/>
                    </a:lnTo>
                    <a:lnTo>
                      <a:pt x="979" y="427"/>
                    </a:lnTo>
                    <a:lnTo>
                      <a:pt x="966" y="418"/>
                    </a:lnTo>
                    <a:lnTo>
                      <a:pt x="960" y="416"/>
                    </a:lnTo>
                    <a:lnTo>
                      <a:pt x="938" y="396"/>
                    </a:lnTo>
                    <a:lnTo>
                      <a:pt x="927" y="390"/>
                    </a:lnTo>
                    <a:lnTo>
                      <a:pt x="921" y="388"/>
                    </a:lnTo>
                    <a:lnTo>
                      <a:pt x="912" y="369"/>
                    </a:lnTo>
                    <a:lnTo>
                      <a:pt x="907" y="360"/>
                    </a:lnTo>
                    <a:lnTo>
                      <a:pt x="897" y="347"/>
                    </a:lnTo>
                    <a:lnTo>
                      <a:pt x="892" y="340"/>
                    </a:lnTo>
                    <a:lnTo>
                      <a:pt x="891" y="334"/>
                    </a:lnTo>
                    <a:lnTo>
                      <a:pt x="884" y="322"/>
                    </a:lnTo>
                    <a:lnTo>
                      <a:pt x="872" y="316"/>
                    </a:lnTo>
                    <a:lnTo>
                      <a:pt x="868" y="307"/>
                    </a:lnTo>
                    <a:lnTo>
                      <a:pt x="868" y="298"/>
                    </a:lnTo>
                    <a:lnTo>
                      <a:pt x="865" y="291"/>
                    </a:lnTo>
                    <a:lnTo>
                      <a:pt x="862" y="280"/>
                    </a:lnTo>
                    <a:lnTo>
                      <a:pt x="861" y="272"/>
                    </a:lnTo>
                    <a:lnTo>
                      <a:pt x="849" y="257"/>
                    </a:lnTo>
                    <a:lnTo>
                      <a:pt x="844" y="244"/>
                    </a:lnTo>
                    <a:lnTo>
                      <a:pt x="839" y="240"/>
                    </a:lnTo>
                    <a:lnTo>
                      <a:pt x="835" y="232"/>
                    </a:lnTo>
                    <a:lnTo>
                      <a:pt x="833" y="224"/>
                    </a:lnTo>
                    <a:lnTo>
                      <a:pt x="823" y="200"/>
                    </a:lnTo>
                    <a:lnTo>
                      <a:pt x="818" y="193"/>
                    </a:lnTo>
                    <a:lnTo>
                      <a:pt x="812" y="190"/>
                    </a:lnTo>
                    <a:lnTo>
                      <a:pt x="805" y="191"/>
                    </a:lnTo>
                    <a:lnTo>
                      <a:pt x="796" y="192"/>
                    </a:lnTo>
                    <a:lnTo>
                      <a:pt x="789" y="193"/>
                    </a:lnTo>
                    <a:lnTo>
                      <a:pt x="784" y="194"/>
                    </a:lnTo>
                    <a:lnTo>
                      <a:pt x="776" y="191"/>
                    </a:lnTo>
                    <a:lnTo>
                      <a:pt x="771" y="189"/>
                    </a:lnTo>
                    <a:lnTo>
                      <a:pt x="766" y="184"/>
                    </a:lnTo>
                    <a:lnTo>
                      <a:pt x="761" y="183"/>
                    </a:lnTo>
                    <a:lnTo>
                      <a:pt x="757" y="174"/>
                    </a:lnTo>
                    <a:lnTo>
                      <a:pt x="753" y="171"/>
                    </a:lnTo>
                    <a:lnTo>
                      <a:pt x="747" y="165"/>
                    </a:lnTo>
                    <a:lnTo>
                      <a:pt x="742" y="161"/>
                    </a:lnTo>
                    <a:lnTo>
                      <a:pt x="736" y="155"/>
                    </a:lnTo>
                    <a:lnTo>
                      <a:pt x="732" y="151"/>
                    </a:lnTo>
                    <a:lnTo>
                      <a:pt x="732" y="144"/>
                    </a:lnTo>
                    <a:lnTo>
                      <a:pt x="713" y="142"/>
                    </a:lnTo>
                    <a:lnTo>
                      <a:pt x="707" y="137"/>
                    </a:lnTo>
                    <a:lnTo>
                      <a:pt x="703" y="132"/>
                    </a:lnTo>
                    <a:lnTo>
                      <a:pt x="698" y="131"/>
                    </a:lnTo>
                    <a:lnTo>
                      <a:pt x="693" y="127"/>
                    </a:lnTo>
                    <a:lnTo>
                      <a:pt x="685" y="120"/>
                    </a:lnTo>
                    <a:lnTo>
                      <a:pt x="680" y="118"/>
                    </a:lnTo>
                    <a:lnTo>
                      <a:pt x="677" y="112"/>
                    </a:lnTo>
                    <a:lnTo>
                      <a:pt x="676" y="103"/>
                    </a:lnTo>
                    <a:lnTo>
                      <a:pt x="684" y="92"/>
                    </a:lnTo>
                    <a:lnTo>
                      <a:pt x="685" y="76"/>
                    </a:lnTo>
                    <a:lnTo>
                      <a:pt x="689" y="73"/>
                    </a:lnTo>
                    <a:lnTo>
                      <a:pt x="688" y="68"/>
                    </a:lnTo>
                    <a:lnTo>
                      <a:pt x="697" y="66"/>
                    </a:lnTo>
                    <a:lnTo>
                      <a:pt x="700" y="59"/>
                    </a:lnTo>
                    <a:lnTo>
                      <a:pt x="708" y="49"/>
                    </a:lnTo>
                    <a:lnTo>
                      <a:pt x="711" y="45"/>
                    </a:lnTo>
                    <a:lnTo>
                      <a:pt x="716" y="43"/>
                    </a:lnTo>
                    <a:lnTo>
                      <a:pt x="722" y="39"/>
                    </a:lnTo>
                    <a:lnTo>
                      <a:pt x="730" y="30"/>
                    </a:lnTo>
                    <a:lnTo>
                      <a:pt x="735" y="27"/>
                    </a:lnTo>
                    <a:lnTo>
                      <a:pt x="742" y="24"/>
                    </a:lnTo>
                    <a:lnTo>
                      <a:pt x="742" y="19"/>
                    </a:lnTo>
                    <a:lnTo>
                      <a:pt x="744" y="12"/>
                    </a:lnTo>
                    <a:lnTo>
                      <a:pt x="747" y="7"/>
                    </a:lnTo>
                    <a:lnTo>
                      <a:pt x="749" y="0"/>
                    </a:lnTo>
                    <a:lnTo>
                      <a:pt x="622" y="4"/>
                    </a:lnTo>
                    <a:lnTo>
                      <a:pt x="596" y="3"/>
                    </a:lnTo>
                    <a:lnTo>
                      <a:pt x="368" y="7"/>
                    </a:lnTo>
                    <a:lnTo>
                      <a:pt x="222" y="6"/>
                    </a:lnTo>
                    <a:lnTo>
                      <a:pt x="49" y="5"/>
                    </a:lnTo>
                    <a:lnTo>
                      <a:pt x="0" y="5"/>
                    </a:lnTo>
                    <a:lnTo>
                      <a:pt x="10" y="81"/>
                    </a:lnTo>
                    <a:lnTo>
                      <a:pt x="22" y="153"/>
                    </a:lnTo>
                    <a:lnTo>
                      <a:pt x="30" y="211"/>
                    </a:lnTo>
                    <a:lnTo>
                      <a:pt x="32" y="228"/>
                    </a:lnTo>
                    <a:lnTo>
                      <a:pt x="50" y="335"/>
                    </a:lnTo>
                    <a:lnTo>
                      <a:pt x="56" y="370"/>
                    </a:lnTo>
                    <a:lnTo>
                      <a:pt x="62" y="415"/>
                    </a:lnTo>
                    <a:lnTo>
                      <a:pt x="65" y="432"/>
                    </a:lnTo>
                    <a:lnTo>
                      <a:pt x="69" y="461"/>
                    </a:lnTo>
                    <a:lnTo>
                      <a:pt x="72" y="478"/>
                    </a:lnTo>
                    <a:lnTo>
                      <a:pt x="83" y="557"/>
                    </a:lnTo>
                    <a:lnTo>
                      <a:pt x="87" y="580"/>
                    </a:lnTo>
                    <a:lnTo>
                      <a:pt x="90" y="596"/>
                    </a:lnTo>
                    <a:lnTo>
                      <a:pt x="100" y="664"/>
                    </a:lnTo>
                    <a:lnTo>
                      <a:pt x="115" y="759"/>
                    </a:lnTo>
                    <a:lnTo>
                      <a:pt x="120" y="796"/>
                    </a:lnTo>
                    <a:lnTo>
                      <a:pt x="125" y="798"/>
                    </a:lnTo>
                    <a:lnTo>
                      <a:pt x="123" y="808"/>
                    </a:lnTo>
                    <a:lnTo>
                      <a:pt x="129" y="818"/>
                    </a:lnTo>
                    <a:lnTo>
                      <a:pt x="135" y="825"/>
                    </a:lnTo>
                    <a:lnTo>
                      <a:pt x="133" y="831"/>
                    </a:lnTo>
                    <a:lnTo>
                      <a:pt x="134" y="839"/>
                    </a:lnTo>
                    <a:lnTo>
                      <a:pt x="137" y="851"/>
                    </a:lnTo>
                    <a:lnTo>
                      <a:pt x="141" y="860"/>
                    </a:lnTo>
                    <a:lnTo>
                      <a:pt x="146" y="872"/>
                    </a:lnTo>
                    <a:lnTo>
                      <a:pt x="143" y="877"/>
                    </a:lnTo>
                    <a:lnTo>
                      <a:pt x="147" y="880"/>
                    </a:lnTo>
                    <a:lnTo>
                      <a:pt x="149" y="889"/>
                    </a:lnTo>
                    <a:lnTo>
                      <a:pt x="153" y="901"/>
                    </a:lnTo>
                    <a:lnTo>
                      <a:pt x="161" y="909"/>
                    </a:lnTo>
                    <a:lnTo>
                      <a:pt x="166" y="913"/>
                    </a:lnTo>
                    <a:lnTo>
                      <a:pt x="171" y="920"/>
                    </a:lnTo>
                    <a:lnTo>
                      <a:pt x="176" y="926"/>
                    </a:lnTo>
                    <a:lnTo>
                      <a:pt x="176" y="943"/>
                    </a:lnTo>
                    <a:lnTo>
                      <a:pt x="186" y="956"/>
                    </a:lnTo>
                    <a:lnTo>
                      <a:pt x="184" y="961"/>
                    </a:lnTo>
                    <a:lnTo>
                      <a:pt x="181" y="966"/>
                    </a:lnTo>
                    <a:lnTo>
                      <a:pt x="184" y="972"/>
                    </a:lnTo>
                    <a:lnTo>
                      <a:pt x="177" y="973"/>
                    </a:lnTo>
                    <a:lnTo>
                      <a:pt x="182" y="977"/>
                    </a:lnTo>
                    <a:lnTo>
                      <a:pt x="177" y="984"/>
                    </a:lnTo>
                    <a:lnTo>
                      <a:pt x="173" y="989"/>
                    </a:lnTo>
                    <a:lnTo>
                      <a:pt x="173" y="997"/>
                    </a:lnTo>
                    <a:lnTo>
                      <a:pt x="193" y="1005"/>
                    </a:lnTo>
                    <a:lnTo>
                      <a:pt x="207" y="1019"/>
                    </a:lnTo>
                    <a:lnTo>
                      <a:pt x="198" y="1023"/>
                    </a:lnTo>
                    <a:lnTo>
                      <a:pt x="193" y="1033"/>
                    </a:lnTo>
                    <a:lnTo>
                      <a:pt x="189" y="1035"/>
                    </a:lnTo>
                    <a:lnTo>
                      <a:pt x="178" y="1036"/>
                    </a:lnTo>
                    <a:lnTo>
                      <a:pt x="183" y="1041"/>
                    </a:lnTo>
                    <a:lnTo>
                      <a:pt x="171" y="1048"/>
                    </a:lnTo>
                    <a:lnTo>
                      <a:pt x="156" y="1061"/>
                    </a:lnTo>
                    <a:lnTo>
                      <a:pt x="154" y="1067"/>
                    </a:lnTo>
                    <a:lnTo>
                      <a:pt x="158" y="1080"/>
                    </a:lnTo>
                    <a:lnTo>
                      <a:pt x="156" y="1088"/>
                    </a:lnTo>
                    <a:lnTo>
                      <a:pt x="154" y="1096"/>
                    </a:lnTo>
                    <a:lnTo>
                      <a:pt x="155" y="1110"/>
                    </a:lnTo>
                    <a:lnTo>
                      <a:pt x="154" y="1116"/>
                    </a:lnTo>
                    <a:lnTo>
                      <a:pt x="143" y="1136"/>
                    </a:lnTo>
                    <a:lnTo>
                      <a:pt x="139" y="1150"/>
                    </a:lnTo>
                    <a:lnTo>
                      <a:pt x="137" y="1155"/>
                    </a:lnTo>
                    <a:lnTo>
                      <a:pt x="130" y="1155"/>
                    </a:lnTo>
                    <a:lnTo>
                      <a:pt x="127" y="1171"/>
                    </a:lnTo>
                    <a:lnTo>
                      <a:pt x="130" y="1186"/>
                    </a:lnTo>
                    <a:lnTo>
                      <a:pt x="131" y="1191"/>
                    </a:lnTo>
                    <a:lnTo>
                      <a:pt x="133" y="1205"/>
                    </a:lnTo>
                    <a:lnTo>
                      <a:pt x="134" y="1219"/>
                    </a:lnTo>
                    <a:lnTo>
                      <a:pt x="134" y="1225"/>
                    </a:lnTo>
                    <a:lnTo>
                      <a:pt x="137" y="1233"/>
                    </a:lnTo>
                    <a:lnTo>
                      <a:pt x="144" y="1243"/>
                    </a:lnTo>
                    <a:lnTo>
                      <a:pt x="148" y="1245"/>
                    </a:lnTo>
                    <a:lnTo>
                      <a:pt x="148" y="1250"/>
                    </a:lnTo>
                    <a:lnTo>
                      <a:pt x="154" y="1257"/>
                    </a:lnTo>
                    <a:lnTo>
                      <a:pt x="157" y="1262"/>
                    </a:lnTo>
                    <a:lnTo>
                      <a:pt x="156" y="1269"/>
                    </a:lnTo>
                    <a:lnTo>
                      <a:pt x="162" y="1287"/>
                    </a:lnTo>
                    <a:lnTo>
                      <a:pt x="159" y="1294"/>
                    </a:lnTo>
                    <a:lnTo>
                      <a:pt x="152" y="1313"/>
                    </a:lnTo>
                    <a:lnTo>
                      <a:pt x="153" y="1326"/>
                    </a:lnTo>
                    <a:lnTo>
                      <a:pt x="149" y="1335"/>
                    </a:lnTo>
                    <a:lnTo>
                      <a:pt x="149" y="1341"/>
                    </a:lnTo>
                    <a:lnTo>
                      <a:pt x="144" y="1353"/>
                    </a:lnTo>
                    <a:lnTo>
                      <a:pt x="148" y="1368"/>
                    </a:lnTo>
                    <a:lnTo>
                      <a:pt x="144" y="1380"/>
                    </a:lnTo>
                    <a:lnTo>
                      <a:pt x="139" y="1390"/>
                    </a:lnTo>
                    <a:lnTo>
                      <a:pt x="143" y="1406"/>
                    </a:lnTo>
                    <a:lnTo>
                      <a:pt x="141" y="1415"/>
                    </a:lnTo>
                    <a:lnTo>
                      <a:pt x="144" y="1424"/>
                    </a:lnTo>
                    <a:lnTo>
                      <a:pt x="151" y="1428"/>
                    </a:lnTo>
                    <a:lnTo>
                      <a:pt x="155" y="1438"/>
                    </a:lnTo>
                    <a:lnTo>
                      <a:pt x="161" y="1447"/>
                    </a:lnTo>
                    <a:lnTo>
                      <a:pt x="168" y="1466"/>
                    </a:lnTo>
                    <a:lnTo>
                      <a:pt x="173" y="1483"/>
                    </a:lnTo>
                    <a:lnTo>
                      <a:pt x="170" y="1491"/>
                    </a:lnTo>
                    <a:lnTo>
                      <a:pt x="177" y="1500"/>
                    </a:lnTo>
                    <a:lnTo>
                      <a:pt x="177" y="1509"/>
                    </a:lnTo>
                    <a:lnTo>
                      <a:pt x="181" y="1515"/>
                    </a:lnTo>
                    <a:lnTo>
                      <a:pt x="183" y="1522"/>
                    </a:lnTo>
                    <a:lnTo>
                      <a:pt x="190" y="1528"/>
                    </a:lnTo>
                    <a:lnTo>
                      <a:pt x="192" y="1548"/>
                    </a:lnTo>
                    <a:lnTo>
                      <a:pt x="195" y="1565"/>
                    </a:lnTo>
                    <a:lnTo>
                      <a:pt x="196" y="1572"/>
                    </a:lnTo>
                    <a:lnTo>
                      <a:pt x="199" y="1579"/>
                    </a:lnTo>
                    <a:lnTo>
                      <a:pt x="210" y="1586"/>
                    </a:lnTo>
                    <a:lnTo>
                      <a:pt x="213" y="1594"/>
                    </a:lnTo>
                    <a:lnTo>
                      <a:pt x="368" y="1602"/>
                    </a:lnTo>
                    <a:lnTo>
                      <a:pt x="813" y="1626"/>
                    </a:lnTo>
                    <a:lnTo>
                      <a:pt x="925" y="1633"/>
                    </a:lnTo>
                    <a:lnTo>
                      <a:pt x="1049" y="1639"/>
                    </a:lnTo>
                    <a:lnTo>
                      <a:pt x="1047" y="1653"/>
                    </a:lnTo>
                    <a:lnTo>
                      <a:pt x="1052" y="1662"/>
                    </a:lnTo>
                    <a:lnTo>
                      <a:pt x="1056" y="1667"/>
                    </a:lnTo>
                    <a:lnTo>
                      <a:pt x="1058" y="1672"/>
                    </a:lnTo>
                    <a:lnTo>
                      <a:pt x="1059" y="1685"/>
                    </a:lnTo>
                    <a:lnTo>
                      <a:pt x="1057" y="1694"/>
                    </a:lnTo>
                    <a:lnTo>
                      <a:pt x="1058" y="1702"/>
                    </a:lnTo>
                    <a:lnTo>
                      <a:pt x="1062" y="1707"/>
                    </a:lnTo>
                    <a:lnTo>
                      <a:pt x="1066" y="1713"/>
                    </a:lnTo>
                    <a:lnTo>
                      <a:pt x="1074" y="1716"/>
                    </a:lnTo>
                    <a:lnTo>
                      <a:pt x="1080" y="1715"/>
                    </a:lnTo>
                    <a:lnTo>
                      <a:pt x="1090" y="1715"/>
                    </a:lnTo>
                    <a:lnTo>
                      <a:pt x="1104" y="1716"/>
                    </a:lnTo>
                    <a:lnTo>
                      <a:pt x="1104" y="1716"/>
                    </a:lnTo>
                    <a:lnTo>
                      <a:pt x="1104" y="1716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2" name="Freeform 6">
                <a:extLst>
                  <a:ext uri="{FF2B5EF4-FFF2-40B4-BE49-F238E27FC236}">
                    <a16:creationId xmlns:a16="http://schemas.microsoft.com/office/drawing/2014/main" id="{BAB0E533-CDDC-2E45-38A3-EC6EAC17C04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301634" y="1593322"/>
                <a:ext cx="4090987" cy="1033463"/>
              </a:xfrm>
              <a:custGeom>
                <a:avLst/>
                <a:gdLst>
                  <a:gd name="T0" fmla="*/ 1803 w 2577"/>
                  <a:gd name="T1" fmla="*/ 588 h 651"/>
                  <a:gd name="T2" fmla="*/ 1831 w 2577"/>
                  <a:gd name="T3" fmla="*/ 552 h 651"/>
                  <a:gd name="T4" fmla="*/ 1881 w 2577"/>
                  <a:gd name="T5" fmla="*/ 531 h 651"/>
                  <a:gd name="T6" fmla="*/ 1892 w 2577"/>
                  <a:gd name="T7" fmla="*/ 485 h 651"/>
                  <a:gd name="T8" fmla="*/ 1930 w 2577"/>
                  <a:gd name="T9" fmla="*/ 453 h 651"/>
                  <a:gd name="T10" fmla="*/ 1977 w 2577"/>
                  <a:gd name="T11" fmla="*/ 434 h 651"/>
                  <a:gd name="T12" fmla="*/ 2042 w 2577"/>
                  <a:gd name="T13" fmla="*/ 434 h 651"/>
                  <a:gd name="T14" fmla="*/ 2080 w 2577"/>
                  <a:gd name="T15" fmla="*/ 406 h 651"/>
                  <a:gd name="T16" fmla="*/ 2111 w 2577"/>
                  <a:gd name="T17" fmla="*/ 381 h 651"/>
                  <a:gd name="T18" fmla="*/ 2138 w 2577"/>
                  <a:gd name="T19" fmla="*/ 361 h 651"/>
                  <a:gd name="T20" fmla="*/ 2196 w 2577"/>
                  <a:gd name="T21" fmla="*/ 351 h 651"/>
                  <a:gd name="T22" fmla="*/ 2215 w 2577"/>
                  <a:gd name="T23" fmla="*/ 314 h 651"/>
                  <a:gd name="T24" fmla="*/ 2238 w 2577"/>
                  <a:gd name="T25" fmla="*/ 300 h 651"/>
                  <a:gd name="T26" fmla="*/ 2293 w 2577"/>
                  <a:gd name="T27" fmla="*/ 246 h 651"/>
                  <a:gd name="T28" fmla="*/ 2322 w 2577"/>
                  <a:gd name="T29" fmla="*/ 282 h 651"/>
                  <a:gd name="T30" fmla="*/ 2390 w 2577"/>
                  <a:gd name="T31" fmla="*/ 220 h 651"/>
                  <a:gd name="T32" fmla="*/ 2433 w 2577"/>
                  <a:gd name="T33" fmla="*/ 212 h 651"/>
                  <a:gd name="T34" fmla="*/ 2469 w 2577"/>
                  <a:gd name="T35" fmla="*/ 220 h 651"/>
                  <a:gd name="T36" fmla="*/ 2521 w 2577"/>
                  <a:gd name="T37" fmla="*/ 138 h 651"/>
                  <a:gd name="T38" fmla="*/ 2556 w 2577"/>
                  <a:gd name="T39" fmla="*/ 119 h 651"/>
                  <a:gd name="T40" fmla="*/ 2577 w 2577"/>
                  <a:gd name="T41" fmla="*/ 38 h 651"/>
                  <a:gd name="T42" fmla="*/ 2193 w 2577"/>
                  <a:gd name="T43" fmla="*/ 51 h 651"/>
                  <a:gd name="T44" fmla="*/ 1984 w 2577"/>
                  <a:gd name="T45" fmla="*/ 51 h 651"/>
                  <a:gd name="T46" fmla="*/ 1802 w 2577"/>
                  <a:gd name="T47" fmla="*/ 53 h 651"/>
                  <a:gd name="T48" fmla="*/ 1367 w 2577"/>
                  <a:gd name="T49" fmla="*/ 37 h 651"/>
                  <a:gd name="T50" fmla="*/ 981 w 2577"/>
                  <a:gd name="T51" fmla="*/ 23 h 651"/>
                  <a:gd name="T52" fmla="*/ 700 w 2577"/>
                  <a:gd name="T53" fmla="*/ 0 h 651"/>
                  <a:gd name="T54" fmla="*/ 700 w 2577"/>
                  <a:gd name="T55" fmla="*/ 95 h 651"/>
                  <a:gd name="T56" fmla="*/ 735 w 2577"/>
                  <a:gd name="T57" fmla="*/ 210 h 651"/>
                  <a:gd name="T58" fmla="*/ 732 w 2577"/>
                  <a:gd name="T59" fmla="*/ 202 h 651"/>
                  <a:gd name="T60" fmla="*/ 697 w 2577"/>
                  <a:gd name="T61" fmla="*/ 101 h 651"/>
                  <a:gd name="T62" fmla="*/ 677 w 2577"/>
                  <a:gd name="T63" fmla="*/ 126 h 651"/>
                  <a:gd name="T64" fmla="*/ 652 w 2577"/>
                  <a:gd name="T65" fmla="*/ 65 h 651"/>
                  <a:gd name="T66" fmla="*/ 276 w 2577"/>
                  <a:gd name="T67" fmla="*/ 59 h 651"/>
                  <a:gd name="T68" fmla="*/ 265 w 2577"/>
                  <a:gd name="T69" fmla="*/ 83 h 651"/>
                  <a:gd name="T70" fmla="*/ 238 w 2577"/>
                  <a:gd name="T71" fmla="*/ 112 h 651"/>
                  <a:gd name="T72" fmla="*/ 248 w 2577"/>
                  <a:gd name="T73" fmla="*/ 140 h 651"/>
                  <a:gd name="T74" fmla="*/ 239 w 2577"/>
                  <a:gd name="T75" fmla="*/ 180 h 651"/>
                  <a:gd name="T76" fmla="*/ 198 w 2577"/>
                  <a:gd name="T77" fmla="*/ 225 h 651"/>
                  <a:gd name="T78" fmla="*/ 217 w 2577"/>
                  <a:gd name="T79" fmla="*/ 274 h 651"/>
                  <a:gd name="T80" fmla="*/ 192 w 2577"/>
                  <a:gd name="T81" fmla="*/ 285 h 651"/>
                  <a:gd name="T82" fmla="*/ 169 w 2577"/>
                  <a:gd name="T83" fmla="*/ 312 h 651"/>
                  <a:gd name="T84" fmla="*/ 124 w 2577"/>
                  <a:gd name="T85" fmla="*/ 325 h 651"/>
                  <a:gd name="T86" fmla="*/ 151 w 2577"/>
                  <a:gd name="T87" fmla="*/ 361 h 651"/>
                  <a:gd name="T88" fmla="*/ 136 w 2577"/>
                  <a:gd name="T89" fmla="*/ 394 h 651"/>
                  <a:gd name="T90" fmla="*/ 102 w 2577"/>
                  <a:gd name="T91" fmla="*/ 388 h 651"/>
                  <a:gd name="T92" fmla="*/ 101 w 2577"/>
                  <a:gd name="T93" fmla="*/ 439 h 651"/>
                  <a:gd name="T94" fmla="*/ 83 w 2577"/>
                  <a:gd name="T95" fmla="*/ 421 h 651"/>
                  <a:gd name="T96" fmla="*/ 53 w 2577"/>
                  <a:gd name="T97" fmla="*/ 439 h 651"/>
                  <a:gd name="T98" fmla="*/ 74 w 2577"/>
                  <a:gd name="T99" fmla="*/ 446 h 651"/>
                  <a:gd name="T100" fmla="*/ 52 w 2577"/>
                  <a:gd name="T101" fmla="*/ 488 h 651"/>
                  <a:gd name="T102" fmla="*/ 72 w 2577"/>
                  <a:gd name="T103" fmla="*/ 515 h 651"/>
                  <a:gd name="T104" fmla="*/ 73 w 2577"/>
                  <a:gd name="T105" fmla="*/ 547 h 651"/>
                  <a:gd name="T106" fmla="*/ 28 w 2577"/>
                  <a:gd name="T107" fmla="*/ 581 h 651"/>
                  <a:gd name="T108" fmla="*/ 633 w 2577"/>
                  <a:gd name="T109" fmla="*/ 598 h 651"/>
                  <a:gd name="T110" fmla="*/ 937 w 2577"/>
                  <a:gd name="T111" fmla="*/ 635 h 651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8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9 w 10000"/>
                  <a:gd name="connsiteY13" fmla="*/ 8483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</a:cxnLst>
                <a:rect l="l" t="t" r="r" b="b"/>
                <a:pathLst>
                  <a:path w="10000" h="10000">
                    <a:moveTo>
                      <a:pt x="5662" y="9985"/>
                    </a:moveTo>
                    <a:lnTo>
                      <a:pt x="6333" y="10000"/>
                    </a:lnTo>
                    <a:lnTo>
                      <a:pt x="6899" y="10000"/>
                    </a:lnTo>
                    <a:lnTo>
                      <a:pt x="6969" y="10000"/>
                    </a:lnTo>
                    <a:cubicBezTo>
                      <a:pt x="6972" y="9913"/>
                      <a:pt x="6974" y="9826"/>
                      <a:pt x="6977" y="9739"/>
                    </a:cubicBezTo>
                    <a:cubicBezTo>
                      <a:pt x="6984" y="9503"/>
                      <a:pt x="6990" y="9268"/>
                      <a:pt x="6997" y="9032"/>
                    </a:cubicBezTo>
                    <a:cubicBezTo>
                      <a:pt x="6998" y="8996"/>
                      <a:pt x="6999" y="8961"/>
                      <a:pt x="7000" y="8925"/>
                    </a:cubicBezTo>
                    <a:lnTo>
                      <a:pt x="6997" y="8817"/>
                    </a:lnTo>
                    <a:lnTo>
                      <a:pt x="6997" y="8725"/>
                    </a:lnTo>
                    <a:cubicBezTo>
                      <a:pt x="7018" y="8648"/>
                      <a:pt x="7038" y="8572"/>
                      <a:pt x="7059" y="8495"/>
                    </a:cubicBezTo>
                    <a:cubicBezTo>
                      <a:pt x="7065" y="8469"/>
                      <a:pt x="7072" y="8444"/>
                      <a:pt x="7078" y="8418"/>
                    </a:cubicBezTo>
                    <a:cubicBezTo>
                      <a:pt x="7087" y="8438"/>
                      <a:pt x="7096" y="8459"/>
                      <a:pt x="7105" y="8479"/>
                    </a:cubicBezTo>
                    <a:cubicBezTo>
                      <a:pt x="7109" y="8498"/>
                      <a:pt x="7113" y="8518"/>
                      <a:pt x="7117" y="8537"/>
                    </a:cubicBezTo>
                    <a:cubicBezTo>
                      <a:pt x="7140" y="8543"/>
                      <a:pt x="7166" y="8477"/>
                      <a:pt x="7189" y="8483"/>
                    </a:cubicBezTo>
                    <a:cubicBezTo>
                      <a:pt x="7203" y="8468"/>
                      <a:pt x="7215" y="8525"/>
                      <a:pt x="7229" y="8510"/>
                    </a:cubicBezTo>
                    <a:cubicBezTo>
                      <a:pt x="7249" y="8469"/>
                      <a:pt x="7268" y="8428"/>
                      <a:pt x="7288" y="8387"/>
                    </a:cubicBezTo>
                    <a:cubicBezTo>
                      <a:pt x="7294" y="8341"/>
                      <a:pt x="7301" y="8295"/>
                      <a:pt x="7307" y="8249"/>
                    </a:cubicBezTo>
                    <a:cubicBezTo>
                      <a:pt x="7304" y="8218"/>
                      <a:pt x="7302" y="8188"/>
                      <a:pt x="7299" y="8157"/>
                    </a:cubicBezTo>
                    <a:cubicBezTo>
                      <a:pt x="7300" y="8126"/>
                      <a:pt x="7302" y="8096"/>
                      <a:pt x="7303" y="8065"/>
                    </a:cubicBezTo>
                    <a:cubicBezTo>
                      <a:pt x="7302" y="8029"/>
                      <a:pt x="7300" y="7993"/>
                      <a:pt x="7299" y="7957"/>
                    </a:cubicBezTo>
                    <a:cubicBezTo>
                      <a:pt x="7306" y="7926"/>
                      <a:pt x="7312" y="7896"/>
                      <a:pt x="7319" y="7865"/>
                    </a:cubicBezTo>
                    <a:cubicBezTo>
                      <a:pt x="7321" y="7829"/>
                      <a:pt x="7324" y="7793"/>
                      <a:pt x="7326" y="7757"/>
                    </a:cubicBezTo>
                    <a:cubicBezTo>
                      <a:pt x="7324" y="7716"/>
                      <a:pt x="7321" y="7675"/>
                      <a:pt x="7319" y="7634"/>
                    </a:cubicBezTo>
                    <a:cubicBezTo>
                      <a:pt x="7327" y="7573"/>
                      <a:pt x="7334" y="7511"/>
                      <a:pt x="7342" y="7450"/>
                    </a:cubicBezTo>
                    <a:cubicBezTo>
                      <a:pt x="7350" y="7430"/>
                      <a:pt x="7357" y="7409"/>
                      <a:pt x="7365" y="7389"/>
                    </a:cubicBezTo>
                    <a:lnTo>
                      <a:pt x="7392" y="7281"/>
                    </a:lnTo>
                    <a:cubicBezTo>
                      <a:pt x="7405" y="7255"/>
                      <a:pt x="7418" y="7230"/>
                      <a:pt x="7431" y="7204"/>
                    </a:cubicBezTo>
                    <a:cubicBezTo>
                      <a:pt x="7438" y="7178"/>
                      <a:pt x="7444" y="7153"/>
                      <a:pt x="7451" y="7127"/>
                    </a:cubicBezTo>
                    <a:cubicBezTo>
                      <a:pt x="7456" y="7091"/>
                      <a:pt x="7461" y="7056"/>
                      <a:pt x="7466" y="7020"/>
                    </a:cubicBezTo>
                    <a:cubicBezTo>
                      <a:pt x="7474" y="7000"/>
                      <a:pt x="7481" y="6979"/>
                      <a:pt x="7489" y="6959"/>
                    </a:cubicBezTo>
                    <a:cubicBezTo>
                      <a:pt x="7496" y="6964"/>
                      <a:pt x="7502" y="6969"/>
                      <a:pt x="7509" y="6974"/>
                    </a:cubicBezTo>
                    <a:cubicBezTo>
                      <a:pt x="7518" y="6959"/>
                      <a:pt x="7527" y="6943"/>
                      <a:pt x="7536" y="6928"/>
                    </a:cubicBezTo>
                    <a:cubicBezTo>
                      <a:pt x="7546" y="6892"/>
                      <a:pt x="7557" y="6856"/>
                      <a:pt x="7567" y="6820"/>
                    </a:cubicBezTo>
                    <a:cubicBezTo>
                      <a:pt x="7579" y="6794"/>
                      <a:pt x="7590" y="6769"/>
                      <a:pt x="7602" y="6743"/>
                    </a:cubicBezTo>
                    <a:lnTo>
                      <a:pt x="7629" y="6713"/>
                    </a:lnTo>
                    <a:lnTo>
                      <a:pt x="7672" y="6667"/>
                    </a:lnTo>
                    <a:lnTo>
                      <a:pt x="7753" y="6697"/>
                    </a:lnTo>
                    <a:cubicBezTo>
                      <a:pt x="7762" y="6677"/>
                      <a:pt x="7771" y="6656"/>
                      <a:pt x="7780" y="6636"/>
                    </a:cubicBezTo>
                    <a:cubicBezTo>
                      <a:pt x="7792" y="6662"/>
                      <a:pt x="7803" y="6687"/>
                      <a:pt x="7815" y="6713"/>
                    </a:cubicBezTo>
                    <a:lnTo>
                      <a:pt x="7866" y="6713"/>
                    </a:lnTo>
                    <a:lnTo>
                      <a:pt x="7897" y="6682"/>
                    </a:lnTo>
                    <a:lnTo>
                      <a:pt x="7924" y="6667"/>
                    </a:lnTo>
                    <a:cubicBezTo>
                      <a:pt x="7929" y="6641"/>
                      <a:pt x="7934" y="6616"/>
                      <a:pt x="7939" y="6590"/>
                    </a:cubicBezTo>
                    <a:cubicBezTo>
                      <a:pt x="7944" y="6564"/>
                      <a:pt x="7950" y="6539"/>
                      <a:pt x="7955" y="6513"/>
                    </a:cubicBezTo>
                    <a:cubicBezTo>
                      <a:pt x="7968" y="6477"/>
                      <a:pt x="7981" y="6442"/>
                      <a:pt x="7994" y="6406"/>
                    </a:cubicBezTo>
                    <a:cubicBezTo>
                      <a:pt x="8008" y="6390"/>
                      <a:pt x="8022" y="6375"/>
                      <a:pt x="8036" y="6359"/>
                    </a:cubicBezTo>
                    <a:cubicBezTo>
                      <a:pt x="8043" y="6334"/>
                      <a:pt x="8049" y="6308"/>
                      <a:pt x="8056" y="6283"/>
                    </a:cubicBezTo>
                    <a:cubicBezTo>
                      <a:pt x="8061" y="6268"/>
                      <a:pt x="8066" y="6252"/>
                      <a:pt x="8071" y="6237"/>
                    </a:cubicBezTo>
                    <a:cubicBezTo>
                      <a:pt x="8076" y="6201"/>
                      <a:pt x="8082" y="6165"/>
                      <a:pt x="8087" y="6129"/>
                    </a:cubicBezTo>
                    <a:cubicBezTo>
                      <a:pt x="8099" y="6134"/>
                      <a:pt x="8110" y="6139"/>
                      <a:pt x="8122" y="6144"/>
                    </a:cubicBezTo>
                    <a:lnTo>
                      <a:pt x="8149" y="6129"/>
                    </a:lnTo>
                    <a:cubicBezTo>
                      <a:pt x="8152" y="6098"/>
                      <a:pt x="8154" y="6068"/>
                      <a:pt x="8157" y="6037"/>
                    </a:cubicBezTo>
                    <a:cubicBezTo>
                      <a:pt x="8165" y="6022"/>
                      <a:pt x="8172" y="6006"/>
                      <a:pt x="8180" y="5991"/>
                    </a:cubicBezTo>
                    <a:lnTo>
                      <a:pt x="8192" y="5853"/>
                    </a:lnTo>
                    <a:cubicBezTo>
                      <a:pt x="8193" y="5822"/>
                      <a:pt x="8195" y="5791"/>
                      <a:pt x="8196" y="5760"/>
                    </a:cubicBezTo>
                    <a:cubicBezTo>
                      <a:pt x="8204" y="5755"/>
                      <a:pt x="8211" y="5750"/>
                      <a:pt x="8219" y="5745"/>
                    </a:cubicBezTo>
                    <a:lnTo>
                      <a:pt x="8250" y="5776"/>
                    </a:lnTo>
                    <a:cubicBezTo>
                      <a:pt x="8258" y="5761"/>
                      <a:pt x="8265" y="5745"/>
                      <a:pt x="8273" y="5730"/>
                    </a:cubicBezTo>
                    <a:cubicBezTo>
                      <a:pt x="8278" y="5694"/>
                      <a:pt x="8284" y="5658"/>
                      <a:pt x="8289" y="5622"/>
                    </a:cubicBezTo>
                    <a:cubicBezTo>
                      <a:pt x="8291" y="5596"/>
                      <a:pt x="8294" y="5571"/>
                      <a:pt x="8296" y="5545"/>
                    </a:cubicBezTo>
                    <a:cubicBezTo>
                      <a:pt x="8308" y="5535"/>
                      <a:pt x="8319" y="5525"/>
                      <a:pt x="8331" y="5515"/>
                    </a:cubicBezTo>
                    <a:lnTo>
                      <a:pt x="8362" y="5515"/>
                    </a:lnTo>
                    <a:cubicBezTo>
                      <a:pt x="8366" y="5489"/>
                      <a:pt x="8370" y="5464"/>
                      <a:pt x="8374" y="5438"/>
                    </a:cubicBezTo>
                    <a:lnTo>
                      <a:pt x="8417" y="5392"/>
                    </a:lnTo>
                    <a:lnTo>
                      <a:pt x="8494" y="5469"/>
                    </a:lnTo>
                    <a:cubicBezTo>
                      <a:pt x="8503" y="5443"/>
                      <a:pt x="8513" y="5418"/>
                      <a:pt x="8522" y="5392"/>
                    </a:cubicBezTo>
                    <a:cubicBezTo>
                      <a:pt x="8524" y="5366"/>
                      <a:pt x="8527" y="5341"/>
                      <a:pt x="8529" y="5315"/>
                    </a:cubicBezTo>
                    <a:lnTo>
                      <a:pt x="8541" y="5207"/>
                    </a:lnTo>
                    <a:cubicBezTo>
                      <a:pt x="8549" y="5182"/>
                      <a:pt x="8556" y="5156"/>
                      <a:pt x="8564" y="5131"/>
                    </a:cubicBezTo>
                    <a:cubicBezTo>
                      <a:pt x="8568" y="5069"/>
                      <a:pt x="8572" y="5008"/>
                      <a:pt x="8576" y="4946"/>
                    </a:cubicBezTo>
                    <a:lnTo>
                      <a:pt x="8591" y="4916"/>
                    </a:lnTo>
                    <a:cubicBezTo>
                      <a:pt x="8592" y="4885"/>
                      <a:pt x="8594" y="4854"/>
                      <a:pt x="8595" y="4823"/>
                    </a:cubicBezTo>
                    <a:cubicBezTo>
                      <a:pt x="8589" y="4777"/>
                      <a:pt x="8582" y="4731"/>
                      <a:pt x="8576" y="4685"/>
                    </a:cubicBezTo>
                    <a:lnTo>
                      <a:pt x="8576" y="4608"/>
                    </a:lnTo>
                    <a:cubicBezTo>
                      <a:pt x="8584" y="4572"/>
                      <a:pt x="8591" y="4537"/>
                      <a:pt x="8599" y="4501"/>
                    </a:cubicBezTo>
                    <a:cubicBezTo>
                      <a:pt x="8607" y="4486"/>
                      <a:pt x="8614" y="4470"/>
                      <a:pt x="8622" y="4455"/>
                    </a:cubicBezTo>
                    <a:cubicBezTo>
                      <a:pt x="8634" y="4475"/>
                      <a:pt x="8645" y="4496"/>
                      <a:pt x="8657" y="4516"/>
                    </a:cubicBezTo>
                    <a:cubicBezTo>
                      <a:pt x="8666" y="4547"/>
                      <a:pt x="8676" y="4577"/>
                      <a:pt x="8685" y="4608"/>
                    </a:cubicBezTo>
                    <a:cubicBezTo>
                      <a:pt x="8693" y="4588"/>
                      <a:pt x="8700" y="4567"/>
                      <a:pt x="8708" y="4547"/>
                    </a:cubicBezTo>
                    <a:cubicBezTo>
                      <a:pt x="8711" y="4521"/>
                      <a:pt x="8713" y="4496"/>
                      <a:pt x="8716" y="4470"/>
                    </a:cubicBezTo>
                    <a:cubicBezTo>
                      <a:pt x="8721" y="4398"/>
                      <a:pt x="8726" y="4327"/>
                      <a:pt x="8731" y="4255"/>
                    </a:cubicBezTo>
                    <a:cubicBezTo>
                      <a:pt x="8743" y="4204"/>
                      <a:pt x="8754" y="4152"/>
                      <a:pt x="8766" y="4101"/>
                    </a:cubicBezTo>
                    <a:lnTo>
                      <a:pt x="8871" y="3810"/>
                    </a:lnTo>
                    <a:cubicBezTo>
                      <a:pt x="8880" y="3800"/>
                      <a:pt x="8889" y="3789"/>
                      <a:pt x="8898" y="3779"/>
                    </a:cubicBezTo>
                    <a:cubicBezTo>
                      <a:pt x="8915" y="3820"/>
                      <a:pt x="8931" y="3861"/>
                      <a:pt x="8948" y="3902"/>
                    </a:cubicBezTo>
                    <a:cubicBezTo>
                      <a:pt x="8947" y="3938"/>
                      <a:pt x="8946" y="3973"/>
                      <a:pt x="8945" y="4009"/>
                    </a:cubicBezTo>
                    <a:lnTo>
                      <a:pt x="8933" y="4117"/>
                    </a:lnTo>
                    <a:lnTo>
                      <a:pt x="8933" y="4270"/>
                    </a:lnTo>
                    <a:cubicBezTo>
                      <a:pt x="8945" y="4306"/>
                      <a:pt x="8956" y="4342"/>
                      <a:pt x="8968" y="4378"/>
                    </a:cubicBezTo>
                    <a:cubicBezTo>
                      <a:pt x="8982" y="4363"/>
                      <a:pt x="8996" y="4347"/>
                      <a:pt x="9010" y="4332"/>
                    </a:cubicBezTo>
                    <a:cubicBezTo>
                      <a:pt x="9032" y="4276"/>
                      <a:pt x="9054" y="4219"/>
                      <a:pt x="9076" y="4163"/>
                    </a:cubicBezTo>
                    <a:cubicBezTo>
                      <a:pt x="9085" y="4127"/>
                      <a:pt x="9095" y="4091"/>
                      <a:pt x="9104" y="4055"/>
                    </a:cubicBezTo>
                    <a:cubicBezTo>
                      <a:pt x="9127" y="3901"/>
                      <a:pt x="9150" y="3748"/>
                      <a:pt x="9173" y="3594"/>
                    </a:cubicBezTo>
                    <a:cubicBezTo>
                      <a:pt x="9180" y="3569"/>
                      <a:pt x="9186" y="3543"/>
                      <a:pt x="9193" y="3518"/>
                    </a:cubicBezTo>
                    <a:cubicBezTo>
                      <a:pt x="9205" y="3492"/>
                      <a:pt x="9216" y="3467"/>
                      <a:pt x="9228" y="3441"/>
                    </a:cubicBezTo>
                    <a:cubicBezTo>
                      <a:pt x="9243" y="3420"/>
                      <a:pt x="9259" y="3400"/>
                      <a:pt x="9274" y="3379"/>
                    </a:cubicBezTo>
                    <a:lnTo>
                      <a:pt x="9298" y="3379"/>
                    </a:lnTo>
                    <a:cubicBezTo>
                      <a:pt x="9307" y="3364"/>
                      <a:pt x="9316" y="3348"/>
                      <a:pt x="9325" y="3333"/>
                    </a:cubicBezTo>
                    <a:cubicBezTo>
                      <a:pt x="9339" y="3302"/>
                      <a:pt x="9353" y="3272"/>
                      <a:pt x="9367" y="3241"/>
                    </a:cubicBezTo>
                    <a:cubicBezTo>
                      <a:pt x="9372" y="3221"/>
                      <a:pt x="9378" y="3200"/>
                      <a:pt x="9383" y="3180"/>
                    </a:cubicBezTo>
                    <a:cubicBezTo>
                      <a:pt x="9392" y="3195"/>
                      <a:pt x="9401" y="3211"/>
                      <a:pt x="9410" y="3226"/>
                    </a:cubicBezTo>
                    <a:lnTo>
                      <a:pt x="9441" y="3257"/>
                    </a:lnTo>
                    <a:cubicBezTo>
                      <a:pt x="9449" y="3267"/>
                      <a:pt x="9456" y="3277"/>
                      <a:pt x="9464" y="3287"/>
                    </a:cubicBezTo>
                    <a:cubicBezTo>
                      <a:pt x="9469" y="3354"/>
                      <a:pt x="9475" y="3420"/>
                      <a:pt x="9480" y="3487"/>
                    </a:cubicBezTo>
                    <a:lnTo>
                      <a:pt x="9507" y="3472"/>
                    </a:lnTo>
                    <a:cubicBezTo>
                      <a:pt x="9516" y="3462"/>
                      <a:pt x="9525" y="3451"/>
                      <a:pt x="9534" y="3441"/>
                    </a:cubicBezTo>
                    <a:lnTo>
                      <a:pt x="9558" y="3441"/>
                    </a:lnTo>
                    <a:cubicBezTo>
                      <a:pt x="9566" y="3420"/>
                      <a:pt x="9573" y="3400"/>
                      <a:pt x="9581" y="3379"/>
                    </a:cubicBezTo>
                    <a:cubicBezTo>
                      <a:pt x="9586" y="3359"/>
                      <a:pt x="9591" y="3338"/>
                      <a:pt x="9596" y="3318"/>
                    </a:cubicBezTo>
                    <a:cubicBezTo>
                      <a:pt x="9604" y="3267"/>
                      <a:pt x="9612" y="3215"/>
                      <a:pt x="9620" y="3164"/>
                    </a:cubicBezTo>
                    <a:cubicBezTo>
                      <a:pt x="9628" y="3082"/>
                      <a:pt x="9635" y="3001"/>
                      <a:pt x="9643" y="2919"/>
                    </a:cubicBezTo>
                    <a:cubicBezTo>
                      <a:pt x="9662" y="2796"/>
                      <a:pt x="9682" y="2673"/>
                      <a:pt x="9701" y="2550"/>
                    </a:cubicBezTo>
                    <a:lnTo>
                      <a:pt x="9752" y="2289"/>
                    </a:lnTo>
                    <a:cubicBezTo>
                      <a:pt x="9762" y="2233"/>
                      <a:pt x="9773" y="2176"/>
                      <a:pt x="9783" y="2120"/>
                    </a:cubicBezTo>
                    <a:cubicBezTo>
                      <a:pt x="9798" y="2079"/>
                      <a:pt x="9814" y="2038"/>
                      <a:pt x="9829" y="1997"/>
                    </a:cubicBezTo>
                    <a:cubicBezTo>
                      <a:pt x="9834" y="2002"/>
                      <a:pt x="9840" y="2007"/>
                      <a:pt x="9845" y="2012"/>
                    </a:cubicBezTo>
                    <a:lnTo>
                      <a:pt x="9899" y="2120"/>
                    </a:lnTo>
                    <a:cubicBezTo>
                      <a:pt x="9909" y="2115"/>
                      <a:pt x="9920" y="2109"/>
                      <a:pt x="9930" y="2104"/>
                    </a:cubicBezTo>
                    <a:cubicBezTo>
                      <a:pt x="9927" y="2038"/>
                      <a:pt x="9925" y="1971"/>
                      <a:pt x="9922" y="1905"/>
                    </a:cubicBezTo>
                    <a:cubicBezTo>
                      <a:pt x="9921" y="1879"/>
                      <a:pt x="9920" y="1854"/>
                      <a:pt x="9919" y="1828"/>
                    </a:cubicBezTo>
                    <a:cubicBezTo>
                      <a:pt x="9927" y="1767"/>
                      <a:pt x="9934" y="1705"/>
                      <a:pt x="9942" y="1644"/>
                    </a:cubicBezTo>
                    <a:cubicBezTo>
                      <a:pt x="9947" y="1557"/>
                      <a:pt x="9952" y="1469"/>
                      <a:pt x="9957" y="1382"/>
                    </a:cubicBezTo>
                    <a:cubicBezTo>
                      <a:pt x="9958" y="1213"/>
                      <a:pt x="9960" y="1045"/>
                      <a:pt x="9961" y="876"/>
                    </a:cubicBezTo>
                    <a:cubicBezTo>
                      <a:pt x="9962" y="845"/>
                      <a:pt x="9964" y="814"/>
                      <a:pt x="9965" y="783"/>
                    </a:cubicBezTo>
                    <a:cubicBezTo>
                      <a:pt x="9968" y="747"/>
                      <a:pt x="9970" y="712"/>
                      <a:pt x="9973" y="676"/>
                    </a:cubicBezTo>
                    <a:cubicBezTo>
                      <a:pt x="9982" y="645"/>
                      <a:pt x="9991" y="615"/>
                      <a:pt x="10000" y="584"/>
                    </a:cubicBezTo>
                    <a:lnTo>
                      <a:pt x="9845" y="553"/>
                    </a:lnTo>
                    <a:lnTo>
                      <a:pt x="9697" y="553"/>
                    </a:lnTo>
                    <a:cubicBezTo>
                      <a:pt x="9691" y="589"/>
                      <a:pt x="9684" y="625"/>
                      <a:pt x="9678" y="661"/>
                    </a:cubicBezTo>
                    <a:lnTo>
                      <a:pt x="9542" y="707"/>
                    </a:lnTo>
                    <a:lnTo>
                      <a:pt x="8863" y="753"/>
                    </a:lnTo>
                    <a:lnTo>
                      <a:pt x="8510" y="783"/>
                    </a:lnTo>
                    <a:lnTo>
                      <a:pt x="8254" y="799"/>
                    </a:lnTo>
                    <a:cubicBezTo>
                      <a:pt x="8224" y="794"/>
                      <a:pt x="8195" y="788"/>
                      <a:pt x="8165" y="783"/>
                    </a:cubicBezTo>
                    <a:cubicBezTo>
                      <a:pt x="8154" y="773"/>
                      <a:pt x="8144" y="763"/>
                      <a:pt x="8133" y="753"/>
                    </a:cubicBezTo>
                    <a:cubicBezTo>
                      <a:pt x="8123" y="758"/>
                      <a:pt x="8112" y="763"/>
                      <a:pt x="8102" y="768"/>
                    </a:cubicBezTo>
                    <a:lnTo>
                      <a:pt x="7858" y="783"/>
                    </a:lnTo>
                    <a:lnTo>
                      <a:pt x="7699" y="783"/>
                    </a:lnTo>
                    <a:cubicBezTo>
                      <a:pt x="7692" y="814"/>
                      <a:pt x="7686" y="845"/>
                      <a:pt x="7679" y="876"/>
                    </a:cubicBezTo>
                    <a:lnTo>
                      <a:pt x="7652" y="876"/>
                    </a:lnTo>
                    <a:lnTo>
                      <a:pt x="7101" y="814"/>
                    </a:lnTo>
                    <a:cubicBezTo>
                      <a:pt x="7095" y="824"/>
                      <a:pt x="7088" y="835"/>
                      <a:pt x="7082" y="845"/>
                    </a:cubicBezTo>
                    <a:cubicBezTo>
                      <a:pt x="7069" y="840"/>
                      <a:pt x="7056" y="834"/>
                      <a:pt x="7043" y="829"/>
                    </a:cubicBezTo>
                    <a:lnTo>
                      <a:pt x="6993" y="814"/>
                    </a:lnTo>
                    <a:lnTo>
                      <a:pt x="6911" y="814"/>
                    </a:lnTo>
                    <a:lnTo>
                      <a:pt x="6868" y="814"/>
                    </a:lnTo>
                    <a:lnTo>
                      <a:pt x="6465" y="783"/>
                    </a:lnTo>
                    <a:lnTo>
                      <a:pt x="6240" y="707"/>
                    </a:lnTo>
                    <a:lnTo>
                      <a:pt x="5759" y="645"/>
                    </a:lnTo>
                    <a:lnTo>
                      <a:pt x="5305" y="568"/>
                    </a:lnTo>
                    <a:lnTo>
                      <a:pt x="5157" y="568"/>
                    </a:lnTo>
                    <a:lnTo>
                      <a:pt x="4660" y="384"/>
                    </a:lnTo>
                    <a:lnTo>
                      <a:pt x="4486" y="369"/>
                    </a:lnTo>
                    <a:lnTo>
                      <a:pt x="4393" y="369"/>
                    </a:lnTo>
                    <a:lnTo>
                      <a:pt x="3846" y="369"/>
                    </a:lnTo>
                    <a:cubicBezTo>
                      <a:pt x="3833" y="364"/>
                      <a:pt x="3820" y="358"/>
                      <a:pt x="3807" y="353"/>
                    </a:cubicBezTo>
                    <a:lnTo>
                      <a:pt x="3729" y="353"/>
                    </a:lnTo>
                    <a:cubicBezTo>
                      <a:pt x="3721" y="348"/>
                      <a:pt x="3714" y="343"/>
                      <a:pt x="3706" y="338"/>
                    </a:cubicBezTo>
                    <a:lnTo>
                      <a:pt x="3481" y="292"/>
                    </a:lnTo>
                    <a:lnTo>
                      <a:pt x="2949" y="292"/>
                    </a:lnTo>
                    <a:lnTo>
                      <a:pt x="2949" y="108"/>
                    </a:lnTo>
                    <a:lnTo>
                      <a:pt x="2716" y="0"/>
                    </a:lnTo>
                    <a:cubicBezTo>
                      <a:pt x="2711" y="15"/>
                      <a:pt x="2706" y="31"/>
                      <a:pt x="2701" y="46"/>
                    </a:cubicBezTo>
                    <a:cubicBezTo>
                      <a:pt x="2709" y="179"/>
                      <a:pt x="2716" y="312"/>
                      <a:pt x="2724" y="445"/>
                    </a:cubicBezTo>
                    <a:cubicBezTo>
                      <a:pt x="2727" y="522"/>
                      <a:pt x="2729" y="599"/>
                      <a:pt x="2732" y="676"/>
                    </a:cubicBezTo>
                    <a:cubicBezTo>
                      <a:pt x="2731" y="763"/>
                      <a:pt x="2729" y="850"/>
                      <a:pt x="2728" y="937"/>
                    </a:cubicBezTo>
                    <a:cubicBezTo>
                      <a:pt x="2724" y="1034"/>
                      <a:pt x="2720" y="1132"/>
                      <a:pt x="2716" y="1229"/>
                    </a:cubicBezTo>
                    <a:lnTo>
                      <a:pt x="2716" y="1459"/>
                    </a:lnTo>
                    <a:cubicBezTo>
                      <a:pt x="2725" y="1490"/>
                      <a:pt x="2735" y="1520"/>
                      <a:pt x="2744" y="1551"/>
                    </a:cubicBezTo>
                    <a:cubicBezTo>
                      <a:pt x="2763" y="1669"/>
                      <a:pt x="2783" y="1787"/>
                      <a:pt x="2802" y="1905"/>
                    </a:cubicBezTo>
                    <a:cubicBezTo>
                      <a:pt x="2811" y="2069"/>
                      <a:pt x="2820" y="2232"/>
                      <a:pt x="2829" y="2396"/>
                    </a:cubicBezTo>
                    <a:cubicBezTo>
                      <a:pt x="2833" y="2499"/>
                      <a:pt x="2837" y="2601"/>
                      <a:pt x="2841" y="2704"/>
                    </a:cubicBezTo>
                    <a:cubicBezTo>
                      <a:pt x="2846" y="2806"/>
                      <a:pt x="2851" y="2909"/>
                      <a:pt x="2856" y="3011"/>
                    </a:cubicBezTo>
                    <a:cubicBezTo>
                      <a:pt x="2855" y="3083"/>
                      <a:pt x="2853" y="3154"/>
                      <a:pt x="2852" y="3226"/>
                    </a:cubicBezTo>
                    <a:cubicBezTo>
                      <a:pt x="2824" y="3364"/>
                      <a:pt x="2795" y="3503"/>
                      <a:pt x="2767" y="3641"/>
                    </a:cubicBezTo>
                    <a:cubicBezTo>
                      <a:pt x="2759" y="3666"/>
                      <a:pt x="2752" y="3692"/>
                      <a:pt x="2744" y="3717"/>
                    </a:cubicBezTo>
                    <a:cubicBezTo>
                      <a:pt x="2730" y="3707"/>
                      <a:pt x="2715" y="3697"/>
                      <a:pt x="2701" y="3687"/>
                    </a:cubicBezTo>
                    <a:cubicBezTo>
                      <a:pt x="2715" y="3656"/>
                      <a:pt x="2730" y="3625"/>
                      <a:pt x="2744" y="3594"/>
                    </a:cubicBezTo>
                    <a:cubicBezTo>
                      <a:pt x="2770" y="3497"/>
                      <a:pt x="2795" y="3400"/>
                      <a:pt x="2821" y="3303"/>
                    </a:cubicBezTo>
                    <a:cubicBezTo>
                      <a:pt x="2828" y="3236"/>
                      <a:pt x="2834" y="3170"/>
                      <a:pt x="2841" y="3103"/>
                    </a:cubicBezTo>
                    <a:cubicBezTo>
                      <a:pt x="2834" y="3067"/>
                      <a:pt x="2828" y="3031"/>
                      <a:pt x="2821" y="2995"/>
                    </a:cubicBezTo>
                    <a:lnTo>
                      <a:pt x="2821" y="2811"/>
                    </a:lnTo>
                    <a:cubicBezTo>
                      <a:pt x="2817" y="2647"/>
                      <a:pt x="2813" y="2484"/>
                      <a:pt x="2809" y="2320"/>
                    </a:cubicBezTo>
                    <a:cubicBezTo>
                      <a:pt x="2795" y="2171"/>
                      <a:pt x="2781" y="2023"/>
                      <a:pt x="2767" y="1874"/>
                    </a:cubicBezTo>
                    <a:cubicBezTo>
                      <a:pt x="2753" y="1802"/>
                      <a:pt x="2738" y="1731"/>
                      <a:pt x="2724" y="1659"/>
                    </a:cubicBezTo>
                    <a:cubicBezTo>
                      <a:pt x="2718" y="1623"/>
                      <a:pt x="2711" y="1587"/>
                      <a:pt x="2705" y="1551"/>
                    </a:cubicBezTo>
                    <a:cubicBezTo>
                      <a:pt x="2691" y="1664"/>
                      <a:pt x="2676" y="1776"/>
                      <a:pt x="2662" y="1889"/>
                    </a:cubicBezTo>
                    <a:cubicBezTo>
                      <a:pt x="2665" y="1961"/>
                      <a:pt x="2667" y="2032"/>
                      <a:pt x="2670" y="2104"/>
                    </a:cubicBezTo>
                    <a:cubicBezTo>
                      <a:pt x="2669" y="2201"/>
                      <a:pt x="2667" y="2299"/>
                      <a:pt x="2666" y="2396"/>
                    </a:cubicBezTo>
                    <a:cubicBezTo>
                      <a:pt x="2657" y="2381"/>
                      <a:pt x="2648" y="2365"/>
                      <a:pt x="2639" y="2350"/>
                    </a:cubicBezTo>
                    <a:cubicBezTo>
                      <a:pt x="2643" y="2253"/>
                      <a:pt x="2646" y="2155"/>
                      <a:pt x="2650" y="2058"/>
                    </a:cubicBezTo>
                    <a:cubicBezTo>
                      <a:pt x="2642" y="2017"/>
                      <a:pt x="2635" y="1976"/>
                      <a:pt x="2627" y="1935"/>
                    </a:cubicBezTo>
                    <a:cubicBezTo>
                      <a:pt x="2626" y="1904"/>
                      <a:pt x="2624" y="1874"/>
                      <a:pt x="2623" y="1843"/>
                    </a:cubicBezTo>
                    <a:lnTo>
                      <a:pt x="2650" y="1720"/>
                    </a:lnTo>
                    <a:cubicBezTo>
                      <a:pt x="2658" y="1664"/>
                      <a:pt x="2666" y="1607"/>
                      <a:pt x="2674" y="1551"/>
                    </a:cubicBezTo>
                    <a:cubicBezTo>
                      <a:pt x="2678" y="1433"/>
                      <a:pt x="2681" y="1316"/>
                      <a:pt x="2685" y="1198"/>
                    </a:cubicBezTo>
                    <a:cubicBezTo>
                      <a:pt x="2693" y="1137"/>
                      <a:pt x="2701" y="1075"/>
                      <a:pt x="2709" y="1014"/>
                    </a:cubicBezTo>
                    <a:lnTo>
                      <a:pt x="2530" y="998"/>
                    </a:lnTo>
                    <a:lnTo>
                      <a:pt x="2099" y="906"/>
                    </a:lnTo>
                    <a:lnTo>
                      <a:pt x="1250" y="707"/>
                    </a:lnTo>
                    <a:lnTo>
                      <a:pt x="1168" y="722"/>
                    </a:lnTo>
                    <a:cubicBezTo>
                      <a:pt x="1149" y="799"/>
                      <a:pt x="1129" y="875"/>
                      <a:pt x="1110" y="952"/>
                    </a:cubicBezTo>
                    <a:cubicBezTo>
                      <a:pt x="1103" y="967"/>
                      <a:pt x="1097" y="983"/>
                      <a:pt x="1090" y="998"/>
                    </a:cubicBezTo>
                    <a:cubicBezTo>
                      <a:pt x="1084" y="967"/>
                      <a:pt x="1077" y="937"/>
                      <a:pt x="1071" y="906"/>
                    </a:cubicBezTo>
                    <a:cubicBezTo>
                      <a:pt x="1076" y="845"/>
                      <a:pt x="1082" y="783"/>
                      <a:pt x="1087" y="722"/>
                    </a:cubicBezTo>
                    <a:lnTo>
                      <a:pt x="1021" y="707"/>
                    </a:lnTo>
                    <a:cubicBezTo>
                      <a:pt x="1026" y="743"/>
                      <a:pt x="1031" y="778"/>
                      <a:pt x="1036" y="814"/>
                    </a:cubicBezTo>
                    <a:lnTo>
                      <a:pt x="1036" y="937"/>
                    </a:lnTo>
                    <a:cubicBezTo>
                      <a:pt x="1024" y="973"/>
                      <a:pt x="1013" y="1009"/>
                      <a:pt x="1001" y="1045"/>
                    </a:cubicBezTo>
                    <a:cubicBezTo>
                      <a:pt x="1010" y="1122"/>
                      <a:pt x="1019" y="1198"/>
                      <a:pt x="1028" y="1275"/>
                    </a:cubicBezTo>
                    <a:cubicBezTo>
                      <a:pt x="1032" y="1342"/>
                      <a:pt x="1036" y="1408"/>
                      <a:pt x="1040" y="1475"/>
                    </a:cubicBezTo>
                    <a:cubicBezTo>
                      <a:pt x="1039" y="1506"/>
                      <a:pt x="1037" y="1536"/>
                      <a:pt x="1036" y="1567"/>
                    </a:cubicBezTo>
                    <a:cubicBezTo>
                      <a:pt x="1028" y="1593"/>
                      <a:pt x="1021" y="1618"/>
                      <a:pt x="1013" y="1644"/>
                    </a:cubicBezTo>
                    <a:lnTo>
                      <a:pt x="951" y="1567"/>
                    </a:lnTo>
                    <a:cubicBezTo>
                      <a:pt x="943" y="1587"/>
                      <a:pt x="935" y="1608"/>
                      <a:pt x="927" y="1628"/>
                    </a:cubicBezTo>
                    <a:cubicBezTo>
                      <a:pt x="926" y="1659"/>
                      <a:pt x="925" y="1689"/>
                      <a:pt x="924" y="1720"/>
                    </a:cubicBezTo>
                    <a:cubicBezTo>
                      <a:pt x="928" y="1751"/>
                      <a:pt x="931" y="1782"/>
                      <a:pt x="935" y="1813"/>
                    </a:cubicBezTo>
                    <a:cubicBezTo>
                      <a:pt x="951" y="1859"/>
                      <a:pt x="966" y="1905"/>
                      <a:pt x="982" y="1951"/>
                    </a:cubicBezTo>
                    <a:cubicBezTo>
                      <a:pt x="988" y="1941"/>
                      <a:pt x="995" y="1930"/>
                      <a:pt x="1001" y="1920"/>
                    </a:cubicBezTo>
                    <a:cubicBezTo>
                      <a:pt x="1004" y="1951"/>
                      <a:pt x="1006" y="1981"/>
                      <a:pt x="1009" y="2012"/>
                    </a:cubicBezTo>
                    <a:cubicBezTo>
                      <a:pt x="1008" y="2043"/>
                      <a:pt x="1006" y="2073"/>
                      <a:pt x="1005" y="2104"/>
                    </a:cubicBezTo>
                    <a:cubicBezTo>
                      <a:pt x="991" y="2120"/>
                      <a:pt x="976" y="2135"/>
                      <a:pt x="962" y="2151"/>
                    </a:cubicBezTo>
                    <a:lnTo>
                      <a:pt x="908" y="2166"/>
                    </a:lnTo>
                    <a:lnTo>
                      <a:pt x="834" y="2104"/>
                    </a:lnTo>
                    <a:cubicBezTo>
                      <a:pt x="826" y="2135"/>
                      <a:pt x="819" y="2166"/>
                      <a:pt x="811" y="2197"/>
                    </a:cubicBezTo>
                    <a:lnTo>
                      <a:pt x="850" y="2320"/>
                    </a:lnTo>
                    <a:cubicBezTo>
                      <a:pt x="873" y="2422"/>
                      <a:pt x="897" y="2525"/>
                      <a:pt x="920" y="2627"/>
                    </a:cubicBezTo>
                    <a:cubicBezTo>
                      <a:pt x="922" y="2673"/>
                      <a:pt x="925" y="2719"/>
                      <a:pt x="927" y="2765"/>
                    </a:cubicBezTo>
                    <a:cubicBezTo>
                      <a:pt x="909" y="2821"/>
                      <a:pt x="891" y="2878"/>
                      <a:pt x="873" y="2934"/>
                    </a:cubicBezTo>
                    <a:cubicBezTo>
                      <a:pt x="861" y="2949"/>
                      <a:pt x="850" y="2965"/>
                      <a:pt x="838" y="2980"/>
                    </a:cubicBezTo>
                    <a:cubicBezTo>
                      <a:pt x="833" y="3011"/>
                      <a:pt x="828" y="3041"/>
                      <a:pt x="823" y="3072"/>
                    </a:cubicBezTo>
                    <a:lnTo>
                      <a:pt x="811" y="3195"/>
                    </a:lnTo>
                    <a:cubicBezTo>
                      <a:pt x="803" y="3226"/>
                      <a:pt x="796" y="3256"/>
                      <a:pt x="788" y="3287"/>
                    </a:cubicBezTo>
                    <a:cubicBezTo>
                      <a:pt x="781" y="3343"/>
                      <a:pt x="775" y="3400"/>
                      <a:pt x="768" y="3456"/>
                    </a:cubicBezTo>
                    <a:lnTo>
                      <a:pt x="768" y="3579"/>
                    </a:lnTo>
                    <a:cubicBezTo>
                      <a:pt x="769" y="3605"/>
                      <a:pt x="771" y="3630"/>
                      <a:pt x="772" y="3656"/>
                    </a:cubicBezTo>
                    <a:cubicBezTo>
                      <a:pt x="780" y="3707"/>
                      <a:pt x="787" y="3759"/>
                      <a:pt x="795" y="3810"/>
                    </a:cubicBezTo>
                    <a:cubicBezTo>
                      <a:pt x="807" y="3851"/>
                      <a:pt x="818" y="3891"/>
                      <a:pt x="830" y="3932"/>
                    </a:cubicBezTo>
                    <a:cubicBezTo>
                      <a:pt x="837" y="3973"/>
                      <a:pt x="843" y="4014"/>
                      <a:pt x="850" y="4055"/>
                    </a:cubicBezTo>
                    <a:cubicBezTo>
                      <a:pt x="847" y="4106"/>
                      <a:pt x="845" y="4158"/>
                      <a:pt x="842" y="4209"/>
                    </a:cubicBezTo>
                    <a:lnTo>
                      <a:pt x="815" y="4194"/>
                    </a:lnTo>
                    <a:cubicBezTo>
                      <a:pt x="802" y="4148"/>
                      <a:pt x="789" y="4101"/>
                      <a:pt x="776" y="4055"/>
                    </a:cubicBezTo>
                    <a:lnTo>
                      <a:pt x="737" y="4040"/>
                    </a:lnTo>
                    <a:cubicBezTo>
                      <a:pt x="727" y="4091"/>
                      <a:pt x="716" y="4143"/>
                      <a:pt x="706" y="4194"/>
                    </a:cubicBezTo>
                    <a:cubicBezTo>
                      <a:pt x="710" y="4235"/>
                      <a:pt x="714" y="4275"/>
                      <a:pt x="718" y="4316"/>
                    </a:cubicBezTo>
                    <a:cubicBezTo>
                      <a:pt x="727" y="4337"/>
                      <a:pt x="736" y="4357"/>
                      <a:pt x="745" y="4378"/>
                    </a:cubicBezTo>
                    <a:lnTo>
                      <a:pt x="776" y="4409"/>
                    </a:lnTo>
                    <a:cubicBezTo>
                      <a:pt x="773" y="4455"/>
                      <a:pt x="771" y="4501"/>
                      <a:pt x="768" y="4547"/>
                    </a:cubicBezTo>
                    <a:cubicBezTo>
                      <a:pt x="758" y="4567"/>
                      <a:pt x="747" y="4588"/>
                      <a:pt x="737" y="4608"/>
                    </a:cubicBezTo>
                    <a:cubicBezTo>
                      <a:pt x="727" y="4598"/>
                      <a:pt x="716" y="4588"/>
                      <a:pt x="706" y="4578"/>
                    </a:cubicBezTo>
                    <a:cubicBezTo>
                      <a:pt x="700" y="4588"/>
                      <a:pt x="693" y="4598"/>
                      <a:pt x="687" y="4608"/>
                    </a:cubicBezTo>
                    <a:cubicBezTo>
                      <a:pt x="677" y="4670"/>
                      <a:pt x="666" y="4731"/>
                      <a:pt x="656" y="4793"/>
                    </a:cubicBezTo>
                    <a:cubicBezTo>
                      <a:pt x="644" y="4824"/>
                      <a:pt x="633" y="4854"/>
                      <a:pt x="621" y="4885"/>
                    </a:cubicBezTo>
                    <a:cubicBezTo>
                      <a:pt x="605" y="4905"/>
                      <a:pt x="590" y="4926"/>
                      <a:pt x="574" y="4946"/>
                    </a:cubicBezTo>
                    <a:cubicBezTo>
                      <a:pt x="564" y="4920"/>
                      <a:pt x="553" y="4895"/>
                      <a:pt x="543" y="4869"/>
                    </a:cubicBezTo>
                    <a:lnTo>
                      <a:pt x="524" y="4885"/>
                    </a:lnTo>
                    <a:cubicBezTo>
                      <a:pt x="516" y="4895"/>
                      <a:pt x="509" y="4906"/>
                      <a:pt x="501" y="4916"/>
                    </a:cubicBezTo>
                    <a:cubicBezTo>
                      <a:pt x="494" y="4941"/>
                      <a:pt x="488" y="4967"/>
                      <a:pt x="481" y="4992"/>
                    </a:cubicBezTo>
                    <a:cubicBezTo>
                      <a:pt x="478" y="5038"/>
                      <a:pt x="476" y="5085"/>
                      <a:pt x="473" y="5131"/>
                    </a:cubicBezTo>
                    <a:cubicBezTo>
                      <a:pt x="474" y="5172"/>
                      <a:pt x="476" y="5212"/>
                      <a:pt x="477" y="5253"/>
                    </a:cubicBezTo>
                    <a:cubicBezTo>
                      <a:pt x="495" y="5309"/>
                      <a:pt x="514" y="5366"/>
                      <a:pt x="532" y="5422"/>
                    </a:cubicBezTo>
                    <a:cubicBezTo>
                      <a:pt x="544" y="5397"/>
                      <a:pt x="555" y="5371"/>
                      <a:pt x="567" y="5346"/>
                    </a:cubicBezTo>
                    <a:cubicBezTo>
                      <a:pt x="576" y="5382"/>
                      <a:pt x="585" y="5417"/>
                      <a:pt x="594" y="5453"/>
                    </a:cubicBezTo>
                    <a:cubicBezTo>
                      <a:pt x="591" y="5484"/>
                      <a:pt x="589" y="5514"/>
                      <a:pt x="586" y="5545"/>
                    </a:cubicBezTo>
                    <a:cubicBezTo>
                      <a:pt x="580" y="5571"/>
                      <a:pt x="573" y="5596"/>
                      <a:pt x="567" y="5622"/>
                    </a:cubicBezTo>
                    <a:cubicBezTo>
                      <a:pt x="554" y="5643"/>
                      <a:pt x="541" y="5663"/>
                      <a:pt x="528" y="5684"/>
                    </a:cubicBezTo>
                    <a:lnTo>
                      <a:pt x="470" y="5699"/>
                    </a:lnTo>
                    <a:lnTo>
                      <a:pt x="458" y="5822"/>
                    </a:lnTo>
                    <a:cubicBezTo>
                      <a:pt x="462" y="5858"/>
                      <a:pt x="466" y="5893"/>
                      <a:pt x="470" y="5929"/>
                    </a:cubicBezTo>
                    <a:cubicBezTo>
                      <a:pt x="489" y="5970"/>
                      <a:pt x="509" y="6011"/>
                      <a:pt x="528" y="6052"/>
                    </a:cubicBezTo>
                    <a:lnTo>
                      <a:pt x="528" y="6190"/>
                    </a:lnTo>
                    <a:cubicBezTo>
                      <a:pt x="521" y="6206"/>
                      <a:pt x="515" y="6221"/>
                      <a:pt x="508" y="6237"/>
                    </a:cubicBezTo>
                    <a:lnTo>
                      <a:pt x="470" y="6190"/>
                    </a:lnTo>
                    <a:cubicBezTo>
                      <a:pt x="465" y="6139"/>
                      <a:pt x="459" y="6088"/>
                      <a:pt x="454" y="6037"/>
                    </a:cubicBezTo>
                    <a:cubicBezTo>
                      <a:pt x="448" y="6011"/>
                      <a:pt x="441" y="5986"/>
                      <a:pt x="435" y="5960"/>
                    </a:cubicBezTo>
                    <a:lnTo>
                      <a:pt x="396" y="5960"/>
                    </a:lnTo>
                    <a:cubicBezTo>
                      <a:pt x="387" y="5991"/>
                      <a:pt x="378" y="6021"/>
                      <a:pt x="369" y="6052"/>
                    </a:cubicBezTo>
                    <a:cubicBezTo>
                      <a:pt x="364" y="6103"/>
                      <a:pt x="358" y="6155"/>
                      <a:pt x="353" y="6206"/>
                    </a:cubicBezTo>
                    <a:cubicBezTo>
                      <a:pt x="356" y="6252"/>
                      <a:pt x="358" y="6298"/>
                      <a:pt x="361" y="6344"/>
                    </a:cubicBezTo>
                    <a:cubicBezTo>
                      <a:pt x="369" y="6390"/>
                      <a:pt x="376" y="6436"/>
                      <a:pt x="384" y="6482"/>
                    </a:cubicBezTo>
                    <a:cubicBezTo>
                      <a:pt x="389" y="6523"/>
                      <a:pt x="395" y="6564"/>
                      <a:pt x="400" y="6605"/>
                    </a:cubicBezTo>
                    <a:cubicBezTo>
                      <a:pt x="397" y="6651"/>
                      <a:pt x="395" y="6697"/>
                      <a:pt x="392" y="6743"/>
                    </a:cubicBezTo>
                    <a:cubicBezTo>
                      <a:pt x="380" y="6748"/>
                      <a:pt x="369" y="6754"/>
                      <a:pt x="357" y="6759"/>
                    </a:cubicBezTo>
                    <a:cubicBezTo>
                      <a:pt x="354" y="6800"/>
                      <a:pt x="352" y="6841"/>
                      <a:pt x="349" y="6882"/>
                    </a:cubicBezTo>
                    <a:cubicBezTo>
                      <a:pt x="339" y="6856"/>
                      <a:pt x="328" y="6831"/>
                      <a:pt x="318" y="6805"/>
                    </a:cubicBezTo>
                    <a:lnTo>
                      <a:pt x="318" y="6667"/>
                    </a:lnTo>
                    <a:lnTo>
                      <a:pt x="318" y="6590"/>
                    </a:lnTo>
                    <a:cubicBezTo>
                      <a:pt x="319" y="6549"/>
                      <a:pt x="321" y="6508"/>
                      <a:pt x="322" y="6467"/>
                    </a:cubicBezTo>
                    <a:cubicBezTo>
                      <a:pt x="318" y="6436"/>
                      <a:pt x="314" y="6406"/>
                      <a:pt x="310" y="6375"/>
                    </a:cubicBezTo>
                    <a:cubicBezTo>
                      <a:pt x="301" y="6365"/>
                      <a:pt x="292" y="6354"/>
                      <a:pt x="283" y="6344"/>
                    </a:cubicBezTo>
                    <a:cubicBezTo>
                      <a:pt x="275" y="6370"/>
                      <a:pt x="268" y="6395"/>
                      <a:pt x="260" y="6421"/>
                    </a:cubicBezTo>
                    <a:cubicBezTo>
                      <a:pt x="259" y="6467"/>
                      <a:pt x="257" y="6513"/>
                      <a:pt x="256" y="6559"/>
                    </a:cubicBezTo>
                    <a:cubicBezTo>
                      <a:pt x="250" y="6595"/>
                      <a:pt x="243" y="6631"/>
                      <a:pt x="237" y="6667"/>
                    </a:cubicBezTo>
                    <a:cubicBezTo>
                      <a:pt x="227" y="6692"/>
                      <a:pt x="216" y="6718"/>
                      <a:pt x="206" y="6743"/>
                    </a:cubicBezTo>
                    <a:cubicBezTo>
                      <a:pt x="201" y="6784"/>
                      <a:pt x="195" y="6825"/>
                      <a:pt x="190" y="6866"/>
                    </a:cubicBezTo>
                    <a:cubicBezTo>
                      <a:pt x="195" y="6902"/>
                      <a:pt x="201" y="6938"/>
                      <a:pt x="206" y="6974"/>
                    </a:cubicBezTo>
                    <a:lnTo>
                      <a:pt x="244" y="6974"/>
                    </a:lnTo>
                    <a:cubicBezTo>
                      <a:pt x="240" y="6943"/>
                      <a:pt x="237" y="6913"/>
                      <a:pt x="233" y="6882"/>
                    </a:cubicBezTo>
                    <a:cubicBezTo>
                      <a:pt x="239" y="6831"/>
                      <a:pt x="246" y="6779"/>
                      <a:pt x="252" y="6728"/>
                    </a:cubicBezTo>
                    <a:cubicBezTo>
                      <a:pt x="264" y="6769"/>
                      <a:pt x="275" y="6810"/>
                      <a:pt x="287" y="6851"/>
                    </a:cubicBezTo>
                    <a:cubicBezTo>
                      <a:pt x="295" y="6887"/>
                      <a:pt x="302" y="6923"/>
                      <a:pt x="310" y="6959"/>
                    </a:cubicBezTo>
                    <a:cubicBezTo>
                      <a:pt x="299" y="7025"/>
                      <a:pt x="287" y="7092"/>
                      <a:pt x="276" y="7158"/>
                    </a:cubicBezTo>
                    <a:cubicBezTo>
                      <a:pt x="275" y="7209"/>
                      <a:pt x="273" y="7261"/>
                      <a:pt x="272" y="7312"/>
                    </a:cubicBezTo>
                    <a:lnTo>
                      <a:pt x="272" y="7419"/>
                    </a:lnTo>
                    <a:cubicBezTo>
                      <a:pt x="258" y="7409"/>
                      <a:pt x="243" y="7399"/>
                      <a:pt x="229" y="7389"/>
                    </a:cubicBezTo>
                    <a:cubicBezTo>
                      <a:pt x="220" y="7425"/>
                      <a:pt x="211" y="7460"/>
                      <a:pt x="202" y="7496"/>
                    </a:cubicBezTo>
                    <a:cubicBezTo>
                      <a:pt x="207" y="7552"/>
                      <a:pt x="212" y="7609"/>
                      <a:pt x="217" y="7665"/>
                    </a:cubicBezTo>
                    <a:cubicBezTo>
                      <a:pt x="222" y="7675"/>
                      <a:pt x="228" y="7686"/>
                      <a:pt x="233" y="7696"/>
                    </a:cubicBezTo>
                    <a:cubicBezTo>
                      <a:pt x="246" y="7686"/>
                      <a:pt x="259" y="7675"/>
                      <a:pt x="272" y="7665"/>
                    </a:cubicBezTo>
                    <a:cubicBezTo>
                      <a:pt x="276" y="7686"/>
                      <a:pt x="279" y="7706"/>
                      <a:pt x="283" y="7727"/>
                    </a:cubicBezTo>
                    <a:cubicBezTo>
                      <a:pt x="288" y="7778"/>
                      <a:pt x="294" y="7829"/>
                      <a:pt x="299" y="7880"/>
                    </a:cubicBezTo>
                    <a:cubicBezTo>
                      <a:pt x="292" y="7890"/>
                      <a:pt x="286" y="7901"/>
                      <a:pt x="279" y="7911"/>
                    </a:cubicBezTo>
                    <a:cubicBezTo>
                      <a:pt x="275" y="7931"/>
                      <a:pt x="272" y="7952"/>
                      <a:pt x="268" y="7972"/>
                    </a:cubicBezTo>
                    <a:cubicBezTo>
                      <a:pt x="260" y="7987"/>
                      <a:pt x="252" y="8003"/>
                      <a:pt x="244" y="8018"/>
                    </a:cubicBezTo>
                    <a:lnTo>
                      <a:pt x="256" y="8126"/>
                    </a:lnTo>
                    <a:cubicBezTo>
                      <a:pt x="268" y="8162"/>
                      <a:pt x="279" y="8197"/>
                      <a:pt x="291" y="8233"/>
                    </a:cubicBezTo>
                    <a:cubicBezTo>
                      <a:pt x="294" y="8264"/>
                      <a:pt x="296" y="8295"/>
                      <a:pt x="299" y="8326"/>
                    </a:cubicBezTo>
                    <a:cubicBezTo>
                      <a:pt x="294" y="8351"/>
                      <a:pt x="288" y="8377"/>
                      <a:pt x="283" y="8402"/>
                    </a:cubicBezTo>
                    <a:cubicBezTo>
                      <a:pt x="278" y="8412"/>
                      <a:pt x="273" y="8423"/>
                      <a:pt x="268" y="8433"/>
                    </a:cubicBezTo>
                    <a:cubicBezTo>
                      <a:pt x="255" y="8418"/>
                      <a:pt x="242" y="8402"/>
                      <a:pt x="229" y="8387"/>
                    </a:cubicBezTo>
                    <a:cubicBezTo>
                      <a:pt x="221" y="8377"/>
                      <a:pt x="214" y="8366"/>
                      <a:pt x="206" y="8356"/>
                    </a:cubicBezTo>
                    <a:cubicBezTo>
                      <a:pt x="194" y="8387"/>
                      <a:pt x="183" y="8418"/>
                      <a:pt x="171" y="8449"/>
                    </a:cubicBezTo>
                    <a:lnTo>
                      <a:pt x="144" y="8833"/>
                    </a:lnTo>
                    <a:cubicBezTo>
                      <a:pt x="132" y="8864"/>
                      <a:pt x="121" y="8894"/>
                      <a:pt x="109" y="8925"/>
                    </a:cubicBezTo>
                    <a:lnTo>
                      <a:pt x="31" y="8817"/>
                    </a:lnTo>
                    <a:cubicBezTo>
                      <a:pt x="21" y="8879"/>
                      <a:pt x="10" y="8940"/>
                      <a:pt x="0" y="9002"/>
                    </a:cubicBezTo>
                    <a:lnTo>
                      <a:pt x="365" y="9155"/>
                    </a:lnTo>
                    <a:lnTo>
                      <a:pt x="1995" y="9524"/>
                    </a:lnTo>
                    <a:lnTo>
                      <a:pt x="2460" y="9601"/>
                    </a:lnTo>
                    <a:cubicBezTo>
                      <a:pt x="2459" y="9463"/>
                      <a:pt x="2457" y="9324"/>
                      <a:pt x="2456" y="9186"/>
                    </a:cubicBezTo>
                    <a:cubicBezTo>
                      <a:pt x="2443" y="9201"/>
                      <a:pt x="2431" y="9217"/>
                      <a:pt x="2418" y="9232"/>
                    </a:cubicBezTo>
                    <a:lnTo>
                      <a:pt x="2406" y="9124"/>
                    </a:lnTo>
                    <a:cubicBezTo>
                      <a:pt x="2427" y="9134"/>
                      <a:pt x="2447" y="9145"/>
                      <a:pt x="2468" y="9155"/>
                    </a:cubicBezTo>
                    <a:cubicBezTo>
                      <a:pt x="2474" y="9206"/>
                      <a:pt x="2481" y="9258"/>
                      <a:pt x="2487" y="9309"/>
                    </a:cubicBezTo>
                    <a:cubicBezTo>
                      <a:pt x="2483" y="9381"/>
                      <a:pt x="2480" y="9452"/>
                      <a:pt x="2476" y="9524"/>
                    </a:cubicBezTo>
                    <a:lnTo>
                      <a:pt x="3629" y="9894"/>
                    </a:lnTo>
                    <a:lnTo>
                      <a:pt x="5270" y="9954"/>
                    </a:lnTo>
                    <a:lnTo>
                      <a:pt x="5471" y="9969"/>
                    </a:lnTo>
                    <a:lnTo>
                      <a:pt x="5662" y="9985"/>
                    </a:lnTo>
                    <a:lnTo>
                      <a:pt x="5662" y="9985"/>
                    </a:lnTo>
                    <a:lnTo>
                      <a:pt x="5662" y="998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7" name="Freeform 11">
                <a:extLst>
                  <a:ext uri="{FF2B5EF4-FFF2-40B4-BE49-F238E27FC236}">
                    <a16:creationId xmlns:a16="http://schemas.microsoft.com/office/drawing/2014/main" id="{4E6BCA02-BED8-23C5-1EFC-69C686113B2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8095384" y="2575984"/>
                <a:ext cx="1771650" cy="2820988"/>
              </a:xfrm>
              <a:custGeom>
                <a:avLst/>
                <a:gdLst>
                  <a:gd name="T0" fmla="*/ 44 w 1116"/>
                  <a:gd name="T1" fmla="*/ 1737 h 1777"/>
                  <a:gd name="T2" fmla="*/ 120 w 1116"/>
                  <a:gd name="T3" fmla="*/ 1678 h 1777"/>
                  <a:gd name="T4" fmla="*/ 95 w 1116"/>
                  <a:gd name="T5" fmla="*/ 1763 h 1777"/>
                  <a:gd name="T6" fmla="*/ 93 w 1116"/>
                  <a:gd name="T7" fmla="*/ 1769 h 1777"/>
                  <a:gd name="T8" fmla="*/ 168 w 1116"/>
                  <a:gd name="T9" fmla="*/ 1777 h 1777"/>
                  <a:gd name="T10" fmla="*/ 280 w 1116"/>
                  <a:gd name="T11" fmla="*/ 1753 h 1777"/>
                  <a:gd name="T12" fmla="*/ 251 w 1116"/>
                  <a:gd name="T13" fmla="*/ 1742 h 1777"/>
                  <a:gd name="T14" fmla="*/ 281 w 1116"/>
                  <a:gd name="T15" fmla="*/ 1738 h 1777"/>
                  <a:gd name="T16" fmla="*/ 316 w 1116"/>
                  <a:gd name="T17" fmla="*/ 1712 h 1777"/>
                  <a:gd name="T18" fmla="*/ 306 w 1116"/>
                  <a:gd name="T19" fmla="*/ 1678 h 1777"/>
                  <a:gd name="T20" fmla="*/ 322 w 1116"/>
                  <a:gd name="T21" fmla="*/ 1629 h 1777"/>
                  <a:gd name="T22" fmla="*/ 298 w 1116"/>
                  <a:gd name="T23" fmla="*/ 1604 h 1777"/>
                  <a:gd name="T24" fmla="*/ 274 w 1116"/>
                  <a:gd name="T25" fmla="*/ 1576 h 1777"/>
                  <a:gd name="T26" fmla="*/ 256 w 1116"/>
                  <a:gd name="T27" fmla="*/ 1530 h 1777"/>
                  <a:gd name="T28" fmla="*/ 474 w 1116"/>
                  <a:gd name="T29" fmla="*/ 1502 h 1777"/>
                  <a:gd name="T30" fmla="*/ 1064 w 1116"/>
                  <a:gd name="T31" fmla="*/ 1463 h 1777"/>
                  <a:gd name="T32" fmla="*/ 1049 w 1116"/>
                  <a:gd name="T33" fmla="*/ 1415 h 1777"/>
                  <a:gd name="T34" fmla="*/ 1058 w 1116"/>
                  <a:gd name="T35" fmla="*/ 1360 h 1777"/>
                  <a:gd name="T36" fmla="*/ 1066 w 1116"/>
                  <a:gd name="T37" fmla="*/ 1294 h 1777"/>
                  <a:gd name="T38" fmla="*/ 1054 w 1116"/>
                  <a:gd name="T39" fmla="*/ 1268 h 1777"/>
                  <a:gd name="T40" fmla="*/ 1039 w 1116"/>
                  <a:gd name="T41" fmla="*/ 1222 h 1777"/>
                  <a:gd name="T42" fmla="*/ 1049 w 1116"/>
                  <a:gd name="T43" fmla="*/ 1174 h 1777"/>
                  <a:gd name="T44" fmla="*/ 1066 w 1116"/>
                  <a:gd name="T45" fmla="*/ 1113 h 1777"/>
                  <a:gd name="T46" fmla="*/ 1091 w 1116"/>
                  <a:gd name="T47" fmla="*/ 1067 h 1777"/>
                  <a:gd name="T48" fmla="*/ 1116 w 1116"/>
                  <a:gd name="T49" fmla="*/ 1045 h 1777"/>
                  <a:gd name="T50" fmla="*/ 1089 w 1116"/>
                  <a:gd name="T51" fmla="*/ 1002 h 1777"/>
                  <a:gd name="T52" fmla="*/ 1085 w 1116"/>
                  <a:gd name="T53" fmla="*/ 972 h 1777"/>
                  <a:gd name="T54" fmla="*/ 1062 w 1116"/>
                  <a:gd name="T55" fmla="*/ 926 h 1777"/>
                  <a:gd name="T56" fmla="*/ 1052 w 1116"/>
                  <a:gd name="T57" fmla="*/ 888 h 1777"/>
                  <a:gd name="T58" fmla="*/ 1042 w 1116"/>
                  <a:gd name="T59" fmla="*/ 845 h 1777"/>
                  <a:gd name="T60" fmla="*/ 1009 w 1116"/>
                  <a:gd name="T61" fmla="*/ 689 h 1777"/>
                  <a:gd name="T62" fmla="*/ 978 w 1116"/>
                  <a:gd name="T63" fmla="*/ 490 h 1777"/>
                  <a:gd name="T64" fmla="*/ 942 w 1116"/>
                  <a:gd name="T65" fmla="*/ 253 h 1777"/>
                  <a:gd name="T66" fmla="*/ 857 w 1116"/>
                  <a:gd name="T67" fmla="*/ 29 h 1777"/>
                  <a:gd name="T68" fmla="*/ 160 w 1116"/>
                  <a:gd name="T69" fmla="*/ 41 h 1777"/>
                  <a:gd name="T70" fmla="*/ 130 w 1116"/>
                  <a:gd name="T71" fmla="*/ 240 h 1777"/>
                  <a:gd name="T72" fmla="*/ 90 w 1116"/>
                  <a:gd name="T73" fmla="*/ 516 h 1777"/>
                  <a:gd name="T74" fmla="*/ 50 w 1116"/>
                  <a:gd name="T75" fmla="*/ 806 h 1777"/>
                  <a:gd name="T76" fmla="*/ 17 w 1116"/>
                  <a:gd name="T77" fmla="*/ 1020 h 1777"/>
                  <a:gd name="T78" fmla="*/ 0 w 1116"/>
                  <a:gd name="T79" fmla="*/ 1714 h 1777"/>
                  <a:gd name="T80" fmla="*/ 27 w 1116"/>
                  <a:gd name="T81" fmla="*/ 1718 h 1777"/>
                  <a:gd name="T82" fmla="*/ 65 w 1116"/>
                  <a:gd name="T83" fmla="*/ 1740 h 1777"/>
                  <a:gd name="T84" fmla="*/ 93 w 1116"/>
                  <a:gd name="T85" fmla="*/ 1720 h 1777"/>
                  <a:gd name="T86" fmla="*/ 102 w 1116"/>
                  <a:gd name="T87" fmla="*/ 1648 h 1777"/>
                  <a:gd name="T88" fmla="*/ 124 w 1116"/>
                  <a:gd name="T89" fmla="*/ 1612 h 1777"/>
                  <a:gd name="T90" fmla="*/ 137 w 1116"/>
                  <a:gd name="T91" fmla="*/ 1578 h 1777"/>
                  <a:gd name="T92" fmla="*/ 141 w 1116"/>
                  <a:gd name="T93" fmla="*/ 1609 h 1777"/>
                  <a:gd name="T94" fmla="*/ 159 w 1116"/>
                  <a:gd name="T95" fmla="*/ 1661 h 1777"/>
                  <a:gd name="T96" fmla="*/ 178 w 1116"/>
                  <a:gd name="T97" fmla="*/ 1723 h 1777"/>
                  <a:gd name="T98" fmla="*/ 188 w 1116"/>
                  <a:gd name="T99" fmla="*/ 1739 h 1777"/>
                  <a:gd name="T100" fmla="*/ 183 w 1116"/>
                  <a:gd name="T101" fmla="*/ 1767 h 1777"/>
                  <a:gd name="T102" fmla="*/ 116 w 1116"/>
                  <a:gd name="T103" fmla="*/ 1775 h 1777"/>
                  <a:gd name="connsiteX0" fmla="*/ 394 w 10000"/>
                  <a:gd name="connsiteY0" fmla="*/ 9775 h 10000"/>
                  <a:gd name="connsiteX1" fmla="*/ 394 w 10000"/>
                  <a:gd name="connsiteY1" fmla="*/ 9679 h 10000"/>
                  <a:gd name="connsiteX2" fmla="*/ 385 w 10000"/>
                  <a:gd name="connsiteY2" fmla="*/ 9713 h 10000"/>
                  <a:gd name="connsiteX3" fmla="*/ 394 w 10000"/>
                  <a:gd name="connsiteY3" fmla="*/ 9775 h 10000"/>
                  <a:gd name="connsiteX4" fmla="*/ 394 w 10000"/>
                  <a:gd name="connsiteY4" fmla="*/ 9775 h 10000"/>
                  <a:gd name="connsiteX5" fmla="*/ 394 w 10000"/>
                  <a:gd name="connsiteY5" fmla="*/ 9775 h 10000"/>
                  <a:gd name="connsiteX6" fmla="*/ 1075 w 10000"/>
                  <a:gd name="connsiteY6" fmla="*/ 9443 h 10000"/>
                  <a:gd name="connsiteX7" fmla="*/ 1075 w 10000"/>
                  <a:gd name="connsiteY7" fmla="*/ 9387 h 10000"/>
                  <a:gd name="connsiteX8" fmla="*/ 1004 w 10000"/>
                  <a:gd name="connsiteY8" fmla="*/ 9409 h 10000"/>
                  <a:gd name="connsiteX9" fmla="*/ 1075 w 10000"/>
                  <a:gd name="connsiteY9" fmla="*/ 9443 h 10000"/>
                  <a:gd name="connsiteX10" fmla="*/ 1075 w 10000"/>
                  <a:gd name="connsiteY10" fmla="*/ 9443 h 10000"/>
                  <a:gd name="connsiteX11" fmla="*/ 1075 w 10000"/>
                  <a:gd name="connsiteY11" fmla="*/ 9443 h 10000"/>
                  <a:gd name="connsiteX12" fmla="*/ 833 w 10000"/>
                  <a:gd name="connsiteY12" fmla="*/ 9955 h 10000"/>
                  <a:gd name="connsiteX13" fmla="*/ 896 w 10000"/>
                  <a:gd name="connsiteY13" fmla="*/ 9944 h 10000"/>
                  <a:gd name="connsiteX14" fmla="*/ 851 w 10000"/>
                  <a:gd name="connsiteY14" fmla="*/ 9921 h 10000"/>
                  <a:gd name="connsiteX15" fmla="*/ 797 w 10000"/>
                  <a:gd name="connsiteY15" fmla="*/ 9916 h 10000"/>
                  <a:gd name="connsiteX16" fmla="*/ 744 w 10000"/>
                  <a:gd name="connsiteY16" fmla="*/ 9932 h 10000"/>
                  <a:gd name="connsiteX17" fmla="*/ 833 w 10000"/>
                  <a:gd name="connsiteY17" fmla="*/ 9955 h 10000"/>
                  <a:gd name="connsiteX18" fmla="*/ 833 w 10000"/>
                  <a:gd name="connsiteY18" fmla="*/ 9955 h 10000"/>
                  <a:gd name="connsiteX19" fmla="*/ 833 w 10000"/>
                  <a:gd name="connsiteY19" fmla="*/ 9955 h 10000"/>
                  <a:gd name="connsiteX20" fmla="*/ 1022 w 10000"/>
                  <a:gd name="connsiteY20" fmla="*/ 9989 h 10000"/>
                  <a:gd name="connsiteX21" fmla="*/ 1138 w 10000"/>
                  <a:gd name="connsiteY21" fmla="*/ 9989 h 10000"/>
                  <a:gd name="connsiteX22" fmla="*/ 1201 w 10000"/>
                  <a:gd name="connsiteY22" fmla="*/ 9989 h 10000"/>
                  <a:gd name="connsiteX23" fmla="*/ 1326 w 10000"/>
                  <a:gd name="connsiteY23" fmla="*/ 9989 h 10000"/>
                  <a:gd name="connsiteX24" fmla="*/ 1505 w 10000"/>
                  <a:gd name="connsiteY24" fmla="*/ 10000 h 10000"/>
                  <a:gd name="connsiteX25" fmla="*/ 1604 w 10000"/>
                  <a:gd name="connsiteY25" fmla="*/ 10000 h 10000"/>
                  <a:gd name="connsiteX26" fmla="*/ 1846 w 10000"/>
                  <a:gd name="connsiteY26" fmla="*/ 9983 h 10000"/>
                  <a:gd name="connsiteX27" fmla="*/ 2052 w 10000"/>
                  <a:gd name="connsiteY27" fmla="*/ 9966 h 10000"/>
                  <a:gd name="connsiteX28" fmla="*/ 2294 w 10000"/>
                  <a:gd name="connsiteY28" fmla="*/ 9932 h 10000"/>
                  <a:gd name="connsiteX29" fmla="*/ 2509 w 10000"/>
                  <a:gd name="connsiteY29" fmla="*/ 9865 h 10000"/>
                  <a:gd name="connsiteX30" fmla="*/ 2401 w 10000"/>
                  <a:gd name="connsiteY30" fmla="*/ 9871 h 10000"/>
                  <a:gd name="connsiteX31" fmla="*/ 2330 w 10000"/>
                  <a:gd name="connsiteY31" fmla="*/ 9882 h 10000"/>
                  <a:gd name="connsiteX32" fmla="*/ 2231 w 10000"/>
                  <a:gd name="connsiteY32" fmla="*/ 9865 h 10000"/>
                  <a:gd name="connsiteX33" fmla="*/ 2285 w 10000"/>
                  <a:gd name="connsiteY33" fmla="*/ 9826 h 10000"/>
                  <a:gd name="connsiteX34" fmla="*/ 2249 w 10000"/>
                  <a:gd name="connsiteY34" fmla="*/ 9803 h 10000"/>
                  <a:gd name="connsiteX35" fmla="*/ 2303 w 10000"/>
                  <a:gd name="connsiteY35" fmla="*/ 9792 h 10000"/>
                  <a:gd name="connsiteX36" fmla="*/ 2339 w 10000"/>
                  <a:gd name="connsiteY36" fmla="*/ 9859 h 10000"/>
                  <a:gd name="connsiteX37" fmla="*/ 2428 w 10000"/>
                  <a:gd name="connsiteY37" fmla="*/ 9854 h 10000"/>
                  <a:gd name="connsiteX38" fmla="*/ 2455 w 10000"/>
                  <a:gd name="connsiteY38" fmla="*/ 9826 h 10000"/>
                  <a:gd name="connsiteX39" fmla="*/ 2518 w 10000"/>
                  <a:gd name="connsiteY39" fmla="*/ 9781 h 10000"/>
                  <a:gd name="connsiteX40" fmla="*/ 2590 w 10000"/>
                  <a:gd name="connsiteY40" fmla="*/ 9781 h 10000"/>
                  <a:gd name="connsiteX41" fmla="*/ 2697 w 10000"/>
                  <a:gd name="connsiteY41" fmla="*/ 9707 h 10000"/>
                  <a:gd name="connsiteX42" fmla="*/ 2688 w 10000"/>
                  <a:gd name="connsiteY42" fmla="*/ 9674 h 10000"/>
                  <a:gd name="connsiteX43" fmla="*/ 2742 w 10000"/>
                  <a:gd name="connsiteY43" fmla="*/ 9662 h 10000"/>
                  <a:gd name="connsiteX44" fmla="*/ 2832 w 10000"/>
                  <a:gd name="connsiteY44" fmla="*/ 9634 h 10000"/>
                  <a:gd name="connsiteX45" fmla="*/ 2858 w 10000"/>
                  <a:gd name="connsiteY45" fmla="*/ 9578 h 10000"/>
                  <a:gd name="connsiteX46" fmla="*/ 2796 w 10000"/>
                  <a:gd name="connsiteY46" fmla="*/ 9555 h 10000"/>
                  <a:gd name="connsiteX47" fmla="*/ 2760 w 10000"/>
                  <a:gd name="connsiteY47" fmla="*/ 9516 h 10000"/>
                  <a:gd name="connsiteX48" fmla="*/ 2769 w 10000"/>
                  <a:gd name="connsiteY48" fmla="*/ 9482 h 10000"/>
                  <a:gd name="connsiteX49" fmla="*/ 2742 w 10000"/>
                  <a:gd name="connsiteY49" fmla="*/ 9443 h 10000"/>
                  <a:gd name="connsiteX50" fmla="*/ 2751 w 10000"/>
                  <a:gd name="connsiteY50" fmla="*/ 9398 h 10000"/>
                  <a:gd name="connsiteX51" fmla="*/ 2832 w 10000"/>
                  <a:gd name="connsiteY51" fmla="*/ 9313 h 10000"/>
                  <a:gd name="connsiteX52" fmla="*/ 2858 w 10000"/>
                  <a:gd name="connsiteY52" fmla="*/ 9263 h 10000"/>
                  <a:gd name="connsiteX53" fmla="*/ 2885 w 10000"/>
                  <a:gd name="connsiteY53" fmla="*/ 9207 h 10000"/>
                  <a:gd name="connsiteX54" fmla="*/ 2885 w 10000"/>
                  <a:gd name="connsiteY54" fmla="*/ 9167 h 10000"/>
                  <a:gd name="connsiteX55" fmla="*/ 2849 w 10000"/>
                  <a:gd name="connsiteY55" fmla="*/ 9116 h 10000"/>
                  <a:gd name="connsiteX56" fmla="*/ 2823 w 10000"/>
                  <a:gd name="connsiteY56" fmla="*/ 9083 h 10000"/>
                  <a:gd name="connsiteX57" fmla="*/ 2787 w 10000"/>
                  <a:gd name="connsiteY57" fmla="*/ 9071 h 10000"/>
                  <a:gd name="connsiteX58" fmla="*/ 2706 w 10000"/>
                  <a:gd name="connsiteY58" fmla="*/ 9055 h 10000"/>
                  <a:gd name="connsiteX59" fmla="*/ 2670 w 10000"/>
                  <a:gd name="connsiteY59" fmla="*/ 9026 h 10000"/>
                  <a:gd name="connsiteX60" fmla="*/ 2643 w 10000"/>
                  <a:gd name="connsiteY60" fmla="*/ 9004 h 10000"/>
                  <a:gd name="connsiteX61" fmla="*/ 2581 w 10000"/>
                  <a:gd name="connsiteY61" fmla="*/ 8993 h 10000"/>
                  <a:gd name="connsiteX62" fmla="*/ 2545 w 10000"/>
                  <a:gd name="connsiteY62" fmla="*/ 8970 h 10000"/>
                  <a:gd name="connsiteX63" fmla="*/ 2491 w 10000"/>
                  <a:gd name="connsiteY63" fmla="*/ 8908 h 10000"/>
                  <a:gd name="connsiteX64" fmla="*/ 2455 w 10000"/>
                  <a:gd name="connsiteY64" fmla="*/ 8869 h 10000"/>
                  <a:gd name="connsiteX65" fmla="*/ 2384 w 10000"/>
                  <a:gd name="connsiteY65" fmla="*/ 8807 h 10000"/>
                  <a:gd name="connsiteX66" fmla="*/ 2276 w 10000"/>
                  <a:gd name="connsiteY66" fmla="*/ 8734 h 10000"/>
                  <a:gd name="connsiteX67" fmla="*/ 2231 w 10000"/>
                  <a:gd name="connsiteY67" fmla="*/ 8683 h 10000"/>
                  <a:gd name="connsiteX68" fmla="*/ 2258 w 10000"/>
                  <a:gd name="connsiteY68" fmla="*/ 8649 h 10000"/>
                  <a:gd name="connsiteX69" fmla="*/ 2294 w 10000"/>
                  <a:gd name="connsiteY69" fmla="*/ 8610 h 10000"/>
                  <a:gd name="connsiteX70" fmla="*/ 2330 w 10000"/>
                  <a:gd name="connsiteY70" fmla="*/ 8537 h 10000"/>
                  <a:gd name="connsiteX71" fmla="*/ 2357 w 10000"/>
                  <a:gd name="connsiteY71" fmla="*/ 8481 h 10000"/>
                  <a:gd name="connsiteX72" fmla="*/ 2357 w 10000"/>
                  <a:gd name="connsiteY72" fmla="*/ 8413 h 10000"/>
                  <a:gd name="connsiteX73" fmla="*/ 3504 w 10000"/>
                  <a:gd name="connsiteY73" fmla="*/ 8424 h 10000"/>
                  <a:gd name="connsiteX74" fmla="*/ 4247 w 10000"/>
                  <a:gd name="connsiteY74" fmla="*/ 8452 h 10000"/>
                  <a:gd name="connsiteX75" fmla="*/ 7473 w 10000"/>
                  <a:gd name="connsiteY75" fmla="*/ 8497 h 10000"/>
                  <a:gd name="connsiteX76" fmla="*/ 9686 w 10000"/>
                  <a:gd name="connsiteY76" fmla="*/ 8514 h 10000"/>
                  <a:gd name="connsiteX77" fmla="*/ 9659 w 10000"/>
                  <a:gd name="connsiteY77" fmla="*/ 8391 h 10000"/>
                  <a:gd name="connsiteX78" fmla="*/ 9597 w 10000"/>
                  <a:gd name="connsiteY78" fmla="*/ 8284 h 10000"/>
                  <a:gd name="connsiteX79" fmla="*/ 9534 w 10000"/>
                  <a:gd name="connsiteY79" fmla="*/ 8233 h 10000"/>
                  <a:gd name="connsiteX80" fmla="*/ 9507 w 10000"/>
                  <a:gd name="connsiteY80" fmla="*/ 8182 h 10000"/>
                  <a:gd name="connsiteX81" fmla="*/ 9444 w 10000"/>
                  <a:gd name="connsiteY81" fmla="*/ 8154 h 10000"/>
                  <a:gd name="connsiteX82" fmla="*/ 9418 w 10000"/>
                  <a:gd name="connsiteY82" fmla="*/ 8104 h 10000"/>
                  <a:gd name="connsiteX83" fmla="*/ 9435 w 10000"/>
                  <a:gd name="connsiteY83" fmla="*/ 8053 h 10000"/>
                  <a:gd name="connsiteX84" fmla="*/ 9400 w 10000"/>
                  <a:gd name="connsiteY84" fmla="*/ 7963 h 10000"/>
                  <a:gd name="connsiteX85" fmla="*/ 9444 w 10000"/>
                  <a:gd name="connsiteY85" fmla="*/ 7907 h 10000"/>
                  <a:gd name="connsiteX86" fmla="*/ 9462 w 10000"/>
                  <a:gd name="connsiteY86" fmla="*/ 7839 h 10000"/>
                  <a:gd name="connsiteX87" fmla="*/ 9444 w 10000"/>
                  <a:gd name="connsiteY87" fmla="*/ 7755 h 10000"/>
                  <a:gd name="connsiteX88" fmla="*/ 9489 w 10000"/>
                  <a:gd name="connsiteY88" fmla="*/ 7687 h 10000"/>
                  <a:gd name="connsiteX89" fmla="*/ 9480 w 10000"/>
                  <a:gd name="connsiteY89" fmla="*/ 7653 h 10000"/>
                  <a:gd name="connsiteX90" fmla="*/ 9525 w 10000"/>
                  <a:gd name="connsiteY90" fmla="*/ 7603 h 10000"/>
                  <a:gd name="connsiteX91" fmla="*/ 9516 w 10000"/>
                  <a:gd name="connsiteY91" fmla="*/ 7530 h 10000"/>
                  <a:gd name="connsiteX92" fmla="*/ 9570 w 10000"/>
                  <a:gd name="connsiteY92" fmla="*/ 7423 h 10000"/>
                  <a:gd name="connsiteX93" fmla="*/ 9597 w 10000"/>
                  <a:gd name="connsiteY93" fmla="*/ 7383 h 10000"/>
                  <a:gd name="connsiteX94" fmla="*/ 9552 w 10000"/>
                  <a:gd name="connsiteY94" fmla="*/ 7282 h 10000"/>
                  <a:gd name="connsiteX95" fmla="*/ 9561 w 10000"/>
                  <a:gd name="connsiteY95" fmla="*/ 7243 h 10000"/>
                  <a:gd name="connsiteX96" fmla="*/ 9534 w 10000"/>
                  <a:gd name="connsiteY96" fmla="*/ 7214 h 10000"/>
                  <a:gd name="connsiteX97" fmla="*/ 9480 w 10000"/>
                  <a:gd name="connsiteY97" fmla="*/ 7181 h 10000"/>
                  <a:gd name="connsiteX98" fmla="*/ 9471 w 10000"/>
                  <a:gd name="connsiteY98" fmla="*/ 7147 h 10000"/>
                  <a:gd name="connsiteX99" fmla="*/ 9444 w 10000"/>
                  <a:gd name="connsiteY99" fmla="*/ 7136 h 10000"/>
                  <a:gd name="connsiteX100" fmla="*/ 9373 w 10000"/>
                  <a:gd name="connsiteY100" fmla="*/ 7079 h 10000"/>
                  <a:gd name="connsiteX101" fmla="*/ 9346 w 10000"/>
                  <a:gd name="connsiteY101" fmla="*/ 7034 h 10000"/>
                  <a:gd name="connsiteX102" fmla="*/ 9355 w 10000"/>
                  <a:gd name="connsiteY102" fmla="*/ 7001 h 10000"/>
                  <a:gd name="connsiteX103" fmla="*/ 9355 w 10000"/>
                  <a:gd name="connsiteY103" fmla="*/ 6944 h 10000"/>
                  <a:gd name="connsiteX104" fmla="*/ 9310 w 10000"/>
                  <a:gd name="connsiteY104" fmla="*/ 6877 h 10000"/>
                  <a:gd name="connsiteX105" fmla="*/ 9319 w 10000"/>
                  <a:gd name="connsiteY105" fmla="*/ 6815 h 10000"/>
                  <a:gd name="connsiteX106" fmla="*/ 9292 w 10000"/>
                  <a:gd name="connsiteY106" fmla="*/ 6719 h 10000"/>
                  <a:gd name="connsiteX107" fmla="*/ 9328 w 10000"/>
                  <a:gd name="connsiteY107" fmla="*/ 6669 h 10000"/>
                  <a:gd name="connsiteX108" fmla="*/ 9382 w 10000"/>
                  <a:gd name="connsiteY108" fmla="*/ 6640 h 10000"/>
                  <a:gd name="connsiteX109" fmla="*/ 9400 w 10000"/>
                  <a:gd name="connsiteY109" fmla="*/ 6607 h 10000"/>
                  <a:gd name="connsiteX110" fmla="*/ 9435 w 10000"/>
                  <a:gd name="connsiteY110" fmla="*/ 6539 h 10000"/>
                  <a:gd name="connsiteX111" fmla="*/ 9525 w 10000"/>
                  <a:gd name="connsiteY111" fmla="*/ 6427 h 10000"/>
                  <a:gd name="connsiteX112" fmla="*/ 9543 w 10000"/>
                  <a:gd name="connsiteY112" fmla="*/ 6376 h 10000"/>
                  <a:gd name="connsiteX113" fmla="*/ 9534 w 10000"/>
                  <a:gd name="connsiteY113" fmla="*/ 6314 h 10000"/>
                  <a:gd name="connsiteX114" fmla="*/ 9552 w 10000"/>
                  <a:gd name="connsiteY114" fmla="*/ 6263 h 10000"/>
                  <a:gd name="connsiteX115" fmla="*/ 9561 w 10000"/>
                  <a:gd name="connsiteY115" fmla="*/ 6224 h 10000"/>
                  <a:gd name="connsiteX116" fmla="*/ 9534 w 10000"/>
                  <a:gd name="connsiteY116" fmla="*/ 6145 h 10000"/>
                  <a:gd name="connsiteX117" fmla="*/ 9552 w 10000"/>
                  <a:gd name="connsiteY117" fmla="*/ 6111 h 10000"/>
                  <a:gd name="connsiteX118" fmla="*/ 9686 w 10000"/>
                  <a:gd name="connsiteY118" fmla="*/ 6044 h 10000"/>
                  <a:gd name="connsiteX119" fmla="*/ 9776 w 10000"/>
                  <a:gd name="connsiteY119" fmla="*/ 6005 h 10000"/>
                  <a:gd name="connsiteX120" fmla="*/ 9749 w 10000"/>
                  <a:gd name="connsiteY120" fmla="*/ 5976 h 10000"/>
                  <a:gd name="connsiteX121" fmla="*/ 9839 w 10000"/>
                  <a:gd name="connsiteY121" fmla="*/ 5965 h 10000"/>
                  <a:gd name="connsiteX122" fmla="*/ 9884 w 10000"/>
                  <a:gd name="connsiteY122" fmla="*/ 5954 h 10000"/>
                  <a:gd name="connsiteX123" fmla="*/ 9928 w 10000"/>
                  <a:gd name="connsiteY123" fmla="*/ 5898 h 10000"/>
                  <a:gd name="connsiteX124" fmla="*/ 10000 w 10000"/>
                  <a:gd name="connsiteY124" fmla="*/ 5881 h 10000"/>
                  <a:gd name="connsiteX125" fmla="*/ 9884 w 10000"/>
                  <a:gd name="connsiteY125" fmla="*/ 5796 h 10000"/>
                  <a:gd name="connsiteX126" fmla="*/ 9704 w 10000"/>
                  <a:gd name="connsiteY126" fmla="*/ 5751 h 10000"/>
                  <a:gd name="connsiteX127" fmla="*/ 9704 w 10000"/>
                  <a:gd name="connsiteY127" fmla="*/ 5706 h 10000"/>
                  <a:gd name="connsiteX128" fmla="*/ 9740 w 10000"/>
                  <a:gd name="connsiteY128" fmla="*/ 5684 h 10000"/>
                  <a:gd name="connsiteX129" fmla="*/ 9758 w 10000"/>
                  <a:gd name="connsiteY129" fmla="*/ 5639 h 10000"/>
                  <a:gd name="connsiteX130" fmla="*/ 9749 w 10000"/>
                  <a:gd name="connsiteY130" fmla="*/ 5611 h 10000"/>
                  <a:gd name="connsiteX131" fmla="*/ 9758 w 10000"/>
                  <a:gd name="connsiteY131" fmla="*/ 5577 h 10000"/>
                  <a:gd name="connsiteX132" fmla="*/ 9794 w 10000"/>
                  <a:gd name="connsiteY132" fmla="*/ 5549 h 10000"/>
                  <a:gd name="connsiteX133" fmla="*/ 9812 w 10000"/>
                  <a:gd name="connsiteY133" fmla="*/ 5526 h 10000"/>
                  <a:gd name="connsiteX134" fmla="*/ 9722 w 10000"/>
                  <a:gd name="connsiteY134" fmla="*/ 5470 h 10000"/>
                  <a:gd name="connsiteX135" fmla="*/ 9731 w 10000"/>
                  <a:gd name="connsiteY135" fmla="*/ 5374 h 10000"/>
                  <a:gd name="connsiteX136" fmla="*/ 9704 w 10000"/>
                  <a:gd name="connsiteY136" fmla="*/ 5340 h 10000"/>
                  <a:gd name="connsiteX137" fmla="*/ 9642 w 10000"/>
                  <a:gd name="connsiteY137" fmla="*/ 5284 h 10000"/>
                  <a:gd name="connsiteX138" fmla="*/ 9597 w 10000"/>
                  <a:gd name="connsiteY138" fmla="*/ 5262 h 10000"/>
                  <a:gd name="connsiteX139" fmla="*/ 9516 w 10000"/>
                  <a:gd name="connsiteY139" fmla="*/ 5211 h 10000"/>
                  <a:gd name="connsiteX140" fmla="*/ 9489 w 10000"/>
                  <a:gd name="connsiteY140" fmla="*/ 5177 h 10000"/>
                  <a:gd name="connsiteX141" fmla="*/ 9462 w 10000"/>
                  <a:gd name="connsiteY141" fmla="*/ 5115 h 10000"/>
                  <a:gd name="connsiteX142" fmla="*/ 9427 w 10000"/>
                  <a:gd name="connsiteY142" fmla="*/ 5076 h 10000"/>
                  <a:gd name="connsiteX143" fmla="*/ 9462 w 10000"/>
                  <a:gd name="connsiteY143" fmla="*/ 5048 h 10000"/>
                  <a:gd name="connsiteX144" fmla="*/ 9427 w 10000"/>
                  <a:gd name="connsiteY144" fmla="*/ 4997 h 10000"/>
                  <a:gd name="connsiteX145" fmla="*/ 9382 w 10000"/>
                  <a:gd name="connsiteY145" fmla="*/ 4930 h 10000"/>
                  <a:gd name="connsiteX146" fmla="*/ 9382 w 10000"/>
                  <a:gd name="connsiteY146" fmla="*/ 4873 h 10000"/>
                  <a:gd name="connsiteX147" fmla="*/ 9337 w 10000"/>
                  <a:gd name="connsiteY147" fmla="*/ 4828 h 10000"/>
                  <a:gd name="connsiteX148" fmla="*/ 9373 w 10000"/>
                  <a:gd name="connsiteY148" fmla="*/ 4789 h 10000"/>
                  <a:gd name="connsiteX149" fmla="*/ 9337 w 10000"/>
                  <a:gd name="connsiteY149" fmla="*/ 4755 h 10000"/>
                  <a:gd name="connsiteX150" fmla="*/ 9256 w 10000"/>
                  <a:gd name="connsiteY150" fmla="*/ 4716 h 10000"/>
                  <a:gd name="connsiteX151" fmla="*/ 9283 w 10000"/>
                  <a:gd name="connsiteY151" fmla="*/ 4648 h 10000"/>
                  <a:gd name="connsiteX152" fmla="*/ 9229 w 10000"/>
                  <a:gd name="connsiteY152" fmla="*/ 4631 h 10000"/>
                  <a:gd name="connsiteX153" fmla="*/ 9167 w 10000"/>
                  <a:gd name="connsiteY153" fmla="*/ 4412 h 10000"/>
                  <a:gd name="connsiteX154" fmla="*/ 9041 w 10000"/>
                  <a:gd name="connsiteY154" fmla="*/ 3877 h 10000"/>
                  <a:gd name="connsiteX155" fmla="*/ 8943 w 10000"/>
                  <a:gd name="connsiteY155" fmla="*/ 3495 h 10000"/>
                  <a:gd name="connsiteX156" fmla="*/ 8916 w 10000"/>
                  <a:gd name="connsiteY156" fmla="*/ 3410 h 10000"/>
                  <a:gd name="connsiteX157" fmla="*/ 8898 w 10000"/>
                  <a:gd name="connsiteY157" fmla="*/ 3270 h 10000"/>
                  <a:gd name="connsiteX158" fmla="*/ 8799 w 10000"/>
                  <a:gd name="connsiteY158" fmla="*/ 2836 h 10000"/>
                  <a:gd name="connsiteX159" fmla="*/ 8763 w 10000"/>
                  <a:gd name="connsiteY159" fmla="*/ 2757 h 10000"/>
                  <a:gd name="connsiteX160" fmla="*/ 8737 w 10000"/>
                  <a:gd name="connsiteY160" fmla="*/ 2572 h 10000"/>
                  <a:gd name="connsiteX161" fmla="*/ 8710 w 10000"/>
                  <a:gd name="connsiteY161" fmla="*/ 2470 h 10000"/>
                  <a:gd name="connsiteX162" fmla="*/ 8656 w 10000"/>
                  <a:gd name="connsiteY162" fmla="*/ 2228 h 10000"/>
                  <a:gd name="connsiteX163" fmla="*/ 8593 w 10000"/>
                  <a:gd name="connsiteY163" fmla="*/ 2026 h 10000"/>
                  <a:gd name="connsiteX164" fmla="*/ 8441 w 10000"/>
                  <a:gd name="connsiteY164" fmla="*/ 1424 h 10000"/>
                  <a:gd name="connsiteX165" fmla="*/ 8423 w 10000"/>
                  <a:gd name="connsiteY165" fmla="*/ 1328 h 10000"/>
                  <a:gd name="connsiteX166" fmla="*/ 8333 w 10000"/>
                  <a:gd name="connsiteY166" fmla="*/ 1007 h 10000"/>
                  <a:gd name="connsiteX167" fmla="*/ 8244 w 10000"/>
                  <a:gd name="connsiteY167" fmla="*/ 597 h 10000"/>
                  <a:gd name="connsiteX168" fmla="*/ 8136 w 10000"/>
                  <a:gd name="connsiteY168" fmla="*/ 191 h 10000"/>
                  <a:gd name="connsiteX169" fmla="*/ 7679 w 10000"/>
                  <a:gd name="connsiteY169" fmla="*/ 163 h 10000"/>
                  <a:gd name="connsiteX170" fmla="*/ 3869 w 10000"/>
                  <a:gd name="connsiteY170" fmla="*/ 135 h 10000"/>
                  <a:gd name="connsiteX171" fmla="*/ 1183 w 10000"/>
                  <a:gd name="connsiteY171" fmla="*/ 0 h 10000"/>
                  <a:gd name="connsiteX172" fmla="*/ 1254 w 10000"/>
                  <a:gd name="connsiteY172" fmla="*/ 124 h 10000"/>
                  <a:gd name="connsiteX173" fmla="*/ 1326 w 10000"/>
                  <a:gd name="connsiteY173" fmla="*/ 191 h 10000"/>
                  <a:gd name="connsiteX174" fmla="*/ 1434 w 10000"/>
                  <a:gd name="connsiteY174" fmla="*/ 231 h 10000"/>
                  <a:gd name="connsiteX175" fmla="*/ 1389 w 10000"/>
                  <a:gd name="connsiteY175" fmla="*/ 439 h 10000"/>
                  <a:gd name="connsiteX176" fmla="*/ 1290 w 10000"/>
                  <a:gd name="connsiteY176" fmla="*/ 799 h 10000"/>
                  <a:gd name="connsiteX177" fmla="*/ 1263 w 10000"/>
                  <a:gd name="connsiteY177" fmla="*/ 985 h 10000"/>
                  <a:gd name="connsiteX178" fmla="*/ 1201 w 10000"/>
                  <a:gd name="connsiteY178" fmla="*/ 1204 h 10000"/>
                  <a:gd name="connsiteX179" fmla="*/ 1165 w 10000"/>
                  <a:gd name="connsiteY179" fmla="*/ 1351 h 10000"/>
                  <a:gd name="connsiteX180" fmla="*/ 1129 w 10000"/>
                  <a:gd name="connsiteY180" fmla="*/ 1531 h 10000"/>
                  <a:gd name="connsiteX181" fmla="*/ 995 w 10000"/>
                  <a:gd name="connsiteY181" fmla="*/ 2105 h 10000"/>
                  <a:gd name="connsiteX182" fmla="*/ 914 w 10000"/>
                  <a:gd name="connsiteY182" fmla="*/ 2448 h 10000"/>
                  <a:gd name="connsiteX183" fmla="*/ 878 w 10000"/>
                  <a:gd name="connsiteY183" fmla="*/ 2628 h 10000"/>
                  <a:gd name="connsiteX184" fmla="*/ 806 w 10000"/>
                  <a:gd name="connsiteY184" fmla="*/ 2904 h 10000"/>
                  <a:gd name="connsiteX185" fmla="*/ 789 w 10000"/>
                  <a:gd name="connsiteY185" fmla="*/ 2983 h 10000"/>
                  <a:gd name="connsiteX186" fmla="*/ 726 w 10000"/>
                  <a:gd name="connsiteY186" fmla="*/ 3281 h 10000"/>
                  <a:gd name="connsiteX187" fmla="*/ 591 w 10000"/>
                  <a:gd name="connsiteY187" fmla="*/ 3849 h 10000"/>
                  <a:gd name="connsiteX188" fmla="*/ 547 w 10000"/>
                  <a:gd name="connsiteY188" fmla="*/ 4091 h 10000"/>
                  <a:gd name="connsiteX189" fmla="*/ 448 w 10000"/>
                  <a:gd name="connsiteY189" fmla="*/ 4536 h 10000"/>
                  <a:gd name="connsiteX190" fmla="*/ 430 w 10000"/>
                  <a:gd name="connsiteY190" fmla="*/ 4603 h 10000"/>
                  <a:gd name="connsiteX191" fmla="*/ 323 w 10000"/>
                  <a:gd name="connsiteY191" fmla="*/ 5053 h 10000"/>
                  <a:gd name="connsiteX192" fmla="*/ 287 w 10000"/>
                  <a:gd name="connsiteY192" fmla="*/ 5205 h 10000"/>
                  <a:gd name="connsiteX193" fmla="*/ 197 w 10000"/>
                  <a:gd name="connsiteY193" fmla="*/ 5554 h 10000"/>
                  <a:gd name="connsiteX194" fmla="*/ 152 w 10000"/>
                  <a:gd name="connsiteY194" fmla="*/ 5740 h 10000"/>
                  <a:gd name="connsiteX195" fmla="*/ 63 w 10000"/>
                  <a:gd name="connsiteY195" fmla="*/ 6156 h 10000"/>
                  <a:gd name="connsiteX196" fmla="*/ 72 w 10000"/>
                  <a:gd name="connsiteY196" fmla="*/ 6269 h 10000"/>
                  <a:gd name="connsiteX197" fmla="*/ 9 w 10000"/>
                  <a:gd name="connsiteY197" fmla="*/ 6511 h 10000"/>
                  <a:gd name="connsiteX198" fmla="*/ 0 w 10000"/>
                  <a:gd name="connsiteY198" fmla="*/ 8481 h 10000"/>
                  <a:gd name="connsiteX199" fmla="*/ 0 w 10000"/>
                  <a:gd name="connsiteY199" fmla="*/ 9645 h 10000"/>
                  <a:gd name="connsiteX200" fmla="*/ 72 w 10000"/>
                  <a:gd name="connsiteY200" fmla="*/ 9617 h 10000"/>
                  <a:gd name="connsiteX201" fmla="*/ 125 w 10000"/>
                  <a:gd name="connsiteY201" fmla="*/ 9595 h 10000"/>
                  <a:gd name="connsiteX202" fmla="*/ 170 w 10000"/>
                  <a:gd name="connsiteY202" fmla="*/ 9600 h 10000"/>
                  <a:gd name="connsiteX203" fmla="*/ 242 w 10000"/>
                  <a:gd name="connsiteY203" fmla="*/ 9629 h 10000"/>
                  <a:gd name="connsiteX204" fmla="*/ 242 w 10000"/>
                  <a:gd name="connsiteY204" fmla="*/ 9668 h 10000"/>
                  <a:gd name="connsiteX205" fmla="*/ 296 w 10000"/>
                  <a:gd name="connsiteY205" fmla="*/ 9634 h 10000"/>
                  <a:gd name="connsiteX206" fmla="*/ 439 w 10000"/>
                  <a:gd name="connsiteY206" fmla="*/ 9662 h 10000"/>
                  <a:gd name="connsiteX207" fmla="*/ 538 w 10000"/>
                  <a:gd name="connsiteY207" fmla="*/ 9702 h 10000"/>
                  <a:gd name="connsiteX208" fmla="*/ 600 w 10000"/>
                  <a:gd name="connsiteY208" fmla="*/ 9696 h 10000"/>
                  <a:gd name="connsiteX209" fmla="*/ 582 w 10000"/>
                  <a:gd name="connsiteY209" fmla="*/ 9792 h 10000"/>
                  <a:gd name="connsiteX210" fmla="*/ 690 w 10000"/>
                  <a:gd name="connsiteY210" fmla="*/ 9769 h 10000"/>
                  <a:gd name="connsiteX211" fmla="*/ 672 w 10000"/>
                  <a:gd name="connsiteY211" fmla="*/ 9741 h 10000"/>
                  <a:gd name="connsiteX212" fmla="*/ 717 w 10000"/>
                  <a:gd name="connsiteY212" fmla="*/ 9758 h 10000"/>
                  <a:gd name="connsiteX213" fmla="*/ 744 w 10000"/>
                  <a:gd name="connsiteY213" fmla="*/ 9724 h 10000"/>
                  <a:gd name="connsiteX214" fmla="*/ 833 w 10000"/>
                  <a:gd name="connsiteY214" fmla="*/ 9679 h 10000"/>
                  <a:gd name="connsiteX215" fmla="*/ 842 w 10000"/>
                  <a:gd name="connsiteY215" fmla="*/ 9522 h 10000"/>
                  <a:gd name="connsiteX216" fmla="*/ 869 w 10000"/>
                  <a:gd name="connsiteY216" fmla="*/ 9482 h 10000"/>
                  <a:gd name="connsiteX217" fmla="*/ 851 w 10000"/>
                  <a:gd name="connsiteY217" fmla="*/ 9398 h 10000"/>
                  <a:gd name="connsiteX218" fmla="*/ 923 w 10000"/>
                  <a:gd name="connsiteY218" fmla="*/ 9330 h 10000"/>
                  <a:gd name="connsiteX219" fmla="*/ 914 w 10000"/>
                  <a:gd name="connsiteY219" fmla="*/ 9274 h 10000"/>
                  <a:gd name="connsiteX220" fmla="*/ 977 w 10000"/>
                  <a:gd name="connsiteY220" fmla="*/ 9240 h 10000"/>
                  <a:gd name="connsiteX221" fmla="*/ 1004 w 10000"/>
                  <a:gd name="connsiteY221" fmla="*/ 9139 h 10000"/>
                  <a:gd name="connsiteX222" fmla="*/ 1004 w 10000"/>
                  <a:gd name="connsiteY222" fmla="*/ 9111 h 10000"/>
                  <a:gd name="connsiteX223" fmla="*/ 1057 w 10000"/>
                  <a:gd name="connsiteY223" fmla="*/ 9116 h 10000"/>
                  <a:gd name="connsiteX224" fmla="*/ 1111 w 10000"/>
                  <a:gd name="connsiteY224" fmla="*/ 9071 h 10000"/>
                  <a:gd name="connsiteX225" fmla="*/ 1147 w 10000"/>
                  <a:gd name="connsiteY225" fmla="*/ 9026 h 10000"/>
                  <a:gd name="connsiteX226" fmla="*/ 1093 w 10000"/>
                  <a:gd name="connsiteY226" fmla="*/ 9015 h 10000"/>
                  <a:gd name="connsiteX227" fmla="*/ 1111 w 10000"/>
                  <a:gd name="connsiteY227" fmla="*/ 8880 h 10000"/>
                  <a:gd name="connsiteX228" fmla="*/ 1201 w 10000"/>
                  <a:gd name="connsiteY228" fmla="*/ 8852 h 10000"/>
                  <a:gd name="connsiteX229" fmla="*/ 1228 w 10000"/>
                  <a:gd name="connsiteY229" fmla="*/ 8880 h 10000"/>
                  <a:gd name="connsiteX230" fmla="*/ 1138 w 10000"/>
                  <a:gd name="connsiteY230" fmla="*/ 8948 h 10000"/>
                  <a:gd name="connsiteX231" fmla="*/ 1174 w 10000"/>
                  <a:gd name="connsiteY231" fmla="*/ 8987 h 10000"/>
                  <a:gd name="connsiteX232" fmla="*/ 1174 w 10000"/>
                  <a:gd name="connsiteY232" fmla="*/ 9043 h 10000"/>
                  <a:gd name="connsiteX233" fmla="*/ 1237 w 10000"/>
                  <a:gd name="connsiteY233" fmla="*/ 8993 h 10000"/>
                  <a:gd name="connsiteX234" fmla="*/ 1263 w 10000"/>
                  <a:gd name="connsiteY234" fmla="*/ 9055 h 10000"/>
                  <a:gd name="connsiteX235" fmla="*/ 1362 w 10000"/>
                  <a:gd name="connsiteY235" fmla="*/ 9083 h 10000"/>
                  <a:gd name="connsiteX236" fmla="*/ 1416 w 10000"/>
                  <a:gd name="connsiteY236" fmla="*/ 9195 h 10000"/>
                  <a:gd name="connsiteX237" fmla="*/ 1398 w 10000"/>
                  <a:gd name="connsiteY237" fmla="*/ 9246 h 10000"/>
                  <a:gd name="connsiteX238" fmla="*/ 1443 w 10000"/>
                  <a:gd name="connsiteY238" fmla="*/ 9297 h 10000"/>
                  <a:gd name="connsiteX239" fmla="*/ 1425 w 10000"/>
                  <a:gd name="connsiteY239" fmla="*/ 9347 h 10000"/>
                  <a:gd name="connsiteX240" fmla="*/ 1326 w 10000"/>
                  <a:gd name="connsiteY240" fmla="*/ 9465 h 10000"/>
                  <a:gd name="connsiteX241" fmla="*/ 1380 w 10000"/>
                  <a:gd name="connsiteY241" fmla="*/ 9482 h 10000"/>
                  <a:gd name="connsiteX242" fmla="*/ 1398 w 10000"/>
                  <a:gd name="connsiteY242" fmla="*/ 9617 h 10000"/>
                  <a:gd name="connsiteX243" fmla="*/ 1550 w 10000"/>
                  <a:gd name="connsiteY243" fmla="*/ 9690 h 10000"/>
                  <a:gd name="connsiteX244" fmla="*/ 1595 w 10000"/>
                  <a:gd name="connsiteY244" fmla="*/ 9696 h 10000"/>
                  <a:gd name="connsiteX245" fmla="*/ 1568 w 10000"/>
                  <a:gd name="connsiteY245" fmla="*/ 9645 h 10000"/>
                  <a:gd name="connsiteX246" fmla="*/ 1613 w 10000"/>
                  <a:gd name="connsiteY246" fmla="*/ 9606 h 10000"/>
                  <a:gd name="connsiteX247" fmla="*/ 1667 w 10000"/>
                  <a:gd name="connsiteY247" fmla="*/ 9674 h 10000"/>
                  <a:gd name="connsiteX248" fmla="*/ 1595 w 10000"/>
                  <a:gd name="connsiteY248" fmla="*/ 9713 h 10000"/>
                  <a:gd name="connsiteX249" fmla="*/ 1685 w 10000"/>
                  <a:gd name="connsiteY249" fmla="*/ 9786 h 10000"/>
                  <a:gd name="connsiteX250" fmla="*/ 1783 w 10000"/>
                  <a:gd name="connsiteY250" fmla="*/ 9831 h 10000"/>
                  <a:gd name="connsiteX251" fmla="*/ 1837 w 10000"/>
                  <a:gd name="connsiteY251" fmla="*/ 9887 h 10000"/>
                  <a:gd name="connsiteX252" fmla="*/ 1774 w 10000"/>
                  <a:gd name="connsiteY252" fmla="*/ 9938 h 10000"/>
                  <a:gd name="connsiteX253" fmla="*/ 1703 w 10000"/>
                  <a:gd name="connsiteY253" fmla="*/ 9955 h 10000"/>
                  <a:gd name="connsiteX254" fmla="*/ 1640 w 10000"/>
                  <a:gd name="connsiteY254" fmla="*/ 9944 h 10000"/>
                  <a:gd name="connsiteX255" fmla="*/ 1461 w 10000"/>
                  <a:gd name="connsiteY255" fmla="*/ 9977 h 10000"/>
                  <a:gd name="connsiteX256" fmla="*/ 1371 w 10000"/>
                  <a:gd name="connsiteY256" fmla="*/ 9966 h 10000"/>
                  <a:gd name="connsiteX257" fmla="*/ 1308 w 10000"/>
                  <a:gd name="connsiteY257" fmla="*/ 9927 h 10000"/>
                  <a:gd name="connsiteX258" fmla="*/ 1219 w 10000"/>
                  <a:gd name="connsiteY258" fmla="*/ 9972 h 10000"/>
                  <a:gd name="connsiteX259" fmla="*/ 1039 w 10000"/>
                  <a:gd name="connsiteY259" fmla="*/ 9989 h 10000"/>
                  <a:gd name="connsiteX260" fmla="*/ 1022 w 10000"/>
                  <a:gd name="connsiteY260" fmla="*/ 9989 h 10000"/>
                  <a:gd name="connsiteX261" fmla="*/ 1022 w 10000"/>
                  <a:gd name="connsiteY261" fmla="*/ 9989 h 10000"/>
                  <a:gd name="connsiteX262" fmla="*/ 1022 w 10000"/>
                  <a:gd name="connsiteY262" fmla="*/ 9989 h 10000"/>
                  <a:gd name="connsiteX0" fmla="*/ 394 w 10000"/>
                  <a:gd name="connsiteY0" fmla="*/ 9775 h 10000"/>
                  <a:gd name="connsiteX1" fmla="*/ 394 w 10000"/>
                  <a:gd name="connsiteY1" fmla="*/ 9679 h 10000"/>
                  <a:gd name="connsiteX2" fmla="*/ 385 w 10000"/>
                  <a:gd name="connsiteY2" fmla="*/ 9713 h 10000"/>
                  <a:gd name="connsiteX3" fmla="*/ 394 w 10000"/>
                  <a:gd name="connsiteY3" fmla="*/ 9775 h 10000"/>
                  <a:gd name="connsiteX4" fmla="*/ 394 w 10000"/>
                  <a:gd name="connsiteY4" fmla="*/ 9775 h 10000"/>
                  <a:gd name="connsiteX5" fmla="*/ 394 w 10000"/>
                  <a:gd name="connsiteY5" fmla="*/ 9775 h 10000"/>
                  <a:gd name="connsiteX6" fmla="*/ 1075 w 10000"/>
                  <a:gd name="connsiteY6" fmla="*/ 9443 h 10000"/>
                  <a:gd name="connsiteX7" fmla="*/ 1075 w 10000"/>
                  <a:gd name="connsiteY7" fmla="*/ 9387 h 10000"/>
                  <a:gd name="connsiteX8" fmla="*/ 1004 w 10000"/>
                  <a:gd name="connsiteY8" fmla="*/ 9409 h 10000"/>
                  <a:gd name="connsiteX9" fmla="*/ 1075 w 10000"/>
                  <a:gd name="connsiteY9" fmla="*/ 9443 h 10000"/>
                  <a:gd name="connsiteX10" fmla="*/ 1075 w 10000"/>
                  <a:gd name="connsiteY10" fmla="*/ 9443 h 10000"/>
                  <a:gd name="connsiteX11" fmla="*/ 1075 w 10000"/>
                  <a:gd name="connsiteY11" fmla="*/ 9443 h 10000"/>
                  <a:gd name="connsiteX12" fmla="*/ 833 w 10000"/>
                  <a:gd name="connsiteY12" fmla="*/ 9955 h 10000"/>
                  <a:gd name="connsiteX13" fmla="*/ 896 w 10000"/>
                  <a:gd name="connsiteY13" fmla="*/ 9944 h 10000"/>
                  <a:gd name="connsiteX14" fmla="*/ 851 w 10000"/>
                  <a:gd name="connsiteY14" fmla="*/ 9921 h 10000"/>
                  <a:gd name="connsiteX15" fmla="*/ 797 w 10000"/>
                  <a:gd name="connsiteY15" fmla="*/ 9916 h 10000"/>
                  <a:gd name="connsiteX16" fmla="*/ 744 w 10000"/>
                  <a:gd name="connsiteY16" fmla="*/ 9932 h 10000"/>
                  <a:gd name="connsiteX17" fmla="*/ 833 w 10000"/>
                  <a:gd name="connsiteY17" fmla="*/ 9955 h 10000"/>
                  <a:gd name="connsiteX18" fmla="*/ 833 w 10000"/>
                  <a:gd name="connsiteY18" fmla="*/ 9955 h 10000"/>
                  <a:gd name="connsiteX19" fmla="*/ 833 w 10000"/>
                  <a:gd name="connsiteY19" fmla="*/ 9955 h 10000"/>
                  <a:gd name="connsiteX20" fmla="*/ 1022 w 10000"/>
                  <a:gd name="connsiteY20" fmla="*/ 9989 h 10000"/>
                  <a:gd name="connsiteX21" fmla="*/ 1138 w 10000"/>
                  <a:gd name="connsiteY21" fmla="*/ 9989 h 10000"/>
                  <a:gd name="connsiteX22" fmla="*/ 1201 w 10000"/>
                  <a:gd name="connsiteY22" fmla="*/ 9989 h 10000"/>
                  <a:gd name="connsiteX23" fmla="*/ 1326 w 10000"/>
                  <a:gd name="connsiteY23" fmla="*/ 9989 h 10000"/>
                  <a:gd name="connsiteX24" fmla="*/ 1505 w 10000"/>
                  <a:gd name="connsiteY24" fmla="*/ 10000 h 10000"/>
                  <a:gd name="connsiteX25" fmla="*/ 1604 w 10000"/>
                  <a:gd name="connsiteY25" fmla="*/ 10000 h 10000"/>
                  <a:gd name="connsiteX26" fmla="*/ 1846 w 10000"/>
                  <a:gd name="connsiteY26" fmla="*/ 9983 h 10000"/>
                  <a:gd name="connsiteX27" fmla="*/ 2052 w 10000"/>
                  <a:gd name="connsiteY27" fmla="*/ 9966 h 10000"/>
                  <a:gd name="connsiteX28" fmla="*/ 2294 w 10000"/>
                  <a:gd name="connsiteY28" fmla="*/ 9932 h 10000"/>
                  <a:gd name="connsiteX29" fmla="*/ 2509 w 10000"/>
                  <a:gd name="connsiteY29" fmla="*/ 9865 h 10000"/>
                  <a:gd name="connsiteX30" fmla="*/ 2401 w 10000"/>
                  <a:gd name="connsiteY30" fmla="*/ 9871 h 10000"/>
                  <a:gd name="connsiteX31" fmla="*/ 2330 w 10000"/>
                  <a:gd name="connsiteY31" fmla="*/ 9882 h 10000"/>
                  <a:gd name="connsiteX32" fmla="*/ 2231 w 10000"/>
                  <a:gd name="connsiteY32" fmla="*/ 9865 h 10000"/>
                  <a:gd name="connsiteX33" fmla="*/ 2285 w 10000"/>
                  <a:gd name="connsiteY33" fmla="*/ 9826 h 10000"/>
                  <a:gd name="connsiteX34" fmla="*/ 2249 w 10000"/>
                  <a:gd name="connsiteY34" fmla="*/ 9803 h 10000"/>
                  <a:gd name="connsiteX35" fmla="*/ 2303 w 10000"/>
                  <a:gd name="connsiteY35" fmla="*/ 9792 h 10000"/>
                  <a:gd name="connsiteX36" fmla="*/ 2339 w 10000"/>
                  <a:gd name="connsiteY36" fmla="*/ 9859 h 10000"/>
                  <a:gd name="connsiteX37" fmla="*/ 2428 w 10000"/>
                  <a:gd name="connsiteY37" fmla="*/ 9854 h 10000"/>
                  <a:gd name="connsiteX38" fmla="*/ 2455 w 10000"/>
                  <a:gd name="connsiteY38" fmla="*/ 9826 h 10000"/>
                  <a:gd name="connsiteX39" fmla="*/ 2518 w 10000"/>
                  <a:gd name="connsiteY39" fmla="*/ 9781 h 10000"/>
                  <a:gd name="connsiteX40" fmla="*/ 2590 w 10000"/>
                  <a:gd name="connsiteY40" fmla="*/ 9781 h 10000"/>
                  <a:gd name="connsiteX41" fmla="*/ 2697 w 10000"/>
                  <a:gd name="connsiteY41" fmla="*/ 9707 h 10000"/>
                  <a:gd name="connsiteX42" fmla="*/ 2688 w 10000"/>
                  <a:gd name="connsiteY42" fmla="*/ 9674 h 10000"/>
                  <a:gd name="connsiteX43" fmla="*/ 2742 w 10000"/>
                  <a:gd name="connsiteY43" fmla="*/ 9662 h 10000"/>
                  <a:gd name="connsiteX44" fmla="*/ 2832 w 10000"/>
                  <a:gd name="connsiteY44" fmla="*/ 9634 h 10000"/>
                  <a:gd name="connsiteX45" fmla="*/ 2858 w 10000"/>
                  <a:gd name="connsiteY45" fmla="*/ 9578 h 10000"/>
                  <a:gd name="connsiteX46" fmla="*/ 2796 w 10000"/>
                  <a:gd name="connsiteY46" fmla="*/ 9555 h 10000"/>
                  <a:gd name="connsiteX47" fmla="*/ 2760 w 10000"/>
                  <a:gd name="connsiteY47" fmla="*/ 9516 h 10000"/>
                  <a:gd name="connsiteX48" fmla="*/ 2769 w 10000"/>
                  <a:gd name="connsiteY48" fmla="*/ 9482 h 10000"/>
                  <a:gd name="connsiteX49" fmla="*/ 2742 w 10000"/>
                  <a:gd name="connsiteY49" fmla="*/ 9443 h 10000"/>
                  <a:gd name="connsiteX50" fmla="*/ 2751 w 10000"/>
                  <a:gd name="connsiteY50" fmla="*/ 9398 h 10000"/>
                  <a:gd name="connsiteX51" fmla="*/ 2832 w 10000"/>
                  <a:gd name="connsiteY51" fmla="*/ 9313 h 10000"/>
                  <a:gd name="connsiteX52" fmla="*/ 2858 w 10000"/>
                  <a:gd name="connsiteY52" fmla="*/ 9263 h 10000"/>
                  <a:gd name="connsiteX53" fmla="*/ 2885 w 10000"/>
                  <a:gd name="connsiteY53" fmla="*/ 9207 h 10000"/>
                  <a:gd name="connsiteX54" fmla="*/ 2885 w 10000"/>
                  <a:gd name="connsiteY54" fmla="*/ 9167 h 10000"/>
                  <a:gd name="connsiteX55" fmla="*/ 2849 w 10000"/>
                  <a:gd name="connsiteY55" fmla="*/ 9116 h 10000"/>
                  <a:gd name="connsiteX56" fmla="*/ 2823 w 10000"/>
                  <a:gd name="connsiteY56" fmla="*/ 9083 h 10000"/>
                  <a:gd name="connsiteX57" fmla="*/ 2787 w 10000"/>
                  <a:gd name="connsiteY57" fmla="*/ 9071 h 10000"/>
                  <a:gd name="connsiteX58" fmla="*/ 2706 w 10000"/>
                  <a:gd name="connsiteY58" fmla="*/ 9055 h 10000"/>
                  <a:gd name="connsiteX59" fmla="*/ 2670 w 10000"/>
                  <a:gd name="connsiteY59" fmla="*/ 9026 h 10000"/>
                  <a:gd name="connsiteX60" fmla="*/ 2643 w 10000"/>
                  <a:gd name="connsiteY60" fmla="*/ 9004 h 10000"/>
                  <a:gd name="connsiteX61" fmla="*/ 2581 w 10000"/>
                  <a:gd name="connsiteY61" fmla="*/ 8993 h 10000"/>
                  <a:gd name="connsiteX62" fmla="*/ 2545 w 10000"/>
                  <a:gd name="connsiteY62" fmla="*/ 8970 h 10000"/>
                  <a:gd name="connsiteX63" fmla="*/ 2491 w 10000"/>
                  <a:gd name="connsiteY63" fmla="*/ 8908 h 10000"/>
                  <a:gd name="connsiteX64" fmla="*/ 2455 w 10000"/>
                  <a:gd name="connsiteY64" fmla="*/ 8869 h 10000"/>
                  <a:gd name="connsiteX65" fmla="*/ 2384 w 10000"/>
                  <a:gd name="connsiteY65" fmla="*/ 8807 h 10000"/>
                  <a:gd name="connsiteX66" fmla="*/ 2276 w 10000"/>
                  <a:gd name="connsiteY66" fmla="*/ 8734 h 10000"/>
                  <a:gd name="connsiteX67" fmla="*/ 2231 w 10000"/>
                  <a:gd name="connsiteY67" fmla="*/ 8683 h 10000"/>
                  <a:gd name="connsiteX68" fmla="*/ 2258 w 10000"/>
                  <a:gd name="connsiteY68" fmla="*/ 8649 h 10000"/>
                  <a:gd name="connsiteX69" fmla="*/ 2294 w 10000"/>
                  <a:gd name="connsiteY69" fmla="*/ 8610 h 10000"/>
                  <a:gd name="connsiteX70" fmla="*/ 2330 w 10000"/>
                  <a:gd name="connsiteY70" fmla="*/ 8537 h 10000"/>
                  <a:gd name="connsiteX71" fmla="*/ 2357 w 10000"/>
                  <a:gd name="connsiteY71" fmla="*/ 8481 h 10000"/>
                  <a:gd name="connsiteX72" fmla="*/ 2357 w 10000"/>
                  <a:gd name="connsiteY72" fmla="*/ 8413 h 10000"/>
                  <a:gd name="connsiteX73" fmla="*/ 3504 w 10000"/>
                  <a:gd name="connsiteY73" fmla="*/ 8424 h 10000"/>
                  <a:gd name="connsiteX74" fmla="*/ 4247 w 10000"/>
                  <a:gd name="connsiteY74" fmla="*/ 8452 h 10000"/>
                  <a:gd name="connsiteX75" fmla="*/ 7473 w 10000"/>
                  <a:gd name="connsiteY75" fmla="*/ 8497 h 10000"/>
                  <a:gd name="connsiteX76" fmla="*/ 9686 w 10000"/>
                  <a:gd name="connsiteY76" fmla="*/ 8514 h 10000"/>
                  <a:gd name="connsiteX77" fmla="*/ 9659 w 10000"/>
                  <a:gd name="connsiteY77" fmla="*/ 8391 h 10000"/>
                  <a:gd name="connsiteX78" fmla="*/ 9597 w 10000"/>
                  <a:gd name="connsiteY78" fmla="*/ 8284 h 10000"/>
                  <a:gd name="connsiteX79" fmla="*/ 9534 w 10000"/>
                  <a:gd name="connsiteY79" fmla="*/ 8233 h 10000"/>
                  <a:gd name="connsiteX80" fmla="*/ 9507 w 10000"/>
                  <a:gd name="connsiteY80" fmla="*/ 8182 h 10000"/>
                  <a:gd name="connsiteX81" fmla="*/ 9444 w 10000"/>
                  <a:gd name="connsiteY81" fmla="*/ 8154 h 10000"/>
                  <a:gd name="connsiteX82" fmla="*/ 9418 w 10000"/>
                  <a:gd name="connsiteY82" fmla="*/ 8104 h 10000"/>
                  <a:gd name="connsiteX83" fmla="*/ 9435 w 10000"/>
                  <a:gd name="connsiteY83" fmla="*/ 8053 h 10000"/>
                  <a:gd name="connsiteX84" fmla="*/ 9400 w 10000"/>
                  <a:gd name="connsiteY84" fmla="*/ 7963 h 10000"/>
                  <a:gd name="connsiteX85" fmla="*/ 9444 w 10000"/>
                  <a:gd name="connsiteY85" fmla="*/ 7907 h 10000"/>
                  <a:gd name="connsiteX86" fmla="*/ 9462 w 10000"/>
                  <a:gd name="connsiteY86" fmla="*/ 7839 h 10000"/>
                  <a:gd name="connsiteX87" fmla="*/ 9444 w 10000"/>
                  <a:gd name="connsiteY87" fmla="*/ 7755 h 10000"/>
                  <a:gd name="connsiteX88" fmla="*/ 9489 w 10000"/>
                  <a:gd name="connsiteY88" fmla="*/ 7687 h 10000"/>
                  <a:gd name="connsiteX89" fmla="*/ 9480 w 10000"/>
                  <a:gd name="connsiteY89" fmla="*/ 7653 h 10000"/>
                  <a:gd name="connsiteX90" fmla="*/ 9525 w 10000"/>
                  <a:gd name="connsiteY90" fmla="*/ 7603 h 10000"/>
                  <a:gd name="connsiteX91" fmla="*/ 9516 w 10000"/>
                  <a:gd name="connsiteY91" fmla="*/ 7530 h 10000"/>
                  <a:gd name="connsiteX92" fmla="*/ 9570 w 10000"/>
                  <a:gd name="connsiteY92" fmla="*/ 7423 h 10000"/>
                  <a:gd name="connsiteX93" fmla="*/ 9597 w 10000"/>
                  <a:gd name="connsiteY93" fmla="*/ 7383 h 10000"/>
                  <a:gd name="connsiteX94" fmla="*/ 9552 w 10000"/>
                  <a:gd name="connsiteY94" fmla="*/ 7282 h 10000"/>
                  <a:gd name="connsiteX95" fmla="*/ 9561 w 10000"/>
                  <a:gd name="connsiteY95" fmla="*/ 7243 h 10000"/>
                  <a:gd name="connsiteX96" fmla="*/ 9534 w 10000"/>
                  <a:gd name="connsiteY96" fmla="*/ 7214 h 10000"/>
                  <a:gd name="connsiteX97" fmla="*/ 9480 w 10000"/>
                  <a:gd name="connsiteY97" fmla="*/ 7181 h 10000"/>
                  <a:gd name="connsiteX98" fmla="*/ 9471 w 10000"/>
                  <a:gd name="connsiteY98" fmla="*/ 7147 h 10000"/>
                  <a:gd name="connsiteX99" fmla="*/ 9444 w 10000"/>
                  <a:gd name="connsiteY99" fmla="*/ 7136 h 10000"/>
                  <a:gd name="connsiteX100" fmla="*/ 9373 w 10000"/>
                  <a:gd name="connsiteY100" fmla="*/ 7079 h 10000"/>
                  <a:gd name="connsiteX101" fmla="*/ 9346 w 10000"/>
                  <a:gd name="connsiteY101" fmla="*/ 7034 h 10000"/>
                  <a:gd name="connsiteX102" fmla="*/ 9355 w 10000"/>
                  <a:gd name="connsiteY102" fmla="*/ 7001 h 10000"/>
                  <a:gd name="connsiteX103" fmla="*/ 9355 w 10000"/>
                  <a:gd name="connsiteY103" fmla="*/ 6944 h 10000"/>
                  <a:gd name="connsiteX104" fmla="*/ 9310 w 10000"/>
                  <a:gd name="connsiteY104" fmla="*/ 6877 h 10000"/>
                  <a:gd name="connsiteX105" fmla="*/ 9319 w 10000"/>
                  <a:gd name="connsiteY105" fmla="*/ 6815 h 10000"/>
                  <a:gd name="connsiteX106" fmla="*/ 9292 w 10000"/>
                  <a:gd name="connsiteY106" fmla="*/ 6719 h 10000"/>
                  <a:gd name="connsiteX107" fmla="*/ 9328 w 10000"/>
                  <a:gd name="connsiteY107" fmla="*/ 6669 h 10000"/>
                  <a:gd name="connsiteX108" fmla="*/ 9382 w 10000"/>
                  <a:gd name="connsiteY108" fmla="*/ 6640 h 10000"/>
                  <a:gd name="connsiteX109" fmla="*/ 9400 w 10000"/>
                  <a:gd name="connsiteY109" fmla="*/ 6607 h 10000"/>
                  <a:gd name="connsiteX110" fmla="*/ 9435 w 10000"/>
                  <a:gd name="connsiteY110" fmla="*/ 6539 h 10000"/>
                  <a:gd name="connsiteX111" fmla="*/ 9525 w 10000"/>
                  <a:gd name="connsiteY111" fmla="*/ 6427 h 10000"/>
                  <a:gd name="connsiteX112" fmla="*/ 9543 w 10000"/>
                  <a:gd name="connsiteY112" fmla="*/ 6376 h 10000"/>
                  <a:gd name="connsiteX113" fmla="*/ 9534 w 10000"/>
                  <a:gd name="connsiteY113" fmla="*/ 6314 h 10000"/>
                  <a:gd name="connsiteX114" fmla="*/ 9552 w 10000"/>
                  <a:gd name="connsiteY114" fmla="*/ 6263 h 10000"/>
                  <a:gd name="connsiteX115" fmla="*/ 9561 w 10000"/>
                  <a:gd name="connsiteY115" fmla="*/ 6224 h 10000"/>
                  <a:gd name="connsiteX116" fmla="*/ 9534 w 10000"/>
                  <a:gd name="connsiteY116" fmla="*/ 6145 h 10000"/>
                  <a:gd name="connsiteX117" fmla="*/ 9552 w 10000"/>
                  <a:gd name="connsiteY117" fmla="*/ 6111 h 10000"/>
                  <a:gd name="connsiteX118" fmla="*/ 9686 w 10000"/>
                  <a:gd name="connsiteY118" fmla="*/ 6044 h 10000"/>
                  <a:gd name="connsiteX119" fmla="*/ 9776 w 10000"/>
                  <a:gd name="connsiteY119" fmla="*/ 6005 h 10000"/>
                  <a:gd name="connsiteX120" fmla="*/ 9749 w 10000"/>
                  <a:gd name="connsiteY120" fmla="*/ 5976 h 10000"/>
                  <a:gd name="connsiteX121" fmla="*/ 9839 w 10000"/>
                  <a:gd name="connsiteY121" fmla="*/ 5965 h 10000"/>
                  <a:gd name="connsiteX122" fmla="*/ 9884 w 10000"/>
                  <a:gd name="connsiteY122" fmla="*/ 5954 h 10000"/>
                  <a:gd name="connsiteX123" fmla="*/ 9928 w 10000"/>
                  <a:gd name="connsiteY123" fmla="*/ 5898 h 10000"/>
                  <a:gd name="connsiteX124" fmla="*/ 10000 w 10000"/>
                  <a:gd name="connsiteY124" fmla="*/ 5881 h 10000"/>
                  <a:gd name="connsiteX125" fmla="*/ 9884 w 10000"/>
                  <a:gd name="connsiteY125" fmla="*/ 5796 h 10000"/>
                  <a:gd name="connsiteX126" fmla="*/ 9704 w 10000"/>
                  <a:gd name="connsiteY126" fmla="*/ 5751 h 10000"/>
                  <a:gd name="connsiteX127" fmla="*/ 9704 w 10000"/>
                  <a:gd name="connsiteY127" fmla="*/ 5706 h 10000"/>
                  <a:gd name="connsiteX128" fmla="*/ 9740 w 10000"/>
                  <a:gd name="connsiteY128" fmla="*/ 5684 h 10000"/>
                  <a:gd name="connsiteX129" fmla="*/ 9758 w 10000"/>
                  <a:gd name="connsiteY129" fmla="*/ 5639 h 10000"/>
                  <a:gd name="connsiteX130" fmla="*/ 9749 w 10000"/>
                  <a:gd name="connsiteY130" fmla="*/ 5611 h 10000"/>
                  <a:gd name="connsiteX131" fmla="*/ 9758 w 10000"/>
                  <a:gd name="connsiteY131" fmla="*/ 5577 h 10000"/>
                  <a:gd name="connsiteX132" fmla="*/ 9794 w 10000"/>
                  <a:gd name="connsiteY132" fmla="*/ 5549 h 10000"/>
                  <a:gd name="connsiteX133" fmla="*/ 9812 w 10000"/>
                  <a:gd name="connsiteY133" fmla="*/ 5526 h 10000"/>
                  <a:gd name="connsiteX134" fmla="*/ 9722 w 10000"/>
                  <a:gd name="connsiteY134" fmla="*/ 5470 h 10000"/>
                  <a:gd name="connsiteX135" fmla="*/ 9731 w 10000"/>
                  <a:gd name="connsiteY135" fmla="*/ 5374 h 10000"/>
                  <a:gd name="connsiteX136" fmla="*/ 9704 w 10000"/>
                  <a:gd name="connsiteY136" fmla="*/ 5340 h 10000"/>
                  <a:gd name="connsiteX137" fmla="*/ 9642 w 10000"/>
                  <a:gd name="connsiteY137" fmla="*/ 5284 h 10000"/>
                  <a:gd name="connsiteX138" fmla="*/ 9597 w 10000"/>
                  <a:gd name="connsiteY138" fmla="*/ 5262 h 10000"/>
                  <a:gd name="connsiteX139" fmla="*/ 9516 w 10000"/>
                  <a:gd name="connsiteY139" fmla="*/ 5211 h 10000"/>
                  <a:gd name="connsiteX140" fmla="*/ 9489 w 10000"/>
                  <a:gd name="connsiteY140" fmla="*/ 5177 h 10000"/>
                  <a:gd name="connsiteX141" fmla="*/ 9462 w 10000"/>
                  <a:gd name="connsiteY141" fmla="*/ 5115 h 10000"/>
                  <a:gd name="connsiteX142" fmla="*/ 9427 w 10000"/>
                  <a:gd name="connsiteY142" fmla="*/ 5076 h 10000"/>
                  <a:gd name="connsiteX143" fmla="*/ 9462 w 10000"/>
                  <a:gd name="connsiteY143" fmla="*/ 5048 h 10000"/>
                  <a:gd name="connsiteX144" fmla="*/ 9427 w 10000"/>
                  <a:gd name="connsiteY144" fmla="*/ 4997 h 10000"/>
                  <a:gd name="connsiteX145" fmla="*/ 9382 w 10000"/>
                  <a:gd name="connsiteY145" fmla="*/ 4930 h 10000"/>
                  <a:gd name="connsiteX146" fmla="*/ 9382 w 10000"/>
                  <a:gd name="connsiteY146" fmla="*/ 4873 h 10000"/>
                  <a:gd name="connsiteX147" fmla="*/ 9337 w 10000"/>
                  <a:gd name="connsiteY147" fmla="*/ 4828 h 10000"/>
                  <a:gd name="connsiteX148" fmla="*/ 9373 w 10000"/>
                  <a:gd name="connsiteY148" fmla="*/ 4789 h 10000"/>
                  <a:gd name="connsiteX149" fmla="*/ 9337 w 10000"/>
                  <a:gd name="connsiteY149" fmla="*/ 4755 h 10000"/>
                  <a:gd name="connsiteX150" fmla="*/ 9256 w 10000"/>
                  <a:gd name="connsiteY150" fmla="*/ 4716 h 10000"/>
                  <a:gd name="connsiteX151" fmla="*/ 9283 w 10000"/>
                  <a:gd name="connsiteY151" fmla="*/ 4648 h 10000"/>
                  <a:gd name="connsiteX152" fmla="*/ 9229 w 10000"/>
                  <a:gd name="connsiteY152" fmla="*/ 4631 h 10000"/>
                  <a:gd name="connsiteX153" fmla="*/ 9167 w 10000"/>
                  <a:gd name="connsiteY153" fmla="*/ 4412 h 10000"/>
                  <a:gd name="connsiteX154" fmla="*/ 9041 w 10000"/>
                  <a:gd name="connsiteY154" fmla="*/ 3877 h 10000"/>
                  <a:gd name="connsiteX155" fmla="*/ 8943 w 10000"/>
                  <a:gd name="connsiteY155" fmla="*/ 3495 h 10000"/>
                  <a:gd name="connsiteX156" fmla="*/ 8916 w 10000"/>
                  <a:gd name="connsiteY156" fmla="*/ 3410 h 10000"/>
                  <a:gd name="connsiteX157" fmla="*/ 8898 w 10000"/>
                  <a:gd name="connsiteY157" fmla="*/ 3270 h 10000"/>
                  <a:gd name="connsiteX158" fmla="*/ 8799 w 10000"/>
                  <a:gd name="connsiteY158" fmla="*/ 2836 h 10000"/>
                  <a:gd name="connsiteX159" fmla="*/ 8763 w 10000"/>
                  <a:gd name="connsiteY159" fmla="*/ 2757 h 10000"/>
                  <a:gd name="connsiteX160" fmla="*/ 8737 w 10000"/>
                  <a:gd name="connsiteY160" fmla="*/ 2572 h 10000"/>
                  <a:gd name="connsiteX161" fmla="*/ 8710 w 10000"/>
                  <a:gd name="connsiteY161" fmla="*/ 2470 h 10000"/>
                  <a:gd name="connsiteX162" fmla="*/ 8656 w 10000"/>
                  <a:gd name="connsiteY162" fmla="*/ 2228 h 10000"/>
                  <a:gd name="connsiteX163" fmla="*/ 8593 w 10000"/>
                  <a:gd name="connsiteY163" fmla="*/ 2026 h 10000"/>
                  <a:gd name="connsiteX164" fmla="*/ 8441 w 10000"/>
                  <a:gd name="connsiteY164" fmla="*/ 1424 h 10000"/>
                  <a:gd name="connsiteX165" fmla="*/ 8423 w 10000"/>
                  <a:gd name="connsiteY165" fmla="*/ 1328 h 10000"/>
                  <a:gd name="connsiteX166" fmla="*/ 8333 w 10000"/>
                  <a:gd name="connsiteY166" fmla="*/ 1007 h 10000"/>
                  <a:gd name="connsiteX167" fmla="*/ 8244 w 10000"/>
                  <a:gd name="connsiteY167" fmla="*/ 597 h 10000"/>
                  <a:gd name="connsiteX168" fmla="*/ 8158 w 10000"/>
                  <a:gd name="connsiteY168" fmla="*/ 170 h 10000"/>
                  <a:gd name="connsiteX169" fmla="*/ 7679 w 10000"/>
                  <a:gd name="connsiteY169" fmla="*/ 163 h 10000"/>
                  <a:gd name="connsiteX170" fmla="*/ 3869 w 10000"/>
                  <a:gd name="connsiteY170" fmla="*/ 135 h 10000"/>
                  <a:gd name="connsiteX171" fmla="*/ 1183 w 10000"/>
                  <a:gd name="connsiteY171" fmla="*/ 0 h 10000"/>
                  <a:gd name="connsiteX172" fmla="*/ 1254 w 10000"/>
                  <a:gd name="connsiteY172" fmla="*/ 124 h 10000"/>
                  <a:gd name="connsiteX173" fmla="*/ 1326 w 10000"/>
                  <a:gd name="connsiteY173" fmla="*/ 191 h 10000"/>
                  <a:gd name="connsiteX174" fmla="*/ 1434 w 10000"/>
                  <a:gd name="connsiteY174" fmla="*/ 231 h 10000"/>
                  <a:gd name="connsiteX175" fmla="*/ 1389 w 10000"/>
                  <a:gd name="connsiteY175" fmla="*/ 439 h 10000"/>
                  <a:gd name="connsiteX176" fmla="*/ 1290 w 10000"/>
                  <a:gd name="connsiteY176" fmla="*/ 799 h 10000"/>
                  <a:gd name="connsiteX177" fmla="*/ 1263 w 10000"/>
                  <a:gd name="connsiteY177" fmla="*/ 985 h 10000"/>
                  <a:gd name="connsiteX178" fmla="*/ 1201 w 10000"/>
                  <a:gd name="connsiteY178" fmla="*/ 1204 h 10000"/>
                  <a:gd name="connsiteX179" fmla="*/ 1165 w 10000"/>
                  <a:gd name="connsiteY179" fmla="*/ 1351 h 10000"/>
                  <a:gd name="connsiteX180" fmla="*/ 1129 w 10000"/>
                  <a:gd name="connsiteY180" fmla="*/ 1531 h 10000"/>
                  <a:gd name="connsiteX181" fmla="*/ 995 w 10000"/>
                  <a:gd name="connsiteY181" fmla="*/ 2105 h 10000"/>
                  <a:gd name="connsiteX182" fmla="*/ 914 w 10000"/>
                  <a:gd name="connsiteY182" fmla="*/ 2448 h 10000"/>
                  <a:gd name="connsiteX183" fmla="*/ 878 w 10000"/>
                  <a:gd name="connsiteY183" fmla="*/ 2628 h 10000"/>
                  <a:gd name="connsiteX184" fmla="*/ 806 w 10000"/>
                  <a:gd name="connsiteY184" fmla="*/ 2904 h 10000"/>
                  <a:gd name="connsiteX185" fmla="*/ 789 w 10000"/>
                  <a:gd name="connsiteY185" fmla="*/ 2983 h 10000"/>
                  <a:gd name="connsiteX186" fmla="*/ 726 w 10000"/>
                  <a:gd name="connsiteY186" fmla="*/ 3281 h 10000"/>
                  <a:gd name="connsiteX187" fmla="*/ 591 w 10000"/>
                  <a:gd name="connsiteY187" fmla="*/ 3849 h 10000"/>
                  <a:gd name="connsiteX188" fmla="*/ 547 w 10000"/>
                  <a:gd name="connsiteY188" fmla="*/ 4091 h 10000"/>
                  <a:gd name="connsiteX189" fmla="*/ 448 w 10000"/>
                  <a:gd name="connsiteY189" fmla="*/ 4536 h 10000"/>
                  <a:gd name="connsiteX190" fmla="*/ 430 w 10000"/>
                  <a:gd name="connsiteY190" fmla="*/ 4603 h 10000"/>
                  <a:gd name="connsiteX191" fmla="*/ 323 w 10000"/>
                  <a:gd name="connsiteY191" fmla="*/ 5053 h 10000"/>
                  <a:gd name="connsiteX192" fmla="*/ 287 w 10000"/>
                  <a:gd name="connsiteY192" fmla="*/ 5205 h 10000"/>
                  <a:gd name="connsiteX193" fmla="*/ 197 w 10000"/>
                  <a:gd name="connsiteY193" fmla="*/ 5554 h 10000"/>
                  <a:gd name="connsiteX194" fmla="*/ 152 w 10000"/>
                  <a:gd name="connsiteY194" fmla="*/ 5740 h 10000"/>
                  <a:gd name="connsiteX195" fmla="*/ 63 w 10000"/>
                  <a:gd name="connsiteY195" fmla="*/ 6156 h 10000"/>
                  <a:gd name="connsiteX196" fmla="*/ 72 w 10000"/>
                  <a:gd name="connsiteY196" fmla="*/ 6269 h 10000"/>
                  <a:gd name="connsiteX197" fmla="*/ 9 w 10000"/>
                  <a:gd name="connsiteY197" fmla="*/ 6511 h 10000"/>
                  <a:gd name="connsiteX198" fmla="*/ 0 w 10000"/>
                  <a:gd name="connsiteY198" fmla="*/ 8481 h 10000"/>
                  <a:gd name="connsiteX199" fmla="*/ 0 w 10000"/>
                  <a:gd name="connsiteY199" fmla="*/ 9645 h 10000"/>
                  <a:gd name="connsiteX200" fmla="*/ 72 w 10000"/>
                  <a:gd name="connsiteY200" fmla="*/ 9617 h 10000"/>
                  <a:gd name="connsiteX201" fmla="*/ 125 w 10000"/>
                  <a:gd name="connsiteY201" fmla="*/ 9595 h 10000"/>
                  <a:gd name="connsiteX202" fmla="*/ 170 w 10000"/>
                  <a:gd name="connsiteY202" fmla="*/ 9600 h 10000"/>
                  <a:gd name="connsiteX203" fmla="*/ 242 w 10000"/>
                  <a:gd name="connsiteY203" fmla="*/ 9629 h 10000"/>
                  <a:gd name="connsiteX204" fmla="*/ 242 w 10000"/>
                  <a:gd name="connsiteY204" fmla="*/ 9668 h 10000"/>
                  <a:gd name="connsiteX205" fmla="*/ 296 w 10000"/>
                  <a:gd name="connsiteY205" fmla="*/ 9634 h 10000"/>
                  <a:gd name="connsiteX206" fmla="*/ 439 w 10000"/>
                  <a:gd name="connsiteY206" fmla="*/ 9662 h 10000"/>
                  <a:gd name="connsiteX207" fmla="*/ 538 w 10000"/>
                  <a:gd name="connsiteY207" fmla="*/ 9702 h 10000"/>
                  <a:gd name="connsiteX208" fmla="*/ 600 w 10000"/>
                  <a:gd name="connsiteY208" fmla="*/ 9696 h 10000"/>
                  <a:gd name="connsiteX209" fmla="*/ 582 w 10000"/>
                  <a:gd name="connsiteY209" fmla="*/ 9792 h 10000"/>
                  <a:gd name="connsiteX210" fmla="*/ 690 w 10000"/>
                  <a:gd name="connsiteY210" fmla="*/ 9769 h 10000"/>
                  <a:gd name="connsiteX211" fmla="*/ 672 w 10000"/>
                  <a:gd name="connsiteY211" fmla="*/ 9741 h 10000"/>
                  <a:gd name="connsiteX212" fmla="*/ 717 w 10000"/>
                  <a:gd name="connsiteY212" fmla="*/ 9758 h 10000"/>
                  <a:gd name="connsiteX213" fmla="*/ 744 w 10000"/>
                  <a:gd name="connsiteY213" fmla="*/ 9724 h 10000"/>
                  <a:gd name="connsiteX214" fmla="*/ 833 w 10000"/>
                  <a:gd name="connsiteY214" fmla="*/ 9679 h 10000"/>
                  <a:gd name="connsiteX215" fmla="*/ 842 w 10000"/>
                  <a:gd name="connsiteY215" fmla="*/ 9522 h 10000"/>
                  <a:gd name="connsiteX216" fmla="*/ 869 w 10000"/>
                  <a:gd name="connsiteY216" fmla="*/ 9482 h 10000"/>
                  <a:gd name="connsiteX217" fmla="*/ 851 w 10000"/>
                  <a:gd name="connsiteY217" fmla="*/ 9398 h 10000"/>
                  <a:gd name="connsiteX218" fmla="*/ 923 w 10000"/>
                  <a:gd name="connsiteY218" fmla="*/ 9330 h 10000"/>
                  <a:gd name="connsiteX219" fmla="*/ 914 w 10000"/>
                  <a:gd name="connsiteY219" fmla="*/ 9274 h 10000"/>
                  <a:gd name="connsiteX220" fmla="*/ 977 w 10000"/>
                  <a:gd name="connsiteY220" fmla="*/ 9240 h 10000"/>
                  <a:gd name="connsiteX221" fmla="*/ 1004 w 10000"/>
                  <a:gd name="connsiteY221" fmla="*/ 9139 h 10000"/>
                  <a:gd name="connsiteX222" fmla="*/ 1004 w 10000"/>
                  <a:gd name="connsiteY222" fmla="*/ 9111 h 10000"/>
                  <a:gd name="connsiteX223" fmla="*/ 1057 w 10000"/>
                  <a:gd name="connsiteY223" fmla="*/ 9116 h 10000"/>
                  <a:gd name="connsiteX224" fmla="*/ 1111 w 10000"/>
                  <a:gd name="connsiteY224" fmla="*/ 9071 h 10000"/>
                  <a:gd name="connsiteX225" fmla="*/ 1147 w 10000"/>
                  <a:gd name="connsiteY225" fmla="*/ 9026 h 10000"/>
                  <a:gd name="connsiteX226" fmla="*/ 1093 w 10000"/>
                  <a:gd name="connsiteY226" fmla="*/ 9015 h 10000"/>
                  <a:gd name="connsiteX227" fmla="*/ 1111 w 10000"/>
                  <a:gd name="connsiteY227" fmla="*/ 8880 h 10000"/>
                  <a:gd name="connsiteX228" fmla="*/ 1201 w 10000"/>
                  <a:gd name="connsiteY228" fmla="*/ 8852 h 10000"/>
                  <a:gd name="connsiteX229" fmla="*/ 1228 w 10000"/>
                  <a:gd name="connsiteY229" fmla="*/ 8880 h 10000"/>
                  <a:gd name="connsiteX230" fmla="*/ 1138 w 10000"/>
                  <a:gd name="connsiteY230" fmla="*/ 8948 h 10000"/>
                  <a:gd name="connsiteX231" fmla="*/ 1174 w 10000"/>
                  <a:gd name="connsiteY231" fmla="*/ 8987 h 10000"/>
                  <a:gd name="connsiteX232" fmla="*/ 1174 w 10000"/>
                  <a:gd name="connsiteY232" fmla="*/ 9043 h 10000"/>
                  <a:gd name="connsiteX233" fmla="*/ 1237 w 10000"/>
                  <a:gd name="connsiteY233" fmla="*/ 8993 h 10000"/>
                  <a:gd name="connsiteX234" fmla="*/ 1263 w 10000"/>
                  <a:gd name="connsiteY234" fmla="*/ 9055 h 10000"/>
                  <a:gd name="connsiteX235" fmla="*/ 1362 w 10000"/>
                  <a:gd name="connsiteY235" fmla="*/ 9083 h 10000"/>
                  <a:gd name="connsiteX236" fmla="*/ 1416 w 10000"/>
                  <a:gd name="connsiteY236" fmla="*/ 9195 h 10000"/>
                  <a:gd name="connsiteX237" fmla="*/ 1398 w 10000"/>
                  <a:gd name="connsiteY237" fmla="*/ 9246 h 10000"/>
                  <a:gd name="connsiteX238" fmla="*/ 1443 w 10000"/>
                  <a:gd name="connsiteY238" fmla="*/ 9297 h 10000"/>
                  <a:gd name="connsiteX239" fmla="*/ 1425 w 10000"/>
                  <a:gd name="connsiteY239" fmla="*/ 9347 h 10000"/>
                  <a:gd name="connsiteX240" fmla="*/ 1326 w 10000"/>
                  <a:gd name="connsiteY240" fmla="*/ 9465 h 10000"/>
                  <a:gd name="connsiteX241" fmla="*/ 1380 w 10000"/>
                  <a:gd name="connsiteY241" fmla="*/ 9482 h 10000"/>
                  <a:gd name="connsiteX242" fmla="*/ 1398 w 10000"/>
                  <a:gd name="connsiteY242" fmla="*/ 9617 h 10000"/>
                  <a:gd name="connsiteX243" fmla="*/ 1550 w 10000"/>
                  <a:gd name="connsiteY243" fmla="*/ 9690 h 10000"/>
                  <a:gd name="connsiteX244" fmla="*/ 1595 w 10000"/>
                  <a:gd name="connsiteY244" fmla="*/ 9696 h 10000"/>
                  <a:gd name="connsiteX245" fmla="*/ 1568 w 10000"/>
                  <a:gd name="connsiteY245" fmla="*/ 9645 h 10000"/>
                  <a:gd name="connsiteX246" fmla="*/ 1613 w 10000"/>
                  <a:gd name="connsiteY246" fmla="*/ 9606 h 10000"/>
                  <a:gd name="connsiteX247" fmla="*/ 1667 w 10000"/>
                  <a:gd name="connsiteY247" fmla="*/ 9674 h 10000"/>
                  <a:gd name="connsiteX248" fmla="*/ 1595 w 10000"/>
                  <a:gd name="connsiteY248" fmla="*/ 9713 h 10000"/>
                  <a:gd name="connsiteX249" fmla="*/ 1685 w 10000"/>
                  <a:gd name="connsiteY249" fmla="*/ 9786 h 10000"/>
                  <a:gd name="connsiteX250" fmla="*/ 1783 w 10000"/>
                  <a:gd name="connsiteY250" fmla="*/ 9831 h 10000"/>
                  <a:gd name="connsiteX251" fmla="*/ 1837 w 10000"/>
                  <a:gd name="connsiteY251" fmla="*/ 9887 h 10000"/>
                  <a:gd name="connsiteX252" fmla="*/ 1774 w 10000"/>
                  <a:gd name="connsiteY252" fmla="*/ 9938 h 10000"/>
                  <a:gd name="connsiteX253" fmla="*/ 1703 w 10000"/>
                  <a:gd name="connsiteY253" fmla="*/ 9955 h 10000"/>
                  <a:gd name="connsiteX254" fmla="*/ 1640 w 10000"/>
                  <a:gd name="connsiteY254" fmla="*/ 9944 h 10000"/>
                  <a:gd name="connsiteX255" fmla="*/ 1461 w 10000"/>
                  <a:gd name="connsiteY255" fmla="*/ 9977 h 10000"/>
                  <a:gd name="connsiteX256" fmla="*/ 1371 w 10000"/>
                  <a:gd name="connsiteY256" fmla="*/ 9966 h 10000"/>
                  <a:gd name="connsiteX257" fmla="*/ 1308 w 10000"/>
                  <a:gd name="connsiteY257" fmla="*/ 9927 h 10000"/>
                  <a:gd name="connsiteX258" fmla="*/ 1219 w 10000"/>
                  <a:gd name="connsiteY258" fmla="*/ 9972 h 10000"/>
                  <a:gd name="connsiteX259" fmla="*/ 1039 w 10000"/>
                  <a:gd name="connsiteY259" fmla="*/ 9989 h 10000"/>
                  <a:gd name="connsiteX260" fmla="*/ 1022 w 10000"/>
                  <a:gd name="connsiteY260" fmla="*/ 9989 h 10000"/>
                  <a:gd name="connsiteX261" fmla="*/ 1022 w 10000"/>
                  <a:gd name="connsiteY261" fmla="*/ 9989 h 10000"/>
                  <a:gd name="connsiteX262" fmla="*/ 1022 w 10000"/>
                  <a:gd name="connsiteY262" fmla="*/ 998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</a:cxnLst>
                <a:rect l="l" t="t" r="r" b="b"/>
                <a:pathLst>
                  <a:path w="10000" h="10000">
                    <a:moveTo>
                      <a:pt x="394" y="9775"/>
                    </a:moveTo>
                    <a:lnTo>
                      <a:pt x="394" y="9679"/>
                    </a:lnTo>
                    <a:cubicBezTo>
                      <a:pt x="391" y="9690"/>
                      <a:pt x="388" y="9702"/>
                      <a:pt x="385" y="9713"/>
                    </a:cubicBezTo>
                    <a:cubicBezTo>
                      <a:pt x="388" y="9734"/>
                      <a:pt x="391" y="9754"/>
                      <a:pt x="394" y="9775"/>
                    </a:cubicBezTo>
                    <a:lnTo>
                      <a:pt x="394" y="9775"/>
                    </a:lnTo>
                    <a:lnTo>
                      <a:pt x="394" y="9775"/>
                    </a:lnTo>
                    <a:close/>
                    <a:moveTo>
                      <a:pt x="1075" y="9443"/>
                    </a:moveTo>
                    <a:lnTo>
                      <a:pt x="1075" y="9387"/>
                    </a:lnTo>
                    <a:cubicBezTo>
                      <a:pt x="1051" y="9394"/>
                      <a:pt x="1028" y="9402"/>
                      <a:pt x="1004" y="9409"/>
                    </a:cubicBezTo>
                    <a:cubicBezTo>
                      <a:pt x="1028" y="9420"/>
                      <a:pt x="1051" y="9432"/>
                      <a:pt x="1075" y="9443"/>
                    </a:cubicBezTo>
                    <a:lnTo>
                      <a:pt x="1075" y="9443"/>
                    </a:lnTo>
                    <a:lnTo>
                      <a:pt x="1075" y="9443"/>
                    </a:lnTo>
                    <a:close/>
                    <a:moveTo>
                      <a:pt x="833" y="9955"/>
                    </a:moveTo>
                    <a:cubicBezTo>
                      <a:pt x="854" y="9951"/>
                      <a:pt x="875" y="9948"/>
                      <a:pt x="896" y="9944"/>
                    </a:cubicBezTo>
                    <a:cubicBezTo>
                      <a:pt x="881" y="9936"/>
                      <a:pt x="866" y="9929"/>
                      <a:pt x="851" y="9921"/>
                    </a:cubicBezTo>
                    <a:cubicBezTo>
                      <a:pt x="833" y="9919"/>
                      <a:pt x="815" y="9918"/>
                      <a:pt x="797" y="9916"/>
                    </a:cubicBezTo>
                    <a:cubicBezTo>
                      <a:pt x="779" y="9921"/>
                      <a:pt x="762" y="9927"/>
                      <a:pt x="744" y="9932"/>
                    </a:cubicBezTo>
                    <a:lnTo>
                      <a:pt x="833" y="9955"/>
                    </a:lnTo>
                    <a:lnTo>
                      <a:pt x="833" y="9955"/>
                    </a:lnTo>
                    <a:lnTo>
                      <a:pt x="833" y="9955"/>
                    </a:lnTo>
                    <a:close/>
                    <a:moveTo>
                      <a:pt x="1022" y="9989"/>
                    </a:moveTo>
                    <a:lnTo>
                      <a:pt x="1138" y="9989"/>
                    </a:lnTo>
                    <a:lnTo>
                      <a:pt x="1201" y="9989"/>
                    </a:lnTo>
                    <a:lnTo>
                      <a:pt x="1326" y="9989"/>
                    </a:lnTo>
                    <a:lnTo>
                      <a:pt x="1505" y="10000"/>
                    </a:lnTo>
                    <a:lnTo>
                      <a:pt x="1604" y="10000"/>
                    </a:lnTo>
                    <a:lnTo>
                      <a:pt x="1846" y="9983"/>
                    </a:lnTo>
                    <a:lnTo>
                      <a:pt x="2052" y="9966"/>
                    </a:lnTo>
                    <a:lnTo>
                      <a:pt x="2294" y="9932"/>
                    </a:lnTo>
                    <a:lnTo>
                      <a:pt x="2509" y="9865"/>
                    </a:lnTo>
                    <a:lnTo>
                      <a:pt x="2401" y="9871"/>
                    </a:lnTo>
                    <a:cubicBezTo>
                      <a:pt x="2377" y="9875"/>
                      <a:pt x="2354" y="9878"/>
                      <a:pt x="2330" y="9882"/>
                    </a:cubicBezTo>
                    <a:cubicBezTo>
                      <a:pt x="2297" y="9876"/>
                      <a:pt x="2264" y="9871"/>
                      <a:pt x="2231" y="9865"/>
                    </a:cubicBezTo>
                    <a:lnTo>
                      <a:pt x="2285" y="9826"/>
                    </a:lnTo>
                    <a:cubicBezTo>
                      <a:pt x="2273" y="9818"/>
                      <a:pt x="2261" y="9811"/>
                      <a:pt x="2249" y="9803"/>
                    </a:cubicBezTo>
                    <a:cubicBezTo>
                      <a:pt x="2267" y="9799"/>
                      <a:pt x="2285" y="9796"/>
                      <a:pt x="2303" y="9792"/>
                    </a:cubicBezTo>
                    <a:cubicBezTo>
                      <a:pt x="2315" y="9814"/>
                      <a:pt x="2327" y="9837"/>
                      <a:pt x="2339" y="9859"/>
                    </a:cubicBezTo>
                    <a:cubicBezTo>
                      <a:pt x="2369" y="9857"/>
                      <a:pt x="2398" y="9856"/>
                      <a:pt x="2428" y="9854"/>
                    </a:cubicBezTo>
                    <a:cubicBezTo>
                      <a:pt x="2437" y="9845"/>
                      <a:pt x="2446" y="9835"/>
                      <a:pt x="2455" y="9826"/>
                    </a:cubicBezTo>
                    <a:lnTo>
                      <a:pt x="2518" y="9781"/>
                    </a:lnTo>
                    <a:lnTo>
                      <a:pt x="2590" y="9781"/>
                    </a:lnTo>
                    <a:lnTo>
                      <a:pt x="2697" y="9707"/>
                    </a:lnTo>
                    <a:lnTo>
                      <a:pt x="2688" y="9674"/>
                    </a:lnTo>
                    <a:lnTo>
                      <a:pt x="2742" y="9662"/>
                    </a:lnTo>
                    <a:cubicBezTo>
                      <a:pt x="2772" y="9653"/>
                      <a:pt x="2802" y="9643"/>
                      <a:pt x="2832" y="9634"/>
                    </a:cubicBezTo>
                    <a:cubicBezTo>
                      <a:pt x="2841" y="9615"/>
                      <a:pt x="2849" y="9597"/>
                      <a:pt x="2858" y="9578"/>
                    </a:cubicBezTo>
                    <a:lnTo>
                      <a:pt x="2796" y="9555"/>
                    </a:lnTo>
                    <a:lnTo>
                      <a:pt x="2760" y="9516"/>
                    </a:lnTo>
                    <a:cubicBezTo>
                      <a:pt x="2763" y="9505"/>
                      <a:pt x="2766" y="9493"/>
                      <a:pt x="2769" y="9482"/>
                    </a:cubicBezTo>
                    <a:lnTo>
                      <a:pt x="2742" y="9443"/>
                    </a:lnTo>
                    <a:lnTo>
                      <a:pt x="2751" y="9398"/>
                    </a:lnTo>
                    <a:cubicBezTo>
                      <a:pt x="2778" y="9370"/>
                      <a:pt x="2805" y="9341"/>
                      <a:pt x="2832" y="9313"/>
                    </a:cubicBezTo>
                    <a:cubicBezTo>
                      <a:pt x="2841" y="9296"/>
                      <a:pt x="2849" y="9280"/>
                      <a:pt x="2858" y="9263"/>
                    </a:cubicBezTo>
                    <a:cubicBezTo>
                      <a:pt x="2867" y="9244"/>
                      <a:pt x="2876" y="9226"/>
                      <a:pt x="2885" y="9207"/>
                    </a:cubicBezTo>
                    <a:lnTo>
                      <a:pt x="2885" y="9167"/>
                    </a:lnTo>
                    <a:lnTo>
                      <a:pt x="2849" y="9116"/>
                    </a:lnTo>
                    <a:cubicBezTo>
                      <a:pt x="2840" y="9105"/>
                      <a:pt x="2832" y="9094"/>
                      <a:pt x="2823" y="9083"/>
                    </a:cubicBezTo>
                    <a:lnTo>
                      <a:pt x="2787" y="9071"/>
                    </a:lnTo>
                    <a:cubicBezTo>
                      <a:pt x="2760" y="9066"/>
                      <a:pt x="2733" y="9060"/>
                      <a:pt x="2706" y="9055"/>
                    </a:cubicBezTo>
                    <a:cubicBezTo>
                      <a:pt x="2694" y="9045"/>
                      <a:pt x="2682" y="9036"/>
                      <a:pt x="2670" y="9026"/>
                    </a:cubicBezTo>
                    <a:cubicBezTo>
                      <a:pt x="2661" y="9019"/>
                      <a:pt x="2652" y="9011"/>
                      <a:pt x="2643" y="9004"/>
                    </a:cubicBezTo>
                    <a:cubicBezTo>
                      <a:pt x="2622" y="9000"/>
                      <a:pt x="2602" y="8997"/>
                      <a:pt x="2581" y="8993"/>
                    </a:cubicBezTo>
                    <a:cubicBezTo>
                      <a:pt x="2569" y="8985"/>
                      <a:pt x="2557" y="8978"/>
                      <a:pt x="2545" y="8970"/>
                    </a:cubicBezTo>
                    <a:cubicBezTo>
                      <a:pt x="2527" y="8949"/>
                      <a:pt x="2509" y="8929"/>
                      <a:pt x="2491" y="8908"/>
                    </a:cubicBezTo>
                    <a:lnTo>
                      <a:pt x="2455" y="8869"/>
                    </a:lnTo>
                    <a:lnTo>
                      <a:pt x="2384" y="8807"/>
                    </a:lnTo>
                    <a:lnTo>
                      <a:pt x="2276" y="8734"/>
                    </a:lnTo>
                    <a:lnTo>
                      <a:pt x="2231" y="8683"/>
                    </a:lnTo>
                    <a:cubicBezTo>
                      <a:pt x="2240" y="8672"/>
                      <a:pt x="2249" y="8660"/>
                      <a:pt x="2258" y="8649"/>
                    </a:cubicBezTo>
                    <a:lnTo>
                      <a:pt x="2294" y="8610"/>
                    </a:lnTo>
                    <a:cubicBezTo>
                      <a:pt x="2306" y="8586"/>
                      <a:pt x="2318" y="8561"/>
                      <a:pt x="2330" y="8537"/>
                    </a:cubicBezTo>
                    <a:cubicBezTo>
                      <a:pt x="2339" y="8518"/>
                      <a:pt x="2348" y="8500"/>
                      <a:pt x="2357" y="8481"/>
                    </a:cubicBezTo>
                    <a:lnTo>
                      <a:pt x="2357" y="8413"/>
                    </a:lnTo>
                    <a:lnTo>
                      <a:pt x="3504" y="8424"/>
                    </a:lnTo>
                    <a:lnTo>
                      <a:pt x="4247" y="8452"/>
                    </a:lnTo>
                    <a:lnTo>
                      <a:pt x="7473" y="8497"/>
                    </a:lnTo>
                    <a:lnTo>
                      <a:pt x="9686" y="8514"/>
                    </a:lnTo>
                    <a:lnTo>
                      <a:pt x="9659" y="8391"/>
                    </a:lnTo>
                    <a:cubicBezTo>
                      <a:pt x="9638" y="8355"/>
                      <a:pt x="9618" y="8320"/>
                      <a:pt x="9597" y="8284"/>
                    </a:cubicBezTo>
                    <a:lnTo>
                      <a:pt x="9534" y="8233"/>
                    </a:lnTo>
                    <a:lnTo>
                      <a:pt x="9507" y="8182"/>
                    </a:lnTo>
                    <a:cubicBezTo>
                      <a:pt x="9486" y="8173"/>
                      <a:pt x="9465" y="8163"/>
                      <a:pt x="9444" y="8154"/>
                    </a:cubicBezTo>
                    <a:cubicBezTo>
                      <a:pt x="9435" y="8137"/>
                      <a:pt x="9427" y="8121"/>
                      <a:pt x="9418" y="8104"/>
                    </a:cubicBezTo>
                    <a:cubicBezTo>
                      <a:pt x="9424" y="8087"/>
                      <a:pt x="9429" y="8070"/>
                      <a:pt x="9435" y="8053"/>
                    </a:cubicBezTo>
                    <a:cubicBezTo>
                      <a:pt x="9423" y="8023"/>
                      <a:pt x="9412" y="7993"/>
                      <a:pt x="9400" y="7963"/>
                    </a:cubicBezTo>
                    <a:lnTo>
                      <a:pt x="9444" y="7907"/>
                    </a:lnTo>
                    <a:cubicBezTo>
                      <a:pt x="9450" y="7884"/>
                      <a:pt x="9456" y="7862"/>
                      <a:pt x="9462" y="7839"/>
                    </a:cubicBezTo>
                    <a:lnTo>
                      <a:pt x="9444" y="7755"/>
                    </a:lnTo>
                    <a:cubicBezTo>
                      <a:pt x="9459" y="7732"/>
                      <a:pt x="9474" y="7710"/>
                      <a:pt x="9489" y="7687"/>
                    </a:cubicBezTo>
                    <a:cubicBezTo>
                      <a:pt x="9486" y="7676"/>
                      <a:pt x="9483" y="7664"/>
                      <a:pt x="9480" y="7653"/>
                    </a:cubicBezTo>
                    <a:cubicBezTo>
                      <a:pt x="9495" y="7636"/>
                      <a:pt x="9510" y="7620"/>
                      <a:pt x="9525" y="7603"/>
                    </a:cubicBezTo>
                    <a:cubicBezTo>
                      <a:pt x="9522" y="7579"/>
                      <a:pt x="9519" y="7554"/>
                      <a:pt x="9516" y="7530"/>
                    </a:cubicBezTo>
                    <a:cubicBezTo>
                      <a:pt x="9534" y="7494"/>
                      <a:pt x="9552" y="7459"/>
                      <a:pt x="9570" y="7423"/>
                    </a:cubicBezTo>
                    <a:cubicBezTo>
                      <a:pt x="9579" y="7410"/>
                      <a:pt x="9588" y="7396"/>
                      <a:pt x="9597" y="7383"/>
                    </a:cubicBezTo>
                    <a:cubicBezTo>
                      <a:pt x="9582" y="7349"/>
                      <a:pt x="9567" y="7316"/>
                      <a:pt x="9552" y="7282"/>
                    </a:cubicBezTo>
                    <a:lnTo>
                      <a:pt x="9561" y="7243"/>
                    </a:lnTo>
                    <a:cubicBezTo>
                      <a:pt x="9552" y="7233"/>
                      <a:pt x="9543" y="7224"/>
                      <a:pt x="9534" y="7214"/>
                    </a:cubicBezTo>
                    <a:lnTo>
                      <a:pt x="9480" y="7181"/>
                    </a:lnTo>
                    <a:cubicBezTo>
                      <a:pt x="9477" y="7170"/>
                      <a:pt x="9474" y="7158"/>
                      <a:pt x="9471" y="7147"/>
                    </a:cubicBezTo>
                    <a:cubicBezTo>
                      <a:pt x="9462" y="7143"/>
                      <a:pt x="9453" y="7140"/>
                      <a:pt x="9444" y="7136"/>
                    </a:cubicBezTo>
                    <a:cubicBezTo>
                      <a:pt x="9420" y="7117"/>
                      <a:pt x="9397" y="7098"/>
                      <a:pt x="9373" y="7079"/>
                    </a:cubicBezTo>
                    <a:lnTo>
                      <a:pt x="9346" y="7034"/>
                    </a:lnTo>
                    <a:lnTo>
                      <a:pt x="9355" y="7001"/>
                    </a:lnTo>
                    <a:lnTo>
                      <a:pt x="9355" y="6944"/>
                    </a:lnTo>
                    <a:cubicBezTo>
                      <a:pt x="9340" y="6922"/>
                      <a:pt x="9325" y="6899"/>
                      <a:pt x="9310" y="6877"/>
                    </a:cubicBezTo>
                    <a:cubicBezTo>
                      <a:pt x="9313" y="6856"/>
                      <a:pt x="9316" y="6836"/>
                      <a:pt x="9319" y="6815"/>
                    </a:cubicBezTo>
                    <a:lnTo>
                      <a:pt x="9292" y="6719"/>
                    </a:lnTo>
                    <a:cubicBezTo>
                      <a:pt x="9304" y="6702"/>
                      <a:pt x="9316" y="6686"/>
                      <a:pt x="9328" y="6669"/>
                    </a:cubicBezTo>
                    <a:cubicBezTo>
                      <a:pt x="9346" y="6659"/>
                      <a:pt x="9364" y="6650"/>
                      <a:pt x="9382" y="6640"/>
                    </a:cubicBezTo>
                    <a:lnTo>
                      <a:pt x="9400" y="6607"/>
                    </a:lnTo>
                    <a:cubicBezTo>
                      <a:pt x="9412" y="6584"/>
                      <a:pt x="9423" y="6562"/>
                      <a:pt x="9435" y="6539"/>
                    </a:cubicBezTo>
                    <a:cubicBezTo>
                      <a:pt x="9465" y="6502"/>
                      <a:pt x="9495" y="6464"/>
                      <a:pt x="9525" y="6427"/>
                    </a:cubicBezTo>
                    <a:lnTo>
                      <a:pt x="9543" y="6376"/>
                    </a:lnTo>
                    <a:cubicBezTo>
                      <a:pt x="9540" y="6355"/>
                      <a:pt x="9537" y="6335"/>
                      <a:pt x="9534" y="6314"/>
                    </a:cubicBezTo>
                    <a:lnTo>
                      <a:pt x="9552" y="6263"/>
                    </a:lnTo>
                    <a:lnTo>
                      <a:pt x="9561" y="6224"/>
                    </a:lnTo>
                    <a:cubicBezTo>
                      <a:pt x="9552" y="6198"/>
                      <a:pt x="9543" y="6171"/>
                      <a:pt x="9534" y="6145"/>
                    </a:cubicBezTo>
                    <a:cubicBezTo>
                      <a:pt x="9540" y="6134"/>
                      <a:pt x="9546" y="6122"/>
                      <a:pt x="9552" y="6111"/>
                    </a:cubicBezTo>
                    <a:cubicBezTo>
                      <a:pt x="9597" y="6089"/>
                      <a:pt x="9641" y="6066"/>
                      <a:pt x="9686" y="6044"/>
                    </a:cubicBezTo>
                    <a:lnTo>
                      <a:pt x="9776" y="6005"/>
                    </a:lnTo>
                    <a:cubicBezTo>
                      <a:pt x="9767" y="5995"/>
                      <a:pt x="9758" y="5986"/>
                      <a:pt x="9749" y="5976"/>
                    </a:cubicBezTo>
                    <a:cubicBezTo>
                      <a:pt x="9779" y="5972"/>
                      <a:pt x="9809" y="5969"/>
                      <a:pt x="9839" y="5965"/>
                    </a:cubicBezTo>
                    <a:cubicBezTo>
                      <a:pt x="9854" y="5961"/>
                      <a:pt x="9869" y="5958"/>
                      <a:pt x="9884" y="5954"/>
                    </a:cubicBezTo>
                    <a:lnTo>
                      <a:pt x="9928" y="5898"/>
                    </a:lnTo>
                    <a:cubicBezTo>
                      <a:pt x="9952" y="5892"/>
                      <a:pt x="9976" y="5887"/>
                      <a:pt x="10000" y="5881"/>
                    </a:cubicBezTo>
                    <a:cubicBezTo>
                      <a:pt x="9961" y="5853"/>
                      <a:pt x="9923" y="5824"/>
                      <a:pt x="9884" y="5796"/>
                    </a:cubicBezTo>
                    <a:lnTo>
                      <a:pt x="9704" y="5751"/>
                    </a:lnTo>
                    <a:lnTo>
                      <a:pt x="9704" y="5706"/>
                    </a:lnTo>
                    <a:cubicBezTo>
                      <a:pt x="9716" y="5699"/>
                      <a:pt x="9728" y="5691"/>
                      <a:pt x="9740" y="5684"/>
                    </a:cubicBezTo>
                    <a:lnTo>
                      <a:pt x="9758" y="5639"/>
                    </a:lnTo>
                    <a:cubicBezTo>
                      <a:pt x="9755" y="5630"/>
                      <a:pt x="9752" y="5620"/>
                      <a:pt x="9749" y="5611"/>
                    </a:cubicBezTo>
                    <a:cubicBezTo>
                      <a:pt x="9752" y="5600"/>
                      <a:pt x="9755" y="5588"/>
                      <a:pt x="9758" y="5577"/>
                    </a:cubicBezTo>
                    <a:cubicBezTo>
                      <a:pt x="9770" y="5568"/>
                      <a:pt x="9782" y="5558"/>
                      <a:pt x="9794" y="5549"/>
                    </a:cubicBezTo>
                    <a:cubicBezTo>
                      <a:pt x="9800" y="5541"/>
                      <a:pt x="9806" y="5534"/>
                      <a:pt x="9812" y="5526"/>
                    </a:cubicBezTo>
                    <a:cubicBezTo>
                      <a:pt x="9782" y="5507"/>
                      <a:pt x="9752" y="5489"/>
                      <a:pt x="9722" y="5470"/>
                    </a:cubicBezTo>
                    <a:lnTo>
                      <a:pt x="9731" y="5374"/>
                    </a:lnTo>
                    <a:cubicBezTo>
                      <a:pt x="9722" y="5363"/>
                      <a:pt x="9713" y="5351"/>
                      <a:pt x="9704" y="5340"/>
                    </a:cubicBezTo>
                    <a:lnTo>
                      <a:pt x="9642" y="5284"/>
                    </a:lnTo>
                    <a:cubicBezTo>
                      <a:pt x="9627" y="5277"/>
                      <a:pt x="9612" y="5269"/>
                      <a:pt x="9597" y="5262"/>
                    </a:cubicBezTo>
                    <a:lnTo>
                      <a:pt x="9516" y="5211"/>
                    </a:lnTo>
                    <a:cubicBezTo>
                      <a:pt x="9507" y="5200"/>
                      <a:pt x="9498" y="5188"/>
                      <a:pt x="9489" y="5177"/>
                    </a:cubicBezTo>
                    <a:cubicBezTo>
                      <a:pt x="9480" y="5156"/>
                      <a:pt x="9471" y="5136"/>
                      <a:pt x="9462" y="5115"/>
                    </a:cubicBezTo>
                    <a:cubicBezTo>
                      <a:pt x="9450" y="5102"/>
                      <a:pt x="9439" y="5089"/>
                      <a:pt x="9427" y="5076"/>
                    </a:cubicBezTo>
                    <a:cubicBezTo>
                      <a:pt x="9439" y="5067"/>
                      <a:pt x="9450" y="5057"/>
                      <a:pt x="9462" y="5048"/>
                    </a:cubicBezTo>
                    <a:cubicBezTo>
                      <a:pt x="9450" y="5031"/>
                      <a:pt x="9439" y="5014"/>
                      <a:pt x="9427" y="4997"/>
                    </a:cubicBezTo>
                    <a:cubicBezTo>
                      <a:pt x="9412" y="4975"/>
                      <a:pt x="9397" y="4952"/>
                      <a:pt x="9382" y="4930"/>
                    </a:cubicBezTo>
                    <a:lnTo>
                      <a:pt x="9382" y="4873"/>
                    </a:lnTo>
                    <a:lnTo>
                      <a:pt x="9337" y="4828"/>
                    </a:lnTo>
                    <a:lnTo>
                      <a:pt x="9373" y="4789"/>
                    </a:lnTo>
                    <a:cubicBezTo>
                      <a:pt x="9361" y="4778"/>
                      <a:pt x="9349" y="4766"/>
                      <a:pt x="9337" y="4755"/>
                    </a:cubicBezTo>
                    <a:lnTo>
                      <a:pt x="9256" y="4716"/>
                    </a:lnTo>
                    <a:cubicBezTo>
                      <a:pt x="9265" y="4693"/>
                      <a:pt x="9274" y="4671"/>
                      <a:pt x="9283" y="4648"/>
                    </a:cubicBezTo>
                    <a:cubicBezTo>
                      <a:pt x="9265" y="4642"/>
                      <a:pt x="9247" y="4637"/>
                      <a:pt x="9229" y="4631"/>
                    </a:cubicBezTo>
                    <a:cubicBezTo>
                      <a:pt x="9208" y="4558"/>
                      <a:pt x="9188" y="4485"/>
                      <a:pt x="9167" y="4412"/>
                    </a:cubicBezTo>
                    <a:lnTo>
                      <a:pt x="9041" y="3877"/>
                    </a:lnTo>
                    <a:cubicBezTo>
                      <a:pt x="9008" y="3750"/>
                      <a:pt x="8976" y="3622"/>
                      <a:pt x="8943" y="3495"/>
                    </a:cubicBezTo>
                    <a:cubicBezTo>
                      <a:pt x="8934" y="3467"/>
                      <a:pt x="8925" y="3438"/>
                      <a:pt x="8916" y="3410"/>
                    </a:cubicBezTo>
                    <a:cubicBezTo>
                      <a:pt x="8910" y="3363"/>
                      <a:pt x="8904" y="3317"/>
                      <a:pt x="8898" y="3270"/>
                    </a:cubicBezTo>
                    <a:cubicBezTo>
                      <a:pt x="8865" y="3125"/>
                      <a:pt x="8832" y="2981"/>
                      <a:pt x="8799" y="2836"/>
                    </a:cubicBezTo>
                    <a:cubicBezTo>
                      <a:pt x="8787" y="2810"/>
                      <a:pt x="8775" y="2783"/>
                      <a:pt x="8763" y="2757"/>
                    </a:cubicBezTo>
                    <a:cubicBezTo>
                      <a:pt x="8754" y="2695"/>
                      <a:pt x="8746" y="2634"/>
                      <a:pt x="8737" y="2572"/>
                    </a:cubicBezTo>
                    <a:lnTo>
                      <a:pt x="8710" y="2470"/>
                    </a:lnTo>
                    <a:cubicBezTo>
                      <a:pt x="8692" y="2389"/>
                      <a:pt x="8674" y="2309"/>
                      <a:pt x="8656" y="2228"/>
                    </a:cubicBezTo>
                    <a:cubicBezTo>
                      <a:pt x="8635" y="2161"/>
                      <a:pt x="8614" y="2093"/>
                      <a:pt x="8593" y="2026"/>
                    </a:cubicBezTo>
                    <a:cubicBezTo>
                      <a:pt x="8542" y="1825"/>
                      <a:pt x="8492" y="1625"/>
                      <a:pt x="8441" y="1424"/>
                    </a:cubicBezTo>
                    <a:lnTo>
                      <a:pt x="8423" y="1328"/>
                    </a:lnTo>
                    <a:lnTo>
                      <a:pt x="8333" y="1007"/>
                    </a:lnTo>
                    <a:cubicBezTo>
                      <a:pt x="8303" y="870"/>
                      <a:pt x="8274" y="734"/>
                      <a:pt x="8244" y="597"/>
                    </a:cubicBezTo>
                    <a:cubicBezTo>
                      <a:pt x="8215" y="455"/>
                      <a:pt x="8187" y="312"/>
                      <a:pt x="8158" y="170"/>
                    </a:cubicBezTo>
                    <a:lnTo>
                      <a:pt x="7679" y="163"/>
                    </a:lnTo>
                    <a:lnTo>
                      <a:pt x="3869" y="135"/>
                    </a:lnTo>
                    <a:lnTo>
                      <a:pt x="1183" y="0"/>
                    </a:lnTo>
                    <a:cubicBezTo>
                      <a:pt x="1207" y="41"/>
                      <a:pt x="1230" y="83"/>
                      <a:pt x="1254" y="124"/>
                    </a:cubicBezTo>
                    <a:cubicBezTo>
                      <a:pt x="1278" y="146"/>
                      <a:pt x="1302" y="169"/>
                      <a:pt x="1326" y="191"/>
                    </a:cubicBezTo>
                    <a:lnTo>
                      <a:pt x="1434" y="231"/>
                    </a:lnTo>
                    <a:cubicBezTo>
                      <a:pt x="1419" y="300"/>
                      <a:pt x="1404" y="370"/>
                      <a:pt x="1389" y="439"/>
                    </a:cubicBezTo>
                    <a:lnTo>
                      <a:pt x="1290" y="799"/>
                    </a:lnTo>
                    <a:lnTo>
                      <a:pt x="1263" y="985"/>
                    </a:lnTo>
                    <a:cubicBezTo>
                      <a:pt x="1242" y="1058"/>
                      <a:pt x="1222" y="1131"/>
                      <a:pt x="1201" y="1204"/>
                    </a:cubicBezTo>
                    <a:lnTo>
                      <a:pt x="1165" y="1351"/>
                    </a:lnTo>
                    <a:lnTo>
                      <a:pt x="1129" y="1531"/>
                    </a:lnTo>
                    <a:cubicBezTo>
                      <a:pt x="1084" y="1722"/>
                      <a:pt x="1040" y="1914"/>
                      <a:pt x="995" y="2105"/>
                    </a:cubicBezTo>
                    <a:cubicBezTo>
                      <a:pt x="968" y="2219"/>
                      <a:pt x="941" y="2334"/>
                      <a:pt x="914" y="2448"/>
                    </a:cubicBezTo>
                    <a:lnTo>
                      <a:pt x="878" y="2628"/>
                    </a:lnTo>
                    <a:lnTo>
                      <a:pt x="806" y="2904"/>
                    </a:lnTo>
                    <a:cubicBezTo>
                      <a:pt x="800" y="2930"/>
                      <a:pt x="795" y="2957"/>
                      <a:pt x="789" y="2983"/>
                    </a:cubicBezTo>
                    <a:cubicBezTo>
                      <a:pt x="768" y="3082"/>
                      <a:pt x="747" y="3182"/>
                      <a:pt x="726" y="3281"/>
                    </a:cubicBezTo>
                    <a:lnTo>
                      <a:pt x="591" y="3849"/>
                    </a:lnTo>
                    <a:cubicBezTo>
                      <a:pt x="576" y="3930"/>
                      <a:pt x="562" y="4010"/>
                      <a:pt x="547" y="4091"/>
                    </a:cubicBezTo>
                    <a:cubicBezTo>
                      <a:pt x="514" y="4239"/>
                      <a:pt x="481" y="4388"/>
                      <a:pt x="448" y="4536"/>
                    </a:cubicBezTo>
                    <a:cubicBezTo>
                      <a:pt x="442" y="4558"/>
                      <a:pt x="436" y="4581"/>
                      <a:pt x="430" y="4603"/>
                    </a:cubicBezTo>
                    <a:cubicBezTo>
                      <a:pt x="394" y="4753"/>
                      <a:pt x="359" y="4903"/>
                      <a:pt x="323" y="5053"/>
                    </a:cubicBezTo>
                    <a:cubicBezTo>
                      <a:pt x="311" y="5104"/>
                      <a:pt x="299" y="5154"/>
                      <a:pt x="287" y="5205"/>
                    </a:cubicBezTo>
                    <a:cubicBezTo>
                      <a:pt x="257" y="5321"/>
                      <a:pt x="227" y="5438"/>
                      <a:pt x="197" y="5554"/>
                    </a:cubicBezTo>
                    <a:lnTo>
                      <a:pt x="152" y="5740"/>
                    </a:lnTo>
                    <a:cubicBezTo>
                      <a:pt x="122" y="5879"/>
                      <a:pt x="93" y="6017"/>
                      <a:pt x="63" y="6156"/>
                    </a:cubicBezTo>
                    <a:cubicBezTo>
                      <a:pt x="66" y="6194"/>
                      <a:pt x="69" y="6231"/>
                      <a:pt x="72" y="6269"/>
                    </a:cubicBezTo>
                    <a:cubicBezTo>
                      <a:pt x="51" y="6350"/>
                      <a:pt x="30" y="6430"/>
                      <a:pt x="9" y="6511"/>
                    </a:cubicBezTo>
                    <a:cubicBezTo>
                      <a:pt x="6" y="7168"/>
                      <a:pt x="3" y="7824"/>
                      <a:pt x="0" y="8481"/>
                    </a:cubicBezTo>
                    <a:lnTo>
                      <a:pt x="0" y="9645"/>
                    </a:lnTo>
                    <a:cubicBezTo>
                      <a:pt x="24" y="9636"/>
                      <a:pt x="48" y="9626"/>
                      <a:pt x="72" y="9617"/>
                    </a:cubicBezTo>
                    <a:cubicBezTo>
                      <a:pt x="90" y="9610"/>
                      <a:pt x="107" y="9602"/>
                      <a:pt x="125" y="9595"/>
                    </a:cubicBezTo>
                    <a:cubicBezTo>
                      <a:pt x="140" y="9597"/>
                      <a:pt x="155" y="9598"/>
                      <a:pt x="170" y="9600"/>
                    </a:cubicBezTo>
                    <a:cubicBezTo>
                      <a:pt x="194" y="9610"/>
                      <a:pt x="218" y="9619"/>
                      <a:pt x="242" y="9629"/>
                    </a:cubicBezTo>
                    <a:lnTo>
                      <a:pt x="242" y="9668"/>
                    </a:lnTo>
                    <a:cubicBezTo>
                      <a:pt x="260" y="9657"/>
                      <a:pt x="278" y="9645"/>
                      <a:pt x="296" y="9634"/>
                    </a:cubicBezTo>
                    <a:lnTo>
                      <a:pt x="439" y="9662"/>
                    </a:lnTo>
                    <a:cubicBezTo>
                      <a:pt x="472" y="9675"/>
                      <a:pt x="505" y="9689"/>
                      <a:pt x="538" y="9702"/>
                    </a:cubicBezTo>
                    <a:lnTo>
                      <a:pt x="600" y="9696"/>
                    </a:lnTo>
                    <a:lnTo>
                      <a:pt x="582" y="9792"/>
                    </a:lnTo>
                    <a:lnTo>
                      <a:pt x="690" y="9769"/>
                    </a:lnTo>
                    <a:cubicBezTo>
                      <a:pt x="684" y="9760"/>
                      <a:pt x="678" y="9750"/>
                      <a:pt x="672" y="9741"/>
                    </a:cubicBezTo>
                    <a:cubicBezTo>
                      <a:pt x="687" y="9747"/>
                      <a:pt x="702" y="9752"/>
                      <a:pt x="717" y="9758"/>
                    </a:cubicBezTo>
                    <a:cubicBezTo>
                      <a:pt x="726" y="9747"/>
                      <a:pt x="735" y="9735"/>
                      <a:pt x="744" y="9724"/>
                    </a:cubicBezTo>
                    <a:lnTo>
                      <a:pt x="833" y="9679"/>
                    </a:lnTo>
                    <a:cubicBezTo>
                      <a:pt x="836" y="9627"/>
                      <a:pt x="839" y="9574"/>
                      <a:pt x="842" y="9522"/>
                    </a:cubicBezTo>
                    <a:cubicBezTo>
                      <a:pt x="851" y="9509"/>
                      <a:pt x="860" y="9495"/>
                      <a:pt x="869" y="9482"/>
                    </a:cubicBezTo>
                    <a:lnTo>
                      <a:pt x="851" y="9398"/>
                    </a:lnTo>
                    <a:cubicBezTo>
                      <a:pt x="875" y="9375"/>
                      <a:pt x="899" y="9353"/>
                      <a:pt x="923" y="9330"/>
                    </a:cubicBezTo>
                    <a:cubicBezTo>
                      <a:pt x="920" y="9311"/>
                      <a:pt x="917" y="9293"/>
                      <a:pt x="914" y="9274"/>
                    </a:cubicBezTo>
                    <a:cubicBezTo>
                      <a:pt x="935" y="9263"/>
                      <a:pt x="956" y="9251"/>
                      <a:pt x="977" y="9240"/>
                    </a:cubicBezTo>
                    <a:cubicBezTo>
                      <a:pt x="986" y="9206"/>
                      <a:pt x="995" y="9173"/>
                      <a:pt x="1004" y="9139"/>
                    </a:cubicBezTo>
                    <a:lnTo>
                      <a:pt x="1004" y="9111"/>
                    </a:lnTo>
                    <a:cubicBezTo>
                      <a:pt x="1022" y="9113"/>
                      <a:pt x="1039" y="9114"/>
                      <a:pt x="1057" y="9116"/>
                    </a:cubicBezTo>
                    <a:lnTo>
                      <a:pt x="1111" y="9071"/>
                    </a:lnTo>
                    <a:lnTo>
                      <a:pt x="1147" y="9026"/>
                    </a:lnTo>
                    <a:cubicBezTo>
                      <a:pt x="1129" y="9022"/>
                      <a:pt x="1111" y="9019"/>
                      <a:pt x="1093" y="9015"/>
                    </a:cubicBezTo>
                    <a:lnTo>
                      <a:pt x="1111" y="8880"/>
                    </a:lnTo>
                    <a:cubicBezTo>
                      <a:pt x="1141" y="8871"/>
                      <a:pt x="1171" y="8861"/>
                      <a:pt x="1201" y="8852"/>
                    </a:cubicBezTo>
                    <a:cubicBezTo>
                      <a:pt x="1210" y="8861"/>
                      <a:pt x="1219" y="8871"/>
                      <a:pt x="1228" y="8880"/>
                    </a:cubicBezTo>
                    <a:cubicBezTo>
                      <a:pt x="1198" y="8903"/>
                      <a:pt x="1168" y="8925"/>
                      <a:pt x="1138" y="8948"/>
                    </a:cubicBezTo>
                    <a:lnTo>
                      <a:pt x="1174" y="8987"/>
                    </a:lnTo>
                    <a:lnTo>
                      <a:pt x="1174" y="9043"/>
                    </a:lnTo>
                    <a:cubicBezTo>
                      <a:pt x="1195" y="9026"/>
                      <a:pt x="1216" y="9010"/>
                      <a:pt x="1237" y="8993"/>
                    </a:cubicBezTo>
                    <a:cubicBezTo>
                      <a:pt x="1246" y="9014"/>
                      <a:pt x="1254" y="9034"/>
                      <a:pt x="1263" y="9055"/>
                    </a:cubicBezTo>
                    <a:cubicBezTo>
                      <a:pt x="1296" y="9064"/>
                      <a:pt x="1329" y="9074"/>
                      <a:pt x="1362" y="9083"/>
                    </a:cubicBezTo>
                    <a:cubicBezTo>
                      <a:pt x="1380" y="9120"/>
                      <a:pt x="1398" y="9158"/>
                      <a:pt x="1416" y="9195"/>
                    </a:cubicBezTo>
                    <a:lnTo>
                      <a:pt x="1398" y="9246"/>
                    </a:lnTo>
                    <a:lnTo>
                      <a:pt x="1443" y="9297"/>
                    </a:lnTo>
                    <a:cubicBezTo>
                      <a:pt x="1437" y="9314"/>
                      <a:pt x="1431" y="9330"/>
                      <a:pt x="1425" y="9347"/>
                    </a:cubicBezTo>
                    <a:cubicBezTo>
                      <a:pt x="1392" y="9386"/>
                      <a:pt x="1359" y="9426"/>
                      <a:pt x="1326" y="9465"/>
                    </a:cubicBezTo>
                    <a:cubicBezTo>
                      <a:pt x="1344" y="9471"/>
                      <a:pt x="1362" y="9476"/>
                      <a:pt x="1380" y="9482"/>
                    </a:cubicBezTo>
                    <a:lnTo>
                      <a:pt x="1398" y="9617"/>
                    </a:lnTo>
                    <a:lnTo>
                      <a:pt x="1550" y="9690"/>
                    </a:lnTo>
                    <a:lnTo>
                      <a:pt x="1595" y="9696"/>
                    </a:lnTo>
                    <a:lnTo>
                      <a:pt x="1568" y="9645"/>
                    </a:lnTo>
                    <a:lnTo>
                      <a:pt x="1613" y="9606"/>
                    </a:lnTo>
                    <a:cubicBezTo>
                      <a:pt x="1631" y="9629"/>
                      <a:pt x="1649" y="9651"/>
                      <a:pt x="1667" y="9674"/>
                    </a:cubicBezTo>
                    <a:lnTo>
                      <a:pt x="1595" y="9713"/>
                    </a:lnTo>
                    <a:cubicBezTo>
                      <a:pt x="1625" y="9737"/>
                      <a:pt x="1655" y="9762"/>
                      <a:pt x="1685" y="9786"/>
                    </a:cubicBezTo>
                    <a:lnTo>
                      <a:pt x="1783" y="9831"/>
                    </a:lnTo>
                    <a:cubicBezTo>
                      <a:pt x="1801" y="9850"/>
                      <a:pt x="1819" y="9868"/>
                      <a:pt x="1837" y="9887"/>
                    </a:cubicBezTo>
                    <a:lnTo>
                      <a:pt x="1774" y="9938"/>
                    </a:lnTo>
                    <a:cubicBezTo>
                      <a:pt x="1750" y="9944"/>
                      <a:pt x="1727" y="9949"/>
                      <a:pt x="1703" y="9955"/>
                    </a:cubicBezTo>
                    <a:cubicBezTo>
                      <a:pt x="1682" y="9951"/>
                      <a:pt x="1661" y="9948"/>
                      <a:pt x="1640" y="9944"/>
                    </a:cubicBezTo>
                    <a:lnTo>
                      <a:pt x="1461" y="9977"/>
                    </a:lnTo>
                    <a:cubicBezTo>
                      <a:pt x="1431" y="9973"/>
                      <a:pt x="1401" y="9970"/>
                      <a:pt x="1371" y="9966"/>
                    </a:cubicBezTo>
                    <a:lnTo>
                      <a:pt x="1308" y="9927"/>
                    </a:lnTo>
                    <a:lnTo>
                      <a:pt x="1219" y="9972"/>
                    </a:lnTo>
                    <a:lnTo>
                      <a:pt x="1039" y="9989"/>
                    </a:lnTo>
                    <a:lnTo>
                      <a:pt x="1022" y="9989"/>
                    </a:lnTo>
                    <a:lnTo>
                      <a:pt x="1022" y="9989"/>
                    </a:lnTo>
                    <a:lnTo>
                      <a:pt x="1022" y="9989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8" name="Freeform 12">
                <a:extLst>
                  <a:ext uri="{FF2B5EF4-FFF2-40B4-BE49-F238E27FC236}">
                    <a16:creationId xmlns:a16="http://schemas.microsoft.com/office/drawing/2014/main" id="{1FCA1BCC-5CAF-EC51-B1AE-0C5E03E4943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498359" y="2529947"/>
                <a:ext cx="1852612" cy="2876550"/>
              </a:xfrm>
              <a:custGeom>
                <a:avLst/>
                <a:gdLst>
                  <a:gd name="T0" fmla="*/ 987 w 1167"/>
                  <a:gd name="T1" fmla="*/ 1812 h 1812"/>
                  <a:gd name="T2" fmla="*/ 708 w 1167"/>
                  <a:gd name="T3" fmla="*/ 1743 h 1812"/>
                  <a:gd name="T4" fmla="*/ 860 w 1167"/>
                  <a:gd name="T5" fmla="*/ 1733 h 1812"/>
                  <a:gd name="T6" fmla="*/ 944 w 1167"/>
                  <a:gd name="T7" fmla="*/ 1755 h 1812"/>
                  <a:gd name="T8" fmla="*/ 991 w 1167"/>
                  <a:gd name="T9" fmla="*/ 1751 h 1812"/>
                  <a:gd name="T10" fmla="*/ 1042 w 1167"/>
                  <a:gd name="T11" fmla="*/ 928 h 1812"/>
                  <a:gd name="T12" fmla="*/ 1108 w 1167"/>
                  <a:gd name="T13" fmla="*/ 464 h 1812"/>
                  <a:gd name="T14" fmla="*/ 1154 w 1167"/>
                  <a:gd name="T15" fmla="*/ 63 h 1812"/>
                  <a:gd name="T16" fmla="*/ 524 w 1167"/>
                  <a:gd name="T17" fmla="*/ 38 h 1812"/>
                  <a:gd name="T18" fmla="*/ 454 w 1167"/>
                  <a:gd name="T19" fmla="*/ 40 h 1812"/>
                  <a:gd name="T20" fmla="*/ 444 w 1167"/>
                  <a:gd name="T21" fmla="*/ 80 h 1812"/>
                  <a:gd name="T22" fmla="*/ 435 w 1167"/>
                  <a:gd name="T23" fmla="*/ 108 h 1812"/>
                  <a:gd name="T24" fmla="*/ 426 w 1167"/>
                  <a:gd name="T25" fmla="*/ 108 h 1812"/>
                  <a:gd name="T26" fmla="*/ 409 w 1167"/>
                  <a:gd name="T27" fmla="*/ 181 h 1812"/>
                  <a:gd name="T28" fmla="*/ 379 w 1167"/>
                  <a:gd name="T29" fmla="*/ 249 h 1812"/>
                  <a:gd name="T30" fmla="*/ 345 w 1167"/>
                  <a:gd name="T31" fmla="*/ 254 h 1812"/>
                  <a:gd name="T32" fmla="*/ 303 w 1167"/>
                  <a:gd name="T33" fmla="*/ 284 h 1812"/>
                  <a:gd name="T34" fmla="*/ 300 w 1167"/>
                  <a:gd name="T35" fmla="*/ 297 h 1812"/>
                  <a:gd name="T36" fmla="*/ 278 w 1167"/>
                  <a:gd name="T37" fmla="*/ 352 h 1812"/>
                  <a:gd name="T38" fmla="*/ 244 w 1167"/>
                  <a:gd name="T39" fmla="*/ 370 h 1812"/>
                  <a:gd name="T40" fmla="*/ 271 w 1167"/>
                  <a:gd name="T41" fmla="*/ 440 h 1812"/>
                  <a:gd name="T42" fmla="*/ 237 w 1167"/>
                  <a:gd name="T43" fmla="*/ 464 h 1812"/>
                  <a:gd name="T44" fmla="*/ 222 w 1167"/>
                  <a:gd name="T45" fmla="*/ 470 h 1812"/>
                  <a:gd name="T46" fmla="*/ 225 w 1167"/>
                  <a:gd name="T47" fmla="*/ 499 h 1812"/>
                  <a:gd name="T48" fmla="*/ 189 w 1167"/>
                  <a:gd name="T49" fmla="*/ 557 h 1812"/>
                  <a:gd name="T50" fmla="*/ 222 w 1167"/>
                  <a:gd name="T51" fmla="*/ 564 h 1812"/>
                  <a:gd name="T52" fmla="*/ 230 w 1167"/>
                  <a:gd name="T53" fmla="*/ 565 h 1812"/>
                  <a:gd name="T54" fmla="*/ 217 w 1167"/>
                  <a:gd name="T55" fmla="*/ 625 h 1812"/>
                  <a:gd name="T56" fmla="*/ 226 w 1167"/>
                  <a:gd name="T57" fmla="*/ 674 h 1812"/>
                  <a:gd name="T58" fmla="*/ 213 w 1167"/>
                  <a:gd name="T59" fmla="*/ 705 h 1812"/>
                  <a:gd name="T60" fmla="*/ 195 w 1167"/>
                  <a:gd name="T61" fmla="*/ 762 h 1812"/>
                  <a:gd name="T62" fmla="*/ 217 w 1167"/>
                  <a:gd name="T63" fmla="*/ 779 h 1812"/>
                  <a:gd name="T64" fmla="*/ 219 w 1167"/>
                  <a:gd name="T65" fmla="*/ 839 h 1812"/>
                  <a:gd name="T66" fmla="*/ 229 w 1167"/>
                  <a:gd name="T67" fmla="*/ 860 h 1812"/>
                  <a:gd name="T68" fmla="*/ 232 w 1167"/>
                  <a:gd name="T69" fmla="*/ 919 h 1812"/>
                  <a:gd name="T70" fmla="*/ 223 w 1167"/>
                  <a:gd name="T71" fmla="*/ 938 h 1812"/>
                  <a:gd name="T72" fmla="*/ 268 w 1167"/>
                  <a:gd name="T73" fmla="*/ 962 h 1812"/>
                  <a:gd name="T74" fmla="*/ 235 w 1167"/>
                  <a:gd name="T75" fmla="*/ 1009 h 1812"/>
                  <a:gd name="T76" fmla="*/ 195 w 1167"/>
                  <a:gd name="T77" fmla="*/ 1020 h 1812"/>
                  <a:gd name="T78" fmla="*/ 209 w 1167"/>
                  <a:gd name="T79" fmla="*/ 1035 h 1812"/>
                  <a:gd name="T80" fmla="*/ 184 w 1167"/>
                  <a:gd name="T81" fmla="*/ 1067 h 1812"/>
                  <a:gd name="T82" fmla="*/ 163 w 1167"/>
                  <a:gd name="T83" fmla="*/ 1124 h 1812"/>
                  <a:gd name="T84" fmla="*/ 110 w 1167"/>
                  <a:gd name="T85" fmla="*/ 1159 h 1812"/>
                  <a:gd name="T86" fmla="*/ 92 w 1167"/>
                  <a:gd name="T87" fmla="*/ 1220 h 1812"/>
                  <a:gd name="T88" fmla="*/ 66 w 1167"/>
                  <a:gd name="T89" fmla="*/ 1241 h 1812"/>
                  <a:gd name="T90" fmla="*/ 52 w 1167"/>
                  <a:gd name="T91" fmla="*/ 1322 h 1812"/>
                  <a:gd name="T92" fmla="*/ 42 w 1167"/>
                  <a:gd name="T93" fmla="*/ 1336 h 1812"/>
                  <a:gd name="T94" fmla="*/ 3 w 1167"/>
                  <a:gd name="T95" fmla="*/ 1404 h 1812"/>
                  <a:gd name="T96" fmla="*/ 594 w 1167"/>
                  <a:gd name="T97" fmla="*/ 1503 h 1812"/>
                  <a:gd name="T98" fmla="*/ 570 w 1167"/>
                  <a:gd name="T99" fmla="*/ 1565 h 1812"/>
                  <a:gd name="T100" fmla="*/ 559 w 1167"/>
                  <a:gd name="T101" fmla="*/ 1632 h 1812"/>
                  <a:gd name="T102" fmla="*/ 591 w 1167"/>
                  <a:gd name="T103" fmla="*/ 1687 h 1812"/>
                  <a:gd name="T104" fmla="*/ 609 w 1167"/>
                  <a:gd name="T105" fmla="*/ 1757 h 1812"/>
                  <a:gd name="T106" fmla="*/ 664 w 1167"/>
                  <a:gd name="T107" fmla="*/ 1797 h 1812"/>
                  <a:gd name="T108" fmla="*/ 767 w 1167"/>
                  <a:gd name="T109" fmla="*/ 1787 h 1812"/>
                  <a:gd name="T110" fmla="*/ 825 w 1167"/>
                  <a:gd name="T111" fmla="*/ 1800 h 1812"/>
                  <a:gd name="T112" fmla="*/ 937 w 1167"/>
                  <a:gd name="T113" fmla="*/ 1800 h 1812"/>
                  <a:gd name="T114" fmla="*/ 937 w 1167"/>
                  <a:gd name="T115" fmla="*/ 1800 h 18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67" h="1812">
                    <a:moveTo>
                      <a:pt x="987" y="1812"/>
                    </a:moveTo>
                    <a:lnTo>
                      <a:pt x="993" y="1809"/>
                    </a:lnTo>
                    <a:lnTo>
                      <a:pt x="984" y="1806"/>
                    </a:lnTo>
                    <a:lnTo>
                      <a:pt x="964" y="1799"/>
                    </a:lnTo>
                    <a:lnTo>
                      <a:pt x="971" y="1807"/>
                    </a:lnTo>
                    <a:lnTo>
                      <a:pt x="982" y="1809"/>
                    </a:lnTo>
                    <a:lnTo>
                      <a:pt x="987" y="1812"/>
                    </a:lnTo>
                    <a:lnTo>
                      <a:pt x="987" y="1812"/>
                    </a:lnTo>
                    <a:lnTo>
                      <a:pt x="987" y="1812"/>
                    </a:lnTo>
                    <a:close/>
                    <a:moveTo>
                      <a:pt x="663" y="1801"/>
                    </a:moveTo>
                    <a:lnTo>
                      <a:pt x="669" y="1798"/>
                    </a:lnTo>
                    <a:lnTo>
                      <a:pt x="679" y="1782"/>
                    </a:lnTo>
                    <a:lnTo>
                      <a:pt x="679" y="1775"/>
                    </a:lnTo>
                    <a:lnTo>
                      <a:pt x="690" y="1771"/>
                    </a:lnTo>
                    <a:lnTo>
                      <a:pt x="696" y="1763"/>
                    </a:lnTo>
                    <a:lnTo>
                      <a:pt x="708" y="1758"/>
                    </a:lnTo>
                    <a:lnTo>
                      <a:pt x="710" y="1752"/>
                    </a:lnTo>
                    <a:lnTo>
                      <a:pt x="708" y="1743"/>
                    </a:lnTo>
                    <a:lnTo>
                      <a:pt x="694" y="1741"/>
                    </a:lnTo>
                    <a:lnTo>
                      <a:pt x="701" y="1733"/>
                    </a:lnTo>
                    <a:lnTo>
                      <a:pt x="713" y="1731"/>
                    </a:lnTo>
                    <a:lnTo>
                      <a:pt x="727" y="1740"/>
                    </a:lnTo>
                    <a:lnTo>
                      <a:pt x="724" y="1747"/>
                    </a:lnTo>
                    <a:lnTo>
                      <a:pt x="721" y="1759"/>
                    </a:lnTo>
                    <a:lnTo>
                      <a:pt x="795" y="1736"/>
                    </a:lnTo>
                    <a:lnTo>
                      <a:pt x="833" y="1732"/>
                    </a:lnTo>
                    <a:lnTo>
                      <a:pt x="860" y="1733"/>
                    </a:lnTo>
                    <a:lnTo>
                      <a:pt x="859" y="1727"/>
                    </a:lnTo>
                    <a:lnTo>
                      <a:pt x="854" y="1724"/>
                    </a:lnTo>
                    <a:lnTo>
                      <a:pt x="869" y="1727"/>
                    </a:lnTo>
                    <a:lnTo>
                      <a:pt x="895" y="1753"/>
                    </a:lnTo>
                    <a:lnTo>
                      <a:pt x="908" y="1753"/>
                    </a:lnTo>
                    <a:lnTo>
                      <a:pt x="923" y="1747"/>
                    </a:lnTo>
                    <a:lnTo>
                      <a:pt x="937" y="1742"/>
                    </a:lnTo>
                    <a:lnTo>
                      <a:pt x="943" y="1747"/>
                    </a:lnTo>
                    <a:lnTo>
                      <a:pt x="944" y="1755"/>
                    </a:lnTo>
                    <a:lnTo>
                      <a:pt x="947" y="1761"/>
                    </a:lnTo>
                    <a:lnTo>
                      <a:pt x="953" y="1761"/>
                    </a:lnTo>
                    <a:lnTo>
                      <a:pt x="951" y="1757"/>
                    </a:lnTo>
                    <a:lnTo>
                      <a:pt x="958" y="1755"/>
                    </a:lnTo>
                    <a:lnTo>
                      <a:pt x="969" y="1759"/>
                    </a:lnTo>
                    <a:lnTo>
                      <a:pt x="971" y="1765"/>
                    </a:lnTo>
                    <a:lnTo>
                      <a:pt x="985" y="1765"/>
                    </a:lnTo>
                    <a:lnTo>
                      <a:pt x="991" y="1758"/>
                    </a:lnTo>
                    <a:lnTo>
                      <a:pt x="991" y="1751"/>
                    </a:lnTo>
                    <a:lnTo>
                      <a:pt x="1005" y="1758"/>
                    </a:lnTo>
                    <a:lnTo>
                      <a:pt x="1006" y="1536"/>
                    </a:lnTo>
                    <a:lnTo>
                      <a:pt x="1007" y="1186"/>
                    </a:lnTo>
                    <a:lnTo>
                      <a:pt x="1014" y="1143"/>
                    </a:lnTo>
                    <a:lnTo>
                      <a:pt x="1013" y="1123"/>
                    </a:lnTo>
                    <a:lnTo>
                      <a:pt x="1023" y="1049"/>
                    </a:lnTo>
                    <a:lnTo>
                      <a:pt x="1028" y="1016"/>
                    </a:lnTo>
                    <a:lnTo>
                      <a:pt x="1038" y="954"/>
                    </a:lnTo>
                    <a:lnTo>
                      <a:pt x="1042" y="928"/>
                    </a:lnTo>
                    <a:lnTo>
                      <a:pt x="1055" y="847"/>
                    </a:lnTo>
                    <a:lnTo>
                      <a:pt x="1056" y="835"/>
                    </a:lnTo>
                    <a:lnTo>
                      <a:pt x="1067" y="757"/>
                    </a:lnTo>
                    <a:lnTo>
                      <a:pt x="1072" y="713"/>
                    </a:lnTo>
                    <a:lnTo>
                      <a:pt x="1087" y="612"/>
                    </a:lnTo>
                    <a:lnTo>
                      <a:pt x="1094" y="559"/>
                    </a:lnTo>
                    <a:lnTo>
                      <a:pt x="1097" y="545"/>
                    </a:lnTo>
                    <a:lnTo>
                      <a:pt x="1104" y="496"/>
                    </a:lnTo>
                    <a:lnTo>
                      <a:pt x="1108" y="464"/>
                    </a:lnTo>
                    <a:lnTo>
                      <a:pt x="1116" y="408"/>
                    </a:lnTo>
                    <a:lnTo>
                      <a:pt x="1132" y="301"/>
                    </a:lnTo>
                    <a:lnTo>
                      <a:pt x="1136" y="269"/>
                    </a:lnTo>
                    <a:lnTo>
                      <a:pt x="1140" y="243"/>
                    </a:lnTo>
                    <a:lnTo>
                      <a:pt x="1147" y="204"/>
                    </a:lnTo>
                    <a:lnTo>
                      <a:pt x="1151" y="171"/>
                    </a:lnTo>
                    <a:lnTo>
                      <a:pt x="1161" y="107"/>
                    </a:lnTo>
                    <a:lnTo>
                      <a:pt x="1167" y="72"/>
                    </a:lnTo>
                    <a:lnTo>
                      <a:pt x="1154" y="63"/>
                    </a:lnTo>
                    <a:lnTo>
                      <a:pt x="1146" y="51"/>
                    </a:lnTo>
                    <a:lnTo>
                      <a:pt x="1138" y="34"/>
                    </a:lnTo>
                    <a:lnTo>
                      <a:pt x="1020" y="29"/>
                    </a:lnTo>
                    <a:lnTo>
                      <a:pt x="600" y="5"/>
                    </a:lnTo>
                    <a:lnTo>
                      <a:pt x="505" y="0"/>
                    </a:lnTo>
                    <a:lnTo>
                      <a:pt x="510" y="7"/>
                    </a:lnTo>
                    <a:lnTo>
                      <a:pt x="520" y="16"/>
                    </a:lnTo>
                    <a:lnTo>
                      <a:pt x="525" y="27"/>
                    </a:lnTo>
                    <a:lnTo>
                      <a:pt x="524" y="38"/>
                    </a:lnTo>
                    <a:lnTo>
                      <a:pt x="504" y="49"/>
                    </a:lnTo>
                    <a:lnTo>
                      <a:pt x="503" y="57"/>
                    </a:lnTo>
                    <a:lnTo>
                      <a:pt x="493" y="52"/>
                    </a:lnTo>
                    <a:lnTo>
                      <a:pt x="487" y="53"/>
                    </a:lnTo>
                    <a:lnTo>
                      <a:pt x="474" y="60"/>
                    </a:lnTo>
                    <a:lnTo>
                      <a:pt x="468" y="59"/>
                    </a:lnTo>
                    <a:lnTo>
                      <a:pt x="467" y="49"/>
                    </a:lnTo>
                    <a:lnTo>
                      <a:pt x="463" y="39"/>
                    </a:lnTo>
                    <a:lnTo>
                      <a:pt x="454" y="40"/>
                    </a:lnTo>
                    <a:lnTo>
                      <a:pt x="457" y="58"/>
                    </a:lnTo>
                    <a:lnTo>
                      <a:pt x="459" y="65"/>
                    </a:lnTo>
                    <a:lnTo>
                      <a:pt x="454" y="69"/>
                    </a:lnTo>
                    <a:lnTo>
                      <a:pt x="459" y="87"/>
                    </a:lnTo>
                    <a:lnTo>
                      <a:pt x="454" y="96"/>
                    </a:lnTo>
                    <a:lnTo>
                      <a:pt x="447" y="97"/>
                    </a:lnTo>
                    <a:lnTo>
                      <a:pt x="437" y="95"/>
                    </a:lnTo>
                    <a:lnTo>
                      <a:pt x="436" y="89"/>
                    </a:lnTo>
                    <a:lnTo>
                      <a:pt x="444" y="80"/>
                    </a:lnTo>
                    <a:lnTo>
                      <a:pt x="442" y="71"/>
                    </a:lnTo>
                    <a:lnTo>
                      <a:pt x="437" y="70"/>
                    </a:lnTo>
                    <a:lnTo>
                      <a:pt x="431" y="77"/>
                    </a:lnTo>
                    <a:lnTo>
                      <a:pt x="434" y="86"/>
                    </a:lnTo>
                    <a:lnTo>
                      <a:pt x="432" y="93"/>
                    </a:lnTo>
                    <a:lnTo>
                      <a:pt x="425" y="92"/>
                    </a:lnTo>
                    <a:lnTo>
                      <a:pt x="423" y="98"/>
                    </a:lnTo>
                    <a:lnTo>
                      <a:pt x="429" y="106"/>
                    </a:lnTo>
                    <a:lnTo>
                      <a:pt x="435" y="108"/>
                    </a:lnTo>
                    <a:lnTo>
                      <a:pt x="448" y="108"/>
                    </a:lnTo>
                    <a:lnTo>
                      <a:pt x="454" y="113"/>
                    </a:lnTo>
                    <a:lnTo>
                      <a:pt x="446" y="124"/>
                    </a:lnTo>
                    <a:lnTo>
                      <a:pt x="439" y="130"/>
                    </a:lnTo>
                    <a:lnTo>
                      <a:pt x="433" y="134"/>
                    </a:lnTo>
                    <a:lnTo>
                      <a:pt x="426" y="130"/>
                    </a:lnTo>
                    <a:lnTo>
                      <a:pt x="427" y="119"/>
                    </a:lnTo>
                    <a:lnTo>
                      <a:pt x="431" y="113"/>
                    </a:lnTo>
                    <a:lnTo>
                      <a:pt x="426" y="108"/>
                    </a:lnTo>
                    <a:lnTo>
                      <a:pt x="420" y="109"/>
                    </a:lnTo>
                    <a:lnTo>
                      <a:pt x="415" y="116"/>
                    </a:lnTo>
                    <a:lnTo>
                      <a:pt x="415" y="130"/>
                    </a:lnTo>
                    <a:lnTo>
                      <a:pt x="416" y="140"/>
                    </a:lnTo>
                    <a:lnTo>
                      <a:pt x="420" y="149"/>
                    </a:lnTo>
                    <a:lnTo>
                      <a:pt x="425" y="167"/>
                    </a:lnTo>
                    <a:lnTo>
                      <a:pt x="420" y="170"/>
                    </a:lnTo>
                    <a:lnTo>
                      <a:pt x="414" y="178"/>
                    </a:lnTo>
                    <a:lnTo>
                      <a:pt x="409" y="181"/>
                    </a:lnTo>
                    <a:lnTo>
                      <a:pt x="411" y="197"/>
                    </a:lnTo>
                    <a:lnTo>
                      <a:pt x="415" y="203"/>
                    </a:lnTo>
                    <a:lnTo>
                      <a:pt x="415" y="209"/>
                    </a:lnTo>
                    <a:lnTo>
                      <a:pt x="410" y="215"/>
                    </a:lnTo>
                    <a:lnTo>
                      <a:pt x="400" y="219"/>
                    </a:lnTo>
                    <a:lnTo>
                      <a:pt x="387" y="224"/>
                    </a:lnTo>
                    <a:lnTo>
                      <a:pt x="385" y="234"/>
                    </a:lnTo>
                    <a:lnTo>
                      <a:pt x="385" y="244"/>
                    </a:lnTo>
                    <a:lnTo>
                      <a:pt x="379" y="249"/>
                    </a:lnTo>
                    <a:lnTo>
                      <a:pt x="375" y="242"/>
                    </a:lnTo>
                    <a:lnTo>
                      <a:pt x="380" y="233"/>
                    </a:lnTo>
                    <a:lnTo>
                      <a:pt x="366" y="229"/>
                    </a:lnTo>
                    <a:lnTo>
                      <a:pt x="356" y="226"/>
                    </a:lnTo>
                    <a:lnTo>
                      <a:pt x="353" y="231"/>
                    </a:lnTo>
                    <a:lnTo>
                      <a:pt x="359" y="240"/>
                    </a:lnTo>
                    <a:lnTo>
                      <a:pt x="357" y="256"/>
                    </a:lnTo>
                    <a:lnTo>
                      <a:pt x="349" y="258"/>
                    </a:lnTo>
                    <a:lnTo>
                      <a:pt x="345" y="254"/>
                    </a:lnTo>
                    <a:lnTo>
                      <a:pt x="336" y="255"/>
                    </a:lnTo>
                    <a:lnTo>
                      <a:pt x="332" y="261"/>
                    </a:lnTo>
                    <a:lnTo>
                      <a:pt x="329" y="279"/>
                    </a:lnTo>
                    <a:lnTo>
                      <a:pt x="323" y="281"/>
                    </a:lnTo>
                    <a:lnTo>
                      <a:pt x="314" y="278"/>
                    </a:lnTo>
                    <a:lnTo>
                      <a:pt x="310" y="272"/>
                    </a:lnTo>
                    <a:lnTo>
                      <a:pt x="300" y="269"/>
                    </a:lnTo>
                    <a:lnTo>
                      <a:pt x="300" y="279"/>
                    </a:lnTo>
                    <a:lnTo>
                      <a:pt x="303" y="284"/>
                    </a:lnTo>
                    <a:lnTo>
                      <a:pt x="307" y="289"/>
                    </a:lnTo>
                    <a:lnTo>
                      <a:pt x="313" y="292"/>
                    </a:lnTo>
                    <a:lnTo>
                      <a:pt x="322" y="291"/>
                    </a:lnTo>
                    <a:lnTo>
                      <a:pt x="332" y="292"/>
                    </a:lnTo>
                    <a:lnTo>
                      <a:pt x="337" y="301"/>
                    </a:lnTo>
                    <a:lnTo>
                      <a:pt x="329" y="310"/>
                    </a:lnTo>
                    <a:lnTo>
                      <a:pt x="319" y="308"/>
                    </a:lnTo>
                    <a:lnTo>
                      <a:pt x="306" y="298"/>
                    </a:lnTo>
                    <a:lnTo>
                      <a:pt x="300" y="297"/>
                    </a:lnTo>
                    <a:lnTo>
                      <a:pt x="293" y="298"/>
                    </a:lnTo>
                    <a:lnTo>
                      <a:pt x="291" y="305"/>
                    </a:lnTo>
                    <a:lnTo>
                      <a:pt x="297" y="320"/>
                    </a:lnTo>
                    <a:lnTo>
                      <a:pt x="301" y="327"/>
                    </a:lnTo>
                    <a:lnTo>
                      <a:pt x="313" y="325"/>
                    </a:lnTo>
                    <a:lnTo>
                      <a:pt x="312" y="337"/>
                    </a:lnTo>
                    <a:lnTo>
                      <a:pt x="309" y="346"/>
                    </a:lnTo>
                    <a:lnTo>
                      <a:pt x="298" y="348"/>
                    </a:lnTo>
                    <a:lnTo>
                      <a:pt x="278" y="352"/>
                    </a:lnTo>
                    <a:lnTo>
                      <a:pt x="281" y="357"/>
                    </a:lnTo>
                    <a:lnTo>
                      <a:pt x="283" y="363"/>
                    </a:lnTo>
                    <a:lnTo>
                      <a:pt x="283" y="371"/>
                    </a:lnTo>
                    <a:lnTo>
                      <a:pt x="273" y="368"/>
                    </a:lnTo>
                    <a:lnTo>
                      <a:pt x="268" y="357"/>
                    </a:lnTo>
                    <a:lnTo>
                      <a:pt x="262" y="360"/>
                    </a:lnTo>
                    <a:lnTo>
                      <a:pt x="256" y="361"/>
                    </a:lnTo>
                    <a:lnTo>
                      <a:pt x="249" y="363"/>
                    </a:lnTo>
                    <a:lnTo>
                      <a:pt x="244" y="370"/>
                    </a:lnTo>
                    <a:lnTo>
                      <a:pt x="248" y="373"/>
                    </a:lnTo>
                    <a:lnTo>
                      <a:pt x="263" y="375"/>
                    </a:lnTo>
                    <a:lnTo>
                      <a:pt x="267" y="381"/>
                    </a:lnTo>
                    <a:lnTo>
                      <a:pt x="266" y="388"/>
                    </a:lnTo>
                    <a:lnTo>
                      <a:pt x="250" y="404"/>
                    </a:lnTo>
                    <a:lnTo>
                      <a:pt x="251" y="412"/>
                    </a:lnTo>
                    <a:lnTo>
                      <a:pt x="265" y="429"/>
                    </a:lnTo>
                    <a:lnTo>
                      <a:pt x="270" y="434"/>
                    </a:lnTo>
                    <a:lnTo>
                      <a:pt x="271" y="440"/>
                    </a:lnTo>
                    <a:lnTo>
                      <a:pt x="265" y="445"/>
                    </a:lnTo>
                    <a:lnTo>
                      <a:pt x="253" y="438"/>
                    </a:lnTo>
                    <a:lnTo>
                      <a:pt x="239" y="439"/>
                    </a:lnTo>
                    <a:lnTo>
                      <a:pt x="232" y="435"/>
                    </a:lnTo>
                    <a:lnTo>
                      <a:pt x="226" y="436"/>
                    </a:lnTo>
                    <a:lnTo>
                      <a:pt x="224" y="442"/>
                    </a:lnTo>
                    <a:lnTo>
                      <a:pt x="225" y="459"/>
                    </a:lnTo>
                    <a:lnTo>
                      <a:pt x="230" y="464"/>
                    </a:lnTo>
                    <a:lnTo>
                      <a:pt x="237" y="464"/>
                    </a:lnTo>
                    <a:lnTo>
                      <a:pt x="244" y="462"/>
                    </a:lnTo>
                    <a:lnTo>
                      <a:pt x="254" y="465"/>
                    </a:lnTo>
                    <a:lnTo>
                      <a:pt x="256" y="472"/>
                    </a:lnTo>
                    <a:lnTo>
                      <a:pt x="255" y="479"/>
                    </a:lnTo>
                    <a:lnTo>
                      <a:pt x="246" y="480"/>
                    </a:lnTo>
                    <a:lnTo>
                      <a:pt x="239" y="481"/>
                    </a:lnTo>
                    <a:lnTo>
                      <a:pt x="235" y="479"/>
                    </a:lnTo>
                    <a:lnTo>
                      <a:pt x="228" y="477"/>
                    </a:lnTo>
                    <a:lnTo>
                      <a:pt x="222" y="470"/>
                    </a:lnTo>
                    <a:lnTo>
                      <a:pt x="217" y="462"/>
                    </a:lnTo>
                    <a:lnTo>
                      <a:pt x="210" y="464"/>
                    </a:lnTo>
                    <a:lnTo>
                      <a:pt x="202" y="462"/>
                    </a:lnTo>
                    <a:lnTo>
                      <a:pt x="196" y="469"/>
                    </a:lnTo>
                    <a:lnTo>
                      <a:pt x="198" y="476"/>
                    </a:lnTo>
                    <a:lnTo>
                      <a:pt x="205" y="480"/>
                    </a:lnTo>
                    <a:lnTo>
                      <a:pt x="218" y="489"/>
                    </a:lnTo>
                    <a:lnTo>
                      <a:pt x="224" y="494"/>
                    </a:lnTo>
                    <a:lnTo>
                      <a:pt x="225" y="499"/>
                    </a:lnTo>
                    <a:lnTo>
                      <a:pt x="222" y="505"/>
                    </a:lnTo>
                    <a:lnTo>
                      <a:pt x="214" y="511"/>
                    </a:lnTo>
                    <a:lnTo>
                      <a:pt x="197" y="513"/>
                    </a:lnTo>
                    <a:lnTo>
                      <a:pt x="191" y="516"/>
                    </a:lnTo>
                    <a:lnTo>
                      <a:pt x="193" y="522"/>
                    </a:lnTo>
                    <a:lnTo>
                      <a:pt x="205" y="533"/>
                    </a:lnTo>
                    <a:lnTo>
                      <a:pt x="205" y="539"/>
                    </a:lnTo>
                    <a:lnTo>
                      <a:pt x="200" y="547"/>
                    </a:lnTo>
                    <a:lnTo>
                      <a:pt x="189" y="557"/>
                    </a:lnTo>
                    <a:lnTo>
                      <a:pt x="191" y="561"/>
                    </a:lnTo>
                    <a:lnTo>
                      <a:pt x="200" y="562"/>
                    </a:lnTo>
                    <a:lnTo>
                      <a:pt x="207" y="559"/>
                    </a:lnTo>
                    <a:lnTo>
                      <a:pt x="207" y="547"/>
                    </a:lnTo>
                    <a:lnTo>
                      <a:pt x="208" y="542"/>
                    </a:lnTo>
                    <a:lnTo>
                      <a:pt x="222" y="544"/>
                    </a:lnTo>
                    <a:lnTo>
                      <a:pt x="225" y="550"/>
                    </a:lnTo>
                    <a:lnTo>
                      <a:pt x="225" y="558"/>
                    </a:lnTo>
                    <a:lnTo>
                      <a:pt x="222" y="564"/>
                    </a:lnTo>
                    <a:lnTo>
                      <a:pt x="216" y="567"/>
                    </a:lnTo>
                    <a:lnTo>
                      <a:pt x="204" y="569"/>
                    </a:lnTo>
                    <a:lnTo>
                      <a:pt x="198" y="570"/>
                    </a:lnTo>
                    <a:lnTo>
                      <a:pt x="195" y="575"/>
                    </a:lnTo>
                    <a:lnTo>
                      <a:pt x="205" y="581"/>
                    </a:lnTo>
                    <a:lnTo>
                      <a:pt x="210" y="585"/>
                    </a:lnTo>
                    <a:lnTo>
                      <a:pt x="226" y="578"/>
                    </a:lnTo>
                    <a:lnTo>
                      <a:pt x="230" y="573"/>
                    </a:lnTo>
                    <a:lnTo>
                      <a:pt x="230" y="565"/>
                    </a:lnTo>
                    <a:lnTo>
                      <a:pt x="232" y="560"/>
                    </a:lnTo>
                    <a:lnTo>
                      <a:pt x="238" y="557"/>
                    </a:lnTo>
                    <a:lnTo>
                      <a:pt x="242" y="568"/>
                    </a:lnTo>
                    <a:lnTo>
                      <a:pt x="239" y="573"/>
                    </a:lnTo>
                    <a:lnTo>
                      <a:pt x="232" y="579"/>
                    </a:lnTo>
                    <a:lnTo>
                      <a:pt x="221" y="590"/>
                    </a:lnTo>
                    <a:lnTo>
                      <a:pt x="213" y="598"/>
                    </a:lnTo>
                    <a:lnTo>
                      <a:pt x="213" y="613"/>
                    </a:lnTo>
                    <a:lnTo>
                      <a:pt x="217" y="625"/>
                    </a:lnTo>
                    <a:lnTo>
                      <a:pt x="226" y="636"/>
                    </a:lnTo>
                    <a:lnTo>
                      <a:pt x="228" y="628"/>
                    </a:lnTo>
                    <a:lnTo>
                      <a:pt x="237" y="620"/>
                    </a:lnTo>
                    <a:lnTo>
                      <a:pt x="242" y="629"/>
                    </a:lnTo>
                    <a:lnTo>
                      <a:pt x="238" y="638"/>
                    </a:lnTo>
                    <a:lnTo>
                      <a:pt x="232" y="642"/>
                    </a:lnTo>
                    <a:lnTo>
                      <a:pt x="227" y="645"/>
                    </a:lnTo>
                    <a:lnTo>
                      <a:pt x="227" y="663"/>
                    </a:lnTo>
                    <a:lnTo>
                      <a:pt x="226" y="674"/>
                    </a:lnTo>
                    <a:lnTo>
                      <a:pt x="222" y="679"/>
                    </a:lnTo>
                    <a:lnTo>
                      <a:pt x="215" y="681"/>
                    </a:lnTo>
                    <a:lnTo>
                      <a:pt x="207" y="676"/>
                    </a:lnTo>
                    <a:lnTo>
                      <a:pt x="198" y="671"/>
                    </a:lnTo>
                    <a:lnTo>
                      <a:pt x="191" y="677"/>
                    </a:lnTo>
                    <a:lnTo>
                      <a:pt x="191" y="684"/>
                    </a:lnTo>
                    <a:lnTo>
                      <a:pt x="197" y="693"/>
                    </a:lnTo>
                    <a:lnTo>
                      <a:pt x="211" y="700"/>
                    </a:lnTo>
                    <a:lnTo>
                      <a:pt x="213" y="705"/>
                    </a:lnTo>
                    <a:lnTo>
                      <a:pt x="211" y="713"/>
                    </a:lnTo>
                    <a:lnTo>
                      <a:pt x="201" y="716"/>
                    </a:lnTo>
                    <a:lnTo>
                      <a:pt x="200" y="723"/>
                    </a:lnTo>
                    <a:lnTo>
                      <a:pt x="192" y="732"/>
                    </a:lnTo>
                    <a:lnTo>
                      <a:pt x="186" y="737"/>
                    </a:lnTo>
                    <a:lnTo>
                      <a:pt x="184" y="744"/>
                    </a:lnTo>
                    <a:lnTo>
                      <a:pt x="181" y="753"/>
                    </a:lnTo>
                    <a:lnTo>
                      <a:pt x="186" y="761"/>
                    </a:lnTo>
                    <a:lnTo>
                      <a:pt x="195" y="762"/>
                    </a:lnTo>
                    <a:lnTo>
                      <a:pt x="204" y="757"/>
                    </a:lnTo>
                    <a:lnTo>
                      <a:pt x="205" y="742"/>
                    </a:lnTo>
                    <a:lnTo>
                      <a:pt x="205" y="735"/>
                    </a:lnTo>
                    <a:lnTo>
                      <a:pt x="213" y="730"/>
                    </a:lnTo>
                    <a:lnTo>
                      <a:pt x="219" y="732"/>
                    </a:lnTo>
                    <a:lnTo>
                      <a:pt x="222" y="749"/>
                    </a:lnTo>
                    <a:lnTo>
                      <a:pt x="224" y="753"/>
                    </a:lnTo>
                    <a:lnTo>
                      <a:pt x="222" y="769"/>
                    </a:lnTo>
                    <a:lnTo>
                      <a:pt x="217" y="779"/>
                    </a:lnTo>
                    <a:lnTo>
                      <a:pt x="203" y="782"/>
                    </a:lnTo>
                    <a:lnTo>
                      <a:pt x="195" y="797"/>
                    </a:lnTo>
                    <a:lnTo>
                      <a:pt x="195" y="806"/>
                    </a:lnTo>
                    <a:lnTo>
                      <a:pt x="192" y="813"/>
                    </a:lnTo>
                    <a:lnTo>
                      <a:pt x="195" y="821"/>
                    </a:lnTo>
                    <a:lnTo>
                      <a:pt x="215" y="824"/>
                    </a:lnTo>
                    <a:lnTo>
                      <a:pt x="225" y="828"/>
                    </a:lnTo>
                    <a:lnTo>
                      <a:pt x="225" y="834"/>
                    </a:lnTo>
                    <a:lnTo>
                      <a:pt x="219" y="839"/>
                    </a:lnTo>
                    <a:lnTo>
                      <a:pt x="200" y="850"/>
                    </a:lnTo>
                    <a:lnTo>
                      <a:pt x="193" y="856"/>
                    </a:lnTo>
                    <a:lnTo>
                      <a:pt x="192" y="867"/>
                    </a:lnTo>
                    <a:lnTo>
                      <a:pt x="193" y="874"/>
                    </a:lnTo>
                    <a:lnTo>
                      <a:pt x="200" y="879"/>
                    </a:lnTo>
                    <a:lnTo>
                      <a:pt x="212" y="875"/>
                    </a:lnTo>
                    <a:lnTo>
                      <a:pt x="222" y="872"/>
                    </a:lnTo>
                    <a:lnTo>
                      <a:pt x="225" y="864"/>
                    </a:lnTo>
                    <a:lnTo>
                      <a:pt x="229" y="860"/>
                    </a:lnTo>
                    <a:lnTo>
                      <a:pt x="235" y="862"/>
                    </a:lnTo>
                    <a:lnTo>
                      <a:pt x="237" y="873"/>
                    </a:lnTo>
                    <a:lnTo>
                      <a:pt x="232" y="878"/>
                    </a:lnTo>
                    <a:lnTo>
                      <a:pt x="223" y="884"/>
                    </a:lnTo>
                    <a:lnTo>
                      <a:pt x="214" y="887"/>
                    </a:lnTo>
                    <a:lnTo>
                      <a:pt x="222" y="902"/>
                    </a:lnTo>
                    <a:lnTo>
                      <a:pt x="235" y="909"/>
                    </a:lnTo>
                    <a:lnTo>
                      <a:pt x="236" y="917"/>
                    </a:lnTo>
                    <a:lnTo>
                      <a:pt x="232" y="919"/>
                    </a:lnTo>
                    <a:lnTo>
                      <a:pt x="222" y="915"/>
                    </a:lnTo>
                    <a:lnTo>
                      <a:pt x="216" y="904"/>
                    </a:lnTo>
                    <a:lnTo>
                      <a:pt x="212" y="894"/>
                    </a:lnTo>
                    <a:lnTo>
                      <a:pt x="206" y="890"/>
                    </a:lnTo>
                    <a:lnTo>
                      <a:pt x="205" y="901"/>
                    </a:lnTo>
                    <a:lnTo>
                      <a:pt x="200" y="910"/>
                    </a:lnTo>
                    <a:lnTo>
                      <a:pt x="199" y="916"/>
                    </a:lnTo>
                    <a:lnTo>
                      <a:pt x="205" y="928"/>
                    </a:lnTo>
                    <a:lnTo>
                      <a:pt x="223" y="938"/>
                    </a:lnTo>
                    <a:lnTo>
                      <a:pt x="235" y="933"/>
                    </a:lnTo>
                    <a:lnTo>
                      <a:pt x="244" y="940"/>
                    </a:lnTo>
                    <a:lnTo>
                      <a:pt x="240" y="947"/>
                    </a:lnTo>
                    <a:lnTo>
                      <a:pt x="235" y="952"/>
                    </a:lnTo>
                    <a:lnTo>
                      <a:pt x="227" y="963"/>
                    </a:lnTo>
                    <a:lnTo>
                      <a:pt x="239" y="972"/>
                    </a:lnTo>
                    <a:lnTo>
                      <a:pt x="259" y="975"/>
                    </a:lnTo>
                    <a:lnTo>
                      <a:pt x="261" y="970"/>
                    </a:lnTo>
                    <a:lnTo>
                      <a:pt x="268" y="962"/>
                    </a:lnTo>
                    <a:lnTo>
                      <a:pt x="269" y="969"/>
                    </a:lnTo>
                    <a:lnTo>
                      <a:pt x="265" y="973"/>
                    </a:lnTo>
                    <a:lnTo>
                      <a:pt x="261" y="979"/>
                    </a:lnTo>
                    <a:lnTo>
                      <a:pt x="257" y="987"/>
                    </a:lnTo>
                    <a:lnTo>
                      <a:pt x="249" y="994"/>
                    </a:lnTo>
                    <a:lnTo>
                      <a:pt x="242" y="990"/>
                    </a:lnTo>
                    <a:lnTo>
                      <a:pt x="236" y="989"/>
                    </a:lnTo>
                    <a:lnTo>
                      <a:pt x="237" y="1002"/>
                    </a:lnTo>
                    <a:lnTo>
                      <a:pt x="235" y="1009"/>
                    </a:lnTo>
                    <a:lnTo>
                      <a:pt x="234" y="1021"/>
                    </a:lnTo>
                    <a:lnTo>
                      <a:pt x="229" y="1028"/>
                    </a:lnTo>
                    <a:lnTo>
                      <a:pt x="226" y="1020"/>
                    </a:lnTo>
                    <a:lnTo>
                      <a:pt x="227" y="1015"/>
                    </a:lnTo>
                    <a:lnTo>
                      <a:pt x="218" y="1008"/>
                    </a:lnTo>
                    <a:lnTo>
                      <a:pt x="213" y="1012"/>
                    </a:lnTo>
                    <a:lnTo>
                      <a:pt x="210" y="1017"/>
                    </a:lnTo>
                    <a:lnTo>
                      <a:pt x="203" y="1013"/>
                    </a:lnTo>
                    <a:lnTo>
                      <a:pt x="195" y="1020"/>
                    </a:lnTo>
                    <a:lnTo>
                      <a:pt x="181" y="1020"/>
                    </a:lnTo>
                    <a:lnTo>
                      <a:pt x="174" y="1029"/>
                    </a:lnTo>
                    <a:lnTo>
                      <a:pt x="171" y="1039"/>
                    </a:lnTo>
                    <a:lnTo>
                      <a:pt x="174" y="1047"/>
                    </a:lnTo>
                    <a:lnTo>
                      <a:pt x="193" y="1052"/>
                    </a:lnTo>
                    <a:lnTo>
                      <a:pt x="198" y="1046"/>
                    </a:lnTo>
                    <a:lnTo>
                      <a:pt x="208" y="1050"/>
                    </a:lnTo>
                    <a:lnTo>
                      <a:pt x="209" y="1040"/>
                    </a:lnTo>
                    <a:lnTo>
                      <a:pt x="209" y="1035"/>
                    </a:lnTo>
                    <a:lnTo>
                      <a:pt x="224" y="1038"/>
                    </a:lnTo>
                    <a:lnTo>
                      <a:pt x="224" y="1047"/>
                    </a:lnTo>
                    <a:lnTo>
                      <a:pt x="220" y="1052"/>
                    </a:lnTo>
                    <a:lnTo>
                      <a:pt x="210" y="1060"/>
                    </a:lnTo>
                    <a:lnTo>
                      <a:pt x="198" y="1063"/>
                    </a:lnTo>
                    <a:lnTo>
                      <a:pt x="198" y="1074"/>
                    </a:lnTo>
                    <a:lnTo>
                      <a:pt x="194" y="1077"/>
                    </a:lnTo>
                    <a:lnTo>
                      <a:pt x="188" y="1074"/>
                    </a:lnTo>
                    <a:lnTo>
                      <a:pt x="184" y="1067"/>
                    </a:lnTo>
                    <a:lnTo>
                      <a:pt x="179" y="1067"/>
                    </a:lnTo>
                    <a:lnTo>
                      <a:pt x="173" y="1073"/>
                    </a:lnTo>
                    <a:lnTo>
                      <a:pt x="198" y="1087"/>
                    </a:lnTo>
                    <a:lnTo>
                      <a:pt x="193" y="1096"/>
                    </a:lnTo>
                    <a:lnTo>
                      <a:pt x="188" y="1101"/>
                    </a:lnTo>
                    <a:lnTo>
                      <a:pt x="174" y="1101"/>
                    </a:lnTo>
                    <a:lnTo>
                      <a:pt x="166" y="1107"/>
                    </a:lnTo>
                    <a:lnTo>
                      <a:pt x="162" y="1118"/>
                    </a:lnTo>
                    <a:lnTo>
                      <a:pt x="163" y="1124"/>
                    </a:lnTo>
                    <a:lnTo>
                      <a:pt x="148" y="1142"/>
                    </a:lnTo>
                    <a:lnTo>
                      <a:pt x="137" y="1145"/>
                    </a:lnTo>
                    <a:lnTo>
                      <a:pt x="138" y="1150"/>
                    </a:lnTo>
                    <a:lnTo>
                      <a:pt x="144" y="1160"/>
                    </a:lnTo>
                    <a:lnTo>
                      <a:pt x="139" y="1162"/>
                    </a:lnTo>
                    <a:lnTo>
                      <a:pt x="132" y="1160"/>
                    </a:lnTo>
                    <a:lnTo>
                      <a:pt x="128" y="1145"/>
                    </a:lnTo>
                    <a:lnTo>
                      <a:pt x="115" y="1150"/>
                    </a:lnTo>
                    <a:lnTo>
                      <a:pt x="110" y="1159"/>
                    </a:lnTo>
                    <a:lnTo>
                      <a:pt x="105" y="1172"/>
                    </a:lnTo>
                    <a:lnTo>
                      <a:pt x="105" y="1179"/>
                    </a:lnTo>
                    <a:lnTo>
                      <a:pt x="112" y="1179"/>
                    </a:lnTo>
                    <a:lnTo>
                      <a:pt x="121" y="1179"/>
                    </a:lnTo>
                    <a:lnTo>
                      <a:pt x="133" y="1179"/>
                    </a:lnTo>
                    <a:lnTo>
                      <a:pt x="130" y="1187"/>
                    </a:lnTo>
                    <a:lnTo>
                      <a:pt x="104" y="1184"/>
                    </a:lnTo>
                    <a:lnTo>
                      <a:pt x="93" y="1199"/>
                    </a:lnTo>
                    <a:lnTo>
                      <a:pt x="92" y="1220"/>
                    </a:lnTo>
                    <a:lnTo>
                      <a:pt x="88" y="1226"/>
                    </a:lnTo>
                    <a:lnTo>
                      <a:pt x="80" y="1234"/>
                    </a:lnTo>
                    <a:lnTo>
                      <a:pt x="65" y="1227"/>
                    </a:lnTo>
                    <a:lnTo>
                      <a:pt x="61" y="1220"/>
                    </a:lnTo>
                    <a:lnTo>
                      <a:pt x="54" y="1221"/>
                    </a:lnTo>
                    <a:lnTo>
                      <a:pt x="52" y="1224"/>
                    </a:lnTo>
                    <a:lnTo>
                      <a:pt x="54" y="1232"/>
                    </a:lnTo>
                    <a:lnTo>
                      <a:pt x="57" y="1239"/>
                    </a:lnTo>
                    <a:lnTo>
                      <a:pt x="66" y="1241"/>
                    </a:lnTo>
                    <a:lnTo>
                      <a:pt x="84" y="1241"/>
                    </a:lnTo>
                    <a:lnTo>
                      <a:pt x="84" y="1248"/>
                    </a:lnTo>
                    <a:lnTo>
                      <a:pt x="76" y="1258"/>
                    </a:lnTo>
                    <a:lnTo>
                      <a:pt x="49" y="1266"/>
                    </a:lnTo>
                    <a:lnTo>
                      <a:pt x="48" y="1280"/>
                    </a:lnTo>
                    <a:lnTo>
                      <a:pt x="51" y="1297"/>
                    </a:lnTo>
                    <a:lnTo>
                      <a:pt x="59" y="1306"/>
                    </a:lnTo>
                    <a:lnTo>
                      <a:pt x="59" y="1313"/>
                    </a:lnTo>
                    <a:lnTo>
                      <a:pt x="52" y="1322"/>
                    </a:lnTo>
                    <a:lnTo>
                      <a:pt x="46" y="1319"/>
                    </a:lnTo>
                    <a:lnTo>
                      <a:pt x="43" y="1312"/>
                    </a:lnTo>
                    <a:lnTo>
                      <a:pt x="39" y="1300"/>
                    </a:lnTo>
                    <a:lnTo>
                      <a:pt x="33" y="1298"/>
                    </a:lnTo>
                    <a:lnTo>
                      <a:pt x="27" y="1305"/>
                    </a:lnTo>
                    <a:lnTo>
                      <a:pt x="28" y="1316"/>
                    </a:lnTo>
                    <a:lnTo>
                      <a:pt x="34" y="1315"/>
                    </a:lnTo>
                    <a:lnTo>
                      <a:pt x="36" y="1329"/>
                    </a:lnTo>
                    <a:lnTo>
                      <a:pt x="42" y="1336"/>
                    </a:lnTo>
                    <a:lnTo>
                      <a:pt x="45" y="1345"/>
                    </a:lnTo>
                    <a:lnTo>
                      <a:pt x="42" y="1353"/>
                    </a:lnTo>
                    <a:lnTo>
                      <a:pt x="34" y="1358"/>
                    </a:lnTo>
                    <a:lnTo>
                      <a:pt x="10" y="1355"/>
                    </a:lnTo>
                    <a:lnTo>
                      <a:pt x="3" y="1356"/>
                    </a:lnTo>
                    <a:lnTo>
                      <a:pt x="0" y="1362"/>
                    </a:lnTo>
                    <a:lnTo>
                      <a:pt x="14" y="1378"/>
                    </a:lnTo>
                    <a:lnTo>
                      <a:pt x="12" y="1394"/>
                    </a:lnTo>
                    <a:lnTo>
                      <a:pt x="3" y="1404"/>
                    </a:lnTo>
                    <a:lnTo>
                      <a:pt x="8" y="1416"/>
                    </a:lnTo>
                    <a:lnTo>
                      <a:pt x="22" y="1431"/>
                    </a:lnTo>
                    <a:lnTo>
                      <a:pt x="22" y="1438"/>
                    </a:lnTo>
                    <a:lnTo>
                      <a:pt x="13" y="1446"/>
                    </a:lnTo>
                    <a:lnTo>
                      <a:pt x="1" y="1451"/>
                    </a:lnTo>
                    <a:lnTo>
                      <a:pt x="69" y="1458"/>
                    </a:lnTo>
                    <a:lnTo>
                      <a:pt x="511" y="1489"/>
                    </a:lnTo>
                    <a:lnTo>
                      <a:pt x="594" y="1494"/>
                    </a:lnTo>
                    <a:lnTo>
                      <a:pt x="594" y="1503"/>
                    </a:lnTo>
                    <a:lnTo>
                      <a:pt x="591" y="1509"/>
                    </a:lnTo>
                    <a:lnTo>
                      <a:pt x="588" y="1516"/>
                    </a:lnTo>
                    <a:lnTo>
                      <a:pt x="586" y="1525"/>
                    </a:lnTo>
                    <a:lnTo>
                      <a:pt x="584" y="1531"/>
                    </a:lnTo>
                    <a:lnTo>
                      <a:pt x="581" y="1536"/>
                    </a:lnTo>
                    <a:lnTo>
                      <a:pt x="574" y="1548"/>
                    </a:lnTo>
                    <a:lnTo>
                      <a:pt x="575" y="1555"/>
                    </a:lnTo>
                    <a:lnTo>
                      <a:pt x="576" y="1560"/>
                    </a:lnTo>
                    <a:lnTo>
                      <a:pt x="570" y="1565"/>
                    </a:lnTo>
                    <a:lnTo>
                      <a:pt x="560" y="1581"/>
                    </a:lnTo>
                    <a:lnTo>
                      <a:pt x="563" y="1588"/>
                    </a:lnTo>
                    <a:lnTo>
                      <a:pt x="558" y="1589"/>
                    </a:lnTo>
                    <a:lnTo>
                      <a:pt x="558" y="1597"/>
                    </a:lnTo>
                    <a:lnTo>
                      <a:pt x="557" y="1605"/>
                    </a:lnTo>
                    <a:lnTo>
                      <a:pt x="556" y="1614"/>
                    </a:lnTo>
                    <a:lnTo>
                      <a:pt x="558" y="1619"/>
                    </a:lnTo>
                    <a:lnTo>
                      <a:pt x="562" y="1625"/>
                    </a:lnTo>
                    <a:lnTo>
                      <a:pt x="559" y="1632"/>
                    </a:lnTo>
                    <a:lnTo>
                      <a:pt x="561" y="1639"/>
                    </a:lnTo>
                    <a:lnTo>
                      <a:pt x="563" y="1644"/>
                    </a:lnTo>
                    <a:lnTo>
                      <a:pt x="564" y="1651"/>
                    </a:lnTo>
                    <a:lnTo>
                      <a:pt x="571" y="1653"/>
                    </a:lnTo>
                    <a:lnTo>
                      <a:pt x="565" y="1655"/>
                    </a:lnTo>
                    <a:lnTo>
                      <a:pt x="572" y="1663"/>
                    </a:lnTo>
                    <a:lnTo>
                      <a:pt x="581" y="1668"/>
                    </a:lnTo>
                    <a:lnTo>
                      <a:pt x="586" y="1681"/>
                    </a:lnTo>
                    <a:lnTo>
                      <a:pt x="591" y="1687"/>
                    </a:lnTo>
                    <a:lnTo>
                      <a:pt x="594" y="1691"/>
                    </a:lnTo>
                    <a:lnTo>
                      <a:pt x="598" y="1695"/>
                    </a:lnTo>
                    <a:lnTo>
                      <a:pt x="601" y="1709"/>
                    </a:lnTo>
                    <a:lnTo>
                      <a:pt x="599" y="1714"/>
                    </a:lnTo>
                    <a:lnTo>
                      <a:pt x="604" y="1724"/>
                    </a:lnTo>
                    <a:lnTo>
                      <a:pt x="608" y="1732"/>
                    </a:lnTo>
                    <a:lnTo>
                      <a:pt x="614" y="1738"/>
                    </a:lnTo>
                    <a:lnTo>
                      <a:pt x="615" y="1749"/>
                    </a:lnTo>
                    <a:lnTo>
                      <a:pt x="609" y="1757"/>
                    </a:lnTo>
                    <a:lnTo>
                      <a:pt x="613" y="1764"/>
                    </a:lnTo>
                    <a:lnTo>
                      <a:pt x="613" y="1770"/>
                    </a:lnTo>
                    <a:lnTo>
                      <a:pt x="618" y="1775"/>
                    </a:lnTo>
                    <a:lnTo>
                      <a:pt x="618" y="1782"/>
                    </a:lnTo>
                    <a:lnTo>
                      <a:pt x="621" y="1787"/>
                    </a:lnTo>
                    <a:lnTo>
                      <a:pt x="629" y="1797"/>
                    </a:lnTo>
                    <a:lnTo>
                      <a:pt x="638" y="1794"/>
                    </a:lnTo>
                    <a:lnTo>
                      <a:pt x="645" y="1799"/>
                    </a:lnTo>
                    <a:lnTo>
                      <a:pt x="664" y="1797"/>
                    </a:lnTo>
                    <a:lnTo>
                      <a:pt x="663" y="1801"/>
                    </a:lnTo>
                    <a:lnTo>
                      <a:pt x="663" y="1801"/>
                    </a:lnTo>
                    <a:lnTo>
                      <a:pt x="663" y="1801"/>
                    </a:lnTo>
                    <a:close/>
                    <a:moveTo>
                      <a:pt x="782" y="1797"/>
                    </a:moveTo>
                    <a:lnTo>
                      <a:pt x="790" y="1789"/>
                    </a:lnTo>
                    <a:lnTo>
                      <a:pt x="791" y="1782"/>
                    </a:lnTo>
                    <a:lnTo>
                      <a:pt x="784" y="1790"/>
                    </a:lnTo>
                    <a:lnTo>
                      <a:pt x="779" y="1787"/>
                    </a:lnTo>
                    <a:lnTo>
                      <a:pt x="767" y="1787"/>
                    </a:lnTo>
                    <a:lnTo>
                      <a:pt x="781" y="1794"/>
                    </a:lnTo>
                    <a:lnTo>
                      <a:pt x="782" y="1797"/>
                    </a:lnTo>
                    <a:lnTo>
                      <a:pt x="782" y="1797"/>
                    </a:lnTo>
                    <a:lnTo>
                      <a:pt x="782" y="1797"/>
                    </a:lnTo>
                    <a:close/>
                    <a:moveTo>
                      <a:pt x="825" y="1800"/>
                    </a:moveTo>
                    <a:lnTo>
                      <a:pt x="832" y="1794"/>
                    </a:lnTo>
                    <a:lnTo>
                      <a:pt x="826" y="1797"/>
                    </a:lnTo>
                    <a:lnTo>
                      <a:pt x="817" y="1797"/>
                    </a:lnTo>
                    <a:lnTo>
                      <a:pt x="825" y="1800"/>
                    </a:lnTo>
                    <a:lnTo>
                      <a:pt x="825" y="1800"/>
                    </a:lnTo>
                    <a:lnTo>
                      <a:pt x="825" y="1800"/>
                    </a:lnTo>
                    <a:close/>
                    <a:moveTo>
                      <a:pt x="837" y="1795"/>
                    </a:moveTo>
                    <a:lnTo>
                      <a:pt x="854" y="1785"/>
                    </a:lnTo>
                    <a:lnTo>
                      <a:pt x="845" y="1790"/>
                    </a:lnTo>
                    <a:lnTo>
                      <a:pt x="837" y="1795"/>
                    </a:lnTo>
                    <a:lnTo>
                      <a:pt x="837" y="1795"/>
                    </a:lnTo>
                    <a:lnTo>
                      <a:pt x="837" y="1795"/>
                    </a:lnTo>
                    <a:close/>
                    <a:moveTo>
                      <a:pt x="937" y="1800"/>
                    </a:moveTo>
                    <a:lnTo>
                      <a:pt x="940" y="1799"/>
                    </a:lnTo>
                    <a:lnTo>
                      <a:pt x="948" y="1800"/>
                    </a:lnTo>
                    <a:lnTo>
                      <a:pt x="941" y="1797"/>
                    </a:lnTo>
                    <a:lnTo>
                      <a:pt x="903" y="1787"/>
                    </a:lnTo>
                    <a:lnTo>
                      <a:pt x="886" y="1789"/>
                    </a:lnTo>
                    <a:lnTo>
                      <a:pt x="895" y="1791"/>
                    </a:lnTo>
                    <a:lnTo>
                      <a:pt x="903" y="1790"/>
                    </a:lnTo>
                    <a:lnTo>
                      <a:pt x="913" y="1794"/>
                    </a:lnTo>
                    <a:lnTo>
                      <a:pt x="937" y="1800"/>
                    </a:lnTo>
                    <a:lnTo>
                      <a:pt x="937" y="1800"/>
                    </a:lnTo>
                    <a:lnTo>
                      <a:pt x="937" y="180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1" name="Freeform 15">
                <a:extLst>
                  <a:ext uri="{FF2B5EF4-FFF2-40B4-BE49-F238E27FC236}">
                    <a16:creationId xmlns:a16="http://schemas.microsoft.com/office/drawing/2014/main" id="{C4774AD5-8BD4-D40D-C11B-4FFF0AD942D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704859" y="167747"/>
                <a:ext cx="3524250" cy="1530350"/>
              </a:xfrm>
              <a:custGeom>
                <a:avLst/>
                <a:gdLst>
                  <a:gd name="T0" fmla="*/ 6 w 2220"/>
                  <a:gd name="T1" fmla="*/ 916 h 964"/>
                  <a:gd name="T2" fmla="*/ 444 w 2220"/>
                  <a:gd name="T3" fmla="*/ 964 h 964"/>
                  <a:gd name="T4" fmla="*/ 506 w 2220"/>
                  <a:gd name="T5" fmla="*/ 916 h 964"/>
                  <a:gd name="T6" fmla="*/ 902 w 2220"/>
                  <a:gd name="T7" fmla="*/ 921 h 964"/>
                  <a:gd name="T8" fmla="*/ 1516 w 2220"/>
                  <a:gd name="T9" fmla="*/ 951 h 964"/>
                  <a:gd name="T10" fmla="*/ 1725 w 2220"/>
                  <a:gd name="T11" fmla="*/ 954 h 964"/>
                  <a:gd name="T12" fmla="*/ 1789 w 2220"/>
                  <a:gd name="T13" fmla="*/ 924 h 964"/>
                  <a:gd name="T14" fmla="*/ 1891 w 2220"/>
                  <a:gd name="T15" fmla="*/ 882 h 964"/>
                  <a:gd name="T16" fmla="*/ 1937 w 2220"/>
                  <a:gd name="T17" fmla="*/ 847 h 964"/>
                  <a:gd name="T18" fmla="*/ 1976 w 2220"/>
                  <a:gd name="T19" fmla="*/ 793 h 964"/>
                  <a:gd name="T20" fmla="*/ 2020 w 2220"/>
                  <a:gd name="T21" fmla="*/ 744 h 964"/>
                  <a:gd name="T22" fmla="*/ 2124 w 2220"/>
                  <a:gd name="T23" fmla="*/ 684 h 964"/>
                  <a:gd name="T24" fmla="*/ 2193 w 2220"/>
                  <a:gd name="T25" fmla="*/ 589 h 964"/>
                  <a:gd name="T26" fmla="*/ 2159 w 2220"/>
                  <a:gd name="T27" fmla="*/ 562 h 964"/>
                  <a:gd name="T28" fmla="*/ 2122 w 2220"/>
                  <a:gd name="T29" fmla="*/ 532 h 964"/>
                  <a:gd name="T30" fmla="*/ 2092 w 2220"/>
                  <a:gd name="T31" fmla="*/ 492 h 964"/>
                  <a:gd name="T32" fmla="*/ 2066 w 2220"/>
                  <a:gd name="T33" fmla="*/ 441 h 964"/>
                  <a:gd name="T34" fmla="*/ 2023 w 2220"/>
                  <a:gd name="T35" fmla="*/ 373 h 964"/>
                  <a:gd name="T36" fmla="*/ 2037 w 2220"/>
                  <a:gd name="T37" fmla="*/ 303 h 964"/>
                  <a:gd name="T38" fmla="*/ 1992 w 2220"/>
                  <a:gd name="T39" fmla="*/ 218 h 964"/>
                  <a:gd name="T40" fmla="*/ 1950 w 2220"/>
                  <a:gd name="T41" fmla="*/ 147 h 964"/>
                  <a:gd name="T42" fmla="*/ 1885 w 2220"/>
                  <a:gd name="T43" fmla="*/ 175 h 964"/>
                  <a:gd name="T44" fmla="*/ 1831 w 2220"/>
                  <a:gd name="T45" fmla="*/ 205 h 964"/>
                  <a:gd name="T46" fmla="*/ 1739 w 2220"/>
                  <a:gd name="T47" fmla="*/ 174 h 964"/>
                  <a:gd name="T48" fmla="*/ 1693 w 2220"/>
                  <a:gd name="T49" fmla="*/ 169 h 964"/>
                  <a:gd name="T50" fmla="*/ 1605 w 2220"/>
                  <a:gd name="T51" fmla="*/ 141 h 964"/>
                  <a:gd name="T52" fmla="*/ 1512 w 2220"/>
                  <a:gd name="T53" fmla="*/ 37 h 964"/>
                  <a:gd name="T54" fmla="*/ 1469 w 2220"/>
                  <a:gd name="T55" fmla="*/ 23 h 964"/>
                  <a:gd name="T56" fmla="*/ 1401 w 2220"/>
                  <a:gd name="T57" fmla="*/ 13 h 964"/>
                  <a:gd name="T58" fmla="*/ 1393 w 2220"/>
                  <a:gd name="T59" fmla="*/ 71 h 964"/>
                  <a:gd name="T60" fmla="*/ 1394 w 2220"/>
                  <a:gd name="T61" fmla="*/ 122 h 964"/>
                  <a:gd name="T62" fmla="*/ 1346 w 2220"/>
                  <a:gd name="T63" fmla="*/ 139 h 964"/>
                  <a:gd name="T64" fmla="*/ 1228 w 2220"/>
                  <a:gd name="T65" fmla="*/ 152 h 964"/>
                  <a:gd name="T66" fmla="*/ 1228 w 2220"/>
                  <a:gd name="T67" fmla="*/ 212 h 964"/>
                  <a:gd name="T68" fmla="*/ 1202 w 2220"/>
                  <a:gd name="T69" fmla="*/ 254 h 964"/>
                  <a:gd name="T70" fmla="*/ 1132 w 2220"/>
                  <a:gd name="T71" fmla="*/ 327 h 964"/>
                  <a:gd name="T72" fmla="*/ 1085 w 2220"/>
                  <a:gd name="T73" fmla="*/ 361 h 964"/>
                  <a:gd name="T74" fmla="*/ 1049 w 2220"/>
                  <a:gd name="T75" fmla="*/ 434 h 964"/>
                  <a:gd name="T76" fmla="*/ 996 w 2220"/>
                  <a:gd name="T77" fmla="*/ 412 h 964"/>
                  <a:gd name="T78" fmla="*/ 952 w 2220"/>
                  <a:gd name="T79" fmla="*/ 350 h 964"/>
                  <a:gd name="T80" fmla="*/ 931 w 2220"/>
                  <a:gd name="T81" fmla="*/ 373 h 964"/>
                  <a:gd name="T82" fmla="*/ 908 w 2220"/>
                  <a:gd name="T83" fmla="*/ 412 h 964"/>
                  <a:gd name="T84" fmla="*/ 885 w 2220"/>
                  <a:gd name="T85" fmla="*/ 471 h 964"/>
                  <a:gd name="T86" fmla="*/ 848 w 2220"/>
                  <a:gd name="T87" fmla="*/ 459 h 964"/>
                  <a:gd name="T88" fmla="*/ 795 w 2220"/>
                  <a:gd name="T89" fmla="*/ 440 h 964"/>
                  <a:gd name="T90" fmla="*/ 714 w 2220"/>
                  <a:gd name="T91" fmla="*/ 474 h 964"/>
                  <a:gd name="T92" fmla="*/ 622 w 2220"/>
                  <a:gd name="T93" fmla="*/ 447 h 964"/>
                  <a:gd name="T94" fmla="*/ 602 w 2220"/>
                  <a:gd name="T95" fmla="*/ 456 h 964"/>
                  <a:gd name="T96" fmla="*/ 576 w 2220"/>
                  <a:gd name="T97" fmla="*/ 449 h 964"/>
                  <a:gd name="T98" fmla="*/ 512 w 2220"/>
                  <a:gd name="T99" fmla="*/ 436 h 964"/>
                  <a:gd name="T100" fmla="*/ 489 w 2220"/>
                  <a:gd name="T101" fmla="*/ 491 h 964"/>
                  <a:gd name="T102" fmla="*/ 434 w 2220"/>
                  <a:gd name="T103" fmla="*/ 540 h 964"/>
                  <a:gd name="T104" fmla="*/ 452 w 2220"/>
                  <a:gd name="T105" fmla="*/ 600 h 964"/>
                  <a:gd name="T106" fmla="*/ 349 w 2220"/>
                  <a:gd name="T107" fmla="*/ 620 h 964"/>
                  <a:gd name="T108" fmla="*/ 343 w 2220"/>
                  <a:gd name="T109" fmla="*/ 705 h 964"/>
                  <a:gd name="T110" fmla="*/ 296 w 2220"/>
                  <a:gd name="T111" fmla="*/ 737 h 964"/>
                  <a:gd name="T112" fmla="*/ 189 w 2220"/>
                  <a:gd name="T113" fmla="*/ 683 h 964"/>
                  <a:gd name="T114" fmla="*/ 133 w 2220"/>
                  <a:gd name="T115" fmla="*/ 766 h 964"/>
                  <a:gd name="T116" fmla="*/ 136 w 2220"/>
                  <a:gd name="T117" fmla="*/ 842 h 964"/>
                  <a:gd name="T118" fmla="*/ 109 w 2220"/>
                  <a:gd name="T119" fmla="*/ 915 h 964"/>
                  <a:gd name="T120" fmla="*/ 50 w 2220"/>
                  <a:gd name="T121" fmla="*/ 928 h 9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20" h="964">
                    <a:moveTo>
                      <a:pt x="9" y="944"/>
                    </a:moveTo>
                    <a:lnTo>
                      <a:pt x="26" y="944"/>
                    </a:lnTo>
                    <a:lnTo>
                      <a:pt x="30" y="937"/>
                    </a:lnTo>
                    <a:lnTo>
                      <a:pt x="31" y="927"/>
                    </a:lnTo>
                    <a:lnTo>
                      <a:pt x="29" y="922"/>
                    </a:lnTo>
                    <a:lnTo>
                      <a:pt x="14" y="913"/>
                    </a:lnTo>
                    <a:lnTo>
                      <a:pt x="6" y="916"/>
                    </a:lnTo>
                    <a:lnTo>
                      <a:pt x="1" y="925"/>
                    </a:lnTo>
                    <a:lnTo>
                      <a:pt x="0" y="931"/>
                    </a:lnTo>
                    <a:lnTo>
                      <a:pt x="9" y="944"/>
                    </a:lnTo>
                    <a:lnTo>
                      <a:pt x="9" y="944"/>
                    </a:lnTo>
                    <a:lnTo>
                      <a:pt x="9" y="944"/>
                    </a:lnTo>
                    <a:close/>
                    <a:moveTo>
                      <a:pt x="398" y="962"/>
                    </a:moveTo>
                    <a:lnTo>
                      <a:pt x="444" y="964"/>
                    </a:lnTo>
                    <a:lnTo>
                      <a:pt x="449" y="958"/>
                    </a:lnTo>
                    <a:lnTo>
                      <a:pt x="450" y="942"/>
                    </a:lnTo>
                    <a:lnTo>
                      <a:pt x="449" y="927"/>
                    </a:lnTo>
                    <a:lnTo>
                      <a:pt x="442" y="900"/>
                    </a:lnTo>
                    <a:lnTo>
                      <a:pt x="446" y="897"/>
                    </a:lnTo>
                    <a:lnTo>
                      <a:pt x="506" y="905"/>
                    </a:lnTo>
                    <a:lnTo>
                      <a:pt x="506" y="916"/>
                    </a:lnTo>
                    <a:lnTo>
                      <a:pt x="643" y="916"/>
                    </a:lnTo>
                    <a:lnTo>
                      <a:pt x="701" y="920"/>
                    </a:lnTo>
                    <a:lnTo>
                      <a:pt x="707" y="920"/>
                    </a:lnTo>
                    <a:lnTo>
                      <a:pt x="727" y="920"/>
                    </a:lnTo>
                    <a:lnTo>
                      <a:pt x="737" y="922"/>
                    </a:lnTo>
                    <a:lnTo>
                      <a:pt x="875" y="919"/>
                    </a:lnTo>
                    <a:lnTo>
                      <a:pt x="902" y="921"/>
                    </a:lnTo>
                    <a:lnTo>
                      <a:pt x="947" y="923"/>
                    </a:lnTo>
                    <a:lnTo>
                      <a:pt x="1075" y="935"/>
                    </a:lnTo>
                    <a:lnTo>
                      <a:pt x="1110" y="935"/>
                    </a:lnTo>
                    <a:lnTo>
                      <a:pt x="1230" y="939"/>
                    </a:lnTo>
                    <a:lnTo>
                      <a:pt x="1354" y="944"/>
                    </a:lnTo>
                    <a:lnTo>
                      <a:pt x="1407" y="947"/>
                    </a:lnTo>
                    <a:lnTo>
                      <a:pt x="1516" y="951"/>
                    </a:lnTo>
                    <a:lnTo>
                      <a:pt x="1527" y="951"/>
                    </a:lnTo>
                    <a:lnTo>
                      <a:pt x="1549" y="951"/>
                    </a:lnTo>
                    <a:lnTo>
                      <a:pt x="1561" y="951"/>
                    </a:lnTo>
                    <a:lnTo>
                      <a:pt x="1566" y="952"/>
                    </a:lnTo>
                    <a:lnTo>
                      <a:pt x="1576" y="952"/>
                    </a:lnTo>
                    <a:lnTo>
                      <a:pt x="1718" y="955"/>
                    </a:lnTo>
                    <a:lnTo>
                      <a:pt x="1725" y="954"/>
                    </a:lnTo>
                    <a:lnTo>
                      <a:pt x="1730" y="949"/>
                    </a:lnTo>
                    <a:lnTo>
                      <a:pt x="1739" y="938"/>
                    </a:lnTo>
                    <a:lnTo>
                      <a:pt x="1749" y="935"/>
                    </a:lnTo>
                    <a:lnTo>
                      <a:pt x="1757" y="931"/>
                    </a:lnTo>
                    <a:lnTo>
                      <a:pt x="1764" y="928"/>
                    </a:lnTo>
                    <a:lnTo>
                      <a:pt x="1772" y="924"/>
                    </a:lnTo>
                    <a:lnTo>
                      <a:pt x="1789" y="924"/>
                    </a:lnTo>
                    <a:lnTo>
                      <a:pt x="1803" y="922"/>
                    </a:lnTo>
                    <a:lnTo>
                      <a:pt x="1823" y="910"/>
                    </a:lnTo>
                    <a:lnTo>
                      <a:pt x="1852" y="900"/>
                    </a:lnTo>
                    <a:lnTo>
                      <a:pt x="1873" y="893"/>
                    </a:lnTo>
                    <a:lnTo>
                      <a:pt x="1886" y="893"/>
                    </a:lnTo>
                    <a:lnTo>
                      <a:pt x="1891" y="888"/>
                    </a:lnTo>
                    <a:lnTo>
                      <a:pt x="1891" y="882"/>
                    </a:lnTo>
                    <a:lnTo>
                      <a:pt x="1893" y="876"/>
                    </a:lnTo>
                    <a:lnTo>
                      <a:pt x="1896" y="871"/>
                    </a:lnTo>
                    <a:lnTo>
                      <a:pt x="1901" y="858"/>
                    </a:lnTo>
                    <a:lnTo>
                      <a:pt x="1906" y="853"/>
                    </a:lnTo>
                    <a:lnTo>
                      <a:pt x="1919" y="851"/>
                    </a:lnTo>
                    <a:lnTo>
                      <a:pt x="1927" y="850"/>
                    </a:lnTo>
                    <a:lnTo>
                      <a:pt x="1937" y="847"/>
                    </a:lnTo>
                    <a:lnTo>
                      <a:pt x="1943" y="846"/>
                    </a:lnTo>
                    <a:lnTo>
                      <a:pt x="1956" y="840"/>
                    </a:lnTo>
                    <a:lnTo>
                      <a:pt x="1962" y="838"/>
                    </a:lnTo>
                    <a:lnTo>
                      <a:pt x="1964" y="830"/>
                    </a:lnTo>
                    <a:lnTo>
                      <a:pt x="1967" y="818"/>
                    </a:lnTo>
                    <a:lnTo>
                      <a:pt x="1965" y="810"/>
                    </a:lnTo>
                    <a:lnTo>
                      <a:pt x="1976" y="793"/>
                    </a:lnTo>
                    <a:lnTo>
                      <a:pt x="1987" y="792"/>
                    </a:lnTo>
                    <a:lnTo>
                      <a:pt x="1997" y="784"/>
                    </a:lnTo>
                    <a:lnTo>
                      <a:pt x="2000" y="779"/>
                    </a:lnTo>
                    <a:lnTo>
                      <a:pt x="2007" y="776"/>
                    </a:lnTo>
                    <a:lnTo>
                      <a:pt x="2006" y="753"/>
                    </a:lnTo>
                    <a:lnTo>
                      <a:pt x="2012" y="747"/>
                    </a:lnTo>
                    <a:lnTo>
                      <a:pt x="2020" y="744"/>
                    </a:lnTo>
                    <a:lnTo>
                      <a:pt x="2032" y="737"/>
                    </a:lnTo>
                    <a:lnTo>
                      <a:pt x="2049" y="724"/>
                    </a:lnTo>
                    <a:lnTo>
                      <a:pt x="2057" y="720"/>
                    </a:lnTo>
                    <a:lnTo>
                      <a:pt x="2073" y="710"/>
                    </a:lnTo>
                    <a:lnTo>
                      <a:pt x="2111" y="694"/>
                    </a:lnTo>
                    <a:lnTo>
                      <a:pt x="2117" y="690"/>
                    </a:lnTo>
                    <a:lnTo>
                      <a:pt x="2124" y="684"/>
                    </a:lnTo>
                    <a:lnTo>
                      <a:pt x="2185" y="627"/>
                    </a:lnTo>
                    <a:lnTo>
                      <a:pt x="2189" y="624"/>
                    </a:lnTo>
                    <a:lnTo>
                      <a:pt x="2220" y="594"/>
                    </a:lnTo>
                    <a:lnTo>
                      <a:pt x="2213" y="592"/>
                    </a:lnTo>
                    <a:lnTo>
                      <a:pt x="2201" y="589"/>
                    </a:lnTo>
                    <a:lnTo>
                      <a:pt x="2198" y="595"/>
                    </a:lnTo>
                    <a:lnTo>
                      <a:pt x="2193" y="589"/>
                    </a:lnTo>
                    <a:lnTo>
                      <a:pt x="2179" y="585"/>
                    </a:lnTo>
                    <a:lnTo>
                      <a:pt x="2172" y="586"/>
                    </a:lnTo>
                    <a:lnTo>
                      <a:pt x="2171" y="581"/>
                    </a:lnTo>
                    <a:lnTo>
                      <a:pt x="2172" y="574"/>
                    </a:lnTo>
                    <a:lnTo>
                      <a:pt x="2168" y="571"/>
                    </a:lnTo>
                    <a:lnTo>
                      <a:pt x="2162" y="565"/>
                    </a:lnTo>
                    <a:lnTo>
                      <a:pt x="2159" y="562"/>
                    </a:lnTo>
                    <a:lnTo>
                      <a:pt x="2158" y="553"/>
                    </a:lnTo>
                    <a:lnTo>
                      <a:pt x="2156" y="559"/>
                    </a:lnTo>
                    <a:lnTo>
                      <a:pt x="2152" y="561"/>
                    </a:lnTo>
                    <a:lnTo>
                      <a:pt x="2141" y="548"/>
                    </a:lnTo>
                    <a:lnTo>
                      <a:pt x="2132" y="547"/>
                    </a:lnTo>
                    <a:lnTo>
                      <a:pt x="2125" y="544"/>
                    </a:lnTo>
                    <a:lnTo>
                      <a:pt x="2122" y="532"/>
                    </a:lnTo>
                    <a:lnTo>
                      <a:pt x="2113" y="517"/>
                    </a:lnTo>
                    <a:lnTo>
                      <a:pt x="2117" y="512"/>
                    </a:lnTo>
                    <a:lnTo>
                      <a:pt x="2112" y="508"/>
                    </a:lnTo>
                    <a:lnTo>
                      <a:pt x="2110" y="502"/>
                    </a:lnTo>
                    <a:lnTo>
                      <a:pt x="2102" y="497"/>
                    </a:lnTo>
                    <a:lnTo>
                      <a:pt x="2098" y="491"/>
                    </a:lnTo>
                    <a:lnTo>
                      <a:pt x="2092" y="492"/>
                    </a:lnTo>
                    <a:lnTo>
                      <a:pt x="2092" y="485"/>
                    </a:lnTo>
                    <a:lnTo>
                      <a:pt x="2086" y="473"/>
                    </a:lnTo>
                    <a:lnTo>
                      <a:pt x="2082" y="460"/>
                    </a:lnTo>
                    <a:lnTo>
                      <a:pt x="2076" y="455"/>
                    </a:lnTo>
                    <a:lnTo>
                      <a:pt x="2068" y="450"/>
                    </a:lnTo>
                    <a:lnTo>
                      <a:pt x="2063" y="446"/>
                    </a:lnTo>
                    <a:lnTo>
                      <a:pt x="2066" y="441"/>
                    </a:lnTo>
                    <a:lnTo>
                      <a:pt x="2069" y="434"/>
                    </a:lnTo>
                    <a:lnTo>
                      <a:pt x="2071" y="429"/>
                    </a:lnTo>
                    <a:lnTo>
                      <a:pt x="2064" y="424"/>
                    </a:lnTo>
                    <a:lnTo>
                      <a:pt x="2057" y="422"/>
                    </a:lnTo>
                    <a:lnTo>
                      <a:pt x="2049" y="403"/>
                    </a:lnTo>
                    <a:lnTo>
                      <a:pt x="2035" y="382"/>
                    </a:lnTo>
                    <a:lnTo>
                      <a:pt x="2023" y="373"/>
                    </a:lnTo>
                    <a:lnTo>
                      <a:pt x="2020" y="363"/>
                    </a:lnTo>
                    <a:lnTo>
                      <a:pt x="2024" y="359"/>
                    </a:lnTo>
                    <a:lnTo>
                      <a:pt x="2031" y="350"/>
                    </a:lnTo>
                    <a:lnTo>
                      <a:pt x="2029" y="336"/>
                    </a:lnTo>
                    <a:lnTo>
                      <a:pt x="2032" y="331"/>
                    </a:lnTo>
                    <a:lnTo>
                      <a:pt x="2038" y="327"/>
                    </a:lnTo>
                    <a:lnTo>
                      <a:pt x="2037" y="303"/>
                    </a:lnTo>
                    <a:lnTo>
                      <a:pt x="2032" y="296"/>
                    </a:lnTo>
                    <a:lnTo>
                      <a:pt x="2032" y="273"/>
                    </a:lnTo>
                    <a:lnTo>
                      <a:pt x="2033" y="269"/>
                    </a:lnTo>
                    <a:lnTo>
                      <a:pt x="2027" y="249"/>
                    </a:lnTo>
                    <a:lnTo>
                      <a:pt x="2016" y="241"/>
                    </a:lnTo>
                    <a:lnTo>
                      <a:pt x="2000" y="222"/>
                    </a:lnTo>
                    <a:lnTo>
                      <a:pt x="1992" y="218"/>
                    </a:lnTo>
                    <a:lnTo>
                      <a:pt x="1976" y="217"/>
                    </a:lnTo>
                    <a:lnTo>
                      <a:pt x="1964" y="209"/>
                    </a:lnTo>
                    <a:lnTo>
                      <a:pt x="1957" y="199"/>
                    </a:lnTo>
                    <a:lnTo>
                      <a:pt x="1954" y="178"/>
                    </a:lnTo>
                    <a:lnTo>
                      <a:pt x="1952" y="171"/>
                    </a:lnTo>
                    <a:lnTo>
                      <a:pt x="1952" y="152"/>
                    </a:lnTo>
                    <a:lnTo>
                      <a:pt x="1950" y="147"/>
                    </a:lnTo>
                    <a:lnTo>
                      <a:pt x="1946" y="144"/>
                    </a:lnTo>
                    <a:lnTo>
                      <a:pt x="1927" y="153"/>
                    </a:lnTo>
                    <a:lnTo>
                      <a:pt x="1910" y="155"/>
                    </a:lnTo>
                    <a:lnTo>
                      <a:pt x="1906" y="159"/>
                    </a:lnTo>
                    <a:lnTo>
                      <a:pt x="1903" y="164"/>
                    </a:lnTo>
                    <a:lnTo>
                      <a:pt x="1899" y="169"/>
                    </a:lnTo>
                    <a:lnTo>
                      <a:pt x="1885" y="175"/>
                    </a:lnTo>
                    <a:lnTo>
                      <a:pt x="1879" y="190"/>
                    </a:lnTo>
                    <a:lnTo>
                      <a:pt x="1873" y="197"/>
                    </a:lnTo>
                    <a:lnTo>
                      <a:pt x="1858" y="197"/>
                    </a:lnTo>
                    <a:lnTo>
                      <a:pt x="1852" y="194"/>
                    </a:lnTo>
                    <a:lnTo>
                      <a:pt x="1844" y="193"/>
                    </a:lnTo>
                    <a:lnTo>
                      <a:pt x="1837" y="201"/>
                    </a:lnTo>
                    <a:lnTo>
                      <a:pt x="1831" y="205"/>
                    </a:lnTo>
                    <a:lnTo>
                      <a:pt x="1828" y="200"/>
                    </a:lnTo>
                    <a:lnTo>
                      <a:pt x="1822" y="188"/>
                    </a:lnTo>
                    <a:lnTo>
                      <a:pt x="1811" y="181"/>
                    </a:lnTo>
                    <a:lnTo>
                      <a:pt x="1786" y="177"/>
                    </a:lnTo>
                    <a:lnTo>
                      <a:pt x="1773" y="168"/>
                    </a:lnTo>
                    <a:lnTo>
                      <a:pt x="1765" y="166"/>
                    </a:lnTo>
                    <a:lnTo>
                      <a:pt x="1739" y="174"/>
                    </a:lnTo>
                    <a:lnTo>
                      <a:pt x="1735" y="178"/>
                    </a:lnTo>
                    <a:lnTo>
                      <a:pt x="1732" y="190"/>
                    </a:lnTo>
                    <a:lnTo>
                      <a:pt x="1727" y="195"/>
                    </a:lnTo>
                    <a:lnTo>
                      <a:pt x="1710" y="187"/>
                    </a:lnTo>
                    <a:lnTo>
                      <a:pt x="1702" y="187"/>
                    </a:lnTo>
                    <a:lnTo>
                      <a:pt x="1695" y="181"/>
                    </a:lnTo>
                    <a:lnTo>
                      <a:pt x="1693" y="169"/>
                    </a:lnTo>
                    <a:lnTo>
                      <a:pt x="1681" y="164"/>
                    </a:lnTo>
                    <a:lnTo>
                      <a:pt x="1671" y="147"/>
                    </a:lnTo>
                    <a:lnTo>
                      <a:pt x="1654" y="143"/>
                    </a:lnTo>
                    <a:lnTo>
                      <a:pt x="1645" y="136"/>
                    </a:lnTo>
                    <a:lnTo>
                      <a:pt x="1634" y="136"/>
                    </a:lnTo>
                    <a:lnTo>
                      <a:pt x="1617" y="141"/>
                    </a:lnTo>
                    <a:lnTo>
                      <a:pt x="1605" y="141"/>
                    </a:lnTo>
                    <a:lnTo>
                      <a:pt x="1571" y="129"/>
                    </a:lnTo>
                    <a:lnTo>
                      <a:pt x="1564" y="115"/>
                    </a:lnTo>
                    <a:lnTo>
                      <a:pt x="1565" y="98"/>
                    </a:lnTo>
                    <a:lnTo>
                      <a:pt x="1547" y="70"/>
                    </a:lnTo>
                    <a:lnTo>
                      <a:pt x="1543" y="54"/>
                    </a:lnTo>
                    <a:lnTo>
                      <a:pt x="1527" y="41"/>
                    </a:lnTo>
                    <a:lnTo>
                      <a:pt x="1512" y="37"/>
                    </a:lnTo>
                    <a:lnTo>
                      <a:pt x="1508" y="31"/>
                    </a:lnTo>
                    <a:lnTo>
                      <a:pt x="1507" y="14"/>
                    </a:lnTo>
                    <a:lnTo>
                      <a:pt x="1502" y="10"/>
                    </a:lnTo>
                    <a:lnTo>
                      <a:pt x="1494" y="12"/>
                    </a:lnTo>
                    <a:lnTo>
                      <a:pt x="1488" y="20"/>
                    </a:lnTo>
                    <a:lnTo>
                      <a:pt x="1474" y="19"/>
                    </a:lnTo>
                    <a:lnTo>
                      <a:pt x="1469" y="23"/>
                    </a:lnTo>
                    <a:lnTo>
                      <a:pt x="1456" y="28"/>
                    </a:lnTo>
                    <a:lnTo>
                      <a:pt x="1435" y="17"/>
                    </a:lnTo>
                    <a:lnTo>
                      <a:pt x="1425" y="3"/>
                    </a:lnTo>
                    <a:lnTo>
                      <a:pt x="1420" y="0"/>
                    </a:lnTo>
                    <a:lnTo>
                      <a:pt x="1414" y="3"/>
                    </a:lnTo>
                    <a:lnTo>
                      <a:pt x="1407" y="12"/>
                    </a:lnTo>
                    <a:lnTo>
                      <a:pt x="1401" y="13"/>
                    </a:lnTo>
                    <a:lnTo>
                      <a:pt x="1395" y="18"/>
                    </a:lnTo>
                    <a:lnTo>
                      <a:pt x="1380" y="29"/>
                    </a:lnTo>
                    <a:lnTo>
                      <a:pt x="1376" y="34"/>
                    </a:lnTo>
                    <a:lnTo>
                      <a:pt x="1378" y="39"/>
                    </a:lnTo>
                    <a:lnTo>
                      <a:pt x="1390" y="53"/>
                    </a:lnTo>
                    <a:lnTo>
                      <a:pt x="1393" y="60"/>
                    </a:lnTo>
                    <a:lnTo>
                      <a:pt x="1393" y="71"/>
                    </a:lnTo>
                    <a:lnTo>
                      <a:pt x="1382" y="83"/>
                    </a:lnTo>
                    <a:lnTo>
                      <a:pt x="1383" y="93"/>
                    </a:lnTo>
                    <a:lnTo>
                      <a:pt x="1406" y="97"/>
                    </a:lnTo>
                    <a:lnTo>
                      <a:pt x="1406" y="105"/>
                    </a:lnTo>
                    <a:lnTo>
                      <a:pt x="1402" y="110"/>
                    </a:lnTo>
                    <a:lnTo>
                      <a:pt x="1398" y="114"/>
                    </a:lnTo>
                    <a:lnTo>
                      <a:pt x="1394" y="122"/>
                    </a:lnTo>
                    <a:lnTo>
                      <a:pt x="1398" y="128"/>
                    </a:lnTo>
                    <a:lnTo>
                      <a:pt x="1399" y="134"/>
                    </a:lnTo>
                    <a:lnTo>
                      <a:pt x="1383" y="134"/>
                    </a:lnTo>
                    <a:lnTo>
                      <a:pt x="1373" y="135"/>
                    </a:lnTo>
                    <a:lnTo>
                      <a:pt x="1363" y="140"/>
                    </a:lnTo>
                    <a:lnTo>
                      <a:pt x="1352" y="137"/>
                    </a:lnTo>
                    <a:lnTo>
                      <a:pt x="1346" y="139"/>
                    </a:lnTo>
                    <a:lnTo>
                      <a:pt x="1307" y="166"/>
                    </a:lnTo>
                    <a:lnTo>
                      <a:pt x="1294" y="171"/>
                    </a:lnTo>
                    <a:lnTo>
                      <a:pt x="1286" y="168"/>
                    </a:lnTo>
                    <a:lnTo>
                      <a:pt x="1276" y="153"/>
                    </a:lnTo>
                    <a:lnTo>
                      <a:pt x="1262" y="149"/>
                    </a:lnTo>
                    <a:lnTo>
                      <a:pt x="1238" y="154"/>
                    </a:lnTo>
                    <a:lnTo>
                      <a:pt x="1228" y="152"/>
                    </a:lnTo>
                    <a:lnTo>
                      <a:pt x="1222" y="154"/>
                    </a:lnTo>
                    <a:lnTo>
                      <a:pt x="1219" y="161"/>
                    </a:lnTo>
                    <a:lnTo>
                      <a:pt x="1220" y="173"/>
                    </a:lnTo>
                    <a:lnTo>
                      <a:pt x="1222" y="178"/>
                    </a:lnTo>
                    <a:lnTo>
                      <a:pt x="1222" y="195"/>
                    </a:lnTo>
                    <a:lnTo>
                      <a:pt x="1222" y="200"/>
                    </a:lnTo>
                    <a:lnTo>
                      <a:pt x="1228" y="212"/>
                    </a:lnTo>
                    <a:lnTo>
                      <a:pt x="1229" y="220"/>
                    </a:lnTo>
                    <a:lnTo>
                      <a:pt x="1228" y="225"/>
                    </a:lnTo>
                    <a:lnTo>
                      <a:pt x="1223" y="231"/>
                    </a:lnTo>
                    <a:lnTo>
                      <a:pt x="1214" y="235"/>
                    </a:lnTo>
                    <a:lnTo>
                      <a:pt x="1209" y="241"/>
                    </a:lnTo>
                    <a:lnTo>
                      <a:pt x="1206" y="249"/>
                    </a:lnTo>
                    <a:lnTo>
                      <a:pt x="1202" y="254"/>
                    </a:lnTo>
                    <a:lnTo>
                      <a:pt x="1175" y="261"/>
                    </a:lnTo>
                    <a:lnTo>
                      <a:pt x="1170" y="266"/>
                    </a:lnTo>
                    <a:lnTo>
                      <a:pt x="1166" y="277"/>
                    </a:lnTo>
                    <a:lnTo>
                      <a:pt x="1163" y="296"/>
                    </a:lnTo>
                    <a:lnTo>
                      <a:pt x="1158" y="305"/>
                    </a:lnTo>
                    <a:lnTo>
                      <a:pt x="1153" y="314"/>
                    </a:lnTo>
                    <a:lnTo>
                      <a:pt x="1132" y="327"/>
                    </a:lnTo>
                    <a:lnTo>
                      <a:pt x="1122" y="320"/>
                    </a:lnTo>
                    <a:lnTo>
                      <a:pt x="1109" y="322"/>
                    </a:lnTo>
                    <a:lnTo>
                      <a:pt x="1106" y="327"/>
                    </a:lnTo>
                    <a:lnTo>
                      <a:pt x="1102" y="340"/>
                    </a:lnTo>
                    <a:lnTo>
                      <a:pt x="1095" y="347"/>
                    </a:lnTo>
                    <a:lnTo>
                      <a:pt x="1088" y="354"/>
                    </a:lnTo>
                    <a:lnTo>
                      <a:pt x="1085" y="361"/>
                    </a:lnTo>
                    <a:lnTo>
                      <a:pt x="1085" y="387"/>
                    </a:lnTo>
                    <a:lnTo>
                      <a:pt x="1081" y="398"/>
                    </a:lnTo>
                    <a:lnTo>
                      <a:pt x="1080" y="412"/>
                    </a:lnTo>
                    <a:lnTo>
                      <a:pt x="1076" y="420"/>
                    </a:lnTo>
                    <a:lnTo>
                      <a:pt x="1064" y="423"/>
                    </a:lnTo>
                    <a:lnTo>
                      <a:pt x="1049" y="427"/>
                    </a:lnTo>
                    <a:lnTo>
                      <a:pt x="1049" y="434"/>
                    </a:lnTo>
                    <a:lnTo>
                      <a:pt x="1043" y="437"/>
                    </a:lnTo>
                    <a:lnTo>
                      <a:pt x="1039" y="432"/>
                    </a:lnTo>
                    <a:lnTo>
                      <a:pt x="1037" y="424"/>
                    </a:lnTo>
                    <a:lnTo>
                      <a:pt x="1032" y="419"/>
                    </a:lnTo>
                    <a:lnTo>
                      <a:pt x="1024" y="417"/>
                    </a:lnTo>
                    <a:lnTo>
                      <a:pt x="1010" y="419"/>
                    </a:lnTo>
                    <a:lnTo>
                      <a:pt x="996" y="412"/>
                    </a:lnTo>
                    <a:lnTo>
                      <a:pt x="983" y="401"/>
                    </a:lnTo>
                    <a:lnTo>
                      <a:pt x="980" y="397"/>
                    </a:lnTo>
                    <a:lnTo>
                      <a:pt x="978" y="385"/>
                    </a:lnTo>
                    <a:lnTo>
                      <a:pt x="979" y="371"/>
                    </a:lnTo>
                    <a:lnTo>
                      <a:pt x="977" y="366"/>
                    </a:lnTo>
                    <a:lnTo>
                      <a:pt x="956" y="346"/>
                    </a:lnTo>
                    <a:lnTo>
                      <a:pt x="952" y="350"/>
                    </a:lnTo>
                    <a:lnTo>
                      <a:pt x="952" y="359"/>
                    </a:lnTo>
                    <a:lnTo>
                      <a:pt x="963" y="363"/>
                    </a:lnTo>
                    <a:lnTo>
                      <a:pt x="966" y="368"/>
                    </a:lnTo>
                    <a:lnTo>
                      <a:pt x="962" y="372"/>
                    </a:lnTo>
                    <a:lnTo>
                      <a:pt x="953" y="372"/>
                    </a:lnTo>
                    <a:lnTo>
                      <a:pt x="946" y="380"/>
                    </a:lnTo>
                    <a:lnTo>
                      <a:pt x="931" y="373"/>
                    </a:lnTo>
                    <a:lnTo>
                      <a:pt x="926" y="376"/>
                    </a:lnTo>
                    <a:lnTo>
                      <a:pt x="932" y="386"/>
                    </a:lnTo>
                    <a:lnTo>
                      <a:pt x="936" y="390"/>
                    </a:lnTo>
                    <a:lnTo>
                      <a:pt x="932" y="396"/>
                    </a:lnTo>
                    <a:lnTo>
                      <a:pt x="928" y="401"/>
                    </a:lnTo>
                    <a:lnTo>
                      <a:pt x="911" y="404"/>
                    </a:lnTo>
                    <a:lnTo>
                      <a:pt x="908" y="412"/>
                    </a:lnTo>
                    <a:lnTo>
                      <a:pt x="907" y="431"/>
                    </a:lnTo>
                    <a:lnTo>
                      <a:pt x="909" y="439"/>
                    </a:lnTo>
                    <a:lnTo>
                      <a:pt x="912" y="445"/>
                    </a:lnTo>
                    <a:lnTo>
                      <a:pt x="900" y="450"/>
                    </a:lnTo>
                    <a:lnTo>
                      <a:pt x="893" y="449"/>
                    </a:lnTo>
                    <a:lnTo>
                      <a:pt x="888" y="450"/>
                    </a:lnTo>
                    <a:lnTo>
                      <a:pt x="885" y="471"/>
                    </a:lnTo>
                    <a:lnTo>
                      <a:pt x="880" y="476"/>
                    </a:lnTo>
                    <a:lnTo>
                      <a:pt x="870" y="479"/>
                    </a:lnTo>
                    <a:lnTo>
                      <a:pt x="866" y="476"/>
                    </a:lnTo>
                    <a:lnTo>
                      <a:pt x="867" y="466"/>
                    </a:lnTo>
                    <a:lnTo>
                      <a:pt x="870" y="456"/>
                    </a:lnTo>
                    <a:lnTo>
                      <a:pt x="862" y="452"/>
                    </a:lnTo>
                    <a:lnTo>
                      <a:pt x="848" y="459"/>
                    </a:lnTo>
                    <a:lnTo>
                      <a:pt x="839" y="451"/>
                    </a:lnTo>
                    <a:lnTo>
                      <a:pt x="830" y="429"/>
                    </a:lnTo>
                    <a:lnTo>
                      <a:pt x="827" y="422"/>
                    </a:lnTo>
                    <a:lnTo>
                      <a:pt x="819" y="418"/>
                    </a:lnTo>
                    <a:lnTo>
                      <a:pt x="814" y="420"/>
                    </a:lnTo>
                    <a:lnTo>
                      <a:pt x="806" y="429"/>
                    </a:lnTo>
                    <a:lnTo>
                      <a:pt x="795" y="440"/>
                    </a:lnTo>
                    <a:lnTo>
                      <a:pt x="773" y="444"/>
                    </a:lnTo>
                    <a:lnTo>
                      <a:pt x="758" y="456"/>
                    </a:lnTo>
                    <a:lnTo>
                      <a:pt x="752" y="485"/>
                    </a:lnTo>
                    <a:lnTo>
                      <a:pt x="741" y="498"/>
                    </a:lnTo>
                    <a:lnTo>
                      <a:pt x="731" y="497"/>
                    </a:lnTo>
                    <a:lnTo>
                      <a:pt x="722" y="478"/>
                    </a:lnTo>
                    <a:lnTo>
                      <a:pt x="714" y="474"/>
                    </a:lnTo>
                    <a:lnTo>
                      <a:pt x="695" y="466"/>
                    </a:lnTo>
                    <a:lnTo>
                      <a:pt x="689" y="458"/>
                    </a:lnTo>
                    <a:lnTo>
                      <a:pt x="673" y="447"/>
                    </a:lnTo>
                    <a:lnTo>
                      <a:pt x="663" y="440"/>
                    </a:lnTo>
                    <a:lnTo>
                      <a:pt x="653" y="434"/>
                    </a:lnTo>
                    <a:lnTo>
                      <a:pt x="643" y="435"/>
                    </a:lnTo>
                    <a:lnTo>
                      <a:pt x="622" y="447"/>
                    </a:lnTo>
                    <a:lnTo>
                      <a:pt x="607" y="437"/>
                    </a:lnTo>
                    <a:lnTo>
                      <a:pt x="603" y="430"/>
                    </a:lnTo>
                    <a:lnTo>
                      <a:pt x="602" y="422"/>
                    </a:lnTo>
                    <a:lnTo>
                      <a:pt x="595" y="429"/>
                    </a:lnTo>
                    <a:lnTo>
                      <a:pt x="591" y="434"/>
                    </a:lnTo>
                    <a:lnTo>
                      <a:pt x="590" y="442"/>
                    </a:lnTo>
                    <a:lnTo>
                      <a:pt x="602" y="456"/>
                    </a:lnTo>
                    <a:lnTo>
                      <a:pt x="593" y="472"/>
                    </a:lnTo>
                    <a:lnTo>
                      <a:pt x="589" y="475"/>
                    </a:lnTo>
                    <a:lnTo>
                      <a:pt x="575" y="475"/>
                    </a:lnTo>
                    <a:lnTo>
                      <a:pt x="571" y="469"/>
                    </a:lnTo>
                    <a:lnTo>
                      <a:pt x="572" y="463"/>
                    </a:lnTo>
                    <a:lnTo>
                      <a:pt x="577" y="454"/>
                    </a:lnTo>
                    <a:lnTo>
                      <a:pt x="576" y="449"/>
                    </a:lnTo>
                    <a:lnTo>
                      <a:pt x="565" y="450"/>
                    </a:lnTo>
                    <a:lnTo>
                      <a:pt x="551" y="450"/>
                    </a:lnTo>
                    <a:lnTo>
                      <a:pt x="545" y="454"/>
                    </a:lnTo>
                    <a:lnTo>
                      <a:pt x="538" y="456"/>
                    </a:lnTo>
                    <a:lnTo>
                      <a:pt x="528" y="454"/>
                    </a:lnTo>
                    <a:lnTo>
                      <a:pt x="517" y="439"/>
                    </a:lnTo>
                    <a:lnTo>
                      <a:pt x="512" y="436"/>
                    </a:lnTo>
                    <a:lnTo>
                      <a:pt x="507" y="438"/>
                    </a:lnTo>
                    <a:lnTo>
                      <a:pt x="497" y="451"/>
                    </a:lnTo>
                    <a:lnTo>
                      <a:pt x="506" y="464"/>
                    </a:lnTo>
                    <a:lnTo>
                      <a:pt x="507" y="478"/>
                    </a:lnTo>
                    <a:lnTo>
                      <a:pt x="499" y="483"/>
                    </a:lnTo>
                    <a:lnTo>
                      <a:pt x="495" y="492"/>
                    </a:lnTo>
                    <a:lnTo>
                      <a:pt x="489" y="491"/>
                    </a:lnTo>
                    <a:lnTo>
                      <a:pt x="477" y="481"/>
                    </a:lnTo>
                    <a:lnTo>
                      <a:pt x="472" y="481"/>
                    </a:lnTo>
                    <a:lnTo>
                      <a:pt x="467" y="498"/>
                    </a:lnTo>
                    <a:lnTo>
                      <a:pt x="458" y="507"/>
                    </a:lnTo>
                    <a:lnTo>
                      <a:pt x="447" y="515"/>
                    </a:lnTo>
                    <a:lnTo>
                      <a:pt x="434" y="529"/>
                    </a:lnTo>
                    <a:lnTo>
                      <a:pt x="434" y="540"/>
                    </a:lnTo>
                    <a:lnTo>
                      <a:pt x="436" y="546"/>
                    </a:lnTo>
                    <a:lnTo>
                      <a:pt x="438" y="554"/>
                    </a:lnTo>
                    <a:lnTo>
                      <a:pt x="440" y="564"/>
                    </a:lnTo>
                    <a:lnTo>
                      <a:pt x="453" y="576"/>
                    </a:lnTo>
                    <a:lnTo>
                      <a:pt x="458" y="586"/>
                    </a:lnTo>
                    <a:lnTo>
                      <a:pt x="457" y="592"/>
                    </a:lnTo>
                    <a:lnTo>
                      <a:pt x="452" y="600"/>
                    </a:lnTo>
                    <a:lnTo>
                      <a:pt x="414" y="607"/>
                    </a:lnTo>
                    <a:lnTo>
                      <a:pt x="392" y="608"/>
                    </a:lnTo>
                    <a:lnTo>
                      <a:pt x="379" y="615"/>
                    </a:lnTo>
                    <a:lnTo>
                      <a:pt x="372" y="624"/>
                    </a:lnTo>
                    <a:lnTo>
                      <a:pt x="366" y="625"/>
                    </a:lnTo>
                    <a:lnTo>
                      <a:pt x="360" y="618"/>
                    </a:lnTo>
                    <a:lnTo>
                      <a:pt x="349" y="620"/>
                    </a:lnTo>
                    <a:lnTo>
                      <a:pt x="339" y="626"/>
                    </a:lnTo>
                    <a:lnTo>
                      <a:pt x="336" y="629"/>
                    </a:lnTo>
                    <a:lnTo>
                      <a:pt x="333" y="647"/>
                    </a:lnTo>
                    <a:lnTo>
                      <a:pt x="325" y="669"/>
                    </a:lnTo>
                    <a:lnTo>
                      <a:pt x="331" y="687"/>
                    </a:lnTo>
                    <a:lnTo>
                      <a:pt x="341" y="698"/>
                    </a:lnTo>
                    <a:lnTo>
                      <a:pt x="343" y="705"/>
                    </a:lnTo>
                    <a:lnTo>
                      <a:pt x="347" y="719"/>
                    </a:lnTo>
                    <a:lnTo>
                      <a:pt x="343" y="734"/>
                    </a:lnTo>
                    <a:lnTo>
                      <a:pt x="336" y="743"/>
                    </a:lnTo>
                    <a:lnTo>
                      <a:pt x="332" y="747"/>
                    </a:lnTo>
                    <a:lnTo>
                      <a:pt x="321" y="752"/>
                    </a:lnTo>
                    <a:lnTo>
                      <a:pt x="307" y="747"/>
                    </a:lnTo>
                    <a:lnTo>
                      <a:pt x="296" y="737"/>
                    </a:lnTo>
                    <a:lnTo>
                      <a:pt x="290" y="731"/>
                    </a:lnTo>
                    <a:lnTo>
                      <a:pt x="252" y="716"/>
                    </a:lnTo>
                    <a:lnTo>
                      <a:pt x="233" y="700"/>
                    </a:lnTo>
                    <a:lnTo>
                      <a:pt x="226" y="698"/>
                    </a:lnTo>
                    <a:lnTo>
                      <a:pt x="216" y="692"/>
                    </a:lnTo>
                    <a:lnTo>
                      <a:pt x="195" y="683"/>
                    </a:lnTo>
                    <a:lnTo>
                      <a:pt x="189" y="683"/>
                    </a:lnTo>
                    <a:lnTo>
                      <a:pt x="173" y="688"/>
                    </a:lnTo>
                    <a:lnTo>
                      <a:pt x="155" y="705"/>
                    </a:lnTo>
                    <a:lnTo>
                      <a:pt x="146" y="722"/>
                    </a:lnTo>
                    <a:lnTo>
                      <a:pt x="133" y="733"/>
                    </a:lnTo>
                    <a:lnTo>
                      <a:pt x="126" y="743"/>
                    </a:lnTo>
                    <a:lnTo>
                      <a:pt x="125" y="753"/>
                    </a:lnTo>
                    <a:lnTo>
                      <a:pt x="133" y="766"/>
                    </a:lnTo>
                    <a:lnTo>
                      <a:pt x="137" y="769"/>
                    </a:lnTo>
                    <a:lnTo>
                      <a:pt x="146" y="776"/>
                    </a:lnTo>
                    <a:lnTo>
                      <a:pt x="135" y="821"/>
                    </a:lnTo>
                    <a:lnTo>
                      <a:pt x="124" y="829"/>
                    </a:lnTo>
                    <a:lnTo>
                      <a:pt x="124" y="837"/>
                    </a:lnTo>
                    <a:lnTo>
                      <a:pt x="128" y="844"/>
                    </a:lnTo>
                    <a:lnTo>
                      <a:pt x="136" y="842"/>
                    </a:lnTo>
                    <a:lnTo>
                      <a:pt x="138" y="854"/>
                    </a:lnTo>
                    <a:lnTo>
                      <a:pt x="124" y="855"/>
                    </a:lnTo>
                    <a:lnTo>
                      <a:pt x="117" y="859"/>
                    </a:lnTo>
                    <a:lnTo>
                      <a:pt x="114" y="866"/>
                    </a:lnTo>
                    <a:lnTo>
                      <a:pt x="124" y="891"/>
                    </a:lnTo>
                    <a:lnTo>
                      <a:pt x="114" y="900"/>
                    </a:lnTo>
                    <a:lnTo>
                      <a:pt x="109" y="915"/>
                    </a:lnTo>
                    <a:lnTo>
                      <a:pt x="101" y="925"/>
                    </a:lnTo>
                    <a:lnTo>
                      <a:pt x="90" y="924"/>
                    </a:lnTo>
                    <a:lnTo>
                      <a:pt x="73" y="900"/>
                    </a:lnTo>
                    <a:lnTo>
                      <a:pt x="65" y="899"/>
                    </a:lnTo>
                    <a:lnTo>
                      <a:pt x="58" y="906"/>
                    </a:lnTo>
                    <a:lnTo>
                      <a:pt x="53" y="923"/>
                    </a:lnTo>
                    <a:lnTo>
                      <a:pt x="50" y="928"/>
                    </a:lnTo>
                    <a:lnTo>
                      <a:pt x="45" y="944"/>
                    </a:lnTo>
                    <a:lnTo>
                      <a:pt x="68" y="943"/>
                    </a:lnTo>
                    <a:lnTo>
                      <a:pt x="287" y="956"/>
                    </a:lnTo>
                    <a:lnTo>
                      <a:pt x="398" y="962"/>
                    </a:lnTo>
                    <a:lnTo>
                      <a:pt x="398" y="962"/>
                    </a:lnTo>
                    <a:lnTo>
                      <a:pt x="398" y="962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4" name="Freeform 18">
                <a:extLst>
                  <a:ext uri="{FF2B5EF4-FFF2-40B4-BE49-F238E27FC236}">
                    <a16:creationId xmlns:a16="http://schemas.microsoft.com/office/drawing/2014/main" id="{C85CE78E-B09F-9B2F-D4D5-A5837F24FAD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451234" y="-100541"/>
                <a:ext cx="3841750" cy="1774825"/>
              </a:xfrm>
              <a:custGeom>
                <a:avLst/>
                <a:gdLst>
                  <a:gd name="T0" fmla="*/ 1398 w 2420"/>
                  <a:gd name="T1" fmla="*/ 1093 h 1118"/>
                  <a:gd name="T2" fmla="*/ 1527 w 2420"/>
                  <a:gd name="T3" fmla="*/ 1068 h 1118"/>
                  <a:gd name="T4" fmla="*/ 1871 w 2420"/>
                  <a:gd name="T5" fmla="*/ 1060 h 1118"/>
                  <a:gd name="T6" fmla="*/ 2084 w 2420"/>
                  <a:gd name="T7" fmla="*/ 1043 h 1118"/>
                  <a:gd name="T8" fmla="*/ 2254 w 2420"/>
                  <a:gd name="T9" fmla="*/ 1012 h 1118"/>
                  <a:gd name="T10" fmla="*/ 2250 w 2420"/>
                  <a:gd name="T11" fmla="*/ 914 h 1118"/>
                  <a:gd name="T12" fmla="*/ 2142 w 2420"/>
                  <a:gd name="T13" fmla="*/ 911 h 1118"/>
                  <a:gd name="T14" fmla="*/ 2074 w 2420"/>
                  <a:gd name="T15" fmla="*/ 871 h 1118"/>
                  <a:gd name="T16" fmla="*/ 1969 w 2420"/>
                  <a:gd name="T17" fmla="*/ 811 h 1118"/>
                  <a:gd name="T18" fmla="*/ 2036 w 2420"/>
                  <a:gd name="T19" fmla="*/ 795 h 1118"/>
                  <a:gd name="T20" fmla="*/ 2118 w 2420"/>
                  <a:gd name="T21" fmla="*/ 886 h 1118"/>
                  <a:gd name="T22" fmla="*/ 2101 w 2420"/>
                  <a:gd name="T23" fmla="*/ 794 h 1118"/>
                  <a:gd name="T24" fmla="*/ 2023 w 2420"/>
                  <a:gd name="T25" fmla="*/ 718 h 1118"/>
                  <a:gd name="T26" fmla="*/ 2100 w 2420"/>
                  <a:gd name="T27" fmla="*/ 737 h 1118"/>
                  <a:gd name="T28" fmla="*/ 2150 w 2420"/>
                  <a:gd name="T29" fmla="*/ 703 h 1118"/>
                  <a:gd name="T30" fmla="*/ 2035 w 2420"/>
                  <a:gd name="T31" fmla="*/ 602 h 1118"/>
                  <a:gd name="T32" fmla="*/ 1960 w 2420"/>
                  <a:gd name="T33" fmla="*/ 523 h 1118"/>
                  <a:gd name="T34" fmla="*/ 2116 w 2420"/>
                  <a:gd name="T35" fmla="*/ 643 h 1118"/>
                  <a:gd name="T36" fmla="*/ 2079 w 2420"/>
                  <a:gd name="T37" fmla="*/ 507 h 1118"/>
                  <a:gd name="T38" fmla="*/ 2019 w 2420"/>
                  <a:gd name="T39" fmla="*/ 461 h 1118"/>
                  <a:gd name="T40" fmla="*/ 1923 w 2420"/>
                  <a:gd name="T41" fmla="*/ 430 h 1118"/>
                  <a:gd name="T42" fmla="*/ 1858 w 2420"/>
                  <a:gd name="T43" fmla="*/ 389 h 1118"/>
                  <a:gd name="T44" fmla="*/ 1840 w 2420"/>
                  <a:gd name="T45" fmla="*/ 283 h 1118"/>
                  <a:gd name="T46" fmla="*/ 1886 w 2420"/>
                  <a:gd name="T47" fmla="*/ 251 h 1118"/>
                  <a:gd name="T48" fmla="*/ 1836 w 2420"/>
                  <a:gd name="T49" fmla="*/ 159 h 1118"/>
                  <a:gd name="T50" fmla="*/ 1751 w 2420"/>
                  <a:gd name="T51" fmla="*/ 115 h 1118"/>
                  <a:gd name="T52" fmla="*/ 1698 w 2420"/>
                  <a:gd name="T53" fmla="*/ 42 h 1118"/>
                  <a:gd name="T54" fmla="*/ 1601 w 2420"/>
                  <a:gd name="T55" fmla="*/ 74 h 1118"/>
                  <a:gd name="T56" fmla="*/ 1483 w 2420"/>
                  <a:gd name="T57" fmla="*/ 76 h 1118"/>
                  <a:gd name="T58" fmla="*/ 1406 w 2420"/>
                  <a:gd name="T59" fmla="*/ 215 h 1118"/>
                  <a:gd name="T60" fmla="*/ 1311 w 2420"/>
                  <a:gd name="T61" fmla="*/ 262 h 1118"/>
                  <a:gd name="T62" fmla="*/ 1270 w 2420"/>
                  <a:gd name="T63" fmla="*/ 375 h 1118"/>
                  <a:gd name="T64" fmla="*/ 1140 w 2420"/>
                  <a:gd name="T65" fmla="*/ 366 h 1118"/>
                  <a:gd name="T66" fmla="*/ 1110 w 2420"/>
                  <a:gd name="T67" fmla="*/ 463 h 1118"/>
                  <a:gd name="T68" fmla="*/ 1068 w 2420"/>
                  <a:gd name="T69" fmla="*/ 534 h 1118"/>
                  <a:gd name="T70" fmla="*/ 993 w 2420"/>
                  <a:gd name="T71" fmla="*/ 646 h 1118"/>
                  <a:gd name="T72" fmla="*/ 981 w 2420"/>
                  <a:gd name="T73" fmla="*/ 725 h 1118"/>
                  <a:gd name="T74" fmla="*/ 932 w 2420"/>
                  <a:gd name="T75" fmla="*/ 784 h 1118"/>
                  <a:gd name="T76" fmla="*/ 841 w 2420"/>
                  <a:gd name="T77" fmla="*/ 811 h 1118"/>
                  <a:gd name="T78" fmla="*/ 780 w 2420"/>
                  <a:gd name="T79" fmla="*/ 840 h 1118"/>
                  <a:gd name="T80" fmla="*/ 657 w 2420"/>
                  <a:gd name="T81" fmla="*/ 851 h 1118"/>
                  <a:gd name="T82" fmla="*/ 546 w 2420"/>
                  <a:gd name="T83" fmla="*/ 854 h 1118"/>
                  <a:gd name="T84" fmla="*/ 495 w 2420"/>
                  <a:gd name="T85" fmla="*/ 767 h 1118"/>
                  <a:gd name="T86" fmla="*/ 291 w 2420"/>
                  <a:gd name="T87" fmla="*/ 914 h 1118"/>
                  <a:gd name="T88" fmla="*/ 231 w 2420"/>
                  <a:gd name="T89" fmla="*/ 1007 h 1118"/>
                  <a:gd name="T90" fmla="*/ 161 w 2420"/>
                  <a:gd name="T91" fmla="*/ 1057 h 1118"/>
                  <a:gd name="T92" fmla="*/ 9 w 2420"/>
                  <a:gd name="T93" fmla="*/ 1107 h 1118"/>
                  <a:gd name="T94" fmla="*/ 512 w 2420"/>
                  <a:gd name="T95" fmla="*/ 1102 h 1118"/>
                  <a:gd name="T96" fmla="*/ 1034 w 2420"/>
                  <a:gd name="T97" fmla="*/ 1111 h 1118"/>
                  <a:gd name="T98" fmla="*/ 2311 w 2420"/>
                  <a:gd name="T99" fmla="*/ 713 h 1118"/>
                  <a:gd name="T100" fmla="*/ 2268 w 2420"/>
                  <a:gd name="T101" fmla="*/ 784 h 1118"/>
                  <a:gd name="T102" fmla="*/ 2282 w 2420"/>
                  <a:gd name="T103" fmla="*/ 764 h 1118"/>
                  <a:gd name="T104" fmla="*/ 2210 w 2420"/>
                  <a:gd name="T105" fmla="*/ 546 h 1118"/>
                  <a:gd name="T106" fmla="*/ 2264 w 2420"/>
                  <a:gd name="T107" fmla="*/ 711 h 1118"/>
                  <a:gd name="T108" fmla="*/ 2342 w 2420"/>
                  <a:gd name="T109" fmla="*/ 575 h 1118"/>
                  <a:gd name="T110" fmla="*/ 2298 w 2420"/>
                  <a:gd name="T111" fmla="*/ 526 h 1118"/>
                  <a:gd name="T112" fmla="*/ 2243 w 2420"/>
                  <a:gd name="T113" fmla="*/ 630 h 1118"/>
                  <a:gd name="T114" fmla="*/ 2250 w 2420"/>
                  <a:gd name="T115" fmla="*/ 830 h 1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20" h="1118">
                    <a:moveTo>
                      <a:pt x="1220" y="1104"/>
                    </a:moveTo>
                    <a:lnTo>
                      <a:pt x="1301" y="1099"/>
                    </a:lnTo>
                    <a:lnTo>
                      <a:pt x="1311" y="1099"/>
                    </a:lnTo>
                    <a:lnTo>
                      <a:pt x="1325" y="1098"/>
                    </a:lnTo>
                    <a:lnTo>
                      <a:pt x="1334" y="1096"/>
                    </a:lnTo>
                    <a:lnTo>
                      <a:pt x="1344" y="1096"/>
                    </a:lnTo>
                    <a:lnTo>
                      <a:pt x="1352" y="1096"/>
                    </a:lnTo>
                    <a:lnTo>
                      <a:pt x="1356" y="1097"/>
                    </a:lnTo>
                    <a:lnTo>
                      <a:pt x="1383" y="1094"/>
                    </a:lnTo>
                    <a:lnTo>
                      <a:pt x="1392" y="1094"/>
                    </a:lnTo>
                    <a:lnTo>
                      <a:pt x="1398" y="1093"/>
                    </a:lnTo>
                    <a:lnTo>
                      <a:pt x="1407" y="1094"/>
                    </a:lnTo>
                    <a:lnTo>
                      <a:pt x="1424" y="1092"/>
                    </a:lnTo>
                    <a:lnTo>
                      <a:pt x="1446" y="1091"/>
                    </a:lnTo>
                    <a:lnTo>
                      <a:pt x="1567" y="1083"/>
                    </a:lnTo>
                    <a:lnTo>
                      <a:pt x="1563" y="1076"/>
                    </a:lnTo>
                    <a:lnTo>
                      <a:pt x="1554" y="1076"/>
                    </a:lnTo>
                    <a:lnTo>
                      <a:pt x="1548" y="1073"/>
                    </a:lnTo>
                    <a:lnTo>
                      <a:pt x="1535" y="1072"/>
                    </a:lnTo>
                    <a:lnTo>
                      <a:pt x="1527" y="1077"/>
                    </a:lnTo>
                    <a:lnTo>
                      <a:pt x="1525" y="1071"/>
                    </a:lnTo>
                    <a:lnTo>
                      <a:pt x="1527" y="1068"/>
                    </a:lnTo>
                    <a:lnTo>
                      <a:pt x="1537" y="1065"/>
                    </a:lnTo>
                    <a:lnTo>
                      <a:pt x="1556" y="1062"/>
                    </a:lnTo>
                    <a:lnTo>
                      <a:pt x="1561" y="1069"/>
                    </a:lnTo>
                    <a:lnTo>
                      <a:pt x="1572" y="1065"/>
                    </a:lnTo>
                    <a:lnTo>
                      <a:pt x="1579" y="1067"/>
                    </a:lnTo>
                    <a:lnTo>
                      <a:pt x="1585" y="1074"/>
                    </a:lnTo>
                    <a:lnTo>
                      <a:pt x="1589" y="1082"/>
                    </a:lnTo>
                    <a:lnTo>
                      <a:pt x="1655" y="1078"/>
                    </a:lnTo>
                    <a:lnTo>
                      <a:pt x="1859" y="1062"/>
                    </a:lnTo>
                    <a:lnTo>
                      <a:pt x="1866" y="1062"/>
                    </a:lnTo>
                    <a:lnTo>
                      <a:pt x="1871" y="1060"/>
                    </a:lnTo>
                    <a:lnTo>
                      <a:pt x="1903" y="1059"/>
                    </a:lnTo>
                    <a:lnTo>
                      <a:pt x="1912" y="1058"/>
                    </a:lnTo>
                    <a:lnTo>
                      <a:pt x="1984" y="1053"/>
                    </a:lnTo>
                    <a:lnTo>
                      <a:pt x="1989" y="1050"/>
                    </a:lnTo>
                    <a:lnTo>
                      <a:pt x="2012" y="1049"/>
                    </a:lnTo>
                    <a:lnTo>
                      <a:pt x="2020" y="1047"/>
                    </a:lnTo>
                    <a:lnTo>
                      <a:pt x="2035" y="1047"/>
                    </a:lnTo>
                    <a:lnTo>
                      <a:pt x="2041" y="1046"/>
                    </a:lnTo>
                    <a:lnTo>
                      <a:pt x="2064" y="1044"/>
                    </a:lnTo>
                    <a:lnTo>
                      <a:pt x="2072" y="1045"/>
                    </a:lnTo>
                    <a:lnTo>
                      <a:pt x="2084" y="1043"/>
                    </a:lnTo>
                    <a:lnTo>
                      <a:pt x="2123" y="1040"/>
                    </a:lnTo>
                    <a:lnTo>
                      <a:pt x="2135" y="1038"/>
                    </a:lnTo>
                    <a:lnTo>
                      <a:pt x="2167" y="1036"/>
                    </a:lnTo>
                    <a:lnTo>
                      <a:pt x="2174" y="1035"/>
                    </a:lnTo>
                    <a:lnTo>
                      <a:pt x="2189" y="1035"/>
                    </a:lnTo>
                    <a:lnTo>
                      <a:pt x="2222" y="1031"/>
                    </a:lnTo>
                    <a:lnTo>
                      <a:pt x="2233" y="1031"/>
                    </a:lnTo>
                    <a:lnTo>
                      <a:pt x="2239" y="1029"/>
                    </a:lnTo>
                    <a:lnTo>
                      <a:pt x="2248" y="1029"/>
                    </a:lnTo>
                    <a:lnTo>
                      <a:pt x="2256" y="1029"/>
                    </a:lnTo>
                    <a:lnTo>
                      <a:pt x="2254" y="1012"/>
                    </a:lnTo>
                    <a:lnTo>
                      <a:pt x="2253" y="1000"/>
                    </a:lnTo>
                    <a:lnTo>
                      <a:pt x="2258" y="967"/>
                    </a:lnTo>
                    <a:lnTo>
                      <a:pt x="2265" y="974"/>
                    </a:lnTo>
                    <a:lnTo>
                      <a:pt x="2276" y="1004"/>
                    </a:lnTo>
                    <a:lnTo>
                      <a:pt x="2279" y="1010"/>
                    </a:lnTo>
                    <a:lnTo>
                      <a:pt x="2281" y="1021"/>
                    </a:lnTo>
                    <a:lnTo>
                      <a:pt x="2290" y="1025"/>
                    </a:lnTo>
                    <a:lnTo>
                      <a:pt x="2286" y="1003"/>
                    </a:lnTo>
                    <a:lnTo>
                      <a:pt x="2263" y="957"/>
                    </a:lnTo>
                    <a:lnTo>
                      <a:pt x="2258" y="939"/>
                    </a:lnTo>
                    <a:lnTo>
                      <a:pt x="2250" y="914"/>
                    </a:lnTo>
                    <a:lnTo>
                      <a:pt x="2246" y="899"/>
                    </a:lnTo>
                    <a:lnTo>
                      <a:pt x="2230" y="885"/>
                    </a:lnTo>
                    <a:lnTo>
                      <a:pt x="2220" y="894"/>
                    </a:lnTo>
                    <a:lnTo>
                      <a:pt x="2177" y="891"/>
                    </a:lnTo>
                    <a:lnTo>
                      <a:pt x="2159" y="881"/>
                    </a:lnTo>
                    <a:lnTo>
                      <a:pt x="2152" y="884"/>
                    </a:lnTo>
                    <a:lnTo>
                      <a:pt x="2142" y="881"/>
                    </a:lnTo>
                    <a:lnTo>
                      <a:pt x="2144" y="900"/>
                    </a:lnTo>
                    <a:lnTo>
                      <a:pt x="2148" y="910"/>
                    </a:lnTo>
                    <a:lnTo>
                      <a:pt x="2147" y="917"/>
                    </a:lnTo>
                    <a:lnTo>
                      <a:pt x="2142" y="911"/>
                    </a:lnTo>
                    <a:lnTo>
                      <a:pt x="2138" y="897"/>
                    </a:lnTo>
                    <a:lnTo>
                      <a:pt x="2128" y="901"/>
                    </a:lnTo>
                    <a:lnTo>
                      <a:pt x="2125" y="908"/>
                    </a:lnTo>
                    <a:lnTo>
                      <a:pt x="2110" y="909"/>
                    </a:lnTo>
                    <a:lnTo>
                      <a:pt x="2107" y="916"/>
                    </a:lnTo>
                    <a:lnTo>
                      <a:pt x="2095" y="920"/>
                    </a:lnTo>
                    <a:lnTo>
                      <a:pt x="2101" y="909"/>
                    </a:lnTo>
                    <a:lnTo>
                      <a:pt x="2098" y="892"/>
                    </a:lnTo>
                    <a:lnTo>
                      <a:pt x="2094" y="886"/>
                    </a:lnTo>
                    <a:lnTo>
                      <a:pt x="2082" y="879"/>
                    </a:lnTo>
                    <a:lnTo>
                      <a:pt x="2074" y="871"/>
                    </a:lnTo>
                    <a:lnTo>
                      <a:pt x="2056" y="864"/>
                    </a:lnTo>
                    <a:lnTo>
                      <a:pt x="2043" y="859"/>
                    </a:lnTo>
                    <a:lnTo>
                      <a:pt x="2041" y="838"/>
                    </a:lnTo>
                    <a:lnTo>
                      <a:pt x="2035" y="808"/>
                    </a:lnTo>
                    <a:lnTo>
                      <a:pt x="2029" y="808"/>
                    </a:lnTo>
                    <a:lnTo>
                      <a:pt x="2023" y="825"/>
                    </a:lnTo>
                    <a:lnTo>
                      <a:pt x="2017" y="825"/>
                    </a:lnTo>
                    <a:lnTo>
                      <a:pt x="2006" y="813"/>
                    </a:lnTo>
                    <a:lnTo>
                      <a:pt x="1996" y="807"/>
                    </a:lnTo>
                    <a:lnTo>
                      <a:pt x="1981" y="804"/>
                    </a:lnTo>
                    <a:lnTo>
                      <a:pt x="1969" y="811"/>
                    </a:lnTo>
                    <a:lnTo>
                      <a:pt x="1943" y="791"/>
                    </a:lnTo>
                    <a:lnTo>
                      <a:pt x="1942" y="780"/>
                    </a:lnTo>
                    <a:lnTo>
                      <a:pt x="1950" y="791"/>
                    </a:lnTo>
                    <a:lnTo>
                      <a:pt x="1959" y="794"/>
                    </a:lnTo>
                    <a:lnTo>
                      <a:pt x="1976" y="793"/>
                    </a:lnTo>
                    <a:lnTo>
                      <a:pt x="1981" y="795"/>
                    </a:lnTo>
                    <a:lnTo>
                      <a:pt x="1993" y="794"/>
                    </a:lnTo>
                    <a:lnTo>
                      <a:pt x="2009" y="803"/>
                    </a:lnTo>
                    <a:lnTo>
                      <a:pt x="2015" y="807"/>
                    </a:lnTo>
                    <a:lnTo>
                      <a:pt x="2027" y="797"/>
                    </a:lnTo>
                    <a:lnTo>
                      <a:pt x="2036" y="795"/>
                    </a:lnTo>
                    <a:lnTo>
                      <a:pt x="2045" y="799"/>
                    </a:lnTo>
                    <a:lnTo>
                      <a:pt x="2051" y="808"/>
                    </a:lnTo>
                    <a:lnTo>
                      <a:pt x="2055" y="818"/>
                    </a:lnTo>
                    <a:lnTo>
                      <a:pt x="2051" y="828"/>
                    </a:lnTo>
                    <a:lnTo>
                      <a:pt x="2074" y="846"/>
                    </a:lnTo>
                    <a:lnTo>
                      <a:pt x="2075" y="841"/>
                    </a:lnTo>
                    <a:lnTo>
                      <a:pt x="2081" y="849"/>
                    </a:lnTo>
                    <a:lnTo>
                      <a:pt x="2101" y="862"/>
                    </a:lnTo>
                    <a:lnTo>
                      <a:pt x="2105" y="872"/>
                    </a:lnTo>
                    <a:lnTo>
                      <a:pt x="2108" y="879"/>
                    </a:lnTo>
                    <a:lnTo>
                      <a:pt x="2118" y="886"/>
                    </a:lnTo>
                    <a:lnTo>
                      <a:pt x="2120" y="881"/>
                    </a:lnTo>
                    <a:lnTo>
                      <a:pt x="2132" y="870"/>
                    </a:lnTo>
                    <a:lnTo>
                      <a:pt x="2142" y="867"/>
                    </a:lnTo>
                    <a:lnTo>
                      <a:pt x="2149" y="871"/>
                    </a:lnTo>
                    <a:lnTo>
                      <a:pt x="2158" y="838"/>
                    </a:lnTo>
                    <a:lnTo>
                      <a:pt x="2141" y="812"/>
                    </a:lnTo>
                    <a:lnTo>
                      <a:pt x="2132" y="807"/>
                    </a:lnTo>
                    <a:lnTo>
                      <a:pt x="2111" y="813"/>
                    </a:lnTo>
                    <a:lnTo>
                      <a:pt x="2119" y="801"/>
                    </a:lnTo>
                    <a:lnTo>
                      <a:pt x="2115" y="791"/>
                    </a:lnTo>
                    <a:lnTo>
                      <a:pt x="2101" y="794"/>
                    </a:lnTo>
                    <a:lnTo>
                      <a:pt x="2083" y="789"/>
                    </a:lnTo>
                    <a:lnTo>
                      <a:pt x="2071" y="777"/>
                    </a:lnTo>
                    <a:lnTo>
                      <a:pt x="2056" y="768"/>
                    </a:lnTo>
                    <a:lnTo>
                      <a:pt x="2032" y="740"/>
                    </a:lnTo>
                    <a:lnTo>
                      <a:pt x="2016" y="723"/>
                    </a:lnTo>
                    <a:lnTo>
                      <a:pt x="2000" y="701"/>
                    </a:lnTo>
                    <a:lnTo>
                      <a:pt x="1988" y="696"/>
                    </a:lnTo>
                    <a:lnTo>
                      <a:pt x="1988" y="682"/>
                    </a:lnTo>
                    <a:lnTo>
                      <a:pt x="1998" y="694"/>
                    </a:lnTo>
                    <a:lnTo>
                      <a:pt x="2007" y="698"/>
                    </a:lnTo>
                    <a:lnTo>
                      <a:pt x="2023" y="718"/>
                    </a:lnTo>
                    <a:lnTo>
                      <a:pt x="2034" y="725"/>
                    </a:lnTo>
                    <a:lnTo>
                      <a:pt x="2080" y="774"/>
                    </a:lnTo>
                    <a:lnTo>
                      <a:pt x="2085" y="782"/>
                    </a:lnTo>
                    <a:lnTo>
                      <a:pt x="2098" y="777"/>
                    </a:lnTo>
                    <a:lnTo>
                      <a:pt x="2110" y="776"/>
                    </a:lnTo>
                    <a:lnTo>
                      <a:pt x="2120" y="769"/>
                    </a:lnTo>
                    <a:lnTo>
                      <a:pt x="2112" y="756"/>
                    </a:lnTo>
                    <a:lnTo>
                      <a:pt x="2101" y="753"/>
                    </a:lnTo>
                    <a:lnTo>
                      <a:pt x="2107" y="752"/>
                    </a:lnTo>
                    <a:lnTo>
                      <a:pt x="2108" y="746"/>
                    </a:lnTo>
                    <a:lnTo>
                      <a:pt x="2100" y="737"/>
                    </a:lnTo>
                    <a:lnTo>
                      <a:pt x="2093" y="733"/>
                    </a:lnTo>
                    <a:lnTo>
                      <a:pt x="2106" y="733"/>
                    </a:lnTo>
                    <a:lnTo>
                      <a:pt x="2104" y="725"/>
                    </a:lnTo>
                    <a:lnTo>
                      <a:pt x="2102" y="717"/>
                    </a:lnTo>
                    <a:lnTo>
                      <a:pt x="2120" y="735"/>
                    </a:lnTo>
                    <a:lnTo>
                      <a:pt x="2125" y="735"/>
                    </a:lnTo>
                    <a:lnTo>
                      <a:pt x="2132" y="745"/>
                    </a:lnTo>
                    <a:lnTo>
                      <a:pt x="2142" y="755"/>
                    </a:lnTo>
                    <a:lnTo>
                      <a:pt x="2149" y="749"/>
                    </a:lnTo>
                    <a:lnTo>
                      <a:pt x="2153" y="731"/>
                    </a:lnTo>
                    <a:lnTo>
                      <a:pt x="2150" y="703"/>
                    </a:lnTo>
                    <a:lnTo>
                      <a:pt x="2137" y="680"/>
                    </a:lnTo>
                    <a:lnTo>
                      <a:pt x="2130" y="684"/>
                    </a:lnTo>
                    <a:lnTo>
                      <a:pt x="2115" y="676"/>
                    </a:lnTo>
                    <a:lnTo>
                      <a:pt x="2113" y="672"/>
                    </a:lnTo>
                    <a:lnTo>
                      <a:pt x="2122" y="672"/>
                    </a:lnTo>
                    <a:lnTo>
                      <a:pt x="2132" y="667"/>
                    </a:lnTo>
                    <a:lnTo>
                      <a:pt x="2095" y="652"/>
                    </a:lnTo>
                    <a:lnTo>
                      <a:pt x="2062" y="645"/>
                    </a:lnTo>
                    <a:lnTo>
                      <a:pt x="2048" y="632"/>
                    </a:lnTo>
                    <a:lnTo>
                      <a:pt x="2042" y="612"/>
                    </a:lnTo>
                    <a:lnTo>
                      <a:pt x="2035" y="602"/>
                    </a:lnTo>
                    <a:lnTo>
                      <a:pt x="2015" y="592"/>
                    </a:lnTo>
                    <a:lnTo>
                      <a:pt x="2013" y="586"/>
                    </a:lnTo>
                    <a:lnTo>
                      <a:pt x="2003" y="585"/>
                    </a:lnTo>
                    <a:lnTo>
                      <a:pt x="1975" y="548"/>
                    </a:lnTo>
                    <a:lnTo>
                      <a:pt x="1967" y="545"/>
                    </a:lnTo>
                    <a:lnTo>
                      <a:pt x="1952" y="523"/>
                    </a:lnTo>
                    <a:lnTo>
                      <a:pt x="1939" y="518"/>
                    </a:lnTo>
                    <a:lnTo>
                      <a:pt x="1940" y="503"/>
                    </a:lnTo>
                    <a:lnTo>
                      <a:pt x="1947" y="511"/>
                    </a:lnTo>
                    <a:lnTo>
                      <a:pt x="1950" y="517"/>
                    </a:lnTo>
                    <a:lnTo>
                      <a:pt x="1960" y="523"/>
                    </a:lnTo>
                    <a:lnTo>
                      <a:pt x="1965" y="531"/>
                    </a:lnTo>
                    <a:lnTo>
                      <a:pt x="1979" y="540"/>
                    </a:lnTo>
                    <a:lnTo>
                      <a:pt x="2006" y="571"/>
                    </a:lnTo>
                    <a:lnTo>
                      <a:pt x="2025" y="580"/>
                    </a:lnTo>
                    <a:lnTo>
                      <a:pt x="2045" y="593"/>
                    </a:lnTo>
                    <a:lnTo>
                      <a:pt x="2052" y="601"/>
                    </a:lnTo>
                    <a:lnTo>
                      <a:pt x="2070" y="635"/>
                    </a:lnTo>
                    <a:lnTo>
                      <a:pt x="2074" y="631"/>
                    </a:lnTo>
                    <a:lnTo>
                      <a:pt x="2076" y="626"/>
                    </a:lnTo>
                    <a:lnTo>
                      <a:pt x="2106" y="640"/>
                    </a:lnTo>
                    <a:lnTo>
                      <a:pt x="2116" y="643"/>
                    </a:lnTo>
                    <a:lnTo>
                      <a:pt x="2133" y="641"/>
                    </a:lnTo>
                    <a:lnTo>
                      <a:pt x="2125" y="631"/>
                    </a:lnTo>
                    <a:lnTo>
                      <a:pt x="2123" y="614"/>
                    </a:lnTo>
                    <a:lnTo>
                      <a:pt x="2123" y="575"/>
                    </a:lnTo>
                    <a:lnTo>
                      <a:pt x="2121" y="561"/>
                    </a:lnTo>
                    <a:lnTo>
                      <a:pt x="2132" y="566"/>
                    </a:lnTo>
                    <a:lnTo>
                      <a:pt x="2140" y="552"/>
                    </a:lnTo>
                    <a:lnTo>
                      <a:pt x="2140" y="537"/>
                    </a:lnTo>
                    <a:lnTo>
                      <a:pt x="2122" y="524"/>
                    </a:lnTo>
                    <a:lnTo>
                      <a:pt x="2094" y="513"/>
                    </a:lnTo>
                    <a:lnTo>
                      <a:pt x="2079" y="507"/>
                    </a:lnTo>
                    <a:lnTo>
                      <a:pt x="2064" y="494"/>
                    </a:lnTo>
                    <a:lnTo>
                      <a:pt x="2059" y="494"/>
                    </a:lnTo>
                    <a:lnTo>
                      <a:pt x="2049" y="496"/>
                    </a:lnTo>
                    <a:lnTo>
                      <a:pt x="2048" y="487"/>
                    </a:lnTo>
                    <a:lnTo>
                      <a:pt x="2057" y="487"/>
                    </a:lnTo>
                    <a:lnTo>
                      <a:pt x="2047" y="473"/>
                    </a:lnTo>
                    <a:lnTo>
                      <a:pt x="2036" y="468"/>
                    </a:lnTo>
                    <a:lnTo>
                      <a:pt x="2029" y="457"/>
                    </a:lnTo>
                    <a:lnTo>
                      <a:pt x="2025" y="449"/>
                    </a:lnTo>
                    <a:lnTo>
                      <a:pt x="2014" y="447"/>
                    </a:lnTo>
                    <a:lnTo>
                      <a:pt x="2019" y="461"/>
                    </a:lnTo>
                    <a:lnTo>
                      <a:pt x="2004" y="447"/>
                    </a:lnTo>
                    <a:lnTo>
                      <a:pt x="1998" y="447"/>
                    </a:lnTo>
                    <a:lnTo>
                      <a:pt x="1996" y="455"/>
                    </a:lnTo>
                    <a:lnTo>
                      <a:pt x="1990" y="459"/>
                    </a:lnTo>
                    <a:lnTo>
                      <a:pt x="1979" y="447"/>
                    </a:lnTo>
                    <a:lnTo>
                      <a:pt x="1971" y="445"/>
                    </a:lnTo>
                    <a:lnTo>
                      <a:pt x="1961" y="451"/>
                    </a:lnTo>
                    <a:lnTo>
                      <a:pt x="1952" y="449"/>
                    </a:lnTo>
                    <a:lnTo>
                      <a:pt x="1935" y="436"/>
                    </a:lnTo>
                    <a:lnTo>
                      <a:pt x="1925" y="435"/>
                    </a:lnTo>
                    <a:lnTo>
                      <a:pt x="1923" y="430"/>
                    </a:lnTo>
                    <a:lnTo>
                      <a:pt x="1922" y="415"/>
                    </a:lnTo>
                    <a:lnTo>
                      <a:pt x="1913" y="411"/>
                    </a:lnTo>
                    <a:lnTo>
                      <a:pt x="1905" y="403"/>
                    </a:lnTo>
                    <a:lnTo>
                      <a:pt x="1898" y="399"/>
                    </a:lnTo>
                    <a:lnTo>
                      <a:pt x="1903" y="393"/>
                    </a:lnTo>
                    <a:lnTo>
                      <a:pt x="1906" y="374"/>
                    </a:lnTo>
                    <a:lnTo>
                      <a:pt x="1898" y="367"/>
                    </a:lnTo>
                    <a:lnTo>
                      <a:pt x="1893" y="366"/>
                    </a:lnTo>
                    <a:lnTo>
                      <a:pt x="1881" y="375"/>
                    </a:lnTo>
                    <a:lnTo>
                      <a:pt x="1868" y="379"/>
                    </a:lnTo>
                    <a:lnTo>
                      <a:pt x="1858" y="389"/>
                    </a:lnTo>
                    <a:lnTo>
                      <a:pt x="1839" y="395"/>
                    </a:lnTo>
                    <a:lnTo>
                      <a:pt x="1823" y="391"/>
                    </a:lnTo>
                    <a:lnTo>
                      <a:pt x="1814" y="359"/>
                    </a:lnTo>
                    <a:lnTo>
                      <a:pt x="1812" y="354"/>
                    </a:lnTo>
                    <a:lnTo>
                      <a:pt x="1813" y="340"/>
                    </a:lnTo>
                    <a:lnTo>
                      <a:pt x="1821" y="320"/>
                    </a:lnTo>
                    <a:lnTo>
                      <a:pt x="1827" y="298"/>
                    </a:lnTo>
                    <a:lnTo>
                      <a:pt x="1830" y="284"/>
                    </a:lnTo>
                    <a:lnTo>
                      <a:pt x="1833" y="274"/>
                    </a:lnTo>
                    <a:lnTo>
                      <a:pt x="1843" y="275"/>
                    </a:lnTo>
                    <a:lnTo>
                      <a:pt x="1840" y="283"/>
                    </a:lnTo>
                    <a:lnTo>
                      <a:pt x="1842" y="288"/>
                    </a:lnTo>
                    <a:lnTo>
                      <a:pt x="1858" y="284"/>
                    </a:lnTo>
                    <a:lnTo>
                      <a:pt x="1864" y="284"/>
                    </a:lnTo>
                    <a:lnTo>
                      <a:pt x="1864" y="278"/>
                    </a:lnTo>
                    <a:lnTo>
                      <a:pt x="1850" y="264"/>
                    </a:lnTo>
                    <a:lnTo>
                      <a:pt x="1862" y="270"/>
                    </a:lnTo>
                    <a:lnTo>
                      <a:pt x="1863" y="264"/>
                    </a:lnTo>
                    <a:lnTo>
                      <a:pt x="1862" y="257"/>
                    </a:lnTo>
                    <a:lnTo>
                      <a:pt x="1874" y="252"/>
                    </a:lnTo>
                    <a:lnTo>
                      <a:pt x="1881" y="254"/>
                    </a:lnTo>
                    <a:lnTo>
                      <a:pt x="1886" y="251"/>
                    </a:lnTo>
                    <a:lnTo>
                      <a:pt x="1884" y="235"/>
                    </a:lnTo>
                    <a:lnTo>
                      <a:pt x="1879" y="223"/>
                    </a:lnTo>
                    <a:lnTo>
                      <a:pt x="1884" y="218"/>
                    </a:lnTo>
                    <a:lnTo>
                      <a:pt x="1884" y="212"/>
                    </a:lnTo>
                    <a:lnTo>
                      <a:pt x="1884" y="199"/>
                    </a:lnTo>
                    <a:lnTo>
                      <a:pt x="1881" y="195"/>
                    </a:lnTo>
                    <a:lnTo>
                      <a:pt x="1873" y="183"/>
                    </a:lnTo>
                    <a:lnTo>
                      <a:pt x="1865" y="183"/>
                    </a:lnTo>
                    <a:lnTo>
                      <a:pt x="1851" y="163"/>
                    </a:lnTo>
                    <a:lnTo>
                      <a:pt x="1846" y="159"/>
                    </a:lnTo>
                    <a:lnTo>
                      <a:pt x="1836" y="159"/>
                    </a:lnTo>
                    <a:lnTo>
                      <a:pt x="1827" y="159"/>
                    </a:lnTo>
                    <a:lnTo>
                      <a:pt x="1820" y="155"/>
                    </a:lnTo>
                    <a:lnTo>
                      <a:pt x="1821" y="142"/>
                    </a:lnTo>
                    <a:lnTo>
                      <a:pt x="1809" y="136"/>
                    </a:lnTo>
                    <a:lnTo>
                      <a:pt x="1804" y="132"/>
                    </a:lnTo>
                    <a:lnTo>
                      <a:pt x="1799" y="132"/>
                    </a:lnTo>
                    <a:lnTo>
                      <a:pt x="1794" y="129"/>
                    </a:lnTo>
                    <a:lnTo>
                      <a:pt x="1779" y="130"/>
                    </a:lnTo>
                    <a:lnTo>
                      <a:pt x="1762" y="126"/>
                    </a:lnTo>
                    <a:lnTo>
                      <a:pt x="1758" y="124"/>
                    </a:lnTo>
                    <a:lnTo>
                      <a:pt x="1751" y="115"/>
                    </a:lnTo>
                    <a:lnTo>
                      <a:pt x="1740" y="109"/>
                    </a:lnTo>
                    <a:lnTo>
                      <a:pt x="1737" y="100"/>
                    </a:lnTo>
                    <a:lnTo>
                      <a:pt x="1740" y="92"/>
                    </a:lnTo>
                    <a:lnTo>
                      <a:pt x="1749" y="84"/>
                    </a:lnTo>
                    <a:lnTo>
                      <a:pt x="1750" y="78"/>
                    </a:lnTo>
                    <a:lnTo>
                      <a:pt x="1754" y="74"/>
                    </a:lnTo>
                    <a:lnTo>
                      <a:pt x="1746" y="64"/>
                    </a:lnTo>
                    <a:lnTo>
                      <a:pt x="1731" y="57"/>
                    </a:lnTo>
                    <a:lnTo>
                      <a:pt x="1727" y="54"/>
                    </a:lnTo>
                    <a:lnTo>
                      <a:pt x="1721" y="44"/>
                    </a:lnTo>
                    <a:lnTo>
                      <a:pt x="1698" y="42"/>
                    </a:lnTo>
                    <a:lnTo>
                      <a:pt x="1690" y="38"/>
                    </a:lnTo>
                    <a:lnTo>
                      <a:pt x="1683" y="39"/>
                    </a:lnTo>
                    <a:lnTo>
                      <a:pt x="1676" y="39"/>
                    </a:lnTo>
                    <a:lnTo>
                      <a:pt x="1670" y="63"/>
                    </a:lnTo>
                    <a:lnTo>
                      <a:pt x="1664" y="78"/>
                    </a:lnTo>
                    <a:lnTo>
                      <a:pt x="1652" y="113"/>
                    </a:lnTo>
                    <a:lnTo>
                      <a:pt x="1622" y="91"/>
                    </a:lnTo>
                    <a:lnTo>
                      <a:pt x="1618" y="86"/>
                    </a:lnTo>
                    <a:lnTo>
                      <a:pt x="1612" y="81"/>
                    </a:lnTo>
                    <a:lnTo>
                      <a:pt x="1608" y="78"/>
                    </a:lnTo>
                    <a:lnTo>
                      <a:pt x="1601" y="74"/>
                    </a:lnTo>
                    <a:lnTo>
                      <a:pt x="1567" y="49"/>
                    </a:lnTo>
                    <a:lnTo>
                      <a:pt x="1557" y="42"/>
                    </a:lnTo>
                    <a:lnTo>
                      <a:pt x="1537" y="27"/>
                    </a:lnTo>
                    <a:lnTo>
                      <a:pt x="1532" y="24"/>
                    </a:lnTo>
                    <a:lnTo>
                      <a:pt x="1500" y="0"/>
                    </a:lnTo>
                    <a:lnTo>
                      <a:pt x="1497" y="10"/>
                    </a:lnTo>
                    <a:lnTo>
                      <a:pt x="1495" y="18"/>
                    </a:lnTo>
                    <a:lnTo>
                      <a:pt x="1498" y="27"/>
                    </a:lnTo>
                    <a:lnTo>
                      <a:pt x="1495" y="37"/>
                    </a:lnTo>
                    <a:lnTo>
                      <a:pt x="1501" y="41"/>
                    </a:lnTo>
                    <a:lnTo>
                      <a:pt x="1483" y="76"/>
                    </a:lnTo>
                    <a:lnTo>
                      <a:pt x="1486" y="81"/>
                    </a:lnTo>
                    <a:lnTo>
                      <a:pt x="1481" y="94"/>
                    </a:lnTo>
                    <a:lnTo>
                      <a:pt x="1480" y="99"/>
                    </a:lnTo>
                    <a:lnTo>
                      <a:pt x="1485" y="108"/>
                    </a:lnTo>
                    <a:lnTo>
                      <a:pt x="1475" y="129"/>
                    </a:lnTo>
                    <a:lnTo>
                      <a:pt x="1461" y="140"/>
                    </a:lnTo>
                    <a:lnTo>
                      <a:pt x="1447" y="159"/>
                    </a:lnTo>
                    <a:lnTo>
                      <a:pt x="1448" y="166"/>
                    </a:lnTo>
                    <a:lnTo>
                      <a:pt x="1437" y="189"/>
                    </a:lnTo>
                    <a:lnTo>
                      <a:pt x="1433" y="185"/>
                    </a:lnTo>
                    <a:lnTo>
                      <a:pt x="1406" y="215"/>
                    </a:lnTo>
                    <a:lnTo>
                      <a:pt x="1405" y="204"/>
                    </a:lnTo>
                    <a:lnTo>
                      <a:pt x="1395" y="212"/>
                    </a:lnTo>
                    <a:lnTo>
                      <a:pt x="1383" y="227"/>
                    </a:lnTo>
                    <a:lnTo>
                      <a:pt x="1376" y="247"/>
                    </a:lnTo>
                    <a:lnTo>
                      <a:pt x="1371" y="254"/>
                    </a:lnTo>
                    <a:lnTo>
                      <a:pt x="1366" y="268"/>
                    </a:lnTo>
                    <a:lnTo>
                      <a:pt x="1348" y="257"/>
                    </a:lnTo>
                    <a:lnTo>
                      <a:pt x="1328" y="241"/>
                    </a:lnTo>
                    <a:lnTo>
                      <a:pt x="1320" y="253"/>
                    </a:lnTo>
                    <a:lnTo>
                      <a:pt x="1317" y="259"/>
                    </a:lnTo>
                    <a:lnTo>
                      <a:pt x="1311" y="262"/>
                    </a:lnTo>
                    <a:lnTo>
                      <a:pt x="1309" y="272"/>
                    </a:lnTo>
                    <a:lnTo>
                      <a:pt x="1303" y="292"/>
                    </a:lnTo>
                    <a:lnTo>
                      <a:pt x="1304" y="301"/>
                    </a:lnTo>
                    <a:lnTo>
                      <a:pt x="1303" y="310"/>
                    </a:lnTo>
                    <a:lnTo>
                      <a:pt x="1290" y="318"/>
                    </a:lnTo>
                    <a:lnTo>
                      <a:pt x="1287" y="324"/>
                    </a:lnTo>
                    <a:lnTo>
                      <a:pt x="1286" y="332"/>
                    </a:lnTo>
                    <a:lnTo>
                      <a:pt x="1283" y="340"/>
                    </a:lnTo>
                    <a:lnTo>
                      <a:pt x="1278" y="351"/>
                    </a:lnTo>
                    <a:lnTo>
                      <a:pt x="1272" y="369"/>
                    </a:lnTo>
                    <a:lnTo>
                      <a:pt x="1270" y="375"/>
                    </a:lnTo>
                    <a:lnTo>
                      <a:pt x="1266" y="384"/>
                    </a:lnTo>
                    <a:lnTo>
                      <a:pt x="1264" y="389"/>
                    </a:lnTo>
                    <a:lnTo>
                      <a:pt x="1258" y="393"/>
                    </a:lnTo>
                    <a:lnTo>
                      <a:pt x="1253" y="401"/>
                    </a:lnTo>
                    <a:lnTo>
                      <a:pt x="1246" y="406"/>
                    </a:lnTo>
                    <a:lnTo>
                      <a:pt x="1197" y="393"/>
                    </a:lnTo>
                    <a:lnTo>
                      <a:pt x="1177" y="357"/>
                    </a:lnTo>
                    <a:lnTo>
                      <a:pt x="1149" y="345"/>
                    </a:lnTo>
                    <a:lnTo>
                      <a:pt x="1142" y="349"/>
                    </a:lnTo>
                    <a:lnTo>
                      <a:pt x="1141" y="360"/>
                    </a:lnTo>
                    <a:lnTo>
                      <a:pt x="1140" y="366"/>
                    </a:lnTo>
                    <a:lnTo>
                      <a:pt x="1142" y="371"/>
                    </a:lnTo>
                    <a:lnTo>
                      <a:pt x="1136" y="377"/>
                    </a:lnTo>
                    <a:lnTo>
                      <a:pt x="1134" y="384"/>
                    </a:lnTo>
                    <a:lnTo>
                      <a:pt x="1135" y="404"/>
                    </a:lnTo>
                    <a:lnTo>
                      <a:pt x="1132" y="410"/>
                    </a:lnTo>
                    <a:lnTo>
                      <a:pt x="1125" y="420"/>
                    </a:lnTo>
                    <a:lnTo>
                      <a:pt x="1125" y="430"/>
                    </a:lnTo>
                    <a:lnTo>
                      <a:pt x="1116" y="435"/>
                    </a:lnTo>
                    <a:lnTo>
                      <a:pt x="1111" y="442"/>
                    </a:lnTo>
                    <a:lnTo>
                      <a:pt x="1105" y="452"/>
                    </a:lnTo>
                    <a:lnTo>
                      <a:pt x="1110" y="463"/>
                    </a:lnTo>
                    <a:lnTo>
                      <a:pt x="1105" y="468"/>
                    </a:lnTo>
                    <a:lnTo>
                      <a:pt x="1103" y="472"/>
                    </a:lnTo>
                    <a:lnTo>
                      <a:pt x="1089" y="484"/>
                    </a:lnTo>
                    <a:lnTo>
                      <a:pt x="1085" y="489"/>
                    </a:lnTo>
                    <a:lnTo>
                      <a:pt x="1081" y="493"/>
                    </a:lnTo>
                    <a:lnTo>
                      <a:pt x="1076" y="500"/>
                    </a:lnTo>
                    <a:lnTo>
                      <a:pt x="1074" y="510"/>
                    </a:lnTo>
                    <a:lnTo>
                      <a:pt x="1069" y="519"/>
                    </a:lnTo>
                    <a:lnTo>
                      <a:pt x="1070" y="524"/>
                    </a:lnTo>
                    <a:lnTo>
                      <a:pt x="1072" y="530"/>
                    </a:lnTo>
                    <a:lnTo>
                      <a:pt x="1068" y="534"/>
                    </a:lnTo>
                    <a:lnTo>
                      <a:pt x="1065" y="542"/>
                    </a:lnTo>
                    <a:lnTo>
                      <a:pt x="1060" y="552"/>
                    </a:lnTo>
                    <a:lnTo>
                      <a:pt x="1059" y="560"/>
                    </a:lnTo>
                    <a:lnTo>
                      <a:pt x="1056" y="565"/>
                    </a:lnTo>
                    <a:lnTo>
                      <a:pt x="1053" y="571"/>
                    </a:lnTo>
                    <a:lnTo>
                      <a:pt x="1049" y="576"/>
                    </a:lnTo>
                    <a:lnTo>
                      <a:pt x="1037" y="588"/>
                    </a:lnTo>
                    <a:lnTo>
                      <a:pt x="1014" y="611"/>
                    </a:lnTo>
                    <a:lnTo>
                      <a:pt x="1009" y="613"/>
                    </a:lnTo>
                    <a:lnTo>
                      <a:pt x="1003" y="632"/>
                    </a:lnTo>
                    <a:lnTo>
                      <a:pt x="993" y="646"/>
                    </a:lnTo>
                    <a:lnTo>
                      <a:pt x="995" y="652"/>
                    </a:lnTo>
                    <a:lnTo>
                      <a:pt x="990" y="654"/>
                    </a:lnTo>
                    <a:lnTo>
                      <a:pt x="986" y="662"/>
                    </a:lnTo>
                    <a:lnTo>
                      <a:pt x="984" y="668"/>
                    </a:lnTo>
                    <a:lnTo>
                      <a:pt x="984" y="676"/>
                    </a:lnTo>
                    <a:lnTo>
                      <a:pt x="968" y="688"/>
                    </a:lnTo>
                    <a:lnTo>
                      <a:pt x="986" y="703"/>
                    </a:lnTo>
                    <a:lnTo>
                      <a:pt x="995" y="711"/>
                    </a:lnTo>
                    <a:lnTo>
                      <a:pt x="991" y="717"/>
                    </a:lnTo>
                    <a:lnTo>
                      <a:pt x="987" y="720"/>
                    </a:lnTo>
                    <a:lnTo>
                      <a:pt x="981" y="725"/>
                    </a:lnTo>
                    <a:lnTo>
                      <a:pt x="972" y="731"/>
                    </a:lnTo>
                    <a:lnTo>
                      <a:pt x="968" y="733"/>
                    </a:lnTo>
                    <a:lnTo>
                      <a:pt x="968" y="742"/>
                    </a:lnTo>
                    <a:lnTo>
                      <a:pt x="973" y="747"/>
                    </a:lnTo>
                    <a:lnTo>
                      <a:pt x="978" y="745"/>
                    </a:lnTo>
                    <a:lnTo>
                      <a:pt x="978" y="751"/>
                    </a:lnTo>
                    <a:lnTo>
                      <a:pt x="974" y="756"/>
                    </a:lnTo>
                    <a:lnTo>
                      <a:pt x="965" y="762"/>
                    </a:lnTo>
                    <a:lnTo>
                      <a:pt x="958" y="764"/>
                    </a:lnTo>
                    <a:lnTo>
                      <a:pt x="944" y="777"/>
                    </a:lnTo>
                    <a:lnTo>
                      <a:pt x="932" y="784"/>
                    </a:lnTo>
                    <a:lnTo>
                      <a:pt x="927" y="787"/>
                    </a:lnTo>
                    <a:lnTo>
                      <a:pt x="920" y="777"/>
                    </a:lnTo>
                    <a:lnTo>
                      <a:pt x="917" y="772"/>
                    </a:lnTo>
                    <a:lnTo>
                      <a:pt x="910" y="769"/>
                    </a:lnTo>
                    <a:lnTo>
                      <a:pt x="902" y="772"/>
                    </a:lnTo>
                    <a:lnTo>
                      <a:pt x="884" y="786"/>
                    </a:lnTo>
                    <a:lnTo>
                      <a:pt x="880" y="789"/>
                    </a:lnTo>
                    <a:lnTo>
                      <a:pt x="865" y="798"/>
                    </a:lnTo>
                    <a:lnTo>
                      <a:pt x="861" y="801"/>
                    </a:lnTo>
                    <a:lnTo>
                      <a:pt x="855" y="806"/>
                    </a:lnTo>
                    <a:lnTo>
                      <a:pt x="841" y="811"/>
                    </a:lnTo>
                    <a:lnTo>
                      <a:pt x="831" y="803"/>
                    </a:lnTo>
                    <a:lnTo>
                      <a:pt x="827" y="799"/>
                    </a:lnTo>
                    <a:lnTo>
                      <a:pt x="822" y="795"/>
                    </a:lnTo>
                    <a:lnTo>
                      <a:pt x="817" y="803"/>
                    </a:lnTo>
                    <a:lnTo>
                      <a:pt x="810" y="808"/>
                    </a:lnTo>
                    <a:lnTo>
                      <a:pt x="817" y="820"/>
                    </a:lnTo>
                    <a:lnTo>
                      <a:pt x="814" y="825"/>
                    </a:lnTo>
                    <a:lnTo>
                      <a:pt x="804" y="833"/>
                    </a:lnTo>
                    <a:lnTo>
                      <a:pt x="798" y="838"/>
                    </a:lnTo>
                    <a:lnTo>
                      <a:pt x="785" y="842"/>
                    </a:lnTo>
                    <a:lnTo>
                      <a:pt x="780" y="840"/>
                    </a:lnTo>
                    <a:lnTo>
                      <a:pt x="772" y="842"/>
                    </a:lnTo>
                    <a:lnTo>
                      <a:pt x="759" y="847"/>
                    </a:lnTo>
                    <a:lnTo>
                      <a:pt x="745" y="849"/>
                    </a:lnTo>
                    <a:lnTo>
                      <a:pt x="730" y="855"/>
                    </a:lnTo>
                    <a:lnTo>
                      <a:pt x="712" y="867"/>
                    </a:lnTo>
                    <a:lnTo>
                      <a:pt x="707" y="864"/>
                    </a:lnTo>
                    <a:lnTo>
                      <a:pt x="697" y="855"/>
                    </a:lnTo>
                    <a:lnTo>
                      <a:pt x="671" y="832"/>
                    </a:lnTo>
                    <a:lnTo>
                      <a:pt x="668" y="837"/>
                    </a:lnTo>
                    <a:lnTo>
                      <a:pt x="661" y="841"/>
                    </a:lnTo>
                    <a:lnTo>
                      <a:pt x="657" y="851"/>
                    </a:lnTo>
                    <a:lnTo>
                      <a:pt x="638" y="862"/>
                    </a:lnTo>
                    <a:lnTo>
                      <a:pt x="631" y="863"/>
                    </a:lnTo>
                    <a:lnTo>
                      <a:pt x="630" y="869"/>
                    </a:lnTo>
                    <a:lnTo>
                      <a:pt x="626" y="875"/>
                    </a:lnTo>
                    <a:lnTo>
                      <a:pt x="614" y="879"/>
                    </a:lnTo>
                    <a:lnTo>
                      <a:pt x="605" y="881"/>
                    </a:lnTo>
                    <a:lnTo>
                      <a:pt x="590" y="884"/>
                    </a:lnTo>
                    <a:lnTo>
                      <a:pt x="583" y="883"/>
                    </a:lnTo>
                    <a:lnTo>
                      <a:pt x="562" y="870"/>
                    </a:lnTo>
                    <a:lnTo>
                      <a:pt x="559" y="863"/>
                    </a:lnTo>
                    <a:lnTo>
                      <a:pt x="546" y="854"/>
                    </a:lnTo>
                    <a:lnTo>
                      <a:pt x="535" y="856"/>
                    </a:lnTo>
                    <a:lnTo>
                      <a:pt x="527" y="852"/>
                    </a:lnTo>
                    <a:lnTo>
                      <a:pt x="507" y="830"/>
                    </a:lnTo>
                    <a:lnTo>
                      <a:pt x="502" y="820"/>
                    </a:lnTo>
                    <a:lnTo>
                      <a:pt x="503" y="815"/>
                    </a:lnTo>
                    <a:lnTo>
                      <a:pt x="503" y="803"/>
                    </a:lnTo>
                    <a:lnTo>
                      <a:pt x="489" y="791"/>
                    </a:lnTo>
                    <a:lnTo>
                      <a:pt x="485" y="786"/>
                    </a:lnTo>
                    <a:lnTo>
                      <a:pt x="489" y="780"/>
                    </a:lnTo>
                    <a:lnTo>
                      <a:pt x="495" y="775"/>
                    </a:lnTo>
                    <a:lnTo>
                      <a:pt x="495" y="767"/>
                    </a:lnTo>
                    <a:lnTo>
                      <a:pt x="490" y="763"/>
                    </a:lnTo>
                    <a:lnTo>
                      <a:pt x="459" y="793"/>
                    </a:lnTo>
                    <a:lnTo>
                      <a:pt x="455" y="796"/>
                    </a:lnTo>
                    <a:lnTo>
                      <a:pt x="394" y="853"/>
                    </a:lnTo>
                    <a:lnTo>
                      <a:pt x="390" y="857"/>
                    </a:lnTo>
                    <a:lnTo>
                      <a:pt x="381" y="863"/>
                    </a:lnTo>
                    <a:lnTo>
                      <a:pt x="343" y="879"/>
                    </a:lnTo>
                    <a:lnTo>
                      <a:pt x="329" y="886"/>
                    </a:lnTo>
                    <a:lnTo>
                      <a:pt x="319" y="893"/>
                    </a:lnTo>
                    <a:lnTo>
                      <a:pt x="302" y="906"/>
                    </a:lnTo>
                    <a:lnTo>
                      <a:pt x="291" y="914"/>
                    </a:lnTo>
                    <a:lnTo>
                      <a:pt x="284" y="916"/>
                    </a:lnTo>
                    <a:lnTo>
                      <a:pt x="276" y="918"/>
                    </a:lnTo>
                    <a:lnTo>
                      <a:pt x="277" y="945"/>
                    </a:lnTo>
                    <a:lnTo>
                      <a:pt x="270" y="949"/>
                    </a:lnTo>
                    <a:lnTo>
                      <a:pt x="267" y="953"/>
                    </a:lnTo>
                    <a:lnTo>
                      <a:pt x="257" y="961"/>
                    </a:lnTo>
                    <a:lnTo>
                      <a:pt x="246" y="962"/>
                    </a:lnTo>
                    <a:lnTo>
                      <a:pt x="234" y="974"/>
                    </a:lnTo>
                    <a:lnTo>
                      <a:pt x="236" y="987"/>
                    </a:lnTo>
                    <a:lnTo>
                      <a:pt x="233" y="999"/>
                    </a:lnTo>
                    <a:lnTo>
                      <a:pt x="231" y="1007"/>
                    </a:lnTo>
                    <a:lnTo>
                      <a:pt x="226" y="1009"/>
                    </a:lnTo>
                    <a:lnTo>
                      <a:pt x="217" y="1014"/>
                    </a:lnTo>
                    <a:lnTo>
                      <a:pt x="206" y="1016"/>
                    </a:lnTo>
                    <a:lnTo>
                      <a:pt x="202" y="1018"/>
                    </a:lnTo>
                    <a:lnTo>
                      <a:pt x="189" y="1020"/>
                    </a:lnTo>
                    <a:lnTo>
                      <a:pt x="180" y="1020"/>
                    </a:lnTo>
                    <a:lnTo>
                      <a:pt x="171" y="1027"/>
                    </a:lnTo>
                    <a:lnTo>
                      <a:pt x="168" y="1037"/>
                    </a:lnTo>
                    <a:lnTo>
                      <a:pt x="163" y="1045"/>
                    </a:lnTo>
                    <a:lnTo>
                      <a:pt x="161" y="1051"/>
                    </a:lnTo>
                    <a:lnTo>
                      <a:pt x="161" y="1057"/>
                    </a:lnTo>
                    <a:lnTo>
                      <a:pt x="156" y="1062"/>
                    </a:lnTo>
                    <a:lnTo>
                      <a:pt x="142" y="1062"/>
                    </a:lnTo>
                    <a:lnTo>
                      <a:pt x="122" y="1069"/>
                    </a:lnTo>
                    <a:lnTo>
                      <a:pt x="92" y="1079"/>
                    </a:lnTo>
                    <a:lnTo>
                      <a:pt x="73" y="1091"/>
                    </a:lnTo>
                    <a:lnTo>
                      <a:pt x="58" y="1093"/>
                    </a:lnTo>
                    <a:lnTo>
                      <a:pt x="42" y="1093"/>
                    </a:lnTo>
                    <a:lnTo>
                      <a:pt x="34" y="1097"/>
                    </a:lnTo>
                    <a:lnTo>
                      <a:pt x="26" y="1101"/>
                    </a:lnTo>
                    <a:lnTo>
                      <a:pt x="19" y="1104"/>
                    </a:lnTo>
                    <a:lnTo>
                      <a:pt x="9" y="1107"/>
                    </a:lnTo>
                    <a:lnTo>
                      <a:pt x="0" y="1115"/>
                    </a:lnTo>
                    <a:lnTo>
                      <a:pt x="41" y="1118"/>
                    </a:lnTo>
                    <a:lnTo>
                      <a:pt x="104" y="1116"/>
                    </a:lnTo>
                    <a:lnTo>
                      <a:pt x="112" y="1116"/>
                    </a:lnTo>
                    <a:lnTo>
                      <a:pt x="120" y="1118"/>
                    </a:lnTo>
                    <a:lnTo>
                      <a:pt x="143" y="1118"/>
                    </a:lnTo>
                    <a:lnTo>
                      <a:pt x="207" y="1118"/>
                    </a:lnTo>
                    <a:lnTo>
                      <a:pt x="300" y="1116"/>
                    </a:lnTo>
                    <a:lnTo>
                      <a:pt x="475" y="1113"/>
                    </a:lnTo>
                    <a:lnTo>
                      <a:pt x="509" y="1111"/>
                    </a:lnTo>
                    <a:lnTo>
                      <a:pt x="512" y="1102"/>
                    </a:lnTo>
                    <a:lnTo>
                      <a:pt x="553" y="1102"/>
                    </a:lnTo>
                    <a:lnTo>
                      <a:pt x="593" y="1103"/>
                    </a:lnTo>
                    <a:lnTo>
                      <a:pt x="588" y="1109"/>
                    </a:lnTo>
                    <a:lnTo>
                      <a:pt x="621" y="1112"/>
                    </a:lnTo>
                    <a:lnTo>
                      <a:pt x="634" y="1112"/>
                    </a:lnTo>
                    <a:lnTo>
                      <a:pt x="685" y="1116"/>
                    </a:lnTo>
                    <a:lnTo>
                      <a:pt x="741" y="1115"/>
                    </a:lnTo>
                    <a:lnTo>
                      <a:pt x="751" y="1115"/>
                    </a:lnTo>
                    <a:lnTo>
                      <a:pt x="756" y="1114"/>
                    </a:lnTo>
                    <a:lnTo>
                      <a:pt x="1026" y="1111"/>
                    </a:lnTo>
                    <a:lnTo>
                      <a:pt x="1034" y="1111"/>
                    </a:lnTo>
                    <a:lnTo>
                      <a:pt x="1220" y="1104"/>
                    </a:lnTo>
                    <a:lnTo>
                      <a:pt x="1220" y="1104"/>
                    </a:lnTo>
                    <a:lnTo>
                      <a:pt x="1220" y="1104"/>
                    </a:lnTo>
                    <a:close/>
                    <a:moveTo>
                      <a:pt x="2290" y="743"/>
                    </a:moveTo>
                    <a:lnTo>
                      <a:pt x="2300" y="735"/>
                    </a:lnTo>
                    <a:lnTo>
                      <a:pt x="2304" y="720"/>
                    </a:lnTo>
                    <a:lnTo>
                      <a:pt x="2290" y="743"/>
                    </a:lnTo>
                    <a:lnTo>
                      <a:pt x="2290" y="743"/>
                    </a:lnTo>
                    <a:lnTo>
                      <a:pt x="2290" y="743"/>
                    </a:lnTo>
                    <a:close/>
                    <a:moveTo>
                      <a:pt x="2304" y="720"/>
                    </a:moveTo>
                    <a:lnTo>
                      <a:pt x="2311" y="713"/>
                    </a:lnTo>
                    <a:lnTo>
                      <a:pt x="2319" y="695"/>
                    </a:lnTo>
                    <a:lnTo>
                      <a:pt x="2323" y="681"/>
                    </a:lnTo>
                    <a:lnTo>
                      <a:pt x="2314" y="684"/>
                    </a:lnTo>
                    <a:lnTo>
                      <a:pt x="2313" y="699"/>
                    </a:lnTo>
                    <a:lnTo>
                      <a:pt x="2306" y="711"/>
                    </a:lnTo>
                    <a:lnTo>
                      <a:pt x="2304" y="720"/>
                    </a:lnTo>
                    <a:lnTo>
                      <a:pt x="2304" y="720"/>
                    </a:lnTo>
                    <a:lnTo>
                      <a:pt x="2304" y="720"/>
                    </a:lnTo>
                    <a:close/>
                    <a:moveTo>
                      <a:pt x="2258" y="799"/>
                    </a:moveTo>
                    <a:lnTo>
                      <a:pt x="2263" y="792"/>
                    </a:lnTo>
                    <a:lnTo>
                      <a:pt x="2268" y="784"/>
                    </a:lnTo>
                    <a:lnTo>
                      <a:pt x="2260" y="764"/>
                    </a:lnTo>
                    <a:lnTo>
                      <a:pt x="2258" y="783"/>
                    </a:lnTo>
                    <a:lnTo>
                      <a:pt x="2258" y="799"/>
                    </a:lnTo>
                    <a:lnTo>
                      <a:pt x="2258" y="799"/>
                    </a:lnTo>
                    <a:lnTo>
                      <a:pt x="2258" y="799"/>
                    </a:lnTo>
                    <a:close/>
                    <a:moveTo>
                      <a:pt x="2256" y="821"/>
                    </a:moveTo>
                    <a:lnTo>
                      <a:pt x="2264" y="814"/>
                    </a:lnTo>
                    <a:lnTo>
                      <a:pt x="2284" y="786"/>
                    </a:lnTo>
                    <a:lnTo>
                      <a:pt x="2286" y="779"/>
                    </a:lnTo>
                    <a:lnTo>
                      <a:pt x="2285" y="752"/>
                    </a:lnTo>
                    <a:lnTo>
                      <a:pt x="2282" y="764"/>
                    </a:lnTo>
                    <a:lnTo>
                      <a:pt x="2284" y="773"/>
                    </a:lnTo>
                    <a:lnTo>
                      <a:pt x="2280" y="783"/>
                    </a:lnTo>
                    <a:lnTo>
                      <a:pt x="2276" y="794"/>
                    </a:lnTo>
                    <a:lnTo>
                      <a:pt x="2257" y="812"/>
                    </a:lnTo>
                    <a:lnTo>
                      <a:pt x="2256" y="821"/>
                    </a:lnTo>
                    <a:lnTo>
                      <a:pt x="2256" y="821"/>
                    </a:lnTo>
                    <a:lnTo>
                      <a:pt x="2256" y="821"/>
                    </a:lnTo>
                    <a:close/>
                    <a:moveTo>
                      <a:pt x="2215" y="561"/>
                    </a:moveTo>
                    <a:lnTo>
                      <a:pt x="2214" y="554"/>
                    </a:lnTo>
                    <a:lnTo>
                      <a:pt x="2217" y="548"/>
                    </a:lnTo>
                    <a:lnTo>
                      <a:pt x="2210" y="546"/>
                    </a:lnTo>
                    <a:lnTo>
                      <a:pt x="2212" y="559"/>
                    </a:lnTo>
                    <a:lnTo>
                      <a:pt x="2215" y="561"/>
                    </a:lnTo>
                    <a:lnTo>
                      <a:pt x="2215" y="561"/>
                    </a:lnTo>
                    <a:lnTo>
                      <a:pt x="2215" y="561"/>
                    </a:lnTo>
                    <a:close/>
                    <a:moveTo>
                      <a:pt x="2250" y="830"/>
                    </a:moveTo>
                    <a:lnTo>
                      <a:pt x="2250" y="822"/>
                    </a:lnTo>
                    <a:lnTo>
                      <a:pt x="2245" y="818"/>
                    </a:lnTo>
                    <a:lnTo>
                      <a:pt x="2249" y="813"/>
                    </a:lnTo>
                    <a:lnTo>
                      <a:pt x="2248" y="788"/>
                    </a:lnTo>
                    <a:lnTo>
                      <a:pt x="2254" y="740"/>
                    </a:lnTo>
                    <a:lnTo>
                      <a:pt x="2264" y="711"/>
                    </a:lnTo>
                    <a:lnTo>
                      <a:pt x="2308" y="633"/>
                    </a:lnTo>
                    <a:lnTo>
                      <a:pt x="2324" y="603"/>
                    </a:lnTo>
                    <a:lnTo>
                      <a:pt x="2332" y="578"/>
                    </a:lnTo>
                    <a:lnTo>
                      <a:pt x="2328" y="626"/>
                    </a:lnTo>
                    <a:lnTo>
                      <a:pt x="2329" y="637"/>
                    </a:lnTo>
                    <a:lnTo>
                      <a:pt x="2316" y="665"/>
                    </a:lnTo>
                    <a:lnTo>
                      <a:pt x="2313" y="675"/>
                    </a:lnTo>
                    <a:lnTo>
                      <a:pt x="2325" y="666"/>
                    </a:lnTo>
                    <a:lnTo>
                      <a:pt x="2336" y="637"/>
                    </a:lnTo>
                    <a:lnTo>
                      <a:pt x="2331" y="627"/>
                    </a:lnTo>
                    <a:lnTo>
                      <a:pt x="2342" y="575"/>
                    </a:lnTo>
                    <a:lnTo>
                      <a:pt x="2360" y="536"/>
                    </a:lnTo>
                    <a:lnTo>
                      <a:pt x="2374" y="524"/>
                    </a:lnTo>
                    <a:lnTo>
                      <a:pt x="2384" y="529"/>
                    </a:lnTo>
                    <a:lnTo>
                      <a:pt x="2393" y="525"/>
                    </a:lnTo>
                    <a:lnTo>
                      <a:pt x="2409" y="484"/>
                    </a:lnTo>
                    <a:lnTo>
                      <a:pt x="2420" y="462"/>
                    </a:lnTo>
                    <a:lnTo>
                      <a:pt x="2334" y="491"/>
                    </a:lnTo>
                    <a:lnTo>
                      <a:pt x="2284" y="508"/>
                    </a:lnTo>
                    <a:lnTo>
                      <a:pt x="2279" y="523"/>
                    </a:lnTo>
                    <a:lnTo>
                      <a:pt x="2296" y="519"/>
                    </a:lnTo>
                    <a:lnTo>
                      <a:pt x="2298" y="526"/>
                    </a:lnTo>
                    <a:lnTo>
                      <a:pt x="2299" y="544"/>
                    </a:lnTo>
                    <a:lnTo>
                      <a:pt x="2291" y="542"/>
                    </a:lnTo>
                    <a:lnTo>
                      <a:pt x="2291" y="554"/>
                    </a:lnTo>
                    <a:lnTo>
                      <a:pt x="2289" y="565"/>
                    </a:lnTo>
                    <a:lnTo>
                      <a:pt x="2280" y="560"/>
                    </a:lnTo>
                    <a:lnTo>
                      <a:pt x="2274" y="558"/>
                    </a:lnTo>
                    <a:lnTo>
                      <a:pt x="2263" y="563"/>
                    </a:lnTo>
                    <a:lnTo>
                      <a:pt x="2272" y="576"/>
                    </a:lnTo>
                    <a:lnTo>
                      <a:pt x="2266" y="581"/>
                    </a:lnTo>
                    <a:lnTo>
                      <a:pt x="2250" y="612"/>
                    </a:lnTo>
                    <a:lnTo>
                      <a:pt x="2243" y="630"/>
                    </a:lnTo>
                    <a:lnTo>
                      <a:pt x="2237" y="641"/>
                    </a:lnTo>
                    <a:lnTo>
                      <a:pt x="2237" y="650"/>
                    </a:lnTo>
                    <a:lnTo>
                      <a:pt x="2231" y="676"/>
                    </a:lnTo>
                    <a:lnTo>
                      <a:pt x="2228" y="708"/>
                    </a:lnTo>
                    <a:lnTo>
                      <a:pt x="2229" y="715"/>
                    </a:lnTo>
                    <a:lnTo>
                      <a:pt x="2220" y="759"/>
                    </a:lnTo>
                    <a:lnTo>
                      <a:pt x="2228" y="792"/>
                    </a:lnTo>
                    <a:lnTo>
                      <a:pt x="2240" y="811"/>
                    </a:lnTo>
                    <a:lnTo>
                      <a:pt x="2241" y="823"/>
                    </a:lnTo>
                    <a:lnTo>
                      <a:pt x="2243" y="828"/>
                    </a:lnTo>
                    <a:lnTo>
                      <a:pt x="2250" y="830"/>
                    </a:lnTo>
                    <a:lnTo>
                      <a:pt x="2250" y="830"/>
                    </a:lnTo>
                    <a:lnTo>
                      <a:pt x="2250" y="83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5" name="Freeform 19">
                <a:extLst>
                  <a:ext uri="{FF2B5EF4-FFF2-40B4-BE49-F238E27FC236}">
                    <a16:creationId xmlns:a16="http://schemas.microsoft.com/office/drawing/2014/main" id="{78DE2FC4-3690-A52C-D033-EA9FAAF3DE5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26284" y="1526647"/>
                <a:ext cx="53975" cy="41275"/>
              </a:xfrm>
              <a:custGeom>
                <a:avLst/>
                <a:gdLst>
                  <a:gd name="T0" fmla="*/ 20 w 34"/>
                  <a:gd name="T1" fmla="*/ 26 h 26"/>
                  <a:gd name="T2" fmla="*/ 34 w 34"/>
                  <a:gd name="T3" fmla="*/ 23 h 26"/>
                  <a:gd name="T4" fmla="*/ 30 w 34"/>
                  <a:gd name="T5" fmla="*/ 0 h 26"/>
                  <a:gd name="T6" fmla="*/ 18 w 34"/>
                  <a:gd name="T7" fmla="*/ 3 h 26"/>
                  <a:gd name="T8" fmla="*/ 0 w 34"/>
                  <a:gd name="T9" fmla="*/ 3 h 26"/>
                  <a:gd name="T10" fmla="*/ 1 w 34"/>
                  <a:gd name="T11" fmla="*/ 14 h 26"/>
                  <a:gd name="T12" fmla="*/ 7 w 34"/>
                  <a:gd name="T13" fmla="*/ 15 h 26"/>
                  <a:gd name="T14" fmla="*/ 5 w 34"/>
                  <a:gd name="T15" fmla="*/ 21 h 26"/>
                  <a:gd name="T16" fmla="*/ 15 w 34"/>
                  <a:gd name="T17" fmla="*/ 22 h 26"/>
                  <a:gd name="T18" fmla="*/ 20 w 34"/>
                  <a:gd name="T19" fmla="*/ 26 h 26"/>
                  <a:gd name="T20" fmla="*/ 20 w 34"/>
                  <a:gd name="T2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6">
                    <a:moveTo>
                      <a:pt x="20" y="26"/>
                    </a:moveTo>
                    <a:lnTo>
                      <a:pt x="34" y="23"/>
                    </a:lnTo>
                    <a:lnTo>
                      <a:pt x="30" y="0"/>
                    </a:lnTo>
                    <a:lnTo>
                      <a:pt x="18" y="3"/>
                    </a:lnTo>
                    <a:lnTo>
                      <a:pt x="0" y="3"/>
                    </a:lnTo>
                    <a:lnTo>
                      <a:pt x="1" y="14"/>
                    </a:lnTo>
                    <a:lnTo>
                      <a:pt x="7" y="15"/>
                    </a:lnTo>
                    <a:lnTo>
                      <a:pt x="5" y="21"/>
                    </a:lnTo>
                    <a:lnTo>
                      <a:pt x="15" y="22"/>
                    </a:lnTo>
                    <a:lnTo>
                      <a:pt x="20" y="26"/>
                    </a:lnTo>
                    <a:lnTo>
                      <a:pt x="20" y="2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6" name="Freeform 20">
                <a:extLst>
                  <a:ext uri="{FF2B5EF4-FFF2-40B4-BE49-F238E27FC236}">
                    <a16:creationId xmlns:a16="http://schemas.microsoft.com/office/drawing/2014/main" id="{CEA587F8-4F12-C956-AC09-C3897FC478D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188209" y="1879072"/>
                <a:ext cx="57150" cy="73025"/>
              </a:xfrm>
              <a:custGeom>
                <a:avLst/>
                <a:gdLst>
                  <a:gd name="T0" fmla="*/ 35 w 36"/>
                  <a:gd name="T1" fmla="*/ 46 h 46"/>
                  <a:gd name="T2" fmla="*/ 36 w 36"/>
                  <a:gd name="T3" fmla="*/ 33 h 46"/>
                  <a:gd name="T4" fmla="*/ 30 w 36"/>
                  <a:gd name="T5" fmla="*/ 29 h 46"/>
                  <a:gd name="T6" fmla="*/ 27 w 36"/>
                  <a:gd name="T7" fmla="*/ 18 h 46"/>
                  <a:gd name="T8" fmla="*/ 18 w 36"/>
                  <a:gd name="T9" fmla="*/ 12 h 46"/>
                  <a:gd name="T10" fmla="*/ 13 w 36"/>
                  <a:gd name="T11" fmla="*/ 3 h 46"/>
                  <a:gd name="T12" fmla="*/ 4 w 36"/>
                  <a:gd name="T13" fmla="*/ 0 h 46"/>
                  <a:gd name="T14" fmla="*/ 0 w 36"/>
                  <a:gd name="T15" fmla="*/ 2 h 46"/>
                  <a:gd name="T16" fmla="*/ 18 w 36"/>
                  <a:gd name="T17" fmla="*/ 22 h 46"/>
                  <a:gd name="T18" fmla="*/ 21 w 36"/>
                  <a:gd name="T19" fmla="*/ 40 h 46"/>
                  <a:gd name="T20" fmla="*/ 28 w 36"/>
                  <a:gd name="T21" fmla="*/ 45 h 46"/>
                  <a:gd name="T22" fmla="*/ 35 w 36"/>
                  <a:gd name="T2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46">
                    <a:moveTo>
                      <a:pt x="35" y="46"/>
                    </a:moveTo>
                    <a:lnTo>
                      <a:pt x="36" y="33"/>
                    </a:lnTo>
                    <a:lnTo>
                      <a:pt x="30" y="29"/>
                    </a:lnTo>
                    <a:lnTo>
                      <a:pt x="27" y="18"/>
                    </a:lnTo>
                    <a:lnTo>
                      <a:pt x="18" y="12"/>
                    </a:lnTo>
                    <a:lnTo>
                      <a:pt x="13" y="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18" y="22"/>
                    </a:lnTo>
                    <a:lnTo>
                      <a:pt x="21" y="40"/>
                    </a:lnTo>
                    <a:lnTo>
                      <a:pt x="28" y="45"/>
                    </a:lnTo>
                    <a:lnTo>
                      <a:pt x="35" y="4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7" name="Freeform 21">
                <a:extLst>
                  <a:ext uri="{FF2B5EF4-FFF2-40B4-BE49-F238E27FC236}">
                    <a16:creationId xmlns:a16="http://schemas.microsoft.com/office/drawing/2014/main" id="{25F82CE2-9500-E178-DB1B-F11A7D54D5D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73909" y="1528234"/>
                <a:ext cx="215900" cy="444500"/>
              </a:xfrm>
              <a:custGeom>
                <a:avLst/>
                <a:gdLst>
                  <a:gd name="T0" fmla="*/ 136 w 136"/>
                  <a:gd name="T1" fmla="*/ 280 h 280"/>
                  <a:gd name="T2" fmla="*/ 130 w 136"/>
                  <a:gd name="T3" fmla="*/ 265 h 280"/>
                  <a:gd name="T4" fmla="*/ 94 w 136"/>
                  <a:gd name="T5" fmla="*/ 201 h 280"/>
                  <a:gd name="T6" fmla="*/ 57 w 136"/>
                  <a:gd name="T7" fmla="*/ 136 h 280"/>
                  <a:gd name="T8" fmla="*/ 38 w 136"/>
                  <a:gd name="T9" fmla="*/ 94 h 280"/>
                  <a:gd name="T10" fmla="*/ 26 w 136"/>
                  <a:gd name="T11" fmla="*/ 58 h 280"/>
                  <a:gd name="T12" fmla="*/ 19 w 136"/>
                  <a:gd name="T13" fmla="*/ 37 h 280"/>
                  <a:gd name="T14" fmla="*/ 8 w 136"/>
                  <a:gd name="T15" fmla="*/ 0 h 280"/>
                  <a:gd name="T16" fmla="*/ 0 w 136"/>
                  <a:gd name="T17" fmla="*/ 0 h 280"/>
                  <a:gd name="T18" fmla="*/ 7 w 136"/>
                  <a:gd name="T19" fmla="*/ 10 h 280"/>
                  <a:gd name="T20" fmla="*/ 9 w 136"/>
                  <a:gd name="T21" fmla="*/ 22 h 280"/>
                  <a:gd name="T22" fmla="*/ 5 w 136"/>
                  <a:gd name="T23" fmla="*/ 37 h 280"/>
                  <a:gd name="T24" fmla="*/ 14 w 136"/>
                  <a:gd name="T25" fmla="*/ 47 h 280"/>
                  <a:gd name="T26" fmla="*/ 19 w 136"/>
                  <a:gd name="T27" fmla="*/ 53 h 280"/>
                  <a:gd name="T28" fmla="*/ 28 w 136"/>
                  <a:gd name="T29" fmla="*/ 81 h 280"/>
                  <a:gd name="T30" fmla="*/ 26 w 136"/>
                  <a:gd name="T31" fmla="*/ 96 h 280"/>
                  <a:gd name="T32" fmla="*/ 33 w 136"/>
                  <a:gd name="T33" fmla="*/ 98 h 280"/>
                  <a:gd name="T34" fmla="*/ 43 w 136"/>
                  <a:gd name="T35" fmla="*/ 117 h 280"/>
                  <a:gd name="T36" fmla="*/ 49 w 136"/>
                  <a:gd name="T37" fmla="*/ 127 h 280"/>
                  <a:gd name="T38" fmla="*/ 62 w 136"/>
                  <a:gd name="T39" fmla="*/ 169 h 280"/>
                  <a:gd name="T40" fmla="*/ 64 w 136"/>
                  <a:gd name="T41" fmla="*/ 182 h 280"/>
                  <a:gd name="T42" fmla="*/ 74 w 136"/>
                  <a:gd name="T43" fmla="*/ 178 h 280"/>
                  <a:gd name="T44" fmla="*/ 77 w 136"/>
                  <a:gd name="T45" fmla="*/ 186 h 280"/>
                  <a:gd name="T46" fmla="*/ 68 w 136"/>
                  <a:gd name="T47" fmla="*/ 192 h 280"/>
                  <a:gd name="T48" fmla="*/ 66 w 136"/>
                  <a:gd name="T49" fmla="*/ 199 h 280"/>
                  <a:gd name="T50" fmla="*/ 76 w 136"/>
                  <a:gd name="T51" fmla="*/ 202 h 280"/>
                  <a:gd name="T52" fmla="*/ 84 w 136"/>
                  <a:gd name="T53" fmla="*/ 200 h 280"/>
                  <a:gd name="T54" fmla="*/ 88 w 136"/>
                  <a:gd name="T55" fmla="*/ 208 h 280"/>
                  <a:gd name="T56" fmla="*/ 94 w 136"/>
                  <a:gd name="T57" fmla="*/ 210 h 280"/>
                  <a:gd name="T58" fmla="*/ 124 w 136"/>
                  <a:gd name="T59" fmla="*/ 268 h 280"/>
                  <a:gd name="T60" fmla="*/ 136 w 136"/>
                  <a:gd name="T61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280">
                    <a:moveTo>
                      <a:pt x="136" y="280"/>
                    </a:moveTo>
                    <a:lnTo>
                      <a:pt x="130" y="265"/>
                    </a:lnTo>
                    <a:lnTo>
                      <a:pt x="94" y="201"/>
                    </a:lnTo>
                    <a:lnTo>
                      <a:pt x="57" y="136"/>
                    </a:lnTo>
                    <a:lnTo>
                      <a:pt x="38" y="94"/>
                    </a:lnTo>
                    <a:lnTo>
                      <a:pt x="26" y="58"/>
                    </a:lnTo>
                    <a:lnTo>
                      <a:pt x="19" y="37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7" y="10"/>
                    </a:lnTo>
                    <a:lnTo>
                      <a:pt x="9" y="22"/>
                    </a:lnTo>
                    <a:lnTo>
                      <a:pt x="5" y="37"/>
                    </a:lnTo>
                    <a:lnTo>
                      <a:pt x="14" y="47"/>
                    </a:lnTo>
                    <a:lnTo>
                      <a:pt x="19" y="53"/>
                    </a:lnTo>
                    <a:lnTo>
                      <a:pt x="28" y="81"/>
                    </a:lnTo>
                    <a:lnTo>
                      <a:pt x="26" y="96"/>
                    </a:lnTo>
                    <a:lnTo>
                      <a:pt x="33" y="98"/>
                    </a:lnTo>
                    <a:lnTo>
                      <a:pt x="43" y="117"/>
                    </a:lnTo>
                    <a:lnTo>
                      <a:pt x="49" y="127"/>
                    </a:lnTo>
                    <a:lnTo>
                      <a:pt x="62" y="169"/>
                    </a:lnTo>
                    <a:lnTo>
                      <a:pt x="64" y="182"/>
                    </a:lnTo>
                    <a:lnTo>
                      <a:pt x="74" y="178"/>
                    </a:lnTo>
                    <a:lnTo>
                      <a:pt x="77" y="186"/>
                    </a:lnTo>
                    <a:lnTo>
                      <a:pt x="68" y="192"/>
                    </a:lnTo>
                    <a:lnTo>
                      <a:pt x="66" y="199"/>
                    </a:lnTo>
                    <a:lnTo>
                      <a:pt x="76" y="202"/>
                    </a:lnTo>
                    <a:lnTo>
                      <a:pt x="84" y="200"/>
                    </a:lnTo>
                    <a:lnTo>
                      <a:pt x="88" y="208"/>
                    </a:lnTo>
                    <a:lnTo>
                      <a:pt x="94" y="210"/>
                    </a:lnTo>
                    <a:lnTo>
                      <a:pt x="124" y="268"/>
                    </a:lnTo>
                    <a:lnTo>
                      <a:pt x="136" y="280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8" name="Freeform 22">
                <a:extLst>
                  <a:ext uri="{FF2B5EF4-FFF2-40B4-BE49-F238E27FC236}">
                    <a16:creationId xmlns:a16="http://schemas.microsoft.com/office/drawing/2014/main" id="{8C4B76EC-DDBF-B7EA-306A-1C32ECD9DDC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602422" y="2650597"/>
                <a:ext cx="198437" cy="49213"/>
              </a:xfrm>
              <a:custGeom>
                <a:avLst/>
                <a:gdLst>
                  <a:gd name="T0" fmla="*/ 2 w 125"/>
                  <a:gd name="T1" fmla="*/ 31 h 31"/>
                  <a:gd name="T2" fmla="*/ 18 w 125"/>
                  <a:gd name="T3" fmla="*/ 23 h 31"/>
                  <a:gd name="T4" fmla="*/ 68 w 125"/>
                  <a:gd name="T5" fmla="*/ 8 h 31"/>
                  <a:gd name="T6" fmla="*/ 125 w 125"/>
                  <a:gd name="T7" fmla="*/ 3 h 31"/>
                  <a:gd name="T8" fmla="*/ 101 w 125"/>
                  <a:gd name="T9" fmla="*/ 0 h 31"/>
                  <a:gd name="T10" fmla="*/ 79 w 125"/>
                  <a:gd name="T11" fmla="*/ 3 h 31"/>
                  <a:gd name="T12" fmla="*/ 0 w 125"/>
                  <a:gd name="T13" fmla="*/ 26 h 31"/>
                  <a:gd name="T14" fmla="*/ 2 w 125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31">
                    <a:moveTo>
                      <a:pt x="2" y="31"/>
                    </a:moveTo>
                    <a:lnTo>
                      <a:pt x="18" y="23"/>
                    </a:lnTo>
                    <a:lnTo>
                      <a:pt x="68" y="8"/>
                    </a:lnTo>
                    <a:lnTo>
                      <a:pt x="125" y="3"/>
                    </a:lnTo>
                    <a:lnTo>
                      <a:pt x="101" y="0"/>
                    </a:lnTo>
                    <a:lnTo>
                      <a:pt x="79" y="3"/>
                    </a:lnTo>
                    <a:lnTo>
                      <a:pt x="0" y="26"/>
                    </a:lnTo>
                    <a:lnTo>
                      <a:pt x="2" y="3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9" name="Freeform 23">
                <a:extLst>
                  <a:ext uri="{FF2B5EF4-FFF2-40B4-BE49-F238E27FC236}">
                    <a16:creationId xmlns:a16="http://schemas.microsoft.com/office/drawing/2014/main" id="{1A51B152-7150-7A71-D20E-26F9C078A9B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99309" y="2329922"/>
                <a:ext cx="104775" cy="74613"/>
              </a:xfrm>
              <a:custGeom>
                <a:avLst/>
                <a:gdLst>
                  <a:gd name="T0" fmla="*/ 0 w 66"/>
                  <a:gd name="T1" fmla="*/ 47 h 47"/>
                  <a:gd name="T2" fmla="*/ 7 w 66"/>
                  <a:gd name="T3" fmla="*/ 41 h 47"/>
                  <a:gd name="T4" fmla="*/ 20 w 66"/>
                  <a:gd name="T5" fmla="*/ 30 h 47"/>
                  <a:gd name="T6" fmla="*/ 51 w 66"/>
                  <a:gd name="T7" fmla="*/ 11 h 47"/>
                  <a:gd name="T8" fmla="*/ 66 w 66"/>
                  <a:gd name="T9" fmla="*/ 0 h 47"/>
                  <a:gd name="T10" fmla="*/ 34 w 66"/>
                  <a:gd name="T11" fmla="*/ 12 h 47"/>
                  <a:gd name="T12" fmla="*/ 18 w 66"/>
                  <a:gd name="T13" fmla="*/ 24 h 47"/>
                  <a:gd name="T14" fmla="*/ 14 w 66"/>
                  <a:gd name="T15" fmla="*/ 27 h 47"/>
                  <a:gd name="T16" fmla="*/ 5 w 66"/>
                  <a:gd name="T17" fmla="*/ 29 h 47"/>
                  <a:gd name="T18" fmla="*/ 7 w 66"/>
                  <a:gd name="T19" fmla="*/ 38 h 47"/>
                  <a:gd name="T20" fmla="*/ 0 w 66"/>
                  <a:gd name="T2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47">
                    <a:moveTo>
                      <a:pt x="0" y="47"/>
                    </a:moveTo>
                    <a:lnTo>
                      <a:pt x="7" y="41"/>
                    </a:lnTo>
                    <a:lnTo>
                      <a:pt x="20" y="30"/>
                    </a:lnTo>
                    <a:lnTo>
                      <a:pt x="51" y="11"/>
                    </a:lnTo>
                    <a:lnTo>
                      <a:pt x="66" y="0"/>
                    </a:lnTo>
                    <a:lnTo>
                      <a:pt x="34" y="12"/>
                    </a:lnTo>
                    <a:lnTo>
                      <a:pt x="18" y="24"/>
                    </a:lnTo>
                    <a:lnTo>
                      <a:pt x="14" y="27"/>
                    </a:lnTo>
                    <a:lnTo>
                      <a:pt x="5" y="29"/>
                    </a:lnTo>
                    <a:lnTo>
                      <a:pt x="7" y="38"/>
                    </a:lnTo>
                    <a:lnTo>
                      <a:pt x="0" y="47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0" name="Freeform 24">
                <a:extLst>
                  <a:ext uri="{FF2B5EF4-FFF2-40B4-BE49-F238E27FC236}">
                    <a16:creationId xmlns:a16="http://schemas.microsoft.com/office/drawing/2014/main" id="{44DA5DFF-0C68-F939-C160-759E015FE52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10384" y="2655359"/>
                <a:ext cx="63500" cy="33338"/>
              </a:xfrm>
              <a:custGeom>
                <a:avLst/>
                <a:gdLst>
                  <a:gd name="T0" fmla="*/ 38 w 40"/>
                  <a:gd name="T1" fmla="*/ 21 h 21"/>
                  <a:gd name="T2" fmla="*/ 40 w 40"/>
                  <a:gd name="T3" fmla="*/ 14 h 21"/>
                  <a:gd name="T4" fmla="*/ 23 w 40"/>
                  <a:gd name="T5" fmla="*/ 5 h 21"/>
                  <a:gd name="T6" fmla="*/ 0 w 40"/>
                  <a:gd name="T7" fmla="*/ 0 h 21"/>
                  <a:gd name="T8" fmla="*/ 19 w 40"/>
                  <a:gd name="T9" fmla="*/ 7 h 21"/>
                  <a:gd name="T10" fmla="*/ 34 w 40"/>
                  <a:gd name="T11" fmla="*/ 14 h 21"/>
                  <a:gd name="T12" fmla="*/ 38 w 40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1">
                    <a:moveTo>
                      <a:pt x="38" y="21"/>
                    </a:moveTo>
                    <a:lnTo>
                      <a:pt x="40" y="14"/>
                    </a:lnTo>
                    <a:lnTo>
                      <a:pt x="23" y="5"/>
                    </a:lnTo>
                    <a:lnTo>
                      <a:pt x="0" y="0"/>
                    </a:lnTo>
                    <a:lnTo>
                      <a:pt x="19" y="7"/>
                    </a:lnTo>
                    <a:lnTo>
                      <a:pt x="34" y="14"/>
                    </a:lnTo>
                    <a:lnTo>
                      <a:pt x="38" y="2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1" name="Freeform 25">
                <a:extLst>
                  <a:ext uri="{FF2B5EF4-FFF2-40B4-BE49-F238E27FC236}">
                    <a16:creationId xmlns:a16="http://schemas.microsoft.com/office/drawing/2014/main" id="{CBB944DF-E459-69FE-E574-1F014C11C13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59597" y="2406122"/>
                <a:ext cx="225425" cy="306388"/>
              </a:xfrm>
              <a:custGeom>
                <a:avLst/>
                <a:gdLst>
                  <a:gd name="T0" fmla="*/ 8 w 142"/>
                  <a:gd name="T1" fmla="*/ 193 h 193"/>
                  <a:gd name="T2" fmla="*/ 18 w 142"/>
                  <a:gd name="T3" fmla="*/ 164 h 193"/>
                  <a:gd name="T4" fmla="*/ 49 w 142"/>
                  <a:gd name="T5" fmla="*/ 112 h 193"/>
                  <a:gd name="T6" fmla="*/ 62 w 142"/>
                  <a:gd name="T7" fmla="*/ 94 h 193"/>
                  <a:gd name="T8" fmla="*/ 113 w 142"/>
                  <a:gd name="T9" fmla="*/ 36 h 193"/>
                  <a:gd name="T10" fmla="*/ 142 w 142"/>
                  <a:gd name="T11" fmla="*/ 5 h 193"/>
                  <a:gd name="T12" fmla="*/ 139 w 142"/>
                  <a:gd name="T13" fmla="*/ 0 h 193"/>
                  <a:gd name="T14" fmla="*/ 133 w 142"/>
                  <a:gd name="T15" fmla="*/ 0 h 193"/>
                  <a:gd name="T16" fmla="*/ 113 w 142"/>
                  <a:gd name="T17" fmla="*/ 24 h 193"/>
                  <a:gd name="T18" fmla="*/ 91 w 142"/>
                  <a:gd name="T19" fmla="*/ 55 h 193"/>
                  <a:gd name="T20" fmla="*/ 47 w 142"/>
                  <a:gd name="T21" fmla="*/ 108 h 193"/>
                  <a:gd name="T22" fmla="*/ 31 w 142"/>
                  <a:gd name="T23" fmla="*/ 126 h 193"/>
                  <a:gd name="T24" fmla="*/ 32 w 142"/>
                  <a:gd name="T25" fmla="*/ 132 h 193"/>
                  <a:gd name="T26" fmla="*/ 7 w 142"/>
                  <a:gd name="T27" fmla="*/ 184 h 193"/>
                  <a:gd name="T28" fmla="*/ 0 w 142"/>
                  <a:gd name="T29" fmla="*/ 180 h 193"/>
                  <a:gd name="T30" fmla="*/ 8 w 142"/>
                  <a:gd name="T31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2" h="193">
                    <a:moveTo>
                      <a:pt x="8" y="193"/>
                    </a:moveTo>
                    <a:lnTo>
                      <a:pt x="18" y="164"/>
                    </a:lnTo>
                    <a:lnTo>
                      <a:pt x="49" y="112"/>
                    </a:lnTo>
                    <a:lnTo>
                      <a:pt x="62" y="94"/>
                    </a:lnTo>
                    <a:lnTo>
                      <a:pt x="113" y="36"/>
                    </a:lnTo>
                    <a:lnTo>
                      <a:pt x="142" y="5"/>
                    </a:lnTo>
                    <a:lnTo>
                      <a:pt x="139" y="0"/>
                    </a:lnTo>
                    <a:lnTo>
                      <a:pt x="133" y="0"/>
                    </a:lnTo>
                    <a:lnTo>
                      <a:pt x="113" y="24"/>
                    </a:lnTo>
                    <a:lnTo>
                      <a:pt x="91" y="55"/>
                    </a:lnTo>
                    <a:lnTo>
                      <a:pt x="47" y="108"/>
                    </a:lnTo>
                    <a:lnTo>
                      <a:pt x="31" y="126"/>
                    </a:lnTo>
                    <a:lnTo>
                      <a:pt x="32" y="132"/>
                    </a:lnTo>
                    <a:lnTo>
                      <a:pt x="7" y="184"/>
                    </a:lnTo>
                    <a:lnTo>
                      <a:pt x="0" y="180"/>
                    </a:lnTo>
                    <a:lnTo>
                      <a:pt x="8" y="193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2" name="Freeform 26">
                <a:extLst>
                  <a:ext uri="{FF2B5EF4-FFF2-40B4-BE49-F238E27FC236}">
                    <a16:creationId xmlns:a16="http://schemas.microsoft.com/office/drawing/2014/main" id="{AC9ABAEE-0BC2-476B-BDBF-15F4ADAAB5D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15197" y="1972734"/>
                <a:ext cx="117475" cy="352425"/>
              </a:xfrm>
              <a:custGeom>
                <a:avLst/>
                <a:gdLst>
                  <a:gd name="T0" fmla="*/ 0 w 74"/>
                  <a:gd name="T1" fmla="*/ 222 h 222"/>
                  <a:gd name="T2" fmla="*/ 12 w 74"/>
                  <a:gd name="T3" fmla="*/ 217 h 222"/>
                  <a:gd name="T4" fmla="*/ 38 w 74"/>
                  <a:gd name="T5" fmla="*/ 204 h 222"/>
                  <a:gd name="T6" fmla="*/ 56 w 74"/>
                  <a:gd name="T7" fmla="*/ 199 h 222"/>
                  <a:gd name="T8" fmla="*/ 63 w 74"/>
                  <a:gd name="T9" fmla="*/ 202 h 222"/>
                  <a:gd name="T10" fmla="*/ 65 w 74"/>
                  <a:gd name="T11" fmla="*/ 208 h 222"/>
                  <a:gd name="T12" fmla="*/ 71 w 74"/>
                  <a:gd name="T13" fmla="*/ 154 h 222"/>
                  <a:gd name="T14" fmla="*/ 74 w 74"/>
                  <a:gd name="T15" fmla="*/ 134 h 222"/>
                  <a:gd name="T16" fmla="*/ 72 w 74"/>
                  <a:gd name="T17" fmla="*/ 121 h 222"/>
                  <a:gd name="T18" fmla="*/ 74 w 74"/>
                  <a:gd name="T19" fmla="*/ 65 h 222"/>
                  <a:gd name="T20" fmla="*/ 59 w 74"/>
                  <a:gd name="T21" fmla="*/ 14 h 222"/>
                  <a:gd name="T22" fmla="*/ 49 w 74"/>
                  <a:gd name="T23" fmla="*/ 0 h 222"/>
                  <a:gd name="T24" fmla="*/ 52 w 74"/>
                  <a:gd name="T25" fmla="*/ 18 h 222"/>
                  <a:gd name="T26" fmla="*/ 62 w 74"/>
                  <a:gd name="T27" fmla="*/ 35 h 222"/>
                  <a:gd name="T28" fmla="*/ 68 w 74"/>
                  <a:gd name="T29" fmla="*/ 60 h 222"/>
                  <a:gd name="T30" fmla="*/ 69 w 74"/>
                  <a:gd name="T31" fmla="*/ 71 h 222"/>
                  <a:gd name="T32" fmla="*/ 67 w 74"/>
                  <a:gd name="T33" fmla="*/ 82 h 222"/>
                  <a:gd name="T34" fmla="*/ 71 w 74"/>
                  <a:gd name="T35" fmla="*/ 133 h 222"/>
                  <a:gd name="T36" fmla="*/ 63 w 74"/>
                  <a:gd name="T37" fmla="*/ 161 h 222"/>
                  <a:gd name="T38" fmla="*/ 64 w 74"/>
                  <a:gd name="T39" fmla="*/ 183 h 222"/>
                  <a:gd name="T40" fmla="*/ 43 w 74"/>
                  <a:gd name="T41" fmla="*/ 188 h 222"/>
                  <a:gd name="T42" fmla="*/ 32 w 74"/>
                  <a:gd name="T43" fmla="*/ 202 h 222"/>
                  <a:gd name="T44" fmla="*/ 14 w 74"/>
                  <a:gd name="T45" fmla="*/ 208 h 222"/>
                  <a:gd name="T46" fmla="*/ 7 w 74"/>
                  <a:gd name="T47" fmla="*/ 217 h 222"/>
                  <a:gd name="T48" fmla="*/ 0 w 74"/>
                  <a:gd name="T49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222">
                    <a:moveTo>
                      <a:pt x="0" y="222"/>
                    </a:moveTo>
                    <a:lnTo>
                      <a:pt x="12" y="217"/>
                    </a:lnTo>
                    <a:lnTo>
                      <a:pt x="38" y="204"/>
                    </a:lnTo>
                    <a:lnTo>
                      <a:pt x="56" y="199"/>
                    </a:lnTo>
                    <a:lnTo>
                      <a:pt x="63" y="202"/>
                    </a:lnTo>
                    <a:lnTo>
                      <a:pt x="65" y="208"/>
                    </a:lnTo>
                    <a:lnTo>
                      <a:pt x="71" y="154"/>
                    </a:lnTo>
                    <a:lnTo>
                      <a:pt x="74" y="134"/>
                    </a:lnTo>
                    <a:lnTo>
                      <a:pt x="72" y="121"/>
                    </a:lnTo>
                    <a:lnTo>
                      <a:pt x="74" y="65"/>
                    </a:lnTo>
                    <a:lnTo>
                      <a:pt x="59" y="14"/>
                    </a:lnTo>
                    <a:lnTo>
                      <a:pt x="49" y="0"/>
                    </a:lnTo>
                    <a:lnTo>
                      <a:pt x="52" y="18"/>
                    </a:lnTo>
                    <a:lnTo>
                      <a:pt x="62" y="35"/>
                    </a:lnTo>
                    <a:lnTo>
                      <a:pt x="68" y="60"/>
                    </a:lnTo>
                    <a:lnTo>
                      <a:pt x="69" y="71"/>
                    </a:lnTo>
                    <a:lnTo>
                      <a:pt x="67" y="82"/>
                    </a:lnTo>
                    <a:lnTo>
                      <a:pt x="71" y="133"/>
                    </a:lnTo>
                    <a:lnTo>
                      <a:pt x="63" y="161"/>
                    </a:lnTo>
                    <a:lnTo>
                      <a:pt x="64" y="183"/>
                    </a:lnTo>
                    <a:lnTo>
                      <a:pt x="43" y="188"/>
                    </a:lnTo>
                    <a:lnTo>
                      <a:pt x="32" y="202"/>
                    </a:lnTo>
                    <a:lnTo>
                      <a:pt x="14" y="208"/>
                    </a:lnTo>
                    <a:lnTo>
                      <a:pt x="7" y="217"/>
                    </a:lnTo>
                    <a:lnTo>
                      <a:pt x="0" y="222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3" name="Freeform 27">
                <a:extLst>
                  <a:ext uri="{FF2B5EF4-FFF2-40B4-BE49-F238E27FC236}">
                    <a16:creationId xmlns:a16="http://schemas.microsoft.com/office/drawing/2014/main" id="{FAF601C8-1F51-0372-E7C0-ACB6BD2CBAC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152784" y="1526647"/>
                <a:ext cx="4179887" cy="1685925"/>
              </a:xfrm>
              <a:custGeom>
                <a:avLst/>
                <a:gdLst>
                  <a:gd name="T0" fmla="*/ 2460 w 2633"/>
                  <a:gd name="T1" fmla="*/ 25 h 1062"/>
                  <a:gd name="T2" fmla="*/ 2570 w 2633"/>
                  <a:gd name="T3" fmla="*/ 267 h 1062"/>
                  <a:gd name="T4" fmla="*/ 2470 w 2633"/>
                  <a:gd name="T5" fmla="*/ 1 h 1062"/>
                  <a:gd name="T6" fmla="*/ 2534 w 2633"/>
                  <a:gd name="T7" fmla="*/ 183 h 1062"/>
                  <a:gd name="T8" fmla="*/ 2606 w 2633"/>
                  <a:gd name="T9" fmla="*/ 281 h 1062"/>
                  <a:gd name="T10" fmla="*/ 2493 w 2633"/>
                  <a:gd name="T11" fmla="*/ 547 h 1062"/>
                  <a:gd name="T12" fmla="*/ 2342 w 2633"/>
                  <a:gd name="T13" fmla="*/ 732 h 1062"/>
                  <a:gd name="T14" fmla="*/ 2396 w 2633"/>
                  <a:gd name="T15" fmla="*/ 648 h 1062"/>
                  <a:gd name="T16" fmla="*/ 2343 w 2633"/>
                  <a:gd name="T17" fmla="*/ 747 h 1062"/>
                  <a:gd name="T18" fmla="*/ 2633 w 2633"/>
                  <a:gd name="T19" fmla="*/ 346 h 1062"/>
                  <a:gd name="T20" fmla="*/ 2591 w 2633"/>
                  <a:gd name="T21" fmla="*/ 482 h 1062"/>
                  <a:gd name="T22" fmla="*/ 1966 w 2633"/>
                  <a:gd name="T23" fmla="*/ 930 h 1062"/>
                  <a:gd name="T24" fmla="*/ 2071 w 2633"/>
                  <a:gd name="T25" fmla="*/ 761 h 1062"/>
                  <a:gd name="T26" fmla="*/ 2088 w 2633"/>
                  <a:gd name="T27" fmla="*/ 759 h 1062"/>
                  <a:gd name="T28" fmla="*/ 2164 w 2633"/>
                  <a:gd name="T29" fmla="*/ 701 h 1062"/>
                  <a:gd name="T30" fmla="*/ 2281 w 2633"/>
                  <a:gd name="T31" fmla="*/ 681 h 1062"/>
                  <a:gd name="T32" fmla="*/ 2325 w 2633"/>
                  <a:gd name="T33" fmla="*/ 694 h 1062"/>
                  <a:gd name="T34" fmla="*/ 2390 w 2633"/>
                  <a:gd name="T35" fmla="*/ 616 h 1062"/>
                  <a:gd name="T36" fmla="*/ 2391 w 2633"/>
                  <a:gd name="T37" fmla="*/ 602 h 1062"/>
                  <a:gd name="T38" fmla="*/ 2340 w 2633"/>
                  <a:gd name="T39" fmla="*/ 583 h 1062"/>
                  <a:gd name="T40" fmla="*/ 2174 w 2633"/>
                  <a:gd name="T41" fmla="*/ 557 h 1062"/>
                  <a:gd name="T42" fmla="*/ 2321 w 2633"/>
                  <a:gd name="T43" fmla="*/ 535 h 1062"/>
                  <a:gd name="T44" fmla="*/ 2332 w 2633"/>
                  <a:gd name="T45" fmla="*/ 503 h 1062"/>
                  <a:gd name="T46" fmla="*/ 2216 w 2633"/>
                  <a:gd name="T47" fmla="*/ 444 h 1062"/>
                  <a:gd name="T48" fmla="*/ 2289 w 2633"/>
                  <a:gd name="T49" fmla="*/ 445 h 1062"/>
                  <a:gd name="T50" fmla="*/ 2298 w 2633"/>
                  <a:gd name="T51" fmla="*/ 405 h 1062"/>
                  <a:gd name="T52" fmla="*/ 2358 w 2633"/>
                  <a:gd name="T53" fmla="*/ 429 h 1062"/>
                  <a:gd name="T54" fmla="*/ 2403 w 2633"/>
                  <a:gd name="T55" fmla="*/ 447 h 1062"/>
                  <a:gd name="T56" fmla="*/ 2486 w 2633"/>
                  <a:gd name="T57" fmla="*/ 395 h 1062"/>
                  <a:gd name="T58" fmla="*/ 2545 w 2633"/>
                  <a:gd name="T59" fmla="*/ 330 h 1062"/>
                  <a:gd name="T60" fmla="*/ 2487 w 2633"/>
                  <a:gd name="T61" fmla="*/ 229 h 1062"/>
                  <a:gd name="T62" fmla="*/ 2449 w 2633"/>
                  <a:gd name="T63" fmla="*/ 286 h 1062"/>
                  <a:gd name="T64" fmla="*/ 2438 w 2633"/>
                  <a:gd name="T65" fmla="*/ 211 h 1062"/>
                  <a:gd name="T66" fmla="*/ 2255 w 2633"/>
                  <a:gd name="T67" fmla="*/ 223 h 1062"/>
                  <a:gd name="T68" fmla="*/ 2250 w 2633"/>
                  <a:gd name="T69" fmla="*/ 189 h 1062"/>
                  <a:gd name="T70" fmla="*/ 2350 w 2633"/>
                  <a:gd name="T71" fmla="*/ 173 h 1062"/>
                  <a:gd name="T72" fmla="*/ 2401 w 2633"/>
                  <a:gd name="T73" fmla="*/ 165 h 1062"/>
                  <a:gd name="T74" fmla="*/ 2449 w 2633"/>
                  <a:gd name="T75" fmla="*/ 142 h 1062"/>
                  <a:gd name="T76" fmla="*/ 2477 w 2633"/>
                  <a:gd name="T77" fmla="*/ 83 h 1062"/>
                  <a:gd name="T78" fmla="*/ 2430 w 2633"/>
                  <a:gd name="T79" fmla="*/ 5 h 1062"/>
                  <a:gd name="T80" fmla="*/ 1745 w 2633"/>
                  <a:gd name="T81" fmla="*/ 98 h 1062"/>
                  <a:gd name="T82" fmla="*/ 1580 w 2633"/>
                  <a:gd name="T83" fmla="*/ 69 h 1062"/>
                  <a:gd name="T84" fmla="*/ 949 w 2633"/>
                  <a:gd name="T85" fmla="*/ 91 h 1062"/>
                  <a:gd name="T86" fmla="*/ 763 w 2633"/>
                  <a:gd name="T87" fmla="*/ 179 h 1062"/>
                  <a:gd name="T88" fmla="*/ 661 w 2633"/>
                  <a:gd name="T89" fmla="*/ 266 h 1062"/>
                  <a:gd name="T90" fmla="*/ 573 w 2633"/>
                  <a:gd name="T91" fmla="*/ 271 h 1062"/>
                  <a:gd name="T92" fmla="*/ 463 w 2633"/>
                  <a:gd name="T93" fmla="*/ 309 h 1062"/>
                  <a:gd name="T94" fmla="*/ 414 w 2633"/>
                  <a:gd name="T95" fmla="*/ 364 h 1062"/>
                  <a:gd name="T96" fmla="*/ 336 w 2633"/>
                  <a:gd name="T97" fmla="*/ 414 h 1062"/>
                  <a:gd name="T98" fmla="*/ 275 w 2633"/>
                  <a:gd name="T99" fmla="*/ 456 h 1062"/>
                  <a:gd name="T100" fmla="*/ 162 w 2633"/>
                  <a:gd name="T101" fmla="*/ 481 h 1062"/>
                  <a:gd name="T102" fmla="*/ 91 w 2633"/>
                  <a:gd name="T103" fmla="*/ 542 h 1062"/>
                  <a:gd name="T104" fmla="*/ 23 w 2633"/>
                  <a:gd name="T105" fmla="*/ 595 h 1062"/>
                  <a:gd name="T106" fmla="*/ 378 w 2633"/>
                  <a:gd name="T107" fmla="*/ 682 h 1062"/>
                  <a:gd name="T108" fmla="*/ 561 w 2633"/>
                  <a:gd name="T109" fmla="*/ 623 h 1062"/>
                  <a:gd name="T110" fmla="*/ 982 w 2633"/>
                  <a:gd name="T111" fmla="*/ 630 h 1062"/>
                  <a:gd name="T112" fmla="*/ 1403 w 2633"/>
                  <a:gd name="T113" fmla="*/ 735 h 1062"/>
                  <a:gd name="T114" fmla="*/ 1827 w 2633"/>
                  <a:gd name="T115" fmla="*/ 1035 h 1062"/>
                  <a:gd name="T116" fmla="*/ 1923 w 2633"/>
                  <a:gd name="T117" fmla="*/ 1035 h 1062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16 w 10000"/>
                  <a:gd name="connsiteY631" fmla="*/ 5640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4 w 10000"/>
                  <a:gd name="connsiteY642" fmla="*/ 6511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4 w 10000"/>
                  <a:gd name="connsiteY642" fmla="*/ 6511 h 10000"/>
                  <a:gd name="connsiteX643" fmla="*/ 795 w 10000"/>
                  <a:gd name="connsiteY643" fmla="*/ 6484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</a:cxnLst>
                <a:rect l="l" t="t" r="r" b="b"/>
                <a:pathLst>
                  <a:path w="10000" h="10000">
                    <a:moveTo>
                      <a:pt x="9343" y="235"/>
                    </a:moveTo>
                    <a:lnTo>
                      <a:pt x="9396" y="217"/>
                    </a:lnTo>
                    <a:cubicBezTo>
                      <a:pt x="9391" y="148"/>
                      <a:pt x="9386" y="78"/>
                      <a:pt x="9381" y="9"/>
                    </a:cubicBezTo>
                    <a:cubicBezTo>
                      <a:pt x="9366" y="15"/>
                      <a:pt x="9350" y="22"/>
                      <a:pt x="9335" y="28"/>
                    </a:cubicBezTo>
                    <a:lnTo>
                      <a:pt x="9267" y="28"/>
                    </a:lnTo>
                    <a:cubicBezTo>
                      <a:pt x="9268" y="63"/>
                      <a:pt x="9270" y="97"/>
                      <a:pt x="9271" y="132"/>
                    </a:cubicBezTo>
                    <a:cubicBezTo>
                      <a:pt x="9279" y="135"/>
                      <a:pt x="9286" y="138"/>
                      <a:pt x="9294" y="141"/>
                    </a:cubicBezTo>
                    <a:cubicBezTo>
                      <a:pt x="9291" y="160"/>
                      <a:pt x="9289" y="179"/>
                      <a:pt x="9286" y="198"/>
                    </a:cubicBezTo>
                    <a:lnTo>
                      <a:pt x="9324" y="207"/>
                    </a:lnTo>
                    <a:cubicBezTo>
                      <a:pt x="9330" y="216"/>
                      <a:pt x="9337" y="226"/>
                      <a:pt x="9343" y="235"/>
                    </a:cubicBezTo>
                    <a:lnTo>
                      <a:pt x="9343" y="235"/>
                    </a:lnTo>
                    <a:lnTo>
                      <a:pt x="9343" y="235"/>
                    </a:lnTo>
                    <a:lnTo>
                      <a:pt x="9343" y="235"/>
                    </a:lnTo>
                    <a:close/>
                    <a:moveTo>
                      <a:pt x="9787" y="2524"/>
                    </a:moveTo>
                    <a:cubicBezTo>
                      <a:pt x="9788" y="2483"/>
                      <a:pt x="9790" y="2442"/>
                      <a:pt x="9791" y="2401"/>
                    </a:cubicBezTo>
                    <a:cubicBezTo>
                      <a:pt x="9783" y="2388"/>
                      <a:pt x="9776" y="2376"/>
                      <a:pt x="9768" y="2363"/>
                    </a:cubicBezTo>
                    <a:cubicBezTo>
                      <a:pt x="9764" y="2329"/>
                      <a:pt x="9761" y="2294"/>
                      <a:pt x="9757" y="2260"/>
                    </a:cubicBezTo>
                    <a:cubicBezTo>
                      <a:pt x="9746" y="2241"/>
                      <a:pt x="9734" y="2222"/>
                      <a:pt x="9723" y="2203"/>
                    </a:cubicBezTo>
                    <a:cubicBezTo>
                      <a:pt x="9717" y="2172"/>
                      <a:pt x="9710" y="2140"/>
                      <a:pt x="9704" y="2109"/>
                    </a:cubicBezTo>
                    <a:cubicBezTo>
                      <a:pt x="9693" y="2103"/>
                      <a:pt x="9681" y="2096"/>
                      <a:pt x="9670" y="2090"/>
                    </a:cubicBezTo>
                    <a:cubicBezTo>
                      <a:pt x="9665" y="2096"/>
                      <a:pt x="9659" y="2103"/>
                      <a:pt x="9654" y="2109"/>
                    </a:cubicBezTo>
                    <a:lnTo>
                      <a:pt x="9723" y="2298"/>
                    </a:lnTo>
                    <a:cubicBezTo>
                      <a:pt x="9727" y="2354"/>
                      <a:pt x="9730" y="2411"/>
                      <a:pt x="9734" y="2467"/>
                    </a:cubicBezTo>
                    <a:cubicBezTo>
                      <a:pt x="9743" y="2483"/>
                      <a:pt x="9752" y="2498"/>
                      <a:pt x="9761" y="2514"/>
                    </a:cubicBezTo>
                    <a:cubicBezTo>
                      <a:pt x="9770" y="2517"/>
                      <a:pt x="9778" y="2521"/>
                      <a:pt x="9787" y="2524"/>
                    </a:cubicBezTo>
                    <a:lnTo>
                      <a:pt x="9787" y="2524"/>
                    </a:lnTo>
                    <a:lnTo>
                      <a:pt x="9787" y="2524"/>
                    </a:lnTo>
                    <a:close/>
                    <a:moveTo>
                      <a:pt x="9897" y="2646"/>
                    </a:moveTo>
                    <a:cubicBezTo>
                      <a:pt x="9890" y="2599"/>
                      <a:pt x="9882" y="2552"/>
                      <a:pt x="9875" y="2505"/>
                    </a:cubicBezTo>
                    <a:cubicBezTo>
                      <a:pt x="9829" y="2304"/>
                      <a:pt x="9784" y="2103"/>
                      <a:pt x="9738" y="1902"/>
                    </a:cubicBezTo>
                    <a:lnTo>
                      <a:pt x="9597" y="1290"/>
                    </a:lnTo>
                    <a:cubicBezTo>
                      <a:pt x="9572" y="1158"/>
                      <a:pt x="9546" y="1027"/>
                      <a:pt x="9521" y="895"/>
                    </a:cubicBezTo>
                    <a:cubicBezTo>
                      <a:pt x="9507" y="782"/>
                      <a:pt x="9494" y="669"/>
                      <a:pt x="9480" y="556"/>
                    </a:cubicBezTo>
                    <a:lnTo>
                      <a:pt x="9453" y="358"/>
                    </a:lnTo>
                    <a:cubicBezTo>
                      <a:pt x="9439" y="239"/>
                      <a:pt x="9425" y="119"/>
                      <a:pt x="9411" y="0"/>
                    </a:cubicBezTo>
                    <a:lnTo>
                      <a:pt x="9381" y="9"/>
                    </a:lnTo>
                    <a:cubicBezTo>
                      <a:pt x="9390" y="37"/>
                      <a:pt x="9399" y="66"/>
                      <a:pt x="9408" y="94"/>
                    </a:cubicBezTo>
                    <a:cubicBezTo>
                      <a:pt x="9410" y="132"/>
                      <a:pt x="9413" y="169"/>
                      <a:pt x="9415" y="207"/>
                    </a:cubicBezTo>
                    <a:cubicBezTo>
                      <a:pt x="9409" y="254"/>
                      <a:pt x="9402" y="301"/>
                      <a:pt x="9396" y="348"/>
                    </a:cubicBezTo>
                    <a:cubicBezTo>
                      <a:pt x="9409" y="383"/>
                      <a:pt x="9421" y="417"/>
                      <a:pt x="9434" y="452"/>
                    </a:cubicBezTo>
                    <a:cubicBezTo>
                      <a:pt x="9440" y="471"/>
                      <a:pt x="9447" y="489"/>
                      <a:pt x="9453" y="508"/>
                    </a:cubicBezTo>
                    <a:lnTo>
                      <a:pt x="9483" y="763"/>
                    </a:lnTo>
                    <a:lnTo>
                      <a:pt x="9480" y="913"/>
                    </a:lnTo>
                    <a:cubicBezTo>
                      <a:pt x="9489" y="919"/>
                      <a:pt x="9497" y="926"/>
                      <a:pt x="9506" y="932"/>
                    </a:cubicBezTo>
                    <a:cubicBezTo>
                      <a:pt x="9517" y="992"/>
                      <a:pt x="9529" y="1051"/>
                      <a:pt x="9540" y="1111"/>
                    </a:cubicBezTo>
                    <a:cubicBezTo>
                      <a:pt x="9548" y="1142"/>
                      <a:pt x="9555" y="1174"/>
                      <a:pt x="9563" y="1205"/>
                    </a:cubicBezTo>
                    <a:cubicBezTo>
                      <a:pt x="9581" y="1334"/>
                      <a:pt x="9598" y="1462"/>
                      <a:pt x="9616" y="1591"/>
                    </a:cubicBezTo>
                    <a:cubicBezTo>
                      <a:pt x="9619" y="1635"/>
                      <a:pt x="9621" y="1679"/>
                      <a:pt x="9624" y="1723"/>
                    </a:cubicBezTo>
                    <a:cubicBezTo>
                      <a:pt x="9635" y="1710"/>
                      <a:pt x="9647" y="1698"/>
                      <a:pt x="9658" y="1685"/>
                    </a:cubicBezTo>
                    <a:cubicBezTo>
                      <a:pt x="9662" y="1710"/>
                      <a:pt x="9666" y="1736"/>
                      <a:pt x="9670" y="1761"/>
                    </a:cubicBezTo>
                    <a:cubicBezTo>
                      <a:pt x="9660" y="1777"/>
                      <a:pt x="9649" y="1792"/>
                      <a:pt x="9639" y="1808"/>
                    </a:cubicBezTo>
                    <a:cubicBezTo>
                      <a:pt x="9635" y="1833"/>
                      <a:pt x="9632" y="1858"/>
                      <a:pt x="9628" y="1883"/>
                    </a:cubicBezTo>
                    <a:cubicBezTo>
                      <a:pt x="9641" y="1892"/>
                      <a:pt x="9653" y="1902"/>
                      <a:pt x="9666" y="1911"/>
                    </a:cubicBezTo>
                    <a:cubicBezTo>
                      <a:pt x="9677" y="1905"/>
                      <a:pt x="9689" y="1899"/>
                      <a:pt x="9700" y="1893"/>
                    </a:cubicBezTo>
                    <a:cubicBezTo>
                      <a:pt x="9704" y="1918"/>
                      <a:pt x="9707" y="1943"/>
                      <a:pt x="9711" y="1968"/>
                    </a:cubicBezTo>
                    <a:cubicBezTo>
                      <a:pt x="9720" y="1974"/>
                      <a:pt x="9729" y="1981"/>
                      <a:pt x="9738" y="1987"/>
                    </a:cubicBezTo>
                    <a:lnTo>
                      <a:pt x="9852" y="2533"/>
                    </a:lnTo>
                    <a:cubicBezTo>
                      <a:pt x="9867" y="2571"/>
                      <a:pt x="9882" y="2608"/>
                      <a:pt x="9897" y="2646"/>
                    </a:cubicBezTo>
                    <a:lnTo>
                      <a:pt x="9897" y="2646"/>
                    </a:lnTo>
                    <a:lnTo>
                      <a:pt x="9897" y="2646"/>
                    </a:lnTo>
                    <a:close/>
                    <a:moveTo>
                      <a:pt x="8261" y="6959"/>
                    </a:moveTo>
                    <a:cubicBezTo>
                      <a:pt x="8281" y="6934"/>
                      <a:pt x="8301" y="6908"/>
                      <a:pt x="8321" y="6883"/>
                    </a:cubicBezTo>
                    <a:lnTo>
                      <a:pt x="8511" y="6742"/>
                    </a:lnTo>
                    <a:lnTo>
                      <a:pt x="8728" y="6695"/>
                    </a:lnTo>
                    <a:cubicBezTo>
                      <a:pt x="8696" y="6686"/>
                      <a:pt x="8665" y="6676"/>
                      <a:pt x="8633" y="6667"/>
                    </a:cubicBezTo>
                    <a:cubicBezTo>
                      <a:pt x="8606" y="6676"/>
                      <a:pt x="8580" y="6686"/>
                      <a:pt x="8553" y="6695"/>
                    </a:cubicBezTo>
                    <a:lnTo>
                      <a:pt x="8253" y="6911"/>
                    </a:lnTo>
                    <a:cubicBezTo>
                      <a:pt x="8256" y="6927"/>
                      <a:pt x="8258" y="6943"/>
                      <a:pt x="8261" y="6959"/>
                    </a:cubicBezTo>
                    <a:lnTo>
                      <a:pt x="8261" y="6959"/>
                    </a:lnTo>
                    <a:lnTo>
                      <a:pt x="8261" y="6959"/>
                    </a:lnTo>
                    <a:close/>
                    <a:moveTo>
                      <a:pt x="9442" y="5207"/>
                    </a:moveTo>
                    <a:cubicBezTo>
                      <a:pt x="9451" y="5188"/>
                      <a:pt x="9459" y="5170"/>
                      <a:pt x="9468" y="5151"/>
                    </a:cubicBezTo>
                    <a:cubicBezTo>
                      <a:pt x="9485" y="5116"/>
                      <a:pt x="9501" y="5082"/>
                      <a:pt x="9518" y="5047"/>
                    </a:cubicBezTo>
                    <a:lnTo>
                      <a:pt x="9635" y="4868"/>
                    </a:lnTo>
                    <a:cubicBezTo>
                      <a:pt x="9654" y="4834"/>
                      <a:pt x="9673" y="4799"/>
                      <a:pt x="9692" y="4765"/>
                    </a:cubicBezTo>
                    <a:cubicBezTo>
                      <a:pt x="9652" y="4803"/>
                      <a:pt x="9611" y="4840"/>
                      <a:pt x="9571" y="4878"/>
                    </a:cubicBezTo>
                    <a:cubicBezTo>
                      <a:pt x="9551" y="4916"/>
                      <a:pt x="9530" y="4953"/>
                      <a:pt x="9510" y="4991"/>
                    </a:cubicBezTo>
                    <a:cubicBezTo>
                      <a:pt x="9505" y="5000"/>
                      <a:pt x="9500" y="5010"/>
                      <a:pt x="9495" y="5019"/>
                    </a:cubicBezTo>
                    <a:cubicBezTo>
                      <a:pt x="9484" y="5025"/>
                      <a:pt x="9472" y="5032"/>
                      <a:pt x="9461" y="5038"/>
                    </a:cubicBezTo>
                    <a:cubicBezTo>
                      <a:pt x="9463" y="5066"/>
                      <a:pt x="9466" y="5094"/>
                      <a:pt x="9468" y="5122"/>
                    </a:cubicBezTo>
                    <a:cubicBezTo>
                      <a:pt x="9459" y="5150"/>
                      <a:pt x="9451" y="5179"/>
                      <a:pt x="9442" y="5207"/>
                    </a:cubicBezTo>
                    <a:lnTo>
                      <a:pt x="9442" y="5207"/>
                    </a:lnTo>
                    <a:lnTo>
                      <a:pt x="9442" y="5207"/>
                    </a:lnTo>
                    <a:close/>
                    <a:moveTo>
                      <a:pt x="8895" y="6893"/>
                    </a:moveTo>
                    <a:cubicBezTo>
                      <a:pt x="8896" y="6871"/>
                      <a:pt x="8898" y="6849"/>
                      <a:pt x="8899" y="6827"/>
                    </a:cubicBezTo>
                    <a:cubicBezTo>
                      <a:pt x="8877" y="6799"/>
                      <a:pt x="8856" y="6770"/>
                      <a:pt x="8834" y="6742"/>
                    </a:cubicBezTo>
                    <a:cubicBezTo>
                      <a:pt x="8805" y="6726"/>
                      <a:pt x="8776" y="6711"/>
                      <a:pt x="8747" y="6695"/>
                    </a:cubicBezTo>
                    <a:lnTo>
                      <a:pt x="8819" y="6761"/>
                    </a:lnTo>
                    <a:cubicBezTo>
                      <a:pt x="8838" y="6780"/>
                      <a:pt x="8857" y="6798"/>
                      <a:pt x="8876" y="6817"/>
                    </a:cubicBezTo>
                    <a:cubicBezTo>
                      <a:pt x="8882" y="6842"/>
                      <a:pt x="8889" y="6868"/>
                      <a:pt x="8895" y="6893"/>
                    </a:cubicBezTo>
                    <a:lnTo>
                      <a:pt x="8895" y="6893"/>
                    </a:lnTo>
                    <a:lnTo>
                      <a:pt x="8895" y="6893"/>
                    </a:lnTo>
                    <a:close/>
                    <a:moveTo>
                      <a:pt x="8899" y="7034"/>
                    </a:moveTo>
                    <a:cubicBezTo>
                      <a:pt x="8912" y="6943"/>
                      <a:pt x="8924" y="6852"/>
                      <a:pt x="8937" y="6761"/>
                    </a:cubicBezTo>
                    <a:lnTo>
                      <a:pt x="9054" y="6271"/>
                    </a:lnTo>
                    <a:cubicBezTo>
                      <a:pt x="9069" y="6215"/>
                      <a:pt x="9085" y="6158"/>
                      <a:pt x="9100" y="6102"/>
                    </a:cubicBezTo>
                    <a:cubicBezTo>
                      <a:pt x="9165" y="5920"/>
                      <a:pt x="9229" y="5738"/>
                      <a:pt x="9294" y="5556"/>
                    </a:cubicBezTo>
                    <a:cubicBezTo>
                      <a:pt x="9331" y="5459"/>
                      <a:pt x="9367" y="5361"/>
                      <a:pt x="9404" y="5264"/>
                    </a:cubicBezTo>
                    <a:cubicBezTo>
                      <a:pt x="9401" y="5248"/>
                      <a:pt x="9399" y="5233"/>
                      <a:pt x="9396" y="5217"/>
                    </a:cubicBezTo>
                    <a:lnTo>
                      <a:pt x="9370" y="5217"/>
                    </a:lnTo>
                    <a:cubicBezTo>
                      <a:pt x="9345" y="5292"/>
                      <a:pt x="9319" y="5368"/>
                      <a:pt x="9294" y="5443"/>
                    </a:cubicBezTo>
                    <a:cubicBezTo>
                      <a:pt x="9267" y="5540"/>
                      <a:pt x="9241" y="5637"/>
                      <a:pt x="9214" y="5734"/>
                    </a:cubicBezTo>
                    <a:cubicBezTo>
                      <a:pt x="9158" y="5901"/>
                      <a:pt x="9103" y="6067"/>
                      <a:pt x="9047" y="6234"/>
                    </a:cubicBezTo>
                    <a:cubicBezTo>
                      <a:pt x="9025" y="6290"/>
                      <a:pt x="9004" y="6347"/>
                      <a:pt x="8982" y="6403"/>
                    </a:cubicBezTo>
                    <a:cubicBezTo>
                      <a:pt x="8985" y="6425"/>
                      <a:pt x="8987" y="6447"/>
                      <a:pt x="8990" y="6469"/>
                    </a:cubicBezTo>
                    <a:cubicBezTo>
                      <a:pt x="8958" y="6629"/>
                      <a:pt x="8927" y="6789"/>
                      <a:pt x="8895" y="6949"/>
                    </a:cubicBezTo>
                    <a:lnTo>
                      <a:pt x="8864" y="6921"/>
                    </a:lnTo>
                    <a:cubicBezTo>
                      <a:pt x="8876" y="6959"/>
                      <a:pt x="8887" y="6996"/>
                      <a:pt x="8899" y="7034"/>
                    </a:cubicBezTo>
                    <a:lnTo>
                      <a:pt x="8899" y="7034"/>
                    </a:lnTo>
                    <a:lnTo>
                      <a:pt x="8899" y="7034"/>
                    </a:lnTo>
                    <a:close/>
                    <a:moveTo>
                      <a:pt x="9719" y="4736"/>
                    </a:moveTo>
                    <a:cubicBezTo>
                      <a:pt x="9734" y="4720"/>
                      <a:pt x="9750" y="4705"/>
                      <a:pt x="9765" y="4689"/>
                    </a:cubicBezTo>
                    <a:cubicBezTo>
                      <a:pt x="9798" y="4645"/>
                      <a:pt x="9830" y="4601"/>
                      <a:pt x="9863" y="4557"/>
                    </a:cubicBezTo>
                    <a:cubicBezTo>
                      <a:pt x="9886" y="4545"/>
                      <a:pt x="9909" y="4532"/>
                      <a:pt x="9932" y="4520"/>
                    </a:cubicBezTo>
                    <a:cubicBezTo>
                      <a:pt x="9941" y="4526"/>
                      <a:pt x="9949" y="4533"/>
                      <a:pt x="9958" y="4539"/>
                    </a:cubicBezTo>
                    <a:cubicBezTo>
                      <a:pt x="9961" y="4561"/>
                      <a:pt x="9963" y="4583"/>
                      <a:pt x="9966" y="4605"/>
                    </a:cubicBezTo>
                    <a:cubicBezTo>
                      <a:pt x="9972" y="4435"/>
                      <a:pt x="9979" y="4266"/>
                      <a:pt x="9985" y="4096"/>
                    </a:cubicBezTo>
                    <a:cubicBezTo>
                      <a:pt x="9990" y="4033"/>
                      <a:pt x="9995" y="3971"/>
                      <a:pt x="10000" y="3908"/>
                    </a:cubicBezTo>
                    <a:cubicBezTo>
                      <a:pt x="9996" y="3867"/>
                      <a:pt x="9993" y="3826"/>
                      <a:pt x="9989" y="3785"/>
                    </a:cubicBezTo>
                    <a:cubicBezTo>
                      <a:pt x="9993" y="3609"/>
                      <a:pt x="9996" y="3434"/>
                      <a:pt x="10000" y="3258"/>
                    </a:cubicBezTo>
                    <a:lnTo>
                      <a:pt x="9943" y="2778"/>
                    </a:lnTo>
                    <a:cubicBezTo>
                      <a:pt x="9930" y="2734"/>
                      <a:pt x="9918" y="2690"/>
                      <a:pt x="9905" y="2646"/>
                    </a:cubicBezTo>
                    <a:cubicBezTo>
                      <a:pt x="9909" y="2702"/>
                      <a:pt x="9912" y="2759"/>
                      <a:pt x="9916" y="2815"/>
                    </a:cubicBezTo>
                    <a:cubicBezTo>
                      <a:pt x="9929" y="2869"/>
                      <a:pt x="9941" y="2922"/>
                      <a:pt x="9954" y="2976"/>
                    </a:cubicBezTo>
                    <a:cubicBezTo>
                      <a:pt x="9960" y="3054"/>
                      <a:pt x="9967" y="3133"/>
                      <a:pt x="9973" y="3211"/>
                    </a:cubicBezTo>
                    <a:cubicBezTo>
                      <a:pt x="9976" y="3246"/>
                      <a:pt x="9978" y="3280"/>
                      <a:pt x="9981" y="3315"/>
                    </a:cubicBezTo>
                    <a:cubicBezTo>
                      <a:pt x="9977" y="3349"/>
                      <a:pt x="9974" y="3384"/>
                      <a:pt x="9970" y="3418"/>
                    </a:cubicBezTo>
                    <a:lnTo>
                      <a:pt x="9985" y="3898"/>
                    </a:lnTo>
                    <a:lnTo>
                      <a:pt x="9958" y="4162"/>
                    </a:lnTo>
                    <a:cubicBezTo>
                      <a:pt x="9959" y="4231"/>
                      <a:pt x="9961" y="4300"/>
                      <a:pt x="9962" y="4369"/>
                    </a:cubicBezTo>
                    <a:cubicBezTo>
                      <a:pt x="9934" y="4385"/>
                      <a:pt x="9906" y="4400"/>
                      <a:pt x="9878" y="4416"/>
                    </a:cubicBezTo>
                    <a:cubicBezTo>
                      <a:pt x="9865" y="4457"/>
                      <a:pt x="9853" y="4498"/>
                      <a:pt x="9840" y="4539"/>
                    </a:cubicBezTo>
                    <a:cubicBezTo>
                      <a:pt x="9819" y="4561"/>
                      <a:pt x="9797" y="4583"/>
                      <a:pt x="9776" y="4605"/>
                    </a:cubicBezTo>
                    <a:lnTo>
                      <a:pt x="9746" y="4689"/>
                    </a:lnTo>
                    <a:cubicBezTo>
                      <a:pt x="9737" y="4705"/>
                      <a:pt x="9728" y="4720"/>
                      <a:pt x="9719" y="4736"/>
                    </a:cubicBezTo>
                    <a:lnTo>
                      <a:pt x="9719" y="4736"/>
                    </a:lnTo>
                    <a:lnTo>
                      <a:pt x="9719" y="4736"/>
                    </a:lnTo>
                    <a:close/>
                    <a:moveTo>
                      <a:pt x="7338" y="9915"/>
                    </a:moveTo>
                    <a:lnTo>
                      <a:pt x="7341" y="9783"/>
                    </a:lnTo>
                    <a:cubicBezTo>
                      <a:pt x="7351" y="9717"/>
                      <a:pt x="7362" y="9652"/>
                      <a:pt x="7372" y="9586"/>
                    </a:cubicBezTo>
                    <a:cubicBezTo>
                      <a:pt x="7378" y="9520"/>
                      <a:pt x="7385" y="9454"/>
                      <a:pt x="7391" y="9388"/>
                    </a:cubicBezTo>
                    <a:cubicBezTo>
                      <a:pt x="7399" y="9316"/>
                      <a:pt x="7406" y="9243"/>
                      <a:pt x="7414" y="9171"/>
                    </a:cubicBezTo>
                    <a:cubicBezTo>
                      <a:pt x="7416" y="9133"/>
                      <a:pt x="7419" y="9096"/>
                      <a:pt x="7421" y="9058"/>
                    </a:cubicBezTo>
                    <a:cubicBezTo>
                      <a:pt x="7436" y="8958"/>
                      <a:pt x="7452" y="8857"/>
                      <a:pt x="7467" y="8757"/>
                    </a:cubicBezTo>
                    <a:cubicBezTo>
                      <a:pt x="7483" y="8675"/>
                      <a:pt x="7500" y="8594"/>
                      <a:pt x="7516" y="8512"/>
                    </a:cubicBezTo>
                    <a:cubicBezTo>
                      <a:pt x="7529" y="8468"/>
                      <a:pt x="7541" y="8424"/>
                      <a:pt x="7554" y="8380"/>
                    </a:cubicBezTo>
                    <a:cubicBezTo>
                      <a:pt x="7565" y="8349"/>
                      <a:pt x="7577" y="8317"/>
                      <a:pt x="7588" y="8286"/>
                    </a:cubicBezTo>
                    <a:cubicBezTo>
                      <a:pt x="7607" y="8230"/>
                      <a:pt x="7626" y="8173"/>
                      <a:pt x="7645" y="8117"/>
                    </a:cubicBezTo>
                    <a:cubicBezTo>
                      <a:pt x="7662" y="8070"/>
                      <a:pt x="7678" y="8023"/>
                      <a:pt x="7695" y="7976"/>
                    </a:cubicBezTo>
                    <a:cubicBezTo>
                      <a:pt x="7719" y="7922"/>
                      <a:pt x="7743" y="7869"/>
                      <a:pt x="7767" y="7815"/>
                    </a:cubicBezTo>
                    <a:lnTo>
                      <a:pt x="7957" y="7448"/>
                    </a:lnTo>
                    <a:lnTo>
                      <a:pt x="7945" y="7298"/>
                    </a:lnTo>
                    <a:cubicBezTo>
                      <a:pt x="7935" y="7288"/>
                      <a:pt x="7925" y="7279"/>
                      <a:pt x="7915" y="7269"/>
                    </a:cubicBezTo>
                    <a:lnTo>
                      <a:pt x="7885" y="7260"/>
                    </a:lnTo>
                    <a:cubicBezTo>
                      <a:pt x="7882" y="7247"/>
                      <a:pt x="7880" y="7235"/>
                      <a:pt x="7877" y="7222"/>
                    </a:cubicBezTo>
                    <a:cubicBezTo>
                      <a:pt x="7873" y="7203"/>
                      <a:pt x="7870" y="7185"/>
                      <a:pt x="7866" y="7166"/>
                    </a:cubicBezTo>
                    <a:cubicBezTo>
                      <a:pt x="7867" y="7150"/>
                      <a:pt x="7868" y="7135"/>
                      <a:pt x="7869" y="7119"/>
                    </a:cubicBezTo>
                    <a:lnTo>
                      <a:pt x="7923" y="7128"/>
                    </a:lnTo>
                    <a:cubicBezTo>
                      <a:pt x="7929" y="7106"/>
                      <a:pt x="7936" y="7084"/>
                      <a:pt x="7942" y="7062"/>
                    </a:cubicBezTo>
                    <a:cubicBezTo>
                      <a:pt x="7939" y="7040"/>
                      <a:pt x="7937" y="7018"/>
                      <a:pt x="7934" y="6996"/>
                    </a:cubicBezTo>
                    <a:cubicBezTo>
                      <a:pt x="7926" y="6965"/>
                      <a:pt x="7919" y="6933"/>
                      <a:pt x="7911" y="6902"/>
                    </a:cubicBezTo>
                    <a:cubicBezTo>
                      <a:pt x="7901" y="6883"/>
                      <a:pt x="7891" y="6865"/>
                      <a:pt x="7881" y="6846"/>
                    </a:cubicBezTo>
                    <a:cubicBezTo>
                      <a:pt x="7877" y="6821"/>
                      <a:pt x="7873" y="6795"/>
                      <a:pt x="7869" y="6770"/>
                    </a:cubicBezTo>
                    <a:cubicBezTo>
                      <a:pt x="7881" y="6773"/>
                      <a:pt x="7892" y="6777"/>
                      <a:pt x="7904" y="6780"/>
                    </a:cubicBezTo>
                    <a:cubicBezTo>
                      <a:pt x="7910" y="6796"/>
                      <a:pt x="7917" y="6811"/>
                      <a:pt x="7923" y="6827"/>
                    </a:cubicBezTo>
                    <a:cubicBezTo>
                      <a:pt x="7937" y="6890"/>
                      <a:pt x="7950" y="6952"/>
                      <a:pt x="7964" y="7015"/>
                    </a:cubicBezTo>
                    <a:cubicBezTo>
                      <a:pt x="7959" y="7050"/>
                      <a:pt x="7954" y="7084"/>
                      <a:pt x="7949" y="7119"/>
                    </a:cubicBezTo>
                    <a:cubicBezTo>
                      <a:pt x="7943" y="7128"/>
                      <a:pt x="7936" y="7138"/>
                      <a:pt x="7930" y="7147"/>
                    </a:cubicBezTo>
                    <a:cubicBezTo>
                      <a:pt x="7921" y="7166"/>
                      <a:pt x="7913" y="7184"/>
                      <a:pt x="7904" y="7203"/>
                    </a:cubicBezTo>
                    <a:lnTo>
                      <a:pt x="7934" y="7194"/>
                    </a:lnTo>
                    <a:cubicBezTo>
                      <a:pt x="7948" y="7225"/>
                      <a:pt x="7962" y="7257"/>
                      <a:pt x="7976" y="7288"/>
                    </a:cubicBezTo>
                    <a:cubicBezTo>
                      <a:pt x="7991" y="7304"/>
                      <a:pt x="8006" y="7319"/>
                      <a:pt x="8021" y="7335"/>
                    </a:cubicBezTo>
                    <a:lnTo>
                      <a:pt x="8090" y="7185"/>
                    </a:lnTo>
                    <a:cubicBezTo>
                      <a:pt x="8104" y="7128"/>
                      <a:pt x="8117" y="7072"/>
                      <a:pt x="8131" y="7015"/>
                    </a:cubicBezTo>
                    <a:cubicBezTo>
                      <a:pt x="8153" y="6977"/>
                      <a:pt x="8174" y="6940"/>
                      <a:pt x="8196" y="6902"/>
                    </a:cubicBezTo>
                    <a:cubicBezTo>
                      <a:pt x="8207" y="6871"/>
                      <a:pt x="8219" y="6839"/>
                      <a:pt x="8230" y="6808"/>
                    </a:cubicBezTo>
                    <a:cubicBezTo>
                      <a:pt x="8231" y="6780"/>
                      <a:pt x="8233" y="6751"/>
                      <a:pt x="8234" y="6723"/>
                    </a:cubicBezTo>
                    <a:cubicBezTo>
                      <a:pt x="8228" y="6707"/>
                      <a:pt x="8221" y="6692"/>
                      <a:pt x="8215" y="6676"/>
                    </a:cubicBezTo>
                    <a:cubicBezTo>
                      <a:pt x="8207" y="6629"/>
                      <a:pt x="8200" y="6582"/>
                      <a:pt x="8192" y="6535"/>
                    </a:cubicBezTo>
                    <a:lnTo>
                      <a:pt x="8219" y="6601"/>
                    </a:lnTo>
                    <a:cubicBezTo>
                      <a:pt x="8225" y="6629"/>
                      <a:pt x="8232" y="6657"/>
                      <a:pt x="8238" y="6685"/>
                    </a:cubicBezTo>
                    <a:cubicBezTo>
                      <a:pt x="8244" y="6695"/>
                      <a:pt x="8251" y="6704"/>
                      <a:pt x="8257" y="6714"/>
                    </a:cubicBezTo>
                    <a:cubicBezTo>
                      <a:pt x="8253" y="6733"/>
                      <a:pt x="8249" y="6751"/>
                      <a:pt x="8245" y="6770"/>
                    </a:cubicBezTo>
                    <a:lnTo>
                      <a:pt x="8242" y="6827"/>
                    </a:lnTo>
                    <a:cubicBezTo>
                      <a:pt x="8262" y="6824"/>
                      <a:pt x="8282" y="6820"/>
                      <a:pt x="8302" y="6817"/>
                    </a:cubicBezTo>
                    <a:lnTo>
                      <a:pt x="8431" y="6648"/>
                    </a:lnTo>
                    <a:lnTo>
                      <a:pt x="8564" y="6591"/>
                    </a:lnTo>
                    <a:lnTo>
                      <a:pt x="8694" y="6620"/>
                    </a:lnTo>
                    <a:cubicBezTo>
                      <a:pt x="8693" y="6579"/>
                      <a:pt x="8691" y="6538"/>
                      <a:pt x="8690" y="6497"/>
                    </a:cubicBezTo>
                    <a:cubicBezTo>
                      <a:pt x="8681" y="6485"/>
                      <a:pt x="8672" y="6472"/>
                      <a:pt x="8663" y="6460"/>
                    </a:cubicBezTo>
                    <a:cubicBezTo>
                      <a:pt x="8652" y="6476"/>
                      <a:pt x="8640" y="6491"/>
                      <a:pt x="8629" y="6507"/>
                    </a:cubicBezTo>
                    <a:cubicBezTo>
                      <a:pt x="8640" y="6475"/>
                      <a:pt x="8652" y="6444"/>
                      <a:pt x="8663" y="6412"/>
                    </a:cubicBezTo>
                    <a:lnTo>
                      <a:pt x="8694" y="6403"/>
                    </a:lnTo>
                    <a:cubicBezTo>
                      <a:pt x="8712" y="6431"/>
                      <a:pt x="8729" y="6460"/>
                      <a:pt x="8747" y="6488"/>
                    </a:cubicBezTo>
                    <a:cubicBezTo>
                      <a:pt x="8738" y="6516"/>
                      <a:pt x="8729" y="6545"/>
                      <a:pt x="8720" y="6573"/>
                    </a:cubicBezTo>
                    <a:lnTo>
                      <a:pt x="8773" y="6620"/>
                    </a:lnTo>
                    <a:cubicBezTo>
                      <a:pt x="8779" y="6617"/>
                      <a:pt x="8786" y="6613"/>
                      <a:pt x="8792" y="6610"/>
                    </a:cubicBezTo>
                    <a:lnTo>
                      <a:pt x="8777" y="6535"/>
                    </a:lnTo>
                    <a:cubicBezTo>
                      <a:pt x="8780" y="6500"/>
                      <a:pt x="8782" y="6466"/>
                      <a:pt x="8785" y="6431"/>
                    </a:cubicBezTo>
                    <a:cubicBezTo>
                      <a:pt x="8782" y="6406"/>
                      <a:pt x="8780" y="6381"/>
                      <a:pt x="8777" y="6356"/>
                    </a:cubicBezTo>
                    <a:lnTo>
                      <a:pt x="8777" y="6281"/>
                    </a:lnTo>
                    <a:cubicBezTo>
                      <a:pt x="8783" y="6297"/>
                      <a:pt x="8790" y="6312"/>
                      <a:pt x="8796" y="6328"/>
                    </a:cubicBezTo>
                    <a:lnTo>
                      <a:pt x="8811" y="6403"/>
                    </a:lnTo>
                    <a:cubicBezTo>
                      <a:pt x="8817" y="6447"/>
                      <a:pt x="8824" y="6491"/>
                      <a:pt x="8830" y="6535"/>
                    </a:cubicBezTo>
                    <a:cubicBezTo>
                      <a:pt x="8836" y="6548"/>
                      <a:pt x="8843" y="6560"/>
                      <a:pt x="8849" y="6573"/>
                    </a:cubicBezTo>
                    <a:cubicBezTo>
                      <a:pt x="8864" y="6567"/>
                      <a:pt x="8880" y="6560"/>
                      <a:pt x="8895" y="6554"/>
                    </a:cubicBezTo>
                    <a:cubicBezTo>
                      <a:pt x="8901" y="6532"/>
                      <a:pt x="8908" y="6510"/>
                      <a:pt x="8914" y="6488"/>
                    </a:cubicBezTo>
                    <a:cubicBezTo>
                      <a:pt x="8918" y="6438"/>
                      <a:pt x="8921" y="6387"/>
                      <a:pt x="8925" y="6337"/>
                    </a:cubicBezTo>
                    <a:cubicBezTo>
                      <a:pt x="8935" y="6312"/>
                      <a:pt x="8946" y="6287"/>
                      <a:pt x="8956" y="6262"/>
                    </a:cubicBezTo>
                    <a:cubicBezTo>
                      <a:pt x="8974" y="6199"/>
                      <a:pt x="8991" y="6136"/>
                      <a:pt x="9009" y="6073"/>
                    </a:cubicBezTo>
                    <a:cubicBezTo>
                      <a:pt x="9010" y="6032"/>
                      <a:pt x="9012" y="5992"/>
                      <a:pt x="9013" y="5951"/>
                    </a:cubicBezTo>
                    <a:cubicBezTo>
                      <a:pt x="9023" y="5979"/>
                      <a:pt x="9033" y="6008"/>
                      <a:pt x="9043" y="6036"/>
                    </a:cubicBezTo>
                    <a:lnTo>
                      <a:pt x="9058" y="5979"/>
                    </a:lnTo>
                    <a:lnTo>
                      <a:pt x="9092" y="5951"/>
                    </a:lnTo>
                    <a:cubicBezTo>
                      <a:pt x="9101" y="5923"/>
                      <a:pt x="9110" y="5894"/>
                      <a:pt x="9119" y="5866"/>
                    </a:cubicBezTo>
                    <a:lnTo>
                      <a:pt x="9077" y="5800"/>
                    </a:lnTo>
                    <a:cubicBezTo>
                      <a:pt x="9082" y="5784"/>
                      <a:pt x="9087" y="5769"/>
                      <a:pt x="9092" y="5753"/>
                    </a:cubicBezTo>
                    <a:cubicBezTo>
                      <a:pt x="9102" y="5763"/>
                      <a:pt x="9113" y="5772"/>
                      <a:pt x="9123" y="5782"/>
                    </a:cubicBezTo>
                    <a:cubicBezTo>
                      <a:pt x="9132" y="5760"/>
                      <a:pt x="9140" y="5738"/>
                      <a:pt x="9149" y="5716"/>
                    </a:cubicBezTo>
                    <a:lnTo>
                      <a:pt x="9149" y="5640"/>
                    </a:lnTo>
                    <a:cubicBezTo>
                      <a:pt x="9141" y="5615"/>
                      <a:pt x="9134" y="5590"/>
                      <a:pt x="9126" y="5565"/>
                    </a:cubicBezTo>
                    <a:lnTo>
                      <a:pt x="9111" y="5499"/>
                    </a:lnTo>
                    <a:cubicBezTo>
                      <a:pt x="9122" y="5505"/>
                      <a:pt x="9134" y="5512"/>
                      <a:pt x="9145" y="5518"/>
                    </a:cubicBezTo>
                    <a:cubicBezTo>
                      <a:pt x="9130" y="5490"/>
                      <a:pt x="9115" y="5461"/>
                      <a:pt x="9100" y="5433"/>
                    </a:cubicBezTo>
                    <a:lnTo>
                      <a:pt x="9054" y="5405"/>
                    </a:lnTo>
                    <a:cubicBezTo>
                      <a:pt x="9055" y="5443"/>
                      <a:pt x="9057" y="5480"/>
                      <a:pt x="9058" y="5518"/>
                    </a:cubicBezTo>
                    <a:cubicBezTo>
                      <a:pt x="9068" y="5537"/>
                      <a:pt x="9078" y="5555"/>
                      <a:pt x="9088" y="5574"/>
                    </a:cubicBezTo>
                    <a:cubicBezTo>
                      <a:pt x="9086" y="5606"/>
                      <a:pt x="9083" y="5637"/>
                      <a:pt x="9081" y="5669"/>
                    </a:cubicBezTo>
                    <a:cubicBezTo>
                      <a:pt x="9066" y="5650"/>
                      <a:pt x="9050" y="5631"/>
                      <a:pt x="9035" y="5612"/>
                    </a:cubicBezTo>
                    <a:cubicBezTo>
                      <a:pt x="9029" y="5653"/>
                      <a:pt x="9022" y="5693"/>
                      <a:pt x="9016" y="5734"/>
                    </a:cubicBezTo>
                    <a:cubicBezTo>
                      <a:pt x="9009" y="5728"/>
                      <a:pt x="9001" y="5722"/>
                      <a:pt x="8994" y="5716"/>
                    </a:cubicBezTo>
                    <a:cubicBezTo>
                      <a:pt x="8989" y="5728"/>
                      <a:pt x="8983" y="5741"/>
                      <a:pt x="8978" y="5753"/>
                    </a:cubicBezTo>
                    <a:cubicBezTo>
                      <a:pt x="8972" y="5766"/>
                      <a:pt x="8965" y="5778"/>
                      <a:pt x="8959" y="5791"/>
                    </a:cubicBezTo>
                    <a:cubicBezTo>
                      <a:pt x="8955" y="5778"/>
                      <a:pt x="8952" y="5766"/>
                      <a:pt x="8948" y="5753"/>
                    </a:cubicBezTo>
                    <a:cubicBezTo>
                      <a:pt x="8952" y="5728"/>
                      <a:pt x="8955" y="5703"/>
                      <a:pt x="8959" y="5678"/>
                    </a:cubicBezTo>
                    <a:cubicBezTo>
                      <a:pt x="8965" y="5650"/>
                      <a:pt x="8972" y="5621"/>
                      <a:pt x="8978" y="5593"/>
                    </a:cubicBezTo>
                    <a:cubicBezTo>
                      <a:pt x="8976" y="5530"/>
                      <a:pt x="8973" y="5468"/>
                      <a:pt x="8971" y="5405"/>
                    </a:cubicBezTo>
                    <a:lnTo>
                      <a:pt x="8944" y="5330"/>
                    </a:lnTo>
                    <a:cubicBezTo>
                      <a:pt x="8934" y="5317"/>
                      <a:pt x="8924" y="5305"/>
                      <a:pt x="8914" y="5292"/>
                    </a:cubicBezTo>
                    <a:lnTo>
                      <a:pt x="8887" y="5490"/>
                    </a:lnTo>
                    <a:cubicBezTo>
                      <a:pt x="8893" y="5528"/>
                      <a:pt x="8900" y="5565"/>
                      <a:pt x="8906" y="5603"/>
                    </a:cubicBezTo>
                    <a:cubicBezTo>
                      <a:pt x="8893" y="5581"/>
                      <a:pt x="8881" y="5559"/>
                      <a:pt x="8868" y="5537"/>
                    </a:cubicBezTo>
                    <a:lnTo>
                      <a:pt x="8800" y="5584"/>
                    </a:lnTo>
                    <a:cubicBezTo>
                      <a:pt x="8801" y="5625"/>
                      <a:pt x="8803" y="5665"/>
                      <a:pt x="8804" y="5706"/>
                    </a:cubicBezTo>
                    <a:lnTo>
                      <a:pt x="8777" y="5631"/>
                    </a:lnTo>
                    <a:cubicBezTo>
                      <a:pt x="8767" y="5625"/>
                      <a:pt x="8757" y="5618"/>
                      <a:pt x="8747" y="5612"/>
                    </a:cubicBezTo>
                    <a:lnTo>
                      <a:pt x="8618" y="5904"/>
                    </a:lnTo>
                    <a:lnTo>
                      <a:pt x="8481" y="5847"/>
                    </a:lnTo>
                    <a:cubicBezTo>
                      <a:pt x="8458" y="5828"/>
                      <a:pt x="8435" y="5810"/>
                      <a:pt x="8412" y="5791"/>
                    </a:cubicBezTo>
                    <a:cubicBezTo>
                      <a:pt x="8394" y="5756"/>
                      <a:pt x="8377" y="5722"/>
                      <a:pt x="8359" y="5687"/>
                    </a:cubicBezTo>
                    <a:cubicBezTo>
                      <a:pt x="8330" y="5577"/>
                      <a:pt x="8301" y="5468"/>
                      <a:pt x="8272" y="5358"/>
                    </a:cubicBezTo>
                    <a:cubicBezTo>
                      <a:pt x="8267" y="5320"/>
                      <a:pt x="8262" y="5283"/>
                      <a:pt x="8257" y="5245"/>
                    </a:cubicBezTo>
                    <a:lnTo>
                      <a:pt x="8230" y="5179"/>
                    </a:lnTo>
                    <a:lnTo>
                      <a:pt x="8268" y="5217"/>
                    </a:lnTo>
                    <a:cubicBezTo>
                      <a:pt x="8279" y="5264"/>
                      <a:pt x="8291" y="5311"/>
                      <a:pt x="8302" y="5358"/>
                    </a:cubicBezTo>
                    <a:cubicBezTo>
                      <a:pt x="8313" y="5389"/>
                      <a:pt x="8325" y="5421"/>
                      <a:pt x="8336" y="5452"/>
                    </a:cubicBezTo>
                    <a:cubicBezTo>
                      <a:pt x="8350" y="5465"/>
                      <a:pt x="8364" y="5477"/>
                      <a:pt x="8378" y="5490"/>
                    </a:cubicBezTo>
                    <a:cubicBezTo>
                      <a:pt x="8391" y="5518"/>
                      <a:pt x="8403" y="5546"/>
                      <a:pt x="8416" y="5574"/>
                    </a:cubicBezTo>
                    <a:cubicBezTo>
                      <a:pt x="8434" y="5602"/>
                      <a:pt x="8451" y="5631"/>
                      <a:pt x="8469" y="5659"/>
                    </a:cubicBezTo>
                    <a:cubicBezTo>
                      <a:pt x="8493" y="5697"/>
                      <a:pt x="8518" y="5734"/>
                      <a:pt x="8542" y="5772"/>
                    </a:cubicBezTo>
                    <a:lnTo>
                      <a:pt x="8629" y="5640"/>
                    </a:lnTo>
                    <a:cubicBezTo>
                      <a:pt x="8675" y="5549"/>
                      <a:pt x="8720" y="5458"/>
                      <a:pt x="8766" y="5367"/>
                    </a:cubicBezTo>
                    <a:cubicBezTo>
                      <a:pt x="8781" y="5304"/>
                      <a:pt x="8796" y="5242"/>
                      <a:pt x="8811" y="5179"/>
                    </a:cubicBezTo>
                    <a:cubicBezTo>
                      <a:pt x="8812" y="5132"/>
                      <a:pt x="8814" y="5085"/>
                      <a:pt x="8815" y="5038"/>
                    </a:cubicBezTo>
                    <a:lnTo>
                      <a:pt x="8785" y="4972"/>
                    </a:lnTo>
                    <a:lnTo>
                      <a:pt x="8773" y="5056"/>
                    </a:lnTo>
                    <a:lnTo>
                      <a:pt x="8678" y="5047"/>
                    </a:lnTo>
                    <a:cubicBezTo>
                      <a:pt x="8682" y="5016"/>
                      <a:pt x="8686" y="4984"/>
                      <a:pt x="8690" y="4953"/>
                    </a:cubicBezTo>
                    <a:cubicBezTo>
                      <a:pt x="8697" y="4966"/>
                      <a:pt x="8705" y="4978"/>
                      <a:pt x="8712" y="4991"/>
                    </a:cubicBezTo>
                    <a:cubicBezTo>
                      <a:pt x="8730" y="4978"/>
                      <a:pt x="8748" y="4966"/>
                      <a:pt x="8766" y="4953"/>
                    </a:cubicBezTo>
                    <a:lnTo>
                      <a:pt x="8796" y="4896"/>
                    </a:lnTo>
                    <a:cubicBezTo>
                      <a:pt x="8807" y="4902"/>
                      <a:pt x="8819" y="4909"/>
                      <a:pt x="8830" y="4915"/>
                    </a:cubicBezTo>
                    <a:lnTo>
                      <a:pt x="8849" y="4896"/>
                    </a:lnTo>
                    <a:lnTo>
                      <a:pt x="8781" y="4783"/>
                    </a:lnTo>
                    <a:cubicBezTo>
                      <a:pt x="8814" y="4796"/>
                      <a:pt x="8847" y="4808"/>
                      <a:pt x="8880" y="4821"/>
                    </a:cubicBezTo>
                    <a:cubicBezTo>
                      <a:pt x="8872" y="4793"/>
                      <a:pt x="8865" y="4764"/>
                      <a:pt x="8857" y="4736"/>
                    </a:cubicBezTo>
                    <a:cubicBezTo>
                      <a:pt x="8866" y="4720"/>
                      <a:pt x="8874" y="4705"/>
                      <a:pt x="8883" y="4689"/>
                    </a:cubicBezTo>
                    <a:cubicBezTo>
                      <a:pt x="8887" y="4651"/>
                      <a:pt x="8891" y="4614"/>
                      <a:pt x="8895" y="4576"/>
                    </a:cubicBezTo>
                    <a:cubicBezTo>
                      <a:pt x="8886" y="4567"/>
                      <a:pt x="8877" y="4557"/>
                      <a:pt x="8868" y="4548"/>
                    </a:cubicBezTo>
                    <a:lnTo>
                      <a:pt x="8868" y="4463"/>
                    </a:lnTo>
                    <a:lnTo>
                      <a:pt x="8826" y="4463"/>
                    </a:lnTo>
                    <a:cubicBezTo>
                      <a:pt x="8807" y="4444"/>
                      <a:pt x="8788" y="4426"/>
                      <a:pt x="8769" y="4407"/>
                    </a:cubicBezTo>
                    <a:lnTo>
                      <a:pt x="8720" y="4435"/>
                    </a:lnTo>
                    <a:cubicBezTo>
                      <a:pt x="8690" y="4422"/>
                      <a:pt x="8659" y="4410"/>
                      <a:pt x="8629" y="4397"/>
                    </a:cubicBezTo>
                    <a:cubicBezTo>
                      <a:pt x="8626" y="4378"/>
                      <a:pt x="8624" y="4360"/>
                      <a:pt x="8621" y="4341"/>
                    </a:cubicBezTo>
                    <a:lnTo>
                      <a:pt x="8488" y="4256"/>
                    </a:lnTo>
                    <a:cubicBezTo>
                      <a:pt x="8475" y="4225"/>
                      <a:pt x="8463" y="4193"/>
                      <a:pt x="8450" y="4162"/>
                    </a:cubicBezTo>
                    <a:cubicBezTo>
                      <a:pt x="8439" y="4168"/>
                      <a:pt x="8427" y="4175"/>
                      <a:pt x="8416" y="4181"/>
                    </a:cubicBezTo>
                    <a:cubicBezTo>
                      <a:pt x="8395" y="4159"/>
                      <a:pt x="8373" y="4137"/>
                      <a:pt x="8352" y="4115"/>
                    </a:cubicBezTo>
                    <a:cubicBezTo>
                      <a:pt x="8339" y="4124"/>
                      <a:pt x="8327" y="4134"/>
                      <a:pt x="8314" y="4143"/>
                    </a:cubicBezTo>
                    <a:cubicBezTo>
                      <a:pt x="8310" y="4112"/>
                      <a:pt x="8306" y="4080"/>
                      <a:pt x="8302" y="4049"/>
                    </a:cubicBezTo>
                    <a:cubicBezTo>
                      <a:pt x="8279" y="4021"/>
                      <a:pt x="8257" y="3992"/>
                      <a:pt x="8234" y="3964"/>
                    </a:cubicBezTo>
                    <a:cubicBezTo>
                      <a:pt x="8235" y="3939"/>
                      <a:pt x="8237" y="3914"/>
                      <a:pt x="8238" y="3889"/>
                    </a:cubicBezTo>
                    <a:cubicBezTo>
                      <a:pt x="8257" y="3920"/>
                      <a:pt x="8276" y="3952"/>
                      <a:pt x="8295" y="3983"/>
                    </a:cubicBezTo>
                    <a:cubicBezTo>
                      <a:pt x="8310" y="3992"/>
                      <a:pt x="8325" y="4002"/>
                      <a:pt x="8340" y="4011"/>
                    </a:cubicBezTo>
                    <a:cubicBezTo>
                      <a:pt x="8354" y="4027"/>
                      <a:pt x="8368" y="4042"/>
                      <a:pt x="8382" y="4058"/>
                    </a:cubicBezTo>
                    <a:lnTo>
                      <a:pt x="8443" y="4049"/>
                    </a:lnTo>
                    <a:cubicBezTo>
                      <a:pt x="8480" y="4080"/>
                      <a:pt x="8516" y="4112"/>
                      <a:pt x="8553" y="4143"/>
                    </a:cubicBezTo>
                    <a:lnTo>
                      <a:pt x="8618" y="4134"/>
                    </a:lnTo>
                    <a:cubicBezTo>
                      <a:pt x="8643" y="4153"/>
                      <a:pt x="8669" y="4171"/>
                      <a:pt x="8694" y="4190"/>
                    </a:cubicBezTo>
                    <a:cubicBezTo>
                      <a:pt x="8709" y="4206"/>
                      <a:pt x="8724" y="4221"/>
                      <a:pt x="8739" y="4237"/>
                    </a:cubicBezTo>
                    <a:lnTo>
                      <a:pt x="8766" y="4237"/>
                    </a:lnTo>
                    <a:lnTo>
                      <a:pt x="8712" y="3955"/>
                    </a:lnTo>
                    <a:cubicBezTo>
                      <a:pt x="8715" y="3939"/>
                      <a:pt x="8717" y="3924"/>
                      <a:pt x="8720" y="3908"/>
                    </a:cubicBezTo>
                    <a:cubicBezTo>
                      <a:pt x="8705" y="3880"/>
                      <a:pt x="8690" y="3851"/>
                      <a:pt x="8675" y="3823"/>
                    </a:cubicBezTo>
                    <a:cubicBezTo>
                      <a:pt x="8699" y="3782"/>
                      <a:pt x="8723" y="3742"/>
                      <a:pt x="8747" y="3701"/>
                    </a:cubicBezTo>
                    <a:lnTo>
                      <a:pt x="8796" y="3729"/>
                    </a:lnTo>
                    <a:cubicBezTo>
                      <a:pt x="8807" y="3723"/>
                      <a:pt x="8819" y="3716"/>
                      <a:pt x="8830" y="3710"/>
                    </a:cubicBezTo>
                    <a:cubicBezTo>
                      <a:pt x="8840" y="3679"/>
                      <a:pt x="8851" y="3647"/>
                      <a:pt x="8861" y="3616"/>
                    </a:cubicBezTo>
                    <a:lnTo>
                      <a:pt x="8849" y="3748"/>
                    </a:lnTo>
                    <a:cubicBezTo>
                      <a:pt x="8840" y="3764"/>
                      <a:pt x="8832" y="3779"/>
                      <a:pt x="8823" y="3795"/>
                    </a:cubicBezTo>
                    <a:cubicBezTo>
                      <a:pt x="8791" y="3801"/>
                      <a:pt x="8760" y="3808"/>
                      <a:pt x="8728" y="3814"/>
                    </a:cubicBezTo>
                    <a:cubicBezTo>
                      <a:pt x="8738" y="3833"/>
                      <a:pt x="8748" y="3851"/>
                      <a:pt x="8758" y="3870"/>
                    </a:cubicBezTo>
                    <a:cubicBezTo>
                      <a:pt x="8762" y="3892"/>
                      <a:pt x="8765" y="3914"/>
                      <a:pt x="8769" y="3936"/>
                    </a:cubicBezTo>
                    <a:cubicBezTo>
                      <a:pt x="8770" y="3977"/>
                      <a:pt x="8772" y="4017"/>
                      <a:pt x="8773" y="4058"/>
                    </a:cubicBezTo>
                    <a:cubicBezTo>
                      <a:pt x="8783" y="4064"/>
                      <a:pt x="8794" y="4071"/>
                      <a:pt x="8804" y="4077"/>
                    </a:cubicBezTo>
                    <a:cubicBezTo>
                      <a:pt x="8801" y="4099"/>
                      <a:pt x="8799" y="4121"/>
                      <a:pt x="8796" y="4143"/>
                    </a:cubicBezTo>
                    <a:cubicBezTo>
                      <a:pt x="8804" y="4165"/>
                      <a:pt x="8811" y="4187"/>
                      <a:pt x="8819" y="4209"/>
                    </a:cubicBezTo>
                    <a:cubicBezTo>
                      <a:pt x="8839" y="4222"/>
                      <a:pt x="8860" y="4234"/>
                      <a:pt x="8880" y="4247"/>
                    </a:cubicBezTo>
                    <a:cubicBezTo>
                      <a:pt x="8879" y="4228"/>
                      <a:pt x="8877" y="4209"/>
                      <a:pt x="8876" y="4190"/>
                    </a:cubicBezTo>
                    <a:cubicBezTo>
                      <a:pt x="8884" y="4187"/>
                      <a:pt x="8891" y="4184"/>
                      <a:pt x="8899" y="4181"/>
                    </a:cubicBezTo>
                    <a:cubicBezTo>
                      <a:pt x="8910" y="4153"/>
                      <a:pt x="8922" y="4124"/>
                      <a:pt x="8933" y="4096"/>
                    </a:cubicBezTo>
                    <a:cubicBezTo>
                      <a:pt x="8934" y="4065"/>
                      <a:pt x="8936" y="4033"/>
                      <a:pt x="8937" y="4002"/>
                    </a:cubicBezTo>
                    <a:cubicBezTo>
                      <a:pt x="8943" y="4015"/>
                      <a:pt x="8950" y="4027"/>
                      <a:pt x="8956" y="4040"/>
                    </a:cubicBezTo>
                    <a:lnTo>
                      <a:pt x="8971" y="4115"/>
                    </a:lnTo>
                    <a:cubicBezTo>
                      <a:pt x="8967" y="4131"/>
                      <a:pt x="8963" y="4146"/>
                      <a:pt x="8959" y="4162"/>
                    </a:cubicBezTo>
                    <a:cubicBezTo>
                      <a:pt x="8964" y="4181"/>
                      <a:pt x="8970" y="4199"/>
                      <a:pt x="8975" y="4218"/>
                    </a:cubicBezTo>
                    <a:lnTo>
                      <a:pt x="8940" y="4247"/>
                    </a:lnTo>
                    <a:cubicBezTo>
                      <a:pt x="8945" y="4272"/>
                      <a:pt x="8951" y="4297"/>
                      <a:pt x="8956" y="4322"/>
                    </a:cubicBezTo>
                    <a:cubicBezTo>
                      <a:pt x="8975" y="4331"/>
                      <a:pt x="8994" y="4341"/>
                      <a:pt x="9013" y="4350"/>
                    </a:cubicBezTo>
                    <a:cubicBezTo>
                      <a:pt x="9018" y="4331"/>
                      <a:pt x="9023" y="4313"/>
                      <a:pt x="9028" y="4294"/>
                    </a:cubicBezTo>
                    <a:lnTo>
                      <a:pt x="9016" y="4237"/>
                    </a:lnTo>
                    <a:lnTo>
                      <a:pt x="9016" y="4162"/>
                    </a:lnTo>
                    <a:cubicBezTo>
                      <a:pt x="9038" y="4209"/>
                      <a:pt x="9059" y="4256"/>
                      <a:pt x="9081" y="4303"/>
                    </a:cubicBezTo>
                    <a:cubicBezTo>
                      <a:pt x="9091" y="4309"/>
                      <a:pt x="9101" y="4316"/>
                      <a:pt x="9111" y="4322"/>
                    </a:cubicBezTo>
                    <a:cubicBezTo>
                      <a:pt x="9116" y="4284"/>
                      <a:pt x="9121" y="4247"/>
                      <a:pt x="9126" y="4209"/>
                    </a:cubicBezTo>
                    <a:cubicBezTo>
                      <a:pt x="9143" y="4237"/>
                      <a:pt x="9159" y="4266"/>
                      <a:pt x="9176" y="4294"/>
                    </a:cubicBezTo>
                    <a:cubicBezTo>
                      <a:pt x="9204" y="4288"/>
                      <a:pt x="9231" y="4281"/>
                      <a:pt x="9259" y="4275"/>
                    </a:cubicBezTo>
                    <a:cubicBezTo>
                      <a:pt x="9264" y="4262"/>
                      <a:pt x="9270" y="4250"/>
                      <a:pt x="9275" y="4237"/>
                    </a:cubicBezTo>
                    <a:cubicBezTo>
                      <a:pt x="9288" y="4225"/>
                      <a:pt x="9300" y="4212"/>
                      <a:pt x="9313" y="4200"/>
                    </a:cubicBezTo>
                    <a:cubicBezTo>
                      <a:pt x="9319" y="4181"/>
                      <a:pt x="9326" y="4162"/>
                      <a:pt x="9332" y="4143"/>
                    </a:cubicBezTo>
                    <a:lnTo>
                      <a:pt x="9332" y="4096"/>
                    </a:lnTo>
                    <a:lnTo>
                      <a:pt x="9347" y="3955"/>
                    </a:lnTo>
                    <a:cubicBezTo>
                      <a:pt x="9353" y="3980"/>
                      <a:pt x="9360" y="4005"/>
                      <a:pt x="9366" y="4030"/>
                    </a:cubicBezTo>
                    <a:cubicBezTo>
                      <a:pt x="9374" y="4014"/>
                      <a:pt x="9381" y="3999"/>
                      <a:pt x="9389" y="3983"/>
                    </a:cubicBezTo>
                    <a:lnTo>
                      <a:pt x="9389" y="3908"/>
                    </a:lnTo>
                    <a:cubicBezTo>
                      <a:pt x="9396" y="3848"/>
                      <a:pt x="9404" y="3789"/>
                      <a:pt x="9411" y="3729"/>
                    </a:cubicBezTo>
                    <a:cubicBezTo>
                      <a:pt x="9421" y="3726"/>
                      <a:pt x="9432" y="3722"/>
                      <a:pt x="9442" y="3719"/>
                    </a:cubicBezTo>
                    <a:cubicBezTo>
                      <a:pt x="9434" y="3697"/>
                      <a:pt x="9427" y="3675"/>
                      <a:pt x="9419" y="3653"/>
                    </a:cubicBezTo>
                    <a:lnTo>
                      <a:pt x="9461" y="3578"/>
                    </a:lnTo>
                    <a:lnTo>
                      <a:pt x="9491" y="3503"/>
                    </a:lnTo>
                    <a:cubicBezTo>
                      <a:pt x="9499" y="3478"/>
                      <a:pt x="9506" y="3452"/>
                      <a:pt x="9514" y="3427"/>
                    </a:cubicBezTo>
                    <a:cubicBezTo>
                      <a:pt x="9515" y="3411"/>
                      <a:pt x="9517" y="3396"/>
                      <a:pt x="9518" y="3380"/>
                    </a:cubicBezTo>
                    <a:cubicBezTo>
                      <a:pt x="9514" y="3321"/>
                      <a:pt x="9510" y="3261"/>
                      <a:pt x="9506" y="3202"/>
                    </a:cubicBezTo>
                    <a:cubicBezTo>
                      <a:pt x="9515" y="3224"/>
                      <a:pt x="9524" y="3245"/>
                      <a:pt x="9533" y="3267"/>
                    </a:cubicBezTo>
                    <a:cubicBezTo>
                      <a:pt x="9539" y="3299"/>
                      <a:pt x="9546" y="3330"/>
                      <a:pt x="9552" y="3362"/>
                    </a:cubicBezTo>
                    <a:lnTo>
                      <a:pt x="9590" y="3409"/>
                    </a:lnTo>
                    <a:lnTo>
                      <a:pt x="9628" y="3362"/>
                    </a:lnTo>
                    <a:cubicBezTo>
                      <a:pt x="9644" y="3309"/>
                      <a:pt x="9661" y="3255"/>
                      <a:pt x="9677" y="3202"/>
                    </a:cubicBezTo>
                    <a:cubicBezTo>
                      <a:pt x="9673" y="3170"/>
                      <a:pt x="9670" y="3139"/>
                      <a:pt x="9666" y="3107"/>
                    </a:cubicBezTo>
                    <a:cubicBezTo>
                      <a:pt x="9651" y="3073"/>
                      <a:pt x="9635" y="3038"/>
                      <a:pt x="9620" y="3004"/>
                    </a:cubicBezTo>
                    <a:lnTo>
                      <a:pt x="9658" y="2957"/>
                    </a:lnTo>
                    <a:cubicBezTo>
                      <a:pt x="9663" y="2966"/>
                      <a:pt x="9668" y="2976"/>
                      <a:pt x="9673" y="2985"/>
                    </a:cubicBezTo>
                    <a:cubicBezTo>
                      <a:pt x="9678" y="2950"/>
                      <a:pt x="9684" y="2916"/>
                      <a:pt x="9689" y="2881"/>
                    </a:cubicBezTo>
                    <a:cubicBezTo>
                      <a:pt x="9684" y="2850"/>
                      <a:pt x="9678" y="2818"/>
                      <a:pt x="9673" y="2787"/>
                    </a:cubicBezTo>
                    <a:cubicBezTo>
                      <a:pt x="9671" y="2724"/>
                      <a:pt x="9668" y="2662"/>
                      <a:pt x="9666" y="2599"/>
                    </a:cubicBezTo>
                    <a:lnTo>
                      <a:pt x="9639" y="2401"/>
                    </a:lnTo>
                    <a:cubicBezTo>
                      <a:pt x="9614" y="2291"/>
                      <a:pt x="9588" y="2182"/>
                      <a:pt x="9563" y="2072"/>
                    </a:cubicBezTo>
                    <a:lnTo>
                      <a:pt x="9499" y="1996"/>
                    </a:lnTo>
                    <a:lnTo>
                      <a:pt x="9408" y="2053"/>
                    </a:lnTo>
                    <a:lnTo>
                      <a:pt x="9408" y="2119"/>
                    </a:lnTo>
                    <a:lnTo>
                      <a:pt x="9445" y="2156"/>
                    </a:lnTo>
                    <a:cubicBezTo>
                      <a:pt x="9462" y="2128"/>
                      <a:pt x="9478" y="2100"/>
                      <a:pt x="9495" y="2072"/>
                    </a:cubicBezTo>
                    <a:cubicBezTo>
                      <a:pt x="9501" y="2103"/>
                      <a:pt x="9508" y="2135"/>
                      <a:pt x="9514" y="2166"/>
                    </a:cubicBezTo>
                    <a:cubicBezTo>
                      <a:pt x="9481" y="2178"/>
                      <a:pt x="9448" y="2191"/>
                      <a:pt x="9415" y="2203"/>
                    </a:cubicBezTo>
                    <a:lnTo>
                      <a:pt x="9358" y="2326"/>
                    </a:lnTo>
                    <a:cubicBezTo>
                      <a:pt x="9364" y="2379"/>
                      <a:pt x="9371" y="2433"/>
                      <a:pt x="9377" y="2486"/>
                    </a:cubicBezTo>
                    <a:lnTo>
                      <a:pt x="9362" y="2618"/>
                    </a:lnTo>
                    <a:cubicBezTo>
                      <a:pt x="9366" y="2649"/>
                      <a:pt x="9369" y="2681"/>
                      <a:pt x="9373" y="2712"/>
                    </a:cubicBezTo>
                    <a:cubicBezTo>
                      <a:pt x="9364" y="2866"/>
                      <a:pt x="9356" y="3019"/>
                      <a:pt x="9347" y="3173"/>
                    </a:cubicBezTo>
                    <a:cubicBezTo>
                      <a:pt x="9338" y="3176"/>
                      <a:pt x="9329" y="3180"/>
                      <a:pt x="9320" y="3183"/>
                    </a:cubicBezTo>
                    <a:cubicBezTo>
                      <a:pt x="9323" y="3164"/>
                      <a:pt x="9325" y="3145"/>
                      <a:pt x="9328" y="3126"/>
                    </a:cubicBezTo>
                    <a:cubicBezTo>
                      <a:pt x="9327" y="3098"/>
                      <a:pt x="9325" y="3069"/>
                      <a:pt x="9324" y="3041"/>
                    </a:cubicBezTo>
                    <a:cubicBezTo>
                      <a:pt x="9316" y="2925"/>
                      <a:pt x="9309" y="2809"/>
                      <a:pt x="9301" y="2693"/>
                    </a:cubicBezTo>
                    <a:cubicBezTo>
                      <a:pt x="9295" y="2658"/>
                      <a:pt x="9288" y="2624"/>
                      <a:pt x="9282" y="2589"/>
                    </a:cubicBezTo>
                    <a:cubicBezTo>
                      <a:pt x="9283" y="2570"/>
                      <a:pt x="9285" y="2552"/>
                      <a:pt x="9286" y="2533"/>
                    </a:cubicBezTo>
                    <a:cubicBezTo>
                      <a:pt x="9290" y="2502"/>
                      <a:pt x="9293" y="2470"/>
                      <a:pt x="9297" y="2439"/>
                    </a:cubicBezTo>
                    <a:cubicBezTo>
                      <a:pt x="9300" y="2408"/>
                      <a:pt x="9302" y="2376"/>
                      <a:pt x="9305" y="2345"/>
                    </a:cubicBezTo>
                    <a:cubicBezTo>
                      <a:pt x="9314" y="2307"/>
                      <a:pt x="9323" y="2270"/>
                      <a:pt x="9332" y="2232"/>
                    </a:cubicBezTo>
                    <a:cubicBezTo>
                      <a:pt x="9319" y="2226"/>
                      <a:pt x="9307" y="2219"/>
                      <a:pt x="9294" y="2213"/>
                    </a:cubicBezTo>
                    <a:cubicBezTo>
                      <a:pt x="9284" y="2232"/>
                      <a:pt x="9273" y="2250"/>
                      <a:pt x="9263" y="2269"/>
                    </a:cubicBezTo>
                    <a:lnTo>
                      <a:pt x="9275" y="2194"/>
                    </a:lnTo>
                    <a:lnTo>
                      <a:pt x="9278" y="2137"/>
                    </a:lnTo>
                    <a:cubicBezTo>
                      <a:pt x="9287" y="2143"/>
                      <a:pt x="9296" y="2150"/>
                      <a:pt x="9305" y="2156"/>
                    </a:cubicBezTo>
                    <a:cubicBezTo>
                      <a:pt x="9311" y="2147"/>
                      <a:pt x="9318" y="2137"/>
                      <a:pt x="9324" y="2128"/>
                    </a:cubicBezTo>
                    <a:cubicBezTo>
                      <a:pt x="9302" y="2081"/>
                      <a:pt x="9281" y="2034"/>
                      <a:pt x="9259" y="1987"/>
                    </a:cubicBezTo>
                    <a:lnTo>
                      <a:pt x="9081" y="2072"/>
                    </a:lnTo>
                    <a:cubicBezTo>
                      <a:pt x="9051" y="2119"/>
                      <a:pt x="9020" y="2166"/>
                      <a:pt x="8990" y="2213"/>
                    </a:cubicBezTo>
                    <a:cubicBezTo>
                      <a:pt x="8991" y="2235"/>
                      <a:pt x="8993" y="2257"/>
                      <a:pt x="8994" y="2279"/>
                    </a:cubicBezTo>
                    <a:cubicBezTo>
                      <a:pt x="8989" y="2263"/>
                      <a:pt x="8983" y="2248"/>
                      <a:pt x="8978" y="2232"/>
                    </a:cubicBezTo>
                    <a:cubicBezTo>
                      <a:pt x="8962" y="2248"/>
                      <a:pt x="8945" y="2263"/>
                      <a:pt x="8929" y="2279"/>
                    </a:cubicBezTo>
                    <a:cubicBezTo>
                      <a:pt x="8919" y="2226"/>
                      <a:pt x="8909" y="2172"/>
                      <a:pt x="8899" y="2119"/>
                    </a:cubicBezTo>
                    <a:lnTo>
                      <a:pt x="8861" y="2119"/>
                    </a:lnTo>
                    <a:cubicBezTo>
                      <a:pt x="8829" y="2166"/>
                      <a:pt x="8798" y="2213"/>
                      <a:pt x="8766" y="2260"/>
                    </a:cubicBezTo>
                    <a:cubicBezTo>
                      <a:pt x="8737" y="2279"/>
                      <a:pt x="8707" y="2297"/>
                      <a:pt x="8678" y="2316"/>
                    </a:cubicBezTo>
                    <a:lnTo>
                      <a:pt x="8542" y="2326"/>
                    </a:lnTo>
                    <a:cubicBezTo>
                      <a:pt x="8551" y="2273"/>
                      <a:pt x="8559" y="2219"/>
                      <a:pt x="8568" y="2166"/>
                    </a:cubicBezTo>
                    <a:cubicBezTo>
                      <a:pt x="8567" y="2144"/>
                      <a:pt x="8565" y="2122"/>
                      <a:pt x="8564" y="2100"/>
                    </a:cubicBezTo>
                    <a:cubicBezTo>
                      <a:pt x="8558" y="2078"/>
                      <a:pt x="8551" y="2056"/>
                      <a:pt x="8545" y="2034"/>
                    </a:cubicBezTo>
                    <a:cubicBezTo>
                      <a:pt x="8534" y="1959"/>
                      <a:pt x="8522" y="1883"/>
                      <a:pt x="8511" y="1808"/>
                    </a:cubicBezTo>
                    <a:cubicBezTo>
                      <a:pt x="8503" y="1758"/>
                      <a:pt x="8496" y="1707"/>
                      <a:pt x="8488" y="1657"/>
                    </a:cubicBezTo>
                    <a:cubicBezTo>
                      <a:pt x="8483" y="1604"/>
                      <a:pt x="8478" y="1550"/>
                      <a:pt x="8473" y="1497"/>
                    </a:cubicBezTo>
                    <a:cubicBezTo>
                      <a:pt x="8478" y="1441"/>
                      <a:pt x="8483" y="1384"/>
                      <a:pt x="8488" y="1328"/>
                    </a:cubicBezTo>
                    <a:cubicBezTo>
                      <a:pt x="8494" y="1300"/>
                      <a:pt x="8501" y="1271"/>
                      <a:pt x="8507" y="1243"/>
                    </a:cubicBezTo>
                    <a:cubicBezTo>
                      <a:pt x="8508" y="1183"/>
                      <a:pt x="8510" y="1124"/>
                      <a:pt x="8511" y="1064"/>
                    </a:cubicBezTo>
                    <a:cubicBezTo>
                      <a:pt x="8519" y="1073"/>
                      <a:pt x="8526" y="1083"/>
                      <a:pt x="8534" y="1092"/>
                    </a:cubicBezTo>
                    <a:lnTo>
                      <a:pt x="8534" y="1205"/>
                    </a:lnTo>
                    <a:lnTo>
                      <a:pt x="8507" y="1394"/>
                    </a:lnTo>
                    <a:lnTo>
                      <a:pt x="8507" y="1535"/>
                    </a:lnTo>
                    <a:cubicBezTo>
                      <a:pt x="8520" y="1617"/>
                      <a:pt x="8532" y="1698"/>
                      <a:pt x="8545" y="1780"/>
                    </a:cubicBezTo>
                    <a:cubicBezTo>
                      <a:pt x="8550" y="1827"/>
                      <a:pt x="8556" y="1874"/>
                      <a:pt x="8561" y="1921"/>
                    </a:cubicBezTo>
                    <a:lnTo>
                      <a:pt x="8602" y="1977"/>
                    </a:lnTo>
                    <a:cubicBezTo>
                      <a:pt x="8611" y="1980"/>
                      <a:pt x="8620" y="1984"/>
                      <a:pt x="8629" y="1987"/>
                    </a:cubicBezTo>
                    <a:cubicBezTo>
                      <a:pt x="8632" y="1962"/>
                      <a:pt x="8634" y="1936"/>
                      <a:pt x="8637" y="1911"/>
                    </a:cubicBezTo>
                    <a:cubicBezTo>
                      <a:pt x="8652" y="1958"/>
                      <a:pt x="8667" y="2006"/>
                      <a:pt x="8682" y="2053"/>
                    </a:cubicBezTo>
                    <a:cubicBezTo>
                      <a:pt x="8715" y="2047"/>
                      <a:pt x="8748" y="2040"/>
                      <a:pt x="8781" y="2034"/>
                    </a:cubicBezTo>
                    <a:cubicBezTo>
                      <a:pt x="8791" y="2021"/>
                      <a:pt x="8801" y="2009"/>
                      <a:pt x="8811" y="1996"/>
                    </a:cubicBezTo>
                    <a:cubicBezTo>
                      <a:pt x="8836" y="1921"/>
                      <a:pt x="8862" y="1845"/>
                      <a:pt x="8887" y="1770"/>
                    </a:cubicBezTo>
                    <a:cubicBezTo>
                      <a:pt x="8909" y="1764"/>
                      <a:pt x="8930" y="1757"/>
                      <a:pt x="8952" y="1751"/>
                    </a:cubicBezTo>
                    <a:cubicBezTo>
                      <a:pt x="8962" y="1735"/>
                      <a:pt x="8972" y="1720"/>
                      <a:pt x="8982" y="1704"/>
                    </a:cubicBezTo>
                    <a:cubicBezTo>
                      <a:pt x="8969" y="1695"/>
                      <a:pt x="8957" y="1685"/>
                      <a:pt x="8944" y="1676"/>
                    </a:cubicBezTo>
                    <a:cubicBezTo>
                      <a:pt x="8938" y="1660"/>
                      <a:pt x="8931" y="1645"/>
                      <a:pt x="8925" y="1629"/>
                    </a:cubicBezTo>
                    <a:lnTo>
                      <a:pt x="8895" y="1620"/>
                    </a:lnTo>
                    <a:cubicBezTo>
                      <a:pt x="8865" y="1557"/>
                      <a:pt x="8834" y="1494"/>
                      <a:pt x="8804" y="1431"/>
                    </a:cubicBezTo>
                    <a:lnTo>
                      <a:pt x="8872" y="1469"/>
                    </a:lnTo>
                    <a:cubicBezTo>
                      <a:pt x="8880" y="1491"/>
                      <a:pt x="8887" y="1513"/>
                      <a:pt x="8895" y="1535"/>
                    </a:cubicBezTo>
                    <a:cubicBezTo>
                      <a:pt x="8914" y="1544"/>
                      <a:pt x="8933" y="1554"/>
                      <a:pt x="8952" y="1563"/>
                    </a:cubicBezTo>
                    <a:cubicBezTo>
                      <a:pt x="8968" y="1585"/>
                      <a:pt x="8985" y="1607"/>
                      <a:pt x="9001" y="1629"/>
                    </a:cubicBezTo>
                    <a:cubicBezTo>
                      <a:pt x="9024" y="1645"/>
                      <a:pt x="9047" y="1660"/>
                      <a:pt x="9070" y="1676"/>
                    </a:cubicBezTo>
                    <a:cubicBezTo>
                      <a:pt x="9077" y="1663"/>
                      <a:pt x="9085" y="1651"/>
                      <a:pt x="9092" y="1638"/>
                    </a:cubicBezTo>
                    <a:cubicBezTo>
                      <a:pt x="9088" y="1610"/>
                      <a:pt x="9085" y="1582"/>
                      <a:pt x="9081" y="1554"/>
                    </a:cubicBezTo>
                    <a:cubicBezTo>
                      <a:pt x="9063" y="1504"/>
                      <a:pt x="9046" y="1453"/>
                      <a:pt x="9028" y="1403"/>
                    </a:cubicBezTo>
                    <a:lnTo>
                      <a:pt x="9001" y="1328"/>
                    </a:lnTo>
                    <a:lnTo>
                      <a:pt x="9119" y="1554"/>
                    </a:lnTo>
                    <a:lnTo>
                      <a:pt x="9214" y="1497"/>
                    </a:lnTo>
                    <a:cubicBezTo>
                      <a:pt x="9225" y="1481"/>
                      <a:pt x="9237" y="1466"/>
                      <a:pt x="9248" y="1450"/>
                    </a:cubicBezTo>
                    <a:lnTo>
                      <a:pt x="9248" y="1412"/>
                    </a:lnTo>
                    <a:cubicBezTo>
                      <a:pt x="9235" y="1359"/>
                      <a:pt x="9223" y="1305"/>
                      <a:pt x="9210" y="1252"/>
                    </a:cubicBezTo>
                    <a:cubicBezTo>
                      <a:pt x="9194" y="1227"/>
                      <a:pt x="9177" y="1202"/>
                      <a:pt x="9161" y="1177"/>
                    </a:cubicBezTo>
                    <a:cubicBezTo>
                      <a:pt x="9156" y="1152"/>
                      <a:pt x="9150" y="1127"/>
                      <a:pt x="9145" y="1102"/>
                    </a:cubicBezTo>
                    <a:cubicBezTo>
                      <a:pt x="9130" y="1086"/>
                      <a:pt x="9115" y="1071"/>
                      <a:pt x="9100" y="1055"/>
                    </a:cubicBezTo>
                    <a:cubicBezTo>
                      <a:pt x="9091" y="1030"/>
                      <a:pt x="9082" y="1004"/>
                      <a:pt x="9073" y="979"/>
                    </a:cubicBezTo>
                    <a:cubicBezTo>
                      <a:pt x="9097" y="982"/>
                      <a:pt x="9121" y="986"/>
                      <a:pt x="9145" y="989"/>
                    </a:cubicBezTo>
                    <a:cubicBezTo>
                      <a:pt x="9159" y="1005"/>
                      <a:pt x="9173" y="1020"/>
                      <a:pt x="9187" y="1036"/>
                    </a:cubicBezTo>
                    <a:lnTo>
                      <a:pt x="9259" y="1234"/>
                    </a:lnTo>
                    <a:cubicBezTo>
                      <a:pt x="9273" y="1268"/>
                      <a:pt x="9287" y="1303"/>
                      <a:pt x="9301" y="1337"/>
                    </a:cubicBezTo>
                    <a:cubicBezTo>
                      <a:pt x="9328" y="1343"/>
                      <a:pt x="9354" y="1350"/>
                      <a:pt x="9381" y="1356"/>
                    </a:cubicBezTo>
                    <a:lnTo>
                      <a:pt x="9408" y="1356"/>
                    </a:lnTo>
                    <a:cubicBezTo>
                      <a:pt x="9399" y="1328"/>
                      <a:pt x="9390" y="1299"/>
                      <a:pt x="9381" y="1271"/>
                    </a:cubicBezTo>
                    <a:cubicBezTo>
                      <a:pt x="9367" y="1193"/>
                      <a:pt x="9353" y="1114"/>
                      <a:pt x="9339" y="1036"/>
                    </a:cubicBezTo>
                    <a:cubicBezTo>
                      <a:pt x="9352" y="1058"/>
                      <a:pt x="9364" y="1080"/>
                      <a:pt x="9377" y="1102"/>
                    </a:cubicBezTo>
                    <a:cubicBezTo>
                      <a:pt x="9390" y="1136"/>
                      <a:pt x="9402" y="1171"/>
                      <a:pt x="9415" y="1205"/>
                    </a:cubicBezTo>
                    <a:cubicBezTo>
                      <a:pt x="9434" y="1255"/>
                      <a:pt x="9453" y="1306"/>
                      <a:pt x="9472" y="1356"/>
                    </a:cubicBezTo>
                    <a:lnTo>
                      <a:pt x="9472" y="1478"/>
                    </a:lnTo>
                    <a:cubicBezTo>
                      <a:pt x="9496" y="1535"/>
                      <a:pt x="9520" y="1591"/>
                      <a:pt x="9544" y="1648"/>
                    </a:cubicBezTo>
                    <a:cubicBezTo>
                      <a:pt x="9554" y="1654"/>
                      <a:pt x="9565" y="1661"/>
                      <a:pt x="9575" y="1667"/>
                    </a:cubicBezTo>
                    <a:cubicBezTo>
                      <a:pt x="9546" y="1523"/>
                      <a:pt x="9516" y="1378"/>
                      <a:pt x="9487" y="1234"/>
                    </a:cubicBezTo>
                    <a:cubicBezTo>
                      <a:pt x="9461" y="1083"/>
                      <a:pt x="9434" y="933"/>
                      <a:pt x="9408" y="782"/>
                    </a:cubicBezTo>
                    <a:cubicBezTo>
                      <a:pt x="9396" y="744"/>
                      <a:pt x="9385" y="707"/>
                      <a:pt x="9373" y="669"/>
                    </a:cubicBezTo>
                    <a:cubicBezTo>
                      <a:pt x="9374" y="634"/>
                      <a:pt x="9376" y="600"/>
                      <a:pt x="9377" y="565"/>
                    </a:cubicBezTo>
                    <a:lnTo>
                      <a:pt x="9377" y="508"/>
                    </a:lnTo>
                    <a:cubicBezTo>
                      <a:pt x="9369" y="486"/>
                      <a:pt x="9362" y="465"/>
                      <a:pt x="9354" y="443"/>
                    </a:cubicBezTo>
                    <a:lnTo>
                      <a:pt x="9354" y="537"/>
                    </a:lnTo>
                    <a:cubicBezTo>
                      <a:pt x="9352" y="584"/>
                      <a:pt x="9349" y="631"/>
                      <a:pt x="9347" y="678"/>
                    </a:cubicBezTo>
                    <a:cubicBezTo>
                      <a:pt x="9338" y="637"/>
                      <a:pt x="9329" y="597"/>
                      <a:pt x="9320" y="556"/>
                    </a:cubicBezTo>
                    <a:cubicBezTo>
                      <a:pt x="9309" y="537"/>
                      <a:pt x="9297" y="518"/>
                      <a:pt x="9286" y="499"/>
                    </a:cubicBezTo>
                    <a:cubicBezTo>
                      <a:pt x="9287" y="477"/>
                      <a:pt x="9289" y="455"/>
                      <a:pt x="9290" y="433"/>
                    </a:cubicBezTo>
                    <a:cubicBezTo>
                      <a:pt x="9280" y="414"/>
                      <a:pt x="9269" y="396"/>
                      <a:pt x="9259" y="377"/>
                    </a:cubicBezTo>
                    <a:cubicBezTo>
                      <a:pt x="9249" y="324"/>
                      <a:pt x="9239" y="270"/>
                      <a:pt x="9229" y="217"/>
                    </a:cubicBezTo>
                    <a:lnTo>
                      <a:pt x="9229" y="47"/>
                    </a:lnTo>
                    <a:lnTo>
                      <a:pt x="8264" y="235"/>
                    </a:lnTo>
                    <a:lnTo>
                      <a:pt x="7774" y="348"/>
                    </a:lnTo>
                    <a:lnTo>
                      <a:pt x="7509" y="405"/>
                    </a:lnTo>
                    <a:lnTo>
                      <a:pt x="7436" y="414"/>
                    </a:lnTo>
                    <a:cubicBezTo>
                      <a:pt x="7429" y="417"/>
                      <a:pt x="7421" y="421"/>
                      <a:pt x="7414" y="424"/>
                    </a:cubicBezTo>
                    <a:lnTo>
                      <a:pt x="7368" y="424"/>
                    </a:lnTo>
                    <a:lnTo>
                      <a:pt x="7322" y="433"/>
                    </a:lnTo>
                    <a:lnTo>
                      <a:pt x="7144" y="480"/>
                    </a:lnTo>
                    <a:lnTo>
                      <a:pt x="6700" y="546"/>
                    </a:lnTo>
                    <a:cubicBezTo>
                      <a:pt x="6697" y="571"/>
                      <a:pt x="6695" y="596"/>
                      <a:pt x="6692" y="621"/>
                    </a:cubicBezTo>
                    <a:lnTo>
                      <a:pt x="6673" y="621"/>
                    </a:lnTo>
                    <a:cubicBezTo>
                      <a:pt x="6658" y="722"/>
                      <a:pt x="6642" y="822"/>
                      <a:pt x="6627" y="923"/>
                    </a:cubicBezTo>
                    <a:lnTo>
                      <a:pt x="6627" y="753"/>
                    </a:lnTo>
                    <a:cubicBezTo>
                      <a:pt x="6623" y="769"/>
                      <a:pt x="6620" y="784"/>
                      <a:pt x="6616" y="800"/>
                    </a:cubicBezTo>
                    <a:cubicBezTo>
                      <a:pt x="6625" y="740"/>
                      <a:pt x="6634" y="681"/>
                      <a:pt x="6643" y="621"/>
                    </a:cubicBezTo>
                    <a:cubicBezTo>
                      <a:pt x="6650" y="599"/>
                      <a:pt x="6658" y="578"/>
                      <a:pt x="6665" y="556"/>
                    </a:cubicBezTo>
                    <a:lnTo>
                      <a:pt x="6601" y="565"/>
                    </a:lnTo>
                    <a:lnTo>
                      <a:pt x="6551" y="565"/>
                    </a:lnTo>
                    <a:cubicBezTo>
                      <a:pt x="6542" y="568"/>
                      <a:pt x="6534" y="571"/>
                      <a:pt x="6525" y="574"/>
                    </a:cubicBezTo>
                    <a:lnTo>
                      <a:pt x="6206" y="621"/>
                    </a:lnTo>
                    <a:lnTo>
                      <a:pt x="6134" y="621"/>
                    </a:lnTo>
                    <a:cubicBezTo>
                      <a:pt x="6109" y="631"/>
                      <a:pt x="6083" y="640"/>
                      <a:pt x="6058" y="650"/>
                    </a:cubicBezTo>
                    <a:lnTo>
                      <a:pt x="6024" y="650"/>
                    </a:lnTo>
                    <a:lnTo>
                      <a:pt x="6001" y="650"/>
                    </a:lnTo>
                    <a:lnTo>
                      <a:pt x="5967" y="650"/>
                    </a:lnTo>
                    <a:lnTo>
                      <a:pt x="5864" y="678"/>
                    </a:lnTo>
                    <a:lnTo>
                      <a:pt x="5849" y="669"/>
                    </a:lnTo>
                    <a:lnTo>
                      <a:pt x="5818" y="678"/>
                    </a:lnTo>
                    <a:lnTo>
                      <a:pt x="5792" y="678"/>
                    </a:lnTo>
                    <a:cubicBezTo>
                      <a:pt x="5777" y="684"/>
                      <a:pt x="5761" y="691"/>
                      <a:pt x="5746" y="697"/>
                    </a:cubicBezTo>
                    <a:lnTo>
                      <a:pt x="5701" y="706"/>
                    </a:lnTo>
                    <a:lnTo>
                      <a:pt x="5674" y="706"/>
                    </a:lnTo>
                    <a:lnTo>
                      <a:pt x="5348" y="753"/>
                    </a:lnTo>
                    <a:lnTo>
                      <a:pt x="4645" y="819"/>
                    </a:lnTo>
                    <a:lnTo>
                      <a:pt x="4615" y="819"/>
                    </a:lnTo>
                    <a:lnTo>
                      <a:pt x="3604" y="857"/>
                    </a:lnTo>
                    <a:lnTo>
                      <a:pt x="3578" y="857"/>
                    </a:lnTo>
                    <a:lnTo>
                      <a:pt x="3536" y="857"/>
                    </a:lnTo>
                    <a:lnTo>
                      <a:pt x="3316" y="857"/>
                    </a:lnTo>
                    <a:lnTo>
                      <a:pt x="3073" y="819"/>
                    </a:lnTo>
                    <a:lnTo>
                      <a:pt x="2940" y="810"/>
                    </a:lnTo>
                    <a:cubicBezTo>
                      <a:pt x="2937" y="832"/>
                      <a:pt x="2935" y="854"/>
                      <a:pt x="2932" y="876"/>
                    </a:cubicBezTo>
                    <a:cubicBezTo>
                      <a:pt x="2931" y="895"/>
                      <a:pt x="2929" y="913"/>
                      <a:pt x="2928" y="932"/>
                    </a:cubicBezTo>
                    <a:cubicBezTo>
                      <a:pt x="2927" y="1026"/>
                      <a:pt x="2925" y="1121"/>
                      <a:pt x="2924" y="1215"/>
                    </a:cubicBezTo>
                    <a:cubicBezTo>
                      <a:pt x="2918" y="1278"/>
                      <a:pt x="2911" y="1340"/>
                      <a:pt x="2905" y="1403"/>
                    </a:cubicBezTo>
                    <a:cubicBezTo>
                      <a:pt x="2899" y="1428"/>
                      <a:pt x="2892" y="1453"/>
                      <a:pt x="2886" y="1478"/>
                    </a:cubicBezTo>
                    <a:cubicBezTo>
                      <a:pt x="2887" y="1506"/>
                      <a:pt x="2889" y="1535"/>
                      <a:pt x="2890" y="1563"/>
                    </a:cubicBezTo>
                    <a:cubicBezTo>
                      <a:pt x="2893" y="1604"/>
                      <a:pt x="2895" y="1644"/>
                      <a:pt x="2898" y="1685"/>
                    </a:cubicBezTo>
                    <a:cubicBezTo>
                      <a:pt x="2888" y="1688"/>
                      <a:pt x="2877" y="1692"/>
                      <a:pt x="2867" y="1695"/>
                    </a:cubicBezTo>
                    <a:lnTo>
                      <a:pt x="2822" y="1629"/>
                    </a:lnTo>
                    <a:cubicBezTo>
                      <a:pt x="2814" y="1626"/>
                      <a:pt x="2807" y="1623"/>
                      <a:pt x="2799" y="1620"/>
                    </a:cubicBezTo>
                    <a:lnTo>
                      <a:pt x="2754" y="1695"/>
                    </a:lnTo>
                    <a:cubicBezTo>
                      <a:pt x="2744" y="1729"/>
                      <a:pt x="2733" y="1764"/>
                      <a:pt x="2723" y="1798"/>
                    </a:cubicBezTo>
                    <a:cubicBezTo>
                      <a:pt x="2707" y="1852"/>
                      <a:pt x="2690" y="1905"/>
                      <a:pt x="2674" y="1959"/>
                    </a:cubicBezTo>
                    <a:cubicBezTo>
                      <a:pt x="2655" y="2034"/>
                      <a:pt x="2636" y="2110"/>
                      <a:pt x="2617" y="2185"/>
                    </a:cubicBezTo>
                    <a:cubicBezTo>
                      <a:pt x="2609" y="2235"/>
                      <a:pt x="2602" y="2285"/>
                      <a:pt x="2594" y="2335"/>
                    </a:cubicBezTo>
                    <a:cubicBezTo>
                      <a:pt x="2586" y="2366"/>
                      <a:pt x="2579" y="2398"/>
                      <a:pt x="2571" y="2429"/>
                    </a:cubicBezTo>
                    <a:cubicBezTo>
                      <a:pt x="2566" y="2442"/>
                      <a:pt x="2561" y="2454"/>
                      <a:pt x="2556" y="2467"/>
                    </a:cubicBezTo>
                    <a:cubicBezTo>
                      <a:pt x="2548" y="2480"/>
                      <a:pt x="2541" y="2492"/>
                      <a:pt x="2533" y="2505"/>
                    </a:cubicBezTo>
                    <a:lnTo>
                      <a:pt x="2510" y="2505"/>
                    </a:lnTo>
                    <a:cubicBezTo>
                      <a:pt x="2501" y="2511"/>
                      <a:pt x="2493" y="2518"/>
                      <a:pt x="2484" y="2524"/>
                    </a:cubicBezTo>
                    <a:lnTo>
                      <a:pt x="2457" y="2533"/>
                    </a:lnTo>
                    <a:cubicBezTo>
                      <a:pt x="2451" y="2495"/>
                      <a:pt x="2444" y="2458"/>
                      <a:pt x="2438" y="2420"/>
                    </a:cubicBezTo>
                    <a:cubicBezTo>
                      <a:pt x="2430" y="2411"/>
                      <a:pt x="2423" y="2401"/>
                      <a:pt x="2415" y="2392"/>
                    </a:cubicBezTo>
                    <a:cubicBezTo>
                      <a:pt x="2406" y="2386"/>
                      <a:pt x="2398" y="2379"/>
                      <a:pt x="2389" y="2373"/>
                    </a:cubicBezTo>
                    <a:lnTo>
                      <a:pt x="2370" y="2354"/>
                    </a:lnTo>
                    <a:cubicBezTo>
                      <a:pt x="2362" y="2363"/>
                      <a:pt x="2355" y="2373"/>
                      <a:pt x="2347" y="2382"/>
                    </a:cubicBezTo>
                    <a:lnTo>
                      <a:pt x="2317" y="2448"/>
                    </a:lnTo>
                    <a:cubicBezTo>
                      <a:pt x="2304" y="2454"/>
                      <a:pt x="2292" y="2461"/>
                      <a:pt x="2279" y="2467"/>
                    </a:cubicBezTo>
                    <a:lnTo>
                      <a:pt x="2256" y="2467"/>
                    </a:lnTo>
                    <a:cubicBezTo>
                      <a:pt x="2241" y="2480"/>
                      <a:pt x="2225" y="2492"/>
                      <a:pt x="2210" y="2505"/>
                    </a:cubicBezTo>
                    <a:cubicBezTo>
                      <a:pt x="2199" y="2521"/>
                      <a:pt x="2187" y="2536"/>
                      <a:pt x="2176" y="2552"/>
                    </a:cubicBezTo>
                    <a:cubicBezTo>
                      <a:pt x="2170" y="2568"/>
                      <a:pt x="2163" y="2583"/>
                      <a:pt x="2157" y="2599"/>
                    </a:cubicBezTo>
                    <a:cubicBezTo>
                      <a:pt x="2134" y="2693"/>
                      <a:pt x="2112" y="2787"/>
                      <a:pt x="2089" y="2881"/>
                    </a:cubicBezTo>
                    <a:cubicBezTo>
                      <a:pt x="2083" y="2897"/>
                      <a:pt x="2076" y="2912"/>
                      <a:pt x="2070" y="2928"/>
                    </a:cubicBezTo>
                    <a:cubicBezTo>
                      <a:pt x="2050" y="2963"/>
                      <a:pt x="2029" y="2997"/>
                      <a:pt x="2009" y="3032"/>
                    </a:cubicBezTo>
                    <a:lnTo>
                      <a:pt x="1956" y="3079"/>
                    </a:lnTo>
                    <a:cubicBezTo>
                      <a:pt x="1943" y="3070"/>
                      <a:pt x="1931" y="3060"/>
                      <a:pt x="1918" y="3051"/>
                    </a:cubicBezTo>
                    <a:lnTo>
                      <a:pt x="1918" y="2957"/>
                    </a:lnTo>
                    <a:cubicBezTo>
                      <a:pt x="1919" y="2929"/>
                      <a:pt x="1921" y="2900"/>
                      <a:pt x="1922" y="2872"/>
                    </a:cubicBezTo>
                    <a:cubicBezTo>
                      <a:pt x="1928" y="2853"/>
                      <a:pt x="1935" y="2834"/>
                      <a:pt x="1941" y="2815"/>
                    </a:cubicBezTo>
                    <a:cubicBezTo>
                      <a:pt x="1924" y="2777"/>
                      <a:pt x="1908" y="2740"/>
                      <a:pt x="1891" y="2702"/>
                    </a:cubicBezTo>
                    <a:cubicBezTo>
                      <a:pt x="1881" y="2712"/>
                      <a:pt x="1871" y="2721"/>
                      <a:pt x="1861" y="2731"/>
                    </a:cubicBezTo>
                    <a:cubicBezTo>
                      <a:pt x="1827" y="2791"/>
                      <a:pt x="1792" y="2850"/>
                      <a:pt x="1758" y="2910"/>
                    </a:cubicBezTo>
                    <a:cubicBezTo>
                      <a:pt x="1749" y="2929"/>
                      <a:pt x="1741" y="2947"/>
                      <a:pt x="1732" y="2966"/>
                    </a:cubicBezTo>
                    <a:cubicBezTo>
                      <a:pt x="1726" y="3010"/>
                      <a:pt x="1719" y="3054"/>
                      <a:pt x="1713" y="3098"/>
                    </a:cubicBezTo>
                    <a:cubicBezTo>
                      <a:pt x="1710" y="3107"/>
                      <a:pt x="1708" y="3117"/>
                      <a:pt x="1705" y="3126"/>
                    </a:cubicBezTo>
                    <a:cubicBezTo>
                      <a:pt x="1700" y="3157"/>
                      <a:pt x="1695" y="3189"/>
                      <a:pt x="1690" y="3220"/>
                    </a:cubicBezTo>
                    <a:cubicBezTo>
                      <a:pt x="1677" y="3201"/>
                      <a:pt x="1665" y="3183"/>
                      <a:pt x="1652" y="3164"/>
                    </a:cubicBezTo>
                    <a:cubicBezTo>
                      <a:pt x="1644" y="3155"/>
                      <a:pt x="1637" y="3145"/>
                      <a:pt x="1629" y="3136"/>
                    </a:cubicBezTo>
                    <a:lnTo>
                      <a:pt x="1603" y="3136"/>
                    </a:lnTo>
                    <a:cubicBezTo>
                      <a:pt x="1594" y="3155"/>
                      <a:pt x="1585" y="3173"/>
                      <a:pt x="1576" y="3192"/>
                    </a:cubicBezTo>
                    <a:cubicBezTo>
                      <a:pt x="1575" y="3217"/>
                      <a:pt x="1573" y="3242"/>
                      <a:pt x="1572" y="3267"/>
                    </a:cubicBezTo>
                    <a:cubicBezTo>
                      <a:pt x="1578" y="3295"/>
                      <a:pt x="1585" y="3324"/>
                      <a:pt x="1591" y="3352"/>
                    </a:cubicBezTo>
                    <a:lnTo>
                      <a:pt x="1588" y="3409"/>
                    </a:lnTo>
                    <a:cubicBezTo>
                      <a:pt x="1583" y="3415"/>
                      <a:pt x="1577" y="3421"/>
                      <a:pt x="1572" y="3427"/>
                    </a:cubicBezTo>
                    <a:cubicBezTo>
                      <a:pt x="1570" y="3459"/>
                      <a:pt x="1567" y="3490"/>
                      <a:pt x="1565" y="3522"/>
                    </a:cubicBezTo>
                    <a:cubicBezTo>
                      <a:pt x="1560" y="3534"/>
                      <a:pt x="1555" y="3547"/>
                      <a:pt x="1550" y="3559"/>
                    </a:cubicBezTo>
                    <a:cubicBezTo>
                      <a:pt x="1542" y="3590"/>
                      <a:pt x="1535" y="3622"/>
                      <a:pt x="1527" y="3653"/>
                    </a:cubicBezTo>
                    <a:cubicBezTo>
                      <a:pt x="1524" y="3669"/>
                      <a:pt x="1522" y="3685"/>
                      <a:pt x="1519" y="3701"/>
                    </a:cubicBezTo>
                    <a:cubicBezTo>
                      <a:pt x="1509" y="3717"/>
                      <a:pt x="1499" y="3732"/>
                      <a:pt x="1489" y="3748"/>
                    </a:cubicBezTo>
                    <a:cubicBezTo>
                      <a:pt x="1465" y="3732"/>
                      <a:pt x="1441" y="3717"/>
                      <a:pt x="1417" y="3701"/>
                    </a:cubicBezTo>
                    <a:lnTo>
                      <a:pt x="1390" y="3719"/>
                    </a:lnTo>
                    <a:cubicBezTo>
                      <a:pt x="1384" y="3729"/>
                      <a:pt x="1377" y="3738"/>
                      <a:pt x="1371" y="3748"/>
                    </a:cubicBezTo>
                    <a:cubicBezTo>
                      <a:pt x="1358" y="3757"/>
                      <a:pt x="1346" y="3767"/>
                      <a:pt x="1333" y="3776"/>
                    </a:cubicBezTo>
                    <a:lnTo>
                      <a:pt x="1314" y="3795"/>
                    </a:lnTo>
                    <a:cubicBezTo>
                      <a:pt x="1306" y="3811"/>
                      <a:pt x="1299" y="3826"/>
                      <a:pt x="1291" y="3842"/>
                    </a:cubicBezTo>
                    <a:cubicBezTo>
                      <a:pt x="1286" y="3861"/>
                      <a:pt x="1281" y="3879"/>
                      <a:pt x="1276" y="3898"/>
                    </a:cubicBezTo>
                    <a:cubicBezTo>
                      <a:pt x="1268" y="3911"/>
                      <a:pt x="1261" y="3923"/>
                      <a:pt x="1253" y="3936"/>
                    </a:cubicBezTo>
                    <a:cubicBezTo>
                      <a:pt x="1243" y="3930"/>
                      <a:pt x="1233" y="3923"/>
                      <a:pt x="1223" y="3917"/>
                    </a:cubicBezTo>
                    <a:cubicBezTo>
                      <a:pt x="1215" y="3920"/>
                      <a:pt x="1208" y="3924"/>
                      <a:pt x="1200" y="3927"/>
                    </a:cubicBezTo>
                    <a:cubicBezTo>
                      <a:pt x="1199" y="3946"/>
                      <a:pt x="1197" y="3964"/>
                      <a:pt x="1196" y="3983"/>
                    </a:cubicBezTo>
                    <a:cubicBezTo>
                      <a:pt x="1192" y="4008"/>
                      <a:pt x="1189" y="4033"/>
                      <a:pt x="1185" y="4058"/>
                    </a:cubicBezTo>
                    <a:cubicBezTo>
                      <a:pt x="1177" y="4071"/>
                      <a:pt x="1170" y="4083"/>
                      <a:pt x="1162" y="4096"/>
                    </a:cubicBezTo>
                    <a:cubicBezTo>
                      <a:pt x="1160" y="4115"/>
                      <a:pt x="1157" y="4134"/>
                      <a:pt x="1155" y="4153"/>
                    </a:cubicBezTo>
                    <a:lnTo>
                      <a:pt x="1128" y="4162"/>
                    </a:lnTo>
                    <a:lnTo>
                      <a:pt x="1101" y="4153"/>
                    </a:lnTo>
                    <a:cubicBezTo>
                      <a:pt x="1092" y="4175"/>
                      <a:pt x="1084" y="4196"/>
                      <a:pt x="1075" y="4218"/>
                    </a:cubicBezTo>
                    <a:cubicBezTo>
                      <a:pt x="1070" y="4228"/>
                      <a:pt x="1065" y="4237"/>
                      <a:pt x="1060" y="4247"/>
                    </a:cubicBezTo>
                    <a:cubicBezTo>
                      <a:pt x="1055" y="4263"/>
                      <a:pt x="1049" y="4278"/>
                      <a:pt x="1044" y="4294"/>
                    </a:cubicBezTo>
                    <a:lnTo>
                      <a:pt x="1010" y="4331"/>
                    </a:lnTo>
                    <a:cubicBezTo>
                      <a:pt x="999" y="4337"/>
                      <a:pt x="987" y="4344"/>
                      <a:pt x="976" y="4350"/>
                    </a:cubicBezTo>
                    <a:cubicBezTo>
                      <a:pt x="967" y="4378"/>
                      <a:pt x="958" y="4407"/>
                      <a:pt x="949" y="4435"/>
                    </a:cubicBezTo>
                    <a:cubicBezTo>
                      <a:pt x="944" y="4451"/>
                      <a:pt x="939" y="4466"/>
                      <a:pt x="934" y="4482"/>
                    </a:cubicBezTo>
                    <a:cubicBezTo>
                      <a:pt x="925" y="4485"/>
                      <a:pt x="917" y="4489"/>
                      <a:pt x="908" y="4492"/>
                    </a:cubicBezTo>
                    <a:cubicBezTo>
                      <a:pt x="898" y="4498"/>
                      <a:pt x="887" y="4504"/>
                      <a:pt x="877" y="4510"/>
                    </a:cubicBezTo>
                    <a:lnTo>
                      <a:pt x="828" y="4510"/>
                    </a:lnTo>
                    <a:cubicBezTo>
                      <a:pt x="817" y="4494"/>
                      <a:pt x="805" y="4479"/>
                      <a:pt x="794" y="4463"/>
                    </a:cubicBezTo>
                    <a:cubicBezTo>
                      <a:pt x="785" y="4476"/>
                      <a:pt x="776" y="4488"/>
                      <a:pt x="767" y="4501"/>
                    </a:cubicBezTo>
                    <a:cubicBezTo>
                      <a:pt x="739" y="4495"/>
                      <a:pt x="712" y="4488"/>
                      <a:pt x="684" y="4482"/>
                    </a:cubicBezTo>
                    <a:lnTo>
                      <a:pt x="665" y="4501"/>
                    </a:lnTo>
                    <a:cubicBezTo>
                      <a:pt x="648" y="4510"/>
                      <a:pt x="632" y="4520"/>
                      <a:pt x="615" y="4529"/>
                    </a:cubicBezTo>
                    <a:cubicBezTo>
                      <a:pt x="604" y="4545"/>
                      <a:pt x="592" y="4560"/>
                      <a:pt x="581" y="4576"/>
                    </a:cubicBezTo>
                    <a:cubicBezTo>
                      <a:pt x="572" y="4598"/>
                      <a:pt x="564" y="4620"/>
                      <a:pt x="555" y="4642"/>
                    </a:cubicBezTo>
                    <a:cubicBezTo>
                      <a:pt x="546" y="4651"/>
                      <a:pt x="537" y="4661"/>
                      <a:pt x="528" y="4670"/>
                    </a:cubicBezTo>
                    <a:cubicBezTo>
                      <a:pt x="520" y="4667"/>
                      <a:pt x="513" y="4664"/>
                      <a:pt x="505" y="4661"/>
                    </a:cubicBezTo>
                    <a:cubicBezTo>
                      <a:pt x="497" y="4674"/>
                      <a:pt x="490" y="4686"/>
                      <a:pt x="482" y="4699"/>
                    </a:cubicBezTo>
                    <a:cubicBezTo>
                      <a:pt x="478" y="4715"/>
                      <a:pt x="475" y="4730"/>
                      <a:pt x="471" y="4746"/>
                    </a:cubicBezTo>
                    <a:cubicBezTo>
                      <a:pt x="468" y="4762"/>
                      <a:pt x="466" y="4777"/>
                      <a:pt x="463" y="4793"/>
                    </a:cubicBezTo>
                    <a:lnTo>
                      <a:pt x="418" y="4868"/>
                    </a:lnTo>
                    <a:cubicBezTo>
                      <a:pt x="408" y="4887"/>
                      <a:pt x="397" y="4906"/>
                      <a:pt x="387" y="4925"/>
                    </a:cubicBezTo>
                    <a:cubicBezTo>
                      <a:pt x="380" y="4934"/>
                      <a:pt x="372" y="4944"/>
                      <a:pt x="365" y="4953"/>
                    </a:cubicBezTo>
                    <a:cubicBezTo>
                      <a:pt x="357" y="4984"/>
                      <a:pt x="350" y="5016"/>
                      <a:pt x="342" y="5047"/>
                    </a:cubicBezTo>
                    <a:cubicBezTo>
                      <a:pt x="343" y="5066"/>
                      <a:pt x="345" y="5085"/>
                      <a:pt x="346" y="5104"/>
                    </a:cubicBezTo>
                    <a:lnTo>
                      <a:pt x="349" y="5179"/>
                    </a:lnTo>
                    <a:cubicBezTo>
                      <a:pt x="343" y="5198"/>
                      <a:pt x="336" y="5216"/>
                      <a:pt x="330" y="5235"/>
                    </a:cubicBezTo>
                    <a:cubicBezTo>
                      <a:pt x="326" y="5251"/>
                      <a:pt x="323" y="5266"/>
                      <a:pt x="319" y="5282"/>
                    </a:cubicBezTo>
                    <a:lnTo>
                      <a:pt x="319" y="5358"/>
                    </a:lnTo>
                    <a:cubicBezTo>
                      <a:pt x="323" y="5389"/>
                      <a:pt x="326" y="5421"/>
                      <a:pt x="330" y="5452"/>
                    </a:cubicBezTo>
                    <a:cubicBezTo>
                      <a:pt x="324" y="5480"/>
                      <a:pt x="317" y="5509"/>
                      <a:pt x="311" y="5537"/>
                    </a:cubicBezTo>
                    <a:cubicBezTo>
                      <a:pt x="291" y="5552"/>
                      <a:pt x="271" y="5568"/>
                      <a:pt x="251" y="5583"/>
                    </a:cubicBezTo>
                    <a:cubicBezTo>
                      <a:pt x="239" y="5592"/>
                      <a:pt x="234" y="5588"/>
                      <a:pt x="222" y="5597"/>
                    </a:cubicBezTo>
                    <a:cubicBezTo>
                      <a:pt x="198" y="5588"/>
                      <a:pt x="169" y="5621"/>
                      <a:pt x="145" y="5612"/>
                    </a:cubicBezTo>
                    <a:cubicBezTo>
                      <a:pt x="140" y="5606"/>
                      <a:pt x="134" y="5599"/>
                      <a:pt x="129" y="5593"/>
                    </a:cubicBezTo>
                    <a:cubicBezTo>
                      <a:pt x="120" y="5581"/>
                      <a:pt x="112" y="5568"/>
                      <a:pt x="103" y="5556"/>
                    </a:cubicBezTo>
                    <a:cubicBezTo>
                      <a:pt x="98" y="5572"/>
                      <a:pt x="92" y="5587"/>
                      <a:pt x="87" y="5603"/>
                    </a:cubicBezTo>
                    <a:cubicBezTo>
                      <a:pt x="69" y="5641"/>
                      <a:pt x="52" y="5678"/>
                      <a:pt x="34" y="5716"/>
                    </a:cubicBezTo>
                    <a:cubicBezTo>
                      <a:pt x="30" y="5744"/>
                      <a:pt x="27" y="5772"/>
                      <a:pt x="23" y="5800"/>
                    </a:cubicBezTo>
                    <a:cubicBezTo>
                      <a:pt x="25" y="5822"/>
                      <a:pt x="28" y="5844"/>
                      <a:pt x="30" y="5866"/>
                    </a:cubicBezTo>
                    <a:lnTo>
                      <a:pt x="27" y="5932"/>
                    </a:lnTo>
                    <a:cubicBezTo>
                      <a:pt x="19" y="6076"/>
                      <a:pt x="12" y="6221"/>
                      <a:pt x="4" y="6365"/>
                    </a:cubicBezTo>
                    <a:cubicBezTo>
                      <a:pt x="3" y="6415"/>
                      <a:pt x="1" y="6466"/>
                      <a:pt x="0" y="6516"/>
                    </a:cubicBezTo>
                    <a:lnTo>
                      <a:pt x="314" y="6511"/>
                    </a:lnTo>
                    <a:lnTo>
                      <a:pt x="795" y="6484"/>
                    </a:lnTo>
                    <a:lnTo>
                      <a:pt x="896" y="6507"/>
                    </a:lnTo>
                    <a:lnTo>
                      <a:pt x="1200" y="6478"/>
                    </a:lnTo>
                    <a:lnTo>
                      <a:pt x="1390" y="6460"/>
                    </a:lnTo>
                    <a:cubicBezTo>
                      <a:pt x="1405" y="6447"/>
                      <a:pt x="1421" y="6435"/>
                      <a:pt x="1436" y="6422"/>
                    </a:cubicBezTo>
                    <a:lnTo>
                      <a:pt x="1534" y="6347"/>
                    </a:lnTo>
                    <a:lnTo>
                      <a:pt x="1732" y="6177"/>
                    </a:lnTo>
                    <a:cubicBezTo>
                      <a:pt x="1740" y="6193"/>
                      <a:pt x="1747" y="6208"/>
                      <a:pt x="1755" y="6224"/>
                    </a:cubicBezTo>
                    <a:cubicBezTo>
                      <a:pt x="1773" y="6199"/>
                      <a:pt x="1790" y="6174"/>
                      <a:pt x="1808" y="6149"/>
                    </a:cubicBezTo>
                    <a:cubicBezTo>
                      <a:pt x="1822" y="6133"/>
                      <a:pt x="1836" y="6118"/>
                      <a:pt x="1850" y="6102"/>
                    </a:cubicBezTo>
                    <a:cubicBezTo>
                      <a:pt x="1849" y="6083"/>
                      <a:pt x="1847" y="6064"/>
                      <a:pt x="1846" y="6045"/>
                    </a:cubicBezTo>
                    <a:lnTo>
                      <a:pt x="1888" y="6045"/>
                    </a:lnTo>
                    <a:cubicBezTo>
                      <a:pt x="1920" y="6014"/>
                      <a:pt x="1951" y="5982"/>
                      <a:pt x="1983" y="5951"/>
                    </a:cubicBezTo>
                    <a:cubicBezTo>
                      <a:pt x="1989" y="5932"/>
                      <a:pt x="1996" y="5914"/>
                      <a:pt x="2002" y="5895"/>
                    </a:cubicBezTo>
                    <a:cubicBezTo>
                      <a:pt x="2023" y="5892"/>
                      <a:pt x="2045" y="5888"/>
                      <a:pt x="2066" y="5885"/>
                    </a:cubicBezTo>
                    <a:cubicBezTo>
                      <a:pt x="2079" y="5863"/>
                      <a:pt x="2091" y="5841"/>
                      <a:pt x="2104" y="5819"/>
                    </a:cubicBezTo>
                    <a:cubicBezTo>
                      <a:pt x="2113" y="5835"/>
                      <a:pt x="2122" y="5850"/>
                      <a:pt x="2131" y="5866"/>
                    </a:cubicBezTo>
                    <a:cubicBezTo>
                      <a:pt x="2137" y="5850"/>
                      <a:pt x="2144" y="5835"/>
                      <a:pt x="2150" y="5819"/>
                    </a:cubicBezTo>
                    <a:cubicBezTo>
                      <a:pt x="2157" y="5794"/>
                      <a:pt x="2165" y="5769"/>
                      <a:pt x="2172" y="5744"/>
                    </a:cubicBezTo>
                    <a:cubicBezTo>
                      <a:pt x="2178" y="5731"/>
                      <a:pt x="2185" y="5719"/>
                      <a:pt x="2191" y="5706"/>
                    </a:cubicBezTo>
                    <a:cubicBezTo>
                      <a:pt x="2192" y="5734"/>
                      <a:pt x="2194" y="5763"/>
                      <a:pt x="2195" y="5791"/>
                    </a:cubicBezTo>
                    <a:cubicBezTo>
                      <a:pt x="2203" y="5785"/>
                      <a:pt x="2210" y="5778"/>
                      <a:pt x="2218" y="5772"/>
                    </a:cubicBezTo>
                    <a:cubicBezTo>
                      <a:pt x="2229" y="5778"/>
                      <a:pt x="2241" y="5785"/>
                      <a:pt x="2252" y="5791"/>
                    </a:cubicBezTo>
                    <a:cubicBezTo>
                      <a:pt x="2277" y="5775"/>
                      <a:pt x="2303" y="5760"/>
                      <a:pt x="2328" y="5744"/>
                    </a:cubicBezTo>
                    <a:lnTo>
                      <a:pt x="3130" y="5772"/>
                    </a:lnTo>
                    <a:lnTo>
                      <a:pt x="3460" y="5791"/>
                    </a:lnTo>
                    <a:lnTo>
                      <a:pt x="3699" y="5810"/>
                    </a:lnTo>
                    <a:cubicBezTo>
                      <a:pt x="3704" y="5829"/>
                      <a:pt x="3709" y="5847"/>
                      <a:pt x="3714" y="5866"/>
                    </a:cubicBezTo>
                    <a:cubicBezTo>
                      <a:pt x="3719" y="5888"/>
                      <a:pt x="3725" y="5910"/>
                      <a:pt x="3730" y="5932"/>
                    </a:cubicBezTo>
                    <a:cubicBezTo>
                      <a:pt x="3725" y="5945"/>
                      <a:pt x="3719" y="5957"/>
                      <a:pt x="3714" y="5970"/>
                    </a:cubicBezTo>
                    <a:cubicBezTo>
                      <a:pt x="3709" y="6011"/>
                      <a:pt x="3704" y="6051"/>
                      <a:pt x="3699" y="6092"/>
                    </a:cubicBezTo>
                    <a:cubicBezTo>
                      <a:pt x="3704" y="6117"/>
                      <a:pt x="3709" y="6143"/>
                      <a:pt x="3714" y="6168"/>
                    </a:cubicBezTo>
                    <a:cubicBezTo>
                      <a:pt x="3729" y="6152"/>
                      <a:pt x="3745" y="6137"/>
                      <a:pt x="3760" y="6121"/>
                    </a:cubicBezTo>
                    <a:cubicBezTo>
                      <a:pt x="3788" y="6064"/>
                      <a:pt x="3816" y="6008"/>
                      <a:pt x="3844" y="5951"/>
                    </a:cubicBezTo>
                    <a:cubicBezTo>
                      <a:pt x="3882" y="6067"/>
                      <a:pt x="3919" y="6183"/>
                      <a:pt x="3957" y="6299"/>
                    </a:cubicBezTo>
                    <a:cubicBezTo>
                      <a:pt x="3981" y="6371"/>
                      <a:pt x="4006" y="6444"/>
                      <a:pt x="4030" y="6516"/>
                    </a:cubicBezTo>
                    <a:cubicBezTo>
                      <a:pt x="4026" y="6648"/>
                      <a:pt x="4022" y="6779"/>
                      <a:pt x="4018" y="6911"/>
                    </a:cubicBezTo>
                    <a:lnTo>
                      <a:pt x="4728" y="6874"/>
                    </a:lnTo>
                    <a:lnTo>
                      <a:pt x="4751" y="6874"/>
                    </a:lnTo>
                    <a:lnTo>
                      <a:pt x="5302" y="6846"/>
                    </a:lnTo>
                    <a:lnTo>
                      <a:pt x="5329" y="6921"/>
                    </a:lnTo>
                    <a:cubicBezTo>
                      <a:pt x="5364" y="7003"/>
                      <a:pt x="5400" y="7084"/>
                      <a:pt x="5435" y="7166"/>
                    </a:cubicBezTo>
                    <a:lnTo>
                      <a:pt x="5477" y="7250"/>
                    </a:lnTo>
                    <a:cubicBezTo>
                      <a:pt x="5522" y="7357"/>
                      <a:pt x="5568" y="7464"/>
                      <a:pt x="5613" y="7571"/>
                    </a:cubicBezTo>
                    <a:cubicBezTo>
                      <a:pt x="5638" y="7627"/>
                      <a:pt x="5664" y="7684"/>
                      <a:pt x="5689" y="7740"/>
                    </a:cubicBezTo>
                    <a:cubicBezTo>
                      <a:pt x="5754" y="7884"/>
                      <a:pt x="5818" y="8029"/>
                      <a:pt x="5883" y="8173"/>
                    </a:cubicBezTo>
                    <a:lnTo>
                      <a:pt x="6096" y="8672"/>
                    </a:lnTo>
                    <a:cubicBezTo>
                      <a:pt x="6117" y="8729"/>
                      <a:pt x="6139" y="8785"/>
                      <a:pt x="6160" y="8842"/>
                    </a:cubicBezTo>
                    <a:lnTo>
                      <a:pt x="6415" y="9426"/>
                    </a:lnTo>
                    <a:cubicBezTo>
                      <a:pt x="6426" y="9457"/>
                      <a:pt x="6438" y="9489"/>
                      <a:pt x="6449" y="9520"/>
                    </a:cubicBezTo>
                    <a:lnTo>
                      <a:pt x="6669" y="10000"/>
                    </a:lnTo>
                    <a:lnTo>
                      <a:pt x="6848" y="9821"/>
                    </a:lnTo>
                    <a:lnTo>
                      <a:pt x="6939" y="9746"/>
                    </a:lnTo>
                    <a:lnTo>
                      <a:pt x="7015" y="9746"/>
                    </a:lnTo>
                    <a:lnTo>
                      <a:pt x="7117" y="9718"/>
                    </a:lnTo>
                    <a:lnTo>
                      <a:pt x="7254" y="9746"/>
                    </a:lnTo>
                    <a:cubicBezTo>
                      <a:pt x="7276" y="9696"/>
                      <a:pt x="7297" y="9645"/>
                      <a:pt x="7319" y="9595"/>
                    </a:cubicBezTo>
                    <a:cubicBezTo>
                      <a:pt x="7323" y="9529"/>
                      <a:pt x="7326" y="9463"/>
                      <a:pt x="7330" y="9397"/>
                    </a:cubicBezTo>
                    <a:cubicBezTo>
                      <a:pt x="7334" y="9328"/>
                      <a:pt x="7337" y="9259"/>
                      <a:pt x="7341" y="9190"/>
                    </a:cubicBezTo>
                    <a:cubicBezTo>
                      <a:pt x="7335" y="9099"/>
                      <a:pt x="7328" y="9008"/>
                      <a:pt x="7322" y="8917"/>
                    </a:cubicBezTo>
                    <a:cubicBezTo>
                      <a:pt x="7331" y="8945"/>
                      <a:pt x="7340" y="8974"/>
                      <a:pt x="7349" y="9002"/>
                    </a:cubicBezTo>
                    <a:cubicBezTo>
                      <a:pt x="7352" y="9058"/>
                      <a:pt x="7354" y="9115"/>
                      <a:pt x="7357" y="9171"/>
                    </a:cubicBezTo>
                    <a:cubicBezTo>
                      <a:pt x="7358" y="9243"/>
                      <a:pt x="7359" y="9316"/>
                      <a:pt x="7360" y="9388"/>
                    </a:cubicBezTo>
                    <a:cubicBezTo>
                      <a:pt x="7349" y="9495"/>
                      <a:pt x="7337" y="9601"/>
                      <a:pt x="7326" y="9708"/>
                    </a:cubicBezTo>
                    <a:cubicBezTo>
                      <a:pt x="7318" y="9721"/>
                      <a:pt x="7311" y="9733"/>
                      <a:pt x="7303" y="9746"/>
                    </a:cubicBezTo>
                    <a:cubicBezTo>
                      <a:pt x="7299" y="9771"/>
                      <a:pt x="7296" y="9796"/>
                      <a:pt x="7292" y="9821"/>
                    </a:cubicBezTo>
                    <a:cubicBezTo>
                      <a:pt x="7296" y="9843"/>
                      <a:pt x="7299" y="9865"/>
                      <a:pt x="7303" y="9887"/>
                    </a:cubicBezTo>
                    <a:cubicBezTo>
                      <a:pt x="7315" y="9896"/>
                      <a:pt x="7326" y="9906"/>
                      <a:pt x="7338" y="9915"/>
                    </a:cubicBezTo>
                    <a:lnTo>
                      <a:pt x="7338" y="9915"/>
                    </a:lnTo>
                    <a:lnTo>
                      <a:pt x="7338" y="991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5" name="Freeform 29">
                <a:extLst>
                  <a:ext uri="{FF2B5EF4-FFF2-40B4-BE49-F238E27FC236}">
                    <a16:creationId xmlns:a16="http://schemas.microsoft.com/office/drawing/2014/main" id="{DBD4B236-BE2F-CE50-F5A3-3C729530D79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14747" y="2488672"/>
                <a:ext cx="2327275" cy="1841500"/>
              </a:xfrm>
              <a:custGeom>
                <a:avLst/>
                <a:gdLst>
                  <a:gd name="T0" fmla="*/ 804 w 1466"/>
                  <a:gd name="T1" fmla="*/ 1120 h 1160"/>
                  <a:gd name="T2" fmla="*/ 831 w 1466"/>
                  <a:gd name="T3" fmla="*/ 1109 h 1160"/>
                  <a:gd name="T4" fmla="*/ 812 w 1466"/>
                  <a:gd name="T5" fmla="*/ 1063 h 1160"/>
                  <a:gd name="T6" fmla="*/ 787 w 1466"/>
                  <a:gd name="T7" fmla="*/ 984 h 1160"/>
                  <a:gd name="T8" fmla="*/ 834 w 1466"/>
                  <a:gd name="T9" fmla="*/ 1061 h 1160"/>
                  <a:gd name="T10" fmla="*/ 856 w 1466"/>
                  <a:gd name="T11" fmla="*/ 1078 h 1160"/>
                  <a:gd name="T12" fmla="*/ 914 w 1466"/>
                  <a:gd name="T13" fmla="*/ 1022 h 1160"/>
                  <a:gd name="T14" fmla="*/ 883 w 1466"/>
                  <a:gd name="T15" fmla="*/ 1036 h 1160"/>
                  <a:gd name="T16" fmla="*/ 860 w 1466"/>
                  <a:gd name="T17" fmla="*/ 993 h 1160"/>
                  <a:gd name="T18" fmla="*/ 877 w 1466"/>
                  <a:gd name="T19" fmla="*/ 982 h 1160"/>
                  <a:gd name="T20" fmla="*/ 924 w 1466"/>
                  <a:gd name="T21" fmla="*/ 995 h 1160"/>
                  <a:gd name="T22" fmla="*/ 978 w 1466"/>
                  <a:gd name="T23" fmla="*/ 954 h 1160"/>
                  <a:gd name="T24" fmla="*/ 974 w 1466"/>
                  <a:gd name="T25" fmla="*/ 939 h 1160"/>
                  <a:gd name="T26" fmla="*/ 1024 w 1466"/>
                  <a:gd name="T27" fmla="*/ 943 h 1160"/>
                  <a:gd name="T28" fmla="*/ 1078 w 1466"/>
                  <a:gd name="T29" fmla="*/ 910 h 1160"/>
                  <a:gd name="T30" fmla="*/ 1065 w 1466"/>
                  <a:gd name="T31" fmla="*/ 879 h 1160"/>
                  <a:gd name="T32" fmla="*/ 1084 w 1466"/>
                  <a:gd name="T33" fmla="*/ 881 h 1160"/>
                  <a:gd name="T34" fmla="*/ 1170 w 1466"/>
                  <a:gd name="T35" fmla="*/ 823 h 1160"/>
                  <a:gd name="T36" fmla="*/ 1190 w 1466"/>
                  <a:gd name="T37" fmla="*/ 776 h 1160"/>
                  <a:gd name="T38" fmla="*/ 1243 w 1466"/>
                  <a:gd name="T39" fmla="*/ 752 h 1160"/>
                  <a:gd name="T40" fmla="*/ 1287 w 1466"/>
                  <a:gd name="T41" fmla="*/ 670 h 1160"/>
                  <a:gd name="T42" fmla="*/ 1334 w 1466"/>
                  <a:gd name="T43" fmla="*/ 565 h 1160"/>
                  <a:gd name="T44" fmla="*/ 1439 w 1466"/>
                  <a:gd name="T45" fmla="*/ 465 h 1160"/>
                  <a:gd name="T46" fmla="*/ 1331 w 1466"/>
                  <a:gd name="T47" fmla="*/ 333 h 1160"/>
                  <a:gd name="T48" fmla="*/ 1140 w 1466"/>
                  <a:gd name="T49" fmla="*/ 154 h 1160"/>
                  <a:gd name="T50" fmla="*/ 770 w 1466"/>
                  <a:gd name="T51" fmla="*/ 85 h 1160"/>
                  <a:gd name="T52" fmla="*/ 685 w 1466"/>
                  <a:gd name="T53" fmla="*/ 31 h 1160"/>
                  <a:gd name="T54" fmla="*/ 322 w 1466"/>
                  <a:gd name="T55" fmla="*/ 3 h 1160"/>
                  <a:gd name="T56" fmla="*/ 275 w 1466"/>
                  <a:gd name="T57" fmla="*/ 9 h 1160"/>
                  <a:gd name="T58" fmla="*/ 206 w 1466"/>
                  <a:gd name="T59" fmla="*/ 35 h 1160"/>
                  <a:gd name="T60" fmla="*/ 113 w 1466"/>
                  <a:gd name="T61" fmla="*/ 68 h 1160"/>
                  <a:gd name="T62" fmla="*/ 69 w 1466"/>
                  <a:gd name="T63" fmla="*/ 105 h 1160"/>
                  <a:gd name="T64" fmla="*/ 31 w 1466"/>
                  <a:gd name="T65" fmla="*/ 129 h 1160"/>
                  <a:gd name="T66" fmla="*/ 8 w 1466"/>
                  <a:gd name="T67" fmla="*/ 171 h 1160"/>
                  <a:gd name="T68" fmla="*/ 19 w 1466"/>
                  <a:gd name="T69" fmla="*/ 208 h 1160"/>
                  <a:gd name="T70" fmla="*/ 59 w 1466"/>
                  <a:gd name="T71" fmla="*/ 235 h 1160"/>
                  <a:gd name="T72" fmla="*/ 89 w 1466"/>
                  <a:gd name="T73" fmla="*/ 264 h 1160"/>
                  <a:gd name="T74" fmla="*/ 128 w 1466"/>
                  <a:gd name="T75" fmla="*/ 271 h 1160"/>
                  <a:gd name="T76" fmla="*/ 156 w 1466"/>
                  <a:gd name="T77" fmla="*/ 263 h 1160"/>
                  <a:gd name="T78" fmla="*/ 163 w 1466"/>
                  <a:gd name="T79" fmla="*/ 279 h 1160"/>
                  <a:gd name="T80" fmla="*/ 167 w 1466"/>
                  <a:gd name="T81" fmla="*/ 324 h 1160"/>
                  <a:gd name="T82" fmla="*/ 191 w 1466"/>
                  <a:gd name="T83" fmla="*/ 388 h 1160"/>
                  <a:gd name="T84" fmla="*/ 224 w 1466"/>
                  <a:gd name="T85" fmla="*/ 417 h 1160"/>
                  <a:gd name="T86" fmla="*/ 229 w 1466"/>
                  <a:gd name="T87" fmla="*/ 441 h 1160"/>
                  <a:gd name="T88" fmla="*/ 289 w 1466"/>
                  <a:gd name="T89" fmla="*/ 498 h 1160"/>
                  <a:gd name="T90" fmla="*/ 343 w 1466"/>
                  <a:gd name="T91" fmla="*/ 529 h 1160"/>
                  <a:gd name="T92" fmla="*/ 355 w 1466"/>
                  <a:gd name="T93" fmla="*/ 573 h 1160"/>
                  <a:gd name="T94" fmla="*/ 389 w 1466"/>
                  <a:gd name="T95" fmla="*/ 602 h 1160"/>
                  <a:gd name="T96" fmla="*/ 442 w 1466"/>
                  <a:gd name="T97" fmla="*/ 651 h 1160"/>
                  <a:gd name="T98" fmla="*/ 436 w 1466"/>
                  <a:gd name="T99" fmla="*/ 686 h 1160"/>
                  <a:gd name="T100" fmla="*/ 468 w 1466"/>
                  <a:gd name="T101" fmla="*/ 715 h 1160"/>
                  <a:gd name="T102" fmla="*/ 491 w 1466"/>
                  <a:gd name="T103" fmla="*/ 749 h 1160"/>
                  <a:gd name="T104" fmla="*/ 541 w 1466"/>
                  <a:gd name="T105" fmla="*/ 785 h 1160"/>
                  <a:gd name="T106" fmla="*/ 574 w 1466"/>
                  <a:gd name="T107" fmla="*/ 826 h 1160"/>
                  <a:gd name="T108" fmla="*/ 597 w 1466"/>
                  <a:gd name="T109" fmla="*/ 871 h 1160"/>
                  <a:gd name="T110" fmla="*/ 603 w 1466"/>
                  <a:gd name="T111" fmla="*/ 912 h 1160"/>
                  <a:gd name="T112" fmla="*/ 616 w 1466"/>
                  <a:gd name="T113" fmla="*/ 963 h 1160"/>
                  <a:gd name="T114" fmla="*/ 655 w 1466"/>
                  <a:gd name="T115" fmla="*/ 988 h 1160"/>
                  <a:gd name="T116" fmla="*/ 674 w 1466"/>
                  <a:gd name="T117" fmla="*/ 1027 h 1160"/>
                  <a:gd name="T118" fmla="*/ 697 w 1466"/>
                  <a:gd name="T119" fmla="*/ 1055 h 1160"/>
                  <a:gd name="T120" fmla="*/ 703 w 1466"/>
                  <a:gd name="T121" fmla="*/ 1108 h 1160"/>
                  <a:gd name="T122" fmla="*/ 721 w 1466"/>
                  <a:gd name="T123" fmla="*/ 1146 h 1160"/>
                  <a:gd name="T124" fmla="*/ 773 w 1466"/>
                  <a:gd name="T125" fmla="*/ 1160 h 1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66" h="1160">
                    <a:moveTo>
                      <a:pt x="773" y="1160"/>
                    </a:moveTo>
                    <a:lnTo>
                      <a:pt x="785" y="1142"/>
                    </a:lnTo>
                    <a:lnTo>
                      <a:pt x="793" y="1129"/>
                    </a:lnTo>
                    <a:lnTo>
                      <a:pt x="791" y="1124"/>
                    </a:lnTo>
                    <a:lnTo>
                      <a:pt x="806" y="1110"/>
                    </a:lnTo>
                    <a:lnTo>
                      <a:pt x="804" y="1120"/>
                    </a:lnTo>
                    <a:lnTo>
                      <a:pt x="797" y="1128"/>
                    </a:lnTo>
                    <a:lnTo>
                      <a:pt x="796" y="1136"/>
                    </a:lnTo>
                    <a:lnTo>
                      <a:pt x="815" y="1127"/>
                    </a:lnTo>
                    <a:lnTo>
                      <a:pt x="821" y="1122"/>
                    </a:lnTo>
                    <a:lnTo>
                      <a:pt x="827" y="1116"/>
                    </a:lnTo>
                    <a:lnTo>
                      <a:pt x="831" y="1109"/>
                    </a:lnTo>
                    <a:lnTo>
                      <a:pt x="835" y="1103"/>
                    </a:lnTo>
                    <a:lnTo>
                      <a:pt x="841" y="1098"/>
                    </a:lnTo>
                    <a:lnTo>
                      <a:pt x="844" y="1091"/>
                    </a:lnTo>
                    <a:lnTo>
                      <a:pt x="824" y="1075"/>
                    </a:lnTo>
                    <a:lnTo>
                      <a:pt x="818" y="1075"/>
                    </a:lnTo>
                    <a:lnTo>
                      <a:pt x="812" y="1063"/>
                    </a:lnTo>
                    <a:lnTo>
                      <a:pt x="817" y="1065"/>
                    </a:lnTo>
                    <a:lnTo>
                      <a:pt x="809" y="1049"/>
                    </a:lnTo>
                    <a:lnTo>
                      <a:pt x="799" y="1033"/>
                    </a:lnTo>
                    <a:lnTo>
                      <a:pt x="793" y="1022"/>
                    </a:lnTo>
                    <a:lnTo>
                      <a:pt x="783" y="982"/>
                    </a:lnTo>
                    <a:lnTo>
                      <a:pt x="787" y="984"/>
                    </a:lnTo>
                    <a:lnTo>
                      <a:pt x="795" y="993"/>
                    </a:lnTo>
                    <a:lnTo>
                      <a:pt x="796" y="1002"/>
                    </a:lnTo>
                    <a:lnTo>
                      <a:pt x="804" y="1025"/>
                    </a:lnTo>
                    <a:lnTo>
                      <a:pt x="808" y="1037"/>
                    </a:lnTo>
                    <a:lnTo>
                      <a:pt x="821" y="1049"/>
                    </a:lnTo>
                    <a:lnTo>
                      <a:pt x="834" y="1061"/>
                    </a:lnTo>
                    <a:lnTo>
                      <a:pt x="842" y="1066"/>
                    </a:lnTo>
                    <a:lnTo>
                      <a:pt x="844" y="1052"/>
                    </a:lnTo>
                    <a:lnTo>
                      <a:pt x="839" y="1040"/>
                    </a:lnTo>
                    <a:lnTo>
                      <a:pt x="845" y="1044"/>
                    </a:lnTo>
                    <a:lnTo>
                      <a:pt x="850" y="1078"/>
                    </a:lnTo>
                    <a:lnTo>
                      <a:pt x="856" y="1078"/>
                    </a:lnTo>
                    <a:lnTo>
                      <a:pt x="863" y="1073"/>
                    </a:lnTo>
                    <a:lnTo>
                      <a:pt x="882" y="1068"/>
                    </a:lnTo>
                    <a:lnTo>
                      <a:pt x="907" y="1054"/>
                    </a:lnTo>
                    <a:lnTo>
                      <a:pt x="911" y="1044"/>
                    </a:lnTo>
                    <a:lnTo>
                      <a:pt x="915" y="1028"/>
                    </a:lnTo>
                    <a:lnTo>
                      <a:pt x="914" y="1022"/>
                    </a:lnTo>
                    <a:lnTo>
                      <a:pt x="911" y="1018"/>
                    </a:lnTo>
                    <a:lnTo>
                      <a:pt x="897" y="1041"/>
                    </a:lnTo>
                    <a:lnTo>
                      <a:pt x="890" y="1045"/>
                    </a:lnTo>
                    <a:lnTo>
                      <a:pt x="875" y="1058"/>
                    </a:lnTo>
                    <a:lnTo>
                      <a:pt x="877" y="1045"/>
                    </a:lnTo>
                    <a:lnTo>
                      <a:pt x="883" y="1036"/>
                    </a:lnTo>
                    <a:lnTo>
                      <a:pt x="896" y="1025"/>
                    </a:lnTo>
                    <a:lnTo>
                      <a:pt x="903" y="1013"/>
                    </a:lnTo>
                    <a:lnTo>
                      <a:pt x="897" y="1004"/>
                    </a:lnTo>
                    <a:lnTo>
                      <a:pt x="897" y="995"/>
                    </a:lnTo>
                    <a:lnTo>
                      <a:pt x="882" y="989"/>
                    </a:lnTo>
                    <a:lnTo>
                      <a:pt x="860" y="993"/>
                    </a:lnTo>
                    <a:lnTo>
                      <a:pt x="831" y="987"/>
                    </a:lnTo>
                    <a:lnTo>
                      <a:pt x="824" y="981"/>
                    </a:lnTo>
                    <a:lnTo>
                      <a:pt x="834" y="981"/>
                    </a:lnTo>
                    <a:lnTo>
                      <a:pt x="859" y="981"/>
                    </a:lnTo>
                    <a:lnTo>
                      <a:pt x="866" y="987"/>
                    </a:lnTo>
                    <a:lnTo>
                      <a:pt x="877" y="982"/>
                    </a:lnTo>
                    <a:lnTo>
                      <a:pt x="886" y="981"/>
                    </a:lnTo>
                    <a:lnTo>
                      <a:pt x="901" y="989"/>
                    </a:lnTo>
                    <a:lnTo>
                      <a:pt x="909" y="985"/>
                    </a:lnTo>
                    <a:lnTo>
                      <a:pt x="914" y="991"/>
                    </a:lnTo>
                    <a:lnTo>
                      <a:pt x="917" y="998"/>
                    </a:lnTo>
                    <a:lnTo>
                      <a:pt x="924" y="995"/>
                    </a:lnTo>
                    <a:lnTo>
                      <a:pt x="928" y="990"/>
                    </a:lnTo>
                    <a:lnTo>
                      <a:pt x="938" y="990"/>
                    </a:lnTo>
                    <a:lnTo>
                      <a:pt x="943" y="994"/>
                    </a:lnTo>
                    <a:lnTo>
                      <a:pt x="967" y="974"/>
                    </a:lnTo>
                    <a:lnTo>
                      <a:pt x="982" y="964"/>
                    </a:lnTo>
                    <a:lnTo>
                      <a:pt x="978" y="954"/>
                    </a:lnTo>
                    <a:lnTo>
                      <a:pt x="968" y="948"/>
                    </a:lnTo>
                    <a:lnTo>
                      <a:pt x="950" y="943"/>
                    </a:lnTo>
                    <a:lnTo>
                      <a:pt x="960" y="935"/>
                    </a:lnTo>
                    <a:lnTo>
                      <a:pt x="959" y="925"/>
                    </a:lnTo>
                    <a:lnTo>
                      <a:pt x="965" y="934"/>
                    </a:lnTo>
                    <a:lnTo>
                      <a:pt x="974" y="939"/>
                    </a:lnTo>
                    <a:lnTo>
                      <a:pt x="985" y="947"/>
                    </a:lnTo>
                    <a:lnTo>
                      <a:pt x="986" y="956"/>
                    </a:lnTo>
                    <a:lnTo>
                      <a:pt x="992" y="964"/>
                    </a:lnTo>
                    <a:lnTo>
                      <a:pt x="996" y="959"/>
                    </a:lnTo>
                    <a:lnTo>
                      <a:pt x="1004" y="952"/>
                    </a:lnTo>
                    <a:lnTo>
                      <a:pt x="1024" y="943"/>
                    </a:lnTo>
                    <a:lnTo>
                      <a:pt x="1046" y="942"/>
                    </a:lnTo>
                    <a:lnTo>
                      <a:pt x="1046" y="937"/>
                    </a:lnTo>
                    <a:lnTo>
                      <a:pt x="1039" y="932"/>
                    </a:lnTo>
                    <a:lnTo>
                      <a:pt x="1048" y="932"/>
                    </a:lnTo>
                    <a:lnTo>
                      <a:pt x="1078" y="914"/>
                    </a:lnTo>
                    <a:lnTo>
                      <a:pt x="1078" y="910"/>
                    </a:lnTo>
                    <a:lnTo>
                      <a:pt x="1079" y="903"/>
                    </a:lnTo>
                    <a:lnTo>
                      <a:pt x="1083" y="891"/>
                    </a:lnTo>
                    <a:lnTo>
                      <a:pt x="1081" y="886"/>
                    </a:lnTo>
                    <a:lnTo>
                      <a:pt x="1065" y="884"/>
                    </a:lnTo>
                    <a:lnTo>
                      <a:pt x="1057" y="881"/>
                    </a:lnTo>
                    <a:lnTo>
                      <a:pt x="1065" y="879"/>
                    </a:lnTo>
                    <a:lnTo>
                      <a:pt x="1063" y="870"/>
                    </a:lnTo>
                    <a:lnTo>
                      <a:pt x="1067" y="862"/>
                    </a:lnTo>
                    <a:lnTo>
                      <a:pt x="1070" y="876"/>
                    </a:lnTo>
                    <a:lnTo>
                      <a:pt x="1076" y="873"/>
                    </a:lnTo>
                    <a:lnTo>
                      <a:pt x="1081" y="876"/>
                    </a:lnTo>
                    <a:lnTo>
                      <a:pt x="1084" y="881"/>
                    </a:lnTo>
                    <a:lnTo>
                      <a:pt x="1089" y="883"/>
                    </a:lnTo>
                    <a:lnTo>
                      <a:pt x="1126" y="863"/>
                    </a:lnTo>
                    <a:lnTo>
                      <a:pt x="1127" y="856"/>
                    </a:lnTo>
                    <a:lnTo>
                      <a:pt x="1130" y="852"/>
                    </a:lnTo>
                    <a:lnTo>
                      <a:pt x="1146" y="837"/>
                    </a:lnTo>
                    <a:lnTo>
                      <a:pt x="1170" y="823"/>
                    </a:lnTo>
                    <a:lnTo>
                      <a:pt x="1168" y="813"/>
                    </a:lnTo>
                    <a:lnTo>
                      <a:pt x="1158" y="814"/>
                    </a:lnTo>
                    <a:lnTo>
                      <a:pt x="1158" y="801"/>
                    </a:lnTo>
                    <a:lnTo>
                      <a:pt x="1163" y="795"/>
                    </a:lnTo>
                    <a:lnTo>
                      <a:pt x="1173" y="783"/>
                    </a:lnTo>
                    <a:lnTo>
                      <a:pt x="1190" y="776"/>
                    </a:lnTo>
                    <a:lnTo>
                      <a:pt x="1195" y="784"/>
                    </a:lnTo>
                    <a:lnTo>
                      <a:pt x="1216" y="784"/>
                    </a:lnTo>
                    <a:lnTo>
                      <a:pt x="1225" y="785"/>
                    </a:lnTo>
                    <a:lnTo>
                      <a:pt x="1234" y="780"/>
                    </a:lnTo>
                    <a:lnTo>
                      <a:pt x="1236" y="775"/>
                    </a:lnTo>
                    <a:lnTo>
                      <a:pt x="1243" y="752"/>
                    </a:lnTo>
                    <a:lnTo>
                      <a:pt x="1256" y="742"/>
                    </a:lnTo>
                    <a:lnTo>
                      <a:pt x="1270" y="737"/>
                    </a:lnTo>
                    <a:lnTo>
                      <a:pt x="1280" y="721"/>
                    </a:lnTo>
                    <a:lnTo>
                      <a:pt x="1284" y="714"/>
                    </a:lnTo>
                    <a:lnTo>
                      <a:pt x="1285" y="701"/>
                    </a:lnTo>
                    <a:lnTo>
                      <a:pt x="1287" y="670"/>
                    </a:lnTo>
                    <a:lnTo>
                      <a:pt x="1288" y="664"/>
                    </a:lnTo>
                    <a:lnTo>
                      <a:pt x="1295" y="634"/>
                    </a:lnTo>
                    <a:lnTo>
                      <a:pt x="1308" y="605"/>
                    </a:lnTo>
                    <a:lnTo>
                      <a:pt x="1323" y="585"/>
                    </a:lnTo>
                    <a:lnTo>
                      <a:pt x="1326" y="581"/>
                    </a:lnTo>
                    <a:lnTo>
                      <a:pt x="1334" y="565"/>
                    </a:lnTo>
                    <a:lnTo>
                      <a:pt x="1370" y="518"/>
                    </a:lnTo>
                    <a:lnTo>
                      <a:pt x="1390" y="498"/>
                    </a:lnTo>
                    <a:lnTo>
                      <a:pt x="1398" y="489"/>
                    </a:lnTo>
                    <a:lnTo>
                      <a:pt x="1404" y="485"/>
                    </a:lnTo>
                    <a:lnTo>
                      <a:pt x="1432" y="469"/>
                    </a:lnTo>
                    <a:lnTo>
                      <a:pt x="1439" y="465"/>
                    </a:lnTo>
                    <a:lnTo>
                      <a:pt x="1451" y="460"/>
                    </a:lnTo>
                    <a:lnTo>
                      <a:pt x="1460" y="459"/>
                    </a:lnTo>
                    <a:lnTo>
                      <a:pt x="1466" y="456"/>
                    </a:lnTo>
                    <a:lnTo>
                      <a:pt x="1407" y="404"/>
                    </a:lnTo>
                    <a:lnTo>
                      <a:pt x="1398" y="395"/>
                    </a:lnTo>
                    <a:lnTo>
                      <a:pt x="1331" y="333"/>
                    </a:lnTo>
                    <a:lnTo>
                      <a:pt x="1314" y="315"/>
                    </a:lnTo>
                    <a:lnTo>
                      <a:pt x="1258" y="262"/>
                    </a:lnTo>
                    <a:lnTo>
                      <a:pt x="1207" y="216"/>
                    </a:lnTo>
                    <a:lnTo>
                      <a:pt x="1187" y="197"/>
                    </a:lnTo>
                    <a:lnTo>
                      <a:pt x="1153" y="165"/>
                    </a:lnTo>
                    <a:lnTo>
                      <a:pt x="1140" y="154"/>
                    </a:lnTo>
                    <a:lnTo>
                      <a:pt x="1112" y="129"/>
                    </a:lnTo>
                    <a:lnTo>
                      <a:pt x="1105" y="120"/>
                    </a:lnTo>
                    <a:lnTo>
                      <a:pt x="960" y="123"/>
                    </a:lnTo>
                    <a:lnTo>
                      <a:pt x="955" y="124"/>
                    </a:lnTo>
                    <a:lnTo>
                      <a:pt x="767" y="128"/>
                    </a:lnTo>
                    <a:lnTo>
                      <a:pt x="770" y="85"/>
                    </a:lnTo>
                    <a:lnTo>
                      <a:pt x="751" y="63"/>
                    </a:lnTo>
                    <a:lnTo>
                      <a:pt x="721" y="25"/>
                    </a:lnTo>
                    <a:lnTo>
                      <a:pt x="699" y="43"/>
                    </a:lnTo>
                    <a:lnTo>
                      <a:pt x="688" y="49"/>
                    </a:lnTo>
                    <a:lnTo>
                      <a:pt x="684" y="41"/>
                    </a:lnTo>
                    <a:lnTo>
                      <a:pt x="685" y="31"/>
                    </a:lnTo>
                    <a:lnTo>
                      <a:pt x="691" y="24"/>
                    </a:lnTo>
                    <a:lnTo>
                      <a:pt x="687" y="17"/>
                    </a:lnTo>
                    <a:lnTo>
                      <a:pt x="684" y="10"/>
                    </a:lnTo>
                    <a:lnTo>
                      <a:pt x="621" y="9"/>
                    </a:lnTo>
                    <a:lnTo>
                      <a:pt x="533" y="7"/>
                    </a:lnTo>
                    <a:lnTo>
                      <a:pt x="322" y="3"/>
                    </a:lnTo>
                    <a:lnTo>
                      <a:pt x="302" y="8"/>
                    </a:lnTo>
                    <a:lnTo>
                      <a:pt x="294" y="6"/>
                    </a:lnTo>
                    <a:lnTo>
                      <a:pt x="288" y="9"/>
                    </a:lnTo>
                    <a:lnTo>
                      <a:pt x="287" y="0"/>
                    </a:lnTo>
                    <a:lnTo>
                      <a:pt x="281" y="3"/>
                    </a:lnTo>
                    <a:lnTo>
                      <a:pt x="275" y="9"/>
                    </a:lnTo>
                    <a:lnTo>
                      <a:pt x="270" y="16"/>
                    </a:lnTo>
                    <a:lnTo>
                      <a:pt x="263" y="12"/>
                    </a:lnTo>
                    <a:lnTo>
                      <a:pt x="253" y="19"/>
                    </a:lnTo>
                    <a:lnTo>
                      <a:pt x="236" y="19"/>
                    </a:lnTo>
                    <a:lnTo>
                      <a:pt x="232" y="26"/>
                    </a:lnTo>
                    <a:lnTo>
                      <a:pt x="206" y="35"/>
                    </a:lnTo>
                    <a:lnTo>
                      <a:pt x="196" y="35"/>
                    </a:lnTo>
                    <a:lnTo>
                      <a:pt x="197" y="41"/>
                    </a:lnTo>
                    <a:lnTo>
                      <a:pt x="185" y="47"/>
                    </a:lnTo>
                    <a:lnTo>
                      <a:pt x="174" y="54"/>
                    </a:lnTo>
                    <a:lnTo>
                      <a:pt x="171" y="50"/>
                    </a:lnTo>
                    <a:lnTo>
                      <a:pt x="113" y="68"/>
                    </a:lnTo>
                    <a:lnTo>
                      <a:pt x="87" y="76"/>
                    </a:lnTo>
                    <a:lnTo>
                      <a:pt x="75" y="80"/>
                    </a:lnTo>
                    <a:lnTo>
                      <a:pt x="70" y="87"/>
                    </a:lnTo>
                    <a:lnTo>
                      <a:pt x="67" y="92"/>
                    </a:lnTo>
                    <a:lnTo>
                      <a:pt x="67" y="98"/>
                    </a:lnTo>
                    <a:lnTo>
                      <a:pt x="69" y="105"/>
                    </a:lnTo>
                    <a:lnTo>
                      <a:pt x="60" y="107"/>
                    </a:lnTo>
                    <a:lnTo>
                      <a:pt x="56" y="111"/>
                    </a:lnTo>
                    <a:lnTo>
                      <a:pt x="46" y="117"/>
                    </a:lnTo>
                    <a:lnTo>
                      <a:pt x="42" y="124"/>
                    </a:lnTo>
                    <a:lnTo>
                      <a:pt x="34" y="125"/>
                    </a:lnTo>
                    <a:lnTo>
                      <a:pt x="31" y="129"/>
                    </a:lnTo>
                    <a:lnTo>
                      <a:pt x="27" y="137"/>
                    </a:lnTo>
                    <a:lnTo>
                      <a:pt x="22" y="148"/>
                    </a:lnTo>
                    <a:lnTo>
                      <a:pt x="16" y="146"/>
                    </a:lnTo>
                    <a:lnTo>
                      <a:pt x="12" y="153"/>
                    </a:lnTo>
                    <a:lnTo>
                      <a:pt x="8" y="156"/>
                    </a:lnTo>
                    <a:lnTo>
                      <a:pt x="8" y="171"/>
                    </a:lnTo>
                    <a:lnTo>
                      <a:pt x="1" y="178"/>
                    </a:lnTo>
                    <a:lnTo>
                      <a:pt x="0" y="192"/>
                    </a:lnTo>
                    <a:lnTo>
                      <a:pt x="3" y="198"/>
                    </a:lnTo>
                    <a:lnTo>
                      <a:pt x="8" y="200"/>
                    </a:lnTo>
                    <a:lnTo>
                      <a:pt x="14" y="202"/>
                    </a:lnTo>
                    <a:lnTo>
                      <a:pt x="19" y="208"/>
                    </a:lnTo>
                    <a:lnTo>
                      <a:pt x="26" y="212"/>
                    </a:lnTo>
                    <a:lnTo>
                      <a:pt x="30" y="217"/>
                    </a:lnTo>
                    <a:lnTo>
                      <a:pt x="36" y="222"/>
                    </a:lnTo>
                    <a:lnTo>
                      <a:pt x="55" y="224"/>
                    </a:lnTo>
                    <a:lnTo>
                      <a:pt x="54" y="231"/>
                    </a:lnTo>
                    <a:lnTo>
                      <a:pt x="59" y="235"/>
                    </a:lnTo>
                    <a:lnTo>
                      <a:pt x="65" y="241"/>
                    </a:lnTo>
                    <a:lnTo>
                      <a:pt x="70" y="245"/>
                    </a:lnTo>
                    <a:lnTo>
                      <a:pt x="74" y="251"/>
                    </a:lnTo>
                    <a:lnTo>
                      <a:pt x="80" y="254"/>
                    </a:lnTo>
                    <a:lnTo>
                      <a:pt x="84" y="263"/>
                    </a:lnTo>
                    <a:lnTo>
                      <a:pt x="89" y="264"/>
                    </a:lnTo>
                    <a:lnTo>
                      <a:pt x="94" y="269"/>
                    </a:lnTo>
                    <a:lnTo>
                      <a:pt x="99" y="271"/>
                    </a:lnTo>
                    <a:lnTo>
                      <a:pt x="104" y="274"/>
                    </a:lnTo>
                    <a:lnTo>
                      <a:pt x="110" y="272"/>
                    </a:lnTo>
                    <a:lnTo>
                      <a:pt x="116" y="272"/>
                    </a:lnTo>
                    <a:lnTo>
                      <a:pt x="128" y="271"/>
                    </a:lnTo>
                    <a:lnTo>
                      <a:pt x="135" y="270"/>
                    </a:lnTo>
                    <a:lnTo>
                      <a:pt x="141" y="273"/>
                    </a:lnTo>
                    <a:lnTo>
                      <a:pt x="145" y="279"/>
                    </a:lnTo>
                    <a:lnTo>
                      <a:pt x="151" y="280"/>
                    </a:lnTo>
                    <a:lnTo>
                      <a:pt x="157" y="278"/>
                    </a:lnTo>
                    <a:lnTo>
                      <a:pt x="156" y="263"/>
                    </a:lnTo>
                    <a:lnTo>
                      <a:pt x="163" y="257"/>
                    </a:lnTo>
                    <a:lnTo>
                      <a:pt x="165" y="262"/>
                    </a:lnTo>
                    <a:lnTo>
                      <a:pt x="169" y="251"/>
                    </a:lnTo>
                    <a:lnTo>
                      <a:pt x="175" y="251"/>
                    </a:lnTo>
                    <a:lnTo>
                      <a:pt x="160" y="273"/>
                    </a:lnTo>
                    <a:lnTo>
                      <a:pt x="163" y="279"/>
                    </a:lnTo>
                    <a:lnTo>
                      <a:pt x="153" y="288"/>
                    </a:lnTo>
                    <a:lnTo>
                      <a:pt x="160" y="288"/>
                    </a:lnTo>
                    <a:lnTo>
                      <a:pt x="158" y="295"/>
                    </a:lnTo>
                    <a:lnTo>
                      <a:pt x="163" y="298"/>
                    </a:lnTo>
                    <a:lnTo>
                      <a:pt x="162" y="320"/>
                    </a:lnTo>
                    <a:lnTo>
                      <a:pt x="167" y="324"/>
                    </a:lnTo>
                    <a:lnTo>
                      <a:pt x="172" y="337"/>
                    </a:lnTo>
                    <a:lnTo>
                      <a:pt x="184" y="352"/>
                    </a:lnTo>
                    <a:lnTo>
                      <a:pt x="185" y="360"/>
                    </a:lnTo>
                    <a:lnTo>
                      <a:pt x="188" y="371"/>
                    </a:lnTo>
                    <a:lnTo>
                      <a:pt x="191" y="378"/>
                    </a:lnTo>
                    <a:lnTo>
                      <a:pt x="191" y="388"/>
                    </a:lnTo>
                    <a:lnTo>
                      <a:pt x="195" y="396"/>
                    </a:lnTo>
                    <a:lnTo>
                      <a:pt x="209" y="397"/>
                    </a:lnTo>
                    <a:lnTo>
                      <a:pt x="210" y="408"/>
                    </a:lnTo>
                    <a:lnTo>
                      <a:pt x="214" y="414"/>
                    </a:lnTo>
                    <a:lnTo>
                      <a:pt x="219" y="408"/>
                    </a:lnTo>
                    <a:lnTo>
                      <a:pt x="224" y="417"/>
                    </a:lnTo>
                    <a:lnTo>
                      <a:pt x="215" y="421"/>
                    </a:lnTo>
                    <a:lnTo>
                      <a:pt x="220" y="427"/>
                    </a:lnTo>
                    <a:lnTo>
                      <a:pt x="225" y="423"/>
                    </a:lnTo>
                    <a:lnTo>
                      <a:pt x="224" y="431"/>
                    </a:lnTo>
                    <a:lnTo>
                      <a:pt x="234" y="436"/>
                    </a:lnTo>
                    <a:lnTo>
                      <a:pt x="229" y="441"/>
                    </a:lnTo>
                    <a:lnTo>
                      <a:pt x="234" y="447"/>
                    </a:lnTo>
                    <a:lnTo>
                      <a:pt x="242" y="464"/>
                    </a:lnTo>
                    <a:lnTo>
                      <a:pt x="250" y="470"/>
                    </a:lnTo>
                    <a:lnTo>
                      <a:pt x="261" y="476"/>
                    </a:lnTo>
                    <a:lnTo>
                      <a:pt x="283" y="496"/>
                    </a:lnTo>
                    <a:lnTo>
                      <a:pt x="289" y="498"/>
                    </a:lnTo>
                    <a:lnTo>
                      <a:pt x="302" y="505"/>
                    </a:lnTo>
                    <a:lnTo>
                      <a:pt x="317" y="516"/>
                    </a:lnTo>
                    <a:lnTo>
                      <a:pt x="323" y="523"/>
                    </a:lnTo>
                    <a:lnTo>
                      <a:pt x="326" y="528"/>
                    </a:lnTo>
                    <a:lnTo>
                      <a:pt x="333" y="533"/>
                    </a:lnTo>
                    <a:lnTo>
                      <a:pt x="343" y="529"/>
                    </a:lnTo>
                    <a:lnTo>
                      <a:pt x="348" y="537"/>
                    </a:lnTo>
                    <a:lnTo>
                      <a:pt x="341" y="542"/>
                    </a:lnTo>
                    <a:lnTo>
                      <a:pt x="348" y="551"/>
                    </a:lnTo>
                    <a:lnTo>
                      <a:pt x="344" y="558"/>
                    </a:lnTo>
                    <a:lnTo>
                      <a:pt x="358" y="568"/>
                    </a:lnTo>
                    <a:lnTo>
                      <a:pt x="355" y="573"/>
                    </a:lnTo>
                    <a:lnTo>
                      <a:pt x="355" y="583"/>
                    </a:lnTo>
                    <a:lnTo>
                      <a:pt x="360" y="588"/>
                    </a:lnTo>
                    <a:lnTo>
                      <a:pt x="367" y="591"/>
                    </a:lnTo>
                    <a:lnTo>
                      <a:pt x="372" y="598"/>
                    </a:lnTo>
                    <a:lnTo>
                      <a:pt x="380" y="595"/>
                    </a:lnTo>
                    <a:lnTo>
                      <a:pt x="389" y="602"/>
                    </a:lnTo>
                    <a:lnTo>
                      <a:pt x="397" y="605"/>
                    </a:lnTo>
                    <a:lnTo>
                      <a:pt x="410" y="619"/>
                    </a:lnTo>
                    <a:lnTo>
                      <a:pt x="419" y="629"/>
                    </a:lnTo>
                    <a:lnTo>
                      <a:pt x="421" y="637"/>
                    </a:lnTo>
                    <a:lnTo>
                      <a:pt x="436" y="642"/>
                    </a:lnTo>
                    <a:lnTo>
                      <a:pt x="442" y="651"/>
                    </a:lnTo>
                    <a:lnTo>
                      <a:pt x="437" y="659"/>
                    </a:lnTo>
                    <a:lnTo>
                      <a:pt x="444" y="664"/>
                    </a:lnTo>
                    <a:lnTo>
                      <a:pt x="434" y="666"/>
                    </a:lnTo>
                    <a:lnTo>
                      <a:pt x="440" y="678"/>
                    </a:lnTo>
                    <a:lnTo>
                      <a:pt x="433" y="678"/>
                    </a:lnTo>
                    <a:lnTo>
                      <a:pt x="436" y="686"/>
                    </a:lnTo>
                    <a:lnTo>
                      <a:pt x="446" y="695"/>
                    </a:lnTo>
                    <a:lnTo>
                      <a:pt x="450" y="698"/>
                    </a:lnTo>
                    <a:lnTo>
                      <a:pt x="455" y="703"/>
                    </a:lnTo>
                    <a:lnTo>
                      <a:pt x="462" y="703"/>
                    </a:lnTo>
                    <a:lnTo>
                      <a:pt x="460" y="709"/>
                    </a:lnTo>
                    <a:lnTo>
                      <a:pt x="468" y="715"/>
                    </a:lnTo>
                    <a:lnTo>
                      <a:pt x="465" y="718"/>
                    </a:lnTo>
                    <a:lnTo>
                      <a:pt x="465" y="725"/>
                    </a:lnTo>
                    <a:lnTo>
                      <a:pt x="477" y="734"/>
                    </a:lnTo>
                    <a:lnTo>
                      <a:pt x="485" y="738"/>
                    </a:lnTo>
                    <a:lnTo>
                      <a:pt x="492" y="741"/>
                    </a:lnTo>
                    <a:lnTo>
                      <a:pt x="491" y="749"/>
                    </a:lnTo>
                    <a:lnTo>
                      <a:pt x="491" y="754"/>
                    </a:lnTo>
                    <a:lnTo>
                      <a:pt x="499" y="764"/>
                    </a:lnTo>
                    <a:lnTo>
                      <a:pt x="511" y="773"/>
                    </a:lnTo>
                    <a:lnTo>
                      <a:pt x="531" y="781"/>
                    </a:lnTo>
                    <a:lnTo>
                      <a:pt x="538" y="781"/>
                    </a:lnTo>
                    <a:lnTo>
                      <a:pt x="541" y="785"/>
                    </a:lnTo>
                    <a:lnTo>
                      <a:pt x="553" y="794"/>
                    </a:lnTo>
                    <a:lnTo>
                      <a:pt x="560" y="797"/>
                    </a:lnTo>
                    <a:lnTo>
                      <a:pt x="569" y="803"/>
                    </a:lnTo>
                    <a:lnTo>
                      <a:pt x="571" y="809"/>
                    </a:lnTo>
                    <a:lnTo>
                      <a:pt x="574" y="813"/>
                    </a:lnTo>
                    <a:lnTo>
                      <a:pt x="574" y="826"/>
                    </a:lnTo>
                    <a:lnTo>
                      <a:pt x="575" y="838"/>
                    </a:lnTo>
                    <a:lnTo>
                      <a:pt x="584" y="852"/>
                    </a:lnTo>
                    <a:lnTo>
                      <a:pt x="583" y="858"/>
                    </a:lnTo>
                    <a:lnTo>
                      <a:pt x="590" y="863"/>
                    </a:lnTo>
                    <a:lnTo>
                      <a:pt x="589" y="871"/>
                    </a:lnTo>
                    <a:lnTo>
                      <a:pt x="597" y="871"/>
                    </a:lnTo>
                    <a:lnTo>
                      <a:pt x="599" y="878"/>
                    </a:lnTo>
                    <a:lnTo>
                      <a:pt x="599" y="886"/>
                    </a:lnTo>
                    <a:lnTo>
                      <a:pt x="600" y="893"/>
                    </a:lnTo>
                    <a:lnTo>
                      <a:pt x="601" y="899"/>
                    </a:lnTo>
                    <a:lnTo>
                      <a:pt x="604" y="903"/>
                    </a:lnTo>
                    <a:lnTo>
                      <a:pt x="603" y="912"/>
                    </a:lnTo>
                    <a:lnTo>
                      <a:pt x="601" y="921"/>
                    </a:lnTo>
                    <a:lnTo>
                      <a:pt x="604" y="925"/>
                    </a:lnTo>
                    <a:lnTo>
                      <a:pt x="609" y="939"/>
                    </a:lnTo>
                    <a:lnTo>
                      <a:pt x="605" y="947"/>
                    </a:lnTo>
                    <a:lnTo>
                      <a:pt x="612" y="959"/>
                    </a:lnTo>
                    <a:lnTo>
                      <a:pt x="616" y="963"/>
                    </a:lnTo>
                    <a:lnTo>
                      <a:pt x="621" y="967"/>
                    </a:lnTo>
                    <a:lnTo>
                      <a:pt x="634" y="974"/>
                    </a:lnTo>
                    <a:lnTo>
                      <a:pt x="642" y="974"/>
                    </a:lnTo>
                    <a:lnTo>
                      <a:pt x="648" y="977"/>
                    </a:lnTo>
                    <a:lnTo>
                      <a:pt x="650" y="982"/>
                    </a:lnTo>
                    <a:lnTo>
                      <a:pt x="655" y="988"/>
                    </a:lnTo>
                    <a:lnTo>
                      <a:pt x="662" y="991"/>
                    </a:lnTo>
                    <a:lnTo>
                      <a:pt x="663" y="995"/>
                    </a:lnTo>
                    <a:lnTo>
                      <a:pt x="675" y="1008"/>
                    </a:lnTo>
                    <a:lnTo>
                      <a:pt x="675" y="1014"/>
                    </a:lnTo>
                    <a:lnTo>
                      <a:pt x="673" y="1019"/>
                    </a:lnTo>
                    <a:lnTo>
                      <a:pt x="674" y="1027"/>
                    </a:lnTo>
                    <a:lnTo>
                      <a:pt x="679" y="1031"/>
                    </a:lnTo>
                    <a:lnTo>
                      <a:pt x="680" y="1040"/>
                    </a:lnTo>
                    <a:lnTo>
                      <a:pt x="685" y="1046"/>
                    </a:lnTo>
                    <a:lnTo>
                      <a:pt x="687" y="1053"/>
                    </a:lnTo>
                    <a:lnTo>
                      <a:pt x="693" y="1051"/>
                    </a:lnTo>
                    <a:lnTo>
                      <a:pt x="697" y="1055"/>
                    </a:lnTo>
                    <a:lnTo>
                      <a:pt x="698" y="1066"/>
                    </a:lnTo>
                    <a:lnTo>
                      <a:pt x="699" y="1077"/>
                    </a:lnTo>
                    <a:lnTo>
                      <a:pt x="690" y="1092"/>
                    </a:lnTo>
                    <a:lnTo>
                      <a:pt x="695" y="1096"/>
                    </a:lnTo>
                    <a:lnTo>
                      <a:pt x="699" y="1102"/>
                    </a:lnTo>
                    <a:lnTo>
                      <a:pt x="703" y="1108"/>
                    </a:lnTo>
                    <a:lnTo>
                      <a:pt x="704" y="1114"/>
                    </a:lnTo>
                    <a:lnTo>
                      <a:pt x="702" y="1120"/>
                    </a:lnTo>
                    <a:lnTo>
                      <a:pt x="706" y="1125"/>
                    </a:lnTo>
                    <a:lnTo>
                      <a:pt x="704" y="1131"/>
                    </a:lnTo>
                    <a:lnTo>
                      <a:pt x="704" y="1139"/>
                    </a:lnTo>
                    <a:lnTo>
                      <a:pt x="721" y="1146"/>
                    </a:lnTo>
                    <a:lnTo>
                      <a:pt x="737" y="1142"/>
                    </a:lnTo>
                    <a:lnTo>
                      <a:pt x="742" y="1144"/>
                    </a:lnTo>
                    <a:lnTo>
                      <a:pt x="746" y="1150"/>
                    </a:lnTo>
                    <a:lnTo>
                      <a:pt x="758" y="1157"/>
                    </a:lnTo>
                    <a:lnTo>
                      <a:pt x="766" y="1159"/>
                    </a:lnTo>
                    <a:lnTo>
                      <a:pt x="773" y="1160"/>
                    </a:lnTo>
                    <a:lnTo>
                      <a:pt x="773" y="1160"/>
                    </a:lnTo>
                    <a:lnTo>
                      <a:pt x="773" y="116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6" name="Freeform 40">
                <a:extLst>
                  <a:ext uri="{FF2B5EF4-FFF2-40B4-BE49-F238E27FC236}">
                    <a16:creationId xmlns:a16="http://schemas.microsoft.com/office/drawing/2014/main" id="{91CF3EC3-85D4-F644-A18D-04EB89027DD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35809" y="1112309"/>
                <a:ext cx="15875" cy="57150"/>
              </a:xfrm>
              <a:custGeom>
                <a:avLst/>
                <a:gdLst>
                  <a:gd name="T0" fmla="*/ 0 w 10"/>
                  <a:gd name="T1" fmla="*/ 36 h 36"/>
                  <a:gd name="T2" fmla="*/ 5 w 10"/>
                  <a:gd name="T3" fmla="*/ 29 h 36"/>
                  <a:gd name="T4" fmla="*/ 10 w 10"/>
                  <a:gd name="T5" fmla="*/ 21 h 36"/>
                  <a:gd name="T6" fmla="*/ 2 w 10"/>
                  <a:gd name="T7" fmla="*/ 0 h 36"/>
                  <a:gd name="T8" fmla="*/ 0 w 10"/>
                  <a:gd name="T9" fmla="*/ 20 h 36"/>
                  <a:gd name="T10" fmla="*/ 0 w 10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6">
                    <a:moveTo>
                      <a:pt x="0" y="36"/>
                    </a:moveTo>
                    <a:lnTo>
                      <a:pt x="5" y="29"/>
                    </a:lnTo>
                    <a:lnTo>
                      <a:pt x="10" y="21"/>
                    </a:lnTo>
                    <a:lnTo>
                      <a:pt x="2" y="0"/>
                    </a:lnTo>
                    <a:lnTo>
                      <a:pt x="0" y="20"/>
                    </a:lnTo>
                    <a:lnTo>
                      <a:pt x="0" y="3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8" name="Freeform 42">
                <a:extLst>
                  <a:ext uri="{FF2B5EF4-FFF2-40B4-BE49-F238E27FC236}">
                    <a16:creationId xmlns:a16="http://schemas.microsoft.com/office/drawing/2014/main" id="{4B7823C7-7ABB-4D07-43AC-AA50B9434B2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32634" y="1094847"/>
                <a:ext cx="47625" cy="109538"/>
              </a:xfrm>
              <a:custGeom>
                <a:avLst/>
                <a:gdLst>
                  <a:gd name="T0" fmla="*/ 0 w 30"/>
                  <a:gd name="T1" fmla="*/ 69 h 69"/>
                  <a:gd name="T2" fmla="*/ 8 w 30"/>
                  <a:gd name="T3" fmla="*/ 62 h 69"/>
                  <a:gd name="T4" fmla="*/ 28 w 30"/>
                  <a:gd name="T5" fmla="*/ 33 h 69"/>
                  <a:gd name="T6" fmla="*/ 30 w 30"/>
                  <a:gd name="T7" fmla="*/ 26 h 69"/>
                  <a:gd name="T8" fmla="*/ 29 w 30"/>
                  <a:gd name="T9" fmla="*/ 0 h 69"/>
                  <a:gd name="T10" fmla="*/ 26 w 30"/>
                  <a:gd name="T11" fmla="*/ 11 h 69"/>
                  <a:gd name="T12" fmla="*/ 28 w 30"/>
                  <a:gd name="T13" fmla="*/ 21 h 69"/>
                  <a:gd name="T14" fmla="*/ 23 w 30"/>
                  <a:gd name="T15" fmla="*/ 31 h 69"/>
                  <a:gd name="T16" fmla="*/ 20 w 30"/>
                  <a:gd name="T17" fmla="*/ 41 h 69"/>
                  <a:gd name="T18" fmla="*/ 1 w 30"/>
                  <a:gd name="T19" fmla="*/ 60 h 69"/>
                  <a:gd name="T20" fmla="*/ 0 w 30"/>
                  <a:gd name="T2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69">
                    <a:moveTo>
                      <a:pt x="0" y="69"/>
                    </a:moveTo>
                    <a:lnTo>
                      <a:pt x="8" y="62"/>
                    </a:lnTo>
                    <a:lnTo>
                      <a:pt x="28" y="33"/>
                    </a:lnTo>
                    <a:lnTo>
                      <a:pt x="30" y="26"/>
                    </a:lnTo>
                    <a:lnTo>
                      <a:pt x="29" y="0"/>
                    </a:lnTo>
                    <a:lnTo>
                      <a:pt x="26" y="11"/>
                    </a:lnTo>
                    <a:lnTo>
                      <a:pt x="28" y="21"/>
                    </a:lnTo>
                    <a:lnTo>
                      <a:pt x="23" y="31"/>
                    </a:lnTo>
                    <a:lnTo>
                      <a:pt x="20" y="41"/>
                    </a:lnTo>
                    <a:lnTo>
                      <a:pt x="1" y="60"/>
                    </a:lnTo>
                    <a:lnTo>
                      <a:pt x="0" y="69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313" name="Group 1312">
              <a:extLst>
                <a:ext uri="{FF2B5EF4-FFF2-40B4-BE49-F238E27FC236}">
                  <a16:creationId xmlns:a16="http://schemas.microsoft.com/office/drawing/2014/main" id="{E32E6551-9A14-37E9-4DF8-D2FEB147701B}"/>
                </a:ext>
              </a:extLst>
            </p:cNvPr>
            <p:cNvGrpSpPr/>
            <p:nvPr userDrawn="1"/>
          </p:nvGrpSpPr>
          <p:grpSpPr>
            <a:xfrm>
              <a:off x="4241539" y="1751186"/>
              <a:ext cx="3965384" cy="3831706"/>
              <a:chOff x="4241539" y="1751186"/>
              <a:chExt cx="3965384" cy="3831706"/>
            </a:xfrm>
          </p:grpSpPr>
          <p:sp>
            <p:nvSpPr>
              <p:cNvPr id="1022" name="Freeform 50">
                <a:extLst>
                  <a:ext uri="{FF2B5EF4-FFF2-40B4-BE49-F238E27FC236}">
                    <a16:creationId xmlns:a16="http://schemas.microsoft.com/office/drawing/2014/main" id="{B3E9E7C3-8A80-3B01-221C-3A7BA3D46C4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41539" y="4325904"/>
                <a:ext cx="1223647" cy="1250319"/>
              </a:xfrm>
              <a:custGeom>
                <a:avLst/>
                <a:gdLst>
                  <a:gd name="T0" fmla="*/ 132 w 367"/>
                  <a:gd name="T1" fmla="*/ 375 h 375"/>
                  <a:gd name="T2" fmla="*/ 346 w 367"/>
                  <a:gd name="T3" fmla="*/ 372 h 375"/>
                  <a:gd name="T4" fmla="*/ 358 w 367"/>
                  <a:gd name="T5" fmla="*/ 374 h 375"/>
                  <a:gd name="T6" fmla="*/ 360 w 367"/>
                  <a:gd name="T7" fmla="*/ 338 h 375"/>
                  <a:gd name="T8" fmla="*/ 367 w 367"/>
                  <a:gd name="T9" fmla="*/ 249 h 375"/>
                  <a:gd name="T10" fmla="*/ 344 w 367"/>
                  <a:gd name="T11" fmla="*/ 249 h 375"/>
                  <a:gd name="T12" fmla="*/ 276 w 367"/>
                  <a:gd name="T13" fmla="*/ 247 h 375"/>
                  <a:gd name="T14" fmla="*/ 298 w 367"/>
                  <a:gd name="T15" fmla="*/ 205 h 375"/>
                  <a:gd name="T16" fmla="*/ 287 w 367"/>
                  <a:gd name="T17" fmla="*/ 197 h 375"/>
                  <a:gd name="T18" fmla="*/ 255 w 367"/>
                  <a:gd name="T19" fmla="*/ 197 h 375"/>
                  <a:gd name="T20" fmla="*/ 255 w 367"/>
                  <a:gd name="T21" fmla="*/ 167 h 375"/>
                  <a:gd name="T22" fmla="*/ 253 w 367"/>
                  <a:gd name="T23" fmla="*/ 123 h 375"/>
                  <a:gd name="T24" fmla="*/ 209 w 367"/>
                  <a:gd name="T25" fmla="*/ 123 h 375"/>
                  <a:gd name="T26" fmla="*/ 207 w 367"/>
                  <a:gd name="T27" fmla="*/ 0 h 375"/>
                  <a:gd name="T28" fmla="*/ 132 w 367"/>
                  <a:gd name="T29" fmla="*/ 2 h 375"/>
                  <a:gd name="T30" fmla="*/ 123 w 367"/>
                  <a:gd name="T31" fmla="*/ 23 h 375"/>
                  <a:gd name="T32" fmla="*/ 82 w 367"/>
                  <a:gd name="T33" fmla="*/ 94 h 375"/>
                  <a:gd name="T34" fmla="*/ 66 w 367"/>
                  <a:gd name="T35" fmla="*/ 140 h 375"/>
                  <a:gd name="T36" fmla="*/ 66 w 367"/>
                  <a:gd name="T37" fmla="*/ 167 h 375"/>
                  <a:gd name="T38" fmla="*/ 65 w 367"/>
                  <a:gd name="T39" fmla="*/ 208 h 375"/>
                  <a:gd name="T40" fmla="*/ 59 w 367"/>
                  <a:gd name="T41" fmla="*/ 228 h 375"/>
                  <a:gd name="T42" fmla="*/ 36 w 367"/>
                  <a:gd name="T43" fmla="*/ 267 h 375"/>
                  <a:gd name="T44" fmla="*/ 36 w 367"/>
                  <a:gd name="T45" fmla="*/ 292 h 375"/>
                  <a:gd name="T46" fmla="*/ 0 w 367"/>
                  <a:gd name="T47" fmla="*/ 336 h 375"/>
                  <a:gd name="T48" fmla="*/ 2 w 367"/>
                  <a:gd name="T49" fmla="*/ 349 h 375"/>
                  <a:gd name="T50" fmla="*/ 6 w 367"/>
                  <a:gd name="T51" fmla="*/ 370 h 375"/>
                  <a:gd name="T52" fmla="*/ 81 w 367"/>
                  <a:gd name="T53" fmla="*/ 368 h 375"/>
                  <a:gd name="T54" fmla="*/ 123 w 367"/>
                  <a:gd name="T55" fmla="*/ 368 h 375"/>
                  <a:gd name="T56" fmla="*/ 132 w 367"/>
                  <a:gd name="T57" fmla="*/ 375 h 375"/>
                  <a:gd name="T58" fmla="*/ 132 w 367"/>
                  <a:gd name="T59" fmla="*/ 375 h 375"/>
                  <a:gd name="T60" fmla="*/ 132 w 367"/>
                  <a:gd name="T61" fmla="*/ 375 h 375"/>
                  <a:gd name="connsiteX0" fmla="*/ 3597 w 10000"/>
                  <a:gd name="connsiteY0" fmla="*/ 10000 h 10000"/>
                  <a:gd name="connsiteX1" fmla="*/ 9428 w 10000"/>
                  <a:gd name="connsiteY1" fmla="*/ 9920 h 10000"/>
                  <a:gd name="connsiteX2" fmla="*/ 9755 w 10000"/>
                  <a:gd name="connsiteY2" fmla="*/ 9973 h 10000"/>
                  <a:gd name="connsiteX3" fmla="*/ 9809 w 10000"/>
                  <a:gd name="connsiteY3" fmla="*/ 9013 h 10000"/>
                  <a:gd name="connsiteX4" fmla="*/ 10000 w 10000"/>
                  <a:gd name="connsiteY4" fmla="*/ 6640 h 10000"/>
                  <a:gd name="connsiteX5" fmla="*/ 9373 w 10000"/>
                  <a:gd name="connsiteY5" fmla="*/ 6640 h 10000"/>
                  <a:gd name="connsiteX6" fmla="*/ 7537 w 10000"/>
                  <a:gd name="connsiteY6" fmla="*/ 6418 h 10000"/>
                  <a:gd name="connsiteX7" fmla="*/ 8120 w 10000"/>
                  <a:gd name="connsiteY7" fmla="*/ 5467 h 10000"/>
                  <a:gd name="connsiteX8" fmla="*/ 7820 w 10000"/>
                  <a:gd name="connsiteY8" fmla="*/ 5253 h 10000"/>
                  <a:gd name="connsiteX9" fmla="*/ 6948 w 10000"/>
                  <a:gd name="connsiteY9" fmla="*/ 5253 h 10000"/>
                  <a:gd name="connsiteX10" fmla="*/ 6948 w 10000"/>
                  <a:gd name="connsiteY10" fmla="*/ 4453 h 10000"/>
                  <a:gd name="connsiteX11" fmla="*/ 6894 w 10000"/>
                  <a:gd name="connsiteY11" fmla="*/ 3280 h 10000"/>
                  <a:gd name="connsiteX12" fmla="*/ 5695 w 10000"/>
                  <a:gd name="connsiteY12" fmla="*/ 3280 h 10000"/>
                  <a:gd name="connsiteX13" fmla="*/ 5640 w 10000"/>
                  <a:gd name="connsiteY13" fmla="*/ 0 h 10000"/>
                  <a:gd name="connsiteX14" fmla="*/ 3597 w 10000"/>
                  <a:gd name="connsiteY14" fmla="*/ 53 h 10000"/>
                  <a:gd name="connsiteX15" fmla="*/ 3351 w 10000"/>
                  <a:gd name="connsiteY15" fmla="*/ 613 h 10000"/>
                  <a:gd name="connsiteX16" fmla="*/ 2234 w 10000"/>
                  <a:gd name="connsiteY16" fmla="*/ 2507 h 10000"/>
                  <a:gd name="connsiteX17" fmla="*/ 1798 w 10000"/>
                  <a:gd name="connsiteY17" fmla="*/ 3733 h 10000"/>
                  <a:gd name="connsiteX18" fmla="*/ 1798 w 10000"/>
                  <a:gd name="connsiteY18" fmla="*/ 4453 h 10000"/>
                  <a:gd name="connsiteX19" fmla="*/ 1771 w 10000"/>
                  <a:gd name="connsiteY19" fmla="*/ 5547 h 10000"/>
                  <a:gd name="connsiteX20" fmla="*/ 1608 w 10000"/>
                  <a:gd name="connsiteY20" fmla="*/ 6080 h 10000"/>
                  <a:gd name="connsiteX21" fmla="*/ 981 w 10000"/>
                  <a:gd name="connsiteY21" fmla="*/ 7120 h 10000"/>
                  <a:gd name="connsiteX22" fmla="*/ 981 w 10000"/>
                  <a:gd name="connsiteY22" fmla="*/ 7787 h 10000"/>
                  <a:gd name="connsiteX23" fmla="*/ 0 w 10000"/>
                  <a:gd name="connsiteY23" fmla="*/ 8960 h 10000"/>
                  <a:gd name="connsiteX24" fmla="*/ 54 w 10000"/>
                  <a:gd name="connsiteY24" fmla="*/ 9307 h 10000"/>
                  <a:gd name="connsiteX25" fmla="*/ 163 w 10000"/>
                  <a:gd name="connsiteY25" fmla="*/ 9867 h 10000"/>
                  <a:gd name="connsiteX26" fmla="*/ 2207 w 10000"/>
                  <a:gd name="connsiteY26" fmla="*/ 9813 h 10000"/>
                  <a:gd name="connsiteX27" fmla="*/ 3351 w 10000"/>
                  <a:gd name="connsiteY27" fmla="*/ 9813 h 10000"/>
                  <a:gd name="connsiteX28" fmla="*/ 3597 w 10000"/>
                  <a:gd name="connsiteY28" fmla="*/ 10000 h 10000"/>
                  <a:gd name="connsiteX29" fmla="*/ 3597 w 10000"/>
                  <a:gd name="connsiteY29" fmla="*/ 10000 h 10000"/>
                  <a:gd name="connsiteX30" fmla="*/ 3597 w 10000"/>
                  <a:gd name="connsiteY30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3597" y="10000"/>
                    </a:moveTo>
                    <a:lnTo>
                      <a:pt x="9428" y="9920"/>
                    </a:lnTo>
                    <a:lnTo>
                      <a:pt x="9755" y="9973"/>
                    </a:lnTo>
                    <a:lnTo>
                      <a:pt x="9809" y="9013"/>
                    </a:lnTo>
                    <a:cubicBezTo>
                      <a:pt x="9873" y="8222"/>
                      <a:pt x="9936" y="7431"/>
                      <a:pt x="10000" y="6640"/>
                    </a:cubicBezTo>
                    <a:lnTo>
                      <a:pt x="9373" y="6640"/>
                    </a:lnTo>
                    <a:lnTo>
                      <a:pt x="7537" y="6418"/>
                    </a:lnTo>
                    <a:lnTo>
                      <a:pt x="8120" y="5467"/>
                    </a:lnTo>
                    <a:lnTo>
                      <a:pt x="7820" y="5253"/>
                    </a:lnTo>
                    <a:lnTo>
                      <a:pt x="6948" y="5253"/>
                    </a:lnTo>
                    <a:lnTo>
                      <a:pt x="6948" y="4453"/>
                    </a:lnTo>
                    <a:lnTo>
                      <a:pt x="6894" y="3280"/>
                    </a:lnTo>
                    <a:lnTo>
                      <a:pt x="5695" y="3280"/>
                    </a:lnTo>
                    <a:cubicBezTo>
                      <a:pt x="5677" y="2187"/>
                      <a:pt x="5658" y="1093"/>
                      <a:pt x="5640" y="0"/>
                    </a:cubicBezTo>
                    <a:lnTo>
                      <a:pt x="3597" y="53"/>
                    </a:lnTo>
                    <a:lnTo>
                      <a:pt x="3351" y="613"/>
                    </a:lnTo>
                    <a:lnTo>
                      <a:pt x="2234" y="2507"/>
                    </a:lnTo>
                    <a:lnTo>
                      <a:pt x="1798" y="3733"/>
                    </a:lnTo>
                    <a:lnTo>
                      <a:pt x="1798" y="4453"/>
                    </a:lnTo>
                    <a:cubicBezTo>
                      <a:pt x="1789" y="4818"/>
                      <a:pt x="1780" y="5182"/>
                      <a:pt x="1771" y="5547"/>
                    </a:cubicBezTo>
                    <a:cubicBezTo>
                      <a:pt x="1717" y="5725"/>
                      <a:pt x="1662" y="5902"/>
                      <a:pt x="1608" y="6080"/>
                    </a:cubicBezTo>
                    <a:lnTo>
                      <a:pt x="981" y="7120"/>
                    </a:lnTo>
                    <a:lnTo>
                      <a:pt x="981" y="7787"/>
                    </a:lnTo>
                    <a:lnTo>
                      <a:pt x="0" y="8960"/>
                    </a:lnTo>
                    <a:cubicBezTo>
                      <a:pt x="18" y="9076"/>
                      <a:pt x="36" y="9191"/>
                      <a:pt x="54" y="9307"/>
                    </a:cubicBezTo>
                    <a:cubicBezTo>
                      <a:pt x="90" y="9494"/>
                      <a:pt x="127" y="9680"/>
                      <a:pt x="163" y="9867"/>
                    </a:cubicBezTo>
                    <a:lnTo>
                      <a:pt x="2207" y="9813"/>
                    </a:lnTo>
                    <a:lnTo>
                      <a:pt x="3351" y="9813"/>
                    </a:lnTo>
                    <a:lnTo>
                      <a:pt x="3597" y="10000"/>
                    </a:lnTo>
                    <a:lnTo>
                      <a:pt x="3597" y="10000"/>
                    </a:lnTo>
                    <a:lnTo>
                      <a:pt x="3597" y="10000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3" name="Freeform 51">
                <a:extLst>
                  <a:ext uri="{FF2B5EF4-FFF2-40B4-BE49-F238E27FC236}">
                    <a16:creationId xmlns:a16="http://schemas.microsoft.com/office/drawing/2014/main" id="{0A731E6A-AF5D-A180-42F4-4EF1893E42B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931715" y="4325904"/>
                <a:ext cx="716851" cy="683509"/>
              </a:xfrm>
              <a:custGeom>
                <a:avLst/>
                <a:gdLst>
                  <a:gd name="T0" fmla="*/ 91 w 215"/>
                  <a:gd name="T1" fmla="*/ 205 h 205"/>
                  <a:gd name="T2" fmla="*/ 94 w 215"/>
                  <a:gd name="T3" fmla="*/ 189 h 205"/>
                  <a:gd name="T4" fmla="*/ 96 w 215"/>
                  <a:gd name="T5" fmla="*/ 173 h 205"/>
                  <a:gd name="T6" fmla="*/ 100 w 215"/>
                  <a:gd name="T7" fmla="*/ 160 h 205"/>
                  <a:gd name="T8" fmla="*/ 119 w 215"/>
                  <a:gd name="T9" fmla="*/ 164 h 205"/>
                  <a:gd name="T10" fmla="*/ 141 w 215"/>
                  <a:gd name="T11" fmla="*/ 156 h 205"/>
                  <a:gd name="T12" fmla="*/ 153 w 215"/>
                  <a:gd name="T13" fmla="*/ 132 h 205"/>
                  <a:gd name="T14" fmla="*/ 151 w 215"/>
                  <a:gd name="T15" fmla="*/ 116 h 205"/>
                  <a:gd name="T16" fmla="*/ 174 w 215"/>
                  <a:gd name="T17" fmla="*/ 116 h 205"/>
                  <a:gd name="T18" fmla="*/ 183 w 215"/>
                  <a:gd name="T19" fmla="*/ 87 h 205"/>
                  <a:gd name="T20" fmla="*/ 189 w 215"/>
                  <a:gd name="T21" fmla="*/ 71 h 205"/>
                  <a:gd name="T22" fmla="*/ 198 w 215"/>
                  <a:gd name="T23" fmla="*/ 57 h 205"/>
                  <a:gd name="T24" fmla="*/ 203 w 215"/>
                  <a:gd name="T25" fmla="*/ 44 h 205"/>
                  <a:gd name="T26" fmla="*/ 203 w 215"/>
                  <a:gd name="T27" fmla="*/ 16 h 205"/>
                  <a:gd name="T28" fmla="*/ 215 w 215"/>
                  <a:gd name="T29" fmla="*/ 14 h 205"/>
                  <a:gd name="T30" fmla="*/ 214 w 215"/>
                  <a:gd name="T31" fmla="*/ 0 h 205"/>
                  <a:gd name="T32" fmla="*/ 153 w 215"/>
                  <a:gd name="T33" fmla="*/ 0 h 205"/>
                  <a:gd name="T34" fmla="*/ 82 w 215"/>
                  <a:gd name="T35" fmla="*/ 0 h 205"/>
                  <a:gd name="T36" fmla="*/ 27 w 215"/>
                  <a:gd name="T37" fmla="*/ 0 h 205"/>
                  <a:gd name="T38" fmla="*/ 9 w 215"/>
                  <a:gd name="T39" fmla="*/ 2 h 205"/>
                  <a:gd name="T40" fmla="*/ 0 w 215"/>
                  <a:gd name="T41" fmla="*/ 59 h 205"/>
                  <a:gd name="T42" fmla="*/ 0 w 215"/>
                  <a:gd name="T43" fmla="*/ 76 h 205"/>
                  <a:gd name="T44" fmla="*/ 0 w 215"/>
                  <a:gd name="T45" fmla="*/ 103 h 205"/>
                  <a:gd name="T46" fmla="*/ 2 w 215"/>
                  <a:gd name="T47" fmla="*/ 123 h 205"/>
                  <a:gd name="T48" fmla="*/ 46 w 215"/>
                  <a:gd name="T49" fmla="*/ 121 h 205"/>
                  <a:gd name="T50" fmla="*/ 48 w 215"/>
                  <a:gd name="T51" fmla="*/ 167 h 205"/>
                  <a:gd name="T52" fmla="*/ 48 w 215"/>
                  <a:gd name="T53" fmla="*/ 196 h 205"/>
                  <a:gd name="T54" fmla="*/ 73 w 215"/>
                  <a:gd name="T55" fmla="*/ 196 h 205"/>
                  <a:gd name="T56" fmla="*/ 91 w 215"/>
                  <a:gd name="T57" fmla="*/ 205 h 205"/>
                  <a:gd name="T58" fmla="*/ 91 w 215"/>
                  <a:gd name="T59" fmla="*/ 205 h 205"/>
                  <a:gd name="T60" fmla="*/ 91 w 215"/>
                  <a:gd name="T61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5" h="205">
                    <a:moveTo>
                      <a:pt x="91" y="205"/>
                    </a:moveTo>
                    <a:lnTo>
                      <a:pt x="94" y="189"/>
                    </a:lnTo>
                    <a:lnTo>
                      <a:pt x="96" y="173"/>
                    </a:lnTo>
                    <a:lnTo>
                      <a:pt x="100" y="160"/>
                    </a:lnTo>
                    <a:lnTo>
                      <a:pt x="119" y="164"/>
                    </a:lnTo>
                    <a:lnTo>
                      <a:pt x="141" y="156"/>
                    </a:lnTo>
                    <a:lnTo>
                      <a:pt x="153" y="132"/>
                    </a:lnTo>
                    <a:lnTo>
                      <a:pt x="151" y="116"/>
                    </a:lnTo>
                    <a:lnTo>
                      <a:pt x="174" y="116"/>
                    </a:lnTo>
                    <a:lnTo>
                      <a:pt x="183" y="87"/>
                    </a:lnTo>
                    <a:lnTo>
                      <a:pt x="189" y="71"/>
                    </a:lnTo>
                    <a:lnTo>
                      <a:pt x="198" y="57"/>
                    </a:lnTo>
                    <a:lnTo>
                      <a:pt x="203" y="44"/>
                    </a:lnTo>
                    <a:lnTo>
                      <a:pt x="203" y="16"/>
                    </a:lnTo>
                    <a:lnTo>
                      <a:pt x="215" y="14"/>
                    </a:lnTo>
                    <a:lnTo>
                      <a:pt x="214" y="0"/>
                    </a:lnTo>
                    <a:lnTo>
                      <a:pt x="153" y="0"/>
                    </a:lnTo>
                    <a:lnTo>
                      <a:pt x="82" y="0"/>
                    </a:lnTo>
                    <a:lnTo>
                      <a:pt x="27" y="0"/>
                    </a:lnTo>
                    <a:lnTo>
                      <a:pt x="9" y="2"/>
                    </a:lnTo>
                    <a:lnTo>
                      <a:pt x="0" y="59"/>
                    </a:lnTo>
                    <a:lnTo>
                      <a:pt x="0" y="76"/>
                    </a:lnTo>
                    <a:lnTo>
                      <a:pt x="0" y="103"/>
                    </a:lnTo>
                    <a:lnTo>
                      <a:pt x="2" y="123"/>
                    </a:lnTo>
                    <a:lnTo>
                      <a:pt x="46" y="121"/>
                    </a:lnTo>
                    <a:lnTo>
                      <a:pt x="48" y="167"/>
                    </a:lnTo>
                    <a:lnTo>
                      <a:pt x="48" y="196"/>
                    </a:lnTo>
                    <a:lnTo>
                      <a:pt x="73" y="196"/>
                    </a:lnTo>
                    <a:lnTo>
                      <a:pt x="91" y="205"/>
                    </a:lnTo>
                    <a:lnTo>
                      <a:pt x="91" y="205"/>
                    </a:lnTo>
                    <a:lnTo>
                      <a:pt x="91" y="205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4" name="Freeform 52">
                <a:extLst>
                  <a:ext uri="{FF2B5EF4-FFF2-40B4-BE49-F238E27FC236}">
                    <a16:creationId xmlns:a16="http://schemas.microsoft.com/office/drawing/2014/main" id="{A8948807-F200-1CEA-7F34-9D64C414EEC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181779" y="4325904"/>
                <a:ext cx="883560" cy="1156963"/>
              </a:xfrm>
              <a:custGeom>
                <a:avLst/>
                <a:gdLst>
                  <a:gd name="T0" fmla="*/ 176 w 265"/>
                  <a:gd name="T1" fmla="*/ 347 h 347"/>
                  <a:gd name="T2" fmla="*/ 181 w 265"/>
                  <a:gd name="T3" fmla="*/ 334 h 347"/>
                  <a:gd name="T4" fmla="*/ 183 w 265"/>
                  <a:gd name="T5" fmla="*/ 320 h 347"/>
                  <a:gd name="T6" fmla="*/ 178 w 265"/>
                  <a:gd name="T7" fmla="*/ 306 h 347"/>
                  <a:gd name="T8" fmla="*/ 167 w 265"/>
                  <a:gd name="T9" fmla="*/ 292 h 347"/>
                  <a:gd name="T10" fmla="*/ 181 w 265"/>
                  <a:gd name="T11" fmla="*/ 286 h 347"/>
                  <a:gd name="T12" fmla="*/ 196 w 265"/>
                  <a:gd name="T13" fmla="*/ 301 h 347"/>
                  <a:gd name="T14" fmla="*/ 210 w 265"/>
                  <a:gd name="T15" fmla="*/ 290 h 347"/>
                  <a:gd name="T16" fmla="*/ 194 w 265"/>
                  <a:gd name="T17" fmla="*/ 281 h 347"/>
                  <a:gd name="T18" fmla="*/ 187 w 265"/>
                  <a:gd name="T19" fmla="*/ 270 h 347"/>
                  <a:gd name="T20" fmla="*/ 174 w 265"/>
                  <a:gd name="T21" fmla="*/ 263 h 347"/>
                  <a:gd name="T22" fmla="*/ 197 w 265"/>
                  <a:gd name="T23" fmla="*/ 260 h 347"/>
                  <a:gd name="T24" fmla="*/ 210 w 265"/>
                  <a:gd name="T25" fmla="*/ 254 h 347"/>
                  <a:gd name="T26" fmla="*/ 226 w 265"/>
                  <a:gd name="T27" fmla="*/ 263 h 347"/>
                  <a:gd name="T28" fmla="*/ 229 w 265"/>
                  <a:gd name="T29" fmla="*/ 251 h 347"/>
                  <a:gd name="T30" fmla="*/ 222 w 265"/>
                  <a:gd name="T31" fmla="*/ 240 h 347"/>
                  <a:gd name="T32" fmla="*/ 233 w 265"/>
                  <a:gd name="T33" fmla="*/ 231 h 347"/>
                  <a:gd name="T34" fmla="*/ 231 w 265"/>
                  <a:gd name="T35" fmla="*/ 215 h 347"/>
                  <a:gd name="T36" fmla="*/ 220 w 265"/>
                  <a:gd name="T37" fmla="*/ 205 h 347"/>
                  <a:gd name="T38" fmla="*/ 219 w 265"/>
                  <a:gd name="T39" fmla="*/ 189 h 347"/>
                  <a:gd name="T40" fmla="*/ 233 w 265"/>
                  <a:gd name="T41" fmla="*/ 183 h 347"/>
                  <a:gd name="T42" fmla="*/ 245 w 265"/>
                  <a:gd name="T43" fmla="*/ 178 h 347"/>
                  <a:gd name="T44" fmla="*/ 233 w 265"/>
                  <a:gd name="T45" fmla="*/ 171 h 347"/>
                  <a:gd name="T46" fmla="*/ 233 w 265"/>
                  <a:gd name="T47" fmla="*/ 156 h 347"/>
                  <a:gd name="T48" fmla="*/ 236 w 265"/>
                  <a:gd name="T49" fmla="*/ 146 h 347"/>
                  <a:gd name="T50" fmla="*/ 238 w 265"/>
                  <a:gd name="T51" fmla="*/ 130 h 347"/>
                  <a:gd name="T52" fmla="*/ 244 w 265"/>
                  <a:gd name="T53" fmla="*/ 117 h 347"/>
                  <a:gd name="T54" fmla="*/ 260 w 265"/>
                  <a:gd name="T55" fmla="*/ 116 h 347"/>
                  <a:gd name="T56" fmla="*/ 258 w 265"/>
                  <a:gd name="T57" fmla="*/ 103 h 347"/>
                  <a:gd name="T58" fmla="*/ 251 w 265"/>
                  <a:gd name="T59" fmla="*/ 89 h 347"/>
                  <a:gd name="T60" fmla="*/ 252 w 265"/>
                  <a:gd name="T61" fmla="*/ 76 h 347"/>
                  <a:gd name="T62" fmla="*/ 244 w 265"/>
                  <a:gd name="T63" fmla="*/ 66 h 347"/>
                  <a:gd name="T64" fmla="*/ 245 w 265"/>
                  <a:gd name="T65" fmla="*/ 51 h 347"/>
                  <a:gd name="T66" fmla="*/ 251 w 265"/>
                  <a:gd name="T67" fmla="*/ 39 h 347"/>
                  <a:gd name="T68" fmla="*/ 258 w 265"/>
                  <a:gd name="T69" fmla="*/ 28 h 347"/>
                  <a:gd name="T70" fmla="*/ 263 w 265"/>
                  <a:gd name="T71" fmla="*/ 16 h 347"/>
                  <a:gd name="T72" fmla="*/ 265 w 265"/>
                  <a:gd name="T73" fmla="*/ 0 h 347"/>
                  <a:gd name="T74" fmla="*/ 199 w 265"/>
                  <a:gd name="T75" fmla="*/ 2 h 347"/>
                  <a:gd name="T76" fmla="*/ 139 w 265"/>
                  <a:gd name="T77" fmla="*/ 0 h 347"/>
                  <a:gd name="T78" fmla="*/ 140 w 265"/>
                  <a:gd name="T79" fmla="*/ 14 h 347"/>
                  <a:gd name="T80" fmla="*/ 126 w 265"/>
                  <a:gd name="T81" fmla="*/ 14 h 347"/>
                  <a:gd name="T82" fmla="*/ 126 w 265"/>
                  <a:gd name="T83" fmla="*/ 44 h 347"/>
                  <a:gd name="T84" fmla="*/ 123 w 265"/>
                  <a:gd name="T85" fmla="*/ 57 h 347"/>
                  <a:gd name="T86" fmla="*/ 117 w 265"/>
                  <a:gd name="T87" fmla="*/ 71 h 347"/>
                  <a:gd name="T88" fmla="*/ 107 w 265"/>
                  <a:gd name="T89" fmla="*/ 80 h 347"/>
                  <a:gd name="T90" fmla="*/ 107 w 265"/>
                  <a:gd name="T91" fmla="*/ 110 h 347"/>
                  <a:gd name="T92" fmla="*/ 76 w 265"/>
                  <a:gd name="T93" fmla="*/ 116 h 347"/>
                  <a:gd name="T94" fmla="*/ 78 w 265"/>
                  <a:gd name="T95" fmla="*/ 128 h 347"/>
                  <a:gd name="T96" fmla="*/ 76 w 265"/>
                  <a:gd name="T97" fmla="*/ 158 h 347"/>
                  <a:gd name="T98" fmla="*/ 44 w 265"/>
                  <a:gd name="T99" fmla="*/ 156 h 347"/>
                  <a:gd name="T100" fmla="*/ 32 w 265"/>
                  <a:gd name="T101" fmla="*/ 162 h 347"/>
                  <a:gd name="T102" fmla="*/ 21 w 265"/>
                  <a:gd name="T103" fmla="*/ 173 h 347"/>
                  <a:gd name="T104" fmla="*/ 18 w 265"/>
                  <a:gd name="T105" fmla="*/ 189 h 347"/>
                  <a:gd name="T106" fmla="*/ 16 w 265"/>
                  <a:gd name="T107" fmla="*/ 205 h 347"/>
                  <a:gd name="T108" fmla="*/ 9 w 265"/>
                  <a:gd name="T109" fmla="*/ 221 h 347"/>
                  <a:gd name="T110" fmla="*/ 0 w 265"/>
                  <a:gd name="T111" fmla="*/ 238 h 347"/>
                  <a:gd name="T112" fmla="*/ 57 w 265"/>
                  <a:gd name="T113" fmla="*/ 249 h 347"/>
                  <a:gd name="T114" fmla="*/ 85 w 265"/>
                  <a:gd name="T115" fmla="*/ 249 h 347"/>
                  <a:gd name="T116" fmla="*/ 85 w 265"/>
                  <a:gd name="T117" fmla="*/ 333 h 347"/>
                  <a:gd name="T118" fmla="*/ 124 w 265"/>
                  <a:gd name="T119" fmla="*/ 345 h 347"/>
                  <a:gd name="T120" fmla="*/ 176 w 265"/>
                  <a:gd name="T121" fmla="*/ 347 h 347"/>
                  <a:gd name="T122" fmla="*/ 176 w 265"/>
                  <a:gd name="T123" fmla="*/ 347 h 347"/>
                  <a:gd name="T124" fmla="*/ 176 w 265"/>
                  <a:gd name="T125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5" h="347">
                    <a:moveTo>
                      <a:pt x="176" y="347"/>
                    </a:moveTo>
                    <a:lnTo>
                      <a:pt x="181" y="334"/>
                    </a:lnTo>
                    <a:lnTo>
                      <a:pt x="183" y="320"/>
                    </a:lnTo>
                    <a:lnTo>
                      <a:pt x="178" y="306"/>
                    </a:lnTo>
                    <a:lnTo>
                      <a:pt x="167" y="292"/>
                    </a:lnTo>
                    <a:lnTo>
                      <a:pt x="181" y="286"/>
                    </a:lnTo>
                    <a:lnTo>
                      <a:pt x="196" y="301"/>
                    </a:lnTo>
                    <a:lnTo>
                      <a:pt x="210" y="290"/>
                    </a:lnTo>
                    <a:lnTo>
                      <a:pt x="194" y="281"/>
                    </a:lnTo>
                    <a:lnTo>
                      <a:pt x="187" y="270"/>
                    </a:lnTo>
                    <a:lnTo>
                      <a:pt x="174" y="263"/>
                    </a:lnTo>
                    <a:lnTo>
                      <a:pt x="197" y="260"/>
                    </a:lnTo>
                    <a:lnTo>
                      <a:pt x="210" y="254"/>
                    </a:lnTo>
                    <a:lnTo>
                      <a:pt x="226" y="263"/>
                    </a:lnTo>
                    <a:lnTo>
                      <a:pt x="229" y="251"/>
                    </a:lnTo>
                    <a:lnTo>
                      <a:pt x="222" y="240"/>
                    </a:lnTo>
                    <a:lnTo>
                      <a:pt x="233" y="231"/>
                    </a:lnTo>
                    <a:lnTo>
                      <a:pt x="231" y="215"/>
                    </a:lnTo>
                    <a:lnTo>
                      <a:pt x="220" y="205"/>
                    </a:lnTo>
                    <a:lnTo>
                      <a:pt x="219" y="189"/>
                    </a:lnTo>
                    <a:lnTo>
                      <a:pt x="233" y="183"/>
                    </a:lnTo>
                    <a:lnTo>
                      <a:pt x="245" y="178"/>
                    </a:lnTo>
                    <a:lnTo>
                      <a:pt x="233" y="171"/>
                    </a:lnTo>
                    <a:lnTo>
                      <a:pt x="233" y="156"/>
                    </a:lnTo>
                    <a:lnTo>
                      <a:pt x="236" y="146"/>
                    </a:lnTo>
                    <a:lnTo>
                      <a:pt x="238" y="130"/>
                    </a:lnTo>
                    <a:lnTo>
                      <a:pt x="244" y="117"/>
                    </a:lnTo>
                    <a:lnTo>
                      <a:pt x="260" y="116"/>
                    </a:lnTo>
                    <a:lnTo>
                      <a:pt x="258" y="103"/>
                    </a:lnTo>
                    <a:lnTo>
                      <a:pt x="251" y="89"/>
                    </a:lnTo>
                    <a:lnTo>
                      <a:pt x="252" y="76"/>
                    </a:lnTo>
                    <a:lnTo>
                      <a:pt x="244" y="66"/>
                    </a:lnTo>
                    <a:lnTo>
                      <a:pt x="245" y="51"/>
                    </a:lnTo>
                    <a:lnTo>
                      <a:pt x="251" y="39"/>
                    </a:lnTo>
                    <a:lnTo>
                      <a:pt x="258" y="28"/>
                    </a:lnTo>
                    <a:lnTo>
                      <a:pt x="263" y="16"/>
                    </a:lnTo>
                    <a:lnTo>
                      <a:pt x="265" y="0"/>
                    </a:lnTo>
                    <a:lnTo>
                      <a:pt x="199" y="2"/>
                    </a:lnTo>
                    <a:lnTo>
                      <a:pt x="139" y="0"/>
                    </a:lnTo>
                    <a:lnTo>
                      <a:pt x="140" y="14"/>
                    </a:lnTo>
                    <a:lnTo>
                      <a:pt x="126" y="14"/>
                    </a:lnTo>
                    <a:lnTo>
                      <a:pt x="126" y="44"/>
                    </a:lnTo>
                    <a:lnTo>
                      <a:pt x="123" y="57"/>
                    </a:lnTo>
                    <a:lnTo>
                      <a:pt x="117" y="71"/>
                    </a:lnTo>
                    <a:lnTo>
                      <a:pt x="107" y="80"/>
                    </a:lnTo>
                    <a:lnTo>
                      <a:pt x="107" y="110"/>
                    </a:lnTo>
                    <a:lnTo>
                      <a:pt x="76" y="116"/>
                    </a:lnTo>
                    <a:lnTo>
                      <a:pt x="78" y="128"/>
                    </a:lnTo>
                    <a:lnTo>
                      <a:pt x="76" y="158"/>
                    </a:lnTo>
                    <a:lnTo>
                      <a:pt x="44" y="156"/>
                    </a:lnTo>
                    <a:lnTo>
                      <a:pt x="32" y="162"/>
                    </a:lnTo>
                    <a:lnTo>
                      <a:pt x="21" y="173"/>
                    </a:lnTo>
                    <a:lnTo>
                      <a:pt x="18" y="189"/>
                    </a:lnTo>
                    <a:lnTo>
                      <a:pt x="16" y="205"/>
                    </a:lnTo>
                    <a:lnTo>
                      <a:pt x="9" y="221"/>
                    </a:lnTo>
                    <a:lnTo>
                      <a:pt x="0" y="238"/>
                    </a:lnTo>
                    <a:lnTo>
                      <a:pt x="57" y="249"/>
                    </a:lnTo>
                    <a:lnTo>
                      <a:pt x="85" y="249"/>
                    </a:lnTo>
                    <a:lnTo>
                      <a:pt x="85" y="333"/>
                    </a:lnTo>
                    <a:lnTo>
                      <a:pt x="124" y="345"/>
                    </a:lnTo>
                    <a:lnTo>
                      <a:pt x="176" y="347"/>
                    </a:lnTo>
                    <a:lnTo>
                      <a:pt x="176" y="347"/>
                    </a:lnTo>
                    <a:lnTo>
                      <a:pt x="176" y="347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5" name="Freeform 53">
                <a:extLst>
                  <a:ext uri="{FF2B5EF4-FFF2-40B4-BE49-F238E27FC236}">
                    <a16:creationId xmlns:a16="http://schemas.microsoft.com/office/drawing/2014/main" id="{B278D3D0-644A-D8BB-5B1E-ADB0A2B969E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775264" y="4319236"/>
                <a:ext cx="853552" cy="1263656"/>
              </a:xfrm>
              <a:custGeom>
                <a:avLst/>
                <a:gdLst>
                  <a:gd name="T0" fmla="*/ 206 w 256"/>
                  <a:gd name="T1" fmla="*/ 363 h 379"/>
                  <a:gd name="T2" fmla="*/ 204 w 256"/>
                  <a:gd name="T3" fmla="*/ 324 h 379"/>
                  <a:gd name="T4" fmla="*/ 206 w 256"/>
                  <a:gd name="T5" fmla="*/ 242 h 379"/>
                  <a:gd name="T6" fmla="*/ 219 w 256"/>
                  <a:gd name="T7" fmla="*/ 219 h 379"/>
                  <a:gd name="T8" fmla="*/ 228 w 256"/>
                  <a:gd name="T9" fmla="*/ 194 h 379"/>
                  <a:gd name="T10" fmla="*/ 247 w 256"/>
                  <a:gd name="T11" fmla="*/ 173 h 379"/>
                  <a:gd name="T12" fmla="*/ 256 w 256"/>
                  <a:gd name="T13" fmla="*/ 151 h 379"/>
                  <a:gd name="T14" fmla="*/ 236 w 256"/>
                  <a:gd name="T15" fmla="*/ 126 h 379"/>
                  <a:gd name="T16" fmla="*/ 231 w 256"/>
                  <a:gd name="T17" fmla="*/ 32 h 379"/>
                  <a:gd name="T18" fmla="*/ 219 w 256"/>
                  <a:gd name="T19" fmla="*/ 2 h 379"/>
                  <a:gd name="T20" fmla="*/ 146 w 256"/>
                  <a:gd name="T21" fmla="*/ 2 h 379"/>
                  <a:gd name="T22" fmla="*/ 90 w 256"/>
                  <a:gd name="T23" fmla="*/ 2 h 379"/>
                  <a:gd name="T24" fmla="*/ 80 w 256"/>
                  <a:gd name="T25" fmla="*/ 30 h 379"/>
                  <a:gd name="T26" fmla="*/ 67 w 256"/>
                  <a:gd name="T27" fmla="*/ 53 h 379"/>
                  <a:gd name="T28" fmla="*/ 71 w 256"/>
                  <a:gd name="T29" fmla="*/ 77 h 379"/>
                  <a:gd name="T30" fmla="*/ 80 w 256"/>
                  <a:gd name="T31" fmla="*/ 103 h 379"/>
                  <a:gd name="T32" fmla="*/ 66 w 256"/>
                  <a:gd name="T33" fmla="*/ 119 h 379"/>
                  <a:gd name="T34" fmla="*/ 57 w 256"/>
                  <a:gd name="T35" fmla="*/ 142 h 379"/>
                  <a:gd name="T36" fmla="*/ 53 w 256"/>
                  <a:gd name="T37" fmla="*/ 173 h 379"/>
                  <a:gd name="T38" fmla="*/ 58 w 256"/>
                  <a:gd name="T39" fmla="*/ 182 h 379"/>
                  <a:gd name="T40" fmla="*/ 42 w 256"/>
                  <a:gd name="T41" fmla="*/ 207 h 379"/>
                  <a:gd name="T42" fmla="*/ 55 w 256"/>
                  <a:gd name="T43" fmla="*/ 230 h 379"/>
                  <a:gd name="T44" fmla="*/ 53 w 256"/>
                  <a:gd name="T45" fmla="*/ 246 h 379"/>
                  <a:gd name="T46" fmla="*/ 34 w 256"/>
                  <a:gd name="T47" fmla="*/ 256 h 379"/>
                  <a:gd name="T48" fmla="*/ 3 w 256"/>
                  <a:gd name="T49" fmla="*/ 256 h 379"/>
                  <a:gd name="T50" fmla="*/ 10 w 256"/>
                  <a:gd name="T51" fmla="*/ 274 h 379"/>
                  <a:gd name="T52" fmla="*/ 23 w 256"/>
                  <a:gd name="T53" fmla="*/ 304 h 379"/>
                  <a:gd name="T54" fmla="*/ 0 w 256"/>
                  <a:gd name="T55" fmla="*/ 292 h 379"/>
                  <a:gd name="T56" fmla="*/ 1 w 256"/>
                  <a:gd name="T57" fmla="*/ 320 h 379"/>
                  <a:gd name="T58" fmla="*/ 16 w 256"/>
                  <a:gd name="T59" fmla="*/ 349 h 379"/>
                  <a:gd name="T60" fmla="*/ 85 w 256"/>
                  <a:gd name="T61" fmla="*/ 358 h 379"/>
                  <a:gd name="T62" fmla="*/ 121 w 256"/>
                  <a:gd name="T63" fmla="*/ 349 h 379"/>
                  <a:gd name="T64" fmla="*/ 139 w 256"/>
                  <a:gd name="T65" fmla="*/ 342 h 379"/>
                  <a:gd name="T66" fmla="*/ 162 w 256"/>
                  <a:gd name="T67" fmla="*/ 360 h 379"/>
                  <a:gd name="T68" fmla="*/ 149 w 256"/>
                  <a:gd name="T69" fmla="*/ 365 h 379"/>
                  <a:gd name="T70" fmla="*/ 187 w 256"/>
                  <a:gd name="T71" fmla="*/ 376 h 379"/>
                  <a:gd name="T72" fmla="*/ 204 w 256"/>
                  <a:gd name="T73" fmla="*/ 379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379">
                    <a:moveTo>
                      <a:pt x="204" y="379"/>
                    </a:moveTo>
                    <a:lnTo>
                      <a:pt x="206" y="363"/>
                    </a:lnTo>
                    <a:lnTo>
                      <a:pt x="206" y="336"/>
                    </a:lnTo>
                    <a:lnTo>
                      <a:pt x="204" y="324"/>
                    </a:lnTo>
                    <a:lnTo>
                      <a:pt x="204" y="255"/>
                    </a:lnTo>
                    <a:lnTo>
                      <a:pt x="206" y="242"/>
                    </a:lnTo>
                    <a:lnTo>
                      <a:pt x="210" y="230"/>
                    </a:lnTo>
                    <a:lnTo>
                      <a:pt x="219" y="219"/>
                    </a:lnTo>
                    <a:lnTo>
                      <a:pt x="220" y="205"/>
                    </a:lnTo>
                    <a:lnTo>
                      <a:pt x="228" y="194"/>
                    </a:lnTo>
                    <a:lnTo>
                      <a:pt x="238" y="185"/>
                    </a:lnTo>
                    <a:lnTo>
                      <a:pt x="247" y="173"/>
                    </a:lnTo>
                    <a:lnTo>
                      <a:pt x="254" y="164"/>
                    </a:lnTo>
                    <a:lnTo>
                      <a:pt x="256" y="151"/>
                    </a:lnTo>
                    <a:lnTo>
                      <a:pt x="244" y="141"/>
                    </a:lnTo>
                    <a:lnTo>
                      <a:pt x="236" y="126"/>
                    </a:lnTo>
                    <a:lnTo>
                      <a:pt x="231" y="91"/>
                    </a:lnTo>
                    <a:lnTo>
                      <a:pt x="231" y="32"/>
                    </a:lnTo>
                    <a:lnTo>
                      <a:pt x="231" y="9"/>
                    </a:lnTo>
                    <a:lnTo>
                      <a:pt x="219" y="2"/>
                    </a:lnTo>
                    <a:lnTo>
                      <a:pt x="162" y="0"/>
                    </a:lnTo>
                    <a:lnTo>
                      <a:pt x="146" y="2"/>
                    </a:lnTo>
                    <a:lnTo>
                      <a:pt x="115" y="2"/>
                    </a:lnTo>
                    <a:lnTo>
                      <a:pt x="90" y="2"/>
                    </a:lnTo>
                    <a:lnTo>
                      <a:pt x="85" y="14"/>
                    </a:lnTo>
                    <a:lnTo>
                      <a:pt x="80" y="30"/>
                    </a:lnTo>
                    <a:lnTo>
                      <a:pt x="73" y="41"/>
                    </a:lnTo>
                    <a:lnTo>
                      <a:pt x="67" y="53"/>
                    </a:lnTo>
                    <a:lnTo>
                      <a:pt x="66" y="66"/>
                    </a:lnTo>
                    <a:lnTo>
                      <a:pt x="71" y="77"/>
                    </a:lnTo>
                    <a:lnTo>
                      <a:pt x="73" y="91"/>
                    </a:lnTo>
                    <a:lnTo>
                      <a:pt x="80" y="103"/>
                    </a:lnTo>
                    <a:lnTo>
                      <a:pt x="82" y="118"/>
                    </a:lnTo>
                    <a:lnTo>
                      <a:pt x="66" y="119"/>
                    </a:lnTo>
                    <a:lnTo>
                      <a:pt x="62" y="130"/>
                    </a:lnTo>
                    <a:lnTo>
                      <a:pt x="57" y="142"/>
                    </a:lnTo>
                    <a:lnTo>
                      <a:pt x="55" y="158"/>
                    </a:lnTo>
                    <a:lnTo>
                      <a:pt x="53" y="173"/>
                    </a:lnTo>
                    <a:lnTo>
                      <a:pt x="66" y="173"/>
                    </a:lnTo>
                    <a:lnTo>
                      <a:pt x="58" y="182"/>
                    </a:lnTo>
                    <a:lnTo>
                      <a:pt x="48" y="191"/>
                    </a:lnTo>
                    <a:lnTo>
                      <a:pt x="42" y="207"/>
                    </a:lnTo>
                    <a:lnTo>
                      <a:pt x="48" y="219"/>
                    </a:lnTo>
                    <a:lnTo>
                      <a:pt x="55" y="230"/>
                    </a:lnTo>
                    <a:lnTo>
                      <a:pt x="42" y="235"/>
                    </a:lnTo>
                    <a:lnTo>
                      <a:pt x="53" y="246"/>
                    </a:lnTo>
                    <a:lnTo>
                      <a:pt x="48" y="262"/>
                    </a:lnTo>
                    <a:lnTo>
                      <a:pt x="34" y="256"/>
                    </a:lnTo>
                    <a:lnTo>
                      <a:pt x="19" y="262"/>
                    </a:lnTo>
                    <a:lnTo>
                      <a:pt x="3" y="256"/>
                    </a:lnTo>
                    <a:lnTo>
                      <a:pt x="0" y="269"/>
                    </a:lnTo>
                    <a:lnTo>
                      <a:pt x="10" y="274"/>
                    </a:lnTo>
                    <a:lnTo>
                      <a:pt x="26" y="288"/>
                    </a:lnTo>
                    <a:lnTo>
                      <a:pt x="23" y="304"/>
                    </a:lnTo>
                    <a:lnTo>
                      <a:pt x="12" y="287"/>
                    </a:lnTo>
                    <a:lnTo>
                      <a:pt x="0" y="292"/>
                    </a:lnTo>
                    <a:lnTo>
                      <a:pt x="0" y="308"/>
                    </a:lnTo>
                    <a:lnTo>
                      <a:pt x="1" y="320"/>
                    </a:lnTo>
                    <a:lnTo>
                      <a:pt x="14" y="333"/>
                    </a:lnTo>
                    <a:lnTo>
                      <a:pt x="16" y="349"/>
                    </a:lnTo>
                    <a:lnTo>
                      <a:pt x="48" y="349"/>
                    </a:lnTo>
                    <a:lnTo>
                      <a:pt x="85" y="358"/>
                    </a:lnTo>
                    <a:lnTo>
                      <a:pt x="108" y="356"/>
                    </a:lnTo>
                    <a:lnTo>
                      <a:pt x="121" y="349"/>
                    </a:lnTo>
                    <a:lnTo>
                      <a:pt x="133" y="356"/>
                    </a:lnTo>
                    <a:lnTo>
                      <a:pt x="139" y="342"/>
                    </a:lnTo>
                    <a:lnTo>
                      <a:pt x="151" y="342"/>
                    </a:lnTo>
                    <a:lnTo>
                      <a:pt x="162" y="360"/>
                    </a:lnTo>
                    <a:lnTo>
                      <a:pt x="147" y="353"/>
                    </a:lnTo>
                    <a:lnTo>
                      <a:pt x="149" y="365"/>
                    </a:lnTo>
                    <a:lnTo>
                      <a:pt x="167" y="367"/>
                    </a:lnTo>
                    <a:lnTo>
                      <a:pt x="187" y="376"/>
                    </a:lnTo>
                    <a:lnTo>
                      <a:pt x="204" y="379"/>
                    </a:lnTo>
                    <a:lnTo>
                      <a:pt x="204" y="379"/>
                    </a:lnTo>
                    <a:lnTo>
                      <a:pt x="204" y="379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B8BEC003-4624-D7EF-21FF-57164D23D6A6}"/>
                  </a:ext>
                </a:extLst>
              </p:cNvPr>
              <p:cNvSpPr/>
              <p:nvPr/>
            </p:nvSpPr>
            <p:spPr>
              <a:xfrm>
                <a:off x="4404820" y="2877280"/>
                <a:ext cx="1311959" cy="1477702"/>
              </a:xfrm>
              <a:custGeom>
                <a:avLst/>
                <a:gdLst>
                  <a:gd name="connsiteX0" fmla="*/ 42481 w 527780"/>
                  <a:gd name="connsiteY0" fmla="*/ 594455 h 594455"/>
                  <a:gd name="connsiteX1" fmla="*/ 103060 w 527780"/>
                  <a:gd name="connsiteY1" fmla="*/ 593312 h 594455"/>
                  <a:gd name="connsiteX2" fmla="*/ 202311 w 527780"/>
                  <a:gd name="connsiteY2" fmla="*/ 592550 h 594455"/>
                  <a:gd name="connsiteX3" fmla="*/ 391763 w 527780"/>
                  <a:gd name="connsiteY3" fmla="*/ 594265 h 594455"/>
                  <a:gd name="connsiteX4" fmla="*/ 478346 w 527780"/>
                  <a:gd name="connsiteY4" fmla="*/ 591979 h 594455"/>
                  <a:gd name="connsiteX5" fmla="*/ 497396 w 527780"/>
                  <a:gd name="connsiteY5" fmla="*/ 577025 h 594455"/>
                  <a:gd name="connsiteX6" fmla="*/ 508540 w 527780"/>
                  <a:gd name="connsiteY6" fmla="*/ 556736 h 594455"/>
                  <a:gd name="connsiteX7" fmla="*/ 476631 w 527780"/>
                  <a:gd name="connsiteY7" fmla="*/ 535496 h 594455"/>
                  <a:gd name="connsiteX8" fmla="*/ 476060 w 527780"/>
                  <a:gd name="connsiteY8" fmla="*/ 505111 h 594455"/>
                  <a:gd name="connsiteX9" fmla="*/ 474440 w 527780"/>
                  <a:gd name="connsiteY9" fmla="*/ 483203 h 594455"/>
                  <a:gd name="connsiteX10" fmla="*/ 458533 w 527780"/>
                  <a:gd name="connsiteY10" fmla="*/ 472630 h 594455"/>
                  <a:gd name="connsiteX11" fmla="*/ 461201 w 527780"/>
                  <a:gd name="connsiteY11" fmla="*/ 451295 h 594455"/>
                  <a:gd name="connsiteX12" fmla="*/ 443579 w 527780"/>
                  <a:gd name="connsiteY12" fmla="*/ 418814 h 594455"/>
                  <a:gd name="connsiteX13" fmla="*/ 447294 w 527780"/>
                  <a:gd name="connsiteY13" fmla="*/ 388906 h 594455"/>
                  <a:gd name="connsiteX14" fmla="*/ 462153 w 527780"/>
                  <a:gd name="connsiteY14" fmla="*/ 373475 h 594455"/>
                  <a:gd name="connsiteX15" fmla="*/ 461105 w 527780"/>
                  <a:gd name="connsiteY15" fmla="*/ 347282 h 594455"/>
                  <a:gd name="connsiteX16" fmla="*/ 467392 w 527780"/>
                  <a:gd name="connsiteY16" fmla="*/ 330803 h 594455"/>
                  <a:gd name="connsiteX17" fmla="*/ 488061 w 527780"/>
                  <a:gd name="connsiteY17" fmla="*/ 302990 h 594455"/>
                  <a:gd name="connsiteX18" fmla="*/ 500824 w 527780"/>
                  <a:gd name="connsiteY18" fmla="*/ 269938 h 594455"/>
                  <a:gd name="connsiteX19" fmla="*/ 507111 w 527780"/>
                  <a:gd name="connsiteY19" fmla="*/ 253365 h 594455"/>
                  <a:gd name="connsiteX20" fmla="*/ 517779 w 527780"/>
                  <a:gd name="connsiteY20" fmla="*/ 237363 h 594455"/>
                  <a:gd name="connsiteX21" fmla="*/ 527780 w 527780"/>
                  <a:gd name="connsiteY21" fmla="*/ 225647 h 594455"/>
                  <a:gd name="connsiteX22" fmla="*/ 513493 w 527780"/>
                  <a:gd name="connsiteY22" fmla="*/ 202216 h 594455"/>
                  <a:gd name="connsiteX23" fmla="*/ 503872 w 527780"/>
                  <a:gd name="connsiteY23" fmla="*/ 175070 h 594455"/>
                  <a:gd name="connsiteX24" fmla="*/ 502253 w 527780"/>
                  <a:gd name="connsiteY24" fmla="*/ 153162 h 594455"/>
                  <a:gd name="connsiteX25" fmla="*/ 496443 w 527780"/>
                  <a:gd name="connsiteY25" fmla="*/ 130778 h 594455"/>
                  <a:gd name="connsiteX26" fmla="*/ 480441 w 527780"/>
                  <a:gd name="connsiteY26" fmla="*/ 120205 h 594455"/>
                  <a:gd name="connsiteX27" fmla="*/ 474059 w 527780"/>
                  <a:gd name="connsiteY27" fmla="*/ 102108 h 594455"/>
                  <a:gd name="connsiteX28" fmla="*/ 455485 w 527780"/>
                  <a:gd name="connsiteY28" fmla="*/ 112776 h 594455"/>
                  <a:gd name="connsiteX29" fmla="*/ 443865 w 527780"/>
                  <a:gd name="connsiteY29" fmla="*/ 102679 h 594455"/>
                  <a:gd name="connsiteX30" fmla="*/ 447008 w 527780"/>
                  <a:gd name="connsiteY30" fmla="*/ 77057 h 594455"/>
                  <a:gd name="connsiteX31" fmla="*/ 405574 w 527780"/>
                  <a:gd name="connsiteY31" fmla="*/ 28670 h 594455"/>
                  <a:gd name="connsiteX32" fmla="*/ 383762 w 527780"/>
                  <a:gd name="connsiteY32" fmla="*/ 30289 h 594455"/>
                  <a:gd name="connsiteX33" fmla="*/ 365760 w 527780"/>
                  <a:gd name="connsiteY33" fmla="*/ 36767 h 594455"/>
                  <a:gd name="connsiteX34" fmla="*/ 364617 w 527780"/>
                  <a:gd name="connsiteY34" fmla="*/ 10668 h 594455"/>
                  <a:gd name="connsiteX35" fmla="*/ 348710 w 527780"/>
                  <a:gd name="connsiteY35" fmla="*/ 0 h 594455"/>
                  <a:gd name="connsiteX36" fmla="*/ 324803 w 527780"/>
                  <a:gd name="connsiteY36" fmla="*/ 18669 h 594455"/>
                  <a:gd name="connsiteX37" fmla="*/ 305181 w 527780"/>
                  <a:gd name="connsiteY37" fmla="*/ 3334 h 594455"/>
                  <a:gd name="connsiteX38" fmla="*/ 275558 w 527780"/>
                  <a:gd name="connsiteY38" fmla="*/ 68961 h 594455"/>
                  <a:gd name="connsiteX39" fmla="*/ 246412 w 527780"/>
                  <a:gd name="connsiteY39" fmla="*/ 130302 h 594455"/>
                  <a:gd name="connsiteX40" fmla="*/ 229933 w 527780"/>
                  <a:gd name="connsiteY40" fmla="*/ 158591 h 594455"/>
                  <a:gd name="connsiteX41" fmla="*/ 127730 w 527780"/>
                  <a:gd name="connsiteY41" fmla="*/ 323469 h 594455"/>
                  <a:gd name="connsiteX42" fmla="*/ 90583 w 527780"/>
                  <a:gd name="connsiteY42" fmla="*/ 379571 h 594455"/>
                  <a:gd name="connsiteX43" fmla="*/ 84201 w 527780"/>
                  <a:gd name="connsiteY43" fmla="*/ 396050 h 594455"/>
                  <a:gd name="connsiteX44" fmla="*/ 76295 w 527780"/>
                  <a:gd name="connsiteY44" fmla="*/ 425387 h 594455"/>
                  <a:gd name="connsiteX45" fmla="*/ 74200 w 527780"/>
                  <a:gd name="connsiteY45" fmla="*/ 442436 h 594455"/>
                  <a:gd name="connsiteX46" fmla="*/ 94869 w 527780"/>
                  <a:gd name="connsiteY46" fmla="*/ 449389 h 594455"/>
                  <a:gd name="connsiteX47" fmla="*/ 106108 w 527780"/>
                  <a:gd name="connsiteY47" fmla="*/ 463772 h 594455"/>
                  <a:gd name="connsiteX48" fmla="*/ 103442 w 527780"/>
                  <a:gd name="connsiteY48" fmla="*/ 485108 h 594455"/>
                  <a:gd name="connsiteX49" fmla="*/ 92868 w 527780"/>
                  <a:gd name="connsiteY49" fmla="*/ 501110 h 594455"/>
                  <a:gd name="connsiteX50" fmla="*/ 76962 w 527780"/>
                  <a:gd name="connsiteY50" fmla="*/ 525113 h 594455"/>
                  <a:gd name="connsiteX51" fmla="*/ 53626 w 527780"/>
                  <a:gd name="connsiteY51" fmla="*/ 539496 h 594455"/>
                  <a:gd name="connsiteX52" fmla="*/ 47244 w 527780"/>
                  <a:gd name="connsiteY52" fmla="*/ 556070 h 594455"/>
                  <a:gd name="connsiteX53" fmla="*/ 32385 w 527780"/>
                  <a:gd name="connsiteY53" fmla="*/ 571595 h 594455"/>
                  <a:gd name="connsiteX54" fmla="*/ 14383 w 527780"/>
                  <a:gd name="connsiteY54" fmla="*/ 577977 h 594455"/>
                  <a:gd name="connsiteX55" fmla="*/ 0 w 527780"/>
                  <a:gd name="connsiteY55" fmla="*/ 589217 h 594455"/>
                  <a:gd name="connsiteX56" fmla="*/ 38290 w 527780"/>
                  <a:gd name="connsiteY56" fmla="*/ 593979 h 594455"/>
                  <a:gd name="connsiteX57" fmla="*/ 42481 w 527780"/>
                  <a:gd name="connsiteY57" fmla="*/ 594455 h 594455"/>
                  <a:gd name="connsiteX58" fmla="*/ 42481 w 527780"/>
                  <a:gd name="connsiteY58" fmla="*/ 594455 h 594455"/>
                  <a:gd name="connsiteX59" fmla="*/ 42481 w 527780"/>
                  <a:gd name="connsiteY59" fmla="*/ 594455 h 59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527780" h="594455">
                    <a:moveTo>
                      <a:pt x="42481" y="594455"/>
                    </a:moveTo>
                    <a:lnTo>
                      <a:pt x="103060" y="593312"/>
                    </a:lnTo>
                    <a:lnTo>
                      <a:pt x="202311" y="592550"/>
                    </a:lnTo>
                    <a:lnTo>
                      <a:pt x="391763" y="594265"/>
                    </a:lnTo>
                    <a:lnTo>
                      <a:pt x="478346" y="591979"/>
                    </a:lnTo>
                    <a:lnTo>
                      <a:pt x="497396" y="577025"/>
                    </a:lnTo>
                    <a:lnTo>
                      <a:pt x="508540" y="556736"/>
                    </a:lnTo>
                    <a:lnTo>
                      <a:pt x="476631" y="535496"/>
                    </a:lnTo>
                    <a:lnTo>
                      <a:pt x="476060" y="505111"/>
                    </a:lnTo>
                    <a:lnTo>
                      <a:pt x="474440" y="483203"/>
                    </a:lnTo>
                    <a:lnTo>
                      <a:pt x="458533" y="472630"/>
                    </a:lnTo>
                    <a:lnTo>
                      <a:pt x="461201" y="451295"/>
                    </a:lnTo>
                    <a:lnTo>
                      <a:pt x="443579" y="418814"/>
                    </a:lnTo>
                    <a:lnTo>
                      <a:pt x="447294" y="388906"/>
                    </a:lnTo>
                    <a:lnTo>
                      <a:pt x="462153" y="373475"/>
                    </a:lnTo>
                    <a:lnTo>
                      <a:pt x="461105" y="347282"/>
                    </a:lnTo>
                    <a:lnTo>
                      <a:pt x="467392" y="330803"/>
                    </a:lnTo>
                    <a:lnTo>
                      <a:pt x="488061" y="302990"/>
                    </a:lnTo>
                    <a:lnTo>
                      <a:pt x="500824" y="269938"/>
                    </a:lnTo>
                    <a:lnTo>
                      <a:pt x="507111" y="253365"/>
                    </a:lnTo>
                    <a:lnTo>
                      <a:pt x="517779" y="237363"/>
                    </a:lnTo>
                    <a:lnTo>
                      <a:pt x="527780" y="225647"/>
                    </a:lnTo>
                    <a:lnTo>
                      <a:pt x="513493" y="202216"/>
                    </a:lnTo>
                    <a:lnTo>
                      <a:pt x="503872" y="175070"/>
                    </a:lnTo>
                    <a:lnTo>
                      <a:pt x="502253" y="153162"/>
                    </a:lnTo>
                    <a:lnTo>
                      <a:pt x="496443" y="130778"/>
                    </a:lnTo>
                    <a:lnTo>
                      <a:pt x="480441" y="120205"/>
                    </a:lnTo>
                    <a:lnTo>
                      <a:pt x="474059" y="102108"/>
                    </a:lnTo>
                    <a:lnTo>
                      <a:pt x="455485" y="112776"/>
                    </a:lnTo>
                    <a:lnTo>
                      <a:pt x="443865" y="102679"/>
                    </a:lnTo>
                    <a:lnTo>
                      <a:pt x="447008" y="77057"/>
                    </a:lnTo>
                    <a:lnTo>
                      <a:pt x="405574" y="28670"/>
                    </a:lnTo>
                    <a:lnTo>
                      <a:pt x="383762" y="30289"/>
                    </a:lnTo>
                    <a:lnTo>
                      <a:pt x="365760" y="36767"/>
                    </a:lnTo>
                    <a:lnTo>
                      <a:pt x="364617" y="10668"/>
                    </a:lnTo>
                    <a:lnTo>
                      <a:pt x="348710" y="0"/>
                    </a:lnTo>
                    <a:lnTo>
                      <a:pt x="324803" y="18669"/>
                    </a:lnTo>
                    <a:lnTo>
                      <a:pt x="305181" y="3334"/>
                    </a:lnTo>
                    <a:lnTo>
                      <a:pt x="275558" y="68961"/>
                    </a:lnTo>
                    <a:lnTo>
                      <a:pt x="246412" y="130302"/>
                    </a:lnTo>
                    <a:lnTo>
                      <a:pt x="229933" y="158591"/>
                    </a:lnTo>
                    <a:lnTo>
                      <a:pt x="127730" y="323469"/>
                    </a:lnTo>
                    <a:lnTo>
                      <a:pt x="90583" y="379571"/>
                    </a:lnTo>
                    <a:lnTo>
                      <a:pt x="84201" y="396050"/>
                    </a:lnTo>
                    <a:lnTo>
                      <a:pt x="76295" y="425387"/>
                    </a:lnTo>
                    <a:lnTo>
                      <a:pt x="74200" y="442436"/>
                    </a:lnTo>
                    <a:lnTo>
                      <a:pt x="94869" y="449389"/>
                    </a:lnTo>
                    <a:lnTo>
                      <a:pt x="106108" y="463772"/>
                    </a:lnTo>
                    <a:lnTo>
                      <a:pt x="103442" y="485108"/>
                    </a:lnTo>
                    <a:lnTo>
                      <a:pt x="92868" y="501110"/>
                    </a:lnTo>
                    <a:lnTo>
                      <a:pt x="76962" y="525113"/>
                    </a:lnTo>
                    <a:lnTo>
                      <a:pt x="53626" y="539496"/>
                    </a:lnTo>
                    <a:lnTo>
                      <a:pt x="47244" y="556070"/>
                    </a:lnTo>
                    <a:lnTo>
                      <a:pt x="32385" y="571595"/>
                    </a:lnTo>
                    <a:lnTo>
                      <a:pt x="14383" y="577977"/>
                    </a:lnTo>
                    <a:lnTo>
                      <a:pt x="0" y="589217"/>
                    </a:lnTo>
                    <a:lnTo>
                      <a:pt x="38290" y="593979"/>
                    </a:lnTo>
                    <a:lnTo>
                      <a:pt x="42481" y="594455"/>
                    </a:lnTo>
                    <a:lnTo>
                      <a:pt x="42481" y="594455"/>
                    </a:lnTo>
                    <a:lnTo>
                      <a:pt x="42481" y="594455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6E537AA7-ADC2-7A94-C745-08ED31740F16}"/>
                  </a:ext>
                </a:extLst>
              </p:cNvPr>
              <p:cNvSpPr/>
              <p:nvPr/>
            </p:nvSpPr>
            <p:spPr>
              <a:xfrm>
                <a:off x="5510078" y="3200950"/>
                <a:ext cx="821366" cy="1153795"/>
              </a:xfrm>
              <a:custGeom>
                <a:avLst/>
                <a:gdLst>
                  <a:gd name="connsiteX0" fmla="*/ 215455 w 330422"/>
                  <a:gd name="connsiteY0" fmla="*/ 461391 h 464153"/>
                  <a:gd name="connsiteX1" fmla="*/ 250031 w 330422"/>
                  <a:gd name="connsiteY1" fmla="*/ 461391 h 464153"/>
                  <a:gd name="connsiteX2" fmla="*/ 264319 w 330422"/>
                  <a:gd name="connsiteY2" fmla="*/ 415576 h 464153"/>
                  <a:gd name="connsiteX3" fmla="*/ 277558 w 330422"/>
                  <a:gd name="connsiteY3" fmla="*/ 378238 h 464153"/>
                  <a:gd name="connsiteX4" fmla="*/ 290226 w 330422"/>
                  <a:gd name="connsiteY4" fmla="*/ 345281 h 464153"/>
                  <a:gd name="connsiteX5" fmla="*/ 300799 w 330422"/>
                  <a:gd name="connsiteY5" fmla="*/ 294608 h 464153"/>
                  <a:gd name="connsiteX6" fmla="*/ 318801 w 330422"/>
                  <a:gd name="connsiteY6" fmla="*/ 253651 h 464153"/>
                  <a:gd name="connsiteX7" fmla="*/ 325755 w 330422"/>
                  <a:gd name="connsiteY7" fmla="*/ 232886 h 464153"/>
                  <a:gd name="connsiteX8" fmla="*/ 323564 w 330422"/>
                  <a:gd name="connsiteY8" fmla="*/ 215265 h 464153"/>
                  <a:gd name="connsiteX9" fmla="*/ 329946 w 330422"/>
                  <a:gd name="connsiteY9" fmla="*/ 198787 h 464153"/>
                  <a:gd name="connsiteX10" fmla="*/ 327755 w 330422"/>
                  <a:gd name="connsiteY10" fmla="*/ 181261 h 464153"/>
                  <a:gd name="connsiteX11" fmla="*/ 330422 w 330422"/>
                  <a:gd name="connsiteY11" fmla="*/ 159925 h 464153"/>
                  <a:gd name="connsiteX12" fmla="*/ 313372 w 330422"/>
                  <a:gd name="connsiteY12" fmla="*/ 157829 h 464153"/>
                  <a:gd name="connsiteX13" fmla="*/ 323469 w 330422"/>
                  <a:gd name="connsiteY13" fmla="*/ 146113 h 464153"/>
                  <a:gd name="connsiteX14" fmla="*/ 326136 w 330422"/>
                  <a:gd name="connsiteY14" fmla="*/ 124778 h 464153"/>
                  <a:gd name="connsiteX15" fmla="*/ 300038 w 330422"/>
                  <a:gd name="connsiteY15" fmla="*/ 125921 h 464153"/>
                  <a:gd name="connsiteX16" fmla="*/ 280416 w 330422"/>
                  <a:gd name="connsiteY16" fmla="*/ 110490 h 464153"/>
                  <a:gd name="connsiteX17" fmla="*/ 298418 w 330422"/>
                  <a:gd name="connsiteY17" fmla="*/ 104108 h 464153"/>
                  <a:gd name="connsiteX18" fmla="*/ 301085 w 330422"/>
                  <a:gd name="connsiteY18" fmla="*/ 82772 h 464153"/>
                  <a:gd name="connsiteX19" fmla="*/ 278796 w 330422"/>
                  <a:gd name="connsiteY19" fmla="*/ 88678 h 464153"/>
                  <a:gd name="connsiteX20" fmla="*/ 263366 w 330422"/>
                  <a:gd name="connsiteY20" fmla="*/ 73819 h 464153"/>
                  <a:gd name="connsiteX21" fmla="*/ 251650 w 330422"/>
                  <a:gd name="connsiteY21" fmla="*/ 63722 h 464153"/>
                  <a:gd name="connsiteX22" fmla="*/ 227171 w 330422"/>
                  <a:gd name="connsiteY22" fmla="*/ 52007 h 464153"/>
                  <a:gd name="connsiteX23" fmla="*/ 220789 w 330422"/>
                  <a:gd name="connsiteY23" fmla="*/ 34004 h 464153"/>
                  <a:gd name="connsiteX24" fmla="*/ 195263 w 330422"/>
                  <a:gd name="connsiteY24" fmla="*/ 30766 h 464153"/>
                  <a:gd name="connsiteX25" fmla="*/ 179831 w 330422"/>
                  <a:gd name="connsiteY25" fmla="*/ 15907 h 464153"/>
                  <a:gd name="connsiteX26" fmla="*/ 155924 w 330422"/>
                  <a:gd name="connsiteY26" fmla="*/ 0 h 464153"/>
                  <a:gd name="connsiteX27" fmla="*/ 143732 w 330422"/>
                  <a:gd name="connsiteY27" fmla="*/ 28766 h 464153"/>
                  <a:gd name="connsiteX28" fmla="*/ 127254 w 330422"/>
                  <a:gd name="connsiteY28" fmla="*/ 57055 h 464153"/>
                  <a:gd name="connsiteX29" fmla="*/ 98107 w 330422"/>
                  <a:gd name="connsiteY29" fmla="*/ 83725 h 464153"/>
                  <a:gd name="connsiteX30" fmla="*/ 80581 w 330422"/>
                  <a:gd name="connsiteY30" fmla="*/ 85820 h 464153"/>
                  <a:gd name="connsiteX31" fmla="*/ 73628 w 330422"/>
                  <a:gd name="connsiteY31" fmla="*/ 106585 h 464153"/>
                  <a:gd name="connsiteX32" fmla="*/ 63055 w 330422"/>
                  <a:gd name="connsiteY32" fmla="*/ 122587 h 464153"/>
                  <a:gd name="connsiteX33" fmla="*/ 56673 w 330422"/>
                  <a:gd name="connsiteY33" fmla="*/ 139160 h 464153"/>
                  <a:gd name="connsiteX34" fmla="*/ 49339 w 330422"/>
                  <a:gd name="connsiteY34" fmla="*/ 164116 h 464153"/>
                  <a:gd name="connsiteX35" fmla="*/ 38671 w 330422"/>
                  <a:gd name="connsiteY35" fmla="*/ 180118 h 464153"/>
                  <a:gd name="connsiteX36" fmla="*/ 23813 w 330422"/>
                  <a:gd name="connsiteY36" fmla="*/ 195644 h 464153"/>
                  <a:gd name="connsiteX37" fmla="*/ 17526 w 330422"/>
                  <a:gd name="connsiteY37" fmla="*/ 212122 h 464153"/>
                  <a:gd name="connsiteX38" fmla="*/ 19621 w 330422"/>
                  <a:gd name="connsiteY38" fmla="*/ 229648 h 464153"/>
                  <a:gd name="connsiteX39" fmla="*/ 17526 w 330422"/>
                  <a:gd name="connsiteY39" fmla="*/ 246698 h 464153"/>
                  <a:gd name="connsiteX40" fmla="*/ 3238 w 330422"/>
                  <a:gd name="connsiteY40" fmla="*/ 257937 h 464153"/>
                  <a:gd name="connsiteX41" fmla="*/ 0 w 330422"/>
                  <a:gd name="connsiteY41" fmla="*/ 283464 h 464153"/>
                  <a:gd name="connsiteX42" fmla="*/ 17050 w 330422"/>
                  <a:gd name="connsiteY42" fmla="*/ 320135 h 464153"/>
                  <a:gd name="connsiteX43" fmla="*/ 14478 w 330422"/>
                  <a:gd name="connsiteY43" fmla="*/ 341471 h 464153"/>
                  <a:gd name="connsiteX44" fmla="*/ 30385 w 330422"/>
                  <a:gd name="connsiteY44" fmla="*/ 352139 h 464153"/>
                  <a:gd name="connsiteX45" fmla="*/ 24098 w 330422"/>
                  <a:gd name="connsiteY45" fmla="*/ 368617 h 464153"/>
                  <a:gd name="connsiteX46" fmla="*/ 25717 w 330422"/>
                  <a:gd name="connsiteY46" fmla="*/ 390430 h 464153"/>
                  <a:gd name="connsiteX47" fmla="*/ 36862 w 330422"/>
                  <a:gd name="connsiteY47" fmla="*/ 404813 h 464153"/>
                  <a:gd name="connsiteX48" fmla="*/ 56579 w 330422"/>
                  <a:gd name="connsiteY48" fmla="*/ 420148 h 464153"/>
                  <a:gd name="connsiteX49" fmla="*/ 53435 w 330422"/>
                  <a:gd name="connsiteY49" fmla="*/ 445770 h 464153"/>
                  <a:gd name="connsiteX50" fmla="*/ 124587 w 330422"/>
                  <a:gd name="connsiteY50" fmla="*/ 463201 h 464153"/>
                  <a:gd name="connsiteX51" fmla="*/ 202216 w 330422"/>
                  <a:gd name="connsiteY51" fmla="*/ 464153 h 464153"/>
                  <a:gd name="connsiteX52" fmla="*/ 215455 w 330422"/>
                  <a:gd name="connsiteY52" fmla="*/ 461391 h 464153"/>
                  <a:gd name="connsiteX53" fmla="*/ 215455 w 330422"/>
                  <a:gd name="connsiteY53" fmla="*/ 461391 h 464153"/>
                  <a:gd name="connsiteX54" fmla="*/ 215455 w 330422"/>
                  <a:gd name="connsiteY54" fmla="*/ 461391 h 46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30422" h="464153">
                    <a:moveTo>
                      <a:pt x="215455" y="461391"/>
                    </a:moveTo>
                    <a:lnTo>
                      <a:pt x="250031" y="461391"/>
                    </a:lnTo>
                    <a:lnTo>
                      <a:pt x="264319" y="415576"/>
                    </a:lnTo>
                    <a:lnTo>
                      <a:pt x="277558" y="378238"/>
                    </a:lnTo>
                    <a:lnTo>
                      <a:pt x="290226" y="345281"/>
                    </a:lnTo>
                    <a:lnTo>
                      <a:pt x="300799" y="294608"/>
                    </a:lnTo>
                    <a:lnTo>
                      <a:pt x="318801" y="253651"/>
                    </a:lnTo>
                    <a:lnTo>
                      <a:pt x="325755" y="232886"/>
                    </a:lnTo>
                    <a:lnTo>
                      <a:pt x="323564" y="215265"/>
                    </a:lnTo>
                    <a:lnTo>
                      <a:pt x="329946" y="198787"/>
                    </a:lnTo>
                    <a:lnTo>
                      <a:pt x="327755" y="181261"/>
                    </a:lnTo>
                    <a:lnTo>
                      <a:pt x="330422" y="159925"/>
                    </a:lnTo>
                    <a:lnTo>
                      <a:pt x="313372" y="157829"/>
                    </a:lnTo>
                    <a:lnTo>
                      <a:pt x="323469" y="146113"/>
                    </a:lnTo>
                    <a:lnTo>
                      <a:pt x="326136" y="124778"/>
                    </a:lnTo>
                    <a:lnTo>
                      <a:pt x="300038" y="125921"/>
                    </a:lnTo>
                    <a:lnTo>
                      <a:pt x="280416" y="110490"/>
                    </a:lnTo>
                    <a:lnTo>
                      <a:pt x="298418" y="104108"/>
                    </a:lnTo>
                    <a:lnTo>
                      <a:pt x="301085" y="82772"/>
                    </a:lnTo>
                    <a:lnTo>
                      <a:pt x="278796" y="88678"/>
                    </a:lnTo>
                    <a:lnTo>
                      <a:pt x="263366" y="73819"/>
                    </a:lnTo>
                    <a:lnTo>
                      <a:pt x="251650" y="63722"/>
                    </a:lnTo>
                    <a:lnTo>
                      <a:pt x="227171" y="52007"/>
                    </a:lnTo>
                    <a:lnTo>
                      <a:pt x="220789" y="34004"/>
                    </a:lnTo>
                    <a:lnTo>
                      <a:pt x="195263" y="30766"/>
                    </a:lnTo>
                    <a:lnTo>
                      <a:pt x="179831" y="15907"/>
                    </a:lnTo>
                    <a:lnTo>
                      <a:pt x="155924" y="0"/>
                    </a:lnTo>
                    <a:lnTo>
                      <a:pt x="143732" y="28766"/>
                    </a:lnTo>
                    <a:lnTo>
                      <a:pt x="127254" y="57055"/>
                    </a:lnTo>
                    <a:lnTo>
                      <a:pt x="98107" y="83725"/>
                    </a:lnTo>
                    <a:lnTo>
                      <a:pt x="80581" y="85820"/>
                    </a:lnTo>
                    <a:lnTo>
                      <a:pt x="73628" y="106585"/>
                    </a:lnTo>
                    <a:lnTo>
                      <a:pt x="63055" y="122587"/>
                    </a:lnTo>
                    <a:lnTo>
                      <a:pt x="56673" y="139160"/>
                    </a:lnTo>
                    <a:lnTo>
                      <a:pt x="49339" y="164116"/>
                    </a:lnTo>
                    <a:lnTo>
                      <a:pt x="38671" y="180118"/>
                    </a:lnTo>
                    <a:lnTo>
                      <a:pt x="23813" y="195644"/>
                    </a:lnTo>
                    <a:lnTo>
                      <a:pt x="17526" y="212122"/>
                    </a:lnTo>
                    <a:lnTo>
                      <a:pt x="19621" y="229648"/>
                    </a:lnTo>
                    <a:lnTo>
                      <a:pt x="17526" y="246698"/>
                    </a:lnTo>
                    <a:lnTo>
                      <a:pt x="3238" y="257937"/>
                    </a:lnTo>
                    <a:lnTo>
                      <a:pt x="0" y="283464"/>
                    </a:lnTo>
                    <a:lnTo>
                      <a:pt x="17050" y="320135"/>
                    </a:lnTo>
                    <a:lnTo>
                      <a:pt x="14478" y="341471"/>
                    </a:lnTo>
                    <a:lnTo>
                      <a:pt x="30385" y="352139"/>
                    </a:lnTo>
                    <a:lnTo>
                      <a:pt x="24098" y="368617"/>
                    </a:lnTo>
                    <a:lnTo>
                      <a:pt x="25717" y="390430"/>
                    </a:lnTo>
                    <a:lnTo>
                      <a:pt x="36862" y="404813"/>
                    </a:lnTo>
                    <a:lnTo>
                      <a:pt x="56579" y="420148"/>
                    </a:lnTo>
                    <a:lnTo>
                      <a:pt x="53435" y="445770"/>
                    </a:lnTo>
                    <a:lnTo>
                      <a:pt x="124587" y="463201"/>
                    </a:lnTo>
                    <a:lnTo>
                      <a:pt x="202216" y="464153"/>
                    </a:lnTo>
                    <a:lnTo>
                      <a:pt x="215455" y="461391"/>
                    </a:lnTo>
                    <a:lnTo>
                      <a:pt x="215455" y="461391"/>
                    </a:lnTo>
                    <a:lnTo>
                      <a:pt x="215455" y="461391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77932588-5721-D6CD-0185-6B37F2831C23}"/>
                  </a:ext>
                </a:extLst>
              </p:cNvPr>
              <p:cNvSpPr/>
              <p:nvPr/>
            </p:nvSpPr>
            <p:spPr>
              <a:xfrm>
                <a:off x="6139420" y="3426593"/>
                <a:ext cx="1203044" cy="930755"/>
              </a:xfrm>
              <a:custGeom>
                <a:avLst/>
                <a:gdLst>
                  <a:gd name="connsiteX0" fmla="*/ 36672 w 483965"/>
                  <a:gd name="connsiteY0" fmla="*/ 372999 h 374427"/>
                  <a:gd name="connsiteX1" fmla="*/ 58484 w 483965"/>
                  <a:gd name="connsiteY1" fmla="*/ 371284 h 374427"/>
                  <a:gd name="connsiteX2" fmla="*/ 153258 w 483965"/>
                  <a:gd name="connsiteY2" fmla="*/ 374333 h 374427"/>
                  <a:gd name="connsiteX3" fmla="*/ 399669 w 483965"/>
                  <a:gd name="connsiteY3" fmla="*/ 374428 h 374427"/>
                  <a:gd name="connsiteX4" fmla="*/ 456057 w 483965"/>
                  <a:gd name="connsiteY4" fmla="*/ 372713 h 374427"/>
                  <a:gd name="connsiteX5" fmla="*/ 463868 w 483965"/>
                  <a:gd name="connsiteY5" fmla="*/ 273939 h 374427"/>
                  <a:gd name="connsiteX6" fmla="*/ 477584 w 483965"/>
                  <a:gd name="connsiteY6" fmla="*/ 162973 h 374427"/>
                  <a:gd name="connsiteX7" fmla="*/ 483965 w 483965"/>
                  <a:gd name="connsiteY7" fmla="*/ 111728 h 374427"/>
                  <a:gd name="connsiteX8" fmla="*/ 448246 w 483965"/>
                  <a:gd name="connsiteY8" fmla="*/ 85630 h 374427"/>
                  <a:gd name="connsiteX9" fmla="*/ 433864 w 483965"/>
                  <a:gd name="connsiteY9" fmla="*/ 96869 h 374427"/>
                  <a:gd name="connsiteX10" fmla="*/ 415195 w 483965"/>
                  <a:gd name="connsiteY10" fmla="*/ 72866 h 374427"/>
                  <a:gd name="connsiteX11" fmla="*/ 399765 w 483965"/>
                  <a:gd name="connsiteY11" fmla="*/ 58007 h 374427"/>
                  <a:gd name="connsiteX12" fmla="*/ 281559 w 483965"/>
                  <a:gd name="connsiteY12" fmla="*/ 0 h 374427"/>
                  <a:gd name="connsiteX13" fmla="*/ 261366 w 483965"/>
                  <a:gd name="connsiteY13" fmla="*/ 23527 h 374427"/>
                  <a:gd name="connsiteX14" fmla="*/ 110204 w 483965"/>
                  <a:gd name="connsiteY14" fmla="*/ 22288 h 374427"/>
                  <a:gd name="connsiteX15" fmla="*/ 99060 w 483965"/>
                  <a:gd name="connsiteY15" fmla="*/ 42577 h 374427"/>
                  <a:gd name="connsiteX16" fmla="*/ 80963 w 483965"/>
                  <a:gd name="connsiteY16" fmla="*/ 48958 h 374427"/>
                  <a:gd name="connsiteX17" fmla="*/ 66675 w 483965"/>
                  <a:gd name="connsiteY17" fmla="*/ 60198 h 374427"/>
                  <a:gd name="connsiteX18" fmla="*/ 72486 w 483965"/>
                  <a:gd name="connsiteY18" fmla="*/ 82582 h 374427"/>
                  <a:gd name="connsiteX19" fmla="*/ 77914 w 483965"/>
                  <a:gd name="connsiteY19" fmla="*/ 109252 h 374427"/>
                  <a:gd name="connsiteX20" fmla="*/ 71533 w 483965"/>
                  <a:gd name="connsiteY20" fmla="*/ 125825 h 374427"/>
                  <a:gd name="connsiteX21" fmla="*/ 73629 w 483965"/>
                  <a:gd name="connsiteY21" fmla="*/ 143446 h 374427"/>
                  <a:gd name="connsiteX22" fmla="*/ 66770 w 483965"/>
                  <a:gd name="connsiteY22" fmla="*/ 164306 h 374427"/>
                  <a:gd name="connsiteX23" fmla="*/ 48768 w 483965"/>
                  <a:gd name="connsiteY23" fmla="*/ 205359 h 374427"/>
                  <a:gd name="connsiteX24" fmla="*/ 25908 w 483965"/>
                  <a:gd name="connsiteY24" fmla="*/ 250222 h 374427"/>
                  <a:gd name="connsiteX25" fmla="*/ 25432 w 483965"/>
                  <a:gd name="connsiteY25" fmla="*/ 289179 h 374427"/>
                  <a:gd name="connsiteX26" fmla="*/ 12192 w 483965"/>
                  <a:gd name="connsiteY26" fmla="*/ 326612 h 374427"/>
                  <a:gd name="connsiteX27" fmla="*/ 0 w 483965"/>
                  <a:gd name="connsiteY27" fmla="*/ 355473 h 374427"/>
                  <a:gd name="connsiteX28" fmla="*/ 36672 w 483965"/>
                  <a:gd name="connsiteY28" fmla="*/ 372999 h 374427"/>
                  <a:gd name="connsiteX29" fmla="*/ 36672 w 483965"/>
                  <a:gd name="connsiteY29" fmla="*/ 372999 h 374427"/>
                  <a:gd name="connsiteX30" fmla="*/ 36672 w 483965"/>
                  <a:gd name="connsiteY30" fmla="*/ 372999 h 37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83965" h="374427">
                    <a:moveTo>
                      <a:pt x="36672" y="372999"/>
                    </a:moveTo>
                    <a:lnTo>
                      <a:pt x="58484" y="371284"/>
                    </a:lnTo>
                    <a:lnTo>
                      <a:pt x="153258" y="374333"/>
                    </a:lnTo>
                    <a:lnTo>
                      <a:pt x="399669" y="374428"/>
                    </a:lnTo>
                    <a:lnTo>
                      <a:pt x="456057" y="372713"/>
                    </a:lnTo>
                    <a:lnTo>
                      <a:pt x="463868" y="273939"/>
                    </a:lnTo>
                    <a:lnTo>
                      <a:pt x="477584" y="162973"/>
                    </a:lnTo>
                    <a:lnTo>
                      <a:pt x="483965" y="111728"/>
                    </a:lnTo>
                    <a:lnTo>
                      <a:pt x="448246" y="85630"/>
                    </a:lnTo>
                    <a:lnTo>
                      <a:pt x="433864" y="96869"/>
                    </a:lnTo>
                    <a:lnTo>
                      <a:pt x="415195" y="72866"/>
                    </a:lnTo>
                    <a:lnTo>
                      <a:pt x="399765" y="58007"/>
                    </a:lnTo>
                    <a:lnTo>
                      <a:pt x="281559" y="0"/>
                    </a:lnTo>
                    <a:lnTo>
                      <a:pt x="261366" y="23527"/>
                    </a:lnTo>
                    <a:lnTo>
                      <a:pt x="110204" y="22288"/>
                    </a:lnTo>
                    <a:lnTo>
                      <a:pt x="99060" y="42577"/>
                    </a:lnTo>
                    <a:lnTo>
                      <a:pt x="80963" y="48958"/>
                    </a:lnTo>
                    <a:lnTo>
                      <a:pt x="66675" y="60198"/>
                    </a:lnTo>
                    <a:lnTo>
                      <a:pt x="72486" y="82582"/>
                    </a:lnTo>
                    <a:lnTo>
                      <a:pt x="77914" y="109252"/>
                    </a:lnTo>
                    <a:lnTo>
                      <a:pt x="71533" y="125825"/>
                    </a:lnTo>
                    <a:lnTo>
                      <a:pt x="73629" y="143446"/>
                    </a:lnTo>
                    <a:lnTo>
                      <a:pt x="66770" y="164306"/>
                    </a:lnTo>
                    <a:lnTo>
                      <a:pt x="48768" y="205359"/>
                    </a:lnTo>
                    <a:lnTo>
                      <a:pt x="25908" y="250222"/>
                    </a:lnTo>
                    <a:lnTo>
                      <a:pt x="25432" y="289179"/>
                    </a:lnTo>
                    <a:lnTo>
                      <a:pt x="12192" y="326612"/>
                    </a:lnTo>
                    <a:lnTo>
                      <a:pt x="0" y="355473"/>
                    </a:lnTo>
                    <a:lnTo>
                      <a:pt x="36672" y="372999"/>
                    </a:lnTo>
                    <a:lnTo>
                      <a:pt x="36672" y="372999"/>
                    </a:lnTo>
                    <a:lnTo>
                      <a:pt x="36672" y="372999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649681F2-486E-C5F5-AB48-F687A29593FD}"/>
                  </a:ext>
                </a:extLst>
              </p:cNvPr>
              <p:cNvSpPr/>
              <p:nvPr/>
            </p:nvSpPr>
            <p:spPr>
              <a:xfrm>
                <a:off x="5927981" y="2315654"/>
                <a:ext cx="1147166" cy="1249214"/>
              </a:xfrm>
              <a:custGeom>
                <a:avLst/>
                <a:gdLst>
                  <a:gd name="connsiteX0" fmla="*/ 156210 w 461486"/>
                  <a:gd name="connsiteY0" fmla="*/ 502539 h 502538"/>
                  <a:gd name="connsiteX1" fmla="*/ 174213 w 461486"/>
                  <a:gd name="connsiteY1" fmla="*/ 496062 h 502538"/>
                  <a:gd name="connsiteX2" fmla="*/ 194977 w 461486"/>
                  <a:gd name="connsiteY2" fmla="*/ 468440 h 502538"/>
                  <a:gd name="connsiteX3" fmla="*/ 346139 w 461486"/>
                  <a:gd name="connsiteY3" fmla="*/ 469868 h 502538"/>
                  <a:gd name="connsiteX4" fmla="*/ 366332 w 461486"/>
                  <a:gd name="connsiteY4" fmla="*/ 446437 h 502538"/>
                  <a:gd name="connsiteX5" fmla="*/ 386525 w 461486"/>
                  <a:gd name="connsiteY5" fmla="*/ 423100 h 502538"/>
                  <a:gd name="connsiteX6" fmla="*/ 405575 w 461486"/>
                  <a:gd name="connsiteY6" fmla="*/ 408146 h 502538"/>
                  <a:gd name="connsiteX7" fmla="*/ 450818 w 461486"/>
                  <a:gd name="connsiteY7" fmla="*/ 392144 h 502538"/>
                  <a:gd name="connsiteX8" fmla="*/ 461486 w 461486"/>
                  <a:gd name="connsiteY8" fmla="*/ 376238 h 502538"/>
                  <a:gd name="connsiteX9" fmla="*/ 452819 w 461486"/>
                  <a:gd name="connsiteY9" fmla="*/ 306134 h 502538"/>
                  <a:gd name="connsiteX10" fmla="*/ 435769 w 461486"/>
                  <a:gd name="connsiteY10" fmla="*/ 304038 h 502538"/>
                  <a:gd name="connsiteX11" fmla="*/ 434150 w 461486"/>
                  <a:gd name="connsiteY11" fmla="*/ 282226 h 502538"/>
                  <a:gd name="connsiteX12" fmla="*/ 423482 w 461486"/>
                  <a:gd name="connsiteY12" fmla="*/ 263652 h 502538"/>
                  <a:gd name="connsiteX13" fmla="*/ 425577 w 461486"/>
                  <a:gd name="connsiteY13" fmla="*/ 246697 h 502538"/>
                  <a:gd name="connsiteX14" fmla="*/ 409575 w 461486"/>
                  <a:gd name="connsiteY14" fmla="*/ 236125 h 502538"/>
                  <a:gd name="connsiteX15" fmla="*/ 409004 w 461486"/>
                  <a:gd name="connsiteY15" fmla="*/ 205835 h 502538"/>
                  <a:gd name="connsiteX16" fmla="*/ 396145 w 461486"/>
                  <a:gd name="connsiteY16" fmla="*/ 169736 h 502538"/>
                  <a:gd name="connsiteX17" fmla="*/ 354997 w 461486"/>
                  <a:gd name="connsiteY17" fmla="*/ 82677 h 502538"/>
                  <a:gd name="connsiteX18" fmla="*/ 338995 w 461486"/>
                  <a:gd name="connsiteY18" fmla="*/ 72104 h 502538"/>
                  <a:gd name="connsiteX19" fmla="*/ 341090 w 461486"/>
                  <a:gd name="connsiteY19" fmla="*/ 55054 h 502538"/>
                  <a:gd name="connsiteX20" fmla="*/ 321373 w 461486"/>
                  <a:gd name="connsiteY20" fmla="*/ 39719 h 502538"/>
                  <a:gd name="connsiteX21" fmla="*/ 339471 w 461486"/>
                  <a:gd name="connsiteY21" fmla="*/ 33338 h 502538"/>
                  <a:gd name="connsiteX22" fmla="*/ 328232 w 461486"/>
                  <a:gd name="connsiteY22" fmla="*/ 18955 h 502538"/>
                  <a:gd name="connsiteX23" fmla="*/ 312801 w 461486"/>
                  <a:gd name="connsiteY23" fmla="*/ 4096 h 502538"/>
                  <a:gd name="connsiteX24" fmla="*/ 293656 w 461486"/>
                  <a:gd name="connsiteY24" fmla="*/ 19050 h 502538"/>
                  <a:gd name="connsiteX25" fmla="*/ 276606 w 461486"/>
                  <a:gd name="connsiteY25" fmla="*/ 16954 h 502538"/>
                  <a:gd name="connsiteX26" fmla="*/ 244126 w 461486"/>
                  <a:gd name="connsiteY26" fmla="*/ 0 h 502538"/>
                  <a:gd name="connsiteX27" fmla="*/ 229267 w 461486"/>
                  <a:gd name="connsiteY27" fmla="*/ 15430 h 502538"/>
                  <a:gd name="connsiteX28" fmla="*/ 209074 w 461486"/>
                  <a:gd name="connsiteY28" fmla="*/ 38767 h 502538"/>
                  <a:gd name="connsiteX29" fmla="*/ 202692 w 461486"/>
                  <a:gd name="connsiteY29" fmla="*/ 55245 h 502538"/>
                  <a:gd name="connsiteX30" fmla="*/ 192119 w 461486"/>
                  <a:gd name="connsiteY30" fmla="*/ 71247 h 502538"/>
                  <a:gd name="connsiteX31" fmla="*/ 173546 w 461486"/>
                  <a:gd name="connsiteY31" fmla="*/ 81820 h 502538"/>
                  <a:gd name="connsiteX32" fmla="*/ 170879 w 461486"/>
                  <a:gd name="connsiteY32" fmla="*/ 103061 h 502538"/>
                  <a:gd name="connsiteX33" fmla="*/ 154972 w 461486"/>
                  <a:gd name="connsiteY33" fmla="*/ 126968 h 502538"/>
                  <a:gd name="connsiteX34" fmla="*/ 134208 w 461486"/>
                  <a:gd name="connsiteY34" fmla="*/ 154686 h 502538"/>
                  <a:gd name="connsiteX35" fmla="*/ 119920 w 461486"/>
                  <a:gd name="connsiteY35" fmla="*/ 165830 h 502538"/>
                  <a:gd name="connsiteX36" fmla="*/ 99727 w 461486"/>
                  <a:gd name="connsiteY36" fmla="*/ 189262 h 502538"/>
                  <a:gd name="connsiteX37" fmla="*/ 89059 w 461486"/>
                  <a:gd name="connsiteY37" fmla="*/ 205169 h 502538"/>
                  <a:gd name="connsiteX38" fmla="*/ 78010 w 461486"/>
                  <a:gd name="connsiteY38" fmla="*/ 225362 h 502538"/>
                  <a:gd name="connsiteX39" fmla="*/ 64103 w 461486"/>
                  <a:gd name="connsiteY39" fmla="*/ 232315 h 502538"/>
                  <a:gd name="connsiteX40" fmla="*/ 53530 w 461486"/>
                  <a:gd name="connsiteY40" fmla="*/ 248221 h 502538"/>
                  <a:gd name="connsiteX41" fmla="*/ 37052 w 461486"/>
                  <a:gd name="connsiteY41" fmla="*/ 276416 h 502538"/>
                  <a:gd name="connsiteX42" fmla="*/ 38671 w 461486"/>
                  <a:gd name="connsiteY42" fmla="*/ 298133 h 502538"/>
                  <a:gd name="connsiteX43" fmla="*/ 7430 w 461486"/>
                  <a:gd name="connsiteY43" fmla="*/ 341757 h 502538"/>
                  <a:gd name="connsiteX44" fmla="*/ 0 w 461486"/>
                  <a:gd name="connsiteY44" fmla="*/ 366713 h 502538"/>
                  <a:gd name="connsiteX45" fmla="*/ 24479 w 461486"/>
                  <a:gd name="connsiteY45" fmla="*/ 378428 h 502538"/>
                  <a:gd name="connsiteX46" fmla="*/ 35147 w 461486"/>
                  <a:gd name="connsiteY46" fmla="*/ 397002 h 502538"/>
                  <a:gd name="connsiteX47" fmla="*/ 56959 w 461486"/>
                  <a:gd name="connsiteY47" fmla="*/ 395383 h 502538"/>
                  <a:gd name="connsiteX48" fmla="*/ 76676 w 461486"/>
                  <a:gd name="connsiteY48" fmla="*/ 410718 h 502538"/>
                  <a:gd name="connsiteX49" fmla="*/ 95917 w 461486"/>
                  <a:gd name="connsiteY49" fmla="*/ 430340 h 502538"/>
                  <a:gd name="connsiteX50" fmla="*/ 111347 w 461486"/>
                  <a:gd name="connsiteY50" fmla="*/ 445199 h 502538"/>
                  <a:gd name="connsiteX51" fmla="*/ 129445 w 461486"/>
                  <a:gd name="connsiteY51" fmla="*/ 438817 h 502538"/>
                  <a:gd name="connsiteX52" fmla="*/ 135827 w 461486"/>
                  <a:gd name="connsiteY52" fmla="*/ 456819 h 502538"/>
                  <a:gd name="connsiteX53" fmla="*/ 114015 w 461486"/>
                  <a:gd name="connsiteY53" fmla="*/ 458438 h 502538"/>
                  <a:gd name="connsiteX54" fmla="*/ 119444 w 461486"/>
                  <a:gd name="connsiteY54" fmla="*/ 485013 h 502538"/>
                  <a:gd name="connsiteX55" fmla="*/ 142304 w 461486"/>
                  <a:gd name="connsiteY55" fmla="*/ 474917 h 502538"/>
                  <a:gd name="connsiteX56" fmla="*/ 162496 w 461486"/>
                  <a:gd name="connsiteY56" fmla="*/ 486061 h 502538"/>
                  <a:gd name="connsiteX57" fmla="*/ 148209 w 461486"/>
                  <a:gd name="connsiteY57" fmla="*/ 497205 h 502538"/>
                  <a:gd name="connsiteX58" fmla="*/ 156210 w 461486"/>
                  <a:gd name="connsiteY58" fmla="*/ 502539 h 502538"/>
                  <a:gd name="connsiteX59" fmla="*/ 156210 w 461486"/>
                  <a:gd name="connsiteY59" fmla="*/ 502539 h 502538"/>
                  <a:gd name="connsiteX60" fmla="*/ 156210 w 461486"/>
                  <a:gd name="connsiteY60" fmla="*/ 502539 h 502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461486" h="502538">
                    <a:moveTo>
                      <a:pt x="156210" y="502539"/>
                    </a:moveTo>
                    <a:lnTo>
                      <a:pt x="174213" y="496062"/>
                    </a:lnTo>
                    <a:lnTo>
                      <a:pt x="194977" y="468440"/>
                    </a:lnTo>
                    <a:lnTo>
                      <a:pt x="346139" y="469868"/>
                    </a:lnTo>
                    <a:lnTo>
                      <a:pt x="366332" y="446437"/>
                    </a:lnTo>
                    <a:lnTo>
                      <a:pt x="386525" y="423100"/>
                    </a:lnTo>
                    <a:lnTo>
                      <a:pt x="405575" y="408146"/>
                    </a:lnTo>
                    <a:lnTo>
                      <a:pt x="450818" y="392144"/>
                    </a:lnTo>
                    <a:lnTo>
                      <a:pt x="461486" y="376238"/>
                    </a:lnTo>
                    <a:lnTo>
                      <a:pt x="452819" y="306134"/>
                    </a:lnTo>
                    <a:lnTo>
                      <a:pt x="435769" y="304038"/>
                    </a:lnTo>
                    <a:lnTo>
                      <a:pt x="434150" y="282226"/>
                    </a:lnTo>
                    <a:lnTo>
                      <a:pt x="423482" y="263652"/>
                    </a:lnTo>
                    <a:lnTo>
                      <a:pt x="425577" y="246697"/>
                    </a:lnTo>
                    <a:lnTo>
                      <a:pt x="409575" y="236125"/>
                    </a:lnTo>
                    <a:lnTo>
                      <a:pt x="409004" y="205835"/>
                    </a:lnTo>
                    <a:lnTo>
                      <a:pt x="396145" y="169736"/>
                    </a:lnTo>
                    <a:lnTo>
                      <a:pt x="354997" y="82677"/>
                    </a:lnTo>
                    <a:lnTo>
                      <a:pt x="338995" y="72104"/>
                    </a:lnTo>
                    <a:lnTo>
                      <a:pt x="341090" y="55054"/>
                    </a:lnTo>
                    <a:lnTo>
                      <a:pt x="321373" y="39719"/>
                    </a:lnTo>
                    <a:lnTo>
                      <a:pt x="339471" y="33338"/>
                    </a:lnTo>
                    <a:lnTo>
                      <a:pt x="328232" y="18955"/>
                    </a:lnTo>
                    <a:lnTo>
                      <a:pt x="312801" y="4096"/>
                    </a:lnTo>
                    <a:lnTo>
                      <a:pt x="293656" y="19050"/>
                    </a:lnTo>
                    <a:lnTo>
                      <a:pt x="276606" y="16954"/>
                    </a:lnTo>
                    <a:lnTo>
                      <a:pt x="244126" y="0"/>
                    </a:lnTo>
                    <a:lnTo>
                      <a:pt x="229267" y="15430"/>
                    </a:lnTo>
                    <a:lnTo>
                      <a:pt x="209074" y="38767"/>
                    </a:lnTo>
                    <a:lnTo>
                      <a:pt x="202692" y="55245"/>
                    </a:lnTo>
                    <a:lnTo>
                      <a:pt x="192119" y="71247"/>
                    </a:lnTo>
                    <a:lnTo>
                      <a:pt x="173546" y="81820"/>
                    </a:lnTo>
                    <a:lnTo>
                      <a:pt x="170879" y="103061"/>
                    </a:lnTo>
                    <a:lnTo>
                      <a:pt x="154972" y="126968"/>
                    </a:lnTo>
                    <a:lnTo>
                      <a:pt x="134208" y="154686"/>
                    </a:lnTo>
                    <a:lnTo>
                      <a:pt x="119920" y="165830"/>
                    </a:lnTo>
                    <a:lnTo>
                      <a:pt x="99727" y="189262"/>
                    </a:lnTo>
                    <a:lnTo>
                      <a:pt x="89059" y="205169"/>
                    </a:lnTo>
                    <a:lnTo>
                      <a:pt x="78010" y="225362"/>
                    </a:lnTo>
                    <a:lnTo>
                      <a:pt x="64103" y="232315"/>
                    </a:lnTo>
                    <a:lnTo>
                      <a:pt x="53530" y="248221"/>
                    </a:lnTo>
                    <a:lnTo>
                      <a:pt x="37052" y="276416"/>
                    </a:lnTo>
                    <a:lnTo>
                      <a:pt x="38671" y="298133"/>
                    </a:lnTo>
                    <a:lnTo>
                      <a:pt x="7430" y="341757"/>
                    </a:lnTo>
                    <a:lnTo>
                      <a:pt x="0" y="366713"/>
                    </a:lnTo>
                    <a:lnTo>
                      <a:pt x="24479" y="378428"/>
                    </a:lnTo>
                    <a:lnTo>
                      <a:pt x="35147" y="397002"/>
                    </a:lnTo>
                    <a:lnTo>
                      <a:pt x="56959" y="395383"/>
                    </a:lnTo>
                    <a:lnTo>
                      <a:pt x="76676" y="410718"/>
                    </a:lnTo>
                    <a:lnTo>
                      <a:pt x="95917" y="430340"/>
                    </a:lnTo>
                    <a:lnTo>
                      <a:pt x="111347" y="445199"/>
                    </a:lnTo>
                    <a:lnTo>
                      <a:pt x="129445" y="438817"/>
                    </a:lnTo>
                    <a:lnTo>
                      <a:pt x="135827" y="456819"/>
                    </a:lnTo>
                    <a:lnTo>
                      <a:pt x="114015" y="458438"/>
                    </a:lnTo>
                    <a:lnTo>
                      <a:pt x="119444" y="485013"/>
                    </a:lnTo>
                    <a:lnTo>
                      <a:pt x="142304" y="474917"/>
                    </a:lnTo>
                    <a:lnTo>
                      <a:pt x="162496" y="486061"/>
                    </a:lnTo>
                    <a:lnTo>
                      <a:pt x="148209" y="497205"/>
                    </a:lnTo>
                    <a:lnTo>
                      <a:pt x="156210" y="502539"/>
                    </a:lnTo>
                    <a:lnTo>
                      <a:pt x="156210" y="502539"/>
                    </a:lnTo>
                    <a:lnTo>
                      <a:pt x="156210" y="502539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4B7A1CEF-A83F-C696-0460-3A8B0C765406}"/>
                  </a:ext>
                </a:extLst>
              </p:cNvPr>
              <p:cNvSpPr/>
              <p:nvPr/>
            </p:nvSpPr>
            <p:spPr>
              <a:xfrm>
                <a:off x="5215767" y="1751186"/>
                <a:ext cx="1081105" cy="1290650"/>
              </a:xfrm>
              <a:custGeom>
                <a:avLst/>
                <a:gdLst>
                  <a:gd name="connsiteX0" fmla="*/ 130303 w 434911"/>
                  <a:gd name="connsiteY0" fmla="*/ 519208 h 519207"/>
                  <a:gd name="connsiteX1" fmla="*/ 145256 w 434911"/>
                  <a:gd name="connsiteY1" fmla="*/ 503682 h 519207"/>
                  <a:gd name="connsiteX2" fmla="*/ 160687 w 434911"/>
                  <a:gd name="connsiteY2" fmla="*/ 483870 h 519207"/>
                  <a:gd name="connsiteX3" fmla="*/ 167069 w 434911"/>
                  <a:gd name="connsiteY3" fmla="*/ 467392 h 519207"/>
                  <a:gd name="connsiteX4" fmla="*/ 160592 w 434911"/>
                  <a:gd name="connsiteY4" fmla="*/ 449199 h 519207"/>
                  <a:gd name="connsiteX5" fmla="*/ 184690 w 434911"/>
                  <a:gd name="connsiteY5" fmla="*/ 465201 h 519207"/>
                  <a:gd name="connsiteX6" fmla="*/ 200120 w 434911"/>
                  <a:gd name="connsiteY6" fmla="*/ 480155 h 519207"/>
                  <a:gd name="connsiteX7" fmla="*/ 221456 w 434911"/>
                  <a:gd name="connsiteY7" fmla="*/ 482727 h 519207"/>
                  <a:gd name="connsiteX8" fmla="*/ 240125 w 434911"/>
                  <a:gd name="connsiteY8" fmla="*/ 472059 h 519207"/>
                  <a:gd name="connsiteX9" fmla="*/ 243840 w 434911"/>
                  <a:gd name="connsiteY9" fmla="*/ 442150 h 519207"/>
                  <a:gd name="connsiteX10" fmla="*/ 259271 w 434911"/>
                  <a:gd name="connsiteY10" fmla="*/ 422338 h 519207"/>
                  <a:gd name="connsiteX11" fmla="*/ 276892 w 434911"/>
                  <a:gd name="connsiteY11" fmla="*/ 420243 h 519207"/>
                  <a:gd name="connsiteX12" fmla="*/ 288037 w 434911"/>
                  <a:gd name="connsiteY12" fmla="*/ 399859 h 519207"/>
                  <a:gd name="connsiteX13" fmla="*/ 281654 w 434911"/>
                  <a:gd name="connsiteY13" fmla="*/ 381762 h 519207"/>
                  <a:gd name="connsiteX14" fmla="*/ 266129 w 434911"/>
                  <a:gd name="connsiteY14" fmla="*/ 366808 h 519207"/>
                  <a:gd name="connsiteX15" fmla="*/ 268224 w 434911"/>
                  <a:gd name="connsiteY15" fmla="*/ 349758 h 519207"/>
                  <a:gd name="connsiteX16" fmla="*/ 282607 w 434911"/>
                  <a:gd name="connsiteY16" fmla="*/ 338518 h 519207"/>
                  <a:gd name="connsiteX17" fmla="*/ 320516 w 434911"/>
                  <a:gd name="connsiteY17" fmla="*/ 347567 h 519207"/>
                  <a:gd name="connsiteX18" fmla="*/ 342424 w 434911"/>
                  <a:gd name="connsiteY18" fmla="*/ 345948 h 519207"/>
                  <a:gd name="connsiteX19" fmla="*/ 352520 w 434911"/>
                  <a:gd name="connsiteY19" fmla="*/ 334137 h 519207"/>
                  <a:gd name="connsiteX20" fmla="*/ 337566 w 434911"/>
                  <a:gd name="connsiteY20" fmla="*/ 314992 h 519207"/>
                  <a:gd name="connsiteX21" fmla="*/ 339662 w 434911"/>
                  <a:gd name="connsiteY21" fmla="*/ 297847 h 519207"/>
                  <a:gd name="connsiteX22" fmla="*/ 357759 w 434911"/>
                  <a:gd name="connsiteY22" fmla="*/ 291465 h 519207"/>
                  <a:gd name="connsiteX23" fmla="*/ 372713 w 434911"/>
                  <a:gd name="connsiteY23" fmla="*/ 275939 h 519207"/>
                  <a:gd name="connsiteX24" fmla="*/ 363094 w 434911"/>
                  <a:gd name="connsiteY24" fmla="*/ 248698 h 519207"/>
                  <a:gd name="connsiteX25" fmla="*/ 365665 w 434911"/>
                  <a:gd name="connsiteY25" fmla="*/ 227362 h 519207"/>
                  <a:gd name="connsiteX26" fmla="*/ 367856 w 434911"/>
                  <a:gd name="connsiteY26" fmla="*/ 210312 h 519207"/>
                  <a:gd name="connsiteX27" fmla="*/ 366141 w 434911"/>
                  <a:gd name="connsiteY27" fmla="*/ 188404 h 519207"/>
                  <a:gd name="connsiteX28" fmla="*/ 377381 w 434911"/>
                  <a:gd name="connsiteY28" fmla="*/ 168116 h 519207"/>
                  <a:gd name="connsiteX29" fmla="*/ 387478 w 434911"/>
                  <a:gd name="connsiteY29" fmla="*/ 156305 h 519207"/>
                  <a:gd name="connsiteX30" fmla="*/ 399193 w 434911"/>
                  <a:gd name="connsiteY30" fmla="*/ 166497 h 519207"/>
                  <a:gd name="connsiteX31" fmla="*/ 420529 w 434911"/>
                  <a:gd name="connsiteY31" fmla="*/ 169069 h 519207"/>
                  <a:gd name="connsiteX32" fmla="*/ 426911 w 434911"/>
                  <a:gd name="connsiteY32" fmla="*/ 152591 h 519207"/>
                  <a:gd name="connsiteX33" fmla="*/ 434912 w 434911"/>
                  <a:gd name="connsiteY33" fmla="*/ 123158 h 519207"/>
                  <a:gd name="connsiteX34" fmla="*/ 425768 w 434911"/>
                  <a:gd name="connsiteY34" fmla="*/ 91726 h 519207"/>
                  <a:gd name="connsiteX35" fmla="*/ 408147 w 434911"/>
                  <a:gd name="connsiteY35" fmla="*/ 93821 h 519207"/>
                  <a:gd name="connsiteX36" fmla="*/ 392145 w 434911"/>
                  <a:gd name="connsiteY36" fmla="*/ 83248 h 519207"/>
                  <a:gd name="connsiteX37" fmla="*/ 394240 w 434911"/>
                  <a:gd name="connsiteY37" fmla="*/ 66103 h 519207"/>
                  <a:gd name="connsiteX38" fmla="*/ 408623 w 434911"/>
                  <a:gd name="connsiteY38" fmla="*/ 54864 h 519207"/>
                  <a:gd name="connsiteX39" fmla="*/ 402241 w 434911"/>
                  <a:gd name="connsiteY39" fmla="*/ 36767 h 519207"/>
                  <a:gd name="connsiteX40" fmla="*/ 385668 w 434911"/>
                  <a:gd name="connsiteY40" fmla="*/ 30385 h 519207"/>
                  <a:gd name="connsiteX41" fmla="*/ 370142 w 434911"/>
                  <a:gd name="connsiteY41" fmla="*/ 15430 h 519207"/>
                  <a:gd name="connsiteX42" fmla="*/ 350425 w 434911"/>
                  <a:gd name="connsiteY42" fmla="*/ 0 h 519207"/>
                  <a:gd name="connsiteX43" fmla="*/ 336042 w 434911"/>
                  <a:gd name="connsiteY43" fmla="*/ 11240 h 519207"/>
                  <a:gd name="connsiteX44" fmla="*/ 265652 w 434911"/>
                  <a:gd name="connsiteY44" fmla="*/ 54578 h 519207"/>
                  <a:gd name="connsiteX45" fmla="*/ 247555 w 434911"/>
                  <a:gd name="connsiteY45" fmla="*/ 61055 h 519207"/>
                  <a:gd name="connsiteX46" fmla="*/ 232601 w 434911"/>
                  <a:gd name="connsiteY46" fmla="*/ 76486 h 519207"/>
                  <a:gd name="connsiteX47" fmla="*/ 159639 w 434911"/>
                  <a:gd name="connsiteY47" fmla="*/ 175927 h 519207"/>
                  <a:gd name="connsiteX48" fmla="*/ 107538 w 434911"/>
                  <a:gd name="connsiteY48" fmla="*/ 247555 h 519207"/>
                  <a:gd name="connsiteX49" fmla="*/ 72295 w 434911"/>
                  <a:gd name="connsiteY49" fmla="*/ 286607 h 519207"/>
                  <a:gd name="connsiteX50" fmla="*/ 48387 w 434911"/>
                  <a:gd name="connsiteY50" fmla="*/ 305276 h 519207"/>
                  <a:gd name="connsiteX51" fmla="*/ 38291 w 434911"/>
                  <a:gd name="connsiteY51" fmla="*/ 351758 h 519207"/>
                  <a:gd name="connsiteX52" fmla="*/ 30861 w 434911"/>
                  <a:gd name="connsiteY52" fmla="*/ 376809 h 519207"/>
                  <a:gd name="connsiteX53" fmla="*/ 12192 w 434911"/>
                  <a:gd name="connsiteY53" fmla="*/ 387572 h 519207"/>
                  <a:gd name="connsiteX54" fmla="*/ 0 w 434911"/>
                  <a:gd name="connsiteY54" fmla="*/ 416338 h 519207"/>
                  <a:gd name="connsiteX55" fmla="*/ 16003 w 434911"/>
                  <a:gd name="connsiteY55" fmla="*/ 427006 h 519207"/>
                  <a:gd name="connsiteX56" fmla="*/ 32576 w 434911"/>
                  <a:gd name="connsiteY56" fmla="*/ 433388 h 519207"/>
                  <a:gd name="connsiteX57" fmla="*/ 12288 w 434911"/>
                  <a:gd name="connsiteY57" fmla="*/ 456914 h 519207"/>
                  <a:gd name="connsiteX58" fmla="*/ 29433 w 434911"/>
                  <a:gd name="connsiteY58" fmla="*/ 459010 h 519207"/>
                  <a:gd name="connsiteX59" fmla="*/ 44863 w 434911"/>
                  <a:gd name="connsiteY59" fmla="*/ 473964 h 519207"/>
                  <a:gd name="connsiteX60" fmla="*/ 42291 w 434911"/>
                  <a:gd name="connsiteY60" fmla="*/ 495300 h 519207"/>
                  <a:gd name="connsiteX61" fmla="*/ 64675 w 434911"/>
                  <a:gd name="connsiteY61" fmla="*/ 489395 h 519207"/>
                  <a:gd name="connsiteX62" fmla="*/ 110586 w 434911"/>
                  <a:gd name="connsiteY62" fmla="*/ 503777 h 519207"/>
                  <a:gd name="connsiteX63" fmla="*/ 130303 w 434911"/>
                  <a:gd name="connsiteY63" fmla="*/ 519208 h 519207"/>
                  <a:gd name="connsiteX64" fmla="*/ 130303 w 434911"/>
                  <a:gd name="connsiteY64" fmla="*/ 519208 h 519207"/>
                  <a:gd name="connsiteX65" fmla="*/ 130303 w 434911"/>
                  <a:gd name="connsiteY65" fmla="*/ 519208 h 519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34911" h="519207">
                    <a:moveTo>
                      <a:pt x="130303" y="519208"/>
                    </a:moveTo>
                    <a:lnTo>
                      <a:pt x="145256" y="503682"/>
                    </a:lnTo>
                    <a:lnTo>
                      <a:pt x="160687" y="483870"/>
                    </a:lnTo>
                    <a:lnTo>
                      <a:pt x="167069" y="467392"/>
                    </a:lnTo>
                    <a:lnTo>
                      <a:pt x="160592" y="449199"/>
                    </a:lnTo>
                    <a:lnTo>
                      <a:pt x="184690" y="465201"/>
                    </a:lnTo>
                    <a:lnTo>
                      <a:pt x="200120" y="480155"/>
                    </a:lnTo>
                    <a:lnTo>
                      <a:pt x="221456" y="482727"/>
                    </a:lnTo>
                    <a:lnTo>
                      <a:pt x="240125" y="472059"/>
                    </a:lnTo>
                    <a:lnTo>
                      <a:pt x="243840" y="442150"/>
                    </a:lnTo>
                    <a:lnTo>
                      <a:pt x="259271" y="422338"/>
                    </a:lnTo>
                    <a:lnTo>
                      <a:pt x="276892" y="420243"/>
                    </a:lnTo>
                    <a:lnTo>
                      <a:pt x="288037" y="399859"/>
                    </a:lnTo>
                    <a:lnTo>
                      <a:pt x="281654" y="381762"/>
                    </a:lnTo>
                    <a:lnTo>
                      <a:pt x="266129" y="366808"/>
                    </a:lnTo>
                    <a:lnTo>
                      <a:pt x="268224" y="349758"/>
                    </a:lnTo>
                    <a:lnTo>
                      <a:pt x="282607" y="338518"/>
                    </a:lnTo>
                    <a:lnTo>
                      <a:pt x="320516" y="347567"/>
                    </a:lnTo>
                    <a:lnTo>
                      <a:pt x="342424" y="345948"/>
                    </a:lnTo>
                    <a:lnTo>
                      <a:pt x="352520" y="334137"/>
                    </a:lnTo>
                    <a:lnTo>
                      <a:pt x="337566" y="314992"/>
                    </a:lnTo>
                    <a:lnTo>
                      <a:pt x="339662" y="297847"/>
                    </a:lnTo>
                    <a:lnTo>
                      <a:pt x="357759" y="291465"/>
                    </a:lnTo>
                    <a:lnTo>
                      <a:pt x="372713" y="275939"/>
                    </a:lnTo>
                    <a:lnTo>
                      <a:pt x="363094" y="248698"/>
                    </a:lnTo>
                    <a:lnTo>
                      <a:pt x="365665" y="227362"/>
                    </a:lnTo>
                    <a:lnTo>
                      <a:pt x="367856" y="210312"/>
                    </a:lnTo>
                    <a:lnTo>
                      <a:pt x="366141" y="188404"/>
                    </a:lnTo>
                    <a:lnTo>
                      <a:pt x="377381" y="168116"/>
                    </a:lnTo>
                    <a:lnTo>
                      <a:pt x="387478" y="156305"/>
                    </a:lnTo>
                    <a:lnTo>
                      <a:pt x="399193" y="166497"/>
                    </a:lnTo>
                    <a:lnTo>
                      <a:pt x="420529" y="169069"/>
                    </a:lnTo>
                    <a:lnTo>
                      <a:pt x="426911" y="152591"/>
                    </a:lnTo>
                    <a:lnTo>
                      <a:pt x="434912" y="123158"/>
                    </a:lnTo>
                    <a:lnTo>
                      <a:pt x="425768" y="91726"/>
                    </a:lnTo>
                    <a:lnTo>
                      <a:pt x="408147" y="93821"/>
                    </a:lnTo>
                    <a:lnTo>
                      <a:pt x="392145" y="83248"/>
                    </a:lnTo>
                    <a:lnTo>
                      <a:pt x="394240" y="66103"/>
                    </a:lnTo>
                    <a:lnTo>
                      <a:pt x="408623" y="54864"/>
                    </a:lnTo>
                    <a:lnTo>
                      <a:pt x="402241" y="36767"/>
                    </a:lnTo>
                    <a:lnTo>
                      <a:pt x="385668" y="30385"/>
                    </a:lnTo>
                    <a:lnTo>
                      <a:pt x="370142" y="15430"/>
                    </a:lnTo>
                    <a:lnTo>
                      <a:pt x="350425" y="0"/>
                    </a:lnTo>
                    <a:lnTo>
                      <a:pt x="336042" y="11240"/>
                    </a:lnTo>
                    <a:lnTo>
                      <a:pt x="265652" y="54578"/>
                    </a:lnTo>
                    <a:lnTo>
                      <a:pt x="247555" y="61055"/>
                    </a:lnTo>
                    <a:lnTo>
                      <a:pt x="232601" y="76486"/>
                    </a:lnTo>
                    <a:lnTo>
                      <a:pt x="159639" y="175927"/>
                    </a:lnTo>
                    <a:lnTo>
                      <a:pt x="107538" y="247555"/>
                    </a:lnTo>
                    <a:lnTo>
                      <a:pt x="72295" y="286607"/>
                    </a:lnTo>
                    <a:lnTo>
                      <a:pt x="48387" y="305276"/>
                    </a:lnTo>
                    <a:lnTo>
                      <a:pt x="38291" y="351758"/>
                    </a:lnTo>
                    <a:lnTo>
                      <a:pt x="30861" y="376809"/>
                    </a:lnTo>
                    <a:lnTo>
                      <a:pt x="12192" y="387572"/>
                    </a:lnTo>
                    <a:lnTo>
                      <a:pt x="0" y="416338"/>
                    </a:lnTo>
                    <a:lnTo>
                      <a:pt x="16003" y="427006"/>
                    </a:lnTo>
                    <a:lnTo>
                      <a:pt x="32576" y="433388"/>
                    </a:lnTo>
                    <a:lnTo>
                      <a:pt x="12288" y="456914"/>
                    </a:lnTo>
                    <a:lnTo>
                      <a:pt x="29433" y="459010"/>
                    </a:lnTo>
                    <a:lnTo>
                      <a:pt x="44863" y="473964"/>
                    </a:lnTo>
                    <a:lnTo>
                      <a:pt x="42291" y="495300"/>
                    </a:lnTo>
                    <a:lnTo>
                      <a:pt x="64675" y="489395"/>
                    </a:lnTo>
                    <a:lnTo>
                      <a:pt x="110586" y="503777"/>
                    </a:lnTo>
                    <a:lnTo>
                      <a:pt x="130303" y="519208"/>
                    </a:lnTo>
                    <a:lnTo>
                      <a:pt x="130303" y="519208"/>
                    </a:lnTo>
                    <a:lnTo>
                      <a:pt x="130303" y="519208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353E7667-52B0-3589-2FC7-B2FB3D17CC68}"/>
                  </a:ext>
                </a:extLst>
              </p:cNvPr>
              <p:cNvSpPr/>
              <p:nvPr/>
            </p:nvSpPr>
            <p:spPr>
              <a:xfrm>
                <a:off x="5509842" y="2011873"/>
                <a:ext cx="1022385" cy="1401222"/>
              </a:xfrm>
              <a:custGeom>
                <a:avLst/>
                <a:gdLst>
                  <a:gd name="connsiteX0" fmla="*/ 80105 w 411289"/>
                  <a:gd name="connsiteY0" fmla="*/ 563690 h 563689"/>
                  <a:gd name="connsiteX1" fmla="*/ 97727 w 411289"/>
                  <a:gd name="connsiteY1" fmla="*/ 561594 h 563689"/>
                  <a:gd name="connsiteX2" fmla="*/ 126968 w 411289"/>
                  <a:gd name="connsiteY2" fmla="*/ 534924 h 563689"/>
                  <a:gd name="connsiteX3" fmla="*/ 142970 w 411289"/>
                  <a:gd name="connsiteY3" fmla="*/ 510921 h 563689"/>
                  <a:gd name="connsiteX4" fmla="*/ 154114 w 411289"/>
                  <a:gd name="connsiteY4" fmla="*/ 490633 h 563689"/>
                  <a:gd name="connsiteX5" fmla="*/ 172688 w 411289"/>
                  <a:gd name="connsiteY5" fmla="*/ 479965 h 563689"/>
                  <a:gd name="connsiteX6" fmla="*/ 174784 w 411289"/>
                  <a:gd name="connsiteY6" fmla="*/ 462915 h 563689"/>
                  <a:gd name="connsiteX7" fmla="*/ 185451 w 411289"/>
                  <a:gd name="connsiteY7" fmla="*/ 446913 h 563689"/>
                  <a:gd name="connsiteX8" fmla="*/ 191833 w 411289"/>
                  <a:gd name="connsiteY8" fmla="*/ 430435 h 563689"/>
                  <a:gd name="connsiteX9" fmla="*/ 206693 w 411289"/>
                  <a:gd name="connsiteY9" fmla="*/ 415004 h 563689"/>
                  <a:gd name="connsiteX10" fmla="*/ 204597 w 411289"/>
                  <a:gd name="connsiteY10" fmla="*/ 397383 h 563689"/>
                  <a:gd name="connsiteX11" fmla="*/ 215741 w 411289"/>
                  <a:gd name="connsiteY11" fmla="*/ 377190 h 563689"/>
                  <a:gd name="connsiteX12" fmla="*/ 225837 w 411289"/>
                  <a:gd name="connsiteY12" fmla="*/ 365379 h 563689"/>
                  <a:gd name="connsiteX13" fmla="*/ 236982 w 411289"/>
                  <a:gd name="connsiteY13" fmla="*/ 345186 h 563689"/>
                  <a:gd name="connsiteX14" fmla="*/ 255555 w 411289"/>
                  <a:gd name="connsiteY14" fmla="*/ 334518 h 563689"/>
                  <a:gd name="connsiteX15" fmla="*/ 266224 w 411289"/>
                  <a:gd name="connsiteY15" fmla="*/ 318516 h 563689"/>
                  <a:gd name="connsiteX16" fmla="*/ 276892 w 411289"/>
                  <a:gd name="connsiteY16" fmla="*/ 302514 h 563689"/>
                  <a:gd name="connsiteX17" fmla="*/ 287464 w 411289"/>
                  <a:gd name="connsiteY17" fmla="*/ 286512 h 563689"/>
                  <a:gd name="connsiteX18" fmla="*/ 301847 w 411289"/>
                  <a:gd name="connsiteY18" fmla="*/ 275273 h 563689"/>
                  <a:gd name="connsiteX19" fmla="*/ 312515 w 411289"/>
                  <a:gd name="connsiteY19" fmla="*/ 259366 h 563689"/>
                  <a:gd name="connsiteX20" fmla="*/ 323659 w 411289"/>
                  <a:gd name="connsiteY20" fmla="*/ 239078 h 563689"/>
                  <a:gd name="connsiteX21" fmla="*/ 334232 w 411289"/>
                  <a:gd name="connsiteY21" fmla="*/ 223075 h 563689"/>
                  <a:gd name="connsiteX22" fmla="*/ 340614 w 411289"/>
                  <a:gd name="connsiteY22" fmla="*/ 206597 h 563689"/>
                  <a:gd name="connsiteX23" fmla="*/ 354996 w 411289"/>
                  <a:gd name="connsiteY23" fmla="*/ 195358 h 563689"/>
                  <a:gd name="connsiteX24" fmla="*/ 365093 w 411289"/>
                  <a:gd name="connsiteY24" fmla="*/ 183642 h 563689"/>
                  <a:gd name="connsiteX25" fmla="*/ 375761 w 411289"/>
                  <a:gd name="connsiteY25" fmla="*/ 167640 h 563689"/>
                  <a:gd name="connsiteX26" fmla="*/ 387382 w 411289"/>
                  <a:gd name="connsiteY26" fmla="*/ 143161 h 563689"/>
                  <a:gd name="connsiteX27" fmla="*/ 397573 w 411289"/>
                  <a:gd name="connsiteY27" fmla="*/ 131445 h 563689"/>
                  <a:gd name="connsiteX28" fmla="*/ 409765 w 411289"/>
                  <a:gd name="connsiteY28" fmla="*/ 102584 h 563689"/>
                  <a:gd name="connsiteX29" fmla="*/ 400621 w 411289"/>
                  <a:gd name="connsiteY29" fmla="*/ 71247 h 563689"/>
                  <a:gd name="connsiteX30" fmla="*/ 411289 w 411289"/>
                  <a:gd name="connsiteY30" fmla="*/ 55245 h 563689"/>
                  <a:gd name="connsiteX31" fmla="*/ 404813 w 411289"/>
                  <a:gd name="connsiteY31" fmla="*/ 37148 h 563689"/>
                  <a:gd name="connsiteX32" fmla="*/ 394145 w 411289"/>
                  <a:gd name="connsiteY32" fmla="*/ 18479 h 563689"/>
                  <a:gd name="connsiteX33" fmla="*/ 375475 w 411289"/>
                  <a:gd name="connsiteY33" fmla="*/ 29242 h 563689"/>
                  <a:gd name="connsiteX34" fmla="*/ 364903 w 411289"/>
                  <a:gd name="connsiteY34" fmla="*/ 45149 h 563689"/>
                  <a:gd name="connsiteX35" fmla="*/ 354235 w 411289"/>
                  <a:gd name="connsiteY35" fmla="*/ 26575 h 563689"/>
                  <a:gd name="connsiteX36" fmla="*/ 332327 w 411289"/>
                  <a:gd name="connsiteY36" fmla="*/ 28194 h 563689"/>
                  <a:gd name="connsiteX37" fmla="*/ 334423 w 411289"/>
                  <a:gd name="connsiteY37" fmla="*/ 11144 h 563689"/>
                  <a:gd name="connsiteX38" fmla="*/ 314230 w 411289"/>
                  <a:gd name="connsiteY38" fmla="*/ 0 h 563689"/>
                  <a:gd name="connsiteX39" fmla="*/ 316325 w 411289"/>
                  <a:gd name="connsiteY39" fmla="*/ 17526 h 563689"/>
                  <a:gd name="connsiteX40" fmla="*/ 309467 w 411289"/>
                  <a:gd name="connsiteY40" fmla="*/ 38386 h 563689"/>
                  <a:gd name="connsiteX41" fmla="*/ 311658 w 411289"/>
                  <a:gd name="connsiteY41" fmla="*/ 55912 h 563689"/>
                  <a:gd name="connsiteX42" fmla="*/ 296703 w 411289"/>
                  <a:gd name="connsiteY42" fmla="*/ 71342 h 563689"/>
                  <a:gd name="connsiteX43" fmla="*/ 279178 w 411289"/>
                  <a:gd name="connsiteY43" fmla="*/ 73533 h 563689"/>
                  <a:gd name="connsiteX44" fmla="*/ 281273 w 411289"/>
                  <a:gd name="connsiteY44" fmla="*/ 56483 h 563689"/>
                  <a:gd name="connsiteX45" fmla="*/ 264700 w 411289"/>
                  <a:gd name="connsiteY45" fmla="*/ 50102 h 563689"/>
                  <a:gd name="connsiteX46" fmla="*/ 253555 w 411289"/>
                  <a:gd name="connsiteY46" fmla="*/ 70390 h 563689"/>
                  <a:gd name="connsiteX47" fmla="*/ 249364 w 411289"/>
                  <a:gd name="connsiteY47" fmla="*/ 104489 h 563689"/>
                  <a:gd name="connsiteX48" fmla="*/ 247269 w 411289"/>
                  <a:gd name="connsiteY48" fmla="*/ 121539 h 563689"/>
                  <a:gd name="connsiteX49" fmla="*/ 244602 w 411289"/>
                  <a:gd name="connsiteY49" fmla="*/ 142780 h 563689"/>
                  <a:gd name="connsiteX50" fmla="*/ 251079 w 411289"/>
                  <a:gd name="connsiteY50" fmla="*/ 160877 h 563689"/>
                  <a:gd name="connsiteX51" fmla="*/ 248983 w 411289"/>
                  <a:gd name="connsiteY51" fmla="*/ 177927 h 563689"/>
                  <a:gd name="connsiteX52" fmla="*/ 226028 w 411289"/>
                  <a:gd name="connsiteY52" fmla="*/ 188119 h 563689"/>
                  <a:gd name="connsiteX53" fmla="*/ 219646 w 411289"/>
                  <a:gd name="connsiteY53" fmla="*/ 204597 h 563689"/>
                  <a:gd name="connsiteX54" fmla="*/ 230410 w 411289"/>
                  <a:gd name="connsiteY54" fmla="*/ 223266 h 563689"/>
                  <a:gd name="connsiteX55" fmla="*/ 228314 w 411289"/>
                  <a:gd name="connsiteY55" fmla="*/ 240316 h 563689"/>
                  <a:gd name="connsiteX56" fmla="*/ 210693 w 411289"/>
                  <a:gd name="connsiteY56" fmla="*/ 242411 h 563689"/>
                  <a:gd name="connsiteX57" fmla="*/ 168593 w 411289"/>
                  <a:gd name="connsiteY57" fmla="*/ 232886 h 563689"/>
                  <a:gd name="connsiteX58" fmla="*/ 149923 w 411289"/>
                  <a:gd name="connsiteY58" fmla="*/ 243554 h 563689"/>
                  <a:gd name="connsiteX59" fmla="*/ 147828 w 411289"/>
                  <a:gd name="connsiteY59" fmla="*/ 260604 h 563689"/>
                  <a:gd name="connsiteX60" fmla="*/ 163353 w 411289"/>
                  <a:gd name="connsiteY60" fmla="*/ 275558 h 563689"/>
                  <a:gd name="connsiteX61" fmla="*/ 169736 w 411289"/>
                  <a:gd name="connsiteY61" fmla="*/ 293656 h 563689"/>
                  <a:gd name="connsiteX62" fmla="*/ 163353 w 411289"/>
                  <a:gd name="connsiteY62" fmla="*/ 310134 h 563689"/>
                  <a:gd name="connsiteX63" fmla="*/ 141065 w 411289"/>
                  <a:gd name="connsiteY63" fmla="*/ 316040 h 563689"/>
                  <a:gd name="connsiteX64" fmla="*/ 126682 w 411289"/>
                  <a:gd name="connsiteY64" fmla="*/ 327184 h 563689"/>
                  <a:gd name="connsiteX65" fmla="*/ 123539 w 411289"/>
                  <a:gd name="connsiteY65" fmla="*/ 352806 h 563689"/>
                  <a:gd name="connsiteX66" fmla="*/ 112300 w 411289"/>
                  <a:gd name="connsiteY66" fmla="*/ 372999 h 563689"/>
                  <a:gd name="connsiteX67" fmla="*/ 90011 w 411289"/>
                  <a:gd name="connsiteY67" fmla="*/ 378905 h 563689"/>
                  <a:gd name="connsiteX68" fmla="*/ 69723 w 411289"/>
                  <a:gd name="connsiteY68" fmla="*/ 367760 h 563689"/>
                  <a:gd name="connsiteX69" fmla="*/ 60103 w 411289"/>
                  <a:gd name="connsiteY69" fmla="*/ 340614 h 563689"/>
                  <a:gd name="connsiteX70" fmla="*/ 42005 w 411289"/>
                  <a:gd name="connsiteY70" fmla="*/ 347091 h 563689"/>
                  <a:gd name="connsiteX71" fmla="*/ 47910 w 411289"/>
                  <a:gd name="connsiteY71" fmla="*/ 369380 h 563689"/>
                  <a:gd name="connsiteX72" fmla="*/ 37242 w 411289"/>
                  <a:gd name="connsiteY72" fmla="*/ 385382 h 563689"/>
                  <a:gd name="connsiteX73" fmla="*/ 21812 w 411289"/>
                  <a:gd name="connsiteY73" fmla="*/ 405098 h 563689"/>
                  <a:gd name="connsiteX74" fmla="*/ 3714 w 411289"/>
                  <a:gd name="connsiteY74" fmla="*/ 411575 h 563689"/>
                  <a:gd name="connsiteX75" fmla="*/ 0 w 411289"/>
                  <a:gd name="connsiteY75" fmla="*/ 441388 h 563689"/>
                  <a:gd name="connsiteX76" fmla="*/ 10763 w 411289"/>
                  <a:gd name="connsiteY76" fmla="*/ 459962 h 563689"/>
                  <a:gd name="connsiteX77" fmla="*/ 29337 w 411289"/>
                  <a:gd name="connsiteY77" fmla="*/ 449294 h 563689"/>
                  <a:gd name="connsiteX78" fmla="*/ 35814 w 411289"/>
                  <a:gd name="connsiteY78" fmla="*/ 467392 h 563689"/>
                  <a:gd name="connsiteX79" fmla="*/ 51816 w 411289"/>
                  <a:gd name="connsiteY79" fmla="*/ 478060 h 563689"/>
                  <a:gd name="connsiteX80" fmla="*/ 53911 w 411289"/>
                  <a:gd name="connsiteY80" fmla="*/ 495586 h 563689"/>
                  <a:gd name="connsiteX81" fmla="*/ 56102 w 411289"/>
                  <a:gd name="connsiteY81" fmla="*/ 513207 h 563689"/>
                  <a:gd name="connsiteX82" fmla="*/ 62008 w 411289"/>
                  <a:gd name="connsiteY82" fmla="*/ 535496 h 563689"/>
                  <a:gd name="connsiteX83" fmla="*/ 76962 w 411289"/>
                  <a:gd name="connsiteY83" fmla="*/ 554641 h 563689"/>
                  <a:gd name="connsiteX84" fmla="*/ 80105 w 411289"/>
                  <a:gd name="connsiteY84" fmla="*/ 563690 h 563689"/>
                  <a:gd name="connsiteX85" fmla="*/ 80105 w 411289"/>
                  <a:gd name="connsiteY85" fmla="*/ 563690 h 563689"/>
                  <a:gd name="connsiteX86" fmla="*/ 80105 w 411289"/>
                  <a:gd name="connsiteY86" fmla="*/ 563690 h 56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411289" h="563689">
                    <a:moveTo>
                      <a:pt x="80105" y="563690"/>
                    </a:moveTo>
                    <a:lnTo>
                      <a:pt x="97727" y="561594"/>
                    </a:lnTo>
                    <a:lnTo>
                      <a:pt x="126968" y="534924"/>
                    </a:lnTo>
                    <a:lnTo>
                      <a:pt x="142970" y="510921"/>
                    </a:lnTo>
                    <a:lnTo>
                      <a:pt x="154114" y="490633"/>
                    </a:lnTo>
                    <a:lnTo>
                      <a:pt x="172688" y="479965"/>
                    </a:lnTo>
                    <a:lnTo>
                      <a:pt x="174784" y="462915"/>
                    </a:lnTo>
                    <a:lnTo>
                      <a:pt x="185451" y="446913"/>
                    </a:lnTo>
                    <a:lnTo>
                      <a:pt x="191833" y="430435"/>
                    </a:lnTo>
                    <a:lnTo>
                      <a:pt x="206693" y="415004"/>
                    </a:lnTo>
                    <a:lnTo>
                      <a:pt x="204597" y="397383"/>
                    </a:lnTo>
                    <a:lnTo>
                      <a:pt x="215741" y="377190"/>
                    </a:lnTo>
                    <a:lnTo>
                      <a:pt x="225837" y="365379"/>
                    </a:lnTo>
                    <a:lnTo>
                      <a:pt x="236982" y="345186"/>
                    </a:lnTo>
                    <a:lnTo>
                      <a:pt x="255555" y="334518"/>
                    </a:lnTo>
                    <a:lnTo>
                      <a:pt x="266224" y="318516"/>
                    </a:lnTo>
                    <a:lnTo>
                      <a:pt x="276892" y="302514"/>
                    </a:lnTo>
                    <a:lnTo>
                      <a:pt x="287464" y="286512"/>
                    </a:lnTo>
                    <a:lnTo>
                      <a:pt x="301847" y="275273"/>
                    </a:lnTo>
                    <a:lnTo>
                      <a:pt x="312515" y="259366"/>
                    </a:lnTo>
                    <a:lnTo>
                      <a:pt x="323659" y="239078"/>
                    </a:lnTo>
                    <a:lnTo>
                      <a:pt x="334232" y="223075"/>
                    </a:lnTo>
                    <a:lnTo>
                      <a:pt x="340614" y="206597"/>
                    </a:lnTo>
                    <a:lnTo>
                      <a:pt x="354996" y="195358"/>
                    </a:lnTo>
                    <a:lnTo>
                      <a:pt x="365093" y="183642"/>
                    </a:lnTo>
                    <a:lnTo>
                      <a:pt x="375761" y="167640"/>
                    </a:lnTo>
                    <a:lnTo>
                      <a:pt x="387382" y="143161"/>
                    </a:lnTo>
                    <a:lnTo>
                      <a:pt x="397573" y="131445"/>
                    </a:lnTo>
                    <a:lnTo>
                      <a:pt x="409765" y="102584"/>
                    </a:lnTo>
                    <a:lnTo>
                      <a:pt x="400621" y="71247"/>
                    </a:lnTo>
                    <a:lnTo>
                      <a:pt x="411289" y="55245"/>
                    </a:lnTo>
                    <a:lnTo>
                      <a:pt x="404813" y="37148"/>
                    </a:lnTo>
                    <a:lnTo>
                      <a:pt x="394145" y="18479"/>
                    </a:lnTo>
                    <a:lnTo>
                      <a:pt x="375475" y="29242"/>
                    </a:lnTo>
                    <a:lnTo>
                      <a:pt x="364903" y="45149"/>
                    </a:lnTo>
                    <a:lnTo>
                      <a:pt x="354235" y="26575"/>
                    </a:lnTo>
                    <a:lnTo>
                      <a:pt x="332327" y="28194"/>
                    </a:lnTo>
                    <a:lnTo>
                      <a:pt x="334423" y="11144"/>
                    </a:lnTo>
                    <a:lnTo>
                      <a:pt x="314230" y="0"/>
                    </a:lnTo>
                    <a:lnTo>
                      <a:pt x="316325" y="17526"/>
                    </a:lnTo>
                    <a:lnTo>
                      <a:pt x="309467" y="38386"/>
                    </a:lnTo>
                    <a:lnTo>
                      <a:pt x="311658" y="55912"/>
                    </a:lnTo>
                    <a:lnTo>
                      <a:pt x="296703" y="71342"/>
                    </a:lnTo>
                    <a:lnTo>
                      <a:pt x="279178" y="73533"/>
                    </a:lnTo>
                    <a:lnTo>
                      <a:pt x="281273" y="56483"/>
                    </a:lnTo>
                    <a:lnTo>
                      <a:pt x="264700" y="50102"/>
                    </a:lnTo>
                    <a:lnTo>
                      <a:pt x="253555" y="70390"/>
                    </a:lnTo>
                    <a:lnTo>
                      <a:pt x="249364" y="104489"/>
                    </a:lnTo>
                    <a:lnTo>
                      <a:pt x="247269" y="121539"/>
                    </a:lnTo>
                    <a:lnTo>
                      <a:pt x="244602" y="142780"/>
                    </a:lnTo>
                    <a:lnTo>
                      <a:pt x="251079" y="160877"/>
                    </a:lnTo>
                    <a:lnTo>
                      <a:pt x="248983" y="177927"/>
                    </a:lnTo>
                    <a:lnTo>
                      <a:pt x="226028" y="188119"/>
                    </a:lnTo>
                    <a:lnTo>
                      <a:pt x="219646" y="204597"/>
                    </a:lnTo>
                    <a:lnTo>
                      <a:pt x="230410" y="223266"/>
                    </a:lnTo>
                    <a:lnTo>
                      <a:pt x="228314" y="240316"/>
                    </a:lnTo>
                    <a:lnTo>
                      <a:pt x="210693" y="242411"/>
                    </a:lnTo>
                    <a:lnTo>
                      <a:pt x="168593" y="232886"/>
                    </a:lnTo>
                    <a:lnTo>
                      <a:pt x="149923" y="243554"/>
                    </a:lnTo>
                    <a:lnTo>
                      <a:pt x="147828" y="260604"/>
                    </a:lnTo>
                    <a:lnTo>
                      <a:pt x="163353" y="275558"/>
                    </a:lnTo>
                    <a:lnTo>
                      <a:pt x="169736" y="293656"/>
                    </a:lnTo>
                    <a:lnTo>
                      <a:pt x="163353" y="310134"/>
                    </a:lnTo>
                    <a:lnTo>
                      <a:pt x="141065" y="316040"/>
                    </a:lnTo>
                    <a:lnTo>
                      <a:pt x="126682" y="327184"/>
                    </a:lnTo>
                    <a:lnTo>
                      <a:pt x="123539" y="352806"/>
                    </a:lnTo>
                    <a:lnTo>
                      <a:pt x="112300" y="372999"/>
                    </a:lnTo>
                    <a:lnTo>
                      <a:pt x="90011" y="378905"/>
                    </a:lnTo>
                    <a:lnTo>
                      <a:pt x="69723" y="367760"/>
                    </a:lnTo>
                    <a:lnTo>
                      <a:pt x="60103" y="340614"/>
                    </a:lnTo>
                    <a:lnTo>
                      <a:pt x="42005" y="347091"/>
                    </a:lnTo>
                    <a:lnTo>
                      <a:pt x="47910" y="369380"/>
                    </a:lnTo>
                    <a:lnTo>
                      <a:pt x="37242" y="385382"/>
                    </a:lnTo>
                    <a:lnTo>
                      <a:pt x="21812" y="405098"/>
                    </a:lnTo>
                    <a:lnTo>
                      <a:pt x="3714" y="411575"/>
                    </a:lnTo>
                    <a:lnTo>
                      <a:pt x="0" y="441388"/>
                    </a:lnTo>
                    <a:lnTo>
                      <a:pt x="10763" y="459962"/>
                    </a:lnTo>
                    <a:lnTo>
                      <a:pt x="29337" y="449294"/>
                    </a:lnTo>
                    <a:lnTo>
                      <a:pt x="35814" y="467392"/>
                    </a:lnTo>
                    <a:lnTo>
                      <a:pt x="51816" y="478060"/>
                    </a:lnTo>
                    <a:lnTo>
                      <a:pt x="53911" y="495586"/>
                    </a:lnTo>
                    <a:lnTo>
                      <a:pt x="56102" y="513207"/>
                    </a:lnTo>
                    <a:lnTo>
                      <a:pt x="62008" y="535496"/>
                    </a:lnTo>
                    <a:lnTo>
                      <a:pt x="76962" y="554641"/>
                    </a:lnTo>
                    <a:lnTo>
                      <a:pt x="80105" y="563690"/>
                    </a:lnTo>
                    <a:lnTo>
                      <a:pt x="80105" y="563690"/>
                    </a:lnTo>
                    <a:lnTo>
                      <a:pt x="80105" y="563690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CF927E23-7097-CDE6-299A-11E6C46D7923}"/>
                  </a:ext>
                </a:extLst>
              </p:cNvPr>
              <p:cNvSpPr/>
              <p:nvPr/>
            </p:nvSpPr>
            <p:spPr>
              <a:xfrm>
                <a:off x="6767105" y="2228993"/>
                <a:ext cx="1439818" cy="1458048"/>
              </a:xfrm>
              <a:custGeom>
                <a:avLst/>
                <a:gdLst>
                  <a:gd name="connsiteX0" fmla="*/ 181451 w 579215"/>
                  <a:gd name="connsiteY0" fmla="*/ 586550 h 586549"/>
                  <a:gd name="connsiteX1" fmla="*/ 196787 w 579215"/>
                  <a:gd name="connsiteY1" fmla="*/ 566833 h 586549"/>
                  <a:gd name="connsiteX2" fmla="*/ 234125 w 579215"/>
                  <a:gd name="connsiteY2" fmla="*/ 580073 h 586549"/>
                  <a:gd name="connsiteX3" fmla="*/ 236791 w 579215"/>
                  <a:gd name="connsiteY3" fmla="*/ 558737 h 586549"/>
                  <a:gd name="connsiteX4" fmla="*/ 251174 w 579215"/>
                  <a:gd name="connsiteY4" fmla="*/ 547592 h 586549"/>
                  <a:gd name="connsiteX5" fmla="*/ 265462 w 579215"/>
                  <a:gd name="connsiteY5" fmla="*/ 536353 h 586549"/>
                  <a:gd name="connsiteX6" fmla="*/ 280416 w 579215"/>
                  <a:gd name="connsiteY6" fmla="*/ 520922 h 586549"/>
                  <a:gd name="connsiteX7" fmla="*/ 295275 w 579215"/>
                  <a:gd name="connsiteY7" fmla="*/ 505396 h 586549"/>
                  <a:gd name="connsiteX8" fmla="*/ 319754 w 579215"/>
                  <a:gd name="connsiteY8" fmla="*/ 517112 h 586549"/>
                  <a:gd name="connsiteX9" fmla="*/ 330422 w 579215"/>
                  <a:gd name="connsiteY9" fmla="*/ 535781 h 586549"/>
                  <a:gd name="connsiteX10" fmla="*/ 357092 w 579215"/>
                  <a:gd name="connsiteY10" fmla="*/ 530352 h 586549"/>
                  <a:gd name="connsiteX11" fmla="*/ 383191 w 579215"/>
                  <a:gd name="connsiteY11" fmla="*/ 529304 h 586549"/>
                  <a:gd name="connsiteX12" fmla="*/ 405575 w 579215"/>
                  <a:gd name="connsiteY12" fmla="*/ 523399 h 586549"/>
                  <a:gd name="connsiteX13" fmla="*/ 426339 w 579215"/>
                  <a:gd name="connsiteY13" fmla="*/ 530257 h 586549"/>
                  <a:gd name="connsiteX14" fmla="*/ 440722 w 579215"/>
                  <a:gd name="connsiteY14" fmla="*/ 519113 h 586549"/>
                  <a:gd name="connsiteX15" fmla="*/ 473202 w 579215"/>
                  <a:gd name="connsiteY15" fmla="*/ 501491 h 586549"/>
                  <a:gd name="connsiteX16" fmla="*/ 489109 w 579215"/>
                  <a:gd name="connsiteY16" fmla="*/ 477488 h 586549"/>
                  <a:gd name="connsiteX17" fmla="*/ 499206 w 579215"/>
                  <a:gd name="connsiteY17" fmla="*/ 465773 h 586549"/>
                  <a:gd name="connsiteX18" fmla="*/ 488537 w 579215"/>
                  <a:gd name="connsiteY18" fmla="*/ 447104 h 586549"/>
                  <a:gd name="connsiteX19" fmla="*/ 495967 w 579215"/>
                  <a:gd name="connsiteY19" fmla="*/ 422053 h 586549"/>
                  <a:gd name="connsiteX20" fmla="*/ 485204 w 579215"/>
                  <a:gd name="connsiteY20" fmla="*/ 403479 h 586549"/>
                  <a:gd name="connsiteX21" fmla="*/ 519303 w 579215"/>
                  <a:gd name="connsiteY21" fmla="*/ 373094 h 586549"/>
                  <a:gd name="connsiteX22" fmla="*/ 517684 w 579215"/>
                  <a:gd name="connsiteY22" fmla="*/ 351282 h 586549"/>
                  <a:gd name="connsiteX23" fmla="*/ 503777 w 579215"/>
                  <a:gd name="connsiteY23" fmla="*/ 323564 h 586549"/>
                  <a:gd name="connsiteX24" fmla="*/ 522923 w 579215"/>
                  <a:gd name="connsiteY24" fmla="*/ 308610 h 586549"/>
                  <a:gd name="connsiteX25" fmla="*/ 534067 w 579215"/>
                  <a:gd name="connsiteY25" fmla="*/ 288417 h 586549"/>
                  <a:gd name="connsiteX26" fmla="*/ 552165 w 579215"/>
                  <a:gd name="connsiteY26" fmla="*/ 281940 h 586549"/>
                  <a:gd name="connsiteX27" fmla="*/ 562833 w 579215"/>
                  <a:gd name="connsiteY27" fmla="*/ 266033 h 586549"/>
                  <a:gd name="connsiteX28" fmla="*/ 579215 w 579215"/>
                  <a:gd name="connsiteY28" fmla="*/ 237744 h 586549"/>
                  <a:gd name="connsiteX29" fmla="*/ 567500 w 579215"/>
                  <a:gd name="connsiteY29" fmla="*/ 227648 h 586549"/>
                  <a:gd name="connsiteX30" fmla="*/ 552069 w 579215"/>
                  <a:gd name="connsiteY30" fmla="*/ 212789 h 586549"/>
                  <a:gd name="connsiteX31" fmla="*/ 545687 w 579215"/>
                  <a:gd name="connsiteY31" fmla="*/ 229267 h 586549"/>
                  <a:gd name="connsiteX32" fmla="*/ 530257 w 579215"/>
                  <a:gd name="connsiteY32" fmla="*/ 214408 h 586549"/>
                  <a:gd name="connsiteX33" fmla="*/ 518446 w 579215"/>
                  <a:gd name="connsiteY33" fmla="*/ 204311 h 586549"/>
                  <a:gd name="connsiteX34" fmla="*/ 521113 w 579215"/>
                  <a:gd name="connsiteY34" fmla="*/ 182975 h 586549"/>
                  <a:gd name="connsiteX35" fmla="*/ 527971 w 579215"/>
                  <a:gd name="connsiteY35" fmla="*/ 162211 h 586549"/>
                  <a:gd name="connsiteX36" fmla="*/ 516827 w 579215"/>
                  <a:gd name="connsiteY36" fmla="*/ 147828 h 586549"/>
                  <a:gd name="connsiteX37" fmla="*/ 493872 w 579215"/>
                  <a:gd name="connsiteY37" fmla="*/ 158020 h 586549"/>
                  <a:gd name="connsiteX38" fmla="*/ 472630 w 579215"/>
                  <a:gd name="connsiteY38" fmla="*/ 155353 h 586549"/>
                  <a:gd name="connsiteX39" fmla="*/ 441198 w 579215"/>
                  <a:gd name="connsiteY39" fmla="*/ 164497 h 586549"/>
                  <a:gd name="connsiteX40" fmla="*/ 429959 w 579215"/>
                  <a:gd name="connsiteY40" fmla="*/ 150114 h 586549"/>
                  <a:gd name="connsiteX41" fmla="*/ 428340 w 579215"/>
                  <a:gd name="connsiteY41" fmla="*/ 128302 h 586549"/>
                  <a:gd name="connsiteX42" fmla="*/ 412337 w 579215"/>
                  <a:gd name="connsiteY42" fmla="*/ 117634 h 586549"/>
                  <a:gd name="connsiteX43" fmla="*/ 394811 w 579215"/>
                  <a:gd name="connsiteY43" fmla="*/ 119825 h 586549"/>
                  <a:gd name="connsiteX44" fmla="*/ 374523 w 579215"/>
                  <a:gd name="connsiteY44" fmla="*/ 108680 h 586549"/>
                  <a:gd name="connsiteX45" fmla="*/ 354235 w 579215"/>
                  <a:gd name="connsiteY45" fmla="*/ 97536 h 586549"/>
                  <a:gd name="connsiteX46" fmla="*/ 331851 w 579215"/>
                  <a:gd name="connsiteY46" fmla="*/ 68771 h 586549"/>
                  <a:gd name="connsiteX47" fmla="*/ 301466 w 579215"/>
                  <a:gd name="connsiteY47" fmla="*/ 69342 h 586549"/>
                  <a:gd name="connsiteX48" fmla="*/ 280225 w 579215"/>
                  <a:gd name="connsiteY48" fmla="*/ 66770 h 586549"/>
                  <a:gd name="connsiteX49" fmla="*/ 278035 w 579215"/>
                  <a:gd name="connsiteY49" fmla="*/ 49149 h 586549"/>
                  <a:gd name="connsiteX50" fmla="*/ 243935 w 579215"/>
                  <a:gd name="connsiteY50" fmla="*/ 44958 h 586549"/>
                  <a:gd name="connsiteX51" fmla="*/ 227933 w 579215"/>
                  <a:gd name="connsiteY51" fmla="*/ 34385 h 586549"/>
                  <a:gd name="connsiteX52" fmla="*/ 225743 w 579215"/>
                  <a:gd name="connsiteY52" fmla="*/ 16764 h 586549"/>
                  <a:gd name="connsiteX53" fmla="*/ 204502 w 579215"/>
                  <a:gd name="connsiteY53" fmla="*/ 14192 h 586549"/>
                  <a:gd name="connsiteX54" fmla="*/ 197548 w 579215"/>
                  <a:gd name="connsiteY54" fmla="*/ 286 h 586549"/>
                  <a:gd name="connsiteX55" fmla="*/ 166116 w 579215"/>
                  <a:gd name="connsiteY55" fmla="*/ 9430 h 586549"/>
                  <a:gd name="connsiteX56" fmla="*/ 163449 w 579215"/>
                  <a:gd name="connsiteY56" fmla="*/ 30766 h 586549"/>
                  <a:gd name="connsiteX57" fmla="*/ 140589 w 579215"/>
                  <a:gd name="connsiteY57" fmla="*/ 40862 h 586549"/>
                  <a:gd name="connsiteX58" fmla="*/ 125159 w 579215"/>
                  <a:gd name="connsiteY58" fmla="*/ 26003 h 586549"/>
                  <a:gd name="connsiteX59" fmla="*/ 118682 w 579215"/>
                  <a:gd name="connsiteY59" fmla="*/ 7906 h 586549"/>
                  <a:gd name="connsiteX60" fmla="*/ 100584 w 579215"/>
                  <a:gd name="connsiteY60" fmla="*/ 14288 h 586549"/>
                  <a:gd name="connsiteX61" fmla="*/ 89440 w 579215"/>
                  <a:gd name="connsiteY61" fmla="*/ 0 h 586549"/>
                  <a:gd name="connsiteX62" fmla="*/ 66484 w 579215"/>
                  <a:gd name="connsiteY62" fmla="*/ 10096 h 586549"/>
                  <a:gd name="connsiteX63" fmla="*/ 35623 w 579215"/>
                  <a:gd name="connsiteY63" fmla="*/ 14954 h 586549"/>
                  <a:gd name="connsiteX64" fmla="*/ 19145 w 579215"/>
                  <a:gd name="connsiteY64" fmla="*/ 8573 h 586549"/>
                  <a:gd name="connsiteX65" fmla="*/ 21241 w 579215"/>
                  <a:gd name="connsiteY65" fmla="*/ 26194 h 586549"/>
                  <a:gd name="connsiteX66" fmla="*/ 4191 w 579215"/>
                  <a:gd name="connsiteY66" fmla="*/ 24003 h 586549"/>
                  <a:gd name="connsiteX67" fmla="*/ 15430 w 579215"/>
                  <a:gd name="connsiteY67" fmla="*/ 38386 h 586549"/>
                  <a:gd name="connsiteX68" fmla="*/ 20764 w 579215"/>
                  <a:gd name="connsiteY68" fmla="*/ 65056 h 586549"/>
                  <a:gd name="connsiteX69" fmla="*/ 0 w 579215"/>
                  <a:gd name="connsiteY69" fmla="*/ 58103 h 586549"/>
                  <a:gd name="connsiteX70" fmla="*/ 1619 w 579215"/>
                  <a:gd name="connsiteY70" fmla="*/ 79915 h 586549"/>
                  <a:gd name="connsiteX71" fmla="*/ 2762 w 579215"/>
                  <a:gd name="connsiteY71" fmla="*/ 106013 h 586549"/>
                  <a:gd name="connsiteX72" fmla="*/ 19812 w 579215"/>
                  <a:gd name="connsiteY72" fmla="*/ 108109 h 586549"/>
                  <a:gd name="connsiteX73" fmla="*/ 59912 w 579215"/>
                  <a:gd name="connsiteY73" fmla="*/ 203930 h 586549"/>
                  <a:gd name="connsiteX74" fmla="*/ 72771 w 579215"/>
                  <a:gd name="connsiteY74" fmla="*/ 240125 h 586549"/>
                  <a:gd name="connsiteX75" fmla="*/ 82868 w 579215"/>
                  <a:gd name="connsiteY75" fmla="*/ 262985 h 586549"/>
                  <a:gd name="connsiteX76" fmla="*/ 85058 w 579215"/>
                  <a:gd name="connsiteY76" fmla="*/ 280511 h 586549"/>
                  <a:gd name="connsiteX77" fmla="*/ 82963 w 579215"/>
                  <a:gd name="connsiteY77" fmla="*/ 297561 h 586549"/>
                  <a:gd name="connsiteX78" fmla="*/ 94202 w 579215"/>
                  <a:gd name="connsiteY78" fmla="*/ 311944 h 586549"/>
                  <a:gd name="connsiteX79" fmla="*/ 92012 w 579215"/>
                  <a:gd name="connsiteY79" fmla="*/ 328994 h 586549"/>
                  <a:gd name="connsiteX80" fmla="*/ 108014 w 579215"/>
                  <a:gd name="connsiteY80" fmla="*/ 339566 h 586549"/>
                  <a:gd name="connsiteX81" fmla="*/ 114015 w 579215"/>
                  <a:gd name="connsiteY81" fmla="*/ 396526 h 586549"/>
                  <a:gd name="connsiteX82" fmla="*/ 123063 w 579215"/>
                  <a:gd name="connsiteY82" fmla="*/ 427958 h 586549"/>
                  <a:gd name="connsiteX83" fmla="*/ 69342 w 579215"/>
                  <a:gd name="connsiteY83" fmla="*/ 442913 h 586549"/>
                  <a:gd name="connsiteX84" fmla="*/ 50197 w 579215"/>
                  <a:gd name="connsiteY84" fmla="*/ 457867 h 586549"/>
                  <a:gd name="connsiteX85" fmla="*/ 30004 w 579215"/>
                  <a:gd name="connsiteY85" fmla="*/ 481394 h 586549"/>
                  <a:gd name="connsiteX86" fmla="*/ 148304 w 579215"/>
                  <a:gd name="connsiteY86" fmla="*/ 539210 h 586549"/>
                  <a:gd name="connsiteX87" fmla="*/ 169069 w 579215"/>
                  <a:gd name="connsiteY87" fmla="*/ 546068 h 586549"/>
                  <a:gd name="connsiteX88" fmla="*/ 179737 w 579215"/>
                  <a:gd name="connsiteY88" fmla="*/ 564737 h 586549"/>
                  <a:gd name="connsiteX89" fmla="*/ 173450 w 579215"/>
                  <a:gd name="connsiteY89" fmla="*/ 581216 h 586549"/>
                  <a:gd name="connsiteX90" fmla="*/ 181451 w 579215"/>
                  <a:gd name="connsiteY90" fmla="*/ 586550 h 586549"/>
                  <a:gd name="connsiteX91" fmla="*/ 181451 w 579215"/>
                  <a:gd name="connsiteY91" fmla="*/ 586550 h 586549"/>
                  <a:gd name="connsiteX92" fmla="*/ 181451 w 579215"/>
                  <a:gd name="connsiteY92" fmla="*/ 586550 h 58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579215" h="586549">
                    <a:moveTo>
                      <a:pt x="181451" y="586550"/>
                    </a:moveTo>
                    <a:lnTo>
                      <a:pt x="196787" y="566833"/>
                    </a:lnTo>
                    <a:lnTo>
                      <a:pt x="234125" y="580073"/>
                    </a:lnTo>
                    <a:lnTo>
                      <a:pt x="236791" y="558737"/>
                    </a:lnTo>
                    <a:lnTo>
                      <a:pt x="251174" y="547592"/>
                    </a:lnTo>
                    <a:lnTo>
                      <a:pt x="265462" y="536353"/>
                    </a:lnTo>
                    <a:lnTo>
                      <a:pt x="280416" y="520922"/>
                    </a:lnTo>
                    <a:lnTo>
                      <a:pt x="295275" y="505396"/>
                    </a:lnTo>
                    <a:lnTo>
                      <a:pt x="319754" y="517112"/>
                    </a:lnTo>
                    <a:lnTo>
                      <a:pt x="330422" y="535781"/>
                    </a:lnTo>
                    <a:lnTo>
                      <a:pt x="357092" y="530352"/>
                    </a:lnTo>
                    <a:lnTo>
                      <a:pt x="383191" y="529304"/>
                    </a:lnTo>
                    <a:lnTo>
                      <a:pt x="405575" y="523399"/>
                    </a:lnTo>
                    <a:lnTo>
                      <a:pt x="426339" y="530257"/>
                    </a:lnTo>
                    <a:lnTo>
                      <a:pt x="440722" y="519113"/>
                    </a:lnTo>
                    <a:lnTo>
                      <a:pt x="473202" y="501491"/>
                    </a:lnTo>
                    <a:lnTo>
                      <a:pt x="489109" y="477488"/>
                    </a:lnTo>
                    <a:lnTo>
                      <a:pt x="499206" y="465773"/>
                    </a:lnTo>
                    <a:lnTo>
                      <a:pt x="488537" y="447104"/>
                    </a:lnTo>
                    <a:lnTo>
                      <a:pt x="495967" y="422053"/>
                    </a:lnTo>
                    <a:lnTo>
                      <a:pt x="485204" y="403479"/>
                    </a:lnTo>
                    <a:lnTo>
                      <a:pt x="519303" y="373094"/>
                    </a:lnTo>
                    <a:lnTo>
                      <a:pt x="517684" y="351282"/>
                    </a:lnTo>
                    <a:lnTo>
                      <a:pt x="503777" y="323564"/>
                    </a:lnTo>
                    <a:lnTo>
                      <a:pt x="522923" y="308610"/>
                    </a:lnTo>
                    <a:lnTo>
                      <a:pt x="534067" y="288417"/>
                    </a:lnTo>
                    <a:lnTo>
                      <a:pt x="552165" y="281940"/>
                    </a:lnTo>
                    <a:lnTo>
                      <a:pt x="562833" y="266033"/>
                    </a:lnTo>
                    <a:lnTo>
                      <a:pt x="579215" y="237744"/>
                    </a:lnTo>
                    <a:lnTo>
                      <a:pt x="567500" y="227648"/>
                    </a:lnTo>
                    <a:lnTo>
                      <a:pt x="552069" y="212789"/>
                    </a:lnTo>
                    <a:lnTo>
                      <a:pt x="545687" y="229267"/>
                    </a:lnTo>
                    <a:lnTo>
                      <a:pt x="530257" y="214408"/>
                    </a:lnTo>
                    <a:lnTo>
                      <a:pt x="518446" y="204311"/>
                    </a:lnTo>
                    <a:lnTo>
                      <a:pt x="521113" y="182975"/>
                    </a:lnTo>
                    <a:lnTo>
                      <a:pt x="527971" y="162211"/>
                    </a:lnTo>
                    <a:lnTo>
                      <a:pt x="516827" y="147828"/>
                    </a:lnTo>
                    <a:lnTo>
                      <a:pt x="493872" y="158020"/>
                    </a:lnTo>
                    <a:lnTo>
                      <a:pt x="472630" y="155353"/>
                    </a:lnTo>
                    <a:lnTo>
                      <a:pt x="441198" y="164497"/>
                    </a:lnTo>
                    <a:lnTo>
                      <a:pt x="429959" y="150114"/>
                    </a:lnTo>
                    <a:lnTo>
                      <a:pt x="428340" y="128302"/>
                    </a:lnTo>
                    <a:lnTo>
                      <a:pt x="412337" y="117634"/>
                    </a:lnTo>
                    <a:lnTo>
                      <a:pt x="394811" y="119825"/>
                    </a:lnTo>
                    <a:lnTo>
                      <a:pt x="374523" y="108680"/>
                    </a:lnTo>
                    <a:lnTo>
                      <a:pt x="354235" y="97536"/>
                    </a:lnTo>
                    <a:lnTo>
                      <a:pt x="331851" y="68771"/>
                    </a:lnTo>
                    <a:lnTo>
                      <a:pt x="301466" y="69342"/>
                    </a:lnTo>
                    <a:lnTo>
                      <a:pt x="280225" y="66770"/>
                    </a:lnTo>
                    <a:lnTo>
                      <a:pt x="278035" y="49149"/>
                    </a:lnTo>
                    <a:lnTo>
                      <a:pt x="243935" y="44958"/>
                    </a:lnTo>
                    <a:lnTo>
                      <a:pt x="227933" y="34385"/>
                    </a:lnTo>
                    <a:lnTo>
                      <a:pt x="225743" y="16764"/>
                    </a:lnTo>
                    <a:lnTo>
                      <a:pt x="204502" y="14192"/>
                    </a:lnTo>
                    <a:lnTo>
                      <a:pt x="197548" y="286"/>
                    </a:lnTo>
                    <a:lnTo>
                      <a:pt x="166116" y="9430"/>
                    </a:lnTo>
                    <a:lnTo>
                      <a:pt x="163449" y="30766"/>
                    </a:lnTo>
                    <a:lnTo>
                      <a:pt x="140589" y="40862"/>
                    </a:lnTo>
                    <a:lnTo>
                      <a:pt x="125159" y="26003"/>
                    </a:lnTo>
                    <a:lnTo>
                      <a:pt x="118682" y="7906"/>
                    </a:lnTo>
                    <a:lnTo>
                      <a:pt x="100584" y="14288"/>
                    </a:lnTo>
                    <a:lnTo>
                      <a:pt x="89440" y="0"/>
                    </a:lnTo>
                    <a:lnTo>
                      <a:pt x="66484" y="10096"/>
                    </a:lnTo>
                    <a:lnTo>
                      <a:pt x="35623" y="14954"/>
                    </a:lnTo>
                    <a:lnTo>
                      <a:pt x="19145" y="8573"/>
                    </a:lnTo>
                    <a:lnTo>
                      <a:pt x="21241" y="26194"/>
                    </a:lnTo>
                    <a:lnTo>
                      <a:pt x="4191" y="24003"/>
                    </a:lnTo>
                    <a:lnTo>
                      <a:pt x="15430" y="38386"/>
                    </a:lnTo>
                    <a:lnTo>
                      <a:pt x="20764" y="65056"/>
                    </a:lnTo>
                    <a:lnTo>
                      <a:pt x="0" y="58103"/>
                    </a:lnTo>
                    <a:lnTo>
                      <a:pt x="1619" y="79915"/>
                    </a:lnTo>
                    <a:lnTo>
                      <a:pt x="2762" y="106013"/>
                    </a:lnTo>
                    <a:lnTo>
                      <a:pt x="19812" y="108109"/>
                    </a:lnTo>
                    <a:lnTo>
                      <a:pt x="59912" y="203930"/>
                    </a:lnTo>
                    <a:lnTo>
                      <a:pt x="72771" y="240125"/>
                    </a:lnTo>
                    <a:lnTo>
                      <a:pt x="82868" y="262985"/>
                    </a:lnTo>
                    <a:lnTo>
                      <a:pt x="85058" y="280511"/>
                    </a:lnTo>
                    <a:lnTo>
                      <a:pt x="82963" y="297561"/>
                    </a:lnTo>
                    <a:lnTo>
                      <a:pt x="94202" y="311944"/>
                    </a:lnTo>
                    <a:lnTo>
                      <a:pt x="92012" y="328994"/>
                    </a:lnTo>
                    <a:lnTo>
                      <a:pt x="108014" y="339566"/>
                    </a:lnTo>
                    <a:lnTo>
                      <a:pt x="114015" y="396526"/>
                    </a:lnTo>
                    <a:lnTo>
                      <a:pt x="123063" y="427958"/>
                    </a:lnTo>
                    <a:lnTo>
                      <a:pt x="69342" y="442913"/>
                    </a:lnTo>
                    <a:lnTo>
                      <a:pt x="50197" y="457867"/>
                    </a:lnTo>
                    <a:lnTo>
                      <a:pt x="30004" y="481394"/>
                    </a:lnTo>
                    <a:lnTo>
                      <a:pt x="148304" y="539210"/>
                    </a:lnTo>
                    <a:lnTo>
                      <a:pt x="169069" y="546068"/>
                    </a:lnTo>
                    <a:lnTo>
                      <a:pt x="179737" y="564737"/>
                    </a:lnTo>
                    <a:lnTo>
                      <a:pt x="173450" y="581216"/>
                    </a:lnTo>
                    <a:lnTo>
                      <a:pt x="181451" y="586550"/>
                    </a:lnTo>
                    <a:lnTo>
                      <a:pt x="181451" y="586550"/>
                    </a:lnTo>
                    <a:lnTo>
                      <a:pt x="181451" y="586550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FEF201D7-9BB7-22A6-94C8-D71BD6565FF8}"/>
                </a:ext>
              </a:extLst>
            </p:cNvPr>
            <p:cNvSpPr txBox="1"/>
            <p:nvPr userDrawn="1"/>
          </p:nvSpPr>
          <p:spPr>
            <a:xfrm>
              <a:off x="5550042" y="2225266"/>
              <a:ext cx="530915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Rhea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E299A821-0B12-451B-6E92-B76E36EEDF5D}"/>
                </a:ext>
              </a:extLst>
            </p:cNvPr>
            <p:cNvSpPr txBox="1"/>
            <p:nvPr userDrawn="1"/>
          </p:nvSpPr>
          <p:spPr>
            <a:xfrm>
              <a:off x="5497126" y="2919533"/>
              <a:ext cx="583814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Meigs</a:t>
              </a:r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9DB184AF-3D52-90BF-6584-3CCCCC422AA9}"/>
                </a:ext>
              </a:extLst>
            </p:cNvPr>
            <p:cNvSpPr txBox="1"/>
            <p:nvPr userDrawn="1"/>
          </p:nvSpPr>
          <p:spPr>
            <a:xfrm>
              <a:off x="6212560" y="3135433"/>
              <a:ext cx="716863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McMinn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96E6D2A-CBED-E9CB-98FF-3E0D432A783A}"/>
                </a:ext>
              </a:extLst>
            </p:cNvPr>
            <p:cNvSpPr txBox="1"/>
            <p:nvPr userDrawn="1"/>
          </p:nvSpPr>
          <p:spPr>
            <a:xfrm>
              <a:off x="7228560" y="2868733"/>
              <a:ext cx="694421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Monroe</a:t>
              </a:r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BD8B6166-E11E-6B96-0E1E-57CEDDE7F949}"/>
                </a:ext>
              </a:extLst>
            </p:cNvPr>
            <p:cNvSpPr txBox="1"/>
            <p:nvPr userDrawn="1"/>
          </p:nvSpPr>
          <p:spPr>
            <a:xfrm>
              <a:off x="6453860" y="3647667"/>
              <a:ext cx="482824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Polk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EB027697-0B66-42B5-643D-A916440DC391}"/>
                </a:ext>
              </a:extLst>
            </p:cNvPr>
            <p:cNvSpPr txBox="1"/>
            <p:nvPr userDrawn="1"/>
          </p:nvSpPr>
          <p:spPr>
            <a:xfrm>
              <a:off x="4870401" y="3215867"/>
              <a:ext cx="78739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Hamilton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8CD33E48-8E94-B5FD-BC17-35C2673587DD}"/>
                </a:ext>
              </a:extLst>
            </p:cNvPr>
            <p:cNvSpPr txBox="1"/>
            <p:nvPr userDrawn="1"/>
          </p:nvSpPr>
          <p:spPr>
            <a:xfrm>
              <a:off x="5526714" y="3884733"/>
              <a:ext cx="70243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Bradley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BA0F6716-A080-DCAB-3027-EBA54B8245F8}"/>
                </a:ext>
              </a:extLst>
            </p:cNvPr>
            <p:cNvSpPr txBox="1"/>
            <p:nvPr userDrawn="1"/>
          </p:nvSpPr>
          <p:spPr>
            <a:xfrm>
              <a:off x="5999966" y="4693300"/>
              <a:ext cx="61106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Murray</a:t>
              </a:r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3BCB901C-7C6C-9027-9F3C-4208370045F4}"/>
                </a:ext>
              </a:extLst>
            </p:cNvPr>
            <p:cNvSpPr txBox="1"/>
            <p:nvPr userDrawn="1"/>
          </p:nvSpPr>
          <p:spPr>
            <a:xfrm>
              <a:off x="5270936" y="4786433"/>
              <a:ext cx="797013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Whitefield</a:t>
              </a:r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965BF3F7-563B-B5CD-F5D9-A49E838C4FAF}"/>
                </a:ext>
              </a:extLst>
            </p:cNvPr>
            <p:cNvSpPr txBox="1"/>
            <p:nvPr userDrawn="1"/>
          </p:nvSpPr>
          <p:spPr>
            <a:xfrm>
              <a:off x="4845212" y="4492216"/>
              <a:ext cx="6896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Catoosa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6B70646E-443C-FDA4-C752-0D2C6874C071}"/>
                </a:ext>
              </a:extLst>
            </p:cNvPr>
            <p:cNvSpPr txBox="1"/>
            <p:nvPr userDrawn="1"/>
          </p:nvSpPr>
          <p:spPr>
            <a:xfrm>
              <a:off x="4480507" y="5162141"/>
              <a:ext cx="60305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Walker</a:t>
              </a:r>
            </a:p>
          </p:txBody>
        </p:sp>
      </p:grpSp>
      <p:sp>
        <p:nvSpPr>
          <p:cNvPr id="5" name="Trans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-1" y="954911"/>
            <a:ext cx="12192001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289" name="GA Counties" hidden="1">
            <a:extLst>
              <a:ext uri="{FF2B5EF4-FFF2-40B4-BE49-F238E27FC236}">
                <a16:creationId xmlns:a16="http://schemas.microsoft.com/office/drawing/2014/main" id="{791D734E-27F8-E641-3727-39D4CEE15971}"/>
              </a:ext>
            </a:extLst>
          </p:cNvPr>
          <p:cNvGrpSpPr/>
          <p:nvPr userDrawn="1"/>
        </p:nvGrpSpPr>
        <p:grpSpPr>
          <a:xfrm>
            <a:off x="3945468" y="3550708"/>
            <a:ext cx="8314266" cy="9741764"/>
            <a:chOff x="3945468" y="3550708"/>
            <a:chExt cx="8314266" cy="9741764"/>
          </a:xfrm>
        </p:grpSpPr>
        <p:sp>
          <p:nvSpPr>
            <p:cNvPr id="1026" name="Freeform 54">
              <a:extLst>
                <a:ext uri="{FF2B5EF4-FFF2-40B4-BE49-F238E27FC236}">
                  <a16:creationId xmlns:a16="http://schemas.microsoft.com/office/drawing/2014/main" id="{74F00082-2108-B2D2-9D26-985E8A05C5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87765" y="4418048"/>
              <a:ext cx="695679" cy="636953"/>
            </a:xfrm>
            <a:custGeom>
              <a:avLst/>
              <a:gdLst>
                <a:gd name="T0" fmla="*/ 92 w 308"/>
                <a:gd name="T1" fmla="*/ 282 h 282"/>
                <a:gd name="T2" fmla="*/ 101 w 308"/>
                <a:gd name="T3" fmla="*/ 271 h 282"/>
                <a:gd name="T4" fmla="*/ 101 w 308"/>
                <a:gd name="T5" fmla="*/ 258 h 282"/>
                <a:gd name="T6" fmla="*/ 110 w 308"/>
                <a:gd name="T7" fmla="*/ 239 h 282"/>
                <a:gd name="T8" fmla="*/ 123 w 308"/>
                <a:gd name="T9" fmla="*/ 228 h 282"/>
                <a:gd name="T10" fmla="*/ 130 w 308"/>
                <a:gd name="T11" fmla="*/ 212 h 282"/>
                <a:gd name="T12" fmla="*/ 144 w 308"/>
                <a:gd name="T13" fmla="*/ 201 h 282"/>
                <a:gd name="T14" fmla="*/ 158 w 308"/>
                <a:gd name="T15" fmla="*/ 196 h 282"/>
                <a:gd name="T16" fmla="*/ 169 w 308"/>
                <a:gd name="T17" fmla="*/ 189 h 282"/>
                <a:gd name="T18" fmla="*/ 181 w 308"/>
                <a:gd name="T19" fmla="*/ 184 h 282"/>
                <a:gd name="T20" fmla="*/ 192 w 308"/>
                <a:gd name="T21" fmla="*/ 178 h 282"/>
                <a:gd name="T22" fmla="*/ 203 w 308"/>
                <a:gd name="T23" fmla="*/ 169 h 282"/>
                <a:gd name="T24" fmla="*/ 220 w 308"/>
                <a:gd name="T25" fmla="*/ 166 h 282"/>
                <a:gd name="T26" fmla="*/ 226 w 308"/>
                <a:gd name="T27" fmla="*/ 150 h 282"/>
                <a:gd name="T28" fmla="*/ 251 w 308"/>
                <a:gd name="T29" fmla="*/ 144 h 282"/>
                <a:gd name="T30" fmla="*/ 260 w 308"/>
                <a:gd name="T31" fmla="*/ 128 h 282"/>
                <a:gd name="T32" fmla="*/ 265 w 308"/>
                <a:gd name="T33" fmla="*/ 114 h 282"/>
                <a:gd name="T34" fmla="*/ 267 w 308"/>
                <a:gd name="T35" fmla="*/ 95 h 282"/>
                <a:gd name="T36" fmla="*/ 276 w 308"/>
                <a:gd name="T37" fmla="*/ 82 h 282"/>
                <a:gd name="T38" fmla="*/ 281 w 308"/>
                <a:gd name="T39" fmla="*/ 66 h 282"/>
                <a:gd name="T40" fmla="*/ 290 w 308"/>
                <a:gd name="T41" fmla="*/ 48 h 282"/>
                <a:gd name="T42" fmla="*/ 299 w 308"/>
                <a:gd name="T43" fmla="*/ 27 h 282"/>
                <a:gd name="T44" fmla="*/ 308 w 308"/>
                <a:gd name="T45" fmla="*/ 9 h 282"/>
                <a:gd name="T46" fmla="*/ 265 w 308"/>
                <a:gd name="T47" fmla="*/ 4 h 282"/>
                <a:gd name="T48" fmla="*/ 233 w 308"/>
                <a:gd name="T49" fmla="*/ 4 h 282"/>
                <a:gd name="T50" fmla="*/ 197 w 308"/>
                <a:gd name="T51" fmla="*/ 2 h 282"/>
                <a:gd name="T52" fmla="*/ 131 w 308"/>
                <a:gd name="T53" fmla="*/ 0 h 282"/>
                <a:gd name="T54" fmla="*/ 117 w 308"/>
                <a:gd name="T55" fmla="*/ 7 h 282"/>
                <a:gd name="T56" fmla="*/ 66 w 308"/>
                <a:gd name="T57" fmla="*/ 2 h 282"/>
                <a:gd name="T58" fmla="*/ 1 w 308"/>
                <a:gd name="T59" fmla="*/ 0 h 282"/>
                <a:gd name="T60" fmla="*/ 0 w 308"/>
                <a:gd name="T61" fmla="*/ 41 h 282"/>
                <a:gd name="T62" fmla="*/ 0 w 308"/>
                <a:gd name="T63" fmla="*/ 61 h 282"/>
                <a:gd name="T64" fmla="*/ 12 w 308"/>
                <a:gd name="T65" fmla="*/ 127 h 282"/>
                <a:gd name="T66" fmla="*/ 21 w 308"/>
                <a:gd name="T67" fmla="*/ 177 h 282"/>
                <a:gd name="T68" fmla="*/ 28 w 308"/>
                <a:gd name="T69" fmla="*/ 210 h 282"/>
                <a:gd name="T70" fmla="*/ 37 w 308"/>
                <a:gd name="T71" fmla="*/ 282 h 282"/>
                <a:gd name="T72" fmla="*/ 64 w 308"/>
                <a:gd name="T73" fmla="*/ 282 h 282"/>
                <a:gd name="T74" fmla="*/ 92 w 308"/>
                <a:gd name="T75" fmla="*/ 282 h 282"/>
                <a:gd name="T76" fmla="*/ 92 w 308"/>
                <a:gd name="T77" fmla="*/ 282 h 282"/>
                <a:gd name="T78" fmla="*/ 92 w 308"/>
                <a:gd name="T79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" h="282">
                  <a:moveTo>
                    <a:pt x="92" y="282"/>
                  </a:moveTo>
                  <a:lnTo>
                    <a:pt x="101" y="271"/>
                  </a:lnTo>
                  <a:lnTo>
                    <a:pt x="101" y="258"/>
                  </a:lnTo>
                  <a:lnTo>
                    <a:pt x="110" y="239"/>
                  </a:lnTo>
                  <a:lnTo>
                    <a:pt x="123" y="228"/>
                  </a:lnTo>
                  <a:lnTo>
                    <a:pt x="130" y="212"/>
                  </a:lnTo>
                  <a:lnTo>
                    <a:pt x="144" y="201"/>
                  </a:lnTo>
                  <a:lnTo>
                    <a:pt x="158" y="196"/>
                  </a:lnTo>
                  <a:lnTo>
                    <a:pt x="169" y="189"/>
                  </a:lnTo>
                  <a:lnTo>
                    <a:pt x="181" y="184"/>
                  </a:lnTo>
                  <a:lnTo>
                    <a:pt x="192" y="178"/>
                  </a:lnTo>
                  <a:lnTo>
                    <a:pt x="203" y="169"/>
                  </a:lnTo>
                  <a:lnTo>
                    <a:pt x="220" y="166"/>
                  </a:lnTo>
                  <a:lnTo>
                    <a:pt x="226" y="150"/>
                  </a:lnTo>
                  <a:lnTo>
                    <a:pt x="251" y="144"/>
                  </a:lnTo>
                  <a:lnTo>
                    <a:pt x="260" y="128"/>
                  </a:lnTo>
                  <a:lnTo>
                    <a:pt x="265" y="114"/>
                  </a:lnTo>
                  <a:lnTo>
                    <a:pt x="267" y="95"/>
                  </a:lnTo>
                  <a:lnTo>
                    <a:pt x="276" y="82"/>
                  </a:lnTo>
                  <a:lnTo>
                    <a:pt x="281" y="66"/>
                  </a:lnTo>
                  <a:lnTo>
                    <a:pt x="290" y="48"/>
                  </a:lnTo>
                  <a:lnTo>
                    <a:pt x="299" y="27"/>
                  </a:lnTo>
                  <a:lnTo>
                    <a:pt x="308" y="9"/>
                  </a:lnTo>
                  <a:lnTo>
                    <a:pt x="265" y="4"/>
                  </a:lnTo>
                  <a:lnTo>
                    <a:pt x="233" y="4"/>
                  </a:lnTo>
                  <a:lnTo>
                    <a:pt x="197" y="2"/>
                  </a:lnTo>
                  <a:lnTo>
                    <a:pt x="131" y="0"/>
                  </a:lnTo>
                  <a:lnTo>
                    <a:pt x="117" y="7"/>
                  </a:lnTo>
                  <a:lnTo>
                    <a:pt x="66" y="2"/>
                  </a:lnTo>
                  <a:lnTo>
                    <a:pt x="1" y="0"/>
                  </a:lnTo>
                  <a:lnTo>
                    <a:pt x="0" y="41"/>
                  </a:lnTo>
                  <a:lnTo>
                    <a:pt x="0" y="61"/>
                  </a:lnTo>
                  <a:lnTo>
                    <a:pt x="12" y="127"/>
                  </a:lnTo>
                  <a:lnTo>
                    <a:pt x="21" y="177"/>
                  </a:lnTo>
                  <a:lnTo>
                    <a:pt x="28" y="210"/>
                  </a:lnTo>
                  <a:lnTo>
                    <a:pt x="37" y="282"/>
                  </a:lnTo>
                  <a:lnTo>
                    <a:pt x="64" y="282"/>
                  </a:lnTo>
                  <a:lnTo>
                    <a:pt x="92" y="282"/>
                  </a:lnTo>
                  <a:lnTo>
                    <a:pt x="92" y="282"/>
                  </a:lnTo>
                  <a:lnTo>
                    <a:pt x="92" y="2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55">
              <a:extLst>
                <a:ext uri="{FF2B5EF4-FFF2-40B4-BE49-F238E27FC236}">
                  <a16:creationId xmlns:a16="http://schemas.microsoft.com/office/drawing/2014/main" id="{0D5905D1-92B2-88A1-D1F3-6D1F539A41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45468" y="3577812"/>
              <a:ext cx="406566" cy="772475"/>
            </a:xfrm>
            <a:custGeom>
              <a:avLst/>
              <a:gdLst>
                <a:gd name="T0" fmla="*/ 48 w 180"/>
                <a:gd name="T1" fmla="*/ 342 h 342"/>
                <a:gd name="T2" fmla="*/ 61 w 180"/>
                <a:gd name="T3" fmla="*/ 322 h 342"/>
                <a:gd name="T4" fmla="*/ 84 w 180"/>
                <a:gd name="T5" fmla="*/ 298 h 342"/>
                <a:gd name="T6" fmla="*/ 84 w 180"/>
                <a:gd name="T7" fmla="*/ 271 h 342"/>
                <a:gd name="T8" fmla="*/ 95 w 180"/>
                <a:gd name="T9" fmla="*/ 253 h 342"/>
                <a:gd name="T10" fmla="*/ 104 w 180"/>
                <a:gd name="T11" fmla="*/ 237 h 342"/>
                <a:gd name="T12" fmla="*/ 105 w 180"/>
                <a:gd name="T13" fmla="*/ 221 h 342"/>
                <a:gd name="T14" fmla="*/ 114 w 180"/>
                <a:gd name="T15" fmla="*/ 177 h 342"/>
                <a:gd name="T16" fmla="*/ 114 w 180"/>
                <a:gd name="T17" fmla="*/ 144 h 342"/>
                <a:gd name="T18" fmla="*/ 127 w 180"/>
                <a:gd name="T19" fmla="*/ 104 h 342"/>
                <a:gd name="T20" fmla="*/ 136 w 180"/>
                <a:gd name="T21" fmla="*/ 89 h 342"/>
                <a:gd name="T22" fmla="*/ 171 w 180"/>
                <a:gd name="T23" fmla="*/ 25 h 342"/>
                <a:gd name="T24" fmla="*/ 180 w 180"/>
                <a:gd name="T25" fmla="*/ 9 h 342"/>
                <a:gd name="T26" fmla="*/ 136 w 180"/>
                <a:gd name="T27" fmla="*/ 4 h 342"/>
                <a:gd name="T28" fmla="*/ 100 w 180"/>
                <a:gd name="T29" fmla="*/ 4 h 342"/>
                <a:gd name="T30" fmla="*/ 68 w 180"/>
                <a:gd name="T31" fmla="*/ 2 h 342"/>
                <a:gd name="T32" fmla="*/ 0 w 180"/>
                <a:gd name="T33" fmla="*/ 0 h 342"/>
                <a:gd name="T34" fmla="*/ 0 w 180"/>
                <a:gd name="T35" fmla="*/ 20 h 342"/>
                <a:gd name="T36" fmla="*/ 2 w 180"/>
                <a:gd name="T37" fmla="*/ 34 h 342"/>
                <a:gd name="T38" fmla="*/ 13 w 180"/>
                <a:gd name="T39" fmla="*/ 88 h 342"/>
                <a:gd name="T40" fmla="*/ 16 w 180"/>
                <a:gd name="T41" fmla="*/ 111 h 342"/>
                <a:gd name="T42" fmla="*/ 22 w 180"/>
                <a:gd name="T43" fmla="*/ 169 h 342"/>
                <a:gd name="T44" fmla="*/ 34 w 180"/>
                <a:gd name="T45" fmla="*/ 251 h 342"/>
                <a:gd name="T46" fmla="*/ 50 w 180"/>
                <a:gd name="T47" fmla="*/ 335 h 342"/>
                <a:gd name="T48" fmla="*/ 48 w 180"/>
                <a:gd name="T49" fmla="*/ 342 h 342"/>
                <a:gd name="T50" fmla="*/ 48 w 180"/>
                <a:gd name="T51" fmla="*/ 342 h 342"/>
                <a:gd name="T52" fmla="*/ 48 w 180"/>
                <a:gd name="T5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342">
                  <a:moveTo>
                    <a:pt x="48" y="342"/>
                  </a:moveTo>
                  <a:lnTo>
                    <a:pt x="61" y="322"/>
                  </a:lnTo>
                  <a:lnTo>
                    <a:pt x="84" y="298"/>
                  </a:lnTo>
                  <a:lnTo>
                    <a:pt x="84" y="271"/>
                  </a:lnTo>
                  <a:lnTo>
                    <a:pt x="95" y="253"/>
                  </a:lnTo>
                  <a:lnTo>
                    <a:pt x="104" y="237"/>
                  </a:lnTo>
                  <a:lnTo>
                    <a:pt x="105" y="221"/>
                  </a:lnTo>
                  <a:lnTo>
                    <a:pt x="114" y="177"/>
                  </a:lnTo>
                  <a:lnTo>
                    <a:pt x="114" y="144"/>
                  </a:lnTo>
                  <a:lnTo>
                    <a:pt x="127" y="104"/>
                  </a:lnTo>
                  <a:lnTo>
                    <a:pt x="136" y="89"/>
                  </a:lnTo>
                  <a:lnTo>
                    <a:pt x="171" y="25"/>
                  </a:lnTo>
                  <a:lnTo>
                    <a:pt x="180" y="9"/>
                  </a:lnTo>
                  <a:lnTo>
                    <a:pt x="136" y="4"/>
                  </a:lnTo>
                  <a:lnTo>
                    <a:pt x="100" y="4"/>
                  </a:lnTo>
                  <a:lnTo>
                    <a:pt x="68" y="2"/>
                  </a:lnTo>
                  <a:lnTo>
                    <a:pt x="0" y="0"/>
                  </a:lnTo>
                  <a:lnTo>
                    <a:pt x="0" y="20"/>
                  </a:lnTo>
                  <a:lnTo>
                    <a:pt x="2" y="34"/>
                  </a:lnTo>
                  <a:lnTo>
                    <a:pt x="13" y="88"/>
                  </a:lnTo>
                  <a:lnTo>
                    <a:pt x="16" y="111"/>
                  </a:lnTo>
                  <a:lnTo>
                    <a:pt x="22" y="169"/>
                  </a:lnTo>
                  <a:lnTo>
                    <a:pt x="34" y="251"/>
                  </a:lnTo>
                  <a:lnTo>
                    <a:pt x="50" y="335"/>
                  </a:lnTo>
                  <a:lnTo>
                    <a:pt x="48" y="342"/>
                  </a:lnTo>
                  <a:lnTo>
                    <a:pt x="48" y="342"/>
                  </a:lnTo>
                  <a:lnTo>
                    <a:pt x="48" y="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56">
              <a:extLst>
                <a:ext uri="{FF2B5EF4-FFF2-40B4-BE49-F238E27FC236}">
                  <a16:creationId xmlns:a16="http://schemas.microsoft.com/office/drawing/2014/main" id="{A14D4F96-F4F3-F7BE-AE7F-B464C4C1B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3661" y="3866926"/>
              <a:ext cx="788286" cy="652764"/>
            </a:xfrm>
            <a:custGeom>
              <a:avLst/>
              <a:gdLst>
                <a:gd name="T0" fmla="*/ 218 w 349"/>
                <a:gd name="T1" fmla="*/ 287 h 289"/>
                <a:gd name="T2" fmla="*/ 216 w 349"/>
                <a:gd name="T3" fmla="*/ 276 h 289"/>
                <a:gd name="T4" fmla="*/ 235 w 349"/>
                <a:gd name="T5" fmla="*/ 275 h 289"/>
                <a:gd name="T6" fmla="*/ 246 w 349"/>
                <a:gd name="T7" fmla="*/ 264 h 289"/>
                <a:gd name="T8" fmla="*/ 262 w 349"/>
                <a:gd name="T9" fmla="*/ 259 h 289"/>
                <a:gd name="T10" fmla="*/ 275 w 349"/>
                <a:gd name="T11" fmla="*/ 267 h 289"/>
                <a:gd name="T12" fmla="*/ 289 w 349"/>
                <a:gd name="T13" fmla="*/ 262 h 289"/>
                <a:gd name="T14" fmla="*/ 303 w 349"/>
                <a:gd name="T15" fmla="*/ 267 h 289"/>
                <a:gd name="T16" fmla="*/ 303 w 349"/>
                <a:gd name="T17" fmla="*/ 243 h 289"/>
                <a:gd name="T18" fmla="*/ 326 w 349"/>
                <a:gd name="T19" fmla="*/ 241 h 289"/>
                <a:gd name="T20" fmla="*/ 335 w 349"/>
                <a:gd name="T21" fmla="*/ 230 h 289"/>
                <a:gd name="T22" fmla="*/ 349 w 349"/>
                <a:gd name="T23" fmla="*/ 221 h 289"/>
                <a:gd name="T24" fmla="*/ 348 w 349"/>
                <a:gd name="T25" fmla="*/ 205 h 289"/>
                <a:gd name="T26" fmla="*/ 339 w 349"/>
                <a:gd name="T27" fmla="*/ 198 h 289"/>
                <a:gd name="T28" fmla="*/ 326 w 349"/>
                <a:gd name="T29" fmla="*/ 189 h 289"/>
                <a:gd name="T30" fmla="*/ 321 w 349"/>
                <a:gd name="T31" fmla="*/ 177 h 289"/>
                <a:gd name="T32" fmla="*/ 308 w 349"/>
                <a:gd name="T33" fmla="*/ 180 h 289"/>
                <a:gd name="T34" fmla="*/ 308 w 349"/>
                <a:gd name="T35" fmla="*/ 129 h 289"/>
                <a:gd name="T36" fmla="*/ 278 w 349"/>
                <a:gd name="T37" fmla="*/ 82 h 289"/>
                <a:gd name="T38" fmla="*/ 260 w 349"/>
                <a:gd name="T39" fmla="*/ 49 h 289"/>
                <a:gd name="T40" fmla="*/ 244 w 349"/>
                <a:gd name="T41" fmla="*/ 43 h 289"/>
                <a:gd name="T42" fmla="*/ 237 w 349"/>
                <a:gd name="T43" fmla="*/ 29 h 289"/>
                <a:gd name="T44" fmla="*/ 225 w 349"/>
                <a:gd name="T45" fmla="*/ 25 h 289"/>
                <a:gd name="T46" fmla="*/ 209 w 349"/>
                <a:gd name="T47" fmla="*/ 20 h 289"/>
                <a:gd name="T48" fmla="*/ 184 w 349"/>
                <a:gd name="T49" fmla="*/ 6 h 289"/>
                <a:gd name="T50" fmla="*/ 81 w 349"/>
                <a:gd name="T51" fmla="*/ 0 h 289"/>
                <a:gd name="T52" fmla="*/ 29 w 349"/>
                <a:gd name="T53" fmla="*/ 0 h 289"/>
                <a:gd name="T54" fmla="*/ 38 w 349"/>
                <a:gd name="T55" fmla="*/ 15 h 289"/>
                <a:gd name="T56" fmla="*/ 50 w 349"/>
                <a:gd name="T57" fmla="*/ 20 h 289"/>
                <a:gd name="T58" fmla="*/ 57 w 349"/>
                <a:gd name="T59" fmla="*/ 32 h 289"/>
                <a:gd name="T60" fmla="*/ 47 w 349"/>
                <a:gd name="T61" fmla="*/ 49 h 289"/>
                <a:gd name="T62" fmla="*/ 36 w 349"/>
                <a:gd name="T63" fmla="*/ 59 h 289"/>
                <a:gd name="T64" fmla="*/ 15 w 349"/>
                <a:gd name="T65" fmla="*/ 73 h 289"/>
                <a:gd name="T66" fmla="*/ 16 w 349"/>
                <a:gd name="T67" fmla="*/ 86 h 289"/>
                <a:gd name="T68" fmla="*/ 8 w 349"/>
                <a:gd name="T69" fmla="*/ 102 h 289"/>
                <a:gd name="T70" fmla="*/ 2 w 349"/>
                <a:gd name="T71" fmla="*/ 118 h 289"/>
                <a:gd name="T72" fmla="*/ 4 w 349"/>
                <a:gd name="T73" fmla="*/ 237 h 289"/>
                <a:gd name="T74" fmla="*/ 2 w 349"/>
                <a:gd name="T75" fmla="*/ 253 h 289"/>
                <a:gd name="T76" fmla="*/ 0 w 349"/>
                <a:gd name="T77" fmla="*/ 289 h 289"/>
                <a:gd name="T78" fmla="*/ 63 w 349"/>
                <a:gd name="T79" fmla="*/ 287 h 289"/>
                <a:gd name="T80" fmla="*/ 104 w 349"/>
                <a:gd name="T81" fmla="*/ 285 h 289"/>
                <a:gd name="T82" fmla="*/ 109 w 349"/>
                <a:gd name="T83" fmla="*/ 273 h 289"/>
                <a:gd name="T84" fmla="*/ 118 w 349"/>
                <a:gd name="T85" fmla="*/ 287 h 289"/>
                <a:gd name="T86" fmla="*/ 137 w 349"/>
                <a:gd name="T87" fmla="*/ 285 h 289"/>
                <a:gd name="T88" fmla="*/ 129 w 349"/>
                <a:gd name="T89" fmla="*/ 273 h 289"/>
                <a:gd name="T90" fmla="*/ 141 w 349"/>
                <a:gd name="T91" fmla="*/ 273 h 289"/>
                <a:gd name="T92" fmla="*/ 170 w 349"/>
                <a:gd name="T93" fmla="*/ 287 h 289"/>
                <a:gd name="T94" fmla="*/ 214 w 349"/>
                <a:gd name="T95" fmla="*/ 285 h 289"/>
                <a:gd name="T96" fmla="*/ 218 w 349"/>
                <a:gd name="T97" fmla="*/ 287 h 289"/>
                <a:gd name="T98" fmla="*/ 218 w 349"/>
                <a:gd name="T99" fmla="*/ 287 h 289"/>
                <a:gd name="T100" fmla="*/ 218 w 349"/>
                <a:gd name="T101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9" h="289">
                  <a:moveTo>
                    <a:pt x="218" y="287"/>
                  </a:moveTo>
                  <a:lnTo>
                    <a:pt x="216" y="276"/>
                  </a:lnTo>
                  <a:lnTo>
                    <a:pt x="235" y="275"/>
                  </a:lnTo>
                  <a:lnTo>
                    <a:pt x="246" y="264"/>
                  </a:lnTo>
                  <a:lnTo>
                    <a:pt x="262" y="259"/>
                  </a:lnTo>
                  <a:lnTo>
                    <a:pt x="275" y="267"/>
                  </a:lnTo>
                  <a:lnTo>
                    <a:pt x="289" y="262"/>
                  </a:lnTo>
                  <a:lnTo>
                    <a:pt x="303" y="267"/>
                  </a:lnTo>
                  <a:lnTo>
                    <a:pt x="303" y="243"/>
                  </a:lnTo>
                  <a:lnTo>
                    <a:pt x="326" y="241"/>
                  </a:lnTo>
                  <a:lnTo>
                    <a:pt x="335" y="230"/>
                  </a:lnTo>
                  <a:lnTo>
                    <a:pt x="349" y="221"/>
                  </a:lnTo>
                  <a:lnTo>
                    <a:pt x="348" y="205"/>
                  </a:lnTo>
                  <a:lnTo>
                    <a:pt x="339" y="198"/>
                  </a:lnTo>
                  <a:lnTo>
                    <a:pt x="326" y="189"/>
                  </a:lnTo>
                  <a:lnTo>
                    <a:pt x="321" y="177"/>
                  </a:lnTo>
                  <a:lnTo>
                    <a:pt x="308" y="180"/>
                  </a:lnTo>
                  <a:lnTo>
                    <a:pt x="308" y="129"/>
                  </a:lnTo>
                  <a:lnTo>
                    <a:pt x="278" y="82"/>
                  </a:lnTo>
                  <a:lnTo>
                    <a:pt x="260" y="49"/>
                  </a:lnTo>
                  <a:lnTo>
                    <a:pt x="244" y="43"/>
                  </a:lnTo>
                  <a:lnTo>
                    <a:pt x="237" y="29"/>
                  </a:lnTo>
                  <a:lnTo>
                    <a:pt x="225" y="25"/>
                  </a:lnTo>
                  <a:lnTo>
                    <a:pt x="209" y="20"/>
                  </a:lnTo>
                  <a:lnTo>
                    <a:pt x="184" y="6"/>
                  </a:lnTo>
                  <a:lnTo>
                    <a:pt x="81" y="0"/>
                  </a:lnTo>
                  <a:lnTo>
                    <a:pt x="29" y="0"/>
                  </a:lnTo>
                  <a:lnTo>
                    <a:pt x="38" y="15"/>
                  </a:lnTo>
                  <a:lnTo>
                    <a:pt x="50" y="20"/>
                  </a:lnTo>
                  <a:lnTo>
                    <a:pt x="57" y="32"/>
                  </a:lnTo>
                  <a:lnTo>
                    <a:pt x="47" y="49"/>
                  </a:lnTo>
                  <a:lnTo>
                    <a:pt x="36" y="59"/>
                  </a:lnTo>
                  <a:lnTo>
                    <a:pt x="15" y="73"/>
                  </a:lnTo>
                  <a:lnTo>
                    <a:pt x="16" y="86"/>
                  </a:lnTo>
                  <a:lnTo>
                    <a:pt x="8" y="102"/>
                  </a:lnTo>
                  <a:lnTo>
                    <a:pt x="2" y="118"/>
                  </a:lnTo>
                  <a:lnTo>
                    <a:pt x="4" y="237"/>
                  </a:lnTo>
                  <a:lnTo>
                    <a:pt x="2" y="253"/>
                  </a:lnTo>
                  <a:lnTo>
                    <a:pt x="0" y="289"/>
                  </a:lnTo>
                  <a:lnTo>
                    <a:pt x="63" y="287"/>
                  </a:lnTo>
                  <a:lnTo>
                    <a:pt x="104" y="285"/>
                  </a:lnTo>
                  <a:lnTo>
                    <a:pt x="109" y="273"/>
                  </a:lnTo>
                  <a:lnTo>
                    <a:pt x="118" y="287"/>
                  </a:lnTo>
                  <a:lnTo>
                    <a:pt x="137" y="285"/>
                  </a:lnTo>
                  <a:lnTo>
                    <a:pt x="129" y="273"/>
                  </a:lnTo>
                  <a:lnTo>
                    <a:pt x="141" y="273"/>
                  </a:lnTo>
                  <a:lnTo>
                    <a:pt x="170" y="287"/>
                  </a:lnTo>
                  <a:lnTo>
                    <a:pt x="214" y="285"/>
                  </a:lnTo>
                  <a:lnTo>
                    <a:pt x="218" y="287"/>
                  </a:lnTo>
                  <a:lnTo>
                    <a:pt x="218" y="287"/>
                  </a:lnTo>
                  <a:lnTo>
                    <a:pt x="218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57">
              <a:extLst>
                <a:ext uri="{FF2B5EF4-FFF2-40B4-BE49-F238E27FC236}">
                  <a16:creationId xmlns:a16="http://schemas.microsoft.com/office/drawing/2014/main" id="{4175BC3D-6333-9470-98D4-1DC4BB7968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31873" y="3927911"/>
              <a:ext cx="573709" cy="833460"/>
            </a:xfrm>
            <a:custGeom>
              <a:avLst/>
              <a:gdLst>
                <a:gd name="T0" fmla="*/ 51 w 254"/>
                <a:gd name="T1" fmla="*/ 356 h 369"/>
                <a:gd name="T2" fmla="*/ 83 w 254"/>
                <a:gd name="T3" fmla="*/ 331 h 369"/>
                <a:gd name="T4" fmla="*/ 137 w 254"/>
                <a:gd name="T5" fmla="*/ 319 h 369"/>
                <a:gd name="T6" fmla="*/ 171 w 254"/>
                <a:gd name="T7" fmla="*/ 303 h 369"/>
                <a:gd name="T8" fmla="*/ 201 w 254"/>
                <a:gd name="T9" fmla="*/ 223 h 369"/>
                <a:gd name="T10" fmla="*/ 215 w 254"/>
                <a:gd name="T11" fmla="*/ 183 h 369"/>
                <a:gd name="T12" fmla="*/ 254 w 254"/>
                <a:gd name="T13" fmla="*/ 128 h 369"/>
                <a:gd name="T14" fmla="*/ 245 w 254"/>
                <a:gd name="T15" fmla="*/ 102 h 369"/>
                <a:gd name="T16" fmla="*/ 220 w 254"/>
                <a:gd name="T17" fmla="*/ 89 h 369"/>
                <a:gd name="T18" fmla="*/ 188 w 254"/>
                <a:gd name="T19" fmla="*/ 86 h 369"/>
                <a:gd name="T20" fmla="*/ 169 w 254"/>
                <a:gd name="T21" fmla="*/ 86 h 369"/>
                <a:gd name="T22" fmla="*/ 139 w 254"/>
                <a:gd name="T23" fmla="*/ 93 h 369"/>
                <a:gd name="T24" fmla="*/ 114 w 254"/>
                <a:gd name="T25" fmla="*/ 82 h 369"/>
                <a:gd name="T26" fmla="*/ 90 w 254"/>
                <a:gd name="T27" fmla="*/ 66 h 369"/>
                <a:gd name="T28" fmla="*/ 83 w 254"/>
                <a:gd name="T29" fmla="*/ 41 h 369"/>
                <a:gd name="T30" fmla="*/ 67 w 254"/>
                <a:gd name="T31" fmla="*/ 16 h 369"/>
                <a:gd name="T32" fmla="*/ 50 w 254"/>
                <a:gd name="T33" fmla="*/ 0 h 369"/>
                <a:gd name="T34" fmla="*/ 21 w 254"/>
                <a:gd name="T35" fmla="*/ 4 h 369"/>
                <a:gd name="T36" fmla="*/ 3 w 254"/>
                <a:gd name="T37" fmla="*/ 20 h 369"/>
                <a:gd name="T38" fmla="*/ 12 w 254"/>
                <a:gd name="T39" fmla="*/ 45 h 369"/>
                <a:gd name="T40" fmla="*/ 33 w 254"/>
                <a:gd name="T41" fmla="*/ 61 h 369"/>
                <a:gd name="T42" fmla="*/ 39 w 254"/>
                <a:gd name="T43" fmla="*/ 87 h 369"/>
                <a:gd name="T44" fmla="*/ 26 w 254"/>
                <a:gd name="T45" fmla="*/ 111 h 369"/>
                <a:gd name="T46" fmla="*/ 23 w 254"/>
                <a:gd name="T47" fmla="*/ 139 h 369"/>
                <a:gd name="T48" fmla="*/ 10 w 254"/>
                <a:gd name="T49" fmla="*/ 164 h 369"/>
                <a:gd name="T50" fmla="*/ 26 w 254"/>
                <a:gd name="T51" fmla="*/ 192 h 369"/>
                <a:gd name="T52" fmla="*/ 25 w 254"/>
                <a:gd name="T53" fmla="*/ 214 h 369"/>
                <a:gd name="T54" fmla="*/ 33 w 254"/>
                <a:gd name="T55" fmla="*/ 240 h 369"/>
                <a:gd name="T56" fmla="*/ 44 w 254"/>
                <a:gd name="T57" fmla="*/ 265 h 369"/>
                <a:gd name="T58" fmla="*/ 21 w 254"/>
                <a:gd name="T59" fmla="*/ 285 h 369"/>
                <a:gd name="T60" fmla="*/ 33 w 254"/>
                <a:gd name="T61" fmla="*/ 347 h 369"/>
                <a:gd name="T62" fmla="*/ 46 w 254"/>
                <a:gd name="T6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4" h="369">
                  <a:moveTo>
                    <a:pt x="46" y="369"/>
                  </a:moveTo>
                  <a:lnTo>
                    <a:pt x="51" y="356"/>
                  </a:lnTo>
                  <a:lnTo>
                    <a:pt x="69" y="349"/>
                  </a:lnTo>
                  <a:lnTo>
                    <a:pt x="83" y="331"/>
                  </a:lnTo>
                  <a:lnTo>
                    <a:pt x="94" y="321"/>
                  </a:lnTo>
                  <a:lnTo>
                    <a:pt x="137" y="319"/>
                  </a:lnTo>
                  <a:lnTo>
                    <a:pt x="156" y="321"/>
                  </a:lnTo>
                  <a:lnTo>
                    <a:pt x="171" y="303"/>
                  </a:lnTo>
                  <a:lnTo>
                    <a:pt x="187" y="264"/>
                  </a:lnTo>
                  <a:lnTo>
                    <a:pt x="201" y="223"/>
                  </a:lnTo>
                  <a:lnTo>
                    <a:pt x="206" y="207"/>
                  </a:lnTo>
                  <a:lnTo>
                    <a:pt x="215" y="183"/>
                  </a:lnTo>
                  <a:lnTo>
                    <a:pt x="233" y="139"/>
                  </a:lnTo>
                  <a:lnTo>
                    <a:pt x="254" y="128"/>
                  </a:lnTo>
                  <a:lnTo>
                    <a:pt x="242" y="121"/>
                  </a:lnTo>
                  <a:lnTo>
                    <a:pt x="245" y="102"/>
                  </a:lnTo>
                  <a:lnTo>
                    <a:pt x="233" y="94"/>
                  </a:lnTo>
                  <a:lnTo>
                    <a:pt x="220" y="89"/>
                  </a:lnTo>
                  <a:lnTo>
                    <a:pt x="204" y="91"/>
                  </a:lnTo>
                  <a:lnTo>
                    <a:pt x="188" y="86"/>
                  </a:lnTo>
                  <a:lnTo>
                    <a:pt x="176" y="77"/>
                  </a:lnTo>
                  <a:lnTo>
                    <a:pt x="169" y="86"/>
                  </a:lnTo>
                  <a:lnTo>
                    <a:pt x="155" y="91"/>
                  </a:lnTo>
                  <a:lnTo>
                    <a:pt x="139" y="93"/>
                  </a:lnTo>
                  <a:lnTo>
                    <a:pt x="128" y="84"/>
                  </a:lnTo>
                  <a:lnTo>
                    <a:pt x="114" y="82"/>
                  </a:lnTo>
                  <a:lnTo>
                    <a:pt x="103" y="75"/>
                  </a:lnTo>
                  <a:lnTo>
                    <a:pt x="90" y="66"/>
                  </a:lnTo>
                  <a:lnTo>
                    <a:pt x="89" y="54"/>
                  </a:lnTo>
                  <a:lnTo>
                    <a:pt x="83" y="41"/>
                  </a:lnTo>
                  <a:lnTo>
                    <a:pt x="76" y="29"/>
                  </a:lnTo>
                  <a:lnTo>
                    <a:pt x="67" y="16"/>
                  </a:lnTo>
                  <a:lnTo>
                    <a:pt x="62" y="5"/>
                  </a:lnTo>
                  <a:lnTo>
                    <a:pt x="50" y="0"/>
                  </a:lnTo>
                  <a:lnTo>
                    <a:pt x="37" y="5"/>
                  </a:lnTo>
                  <a:lnTo>
                    <a:pt x="21" y="4"/>
                  </a:lnTo>
                  <a:lnTo>
                    <a:pt x="14" y="13"/>
                  </a:lnTo>
                  <a:lnTo>
                    <a:pt x="3" y="20"/>
                  </a:lnTo>
                  <a:lnTo>
                    <a:pt x="0" y="36"/>
                  </a:lnTo>
                  <a:lnTo>
                    <a:pt x="12" y="45"/>
                  </a:lnTo>
                  <a:lnTo>
                    <a:pt x="25" y="52"/>
                  </a:lnTo>
                  <a:lnTo>
                    <a:pt x="33" y="61"/>
                  </a:lnTo>
                  <a:lnTo>
                    <a:pt x="35" y="73"/>
                  </a:lnTo>
                  <a:lnTo>
                    <a:pt x="39" y="87"/>
                  </a:lnTo>
                  <a:lnTo>
                    <a:pt x="32" y="98"/>
                  </a:lnTo>
                  <a:lnTo>
                    <a:pt x="26" y="111"/>
                  </a:lnTo>
                  <a:lnTo>
                    <a:pt x="28" y="127"/>
                  </a:lnTo>
                  <a:lnTo>
                    <a:pt x="23" y="139"/>
                  </a:lnTo>
                  <a:lnTo>
                    <a:pt x="16" y="151"/>
                  </a:lnTo>
                  <a:lnTo>
                    <a:pt x="10" y="164"/>
                  </a:lnTo>
                  <a:lnTo>
                    <a:pt x="23" y="175"/>
                  </a:lnTo>
                  <a:lnTo>
                    <a:pt x="26" y="192"/>
                  </a:lnTo>
                  <a:lnTo>
                    <a:pt x="21" y="205"/>
                  </a:lnTo>
                  <a:lnTo>
                    <a:pt x="25" y="214"/>
                  </a:lnTo>
                  <a:lnTo>
                    <a:pt x="28" y="232"/>
                  </a:lnTo>
                  <a:lnTo>
                    <a:pt x="33" y="240"/>
                  </a:lnTo>
                  <a:lnTo>
                    <a:pt x="42" y="251"/>
                  </a:lnTo>
                  <a:lnTo>
                    <a:pt x="44" y="265"/>
                  </a:lnTo>
                  <a:lnTo>
                    <a:pt x="28" y="276"/>
                  </a:lnTo>
                  <a:lnTo>
                    <a:pt x="21" y="285"/>
                  </a:lnTo>
                  <a:lnTo>
                    <a:pt x="10" y="294"/>
                  </a:lnTo>
                  <a:lnTo>
                    <a:pt x="33" y="347"/>
                  </a:lnTo>
                  <a:lnTo>
                    <a:pt x="46" y="369"/>
                  </a:lnTo>
                  <a:lnTo>
                    <a:pt x="46" y="369"/>
                  </a:lnTo>
                  <a:lnTo>
                    <a:pt x="46" y="3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58">
              <a:extLst>
                <a:ext uri="{FF2B5EF4-FFF2-40B4-BE49-F238E27FC236}">
                  <a16:creationId xmlns:a16="http://schemas.microsoft.com/office/drawing/2014/main" id="{2925F8C5-C106-9EBE-C869-884121FB11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50980" y="4113124"/>
              <a:ext cx="609848" cy="679869"/>
            </a:xfrm>
            <a:custGeom>
              <a:avLst/>
              <a:gdLst>
                <a:gd name="T0" fmla="*/ 160 w 270"/>
                <a:gd name="T1" fmla="*/ 301 h 301"/>
                <a:gd name="T2" fmla="*/ 165 w 270"/>
                <a:gd name="T3" fmla="*/ 288 h 301"/>
                <a:gd name="T4" fmla="*/ 178 w 270"/>
                <a:gd name="T5" fmla="*/ 283 h 301"/>
                <a:gd name="T6" fmla="*/ 192 w 270"/>
                <a:gd name="T7" fmla="*/ 272 h 301"/>
                <a:gd name="T8" fmla="*/ 206 w 270"/>
                <a:gd name="T9" fmla="*/ 262 h 301"/>
                <a:gd name="T10" fmla="*/ 229 w 270"/>
                <a:gd name="T11" fmla="*/ 260 h 301"/>
                <a:gd name="T12" fmla="*/ 238 w 270"/>
                <a:gd name="T13" fmla="*/ 246 h 301"/>
                <a:gd name="T14" fmla="*/ 260 w 270"/>
                <a:gd name="T15" fmla="*/ 228 h 301"/>
                <a:gd name="T16" fmla="*/ 262 w 270"/>
                <a:gd name="T17" fmla="*/ 210 h 301"/>
                <a:gd name="T18" fmla="*/ 270 w 270"/>
                <a:gd name="T19" fmla="*/ 190 h 301"/>
                <a:gd name="T20" fmla="*/ 258 w 270"/>
                <a:gd name="T21" fmla="*/ 183 h 301"/>
                <a:gd name="T22" fmla="*/ 247 w 270"/>
                <a:gd name="T23" fmla="*/ 174 h 301"/>
                <a:gd name="T24" fmla="*/ 247 w 270"/>
                <a:gd name="T25" fmla="*/ 146 h 301"/>
                <a:gd name="T26" fmla="*/ 245 w 270"/>
                <a:gd name="T27" fmla="*/ 130 h 301"/>
                <a:gd name="T28" fmla="*/ 247 w 270"/>
                <a:gd name="T29" fmla="*/ 118 h 301"/>
                <a:gd name="T30" fmla="*/ 240 w 270"/>
                <a:gd name="T31" fmla="*/ 103 h 301"/>
                <a:gd name="T32" fmla="*/ 240 w 270"/>
                <a:gd name="T33" fmla="*/ 91 h 301"/>
                <a:gd name="T34" fmla="*/ 242 w 270"/>
                <a:gd name="T35" fmla="*/ 77 h 301"/>
                <a:gd name="T36" fmla="*/ 238 w 270"/>
                <a:gd name="T37" fmla="*/ 61 h 301"/>
                <a:gd name="T38" fmla="*/ 245 w 270"/>
                <a:gd name="T39" fmla="*/ 48 h 301"/>
                <a:gd name="T40" fmla="*/ 247 w 270"/>
                <a:gd name="T41" fmla="*/ 36 h 301"/>
                <a:gd name="T42" fmla="*/ 249 w 270"/>
                <a:gd name="T43" fmla="*/ 20 h 301"/>
                <a:gd name="T44" fmla="*/ 244 w 270"/>
                <a:gd name="T45" fmla="*/ 9 h 301"/>
                <a:gd name="T46" fmla="*/ 228 w 270"/>
                <a:gd name="T47" fmla="*/ 11 h 301"/>
                <a:gd name="T48" fmla="*/ 215 w 270"/>
                <a:gd name="T49" fmla="*/ 5 h 301"/>
                <a:gd name="T50" fmla="*/ 203 w 270"/>
                <a:gd name="T51" fmla="*/ 2 h 301"/>
                <a:gd name="T52" fmla="*/ 187 w 270"/>
                <a:gd name="T53" fmla="*/ 0 h 301"/>
                <a:gd name="T54" fmla="*/ 174 w 270"/>
                <a:gd name="T55" fmla="*/ 7 h 301"/>
                <a:gd name="T56" fmla="*/ 165 w 270"/>
                <a:gd name="T57" fmla="*/ 20 h 301"/>
                <a:gd name="T58" fmla="*/ 155 w 270"/>
                <a:gd name="T59" fmla="*/ 29 h 301"/>
                <a:gd name="T60" fmla="*/ 149 w 270"/>
                <a:gd name="T61" fmla="*/ 43 h 301"/>
                <a:gd name="T62" fmla="*/ 148 w 270"/>
                <a:gd name="T63" fmla="*/ 55 h 301"/>
                <a:gd name="T64" fmla="*/ 132 w 270"/>
                <a:gd name="T65" fmla="*/ 61 h 301"/>
                <a:gd name="T66" fmla="*/ 123 w 270"/>
                <a:gd name="T67" fmla="*/ 73 h 301"/>
                <a:gd name="T68" fmla="*/ 116 w 270"/>
                <a:gd name="T69" fmla="*/ 84 h 301"/>
                <a:gd name="T70" fmla="*/ 101 w 270"/>
                <a:gd name="T71" fmla="*/ 89 h 301"/>
                <a:gd name="T72" fmla="*/ 91 w 270"/>
                <a:gd name="T73" fmla="*/ 82 h 301"/>
                <a:gd name="T74" fmla="*/ 80 w 270"/>
                <a:gd name="T75" fmla="*/ 80 h 301"/>
                <a:gd name="T76" fmla="*/ 64 w 270"/>
                <a:gd name="T77" fmla="*/ 78 h 301"/>
                <a:gd name="T78" fmla="*/ 50 w 270"/>
                <a:gd name="T79" fmla="*/ 69 h 301"/>
                <a:gd name="T80" fmla="*/ 43 w 270"/>
                <a:gd name="T81" fmla="*/ 78 h 301"/>
                <a:gd name="T82" fmla="*/ 28 w 270"/>
                <a:gd name="T83" fmla="*/ 84 h 301"/>
                <a:gd name="T84" fmla="*/ 16 w 270"/>
                <a:gd name="T85" fmla="*/ 105 h 301"/>
                <a:gd name="T86" fmla="*/ 0 w 270"/>
                <a:gd name="T87" fmla="*/ 128 h 301"/>
                <a:gd name="T88" fmla="*/ 0 w 270"/>
                <a:gd name="T89" fmla="*/ 187 h 301"/>
                <a:gd name="T90" fmla="*/ 16 w 270"/>
                <a:gd name="T91" fmla="*/ 205 h 301"/>
                <a:gd name="T92" fmla="*/ 28 w 270"/>
                <a:gd name="T93" fmla="*/ 215 h 301"/>
                <a:gd name="T94" fmla="*/ 60 w 270"/>
                <a:gd name="T95" fmla="*/ 249 h 301"/>
                <a:gd name="T96" fmla="*/ 67 w 270"/>
                <a:gd name="T97" fmla="*/ 256 h 301"/>
                <a:gd name="T98" fmla="*/ 91 w 270"/>
                <a:gd name="T99" fmla="*/ 265 h 301"/>
                <a:gd name="T100" fmla="*/ 101 w 270"/>
                <a:gd name="T101" fmla="*/ 274 h 301"/>
                <a:gd name="T102" fmla="*/ 126 w 270"/>
                <a:gd name="T103" fmla="*/ 283 h 301"/>
                <a:gd name="T104" fmla="*/ 142 w 270"/>
                <a:gd name="T105" fmla="*/ 292 h 301"/>
                <a:gd name="T106" fmla="*/ 156 w 270"/>
                <a:gd name="T107" fmla="*/ 297 h 301"/>
                <a:gd name="T108" fmla="*/ 160 w 270"/>
                <a:gd name="T109" fmla="*/ 301 h 301"/>
                <a:gd name="T110" fmla="*/ 160 w 270"/>
                <a:gd name="T111" fmla="*/ 301 h 301"/>
                <a:gd name="T112" fmla="*/ 160 w 270"/>
                <a:gd name="T113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0" h="301">
                  <a:moveTo>
                    <a:pt x="160" y="301"/>
                  </a:moveTo>
                  <a:lnTo>
                    <a:pt x="165" y="288"/>
                  </a:lnTo>
                  <a:lnTo>
                    <a:pt x="178" y="283"/>
                  </a:lnTo>
                  <a:lnTo>
                    <a:pt x="192" y="272"/>
                  </a:lnTo>
                  <a:lnTo>
                    <a:pt x="206" y="262"/>
                  </a:lnTo>
                  <a:lnTo>
                    <a:pt x="229" y="260"/>
                  </a:lnTo>
                  <a:lnTo>
                    <a:pt x="238" y="246"/>
                  </a:lnTo>
                  <a:lnTo>
                    <a:pt x="260" y="228"/>
                  </a:lnTo>
                  <a:lnTo>
                    <a:pt x="262" y="210"/>
                  </a:lnTo>
                  <a:lnTo>
                    <a:pt x="270" y="190"/>
                  </a:lnTo>
                  <a:lnTo>
                    <a:pt x="258" y="183"/>
                  </a:lnTo>
                  <a:lnTo>
                    <a:pt x="247" y="174"/>
                  </a:lnTo>
                  <a:lnTo>
                    <a:pt x="247" y="146"/>
                  </a:lnTo>
                  <a:lnTo>
                    <a:pt x="245" y="130"/>
                  </a:lnTo>
                  <a:lnTo>
                    <a:pt x="247" y="118"/>
                  </a:lnTo>
                  <a:lnTo>
                    <a:pt x="240" y="103"/>
                  </a:lnTo>
                  <a:lnTo>
                    <a:pt x="240" y="91"/>
                  </a:lnTo>
                  <a:lnTo>
                    <a:pt x="242" y="77"/>
                  </a:lnTo>
                  <a:lnTo>
                    <a:pt x="238" y="61"/>
                  </a:lnTo>
                  <a:lnTo>
                    <a:pt x="245" y="48"/>
                  </a:lnTo>
                  <a:lnTo>
                    <a:pt x="247" y="36"/>
                  </a:lnTo>
                  <a:lnTo>
                    <a:pt x="249" y="20"/>
                  </a:lnTo>
                  <a:lnTo>
                    <a:pt x="244" y="9"/>
                  </a:lnTo>
                  <a:lnTo>
                    <a:pt x="228" y="11"/>
                  </a:lnTo>
                  <a:lnTo>
                    <a:pt x="215" y="5"/>
                  </a:lnTo>
                  <a:lnTo>
                    <a:pt x="203" y="2"/>
                  </a:lnTo>
                  <a:lnTo>
                    <a:pt x="187" y="0"/>
                  </a:lnTo>
                  <a:lnTo>
                    <a:pt x="174" y="7"/>
                  </a:lnTo>
                  <a:lnTo>
                    <a:pt x="165" y="20"/>
                  </a:lnTo>
                  <a:lnTo>
                    <a:pt x="155" y="29"/>
                  </a:lnTo>
                  <a:lnTo>
                    <a:pt x="149" y="43"/>
                  </a:lnTo>
                  <a:lnTo>
                    <a:pt x="148" y="55"/>
                  </a:lnTo>
                  <a:lnTo>
                    <a:pt x="132" y="61"/>
                  </a:lnTo>
                  <a:lnTo>
                    <a:pt x="123" y="73"/>
                  </a:lnTo>
                  <a:lnTo>
                    <a:pt x="116" y="84"/>
                  </a:lnTo>
                  <a:lnTo>
                    <a:pt x="101" y="89"/>
                  </a:lnTo>
                  <a:lnTo>
                    <a:pt x="91" y="82"/>
                  </a:lnTo>
                  <a:lnTo>
                    <a:pt x="80" y="80"/>
                  </a:lnTo>
                  <a:lnTo>
                    <a:pt x="64" y="78"/>
                  </a:lnTo>
                  <a:lnTo>
                    <a:pt x="50" y="69"/>
                  </a:lnTo>
                  <a:lnTo>
                    <a:pt x="43" y="78"/>
                  </a:lnTo>
                  <a:lnTo>
                    <a:pt x="28" y="84"/>
                  </a:lnTo>
                  <a:lnTo>
                    <a:pt x="16" y="105"/>
                  </a:lnTo>
                  <a:lnTo>
                    <a:pt x="0" y="128"/>
                  </a:lnTo>
                  <a:lnTo>
                    <a:pt x="0" y="187"/>
                  </a:lnTo>
                  <a:lnTo>
                    <a:pt x="16" y="205"/>
                  </a:lnTo>
                  <a:lnTo>
                    <a:pt x="28" y="215"/>
                  </a:lnTo>
                  <a:lnTo>
                    <a:pt x="60" y="249"/>
                  </a:lnTo>
                  <a:lnTo>
                    <a:pt x="67" y="256"/>
                  </a:lnTo>
                  <a:lnTo>
                    <a:pt x="91" y="265"/>
                  </a:lnTo>
                  <a:lnTo>
                    <a:pt x="101" y="274"/>
                  </a:lnTo>
                  <a:lnTo>
                    <a:pt x="126" y="283"/>
                  </a:lnTo>
                  <a:lnTo>
                    <a:pt x="142" y="292"/>
                  </a:lnTo>
                  <a:lnTo>
                    <a:pt x="156" y="297"/>
                  </a:lnTo>
                  <a:lnTo>
                    <a:pt x="160" y="301"/>
                  </a:lnTo>
                  <a:lnTo>
                    <a:pt x="160" y="301"/>
                  </a:lnTo>
                  <a:lnTo>
                    <a:pt x="160" y="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59">
              <a:extLst>
                <a:ext uri="{FF2B5EF4-FFF2-40B4-BE49-F238E27FC236}">
                  <a16:creationId xmlns:a16="http://schemas.microsoft.com/office/drawing/2014/main" id="{E3C5AA9E-FE4F-FEAC-383C-6C6C4C82F7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2202" y="3550708"/>
              <a:ext cx="950912" cy="607590"/>
            </a:xfrm>
            <a:custGeom>
              <a:avLst/>
              <a:gdLst>
                <a:gd name="T0" fmla="*/ 236 w 421"/>
                <a:gd name="T1" fmla="*/ 253 h 269"/>
                <a:gd name="T2" fmla="*/ 256 w 421"/>
                <a:gd name="T3" fmla="*/ 229 h 269"/>
                <a:gd name="T4" fmla="*/ 254 w 421"/>
                <a:gd name="T5" fmla="*/ 199 h 269"/>
                <a:gd name="T6" fmla="*/ 272 w 421"/>
                <a:gd name="T7" fmla="*/ 180 h 269"/>
                <a:gd name="T8" fmla="*/ 291 w 421"/>
                <a:gd name="T9" fmla="*/ 176 h 269"/>
                <a:gd name="T10" fmla="*/ 295 w 421"/>
                <a:gd name="T11" fmla="*/ 144 h 269"/>
                <a:gd name="T12" fmla="*/ 309 w 421"/>
                <a:gd name="T13" fmla="*/ 132 h 269"/>
                <a:gd name="T14" fmla="*/ 331 w 421"/>
                <a:gd name="T15" fmla="*/ 116 h 269"/>
                <a:gd name="T16" fmla="*/ 350 w 421"/>
                <a:gd name="T17" fmla="*/ 96 h 269"/>
                <a:gd name="T18" fmla="*/ 372 w 421"/>
                <a:gd name="T19" fmla="*/ 75 h 269"/>
                <a:gd name="T20" fmla="*/ 391 w 421"/>
                <a:gd name="T21" fmla="*/ 71 h 269"/>
                <a:gd name="T22" fmla="*/ 398 w 421"/>
                <a:gd name="T23" fmla="*/ 43 h 269"/>
                <a:gd name="T24" fmla="*/ 411 w 421"/>
                <a:gd name="T25" fmla="*/ 19 h 269"/>
                <a:gd name="T26" fmla="*/ 388 w 421"/>
                <a:gd name="T27" fmla="*/ 0 h 269"/>
                <a:gd name="T28" fmla="*/ 254 w 421"/>
                <a:gd name="T29" fmla="*/ 5 h 269"/>
                <a:gd name="T30" fmla="*/ 163 w 421"/>
                <a:gd name="T31" fmla="*/ 7 h 269"/>
                <a:gd name="T32" fmla="*/ 83 w 421"/>
                <a:gd name="T33" fmla="*/ 11 h 269"/>
                <a:gd name="T34" fmla="*/ 71 w 421"/>
                <a:gd name="T35" fmla="*/ 57 h 269"/>
                <a:gd name="T36" fmla="*/ 44 w 421"/>
                <a:gd name="T37" fmla="*/ 60 h 269"/>
                <a:gd name="T38" fmla="*/ 35 w 421"/>
                <a:gd name="T39" fmla="*/ 85 h 269"/>
                <a:gd name="T40" fmla="*/ 19 w 421"/>
                <a:gd name="T41" fmla="*/ 103 h 269"/>
                <a:gd name="T42" fmla="*/ 3 w 421"/>
                <a:gd name="T43" fmla="*/ 130 h 269"/>
                <a:gd name="T44" fmla="*/ 0 w 421"/>
                <a:gd name="T45" fmla="*/ 162 h 269"/>
                <a:gd name="T46" fmla="*/ 28 w 421"/>
                <a:gd name="T47" fmla="*/ 172 h 269"/>
                <a:gd name="T48" fmla="*/ 53 w 421"/>
                <a:gd name="T49" fmla="*/ 172 h 269"/>
                <a:gd name="T50" fmla="*/ 67 w 421"/>
                <a:gd name="T51" fmla="*/ 196 h 269"/>
                <a:gd name="T52" fmla="*/ 76 w 421"/>
                <a:gd name="T53" fmla="*/ 217 h 269"/>
                <a:gd name="T54" fmla="*/ 90 w 421"/>
                <a:gd name="T55" fmla="*/ 238 h 269"/>
                <a:gd name="T56" fmla="*/ 112 w 421"/>
                <a:gd name="T57" fmla="*/ 254 h 269"/>
                <a:gd name="T58" fmla="*/ 138 w 421"/>
                <a:gd name="T59" fmla="*/ 263 h 269"/>
                <a:gd name="T60" fmla="*/ 163 w 421"/>
                <a:gd name="T61" fmla="*/ 251 h 269"/>
                <a:gd name="T62" fmla="*/ 185 w 421"/>
                <a:gd name="T63" fmla="*/ 253 h 269"/>
                <a:gd name="T64" fmla="*/ 217 w 421"/>
                <a:gd name="T65" fmla="*/ 254 h 269"/>
                <a:gd name="T66" fmla="*/ 235 w 421"/>
                <a:gd name="T67" fmla="*/ 269 h 269"/>
                <a:gd name="T68" fmla="*/ 235 w 421"/>
                <a:gd name="T69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1" h="269">
                  <a:moveTo>
                    <a:pt x="235" y="269"/>
                  </a:moveTo>
                  <a:lnTo>
                    <a:pt x="236" y="253"/>
                  </a:lnTo>
                  <a:lnTo>
                    <a:pt x="249" y="242"/>
                  </a:lnTo>
                  <a:lnTo>
                    <a:pt x="256" y="229"/>
                  </a:lnTo>
                  <a:lnTo>
                    <a:pt x="258" y="217"/>
                  </a:lnTo>
                  <a:lnTo>
                    <a:pt x="254" y="199"/>
                  </a:lnTo>
                  <a:lnTo>
                    <a:pt x="261" y="189"/>
                  </a:lnTo>
                  <a:lnTo>
                    <a:pt x="272" y="180"/>
                  </a:lnTo>
                  <a:lnTo>
                    <a:pt x="277" y="167"/>
                  </a:lnTo>
                  <a:lnTo>
                    <a:pt x="291" y="176"/>
                  </a:lnTo>
                  <a:lnTo>
                    <a:pt x="297" y="160"/>
                  </a:lnTo>
                  <a:lnTo>
                    <a:pt x="295" y="144"/>
                  </a:lnTo>
                  <a:lnTo>
                    <a:pt x="309" y="146"/>
                  </a:lnTo>
                  <a:lnTo>
                    <a:pt x="309" y="132"/>
                  </a:lnTo>
                  <a:lnTo>
                    <a:pt x="320" y="124"/>
                  </a:lnTo>
                  <a:lnTo>
                    <a:pt x="331" y="116"/>
                  </a:lnTo>
                  <a:lnTo>
                    <a:pt x="345" y="108"/>
                  </a:lnTo>
                  <a:lnTo>
                    <a:pt x="350" y="96"/>
                  </a:lnTo>
                  <a:lnTo>
                    <a:pt x="361" y="87"/>
                  </a:lnTo>
                  <a:lnTo>
                    <a:pt x="372" y="75"/>
                  </a:lnTo>
                  <a:lnTo>
                    <a:pt x="380" y="64"/>
                  </a:lnTo>
                  <a:lnTo>
                    <a:pt x="391" y="71"/>
                  </a:lnTo>
                  <a:lnTo>
                    <a:pt x="400" y="59"/>
                  </a:lnTo>
                  <a:lnTo>
                    <a:pt x="398" y="43"/>
                  </a:lnTo>
                  <a:lnTo>
                    <a:pt x="407" y="30"/>
                  </a:lnTo>
                  <a:lnTo>
                    <a:pt x="411" y="19"/>
                  </a:lnTo>
                  <a:lnTo>
                    <a:pt x="421" y="11"/>
                  </a:lnTo>
                  <a:lnTo>
                    <a:pt x="388" y="0"/>
                  </a:lnTo>
                  <a:lnTo>
                    <a:pt x="320" y="3"/>
                  </a:lnTo>
                  <a:lnTo>
                    <a:pt x="254" y="5"/>
                  </a:lnTo>
                  <a:lnTo>
                    <a:pt x="190" y="7"/>
                  </a:lnTo>
                  <a:lnTo>
                    <a:pt x="163" y="7"/>
                  </a:lnTo>
                  <a:lnTo>
                    <a:pt x="135" y="11"/>
                  </a:lnTo>
                  <a:lnTo>
                    <a:pt x="83" y="11"/>
                  </a:lnTo>
                  <a:lnTo>
                    <a:pt x="87" y="53"/>
                  </a:lnTo>
                  <a:lnTo>
                    <a:pt x="71" y="57"/>
                  </a:lnTo>
                  <a:lnTo>
                    <a:pt x="58" y="59"/>
                  </a:lnTo>
                  <a:lnTo>
                    <a:pt x="44" y="60"/>
                  </a:lnTo>
                  <a:lnTo>
                    <a:pt x="46" y="76"/>
                  </a:lnTo>
                  <a:lnTo>
                    <a:pt x="35" y="85"/>
                  </a:lnTo>
                  <a:lnTo>
                    <a:pt x="21" y="94"/>
                  </a:lnTo>
                  <a:lnTo>
                    <a:pt x="19" y="103"/>
                  </a:lnTo>
                  <a:lnTo>
                    <a:pt x="5" y="114"/>
                  </a:lnTo>
                  <a:lnTo>
                    <a:pt x="3" y="130"/>
                  </a:lnTo>
                  <a:lnTo>
                    <a:pt x="1" y="142"/>
                  </a:lnTo>
                  <a:lnTo>
                    <a:pt x="0" y="162"/>
                  </a:lnTo>
                  <a:lnTo>
                    <a:pt x="12" y="171"/>
                  </a:lnTo>
                  <a:lnTo>
                    <a:pt x="28" y="172"/>
                  </a:lnTo>
                  <a:lnTo>
                    <a:pt x="41" y="167"/>
                  </a:lnTo>
                  <a:lnTo>
                    <a:pt x="53" y="172"/>
                  </a:lnTo>
                  <a:lnTo>
                    <a:pt x="58" y="183"/>
                  </a:lnTo>
                  <a:lnTo>
                    <a:pt x="67" y="196"/>
                  </a:lnTo>
                  <a:lnTo>
                    <a:pt x="78" y="205"/>
                  </a:lnTo>
                  <a:lnTo>
                    <a:pt x="76" y="217"/>
                  </a:lnTo>
                  <a:lnTo>
                    <a:pt x="78" y="229"/>
                  </a:lnTo>
                  <a:lnTo>
                    <a:pt x="90" y="238"/>
                  </a:lnTo>
                  <a:lnTo>
                    <a:pt x="99" y="249"/>
                  </a:lnTo>
                  <a:lnTo>
                    <a:pt x="112" y="254"/>
                  </a:lnTo>
                  <a:lnTo>
                    <a:pt x="124" y="254"/>
                  </a:lnTo>
                  <a:lnTo>
                    <a:pt x="138" y="263"/>
                  </a:lnTo>
                  <a:lnTo>
                    <a:pt x="147" y="251"/>
                  </a:lnTo>
                  <a:lnTo>
                    <a:pt x="163" y="251"/>
                  </a:lnTo>
                  <a:lnTo>
                    <a:pt x="174" y="238"/>
                  </a:lnTo>
                  <a:lnTo>
                    <a:pt x="185" y="253"/>
                  </a:lnTo>
                  <a:lnTo>
                    <a:pt x="201" y="254"/>
                  </a:lnTo>
                  <a:lnTo>
                    <a:pt x="217" y="254"/>
                  </a:lnTo>
                  <a:lnTo>
                    <a:pt x="229" y="269"/>
                  </a:lnTo>
                  <a:lnTo>
                    <a:pt x="235" y="269"/>
                  </a:lnTo>
                  <a:lnTo>
                    <a:pt x="235" y="269"/>
                  </a:lnTo>
                  <a:lnTo>
                    <a:pt x="235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60">
              <a:extLst>
                <a:ext uri="{FF2B5EF4-FFF2-40B4-BE49-F238E27FC236}">
                  <a16:creationId xmlns:a16="http://schemas.microsoft.com/office/drawing/2014/main" id="{024C8DC5-A456-202A-6BB8-0B21A3C48E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68840" y="3575554"/>
              <a:ext cx="679869" cy="424635"/>
            </a:xfrm>
            <a:custGeom>
              <a:avLst/>
              <a:gdLst>
                <a:gd name="T0" fmla="*/ 176 w 301"/>
                <a:gd name="T1" fmla="*/ 188 h 188"/>
                <a:gd name="T2" fmla="*/ 190 w 301"/>
                <a:gd name="T3" fmla="*/ 183 h 188"/>
                <a:gd name="T4" fmla="*/ 205 w 301"/>
                <a:gd name="T5" fmla="*/ 176 h 188"/>
                <a:gd name="T6" fmla="*/ 217 w 301"/>
                <a:gd name="T7" fmla="*/ 167 h 188"/>
                <a:gd name="T8" fmla="*/ 214 w 301"/>
                <a:gd name="T9" fmla="*/ 151 h 188"/>
                <a:gd name="T10" fmla="*/ 212 w 301"/>
                <a:gd name="T11" fmla="*/ 135 h 188"/>
                <a:gd name="T12" fmla="*/ 217 w 301"/>
                <a:gd name="T13" fmla="*/ 122 h 188"/>
                <a:gd name="T14" fmla="*/ 219 w 301"/>
                <a:gd name="T15" fmla="*/ 108 h 188"/>
                <a:gd name="T16" fmla="*/ 226 w 301"/>
                <a:gd name="T17" fmla="*/ 97 h 188"/>
                <a:gd name="T18" fmla="*/ 237 w 301"/>
                <a:gd name="T19" fmla="*/ 89 h 188"/>
                <a:gd name="T20" fmla="*/ 246 w 301"/>
                <a:gd name="T21" fmla="*/ 76 h 188"/>
                <a:gd name="T22" fmla="*/ 262 w 301"/>
                <a:gd name="T23" fmla="*/ 76 h 188"/>
                <a:gd name="T24" fmla="*/ 260 w 301"/>
                <a:gd name="T25" fmla="*/ 58 h 188"/>
                <a:gd name="T26" fmla="*/ 272 w 301"/>
                <a:gd name="T27" fmla="*/ 48 h 188"/>
                <a:gd name="T28" fmla="*/ 285 w 301"/>
                <a:gd name="T29" fmla="*/ 46 h 188"/>
                <a:gd name="T30" fmla="*/ 301 w 301"/>
                <a:gd name="T31" fmla="*/ 42 h 188"/>
                <a:gd name="T32" fmla="*/ 299 w 301"/>
                <a:gd name="T33" fmla="*/ 12 h 188"/>
                <a:gd name="T34" fmla="*/ 271 w 301"/>
                <a:gd name="T35" fmla="*/ 1 h 188"/>
                <a:gd name="T36" fmla="*/ 246 w 301"/>
                <a:gd name="T37" fmla="*/ 0 h 188"/>
                <a:gd name="T38" fmla="*/ 206 w 301"/>
                <a:gd name="T39" fmla="*/ 3 h 188"/>
                <a:gd name="T40" fmla="*/ 137 w 301"/>
                <a:gd name="T41" fmla="*/ 5 h 188"/>
                <a:gd name="T42" fmla="*/ 89 w 301"/>
                <a:gd name="T43" fmla="*/ 5 h 188"/>
                <a:gd name="T44" fmla="*/ 73 w 301"/>
                <a:gd name="T45" fmla="*/ 7 h 188"/>
                <a:gd name="T46" fmla="*/ 5 w 301"/>
                <a:gd name="T47" fmla="*/ 5 h 188"/>
                <a:gd name="T48" fmla="*/ 0 w 301"/>
                <a:gd name="T49" fmla="*/ 17 h 188"/>
                <a:gd name="T50" fmla="*/ 9 w 301"/>
                <a:gd name="T51" fmla="*/ 28 h 188"/>
                <a:gd name="T52" fmla="*/ 12 w 301"/>
                <a:gd name="T53" fmla="*/ 42 h 188"/>
                <a:gd name="T54" fmla="*/ 21 w 301"/>
                <a:gd name="T55" fmla="*/ 55 h 188"/>
                <a:gd name="T56" fmla="*/ 60 w 301"/>
                <a:gd name="T57" fmla="*/ 72 h 188"/>
                <a:gd name="T58" fmla="*/ 66 w 301"/>
                <a:gd name="T59" fmla="*/ 90 h 188"/>
                <a:gd name="T60" fmla="*/ 78 w 301"/>
                <a:gd name="T61" fmla="*/ 89 h 188"/>
                <a:gd name="T62" fmla="*/ 89 w 301"/>
                <a:gd name="T63" fmla="*/ 76 h 188"/>
                <a:gd name="T64" fmla="*/ 101 w 301"/>
                <a:gd name="T65" fmla="*/ 81 h 188"/>
                <a:gd name="T66" fmla="*/ 103 w 301"/>
                <a:gd name="T67" fmla="*/ 97 h 188"/>
                <a:gd name="T68" fmla="*/ 98 w 301"/>
                <a:gd name="T69" fmla="*/ 113 h 188"/>
                <a:gd name="T70" fmla="*/ 103 w 301"/>
                <a:gd name="T71" fmla="*/ 124 h 188"/>
                <a:gd name="T72" fmla="*/ 114 w 301"/>
                <a:gd name="T73" fmla="*/ 138 h 188"/>
                <a:gd name="T74" fmla="*/ 112 w 301"/>
                <a:gd name="T75" fmla="*/ 154 h 188"/>
                <a:gd name="T76" fmla="*/ 125 w 301"/>
                <a:gd name="T77" fmla="*/ 161 h 188"/>
                <a:gd name="T78" fmla="*/ 125 w 301"/>
                <a:gd name="T79" fmla="*/ 188 h 188"/>
                <a:gd name="T80" fmla="*/ 139 w 301"/>
                <a:gd name="T81" fmla="*/ 183 h 188"/>
                <a:gd name="T82" fmla="*/ 158 w 301"/>
                <a:gd name="T83" fmla="*/ 179 h 188"/>
                <a:gd name="T84" fmla="*/ 167 w 301"/>
                <a:gd name="T85" fmla="*/ 183 h 188"/>
                <a:gd name="T86" fmla="*/ 176 w 301"/>
                <a:gd name="T87" fmla="*/ 188 h 188"/>
                <a:gd name="T88" fmla="*/ 176 w 301"/>
                <a:gd name="T89" fmla="*/ 188 h 188"/>
                <a:gd name="T90" fmla="*/ 176 w 301"/>
                <a:gd name="T9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1" h="188">
                  <a:moveTo>
                    <a:pt x="176" y="188"/>
                  </a:moveTo>
                  <a:lnTo>
                    <a:pt x="190" y="183"/>
                  </a:lnTo>
                  <a:lnTo>
                    <a:pt x="205" y="176"/>
                  </a:lnTo>
                  <a:lnTo>
                    <a:pt x="217" y="167"/>
                  </a:lnTo>
                  <a:lnTo>
                    <a:pt x="214" y="151"/>
                  </a:lnTo>
                  <a:lnTo>
                    <a:pt x="212" y="135"/>
                  </a:lnTo>
                  <a:lnTo>
                    <a:pt x="217" y="122"/>
                  </a:lnTo>
                  <a:lnTo>
                    <a:pt x="219" y="108"/>
                  </a:lnTo>
                  <a:lnTo>
                    <a:pt x="226" y="97"/>
                  </a:lnTo>
                  <a:lnTo>
                    <a:pt x="237" y="89"/>
                  </a:lnTo>
                  <a:lnTo>
                    <a:pt x="246" y="76"/>
                  </a:lnTo>
                  <a:lnTo>
                    <a:pt x="262" y="76"/>
                  </a:lnTo>
                  <a:lnTo>
                    <a:pt x="260" y="58"/>
                  </a:lnTo>
                  <a:lnTo>
                    <a:pt x="272" y="48"/>
                  </a:lnTo>
                  <a:lnTo>
                    <a:pt x="285" y="46"/>
                  </a:lnTo>
                  <a:lnTo>
                    <a:pt x="301" y="42"/>
                  </a:lnTo>
                  <a:lnTo>
                    <a:pt x="299" y="12"/>
                  </a:lnTo>
                  <a:lnTo>
                    <a:pt x="271" y="1"/>
                  </a:lnTo>
                  <a:lnTo>
                    <a:pt x="246" y="0"/>
                  </a:lnTo>
                  <a:lnTo>
                    <a:pt x="206" y="3"/>
                  </a:lnTo>
                  <a:lnTo>
                    <a:pt x="137" y="5"/>
                  </a:lnTo>
                  <a:lnTo>
                    <a:pt x="89" y="5"/>
                  </a:lnTo>
                  <a:lnTo>
                    <a:pt x="73" y="7"/>
                  </a:lnTo>
                  <a:lnTo>
                    <a:pt x="5" y="5"/>
                  </a:lnTo>
                  <a:lnTo>
                    <a:pt x="0" y="17"/>
                  </a:lnTo>
                  <a:lnTo>
                    <a:pt x="9" y="28"/>
                  </a:lnTo>
                  <a:lnTo>
                    <a:pt x="12" y="42"/>
                  </a:lnTo>
                  <a:lnTo>
                    <a:pt x="21" y="55"/>
                  </a:lnTo>
                  <a:lnTo>
                    <a:pt x="60" y="72"/>
                  </a:lnTo>
                  <a:lnTo>
                    <a:pt x="66" y="90"/>
                  </a:lnTo>
                  <a:lnTo>
                    <a:pt x="78" y="89"/>
                  </a:lnTo>
                  <a:lnTo>
                    <a:pt x="89" y="76"/>
                  </a:lnTo>
                  <a:lnTo>
                    <a:pt x="101" y="81"/>
                  </a:lnTo>
                  <a:lnTo>
                    <a:pt x="103" y="97"/>
                  </a:lnTo>
                  <a:lnTo>
                    <a:pt x="98" y="113"/>
                  </a:lnTo>
                  <a:lnTo>
                    <a:pt x="103" y="124"/>
                  </a:lnTo>
                  <a:lnTo>
                    <a:pt x="114" y="138"/>
                  </a:lnTo>
                  <a:lnTo>
                    <a:pt x="112" y="154"/>
                  </a:lnTo>
                  <a:lnTo>
                    <a:pt x="125" y="161"/>
                  </a:lnTo>
                  <a:lnTo>
                    <a:pt x="125" y="188"/>
                  </a:lnTo>
                  <a:lnTo>
                    <a:pt x="139" y="183"/>
                  </a:lnTo>
                  <a:lnTo>
                    <a:pt x="158" y="179"/>
                  </a:lnTo>
                  <a:lnTo>
                    <a:pt x="167" y="183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61">
              <a:extLst>
                <a:ext uri="{FF2B5EF4-FFF2-40B4-BE49-F238E27FC236}">
                  <a16:creationId xmlns:a16="http://schemas.microsoft.com/office/drawing/2014/main" id="{F2810A89-FDEF-107E-079B-6C295EFD0F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5827" y="3586847"/>
              <a:ext cx="675351" cy="738595"/>
            </a:xfrm>
            <a:custGeom>
              <a:avLst/>
              <a:gdLst>
                <a:gd name="T0" fmla="*/ 105 w 299"/>
                <a:gd name="T1" fmla="*/ 315 h 327"/>
                <a:gd name="T2" fmla="*/ 126 w 299"/>
                <a:gd name="T3" fmla="*/ 294 h 327"/>
                <a:gd name="T4" fmla="*/ 142 w 299"/>
                <a:gd name="T5" fmla="*/ 270 h 327"/>
                <a:gd name="T6" fmla="*/ 158 w 299"/>
                <a:gd name="T7" fmla="*/ 249 h 327"/>
                <a:gd name="T8" fmla="*/ 179 w 299"/>
                <a:gd name="T9" fmla="*/ 233 h 327"/>
                <a:gd name="T10" fmla="*/ 204 w 299"/>
                <a:gd name="T11" fmla="*/ 240 h 327"/>
                <a:gd name="T12" fmla="*/ 233 w 299"/>
                <a:gd name="T13" fmla="*/ 245 h 327"/>
                <a:gd name="T14" fmla="*/ 263 w 299"/>
                <a:gd name="T15" fmla="*/ 240 h 327"/>
                <a:gd name="T16" fmla="*/ 259 w 299"/>
                <a:gd name="T17" fmla="*/ 213 h 327"/>
                <a:gd name="T18" fmla="*/ 275 w 299"/>
                <a:gd name="T19" fmla="*/ 190 h 327"/>
                <a:gd name="T20" fmla="*/ 299 w 299"/>
                <a:gd name="T21" fmla="*/ 158 h 327"/>
                <a:gd name="T22" fmla="*/ 288 w 299"/>
                <a:gd name="T23" fmla="*/ 140 h 327"/>
                <a:gd name="T24" fmla="*/ 272 w 299"/>
                <a:gd name="T25" fmla="*/ 108 h 327"/>
                <a:gd name="T26" fmla="*/ 279 w 299"/>
                <a:gd name="T27" fmla="*/ 84 h 327"/>
                <a:gd name="T28" fmla="*/ 254 w 299"/>
                <a:gd name="T29" fmla="*/ 75 h 327"/>
                <a:gd name="T30" fmla="*/ 234 w 299"/>
                <a:gd name="T31" fmla="*/ 73 h 327"/>
                <a:gd name="T32" fmla="*/ 194 w 299"/>
                <a:gd name="T33" fmla="*/ 44 h 327"/>
                <a:gd name="T34" fmla="*/ 178 w 299"/>
                <a:gd name="T35" fmla="*/ 19 h 327"/>
                <a:gd name="T36" fmla="*/ 133 w 299"/>
                <a:gd name="T37" fmla="*/ 2 h 327"/>
                <a:gd name="T38" fmla="*/ 73 w 299"/>
                <a:gd name="T39" fmla="*/ 3 h 327"/>
                <a:gd name="T40" fmla="*/ 33 w 299"/>
                <a:gd name="T41" fmla="*/ 2 h 327"/>
                <a:gd name="T42" fmla="*/ 10 w 299"/>
                <a:gd name="T43" fmla="*/ 21 h 327"/>
                <a:gd name="T44" fmla="*/ 0 w 299"/>
                <a:gd name="T45" fmla="*/ 43 h 327"/>
                <a:gd name="T46" fmla="*/ 19 w 299"/>
                <a:gd name="T47" fmla="*/ 64 h 327"/>
                <a:gd name="T48" fmla="*/ 42 w 299"/>
                <a:gd name="T49" fmla="*/ 84 h 327"/>
                <a:gd name="T50" fmla="*/ 46 w 299"/>
                <a:gd name="T51" fmla="*/ 110 h 327"/>
                <a:gd name="T52" fmla="*/ 24 w 299"/>
                <a:gd name="T53" fmla="*/ 126 h 327"/>
                <a:gd name="T54" fmla="*/ 24 w 299"/>
                <a:gd name="T55" fmla="*/ 156 h 327"/>
                <a:gd name="T56" fmla="*/ 40 w 299"/>
                <a:gd name="T57" fmla="*/ 180 h 327"/>
                <a:gd name="T58" fmla="*/ 65 w 299"/>
                <a:gd name="T59" fmla="*/ 245 h 327"/>
                <a:gd name="T60" fmla="*/ 35 w 299"/>
                <a:gd name="T61" fmla="*/ 279 h 327"/>
                <a:gd name="T62" fmla="*/ 30 w 299"/>
                <a:gd name="T63" fmla="*/ 311 h 327"/>
                <a:gd name="T64" fmla="*/ 49 w 299"/>
                <a:gd name="T65" fmla="*/ 311 h 327"/>
                <a:gd name="T66" fmla="*/ 76 w 299"/>
                <a:gd name="T67" fmla="*/ 311 h 327"/>
                <a:gd name="T68" fmla="*/ 99 w 299"/>
                <a:gd name="T69" fmla="*/ 327 h 327"/>
                <a:gd name="T70" fmla="*/ 99 w 299"/>
                <a:gd name="T7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9" h="327">
                  <a:moveTo>
                    <a:pt x="99" y="327"/>
                  </a:moveTo>
                  <a:lnTo>
                    <a:pt x="105" y="315"/>
                  </a:lnTo>
                  <a:lnTo>
                    <a:pt x="112" y="306"/>
                  </a:lnTo>
                  <a:lnTo>
                    <a:pt x="126" y="294"/>
                  </a:lnTo>
                  <a:lnTo>
                    <a:pt x="138" y="283"/>
                  </a:lnTo>
                  <a:lnTo>
                    <a:pt x="142" y="270"/>
                  </a:lnTo>
                  <a:lnTo>
                    <a:pt x="147" y="254"/>
                  </a:lnTo>
                  <a:lnTo>
                    <a:pt x="158" y="249"/>
                  </a:lnTo>
                  <a:lnTo>
                    <a:pt x="169" y="238"/>
                  </a:lnTo>
                  <a:lnTo>
                    <a:pt x="179" y="233"/>
                  </a:lnTo>
                  <a:lnTo>
                    <a:pt x="192" y="235"/>
                  </a:lnTo>
                  <a:lnTo>
                    <a:pt x="204" y="240"/>
                  </a:lnTo>
                  <a:lnTo>
                    <a:pt x="220" y="244"/>
                  </a:lnTo>
                  <a:lnTo>
                    <a:pt x="233" y="245"/>
                  </a:lnTo>
                  <a:lnTo>
                    <a:pt x="249" y="245"/>
                  </a:lnTo>
                  <a:lnTo>
                    <a:pt x="263" y="240"/>
                  </a:lnTo>
                  <a:lnTo>
                    <a:pt x="265" y="228"/>
                  </a:lnTo>
                  <a:lnTo>
                    <a:pt x="259" y="213"/>
                  </a:lnTo>
                  <a:lnTo>
                    <a:pt x="261" y="201"/>
                  </a:lnTo>
                  <a:lnTo>
                    <a:pt x="275" y="190"/>
                  </a:lnTo>
                  <a:lnTo>
                    <a:pt x="299" y="183"/>
                  </a:lnTo>
                  <a:lnTo>
                    <a:pt x="299" y="158"/>
                  </a:lnTo>
                  <a:lnTo>
                    <a:pt x="286" y="153"/>
                  </a:lnTo>
                  <a:lnTo>
                    <a:pt x="288" y="140"/>
                  </a:lnTo>
                  <a:lnTo>
                    <a:pt x="281" y="123"/>
                  </a:lnTo>
                  <a:lnTo>
                    <a:pt x="272" y="108"/>
                  </a:lnTo>
                  <a:lnTo>
                    <a:pt x="277" y="96"/>
                  </a:lnTo>
                  <a:lnTo>
                    <a:pt x="279" y="84"/>
                  </a:lnTo>
                  <a:lnTo>
                    <a:pt x="268" y="69"/>
                  </a:lnTo>
                  <a:lnTo>
                    <a:pt x="254" y="75"/>
                  </a:lnTo>
                  <a:lnTo>
                    <a:pt x="240" y="85"/>
                  </a:lnTo>
                  <a:lnTo>
                    <a:pt x="234" y="73"/>
                  </a:lnTo>
                  <a:lnTo>
                    <a:pt x="195" y="57"/>
                  </a:lnTo>
                  <a:lnTo>
                    <a:pt x="194" y="44"/>
                  </a:lnTo>
                  <a:lnTo>
                    <a:pt x="188" y="30"/>
                  </a:lnTo>
                  <a:lnTo>
                    <a:pt x="178" y="19"/>
                  </a:lnTo>
                  <a:lnTo>
                    <a:pt x="178" y="7"/>
                  </a:lnTo>
                  <a:lnTo>
                    <a:pt x="133" y="2"/>
                  </a:lnTo>
                  <a:lnTo>
                    <a:pt x="113" y="2"/>
                  </a:lnTo>
                  <a:lnTo>
                    <a:pt x="73" y="3"/>
                  </a:lnTo>
                  <a:lnTo>
                    <a:pt x="49" y="0"/>
                  </a:lnTo>
                  <a:lnTo>
                    <a:pt x="33" y="2"/>
                  </a:lnTo>
                  <a:lnTo>
                    <a:pt x="26" y="11"/>
                  </a:lnTo>
                  <a:lnTo>
                    <a:pt x="10" y="21"/>
                  </a:lnTo>
                  <a:lnTo>
                    <a:pt x="0" y="30"/>
                  </a:lnTo>
                  <a:lnTo>
                    <a:pt x="0" y="43"/>
                  </a:lnTo>
                  <a:lnTo>
                    <a:pt x="10" y="53"/>
                  </a:lnTo>
                  <a:lnTo>
                    <a:pt x="19" y="64"/>
                  </a:lnTo>
                  <a:lnTo>
                    <a:pt x="32" y="69"/>
                  </a:lnTo>
                  <a:lnTo>
                    <a:pt x="42" y="84"/>
                  </a:lnTo>
                  <a:lnTo>
                    <a:pt x="48" y="94"/>
                  </a:lnTo>
                  <a:lnTo>
                    <a:pt x="46" y="110"/>
                  </a:lnTo>
                  <a:lnTo>
                    <a:pt x="39" y="119"/>
                  </a:lnTo>
                  <a:lnTo>
                    <a:pt x="24" y="126"/>
                  </a:lnTo>
                  <a:lnTo>
                    <a:pt x="23" y="142"/>
                  </a:lnTo>
                  <a:lnTo>
                    <a:pt x="24" y="156"/>
                  </a:lnTo>
                  <a:lnTo>
                    <a:pt x="24" y="169"/>
                  </a:lnTo>
                  <a:lnTo>
                    <a:pt x="40" y="180"/>
                  </a:lnTo>
                  <a:lnTo>
                    <a:pt x="53" y="176"/>
                  </a:lnTo>
                  <a:lnTo>
                    <a:pt x="65" y="245"/>
                  </a:lnTo>
                  <a:lnTo>
                    <a:pt x="49" y="256"/>
                  </a:lnTo>
                  <a:lnTo>
                    <a:pt x="35" y="279"/>
                  </a:lnTo>
                  <a:lnTo>
                    <a:pt x="14" y="317"/>
                  </a:lnTo>
                  <a:lnTo>
                    <a:pt x="30" y="311"/>
                  </a:lnTo>
                  <a:lnTo>
                    <a:pt x="39" y="302"/>
                  </a:lnTo>
                  <a:lnTo>
                    <a:pt x="49" y="311"/>
                  </a:lnTo>
                  <a:lnTo>
                    <a:pt x="64" y="313"/>
                  </a:lnTo>
                  <a:lnTo>
                    <a:pt x="76" y="311"/>
                  </a:lnTo>
                  <a:lnTo>
                    <a:pt x="89" y="318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62">
              <a:extLst>
                <a:ext uri="{FF2B5EF4-FFF2-40B4-BE49-F238E27FC236}">
                  <a16:creationId xmlns:a16="http://schemas.microsoft.com/office/drawing/2014/main" id="{885FF7A0-D7AF-E8EE-FBC3-6E26F6BCF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86293" y="3977603"/>
              <a:ext cx="444964" cy="634695"/>
            </a:xfrm>
            <a:custGeom>
              <a:avLst/>
              <a:gdLst>
                <a:gd name="T0" fmla="*/ 162 w 197"/>
                <a:gd name="T1" fmla="*/ 281 h 281"/>
                <a:gd name="T2" fmla="*/ 167 w 197"/>
                <a:gd name="T3" fmla="*/ 268 h 281"/>
                <a:gd name="T4" fmla="*/ 178 w 197"/>
                <a:gd name="T5" fmla="*/ 256 h 281"/>
                <a:gd name="T6" fmla="*/ 188 w 197"/>
                <a:gd name="T7" fmla="*/ 247 h 281"/>
                <a:gd name="T8" fmla="*/ 197 w 197"/>
                <a:gd name="T9" fmla="*/ 238 h 281"/>
                <a:gd name="T10" fmla="*/ 192 w 197"/>
                <a:gd name="T11" fmla="*/ 226 h 281"/>
                <a:gd name="T12" fmla="*/ 183 w 197"/>
                <a:gd name="T13" fmla="*/ 215 h 281"/>
                <a:gd name="T14" fmla="*/ 181 w 197"/>
                <a:gd name="T15" fmla="*/ 204 h 281"/>
                <a:gd name="T16" fmla="*/ 178 w 197"/>
                <a:gd name="T17" fmla="*/ 188 h 281"/>
                <a:gd name="T18" fmla="*/ 178 w 197"/>
                <a:gd name="T19" fmla="*/ 176 h 281"/>
                <a:gd name="T20" fmla="*/ 178 w 197"/>
                <a:gd name="T21" fmla="*/ 161 h 281"/>
                <a:gd name="T22" fmla="*/ 165 w 197"/>
                <a:gd name="T23" fmla="*/ 147 h 281"/>
                <a:gd name="T24" fmla="*/ 162 w 197"/>
                <a:gd name="T25" fmla="*/ 135 h 281"/>
                <a:gd name="T26" fmla="*/ 174 w 197"/>
                <a:gd name="T27" fmla="*/ 126 h 281"/>
                <a:gd name="T28" fmla="*/ 181 w 197"/>
                <a:gd name="T29" fmla="*/ 105 h 281"/>
                <a:gd name="T30" fmla="*/ 179 w 197"/>
                <a:gd name="T31" fmla="*/ 89 h 281"/>
                <a:gd name="T32" fmla="*/ 185 w 197"/>
                <a:gd name="T33" fmla="*/ 76 h 281"/>
                <a:gd name="T34" fmla="*/ 192 w 197"/>
                <a:gd name="T35" fmla="*/ 64 h 281"/>
                <a:gd name="T36" fmla="*/ 188 w 197"/>
                <a:gd name="T37" fmla="*/ 49 h 281"/>
                <a:gd name="T38" fmla="*/ 186 w 197"/>
                <a:gd name="T39" fmla="*/ 37 h 281"/>
                <a:gd name="T40" fmla="*/ 178 w 197"/>
                <a:gd name="T41" fmla="*/ 30 h 281"/>
                <a:gd name="T42" fmla="*/ 165 w 197"/>
                <a:gd name="T43" fmla="*/ 21 h 281"/>
                <a:gd name="T44" fmla="*/ 153 w 197"/>
                <a:gd name="T45" fmla="*/ 14 h 281"/>
                <a:gd name="T46" fmla="*/ 147 w 197"/>
                <a:gd name="T47" fmla="*/ 0 h 281"/>
                <a:gd name="T48" fmla="*/ 135 w 197"/>
                <a:gd name="T49" fmla="*/ 8 h 281"/>
                <a:gd name="T50" fmla="*/ 115 w 197"/>
                <a:gd name="T51" fmla="*/ 5 h 281"/>
                <a:gd name="T52" fmla="*/ 106 w 197"/>
                <a:gd name="T53" fmla="*/ 1 h 281"/>
                <a:gd name="T54" fmla="*/ 85 w 197"/>
                <a:gd name="T55" fmla="*/ 5 h 281"/>
                <a:gd name="T56" fmla="*/ 73 w 197"/>
                <a:gd name="T57" fmla="*/ 10 h 281"/>
                <a:gd name="T58" fmla="*/ 49 w 197"/>
                <a:gd name="T59" fmla="*/ 17 h 281"/>
                <a:gd name="T60" fmla="*/ 39 w 197"/>
                <a:gd name="T61" fmla="*/ 24 h 281"/>
                <a:gd name="T62" fmla="*/ 33 w 197"/>
                <a:gd name="T63" fmla="*/ 33 h 281"/>
                <a:gd name="T64" fmla="*/ 39 w 197"/>
                <a:gd name="T65" fmla="*/ 48 h 281"/>
                <a:gd name="T66" fmla="*/ 33 w 197"/>
                <a:gd name="T67" fmla="*/ 64 h 281"/>
                <a:gd name="T68" fmla="*/ 26 w 197"/>
                <a:gd name="T69" fmla="*/ 72 h 281"/>
                <a:gd name="T70" fmla="*/ 12 w 197"/>
                <a:gd name="T71" fmla="*/ 80 h 281"/>
                <a:gd name="T72" fmla="*/ 10 w 197"/>
                <a:gd name="T73" fmla="*/ 96 h 281"/>
                <a:gd name="T74" fmla="*/ 8 w 197"/>
                <a:gd name="T75" fmla="*/ 108 h 281"/>
                <a:gd name="T76" fmla="*/ 0 w 197"/>
                <a:gd name="T77" fmla="*/ 121 h 281"/>
                <a:gd name="T78" fmla="*/ 0 w 197"/>
                <a:gd name="T79" fmla="*/ 133 h 281"/>
                <a:gd name="T80" fmla="*/ 3 w 197"/>
                <a:gd name="T81" fmla="*/ 147 h 281"/>
                <a:gd name="T82" fmla="*/ 1 w 197"/>
                <a:gd name="T83" fmla="*/ 163 h 281"/>
                <a:gd name="T84" fmla="*/ 3 w 197"/>
                <a:gd name="T85" fmla="*/ 176 h 281"/>
                <a:gd name="T86" fmla="*/ 8 w 197"/>
                <a:gd name="T87" fmla="*/ 190 h 281"/>
                <a:gd name="T88" fmla="*/ 8 w 197"/>
                <a:gd name="T89" fmla="*/ 206 h 281"/>
                <a:gd name="T90" fmla="*/ 10 w 197"/>
                <a:gd name="T91" fmla="*/ 226 h 281"/>
                <a:gd name="T92" fmla="*/ 17 w 197"/>
                <a:gd name="T93" fmla="*/ 243 h 281"/>
                <a:gd name="T94" fmla="*/ 33 w 197"/>
                <a:gd name="T95" fmla="*/ 250 h 281"/>
                <a:gd name="T96" fmla="*/ 32 w 197"/>
                <a:gd name="T97" fmla="*/ 263 h 281"/>
                <a:gd name="T98" fmla="*/ 26 w 197"/>
                <a:gd name="T99" fmla="*/ 279 h 281"/>
                <a:gd name="T100" fmla="*/ 69 w 197"/>
                <a:gd name="T101" fmla="*/ 279 h 281"/>
                <a:gd name="T102" fmla="*/ 85 w 197"/>
                <a:gd name="T103" fmla="*/ 277 h 281"/>
                <a:gd name="T104" fmla="*/ 101 w 197"/>
                <a:gd name="T105" fmla="*/ 279 h 281"/>
                <a:gd name="T106" fmla="*/ 156 w 197"/>
                <a:gd name="T107" fmla="*/ 279 h 281"/>
                <a:gd name="T108" fmla="*/ 162 w 197"/>
                <a:gd name="T109" fmla="*/ 281 h 281"/>
                <a:gd name="T110" fmla="*/ 162 w 197"/>
                <a:gd name="T111" fmla="*/ 281 h 281"/>
                <a:gd name="T112" fmla="*/ 162 w 197"/>
                <a:gd name="T113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7" h="281">
                  <a:moveTo>
                    <a:pt x="162" y="281"/>
                  </a:moveTo>
                  <a:lnTo>
                    <a:pt x="167" y="268"/>
                  </a:lnTo>
                  <a:lnTo>
                    <a:pt x="178" y="256"/>
                  </a:lnTo>
                  <a:lnTo>
                    <a:pt x="188" y="247"/>
                  </a:lnTo>
                  <a:lnTo>
                    <a:pt x="197" y="238"/>
                  </a:lnTo>
                  <a:lnTo>
                    <a:pt x="192" y="226"/>
                  </a:lnTo>
                  <a:lnTo>
                    <a:pt x="183" y="215"/>
                  </a:lnTo>
                  <a:lnTo>
                    <a:pt x="181" y="204"/>
                  </a:lnTo>
                  <a:lnTo>
                    <a:pt x="178" y="188"/>
                  </a:lnTo>
                  <a:lnTo>
                    <a:pt x="178" y="176"/>
                  </a:lnTo>
                  <a:lnTo>
                    <a:pt x="178" y="161"/>
                  </a:lnTo>
                  <a:lnTo>
                    <a:pt x="165" y="147"/>
                  </a:lnTo>
                  <a:lnTo>
                    <a:pt x="162" y="135"/>
                  </a:lnTo>
                  <a:lnTo>
                    <a:pt x="174" y="126"/>
                  </a:lnTo>
                  <a:lnTo>
                    <a:pt x="181" y="105"/>
                  </a:lnTo>
                  <a:lnTo>
                    <a:pt x="179" y="89"/>
                  </a:lnTo>
                  <a:lnTo>
                    <a:pt x="185" y="76"/>
                  </a:lnTo>
                  <a:lnTo>
                    <a:pt x="192" y="64"/>
                  </a:lnTo>
                  <a:lnTo>
                    <a:pt x="188" y="49"/>
                  </a:lnTo>
                  <a:lnTo>
                    <a:pt x="186" y="37"/>
                  </a:lnTo>
                  <a:lnTo>
                    <a:pt x="178" y="30"/>
                  </a:lnTo>
                  <a:lnTo>
                    <a:pt x="165" y="21"/>
                  </a:lnTo>
                  <a:lnTo>
                    <a:pt x="153" y="14"/>
                  </a:lnTo>
                  <a:lnTo>
                    <a:pt x="147" y="0"/>
                  </a:lnTo>
                  <a:lnTo>
                    <a:pt x="135" y="8"/>
                  </a:lnTo>
                  <a:lnTo>
                    <a:pt x="115" y="5"/>
                  </a:lnTo>
                  <a:lnTo>
                    <a:pt x="106" y="1"/>
                  </a:lnTo>
                  <a:lnTo>
                    <a:pt x="85" y="5"/>
                  </a:lnTo>
                  <a:lnTo>
                    <a:pt x="73" y="10"/>
                  </a:lnTo>
                  <a:lnTo>
                    <a:pt x="49" y="17"/>
                  </a:lnTo>
                  <a:lnTo>
                    <a:pt x="39" y="24"/>
                  </a:lnTo>
                  <a:lnTo>
                    <a:pt x="33" y="33"/>
                  </a:lnTo>
                  <a:lnTo>
                    <a:pt x="39" y="48"/>
                  </a:lnTo>
                  <a:lnTo>
                    <a:pt x="33" y="64"/>
                  </a:lnTo>
                  <a:lnTo>
                    <a:pt x="26" y="72"/>
                  </a:lnTo>
                  <a:lnTo>
                    <a:pt x="12" y="80"/>
                  </a:lnTo>
                  <a:lnTo>
                    <a:pt x="10" y="96"/>
                  </a:lnTo>
                  <a:lnTo>
                    <a:pt x="8" y="108"/>
                  </a:lnTo>
                  <a:lnTo>
                    <a:pt x="0" y="121"/>
                  </a:lnTo>
                  <a:lnTo>
                    <a:pt x="0" y="133"/>
                  </a:lnTo>
                  <a:lnTo>
                    <a:pt x="3" y="147"/>
                  </a:lnTo>
                  <a:lnTo>
                    <a:pt x="1" y="163"/>
                  </a:lnTo>
                  <a:lnTo>
                    <a:pt x="3" y="176"/>
                  </a:lnTo>
                  <a:lnTo>
                    <a:pt x="8" y="190"/>
                  </a:lnTo>
                  <a:lnTo>
                    <a:pt x="8" y="206"/>
                  </a:lnTo>
                  <a:lnTo>
                    <a:pt x="10" y="226"/>
                  </a:lnTo>
                  <a:lnTo>
                    <a:pt x="17" y="243"/>
                  </a:lnTo>
                  <a:lnTo>
                    <a:pt x="33" y="250"/>
                  </a:lnTo>
                  <a:lnTo>
                    <a:pt x="32" y="263"/>
                  </a:lnTo>
                  <a:lnTo>
                    <a:pt x="26" y="279"/>
                  </a:lnTo>
                  <a:lnTo>
                    <a:pt x="69" y="279"/>
                  </a:lnTo>
                  <a:lnTo>
                    <a:pt x="85" y="277"/>
                  </a:lnTo>
                  <a:lnTo>
                    <a:pt x="101" y="279"/>
                  </a:lnTo>
                  <a:lnTo>
                    <a:pt x="156" y="279"/>
                  </a:lnTo>
                  <a:lnTo>
                    <a:pt x="162" y="281"/>
                  </a:lnTo>
                  <a:lnTo>
                    <a:pt x="162" y="281"/>
                  </a:lnTo>
                  <a:lnTo>
                    <a:pt x="162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63">
              <a:extLst>
                <a:ext uri="{FF2B5EF4-FFF2-40B4-BE49-F238E27FC236}">
                  <a16:creationId xmlns:a16="http://schemas.microsoft.com/office/drawing/2014/main" id="{9D9F9A8C-F87B-22D9-25F4-9FE84B1649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3591365"/>
              <a:ext cx="896704" cy="815391"/>
            </a:xfrm>
            <a:custGeom>
              <a:avLst/>
              <a:gdLst>
                <a:gd name="T0" fmla="*/ 326 w 397"/>
                <a:gd name="T1" fmla="*/ 361 h 361"/>
                <a:gd name="T2" fmla="*/ 379 w 397"/>
                <a:gd name="T3" fmla="*/ 258 h 361"/>
                <a:gd name="T4" fmla="*/ 392 w 397"/>
                <a:gd name="T5" fmla="*/ 242 h 361"/>
                <a:gd name="T6" fmla="*/ 397 w 397"/>
                <a:gd name="T7" fmla="*/ 172 h 361"/>
                <a:gd name="T8" fmla="*/ 383 w 397"/>
                <a:gd name="T9" fmla="*/ 176 h 361"/>
                <a:gd name="T10" fmla="*/ 365 w 397"/>
                <a:gd name="T11" fmla="*/ 171 h 361"/>
                <a:gd name="T12" fmla="*/ 363 w 397"/>
                <a:gd name="T13" fmla="*/ 158 h 361"/>
                <a:gd name="T14" fmla="*/ 360 w 397"/>
                <a:gd name="T15" fmla="*/ 140 h 361"/>
                <a:gd name="T16" fmla="*/ 360 w 397"/>
                <a:gd name="T17" fmla="*/ 128 h 361"/>
                <a:gd name="T18" fmla="*/ 372 w 397"/>
                <a:gd name="T19" fmla="*/ 114 h 361"/>
                <a:gd name="T20" fmla="*/ 388 w 397"/>
                <a:gd name="T21" fmla="*/ 92 h 361"/>
                <a:gd name="T22" fmla="*/ 374 w 397"/>
                <a:gd name="T23" fmla="*/ 74 h 361"/>
                <a:gd name="T24" fmla="*/ 356 w 397"/>
                <a:gd name="T25" fmla="*/ 64 h 361"/>
                <a:gd name="T26" fmla="*/ 347 w 397"/>
                <a:gd name="T27" fmla="*/ 53 h 361"/>
                <a:gd name="T28" fmla="*/ 333 w 397"/>
                <a:gd name="T29" fmla="*/ 37 h 361"/>
                <a:gd name="T30" fmla="*/ 340 w 397"/>
                <a:gd name="T31" fmla="*/ 26 h 361"/>
                <a:gd name="T32" fmla="*/ 354 w 397"/>
                <a:gd name="T33" fmla="*/ 14 h 361"/>
                <a:gd name="T34" fmla="*/ 367 w 397"/>
                <a:gd name="T35" fmla="*/ 3 h 361"/>
                <a:gd name="T36" fmla="*/ 228 w 397"/>
                <a:gd name="T37" fmla="*/ 0 h 361"/>
                <a:gd name="T38" fmla="*/ 185 w 397"/>
                <a:gd name="T39" fmla="*/ 0 h 361"/>
                <a:gd name="T40" fmla="*/ 2 w 397"/>
                <a:gd name="T41" fmla="*/ 0 h 361"/>
                <a:gd name="T42" fmla="*/ 0 w 397"/>
                <a:gd name="T43" fmla="*/ 122 h 361"/>
                <a:gd name="T44" fmla="*/ 54 w 397"/>
                <a:gd name="T45" fmla="*/ 122 h 361"/>
                <a:gd name="T46" fmla="*/ 151 w 397"/>
                <a:gd name="T47" fmla="*/ 126 h 361"/>
                <a:gd name="T48" fmla="*/ 169 w 397"/>
                <a:gd name="T49" fmla="*/ 137 h 361"/>
                <a:gd name="T50" fmla="*/ 187 w 397"/>
                <a:gd name="T51" fmla="*/ 146 h 361"/>
                <a:gd name="T52" fmla="*/ 203 w 397"/>
                <a:gd name="T53" fmla="*/ 151 h 361"/>
                <a:gd name="T54" fmla="*/ 217 w 397"/>
                <a:gd name="T55" fmla="*/ 160 h 361"/>
                <a:gd name="T56" fmla="*/ 226 w 397"/>
                <a:gd name="T57" fmla="*/ 171 h 361"/>
                <a:gd name="T58" fmla="*/ 251 w 397"/>
                <a:gd name="T59" fmla="*/ 206 h 361"/>
                <a:gd name="T60" fmla="*/ 274 w 397"/>
                <a:gd name="T61" fmla="*/ 243 h 361"/>
                <a:gd name="T62" fmla="*/ 281 w 397"/>
                <a:gd name="T63" fmla="*/ 302 h 361"/>
                <a:gd name="T64" fmla="*/ 294 w 397"/>
                <a:gd name="T65" fmla="*/ 299 h 361"/>
                <a:gd name="T66" fmla="*/ 299 w 397"/>
                <a:gd name="T67" fmla="*/ 311 h 361"/>
                <a:gd name="T68" fmla="*/ 312 w 397"/>
                <a:gd name="T69" fmla="*/ 320 h 361"/>
                <a:gd name="T70" fmla="*/ 324 w 397"/>
                <a:gd name="T71" fmla="*/ 324 h 361"/>
                <a:gd name="T72" fmla="*/ 321 w 397"/>
                <a:gd name="T73" fmla="*/ 340 h 361"/>
                <a:gd name="T74" fmla="*/ 326 w 397"/>
                <a:gd name="T75" fmla="*/ 354 h 361"/>
                <a:gd name="T76" fmla="*/ 326 w 397"/>
                <a:gd name="T77" fmla="*/ 361 h 361"/>
                <a:gd name="T78" fmla="*/ 326 w 397"/>
                <a:gd name="T79" fmla="*/ 361 h 361"/>
                <a:gd name="T80" fmla="*/ 326 w 397"/>
                <a:gd name="T81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7" h="361">
                  <a:moveTo>
                    <a:pt x="326" y="361"/>
                  </a:moveTo>
                  <a:lnTo>
                    <a:pt x="379" y="258"/>
                  </a:lnTo>
                  <a:lnTo>
                    <a:pt x="392" y="242"/>
                  </a:lnTo>
                  <a:lnTo>
                    <a:pt x="397" y="172"/>
                  </a:lnTo>
                  <a:lnTo>
                    <a:pt x="383" y="176"/>
                  </a:lnTo>
                  <a:lnTo>
                    <a:pt x="365" y="171"/>
                  </a:lnTo>
                  <a:lnTo>
                    <a:pt x="363" y="158"/>
                  </a:lnTo>
                  <a:lnTo>
                    <a:pt x="360" y="140"/>
                  </a:lnTo>
                  <a:lnTo>
                    <a:pt x="360" y="128"/>
                  </a:lnTo>
                  <a:lnTo>
                    <a:pt x="372" y="114"/>
                  </a:lnTo>
                  <a:lnTo>
                    <a:pt x="388" y="92"/>
                  </a:lnTo>
                  <a:lnTo>
                    <a:pt x="374" y="74"/>
                  </a:lnTo>
                  <a:lnTo>
                    <a:pt x="356" y="64"/>
                  </a:lnTo>
                  <a:lnTo>
                    <a:pt x="347" y="53"/>
                  </a:lnTo>
                  <a:lnTo>
                    <a:pt x="333" y="37"/>
                  </a:lnTo>
                  <a:lnTo>
                    <a:pt x="340" y="26"/>
                  </a:lnTo>
                  <a:lnTo>
                    <a:pt x="354" y="14"/>
                  </a:lnTo>
                  <a:lnTo>
                    <a:pt x="367" y="3"/>
                  </a:lnTo>
                  <a:lnTo>
                    <a:pt x="228" y="0"/>
                  </a:lnTo>
                  <a:lnTo>
                    <a:pt x="185" y="0"/>
                  </a:lnTo>
                  <a:lnTo>
                    <a:pt x="2" y="0"/>
                  </a:lnTo>
                  <a:lnTo>
                    <a:pt x="0" y="122"/>
                  </a:lnTo>
                  <a:lnTo>
                    <a:pt x="54" y="122"/>
                  </a:lnTo>
                  <a:lnTo>
                    <a:pt x="151" y="126"/>
                  </a:lnTo>
                  <a:lnTo>
                    <a:pt x="169" y="137"/>
                  </a:lnTo>
                  <a:lnTo>
                    <a:pt x="187" y="146"/>
                  </a:lnTo>
                  <a:lnTo>
                    <a:pt x="203" y="151"/>
                  </a:lnTo>
                  <a:lnTo>
                    <a:pt x="217" y="160"/>
                  </a:lnTo>
                  <a:lnTo>
                    <a:pt x="226" y="171"/>
                  </a:lnTo>
                  <a:lnTo>
                    <a:pt x="251" y="206"/>
                  </a:lnTo>
                  <a:lnTo>
                    <a:pt x="274" y="243"/>
                  </a:lnTo>
                  <a:lnTo>
                    <a:pt x="281" y="302"/>
                  </a:lnTo>
                  <a:lnTo>
                    <a:pt x="294" y="299"/>
                  </a:lnTo>
                  <a:lnTo>
                    <a:pt x="299" y="311"/>
                  </a:lnTo>
                  <a:lnTo>
                    <a:pt x="312" y="320"/>
                  </a:lnTo>
                  <a:lnTo>
                    <a:pt x="324" y="324"/>
                  </a:lnTo>
                  <a:lnTo>
                    <a:pt x="321" y="340"/>
                  </a:lnTo>
                  <a:lnTo>
                    <a:pt x="326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6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64">
              <a:extLst>
                <a:ext uri="{FF2B5EF4-FFF2-40B4-BE49-F238E27FC236}">
                  <a16:creationId xmlns:a16="http://schemas.microsoft.com/office/drawing/2014/main" id="{6C5DAD01-05D6-E1DF-E461-B0A63C0FC1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4460" y="4628108"/>
              <a:ext cx="555640" cy="623401"/>
            </a:xfrm>
            <a:custGeom>
              <a:avLst/>
              <a:gdLst>
                <a:gd name="T0" fmla="*/ 200 w 246"/>
                <a:gd name="T1" fmla="*/ 276 h 276"/>
                <a:gd name="T2" fmla="*/ 210 w 246"/>
                <a:gd name="T3" fmla="*/ 267 h 276"/>
                <a:gd name="T4" fmla="*/ 228 w 246"/>
                <a:gd name="T5" fmla="*/ 262 h 276"/>
                <a:gd name="T6" fmla="*/ 232 w 246"/>
                <a:gd name="T7" fmla="*/ 249 h 276"/>
                <a:gd name="T8" fmla="*/ 241 w 246"/>
                <a:gd name="T9" fmla="*/ 238 h 276"/>
                <a:gd name="T10" fmla="*/ 246 w 246"/>
                <a:gd name="T11" fmla="*/ 222 h 276"/>
                <a:gd name="T12" fmla="*/ 235 w 246"/>
                <a:gd name="T13" fmla="*/ 199 h 276"/>
                <a:gd name="T14" fmla="*/ 216 w 246"/>
                <a:gd name="T15" fmla="*/ 171 h 276"/>
                <a:gd name="T16" fmla="*/ 205 w 246"/>
                <a:gd name="T17" fmla="*/ 157 h 276"/>
                <a:gd name="T18" fmla="*/ 210 w 246"/>
                <a:gd name="T19" fmla="*/ 117 h 276"/>
                <a:gd name="T20" fmla="*/ 209 w 246"/>
                <a:gd name="T21" fmla="*/ 105 h 276"/>
                <a:gd name="T22" fmla="*/ 214 w 246"/>
                <a:gd name="T23" fmla="*/ 85 h 276"/>
                <a:gd name="T24" fmla="*/ 212 w 246"/>
                <a:gd name="T25" fmla="*/ 66 h 276"/>
                <a:gd name="T26" fmla="*/ 210 w 246"/>
                <a:gd name="T27" fmla="*/ 53 h 276"/>
                <a:gd name="T28" fmla="*/ 203 w 246"/>
                <a:gd name="T29" fmla="*/ 35 h 276"/>
                <a:gd name="T30" fmla="*/ 193 w 246"/>
                <a:gd name="T31" fmla="*/ 25 h 276"/>
                <a:gd name="T32" fmla="*/ 152 w 246"/>
                <a:gd name="T33" fmla="*/ 7 h 276"/>
                <a:gd name="T34" fmla="*/ 127 w 246"/>
                <a:gd name="T35" fmla="*/ 7 h 276"/>
                <a:gd name="T36" fmla="*/ 95 w 246"/>
                <a:gd name="T37" fmla="*/ 0 h 276"/>
                <a:gd name="T38" fmla="*/ 80 w 246"/>
                <a:gd name="T39" fmla="*/ 11 h 276"/>
                <a:gd name="T40" fmla="*/ 66 w 246"/>
                <a:gd name="T41" fmla="*/ 27 h 276"/>
                <a:gd name="T42" fmla="*/ 48 w 246"/>
                <a:gd name="T43" fmla="*/ 43 h 276"/>
                <a:gd name="T44" fmla="*/ 40 w 246"/>
                <a:gd name="T45" fmla="*/ 55 h 276"/>
                <a:gd name="T46" fmla="*/ 31 w 246"/>
                <a:gd name="T47" fmla="*/ 69 h 276"/>
                <a:gd name="T48" fmla="*/ 18 w 246"/>
                <a:gd name="T49" fmla="*/ 71 h 276"/>
                <a:gd name="T50" fmla="*/ 11 w 246"/>
                <a:gd name="T51" fmla="*/ 84 h 276"/>
                <a:gd name="T52" fmla="*/ 2 w 246"/>
                <a:gd name="T53" fmla="*/ 100 h 276"/>
                <a:gd name="T54" fmla="*/ 0 w 246"/>
                <a:gd name="T55" fmla="*/ 114 h 276"/>
                <a:gd name="T56" fmla="*/ 2 w 246"/>
                <a:gd name="T57" fmla="*/ 128 h 276"/>
                <a:gd name="T58" fmla="*/ 9 w 246"/>
                <a:gd name="T59" fmla="*/ 139 h 276"/>
                <a:gd name="T60" fmla="*/ 11 w 246"/>
                <a:gd name="T61" fmla="*/ 155 h 276"/>
                <a:gd name="T62" fmla="*/ 16 w 246"/>
                <a:gd name="T63" fmla="*/ 169 h 276"/>
                <a:gd name="T64" fmla="*/ 29 w 246"/>
                <a:gd name="T65" fmla="*/ 176 h 276"/>
                <a:gd name="T66" fmla="*/ 32 w 246"/>
                <a:gd name="T67" fmla="*/ 187 h 276"/>
                <a:gd name="T68" fmla="*/ 48 w 246"/>
                <a:gd name="T69" fmla="*/ 196 h 276"/>
                <a:gd name="T70" fmla="*/ 56 w 246"/>
                <a:gd name="T71" fmla="*/ 208 h 276"/>
                <a:gd name="T72" fmla="*/ 72 w 246"/>
                <a:gd name="T73" fmla="*/ 221 h 276"/>
                <a:gd name="T74" fmla="*/ 104 w 246"/>
                <a:gd name="T75" fmla="*/ 221 h 276"/>
                <a:gd name="T76" fmla="*/ 123 w 246"/>
                <a:gd name="T77" fmla="*/ 221 h 276"/>
                <a:gd name="T78" fmla="*/ 139 w 246"/>
                <a:gd name="T79" fmla="*/ 215 h 276"/>
                <a:gd name="T80" fmla="*/ 169 w 246"/>
                <a:gd name="T81" fmla="*/ 242 h 276"/>
                <a:gd name="T82" fmla="*/ 184 w 246"/>
                <a:gd name="T83" fmla="*/ 256 h 276"/>
                <a:gd name="T84" fmla="*/ 194 w 246"/>
                <a:gd name="T85" fmla="*/ 269 h 276"/>
                <a:gd name="T86" fmla="*/ 200 w 246"/>
                <a:gd name="T87" fmla="*/ 276 h 276"/>
                <a:gd name="T88" fmla="*/ 200 w 246"/>
                <a:gd name="T89" fmla="*/ 276 h 276"/>
                <a:gd name="T90" fmla="*/ 200 w 246"/>
                <a:gd name="T91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6" h="276">
                  <a:moveTo>
                    <a:pt x="200" y="276"/>
                  </a:moveTo>
                  <a:lnTo>
                    <a:pt x="210" y="267"/>
                  </a:lnTo>
                  <a:lnTo>
                    <a:pt x="228" y="262"/>
                  </a:lnTo>
                  <a:lnTo>
                    <a:pt x="232" y="249"/>
                  </a:lnTo>
                  <a:lnTo>
                    <a:pt x="241" y="238"/>
                  </a:lnTo>
                  <a:lnTo>
                    <a:pt x="246" y="222"/>
                  </a:lnTo>
                  <a:lnTo>
                    <a:pt x="235" y="199"/>
                  </a:lnTo>
                  <a:lnTo>
                    <a:pt x="216" y="171"/>
                  </a:lnTo>
                  <a:lnTo>
                    <a:pt x="205" y="157"/>
                  </a:lnTo>
                  <a:lnTo>
                    <a:pt x="210" y="117"/>
                  </a:lnTo>
                  <a:lnTo>
                    <a:pt x="209" y="105"/>
                  </a:lnTo>
                  <a:lnTo>
                    <a:pt x="214" y="85"/>
                  </a:lnTo>
                  <a:lnTo>
                    <a:pt x="212" y="66"/>
                  </a:lnTo>
                  <a:lnTo>
                    <a:pt x="210" y="53"/>
                  </a:lnTo>
                  <a:lnTo>
                    <a:pt x="203" y="35"/>
                  </a:lnTo>
                  <a:lnTo>
                    <a:pt x="193" y="25"/>
                  </a:lnTo>
                  <a:lnTo>
                    <a:pt x="152" y="7"/>
                  </a:lnTo>
                  <a:lnTo>
                    <a:pt x="127" y="7"/>
                  </a:lnTo>
                  <a:lnTo>
                    <a:pt x="95" y="0"/>
                  </a:lnTo>
                  <a:lnTo>
                    <a:pt x="80" y="11"/>
                  </a:lnTo>
                  <a:lnTo>
                    <a:pt x="66" y="27"/>
                  </a:lnTo>
                  <a:lnTo>
                    <a:pt x="48" y="43"/>
                  </a:lnTo>
                  <a:lnTo>
                    <a:pt x="40" y="55"/>
                  </a:lnTo>
                  <a:lnTo>
                    <a:pt x="31" y="69"/>
                  </a:lnTo>
                  <a:lnTo>
                    <a:pt x="18" y="71"/>
                  </a:lnTo>
                  <a:lnTo>
                    <a:pt x="11" y="84"/>
                  </a:lnTo>
                  <a:lnTo>
                    <a:pt x="2" y="100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9" y="139"/>
                  </a:lnTo>
                  <a:lnTo>
                    <a:pt x="11" y="155"/>
                  </a:lnTo>
                  <a:lnTo>
                    <a:pt x="16" y="169"/>
                  </a:lnTo>
                  <a:lnTo>
                    <a:pt x="29" y="176"/>
                  </a:lnTo>
                  <a:lnTo>
                    <a:pt x="32" y="187"/>
                  </a:lnTo>
                  <a:lnTo>
                    <a:pt x="48" y="196"/>
                  </a:lnTo>
                  <a:lnTo>
                    <a:pt x="56" y="208"/>
                  </a:lnTo>
                  <a:lnTo>
                    <a:pt x="72" y="221"/>
                  </a:lnTo>
                  <a:lnTo>
                    <a:pt x="104" y="221"/>
                  </a:lnTo>
                  <a:lnTo>
                    <a:pt x="123" y="221"/>
                  </a:lnTo>
                  <a:lnTo>
                    <a:pt x="139" y="215"/>
                  </a:lnTo>
                  <a:lnTo>
                    <a:pt x="169" y="242"/>
                  </a:lnTo>
                  <a:lnTo>
                    <a:pt x="184" y="256"/>
                  </a:lnTo>
                  <a:lnTo>
                    <a:pt x="194" y="269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200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65">
              <a:extLst>
                <a:ext uri="{FF2B5EF4-FFF2-40B4-BE49-F238E27FC236}">
                  <a16:creationId xmlns:a16="http://schemas.microsoft.com/office/drawing/2014/main" id="{2A6B3B91-F254-1B96-D3C3-765BFE31C9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13397" y="5411875"/>
              <a:ext cx="562416" cy="478844"/>
            </a:xfrm>
            <a:custGeom>
              <a:avLst/>
              <a:gdLst>
                <a:gd name="T0" fmla="*/ 80 w 249"/>
                <a:gd name="T1" fmla="*/ 212 h 212"/>
                <a:gd name="T2" fmla="*/ 89 w 249"/>
                <a:gd name="T3" fmla="*/ 206 h 212"/>
                <a:gd name="T4" fmla="*/ 105 w 249"/>
                <a:gd name="T5" fmla="*/ 208 h 212"/>
                <a:gd name="T6" fmla="*/ 116 w 249"/>
                <a:gd name="T7" fmla="*/ 205 h 212"/>
                <a:gd name="T8" fmla="*/ 130 w 249"/>
                <a:gd name="T9" fmla="*/ 196 h 212"/>
                <a:gd name="T10" fmla="*/ 144 w 249"/>
                <a:gd name="T11" fmla="*/ 190 h 212"/>
                <a:gd name="T12" fmla="*/ 157 w 249"/>
                <a:gd name="T13" fmla="*/ 196 h 212"/>
                <a:gd name="T14" fmla="*/ 192 w 249"/>
                <a:gd name="T15" fmla="*/ 183 h 212"/>
                <a:gd name="T16" fmla="*/ 214 w 249"/>
                <a:gd name="T17" fmla="*/ 171 h 212"/>
                <a:gd name="T18" fmla="*/ 249 w 249"/>
                <a:gd name="T19" fmla="*/ 142 h 212"/>
                <a:gd name="T20" fmla="*/ 240 w 249"/>
                <a:gd name="T21" fmla="*/ 116 h 212"/>
                <a:gd name="T22" fmla="*/ 235 w 249"/>
                <a:gd name="T23" fmla="*/ 98 h 212"/>
                <a:gd name="T24" fmla="*/ 228 w 249"/>
                <a:gd name="T25" fmla="*/ 82 h 212"/>
                <a:gd name="T26" fmla="*/ 215 w 249"/>
                <a:gd name="T27" fmla="*/ 77 h 212"/>
                <a:gd name="T28" fmla="*/ 203 w 249"/>
                <a:gd name="T29" fmla="*/ 78 h 212"/>
                <a:gd name="T30" fmla="*/ 191 w 249"/>
                <a:gd name="T31" fmla="*/ 71 h 212"/>
                <a:gd name="T32" fmla="*/ 178 w 249"/>
                <a:gd name="T33" fmla="*/ 69 h 212"/>
                <a:gd name="T34" fmla="*/ 162 w 249"/>
                <a:gd name="T35" fmla="*/ 69 h 212"/>
                <a:gd name="T36" fmla="*/ 150 w 249"/>
                <a:gd name="T37" fmla="*/ 69 h 212"/>
                <a:gd name="T38" fmla="*/ 135 w 249"/>
                <a:gd name="T39" fmla="*/ 69 h 212"/>
                <a:gd name="T40" fmla="*/ 125 w 249"/>
                <a:gd name="T41" fmla="*/ 62 h 212"/>
                <a:gd name="T42" fmla="*/ 110 w 249"/>
                <a:gd name="T43" fmla="*/ 64 h 212"/>
                <a:gd name="T44" fmla="*/ 100 w 249"/>
                <a:gd name="T45" fmla="*/ 53 h 212"/>
                <a:gd name="T46" fmla="*/ 84 w 249"/>
                <a:gd name="T47" fmla="*/ 53 h 212"/>
                <a:gd name="T48" fmla="*/ 71 w 249"/>
                <a:gd name="T49" fmla="*/ 46 h 212"/>
                <a:gd name="T50" fmla="*/ 59 w 249"/>
                <a:gd name="T51" fmla="*/ 36 h 212"/>
                <a:gd name="T52" fmla="*/ 55 w 249"/>
                <a:gd name="T53" fmla="*/ 21 h 212"/>
                <a:gd name="T54" fmla="*/ 43 w 249"/>
                <a:gd name="T55" fmla="*/ 11 h 212"/>
                <a:gd name="T56" fmla="*/ 36 w 249"/>
                <a:gd name="T57" fmla="*/ 0 h 212"/>
                <a:gd name="T58" fmla="*/ 25 w 249"/>
                <a:gd name="T59" fmla="*/ 21 h 212"/>
                <a:gd name="T60" fmla="*/ 20 w 249"/>
                <a:gd name="T61" fmla="*/ 46 h 212"/>
                <a:gd name="T62" fmla="*/ 14 w 249"/>
                <a:gd name="T63" fmla="*/ 64 h 212"/>
                <a:gd name="T64" fmla="*/ 9 w 249"/>
                <a:gd name="T65" fmla="*/ 77 h 212"/>
                <a:gd name="T66" fmla="*/ 0 w 249"/>
                <a:gd name="T67" fmla="*/ 101 h 212"/>
                <a:gd name="T68" fmla="*/ 2 w 249"/>
                <a:gd name="T69" fmla="*/ 116 h 212"/>
                <a:gd name="T70" fmla="*/ 11 w 249"/>
                <a:gd name="T71" fmla="*/ 123 h 212"/>
                <a:gd name="T72" fmla="*/ 21 w 249"/>
                <a:gd name="T73" fmla="*/ 133 h 212"/>
                <a:gd name="T74" fmla="*/ 29 w 249"/>
                <a:gd name="T75" fmla="*/ 148 h 212"/>
                <a:gd name="T76" fmla="*/ 37 w 249"/>
                <a:gd name="T77" fmla="*/ 158 h 212"/>
                <a:gd name="T78" fmla="*/ 46 w 249"/>
                <a:gd name="T79" fmla="*/ 169 h 212"/>
                <a:gd name="T80" fmla="*/ 52 w 249"/>
                <a:gd name="T81" fmla="*/ 183 h 212"/>
                <a:gd name="T82" fmla="*/ 62 w 249"/>
                <a:gd name="T83" fmla="*/ 194 h 212"/>
                <a:gd name="T84" fmla="*/ 71 w 249"/>
                <a:gd name="T85" fmla="*/ 201 h 212"/>
                <a:gd name="T86" fmla="*/ 80 w 249"/>
                <a:gd name="T87" fmla="*/ 212 h 212"/>
                <a:gd name="T88" fmla="*/ 80 w 249"/>
                <a:gd name="T89" fmla="*/ 212 h 212"/>
                <a:gd name="T90" fmla="*/ 80 w 249"/>
                <a:gd name="T9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212">
                  <a:moveTo>
                    <a:pt x="80" y="212"/>
                  </a:moveTo>
                  <a:lnTo>
                    <a:pt x="89" y="206"/>
                  </a:lnTo>
                  <a:lnTo>
                    <a:pt x="105" y="208"/>
                  </a:lnTo>
                  <a:lnTo>
                    <a:pt x="116" y="205"/>
                  </a:lnTo>
                  <a:lnTo>
                    <a:pt x="130" y="196"/>
                  </a:lnTo>
                  <a:lnTo>
                    <a:pt x="144" y="190"/>
                  </a:lnTo>
                  <a:lnTo>
                    <a:pt x="157" y="196"/>
                  </a:lnTo>
                  <a:lnTo>
                    <a:pt x="192" y="183"/>
                  </a:lnTo>
                  <a:lnTo>
                    <a:pt x="214" y="171"/>
                  </a:lnTo>
                  <a:lnTo>
                    <a:pt x="249" y="142"/>
                  </a:lnTo>
                  <a:lnTo>
                    <a:pt x="240" y="116"/>
                  </a:lnTo>
                  <a:lnTo>
                    <a:pt x="235" y="98"/>
                  </a:lnTo>
                  <a:lnTo>
                    <a:pt x="228" y="82"/>
                  </a:lnTo>
                  <a:lnTo>
                    <a:pt x="215" y="77"/>
                  </a:lnTo>
                  <a:lnTo>
                    <a:pt x="203" y="78"/>
                  </a:lnTo>
                  <a:lnTo>
                    <a:pt x="191" y="71"/>
                  </a:lnTo>
                  <a:lnTo>
                    <a:pt x="178" y="69"/>
                  </a:lnTo>
                  <a:lnTo>
                    <a:pt x="162" y="69"/>
                  </a:lnTo>
                  <a:lnTo>
                    <a:pt x="150" y="69"/>
                  </a:lnTo>
                  <a:lnTo>
                    <a:pt x="135" y="69"/>
                  </a:lnTo>
                  <a:lnTo>
                    <a:pt x="125" y="62"/>
                  </a:lnTo>
                  <a:lnTo>
                    <a:pt x="110" y="64"/>
                  </a:lnTo>
                  <a:lnTo>
                    <a:pt x="100" y="53"/>
                  </a:lnTo>
                  <a:lnTo>
                    <a:pt x="84" y="53"/>
                  </a:lnTo>
                  <a:lnTo>
                    <a:pt x="71" y="46"/>
                  </a:lnTo>
                  <a:lnTo>
                    <a:pt x="59" y="36"/>
                  </a:lnTo>
                  <a:lnTo>
                    <a:pt x="55" y="21"/>
                  </a:lnTo>
                  <a:lnTo>
                    <a:pt x="43" y="11"/>
                  </a:lnTo>
                  <a:lnTo>
                    <a:pt x="36" y="0"/>
                  </a:lnTo>
                  <a:lnTo>
                    <a:pt x="25" y="21"/>
                  </a:lnTo>
                  <a:lnTo>
                    <a:pt x="20" y="46"/>
                  </a:lnTo>
                  <a:lnTo>
                    <a:pt x="14" y="64"/>
                  </a:lnTo>
                  <a:lnTo>
                    <a:pt x="9" y="77"/>
                  </a:lnTo>
                  <a:lnTo>
                    <a:pt x="0" y="101"/>
                  </a:lnTo>
                  <a:lnTo>
                    <a:pt x="2" y="116"/>
                  </a:lnTo>
                  <a:lnTo>
                    <a:pt x="11" y="123"/>
                  </a:lnTo>
                  <a:lnTo>
                    <a:pt x="21" y="133"/>
                  </a:lnTo>
                  <a:lnTo>
                    <a:pt x="29" y="148"/>
                  </a:lnTo>
                  <a:lnTo>
                    <a:pt x="37" y="158"/>
                  </a:lnTo>
                  <a:lnTo>
                    <a:pt x="46" y="169"/>
                  </a:lnTo>
                  <a:lnTo>
                    <a:pt x="52" y="183"/>
                  </a:lnTo>
                  <a:lnTo>
                    <a:pt x="62" y="194"/>
                  </a:lnTo>
                  <a:lnTo>
                    <a:pt x="71" y="201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80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66">
              <a:extLst>
                <a:ext uri="{FF2B5EF4-FFF2-40B4-BE49-F238E27FC236}">
                  <a16:creationId xmlns:a16="http://schemas.microsoft.com/office/drawing/2014/main" id="{8B92F290-960A-80CC-DFF8-76DEBE8F25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76052" y="4799769"/>
              <a:ext cx="682127" cy="709231"/>
            </a:xfrm>
            <a:custGeom>
              <a:avLst/>
              <a:gdLst>
                <a:gd name="T0" fmla="*/ 103 w 302"/>
                <a:gd name="T1" fmla="*/ 314 h 314"/>
                <a:gd name="T2" fmla="*/ 114 w 302"/>
                <a:gd name="T3" fmla="*/ 312 h 314"/>
                <a:gd name="T4" fmla="*/ 236 w 302"/>
                <a:gd name="T5" fmla="*/ 308 h 314"/>
                <a:gd name="T6" fmla="*/ 284 w 302"/>
                <a:gd name="T7" fmla="*/ 314 h 314"/>
                <a:gd name="T8" fmla="*/ 297 w 302"/>
                <a:gd name="T9" fmla="*/ 292 h 314"/>
                <a:gd name="T10" fmla="*/ 299 w 302"/>
                <a:gd name="T11" fmla="*/ 202 h 314"/>
                <a:gd name="T12" fmla="*/ 302 w 302"/>
                <a:gd name="T13" fmla="*/ 173 h 314"/>
                <a:gd name="T14" fmla="*/ 302 w 302"/>
                <a:gd name="T15" fmla="*/ 63 h 314"/>
                <a:gd name="T16" fmla="*/ 302 w 302"/>
                <a:gd name="T17" fmla="*/ 16 h 314"/>
                <a:gd name="T18" fmla="*/ 300 w 302"/>
                <a:gd name="T19" fmla="*/ 0 h 314"/>
                <a:gd name="T20" fmla="*/ 245 w 302"/>
                <a:gd name="T21" fmla="*/ 0 h 314"/>
                <a:gd name="T22" fmla="*/ 240 w 302"/>
                <a:gd name="T23" fmla="*/ 16 h 314"/>
                <a:gd name="T24" fmla="*/ 117 w 302"/>
                <a:gd name="T25" fmla="*/ 15 h 314"/>
                <a:gd name="T26" fmla="*/ 80 w 302"/>
                <a:gd name="T27" fmla="*/ 13 h 314"/>
                <a:gd name="T28" fmla="*/ 74 w 302"/>
                <a:gd name="T29" fmla="*/ 25 h 314"/>
                <a:gd name="T30" fmla="*/ 46 w 302"/>
                <a:gd name="T31" fmla="*/ 25 h 314"/>
                <a:gd name="T32" fmla="*/ 33 w 302"/>
                <a:gd name="T33" fmla="*/ 16 h 314"/>
                <a:gd name="T34" fmla="*/ 33 w 302"/>
                <a:gd name="T35" fmla="*/ 63 h 314"/>
                <a:gd name="T36" fmla="*/ 21 w 302"/>
                <a:gd name="T37" fmla="*/ 61 h 314"/>
                <a:gd name="T38" fmla="*/ 21 w 302"/>
                <a:gd name="T39" fmla="*/ 145 h 314"/>
                <a:gd name="T40" fmla="*/ 19 w 302"/>
                <a:gd name="T41" fmla="*/ 187 h 314"/>
                <a:gd name="T42" fmla="*/ 3 w 302"/>
                <a:gd name="T43" fmla="*/ 186 h 314"/>
                <a:gd name="T44" fmla="*/ 0 w 302"/>
                <a:gd name="T45" fmla="*/ 289 h 314"/>
                <a:gd name="T46" fmla="*/ 0 w 302"/>
                <a:gd name="T47" fmla="*/ 308 h 314"/>
                <a:gd name="T48" fmla="*/ 85 w 302"/>
                <a:gd name="T49" fmla="*/ 308 h 314"/>
                <a:gd name="T50" fmla="*/ 101 w 302"/>
                <a:gd name="T51" fmla="*/ 307 h 314"/>
                <a:gd name="T52" fmla="*/ 103 w 302"/>
                <a:gd name="T53" fmla="*/ 314 h 314"/>
                <a:gd name="T54" fmla="*/ 103 w 302"/>
                <a:gd name="T55" fmla="*/ 314 h 314"/>
                <a:gd name="T56" fmla="*/ 103 w 302"/>
                <a:gd name="T5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2" h="314">
                  <a:moveTo>
                    <a:pt x="103" y="314"/>
                  </a:moveTo>
                  <a:lnTo>
                    <a:pt x="114" y="312"/>
                  </a:lnTo>
                  <a:lnTo>
                    <a:pt x="236" y="308"/>
                  </a:lnTo>
                  <a:lnTo>
                    <a:pt x="284" y="314"/>
                  </a:lnTo>
                  <a:lnTo>
                    <a:pt x="297" y="292"/>
                  </a:lnTo>
                  <a:lnTo>
                    <a:pt x="299" y="202"/>
                  </a:lnTo>
                  <a:lnTo>
                    <a:pt x="302" y="173"/>
                  </a:lnTo>
                  <a:lnTo>
                    <a:pt x="302" y="63"/>
                  </a:lnTo>
                  <a:lnTo>
                    <a:pt x="302" y="16"/>
                  </a:lnTo>
                  <a:lnTo>
                    <a:pt x="300" y="0"/>
                  </a:lnTo>
                  <a:lnTo>
                    <a:pt x="245" y="0"/>
                  </a:lnTo>
                  <a:lnTo>
                    <a:pt x="240" y="16"/>
                  </a:lnTo>
                  <a:lnTo>
                    <a:pt x="117" y="15"/>
                  </a:lnTo>
                  <a:lnTo>
                    <a:pt x="80" y="13"/>
                  </a:lnTo>
                  <a:lnTo>
                    <a:pt x="74" y="25"/>
                  </a:lnTo>
                  <a:lnTo>
                    <a:pt x="46" y="25"/>
                  </a:lnTo>
                  <a:lnTo>
                    <a:pt x="33" y="16"/>
                  </a:lnTo>
                  <a:lnTo>
                    <a:pt x="33" y="63"/>
                  </a:lnTo>
                  <a:lnTo>
                    <a:pt x="21" y="61"/>
                  </a:lnTo>
                  <a:lnTo>
                    <a:pt x="21" y="145"/>
                  </a:lnTo>
                  <a:lnTo>
                    <a:pt x="19" y="187"/>
                  </a:lnTo>
                  <a:lnTo>
                    <a:pt x="3" y="186"/>
                  </a:lnTo>
                  <a:lnTo>
                    <a:pt x="0" y="289"/>
                  </a:lnTo>
                  <a:lnTo>
                    <a:pt x="0" y="308"/>
                  </a:lnTo>
                  <a:lnTo>
                    <a:pt x="85" y="308"/>
                  </a:lnTo>
                  <a:lnTo>
                    <a:pt x="101" y="307"/>
                  </a:lnTo>
                  <a:lnTo>
                    <a:pt x="103" y="314"/>
                  </a:lnTo>
                  <a:lnTo>
                    <a:pt x="103" y="314"/>
                  </a:lnTo>
                  <a:lnTo>
                    <a:pt x="103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67">
              <a:extLst>
                <a:ext uri="{FF2B5EF4-FFF2-40B4-BE49-F238E27FC236}">
                  <a16:creationId xmlns:a16="http://schemas.microsoft.com/office/drawing/2014/main" id="{0C6E61C9-92F9-EA36-50A2-37BDED9851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4799769"/>
              <a:ext cx="695679" cy="716008"/>
            </a:xfrm>
            <a:custGeom>
              <a:avLst/>
              <a:gdLst>
                <a:gd name="T0" fmla="*/ 183 w 308"/>
                <a:gd name="T1" fmla="*/ 317 h 317"/>
                <a:gd name="T2" fmla="*/ 183 w 308"/>
                <a:gd name="T3" fmla="*/ 292 h 317"/>
                <a:gd name="T4" fmla="*/ 194 w 308"/>
                <a:gd name="T5" fmla="*/ 283 h 317"/>
                <a:gd name="T6" fmla="*/ 208 w 308"/>
                <a:gd name="T7" fmla="*/ 275 h 317"/>
                <a:gd name="T8" fmla="*/ 228 w 308"/>
                <a:gd name="T9" fmla="*/ 271 h 317"/>
                <a:gd name="T10" fmla="*/ 230 w 308"/>
                <a:gd name="T11" fmla="*/ 255 h 317"/>
                <a:gd name="T12" fmla="*/ 228 w 308"/>
                <a:gd name="T13" fmla="*/ 242 h 317"/>
                <a:gd name="T14" fmla="*/ 233 w 308"/>
                <a:gd name="T15" fmla="*/ 230 h 317"/>
                <a:gd name="T16" fmla="*/ 247 w 308"/>
                <a:gd name="T17" fmla="*/ 219 h 317"/>
                <a:gd name="T18" fmla="*/ 306 w 308"/>
                <a:gd name="T19" fmla="*/ 212 h 317"/>
                <a:gd name="T20" fmla="*/ 306 w 308"/>
                <a:gd name="T21" fmla="*/ 196 h 317"/>
                <a:gd name="T22" fmla="*/ 306 w 308"/>
                <a:gd name="T23" fmla="*/ 105 h 317"/>
                <a:gd name="T24" fmla="*/ 308 w 308"/>
                <a:gd name="T25" fmla="*/ 73 h 317"/>
                <a:gd name="T26" fmla="*/ 306 w 308"/>
                <a:gd name="T27" fmla="*/ 31 h 317"/>
                <a:gd name="T28" fmla="*/ 285 w 308"/>
                <a:gd name="T29" fmla="*/ 29 h 317"/>
                <a:gd name="T30" fmla="*/ 219 w 308"/>
                <a:gd name="T31" fmla="*/ 31 h 317"/>
                <a:gd name="T32" fmla="*/ 205 w 308"/>
                <a:gd name="T33" fmla="*/ 38 h 317"/>
                <a:gd name="T34" fmla="*/ 180 w 308"/>
                <a:gd name="T35" fmla="*/ 32 h 317"/>
                <a:gd name="T36" fmla="*/ 167 w 308"/>
                <a:gd name="T37" fmla="*/ 24 h 317"/>
                <a:gd name="T38" fmla="*/ 61 w 308"/>
                <a:gd name="T39" fmla="*/ 31 h 317"/>
                <a:gd name="T40" fmla="*/ 59 w 308"/>
                <a:gd name="T41" fmla="*/ 11 h 317"/>
                <a:gd name="T42" fmla="*/ 5 w 308"/>
                <a:gd name="T43" fmla="*/ 0 h 317"/>
                <a:gd name="T44" fmla="*/ 7 w 308"/>
                <a:gd name="T45" fmla="*/ 16 h 317"/>
                <a:gd name="T46" fmla="*/ 5 w 308"/>
                <a:gd name="T47" fmla="*/ 52 h 317"/>
                <a:gd name="T48" fmla="*/ 7 w 308"/>
                <a:gd name="T49" fmla="*/ 173 h 317"/>
                <a:gd name="T50" fmla="*/ 4 w 308"/>
                <a:gd name="T51" fmla="*/ 194 h 317"/>
                <a:gd name="T52" fmla="*/ 2 w 308"/>
                <a:gd name="T53" fmla="*/ 292 h 317"/>
                <a:gd name="T54" fmla="*/ 0 w 308"/>
                <a:gd name="T55" fmla="*/ 312 h 317"/>
                <a:gd name="T56" fmla="*/ 29 w 308"/>
                <a:gd name="T57" fmla="*/ 315 h 317"/>
                <a:gd name="T58" fmla="*/ 112 w 308"/>
                <a:gd name="T59" fmla="*/ 315 h 317"/>
                <a:gd name="T60" fmla="*/ 183 w 308"/>
                <a:gd name="T61" fmla="*/ 317 h 317"/>
                <a:gd name="T62" fmla="*/ 183 w 308"/>
                <a:gd name="T63" fmla="*/ 317 h 317"/>
                <a:gd name="T64" fmla="*/ 183 w 308"/>
                <a:gd name="T6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8" h="317">
                  <a:moveTo>
                    <a:pt x="183" y="317"/>
                  </a:moveTo>
                  <a:lnTo>
                    <a:pt x="183" y="292"/>
                  </a:lnTo>
                  <a:lnTo>
                    <a:pt x="194" y="283"/>
                  </a:lnTo>
                  <a:lnTo>
                    <a:pt x="208" y="275"/>
                  </a:lnTo>
                  <a:lnTo>
                    <a:pt x="228" y="271"/>
                  </a:lnTo>
                  <a:lnTo>
                    <a:pt x="230" y="255"/>
                  </a:lnTo>
                  <a:lnTo>
                    <a:pt x="228" y="242"/>
                  </a:lnTo>
                  <a:lnTo>
                    <a:pt x="233" y="230"/>
                  </a:lnTo>
                  <a:lnTo>
                    <a:pt x="247" y="219"/>
                  </a:lnTo>
                  <a:lnTo>
                    <a:pt x="306" y="212"/>
                  </a:lnTo>
                  <a:lnTo>
                    <a:pt x="306" y="196"/>
                  </a:lnTo>
                  <a:lnTo>
                    <a:pt x="306" y="105"/>
                  </a:lnTo>
                  <a:lnTo>
                    <a:pt x="308" y="73"/>
                  </a:lnTo>
                  <a:lnTo>
                    <a:pt x="306" y="31"/>
                  </a:lnTo>
                  <a:lnTo>
                    <a:pt x="285" y="29"/>
                  </a:lnTo>
                  <a:lnTo>
                    <a:pt x="219" y="31"/>
                  </a:lnTo>
                  <a:lnTo>
                    <a:pt x="205" y="38"/>
                  </a:lnTo>
                  <a:lnTo>
                    <a:pt x="180" y="32"/>
                  </a:lnTo>
                  <a:lnTo>
                    <a:pt x="167" y="24"/>
                  </a:lnTo>
                  <a:lnTo>
                    <a:pt x="61" y="31"/>
                  </a:lnTo>
                  <a:lnTo>
                    <a:pt x="59" y="11"/>
                  </a:lnTo>
                  <a:lnTo>
                    <a:pt x="5" y="0"/>
                  </a:lnTo>
                  <a:lnTo>
                    <a:pt x="7" y="16"/>
                  </a:lnTo>
                  <a:lnTo>
                    <a:pt x="5" y="52"/>
                  </a:lnTo>
                  <a:lnTo>
                    <a:pt x="7" y="173"/>
                  </a:lnTo>
                  <a:lnTo>
                    <a:pt x="4" y="194"/>
                  </a:lnTo>
                  <a:lnTo>
                    <a:pt x="2" y="292"/>
                  </a:lnTo>
                  <a:lnTo>
                    <a:pt x="0" y="312"/>
                  </a:lnTo>
                  <a:lnTo>
                    <a:pt x="29" y="315"/>
                  </a:lnTo>
                  <a:lnTo>
                    <a:pt x="112" y="315"/>
                  </a:lnTo>
                  <a:lnTo>
                    <a:pt x="183" y="317"/>
                  </a:lnTo>
                  <a:lnTo>
                    <a:pt x="183" y="317"/>
                  </a:lnTo>
                  <a:lnTo>
                    <a:pt x="183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68">
              <a:extLst>
                <a:ext uri="{FF2B5EF4-FFF2-40B4-BE49-F238E27FC236}">
                  <a16:creationId xmlns:a16="http://schemas.microsoft.com/office/drawing/2014/main" id="{DC70CBFD-C115-785B-BBAC-2D013A8EFA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5581278"/>
              <a:ext cx="514983" cy="397531"/>
            </a:xfrm>
            <a:custGeom>
              <a:avLst/>
              <a:gdLst>
                <a:gd name="T0" fmla="*/ 201 w 228"/>
                <a:gd name="T1" fmla="*/ 176 h 176"/>
                <a:gd name="T2" fmla="*/ 228 w 228"/>
                <a:gd name="T3" fmla="*/ 124 h 176"/>
                <a:gd name="T4" fmla="*/ 214 w 228"/>
                <a:gd name="T5" fmla="*/ 107 h 176"/>
                <a:gd name="T6" fmla="*/ 200 w 228"/>
                <a:gd name="T7" fmla="*/ 89 h 176"/>
                <a:gd name="T8" fmla="*/ 205 w 228"/>
                <a:gd name="T9" fmla="*/ 76 h 176"/>
                <a:gd name="T10" fmla="*/ 207 w 228"/>
                <a:gd name="T11" fmla="*/ 60 h 176"/>
                <a:gd name="T12" fmla="*/ 205 w 228"/>
                <a:gd name="T13" fmla="*/ 44 h 176"/>
                <a:gd name="T14" fmla="*/ 210 w 228"/>
                <a:gd name="T15" fmla="*/ 28 h 176"/>
                <a:gd name="T16" fmla="*/ 192 w 228"/>
                <a:gd name="T17" fmla="*/ 34 h 176"/>
                <a:gd name="T18" fmla="*/ 182 w 228"/>
                <a:gd name="T19" fmla="*/ 25 h 176"/>
                <a:gd name="T20" fmla="*/ 164 w 228"/>
                <a:gd name="T21" fmla="*/ 10 h 176"/>
                <a:gd name="T22" fmla="*/ 152 w 228"/>
                <a:gd name="T23" fmla="*/ 5 h 176"/>
                <a:gd name="T24" fmla="*/ 136 w 228"/>
                <a:gd name="T25" fmla="*/ 0 h 176"/>
                <a:gd name="T26" fmla="*/ 121 w 228"/>
                <a:gd name="T27" fmla="*/ 5 h 176"/>
                <a:gd name="T28" fmla="*/ 109 w 228"/>
                <a:gd name="T29" fmla="*/ 3 h 176"/>
                <a:gd name="T30" fmla="*/ 98 w 228"/>
                <a:gd name="T31" fmla="*/ 18 h 176"/>
                <a:gd name="T32" fmla="*/ 80 w 228"/>
                <a:gd name="T33" fmla="*/ 26 h 176"/>
                <a:gd name="T34" fmla="*/ 54 w 228"/>
                <a:gd name="T35" fmla="*/ 39 h 176"/>
                <a:gd name="T36" fmla="*/ 39 w 228"/>
                <a:gd name="T37" fmla="*/ 44 h 176"/>
                <a:gd name="T38" fmla="*/ 27 w 228"/>
                <a:gd name="T39" fmla="*/ 42 h 176"/>
                <a:gd name="T40" fmla="*/ 0 w 228"/>
                <a:gd name="T41" fmla="*/ 67 h 176"/>
                <a:gd name="T42" fmla="*/ 22 w 228"/>
                <a:gd name="T43" fmla="*/ 103 h 176"/>
                <a:gd name="T44" fmla="*/ 39 w 228"/>
                <a:gd name="T45" fmla="*/ 101 h 176"/>
                <a:gd name="T46" fmla="*/ 52 w 228"/>
                <a:gd name="T47" fmla="*/ 103 h 176"/>
                <a:gd name="T48" fmla="*/ 64 w 228"/>
                <a:gd name="T49" fmla="*/ 108 h 176"/>
                <a:gd name="T50" fmla="*/ 80 w 228"/>
                <a:gd name="T51" fmla="*/ 110 h 176"/>
                <a:gd name="T52" fmla="*/ 93 w 228"/>
                <a:gd name="T53" fmla="*/ 112 h 176"/>
                <a:gd name="T54" fmla="*/ 105 w 228"/>
                <a:gd name="T55" fmla="*/ 119 h 176"/>
                <a:gd name="T56" fmla="*/ 112 w 228"/>
                <a:gd name="T57" fmla="*/ 130 h 176"/>
                <a:gd name="T58" fmla="*/ 128 w 228"/>
                <a:gd name="T59" fmla="*/ 146 h 176"/>
                <a:gd name="T60" fmla="*/ 137 w 228"/>
                <a:gd name="T61" fmla="*/ 153 h 176"/>
                <a:gd name="T62" fmla="*/ 152 w 228"/>
                <a:gd name="T63" fmla="*/ 155 h 176"/>
                <a:gd name="T64" fmla="*/ 164 w 228"/>
                <a:gd name="T65" fmla="*/ 162 h 176"/>
                <a:gd name="T66" fmla="*/ 176 w 228"/>
                <a:gd name="T67" fmla="*/ 174 h 176"/>
                <a:gd name="T68" fmla="*/ 192 w 228"/>
                <a:gd name="T69" fmla="*/ 176 h 176"/>
                <a:gd name="T70" fmla="*/ 201 w 228"/>
                <a:gd name="T71" fmla="*/ 176 h 176"/>
                <a:gd name="T72" fmla="*/ 201 w 228"/>
                <a:gd name="T73" fmla="*/ 176 h 176"/>
                <a:gd name="T74" fmla="*/ 201 w 228"/>
                <a:gd name="T7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8" h="176">
                  <a:moveTo>
                    <a:pt x="201" y="176"/>
                  </a:moveTo>
                  <a:lnTo>
                    <a:pt x="228" y="124"/>
                  </a:lnTo>
                  <a:lnTo>
                    <a:pt x="214" y="107"/>
                  </a:lnTo>
                  <a:lnTo>
                    <a:pt x="200" y="89"/>
                  </a:lnTo>
                  <a:lnTo>
                    <a:pt x="205" y="76"/>
                  </a:lnTo>
                  <a:lnTo>
                    <a:pt x="207" y="60"/>
                  </a:lnTo>
                  <a:lnTo>
                    <a:pt x="205" y="44"/>
                  </a:lnTo>
                  <a:lnTo>
                    <a:pt x="210" y="28"/>
                  </a:lnTo>
                  <a:lnTo>
                    <a:pt x="192" y="34"/>
                  </a:lnTo>
                  <a:lnTo>
                    <a:pt x="182" y="25"/>
                  </a:lnTo>
                  <a:lnTo>
                    <a:pt x="164" y="10"/>
                  </a:lnTo>
                  <a:lnTo>
                    <a:pt x="152" y="5"/>
                  </a:lnTo>
                  <a:lnTo>
                    <a:pt x="136" y="0"/>
                  </a:lnTo>
                  <a:lnTo>
                    <a:pt x="121" y="5"/>
                  </a:lnTo>
                  <a:lnTo>
                    <a:pt x="109" y="3"/>
                  </a:lnTo>
                  <a:lnTo>
                    <a:pt x="98" y="18"/>
                  </a:lnTo>
                  <a:lnTo>
                    <a:pt x="80" y="26"/>
                  </a:lnTo>
                  <a:lnTo>
                    <a:pt x="54" y="39"/>
                  </a:lnTo>
                  <a:lnTo>
                    <a:pt x="39" y="44"/>
                  </a:lnTo>
                  <a:lnTo>
                    <a:pt x="27" y="42"/>
                  </a:lnTo>
                  <a:lnTo>
                    <a:pt x="0" y="67"/>
                  </a:lnTo>
                  <a:lnTo>
                    <a:pt x="22" y="103"/>
                  </a:lnTo>
                  <a:lnTo>
                    <a:pt x="39" y="101"/>
                  </a:lnTo>
                  <a:lnTo>
                    <a:pt x="52" y="103"/>
                  </a:lnTo>
                  <a:lnTo>
                    <a:pt x="64" y="108"/>
                  </a:lnTo>
                  <a:lnTo>
                    <a:pt x="80" y="110"/>
                  </a:lnTo>
                  <a:lnTo>
                    <a:pt x="93" y="112"/>
                  </a:lnTo>
                  <a:lnTo>
                    <a:pt x="105" y="119"/>
                  </a:lnTo>
                  <a:lnTo>
                    <a:pt x="112" y="130"/>
                  </a:lnTo>
                  <a:lnTo>
                    <a:pt x="128" y="146"/>
                  </a:lnTo>
                  <a:lnTo>
                    <a:pt x="137" y="153"/>
                  </a:lnTo>
                  <a:lnTo>
                    <a:pt x="152" y="155"/>
                  </a:lnTo>
                  <a:lnTo>
                    <a:pt x="164" y="162"/>
                  </a:lnTo>
                  <a:lnTo>
                    <a:pt x="176" y="174"/>
                  </a:lnTo>
                  <a:lnTo>
                    <a:pt x="192" y="176"/>
                  </a:lnTo>
                  <a:lnTo>
                    <a:pt x="201" y="176"/>
                  </a:lnTo>
                  <a:lnTo>
                    <a:pt x="201" y="176"/>
                  </a:lnTo>
                  <a:lnTo>
                    <a:pt x="201" y="1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69">
              <a:extLst>
                <a:ext uri="{FF2B5EF4-FFF2-40B4-BE49-F238E27FC236}">
                  <a16:creationId xmlns:a16="http://schemas.microsoft.com/office/drawing/2014/main" id="{C4609AA6-EB4D-E8EA-051E-9D6653DEF3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8972" y="4379651"/>
              <a:ext cx="664057" cy="594038"/>
            </a:xfrm>
            <a:custGeom>
              <a:avLst/>
              <a:gdLst>
                <a:gd name="T0" fmla="*/ 294 w 294"/>
                <a:gd name="T1" fmla="*/ 263 h 263"/>
                <a:gd name="T2" fmla="*/ 280 w 294"/>
                <a:gd name="T3" fmla="*/ 249 h 263"/>
                <a:gd name="T4" fmla="*/ 274 w 294"/>
                <a:gd name="T5" fmla="*/ 238 h 263"/>
                <a:gd name="T6" fmla="*/ 276 w 294"/>
                <a:gd name="T7" fmla="*/ 222 h 263"/>
                <a:gd name="T8" fmla="*/ 274 w 294"/>
                <a:gd name="T9" fmla="*/ 211 h 263"/>
                <a:gd name="T10" fmla="*/ 283 w 294"/>
                <a:gd name="T11" fmla="*/ 197 h 263"/>
                <a:gd name="T12" fmla="*/ 271 w 294"/>
                <a:gd name="T13" fmla="*/ 188 h 263"/>
                <a:gd name="T14" fmla="*/ 256 w 294"/>
                <a:gd name="T15" fmla="*/ 174 h 263"/>
                <a:gd name="T16" fmla="*/ 242 w 294"/>
                <a:gd name="T17" fmla="*/ 165 h 263"/>
                <a:gd name="T18" fmla="*/ 217 w 294"/>
                <a:gd name="T19" fmla="*/ 156 h 263"/>
                <a:gd name="T20" fmla="*/ 205 w 294"/>
                <a:gd name="T21" fmla="*/ 149 h 263"/>
                <a:gd name="T22" fmla="*/ 183 w 294"/>
                <a:gd name="T23" fmla="*/ 138 h 263"/>
                <a:gd name="T24" fmla="*/ 175 w 294"/>
                <a:gd name="T25" fmla="*/ 131 h 263"/>
                <a:gd name="T26" fmla="*/ 151 w 294"/>
                <a:gd name="T27" fmla="*/ 106 h 263"/>
                <a:gd name="T28" fmla="*/ 132 w 294"/>
                <a:gd name="T29" fmla="*/ 87 h 263"/>
                <a:gd name="T30" fmla="*/ 114 w 294"/>
                <a:gd name="T31" fmla="*/ 69 h 263"/>
                <a:gd name="T32" fmla="*/ 114 w 294"/>
                <a:gd name="T33" fmla="*/ 17 h 263"/>
                <a:gd name="T34" fmla="*/ 116 w 294"/>
                <a:gd name="T35" fmla="*/ 1 h 263"/>
                <a:gd name="T36" fmla="*/ 100 w 294"/>
                <a:gd name="T37" fmla="*/ 0 h 263"/>
                <a:gd name="T38" fmla="*/ 93 w 294"/>
                <a:gd name="T39" fmla="*/ 14 h 263"/>
                <a:gd name="T40" fmla="*/ 66 w 294"/>
                <a:gd name="T41" fmla="*/ 16 h 263"/>
                <a:gd name="T42" fmla="*/ 66 w 294"/>
                <a:gd name="T43" fmla="*/ 40 h 263"/>
                <a:gd name="T44" fmla="*/ 54 w 294"/>
                <a:gd name="T45" fmla="*/ 39 h 263"/>
                <a:gd name="T46" fmla="*/ 38 w 294"/>
                <a:gd name="T47" fmla="*/ 44 h 263"/>
                <a:gd name="T48" fmla="*/ 29 w 294"/>
                <a:gd name="T49" fmla="*/ 30 h 263"/>
                <a:gd name="T50" fmla="*/ 16 w 294"/>
                <a:gd name="T51" fmla="*/ 28 h 263"/>
                <a:gd name="T52" fmla="*/ 5 w 294"/>
                <a:gd name="T53" fmla="*/ 39 h 263"/>
                <a:gd name="T54" fmla="*/ 0 w 294"/>
                <a:gd name="T55" fmla="*/ 62 h 263"/>
                <a:gd name="T56" fmla="*/ 5 w 294"/>
                <a:gd name="T57" fmla="*/ 92 h 263"/>
                <a:gd name="T58" fmla="*/ 16 w 294"/>
                <a:gd name="T59" fmla="*/ 135 h 263"/>
                <a:gd name="T60" fmla="*/ 41 w 294"/>
                <a:gd name="T61" fmla="*/ 138 h 263"/>
                <a:gd name="T62" fmla="*/ 64 w 294"/>
                <a:gd name="T63" fmla="*/ 137 h 263"/>
                <a:gd name="T64" fmla="*/ 66 w 294"/>
                <a:gd name="T65" fmla="*/ 151 h 263"/>
                <a:gd name="T66" fmla="*/ 64 w 294"/>
                <a:gd name="T67" fmla="*/ 186 h 263"/>
                <a:gd name="T68" fmla="*/ 66 w 294"/>
                <a:gd name="T69" fmla="*/ 199 h 263"/>
                <a:gd name="T70" fmla="*/ 68 w 294"/>
                <a:gd name="T71" fmla="*/ 218 h 263"/>
                <a:gd name="T72" fmla="*/ 66 w 294"/>
                <a:gd name="T73" fmla="*/ 234 h 263"/>
                <a:gd name="T74" fmla="*/ 66 w 294"/>
                <a:gd name="T75" fmla="*/ 259 h 263"/>
                <a:gd name="T76" fmla="*/ 111 w 294"/>
                <a:gd name="T77" fmla="*/ 259 h 263"/>
                <a:gd name="T78" fmla="*/ 175 w 294"/>
                <a:gd name="T79" fmla="*/ 261 h 263"/>
                <a:gd name="T80" fmla="*/ 230 w 294"/>
                <a:gd name="T81" fmla="*/ 261 h 263"/>
                <a:gd name="T82" fmla="*/ 294 w 294"/>
                <a:gd name="T83" fmla="*/ 263 h 263"/>
                <a:gd name="T84" fmla="*/ 294 w 294"/>
                <a:gd name="T85" fmla="*/ 263 h 263"/>
                <a:gd name="T86" fmla="*/ 294 w 294"/>
                <a:gd name="T87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" h="263">
                  <a:moveTo>
                    <a:pt x="294" y="263"/>
                  </a:moveTo>
                  <a:lnTo>
                    <a:pt x="280" y="249"/>
                  </a:lnTo>
                  <a:lnTo>
                    <a:pt x="274" y="238"/>
                  </a:lnTo>
                  <a:lnTo>
                    <a:pt x="276" y="222"/>
                  </a:lnTo>
                  <a:lnTo>
                    <a:pt x="274" y="211"/>
                  </a:lnTo>
                  <a:lnTo>
                    <a:pt x="283" y="197"/>
                  </a:lnTo>
                  <a:lnTo>
                    <a:pt x="271" y="188"/>
                  </a:lnTo>
                  <a:lnTo>
                    <a:pt x="256" y="174"/>
                  </a:lnTo>
                  <a:lnTo>
                    <a:pt x="242" y="165"/>
                  </a:lnTo>
                  <a:lnTo>
                    <a:pt x="217" y="156"/>
                  </a:lnTo>
                  <a:lnTo>
                    <a:pt x="205" y="149"/>
                  </a:lnTo>
                  <a:lnTo>
                    <a:pt x="183" y="138"/>
                  </a:lnTo>
                  <a:lnTo>
                    <a:pt x="175" y="131"/>
                  </a:lnTo>
                  <a:lnTo>
                    <a:pt x="151" y="106"/>
                  </a:lnTo>
                  <a:lnTo>
                    <a:pt x="132" y="87"/>
                  </a:lnTo>
                  <a:lnTo>
                    <a:pt x="114" y="69"/>
                  </a:lnTo>
                  <a:lnTo>
                    <a:pt x="114" y="17"/>
                  </a:lnTo>
                  <a:lnTo>
                    <a:pt x="116" y="1"/>
                  </a:lnTo>
                  <a:lnTo>
                    <a:pt x="100" y="0"/>
                  </a:lnTo>
                  <a:lnTo>
                    <a:pt x="93" y="14"/>
                  </a:lnTo>
                  <a:lnTo>
                    <a:pt x="66" y="16"/>
                  </a:lnTo>
                  <a:lnTo>
                    <a:pt x="66" y="40"/>
                  </a:lnTo>
                  <a:lnTo>
                    <a:pt x="54" y="39"/>
                  </a:lnTo>
                  <a:lnTo>
                    <a:pt x="38" y="44"/>
                  </a:lnTo>
                  <a:lnTo>
                    <a:pt x="29" y="30"/>
                  </a:lnTo>
                  <a:lnTo>
                    <a:pt x="16" y="28"/>
                  </a:lnTo>
                  <a:lnTo>
                    <a:pt x="5" y="39"/>
                  </a:lnTo>
                  <a:lnTo>
                    <a:pt x="0" y="62"/>
                  </a:lnTo>
                  <a:lnTo>
                    <a:pt x="5" y="92"/>
                  </a:lnTo>
                  <a:lnTo>
                    <a:pt x="16" y="135"/>
                  </a:lnTo>
                  <a:lnTo>
                    <a:pt x="41" y="138"/>
                  </a:lnTo>
                  <a:lnTo>
                    <a:pt x="64" y="137"/>
                  </a:lnTo>
                  <a:lnTo>
                    <a:pt x="66" y="151"/>
                  </a:lnTo>
                  <a:lnTo>
                    <a:pt x="64" y="186"/>
                  </a:lnTo>
                  <a:lnTo>
                    <a:pt x="66" y="199"/>
                  </a:lnTo>
                  <a:lnTo>
                    <a:pt x="68" y="218"/>
                  </a:lnTo>
                  <a:lnTo>
                    <a:pt x="66" y="234"/>
                  </a:lnTo>
                  <a:lnTo>
                    <a:pt x="66" y="259"/>
                  </a:lnTo>
                  <a:lnTo>
                    <a:pt x="111" y="259"/>
                  </a:lnTo>
                  <a:lnTo>
                    <a:pt x="175" y="261"/>
                  </a:lnTo>
                  <a:lnTo>
                    <a:pt x="230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70">
              <a:extLst>
                <a:ext uri="{FF2B5EF4-FFF2-40B4-BE49-F238E27FC236}">
                  <a16:creationId xmlns:a16="http://schemas.microsoft.com/office/drawing/2014/main" id="{62582692-7EE7-0CE7-3077-123075D2C7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23442" y="5045966"/>
              <a:ext cx="926066" cy="700196"/>
            </a:xfrm>
            <a:custGeom>
              <a:avLst/>
              <a:gdLst>
                <a:gd name="T0" fmla="*/ 406 w 410"/>
                <a:gd name="T1" fmla="*/ 292 h 310"/>
                <a:gd name="T2" fmla="*/ 392 w 410"/>
                <a:gd name="T3" fmla="*/ 269 h 310"/>
                <a:gd name="T4" fmla="*/ 387 w 410"/>
                <a:gd name="T5" fmla="*/ 239 h 310"/>
                <a:gd name="T6" fmla="*/ 367 w 410"/>
                <a:gd name="T7" fmla="*/ 215 h 310"/>
                <a:gd name="T8" fmla="*/ 346 w 410"/>
                <a:gd name="T9" fmla="*/ 198 h 310"/>
                <a:gd name="T10" fmla="*/ 340 w 410"/>
                <a:gd name="T11" fmla="*/ 174 h 310"/>
                <a:gd name="T12" fmla="*/ 324 w 410"/>
                <a:gd name="T13" fmla="*/ 146 h 310"/>
                <a:gd name="T14" fmla="*/ 294 w 410"/>
                <a:gd name="T15" fmla="*/ 130 h 310"/>
                <a:gd name="T16" fmla="*/ 278 w 410"/>
                <a:gd name="T17" fmla="*/ 93 h 310"/>
                <a:gd name="T18" fmla="*/ 269 w 410"/>
                <a:gd name="T19" fmla="*/ 59 h 310"/>
                <a:gd name="T20" fmla="*/ 271 w 410"/>
                <a:gd name="T21" fmla="*/ 27 h 310"/>
                <a:gd name="T22" fmla="*/ 248 w 410"/>
                <a:gd name="T23" fmla="*/ 0 h 310"/>
                <a:gd name="T24" fmla="*/ 217 w 410"/>
                <a:gd name="T25" fmla="*/ 11 h 310"/>
                <a:gd name="T26" fmla="*/ 191 w 410"/>
                <a:gd name="T27" fmla="*/ 23 h 310"/>
                <a:gd name="T28" fmla="*/ 139 w 410"/>
                <a:gd name="T29" fmla="*/ 39 h 310"/>
                <a:gd name="T30" fmla="*/ 91 w 410"/>
                <a:gd name="T31" fmla="*/ 71 h 310"/>
                <a:gd name="T32" fmla="*/ 61 w 410"/>
                <a:gd name="T33" fmla="*/ 52 h 310"/>
                <a:gd name="T34" fmla="*/ 16 w 410"/>
                <a:gd name="T35" fmla="*/ 62 h 310"/>
                <a:gd name="T36" fmla="*/ 4 w 410"/>
                <a:gd name="T37" fmla="*/ 91 h 310"/>
                <a:gd name="T38" fmla="*/ 0 w 410"/>
                <a:gd name="T39" fmla="*/ 119 h 310"/>
                <a:gd name="T40" fmla="*/ 31 w 410"/>
                <a:gd name="T41" fmla="*/ 135 h 310"/>
                <a:gd name="T42" fmla="*/ 47 w 410"/>
                <a:gd name="T43" fmla="*/ 160 h 310"/>
                <a:gd name="T44" fmla="*/ 64 w 410"/>
                <a:gd name="T45" fmla="*/ 198 h 310"/>
                <a:gd name="T46" fmla="*/ 86 w 410"/>
                <a:gd name="T47" fmla="*/ 217 h 310"/>
                <a:gd name="T48" fmla="*/ 109 w 410"/>
                <a:gd name="T49" fmla="*/ 239 h 310"/>
                <a:gd name="T50" fmla="*/ 128 w 410"/>
                <a:gd name="T51" fmla="*/ 258 h 310"/>
                <a:gd name="T52" fmla="*/ 161 w 410"/>
                <a:gd name="T53" fmla="*/ 269 h 310"/>
                <a:gd name="T54" fmla="*/ 193 w 410"/>
                <a:gd name="T55" fmla="*/ 285 h 310"/>
                <a:gd name="T56" fmla="*/ 214 w 410"/>
                <a:gd name="T57" fmla="*/ 281 h 310"/>
                <a:gd name="T58" fmla="*/ 248 w 410"/>
                <a:gd name="T59" fmla="*/ 295 h 310"/>
                <a:gd name="T60" fmla="*/ 274 w 410"/>
                <a:gd name="T61" fmla="*/ 287 h 310"/>
                <a:gd name="T62" fmla="*/ 306 w 410"/>
                <a:gd name="T63" fmla="*/ 283 h 310"/>
                <a:gd name="T64" fmla="*/ 340 w 410"/>
                <a:gd name="T65" fmla="*/ 274 h 310"/>
                <a:gd name="T66" fmla="*/ 365 w 410"/>
                <a:gd name="T67" fmla="*/ 285 h 310"/>
                <a:gd name="T68" fmla="*/ 392 w 410"/>
                <a:gd name="T69" fmla="*/ 294 h 310"/>
                <a:gd name="T70" fmla="*/ 410 w 410"/>
                <a:gd name="T71" fmla="*/ 310 h 310"/>
                <a:gd name="T72" fmla="*/ 410 w 410"/>
                <a:gd name="T7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0" h="310">
                  <a:moveTo>
                    <a:pt x="410" y="310"/>
                  </a:moveTo>
                  <a:lnTo>
                    <a:pt x="406" y="292"/>
                  </a:lnTo>
                  <a:lnTo>
                    <a:pt x="401" y="281"/>
                  </a:lnTo>
                  <a:lnTo>
                    <a:pt x="392" y="269"/>
                  </a:lnTo>
                  <a:lnTo>
                    <a:pt x="388" y="255"/>
                  </a:lnTo>
                  <a:lnTo>
                    <a:pt x="387" y="239"/>
                  </a:lnTo>
                  <a:lnTo>
                    <a:pt x="374" y="230"/>
                  </a:lnTo>
                  <a:lnTo>
                    <a:pt x="367" y="215"/>
                  </a:lnTo>
                  <a:lnTo>
                    <a:pt x="355" y="205"/>
                  </a:lnTo>
                  <a:lnTo>
                    <a:pt x="346" y="198"/>
                  </a:lnTo>
                  <a:lnTo>
                    <a:pt x="351" y="182"/>
                  </a:lnTo>
                  <a:lnTo>
                    <a:pt x="340" y="174"/>
                  </a:lnTo>
                  <a:lnTo>
                    <a:pt x="331" y="160"/>
                  </a:lnTo>
                  <a:lnTo>
                    <a:pt x="324" y="146"/>
                  </a:lnTo>
                  <a:lnTo>
                    <a:pt x="312" y="139"/>
                  </a:lnTo>
                  <a:lnTo>
                    <a:pt x="294" y="130"/>
                  </a:lnTo>
                  <a:lnTo>
                    <a:pt x="283" y="109"/>
                  </a:lnTo>
                  <a:lnTo>
                    <a:pt x="278" y="93"/>
                  </a:lnTo>
                  <a:lnTo>
                    <a:pt x="274" y="75"/>
                  </a:lnTo>
                  <a:lnTo>
                    <a:pt x="269" y="59"/>
                  </a:lnTo>
                  <a:lnTo>
                    <a:pt x="273" y="43"/>
                  </a:lnTo>
                  <a:lnTo>
                    <a:pt x="271" y="27"/>
                  </a:lnTo>
                  <a:lnTo>
                    <a:pt x="260" y="12"/>
                  </a:lnTo>
                  <a:lnTo>
                    <a:pt x="248" y="0"/>
                  </a:lnTo>
                  <a:lnTo>
                    <a:pt x="232" y="2"/>
                  </a:lnTo>
                  <a:lnTo>
                    <a:pt x="217" y="11"/>
                  </a:lnTo>
                  <a:lnTo>
                    <a:pt x="203" y="18"/>
                  </a:lnTo>
                  <a:lnTo>
                    <a:pt x="191" y="23"/>
                  </a:lnTo>
                  <a:lnTo>
                    <a:pt x="173" y="27"/>
                  </a:lnTo>
                  <a:lnTo>
                    <a:pt x="139" y="39"/>
                  </a:lnTo>
                  <a:lnTo>
                    <a:pt x="107" y="64"/>
                  </a:lnTo>
                  <a:lnTo>
                    <a:pt x="91" y="71"/>
                  </a:lnTo>
                  <a:lnTo>
                    <a:pt x="79" y="68"/>
                  </a:lnTo>
                  <a:lnTo>
                    <a:pt x="61" y="52"/>
                  </a:lnTo>
                  <a:lnTo>
                    <a:pt x="31" y="59"/>
                  </a:lnTo>
                  <a:lnTo>
                    <a:pt x="16" y="62"/>
                  </a:lnTo>
                  <a:lnTo>
                    <a:pt x="9" y="78"/>
                  </a:lnTo>
                  <a:lnTo>
                    <a:pt x="4" y="91"/>
                  </a:lnTo>
                  <a:lnTo>
                    <a:pt x="2" y="103"/>
                  </a:lnTo>
                  <a:lnTo>
                    <a:pt x="0" y="119"/>
                  </a:lnTo>
                  <a:lnTo>
                    <a:pt x="16" y="128"/>
                  </a:lnTo>
                  <a:lnTo>
                    <a:pt x="31" y="135"/>
                  </a:lnTo>
                  <a:lnTo>
                    <a:pt x="39" y="146"/>
                  </a:lnTo>
                  <a:lnTo>
                    <a:pt x="47" y="160"/>
                  </a:lnTo>
                  <a:lnTo>
                    <a:pt x="52" y="174"/>
                  </a:lnTo>
                  <a:lnTo>
                    <a:pt x="64" y="198"/>
                  </a:lnTo>
                  <a:lnTo>
                    <a:pt x="77" y="206"/>
                  </a:lnTo>
                  <a:lnTo>
                    <a:pt x="86" y="217"/>
                  </a:lnTo>
                  <a:lnTo>
                    <a:pt x="96" y="231"/>
                  </a:lnTo>
                  <a:lnTo>
                    <a:pt x="109" y="239"/>
                  </a:lnTo>
                  <a:lnTo>
                    <a:pt x="121" y="244"/>
                  </a:lnTo>
                  <a:lnTo>
                    <a:pt x="128" y="258"/>
                  </a:lnTo>
                  <a:lnTo>
                    <a:pt x="141" y="263"/>
                  </a:lnTo>
                  <a:lnTo>
                    <a:pt x="161" y="269"/>
                  </a:lnTo>
                  <a:lnTo>
                    <a:pt x="178" y="278"/>
                  </a:lnTo>
                  <a:lnTo>
                    <a:pt x="193" y="285"/>
                  </a:lnTo>
                  <a:lnTo>
                    <a:pt x="201" y="276"/>
                  </a:lnTo>
                  <a:lnTo>
                    <a:pt x="214" y="281"/>
                  </a:lnTo>
                  <a:lnTo>
                    <a:pt x="232" y="290"/>
                  </a:lnTo>
                  <a:lnTo>
                    <a:pt x="248" y="295"/>
                  </a:lnTo>
                  <a:lnTo>
                    <a:pt x="264" y="294"/>
                  </a:lnTo>
                  <a:lnTo>
                    <a:pt x="274" y="287"/>
                  </a:lnTo>
                  <a:lnTo>
                    <a:pt x="290" y="281"/>
                  </a:lnTo>
                  <a:lnTo>
                    <a:pt x="306" y="283"/>
                  </a:lnTo>
                  <a:lnTo>
                    <a:pt x="323" y="281"/>
                  </a:lnTo>
                  <a:lnTo>
                    <a:pt x="340" y="274"/>
                  </a:lnTo>
                  <a:lnTo>
                    <a:pt x="353" y="283"/>
                  </a:lnTo>
                  <a:lnTo>
                    <a:pt x="365" y="285"/>
                  </a:lnTo>
                  <a:lnTo>
                    <a:pt x="378" y="285"/>
                  </a:lnTo>
                  <a:lnTo>
                    <a:pt x="392" y="294"/>
                  </a:lnTo>
                  <a:lnTo>
                    <a:pt x="404" y="303"/>
                  </a:lnTo>
                  <a:lnTo>
                    <a:pt x="410" y="310"/>
                  </a:lnTo>
                  <a:lnTo>
                    <a:pt x="410" y="310"/>
                  </a:lnTo>
                  <a:lnTo>
                    <a:pt x="410" y="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71">
              <a:extLst>
                <a:ext uri="{FF2B5EF4-FFF2-40B4-BE49-F238E27FC236}">
                  <a16:creationId xmlns:a16="http://schemas.microsoft.com/office/drawing/2014/main" id="{B9B62520-8169-658F-2C9F-DF0B2931E0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71338" y="4431600"/>
              <a:ext cx="779251" cy="1068365"/>
            </a:xfrm>
            <a:custGeom>
              <a:avLst/>
              <a:gdLst>
                <a:gd name="T0" fmla="*/ 153 w 345"/>
                <a:gd name="T1" fmla="*/ 473 h 473"/>
                <a:gd name="T2" fmla="*/ 153 w 345"/>
                <a:gd name="T3" fmla="*/ 454 h 473"/>
                <a:gd name="T4" fmla="*/ 189 w 345"/>
                <a:gd name="T5" fmla="*/ 452 h 473"/>
                <a:gd name="T6" fmla="*/ 230 w 345"/>
                <a:gd name="T7" fmla="*/ 457 h 473"/>
                <a:gd name="T8" fmla="*/ 255 w 345"/>
                <a:gd name="T9" fmla="*/ 470 h 473"/>
                <a:gd name="T10" fmla="*/ 288 w 345"/>
                <a:gd name="T11" fmla="*/ 457 h 473"/>
                <a:gd name="T12" fmla="*/ 315 w 345"/>
                <a:gd name="T13" fmla="*/ 457 h 473"/>
                <a:gd name="T14" fmla="*/ 313 w 345"/>
                <a:gd name="T15" fmla="*/ 357 h 473"/>
                <a:gd name="T16" fmla="*/ 331 w 345"/>
                <a:gd name="T17" fmla="*/ 350 h 473"/>
                <a:gd name="T18" fmla="*/ 333 w 345"/>
                <a:gd name="T19" fmla="*/ 311 h 473"/>
                <a:gd name="T20" fmla="*/ 333 w 345"/>
                <a:gd name="T21" fmla="*/ 224 h 473"/>
                <a:gd name="T22" fmla="*/ 345 w 345"/>
                <a:gd name="T23" fmla="*/ 226 h 473"/>
                <a:gd name="T24" fmla="*/ 345 w 345"/>
                <a:gd name="T25" fmla="*/ 179 h 473"/>
                <a:gd name="T26" fmla="*/ 333 w 345"/>
                <a:gd name="T27" fmla="*/ 181 h 473"/>
                <a:gd name="T28" fmla="*/ 292 w 345"/>
                <a:gd name="T29" fmla="*/ 174 h 473"/>
                <a:gd name="T30" fmla="*/ 272 w 345"/>
                <a:gd name="T31" fmla="*/ 171 h 473"/>
                <a:gd name="T32" fmla="*/ 278 w 345"/>
                <a:gd name="T33" fmla="*/ 153 h 473"/>
                <a:gd name="T34" fmla="*/ 280 w 345"/>
                <a:gd name="T35" fmla="*/ 140 h 473"/>
                <a:gd name="T36" fmla="*/ 274 w 345"/>
                <a:gd name="T37" fmla="*/ 126 h 473"/>
                <a:gd name="T38" fmla="*/ 283 w 345"/>
                <a:gd name="T39" fmla="*/ 114 h 473"/>
                <a:gd name="T40" fmla="*/ 285 w 345"/>
                <a:gd name="T41" fmla="*/ 44 h 473"/>
                <a:gd name="T42" fmla="*/ 304 w 345"/>
                <a:gd name="T43" fmla="*/ 42 h 473"/>
                <a:gd name="T44" fmla="*/ 304 w 345"/>
                <a:gd name="T45" fmla="*/ 10 h 473"/>
                <a:gd name="T46" fmla="*/ 294 w 345"/>
                <a:gd name="T47" fmla="*/ 0 h 473"/>
                <a:gd name="T48" fmla="*/ 271 w 345"/>
                <a:gd name="T49" fmla="*/ 0 h 473"/>
                <a:gd name="T50" fmla="*/ 256 w 345"/>
                <a:gd name="T51" fmla="*/ 33 h 473"/>
                <a:gd name="T52" fmla="*/ 240 w 345"/>
                <a:gd name="T53" fmla="*/ 67 h 473"/>
                <a:gd name="T54" fmla="*/ 235 w 345"/>
                <a:gd name="T55" fmla="*/ 80 h 473"/>
                <a:gd name="T56" fmla="*/ 230 w 345"/>
                <a:gd name="T57" fmla="*/ 98 h 473"/>
                <a:gd name="T58" fmla="*/ 223 w 345"/>
                <a:gd name="T59" fmla="*/ 122 h 473"/>
                <a:gd name="T60" fmla="*/ 215 w 345"/>
                <a:gd name="T61" fmla="*/ 138 h 473"/>
                <a:gd name="T62" fmla="*/ 198 w 345"/>
                <a:gd name="T63" fmla="*/ 142 h 473"/>
                <a:gd name="T64" fmla="*/ 183 w 345"/>
                <a:gd name="T65" fmla="*/ 155 h 473"/>
                <a:gd name="T66" fmla="*/ 167 w 345"/>
                <a:gd name="T67" fmla="*/ 158 h 473"/>
                <a:gd name="T68" fmla="*/ 162 w 345"/>
                <a:gd name="T69" fmla="*/ 171 h 473"/>
                <a:gd name="T70" fmla="*/ 150 w 345"/>
                <a:gd name="T71" fmla="*/ 176 h 473"/>
                <a:gd name="T72" fmla="*/ 125 w 345"/>
                <a:gd name="T73" fmla="*/ 188 h 473"/>
                <a:gd name="T74" fmla="*/ 98 w 345"/>
                <a:gd name="T75" fmla="*/ 201 h 473"/>
                <a:gd name="T76" fmla="*/ 86 w 345"/>
                <a:gd name="T77" fmla="*/ 215 h 473"/>
                <a:gd name="T78" fmla="*/ 78 w 345"/>
                <a:gd name="T79" fmla="*/ 227 h 473"/>
                <a:gd name="T80" fmla="*/ 70 w 345"/>
                <a:gd name="T81" fmla="*/ 240 h 473"/>
                <a:gd name="T82" fmla="*/ 61 w 345"/>
                <a:gd name="T83" fmla="*/ 265 h 473"/>
                <a:gd name="T84" fmla="*/ 55 w 345"/>
                <a:gd name="T85" fmla="*/ 277 h 473"/>
                <a:gd name="T86" fmla="*/ 27 w 345"/>
                <a:gd name="T87" fmla="*/ 276 h 473"/>
                <a:gd name="T88" fmla="*/ 0 w 345"/>
                <a:gd name="T89" fmla="*/ 276 h 473"/>
                <a:gd name="T90" fmla="*/ 14 w 345"/>
                <a:gd name="T91" fmla="*/ 368 h 473"/>
                <a:gd name="T92" fmla="*/ 23 w 345"/>
                <a:gd name="T93" fmla="*/ 429 h 473"/>
                <a:gd name="T94" fmla="*/ 25 w 345"/>
                <a:gd name="T95" fmla="*/ 448 h 473"/>
                <a:gd name="T96" fmla="*/ 29 w 345"/>
                <a:gd name="T97" fmla="*/ 470 h 473"/>
                <a:gd name="T98" fmla="*/ 153 w 345"/>
                <a:gd name="T99" fmla="*/ 473 h 473"/>
                <a:gd name="T100" fmla="*/ 153 w 345"/>
                <a:gd name="T101" fmla="*/ 473 h 473"/>
                <a:gd name="T102" fmla="*/ 153 w 345"/>
                <a:gd name="T103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" h="473">
                  <a:moveTo>
                    <a:pt x="153" y="473"/>
                  </a:moveTo>
                  <a:lnTo>
                    <a:pt x="153" y="454"/>
                  </a:lnTo>
                  <a:lnTo>
                    <a:pt x="189" y="452"/>
                  </a:lnTo>
                  <a:lnTo>
                    <a:pt x="230" y="457"/>
                  </a:lnTo>
                  <a:lnTo>
                    <a:pt x="255" y="470"/>
                  </a:lnTo>
                  <a:lnTo>
                    <a:pt x="288" y="457"/>
                  </a:lnTo>
                  <a:lnTo>
                    <a:pt x="315" y="457"/>
                  </a:lnTo>
                  <a:lnTo>
                    <a:pt x="313" y="357"/>
                  </a:lnTo>
                  <a:lnTo>
                    <a:pt x="331" y="350"/>
                  </a:lnTo>
                  <a:lnTo>
                    <a:pt x="333" y="311"/>
                  </a:lnTo>
                  <a:lnTo>
                    <a:pt x="333" y="224"/>
                  </a:lnTo>
                  <a:lnTo>
                    <a:pt x="345" y="226"/>
                  </a:lnTo>
                  <a:lnTo>
                    <a:pt x="345" y="179"/>
                  </a:lnTo>
                  <a:lnTo>
                    <a:pt x="333" y="181"/>
                  </a:lnTo>
                  <a:lnTo>
                    <a:pt x="292" y="174"/>
                  </a:lnTo>
                  <a:lnTo>
                    <a:pt x="272" y="171"/>
                  </a:lnTo>
                  <a:lnTo>
                    <a:pt x="278" y="153"/>
                  </a:lnTo>
                  <a:lnTo>
                    <a:pt x="280" y="140"/>
                  </a:lnTo>
                  <a:lnTo>
                    <a:pt x="274" y="126"/>
                  </a:lnTo>
                  <a:lnTo>
                    <a:pt x="283" y="114"/>
                  </a:lnTo>
                  <a:lnTo>
                    <a:pt x="285" y="44"/>
                  </a:lnTo>
                  <a:lnTo>
                    <a:pt x="304" y="42"/>
                  </a:lnTo>
                  <a:lnTo>
                    <a:pt x="304" y="10"/>
                  </a:lnTo>
                  <a:lnTo>
                    <a:pt x="294" y="0"/>
                  </a:lnTo>
                  <a:lnTo>
                    <a:pt x="271" y="0"/>
                  </a:lnTo>
                  <a:lnTo>
                    <a:pt x="256" y="33"/>
                  </a:lnTo>
                  <a:lnTo>
                    <a:pt x="240" y="67"/>
                  </a:lnTo>
                  <a:lnTo>
                    <a:pt x="235" y="80"/>
                  </a:lnTo>
                  <a:lnTo>
                    <a:pt x="230" y="98"/>
                  </a:lnTo>
                  <a:lnTo>
                    <a:pt x="223" y="122"/>
                  </a:lnTo>
                  <a:lnTo>
                    <a:pt x="215" y="138"/>
                  </a:lnTo>
                  <a:lnTo>
                    <a:pt x="198" y="142"/>
                  </a:lnTo>
                  <a:lnTo>
                    <a:pt x="183" y="155"/>
                  </a:lnTo>
                  <a:lnTo>
                    <a:pt x="167" y="158"/>
                  </a:lnTo>
                  <a:lnTo>
                    <a:pt x="162" y="171"/>
                  </a:lnTo>
                  <a:lnTo>
                    <a:pt x="150" y="176"/>
                  </a:lnTo>
                  <a:lnTo>
                    <a:pt x="125" y="188"/>
                  </a:lnTo>
                  <a:lnTo>
                    <a:pt x="98" y="201"/>
                  </a:lnTo>
                  <a:lnTo>
                    <a:pt x="86" y="215"/>
                  </a:lnTo>
                  <a:lnTo>
                    <a:pt x="78" y="227"/>
                  </a:lnTo>
                  <a:lnTo>
                    <a:pt x="70" y="240"/>
                  </a:lnTo>
                  <a:lnTo>
                    <a:pt x="61" y="265"/>
                  </a:lnTo>
                  <a:lnTo>
                    <a:pt x="55" y="277"/>
                  </a:lnTo>
                  <a:lnTo>
                    <a:pt x="27" y="276"/>
                  </a:lnTo>
                  <a:lnTo>
                    <a:pt x="0" y="276"/>
                  </a:lnTo>
                  <a:lnTo>
                    <a:pt x="14" y="368"/>
                  </a:lnTo>
                  <a:lnTo>
                    <a:pt x="23" y="429"/>
                  </a:lnTo>
                  <a:lnTo>
                    <a:pt x="25" y="448"/>
                  </a:lnTo>
                  <a:lnTo>
                    <a:pt x="29" y="470"/>
                  </a:lnTo>
                  <a:lnTo>
                    <a:pt x="153" y="473"/>
                  </a:lnTo>
                  <a:lnTo>
                    <a:pt x="153" y="473"/>
                  </a:lnTo>
                  <a:lnTo>
                    <a:pt x="153" y="4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72">
              <a:extLst>
                <a:ext uri="{FF2B5EF4-FFF2-40B4-BE49-F238E27FC236}">
                  <a16:creationId xmlns:a16="http://schemas.microsoft.com/office/drawing/2014/main" id="{84244D39-1672-E04C-CF35-280A3B39A2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9011" y="4964653"/>
              <a:ext cx="580486" cy="600814"/>
            </a:xfrm>
            <a:custGeom>
              <a:avLst/>
              <a:gdLst>
                <a:gd name="T0" fmla="*/ 127 w 257"/>
                <a:gd name="T1" fmla="*/ 266 h 266"/>
                <a:gd name="T2" fmla="*/ 114 w 257"/>
                <a:gd name="T3" fmla="*/ 253 h 266"/>
                <a:gd name="T4" fmla="*/ 113 w 257"/>
                <a:gd name="T5" fmla="*/ 241 h 266"/>
                <a:gd name="T6" fmla="*/ 114 w 257"/>
                <a:gd name="T7" fmla="*/ 228 h 266"/>
                <a:gd name="T8" fmla="*/ 121 w 257"/>
                <a:gd name="T9" fmla="*/ 216 h 266"/>
                <a:gd name="T10" fmla="*/ 125 w 257"/>
                <a:gd name="T11" fmla="*/ 200 h 266"/>
                <a:gd name="T12" fmla="*/ 132 w 257"/>
                <a:gd name="T13" fmla="*/ 182 h 266"/>
                <a:gd name="T14" fmla="*/ 141 w 257"/>
                <a:gd name="T15" fmla="*/ 166 h 266"/>
                <a:gd name="T16" fmla="*/ 152 w 257"/>
                <a:gd name="T17" fmla="*/ 155 h 266"/>
                <a:gd name="T18" fmla="*/ 154 w 257"/>
                <a:gd name="T19" fmla="*/ 143 h 266"/>
                <a:gd name="T20" fmla="*/ 168 w 257"/>
                <a:gd name="T21" fmla="*/ 130 h 266"/>
                <a:gd name="T22" fmla="*/ 187 w 257"/>
                <a:gd name="T23" fmla="*/ 134 h 266"/>
                <a:gd name="T24" fmla="*/ 203 w 257"/>
                <a:gd name="T25" fmla="*/ 132 h 266"/>
                <a:gd name="T26" fmla="*/ 210 w 257"/>
                <a:gd name="T27" fmla="*/ 123 h 266"/>
                <a:gd name="T28" fmla="*/ 227 w 257"/>
                <a:gd name="T29" fmla="*/ 113 h 266"/>
                <a:gd name="T30" fmla="*/ 221 w 257"/>
                <a:gd name="T31" fmla="*/ 98 h 266"/>
                <a:gd name="T32" fmla="*/ 239 w 257"/>
                <a:gd name="T33" fmla="*/ 88 h 266"/>
                <a:gd name="T34" fmla="*/ 234 w 257"/>
                <a:gd name="T35" fmla="*/ 75 h 266"/>
                <a:gd name="T36" fmla="*/ 232 w 257"/>
                <a:gd name="T37" fmla="*/ 61 h 266"/>
                <a:gd name="T38" fmla="*/ 246 w 257"/>
                <a:gd name="T39" fmla="*/ 57 h 266"/>
                <a:gd name="T40" fmla="*/ 257 w 257"/>
                <a:gd name="T41" fmla="*/ 45 h 266"/>
                <a:gd name="T42" fmla="*/ 248 w 257"/>
                <a:gd name="T43" fmla="*/ 34 h 266"/>
                <a:gd name="T44" fmla="*/ 234 w 257"/>
                <a:gd name="T45" fmla="*/ 20 h 266"/>
                <a:gd name="T46" fmla="*/ 239 w 257"/>
                <a:gd name="T47" fmla="*/ 8 h 266"/>
                <a:gd name="T48" fmla="*/ 182 w 257"/>
                <a:gd name="T49" fmla="*/ 0 h 266"/>
                <a:gd name="T50" fmla="*/ 113 w 257"/>
                <a:gd name="T51" fmla="*/ 2 h 266"/>
                <a:gd name="T52" fmla="*/ 49 w 257"/>
                <a:gd name="T53" fmla="*/ 0 h 266"/>
                <a:gd name="T54" fmla="*/ 4 w 257"/>
                <a:gd name="T55" fmla="*/ 0 h 266"/>
                <a:gd name="T56" fmla="*/ 2 w 257"/>
                <a:gd name="T57" fmla="*/ 32 h 266"/>
                <a:gd name="T58" fmla="*/ 4 w 257"/>
                <a:gd name="T59" fmla="*/ 56 h 266"/>
                <a:gd name="T60" fmla="*/ 2 w 257"/>
                <a:gd name="T61" fmla="*/ 88 h 266"/>
                <a:gd name="T62" fmla="*/ 0 w 257"/>
                <a:gd name="T63" fmla="*/ 123 h 266"/>
                <a:gd name="T64" fmla="*/ 2 w 257"/>
                <a:gd name="T65" fmla="*/ 139 h 266"/>
                <a:gd name="T66" fmla="*/ 4 w 257"/>
                <a:gd name="T67" fmla="*/ 210 h 266"/>
                <a:gd name="T68" fmla="*/ 15 w 257"/>
                <a:gd name="T69" fmla="*/ 219 h 266"/>
                <a:gd name="T70" fmla="*/ 27 w 257"/>
                <a:gd name="T71" fmla="*/ 225 h 266"/>
                <a:gd name="T72" fmla="*/ 43 w 257"/>
                <a:gd name="T73" fmla="*/ 226 h 266"/>
                <a:gd name="T74" fmla="*/ 56 w 257"/>
                <a:gd name="T75" fmla="*/ 234 h 266"/>
                <a:gd name="T76" fmla="*/ 65 w 257"/>
                <a:gd name="T77" fmla="*/ 244 h 266"/>
                <a:gd name="T78" fmla="*/ 75 w 257"/>
                <a:gd name="T79" fmla="*/ 253 h 266"/>
                <a:gd name="T80" fmla="*/ 91 w 257"/>
                <a:gd name="T81" fmla="*/ 260 h 266"/>
                <a:gd name="T82" fmla="*/ 107 w 257"/>
                <a:gd name="T83" fmla="*/ 262 h 266"/>
                <a:gd name="T84" fmla="*/ 127 w 257"/>
                <a:gd name="T85" fmla="*/ 266 h 266"/>
                <a:gd name="T86" fmla="*/ 127 w 257"/>
                <a:gd name="T87" fmla="*/ 266 h 266"/>
                <a:gd name="T88" fmla="*/ 127 w 257"/>
                <a:gd name="T89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7" h="266">
                  <a:moveTo>
                    <a:pt x="127" y="266"/>
                  </a:moveTo>
                  <a:lnTo>
                    <a:pt x="114" y="253"/>
                  </a:lnTo>
                  <a:lnTo>
                    <a:pt x="113" y="241"/>
                  </a:lnTo>
                  <a:lnTo>
                    <a:pt x="114" y="228"/>
                  </a:lnTo>
                  <a:lnTo>
                    <a:pt x="121" y="216"/>
                  </a:lnTo>
                  <a:lnTo>
                    <a:pt x="125" y="200"/>
                  </a:lnTo>
                  <a:lnTo>
                    <a:pt x="132" y="182"/>
                  </a:lnTo>
                  <a:lnTo>
                    <a:pt x="141" y="166"/>
                  </a:lnTo>
                  <a:lnTo>
                    <a:pt x="152" y="155"/>
                  </a:lnTo>
                  <a:lnTo>
                    <a:pt x="154" y="143"/>
                  </a:lnTo>
                  <a:lnTo>
                    <a:pt x="168" y="130"/>
                  </a:lnTo>
                  <a:lnTo>
                    <a:pt x="187" y="134"/>
                  </a:lnTo>
                  <a:lnTo>
                    <a:pt x="203" y="132"/>
                  </a:lnTo>
                  <a:lnTo>
                    <a:pt x="210" y="123"/>
                  </a:lnTo>
                  <a:lnTo>
                    <a:pt x="227" y="113"/>
                  </a:lnTo>
                  <a:lnTo>
                    <a:pt x="221" y="98"/>
                  </a:lnTo>
                  <a:lnTo>
                    <a:pt x="239" y="88"/>
                  </a:lnTo>
                  <a:lnTo>
                    <a:pt x="234" y="75"/>
                  </a:lnTo>
                  <a:lnTo>
                    <a:pt x="232" y="61"/>
                  </a:lnTo>
                  <a:lnTo>
                    <a:pt x="246" y="57"/>
                  </a:lnTo>
                  <a:lnTo>
                    <a:pt x="257" y="45"/>
                  </a:lnTo>
                  <a:lnTo>
                    <a:pt x="248" y="34"/>
                  </a:lnTo>
                  <a:lnTo>
                    <a:pt x="234" y="20"/>
                  </a:lnTo>
                  <a:lnTo>
                    <a:pt x="239" y="8"/>
                  </a:lnTo>
                  <a:lnTo>
                    <a:pt x="182" y="0"/>
                  </a:lnTo>
                  <a:lnTo>
                    <a:pt x="113" y="2"/>
                  </a:lnTo>
                  <a:lnTo>
                    <a:pt x="49" y="0"/>
                  </a:lnTo>
                  <a:lnTo>
                    <a:pt x="4" y="0"/>
                  </a:lnTo>
                  <a:lnTo>
                    <a:pt x="2" y="32"/>
                  </a:lnTo>
                  <a:lnTo>
                    <a:pt x="4" y="56"/>
                  </a:lnTo>
                  <a:lnTo>
                    <a:pt x="2" y="88"/>
                  </a:lnTo>
                  <a:lnTo>
                    <a:pt x="0" y="123"/>
                  </a:lnTo>
                  <a:lnTo>
                    <a:pt x="2" y="139"/>
                  </a:lnTo>
                  <a:lnTo>
                    <a:pt x="4" y="210"/>
                  </a:lnTo>
                  <a:lnTo>
                    <a:pt x="15" y="219"/>
                  </a:lnTo>
                  <a:lnTo>
                    <a:pt x="27" y="225"/>
                  </a:lnTo>
                  <a:lnTo>
                    <a:pt x="43" y="226"/>
                  </a:lnTo>
                  <a:lnTo>
                    <a:pt x="56" y="234"/>
                  </a:lnTo>
                  <a:lnTo>
                    <a:pt x="65" y="244"/>
                  </a:lnTo>
                  <a:lnTo>
                    <a:pt x="75" y="253"/>
                  </a:lnTo>
                  <a:lnTo>
                    <a:pt x="91" y="260"/>
                  </a:lnTo>
                  <a:lnTo>
                    <a:pt x="107" y="262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7" y="26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73">
              <a:extLst>
                <a:ext uri="{FF2B5EF4-FFF2-40B4-BE49-F238E27FC236}">
                  <a16:creationId xmlns:a16="http://schemas.microsoft.com/office/drawing/2014/main" id="{3DDB1B50-E818-C55D-418F-2C7B7EF9B1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1682" y="4540018"/>
              <a:ext cx="594038" cy="655022"/>
            </a:xfrm>
            <a:custGeom>
              <a:avLst/>
              <a:gdLst>
                <a:gd name="T0" fmla="*/ 37 w 263"/>
                <a:gd name="T1" fmla="*/ 290 h 290"/>
                <a:gd name="T2" fmla="*/ 46 w 263"/>
                <a:gd name="T3" fmla="*/ 279 h 290"/>
                <a:gd name="T4" fmla="*/ 53 w 263"/>
                <a:gd name="T5" fmla="*/ 270 h 290"/>
                <a:gd name="T6" fmla="*/ 68 w 263"/>
                <a:gd name="T7" fmla="*/ 261 h 290"/>
                <a:gd name="T8" fmla="*/ 78 w 263"/>
                <a:gd name="T9" fmla="*/ 252 h 290"/>
                <a:gd name="T10" fmla="*/ 89 w 263"/>
                <a:gd name="T11" fmla="*/ 261 h 290"/>
                <a:gd name="T12" fmla="*/ 101 w 263"/>
                <a:gd name="T13" fmla="*/ 267 h 290"/>
                <a:gd name="T14" fmla="*/ 114 w 263"/>
                <a:gd name="T15" fmla="*/ 267 h 290"/>
                <a:gd name="T16" fmla="*/ 128 w 263"/>
                <a:gd name="T17" fmla="*/ 267 h 290"/>
                <a:gd name="T18" fmla="*/ 144 w 263"/>
                <a:gd name="T19" fmla="*/ 268 h 290"/>
                <a:gd name="T20" fmla="*/ 160 w 263"/>
                <a:gd name="T21" fmla="*/ 267 h 290"/>
                <a:gd name="T22" fmla="*/ 169 w 263"/>
                <a:gd name="T23" fmla="*/ 274 h 290"/>
                <a:gd name="T24" fmla="*/ 198 w 263"/>
                <a:gd name="T25" fmla="*/ 258 h 290"/>
                <a:gd name="T26" fmla="*/ 219 w 263"/>
                <a:gd name="T27" fmla="*/ 242 h 290"/>
                <a:gd name="T28" fmla="*/ 228 w 263"/>
                <a:gd name="T29" fmla="*/ 222 h 290"/>
                <a:gd name="T30" fmla="*/ 233 w 263"/>
                <a:gd name="T31" fmla="*/ 172 h 290"/>
                <a:gd name="T32" fmla="*/ 226 w 263"/>
                <a:gd name="T33" fmla="*/ 155 h 290"/>
                <a:gd name="T34" fmla="*/ 228 w 263"/>
                <a:gd name="T35" fmla="*/ 135 h 290"/>
                <a:gd name="T36" fmla="*/ 231 w 263"/>
                <a:gd name="T37" fmla="*/ 107 h 290"/>
                <a:gd name="T38" fmla="*/ 249 w 263"/>
                <a:gd name="T39" fmla="*/ 73 h 290"/>
                <a:gd name="T40" fmla="*/ 262 w 263"/>
                <a:gd name="T41" fmla="*/ 42 h 290"/>
                <a:gd name="T42" fmla="*/ 263 w 263"/>
                <a:gd name="T43" fmla="*/ 26 h 290"/>
                <a:gd name="T44" fmla="*/ 247 w 263"/>
                <a:gd name="T45" fmla="*/ 25 h 290"/>
                <a:gd name="T46" fmla="*/ 237 w 263"/>
                <a:gd name="T47" fmla="*/ 14 h 290"/>
                <a:gd name="T48" fmla="*/ 238 w 263"/>
                <a:gd name="T49" fmla="*/ 1 h 290"/>
                <a:gd name="T50" fmla="*/ 226 w 263"/>
                <a:gd name="T51" fmla="*/ 0 h 290"/>
                <a:gd name="T52" fmla="*/ 194 w 263"/>
                <a:gd name="T53" fmla="*/ 25 h 290"/>
                <a:gd name="T54" fmla="*/ 171 w 263"/>
                <a:gd name="T55" fmla="*/ 51 h 290"/>
                <a:gd name="T56" fmla="*/ 128 w 263"/>
                <a:gd name="T57" fmla="*/ 51 h 290"/>
                <a:gd name="T58" fmla="*/ 101 w 263"/>
                <a:gd name="T59" fmla="*/ 55 h 290"/>
                <a:gd name="T60" fmla="*/ 60 w 263"/>
                <a:gd name="T61" fmla="*/ 57 h 290"/>
                <a:gd name="T62" fmla="*/ 21 w 263"/>
                <a:gd name="T63" fmla="*/ 58 h 290"/>
                <a:gd name="T64" fmla="*/ 0 w 263"/>
                <a:gd name="T65" fmla="*/ 69 h 290"/>
                <a:gd name="T66" fmla="*/ 11 w 263"/>
                <a:gd name="T67" fmla="*/ 87 h 290"/>
                <a:gd name="T68" fmla="*/ 12 w 263"/>
                <a:gd name="T69" fmla="*/ 99 h 290"/>
                <a:gd name="T70" fmla="*/ 18 w 263"/>
                <a:gd name="T71" fmla="*/ 115 h 290"/>
                <a:gd name="T72" fmla="*/ 14 w 263"/>
                <a:gd name="T73" fmla="*/ 135 h 290"/>
                <a:gd name="T74" fmla="*/ 12 w 263"/>
                <a:gd name="T75" fmla="*/ 155 h 290"/>
                <a:gd name="T76" fmla="*/ 7 w 263"/>
                <a:gd name="T77" fmla="*/ 196 h 290"/>
                <a:gd name="T78" fmla="*/ 18 w 263"/>
                <a:gd name="T79" fmla="*/ 210 h 290"/>
                <a:gd name="T80" fmla="*/ 37 w 263"/>
                <a:gd name="T81" fmla="*/ 238 h 290"/>
                <a:gd name="T82" fmla="*/ 48 w 263"/>
                <a:gd name="T83" fmla="*/ 252 h 290"/>
                <a:gd name="T84" fmla="*/ 46 w 263"/>
                <a:gd name="T85" fmla="*/ 268 h 290"/>
                <a:gd name="T86" fmla="*/ 39 w 263"/>
                <a:gd name="T87" fmla="*/ 285 h 290"/>
                <a:gd name="T88" fmla="*/ 37 w 263"/>
                <a:gd name="T89" fmla="*/ 290 h 290"/>
                <a:gd name="T90" fmla="*/ 37 w 263"/>
                <a:gd name="T91" fmla="*/ 290 h 290"/>
                <a:gd name="T92" fmla="*/ 37 w 263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290">
                  <a:moveTo>
                    <a:pt x="37" y="290"/>
                  </a:moveTo>
                  <a:lnTo>
                    <a:pt x="46" y="279"/>
                  </a:lnTo>
                  <a:lnTo>
                    <a:pt x="53" y="270"/>
                  </a:lnTo>
                  <a:lnTo>
                    <a:pt x="68" y="261"/>
                  </a:lnTo>
                  <a:lnTo>
                    <a:pt x="78" y="252"/>
                  </a:lnTo>
                  <a:lnTo>
                    <a:pt x="89" y="261"/>
                  </a:lnTo>
                  <a:lnTo>
                    <a:pt x="101" y="267"/>
                  </a:lnTo>
                  <a:lnTo>
                    <a:pt x="114" y="267"/>
                  </a:lnTo>
                  <a:lnTo>
                    <a:pt x="128" y="267"/>
                  </a:lnTo>
                  <a:lnTo>
                    <a:pt x="144" y="268"/>
                  </a:lnTo>
                  <a:lnTo>
                    <a:pt x="160" y="267"/>
                  </a:lnTo>
                  <a:lnTo>
                    <a:pt x="169" y="274"/>
                  </a:lnTo>
                  <a:lnTo>
                    <a:pt x="198" y="258"/>
                  </a:lnTo>
                  <a:lnTo>
                    <a:pt x="219" y="242"/>
                  </a:lnTo>
                  <a:lnTo>
                    <a:pt x="228" y="222"/>
                  </a:lnTo>
                  <a:lnTo>
                    <a:pt x="233" y="172"/>
                  </a:lnTo>
                  <a:lnTo>
                    <a:pt x="226" y="155"/>
                  </a:lnTo>
                  <a:lnTo>
                    <a:pt x="228" y="135"/>
                  </a:lnTo>
                  <a:lnTo>
                    <a:pt x="231" y="107"/>
                  </a:lnTo>
                  <a:lnTo>
                    <a:pt x="249" y="73"/>
                  </a:lnTo>
                  <a:lnTo>
                    <a:pt x="262" y="42"/>
                  </a:lnTo>
                  <a:lnTo>
                    <a:pt x="263" y="26"/>
                  </a:lnTo>
                  <a:lnTo>
                    <a:pt x="247" y="25"/>
                  </a:lnTo>
                  <a:lnTo>
                    <a:pt x="237" y="14"/>
                  </a:lnTo>
                  <a:lnTo>
                    <a:pt x="238" y="1"/>
                  </a:lnTo>
                  <a:lnTo>
                    <a:pt x="226" y="0"/>
                  </a:lnTo>
                  <a:lnTo>
                    <a:pt x="194" y="25"/>
                  </a:lnTo>
                  <a:lnTo>
                    <a:pt x="171" y="51"/>
                  </a:lnTo>
                  <a:lnTo>
                    <a:pt x="128" y="51"/>
                  </a:lnTo>
                  <a:lnTo>
                    <a:pt x="101" y="55"/>
                  </a:lnTo>
                  <a:lnTo>
                    <a:pt x="60" y="57"/>
                  </a:lnTo>
                  <a:lnTo>
                    <a:pt x="21" y="58"/>
                  </a:lnTo>
                  <a:lnTo>
                    <a:pt x="0" y="69"/>
                  </a:lnTo>
                  <a:lnTo>
                    <a:pt x="11" y="87"/>
                  </a:lnTo>
                  <a:lnTo>
                    <a:pt x="12" y="99"/>
                  </a:lnTo>
                  <a:lnTo>
                    <a:pt x="18" y="115"/>
                  </a:lnTo>
                  <a:lnTo>
                    <a:pt x="14" y="135"/>
                  </a:lnTo>
                  <a:lnTo>
                    <a:pt x="12" y="155"/>
                  </a:lnTo>
                  <a:lnTo>
                    <a:pt x="7" y="196"/>
                  </a:lnTo>
                  <a:lnTo>
                    <a:pt x="18" y="210"/>
                  </a:lnTo>
                  <a:lnTo>
                    <a:pt x="37" y="238"/>
                  </a:lnTo>
                  <a:lnTo>
                    <a:pt x="48" y="252"/>
                  </a:lnTo>
                  <a:lnTo>
                    <a:pt x="46" y="268"/>
                  </a:lnTo>
                  <a:lnTo>
                    <a:pt x="39" y="285"/>
                  </a:lnTo>
                  <a:lnTo>
                    <a:pt x="37" y="290"/>
                  </a:lnTo>
                  <a:lnTo>
                    <a:pt x="37" y="290"/>
                  </a:lnTo>
                  <a:lnTo>
                    <a:pt x="37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74">
              <a:extLst>
                <a:ext uri="{FF2B5EF4-FFF2-40B4-BE49-F238E27FC236}">
                  <a16:creationId xmlns:a16="http://schemas.microsoft.com/office/drawing/2014/main" id="{24CE8E33-899F-D58B-3870-AF1B2B785D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69892" y="4338994"/>
              <a:ext cx="788286" cy="517242"/>
            </a:xfrm>
            <a:custGeom>
              <a:avLst/>
              <a:gdLst>
                <a:gd name="T0" fmla="*/ 114 w 349"/>
                <a:gd name="T1" fmla="*/ 229 h 229"/>
                <a:gd name="T2" fmla="*/ 125 w 349"/>
                <a:gd name="T3" fmla="*/ 224 h 229"/>
                <a:gd name="T4" fmla="*/ 148 w 349"/>
                <a:gd name="T5" fmla="*/ 217 h 229"/>
                <a:gd name="T6" fmla="*/ 164 w 349"/>
                <a:gd name="T7" fmla="*/ 219 h 229"/>
                <a:gd name="T8" fmla="*/ 180 w 349"/>
                <a:gd name="T9" fmla="*/ 220 h 229"/>
                <a:gd name="T10" fmla="*/ 226 w 349"/>
                <a:gd name="T11" fmla="*/ 220 h 229"/>
                <a:gd name="T12" fmla="*/ 287 w 349"/>
                <a:gd name="T13" fmla="*/ 220 h 229"/>
                <a:gd name="T14" fmla="*/ 285 w 349"/>
                <a:gd name="T15" fmla="*/ 204 h 229"/>
                <a:gd name="T16" fmla="*/ 337 w 349"/>
                <a:gd name="T17" fmla="*/ 204 h 229"/>
                <a:gd name="T18" fmla="*/ 349 w 349"/>
                <a:gd name="T19" fmla="*/ 167 h 229"/>
                <a:gd name="T20" fmla="*/ 347 w 349"/>
                <a:gd name="T21" fmla="*/ 128 h 229"/>
                <a:gd name="T22" fmla="*/ 349 w 349"/>
                <a:gd name="T23" fmla="*/ 85 h 229"/>
                <a:gd name="T24" fmla="*/ 347 w 349"/>
                <a:gd name="T25" fmla="*/ 42 h 229"/>
                <a:gd name="T26" fmla="*/ 328 w 349"/>
                <a:gd name="T27" fmla="*/ 44 h 229"/>
                <a:gd name="T28" fmla="*/ 310 w 349"/>
                <a:gd name="T29" fmla="*/ 39 h 229"/>
                <a:gd name="T30" fmla="*/ 294 w 349"/>
                <a:gd name="T31" fmla="*/ 30 h 229"/>
                <a:gd name="T32" fmla="*/ 290 w 349"/>
                <a:gd name="T33" fmla="*/ 16 h 229"/>
                <a:gd name="T34" fmla="*/ 305 w 349"/>
                <a:gd name="T35" fmla="*/ 25 h 229"/>
                <a:gd name="T36" fmla="*/ 303 w 349"/>
                <a:gd name="T37" fmla="*/ 12 h 229"/>
                <a:gd name="T38" fmla="*/ 285 w 349"/>
                <a:gd name="T39" fmla="*/ 7 h 229"/>
                <a:gd name="T40" fmla="*/ 280 w 349"/>
                <a:gd name="T41" fmla="*/ 18 h 229"/>
                <a:gd name="T42" fmla="*/ 264 w 349"/>
                <a:gd name="T43" fmla="*/ 14 h 229"/>
                <a:gd name="T44" fmla="*/ 253 w 349"/>
                <a:gd name="T45" fmla="*/ 21 h 229"/>
                <a:gd name="T46" fmla="*/ 228 w 349"/>
                <a:gd name="T47" fmla="*/ 21 h 229"/>
                <a:gd name="T48" fmla="*/ 189 w 349"/>
                <a:gd name="T49" fmla="*/ 21 h 229"/>
                <a:gd name="T50" fmla="*/ 161 w 349"/>
                <a:gd name="T51" fmla="*/ 14 h 229"/>
                <a:gd name="T52" fmla="*/ 155 w 349"/>
                <a:gd name="T53" fmla="*/ 0 h 229"/>
                <a:gd name="T54" fmla="*/ 143 w 349"/>
                <a:gd name="T55" fmla="*/ 5 h 229"/>
                <a:gd name="T56" fmla="*/ 96 w 349"/>
                <a:gd name="T57" fmla="*/ 12 h 229"/>
                <a:gd name="T58" fmla="*/ 50 w 349"/>
                <a:gd name="T59" fmla="*/ 12 h 229"/>
                <a:gd name="T60" fmla="*/ 41 w 349"/>
                <a:gd name="T61" fmla="*/ 41 h 229"/>
                <a:gd name="T62" fmla="*/ 34 w 349"/>
                <a:gd name="T63" fmla="*/ 50 h 229"/>
                <a:gd name="T64" fmla="*/ 39 w 349"/>
                <a:gd name="T65" fmla="*/ 83 h 229"/>
                <a:gd name="T66" fmla="*/ 20 w 349"/>
                <a:gd name="T67" fmla="*/ 83 h 229"/>
                <a:gd name="T68" fmla="*/ 16 w 349"/>
                <a:gd name="T69" fmla="*/ 155 h 229"/>
                <a:gd name="T70" fmla="*/ 0 w 349"/>
                <a:gd name="T71" fmla="*/ 156 h 229"/>
                <a:gd name="T72" fmla="*/ 9 w 349"/>
                <a:gd name="T73" fmla="*/ 167 h 229"/>
                <a:gd name="T74" fmla="*/ 15 w 349"/>
                <a:gd name="T75" fmla="*/ 181 h 229"/>
                <a:gd name="T76" fmla="*/ 13 w 349"/>
                <a:gd name="T77" fmla="*/ 194 h 229"/>
                <a:gd name="T78" fmla="*/ 7 w 349"/>
                <a:gd name="T79" fmla="*/ 210 h 229"/>
                <a:gd name="T80" fmla="*/ 20 w 349"/>
                <a:gd name="T81" fmla="*/ 213 h 229"/>
                <a:gd name="T82" fmla="*/ 61 w 349"/>
                <a:gd name="T83" fmla="*/ 215 h 229"/>
                <a:gd name="T84" fmla="*/ 80 w 349"/>
                <a:gd name="T85" fmla="*/ 220 h 229"/>
                <a:gd name="T86" fmla="*/ 93 w 349"/>
                <a:gd name="T87" fmla="*/ 229 h 229"/>
                <a:gd name="T88" fmla="*/ 114 w 349"/>
                <a:gd name="T89" fmla="*/ 229 h 229"/>
                <a:gd name="T90" fmla="*/ 114 w 349"/>
                <a:gd name="T91" fmla="*/ 229 h 229"/>
                <a:gd name="T92" fmla="*/ 114 w 349"/>
                <a:gd name="T93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9" h="229">
                  <a:moveTo>
                    <a:pt x="114" y="229"/>
                  </a:moveTo>
                  <a:lnTo>
                    <a:pt x="125" y="224"/>
                  </a:lnTo>
                  <a:lnTo>
                    <a:pt x="148" y="217"/>
                  </a:lnTo>
                  <a:lnTo>
                    <a:pt x="164" y="219"/>
                  </a:lnTo>
                  <a:lnTo>
                    <a:pt x="180" y="220"/>
                  </a:lnTo>
                  <a:lnTo>
                    <a:pt x="226" y="220"/>
                  </a:lnTo>
                  <a:lnTo>
                    <a:pt x="287" y="220"/>
                  </a:lnTo>
                  <a:lnTo>
                    <a:pt x="285" y="204"/>
                  </a:lnTo>
                  <a:lnTo>
                    <a:pt x="337" y="204"/>
                  </a:lnTo>
                  <a:lnTo>
                    <a:pt x="349" y="167"/>
                  </a:lnTo>
                  <a:lnTo>
                    <a:pt x="347" y="128"/>
                  </a:lnTo>
                  <a:lnTo>
                    <a:pt x="349" y="85"/>
                  </a:lnTo>
                  <a:lnTo>
                    <a:pt x="347" y="42"/>
                  </a:lnTo>
                  <a:lnTo>
                    <a:pt x="328" y="44"/>
                  </a:lnTo>
                  <a:lnTo>
                    <a:pt x="310" y="39"/>
                  </a:lnTo>
                  <a:lnTo>
                    <a:pt x="294" y="30"/>
                  </a:lnTo>
                  <a:lnTo>
                    <a:pt x="290" y="16"/>
                  </a:lnTo>
                  <a:lnTo>
                    <a:pt x="305" y="25"/>
                  </a:lnTo>
                  <a:lnTo>
                    <a:pt x="303" y="12"/>
                  </a:lnTo>
                  <a:lnTo>
                    <a:pt x="285" y="7"/>
                  </a:lnTo>
                  <a:lnTo>
                    <a:pt x="280" y="18"/>
                  </a:lnTo>
                  <a:lnTo>
                    <a:pt x="264" y="14"/>
                  </a:lnTo>
                  <a:lnTo>
                    <a:pt x="253" y="21"/>
                  </a:lnTo>
                  <a:lnTo>
                    <a:pt x="228" y="21"/>
                  </a:lnTo>
                  <a:lnTo>
                    <a:pt x="189" y="21"/>
                  </a:lnTo>
                  <a:lnTo>
                    <a:pt x="161" y="14"/>
                  </a:lnTo>
                  <a:lnTo>
                    <a:pt x="155" y="0"/>
                  </a:lnTo>
                  <a:lnTo>
                    <a:pt x="143" y="5"/>
                  </a:lnTo>
                  <a:lnTo>
                    <a:pt x="96" y="12"/>
                  </a:lnTo>
                  <a:lnTo>
                    <a:pt x="50" y="12"/>
                  </a:lnTo>
                  <a:lnTo>
                    <a:pt x="41" y="41"/>
                  </a:lnTo>
                  <a:lnTo>
                    <a:pt x="34" y="50"/>
                  </a:lnTo>
                  <a:lnTo>
                    <a:pt x="39" y="83"/>
                  </a:lnTo>
                  <a:lnTo>
                    <a:pt x="20" y="83"/>
                  </a:lnTo>
                  <a:lnTo>
                    <a:pt x="16" y="155"/>
                  </a:lnTo>
                  <a:lnTo>
                    <a:pt x="0" y="156"/>
                  </a:lnTo>
                  <a:lnTo>
                    <a:pt x="9" y="167"/>
                  </a:lnTo>
                  <a:lnTo>
                    <a:pt x="15" y="181"/>
                  </a:lnTo>
                  <a:lnTo>
                    <a:pt x="13" y="194"/>
                  </a:lnTo>
                  <a:lnTo>
                    <a:pt x="7" y="210"/>
                  </a:lnTo>
                  <a:lnTo>
                    <a:pt x="20" y="213"/>
                  </a:lnTo>
                  <a:lnTo>
                    <a:pt x="61" y="215"/>
                  </a:lnTo>
                  <a:lnTo>
                    <a:pt x="80" y="220"/>
                  </a:lnTo>
                  <a:lnTo>
                    <a:pt x="93" y="229"/>
                  </a:lnTo>
                  <a:lnTo>
                    <a:pt x="114" y="229"/>
                  </a:lnTo>
                  <a:lnTo>
                    <a:pt x="114" y="229"/>
                  </a:lnTo>
                  <a:lnTo>
                    <a:pt x="114" y="2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75">
              <a:extLst>
                <a:ext uri="{FF2B5EF4-FFF2-40B4-BE49-F238E27FC236}">
                  <a16:creationId xmlns:a16="http://schemas.microsoft.com/office/drawing/2014/main" id="{297DCBED-385C-57F4-2015-DC61B4D7E3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4607779"/>
              <a:ext cx="756664" cy="860565"/>
            </a:xfrm>
            <a:custGeom>
              <a:avLst/>
              <a:gdLst>
                <a:gd name="T0" fmla="*/ 142 w 335"/>
                <a:gd name="T1" fmla="*/ 381 h 381"/>
                <a:gd name="T2" fmla="*/ 182 w 335"/>
                <a:gd name="T3" fmla="*/ 352 h 381"/>
                <a:gd name="T4" fmla="*/ 290 w 335"/>
                <a:gd name="T5" fmla="*/ 233 h 381"/>
                <a:gd name="T6" fmla="*/ 331 w 335"/>
                <a:gd name="T7" fmla="*/ 192 h 381"/>
                <a:gd name="T8" fmla="*/ 322 w 335"/>
                <a:gd name="T9" fmla="*/ 185 h 381"/>
                <a:gd name="T10" fmla="*/ 308 w 335"/>
                <a:gd name="T11" fmla="*/ 171 h 381"/>
                <a:gd name="T12" fmla="*/ 310 w 335"/>
                <a:gd name="T13" fmla="*/ 158 h 381"/>
                <a:gd name="T14" fmla="*/ 308 w 335"/>
                <a:gd name="T15" fmla="*/ 144 h 381"/>
                <a:gd name="T16" fmla="*/ 290 w 335"/>
                <a:gd name="T17" fmla="*/ 126 h 381"/>
                <a:gd name="T18" fmla="*/ 299 w 335"/>
                <a:gd name="T19" fmla="*/ 114 h 381"/>
                <a:gd name="T20" fmla="*/ 304 w 335"/>
                <a:gd name="T21" fmla="*/ 100 h 381"/>
                <a:gd name="T22" fmla="*/ 312 w 335"/>
                <a:gd name="T23" fmla="*/ 84 h 381"/>
                <a:gd name="T24" fmla="*/ 329 w 335"/>
                <a:gd name="T25" fmla="*/ 80 h 381"/>
                <a:gd name="T26" fmla="*/ 335 w 335"/>
                <a:gd name="T27" fmla="*/ 68 h 381"/>
                <a:gd name="T28" fmla="*/ 320 w 335"/>
                <a:gd name="T29" fmla="*/ 46 h 381"/>
                <a:gd name="T30" fmla="*/ 297 w 335"/>
                <a:gd name="T31" fmla="*/ 0 h 381"/>
                <a:gd name="T32" fmla="*/ 210 w 335"/>
                <a:gd name="T33" fmla="*/ 0 h 381"/>
                <a:gd name="T34" fmla="*/ 160 w 335"/>
                <a:gd name="T35" fmla="*/ 0 h 381"/>
                <a:gd name="T36" fmla="*/ 126 w 335"/>
                <a:gd name="T37" fmla="*/ 36 h 381"/>
                <a:gd name="T38" fmla="*/ 110 w 335"/>
                <a:gd name="T39" fmla="*/ 43 h 381"/>
                <a:gd name="T40" fmla="*/ 91 w 335"/>
                <a:gd name="T41" fmla="*/ 34 h 381"/>
                <a:gd name="T42" fmla="*/ 103 w 335"/>
                <a:gd name="T43" fmla="*/ 48 h 381"/>
                <a:gd name="T44" fmla="*/ 75 w 335"/>
                <a:gd name="T45" fmla="*/ 64 h 381"/>
                <a:gd name="T46" fmla="*/ 61 w 335"/>
                <a:gd name="T47" fmla="*/ 69 h 381"/>
                <a:gd name="T48" fmla="*/ 61 w 335"/>
                <a:gd name="T49" fmla="*/ 78 h 381"/>
                <a:gd name="T50" fmla="*/ 64 w 335"/>
                <a:gd name="T51" fmla="*/ 96 h 381"/>
                <a:gd name="T52" fmla="*/ 53 w 335"/>
                <a:gd name="T53" fmla="*/ 110 h 381"/>
                <a:gd name="T54" fmla="*/ 57 w 335"/>
                <a:gd name="T55" fmla="*/ 126 h 381"/>
                <a:gd name="T56" fmla="*/ 68 w 335"/>
                <a:gd name="T57" fmla="*/ 153 h 381"/>
                <a:gd name="T58" fmla="*/ 82 w 335"/>
                <a:gd name="T59" fmla="*/ 162 h 381"/>
                <a:gd name="T60" fmla="*/ 86 w 335"/>
                <a:gd name="T61" fmla="*/ 189 h 381"/>
                <a:gd name="T62" fmla="*/ 93 w 335"/>
                <a:gd name="T63" fmla="*/ 206 h 381"/>
                <a:gd name="T64" fmla="*/ 78 w 335"/>
                <a:gd name="T65" fmla="*/ 221 h 381"/>
                <a:gd name="T66" fmla="*/ 80 w 335"/>
                <a:gd name="T67" fmla="*/ 237 h 381"/>
                <a:gd name="T68" fmla="*/ 64 w 335"/>
                <a:gd name="T69" fmla="*/ 260 h 381"/>
                <a:gd name="T70" fmla="*/ 59 w 335"/>
                <a:gd name="T71" fmla="*/ 272 h 381"/>
                <a:gd name="T72" fmla="*/ 53 w 335"/>
                <a:gd name="T73" fmla="*/ 285 h 381"/>
                <a:gd name="T74" fmla="*/ 41 w 335"/>
                <a:gd name="T75" fmla="*/ 287 h 381"/>
                <a:gd name="T76" fmla="*/ 25 w 335"/>
                <a:gd name="T77" fmla="*/ 292 h 381"/>
                <a:gd name="T78" fmla="*/ 4 w 335"/>
                <a:gd name="T79" fmla="*/ 295 h 381"/>
                <a:gd name="T80" fmla="*/ 0 w 335"/>
                <a:gd name="T81" fmla="*/ 308 h 381"/>
                <a:gd name="T82" fmla="*/ 27 w 335"/>
                <a:gd name="T83" fmla="*/ 327 h 381"/>
                <a:gd name="T84" fmla="*/ 137 w 335"/>
                <a:gd name="T85" fmla="*/ 376 h 381"/>
                <a:gd name="T86" fmla="*/ 142 w 335"/>
                <a:gd name="T87" fmla="*/ 381 h 381"/>
                <a:gd name="T88" fmla="*/ 142 w 335"/>
                <a:gd name="T89" fmla="*/ 381 h 381"/>
                <a:gd name="T90" fmla="*/ 142 w 335"/>
                <a:gd name="T91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5" h="381">
                  <a:moveTo>
                    <a:pt x="142" y="381"/>
                  </a:moveTo>
                  <a:lnTo>
                    <a:pt x="182" y="352"/>
                  </a:lnTo>
                  <a:lnTo>
                    <a:pt x="290" y="233"/>
                  </a:lnTo>
                  <a:lnTo>
                    <a:pt x="331" y="192"/>
                  </a:lnTo>
                  <a:lnTo>
                    <a:pt x="322" y="185"/>
                  </a:lnTo>
                  <a:lnTo>
                    <a:pt x="308" y="171"/>
                  </a:lnTo>
                  <a:lnTo>
                    <a:pt x="310" y="158"/>
                  </a:lnTo>
                  <a:lnTo>
                    <a:pt x="308" y="144"/>
                  </a:lnTo>
                  <a:lnTo>
                    <a:pt x="290" y="126"/>
                  </a:lnTo>
                  <a:lnTo>
                    <a:pt x="299" y="114"/>
                  </a:lnTo>
                  <a:lnTo>
                    <a:pt x="304" y="100"/>
                  </a:lnTo>
                  <a:lnTo>
                    <a:pt x="312" y="84"/>
                  </a:lnTo>
                  <a:lnTo>
                    <a:pt x="329" y="80"/>
                  </a:lnTo>
                  <a:lnTo>
                    <a:pt x="335" y="68"/>
                  </a:lnTo>
                  <a:lnTo>
                    <a:pt x="320" y="46"/>
                  </a:lnTo>
                  <a:lnTo>
                    <a:pt x="297" y="0"/>
                  </a:lnTo>
                  <a:lnTo>
                    <a:pt x="210" y="0"/>
                  </a:lnTo>
                  <a:lnTo>
                    <a:pt x="160" y="0"/>
                  </a:lnTo>
                  <a:lnTo>
                    <a:pt x="126" y="36"/>
                  </a:lnTo>
                  <a:lnTo>
                    <a:pt x="110" y="43"/>
                  </a:lnTo>
                  <a:lnTo>
                    <a:pt x="91" y="34"/>
                  </a:lnTo>
                  <a:lnTo>
                    <a:pt x="103" y="48"/>
                  </a:lnTo>
                  <a:lnTo>
                    <a:pt x="75" y="64"/>
                  </a:lnTo>
                  <a:lnTo>
                    <a:pt x="61" y="69"/>
                  </a:lnTo>
                  <a:lnTo>
                    <a:pt x="61" y="78"/>
                  </a:lnTo>
                  <a:lnTo>
                    <a:pt x="64" y="96"/>
                  </a:lnTo>
                  <a:lnTo>
                    <a:pt x="53" y="110"/>
                  </a:lnTo>
                  <a:lnTo>
                    <a:pt x="57" y="126"/>
                  </a:lnTo>
                  <a:lnTo>
                    <a:pt x="68" y="153"/>
                  </a:lnTo>
                  <a:lnTo>
                    <a:pt x="82" y="162"/>
                  </a:lnTo>
                  <a:lnTo>
                    <a:pt x="86" y="189"/>
                  </a:lnTo>
                  <a:lnTo>
                    <a:pt x="93" y="206"/>
                  </a:lnTo>
                  <a:lnTo>
                    <a:pt x="78" y="221"/>
                  </a:lnTo>
                  <a:lnTo>
                    <a:pt x="80" y="237"/>
                  </a:lnTo>
                  <a:lnTo>
                    <a:pt x="64" y="260"/>
                  </a:lnTo>
                  <a:lnTo>
                    <a:pt x="59" y="272"/>
                  </a:lnTo>
                  <a:lnTo>
                    <a:pt x="53" y="285"/>
                  </a:lnTo>
                  <a:lnTo>
                    <a:pt x="41" y="287"/>
                  </a:lnTo>
                  <a:lnTo>
                    <a:pt x="25" y="292"/>
                  </a:lnTo>
                  <a:lnTo>
                    <a:pt x="4" y="295"/>
                  </a:lnTo>
                  <a:lnTo>
                    <a:pt x="0" y="308"/>
                  </a:lnTo>
                  <a:lnTo>
                    <a:pt x="27" y="327"/>
                  </a:lnTo>
                  <a:lnTo>
                    <a:pt x="137" y="376"/>
                  </a:lnTo>
                  <a:lnTo>
                    <a:pt x="142" y="381"/>
                  </a:lnTo>
                  <a:lnTo>
                    <a:pt x="142" y="381"/>
                  </a:lnTo>
                  <a:lnTo>
                    <a:pt x="142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76">
              <a:extLst>
                <a:ext uri="{FF2B5EF4-FFF2-40B4-BE49-F238E27FC236}">
                  <a16:creationId xmlns:a16="http://schemas.microsoft.com/office/drawing/2014/main" id="{BE6B6D75-BDE2-4AE1-BD62-53C8F19AF1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1048" y="5861356"/>
              <a:ext cx="607590" cy="539829"/>
            </a:xfrm>
            <a:custGeom>
              <a:avLst/>
              <a:gdLst>
                <a:gd name="T0" fmla="*/ 72 w 269"/>
                <a:gd name="T1" fmla="*/ 239 h 239"/>
                <a:gd name="T2" fmla="*/ 95 w 269"/>
                <a:gd name="T3" fmla="*/ 228 h 239"/>
                <a:gd name="T4" fmla="*/ 166 w 269"/>
                <a:gd name="T5" fmla="*/ 201 h 239"/>
                <a:gd name="T6" fmla="*/ 187 w 269"/>
                <a:gd name="T7" fmla="*/ 194 h 239"/>
                <a:gd name="T8" fmla="*/ 205 w 269"/>
                <a:gd name="T9" fmla="*/ 203 h 239"/>
                <a:gd name="T10" fmla="*/ 234 w 269"/>
                <a:gd name="T11" fmla="*/ 187 h 239"/>
                <a:gd name="T12" fmla="*/ 253 w 269"/>
                <a:gd name="T13" fmla="*/ 180 h 239"/>
                <a:gd name="T14" fmla="*/ 257 w 269"/>
                <a:gd name="T15" fmla="*/ 157 h 239"/>
                <a:gd name="T16" fmla="*/ 257 w 269"/>
                <a:gd name="T17" fmla="*/ 102 h 239"/>
                <a:gd name="T18" fmla="*/ 264 w 269"/>
                <a:gd name="T19" fmla="*/ 91 h 239"/>
                <a:gd name="T20" fmla="*/ 266 w 269"/>
                <a:gd name="T21" fmla="*/ 75 h 239"/>
                <a:gd name="T22" fmla="*/ 264 w 269"/>
                <a:gd name="T23" fmla="*/ 39 h 239"/>
                <a:gd name="T24" fmla="*/ 269 w 269"/>
                <a:gd name="T25" fmla="*/ 4 h 239"/>
                <a:gd name="T26" fmla="*/ 237 w 269"/>
                <a:gd name="T27" fmla="*/ 2 h 239"/>
                <a:gd name="T28" fmla="*/ 170 w 269"/>
                <a:gd name="T29" fmla="*/ 0 h 239"/>
                <a:gd name="T30" fmla="*/ 134 w 269"/>
                <a:gd name="T31" fmla="*/ 0 h 239"/>
                <a:gd name="T32" fmla="*/ 100 w 269"/>
                <a:gd name="T33" fmla="*/ 6 h 239"/>
                <a:gd name="T34" fmla="*/ 36 w 269"/>
                <a:gd name="T35" fmla="*/ 4 h 239"/>
                <a:gd name="T36" fmla="*/ 0 w 269"/>
                <a:gd name="T37" fmla="*/ 2 h 239"/>
                <a:gd name="T38" fmla="*/ 8 w 269"/>
                <a:gd name="T39" fmla="*/ 48 h 239"/>
                <a:gd name="T40" fmla="*/ 9 w 269"/>
                <a:gd name="T41" fmla="*/ 63 h 239"/>
                <a:gd name="T42" fmla="*/ 15 w 269"/>
                <a:gd name="T43" fmla="*/ 102 h 239"/>
                <a:gd name="T44" fmla="*/ 22 w 269"/>
                <a:gd name="T45" fmla="*/ 145 h 239"/>
                <a:gd name="T46" fmla="*/ 25 w 269"/>
                <a:gd name="T47" fmla="*/ 168 h 239"/>
                <a:gd name="T48" fmla="*/ 33 w 269"/>
                <a:gd name="T49" fmla="*/ 221 h 239"/>
                <a:gd name="T50" fmla="*/ 33 w 269"/>
                <a:gd name="T51" fmla="*/ 237 h 239"/>
                <a:gd name="T52" fmla="*/ 72 w 269"/>
                <a:gd name="T53" fmla="*/ 239 h 239"/>
                <a:gd name="T54" fmla="*/ 72 w 269"/>
                <a:gd name="T55" fmla="*/ 239 h 239"/>
                <a:gd name="T56" fmla="*/ 72 w 269"/>
                <a:gd name="T57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9" h="239">
                  <a:moveTo>
                    <a:pt x="72" y="239"/>
                  </a:moveTo>
                  <a:lnTo>
                    <a:pt x="95" y="228"/>
                  </a:lnTo>
                  <a:lnTo>
                    <a:pt x="166" y="201"/>
                  </a:lnTo>
                  <a:lnTo>
                    <a:pt x="187" y="194"/>
                  </a:lnTo>
                  <a:lnTo>
                    <a:pt x="205" y="203"/>
                  </a:lnTo>
                  <a:lnTo>
                    <a:pt x="234" y="187"/>
                  </a:lnTo>
                  <a:lnTo>
                    <a:pt x="253" y="180"/>
                  </a:lnTo>
                  <a:lnTo>
                    <a:pt x="257" y="157"/>
                  </a:lnTo>
                  <a:lnTo>
                    <a:pt x="257" y="102"/>
                  </a:lnTo>
                  <a:lnTo>
                    <a:pt x="264" y="91"/>
                  </a:lnTo>
                  <a:lnTo>
                    <a:pt x="266" y="75"/>
                  </a:lnTo>
                  <a:lnTo>
                    <a:pt x="264" y="39"/>
                  </a:lnTo>
                  <a:lnTo>
                    <a:pt x="269" y="4"/>
                  </a:lnTo>
                  <a:lnTo>
                    <a:pt x="237" y="2"/>
                  </a:lnTo>
                  <a:lnTo>
                    <a:pt x="170" y="0"/>
                  </a:lnTo>
                  <a:lnTo>
                    <a:pt x="134" y="0"/>
                  </a:lnTo>
                  <a:lnTo>
                    <a:pt x="100" y="6"/>
                  </a:lnTo>
                  <a:lnTo>
                    <a:pt x="36" y="4"/>
                  </a:lnTo>
                  <a:lnTo>
                    <a:pt x="0" y="2"/>
                  </a:lnTo>
                  <a:lnTo>
                    <a:pt x="8" y="48"/>
                  </a:lnTo>
                  <a:lnTo>
                    <a:pt x="9" y="63"/>
                  </a:lnTo>
                  <a:lnTo>
                    <a:pt x="15" y="102"/>
                  </a:lnTo>
                  <a:lnTo>
                    <a:pt x="22" y="145"/>
                  </a:lnTo>
                  <a:lnTo>
                    <a:pt x="25" y="168"/>
                  </a:lnTo>
                  <a:lnTo>
                    <a:pt x="33" y="221"/>
                  </a:lnTo>
                  <a:lnTo>
                    <a:pt x="33" y="237"/>
                  </a:lnTo>
                  <a:lnTo>
                    <a:pt x="72" y="239"/>
                  </a:lnTo>
                  <a:lnTo>
                    <a:pt x="72" y="239"/>
                  </a:lnTo>
                  <a:lnTo>
                    <a:pt x="72" y="23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77">
              <a:extLst>
                <a:ext uri="{FF2B5EF4-FFF2-40B4-BE49-F238E27FC236}">
                  <a16:creationId xmlns:a16="http://schemas.microsoft.com/office/drawing/2014/main" id="{41CE0CF4-F611-81C9-944B-55E9ABEDDE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1820" y="4616813"/>
              <a:ext cx="596296" cy="598556"/>
            </a:xfrm>
            <a:custGeom>
              <a:avLst/>
              <a:gdLst>
                <a:gd name="T0" fmla="*/ 103 w 264"/>
                <a:gd name="T1" fmla="*/ 265 h 265"/>
                <a:gd name="T2" fmla="*/ 116 w 264"/>
                <a:gd name="T3" fmla="*/ 254 h 265"/>
                <a:gd name="T4" fmla="*/ 155 w 264"/>
                <a:gd name="T5" fmla="*/ 229 h 265"/>
                <a:gd name="T6" fmla="*/ 182 w 264"/>
                <a:gd name="T7" fmla="*/ 220 h 265"/>
                <a:gd name="T8" fmla="*/ 205 w 264"/>
                <a:gd name="T9" fmla="*/ 213 h 265"/>
                <a:gd name="T10" fmla="*/ 219 w 264"/>
                <a:gd name="T11" fmla="*/ 208 h 265"/>
                <a:gd name="T12" fmla="*/ 230 w 264"/>
                <a:gd name="T13" fmla="*/ 202 h 265"/>
                <a:gd name="T14" fmla="*/ 246 w 264"/>
                <a:gd name="T15" fmla="*/ 195 h 265"/>
                <a:gd name="T16" fmla="*/ 264 w 264"/>
                <a:gd name="T17" fmla="*/ 188 h 265"/>
                <a:gd name="T18" fmla="*/ 255 w 264"/>
                <a:gd name="T19" fmla="*/ 178 h 265"/>
                <a:gd name="T20" fmla="*/ 251 w 264"/>
                <a:gd name="T21" fmla="*/ 158 h 265"/>
                <a:gd name="T22" fmla="*/ 246 w 264"/>
                <a:gd name="T23" fmla="*/ 144 h 265"/>
                <a:gd name="T24" fmla="*/ 235 w 264"/>
                <a:gd name="T25" fmla="*/ 133 h 265"/>
                <a:gd name="T26" fmla="*/ 223 w 264"/>
                <a:gd name="T27" fmla="*/ 124 h 265"/>
                <a:gd name="T28" fmla="*/ 214 w 264"/>
                <a:gd name="T29" fmla="*/ 113 h 265"/>
                <a:gd name="T30" fmla="*/ 212 w 264"/>
                <a:gd name="T31" fmla="*/ 101 h 265"/>
                <a:gd name="T32" fmla="*/ 210 w 264"/>
                <a:gd name="T33" fmla="*/ 87 h 265"/>
                <a:gd name="T34" fmla="*/ 207 w 264"/>
                <a:gd name="T35" fmla="*/ 74 h 265"/>
                <a:gd name="T36" fmla="*/ 198 w 264"/>
                <a:gd name="T37" fmla="*/ 60 h 265"/>
                <a:gd name="T38" fmla="*/ 196 w 264"/>
                <a:gd name="T39" fmla="*/ 44 h 265"/>
                <a:gd name="T40" fmla="*/ 192 w 264"/>
                <a:gd name="T41" fmla="*/ 30 h 265"/>
                <a:gd name="T42" fmla="*/ 180 w 264"/>
                <a:gd name="T43" fmla="*/ 26 h 265"/>
                <a:gd name="T44" fmla="*/ 178 w 264"/>
                <a:gd name="T45" fmla="*/ 12 h 265"/>
                <a:gd name="T46" fmla="*/ 159 w 264"/>
                <a:gd name="T47" fmla="*/ 7 h 265"/>
                <a:gd name="T48" fmla="*/ 146 w 264"/>
                <a:gd name="T49" fmla="*/ 12 h 265"/>
                <a:gd name="T50" fmla="*/ 130 w 264"/>
                <a:gd name="T51" fmla="*/ 7 h 265"/>
                <a:gd name="T52" fmla="*/ 123 w 264"/>
                <a:gd name="T53" fmla="*/ 16 h 265"/>
                <a:gd name="T54" fmla="*/ 109 w 264"/>
                <a:gd name="T55" fmla="*/ 14 h 265"/>
                <a:gd name="T56" fmla="*/ 93 w 264"/>
                <a:gd name="T57" fmla="*/ 12 h 265"/>
                <a:gd name="T58" fmla="*/ 80 w 264"/>
                <a:gd name="T59" fmla="*/ 16 h 265"/>
                <a:gd name="T60" fmla="*/ 64 w 264"/>
                <a:gd name="T61" fmla="*/ 8 h 265"/>
                <a:gd name="T62" fmla="*/ 50 w 264"/>
                <a:gd name="T63" fmla="*/ 0 h 265"/>
                <a:gd name="T64" fmla="*/ 36 w 264"/>
                <a:gd name="T65" fmla="*/ 30 h 265"/>
                <a:gd name="T66" fmla="*/ 14 w 264"/>
                <a:gd name="T67" fmla="*/ 73 h 265"/>
                <a:gd name="T68" fmla="*/ 13 w 264"/>
                <a:gd name="T69" fmla="*/ 92 h 265"/>
                <a:gd name="T70" fmla="*/ 13 w 264"/>
                <a:gd name="T71" fmla="*/ 112 h 265"/>
                <a:gd name="T72" fmla="*/ 5 w 264"/>
                <a:gd name="T73" fmla="*/ 140 h 265"/>
                <a:gd name="T74" fmla="*/ 11 w 264"/>
                <a:gd name="T75" fmla="*/ 183 h 265"/>
                <a:gd name="T76" fmla="*/ 7 w 264"/>
                <a:gd name="T77" fmla="*/ 201 h 265"/>
                <a:gd name="T78" fmla="*/ 0 w 264"/>
                <a:gd name="T79" fmla="*/ 217 h 265"/>
                <a:gd name="T80" fmla="*/ 30 w 264"/>
                <a:gd name="T81" fmla="*/ 252 h 265"/>
                <a:gd name="T82" fmla="*/ 45 w 264"/>
                <a:gd name="T83" fmla="*/ 249 h 265"/>
                <a:gd name="T84" fmla="*/ 75 w 264"/>
                <a:gd name="T85" fmla="*/ 242 h 265"/>
                <a:gd name="T86" fmla="*/ 91 w 264"/>
                <a:gd name="T87" fmla="*/ 247 h 265"/>
                <a:gd name="T88" fmla="*/ 102 w 264"/>
                <a:gd name="T89" fmla="*/ 261 h 265"/>
                <a:gd name="T90" fmla="*/ 103 w 264"/>
                <a:gd name="T91" fmla="*/ 265 h 265"/>
                <a:gd name="T92" fmla="*/ 103 w 264"/>
                <a:gd name="T93" fmla="*/ 265 h 265"/>
                <a:gd name="T94" fmla="*/ 103 w 264"/>
                <a:gd name="T9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4" h="265">
                  <a:moveTo>
                    <a:pt x="103" y="265"/>
                  </a:moveTo>
                  <a:lnTo>
                    <a:pt x="116" y="254"/>
                  </a:lnTo>
                  <a:lnTo>
                    <a:pt x="155" y="229"/>
                  </a:lnTo>
                  <a:lnTo>
                    <a:pt x="182" y="220"/>
                  </a:lnTo>
                  <a:lnTo>
                    <a:pt x="205" y="213"/>
                  </a:lnTo>
                  <a:lnTo>
                    <a:pt x="219" y="208"/>
                  </a:lnTo>
                  <a:lnTo>
                    <a:pt x="230" y="202"/>
                  </a:lnTo>
                  <a:lnTo>
                    <a:pt x="246" y="195"/>
                  </a:lnTo>
                  <a:lnTo>
                    <a:pt x="264" y="188"/>
                  </a:lnTo>
                  <a:lnTo>
                    <a:pt x="255" y="178"/>
                  </a:lnTo>
                  <a:lnTo>
                    <a:pt x="251" y="158"/>
                  </a:lnTo>
                  <a:lnTo>
                    <a:pt x="246" y="144"/>
                  </a:lnTo>
                  <a:lnTo>
                    <a:pt x="235" y="133"/>
                  </a:lnTo>
                  <a:lnTo>
                    <a:pt x="223" y="124"/>
                  </a:lnTo>
                  <a:lnTo>
                    <a:pt x="214" y="113"/>
                  </a:lnTo>
                  <a:lnTo>
                    <a:pt x="212" y="101"/>
                  </a:lnTo>
                  <a:lnTo>
                    <a:pt x="210" y="87"/>
                  </a:lnTo>
                  <a:lnTo>
                    <a:pt x="207" y="74"/>
                  </a:lnTo>
                  <a:lnTo>
                    <a:pt x="198" y="60"/>
                  </a:lnTo>
                  <a:lnTo>
                    <a:pt x="196" y="44"/>
                  </a:lnTo>
                  <a:lnTo>
                    <a:pt x="192" y="30"/>
                  </a:lnTo>
                  <a:lnTo>
                    <a:pt x="180" y="26"/>
                  </a:lnTo>
                  <a:lnTo>
                    <a:pt x="178" y="12"/>
                  </a:lnTo>
                  <a:lnTo>
                    <a:pt x="159" y="7"/>
                  </a:lnTo>
                  <a:lnTo>
                    <a:pt x="146" y="12"/>
                  </a:lnTo>
                  <a:lnTo>
                    <a:pt x="130" y="7"/>
                  </a:lnTo>
                  <a:lnTo>
                    <a:pt x="123" y="16"/>
                  </a:lnTo>
                  <a:lnTo>
                    <a:pt x="109" y="14"/>
                  </a:lnTo>
                  <a:lnTo>
                    <a:pt x="93" y="12"/>
                  </a:lnTo>
                  <a:lnTo>
                    <a:pt x="80" y="16"/>
                  </a:lnTo>
                  <a:lnTo>
                    <a:pt x="64" y="8"/>
                  </a:lnTo>
                  <a:lnTo>
                    <a:pt x="50" y="0"/>
                  </a:lnTo>
                  <a:lnTo>
                    <a:pt x="36" y="30"/>
                  </a:lnTo>
                  <a:lnTo>
                    <a:pt x="14" y="73"/>
                  </a:lnTo>
                  <a:lnTo>
                    <a:pt x="13" y="92"/>
                  </a:lnTo>
                  <a:lnTo>
                    <a:pt x="13" y="112"/>
                  </a:lnTo>
                  <a:lnTo>
                    <a:pt x="5" y="140"/>
                  </a:lnTo>
                  <a:lnTo>
                    <a:pt x="11" y="183"/>
                  </a:lnTo>
                  <a:lnTo>
                    <a:pt x="7" y="201"/>
                  </a:lnTo>
                  <a:lnTo>
                    <a:pt x="0" y="217"/>
                  </a:lnTo>
                  <a:lnTo>
                    <a:pt x="30" y="252"/>
                  </a:lnTo>
                  <a:lnTo>
                    <a:pt x="45" y="249"/>
                  </a:lnTo>
                  <a:lnTo>
                    <a:pt x="75" y="242"/>
                  </a:lnTo>
                  <a:lnTo>
                    <a:pt x="91" y="247"/>
                  </a:lnTo>
                  <a:lnTo>
                    <a:pt x="102" y="261"/>
                  </a:lnTo>
                  <a:lnTo>
                    <a:pt x="103" y="265"/>
                  </a:lnTo>
                  <a:lnTo>
                    <a:pt x="103" y="265"/>
                  </a:lnTo>
                  <a:lnTo>
                    <a:pt x="10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78">
              <a:extLst>
                <a:ext uri="{FF2B5EF4-FFF2-40B4-BE49-F238E27FC236}">
                  <a16:creationId xmlns:a16="http://schemas.microsoft.com/office/drawing/2014/main" id="{67981ABF-5F96-2ED0-C839-074DD0AB3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5050483"/>
              <a:ext cx="788286" cy="682127"/>
            </a:xfrm>
            <a:custGeom>
              <a:avLst/>
              <a:gdLst>
                <a:gd name="T0" fmla="*/ 215 w 349"/>
                <a:gd name="T1" fmla="*/ 302 h 302"/>
                <a:gd name="T2" fmla="*/ 242 w 349"/>
                <a:gd name="T3" fmla="*/ 283 h 302"/>
                <a:gd name="T4" fmla="*/ 267 w 349"/>
                <a:gd name="T5" fmla="*/ 274 h 302"/>
                <a:gd name="T6" fmla="*/ 293 w 349"/>
                <a:gd name="T7" fmla="*/ 261 h 302"/>
                <a:gd name="T8" fmla="*/ 311 w 349"/>
                <a:gd name="T9" fmla="*/ 253 h 302"/>
                <a:gd name="T10" fmla="*/ 329 w 349"/>
                <a:gd name="T11" fmla="*/ 245 h 302"/>
                <a:gd name="T12" fmla="*/ 349 w 349"/>
                <a:gd name="T13" fmla="*/ 235 h 302"/>
                <a:gd name="T14" fmla="*/ 327 w 349"/>
                <a:gd name="T15" fmla="*/ 226 h 302"/>
                <a:gd name="T16" fmla="*/ 333 w 349"/>
                <a:gd name="T17" fmla="*/ 210 h 302"/>
                <a:gd name="T18" fmla="*/ 334 w 349"/>
                <a:gd name="T19" fmla="*/ 197 h 302"/>
                <a:gd name="T20" fmla="*/ 340 w 349"/>
                <a:gd name="T21" fmla="*/ 181 h 302"/>
                <a:gd name="T22" fmla="*/ 343 w 349"/>
                <a:gd name="T23" fmla="*/ 171 h 302"/>
                <a:gd name="T24" fmla="*/ 347 w 349"/>
                <a:gd name="T25" fmla="*/ 148 h 302"/>
                <a:gd name="T26" fmla="*/ 345 w 349"/>
                <a:gd name="T27" fmla="*/ 131 h 302"/>
                <a:gd name="T28" fmla="*/ 343 w 349"/>
                <a:gd name="T29" fmla="*/ 117 h 302"/>
                <a:gd name="T30" fmla="*/ 331 w 349"/>
                <a:gd name="T31" fmla="*/ 114 h 302"/>
                <a:gd name="T32" fmla="*/ 320 w 349"/>
                <a:gd name="T33" fmla="*/ 99 h 302"/>
                <a:gd name="T34" fmla="*/ 315 w 349"/>
                <a:gd name="T35" fmla="*/ 89 h 302"/>
                <a:gd name="T36" fmla="*/ 297 w 349"/>
                <a:gd name="T37" fmla="*/ 73 h 302"/>
                <a:gd name="T38" fmla="*/ 284 w 349"/>
                <a:gd name="T39" fmla="*/ 55 h 302"/>
                <a:gd name="T40" fmla="*/ 254 w 349"/>
                <a:gd name="T41" fmla="*/ 30 h 302"/>
                <a:gd name="T42" fmla="*/ 242 w 349"/>
                <a:gd name="T43" fmla="*/ 30 h 302"/>
                <a:gd name="T44" fmla="*/ 219 w 349"/>
                <a:gd name="T45" fmla="*/ 35 h 302"/>
                <a:gd name="T46" fmla="*/ 192 w 349"/>
                <a:gd name="T47" fmla="*/ 37 h 302"/>
                <a:gd name="T48" fmla="*/ 178 w 349"/>
                <a:gd name="T49" fmla="*/ 23 h 302"/>
                <a:gd name="T50" fmla="*/ 165 w 349"/>
                <a:gd name="T51" fmla="*/ 16 h 302"/>
                <a:gd name="T52" fmla="*/ 151 w 349"/>
                <a:gd name="T53" fmla="*/ 0 h 302"/>
                <a:gd name="T54" fmla="*/ 133 w 349"/>
                <a:gd name="T55" fmla="*/ 14 h 302"/>
                <a:gd name="T56" fmla="*/ 108 w 349"/>
                <a:gd name="T57" fmla="*/ 37 h 302"/>
                <a:gd name="T58" fmla="*/ 66 w 349"/>
                <a:gd name="T59" fmla="*/ 87 h 302"/>
                <a:gd name="T60" fmla="*/ 51 w 349"/>
                <a:gd name="T61" fmla="*/ 98 h 302"/>
                <a:gd name="T62" fmla="*/ 44 w 349"/>
                <a:gd name="T63" fmla="*/ 110 h 302"/>
                <a:gd name="T64" fmla="*/ 0 w 349"/>
                <a:gd name="T65" fmla="*/ 156 h 302"/>
                <a:gd name="T66" fmla="*/ 5 w 349"/>
                <a:gd name="T67" fmla="*/ 171 h 302"/>
                <a:gd name="T68" fmla="*/ 16 w 349"/>
                <a:gd name="T69" fmla="*/ 178 h 302"/>
                <a:gd name="T70" fmla="*/ 21 w 349"/>
                <a:gd name="T71" fmla="*/ 196 h 302"/>
                <a:gd name="T72" fmla="*/ 32 w 349"/>
                <a:gd name="T73" fmla="*/ 206 h 302"/>
                <a:gd name="T74" fmla="*/ 44 w 349"/>
                <a:gd name="T75" fmla="*/ 210 h 302"/>
                <a:gd name="T76" fmla="*/ 58 w 349"/>
                <a:gd name="T77" fmla="*/ 210 h 302"/>
                <a:gd name="T78" fmla="*/ 71 w 349"/>
                <a:gd name="T79" fmla="*/ 213 h 302"/>
                <a:gd name="T80" fmla="*/ 78 w 349"/>
                <a:gd name="T81" fmla="*/ 228 h 302"/>
                <a:gd name="T82" fmla="*/ 92 w 349"/>
                <a:gd name="T83" fmla="*/ 222 h 302"/>
                <a:gd name="T84" fmla="*/ 103 w 349"/>
                <a:gd name="T85" fmla="*/ 231 h 302"/>
                <a:gd name="T86" fmla="*/ 117 w 349"/>
                <a:gd name="T87" fmla="*/ 226 h 302"/>
                <a:gd name="T88" fmla="*/ 130 w 349"/>
                <a:gd name="T89" fmla="*/ 231 h 302"/>
                <a:gd name="T90" fmla="*/ 142 w 349"/>
                <a:gd name="T91" fmla="*/ 233 h 302"/>
                <a:gd name="T92" fmla="*/ 155 w 349"/>
                <a:gd name="T93" fmla="*/ 231 h 302"/>
                <a:gd name="T94" fmla="*/ 167 w 349"/>
                <a:gd name="T95" fmla="*/ 238 h 302"/>
                <a:gd name="T96" fmla="*/ 185 w 349"/>
                <a:gd name="T97" fmla="*/ 235 h 302"/>
                <a:gd name="T98" fmla="*/ 201 w 349"/>
                <a:gd name="T99" fmla="*/ 260 h 302"/>
                <a:gd name="T100" fmla="*/ 204 w 349"/>
                <a:gd name="T101" fmla="*/ 272 h 302"/>
                <a:gd name="T102" fmla="*/ 215 w 349"/>
                <a:gd name="T103" fmla="*/ 302 h 302"/>
                <a:gd name="T104" fmla="*/ 215 w 349"/>
                <a:gd name="T105" fmla="*/ 302 h 302"/>
                <a:gd name="T106" fmla="*/ 215 w 349"/>
                <a:gd name="T107" fmla="*/ 302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9" h="302">
                  <a:moveTo>
                    <a:pt x="215" y="302"/>
                  </a:moveTo>
                  <a:lnTo>
                    <a:pt x="242" y="283"/>
                  </a:lnTo>
                  <a:lnTo>
                    <a:pt x="267" y="274"/>
                  </a:lnTo>
                  <a:lnTo>
                    <a:pt x="293" y="261"/>
                  </a:lnTo>
                  <a:lnTo>
                    <a:pt x="311" y="253"/>
                  </a:lnTo>
                  <a:lnTo>
                    <a:pt x="329" y="245"/>
                  </a:lnTo>
                  <a:lnTo>
                    <a:pt x="349" y="235"/>
                  </a:lnTo>
                  <a:lnTo>
                    <a:pt x="327" y="226"/>
                  </a:lnTo>
                  <a:lnTo>
                    <a:pt x="333" y="210"/>
                  </a:lnTo>
                  <a:lnTo>
                    <a:pt x="334" y="197"/>
                  </a:lnTo>
                  <a:lnTo>
                    <a:pt x="340" y="181"/>
                  </a:lnTo>
                  <a:lnTo>
                    <a:pt x="343" y="171"/>
                  </a:lnTo>
                  <a:lnTo>
                    <a:pt x="347" y="148"/>
                  </a:lnTo>
                  <a:lnTo>
                    <a:pt x="345" y="131"/>
                  </a:lnTo>
                  <a:lnTo>
                    <a:pt x="343" y="117"/>
                  </a:lnTo>
                  <a:lnTo>
                    <a:pt x="331" y="114"/>
                  </a:lnTo>
                  <a:lnTo>
                    <a:pt x="320" y="99"/>
                  </a:lnTo>
                  <a:lnTo>
                    <a:pt x="315" y="89"/>
                  </a:lnTo>
                  <a:lnTo>
                    <a:pt x="297" y="73"/>
                  </a:lnTo>
                  <a:lnTo>
                    <a:pt x="284" y="55"/>
                  </a:lnTo>
                  <a:lnTo>
                    <a:pt x="254" y="30"/>
                  </a:lnTo>
                  <a:lnTo>
                    <a:pt x="242" y="30"/>
                  </a:lnTo>
                  <a:lnTo>
                    <a:pt x="219" y="35"/>
                  </a:lnTo>
                  <a:lnTo>
                    <a:pt x="192" y="37"/>
                  </a:lnTo>
                  <a:lnTo>
                    <a:pt x="178" y="23"/>
                  </a:lnTo>
                  <a:lnTo>
                    <a:pt x="165" y="16"/>
                  </a:lnTo>
                  <a:lnTo>
                    <a:pt x="151" y="0"/>
                  </a:lnTo>
                  <a:lnTo>
                    <a:pt x="133" y="14"/>
                  </a:lnTo>
                  <a:lnTo>
                    <a:pt x="108" y="37"/>
                  </a:lnTo>
                  <a:lnTo>
                    <a:pt x="66" y="87"/>
                  </a:lnTo>
                  <a:lnTo>
                    <a:pt x="51" y="98"/>
                  </a:lnTo>
                  <a:lnTo>
                    <a:pt x="44" y="110"/>
                  </a:lnTo>
                  <a:lnTo>
                    <a:pt x="0" y="156"/>
                  </a:lnTo>
                  <a:lnTo>
                    <a:pt x="5" y="171"/>
                  </a:lnTo>
                  <a:lnTo>
                    <a:pt x="16" y="178"/>
                  </a:lnTo>
                  <a:lnTo>
                    <a:pt x="21" y="196"/>
                  </a:lnTo>
                  <a:lnTo>
                    <a:pt x="32" y="206"/>
                  </a:lnTo>
                  <a:lnTo>
                    <a:pt x="44" y="210"/>
                  </a:lnTo>
                  <a:lnTo>
                    <a:pt x="58" y="210"/>
                  </a:lnTo>
                  <a:lnTo>
                    <a:pt x="71" y="213"/>
                  </a:lnTo>
                  <a:lnTo>
                    <a:pt x="78" y="228"/>
                  </a:lnTo>
                  <a:lnTo>
                    <a:pt x="92" y="222"/>
                  </a:lnTo>
                  <a:lnTo>
                    <a:pt x="103" y="231"/>
                  </a:lnTo>
                  <a:lnTo>
                    <a:pt x="117" y="226"/>
                  </a:lnTo>
                  <a:lnTo>
                    <a:pt x="130" y="231"/>
                  </a:lnTo>
                  <a:lnTo>
                    <a:pt x="142" y="233"/>
                  </a:lnTo>
                  <a:lnTo>
                    <a:pt x="155" y="231"/>
                  </a:lnTo>
                  <a:lnTo>
                    <a:pt x="167" y="238"/>
                  </a:lnTo>
                  <a:lnTo>
                    <a:pt x="185" y="235"/>
                  </a:lnTo>
                  <a:lnTo>
                    <a:pt x="201" y="260"/>
                  </a:lnTo>
                  <a:lnTo>
                    <a:pt x="204" y="27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79">
              <a:extLst>
                <a:ext uri="{FF2B5EF4-FFF2-40B4-BE49-F238E27FC236}">
                  <a16:creationId xmlns:a16="http://schemas.microsoft.com/office/drawing/2014/main" id="{90B41AE3-7A84-B4D0-E8B6-E19764903F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17493" y="5106951"/>
              <a:ext cx="720525" cy="557899"/>
            </a:xfrm>
            <a:custGeom>
              <a:avLst/>
              <a:gdLst>
                <a:gd name="T0" fmla="*/ 123 w 319"/>
                <a:gd name="T1" fmla="*/ 235 h 247"/>
                <a:gd name="T2" fmla="*/ 155 w 319"/>
                <a:gd name="T3" fmla="*/ 236 h 247"/>
                <a:gd name="T4" fmla="*/ 191 w 319"/>
                <a:gd name="T5" fmla="*/ 208 h 247"/>
                <a:gd name="T6" fmla="*/ 217 w 319"/>
                <a:gd name="T7" fmla="*/ 212 h 247"/>
                <a:gd name="T8" fmla="*/ 239 w 319"/>
                <a:gd name="T9" fmla="*/ 220 h 247"/>
                <a:gd name="T10" fmla="*/ 265 w 319"/>
                <a:gd name="T11" fmla="*/ 231 h 247"/>
                <a:gd name="T12" fmla="*/ 287 w 319"/>
                <a:gd name="T13" fmla="*/ 217 h 247"/>
                <a:gd name="T14" fmla="*/ 313 w 319"/>
                <a:gd name="T15" fmla="*/ 210 h 247"/>
                <a:gd name="T16" fmla="*/ 310 w 319"/>
                <a:gd name="T17" fmla="*/ 187 h 247"/>
                <a:gd name="T18" fmla="*/ 276 w 319"/>
                <a:gd name="T19" fmla="*/ 153 h 247"/>
                <a:gd name="T20" fmla="*/ 265 w 319"/>
                <a:gd name="T21" fmla="*/ 133 h 247"/>
                <a:gd name="T22" fmla="*/ 249 w 319"/>
                <a:gd name="T23" fmla="*/ 101 h 247"/>
                <a:gd name="T24" fmla="*/ 226 w 319"/>
                <a:gd name="T25" fmla="*/ 89 h 247"/>
                <a:gd name="T26" fmla="*/ 233 w 319"/>
                <a:gd name="T27" fmla="*/ 51 h 247"/>
                <a:gd name="T28" fmla="*/ 210 w 319"/>
                <a:gd name="T29" fmla="*/ 0 h 247"/>
                <a:gd name="T30" fmla="*/ 173 w 319"/>
                <a:gd name="T31" fmla="*/ 17 h 247"/>
                <a:gd name="T32" fmla="*/ 137 w 319"/>
                <a:gd name="T33" fmla="*/ 19 h 247"/>
                <a:gd name="T34" fmla="*/ 112 w 319"/>
                <a:gd name="T35" fmla="*/ 16 h 247"/>
                <a:gd name="T36" fmla="*/ 84 w 319"/>
                <a:gd name="T37" fmla="*/ 9 h 247"/>
                <a:gd name="T38" fmla="*/ 62 w 319"/>
                <a:gd name="T39" fmla="*/ 3 h 247"/>
                <a:gd name="T40" fmla="*/ 46 w 319"/>
                <a:gd name="T41" fmla="*/ 25 h 247"/>
                <a:gd name="T42" fmla="*/ 25 w 319"/>
                <a:gd name="T43" fmla="*/ 44 h 247"/>
                <a:gd name="T44" fmla="*/ 0 w 319"/>
                <a:gd name="T45" fmla="*/ 58 h 247"/>
                <a:gd name="T46" fmla="*/ 13 w 319"/>
                <a:gd name="T47" fmla="*/ 89 h 247"/>
                <a:gd name="T48" fmla="*/ 27 w 319"/>
                <a:gd name="T49" fmla="*/ 106 h 247"/>
                <a:gd name="T50" fmla="*/ 32 w 319"/>
                <a:gd name="T51" fmla="*/ 140 h 247"/>
                <a:gd name="T52" fmla="*/ 16 w 319"/>
                <a:gd name="T53" fmla="*/ 163 h 247"/>
                <a:gd name="T54" fmla="*/ 9 w 319"/>
                <a:gd name="T55" fmla="*/ 192 h 247"/>
                <a:gd name="T56" fmla="*/ 45 w 319"/>
                <a:gd name="T57" fmla="*/ 217 h 247"/>
                <a:gd name="T58" fmla="*/ 75 w 319"/>
                <a:gd name="T59" fmla="*/ 236 h 247"/>
                <a:gd name="T60" fmla="*/ 100 w 319"/>
                <a:gd name="T61" fmla="*/ 242 h 247"/>
                <a:gd name="T62" fmla="*/ 105 w 319"/>
                <a:gd name="T63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9" h="247">
                  <a:moveTo>
                    <a:pt x="105" y="247"/>
                  </a:moveTo>
                  <a:lnTo>
                    <a:pt x="123" y="235"/>
                  </a:lnTo>
                  <a:lnTo>
                    <a:pt x="132" y="244"/>
                  </a:lnTo>
                  <a:lnTo>
                    <a:pt x="155" y="236"/>
                  </a:lnTo>
                  <a:lnTo>
                    <a:pt x="174" y="219"/>
                  </a:lnTo>
                  <a:lnTo>
                    <a:pt x="191" y="208"/>
                  </a:lnTo>
                  <a:lnTo>
                    <a:pt x="205" y="203"/>
                  </a:lnTo>
                  <a:lnTo>
                    <a:pt x="217" y="212"/>
                  </a:lnTo>
                  <a:lnTo>
                    <a:pt x="224" y="222"/>
                  </a:lnTo>
                  <a:lnTo>
                    <a:pt x="239" y="220"/>
                  </a:lnTo>
                  <a:lnTo>
                    <a:pt x="255" y="222"/>
                  </a:lnTo>
                  <a:lnTo>
                    <a:pt x="265" y="231"/>
                  </a:lnTo>
                  <a:lnTo>
                    <a:pt x="274" y="219"/>
                  </a:lnTo>
                  <a:lnTo>
                    <a:pt x="287" y="217"/>
                  </a:lnTo>
                  <a:lnTo>
                    <a:pt x="301" y="215"/>
                  </a:lnTo>
                  <a:lnTo>
                    <a:pt x="313" y="210"/>
                  </a:lnTo>
                  <a:lnTo>
                    <a:pt x="319" y="197"/>
                  </a:lnTo>
                  <a:lnTo>
                    <a:pt x="310" y="187"/>
                  </a:lnTo>
                  <a:lnTo>
                    <a:pt x="301" y="179"/>
                  </a:lnTo>
                  <a:lnTo>
                    <a:pt x="276" y="153"/>
                  </a:lnTo>
                  <a:lnTo>
                    <a:pt x="278" y="140"/>
                  </a:lnTo>
                  <a:lnTo>
                    <a:pt x="265" y="133"/>
                  </a:lnTo>
                  <a:lnTo>
                    <a:pt x="258" y="115"/>
                  </a:lnTo>
                  <a:lnTo>
                    <a:pt x="249" y="101"/>
                  </a:lnTo>
                  <a:lnTo>
                    <a:pt x="237" y="96"/>
                  </a:lnTo>
                  <a:lnTo>
                    <a:pt x="226" y="89"/>
                  </a:lnTo>
                  <a:lnTo>
                    <a:pt x="231" y="67"/>
                  </a:lnTo>
                  <a:lnTo>
                    <a:pt x="233" y="51"/>
                  </a:lnTo>
                  <a:lnTo>
                    <a:pt x="242" y="39"/>
                  </a:lnTo>
                  <a:lnTo>
                    <a:pt x="210" y="0"/>
                  </a:lnTo>
                  <a:lnTo>
                    <a:pt x="191" y="7"/>
                  </a:lnTo>
                  <a:lnTo>
                    <a:pt x="173" y="17"/>
                  </a:lnTo>
                  <a:lnTo>
                    <a:pt x="153" y="14"/>
                  </a:lnTo>
                  <a:lnTo>
                    <a:pt x="137" y="19"/>
                  </a:lnTo>
                  <a:lnTo>
                    <a:pt x="125" y="14"/>
                  </a:lnTo>
                  <a:lnTo>
                    <a:pt x="112" y="16"/>
                  </a:lnTo>
                  <a:lnTo>
                    <a:pt x="96" y="14"/>
                  </a:lnTo>
                  <a:lnTo>
                    <a:pt x="84" y="9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3" y="16"/>
                  </a:lnTo>
                  <a:lnTo>
                    <a:pt x="46" y="25"/>
                  </a:lnTo>
                  <a:lnTo>
                    <a:pt x="36" y="34"/>
                  </a:lnTo>
                  <a:lnTo>
                    <a:pt x="25" y="44"/>
                  </a:lnTo>
                  <a:lnTo>
                    <a:pt x="14" y="53"/>
                  </a:lnTo>
                  <a:lnTo>
                    <a:pt x="0" y="58"/>
                  </a:lnTo>
                  <a:lnTo>
                    <a:pt x="2" y="74"/>
                  </a:lnTo>
                  <a:lnTo>
                    <a:pt x="13" y="89"/>
                  </a:lnTo>
                  <a:lnTo>
                    <a:pt x="25" y="94"/>
                  </a:lnTo>
                  <a:lnTo>
                    <a:pt x="27" y="106"/>
                  </a:lnTo>
                  <a:lnTo>
                    <a:pt x="27" y="123"/>
                  </a:lnTo>
                  <a:lnTo>
                    <a:pt x="32" y="140"/>
                  </a:lnTo>
                  <a:lnTo>
                    <a:pt x="23" y="151"/>
                  </a:lnTo>
                  <a:lnTo>
                    <a:pt x="16" y="163"/>
                  </a:lnTo>
                  <a:lnTo>
                    <a:pt x="14" y="179"/>
                  </a:lnTo>
                  <a:lnTo>
                    <a:pt x="9" y="192"/>
                  </a:lnTo>
                  <a:lnTo>
                    <a:pt x="23" y="206"/>
                  </a:lnTo>
                  <a:lnTo>
                    <a:pt x="45" y="217"/>
                  </a:lnTo>
                  <a:lnTo>
                    <a:pt x="57" y="220"/>
                  </a:lnTo>
                  <a:lnTo>
                    <a:pt x="75" y="236"/>
                  </a:lnTo>
                  <a:lnTo>
                    <a:pt x="84" y="240"/>
                  </a:lnTo>
                  <a:lnTo>
                    <a:pt x="100" y="242"/>
                  </a:lnTo>
                  <a:lnTo>
                    <a:pt x="105" y="247"/>
                  </a:lnTo>
                  <a:lnTo>
                    <a:pt x="105" y="247"/>
                  </a:lnTo>
                  <a:lnTo>
                    <a:pt x="105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80">
              <a:extLst>
                <a:ext uri="{FF2B5EF4-FFF2-40B4-BE49-F238E27FC236}">
                  <a16:creationId xmlns:a16="http://schemas.microsoft.com/office/drawing/2014/main" id="{F01D156D-52A8-DB41-FA47-F39453D5C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8341" y="5732610"/>
              <a:ext cx="634695" cy="566934"/>
            </a:xfrm>
            <a:custGeom>
              <a:avLst/>
              <a:gdLst>
                <a:gd name="T0" fmla="*/ 186 w 281"/>
                <a:gd name="T1" fmla="*/ 251 h 251"/>
                <a:gd name="T2" fmla="*/ 251 w 281"/>
                <a:gd name="T3" fmla="*/ 225 h 251"/>
                <a:gd name="T4" fmla="*/ 274 w 281"/>
                <a:gd name="T5" fmla="*/ 218 h 251"/>
                <a:gd name="T6" fmla="*/ 274 w 281"/>
                <a:gd name="T7" fmla="*/ 202 h 251"/>
                <a:gd name="T8" fmla="*/ 281 w 281"/>
                <a:gd name="T9" fmla="*/ 189 h 251"/>
                <a:gd name="T10" fmla="*/ 281 w 281"/>
                <a:gd name="T11" fmla="*/ 169 h 251"/>
                <a:gd name="T12" fmla="*/ 268 w 281"/>
                <a:gd name="T13" fmla="*/ 155 h 251"/>
                <a:gd name="T14" fmla="*/ 270 w 281"/>
                <a:gd name="T15" fmla="*/ 143 h 251"/>
                <a:gd name="T16" fmla="*/ 279 w 281"/>
                <a:gd name="T17" fmla="*/ 121 h 251"/>
                <a:gd name="T18" fmla="*/ 268 w 281"/>
                <a:gd name="T19" fmla="*/ 107 h 251"/>
                <a:gd name="T20" fmla="*/ 256 w 281"/>
                <a:gd name="T21" fmla="*/ 102 h 251"/>
                <a:gd name="T22" fmla="*/ 245 w 281"/>
                <a:gd name="T23" fmla="*/ 91 h 251"/>
                <a:gd name="T24" fmla="*/ 233 w 281"/>
                <a:gd name="T25" fmla="*/ 88 h 251"/>
                <a:gd name="T26" fmla="*/ 217 w 281"/>
                <a:gd name="T27" fmla="*/ 82 h 251"/>
                <a:gd name="T28" fmla="*/ 208 w 281"/>
                <a:gd name="T29" fmla="*/ 72 h 251"/>
                <a:gd name="T30" fmla="*/ 194 w 281"/>
                <a:gd name="T31" fmla="*/ 63 h 251"/>
                <a:gd name="T32" fmla="*/ 185 w 281"/>
                <a:gd name="T33" fmla="*/ 52 h 251"/>
                <a:gd name="T34" fmla="*/ 172 w 281"/>
                <a:gd name="T35" fmla="*/ 45 h 251"/>
                <a:gd name="T36" fmla="*/ 160 w 281"/>
                <a:gd name="T37" fmla="*/ 43 h 251"/>
                <a:gd name="T38" fmla="*/ 144 w 281"/>
                <a:gd name="T39" fmla="*/ 41 h 251"/>
                <a:gd name="T40" fmla="*/ 131 w 281"/>
                <a:gd name="T41" fmla="*/ 40 h 251"/>
                <a:gd name="T42" fmla="*/ 119 w 281"/>
                <a:gd name="T43" fmla="*/ 34 h 251"/>
                <a:gd name="T44" fmla="*/ 83 w 281"/>
                <a:gd name="T45" fmla="*/ 0 h 251"/>
                <a:gd name="T46" fmla="*/ 48 w 281"/>
                <a:gd name="T47" fmla="*/ 29 h 251"/>
                <a:gd name="T48" fmla="*/ 26 w 281"/>
                <a:gd name="T49" fmla="*/ 41 h 251"/>
                <a:gd name="T50" fmla="*/ 0 w 281"/>
                <a:gd name="T51" fmla="*/ 57 h 251"/>
                <a:gd name="T52" fmla="*/ 12 w 281"/>
                <a:gd name="T53" fmla="*/ 66 h 251"/>
                <a:gd name="T54" fmla="*/ 19 w 281"/>
                <a:gd name="T55" fmla="*/ 77 h 251"/>
                <a:gd name="T56" fmla="*/ 32 w 281"/>
                <a:gd name="T57" fmla="*/ 82 h 251"/>
                <a:gd name="T58" fmla="*/ 46 w 281"/>
                <a:gd name="T59" fmla="*/ 80 h 251"/>
                <a:gd name="T60" fmla="*/ 48 w 281"/>
                <a:gd name="T61" fmla="*/ 93 h 251"/>
                <a:gd name="T62" fmla="*/ 55 w 281"/>
                <a:gd name="T63" fmla="*/ 107 h 251"/>
                <a:gd name="T64" fmla="*/ 64 w 281"/>
                <a:gd name="T65" fmla="*/ 114 h 251"/>
                <a:gd name="T66" fmla="*/ 76 w 281"/>
                <a:gd name="T67" fmla="*/ 123 h 251"/>
                <a:gd name="T68" fmla="*/ 90 w 281"/>
                <a:gd name="T69" fmla="*/ 134 h 251"/>
                <a:gd name="T70" fmla="*/ 99 w 281"/>
                <a:gd name="T71" fmla="*/ 141 h 251"/>
                <a:gd name="T72" fmla="*/ 115 w 281"/>
                <a:gd name="T73" fmla="*/ 143 h 251"/>
                <a:gd name="T74" fmla="*/ 124 w 281"/>
                <a:gd name="T75" fmla="*/ 152 h 251"/>
                <a:gd name="T76" fmla="*/ 130 w 281"/>
                <a:gd name="T77" fmla="*/ 164 h 251"/>
                <a:gd name="T78" fmla="*/ 140 w 281"/>
                <a:gd name="T79" fmla="*/ 178 h 251"/>
                <a:gd name="T80" fmla="*/ 147 w 281"/>
                <a:gd name="T81" fmla="*/ 193 h 251"/>
                <a:gd name="T82" fmla="*/ 153 w 281"/>
                <a:gd name="T83" fmla="*/ 207 h 251"/>
                <a:gd name="T84" fmla="*/ 154 w 281"/>
                <a:gd name="T85" fmla="*/ 219 h 251"/>
                <a:gd name="T86" fmla="*/ 160 w 281"/>
                <a:gd name="T87" fmla="*/ 234 h 251"/>
                <a:gd name="T88" fmla="*/ 172 w 281"/>
                <a:gd name="T89" fmla="*/ 234 h 251"/>
                <a:gd name="T90" fmla="*/ 179 w 281"/>
                <a:gd name="T91" fmla="*/ 248 h 251"/>
                <a:gd name="T92" fmla="*/ 186 w 281"/>
                <a:gd name="T93" fmla="*/ 251 h 251"/>
                <a:gd name="T94" fmla="*/ 186 w 281"/>
                <a:gd name="T95" fmla="*/ 251 h 251"/>
                <a:gd name="T96" fmla="*/ 186 w 281"/>
                <a:gd name="T9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1" h="251">
                  <a:moveTo>
                    <a:pt x="186" y="251"/>
                  </a:moveTo>
                  <a:lnTo>
                    <a:pt x="251" y="225"/>
                  </a:lnTo>
                  <a:lnTo>
                    <a:pt x="274" y="218"/>
                  </a:lnTo>
                  <a:lnTo>
                    <a:pt x="274" y="202"/>
                  </a:lnTo>
                  <a:lnTo>
                    <a:pt x="281" y="189"/>
                  </a:lnTo>
                  <a:lnTo>
                    <a:pt x="281" y="169"/>
                  </a:lnTo>
                  <a:lnTo>
                    <a:pt x="268" y="155"/>
                  </a:lnTo>
                  <a:lnTo>
                    <a:pt x="270" y="143"/>
                  </a:lnTo>
                  <a:lnTo>
                    <a:pt x="279" y="121"/>
                  </a:lnTo>
                  <a:lnTo>
                    <a:pt x="268" y="107"/>
                  </a:lnTo>
                  <a:lnTo>
                    <a:pt x="256" y="102"/>
                  </a:lnTo>
                  <a:lnTo>
                    <a:pt x="245" y="91"/>
                  </a:lnTo>
                  <a:lnTo>
                    <a:pt x="233" y="88"/>
                  </a:lnTo>
                  <a:lnTo>
                    <a:pt x="217" y="82"/>
                  </a:lnTo>
                  <a:lnTo>
                    <a:pt x="208" y="72"/>
                  </a:lnTo>
                  <a:lnTo>
                    <a:pt x="194" y="63"/>
                  </a:lnTo>
                  <a:lnTo>
                    <a:pt x="185" y="52"/>
                  </a:lnTo>
                  <a:lnTo>
                    <a:pt x="172" y="45"/>
                  </a:lnTo>
                  <a:lnTo>
                    <a:pt x="160" y="43"/>
                  </a:lnTo>
                  <a:lnTo>
                    <a:pt x="144" y="41"/>
                  </a:lnTo>
                  <a:lnTo>
                    <a:pt x="131" y="40"/>
                  </a:lnTo>
                  <a:lnTo>
                    <a:pt x="119" y="34"/>
                  </a:lnTo>
                  <a:lnTo>
                    <a:pt x="83" y="0"/>
                  </a:lnTo>
                  <a:lnTo>
                    <a:pt x="48" y="29"/>
                  </a:lnTo>
                  <a:lnTo>
                    <a:pt x="26" y="41"/>
                  </a:lnTo>
                  <a:lnTo>
                    <a:pt x="0" y="57"/>
                  </a:lnTo>
                  <a:lnTo>
                    <a:pt x="12" y="66"/>
                  </a:lnTo>
                  <a:lnTo>
                    <a:pt x="19" y="77"/>
                  </a:lnTo>
                  <a:lnTo>
                    <a:pt x="32" y="82"/>
                  </a:lnTo>
                  <a:lnTo>
                    <a:pt x="46" y="80"/>
                  </a:lnTo>
                  <a:lnTo>
                    <a:pt x="48" y="93"/>
                  </a:lnTo>
                  <a:lnTo>
                    <a:pt x="55" y="107"/>
                  </a:lnTo>
                  <a:lnTo>
                    <a:pt x="64" y="114"/>
                  </a:lnTo>
                  <a:lnTo>
                    <a:pt x="76" y="123"/>
                  </a:lnTo>
                  <a:lnTo>
                    <a:pt x="90" y="134"/>
                  </a:lnTo>
                  <a:lnTo>
                    <a:pt x="99" y="141"/>
                  </a:lnTo>
                  <a:lnTo>
                    <a:pt x="115" y="143"/>
                  </a:lnTo>
                  <a:lnTo>
                    <a:pt x="124" y="152"/>
                  </a:lnTo>
                  <a:lnTo>
                    <a:pt x="130" y="164"/>
                  </a:lnTo>
                  <a:lnTo>
                    <a:pt x="140" y="178"/>
                  </a:lnTo>
                  <a:lnTo>
                    <a:pt x="147" y="193"/>
                  </a:lnTo>
                  <a:lnTo>
                    <a:pt x="153" y="207"/>
                  </a:lnTo>
                  <a:lnTo>
                    <a:pt x="154" y="219"/>
                  </a:lnTo>
                  <a:lnTo>
                    <a:pt x="160" y="234"/>
                  </a:lnTo>
                  <a:lnTo>
                    <a:pt x="172" y="234"/>
                  </a:lnTo>
                  <a:lnTo>
                    <a:pt x="179" y="248"/>
                  </a:lnTo>
                  <a:lnTo>
                    <a:pt x="186" y="251"/>
                  </a:lnTo>
                  <a:lnTo>
                    <a:pt x="186" y="251"/>
                  </a:lnTo>
                  <a:lnTo>
                    <a:pt x="18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81">
              <a:extLst>
                <a:ext uri="{FF2B5EF4-FFF2-40B4-BE49-F238E27FC236}">
                  <a16:creationId xmlns:a16="http://schemas.microsoft.com/office/drawing/2014/main" id="{AB7912BF-7655-C1C5-D7B8-CAF330AF0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67017" y="5495447"/>
              <a:ext cx="566934" cy="648247"/>
            </a:xfrm>
            <a:custGeom>
              <a:avLst/>
              <a:gdLst>
                <a:gd name="T0" fmla="*/ 132 w 251"/>
                <a:gd name="T1" fmla="*/ 287 h 287"/>
                <a:gd name="T2" fmla="*/ 167 w 251"/>
                <a:gd name="T3" fmla="*/ 285 h 287"/>
                <a:gd name="T4" fmla="*/ 180 w 251"/>
                <a:gd name="T5" fmla="*/ 283 h 287"/>
                <a:gd name="T6" fmla="*/ 219 w 251"/>
                <a:gd name="T7" fmla="*/ 276 h 287"/>
                <a:gd name="T8" fmla="*/ 235 w 251"/>
                <a:gd name="T9" fmla="*/ 278 h 287"/>
                <a:gd name="T10" fmla="*/ 249 w 251"/>
                <a:gd name="T11" fmla="*/ 276 h 287"/>
                <a:gd name="T12" fmla="*/ 251 w 251"/>
                <a:gd name="T13" fmla="*/ 260 h 287"/>
                <a:gd name="T14" fmla="*/ 247 w 251"/>
                <a:gd name="T15" fmla="*/ 230 h 287"/>
                <a:gd name="T16" fmla="*/ 251 w 251"/>
                <a:gd name="T17" fmla="*/ 210 h 287"/>
                <a:gd name="T18" fmla="*/ 251 w 251"/>
                <a:gd name="T19" fmla="*/ 146 h 287"/>
                <a:gd name="T20" fmla="*/ 251 w 251"/>
                <a:gd name="T21" fmla="*/ 127 h 287"/>
                <a:gd name="T22" fmla="*/ 240 w 251"/>
                <a:gd name="T23" fmla="*/ 88 h 287"/>
                <a:gd name="T24" fmla="*/ 239 w 251"/>
                <a:gd name="T25" fmla="*/ 64 h 287"/>
                <a:gd name="T26" fmla="*/ 240 w 251"/>
                <a:gd name="T27" fmla="*/ 2 h 287"/>
                <a:gd name="T28" fmla="*/ 228 w 251"/>
                <a:gd name="T29" fmla="*/ 0 h 287"/>
                <a:gd name="T30" fmla="*/ 182 w 251"/>
                <a:gd name="T31" fmla="*/ 2 h 287"/>
                <a:gd name="T32" fmla="*/ 164 w 251"/>
                <a:gd name="T33" fmla="*/ 0 h 287"/>
                <a:gd name="T34" fmla="*/ 118 w 251"/>
                <a:gd name="T35" fmla="*/ 0 h 287"/>
                <a:gd name="T36" fmla="*/ 107 w 251"/>
                <a:gd name="T37" fmla="*/ 6 h 287"/>
                <a:gd name="T38" fmla="*/ 75 w 251"/>
                <a:gd name="T39" fmla="*/ 63 h 287"/>
                <a:gd name="T40" fmla="*/ 73 w 251"/>
                <a:gd name="T41" fmla="*/ 75 h 287"/>
                <a:gd name="T42" fmla="*/ 57 w 251"/>
                <a:gd name="T43" fmla="*/ 123 h 287"/>
                <a:gd name="T44" fmla="*/ 2 w 251"/>
                <a:gd name="T45" fmla="*/ 123 h 287"/>
                <a:gd name="T46" fmla="*/ 4 w 251"/>
                <a:gd name="T47" fmla="*/ 145 h 287"/>
                <a:gd name="T48" fmla="*/ 0 w 251"/>
                <a:gd name="T49" fmla="*/ 168 h 287"/>
                <a:gd name="T50" fmla="*/ 12 w 251"/>
                <a:gd name="T51" fmla="*/ 175 h 287"/>
                <a:gd name="T52" fmla="*/ 11 w 251"/>
                <a:gd name="T53" fmla="*/ 207 h 287"/>
                <a:gd name="T54" fmla="*/ 9 w 251"/>
                <a:gd name="T55" fmla="*/ 226 h 287"/>
                <a:gd name="T56" fmla="*/ 11 w 251"/>
                <a:gd name="T57" fmla="*/ 246 h 287"/>
                <a:gd name="T58" fmla="*/ 37 w 251"/>
                <a:gd name="T59" fmla="*/ 260 h 287"/>
                <a:gd name="T60" fmla="*/ 59 w 251"/>
                <a:gd name="T61" fmla="*/ 266 h 287"/>
                <a:gd name="T62" fmla="*/ 100 w 251"/>
                <a:gd name="T63" fmla="*/ 276 h 287"/>
                <a:gd name="T64" fmla="*/ 112 w 251"/>
                <a:gd name="T65" fmla="*/ 282 h 287"/>
                <a:gd name="T66" fmla="*/ 132 w 251"/>
                <a:gd name="T67" fmla="*/ 287 h 287"/>
                <a:gd name="T68" fmla="*/ 132 w 251"/>
                <a:gd name="T69" fmla="*/ 287 h 287"/>
                <a:gd name="T70" fmla="*/ 132 w 251"/>
                <a:gd name="T71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287">
                  <a:moveTo>
                    <a:pt x="132" y="287"/>
                  </a:moveTo>
                  <a:lnTo>
                    <a:pt x="167" y="285"/>
                  </a:lnTo>
                  <a:lnTo>
                    <a:pt x="180" y="283"/>
                  </a:lnTo>
                  <a:lnTo>
                    <a:pt x="219" y="276"/>
                  </a:lnTo>
                  <a:lnTo>
                    <a:pt x="235" y="278"/>
                  </a:lnTo>
                  <a:lnTo>
                    <a:pt x="249" y="276"/>
                  </a:lnTo>
                  <a:lnTo>
                    <a:pt x="251" y="260"/>
                  </a:lnTo>
                  <a:lnTo>
                    <a:pt x="247" y="230"/>
                  </a:lnTo>
                  <a:lnTo>
                    <a:pt x="251" y="210"/>
                  </a:lnTo>
                  <a:lnTo>
                    <a:pt x="251" y="146"/>
                  </a:lnTo>
                  <a:lnTo>
                    <a:pt x="251" y="127"/>
                  </a:lnTo>
                  <a:lnTo>
                    <a:pt x="240" y="88"/>
                  </a:lnTo>
                  <a:lnTo>
                    <a:pt x="239" y="64"/>
                  </a:lnTo>
                  <a:lnTo>
                    <a:pt x="240" y="2"/>
                  </a:lnTo>
                  <a:lnTo>
                    <a:pt x="228" y="0"/>
                  </a:lnTo>
                  <a:lnTo>
                    <a:pt x="182" y="2"/>
                  </a:lnTo>
                  <a:lnTo>
                    <a:pt x="164" y="0"/>
                  </a:lnTo>
                  <a:lnTo>
                    <a:pt x="118" y="0"/>
                  </a:lnTo>
                  <a:lnTo>
                    <a:pt x="107" y="6"/>
                  </a:lnTo>
                  <a:lnTo>
                    <a:pt x="75" y="63"/>
                  </a:lnTo>
                  <a:lnTo>
                    <a:pt x="73" y="75"/>
                  </a:lnTo>
                  <a:lnTo>
                    <a:pt x="57" y="123"/>
                  </a:lnTo>
                  <a:lnTo>
                    <a:pt x="2" y="123"/>
                  </a:lnTo>
                  <a:lnTo>
                    <a:pt x="4" y="145"/>
                  </a:lnTo>
                  <a:lnTo>
                    <a:pt x="0" y="168"/>
                  </a:lnTo>
                  <a:lnTo>
                    <a:pt x="12" y="175"/>
                  </a:lnTo>
                  <a:lnTo>
                    <a:pt x="11" y="207"/>
                  </a:lnTo>
                  <a:lnTo>
                    <a:pt x="9" y="226"/>
                  </a:lnTo>
                  <a:lnTo>
                    <a:pt x="11" y="246"/>
                  </a:lnTo>
                  <a:lnTo>
                    <a:pt x="37" y="260"/>
                  </a:lnTo>
                  <a:lnTo>
                    <a:pt x="59" y="266"/>
                  </a:lnTo>
                  <a:lnTo>
                    <a:pt x="100" y="276"/>
                  </a:lnTo>
                  <a:lnTo>
                    <a:pt x="112" y="282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82">
              <a:extLst>
                <a:ext uri="{FF2B5EF4-FFF2-40B4-BE49-F238E27FC236}">
                  <a16:creationId xmlns:a16="http://schemas.microsoft.com/office/drawing/2014/main" id="{F9F60BEA-7E4A-FE19-C336-160BF517BE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8178" y="4479033"/>
              <a:ext cx="679869" cy="406566"/>
            </a:xfrm>
            <a:custGeom>
              <a:avLst/>
              <a:gdLst>
                <a:gd name="T0" fmla="*/ 192 w 301"/>
                <a:gd name="T1" fmla="*/ 180 h 180"/>
                <a:gd name="T2" fmla="*/ 212 w 301"/>
                <a:gd name="T3" fmla="*/ 173 h 180"/>
                <a:gd name="T4" fmla="*/ 276 w 301"/>
                <a:gd name="T5" fmla="*/ 171 h 180"/>
                <a:gd name="T6" fmla="*/ 299 w 301"/>
                <a:gd name="T7" fmla="*/ 174 h 180"/>
                <a:gd name="T8" fmla="*/ 301 w 301"/>
                <a:gd name="T9" fmla="*/ 155 h 180"/>
                <a:gd name="T10" fmla="*/ 299 w 301"/>
                <a:gd name="T11" fmla="*/ 141 h 180"/>
                <a:gd name="T12" fmla="*/ 301 w 301"/>
                <a:gd name="T13" fmla="*/ 107 h 180"/>
                <a:gd name="T14" fmla="*/ 299 w 301"/>
                <a:gd name="T15" fmla="*/ 93 h 180"/>
                <a:gd name="T16" fmla="*/ 276 w 301"/>
                <a:gd name="T17" fmla="*/ 93 h 180"/>
                <a:gd name="T18" fmla="*/ 255 w 301"/>
                <a:gd name="T19" fmla="*/ 91 h 180"/>
                <a:gd name="T20" fmla="*/ 242 w 301"/>
                <a:gd name="T21" fmla="*/ 53 h 180"/>
                <a:gd name="T22" fmla="*/ 233 w 301"/>
                <a:gd name="T23" fmla="*/ 23 h 180"/>
                <a:gd name="T24" fmla="*/ 233 w 301"/>
                <a:gd name="T25" fmla="*/ 4 h 180"/>
                <a:gd name="T26" fmla="*/ 214 w 301"/>
                <a:gd name="T27" fmla="*/ 5 h 180"/>
                <a:gd name="T28" fmla="*/ 216 w 301"/>
                <a:gd name="T29" fmla="*/ 14 h 180"/>
                <a:gd name="T30" fmla="*/ 173 w 301"/>
                <a:gd name="T31" fmla="*/ 16 h 180"/>
                <a:gd name="T32" fmla="*/ 144 w 301"/>
                <a:gd name="T33" fmla="*/ 16 h 180"/>
                <a:gd name="T34" fmla="*/ 139 w 301"/>
                <a:gd name="T35" fmla="*/ 2 h 180"/>
                <a:gd name="T36" fmla="*/ 127 w 301"/>
                <a:gd name="T37" fmla="*/ 0 h 180"/>
                <a:gd name="T38" fmla="*/ 135 w 301"/>
                <a:gd name="T39" fmla="*/ 14 h 180"/>
                <a:gd name="T40" fmla="*/ 116 w 301"/>
                <a:gd name="T41" fmla="*/ 14 h 180"/>
                <a:gd name="T42" fmla="*/ 107 w 301"/>
                <a:gd name="T43" fmla="*/ 2 h 180"/>
                <a:gd name="T44" fmla="*/ 103 w 301"/>
                <a:gd name="T45" fmla="*/ 14 h 180"/>
                <a:gd name="T46" fmla="*/ 80 w 301"/>
                <a:gd name="T47" fmla="*/ 14 h 180"/>
                <a:gd name="T48" fmla="*/ 61 w 301"/>
                <a:gd name="T49" fmla="*/ 14 h 180"/>
                <a:gd name="T50" fmla="*/ 13 w 301"/>
                <a:gd name="T51" fmla="*/ 16 h 180"/>
                <a:gd name="T52" fmla="*/ 2 w 301"/>
                <a:gd name="T53" fmla="*/ 23 h 180"/>
                <a:gd name="T54" fmla="*/ 0 w 301"/>
                <a:gd name="T55" fmla="*/ 66 h 180"/>
                <a:gd name="T56" fmla="*/ 2 w 301"/>
                <a:gd name="T57" fmla="*/ 94 h 180"/>
                <a:gd name="T58" fmla="*/ 0 w 301"/>
                <a:gd name="T59" fmla="*/ 142 h 180"/>
                <a:gd name="T60" fmla="*/ 54 w 301"/>
                <a:gd name="T61" fmla="*/ 144 h 180"/>
                <a:gd name="T62" fmla="*/ 54 w 301"/>
                <a:gd name="T63" fmla="*/ 173 h 180"/>
                <a:gd name="T64" fmla="*/ 77 w 301"/>
                <a:gd name="T65" fmla="*/ 173 h 180"/>
                <a:gd name="T66" fmla="*/ 144 w 301"/>
                <a:gd name="T67" fmla="*/ 174 h 180"/>
                <a:gd name="T68" fmla="*/ 160 w 301"/>
                <a:gd name="T69" fmla="*/ 173 h 180"/>
                <a:gd name="T70" fmla="*/ 175 w 301"/>
                <a:gd name="T71" fmla="*/ 166 h 180"/>
                <a:gd name="T72" fmla="*/ 192 w 301"/>
                <a:gd name="T73" fmla="*/ 174 h 180"/>
                <a:gd name="T74" fmla="*/ 192 w 301"/>
                <a:gd name="T75" fmla="*/ 180 h 180"/>
                <a:gd name="T76" fmla="*/ 192 w 301"/>
                <a:gd name="T77" fmla="*/ 180 h 180"/>
                <a:gd name="T78" fmla="*/ 192 w 301"/>
                <a:gd name="T7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1" h="180">
                  <a:moveTo>
                    <a:pt x="192" y="180"/>
                  </a:moveTo>
                  <a:lnTo>
                    <a:pt x="212" y="173"/>
                  </a:lnTo>
                  <a:lnTo>
                    <a:pt x="276" y="171"/>
                  </a:lnTo>
                  <a:lnTo>
                    <a:pt x="299" y="174"/>
                  </a:lnTo>
                  <a:lnTo>
                    <a:pt x="301" y="155"/>
                  </a:lnTo>
                  <a:lnTo>
                    <a:pt x="299" y="141"/>
                  </a:lnTo>
                  <a:lnTo>
                    <a:pt x="301" y="107"/>
                  </a:lnTo>
                  <a:lnTo>
                    <a:pt x="299" y="93"/>
                  </a:lnTo>
                  <a:lnTo>
                    <a:pt x="276" y="93"/>
                  </a:lnTo>
                  <a:lnTo>
                    <a:pt x="255" y="91"/>
                  </a:lnTo>
                  <a:lnTo>
                    <a:pt x="242" y="53"/>
                  </a:lnTo>
                  <a:lnTo>
                    <a:pt x="233" y="23"/>
                  </a:lnTo>
                  <a:lnTo>
                    <a:pt x="233" y="4"/>
                  </a:lnTo>
                  <a:lnTo>
                    <a:pt x="214" y="5"/>
                  </a:lnTo>
                  <a:lnTo>
                    <a:pt x="216" y="14"/>
                  </a:lnTo>
                  <a:lnTo>
                    <a:pt x="173" y="16"/>
                  </a:lnTo>
                  <a:lnTo>
                    <a:pt x="144" y="16"/>
                  </a:lnTo>
                  <a:lnTo>
                    <a:pt x="139" y="2"/>
                  </a:lnTo>
                  <a:lnTo>
                    <a:pt x="127" y="0"/>
                  </a:lnTo>
                  <a:lnTo>
                    <a:pt x="135" y="14"/>
                  </a:lnTo>
                  <a:lnTo>
                    <a:pt x="116" y="14"/>
                  </a:lnTo>
                  <a:lnTo>
                    <a:pt x="107" y="2"/>
                  </a:lnTo>
                  <a:lnTo>
                    <a:pt x="103" y="14"/>
                  </a:lnTo>
                  <a:lnTo>
                    <a:pt x="80" y="14"/>
                  </a:lnTo>
                  <a:lnTo>
                    <a:pt x="61" y="14"/>
                  </a:lnTo>
                  <a:lnTo>
                    <a:pt x="13" y="16"/>
                  </a:lnTo>
                  <a:lnTo>
                    <a:pt x="2" y="23"/>
                  </a:lnTo>
                  <a:lnTo>
                    <a:pt x="0" y="66"/>
                  </a:lnTo>
                  <a:lnTo>
                    <a:pt x="2" y="94"/>
                  </a:lnTo>
                  <a:lnTo>
                    <a:pt x="0" y="142"/>
                  </a:lnTo>
                  <a:lnTo>
                    <a:pt x="54" y="144"/>
                  </a:lnTo>
                  <a:lnTo>
                    <a:pt x="54" y="173"/>
                  </a:lnTo>
                  <a:lnTo>
                    <a:pt x="77" y="173"/>
                  </a:lnTo>
                  <a:lnTo>
                    <a:pt x="144" y="174"/>
                  </a:lnTo>
                  <a:lnTo>
                    <a:pt x="160" y="173"/>
                  </a:lnTo>
                  <a:lnTo>
                    <a:pt x="175" y="166"/>
                  </a:lnTo>
                  <a:lnTo>
                    <a:pt x="192" y="174"/>
                  </a:lnTo>
                  <a:lnTo>
                    <a:pt x="192" y="180"/>
                  </a:lnTo>
                  <a:lnTo>
                    <a:pt x="192" y="180"/>
                  </a:lnTo>
                  <a:lnTo>
                    <a:pt x="192" y="1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83">
              <a:extLst>
                <a:ext uri="{FF2B5EF4-FFF2-40B4-BE49-F238E27FC236}">
                  <a16:creationId xmlns:a16="http://schemas.microsoft.com/office/drawing/2014/main" id="{32FB4A83-BEB9-DE93-9EA9-321DA79674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2322" y="5452531"/>
              <a:ext cx="847012" cy="422377"/>
            </a:xfrm>
            <a:custGeom>
              <a:avLst/>
              <a:gdLst>
                <a:gd name="T0" fmla="*/ 158 w 375"/>
                <a:gd name="T1" fmla="*/ 187 h 187"/>
                <a:gd name="T2" fmla="*/ 194 w 375"/>
                <a:gd name="T3" fmla="*/ 181 h 187"/>
                <a:gd name="T4" fmla="*/ 261 w 375"/>
                <a:gd name="T5" fmla="*/ 183 h 187"/>
                <a:gd name="T6" fmla="*/ 281 w 375"/>
                <a:gd name="T7" fmla="*/ 185 h 187"/>
                <a:gd name="T8" fmla="*/ 285 w 375"/>
                <a:gd name="T9" fmla="*/ 164 h 187"/>
                <a:gd name="T10" fmla="*/ 283 w 375"/>
                <a:gd name="T11" fmla="*/ 140 h 187"/>
                <a:gd name="T12" fmla="*/ 329 w 375"/>
                <a:gd name="T13" fmla="*/ 140 h 187"/>
                <a:gd name="T14" fmla="*/ 350 w 375"/>
                <a:gd name="T15" fmla="*/ 98 h 187"/>
                <a:gd name="T16" fmla="*/ 356 w 375"/>
                <a:gd name="T17" fmla="*/ 82 h 187"/>
                <a:gd name="T18" fmla="*/ 375 w 375"/>
                <a:gd name="T19" fmla="*/ 30 h 187"/>
                <a:gd name="T20" fmla="*/ 327 w 375"/>
                <a:gd name="T21" fmla="*/ 18 h 187"/>
                <a:gd name="T22" fmla="*/ 295 w 375"/>
                <a:gd name="T23" fmla="*/ 19 h 187"/>
                <a:gd name="T24" fmla="*/ 286 w 375"/>
                <a:gd name="T25" fmla="*/ 5 h 187"/>
                <a:gd name="T26" fmla="*/ 261 w 375"/>
                <a:gd name="T27" fmla="*/ 5 h 187"/>
                <a:gd name="T28" fmla="*/ 229 w 375"/>
                <a:gd name="T29" fmla="*/ 5 h 187"/>
                <a:gd name="T30" fmla="*/ 201 w 375"/>
                <a:gd name="T31" fmla="*/ 18 h 187"/>
                <a:gd name="T32" fmla="*/ 194 w 375"/>
                <a:gd name="T33" fmla="*/ 3 h 187"/>
                <a:gd name="T34" fmla="*/ 162 w 375"/>
                <a:gd name="T35" fmla="*/ 3 h 187"/>
                <a:gd name="T36" fmla="*/ 130 w 375"/>
                <a:gd name="T37" fmla="*/ 0 h 187"/>
                <a:gd name="T38" fmla="*/ 126 w 375"/>
                <a:gd name="T39" fmla="*/ 21 h 187"/>
                <a:gd name="T40" fmla="*/ 62 w 375"/>
                <a:gd name="T41" fmla="*/ 19 h 187"/>
                <a:gd name="T42" fmla="*/ 0 w 375"/>
                <a:gd name="T43" fmla="*/ 19 h 187"/>
                <a:gd name="T44" fmla="*/ 2 w 375"/>
                <a:gd name="T45" fmla="*/ 32 h 187"/>
                <a:gd name="T46" fmla="*/ 9 w 375"/>
                <a:gd name="T47" fmla="*/ 78 h 187"/>
                <a:gd name="T48" fmla="*/ 21 w 375"/>
                <a:gd name="T49" fmla="*/ 164 h 187"/>
                <a:gd name="T50" fmla="*/ 26 w 375"/>
                <a:gd name="T51" fmla="*/ 183 h 187"/>
                <a:gd name="T52" fmla="*/ 60 w 375"/>
                <a:gd name="T53" fmla="*/ 183 h 187"/>
                <a:gd name="T54" fmla="*/ 126 w 375"/>
                <a:gd name="T55" fmla="*/ 185 h 187"/>
                <a:gd name="T56" fmla="*/ 158 w 375"/>
                <a:gd name="T57" fmla="*/ 187 h 187"/>
                <a:gd name="T58" fmla="*/ 158 w 375"/>
                <a:gd name="T59" fmla="*/ 187 h 187"/>
                <a:gd name="T60" fmla="*/ 158 w 375"/>
                <a:gd name="T61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5" h="187">
                  <a:moveTo>
                    <a:pt x="158" y="187"/>
                  </a:moveTo>
                  <a:lnTo>
                    <a:pt x="194" y="181"/>
                  </a:lnTo>
                  <a:lnTo>
                    <a:pt x="261" y="183"/>
                  </a:lnTo>
                  <a:lnTo>
                    <a:pt x="281" y="185"/>
                  </a:lnTo>
                  <a:lnTo>
                    <a:pt x="285" y="164"/>
                  </a:lnTo>
                  <a:lnTo>
                    <a:pt x="283" y="140"/>
                  </a:lnTo>
                  <a:lnTo>
                    <a:pt x="329" y="140"/>
                  </a:lnTo>
                  <a:lnTo>
                    <a:pt x="350" y="98"/>
                  </a:lnTo>
                  <a:lnTo>
                    <a:pt x="356" y="82"/>
                  </a:lnTo>
                  <a:lnTo>
                    <a:pt x="375" y="30"/>
                  </a:lnTo>
                  <a:lnTo>
                    <a:pt x="327" y="18"/>
                  </a:lnTo>
                  <a:lnTo>
                    <a:pt x="295" y="19"/>
                  </a:lnTo>
                  <a:lnTo>
                    <a:pt x="286" y="5"/>
                  </a:lnTo>
                  <a:lnTo>
                    <a:pt x="261" y="5"/>
                  </a:lnTo>
                  <a:lnTo>
                    <a:pt x="229" y="5"/>
                  </a:lnTo>
                  <a:lnTo>
                    <a:pt x="201" y="18"/>
                  </a:lnTo>
                  <a:lnTo>
                    <a:pt x="194" y="3"/>
                  </a:lnTo>
                  <a:lnTo>
                    <a:pt x="162" y="3"/>
                  </a:lnTo>
                  <a:lnTo>
                    <a:pt x="130" y="0"/>
                  </a:lnTo>
                  <a:lnTo>
                    <a:pt x="126" y="21"/>
                  </a:lnTo>
                  <a:lnTo>
                    <a:pt x="62" y="19"/>
                  </a:lnTo>
                  <a:lnTo>
                    <a:pt x="0" y="19"/>
                  </a:lnTo>
                  <a:lnTo>
                    <a:pt x="2" y="32"/>
                  </a:lnTo>
                  <a:lnTo>
                    <a:pt x="9" y="78"/>
                  </a:lnTo>
                  <a:lnTo>
                    <a:pt x="21" y="164"/>
                  </a:lnTo>
                  <a:lnTo>
                    <a:pt x="26" y="183"/>
                  </a:lnTo>
                  <a:lnTo>
                    <a:pt x="60" y="183"/>
                  </a:lnTo>
                  <a:lnTo>
                    <a:pt x="126" y="185"/>
                  </a:lnTo>
                  <a:lnTo>
                    <a:pt x="158" y="187"/>
                  </a:lnTo>
                  <a:lnTo>
                    <a:pt x="158" y="187"/>
                  </a:lnTo>
                  <a:lnTo>
                    <a:pt x="158" y="1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84">
              <a:extLst>
                <a:ext uri="{FF2B5EF4-FFF2-40B4-BE49-F238E27FC236}">
                  <a16:creationId xmlns:a16="http://schemas.microsoft.com/office/drawing/2014/main" id="{FE6B0FF3-0AB2-EC4B-92D1-54270E76FA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4226059"/>
              <a:ext cx="616625" cy="469809"/>
            </a:xfrm>
            <a:custGeom>
              <a:avLst/>
              <a:gdLst>
                <a:gd name="T0" fmla="*/ 47 w 273"/>
                <a:gd name="T1" fmla="*/ 208 h 208"/>
                <a:gd name="T2" fmla="*/ 66 w 273"/>
                <a:gd name="T3" fmla="*/ 197 h 208"/>
                <a:gd name="T4" fmla="*/ 105 w 273"/>
                <a:gd name="T5" fmla="*/ 196 h 208"/>
                <a:gd name="T6" fmla="*/ 148 w 273"/>
                <a:gd name="T7" fmla="*/ 194 h 208"/>
                <a:gd name="T8" fmla="*/ 175 w 273"/>
                <a:gd name="T9" fmla="*/ 190 h 208"/>
                <a:gd name="T10" fmla="*/ 216 w 273"/>
                <a:gd name="T11" fmla="*/ 190 h 208"/>
                <a:gd name="T12" fmla="*/ 239 w 273"/>
                <a:gd name="T13" fmla="*/ 164 h 208"/>
                <a:gd name="T14" fmla="*/ 273 w 273"/>
                <a:gd name="T15" fmla="*/ 132 h 208"/>
                <a:gd name="T16" fmla="*/ 260 w 273"/>
                <a:gd name="T17" fmla="*/ 117 h 208"/>
                <a:gd name="T18" fmla="*/ 250 w 273"/>
                <a:gd name="T19" fmla="*/ 108 h 208"/>
                <a:gd name="T20" fmla="*/ 241 w 273"/>
                <a:gd name="T21" fmla="*/ 98 h 208"/>
                <a:gd name="T22" fmla="*/ 228 w 273"/>
                <a:gd name="T23" fmla="*/ 91 h 208"/>
                <a:gd name="T24" fmla="*/ 219 w 273"/>
                <a:gd name="T25" fmla="*/ 84 h 208"/>
                <a:gd name="T26" fmla="*/ 219 w 273"/>
                <a:gd name="T27" fmla="*/ 68 h 208"/>
                <a:gd name="T28" fmla="*/ 202 w 273"/>
                <a:gd name="T29" fmla="*/ 71 h 208"/>
                <a:gd name="T30" fmla="*/ 189 w 273"/>
                <a:gd name="T31" fmla="*/ 66 h 208"/>
                <a:gd name="T32" fmla="*/ 177 w 273"/>
                <a:gd name="T33" fmla="*/ 64 h 208"/>
                <a:gd name="T34" fmla="*/ 164 w 273"/>
                <a:gd name="T35" fmla="*/ 57 h 208"/>
                <a:gd name="T36" fmla="*/ 159 w 273"/>
                <a:gd name="T37" fmla="*/ 46 h 208"/>
                <a:gd name="T38" fmla="*/ 152 w 273"/>
                <a:gd name="T39" fmla="*/ 39 h 208"/>
                <a:gd name="T40" fmla="*/ 136 w 273"/>
                <a:gd name="T41" fmla="*/ 30 h 208"/>
                <a:gd name="T42" fmla="*/ 121 w 273"/>
                <a:gd name="T43" fmla="*/ 16 h 208"/>
                <a:gd name="T44" fmla="*/ 109 w 273"/>
                <a:gd name="T45" fmla="*/ 11 h 208"/>
                <a:gd name="T46" fmla="*/ 98 w 273"/>
                <a:gd name="T47" fmla="*/ 0 h 208"/>
                <a:gd name="T48" fmla="*/ 84 w 273"/>
                <a:gd name="T49" fmla="*/ 2 h 208"/>
                <a:gd name="T50" fmla="*/ 52 w 273"/>
                <a:gd name="T51" fmla="*/ 50 h 208"/>
                <a:gd name="T52" fmla="*/ 43 w 273"/>
                <a:gd name="T53" fmla="*/ 75 h 208"/>
                <a:gd name="T54" fmla="*/ 38 w 273"/>
                <a:gd name="T55" fmla="*/ 91 h 208"/>
                <a:gd name="T56" fmla="*/ 24 w 273"/>
                <a:gd name="T57" fmla="*/ 130 h 208"/>
                <a:gd name="T58" fmla="*/ 9 w 273"/>
                <a:gd name="T59" fmla="*/ 160 h 208"/>
                <a:gd name="T60" fmla="*/ 0 w 273"/>
                <a:gd name="T61" fmla="*/ 185 h 208"/>
                <a:gd name="T62" fmla="*/ 34 w 273"/>
                <a:gd name="T63" fmla="*/ 199 h 208"/>
                <a:gd name="T64" fmla="*/ 47 w 273"/>
                <a:gd name="T65" fmla="*/ 208 h 208"/>
                <a:gd name="T66" fmla="*/ 47 w 273"/>
                <a:gd name="T67" fmla="*/ 208 h 208"/>
                <a:gd name="T68" fmla="*/ 47 w 273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3" h="208">
                  <a:moveTo>
                    <a:pt x="47" y="208"/>
                  </a:moveTo>
                  <a:lnTo>
                    <a:pt x="66" y="197"/>
                  </a:lnTo>
                  <a:lnTo>
                    <a:pt x="105" y="196"/>
                  </a:lnTo>
                  <a:lnTo>
                    <a:pt x="148" y="194"/>
                  </a:lnTo>
                  <a:lnTo>
                    <a:pt x="175" y="190"/>
                  </a:lnTo>
                  <a:lnTo>
                    <a:pt x="216" y="190"/>
                  </a:lnTo>
                  <a:lnTo>
                    <a:pt x="239" y="164"/>
                  </a:lnTo>
                  <a:lnTo>
                    <a:pt x="273" y="132"/>
                  </a:lnTo>
                  <a:lnTo>
                    <a:pt x="260" y="117"/>
                  </a:lnTo>
                  <a:lnTo>
                    <a:pt x="250" y="108"/>
                  </a:lnTo>
                  <a:lnTo>
                    <a:pt x="241" y="98"/>
                  </a:lnTo>
                  <a:lnTo>
                    <a:pt x="228" y="91"/>
                  </a:lnTo>
                  <a:lnTo>
                    <a:pt x="219" y="84"/>
                  </a:lnTo>
                  <a:lnTo>
                    <a:pt x="219" y="68"/>
                  </a:lnTo>
                  <a:lnTo>
                    <a:pt x="202" y="71"/>
                  </a:lnTo>
                  <a:lnTo>
                    <a:pt x="189" y="66"/>
                  </a:lnTo>
                  <a:lnTo>
                    <a:pt x="177" y="64"/>
                  </a:lnTo>
                  <a:lnTo>
                    <a:pt x="164" y="57"/>
                  </a:lnTo>
                  <a:lnTo>
                    <a:pt x="159" y="46"/>
                  </a:lnTo>
                  <a:lnTo>
                    <a:pt x="152" y="39"/>
                  </a:lnTo>
                  <a:lnTo>
                    <a:pt x="136" y="30"/>
                  </a:lnTo>
                  <a:lnTo>
                    <a:pt x="121" y="16"/>
                  </a:lnTo>
                  <a:lnTo>
                    <a:pt x="109" y="11"/>
                  </a:lnTo>
                  <a:lnTo>
                    <a:pt x="98" y="0"/>
                  </a:lnTo>
                  <a:lnTo>
                    <a:pt x="84" y="2"/>
                  </a:lnTo>
                  <a:lnTo>
                    <a:pt x="52" y="50"/>
                  </a:lnTo>
                  <a:lnTo>
                    <a:pt x="43" y="75"/>
                  </a:lnTo>
                  <a:lnTo>
                    <a:pt x="38" y="91"/>
                  </a:lnTo>
                  <a:lnTo>
                    <a:pt x="24" y="130"/>
                  </a:lnTo>
                  <a:lnTo>
                    <a:pt x="9" y="160"/>
                  </a:lnTo>
                  <a:lnTo>
                    <a:pt x="0" y="185"/>
                  </a:lnTo>
                  <a:lnTo>
                    <a:pt x="34" y="199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85">
              <a:extLst>
                <a:ext uri="{FF2B5EF4-FFF2-40B4-BE49-F238E27FC236}">
                  <a16:creationId xmlns:a16="http://schemas.microsoft.com/office/drawing/2014/main" id="{40994A38-1A23-1D84-8612-D9F2B7E918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65586" y="6066897"/>
              <a:ext cx="923808" cy="815391"/>
            </a:xfrm>
            <a:custGeom>
              <a:avLst/>
              <a:gdLst>
                <a:gd name="T0" fmla="*/ 245 w 409"/>
                <a:gd name="T1" fmla="*/ 361 h 361"/>
                <a:gd name="T2" fmla="*/ 263 w 409"/>
                <a:gd name="T3" fmla="*/ 353 h 361"/>
                <a:gd name="T4" fmla="*/ 270 w 409"/>
                <a:gd name="T5" fmla="*/ 342 h 361"/>
                <a:gd name="T6" fmla="*/ 284 w 409"/>
                <a:gd name="T7" fmla="*/ 340 h 361"/>
                <a:gd name="T8" fmla="*/ 295 w 409"/>
                <a:gd name="T9" fmla="*/ 347 h 361"/>
                <a:gd name="T10" fmla="*/ 307 w 409"/>
                <a:gd name="T11" fmla="*/ 349 h 361"/>
                <a:gd name="T12" fmla="*/ 323 w 409"/>
                <a:gd name="T13" fmla="*/ 338 h 361"/>
                <a:gd name="T14" fmla="*/ 331 w 409"/>
                <a:gd name="T15" fmla="*/ 319 h 361"/>
                <a:gd name="T16" fmla="*/ 354 w 409"/>
                <a:gd name="T17" fmla="*/ 299 h 361"/>
                <a:gd name="T18" fmla="*/ 370 w 409"/>
                <a:gd name="T19" fmla="*/ 296 h 361"/>
                <a:gd name="T20" fmla="*/ 375 w 409"/>
                <a:gd name="T21" fmla="*/ 280 h 361"/>
                <a:gd name="T22" fmla="*/ 391 w 409"/>
                <a:gd name="T23" fmla="*/ 278 h 361"/>
                <a:gd name="T24" fmla="*/ 402 w 409"/>
                <a:gd name="T25" fmla="*/ 271 h 361"/>
                <a:gd name="T26" fmla="*/ 395 w 409"/>
                <a:gd name="T27" fmla="*/ 256 h 361"/>
                <a:gd name="T28" fmla="*/ 393 w 409"/>
                <a:gd name="T29" fmla="*/ 242 h 361"/>
                <a:gd name="T30" fmla="*/ 409 w 409"/>
                <a:gd name="T31" fmla="*/ 223 h 361"/>
                <a:gd name="T32" fmla="*/ 389 w 409"/>
                <a:gd name="T33" fmla="*/ 219 h 361"/>
                <a:gd name="T34" fmla="*/ 331 w 409"/>
                <a:gd name="T35" fmla="*/ 223 h 361"/>
                <a:gd name="T36" fmla="*/ 334 w 409"/>
                <a:gd name="T37" fmla="*/ 194 h 361"/>
                <a:gd name="T38" fmla="*/ 336 w 409"/>
                <a:gd name="T39" fmla="*/ 151 h 361"/>
                <a:gd name="T40" fmla="*/ 334 w 409"/>
                <a:gd name="T41" fmla="*/ 84 h 361"/>
                <a:gd name="T42" fmla="*/ 338 w 409"/>
                <a:gd name="T43" fmla="*/ 57 h 361"/>
                <a:gd name="T44" fmla="*/ 338 w 409"/>
                <a:gd name="T45" fmla="*/ 29 h 361"/>
                <a:gd name="T46" fmla="*/ 283 w 409"/>
                <a:gd name="T47" fmla="*/ 13 h 361"/>
                <a:gd name="T48" fmla="*/ 231 w 409"/>
                <a:gd name="T49" fmla="*/ 0 h 361"/>
                <a:gd name="T50" fmla="*/ 224 w 409"/>
                <a:gd name="T51" fmla="*/ 9 h 361"/>
                <a:gd name="T52" fmla="*/ 222 w 409"/>
                <a:gd name="T53" fmla="*/ 57 h 361"/>
                <a:gd name="T54" fmla="*/ 220 w 409"/>
                <a:gd name="T55" fmla="*/ 89 h 361"/>
                <a:gd name="T56" fmla="*/ 201 w 409"/>
                <a:gd name="T57" fmla="*/ 96 h 361"/>
                <a:gd name="T58" fmla="*/ 172 w 409"/>
                <a:gd name="T59" fmla="*/ 112 h 361"/>
                <a:gd name="T60" fmla="*/ 163 w 409"/>
                <a:gd name="T61" fmla="*/ 105 h 361"/>
                <a:gd name="T62" fmla="*/ 39 w 409"/>
                <a:gd name="T63" fmla="*/ 148 h 361"/>
                <a:gd name="T64" fmla="*/ 0 w 409"/>
                <a:gd name="T65" fmla="*/ 146 h 361"/>
                <a:gd name="T66" fmla="*/ 24 w 409"/>
                <a:gd name="T67" fmla="*/ 304 h 361"/>
                <a:gd name="T68" fmla="*/ 32 w 409"/>
                <a:gd name="T69" fmla="*/ 356 h 361"/>
                <a:gd name="T70" fmla="*/ 201 w 409"/>
                <a:gd name="T71" fmla="*/ 358 h 361"/>
                <a:gd name="T72" fmla="*/ 245 w 409"/>
                <a:gd name="T73" fmla="*/ 361 h 361"/>
                <a:gd name="T74" fmla="*/ 245 w 409"/>
                <a:gd name="T75" fmla="*/ 361 h 361"/>
                <a:gd name="T76" fmla="*/ 245 w 409"/>
                <a:gd name="T77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9" h="361">
                  <a:moveTo>
                    <a:pt x="245" y="361"/>
                  </a:moveTo>
                  <a:lnTo>
                    <a:pt x="263" y="353"/>
                  </a:lnTo>
                  <a:lnTo>
                    <a:pt x="270" y="342"/>
                  </a:lnTo>
                  <a:lnTo>
                    <a:pt x="284" y="340"/>
                  </a:lnTo>
                  <a:lnTo>
                    <a:pt x="295" y="347"/>
                  </a:lnTo>
                  <a:lnTo>
                    <a:pt x="307" y="349"/>
                  </a:lnTo>
                  <a:lnTo>
                    <a:pt x="323" y="338"/>
                  </a:lnTo>
                  <a:lnTo>
                    <a:pt x="331" y="319"/>
                  </a:lnTo>
                  <a:lnTo>
                    <a:pt x="354" y="299"/>
                  </a:lnTo>
                  <a:lnTo>
                    <a:pt x="370" y="296"/>
                  </a:lnTo>
                  <a:lnTo>
                    <a:pt x="375" y="280"/>
                  </a:lnTo>
                  <a:lnTo>
                    <a:pt x="391" y="278"/>
                  </a:lnTo>
                  <a:lnTo>
                    <a:pt x="402" y="271"/>
                  </a:lnTo>
                  <a:lnTo>
                    <a:pt x="395" y="256"/>
                  </a:lnTo>
                  <a:lnTo>
                    <a:pt x="393" y="242"/>
                  </a:lnTo>
                  <a:lnTo>
                    <a:pt x="409" y="223"/>
                  </a:lnTo>
                  <a:lnTo>
                    <a:pt x="389" y="219"/>
                  </a:lnTo>
                  <a:lnTo>
                    <a:pt x="331" y="223"/>
                  </a:lnTo>
                  <a:lnTo>
                    <a:pt x="334" y="194"/>
                  </a:lnTo>
                  <a:lnTo>
                    <a:pt x="336" y="151"/>
                  </a:lnTo>
                  <a:lnTo>
                    <a:pt x="334" y="84"/>
                  </a:lnTo>
                  <a:lnTo>
                    <a:pt x="338" y="57"/>
                  </a:lnTo>
                  <a:lnTo>
                    <a:pt x="338" y="29"/>
                  </a:lnTo>
                  <a:lnTo>
                    <a:pt x="283" y="13"/>
                  </a:lnTo>
                  <a:lnTo>
                    <a:pt x="231" y="0"/>
                  </a:lnTo>
                  <a:lnTo>
                    <a:pt x="224" y="9"/>
                  </a:lnTo>
                  <a:lnTo>
                    <a:pt x="222" y="57"/>
                  </a:lnTo>
                  <a:lnTo>
                    <a:pt x="220" y="89"/>
                  </a:lnTo>
                  <a:lnTo>
                    <a:pt x="201" y="96"/>
                  </a:lnTo>
                  <a:lnTo>
                    <a:pt x="172" y="112"/>
                  </a:lnTo>
                  <a:lnTo>
                    <a:pt x="163" y="105"/>
                  </a:lnTo>
                  <a:lnTo>
                    <a:pt x="39" y="148"/>
                  </a:lnTo>
                  <a:lnTo>
                    <a:pt x="0" y="146"/>
                  </a:lnTo>
                  <a:lnTo>
                    <a:pt x="24" y="304"/>
                  </a:lnTo>
                  <a:lnTo>
                    <a:pt x="32" y="356"/>
                  </a:lnTo>
                  <a:lnTo>
                    <a:pt x="201" y="358"/>
                  </a:lnTo>
                  <a:lnTo>
                    <a:pt x="245" y="361"/>
                  </a:lnTo>
                  <a:lnTo>
                    <a:pt x="245" y="361"/>
                  </a:lnTo>
                  <a:lnTo>
                    <a:pt x="245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86">
              <a:extLst>
                <a:ext uri="{FF2B5EF4-FFF2-40B4-BE49-F238E27FC236}">
                  <a16:creationId xmlns:a16="http://schemas.microsoft.com/office/drawing/2014/main" id="{6F98E165-BB3F-B5F0-277B-1D0368C7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87948" y="6407961"/>
              <a:ext cx="359134" cy="627918"/>
            </a:xfrm>
            <a:custGeom>
              <a:avLst/>
              <a:gdLst>
                <a:gd name="T0" fmla="*/ 80 w 159"/>
                <a:gd name="T1" fmla="*/ 278 h 278"/>
                <a:gd name="T2" fmla="*/ 82 w 159"/>
                <a:gd name="T3" fmla="*/ 237 h 278"/>
                <a:gd name="T4" fmla="*/ 80 w 159"/>
                <a:gd name="T5" fmla="*/ 202 h 278"/>
                <a:gd name="T6" fmla="*/ 103 w 159"/>
                <a:gd name="T7" fmla="*/ 200 h 278"/>
                <a:gd name="T8" fmla="*/ 118 w 159"/>
                <a:gd name="T9" fmla="*/ 209 h 278"/>
                <a:gd name="T10" fmla="*/ 127 w 159"/>
                <a:gd name="T11" fmla="*/ 161 h 278"/>
                <a:gd name="T12" fmla="*/ 135 w 159"/>
                <a:gd name="T13" fmla="*/ 143 h 278"/>
                <a:gd name="T14" fmla="*/ 137 w 159"/>
                <a:gd name="T15" fmla="*/ 111 h 278"/>
                <a:gd name="T16" fmla="*/ 128 w 159"/>
                <a:gd name="T17" fmla="*/ 97 h 278"/>
                <a:gd name="T18" fmla="*/ 151 w 159"/>
                <a:gd name="T19" fmla="*/ 97 h 278"/>
                <a:gd name="T20" fmla="*/ 151 w 159"/>
                <a:gd name="T21" fmla="*/ 70 h 278"/>
                <a:gd name="T22" fmla="*/ 159 w 159"/>
                <a:gd name="T23" fmla="*/ 59 h 278"/>
                <a:gd name="T24" fmla="*/ 159 w 159"/>
                <a:gd name="T25" fmla="*/ 41 h 278"/>
                <a:gd name="T26" fmla="*/ 150 w 159"/>
                <a:gd name="T27" fmla="*/ 25 h 278"/>
                <a:gd name="T28" fmla="*/ 143 w 159"/>
                <a:gd name="T29" fmla="*/ 11 h 278"/>
                <a:gd name="T30" fmla="*/ 130 w 159"/>
                <a:gd name="T31" fmla="*/ 4 h 278"/>
                <a:gd name="T32" fmla="*/ 86 w 159"/>
                <a:gd name="T33" fmla="*/ 4 h 278"/>
                <a:gd name="T34" fmla="*/ 66 w 159"/>
                <a:gd name="T35" fmla="*/ 2 h 278"/>
                <a:gd name="T36" fmla="*/ 7 w 159"/>
                <a:gd name="T37" fmla="*/ 0 h 278"/>
                <a:gd name="T38" fmla="*/ 0 w 159"/>
                <a:gd name="T39" fmla="*/ 41 h 278"/>
                <a:gd name="T40" fmla="*/ 0 w 159"/>
                <a:gd name="T41" fmla="*/ 72 h 278"/>
                <a:gd name="T42" fmla="*/ 0 w 159"/>
                <a:gd name="T43" fmla="*/ 95 h 278"/>
                <a:gd name="T44" fmla="*/ 16 w 159"/>
                <a:gd name="T45" fmla="*/ 93 h 278"/>
                <a:gd name="T46" fmla="*/ 20 w 159"/>
                <a:gd name="T47" fmla="*/ 113 h 278"/>
                <a:gd name="T48" fmla="*/ 30 w 159"/>
                <a:gd name="T49" fmla="*/ 134 h 278"/>
                <a:gd name="T50" fmla="*/ 29 w 159"/>
                <a:gd name="T51" fmla="*/ 146 h 278"/>
                <a:gd name="T52" fmla="*/ 46 w 159"/>
                <a:gd name="T53" fmla="*/ 155 h 278"/>
                <a:gd name="T54" fmla="*/ 55 w 159"/>
                <a:gd name="T55" fmla="*/ 166 h 278"/>
                <a:gd name="T56" fmla="*/ 57 w 159"/>
                <a:gd name="T57" fmla="*/ 182 h 278"/>
                <a:gd name="T58" fmla="*/ 52 w 159"/>
                <a:gd name="T59" fmla="*/ 200 h 278"/>
                <a:gd name="T60" fmla="*/ 43 w 159"/>
                <a:gd name="T61" fmla="*/ 216 h 278"/>
                <a:gd name="T62" fmla="*/ 55 w 159"/>
                <a:gd name="T63" fmla="*/ 223 h 278"/>
                <a:gd name="T64" fmla="*/ 57 w 159"/>
                <a:gd name="T65" fmla="*/ 237 h 278"/>
                <a:gd name="T66" fmla="*/ 54 w 159"/>
                <a:gd name="T67" fmla="*/ 253 h 278"/>
                <a:gd name="T68" fmla="*/ 50 w 159"/>
                <a:gd name="T69" fmla="*/ 266 h 278"/>
                <a:gd name="T70" fmla="*/ 54 w 159"/>
                <a:gd name="T71" fmla="*/ 278 h 278"/>
                <a:gd name="T72" fmla="*/ 80 w 159"/>
                <a:gd name="T73" fmla="*/ 278 h 278"/>
                <a:gd name="T74" fmla="*/ 80 w 159"/>
                <a:gd name="T75" fmla="*/ 278 h 278"/>
                <a:gd name="T76" fmla="*/ 80 w 159"/>
                <a:gd name="T77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9" h="278">
                  <a:moveTo>
                    <a:pt x="80" y="278"/>
                  </a:moveTo>
                  <a:lnTo>
                    <a:pt x="82" y="237"/>
                  </a:lnTo>
                  <a:lnTo>
                    <a:pt x="80" y="202"/>
                  </a:lnTo>
                  <a:lnTo>
                    <a:pt x="103" y="200"/>
                  </a:lnTo>
                  <a:lnTo>
                    <a:pt x="118" y="209"/>
                  </a:lnTo>
                  <a:lnTo>
                    <a:pt x="127" y="161"/>
                  </a:lnTo>
                  <a:lnTo>
                    <a:pt x="135" y="143"/>
                  </a:lnTo>
                  <a:lnTo>
                    <a:pt x="137" y="111"/>
                  </a:lnTo>
                  <a:lnTo>
                    <a:pt x="128" y="97"/>
                  </a:lnTo>
                  <a:lnTo>
                    <a:pt x="151" y="97"/>
                  </a:lnTo>
                  <a:lnTo>
                    <a:pt x="151" y="70"/>
                  </a:lnTo>
                  <a:lnTo>
                    <a:pt x="159" y="59"/>
                  </a:lnTo>
                  <a:lnTo>
                    <a:pt x="159" y="41"/>
                  </a:lnTo>
                  <a:lnTo>
                    <a:pt x="150" y="25"/>
                  </a:lnTo>
                  <a:lnTo>
                    <a:pt x="143" y="11"/>
                  </a:lnTo>
                  <a:lnTo>
                    <a:pt x="130" y="4"/>
                  </a:lnTo>
                  <a:lnTo>
                    <a:pt x="86" y="4"/>
                  </a:lnTo>
                  <a:lnTo>
                    <a:pt x="66" y="2"/>
                  </a:lnTo>
                  <a:lnTo>
                    <a:pt x="7" y="0"/>
                  </a:lnTo>
                  <a:lnTo>
                    <a:pt x="0" y="41"/>
                  </a:lnTo>
                  <a:lnTo>
                    <a:pt x="0" y="72"/>
                  </a:lnTo>
                  <a:lnTo>
                    <a:pt x="0" y="95"/>
                  </a:lnTo>
                  <a:lnTo>
                    <a:pt x="16" y="93"/>
                  </a:lnTo>
                  <a:lnTo>
                    <a:pt x="20" y="113"/>
                  </a:lnTo>
                  <a:lnTo>
                    <a:pt x="30" y="134"/>
                  </a:lnTo>
                  <a:lnTo>
                    <a:pt x="29" y="146"/>
                  </a:lnTo>
                  <a:lnTo>
                    <a:pt x="46" y="155"/>
                  </a:lnTo>
                  <a:lnTo>
                    <a:pt x="55" y="166"/>
                  </a:lnTo>
                  <a:lnTo>
                    <a:pt x="57" y="182"/>
                  </a:lnTo>
                  <a:lnTo>
                    <a:pt x="52" y="200"/>
                  </a:lnTo>
                  <a:lnTo>
                    <a:pt x="43" y="216"/>
                  </a:lnTo>
                  <a:lnTo>
                    <a:pt x="55" y="223"/>
                  </a:lnTo>
                  <a:lnTo>
                    <a:pt x="57" y="237"/>
                  </a:lnTo>
                  <a:lnTo>
                    <a:pt x="54" y="253"/>
                  </a:lnTo>
                  <a:lnTo>
                    <a:pt x="50" y="266"/>
                  </a:lnTo>
                  <a:lnTo>
                    <a:pt x="54" y="278"/>
                  </a:lnTo>
                  <a:lnTo>
                    <a:pt x="80" y="278"/>
                  </a:lnTo>
                  <a:lnTo>
                    <a:pt x="80" y="278"/>
                  </a:lnTo>
                  <a:lnTo>
                    <a:pt x="80" y="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87">
              <a:extLst>
                <a:ext uri="{FF2B5EF4-FFF2-40B4-BE49-F238E27FC236}">
                  <a16:creationId xmlns:a16="http://schemas.microsoft.com/office/drawing/2014/main" id="{343362F9-F363-418C-2373-5AB3631F67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06845" y="5504482"/>
              <a:ext cx="630177" cy="711490"/>
            </a:xfrm>
            <a:custGeom>
              <a:avLst/>
              <a:gdLst>
                <a:gd name="T0" fmla="*/ 122 w 279"/>
                <a:gd name="T1" fmla="*/ 315 h 315"/>
                <a:gd name="T2" fmla="*/ 137 w 279"/>
                <a:gd name="T3" fmla="*/ 301 h 315"/>
                <a:gd name="T4" fmla="*/ 147 w 279"/>
                <a:gd name="T5" fmla="*/ 292 h 315"/>
                <a:gd name="T6" fmla="*/ 158 w 279"/>
                <a:gd name="T7" fmla="*/ 281 h 315"/>
                <a:gd name="T8" fmla="*/ 169 w 279"/>
                <a:gd name="T9" fmla="*/ 272 h 315"/>
                <a:gd name="T10" fmla="*/ 181 w 279"/>
                <a:gd name="T11" fmla="*/ 260 h 315"/>
                <a:gd name="T12" fmla="*/ 192 w 279"/>
                <a:gd name="T13" fmla="*/ 249 h 315"/>
                <a:gd name="T14" fmla="*/ 206 w 279"/>
                <a:gd name="T15" fmla="*/ 238 h 315"/>
                <a:gd name="T16" fmla="*/ 213 w 279"/>
                <a:gd name="T17" fmla="*/ 226 h 315"/>
                <a:gd name="T18" fmla="*/ 213 w 279"/>
                <a:gd name="T19" fmla="*/ 212 h 315"/>
                <a:gd name="T20" fmla="*/ 217 w 279"/>
                <a:gd name="T21" fmla="*/ 199 h 315"/>
                <a:gd name="T22" fmla="*/ 226 w 279"/>
                <a:gd name="T23" fmla="*/ 189 h 315"/>
                <a:gd name="T24" fmla="*/ 227 w 279"/>
                <a:gd name="T25" fmla="*/ 173 h 315"/>
                <a:gd name="T26" fmla="*/ 222 w 279"/>
                <a:gd name="T27" fmla="*/ 155 h 315"/>
                <a:gd name="T28" fmla="*/ 233 w 279"/>
                <a:gd name="T29" fmla="*/ 148 h 315"/>
                <a:gd name="T30" fmla="*/ 247 w 279"/>
                <a:gd name="T31" fmla="*/ 139 h 315"/>
                <a:gd name="T32" fmla="*/ 256 w 279"/>
                <a:gd name="T33" fmla="*/ 125 h 315"/>
                <a:gd name="T34" fmla="*/ 270 w 279"/>
                <a:gd name="T35" fmla="*/ 112 h 315"/>
                <a:gd name="T36" fmla="*/ 272 w 279"/>
                <a:gd name="T37" fmla="*/ 100 h 315"/>
                <a:gd name="T38" fmla="*/ 279 w 279"/>
                <a:gd name="T39" fmla="*/ 87 h 315"/>
                <a:gd name="T40" fmla="*/ 268 w 279"/>
                <a:gd name="T41" fmla="*/ 80 h 315"/>
                <a:gd name="T42" fmla="*/ 263 w 279"/>
                <a:gd name="T43" fmla="*/ 66 h 315"/>
                <a:gd name="T44" fmla="*/ 258 w 279"/>
                <a:gd name="T45" fmla="*/ 53 h 315"/>
                <a:gd name="T46" fmla="*/ 252 w 279"/>
                <a:gd name="T47" fmla="*/ 39 h 315"/>
                <a:gd name="T48" fmla="*/ 249 w 279"/>
                <a:gd name="T49" fmla="*/ 25 h 315"/>
                <a:gd name="T50" fmla="*/ 245 w 279"/>
                <a:gd name="T51" fmla="*/ 5 h 315"/>
                <a:gd name="T52" fmla="*/ 211 w 279"/>
                <a:gd name="T53" fmla="*/ 5 h 315"/>
                <a:gd name="T54" fmla="*/ 176 w 279"/>
                <a:gd name="T55" fmla="*/ 3 h 315"/>
                <a:gd name="T56" fmla="*/ 144 w 279"/>
                <a:gd name="T57" fmla="*/ 3 h 315"/>
                <a:gd name="T58" fmla="*/ 96 w 279"/>
                <a:gd name="T59" fmla="*/ 0 h 315"/>
                <a:gd name="T60" fmla="*/ 76 w 279"/>
                <a:gd name="T61" fmla="*/ 2 h 315"/>
                <a:gd name="T62" fmla="*/ 60 w 279"/>
                <a:gd name="T63" fmla="*/ 0 h 315"/>
                <a:gd name="T64" fmla="*/ 12 w 279"/>
                <a:gd name="T65" fmla="*/ 0 h 315"/>
                <a:gd name="T66" fmla="*/ 1 w 279"/>
                <a:gd name="T67" fmla="*/ 60 h 315"/>
                <a:gd name="T68" fmla="*/ 1 w 279"/>
                <a:gd name="T69" fmla="*/ 84 h 315"/>
                <a:gd name="T70" fmla="*/ 0 w 279"/>
                <a:gd name="T71" fmla="*/ 121 h 315"/>
                <a:gd name="T72" fmla="*/ 14 w 279"/>
                <a:gd name="T73" fmla="*/ 142 h 315"/>
                <a:gd name="T74" fmla="*/ 12 w 279"/>
                <a:gd name="T75" fmla="*/ 205 h 315"/>
                <a:gd name="T76" fmla="*/ 10 w 279"/>
                <a:gd name="T77" fmla="*/ 226 h 315"/>
                <a:gd name="T78" fmla="*/ 10 w 279"/>
                <a:gd name="T79" fmla="*/ 246 h 315"/>
                <a:gd name="T80" fmla="*/ 23 w 279"/>
                <a:gd name="T81" fmla="*/ 254 h 315"/>
                <a:gd name="T82" fmla="*/ 78 w 279"/>
                <a:gd name="T83" fmla="*/ 258 h 315"/>
                <a:gd name="T84" fmla="*/ 90 w 279"/>
                <a:gd name="T85" fmla="*/ 256 h 315"/>
                <a:gd name="T86" fmla="*/ 99 w 279"/>
                <a:gd name="T87" fmla="*/ 270 h 315"/>
                <a:gd name="T88" fmla="*/ 119 w 279"/>
                <a:gd name="T89" fmla="*/ 308 h 315"/>
                <a:gd name="T90" fmla="*/ 122 w 279"/>
                <a:gd name="T91" fmla="*/ 315 h 315"/>
                <a:gd name="T92" fmla="*/ 122 w 279"/>
                <a:gd name="T93" fmla="*/ 315 h 315"/>
                <a:gd name="T94" fmla="*/ 122 w 279"/>
                <a:gd name="T9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9" h="315">
                  <a:moveTo>
                    <a:pt x="122" y="315"/>
                  </a:moveTo>
                  <a:lnTo>
                    <a:pt x="137" y="301"/>
                  </a:lnTo>
                  <a:lnTo>
                    <a:pt x="147" y="292"/>
                  </a:lnTo>
                  <a:lnTo>
                    <a:pt x="158" y="281"/>
                  </a:lnTo>
                  <a:lnTo>
                    <a:pt x="169" y="272"/>
                  </a:lnTo>
                  <a:lnTo>
                    <a:pt x="181" y="260"/>
                  </a:lnTo>
                  <a:lnTo>
                    <a:pt x="192" y="249"/>
                  </a:lnTo>
                  <a:lnTo>
                    <a:pt x="206" y="238"/>
                  </a:lnTo>
                  <a:lnTo>
                    <a:pt x="213" y="226"/>
                  </a:lnTo>
                  <a:lnTo>
                    <a:pt x="213" y="212"/>
                  </a:lnTo>
                  <a:lnTo>
                    <a:pt x="217" y="199"/>
                  </a:lnTo>
                  <a:lnTo>
                    <a:pt x="226" y="189"/>
                  </a:lnTo>
                  <a:lnTo>
                    <a:pt x="227" y="173"/>
                  </a:lnTo>
                  <a:lnTo>
                    <a:pt x="222" y="155"/>
                  </a:lnTo>
                  <a:lnTo>
                    <a:pt x="233" y="148"/>
                  </a:lnTo>
                  <a:lnTo>
                    <a:pt x="247" y="139"/>
                  </a:lnTo>
                  <a:lnTo>
                    <a:pt x="256" y="125"/>
                  </a:lnTo>
                  <a:lnTo>
                    <a:pt x="270" y="112"/>
                  </a:lnTo>
                  <a:lnTo>
                    <a:pt x="272" y="100"/>
                  </a:lnTo>
                  <a:lnTo>
                    <a:pt x="279" y="87"/>
                  </a:lnTo>
                  <a:lnTo>
                    <a:pt x="268" y="80"/>
                  </a:lnTo>
                  <a:lnTo>
                    <a:pt x="263" y="66"/>
                  </a:lnTo>
                  <a:lnTo>
                    <a:pt x="258" y="53"/>
                  </a:lnTo>
                  <a:lnTo>
                    <a:pt x="252" y="39"/>
                  </a:lnTo>
                  <a:lnTo>
                    <a:pt x="249" y="25"/>
                  </a:lnTo>
                  <a:lnTo>
                    <a:pt x="245" y="5"/>
                  </a:lnTo>
                  <a:lnTo>
                    <a:pt x="211" y="5"/>
                  </a:lnTo>
                  <a:lnTo>
                    <a:pt x="176" y="3"/>
                  </a:lnTo>
                  <a:lnTo>
                    <a:pt x="144" y="3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60" y="0"/>
                  </a:lnTo>
                  <a:lnTo>
                    <a:pt x="12" y="0"/>
                  </a:lnTo>
                  <a:lnTo>
                    <a:pt x="1" y="60"/>
                  </a:lnTo>
                  <a:lnTo>
                    <a:pt x="1" y="84"/>
                  </a:lnTo>
                  <a:lnTo>
                    <a:pt x="0" y="121"/>
                  </a:lnTo>
                  <a:lnTo>
                    <a:pt x="14" y="142"/>
                  </a:lnTo>
                  <a:lnTo>
                    <a:pt x="12" y="205"/>
                  </a:lnTo>
                  <a:lnTo>
                    <a:pt x="10" y="226"/>
                  </a:lnTo>
                  <a:lnTo>
                    <a:pt x="10" y="246"/>
                  </a:lnTo>
                  <a:lnTo>
                    <a:pt x="23" y="254"/>
                  </a:lnTo>
                  <a:lnTo>
                    <a:pt x="78" y="258"/>
                  </a:lnTo>
                  <a:lnTo>
                    <a:pt x="90" y="256"/>
                  </a:lnTo>
                  <a:lnTo>
                    <a:pt x="99" y="270"/>
                  </a:lnTo>
                  <a:lnTo>
                    <a:pt x="119" y="308"/>
                  </a:lnTo>
                  <a:lnTo>
                    <a:pt x="122" y="315"/>
                  </a:lnTo>
                  <a:lnTo>
                    <a:pt x="122" y="315"/>
                  </a:lnTo>
                  <a:lnTo>
                    <a:pt x="122" y="3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88">
              <a:extLst>
                <a:ext uri="{FF2B5EF4-FFF2-40B4-BE49-F238E27FC236}">
                  <a16:creationId xmlns:a16="http://schemas.microsoft.com/office/drawing/2014/main" id="{BA4D2E34-14D2-6154-B6E4-EEC15E6D93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77679" y="5737127"/>
              <a:ext cx="553382" cy="743112"/>
            </a:xfrm>
            <a:custGeom>
              <a:avLst/>
              <a:gdLst>
                <a:gd name="T0" fmla="*/ 178 w 245"/>
                <a:gd name="T1" fmla="*/ 329 h 329"/>
                <a:gd name="T2" fmla="*/ 199 w 245"/>
                <a:gd name="T3" fmla="*/ 287 h 329"/>
                <a:gd name="T4" fmla="*/ 210 w 245"/>
                <a:gd name="T5" fmla="*/ 256 h 329"/>
                <a:gd name="T6" fmla="*/ 222 w 245"/>
                <a:gd name="T7" fmla="*/ 228 h 329"/>
                <a:gd name="T8" fmla="*/ 238 w 245"/>
                <a:gd name="T9" fmla="*/ 214 h 329"/>
                <a:gd name="T10" fmla="*/ 245 w 245"/>
                <a:gd name="T11" fmla="*/ 205 h 329"/>
                <a:gd name="T12" fmla="*/ 233 w 245"/>
                <a:gd name="T13" fmla="*/ 194 h 329"/>
                <a:gd name="T14" fmla="*/ 226 w 245"/>
                <a:gd name="T15" fmla="*/ 183 h 329"/>
                <a:gd name="T16" fmla="*/ 210 w 245"/>
                <a:gd name="T17" fmla="*/ 178 h 329"/>
                <a:gd name="T18" fmla="*/ 201 w 245"/>
                <a:gd name="T19" fmla="*/ 167 h 329"/>
                <a:gd name="T20" fmla="*/ 188 w 245"/>
                <a:gd name="T21" fmla="*/ 159 h 329"/>
                <a:gd name="T22" fmla="*/ 174 w 245"/>
                <a:gd name="T23" fmla="*/ 144 h 329"/>
                <a:gd name="T24" fmla="*/ 167 w 245"/>
                <a:gd name="T25" fmla="*/ 130 h 329"/>
                <a:gd name="T26" fmla="*/ 158 w 245"/>
                <a:gd name="T27" fmla="*/ 123 h 329"/>
                <a:gd name="T28" fmla="*/ 148 w 245"/>
                <a:gd name="T29" fmla="*/ 112 h 329"/>
                <a:gd name="T30" fmla="*/ 132 w 245"/>
                <a:gd name="T31" fmla="*/ 103 h 329"/>
                <a:gd name="T32" fmla="*/ 119 w 245"/>
                <a:gd name="T33" fmla="*/ 96 h 329"/>
                <a:gd name="T34" fmla="*/ 110 w 245"/>
                <a:gd name="T35" fmla="*/ 87 h 329"/>
                <a:gd name="T36" fmla="*/ 96 w 245"/>
                <a:gd name="T37" fmla="*/ 73 h 329"/>
                <a:gd name="T38" fmla="*/ 82 w 245"/>
                <a:gd name="T39" fmla="*/ 59 h 329"/>
                <a:gd name="T40" fmla="*/ 73 w 245"/>
                <a:gd name="T41" fmla="*/ 54 h 329"/>
                <a:gd name="T42" fmla="*/ 66 w 245"/>
                <a:gd name="T43" fmla="*/ 34 h 329"/>
                <a:gd name="T44" fmla="*/ 60 w 245"/>
                <a:gd name="T45" fmla="*/ 20 h 329"/>
                <a:gd name="T46" fmla="*/ 50 w 245"/>
                <a:gd name="T47" fmla="*/ 13 h 329"/>
                <a:gd name="T48" fmla="*/ 37 w 245"/>
                <a:gd name="T49" fmla="*/ 7 h 329"/>
                <a:gd name="T50" fmla="*/ 21 w 245"/>
                <a:gd name="T51" fmla="*/ 2 h 329"/>
                <a:gd name="T52" fmla="*/ 9 w 245"/>
                <a:gd name="T53" fmla="*/ 0 h 329"/>
                <a:gd name="T54" fmla="*/ 0 w 245"/>
                <a:gd name="T55" fmla="*/ 41 h 329"/>
                <a:gd name="T56" fmla="*/ 0 w 245"/>
                <a:gd name="T57" fmla="*/ 116 h 329"/>
                <a:gd name="T58" fmla="*/ 2 w 245"/>
                <a:gd name="T59" fmla="*/ 159 h 329"/>
                <a:gd name="T60" fmla="*/ 0 w 245"/>
                <a:gd name="T61" fmla="*/ 207 h 329"/>
                <a:gd name="T62" fmla="*/ 0 w 245"/>
                <a:gd name="T63" fmla="*/ 256 h 329"/>
                <a:gd name="T64" fmla="*/ 2 w 245"/>
                <a:gd name="T65" fmla="*/ 289 h 329"/>
                <a:gd name="T66" fmla="*/ 0 w 245"/>
                <a:gd name="T67" fmla="*/ 301 h 329"/>
                <a:gd name="T68" fmla="*/ 46 w 245"/>
                <a:gd name="T69" fmla="*/ 301 h 329"/>
                <a:gd name="T70" fmla="*/ 78 w 245"/>
                <a:gd name="T71" fmla="*/ 301 h 329"/>
                <a:gd name="T72" fmla="*/ 80 w 245"/>
                <a:gd name="T73" fmla="*/ 317 h 329"/>
                <a:gd name="T74" fmla="*/ 96 w 245"/>
                <a:gd name="T75" fmla="*/ 317 h 329"/>
                <a:gd name="T76" fmla="*/ 94 w 245"/>
                <a:gd name="T77" fmla="*/ 303 h 329"/>
                <a:gd name="T78" fmla="*/ 114 w 245"/>
                <a:gd name="T79" fmla="*/ 303 h 329"/>
                <a:gd name="T80" fmla="*/ 137 w 245"/>
                <a:gd name="T81" fmla="*/ 301 h 329"/>
                <a:gd name="T82" fmla="*/ 151 w 245"/>
                <a:gd name="T83" fmla="*/ 310 h 329"/>
                <a:gd name="T84" fmla="*/ 167 w 245"/>
                <a:gd name="T85" fmla="*/ 315 h 329"/>
                <a:gd name="T86" fmla="*/ 176 w 245"/>
                <a:gd name="T87" fmla="*/ 326 h 329"/>
                <a:gd name="T88" fmla="*/ 178 w 245"/>
                <a:gd name="T89" fmla="*/ 329 h 329"/>
                <a:gd name="T90" fmla="*/ 178 w 245"/>
                <a:gd name="T91" fmla="*/ 329 h 329"/>
                <a:gd name="T92" fmla="*/ 178 w 245"/>
                <a:gd name="T9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329">
                  <a:moveTo>
                    <a:pt x="178" y="329"/>
                  </a:moveTo>
                  <a:lnTo>
                    <a:pt x="199" y="287"/>
                  </a:lnTo>
                  <a:lnTo>
                    <a:pt x="210" y="256"/>
                  </a:lnTo>
                  <a:lnTo>
                    <a:pt x="222" y="228"/>
                  </a:lnTo>
                  <a:lnTo>
                    <a:pt x="238" y="214"/>
                  </a:lnTo>
                  <a:lnTo>
                    <a:pt x="245" y="205"/>
                  </a:lnTo>
                  <a:lnTo>
                    <a:pt x="233" y="194"/>
                  </a:lnTo>
                  <a:lnTo>
                    <a:pt x="226" y="183"/>
                  </a:lnTo>
                  <a:lnTo>
                    <a:pt x="210" y="178"/>
                  </a:lnTo>
                  <a:lnTo>
                    <a:pt x="201" y="167"/>
                  </a:lnTo>
                  <a:lnTo>
                    <a:pt x="188" y="159"/>
                  </a:lnTo>
                  <a:lnTo>
                    <a:pt x="174" y="144"/>
                  </a:lnTo>
                  <a:lnTo>
                    <a:pt x="167" y="130"/>
                  </a:lnTo>
                  <a:lnTo>
                    <a:pt x="158" y="123"/>
                  </a:lnTo>
                  <a:lnTo>
                    <a:pt x="148" y="112"/>
                  </a:lnTo>
                  <a:lnTo>
                    <a:pt x="132" y="103"/>
                  </a:lnTo>
                  <a:lnTo>
                    <a:pt x="119" y="96"/>
                  </a:lnTo>
                  <a:lnTo>
                    <a:pt x="110" y="87"/>
                  </a:lnTo>
                  <a:lnTo>
                    <a:pt x="96" y="73"/>
                  </a:lnTo>
                  <a:lnTo>
                    <a:pt x="82" y="59"/>
                  </a:lnTo>
                  <a:lnTo>
                    <a:pt x="73" y="54"/>
                  </a:lnTo>
                  <a:lnTo>
                    <a:pt x="66" y="34"/>
                  </a:lnTo>
                  <a:lnTo>
                    <a:pt x="60" y="20"/>
                  </a:lnTo>
                  <a:lnTo>
                    <a:pt x="50" y="13"/>
                  </a:lnTo>
                  <a:lnTo>
                    <a:pt x="37" y="7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41"/>
                  </a:lnTo>
                  <a:lnTo>
                    <a:pt x="0" y="116"/>
                  </a:lnTo>
                  <a:lnTo>
                    <a:pt x="2" y="159"/>
                  </a:lnTo>
                  <a:lnTo>
                    <a:pt x="0" y="207"/>
                  </a:lnTo>
                  <a:lnTo>
                    <a:pt x="0" y="256"/>
                  </a:lnTo>
                  <a:lnTo>
                    <a:pt x="2" y="289"/>
                  </a:lnTo>
                  <a:lnTo>
                    <a:pt x="0" y="301"/>
                  </a:lnTo>
                  <a:lnTo>
                    <a:pt x="46" y="301"/>
                  </a:lnTo>
                  <a:lnTo>
                    <a:pt x="78" y="301"/>
                  </a:lnTo>
                  <a:lnTo>
                    <a:pt x="80" y="317"/>
                  </a:lnTo>
                  <a:lnTo>
                    <a:pt x="96" y="317"/>
                  </a:lnTo>
                  <a:lnTo>
                    <a:pt x="94" y="303"/>
                  </a:lnTo>
                  <a:lnTo>
                    <a:pt x="114" y="303"/>
                  </a:lnTo>
                  <a:lnTo>
                    <a:pt x="137" y="301"/>
                  </a:lnTo>
                  <a:lnTo>
                    <a:pt x="151" y="310"/>
                  </a:lnTo>
                  <a:lnTo>
                    <a:pt x="167" y="315"/>
                  </a:lnTo>
                  <a:lnTo>
                    <a:pt x="176" y="326"/>
                  </a:lnTo>
                  <a:lnTo>
                    <a:pt x="178" y="329"/>
                  </a:lnTo>
                  <a:lnTo>
                    <a:pt x="178" y="329"/>
                  </a:lnTo>
                  <a:lnTo>
                    <a:pt x="178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89">
              <a:extLst>
                <a:ext uri="{FF2B5EF4-FFF2-40B4-BE49-F238E27FC236}">
                  <a16:creationId xmlns:a16="http://schemas.microsoft.com/office/drawing/2014/main" id="{8E5639F5-676A-A8AF-C71F-3ECAD13E52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13214" y="6075932"/>
              <a:ext cx="562416" cy="494656"/>
            </a:xfrm>
            <a:custGeom>
              <a:avLst/>
              <a:gdLst>
                <a:gd name="T0" fmla="*/ 0 w 249"/>
                <a:gd name="T1" fmla="*/ 217 h 219"/>
                <a:gd name="T2" fmla="*/ 60 w 249"/>
                <a:gd name="T3" fmla="*/ 219 h 219"/>
                <a:gd name="T4" fmla="*/ 78 w 249"/>
                <a:gd name="T5" fmla="*/ 217 h 219"/>
                <a:gd name="T6" fmla="*/ 78 w 249"/>
                <a:gd name="T7" fmla="*/ 204 h 219"/>
                <a:gd name="T8" fmla="*/ 90 w 249"/>
                <a:gd name="T9" fmla="*/ 192 h 219"/>
                <a:gd name="T10" fmla="*/ 105 w 249"/>
                <a:gd name="T11" fmla="*/ 185 h 219"/>
                <a:gd name="T12" fmla="*/ 115 w 249"/>
                <a:gd name="T13" fmla="*/ 176 h 219"/>
                <a:gd name="T14" fmla="*/ 119 w 249"/>
                <a:gd name="T15" fmla="*/ 163 h 219"/>
                <a:gd name="T16" fmla="*/ 131 w 249"/>
                <a:gd name="T17" fmla="*/ 172 h 219"/>
                <a:gd name="T18" fmla="*/ 137 w 249"/>
                <a:gd name="T19" fmla="*/ 160 h 219"/>
                <a:gd name="T20" fmla="*/ 153 w 249"/>
                <a:gd name="T21" fmla="*/ 149 h 219"/>
                <a:gd name="T22" fmla="*/ 170 w 249"/>
                <a:gd name="T23" fmla="*/ 144 h 219"/>
                <a:gd name="T24" fmla="*/ 190 w 249"/>
                <a:gd name="T25" fmla="*/ 140 h 219"/>
                <a:gd name="T26" fmla="*/ 195 w 249"/>
                <a:gd name="T27" fmla="*/ 128 h 219"/>
                <a:gd name="T28" fmla="*/ 195 w 249"/>
                <a:gd name="T29" fmla="*/ 115 h 219"/>
                <a:gd name="T30" fmla="*/ 210 w 249"/>
                <a:gd name="T31" fmla="*/ 110 h 219"/>
                <a:gd name="T32" fmla="*/ 215 w 249"/>
                <a:gd name="T33" fmla="*/ 98 h 219"/>
                <a:gd name="T34" fmla="*/ 229 w 249"/>
                <a:gd name="T35" fmla="*/ 87 h 219"/>
                <a:gd name="T36" fmla="*/ 236 w 249"/>
                <a:gd name="T37" fmla="*/ 74 h 219"/>
                <a:gd name="T38" fmla="*/ 247 w 249"/>
                <a:gd name="T39" fmla="*/ 67 h 219"/>
                <a:gd name="T40" fmla="*/ 249 w 249"/>
                <a:gd name="T41" fmla="*/ 55 h 219"/>
                <a:gd name="T42" fmla="*/ 227 w 249"/>
                <a:gd name="T43" fmla="*/ 19 h 219"/>
                <a:gd name="T44" fmla="*/ 222 w 249"/>
                <a:gd name="T45" fmla="*/ 5 h 219"/>
                <a:gd name="T46" fmla="*/ 206 w 249"/>
                <a:gd name="T47" fmla="*/ 3 h 219"/>
                <a:gd name="T48" fmla="*/ 153 w 249"/>
                <a:gd name="T49" fmla="*/ 0 h 219"/>
                <a:gd name="T50" fmla="*/ 140 w 249"/>
                <a:gd name="T51" fmla="*/ 17 h 219"/>
                <a:gd name="T52" fmla="*/ 128 w 249"/>
                <a:gd name="T53" fmla="*/ 16 h 219"/>
                <a:gd name="T54" fmla="*/ 112 w 249"/>
                <a:gd name="T55" fmla="*/ 17 h 219"/>
                <a:gd name="T56" fmla="*/ 81 w 249"/>
                <a:gd name="T57" fmla="*/ 25 h 219"/>
                <a:gd name="T58" fmla="*/ 58 w 249"/>
                <a:gd name="T59" fmla="*/ 28 h 219"/>
                <a:gd name="T60" fmla="*/ 23 w 249"/>
                <a:gd name="T61" fmla="*/ 30 h 219"/>
                <a:gd name="T62" fmla="*/ 7 w 249"/>
                <a:gd name="T63" fmla="*/ 25 h 219"/>
                <a:gd name="T64" fmla="*/ 7 w 249"/>
                <a:gd name="T65" fmla="*/ 53 h 219"/>
                <a:gd name="T66" fmla="*/ 5 w 249"/>
                <a:gd name="T67" fmla="*/ 69 h 219"/>
                <a:gd name="T68" fmla="*/ 5 w 249"/>
                <a:gd name="T69" fmla="*/ 121 h 219"/>
                <a:gd name="T70" fmla="*/ 7 w 249"/>
                <a:gd name="T71" fmla="*/ 133 h 219"/>
                <a:gd name="T72" fmla="*/ 3 w 249"/>
                <a:gd name="T73" fmla="*/ 156 h 219"/>
                <a:gd name="T74" fmla="*/ 3 w 249"/>
                <a:gd name="T75" fmla="*/ 188 h 219"/>
                <a:gd name="T76" fmla="*/ 0 w 249"/>
                <a:gd name="T77" fmla="*/ 217 h 219"/>
                <a:gd name="T78" fmla="*/ 0 w 249"/>
                <a:gd name="T79" fmla="*/ 217 h 219"/>
                <a:gd name="T80" fmla="*/ 0 w 249"/>
                <a:gd name="T81" fmla="*/ 21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219">
                  <a:moveTo>
                    <a:pt x="0" y="217"/>
                  </a:moveTo>
                  <a:lnTo>
                    <a:pt x="60" y="219"/>
                  </a:lnTo>
                  <a:lnTo>
                    <a:pt x="78" y="217"/>
                  </a:lnTo>
                  <a:lnTo>
                    <a:pt x="78" y="204"/>
                  </a:lnTo>
                  <a:lnTo>
                    <a:pt x="90" y="192"/>
                  </a:lnTo>
                  <a:lnTo>
                    <a:pt x="105" y="185"/>
                  </a:lnTo>
                  <a:lnTo>
                    <a:pt x="115" y="176"/>
                  </a:lnTo>
                  <a:lnTo>
                    <a:pt x="119" y="163"/>
                  </a:lnTo>
                  <a:lnTo>
                    <a:pt x="131" y="172"/>
                  </a:lnTo>
                  <a:lnTo>
                    <a:pt x="137" y="160"/>
                  </a:lnTo>
                  <a:lnTo>
                    <a:pt x="153" y="149"/>
                  </a:lnTo>
                  <a:lnTo>
                    <a:pt x="170" y="144"/>
                  </a:lnTo>
                  <a:lnTo>
                    <a:pt x="190" y="140"/>
                  </a:lnTo>
                  <a:lnTo>
                    <a:pt x="195" y="128"/>
                  </a:lnTo>
                  <a:lnTo>
                    <a:pt x="195" y="115"/>
                  </a:lnTo>
                  <a:lnTo>
                    <a:pt x="210" y="110"/>
                  </a:lnTo>
                  <a:lnTo>
                    <a:pt x="215" y="98"/>
                  </a:lnTo>
                  <a:lnTo>
                    <a:pt x="229" y="87"/>
                  </a:lnTo>
                  <a:lnTo>
                    <a:pt x="236" y="74"/>
                  </a:lnTo>
                  <a:lnTo>
                    <a:pt x="247" y="67"/>
                  </a:lnTo>
                  <a:lnTo>
                    <a:pt x="249" y="55"/>
                  </a:lnTo>
                  <a:lnTo>
                    <a:pt x="227" y="19"/>
                  </a:lnTo>
                  <a:lnTo>
                    <a:pt x="222" y="5"/>
                  </a:lnTo>
                  <a:lnTo>
                    <a:pt x="206" y="3"/>
                  </a:lnTo>
                  <a:lnTo>
                    <a:pt x="153" y="0"/>
                  </a:lnTo>
                  <a:lnTo>
                    <a:pt x="140" y="17"/>
                  </a:lnTo>
                  <a:lnTo>
                    <a:pt x="128" y="16"/>
                  </a:lnTo>
                  <a:lnTo>
                    <a:pt x="112" y="17"/>
                  </a:lnTo>
                  <a:lnTo>
                    <a:pt x="81" y="25"/>
                  </a:lnTo>
                  <a:lnTo>
                    <a:pt x="58" y="28"/>
                  </a:lnTo>
                  <a:lnTo>
                    <a:pt x="23" y="30"/>
                  </a:lnTo>
                  <a:lnTo>
                    <a:pt x="7" y="25"/>
                  </a:lnTo>
                  <a:lnTo>
                    <a:pt x="7" y="53"/>
                  </a:lnTo>
                  <a:lnTo>
                    <a:pt x="5" y="69"/>
                  </a:lnTo>
                  <a:lnTo>
                    <a:pt x="5" y="121"/>
                  </a:lnTo>
                  <a:lnTo>
                    <a:pt x="7" y="133"/>
                  </a:lnTo>
                  <a:lnTo>
                    <a:pt x="3" y="156"/>
                  </a:lnTo>
                  <a:lnTo>
                    <a:pt x="3" y="188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90">
              <a:extLst>
                <a:ext uri="{FF2B5EF4-FFF2-40B4-BE49-F238E27FC236}">
                  <a16:creationId xmlns:a16="http://schemas.microsoft.com/office/drawing/2014/main" id="{F35A602F-12B7-4422-88C5-8B0B9F8C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12597" y="5278612"/>
              <a:ext cx="1289717" cy="1438791"/>
            </a:xfrm>
            <a:custGeom>
              <a:avLst/>
              <a:gdLst>
                <a:gd name="T0" fmla="*/ 187 w 571"/>
                <a:gd name="T1" fmla="*/ 629 h 637"/>
                <a:gd name="T2" fmla="*/ 297 w 571"/>
                <a:gd name="T3" fmla="*/ 593 h 637"/>
                <a:gd name="T4" fmla="*/ 301 w 571"/>
                <a:gd name="T5" fmla="*/ 500 h 637"/>
                <a:gd name="T6" fmla="*/ 383 w 571"/>
                <a:gd name="T7" fmla="*/ 504 h 637"/>
                <a:gd name="T8" fmla="*/ 385 w 571"/>
                <a:gd name="T9" fmla="*/ 362 h 637"/>
                <a:gd name="T10" fmla="*/ 385 w 571"/>
                <a:gd name="T11" fmla="*/ 203 h 637"/>
                <a:gd name="T12" fmla="*/ 426 w 571"/>
                <a:gd name="T13" fmla="*/ 210 h 637"/>
                <a:gd name="T14" fmla="*/ 452 w 571"/>
                <a:gd name="T15" fmla="*/ 205 h 637"/>
                <a:gd name="T16" fmla="*/ 459 w 571"/>
                <a:gd name="T17" fmla="*/ 180 h 637"/>
                <a:gd name="T18" fmla="*/ 491 w 571"/>
                <a:gd name="T19" fmla="*/ 175 h 637"/>
                <a:gd name="T20" fmla="*/ 513 w 571"/>
                <a:gd name="T21" fmla="*/ 166 h 637"/>
                <a:gd name="T22" fmla="*/ 529 w 571"/>
                <a:gd name="T23" fmla="*/ 143 h 637"/>
                <a:gd name="T24" fmla="*/ 571 w 571"/>
                <a:gd name="T25" fmla="*/ 128 h 637"/>
                <a:gd name="T26" fmla="*/ 541 w 571"/>
                <a:gd name="T27" fmla="*/ 121 h 637"/>
                <a:gd name="T28" fmla="*/ 513 w 571"/>
                <a:gd name="T29" fmla="*/ 109 h 637"/>
                <a:gd name="T30" fmla="*/ 493 w 571"/>
                <a:gd name="T31" fmla="*/ 89 h 637"/>
                <a:gd name="T32" fmla="*/ 465 w 571"/>
                <a:gd name="T33" fmla="*/ 80 h 637"/>
                <a:gd name="T34" fmla="*/ 452 w 571"/>
                <a:gd name="T35" fmla="*/ 0 h 637"/>
                <a:gd name="T36" fmla="*/ 386 w 571"/>
                <a:gd name="T37" fmla="*/ 9 h 637"/>
                <a:gd name="T38" fmla="*/ 376 w 571"/>
                <a:gd name="T39" fmla="*/ 43 h 637"/>
                <a:gd name="T40" fmla="*/ 354 w 571"/>
                <a:gd name="T41" fmla="*/ 63 h 637"/>
                <a:gd name="T42" fmla="*/ 329 w 571"/>
                <a:gd name="T43" fmla="*/ 79 h 637"/>
                <a:gd name="T44" fmla="*/ 342 w 571"/>
                <a:gd name="T45" fmla="*/ 139 h 637"/>
                <a:gd name="T46" fmla="*/ 345 w 571"/>
                <a:gd name="T47" fmla="*/ 166 h 637"/>
                <a:gd name="T48" fmla="*/ 365 w 571"/>
                <a:gd name="T49" fmla="*/ 187 h 637"/>
                <a:gd name="T50" fmla="*/ 333 w 571"/>
                <a:gd name="T51" fmla="*/ 239 h 637"/>
                <a:gd name="T52" fmla="*/ 308 w 571"/>
                <a:gd name="T53" fmla="*/ 258 h 637"/>
                <a:gd name="T54" fmla="*/ 303 w 571"/>
                <a:gd name="T55" fmla="*/ 299 h 637"/>
                <a:gd name="T56" fmla="*/ 301 w 571"/>
                <a:gd name="T57" fmla="*/ 331 h 637"/>
                <a:gd name="T58" fmla="*/ 269 w 571"/>
                <a:gd name="T59" fmla="*/ 356 h 637"/>
                <a:gd name="T60" fmla="*/ 223 w 571"/>
                <a:gd name="T61" fmla="*/ 399 h 637"/>
                <a:gd name="T62" fmla="*/ 203 w 571"/>
                <a:gd name="T63" fmla="*/ 426 h 637"/>
                <a:gd name="T64" fmla="*/ 178 w 571"/>
                <a:gd name="T65" fmla="*/ 443 h 637"/>
                <a:gd name="T66" fmla="*/ 159 w 571"/>
                <a:gd name="T67" fmla="*/ 470 h 637"/>
                <a:gd name="T68" fmla="*/ 132 w 571"/>
                <a:gd name="T69" fmla="*/ 495 h 637"/>
                <a:gd name="T70" fmla="*/ 94 w 571"/>
                <a:gd name="T71" fmla="*/ 511 h 637"/>
                <a:gd name="T72" fmla="*/ 75 w 571"/>
                <a:gd name="T73" fmla="*/ 518 h 637"/>
                <a:gd name="T74" fmla="*/ 48 w 571"/>
                <a:gd name="T75" fmla="*/ 547 h 637"/>
                <a:gd name="T76" fmla="*/ 18 w 571"/>
                <a:gd name="T77" fmla="*/ 582 h 637"/>
                <a:gd name="T78" fmla="*/ 21 w 571"/>
                <a:gd name="T79" fmla="*/ 611 h 637"/>
                <a:gd name="T80" fmla="*/ 0 w 571"/>
                <a:gd name="T81" fmla="*/ 629 h 637"/>
                <a:gd name="T82" fmla="*/ 135 w 571"/>
                <a:gd name="T83" fmla="*/ 629 h 637"/>
                <a:gd name="T84" fmla="*/ 180 w 571"/>
                <a:gd name="T85" fmla="*/ 637 h 637"/>
                <a:gd name="T86" fmla="*/ 180 w 571"/>
                <a:gd name="T8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71" h="637">
                  <a:moveTo>
                    <a:pt x="180" y="637"/>
                  </a:moveTo>
                  <a:lnTo>
                    <a:pt x="187" y="629"/>
                  </a:lnTo>
                  <a:lnTo>
                    <a:pt x="258" y="605"/>
                  </a:lnTo>
                  <a:lnTo>
                    <a:pt x="297" y="593"/>
                  </a:lnTo>
                  <a:lnTo>
                    <a:pt x="301" y="548"/>
                  </a:lnTo>
                  <a:lnTo>
                    <a:pt x="301" y="500"/>
                  </a:lnTo>
                  <a:lnTo>
                    <a:pt x="365" y="502"/>
                  </a:lnTo>
                  <a:lnTo>
                    <a:pt x="383" y="504"/>
                  </a:lnTo>
                  <a:lnTo>
                    <a:pt x="383" y="406"/>
                  </a:lnTo>
                  <a:lnTo>
                    <a:pt x="385" y="362"/>
                  </a:lnTo>
                  <a:lnTo>
                    <a:pt x="383" y="326"/>
                  </a:lnTo>
                  <a:lnTo>
                    <a:pt x="385" y="203"/>
                  </a:lnTo>
                  <a:lnTo>
                    <a:pt x="411" y="207"/>
                  </a:lnTo>
                  <a:lnTo>
                    <a:pt x="426" y="210"/>
                  </a:lnTo>
                  <a:lnTo>
                    <a:pt x="442" y="214"/>
                  </a:lnTo>
                  <a:lnTo>
                    <a:pt x="452" y="205"/>
                  </a:lnTo>
                  <a:lnTo>
                    <a:pt x="449" y="187"/>
                  </a:lnTo>
                  <a:lnTo>
                    <a:pt x="459" y="180"/>
                  </a:lnTo>
                  <a:lnTo>
                    <a:pt x="477" y="171"/>
                  </a:lnTo>
                  <a:lnTo>
                    <a:pt x="491" y="175"/>
                  </a:lnTo>
                  <a:lnTo>
                    <a:pt x="504" y="182"/>
                  </a:lnTo>
                  <a:lnTo>
                    <a:pt x="513" y="166"/>
                  </a:lnTo>
                  <a:lnTo>
                    <a:pt x="518" y="152"/>
                  </a:lnTo>
                  <a:lnTo>
                    <a:pt x="529" y="143"/>
                  </a:lnTo>
                  <a:lnTo>
                    <a:pt x="554" y="143"/>
                  </a:lnTo>
                  <a:lnTo>
                    <a:pt x="571" y="128"/>
                  </a:lnTo>
                  <a:lnTo>
                    <a:pt x="557" y="123"/>
                  </a:lnTo>
                  <a:lnTo>
                    <a:pt x="541" y="121"/>
                  </a:lnTo>
                  <a:lnTo>
                    <a:pt x="529" y="114"/>
                  </a:lnTo>
                  <a:lnTo>
                    <a:pt x="513" y="109"/>
                  </a:lnTo>
                  <a:lnTo>
                    <a:pt x="507" y="98"/>
                  </a:lnTo>
                  <a:lnTo>
                    <a:pt x="493" y="89"/>
                  </a:lnTo>
                  <a:lnTo>
                    <a:pt x="481" y="82"/>
                  </a:lnTo>
                  <a:lnTo>
                    <a:pt x="465" y="80"/>
                  </a:lnTo>
                  <a:lnTo>
                    <a:pt x="452" y="71"/>
                  </a:lnTo>
                  <a:lnTo>
                    <a:pt x="452" y="0"/>
                  </a:lnTo>
                  <a:lnTo>
                    <a:pt x="401" y="0"/>
                  </a:lnTo>
                  <a:lnTo>
                    <a:pt x="386" y="9"/>
                  </a:lnTo>
                  <a:lnTo>
                    <a:pt x="376" y="23"/>
                  </a:lnTo>
                  <a:lnTo>
                    <a:pt x="376" y="43"/>
                  </a:lnTo>
                  <a:lnTo>
                    <a:pt x="374" y="59"/>
                  </a:lnTo>
                  <a:lnTo>
                    <a:pt x="354" y="63"/>
                  </a:lnTo>
                  <a:lnTo>
                    <a:pt x="340" y="71"/>
                  </a:lnTo>
                  <a:lnTo>
                    <a:pt x="329" y="79"/>
                  </a:lnTo>
                  <a:lnTo>
                    <a:pt x="331" y="121"/>
                  </a:lnTo>
                  <a:lnTo>
                    <a:pt x="342" y="139"/>
                  </a:lnTo>
                  <a:lnTo>
                    <a:pt x="345" y="153"/>
                  </a:lnTo>
                  <a:lnTo>
                    <a:pt x="345" y="166"/>
                  </a:lnTo>
                  <a:lnTo>
                    <a:pt x="353" y="176"/>
                  </a:lnTo>
                  <a:lnTo>
                    <a:pt x="365" y="187"/>
                  </a:lnTo>
                  <a:lnTo>
                    <a:pt x="363" y="200"/>
                  </a:lnTo>
                  <a:lnTo>
                    <a:pt x="333" y="239"/>
                  </a:lnTo>
                  <a:lnTo>
                    <a:pt x="315" y="246"/>
                  </a:lnTo>
                  <a:lnTo>
                    <a:pt x="308" y="258"/>
                  </a:lnTo>
                  <a:lnTo>
                    <a:pt x="315" y="274"/>
                  </a:lnTo>
                  <a:lnTo>
                    <a:pt x="303" y="299"/>
                  </a:lnTo>
                  <a:lnTo>
                    <a:pt x="299" y="319"/>
                  </a:lnTo>
                  <a:lnTo>
                    <a:pt x="301" y="331"/>
                  </a:lnTo>
                  <a:lnTo>
                    <a:pt x="280" y="349"/>
                  </a:lnTo>
                  <a:lnTo>
                    <a:pt x="269" y="356"/>
                  </a:lnTo>
                  <a:lnTo>
                    <a:pt x="244" y="379"/>
                  </a:lnTo>
                  <a:lnTo>
                    <a:pt x="223" y="399"/>
                  </a:lnTo>
                  <a:lnTo>
                    <a:pt x="207" y="413"/>
                  </a:lnTo>
                  <a:lnTo>
                    <a:pt x="203" y="426"/>
                  </a:lnTo>
                  <a:lnTo>
                    <a:pt x="189" y="435"/>
                  </a:lnTo>
                  <a:lnTo>
                    <a:pt x="178" y="443"/>
                  </a:lnTo>
                  <a:lnTo>
                    <a:pt x="167" y="451"/>
                  </a:lnTo>
                  <a:lnTo>
                    <a:pt x="159" y="470"/>
                  </a:lnTo>
                  <a:lnTo>
                    <a:pt x="153" y="483"/>
                  </a:lnTo>
                  <a:lnTo>
                    <a:pt x="132" y="495"/>
                  </a:lnTo>
                  <a:lnTo>
                    <a:pt x="109" y="502"/>
                  </a:lnTo>
                  <a:lnTo>
                    <a:pt x="94" y="511"/>
                  </a:lnTo>
                  <a:lnTo>
                    <a:pt x="87" y="525"/>
                  </a:lnTo>
                  <a:lnTo>
                    <a:pt x="75" y="518"/>
                  </a:lnTo>
                  <a:lnTo>
                    <a:pt x="66" y="532"/>
                  </a:lnTo>
                  <a:lnTo>
                    <a:pt x="48" y="547"/>
                  </a:lnTo>
                  <a:lnTo>
                    <a:pt x="34" y="561"/>
                  </a:lnTo>
                  <a:lnTo>
                    <a:pt x="18" y="582"/>
                  </a:lnTo>
                  <a:lnTo>
                    <a:pt x="14" y="595"/>
                  </a:lnTo>
                  <a:lnTo>
                    <a:pt x="21" y="611"/>
                  </a:lnTo>
                  <a:lnTo>
                    <a:pt x="16" y="627"/>
                  </a:lnTo>
                  <a:lnTo>
                    <a:pt x="0" y="629"/>
                  </a:lnTo>
                  <a:lnTo>
                    <a:pt x="84" y="629"/>
                  </a:lnTo>
                  <a:lnTo>
                    <a:pt x="135" y="629"/>
                  </a:lnTo>
                  <a:lnTo>
                    <a:pt x="175" y="630"/>
                  </a:lnTo>
                  <a:lnTo>
                    <a:pt x="180" y="637"/>
                  </a:lnTo>
                  <a:lnTo>
                    <a:pt x="180" y="637"/>
                  </a:lnTo>
                  <a:lnTo>
                    <a:pt x="180" y="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91">
              <a:extLst>
                <a:ext uri="{FF2B5EF4-FFF2-40B4-BE49-F238E27FC236}">
                  <a16:creationId xmlns:a16="http://schemas.microsoft.com/office/drawing/2014/main" id="{27929B3C-F471-4AAE-B9CE-5C58FA4DA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13201" y="5314752"/>
              <a:ext cx="817649" cy="876375"/>
            </a:xfrm>
            <a:custGeom>
              <a:avLst/>
              <a:gdLst>
                <a:gd name="T0" fmla="*/ 191 w 362"/>
                <a:gd name="T1" fmla="*/ 388 h 388"/>
                <a:gd name="T2" fmla="*/ 219 w 362"/>
                <a:gd name="T3" fmla="*/ 356 h 388"/>
                <a:gd name="T4" fmla="*/ 234 w 362"/>
                <a:gd name="T5" fmla="*/ 346 h 388"/>
                <a:gd name="T6" fmla="*/ 285 w 362"/>
                <a:gd name="T7" fmla="*/ 298 h 388"/>
                <a:gd name="T8" fmla="*/ 362 w 362"/>
                <a:gd name="T9" fmla="*/ 223 h 388"/>
                <a:gd name="T10" fmla="*/ 351 w 362"/>
                <a:gd name="T11" fmla="*/ 205 h 388"/>
                <a:gd name="T12" fmla="*/ 340 w 362"/>
                <a:gd name="T13" fmla="*/ 191 h 388"/>
                <a:gd name="T14" fmla="*/ 330 w 362"/>
                <a:gd name="T15" fmla="*/ 169 h 388"/>
                <a:gd name="T16" fmla="*/ 319 w 362"/>
                <a:gd name="T17" fmla="*/ 162 h 388"/>
                <a:gd name="T18" fmla="*/ 306 w 362"/>
                <a:gd name="T19" fmla="*/ 153 h 388"/>
                <a:gd name="T20" fmla="*/ 337 w 362"/>
                <a:gd name="T21" fmla="*/ 64 h 388"/>
                <a:gd name="T22" fmla="*/ 346 w 362"/>
                <a:gd name="T23" fmla="*/ 39 h 388"/>
                <a:gd name="T24" fmla="*/ 310 w 362"/>
                <a:gd name="T25" fmla="*/ 64 h 388"/>
                <a:gd name="T26" fmla="*/ 191 w 362"/>
                <a:gd name="T27" fmla="*/ 13 h 388"/>
                <a:gd name="T28" fmla="*/ 161 w 362"/>
                <a:gd name="T29" fmla="*/ 0 h 388"/>
                <a:gd name="T30" fmla="*/ 150 w 362"/>
                <a:gd name="T31" fmla="*/ 7 h 388"/>
                <a:gd name="T32" fmla="*/ 141 w 362"/>
                <a:gd name="T33" fmla="*/ 23 h 388"/>
                <a:gd name="T34" fmla="*/ 136 w 362"/>
                <a:gd name="T35" fmla="*/ 39 h 388"/>
                <a:gd name="T36" fmla="*/ 130 w 362"/>
                <a:gd name="T37" fmla="*/ 61 h 388"/>
                <a:gd name="T38" fmla="*/ 121 w 362"/>
                <a:gd name="T39" fmla="*/ 79 h 388"/>
                <a:gd name="T40" fmla="*/ 120 w 362"/>
                <a:gd name="T41" fmla="*/ 95 h 388"/>
                <a:gd name="T42" fmla="*/ 134 w 362"/>
                <a:gd name="T43" fmla="*/ 111 h 388"/>
                <a:gd name="T44" fmla="*/ 120 w 362"/>
                <a:gd name="T45" fmla="*/ 121 h 388"/>
                <a:gd name="T46" fmla="*/ 100 w 362"/>
                <a:gd name="T47" fmla="*/ 128 h 388"/>
                <a:gd name="T48" fmla="*/ 79 w 362"/>
                <a:gd name="T49" fmla="*/ 132 h 388"/>
                <a:gd name="T50" fmla="*/ 70 w 362"/>
                <a:gd name="T51" fmla="*/ 150 h 388"/>
                <a:gd name="T52" fmla="*/ 63 w 362"/>
                <a:gd name="T53" fmla="*/ 166 h 388"/>
                <a:gd name="T54" fmla="*/ 50 w 362"/>
                <a:gd name="T55" fmla="*/ 159 h 388"/>
                <a:gd name="T56" fmla="*/ 34 w 362"/>
                <a:gd name="T57" fmla="*/ 153 h 388"/>
                <a:gd name="T58" fmla="*/ 18 w 362"/>
                <a:gd name="T59" fmla="*/ 160 h 388"/>
                <a:gd name="T60" fmla="*/ 13 w 362"/>
                <a:gd name="T61" fmla="*/ 173 h 388"/>
                <a:gd name="T62" fmla="*/ 11 w 362"/>
                <a:gd name="T63" fmla="*/ 189 h 388"/>
                <a:gd name="T64" fmla="*/ 0 w 362"/>
                <a:gd name="T65" fmla="*/ 198 h 388"/>
                <a:gd name="T66" fmla="*/ 2 w 362"/>
                <a:gd name="T67" fmla="*/ 210 h 388"/>
                <a:gd name="T68" fmla="*/ 9 w 362"/>
                <a:gd name="T69" fmla="*/ 233 h 388"/>
                <a:gd name="T70" fmla="*/ 29 w 362"/>
                <a:gd name="T71" fmla="*/ 249 h 388"/>
                <a:gd name="T72" fmla="*/ 43 w 362"/>
                <a:gd name="T73" fmla="*/ 267 h 388"/>
                <a:gd name="T74" fmla="*/ 52 w 362"/>
                <a:gd name="T75" fmla="*/ 278 h 388"/>
                <a:gd name="T76" fmla="*/ 70 w 362"/>
                <a:gd name="T77" fmla="*/ 283 h 388"/>
                <a:gd name="T78" fmla="*/ 88 w 362"/>
                <a:gd name="T79" fmla="*/ 296 h 388"/>
                <a:gd name="T80" fmla="*/ 100 w 362"/>
                <a:gd name="T81" fmla="*/ 310 h 388"/>
                <a:gd name="T82" fmla="*/ 121 w 362"/>
                <a:gd name="T83" fmla="*/ 338 h 388"/>
                <a:gd name="T84" fmla="*/ 134 w 362"/>
                <a:gd name="T85" fmla="*/ 346 h 388"/>
                <a:gd name="T86" fmla="*/ 152 w 362"/>
                <a:gd name="T87" fmla="*/ 365 h 388"/>
                <a:gd name="T88" fmla="*/ 166 w 362"/>
                <a:gd name="T89" fmla="*/ 370 h 388"/>
                <a:gd name="T90" fmla="*/ 175 w 362"/>
                <a:gd name="T91" fmla="*/ 381 h 388"/>
                <a:gd name="T92" fmla="*/ 191 w 362"/>
                <a:gd name="T93" fmla="*/ 388 h 388"/>
                <a:gd name="T94" fmla="*/ 191 w 362"/>
                <a:gd name="T95" fmla="*/ 388 h 388"/>
                <a:gd name="T96" fmla="*/ 191 w 362"/>
                <a:gd name="T9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2" h="388">
                  <a:moveTo>
                    <a:pt x="191" y="388"/>
                  </a:moveTo>
                  <a:lnTo>
                    <a:pt x="219" y="356"/>
                  </a:lnTo>
                  <a:lnTo>
                    <a:pt x="234" y="346"/>
                  </a:lnTo>
                  <a:lnTo>
                    <a:pt x="285" y="298"/>
                  </a:lnTo>
                  <a:lnTo>
                    <a:pt x="362" y="223"/>
                  </a:lnTo>
                  <a:lnTo>
                    <a:pt x="351" y="205"/>
                  </a:lnTo>
                  <a:lnTo>
                    <a:pt x="340" y="191"/>
                  </a:lnTo>
                  <a:lnTo>
                    <a:pt x="330" y="169"/>
                  </a:lnTo>
                  <a:lnTo>
                    <a:pt x="319" y="162"/>
                  </a:lnTo>
                  <a:lnTo>
                    <a:pt x="306" y="153"/>
                  </a:lnTo>
                  <a:lnTo>
                    <a:pt x="337" y="64"/>
                  </a:lnTo>
                  <a:lnTo>
                    <a:pt x="346" y="39"/>
                  </a:lnTo>
                  <a:lnTo>
                    <a:pt x="310" y="64"/>
                  </a:lnTo>
                  <a:lnTo>
                    <a:pt x="191" y="13"/>
                  </a:lnTo>
                  <a:lnTo>
                    <a:pt x="161" y="0"/>
                  </a:lnTo>
                  <a:lnTo>
                    <a:pt x="150" y="7"/>
                  </a:lnTo>
                  <a:lnTo>
                    <a:pt x="141" y="23"/>
                  </a:lnTo>
                  <a:lnTo>
                    <a:pt x="136" y="39"/>
                  </a:lnTo>
                  <a:lnTo>
                    <a:pt x="130" y="61"/>
                  </a:lnTo>
                  <a:lnTo>
                    <a:pt x="121" y="79"/>
                  </a:lnTo>
                  <a:lnTo>
                    <a:pt x="120" y="95"/>
                  </a:lnTo>
                  <a:lnTo>
                    <a:pt x="134" y="111"/>
                  </a:lnTo>
                  <a:lnTo>
                    <a:pt x="120" y="121"/>
                  </a:lnTo>
                  <a:lnTo>
                    <a:pt x="100" y="128"/>
                  </a:lnTo>
                  <a:lnTo>
                    <a:pt x="79" y="132"/>
                  </a:lnTo>
                  <a:lnTo>
                    <a:pt x="70" y="150"/>
                  </a:lnTo>
                  <a:lnTo>
                    <a:pt x="63" y="166"/>
                  </a:lnTo>
                  <a:lnTo>
                    <a:pt x="50" y="159"/>
                  </a:lnTo>
                  <a:lnTo>
                    <a:pt x="34" y="153"/>
                  </a:lnTo>
                  <a:lnTo>
                    <a:pt x="18" y="160"/>
                  </a:lnTo>
                  <a:lnTo>
                    <a:pt x="13" y="173"/>
                  </a:lnTo>
                  <a:lnTo>
                    <a:pt x="11" y="189"/>
                  </a:lnTo>
                  <a:lnTo>
                    <a:pt x="0" y="198"/>
                  </a:lnTo>
                  <a:lnTo>
                    <a:pt x="2" y="210"/>
                  </a:lnTo>
                  <a:lnTo>
                    <a:pt x="9" y="233"/>
                  </a:lnTo>
                  <a:lnTo>
                    <a:pt x="29" y="249"/>
                  </a:lnTo>
                  <a:lnTo>
                    <a:pt x="43" y="267"/>
                  </a:lnTo>
                  <a:lnTo>
                    <a:pt x="52" y="278"/>
                  </a:lnTo>
                  <a:lnTo>
                    <a:pt x="70" y="283"/>
                  </a:lnTo>
                  <a:lnTo>
                    <a:pt x="88" y="296"/>
                  </a:lnTo>
                  <a:lnTo>
                    <a:pt x="100" y="310"/>
                  </a:lnTo>
                  <a:lnTo>
                    <a:pt x="121" y="338"/>
                  </a:lnTo>
                  <a:lnTo>
                    <a:pt x="134" y="346"/>
                  </a:lnTo>
                  <a:lnTo>
                    <a:pt x="152" y="365"/>
                  </a:lnTo>
                  <a:lnTo>
                    <a:pt x="166" y="370"/>
                  </a:lnTo>
                  <a:lnTo>
                    <a:pt x="175" y="381"/>
                  </a:lnTo>
                  <a:lnTo>
                    <a:pt x="191" y="388"/>
                  </a:lnTo>
                  <a:lnTo>
                    <a:pt x="191" y="388"/>
                  </a:lnTo>
                  <a:lnTo>
                    <a:pt x="191" y="3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92">
              <a:extLst>
                <a:ext uri="{FF2B5EF4-FFF2-40B4-BE49-F238E27FC236}">
                  <a16:creationId xmlns:a16="http://schemas.microsoft.com/office/drawing/2014/main" id="{029737F5-EE8E-8E3E-56A3-C5AE17B77D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68644" y="6416996"/>
              <a:ext cx="747630" cy="736335"/>
            </a:xfrm>
            <a:custGeom>
              <a:avLst/>
              <a:gdLst>
                <a:gd name="T0" fmla="*/ 205 w 331"/>
                <a:gd name="T1" fmla="*/ 322 h 326"/>
                <a:gd name="T2" fmla="*/ 233 w 331"/>
                <a:gd name="T3" fmla="*/ 306 h 326"/>
                <a:gd name="T4" fmla="*/ 248 w 331"/>
                <a:gd name="T5" fmla="*/ 285 h 326"/>
                <a:gd name="T6" fmla="*/ 260 w 331"/>
                <a:gd name="T7" fmla="*/ 267 h 326"/>
                <a:gd name="T8" fmla="*/ 287 w 331"/>
                <a:gd name="T9" fmla="*/ 258 h 326"/>
                <a:gd name="T10" fmla="*/ 294 w 331"/>
                <a:gd name="T11" fmla="*/ 230 h 326"/>
                <a:gd name="T12" fmla="*/ 315 w 331"/>
                <a:gd name="T13" fmla="*/ 206 h 326"/>
                <a:gd name="T14" fmla="*/ 331 w 331"/>
                <a:gd name="T15" fmla="*/ 189 h 326"/>
                <a:gd name="T16" fmla="*/ 317 w 331"/>
                <a:gd name="T17" fmla="*/ 164 h 326"/>
                <a:gd name="T18" fmla="*/ 298 w 331"/>
                <a:gd name="T19" fmla="*/ 149 h 326"/>
                <a:gd name="T20" fmla="*/ 273 w 331"/>
                <a:gd name="T21" fmla="*/ 142 h 326"/>
                <a:gd name="T22" fmla="*/ 244 w 331"/>
                <a:gd name="T23" fmla="*/ 139 h 326"/>
                <a:gd name="T24" fmla="*/ 230 w 331"/>
                <a:gd name="T25" fmla="*/ 117 h 326"/>
                <a:gd name="T26" fmla="*/ 226 w 331"/>
                <a:gd name="T27" fmla="*/ 94 h 326"/>
                <a:gd name="T28" fmla="*/ 192 w 331"/>
                <a:gd name="T29" fmla="*/ 78 h 326"/>
                <a:gd name="T30" fmla="*/ 166 w 331"/>
                <a:gd name="T31" fmla="*/ 68 h 326"/>
                <a:gd name="T32" fmla="*/ 155 w 331"/>
                <a:gd name="T33" fmla="*/ 44 h 326"/>
                <a:gd name="T34" fmla="*/ 134 w 331"/>
                <a:gd name="T35" fmla="*/ 9 h 326"/>
                <a:gd name="T36" fmla="*/ 98 w 331"/>
                <a:gd name="T37" fmla="*/ 2 h 326"/>
                <a:gd name="T38" fmla="*/ 84 w 331"/>
                <a:gd name="T39" fmla="*/ 16 h 326"/>
                <a:gd name="T40" fmla="*/ 57 w 331"/>
                <a:gd name="T41" fmla="*/ 0 h 326"/>
                <a:gd name="T42" fmla="*/ 73 w 331"/>
                <a:gd name="T43" fmla="*/ 30 h 326"/>
                <a:gd name="T44" fmla="*/ 79 w 331"/>
                <a:gd name="T45" fmla="*/ 60 h 326"/>
                <a:gd name="T46" fmla="*/ 52 w 331"/>
                <a:gd name="T47" fmla="*/ 93 h 326"/>
                <a:gd name="T48" fmla="*/ 55 w 331"/>
                <a:gd name="T49" fmla="*/ 139 h 326"/>
                <a:gd name="T50" fmla="*/ 45 w 331"/>
                <a:gd name="T51" fmla="*/ 199 h 326"/>
                <a:gd name="T52" fmla="*/ 4 w 331"/>
                <a:gd name="T53" fmla="*/ 196 h 326"/>
                <a:gd name="T54" fmla="*/ 0 w 331"/>
                <a:gd name="T55" fmla="*/ 274 h 326"/>
                <a:gd name="T56" fmla="*/ 50 w 331"/>
                <a:gd name="T57" fmla="*/ 272 h 326"/>
                <a:gd name="T58" fmla="*/ 82 w 331"/>
                <a:gd name="T59" fmla="*/ 290 h 326"/>
                <a:gd name="T60" fmla="*/ 157 w 331"/>
                <a:gd name="T61" fmla="*/ 290 h 326"/>
                <a:gd name="T62" fmla="*/ 168 w 331"/>
                <a:gd name="T63" fmla="*/ 313 h 326"/>
                <a:gd name="T64" fmla="*/ 185 w 331"/>
                <a:gd name="T65" fmla="*/ 326 h 326"/>
                <a:gd name="T66" fmla="*/ 185 w 331"/>
                <a:gd name="T67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1" h="326">
                  <a:moveTo>
                    <a:pt x="185" y="326"/>
                  </a:moveTo>
                  <a:lnTo>
                    <a:pt x="205" y="322"/>
                  </a:lnTo>
                  <a:lnTo>
                    <a:pt x="219" y="313"/>
                  </a:lnTo>
                  <a:lnTo>
                    <a:pt x="233" y="306"/>
                  </a:lnTo>
                  <a:lnTo>
                    <a:pt x="237" y="294"/>
                  </a:lnTo>
                  <a:lnTo>
                    <a:pt x="248" y="285"/>
                  </a:lnTo>
                  <a:lnTo>
                    <a:pt x="248" y="269"/>
                  </a:lnTo>
                  <a:lnTo>
                    <a:pt x="260" y="267"/>
                  </a:lnTo>
                  <a:lnTo>
                    <a:pt x="271" y="258"/>
                  </a:lnTo>
                  <a:lnTo>
                    <a:pt x="287" y="258"/>
                  </a:lnTo>
                  <a:lnTo>
                    <a:pt x="301" y="253"/>
                  </a:lnTo>
                  <a:lnTo>
                    <a:pt x="294" y="230"/>
                  </a:lnTo>
                  <a:lnTo>
                    <a:pt x="303" y="214"/>
                  </a:lnTo>
                  <a:lnTo>
                    <a:pt x="315" y="206"/>
                  </a:lnTo>
                  <a:lnTo>
                    <a:pt x="317" y="190"/>
                  </a:lnTo>
                  <a:lnTo>
                    <a:pt x="331" y="189"/>
                  </a:lnTo>
                  <a:lnTo>
                    <a:pt x="326" y="174"/>
                  </a:lnTo>
                  <a:lnTo>
                    <a:pt x="317" y="164"/>
                  </a:lnTo>
                  <a:lnTo>
                    <a:pt x="310" y="148"/>
                  </a:lnTo>
                  <a:lnTo>
                    <a:pt x="298" y="149"/>
                  </a:lnTo>
                  <a:lnTo>
                    <a:pt x="285" y="148"/>
                  </a:lnTo>
                  <a:lnTo>
                    <a:pt x="273" y="142"/>
                  </a:lnTo>
                  <a:lnTo>
                    <a:pt x="260" y="137"/>
                  </a:lnTo>
                  <a:lnTo>
                    <a:pt x="244" y="139"/>
                  </a:lnTo>
                  <a:lnTo>
                    <a:pt x="242" y="126"/>
                  </a:lnTo>
                  <a:lnTo>
                    <a:pt x="230" y="117"/>
                  </a:lnTo>
                  <a:lnTo>
                    <a:pt x="235" y="105"/>
                  </a:lnTo>
                  <a:lnTo>
                    <a:pt x="226" y="94"/>
                  </a:lnTo>
                  <a:lnTo>
                    <a:pt x="210" y="87"/>
                  </a:lnTo>
                  <a:lnTo>
                    <a:pt x="192" y="78"/>
                  </a:lnTo>
                  <a:lnTo>
                    <a:pt x="180" y="80"/>
                  </a:lnTo>
                  <a:lnTo>
                    <a:pt x="166" y="68"/>
                  </a:lnTo>
                  <a:lnTo>
                    <a:pt x="160" y="57"/>
                  </a:lnTo>
                  <a:lnTo>
                    <a:pt x="155" y="44"/>
                  </a:lnTo>
                  <a:lnTo>
                    <a:pt x="141" y="23"/>
                  </a:lnTo>
                  <a:lnTo>
                    <a:pt x="134" y="9"/>
                  </a:lnTo>
                  <a:lnTo>
                    <a:pt x="118" y="2"/>
                  </a:lnTo>
                  <a:lnTo>
                    <a:pt x="98" y="2"/>
                  </a:lnTo>
                  <a:lnTo>
                    <a:pt x="100" y="14"/>
                  </a:lnTo>
                  <a:lnTo>
                    <a:pt x="84" y="16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64" y="14"/>
                  </a:lnTo>
                  <a:lnTo>
                    <a:pt x="73" y="30"/>
                  </a:lnTo>
                  <a:lnTo>
                    <a:pt x="77" y="44"/>
                  </a:lnTo>
                  <a:lnTo>
                    <a:pt x="79" y="60"/>
                  </a:lnTo>
                  <a:lnTo>
                    <a:pt x="73" y="82"/>
                  </a:lnTo>
                  <a:lnTo>
                    <a:pt x="52" y="93"/>
                  </a:lnTo>
                  <a:lnTo>
                    <a:pt x="50" y="105"/>
                  </a:lnTo>
                  <a:lnTo>
                    <a:pt x="55" y="139"/>
                  </a:lnTo>
                  <a:lnTo>
                    <a:pt x="52" y="151"/>
                  </a:lnTo>
                  <a:lnTo>
                    <a:pt x="45" y="199"/>
                  </a:lnTo>
                  <a:lnTo>
                    <a:pt x="25" y="203"/>
                  </a:lnTo>
                  <a:lnTo>
                    <a:pt x="4" y="196"/>
                  </a:lnTo>
                  <a:lnTo>
                    <a:pt x="0" y="226"/>
                  </a:lnTo>
                  <a:lnTo>
                    <a:pt x="0" y="274"/>
                  </a:lnTo>
                  <a:lnTo>
                    <a:pt x="32" y="274"/>
                  </a:lnTo>
                  <a:lnTo>
                    <a:pt x="50" y="272"/>
                  </a:lnTo>
                  <a:lnTo>
                    <a:pt x="84" y="274"/>
                  </a:lnTo>
                  <a:lnTo>
                    <a:pt x="82" y="290"/>
                  </a:lnTo>
                  <a:lnTo>
                    <a:pt x="121" y="288"/>
                  </a:lnTo>
                  <a:lnTo>
                    <a:pt x="157" y="290"/>
                  </a:lnTo>
                  <a:lnTo>
                    <a:pt x="159" y="303"/>
                  </a:lnTo>
                  <a:lnTo>
                    <a:pt x="168" y="313"/>
                  </a:lnTo>
                  <a:lnTo>
                    <a:pt x="178" y="324"/>
                  </a:lnTo>
                  <a:lnTo>
                    <a:pt x="185" y="326"/>
                  </a:lnTo>
                  <a:lnTo>
                    <a:pt x="185" y="326"/>
                  </a:lnTo>
                  <a:lnTo>
                    <a:pt x="185" y="3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93">
              <a:extLst>
                <a:ext uri="{FF2B5EF4-FFF2-40B4-BE49-F238E27FC236}">
                  <a16:creationId xmlns:a16="http://schemas.microsoft.com/office/drawing/2014/main" id="{1ED72A59-2C44-05E8-3165-7EEBEFA74E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27355" y="6062380"/>
              <a:ext cx="722783" cy="797321"/>
            </a:xfrm>
            <a:custGeom>
              <a:avLst/>
              <a:gdLst>
                <a:gd name="T0" fmla="*/ 117 w 320"/>
                <a:gd name="T1" fmla="*/ 353 h 353"/>
                <a:gd name="T2" fmla="*/ 148 w 320"/>
                <a:gd name="T3" fmla="*/ 344 h 353"/>
                <a:gd name="T4" fmla="*/ 215 w 320"/>
                <a:gd name="T5" fmla="*/ 326 h 353"/>
                <a:gd name="T6" fmla="*/ 231 w 320"/>
                <a:gd name="T7" fmla="*/ 323 h 353"/>
                <a:gd name="T8" fmla="*/ 283 w 320"/>
                <a:gd name="T9" fmla="*/ 312 h 353"/>
                <a:gd name="T10" fmla="*/ 311 w 320"/>
                <a:gd name="T11" fmla="*/ 306 h 353"/>
                <a:gd name="T12" fmla="*/ 311 w 320"/>
                <a:gd name="T13" fmla="*/ 289 h 353"/>
                <a:gd name="T14" fmla="*/ 313 w 320"/>
                <a:gd name="T15" fmla="*/ 273 h 353"/>
                <a:gd name="T16" fmla="*/ 320 w 320"/>
                <a:gd name="T17" fmla="*/ 262 h 353"/>
                <a:gd name="T18" fmla="*/ 313 w 320"/>
                <a:gd name="T19" fmla="*/ 248 h 353"/>
                <a:gd name="T20" fmla="*/ 301 w 320"/>
                <a:gd name="T21" fmla="*/ 239 h 353"/>
                <a:gd name="T22" fmla="*/ 292 w 320"/>
                <a:gd name="T23" fmla="*/ 228 h 353"/>
                <a:gd name="T24" fmla="*/ 281 w 320"/>
                <a:gd name="T25" fmla="*/ 217 h 353"/>
                <a:gd name="T26" fmla="*/ 269 w 320"/>
                <a:gd name="T27" fmla="*/ 207 h 353"/>
                <a:gd name="T28" fmla="*/ 256 w 320"/>
                <a:gd name="T29" fmla="*/ 198 h 353"/>
                <a:gd name="T30" fmla="*/ 256 w 320"/>
                <a:gd name="T31" fmla="*/ 185 h 353"/>
                <a:gd name="T32" fmla="*/ 251 w 320"/>
                <a:gd name="T33" fmla="*/ 173 h 353"/>
                <a:gd name="T34" fmla="*/ 249 w 320"/>
                <a:gd name="T35" fmla="*/ 159 h 353"/>
                <a:gd name="T36" fmla="*/ 244 w 320"/>
                <a:gd name="T37" fmla="*/ 146 h 353"/>
                <a:gd name="T38" fmla="*/ 233 w 320"/>
                <a:gd name="T39" fmla="*/ 134 h 353"/>
                <a:gd name="T40" fmla="*/ 224 w 320"/>
                <a:gd name="T41" fmla="*/ 120 h 353"/>
                <a:gd name="T42" fmla="*/ 221 w 320"/>
                <a:gd name="T43" fmla="*/ 107 h 353"/>
                <a:gd name="T44" fmla="*/ 208 w 320"/>
                <a:gd name="T45" fmla="*/ 98 h 353"/>
                <a:gd name="T46" fmla="*/ 196 w 320"/>
                <a:gd name="T47" fmla="*/ 88 h 353"/>
                <a:gd name="T48" fmla="*/ 183 w 320"/>
                <a:gd name="T49" fmla="*/ 82 h 353"/>
                <a:gd name="T50" fmla="*/ 180 w 320"/>
                <a:gd name="T51" fmla="*/ 70 h 353"/>
                <a:gd name="T52" fmla="*/ 174 w 320"/>
                <a:gd name="T53" fmla="*/ 50 h 353"/>
                <a:gd name="T54" fmla="*/ 171 w 320"/>
                <a:gd name="T55" fmla="*/ 36 h 353"/>
                <a:gd name="T56" fmla="*/ 162 w 320"/>
                <a:gd name="T57" fmla="*/ 22 h 353"/>
                <a:gd name="T58" fmla="*/ 153 w 320"/>
                <a:gd name="T59" fmla="*/ 11 h 353"/>
                <a:gd name="T60" fmla="*/ 146 w 320"/>
                <a:gd name="T61" fmla="*/ 0 h 353"/>
                <a:gd name="T62" fmla="*/ 132 w 320"/>
                <a:gd name="T63" fmla="*/ 2 h 353"/>
                <a:gd name="T64" fmla="*/ 121 w 320"/>
                <a:gd name="T65" fmla="*/ 15 h 353"/>
                <a:gd name="T66" fmla="*/ 112 w 320"/>
                <a:gd name="T67" fmla="*/ 29 h 353"/>
                <a:gd name="T68" fmla="*/ 96 w 320"/>
                <a:gd name="T69" fmla="*/ 59 h 353"/>
                <a:gd name="T70" fmla="*/ 84 w 320"/>
                <a:gd name="T71" fmla="*/ 73 h 353"/>
                <a:gd name="T72" fmla="*/ 76 w 320"/>
                <a:gd name="T73" fmla="*/ 86 h 353"/>
                <a:gd name="T74" fmla="*/ 64 w 320"/>
                <a:gd name="T75" fmla="*/ 107 h 353"/>
                <a:gd name="T76" fmla="*/ 57 w 320"/>
                <a:gd name="T77" fmla="*/ 116 h 353"/>
                <a:gd name="T78" fmla="*/ 44 w 320"/>
                <a:gd name="T79" fmla="*/ 141 h 353"/>
                <a:gd name="T80" fmla="*/ 9 w 320"/>
                <a:gd name="T81" fmla="*/ 191 h 353"/>
                <a:gd name="T82" fmla="*/ 0 w 320"/>
                <a:gd name="T83" fmla="*/ 209 h 353"/>
                <a:gd name="T84" fmla="*/ 3 w 320"/>
                <a:gd name="T85" fmla="*/ 223 h 353"/>
                <a:gd name="T86" fmla="*/ 2 w 320"/>
                <a:gd name="T87" fmla="*/ 267 h 353"/>
                <a:gd name="T88" fmla="*/ 52 w 320"/>
                <a:gd name="T89" fmla="*/ 306 h 353"/>
                <a:gd name="T90" fmla="*/ 80 w 320"/>
                <a:gd name="T91" fmla="*/ 326 h 353"/>
                <a:gd name="T92" fmla="*/ 117 w 320"/>
                <a:gd name="T93" fmla="*/ 353 h 353"/>
                <a:gd name="T94" fmla="*/ 117 w 320"/>
                <a:gd name="T95" fmla="*/ 353 h 353"/>
                <a:gd name="T96" fmla="*/ 117 w 320"/>
                <a:gd name="T97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0" h="353">
                  <a:moveTo>
                    <a:pt x="117" y="353"/>
                  </a:moveTo>
                  <a:lnTo>
                    <a:pt x="148" y="344"/>
                  </a:lnTo>
                  <a:lnTo>
                    <a:pt x="215" y="326"/>
                  </a:lnTo>
                  <a:lnTo>
                    <a:pt x="231" y="323"/>
                  </a:lnTo>
                  <a:lnTo>
                    <a:pt x="283" y="312"/>
                  </a:lnTo>
                  <a:lnTo>
                    <a:pt x="311" y="306"/>
                  </a:lnTo>
                  <a:lnTo>
                    <a:pt x="311" y="289"/>
                  </a:lnTo>
                  <a:lnTo>
                    <a:pt x="313" y="273"/>
                  </a:lnTo>
                  <a:lnTo>
                    <a:pt x="320" y="262"/>
                  </a:lnTo>
                  <a:lnTo>
                    <a:pt x="313" y="248"/>
                  </a:lnTo>
                  <a:lnTo>
                    <a:pt x="301" y="239"/>
                  </a:lnTo>
                  <a:lnTo>
                    <a:pt x="292" y="228"/>
                  </a:lnTo>
                  <a:lnTo>
                    <a:pt x="281" y="217"/>
                  </a:lnTo>
                  <a:lnTo>
                    <a:pt x="269" y="207"/>
                  </a:lnTo>
                  <a:lnTo>
                    <a:pt x="256" y="198"/>
                  </a:lnTo>
                  <a:lnTo>
                    <a:pt x="256" y="185"/>
                  </a:lnTo>
                  <a:lnTo>
                    <a:pt x="251" y="173"/>
                  </a:lnTo>
                  <a:lnTo>
                    <a:pt x="249" y="159"/>
                  </a:lnTo>
                  <a:lnTo>
                    <a:pt x="244" y="146"/>
                  </a:lnTo>
                  <a:lnTo>
                    <a:pt x="233" y="134"/>
                  </a:lnTo>
                  <a:lnTo>
                    <a:pt x="224" y="120"/>
                  </a:lnTo>
                  <a:lnTo>
                    <a:pt x="221" y="107"/>
                  </a:lnTo>
                  <a:lnTo>
                    <a:pt x="208" y="98"/>
                  </a:lnTo>
                  <a:lnTo>
                    <a:pt x="196" y="88"/>
                  </a:lnTo>
                  <a:lnTo>
                    <a:pt x="183" y="82"/>
                  </a:lnTo>
                  <a:lnTo>
                    <a:pt x="180" y="70"/>
                  </a:lnTo>
                  <a:lnTo>
                    <a:pt x="174" y="50"/>
                  </a:lnTo>
                  <a:lnTo>
                    <a:pt x="171" y="36"/>
                  </a:lnTo>
                  <a:lnTo>
                    <a:pt x="162" y="22"/>
                  </a:lnTo>
                  <a:lnTo>
                    <a:pt x="153" y="11"/>
                  </a:lnTo>
                  <a:lnTo>
                    <a:pt x="146" y="0"/>
                  </a:lnTo>
                  <a:lnTo>
                    <a:pt x="132" y="2"/>
                  </a:lnTo>
                  <a:lnTo>
                    <a:pt x="121" y="15"/>
                  </a:lnTo>
                  <a:lnTo>
                    <a:pt x="112" y="29"/>
                  </a:lnTo>
                  <a:lnTo>
                    <a:pt x="96" y="59"/>
                  </a:lnTo>
                  <a:lnTo>
                    <a:pt x="84" y="73"/>
                  </a:lnTo>
                  <a:lnTo>
                    <a:pt x="76" y="86"/>
                  </a:lnTo>
                  <a:lnTo>
                    <a:pt x="64" y="107"/>
                  </a:lnTo>
                  <a:lnTo>
                    <a:pt x="57" y="116"/>
                  </a:lnTo>
                  <a:lnTo>
                    <a:pt x="44" y="141"/>
                  </a:lnTo>
                  <a:lnTo>
                    <a:pt x="9" y="191"/>
                  </a:lnTo>
                  <a:lnTo>
                    <a:pt x="0" y="209"/>
                  </a:lnTo>
                  <a:lnTo>
                    <a:pt x="3" y="223"/>
                  </a:lnTo>
                  <a:lnTo>
                    <a:pt x="2" y="267"/>
                  </a:lnTo>
                  <a:lnTo>
                    <a:pt x="52" y="306"/>
                  </a:lnTo>
                  <a:lnTo>
                    <a:pt x="80" y="326"/>
                  </a:lnTo>
                  <a:lnTo>
                    <a:pt x="117" y="353"/>
                  </a:lnTo>
                  <a:lnTo>
                    <a:pt x="117" y="353"/>
                  </a:lnTo>
                  <a:lnTo>
                    <a:pt x="117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94">
              <a:extLst>
                <a:ext uri="{FF2B5EF4-FFF2-40B4-BE49-F238E27FC236}">
                  <a16:creationId xmlns:a16="http://schemas.microsoft.com/office/drawing/2014/main" id="{E76D1160-1F86-E66F-FFA3-2386111DE3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6206937"/>
              <a:ext cx="650505" cy="797321"/>
            </a:xfrm>
            <a:custGeom>
              <a:avLst/>
              <a:gdLst>
                <a:gd name="T0" fmla="*/ 159 w 288"/>
                <a:gd name="T1" fmla="*/ 353 h 353"/>
                <a:gd name="T2" fmla="*/ 164 w 288"/>
                <a:gd name="T3" fmla="*/ 340 h 353"/>
                <a:gd name="T4" fmla="*/ 175 w 288"/>
                <a:gd name="T5" fmla="*/ 328 h 353"/>
                <a:gd name="T6" fmla="*/ 164 w 288"/>
                <a:gd name="T7" fmla="*/ 317 h 353"/>
                <a:gd name="T8" fmla="*/ 178 w 288"/>
                <a:gd name="T9" fmla="*/ 307 h 353"/>
                <a:gd name="T10" fmla="*/ 176 w 288"/>
                <a:gd name="T11" fmla="*/ 294 h 353"/>
                <a:gd name="T12" fmla="*/ 192 w 288"/>
                <a:gd name="T13" fmla="*/ 289 h 353"/>
                <a:gd name="T14" fmla="*/ 203 w 288"/>
                <a:gd name="T15" fmla="*/ 278 h 353"/>
                <a:gd name="T16" fmla="*/ 221 w 288"/>
                <a:gd name="T17" fmla="*/ 273 h 353"/>
                <a:gd name="T18" fmla="*/ 246 w 288"/>
                <a:gd name="T19" fmla="*/ 248 h 353"/>
                <a:gd name="T20" fmla="*/ 264 w 288"/>
                <a:gd name="T21" fmla="*/ 239 h 353"/>
                <a:gd name="T22" fmla="*/ 271 w 288"/>
                <a:gd name="T23" fmla="*/ 228 h 353"/>
                <a:gd name="T24" fmla="*/ 283 w 288"/>
                <a:gd name="T25" fmla="*/ 242 h 353"/>
                <a:gd name="T26" fmla="*/ 288 w 288"/>
                <a:gd name="T27" fmla="*/ 226 h 353"/>
                <a:gd name="T28" fmla="*/ 287 w 288"/>
                <a:gd name="T29" fmla="*/ 203 h 353"/>
                <a:gd name="T30" fmla="*/ 288 w 288"/>
                <a:gd name="T31" fmla="*/ 162 h 353"/>
                <a:gd name="T32" fmla="*/ 285 w 288"/>
                <a:gd name="T33" fmla="*/ 148 h 353"/>
                <a:gd name="T34" fmla="*/ 287 w 288"/>
                <a:gd name="T35" fmla="*/ 136 h 353"/>
                <a:gd name="T36" fmla="*/ 274 w 288"/>
                <a:gd name="T37" fmla="*/ 125 h 353"/>
                <a:gd name="T38" fmla="*/ 246 w 288"/>
                <a:gd name="T39" fmla="*/ 91 h 353"/>
                <a:gd name="T40" fmla="*/ 230 w 288"/>
                <a:gd name="T41" fmla="*/ 89 h 353"/>
                <a:gd name="T42" fmla="*/ 208 w 288"/>
                <a:gd name="T43" fmla="*/ 77 h 353"/>
                <a:gd name="T44" fmla="*/ 162 w 288"/>
                <a:gd name="T45" fmla="*/ 40 h 353"/>
                <a:gd name="T46" fmla="*/ 150 w 288"/>
                <a:gd name="T47" fmla="*/ 32 h 353"/>
                <a:gd name="T48" fmla="*/ 109 w 288"/>
                <a:gd name="T49" fmla="*/ 0 h 353"/>
                <a:gd name="T50" fmla="*/ 107 w 288"/>
                <a:gd name="T51" fmla="*/ 16 h 353"/>
                <a:gd name="T52" fmla="*/ 110 w 288"/>
                <a:gd name="T53" fmla="*/ 31 h 353"/>
                <a:gd name="T54" fmla="*/ 103 w 288"/>
                <a:gd name="T55" fmla="*/ 41 h 353"/>
                <a:gd name="T56" fmla="*/ 105 w 288"/>
                <a:gd name="T57" fmla="*/ 56 h 353"/>
                <a:gd name="T58" fmla="*/ 102 w 288"/>
                <a:gd name="T59" fmla="*/ 73 h 353"/>
                <a:gd name="T60" fmla="*/ 98 w 288"/>
                <a:gd name="T61" fmla="*/ 86 h 353"/>
                <a:gd name="T62" fmla="*/ 62 w 288"/>
                <a:gd name="T63" fmla="*/ 134 h 353"/>
                <a:gd name="T64" fmla="*/ 43 w 288"/>
                <a:gd name="T65" fmla="*/ 161 h 353"/>
                <a:gd name="T66" fmla="*/ 41 w 288"/>
                <a:gd name="T67" fmla="*/ 177 h 353"/>
                <a:gd name="T68" fmla="*/ 27 w 288"/>
                <a:gd name="T69" fmla="*/ 184 h 353"/>
                <a:gd name="T70" fmla="*/ 9 w 288"/>
                <a:gd name="T71" fmla="*/ 205 h 353"/>
                <a:gd name="T72" fmla="*/ 0 w 288"/>
                <a:gd name="T73" fmla="*/ 218 h 353"/>
                <a:gd name="T74" fmla="*/ 16 w 288"/>
                <a:gd name="T75" fmla="*/ 219 h 353"/>
                <a:gd name="T76" fmla="*/ 21 w 288"/>
                <a:gd name="T77" fmla="*/ 235 h 353"/>
                <a:gd name="T78" fmla="*/ 37 w 288"/>
                <a:gd name="T79" fmla="*/ 234 h 353"/>
                <a:gd name="T80" fmla="*/ 53 w 288"/>
                <a:gd name="T81" fmla="*/ 237 h 353"/>
                <a:gd name="T82" fmla="*/ 62 w 288"/>
                <a:gd name="T83" fmla="*/ 244 h 353"/>
                <a:gd name="T84" fmla="*/ 78 w 288"/>
                <a:gd name="T85" fmla="*/ 246 h 353"/>
                <a:gd name="T86" fmla="*/ 87 w 288"/>
                <a:gd name="T87" fmla="*/ 253 h 353"/>
                <a:gd name="T88" fmla="*/ 94 w 288"/>
                <a:gd name="T89" fmla="*/ 264 h 353"/>
                <a:gd name="T90" fmla="*/ 103 w 288"/>
                <a:gd name="T91" fmla="*/ 275 h 353"/>
                <a:gd name="T92" fmla="*/ 105 w 288"/>
                <a:gd name="T93" fmla="*/ 291 h 353"/>
                <a:gd name="T94" fmla="*/ 110 w 288"/>
                <a:gd name="T95" fmla="*/ 305 h 353"/>
                <a:gd name="T96" fmla="*/ 121 w 288"/>
                <a:gd name="T97" fmla="*/ 312 h 353"/>
                <a:gd name="T98" fmla="*/ 126 w 288"/>
                <a:gd name="T99" fmla="*/ 326 h 353"/>
                <a:gd name="T100" fmla="*/ 139 w 288"/>
                <a:gd name="T101" fmla="*/ 331 h 353"/>
                <a:gd name="T102" fmla="*/ 148 w 288"/>
                <a:gd name="T103" fmla="*/ 342 h 353"/>
                <a:gd name="T104" fmla="*/ 159 w 288"/>
                <a:gd name="T105" fmla="*/ 353 h 353"/>
                <a:gd name="T106" fmla="*/ 159 w 288"/>
                <a:gd name="T107" fmla="*/ 353 h 353"/>
                <a:gd name="T108" fmla="*/ 159 w 288"/>
                <a:gd name="T109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8" h="353">
                  <a:moveTo>
                    <a:pt x="159" y="353"/>
                  </a:moveTo>
                  <a:lnTo>
                    <a:pt x="164" y="340"/>
                  </a:lnTo>
                  <a:lnTo>
                    <a:pt x="175" y="328"/>
                  </a:lnTo>
                  <a:lnTo>
                    <a:pt x="164" y="317"/>
                  </a:lnTo>
                  <a:lnTo>
                    <a:pt x="178" y="307"/>
                  </a:lnTo>
                  <a:lnTo>
                    <a:pt x="176" y="294"/>
                  </a:lnTo>
                  <a:lnTo>
                    <a:pt x="192" y="289"/>
                  </a:lnTo>
                  <a:lnTo>
                    <a:pt x="203" y="278"/>
                  </a:lnTo>
                  <a:lnTo>
                    <a:pt x="221" y="273"/>
                  </a:lnTo>
                  <a:lnTo>
                    <a:pt x="246" y="248"/>
                  </a:lnTo>
                  <a:lnTo>
                    <a:pt x="264" y="239"/>
                  </a:lnTo>
                  <a:lnTo>
                    <a:pt x="271" y="228"/>
                  </a:lnTo>
                  <a:lnTo>
                    <a:pt x="283" y="242"/>
                  </a:lnTo>
                  <a:lnTo>
                    <a:pt x="288" y="226"/>
                  </a:lnTo>
                  <a:lnTo>
                    <a:pt x="287" y="203"/>
                  </a:lnTo>
                  <a:lnTo>
                    <a:pt x="288" y="162"/>
                  </a:lnTo>
                  <a:lnTo>
                    <a:pt x="285" y="148"/>
                  </a:lnTo>
                  <a:lnTo>
                    <a:pt x="287" y="136"/>
                  </a:lnTo>
                  <a:lnTo>
                    <a:pt x="274" y="125"/>
                  </a:lnTo>
                  <a:lnTo>
                    <a:pt x="246" y="91"/>
                  </a:lnTo>
                  <a:lnTo>
                    <a:pt x="230" y="89"/>
                  </a:lnTo>
                  <a:lnTo>
                    <a:pt x="208" y="77"/>
                  </a:lnTo>
                  <a:lnTo>
                    <a:pt x="162" y="40"/>
                  </a:lnTo>
                  <a:lnTo>
                    <a:pt x="150" y="32"/>
                  </a:lnTo>
                  <a:lnTo>
                    <a:pt x="109" y="0"/>
                  </a:lnTo>
                  <a:lnTo>
                    <a:pt x="107" y="16"/>
                  </a:lnTo>
                  <a:lnTo>
                    <a:pt x="110" y="31"/>
                  </a:lnTo>
                  <a:lnTo>
                    <a:pt x="103" y="41"/>
                  </a:lnTo>
                  <a:lnTo>
                    <a:pt x="105" y="56"/>
                  </a:lnTo>
                  <a:lnTo>
                    <a:pt x="102" y="73"/>
                  </a:lnTo>
                  <a:lnTo>
                    <a:pt x="98" y="86"/>
                  </a:lnTo>
                  <a:lnTo>
                    <a:pt x="62" y="134"/>
                  </a:lnTo>
                  <a:lnTo>
                    <a:pt x="43" y="161"/>
                  </a:lnTo>
                  <a:lnTo>
                    <a:pt x="41" y="177"/>
                  </a:lnTo>
                  <a:lnTo>
                    <a:pt x="27" y="184"/>
                  </a:lnTo>
                  <a:lnTo>
                    <a:pt x="9" y="205"/>
                  </a:lnTo>
                  <a:lnTo>
                    <a:pt x="0" y="218"/>
                  </a:lnTo>
                  <a:lnTo>
                    <a:pt x="16" y="219"/>
                  </a:lnTo>
                  <a:lnTo>
                    <a:pt x="21" y="235"/>
                  </a:lnTo>
                  <a:lnTo>
                    <a:pt x="37" y="234"/>
                  </a:lnTo>
                  <a:lnTo>
                    <a:pt x="53" y="237"/>
                  </a:lnTo>
                  <a:lnTo>
                    <a:pt x="62" y="244"/>
                  </a:lnTo>
                  <a:lnTo>
                    <a:pt x="78" y="246"/>
                  </a:lnTo>
                  <a:lnTo>
                    <a:pt x="87" y="253"/>
                  </a:lnTo>
                  <a:lnTo>
                    <a:pt x="94" y="264"/>
                  </a:lnTo>
                  <a:lnTo>
                    <a:pt x="103" y="275"/>
                  </a:lnTo>
                  <a:lnTo>
                    <a:pt x="105" y="291"/>
                  </a:lnTo>
                  <a:lnTo>
                    <a:pt x="110" y="305"/>
                  </a:lnTo>
                  <a:lnTo>
                    <a:pt x="121" y="312"/>
                  </a:lnTo>
                  <a:lnTo>
                    <a:pt x="126" y="326"/>
                  </a:lnTo>
                  <a:lnTo>
                    <a:pt x="139" y="331"/>
                  </a:lnTo>
                  <a:lnTo>
                    <a:pt x="148" y="342"/>
                  </a:lnTo>
                  <a:lnTo>
                    <a:pt x="159" y="353"/>
                  </a:lnTo>
                  <a:lnTo>
                    <a:pt x="159" y="353"/>
                  </a:lnTo>
                  <a:lnTo>
                    <a:pt x="159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95">
              <a:extLst>
                <a:ext uri="{FF2B5EF4-FFF2-40B4-BE49-F238E27FC236}">
                  <a16:creationId xmlns:a16="http://schemas.microsoft.com/office/drawing/2014/main" id="{513FECAF-48DB-19FC-8981-02373DE07B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8085" y="6123365"/>
              <a:ext cx="447222" cy="546605"/>
            </a:xfrm>
            <a:custGeom>
              <a:avLst/>
              <a:gdLst>
                <a:gd name="T0" fmla="*/ 93 w 198"/>
                <a:gd name="T1" fmla="*/ 242 h 242"/>
                <a:gd name="T2" fmla="*/ 118 w 198"/>
                <a:gd name="T3" fmla="*/ 223 h 242"/>
                <a:gd name="T4" fmla="*/ 127 w 198"/>
                <a:gd name="T5" fmla="*/ 207 h 242"/>
                <a:gd name="T6" fmla="*/ 153 w 198"/>
                <a:gd name="T7" fmla="*/ 173 h 242"/>
                <a:gd name="T8" fmla="*/ 184 w 198"/>
                <a:gd name="T9" fmla="*/ 130 h 242"/>
                <a:gd name="T10" fmla="*/ 189 w 198"/>
                <a:gd name="T11" fmla="*/ 116 h 242"/>
                <a:gd name="T12" fmla="*/ 194 w 198"/>
                <a:gd name="T13" fmla="*/ 100 h 242"/>
                <a:gd name="T14" fmla="*/ 196 w 198"/>
                <a:gd name="T15" fmla="*/ 87 h 242"/>
                <a:gd name="T16" fmla="*/ 191 w 198"/>
                <a:gd name="T17" fmla="*/ 73 h 242"/>
                <a:gd name="T18" fmla="*/ 196 w 198"/>
                <a:gd name="T19" fmla="*/ 57 h 242"/>
                <a:gd name="T20" fmla="*/ 198 w 198"/>
                <a:gd name="T21" fmla="*/ 45 h 242"/>
                <a:gd name="T22" fmla="*/ 184 w 198"/>
                <a:gd name="T23" fmla="*/ 27 h 242"/>
                <a:gd name="T24" fmla="*/ 146 w 198"/>
                <a:gd name="T25" fmla="*/ 0 h 242"/>
                <a:gd name="T26" fmla="*/ 120 w 198"/>
                <a:gd name="T27" fmla="*/ 25 h 242"/>
                <a:gd name="T28" fmla="*/ 105 w 198"/>
                <a:gd name="T29" fmla="*/ 43 h 242"/>
                <a:gd name="T30" fmla="*/ 93 w 198"/>
                <a:gd name="T31" fmla="*/ 55 h 242"/>
                <a:gd name="T32" fmla="*/ 80 w 198"/>
                <a:gd name="T33" fmla="*/ 82 h 242"/>
                <a:gd name="T34" fmla="*/ 66 w 198"/>
                <a:gd name="T35" fmla="*/ 116 h 242"/>
                <a:gd name="T36" fmla="*/ 48 w 198"/>
                <a:gd name="T37" fmla="*/ 153 h 242"/>
                <a:gd name="T38" fmla="*/ 36 w 198"/>
                <a:gd name="T39" fmla="*/ 148 h 242"/>
                <a:gd name="T40" fmla="*/ 27 w 198"/>
                <a:gd name="T41" fmla="*/ 141 h 242"/>
                <a:gd name="T42" fmla="*/ 16 w 198"/>
                <a:gd name="T43" fmla="*/ 132 h 242"/>
                <a:gd name="T44" fmla="*/ 2 w 198"/>
                <a:gd name="T45" fmla="*/ 137 h 242"/>
                <a:gd name="T46" fmla="*/ 0 w 198"/>
                <a:gd name="T47" fmla="*/ 150 h 242"/>
                <a:gd name="T48" fmla="*/ 9 w 198"/>
                <a:gd name="T49" fmla="*/ 164 h 242"/>
                <a:gd name="T50" fmla="*/ 16 w 198"/>
                <a:gd name="T51" fmla="*/ 174 h 242"/>
                <a:gd name="T52" fmla="*/ 22 w 198"/>
                <a:gd name="T53" fmla="*/ 189 h 242"/>
                <a:gd name="T54" fmla="*/ 32 w 198"/>
                <a:gd name="T55" fmla="*/ 203 h 242"/>
                <a:gd name="T56" fmla="*/ 45 w 198"/>
                <a:gd name="T57" fmla="*/ 207 h 242"/>
                <a:gd name="T58" fmla="*/ 66 w 198"/>
                <a:gd name="T59" fmla="*/ 215 h 242"/>
                <a:gd name="T60" fmla="*/ 79 w 198"/>
                <a:gd name="T61" fmla="*/ 221 h 242"/>
                <a:gd name="T62" fmla="*/ 91 w 198"/>
                <a:gd name="T63" fmla="*/ 231 h 242"/>
                <a:gd name="T64" fmla="*/ 93 w 198"/>
                <a:gd name="T65" fmla="*/ 242 h 242"/>
                <a:gd name="T66" fmla="*/ 93 w 198"/>
                <a:gd name="T67" fmla="*/ 242 h 242"/>
                <a:gd name="T68" fmla="*/ 93 w 198"/>
                <a:gd name="T69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242">
                  <a:moveTo>
                    <a:pt x="93" y="242"/>
                  </a:moveTo>
                  <a:lnTo>
                    <a:pt x="118" y="223"/>
                  </a:lnTo>
                  <a:lnTo>
                    <a:pt x="127" y="207"/>
                  </a:lnTo>
                  <a:lnTo>
                    <a:pt x="153" y="173"/>
                  </a:lnTo>
                  <a:lnTo>
                    <a:pt x="184" y="130"/>
                  </a:lnTo>
                  <a:lnTo>
                    <a:pt x="189" y="116"/>
                  </a:lnTo>
                  <a:lnTo>
                    <a:pt x="194" y="100"/>
                  </a:lnTo>
                  <a:lnTo>
                    <a:pt x="196" y="87"/>
                  </a:lnTo>
                  <a:lnTo>
                    <a:pt x="191" y="73"/>
                  </a:lnTo>
                  <a:lnTo>
                    <a:pt x="196" y="57"/>
                  </a:lnTo>
                  <a:lnTo>
                    <a:pt x="198" y="45"/>
                  </a:lnTo>
                  <a:lnTo>
                    <a:pt x="184" y="27"/>
                  </a:lnTo>
                  <a:lnTo>
                    <a:pt x="146" y="0"/>
                  </a:lnTo>
                  <a:lnTo>
                    <a:pt x="120" y="25"/>
                  </a:lnTo>
                  <a:lnTo>
                    <a:pt x="105" y="43"/>
                  </a:lnTo>
                  <a:lnTo>
                    <a:pt x="93" y="55"/>
                  </a:lnTo>
                  <a:lnTo>
                    <a:pt x="80" y="82"/>
                  </a:lnTo>
                  <a:lnTo>
                    <a:pt x="66" y="116"/>
                  </a:lnTo>
                  <a:lnTo>
                    <a:pt x="48" y="153"/>
                  </a:lnTo>
                  <a:lnTo>
                    <a:pt x="36" y="148"/>
                  </a:lnTo>
                  <a:lnTo>
                    <a:pt x="27" y="141"/>
                  </a:lnTo>
                  <a:lnTo>
                    <a:pt x="16" y="132"/>
                  </a:lnTo>
                  <a:lnTo>
                    <a:pt x="2" y="137"/>
                  </a:lnTo>
                  <a:lnTo>
                    <a:pt x="0" y="150"/>
                  </a:lnTo>
                  <a:lnTo>
                    <a:pt x="9" y="164"/>
                  </a:lnTo>
                  <a:lnTo>
                    <a:pt x="16" y="174"/>
                  </a:lnTo>
                  <a:lnTo>
                    <a:pt x="22" y="189"/>
                  </a:lnTo>
                  <a:lnTo>
                    <a:pt x="32" y="203"/>
                  </a:lnTo>
                  <a:lnTo>
                    <a:pt x="45" y="207"/>
                  </a:lnTo>
                  <a:lnTo>
                    <a:pt x="66" y="215"/>
                  </a:lnTo>
                  <a:lnTo>
                    <a:pt x="79" y="221"/>
                  </a:lnTo>
                  <a:lnTo>
                    <a:pt x="91" y="23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3" y="2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96">
              <a:extLst>
                <a:ext uri="{FF2B5EF4-FFF2-40B4-BE49-F238E27FC236}">
                  <a16:creationId xmlns:a16="http://schemas.microsoft.com/office/drawing/2014/main" id="{F2A3C772-55CA-41D3-65E6-7EBCABF99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7855" y="5825217"/>
              <a:ext cx="817649" cy="695679"/>
            </a:xfrm>
            <a:custGeom>
              <a:avLst/>
              <a:gdLst>
                <a:gd name="T0" fmla="*/ 233 w 362"/>
                <a:gd name="T1" fmla="*/ 308 h 308"/>
                <a:gd name="T2" fmla="*/ 274 w 362"/>
                <a:gd name="T3" fmla="*/ 246 h 308"/>
                <a:gd name="T4" fmla="*/ 287 w 362"/>
                <a:gd name="T5" fmla="*/ 221 h 308"/>
                <a:gd name="T6" fmla="*/ 294 w 362"/>
                <a:gd name="T7" fmla="*/ 212 h 308"/>
                <a:gd name="T8" fmla="*/ 306 w 362"/>
                <a:gd name="T9" fmla="*/ 191 h 308"/>
                <a:gd name="T10" fmla="*/ 314 w 362"/>
                <a:gd name="T11" fmla="*/ 180 h 308"/>
                <a:gd name="T12" fmla="*/ 326 w 362"/>
                <a:gd name="T13" fmla="*/ 164 h 308"/>
                <a:gd name="T14" fmla="*/ 342 w 362"/>
                <a:gd name="T15" fmla="*/ 134 h 308"/>
                <a:gd name="T16" fmla="*/ 351 w 362"/>
                <a:gd name="T17" fmla="*/ 120 h 308"/>
                <a:gd name="T18" fmla="*/ 362 w 362"/>
                <a:gd name="T19" fmla="*/ 107 h 308"/>
                <a:gd name="T20" fmla="*/ 354 w 362"/>
                <a:gd name="T21" fmla="*/ 96 h 308"/>
                <a:gd name="T22" fmla="*/ 338 w 362"/>
                <a:gd name="T23" fmla="*/ 89 h 308"/>
                <a:gd name="T24" fmla="*/ 324 w 362"/>
                <a:gd name="T25" fmla="*/ 77 h 308"/>
                <a:gd name="T26" fmla="*/ 315 w 362"/>
                <a:gd name="T27" fmla="*/ 66 h 308"/>
                <a:gd name="T28" fmla="*/ 303 w 362"/>
                <a:gd name="T29" fmla="*/ 59 h 308"/>
                <a:gd name="T30" fmla="*/ 305 w 362"/>
                <a:gd name="T31" fmla="*/ 43 h 308"/>
                <a:gd name="T32" fmla="*/ 292 w 362"/>
                <a:gd name="T33" fmla="*/ 41 h 308"/>
                <a:gd name="T34" fmla="*/ 278 w 362"/>
                <a:gd name="T35" fmla="*/ 36 h 308"/>
                <a:gd name="T36" fmla="*/ 269 w 362"/>
                <a:gd name="T37" fmla="*/ 25 h 308"/>
                <a:gd name="T38" fmla="*/ 257 w 362"/>
                <a:gd name="T39" fmla="*/ 16 h 308"/>
                <a:gd name="T40" fmla="*/ 244 w 362"/>
                <a:gd name="T41" fmla="*/ 13 h 308"/>
                <a:gd name="T42" fmla="*/ 228 w 362"/>
                <a:gd name="T43" fmla="*/ 13 h 308"/>
                <a:gd name="T44" fmla="*/ 209 w 362"/>
                <a:gd name="T45" fmla="*/ 20 h 308"/>
                <a:gd name="T46" fmla="*/ 198 w 362"/>
                <a:gd name="T47" fmla="*/ 25 h 308"/>
                <a:gd name="T48" fmla="*/ 182 w 362"/>
                <a:gd name="T49" fmla="*/ 20 h 308"/>
                <a:gd name="T50" fmla="*/ 171 w 362"/>
                <a:gd name="T51" fmla="*/ 25 h 308"/>
                <a:gd name="T52" fmla="*/ 162 w 362"/>
                <a:gd name="T53" fmla="*/ 18 h 308"/>
                <a:gd name="T54" fmla="*/ 153 w 362"/>
                <a:gd name="T55" fmla="*/ 11 h 308"/>
                <a:gd name="T56" fmla="*/ 143 w 362"/>
                <a:gd name="T57" fmla="*/ 0 h 308"/>
                <a:gd name="T58" fmla="*/ 104 w 362"/>
                <a:gd name="T59" fmla="*/ 34 h 308"/>
                <a:gd name="T60" fmla="*/ 87 w 362"/>
                <a:gd name="T61" fmla="*/ 52 h 308"/>
                <a:gd name="T62" fmla="*/ 66 w 362"/>
                <a:gd name="T63" fmla="*/ 72 h 308"/>
                <a:gd name="T64" fmla="*/ 55 w 362"/>
                <a:gd name="T65" fmla="*/ 82 h 308"/>
                <a:gd name="T66" fmla="*/ 36 w 362"/>
                <a:gd name="T67" fmla="*/ 96 h 308"/>
                <a:gd name="T68" fmla="*/ 15 w 362"/>
                <a:gd name="T69" fmla="*/ 120 h 308"/>
                <a:gd name="T70" fmla="*/ 0 w 362"/>
                <a:gd name="T71" fmla="*/ 130 h 308"/>
                <a:gd name="T72" fmla="*/ 39 w 362"/>
                <a:gd name="T73" fmla="*/ 159 h 308"/>
                <a:gd name="T74" fmla="*/ 54 w 362"/>
                <a:gd name="T75" fmla="*/ 169 h 308"/>
                <a:gd name="T76" fmla="*/ 91 w 362"/>
                <a:gd name="T77" fmla="*/ 201 h 308"/>
                <a:gd name="T78" fmla="*/ 107 w 362"/>
                <a:gd name="T79" fmla="*/ 209 h 308"/>
                <a:gd name="T80" fmla="*/ 153 w 362"/>
                <a:gd name="T81" fmla="*/ 248 h 308"/>
                <a:gd name="T82" fmla="*/ 171 w 362"/>
                <a:gd name="T83" fmla="*/ 258 h 308"/>
                <a:gd name="T84" fmla="*/ 191 w 362"/>
                <a:gd name="T85" fmla="*/ 262 h 308"/>
                <a:gd name="T86" fmla="*/ 226 w 362"/>
                <a:gd name="T87" fmla="*/ 289 h 308"/>
                <a:gd name="T88" fmla="*/ 232 w 362"/>
                <a:gd name="T89" fmla="*/ 305 h 308"/>
                <a:gd name="T90" fmla="*/ 233 w 362"/>
                <a:gd name="T91" fmla="*/ 308 h 308"/>
                <a:gd name="T92" fmla="*/ 233 w 362"/>
                <a:gd name="T93" fmla="*/ 308 h 308"/>
                <a:gd name="T94" fmla="*/ 233 w 362"/>
                <a:gd name="T9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62" h="308">
                  <a:moveTo>
                    <a:pt x="233" y="308"/>
                  </a:moveTo>
                  <a:lnTo>
                    <a:pt x="274" y="246"/>
                  </a:lnTo>
                  <a:lnTo>
                    <a:pt x="287" y="221"/>
                  </a:lnTo>
                  <a:lnTo>
                    <a:pt x="294" y="212"/>
                  </a:lnTo>
                  <a:lnTo>
                    <a:pt x="306" y="191"/>
                  </a:lnTo>
                  <a:lnTo>
                    <a:pt x="314" y="180"/>
                  </a:lnTo>
                  <a:lnTo>
                    <a:pt x="326" y="164"/>
                  </a:lnTo>
                  <a:lnTo>
                    <a:pt x="342" y="134"/>
                  </a:lnTo>
                  <a:lnTo>
                    <a:pt x="351" y="120"/>
                  </a:lnTo>
                  <a:lnTo>
                    <a:pt x="362" y="107"/>
                  </a:lnTo>
                  <a:lnTo>
                    <a:pt x="354" y="96"/>
                  </a:lnTo>
                  <a:lnTo>
                    <a:pt x="338" y="89"/>
                  </a:lnTo>
                  <a:lnTo>
                    <a:pt x="324" y="77"/>
                  </a:lnTo>
                  <a:lnTo>
                    <a:pt x="315" y="66"/>
                  </a:lnTo>
                  <a:lnTo>
                    <a:pt x="303" y="59"/>
                  </a:lnTo>
                  <a:lnTo>
                    <a:pt x="305" y="43"/>
                  </a:lnTo>
                  <a:lnTo>
                    <a:pt x="292" y="41"/>
                  </a:lnTo>
                  <a:lnTo>
                    <a:pt x="278" y="36"/>
                  </a:lnTo>
                  <a:lnTo>
                    <a:pt x="269" y="25"/>
                  </a:lnTo>
                  <a:lnTo>
                    <a:pt x="257" y="16"/>
                  </a:lnTo>
                  <a:lnTo>
                    <a:pt x="244" y="13"/>
                  </a:lnTo>
                  <a:lnTo>
                    <a:pt x="228" y="13"/>
                  </a:lnTo>
                  <a:lnTo>
                    <a:pt x="209" y="20"/>
                  </a:lnTo>
                  <a:lnTo>
                    <a:pt x="198" y="25"/>
                  </a:lnTo>
                  <a:lnTo>
                    <a:pt x="182" y="20"/>
                  </a:lnTo>
                  <a:lnTo>
                    <a:pt x="171" y="25"/>
                  </a:lnTo>
                  <a:lnTo>
                    <a:pt x="162" y="18"/>
                  </a:lnTo>
                  <a:lnTo>
                    <a:pt x="153" y="11"/>
                  </a:lnTo>
                  <a:lnTo>
                    <a:pt x="143" y="0"/>
                  </a:lnTo>
                  <a:lnTo>
                    <a:pt x="104" y="34"/>
                  </a:lnTo>
                  <a:lnTo>
                    <a:pt x="87" y="52"/>
                  </a:lnTo>
                  <a:lnTo>
                    <a:pt x="66" y="72"/>
                  </a:lnTo>
                  <a:lnTo>
                    <a:pt x="55" y="82"/>
                  </a:lnTo>
                  <a:lnTo>
                    <a:pt x="36" y="96"/>
                  </a:lnTo>
                  <a:lnTo>
                    <a:pt x="15" y="120"/>
                  </a:lnTo>
                  <a:lnTo>
                    <a:pt x="0" y="130"/>
                  </a:lnTo>
                  <a:lnTo>
                    <a:pt x="39" y="159"/>
                  </a:lnTo>
                  <a:lnTo>
                    <a:pt x="54" y="169"/>
                  </a:lnTo>
                  <a:lnTo>
                    <a:pt x="91" y="201"/>
                  </a:lnTo>
                  <a:lnTo>
                    <a:pt x="107" y="209"/>
                  </a:lnTo>
                  <a:lnTo>
                    <a:pt x="153" y="248"/>
                  </a:lnTo>
                  <a:lnTo>
                    <a:pt x="171" y="258"/>
                  </a:lnTo>
                  <a:lnTo>
                    <a:pt x="191" y="262"/>
                  </a:lnTo>
                  <a:lnTo>
                    <a:pt x="226" y="289"/>
                  </a:lnTo>
                  <a:lnTo>
                    <a:pt x="232" y="305"/>
                  </a:lnTo>
                  <a:lnTo>
                    <a:pt x="233" y="308"/>
                  </a:lnTo>
                  <a:lnTo>
                    <a:pt x="233" y="308"/>
                  </a:lnTo>
                  <a:lnTo>
                    <a:pt x="233" y="3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97">
              <a:extLst>
                <a:ext uri="{FF2B5EF4-FFF2-40B4-BE49-F238E27FC236}">
                  <a16:creationId xmlns:a16="http://schemas.microsoft.com/office/drawing/2014/main" id="{D69FF8A5-8266-FA7C-043E-8EB69E008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63915" y="6843889"/>
              <a:ext cx="557899" cy="553382"/>
            </a:xfrm>
            <a:custGeom>
              <a:avLst/>
              <a:gdLst>
                <a:gd name="T0" fmla="*/ 236 w 247"/>
                <a:gd name="T1" fmla="*/ 245 h 245"/>
                <a:gd name="T2" fmla="*/ 247 w 247"/>
                <a:gd name="T3" fmla="*/ 233 h 245"/>
                <a:gd name="T4" fmla="*/ 236 w 247"/>
                <a:gd name="T5" fmla="*/ 222 h 245"/>
                <a:gd name="T6" fmla="*/ 231 w 247"/>
                <a:gd name="T7" fmla="*/ 210 h 245"/>
                <a:gd name="T8" fmla="*/ 238 w 247"/>
                <a:gd name="T9" fmla="*/ 197 h 245"/>
                <a:gd name="T10" fmla="*/ 244 w 247"/>
                <a:gd name="T11" fmla="*/ 181 h 245"/>
                <a:gd name="T12" fmla="*/ 235 w 247"/>
                <a:gd name="T13" fmla="*/ 171 h 245"/>
                <a:gd name="T14" fmla="*/ 228 w 247"/>
                <a:gd name="T15" fmla="*/ 156 h 245"/>
                <a:gd name="T16" fmla="*/ 233 w 247"/>
                <a:gd name="T17" fmla="*/ 142 h 245"/>
                <a:gd name="T18" fmla="*/ 224 w 247"/>
                <a:gd name="T19" fmla="*/ 128 h 245"/>
                <a:gd name="T20" fmla="*/ 220 w 247"/>
                <a:gd name="T21" fmla="*/ 114 h 245"/>
                <a:gd name="T22" fmla="*/ 215 w 247"/>
                <a:gd name="T23" fmla="*/ 101 h 245"/>
                <a:gd name="T24" fmla="*/ 203 w 247"/>
                <a:gd name="T25" fmla="*/ 92 h 245"/>
                <a:gd name="T26" fmla="*/ 208 w 247"/>
                <a:gd name="T27" fmla="*/ 80 h 245"/>
                <a:gd name="T28" fmla="*/ 203 w 247"/>
                <a:gd name="T29" fmla="*/ 69 h 245"/>
                <a:gd name="T30" fmla="*/ 194 w 247"/>
                <a:gd name="T31" fmla="*/ 57 h 245"/>
                <a:gd name="T32" fmla="*/ 179 w 247"/>
                <a:gd name="T33" fmla="*/ 44 h 245"/>
                <a:gd name="T34" fmla="*/ 178 w 247"/>
                <a:gd name="T35" fmla="*/ 32 h 245"/>
                <a:gd name="T36" fmla="*/ 169 w 247"/>
                <a:gd name="T37" fmla="*/ 25 h 245"/>
                <a:gd name="T38" fmla="*/ 162 w 247"/>
                <a:gd name="T39" fmla="*/ 10 h 245"/>
                <a:gd name="T40" fmla="*/ 149 w 247"/>
                <a:gd name="T41" fmla="*/ 0 h 245"/>
                <a:gd name="T42" fmla="*/ 140 w 247"/>
                <a:gd name="T43" fmla="*/ 17 h 245"/>
                <a:gd name="T44" fmla="*/ 126 w 247"/>
                <a:gd name="T45" fmla="*/ 25 h 245"/>
                <a:gd name="T46" fmla="*/ 119 w 247"/>
                <a:gd name="T47" fmla="*/ 33 h 245"/>
                <a:gd name="T48" fmla="*/ 117 w 247"/>
                <a:gd name="T49" fmla="*/ 53 h 245"/>
                <a:gd name="T50" fmla="*/ 112 w 247"/>
                <a:gd name="T51" fmla="*/ 69 h 245"/>
                <a:gd name="T52" fmla="*/ 96 w 247"/>
                <a:gd name="T53" fmla="*/ 69 h 245"/>
                <a:gd name="T54" fmla="*/ 85 w 247"/>
                <a:gd name="T55" fmla="*/ 78 h 245"/>
                <a:gd name="T56" fmla="*/ 71 w 247"/>
                <a:gd name="T57" fmla="*/ 76 h 245"/>
                <a:gd name="T58" fmla="*/ 73 w 247"/>
                <a:gd name="T59" fmla="*/ 96 h 245"/>
                <a:gd name="T60" fmla="*/ 66 w 247"/>
                <a:gd name="T61" fmla="*/ 105 h 245"/>
                <a:gd name="T62" fmla="*/ 57 w 247"/>
                <a:gd name="T63" fmla="*/ 117 h 245"/>
                <a:gd name="T64" fmla="*/ 44 w 247"/>
                <a:gd name="T65" fmla="*/ 119 h 245"/>
                <a:gd name="T66" fmla="*/ 42 w 247"/>
                <a:gd name="T67" fmla="*/ 133 h 245"/>
                <a:gd name="T68" fmla="*/ 19 w 247"/>
                <a:gd name="T69" fmla="*/ 131 h 245"/>
                <a:gd name="T70" fmla="*/ 28 w 247"/>
                <a:gd name="T71" fmla="*/ 142 h 245"/>
                <a:gd name="T72" fmla="*/ 12 w 247"/>
                <a:gd name="T73" fmla="*/ 165 h 245"/>
                <a:gd name="T74" fmla="*/ 3 w 247"/>
                <a:gd name="T75" fmla="*/ 178 h 245"/>
                <a:gd name="T76" fmla="*/ 0 w 247"/>
                <a:gd name="T77" fmla="*/ 206 h 245"/>
                <a:gd name="T78" fmla="*/ 5 w 247"/>
                <a:gd name="T79" fmla="*/ 222 h 245"/>
                <a:gd name="T80" fmla="*/ 25 w 247"/>
                <a:gd name="T81" fmla="*/ 226 h 245"/>
                <a:gd name="T82" fmla="*/ 66 w 247"/>
                <a:gd name="T83" fmla="*/ 224 h 245"/>
                <a:gd name="T84" fmla="*/ 80 w 247"/>
                <a:gd name="T85" fmla="*/ 222 h 245"/>
                <a:gd name="T86" fmla="*/ 147 w 247"/>
                <a:gd name="T87" fmla="*/ 224 h 245"/>
                <a:gd name="T88" fmla="*/ 171 w 247"/>
                <a:gd name="T89" fmla="*/ 224 h 245"/>
                <a:gd name="T90" fmla="*/ 194 w 247"/>
                <a:gd name="T91" fmla="*/ 224 h 245"/>
                <a:gd name="T92" fmla="*/ 206 w 247"/>
                <a:gd name="T93" fmla="*/ 226 h 245"/>
                <a:gd name="T94" fmla="*/ 222 w 247"/>
                <a:gd name="T95" fmla="*/ 227 h 245"/>
                <a:gd name="T96" fmla="*/ 228 w 247"/>
                <a:gd name="T97" fmla="*/ 240 h 245"/>
                <a:gd name="T98" fmla="*/ 236 w 247"/>
                <a:gd name="T99" fmla="*/ 245 h 245"/>
                <a:gd name="T100" fmla="*/ 236 w 247"/>
                <a:gd name="T101" fmla="*/ 245 h 245"/>
                <a:gd name="T102" fmla="*/ 236 w 247"/>
                <a:gd name="T10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7" h="245">
                  <a:moveTo>
                    <a:pt x="236" y="245"/>
                  </a:moveTo>
                  <a:lnTo>
                    <a:pt x="247" y="233"/>
                  </a:lnTo>
                  <a:lnTo>
                    <a:pt x="236" y="222"/>
                  </a:lnTo>
                  <a:lnTo>
                    <a:pt x="231" y="210"/>
                  </a:lnTo>
                  <a:lnTo>
                    <a:pt x="238" y="197"/>
                  </a:lnTo>
                  <a:lnTo>
                    <a:pt x="244" y="181"/>
                  </a:lnTo>
                  <a:lnTo>
                    <a:pt x="235" y="171"/>
                  </a:lnTo>
                  <a:lnTo>
                    <a:pt x="228" y="156"/>
                  </a:lnTo>
                  <a:lnTo>
                    <a:pt x="233" y="142"/>
                  </a:lnTo>
                  <a:lnTo>
                    <a:pt x="224" y="128"/>
                  </a:lnTo>
                  <a:lnTo>
                    <a:pt x="220" y="114"/>
                  </a:lnTo>
                  <a:lnTo>
                    <a:pt x="215" y="101"/>
                  </a:lnTo>
                  <a:lnTo>
                    <a:pt x="203" y="92"/>
                  </a:lnTo>
                  <a:lnTo>
                    <a:pt x="208" y="80"/>
                  </a:lnTo>
                  <a:lnTo>
                    <a:pt x="203" y="69"/>
                  </a:lnTo>
                  <a:lnTo>
                    <a:pt x="194" y="57"/>
                  </a:lnTo>
                  <a:lnTo>
                    <a:pt x="179" y="44"/>
                  </a:lnTo>
                  <a:lnTo>
                    <a:pt x="178" y="32"/>
                  </a:lnTo>
                  <a:lnTo>
                    <a:pt x="169" y="25"/>
                  </a:lnTo>
                  <a:lnTo>
                    <a:pt x="162" y="10"/>
                  </a:lnTo>
                  <a:lnTo>
                    <a:pt x="149" y="0"/>
                  </a:lnTo>
                  <a:lnTo>
                    <a:pt x="140" y="17"/>
                  </a:lnTo>
                  <a:lnTo>
                    <a:pt x="126" y="25"/>
                  </a:lnTo>
                  <a:lnTo>
                    <a:pt x="119" y="33"/>
                  </a:lnTo>
                  <a:lnTo>
                    <a:pt x="117" y="53"/>
                  </a:lnTo>
                  <a:lnTo>
                    <a:pt x="112" y="69"/>
                  </a:lnTo>
                  <a:lnTo>
                    <a:pt x="96" y="69"/>
                  </a:lnTo>
                  <a:lnTo>
                    <a:pt x="85" y="78"/>
                  </a:lnTo>
                  <a:lnTo>
                    <a:pt x="71" y="76"/>
                  </a:lnTo>
                  <a:lnTo>
                    <a:pt x="73" y="96"/>
                  </a:lnTo>
                  <a:lnTo>
                    <a:pt x="66" y="105"/>
                  </a:lnTo>
                  <a:lnTo>
                    <a:pt x="57" y="117"/>
                  </a:lnTo>
                  <a:lnTo>
                    <a:pt x="44" y="119"/>
                  </a:lnTo>
                  <a:lnTo>
                    <a:pt x="42" y="133"/>
                  </a:lnTo>
                  <a:lnTo>
                    <a:pt x="19" y="131"/>
                  </a:lnTo>
                  <a:lnTo>
                    <a:pt x="28" y="142"/>
                  </a:lnTo>
                  <a:lnTo>
                    <a:pt x="12" y="165"/>
                  </a:lnTo>
                  <a:lnTo>
                    <a:pt x="3" y="178"/>
                  </a:lnTo>
                  <a:lnTo>
                    <a:pt x="0" y="206"/>
                  </a:lnTo>
                  <a:lnTo>
                    <a:pt x="5" y="222"/>
                  </a:lnTo>
                  <a:lnTo>
                    <a:pt x="25" y="226"/>
                  </a:lnTo>
                  <a:lnTo>
                    <a:pt x="66" y="224"/>
                  </a:lnTo>
                  <a:lnTo>
                    <a:pt x="80" y="222"/>
                  </a:lnTo>
                  <a:lnTo>
                    <a:pt x="147" y="224"/>
                  </a:lnTo>
                  <a:lnTo>
                    <a:pt x="171" y="224"/>
                  </a:lnTo>
                  <a:lnTo>
                    <a:pt x="194" y="224"/>
                  </a:lnTo>
                  <a:lnTo>
                    <a:pt x="206" y="226"/>
                  </a:lnTo>
                  <a:lnTo>
                    <a:pt x="222" y="227"/>
                  </a:lnTo>
                  <a:lnTo>
                    <a:pt x="228" y="240"/>
                  </a:lnTo>
                  <a:lnTo>
                    <a:pt x="236" y="245"/>
                  </a:lnTo>
                  <a:lnTo>
                    <a:pt x="236" y="245"/>
                  </a:lnTo>
                  <a:lnTo>
                    <a:pt x="236" y="24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98">
              <a:extLst>
                <a:ext uri="{FF2B5EF4-FFF2-40B4-BE49-F238E27FC236}">
                  <a16:creationId xmlns:a16="http://schemas.microsoft.com/office/drawing/2014/main" id="{D01EABC6-3D00-0EFE-B951-EF3835DCAC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28001" y="6699333"/>
              <a:ext cx="892186" cy="677609"/>
            </a:xfrm>
            <a:custGeom>
              <a:avLst/>
              <a:gdLst>
                <a:gd name="T0" fmla="*/ 121 w 395"/>
                <a:gd name="T1" fmla="*/ 300 h 300"/>
                <a:gd name="T2" fmla="*/ 123 w 395"/>
                <a:gd name="T3" fmla="*/ 267 h 300"/>
                <a:gd name="T4" fmla="*/ 219 w 395"/>
                <a:gd name="T5" fmla="*/ 270 h 300"/>
                <a:gd name="T6" fmla="*/ 238 w 395"/>
                <a:gd name="T7" fmla="*/ 272 h 300"/>
                <a:gd name="T8" fmla="*/ 258 w 395"/>
                <a:gd name="T9" fmla="*/ 272 h 300"/>
                <a:gd name="T10" fmla="*/ 274 w 395"/>
                <a:gd name="T11" fmla="*/ 263 h 300"/>
                <a:gd name="T12" fmla="*/ 393 w 395"/>
                <a:gd name="T13" fmla="*/ 272 h 300"/>
                <a:gd name="T14" fmla="*/ 390 w 395"/>
                <a:gd name="T15" fmla="*/ 256 h 300"/>
                <a:gd name="T16" fmla="*/ 395 w 395"/>
                <a:gd name="T17" fmla="*/ 240 h 300"/>
                <a:gd name="T18" fmla="*/ 390 w 395"/>
                <a:gd name="T19" fmla="*/ 222 h 300"/>
                <a:gd name="T20" fmla="*/ 382 w 395"/>
                <a:gd name="T21" fmla="*/ 206 h 300"/>
                <a:gd name="T22" fmla="*/ 381 w 395"/>
                <a:gd name="T23" fmla="*/ 192 h 300"/>
                <a:gd name="T24" fmla="*/ 374 w 395"/>
                <a:gd name="T25" fmla="*/ 176 h 300"/>
                <a:gd name="T26" fmla="*/ 361 w 395"/>
                <a:gd name="T27" fmla="*/ 163 h 300"/>
                <a:gd name="T28" fmla="*/ 349 w 395"/>
                <a:gd name="T29" fmla="*/ 160 h 300"/>
                <a:gd name="T30" fmla="*/ 334 w 395"/>
                <a:gd name="T31" fmla="*/ 144 h 300"/>
                <a:gd name="T32" fmla="*/ 324 w 395"/>
                <a:gd name="T33" fmla="*/ 133 h 300"/>
                <a:gd name="T34" fmla="*/ 318 w 395"/>
                <a:gd name="T35" fmla="*/ 121 h 300"/>
                <a:gd name="T36" fmla="*/ 309 w 395"/>
                <a:gd name="T37" fmla="*/ 112 h 300"/>
                <a:gd name="T38" fmla="*/ 304 w 395"/>
                <a:gd name="T39" fmla="*/ 99 h 300"/>
                <a:gd name="T40" fmla="*/ 299 w 395"/>
                <a:gd name="T41" fmla="*/ 73 h 300"/>
                <a:gd name="T42" fmla="*/ 297 w 395"/>
                <a:gd name="T43" fmla="*/ 58 h 300"/>
                <a:gd name="T44" fmla="*/ 299 w 395"/>
                <a:gd name="T45" fmla="*/ 39 h 300"/>
                <a:gd name="T46" fmla="*/ 304 w 395"/>
                <a:gd name="T47" fmla="*/ 28 h 300"/>
                <a:gd name="T48" fmla="*/ 309 w 395"/>
                <a:gd name="T49" fmla="*/ 8 h 300"/>
                <a:gd name="T50" fmla="*/ 265 w 395"/>
                <a:gd name="T51" fmla="*/ 0 h 300"/>
                <a:gd name="T52" fmla="*/ 220 w 395"/>
                <a:gd name="T53" fmla="*/ 1 h 300"/>
                <a:gd name="T54" fmla="*/ 126 w 395"/>
                <a:gd name="T55" fmla="*/ 0 h 300"/>
                <a:gd name="T56" fmla="*/ 121 w 395"/>
                <a:gd name="T57" fmla="*/ 14 h 300"/>
                <a:gd name="T58" fmla="*/ 103 w 395"/>
                <a:gd name="T59" fmla="*/ 19 h 300"/>
                <a:gd name="T60" fmla="*/ 89 w 395"/>
                <a:gd name="T61" fmla="*/ 30 h 300"/>
                <a:gd name="T62" fmla="*/ 82 w 395"/>
                <a:gd name="T63" fmla="*/ 48 h 300"/>
                <a:gd name="T64" fmla="*/ 69 w 395"/>
                <a:gd name="T65" fmla="*/ 60 h 300"/>
                <a:gd name="T66" fmla="*/ 51 w 395"/>
                <a:gd name="T67" fmla="*/ 71 h 300"/>
                <a:gd name="T68" fmla="*/ 34 w 395"/>
                <a:gd name="T69" fmla="*/ 58 h 300"/>
                <a:gd name="T70" fmla="*/ 23 w 395"/>
                <a:gd name="T71" fmla="*/ 51 h 300"/>
                <a:gd name="T72" fmla="*/ 21 w 395"/>
                <a:gd name="T73" fmla="*/ 64 h 300"/>
                <a:gd name="T74" fmla="*/ 0 w 395"/>
                <a:gd name="T75" fmla="*/ 74 h 300"/>
                <a:gd name="T76" fmla="*/ 5 w 395"/>
                <a:gd name="T77" fmla="*/ 105 h 300"/>
                <a:gd name="T78" fmla="*/ 25 w 395"/>
                <a:gd name="T79" fmla="*/ 165 h 300"/>
                <a:gd name="T80" fmla="*/ 41 w 395"/>
                <a:gd name="T81" fmla="*/ 219 h 300"/>
                <a:gd name="T82" fmla="*/ 53 w 395"/>
                <a:gd name="T83" fmla="*/ 265 h 300"/>
                <a:gd name="T84" fmla="*/ 115 w 395"/>
                <a:gd name="T85" fmla="*/ 267 h 300"/>
                <a:gd name="T86" fmla="*/ 114 w 395"/>
                <a:gd name="T87" fmla="*/ 283 h 300"/>
                <a:gd name="T88" fmla="*/ 115 w 395"/>
                <a:gd name="T89" fmla="*/ 299 h 300"/>
                <a:gd name="T90" fmla="*/ 121 w 395"/>
                <a:gd name="T91" fmla="*/ 300 h 300"/>
                <a:gd name="T92" fmla="*/ 121 w 395"/>
                <a:gd name="T93" fmla="*/ 300 h 300"/>
                <a:gd name="T94" fmla="*/ 121 w 395"/>
                <a:gd name="T9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5" h="300">
                  <a:moveTo>
                    <a:pt x="121" y="300"/>
                  </a:moveTo>
                  <a:lnTo>
                    <a:pt x="123" y="267"/>
                  </a:lnTo>
                  <a:lnTo>
                    <a:pt x="219" y="270"/>
                  </a:lnTo>
                  <a:lnTo>
                    <a:pt x="238" y="272"/>
                  </a:lnTo>
                  <a:lnTo>
                    <a:pt x="258" y="272"/>
                  </a:lnTo>
                  <a:lnTo>
                    <a:pt x="274" y="263"/>
                  </a:lnTo>
                  <a:lnTo>
                    <a:pt x="393" y="272"/>
                  </a:lnTo>
                  <a:lnTo>
                    <a:pt x="390" y="256"/>
                  </a:lnTo>
                  <a:lnTo>
                    <a:pt x="395" y="240"/>
                  </a:lnTo>
                  <a:lnTo>
                    <a:pt x="390" y="222"/>
                  </a:lnTo>
                  <a:lnTo>
                    <a:pt x="382" y="206"/>
                  </a:lnTo>
                  <a:lnTo>
                    <a:pt x="381" y="192"/>
                  </a:lnTo>
                  <a:lnTo>
                    <a:pt x="374" y="176"/>
                  </a:lnTo>
                  <a:lnTo>
                    <a:pt x="361" y="163"/>
                  </a:lnTo>
                  <a:lnTo>
                    <a:pt x="349" y="160"/>
                  </a:lnTo>
                  <a:lnTo>
                    <a:pt x="334" y="144"/>
                  </a:lnTo>
                  <a:lnTo>
                    <a:pt x="324" y="133"/>
                  </a:lnTo>
                  <a:lnTo>
                    <a:pt x="318" y="121"/>
                  </a:lnTo>
                  <a:lnTo>
                    <a:pt x="309" y="112"/>
                  </a:lnTo>
                  <a:lnTo>
                    <a:pt x="304" y="99"/>
                  </a:lnTo>
                  <a:lnTo>
                    <a:pt x="299" y="73"/>
                  </a:lnTo>
                  <a:lnTo>
                    <a:pt x="297" y="58"/>
                  </a:lnTo>
                  <a:lnTo>
                    <a:pt x="299" y="39"/>
                  </a:lnTo>
                  <a:lnTo>
                    <a:pt x="304" y="28"/>
                  </a:lnTo>
                  <a:lnTo>
                    <a:pt x="309" y="8"/>
                  </a:lnTo>
                  <a:lnTo>
                    <a:pt x="265" y="0"/>
                  </a:lnTo>
                  <a:lnTo>
                    <a:pt x="220" y="1"/>
                  </a:lnTo>
                  <a:lnTo>
                    <a:pt x="126" y="0"/>
                  </a:lnTo>
                  <a:lnTo>
                    <a:pt x="121" y="14"/>
                  </a:lnTo>
                  <a:lnTo>
                    <a:pt x="103" y="19"/>
                  </a:lnTo>
                  <a:lnTo>
                    <a:pt x="89" y="30"/>
                  </a:lnTo>
                  <a:lnTo>
                    <a:pt x="82" y="48"/>
                  </a:lnTo>
                  <a:lnTo>
                    <a:pt x="69" y="60"/>
                  </a:lnTo>
                  <a:lnTo>
                    <a:pt x="51" y="71"/>
                  </a:lnTo>
                  <a:lnTo>
                    <a:pt x="34" y="58"/>
                  </a:lnTo>
                  <a:lnTo>
                    <a:pt x="23" y="51"/>
                  </a:lnTo>
                  <a:lnTo>
                    <a:pt x="21" y="64"/>
                  </a:lnTo>
                  <a:lnTo>
                    <a:pt x="0" y="74"/>
                  </a:lnTo>
                  <a:lnTo>
                    <a:pt x="5" y="105"/>
                  </a:lnTo>
                  <a:lnTo>
                    <a:pt x="25" y="165"/>
                  </a:lnTo>
                  <a:lnTo>
                    <a:pt x="41" y="219"/>
                  </a:lnTo>
                  <a:lnTo>
                    <a:pt x="53" y="265"/>
                  </a:lnTo>
                  <a:lnTo>
                    <a:pt x="115" y="267"/>
                  </a:lnTo>
                  <a:lnTo>
                    <a:pt x="114" y="283"/>
                  </a:lnTo>
                  <a:lnTo>
                    <a:pt x="115" y="299"/>
                  </a:lnTo>
                  <a:lnTo>
                    <a:pt x="121" y="300"/>
                  </a:lnTo>
                  <a:lnTo>
                    <a:pt x="121" y="300"/>
                  </a:lnTo>
                  <a:lnTo>
                    <a:pt x="121" y="3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99">
              <a:extLst>
                <a:ext uri="{FF2B5EF4-FFF2-40B4-BE49-F238E27FC236}">
                  <a16:creationId xmlns:a16="http://schemas.microsoft.com/office/drawing/2014/main" id="{F46958D6-4E87-D0F2-0BCD-DDC3AEA64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98835" y="6622537"/>
              <a:ext cx="422377" cy="618883"/>
            </a:xfrm>
            <a:custGeom>
              <a:avLst/>
              <a:gdLst>
                <a:gd name="T0" fmla="*/ 150 w 187"/>
                <a:gd name="T1" fmla="*/ 274 h 274"/>
                <a:gd name="T2" fmla="*/ 151 w 187"/>
                <a:gd name="T3" fmla="*/ 258 h 274"/>
                <a:gd name="T4" fmla="*/ 155 w 187"/>
                <a:gd name="T5" fmla="*/ 245 h 274"/>
                <a:gd name="T6" fmla="*/ 166 w 187"/>
                <a:gd name="T7" fmla="*/ 236 h 274"/>
                <a:gd name="T8" fmla="*/ 176 w 187"/>
                <a:gd name="T9" fmla="*/ 228 h 274"/>
                <a:gd name="T10" fmla="*/ 185 w 187"/>
                <a:gd name="T11" fmla="*/ 217 h 274"/>
                <a:gd name="T12" fmla="*/ 180 w 187"/>
                <a:gd name="T13" fmla="*/ 203 h 274"/>
                <a:gd name="T14" fmla="*/ 185 w 187"/>
                <a:gd name="T15" fmla="*/ 187 h 274"/>
                <a:gd name="T16" fmla="*/ 178 w 187"/>
                <a:gd name="T17" fmla="*/ 174 h 274"/>
                <a:gd name="T18" fmla="*/ 182 w 187"/>
                <a:gd name="T19" fmla="*/ 162 h 274"/>
                <a:gd name="T20" fmla="*/ 176 w 187"/>
                <a:gd name="T21" fmla="*/ 151 h 274"/>
                <a:gd name="T22" fmla="*/ 185 w 187"/>
                <a:gd name="T23" fmla="*/ 139 h 274"/>
                <a:gd name="T24" fmla="*/ 180 w 187"/>
                <a:gd name="T25" fmla="*/ 123 h 274"/>
                <a:gd name="T26" fmla="*/ 173 w 187"/>
                <a:gd name="T27" fmla="*/ 105 h 274"/>
                <a:gd name="T28" fmla="*/ 187 w 187"/>
                <a:gd name="T29" fmla="*/ 98 h 274"/>
                <a:gd name="T30" fmla="*/ 185 w 187"/>
                <a:gd name="T31" fmla="*/ 83 h 274"/>
                <a:gd name="T32" fmla="*/ 183 w 187"/>
                <a:gd name="T33" fmla="*/ 67 h 274"/>
                <a:gd name="T34" fmla="*/ 166 w 187"/>
                <a:gd name="T35" fmla="*/ 53 h 274"/>
                <a:gd name="T36" fmla="*/ 158 w 187"/>
                <a:gd name="T37" fmla="*/ 39 h 274"/>
                <a:gd name="T38" fmla="*/ 148 w 187"/>
                <a:gd name="T39" fmla="*/ 25 h 274"/>
                <a:gd name="T40" fmla="*/ 146 w 187"/>
                <a:gd name="T41" fmla="*/ 9 h 274"/>
                <a:gd name="T42" fmla="*/ 128 w 187"/>
                <a:gd name="T43" fmla="*/ 0 h 274"/>
                <a:gd name="T44" fmla="*/ 87 w 187"/>
                <a:gd name="T45" fmla="*/ 10 h 274"/>
                <a:gd name="T46" fmla="*/ 57 w 187"/>
                <a:gd name="T47" fmla="*/ 19 h 274"/>
                <a:gd name="T48" fmla="*/ 23 w 187"/>
                <a:gd name="T49" fmla="*/ 28 h 274"/>
                <a:gd name="T50" fmla="*/ 16 w 187"/>
                <a:gd name="T51" fmla="*/ 37 h 274"/>
                <a:gd name="T52" fmla="*/ 11 w 187"/>
                <a:gd name="T53" fmla="*/ 53 h 274"/>
                <a:gd name="T54" fmla="*/ 4 w 187"/>
                <a:gd name="T55" fmla="*/ 62 h 274"/>
                <a:gd name="T56" fmla="*/ 2 w 187"/>
                <a:gd name="T57" fmla="*/ 78 h 274"/>
                <a:gd name="T58" fmla="*/ 0 w 187"/>
                <a:gd name="T59" fmla="*/ 94 h 274"/>
                <a:gd name="T60" fmla="*/ 2 w 187"/>
                <a:gd name="T61" fmla="*/ 103 h 274"/>
                <a:gd name="T62" fmla="*/ 5 w 187"/>
                <a:gd name="T63" fmla="*/ 123 h 274"/>
                <a:gd name="T64" fmla="*/ 11 w 187"/>
                <a:gd name="T65" fmla="*/ 140 h 274"/>
                <a:gd name="T66" fmla="*/ 18 w 187"/>
                <a:gd name="T67" fmla="*/ 151 h 274"/>
                <a:gd name="T68" fmla="*/ 27 w 187"/>
                <a:gd name="T69" fmla="*/ 165 h 274"/>
                <a:gd name="T70" fmla="*/ 30 w 187"/>
                <a:gd name="T71" fmla="*/ 178 h 274"/>
                <a:gd name="T72" fmla="*/ 43 w 187"/>
                <a:gd name="T73" fmla="*/ 187 h 274"/>
                <a:gd name="T74" fmla="*/ 52 w 187"/>
                <a:gd name="T75" fmla="*/ 194 h 274"/>
                <a:gd name="T76" fmla="*/ 64 w 187"/>
                <a:gd name="T77" fmla="*/ 199 h 274"/>
                <a:gd name="T78" fmla="*/ 77 w 187"/>
                <a:gd name="T79" fmla="*/ 206 h 274"/>
                <a:gd name="T80" fmla="*/ 80 w 187"/>
                <a:gd name="T81" fmla="*/ 220 h 274"/>
                <a:gd name="T82" fmla="*/ 85 w 187"/>
                <a:gd name="T83" fmla="*/ 233 h 274"/>
                <a:gd name="T84" fmla="*/ 87 w 187"/>
                <a:gd name="T85" fmla="*/ 247 h 274"/>
                <a:gd name="T86" fmla="*/ 93 w 187"/>
                <a:gd name="T87" fmla="*/ 260 h 274"/>
                <a:gd name="T88" fmla="*/ 119 w 187"/>
                <a:gd name="T89" fmla="*/ 274 h 274"/>
                <a:gd name="T90" fmla="*/ 150 w 187"/>
                <a:gd name="T91" fmla="*/ 274 h 274"/>
                <a:gd name="T92" fmla="*/ 150 w 187"/>
                <a:gd name="T93" fmla="*/ 274 h 274"/>
                <a:gd name="T94" fmla="*/ 150 w 187"/>
                <a:gd name="T9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7" h="274">
                  <a:moveTo>
                    <a:pt x="150" y="274"/>
                  </a:moveTo>
                  <a:lnTo>
                    <a:pt x="151" y="258"/>
                  </a:lnTo>
                  <a:lnTo>
                    <a:pt x="155" y="245"/>
                  </a:lnTo>
                  <a:lnTo>
                    <a:pt x="166" y="236"/>
                  </a:lnTo>
                  <a:lnTo>
                    <a:pt x="176" y="228"/>
                  </a:lnTo>
                  <a:lnTo>
                    <a:pt x="185" y="217"/>
                  </a:lnTo>
                  <a:lnTo>
                    <a:pt x="180" y="203"/>
                  </a:lnTo>
                  <a:lnTo>
                    <a:pt x="185" y="187"/>
                  </a:lnTo>
                  <a:lnTo>
                    <a:pt x="178" y="174"/>
                  </a:lnTo>
                  <a:lnTo>
                    <a:pt x="182" y="162"/>
                  </a:lnTo>
                  <a:lnTo>
                    <a:pt x="176" y="151"/>
                  </a:lnTo>
                  <a:lnTo>
                    <a:pt x="185" y="139"/>
                  </a:lnTo>
                  <a:lnTo>
                    <a:pt x="180" y="123"/>
                  </a:lnTo>
                  <a:lnTo>
                    <a:pt x="173" y="105"/>
                  </a:lnTo>
                  <a:lnTo>
                    <a:pt x="187" y="98"/>
                  </a:lnTo>
                  <a:lnTo>
                    <a:pt x="185" y="83"/>
                  </a:lnTo>
                  <a:lnTo>
                    <a:pt x="183" y="67"/>
                  </a:lnTo>
                  <a:lnTo>
                    <a:pt x="166" y="53"/>
                  </a:lnTo>
                  <a:lnTo>
                    <a:pt x="158" y="39"/>
                  </a:lnTo>
                  <a:lnTo>
                    <a:pt x="148" y="25"/>
                  </a:lnTo>
                  <a:lnTo>
                    <a:pt x="146" y="9"/>
                  </a:lnTo>
                  <a:lnTo>
                    <a:pt x="128" y="0"/>
                  </a:lnTo>
                  <a:lnTo>
                    <a:pt x="87" y="10"/>
                  </a:lnTo>
                  <a:lnTo>
                    <a:pt x="57" y="19"/>
                  </a:lnTo>
                  <a:lnTo>
                    <a:pt x="23" y="28"/>
                  </a:lnTo>
                  <a:lnTo>
                    <a:pt x="16" y="37"/>
                  </a:lnTo>
                  <a:lnTo>
                    <a:pt x="11" y="53"/>
                  </a:lnTo>
                  <a:lnTo>
                    <a:pt x="4" y="62"/>
                  </a:lnTo>
                  <a:lnTo>
                    <a:pt x="2" y="78"/>
                  </a:lnTo>
                  <a:lnTo>
                    <a:pt x="0" y="94"/>
                  </a:lnTo>
                  <a:lnTo>
                    <a:pt x="2" y="103"/>
                  </a:lnTo>
                  <a:lnTo>
                    <a:pt x="5" y="123"/>
                  </a:lnTo>
                  <a:lnTo>
                    <a:pt x="11" y="140"/>
                  </a:lnTo>
                  <a:lnTo>
                    <a:pt x="18" y="151"/>
                  </a:lnTo>
                  <a:lnTo>
                    <a:pt x="27" y="165"/>
                  </a:lnTo>
                  <a:lnTo>
                    <a:pt x="30" y="178"/>
                  </a:lnTo>
                  <a:lnTo>
                    <a:pt x="43" y="187"/>
                  </a:lnTo>
                  <a:lnTo>
                    <a:pt x="52" y="194"/>
                  </a:lnTo>
                  <a:lnTo>
                    <a:pt x="64" y="199"/>
                  </a:lnTo>
                  <a:lnTo>
                    <a:pt x="77" y="206"/>
                  </a:lnTo>
                  <a:lnTo>
                    <a:pt x="80" y="220"/>
                  </a:lnTo>
                  <a:lnTo>
                    <a:pt x="85" y="233"/>
                  </a:lnTo>
                  <a:lnTo>
                    <a:pt x="87" y="247"/>
                  </a:lnTo>
                  <a:lnTo>
                    <a:pt x="93" y="260"/>
                  </a:lnTo>
                  <a:lnTo>
                    <a:pt x="119" y="274"/>
                  </a:lnTo>
                  <a:lnTo>
                    <a:pt x="150" y="274"/>
                  </a:lnTo>
                  <a:lnTo>
                    <a:pt x="150" y="274"/>
                  </a:lnTo>
                  <a:lnTo>
                    <a:pt x="150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0">
              <a:extLst>
                <a:ext uri="{FF2B5EF4-FFF2-40B4-BE49-F238E27FC236}">
                  <a16:creationId xmlns:a16="http://schemas.microsoft.com/office/drawing/2014/main" id="{92B7505A-3AC5-C529-80C3-E33EEC983D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2056" y="5685178"/>
              <a:ext cx="706973" cy="720525"/>
            </a:xfrm>
            <a:custGeom>
              <a:avLst/>
              <a:gdLst>
                <a:gd name="T0" fmla="*/ 139 w 313"/>
                <a:gd name="T1" fmla="*/ 319 h 319"/>
                <a:gd name="T2" fmla="*/ 144 w 313"/>
                <a:gd name="T3" fmla="*/ 306 h 319"/>
                <a:gd name="T4" fmla="*/ 159 w 313"/>
                <a:gd name="T5" fmla="*/ 301 h 319"/>
                <a:gd name="T6" fmla="*/ 175 w 313"/>
                <a:gd name="T7" fmla="*/ 303 h 319"/>
                <a:gd name="T8" fmla="*/ 182 w 313"/>
                <a:gd name="T9" fmla="*/ 292 h 319"/>
                <a:gd name="T10" fmla="*/ 192 w 313"/>
                <a:gd name="T11" fmla="*/ 287 h 319"/>
                <a:gd name="T12" fmla="*/ 207 w 313"/>
                <a:gd name="T13" fmla="*/ 278 h 319"/>
                <a:gd name="T14" fmla="*/ 219 w 313"/>
                <a:gd name="T15" fmla="*/ 276 h 319"/>
                <a:gd name="T16" fmla="*/ 221 w 313"/>
                <a:gd name="T17" fmla="*/ 263 h 319"/>
                <a:gd name="T18" fmla="*/ 237 w 313"/>
                <a:gd name="T19" fmla="*/ 265 h 319"/>
                <a:gd name="T20" fmla="*/ 249 w 313"/>
                <a:gd name="T21" fmla="*/ 260 h 319"/>
                <a:gd name="T22" fmla="*/ 265 w 313"/>
                <a:gd name="T23" fmla="*/ 265 h 319"/>
                <a:gd name="T24" fmla="*/ 278 w 313"/>
                <a:gd name="T25" fmla="*/ 274 h 319"/>
                <a:gd name="T26" fmla="*/ 290 w 313"/>
                <a:gd name="T27" fmla="*/ 269 h 319"/>
                <a:gd name="T28" fmla="*/ 304 w 313"/>
                <a:gd name="T29" fmla="*/ 263 h 319"/>
                <a:gd name="T30" fmla="*/ 313 w 313"/>
                <a:gd name="T31" fmla="*/ 269 h 319"/>
                <a:gd name="T32" fmla="*/ 312 w 313"/>
                <a:gd name="T33" fmla="*/ 255 h 319"/>
                <a:gd name="T34" fmla="*/ 308 w 313"/>
                <a:gd name="T35" fmla="*/ 242 h 319"/>
                <a:gd name="T36" fmla="*/ 306 w 313"/>
                <a:gd name="T37" fmla="*/ 228 h 319"/>
                <a:gd name="T38" fmla="*/ 301 w 313"/>
                <a:gd name="T39" fmla="*/ 219 h 319"/>
                <a:gd name="T40" fmla="*/ 294 w 313"/>
                <a:gd name="T41" fmla="*/ 201 h 319"/>
                <a:gd name="T42" fmla="*/ 281 w 313"/>
                <a:gd name="T43" fmla="*/ 194 h 319"/>
                <a:gd name="T44" fmla="*/ 269 w 313"/>
                <a:gd name="T45" fmla="*/ 182 h 319"/>
                <a:gd name="T46" fmla="*/ 258 w 313"/>
                <a:gd name="T47" fmla="*/ 171 h 319"/>
                <a:gd name="T48" fmla="*/ 249 w 313"/>
                <a:gd name="T49" fmla="*/ 160 h 319"/>
                <a:gd name="T50" fmla="*/ 240 w 313"/>
                <a:gd name="T51" fmla="*/ 150 h 319"/>
                <a:gd name="T52" fmla="*/ 230 w 313"/>
                <a:gd name="T53" fmla="*/ 141 h 319"/>
                <a:gd name="T54" fmla="*/ 217 w 313"/>
                <a:gd name="T55" fmla="*/ 130 h 319"/>
                <a:gd name="T56" fmla="*/ 205 w 313"/>
                <a:gd name="T57" fmla="*/ 128 h 319"/>
                <a:gd name="T58" fmla="*/ 191 w 313"/>
                <a:gd name="T59" fmla="*/ 114 h 319"/>
                <a:gd name="T60" fmla="*/ 178 w 313"/>
                <a:gd name="T61" fmla="*/ 107 h 319"/>
                <a:gd name="T62" fmla="*/ 166 w 313"/>
                <a:gd name="T63" fmla="*/ 107 h 319"/>
                <a:gd name="T64" fmla="*/ 151 w 313"/>
                <a:gd name="T65" fmla="*/ 96 h 319"/>
                <a:gd name="T66" fmla="*/ 139 w 313"/>
                <a:gd name="T67" fmla="*/ 87 h 319"/>
                <a:gd name="T68" fmla="*/ 126 w 313"/>
                <a:gd name="T69" fmla="*/ 80 h 319"/>
                <a:gd name="T70" fmla="*/ 109 w 313"/>
                <a:gd name="T71" fmla="*/ 66 h 319"/>
                <a:gd name="T72" fmla="*/ 102 w 313"/>
                <a:gd name="T73" fmla="*/ 52 h 319"/>
                <a:gd name="T74" fmla="*/ 84 w 313"/>
                <a:gd name="T75" fmla="*/ 32 h 319"/>
                <a:gd name="T76" fmla="*/ 71 w 313"/>
                <a:gd name="T77" fmla="*/ 37 h 319"/>
                <a:gd name="T78" fmla="*/ 54 w 313"/>
                <a:gd name="T79" fmla="*/ 25 h 319"/>
                <a:gd name="T80" fmla="*/ 45 w 313"/>
                <a:gd name="T81" fmla="*/ 14 h 319"/>
                <a:gd name="T82" fmla="*/ 29 w 313"/>
                <a:gd name="T83" fmla="*/ 9 h 319"/>
                <a:gd name="T84" fmla="*/ 18 w 313"/>
                <a:gd name="T85" fmla="*/ 2 h 319"/>
                <a:gd name="T86" fmla="*/ 4 w 313"/>
                <a:gd name="T87" fmla="*/ 0 h 319"/>
                <a:gd name="T88" fmla="*/ 0 w 313"/>
                <a:gd name="T89" fmla="*/ 28 h 319"/>
                <a:gd name="T90" fmla="*/ 4 w 313"/>
                <a:gd name="T91" fmla="*/ 52 h 319"/>
                <a:gd name="T92" fmla="*/ 14 w 313"/>
                <a:gd name="T93" fmla="*/ 82 h 319"/>
                <a:gd name="T94" fmla="*/ 18 w 313"/>
                <a:gd name="T95" fmla="*/ 100 h 319"/>
                <a:gd name="T96" fmla="*/ 23 w 313"/>
                <a:gd name="T97" fmla="*/ 112 h 319"/>
                <a:gd name="T98" fmla="*/ 37 w 313"/>
                <a:gd name="T99" fmla="*/ 105 h 319"/>
                <a:gd name="T100" fmla="*/ 48 w 313"/>
                <a:gd name="T101" fmla="*/ 109 h 319"/>
                <a:gd name="T102" fmla="*/ 45 w 313"/>
                <a:gd name="T103" fmla="*/ 121 h 319"/>
                <a:gd name="T104" fmla="*/ 36 w 313"/>
                <a:gd name="T105" fmla="*/ 134 h 319"/>
                <a:gd name="T106" fmla="*/ 45 w 313"/>
                <a:gd name="T107" fmla="*/ 167 h 319"/>
                <a:gd name="T108" fmla="*/ 50 w 313"/>
                <a:gd name="T109" fmla="*/ 183 h 319"/>
                <a:gd name="T110" fmla="*/ 68 w 313"/>
                <a:gd name="T111" fmla="*/ 215 h 319"/>
                <a:gd name="T112" fmla="*/ 84 w 313"/>
                <a:gd name="T113" fmla="*/ 247 h 319"/>
                <a:gd name="T114" fmla="*/ 114 w 313"/>
                <a:gd name="T115" fmla="*/ 295 h 319"/>
                <a:gd name="T116" fmla="*/ 123 w 313"/>
                <a:gd name="T117" fmla="*/ 317 h 319"/>
                <a:gd name="T118" fmla="*/ 139 w 313"/>
                <a:gd name="T119" fmla="*/ 319 h 319"/>
                <a:gd name="T120" fmla="*/ 139 w 313"/>
                <a:gd name="T121" fmla="*/ 319 h 319"/>
                <a:gd name="T122" fmla="*/ 139 w 313"/>
                <a:gd name="T123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9">
                  <a:moveTo>
                    <a:pt x="139" y="319"/>
                  </a:moveTo>
                  <a:lnTo>
                    <a:pt x="144" y="306"/>
                  </a:lnTo>
                  <a:lnTo>
                    <a:pt x="159" y="301"/>
                  </a:lnTo>
                  <a:lnTo>
                    <a:pt x="175" y="303"/>
                  </a:lnTo>
                  <a:lnTo>
                    <a:pt x="182" y="292"/>
                  </a:lnTo>
                  <a:lnTo>
                    <a:pt x="192" y="287"/>
                  </a:lnTo>
                  <a:lnTo>
                    <a:pt x="207" y="278"/>
                  </a:lnTo>
                  <a:lnTo>
                    <a:pt x="219" y="276"/>
                  </a:lnTo>
                  <a:lnTo>
                    <a:pt x="221" y="263"/>
                  </a:lnTo>
                  <a:lnTo>
                    <a:pt x="237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8" y="274"/>
                  </a:lnTo>
                  <a:lnTo>
                    <a:pt x="290" y="269"/>
                  </a:lnTo>
                  <a:lnTo>
                    <a:pt x="304" y="263"/>
                  </a:lnTo>
                  <a:lnTo>
                    <a:pt x="313" y="269"/>
                  </a:lnTo>
                  <a:lnTo>
                    <a:pt x="312" y="255"/>
                  </a:lnTo>
                  <a:lnTo>
                    <a:pt x="308" y="242"/>
                  </a:lnTo>
                  <a:lnTo>
                    <a:pt x="306" y="228"/>
                  </a:lnTo>
                  <a:lnTo>
                    <a:pt x="301" y="219"/>
                  </a:lnTo>
                  <a:lnTo>
                    <a:pt x="294" y="201"/>
                  </a:lnTo>
                  <a:lnTo>
                    <a:pt x="281" y="194"/>
                  </a:lnTo>
                  <a:lnTo>
                    <a:pt x="269" y="182"/>
                  </a:lnTo>
                  <a:lnTo>
                    <a:pt x="258" y="171"/>
                  </a:lnTo>
                  <a:lnTo>
                    <a:pt x="249" y="160"/>
                  </a:lnTo>
                  <a:lnTo>
                    <a:pt x="240" y="150"/>
                  </a:lnTo>
                  <a:lnTo>
                    <a:pt x="230" y="141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91" y="114"/>
                  </a:lnTo>
                  <a:lnTo>
                    <a:pt x="178" y="107"/>
                  </a:lnTo>
                  <a:lnTo>
                    <a:pt x="166" y="107"/>
                  </a:lnTo>
                  <a:lnTo>
                    <a:pt x="151" y="96"/>
                  </a:lnTo>
                  <a:lnTo>
                    <a:pt x="139" y="87"/>
                  </a:lnTo>
                  <a:lnTo>
                    <a:pt x="126" y="80"/>
                  </a:lnTo>
                  <a:lnTo>
                    <a:pt x="109" y="66"/>
                  </a:lnTo>
                  <a:lnTo>
                    <a:pt x="102" y="52"/>
                  </a:lnTo>
                  <a:lnTo>
                    <a:pt x="84" y="32"/>
                  </a:lnTo>
                  <a:lnTo>
                    <a:pt x="71" y="37"/>
                  </a:lnTo>
                  <a:lnTo>
                    <a:pt x="54" y="25"/>
                  </a:lnTo>
                  <a:lnTo>
                    <a:pt x="45" y="14"/>
                  </a:lnTo>
                  <a:lnTo>
                    <a:pt x="29" y="9"/>
                  </a:lnTo>
                  <a:lnTo>
                    <a:pt x="18" y="2"/>
                  </a:lnTo>
                  <a:lnTo>
                    <a:pt x="4" y="0"/>
                  </a:lnTo>
                  <a:lnTo>
                    <a:pt x="0" y="28"/>
                  </a:lnTo>
                  <a:lnTo>
                    <a:pt x="4" y="52"/>
                  </a:lnTo>
                  <a:lnTo>
                    <a:pt x="14" y="82"/>
                  </a:lnTo>
                  <a:lnTo>
                    <a:pt x="18" y="100"/>
                  </a:lnTo>
                  <a:lnTo>
                    <a:pt x="23" y="112"/>
                  </a:lnTo>
                  <a:lnTo>
                    <a:pt x="37" y="105"/>
                  </a:lnTo>
                  <a:lnTo>
                    <a:pt x="48" y="109"/>
                  </a:lnTo>
                  <a:lnTo>
                    <a:pt x="45" y="121"/>
                  </a:lnTo>
                  <a:lnTo>
                    <a:pt x="36" y="134"/>
                  </a:lnTo>
                  <a:lnTo>
                    <a:pt x="45" y="167"/>
                  </a:lnTo>
                  <a:lnTo>
                    <a:pt x="50" y="183"/>
                  </a:lnTo>
                  <a:lnTo>
                    <a:pt x="68" y="215"/>
                  </a:lnTo>
                  <a:lnTo>
                    <a:pt x="84" y="247"/>
                  </a:lnTo>
                  <a:lnTo>
                    <a:pt x="114" y="295"/>
                  </a:lnTo>
                  <a:lnTo>
                    <a:pt x="123" y="317"/>
                  </a:lnTo>
                  <a:lnTo>
                    <a:pt x="139" y="319"/>
                  </a:lnTo>
                  <a:lnTo>
                    <a:pt x="139" y="319"/>
                  </a:lnTo>
                  <a:lnTo>
                    <a:pt x="139" y="3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1">
              <a:extLst>
                <a:ext uri="{FF2B5EF4-FFF2-40B4-BE49-F238E27FC236}">
                  <a16:creationId xmlns:a16="http://schemas.microsoft.com/office/drawing/2014/main" id="{C3C4A138-2F81-851F-F9BC-7AE6EAAA7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42521" y="6590915"/>
              <a:ext cx="907997" cy="661799"/>
            </a:xfrm>
            <a:custGeom>
              <a:avLst/>
              <a:gdLst>
                <a:gd name="T0" fmla="*/ 301 w 402"/>
                <a:gd name="T1" fmla="*/ 284 h 293"/>
                <a:gd name="T2" fmla="*/ 326 w 402"/>
                <a:gd name="T3" fmla="*/ 265 h 293"/>
                <a:gd name="T4" fmla="*/ 353 w 402"/>
                <a:gd name="T5" fmla="*/ 259 h 293"/>
                <a:gd name="T6" fmla="*/ 378 w 402"/>
                <a:gd name="T7" fmla="*/ 268 h 293"/>
                <a:gd name="T8" fmla="*/ 390 w 402"/>
                <a:gd name="T9" fmla="*/ 250 h 293"/>
                <a:gd name="T10" fmla="*/ 397 w 402"/>
                <a:gd name="T11" fmla="*/ 249 h 293"/>
                <a:gd name="T12" fmla="*/ 385 w 402"/>
                <a:gd name="T13" fmla="*/ 220 h 293"/>
                <a:gd name="T14" fmla="*/ 365 w 402"/>
                <a:gd name="T15" fmla="*/ 218 h 293"/>
                <a:gd name="T16" fmla="*/ 351 w 402"/>
                <a:gd name="T17" fmla="*/ 204 h 293"/>
                <a:gd name="T18" fmla="*/ 344 w 402"/>
                <a:gd name="T19" fmla="*/ 202 h 293"/>
                <a:gd name="T20" fmla="*/ 340 w 402"/>
                <a:gd name="T21" fmla="*/ 179 h 293"/>
                <a:gd name="T22" fmla="*/ 319 w 402"/>
                <a:gd name="T23" fmla="*/ 170 h 293"/>
                <a:gd name="T24" fmla="*/ 328 w 402"/>
                <a:gd name="T25" fmla="*/ 158 h 293"/>
                <a:gd name="T26" fmla="*/ 312 w 402"/>
                <a:gd name="T27" fmla="*/ 128 h 293"/>
                <a:gd name="T28" fmla="*/ 342 w 402"/>
                <a:gd name="T29" fmla="*/ 119 h 293"/>
                <a:gd name="T30" fmla="*/ 331 w 402"/>
                <a:gd name="T31" fmla="*/ 101 h 293"/>
                <a:gd name="T32" fmla="*/ 322 w 402"/>
                <a:gd name="T33" fmla="*/ 71 h 293"/>
                <a:gd name="T34" fmla="*/ 289 w 402"/>
                <a:gd name="T35" fmla="*/ 53 h 293"/>
                <a:gd name="T36" fmla="*/ 274 w 402"/>
                <a:gd name="T37" fmla="*/ 32 h 293"/>
                <a:gd name="T38" fmla="*/ 258 w 402"/>
                <a:gd name="T39" fmla="*/ 7 h 293"/>
                <a:gd name="T40" fmla="*/ 230 w 402"/>
                <a:gd name="T41" fmla="*/ 10 h 293"/>
                <a:gd name="T42" fmla="*/ 200 w 402"/>
                <a:gd name="T43" fmla="*/ 35 h 293"/>
                <a:gd name="T44" fmla="*/ 175 w 402"/>
                <a:gd name="T45" fmla="*/ 55 h 293"/>
                <a:gd name="T46" fmla="*/ 95 w 402"/>
                <a:gd name="T47" fmla="*/ 137 h 293"/>
                <a:gd name="T48" fmla="*/ 66 w 402"/>
                <a:gd name="T49" fmla="*/ 158 h 293"/>
                <a:gd name="T50" fmla="*/ 0 w 402"/>
                <a:gd name="T51" fmla="*/ 218 h 293"/>
                <a:gd name="T52" fmla="*/ 30 w 402"/>
                <a:gd name="T53" fmla="*/ 233 h 293"/>
                <a:gd name="T54" fmla="*/ 48 w 402"/>
                <a:gd name="T55" fmla="*/ 250 h 293"/>
                <a:gd name="T56" fmla="*/ 137 w 402"/>
                <a:gd name="T57" fmla="*/ 233 h 293"/>
                <a:gd name="T58" fmla="*/ 166 w 402"/>
                <a:gd name="T59" fmla="*/ 242 h 293"/>
                <a:gd name="T60" fmla="*/ 178 w 402"/>
                <a:gd name="T61" fmla="*/ 274 h 293"/>
                <a:gd name="T62" fmla="*/ 201 w 402"/>
                <a:gd name="T63" fmla="*/ 291 h 293"/>
                <a:gd name="T64" fmla="*/ 228 w 402"/>
                <a:gd name="T65" fmla="*/ 279 h 293"/>
                <a:gd name="T66" fmla="*/ 256 w 402"/>
                <a:gd name="T67" fmla="*/ 286 h 293"/>
                <a:gd name="T68" fmla="*/ 290 w 402"/>
                <a:gd name="T69" fmla="*/ 293 h 293"/>
                <a:gd name="T70" fmla="*/ 290 w 402"/>
                <a:gd name="T71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2" h="293">
                  <a:moveTo>
                    <a:pt x="290" y="293"/>
                  </a:moveTo>
                  <a:lnTo>
                    <a:pt x="301" y="284"/>
                  </a:lnTo>
                  <a:lnTo>
                    <a:pt x="315" y="277"/>
                  </a:lnTo>
                  <a:lnTo>
                    <a:pt x="326" y="265"/>
                  </a:lnTo>
                  <a:lnTo>
                    <a:pt x="340" y="261"/>
                  </a:lnTo>
                  <a:lnTo>
                    <a:pt x="353" y="259"/>
                  </a:lnTo>
                  <a:lnTo>
                    <a:pt x="367" y="261"/>
                  </a:lnTo>
                  <a:lnTo>
                    <a:pt x="378" y="268"/>
                  </a:lnTo>
                  <a:lnTo>
                    <a:pt x="392" y="267"/>
                  </a:lnTo>
                  <a:lnTo>
                    <a:pt x="390" y="250"/>
                  </a:lnTo>
                  <a:lnTo>
                    <a:pt x="402" y="258"/>
                  </a:lnTo>
                  <a:lnTo>
                    <a:pt x="397" y="249"/>
                  </a:lnTo>
                  <a:lnTo>
                    <a:pt x="381" y="236"/>
                  </a:lnTo>
                  <a:lnTo>
                    <a:pt x="385" y="220"/>
                  </a:lnTo>
                  <a:lnTo>
                    <a:pt x="376" y="210"/>
                  </a:lnTo>
                  <a:lnTo>
                    <a:pt x="365" y="218"/>
                  </a:lnTo>
                  <a:lnTo>
                    <a:pt x="363" y="204"/>
                  </a:lnTo>
                  <a:lnTo>
                    <a:pt x="351" y="204"/>
                  </a:lnTo>
                  <a:lnTo>
                    <a:pt x="349" y="190"/>
                  </a:lnTo>
                  <a:lnTo>
                    <a:pt x="344" y="202"/>
                  </a:lnTo>
                  <a:lnTo>
                    <a:pt x="333" y="192"/>
                  </a:lnTo>
                  <a:lnTo>
                    <a:pt x="340" y="179"/>
                  </a:lnTo>
                  <a:lnTo>
                    <a:pt x="328" y="181"/>
                  </a:lnTo>
                  <a:lnTo>
                    <a:pt x="319" y="170"/>
                  </a:lnTo>
                  <a:lnTo>
                    <a:pt x="312" y="156"/>
                  </a:lnTo>
                  <a:lnTo>
                    <a:pt x="328" y="158"/>
                  </a:lnTo>
                  <a:lnTo>
                    <a:pt x="322" y="142"/>
                  </a:lnTo>
                  <a:lnTo>
                    <a:pt x="312" y="128"/>
                  </a:lnTo>
                  <a:lnTo>
                    <a:pt x="324" y="122"/>
                  </a:lnTo>
                  <a:lnTo>
                    <a:pt x="342" y="119"/>
                  </a:lnTo>
                  <a:lnTo>
                    <a:pt x="329" y="113"/>
                  </a:lnTo>
                  <a:lnTo>
                    <a:pt x="331" y="101"/>
                  </a:lnTo>
                  <a:lnTo>
                    <a:pt x="329" y="81"/>
                  </a:lnTo>
                  <a:lnTo>
                    <a:pt x="322" y="71"/>
                  </a:lnTo>
                  <a:lnTo>
                    <a:pt x="310" y="62"/>
                  </a:lnTo>
                  <a:lnTo>
                    <a:pt x="289" y="53"/>
                  </a:lnTo>
                  <a:lnTo>
                    <a:pt x="276" y="46"/>
                  </a:lnTo>
                  <a:lnTo>
                    <a:pt x="274" y="32"/>
                  </a:lnTo>
                  <a:lnTo>
                    <a:pt x="269" y="23"/>
                  </a:lnTo>
                  <a:lnTo>
                    <a:pt x="258" y="7"/>
                  </a:lnTo>
                  <a:lnTo>
                    <a:pt x="249" y="0"/>
                  </a:lnTo>
                  <a:lnTo>
                    <a:pt x="230" y="10"/>
                  </a:lnTo>
                  <a:lnTo>
                    <a:pt x="212" y="24"/>
                  </a:lnTo>
                  <a:lnTo>
                    <a:pt x="200" y="35"/>
                  </a:lnTo>
                  <a:lnTo>
                    <a:pt x="189" y="48"/>
                  </a:lnTo>
                  <a:lnTo>
                    <a:pt x="175" y="55"/>
                  </a:lnTo>
                  <a:lnTo>
                    <a:pt x="134" y="99"/>
                  </a:lnTo>
                  <a:lnTo>
                    <a:pt x="95" y="137"/>
                  </a:lnTo>
                  <a:lnTo>
                    <a:pt x="80" y="147"/>
                  </a:lnTo>
                  <a:lnTo>
                    <a:pt x="66" y="158"/>
                  </a:lnTo>
                  <a:lnTo>
                    <a:pt x="46" y="179"/>
                  </a:lnTo>
                  <a:lnTo>
                    <a:pt x="0" y="218"/>
                  </a:lnTo>
                  <a:lnTo>
                    <a:pt x="18" y="224"/>
                  </a:lnTo>
                  <a:lnTo>
                    <a:pt x="30" y="233"/>
                  </a:lnTo>
                  <a:lnTo>
                    <a:pt x="39" y="240"/>
                  </a:lnTo>
                  <a:lnTo>
                    <a:pt x="48" y="250"/>
                  </a:lnTo>
                  <a:lnTo>
                    <a:pt x="59" y="258"/>
                  </a:lnTo>
                  <a:lnTo>
                    <a:pt x="137" y="233"/>
                  </a:lnTo>
                  <a:lnTo>
                    <a:pt x="150" y="236"/>
                  </a:lnTo>
                  <a:lnTo>
                    <a:pt x="166" y="242"/>
                  </a:lnTo>
                  <a:lnTo>
                    <a:pt x="173" y="256"/>
                  </a:lnTo>
                  <a:lnTo>
                    <a:pt x="178" y="274"/>
                  </a:lnTo>
                  <a:lnTo>
                    <a:pt x="189" y="281"/>
                  </a:lnTo>
                  <a:lnTo>
                    <a:pt x="201" y="291"/>
                  </a:lnTo>
                  <a:lnTo>
                    <a:pt x="216" y="284"/>
                  </a:lnTo>
                  <a:lnTo>
                    <a:pt x="228" y="279"/>
                  </a:lnTo>
                  <a:lnTo>
                    <a:pt x="244" y="288"/>
                  </a:lnTo>
                  <a:lnTo>
                    <a:pt x="256" y="286"/>
                  </a:lnTo>
                  <a:lnTo>
                    <a:pt x="273" y="288"/>
                  </a:lnTo>
                  <a:lnTo>
                    <a:pt x="290" y="293"/>
                  </a:lnTo>
                  <a:lnTo>
                    <a:pt x="290" y="293"/>
                  </a:lnTo>
                  <a:lnTo>
                    <a:pt x="290" y="2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2">
              <a:extLst>
                <a:ext uri="{FF2B5EF4-FFF2-40B4-BE49-F238E27FC236}">
                  <a16:creationId xmlns:a16="http://schemas.microsoft.com/office/drawing/2014/main" id="{B7177688-C4BE-7DC6-880D-F8BA9A1498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51360" y="7065242"/>
              <a:ext cx="539829" cy="429153"/>
            </a:xfrm>
            <a:custGeom>
              <a:avLst/>
              <a:gdLst>
                <a:gd name="T0" fmla="*/ 134 w 239"/>
                <a:gd name="T1" fmla="*/ 190 h 190"/>
                <a:gd name="T2" fmla="*/ 135 w 239"/>
                <a:gd name="T3" fmla="*/ 178 h 190"/>
                <a:gd name="T4" fmla="*/ 141 w 239"/>
                <a:gd name="T5" fmla="*/ 165 h 190"/>
                <a:gd name="T6" fmla="*/ 132 w 239"/>
                <a:gd name="T7" fmla="*/ 153 h 190"/>
                <a:gd name="T8" fmla="*/ 162 w 239"/>
                <a:gd name="T9" fmla="*/ 117 h 190"/>
                <a:gd name="T10" fmla="*/ 173 w 239"/>
                <a:gd name="T11" fmla="*/ 108 h 190"/>
                <a:gd name="T12" fmla="*/ 187 w 239"/>
                <a:gd name="T13" fmla="*/ 94 h 190"/>
                <a:gd name="T14" fmla="*/ 214 w 239"/>
                <a:gd name="T15" fmla="*/ 73 h 190"/>
                <a:gd name="T16" fmla="*/ 239 w 239"/>
                <a:gd name="T17" fmla="*/ 53 h 190"/>
                <a:gd name="T18" fmla="*/ 196 w 239"/>
                <a:gd name="T19" fmla="*/ 23 h 190"/>
                <a:gd name="T20" fmla="*/ 178 w 239"/>
                <a:gd name="T21" fmla="*/ 16 h 190"/>
                <a:gd name="T22" fmla="*/ 148 w 239"/>
                <a:gd name="T23" fmla="*/ 0 h 190"/>
                <a:gd name="T24" fmla="*/ 128 w 239"/>
                <a:gd name="T25" fmla="*/ 3 h 190"/>
                <a:gd name="T26" fmla="*/ 114 w 239"/>
                <a:gd name="T27" fmla="*/ 16 h 190"/>
                <a:gd name="T28" fmla="*/ 98 w 239"/>
                <a:gd name="T29" fmla="*/ 16 h 190"/>
                <a:gd name="T30" fmla="*/ 80 w 239"/>
                <a:gd name="T31" fmla="*/ 23 h 190"/>
                <a:gd name="T32" fmla="*/ 73 w 239"/>
                <a:gd name="T33" fmla="*/ 35 h 190"/>
                <a:gd name="T34" fmla="*/ 57 w 239"/>
                <a:gd name="T35" fmla="*/ 49 h 190"/>
                <a:gd name="T36" fmla="*/ 41 w 239"/>
                <a:gd name="T37" fmla="*/ 51 h 190"/>
                <a:gd name="T38" fmla="*/ 27 w 239"/>
                <a:gd name="T39" fmla="*/ 58 h 190"/>
                <a:gd name="T40" fmla="*/ 14 w 239"/>
                <a:gd name="T41" fmla="*/ 67 h 190"/>
                <a:gd name="T42" fmla="*/ 0 w 239"/>
                <a:gd name="T43" fmla="*/ 69 h 190"/>
                <a:gd name="T44" fmla="*/ 5 w 239"/>
                <a:gd name="T45" fmla="*/ 85 h 190"/>
                <a:gd name="T46" fmla="*/ 7 w 239"/>
                <a:gd name="T47" fmla="*/ 96 h 190"/>
                <a:gd name="T48" fmla="*/ 12 w 239"/>
                <a:gd name="T49" fmla="*/ 108 h 190"/>
                <a:gd name="T50" fmla="*/ 9 w 239"/>
                <a:gd name="T51" fmla="*/ 128 h 190"/>
                <a:gd name="T52" fmla="*/ 11 w 239"/>
                <a:gd name="T53" fmla="*/ 137 h 190"/>
                <a:gd name="T54" fmla="*/ 23 w 239"/>
                <a:gd name="T55" fmla="*/ 146 h 190"/>
                <a:gd name="T56" fmla="*/ 36 w 239"/>
                <a:gd name="T57" fmla="*/ 153 h 190"/>
                <a:gd name="T58" fmla="*/ 41 w 239"/>
                <a:gd name="T59" fmla="*/ 167 h 190"/>
                <a:gd name="T60" fmla="*/ 52 w 239"/>
                <a:gd name="T61" fmla="*/ 174 h 190"/>
                <a:gd name="T62" fmla="*/ 64 w 239"/>
                <a:gd name="T63" fmla="*/ 179 h 190"/>
                <a:gd name="T64" fmla="*/ 80 w 239"/>
                <a:gd name="T65" fmla="*/ 186 h 190"/>
                <a:gd name="T66" fmla="*/ 109 w 239"/>
                <a:gd name="T67" fmla="*/ 188 h 190"/>
                <a:gd name="T68" fmla="*/ 121 w 239"/>
                <a:gd name="T69" fmla="*/ 186 h 190"/>
                <a:gd name="T70" fmla="*/ 134 w 239"/>
                <a:gd name="T71" fmla="*/ 190 h 190"/>
                <a:gd name="T72" fmla="*/ 134 w 239"/>
                <a:gd name="T73" fmla="*/ 190 h 190"/>
                <a:gd name="T74" fmla="*/ 134 w 239"/>
                <a:gd name="T7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9" h="190">
                  <a:moveTo>
                    <a:pt x="134" y="190"/>
                  </a:moveTo>
                  <a:lnTo>
                    <a:pt x="135" y="178"/>
                  </a:lnTo>
                  <a:lnTo>
                    <a:pt x="141" y="165"/>
                  </a:lnTo>
                  <a:lnTo>
                    <a:pt x="132" y="153"/>
                  </a:lnTo>
                  <a:lnTo>
                    <a:pt x="162" y="117"/>
                  </a:lnTo>
                  <a:lnTo>
                    <a:pt x="173" y="108"/>
                  </a:lnTo>
                  <a:lnTo>
                    <a:pt x="187" y="94"/>
                  </a:lnTo>
                  <a:lnTo>
                    <a:pt x="214" y="73"/>
                  </a:lnTo>
                  <a:lnTo>
                    <a:pt x="239" y="53"/>
                  </a:lnTo>
                  <a:lnTo>
                    <a:pt x="196" y="23"/>
                  </a:lnTo>
                  <a:lnTo>
                    <a:pt x="178" y="16"/>
                  </a:lnTo>
                  <a:lnTo>
                    <a:pt x="148" y="0"/>
                  </a:lnTo>
                  <a:lnTo>
                    <a:pt x="128" y="3"/>
                  </a:lnTo>
                  <a:lnTo>
                    <a:pt x="114" y="16"/>
                  </a:lnTo>
                  <a:lnTo>
                    <a:pt x="98" y="16"/>
                  </a:lnTo>
                  <a:lnTo>
                    <a:pt x="80" y="23"/>
                  </a:lnTo>
                  <a:lnTo>
                    <a:pt x="73" y="35"/>
                  </a:lnTo>
                  <a:lnTo>
                    <a:pt x="57" y="49"/>
                  </a:lnTo>
                  <a:lnTo>
                    <a:pt x="41" y="51"/>
                  </a:lnTo>
                  <a:lnTo>
                    <a:pt x="27" y="58"/>
                  </a:lnTo>
                  <a:lnTo>
                    <a:pt x="14" y="67"/>
                  </a:lnTo>
                  <a:lnTo>
                    <a:pt x="0" y="69"/>
                  </a:lnTo>
                  <a:lnTo>
                    <a:pt x="5" y="85"/>
                  </a:lnTo>
                  <a:lnTo>
                    <a:pt x="7" y="96"/>
                  </a:lnTo>
                  <a:lnTo>
                    <a:pt x="12" y="108"/>
                  </a:lnTo>
                  <a:lnTo>
                    <a:pt x="9" y="128"/>
                  </a:lnTo>
                  <a:lnTo>
                    <a:pt x="11" y="137"/>
                  </a:lnTo>
                  <a:lnTo>
                    <a:pt x="23" y="146"/>
                  </a:lnTo>
                  <a:lnTo>
                    <a:pt x="36" y="153"/>
                  </a:lnTo>
                  <a:lnTo>
                    <a:pt x="41" y="167"/>
                  </a:lnTo>
                  <a:lnTo>
                    <a:pt x="52" y="174"/>
                  </a:lnTo>
                  <a:lnTo>
                    <a:pt x="64" y="179"/>
                  </a:lnTo>
                  <a:lnTo>
                    <a:pt x="80" y="186"/>
                  </a:lnTo>
                  <a:lnTo>
                    <a:pt x="109" y="188"/>
                  </a:lnTo>
                  <a:lnTo>
                    <a:pt x="121" y="186"/>
                  </a:lnTo>
                  <a:lnTo>
                    <a:pt x="134" y="190"/>
                  </a:lnTo>
                  <a:lnTo>
                    <a:pt x="134" y="190"/>
                  </a:lnTo>
                  <a:lnTo>
                    <a:pt x="134" y="1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3">
              <a:extLst>
                <a:ext uri="{FF2B5EF4-FFF2-40B4-BE49-F238E27FC236}">
                  <a16:creationId xmlns:a16="http://schemas.microsoft.com/office/drawing/2014/main" id="{041ABA4D-6340-83AB-F55B-2F2D8A18AF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73118" y="6267922"/>
              <a:ext cx="725043" cy="727301"/>
            </a:xfrm>
            <a:custGeom>
              <a:avLst/>
              <a:gdLst>
                <a:gd name="T0" fmla="*/ 121 w 321"/>
                <a:gd name="T1" fmla="*/ 322 h 322"/>
                <a:gd name="T2" fmla="*/ 139 w 321"/>
                <a:gd name="T3" fmla="*/ 301 h 322"/>
                <a:gd name="T4" fmla="*/ 153 w 321"/>
                <a:gd name="T5" fmla="*/ 290 h 322"/>
                <a:gd name="T6" fmla="*/ 166 w 321"/>
                <a:gd name="T7" fmla="*/ 280 h 322"/>
                <a:gd name="T8" fmla="*/ 209 w 321"/>
                <a:gd name="T9" fmla="*/ 242 h 322"/>
                <a:gd name="T10" fmla="*/ 250 w 321"/>
                <a:gd name="T11" fmla="*/ 203 h 322"/>
                <a:gd name="T12" fmla="*/ 264 w 321"/>
                <a:gd name="T13" fmla="*/ 191 h 322"/>
                <a:gd name="T14" fmla="*/ 275 w 321"/>
                <a:gd name="T15" fmla="*/ 180 h 322"/>
                <a:gd name="T16" fmla="*/ 285 w 321"/>
                <a:gd name="T17" fmla="*/ 167 h 322"/>
                <a:gd name="T18" fmla="*/ 303 w 321"/>
                <a:gd name="T19" fmla="*/ 155 h 322"/>
                <a:gd name="T20" fmla="*/ 321 w 321"/>
                <a:gd name="T21" fmla="*/ 141 h 322"/>
                <a:gd name="T22" fmla="*/ 307 w 321"/>
                <a:gd name="T23" fmla="*/ 123 h 322"/>
                <a:gd name="T24" fmla="*/ 289 w 321"/>
                <a:gd name="T25" fmla="*/ 114 h 322"/>
                <a:gd name="T26" fmla="*/ 273 w 321"/>
                <a:gd name="T27" fmla="*/ 109 h 322"/>
                <a:gd name="T28" fmla="*/ 262 w 321"/>
                <a:gd name="T29" fmla="*/ 94 h 322"/>
                <a:gd name="T30" fmla="*/ 246 w 321"/>
                <a:gd name="T31" fmla="*/ 98 h 322"/>
                <a:gd name="T32" fmla="*/ 230 w 321"/>
                <a:gd name="T33" fmla="*/ 96 h 322"/>
                <a:gd name="T34" fmla="*/ 221 w 321"/>
                <a:gd name="T35" fmla="*/ 82 h 322"/>
                <a:gd name="T36" fmla="*/ 205 w 321"/>
                <a:gd name="T37" fmla="*/ 80 h 322"/>
                <a:gd name="T38" fmla="*/ 189 w 321"/>
                <a:gd name="T39" fmla="*/ 62 h 322"/>
                <a:gd name="T40" fmla="*/ 184 w 321"/>
                <a:gd name="T41" fmla="*/ 48 h 322"/>
                <a:gd name="T42" fmla="*/ 186 w 321"/>
                <a:gd name="T43" fmla="*/ 34 h 322"/>
                <a:gd name="T44" fmla="*/ 178 w 321"/>
                <a:gd name="T45" fmla="*/ 23 h 322"/>
                <a:gd name="T46" fmla="*/ 170 w 321"/>
                <a:gd name="T47" fmla="*/ 13 h 322"/>
                <a:gd name="T48" fmla="*/ 153 w 321"/>
                <a:gd name="T49" fmla="*/ 7 h 322"/>
                <a:gd name="T50" fmla="*/ 141 w 321"/>
                <a:gd name="T51" fmla="*/ 11 h 322"/>
                <a:gd name="T52" fmla="*/ 127 w 321"/>
                <a:gd name="T53" fmla="*/ 16 h 322"/>
                <a:gd name="T54" fmla="*/ 118 w 321"/>
                <a:gd name="T55" fmla="*/ 9 h 322"/>
                <a:gd name="T56" fmla="*/ 105 w 321"/>
                <a:gd name="T57" fmla="*/ 0 h 322"/>
                <a:gd name="T58" fmla="*/ 86 w 321"/>
                <a:gd name="T59" fmla="*/ 5 h 322"/>
                <a:gd name="T60" fmla="*/ 75 w 321"/>
                <a:gd name="T61" fmla="*/ 13 h 322"/>
                <a:gd name="T62" fmla="*/ 63 w 321"/>
                <a:gd name="T63" fmla="*/ 14 h 322"/>
                <a:gd name="T64" fmla="*/ 54 w 321"/>
                <a:gd name="T65" fmla="*/ 27 h 322"/>
                <a:gd name="T66" fmla="*/ 38 w 321"/>
                <a:gd name="T67" fmla="*/ 29 h 322"/>
                <a:gd name="T68" fmla="*/ 27 w 321"/>
                <a:gd name="T69" fmla="*/ 36 h 322"/>
                <a:gd name="T70" fmla="*/ 16 w 321"/>
                <a:gd name="T71" fmla="*/ 41 h 322"/>
                <a:gd name="T72" fmla="*/ 9 w 321"/>
                <a:gd name="T73" fmla="*/ 57 h 322"/>
                <a:gd name="T74" fmla="*/ 0 w 321"/>
                <a:gd name="T75" fmla="*/ 68 h 322"/>
                <a:gd name="T76" fmla="*/ 13 w 321"/>
                <a:gd name="T77" fmla="*/ 80 h 322"/>
                <a:gd name="T78" fmla="*/ 16 w 321"/>
                <a:gd name="T79" fmla="*/ 93 h 322"/>
                <a:gd name="T80" fmla="*/ 16 w 321"/>
                <a:gd name="T81" fmla="*/ 119 h 322"/>
                <a:gd name="T82" fmla="*/ 9 w 321"/>
                <a:gd name="T83" fmla="*/ 134 h 322"/>
                <a:gd name="T84" fmla="*/ 32 w 321"/>
                <a:gd name="T85" fmla="*/ 157 h 322"/>
                <a:gd name="T86" fmla="*/ 47 w 321"/>
                <a:gd name="T87" fmla="*/ 162 h 322"/>
                <a:gd name="T88" fmla="*/ 36 w 321"/>
                <a:gd name="T89" fmla="*/ 173 h 322"/>
                <a:gd name="T90" fmla="*/ 38 w 321"/>
                <a:gd name="T91" fmla="*/ 185 h 322"/>
                <a:gd name="T92" fmla="*/ 43 w 321"/>
                <a:gd name="T93" fmla="*/ 199 h 322"/>
                <a:gd name="T94" fmla="*/ 50 w 321"/>
                <a:gd name="T95" fmla="*/ 217 h 322"/>
                <a:gd name="T96" fmla="*/ 59 w 321"/>
                <a:gd name="T97" fmla="*/ 230 h 322"/>
                <a:gd name="T98" fmla="*/ 70 w 321"/>
                <a:gd name="T99" fmla="*/ 242 h 322"/>
                <a:gd name="T100" fmla="*/ 81 w 321"/>
                <a:gd name="T101" fmla="*/ 256 h 322"/>
                <a:gd name="T102" fmla="*/ 86 w 321"/>
                <a:gd name="T103" fmla="*/ 269 h 322"/>
                <a:gd name="T104" fmla="*/ 91 w 321"/>
                <a:gd name="T105" fmla="*/ 283 h 322"/>
                <a:gd name="T106" fmla="*/ 98 w 321"/>
                <a:gd name="T107" fmla="*/ 297 h 322"/>
                <a:gd name="T108" fmla="*/ 109 w 321"/>
                <a:gd name="T109" fmla="*/ 312 h 322"/>
                <a:gd name="T110" fmla="*/ 121 w 321"/>
                <a:gd name="T111" fmla="*/ 319 h 322"/>
                <a:gd name="T112" fmla="*/ 121 w 321"/>
                <a:gd name="T113" fmla="*/ 322 h 322"/>
                <a:gd name="T114" fmla="*/ 121 w 321"/>
                <a:gd name="T115" fmla="*/ 322 h 322"/>
                <a:gd name="T116" fmla="*/ 121 w 321"/>
                <a:gd name="T11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322">
                  <a:moveTo>
                    <a:pt x="121" y="322"/>
                  </a:moveTo>
                  <a:lnTo>
                    <a:pt x="139" y="301"/>
                  </a:lnTo>
                  <a:lnTo>
                    <a:pt x="153" y="290"/>
                  </a:lnTo>
                  <a:lnTo>
                    <a:pt x="166" y="280"/>
                  </a:lnTo>
                  <a:lnTo>
                    <a:pt x="209" y="242"/>
                  </a:lnTo>
                  <a:lnTo>
                    <a:pt x="250" y="203"/>
                  </a:lnTo>
                  <a:lnTo>
                    <a:pt x="264" y="191"/>
                  </a:lnTo>
                  <a:lnTo>
                    <a:pt x="275" y="180"/>
                  </a:lnTo>
                  <a:lnTo>
                    <a:pt x="285" y="167"/>
                  </a:lnTo>
                  <a:lnTo>
                    <a:pt x="303" y="155"/>
                  </a:lnTo>
                  <a:lnTo>
                    <a:pt x="321" y="141"/>
                  </a:lnTo>
                  <a:lnTo>
                    <a:pt x="307" y="123"/>
                  </a:lnTo>
                  <a:lnTo>
                    <a:pt x="289" y="114"/>
                  </a:lnTo>
                  <a:lnTo>
                    <a:pt x="273" y="109"/>
                  </a:lnTo>
                  <a:lnTo>
                    <a:pt x="262" y="94"/>
                  </a:lnTo>
                  <a:lnTo>
                    <a:pt x="246" y="98"/>
                  </a:lnTo>
                  <a:lnTo>
                    <a:pt x="230" y="96"/>
                  </a:lnTo>
                  <a:lnTo>
                    <a:pt x="221" y="82"/>
                  </a:lnTo>
                  <a:lnTo>
                    <a:pt x="205" y="80"/>
                  </a:lnTo>
                  <a:lnTo>
                    <a:pt x="189" y="62"/>
                  </a:lnTo>
                  <a:lnTo>
                    <a:pt x="184" y="48"/>
                  </a:lnTo>
                  <a:lnTo>
                    <a:pt x="186" y="34"/>
                  </a:lnTo>
                  <a:lnTo>
                    <a:pt x="178" y="23"/>
                  </a:lnTo>
                  <a:lnTo>
                    <a:pt x="170" y="13"/>
                  </a:lnTo>
                  <a:lnTo>
                    <a:pt x="153" y="7"/>
                  </a:lnTo>
                  <a:lnTo>
                    <a:pt x="141" y="11"/>
                  </a:lnTo>
                  <a:lnTo>
                    <a:pt x="127" y="16"/>
                  </a:lnTo>
                  <a:lnTo>
                    <a:pt x="118" y="9"/>
                  </a:lnTo>
                  <a:lnTo>
                    <a:pt x="105" y="0"/>
                  </a:lnTo>
                  <a:lnTo>
                    <a:pt x="86" y="5"/>
                  </a:lnTo>
                  <a:lnTo>
                    <a:pt x="75" y="13"/>
                  </a:lnTo>
                  <a:lnTo>
                    <a:pt x="63" y="14"/>
                  </a:lnTo>
                  <a:lnTo>
                    <a:pt x="54" y="27"/>
                  </a:lnTo>
                  <a:lnTo>
                    <a:pt x="38" y="29"/>
                  </a:lnTo>
                  <a:lnTo>
                    <a:pt x="27" y="36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0" y="68"/>
                  </a:lnTo>
                  <a:lnTo>
                    <a:pt x="13" y="80"/>
                  </a:lnTo>
                  <a:lnTo>
                    <a:pt x="16" y="93"/>
                  </a:lnTo>
                  <a:lnTo>
                    <a:pt x="16" y="119"/>
                  </a:lnTo>
                  <a:lnTo>
                    <a:pt x="9" y="134"/>
                  </a:lnTo>
                  <a:lnTo>
                    <a:pt x="32" y="157"/>
                  </a:lnTo>
                  <a:lnTo>
                    <a:pt x="47" y="162"/>
                  </a:lnTo>
                  <a:lnTo>
                    <a:pt x="36" y="173"/>
                  </a:lnTo>
                  <a:lnTo>
                    <a:pt x="38" y="185"/>
                  </a:lnTo>
                  <a:lnTo>
                    <a:pt x="43" y="199"/>
                  </a:lnTo>
                  <a:lnTo>
                    <a:pt x="50" y="217"/>
                  </a:lnTo>
                  <a:lnTo>
                    <a:pt x="59" y="230"/>
                  </a:lnTo>
                  <a:lnTo>
                    <a:pt x="70" y="242"/>
                  </a:lnTo>
                  <a:lnTo>
                    <a:pt x="81" y="256"/>
                  </a:lnTo>
                  <a:lnTo>
                    <a:pt x="86" y="269"/>
                  </a:lnTo>
                  <a:lnTo>
                    <a:pt x="91" y="283"/>
                  </a:lnTo>
                  <a:lnTo>
                    <a:pt x="98" y="297"/>
                  </a:lnTo>
                  <a:lnTo>
                    <a:pt x="109" y="312"/>
                  </a:lnTo>
                  <a:lnTo>
                    <a:pt x="121" y="319"/>
                  </a:lnTo>
                  <a:lnTo>
                    <a:pt x="121" y="322"/>
                  </a:lnTo>
                  <a:lnTo>
                    <a:pt x="121" y="322"/>
                  </a:lnTo>
                  <a:lnTo>
                    <a:pt x="121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4">
              <a:extLst>
                <a:ext uri="{FF2B5EF4-FFF2-40B4-BE49-F238E27FC236}">
                  <a16:creationId xmlns:a16="http://schemas.microsoft.com/office/drawing/2014/main" id="{0C9CA610-052C-B89E-1130-4DEC83AB16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8459" y="6159505"/>
              <a:ext cx="786027" cy="860565"/>
            </a:xfrm>
            <a:custGeom>
              <a:avLst/>
              <a:gdLst>
                <a:gd name="T0" fmla="*/ 187 w 348"/>
                <a:gd name="T1" fmla="*/ 381 h 381"/>
                <a:gd name="T2" fmla="*/ 234 w 348"/>
                <a:gd name="T3" fmla="*/ 342 h 381"/>
                <a:gd name="T4" fmla="*/ 305 w 348"/>
                <a:gd name="T5" fmla="*/ 272 h 381"/>
                <a:gd name="T6" fmla="*/ 326 w 348"/>
                <a:gd name="T7" fmla="*/ 253 h 381"/>
                <a:gd name="T8" fmla="*/ 323 w 348"/>
                <a:gd name="T9" fmla="*/ 226 h 381"/>
                <a:gd name="T10" fmla="*/ 301 w 348"/>
                <a:gd name="T11" fmla="*/ 169 h 381"/>
                <a:gd name="T12" fmla="*/ 312 w 348"/>
                <a:gd name="T13" fmla="*/ 160 h 381"/>
                <a:gd name="T14" fmla="*/ 319 w 348"/>
                <a:gd name="T15" fmla="*/ 148 h 381"/>
                <a:gd name="T16" fmla="*/ 308 w 348"/>
                <a:gd name="T17" fmla="*/ 130 h 381"/>
                <a:gd name="T18" fmla="*/ 323 w 348"/>
                <a:gd name="T19" fmla="*/ 123 h 381"/>
                <a:gd name="T20" fmla="*/ 328 w 348"/>
                <a:gd name="T21" fmla="*/ 137 h 381"/>
                <a:gd name="T22" fmla="*/ 333 w 348"/>
                <a:gd name="T23" fmla="*/ 110 h 381"/>
                <a:gd name="T24" fmla="*/ 348 w 348"/>
                <a:gd name="T25" fmla="*/ 96 h 381"/>
                <a:gd name="T26" fmla="*/ 340 w 348"/>
                <a:gd name="T27" fmla="*/ 80 h 381"/>
                <a:gd name="T28" fmla="*/ 319 w 348"/>
                <a:gd name="T29" fmla="*/ 71 h 381"/>
                <a:gd name="T30" fmla="*/ 303 w 348"/>
                <a:gd name="T31" fmla="*/ 68 h 381"/>
                <a:gd name="T32" fmla="*/ 292 w 348"/>
                <a:gd name="T33" fmla="*/ 57 h 381"/>
                <a:gd name="T34" fmla="*/ 280 w 348"/>
                <a:gd name="T35" fmla="*/ 46 h 381"/>
                <a:gd name="T36" fmla="*/ 221 w 348"/>
                <a:gd name="T37" fmla="*/ 59 h 381"/>
                <a:gd name="T38" fmla="*/ 120 w 348"/>
                <a:gd name="T39" fmla="*/ 14 h 381"/>
                <a:gd name="T40" fmla="*/ 95 w 348"/>
                <a:gd name="T41" fmla="*/ 0 h 381"/>
                <a:gd name="T42" fmla="*/ 88 w 348"/>
                <a:gd name="T43" fmla="*/ 13 h 381"/>
                <a:gd name="T44" fmla="*/ 88 w 348"/>
                <a:gd name="T45" fmla="*/ 29 h 381"/>
                <a:gd name="T46" fmla="*/ 65 w 348"/>
                <a:gd name="T47" fmla="*/ 36 h 381"/>
                <a:gd name="T48" fmla="*/ 0 w 348"/>
                <a:gd name="T49" fmla="*/ 64 h 381"/>
                <a:gd name="T50" fmla="*/ 8 w 348"/>
                <a:gd name="T51" fmla="*/ 75 h 381"/>
                <a:gd name="T52" fmla="*/ 20 w 348"/>
                <a:gd name="T53" fmla="*/ 89 h 381"/>
                <a:gd name="T54" fmla="*/ 25 w 348"/>
                <a:gd name="T55" fmla="*/ 100 h 381"/>
                <a:gd name="T56" fmla="*/ 33 w 348"/>
                <a:gd name="T57" fmla="*/ 112 h 381"/>
                <a:gd name="T58" fmla="*/ 38 w 348"/>
                <a:gd name="T59" fmla="*/ 130 h 381"/>
                <a:gd name="T60" fmla="*/ 43 w 348"/>
                <a:gd name="T61" fmla="*/ 141 h 381"/>
                <a:gd name="T62" fmla="*/ 47 w 348"/>
                <a:gd name="T63" fmla="*/ 153 h 381"/>
                <a:gd name="T64" fmla="*/ 57 w 348"/>
                <a:gd name="T65" fmla="*/ 171 h 381"/>
                <a:gd name="T66" fmla="*/ 70 w 348"/>
                <a:gd name="T67" fmla="*/ 178 h 381"/>
                <a:gd name="T68" fmla="*/ 79 w 348"/>
                <a:gd name="T69" fmla="*/ 187 h 381"/>
                <a:gd name="T70" fmla="*/ 93 w 348"/>
                <a:gd name="T71" fmla="*/ 208 h 381"/>
                <a:gd name="T72" fmla="*/ 107 w 348"/>
                <a:gd name="T73" fmla="*/ 219 h 381"/>
                <a:gd name="T74" fmla="*/ 98 w 348"/>
                <a:gd name="T75" fmla="*/ 231 h 381"/>
                <a:gd name="T76" fmla="*/ 102 w 348"/>
                <a:gd name="T77" fmla="*/ 255 h 381"/>
                <a:gd name="T78" fmla="*/ 100 w 348"/>
                <a:gd name="T79" fmla="*/ 276 h 381"/>
                <a:gd name="T80" fmla="*/ 114 w 348"/>
                <a:gd name="T81" fmla="*/ 288 h 381"/>
                <a:gd name="T82" fmla="*/ 116 w 348"/>
                <a:gd name="T83" fmla="*/ 301 h 381"/>
                <a:gd name="T84" fmla="*/ 125 w 348"/>
                <a:gd name="T85" fmla="*/ 312 h 381"/>
                <a:gd name="T86" fmla="*/ 129 w 348"/>
                <a:gd name="T87" fmla="*/ 338 h 381"/>
                <a:gd name="T88" fmla="*/ 141 w 348"/>
                <a:gd name="T89" fmla="*/ 336 h 381"/>
                <a:gd name="T90" fmla="*/ 143 w 348"/>
                <a:gd name="T91" fmla="*/ 352 h 381"/>
                <a:gd name="T92" fmla="*/ 159 w 348"/>
                <a:gd name="T93" fmla="*/ 352 h 381"/>
                <a:gd name="T94" fmla="*/ 175 w 348"/>
                <a:gd name="T95" fmla="*/ 354 h 381"/>
                <a:gd name="T96" fmla="*/ 182 w 348"/>
                <a:gd name="T97" fmla="*/ 365 h 381"/>
                <a:gd name="T98" fmla="*/ 187 w 348"/>
                <a:gd name="T99" fmla="*/ 381 h 381"/>
                <a:gd name="T100" fmla="*/ 187 w 348"/>
                <a:gd name="T101" fmla="*/ 381 h 381"/>
                <a:gd name="T102" fmla="*/ 187 w 348"/>
                <a:gd name="T103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8" h="381">
                  <a:moveTo>
                    <a:pt x="187" y="381"/>
                  </a:moveTo>
                  <a:lnTo>
                    <a:pt x="234" y="342"/>
                  </a:lnTo>
                  <a:lnTo>
                    <a:pt x="305" y="272"/>
                  </a:lnTo>
                  <a:lnTo>
                    <a:pt x="326" y="253"/>
                  </a:lnTo>
                  <a:lnTo>
                    <a:pt x="323" y="226"/>
                  </a:lnTo>
                  <a:lnTo>
                    <a:pt x="301" y="169"/>
                  </a:lnTo>
                  <a:lnTo>
                    <a:pt x="312" y="160"/>
                  </a:lnTo>
                  <a:lnTo>
                    <a:pt x="319" y="148"/>
                  </a:lnTo>
                  <a:lnTo>
                    <a:pt x="308" y="130"/>
                  </a:lnTo>
                  <a:lnTo>
                    <a:pt x="323" y="123"/>
                  </a:lnTo>
                  <a:lnTo>
                    <a:pt x="328" y="137"/>
                  </a:lnTo>
                  <a:lnTo>
                    <a:pt x="333" y="110"/>
                  </a:lnTo>
                  <a:lnTo>
                    <a:pt x="348" y="96"/>
                  </a:lnTo>
                  <a:lnTo>
                    <a:pt x="340" y="80"/>
                  </a:lnTo>
                  <a:lnTo>
                    <a:pt x="319" y="71"/>
                  </a:lnTo>
                  <a:lnTo>
                    <a:pt x="303" y="68"/>
                  </a:lnTo>
                  <a:lnTo>
                    <a:pt x="292" y="57"/>
                  </a:lnTo>
                  <a:lnTo>
                    <a:pt x="280" y="46"/>
                  </a:lnTo>
                  <a:lnTo>
                    <a:pt x="221" y="59"/>
                  </a:lnTo>
                  <a:lnTo>
                    <a:pt x="120" y="14"/>
                  </a:lnTo>
                  <a:lnTo>
                    <a:pt x="95" y="0"/>
                  </a:lnTo>
                  <a:lnTo>
                    <a:pt x="88" y="13"/>
                  </a:lnTo>
                  <a:lnTo>
                    <a:pt x="88" y="29"/>
                  </a:lnTo>
                  <a:lnTo>
                    <a:pt x="65" y="36"/>
                  </a:lnTo>
                  <a:lnTo>
                    <a:pt x="0" y="64"/>
                  </a:lnTo>
                  <a:lnTo>
                    <a:pt x="8" y="75"/>
                  </a:lnTo>
                  <a:lnTo>
                    <a:pt x="20" y="89"/>
                  </a:lnTo>
                  <a:lnTo>
                    <a:pt x="25" y="100"/>
                  </a:lnTo>
                  <a:lnTo>
                    <a:pt x="33" y="112"/>
                  </a:lnTo>
                  <a:lnTo>
                    <a:pt x="38" y="130"/>
                  </a:lnTo>
                  <a:lnTo>
                    <a:pt x="43" y="141"/>
                  </a:lnTo>
                  <a:lnTo>
                    <a:pt x="47" y="153"/>
                  </a:lnTo>
                  <a:lnTo>
                    <a:pt x="57" y="171"/>
                  </a:lnTo>
                  <a:lnTo>
                    <a:pt x="70" y="178"/>
                  </a:lnTo>
                  <a:lnTo>
                    <a:pt x="79" y="187"/>
                  </a:lnTo>
                  <a:lnTo>
                    <a:pt x="93" y="208"/>
                  </a:lnTo>
                  <a:lnTo>
                    <a:pt x="107" y="219"/>
                  </a:lnTo>
                  <a:lnTo>
                    <a:pt x="98" y="231"/>
                  </a:lnTo>
                  <a:lnTo>
                    <a:pt x="102" y="255"/>
                  </a:lnTo>
                  <a:lnTo>
                    <a:pt x="100" y="276"/>
                  </a:lnTo>
                  <a:lnTo>
                    <a:pt x="114" y="288"/>
                  </a:lnTo>
                  <a:lnTo>
                    <a:pt x="116" y="301"/>
                  </a:lnTo>
                  <a:lnTo>
                    <a:pt x="125" y="312"/>
                  </a:lnTo>
                  <a:lnTo>
                    <a:pt x="129" y="338"/>
                  </a:lnTo>
                  <a:lnTo>
                    <a:pt x="141" y="336"/>
                  </a:lnTo>
                  <a:lnTo>
                    <a:pt x="143" y="352"/>
                  </a:lnTo>
                  <a:lnTo>
                    <a:pt x="159" y="352"/>
                  </a:lnTo>
                  <a:lnTo>
                    <a:pt x="175" y="354"/>
                  </a:lnTo>
                  <a:lnTo>
                    <a:pt x="182" y="365"/>
                  </a:lnTo>
                  <a:lnTo>
                    <a:pt x="187" y="381"/>
                  </a:lnTo>
                  <a:lnTo>
                    <a:pt x="187" y="381"/>
                  </a:lnTo>
                  <a:lnTo>
                    <a:pt x="187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5">
              <a:extLst>
                <a:ext uri="{FF2B5EF4-FFF2-40B4-BE49-F238E27FC236}">
                  <a16:creationId xmlns:a16="http://schemas.microsoft.com/office/drawing/2014/main" id="{31D26BB4-7AD2-5F40-F030-4CEEDBA541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6573" y="5689695"/>
              <a:ext cx="706973" cy="716008"/>
            </a:xfrm>
            <a:custGeom>
              <a:avLst/>
              <a:gdLst>
                <a:gd name="T0" fmla="*/ 139 w 313"/>
                <a:gd name="T1" fmla="*/ 317 h 317"/>
                <a:gd name="T2" fmla="*/ 142 w 313"/>
                <a:gd name="T3" fmla="*/ 304 h 317"/>
                <a:gd name="T4" fmla="*/ 157 w 313"/>
                <a:gd name="T5" fmla="*/ 301 h 317"/>
                <a:gd name="T6" fmla="*/ 173 w 313"/>
                <a:gd name="T7" fmla="*/ 302 h 317"/>
                <a:gd name="T8" fmla="*/ 180 w 313"/>
                <a:gd name="T9" fmla="*/ 290 h 317"/>
                <a:gd name="T10" fmla="*/ 190 w 313"/>
                <a:gd name="T11" fmla="*/ 285 h 317"/>
                <a:gd name="T12" fmla="*/ 205 w 313"/>
                <a:gd name="T13" fmla="*/ 277 h 317"/>
                <a:gd name="T14" fmla="*/ 217 w 313"/>
                <a:gd name="T15" fmla="*/ 276 h 317"/>
                <a:gd name="T16" fmla="*/ 219 w 313"/>
                <a:gd name="T17" fmla="*/ 263 h 317"/>
                <a:gd name="T18" fmla="*/ 235 w 313"/>
                <a:gd name="T19" fmla="*/ 265 h 317"/>
                <a:gd name="T20" fmla="*/ 249 w 313"/>
                <a:gd name="T21" fmla="*/ 260 h 317"/>
                <a:gd name="T22" fmla="*/ 265 w 313"/>
                <a:gd name="T23" fmla="*/ 265 h 317"/>
                <a:gd name="T24" fmla="*/ 276 w 313"/>
                <a:gd name="T25" fmla="*/ 272 h 317"/>
                <a:gd name="T26" fmla="*/ 290 w 313"/>
                <a:gd name="T27" fmla="*/ 269 h 317"/>
                <a:gd name="T28" fmla="*/ 302 w 313"/>
                <a:gd name="T29" fmla="*/ 263 h 317"/>
                <a:gd name="T30" fmla="*/ 313 w 313"/>
                <a:gd name="T31" fmla="*/ 267 h 317"/>
                <a:gd name="T32" fmla="*/ 311 w 313"/>
                <a:gd name="T33" fmla="*/ 254 h 317"/>
                <a:gd name="T34" fmla="*/ 306 w 313"/>
                <a:gd name="T35" fmla="*/ 240 h 317"/>
                <a:gd name="T36" fmla="*/ 304 w 313"/>
                <a:gd name="T37" fmla="*/ 228 h 317"/>
                <a:gd name="T38" fmla="*/ 299 w 313"/>
                <a:gd name="T39" fmla="*/ 217 h 317"/>
                <a:gd name="T40" fmla="*/ 292 w 313"/>
                <a:gd name="T41" fmla="*/ 199 h 317"/>
                <a:gd name="T42" fmla="*/ 279 w 313"/>
                <a:gd name="T43" fmla="*/ 192 h 317"/>
                <a:gd name="T44" fmla="*/ 269 w 313"/>
                <a:gd name="T45" fmla="*/ 181 h 317"/>
                <a:gd name="T46" fmla="*/ 256 w 313"/>
                <a:gd name="T47" fmla="*/ 169 h 317"/>
                <a:gd name="T48" fmla="*/ 249 w 313"/>
                <a:gd name="T49" fmla="*/ 158 h 317"/>
                <a:gd name="T50" fmla="*/ 240 w 313"/>
                <a:gd name="T51" fmla="*/ 148 h 317"/>
                <a:gd name="T52" fmla="*/ 228 w 313"/>
                <a:gd name="T53" fmla="*/ 140 h 317"/>
                <a:gd name="T54" fmla="*/ 217 w 313"/>
                <a:gd name="T55" fmla="*/ 130 h 317"/>
                <a:gd name="T56" fmla="*/ 205 w 313"/>
                <a:gd name="T57" fmla="*/ 128 h 317"/>
                <a:gd name="T58" fmla="*/ 189 w 313"/>
                <a:gd name="T59" fmla="*/ 114 h 317"/>
                <a:gd name="T60" fmla="*/ 178 w 313"/>
                <a:gd name="T61" fmla="*/ 105 h 317"/>
                <a:gd name="T62" fmla="*/ 164 w 313"/>
                <a:gd name="T63" fmla="*/ 107 h 317"/>
                <a:gd name="T64" fmla="*/ 149 w 313"/>
                <a:gd name="T65" fmla="*/ 94 h 317"/>
                <a:gd name="T66" fmla="*/ 137 w 313"/>
                <a:gd name="T67" fmla="*/ 87 h 317"/>
                <a:gd name="T68" fmla="*/ 126 w 313"/>
                <a:gd name="T69" fmla="*/ 80 h 317"/>
                <a:gd name="T70" fmla="*/ 108 w 313"/>
                <a:gd name="T71" fmla="*/ 64 h 317"/>
                <a:gd name="T72" fmla="*/ 100 w 313"/>
                <a:gd name="T73" fmla="*/ 50 h 317"/>
                <a:gd name="T74" fmla="*/ 84 w 313"/>
                <a:gd name="T75" fmla="*/ 32 h 317"/>
                <a:gd name="T76" fmla="*/ 69 w 313"/>
                <a:gd name="T77" fmla="*/ 37 h 317"/>
                <a:gd name="T78" fmla="*/ 52 w 313"/>
                <a:gd name="T79" fmla="*/ 25 h 317"/>
                <a:gd name="T80" fmla="*/ 43 w 313"/>
                <a:gd name="T81" fmla="*/ 14 h 317"/>
                <a:gd name="T82" fmla="*/ 28 w 313"/>
                <a:gd name="T83" fmla="*/ 9 h 317"/>
                <a:gd name="T84" fmla="*/ 16 w 313"/>
                <a:gd name="T85" fmla="*/ 2 h 317"/>
                <a:gd name="T86" fmla="*/ 3 w 313"/>
                <a:gd name="T87" fmla="*/ 0 h 317"/>
                <a:gd name="T88" fmla="*/ 0 w 313"/>
                <a:gd name="T89" fmla="*/ 28 h 317"/>
                <a:gd name="T90" fmla="*/ 3 w 313"/>
                <a:gd name="T91" fmla="*/ 51 h 317"/>
                <a:gd name="T92" fmla="*/ 12 w 313"/>
                <a:gd name="T93" fmla="*/ 82 h 317"/>
                <a:gd name="T94" fmla="*/ 16 w 313"/>
                <a:gd name="T95" fmla="*/ 98 h 317"/>
                <a:gd name="T96" fmla="*/ 21 w 313"/>
                <a:gd name="T97" fmla="*/ 112 h 317"/>
                <a:gd name="T98" fmla="*/ 35 w 313"/>
                <a:gd name="T99" fmla="*/ 103 h 317"/>
                <a:gd name="T100" fmla="*/ 48 w 313"/>
                <a:gd name="T101" fmla="*/ 108 h 317"/>
                <a:gd name="T102" fmla="*/ 43 w 313"/>
                <a:gd name="T103" fmla="*/ 121 h 317"/>
                <a:gd name="T104" fmla="*/ 35 w 313"/>
                <a:gd name="T105" fmla="*/ 133 h 317"/>
                <a:gd name="T106" fmla="*/ 44 w 313"/>
                <a:gd name="T107" fmla="*/ 165 h 317"/>
                <a:gd name="T108" fmla="*/ 48 w 313"/>
                <a:gd name="T109" fmla="*/ 183 h 317"/>
                <a:gd name="T110" fmla="*/ 68 w 313"/>
                <a:gd name="T111" fmla="*/ 215 h 317"/>
                <a:gd name="T112" fmla="*/ 82 w 313"/>
                <a:gd name="T113" fmla="*/ 245 h 317"/>
                <a:gd name="T114" fmla="*/ 112 w 313"/>
                <a:gd name="T115" fmla="*/ 295 h 317"/>
                <a:gd name="T116" fmla="*/ 123 w 313"/>
                <a:gd name="T117" fmla="*/ 315 h 317"/>
                <a:gd name="T118" fmla="*/ 139 w 313"/>
                <a:gd name="T119" fmla="*/ 317 h 317"/>
                <a:gd name="T120" fmla="*/ 139 w 313"/>
                <a:gd name="T121" fmla="*/ 317 h 317"/>
                <a:gd name="T122" fmla="*/ 139 w 313"/>
                <a:gd name="T12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7">
                  <a:moveTo>
                    <a:pt x="139" y="317"/>
                  </a:moveTo>
                  <a:lnTo>
                    <a:pt x="142" y="304"/>
                  </a:lnTo>
                  <a:lnTo>
                    <a:pt x="157" y="301"/>
                  </a:lnTo>
                  <a:lnTo>
                    <a:pt x="173" y="302"/>
                  </a:lnTo>
                  <a:lnTo>
                    <a:pt x="180" y="290"/>
                  </a:lnTo>
                  <a:lnTo>
                    <a:pt x="190" y="285"/>
                  </a:lnTo>
                  <a:lnTo>
                    <a:pt x="205" y="277"/>
                  </a:lnTo>
                  <a:lnTo>
                    <a:pt x="217" y="276"/>
                  </a:lnTo>
                  <a:lnTo>
                    <a:pt x="219" y="263"/>
                  </a:lnTo>
                  <a:lnTo>
                    <a:pt x="235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6" y="272"/>
                  </a:lnTo>
                  <a:lnTo>
                    <a:pt x="290" y="269"/>
                  </a:lnTo>
                  <a:lnTo>
                    <a:pt x="302" y="263"/>
                  </a:lnTo>
                  <a:lnTo>
                    <a:pt x="313" y="267"/>
                  </a:lnTo>
                  <a:lnTo>
                    <a:pt x="311" y="254"/>
                  </a:lnTo>
                  <a:lnTo>
                    <a:pt x="306" y="240"/>
                  </a:lnTo>
                  <a:lnTo>
                    <a:pt x="304" y="228"/>
                  </a:lnTo>
                  <a:lnTo>
                    <a:pt x="299" y="217"/>
                  </a:lnTo>
                  <a:lnTo>
                    <a:pt x="292" y="199"/>
                  </a:lnTo>
                  <a:lnTo>
                    <a:pt x="279" y="192"/>
                  </a:lnTo>
                  <a:lnTo>
                    <a:pt x="269" y="181"/>
                  </a:lnTo>
                  <a:lnTo>
                    <a:pt x="256" y="169"/>
                  </a:lnTo>
                  <a:lnTo>
                    <a:pt x="249" y="158"/>
                  </a:lnTo>
                  <a:lnTo>
                    <a:pt x="240" y="148"/>
                  </a:lnTo>
                  <a:lnTo>
                    <a:pt x="228" y="140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89" y="114"/>
                  </a:lnTo>
                  <a:lnTo>
                    <a:pt x="178" y="105"/>
                  </a:lnTo>
                  <a:lnTo>
                    <a:pt x="164" y="107"/>
                  </a:lnTo>
                  <a:lnTo>
                    <a:pt x="149" y="94"/>
                  </a:lnTo>
                  <a:lnTo>
                    <a:pt x="137" y="87"/>
                  </a:lnTo>
                  <a:lnTo>
                    <a:pt x="126" y="80"/>
                  </a:lnTo>
                  <a:lnTo>
                    <a:pt x="108" y="64"/>
                  </a:lnTo>
                  <a:lnTo>
                    <a:pt x="100" y="50"/>
                  </a:lnTo>
                  <a:lnTo>
                    <a:pt x="84" y="32"/>
                  </a:lnTo>
                  <a:lnTo>
                    <a:pt x="69" y="37"/>
                  </a:lnTo>
                  <a:lnTo>
                    <a:pt x="52" y="25"/>
                  </a:lnTo>
                  <a:lnTo>
                    <a:pt x="43" y="14"/>
                  </a:lnTo>
                  <a:lnTo>
                    <a:pt x="28" y="9"/>
                  </a:lnTo>
                  <a:lnTo>
                    <a:pt x="16" y="2"/>
                  </a:lnTo>
                  <a:lnTo>
                    <a:pt x="3" y="0"/>
                  </a:lnTo>
                  <a:lnTo>
                    <a:pt x="0" y="28"/>
                  </a:lnTo>
                  <a:lnTo>
                    <a:pt x="3" y="51"/>
                  </a:lnTo>
                  <a:lnTo>
                    <a:pt x="12" y="82"/>
                  </a:lnTo>
                  <a:lnTo>
                    <a:pt x="16" y="98"/>
                  </a:lnTo>
                  <a:lnTo>
                    <a:pt x="21" y="112"/>
                  </a:lnTo>
                  <a:lnTo>
                    <a:pt x="35" y="103"/>
                  </a:lnTo>
                  <a:lnTo>
                    <a:pt x="48" y="108"/>
                  </a:lnTo>
                  <a:lnTo>
                    <a:pt x="43" y="121"/>
                  </a:lnTo>
                  <a:lnTo>
                    <a:pt x="35" y="133"/>
                  </a:lnTo>
                  <a:lnTo>
                    <a:pt x="44" y="165"/>
                  </a:lnTo>
                  <a:lnTo>
                    <a:pt x="48" y="183"/>
                  </a:lnTo>
                  <a:lnTo>
                    <a:pt x="68" y="215"/>
                  </a:lnTo>
                  <a:lnTo>
                    <a:pt x="82" y="245"/>
                  </a:lnTo>
                  <a:lnTo>
                    <a:pt x="112" y="295"/>
                  </a:lnTo>
                  <a:lnTo>
                    <a:pt x="123" y="315"/>
                  </a:lnTo>
                  <a:lnTo>
                    <a:pt x="139" y="317"/>
                  </a:lnTo>
                  <a:lnTo>
                    <a:pt x="139" y="317"/>
                  </a:lnTo>
                  <a:lnTo>
                    <a:pt x="139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6">
              <a:extLst>
                <a:ext uri="{FF2B5EF4-FFF2-40B4-BE49-F238E27FC236}">
                  <a16:creationId xmlns:a16="http://schemas.microsoft.com/office/drawing/2014/main" id="{2957AE99-55AD-06C5-F740-DF9DF103AD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27538" y="6371822"/>
              <a:ext cx="618883" cy="716008"/>
            </a:xfrm>
            <a:custGeom>
              <a:avLst/>
              <a:gdLst>
                <a:gd name="T0" fmla="*/ 214 w 274"/>
                <a:gd name="T1" fmla="*/ 317 h 317"/>
                <a:gd name="T2" fmla="*/ 226 w 274"/>
                <a:gd name="T3" fmla="*/ 317 h 317"/>
                <a:gd name="T4" fmla="*/ 274 w 274"/>
                <a:gd name="T5" fmla="*/ 276 h 317"/>
                <a:gd name="T6" fmla="*/ 262 w 274"/>
                <a:gd name="T7" fmla="*/ 266 h 317"/>
                <a:gd name="T8" fmla="*/ 255 w 274"/>
                <a:gd name="T9" fmla="*/ 255 h 317"/>
                <a:gd name="T10" fmla="*/ 246 w 274"/>
                <a:gd name="T11" fmla="*/ 244 h 317"/>
                <a:gd name="T12" fmla="*/ 237 w 274"/>
                <a:gd name="T13" fmla="*/ 230 h 317"/>
                <a:gd name="T14" fmla="*/ 239 w 274"/>
                <a:gd name="T15" fmla="*/ 218 h 317"/>
                <a:gd name="T16" fmla="*/ 225 w 274"/>
                <a:gd name="T17" fmla="*/ 200 h 317"/>
                <a:gd name="T18" fmla="*/ 217 w 274"/>
                <a:gd name="T19" fmla="*/ 189 h 317"/>
                <a:gd name="T20" fmla="*/ 205 w 274"/>
                <a:gd name="T21" fmla="*/ 178 h 317"/>
                <a:gd name="T22" fmla="*/ 203 w 274"/>
                <a:gd name="T23" fmla="*/ 164 h 317"/>
                <a:gd name="T24" fmla="*/ 189 w 274"/>
                <a:gd name="T25" fmla="*/ 150 h 317"/>
                <a:gd name="T26" fmla="*/ 189 w 274"/>
                <a:gd name="T27" fmla="*/ 134 h 317"/>
                <a:gd name="T28" fmla="*/ 193 w 274"/>
                <a:gd name="T29" fmla="*/ 121 h 317"/>
                <a:gd name="T30" fmla="*/ 185 w 274"/>
                <a:gd name="T31" fmla="*/ 111 h 317"/>
                <a:gd name="T32" fmla="*/ 161 w 274"/>
                <a:gd name="T33" fmla="*/ 98 h 317"/>
                <a:gd name="T34" fmla="*/ 162 w 274"/>
                <a:gd name="T35" fmla="*/ 82 h 317"/>
                <a:gd name="T36" fmla="*/ 178 w 274"/>
                <a:gd name="T37" fmla="*/ 57 h 317"/>
                <a:gd name="T38" fmla="*/ 164 w 274"/>
                <a:gd name="T39" fmla="*/ 43 h 317"/>
                <a:gd name="T40" fmla="*/ 162 w 274"/>
                <a:gd name="T41" fmla="*/ 29 h 317"/>
                <a:gd name="T42" fmla="*/ 155 w 274"/>
                <a:gd name="T43" fmla="*/ 18 h 317"/>
                <a:gd name="T44" fmla="*/ 166 w 274"/>
                <a:gd name="T45" fmla="*/ 8 h 317"/>
                <a:gd name="T46" fmla="*/ 150 w 274"/>
                <a:gd name="T47" fmla="*/ 2 h 317"/>
                <a:gd name="T48" fmla="*/ 143 w 274"/>
                <a:gd name="T49" fmla="*/ 15 h 317"/>
                <a:gd name="T50" fmla="*/ 130 w 274"/>
                <a:gd name="T51" fmla="*/ 9 h 317"/>
                <a:gd name="T52" fmla="*/ 118 w 274"/>
                <a:gd name="T53" fmla="*/ 4 h 317"/>
                <a:gd name="T54" fmla="*/ 105 w 274"/>
                <a:gd name="T55" fmla="*/ 0 h 317"/>
                <a:gd name="T56" fmla="*/ 95 w 274"/>
                <a:gd name="T57" fmla="*/ 8 h 317"/>
                <a:gd name="T58" fmla="*/ 80 w 274"/>
                <a:gd name="T59" fmla="*/ 13 h 317"/>
                <a:gd name="T60" fmla="*/ 68 w 274"/>
                <a:gd name="T61" fmla="*/ 18 h 317"/>
                <a:gd name="T62" fmla="*/ 52 w 274"/>
                <a:gd name="T63" fmla="*/ 13 h 317"/>
                <a:gd name="T64" fmla="*/ 41 w 274"/>
                <a:gd name="T65" fmla="*/ 18 h 317"/>
                <a:gd name="T66" fmla="*/ 31 w 274"/>
                <a:gd name="T67" fmla="*/ 27 h 317"/>
                <a:gd name="T68" fmla="*/ 15 w 274"/>
                <a:gd name="T69" fmla="*/ 34 h 317"/>
                <a:gd name="T70" fmla="*/ 4 w 274"/>
                <a:gd name="T71" fmla="*/ 40 h 317"/>
                <a:gd name="T72" fmla="*/ 0 w 274"/>
                <a:gd name="T73" fmla="*/ 59 h 317"/>
                <a:gd name="T74" fmla="*/ 9 w 274"/>
                <a:gd name="T75" fmla="*/ 75 h 317"/>
                <a:gd name="T76" fmla="*/ 23 w 274"/>
                <a:gd name="T77" fmla="*/ 120 h 317"/>
                <a:gd name="T78" fmla="*/ 38 w 274"/>
                <a:gd name="T79" fmla="*/ 157 h 317"/>
                <a:gd name="T80" fmla="*/ 48 w 274"/>
                <a:gd name="T81" fmla="*/ 194 h 317"/>
                <a:gd name="T82" fmla="*/ 75 w 274"/>
                <a:gd name="T83" fmla="*/ 223 h 317"/>
                <a:gd name="T84" fmla="*/ 75 w 274"/>
                <a:gd name="T85" fmla="*/ 239 h 317"/>
                <a:gd name="T86" fmla="*/ 82 w 274"/>
                <a:gd name="T87" fmla="*/ 262 h 317"/>
                <a:gd name="T88" fmla="*/ 77 w 274"/>
                <a:gd name="T89" fmla="*/ 278 h 317"/>
                <a:gd name="T90" fmla="*/ 93 w 274"/>
                <a:gd name="T91" fmla="*/ 280 h 317"/>
                <a:gd name="T92" fmla="*/ 105 w 274"/>
                <a:gd name="T93" fmla="*/ 292 h 317"/>
                <a:gd name="T94" fmla="*/ 123 w 274"/>
                <a:gd name="T95" fmla="*/ 294 h 317"/>
                <a:gd name="T96" fmla="*/ 137 w 274"/>
                <a:gd name="T97" fmla="*/ 292 h 317"/>
                <a:gd name="T98" fmla="*/ 153 w 274"/>
                <a:gd name="T99" fmla="*/ 291 h 317"/>
                <a:gd name="T100" fmla="*/ 164 w 274"/>
                <a:gd name="T101" fmla="*/ 299 h 317"/>
                <a:gd name="T102" fmla="*/ 180 w 274"/>
                <a:gd name="T103" fmla="*/ 301 h 317"/>
                <a:gd name="T104" fmla="*/ 189 w 274"/>
                <a:gd name="T105" fmla="*/ 312 h 317"/>
                <a:gd name="T106" fmla="*/ 205 w 274"/>
                <a:gd name="T107" fmla="*/ 317 h 317"/>
                <a:gd name="T108" fmla="*/ 214 w 274"/>
                <a:gd name="T109" fmla="*/ 317 h 317"/>
                <a:gd name="T110" fmla="*/ 214 w 274"/>
                <a:gd name="T111" fmla="*/ 317 h 317"/>
                <a:gd name="T112" fmla="*/ 214 w 274"/>
                <a:gd name="T11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317">
                  <a:moveTo>
                    <a:pt x="214" y="317"/>
                  </a:moveTo>
                  <a:lnTo>
                    <a:pt x="226" y="317"/>
                  </a:lnTo>
                  <a:lnTo>
                    <a:pt x="274" y="276"/>
                  </a:lnTo>
                  <a:lnTo>
                    <a:pt x="262" y="266"/>
                  </a:lnTo>
                  <a:lnTo>
                    <a:pt x="255" y="255"/>
                  </a:lnTo>
                  <a:lnTo>
                    <a:pt x="246" y="244"/>
                  </a:lnTo>
                  <a:lnTo>
                    <a:pt x="237" y="230"/>
                  </a:lnTo>
                  <a:lnTo>
                    <a:pt x="239" y="218"/>
                  </a:lnTo>
                  <a:lnTo>
                    <a:pt x="225" y="200"/>
                  </a:lnTo>
                  <a:lnTo>
                    <a:pt x="217" y="189"/>
                  </a:lnTo>
                  <a:lnTo>
                    <a:pt x="205" y="178"/>
                  </a:lnTo>
                  <a:lnTo>
                    <a:pt x="203" y="164"/>
                  </a:lnTo>
                  <a:lnTo>
                    <a:pt x="189" y="150"/>
                  </a:lnTo>
                  <a:lnTo>
                    <a:pt x="189" y="134"/>
                  </a:lnTo>
                  <a:lnTo>
                    <a:pt x="193" y="121"/>
                  </a:lnTo>
                  <a:lnTo>
                    <a:pt x="185" y="111"/>
                  </a:lnTo>
                  <a:lnTo>
                    <a:pt x="161" y="98"/>
                  </a:lnTo>
                  <a:lnTo>
                    <a:pt x="162" y="82"/>
                  </a:lnTo>
                  <a:lnTo>
                    <a:pt x="178" y="57"/>
                  </a:lnTo>
                  <a:lnTo>
                    <a:pt x="164" y="43"/>
                  </a:lnTo>
                  <a:lnTo>
                    <a:pt x="162" y="29"/>
                  </a:lnTo>
                  <a:lnTo>
                    <a:pt x="155" y="18"/>
                  </a:lnTo>
                  <a:lnTo>
                    <a:pt x="166" y="8"/>
                  </a:lnTo>
                  <a:lnTo>
                    <a:pt x="150" y="2"/>
                  </a:lnTo>
                  <a:lnTo>
                    <a:pt x="143" y="15"/>
                  </a:lnTo>
                  <a:lnTo>
                    <a:pt x="130" y="9"/>
                  </a:lnTo>
                  <a:lnTo>
                    <a:pt x="118" y="4"/>
                  </a:lnTo>
                  <a:lnTo>
                    <a:pt x="105" y="0"/>
                  </a:lnTo>
                  <a:lnTo>
                    <a:pt x="95" y="8"/>
                  </a:lnTo>
                  <a:lnTo>
                    <a:pt x="80" y="13"/>
                  </a:lnTo>
                  <a:lnTo>
                    <a:pt x="68" y="18"/>
                  </a:lnTo>
                  <a:lnTo>
                    <a:pt x="52" y="13"/>
                  </a:lnTo>
                  <a:lnTo>
                    <a:pt x="41" y="18"/>
                  </a:lnTo>
                  <a:lnTo>
                    <a:pt x="31" y="27"/>
                  </a:lnTo>
                  <a:lnTo>
                    <a:pt x="15" y="34"/>
                  </a:lnTo>
                  <a:lnTo>
                    <a:pt x="4" y="40"/>
                  </a:lnTo>
                  <a:lnTo>
                    <a:pt x="0" y="59"/>
                  </a:lnTo>
                  <a:lnTo>
                    <a:pt x="9" y="75"/>
                  </a:lnTo>
                  <a:lnTo>
                    <a:pt x="23" y="120"/>
                  </a:lnTo>
                  <a:lnTo>
                    <a:pt x="38" y="157"/>
                  </a:lnTo>
                  <a:lnTo>
                    <a:pt x="48" y="194"/>
                  </a:lnTo>
                  <a:lnTo>
                    <a:pt x="75" y="223"/>
                  </a:lnTo>
                  <a:lnTo>
                    <a:pt x="75" y="239"/>
                  </a:lnTo>
                  <a:lnTo>
                    <a:pt x="82" y="262"/>
                  </a:lnTo>
                  <a:lnTo>
                    <a:pt x="77" y="278"/>
                  </a:lnTo>
                  <a:lnTo>
                    <a:pt x="93" y="280"/>
                  </a:lnTo>
                  <a:lnTo>
                    <a:pt x="105" y="292"/>
                  </a:lnTo>
                  <a:lnTo>
                    <a:pt x="123" y="294"/>
                  </a:lnTo>
                  <a:lnTo>
                    <a:pt x="137" y="292"/>
                  </a:lnTo>
                  <a:lnTo>
                    <a:pt x="153" y="291"/>
                  </a:lnTo>
                  <a:lnTo>
                    <a:pt x="164" y="299"/>
                  </a:lnTo>
                  <a:lnTo>
                    <a:pt x="180" y="301"/>
                  </a:lnTo>
                  <a:lnTo>
                    <a:pt x="189" y="312"/>
                  </a:lnTo>
                  <a:lnTo>
                    <a:pt x="205" y="317"/>
                  </a:lnTo>
                  <a:lnTo>
                    <a:pt x="214" y="317"/>
                  </a:lnTo>
                  <a:lnTo>
                    <a:pt x="214" y="317"/>
                  </a:lnTo>
                  <a:lnTo>
                    <a:pt x="214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7">
              <a:extLst>
                <a:ext uri="{FF2B5EF4-FFF2-40B4-BE49-F238E27FC236}">
                  <a16:creationId xmlns:a16="http://schemas.microsoft.com/office/drawing/2014/main" id="{BF58C865-4D83-3F6A-5421-4F862E9553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873343" y="5565466"/>
              <a:ext cx="910256" cy="749888"/>
            </a:xfrm>
            <a:custGeom>
              <a:avLst/>
              <a:gdLst>
                <a:gd name="T0" fmla="*/ 230 w 403"/>
                <a:gd name="T1" fmla="*/ 332 h 332"/>
                <a:gd name="T2" fmla="*/ 244 w 403"/>
                <a:gd name="T3" fmla="*/ 324 h 332"/>
                <a:gd name="T4" fmla="*/ 260 w 403"/>
                <a:gd name="T5" fmla="*/ 304 h 332"/>
                <a:gd name="T6" fmla="*/ 278 w 403"/>
                <a:gd name="T7" fmla="*/ 290 h 332"/>
                <a:gd name="T8" fmla="*/ 269 w 403"/>
                <a:gd name="T9" fmla="*/ 276 h 332"/>
                <a:gd name="T10" fmla="*/ 248 w 403"/>
                <a:gd name="T11" fmla="*/ 247 h 332"/>
                <a:gd name="T12" fmla="*/ 253 w 403"/>
                <a:gd name="T13" fmla="*/ 227 h 332"/>
                <a:gd name="T14" fmla="*/ 264 w 403"/>
                <a:gd name="T15" fmla="*/ 217 h 332"/>
                <a:gd name="T16" fmla="*/ 271 w 403"/>
                <a:gd name="T17" fmla="*/ 204 h 332"/>
                <a:gd name="T18" fmla="*/ 282 w 403"/>
                <a:gd name="T19" fmla="*/ 179 h 332"/>
                <a:gd name="T20" fmla="*/ 294 w 403"/>
                <a:gd name="T21" fmla="*/ 174 h 332"/>
                <a:gd name="T22" fmla="*/ 301 w 403"/>
                <a:gd name="T23" fmla="*/ 153 h 332"/>
                <a:gd name="T24" fmla="*/ 316 w 403"/>
                <a:gd name="T25" fmla="*/ 138 h 332"/>
                <a:gd name="T26" fmla="*/ 323 w 403"/>
                <a:gd name="T27" fmla="*/ 126 h 332"/>
                <a:gd name="T28" fmla="*/ 332 w 403"/>
                <a:gd name="T29" fmla="*/ 114 h 332"/>
                <a:gd name="T30" fmla="*/ 342 w 403"/>
                <a:gd name="T31" fmla="*/ 106 h 332"/>
                <a:gd name="T32" fmla="*/ 349 w 403"/>
                <a:gd name="T33" fmla="*/ 94 h 332"/>
                <a:gd name="T34" fmla="*/ 365 w 403"/>
                <a:gd name="T35" fmla="*/ 96 h 332"/>
                <a:gd name="T36" fmla="*/ 383 w 403"/>
                <a:gd name="T37" fmla="*/ 89 h 332"/>
                <a:gd name="T38" fmla="*/ 394 w 403"/>
                <a:gd name="T39" fmla="*/ 80 h 332"/>
                <a:gd name="T40" fmla="*/ 403 w 403"/>
                <a:gd name="T41" fmla="*/ 65 h 332"/>
                <a:gd name="T42" fmla="*/ 387 w 403"/>
                <a:gd name="T43" fmla="*/ 60 h 332"/>
                <a:gd name="T44" fmla="*/ 372 w 403"/>
                <a:gd name="T45" fmla="*/ 51 h 332"/>
                <a:gd name="T46" fmla="*/ 356 w 403"/>
                <a:gd name="T47" fmla="*/ 46 h 332"/>
                <a:gd name="T48" fmla="*/ 349 w 403"/>
                <a:gd name="T49" fmla="*/ 55 h 332"/>
                <a:gd name="T50" fmla="*/ 333 w 403"/>
                <a:gd name="T51" fmla="*/ 46 h 332"/>
                <a:gd name="T52" fmla="*/ 321 w 403"/>
                <a:gd name="T53" fmla="*/ 39 h 332"/>
                <a:gd name="T54" fmla="*/ 305 w 403"/>
                <a:gd name="T55" fmla="*/ 37 h 332"/>
                <a:gd name="T56" fmla="*/ 292 w 403"/>
                <a:gd name="T57" fmla="*/ 32 h 332"/>
                <a:gd name="T58" fmla="*/ 282 w 403"/>
                <a:gd name="T59" fmla="*/ 25 h 332"/>
                <a:gd name="T60" fmla="*/ 271 w 403"/>
                <a:gd name="T61" fmla="*/ 7 h 332"/>
                <a:gd name="T62" fmla="*/ 259 w 403"/>
                <a:gd name="T63" fmla="*/ 1 h 332"/>
                <a:gd name="T64" fmla="*/ 241 w 403"/>
                <a:gd name="T65" fmla="*/ 7 h 332"/>
                <a:gd name="T66" fmla="*/ 225 w 403"/>
                <a:gd name="T67" fmla="*/ 10 h 332"/>
                <a:gd name="T68" fmla="*/ 211 w 403"/>
                <a:gd name="T69" fmla="*/ 12 h 332"/>
                <a:gd name="T70" fmla="*/ 196 w 403"/>
                <a:gd name="T71" fmla="*/ 26 h 332"/>
                <a:gd name="T72" fmla="*/ 184 w 403"/>
                <a:gd name="T73" fmla="*/ 19 h 332"/>
                <a:gd name="T74" fmla="*/ 170 w 403"/>
                <a:gd name="T75" fmla="*/ 16 h 332"/>
                <a:gd name="T76" fmla="*/ 150 w 403"/>
                <a:gd name="T77" fmla="*/ 14 h 332"/>
                <a:gd name="T78" fmla="*/ 138 w 403"/>
                <a:gd name="T79" fmla="*/ 0 h 332"/>
                <a:gd name="T80" fmla="*/ 107 w 403"/>
                <a:gd name="T81" fmla="*/ 9 h 332"/>
                <a:gd name="T82" fmla="*/ 97 w 403"/>
                <a:gd name="T83" fmla="*/ 25 h 332"/>
                <a:gd name="T84" fmla="*/ 65 w 403"/>
                <a:gd name="T85" fmla="*/ 42 h 332"/>
                <a:gd name="T86" fmla="*/ 54 w 403"/>
                <a:gd name="T87" fmla="*/ 32 h 332"/>
                <a:gd name="T88" fmla="*/ 36 w 403"/>
                <a:gd name="T89" fmla="*/ 42 h 332"/>
                <a:gd name="T90" fmla="*/ 27 w 403"/>
                <a:gd name="T91" fmla="*/ 57 h 332"/>
                <a:gd name="T92" fmla="*/ 33 w 403"/>
                <a:gd name="T93" fmla="*/ 78 h 332"/>
                <a:gd name="T94" fmla="*/ 24 w 403"/>
                <a:gd name="T95" fmla="*/ 96 h 332"/>
                <a:gd name="T96" fmla="*/ 50 w 403"/>
                <a:gd name="T97" fmla="*/ 131 h 332"/>
                <a:gd name="T98" fmla="*/ 25 w 403"/>
                <a:gd name="T99" fmla="*/ 183 h 332"/>
                <a:gd name="T100" fmla="*/ 0 w 403"/>
                <a:gd name="T101" fmla="*/ 220 h 332"/>
                <a:gd name="T102" fmla="*/ 9 w 403"/>
                <a:gd name="T103" fmla="*/ 231 h 332"/>
                <a:gd name="T104" fmla="*/ 22 w 403"/>
                <a:gd name="T105" fmla="*/ 238 h 332"/>
                <a:gd name="T106" fmla="*/ 18 w 403"/>
                <a:gd name="T107" fmla="*/ 258 h 332"/>
                <a:gd name="T108" fmla="*/ 47 w 403"/>
                <a:gd name="T109" fmla="*/ 277 h 332"/>
                <a:gd name="T110" fmla="*/ 146 w 403"/>
                <a:gd name="T111" fmla="*/ 322 h 332"/>
                <a:gd name="T112" fmla="*/ 198 w 403"/>
                <a:gd name="T113" fmla="*/ 309 h 332"/>
                <a:gd name="T114" fmla="*/ 218 w 403"/>
                <a:gd name="T115" fmla="*/ 322 h 332"/>
                <a:gd name="T116" fmla="*/ 230 w 403"/>
                <a:gd name="T117" fmla="*/ 332 h 332"/>
                <a:gd name="T118" fmla="*/ 230 w 403"/>
                <a:gd name="T119" fmla="*/ 332 h 332"/>
                <a:gd name="T120" fmla="*/ 230 w 403"/>
                <a:gd name="T121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3" h="332">
                  <a:moveTo>
                    <a:pt x="230" y="332"/>
                  </a:moveTo>
                  <a:lnTo>
                    <a:pt x="244" y="324"/>
                  </a:lnTo>
                  <a:lnTo>
                    <a:pt x="260" y="304"/>
                  </a:lnTo>
                  <a:lnTo>
                    <a:pt x="278" y="290"/>
                  </a:lnTo>
                  <a:lnTo>
                    <a:pt x="269" y="276"/>
                  </a:lnTo>
                  <a:lnTo>
                    <a:pt x="248" y="247"/>
                  </a:lnTo>
                  <a:lnTo>
                    <a:pt x="253" y="227"/>
                  </a:lnTo>
                  <a:lnTo>
                    <a:pt x="264" y="217"/>
                  </a:lnTo>
                  <a:lnTo>
                    <a:pt x="271" y="204"/>
                  </a:lnTo>
                  <a:lnTo>
                    <a:pt x="282" y="179"/>
                  </a:lnTo>
                  <a:lnTo>
                    <a:pt x="294" y="174"/>
                  </a:lnTo>
                  <a:lnTo>
                    <a:pt x="301" y="153"/>
                  </a:lnTo>
                  <a:lnTo>
                    <a:pt x="316" y="138"/>
                  </a:lnTo>
                  <a:lnTo>
                    <a:pt x="323" y="126"/>
                  </a:lnTo>
                  <a:lnTo>
                    <a:pt x="332" y="114"/>
                  </a:lnTo>
                  <a:lnTo>
                    <a:pt x="342" y="106"/>
                  </a:lnTo>
                  <a:lnTo>
                    <a:pt x="349" y="94"/>
                  </a:lnTo>
                  <a:lnTo>
                    <a:pt x="365" y="96"/>
                  </a:lnTo>
                  <a:lnTo>
                    <a:pt x="383" y="89"/>
                  </a:lnTo>
                  <a:lnTo>
                    <a:pt x="394" y="80"/>
                  </a:lnTo>
                  <a:lnTo>
                    <a:pt x="403" y="65"/>
                  </a:lnTo>
                  <a:lnTo>
                    <a:pt x="387" y="60"/>
                  </a:lnTo>
                  <a:lnTo>
                    <a:pt x="372" y="51"/>
                  </a:lnTo>
                  <a:lnTo>
                    <a:pt x="356" y="46"/>
                  </a:lnTo>
                  <a:lnTo>
                    <a:pt x="349" y="55"/>
                  </a:lnTo>
                  <a:lnTo>
                    <a:pt x="333" y="46"/>
                  </a:lnTo>
                  <a:lnTo>
                    <a:pt x="321" y="39"/>
                  </a:lnTo>
                  <a:lnTo>
                    <a:pt x="305" y="37"/>
                  </a:lnTo>
                  <a:lnTo>
                    <a:pt x="292" y="32"/>
                  </a:lnTo>
                  <a:lnTo>
                    <a:pt x="282" y="25"/>
                  </a:lnTo>
                  <a:lnTo>
                    <a:pt x="271" y="7"/>
                  </a:lnTo>
                  <a:lnTo>
                    <a:pt x="259" y="1"/>
                  </a:lnTo>
                  <a:lnTo>
                    <a:pt x="241" y="7"/>
                  </a:lnTo>
                  <a:lnTo>
                    <a:pt x="225" y="10"/>
                  </a:lnTo>
                  <a:lnTo>
                    <a:pt x="211" y="12"/>
                  </a:lnTo>
                  <a:lnTo>
                    <a:pt x="196" y="26"/>
                  </a:lnTo>
                  <a:lnTo>
                    <a:pt x="184" y="19"/>
                  </a:lnTo>
                  <a:lnTo>
                    <a:pt x="170" y="16"/>
                  </a:lnTo>
                  <a:lnTo>
                    <a:pt x="150" y="14"/>
                  </a:lnTo>
                  <a:lnTo>
                    <a:pt x="138" y="0"/>
                  </a:lnTo>
                  <a:lnTo>
                    <a:pt x="107" y="9"/>
                  </a:lnTo>
                  <a:lnTo>
                    <a:pt x="97" y="25"/>
                  </a:lnTo>
                  <a:lnTo>
                    <a:pt x="65" y="42"/>
                  </a:lnTo>
                  <a:lnTo>
                    <a:pt x="54" y="32"/>
                  </a:lnTo>
                  <a:lnTo>
                    <a:pt x="36" y="42"/>
                  </a:lnTo>
                  <a:lnTo>
                    <a:pt x="27" y="57"/>
                  </a:lnTo>
                  <a:lnTo>
                    <a:pt x="33" y="78"/>
                  </a:lnTo>
                  <a:lnTo>
                    <a:pt x="24" y="96"/>
                  </a:lnTo>
                  <a:lnTo>
                    <a:pt x="50" y="131"/>
                  </a:lnTo>
                  <a:lnTo>
                    <a:pt x="25" y="183"/>
                  </a:lnTo>
                  <a:lnTo>
                    <a:pt x="0" y="220"/>
                  </a:lnTo>
                  <a:lnTo>
                    <a:pt x="9" y="231"/>
                  </a:lnTo>
                  <a:lnTo>
                    <a:pt x="22" y="238"/>
                  </a:lnTo>
                  <a:lnTo>
                    <a:pt x="18" y="258"/>
                  </a:lnTo>
                  <a:lnTo>
                    <a:pt x="47" y="277"/>
                  </a:lnTo>
                  <a:lnTo>
                    <a:pt x="146" y="322"/>
                  </a:lnTo>
                  <a:lnTo>
                    <a:pt x="198" y="309"/>
                  </a:lnTo>
                  <a:lnTo>
                    <a:pt x="218" y="322"/>
                  </a:lnTo>
                  <a:lnTo>
                    <a:pt x="230" y="332"/>
                  </a:lnTo>
                  <a:lnTo>
                    <a:pt x="230" y="332"/>
                  </a:lnTo>
                  <a:lnTo>
                    <a:pt x="230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">
              <a:extLst>
                <a:ext uri="{FF2B5EF4-FFF2-40B4-BE49-F238E27FC236}">
                  <a16:creationId xmlns:a16="http://schemas.microsoft.com/office/drawing/2014/main" id="{FB0CB872-B7D7-9959-84F3-B7CC5A25C5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88326" y="6220489"/>
              <a:ext cx="575969" cy="618883"/>
            </a:xfrm>
            <a:custGeom>
              <a:avLst/>
              <a:gdLst>
                <a:gd name="T0" fmla="*/ 98 w 255"/>
                <a:gd name="T1" fmla="*/ 274 h 274"/>
                <a:gd name="T2" fmla="*/ 111 w 255"/>
                <a:gd name="T3" fmla="*/ 265 h 274"/>
                <a:gd name="T4" fmla="*/ 127 w 255"/>
                <a:gd name="T5" fmla="*/ 270 h 274"/>
                <a:gd name="T6" fmla="*/ 121 w 255"/>
                <a:gd name="T7" fmla="*/ 256 h 274"/>
                <a:gd name="T8" fmla="*/ 121 w 255"/>
                <a:gd name="T9" fmla="*/ 240 h 274"/>
                <a:gd name="T10" fmla="*/ 132 w 255"/>
                <a:gd name="T11" fmla="*/ 231 h 274"/>
                <a:gd name="T12" fmla="*/ 139 w 255"/>
                <a:gd name="T13" fmla="*/ 217 h 274"/>
                <a:gd name="T14" fmla="*/ 148 w 255"/>
                <a:gd name="T15" fmla="*/ 208 h 274"/>
                <a:gd name="T16" fmla="*/ 155 w 255"/>
                <a:gd name="T17" fmla="*/ 196 h 274"/>
                <a:gd name="T18" fmla="*/ 171 w 255"/>
                <a:gd name="T19" fmla="*/ 201 h 274"/>
                <a:gd name="T20" fmla="*/ 187 w 255"/>
                <a:gd name="T21" fmla="*/ 201 h 274"/>
                <a:gd name="T22" fmla="*/ 200 w 255"/>
                <a:gd name="T23" fmla="*/ 201 h 274"/>
                <a:gd name="T24" fmla="*/ 210 w 255"/>
                <a:gd name="T25" fmla="*/ 194 h 274"/>
                <a:gd name="T26" fmla="*/ 221 w 255"/>
                <a:gd name="T27" fmla="*/ 181 h 274"/>
                <a:gd name="T28" fmla="*/ 226 w 255"/>
                <a:gd name="T29" fmla="*/ 169 h 274"/>
                <a:gd name="T30" fmla="*/ 225 w 255"/>
                <a:gd name="T31" fmla="*/ 153 h 274"/>
                <a:gd name="T32" fmla="*/ 237 w 255"/>
                <a:gd name="T33" fmla="*/ 142 h 274"/>
                <a:gd name="T34" fmla="*/ 242 w 255"/>
                <a:gd name="T35" fmla="*/ 126 h 274"/>
                <a:gd name="T36" fmla="*/ 255 w 255"/>
                <a:gd name="T37" fmla="*/ 121 h 274"/>
                <a:gd name="T38" fmla="*/ 250 w 255"/>
                <a:gd name="T39" fmla="*/ 110 h 274"/>
                <a:gd name="T40" fmla="*/ 237 w 255"/>
                <a:gd name="T41" fmla="*/ 107 h 274"/>
                <a:gd name="T42" fmla="*/ 225 w 255"/>
                <a:gd name="T43" fmla="*/ 108 h 274"/>
                <a:gd name="T44" fmla="*/ 209 w 255"/>
                <a:gd name="T45" fmla="*/ 108 h 274"/>
                <a:gd name="T46" fmla="*/ 196 w 255"/>
                <a:gd name="T47" fmla="*/ 101 h 274"/>
                <a:gd name="T48" fmla="*/ 169 w 255"/>
                <a:gd name="T49" fmla="*/ 85 h 274"/>
                <a:gd name="T50" fmla="*/ 157 w 255"/>
                <a:gd name="T51" fmla="*/ 73 h 274"/>
                <a:gd name="T52" fmla="*/ 144 w 255"/>
                <a:gd name="T53" fmla="*/ 75 h 274"/>
                <a:gd name="T54" fmla="*/ 127 w 255"/>
                <a:gd name="T55" fmla="*/ 85 h 274"/>
                <a:gd name="T56" fmla="*/ 111 w 255"/>
                <a:gd name="T57" fmla="*/ 83 h 274"/>
                <a:gd name="T58" fmla="*/ 104 w 255"/>
                <a:gd name="T59" fmla="*/ 96 h 274"/>
                <a:gd name="T60" fmla="*/ 80 w 255"/>
                <a:gd name="T61" fmla="*/ 64 h 274"/>
                <a:gd name="T62" fmla="*/ 50 w 255"/>
                <a:gd name="T63" fmla="*/ 0 h 274"/>
                <a:gd name="T64" fmla="*/ 32 w 255"/>
                <a:gd name="T65" fmla="*/ 12 h 274"/>
                <a:gd name="T66" fmla="*/ 18 w 255"/>
                <a:gd name="T67" fmla="*/ 25 h 274"/>
                <a:gd name="T68" fmla="*/ 16 w 255"/>
                <a:gd name="T69" fmla="*/ 37 h 274"/>
                <a:gd name="T70" fmla="*/ 29 w 255"/>
                <a:gd name="T71" fmla="*/ 48 h 274"/>
                <a:gd name="T72" fmla="*/ 39 w 255"/>
                <a:gd name="T73" fmla="*/ 55 h 274"/>
                <a:gd name="T74" fmla="*/ 48 w 255"/>
                <a:gd name="T75" fmla="*/ 64 h 274"/>
                <a:gd name="T76" fmla="*/ 38 w 255"/>
                <a:gd name="T77" fmla="*/ 82 h 274"/>
                <a:gd name="T78" fmla="*/ 31 w 255"/>
                <a:gd name="T79" fmla="*/ 103 h 274"/>
                <a:gd name="T80" fmla="*/ 15 w 255"/>
                <a:gd name="T81" fmla="*/ 101 h 274"/>
                <a:gd name="T82" fmla="*/ 16 w 255"/>
                <a:gd name="T83" fmla="*/ 121 h 274"/>
                <a:gd name="T84" fmla="*/ 11 w 255"/>
                <a:gd name="T85" fmla="*/ 133 h 274"/>
                <a:gd name="T86" fmla="*/ 0 w 255"/>
                <a:gd name="T87" fmla="*/ 142 h 274"/>
                <a:gd name="T88" fmla="*/ 22 w 255"/>
                <a:gd name="T89" fmla="*/ 199 h 274"/>
                <a:gd name="T90" fmla="*/ 25 w 255"/>
                <a:gd name="T91" fmla="*/ 226 h 274"/>
                <a:gd name="T92" fmla="*/ 4 w 255"/>
                <a:gd name="T93" fmla="*/ 245 h 274"/>
                <a:gd name="T94" fmla="*/ 16 w 255"/>
                <a:gd name="T95" fmla="*/ 256 h 274"/>
                <a:gd name="T96" fmla="*/ 23 w 255"/>
                <a:gd name="T97" fmla="*/ 263 h 274"/>
                <a:gd name="T98" fmla="*/ 43 w 255"/>
                <a:gd name="T99" fmla="*/ 263 h 274"/>
                <a:gd name="T100" fmla="*/ 57 w 255"/>
                <a:gd name="T101" fmla="*/ 265 h 274"/>
                <a:gd name="T102" fmla="*/ 84 w 255"/>
                <a:gd name="T103" fmla="*/ 272 h 274"/>
                <a:gd name="T104" fmla="*/ 98 w 255"/>
                <a:gd name="T105" fmla="*/ 274 h 274"/>
                <a:gd name="T106" fmla="*/ 98 w 255"/>
                <a:gd name="T107" fmla="*/ 274 h 274"/>
                <a:gd name="T108" fmla="*/ 98 w 255"/>
                <a:gd name="T109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74">
                  <a:moveTo>
                    <a:pt x="98" y="274"/>
                  </a:moveTo>
                  <a:lnTo>
                    <a:pt x="111" y="265"/>
                  </a:lnTo>
                  <a:lnTo>
                    <a:pt x="127" y="270"/>
                  </a:lnTo>
                  <a:lnTo>
                    <a:pt x="121" y="256"/>
                  </a:lnTo>
                  <a:lnTo>
                    <a:pt x="121" y="240"/>
                  </a:lnTo>
                  <a:lnTo>
                    <a:pt x="132" y="231"/>
                  </a:lnTo>
                  <a:lnTo>
                    <a:pt x="139" y="217"/>
                  </a:lnTo>
                  <a:lnTo>
                    <a:pt x="148" y="208"/>
                  </a:lnTo>
                  <a:lnTo>
                    <a:pt x="155" y="196"/>
                  </a:lnTo>
                  <a:lnTo>
                    <a:pt x="171" y="201"/>
                  </a:lnTo>
                  <a:lnTo>
                    <a:pt x="187" y="201"/>
                  </a:lnTo>
                  <a:lnTo>
                    <a:pt x="200" y="201"/>
                  </a:lnTo>
                  <a:lnTo>
                    <a:pt x="210" y="194"/>
                  </a:lnTo>
                  <a:lnTo>
                    <a:pt x="221" y="181"/>
                  </a:lnTo>
                  <a:lnTo>
                    <a:pt x="226" y="169"/>
                  </a:lnTo>
                  <a:lnTo>
                    <a:pt x="225" y="153"/>
                  </a:lnTo>
                  <a:lnTo>
                    <a:pt x="237" y="142"/>
                  </a:lnTo>
                  <a:lnTo>
                    <a:pt x="242" y="126"/>
                  </a:lnTo>
                  <a:lnTo>
                    <a:pt x="255" y="121"/>
                  </a:lnTo>
                  <a:lnTo>
                    <a:pt x="250" y="110"/>
                  </a:lnTo>
                  <a:lnTo>
                    <a:pt x="237" y="107"/>
                  </a:lnTo>
                  <a:lnTo>
                    <a:pt x="225" y="108"/>
                  </a:lnTo>
                  <a:lnTo>
                    <a:pt x="209" y="108"/>
                  </a:lnTo>
                  <a:lnTo>
                    <a:pt x="196" y="101"/>
                  </a:lnTo>
                  <a:lnTo>
                    <a:pt x="169" y="85"/>
                  </a:lnTo>
                  <a:lnTo>
                    <a:pt x="157" y="73"/>
                  </a:lnTo>
                  <a:lnTo>
                    <a:pt x="144" y="75"/>
                  </a:lnTo>
                  <a:lnTo>
                    <a:pt x="127" y="85"/>
                  </a:lnTo>
                  <a:lnTo>
                    <a:pt x="111" y="83"/>
                  </a:lnTo>
                  <a:lnTo>
                    <a:pt x="104" y="96"/>
                  </a:lnTo>
                  <a:lnTo>
                    <a:pt x="80" y="64"/>
                  </a:lnTo>
                  <a:lnTo>
                    <a:pt x="50" y="0"/>
                  </a:lnTo>
                  <a:lnTo>
                    <a:pt x="32" y="12"/>
                  </a:lnTo>
                  <a:lnTo>
                    <a:pt x="18" y="25"/>
                  </a:lnTo>
                  <a:lnTo>
                    <a:pt x="16" y="37"/>
                  </a:lnTo>
                  <a:lnTo>
                    <a:pt x="29" y="48"/>
                  </a:lnTo>
                  <a:lnTo>
                    <a:pt x="39" y="55"/>
                  </a:lnTo>
                  <a:lnTo>
                    <a:pt x="48" y="64"/>
                  </a:lnTo>
                  <a:lnTo>
                    <a:pt x="38" y="82"/>
                  </a:lnTo>
                  <a:lnTo>
                    <a:pt x="31" y="103"/>
                  </a:lnTo>
                  <a:lnTo>
                    <a:pt x="15" y="101"/>
                  </a:lnTo>
                  <a:lnTo>
                    <a:pt x="16" y="121"/>
                  </a:lnTo>
                  <a:lnTo>
                    <a:pt x="11" y="133"/>
                  </a:lnTo>
                  <a:lnTo>
                    <a:pt x="0" y="142"/>
                  </a:lnTo>
                  <a:lnTo>
                    <a:pt x="22" y="199"/>
                  </a:lnTo>
                  <a:lnTo>
                    <a:pt x="25" y="226"/>
                  </a:lnTo>
                  <a:lnTo>
                    <a:pt x="4" y="245"/>
                  </a:lnTo>
                  <a:lnTo>
                    <a:pt x="16" y="256"/>
                  </a:lnTo>
                  <a:lnTo>
                    <a:pt x="23" y="263"/>
                  </a:lnTo>
                  <a:lnTo>
                    <a:pt x="43" y="263"/>
                  </a:lnTo>
                  <a:lnTo>
                    <a:pt x="57" y="265"/>
                  </a:lnTo>
                  <a:lnTo>
                    <a:pt x="84" y="272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9">
              <a:extLst>
                <a:ext uri="{FF2B5EF4-FFF2-40B4-BE49-F238E27FC236}">
                  <a16:creationId xmlns:a16="http://schemas.microsoft.com/office/drawing/2014/main" id="{1880059D-724B-1C83-7D07-31952E70B3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654852" y="6468945"/>
              <a:ext cx="835718" cy="761182"/>
            </a:xfrm>
            <a:custGeom>
              <a:avLst/>
              <a:gdLst>
                <a:gd name="T0" fmla="*/ 101 w 370"/>
                <a:gd name="T1" fmla="*/ 331 h 337"/>
                <a:gd name="T2" fmla="*/ 124 w 370"/>
                <a:gd name="T3" fmla="*/ 315 h 337"/>
                <a:gd name="T4" fmla="*/ 156 w 370"/>
                <a:gd name="T5" fmla="*/ 303 h 337"/>
                <a:gd name="T6" fmla="*/ 181 w 370"/>
                <a:gd name="T7" fmla="*/ 283 h 337"/>
                <a:gd name="T8" fmla="*/ 212 w 370"/>
                <a:gd name="T9" fmla="*/ 271 h 337"/>
                <a:gd name="T10" fmla="*/ 260 w 370"/>
                <a:gd name="T11" fmla="*/ 272 h 337"/>
                <a:gd name="T12" fmla="*/ 327 w 370"/>
                <a:gd name="T13" fmla="*/ 308 h 337"/>
                <a:gd name="T14" fmla="*/ 354 w 370"/>
                <a:gd name="T15" fmla="*/ 272 h 337"/>
                <a:gd name="T16" fmla="*/ 329 w 370"/>
                <a:gd name="T17" fmla="*/ 256 h 337"/>
                <a:gd name="T18" fmla="*/ 306 w 370"/>
                <a:gd name="T19" fmla="*/ 246 h 337"/>
                <a:gd name="T20" fmla="*/ 276 w 370"/>
                <a:gd name="T21" fmla="*/ 249 h 337"/>
                <a:gd name="T22" fmla="*/ 247 w 370"/>
                <a:gd name="T23" fmla="*/ 239 h 337"/>
                <a:gd name="T24" fmla="*/ 240 w 370"/>
                <a:gd name="T25" fmla="*/ 196 h 337"/>
                <a:gd name="T26" fmla="*/ 213 w 370"/>
                <a:gd name="T27" fmla="*/ 150 h 337"/>
                <a:gd name="T28" fmla="*/ 187 w 370"/>
                <a:gd name="T29" fmla="*/ 75 h 337"/>
                <a:gd name="T30" fmla="*/ 169 w 370"/>
                <a:gd name="T31" fmla="*/ 14 h 337"/>
                <a:gd name="T32" fmla="*/ 148 w 370"/>
                <a:gd name="T33" fmla="*/ 5 h 337"/>
                <a:gd name="T34" fmla="*/ 119 w 370"/>
                <a:gd name="T35" fmla="*/ 18 h 337"/>
                <a:gd name="T36" fmla="*/ 110 w 370"/>
                <a:gd name="T37" fmla="*/ 46 h 337"/>
                <a:gd name="T38" fmla="*/ 99 w 370"/>
                <a:gd name="T39" fmla="*/ 75 h 337"/>
                <a:gd name="T40" fmla="*/ 78 w 370"/>
                <a:gd name="T41" fmla="*/ 91 h 337"/>
                <a:gd name="T42" fmla="*/ 37 w 370"/>
                <a:gd name="T43" fmla="*/ 86 h 337"/>
                <a:gd name="T44" fmla="*/ 21 w 370"/>
                <a:gd name="T45" fmla="*/ 107 h 337"/>
                <a:gd name="T46" fmla="*/ 5 w 370"/>
                <a:gd name="T47" fmla="*/ 132 h 337"/>
                <a:gd name="T48" fmla="*/ 9 w 370"/>
                <a:gd name="T49" fmla="*/ 157 h 337"/>
                <a:gd name="T50" fmla="*/ 30 w 370"/>
                <a:gd name="T51" fmla="*/ 173 h 337"/>
                <a:gd name="T52" fmla="*/ 28 w 370"/>
                <a:gd name="T53" fmla="*/ 203 h 337"/>
                <a:gd name="T54" fmla="*/ 39 w 370"/>
                <a:gd name="T55" fmla="*/ 230 h 337"/>
                <a:gd name="T56" fmla="*/ 51 w 370"/>
                <a:gd name="T57" fmla="*/ 255 h 337"/>
                <a:gd name="T58" fmla="*/ 55 w 370"/>
                <a:gd name="T59" fmla="*/ 280 h 337"/>
                <a:gd name="T60" fmla="*/ 66 w 370"/>
                <a:gd name="T61" fmla="*/ 304 h 337"/>
                <a:gd name="T62" fmla="*/ 75 w 370"/>
                <a:gd name="T63" fmla="*/ 328 h 337"/>
                <a:gd name="T64" fmla="*/ 83 w 370"/>
                <a:gd name="T6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0" h="337">
                  <a:moveTo>
                    <a:pt x="83" y="337"/>
                  </a:moveTo>
                  <a:lnTo>
                    <a:pt x="101" y="331"/>
                  </a:lnTo>
                  <a:lnTo>
                    <a:pt x="114" y="324"/>
                  </a:lnTo>
                  <a:lnTo>
                    <a:pt x="124" y="315"/>
                  </a:lnTo>
                  <a:lnTo>
                    <a:pt x="144" y="313"/>
                  </a:lnTo>
                  <a:lnTo>
                    <a:pt x="156" y="303"/>
                  </a:lnTo>
                  <a:lnTo>
                    <a:pt x="167" y="294"/>
                  </a:lnTo>
                  <a:lnTo>
                    <a:pt x="181" y="283"/>
                  </a:lnTo>
                  <a:lnTo>
                    <a:pt x="197" y="278"/>
                  </a:lnTo>
                  <a:lnTo>
                    <a:pt x="212" y="271"/>
                  </a:lnTo>
                  <a:lnTo>
                    <a:pt x="224" y="269"/>
                  </a:lnTo>
                  <a:lnTo>
                    <a:pt x="260" y="272"/>
                  </a:lnTo>
                  <a:lnTo>
                    <a:pt x="277" y="281"/>
                  </a:lnTo>
                  <a:lnTo>
                    <a:pt x="327" y="308"/>
                  </a:lnTo>
                  <a:lnTo>
                    <a:pt x="370" y="276"/>
                  </a:lnTo>
                  <a:lnTo>
                    <a:pt x="354" y="272"/>
                  </a:lnTo>
                  <a:lnTo>
                    <a:pt x="345" y="260"/>
                  </a:lnTo>
                  <a:lnTo>
                    <a:pt x="329" y="256"/>
                  </a:lnTo>
                  <a:lnTo>
                    <a:pt x="318" y="248"/>
                  </a:lnTo>
                  <a:lnTo>
                    <a:pt x="306" y="246"/>
                  </a:lnTo>
                  <a:lnTo>
                    <a:pt x="292" y="251"/>
                  </a:lnTo>
                  <a:lnTo>
                    <a:pt x="276" y="249"/>
                  </a:lnTo>
                  <a:lnTo>
                    <a:pt x="260" y="240"/>
                  </a:lnTo>
                  <a:lnTo>
                    <a:pt x="247" y="239"/>
                  </a:lnTo>
                  <a:lnTo>
                    <a:pt x="247" y="219"/>
                  </a:lnTo>
                  <a:lnTo>
                    <a:pt x="240" y="196"/>
                  </a:lnTo>
                  <a:lnTo>
                    <a:pt x="238" y="180"/>
                  </a:lnTo>
                  <a:lnTo>
                    <a:pt x="213" y="150"/>
                  </a:lnTo>
                  <a:lnTo>
                    <a:pt x="201" y="114"/>
                  </a:lnTo>
                  <a:lnTo>
                    <a:pt x="187" y="75"/>
                  </a:lnTo>
                  <a:lnTo>
                    <a:pt x="172" y="32"/>
                  </a:lnTo>
                  <a:lnTo>
                    <a:pt x="169" y="14"/>
                  </a:lnTo>
                  <a:lnTo>
                    <a:pt x="160" y="0"/>
                  </a:lnTo>
                  <a:lnTo>
                    <a:pt x="148" y="5"/>
                  </a:lnTo>
                  <a:lnTo>
                    <a:pt x="133" y="14"/>
                  </a:lnTo>
                  <a:lnTo>
                    <a:pt x="119" y="18"/>
                  </a:lnTo>
                  <a:lnTo>
                    <a:pt x="117" y="34"/>
                  </a:lnTo>
                  <a:lnTo>
                    <a:pt x="110" y="46"/>
                  </a:lnTo>
                  <a:lnTo>
                    <a:pt x="108" y="62"/>
                  </a:lnTo>
                  <a:lnTo>
                    <a:pt x="99" y="75"/>
                  </a:lnTo>
                  <a:lnTo>
                    <a:pt x="92" y="87"/>
                  </a:lnTo>
                  <a:lnTo>
                    <a:pt x="78" y="91"/>
                  </a:lnTo>
                  <a:lnTo>
                    <a:pt x="66" y="89"/>
                  </a:lnTo>
                  <a:lnTo>
                    <a:pt x="37" y="86"/>
                  </a:lnTo>
                  <a:lnTo>
                    <a:pt x="28" y="98"/>
                  </a:lnTo>
                  <a:lnTo>
                    <a:pt x="21" y="107"/>
                  </a:lnTo>
                  <a:lnTo>
                    <a:pt x="12" y="123"/>
                  </a:lnTo>
                  <a:lnTo>
                    <a:pt x="5" y="132"/>
                  </a:lnTo>
                  <a:lnTo>
                    <a:pt x="0" y="146"/>
                  </a:lnTo>
                  <a:lnTo>
                    <a:pt x="9" y="157"/>
                  </a:lnTo>
                  <a:lnTo>
                    <a:pt x="18" y="169"/>
                  </a:lnTo>
                  <a:lnTo>
                    <a:pt x="30" y="173"/>
                  </a:lnTo>
                  <a:lnTo>
                    <a:pt x="30" y="189"/>
                  </a:lnTo>
                  <a:lnTo>
                    <a:pt x="28" y="203"/>
                  </a:lnTo>
                  <a:lnTo>
                    <a:pt x="37" y="215"/>
                  </a:lnTo>
                  <a:lnTo>
                    <a:pt x="39" y="230"/>
                  </a:lnTo>
                  <a:lnTo>
                    <a:pt x="53" y="240"/>
                  </a:lnTo>
                  <a:lnTo>
                    <a:pt x="51" y="255"/>
                  </a:lnTo>
                  <a:lnTo>
                    <a:pt x="53" y="267"/>
                  </a:lnTo>
                  <a:lnTo>
                    <a:pt x="55" y="280"/>
                  </a:lnTo>
                  <a:lnTo>
                    <a:pt x="64" y="290"/>
                  </a:lnTo>
                  <a:lnTo>
                    <a:pt x="66" y="304"/>
                  </a:lnTo>
                  <a:lnTo>
                    <a:pt x="66" y="321"/>
                  </a:lnTo>
                  <a:lnTo>
                    <a:pt x="75" y="328"/>
                  </a:lnTo>
                  <a:lnTo>
                    <a:pt x="83" y="337"/>
                  </a:lnTo>
                  <a:lnTo>
                    <a:pt x="83" y="337"/>
                  </a:lnTo>
                  <a:lnTo>
                    <a:pt x="83" y="3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10">
              <a:extLst>
                <a:ext uri="{FF2B5EF4-FFF2-40B4-BE49-F238E27FC236}">
                  <a16:creationId xmlns:a16="http://schemas.microsoft.com/office/drawing/2014/main" id="{6045E17E-DD7F-2EFF-6EC5-61C4F0F71A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438017" y="5676143"/>
              <a:ext cx="860565" cy="824425"/>
            </a:xfrm>
            <a:custGeom>
              <a:avLst/>
              <a:gdLst>
                <a:gd name="T0" fmla="*/ 254 w 381"/>
                <a:gd name="T1" fmla="*/ 365 h 365"/>
                <a:gd name="T2" fmla="*/ 258 w 381"/>
                <a:gd name="T3" fmla="*/ 349 h 365"/>
                <a:gd name="T4" fmla="*/ 270 w 381"/>
                <a:gd name="T5" fmla="*/ 351 h 365"/>
                <a:gd name="T6" fmla="*/ 277 w 381"/>
                <a:gd name="T7" fmla="*/ 335 h 365"/>
                <a:gd name="T8" fmla="*/ 288 w 381"/>
                <a:gd name="T9" fmla="*/ 326 h 365"/>
                <a:gd name="T10" fmla="*/ 302 w 381"/>
                <a:gd name="T11" fmla="*/ 326 h 365"/>
                <a:gd name="T12" fmla="*/ 309 w 381"/>
                <a:gd name="T13" fmla="*/ 310 h 365"/>
                <a:gd name="T14" fmla="*/ 315 w 381"/>
                <a:gd name="T15" fmla="*/ 324 h 365"/>
                <a:gd name="T16" fmla="*/ 327 w 381"/>
                <a:gd name="T17" fmla="*/ 326 h 365"/>
                <a:gd name="T18" fmla="*/ 341 w 381"/>
                <a:gd name="T19" fmla="*/ 321 h 365"/>
                <a:gd name="T20" fmla="*/ 357 w 381"/>
                <a:gd name="T21" fmla="*/ 316 h 365"/>
                <a:gd name="T22" fmla="*/ 366 w 381"/>
                <a:gd name="T23" fmla="*/ 305 h 365"/>
                <a:gd name="T24" fmla="*/ 381 w 381"/>
                <a:gd name="T25" fmla="*/ 312 h 365"/>
                <a:gd name="T26" fmla="*/ 331 w 381"/>
                <a:gd name="T27" fmla="*/ 219 h 365"/>
                <a:gd name="T28" fmla="*/ 313 w 381"/>
                <a:gd name="T29" fmla="*/ 187 h 365"/>
                <a:gd name="T30" fmla="*/ 308 w 381"/>
                <a:gd name="T31" fmla="*/ 175 h 365"/>
                <a:gd name="T32" fmla="*/ 295 w 381"/>
                <a:gd name="T33" fmla="*/ 146 h 365"/>
                <a:gd name="T34" fmla="*/ 302 w 381"/>
                <a:gd name="T35" fmla="*/ 134 h 365"/>
                <a:gd name="T36" fmla="*/ 308 w 381"/>
                <a:gd name="T37" fmla="*/ 123 h 365"/>
                <a:gd name="T38" fmla="*/ 309 w 381"/>
                <a:gd name="T39" fmla="*/ 109 h 365"/>
                <a:gd name="T40" fmla="*/ 295 w 381"/>
                <a:gd name="T41" fmla="*/ 111 h 365"/>
                <a:gd name="T42" fmla="*/ 276 w 381"/>
                <a:gd name="T43" fmla="*/ 86 h 365"/>
                <a:gd name="T44" fmla="*/ 254 w 381"/>
                <a:gd name="T45" fmla="*/ 2 h 365"/>
                <a:gd name="T46" fmla="*/ 235 w 381"/>
                <a:gd name="T47" fmla="*/ 0 h 365"/>
                <a:gd name="T48" fmla="*/ 213 w 381"/>
                <a:gd name="T49" fmla="*/ 4 h 365"/>
                <a:gd name="T50" fmla="*/ 197 w 381"/>
                <a:gd name="T51" fmla="*/ 2 h 365"/>
                <a:gd name="T52" fmla="*/ 179 w 381"/>
                <a:gd name="T53" fmla="*/ 9 h 365"/>
                <a:gd name="T54" fmla="*/ 163 w 381"/>
                <a:gd name="T55" fmla="*/ 15 h 365"/>
                <a:gd name="T56" fmla="*/ 153 w 381"/>
                <a:gd name="T57" fmla="*/ 20 h 365"/>
                <a:gd name="T58" fmla="*/ 140 w 381"/>
                <a:gd name="T59" fmla="*/ 38 h 365"/>
                <a:gd name="T60" fmla="*/ 128 w 381"/>
                <a:gd name="T61" fmla="*/ 41 h 365"/>
                <a:gd name="T62" fmla="*/ 114 w 381"/>
                <a:gd name="T63" fmla="*/ 43 h 365"/>
                <a:gd name="T64" fmla="*/ 101 w 381"/>
                <a:gd name="T65" fmla="*/ 49 h 365"/>
                <a:gd name="T66" fmla="*/ 83 w 381"/>
                <a:gd name="T67" fmla="*/ 63 h 365"/>
                <a:gd name="T68" fmla="*/ 71 w 381"/>
                <a:gd name="T69" fmla="*/ 77 h 365"/>
                <a:gd name="T70" fmla="*/ 66 w 381"/>
                <a:gd name="T71" fmla="*/ 89 h 365"/>
                <a:gd name="T72" fmla="*/ 58 w 381"/>
                <a:gd name="T73" fmla="*/ 102 h 365"/>
                <a:gd name="T74" fmla="*/ 46 w 381"/>
                <a:gd name="T75" fmla="*/ 125 h 365"/>
                <a:gd name="T76" fmla="*/ 32 w 381"/>
                <a:gd name="T77" fmla="*/ 130 h 365"/>
                <a:gd name="T78" fmla="*/ 19 w 381"/>
                <a:gd name="T79" fmla="*/ 155 h 365"/>
                <a:gd name="T80" fmla="*/ 14 w 381"/>
                <a:gd name="T81" fmla="*/ 168 h 365"/>
                <a:gd name="T82" fmla="*/ 3 w 381"/>
                <a:gd name="T83" fmla="*/ 175 h 365"/>
                <a:gd name="T84" fmla="*/ 0 w 381"/>
                <a:gd name="T85" fmla="*/ 191 h 365"/>
                <a:gd name="T86" fmla="*/ 12 w 381"/>
                <a:gd name="T87" fmla="*/ 212 h 365"/>
                <a:gd name="T88" fmla="*/ 28 w 381"/>
                <a:gd name="T89" fmla="*/ 241 h 365"/>
                <a:gd name="T90" fmla="*/ 73 w 381"/>
                <a:gd name="T91" fmla="*/ 333 h 365"/>
                <a:gd name="T92" fmla="*/ 83 w 381"/>
                <a:gd name="T93" fmla="*/ 344 h 365"/>
                <a:gd name="T94" fmla="*/ 85 w 381"/>
                <a:gd name="T95" fmla="*/ 332 h 365"/>
                <a:gd name="T96" fmla="*/ 105 w 381"/>
                <a:gd name="T97" fmla="*/ 326 h 365"/>
                <a:gd name="T98" fmla="*/ 115 w 381"/>
                <a:gd name="T99" fmla="*/ 316 h 365"/>
                <a:gd name="T100" fmla="*/ 130 w 381"/>
                <a:gd name="T101" fmla="*/ 310 h 365"/>
                <a:gd name="T102" fmla="*/ 174 w 381"/>
                <a:gd name="T103" fmla="*/ 342 h 365"/>
                <a:gd name="T104" fmla="*/ 188 w 381"/>
                <a:gd name="T105" fmla="*/ 351 h 365"/>
                <a:gd name="T106" fmla="*/ 203 w 381"/>
                <a:gd name="T107" fmla="*/ 346 h 365"/>
                <a:gd name="T108" fmla="*/ 219 w 381"/>
                <a:gd name="T109" fmla="*/ 348 h 365"/>
                <a:gd name="T110" fmla="*/ 229 w 381"/>
                <a:gd name="T111" fmla="*/ 358 h 365"/>
                <a:gd name="T112" fmla="*/ 244 w 381"/>
                <a:gd name="T113" fmla="*/ 356 h 365"/>
                <a:gd name="T114" fmla="*/ 254 w 381"/>
                <a:gd name="T115" fmla="*/ 365 h 365"/>
                <a:gd name="T116" fmla="*/ 254 w 381"/>
                <a:gd name="T117" fmla="*/ 365 h 365"/>
                <a:gd name="T118" fmla="*/ 254 w 381"/>
                <a:gd name="T119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1" h="365">
                  <a:moveTo>
                    <a:pt x="254" y="365"/>
                  </a:moveTo>
                  <a:lnTo>
                    <a:pt x="258" y="349"/>
                  </a:lnTo>
                  <a:lnTo>
                    <a:pt x="270" y="351"/>
                  </a:lnTo>
                  <a:lnTo>
                    <a:pt x="277" y="335"/>
                  </a:lnTo>
                  <a:lnTo>
                    <a:pt x="288" y="326"/>
                  </a:lnTo>
                  <a:lnTo>
                    <a:pt x="302" y="326"/>
                  </a:lnTo>
                  <a:lnTo>
                    <a:pt x="309" y="310"/>
                  </a:lnTo>
                  <a:lnTo>
                    <a:pt x="315" y="324"/>
                  </a:lnTo>
                  <a:lnTo>
                    <a:pt x="327" y="326"/>
                  </a:lnTo>
                  <a:lnTo>
                    <a:pt x="341" y="321"/>
                  </a:lnTo>
                  <a:lnTo>
                    <a:pt x="357" y="316"/>
                  </a:lnTo>
                  <a:lnTo>
                    <a:pt x="366" y="305"/>
                  </a:lnTo>
                  <a:lnTo>
                    <a:pt x="381" y="312"/>
                  </a:lnTo>
                  <a:lnTo>
                    <a:pt x="331" y="219"/>
                  </a:lnTo>
                  <a:lnTo>
                    <a:pt x="313" y="187"/>
                  </a:lnTo>
                  <a:lnTo>
                    <a:pt x="308" y="175"/>
                  </a:lnTo>
                  <a:lnTo>
                    <a:pt x="295" y="146"/>
                  </a:lnTo>
                  <a:lnTo>
                    <a:pt x="302" y="134"/>
                  </a:lnTo>
                  <a:lnTo>
                    <a:pt x="308" y="123"/>
                  </a:lnTo>
                  <a:lnTo>
                    <a:pt x="309" y="109"/>
                  </a:lnTo>
                  <a:lnTo>
                    <a:pt x="295" y="111"/>
                  </a:lnTo>
                  <a:lnTo>
                    <a:pt x="276" y="86"/>
                  </a:lnTo>
                  <a:lnTo>
                    <a:pt x="254" y="2"/>
                  </a:lnTo>
                  <a:lnTo>
                    <a:pt x="235" y="0"/>
                  </a:lnTo>
                  <a:lnTo>
                    <a:pt x="213" y="4"/>
                  </a:lnTo>
                  <a:lnTo>
                    <a:pt x="197" y="2"/>
                  </a:lnTo>
                  <a:lnTo>
                    <a:pt x="179" y="9"/>
                  </a:lnTo>
                  <a:lnTo>
                    <a:pt x="163" y="15"/>
                  </a:lnTo>
                  <a:lnTo>
                    <a:pt x="153" y="20"/>
                  </a:lnTo>
                  <a:lnTo>
                    <a:pt x="140" y="38"/>
                  </a:lnTo>
                  <a:lnTo>
                    <a:pt x="128" y="41"/>
                  </a:lnTo>
                  <a:lnTo>
                    <a:pt x="114" y="43"/>
                  </a:lnTo>
                  <a:lnTo>
                    <a:pt x="101" y="49"/>
                  </a:lnTo>
                  <a:lnTo>
                    <a:pt x="83" y="63"/>
                  </a:lnTo>
                  <a:lnTo>
                    <a:pt x="71" y="77"/>
                  </a:lnTo>
                  <a:lnTo>
                    <a:pt x="66" y="89"/>
                  </a:lnTo>
                  <a:lnTo>
                    <a:pt x="58" y="102"/>
                  </a:lnTo>
                  <a:lnTo>
                    <a:pt x="46" y="125"/>
                  </a:lnTo>
                  <a:lnTo>
                    <a:pt x="32" y="130"/>
                  </a:lnTo>
                  <a:lnTo>
                    <a:pt x="19" y="155"/>
                  </a:lnTo>
                  <a:lnTo>
                    <a:pt x="14" y="168"/>
                  </a:lnTo>
                  <a:lnTo>
                    <a:pt x="3" y="175"/>
                  </a:lnTo>
                  <a:lnTo>
                    <a:pt x="0" y="191"/>
                  </a:lnTo>
                  <a:lnTo>
                    <a:pt x="12" y="212"/>
                  </a:lnTo>
                  <a:lnTo>
                    <a:pt x="28" y="241"/>
                  </a:lnTo>
                  <a:lnTo>
                    <a:pt x="73" y="333"/>
                  </a:lnTo>
                  <a:lnTo>
                    <a:pt x="83" y="344"/>
                  </a:lnTo>
                  <a:lnTo>
                    <a:pt x="85" y="332"/>
                  </a:lnTo>
                  <a:lnTo>
                    <a:pt x="105" y="326"/>
                  </a:lnTo>
                  <a:lnTo>
                    <a:pt x="115" y="316"/>
                  </a:lnTo>
                  <a:lnTo>
                    <a:pt x="130" y="310"/>
                  </a:lnTo>
                  <a:lnTo>
                    <a:pt x="174" y="342"/>
                  </a:lnTo>
                  <a:lnTo>
                    <a:pt x="188" y="351"/>
                  </a:lnTo>
                  <a:lnTo>
                    <a:pt x="203" y="346"/>
                  </a:lnTo>
                  <a:lnTo>
                    <a:pt x="219" y="348"/>
                  </a:lnTo>
                  <a:lnTo>
                    <a:pt x="229" y="358"/>
                  </a:lnTo>
                  <a:lnTo>
                    <a:pt x="244" y="356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4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11">
              <a:extLst>
                <a:ext uri="{FF2B5EF4-FFF2-40B4-BE49-F238E27FC236}">
                  <a16:creationId xmlns:a16="http://schemas.microsoft.com/office/drawing/2014/main" id="{14D54FD2-38FB-8461-BCF8-799CB1B438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947881" y="6773870"/>
              <a:ext cx="914773" cy="889927"/>
            </a:xfrm>
            <a:custGeom>
              <a:avLst/>
              <a:gdLst>
                <a:gd name="T0" fmla="*/ 149 w 405"/>
                <a:gd name="T1" fmla="*/ 380 h 394"/>
                <a:gd name="T2" fmla="*/ 210 w 405"/>
                <a:gd name="T3" fmla="*/ 362 h 394"/>
                <a:gd name="T4" fmla="*/ 227 w 405"/>
                <a:gd name="T5" fmla="*/ 340 h 394"/>
                <a:gd name="T6" fmla="*/ 258 w 405"/>
                <a:gd name="T7" fmla="*/ 331 h 394"/>
                <a:gd name="T8" fmla="*/ 300 w 405"/>
                <a:gd name="T9" fmla="*/ 307 h 394"/>
                <a:gd name="T10" fmla="*/ 315 w 405"/>
                <a:gd name="T11" fmla="*/ 267 h 394"/>
                <a:gd name="T12" fmla="*/ 343 w 405"/>
                <a:gd name="T13" fmla="*/ 248 h 394"/>
                <a:gd name="T14" fmla="*/ 368 w 405"/>
                <a:gd name="T15" fmla="*/ 228 h 394"/>
                <a:gd name="T16" fmla="*/ 405 w 405"/>
                <a:gd name="T17" fmla="*/ 214 h 394"/>
                <a:gd name="T18" fmla="*/ 388 w 405"/>
                <a:gd name="T19" fmla="*/ 193 h 394"/>
                <a:gd name="T20" fmla="*/ 380 w 405"/>
                <a:gd name="T21" fmla="*/ 171 h 394"/>
                <a:gd name="T22" fmla="*/ 370 w 405"/>
                <a:gd name="T23" fmla="*/ 137 h 394"/>
                <a:gd name="T24" fmla="*/ 366 w 405"/>
                <a:gd name="T25" fmla="*/ 105 h 394"/>
                <a:gd name="T26" fmla="*/ 350 w 405"/>
                <a:gd name="T27" fmla="*/ 84 h 394"/>
                <a:gd name="T28" fmla="*/ 347 w 405"/>
                <a:gd name="T29" fmla="*/ 57 h 394"/>
                <a:gd name="T30" fmla="*/ 336 w 405"/>
                <a:gd name="T31" fmla="*/ 32 h 394"/>
                <a:gd name="T32" fmla="*/ 306 w 405"/>
                <a:gd name="T33" fmla="*/ 20 h 394"/>
                <a:gd name="T34" fmla="*/ 258 w 405"/>
                <a:gd name="T35" fmla="*/ 24 h 394"/>
                <a:gd name="T36" fmla="*/ 226 w 405"/>
                <a:gd name="T37" fmla="*/ 16 h 394"/>
                <a:gd name="T38" fmla="*/ 128 w 405"/>
                <a:gd name="T39" fmla="*/ 70 h 394"/>
                <a:gd name="T40" fmla="*/ 94 w 405"/>
                <a:gd name="T41" fmla="*/ 116 h 394"/>
                <a:gd name="T42" fmla="*/ 96 w 405"/>
                <a:gd name="T43" fmla="*/ 150 h 394"/>
                <a:gd name="T44" fmla="*/ 56 w 405"/>
                <a:gd name="T45" fmla="*/ 173 h 394"/>
                <a:gd name="T46" fmla="*/ 33 w 405"/>
                <a:gd name="T47" fmla="*/ 203 h 394"/>
                <a:gd name="T48" fmla="*/ 17 w 405"/>
                <a:gd name="T49" fmla="*/ 210 h 394"/>
                <a:gd name="T50" fmla="*/ 8 w 405"/>
                <a:gd name="T51" fmla="*/ 250 h 394"/>
                <a:gd name="T52" fmla="*/ 60 w 405"/>
                <a:gd name="T53" fmla="*/ 275 h 394"/>
                <a:gd name="T54" fmla="*/ 137 w 405"/>
                <a:gd name="T55" fmla="*/ 314 h 394"/>
                <a:gd name="T56" fmla="*/ 124 w 405"/>
                <a:gd name="T57" fmla="*/ 340 h 394"/>
                <a:gd name="T58" fmla="*/ 126 w 405"/>
                <a:gd name="T59" fmla="*/ 371 h 394"/>
                <a:gd name="T60" fmla="*/ 137 w 405"/>
                <a:gd name="T61" fmla="*/ 394 h 394"/>
                <a:gd name="T62" fmla="*/ 137 w 405"/>
                <a:gd name="T63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5" h="394">
                  <a:moveTo>
                    <a:pt x="137" y="394"/>
                  </a:moveTo>
                  <a:lnTo>
                    <a:pt x="149" y="380"/>
                  </a:lnTo>
                  <a:lnTo>
                    <a:pt x="172" y="364"/>
                  </a:lnTo>
                  <a:lnTo>
                    <a:pt x="210" y="362"/>
                  </a:lnTo>
                  <a:lnTo>
                    <a:pt x="220" y="353"/>
                  </a:lnTo>
                  <a:lnTo>
                    <a:pt x="227" y="340"/>
                  </a:lnTo>
                  <a:lnTo>
                    <a:pt x="243" y="337"/>
                  </a:lnTo>
                  <a:lnTo>
                    <a:pt x="258" y="331"/>
                  </a:lnTo>
                  <a:lnTo>
                    <a:pt x="279" y="317"/>
                  </a:lnTo>
                  <a:lnTo>
                    <a:pt x="300" y="307"/>
                  </a:lnTo>
                  <a:lnTo>
                    <a:pt x="300" y="294"/>
                  </a:lnTo>
                  <a:lnTo>
                    <a:pt x="315" y="267"/>
                  </a:lnTo>
                  <a:lnTo>
                    <a:pt x="322" y="255"/>
                  </a:lnTo>
                  <a:lnTo>
                    <a:pt x="343" y="248"/>
                  </a:lnTo>
                  <a:lnTo>
                    <a:pt x="350" y="235"/>
                  </a:lnTo>
                  <a:lnTo>
                    <a:pt x="368" y="228"/>
                  </a:lnTo>
                  <a:lnTo>
                    <a:pt x="382" y="214"/>
                  </a:lnTo>
                  <a:lnTo>
                    <a:pt x="405" y="214"/>
                  </a:lnTo>
                  <a:lnTo>
                    <a:pt x="396" y="200"/>
                  </a:lnTo>
                  <a:lnTo>
                    <a:pt x="388" y="193"/>
                  </a:lnTo>
                  <a:lnTo>
                    <a:pt x="377" y="184"/>
                  </a:lnTo>
                  <a:lnTo>
                    <a:pt x="380" y="171"/>
                  </a:lnTo>
                  <a:lnTo>
                    <a:pt x="377" y="155"/>
                  </a:lnTo>
                  <a:lnTo>
                    <a:pt x="370" y="137"/>
                  </a:lnTo>
                  <a:lnTo>
                    <a:pt x="364" y="118"/>
                  </a:lnTo>
                  <a:lnTo>
                    <a:pt x="366" y="105"/>
                  </a:lnTo>
                  <a:lnTo>
                    <a:pt x="352" y="97"/>
                  </a:lnTo>
                  <a:lnTo>
                    <a:pt x="350" y="84"/>
                  </a:lnTo>
                  <a:lnTo>
                    <a:pt x="341" y="70"/>
                  </a:lnTo>
                  <a:lnTo>
                    <a:pt x="347" y="57"/>
                  </a:lnTo>
                  <a:lnTo>
                    <a:pt x="343" y="40"/>
                  </a:lnTo>
                  <a:lnTo>
                    <a:pt x="336" y="32"/>
                  </a:lnTo>
                  <a:lnTo>
                    <a:pt x="325" y="25"/>
                  </a:lnTo>
                  <a:lnTo>
                    <a:pt x="306" y="20"/>
                  </a:lnTo>
                  <a:lnTo>
                    <a:pt x="291" y="27"/>
                  </a:lnTo>
                  <a:lnTo>
                    <a:pt x="258" y="24"/>
                  </a:lnTo>
                  <a:lnTo>
                    <a:pt x="242" y="15"/>
                  </a:lnTo>
                  <a:lnTo>
                    <a:pt x="226" y="16"/>
                  </a:lnTo>
                  <a:lnTo>
                    <a:pt x="199" y="0"/>
                  </a:lnTo>
                  <a:lnTo>
                    <a:pt x="128" y="70"/>
                  </a:lnTo>
                  <a:lnTo>
                    <a:pt x="81" y="109"/>
                  </a:lnTo>
                  <a:lnTo>
                    <a:pt x="94" y="116"/>
                  </a:lnTo>
                  <a:lnTo>
                    <a:pt x="97" y="134"/>
                  </a:lnTo>
                  <a:lnTo>
                    <a:pt x="96" y="150"/>
                  </a:lnTo>
                  <a:lnTo>
                    <a:pt x="78" y="161"/>
                  </a:lnTo>
                  <a:lnTo>
                    <a:pt x="56" y="173"/>
                  </a:lnTo>
                  <a:lnTo>
                    <a:pt x="44" y="178"/>
                  </a:lnTo>
                  <a:lnTo>
                    <a:pt x="33" y="203"/>
                  </a:lnTo>
                  <a:lnTo>
                    <a:pt x="17" y="202"/>
                  </a:lnTo>
                  <a:lnTo>
                    <a:pt x="17" y="210"/>
                  </a:lnTo>
                  <a:lnTo>
                    <a:pt x="16" y="226"/>
                  </a:lnTo>
                  <a:lnTo>
                    <a:pt x="8" y="250"/>
                  </a:lnTo>
                  <a:lnTo>
                    <a:pt x="0" y="264"/>
                  </a:lnTo>
                  <a:lnTo>
                    <a:pt x="60" y="275"/>
                  </a:lnTo>
                  <a:lnTo>
                    <a:pt x="135" y="298"/>
                  </a:lnTo>
                  <a:lnTo>
                    <a:pt x="137" y="314"/>
                  </a:lnTo>
                  <a:lnTo>
                    <a:pt x="128" y="328"/>
                  </a:lnTo>
                  <a:lnTo>
                    <a:pt x="124" y="340"/>
                  </a:lnTo>
                  <a:lnTo>
                    <a:pt x="122" y="356"/>
                  </a:lnTo>
                  <a:lnTo>
                    <a:pt x="126" y="371"/>
                  </a:lnTo>
                  <a:lnTo>
                    <a:pt x="131" y="383"/>
                  </a:lnTo>
                  <a:lnTo>
                    <a:pt x="137" y="394"/>
                  </a:lnTo>
                  <a:lnTo>
                    <a:pt x="137" y="394"/>
                  </a:lnTo>
                  <a:lnTo>
                    <a:pt x="137" y="3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12">
              <a:extLst>
                <a:ext uri="{FF2B5EF4-FFF2-40B4-BE49-F238E27FC236}">
                  <a16:creationId xmlns:a16="http://schemas.microsoft.com/office/drawing/2014/main" id="{164B8251-1225-09B5-CA7E-7DAFF7E353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2432" y="6679005"/>
              <a:ext cx="566934" cy="824425"/>
            </a:xfrm>
            <a:custGeom>
              <a:avLst/>
              <a:gdLst>
                <a:gd name="T0" fmla="*/ 35 w 251"/>
                <a:gd name="T1" fmla="*/ 365 h 365"/>
                <a:gd name="T2" fmla="*/ 53 w 251"/>
                <a:gd name="T3" fmla="*/ 359 h 365"/>
                <a:gd name="T4" fmla="*/ 80 w 251"/>
                <a:gd name="T5" fmla="*/ 357 h 365"/>
                <a:gd name="T6" fmla="*/ 96 w 251"/>
                <a:gd name="T7" fmla="*/ 352 h 365"/>
                <a:gd name="T8" fmla="*/ 149 w 251"/>
                <a:gd name="T9" fmla="*/ 340 h 365"/>
                <a:gd name="T10" fmla="*/ 215 w 251"/>
                <a:gd name="T11" fmla="*/ 329 h 365"/>
                <a:gd name="T12" fmla="*/ 245 w 251"/>
                <a:gd name="T13" fmla="*/ 322 h 365"/>
                <a:gd name="T14" fmla="*/ 247 w 251"/>
                <a:gd name="T15" fmla="*/ 302 h 365"/>
                <a:gd name="T16" fmla="*/ 243 w 251"/>
                <a:gd name="T17" fmla="*/ 277 h 365"/>
                <a:gd name="T18" fmla="*/ 247 w 251"/>
                <a:gd name="T19" fmla="*/ 226 h 365"/>
                <a:gd name="T20" fmla="*/ 247 w 251"/>
                <a:gd name="T21" fmla="*/ 195 h 365"/>
                <a:gd name="T22" fmla="*/ 247 w 251"/>
                <a:gd name="T23" fmla="*/ 155 h 365"/>
                <a:gd name="T24" fmla="*/ 249 w 251"/>
                <a:gd name="T25" fmla="*/ 135 h 365"/>
                <a:gd name="T26" fmla="*/ 251 w 251"/>
                <a:gd name="T27" fmla="*/ 119 h 365"/>
                <a:gd name="T28" fmla="*/ 251 w 251"/>
                <a:gd name="T29" fmla="*/ 87 h 365"/>
                <a:gd name="T30" fmla="*/ 213 w 251"/>
                <a:gd name="T31" fmla="*/ 53 h 365"/>
                <a:gd name="T32" fmla="*/ 187 w 251"/>
                <a:gd name="T33" fmla="*/ 33 h 365"/>
                <a:gd name="T34" fmla="*/ 146 w 251"/>
                <a:gd name="T35" fmla="*/ 0 h 365"/>
                <a:gd name="T36" fmla="*/ 131 w 251"/>
                <a:gd name="T37" fmla="*/ 7 h 365"/>
                <a:gd name="T38" fmla="*/ 137 w 251"/>
                <a:gd name="T39" fmla="*/ 21 h 365"/>
                <a:gd name="T40" fmla="*/ 135 w 251"/>
                <a:gd name="T41" fmla="*/ 37 h 365"/>
                <a:gd name="T42" fmla="*/ 126 w 251"/>
                <a:gd name="T43" fmla="*/ 26 h 365"/>
                <a:gd name="T44" fmla="*/ 114 w 251"/>
                <a:gd name="T45" fmla="*/ 30 h 365"/>
                <a:gd name="T46" fmla="*/ 96 w 251"/>
                <a:gd name="T47" fmla="*/ 39 h 365"/>
                <a:gd name="T48" fmla="*/ 78 w 251"/>
                <a:gd name="T49" fmla="*/ 55 h 365"/>
                <a:gd name="T50" fmla="*/ 53 w 251"/>
                <a:gd name="T51" fmla="*/ 69 h 365"/>
                <a:gd name="T52" fmla="*/ 42 w 251"/>
                <a:gd name="T53" fmla="*/ 74 h 365"/>
                <a:gd name="T54" fmla="*/ 26 w 251"/>
                <a:gd name="T55" fmla="*/ 78 h 365"/>
                <a:gd name="T56" fmla="*/ 25 w 251"/>
                <a:gd name="T57" fmla="*/ 90 h 365"/>
                <a:gd name="T58" fmla="*/ 14 w 251"/>
                <a:gd name="T59" fmla="*/ 99 h 365"/>
                <a:gd name="T60" fmla="*/ 19 w 251"/>
                <a:gd name="T61" fmla="*/ 114 h 365"/>
                <a:gd name="T62" fmla="*/ 17 w 251"/>
                <a:gd name="T63" fmla="*/ 130 h 365"/>
                <a:gd name="T64" fmla="*/ 3 w 251"/>
                <a:gd name="T65" fmla="*/ 137 h 365"/>
                <a:gd name="T66" fmla="*/ 1 w 251"/>
                <a:gd name="T67" fmla="*/ 153 h 365"/>
                <a:gd name="T68" fmla="*/ 0 w 251"/>
                <a:gd name="T69" fmla="*/ 165 h 365"/>
                <a:gd name="T70" fmla="*/ 10 w 251"/>
                <a:gd name="T71" fmla="*/ 174 h 365"/>
                <a:gd name="T72" fmla="*/ 16 w 251"/>
                <a:gd name="T73" fmla="*/ 187 h 365"/>
                <a:gd name="T74" fmla="*/ 21 w 251"/>
                <a:gd name="T75" fmla="*/ 201 h 365"/>
                <a:gd name="T76" fmla="*/ 30 w 251"/>
                <a:gd name="T77" fmla="*/ 211 h 365"/>
                <a:gd name="T78" fmla="*/ 23 w 251"/>
                <a:gd name="T79" fmla="*/ 229 h 365"/>
                <a:gd name="T80" fmla="*/ 32 w 251"/>
                <a:gd name="T81" fmla="*/ 244 h 365"/>
                <a:gd name="T82" fmla="*/ 37 w 251"/>
                <a:gd name="T83" fmla="*/ 254 h 365"/>
                <a:gd name="T84" fmla="*/ 35 w 251"/>
                <a:gd name="T85" fmla="*/ 270 h 365"/>
                <a:gd name="T86" fmla="*/ 26 w 251"/>
                <a:gd name="T87" fmla="*/ 283 h 365"/>
                <a:gd name="T88" fmla="*/ 32 w 251"/>
                <a:gd name="T89" fmla="*/ 295 h 365"/>
                <a:gd name="T90" fmla="*/ 44 w 251"/>
                <a:gd name="T91" fmla="*/ 304 h 365"/>
                <a:gd name="T92" fmla="*/ 32 w 251"/>
                <a:gd name="T93" fmla="*/ 318 h 365"/>
                <a:gd name="T94" fmla="*/ 30 w 251"/>
                <a:gd name="T95" fmla="*/ 334 h 365"/>
                <a:gd name="T96" fmla="*/ 39 w 251"/>
                <a:gd name="T97" fmla="*/ 345 h 365"/>
                <a:gd name="T98" fmla="*/ 37 w 251"/>
                <a:gd name="T99" fmla="*/ 361 h 365"/>
                <a:gd name="T100" fmla="*/ 35 w 251"/>
                <a:gd name="T101" fmla="*/ 365 h 365"/>
                <a:gd name="T102" fmla="*/ 35 w 251"/>
                <a:gd name="T103" fmla="*/ 365 h 365"/>
                <a:gd name="T104" fmla="*/ 35 w 251"/>
                <a:gd name="T105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1" h="365">
                  <a:moveTo>
                    <a:pt x="35" y="365"/>
                  </a:moveTo>
                  <a:lnTo>
                    <a:pt x="53" y="359"/>
                  </a:lnTo>
                  <a:lnTo>
                    <a:pt x="80" y="357"/>
                  </a:lnTo>
                  <a:lnTo>
                    <a:pt x="96" y="352"/>
                  </a:lnTo>
                  <a:lnTo>
                    <a:pt x="149" y="340"/>
                  </a:lnTo>
                  <a:lnTo>
                    <a:pt x="215" y="329"/>
                  </a:lnTo>
                  <a:lnTo>
                    <a:pt x="245" y="322"/>
                  </a:lnTo>
                  <a:lnTo>
                    <a:pt x="247" y="302"/>
                  </a:lnTo>
                  <a:lnTo>
                    <a:pt x="243" y="277"/>
                  </a:lnTo>
                  <a:lnTo>
                    <a:pt x="247" y="226"/>
                  </a:lnTo>
                  <a:lnTo>
                    <a:pt x="247" y="195"/>
                  </a:lnTo>
                  <a:lnTo>
                    <a:pt x="247" y="155"/>
                  </a:lnTo>
                  <a:lnTo>
                    <a:pt x="249" y="135"/>
                  </a:lnTo>
                  <a:lnTo>
                    <a:pt x="251" y="119"/>
                  </a:lnTo>
                  <a:lnTo>
                    <a:pt x="251" y="87"/>
                  </a:lnTo>
                  <a:lnTo>
                    <a:pt x="213" y="53"/>
                  </a:lnTo>
                  <a:lnTo>
                    <a:pt x="187" y="33"/>
                  </a:lnTo>
                  <a:lnTo>
                    <a:pt x="146" y="0"/>
                  </a:lnTo>
                  <a:lnTo>
                    <a:pt x="131" y="7"/>
                  </a:lnTo>
                  <a:lnTo>
                    <a:pt x="137" y="21"/>
                  </a:lnTo>
                  <a:lnTo>
                    <a:pt x="135" y="37"/>
                  </a:lnTo>
                  <a:lnTo>
                    <a:pt x="126" y="26"/>
                  </a:lnTo>
                  <a:lnTo>
                    <a:pt x="114" y="30"/>
                  </a:lnTo>
                  <a:lnTo>
                    <a:pt x="96" y="39"/>
                  </a:lnTo>
                  <a:lnTo>
                    <a:pt x="78" y="55"/>
                  </a:lnTo>
                  <a:lnTo>
                    <a:pt x="53" y="69"/>
                  </a:lnTo>
                  <a:lnTo>
                    <a:pt x="42" y="74"/>
                  </a:lnTo>
                  <a:lnTo>
                    <a:pt x="26" y="78"/>
                  </a:lnTo>
                  <a:lnTo>
                    <a:pt x="25" y="90"/>
                  </a:lnTo>
                  <a:lnTo>
                    <a:pt x="14" y="99"/>
                  </a:lnTo>
                  <a:lnTo>
                    <a:pt x="19" y="114"/>
                  </a:lnTo>
                  <a:lnTo>
                    <a:pt x="17" y="130"/>
                  </a:lnTo>
                  <a:lnTo>
                    <a:pt x="3" y="137"/>
                  </a:lnTo>
                  <a:lnTo>
                    <a:pt x="1" y="153"/>
                  </a:lnTo>
                  <a:lnTo>
                    <a:pt x="0" y="165"/>
                  </a:lnTo>
                  <a:lnTo>
                    <a:pt x="10" y="174"/>
                  </a:lnTo>
                  <a:lnTo>
                    <a:pt x="16" y="187"/>
                  </a:lnTo>
                  <a:lnTo>
                    <a:pt x="21" y="201"/>
                  </a:lnTo>
                  <a:lnTo>
                    <a:pt x="30" y="211"/>
                  </a:lnTo>
                  <a:lnTo>
                    <a:pt x="23" y="229"/>
                  </a:lnTo>
                  <a:lnTo>
                    <a:pt x="32" y="244"/>
                  </a:lnTo>
                  <a:lnTo>
                    <a:pt x="37" y="254"/>
                  </a:lnTo>
                  <a:lnTo>
                    <a:pt x="35" y="270"/>
                  </a:lnTo>
                  <a:lnTo>
                    <a:pt x="26" y="283"/>
                  </a:lnTo>
                  <a:lnTo>
                    <a:pt x="32" y="295"/>
                  </a:lnTo>
                  <a:lnTo>
                    <a:pt x="44" y="304"/>
                  </a:lnTo>
                  <a:lnTo>
                    <a:pt x="32" y="318"/>
                  </a:lnTo>
                  <a:lnTo>
                    <a:pt x="30" y="334"/>
                  </a:lnTo>
                  <a:lnTo>
                    <a:pt x="39" y="345"/>
                  </a:lnTo>
                  <a:lnTo>
                    <a:pt x="37" y="361"/>
                  </a:lnTo>
                  <a:lnTo>
                    <a:pt x="35" y="365"/>
                  </a:lnTo>
                  <a:lnTo>
                    <a:pt x="35" y="365"/>
                  </a:lnTo>
                  <a:lnTo>
                    <a:pt x="35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13">
              <a:extLst>
                <a:ext uri="{FF2B5EF4-FFF2-40B4-BE49-F238E27FC236}">
                  <a16:creationId xmlns:a16="http://schemas.microsoft.com/office/drawing/2014/main" id="{CC20955E-60E2-4456-1253-6B47BF747E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6753541"/>
              <a:ext cx="691162" cy="664057"/>
            </a:xfrm>
            <a:custGeom>
              <a:avLst/>
              <a:gdLst>
                <a:gd name="T0" fmla="*/ 168 w 306"/>
                <a:gd name="T1" fmla="*/ 294 h 294"/>
                <a:gd name="T2" fmla="*/ 178 w 306"/>
                <a:gd name="T3" fmla="*/ 285 h 294"/>
                <a:gd name="T4" fmla="*/ 189 w 306"/>
                <a:gd name="T5" fmla="*/ 278 h 294"/>
                <a:gd name="T6" fmla="*/ 203 w 306"/>
                <a:gd name="T7" fmla="*/ 273 h 294"/>
                <a:gd name="T8" fmla="*/ 214 w 306"/>
                <a:gd name="T9" fmla="*/ 260 h 294"/>
                <a:gd name="T10" fmla="*/ 223 w 306"/>
                <a:gd name="T11" fmla="*/ 246 h 294"/>
                <a:gd name="T12" fmla="*/ 225 w 306"/>
                <a:gd name="T13" fmla="*/ 234 h 294"/>
                <a:gd name="T14" fmla="*/ 223 w 306"/>
                <a:gd name="T15" fmla="*/ 219 h 294"/>
                <a:gd name="T16" fmla="*/ 228 w 306"/>
                <a:gd name="T17" fmla="*/ 207 h 294"/>
                <a:gd name="T18" fmla="*/ 241 w 306"/>
                <a:gd name="T19" fmla="*/ 209 h 294"/>
                <a:gd name="T20" fmla="*/ 242 w 306"/>
                <a:gd name="T21" fmla="*/ 193 h 294"/>
                <a:gd name="T22" fmla="*/ 257 w 306"/>
                <a:gd name="T23" fmla="*/ 186 h 294"/>
                <a:gd name="T24" fmla="*/ 269 w 306"/>
                <a:gd name="T25" fmla="*/ 184 h 294"/>
                <a:gd name="T26" fmla="*/ 283 w 306"/>
                <a:gd name="T27" fmla="*/ 175 h 294"/>
                <a:gd name="T28" fmla="*/ 290 w 306"/>
                <a:gd name="T29" fmla="*/ 166 h 294"/>
                <a:gd name="T30" fmla="*/ 305 w 306"/>
                <a:gd name="T31" fmla="*/ 159 h 294"/>
                <a:gd name="T32" fmla="*/ 303 w 306"/>
                <a:gd name="T33" fmla="*/ 145 h 294"/>
                <a:gd name="T34" fmla="*/ 306 w 306"/>
                <a:gd name="T35" fmla="*/ 136 h 294"/>
                <a:gd name="T36" fmla="*/ 296 w 306"/>
                <a:gd name="T37" fmla="*/ 122 h 294"/>
                <a:gd name="T38" fmla="*/ 290 w 306"/>
                <a:gd name="T39" fmla="*/ 109 h 294"/>
                <a:gd name="T40" fmla="*/ 283 w 306"/>
                <a:gd name="T41" fmla="*/ 98 h 294"/>
                <a:gd name="T42" fmla="*/ 274 w 306"/>
                <a:gd name="T43" fmla="*/ 89 h 294"/>
                <a:gd name="T44" fmla="*/ 258 w 306"/>
                <a:gd name="T45" fmla="*/ 88 h 294"/>
                <a:gd name="T46" fmla="*/ 248 w 306"/>
                <a:gd name="T47" fmla="*/ 93 h 294"/>
                <a:gd name="T48" fmla="*/ 249 w 306"/>
                <a:gd name="T49" fmla="*/ 81 h 294"/>
                <a:gd name="T50" fmla="*/ 237 w 306"/>
                <a:gd name="T51" fmla="*/ 73 h 294"/>
                <a:gd name="T52" fmla="*/ 233 w 306"/>
                <a:gd name="T53" fmla="*/ 59 h 294"/>
                <a:gd name="T54" fmla="*/ 228 w 306"/>
                <a:gd name="T55" fmla="*/ 49 h 294"/>
                <a:gd name="T56" fmla="*/ 219 w 306"/>
                <a:gd name="T57" fmla="*/ 38 h 294"/>
                <a:gd name="T58" fmla="*/ 217 w 306"/>
                <a:gd name="T59" fmla="*/ 25 h 294"/>
                <a:gd name="T60" fmla="*/ 209 w 306"/>
                <a:gd name="T61" fmla="*/ 17 h 294"/>
                <a:gd name="T62" fmla="*/ 201 w 306"/>
                <a:gd name="T63" fmla="*/ 0 h 294"/>
                <a:gd name="T64" fmla="*/ 171 w 306"/>
                <a:gd name="T65" fmla="*/ 6 h 294"/>
                <a:gd name="T66" fmla="*/ 121 w 306"/>
                <a:gd name="T67" fmla="*/ 17 h 294"/>
                <a:gd name="T68" fmla="*/ 105 w 306"/>
                <a:gd name="T69" fmla="*/ 20 h 294"/>
                <a:gd name="T70" fmla="*/ 38 w 306"/>
                <a:gd name="T71" fmla="*/ 38 h 294"/>
                <a:gd name="T72" fmla="*/ 9 w 306"/>
                <a:gd name="T73" fmla="*/ 47 h 294"/>
                <a:gd name="T74" fmla="*/ 7 w 306"/>
                <a:gd name="T75" fmla="*/ 81 h 294"/>
                <a:gd name="T76" fmla="*/ 6 w 306"/>
                <a:gd name="T77" fmla="*/ 102 h 294"/>
                <a:gd name="T78" fmla="*/ 2 w 306"/>
                <a:gd name="T79" fmla="*/ 122 h 294"/>
                <a:gd name="T80" fmla="*/ 4 w 306"/>
                <a:gd name="T81" fmla="*/ 164 h 294"/>
                <a:gd name="T82" fmla="*/ 4 w 306"/>
                <a:gd name="T83" fmla="*/ 193 h 294"/>
                <a:gd name="T84" fmla="*/ 0 w 306"/>
                <a:gd name="T85" fmla="*/ 244 h 294"/>
                <a:gd name="T86" fmla="*/ 0 w 306"/>
                <a:gd name="T87" fmla="*/ 267 h 294"/>
                <a:gd name="T88" fmla="*/ 0 w 306"/>
                <a:gd name="T89" fmla="*/ 291 h 294"/>
                <a:gd name="T90" fmla="*/ 38 w 306"/>
                <a:gd name="T91" fmla="*/ 285 h 294"/>
                <a:gd name="T92" fmla="*/ 70 w 306"/>
                <a:gd name="T93" fmla="*/ 282 h 294"/>
                <a:gd name="T94" fmla="*/ 86 w 306"/>
                <a:gd name="T95" fmla="*/ 278 h 294"/>
                <a:gd name="T96" fmla="*/ 95 w 306"/>
                <a:gd name="T97" fmla="*/ 285 h 294"/>
                <a:gd name="T98" fmla="*/ 109 w 306"/>
                <a:gd name="T99" fmla="*/ 280 h 294"/>
                <a:gd name="T100" fmla="*/ 121 w 306"/>
                <a:gd name="T101" fmla="*/ 282 h 294"/>
                <a:gd name="T102" fmla="*/ 134 w 306"/>
                <a:gd name="T103" fmla="*/ 291 h 294"/>
                <a:gd name="T104" fmla="*/ 143 w 306"/>
                <a:gd name="T105" fmla="*/ 285 h 294"/>
                <a:gd name="T106" fmla="*/ 159 w 306"/>
                <a:gd name="T107" fmla="*/ 292 h 294"/>
                <a:gd name="T108" fmla="*/ 168 w 306"/>
                <a:gd name="T109" fmla="*/ 294 h 294"/>
                <a:gd name="T110" fmla="*/ 168 w 306"/>
                <a:gd name="T111" fmla="*/ 294 h 294"/>
                <a:gd name="T112" fmla="*/ 168 w 306"/>
                <a:gd name="T11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6" h="294">
                  <a:moveTo>
                    <a:pt x="168" y="294"/>
                  </a:moveTo>
                  <a:lnTo>
                    <a:pt x="178" y="285"/>
                  </a:lnTo>
                  <a:lnTo>
                    <a:pt x="189" y="278"/>
                  </a:lnTo>
                  <a:lnTo>
                    <a:pt x="203" y="273"/>
                  </a:lnTo>
                  <a:lnTo>
                    <a:pt x="214" y="260"/>
                  </a:lnTo>
                  <a:lnTo>
                    <a:pt x="223" y="246"/>
                  </a:lnTo>
                  <a:lnTo>
                    <a:pt x="225" y="234"/>
                  </a:lnTo>
                  <a:lnTo>
                    <a:pt x="223" y="219"/>
                  </a:lnTo>
                  <a:lnTo>
                    <a:pt x="228" y="207"/>
                  </a:lnTo>
                  <a:lnTo>
                    <a:pt x="241" y="209"/>
                  </a:lnTo>
                  <a:lnTo>
                    <a:pt x="242" y="193"/>
                  </a:lnTo>
                  <a:lnTo>
                    <a:pt x="257" y="186"/>
                  </a:lnTo>
                  <a:lnTo>
                    <a:pt x="269" y="184"/>
                  </a:lnTo>
                  <a:lnTo>
                    <a:pt x="283" y="175"/>
                  </a:lnTo>
                  <a:lnTo>
                    <a:pt x="290" y="166"/>
                  </a:lnTo>
                  <a:lnTo>
                    <a:pt x="305" y="159"/>
                  </a:lnTo>
                  <a:lnTo>
                    <a:pt x="303" y="145"/>
                  </a:lnTo>
                  <a:lnTo>
                    <a:pt x="306" y="136"/>
                  </a:lnTo>
                  <a:lnTo>
                    <a:pt x="296" y="122"/>
                  </a:lnTo>
                  <a:lnTo>
                    <a:pt x="290" y="109"/>
                  </a:lnTo>
                  <a:lnTo>
                    <a:pt x="283" y="98"/>
                  </a:lnTo>
                  <a:lnTo>
                    <a:pt x="274" y="89"/>
                  </a:lnTo>
                  <a:lnTo>
                    <a:pt x="258" y="88"/>
                  </a:lnTo>
                  <a:lnTo>
                    <a:pt x="248" y="93"/>
                  </a:lnTo>
                  <a:lnTo>
                    <a:pt x="249" y="81"/>
                  </a:lnTo>
                  <a:lnTo>
                    <a:pt x="237" y="73"/>
                  </a:lnTo>
                  <a:lnTo>
                    <a:pt x="233" y="59"/>
                  </a:lnTo>
                  <a:lnTo>
                    <a:pt x="228" y="49"/>
                  </a:lnTo>
                  <a:lnTo>
                    <a:pt x="219" y="38"/>
                  </a:lnTo>
                  <a:lnTo>
                    <a:pt x="217" y="25"/>
                  </a:lnTo>
                  <a:lnTo>
                    <a:pt x="209" y="17"/>
                  </a:lnTo>
                  <a:lnTo>
                    <a:pt x="201" y="0"/>
                  </a:lnTo>
                  <a:lnTo>
                    <a:pt x="171" y="6"/>
                  </a:lnTo>
                  <a:lnTo>
                    <a:pt x="121" y="17"/>
                  </a:lnTo>
                  <a:lnTo>
                    <a:pt x="105" y="20"/>
                  </a:lnTo>
                  <a:lnTo>
                    <a:pt x="38" y="38"/>
                  </a:lnTo>
                  <a:lnTo>
                    <a:pt x="9" y="47"/>
                  </a:lnTo>
                  <a:lnTo>
                    <a:pt x="7" y="81"/>
                  </a:lnTo>
                  <a:lnTo>
                    <a:pt x="6" y="102"/>
                  </a:lnTo>
                  <a:lnTo>
                    <a:pt x="2" y="122"/>
                  </a:lnTo>
                  <a:lnTo>
                    <a:pt x="4" y="164"/>
                  </a:lnTo>
                  <a:lnTo>
                    <a:pt x="4" y="193"/>
                  </a:lnTo>
                  <a:lnTo>
                    <a:pt x="0" y="244"/>
                  </a:lnTo>
                  <a:lnTo>
                    <a:pt x="0" y="267"/>
                  </a:lnTo>
                  <a:lnTo>
                    <a:pt x="0" y="291"/>
                  </a:lnTo>
                  <a:lnTo>
                    <a:pt x="38" y="285"/>
                  </a:lnTo>
                  <a:lnTo>
                    <a:pt x="70" y="282"/>
                  </a:lnTo>
                  <a:lnTo>
                    <a:pt x="86" y="278"/>
                  </a:lnTo>
                  <a:lnTo>
                    <a:pt x="95" y="285"/>
                  </a:lnTo>
                  <a:lnTo>
                    <a:pt x="109" y="280"/>
                  </a:lnTo>
                  <a:lnTo>
                    <a:pt x="121" y="282"/>
                  </a:lnTo>
                  <a:lnTo>
                    <a:pt x="134" y="291"/>
                  </a:lnTo>
                  <a:lnTo>
                    <a:pt x="143" y="285"/>
                  </a:lnTo>
                  <a:lnTo>
                    <a:pt x="159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68" y="2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14">
              <a:extLst>
                <a:ext uri="{FF2B5EF4-FFF2-40B4-BE49-F238E27FC236}">
                  <a16:creationId xmlns:a16="http://schemas.microsoft.com/office/drawing/2014/main" id="{40C4BC7A-1421-B5B3-26EB-2A7B1DA36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8893" y="7035879"/>
              <a:ext cx="722783" cy="370426"/>
            </a:xfrm>
            <a:custGeom>
              <a:avLst/>
              <a:gdLst>
                <a:gd name="T0" fmla="*/ 291 w 320"/>
                <a:gd name="T1" fmla="*/ 164 h 164"/>
                <a:gd name="T2" fmla="*/ 291 w 320"/>
                <a:gd name="T3" fmla="*/ 123 h 164"/>
                <a:gd name="T4" fmla="*/ 293 w 320"/>
                <a:gd name="T5" fmla="*/ 100 h 164"/>
                <a:gd name="T6" fmla="*/ 302 w 320"/>
                <a:gd name="T7" fmla="*/ 82 h 164"/>
                <a:gd name="T8" fmla="*/ 320 w 320"/>
                <a:gd name="T9" fmla="*/ 64 h 164"/>
                <a:gd name="T10" fmla="*/ 309 w 320"/>
                <a:gd name="T11" fmla="*/ 53 h 164"/>
                <a:gd name="T12" fmla="*/ 293 w 320"/>
                <a:gd name="T13" fmla="*/ 48 h 164"/>
                <a:gd name="T14" fmla="*/ 284 w 320"/>
                <a:gd name="T15" fmla="*/ 45 h 164"/>
                <a:gd name="T16" fmla="*/ 272 w 320"/>
                <a:gd name="T17" fmla="*/ 32 h 164"/>
                <a:gd name="T18" fmla="*/ 272 w 320"/>
                <a:gd name="T19" fmla="*/ 16 h 164"/>
                <a:gd name="T20" fmla="*/ 236 w 320"/>
                <a:gd name="T21" fmla="*/ 16 h 164"/>
                <a:gd name="T22" fmla="*/ 210 w 320"/>
                <a:gd name="T23" fmla="*/ 16 h 164"/>
                <a:gd name="T24" fmla="*/ 199 w 320"/>
                <a:gd name="T25" fmla="*/ 2 h 164"/>
                <a:gd name="T26" fmla="*/ 170 w 320"/>
                <a:gd name="T27" fmla="*/ 0 h 164"/>
                <a:gd name="T28" fmla="*/ 147 w 320"/>
                <a:gd name="T29" fmla="*/ 2 h 164"/>
                <a:gd name="T30" fmla="*/ 99 w 320"/>
                <a:gd name="T31" fmla="*/ 2 h 164"/>
                <a:gd name="T32" fmla="*/ 94 w 320"/>
                <a:gd name="T33" fmla="*/ 14 h 164"/>
                <a:gd name="T34" fmla="*/ 92 w 320"/>
                <a:gd name="T35" fmla="*/ 27 h 164"/>
                <a:gd name="T36" fmla="*/ 85 w 320"/>
                <a:gd name="T37" fmla="*/ 39 h 164"/>
                <a:gd name="T38" fmla="*/ 78 w 320"/>
                <a:gd name="T39" fmla="*/ 48 h 164"/>
                <a:gd name="T40" fmla="*/ 67 w 320"/>
                <a:gd name="T41" fmla="*/ 55 h 164"/>
                <a:gd name="T42" fmla="*/ 58 w 320"/>
                <a:gd name="T43" fmla="*/ 68 h 164"/>
                <a:gd name="T44" fmla="*/ 57 w 320"/>
                <a:gd name="T45" fmla="*/ 80 h 164"/>
                <a:gd name="T46" fmla="*/ 33 w 320"/>
                <a:gd name="T47" fmla="*/ 91 h 164"/>
                <a:gd name="T48" fmla="*/ 7 w 320"/>
                <a:gd name="T49" fmla="*/ 91 h 164"/>
                <a:gd name="T50" fmla="*/ 0 w 320"/>
                <a:gd name="T51" fmla="*/ 100 h 164"/>
                <a:gd name="T52" fmla="*/ 5 w 320"/>
                <a:gd name="T53" fmla="*/ 112 h 164"/>
                <a:gd name="T54" fmla="*/ 3 w 320"/>
                <a:gd name="T55" fmla="*/ 128 h 164"/>
                <a:gd name="T56" fmla="*/ 5 w 320"/>
                <a:gd name="T57" fmla="*/ 142 h 164"/>
                <a:gd name="T58" fmla="*/ 7 w 320"/>
                <a:gd name="T59" fmla="*/ 155 h 164"/>
                <a:gd name="T60" fmla="*/ 19 w 320"/>
                <a:gd name="T61" fmla="*/ 150 h 164"/>
                <a:gd name="T62" fmla="*/ 30 w 320"/>
                <a:gd name="T63" fmla="*/ 142 h 164"/>
                <a:gd name="T64" fmla="*/ 85 w 320"/>
                <a:gd name="T65" fmla="*/ 135 h 164"/>
                <a:gd name="T66" fmla="*/ 101 w 320"/>
                <a:gd name="T67" fmla="*/ 141 h 164"/>
                <a:gd name="T68" fmla="*/ 162 w 320"/>
                <a:gd name="T69" fmla="*/ 155 h 164"/>
                <a:gd name="T70" fmla="*/ 197 w 320"/>
                <a:gd name="T71" fmla="*/ 153 h 164"/>
                <a:gd name="T72" fmla="*/ 213 w 320"/>
                <a:gd name="T73" fmla="*/ 155 h 164"/>
                <a:gd name="T74" fmla="*/ 231 w 320"/>
                <a:gd name="T75" fmla="*/ 164 h 164"/>
                <a:gd name="T76" fmla="*/ 291 w 320"/>
                <a:gd name="T77" fmla="*/ 164 h 164"/>
                <a:gd name="T78" fmla="*/ 291 w 320"/>
                <a:gd name="T79" fmla="*/ 164 h 164"/>
                <a:gd name="T80" fmla="*/ 291 w 320"/>
                <a:gd name="T8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0" h="164">
                  <a:moveTo>
                    <a:pt x="291" y="164"/>
                  </a:moveTo>
                  <a:lnTo>
                    <a:pt x="291" y="123"/>
                  </a:lnTo>
                  <a:lnTo>
                    <a:pt x="293" y="100"/>
                  </a:lnTo>
                  <a:lnTo>
                    <a:pt x="302" y="82"/>
                  </a:lnTo>
                  <a:lnTo>
                    <a:pt x="320" y="64"/>
                  </a:lnTo>
                  <a:lnTo>
                    <a:pt x="309" y="53"/>
                  </a:lnTo>
                  <a:lnTo>
                    <a:pt x="293" y="48"/>
                  </a:lnTo>
                  <a:lnTo>
                    <a:pt x="284" y="45"/>
                  </a:lnTo>
                  <a:lnTo>
                    <a:pt x="272" y="32"/>
                  </a:lnTo>
                  <a:lnTo>
                    <a:pt x="272" y="16"/>
                  </a:lnTo>
                  <a:lnTo>
                    <a:pt x="236" y="16"/>
                  </a:lnTo>
                  <a:lnTo>
                    <a:pt x="210" y="16"/>
                  </a:lnTo>
                  <a:lnTo>
                    <a:pt x="199" y="2"/>
                  </a:lnTo>
                  <a:lnTo>
                    <a:pt x="170" y="0"/>
                  </a:lnTo>
                  <a:lnTo>
                    <a:pt x="147" y="2"/>
                  </a:lnTo>
                  <a:lnTo>
                    <a:pt x="99" y="2"/>
                  </a:lnTo>
                  <a:lnTo>
                    <a:pt x="94" y="14"/>
                  </a:lnTo>
                  <a:lnTo>
                    <a:pt x="92" y="27"/>
                  </a:lnTo>
                  <a:lnTo>
                    <a:pt x="85" y="39"/>
                  </a:lnTo>
                  <a:lnTo>
                    <a:pt x="78" y="48"/>
                  </a:lnTo>
                  <a:lnTo>
                    <a:pt x="67" y="55"/>
                  </a:lnTo>
                  <a:lnTo>
                    <a:pt x="58" y="68"/>
                  </a:lnTo>
                  <a:lnTo>
                    <a:pt x="57" y="80"/>
                  </a:lnTo>
                  <a:lnTo>
                    <a:pt x="33" y="91"/>
                  </a:lnTo>
                  <a:lnTo>
                    <a:pt x="7" y="91"/>
                  </a:lnTo>
                  <a:lnTo>
                    <a:pt x="0" y="100"/>
                  </a:lnTo>
                  <a:lnTo>
                    <a:pt x="5" y="112"/>
                  </a:lnTo>
                  <a:lnTo>
                    <a:pt x="3" y="128"/>
                  </a:lnTo>
                  <a:lnTo>
                    <a:pt x="5" y="142"/>
                  </a:lnTo>
                  <a:lnTo>
                    <a:pt x="7" y="155"/>
                  </a:lnTo>
                  <a:lnTo>
                    <a:pt x="19" y="150"/>
                  </a:lnTo>
                  <a:lnTo>
                    <a:pt x="30" y="142"/>
                  </a:lnTo>
                  <a:lnTo>
                    <a:pt x="85" y="135"/>
                  </a:lnTo>
                  <a:lnTo>
                    <a:pt x="101" y="141"/>
                  </a:lnTo>
                  <a:lnTo>
                    <a:pt x="162" y="155"/>
                  </a:lnTo>
                  <a:lnTo>
                    <a:pt x="197" y="153"/>
                  </a:lnTo>
                  <a:lnTo>
                    <a:pt x="213" y="155"/>
                  </a:lnTo>
                  <a:lnTo>
                    <a:pt x="231" y="164"/>
                  </a:lnTo>
                  <a:lnTo>
                    <a:pt x="291" y="164"/>
                  </a:lnTo>
                  <a:lnTo>
                    <a:pt x="291" y="164"/>
                  </a:lnTo>
                  <a:lnTo>
                    <a:pt x="291" y="1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15">
              <a:extLst>
                <a:ext uri="{FF2B5EF4-FFF2-40B4-BE49-F238E27FC236}">
                  <a16:creationId xmlns:a16="http://schemas.microsoft.com/office/drawing/2014/main" id="{D79B5193-AFD9-207C-9CD4-BF25A8A44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24312" y="6870994"/>
              <a:ext cx="603073" cy="632435"/>
            </a:xfrm>
            <a:custGeom>
              <a:avLst/>
              <a:gdLst>
                <a:gd name="T0" fmla="*/ 45 w 267"/>
                <a:gd name="T1" fmla="*/ 280 h 280"/>
                <a:gd name="T2" fmla="*/ 57 w 267"/>
                <a:gd name="T3" fmla="*/ 274 h 280"/>
                <a:gd name="T4" fmla="*/ 98 w 267"/>
                <a:gd name="T5" fmla="*/ 260 h 280"/>
                <a:gd name="T6" fmla="*/ 114 w 267"/>
                <a:gd name="T7" fmla="*/ 255 h 280"/>
                <a:gd name="T8" fmla="*/ 136 w 267"/>
                <a:gd name="T9" fmla="*/ 248 h 280"/>
                <a:gd name="T10" fmla="*/ 134 w 267"/>
                <a:gd name="T11" fmla="*/ 235 h 280"/>
                <a:gd name="T12" fmla="*/ 141 w 267"/>
                <a:gd name="T13" fmla="*/ 219 h 280"/>
                <a:gd name="T14" fmla="*/ 157 w 267"/>
                <a:gd name="T15" fmla="*/ 228 h 280"/>
                <a:gd name="T16" fmla="*/ 159 w 267"/>
                <a:gd name="T17" fmla="*/ 240 h 280"/>
                <a:gd name="T18" fmla="*/ 175 w 267"/>
                <a:gd name="T19" fmla="*/ 233 h 280"/>
                <a:gd name="T20" fmla="*/ 189 w 267"/>
                <a:gd name="T21" fmla="*/ 232 h 280"/>
                <a:gd name="T22" fmla="*/ 219 w 267"/>
                <a:gd name="T23" fmla="*/ 214 h 280"/>
                <a:gd name="T24" fmla="*/ 233 w 267"/>
                <a:gd name="T25" fmla="*/ 208 h 280"/>
                <a:gd name="T26" fmla="*/ 246 w 267"/>
                <a:gd name="T27" fmla="*/ 203 h 280"/>
                <a:gd name="T28" fmla="*/ 267 w 267"/>
                <a:gd name="T29" fmla="*/ 192 h 280"/>
                <a:gd name="T30" fmla="*/ 258 w 267"/>
                <a:gd name="T31" fmla="*/ 153 h 280"/>
                <a:gd name="T32" fmla="*/ 264 w 267"/>
                <a:gd name="T33" fmla="*/ 137 h 280"/>
                <a:gd name="T34" fmla="*/ 248 w 267"/>
                <a:gd name="T35" fmla="*/ 112 h 280"/>
                <a:gd name="T36" fmla="*/ 244 w 267"/>
                <a:gd name="T37" fmla="*/ 89 h 280"/>
                <a:gd name="T38" fmla="*/ 235 w 267"/>
                <a:gd name="T39" fmla="*/ 66 h 280"/>
                <a:gd name="T40" fmla="*/ 223 w 267"/>
                <a:gd name="T41" fmla="*/ 29 h 280"/>
                <a:gd name="T42" fmla="*/ 216 w 267"/>
                <a:gd name="T43" fmla="*/ 5 h 280"/>
                <a:gd name="T44" fmla="*/ 184 w 267"/>
                <a:gd name="T45" fmla="*/ 4 h 280"/>
                <a:gd name="T46" fmla="*/ 168 w 267"/>
                <a:gd name="T47" fmla="*/ 2 h 280"/>
                <a:gd name="T48" fmla="*/ 100 w 267"/>
                <a:gd name="T49" fmla="*/ 0 h 280"/>
                <a:gd name="T50" fmla="*/ 39 w 267"/>
                <a:gd name="T51" fmla="*/ 0 h 280"/>
                <a:gd name="T52" fmla="*/ 0 w 267"/>
                <a:gd name="T53" fmla="*/ 2 h 280"/>
                <a:gd name="T54" fmla="*/ 6 w 267"/>
                <a:gd name="T55" fmla="*/ 18 h 280"/>
                <a:gd name="T56" fmla="*/ 20 w 267"/>
                <a:gd name="T57" fmla="*/ 110 h 280"/>
                <a:gd name="T58" fmla="*/ 32 w 267"/>
                <a:gd name="T59" fmla="*/ 192 h 280"/>
                <a:gd name="T60" fmla="*/ 32 w 267"/>
                <a:gd name="T61" fmla="*/ 212 h 280"/>
                <a:gd name="T62" fmla="*/ 38 w 267"/>
                <a:gd name="T63" fmla="*/ 249 h 280"/>
                <a:gd name="T64" fmla="*/ 41 w 267"/>
                <a:gd name="T65" fmla="*/ 276 h 280"/>
                <a:gd name="T66" fmla="*/ 45 w 267"/>
                <a:gd name="T67" fmla="*/ 280 h 280"/>
                <a:gd name="T68" fmla="*/ 45 w 267"/>
                <a:gd name="T69" fmla="*/ 280 h 280"/>
                <a:gd name="T70" fmla="*/ 45 w 267"/>
                <a:gd name="T7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" h="280">
                  <a:moveTo>
                    <a:pt x="45" y="280"/>
                  </a:moveTo>
                  <a:lnTo>
                    <a:pt x="57" y="274"/>
                  </a:lnTo>
                  <a:lnTo>
                    <a:pt x="98" y="260"/>
                  </a:lnTo>
                  <a:lnTo>
                    <a:pt x="114" y="255"/>
                  </a:lnTo>
                  <a:lnTo>
                    <a:pt x="136" y="248"/>
                  </a:lnTo>
                  <a:lnTo>
                    <a:pt x="134" y="235"/>
                  </a:lnTo>
                  <a:lnTo>
                    <a:pt x="141" y="219"/>
                  </a:lnTo>
                  <a:lnTo>
                    <a:pt x="157" y="228"/>
                  </a:lnTo>
                  <a:lnTo>
                    <a:pt x="159" y="240"/>
                  </a:lnTo>
                  <a:lnTo>
                    <a:pt x="175" y="233"/>
                  </a:lnTo>
                  <a:lnTo>
                    <a:pt x="189" y="232"/>
                  </a:lnTo>
                  <a:lnTo>
                    <a:pt x="219" y="214"/>
                  </a:lnTo>
                  <a:lnTo>
                    <a:pt x="233" y="208"/>
                  </a:lnTo>
                  <a:lnTo>
                    <a:pt x="246" y="203"/>
                  </a:lnTo>
                  <a:lnTo>
                    <a:pt x="267" y="192"/>
                  </a:lnTo>
                  <a:lnTo>
                    <a:pt x="258" y="153"/>
                  </a:lnTo>
                  <a:lnTo>
                    <a:pt x="264" y="137"/>
                  </a:lnTo>
                  <a:lnTo>
                    <a:pt x="248" y="112"/>
                  </a:lnTo>
                  <a:lnTo>
                    <a:pt x="244" y="89"/>
                  </a:lnTo>
                  <a:lnTo>
                    <a:pt x="235" y="66"/>
                  </a:lnTo>
                  <a:lnTo>
                    <a:pt x="223" y="29"/>
                  </a:lnTo>
                  <a:lnTo>
                    <a:pt x="216" y="5"/>
                  </a:lnTo>
                  <a:lnTo>
                    <a:pt x="184" y="4"/>
                  </a:lnTo>
                  <a:lnTo>
                    <a:pt x="168" y="2"/>
                  </a:lnTo>
                  <a:lnTo>
                    <a:pt x="100" y="0"/>
                  </a:lnTo>
                  <a:lnTo>
                    <a:pt x="39" y="0"/>
                  </a:lnTo>
                  <a:lnTo>
                    <a:pt x="0" y="2"/>
                  </a:lnTo>
                  <a:lnTo>
                    <a:pt x="6" y="18"/>
                  </a:lnTo>
                  <a:lnTo>
                    <a:pt x="20" y="110"/>
                  </a:lnTo>
                  <a:lnTo>
                    <a:pt x="32" y="192"/>
                  </a:lnTo>
                  <a:lnTo>
                    <a:pt x="32" y="212"/>
                  </a:lnTo>
                  <a:lnTo>
                    <a:pt x="38" y="249"/>
                  </a:lnTo>
                  <a:lnTo>
                    <a:pt x="41" y="276"/>
                  </a:lnTo>
                  <a:lnTo>
                    <a:pt x="45" y="280"/>
                  </a:lnTo>
                  <a:lnTo>
                    <a:pt x="45" y="280"/>
                  </a:lnTo>
                  <a:lnTo>
                    <a:pt x="45" y="2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16">
              <a:extLst>
                <a:ext uri="{FF2B5EF4-FFF2-40B4-BE49-F238E27FC236}">
                  <a16:creationId xmlns:a16="http://schemas.microsoft.com/office/drawing/2014/main" id="{A2948A4F-53E3-B594-57F5-28DA0EF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76837" y="7365649"/>
              <a:ext cx="659540" cy="557899"/>
            </a:xfrm>
            <a:custGeom>
              <a:avLst/>
              <a:gdLst>
                <a:gd name="T0" fmla="*/ 52 w 292"/>
                <a:gd name="T1" fmla="*/ 247 h 247"/>
                <a:gd name="T2" fmla="*/ 82 w 292"/>
                <a:gd name="T3" fmla="*/ 235 h 247"/>
                <a:gd name="T4" fmla="*/ 107 w 292"/>
                <a:gd name="T5" fmla="*/ 226 h 247"/>
                <a:gd name="T6" fmla="*/ 127 w 292"/>
                <a:gd name="T7" fmla="*/ 223 h 247"/>
                <a:gd name="T8" fmla="*/ 148 w 292"/>
                <a:gd name="T9" fmla="*/ 205 h 247"/>
                <a:gd name="T10" fmla="*/ 169 w 292"/>
                <a:gd name="T11" fmla="*/ 194 h 247"/>
                <a:gd name="T12" fmla="*/ 184 w 292"/>
                <a:gd name="T13" fmla="*/ 203 h 247"/>
                <a:gd name="T14" fmla="*/ 200 w 292"/>
                <a:gd name="T15" fmla="*/ 208 h 247"/>
                <a:gd name="T16" fmla="*/ 189 w 292"/>
                <a:gd name="T17" fmla="*/ 191 h 247"/>
                <a:gd name="T18" fmla="*/ 203 w 292"/>
                <a:gd name="T19" fmla="*/ 180 h 247"/>
                <a:gd name="T20" fmla="*/ 214 w 292"/>
                <a:gd name="T21" fmla="*/ 171 h 247"/>
                <a:gd name="T22" fmla="*/ 226 w 292"/>
                <a:gd name="T23" fmla="*/ 173 h 247"/>
                <a:gd name="T24" fmla="*/ 228 w 292"/>
                <a:gd name="T25" fmla="*/ 189 h 247"/>
                <a:gd name="T26" fmla="*/ 239 w 292"/>
                <a:gd name="T27" fmla="*/ 199 h 247"/>
                <a:gd name="T28" fmla="*/ 251 w 292"/>
                <a:gd name="T29" fmla="*/ 212 h 247"/>
                <a:gd name="T30" fmla="*/ 260 w 292"/>
                <a:gd name="T31" fmla="*/ 219 h 247"/>
                <a:gd name="T32" fmla="*/ 271 w 292"/>
                <a:gd name="T33" fmla="*/ 226 h 247"/>
                <a:gd name="T34" fmla="*/ 273 w 292"/>
                <a:gd name="T35" fmla="*/ 214 h 247"/>
                <a:gd name="T36" fmla="*/ 281 w 292"/>
                <a:gd name="T37" fmla="*/ 201 h 247"/>
                <a:gd name="T38" fmla="*/ 292 w 292"/>
                <a:gd name="T39" fmla="*/ 191 h 247"/>
                <a:gd name="T40" fmla="*/ 289 w 292"/>
                <a:gd name="T41" fmla="*/ 173 h 247"/>
                <a:gd name="T42" fmla="*/ 280 w 292"/>
                <a:gd name="T43" fmla="*/ 162 h 247"/>
                <a:gd name="T44" fmla="*/ 278 w 292"/>
                <a:gd name="T45" fmla="*/ 150 h 247"/>
                <a:gd name="T46" fmla="*/ 285 w 292"/>
                <a:gd name="T47" fmla="*/ 137 h 247"/>
                <a:gd name="T48" fmla="*/ 290 w 292"/>
                <a:gd name="T49" fmla="*/ 121 h 247"/>
                <a:gd name="T50" fmla="*/ 289 w 292"/>
                <a:gd name="T51" fmla="*/ 109 h 247"/>
                <a:gd name="T52" fmla="*/ 273 w 292"/>
                <a:gd name="T53" fmla="*/ 119 h 247"/>
                <a:gd name="T54" fmla="*/ 255 w 292"/>
                <a:gd name="T55" fmla="*/ 126 h 247"/>
                <a:gd name="T56" fmla="*/ 246 w 292"/>
                <a:gd name="T57" fmla="*/ 119 h 247"/>
                <a:gd name="T58" fmla="*/ 239 w 292"/>
                <a:gd name="T59" fmla="*/ 105 h 247"/>
                <a:gd name="T60" fmla="*/ 239 w 292"/>
                <a:gd name="T61" fmla="*/ 93 h 247"/>
                <a:gd name="T62" fmla="*/ 241 w 292"/>
                <a:gd name="T63" fmla="*/ 80 h 247"/>
                <a:gd name="T64" fmla="*/ 242 w 292"/>
                <a:gd name="T65" fmla="*/ 68 h 247"/>
                <a:gd name="T66" fmla="*/ 251 w 292"/>
                <a:gd name="T67" fmla="*/ 52 h 247"/>
                <a:gd name="T68" fmla="*/ 249 w 292"/>
                <a:gd name="T69" fmla="*/ 39 h 247"/>
                <a:gd name="T70" fmla="*/ 237 w 292"/>
                <a:gd name="T71" fmla="*/ 30 h 247"/>
                <a:gd name="T72" fmla="*/ 216 w 292"/>
                <a:gd name="T73" fmla="*/ 25 h 247"/>
                <a:gd name="T74" fmla="*/ 175 w 292"/>
                <a:gd name="T75" fmla="*/ 13 h 247"/>
                <a:gd name="T76" fmla="*/ 146 w 292"/>
                <a:gd name="T77" fmla="*/ 7 h 247"/>
                <a:gd name="T78" fmla="*/ 134 w 292"/>
                <a:gd name="T79" fmla="*/ 5 h 247"/>
                <a:gd name="T80" fmla="*/ 118 w 292"/>
                <a:gd name="T81" fmla="*/ 4 h 247"/>
                <a:gd name="T82" fmla="*/ 102 w 292"/>
                <a:gd name="T83" fmla="*/ 0 h 247"/>
                <a:gd name="T84" fmla="*/ 91 w 292"/>
                <a:gd name="T85" fmla="*/ 13 h 247"/>
                <a:gd name="T86" fmla="*/ 79 w 292"/>
                <a:gd name="T87" fmla="*/ 25 h 247"/>
                <a:gd name="T88" fmla="*/ 66 w 292"/>
                <a:gd name="T89" fmla="*/ 23 h 247"/>
                <a:gd name="T90" fmla="*/ 55 w 292"/>
                <a:gd name="T91" fmla="*/ 14 h 247"/>
                <a:gd name="T92" fmla="*/ 41 w 292"/>
                <a:gd name="T93" fmla="*/ 20 h 247"/>
                <a:gd name="T94" fmla="*/ 32 w 292"/>
                <a:gd name="T95" fmla="*/ 13 h 247"/>
                <a:gd name="T96" fmla="*/ 16 w 292"/>
                <a:gd name="T97" fmla="*/ 11 h 247"/>
                <a:gd name="T98" fmla="*/ 2 w 292"/>
                <a:gd name="T99" fmla="*/ 14 h 247"/>
                <a:gd name="T100" fmla="*/ 0 w 292"/>
                <a:gd name="T101" fmla="*/ 57 h 247"/>
                <a:gd name="T102" fmla="*/ 6 w 292"/>
                <a:gd name="T103" fmla="*/ 73 h 247"/>
                <a:gd name="T104" fmla="*/ 13 w 292"/>
                <a:gd name="T105" fmla="*/ 98 h 247"/>
                <a:gd name="T106" fmla="*/ 22 w 292"/>
                <a:gd name="T107" fmla="*/ 130 h 247"/>
                <a:gd name="T108" fmla="*/ 34 w 292"/>
                <a:gd name="T109" fmla="*/ 182 h 247"/>
                <a:gd name="T110" fmla="*/ 43 w 292"/>
                <a:gd name="T111" fmla="*/ 212 h 247"/>
                <a:gd name="T112" fmla="*/ 52 w 292"/>
                <a:gd name="T113" fmla="*/ 247 h 247"/>
                <a:gd name="T114" fmla="*/ 52 w 292"/>
                <a:gd name="T115" fmla="*/ 247 h 247"/>
                <a:gd name="T116" fmla="*/ 52 w 292"/>
                <a:gd name="T117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2" h="247">
                  <a:moveTo>
                    <a:pt x="52" y="247"/>
                  </a:moveTo>
                  <a:lnTo>
                    <a:pt x="82" y="235"/>
                  </a:lnTo>
                  <a:lnTo>
                    <a:pt x="107" y="226"/>
                  </a:lnTo>
                  <a:lnTo>
                    <a:pt x="127" y="223"/>
                  </a:lnTo>
                  <a:lnTo>
                    <a:pt x="148" y="205"/>
                  </a:lnTo>
                  <a:lnTo>
                    <a:pt x="169" y="194"/>
                  </a:lnTo>
                  <a:lnTo>
                    <a:pt x="184" y="203"/>
                  </a:lnTo>
                  <a:lnTo>
                    <a:pt x="200" y="208"/>
                  </a:lnTo>
                  <a:lnTo>
                    <a:pt x="189" y="191"/>
                  </a:lnTo>
                  <a:lnTo>
                    <a:pt x="203" y="180"/>
                  </a:lnTo>
                  <a:lnTo>
                    <a:pt x="214" y="171"/>
                  </a:lnTo>
                  <a:lnTo>
                    <a:pt x="226" y="173"/>
                  </a:lnTo>
                  <a:lnTo>
                    <a:pt x="228" y="189"/>
                  </a:lnTo>
                  <a:lnTo>
                    <a:pt x="239" y="199"/>
                  </a:lnTo>
                  <a:lnTo>
                    <a:pt x="251" y="212"/>
                  </a:lnTo>
                  <a:lnTo>
                    <a:pt x="260" y="219"/>
                  </a:lnTo>
                  <a:lnTo>
                    <a:pt x="271" y="226"/>
                  </a:lnTo>
                  <a:lnTo>
                    <a:pt x="273" y="214"/>
                  </a:lnTo>
                  <a:lnTo>
                    <a:pt x="281" y="201"/>
                  </a:lnTo>
                  <a:lnTo>
                    <a:pt x="292" y="191"/>
                  </a:lnTo>
                  <a:lnTo>
                    <a:pt x="289" y="173"/>
                  </a:lnTo>
                  <a:lnTo>
                    <a:pt x="280" y="162"/>
                  </a:lnTo>
                  <a:lnTo>
                    <a:pt x="278" y="150"/>
                  </a:lnTo>
                  <a:lnTo>
                    <a:pt x="285" y="137"/>
                  </a:lnTo>
                  <a:lnTo>
                    <a:pt x="290" y="121"/>
                  </a:lnTo>
                  <a:lnTo>
                    <a:pt x="289" y="109"/>
                  </a:lnTo>
                  <a:lnTo>
                    <a:pt x="273" y="119"/>
                  </a:lnTo>
                  <a:lnTo>
                    <a:pt x="255" y="126"/>
                  </a:lnTo>
                  <a:lnTo>
                    <a:pt x="246" y="119"/>
                  </a:lnTo>
                  <a:lnTo>
                    <a:pt x="239" y="105"/>
                  </a:lnTo>
                  <a:lnTo>
                    <a:pt x="239" y="93"/>
                  </a:lnTo>
                  <a:lnTo>
                    <a:pt x="241" y="80"/>
                  </a:lnTo>
                  <a:lnTo>
                    <a:pt x="242" y="68"/>
                  </a:lnTo>
                  <a:lnTo>
                    <a:pt x="251" y="52"/>
                  </a:lnTo>
                  <a:lnTo>
                    <a:pt x="249" y="39"/>
                  </a:lnTo>
                  <a:lnTo>
                    <a:pt x="237" y="30"/>
                  </a:lnTo>
                  <a:lnTo>
                    <a:pt x="216" y="25"/>
                  </a:lnTo>
                  <a:lnTo>
                    <a:pt x="175" y="13"/>
                  </a:lnTo>
                  <a:lnTo>
                    <a:pt x="146" y="7"/>
                  </a:lnTo>
                  <a:lnTo>
                    <a:pt x="134" y="5"/>
                  </a:lnTo>
                  <a:lnTo>
                    <a:pt x="118" y="4"/>
                  </a:lnTo>
                  <a:lnTo>
                    <a:pt x="102" y="0"/>
                  </a:lnTo>
                  <a:lnTo>
                    <a:pt x="91" y="13"/>
                  </a:lnTo>
                  <a:lnTo>
                    <a:pt x="79" y="25"/>
                  </a:lnTo>
                  <a:lnTo>
                    <a:pt x="66" y="23"/>
                  </a:lnTo>
                  <a:lnTo>
                    <a:pt x="55" y="14"/>
                  </a:lnTo>
                  <a:lnTo>
                    <a:pt x="41" y="20"/>
                  </a:lnTo>
                  <a:lnTo>
                    <a:pt x="32" y="13"/>
                  </a:lnTo>
                  <a:lnTo>
                    <a:pt x="16" y="11"/>
                  </a:lnTo>
                  <a:lnTo>
                    <a:pt x="2" y="14"/>
                  </a:lnTo>
                  <a:lnTo>
                    <a:pt x="0" y="57"/>
                  </a:lnTo>
                  <a:lnTo>
                    <a:pt x="6" y="73"/>
                  </a:lnTo>
                  <a:lnTo>
                    <a:pt x="13" y="98"/>
                  </a:lnTo>
                  <a:lnTo>
                    <a:pt x="22" y="130"/>
                  </a:lnTo>
                  <a:lnTo>
                    <a:pt x="34" y="182"/>
                  </a:lnTo>
                  <a:lnTo>
                    <a:pt x="43" y="212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52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17">
              <a:extLst>
                <a:ext uri="{FF2B5EF4-FFF2-40B4-BE49-F238E27FC236}">
                  <a16:creationId xmlns:a16="http://schemas.microsoft.com/office/drawing/2014/main" id="{FA1A85D6-6EFD-8BF7-D1F1-2F901281C9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61446" y="7871597"/>
              <a:ext cx="695679" cy="616625"/>
            </a:xfrm>
            <a:custGeom>
              <a:avLst/>
              <a:gdLst>
                <a:gd name="T0" fmla="*/ 224 w 308"/>
                <a:gd name="T1" fmla="*/ 273 h 273"/>
                <a:gd name="T2" fmla="*/ 226 w 308"/>
                <a:gd name="T3" fmla="*/ 260 h 273"/>
                <a:gd name="T4" fmla="*/ 221 w 308"/>
                <a:gd name="T5" fmla="*/ 246 h 273"/>
                <a:gd name="T6" fmla="*/ 230 w 308"/>
                <a:gd name="T7" fmla="*/ 234 h 273"/>
                <a:gd name="T8" fmla="*/ 224 w 308"/>
                <a:gd name="T9" fmla="*/ 221 h 273"/>
                <a:gd name="T10" fmla="*/ 233 w 308"/>
                <a:gd name="T11" fmla="*/ 209 h 273"/>
                <a:gd name="T12" fmla="*/ 240 w 308"/>
                <a:gd name="T13" fmla="*/ 196 h 273"/>
                <a:gd name="T14" fmla="*/ 262 w 308"/>
                <a:gd name="T15" fmla="*/ 185 h 273"/>
                <a:gd name="T16" fmla="*/ 286 w 308"/>
                <a:gd name="T17" fmla="*/ 161 h 273"/>
                <a:gd name="T18" fmla="*/ 303 w 308"/>
                <a:gd name="T19" fmla="*/ 143 h 273"/>
                <a:gd name="T20" fmla="*/ 308 w 308"/>
                <a:gd name="T21" fmla="*/ 127 h 273"/>
                <a:gd name="T22" fmla="*/ 295 w 308"/>
                <a:gd name="T23" fmla="*/ 100 h 273"/>
                <a:gd name="T24" fmla="*/ 279 w 308"/>
                <a:gd name="T25" fmla="*/ 98 h 273"/>
                <a:gd name="T26" fmla="*/ 262 w 308"/>
                <a:gd name="T27" fmla="*/ 79 h 273"/>
                <a:gd name="T28" fmla="*/ 246 w 308"/>
                <a:gd name="T29" fmla="*/ 84 h 273"/>
                <a:gd name="T30" fmla="*/ 228 w 308"/>
                <a:gd name="T31" fmla="*/ 63 h 273"/>
                <a:gd name="T32" fmla="*/ 183 w 308"/>
                <a:gd name="T33" fmla="*/ 63 h 273"/>
                <a:gd name="T34" fmla="*/ 171 w 308"/>
                <a:gd name="T35" fmla="*/ 48 h 273"/>
                <a:gd name="T36" fmla="*/ 162 w 308"/>
                <a:gd name="T37" fmla="*/ 41 h 273"/>
                <a:gd name="T38" fmla="*/ 153 w 308"/>
                <a:gd name="T39" fmla="*/ 32 h 273"/>
                <a:gd name="T40" fmla="*/ 149 w 308"/>
                <a:gd name="T41" fmla="*/ 16 h 273"/>
                <a:gd name="T42" fmla="*/ 141 w 308"/>
                <a:gd name="T43" fmla="*/ 2 h 273"/>
                <a:gd name="T44" fmla="*/ 123 w 308"/>
                <a:gd name="T45" fmla="*/ 0 h 273"/>
                <a:gd name="T46" fmla="*/ 105 w 308"/>
                <a:gd name="T47" fmla="*/ 27 h 273"/>
                <a:gd name="T48" fmla="*/ 91 w 308"/>
                <a:gd name="T49" fmla="*/ 38 h 273"/>
                <a:gd name="T50" fmla="*/ 36 w 308"/>
                <a:gd name="T51" fmla="*/ 77 h 273"/>
                <a:gd name="T52" fmla="*/ 0 w 308"/>
                <a:gd name="T53" fmla="*/ 98 h 273"/>
                <a:gd name="T54" fmla="*/ 2 w 308"/>
                <a:gd name="T55" fmla="*/ 128 h 273"/>
                <a:gd name="T56" fmla="*/ 14 w 308"/>
                <a:gd name="T57" fmla="*/ 134 h 273"/>
                <a:gd name="T58" fmla="*/ 19 w 308"/>
                <a:gd name="T59" fmla="*/ 143 h 273"/>
                <a:gd name="T60" fmla="*/ 28 w 308"/>
                <a:gd name="T61" fmla="*/ 155 h 273"/>
                <a:gd name="T62" fmla="*/ 37 w 308"/>
                <a:gd name="T63" fmla="*/ 168 h 273"/>
                <a:gd name="T64" fmla="*/ 44 w 308"/>
                <a:gd name="T65" fmla="*/ 178 h 273"/>
                <a:gd name="T66" fmla="*/ 50 w 308"/>
                <a:gd name="T67" fmla="*/ 193 h 273"/>
                <a:gd name="T68" fmla="*/ 59 w 308"/>
                <a:gd name="T69" fmla="*/ 203 h 273"/>
                <a:gd name="T70" fmla="*/ 69 w 308"/>
                <a:gd name="T71" fmla="*/ 212 h 273"/>
                <a:gd name="T72" fmla="*/ 85 w 308"/>
                <a:gd name="T73" fmla="*/ 219 h 273"/>
                <a:gd name="T74" fmla="*/ 98 w 308"/>
                <a:gd name="T75" fmla="*/ 228 h 273"/>
                <a:gd name="T76" fmla="*/ 110 w 308"/>
                <a:gd name="T77" fmla="*/ 232 h 273"/>
                <a:gd name="T78" fmla="*/ 119 w 308"/>
                <a:gd name="T79" fmla="*/ 241 h 273"/>
                <a:gd name="T80" fmla="*/ 132 w 308"/>
                <a:gd name="T81" fmla="*/ 244 h 273"/>
                <a:gd name="T82" fmla="*/ 144 w 308"/>
                <a:gd name="T83" fmla="*/ 244 h 273"/>
                <a:gd name="T84" fmla="*/ 157 w 308"/>
                <a:gd name="T85" fmla="*/ 248 h 273"/>
                <a:gd name="T86" fmla="*/ 169 w 308"/>
                <a:gd name="T87" fmla="*/ 257 h 273"/>
                <a:gd name="T88" fmla="*/ 181 w 308"/>
                <a:gd name="T89" fmla="*/ 260 h 273"/>
                <a:gd name="T90" fmla="*/ 196 w 308"/>
                <a:gd name="T91" fmla="*/ 266 h 273"/>
                <a:gd name="T92" fmla="*/ 208 w 308"/>
                <a:gd name="T93" fmla="*/ 267 h 273"/>
                <a:gd name="T94" fmla="*/ 224 w 308"/>
                <a:gd name="T95" fmla="*/ 273 h 273"/>
                <a:gd name="T96" fmla="*/ 224 w 308"/>
                <a:gd name="T97" fmla="*/ 273 h 273"/>
                <a:gd name="T98" fmla="*/ 224 w 308"/>
                <a:gd name="T99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273">
                  <a:moveTo>
                    <a:pt x="224" y="273"/>
                  </a:moveTo>
                  <a:lnTo>
                    <a:pt x="226" y="260"/>
                  </a:lnTo>
                  <a:lnTo>
                    <a:pt x="221" y="246"/>
                  </a:lnTo>
                  <a:lnTo>
                    <a:pt x="230" y="234"/>
                  </a:lnTo>
                  <a:lnTo>
                    <a:pt x="224" y="221"/>
                  </a:lnTo>
                  <a:lnTo>
                    <a:pt x="233" y="209"/>
                  </a:lnTo>
                  <a:lnTo>
                    <a:pt x="240" y="196"/>
                  </a:lnTo>
                  <a:lnTo>
                    <a:pt x="262" y="185"/>
                  </a:lnTo>
                  <a:lnTo>
                    <a:pt x="286" y="161"/>
                  </a:lnTo>
                  <a:lnTo>
                    <a:pt x="303" y="143"/>
                  </a:lnTo>
                  <a:lnTo>
                    <a:pt x="308" y="127"/>
                  </a:lnTo>
                  <a:lnTo>
                    <a:pt x="295" y="100"/>
                  </a:lnTo>
                  <a:lnTo>
                    <a:pt x="279" y="98"/>
                  </a:lnTo>
                  <a:lnTo>
                    <a:pt x="262" y="79"/>
                  </a:lnTo>
                  <a:lnTo>
                    <a:pt x="246" y="84"/>
                  </a:lnTo>
                  <a:lnTo>
                    <a:pt x="228" y="63"/>
                  </a:lnTo>
                  <a:lnTo>
                    <a:pt x="183" y="63"/>
                  </a:lnTo>
                  <a:lnTo>
                    <a:pt x="171" y="48"/>
                  </a:lnTo>
                  <a:lnTo>
                    <a:pt x="162" y="41"/>
                  </a:lnTo>
                  <a:lnTo>
                    <a:pt x="153" y="32"/>
                  </a:lnTo>
                  <a:lnTo>
                    <a:pt x="149" y="16"/>
                  </a:lnTo>
                  <a:lnTo>
                    <a:pt x="141" y="2"/>
                  </a:lnTo>
                  <a:lnTo>
                    <a:pt x="123" y="0"/>
                  </a:lnTo>
                  <a:lnTo>
                    <a:pt x="105" y="27"/>
                  </a:lnTo>
                  <a:lnTo>
                    <a:pt x="91" y="38"/>
                  </a:lnTo>
                  <a:lnTo>
                    <a:pt x="36" y="77"/>
                  </a:lnTo>
                  <a:lnTo>
                    <a:pt x="0" y="98"/>
                  </a:lnTo>
                  <a:lnTo>
                    <a:pt x="2" y="128"/>
                  </a:lnTo>
                  <a:lnTo>
                    <a:pt x="14" y="134"/>
                  </a:lnTo>
                  <a:lnTo>
                    <a:pt x="19" y="143"/>
                  </a:lnTo>
                  <a:lnTo>
                    <a:pt x="28" y="155"/>
                  </a:lnTo>
                  <a:lnTo>
                    <a:pt x="37" y="168"/>
                  </a:lnTo>
                  <a:lnTo>
                    <a:pt x="44" y="178"/>
                  </a:lnTo>
                  <a:lnTo>
                    <a:pt x="50" y="193"/>
                  </a:lnTo>
                  <a:lnTo>
                    <a:pt x="59" y="203"/>
                  </a:lnTo>
                  <a:lnTo>
                    <a:pt x="69" y="212"/>
                  </a:lnTo>
                  <a:lnTo>
                    <a:pt x="85" y="219"/>
                  </a:lnTo>
                  <a:lnTo>
                    <a:pt x="98" y="228"/>
                  </a:lnTo>
                  <a:lnTo>
                    <a:pt x="110" y="232"/>
                  </a:lnTo>
                  <a:lnTo>
                    <a:pt x="119" y="241"/>
                  </a:lnTo>
                  <a:lnTo>
                    <a:pt x="132" y="244"/>
                  </a:lnTo>
                  <a:lnTo>
                    <a:pt x="144" y="244"/>
                  </a:lnTo>
                  <a:lnTo>
                    <a:pt x="157" y="248"/>
                  </a:lnTo>
                  <a:lnTo>
                    <a:pt x="169" y="257"/>
                  </a:lnTo>
                  <a:lnTo>
                    <a:pt x="181" y="260"/>
                  </a:lnTo>
                  <a:lnTo>
                    <a:pt x="196" y="266"/>
                  </a:lnTo>
                  <a:lnTo>
                    <a:pt x="208" y="267"/>
                  </a:lnTo>
                  <a:lnTo>
                    <a:pt x="224" y="273"/>
                  </a:lnTo>
                  <a:lnTo>
                    <a:pt x="224" y="273"/>
                  </a:lnTo>
                  <a:lnTo>
                    <a:pt x="224" y="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18">
              <a:extLst>
                <a:ext uri="{FF2B5EF4-FFF2-40B4-BE49-F238E27FC236}">
                  <a16:creationId xmlns:a16="http://schemas.microsoft.com/office/drawing/2014/main" id="{FB718123-E2A9-CB1D-7E69-5FF835803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30653" y="8092950"/>
              <a:ext cx="867340" cy="670834"/>
            </a:xfrm>
            <a:custGeom>
              <a:avLst/>
              <a:gdLst>
                <a:gd name="T0" fmla="*/ 149 w 384"/>
                <a:gd name="T1" fmla="*/ 297 h 297"/>
                <a:gd name="T2" fmla="*/ 189 w 384"/>
                <a:gd name="T3" fmla="*/ 267 h 297"/>
                <a:gd name="T4" fmla="*/ 203 w 384"/>
                <a:gd name="T5" fmla="*/ 257 h 297"/>
                <a:gd name="T6" fmla="*/ 217 w 384"/>
                <a:gd name="T7" fmla="*/ 244 h 297"/>
                <a:gd name="T8" fmla="*/ 231 w 384"/>
                <a:gd name="T9" fmla="*/ 237 h 297"/>
                <a:gd name="T10" fmla="*/ 271 w 384"/>
                <a:gd name="T11" fmla="*/ 200 h 297"/>
                <a:gd name="T12" fmla="*/ 333 w 384"/>
                <a:gd name="T13" fmla="*/ 146 h 297"/>
                <a:gd name="T14" fmla="*/ 365 w 384"/>
                <a:gd name="T15" fmla="*/ 146 h 297"/>
                <a:gd name="T16" fmla="*/ 384 w 384"/>
                <a:gd name="T17" fmla="*/ 148 h 297"/>
                <a:gd name="T18" fmla="*/ 372 w 384"/>
                <a:gd name="T19" fmla="*/ 144 h 297"/>
                <a:gd name="T20" fmla="*/ 356 w 384"/>
                <a:gd name="T21" fmla="*/ 144 h 297"/>
                <a:gd name="T22" fmla="*/ 343 w 384"/>
                <a:gd name="T23" fmla="*/ 134 h 297"/>
                <a:gd name="T24" fmla="*/ 335 w 384"/>
                <a:gd name="T25" fmla="*/ 127 h 297"/>
                <a:gd name="T26" fmla="*/ 322 w 384"/>
                <a:gd name="T27" fmla="*/ 121 h 297"/>
                <a:gd name="T28" fmla="*/ 311 w 384"/>
                <a:gd name="T29" fmla="*/ 118 h 297"/>
                <a:gd name="T30" fmla="*/ 299 w 384"/>
                <a:gd name="T31" fmla="*/ 109 h 297"/>
                <a:gd name="T32" fmla="*/ 290 w 384"/>
                <a:gd name="T33" fmla="*/ 102 h 297"/>
                <a:gd name="T34" fmla="*/ 283 w 384"/>
                <a:gd name="T35" fmla="*/ 84 h 297"/>
                <a:gd name="T36" fmla="*/ 274 w 384"/>
                <a:gd name="T37" fmla="*/ 77 h 297"/>
                <a:gd name="T38" fmla="*/ 265 w 384"/>
                <a:gd name="T39" fmla="*/ 63 h 297"/>
                <a:gd name="T40" fmla="*/ 260 w 384"/>
                <a:gd name="T41" fmla="*/ 48 h 297"/>
                <a:gd name="T42" fmla="*/ 249 w 384"/>
                <a:gd name="T43" fmla="*/ 41 h 297"/>
                <a:gd name="T44" fmla="*/ 240 w 384"/>
                <a:gd name="T45" fmla="*/ 30 h 297"/>
                <a:gd name="T46" fmla="*/ 235 w 384"/>
                <a:gd name="T47" fmla="*/ 0 h 297"/>
                <a:gd name="T48" fmla="*/ 201 w 384"/>
                <a:gd name="T49" fmla="*/ 4 h 297"/>
                <a:gd name="T50" fmla="*/ 176 w 384"/>
                <a:gd name="T51" fmla="*/ 0 h 297"/>
                <a:gd name="T52" fmla="*/ 133 w 384"/>
                <a:gd name="T53" fmla="*/ 0 h 297"/>
                <a:gd name="T54" fmla="*/ 66 w 384"/>
                <a:gd name="T55" fmla="*/ 2 h 297"/>
                <a:gd name="T56" fmla="*/ 57 w 384"/>
                <a:gd name="T57" fmla="*/ 47 h 297"/>
                <a:gd name="T58" fmla="*/ 37 w 384"/>
                <a:gd name="T59" fmla="*/ 48 h 297"/>
                <a:gd name="T60" fmla="*/ 28 w 384"/>
                <a:gd name="T61" fmla="*/ 63 h 297"/>
                <a:gd name="T62" fmla="*/ 20 w 384"/>
                <a:gd name="T63" fmla="*/ 95 h 297"/>
                <a:gd name="T64" fmla="*/ 0 w 384"/>
                <a:gd name="T65" fmla="*/ 146 h 297"/>
                <a:gd name="T66" fmla="*/ 11 w 384"/>
                <a:gd name="T67" fmla="*/ 160 h 297"/>
                <a:gd name="T68" fmla="*/ 27 w 384"/>
                <a:gd name="T69" fmla="*/ 162 h 297"/>
                <a:gd name="T70" fmla="*/ 41 w 384"/>
                <a:gd name="T71" fmla="*/ 155 h 297"/>
                <a:gd name="T72" fmla="*/ 52 w 384"/>
                <a:gd name="T73" fmla="*/ 166 h 297"/>
                <a:gd name="T74" fmla="*/ 66 w 384"/>
                <a:gd name="T75" fmla="*/ 155 h 297"/>
                <a:gd name="T76" fmla="*/ 78 w 384"/>
                <a:gd name="T77" fmla="*/ 169 h 297"/>
                <a:gd name="T78" fmla="*/ 85 w 384"/>
                <a:gd name="T79" fmla="*/ 184 h 297"/>
                <a:gd name="T80" fmla="*/ 96 w 384"/>
                <a:gd name="T81" fmla="*/ 198 h 297"/>
                <a:gd name="T82" fmla="*/ 109 w 384"/>
                <a:gd name="T83" fmla="*/ 200 h 297"/>
                <a:gd name="T84" fmla="*/ 94 w 384"/>
                <a:gd name="T85" fmla="*/ 210 h 297"/>
                <a:gd name="T86" fmla="*/ 100 w 384"/>
                <a:gd name="T87" fmla="*/ 225 h 297"/>
                <a:gd name="T88" fmla="*/ 98 w 384"/>
                <a:gd name="T89" fmla="*/ 241 h 297"/>
                <a:gd name="T90" fmla="*/ 103 w 384"/>
                <a:gd name="T91" fmla="*/ 253 h 297"/>
                <a:gd name="T92" fmla="*/ 116 w 384"/>
                <a:gd name="T93" fmla="*/ 258 h 297"/>
                <a:gd name="T94" fmla="*/ 116 w 384"/>
                <a:gd name="T95" fmla="*/ 274 h 297"/>
                <a:gd name="T96" fmla="*/ 132 w 384"/>
                <a:gd name="T97" fmla="*/ 276 h 297"/>
                <a:gd name="T98" fmla="*/ 144 w 384"/>
                <a:gd name="T99" fmla="*/ 287 h 297"/>
                <a:gd name="T100" fmla="*/ 153 w 384"/>
                <a:gd name="T101" fmla="*/ 297 h 297"/>
                <a:gd name="T102" fmla="*/ 149 w 384"/>
                <a:gd name="T103" fmla="*/ 297 h 297"/>
                <a:gd name="T104" fmla="*/ 149 w 384"/>
                <a:gd name="T105" fmla="*/ 297 h 297"/>
                <a:gd name="T106" fmla="*/ 149 w 384"/>
                <a:gd name="T10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4" h="297">
                  <a:moveTo>
                    <a:pt x="149" y="297"/>
                  </a:moveTo>
                  <a:lnTo>
                    <a:pt x="189" y="267"/>
                  </a:lnTo>
                  <a:lnTo>
                    <a:pt x="203" y="257"/>
                  </a:lnTo>
                  <a:lnTo>
                    <a:pt x="217" y="244"/>
                  </a:lnTo>
                  <a:lnTo>
                    <a:pt x="231" y="237"/>
                  </a:lnTo>
                  <a:lnTo>
                    <a:pt x="271" y="200"/>
                  </a:lnTo>
                  <a:lnTo>
                    <a:pt x="333" y="146"/>
                  </a:lnTo>
                  <a:lnTo>
                    <a:pt x="365" y="146"/>
                  </a:lnTo>
                  <a:lnTo>
                    <a:pt x="384" y="148"/>
                  </a:lnTo>
                  <a:lnTo>
                    <a:pt x="372" y="144"/>
                  </a:lnTo>
                  <a:lnTo>
                    <a:pt x="356" y="144"/>
                  </a:lnTo>
                  <a:lnTo>
                    <a:pt x="343" y="134"/>
                  </a:lnTo>
                  <a:lnTo>
                    <a:pt x="335" y="127"/>
                  </a:lnTo>
                  <a:lnTo>
                    <a:pt x="322" y="121"/>
                  </a:lnTo>
                  <a:lnTo>
                    <a:pt x="311" y="118"/>
                  </a:lnTo>
                  <a:lnTo>
                    <a:pt x="299" y="109"/>
                  </a:lnTo>
                  <a:lnTo>
                    <a:pt x="290" y="102"/>
                  </a:lnTo>
                  <a:lnTo>
                    <a:pt x="283" y="84"/>
                  </a:lnTo>
                  <a:lnTo>
                    <a:pt x="274" y="77"/>
                  </a:lnTo>
                  <a:lnTo>
                    <a:pt x="265" y="63"/>
                  </a:lnTo>
                  <a:lnTo>
                    <a:pt x="260" y="48"/>
                  </a:lnTo>
                  <a:lnTo>
                    <a:pt x="249" y="41"/>
                  </a:lnTo>
                  <a:lnTo>
                    <a:pt x="240" y="30"/>
                  </a:lnTo>
                  <a:lnTo>
                    <a:pt x="235" y="0"/>
                  </a:lnTo>
                  <a:lnTo>
                    <a:pt x="201" y="4"/>
                  </a:lnTo>
                  <a:lnTo>
                    <a:pt x="176" y="0"/>
                  </a:lnTo>
                  <a:lnTo>
                    <a:pt x="133" y="0"/>
                  </a:lnTo>
                  <a:lnTo>
                    <a:pt x="66" y="2"/>
                  </a:lnTo>
                  <a:lnTo>
                    <a:pt x="57" y="47"/>
                  </a:lnTo>
                  <a:lnTo>
                    <a:pt x="37" y="48"/>
                  </a:lnTo>
                  <a:lnTo>
                    <a:pt x="28" y="63"/>
                  </a:lnTo>
                  <a:lnTo>
                    <a:pt x="20" y="95"/>
                  </a:lnTo>
                  <a:lnTo>
                    <a:pt x="0" y="146"/>
                  </a:lnTo>
                  <a:lnTo>
                    <a:pt x="11" y="160"/>
                  </a:lnTo>
                  <a:lnTo>
                    <a:pt x="27" y="162"/>
                  </a:lnTo>
                  <a:lnTo>
                    <a:pt x="41" y="155"/>
                  </a:lnTo>
                  <a:lnTo>
                    <a:pt x="52" y="166"/>
                  </a:lnTo>
                  <a:lnTo>
                    <a:pt x="66" y="155"/>
                  </a:lnTo>
                  <a:lnTo>
                    <a:pt x="78" y="169"/>
                  </a:lnTo>
                  <a:lnTo>
                    <a:pt x="85" y="184"/>
                  </a:lnTo>
                  <a:lnTo>
                    <a:pt x="96" y="198"/>
                  </a:lnTo>
                  <a:lnTo>
                    <a:pt x="109" y="200"/>
                  </a:lnTo>
                  <a:lnTo>
                    <a:pt x="94" y="210"/>
                  </a:lnTo>
                  <a:lnTo>
                    <a:pt x="100" y="225"/>
                  </a:lnTo>
                  <a:lnTo>
                    <a:pt x="98" y="241"/>
                  </a:lnTo>
                  <a:lnTo>
                    <a:pt x="103" y="253"/>
                  </a:lnTo>
                  <a:lnTo>
                    <a:pt x="116" y="258"/>
                  </a:lnTo>
                  <a:lnTo>
                    <a:pt x="116" y="274"/>
                  </a:lnTo>
                  <a:lnTo>
                    <a:pt x="132" y="276"/>
                  </a:lnTo>
                  <a:lnTo>
                    <a:pt x="144" y="287"/>
                  </a:lnTo>
                  <a:lnTo>
                    <a:pt x="153" y="297"/>
                  </a:lnTo>
                  <a:lnTo>
                    <a:pt x="149" y="297"/>
                  </a:lnTo>
                  <a:lnTo>
                    <a:pt x="149" y="297"/>
                  </a:lnTo>
                  <a:lnTo>
                    <a:pt x="149" y="2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19">
              <a:extLst>
                <a:ext uri="{FF2B5EF4-FFF2-40B4-BE49-F238E27FC236}">
                  <a16:creationId xmlns:a16="http://schemas.microsoft.com/office/drawing/2014/main" id="{2B443764-05A9-BBDE-D0EF-D05EFA7F3B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09525" y="8040999"/>
              <a:ext cx="860565" cy="612108"/>
            </a:xfrm>
            <a:custGeom>
              <a:avLst/>
              <a:gdLst>
                <a:gd name="T0" fmla="*/ 239 w 381"/>
                <a:gd name="T1" fmla="*/ 269 h 271"/>
                <a:gd name="T2" fmla="*/ 351 w 381"/>
                <a:gd name="T3" fmla="*/ 271 h 271"/>
                <a:gd name="T4" fmla="*/ 377 w 381"/>
                <a:gd name="T5" fmla="*/ 271 h 271"/>
                <a:gd name="T6" fmla="*/ 376 w 381"/>
                <a:gd name="T7" fmla="*/ 256 h 271"/>
                <a:gd name="T8" fmla="*/ 376 w 381"/>
                <a:gd name="T9" fmla="*/ 176 h 271"/>
                <a:gd name="T10" fmla="*/ 370 w 381"/>
                <a:gd name="T11" fmla="*/ 162 h 271"/>
                <a:gd name="T12" fmla="*/ 376 w 381"/>
                <a:gd name="T13" fmla="*/ 141 h 271"/>
                <a:gd name="T14" fmla="*/ 381 w 381"/>
                <a:gd name="T15" fmla="*/ 125 h 271"/>
                <a:gd name="T16" fmla="*/ 379 w 381"/>
                <a:gd name="T17" fmla="*/ 70 h 271"/>
                <a:gd name="T18" fmla="*/ 379 w 381"/>
                <a:gd name="T19" fmla="*/ 41 h 271"/>
                <a:gd name="T20" fmla="*/ 370 w 381"/>
                <a:gd name="T21" fmla="*/ 27 h 271"/>
                <a:gd name="T22" fmla="*/ 353 w 381"/>
                <a:gd name="T23" fmla="*/ 18 h 271"/>
                <a:gd name="T24" fmla="*/ 335 w 381"/>
                <a:gd name="T25" fmla="*/ 13 h 271"/>
                <a:gd name="T26" fmla="*/ 319 w 381"/>
                <a:gd name="T27" fmla="*/ 4 h 271"/>
                <a:gd name="T28" fmla="*/ 258 w 381"/>
                <a:gd name="T29" fmla="*/ 5 h 271"/>
                <a:gd name="T30" fmla="*/ 244 w 381"/>
                <a:gd name="T31" fmla="*/ 5 h 271"/>
                <a:gd name="T32" fmla="*/ 80 w 381"/>
                <a:gd name="T33" fmla="*/ 4 h 271"/>
                <a:gd name="T34" fmla="*/ 64 w 381"/>
                <a:gd name="T35" fmla="*/ 2 h 271"/>
                <a:gd name="T36" fmla="*/ 0 w 381"/>
                <a:gd name="T37" fmla="*/ 0 h 271"/>
                <a:gd name="T38" fmla="*/ 2 w 381"/>
                <a:gd name="T39" fmla="*/ 16 h 271"/>
                <a:gd name="T40" fmla="*/ 18 w 381"/>
                <a:gd name="T41" fmla="*/ 16 h 271"/>
                <a:gd name="T42" fmla="*/ 23 w 381"/>
                <a:gd name="T43" fmla="*/ 25 h 271"/>
                <a:gd name="T44" fmla="*/ 11 w 381"/>
                <a:gd name="T45" fmla="*/ 41 h 271"/>
                <a:gd name="T46" fmla="*/ 9 w 381"/>
                <a:gd name="T47" fmla="*/ 57 h 271"/>
                <a:gd name="T48" fmla="*/ 18 w 381"/>
                <a:gd name="T49" fmla="*/ 68 h 271"/>
                <a:gd name="T50" fmla="*/ 30 w 381"/>
                <a:gd name="T51" fmla="*/ 75 h 271"/>
                <a:gd name="T52" fmla="*/ 41 w 381"/>
                <a:gd name="T53" fmla="*/ 86 h 271"/>
                <a:gd name="T54" fmla="*/ 29 w 381"/>
                <a:gd name="T55" fmla="*/ 105 h 271"/>
                <a:gd name="T56" fmla="*/ 34 w 381"/>
                <a:gd name="T57" fmla="*/ 118 h 271"/>
                <a:gd name="T58" fmla="*/ 50 w 381"/>
                <a:gd name="T59" fmla="*/ 123 h 271"/>
                <a:gd name="T60" fmla="*/ 48 w 381"/>
                <a:gd name="T61" fmla="*/ 139 h 271"/>
                <a:gd name="T62" fmla="*/ 48 w 381"/>
                <a:gd name="T63" fmla="*/ 155 h 271"/>
                <a:gd name="T64" fmla="*/ 54 w 381"/>
                <a:gd name="T65" fmla="*/ 175 h 271"/>
                <a:gd name="T66" fmla="*/ 64 w 381"/>
                <a:gd name="T67" fmla="*/ 187 h 271"/>
                <a:gd name="T68" fmla="*/ 71 w 381"/>
                <a:gd name="T69" fmla="*/ 199 h 271"/>
                <a:gd name="T70" fmla="*/ 61 w 381"/>
                <a:gd name="T71" fmla="*/ 208 h 271"/>
                <a:gd name="T72" fmla="*/ 66 w 381"/>
                <a:gd name="T73" fmla="*/ 223 h 271"/>
                <a:gd name="T74" fmla="*/ 77 w 381"/>
                <a:gd name="T75" fmla="*/ 240 h 271"/>
                <a:gd name="T76" fmla="*/ 169 w 381"/>
                <a:gd name="T77" fmla="*/ 248 h 271"/>
                <a:gd name="T78" fmla="*/ 212 w 381"/>
                <a:gd name="T79" fmla="*/ 249 h 271"/>
                <a:gd name="T80" fmla="*/ 212 w 381"/>
                <a:gd name="T81" fmla="*/ 269 h 271"/>
                <a:gd name="T82" fmla="*/ 239 w 381"/>
                <a:gd name="T83" fmla="*/ 269 h 271"/>
                <a:gd name="T84" fmla="*/ 239 w 381"/>
                <a:gd name="T85" fmla="*/ 269 h 271"/>
                <a:gd name="T86" fmla="*/ 239 w 381"/>
                <a:gd name="T87" fmla="*/ 26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81" h="271">
                  <a:moveTo>
                    <a:pt x="239" y="269"/>
                  </a:moveTo>
                  <a:lnTo>
                    <a:pt x="351" y="271"/>
                  </a:lnTo>
                  <a:lnTo>
                    <a:pt x="377" y="271"/>
                  </a:lnTo>
                  <a:lnTo>
                    <a:pt x="376" y="256"/>
                  </a:lnTo>
                  <a:lnTo>
                    <a:pt x="376" y="176"/>
                  </a:lnTo>
                  <a:lnTo>
                    <a:pt x="370" y="162"/>
                  </a:lnTo>
                  <a:lnTo>
                    <a:pt x="376" y="141"/>
                  </a:lnTo>
                  <a:lnTo>
                    <a:pt x="381" y="125"/>
                  </a:lnTo>
                  <a:lnTo>
                    <a:pt x="379" y="70"/>
                  </a:lnTo>
                  <a:lnTo>
                    <a:pt x="379" y="41"/>
                  </a:lnTo>
                  <a:lnTo>
                    <a:pt x="370" y="27"/>
                  </a:lnTo>
                  <a:lnTo>
                    <a:pt x="353" y="18"/>
                  </a:lnTo>
                  <a:lnTo>
                    <a:pt x="335" y="13"/>
                  </a:lnTo>
                  <a:lnTo>
                    <a:pt x="319" y="4"/>
                  </a:lnTo>
                  <a:lnTo>
                    <a:pt x="258" y="5"/>
                  </a:lnTo>
                  <a:lnTo>
                    <a:pt x="244" y="5"/>
                  </a:lnTo>
                  <a:lnTo>
                    <a:pt x="80" y="4"/>
                  </a:lnTo>
                  <a:lnTo>
                    <a:pt x="64" y="2"/>
                  </a:lnTo>
                  <a:lnTo>
                    <a:pt x="0" y="0"/>
                  </a:lnTo>
                  <a:lnTo>
                    <a:pt x="2" y="16"/>
                  </a:lnTo>
                  <a:lnTo>
                    <a:pt x="18" y="16"/>
                  </a:lnTo>
                  <a:lnTo>
                    <a:pt x="23" y="25"/>
                  </a:lnTo>
                  <a:lnTo>
                    <a:pt x="11" y="41"/>
                  </a:lnTo>
                  <a:lnTo>
                    <a:pt x="9" y="57"/>
                  </a:lnTo>
                  <a:lnTo>
                    <a:pt x="18" y="68"/>
                  </a:lnTo>
                  <a:lnTo>
                    <a:pt x="30" y="75"/>
                  </a:lnTo>
                  <a:lnTo>
                    <a:pt x="41" y="86"/>
                  </a:lnTo>
                  <a:lnTo>
                    <a:pt x="29" y="105"/>
                  </a:lnTo>
                  <a:lnTo>
                    <a:pt x="34" y="118"/>
                  </a:lnTo>
                  <a:lnTo>
                    <a:pt x="50" y="123"/>
                  </a:lnTo>
                  <a:lnTo>
                    <a:pt x="48" y="139"/>
                  </a:lnTo>
                  <a:lnTo>
                    <a:pt x="48" y="155"/>
                  </a:lnTo>
                  <a:lnTo>
                    <a:pt x="54" y="175"/>
                  </a:lnTo>
                  <a:lnTo>
                    <a:pt x="64" y="187"/>
                  </a:lnTo>
                  <a:lnTo>
                    <a:pt x="71" y="199"/>
                  </a:lnTo>
                  <a:lnTo>
                    <a:pt x="61" y="208"/>
                  </a:lnTo>
                  <a:lnTo>
                    <a:pt x="66" y="223"/>
                  </a:lnTo>
                  <a:lnTo>
                    <a:pt x="77" y="240"/>
                  </a:lnTo>
                  <a:lnTo>
                    <a:pt x="169" y="248"/>
                  </a:lnTo>
                  <a:lnTo>
                    <a:pt x="212" y="249"/>
                  </a:lnTo>
                  <a:lnTo>
                    <a:pt x="212" y="269"/>
                  </a:lnTo>
                  <a:lnTo>
                    <a:pt x="239" y="269"/>
                  </a:lnTo>
                  <a:lnTo>
                    <a:pt x="239" y="269"/>
                  </a:lnTo>
                  <a:lnTo>
                    <a:pt x="239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20">
              <a:extLst>
                <a:ext uri="{FF2B5EF4-FFF2-40B4-BE49-F238E27FC236}">
                  <a16:creationId xmlns:a16="http://schemas.microsoft.com/office/drawing/2014/main" id="{7B05F415-F298-525B-C877-607E3D1314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7381459"/>
              <a:ext cx="804096" cy="725043"/>
            </a:xfrm>
            <a:custGeom>
              <a:avLst/>
              <a:gdLst>
                <a:gd name="T0" fmla="*/ 229 w 356"/>
                <a:gd name="T1" fmla="*/ 321 h 321"/>
                <a:gd name="T2" fmla="*/ 316 w 356"/>
                <a:gd name="T3" fmla="*/ 267 h 321"/>
                <a:gd name="T4" fmla="*/ 356 w 356"/>
                <a:gd name="T5" fmla="*/ 240 h 321"/>
                <a:gd name="T6" fmla="*/ 338 w 356"/>
                <a:gd name="T7" fmla="*/ 173 h 321"/>
                <a:gd name="T8" fmla="*/ 327 w 356"/>
                <a:gd name="T9" fmla="*/ 130 h 321"/>
                <a:gd name="T10" fmla="*/ 309 w 356"/>
                <a:gd name="T11" fmla="*/ 66 h 321"/>
                <a:gd name="T12" fmla="*/ 300 w 356"/>
                <a:gd name="T13" fmla="*/ 0 h 321"/>
                <a:gd name="T14" fmla="*/ 208 w 356"/>
                <a:gd name="T15" fmla="*/ 13 h 321"/>
                <a:gd name="T16" fmla="*/ 112 w 356"/>
                <a:gd name="T17" fmla="*/ 29 h 321"/>
                <a:gd name="T18" fmla="*/ 0 w 356"/>
                <a:gd name="T19" fmla="*/ 54 h 321"/>
                <a:gd name="T20" fmla="*/ 14 w 356"/>
                <a:gd name="T21" fmla="*/ 70 h 321"/>
                <a:gd name="T22" fmla="*/ 28 w 356"/>
                <a:gd name="T23" fmla="*/ 89 h 321"/>
                <a:gd name="T24" fmla="*/ 39 w 356"/>
                <a:gd name="T25" fmla="*/ 103 h 321"/>
                <a:gd name="T26" fmla="*/ 57 w 356"/>
                <a:gd name="T27" fmla="*/ 116 h 321"/>
                <a:gd name="T28" fmla="*/ 60 w 356"/>
                <a:gd name="T29" fmla="*/ 134 h 321"/>
                <a:gd name="T30" fmla="*/ 73 w 356"/>
                <a:gd name="T31" fmla="*/ 148 h 321"/>
                <a:gd name="T32" fmla="*/ 67 w 356"/>
                <a:gd name="T33" fmla="*/ 162 h 321"/>
                <a:gd name="T34" fmla="*/ 74 w 356"/>
                <a:gd name="T35" fmla="*/ 176 h 321"/>
                <a:gd name="T36" fmla="*/ 73 w 356"/>
                <a:gd name="T37" fmla="*/ 196 h 321"/>
                <a:gd name="T38" fmla="*/ 87 w 356"/>
                <a:gd name="T39" fmla="*/ 207 h 321"/>
                <a:gd name="T40" fmla="*/ 85 w 356"/>
                <a:gd name="T41" fmla="*/ 219 h 321"/>
                <a:gd name="T42" fmla="*/ 92 w 356"/>
                <a:gd name="T43" fmla="*/ 244 h 321"/>
                <a:gd name="T44" fmla="*/ 106 w 356"/>
                <a:gd name="T45" fmla="*/ 264 h 321"/>
                <a:gd name="T46" fmla="*/ 121 w 356"/>
                <a:gd name="T47" fmla="*/ 273 h 321"/>
                <a:gd name="T48" fmla="*/ 169 w 356"/>
                <a:gd name="T49" fmla="*/ 278 h 321"/>
                <a:gd name="T50" fmla="*/ 187 w 356"/>
                <a:gd name="T51" fmla="*/ 299 h 321"/>
                <a:gd name="T52" fmla="*/ 197 w 356"/>
                <a:gd name="T53" fmla="*/ 289 h 321"/>
                <a:gd name="T54" fmla="*/ 229 w 356"/>
                <a:gd name="T55" fmla="*/ 321 h 321"/>
                <a:gd name="T56" fmla="*/ 229 w 356"/>
                <a:gd name="T57" fmla="*/ 321 h 321"/>
                <a:gd name="T58" fmla="*/ 229 w 356"/>
                <a:gd name="T59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321">
                  <a:moveTo>
                    <a:pt x="229" y="321"/>
                  </a:moveTo>
                  <a:lnTo>
                    <a:pt x="316" y="267"/>
                  </a:lnTo>
                  <a:lnTo>
                    <a:pt x="356" y="240"/>
                  </a:lnTo>
                  <a:lnTo>
                    <a:pt x="338" y="173"/>
                  </a:lnTo>
                  <a:lnTo>
                    <a:pt x="327" y="130"/>
                  </a:lnTo>
                  <a:lnTo>
                    <a:pt x="309" y="66"/>
                  </a:lnTo>
                  <a:lnTo>
                    <a:pt x="300" y="0"/>
                  </a:lnTo>
                  <a:lnTo>
                    <a:pt x="208" y="13"/>
                  </a:lnTo>
                  <a:lnTo>
                    <a:pt x="112" y="29"/>
                  </a:lnTo>
                  <a:lnTo>
                    <a:pt x="0" y="54"/>
                  </a:lnTo>
                  <a:lnTo>
                    <a:pt x="14" y="70"/>
                  </a:lnTo>
                  <a:lnTo>
                    <a:pt x="28" y="89"/>
                  </a:lnTo>
                  <a:lnTo>
                    <a:pt x="39" y="103"/>
                  </a:lnTo>
                  <a:lnTo>
                    <a:pt x="57" y="116"/>
                  </a:lnTo>
                  <a:lnTo>
                    <a:pt x="60" y="134"/>
                  </a:lnTo>
                  <a:lnTo>
                    <a:pt x="73" y="148"/>
                  </a:lnTo>
                  <a:lnTo>
                    <a:pt x="67" y="162"/>
                  </a:lnTo>
                  <a:lnTo>
                    <a:pt x="74" y="176"/>
                  </a:lnTo>
                  <a:lnTo>
                    <a:pt x="73" y="196"/>
                  </a:lnTo>
                  <a:lnTo>
                    <a:pt x="87" y="207"/>
                  </a:lnTo>
                  <a:lnTo>
                    <a:pt x="85" y="219"/>
                  </a:lnTo>
                  <a:lnTo>
                    <a:pt x="92" y="244"/>
                  </a:lnTo>
                  <a:lnTo>
                    <a:pt x="106" y="264"/>
                  </a:lnTo>
                  <a:lnTo>
                    <a:pt x="121" y="273"/>
                  </a:lnTo>
                  <a:lnTo>
                    <a:pt x="169" y="278"/>
                  </a:lnTo>
                  <a:lnTo>
                    <a:pt x="187" y="299"/>
                  </a:lnTo>
                  <a:lnTo>
                    <a:pt x="197" y="289"/>
                  </a:lnTo>
                  <a:lnTo>
                    <a:pt x="229" y="321"/>
                  </a:lnTo>
                  <a:lnTo>
                    <a:pt x="229" y="321"/>
                  </a:lnTo>
                  <a:lnTo>
                    <a:pt x="229" y="3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21">
              <a:extLst>
                <a:ext uri="{FF2B5EF4-FFF2-40B4-BE49-F238E27FC236}">
                  <a16:creationId xmlns:a16="http://schemas.microsoft.com/office/drawing/2014/main" id="{2D1B5681-D7F0-2656-32E0-C3E26D1C27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01906" y="7354355"/>
              <a:ext cx="402048" cy="573709"/>
            </a:xfrm>
            <a:custGeom>
              <a:avLst/>
              <a:gdLst>
                <a:gd name="T0" fmla="*/ 167 w 178"/>
                <a:gd name="T1" fmla="*/ 254 h 254"/>
                <a:gd name="T2" fmla="*/ 166 w 178"/>
                <a:gd name="T3" fmla="*/ 238 h 254"/>
                <a:gd name="T4" fmla="*/ 174 w 178"/>
                <a:gd name="T5" fmla="*/ 194 h 254"/>
                <a:gd name="T6" fmla="*/ 174 w 178"/>
                <a:gd name="T7" fmla="*/ 146 h 254"/>
                <a:gd name="T8" fmla="*/ 174 w 178"/>
                <a:gd name="T9" fmla="*/ 87 h 254"/>
                <a:gd name="T10" fmla="*/ 176 w 178"/>
                <a:gd name="T11" fmla="*/ 74 h 254"/>
                <a:gd name="T12" fmla="*/ 178 w 178"/>
                <a:gd name="T13" fmla="*/ 34 h 254"/>
                <a:gd name="T14" fmla="*/ 174 w 178"/>
                <a:gd name="T15" fmla="*/ 7 h 254"/>
                <a:gd name="T16" fmla="*/ 144 w 178"/>
                <a:gd name="T17" fmla="*/ 0 h 254"/>
                <a:gd name="T18" fmla="*/ 121 w 178"/>
                <a:gd name="T19" fmla="*/ 0 h 254"/>
                <a:gd name="T20" fmla="*/ 114 w 178"/>
                <a:gd name="T21" fmla="*/ 12 h 254"/>
                <a:gd name="T22" fmla="*/ 53 w 178"/>
                <a:gd name="T23" fmla="*/ 25 h 254"/>
                <a:gd name="T24" fmla="*/ 34 w 178"/>
                <a:gd name="T25" fmla="*/ 21 h 254"/>
                <a:gd name="T26" fmla="*/ 16 w 178"/>
                <a:gd name="T27" fmla="*/ 12 h 254"/>
                <a:gd name="T28" fmla="*/ 18 w 178"/>
                <a:gd name="T29" fmla="*/ 50 h 254"/>
                <a:gd name="T30" fmla="*/ 16 w 178"/>
                <a:gd name="T31" fmla="*/ 66 h 254"/>
                <a:gd name="T32" fmla="*/ 18 w 178"/>
                <a:gd name="T33" fmla="*/ 110 h 254"/>
                <a:gd name="T34" fmla="*/ 18 w 178"/>
                <a:gd name="T35" fmla="*/ 130 h 254"/>
                <a:gd name="T36" fmla="*/ 16 w 178"/>
                <a:gd name="T37" fmla="*/ 146 h 254"/>
                <a:gd name="T38" fmla="*/ 7 w 178"/>
                <a:gd name="T39" fmla="*/ 160 h 254"/>
                <a:gd name="T40" fmla="*/ 0 w 178"/>
                <a:gd name="T41" fmla="*/ 188 h 254"/>
                <a:gd name="T42" fmla="*/ 55 w 178"/>
                <a:gd name="T43" fmla="*/ 199 h 254"/>
                <a:gd name="T44" fmla="*/ 116 w 178"/>
                <a:gd name="T45" fmla="*/ 199 h 254"/>
                <a:gd name="T46" fmla="*/ 112 w 178"/>
                <a:gd name="T47" fmla="*/ 229 h 254"/>
                <a:gd name="T48" fmla="*/ 112 w 178"/>
                <a:gd name="T49" fmla="*/ 254 h 254"/>
                <a:gd name="T50" fmla="*/ 167 w 178"/>
                <a:gd name="T51" fmla="*/ 254 h 254"/>
                <a:gd name="T52" fmla="*/ 167 w 178"/>
                <a:gd name="T53" fmla="*/ 254 h 254"/>
                <a:gd name="T54" fmla="*/ 167 w 178"/>
                <a:gd name="T5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8" h="254">
                  <a:moveTo>
                    <a:pt x="167" y="254"/>
                  </a:moveTo>
                  <a:lnTo>
                    <a:pt x="166" y="238"/>
                  </a:lnTo>
                  <a:lnTo>
                    <a:pt x="174" y="194"/>
                  </a:lnTo>
                  <a:lnTo>
                    <a:pt x="174" y="146"/>
                  </a:lnTo>
                  <a:lnTo>
                    <a:pt x="174" y="87"/>
                  </a:lnTo>
                  <a:lnTo>
                    <a:pt x="176" y="74"/>
                  </a:lnTo>
                  <a:lnTo>
                    <a:pt x="178" y="34"/>
                  </a:lnTo>
                  <a:lnTo>
                    <a:pt x="174" y="7"/>
                  </a:lnTo>
                  <a:lnTo>
                    <a:pt x="144" y="0"/>
                  </a:lnTo>
                  <a:lnTo>
                    <a:pt x="121" y="0"/>
                  </a:lnTo>
                  <a:lnTo>
                    <a:pt x="114" y="12"/>
                  </a:lnTo>
                  <a:lnTo>
                    <a:pt x="53" y="25"/>
                  </a:lnTo>
                  <a:lnTo>
                    <a:pt x="34" y="21"/>
                  </a:lnTo>
                  <a:lnTo>
                    <a:pt x="16" y="12"/>
                  </a:lnTo>
                  <a:lnTo>
                    <a:pt x="18" y="50"/>
                  </a:lnTo>
                  <a:lnTo>
                    <a:pt x="16" y="66"/>
                  </a:lnTo>
                  <a:lnTo>
                    <a:pt x="18" y="110"/>
                  </a:lnTo>
                  <a:lnTo>
                    <a:pt x="18" y="130"/>
                  </a:lnTo>
                  <a:lnTo>
                    <a:pt x="16" y="146"/>
                  </a:lnTo>
                  <a:lnTo>
                    <a:pt x="7" y="160"/>
                  </a:lnTo>
                  <a:lnTo>
                    <a:pt x="0" y="188"/>
                  </a:lnTo>
                  <a:lnTo>
                    <a:pt x="55" y="199"/>
                  </a:lnTo>
                  <a:lnTo>
                    <a:pt x="116" y="199"/>
                  </a:lnTo>
                  <a:lnTo>
                    <a:pt x="112" y="229"/>
                  </a:lnTo>
                  <a:lnTo>
                    <a:pt x="112" y="254"/>
                  </a:lnTo>
                  <a:lnTo>
                    <a:pt x="167" y="254"/>
                  </a:lnTo>
                  <a:lnTo>
                    <a:pt x="167" y="254"/>
                  </a:lnTo>
                  <a:lnTo>
                    <a:pt x="167" y="2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22">
              <a:extLst>
                <a:ext uri="{FF2B5EF4-FFF2-40B4-BE49-F238E27FC236}">
                  <a16:creationId xmlns:a16="http://schemas.microsoft.com/office/drawing/2014/main" id="{5ECF9406-15B4-936B-70D5-027856660A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65165" y="7288853"/>
              <a:ext cx="643730" cy="819908"/>
            </a:xfrm>
            <a:custGeom>
              <a:avLst/>
              <a:gdLst>
                <a:gd name="T0" fmla="*/ 131 w 285"/>
                <a:gd name="T1" fmla="*/ 362 h 363"/>
                <a:gd name="T2" fmla="*/ 226 w 285"/>
                <a:gd name="T3" fmla="*/ 363 h 363"/>
                <a:gd name="T4" fmla="*/ 276 w 285"/>
                <a:gd name="T5" fmla="*/ 330 h 363"/>
                <a:gd name="T6" fmla="*/ 274 w 285"/>
                <a:gd name="T7" fmla="*/ 306 h 363"/>
                <a:gd name="T8" fmla="*/ 263 w 285"/>
                <a:gd name="T9" fmla="*/ 296 h 363"/>
                <a:gd name="T10" fmla="*/ 261 w 285"/>
                <a:gd name="T11" fmla="*/ 287 h 363"/>
                <a:gd name="T12" fmla="*/ 267 w 285"/>
                <a:gd name="T13" fmla="*/ 264 h 363"/>
                <a:gd name="T14" fmla="*/ 258 w 285"/>
                <a:gd name="T15" fmla="*/ 253 h 363"/>
                <a:gd name="T16" fmla="*/ 267 w 285"/>
                <a:gd name="T17" fmla="*/ 242 h 363"/>
                <a:gd name="T18" fmla="*/ 258 w 285"/>
                <a:gd name="T19" fmla="*/ 232 h 363"/>
                <a:gd name="T20" fmla="*/ 260 w 285"/>
                <a:gd name="T21" fmla="*/ 216 h 363"/>
                <a:gd name="T22" fmla="*/ 251 w 285"/>
                <a:gd name="T23" fmla="*/ 205 h 363"/>
                <a:gd name="T24" fmla="*/ 256 w 285"/>
                <a:gd name="T25" fmla="*/ 192 h 363"/>
                <a:gd name="T26" fmla="*/ 254 w 285"/>
                <a:gd name="T27" fmla="*/ 178 h 363"/>
                <a:gd name="T28" fmla="*/ 263 w 285"/>
                <a:gd name="T29" fmla="*/ 168 h 363"/>
                <a:gd name="T30" fmla="*/ 261 w 285"/>
                <a:gd name="T31" fmla="*/ 150 h 363"/>
                <a:gd name="T32" fmla="*/ 269 w 285"/>
                <a:gd name="T33" fmla="*/ 141 h 363"/>
                <a:gd name="T34" fmla="*/ 261 w 285"/>
                <a:gd name="T35" fmla="*/ 130 h 363"/>
                <a:gd name="T36" fmla="*/ 269 w 285"/>
                <a:gd name="T37" fmla="*/ 116 h 363"/>
                <a:gd name="T38" fmla="*/ 270 w 285"/>
                <a:gd name="T39" fmla="*/ 100 h 363"/>
                <a:gd name="T40" fmla="*/ 270 w 285"/>
                <a:gd name="T41" fmla="*/ 84 h 363"/>
                <a:gd name="T42" fmla="*/ 277 w 285"/>
                <a:gd name="T43" fmla="*/ 75 h 363"/>
                <a:gd name="T44" fmla="*/ 277 w 285"/>
                <a:gd name="T45" fmla="*/ 52 h 363"/>
                <a:gd name="T46" fmla="*/ 285 w 285"/>
                <a:gd name="T47" fmla="*/ 39 h 363"/>
                <a:gd name="T48" fmla="*/ 285 w 285"/>
                <a:gd name="T49" fmla="*/ 20 h 363"/>
                <a:gd name="T50" fmla="*/ 165 w 285"/>
                <a:gd name="T51" fmla="*/ 9 h 363"/>
                <a:gd name="T52" fmla="*/ 151 w 285"/>
                <a:gd name="T53" fmla="*/ 0 h 363"/>
                <a:gd name="T54" fmla="*/ 133 w 285"/>
                <a:gd name="T55" fmla="*/ 9 h 363"/>
                <a:gd name="T56" fmla="*/ 108 w 285"/>
                <a:gd name="T57" fmla="*/ 9 h 363"/>
                <a:gd name="T58" fmla="*/ 12 w 285"/>
                <a:gd name="T59" fmla="*/ 6 h 363"/>
                <a:gd name="T60" fmla="*/ 10 w 285"/>
                <a:gd name="T61" fmla="*/ 39 h 363"/>
                <a:gd name="T62" fmla="*/ 5 w 285"/>
                <a:gd name="T63" fmla="*/ 89 h 363"/>
                <a:gd name="T64" fmla="*/ 2 w 285"/>
                <a:gd name="T65" fmla="*/ 169 h 363"/>
                <a:gd name="T66" fmla="*/ 2 w 285"/>
                <a:gd name="T67" fmla="*/ 216 h 363"/>
                <a:gd name="T68" fmla="*/ 0 w 285"/>
                <a:gd name="T69" fmla="*/ 255 h 363"/>
                <a:gd name="T70" fmla="*/ 3 w 285"/>
                <a:gd name="T71" fmla="*/ 335 h 363"/>
                <a:gd name="T72" fmla="*/ 75 w 285"/>
                <a:gd name="T73" fmla="*/ 337 h 363"/>
                <a:gd name="T74" fmla="*/ 89 w 285"/>
                <a:gd name="T75" fmla="*/ 346 h 363"/>
                <a:gd name="T76" fmla="*/ 108 w 285"/>
                <a:gd name="T77" fmla="*/ 351 h 363"/>
                <a:gd name="T78" fmla="*/ 126 w 285"/>
                <a:gd name="T79" fmla="*/ 360 h 363"/>
                <a:gd name="T80" fmla="*/ 131 w 285"/>
                <a:gd name="T81" fmla="*/ 362 h 363"/>
                <a:gd name="T82" fmla="*/ 131 w 285"/>
                <a:gd name="T83" fmla="*/ 362 h 363"/>
                <a:gd name="T84" fmla="*/ 131 w 285"/>
                <a:gd name="T85" fmla="*/ 362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5" h="363">
                  <a:moveTo>
                    <a:pt x="131" y="362"/>
                  </a:moveTo>
                  <a:lnTo>
                    <a:pt x="226" y="363"/>
                  </a:lnTo>
                  <a:lnTo>
                    <a:pt x="276" y="330"/>
                  </a:lnTo>
                  <a:lnTo>
                    <a:pt x="274" y="306"/>
                  </a:lnTo>
                  <a:lnTo>
                    <a:pt x="263" y="296"/>
                  </a:lnTo>
                  <a:lnTo>
                    <a:pt x="261" y="287"/>
                  </a:lnTo>
                  <a:lnTo>
                    <a:pt x="267" y="264"/>
                  </a:lnTo>
                  <a:lnTo>
                    <a:pt x="258" y="253"/>
                  </a:lnTo>
                  <a:lnTo>
                    <a:pt x="267" y="242"/>
                  </a:lnTo>
                  <a:lnTo>
                    <a:pt x="258" y="232"/>
                  </a:lnTo>
                  <a:lnTo>
                    <a:pt x="260" y="216"/>
                  </a:lnTo>
                  <a:lnTo>
                    <a:pt x="251" y="205"/>
                  </a:lnTo>
                  <a:lnTo>
                    <a:pt x="256" y="192"/>
                  </a:lnTo>
                  <a:lnTo>
                    <a:pt x="254" y="178"/>
                  </a:lnTo>
                  <a:lnTo>
                    <a:pt x="263" y="168"/>
                  </a:lnTo>
                  <a:lnTo>
                    <a:pt x="261" y="150"/>
                  </a:lnTo>
                  <a:lnTo>
                    <a:pt x="269" y="141"/>
                  </a:lnTo>
                  <a:lnTo>
                    <a:pt x="261" y="130"/>
                  </a:lnTo>
                  <a:lnTo>
                    <a:pt x="269" y="116"/>
                  </a:lnTo>
                  <a:lnTo>
                    <a:pt x="270" y="100"/>
                  </a:lnTo>
                  <a:lnTo>
                    <a:pt x="270" y="84"/>
                  </a:lnTo>
                  <a:lnTo>
                    <a:pt x="277" y="75"/>
                  </a:lnTo>
                  <a:lnTo>
                    <a:pt x="277" y="52"/>
                  </a:lnTo>
                  <a:lnTo>
                    <a:pt x="285" y="39"/>
                  </a:lnTo>
                  <a:lnTo>
                    <a:pt x="285" y="20"/>
                  </a:lnTo>
                  <a:lnTo>
                    <a:pt x="165" y="9"/>
                  </a:lnTo>
                  <a:lnTo>
                    <a:pt x="151" y="0"/>
                  </a:lnTo>
                  <a:lnTo>
                    <a:pt x="133" y="9"/>
                  </a:lnTo>
                  <a:lnTo>
                    <a:pt x="108" y="9"/>
                  </a:lnTo>
                  <a:lnTo>
                    <a:pt x="12" y="6"/>
                  </a:lnTo>
                  <a:lnTo>
                    <a:pt x="10" y="39"/>
                  </a:lnTo>
                  <a:lnTo>
                    <a:pt x="5" y="89"/>
                  </a:lnTo>
                  <a:lnTo>
                    <a:pt x="2" y="169"/>
                  </a:lnTo>
                  <a:lnTo>
                    <a:pt x="2" y="216"/>
                  </a:lnTo>
                  <a:lnTo>
                    <a:pt x="0" y="255"/>
                  </a:lnTo>
                  <a:lnTo>
                    <a:pt x="3" y="335"/>
                  </a:lnTo>
                  <a:lnTo>
                    <a:pt x="75" y="337"/>
                  </a:lnTo>
                  <a:lnTo>
                    <a:pt x="89" y="346"/>
                  </a:lnTo>
                  <a:lnTo>
                    <a:pt x="108" y="351"/>
                  </a:lnTo>
                  <a:lnTo>
                    <a:pt x="126" y="360"/>
                  </a:lnTo>
                  <a:lnTo>
                    <a:pt x="131" y="362"/>
                  </a:lnTo>
                  <a:lnTo>
                    <a:pt x="131" y="362"/>
                  </a:lnTo>
                  <a:lnTo>
                    <a:pt x="131" y="3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23">
              <a:extLst>
                <a:ext uri="{FF2B5EF4-FFF2-40B4-BE49-F238E27FC236}">
                  <a16:creationId xmlns:a16="http://schemas.microsoft.com/office/drawing/2014/main" id="{888412A6-516A-1893-F749-B31C733F07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54881" y="7349838"/>
              <a:ext cx="727301" cy="747630"/>
            </a:xfrm>
            <a:custGeom>
              <a:avLst/>
              <a:gdLst>
                <a:gd name="T0" fmla="*/ 180 w 322"/>
                <a:gd name="T1" fmla="*/ 329 h 331"/>
                <a:gd name="T2" fmla="*/ 312 w 322"/>
                <a:gd name="T3" fmla="*/ 240 h 331"/>
                <a:gd name="T4" fmla="*/ 322 w 322"/>
                <a:gd name="T5" fmla="*/ 235 h 331"/>
                <a:gd name="T6" fmla="*/ 317 w 322"/>
                <a:gd name="T7" fmla="*/ 217 h 331"/>
                <a:gd name="T8" fmla="*/ 313 w 322"/>
                <a:gd name="T9" fmla="*/ 201 h 331"/>
                <a:gd name="T10" fmla="*/ 312 w 322"/>
                <a:gd name="T11" fmla="*/ 185 h 331"/>
                <a:gd name="T12" fmla="*/ 313 w 322"/>
                <a:gd name="T13" fmla="*/ 173 h 331"/>
                <a:gd name="T14" fmla="*/ 299 w 322"/>
                <a:gd name="T15" fmla="*/ 148 h 331"/>
                <a:gd name="T16" fmla="*/ 296 w 322"/>
                <a:gd name="T17" fmla="*/ 132 h 331"/>
                <a:gd name="T18" fmla="*/ 283 w 322"/>
                <a:gd name="T19" fmla="*/ 123 h 331"/>
                <a:gd name="T20" fmla="*/ 269 w 322"/>
                <a:gd name="T21" fmla="*/ 109 h 331"/>
                <a:gd name="T22" fmla="*/ 258 w 322"/>
                <a:gd name="T23" fmla="*/ 94 h 331"/>
                <a:gd name="T24" fmla="*/ 248 w 322"/>
                <a:gd name="T25" fmla="*/ 76 h 331"/>
                <a:gd name="T26" fmla="*/ 240 w 322"/>
                <a:gd name="T27" fmla="*/ 57 h 331"/>
                <a:gd name="T28" fmla="*/ 233 w 322"/>
                <a:gd name="T29" fmla="*/ 27 h 331"/>
                <a:gd name="T30" fmla="*/ 224 w 322"/>
                <a:gd name="T31" fmla="*/ 20 h 331"/>
                <a:gd name="T32" fmla="*/ 210 w 322"/>
                <a:gd name="T33" fmla="*/ 11 h 331"/>
                <a:gd name="T34" fmla="*/ 198 w 322"/>
                <a:gd name="T35" fmla="*/ 2 h 331"/>
                <a:gd name="T36" fmla="*/ 78 w 322"/>
                <a:gd name="T37" fmla="*/ 0 h 331"/>
                <a:gd name="T38" fmla="*/ 64 w 322"/>
                <a:gd name="T39" fmla="*/ 2 h 331"/>
                <a:gd name="T40" fmla="*/ 64 w 322"/>
                <a:gd name="T41" fmla="*/ 92 h 331"/>
                <a:gd name="T42" fmla="*/ 62 w 322"/>
                <a:gd name="T43" fmla="*/ 148 h 331"/>
                <a:gd name="T44" fmla="*/ 64 w 322"/>
                <a:gd name="T45" fmla="*/ 196 h 331"/>
                <a:gd name="T46" fmla="*/ 64 w 322"/>
                <a:gd name="T47" fmla="*/ 238 h 331"/>
                <a:gd name="T48" fmla="*/ 55 w 322"/>
                <a:gd name="T49" fmla="*/ 256 h 331"/>
                <a:gd name="T50" fmla="*/ 0 w 322"/>
                <a:gd name="T51" fmla="*/ 256 h 331"/>
                <a:gd name="T52" fmla="*/ 2 w 322"/>
                <a:gd name="T53" fmla="*/ 331 h 331"/>
                <a:gd name="T54" fmla="*/ 80 w 322"/>
                <a:gd name="T55" fmla="*/ 331 h 331"/>
                <a:gd name="T56" fmla="*/ 114 w 322"/>
                <a:gd name="T57" fmla="*/ 331 h 331"/>
                <a:gd name="T58" fmla="*/ 180 w 322"/>
                <a:gd name="T59" fmla="*/ 329 h 331"/>
                <a:gd name="T60" fmla="*/ 180 w 322"/>
                <a:gd name="T61" fmla="*/ 329 h 331"/>
                <a:gd name="T62" fmla="*/ 180 w 322"/>
                <a:gd name="T63" fmla="*/ 329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2" h="331">
                  <a:moveTo>
                    <a:pt x="180" y="329"/>
                  </a:moveTo>
                  <a:lnTo>
                    <a:pt x="312" y="240"/>
                  </a:lnTo>
                  <a:lnTo>
                    <a:pt x="322" y="235"/>
                  </a:lnTo>
                  <a:lnTo>
                    <a:pt x="317" y="217"/>
                  </a:lnTo>
                  <a:lnTo>
                    <a:pt x="313" y="201"/>
                  </a:lnTo>
                  <a:lnTo>
                    <a:pt x="312" y="185"/>
                  </a:lnTo>
                  <a:lnTo>
                    <a:pt x="313" y="173"/>
                  </a:lnTo>
                  <a:lnTo>
                    <a:pt x="299" y="148"/>
                  </a:lnTo>
                  <a:lnTo>
                    <a:pt x="296" y="132"/>
                  </a:lnTo>
                  <a:lnTo>
                    <a:pt x="283" y="123"/>
                  </a:lnTo>
                  <a:lnTo>
                    <a:pt x="269" y="109"/>
                  </a:lnTo>
                  <a:lnTo>
                    <a:pt x="258" y="94"/>
                  </a:lnTo>
                  <a:lnTo>
                    <a:pt x="248" y="76"/>
                  </a:lnTo>
                  <a:lnTo>
                    <a:pt x="240" y="57"/>
                  </a:lnTo>
                  <a:lnTo>
                    <a:pt x="233" y="27"/>
                  </a:lnTo>
                  <a:lnTo>
                    <a:pt x="224" y="20"/>
                  </a:lnTo>
                  <a:lnTo>
                    <a:pt x="210" y="11"/>
                  </a:lnTo>
                  <a:lnTo>
                    <a:pt x="198" y="2"/>
                  </a:lnTo>
                  <a:lnTo>
                    <a:pt x="78" y="0"/>
                  </a:lnTo>
                  <a:lnTo>
                    <a:pt x="64" y="2"/>
                  </a:lnTo>
                  <a:lnTo>
                    <a:pt x="64" y="92"/>
                  </a:lnTo>
                  <a:lnTo>
                    <a:pt x="62" y="148"/>
                  </a:lnTo>
                  <a:lnTo>
                    <a:pt x="64" y="196"/>
                  </a:lnTo>
                  <a:lnTo>
                    <a:pt x="64" y="238"/>
                  </a:lnTo>
                  <a:lnTo>
                    <a:pt x="55" y="256"/>
                  </a:lnTo>
                  <a:lnTo>
                    <a:pt x="0" y="256"/>
                  </a:lnTo>
                  <a:lnTo>
                    <a:pt x="2" y="331"/>
                  </a:lnTo>
                  <a:lnTo>
                    <a:pt x="80" y="331"/>
                  </a:lnTo>
                  <a:lnTo>
                    <a:pt x="114" y="331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0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24">
              <a:extLst>
                <a:ext uri="{FF2B5EF4-FFF2-40B4-BE49-F238E27FC236}">
                  <a16:creationId xmlns:a16="http://schemas.microsoft.com/office/drawing/2014/main" id="{8B12626F-4D8B-7039-825E-4F86F97C32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0221" y="8601156"/>
              <a:ext cx="716008" cy="490138"/>
            </a:xfrm>
            <a:custGeom>
              <a:avLst/>
              <a:gdLst>
                <a:gd name="T0" fmla="*/ 93 w 317"/>
                <a:gd name="T1" fmla="*/ 217 h 217"/>
                <a:gd name="T2" fmla="*/ 103 w 317"/>
                <a:gd name="T3" fmla="*/ 210 h 217"/>
                <a:gd name="T4" fmla="*/ 119 w 317"/>
                <a:gd name="T5" fmla="*/ 204 h 217"/>
                <a:gd name="T6" fmla="*/ 134 w 317"/>
                <a:gd name="T7" fmla="*/ 197 h 217"/>
                <a:gd name="T8" fmla="*/ 144 w 317"/>
                <a:gd name="T9" fmla="*/ 188 h 217"/>
                <a:gd name="T10" fmla="*/ 159 w 317"/>
                <a:gd name="T11" fmla="*/ 183 h 217"/>
                <a:gd name="T12" fmla="*/ 171 w 317"/>
                <a:gd name="T13" fmla="*/ 181 h 217"/>
                <a:gd name="T14" fmla="*/ 184 w 317"/>
                <a:gd name="T15" fmla="*/ 183 h 217"/>
                <a:gd name="T16" fmla="*/ 200 w 317"/>
                <a:gd name="T17" fmla="*/ 183 h 217"/>
                <a:gd name="T18" fmla="*/ 210 w 317"/>
                <a:gd name="T19" fmla="*/ 174 h 217"/>
                <a:gd name="T20" fmla="*/ 219 w 317"/>
                <a:gd name="T21" fmla="*/ 181 h 217"/>
                <a:gd name="T22" fmla="*/ 226 w 317"/>
                <a:gd name="T23" fmla="*/ 172 h 217"/>
                <a:gd name="T24" fmla="*/ 241 w 317"/>
                <a:gd name="T25" fmla="*/ 165 h 217"/>
                <a:gd name="T26" fmla="*/ 249 w 317"/>
                <a:gd name="T27" fmla="*/ 153 h 217"/>
                <a:gd name="T28" fmla="*/ 251 w 317"/>
                <a:gd name="T29" fmla="*/ 140 h 217"/>
                <a:gd name="T30" fmla="*/ 258 w 317"/>
                <a:gd name="T31" fmla="*/ 128 h 217"/>
                <a:gd name="T32" fmla="*/ 264 w 317"/>
                <a:gd name="T33" fmla="*/ 115 h 217"/>
                <a:gd name="T34" fmla="*/ 267 w 317"/>
                <a:gd name="T35" fmla="*/ 103 h 217"/>
                <a:gd name="T36" fmla="*/ 278 w 317"/>
                <a:gd name="T37" fmla="*/ 96 h 217"/>
                <a:gd name="T38" fmla="*/ 289 w 317"/>
                <a:gd name="T39" fmla="*/ 87 h 217"/>
                <a:gd name="T40" fmla="*/ 299 w 317"/>
                <a:gd name="T41" fmla="*/ 78 h 217"/>
                <a:gd name="T42" fmla="*/ 308 w 317"/>
                <a:gd name="T43" fmla="*/ 69 h 217"/>
                <a:gd name="T44" fmla="*/ 310 w 317"/>
                <a:gd name="T45" fmla="*/ 55 h 217"/>
                <a:gd name="T46" fmla="*/ 317 w 317"/>
                <a:gd name="T47" fmla="*/ 42 h 217"/>
                <a:gd name="T48" fmla="*/ 294 w 317"/>
                <a:gd name="T49" fmla="*/ 42 h 217"/>
                <a:gd name="T50" fmla="*/ 297 w 317"/>
                <a:gd name="T51" fmla="*/ 23 h 217"/>
                <a:gd name="T52" fmla="*/ 271 w 317"/>
                <a:gd name="T53" fmla="*/ 23 h 217"/>
                <a:gd name="T54" fmla="*/ 251 w 317"/>
                <a:gd name="T55" fmla="*/ 24 h 217"/>
                <a:gd name="T56" fmla="*/ 203 w 317"/>
                <a:gd name="T57" fmla="*/ 24 h 217"/>
                <a:gd name="T58" fmla="*/ 159 w 317"/>
                <a:gd name="T59" fmla="*/ 23 h 217"/>
                <a:gd name="T60" fmla="*/ 135 w 317"/>
                <a:gd name="T61" fmla="*/ 23 h 217"/>
                <a:gd name="T62" fmla="*/ 130 w 317"/>
                <a:gd name="T63" fmla="*/ 12 h 217"/>
                <a:gd name="T64" fmla="*/ 89 w 317"/>
                <a:gd name="T65" fmla="*/ 1 h 217"/>
                <a:gd name="T66" fmla="*/ 68 w 317"/>
                <a:gd name="T67" fmla="*/ 1 h 217"/>
                <a:gd name="T68" fmla="*/ 0 w 317"/>
                <a:gd name="T69" fmla="*/ 0 h 217"/>
                <a:gd name="T70" fmla="*/ 4 w 317"/>
                <a:gd name="T71" fmla="*/ 16 h 217"/>
                <a:gd name="T72" fmla="*/ 9 w 317"/>
                <a:gd name="T73" fmla="*/ 26 h 217"/>
                <a:gd name="T74" fmla="*/ 20 w 317"/>
                <a:gd name="T75" fmla="*/ 40 h 217"/>
                <a:gd name="T76" fmla="*/ 29 w 317"/>
                <a:gd name="T77" fmla="*/ 48 h 217"/>
                <a:gd name="T78" fmla="*/ 38 w 317"/>
                <a:gd name="T79" fmla="*/ 58 h 217"/>
                <a:gd name="T80" fmla="*/ 48 w 317"/>
                <a:gd name="T81" fmla="*/ 72 h 217"/>
                <a:gd name="T82" fmla="*/ 54 w 317"/>
                <a:gd name="T83" fmla="*/ 83 h 217"/>
                <a:gd name="T84" fmla="*/ 59 w 317"/>
                <a:gd name="T85" fmla="*/ 94 h 217"/>
                <a:gd name="T86" fmla="*/ 63 w 317"/>
                <a:gd name="T87" fmla="*/ 113 h 217"/>
                <a:gd name="T88" fmla="*/ 57 w 317"/>
                <a:gd name="T89" fmla="*/ 129 h 217"/>
                <a:gd name="T90" fmla="*/ 63 w 317"/>
                <a:gd name="T91" fmla="*/ 142 h 217"/>
                <a:gd name="T92" fmla="*/ 75 w 317"/>
                <a:gd name="T93" fmla="*/ 154 h 217"/>
                <a:gd name="T94" fmla="*/ 84 w 317"/>
                <a:gd name="T95" fmla="*/ 161 h 217"/>
                <a:gd name="T96" fmla="*/ 80 w 317"/>
                <a:gd name="T97" fmla="*/ 178 h 217"/>
                <a:gd name="T98" fmla="*/ 73 w 317"/>
                <a:gd name="T99" fmla="*/ 188 h 217"/>
                <a:gd name="T100" fmla="*/ 82 w 317"/>
                <a:gd name="T101" fmla="*/ 201 h 217"/>
                <a:gd name="T102" fmla="*/ 68 w 317"/>
                <a:gd name="T103" fmla="*/ 204 h 217"/>
                <a:gd name="T104" fmla="*/ 80 w 317"/>
                <a:gd name="T105" fmla="*/ 213 h 217"/>
                <a:gd name="T106" fmla="*/ 93 w 317"/>
                <a:gd name="T107" fmla="*/ 217 h 217"/>
                <a:gd name="T108" fmla="*/ 93 w 317"/>
                <a:gd name="T109" fmla="*/ 217 h 217"/>
                <a:gd name="T110" fmla="*/ 93 w 317"/>
                <a:gd name="T111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" h="217">
                  <a:moveTo>
                    <a:pt x="93" y="217"/>
                  </a:moveTo>
                  <a:lnTo>
                    <a:pt x="103" y="210"/>
                  </a:lnTo>
                  <a:lnTo>
                    <a:pt x="119" y="204"/>
                  </a:lnTo>
                  <a:lnTo>
                    <a:pt x="134" y="197"/>
                  </a:lnTo>
                  <a:lnTo>
                    <a:pt x="144" y="188"/>
                  </a:lnTo>
                  <a:lnTo>
                    <a:pt x="159" y="183"/>
                  </a:lnTo>
                  <a:lnTo>
                    <a:pt x="171" y="181"/>
                  </a:lnTo>
                  <a:lnTo>
                    <a:pt x="184" y="183"/>
                  </a:lnTo>
                  <a:lnTo>
                    <a:pt x="200" y="183"/>
                  </a:lnTo>
                  <a:lnTo>
                    <a:pt x="210" y="174"/>
                  </a:lnTo>
                  <a:lnTo>
                    <a:pt x="219" y="181"/>
                  </a:lnTo>
                  <a:lnTo>
                    <a:pt x="226" y="172"/>
                  </a:lnTo>
                  <a:lnTo>
                    <a:pt x="241" y="165"/>
                  </a:lnTo>
                  <a:lnTo>
                    <a:pt x="249" y="153"/>
                  </a:lnTo>
                  <a:lnTo>
                    <a:pt x="251" y="140"/>
                  </a:lnTo>
                  <a:lnTo>
                    <a:pt x="258" y="128"/>
                  </a:lnTo>
                  <a:lnTo>
                    <a:pt x="264" y="115"/>
                  </a:lnTo>
                  <a:lnTo>
                    <a:pt x="267" y="103"/>
                  </a:lnTo>
                  <a:lnTo>
                    <a:pt x="278" y="96"/>
                  </a:lnTo>
                  <a:lnTo>
                    <a:pt x="289" y="87"/>
                  </a:lnTo>
                  <a:lnTo>
                    <a:pt x="299" y="78"/>
                  </a:lnTo>
                  <a:lnTo>
                    <a:pt x="308" y="69"/>
                  </a:lnTo>
                  <a:lnTo>
                    <a:pt x="310" y="55"/>
                  </a:lnTo>
                  <a:lnTo>
                    <a:pt x="317" y="42"/>
                  </a:lnTo>
                  <a:lnTo>
                    <a:pt x="294" y="42"/>
                  </a:lnTo>
                  <a:lnTo>
                    <a:pt x="297" y="23"/>
                  </a:lnTo>
                  <a:lnTo>
                    <a:pt x="271" y="23"/>
                  </a:lnTo>
                  <a:lnTo>
                    <a:pt x="251" y="24"/>
                  </a:lnTo>
                  <a:lnTo>
                    <a:pt x="203" y="24"/>
                  </a:lnTo>
                  <a:lnTo>
                    <a:pt x="159" y="23"/>
                  </a:lnTo>
                  <a:lnTo>
                    <a:pt x="135" y="23"/>
                  </a:lnTo>
                  <a:lnTo>
                    <a:pt x="130" y="12"/>
                  </a:lnTo>
                  <a:lnTo>
                    <a:pt x="89" y="1"/>
                  </a:lnTo>
                  <a:lnTo>
                    <a:pt x="68" y="1"/>
                  </a:lnTo>
                  <a:lnTo>
                    <a:pt x="0" y="0"/>
                  </a:lnTo>
                  <a:lnTo>
                    <a:pt x="4" y="16"/>
                  </a:lnTo>
                  <a:lnTo>
                    <a:pt x="9" y="26"/>
                  </a:lnTo>
                  <a:lnTo>
                    <a:pt x="20" y="40"/>
                  </a:lnTo>
                  <a:lnTo>
                    <a:pt x="29" y="48"/>
                  </a:lnTo>
                  <a:lnTo>
                    <a:pt x="38" y="58"/>
                  </a:lnTo>
                  <a:lnTo>
                    <a:pt x="48" y="72"/>
                  </a:lnTo>
                  <a:lnTo>
                    <a:pt x="54" y="83"/>
                  </a:lnTo>
                  <a:lnTo>
                    <a:pt x="59" y="94"/>
                  </a:lnTo>
                  <a:lnTo>
                    <a:pt x="63" y="113"/>
                  </a:lnTo>
                  <a:lnTo>
                    <a:pt x="57" y="129"/>
                  </a:lnTo>
                  <a:lnTo>
                    <a:pt x="63" y="142"/>
                  </a:lnTo>
                  <a:lnTo>
                    <a:pt x="75" y="154"/>
                  </a:lnTo>
                  <a:lnTo>
                    <a:pt x="84" y="161"/>
                  </a:lnTo>
                  <a:lnTo>
                    <a:pt x="80" y="178"/>
                  </a:lnTo>
                  <a:lnTo>
                    <a:pt x="73" y="188"/>
                  </a:lnTo>
                  <a:lnTo>
                    <a:pt x="82" y="201"/>
                  </a:lnTo>
                  <a:lnTo>
                    <a:pt x="68" y="204"/>
                  </a:lnTo>
                  <a:lnTo>
                    <a:pt x="80" y="213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3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25">
              <a:extLst>
                <a:ext uri="{FF2B5EF4-FFF2-40B4-BE49-F238E27FC236}">
                  <a16:creationId xmlns:a16="http://schemas.microsoft.com/office/drawing/2014/main" id="{9E370927-8AFF-AE0E-7C65-48804BB153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36615" y="7338545"/>
              <a:ext cx="505948" cy="505948"/>
            </a:xfrm>
            <a:custGeom>
              <a:avLst/>
              <a:gdLst>
                <a:gd name="T0" fmla="*/ 14 w 224"/>
                <a:gd name="T1" fmla="*/ 224 h 224"/>
                <a:gd name="T2" fmla="*/ 26 w 224"/>
                <a:gd name="T3" fmla="*/ 219 h 224"/>
                <a:gd name="T4" fmla="*/ 32 w 224"/>
                <a:gd name="T5" fmla="*/ 206 h 224"/>
                <a:gd name="T6" fmla="*/ 58 w 224"/>
                <a:gd name="T7" fmla="*/ 203 h 224"/>
                <a:gd name="T8" fmla="*/ 126 w 224"/>
                <a:gd name="T9" fmla="*/ 203 h 224"/>
                <a:gd name="T10" fmla="*/ 183 w 224"/>
                <a:gd name="T11" fmla="*/ 203 h 224"/>
                <a:gd name="T12" fmla="*/ 206 w 224"/>
                <a:gd name="T13" fmla="*/ 206 h 224"/>
                <a:gd name="T14" fmla="*/ 208 w 224"/>
                <a:gd name="T15" fmla="*/ 167 h 224"/>
                <a:gd name="T16" fmla="*/ 222 w 224"/>
                <a:gd name="T17" fmla="*/ 158 h 224"/>
                <a:gd name="T18" fmla="*/ 224 w 224"/>
                <a:gd name="T19" fmla="*/ 137 h 224"/>
                <a:gd name="T20" fmla="*/ 224 w 224"/>
                <a:gd name="T21" fmla="*/ 119 h 224"/>
                <a:gd name="T22" fmla="*/ 222 w 224"/>
                <a:gd name="T23" fmla="*/ 71 h 224"/>
                <a:gd name="T24" fmla="*/ 224 w 224"/>
                <a:gd name="T25" fmla="*/ 55 h 224"/>
                <a:gd name="T26" fmla="*/ 222 w 224"/>
                <a:gd name="T27" fmla="*/ 19 h 224"/>
                <a:gd name="T28" fmla="*/ 194 w 224"/>
                <a:gd name="T29" fmla="*/ 19 h 224"/>
                <a:gd name="T30" fmla="*/ 126 w 224"/>
                <a:gd name="T31" fmla="*/ 19 h 224"/>
                <a:gd name="T32" fmla="*/ 112 w 224"/>
                <a:gd name="T33" fmla="*/ 8 h 224"/>
                <a:gd name="T34" fmla="*/ 67 w 224"/>
                <a:gd name="T35" fmla="*/ 0 h 224"/>
                <a:gd name="T36" fmla="*/ 56 w 224"/>
                <a:gd name="T37" fmla="*/ 8 h 224"/>
                <a:gd name="T38" fmla="*/ 46 w 224"/>
                <a:gd name="T39" fmla="*/ 17 h 224"/>
                <a:gd name="T40" fmla="*/ 32 w 224"/>
                <a:gd name="T41" fmla="*/ 25 h 224"/>
                <a:gd name="T42" fmla="*/ 26 w 224"/>
                <a:gd name="T43" fmla="*/ 37 h 224"/>
                <a:gd name="T44" fmla="*/ 23 w 224"/>
                <a:gd name="T45" fmla="*/ 53 h 224"/>
                <a:gd name="T46" fmla="*/ 17 w 224"/>
                <a:gd name="T47" fmla="*/ 65 h 224"/>
                <a:gd name="T48" fmla="*/ 23 w 224"/>
                <a:gd name="T49" fmla="*/ 78 h 224"/>
                <a:gd name="T50" fmla="*/ 14 w 224"/>
                <a:gd name="T51" fmla="*/ 90 h 224"/>
                <a:gd name="T52" fmla="*/ 8 w 224"/>
                <a:gd name="T53" fmla="*/ 103 h 224"/>
                <a:gd name="T54" fmla="*/ 21 w 224"/>
                <a:gd name="T55" fmla="*/ 114 h 224"/>
                <a:gd name="T56" fmla="*/ 8 w 224"/>
                <a:gd name="T57" fmla="*/ 130 h 224"/>
                <a:gd name="T58" fmla="*/ 10 w 224"/>
                <a:gd name="T59" fmla="*/ 146 h 224"/>
                <a:gd name="T60" fmla="*/ 3 w 224"/>
                <a:gd name="T61" fmla="*/ 158 h 224"/>
                <a:gd name="T62" fmla="*/ 5 w 224"/>
                <a:gd name="T63" fmla="*/ 170 h 224"/>
                <a:gd name="T64" fmla="*/ 0 w 224"/>
                <a:gd name="T65" fmla="*/ 183 h 224"/>
                <a:gd name="T66" fmla="*/ 8 w 224"/>
                <a:gd name="T67" fmla="*/ 194 h 224"/>
                <a:gd name="T68" fmla="*/ 5 w 224"/>
                <a:gd name="T69" fmla="*/ 210 h 224"/>
                <a:gd name="T70" fmla="*/ 14 w 224"/>
                <a:gd name="T71" fmla="*/ 220 h 224"/>
                <a:gd name="T72" fmla="*/ 14 w 224"/>
                <a:gd name="T73" fmla="*/ 224 h 224"/>
                <a:gd name="T74" fmla="*/ 14 w 224"/>
                <a:gd name="T75" fmla="*/ 224 h 224"/>
                <a:gd name="T76" fmla="*/ 14 w 224"/>
                <a:gd name="T7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4" h="224">
                  <a:moveTo>
                    <a:pt x="14" y="224"/>
                  </a:moveTo>
                  <a:lnTo>
                    <a:pt x="26" y="219"/>
                  </a:lnTo>
                  <a:lnTo>
                    <a:pt x="32" y="206"/>
                  </a:lnTo>
                  <a:lnTo>
                    <a:pt x="58" y="203"/>
                  </a:lnTo>
                  <a:lnTo>
                    <a:pt x="126" y="203"/>
                  </a:lnTo>
                  <a:lnTo>
                    <a:pt x="183" y="203"/>
                  </a:lnTo>
                  <a:lnTo>
                    <a:pt x="206" y="206"/>
                  </a:lnTo>
                  <a:lnTo>
                    <a:pt x="208" y="167"/>
                  </a:lnTo>
                  <a:lnTo>
                    <a:pt x="222" y="158"/>
                  </a:lnTo>
                  <a:lnTo>
                    <a:pt x="224" y="137"/>
                  </a:lnTo>
                  <a:lnTo>
                    <a:pt x="224" y="119"/>
                  </a:lnTo>
                  <a:lnTo>
                    <a:pt x="222" y="71"/>
                  </a:lnTo>
                  <a:lnTo>
                    <a:pt x="224" y="55"/>
                  </a:lnTo>
                  <a:lnTo>
                    <a:pt x="222" y="19"/>
                  </a:lnTo>
                  <a:lnTo>
                    <a:pt x="194" y="19"/>
                  </a:lnTo>
                  <a:lnTo>
                    <a:pt x="126" y="19"/>
                  </a:lnTo>
                  <a:lnTo>
                    <a:pt x="112" y="8"/>
                  </a:lnTo>
                  <a:lnTo>
                    <a:pt x="67" y="0"/>
                  </a:lnTo>
                  <a:lnTo>
                    <a:pt x="56" y="8"/>
                  </a:lnTo>
                  <a:lnTo>
                    <a:pt x="46" y="17"/>
                  </a:lnTo>
                  <a:lnTo>
                    <a:pt x="32" y="25"/>
                  </a:lnTo>
                  <a:lnTo>
                    <a:pt x="26" y="37"/>
                  </a:lnTo>
                  <a:lnTo>
                    <a:pt x="23" y="53"/>
                  </a:lnTo>
                  <a:lnTo>
                    <a:pt x="17" y="65"/>
                  </a:lnTo>
                  <a:lnTo>
                    <a:pt x="23" y="78"/>
                  </a:lnTo>
                  <a:lnTo>
                    <a:pt x="14" y="90"/>
                  </a:lnTo>
                  <a:lnTo>
                    <a:pt x="8" y="103"/>
                  </a:lnTo>
                  <a:lnTo>
                    <a:pt x="21" y="114"/>
                  </a:lnTo>
                  <a:lnTo>
                    <a:pt x="8" y="130"/>
                  </a:lnTo>
                  <a:lnTo>
                    <a:pt x="10" y="146"/>
                  </a:lnTo>
                  <a:lnTo>
                    <a:pt x="3" y="158"/>
                  </a:lnTo>
                  <a:lnTo>
                    <a:pt x="5" y="170"/>
                  </a:lnTo>
                  <a:lnTo>
                    <a:pt x="0" y="183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14" y="220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4" y="22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26">
              <a:extLst>
                <a:ext uri="{FF2B5EF4-FFF2-40B4-BE49-F238E27FC236}">
                  <a16:creationId xmlns:a16="http://schemas.microsoft.com/office/drawing/2014/main" id="{2CC54F0A-170F-7F93-9D28-917D915569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45243" y="8034224"/>
              <a:ext cx="720525" cy="758922"/>
            </a:xfrm>
            <a:custGeom>
              <a:avLst/>
              <a:gdLst>
                <a:gd name="T0" fmla="*/ 20 w 319"/>
                <a:gd name="T1" fmla="*/ 334 h 336"/>
                <a:gd name="T2" fmla="*/ 50 w 319"/>
                <a:gd name="T3" fmla="*/ 322 h 336"/>
                <a:gd name="T4" fmla="*/ 77 w 319"/>
                <a:gd name="T5" fmla="*/ 322 h 336"/>
                <a:gd name="T6" fmla="*/ 98 w 319"/>
                <a:gd name="T7" fmla="*/ 331 h 336"/>
                <a:gd name="T8" fmla="*/ 116 w 319"/>
                <a:gd name="T9" fmla="*/ 307 h 336"/>
                <a:gd name="T10" fmla="*/ 155 w 319"/>
                <a:gd name="T11" fmla="*/ 315 h 336"/>
                <a:gd name="T12" fmla="*/ 185 w 319"/>
                <a:gd name="T13" fmla="*/ 297 h 336"/>
                <a:gd name="T14" fmla="*/ 228 w 319"/>
                <a:gd name="T15" fmla="*/ 295 h 336"/>
                <a:gd name="T16" fmla="*/ 237 w 319"/>
                <a:gd name="T17" fmla="*/ 243 h 336"/>
                <a:gd name="T18" fmla="*/ 257 w 319"/>
                <a:gd name="T19" fmla="*/ 215 h 336"/>
                <a:gd name="T20" fmla="*/ 283 w 319"/>
                <a:gd name="T21" fmla="*/ 188 h 336"/>
                <a:gd name="T22" fmla="*/ 282 w 319"/>
                <a:gd name="T23" fmla="*/ 145 h 336"/>
                <a:gd name="T24" fmla="*/ 308 w 319"/>
                <a:gd name="T25" fmla="*/ 137 h 336"/>
                <a:gd name="T26" fmla="*/ 315 w 319"/>
                <a:gd name="T27" fmla="*/ 115 h 336"/>
                <a:gd name="T28" fmla="*/ 285 w 319"/>
                <a:gd name="T29" fmla="*/ 112 h 336"/>
                <a:gd name="T30" fmla="*/ 269 w 319"/>
                <a:gd name="T31" fmla="*/ 90 h 336"/>
                <a:gd name="T32" fmla="*/ 246 w 319"/>
                <a:gd name="T33" fmla="*/ 90 h 336"/>
                <a:gd name="T34" fmla="*/ 234 w 319"/>
                <a:gd name="T35" fmla="*/ 60 h 336"/>
                <a:gd name="T36" fmla="*/ 210 w 319"/>
                <a:gd name="T37" fmla="*/ 37 h 336"/>
                <a:gd name="T38" fmla="*/ 189 w 319"/>
                <a:gd name="T39" fmla="*/ 37 h 336"/>
                <a:gd name="T40" fmla="*/ 171 w 319"/>
                <a:gd name="T41" fmla="*/ 23 h 336"/>
                <a:gd name="T42" fmla="*/ 164 w 319"/>
                <a:gd name="T43" fmla="*/ 0 h 336"/>
                <a:gd name="T44" fmla="*/ 120 w 319"/>
                <a:gd name="T45" fmla="*/ 23 h 336"/>
                <a:gd name="T46" fmla="*/ 50 w 319"/>
                <a:gd name="T47" fmla="*/ 30 h 336"/>
                <a:gd name="T48" fmla="*/ 9 w 319"/>
                <a:gd name="T49" fmla="*/ 44 h 336"/>
                <a:gd name="T50" fmla="*/ 7 w 319"/>
                <a:gd name="T51" fmla="*/ 90 h 336"/>
                <a:gd name="T52" fmla="*/ 16 w 319"/>
                <a:gd name="T53" fmla="*/ 145 h 336"/>
                <a:gd name="T54" fmla="*/ 0 w 319"/>
                <a:gd name="T55" fmla="*/ 170 h 336"/>
                <a:gd name="T56" fmla="*/ 7 w 319"/>
                <a:gd name="T57" fmla="*/ 274 h 336"/>
                <a:gd name="T58" fmla="*/ 29 w 319"/>
                <a:gd name="T59" fmla="*/ 293 h 336"/>
                <a:gd name="T60" fmla="*/ 18 w 319"/>
                <a:gd name="T61" fmla="*/ 320 h 336"/>
                <a:gd name="T62" fmla="*/ 6 w 319"/>
                <a:gd name="T63" fmla="*/ 336 h 336"/>
                <a:gd name="T64" fmla="*/ 6 w 319"/>
                <a:gd name="T6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9" h="336">
                  <a:moveTo>
                    <a:pt x="6" y="336"/>
                  </a:moveTo>
                  <a:lnTo>
                    <a:pt x="20" y="334"/>
                  </a:lnTo>
                  <a:lnTo>
                    <a:pt x="31" y="325"/>
                  </a:lnTo>
                  <a:lnTo>
                    <a:pt x="50" y="322"/>
                  </a:lnTo>
                  <a:lnTo>
                    <a:pt x="63" y="325"/>
                  </a:lnTo>
                  <a:lnTo>
                    <a:pt x="77" y="322"/>
                  </a:lnTo>
                  <a:lnTo>
                    <a:pt x="84" y="332"/>
                  </a:lnTo>
                  <a:lnTo>
                    <a:pt x="98" y="331"/>
                  </a:lnTo>
                  <a:lnTo>
                    <a:pt x="109" y="322"/>
                  </a:lnTo>
                  <a:lnTo>
                    <a:pt x="116" y="307"/>
                  </a:lnTo>
                  <a:lnTo>
                    <a:pt x="132" y="306"/>
                  </a:lnTo>
                  <a:lnTo>
                    <a:pt x="155" y="315"/>
                  </a:lnTo>
                  <a:lnTo>
                    <a:pt x="162" y="297"/>
                  </a:lnTo>
                  <a:lnTo>
                    <a:pt x="185" y="297"/>
                  </a:lnTo>
                  <a:lnTo>
                    <a:pt x="198" y="295"/>
                  </a:lnTo>
                  <a:lnTo>
                    <a:pt x="228" y="295"/>
                  </a:lnTo>
                  <a:lnTo>
                    <a:pt x="230" y="252"/>
                  </a:lnTo>
                  <a:lnTo>
                    <a:pt x="237" y="243"/>
                  </a:lnTo>
                  <a:lnTo>
                    <a:pt x="248" y="233"/>
                  </a:lnTo>
                  <a:lnTo>
                    <a:pt x="257" y="215"/>
                  </a:lnTo>
                  <a:lnTo>
                    <a:pt x="264" y="186"/>
                  </a:lnTo>
                  <a:lnTo>
                    <a:pt x="283" y="188"/>
                  </a:lnTo>
                  <a:lnTo>
                    <a:pt x="282" y="172"/>
                  </a:lnTo>
                  <a:lnTo>
                    <a:pt x="282" y="145"/>
                  </a:lnTo>
                  <a:lnTo>
                    <a:pt x="294" y="144"/>
                  </a:lnTo>
                  <a:lnTo>
                    <a:pt x="308" y="137"/>
                  </a:lnTo>
                  <a:lnTo>
                    <a:pt x="319" y="128"/>
                  </a:lnTo>
                  <a:lnTo>
                    <a:pt x="315" y="115"/>
                  </a:lnTo>
                  <a:lnTo>
                    <a:pt x="298" y="115"/>
                  </a:lnTo>
                  <a:lnTo>
                    <a:pt x="285" y="112"/>
                  </a:lnTo>
                  <a:lnTo>
                    <a:pt x="278" y="101"/>
                  </a:lnTo>
                  <a:lnTo>
                    <a:pt x="269" y="90"/>
                  </a:lnTo>
                  <a:lnTo>
                    <a:pt x="258" y="97"/>
                  </a:lnTo>
                  <a:lnTo>
                    <a:pt x="246" y="90"/>
                  </a:lnTo>
                  <a:lnTo>
                    <a:pt x="239" y="73"/>
                  </a:lnTo>
                  <a:lnTo>
                    <a:pt x="234" y="60"/>
                  </a:lnTo>
                  <a:lnTo>
                    <a:pt x="223" y="42"/>
                  </a:lnTo>
                  <a:lnTo>
                    <a:pt x="210" y="37"/>
                  </a:lnTo>
                  <a:lnTo>
                    <a:pt x="203" y="49"/>
                  </a:lnTo>
                  <a:lnTo>
                    <a:pt x="189" y="37"/>
                  </a:lnTo>
                  <a:lnTo>
                    <a:pt x="184" y="24"/>
                  </a:lnTo>
                  <a:lnTo>
                    <a:pt x="171" y="23"/>
                  </a:lnTo>
                  <a:lnTo>
                    <a:pt x="177" y="7"/>
                  </a:lnTo>
                  <a:lnTo>
                    <a:pt x="164" y="0"/>
                  </a:lnTo>
                  <a:lnTo>
                    <a:pt x="152" y="1"/>
                  </a:lnTo>
                  <a:lnTo>
                    <a:pt x="120" y="23"/>
                  </a:lnTo>
                  <a:lnTo>
                    <a:pt x="102" y="33"/>
                  </a:lnTo>
                  <a:lnTo>
                    <a:pt x="50" y="30"/>
                  </a:lnTo>
                  <a:lnTo>
                    <a:pt x="9" y="32"/>
                  </a:lnTo>
                  <a:lnTo>
                    <a:pt x="9" y="44"/>
                  </a:lnTo>
                  <a:lnTo>
                    <a:pt x="7" y="71"/>
                  </a:lnTo>
                  <a:lnTo>
                    <a:pt x="7" y="90"/>
                  </a:lnTo>
                  <a:lnTo>
                    <a:pt x="9" y="131"/>
                  </a:lnTo>
                  <a:lnTo>
                    <a:pt x="16" y="145"/>
                  </a:lnTo>
                  <a:lnTo>
                    <a:pt x="9" y="158"/>
                  </a:lnTo>
                  <a:lnTo>
                    <a:pt x="0" y="170"/>
                  </a:lnTo>
                  <a:lnTo>
                    <a:pt x="7" y="251"/>
                  </a:lnTo>
                  <a:lnTo>
                    <a:pt x="7" y="274"/>
                  </a:lnTo>
                  <a:lnTo>
                    <a:pt x="6" y="293"/>
                  </a:lnTo>
                  <a:lnTo>
                    <a:pt x="29" y="293"/>
                  </a:lnTo>
                  <a:lnTo>
                    <a:pt x="20" y="304"/>
                  </a:lnTo>
                  <a:lnTo>
                    <a:pt x="18" y="320"/>
                  </a:lnTo>
                  <a:lnTo>
                    <a:pt x="11" y="329"/>
                  </a:lnTo>
                  <a:lnTo>
                    <a:pt x="6" y="336"/>
                  </a:lnTo>
                  <a:lnTo>
                    <a:pt x="6" y="336"/>
                  </a:lnTo>
                  <a:lnTo>
                    <a:pt x="6" y="3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27">
              <a:extLst>
                <a:ext uri="{FF2B5EF4-FFF2-40B4-BE49-F238E27FC236}">
                  <a16:creationId xmlns:a16="http://schemas.microsoft.com/office/drawing/2014/main" id="{06E36277-9486-C720-4399-7DD775923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25953" y="7302406"/>
              <a:ext cx="650505" cy="749888"/>
            </a:xfrm>
            <a:custGeom>
              <a:avLst/>
              <a:gdLst>
                <a:gd name="T0" fmla="*/ 101 w 288"/>
                <a:gd name="T1" fmla="*/ 332 h 332"/>
                <a:gd name="T2" fmla="*/ 117 w 288"/>
                <a:gd name="T3" fmla="*/ 331 h 332"/>
                <a:gd name="T4" fmla="*/ 281 w 288"/>
                <a:gd name="T5" fmla="*/ 332 h 332"/>
                <a:gd name="T6" fmla="*/ 286 w 288"/>
                <a:gd name="T7" fmla="*/ 249 h 332"/>
                <a:gd name="T8" fmla="*/ 285 w 288"/>
                <a:gd name="T9" fmla="*/ 210 h 332"/>
                <a:gd name="T10" fmla="*/ 283 w 288"/>
                <a:gd name="T11" fmla="*/ 165 h 332"/>
                <a:gd name="T12" fmla="*/ 286 w 288"/>
                <a:gd name="T13" fmla="*/ 83 h 332"/>
                <a:gd name="T14" fmla="*/ 288 w 288"/>
                <a:gd name="T15" fmla="*/ 26 h 332"/>
                <a:gd name="T16" fmla="*/ 288 w 288"/>
                <a:gd name="T17" fmla="*/ 0 h 332"/>
                <a:gd name="T18" fmla="*/ 226 w 288"/>
                <a:gd name="T19" fmla="*/ 0 h 332"/>
                <a:gd name="T20" fmla="*/ 174 w 288"/>
                <a:gd name="T21" fmla="*/ 21 h 332"/>
                <a:gd name="T22" fmla="*/ 151 w 288"/>
                <a:gd name="T23" fmla="*/ 35 h 332"/>
                <a:gd name="T24" fmla="*/ 133 w 288"/>
                <a:gd name="T25" fmla="*/ 39 h 332"/>
                <a:gd name="T26" fmla="*/ 121 w 288"/>
                <a:gd name="T27" fmla="*/ 48 h 332"/>
                <a:gd name="T28" fmla="*/ 112 w 288"/>
                <a:gd name="T29" fmla="*/ 37 h 332"/>
                <a:gd name="T30" fmla="*/ 96 w 288"/>
                <a:gd name="T31" fmla="*/ 28 h 332"/>
                <a:gd name="T32" fmla="*/ 98 w 288"/>
                <a:gd name="T33" fmla="*/ 44 h 332"/>
                <a:gd name="T34" fmla="*/ 91 w 288"/>
                <a:gd name="T35" fmla="*/ 57 h 332"/>
                <a:gd name="T36" fmla="*/ 0 w 288"/>
                <a:gd name="T37" fmla="*/ 87 h 332"/>
                <a:gd name="T38" fmla="*/ 0 w 288"/>
                <a:gd name="T39" fmla="*/ 106 h 332"/>
                <a:gd name="T40" fmla="*/ 9 w 288"/>
                <a:gd name="T41" fmla="*/ 165 h 332"/>
                <a:gd name="T42" fmla="*/ 16 w 288"/>
                <a:gd name="T43" fmla="*/ 211 h 332"/>
                <a:gd name="T44" fmla="*/ 37 w 288"/>
                <a:gd name="T45" fmla="*/ 327 h 332"/>
                <a:gd name="T46" fmla="*/ 96 w 288"/>
                <a:gd name="T47" fmla="*/ 329 h 332"/>
                <a:gd name="T48" fmla="*/ 101 w 288"/>
                <a:gd name="T49" fmla="*/ 332 h 332"/>
                <a:gd name="T50" fmla="*/ 101 w 288"/>
                <a:gd name="T51" fmla="*/ 332 h 332"/>
                <a:gd name="T52" fmla="*/ 101 w 288"/>
                <a:gd name="T53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332">
                  <a:moveTo>
                    <a:pt x="101" y="332"/>
                  </a:moveTo>
                  <a:lnTo>
                    <a:pt x="117" y="331"/>
                  </a:lnTo>
                  <a:lnTo>
                    <a:pt x="281" y="332"/>
                  </a:lnTo>
                  <a:lnTo>
                    <a:pt x="286" y="249"/>
                  </a:lnTo>
                  <a:lnTo>
                    <a:pt x="285" y="210"/>
                  </a:lnTo>
                  <a:lnTo>
                    <a:pt x="283" y="165"/>
                  </a:lnTo>
                  <a:lnTo>
                    <a:pt x="286" y="83"/>
                  </a:lnTo>
                  <a:lnTo>
                    <a:pt x="288" y="26"/>
                  </a:lnTo>
                  <a:lnTo>
                    <a:pt x="288" y="0"/>
                  </a:lnTo>
                  <a:lnTo>
                    <a:pt x="226" y="0"/>
                  </a:lnTo>
                  <a:lnTo>
                    <a:pt x="174" y="21"/>
                  </a:lnTo>
                  <a:lnTo>
                    <a:pt x="151" y="35"/>
                  </a:lnTo>
                  <a:lnTo>
                    <a:pt x="133" y="39"/>
                  </a:lnTo>
                  <a:lnTo>
                    <a:pt x="121" y="48"/>
                  </a:lnTo>
                  <a:lnTo>
                    <a:pt x="112" y="37"/>
                  </a:lnTo>
                  <a:lnTo>
                    <a:pt x="96" y="28"/>
                  </a:lnTo>
                  <a:lnTo>
                    <a:pt x="98" y="44"/>
                  </a:lnTo>
                  <a:lnTo>
                    <a:pt x="91" y="57"/>
                  </a:lnTo>
                  <a:lnTo>
                    <a:pt x="0" y="87"/>
                  </a:lnTo>
                  <a:lnTo>
                    <a:pt x="0" y="106"/>
                  </a:lnTo>
                  <a:lnTo>
                    <a:pt x="9" y="165"/>
                  </a:lnTo>
                  <a:lnTo>
                    <a:pt x="16" y="211"/>
                  </a:lnTo>
                  <a:lnTo>
                    <a:pt x="37" y="327"/>
                  </a:lnTo>
                  <a:lnTo>
                    <a:pt x="96" y="329"/>
                  </a:lnTo>
                  <a:lnTo>
                    <a:pt x="101" y="332"/>
                  </a:lnTo>
                  <a:lnTo>
                    <a:pt x="101" y="332"/>
                  </a:lnTo>
                  <a:lnTo>
                    <a:pt x="101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28">
              <a:extLst>
                <a:ext uri="{FF2B5EF4-FFF2-40B4-BE49-F238E27FC236}">
                  <a16:creationId xmlns:a16="http://schemas.microsoft.com/office/drawing/2014/main" id="{90756F5C-5F7A-038C-B318-432452DD6D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54684" y="7792542"/>
              <a:ext cx="711491" cy="643730"/>
            </a:xfrm>
            <a:custGeom>
              <a:avLst/>
              <a:gdLst>
                <a:gd name="T0" fmla="*/ 251 w 315"/>
                <a:gd name="T1" fmla="*/ 285 h 285"/>
                <a:gd name="T2" fmla="*/ 275 w 315"/>
                <a:gd name="T3" fmla="*/ 226 h 285"/>
                <a:gd name="T4" fmla="*/ 285 w 315"/>
                <a:gd name="T5" fmla="*/ 196 h 285"/>
                <a:gd name="T6" fmla="*/ 294 w 315"/>
                <a:gd name="T7" fmla="*/ 180 h 285"/>
                <a:gd name="T8" fmla="*/ 312 w 315"/>
                <a:gd name="T9" fmla="*/ 180 h 285"/>
                <a:gd name="T10" fmla="*/ 312 w 315"/>
                <a:gd name="T11" fmla="*/ 133 h 285"/>
                <a:gd name="T12" fmla="*/ 312 w 315"/>
                <a:gd name="T13" fmla="*/ 114 h 285"/>
                <a:gd name="T14" fmla="*/ 312 w 315"/>
                <a:gd name="T15" fmla="*/ 60 h 285"/>
                <a:gd name="T16" fmla="*/ 312 w 315"/>
                <a:gd name="T17" fmla="*/ 34 h 285"/>
                <a:gd name="T18" fmla="*/ 315 w 315"/>
                <a:gd name="T19" fmla="*/ 5 h 285"/>
                <a:gd name="T20" fmla="*/ 253 w 315"/>
                <a:gd name="T21" fmla="*/ 3 h 285"/>
                <a:gd name="T22" fmla="*/ 198 w 315"/>
                <a:gd name="T23" fmla="*/ 3 h 285"/>
                <a:gd name="T24" fmla="*/ 186 w 315"/>
                <a:gd name="T25" fmla="*/ 2 h 285"/>
                <a:gd name="T26" fmla="*/ 118 w 315"/>
                <a:gd name="T27" fmla="*/ 3 h 285"/>
                <a:gd name="T28" fmla="*/ 50 w 315"/>
                <a:gd name="T29" fmla="*/ 2 h 285"/>
                <a:gd name="T30" fmla="*/ 31 w 315"/>
                <a:gd name="T31" fmla="*/ 0 h 285"/>
                <a:gd name="T32" fmla="*/ 20 w 315"/>
                <a:gd name="T33" fmla="*/ 10 h 285"/>
                <a:gd name="T34" fmla="*/ 13 w 315"/>
                <a:gd name="T35" fmla="*/ 23 h 285"/>
                <a:gd name="T36" fmla="*/ 0 w 315"/>
                <a:gd name="T37" fmla="*/ 21 h 285"/>
                <a:gd name="T38" fmla="*/ 8 w 315"/>
                <a:gd name="T39" fmla="*/ 39 h 285"/>
                <a:gd name="T40" fmla="*/ 6 w 315"/>
                <a:gd name="T41" fmla="*/ 51 h 285"/>
                <a:gd name="T42" fmla="*/ 4 w 315"/>
                <a:gd name="T43" fmla="*/ 67 h 285"/>
                <a:gd name="T44" fmla="*/ 13 w 315"/>
                <a:gd name="T45" fmla="*/ 74 h 285"/>
                <a:gd name="T46" fmla="*/ 15 w 315"/>
                <a:gd name="T47" fmla="*/ 87 h 285"/>
                <a:gd name="T48" fmla="*/ 15 w 315"/>
                <a:gd name="T49" fmla="*/ 105 h 285"/>
                <a:gd name="T50" fmla="*/ 31 w 315"/>
                <a:gd name="T51" fmla="*/ 107 h 285"/>
                <a:gd name="T52" fmla="*/ 43 w 315"/>
                <a:gd name="T53" fmla="*/ 114 h 285"/>
                <a:gd name="T54" fmla="*/ 29 w 315"/>
                <a:gd name="T55" fmla="*/ 123 h 285"/>
                <a:gd name="T56" fmla="*/ 45 w 315"/>
                <a:gd name="T57" fmla="*/ 130 h 285"/>
                <a:gd name="T58" fmla="*/ 52 w 315"/>
                <a:gd name="T59" fmla="*/ 140 h 285"/>
                <a:gd name="T60" fmla="*/ 54 w 315"/>
                <a:gd name="T61" fmla="*/ 155 h 285"/>
                <a:gd name="T62" fmla="*/ 72 w 315"/>
                <a:gd name="T63" fmla="*/ 149 h 285"/>
                <a:gd name="T64" fmla="*/ 88 w 315"/>
                <a:gd name="T65" fmla="*/ 149 h 285"/>
                <a:gd name="T66" fmla="*/ 93 w 315"/>
                <a:gd name="T67" fmla="*/ 158 h 285"/>
                <a:gd name="T68" fmla="*/ 98 w 315"/>
                <a:gd name="T69" fmla="*/ 169 h 285"/>
                <a:gd name="T70" fmla="*/ 105 w 315"/>
                <a:gd name="T71" fmla="*/ 187 h 285"/>
                <a:gd name="T72" fmla="*/ 113 w 315"/>
                <a:gd name="T73" fmla="*/ 201 h 285"/>
                <a:gd name="T74" fmla="*/ 127 w 315"/>
                <a:gd name="T75" fmla="*/ 201 h 285"/>
                <a:gd name="T76" fmla="*/ 141 w 315"/>
                <a:gd name="T77" fmla="*/ 204 h 285"/>
                <a:gd name="T78" fmla="*/ 146 w 315"/>
                <a:gd name="T79" fmla="*/ 217 h 285"/>
                <a:gd name="T80" fmla="*/ 166 w 315"/>
                <a:gd name="T81" fmla="*/ 222 h 285"/>
                <a:gd name="T82" fmla="*/ 178 w 315"/>
                <a:gd name="T83" fmla="*/ 220 h 285"/>
                <a:gd name="T84" fmla="*/ 189 w 315"/>
                <a:gd name="T85" fmla="*/ 233 h 285"/>
                <a:gd name="T86" fmla="*/ 202 w 315"/>
                <a:gd name="T87" fmla="*/ 236 h 285"/>
                <a:gd name="T88" fmla="*/ 210 w 315"/>
                <a:gd name="T89" fmla="*/ 251 h 285"/>
                <a:gd name="T90" fmla="*/ 221 w 315"/>
                <a:gd name="T91" fmla="*/ 240 h 285"/>
                <a:gd name="T92" fmla="*/ 226 w 315"/>
                <a:gd name="T93" fmla="*/ 252 h 285"/>
                <a:gd name="T94" fmla="*/ 239 w 315"/>
                <a:gd name="T95" fmla="*/ 254 h 285"/>
                <a:gd name="T96" fmla="*/ 244 w 315"/>
                <a:gd name="T97" fmla="*/ 269 h 285"/>
                <a:gd name="T98" fmla="*/ 251 w 315"/>
                <a:gd name="T99" fmla="*/ 285 h 285"/>
                <a:gd name="T100" fmla="*/ 251 w 315"/>
                <a:gd name="T101" fmla="*/ 285 h 285"/>
                <a:gd name="T102" fmla="*/ 251 w 315"/>
                <a:gd name="T10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" h="285">
                  <a:moveTo>
                    <a:pt x="251" y="285"/>
                  </a:moveTo>
                  <a:lnTo>
                    <a:pt x="275" y="226"/>
                  </a:lnTo>
                  <a:lnTo>
                    <a:pt x="285" y="196"/>
                  </a:lnTo>
                  <a:lnTo>
                    <a:pt x="294" y="180"/>
                  </a:lnTo>
                  <a:lnTo>
                    <a:pt x="312" y="180"/>
                  </a:lnTo>
                  <a:lnTo>
                    <a:pt x="312" y="133"/>
                  </a:lnTo>
                  <a:lnTo>
                    <a:pt x="312" y="114"/>
                  </a:lnTo>
                  <a:lnTo>
                    <a:pt x="312" y="60"/>
                  </a:lnTo>
                  <a:lnTo>
                    <a:pt x="312" y="34"/>
                  </a:lnTo>
                  <a:lnTo>
                    <a:pt x="315" y="5"/>
                  </a:lnTo>
                  <a:lnTo>
                    <a:pt x="253" y="3"/>
                  </a:lnTo>
                  <a:lnTo>
                    <a:pt x="198" y="3"/>
                  </a:lnTo>
                  <a:lnTo>
                    <a:pt x="186" y="2"/>
                  </a:lnTo>
                  <a:lnTo>
                    <a:pt x="118" y="3"/>
                  </a:lnTo>
                  <a:lnTo>
                    <a:pt x="50" y="2"/>
                  </a:lnTo>
                  <a:lnTo>
                    <a:pt x="31" y="0"/>
                  </a:lnTo>
                  <a:lnTo>
                    <a:pt x="20" y="10"/>
                  </a:lnTo>
                  <a:lnTo>
                    <a:pt x="13" y="23"/>
                  </a:lnTo>
                  <a:lnTo>
                    <a:pt x="0" y="21"/>
                  </a:lnTo>
                  <a:lnTo>
                    <a:pt x="8" y="39"/>
                  </a:lnTo>
                  <a:lnTo>
                    <a:pt x="6" y="51"/>
                  </a:lnTo>
                  <a:lnTo>
                    <a:pt x="4" y="67"/>
                  </a:lnTo>
                  <a:lnTo>
                    <a:pt x="13" y="74"/>
                  </a:lnTo>
                  <a:lnTo>
                    <a:pt x="15" y="87"/>
                  </a:lnTo>
                  <a:lnTo>
                    <a:pt x="15" y="105"/>
                  </a:lnTo>
                  <a:lnTo>
                    <a:pt x="31" y="107"/>
                  </a:lnTo>
                  <a:lnTo>
                    <a:pt x="43" y="114"/>
                  </a:lnTo>
                  <a:lnTo>
                    <a:pt x="29" y="123"/>
                  </a:lnTo>
                  <a:lnTo>
                    <a:pt x="45" y="130"/>
                  </a:lnTo>
                  <a:lnTo>
                    <a:pt x="52" y="140"/>
                  </a:lnTo>
                  <a:lnTo>
                    <a:pt x="54" y="155"/>
                  </a:lnTo>
                  <a:lnTo>
                    <a:pt x="72" y="149"/>
                  </a:lnTo>
                  <a:lnTo>
                    <a:pt x="88" y="149"/>
                  </a:lnTo>
                  <a:lnTo>
                    <a:pt x="93" y="158"/>
                  </a:lnTo>
                  <a:lnTo>
                    <a:pt x="98" y="169"/>
                  </a:lnTo>
                  <a:lnTo>
                    <a:pt x="105" y="187"/>
                  </a:lnTo>
                  <a:lnTo>
                    <a:pt x="113" y="201"/>
                  </a:lnTo>
                  <a:lnTo>
                    <a:pt x="127" y="201"/>
                  </a:lnTo>
                  <a:lnTo>
                    <a:pt x="141" y="204"/>
                  </a:lnTo>
                  <a:lnTo>
                    <a:pt x="146" y="217"/>
                  </a:lnTo>
                  <a:lnTo>
                    <a:pt x="166" y="222"/>
                  </a:lnTo>
                  <a:lnTo>
                    <a:pt x="178" y="220"/>
                  </a:lnTo>
                  <a:lnTo>
                    <a:pt x="189" y="233"/>
                  </a:lnTo>
                  <a:lnTo>
                    <a:pt x="202" y="236"/>
                  </a:lnTo>
                  <a:lnTo>
                    <a:pt x="210" y="251"/>
                  </a:lnTo>
                  <a:lnTo>
                    <a:pt x="221" y="240"/>
                  </a:lnTo>
                  <a:lnTo>
                    <a:pt x="226" y="252"/>
                  </a:lnTo>
                  <a:lnTo>
                    <a:pt x="239" y="254"/>
                  </a:lnTo>
                  <a:lnTo>
                    <a:pt x="244" y="269"/>
                  </a:lnTo>
                  <a:lnTo>
                    <a:pt x="251" y="285"/>
                  </a:lnTo>
                  <a:lnTo>
                    <a:pt x="251" y="285"/>
                  </a:lnTo>
                  <a:lnTo>
                    <a:pt x="251" y="28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29">
              <a:extLst>
                <a:ext uri="{FF2B5EF4-FFF2-40B4-BE49-F238E27FC236}">
                  <a16:creationId xmlns:a16="http://schemas.microsoft.com/office/drawing/2014/main" id="{1732CE32-5857-1FA9-9307-D012BF2572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20537" y="9628864"/>
              <a:ext cx="1249061" cy="1129349"/>
            </a:xfrm>
            <a:custGeom>
              <a:avLst/>
              <a:gdLst>
                <a:gd name="T0" fmla="*/ 521 w 553"/>
                <a:gd name="T1" fmla="*/ 481 h 500"/>
                <a:gd name="T2" fmla="*/ 553 w 553"/>
                <a:gd name="T3" fmla="*/ 424 h 500"/>
                <a:gd name="T4" fmla="*/ 552 w 553"/>
                <a:gd name="T5" fmla="*/ 392 h 500"/>
                <a:gd name="T6" fmla="*/ 553 w 553"/>
                <a:gd name="T7" fmla="*/ 353 h 500"/>
                <a:gd name="T8" fmla="*/ 532 w 553"/>
                <a:gd name="T9" fmla="*/ 340 h 500"/>
                <a:gd name="T10" fmla="*/ 491 w 553"/>
                <a:gd name="T11" fmla="*/ 326 h 500"/>
                <a:gd name="T12" fmla="*/ 450 w 553"/>
                <a:gd name="T13" fmla="*/ 301 h 500"/>
                <a:gd name="T14" fmla="*/ 414 w 553"/>
                <a:gd name="T15" fmla="*/ 271 h 500"/>
                <a:gd name="T16" fmla="*/ 395 w 553"/>
                <a:gd name="T17" fmla="*/ 242 h 500"/>
                <a:gd name="T18" fmla="*/ 382 w 553"/>
                <a:gd name="T19" fmla="*/ 237 h 500"/>
                <a:gd name="T20" fmla="*/ 370 w 553"/>
                <a:gd name="T21" fmla="*/ 235 h 500"/>
                <a:gd name="T22" fmla="*/ 350 w 553"/>
                <a:gd name="T23" fmla="*/ 214 h 500"/>
                <a:gd name="T24" fmla="*/ 341 w 553"/>
                <a:gd name="T25" fmla="*/ 178 h 500"/>
                <a:gd name="T26" fmla="*/ 336 w 553"/>
                <a:gd name="T27" fmla="*/ 148 h 500"/>
                <a:gd name="T28" fmla="*/ 313 w 553"/>
                <a:gd name="T29" fmla="*/ 139 h 500"/>
                <a:gd name="T30" fmla="*/ 279 w 553"/>
                <a:gd name="T31" fmla="*/ 105 h 500"/>
                <a:gd name="T32" fmla="*/ 254 w 553"/>
                <a:gd name="T33" fmla="*/ 116 h 500"/>
                <a:gd name="T34" fmla="*/ 219 w 553"/>
                <a:gd name="T35" fmla="*/ 119 h 500"/>
                <a:gd name="T36" fmla="*/ 194 w 553"/>
                <a:gd name="T37" fmla="*/ 107 h 500"/>
                <a:gd name="T38" fmla="*/ 174 w 553"/>
                <a:gd name="T39" fmla="*/ 86 h 500"/>
                <a:gd name="T40" fmla="*/ 162 w 553"/>
                <a:gd name="T41" fmla="*/ 64 h 500"/>
                <a:gd name="T42" fmla="*/ 144 w 553"/>
                <a:gd name="T43" fmla="*/ 39 h 500"/>
                <a:gd name="T44" fmla="*/ 117 w 553"/>
                <a:gd name="T45" fmla="*/ 20 h 500"/>
                <a:gd name="T46" fmla="*/ 87 w 553"/>
                <a:gd name="T47" fmla="*/ 0 h 500"/>
                <a:gd name="T48" fmla="*/ 12 w 553"/>
                <a:gd name="T49" fmla="*/ 70 h 500"/>
                <a:gd name="T50" fmla="*/ 14 w 553"/>
                <a:gd name="T51" fmla="*/ 95 h 500"/>
                <a:gd name="T52" fmla="*/ 39 w 553"/>
                <a:gd name="T53" fmla="*/ 105 h 500"/>
                <a:gd name="T54" fmla="*/ 66 w 553"/>
                <a:gd name="T55" fmla="*/ 127 h 500"/>
                <a:gd name="T56" fmla="*/ 58 w 553"/>
                <a:gd name="T57" fmla="*/ 166 h 500"/>
                <a:gd name="T58" fmla="*/ 48 w 553"/>
                <a:gd name="T59" fmla="*/ 191 h 500"/>
                <a:gd name="T60" fmla="*/ 73 w 553"/>
                <a:gd name="T61" fmla="*/ 223 h 500"/>
                <a:gd name="T62" fmla="*/ 105 w 553"/>
                <a:gd name="T63" fmla="*/ 255 h 500"/>
                <a:gd name="T64" fmla="*/ 149 w 553"/>
                <a:gd name="T65" fmla="*/ 283 h 500"/>
                <a:gd name="T66" fmla="*/ 212 w 553"/>
                <a:gd name="T67" fmla="*/ 333 h 500"/>
                <a:gd name="T68" fmla="*/ 283 w 553"/>
                <a:gd name="T69" fmla="*/ 362 h 500"/>
                <a:gd name="T70" fmla="*/ 293 w 553"/>
                <a:gd name="T71" fmla="*/ 381 h 500"/>
                <a:gd name="T72" fmla="*/ 318 w 553"/>
                <a:gd name="T73" fmla="*/ 413 h 500"/>
                <a:gd name="T74" fmla="*/ 341 w 553"/>
                <a:gd name="T75" fmla="*/ 408 h 500"/>
                <a:gd name="T76" fmla="*/ 370 w 553"/>
                <a:gd name="T77" fmla="*/ 397 h 500"/>
                <a:gd name="T78" fmla="*/ 398 w 553"/>
                <a:gd name="T79" fmla="*/ 397 h 500"/>
                <a:gd name="T80" fmla="*/ 438 w 553"/>
                <a:gd name="T81" fmla="*/ 399 h 500"/>
                <a:gd name="T82" fmla="*/ 468 w 553"/>
                <a:gd name="T83" fmla="*/ 410 h 500"/>
                <a:gd name="T84" fmla="*/ 491 w 553"/>
                <a:gd name="T85" fmla="*/ 429 h 500"/>
                <a:gd name="T86" fmla="*/ 505 w 553"/>
                <a:gd name="T87" fmla="*/ 472 h 500"/>
                <a:gd name="T88" fmla="*/ 521 w 553"/>
                <a:gd name="T89" fmla="*/ 500 h 500"/>
                <a:gd name="T90" fmla="*/ 521 w 553"/>
                <a:gd name="T91" fmla="*/ 50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3" h="500">
                  <a:moveTo>
                    <a:pt x="521" y="500"/>
                  </a:moveTo>
                  <a:lnTo>
                    <a:pt x="521" y="481"/>
                  </a:lnTo>
                  <a:lnTo>
                    <a:pt x="543" y="442"/>
                  </a:lnTo>
                  <a:lnTo>
                    <a:pt x="553" y="424"/>
                  </a:lnTo>
                  <a:lnTo>
                    <a:pt x="550" y="406"/>
                  </a:lnTo>
                  <a:lnTo>
                    <a:pt x="552" y="392"/>
                  </a:lnTo>
                  <a:lnTo>
                    <a:pt x="548" y="374"/>
                  </a:lnTo>
                  <a:lnTo>
                    <a:pt x="553" y="353"/>
                  </a:lnTo>
                  <a:lnTo>
                    <a:pt x="552" y="342"/>
                  </a:lnTo>
                  <a:lnTo>
                    <a:pt x="532" y="340"/>
                  </a:lnTo>
                  <a:lnTo>
                    <a:pt x="516" y="335"/>
                  </a:lnTo>
                  <a:lnTo>
                    <a:pt x="491" y="326"/>
                  </a:lnTo>
                  <a:lnTo>
                    <a:pt x="484" y="315"/>
                  </a:lnTo>
                  <a:lnTo>
                    <a:pt x="450" y="301"/>
                  </a:lnTo>
                  <a:lnTo>
                    <a:pt x="443" y="274"/>
                  </a:lnTo>
                  <a:lnTo>
                    <a:pt x="414" y="271"/>
                  </a:lnTo>
                  <a:lnTo>
                    <a:pt x="400" y="257"/>
                  </a:lnTo>
                  <a:lnTo>
                    <a:pt x="395" y="242"/>
                  </a:lnTo>
                  <a:lnTo>
                    <a:pt x="391" y="226"/>
                  </a:lnTo>
                  <a:lnTo>
                    <a:pt x="382" y="237"/>
                  </a:lnTo>
                  <a:lnTo>
                    <a:pt x="377" y="249"/>
                  </a:lnTo>
                  <a:lnTo>
                    <a:pt x="370" y="235"/>
                  </a:lnTo>
                  <a:lnTo>
                    <a:pt x="363" y="219"/>
                  </a:lnTo>
                  <a:lnTo>
                    <a:pt x="350" y="214"/>
                  </a:lnTo>
                  <a:lnTo>
                    <a:pt x="349" y="194"/>
                  </a:lnTo>
                  <a:lnTo>
                    <a:pt x="341" y="178"/>
                  </a:lnTo>
                  <a:lnTo>
                    <a:pt x="334" y="160"/>
                  </a:lnTo>
                  <a:lnTo>
                    <a:pt x="336" y="148"/>
                  </a:lnTo>
                  <a:lnTo>
                    <a:pt x="327" y="130"/>
                  </a:lnTo>
                  <a:lnTo>
                    <a:pt x="313" y="139"/>
                  </a:lnTo>
                  <a:lnTo>
                    <a:pt x="283" y="125"/>
                  </a:lnTo>
                  <a:lnTo>
                    <a:pt x="279" y="105"/>
                  </a:lnTo>
                  <a:lnTo>
                    <a:pt x="265" y="112"/>
                  </a:lnTo>
                  <a:lnTo>
                    <a:pt x="254" y="116"/>
                  </a:lnTo>
                  <a:lnTo>
                    <a:pt x="238" y="119"/>
                  </a:lnTo>
                  <a:lnTo>
                    <a:pt x="219" y="119"/>
                  </a:lnTo>
                  <a:lnTo>
                    <a:pt x="206" y="119"/>
                  </a:lnTo>
                  <a:lnTo>
                    <a:pt x="194" y="107"/>
                  </a:lnTo>
                  <a:lnTo>
                    <a:pt x="181" y="103"/>
                  </a:lnTo>
                  <a:lnTo>
                    <a:pt x="174" y="86"/>
                  </a:lnTo>
                  <a:lnTo>
                    <a:pt x="172" y="73"/>
                  </a:lnTo>
                  <a:lnTo>
                    <a:pt x="162" y="64"/>
                  </a:lnTo>
                  <a:lnTo>
                    <a:pt x="153" y="50"/>
                  </a:lnTo>
                  <a:lnTo>
                    <a:pt x="144" y="39"/>
                  </a:lnTo>
                  <a:lnTo>
                    <a:pt x="126" y="30"/>
                  </a:lnTo>
                  <a:lnTo>
                    <a:pt x="117" y="20"/>
                  </a:lnTo>
                  <a:lnTo>
                    <a:pt x="103" y="2"/>
                  </a:lnTo>
                  <a:lnTo>
                    <a:pt x="87" y="0"/>
                  </a:lnTo>
                  <a:lnTo>
                    <a:pt x="48" y="41"/>
                  </a:lnTo>
                  <a:lnTo>
                    <a:pt x="12" y="70"/>
                  </a:lnTo>
                  <a:lnTo>
                    <a:pt x="0" y="80"/>
                  </a:lnTo>
                  <a:lnTo>
                    <a:pt x="14" y="95"/>
                  </a:lnTo>
                  <a:lnTo>
                    <a:pt x="26" y="109"/>
                  </a:lnTo>
                  <a:lnTo>
                    <a:pt x="39" y="105"/>
                  </a:lnTo>
                  <a:lnTo>
                    <a:pt x="58" y="111"/>
                  </a:lnTo>
                  <a:lnTo>
                    <a:pt x="66" y="127"/>
                  </a:lnTo>
                  <a:lnTo>
                    <a:pt x="64" y="143"/>
                  </a:lnTo>
                  <a:lnTo>
                    <a:pt x="58" y="166"/>
                  </a:lnTo>
                  <a:lnTo>
                    <a:pt x="53" y="178"/>
                  </a:lnTo>
                  <a:lnTo>
                    <a:pt x="48" y="191"/>
                  </a:lnTo>
                  <a:lnTo>
                    <a:pt x="62" y="214"/>
                  </a:lnTo>
                  <a:lnTo>
                    <a:pt x="73" y="223"/>
                  </a:lnTo>
                  <a:lnTo>
                    <a:pt x="78" y="232"/>
                  </a:lnTo>
                  <a:lnTo>
                    <a:pt x="105" y="255"/>
                  </a:lnTo>
                  <a:lnTo>
                    <a:pt x="133" y="269"/>
                  </a:lnTo>
                  <a:lnTo>
                    <a:pt x="149" y="283"/>
                  </a:lnTo>
                  <a:lnTo>
                    <a:pt x="147" y="303"/>
                  </a:lnTo>
                  <a:lnTo>
                    <a:pt x="212" y="333"/>
                  </a:lnTo>
                  <a:lnTo>
                    <a:pt x="263" y="358"/>
                  </a:lnTo>
                  <a:lnTo>
                    <a:pt x="283" y="362"/>
                  </a:lnTo>
                  <a:lnTo>
                    <a:pt x="295" y="369"/>
                  </a:lnTo>
                  <a:lnTo>
                    <a:pt x="293" y="381"/>
                  </a:lnTo>
                  <a:lnTo>
                    <a:pt x="309" y="402"/>
                  </a:lnTo>
                  <a:lnTo>
                    <a:pt x="318" y="413"/>
                  </a:lnTo>
                  <a:lnTo>
                    <a:pt x="329" y="402"/>
                  </a:lnTo>
                  <a:lnTo>
                    <a:pt x="341" y="408"/>
                  </a:lnTo>
                  <a:lnTo>
                    <a:pt x="359" y="402"/>
                  </a:lnTo>
                  <a:lnTo>
                    <a:pt x="370" y="397"/>
                  </a:lnTo>
                  <a:lnTo>
                    <a:pt x="388" y="401"/>
                  </a:lnTo>
                  <a:lnTo>
                    <a:pt x="398" y="397"/>
                  </a:lnTo>
                  <a:lnTo>
                    <a:pt x="418" y="401"/>
                  </a:lnTo>
                  <a:lnTo>
                    <a:pt x="438" y="399"/>
                  </a:lnTo>
                  <a:lnTo>
                    <a:pt x="450" y="401"/>
                  </a:lnTo>
                  <a:lnTo>
                    <a:pt x="468" y="410"/>
                  </a:lnTo>
                  <a:lnTo>
                    <a:pt x="484" y="418"/>
                  </a:lnTo>
                  <a:lnTo>
                    <a:pt x="491" y="429"/>
                  </a:lnTo>
                  <a:lnTo>
                    <a:pt x="509" y="443"/>
                  </a:lnTo>
                  <a:lnTo>
                    <a:pt x="505" y="472"/>
                  </a:lnTo>
                  <a:lnTo>
                    <a:pt x="507" y="486"/>
                  </a:lnTo>
                  <a:lnTo>
                    <a:pt x="521" y="500"/>
                  </a:lnTo>
                  <a:lnTo>
                    <a:pt x="521" y="500"/>
                  </a:lnTo>
                  <a:lnTo>
                    <a:pt x="521" y="5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30">
              <a:extLst>
                <a:ext uri="{FF2B5EF4-FFF2-40B4-BE49-F238E27FC236}">
                  <a16:creationId xmlns:a16="http://schemas.microsoft.com/office/drawing/2014/main" id="{C2619DDA-EADF-7B12-CF46-88602231A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1643" y="8648589"/>
              <a:ext cx="609848" cy="655022"/>
            </a:xfrm>
            <a:custGeom>
              <a:avLst/>
              <a:gdLst>
                <a:gd name="T0" fmla="*/ 119 w 270"/>
                <a:gd name="T1" fmla="*/ 290 h 290"/>
                <a:gd name="T2" fmla="*/ 124 w 270"/>
                <a:gd name="T3" fmla="*/ 270 h 290"/>
                <a:gd name="T4" fmla="*/ 137 w 270"/>
                <a:gd name="T5" fmla="*/ 269 h 290"/>
                <a:gd name="T6" fmla="*/ 167 w 270"/>
                <a:gd name="T7" fmla="*/ 240 h 290"/>
                <a:gd name="T8" fmla="*/ 149 w 270"/>
                <a:gd name="T9" fmla="*/ 226 h 290"/>
                <a:gd name="T10" fmla="*/ 163 w 270"/>
                <a:gd name="T11" fmla="*/ 212 h 290"/>
                <a:gd name="T12" fmla="*/ 183 w 270"/>
                <a:gd name="T13" fmla="*/ 190 h 290"/>
                <a:gd name="T14" fmla="*/ 204 w 270"/>
                <a:gd name="T15" fmla="*/ 171 h 290"/>
                <a:gd name="T16" fmla="*/ 231 w 270"/>
                <a:gd name="T17" fmla="*/ 142 h 290"/>
                <a:gd name="T18" fmla="*/ 252 w 270"/>
                <a:gd name="T19" fmla="*/ 119 h 290"/>
                <a:gd name="T20" fmla="*/ 270 w 270"/>
                <a:gd name="T21" fmla="*/ 140 h 290"/>
                <a:gd name="T22" fmla="*/ 238 w 270"/>
                <a:gd name="T23" fmla="*/ 59 h 290"/>
                <a:gd name="T24" fmla="*/ 210 w 270"/>
                <a:gd name="T25" fmla="*/ 0 h 290"/>
                <a:gd name="T26" fmla="*/ 178 w 270"/>
                <a:gd name="T27" fmla="*/ 19 h 290"/>
                <a:gd name="T28" fmla="*/ 167 w 270"/>
                <a:gd name="T29" fmla="*/ 23 h 290"/>
                <a:gd name="T30" fmla="*/ 137 w 270"/>
                <a:gd name="T31" fmla="*/ 39 h 290"/>
                <a:gd name="T32" fmla="*/ 105 w 270"/>
                <a:gd name="T33" fmla="*/ 59 h 290"/>
                <a:gd name="T34" fmla="*/ 76 w 270"/>
                <a:gd name="T35" fmla="*/ 78 h 290"/>
                <a:gd name="T36" fmla="*/ 0 w 270"/>
                <a:gd name="T37" fmla="*/ 123 h 290"/>
                <a:gd name="T38" fmla="*/ 9 w 270"/>
                <a:gd name="T39" fmla="*/ 133 h 290"/>
                <a:gd name="T40" fmla="*/ 7 w 270"/>
                <a:gd name="T41" fmla="*/ 146 h 290"/>
                <a:gd name="T42" fmla="*/ 10 w 270"/>
                <a:gd name="T43" fmla="*/ 164 h 290"/>
                <a:gd name="T44" fmla="*/ 0 w 270"/>
                <a:gd name="T45" fmla="*/ 173 h 290"/>
                <a:gd name="T46" fmla="*/ 21 w 270"/>
                <a:gd name="T47" fmla="*/ 194 h 290"/>
                <a:gd name="T48" fmla="*/ 53 w 270"/>
                <a:gd name="T49" fmla="*/ 224 h 290"/>
                <a:gd name="T50" fmla="*/ 69 w 270"/>
                <a:gd name="T51" fmla="*/ 242 h 290"/>
                <a:gd name="T52" fmla="*/ 98 w 270"/>
                <a:gd name="T53" fmla="*/ 270 h 290"/>
                <a:gd name="T54" fmla="*/ 119 w 270"/>
                <a:gd name="T55" fmla="*/ 290 h 290"/>
                <a:gd name="T56" fmla="*/ 119 w 270"/>
                <a:gd name="T57" fmla="*/ 290 h 290"/>
                <a:gd name="T58" fmla="*/ 119 w 270"/>
                <a:gd name="T59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0" h="290">
                  <a:moveTo>
                    <a:pt x="119" y="290"/>
                  </a:moveTo>
                  <a:lnTo>
                    <a:pt x="124" y="270"/>
                  </a:lnTo>
                  <a:lnTo>
                    <a:pt x="137" y="269"/>
                  </a:lnTo>
                  <a:lnTo>
                    <a:pt x="167" y="240"/>
                  </a:lnTo>
                  <a:lnTo>
                    <a:pt x="149" y="226"/>
                  </a:lnTo>
                  <a:lnTo>
                    <a:pt x="163" y="212"/>
                  </a:lnTo>
                  <a:lnTo>
                    <a:pt x="183" y="190"/>
                  </a:lnTo>
                  <a:lnTo>
                    <a:pt x="204" y="171"/>
                  </a:lnTo>
                  <a:lnTo>
                    <a:pt x="231" y="142"/>
                  </a:lnTo>
                  <a:lnTo>
                    <a:pt x="252" y="119"/>
                  </a:lnTo>
                  <a:lnTo>
                    <a:pt x="270" y="140"/>
                  </a:lnTo>
                  <a:lnTo>
                    <a:pt x="238" y="59"/>
                  </a:lnTo>
                  <a:lnTo>
                    <a:pt x="210" y="0"/>
                  </a:lnTo>
                  <a:lnTo>
                    <a:pt x="178" y="19"/>
                  </a:lnTo>
                  <a:lnTo>
                    <a:pt x="167" y="23"/>
                  </a:lnTo>
                  <a:lnTo>
                    <a:pt x="137" y="39"/>
                  </a:lnTo>
                  <a:lnTo>
                    <a:pt x="105" y="59"/>
                  </a:lnTo>
                  <a:lnTo>
                    <a:pt x="76" y="78"/>
                  </a:lnTo>
                  <a:lnTo>
                    <a:pt x="0" y="123"/>
                  </a:lnTo>
                  <a:lnTo>
                    <a:pt x="9" y="133"/>
                  </a:lnTo>
                  <a:lnTo>
                    <a:pt x="7" y="146"/>
                  </a:lnTo>
                  <a:lnTo>
                    <a:pt x="10" y="164"/>
                  </a:lnTo>
                  <a:lnTo>
                    <a:pt x="0" y="173"/>
                  </a:lnTo>
                  <a:lnTo>
                    <a:pt x="21" y="194"/>
                  </a:lnTo>
                  <a:lnTo>
                    <a:pt x="53" y="224"/>
                  </a:lnTo>
                  <a:lnTo>
                    <a:pt x="69" y="242"/>
                  </a:lnTo>
                  <a:lnTo>
                    <a:pt x="98" y="270"/>
                  </a:lnTo>
                  <a:lnTo>
                    <a:pt x="119" y="290"/>
                  </a:lnTo>
                  <a:lnTo>
                    <a:pt x="119" y="290"/>
                  </a:lnTo>
                  <a:lnTo>
                    <a:pt x="119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31">
              <a:extLst>
                <a:ext uri="{FF2B5EF4-FFF2-40B4-BE49-F238E27FC236}">
                  <a16:creationId xmlns:a16="http://schemas.microsoft.com/office/drawing/2014/main" id="{088C86D3-0F22-32F1-56F9-1834E5224F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8298" y="9319422"/>
              <a:ext cx="1154195" cy="1077400"/>
            </a:xfrm>
            <a:custGeom>
              <a:avLst/>
              <a:gdLst>
                <a:gd name="T0" fmla="*/ 504 w 511"/>
                <a:gd name="T1" fmla="*/ 461 h 477"/>
                <a:gd name="T2" fmla="*/ 488 w 511"/>
                <a:gd name="T3" fmla="*/ 433 h 477"/>
                <a:gd name="T4" fmla="*/ 497 w 511"/>
                <a:gd name="T5" fmla="*/ 410 h 477"/>
                <a:gd name="T6" fmla="*/ 482 w 511"/>
                <a:gd name="T7" fmla="*/ 392 h 477"/>
                <a:gd name="T8" fmla="*/ 500 w 511"/>
                <a:gd name="T9" fmla="*/ 361 h 477"/>
                <a:gd name="T10" fmla="*/ 497 w 511"/>
                <a:gd name="T11" fmla="*/ 335 h 477"/>
                <a:gd name="T12" fmla="*/ 486 w 511"/>
                <a:gd name="T13" fmla="*/ 308 h 477"/>
                <a:gd name="T14" fmla="*/ 454 w 511"/>
                <a:gd name="T15" fmla="*/ 313 h 477"/>
                <a:gd name="T16" fmla="*/ 466 w 511"/>
                <a:gd name="T17" fmla="*/ 285 h 477"/>
                <a:gd name="T18" fmla="*/ 441 w 511"/>
                <a:gd name="T19" fmla="*/ 301 h 477"/>
                <a:gd name="T20" fmla="*/ 436 w 511"/>
                <a:gd name="T21" fmla="*/ 301 h 477"/>
                <a:gd name="T22" fmla="*/ 411 w 511"/>
                <a:gd name="T23" fmla="*/ 285 h 477"/>
                <a:gd name="T24" fmla="*/ 392 w 511"/>
                <a:gd name="T25" fmla="*/ 264 h 477"/>
                <a:gd name="T26" fmla="*/ 390 w 511"/>
                <a:gd name="T27" fmla="*/ 233 h 477"/>
                <a:gd name="T28" fmla="*/ 379 w 511"/>
                <a:gd name="T29" fmla="*/ 214 h 477"/>
                <a:gd name="T30" fmla="*/ 352 w 511"/>
                <a:gd name="T31" fmla="*/ 194 h 477"/>
                <a:gd name="T32" fmla="*/ 329 w 511"/>
                <a:gd name="T33" fmla="*/ 171 h 477"/>
                <a:gd name="T34" fmla="*/ 315 w 511"/>
                <a:gd name="T35" fmla="*/ 148 h 477"/>
                <a:gd name="T36" fmla="*/ 299 w 511"/>
                <a:gd name="T37" fmla="*/ 119 h 477"/>
                <a:gd name="T38" fmla="*/ 294 w 511"/>
                <a:gd name="T39" fmla="*/ 89 h 477"/>
                <a:gd name="T40" fmla="*/ 292 w 511"/>
                <a:gd name="T41" fmla="*/ 57 h 477"/>
                <a:gd name="T42" fmla="*/ 285 w 511"/>
                <a:gd name="T43" fmla="*/ 30 h 477"/>
                <a:gd name="T44" fmla="*/ 272 w 511"/>
                <a:gd name="T45" fmla="*/ 0 h 477"/>
                <a:gd name="T46" fmla="*/ 148 w 511"/>
                <a:gd name="T47" fmla="*/ 36 h 477"/>
                <a:gd name="T48" fmla="*/ 7 w 511"/>
                <a:gd name="T49" fmla="*/ 103 h 477"/>
                <a:gd name="T50" fmla="*/ 20 w 511"/>
                <a:gd name="T51" fmla="*/ 127 h 477"/>
                <a:gd name="T52" fmla="*/ 48 w 511"/>
                <a:gd name="T53" fmla="*/ 137 h 477"/>
                <a:gd name="T54" fmla="*/ 78 w 511"/>
                <a:gd name="T55" fmla="*/ 150 h 477"/>
                <a:gd name="T56" fmla="*/ 103 w 511"/>
                <a:gd name="T57" fmla="*/ 166 h 477"/>
                <a:gd name="T58" fmla="*/ 128 w 511"/>
                <a:gd name="T59" fmla="*/ 192 h 477"/>
                <a:gd name="T60" fmla="*/ 142 w 511"/>
                <a:gd name="T61" fmla="*/ 216 h 477"/>
                <a:gd name="T62" fmla="*/ 151 w 511"/>
                <a:gd name="T63" fmla="*/ 246 h 477"/>
                <a:gd name="T64" fmla="*/ 185 w 511"/>
                <a:gd name="T65" fmla="*/ 256 h 477"/>
                <a:gd name="T66" fmla="*/ 212 w 511"/>
                <a:gd name="T67" fmla="*/ 255 h 477"/>
                <a:gd name="T68" fmla="*/ 242 w 511"/>
                <a:gd name="T69" fmla="*/ 244 h 477"/>
                <a:gd name="T70" fmla="*/ 283 w 511"/>
                <a:gd name="T71" fmla="*/ 276 h 477"/>
                <a:gd name="T72" fmla="*/ 306 w 511"/>
                <a:gd name="T73" fmla="*/ 281 h 477"/>
                <a:gd name="T74" fmla="*/ 308 w 511"/>
                <a:gd name="T75" fmla="*/ 308 h 477"/>
                <a:gd name="T76" fmla="*/ 320 w 511"/>
                <a:gd name="T77" fmla="*/ 338 h 477"/>
                <a:gd name="T78" fmla="*/ 335 w 511"/>
                <a:gd name="T79" fmla="*/ 360 h 477"/>
                <a:gd name="T80" fmla="*/ 360 w 511"/>
                <a:gd name="T81" fmla="*/ 369 h 477"/>
                <a:gd name="T82" fmla="*/ 376 w 511"/>
                <a:gd name="T83" fmla="*/ 397 h 477"/>
                <a:gd name="T84" fmla="*/ 404 w 511"/>
                <a:gd name="T85" fmla="*/ 404 h 477"/>
                <a:gd name="T86" fmla="*/ 452 w 511"/>
                <a:gd name="T87" fmla="*/ 452 h 477"/>
                <a:gd name="T88" fmla="*/ 486 w 511"/>
                <a:gd name="T89" fmla="*/ 472 h 477"/>
                <a:gd name="T90" fmla="*/ 502 w 511"/>
                <a:gd name="T9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1" h="477">
                  <a:moveTo>
                    <a:pt x="502" y="477"/>
                  </a:moveTo>
                  <a:lnTo>
                    <a:pt x="504" y="461"/>
                  </a:lnTo>
                  <a:lnTo>
                    <a:pt x="498" y="445"/>
                  </a:lnTo>
                  <a:lnTo>
                    <a:pt x="488" y="433"/>
                  </a:lnTo>
                  <a:lnTo>
                    <a:pt x="489" y="420"/>
                  </a:lnTo>
                  <a:lnTo>
                    <a:pt x="497" y="410"/>
                  </a:lnTo>
                  <a:lnTo>
                    <a:pt x="481" y="404"/>
                  </a:lnTo>
                  <a:lnTo>
                    <a:pt x="482" y="392"/>
                  </a:lnTo>
                  <a:lnTo>
                    <a:pt x="495" y="372"/>
                  </a:lnTo>
                  <a:lnTo>
                    <a:pt x="500" y="361"/>
                  </a:lnTo>
                  <a:lnTo>
                    <a:pt x="511" y="345"/>
                  </a:lnTo>
                  <a:lnTo>
                    <a:pt x="497" y="335"/>
                  </a:lnTo>
                  <a:lnTo>
                    <a:pt x="491" y="321"/>
                  </a:lnTo>
                  <a:lnTo>
                    <a:pt x="486" y="308"/>
                  </a:lnTo>
                  <a:lnTo>
                    <a:pt x="468" y="305"/>
                  </a:lnTo>
                  <a:lnTo>
                    <a:pt x="454" y="313"/>
                  </a:lnTo>
                  <a:lnTo>
                    <a:pt x="459" y="301"/>
                  </a:lnTo>
                  <a:lnTo>
                    <a:pt x="466" y="285"/>
                  </a:lnTo>
                  <a:lnTo>
                    <a:pt x="454" y="283"/>
                  </a:lnTo>
                  <a:lnTo>
                    <a:pt x="441" y="301"/>
                  </a:lnTo>
                  <a:lnTo>
                    <a:pt x="434" y="317"/>
                  </a:lnTo>
                  <a:lnTo>
                    <a:pt x="436" y="301"/>
                  </a:lnTo>
                  <a:lnTo>
                    <a:pt x="420" y="296"/>
                  </a:lnTo>
                  <a:lnTo>
                    <a:pt x="411" y="285"/>
                  </a:lnTo>
                  <a:lnTo>
                    <a:pt x="400" y="278"/>
                  </a:lnTo>
                  <a:lnTo>
                    <a:pt x="392" y="264"/>
                  </a:lnTo>
                  <a:lnTo>
                    <a:pt x="386" y="249"/>
                  </a:lnTo>
                  <a:lnTo>
                    <a:pt x="390" y="233"/>
                  </a:lnTo>
                  <a:lnTo>
                    <a:pt x="374" y="228"/>
                  </a:lnTo>
                  <a:lnTo>
                    <a:pt x="379" y="214"/>
                  </a:lnTo>
                  <a:lnTo>
                    <a:pt x="367" y="201"/>
                  </a:lnTo>
                  <a:lnTo>
                    <a:pt x="352" y="194"/>
                  </a:lnTo>
                  <a:lnTo>
                    <a:pt x="340" y="180"/>
                  </a:lnTo>
                  <a:lnTo>
                    <a:pt x="329" y="171"/>
                  </a:lnTo>
                  <a:lnTo>
                    <a:pt x="324" y="160"/>
                  </a:lnTo>
                  <a:lnTo>
                    <a:pt x="315" y="148"/>
                  </a:lnTo>
                  <a:lnTo>
                    <a:pt x="308" y="134"/>
                  </a:lnTo>
                  <a:lnTo>
                    <a:pt x="299" y="119"/>
                  </a:lnTo>
                  <a:lnTo>
                    <a:pt x="292" y="102"/>
                  </a:lnTo>
                  <a:lnTo>
                    <a:pt x="294" y="89"/>
                  </a:lnTo>
                  <a:lnTo>
                    <a:pt x="292" y="73"/>
                  </a:lnTo>
                  <a:lnTo>
                    <a:pt x="292" y="57"/>
                  </a:lnTo>
                  <a:lnTo>
                    <a:pt x="287" y="43"/>
                  </a:lnTo>
                  <a:lnTo>
                    <a:pt x="285" y="30"/>
                  </a:lnTo>
                  <a:lnTo>
                    <a:pt x="276" y="16"/>
                  </a:lnTo>
                  <a:lnTo>
                    <a:pt x="272" y="0"/>
                  </a:lnTo>
                  <a:lnTo>
                    <a:pt x="169" y="25"/>
                  </a:lnTo>
                  <a:lnTo>
                    <a:pt x="148" y="36"/>
                  </a:lnTo>
                  <a:lnTo>
                    <a:pt x="0" y="82"/>
                  </a:lnTo>
                  <a:lnTo>
                    <a:pt x="7" y="103"/>
                  </a:lnTo>
                  <a:lnTo>
                    <a:pt x="20" y="110"/>
                  </a:lnTo>
                  <a:lnTo>
                    <a:pt x="20" y="127"/>
                  </a:lnTo>
                  <a:lnTo>
                    <a:pt x="36" y="128"/>
                  </a:lnTo>
                  <a:lnTo>
                    <a:pt x="48" y="137"/>
                  </a:lnTo>
                  <a:lnTo>
                    <a:pt x="64" y="139"/>
                  </a:lnTo>
                  <a:lnTo>
                    <a:pt x="78" y="150"/>
                  </a:lnTo>
                  <a:lnTo>
                    <a:pt x="87" y="160"/>
                  </a:lnTo>
                  <a:lnTo>
                    <a:pt x="103" y="166"/>
                  </a:lnTo>
                  <a:lnTo>
                    <a:pt x="114" y="180"/>
                  </a:lnTo>
                  <a:lnTo>
                    <a:pt x="128" y="192"/>
                  </a:lnTo>
                  <a:lnTo>
                    <a:pt x="137" y="203"/>
                  </a:lnTo>
                  <a:lnTo>
                    <a:pt x="142" y="216"/>
                  </a:lnTo>
                  <a:lnTo>
                    <a:pt x="148" y="226"/>
                  </a:lnTo>
                  <a:lnTo>
                    <a:pt x="151" y="246"/>
                  </a:lnTo>
                  <a:lnTo>
                    <a:pt x="174" y="249"/>
                  </a:lnTo>
                  <a:lnTo>
                    <a:pt x="185" y="256"/>
                  </a:lnTo>
                  <a:lnTo>
                    <a:pt x="199" y="255"/>
                  </a:lnTo>
                  <a:lnTo>
                    <a:pt x="212" y="255"/>
                  </a:lnTo>
                  <a:lnTo>
                    <a:pt x="230" y="246"/>
                  </a:lnTo>
                  <a:lnTo>
                    <a:pt x="242" y="244"/>
                  </a:lnTo>
                  <a:lnTo>
                    <a:pt x="253" y="262"/>
                  </a:lnTo>
                  <a:lnTo>
                    <a:pt x="283" y="276"/>
                  </a:lnTo>
                  <a:lnTo>
                    <a:pt x="297" y="267"/>
                  </a:lnTo>
                  <a:lnTo>
                    <a:pt x="306" y="281"/>
                  </a:lnTo>
                  <a:lnTo>
                    <a:pt x="304" y="294"/>
                  </a:lnTo>
                  <a:lnTo>
                    <a:pt x="308" y="308"/>
                  </a:lnTo>
                  <a:lnTo>
                    <a:pt x="310" y="324"/>
                  </a:lnTo>
                  <a:lnTo>
                    <a:pt x="320" y="338"/>
                  </a:lnTo>
                  <a:lnTo>
                    <a:pt x="322" y="353"/>
                  </a:lnTo>
                  <a:lnTo>
                    <a:pt x="335" y="360"/>
                  </a:lnTo>
                  <a:lnTo>
                    <a:pt x="345" y="377"/>
                  </a:lnTo>
                  <a:lnTo>
                    <a:pt x="360" y="369"/>
                  </a:lnTo>
                  <a:lnTo>
                    <a:pt x="374" y="381"/>
                  </a:lnTo>
                  <a:lnTo>
                    <a:pt x="376" y="397"/>
                  </a:lnTo>
                  <a:lnTo>
                    <a:pt x="384" y="408"/>
                  </a:lnTo>
                  <a:lnTo>
                    <a:pt x="404" y="404"/>
                  </a:lnTo>
                  <a:lnTo>
                    <a:pt x="411" y="427"/>
                  </a:lnTo>
                  <a:lnTo>
                    <a:pt x="452" y="452"/>
                  </a:lnTo>
                  <a:lnTo>
                    <a:pt x="461" y="463"/>
                  </a:lnTo>
                  <a:lnTo>
                    <a:pt x="486" y="472"/>
                  </a:lnTo>
                  <a:lnTo>
                    <a:pt x="502" y="477"/>
                  </a:lnTo>
                  <a:lnTo>
                    <a:pt x="502" y="477"/>
                  </a:lnTo>
                  <a:lnTo>
                    <a:pt x="502" y="4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32">
              <a:extLst>
                <a:ext uri="{FF2B5EF4-FFF2-40B4-BE49-F238E27FC236}">
                  <a16:creationId xmlns:a16="http://schemas.microsoft.com/office/drawing/2014/main" id="{62CDA2F4-EB73-A5A2-AD6A-84030C39C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34300" y="8463376"/>
              <a:ext cx="1057071" cy="1041260"/>
            </a:xfrm>
            <a:custGeom>
              <a:avLst/>
              <a:gdLst>
                <a:gd name="T0" fmla="*/ 349 w 468"/>
                <a:gd name="T1" fmla="*/ 415 h 461"/>
                <a:gd name="T2" fmla="*/ 468 w 468"/>
                <a:gd name="T3" fmla="*/ 372 h 461"/>
                <a:gd name="T4" fmla="*/ 468 w 468"/>
                <a:gd name="T5" fmla="*/ 345 h 461"/>
                <a:gd name="T6" fmla="*/ 452 w 468"/>
                <a:gd name="T7" fmla="*/ 315 h 461"/>
                <a:gd name="T8" fmla="*/ 441 w 468"/>
                <a:gd name="T9" fmla="*/ 290 h 461"/>
                <a:gd name="T10" fmla="*/ 422 w 468"/>
                <a:gd name="T11" fmla="*/ 269 h 461"/>
                <a:gd name="T12" fmla="*/ 404 w 468"/>
                <a:gd name="T13" fmla="*/ 255 h 461"/>
                <a:gd name="T14" fmla="*/ 388 w 468"/>
                <a:gd name="T15" fmla="*/ 226 h 461"/>
                <a:gd name="T16" fmla="*/ 383 w 468"/>
                <a:gd name="T17" fmla="*/ 190 h 461"/>
                <a:gd name="T18" fmla="*/ 390 w 468"/>
                <a:gd name="T19" fmla="*/ 167 h 461"/>
                <a:gd name="T20" fmla="*/ 374 w 468"/>
                <a:gd name="T21" fmla="*/ 141 h 461"/>
                <a:gd name="T22" fmla="*/ 350 w 468"/>
                <a:gd name="T23" fmla="*/ 121 h 461"/>
                <a:gd name="T24" fmla="*/ 324 w 468"/>
                <a:gd name="T25" fmla="*/ 121 h 461"/>
                <a:gd name="T26" fmla="*/ 297 w 468"/>
                <a:gd name="T27" fmla="*/ 109 h 461"/>
                <a:gd name="T28" fmla="*/ 276 w 468"/>
                <a:gd name="T29" fmla="*/ 93 h 461"/>
                <a:gd name="T30" fmla="*/ 245 w 468"/>
                <a:gd name="T31" fmla="*/ 77 h 461"/>
                <a:gd name="T32" fmla="*/ 219 w 468"/>
                <a:gd name="T33" fmla="*/ 57 h 461"/>
                <a:gd name="T34" fmla="*/ 199 w 468"/>
                <a:gd name="T35" fmla="*/ 34 h 461"/>
                <a:gd name="T36" fmla="*/ 181 w 468"/>
                <a:gd name="T37" fmla="*/ 20 h 461"/>
                <a:gd name="T38" fmla="*/ 155 w 468"/>
                <a:gd name="T39" fmla="*/ 0 h 461"/>
                <a:gd name="T40" fmla="*/ 19 w 468"/>
                <a:gd name="T41" fmla="*/ 44 h 461"/>
                <a:gd name="T42" fmla="*/ 0 w 468"/>
                <a:gd name="T43" fmla="*/ 107 h 461"/>
                <a:gd name="T44" fmla="*/ 41 w 468"/>
                <a:gd name="T45" fmla="*/ 141 h 461"/>
                <a:gd name="T46" fmla="*/ 43 w 468"/>
                <a:gd name="T47" fmla="*/ 171 h 461"/>
                <a:gd name="T48" fmla="*/ 71 w 468"/>
                <a:gd name="T49" fmla="*/ 199 h 461"/>
                <a:gd name="T50" fmla="*/ 83 w 468"/>
                <a:gd name="T51" fmla="*/ 237 h 461"/>
                <a:gd name="T52" fmla="*/ 67 w 468"/>
                <a:gd name="T53" fmla="*/ 313 h 461"/>
                <a:gd name="T54" fmla="*/ 57 w 468"/>
                <a:gd name="T55" fmla="*/ 351 h 461"/>
                <a:gd name="T56" fmla="*/ 112 w 468"/>
                <a:gd name="T57" fmla="*/ 351 h 461"/>
                <a:gd name="T58" fmla="*/ 139 w 468"/>
                <a:gd name="T59" fmla="*/ 367 h 461"/>
                <a:gd name="T60" fmla="*/ 169 w 468"/>
                <a:gd name="T61" fmla="*/ 381 h 461"/>
                <a:gd name="T62" fmla="*/ 181 w 468"/>
                <a:gd name="T63" fmla="*/ 415 h 461"/>
                <a:gd name="T64" fmla="*/ 197 w 468"/>
                <a:gd name="T65" fmla="*/ 436 h 461"/>
                <a:gd name="T66" fmla="*/ 201 w 468"/>
                <a:gd name="T67" fmla="*/ 461 h 461"/>
                <a:gd name="T68" fmla="*/ 201 w 468"/>
                <a:gd name="T69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8" h="461">
                  <a:moveTo>
                    <a:pt x="201" y="461"/>
                  </a:moveTo>
                  <a:lnTo>
                    <a:pt x="349" y="415"/>
                  </a:lnTo>
                  <a:lnTo>
                    <a:pt x="370" y="404"/>
                  </a:lnTo>
                  <a:lnTo>
                    <a:pt x="468" y="372"/>
                  </a:lnTo>
                  <a:lnTo>
                    <a:pt x="466" y="358"/>
                  </a:lnTo>
                  <a:lnTo>
                    <a:pt x="468" y="345"/>
                  </a:lnTo>
                  <a:lnTo>
                    <a:pt x="456" y="331"/>
                  </a:lnTo>
                  <a:lnTo>
                    <a:pt x="452" y="315"/>
                  </a:lnTo>
                  <a:lnTo>
                    <a:pt x="443" y="304"/>
                  </a:lnTo>
                  <a:lnTo>
                    <a:pt x="441" y="290"/>
                  </a:lnTo>
                  <a:lnTo>
                    <a:pt x="427" y="287"/>
                  </a:lnTo>
                  <a:lnTo>
                    <a:pt x="422" y="269"/>
                  </a:lnTo>
                  <a:lnTo>
                    <a:pt x="409" y="263"/>
                  </a:lnTo>
                  <a:lnTo>
                    <a:pt x="404" y="255"/>
                  </a:lnTo>
                  <a:lnTo>
                    <a:pt x="397" y="240"/>
                  </a:lnTo>
                  <a:lnTo>
                    <a:pt x="388" y="226"/>
                  </a:lnTo>
                  <a:lnTo>
                    <a:pt x="381" y="208"/>
                  </a:lnTo>
                  <a:lnTo>
                    <a:pt x="383" y="190"/>
                  </a:lnTo>
                  <a:lnTo>
                    <a:pt x="391" y="182"/>
                  </a:lnTo>
                  <a:lnTo>
                    <a:pt x="390" y="167"/>
                  </a:lnTo>
                  <a:lnTo>
                    <a:pt x="381" y="155"/>
                  </a:lnTo>
                  <a:lnTo>
                    <a:pt x="374" y="141"/>
                  </a:lnTo>
                  <a:lnTo>
                    <a:pt x="365" y="135"/>
                  </a:lnTo>
                  <a:lnTo>
                    <a:pt x="350" y="121"/>
                  </a:lnTo>
                  <a:lnTo>
                    <a:pt x="336" y="126"/>
                  </a:lnTo>
                  <a:lnTo>
                    <a:pt x="324" y="121"/>
                  </a:lnTo>
                  <a:lnTo>
                    <a:pt x="310" y="112"/>
                  </a:lnTo>
                  <a:lnTo>
                    <a:pt x="297" y="109"/>
                  </a:lnTo>
                  <a:lnTo>
                    <a:pt x="288" y="98"/>
                  </a:lnTo>
                  <a:lnTo>
                    <a:pt x="276" y="93"/>
                  </a:lnTo>
                  <a:lnTo>
                    <a:pt x="256" y="87"/>
                  </a:lnTo>
                  <a:lnTo>
                    <a:pt x="245" y="77"/>
                  </a:lnTo>
                  <a:lnTo>
                    <a:pt x="231" y="64"/>
                  </a:lnTo>
                  <a:lnTo>
                    <a:pt x="219" y="57"/>
                  </a:lnTo>
                  <a:lnTo>
                    <a:pt x="212" y="43"/>
                  </a:lnTo>
                  <a:lnTo>
                    <a:pt x="199" y="34"/>
                  </a:lnTo>
                  <a:lnTo>
                    <a:pt x="187" y="30"/>
                  </a:lnTo>
                  <a:lnTo>
                    <a:pt x="181" y="20"/>
                  </a:lnTo>
                  <a:lnTo>
                    <a:pt x="171" y="2"/>
                  </a:lnTo>
                  <a:lnTo>
                    <a:pt x="155" y="0"/>
                  </a:lnTo>
                  <a:lnTo>
                    <a:pt x="87" y="21"/>
                  </a:lnTo>
                  <a:lnTo>
                    <a:pt x="19" y="44"/>
                  </a:lnTo>
                  <a:lnTo>
                    <a:pt x="2" y="91"/>
                  </a:lnTo>
                  <a:lnTo>
                    <a:pt x="0" y="107"/>
                  </a:lnTo>
                  <a:lnTo>
                    <a:pt x="44" y="128"/>
                  </a:lnTo>
                  <a:lnTo>
                    <a:pt x="41" y="141"/>
                  </a:lnTo>
                  <a:lnTo>
                    <a:pt x="44" y="155"/>
                  </a:lnTo>
                  <a:lnTo>
                    <a:pt x="43" y="171"/>
                  </a:lnTo>
                  <a:lnTo>
                    <a:pt x="55" y="185"/>
                  </a:lnTo>
                  <a:lnTo>
                    <a:pt x="71" y="199"/>
                  </a:lnTo>
                  <a:lnTo>
                    <a:pt x="76" y="214"/>
                  </a:lnTo>
                  <a:lnTo>
                    <a:pt x="83" y="237"/>
                  </a:lnTo>
                  <a:lnTo>
                    <a:pt x="71" y="287"/>
                  </a:lnTo>
                  <a:lnTo>
                    <a:pt x="67" y="313"/>
                  </a:lnTo>
                  <a:lnTo>
                    <a:pt x="62" y="331"/>
                  </a:lnTo>
                  <a:lnTo>
                    <a:pt x="57" y="351"/>
                  </a:lnTo>
                  <a:lnTo>
                    <a:pt x="96" y="352"/>
                  </a:lnTo>
                  <a:lnTo>
                    <a:pt x="112" y="351"/>
                  </a:lnTo>
                  <a:lnTo>
                    <a:pt x="126" y="360"/>
                  </a:lnTo>
                  <a:lnTo>
                    <a:pt x="139" y="367"/>
                  </a:lnTo>
                  <a:lnTo>
                    <a:pt x="153" y="377"/>
                  </a:lnTo>
                  <a:lnTo>
                    <a:pt x="169" y="381"/>
                  </a:lnTo>
                  <a:lnTo>
                    <a:pt x="183" y="400"/>
                  </a:lnTo>
                  <a:lnTo>
                    <a:pt x="181" y="415"/>
                  </a:lnTo>
                  <a:lnTo>
                    <a:pt x="190" y="425"/>
                  </a:lnTo>
                  <a:lnTo>
                    <a:pt x="197" y="436"/>
                  </a:lnTo>
                  <a:lnTo>
                    <a:pt x="203" y="452"/>
                  </a:lnTo>
                  <a:lnTo>
                    <a:pt x="201" y="461"/>
                  </a:lnTo>
                  <a:lnTo>
                    <a:pt x="201" y="461"/>
                  </a:lnTo>
                  <a:lnTo>
                    <a:pt x="201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33">
              <a:extLst>
                <a:ext uri="{FF2B5EF4-FFF2-40B4-BE49-F238E27FC236}">
                  <a16:creationId xmlns:a16="http://schemas.microsoft.com/office/drawing/2014/main" id="{2EF05CA5-B530-C736-B39A-00BD0B61E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614800" y="7128485"/>
              <a:ext cx="1334891" cy="1020931"/>
            </a:xfrm>
            <a:custGeom>
              <a:avLst/>
              <a:gdLst>
                <a:gd name="T0" fmla="*/ 95 w 591"/>
                <a:gd name="T1" fmla="*/ 449 h 452"/>
                <a:gd name="T2" fmla="*/ 125 w 591"/>
                <a:gd name="T3" fmla="*/ 441 h 452"/>
                <a:gd name="T4" fmla="*/ 178 w 591"/>
                <a:gd name="T5" fmla="*/ 345 h 452"/>
                <a:gd name="T6" fmla="*/ 308 w 591"/>
                <a:gd name="T7" fmla="*/ 322 h 452"/>
                <a:gd name="T8" fmla="*/ 367 w 591"/>
                <a:gd name="T9" fmla="*/ 317 h 452"/>
                <a:gd name="T10" fmla="*/ 392 w 591"/>
                <a:gd name="T11" fmla="*/ 326 h 452"/>
                <a:gd name="T12" fmla="*/ 419 w 591"/>
                <a:gd name="T13" fmla="*/ 340 h 452"/>
                <a:gd name="T14" fmla="*/ 534 w 591"/>
                <a:gd name="T15" fmla="*/ 260 h 452"/>
                <a:gd name="T16" fmla="*/ 591 w 591"/>
                <a:gd name="T17" fmla="*/ 215 h 452"/>
                <a:gd name="T18" fmla="*/ 575 w 591"/>
                <a:gd name="T19" fmla="*/ 199 h 452"/>
                <a:gd name="T20" fmla="*/ 547 w 591"/>
                <a:gd name="T21" fmla="*/ 190 h 452"/>
                <a:gd name="T22" fmla="*/ 516 w 591"/>
                <a:gd name="T23" fmla="*/ 173 h 452"/>
                <a:gd name="T24" fmla="*/ 486 w 591"/>
                <a:gd name="T25" fmla="*/ 157 h 452"/>
                <a:gd name="T26" fmla="*/ 452 w 591"/>
                <a:gd name="T27" fmla="*/ 142 h 452"/>
                <a:gd name="T28" fmla="*/ 420 w 591"/>
                <a:gd name="T29" fmla="*/ 114 h 452"/>
                <a:gd name="T30" fmla="*/ 422 w 591"/>
                <a:gd name="T31" fmla="*/ 78 h 452"/>
                <a:gd name="T32" fmla="*/ 402 w 591"/>
                <a:gd name="T33" fmla="*/ 69 h 452"/>
                <a:gd name="T34" fmla="*/ 367 w 591"/>
                <a:gd name="T35" fmla="*/ 52 h 452"/>
                <a:gd name="T36" fmla="*/ 340 w 591"/>
                <a:gd name="T37" fmla="*/ 36 h 452"/>
                <a:gd name="T38" fmla="*/ 308 w 591"/>
                <a:gd name="T39" fmla="*/ 21 h 452"/>
                <a:gd name="T40" fmla="*/ 274 w 591"/>
                <a:gd name="T41" fmla="*/ 43 h 452"/>
                <a:gd name="T42" fmla="*/ 241 w 591"/>
                <a:gd name="T43" fmla="*/ 52 h 452"/>
                <a:gd name="T44" fmla="*/ 200 w 591"/>
                <a:gd name="T45" fmla="*/ 46 h 452"/>
                <a:gd name="T46" fmla="*/ 169 w 591"/>
                <a:gd name="T47" fmla="*/ 53 h 452"/>
                <a:gd name="T48" fmla="*/ 139 w 591"/>
                <a:gd name="T49" fmla="*/ 36 h 452"/>
                <a:gd name="T50" fmla="*/ 127 w 591"/>
                <a:gd name="T51" fmla="*/ 5 h 452"/>
                <a:gd name="T52" fmla="*/ 30 w 591"/>
                <a:gd name="T53" fmla="*/ 23 h 452"/>
                <a:gd name="T54" fmla="*/ 54 w 591"/>
                <a:gd name="T55" fmla="*/ 52 h 452"/>
                <a:gd name="T56" fmla="*/ 34 w 591"/>
                <a:gd name="T57" fmla="*/ 126 h 452"/>
                <a:gd name="T58" fmla="*/ 16 w 591"/>
                <a:gd name="T59" fmla="*/ 215 h 452"/>
                <a:gd name="T60" fmla="*/ 27 w 591"/>
                <a:gd name="T61" fmla="*/ 272 h 452"/>
                <a:gd name="T62" fmla="*/ 20 w 591"/>
                <a:gd name="T63" fmla="*/ 377 h 452"/>
                <a:gd name="T64" fmla="*/ 13 w 591"/>
                <a:gd name="T65" fmla="*/ 434 h 452"/>
                <a:gd name="T66" fmla="*/ 48 w 591"/>
                <a:gd name="T67" fmla="*/ 436 h 452"/>
                <a:gd name="T68" fmla="*/ 75 w 591"/>
                <a:gd name="T69" fmla="*/ 449 h 452"/>
                <a:gd name="T70" fmla="*/ 82 w 591"/>
                <a:gd name="T71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1" h="452">
                  <a:moveTo>
                    <a:pt x="82" y="452"/>
                  </a:moveTo>
                  <a:lnTo>
                    <a:pt x="95" y="449"/>
                  </a:lnTo>
                  <a:lnTo>
                    <a:pt x="112" y="443"/>
                  </a:lnTo>
                  <a:lnTo>
                    <a:pt x="125" y="441"/>
                  </a:lnTo>
                  <a:lnTo>
                    <a:pt x="150" y="377"/>
                  </a:lnTo>
                  <a:lnTo>
                    <a:pt x="178" y="345"/>
                  </a:lnTo>
                  <a:lnTo>
                    <a:pt x="276" y="338"/>
                  </a:lnTo>
                  <a:lnTo>
                    <a:pt x="308" y="322"/>
                  </a:lnTo>
                  <a:lnTo>
                    <a:pt x="351" y="308"/>
                  </a:lnTo>
                  <a:lnTo>
                    <a:pt x="367" y="317"/>
                  </a:lnTo>
                  <a:lnTo>
                    <a:pt x="383" y="315"/>
                  </a:lnTo>
                  <a:lnTo>
                    <a:pt x="392" y="326"/>
                  </a:lnTo>
                  <a:lnTo>
                    <a:pt x="406" y="328"/>
                  </a:lnTo>
                  <a:lnTo>
                    <a:pt x="419" y="340"/>
                  </a:lnTo>
                  <a:lnTo>
                    <a:pt x="513" y="276"/>
                  </a:lnTo>
                  <a:lnTo>
                    <a:pt x="534" y="260"/>
                  </a:lnTo>
                  <a:lnTo>
                    <a:pt x="577" y="226"/>
                  </a:lnTo>
                  <a:lnTo>
                    <a:pt x="591" y="215"/>
                  </a:lnTo>
                  <a:lnTo>
                    <a:pt x="579" y="217"/>
                  </a:lnTo>
                  <a:lnTo>
                    <a:pt x="575" y="199"/>
                  </a:lnTo>
                  <a:lnTo>
                    <a:pt x="561" y="198"/>
                  </a:lnTo>
                  <a:lnTo>
                    <a:pt x="547" y="190"/>
                  </a:lnTo>
                  <a:lnTo>
                    <a:pt x="545" y="176"/>
                  </a:lnTo>
                  <a:lnTo>
                    <a:pt x="516" y="173"/>
                  </a:lnTo>
                  <a:lnTo>
                    <a:pt x="500" y="166"/>
                  </a:lnTo>
                  <a:lnTo>
                    <a:pt x="486" y="157"/>
                  </a:lnTo>
                  <a:lnTo>
                    <a:pt x="474" y="151"/>
                  </a:lnTo>
                  <a:lnTo>
                    <a:pt x="452" y="142"/>
                  </a:lnTo>
                  <a:lnTo>
                    <a:pt x="435" y="132"/>
                  </a:lnTo>
                  <a:lnTo>
                    <a:pt x="420" y="114"/>
                  </a:lnTo>
                  <a:lnTo>
                    <a:pt x="413" y="96"/>
                  </a:lnTo>
                  <a:lnTo>
                    <a:pt x="422" y="78"/>
                  </a:lnTo>
                  <a:lnTo>
                    <a:pt x="413" y="61"/>
                  </a:lnTo>
                  <a:lnTo>
                    <a:pt x="402" y="69"/>
                  </a:lnTo>
                  <a:lnTo>
                    <a:pt x="388" y="68"/>
                  </a:lnTo>
                  <a:lnTo>
                    <a:pt x="367" y="52"/>
                  </a:lnTo>
                  <a:lnTo>
                    <a:pt x="354" y="41"/>
                  </a:lnTo>
                  <a:lnTo>
                    <a:pt x="340" y="36"/>
                  </a:lnTo>
                  <a:lnTo>
                    <a:pt x="328" y="23"/>
                  </a:lnTo>
                  <a:lnTo>
                    <a:pt x="308" y="21"/>
                  </a:lnTo>
                  <a:lnTo>
                    <a:pt x="285" y="32"/>
                  </a:lnTo>
                  <a:lnTo>
                    <a:pt x="274" y="43"/>
                  </a:lnTo>
                  <a:lnTo>
                    <a:pt x="253" y="57"/>
                  </a:lnTo>
                  <a:lnTo>
                    <a:pt x="241" y="52"/>
                  </a:lnTo>
                  <a:lnTo>
                    <a:pt x="221" y="50"/>
                  </a:lnTo>
                  <a:lnTo>
                    <a:pt x="200" y="46"/>
                  </a:lnTo>
                  <a:lnTo>
                    <a:pt x="180" y="45"/>
                  </a:lnTo>
                  <a:lnTo>
                    <a:pt x="169" y="53"/>
                  </a:lnTo>
                  <a:lnTo>
                    <a:pt x="153" y="48"/>
                  </a:lnTo>
                  <a:lnTo>
                    <a:pt x="139" y="36"/>
                  </a:lnTo>
                  <a:lnTo>
                    <a:pt x="135" y="20"/>
                  </a:lnTo>
                  <a:lnTo>
                    <a:pt x="127" y="5"/>
                  </a:lnTo>
                  <a:lnTo>
                    <a:pt x="111" y="0"/>
                  </a:lnTo>
                  <a:lnTo>
                    <a:pt x="30" y="23"/>
                  </a:lnTo>
                  <a:lnTo>
                    <a:pt x="39" y="30"/>
                  </a:lnTo>
                  <a:lnTo>
                    <a:pt x="54" y="52"/>
                  </a:lnTo>
                  <a:lnTo>
                    <a:pt x="46" y="85"/>
                  </a:lnTo>
                  <a:lnTo>
                    <a:pt x="34" y="126"/>
                  </a:lnTo>
                  <a:lnTo>
                    <a:pt x="23" y="167"/>
                  </a:lnTo>
                  <a:lnTo>
                    <a:pt x="16" y="215"/>
                  </a:lnTo>
                  <a:lnTo>
                    <a:pt x="18" y="228"/>
                  </a:lnTo>
                  <a:lnTo>
                    <a:pt x="27" y="272"/>
                  </a:lnTo>
                  <a:lnTo>
                    <a:pt x="32" y="331"/>
                  </a:lnTo>
                  <a:lnTo>
                    <a:pt x="20" y="377"/>
                  </a:lnTo>
                  <a:lnTo>
                    <a:pt x="0" y="427"/>
                  </a:lnTo>
                  <a:lnTo>
                    <a:pt x="13" y="434"/>
                  </a:lnTo>
                  <a:lnTo>
                    <a:pt x="32" y="434"/>
                  </a:lnTo>
                  <a:lnTo>
                    <a:pt x="48" y="436"/>
                  </a:lnTo>
                  <a:lnTo>
                    <a:pt x="59" y="447"/>
                  </a:lnTo>
                  <a:lnTo>
                    <a:pt x="75" y="449"/>
                  </a:lnTo>
                  <a:lnTo>
                    <a:pt x="82" y="452"/>
                  </a:lnTo>
                  <a:lnTo>
                    <a:pt x="82" y="452"/>
                  </a:lnTo>
                  <a:lnTo>
                    <a:pt x="82" y="4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34">
              <a:extLst>
                <a:ext uri="{FF2B5EF4-FFF2-40B4-BE49-F238E27FC236}">
                  <a16:creationId xmlns:a16="http://schemas.microsoft.com/office/drawing/2014/main" id="{271BB24E-6D4C-5687-51F6-B6FD44C8E3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3545" y="8659882"/>
              <a:ext cx="591779" cy="603073"/>
            </a:xfrm>
            <a:custGeom>
              <a:avLst/>
              <a:gdLst>
                <a:gd name="T0" fmla="*/ 226 w 262"/>
                <a:gd name="T1" fmla="*/ 267 h 267"/>
                <a:gd name="T2" fmla="*/ 232 w 262"/>
                <a:gd name="T3" fmla="*/ 255 h 267"/>
                <a:gd name="T4" fmla="*/ 235 w 262"/>
                <a:gd name="T5" fmla="*/ 241 h 267"/>
                <a:gd name="T6" fmla="*/ 240 w 262"/>
                <a:gd name="T7" fmla="*/ 224 h 267"/>
                <a:gd name="T8" fmla="*/ 244 w 262"/>
                <a:gd name="T9" fmla="*/ 200 h 267"/>
                <a:gd name="T10" fmla="*/ 255 w 262"/>
                <a:gd name="T11" fmla="*/ 171 h 267"/>
                <a:gd name="T12" fmla="*/ 256 w 262"/>
                <a:gd name="T13" fmla="*/ 148 h 267"/>
                <a:gd name="T14" fmla="*/ 262 w 262"/>
                <a:gd name="T15" fmla="*/ 134 h 267"/>
                <a:gd name="T16" fmla="*/ 248 w 262"/>
                <a:gd name="T17" fmla="*/ 121 h 267"/>
                <a:gd name="T18" fmla="*/ 242 w 262"/>
                <a:gd name="T19" fmla="*/ 111 h 267"/>
                <a:gd name="T20" fmla="*/ 233 w 262"/>
                <a:gd name="T21" fmla="*/ 98 h 267"/>
                <a:gd name="T22" fmla="*/ 226 w 262"/>
                <a:gd name="T23" fmla="*/ 87 h 267"/>
                <a:gd name="T24" fmla="*/ 217 w 262"/>
                <a:gd name="T25" fmla="*/ 75 h 267"/>
                <a:gd name="T26" fmla="*/ 216 w 262"/>
                <a:gd name="T27" fmla="*/ 63 h 267"/>
                <a:gd name="T28" fmla="*/ 217 w 262"/>
                <a:gd name="T29" fmla="*/ 50 h 267"/>
                <a:gd name="T30" fmla="*/ 207 w 262"/>
                <a:gd name="T31" fmla="*/ 36 h 267"/>
                <a:gd name="T32" fmla="*/ 194 w 262"/>
                <a:gd name="T33" fmla="*/ 27 h 267"/>
                <a:gd name="T34" fmla="*/ 173 w 262"/>
                <a:gd name="T35" fmla="*/ 18 h 267"/>
                <a:gd name="T36" fmla="*/ 132 w 262"/>
                <a:gd name="T37" fmla="*/ 0 h 267"/>
                <a:gd name="T38" fmla="*/ 107 w 262"/>
                <a:gd name="T39" fmla="*/ 16 h 267"/>
                <a:gd name="T40" fmla="*/ 78 w 262"/>
                <a:gd name="T41" fmla="*/ 36 h 267"/>
                <a:gd name="T42" fmla="*/ 57 w 262"/>
                <a:gd name="T43" fmla="*/ 75 h 267"/>
                <a:gd name="T44" fmla="*/ 54 w 262"/>
                <a:gd name="T45" fmla="*/ 118 h 267"/>
                <a:gd name="T46" fmla="*/ 41 w 262"/>
                <a:gd name="T47" fmla="*/ 135 h 267"/>
                <a:gd name="T48" fmla="*/ 29 w 262"/>
                <a:gd name="T49" fmla="*/ 155 h 267"/>
                <a:gd name="T50" fmla="*/ 0 w 262"/>
                <a:gd name="T51" fmla="*/ 194 h 267"/>
                <a:gd name="T52" fmla="*/ 13 w 262"/>
                <a:gd name="T53" fmla="*/ 203 h 267"/>
                <a:gd name="T54" fmla="*/ 14 w 262"/>
                <a:gd name="T55" fmla="*/ 216 h 267"/>
                <a:gd name="T56" fmla="*/ 61 w 262"/>
                <a:gd name="T57" fmla="*/ 235 h 267"/>
                <a:gd name="T58" fmla="*/ 130 w 262"/>
                <a:gd name="T59" fmla="*/ 249 h 267"/>
                <a:gd name="T60" fmla="*/ 182 w 262"/>
                <a:gd name="T61" fmla="*/ 262 h 267"/>
                <a:gd name="T62" fmla="*/ 201 w 262"/>
                <a:gd name="T63" fmla="*/ 264 h 267"/>
                <a:gd name="T64" fmla="*/ 226 w 262"/>
                <a:gd name="T65" fmla="*/ 267 h 267"/>
                <a:gd name="T66" fmla="*/ 226 w 262"/>
                <a:gd name="T67" fmla="*/ 267 h 267"/>
                <a:gd name="T68" fmla="*/ 226 w 262"/>
                <a:gd name="T6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2" h="267">
                  <a:moveTo>
                    <a:pt x="226" y="267"/>
                  </a:moveTo>
                  <a:lnTo>
                    <a:pt x="232" y="255"/>
                  </a:lnTo>
                  <a:lnTo>
                    <a:pt x="235" y="241"/>
                  </a:lnTo>
                  <a:lnTo>
                    <a:pt x="240" y="224"/>
                  </a:lnTo>
                  <a:lnTo>
                    <a:pt x="244" y="200"/>
                  </a:lnTo>
                  <a:lnTo>
                    <a:pt x="255" y="171"/>
                  </a:lnTo>
                  <a:lnTo>
                    <a:pt x="256" y="148"/>
                  </a:lnTo>
                  <a:lnTo>
                    <a:pt x="262" y="134"/>
                  </a:lnTo>
                  <a:lnTo>
                    <a:pt x="248" y="121"/>
                  </a:lnTo>
                  <a:lnTo>
                    <a:pt x="242" y="111"/>
                  </a:lnTo>
                  <a:lnTo>
                    <a:pt x="233" y="98"/>
                  </a:lnTo>
                  <a:lnTo>
                    <a:pt x="226" y="87"/>
                  </a:lnTo>
                  <a:lnTo>
                    <a:pt x="217" y="75"/>
                  </a:lnTo>
                  <a:lnTo>
                    <a:pt x="216" y="63"/>
                  </a:lnTo>
                  <a:lnTo>
                    <a:pt x="217" y="50"/>
                  </a:lnTo>
                  <a:lnTo>
                    <a:pt x="207" y="36"/>
                  </a:lnTo>
                  <a:lnTo>
                    <a:pt x="194" y="27"/>
                  </a:lnTo>
                  <a:lnTo>
                    <a:pt x="173" y="18"/>
                  </a:lnTo>
                  <a:lnTo>
                    <a:pt x="132" y="0"/>
                  </a:lnTo>
                  <a:lnTo>
                    <a:pt x="107" y="16"/>
                  </a:lnTo>
                  <a:lnTo>
                    <a:pt x="78" y="36"/>
                  </a:lnTo>
                  <a:lnTo>
                    <a:pt x="57" y="75"/>
                  </a:lnTo>
                  <a:lnTo>
                    <a:pt x="54" y="118"/>
                  </a:lnTo>
                  <a:lnTo>
                    <a:pt x="41" y="135"/>
                  </a:lnTo>
                  <a:lnTo>
                    <a:pt x="29" y="155"/>
                  </a:lnTo>
                  <a:lnTo>
                    <a:pt x="0" y="194"/>
                  </a:lnTo>
                  <a:lnTo>
                    <a:pt x="13" y="203"/>
                  </a:lnTo>
                  <a:lnTo>
                    <a:pt x="14" y="216"/>
                  </a:lnTo>
                  <a:lnTo>
                    <a:pt x="61" y="235"/>
                  </a:lnTo>
                  <a:lnTo>
                    <a:pt x="130" y="249"/>
                  </a:lnTo>
                  <a:lnTo>
                    <a:pt x="182" y="262"/>
                  </a:lnTo>
                  <a:lnTo>
                    <a:pt x="201" y="264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35">
              <a:extLst>
                <a:ext uri="{FF2B5EF4-FFF2-40B4-BE49-F238E27FC236}">
                  <a16:creationId xmlns:a16="http://schemas.microsoft.com/office/drawing/2014/main" id="{429A8101-EA22-BEDD-E12A-521133C3AC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279459" y="9294577"/>
              <a:ext cx="980275" cy="1106762"/>
            </a:xfrm>
            <a:custGeom>
              <a:avLst/>
              <a:gdLst>
                <a:gd name="T0" fmla="*/ 224 w 434"/>
                <a:gd name="T1" fmla="*/ 467 h 490"/>
                <a:gd name="T2" fmla="*/ 265 w 434"/>
                <a:gd name="T3" fmla="*/ 429 h 490"/>
                <a:gd name="T4" fmla="*/ 288 w 434"/>
                <a:gd name="T5" fmla="*/ 387 h 490"/>
                <a:gd name="T6" fmla="*/ 315 w 434"/>
                <a:gd name="T7" fmla="*/ 355 h 490"/>
                <a:gd name="T8" fmla="*/ 358 w 434"/>
                <a:gd name="T9" fmla="*/ 307 h 490"/>
                <a:gd name="T10" fmla="*/ 392 w 434"/>
                <a:gd name="T11" fmla="*/ 260 h 490"/>
                <a:gd name="T12" fmla="*/ 426 w 434"/>
                <a:gd name="T13" fmla="*/ 225 h 490"/>
                <a:gd name="T14" fmla="*/ 433 w 434"/>
                <a:gd name="T15" fmla="*/ 191 h 490"/>
                <a:gd name="T16" fmla="*/ 406 w 434"/>
                <a:gd name="T17" fmla="*/ 196 h 490"/>
                <a:gd name="T18" fmla="*/ 394 w 434"/>
                <a:gd name="T19" fmla="*/ 173 h 490"/>
                <a:gd name="T20" fmla="*/ 322 w 434"/>
                <a:gd name="T21" fmla="*/ 141 h 490"/>
                <a:gd name="T22" fmla="*/ 296 w 434"/>
                <a:gd name="T23" fmla="*/ 121 h 490"/>
                <a:gd name="T24" fmla="*/ 265 w 434"/>
                <a:gd name="T25" fmla="*/ 138 h 490"/>
                <a:gd name="T26" fmla="*/ 235 w 434"/>
                <a:gd name="T27" fmla="*/ 114 h 490"/>
                <a:gd name="T28" fmla="*/ 212 w 434"/>
                <a:gd name="T29" fmla="*/ 95 h 490"/>
                <a:gd name="T30" fmla="*/ 203 w 434"/>
                <a:gd name="T31" fmla="*/ 65 h 490"/>
                <a:gd name="T32" fmla="*/ 208 w 434"/>
                <a:gd name="T33" fmla="*/ 43 h 490"/>
                <a:gd name="T34" fmla="*/ 196 w 434"/>
                <a:gd name="T35" fmla="*/ 15 h 490"/>
                <a:gd name="T36" fmla="*/ 139 w 434"/>
                <a:gd name="T37" fmla="*/ 11 h 490"/>
                <a:gd name="T38" fmla="*/ 0 w 434"/>
                <a:gd name="T39" fmla="*/ 138 h 490"/>
                <a:gd name="T40" fmla="*/ 16 w 434"/>
                <a:gd name="T41" fmla="*/ 159 h 490"/>
                <a:gd name="T42" fmla="*/ 36 w 434"/>
                <a:gd name="T43" fmla="*/ 193 h 490"/>
                <a:gd name="T44" fmla="*/ 55 w 434"/>
                <a:gd name="T45" fmla="*/ 212 h 490"/>
                <a:gd name="T46" fmla="*/ 70 w 434"/>
                <a:gd name="T47" fmla="*/ 234 h 490"/>
                <a:gd name="T48" fmla="*/ 82 w 434"/>
                <a:gd name="T49" fmla="*/ 260 h 490"/>
                <a:gd name="T50" fmla="*/ 96 w 434"/>
                <a:gd name="T51" fmla="*/ 275 h 490"/>
                <a:gd name="T52" fmla="*/ 110 w 434"/>
                <a:gd name="T53" fmla="*/ 292 h 490"/>
                <a:gd name="T54" fmla="*/ 125 w 434"/>
                <a:gd name="T55" fmla="*/ 305 h 490"/>
                <a:gd name="T56" fmla="*/ 137 w 434"/>
                <a:gd name="T57" fmla="*/ 312 h 490"/>
                <a:gd name="T58" fmla="*/ 162 w 434"/>
                <a:gd name="T59" fmla="*/ 292 h 490"/>
                <a:gd name="T60" fmla="*/ 139 w 434"/>
                <a:gd name="T61" fmla="*/ 316 h 490"/>
                <a:gd name="T62" fmla="*/ 175 w 434"/>
                <a:gd name="T63" fmla="*/ 314 h 490"/>
                <a:gd name="T64" fmla="*/ 191 w 434"/>
                <a:gd name="T65" fmla="*/ 346 h 490"/>
                <a:gd name="T66" fmla="*/ 194 w 434"/>
                <a:gd name="T67" fmla="*/ 371 h 490"/>
                <a:gd name="T68" fmla="*/ 175 w 434"/>
                <a:gd name="T69" fmla="*/ 392 h 490"/>
                <a:gd name="T70" fmla="*/ 189 w 434"/>
                <a:gd name="T71" fmla="*/ 417 h 490"/>
                <a:gd name="T72" fmla="*/ 182 w 434"/>
                <a:gd name="T73" fmla="*/ 444 h 490"/>
                <a:gd name="T74" fmla="*/ 196 w 434"/>
                <a:gd name="T75" fmla="*/ 488 h 490"/>
                <a:gd name="T76" fmla="*/ 216 w 434"/>
                <a:gd name="T77" fmla="*/ 49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4" h="490">
                  <a:moveTo>
                    <a:pt x="216" y="490"/>
                  </a:moveTo>
                  <a:lnTo>
                    <a:pt x="224" y="467"/>
                  </a:lnTo>
                  <a:lnTo>
                    <a:pt x="239" y="454"/>
                  </a:lnTo>
                  <a:lnTo>
                    <a:pt x="265" y="429"/>
                  </a:lnTo>
                  <a:lnTo>
                    <a:pt x="278" y="405"/>
                  </a:lnTo>
                  <a:lnTo>
                    <a:pt x="288" y="387"/>
                  </a:lnTo>
                  <a:lnTo>
                    <a:pt x="297" y="369"/>
                  </a:lnTo>
                  <a:lnTo>
                    <a:pt x="315" y="355"/>
                  </a:lnTo>
                  <a:lnTo>
                    <a:pt x="331" y="330"/>
                  </a:lnTo>
                  <a:lnTo>
                    <a:pt x="358" y="307"/>
                  </a:lnTo>
                  <a:lnTo>
                    <a:pt x="374" y="280"/>
                  </a:lnTo>
                  <a:lnTo>
                    <a:pt x="392" y="260"/>
                  </a:lnTo>
                  <a:lnTo>
                    <a:pt x="417" y="237"/>
                  </a:lnTo>
                  <a:lnTo>
                    <a:pt x="426" y="225"/>
                  </a:lnTo>
                  <a:lnTo>
                    <a:pt x="434" y="210"/>
                  </a:lnTo>
                  <a:lnTo>
                    <a:pt x="433" y="191"/>
                  </a:lnTo>
                  <a:lnTo>
                    <a:pt x="420" y="189"/>
                  </a:lnTo>
                  <a:lnTo>
                    <a:pt x="406" y="196"/>
                  </a:lnTo>
                  <a:lnTo>
                    <a:pt x="404" y="184"/>
                  </a:lnTo>
                  <a:lnTo>
                    <a:pt x="394" y="173"/>
                  </a:lnTo>
                  <a:lnTo>
                    <a:pt x="353" y="161"/>
                  </a:lnTo>
                  <a:lnTo>
                    <a:pt x="322" y="141"/>
                  </a:lnTo>
                  <a:lnTo>
                    <a:pt x="312" y="127"/>
                  </a:lnTo>
                  <a:lnTo>
                    <a:pt x="296" y="121"/>
                  </a:lnTo>
                  <a:lnTo>
                    <a:pt x="285" y="134"/>
                  </a:lnTo>
                  <a:lnTo>
                    <a:pt x="265" y="138"/>
                  </a:lnTo>
                  <a:lnTo>
                    <a:pt x="248" y="125"/>
                  </a:lnTo>
                  <a:lnTo>
                    <a:pt x="235" y="114"/>
                  </a:lnTo>
                  <a:lnTo>
                    <a:pt x="219" y="116"/>
                  </a:lnTo>
                  <a:lnTo>
                    <a:pt x="212" y="95"/>
                  </a:lnTo>
                  <a:lnTo>
                    <a:pt x="217" y="81"/>
                  </a:lnTo>
                  <a:lnTo>
                    <a:pt x="203" y="65"/>
                  </a:lnTo>
                  <a:lnTo>
                    <a:pt x="217" y="57"/>
                  </a:lnTo>
                  <a:lnTo>
                    <a:pt x="208" y="43"/>
                  </a:lnTo>
                  <a:lnTo>
                    <a:pt x="201" y="24"/>
                  </a:lnTo>
                  <a:lnTo>
                    <a:pt x="196" y="15"/>
                  </a:lnTo>
                  <a:lnTo>
                    <a:pt x="150" y="0"/>
                  </a:lnTo>
                  <a:lnTo>
                    <a:pt x="139" y="11"/>
                  </a:lnTo>
                  <a:lnTo>
                    <a:pt x="109" y="38"/>
                  </a:lnTo>
                  <a:lnTo>
                    <a:pt x="0" y="138"/>
                  </a:lnTo>
                  <a:lnTo>
                    <a:pt x="5" y="150"/>
                  </a:lnTo>
                  <a:lnTo>
                    <a:pt x="16" y="159"/>
                  </a:lnTo>
                  <a:lnTo>
                    <a:pt x="21" y="171"/>
                  </a:lnTo>
                  <a:lnTo>
                    <a:pt x="36" y="193"/>
                  </a:lnTo>
                  <a:lnTo>
                    <a:pt x="46" y="198"/>
                  </a:lnTo>
                  <a:lnTo>
                    <a:pt x="55" y="212"/>
                  </a:lnTo>
                  <a:lnTo>
                    <a:pt x="68" y="219"/>
                  </a:lnTo>
                  <a:lnTo>
                    <a:pt x="70" y="234"/>
                  </a:lnTo>
                  <a:lnTo>
                    <a:pt x="84" y="244"/>
                  </a:lnTo>
                  <a:lnTo>
                    <a:pt x="82" y="260"/>
                  </a:lnTo>
                  <a:lnTo>
                    <a:pt x="86" y="275"/>
                  </a:lnTo>
                  <a:lnTo>
                    <a:pt x="96" y="275"/>
                  </a:lnTo>
                  <a:lnTo>
                    <a:pt x="98" y="292"/>
                  </a:lnTo>
                  <a:lnTo>
                    <a:pt x="110" y="292"/>
                  </a:lnTo>
                  <a:lnTo>
                    <a:pt x="105" y="305"/>
                  </a:lnTo>
                  <a:lnTo>
                    <a:pt x="125" y="305"/>
                  </a:lnTo>
                  <a:lnTo>
                    <a:pt x="123" y="321"/>
                  </a:lnTo>
                  <a:lnTo>
                    <a:pt x="137" y="312"/>
                  </a:lnTo>
                  <a:lnTo>
                    <a:pt x="148" y="294"/>
                  </a:lnTo>
                  <a:lnTo>
                    <a:pt x="162" y="292"/>
                  </a:lnTo>
                  <a:lnTo>
                    <a:pt x="153" y="312"/>
                  </a:lnTo>
                  <a:lnTo>
                    <a:pt x="139" y="316"/>
                  </a:lnTo>
                  <a:lnTo>
                    <a:pt x="162" y="316"/>
                  </a:lnTo>
                  <a:lnTo>
                    <a:pt x="175" y="314"/>
                  </a:lnTo>
                  <a:lnTo>
                    <a:pt x="187" y="323"/>
                  </a:lnTo>
                  <a:lnTo>
                    <a:pt x="191" y="346"/>
                  </a:lnTo>
                  <a:lnTo>
                    <a:pt x="207" y="353"/>
                  </a:lnTo>
                  <a:lnTo>
                    <a:pt x="194" y="371"/>
                  </a:lnTo>
                  <a:lnTo>
                    <a:pt x="189" y="383"/>
                  </a:lnTo>
                  <a:lnTo>
                    <a:pt x="175" y="392"/>
                  </a:lnTo>
                  <a:lnTo>
                    <a:pt x="175" y="405"/>
                  </a:lnTo>
                  <a:lnTo>
                    <a:pt x="189" y="417"/>
                  </a:lnTo>
                  <a:lnTo>
                    <a:pt x="183" y="431"/>
                  </a:lnTo>
                  <a:lnTo>
                    <a:pt x="182" y="444"/>
                  </a:lnTo>
                  <a:lnTo>
                    <a:pt x="194" y="456"/>
                  </a:lnTo>
                  <a:lnTo>
                    <a:pt x="196" y="488"/>
                  </a:lnTo>
                  <a:lnTo>
                    <a:pt x="216" y="490"/>
                  </a:lnTo>
                  <a:lnTo>
                    <a:pt x="216" y="490"/>
                  </a:lnTo>
                  <a:lnTo>
                    <a:pt x="216" y="4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36">
              <a:extLst>
                <a:ext uri="{FF2B5EF4-FFF2-40B4-BE49-F238E27FC236}">
                  <a16:creationId xmlns:a16="http://schemas.microsoft.com/office/drawing/2014/main" id="{3A03B391-2DEF-E7C1-4CF9-0FA75AE6FA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9053" y="8560500"/>
              <a:ext cx="767957" cy="1041260"/>
            </a:xfrm>
            <a:custGeom>
              <a:avLst/>
              <a:gdLst>
                <a:gd name="T0" fmla="*/ 242 w 340"/>
                <a:gd name="T1" fmla="*/ 363 h 461"/>
                <a:gd name="T2" fmla="*/ 283 w 340"/>
                <a:gd name="T3" fmla="*/ 325 h 461"/>
                <a:gd name="T4" fmla="*/ 311 w 340"/>
                <a:gd name="T5" fmla="*/ 322 h 461"/>
                <a:gd name="T6" fmla="*/ 325 w 340"/>
                <a:gd name="T7" fmla="*/ 295 h 461"/>
                <a:gd name="T8" fmla="*/ 338 w 340"/>
                <a:gd name="T9" fmla="*/ 270 h 461"/>
                <a:gd name="T10" fmla="*/ 322 w 340"/>
                <a:gd name="T11" fmla="*/ 240 h 461"/>
                <a:gd name="T12" fmla="*/ 318 w 340"/>
                <a:gd name="T13" fmla="*/ 217 h 461"/>
                <a:gd name="T14" fmla="*/ 306 w 340"/>
                <a:gd name="T15" fmla="*/ 215 h 461"/>
                <a:gd name="T16" fmla="*/ 290 w 340"/>
                <a:gd name="T17" fmla="*/ 194 h 461"/>
                <a:gd name="T18" fmla="*/ 283 w 340"/>
                <a:gd name="T19" fmla="*/ 171 h 461"/>
                <a:gd name="T20" fmla="*/ 274 w 340"/>
                <a:gd name="T21" fmla="*/ 137 h 461"/>
                <a:gd name="T22" fmla="*/ 261 w 340"/>
                <a:gd name="T23" fmla="*/ 99 h 461"/>
                <a:gd name="T24" fmla="*/ 243 w 340"/>
                <a:gd name="T25" fmla="*/ 69 h 461"/>
                <a:gd name="T26" fmla="*/ 211 w 340"/>
                <a:gd name="T27" fmla="*/ 55 h 461"/>
                <a:gd name="T28" fmla="*/ 199 w 340"/>
                <a:gd name="T29" fmla="*/ 32 h 461"/>
                <a:gd name="T30" fmla="*/ 149 w 340"/>
                <a:gd name="T31" fmla="*/ 19 h 461"/>
                <a:gd name="T32" fmla="*/ 122 w 340"/>
                <a:gd name="T33" fmla="*/ 0 h 461"/>
                <a:gd name="T34" fmla="*/ 0 w 340"/>
                <a:gd name="T35" fmla="*/ 98 h 461"/>
                <a:gd name="T36" fmla="*/ 16 w 340"/>
                <a:gd name="T37" fmla="*/ 128 h 461"/>
                <a:gd name="T38" fmla="*/ 16 w 340"/>
                <a:gd name="T39" fmla="*/ 160 h 461"/>
                <a:gd name="T40" fmla="*/ 17 w 340"/>
                <a:gd name="T41" fmla="*/ 190 h 461"/>
                <a:gd name="T42" fmla="*/ 37 w 340"/>
                <a:gd name="T43" fmla="*/ 220 h 461"/>
                <a:gd name="T44" fmla="*/ 60 w 340"/>
                <a:gd name="T45" fmla="*/ 245 h 461"/>
                <a:gd name="T46" fmla="*/ 73 w 340"/>
                <a:gd name="T47" fmla="*/ 263 h 461"/>
                <a:gd name="T48" fmla="*/ 85 w 340"/>
                <a:gd name="T49" fmla="*/ 295 h 461"/>
                <a:gd name="T50" fmla="*/ 96 w 340"/>
                <a:gd name="T51" fmla="*/ 318 h 461"/>
                <a:gd name="T52" fmla="*/ 101 w 340"/>
                <a:gd name="T53" fmla="*/ 349 h 461"/>
                <a:gd name="T54" fmla="*/ 115 w 340"/>
                <a:gd name="T55" fmla="*/ 375 h 461"/>
                <a:gd name="T56" fmla="*/ 117 w 340"/>
                <a:gd name="T57" fmla="*/ 406 h 461"/>
                <a:gd name="T58" fmla="*/ 121 w 340"/>
                <a:gd name="T59" fmla="*/ 430 h 461"/>
                <a:gd name="T60" fmla="*/ 133 w 340"/>
                <a:gd name="T61" fmla="*/ 455 h 461"/>
                <a:gd name="T62" fmla="*/ 133 w 340"/>
                <a:gd name="T63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0" h="461">
                  <a:moveTo>
                    <a:pt x="133" y="461"/>
                  </a:moveTo>
                  <a:lnTo>
                    <a:pt x="242" y="363"/>
                  </a:lnTo>
                  <a:lnTo>
                    <a:pt x="272" y="336"/>
                  </a:lnTo>
                  <a:lnTo>
                    <a:pt x="283" y="325"/>
                  </a:lnTo>
                  <a:lnTo>
                    <a:pt x="324" y="333"/>
                  </a:lnTo>
                  <a:lnTo>
                    <a:pt x="311" y="322"/>
                  </a:lnTo>
                  <a:lnTo>
                    <a:pt x="320" y="308"/>
                  </a:lnTo>
                  <a:lnTo>
                    <a:pt x="325" y="295"/>
                  </a:lnTo>
                  <a:lnTo>
                    <a:pt x="340" y="286"/>
                  </a:lnTo>
                  <a:lnTo>
                    <a:pt x="338" y="270"/>
                  </a:lnTo>
                  <a:lnTo>
                    <a:pt x="332" y="258"/>
                  </a:lnTo>
                  <a:lnTo>
                    <a:pt x="322" y="240"/>
                  </a:lnTo>
                  <a:lnTo>
                    <a:pt x="331" y="228"/>
                  </a:lnTo>
                  <a:lnTo>
                    <a:pt x="318" y="217"/>
                  </a:lnTo>
                  <a:lnTo>
                    <a:pt x="308" y="228"/>
                  </a:lnTo>
                  <a:lnTo>
                    <a:pt x="306" y="215"/>
                  </a:lnTo>
                  <a:lnTo>
                    <a:pt x="297" y="208"/>
                  </a:lnTo>
                  <a:lnTo>
                    <a:pt x="290" y="194"/>
                  </a:lnTo>
                  <a:lnTo>
                    <a:pt x="292" y="178"/>
                  </a:lnTo>
                  <a:lnTo>
                    <a:pt x="283" y="171"/>
                  </a:lnTo>
                  <a:lnTo>
                    <a:pt x="268" y="153"/>
                  </a:lnTo>
                  <a:lnTo>
                    <a:pt x="274" y="137"/>
                  </a:lnTo>
                  <a:lnTo>
                    <a:pt x="276" y="124"/>
                  </a:lnTo>
                  <a:lnTo>
                    <a:pt x="261" y="99"/>
                  </a:lnTo>
                  <a:lnTo>
                    <a:pt x="243" y="85"/>
                  </a:lnTo>
                  <a:lnTo>
                    <a:pt x="243" y="69"/>
                  </a:lnTo>
                  <a:lnTo>
                    <a:pt x="231" y="67"/>
                  </a:lnTo>
                  <a:lnTo>
                    <a:pt x="211" y="55"/>
                  </a:lnTo>
                  <a:lnTo>
                    <a:pt x="211" y="39"/>
                  </a:lnTo>
                  <a:lnTo>
                    <a:pt x="199" y="32"/>
                  </a:lnTo>
                  <a:lnTo>
                    <a:pt x="172" y="32"/>
                  </a:lnTo>
                  <a:lnTo>
                    <a:pt x="149" y="19"/>
                  </a:lnTo>
                  <a:lnTo>
                    <a:pt x="135" y="7"/>
                  </a:lnTo>
                  <a:lnTo>
                    <a:pt x="122" y="0"/>
                  </a:lnTo>
                  <a:lnTo>
                    <a:pt x="9" y="82"/>
                  </a:lnTo>
                  <a:lnTo>
                    <a:pt x="0" y="98"/>
                  </a:lnTo>
                  <a:lnTo>
                    <a:pt x="12" y="112"/>
                  </a:lnTo>
                  <a:lnTo>
                    <a:pt x="16" y="128"/>
                  </a:lnTo>
                  <a:lnTo>
                    <a:pt x="16" y="147"/>
                  </a:lnTo>
                  <a:lnTo>
                    <a:pt x="16" y="160"/>
                  </a:lnTo>
                  <a:lnTo>
                    <a:pt x="16" y="176"/>
                  </a:lnTo>
                  <a:lnTo>
                    <a:pt x="17" y="190"/>
                  </a:lnTo>
                  <a:lnTo>
                    <a:pt x="26" y="203"/>
                  </a:lnTo>
                  <a:lnTo>
                    <a:pt x="37" y="220"/>
                  </a:lnTo>
                  <a:lnTo>
                    <a:pt x="48" y="229"/>
                  </a:lnTo>
                  <a:lnTo>
                    <a:pt x="60" y="245"/>
                  </a:lnTo>
                  <a:lnTo>
                    <a:pt x="69" y="251"/>
                  </a:lnTo>
                  <a:lnTo>
                    <a:pt x="73" y="263"/>
                  </a:lnTo>
                  <a:lnTo>
                    <a:pt x="85" y="276"/>
                  </a:lnTo>
                  <a:lnTo>
                    <a:pt x="85" y="295"/>
                  </a:lnTo>
                  <a:lnTo>
                    <a:pt x="94" y="306"/>
                  </a:lnTo>
                  <a:lnTo>
                    <a:pt x="96" y="318"/>
                  </a:lnTo>
                  <a:lnTo>
                    <a:pt x="98" y="331"/>
                  </a:lnTo>
                  <a:lnTo>
                    <a:pt x="101" y="349"/>
                  </a:lnTo>
                  <a:lnTo>
                    <a:pt x="114" y="359"/>
                  </a:lnTo>
                  <a:lnTo>
                    <a:pt x="115" y="375"/>
                  </a:lnTo>
                  <a:lnTo>
                    <a:pt x="115" y="388"/>
                  </a:lnTo>
                  <a:lnTo>
                    <a:pt x="117" y="406"/>
                  </a:lnTo>
                  <a:lnTo>
                    <a:pt x="126" y="418"/>
                  </a:lnTo>
                  <a:lnTo>
                    <a:pt x="121" y="430"/>
                  </a:lnTo>
                  <a:lnTo>
                    <a:pt x="122" y="445"/>
                  </a:lnTo>
                  <a:lnTo>
                    <a:pt x="133" y="455"/>
                  </a:lnTo>
                  <a:lnTo>
                    <a:pt x="133" y="461"/>
                  </a:lnTo>
                  <a:lnTo>
                    <a:pt x="133" y="461"/>
                  </a:lnTo>
                  <a:lnTo>
                    <a:pt x="133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37">
              <a:extLst>
                <a:ext uri="{FF2B5EF4-FFF2-40B4-BE49-F238E27FC236}">
                  <a16:creationId xmlns:a16="http://schemas.microsoft.com/office/drawing/2014/main" id="{1E675CDD-9447-62E9-0011-436A129354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72712" y="8092950"/>
              <a:ext cx="1097727" cy="1142901"/>
            </a:xfrm>
            <a:custGeom>
              <a:avLst/>
              <a:gdLst>
                <a:gd name="T0" fmla="*/ 240 w 486"/>
                <a:gd name="T1" fmla="*/ 500 h 506"/>
                <a:gd name="T2" fmla="*/ 290 w 486"/>
                <a:gd name="T3" fmla="*/ 493 h 506"/>
                <a:gd name="T4" fmla="*/ 310 w 486"/>
                <a:gd name="T5" fmla="*/ 467 h 506"/>
                <a:gd name="T6" fmla="*/ 326 w 486"/>
                <a:gd name="T7" fmla="*/ 408 h 506"/>
                <a:gd name="T8" fmla="*/ 351 w 486"/>
                <a:gd name="T9" fmla="*/ 369 h 506"/>
                <a:gd name="T10" fmla="*/ 377 w 486"/>
                <a:gd name="T11" fmla="*/ 289 h 506"/>
                <a:gd name="T12" fmla="*/ 470 w 486"/>
                <a:gd name="T13" fmla="*/ 271 h 506"/>
                <a:gd name="T14" fmla="*/ 486 w 486"/>
                <a:gd name="T15" fmla="*/ 214 h 506"/>
                <a:gd name="T16" fmla="*/ 413 w 486"/>
                <a:gd name="T17" fmla="*/ 125 h 506"/>
                <a:gd name="T18" fmla="*/ 379 w 486"/>
                <a:gd name="T19" fmla="*/ 30 h 506"/>
                <a:gd name="T20" fmla="*/ 354 w 486"/>
                <a:gd name="T21" fmla="*/ 20 h 506"/>
                <a:gd name="T22" fmla="*/ 327 w 486"/>
                <a:gd name="T23" fmla="*/ 27 h 506"/>
                <a:gd name="T24" fmla="*/ 299 w 486"/>
                <a:gd name="T25" fmla="*/ 20 h 506"/>
                <a:gd name="T26" fmla="*/ 272 w 486"/>
                <a:gd name="T27" fmla="*/ 7 h 506"/>
                <a:gd name="T28" fmla="*/ 240 w 486"/>
                <a:gd name="T29" fmla="*/ 0 h 506"/>
                <a:gd name="T30" fmla="*/ 206 w 486"/>
                <a:gd name="T31" fmla="*/ 14 h 506"/>
                <a:gd name="T32" fmla="*/ 171 w 486"/>
                <a:gd name="T33" fmla="*/ 20 h 506"/>
                <a:gd name="T34" fmla="*/ 171 w 486"/>
                <a:gd name="T35" fmla="*/ 47 h 506"/>
                <a:gd name="T36" fmla="*/ 155 w 486"/>
                <a:gd name="T37" fmla="*/ 70 h 506"/>
                <a:gd name="T38" fmla="*/ 126 w 486"/>
                <a:gd name="T39" fmla="*/ 118 h 506"/>
                <a:gd name="T40" fmla="*/ 108 w 486"/>
                <a:gd name="T41" fmla="*/ 152 h 506"/>
                <a:gd name="T42" fmla="*/ 107 w 486"/>
                <a:gd name="T43" fmla="*/ 191 h 506"/>
                <a:gd name="T44" fmla="*/ 57 w 486"/>
                <a:gd name="T45" fmla="*/ 226 h 506"/>
                <a:gd name="T46" fmla="*/ 34 w 486"/>
                <a:gd name="T47" fmla="*/ 265 h 506"/>
                <a:gd name="T48" fmla="*/ 37 w 486"/>
                <a:gd name="T49" fmla="*/ 290 h 506"/>
                <a:gd name="T50" fmla="*/ 12 w 486"/>
                <a:gd name="T51" fmla="*/ 297 h 506"/>
                <a:gd name="T52" fmla="*/ 11 w 486"/>
                <a:gd name="T53" fmla="*/ 310 h 506"/>
                <a:gd name="T54" fmla="*/ 57 w 486"/>
                <a:gd name="T55" fmla="*/ 310 h 506"/>
                <a:gd name="T56" fmla="*/ 105 w 486"/>
                <a:gd name="T57" fmla="*/ 315 h 506"/>
                <a:gd name="T58" fmla="*/ 141 w 486"/>
                <a:gd name="T59" fmla="*/ 337 h 506"/>
                <a:gd name="T60" fmla="*/ 187 w 486"/>
                <a:gd name="T61" fmla="*/ 358 h 506"/>
                <a:gd name="T62" fmla="*/ 189 w 486"/>
                <a:gd name="T63" fmla="*/ 394 h 506"/>
                <a:gd name="T64" fmla="*/ 181 w 486"/>
                <a:gd name="T65" fmla="*/ 429 h 506"/>
                <a:gd name="T66" fmla="*/ 187 w 486"/>
                <a:gd name="T67" fmla="*/ 458 h 506"/>
                <a:gd name="T68" fmla="*/ 215 w 486"/>
                <a:gd name="T69" fmla="*/ 474 h 506"/>
                <a:gd name="T70" fmla="*/ 221 w 486"/>
                <a:gd name="T71" fmla="*/ 504 h 506"/>
                <a:gd name="T72" fmla="*/ 228 w 486"/>
                <a:gd name="T73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6" h="506">
                  <a:moveTo>
                    <a:pt x="228" y="506"/>
                  </a:moveTo>
                  <a:lnTo>
                    <a:pt x="240" y="500"/>
                  </a:lnTo>
                  <a:lnTo>
                    <a:pt x="283" y="502"/>
                  </a:lnTo>
                  <a:lnTo>
                    <a:pt x="290" y="493"/>
                  </a:lnTo>
                  <a:lnTo>
                    <a:pt x="315" y="477"/>
                  </a:lnTo>
                  <a:lnTo>
                    <a:pt x="310" y="467"/>
                  </a:lnTo>
                  <a:lnTo>
                    <a:pt x="308" y="451"/>
                  </a:lnTo>
                  <a:lnTo>
                    <a:pt x="326" y="408"/>
                  </a:lnTo>
                  <a:lnTo>
                    <a:pt x="338" y="386"/>
                  </a:lnTo>
                  <a:lnTo>
                    <a:pt x="351" y="369"/>
                  </a:lnTo>
                  <a:lnTo>
                    <a:pt x="352" y="333"/>
                  </a:lnTo>
                  <a:lnTo>
                    <a:pt x="377" y="289"/>
                  </a:lnTo>
                  <a:lnTo>
                    <a:pt x="429" y="253"/>
                  </a:lnTo>
                  <a:lnTo>
                    <a:pt x="470" y="271"/>
                  </a:lnTo>
                  <a:lnTo>
                    <a:pt x="472" y="255"/>
                  </a:lnTo>
                  <a:lnTo>
                    <a:pt x="486" y="214"/>
                  </a:lnTo>
                  <a:lnTo>
                    <a:pt x="425" y="155"/>
                  </a:lnTo>
                  <a:lnTo>
                    <a:pt x="413" y="125"/>
                  </a:lnTo>
                  <a:lnTo>
                    <a:pt x="386" y="50"/>
                  </a:lnTo>
                  <a:lnTo>
                    <a:pt x="379" y="30"/>
                  </a:lnTo>
                  <a:lnTo>
                    <a:pt x="374" y="20"/>
                  </a:lnTo>
                  <a:lnTo>
                    <a:pt x="354" y="20"/>
                  </a:lnTo>
                  <a:lnTo>
                    <a:pt x="342" y="22"/>
                  </a:lnTo>
                  <a:lnTo>
                    <a:pt x="327" y="27"/>
                  </a:lnTo>
                  <a:lnTo>
                    <a:pt x="315" y="22"/>
                  </a:lnTo>
                  <a:lnTo>
                    <a:pt x="299" y="20"/>
                  </a:lnTo>
                  <a:lnTo>
                    <a:pt x="288" y="14"/>
                  </a:lnTo>
                  <a:lnTo>
                    <a:pt x="272" y="7"/>
                  </a:lnTo>
                  <a:lnTo>
                    <a:pt x="253" y="7"/>
                  </a:lnTo>
                  <a:lnTo>
                    <a:pt x="240" y="0"/>
                  </a:lnTo>
                  <a:lnTo>
                    <a:pt x="221" y="4"/>
                  </a:lnTo>
                  <a:lnTo>
                    <a:pt x="206" y="14"/>
                  </a:lnTo>
                  <a:lnTo>
                    <a:pt x="187" y="18"/>
                  </a:lnTo>
                  <a:lnTo>
                    <a:pt x="171" y="20"/>
                  </a:lnTo>
                  <a:lnTo>
                    <a:pt x="162" y="32"/>
                  </a:lnTo>
                  <a:lnTo>
                    <a:pt x="171" y="47"/>
                  </a:lnTo>
                  <a:lnTo>
                    <a:pt x="169" y="63"/>
                  </a:lnTo>
                  <a:lnTo>
                    <a:pt x="155" y="70"/>
                  </a:lnTo>
                  <a:lnTo>
                    <a:pt x="137" y="103"/>
                  </a:lnTo>
                  <a:lnTo>
                    <a:pt x="126" y="118"/>
                  </a:lnTo>
                  <a:lnTo>
                    <a:pt x="110" y="132"/>
                  </a:lnTo>
                  <a:lnTo>
                    <a:pt x="108" y="152"/>
                  </a:lnTo>
                  <a:lnTo>
                    <a:pt x="126" y="173"/>
                  </a:lnTo>
                  <a:lnTo>
                    <a:pt x="107" y="191"/>
                  </a:lnTo>
                  <a:lnTo>
                    <a:pt x="87" y="191"/>
                  </a:lnTo>
                  <a:lnTo>
                    <a:pt x="57" y="226"/>
                  </a:lnTo>
                  <a:lnTo>
                    <a:pt x="32" y="242"/>
                  </a:lnTo>
                  <a:lnTo>
                    <a:pt x="34" y="265"/>
                  </a:lnTo>
                  <a:lnTo>
                    <a:pt x="57" y="287"/>
                  </a:lnTo>
                  <a:lnTo>
                    <a:pt x="37" y="290"/>
                  </a:lnTo>
                  <a:lnTo>
                    <a:pt x="25" y="306"/>
                  </a:lnTo>
                  <a:lnTo>
                    <a:pt x="12" y="297"/>
                  </a:lnTo>
                  <a:lnTo>
                    <a:pt x="0" y="299"/>
                  </a:lnTo>
                  <a:lnTo>
                    <a:pt x="11" y="310"/>
                  </a:lnTo>
                  <a:lnTo>
                    <a:pt x="37" y="306"/>
                  </a:lnTo>
                  <a:lnTo>
                    <a:pt x="57" y="310"/>
                  </a:lnTo>
                  <a:lnTo>
                    <a:pt x="78" y="319"/>
                  </a:lnTo>
                  <a:lnTo>
                    <a:pt x="105" y="315"/>
                  </a:lnTo>
                  <a:lnTo>
                    <a:pt x="126" y="324"/>
                  </a:lnTo>
                  <a:lnTo>
                    <a:pt x="141" y="337"/>
                  </a:lnTo>
                  <a:lnTo>
                    <a:pt x="160" y="346"/>
                  </a:lnTo>
                  <a:lnTo>
                    <a:pt x="187" y="358"/>
                  </a:lnTo>
                  <a:lnTo>
                    <a:pt x="196" y="369"/>
                  </a:lnTo>
                  <a:lnTo>
                    <a:pt x="189" y="394"/>
                  </a:lnTo>
                  <a:lnTo>
                    <a:pt x="190" y="413"/>
                  </a:lnTo>
                  <a:lnTo>
                    <a:pt x="181" y="429"/>
                  </a:lnTo>
                  <a:lnTo>
                    <a:pt x="176" y="443"/>
                  </a:lnTo>
                  <a:lnTo>
                    <a:pt x="187" y="458"/>
                  </a:lnTo>
                  <a:lnTo>
                    <a:pt x="203" y="463"/>
                  </a:lnTo>
                  <a:lnTo>
                    <a:pt x="215" y="474"/>
                  </a:lnTo>
                  <a:lnTo>
                    <a:pt x="222" y="488"/>
                  </a:lnTo>
                  <a:lnTo>
                    <a:pt x="221" y="504"/>
                  </a:lnTo>
                  <a:lnTo>
                    <a:pt x="228" y="506"/>
                  </a:lnTo>
                  <a:lnTo>
                    <a:pt x="228" y="506"/>
                  </a:lnTo>
                  <a:lnTo>
                    <a:pt x="228" y="5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38">
              <a:extLst>
                <a:ext uri="{FF2B5EF4-FFF2-40B4-BE49-F238E27FC236}">
                  <a16:creationId xmlns:a16="http://schemas.microsoft.com/office/drawing/2014/main" id="{1E0F758D-24D1-0489-2B34-1217F07BA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50110" y="9251661"/>
              <a:ext cx="555640" cy="469809"/>
            </a:xfrm>
            <a:custGeom>
              <a:avLst/>
              <a:gdLst>
                <a:gd name="T0" fmla="*/ 210 w 246"/>
                <a:gd name="T1" fmla="*/ 208 h 208"/>
                <a:gd name="T2" fmla="*/ 230 w 246"/>
                <a:gd name="T3" fmla="*/ 187 h 208"/>
                <a:gd name="T4" fmla="*/ 246 w 246"/>
                <a:gd name="T5" fmla="*/ 167 h 208"/>
                <a:gd name="T6" fmla="*/ 233 w 246"/>
                <a:gd name="T7" fmla="*/ 162 h 208"/>
                <a:gd name="T8" fmla="*/ 224 w 246"/>
                <a:gd name="T9" fmla="*/ 158 h 208"/>
                <a:gd name="T10" fmla="*/ 212 w 246"/>
                <a:gd name="T11" fmla="*/ 146 h 208"/>
                <a:gd name="T12" fmla="*/ 206 w 246"/>
                <a:gd name="T13" fmla="*/ 133 h 208"/>
                <a:gd name="T14" fmla="*/ 196 w 246"/>
                <a:gd name="T15" fmla="*/ 124 h 208"/>
                <a:gd name="T16" fmla="*/ 194 w 246"/>
                <a:gd name="T17" fmla="*/ 112 h 208"/>
                <a:gd name="T18" fmla="*/ 192 w 246"/>
                <a:gd name="T19" fmla="*/ 100 h 208"/>
                <a:gd name="T20" fmla="*/ 190 w 246"/>
                <a:gd name="T21" fmla="*/ 85 h 208"/>
                <a:gd name="T22" fmla="*/ 185 w 246"/>
                <a:gd name="T23" fmla="*/ 76 h 208"/>
                <a:gd name="T24" fmla="*/ 173 w 246"/>
                <a:gd name="T25" fmla="*/ 64 h 208"/>
                <a:gd name="T26" fmla="*/ 174 w 246"/>
                <a:gd name="T27" fmla="*/ 51 h 208"/>
                <a:gd name="T28" fmla="*/ 167 w 246"/>
                <a:gd name="T29" fmla="*/ 37 h 208"/>
                <a:gd name="T30" fmla="*/ 155 w 246"/>
                <a:gd name="T31" fmla="*/ 34 h 208"/>
                <a:gd name="T32" fmla="*/ 142 w 246"/>
                <a:gd name="T33" fmla="*/ 28 h 208"/>
                <a:gd name="T34" fmla="*/ 133 w 246"/>
                <a:gd name="T35" fmla="*/ 18 h 208"/>
                <a:gd name="T36" fmla="*/ 121 w 246"/>
                <a:gd name="T37" fmla="*/ 12 h 208"/>
                <a:gd name="T38" fmla="*/ 110 w 246"/>
                <a:gd name="T39" fmla="*/ 2 h 208"/>
                <a:gd name="T40" fmla="*/ 91 w 246"/>
                <a:gd name="T41" fmla="*/ 0 h 208"/>
                <a:gd name="T42" fmla="*/ 71 w 246"/>
                <a:gd name="T43" fmla="*/ 7 h 208"/>
                <a:gd name="T44" fmla="*/ 57 w 246"/>
                <a:gd name="T45" fmla="*/ 9 h 208"/>
                <a:gd name="T46" fmla="*/ 20 w 246"/>
                <a:gd name="T47" fmla="*/ 3 h 208"/>
                <a:gd name="T48" fmla="*/ 0 w 246"/>
                <a:gd name="T49" fmla="*/ 2 h 208"/>
                <a:gd name="T50" fmla="*/ 4 w 246"/>
                <a:gd name="T51" fmla="*/ 21 h 208"/>
                <a:gd name="T52" fmla="*/ 18 w 246"/>
                <a:gd name="T53" fmla="*/ 68 h 208"/>
                <a:gd name="T54" fmla="*/ 21 w 246"/>
                <a:gd name="T55" fmla="*/ 94 h 208"/>
                <a:gd name="T56" fmla="*/ 39 w 246"/>
                <a:gd name="T57" fmla="*/ 180 h 208"/>
                <a:gd name="T58" fmla="*/ 93 w 246"/>
                <a:gd name="T59" fmla="*/ 203 h 208"/>
                <a:gd name="T60" fmla="*/ 114 w 246"/>
                <a:gd name="T61" fmla="*/ 208 h 208"/>
                <a:gd name="T62" fmla="*/ 162 w 246"/>
                <a:gd name="T63" fmla="*/ 208 h 208"/>
                <a:gd name="T64" fmla="*/ 210 w 246"/>
                <a:gd name="T65" fmla="*/ 208 h 208"/>
                <a:gd name="T66" fmla="*/ 210 w 246"/>
                <a:gd name="T67" fmla="*/ 208 h 208"/>
                <a:gd name="T68" fmla="*/ 210 w 246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" h="208">
                  <a:moveTo>
                    <a:pt x="210" y="208"/>
                  </a:moveTo>
                  <a:lnTo>
                    <a:pt x="230" y="187"/>
                  </a:lnTo>
                  <a:lnTo>
                    <a:pt x="246" y="167"/>
                  </a:lnTo>
                  <a:lnTo>
                    <a:pt x="233" y="162"/>
                  </a:lnTo>
                  <a:lnTo>
                    <a:pt x="224" y="158"/>
                  </a:lnTo>
                  <a:lnTo>
                    <a:pt x="212" y="146"/>
                  </a:lnTo>
                  <a:lnTo>
                    <a:pt x="206" y="133"/>
                  </a:lnTo>
                  <a:lnTo>
                    <a:pt x="196" y="124"/>
                  </a:lnTo>
                  <a:lnTo>
                    <a:pt x="194" y="112"/>
                  </a:lnTo>
                  <a:lnTo>
                    <a:pt x="192" y="100"/>
                  </a:lnTo>
                  <a:lnTo>
                    <a:pt x="190" y="85"/>
                  </a:lnTo>
                  <a:lnTo>
                    <a:pt x="185" y="76"/>
                  </a:lnTo>
                  <a:lnTo>
                    <a:pt x="173" y="64"/>
                  </a:lnTo>
                  <a:lnTo>
                    <a:pt x="174" y="51"/>
                  </a:lnTo>
                  <a:lnTo>
                    <a:pt x="167" y="37"/>
                  </a:lnTo>
                  <a:lnTo>
                    <a:pt x="155" y="34"/>
                  </a:lnTo>
                  <a:lnTo>
                    <a:pt x="142" y="28"/>
                  </a:lnTo>
                  <a:lnTo>
                    <a:pt x="133" y="18"/>
                  </a:lnTo>
                  <a:lnTo>
                    <a:pt x="121" y="12"/>
                  </a:lnTo>
                  <a:lnTo>
                    <a:pt x="110" y="2"/>
                  </a:lnTo>
                  <a:lnTo>
                    <a:pt x="91" y="0"/>
                  </a:lnTo>
                  <a:lnTo>
                    <a:pt x="71" y="7"/>
                  </a:lnTo>
                  <a:lnTo>
                    <a:pt x="57" y="9"/>
                  </a:lnTo>
                  <a:lnTo>
                    <a:pt x="20" y="3"/>
                  </a:lnTo>
                  <a:lnTo>
                    <a:pt x="0" y="2"/>
                  </a:lnTo>
                  <a:lnTo>
                    <a:pt x="4" y="21"/>
                  </a:lnTo>
                  <a:lnTo>
                    <a:pt x="18" y="68"/>
                  </a:lnTo>
                  <a:lnTo>
                    <a:pt x="21" y="94"/>
                  </a:lnTo>
                  <a:lnTo>
                    <a:pt x="39" y="180"/>
                  </a:lnTo>
                  <a:lnTo>
                    <a:pt x="93" y="203"/>
                  </a:lnTo>
                  <a:lnTo>
                    <a:pt x="114" y="208"/>
                  </a:lnTo>
                  <a:lnTo>
                    <a:pt x="162" y="208"/>
                  </a:lnTo>
                  <a:lnTo>
                    <a:pt x="210" y="208"/>
                  </a:lnTo>
                  <a:lnTo>
                    <a:pt x="210" y="208"/>
                  </a:lnTo>
                  <a:lnTo>
                    <a:pt x="210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39">
              <a:extLst>
                <a:ext uri="{FF2B5EF4-FFF2-40B4-BE49-F238E27FC236}">
                  <a16:creationId xmlns:a16="http://schemas.microsoft.com/office/drawing/2014/main" id="{8105F1D9-EB1C-5817-7CE1-CE414E7DDA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4951" y="7087829"/>
              <a:ext cx="743112" cy="1163230"/>
            </a:xfrm>
            <a:custGeom>
              <a:avLst/>
              <a:gdLst>
                <a:gd name="T0" fmla="*/ 183 w 329"/>
                <a:gd name="T1" fmla="*/ 515 h 515"/>
                <a:gd name="T2" fmla="*/ 197 w 329"/>
                <a:gd name="T3" fmla="*/ 506 h 515"/>
                <a:gd name="T4" fmla="*/ 208 w 329"/>
                <a:gd name="T5" fmla="*/ 499 h 515"/>
                <a:gd name="T6" fmla="*/ 194 w 329"/>
                <a:gd name="T7" fmla="*/ 481 h 515"/>
                <a:gd name="T8" fmla="*/ 192 w 329"/>
                <a:gd name="T9" fmla="*/ 467 h 515"/>
                <a:gd name="T10" fmla="*/ 210 w 329"/>
                <a:gd name="T11" fmla="*/ 467 h 515"/>
                <a:gd name="T12" fmla="*/ 231 w 329"/>
                <a:gd name="T13" fmla="*/ 465 h 515"/>
                <a:gd name="T14" fmla="*/ 240 w 329"/>
                <a:gd name="T15" fmla="*/ 451 h 515"/>
                <a:gd name="T16" fmla="*/ 260 w 329"/>
                <a:gd name="T17" fmla="*/ 443 h 515"/>
                <a:gd name="T18" fmla="*/ 288 w 329"/>
                <a:gd name="T19" fmla="*/ 395 h 515"/>
                <a:gd name="T20" fmla="*/ 300 w 329"/>
                <a:gd name="T21" fmla="*/ 347 h 515"/>
                <a:gd name="T22" fmla="*/ 295 w 329"/>
                <a:gd name="T23" fmla="*/ 299 h 515"/>
                <a:gd name="T24" fmla="*/ 288 w 329"/>
                <a:gd name="T25" fmla="*/ 246 h 515"/>
                <a:gd name="T26" fmla="*/ 286 w 329"/>
                <a:gd name="T27" fmla="*/ 233 h 515"/>
                <a:gd name="T28" fmla="*/ 292 w 329"/>
                <a:gd name="T29" fmla="*/ 185 h 515"/>
                <a:gd name="T30" fmla="*/ 304 w 329"/>
                <a:gd name="T31" fmla="*/ 144 h 515"/>
                <a:gd name="T32" fmla="*/ 315 w 329"/>
                <a:gd name="T33" fmla="*/ 107 h 515"/>
                <a:gd name="T34" fmla="*/ 329 w 329"/>
                <a:gd name="T35" fmla="*/ 77 h 515"/>
                <a:gd name="T36" fmla="*/ 316 w 329"/>
                <a:gd name="T37" fmla="*/ 63 h 515"/>
                <a:gd name="T38" fmla="*/ 309 w 329"/>
                <a:gd name="T39" fmla="*/ 48 h 515"/>
                <a:gd name="T40" fmla="*/ 297 w 329"/>
                <a:gd name="T41" fmla="*/ 41 h 515"/>
                <a:gd name="T42" fmla="*/ 284 w 329"/>
                <a:gd name="T43" fmla="*/ 32 h 515"/>
                <a:gd name="T44" fmla="*/ 274 w 329"/>
                <a:gd name="T45" fmla="*/ 22 h 515"/>
                <a:gd name="T46" fmla="*/ 258 w 329"/>
                <a:gd name="T47" fmla="*/ 13 h 515"/>
                <a:gd name="T48" fmla="*/ 235 w 329"/>
                <a:gd name="T49" fmla="*/ 0 h 515"/>
                <a:gd name="T50" fmla="*/ 219 w 329"/>
                <a:gd name="T51" fmla="*/ 2 h 515"/>
                <a:gd name="T52" fmla="*/ 172 w 329"/>
                <a:gd name="T53" fmla="*/ 38 h 515"/>
                <a:gd name="T54" fmla="*/ 142 w 329"/>
                <a:gd name="T55" fmla="*/ 61 h 515"/>
                <a:gd name="T56" fmla="*/ 92 w 329"/>
                <a:gd name="T57" fmla="*/ 105 h 515"/>
                <a:gd name="T58" fmla="*/ 57 w 329"/>
                <a:gd name="T59" fmla="*/ 137 h 515"/>
                <a:gd name="T60" fmla="*/ 67 w 329"/>
                <a:gd name="T61" fmla="*/ 152 h 515"/>
                <a:gd name="T62" fmla="*/ 62 w 329"/>
                <a:gd name="T63" fmla="*/ 164 h 515"/>
                <a:gd name="T64" fmla="*/ 64 w 329"/>
                <a:gd name="T65" fmla="*/ 180 h 515"/>
                <a:gd name="T66" fmla="*/ 35 w 329"/>
                <a:gd name="T67" fmla="*/ 180 h 515"/>
                <a:gd name="T68" fmla="*/ 16 w 329"/>
                <a:gd name="T69" fmla="*/ 180 h 515"/>
                <a:gd name="T70" fmla="*/ 0 w 329"/>
                <a:gd name="T71" fmla="*/ 178 h 515"/>
                <a:gd name="T72" fmla="*/ 7 w 329"/>
                <a:gd name="T73" fmla="*/ 192 h 515"/>
                <a:gd name="T74" fmla="*/ 19 w 329"/>
                <a:gd name="T75" fmla="*/ 203 h 515"/>
                <a:gd name="T76" fmla="*/ 17 w 329"/>
                <a:gd name="T77" fmla="*/ 216 h 515"/>
                <a:gd name="T78" fmla="*/ 26 w 329"/>
                <a:gd name="T79" fmla="*/ 226 h 515"/>
                <a:gd name="T80" fmla="*/ 33 w 329"/>
                <a:gd name="T81" fmla="*/ 237 h 515"/>
                <a:gd name="T82" fmla="*/ 42 w 329"/>
                <a:gd name="T83" fmla="*/ 251 h 515"/>
                <a:gd name="T84" fmla="*/ 48 w 329"/>
                <a:gd name="T85" fmla="*/ 262 h 515"/>
                <a:gd name="T86" fmla="*/ 62 w 329"/>
                <a:gd name="T87" fmla="*/ 267 h 515"/>
                <a:gd name="T88" fmla="*/ 71 w 329"/>
                <a:gd name="T89" fmla="*/ 278 h 515"/>
                <a:gd name="T90" fmla="*/ 87 w 329"/>
                <a:gd name="T91" fmla="*/ 276 h 515"/>
                <a:gd name="T92" fmla="*/ 92 w 329"/>
                <a:gd name="T93" fmla="*/ 294 h 515"/>
                <a:gd name="T94" fmla="*/ 98 w 329"/>
                <a:gd name="T95" fmla="*/ 342 h 515"/>
                <a:gd name="T96" fmla="*/ 117 w 329"/>
                <a:gd name="T97" fmla="*/ 370 h 515"/>
                <a:gd name="T98" fmla="*/ 112 w 329"/>
                <a:gd name="T99" fmla="*/ 415 h 515"/>
                <a:gd name="T100" fmla="*/ 108 w 329"/>
                <a:gd name="T101" fmla="*/ 451 h 515"/>
                <a:gd name="T102" fmla="*/ 126 w 329"/>
                <a:gd name="T103" fmla="*/ 479 h 515"/>
                <a:gd name="T104" fmla="*/ 149 w 329"/>
                <a:gd name="T105" fmla="*/ 500 h 515"/>
                <a:gd name="T106" fmla="*/ 167 w 329"/>
                <a:gd name="T107" fmla="*/ 513 h 515"/>
                <a:gd name="T108" fmla="*/ 183 w 329"/>
                <a:gd name="T109" fmla="*/ 515 h 515"/>
                <a:gd name="T110" fmla="*/ 183 w 329"/>
                <a:gd name="T111" fmla="*/ 515 h 515"/>
                <a:gd name="T112" fmla="*/ 183 w 329"/>
                <a:gd name="T113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9" h="515">
                  <a:moveTo>
                    <a:pt x="183" y="515"/>
                  </a:moveTo>
                  <a:lnTo>
                    <a:pt x="197" y="506"/>
                  </a:lnTo>
                  <a:lnTo>
                    <a:pt x="208" y="499"/>
                  </a:lnTo>
                  <a:lnTo>
                    <a:pt x="194" y="481"/>
                  </a:lnTo>
                  <a:lnTo>
                    <a:pt x="192" y="467"/>
                  </a:lnTo>
                  <a:lnTo>
                    <a:pt x="210" y="467"/>
                  </a:lnTo>
                  <a:lnTo>
                    <a:pt x="231" y="465"/>
                  </a:lnTo>
                  <a:lnTo>
                    <a:pt x="240" y="451"/>
                  </a:lnTo>
                  <a:lnTo>
                    <a:pt x="260" y="443"/>
                  </a:lnTo>
                  <a:lnTo>
                    <a:pt x="288" y="395"/>
                  </a:lnTo>
                  <a:lnTo>
                    <a:pt x="300" y="347"/>
                  </a:lnTo>
                  <a:lnTo>
                    <a:pt x="295" y="299"/>
                  </a:lnTo>
                  <a:lnTo>
                    <a:pt x="288" y="246"/>
                  </a:lnTo>
                  <a:lnTo>
                    <a:pt x="286" y="233"/>
                  </a:lnTo>
                  <a:lnTo>
                    <a:pt x="292" y="185"/>
                  </a:lnTo>
                  <a:lnTo>
                    <a:pt x="304" y="144"/>
                  </a:lnTo>
                  <a:lnTo>
                    <a:pt x="315" y="107"/>
                  </a:lnTo>
                  <a:lnTo>
                    <a:pt x="329" y="77"/>
                  </a:lnTo>
                  <a:lnTo>
                    <a:pt x="316" y="63"/>
                  </a:lnTo>
                  <a:lnTo>
                    <a:pt x="309" y="48"/>
                  </a:lnTo>
                  <a:lnTo>
                    <a:pt x="297" y="41"/>
                  </a:lnTo>
                  <a:lnTo>
                    <a:pt x="284" y="32"/>
                  </a:lnTo>
                  <a:lnTo>
                    <a:pt x="274" y="22"/>
                  </a:lnTo>
                  <a:lnTo>
                    <a:pt x="258" y="13"/>
                  </a:lnTo>
                  <a:lnTo>
                    <a:pt x="235" y="0"/>
                  </a:lnTo>
                  <a:lnTo>
                    <a:pt x="219" y="2"/>
                  </a:lnTo>
                  <a:lnTo>
                    <a:pt x="172" y="38"/>
                  </a:lnTo>
                  <a:lnTo>
                    <a:pt x="142" y="61"/>
                  </a:lnTo>
                  <a:lnTo>
                    <a:pt x="92" y="105"/>
                  </a:lnTo>
                  <a:lnTo>
                    <a:pt x="57" y="137"/>
                  </a:lnTo>
                  <a:lnTo>
                    <a:pt x="67" y="152"/>
                  </a:lnTo>
                  <a:lnTo>
                    <a:pt x="62" y="164"/>
                  </a:lnTo>
                  <a:lnTo>
                    <a:pt x="64" y="180"/>
                  </a:lnTo>
                  <a:lnTo>
                    <a:pt x="35" y="180"/>
                  </a:lnTo>
                  <a:lnTo>
                    <a:pt x="16" y="180"/>
                  </a:lnTo>
                  <a:lnTo>
                    <a:pt x="0" y="178"/>
                  </a:lnTo>
                  <a:lnTo>
                    <a:pt x="7" y="192"/>
                  </a:lnTo>
                  <a:lnTo>
                    <a:pt x="19" y="203"/>
                  </a:lnTo>
                  <a:lnTo>
                    <a:pt x="17" y="216"/>
                  </a:lnTo>
                  <a:lnTo>
                    <a:pt x="26" y="226"/>
                  </a:lnTo>
                  <a:lnTo>
                    <a:pt x="33" y="237"/>
                  </a:lnTo>
                  <a:lnTo>
                    <a:pt x="42" y="251"/>
                  </a:lnTo>
                  <a:lnTo>
                    <a:pt x="48" y="262"/>
                  </a:lnTo>
                  <a:lnTo>
                    <a:pt x="62" y="267"/>
                  </a:lnTo>
                  <a:lnTo>
                    <a:pt x="71" y="278"/>
                  </a:lnTo>
                  <a:lnTo>
                    <a:pt x="87" y="276"/>
                  </a:lnTo>
                  <a:lnTo>
                    <a:pt x="92" y="294"/>
                  </a:lnTo>
                  <a:lnTo>
                    <a:pt x="98" y="342"/>
                  </a:lnTo>
                  <a:lnTo>
                    <a:pt x="117" y="370"/>
                  </a:lnTo>
                  <a:lnTo>
                    <a:pt x="112" y="415"/>
                  </a:lnTo>
                  <a:lnTo>
                    <a:pt x="108" y="451"/>
                  </a:lnTo>
                  <a:lnTo>
                    <a:pt x="126" y="479"/>
                  </a:lnTo>
                  <a:lnTo>
                    <a:pt x="149" y="500"/>
                  </a:lnTo>
                  <a:lnTo>
                    <a:pt x="167" y="513"/>
                  </a:lnTo>
                  <a:lnTo>
                    <a:pt x="183" y="515"/>
                  </a:lnTo>
                  <a:lnTo>
                    <a:pt x="183" y="515"/>
                  </a:lnTo>
                  <a:lnTo>
                    <a:pt x="18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40">
              <a:extLst>
                <a:ext uri="{FF2B5EF4-FFF2-40B4-BE49-F238E27FC236}">
                  <a16:creationId xmlns:a16="http://schemas.microsoft.com/office/drawing/2014/main" id="{CF5D6528-9AFF-D3F9-55D0-0D342079F7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12948" y="7835458"/>
              <a:ext cx="659540" cy="727301"/>
            </a:xfrm>
            <a:custGeom>
              <a:avLst/>
              <a:gdLst>
                <a:gd name="T0" fmla="*/ 117 w 292"/>
                <a:gd name="T1" fmla="*/ 322 h 322"/>
                <a:gd name="T2" fmla="*/ 185 w 292"/>
                <a:gd name="T3" fmla="*/ 298 h 322"/>
                <a:gd name="T4" fmla="*/ 240 w 292"/>
                <a:gd name="T5" fmla="*/ 276 h 322"/>
                <a:gd name="T6" fmla="*/ 228 w 292"/>
                <a:gd name="T7" fmla="*/ 271 h 322"/>
                <a:gd name="T8" fmla="*/ 222 w 292"/>
                <a:gd name="T9" fmla="*/ 258 h 322"/>
                <a:gd name="T10" fmla="*/ 222 w 292"/>
                <a:gd name="T11" fmla="*/ 235 h 322"/>
                <a:gd name="T12" fmla="*/ 237 w 292"/>
                <a:gd name="T13" fmla="*/ 198 h 322"/>
                <a:gd name="T14" fmla="*/ 238 w 292"/>
                <a:gd name="T15" fmla="*/ 185 h 322"/>
                <a:gd name="T16" fmla="*/ 247 w 292"/>
                <a:gd name="T17" fmla="*/ 157 h 322"/>
                <a:gd name="T18" fmla="*/ 256 w 292"/>
                <a:gd name="T19" fmla="*/ 136 h 322"/>
                <a:gd name="T20" fmla="*/ 272 w 292"/>
                <a:gd name="T21" fmla="*/ 93 h 322"/>
                <a:gd name="T22" fmla="*/ 278 w 292"/>
                <a:gd name="T23" fmla="*/ 70 h 322"/>
                <a:gd name="T24" fmla="*/ 287 w 292"/>
                <a:gd name="T25" fmla="*/ 48 h 322"/>
                <a:gd name="T26" fmla="*/ 292 w 292"/>
                <a:gd name="T27" fmla="*/ 36 h 322"/>
                <a:gd name="T28" fmla="*/ 285 w 292"/>
                <a:gd name="T29" fmla="*/ 23 h 322"/>
                <a:gd name="T30" fmla="*/ 272 w 292"/>
                <a:gd name="T31" fmla="*/ 15 h 322"/>
                <a:gd name="T32" fmla="*/ 256 w 292"/>
                <a:gd name="T33" fmla="*/ 9 h 322"/>
                <a:gd name="T34" fmla="*/ 244 w 292"/>
                <a:gd name="T35" fmla="*/ 6 h 322"/>
                <a:gd name="T36" fmla="*/ 228 w 292"/>
                <a:gd name="T37" fmla="*/ 0 h 322"/>
                <a:gd name="T38" fmla="*/ 203 w 292"/>
                <a:gd name="T39" fmla="*/ 0 h 322"/>
                <a:gd name="T40" fmla="*/ 176 w 292"/>
                <a:gd name="T41" fmla="*/ 9 h 322"/>
                <a:gd name="T42" fmla="*/ 144 w 292"/>
                <a:gd name="T43" fmla="*/ 25 h 322"/>
                <a:gd name="T44" fmla="*/ 109 w 292"/>
                <a:gd name="T45" fmla="*/ 27 h 322"/>
                <a:gd name="T46" fmla="*/ 46 w 292"/>
                <a:gd name="T47" fmla="*/ 32 h 322"/>
                <a:gd name="T48" fmla="*/ 16 w 292"/>
                <a:gd name="T49" fmla="*/ 64 h 322"/>
                <a:gd name="T50" fmla="*/ 0 w 292"/>
                <a:gd name="T51" fmla="*/ 127 h 322"/>
                <a:gd name="T52" fmla="*/ 7 w 292"/>
                <a:gd name="T53" fmla="*/ 144 h 322"/>
                <a:gd name="T54" fmla="*/ 9 w 292"/>
                <a:gd name="T55" fmla="*/ 153 h 322"/>
                <a:gd name="T56" fmla="*/ 41 w 292"/>
                <a:gd name="T57" fmla="*/ 239 h 322"/>
                <a:gd name="T58" fmla="*/ 48 w 292"/>
                <a:gd name="T59" fmla="*/ 253 h 322"/>
                <a:gd name="T60" fmla="*/ 53 w 292"/>
                <a:gd name="T61" fmla="*/ 269 h 322"/>
                <a:gd name="T62" fmla="*/ 117 w 292"/>
                <a:gd name="T63" fmla="*/ 322 h 322"/>
                <a:gd name="T64" fmla="*/ 117 w 292"/>
                <a:gd name="T65" fmla="*/ 322 h 322"/>
                <a:gd name="T66" fmla="*/ 117 w 292"/>
                <a:gd name="T6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2" h="322">
                  <a:moveTo>
                    <a:pt x="117" y="322"/>
                  </a:moveTo>
                  <a:lnTo>
                    <a:pt x="185" y="298"/>
                  </a:lnTo>
                  <a:lnTo>
                    <a:pt x="240" y="276"/>
                  </a:lnTo>
                  <a:lnTo>
                    <a:pt x="228" y="271"/>
                  </a:lnTo>
                  <a:lnTo>
                    <a:pt x="222" y="258"/>
                  </a:lnTo>
                  <a:lnTo>
                    <a:pt x="222" y="235"/>
                  </a:lnTo>
                  <a:lnTo>
                    <a:pt x="237" y="198"/>
                  </a:lnTo>
                  <a:lnTo>
                    <a:pt x="238" y="185"/>
                  </a:lnTo>
                  <a:lnTo>
                    <a:pt x="247" y="157"/>
                  </a:lnTo>
                  <a:lnTo>
                    <a:pt x="256" y="136"/>
                  </a:lnTo>
                  <a:lnTo>
                    <a:pt x="272" y="93"/>
                  </a:lnTo>
                  <a:lnTo>
                    <a:pt x="278" y="70"/>
                  </a:lnTo>
                  <a:lnTo>
                    <a:pt x="287" y="48"/>
                  </a:lnTo>
                  <a:lnTo>
                    <a:pt x="292" y="36"/>
                  </a:lnTo>
                  <a:lnTo>
                    <a:pt x="285" y="23"/>
                  </a:lnTo>
                  <a:lnTo>
                    <a:pt x="272" y="15"/>
                  </a:lnTo>
                  <a:lnTo>
                    <a:pt x="256" y="9"/>
                  </a:lnTo>
                  <a:lnTo>
                    <a:pt x="244" y="6"/>
                  </a:lnTo>
                  <a:lnTo>
                    <a:pt x="228" y="0"/>
                  </a:lnTo>
                  <a:lnTo>
                    <a:pt x="203" y="0"/>
                  </a:lnTo>
                  <a:lnTo>
                    <a:pt x="176" y="9"/>
                  </a:lnTo>
                  <a:lnTo>
                    <a:pt x="144" y="25"/>
                  </a:lnTo>
                  <a:lnTo>
                    <a:pt x="109" y="27"/>
                  </a:lnTo>
                  <a:lnTo>
                    <a:pt x="46" y="32"/>
                  </a:lnTo>
                  <a:lnTo>
                    <a:pt x="16" y="64"/>
                  </a:lnTo>
                  <a:lnTo>
                    <a:pt x="0" y="127"/>
                  </a:lnTo>
                  <a:lnTo>
                    <a:pt x="7" y="144"/>
                  </a:lnTo>
                  <a:lnTo>
                    <a:pt x="9" y="153"/>
                  </a:lnTo>
                  <a:lnTo>
                    <a:pt x="41" y="239"/>
                  </a:lnTo>
                  <a:lnTo>
                    <a:pt x="48" y="253"/>
                  </a:lnTo>
                  <a:lnTo>
                    <a:pt x="53" y="269"/>
                  </a:lnTo>
                  <a:lnTo>
                    <a:pt x="117" y="322"/>
                  </a:lnTo>
                  <a:lnTo>
                    <a:pt x="117" y="322"/>
                  </a:lnTo>
                  <a:lnTo>
                    <a:pt x="117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41">
              <a:extLst>
                <a:ext uri="{FF2B5EF4-FFF2-40B4-BE49-F238E27FC236}">
                  <a16:creationId xmlns:a16="http://schemas.microsoft.com/office/drawing/2014/main" id="{8E07E651-D858-EE0C-83BE-555B28804B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01261" y="8117795"/>
              <a:ext cx="912514" cy="666317"/>
            </a:xfrm>
            <a:custGeom>
              <a:avLst/>
              <a:gdLst>
                <a:gd name="T0" fmla="*/ 278 w 404"/>
                <a:gd name="T1" fmla="*/ 295 h 295"/>
                <a:gd name="T2" fmla="*/ 281 w 404"/>
                <a:gd name="T3" fmla="*/ 272 h 295"/>
                <a:gd name="T4" fmla="*/ 310 w 404"/>
                <a:gd name="T5" fmla="*/ 276 h 295"/>
                <a:gd name="T6" fmla="*/ 299 w 404"/>
                <a:gd name="T7" fmla="*/ 262 h 295"/>
                <a:gd name="T8" fmla="*/ 287 w 404"/>
                <a:gd name="T9" fmla="*/ 253 h 295"/>
                <a:gd name="T10" fmla="*/ 285 w 404"/>
                <a:gd name="T11" fmla="*/ 240 h 295"/>
                <a:gd name="T12" fmla="*/ 312 w 404"/>
                <a:gd name="T13" fmla="*/ 215 h 295"/>
                <a:gd name="T14" fmla="*/ 326 w 404"/>
                <a:gd name="T15" fmla="*/ 203 h 295"/>
                <a:gd name="T16" fmla="*/ 333 w 404"/>
                <a:gd name="T17" fmla="*/ 194 h 295"/>
                <a:gd name="T18" fmla="*/ 347 w 404"/>
                <a:gd name="T19" fmla="*/ 187 h 295"/>
                <a:gd name="T20" fmla="*/ 358 w 404"/>
                <a:gd name="T21" fmla="*/ 171 h 295"/>
                <a:gd name="T22" fmla="*/ 381 w 404"/>
                <a:gd name="T23" fmla="*/ 165 h 295"/>
                <a:gd name="T24" fmla="*/ 374 w 404"/>
                <a:gd name="T25" fmla="*/ 157 h 295"/>
                <a:gd name="T26" fmla="*/ 361 w 404"/>
                <a:gd name="T27" fmla="*/ 149 h 295"/>
                <a:gd name="T28" fmla="*/ 356 w 404"/>
                <a:gd name="T29" fmla="*/ 135 h 295"/>
                <a:gd name="T30" fmla="*/ 365 w 404"/>
                <a:gd name="T31" fmla="*/ 121 h 295"/>
                <a:gd name="T32" fmla="*/ 379 w 404"/>
                <a:gd name="T33" fmla="*/ 107 h 295"/>
                <a:gd name="T34" fmla="*/ 390 w 404"/>
                <a:gd name="T35" fmla="*/ 98 h 295"/>
                <a:gd name="T36" fmla="*/ 401 w 404"/>
                <a:gd name="T37" fmla="*/ 69 h 295"/>
                <a:gd name="T38" fmla="*/ 404 w 404"/>
                <a:gd name="T39" fmla="*/ 57 h 295"/>
                <a:gd name="T40" fmla="*/ 392 w 404"/>
                <a:gd name="T41" fmla="*/ 55 h 295"/>
                <a:gd name="T42" fmla="*/ 374 w 404"/>
                <a:gd name="T43" fmla="*/ 44 h 295"/>
                <a:gd name="T44" fmla="*/ 363 w 404"/>
                <a:gd name="T45" fmla="*/ 30 h 295"/>
                <a:gd name="T46" fmla="*/ 345 w 404"/>
                <a:gd name="T47" fmla="*/ 14 h 295"/>
                <a:gd name="T48" fmla="*/ 337 w 404"/>
                <a:gd name="T49" fmla="*/ 0 h 295"/>
                <a:gd name="T50" fmla="*/ 317 w 404"/>
                <a:gd name="T51" fmla="*/ 5 h 295"/>
                <a:gd name="T52" fmla="*/ 294 w 404"/>
                <a:gd name="T53" fmla="*/ 9 h 295"/>
                <a:gd name="T54" fmla="*/ 276 w 404"/>
                <a:gd name="T55" fmla="*/ 23 h 295"/>
                <a:gd name="T56" fmla="*/ 264 w 404"/>
                <a:gd name="T57" fmla="*/ 27 h 295"/>
                <a:gd name="T58" fmla="*/ 233 w 404"/>
                <a:gd name="T59" fmla="*/ 36 h 295"/>
                <a:gd name="T60" fmla="*/ 214 w 404"/>
                <a:gd name="T61" fmla="*/ 27 h 295"/>
                <a:gd name="T62" fmla="*/ 201 w 404"/>
                <a:gd name="T63" fmla="*/ 32 h 295"/>
                <a:gd name="T64" fmla="*/ 187 w 404"/>
                <a:gd name="T65" fmla="*/ 41 h 295"/>
                <a:gd name="T66" fmla="*/ 173 w 404"/>
                <a:gd name="T67" fmla="*/ 44 h 295"/>
                <a:gd name="T68" fmla="*/ 160 w 404"/>
                <a:gd name="T69" fmla="*/ 50 h 295"/>
                <a:gd name="T70" fmla="*/ 146 w 404"/>
                <a:gd name="T71" fmla="*/ 55 h 295"/>
                <a:gd name="T72" fmla="*/ 144 w 404"/>
                <a:gd name="T73" fmla="*/ 44 h 295"/>
                <a:gd name="T74" fmla="*/ 135 w 404"/>
                <a:gd name="T75" fmla="*/ 30 h 295"/>
                <a:gd name="T76" fmla="*/ 125 w 404"/>
                <a:gd name="T77" fmla="*/ 23 h 295"/>
                <a:gd name="T78" fmla="*/ 102 w 404"/>
                <a:gd name="T79" fmla="*/ 27 h 295"/>
                <a:gd name="T80" fmla="*/ 61 w 404"/>
                <a:gd name="T81" fmla="*/ 44 h 295"/>
                <a:gd name="T82" fmla="*/ 9 w 404"/>
                <a:gd name="T83" fmla="*/ 68 h 295"/>
                <a:gd name="T84" fmla="*/ 9 w 404"/>
                <a:gd name="T85" fmla="*/ 87 h 295"/>
                <a:gd name="T86" fmla="*/ 7 w 404"/>
                <a:gd name="T87" fmla="*/ 100 h 295"/>
                <a:gd name="T88" fmla="*/ 0 w 404"/>
                <a:gd name="T89" fmla="*/ 114 h 295"/>
                <a:gd name="T90" fmla="*/ 59 w 404"/>
                <a:gd name="T91" fmla="*/ 108 h 295"/>
                <a:gd name="T92" fmla="*/ 71 w 404"/>
                <a:gd name="T93" fmla="*/ 107 h 295"/>
                <a:gd name="T94" fmla="*/ 118 w 404"/>
                <a:gd name="T95" fmla="*/ 126 h 295"/>
                <a:gd name="T96" fmla="*/ 130 w 404"/>
                <a:gd name="T97" fmla="*/ 130 h 295"/>
                <a:gd name="T98" fmla="*/ 128 w 404"/>
                <a:gd name="T99" fmla="*/ 149 h 295"/>
                <a:gd name="T100" fmla="*/ 198 w 404"/>
                <a:gd name="T101" fmla="*/ 187 h 295"/>
                <a:gd name="T102" fmla="*/ 224 w 404"/>
                <a:gd name="T103" fmla="*/ 201 h 295"/>
                <a:gd name="T104" fmla="*/ 224 w 404"/>
                <a:gd name="T105" fmla="*/ 281 h 295"/>
                <a:gd name="T106" fmla="*/ 240 w 404"/>
                <a:gd name="T107" fmla="*/ 290 h 295"/>
                <a:gd name="T108" fmla="*/ 253 w 404"/>
                <a:gd name="T109" fmla="*/ 288 h 295"/>
                <a:gd name="T110" fmla="*/ 269 w 404"/>
                <a:gd name="T111" fmla="*/ 286 h 295"/>
                <a:gd name="T112" fmla="*/ 278 w 404"/>
                <a:gd name="T113" fmla="*/ 295 h 295"/>
                <a:gd name="T114" fmla="*/ 278 w 404"/>
                <a:gd name="T115" fmla="*/ 295 h 295"/>
                <a:gd name="T116" fmla="*/ 278 w 404"/>
                <a:gd name="T117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4" h="295">
                  <a:moveTo>
                    <a:pt x="278" y="295"/>
                  </a:moveTo>
                  <a:lnTo>
                    <a:pt x="281" y="272"/>
                  </a:lnTo>
                  <a:lnTo>
                    <a:pt x="310" y="276"/>
                  </a:lnTo>
                  <a:lnTo>
                    <a:pt x="299" y="262"/>
                  </a:lnTo>
                  <a:lnTo>
                    <a:pt x="287" y="253"/>
                  </a:lnTo>
                  <a:lnTo>
                    <a:pt x="285" y="240"/>
                  </a:lnTo>
                  <a:lnTo>
                    <a:pt x="312" y="215"/>
                  </a:lnTo>
                  <a:lnTo>
                    <a:pt x="326" y="203"/>
                  </a:lnTo>
                  <a:lnTo>
                    <a:pt x="333" y="194"/>
                  </a:lnTo>
                  <a:lnTo>
                    <a:pt x="347" y="187"/>
                  </a:lnTo>
                  <a:lnTo>
                    <a:pt x="358" y="171"/>
                  </a:lnTo>
                  <a:lnTo>
                    <a:pt x="381" y="165"/>
                  </a:lnTo>
                  <a:lnTo>
                    <a:pt x="374" y="157"/>
                  </a:lnTo>
                  <a:lnTo>
                    <a:pt x="361" y="149"/>
                  </a:lnTo>
                  <a:lnTo>
                    <a:pt x="356" y="135"/>
                  </a:lnTo>
                  <a:lnTo>
                    <a:pt x="365" y="121"/>
                  </a:lnTo>
                  <a:lnTo>
                    <a:pt x="379" y="107"/>
                  </a:lnTo>
                  <a:lnTo>
                    <a:pt x="390" y="98"/>
                  </a:lnTo>
                  <a:lnTo>
                    <a:pt x="401" y="69"/>
                  </a:lnTo>
                  <a:lnTo>
                    <a:pt x="404" y="57"/>
                  </a:lnTo>
                  <a:lnTo>
                    <a:pt x="392" y="55"/>
                  </a:lnTo>
                  <a:lnTo>
                    <a:pt x="374" y="44"/>
                  </a:lnTo>
                  <a:lnTo>
                    <a:pt x="363" y="30"/>
                  </a:lnTo>
                  <a:lnTo>
                    <a:pt x="345" y="14"/>
                  </a:lnTo>
                  <a:lnTo>
                    <a:pt x="337" y="0"/>
                  </a:lnTo>
                  <a:lnTo>
                    <a:pt x="317" y="5"/>
                  </a:lnTo>
                  <a:lnTo>
                    <a:pt x="294" y="9"/>
                  </a:lnTo>
                  <a:lnTo>
                    <a:pt x="276" y="23"/>
                  </a:lnTo>
                  <a:lnTo>
                    <a:pt x="264" y="27"/>
                  </a:lnTo>
                  <a:lnTo>
                    <a:pt x="233" y="36"/>
                  </a:lnTo>
                  <a:lnTo>
                    <a:pt x="214" y="27"/>
                  </a:lnTo>
                  <a:lnTo>
                    <a:pt x="201" y="32"/>
                  </a:lnTo>
                  <a:lnTo>
                    <a:pt x="187" y="41"/>
                  </a:lnTo>
                  <a:lnTo>
                    <a:pt x="173" y="44"/>
                  </a:lnTo>
                  <a:lnTo>
                    <a:pt x="160" y="50"/>
                  </a:lnTo>
                  <a:lnTo>
                    <a:pt x="146" y="55"/>
                  </a:lnTo>
                  <a:lnTo>
                    <a:pt x="144" y="44"/>
                  </a:lnTo>
                  <a:lnTo>
                    <a:pt x="135" y="30"/>
                  </a:lnTo>
                  <a:lnTo>
                    <a:pt x="125" y="23"/>
                  </a:lnTo>
                  <a:lnTo>
                    <a:pt x="102" y="27"/>
                  </a:lnTo>
                  <a:lnTo>
                    <a:pt x="61" y="44"/>
                  </a:lnTo>
                  <a:lnTo>
                    <a:pt x="9" y="68"/>
                  </a:lnTo>
                  <a:lnTo>
                    <a:pt x="9" y="87"/>
                  </a:lnTo>
                  <a:lnTo>
                    <a:pt x="7" y="100"/>
                  </a:lnTo>
                  <a:lnTo>
                    <a:pt x="0" y="114"/>
                  </a:lnTo>
                  <a:lnTo>
                    <a:pt x="59" y="108"/>
                  </a:lnTo>
                  <a:lnTo>
                    <a:pt x="71" y="107"/>
                  </a:lnTo>
                  <a:lnTo>
                    <a:pt x="118" y="126"/>
                  </a:lnTo>
                  <a:lnTo>
                    <a:pt x="130" y="130"/>
                  </a:lnTo>
                  <a:lnTo>
                    <a:pt x="128" y="149"/>
                  </a:lnTo>
                  <a:lnTo>
                    <a:pt x="198" y="187"/>
                  </a:lnTo>
                  <a:lnTo>
                    <a:pt x="224" y="201"/>
                  </a:lnTo>
                  <a:lnTo>
                    <a:pt x="224" y="281"/>
                  </a:lnTo>
                  <a:lnTo>
                    <a:pt x="240" y="290"/>
                  </a:lnTo>
                  <a:lnTo>
                    <a:pt x="253" y="288"/>
                  </a:lnTo>
                  <a:lnTo>
                    <a:pt x="269" y="286"/>
                  </a:lnTo>
                  <a:lnTo>
                    <a:pt x="278" y="295"/>
                  </a:lnTo>
                  <a:lnTo>
                    <a:pt x="278" y="295"/>
                  </a:lnTo>
                  <a:lnTo>
                    <a:pt x="278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42">
              <a:extLst>
                <a:ext uri="{FF2B5EF4-FFF2-40B4-BE49-F238E27FC236}">
                  <a16:creationId xmlns:a16="http://schemas.microsoft.com/office/drawing/2014/main" id="{F6BBF96A-0DAA-BD15-828E-EDB417B2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35969" y="8361734"/>
              <a:ext cx="1027708" cy="1194852"/>
            </a:xfrm>
            <a:custGeom>
              <a:avLst/>
              <a:gdLst>
                <a:gd name="T0" fmla="*/ 190 w 455"/>
                <a:gd name="T1" fmla="*/ 529 h 529"/>
                <a:gd name="T2" fmla="*/ 204 w 455"/>
                <a:gd name="T3" fmla="*/ 518 h 529"/>
                <a:gd name="T4" fmla="*/ 267 w 455"/>
                <a:gd name="T5" fmla="*/ 481 h 529"/>
                <a:gd name="T6" fmla="*/ 286 w 455"/>
                <a:gd name="T7" fmla="*/ 479 h 529"/>
                <a:gd name="T8" fmla="*/ 359 w 455"/>
                <a:gd name="T9" fmla="*/ 412 h 529"/>
                <a:gd name="T10" fmla="*/ 393 w 455"/>
                <a:gd name="T11" fmla="*/ 376 h 529"/>
                <a:gd name="T12" fmla="*/ 384 w 455"/>
                <a:gd name="T13" fmla="*/ 369 h 529"/>
                <a:gd name="T14" fmla="*/ 372 w 455"/>
                <a:gd name="T15" fmla="*/ 358 h 529"/>
                <a:gd name="T16" fmla="*/ 384 w 455"/>
                <a:gd name="T17" fmla="*/ 342 h 529"/>
                <a:gd name="T18" fmla="*/ 389 w 455"/>
                <a:gd name="T19" fmla="*/ 328 h 529"/>
                <a:gd name="T20" fmla="*/ 397 w 455"/>
                <a:gd name="T21" fmla="*/ 316 h 529"/>
                <a:gd name="T22" fmla="*/ 398 w 455"/>
                <a:gd name="T23" fmla="*/ 296 h 529"/>
                <a:gd name="T24" fmla="*/ 411 w 455"/>
                <a:gd name="T25" fmla="*/ 285 h 529"/>
                <a:gd name="T26" fmla="*/ 413 w 455"/>
                <a:gd name="T27" fmla="*/ 271 h 529"/>
                <a:gd name="T28" fmla="*/ 418 w 455"/>
                <a:gd name="T29" fmla="*/ 250 h 529"/>
                <a:gd name="T30" fmla="*/ 416 w 455"/>
                <a:gd name="T31" fmla="*/ 237 h 529"/>
                <a:gd name="T32" fmla="*/ 439 w 455"/>
                <a:gd name="T33" fmla="*/ 237 h 529"/>
                <a:gd name="T34" fmla="*/ 450 w 455"/>
                <a:gd name="T35" fmla="*/ 228 h 529"/>
                <a:gd name="T36" fmla="*/ 455 w 455"/>
                <a:gd name="T37" fmla="*/ 212 h 529"/>
                <a:gd name="T38" fmla="*/ 445 w 455"/>
                <a:gd name="T39" fmla="*/ 195 h 529"/>
                <a:gd name="T40" fmla="*/ 439 w 455"/>
                <a:gd name="T41" fmla="*/ 182 h 529"/>
                <a:gd name="T42" fmla="*/ 430 w 455"/>
                <a:gd name="T43" fmla="*/ 93 h 529"/>
                <a:gd name="T44" fmla="*/ 333 w 455"/>
                <a:gd name="T45" fmla="*/ 49 h 529"/>
                <a:gd name="T46" fmla="*/ 338 w 455"/>
                <a:gd name="T47" fmla="*/ 33 h 529"/>
                <a:gd name="T48" fmla="*/ 324 w 455"/>
                <a:gd name="T49" fmla="*/ 18 h 529"/>
                <a:gd name="T50" fmla="*/ 277 w 455"/>
                <a:gd name="T51" fmla="*/ 0 h 529"/>
                <a:gd name="T52" fmla="*/ 204 w 455"/>
                <a:gd name="T53" fmla="*/ 8 h 529"/>
                <a:gd name="T54" fmla="*/ 185 w 455"/>
                <a:gd name="T55" fmla="*/ 20 h 529"/>
                <a:gd name="T56" fmla="*/ 140 w 455"/>
                <a:gd name="T57" fmla="*/ 41 h 529"/>
                <a:gd name="T58" fmla="*/ 35 w 455"/>
                <a:gd name="T59" fmla="*/ 102 h 529"/>
                <a:gd name="T60" fmla="*/ 0 w 455"/>
                <a:gd name="T61" fmla="*/ 127 h 529"/>
                <a:gd name="T62" fmla="*/ 80 w 455"/>
                <a:gd name="T63" fmla="*/ 292 h 529"/>
                <a:gd name="T64" fmla="*/ 101 w 455"/>
                <a:gd name="T65" fmla="*/ 348 h 529"/>
                <a:gd name="T66" fmla="*/ 163 w 455"/>
                <a:gd name="T67" fmla="*/ 478 h 529"/>
                <a:gd name="T68" fmla="*/ 185 w 455"/>
                <a:gd name="T69" fmla="*/ 518 h 529"/>
                <a:gd name="T70" fmla="*/ 190 w 455"/>
                <a:gd name="T71" fmla="*/ 529 h 529"/>
                <a:gd name="T72" fmla="*/ 190 w 455"/>
                <a:gd name="T73" fmla="*/ 529 h 529"/>
                <a:gd name="T74" fmla="*/ 190 w 455"/>
                <a:gd name="T75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5" h="529">
                  <a:moveTo>
                    <a:pt x="190" y="529"/>
                  </a:moveTo>
                  <a:lnTo>
                    <a:pt x="204" y="518"/>
                  </a:lnTo>
                  <a:lnTo>
                    <a:pt x="267" y="481"/>
                  </a:lnTo>
                  <a:lnTo>
                    <a:pt x="286" y="479"/>
                  </a:lnTo>
                  <a:lnTo>
                    <a:pt x="359" y="412"/>
                  </a:lnTo>
                  <a:lnTo>
                    <a:pt x="393" y="376"/>
                  </a:lnTo>
                  <a:lnTo>
                    <a:pt x="384" y="369"/>
                  </a:lnTo>
                  <a:lnTo>
                    <a:pt x="372" y="358"/>
                  </a:lnTo>
                  <a:lnTo>
                    <a:pt x="384" y="342"/>
                  </a:lnTo>
                  <a:lnTo>
                    <a:pt x="389" y="328"/>
                  </a:lnTo>
                  <a:lnTo>
                    <a:pt x="397" y="316"/>
                  </a:lnTo>
                  <a:lnTo>
                    <a:pt x="398" y="296"/>
                  </a:lnTo>
                  <a:lnTo>
                    <a:pt x="411" y="285"/>
                  </a:lnTo>
                  <a:lnTo>
                    <a:pt x="413" y="271"/>
                  </a:lnTo>
                  <a:lnTo>
                    <a:pt x="418" y="250"/>
                  </a:lnTo>
                  <a:lnTo>
                    <a:pt x="416" y="237"/>
                  </a:lnTo>
                  <a:lnTo>
                    <a:pt x="439" y="237"/>
                  </a:lnTo>
                  <a:lnTo>
                    <a:pt x="450" y="228"/>
                  </a:lnTo>
                  <a:lnTo>
                    <a:pt x="455" y="212"/>
                  </a:lnTo>
                  <a:lnTo>
                    <a:pt x="445" y="195"/>
                  </a:lnTo>
                  <a:lnTo>
                    <a:pt x="439" y="182"/>
                  </a:lnTo>
                  <a:lnTo>
                    <a:pt x="430" y="93"/>
                  </a:lnTo>
                  <a:lnTo>
                    <a:pt x="333" y="49"/>
                  </a:lnTo>
                  <a:lnTo>
                    <a:pt x="338" y="33"/>
                  </a:lnTo>
                  <a:lnTo>
                    <a:pt x="324" y="18"/>
                  </a:lnTo>
                  <a:lnTo>
                    <a:pt x="277" y="0"/>
                  </a:lnTo>
                  <a:lnTo>
                    <a:pt x="204" y="8"/>
                  </a:lnTo>
                  <a:lnTo>
                    <a:pt x="185" y="20"/>
                  </a:lnTo>
                  <a:lnTo>
                    <a:pt x="140" y="41"/>
                  </a:lnTo>
                  <a:lnTo>
                    <a:pt x="35" y="102"/>
                  </a:lnTo>
                  <a:lnTo>
                    <a:pt x="0" y="127"/>
                  </a:lnTo>
                  <a:lnTo>
                    <a:pt x="80" y="292"/>
                  </a:lnTo>
                  <a:lnTo>
                    <a:pt x="101" y="348"/>
                  </a:lnTo>
                  <a:lnTo>
                    <a:pt x="163" y="478"/>
                  </a:lnTo>
                  <a:lnTo>
                    <a:pt x="185" y="518"/>
                  </a:lnTo>
                  <a:lnTo>
                    <a:pt x="190" y="529"/>
                  </a:lnTo>
                  <a:lnTo>
                    <a:pt x="190" y="529"/>
                  </a:lnTo>
                  <a:lnTo>
                    <a:pt x="190" y="5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43">
              <a:extLst>
                <a:ext uri="{FF2B5EF4-FFF2-40B4-BE49-F238E27FC236}">
                  <a16:creationId xmlns:a16="http://schemas.microsoft.com/office/drawing/2014/main" id="{4B29C65A-D4DD-3BA8-2C6C-4A9C189D48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51584" y="9034826"/>
              <a:ext cx="578227" cy="618883"/>
            </a:xfrm>
            <a:custGeom>
              <a:avLst/>
              <a:gdLst>
                <a:gd name="T0" fmla="*/ 212 w 256"/>
                <a:gd name="T1" fmla="*/ 274 h 274"/>
                <a:gd name="T2" fmla="*/ 233 w 256"/>
                <a:gd name="T3" fmla="*/ 260 h 274"/>
                <a:gd name="T4" fmla="*/ 247 w 256"/>
                <a:gd name="T5" fmla="*/ 249 h 274"/>
                <a:gd name="T6" fmla="*/ 233 w 256"/>
                <a:gd name="T7" fmla="*/ 235 h 274"/>
                <a:gd name="T8" fmla="*/ 246 w 256"/>
                <a:gd name="T9" fmla="*/ 217 h 274"/>
                <a:gd name="T10" fmla="*/ 256 w 256"/>
                <a:gd name="T11" fmla="*/ 204 h 274"/>
                <a:gd name="T12" fmla="*/ 239 w 256"/>
                <a:gd name="T13" fmla="*/ 187 h 274"/>
                <a:gd name="T14" fmla="*/ 196 w 256"/>
                <a:gd name="T15" fmla="*/ 146 h 274"/>
                <a:gd name="T16" fmla="*/ 212 w 256"/>
                <a:gd name="T17" fmla="*/ 119 h 274"/>
                <a:gd name="T18" fmla="*/ 199 w 256"/>
                <a:gd name="T19" fmla="*/ 108 h 274"/>
                <a:gd name="T20" fmla="*/ 162 w 256"/>
                <a:gd name="T21" fmla="*/ 71 h 274"/>
                <a:gd name="T22" fmla="*/ 146 w 256"/>
                <a:gd name="T23" fmla="*/ 53 h 274"/>
                <a:gd name="T24" fmla="*/ 114 w 256"/>
                <a:gd name="T25" fmla="*/ 23 h 274"/>
                <a:gd name="T26" fmla="*/ 94 w 256"/>
                <a:gd name="T27" fmla="*/ 0 h 274"/>
                <a:gd name="T28" fmla="*/ 80 w 256"/>
                <a:gd name="T29" fmla="*/ 9 h 274"/>
                <a:gd name="T30" fmla="*/ 36 w 256"/>
                <a:gd name="T31" fmla="*/ 55 h 274"/>
                <a:gd name="T32" fmla="*/ 27 w 256"/>
                <a:gd name="T33" fmla="*/ 67 h 274"/>
                <a:gd name="T34" fmla="*/ 16 w 256"/>
                <a:gd name="T35" fmla="*/ 82 h 274"/>
                <a:gd name="T36" fmla="*/ 0 w 256"/>
                <a:gd name="T37" fmla="*/ 105 h 274"/>
                <a:gd name="T38" fmla="*/ 9 w 256"/>
                <a:gd name="T39" fmla="*/ 135 h 274"/>
                <a:gd name="T40" fmla="*/ 2 w 256"/>
                <a:gd name="T41" fmla="*/ 147 h 274"/>
                <a:gd name="T42" fmla="*/ 9 w 256"/>
                <a:gd name="T43" fmla="*/ 187 h 274"/>
                <a:gd name="T44" fmla="*/ 7 w 256"/>
                <a:gd name="T45" fmla="*/ 201 h 274"/>
                <a:gd name="T46" fmla="*/ 9 w 256"/>
                <a:gd name="T47" fmla="*/ 217 h 274"/>
                <a:gd name="T48" fmla="*/ 9 w 256"/>
                <a:gd name="T49" fmla="*/ 261 h 274"/>
                <a:gd name="T50" fmla="*/ 29 w 256"/>
                <a:gd name="T51" fmla="*/ 265 h 274"/>
                <a:gd name="T52" fmla="*/ 55 w 256"/>
                <a:gd name="T53" fmla="*/ 265 h 274"/>
                <a:gd name="T54" fmla="*/ 96 w 256"/>
                <a:gd name="T55" fmla="*/ 263 h 274"/>
                <a:gd name="T56" fmla="*/ 132 w 256"/>
                <a:gd name="T57" fmla="*/ 265 h 274"/>
                <a:gd name="T58" fmla="*/ 146 w 256"/>
                <a:gd name="T59" fmla="*/ 263 h 274"/>
                <a:gd name="T60" fmla="*/ 158 w 256"/>
                <a:gd name="T61" fmla="*/ 258 h 274"/>
                <a:gd name="T62" fmla="*/ 173 w 256"/>
                <a:gd name="T63" fmla="*/ 249 h 274"/>
                <a:gd name="T64" fmla="*/ 201 w 256"/>
                <a:gd name="T65" fmla="*/ 256 h 274"/>
                <a:gd name="T66" fmla="*/ 210 w 256"/>
                <a:gd name="T67" fmla="*/ 267 h 274"/>
                <a:gd name="T68" fmla="*/ 212 w 256"/>
                <a:gd name="T69" fmla="*/ 274 h 274"/>
                <a:gd name="T70" fmla="*/ 212 w 256"/>
                <a:gd name="T71" fmla="*/ 274 h 274"/>
                <a:gd name="T72" fmla="*/ 212 w 256"/>
                <a:gd name="T73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274">
                  <a:moveTo>
                    <a:pt x="212" y="274"/>
                  </a:moveTo>
                  <a:lnTo>
                    <a:pt x="233" y="260"/>
                  </a:lnTo>
                  <a:lnTo>
                    <a:pt x="247" y="249"/>
                  </a:lnTo>
                  <a:lnTo>
                    <a:pt x="233" y="235"/>
                  </a:lnTo>
                  <a:lnTo>
                    <a:pt x="246" y="217"/>
                  </a:lnTo>
                  <a:lnTo>
                    <a:pt x="256" y="204"/>
                  </a:lnTo>
                  <a:lnTo>
                    <a:pt x="239" y="187"/>
                  </a:lnTo>
                  <a:lnTo>
                    <a:pt x="196" y="146"/>
                  </a:lnTo>
                  <a:lnTo>
                    <a:pt x="212" y="119"/>
                  </a:lnTo>
                  <a:lnTo>
                    <a:pt x="199" y="108"/>
                  </a:lnTo>
                  <a:lnTo>
                    <a:pt x="162" y="71"/>
                  </a:lnTo>
                  <a:lnTo>
                    <a:pt x="146" y="53"/>
                  </a:lnTo>
                  <a:lnTo>
                    <a:pt x="114" y="23"/>
                  </a:lnTo>
                  <a:lnTo>
                    <a:pt x="94" y="0"/>
                  </a:lnTo>
                  <a:lnTo>
                    <a:pt x="80" y="9"/>
                  </a:lnTo>
                  <a:lnTo>
                    <a:pt x="36" y="55"/>
                  </a:lnTo>
                  <a:lnTo>
                    <a:pt x="27" y="67"/>
                  </a:lnTo>
                  <a:lnTo>
                    <a:pt x="16" y="82"/>
                  </a:lnTo>
                  <a:lnTo>
                    <a:pt x="0" y="105"/>
                  </a:lnTo>
                  <a:lnTo>
                    <a:pt x="9" y="135"/>
                  </a:lnTo>
                  <a:lnTo>
                    <a:pt x="2" y="147"/>
                  </a:lnTo>
                  <a:lnTo>
                    <a:pt x="9" y="187"/>
                  </a:lnTo>
                  <a:lnTo>
                    <a:pt x="7" y="201"/>
                  </a:lnTo>
                  <a:lnTo>
                    <a:pt x="9" y="217"/>
                  </a:lnTo>
                  <a:lnTo>
                    <a:pt x="9" y="261"/>
                  </a:lnTo>
                  <a:lnTo>
                    <a:pt x="29" y="265"/>
                  </a:lnTo>
                  <a:lnTo>
                    <a:pt x="55" y="265"/>
                  </a:lnTo>
                  <a:lnTo>
                    <a:pt x="96" y="263"/>
                  </a:lnTo>
                  <a:lnTo>
                    <a:pt x="132" y="265"/>
                  </a:lnTo>
                  <a:lnTo>
                    <a:pt x="146" y="263"/>
                  </a:lnTo>
                  <a:lnTo>
                    <a:pt x="158" y="258"/>
                  </a:lnTo>
                  <a:lnTo>
                    <a:pt x="173" y="249"/>
                  </a:lnTo>
                  <a:lnTo>
                    <a:pt x="201" y="256"/>
                  </a:lnTo>
                  <a:lnTo>
                    <a:pt x="210" y="267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44">
              <a:extLst>
                <a:ext uri="{FF2B5EF4-FFF2-40B4-BE49-F238E27FC236}">
                  <a16:creationId xmlns:a16="http://schemas.microsoft.com/office/drawing/2014/main" id="{B5CB021E-6C99-3CA8-93BA-7C503FF5BC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412119" y="7614106"/>
              <a:ext cx="840236" cy="1163230"/>
            </a:xfrm>
            <a:custGeom>
              <a:avLst/>
              <a:gdLst>
                <a:gd name="T0" fmla="*/ 258 w 372"/>
                <a:gd name="T1" fmla="*/ 501 h 515"/>
                <a:gd name="T2" fmla="*/ 357 w 372"/>
                <a:gd name="T3" fmla="*/ 399 h 515"/>
                <a:gd name="T4" fmla="*/ 361 w 372"/>
                <a:gd name="T5" fmla="*/ 376 h 515"/>
                <a:gd name="T6" fmla="*/ 354 w 372"/>
                <a:gd name="T7" fmla="*/ 356 h 515"/>
                <a:gd name="T8" fmla="*/ 354 w 372"/>
                <a:gd name="T9" fmla="*/ 324 h 515"/>
                <a:gd name="T10" fmla="*/ 347 w 372"/>
                <a:gd name="T11" fmla="*/ 307 h 515"/>
                <a:gd name="T12" fmla="*/ 354 w 372"/>
                <a:gd name="T13" fmla="*/ 278 h 515"/>
                <a:gd name="T14" fmla="*/ 350 w 372"/>
                <a:gd name="T15" fmla="*/ 259 h 515"/>
                <a:gd name="T16" fmla="*/ 349 w 372"/>
                <a:gd name="T17" fmla="*/ 246 h 515"/>
                <a:gd name="T18" fmla="*/ 343 w 372"/>
                <a:gd name="T19" fmla="*/ 232 h 515"/>
                <a:gd name="T20" fmla="*/ 334 w 372"/>
                <a:gd name="T21" fmla="*/ 202 h 515"/>
                <a:gd name="T22" fmla="*/ 316 w 372"/>
                <a:gd name="T23" fmla="*/ 180 h 515"/>
                <a:gd name="T24" fmla="*/ 306 w 372"/>
                <a:gd name="T25" fmla="*/ 150 h 515"/>
                <a:gd name="T26" fmla="*/ 292 w 372"/>
                <a:gd name="T27" fmla="*/ 129 h 515"/>
                <a:gd name="T28" fmla="*/ 281 w 372"/>
                <a:gd name="T29" fmla="*/ 105 h 515"/>
                <a:gd name="T30" fmla="*/ 267 w 372"/>
                <a:gd name="T31" fmla="*/ 72 h 515"/>
                <a:gd name="T32" fmla="*/ 283 w 372"/>
                <a:gd name="T33" fmla="*/ 43 h 515"/>
                <a:gd name="T34" fmla="*/ 267 w 372"/>
                <a:gd name="T35" fmla="*/ 22 h 515"/>
                <a:gd name="T36" fmla="*/ 240 w 372"/>
                <a:gd name="T37" fmla="*/ 0 h 515"/>
                <a:gd name="T38" fmla="*/ 183 w 372"/>
                <a:gd name="T39" fmla="*/ 45 h 515"/>
                <a:gd name="T40" fmla="*/ 71 w 372"/>
                <a:gd name="T41" fmla="*/ 134 h 515"/>
                <a:gd name="T42" fmla="*/ 1 w 372"/>
                <a:gd name="T43" fmla="*/ 331 h 515"/>
                <a:gd name="T44" fmla="*/ 1 w 372"/>
                <a:gd name="T45" fmla="*/ 365 h 515"/>
                <a:gd name="T46" fmla="*/ 26 w 372"/>
                <a:gd name="T47" fmla="*/ 371 h 515"/>
                <a:gd name="T48" fmla="*/ 53 w 372"/>
                <a:gd name="T49" fmla="*/ 383 h 515"/>
                <a:gd name="T50" fmla="*/ 64 w 372"/>
                <a:gd name="T51" fmla="*/ 401 h 515"/>
                <a:gd name="T52" fmla="*/ 89 w 372"/>
                <a:gd name="T53" fmla="*/ 417 h 515"/>
                <a:gd name="T54" fmla="*/ 108 w 372"/>
                <a:gd name="T55" fmla="*/ 438 h 515"/>
                <a:gd name="T56" fmla="*/ 130 w 372"/>
                <a:gd name="T57" fmla="*/ 454 h 515"/>
                <a:gd name="T58" fmla="*/ 160 w 372"/>
                <a:gd name="T59" fmla="*/ 469 h 515"/>
                <a:gd name="T60" fmla="*/ 183 w 372"/>
                <a:gd name="T61" fmla="*/ 485 h 515"/>
                <a:gd name="T62" fmla="*/ 208 w 372"/>
                <a:gd name="T63" fmla="*/ 497 h 515"/>
                <a:gd name="T64" fmla="*/ 233 w 372"/>
                <a:gd name="T65" fmla="*/ 502 h 515"/>
                <a:gd name="T66" fmla="*/ 251 w 372"/>
                <a:gd name="T67" fmla="*/ 515 h 515"/>
                <a:gd name="T68" fmla="*/ 251 w 372"/>
                <a:gd name="T6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2" h="515">
                  <a:moveTo>
                    <a:pt x="251" y="515"/>
                  </a:moveTo>
                  <a:lnTo>
                    <a:pt x="258" y="501"/>
                  </a:lnTo>
                  <a:lnTo>
                    <a:pt x="372" y="417"/>
                  </a:lnTo>
                  <a:lnTo>
                    <a:pt x="357" y="399"/>
                  </a:lnTo>
                  <a:lnTo>
                    <a:pt x="347" y="385"/>
                  </a:lnTo>
                  <a:lnTo>
                    <a:pt x="361" y="376"/>
                  </a:lnTo>
                  <a:lnTo>
                    <a:pt x="366" y="364"/>
                  </a:lnTo>
                  <a:lnTo>
                    <a:pt x="354" y="356"/>
                  </a:lnTo>
                  <a:lnTo>
                    <a:pt x="359" y="337"/>
                  </a:lnTo>
                  <a:lnTo>
                    <a:pt x="354" y="324"/>
                  </a:lnTo>
                  <a:lnTo>
                    <a:pt x="340" y="315"/>
                  </a:lnTo>
                  <a:lnTo>
                    <a:pt x="347" y="307"/>
                  </a:lnTo>
                  <a:lnTo>
                    <a:pt x="345" y="294"/>
                  </a:lnTo>
                  <a:lnTo>
                    <a:pt x="354" y="278"/>
                  </a:lnTo>
                  <a:lnTo>
                    <a:pt x="345" y="271"/>
                  </a:lnTo>
                  <a:lnTo>
                    <a:pt x="350" y="259"/>
                  </a:lnTo>
                  <a:lnTo>
                    <a:pt x="334" y="257"/>
                  </a:lnTo>
                  <a:lnTo>
                    <a:pt x="349" y="246"/>
                  </a:lnTo>
                  <a:lnTo>
                    <a:pt x="333" y="241"/>
                  </a:lnTo>
                  <a:lnTo>
                    <a:pt x="343" y="232"/>
                  </a:lnTo>
                  <a:lnTo>
                    <a:pt x="336" y="216"/>
                  </a:lnTo>
                  <a:lnTo>
                    <a:pt x="334" y="202"/>
                  </a:lnTo>
                  <a:lnTo>
                    <a:pt x="329" y="186"/>
                  </a:lnTo>
                  <a:lnTo>
                    <a:pt x="316" y="180"/>
                  </a:lnTo>
                  <a:lnTo>
                    <a:pt x="316" y="168"/>
                  </a:lnTo>
                  <a:lnTo>
                    <a:pt x="306" y="150"/>
                  </a:lnTo>
                  <a:lnTo>
                    <a:pt x="306" y="137"/>
                  </a:lnTo>
                  <a:lnTo>
                    <a:pt x="292" y="129"/>
                  </a:lnTo>
                  <a:lnTo>
                    <a:pt x="290" y="116"/>
                  </a:lnTo>
                  <a:lnTo>
                    <a:pt x="281" y="105"/>
                  </a:lnTo>
                  <a:lnTo>
                    <a:pt x="270" y="88"/>
                  </a:lnTo>
                  <a:lnTo>
                    <a:pt x="267" y="72"/>
                  </a:lnTo>
                  <a:lnTo>
                    <a:pt x="281" y="59"/>
                  </a:lnTo>
                  <a:lnTo>
                    <a:pt x="283" y="43"/>
                  </a:lnTo>
                  <a:lnTo>
                    <a:pt x="274" y="32"/>
                  </a:lnTo>
                  <a:lnTo>
                    <a:pt x="267" y="22"/>
                  </a:lnTo>
                  <a:lnTo>
                    <a:pt x="252" y="8"/>
                  </a:lnTo>
                  <a:lnTo>
                    <a:pt x="240" y="0"/>
                  </a:lnTo>
                  <a:lnTo>
                    <a:pt x="226" y="11"/>
                  </a:lnTo>
                  <a:lnTo>
                    <a:pt x="183" y="45"/>
                  </a:lnTo>
                  <a:lnTo>
                    <a:pt x="162" y="61"/>
                  </a:lnTo>
                  <a:lnTo>
                    <a:pt x="71" y="134"/>
                  </a:lnTo>
                  <a:lnTo>
                    <a:pt x="32" y="250"/>
                  </a:lnTo>
                  <a:lnTo>
                    <a:pt x="1" y="331"/>
                  </a:lnTo>
                  <a:lnTo>
                    <a:pt x="0" y="348"/>
                  </a:lnTo>
                  <a:lnTo>
                    <a:pt x="1" y="365"/>
                  </a:lnTo>
                  <a:lnTo>
                    <a:pt x="14" y="372"/>
                  </a:lnTo>
                  <a:lnTo>
                    <a:pt x="26" y="371"/>
                  </a:lnTo>
                  <a:lnTo>
                    <a:pt x="39" y="376"/>
                  </a:lnTo>
                  <a:lnTo>
                    <a:pt x="53" y="383"/>
                  </a:lnTo>
                  <a:lnTo>
                    <a:pt x="55" y="397"/>
                  </a:lnTo>
                  <a:lnTo>
                    <a:pt x="64" y="401"/>
                  </a:lnTo>
                  <a:lnTo>
                    <a:pt x="76" y="413"/>
                  </a:lnTo>
                  <a:lnTo>
                    <a:pt x="89" y="417"/>
                  </a:lnTo>
                  <a:lnTo>
                    <a:pt x="99" y="428"/>
                  </a:lnTo>
                  <a:lnTo>
                    <a:pt x="108" y="438"/>
                  </a:lnTo>
                  <a:lnTo>
                    <a:pt x="117" y="449"/>
                  </a:lnTo>
                  <a:lnTo>
                    <a:pt x="130" y="454"/>
                  </a:lnTo>
                  <a:lnTo>
                    <a:pt x="140" y="465"/>
                  </a:lnTo>
                  <a:lnTo>
                    <a:pt x="160" y="469"/>
                  </a:lnTo>
                  <a:lnTo>
                    <a:pt x="167" y="479"/>
                  </a:lnTo>
                  <a:lnTo>
                    <a:pt x="183" y="485"/>
                  </a:lnTo>
                  <a:lnTo>
                    <a:pt x="199" y="486"/>
                  </a:lnTo>
                  <a:lnTo>
                    <a:pt x="208" y="497"/>
                  </a:lnTo>
                  <a:lnTo>
                    <a:pt x="220" y="495"/>
                  </a:lnTo>
                  <a:lnTo>
                    <a:pt x="233" y="502"/>
                  </a:lnTo>
                  <a:lnTo>
                    <a:pt x="244" y="511"/>
                  </a:lnTo>
                  <a:lnTo>
                    <a:pt x="251" y="515"/>
                  </a:lnTo>
                  <a:lnTo>
                    <a:pt x="251" y="515"/>
                  </a:lnTo>
                  <a:lnTo>
                    <a:pt x="251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45">
              <a:extLst>
                <a:ext uri="{FF2B5EF4-FFF2-40B4-BE49-F238E27FC236}">
                  <a16:creationId xmlns:a16="http://schemas.microsoft.com/office/drawing/2014/main" id="{DC44BF64-0FD7-4B79-549A-3E22CAACC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87499" y="8784111"/>
              <a:ext cx="623401" cy="458516"/>
            </a:xfrm>
            <a:custGeom>
              <a:avLst/>
              <a:gdLst>
                <a:gd name="T0" fmla="*/ 57 w 276"/>
                <a:gd name="T1" fmla="*/ 203 h 203"/>
                <a:gd name="T2" fmla="*/ 68 w 276"/>
                <a:gd name="T3" fmla="*/ 196 h 203"/>
                <a:gd name="T4" fmla="*/ 101 w 276"/>
                <a:gd name="T5" fmla="*/ 180 h 203"/>
                <a:gd name="T6" fmla="*/ 167 w 276"/>
                <a:gd name="T7" fmla="*/ 162 h 203"/>
                <a:gd name="T8" fmla="*/ 217 w 276"/>
                <a:gd name="T9" fmla="*/ 153 h 203"/>
                <a:gd name="T10" fmla="*/ 239 w 276"/>
                <a:gd name="T11" fmla="*/ 148 h 203"/>
                <a:gd name="T12" fmla="*/ 262 w 276"/>
                <a:gd name="T13" fmla="*/ 145 h 203"/>
                <a:gd name="T14" fmla="*/ 260 w 276"/>
                <a:gd name="T15" fmla="*/ 125 h 203"/>
                <a:gd name="T16" fmla="*/ 272 w 276"/>
                <a:gd name="T17" fmla="*/ 111 h 203"/>
                <a:gd name="T18" fmla="*/ 271 w 276"/>
                <a:gd name="T19" fmla="*/ 88 h 203"/>
                <a:gd name="T20" fmla="*/ 276 w 276"/>
                <a:gd name="T21" fmla="*/ 70 h 203"/>
                <a:gd name="T22" fmla="*/ 276 w 276"/>
                <a:gd name="T23" fmla="*/ 56 h 203"/>
                <a:gd name="T24" fmla="*/ 263 w 276"/>
                <a:gd name="T25" fmla="*/ 48 h 203"/>
                <a:gd name="T26" fmla="*/ 247 w 276"/>
                <a:gd name="T27" fmla="*/ 47 h 203"/>
                <a:gd name="T28" fmla="*/ 235 w 276"/>
                <a:gd name="T29" fmla="*/ 34 h 203"/>
                <a:gd name="T30" fmla="*/ 223 w 276"/>
                <a:gd name="T31" fmla="*/ 31 h 203"/>
                <a:gd name="T32" fmla="*/ 210 w 276"/>
                <a:gd name="T33" fmla="*/ 25 h 203"/>
                <a:gd name="T34" fmla="*/ 199 w 276"/>
                <a:gd name="T35" fmla="*/ 15 h 203"/>
                <a:gd name="T36" fmla="*/ 183 w 276"/>
                <a:gd name="T37" fmla="*/ 9 h 203"/>
                <a:gd name="T38" fmla="*/ 164 w 276"/>
                <a:gd name="T39" fmla="*/ 9 h 203"/>
                <a:gd name="T40" fmla="*/ 151 w 276"/>
                <a:gd name="T41" fmla="*/ 11 h 203"/>
                <a:gd name="T42" fmla="*/ 139 w 276"/>
                <a:gd name="T43" fmla="*/ 4 h 203"/>
                <a:gd name="T44" fmla="*/ 119 w 276"/>
                <a:gd name="T45" fmla="*/ 0 h 203"/>
                <a:gd name="T46" fmla="*/ 98 w 276"/>
                <a:gd name="T47" fmla="*/ 6 h 203"/>
                <a:gd name="T48" fmla="*/ 78 w 276"/>
                <a:gd name="T49" fmla="*/ 2 h 203"/>
                <a:gd name="T50" fmla="*/ 80 w 276"/>
                <a:gd name="T51" fmla="*/ 16 h 203"/>
                <a:gd name="T52" fmla="*/ 78 w 276"/>
                <a:gd name="T53" fmla="*/ 25 h 203"/>
                <a:gd name="T54" fmla="*/ 73 w 276"/>
                <a:gd name="T55" fmla="*/ 41 h 203"/>
                <a:gd name="T56" fmla="*/ 62 w 276"/>
                <a:gd name="T57" fmla="*/ 48 h 203"/>
                <a:gd name="T58" fmla="*/ 46 w 276"/>
                <a:gd name="T59" fmla="*/ 47 h 203"/>
                <a:gd name="T60" fmla="*/ 39 w 276"/>
                <a:gd name="T61" fmla="*/ 56 h 203"/>
                <a:gd name="T62" fmla="*/ 30 w 276"/>
                <a:gd name="T63" fmla="*/ 75 h 203"/>
                <a:gd name="T64" fmla="*/ 36 w 276"/>
                <a:gd name="T65" fmla="*/ 88 h 203"/>
                <a:gd name="T66" fmla="*/ 34 w 276"/>
                <a:gd name="T67" fmla="*/ 98 h 203"/>
                <a:gd name="T68" fmla="*/ 25 w 276"/>
                <a:gd name="T69" fmla="*/ 113 h 203"/>
                <a:gd name="T70" fmla="*/ 18 w 276"/>
                <a:gd name="T71" fmla="*/ 125 h 203"/>
                <a:gd name="T72" fmla="*/ 16 w 276"/>
                <a:gd name="T73" fmla="*/ 141 h 203"/>
                <a:gd name="T74" fmla="*/ 7 w 276"/>
                <a:gd name="T75" fmla="*/ 153 h 203"/>
                <a:gd name="T76" fmla="*/ 0 w 276"/>
                <a:gd name="T77" fmla="*/ 164 h 203"/>
                <a:gd name="T78" fmla="*/ 5 w 276"/>
                <a:gd name="T79" fmla="*/ 175 h 203"/>
                <a:gd name="T80" fmla="*/ 12 w 276"/>
                <a:gd name="T81" fmla="*/ 186 h 203"/>
                <a:gd name="T82" fmla="*/ 29 w 276"/>
                <a:gd name="T83" fmla="*/ 191 h 203"/>
                <a:gd name="T84" fmla="*/ 37 w 276"/>
                <a:gd name="T85" fmla="*/ 202 h 203"/>
                <a:gd name="T86" fmla="*/ 50 w 276"/>
                <a:gd name="T87" fmla="*/ 200 h 203"/>
                <a:gd name="T88" fmla="*/ 57 w 276"/>
                <a:gd name="T89" fmla="*/ 203 h 203"/>
                <a:gd name="T90" fmla="*/ 57 w 276"/>
                <a:gd name="T91" fmla="*/ 203 h 203"/>
                <a:gd name="T92" fmla="*/ 57 w 276"/>
                <a:gd name="T9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6" h="203">
                  <a:moveTo>
                    <a:pt x="57" y="203"/>
                  </a:moveTo>
                  <a:lnTo>
                    <a:pt x="68" y="196"/>
                  </a:lnTo>
                  <a:lnTo>
                    <a:pt x="101" y="180"/>
                  </a:lnTo>
                  <a:lnTo>
                    <a:pt x="167" y="162"/>
                  </a:lnTo>
                  <a:lnTo>
                    <a:pt x="217" y="153"/>
                  </a:lnTo>
                  <a:lnTo>
                    <a:pt x="239" y="148"/>
                  </a:lnTo>
                  <a:lnTo>
                    <a:pt x="262" y="145"/>
                  </a:lnTo>
                  <a:lnTo>
                    <a:pt x="260" y="125"/>
                  </a:lnTo>
                  <a:lnTo>
                    <a:pt x="272" y="111"/>
                  </a:lnTo>
                  <a:lnTo>
                    <a:pt x="271" y="88"/>
                  </a:lnTo>
                  <a:lnTo>
                    <a:pt x="276" y="70"/>
                  </a:lnTo>
                  <a:lnTo>
                    <a:pt x="276" y="56"/>
                  </a:lnTo>
                  <a:lnTo>
                    <a:pt x="263" y="48"/>
                  </a:lnTo>
                  <a:lnTo>
                    <a:pt x="247" y="47"/>
                  </a:lnTo>
                  <a:lnTo>
                    <a:pt x="235" y="34"/>
                  </a:lnTo>
                  <a:lnTo>
                    <a:pt x="223" y="31"/>
                  </a:lnTo>
                  <a:lnTo>
                    <a:pt x="210" y="25"/>
                  </a:lnTo>
                  <a:lnTo>
                    <a:pt x="199" y="15"/>
                  </a:lnTo>
                  <a:lnTo>
                    <a:pt x="183" y="9"/>
                  </a:lnTo>
                  <a:lnTo>
                    <a:pt x="164" y="9"/>
                  </a:lnTo>
                  <a:lnTo>
                    <a:pt x="151" y="11"/>
                  </a:lnTo>
                  <a:lnTo>
                    <a:pt x="139" y="4"/>
                  </a:lnTo>
                  <a:lnTo>
                    <a:pt x="119" y="0"/>
                  </a:lnTo>
                  <a:lnTo>
                    <a:pt x="98" y="6"/>
                  </a:lnTo>
                  <a:lnTo>
                    <a:pt x="78" y="2"/>
                  </a:lnTo>
                  <a:lnTo>
                    <a:pt x="80" y="16"/>
                  </a:lnTo>
                  <a:lnTo>
                    <a:pt x="78" y="25"/>
                  </a:lnTo>
                  <a:lnTo>
                    <a:pt x="73" y="41"/>
                  </a:lnTo>
                  <a:lnTo>
                    <a:pt x="62" y="48"/>
                  </a:lnTo>
                  <a:lnTo>
                    <a:pt x="46" y="47"/>
                  </a:lnTo>
                  <a:lnTo>
                    <a:pt x="39" y="56"/>
                  </a:lnTo>
                  <a:lnTo>
                    <a:pt x="30" y="75"/>
                  </a:lnTo>
                  <a:lnTo>
                    <a:pt x="36" y="88"/>
                  </a:lnTo>
                  <a:lnTo>
                    <a:pt x="34" y="98"/>
                  </a:lnTo>
                  <a:lnTo>
                    <a:pt x="25" y="113"/>
                  </a:lnTo>
                  <a:lnTo>
                    <a:pt x="18" y="125"/>
                  </a:lnTo>
                  <a:lnTo>
                    <a:pt x="16" y="141"/>
                  </a:lnTo>
                  <a:lnTo>
                    <a:pt x="7" y="153"/>
                  </a:lnTo>
                  <a:lnTo>
                    <a:pt x="0" y="164"/>
                  </a:lnTo>
                  <a:lnTo>
                    <a:pt x="5" y="175"/>
                  </a:lnTo>
                  <a:lnTo>
                    <a:pt x="12" y="186"/>
                  </a:lnTo>
                  <a:lnTo>
                    <a:pt x="29" y="191"/>
                  </a:lnTo>
                  <a:lnTo>
                    <a:pt x="37" y="202"/>
                  </a:lnTo>
                  <a:lnTo>
                    <a:pt x="50" y="200"/>
                  </a:lnTo>
                  <a:lnTo>
                    <a:pt x="57" y="203"/>
                  </a:lnTo>
                  <a:lnTo>
                    <a:pt x="57" y="203"/>
                  </a:lnTo>
                  <a:lnTo>
                    <a:pt x="57" y="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46">
              <a:extLst>
                <a:ext uri="{FF2B5EF4-FFF2-40B4-BE49-F238E27FC236}">
                  <a16:creationId xmlns:a16="http://schemas.microsoft.com/office/drawing/2014/main" id="{922E17FD-A371-A101-BA8E-68B8F680DC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60619" y="7984532"/>
              <a:ext cx="666317" cy="944136"/>
            </a:xfrm>
            <a:custGeom>
              <a:avLst/>
              <a:gdLst>
                <a:gd name="T0" fmla="*/ 89 w 295"/>
                <a:gd name="T1" fmla="*/ 418 h 418"/>
                <a:gd name="T2" fmla="*/ 158 w 295"/>
                <a:gd name="T3" fmla="*/ 378 h 418"/>
                <a:gd name="T4" fmla="*/ 194 w 295"/>
                <a:gd name="T5" fmla="*/ 353 h 418"/>
                <a:gd name="T6" fmla="*/ 226 w 295"/>
                <a:gd name="T7" fmla="*/ 335 h 418"/>
                <a:gd name="T8" fmla="*/ 256 w 295"/>
                <a:gd name="T9" fmla="*/ 319 h 418"/>
                <a:gd name="T10" fmla="*/ 295 w 295"/>
                <a:gd name="T11" fmla="*/ 297 h 418"/>
                <a:gd name="T12" fmla="*/ 292 w 295"/>
                <a:gd name="T13" fmla="*/ 278 h 418"/>
                <a:gd name="T14" fmla="*/ 277 w 295"/>
                <a:gd name="T15" fmla="*/ 256 h 418"/>
                <a:gd name="T16" fmla="*/ 247 w 295"/>
                <a:gd name="T17" fmla="*/ 191 h 418"/>
                <a:gd name="T18" fmla="*/ 224 w 295"/>
                <a:gd name="T19" fmla="*/ 143 h 418"/>
                <a:gd name="T20" fmla="*/ 204 w 295"/>
                <a:gd name="T21" fmla="*/ 107 h 418"/>
                <a:gd name="T22" fmla="*/ 197 w 295"/>
                <a:gd name="T23" fmla="*/ 91 h 418"/>
                <a:gd name="T24" fmla="*/ 167 w 295"/>
                <a:gd name="T25" fmla="*/ 25 h 418"/>
                <a:gd name="T26" fmla="*/ 153 w 295"/>
                <a:gd name="T27" fmla="*/ 0 h 418"/>
                <a:gd name="T28" fmla="*/ 112 w 295"/>
                <a:gd name="T29" fmla="*/ 25 h 418"/>
                <a:gd name="T30" fmla="*/ 87 w 295"/>
                <a:gd name="T31" fmla="*/ 45 h 418"/>
                <a:gd name="T32" fmla="*/ 73 w 295"/>
                <a:gd name="T33" fmla="*/ 52 h 418"/>
                <a:gd name="T34" fmla="*/ 87 w 295"/>
                <a:gd name="T35" fmla="*/ 64 h 418"/>
                <a:gd name="T36" fmla="*/ 85 w 295"/>
                <a:gd name="T37" fmla="*/ 80 h 418"/>
                <a:gd name="T38" fmla="*/ 87 w 295"/>
                <a:gd name="T39" fmla="*/ 93 h 418"/>
                <a:gd name="T40" fmla="*/ 73 w 295"/>
                <a:gd name="T41" fmla="*/ 105 h 418"/>
                <a:gd name="T42" fmla="*/ 46 w 295"/>
                <a:gd name="T43" fmla="*/ 130 h 418"/>
                <a:gd name="T44" fmla="*/ 25 w 295"/>
                <a:gd name="T45" fmla="*/ 153 h 418"/>
                <a:gd name="T46" fmla="*/ 5 w 295"/>
                <a:gd name="T47" fmla="*/ 148 h 418"/>
                <a:gd name="T48" fmla="*/ 10 w 295"/>
                <a:gd name="T49" fmla="*/ 162 h 418"/>
                <a:gd name="T50" fmla="*/ 5 w 295"/>
                <a:gd name="T51" fmla="*/ 175 h 418"/>
                <a:gd name="T52" fmla="*/ 3 w 295"/>
                <a:gd name="T53" fmla="*/ 187 h 418"/>
                <a:gd name="T54" fmla="*/ 0 w 295"/>
                <a:gd name="T55" fmla="*/ 200 h 418"/>
                <a:gd name="T56" fmla="*/ 3 w 295"/>
                <a:gd name="T57" fmla="*/ 212 h 418"/>
                <a:gd name="T58" fmla="*/ 16 w 295"/>
                <a:gd name="T59" fmla="*/ 221 h 418"/>
                <a:gd name="T60" fmla="*/ 28 w 295"/>
                <a:gd name="T61" fmla="*/ 226 h 418"/>
                <a:gd name="T62" fmla="*/ 41 w 295"/>
                <a:gd name="T63" fmla="*/ 233 h 418"/>
                <a:gd name="T64" fmla="*/ 48 w 295"/>
                <a:gd name="T65" fmla="*/ 244 h 418"/>
                <a:gd name="T66" fmla="*/ 49 w 295"/>
                <a:gd name="T67" fmla="*/ 256 h 418"/>
                <a:gd name="T68" fmla="*/ 51 w 295"/>
                <a:gd name="T69" fmla="*/ 274 h 418"/>
                <a:gd name="T70" fmla="*/ 53 w 295"/>
                <a:gd name="T71" fmla="*/ 287 h 418"/>
                <a:gd name="T72" fmla="*/ 57 w 295"/>
                <a:gd name="T73" fmla="*/ 303 h 418"/>
                <a:gd name="T74" fmla="*/ 46 w 295"/>
                <a:gd name="T75" fmla="*/ 315 h 418"/>
                <a:gd name="T76" fmla="*/ 58 w 295"/>
                <a:gd name="T77" fmla="*/ 326 h 418"/>
                <a:gd name="T78" fmla="*/ 57 w 295"/>
                <a:gd name="T79" fmla="*/ 338 h 418"/>
                <a:gd name="T80" fmla="*/ 58 w 295"/>
                <a:gd name="T81" fmla="*/ 353 h 418"/>
                <a:gd name="T82" fmla="*/ 64 w 295"/>
                <a:gd name="T83" fmla="*/ 363 h 418"/>
                <a:gd name="T84" fmla="*/ 71 w 295"/>
                <a:gd name="T85" fmla="*/ 374 h 418"/>
                <a:gd name="T86" fmla="*/ 87 w 295"/>
                <a:gd name="T87" fmla="*/ 381 h 418"/>
                <a:gd name="T88" fmla="*/ 94 w 295"/>
                <a:gd name="T89" fmla="*/ 395 h 418"/>
                <a:gd name="T90" fmla="*/ 90 w 295"/>
                <a:gd name="T91" fmla="*/ 408 h 418"/>
                <a:gd name="T92" fmla="*/ 89 w 295"/>
                <a:gd name="T93" fmla="*/ 418 h 418"/>
                <a:gd name="T94" fmla="*/ 89 w 295"/>
                <a:gd name="T95" fmla="*/ 418 h 418"/>
                <a:gd name="T96" fmla="*/ 89 w 295"/>
                <a:gd name="T9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5" h="418">
                  <a:moveTo>
                    <a:pt x="89" y="418"/>
                  </a:moveTo>
                  <a:lnTo>
                    <a:pt x="158" y="378"/>
                  </a:lnTo>
                  <a:lnTo>
                    <a:pt x="194" y="353"/>
                  </a:lnTo>
                  <a:lnTo>
                    <a:pt x="226" y="335"/>
                  </a:lnTo>
                  <a:lnTo>
                    <a:pt x="256" y="319"/>
                  </a:lnTo>
                  <a:lnTo>
                    <a:pt x="295" y="297"/>
                  </a:lnTo>
                  <a:lnTo>
                    <a:pt x="292" y="278"/>
                  </a:lnTo>
                  <a:lnTo>
                    <a:pt x="277" y="256"/>
                  </a:lnTo>
                  <a:lnTo>
                    <a:pt x="247" y="191"/>
                  </a:lnTo>
                  <a:lnTo>
                    <a:pt x="224" y="143"/>
                  </a:lnTo>
                  <a:lnTo>
                    <a:pt x="204" y="107"/>
                  </a:lnTo>
                  <a:lnTo>
                    <a:pt x="197" y="91"/>
                  </a:lnTo>
                  <a:lnTo>
                    <a:pt x="167" y="25"/>
                  </a:lnTo>
                  <a:lnTo>
                    <a:pt x="153" y="0"/>
                  </a:lnTo>
                  <a:lnTo>
                    <a:pt x="112" y="25"/>
                  </a:lnTo>
                  <a:lnTo>
                    <a:pt x="87" y="45"/>
                  </a:lnTo>
                  <a:lnTo>
                    <a:pt x="73" y="52"/>
                  </a:lnTo>
                  <a:lnTo>
                    <a:pt x="87" y="64"/>
                  </a:lnTo>
                  <a:lnTo>
                    <a:pt x="85" y="80"/>
                  </a:lnTo>
                  <a:lnTo>
                    <a:pt x="87" y="93"/>
                  </a:lnTo>
                  <a:lnTo>
                    <a:pt x="73" y="105"/>
                  </a:lnTo>
                  <a:lnTo>
                    <a:pt x="46" y="130"/>
                  </a:lnTo>
                  <a:lnTo>
                    <a:pt x="25" y="153"/>
                  </a:lnTo>
                  <a:lnTo>
                    <a:pt x="5" y="148"/>
                  </a:lnTo>
                  <a:lnTo>
                    <a:pt x="10" y="162"/>
                  </a:lnTo>
                  <a:lnTo>
                    <a:pt x="5" y="175"/>
                  </a:lnTo>
                  <a:lnTo>
                    <a:pt x="3" y="187"/>
                  </a:lnTo>
                  <a:lnTo>
                    <a:pt x="0" y="200"/>
                  </a:lnTo>
                  <a:lnTo>
                    <a:pt x="3" y="212"/>
                  </a:lnTo>
                  <a:lnTo>
                    <a:pt x="16" y="221"/>
                  </a:lnTo>
                  <a:lnTo>
                    <a:pt x="28" y="226"/>
                  </a:lnTo>
                  <a:lnTo>
                    <a:pt x="41" y="233"/>
                  </a:lnTo>
                  <a:lnTo>
                    <a:pt x="48" y="244"/>
                  </a:lnTo>
                  <a:lnTo>
                    <a:pt x="49" y="256"/>
                  </a:lnTo>
                  <a:lnTo>
                    <a:pt x="51" y="274"/>
                  </a:lnTo>
                  <a:lnTo>
                    <a:pt x="53" y="287"/>
                  </a:lnTo>
                  <a:lnTo>
                    <a:pt x="57" y="303"/>
                  </a:lnTo>
                  <a:lnTo>
                    <a:pt x="46" y="315"/>
                  </a:lnTo>
                  <a:lnTo>
                    <a:pt x="58" y="326"/>
                  </a:lnTo>
                  <a:lnTo>
                    <a:pt x="57" y="338"/>
                  </a:lnTo>
                  <a:lnTo>
                    <a:pt x="58" y="353"/>
                  </a:lnTo>
                  <a:lnTo>
                    <a:pt x="64" y="363"/>
                  </a:lnTo>
                  <a:lnTo>
                    <a:pt x="71" y="374"/>
                  </a:lnTo>
                  <a:lnTo>
                    <a:pt x="87" y="381"/>
                  </a:lnTo>
                  <a:lnTo>
                    <a:pt x="94" y="395"/>
                  </a:lnTo>
                  <a:lnTo>
                    <a:pt x="90" y="408"/>
                  </a:lnTo>
                  <a:lnTo>
                    <a:pt x="89" y="418"/>
                  </a:lnTo>
                  <a:lnTo>
                    <a:pt x="89" y="418"/>
                  </a:lnTo>
                  <a:lnTo>
                    <a:pt x="89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47">
              <a:extLst>
                <a:ext uri="{FF2B5EF4-FFF2-40B4-BE49-F238E27FC236}">
                  <a16:creationId xmlns:a16="http://schemas.microsoft.com/office/drawing/2014/main" id="{24810723-4C60-03DD-FBAC-3073142F24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93461" y="7257232"/>
              <a:ext cx="975757" cy="1016414"/>
            </a:xfrm>
            <a:custGeom>
              <a:avLst/>
              <a:gdLst>
                <a:gd name="T0" fmla="*/ 151 w 432"/>
                <a:gd name="T1" fmla="*/ 425 h 450"/>
                <a:gd name="T2" fmla="*/ 210 w 432"/>
                <a:gd name="T3" fmla="*/ 400 h 450"/>
                <a:gd name="T4" fmla="*/ 236 w 432"/>
                <a:gd name="T5" fmla="*/ 436 h 450"/>
                <a:gd name="T6" fmla="*/ 277 w 432"/>
                <a:gd name="T7" fmla="*/ 422 h 450"/>
                <a:gd name="T8" fmla="*/ 306 w 432"/>
                <a:gd name="T9" fmla="*/ 409 h 450"/>
                <a:gd name="T10" fmla="*/ 354 w 432"/>
                <a:gd name="T11" fmla="*/ 408 h 450"/>
                <a:gd name="T12" fmla="*/ 386 w 432"/>
                <a:gd name="T13" fmla="*/ 390 h 450"/>
                <a:gd name="T14" fmla="*/ 427 w 432"/>
                <a:gd name="T15" fmla="*/ 345 h 450"/>
                <a:gd name="T16" fmla="*/ 413 w 432"/>
                <a:gd name="T17" fmla="*/ 267 h 450"/>
                <a:gd name="T18" fmla="*/ 402 w 432"/>
                <a:gd name="T19" fmla="*/ 201 h 450"/>
                <a:gd name="T20" fmla="*/ 377 w 432"/>
                <a:gd name="T21" fmla="*/ 190 h 450"/>
                <a:gd name="T22" fmla="*/ 357 w 432"/>
                <a:gd name="T23" fmla="*/ 176 h 450"/>
                <a:gd name="T24" fmla="*/ 343 w 432"/>
                <a:gd name="T25" fmla="*/ 155 h 450"/>
                <a:gd name="T26" fmla="*/ 334 w 432"/>
                <a:gd name="T27" fmla="*/ 126 h 450"/>
                <a:gd name="T28" fmla="*/ 315 w 432"/>
                <a:gd name="T29" fmla="*/ 101 h 450"/>
                <a:gd name="T30" fmla="*/ 290 w 432"/>
                <a:gd name="T31" fmla="*/ 84 h 450"/>
                <a:gd name="T32" fmla="*/ 272 w 432"/>
                <a:gd name="T33" fmla="*/ 68 h 450"/>
                <a:gd name="T34" fmla="*/ 252 w 432"/>
                <a:gd name="T35" fmla="*/ 43 h 450"/>
                <a:gd name="T36" fmla="*/ 254 w 432"/>
                <a:gd name="T37" fmla="*/ 14 h 450"/>
                <a:gd name="T38" fmla="*/ 229 w 432"/>
                <a:gd name="T39" fmla="*/ 2 h 450"/>
                <a:gd name="T40" fmla="*/ 192 w 432"/>
                <a:gd name="T41" fmla="*/ 23 h 450"/>
                <a:gd name="T42" fmla="*/ 167 w 432"/>
                <a:gd name="T43" fmla="*/ 36 h 450"/>
                <a:gd name="T44" fmla="*/ 146 w 432"/>
                <a:gd name="T45" fmla="*/ 78 h 450"/>
                <a:gd name="T46" fmla="*/ 130 w 432"/>
                <a:gd name="T47" fmla="*/ 105 h 450"/>
                <a:gd name="T48" fmla="*/ 94 w 432"/>
                <a:gd name="T49" fmla="*/ 123 h 450"/>
                <a:gd name="T50" fmla="*/ 60 w 432"/>
                <a:gd name="T51" fmla="*/ 139 h 450"/>
                <a:gd name="T52" fmla="*/ 14 w 432"/>
                <a:gd name="T53" fmla="*/ 150 h 450"/>
                <a:gd name="T54" fmla="*/ 14 w 432"/>
                <a:gd name="T55" fmla="*/ 182 h 450"/>
                <a:gd name="T56" fmla="*/ 8 w 432"/>
                <a:gd name="T57" fmla="*/ 214 h 450"/>
                <a:gd name="T58" fmla="*/ 16 w 432"/>
                <a:gd name="T59" fmla="*/ 244 h 450"/>
                <a:gd name="T60" fmla="*/ 0 w 432"/>
                <a:gd name="T61" fmla="*/ 263 h 450"/>
                <a:gd name="T62" fmla="*/ 10 w 432"/>
                <a:gd name="T63" fmla="*/ 288 h 450"/>
                <a:gd name="T64" fmla="*/ 16 w 432"/>
                <a:gd name="T65" fmla="*/ 315 h 450"/>
                <a:gd name="T66" fmla="*/ 32 w 432"/>
                <a:gd name="T67" fmla="*/ 342 h 450"/>
                <a:gd name="T68" fmla="*/ 53 w 432"/>
                <a:gd name="T69" fmla="*/ 358 h 450"/>
                <a:gd name="T70" fmla="*/ 73 w 432"/>
                <a:gd name="T71" fmla="*/ 374 h 450"/>
                <a:gd name="T72" fmla="*/ 87 w 432"/>
                <a:gd name="T73" fmla="*/ 400 h 450"/>
                <a:gd name="T74" fmla="*/ 89 w 432"/>
                <a:gd name="T75" fmla="*/ 434 h 450"/>
                <a:gd name="T76" fmla="*/ 92 w 432"/>
                <a:gd name="T77" fmla="*/ 450 h 450"/>
                <a:gd name="T78" fmla="*/ 92 w 432"/>
                <a:gd name="T79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32" h="450">
                  <a:moveTo>
                    <a:pt x="92" y="450"/>
                  </a:moveTo>
                  <a:lnTo>
                    <a:pt x="151" y="425"/>
                  </a:lnTo>
                  <a:lnTo>
                    <a:pt x="192" y="408"/>
                  </a:lnTo>
                  <a:lnTo>
                    <a:pt x="210" y="400"/>
                  </a:lnTo>
                  <a:lnTo>
                    <a:pt x="224" y="408"/>
                  </a:lnTo>
                  <a:lnTo>
                    <a:pt x="236" y="436"/>
                  </a:lnTo>
                  <a:lnTo>
                    <a:pt x="251" y="431"/>
                  </a:lnTo>
                  <a:lnTo>
                    <a:pt x="277" y="422"/>
                  </a:lnTo>
                  <a:lnTo>
                    <a:pt x="292" y="413"/>
                  </a:lnTo>
                  <a:lnTo>
                    <a:pt x="306" y="409"/>
                  </a:lnTo>
                  <a:lnTo>
                    <a:pt x="316" y="424"/>
                  </a:lnTo>
                  <a:lnTo>
                    <a:pt x="354" y="408"/>
                  </a:lnTo>
                  <a:lnTo>
                    <a:pt x="368" y="404"/>
                  </a:lnTo>
                  <a:lnTo>
                    <a:pt x="386" y="390"/>
                  </a:lnTo>
                  <a:lnTo>
                    <a:pt x="429" y="381"/>
                  </a:lnTo>
                  <a:lnTo>
                    <a:pt x="427" y="345"/>
                  </a:lnTo>
                  <a:lnTo>
                    <a:pt x="432" y="295"/>
                  </a:lnTo>
                  <a:lnTo>
                    <a:pt x="413" y="267"/>
                  </a:lnTo>
                  <a:lnTo>
                    <a:pt x="407" y="217"/>
                  </a:lnTo>
                  <a:lnTo>
                    <a:pt x="402" y="201"/>
                  </a:lnTo>
                  <a:lnTo>
                    <a:pt x="386" y="201"/>
                  </a:lnTo>
                  <a:lnTo>
                    <a:pt x="377" y="190"/>
                  </a:lnTo>
                  <a:lnTo>
                    <a:pt x="361" y="189"/>
                  </a:lnTo>
                  <a:lnTo>
                    <a:pt x="357" y="176"/>
                  </a:lnTo>
                  <a:lnTo>
                    <a:pt x="352" y="162"/>
                  </a:lnTo>
                  <a:lnTo>
                    <a:pt x="343" y="155"/>
                  </a:lnTo>
                  <a:lnTo>
                    <a:pt x="332" y="141"/>
                  </a:lnTo>
                  <a:lnTo>
                    <a:pt x="334" y="126"/>
                  </a:lnTo>
                  <a:lnTo>
                    <a:pt x="322" y="116"/>
                  </a:lnTo>
                  <a:lnTo>
                    <a:pt x="315" y="101"/>
                  </a:lnTo>
                  <a:lnTo>
                    <a:pt x="302" y="94"/>
                  </a:lnTo>
                  <a:lnTo>
                    <a:pt x="290" y="84"/>
                  </a:lnTo>
                  <a:lnTo>
                    <a:pt x="277" y="78"/>
                  </a:lnTo>
                  <a:lnTo>
                    <a:pt x="272" y="68"/>
                  </a:lnTo>
                  <a:lnTo>
                    <a:pt x="251" y="59"/>
                  </a:lnTo>
                  <a:lnTo>
                    <a:pt x="252" y="43"/>
                  </a:lnTo>
                  <a:lnTo>
                    <a:pt x="256" y="27"/>
                  </a:lnTo>
                  <a:lnTo>
                    <a:pt x="254" y="14"/>
                  </a:lnTo>
                  <a:lnTo>
                    <a:pt x="245" y="0"/>
                  </a:lnTo>
                  <a:lnTo>
                    <a:pt x="229" y="2"/>
                  </a:lnTo>
                  <a:lnTo>
                    <a:pt x="208" y="11"/>
                  </a:lnTo>
                  <a:lnTo>
                    <a:pt x="192" y="23"/>
                  </a:lnTo>
                  <a:lnTo>
                    <a:pt x="183" y="34"/>
                  </a:lnTo>
                  <a:lnTo>
                    <a:pt x="167" y="36"/>
                  </a:lnTo>
                  <a:lnTo>
                    <a:pt x="154" y="53"/>
                  </a:lnTo>
                  <a:lnTo>
                    <a:pt x="146" y="78"/>
                  </a:lnTo>
                  <a:lnTo>
                    <a:pt x="140" y="94"/>
                  </a:lnTo>
                  <a:lnTo>
                    <a:pt x="130" y="105"/>
                  </a:lnTo>
                  <a:lnTo>
                    <a:pt x="108" y="112"/>
                  </a:lnTo>
                  <a:lnTo>
                    <a:pt x="94" y="123"/>
                  </a:lnTo>
                  <a:lnTo>
                    <a:pt x="76" y="121"/>
                  </a:lnTo>
                  <a:lnTo>
                    <a:pt x="60" y="139"/>
                  </a:lnTo>
                  <a:lnTo>
                    <a:pt x="49" y="148"/>
                  </a:lnTo>
                  <a:lnTo>
                    <a:pt x="14" y="150"/>
                  </a:lnTo>
                  <a:lnTo>
                    <a:pt x="21" y="164"/>
                  </a:lnTo>
                  <a:lnTo>
                    <a:pt x="14" y="182"/>
                  </a:lnTo>
                  <a:lnTo>
                    <a:pt x="1" y="196"/>
                  </a:lnTo>
                  <a:lnTo>
                    <a:pt x="8" y="214"/>
                  </a:lnTo>
                  <a:lnTo>
                    <a:pt x="14" y="224"/>
                  </a:lnTo>
                  <a:lnTo>
                    <a:pt x="16" y="244"/>
                  </a:lnTo>
                  <a:lnTo>
                    <a:pt x="5" y="249"/>
                  </a:lnTo>
                  <a:lnTo>
                    <a:pt x="0" y="263"/>
                  </a:lnTo>
                  <a:lnTo>
                    <a:pt x="1" y="281"/>
                  </a:lnTo>
                  <a:lnTo>
                    <a:pt x="10" y="288"/>
                  </a:lnTo>
                  <a:lnTo>
                    <a:pt x="10" y="304"/>
                  </a:lnTo>
                  <a:lnTo>
                    <a:pt x="16" y="315"/>
                  </a:lnTo>
                  <a:lnTo>
                    <a:pt x="21" y="331"/>
                  </a:lnTo>
                  <a:lnTo>
                    <a:pt x="32" y="342"/>
                  </a:lnTo>
                  <a:lnTo>
                    <a:pt x="37" y="360"/>
                  </a:lnTo>
                  <a:lnTo>
                    <a:pt x="53" y="358"/>
                  </a:lnTo>
                  <a:lnTo>
                    <a:pt x="65" y="363"/>
                  </a:lnTo>
                  <a:lnTo>
                    <a:pt x="73" y="374"/>
                  </a:lnTo>
                  <a:lnTo>
                    <a:pt x="81" y="384"/>
                  </a:lnTo>
                  <a:lnTo>
                    <a:pt x="87" y="400"/>
                  </a:lnTo>
                  <a:lnTo>
                    <a:pt x="90" y="418"/>
                  </a:lnTo>
                  <a:lnTo>
                    <a:pt x="89" y="434"/>
                  </a:lnTo>
                  <a:lnTo>
                    <a:pt x="90" y="450"/>
                  </a:lnTo>
                  <a:lnTo>
                    <a:pt x="92" y="450"/>
                  </a:lnTo>
                  <a:lnTo>
                    <a:pt x="92" y="450"/>
                  </a:lnTo>
                  <a:lnTo>
                    <a:pt x="92" y="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48">
              <a:extLst>
                <a:ext uri="{FF2B5EF4-FFF2-40B4-BE49-F238E27FC236}">
                  <a16:creationId xmlns:a16="http://schemas.microsoft.com/office/drawing/2014/main" id="{39750CB0-9E10-9BC3-7D4D-7EE608F7DD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6199" y="7751886"/>
              <a:ext cx="819908" cy="896704"/>
            </a:xfrm>
            <a:custGeom>
              <a:avLst/>
              <a:gdLst>
                <a:gd name="T0" fmla="*/ 146 w 363"/>
                <a:gd name="T1" fmla="*/ 397 h 397"/>
                <a:gd name="T2" fmla="*/ 181 w 363"/>
                <a:gd name="T3" fmla="*/ 372 h 397"/>
                <a:gd name="T4" fmla="*/ 286 w 363"/>
                <a:gd name="T5" fmla="*/ 311 h 397"/>
                <a:gd name="T6" fmla="*/ 331 w 363"/>
                <a:gd name="T7" fmla="*/ 290 h 397"/>
                <a:gd name="T8" fmla="*/ 345 w 363"/>
                <a:gd name="T9" fmla="*/ 283 h 397"/>
                <a:gd name="T10" fmla="*/ 356 w 363"/>
                <a:gd name="T11" fmla="*/ 265 h 397"/>
                <a:gd name="T12" fmla="*/ 363 w 363"/>
                <a:gd name="T13" fmla="*/ 237 h 397"/>
                <a:gd name="T14" fmla="*/ 350 w 363"/>
                <a:gd name="T15" fmla="*/ 231 h 397"/>
                <a:gd name="T16" fmla="*/ 349 w 363"/>
                <a:gd name="T17" fmla="*/ 215 h 397"/>
                <a:gd name="T18" fmla="*/ 350 w 363"/>
                <a:gd name="T19" fmla="*/ 199 h 397"/>
                <a:gd name="T20" fmla="*/ 349 w 363"/>
                <a:gd name="T21" fmla="*/ 190 h 397"/>
                <a:gd name="T22" fmla="*/ 341 w 363"/>
                <a:gd name="T23" fmla="*/ 176 h 397"/>
                <a:gd name="T24" fmla="*/ 340 w 363"/>
                <a:gd name="T25" fmla="*/ 162 h 397"/>
                <a:gd name="T26" fmla="*/ 331 w 363"/>
                <a:gd name="T27" fmla="*/ 149 h 397"/>
                <a:gd name="T28" fmla="*/ 318 w 363"/>
                <a:gd name="T29" fmla="*/ 144 h 397"/>
                <a:gd name="T30" fmla="*/ 306 w 363"/>
                <a:gd name="T31" fmla="*/ 142 h 397"/>
                <a:gd name="T32" fmla="*/ 295 w 363"/>
                <a:gd name="T33" fmla="*/ 128 h 397"/>
                <a:gd name="T34" fmla="*/ 286 w 363"/>
                <a:gd name="T35" fmla="*/ 117 h 397"/>
                <a:gd name="T36" fmla="*/ 279 w 363"/>
                <a:gd name="T37" fmla="*/ 107 h 397"/>
                <a:gd name="T38" fmla="*/ 281 w 363"/>
                <a:gd name="T39" fmla="*/ 94 h 397"/>
                <a:gd name="T40" fmla="*/ 272 w 363"/>
                <a:gd name="T41" fmla="*/ 84 h 397"/>
                <a:gd name="T42" fmla="*/ 267 w 363"/>
                <a:gd name="T43" fmla="*/ 69 h 397"/>
                <a:gd name="T44" fmla="*/ 260 w 363"/>
                <a:gd name="T45" fmla="*/ 55 h 397"/>
                <a:gd name="T46" fmla="*/ 247 w 363"/>
                <a:gd name="T47" fmla="*/ 48 h 397"/>
                <a:gd name="T48" fmla="*/ 235 w 363"/>
                <a:gd name="T49" fmla="*/ 37 h 397"/>
                <a:gd name="T50" fmla="*/ 224 w 363"/>
                <a:gd name="T51" fmla="*/ 25 h 397"/>
                <a:gd name="T52" fmla="*/ 219 w 363"/>
                <a:gd name="T53" fmla="*/ 12 h 397"/>
                <a:gd name="T54" fmla="*/ 201 w 363"/>
                <a:gd name="T55" fmla="*/ 0 h 397"/>
                <a:gd name="T56" fmla="*/ 190 w 363"/>
                <a:gd name="T57" fmla="*/ 9 h 397"/>
                <a:gd name="T58" fmla="*/ 176 w 363"/>
                <a:gd name="T59" fmla="*/ 20 h 397"/>
                <a:gd name="T60" fmla="*/ 190 w 363"/>
                <a:gd name="T61" fmla="*/ 37 h 397"/>
                <a:gd name="T62" fmla="*/ 171 w 363"/>
                <a:gd name="T63" fmla="*/ 32 h 397"/>
                <a:gd name="T64" fmla="*/ 158 w 363"/>
                <a:gd name="T65" fmla="*/ 27 h 397"/>
                <a:gd name="T66" fmla="*/ 108 w 363"/>
                <a:gd name="T67" fmla="*/ 46 h 397"/>
                <a:gd name="T68" fmla="*/ 103 w 363"/>
                <a:gd name="T69" fmla="*/ 62 h 397"/>
                <a:gd name="T70" fmla="*/ 69 w 363"/>
                <a:gd name="T71" fmla="*/ 64 h 397"/>
                <a:gd name="T72" fmla="*/ 39 w 363"/>
                <a:gd name="T73" fmla="*/ 76 h 397"/>
                <a:gd name="T74" fmla="*/ 0 w 363"/>
                <a:gd name="T75" fmla="*/ 105 h 397"/>
                <a:gd name="T76" fmla="*/ 44 w 363"/>
                <a:gd name="T77" fmla="*/ 194 h 397"/>
                <a:gd name="T78" fmla="*/ 71 w 363"/>
                <a:gd name="T79" fmla="*/ 246 h 397"/>
                <a:gd name="T80" fmla="*/ 94 w 363"/>
                <a:gd name="T81" fmla="*/ 294 h 397"/>
                <a:gd name="T82" fmla="*/ 139 w 363"/>
                <a:gd name="T83" fmla="*/ 379 h 397"/>
                <a:gd name="T84" fmla="*/ 146 w 363"/>
                <a:gd name="T85" fmla="*/ 397 h 397"/>
                <a:gd name="T86" fmla="*/ 146 w 363"/>
                <a:gd name="T87" fmla="*/ 397 h 397"/>
                <a:gd name="T88" fmla="*/ 146 w 363"/>
                <a:gd name="T8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3" h="397">
                  <a:moveTo>
                    <a:pt x="146" y="397"/>
                  </a:moveTo>
                  <a:lnTo>
                    <a:pt x="181" y="372"/>
                  </a:lnTo>
                  <a:lnTo>
                    <a:pt x="286" y="311"/>
                  </a:lnTo>
                  <a:lnTo>
                    <a:pt x="331" y="290"/>
                  </a:lnTo>
                  <a:lnTo>
                    <a:pt x="345" y="283"/>
                  </a:lnTo>
                  <a:lnTo>
                    <a:pt x="356" y="265"/>
                  </a:lnTo>
                  <a:lnTo>
                    <a:pt x="363" y="237"/>
                  </a:lnTo>
                  <a:lnTo>
                    <a:pt x="350" y="231"/>
                  </a:lnTo>
                  <a:lnTo>
                    <a:pt x="349" y="215"/>
                  </a:lnTo>
                  <a:lnTo>
                    <a:pt x="350" y="199"/>
                  </a:lnTo>
                  <a:lnTo>
                    <a:pt x="349" y="190"/>
                  </a:lnTo>
                  <a:lnTo>
                    <a:pt x="341" y="176"/>
                  </a:lnTo>
                  <a:lnTo>
                    <a:pt x="340" y="162"/>
                  </a:lnTo>
                  <a:lnTo>
                    <a:pt x="331" y="149"/>
                  </a:lnTo>
                  <a:lnTo>
                    <a:pt x="318" y="144"/>
                  </a:lnTo>
                  <a:lnTo>
                    <a:pt x="306" y="142"/>
                  </a:lnTo>
                  <a:lnTo>
                    <a:pt x="295" y="128"/>
                  </a:lnTo>
                  <a:lnTo>
                    <a:pt x="286" y="117"/>
                  </a:lnTo>
                  <a:lnTo>
                    <a:pt x="279" y="107"/>
                  </a:lnTo>
                  <a:lnTo>
                    <a:pt x="281" y="94"/>
                  </a:lnTo>
                  <a:lnTo>
                    <a:pt x="272" y="84"/>
                  </a:lnTo>
                  <a:lnTo>
                    <a:pt x="267" y="69"/>
                  </a:lnTo>
                  <a:lnTo>
                    <a:pt x="260" y="55"/>
                  </a:lnTo>
                  <a:lnTo>
                    <a:pt x="247" y="48"/>
                  </a:lnTo>
                  <a:lnTo>
                    <a:pt x="235" y="37"/>
                  </a:lnTo>
                  <a:lnTo>
                    <a:pt x="224" y="25"/>
                  </a:lnTo>
                  <a:lnTo>
                    <a:pt x="219" y="12"/>
                  </a:lnTo>
                  <a:lnTo>
                    <a:pt x="201" y="0"/>
                  </a:lnTo>
                  <a:lnTo>
                    <a:pt x="190" y="9"/>
                  </a:lnTo>
                  <a:lnTo>
                    <a:pt x="176" y="20"/>
                  </a:lnTo>
                  <a:lnTo>
                    <a:pt x="190" y="37"/>
                  </a:lnTo>
                  <a:lnTo>
                    <a:pt x="171" y="32"/>
                  </a:lnTo>
                  <a:lnTo>
                    <a:pt x="158" y="27"/>
                  </a:lnTo>
                  <a:lnTo>
                    <a:pt x="108" y="46"/>
                  </a:lnTo>
                  <a:lnTo>
                    <a:pt x="103" y="62"/>
                  </a:lnTo>
                  <a:lnTo>
                    <a:pt x="69" y="64"/>
                  </a:lnTo>
                  <a:lnTo>
                    <a:pt x="39" y="76"/>
                  </a:lnTo>
                  <a:lnTo>
                    <a:pt x="0" y="105"/>
                  </a:lnTo>
                  <a:lnTo>
                    <a:pt x="44" y="194"/>
                  </a:lnTo>
                  <a:lnTo>
                    <a:pt x="71" y="246"/>
                  </a:lnTo>
                  <a:lnTo>
                    <a:pt x="94" y="294"/>
                  </a:lnTo>
                  <a:lnTo>
                    <a:pt x="139" y="379"/>
                  </a:lnTo>
                  <a:lnTo>
                    <a:pt x="146" y="397"/>
                  </a:lnTo>
                  <a:lnTo>
                    <a:pt x="146" y="397"/>
                  </a:lnTo>
                  <a:lnTo>
                    <a:pt x="146" y="3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49">
              <a:extLst>
                <a:ext uri="{FF2B5EF4-FFF2-40B4-BE49-F238E27FC236}">
                  <a16:creationId xmlns:a16="http://schemas.microsoft.com/office/drawing/2014/main" id="{A57AEF76-DC5A-E995-DC6F-EA665D9CF9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07673" y="8761524"/>
              <a:ext cx="655022" cy="659540"/>
            </a:xfrm>
            <a:custGeom>
              <a:avLst/>
              <a:gdLst>
                <a:gd name="T0" fmla="*/ 158 w 290"/>
                <a:gd name="T1" fmla="*/ 292 h 292"/>
                <a:gd name="T2" fmla="*/ 219 w 290"/>
                <a:gd name="T3" fmla="*/ 283 h 292"/>
                <a:gd name="T4" fmla="*/ 270 w 290"/>
                <a:gd name="T5" fmla="*/ 279 h 292"/>
                <a:gd name="T6" fmla="*/ 272 w 290"/>
                <a:gd name="T7" fmla="*/ 260 h 292"/>
                <a:gd name="T8" fmla="*/ 274 w 290"/>
                <a:gd name="T9" fmla="*/ 176 h 292"/>
                <a:gd name="T10" fmla="*/ 272 w 290"/>
                <a:gd name="T11" fmla="*/ 130 h 292"/>
                <a:gd name="T12" fmla="*/ 274 w 290"/>
                <a:gd name="T13" fmla="*/ 94 h 292"/>
                <a:gd name="T14" fmla="*/ 274 w 290"/>
                <a:gd name="T15" fmla="*/ 35 h 292"/>
                <a:gd name="T16" fmla="*/ 288 w 290"/>
                <a:gd name="T17" fmla="*/ 35 h 292"/>
                <a:gd name="T18" fmla="*/ 290 w 290"/>
                <a:gd name="T19" fmla="*/ 12 h 292"/>
                <a:gd name="T20" fmla="*/ 288 w 290"/>
                <a:gd name="T21" fmla="*/ 0 h 292"/>
                <a:gd name="T22" fmla="*/ 276 w 290"/>
                <a:gd name="T23" fmla="*/ 0 h 292"/>
                <a:gd name="T24" fmla="*/ 261 w 290"/>
                <a:gd name="T25" fmla="*/ 9 h 292"/>
                <a:gd name="T26" fmla="*/ 251 w 290"/>
                <a:gd name="T27" fmla="*/ 14 h 292"/>
                <a:gd name="T28" fmla="*/ 238 w 290"/>
                <a:gd name="T29" fmla="*/ 16 h 292"/>
                <a:gd name="T30" fmla="*/ 224 w 290"/>
                <a:gd name="T31" fmla="*/ 23 h 292"/>
                <a:gd name="T32" fmla="*/ 215 w 290"/>
                <a:gd name="T33" fmla="*/ 35 h 292"/>
                <a:gd name="T34" fmla="*/ 212 w 290"/>
                <a:gd name="T35" fmla="*/ 44 h 292"/>
                <a:gd name="T36" fmla="*/ 206 w 290"/>
                <a:gd name="T37" fmla="*/ 60 h 292"/>
                <a:gd name="T38" fmla="*/ 201 w 290"/>
                <a:gd name="T39" fmla="*/ 73 h 292"/>
                <a:gd name="T40" fmla="*/ 194 w 290"/>
                <a:gd name="T41" fmla="*/ 85 h 292"/>
                <a:gd name="T42" fmla="*/ 189 w 290"/>
                <a:gd name="T43" fmla="*/ 98 h 292"/>
                <a:gd name="T44" fmla="*/ 176 w 290"/>
                <a:gd name="T45" fmla="*/ 101 h 292"/>
                <a:gd name="T46" fmla="*/ 162 w 290"/>
                <a:gd name="T47" fmla="*/ 107 h 292"/>
                <a:gd name="T48" fmla="*/ 148 w 290"/>
                <a:gd name="T49" fmla="*/ 112 h 292"/>
                <a:gd name="T50" fmla="*/ 135 w 290"/>
                <a:gd name="T51" fmla="*/ 110 h 292"/>
                <a:gd name="T52" fmla="*/ 123 w 290"/>
                <a:gd name="T53" fmla="*/ 112 h 292"/>
                <a:gd name="T54" fmla="*/ 107 w 290"/>
                <a:gd name="T55" fmla="*/ 112 h 292"/>
                <a:gd name="T56" fmla="*/ 92 w 290"/>
                <a:gd name="T57" fmla="*/ 117 h 292"/>
                <a:gd name="T58" fmla="*/ 82 w 290"/>
                <a:gd name="T59" fmla="*/ 126 h 292"/>
                <a:gd name="T60" fmla="*/ 67 w 290"/>
                <a:gd name="T61" fmla="*/ 133 h 292"/>
                <a:gd name="T62" fmla="*/ 57 w 290"/>
                <a:gd name="T63" fmla="*/ 142 h 292"/>
                <a:gd name="T64" fmla="*/ 44 w 290"/>
                <a:gd name="T65" fmla="*/ 144 h 292"/>
                <a:gd name="T66" fmla="*/ 28 w 290"/>
                <a:gd name="T67" fmla="*/ 146 h 292"/>
                <a:gd name="T68" fmla="*/ 18 w 290"/>
                <a:gd name="T69" fmla="*/ 147 h 292"/>
                <a:gd name="T70" fmla="*/ 16 w 290"/>
                <a:gd name="T71" fmla="*/ 163 h 292"/>
                <a:gd name="T72" fmla="*/ 2 w 290"/>
                <a:gd name="T73" fmla="*/ 174 h 292"/>
                <a:gd name="T74" fmla="*/ 0 w 290"/>
                <a:gd name="T75" fmla="*/ 187 h 292"/>
                <a:gd name="T76" fmla="*/ 14 w 290"/>
                <a:gd name="T77" fmla="*/ 199 h 292"/>
                <a:gd name="T78" fmla="*/ 43 w 290"/>
                <a:gd name="T79" fmla="*/ 212 h 292"/>
                <a:gd name="T80" fmla="*/ 59 w 290"/>
                <a:gd name="T81" fmla="*/ 217 h 292"/>
                <a:gd name="T82" fmla="*/ 66 w 290"/>
                <a:gd name="T83" fmla="*/ 231 h 292"/>
                <a:gd name="T84" fmla="*/ 82 w 290"/>
                <a:gd name="T85" fmla="*/ 240 h 292"/>
                <a:gd name="T86" fmla="*/ 92 w 290"/>
                <a:gd name="T87" fmla="*/ 254 h 292"/>
                <a:gd name="T88" fmla="*/ 82 w 290"/>
                <a:gd name="T89" fmla="*/ 261 h 292"/>
                <a:gd name="T90" fmla="*/ 66 w 290"/>
                <a:gd name="T91" fmla="*/ 263 h 292"/>
                <a:gd name="T92" fmla="*/ 69 w 290"/>
                <a:gd name="T93" fmla="*/ 277 h 292"/>
                <a:gd name="T94" fmla="*/ 101 w 290"/>
                <a:gd name="T95" fmla="*/ 281 h 292"/>
                <a:gd name="T96" fmla="*/ 149 w 290"/>
                <a:gd name="T97" fmla="*/ 281 h 292"/>
                <a:gd name="T98" fmla="*/ 158 w 290"/>
                <a:gd name="T99" fmla="*/ 292 h 292"/>
                <a:gd name="T100" fmla="*/ 158 w 290"/>
                <a:gd name="T101" fmla="*/ 292 h 292"/>
                <a:gd name="T102" fmla="*/ 158 w 290"/>
                <a:gd name="T10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0" h="292">
                  <a:moveTo>
                    <a:pt x="158" y="292"/>
                  </a:moveTo>
                  <a:lnTo>
                    <a:pt x="219" y="283"/>
                  </a:lnTo>
                  <a:lnTo>
                    <a:pt x="270" y="279"/>
                  </a:lnTo>
                  <a:lnTo>
                    <a:pt x="272" y="260"/>
                  </a:lnTo>
                  <a:lnTo>
                    <a:pt x="274" y="176"/>
                  </a:lnTo>
                  <a:lnTo>
                    <a:pt x="272" y="130"/>
                  </a:lnTo>
                  <a:lnTo>
                    <a:pt x="274" y="94"/>
                  </a:lnTo>
                  <a:lnTo>
                    <a:pt x="274" y="35"/>
                  </a:lnTo>
                  <a:lnTo>
                    <a:pt x="288" y="35"/>
                  </a:lnTo>
                  <a:lnTo>
                    <a:pt x="290" y="12"/>
                  </a:lnTo>
                  <a:lnTo>
                    <a:pt x="288" y="0"/>
                  </a:lnTo>
                  <a:lnTo>
                    <a:pt x="276" y="0"/>
                  </a:lnTo>
                  <a:lnTo>
                    <a:pt x="261" y="9"/>
                  </a:lnTo>
                  <a:lnTo>
                    <a:pt x="251" y="14"/>
                  </a:lnTo>
                  <a:lnTo>
                    <a:pt x="238" y="16"/>
                  </a:lnTo>
                  <a:lnTo>
                    <a:pt x="224" y="23"/>
                  </a:lnTo>
                  <a:lnTo>
                    <a:pt x="215" y="35"/>
                  </a:lnTo>
                  <a:lnTo>
                    <a:pt x="212" y="44"/>
                  </a:lnTo>
                  <a:lnTo>
                    <a:pt x="206" y="60"/>
                  </a:lnTo>
                  <a:lnTo>
                    <a:pt x="201" y="73"/>
                  </a:lnTo>
                  <a:lnTo>
                    <a:pt x="194" y="85"/>
                  </a:lnTo>
                  <a:lnTo>
                    <a:pt x="189" y="98"/>
                  </a:lnTo>
                  <a:lnTo>
                    <a:pt x="176" y="101"/>
                  </a:lnTo>
                  <a:lnTo>
                    <a:pt x="162" y="107"/>
                  </a:lnTo>
                  <a:lnTo>
                    <a:pt x="148" y="112"/>
                  </a:lnTo>
                  <a:lnTo>
                    <a:pt x="135" y="110"/>
                  </a:lnTo>
                  <a:lnTo>
                    <a:pt x="123" y="112"/>
                  </a:lnTo>
                  <a:lnTo>
                    <a:pt x="107" y="112"/>
                  </a:lnTo>
                  <a:lnTo>
                    <a:pt x="92" y="117"/>
                  </a:lnTo>
                  <a:lnTo>
                    <a:pt x="82" y="126"/>
                  </a:lnTo>
                  <a:lnTo>
                    <a:pt x="67" y="133"/>
                  </a:lnTo>
                  <a:lnTo>
                    <a:pt x="57" y="142"/>
                  </a:lnTo>
                  <a:lnTo>
                    <a:pt x="44" y="144"/>
                  </a:lnTo>
                  <a:lnTo>
                    <a:pt x="28" y="146"/>
                  </a:lnTo>
                  <a:lnTo>
                    <a:pt x="18" y="147"/>
                  </a:lnTo>
                  <a:lnTo>
                    <a:pt x="16" y="163"/>
                  </a:lnTo>
                  <a:lnTo>
                    <a:pt x="2" y="174"/>
                  </a:lnTo>
                  <a:lnTo>
                    <a:pt x="0" y="187"/>
                  </a:lnTo>
                  <a:lnTo>
                    <a:pt x="14" y="199"/>
                  </a:lnTo>
                  <a:lnTo>
                    <a:pt x="43" y="212"/>
                  </a:lnTo>
                  <a:lnTo>
                    <a:pt x="59" y="217"/>
                  </a:lnTo>
                  <a:lnTo>
                    <a:pt x="66" y="231"/>
                  </a:lnTo>
                  <a:lnTo>
                    <a:pt x="82" y="240"/>
                  </a:lnTo>
                  <a:lnTo>
                    <a:pt x="92" y="254"/>
                  </a:lnTo>
                  <a:lnTo>
                    <a:pt x="82" y="261"/>
                  </a:lnTo>
                  <a:lnTo>
                    <a:pt x="66" y="263"/>
                  </a:lnTo>
                  <a:lnTo>
                    <a:pt x="69" y="277"/>
                  </a:lnTo>
                  <a:lnTo>
                    <a:pt x="101" y="281"/>
                  </a:lnTo>
                  <a:lnTo>
                    <a:pt x="149" y="281"/>
                  </a:lnTo>
                  <a:lnTo>
                    <a:pt x="158" y="292"/>
                  </a:lnTo>
                  <a:lnTo>
                    <a:pt x="158" y="292"/>
                  </a:lnTo>
                  <a:lnTo>
                    <a:pt x="15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50">
              <a:extLst>
                <a:ext uri="{FF2B5EF4-FFF2-40B4-BE49-F238E27FC236}">
                  <a16:creationId xmlns:a16="http://schemas.microsoft.com/office/drawing/2014/main" id="{0A7CC512-1927-E067-ED4D-D5FE416A43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53029" y="9818595"/>
              <a:ext cx="614366" cy="478844"/>
            </a:xfrm>
            <a:custGeom>
              <a:avLst/>
              <a:gdLst>
                <a:gd name="T0" fmla="*/ 128 w 272"/>
                <a:gd name="T1" fmla="*/ 212 h 212"/>
                <a:gd name="T2" fmla="*/ 156 w 272"/>
                <a:gd name="T3" fmla="*/ 212 h 212"/>
                <a:gd name="T4" fmla="*/ 190 w 272"/>
                <a:gd name="T5" fmla="*/ 210 h 212"/>
                <a:gd name="T6" fmla="*/ 224 w 272"/>
                <a:gd name="T7" fmla="*/ 210 h 212"/>
                <a:gd name="T8" fmla="*/ 242 w 272"/>
                <a:gd name="T9" fmla="*/ 210 h 212"/>
                <a:gd name="T10" fmla="*/ 263 w 272"/>
                <a:gd name="T11" fmla="*/ 208 h 212"/>
                <a:gd name="T12" fmla="*/ 272 w 272"/>
                <a:gd name="T13" fmla="*/ 197 h 212"/>
                <a:gd name="T14" fmla="*/ 272 w 272"/>
                <a:gd name="T15" fmla="*/ 116 h 212"/>
                <a:gd name="T16" fmla="*/ 272 w 272"/>
                <a:gd name="T17" fmla="*/ 87 h 212"/>
                <a:gd name="T18" fmla="*/ 272 w 272"/>
                <a:gd name="T19" fmla="*/ 34 h 212"/>
                <a:gd name="T20" fmla="*/ 272 w 272"/>
                <a:gd name="T21" fmla="*/ 9 h 212"/>
                <a:gd name="T22" fmla="*/ 226 w 272"/>
                <a:gd name="T23" fmla="*/ 0 h 212"/>
                <a:gd name="T24" fmla="*/ 190 w 272"/>
                <a:gd name="T25" fmla="*/ 2 h 212"/>
                <a:gd name="T26" fmla="*/ 156 w 272"/>
                <a:gd name="T27" fmla="*/ 2 h 212"/>
                <a:gd name="T28" fmla="*/ 119 w 272"/>
                <a:gd name="T29" fmla="*/ 0 h 212"/>
                <a:gd name="T30" fmla="*/ 87 w 272"/>
                <a:gd name="T31" fmla="*/ 2 h 212"/>
                <a:gd name="T32" fmla="*/ 21 w 272"/>
                <a:gd name="T33" fmla="*/ 0 h 212"/>
                <a:gd name="T34" fmla="*/ 0 w 272"/>
                <a:gd name="T35" fmla="*/ 2 h 212"/>
                <a:gd name="T36" fmla="*/ 7 w 272"/>
                <a:gd name="T37" fmla="*/ 14 h 212"/>
                <a:gd name="T38" fmla="*/ 5 w 272"/>
                <a:gd name="T39" fmla="*/ 28 h 212"/>
                <a:gd name="T40" fmla="*/ 11 w 272"/>
                <a:gd name="T41" fmla="*/ 41 h 212"/>
                <a:gd name="T42" fmla="*/ 19 w 272"/>
                <a:gd name="T43" fmla="*/ 51 h 212"/>
                <a:gd name="T44" fmla="*/ 21 w 272"/>
                <a:gd name="T45" fmla="*/ 66 h 212"/>
                <a:gd name="T46" fmla="*/ 28 w 272"/>
                <a:gd name="T47" fmla="*/ 78 h 212"/>
                <a:gd name="T48" fmla="*/ 30 w 272"/>
                <a:gd name="T49" fmla="*/ 92 h 212"/>
                <a:gd name="T50" fmla="*/ 32 w 272"/>
                <a:gd name="T51" fmla="*/ 108 h 212"/>
                <a:gd name="T52" fmla="*/ 23 w 272"/>
                <a:gd name="T53" fmla="*/ 121 h 212"/>
                <a:gd name="T54" fmla="*/ 25 w 272"/>
                <a:gd name="T55" fmla="*/ 133 h 212"/>
                <a:gd name="T56" fmla="*/ 27 w 272"/>
                <a:gd name="T57" fmla="*/ 149 h 212"/>
                <a:gd name="T58" fmla="*/ 18 w 272"/>
                <a:gd name="T59" fmla="*/ 162 h 212"/>
                <a:gd name="T60" fmla="*/ 27 w 272"/>
                <a:gd name="T61" fmla="*/ 173 h 212"/>
                <a:gd name="T62" fmla="*/ 43 w 272"/>
                <a:gd name="T63" fmla="*/ 174 h 212"/>
                <a:gd name="T64" fmla="*/ 55 w 272"/>
                <a:gd name="T65" fmla="*/ 176 h 212"/>
                <a:gd name="T66" fmla="*/ 71 w 272"/>
                <a:gd name="T67" fmla="*/ 178 h 212"/>
                <a:gd name="T68" fmla="*/ 82 w 272"/>
                <a:gd name="T69" fmla="*/ 196 h 212"/>
                <a:gd name="T70" fmla="*/ 96 w 272"/>
                <a:gd name="T71" fmla="*/ 190 h 212"/>
                <a:gd name="T72" fmla="*/ 103 w 272"/>
                <a:gd name="T73" fmla="*/ 203 h 212"/>
                <a:gd name="T74" fmla="*/ 116 w 272"/>
                <a:gd name="T75" fmla="*/ 210 h 212"/>
                <a:gd name="T76" fmla="*/ 128 w 272"/>
                <a:gd name="T77" fmla="*/ 212 h 212"/>
                <a:gd name="T78" fmla="*/ 128 w 272"/>
                <a:gd name="T79" fmla="*/ 212 h 212"/>
                <a:gd name="T80" fmla="*/ 128 w 272"/>
                <a:gd name="T8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2" h="212">
                  <a:moveTo>
                    <a:pt x="128" y="212"/>
                  </a:moveTo>
                  <a:lnTo>
                    <a:pt x="156" y="212"/>
                  </a:lnTo>
                  <a:lnTo>
                    <a:pt x="190" y="210"/>
                  </a:lnTo>
                  <a:lnTo>
                    <a:pt x="224" y="210"/>
                  </a:lnTo>
                  <a:lnTo>
                    <a:pt x="242" y="210"/>
                  </a:lnTo>
                  <a:lnTo>
                    <a:pt x="263" y="208"/>
                  </a:lnTo>
                  <a:lnTo>
                    <a:pt x="272" y="197"/>
                  </a:lnTo>
                  <a:lnTo>
                    <a:pt x="272" y="116"/>
                  </a:lnTo>
                  <a:lnTo>
                    <a:pt x="272" y="87"/>
                  </a:lnTo>
                  <a:lnTo>
                    <a:pt x="272" y="34"/>
                  </a:lnTo>
                  <a:lnTo>
                    <a:pt x="272" y="9"/>
                  </a:lnTo>
                  <a:lnTo>
                    <a:pt x="226" y="0"/>
                  </a:lnTo>
                  <a:lnTo>
                    <a:pt x="190" y="2"/>
                  </a:lnTo>
                  <a:lnTo>
                    <a:pt x="156" y="2"/>
                  </a:lnTo>
                  <a:lnTo>
                    <a:pt x="119" y="0"/>
                  </a:lnTo>
                  <a:lnTo>
                    <a:pt x="87" y="2"/>
                  </a:lnTo>
                  <a:lnTo>
                    <a:pt x="21" y="0"/>
                  </a:lnTo>
                  <a:lnTo>
                    <a:pt x="0" y="2"/>
                  </a:lnTo>
                  <a:lnTo>
                    <a:pt x="7" y="14"/>
                  </a:lnTo>
                  <a:lnTo>
                    <a:pt x="5" y="28"/>
                  </a:lnTo>
                  <a:lnTo>
                    <a:pt x="11" y="41"/>
                  </a:lnTo>
                  <a:lnTo>
                    <a:pt x="19" y="51"/>
                  </a:lnTo>
                  <a:lnTo>
                    <a:pt x="21" y="66"/>
                  </a:lnTo>
                  <a:lnTo>
                    <a:pt x="28" y="78"/>
                  </a:lnTo>
                  <a:lnTo>
                    <a:pt x="30" y="92"/>
                  </a:lnTo>
                  <a:lnTo>
                    <a:pt x="32" y="108"/>
                  </a:lnTo>
                  <a:lnTo>
                    <a:pt x="23" y="121"/>
                  </a:lnTo>
                  <a:lnTo>
                    <a:pt x="25" y="133"/>
                  </a:lnTo>
                  <a:lnTo>
                    <a:pt x="27" y="149"/>
                  </a:lnTo>
                  <a:lnTo>
                    <a:pt x="18" y="162"/>
                  </a:lnTo>
                  <a:lnTo>
                    <a:pt x="27" y="173"/>
                  </a:lnTo>
                  <a:lnTo>
                    <a:pt x="43" y="174"/>
                  </a:lnTo>
                  <a:lnTo>
                    <a:pt x="55" y="176"/>
                  </a:lnTo>
                  <a:lnTo>
                    <a:pt x="71" y="178"/>
                  </a:lnTo>
                  <a:lnTo>
                    <a:pt x="82" y="196"/>
                  </a:lnTo>
                  <a:lnTo>
                    <a:pt x="96" y="190"/>
                  </a:lnTo>
                  <a:lnTo>
                    <a:pt x="103" y="203"/>
                  </a:lnTo>
                  <a:lnTo>
                    <a:pt x="116" y="210"/>
                  </a:lnTo>
                  <a:lnTo>
                    <a:pt x="128" y="212"/>
                  </a:lnTo>
                  <a:lnTo>
                    <a:pt x="128" y="212"/>
                  </a:lnTo>
                  <a:lnTo>
                    <a:pt x="128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51">
              <a:extLst>
                <a:ext uri="{FF2B5EF4-FFF2-40B4-BE49-F238E27FC236}">
                  <a16:creationId xmlns:a16="http://schemas.microsoft.com/office/drawing/2014/main" id="{8584E766-AE1D-A1AC-6B52-6E375CA60F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82995" y="8917374"/>
              <a:ext cx="887669" cy="1163230"/>
            </a:xfrm>
            <a:custGeom>
              <a:avLst/>
              <a:gdLst>
                <a:gd name="T0" fmla="*/ 133 w 393"/>
                <a:gd name="T1" fmla="*/ 515 h 515"/>
                <a:gd name="T2" fmla="*/ 218 w 393"/>
                <a:gd name="T3" fmla="*/ 427 h 515"/>
                <a:gd name="T4" fmla="*/ 318 w 393"/>
                <a:gd name="T5" fmla="*/ 328 h 515"/>
                <a:gd name="T6" fmla="*/ 336 w 393"/>
                <a:gd name="T7" fmla="*/ 306 h 515"/>
                <a:gd name="T8" fmla="*/ 329 w 393"/>
                <a:gd name="T9" fmla="*/ 292 h 515"/>
                <a:gd name="T10" fmla="*/ 343 w 393"/>
                <a:gd name="T11" fmla="*/ 276 h 515"/>
                <a:gd name="T12" fmla="*/ 348 w 393"/>
                <a:gd name="T13" fmla="*/ 296 h 515"/>
                <a:gd name="T14" fmla="*/ 393 w 393"/>
                <a:gd name="T15" fmla="*/ 249 h 515"/>
                <a:gd name="T16" fmla="*/ 380 w 393"/>
                <a:gd name="T17" fmla="*/ 237 h 515"/>
                <a:gd name="T18" fmla="*/ 315 w 393"/>
                <a:gd name="T19" fmla="*/ 272 h 515"/>
                <a:gd name="T20" fmla="*/ 300 w 393"/>
                <a:gd name="T21" fmla="*/ 283 h 515"/>
                <a:gd name="T22" fmla="*/ 213 w 393"/>
                <a:gd name="T23" fmla="*/ 102 h 515"/>
                <a:gd name="T24" fmla="*/ 192 w 393"/>
                <a:gd name="T25" fmla="*/ 46 h 515"/>
                <a:gd name="T26" fmla="*/ 181 w 393"/>
                <a:gd name="T27" fmla="*/ 29 h 515"/>
                <a:gd name="T28" fmla="*/ 154 w 393"/>
                <a:gd name="T29" fmla="*/ 0 h 515"/>
                <a:gd name="T30" fmla="*/ 106 w 393"/>
                <a:gd name="T31" fmla="*/ 48 h 515"/>
                <a:gd name="T32" fmla="*/ 55 w 393"/>
                <a:gd name="T33" fmla="*/ 103 h 515"/>
                <a:gd name="T34" fmla="*/ 69 w 393"/>
                <a:gd name="T35" fmla="*/ 121 h 515"/>
                <a:gd name="T36" fmla="*/ 39 w 393"/>
                <a:gd name="T37" fmla="*/ 150 h 515"/>
                <a:gd name="T38" fmla="*/ 32 w 393"/>
                <a:gd name="T39" fmla="*/ 159 h 515"/>
                <a:gd name="T40" fmla="*/ 21 w 393"/>
                <a:gd name="T41" fmla="*/ 171 h 515"/>
                <a:gd name="T42" fmla="*/ 0 w 393"/>
                <a:gd name="T43" fmla="*/ 191 h 515"/>
                <a:gd name="T44" fmla="*/ 42 w 393"/>
                <a:gd name="T45" fmla="*/ 235 h 515"/>
                <a:gd name="T46" fmla="*/ 65 w 393"/>
                <a:gd name="T47" fmla="*/ 256 h 515"/>
                <a:gd name="T48" fmla="*/ 42 w 393"/>
                <a:gd name="T49" fmla="*/ 280 h 515"/>
                <a:gd name="T50" fmla="*/ 56 w 393"/>
                <a:gd name="T51" fmla="*/ 301 h 515"/>
                <a:gd name="T52" fmla="*/ 42 w 393"/>
                <a:gd name="T53" fmla="*/ 312 h 515"/>
                <a:gd name="T54" fmla="*/ 30 w 393"/>
                <a:gd name="T55" fmla="*/ 328 h 515"/>
                <a:gd name="T56" fmla="*/ 42 w 393"/>
                <a:gd name="T57" fmla="*/ 342 h 515"/>
                <a:gd name="T58" fmla="*/ 56 w 393"/>
                <a:gd name="T59" fmla="*/ 347 h 515"/>
                <a:gd name="T60" fmla="*/ 60 w 393"/>
                <a:gd name="T61" fmla="*/ 372 h 515"/>
                <a:gd name="T62" fmla="*/ 62 w 393"/>
                <a:gd name="T63" fmla="*/ 386 h 515"/>
                <a:gd name="T64" fmla="*/ 69 w 393"/>
                <a:gd name="T65" fmla="*/ 406 h 515"/>
                <a:gd name="T66" fmla="*/ 64 w 393"/>
                <a:gd name="T67" fmla="*/ 422 h 515"/>
                <a:gd name="T68" fmla="*/ 76 w 393"/>
                <a:gd name="T69" fmla="*/ 429 h 515"/>
                <a:gd name="T70" fmla="*/ 65 w 393"/>
                <a:gd name="T71" fmla="*/ 438 h 515"/>
                <a:gd name="T72" fmla="*/ 76 w 393"/>
                <a:gd name="T73" fmla="*/ 452 h 515"/>
                <a:gd name="T74" fmla="*/ 89 w 393"/>
                <a:gd name="T75" fmla="*/ 459 h 515"/>
                <a:gd name="T76" fmla="*/ 103 w 393"/>
                <a:gd name="T77" fmla="*/ 472 h 515"/>
                <a:gd name="T78" fmla="*/ 119 w 393"/>
                <a:gd name="T79" fmla="*/ 481 h 515"/>
                <a:gd name="T80" fmla="*/ 122 w 393"/>
                <a:gd name="T81" fmla="*/ 497 h 515"/>
                <a:gd name="T82" fmla="*/ 131 w 393"/>
                <a:gd name="T83" fmla="*/ 511 h 515"/>
                <a:gd name="T84" fmla="*/ 133 w 393"/>
                <a:gd name="T85" fmla="*/ 515 h 515"/>
                <a:gd name="T86" fmla="*/ 133 w 393"/>
                <a:gd name="T87" fmla="*/ 515 h 515"/>
                <a:gd name="T88" fmla="*/ 133 w 393"/>
                <a:gd name="T8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93" h="515">
                  <a:moveTo>
                    <a:pt x="133" y="515"/>
                  </a:moveTo>
                  <a:lnTo>
                    <a:pt x="218" y="427"/>
                  </a:lnTo>
                  <a:lnTo>
                    <a:pt x="318" y="328"/>
                  </a:lnTo>
                  <a:lnTo>
                    <a:pt x="336" y="306"/>
                  </a:lnTo>
                  <a:lnTo>
                    <a:pt x="329" y="292"/>
                  </a:lnTo>
                  <a:lnTo>
                    <a:pt x="343" y="276"/>
                  </a:lnTo>
                  <a:lnTo>
                    <a:pt x="348" y="296"/>
                  </a:lnTo>
                  <a:lnTo>
                    <a:pt x="393" y="249"/>
                  </a:lnTo>
                  <a:lnTo>
                    <a:pt x="380" y="237"/>
                  </a:lnTo>
                  <a:lnTo>
                    <a:pt x="315" y="272"/>
                  </a:lnTo>
                  <a:lnTo>
                    <a:pt x="300" y="283"/>
                  </a:lnTo>
                  <a:lnTo>
                    <a:pt x="213" y="102"/>
                  </a:lnTo>
                  <a:lnTo>
                    <a:pt x="192" y="46"/>
                  </a:lnTo>
                  <a:lnTo>
                    <a:pt x="181" y="29"/>
                  </a:lnTo>
                  <a:lnTo>
                    <a:pt x="154" y="0"/>
                  </a:lnTo>
                  <a:lnTo>
                    <a:pt x="106" y="48"/>
                  </a:lnTo>
                  <a:lnTo>
                    <a:pt x="55" y="103"/>
                  </a:lnTo>
                  <a:lnTo>
                    <a:pt x="69" y="121"/>
                  </a:lnTo>
                  <a:lnTo>
                    <a:pt x="39" y="150"/>
                  </a:lnTo>
                  <a:lnTo>
                    <a:pt x="32" y="159"/>
                  </a:lnTo>
                  <a:lnTo>
                    <a:pt x="21" y="171"/>
                  </a:lnTo>
                  <a:lnTo>
                    <a:pt x="0" y="191"/>
                  </a:lnTo>
                  <a:lnTo>
                    <a:pt x="42" y="235"/>
                  </a:lnTo>
                  <a:lnTo>
                    <a:pt x="65" y="256"/>
                  </a:lnTo>
                  <a:lnTo>
                    <a:pt x="42" y="280"/>
                  </a:lnTo>
                  <a:lnTo>
                    <a:pt x="56" y="301"/>
                  </a:lnTo>
                  <a:lnTo>
                    <a:pt x="42" y="312"/>
                  </a:lnTo>
                  <a:lnTo>
                    <a:pt x="30" y="328"/>
                  </a:lnTo>
                  <a:lnTo>
                    <a:pt x="42" y="342"/>
                  </a:lnTo>
                  <a:lnTo>
                    <a:pt x="56" y="347"/>
                  </a:lnTo>
                  <a:lnTo>
                    <a:pt x="60" y="372"/>
                  </a:lnTo>
                  <a:lnTo>
                    <a:pt x="62" y="386"/>
                  </a:lnTo>
                  <a:lnTo>
                    <a:pt x="69" y="406"/>
                  </a:lnTo>
                  <a:lnTo>
                    <a:pt x="64" y="422"/>
                  </a:lnTo>
                  <a:lnTo>
                    <a:pt x="76" y="429"/>
                  </a:lnTo>
                  <a:lnTo>
                    <a:pt x="65" y="438"/>
                  </a:lnTo>
                  <a:lnTo>
                    <a:pt x="76" y="452"/>
                  </a:lnTo>
                  <a:lnTo>
                    <a:pt x="89" y="459"/>
                  </a:lnTo>
                  <a:lnTo>
                    <a:pt x="103" y="472"/>
                  </a:lnTo>
                  <a:lnTo>
                    <a:pt x="119" y="481"/>
                  </a:lnTo>
                  <a:lnTo>
                    <a:pt x="122" y="497"/>
                  </a:lnTo>
                  <a:lnTo>
                    <a:pt x="131" y="511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3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52">
              <a:extLst>
                <a:ext uri="{FF2B5EF4-FFF2-40B4-BE49-F238E27FC236}">
                  <a16:creationId xmlns:a16="http://schemas.microsoft.com/office/drawing/2014/main" id="{2AC96FF5-9F59-AC3E-93C7-61309A9835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28801" y="9267473"/>
              <a:ext cx="743112" cy="555640"/>
            </a:xfrm>
            <a:custGeom>
              <a:avLst/>
              <a:gdLst>
                <a:gd name="T0" fmla="*/ 327 w 329"/>
                <a:gd name="T1" fmla="*/ 244 h 246"/>
                <a:gd name="T2" fmla="*/ 327 w 329"/>
                <a:gd name="T3" fmla="*/ 194 h 246"/>
                <a:gd name="T4" fmla="*/ 329 w 329"/>
                <a:gd name="T5" fmla="*/ 160 h 246"/>
                <a:gd name="T6" fmla="*/ 327 w 329"/>
                <a:gd name="T7" fmla="*/ 114 h 246"/>
                <a:gd name="T8" fmla="*/ 327 w 329"/>
                <a:gd name="T9" fmla="*/ 98 h 246"/>
                <a:gd name="T10" fmla="*/ 329 w 329"/>
                <a:gd name="T11" fmla="*/ 85 h 246"/>
                <a:gd name="T12" fmla="*/ 329 w 329"/>
                <a:gd name="T13" fmla="*/ 50 h 246"/>
                <a:gd name="T14" fmla="*/ 320 w 329"/>
                <a:gd name="T15" fmla="*/ 39 h 246"/>
                <a:gd name="T16" fmla="*/ 329 w 329"/>
                <a:gd name="T17" fmla="*/ 4 h 246"/>
                <a:gd name="T18" fmla="*/ 277 w 329"/>
                <a:gd name="T19" fmla="*/ 4 h 246"/>
                <a:gd name="T20" fmla="*/ 254 w 329"/>
                <a:gd name="T21" fmla="*/ 2 h 246"/>
                <a:gd name="T22" fmla="*/ 240 w 329"/>
                <a:gd name="T23" fmla="*/ 9 h 246"/>
                <a:gd name="T24" fmla="*/ 210 w 329"/>
                <a:gd name="T25" fmla="*/ 2 h 246"/>
                <a:gd name="T26" fmla="*/ 140 w 329"/>
                <a:gd name="T27" fmla="*/ 4 h 246"/>
                <a:gd name="T28" fmla="*/ 115 w 329"/>
                <a:gd name="T29" fmla="*/ 0 h 246"/>
                <a:gd name="T30" fmla="*/ 103 w 329"/>
                <a:gd name="T31" fmla="*/ 5 h 246"/>
                <a:gd name="T32" fmla="*/ 94 w 329"/>
                <a:gd name="T33" fmla="*/ 18 h 246"/>
                <a:gd name="T34" fmla="*/ 80 w 329"/>
                <a:gd name="T35" fmla="*/ 25 h 246"/>
                <a:gd name="T36" fmla="*/ 64 w 329"/>
                <a:gd name="T37" fmla="*/ 30 h 246"/>
                <a:gd name="T38" fmla="*/ 53 w 329"/>
                <a:gd name="T39" fmla="*/ 41 h 246"/>
                <a:gd name="T40" fmla="*/ 44 w 329"/>
                <a:gd name="T41" fmla="*/ 53 h 246"/>
                <a:gd name="T42" fmla="*/ 37 w 329"/>
                <a:gd name="T43" fmla="*/ 62 h 246"/>
                <a:gd name="T44" fmla="*/ 30 w 329"/>
                <a:gd name="T45" fmla="*/ 71 h 246"/>
                <a:gd name="T46" fmla="*/ 17 w 329"/>
                <a:gd name="T47" fmla="*/ 82 h 246"/>
                <a:gd name="T48" fmla="*/ 7 w 329"/>
                <a:gd name="T49" fmla="*/ 91 h 246"/>
                <a:gd name="T50" fmla="*/ 3 w 329"/>
                <a:gd name="T51" fmla="*/ 103 h 246"/>
                <a:gd name="T52" fmla="*/ 1 w 329"/>
                <a:gd name="T53" fmla="*/ 116 h 246"/>
                <a:gd name="T54" fmla="*/ 0 w 329"/>
                <a:gd name="T55" fmla="*/ 128 h 246"/>
                <a:gd name="T56" fmla="*/ 7 w 329"/>
                <a:gd name="T57" fmla="*/ 142 h 246"/>
                <a:gd name="T58" fmla="*/ 16 w 329"/>
                <a:gd name="T59" fmla="*/ 150 h 246"/>
                <a:gd name="T60" fmla="*/ 17 w 329"/>
                <a:gd name="T61" fmla="*/ 164 h 246"/>
                <a:gd name="T62" fmla="*/ 23 w 329"/>
                <a:gd name="T63" fmla="*/ 176 h 246"/>
                <a:gd name="T64" fmla="*/ 35 w 329"/>
                <a:gd name="T65" fmla="*/ 185 h 246"/>
                <a:gd name="T66" fmla="*/ 35 w 329"/>
                <a:gd name="T67" fmla="*/ 201 h 246"/>
                <a:gd name="T68" fmla="*/ 41 w 329"/>
                <a:gd name="T69" fmla="*/ 214 h 246"/>
                <a:gd name="T70" fmla="*/ 39 w 329"/>
                <a:gd name="T71" fmla="*/ 233 h 246"/>
                <a:gd name="T72" fmla="*/ 53 w 329"/>
                <a:gd name="T73" fmla="*/ 239 h 246"/>
                <a:gd name="T74" fmla="*/ 69 w 329"/>
                <a:gd name="T75" fmla="*/ 244 h 246"/>
                <a:gd name="T76" fmla="*/ 140 w 329"/>
                <a:gd name="T77" fmla="*/ 246 h 246"/>
                <a:gd name="T78" fmla="*/ 171 w 329"/>
                <a:gd name="T79" fmla="*/ 244 h 246"/>
                <a:gd name="T80" fmla="*/ 211 w 329"/>
                <a:gd name="T81" fmla="*/ 246 h 246"/>
                <a:gd name="T82" fmla="*/ 244 w 329"/>
                <a:gd name="T83" fmla="*/ 246 h 246"/>
                <a:gd name="T84" fmla="*/ 279 w 329"/>
                <a:gd name="T85" fmla="*/ 244 h 246"/>
                <a:gd name="T86" fmla="*/ 327 w 329"/>
                <a:gd name="T87" fmla="*/ 244 h 246"/>
                <a:gd name="T88" fmla="*/ 327 w 329"/>
                <a:gd name="T89" fmla="*/ 244 h 246"/>
                <a:gd name="T90" fmla="*/ 327 w 329"/>
                <a:gd name="T91" fmla="*/ 24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9" h="246">
                  <a:moveTo>
                    <a:pt x="327" y="244"/>
                  </a:moveTo>
                  <a:lnTo>
                    <a:pt x="327" y="194"/>
                  </a:lnTo>
                  <a:lnTo>
                    <a:pt x="329" y="160"/>
                  </a:lnTo>
                  <a:lnTo>
                    <a:pt x="327" y="114"/>
                  </a:lnTo>
                  <a:lnTo>
                    <a:pt x="327" y="98"/>
                  </a:lnTo>
                  <a:lnTo>
                    <a:pt x="329" y="85"/>
                  </a:lnTo>
                  <a:lnTo>
                    <a:pt x="329" y="50"/>
                  </a:lnTo>
                  <a:lnTo>
                    <a:pt x="320" y="39"/>
                  </a:lnTo>
                  <a:lnTo>
                    <a:pt x="329" y="4"/>
                  </a:lnTo>
                  <a:lnTo>
                    <a:pt x="277" y="4"/>
                  </a:lnTo>
                  <a:lnTo>
                    <a:pt x="254" y="2"/>
                  </a:lnTo>
                  <a:lnTo>
                    <a:pt x="240" y="9"/>
                  </a:lnTo>
                  <a:lnTo>
                    <a:pt x="210" y="2"/>
                  </a:lnTo>
                  <a:lnTo>
                    <a:pt x="140" y="4"/>
                  </a:lnTo>
                  <a:lnTo>
                    <a:pt x="115" y="0"/>
                  </a:lnTo>
                  <a:lnTo>
                    <a:pt x="103" y="5"/>
                  </a:lnTo>
                  <a:lnTo>
                    <a:pt x="94" y="18"/>
                  </a:lnTo>
                  <a:lnTo>
                    <a:pt x="80" y="25"/>
                  </a:lnTo>
                  <a:lnTo>
                    <a:pt x="64" y="30"/>
                  </a:lnTo>
                  <a:lnTo>
                    <a:pt x="53" y="41"/>
                  </a:lnTo>
                  <a:lnTo>
                    <a:pt x="44" y="53"/>
                  </a:lnTo>
                  <a:lnTo>
                    <a:pt x="37" y="62"/>
                  </a:lnTo>
                  <a:lnTo>
                    <a:pt x="30" y="71"/>
                  </a:lnTo>
                  <a:lnTo>
                    <a:pt x="17" y="82"/>
                  </a:lnTo>
                  <a:lnTo>
                    <a:pt x="7" y="91"/>
                  </a:lnTo>
                  <a:lnTo>
                    <a:pt x="3" y="103"/>
                  </a:lnTo>
                  <a:lnTo>
                    <a:pt x="1" y="116"/>
                  </a:lnTo>
                  <a:lnTo>
                    <a:pt x="0" y="128"/>
                  </a:lnTo>
                  <a:lnTo>
                    <a:pt x="7" y="142"/>
                  </a:lnTo>
                  <a:lnTo>
                    <a:pt x="16" y="150"/>
                  </a:lnTo>
                  <a:lnTo>
                    <a:pt x="17" y="164"/>
                  </a:lnTo>
                  <a:lnTo>
                    <a:pt x="23" y="176"/>
                  </a:lnTo>
                  <a:lnTo>
                    <a:pt x="35" y="185"/>
                  </a:lnTo>
                  <a:lnTo>
                    <a:pt x="35" y="201"/>
                  </a:lnTo>
                  <a:lnTo>
                    <a:pt x="41" y="214"/>
                  </a:lnTo>
                  <a:lnTo>
                    <a:pt x="39" y="233"/>
                  </a:lnTo>
                  <a:lnTo>
                    <a:pt x="53" y="239"/>
                  </a:lnTo>
                  <a:lnTo>
                    <a:pt x="69" y="244"/>
                  </a:lnTo>
                  <a:lnTo>
                    <a:pt x="140" y="246"/>
                  </a:lnTo>
                  <a:lnTo>
                    <a:pt x="171" y="244"/>
                  </a:lnTo>
                  <a:lnTo>
                    <a:pt x="211" y="246"/>
                  </a:lnTo>
                  <a:lnTo>
                    <a:pt x="244" y="246"/>
                  </a:lnTo>
                  <a:lnTo>
                    <a:pt x="279" y="244"/>
                  </a:lnTo>
                  <a:lnTo>
                    <a:pt x="327" y="244"/>
                  </a:lnTo>
                  <a:lnTo>
                    <a:pt x="327" y="244"/>
                  </a:lnTo>
                  <a:lnTo>
                    <a:pt x="327" y="24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53">
              <a:extLst>
                <a:ext uri="{FF2B5EF4-FFF2-40B4-BE49-F238E27FC236}">
                  <a16:creationId xmlns:a16="http://schemas.microsoft.com/office/drawing/2014/main" id="{77F4BD47-0B76-9792-9A8E-5489FE02E0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9207" y="8431754"/>
              <a:ext cx="659540" cy="851530"/>
            </a:xfrm>
            <a:custGeom>
              <a:avLst/>
              <a:gdLst>
                <a:gd name="T0" fmla="*/ 121 w 292"/>
                <a:gd name="T1" fmla="*/ 377 h 377"/>
                <a:gd name="T2" fmla="*/ 144 w 292"/>
                <a:gd name="T3" fmla="*/ 374 h 377"/>
                <a:gd name="T4" fmla="*/ 187 w 292"/>
                <a:gd name="T5" fmla="*/ 372 h 377"/>
                <a:gd name="T6" fmla="*/ 198 w 292"/>
                <a:gd name="T7" fmla="*/ 358 h 377"/>
                <a:gd name="T8" fmla="*/ 210 w 292"/>
                <a:gd name="T9" fmla="*/ 340 h 377"/>
                <a:gd name="T10" fmla="*/ 219 w 292"/>
                <a:gd name="T11" fmla="*/ 327 h 377"/>
                <a:gd name="T12" fmla="*/ 258 w 292"/>
                <a:gd name="T13" fmla="*/ 265 h 377"/>
                <a:gd name="T14" fmla="*/ 273 w 292"/>
                <a:gd name="T15" fmla="*/ 276 h 377"/>
                <a:gd name="T16" fmla="*/ 281 w 292"/>
                <a:gd name="T17" fmla="*/ 265 h 377"/>
                <a:gd name="T18" fmla="*/ 292 w 292"/>
                <a:gd name="T19" fmla="*/ 253 h 377"/>
                <a:gd name="T20" fmla="*/ 287 w 292"/>
                <a:gd name="T21" fmla="*/ 238 h 377"/>
                <a:gd name="T22" fmla="*/ 280 w 292"/>
                <a:gd name="T23" fmla="*/ 226 h 377"/>
                <a:gd name="T24" fmla="*/ 285 w 292"/>
                <a:gd name="T25" fmla="*/ 210 h 377"/>
                <a:gd name="T26" fmla="*/ 283 w 292"/>
                <a:gd name="T27" fmla="*/ 197 h 377"/>
                <a:gd name="T28" fmla="*/ 285 w 292"/>
                <a:gd name="T29" fmla="*/ 183 h 377"/>
                <a:gd name="T30" fmla="*/ 269 w 292"/>
                <a:gd name="T31" fmla="*/ 180 h 377"/>
                <a:gd name="T32" fmla="*/ 256 w 292"/>
                <a:gd name="T33" fmla="*/ 171 h 377"/>
                <a:gd name="T34" fmla="*/ 253 w 292"/>
                <a:gd name="T35" fmla="*/ 158 h 377"/>
                <a:gd name="T36" fmla="*/ 248 w 292"/>
                <a:gd name="T37" fmla="*/ 144 h 377"/>
                <a:gd name="T38" fmla="*/ 242 w 292"/>
                <a:gd name="T39" fmla="*/ 128 h 377"/>
                <a:gd name="T40" fmla="*/ 237 w 292"/>
                <a:gd name="T41" fmla="*/ 117 h 377"/>
                <a:gd name="T42" fmla="*/ 246 w 292"/>
                <a:gd name="T43" fmla="*/ 101 h 377"/>
                <a:gd name="T44" fmla="*/ 244 w 292"/>
                <a:gd name="T45" fmla="*/ 89 h 377"/>
                <a:gd name="T46" fmla="*/ 246 w 292"/>
                <a:gd name="T47" fmla="*/ 76 h 377"/>
                <a:gd name="T48" fmla="*/ 244 w 292"/>
                <a:gd name="T49" fmla="*/ 62 h 377"/>
                <a:gd name="T50" fmla="*/ 237 w 292"/>
                <a:gd name="T51" fmla="*/ 50 h 377"/>
                <a:gd name="T52" fmla="*/ 232 w 292"/>
                <a:gd name="T53" fmla="*/ 35 h 377"/>
                <a:gd name="T54" fmla="*/ 223 w 292"/>
                <a:gd name="T55" fmla="*/ 28 h 377"/>
                <a:gd name="T56" fmla="*/ 207 w 292"/>
                <a:gd name="T57" fmla="*/ 26 h 377"/>
                <a:gd name="T58" fmla="*/ 194 w 292"/>
                <a:gd name="T59" fmla="*/ 25 h 377"/>
                <a:gd name="T60" fmla="*/ 185 w 292"/>
                <a:gd name="T61" fmla="*/ 23 h 377"/>
                <a:gd name="T62" fmla="*/ 169 w 292"/>
                <a:gd name="T63" fmla="*/ 18 h 377"/>
                <a:gd name="T64" fmla="*/ 153 w 292"/>
                <a:gd name="T65" fmla="*/ 12 h 377"/>
                <a:gd name="T66" fmla="*/ 137 w 292"/>
                <a:gd name="T67" fmla="*/ 10 h 377"/>
                <a:gd name="T68" fmla="*/ 127 w 292"/>
                <a:gd name="T69" fmla="*/ 0 h 377"/>
                <a:gd name="T70" fmla="*/ 118 w 292"/>
                <a:gd name="T71" fmla="*/ 9 h 377"/>
                <a:gd name="T72" fmla="*/ 114 w 292"/>
                <a:gd name="T73" fmla="*/ 37 h 377"/>
                <a:gd name="T74" fmla="*/ 98 w 292"/>
                <a:gd name="T75" fmla="*/ 35 h 377"/>
                <a:gd name="T76" fmla="*/ 100 w 292"/>
                <a:gd name="T77" fmla="*/ 51 h 377"/>
                <a:gd name="T78" fmla="*/ 107 w 292"/>
                <a:gd name="T79" fmla="*/ 71 h 377"/>
                <a:gd name="T80" fmla="*/ 107 w 292"/>
                <a:gd name="T81" fmla="*/ 94 h 377"/>
                <a:gd name="T82" fmla="*/ 109 w 292"/>
                <a:gd name="T83" fmla="*/ 146 h 377"/>
                <a:gd name="T84" fmla="*/ 95 w 292"/>
                <a:gd name="T85" fmla="*/ 151 h 377"/>
                <a:gd name="T86" fmla="*/ 86 w 292"/>
                <a:gd name="T87" fmla="*/ 172 h 377"/>
                <a:gd name="T88" fmla="*/ 62 w 292"/>
                <a:gd name="T89" fmla="*/ 169 h 377"/>
                <a:gd name="T90" fmla="*/ 45 w 292"/>
                <a:gd name="T91" fmla="*/ 180 h 377"/>
                <a:gd name="T92" fmla="*/ 46 w 292"/>
                <a:gd name="T93" fmla="*/ 226 h 377"/>
                <a:gd name="T94" fmla="*/ 34 w 292"/>
                <a:gd name="T95" fmla="*/ 228 h 377"/>
                <a:gd name="T96" fmla="*/ 18 w 292"/>
                <a:gd name="T97" fmla="*/ 215 h 377"/>
                <a:gd name="T98" fmla="*/ 9 w 292"/>
                <a:gd name="T99" fmla="*/ 204 h 377"/>
                <a:gd name="T100" fmla="*/ 9 w 292"/>
                <a:gd name="T101" fmla="*/ 235 h 377"/>
                <a:gd name="T102" fmla="*/ 16 w 292"/>
                <a:gd name="T103" fmla="*/ 286 h 377"/>
                <a:gd name="T104" fmla="*/ 0 w 292"/>
                <a:gd name="T105" fmla="*/ 288 h 377"/>
                <a:gd name="T106" fmla="*/ 0 w 292"/>
                <a:gd name="T107" fmla="*/ 308 h 377"/>
                <a:gd name="T108" fmla="*/ 9 w 292"/>
                <a:gd name="T109" fmla="*/ 320 h 377"/>
                <a:gd name="T110" fmla="*/ 9 w 292"/>
                <a:gd name="T111" fmla="*/ 343 h 377"/>
                <a:gd name="T112" fmla="*/ 9 w 292"/>
                <a:gd name="T113" fmla="*/ 372 h 377"/>
                <a:gd name="T114" fmla="*/ 73 w 292"/>
                <a:gd name="T115" fmla="*/ 370 h 377"/>
                <a:gd name="T116" fmla="*/ 109 w 292"/>
                <a:gd name="T117" fmla="*/ 372 h 377"/>
                <a:gd name="T118" fmla="*/ 121 w 292"/>
                <a:gd name="T119" fmla="*/ 377 h 377"/>
                <a:gd name="T120" fmla="*/ 121 w 292"/>
                <a:gd name="T121" fmla="*/ 377 h 377"/>
                <a:gd name="T122" fmla="*/ 121 w 292"/>
                <a:gd name="T123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2" h="377">
                  <a:moveTo>
                    <a:pt x="121" y="377"/>
                  </a:moveTo>
                  <a:lnTo>
                    <a:pt x="144" y="374"/>
                  </a:lnTo>
                  <a:lnTo>
                    <a:pt x="187" y="372"/>
                  </a:lnTo>
                  <a:lnTo>
                    <a:pt x="198" y="358"/>
                  </a:lnTo>
                  <a:lnTo>
                    <a:pt x="210" y="340"/>
                  </a:lnTo>
                  <a:lnTo>
                    <a:pt x="219" y="327"/>
                  </a:lnTo>
                  <a:lnTo>
                    <a:pt x="258" y="265"/>
                  </a:lnTo>
                  <a:lnTo>
                    <a:pt x="273" y="276"/>
                  </a:lnTo>
                  <a:lnTo>
                    <a:pt x="281" y="265"/>
                  </a:lnTo>
                  <a:lnTo>
                    <a:pt x="292" y="253"/>
                  </a:lnTo>
                  <a:lnTo>
                    <a:pt x="287" y="238"/>
                  </a:lnTo>
                  <a:lnTo>
                    <a:pt x="280" y="226"/>
                  </a:lnTo>
                  <a:lnTo>
                    <a:pt x="285" y="210"/>
                  </a:lnTo>
                  <a:lnTo>
                    <a:pt x="283" y="197"/>
                  </a:lnTo>
                  <a:lnTo>
                    <a:pt x="285" y="183"/>
                  </a:lnTo>
                  <a:lnTo>
                    <a:pt x="269" y="180"/>
                  </a:lnTo>
                  <a:lnTo>
                    <a:pt x="256" y="171"/>
                  </a:lnTo>
                  <a:lnTo>
                    <a:pt x="253" y="158"/>
                  </a:lnTo>
                  <a:lnTo>
                    <a:pt x="248" y="144"/>
                  </a:lnTo>
                  <a:lnTo>
                    <a:pt x="242" y="128"/>
                  </a:lnTo>
                  <a:lnTo>
                    <a:pt x="237" y="117"/>
                  </a:lnTo>
                  <a:lnTo>
                    <a:pt x="246" y="101"/>
                  </a:lnTo>
                  <a:lnTo>
                    <a:pt x="244" y="89"/>
                  </a:lnTo>
                  <a:lnTo>
                    <a:pt x="246" y="76"/>
                  </a:lnTo>
                  <a:lnTo>
                    <a:pt x="244" y="62"/>
                  </a:lnTo>
                  <a:lnTo>
                    <a:pt x="237" y="50"/>
                  </a:lnTo>
                  <a:lnTo>
                    <a:pt x="232" y="35"/>
                  </a:lnTo>
                  <a:lnTo>
                    <a:pt x="223" y="28"/>
                  </a:lnTo>
                  <a:lnTo>
                    <a:pt x="207" y="26"/>
                  </a:lnTo>
                  <a:lnTo>
                    <a:pt x="194" y="25"/>
                  </a:lnTo>
                  <a:lnTo>
                    <a:pt x="185" y="23"/>
                  </a:lnTo>
                  <a:lnTo>
                    <a:pt x="169" y="18"/>
                  </a:lnTo>
                  <a:lnTo>
                    <a:pt x="153" y="12"/>
                  </a:lnTo>
                  <a:lnTo>
                    <a:pt x="137" y="10"/>
                  </a:lnTo>
                  <a:lnTo>
                    <a:pt x="127" y="0"/>
                  </a:lnTo>
                  <a:lnTo>
                    <a:pt x="118" y="9"/>
                  </a:lnTo>
                  <a:lnTo>
                    <a:pt x="114" y="37"/>
                  </a:lnTo>
                  <a:lnTo>
                    <a:pt x="98" y="35"/>
                  </a:lnTo>
                  <a:lnTo>
                    <a:pt x="100" y="51"/>
                  </a:lnTo>
                  <a:lnTo>
                    <a:pt x="107" y="71"/>
                  </a:lnTo>
                  <a:lnTo>
                    <a:pt x="107" y="94"/>
                  </a:lnTo>
                  <a:lnTo>
                    <a:pt x="109" y="146"/>
                  </a:lnTo>
                  <a:lnTo>
                    <a:pt x="95" y="151"/>
                  </a:lnTo>
                  <a:lnTo>
                    <a:pt x="86" y="172"/>
                  </a:lnTo>
                  <a:lnTo>
                    <a:pt x="62" y="169"/>
                  </a:lnTo>
                  <a:lnTo>
                    <a:pt x="45" y="180"/>
                  </a:lnTo>
                  <a:lnTo>
                    <a:pt x="46" y="226"/>
                  </a:lnTo>
                  <a:lnTo>
                    <a:pt x="34" y="228"/>
                  </a:lnTo>
                  <a:lnTo>
                    <a:pt x="18" y="215"/>
                  </a:lnTo>
                  <a:lnTo>
                    <a:pt x="9" y="204"/>
                  </a:lnTo>
                  <a:lnTo>
                    <a:pt x="9" y="235"/>
                  </a:lnTo>
                  <a:lnTo>
                    <a:pt x="16" y="286"/>
                  </a:lnTo>
                  <a:lnTo>
                    <a:pt x="0" y="288"/>
                  </a:lnTo>
                  <a:lnTo>
                    <a:pt x="0" y="308"/>
                  </a:lnTo>
                  <a:lnTo>
                    <a:pt x="9" y="320"/>
                  </a:lnTo>
                  <a:lnTo>
                    <a:pt x="9" y="343"/>
                  </a:lnTo>
                  <a:lnTo>
                    <a:pt x="9" y="372"/>
                  </a:lnTo>
                  <a:lnTo>
                    <a:pt x="73" y="370"/>
                  </a:lnTo>
                  <a:lnTo>
                    <a:pt x="109" y="372"/>
                  </a:lnTo>
                  <a:lnTo>
                    <a:pt x="121" y="377"/>
                  </a:lnTo>
                  <a:lnTo>
                    <a:pt x="121" y="377"/>
                  </a:lnTo>
                  <a:lnTo>
                    <a:pt x="121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54">
              <a:extLst>
                <a:ext uri="{FF2B5EF4-FFF2-40B4-BE49-F238E27FC236}">
                  <a16:creationId xmlns:a16="http://schemas.microsoft.com/office/drawing/2014/main" id="{C7C48855-4743-7380-6209-69ACAA3417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258528" y="9809560"/>
              <a:ext cx="871857" cy="973499"/>
            </a:xfrm>
            <a:custGeom>
              <a:avLst/>
              <a:gdLst>
                <a:gd name="T0" fmla="*/ 288 w 386"/>
                <a:gd name="T1" fmla="*/ 419 h 431"/>
                <a:gd name="T2" fmla="*/ 338 w 386"/>
                <a:gd name="T3" fmla="*/ 376 h 431"/>
                <a:gd name="T4" fmla="*/ 386 w 386"/>
                <a:gd name="T5" fmla="*/ 280 h 431"/>
                <a:gd name="T6" fmla="*/ 263 w 386"/>
                <a:gd name="T7" fmla="*/ 223 h 431"/>
                <a:gd name="T8" fmla="*/ 249 w 386"/>
                <a:gd name="T9" fmla="*/ 187 h 431"/>
                <a:gd name="T10" fmla="*/ 206 w 386"/>
                <a:gd name="T11" fmla="*/ 157 h 431"/>
                <a:gd name="T12" fmla="*/ 178 w 386"/>
                <a:gd name="T13" fmla="*/ 134 h 431"/>
                <a:gd name="T14" fmla="*/ 169 w 386"/>
                <a:gd name="T15" fmla="*/ 98 h 431"/>
                <a:gd name="T16" fmla="*/ 180 w 386"/>
                <a:gd name="T17" fmla="*/ 63 h 431"/>
                <a:gd name="T18" fmla="*/ 174 w 386"/>
                <a:gd name="T19" fmla="*/ 31 h 431"/>
                <a:gd name="T20" fmla="*/ 142 w 386"/>
                <a:gd name="T21" fmla="*/ 29 h 431"/>
                <a:gd name="T22" fmla="*/ 116 w 386"/>
                <a:gd name="T23" fmla="*/ 0 h 431"/>
                <a:gd name="T24" fmla="*/ 94 w 386"/>
                <a:gd name="T25" fmla="*/ 20 h 431"/>
                <a:gd name="T26" fmla="*/ 75 w 386"/>
                <a:gd name="T27" fmla="*/ 43 h 431"/>
                <a:gd name="T28" fmla="*/ 73 w 386"/>
                <a:gd name="T29" fmla="*/ 70 h 431"/>
                <a:gd name="T30" fmla="*/ 66 w 386"/>
                <a:gd name="T31" fmla="*/ 98 h 431"/>
                <a:gd name="T32" fmla="*/ 46 w 386"/>
                <a:gd name="T33" fmla="*/ 125 h 431"/>
                <a:gd name="T34" fmla="*/ 36 w 386"/>
                <a:gd name="T35" fmla="*/ 155 h 431"/>
                <a:gd name="T36" fmla="*/ 18 w 386"/>
                <a:gd name="T37" fmla="*/ 189 h 431"/>
                <a:gd name="T38" fmla="*/ 0 w 386"/>
                <a:gd name="T39" fmla="*/ 205 h 431"/>
                <a:gd name="T40" fmla="*/ 23 w 386"/>
                <a:gd name="T41" fmla="*/ 225 h 431"/>
                <a:gd name="T42" fmla="*/ 45 w 386"/>
                <a:gd name="T43" fmla="*/ 237 h 431"/>
                <a:gd name="T44" fmla="*/ 77 w 386"/>
                <a:gd name="T45" fmla="*/ 273 h 431"/>
                <a:gd name="T46" fmla="*/ 101 w 386"/>
                <a:gd name="T47" fmla="*/ 305 h 431"/>
                <a:gd name="T48" fmla="*/ 128 w 386"/>
                <a:gd name="T49" fmla="*/ 331 h 431"/>
                <a:gd name="T50" fmla="*/ 146 w 386"/>
                <a:gd name="T51" fmla="*/ 330 h 431"/>
                <a:gd name="T52" fmla="*/ 164 w 386"/>
                <a:gd name="T53" fmla="*/ 351 h 431"/>
                <a:gd name="T54" fmla="*/ 185 w 386"/>
                <a:gd name="T55" fmla="*/ 363 h 431"/>
                <a:gd name="T56" fmla="*/ 208 w 386"/>
                <a:gd name="T57" fmla="*/ 383 h 431"/>
                <a:gd name="T58" fmla="*/ 228 w 386"/>
                <a:gd name="T59" fmla="*/ 408 h 431"/>
                <a:gd name="T60" fmla="*/ 249 w 386"/>
                <a:gd name="T61" fmla="*/ 424 h 431"/>
                <a:gd name="T62" fmla="*/ 255 w 386"/>
                <a:gd name="T63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6" h="431">
                  <a:moveTo>
                    <a:pt x="255" y="431"/>
                  </a:moveTo>
                  <a:lnTo>
                    <a:pt x="288" y="419"/>
                  </a:lnTo>
                  <a:lnTo>
                    <a:pt x="329" y="395"/>
                  </a:lnTo>
                  <a:lnTo>
                    <a:pt x="338" y="376"/>
                  </a:lnTo>
                  <a:lnTo>
                    <a:pt x="358" y="333"/>
                  </a:lnTo>
                  <a:lnTo>
                    <a:pt x="386" y="280"/>
                  </a:lnTo>
                  <a:lnTo>
                    <a:pt x="328" y="253"/>
                  </a:lnTo>
                  <a:lnTo>
                    <a:pt x="263" y="223"/>
                  </a:lnTo>
                  <a:lnTo>
                    <a:pt x="267" y="203"/>
                  </a:lnTo>
                  <a:lnTo>
                    <a:pt x="249" y="187"/>
                  </a:lnTo>
                  <a:lnTo>
                    <a:pt x="226" y="182"/>
                  </a:lnTo>
                  <a:lnTo>
                    <a:pt x="206" y="157"/>
                  </a:lnTo>
                  <a:lnTo>
                    <a:pt x="189" y="143"/>
                  </a:lnTo>
                  <a:lnTo>
                    <a:pt x="178" y="134"/>
                  </a:lnTo>
                  <a:lnTo>
                    <a:pt x="166" y="123"/>
                  </a:lnTo>
                  <a:lnTo>
                    <a:pt x="169" y="98"/>
                  </a:lnTo>
                  <a:lnTo>
                    <a:pt x="174" y="86"/>
                  </a:lnTo>
                  <a:lnTo>
                    <a:pt x="180" y="63"/>
                  </a:lnTo>
                  <a:lnTo>
                    <a:pt x="182" y="47"/>
                  </a:lnTo>
                  <a:lnTo>
                    <a:pt x="174" y="31"/>
                  </a:lnTo>
                  <a:lnTo>
                    <a:pt x="158" y="29"/>
                  </a:lnTo>
                  <a:lnTo>
                    <a:pt x="142" y="29"/>
                  </a:lnTo>
                  <a:lnTo>
                    <a:pt x="130" y="15"/>
                  </a:lnTo>
                  <a:lnTo>
                    <a:pt x="116" y="0"/>
                  </a:lnTo>
                  <a:lnTo>
                    <a:pt x="101" y="9"/>
                  </a:lnTo>
                  <a:lnTo>
                    <a:pt x="94" y="20"/>
                  </a:lnTo>
                  <a:lnTo>
                    <a:pt x="87" y="32"/>
                  </a:lnTo>
                  <a:lnTo>
                    <a:pt x="75" y="43"/>
                  </a:lnTo>
                  <a:lnTo>
                    <a:pt x="68" y="55"/>
                  </a:lnTo>
                  <a:lnTo>
                    <a:pt x="73" y="70"/>
                  </a:lnTo>
                  <a:lnTo>
                    <a:pt x="73" y="86"/>
                  </a:lnTo>
                  <a:lnTo>
                    <a:pt x="66" y="98"/>
                  </a:lnTo>
                  <a:lnTo>
                    <a:pt x="61" y="112"/>
                  </a:lnTo>
                  <a:lnTo>
                    <a:pt x="46" y="125"/>
                  </a:lnTo>
                  <a:lnTo>
                    <a:pt x="43" y="143"/>
                  </a:lnTo>
                  <a:lnTo>
                    <a:pt x="36" y="155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5" y="191"/>
                  </a:lnTo>
                  <a:lnTo>
                    <a:pt x="0" y="205"/>
                  </a:lnTo>
                  <a:lnTo>
                    <a:pt x="20" y="205"/>
                  </a:lnTo>
                  <a:lnTo>
                    <a:pt x="23" y="225"/>
                  </a:lnTo>
                  <a:lnTo>
                    <a:pt x="32" y="232"/>
                  </a:lnTo>
                  <a:lnTo>
                    <a:pt x="45" y="237"/>
                  </a:lnTo>
                  <a:lnTo>
                    <a:pt x="55" y="255"/>
                  </a:lnTo>
                  <a:lnTo>
                    <a:pt x="77" y="273"/>
                  </a:lnTo>
                  <a:lnTo>
                    <a:pt x="89" y="294"/>
                  </a:lnTo>
                  <a:lnTo>
                    <a:pt x="101" y="305"/>
                  </a:lnTo>
                  <a:lnTo>
                    <a:pt x="112" y="317"/>
                  </a:lnTo>
                  <a:lnTo>
                    <a:pt x="128" y="331"/>
                  </a:lnTo>
                  <a:lnTo>
                    <a:pt x="132" y="319"/>
                  </a:lnTo>
                  <a:lnTo>
                    <a:pt x="146" y="330"/>
                  </a:lnTo>
                  <a:lnTo>
                    <a:pt x="155" y="340"/>
                  </a:lnTo>
                  <a:lnTo>
                    <a:pt x="164" y="351"/>
                  </a:lnTo>
                  <a:lnTo>
                    <a:pt x="171" y="365"/>
                  </a:lnTo>
                  <a:lnTo>
                    <a:pt x="185" y="363"/>
                  </a:lnTo>
                  <a:lnTo>
                    <a:pt x="199" y="372"/>
                  </a:lnTo>
                  <a:lnTo>
                    <a:pt x="208" y="383"/>
                  </a:lnTo>
                  <a:lnTo>
                    <a:pt x="221" y="392"/>
                  </a:lnTo>
                  <a:lnTo>
                    <a:pt x="228" y="408"/>
                  </a:lnTo>
                  <a:lnTo>
                    <a:pt x="233" y="422"/>
                  </a:lnTo>
                  <a:lnTo>
                    <a:pt x="249" y="424"/>
                  </a:lnTo>
                  <a:lnTo>
                    <a:pt x="255" y="431"/>
                  </a:lnTo>
                  <a:lnTo>
                    <a:pt x="255" y="431"/>
                  </a:lnTo>
                  <a:lnTo>
                    <a:pt x="255" y="4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55">
              <a:extLst>
                <a:ext uri="{FF2B5EF4-FFF2-40B4-BE49-F238E27FC236}">
                  <a16:creationId xmlns:a16="http://schemas.microsoft.com/office/drawing/2014/main" id="{4C1350A1-1507-7AF3-8602-66C4DDB3F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6753" y="8768300"/>
              <a:ext cx="738595" cy="752147"/>
            </a:xfrm>
            <a:custGeom>
              <a:avLst/>
              <a:gdLst>
                <a:gd name="T0" fmla="*/ 179 w 327"/>
                <a:gd name="T1" fmla="*/ 333 h 333"/>
                <a:gd name="T2" fmla="*/ 181 w 327"/>
                <a:gd name="T3" fmla="*/ 321 h 333"/>
                <a:gd name="T4" fmla="*/ 187 w 327"/>
                <a:gd name="T5" fmla="*/ 312 h 333"/>
                <a:gd name="T6" fmla="*/ 201 w 327"/>
                <a:gd name="T7" fmla="*/ 299 h 333"/>
                <a:gd name="T8" fmla="*/ 211 w 327"/>
                <a:gd name="T9" fmla="*/ 289 h 333"/>
                <a:gd name="T10" fmla="*/ 219 w 327"/>
                <a:gd name="T11" fmla="*/ 280 h 333"/>
                <a:gd name="T12" fmla="*/ 229 w 327"/>
                <a:gd name="T13" fmla="*/ 267 h 333"/>
                <a:gd name="T14" fmla="*/ 242 w 327"/>
                <a:gd name="T15" fmla="*/ 257 h 333"/>
                <a:gd name="T16" fmla="*/ 252 w 327"/>
                <a:gd name="T17" fmla="*/ 248 h 333"/>
                <a:gd name="T18" fmla="*/ 268 w 327"/>
                <a:gd name="T19" fmla="*/ 241 h 333"/>
                <a:gd name="T20" fmla="*/ 279 w 327"/>
                <a:gd name="T21" fmla="*/ 232 h 333"/>
                <a:gd name="T22" fmla="*/ 295 w 327"/>
                <a:gd name="T23" fmla="*/ 221 h 333"/>
                <a:gd name="T24" fmla="*/ 320 w 327"/>
                <a:gd name="T25" fmla="*/ 225 h 333"/>
                <a:gd name="T26" fmla="*/ 320 w 327"/>
                <a:gd name="T27" fmla="*/ 173 h 333"/>
                <a:gd name="T28" fmla="*/ 311 w 327"/>
                <a:gd name="T29" fmla="*/ 159 h 333"/>
                <a:gd name="T30" fmla="*/ 311 w 327"/>
                <a:gd name="T31" fmla="*/ 139 h 333"/>
                <a:gd name="T32" fmla="*/ 327 w 327"/>
                <a:gd name="T33" fmla="*/ 137 h 333"/>
                <a:gd name="T34" fmla="*/ 327 w 327"/>
                <a:gd name="T35" fmla="*/ 84 h 333"/>
                <a:gd name="T36" fmla="*/ 322 w 327"/>
                <a:gd name="T37" fmla="*/ 57 h 333"/>
                <a:gd name="T38" fmla="*/ 299 w 327"/>
                <a:gd name="T39" fmla="*/ 47 h 333"/>
                <a:gd name="T40" fmla="*/ 288 w 327"/>
                <a:gd name="T41" fmla="*/ 36 h 333"/>
                <a:gd name="T42" fmla="*/ 260 w 327"/>
                <a:gd name="T43" fmla="*/ 32 h 333"/>
                <a:gd name="T44" fmla="*/ 254 w 327"/>
                <a:gd name="T45" fmla="*/ 41 h 333"/>
                <a:gd name="T46" fmla="*/ 260 w 327"/>
                <a:gd name="T47" fmla="*/ 27 h 333"/>
                <a:gd name="T48" fmla="*/ 222 w 327"/>
                <a:gd name="T49" fmla="*/ 22 h 333"/>
                <a:gd name="T50" fmla="*/ 210 w 327"/>
                <a:gd name="T51" fmla="*/ 15 h 333"/>
                <a:gd name="T52" fmla="*/ 185 w 327"/>
                <a:gd name="T53" fmla="*/ 23 h 333"/>
                <a:gd name="T54" fmla="*/ 174 w 327"/>
                <a:gd name="T55" fmla="*/ 32 h 333"/>
                <a:gd name="T56" fmla="*/ 174 w 327"/>
                <a:gd name="T57" fmla="*/ 16 h 333"/>
                <a:gd name="T58" fmla="*/ 158 w 327"/>
                <a:gd name="T59" fmla="*/ 16 h 333"/>
                <a:gd name="T60" fmla="*/ 142 w 327"/>
                <a:gd name="T61" fmla="*/ 9 h 333"/>
                <a:gd name="T62" fmla="*/ 112 w 327"/>
                <a:gd name="T63" fmla="*/ 15 h 333"/>
                <a:gd name="T64" fmla="*/ 48 w 327"/>
                <a:gd name="T65" fmla="*/ 120 h 333"/>
                <a:gd name="T66" fmla="*/ 14 w 327"/>
                <a:gd name="T67" fmla="*/ 121 h 333"/>
                <a:gd name="T68" fmla="*/ 1 w 327"/>
                <a:gd name="T69" fmla="*/ 127 h 333"/>
                <a:gd name="T70" fmla="*/ 1 w 327"/>
                <a:gd name="T71" fmla="*/ 150 h 333"/>
                <a:gd name="T72" fmla="*/ 1 w 327"/>
                <a:gd name="T73" fmla="*/ 173 h 333"/>
                <a:gd name="T74" fmla="*/ 0 w 327"/>
                <a:gd name="T75" fmla="*/ 217 h 333"/>
                <a:gd name="T76" fmla="*/ 28 w 327"/>
                <a:gd name="T77" fmla="*/ 217 h 333"/>
                <a:gd name="T78" fmla="*/ 28 w 327"/>
                <a:gd name="T79" fmla="*/ 278 h 333"/>
                <a:gd name="T80" fmla="*/ 60 w 327"/>
                <a:gd name="T81" fmla="*/ 280 h 333"/>
                <a:gd name="T82" fmla="*/ 96 w 327"/>
                <a:gd name="T83" fmla="*/ 280 h 333"/>
                <a:gd name="T84" fmla="*/ 96 w 327"/>
                <a:gd name="T85" fmla="*/ 303 h 333"/>
                <a:gd name="T86" fmla="*/ 98 w 327"/>
                <a:gd name="T87" fmla="*/ 322 h 333"/>
                <a:gd name="T88" fmla="*/ 124 w 327"/>
                <a:gd name="T89" fmla="*/ 314 h 333"/>
                <a:gd name="T90" fmla="*/ 140 w 327"/>
                <a:gd name="T91" fmla="*/ 319 h 333"/>
                <a:gd name="T92" fmla="*/ 155 w 327"/>
                <a:gd name="T93" fmla="*/ 324 h 333"/>
                <a:gd name="T94" fmla="*/ 171 w 327"/>
                <a:gd name="T95" fmla="*/ 328 h 333"/>
                <a:gd name="T96" fmla="*/ 179 w 327"/>
                <a:gd name="T97" fmla="*/ 333 h 333"/>
                <a:gd name="T98" fmla="*/ 179 w 327"/>
                <a:gd name="T99" fmla="*/ 333 h 333"/>
                <a:gd name="T100" fmla="*/ 179 w 327"/>
                <a:gd name="T101" fmla="*/ 333 h 333"/>
                <a:gd name="T102" fmla="*/ 201 w 327"/>
                <a:gd name="T103" fmla="*/ 9 h 333"/>
                <a:gd name="T104" fmla="*/ 181 w 327"/>
                <a:gd name="T105" fmla="*/ 0 h 333"/>
                <a:gd name="T106" fmla="*/ 160 w 327"/>
                <a:gd name="T107" fmla="*/ 0 h 333"/>
                <a:gd name="T108" fmla="*/ 181 w 327"/>
                <a:gd name="T109" fmla="*/ 11 h 333"/>
                <a:gd name="T110" fmla="*/ 201 w 327"/>
                <a:gd name="T111" fmla="*/ 9 h 333"/>
                <a:gd name="T112" fmla="*/ 201 w 327"/>
                <a:gd name="T113" fmla="*/ 9 h 333"/>
                <a:gd name="T114" fmla="*/ 201 w 327"/>
                <a:gd name="T115" fmla="*/ 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" h="333">
                  <a:moveTo>
                    <a:pt x="179" y="333"/>
                  </a:moveTo>
                  <a:lnTo>
                    <a:pt x="181" y="321"/>
                  </a:lnTo>
                  <a:lnTo>
                    <a:pt x="187" y="312"/>
                  </a:lnTo>
                  <a:lnTo>
                    <a:pt x="201" y="299"/>
                  </a:lnTo>
                  <a:lnTo>
                    <a:pt x="211" y="289"/>
                  </a:lnTo>
                  <a:lnTo>
                    <a:pt x="219" y="280"/>
                  </a:lnTo>
                  <a:lnTo>
                    <a:pt x="229" y="267"/>
                  </a:lnTo>
                  <a:lnTo>
                    <a:pt x="242" y="257"/>
                  </a:lnTo>
                  <a:lnTo>
                    <a:pt x="252" y="248"/>
                  </a:lnTo>
                  <a:lnTo>
                    <a:pt x="268" y="241"/>
                  </a:lnTo>
                  <a:lnTo>
                    <a:pt x="279" y="232"/>
                  </a:lnTo>
                  <a:lnTo>
                    <a:pt x="295" y="221"/>
                  </a:lnTo>
                  <a:lnTo>
                    <a:pt x="320" y="225"/>
                  </a:lnTo>
                  <a:lnTo>
                    <a:pt x="320" y="173"/>
                  </a:lnTo>
                  <a:lnTo>
                    <a:pt x="311" y="159"/>
                  </a:lnTo>
                  <a:lnTo>
                    <a:pt x="311" y="139"/>
                  </a:lnTo>
                  <a:lnTo>
                    <a:pt x="327" y="137"/>
                  </a:lnTo>
                  <a:lnTo>
                    <a:pt x="327" y="84"/>
                  </a:lnTo>
                  <a:lnTo>
                    <a:pt x="322" y="57"/>
                  </a:lnTo>
                  <a:lnTo>
                    <a:pt x="299" y="47"/>
                  </a:lnTo>
                  <a:lnTo>
                    <a:pt x="288" y="36"/>
                  </a:lnTo>
                  <a:lnTo>
                    <a:pt x="260" y="32"/>
                  </a:lnTo>
                  <a:lnTo>
                    <a:pt x="254" y="41"/>
                  </a:lnTo>
                  <a:lnTo>
                    <a:pt x="260" y="27"/>
                  </a:lnTo>
                  <a:lnTo>
                    <a:pt x="222" y="22"/>
                  </a:lnTo>
                  <a:lnTo>
                    <a:pt x="210" y="15"/>
                  </a:lnTo>
                  <a:lnTo>
                    <a:pt x="185" y="23"/>
                  </a:lnTo>
                  <a:lnTo>
                    <a:pt x="174" y="32"/>
                  </a:lnTo>
                  <a:lnTo>
                    <a:pt x="174" y="16"/>
                  </a:lnTo>
                  <a:lnTo>
                    <a:pt x="158" y="16"/>
                  </a:lnTo>
                  <a:lnTo>
                    <a:pt x="142" y="9"/>
                  </a:lnTo>
                  <a:lnTo>
                    <a:pt x="112" y="15"/>
                  </a:lnTo>
                  <a:lnTo>
                    <a:pt x="48" y="120"/>
                  </a:lnTo>
                  <a:lnTo>
                    <a:pt x="14" y="121"/>
                  </a:lnTo>
                  <a:lnTo>
                    <a:pt x="1" y="127"/>
                  </a:lnTo>
                  <a:lnTo>
                    <a:pt x="1" y="150"/>
                  </a:lnTo>
                  <a:lnTo>
                    <a:pt x="1" y="173"/>
                  </a:lnTo>
                  <a:lnTo>
                    <a:pt x="0" y="217"/>
                  </a:lnTo>
                  <a:lnTo>
                    <a:pt x="28" y="217"/>
                  </a:lnTo>
                  <a:lnTo>
                    <a:pt x="28" y="278"/>
                  </a:lnTo>
                  <a:lnTo>
                    <a:pt x="60" y="280"/>
                  </a:lnTo>
                  <a:lnTo>
                    <a:pt x="96" y="280"/>
                  </a:lnTo>
                  <a:lnTo>
                    <a:pt x="96" y="303"/>
                  </a:lnTo>
                  <a:lnTo>
                    <a:pt x="98" y="322"/>
                  </a:lnTo>
                  <a:lnTo>
                    <a:pt x="124" y="314"/>
                  </a:lnTo>
                  <a:lnTo>
                    <a:pt x="140" y="319"/>
                  </a:lnTo>
                  <a:lnTo>
                    <a:pt x="155" y="324"/>
                  </a:lnTo>
                  <a:lnTo>
                    <a:pt x="171" y="328"/>
                  </a:lnTo>
                  <a:lnTo>
                    <a:pt x="179" y="333"/>
                  </a:lnTo>
                  <a:lnTo>
                    <a:pt x="179" y="333"/>
                  </a:lnTo>
                  <a:lnTo>
                    <a:pt x="179" y="333"/>
                  </a:lnTo>
                  <a:close/>
                  <a:moveTo>
                    <a:pt x="201" y="9"/>
                  </a:moveTo>
                  <a:lnTo>
                    <a:pt x="181" y="0"/>
                  </a:lnTo>
                  <a:lnTo>
                    <a:pt x="160" y="0"/>
                  </a:lnTo>
                  <a:lnTo>
                    <a:pt x="181" y="11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201" y="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56">
              <a:extLst>
                <a:ext uri="{FF2B5EF4-FFF2-40B4-BE49-F238E27FC236}">
                  <a16:creationId xmlns:a16="http://schemas.microsoft.com/office/drawing/2014/main" id="{53D6E76D-13DA-811F-10A1-ADB2A15C4D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17522" y="8700539"/>
              <a:ext cx="478844" cy="901221"/>
            </a:xfrm>
            <a:custGeom>
              <a:avLst/>
              <a:gdLst>
                <a:gd name="T0" fmla="*/ 180 w 212"/>
                <a:gd name="T1" fmla="*/ 399 h 399"/>
                <a:gd name="T2" fmla="*/ 180 w 212"/>
                <a:gd name="T3" fmla="*/ 370 h 399"/>
                <a:gd name="T4" fmla="*/ 187 w 212"/>
                <a:gd name="T5" fmla="*/ 344 h 399"/>
                <a:gd name="T6" fmla="*/ 182 w 212"/>
                <a:gd name="T7" fmla="*/ 335 h 399"/>
                <a:gd name="T8" fmla="*/ 182 w 212"/>
                <a:gd name="T9" fmla="*/ 308 h 399"/>
                <a:gd name="T10" fmla="*/ 194 w 212"/>
                <a:gd name="T11" fmla="*/ 306 h 399"/>
                <a:gd name="T12" fmla="*/ 198 w 212"/>
                <a:gd name="T13" fmla="*/ 285 h 399"/>
                <a:gd name="T14" fmla="*/ 194 w 212"/>
                <a:gd name="T15" fmla="*/ 255 h 399"/>
                <a:gd name="T16" fmla="*/ 209 w 212"/>
                <a:gd name="T17" fmla="*/ 247 h 399"/>
                <a:gd name="T18" fmla="*/ 210 w 212"/>
                <a:gd name="T19" fmla="*/ 203 h 399"/>
                <a:gd name="T20" fmla="*/ 212 w 212"/>
                <a:gd name="T21" fmla="*/ 189 h 399"/>
                <a:gd name="T22" fmla="*/ 210 w 212"/>
                <a:gd name="T23" fmla="*/ 153 h 399"/>
                <a:gd name="T24" fmla="*/ 209 w 212"/>
                <a:gd name="T25" fmla="*/ 137 h 399"/>
                <a:gd name="T26" fmla="*/ 210 w 212"/>
                <a:gd name="T27" fmla="*/ 121 h 399"/>
                <a:gd name="T28" fmla="*/ 200 w 212"/>
                <a:gd name="T29" fmla="*/ 110 h 399"/>
                <a:gd name="T30" fmla="*/ 196 w 212"/>
                <a:gd name="T31" fmla="*/ 87 h 399"/>
                <a:gd name="T32" fmla="*/ 198 w 212"/>
                <a:gd name="T33" fmla="*/ 71 h 399"/>
                <a:gd name="T34" fmla="*/ 186 w 212"/>
                <a:gd name="T35" fmla="*/ 64 h 399"/>
                <a:gd name="T36" fmla="*/ 178 w 212"/>
                <a:gd name="T37" fmla="*/ 39 h 399"/>
                <a:gd name="T38" fmla="*/ 171 w 212"/>
                <a:gd name="T39" fmla="*/ 27 h 399"/>
                <a:gd name="T40" fmla="*/ 168 w 212"/>
                <a:gd name="T41" fmla="*/ 0 h 399"/>
                <a:gd name="T42" fmla="*/ 153 w 212"/>
                <a:gd name="T43" fmla="*/ 2 h 399"/>
                <a:gd name="T44" fmla="*/ 132 w 212"/>
                <a:gd name="T45" fmla="*/ 2 h 399"/>
                <a:gd name="T46" fmla="*/ 120 w 212"/>
                <a:gd name="T47" fmla="*/ 14 h 399"/>
                <a:gd name="T48" fmla="*/ 100 w 212"/>
                <a:gd name="T49" fmla="*/ 18 h 399"/>
                <a:gd name="T50" fmla="*/ 88 w 212"/>
                <a:gd name="T51" fmla="*/ 20 h 399"/>
                <a:gd name="T52" fmla="*/ 73 w 212"/>
                <a:gd name="T53" fmla="*/ 23 h 399"/>
                <a:gd name="T54" fmla="*/ 66 w 212"/>
                <a:gd name="T55" fmla="*/ 36 h 399"/>
                <a:gd name="T56" fmla="*/ 52 w 212"/>
                <a:gd name="T57" fmla="*/ 37 h 399"/>
                <a:gd name="T58" fmla="*/ 43 w 212"/>
                <a:gd name="T59" fmla="*/ 27 h 399"/>
                <a:gd name="T60" fmla="*/ 31 w 212"/>
                <a:gd name="T61" fmla="*/ 32 h 399"/>
                <a:gd name="T62" fmla="*/ 18 w 212"/>
                <a:gd name="T63" fmla="*/ 27 h 399"/>
                <a:gd name="T64" fmla="*/ 20 w 212"/>
                <a:gd name="T65" fmla="*/ 39 h 399"/>
                <a:gd name="T66" fmla="*/ 16 w 212"/>
                <a:gd name="T67" fmla="*/ 62 h 399"/>
                <a:gd name="T68" fmla="*/ 4 w 212"/>
                <a:gd name="T69" fmla="*/ 64 h 399"/>
                <a:gd name="T70" fmla="*/ 0 w 212"/>
                <a:gd name="T71" fmla="*/ 112 h 399"/>
                <a:gd name="T72" fmla="*/ 2 w 212"/>
                <a:gd name="T73" fmla="*/ 153 h 399"/>
                <a:gd name="T74" fmla="*/ 2 w 212"/>
                <a:gd name="T75" fmla="*/ 203 h 399"/>
                <a:gd name="T76" fmla="*/ 2 w 212"/>
                <a:gd name="T77" fmla="*/ 287 h 399"/>
                <a:gd name="T78" fmla="*/ 0 w 212"/>
                <a:gd name="T79" fmla="*/ 304 h 399"/>
                <a:gd name="T80" fmla="*/ 16 w 212"/>
                <a:gd name="T81" fmla="*/ 308 h 399"/>
                <a:gd name="T82" fmla="*/ 32 w 212"/>
                <a:gd name="T83" fmla="*/ 306 h 399"/>
                <a:gd name="T84" fmla="*/ 40 w 212"/>
                <a:gd name="T85" fmla="*/ 324 h 399"/>
                <a:gd name="T86" fmla="*/ 48 w 212"/>
                <a:gd name="T87" fmla="*/ 336 h 399"/>
                <a:gd name="T88" fmla="*/ 77 w 212"/>
                <a:gd name="T89" fmla="*/ 344 h 399"/>
                <a:gd name="T90" fmla="*/ 75 w 212"/>
                <a:gd name="T91" fmla="*/ 360 h 399"/>
                <a:gd name="T92" fmla="*/ 89 w 212"/>
                <a:gd name="T93" fmla="*/ 361 h 399"/>
                <a:gd name="T94" fmla="*/ 89 w 212"/>
                <a:gd name="T95" fmla="*/ 374 h 399"/>
                <a:gd name="T96" fmla="*/ 104 w 212"/>
                <a:gd name="T97" fmla="*/ 383 h 399"/>
                <a:gd name="T98" fmla="*/ 105 w 212"/>
                <a:gd name="T99" fmla="*/ 399 h 399"/>
                <a:gd name="T100" fmla="*/ 125 w 212"/>
                <a:gd name="T101" fmla="*/ 399 h 399"/>
                <a:gd name="T102" fmla="*/ 153 w 212"/>
                <a:gd name="T103" fmla="*/ 399 h 399"/>
                <a:gd name="T104" fmla="*/ 180 w 212"/>
                <a:gd name="T105" fmla="*/ 399 h 399"/>
                <a:gd name="T106" fmla="*/ 180 w 212"/>
                <a:gd name="T107" fmla="*/ 399 h 399"/>
                <a:gd name="T108" fmla="*/ 180 w 212"/>
                <a:gd name="T109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" h="399">
                  <a:moveTo>
                    <a:pt x="180" y="399"/>
                  </a:moveTo>
                  <a:lnTo>
                    <a:pt x="180" y="370"/>
                  </a:lnTo>
                  <a:lnTo>
                    <a:pt x="187" y="344"/>
                  </a:lnTo>
                  <a:lnTo>
                    <a:pt x="182" y="335"/>
                  </a:lnTo>
                  <a:lnTo>
                    <a:pt x="182" y="308"/>
                  </a:lnTo>
                  <a:lnTo>
                    <a:pt x="194" y="306"/>
                  </a:lnTo>
                  <a:lnTo>
                    <a:pt x="198" y="285"/>
                  </a:lnTo>
                  <a:lnTo>
                    <a:pt x="194" y="255"/>
                  </a:lnTo>
                  <a:lnTo>
                    <a:pt x="209" y="247"/>
                  </a:lnTo>
                  <a:lnTo>
                    <a:pt x="210" y="203"/>
                  </a:lnTo>
                  <a:lnTo>
                    <a:pt x="212" y="189"/>
                  </a:lnTo>
                  <a:lnTo>
                    <a:pt x="210" y="153"/>
                  </a:lnTo>
                  <a:lnTo>
                    <a:pt x="209" y="137"/>
                  </a:lnTo>
                  <a:lnTo>
                    <a:pt x="210" y="121"/>
                  </a:lnTo>
                  <a:lnTo>
                    <a:pt x="200" y="110"/>
                  </a:lnTo>
                  <a:lnTo>
                    <a:pt x="196" y="87"/>
                  </a:lnTo>
                  <a:lnTo>
                    <a:pt x="198" y="71"/>
                  </a:lnTo>
                  <a:lnTo>
                    <a:pt x="186" y="64"/>
                  </a:lnTo>
                  <a:lnTo>
                    <a:pt x="178" y="39"/>
                  </a:lnTo>
                  <a:lnTo>
                    <a:pt x="171" y="27"/>
                  </a:lnTo>
                  <a:lnTo>
                    <a:pt x="168" y="0"/>
                  </a:lnTo>
                  <a:lnTo>
                    <a:pt x="153" y="2"/>
                  </a:lnTo>
                  <a:lnTo>
                    <a:pt x="132" y="2"/>
                  </a:lnTo>
                  <a:lnTo>
                    <a:pt x="120" y="14"/>
                  </a:lnTo>
                  <a:lnTo>
                    <a:pt x="100" y="18"/>
                  </a:lnTo>
                  <a:lnTo>
                    <a:pt x="88" y="20"/>
                  </a:lnTo>
                  <a:lnTo>
                    <a:pt x="73" y="23"/>
                  </a:lnTo>
                  <a:lnTo>
                    <a:pt x="66" y="36"/>
                  </a:lnTo>
                  <a:lnTo>
                    <a:pt x="52" y="37"/>
                  </a:lnTo>
                  <a:lnTo>
                    <a:pt x="43" y="27"/>
                  </a:lnTo>
                  <a:lnTo>
                    <a:pt x="31" y="32"/>
                  </a:lnTo>
                  <a:lnTo>
                    <a:pt x="18" y="27"/>
                  </a:lnTo>
                  <a:lnTo>
                    <a:pt x="20" y="39"/>
                  </a:lnTo>
                  <a:lnTo>
                    <a:pt x="16" y="62"/>
                  </a:lnTo>
                  <a:lnTo>
                    <a:pt x="4" y="64"/>
                  </a:lnTo>
                  <a:lnTo>
                    <a:pt x="0" y="112"/>
                  </a:lnTo>
                  <a:lnTo>
                    <a:pt x="2" y="153"/>
                  </a:lnTo>
                  <a:lnTo>
                    <a:pt x="2" y="203"/>
                  </a:lnTo>
                  <a:lnTo>
                    <a:pt x="2" y="287"/>
                  </a:lnTo>
                  <a:lnTo>
                    <a:pt x="0" y="304"/>
                  </a:lnTo>
                  <a:lnTo>
                    <a:pt x="16" y="308"/>
                  </a:lnTo>
                  <a:lnTo>
                    <a:pt x="32" y="306"/>
                  </a:lnTo>
                  <a:lnTo>
                    <a:pt x="40" y="324"/>
                  </a:lnTo>
                  <a:lnTo>
                    <a:pt x="48" y="336"/>
                  </a:lnTo>
                  <a:lnTo>
                    <a:pt x="77" y="344"/>
                  </a:lnTo>
                  <a:lnTo>
                    <a:pt x="75" y="360"/>
                  </a:lnTo>
                  <a:lnTo>
                    <a:pt x="89" y="361"/>
                  </a:lnTo>
                  <a:lnTo>
                    <a:pt x="89" y="374"/>
                  </a:lnTo>
                  <a:lnTo>
                    <a:pt x="104" y="383"/>
                  </a:lnTo>
                  <a:lnTo>
                    <a:pt x="105" y="399"/>
                  </a:lnTo>
                  <a:lnTo>
                    <a:pt x="125" y="399"/>
                  </a:lnTo>
                  <a:lnTo>
                    <a:pt x="153" y="399"/>
                  </a:lnTo>
                  <a:lnTo>
                    <a:pt x="180" y="399"/>
                  </a:lnTo>
                  <a:lnTo>
                    <a:pt x="180" y="399"/>
                  </a:lnTo>
                  <a:lnTo>
                    <a:pt x="180" y="3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57">
              <a:extLst>
                <a:ext uri="{FF2B5EF4-FFF2-40B4-BE49-F238E27FC236}">
                  <a16:creationId xmlns:a16="http://schemas.microsoft.com/office/drawing/2014/main" id="{133A6971-6005-1D4D-80F4-C1345E840F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4496" y="10441995"/>
              <a:ext cx="862823" cy="851530"/>
            </a:xfrm>
            <a:custGeom>
              <a:avLst/>
              <a:gdLst>
                <a:gd name="T0" fmla="*/ 217 w 382"/>
                <a:gd name="T1" fmla="*/ 363 h 377"/>
                <a:gd name="T2" fmla="*/ 261 w 382"/>
                <a:gd name="T3" fmla="*/ 356 h 377"/>
                <a:gd name="T4" fmla="*/ 293 w 382"/>
                <a:gd name="T5" fmla="*/ 372 h 377"/>
                <a:gd name="T6" fmla="*/ 327 w 382"/>
                <a:gd name="T7" fmla="*/ 350 h 377"/>
                <a:gd name="T8" fmla="*/ 304 w 382"/>
                <a:gd name="T9" fmla="*/ 334 h 377"/>
                <a:gd name="T10" fmla="*/ 311 w 382"/>
                <a:gd name="T11" fmla="*/ 306 h 377"/>
                <a:gd name="T12" fmla="*/ 327 w 382"/>
                <a:gd name="T13" fmla="*/ 249 h 377"/>
                <a:gd name="T14" fmla="*/ 343 w 382"/>
                <a:gd name="T15" fmla="*/ 226 h 377"/>
                <a:gd name="T16" fmla="*/ 372 w 382"/>
                <a:gd name="T17" fmla="*/ 174 h 377"/>
                <a:gd name="T18" fmla="*/ 382 w 382"/>
                <a:gd name="T19" fmla="*/ 140 h 377"/>
                <a:gd name="T20" fmla="*/ 366 w 382"/>
                <a:gd name="T21" fmla="*/ 112 h 377"/>
                <a:gd name="T22" fmla="*/ 364 w 382"/>
                <a:gd name="T23" fmla="*/ 76 h 377"/>
                <a:gd name="T24" fmla="*/ 329 w 382"/>
                <a:gd name="T25" fmla="*/ 50 h 377"/>
                <a:gd name="T26" fmla="*/ 299 w 382"/>
                <a:gd name="T27" fmla="*/ 39 h 377"/>
                <a:gd name="T28" fmla="*/ 267 w 382"/>
                <a:gd name="T29" fmla="*/ 32 h 377"/>
                <a:gd name="T30" fmla="*/ 236 w 382"/>
                <a:gd name="T31" fmla="*/ 37 h 377"/>
                <a:gd name="T32" fmla="*/ 213 w 382"/>
                <a:gd name="T33" fmla="*/ 48 h 377"/>
                <a:gd name="T34" fmla="*/ 185 w 382"/>
                <a:gd name="T35" fmla="*/ 44 h 377"/>
                <a:gd name="T36" fmla="*/ 160 w 382"/>
                <a:gd name="T37" fmla="*/ 35 h 377"/>
                <a:gd name="T38" fmla="*/ 151 w 382"/>
                <a:gd name="T39" fmla="*/ 2 h 377"/>
                <a:gd name="T40" fmla="*/ 101 w 382"/>
                <a:gd name="T41" fmla="*/ 53 h 377"/>
                <a:gd name="T42" fmla="*/ 78 w 382"/>
                <a:gd name="T43" fmla="*/ 108 h 377"/>
                <a:gd name="T44" fmla="*/ 0 w 382"/>
                <a:gd name="T45" fmla="*/ 151 h 377"/>
                <a:gd name="T46" fmla="*/ 5 w 382"/>
                <a:gd name="T47" fmla="*/ 181 h 377"/>
                <a:gd name="T48" fmla="*/ 24 w 382"/>
                <a:gd name="T49" fmla="*/ 203 h 377"/>
                <a:gd name="T50" fmla="*/ 32 w 382"/>
                <a:gd name="T51" fmla="*/ 229 h 377"/>
                <a:gd name="T52" fmla="*/ 51 w 382"/>
                <a:gd name="T53" fmla="*/ 258 h 377"/>
                <a:gd name="T54" fmla="*/ 71 w 382"/>
                <a:gd name="T55" fmla="*/ 279 h 377"/>
                <a:gd name="T56" fmla="*/ 97 w 382"/>
                <a:gd name="T57" fmla="*/ 293 h 377"/>
                <a:gd name="T58" fmla="*/ 117 w 382"/>
                <a:gd name="T59" fmla="*/ 318 h 377"/>
                <a:gd name="T60" fmla="*/ 147 w 382"/>
                <a:gd name="T61" fmla="*/ 334 h 377"/>
                <a:gd name="T62" fmla="*/ 186 w 382"/>
                <a:gd name="T63" fmla="*/ 340 h 377"/>
                <a:gd name="T64" fmla="*/ 199 w 382"/>
                <a:gd name="T65" fmla="*/ 363 h 377"/>
                <a:gd name="T66" fmla="*/ 208 w 382"/>
                <a:gd name="T67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2" h="377">
                  <a:moveTo>
                    <a:pt x="208" y="377"/>
                  </a:moveTo>
                  <a:lnTo>
                    <a:pt x="217" y="363"/>
                  </a:lnTo>
                  <a:lnTo>
                    <a:pt x="236" y="349"/>
                  </a:lnTo>
                  <a:lnTo>
                    <a:pt x="261" y="356"/>
                  </a:lnTo>
                  <a:lnTo>
                    <a:pt x="281" y="358"/>
                  </a:lnTo>
                  <a:lnTo>
                    <a:pt x="293" y="372"/>
                  </a:lnTo>
                  <a:lnTo>
                    <a:pt x="315" y="372"/>
                  </a:lnTo>
                  <a:lnTo>
                    <a:pt x="327" y="350"/>
                  </a:lnTo>
                  <a:lnTo>
                    <a:pt x="315" y="345"/>
                  </a:lnTo>
                  <a:lnTo>
                    <a:pt x="304" y="334"/>
                  </a:lnTo>
                  <a:lnTo>
                    <a:pt x="302" y="322"/>
                  </a:lnTo>
                  <a:lnTo>
                    <a:pt x="311" y="306"/>
                  </a:lnTo>
                  <a:lnTo>
                    <a:pt x="322" y="272"/>
                  </a:lnTo>
                  <a:lnTo>
                    <a:pt x="327" y="249"/>
                  </a:lnTo>
                  <a:lnTo>
                    <a:pt x="338" y="242"/>
                  </a:lnTo>
                  <a:lnTo>
                    <a:pt x="343" y="226"/>
                  </a:lnTo>
                  <a:lnTo>
                    <a:pt x="357" y="208"/>
                  </a:lnTo>
                  <a:lnTo>
                    <a:pt x="372" y="174"/>
                  </a:lnTo>
                  <a:lnTo>
                    <a:pt x="382" y="164"/>
                  </a:lnTo>
                  <a:lnTo>
                    <a:pt x="382" y="140"/>
                  </a:lnTo>
                  <a:lnTo>
                    <a:pt x="368" y="126"/>
                  </a:lnTo>
                  <a:lnTo>
                    <a:pt x="366" y="112"/>
                  </a:lnTo>
                  <a:lnTo>
                    <a:pt x="370" y="91"/>
                  </a:lnTo>
                  <a:lnTo>
                    <a:pt x="364" y="76"/>
                  </a:lnTo>
                  <a:lnTo>
                    <a:pt x="347" y="64"/>
                  </a:lnTo>
                  <a:lnTo>
                    <a:pt x="329" y="50"/>
                  </a:lnTo>
                  <a:lnTo>
                    <a:pt x="311" y="41"/>
                  </a:lnTo>
                  <a:lnTo>
                    <a:pt x="299" y="39"/>
                  </a:lnTo>
                  <a:lnTo>
                    <a:pt x="279" y="41"/>
                  </a:lnTo>
                  <a:lnTo>
                    <a:pt x="267" y="32"/>
                  </a:lnTo>
                  <a:lnTo>
                    <a:pt x="256" y="41"/>
                  </a:lnTo>
                  <a:lnTo>
                    <a:pt x="236" y="37"/>
                  </a:lnTo>
                  <a:lnTo>
                    <a:pt x="226" y="42"/>
                  </a:lnTo>
                  <a:lnTo>
                    <a:pt x="213" y="48"/>
                  </a:lnTo>
                  <a:lnTo>
                    <a:pt x="197" y="46"/>
                  </a:lnTo>
                  <a:lnTo>
                    <a:pt x="185" y="44"/>
                  </a:lnTo>
                  <a:lnTo>
                    <a:pt x="170" y="42"/>
                  </a:lnTo>
                  <a:lnTo>
                    <a:pt x="160" y="35"/>
                  </a:lnTo>
                  <a:lnTo>
                    <a:pt x="149" y="18"/>
                  </a:lnTo>
                  <a:lnTo>
                    <a:pt x="151" y="2"/>
                  </a:lnTo>
                  <a:lnTo>
                    <a:pt x="131" y="0"/>
                  </a:lnTo>
                  <a:lnTo>
                    <a:pt x="101" y="53"/>
                  </a:lnTo>
                  <a:lnTo>
                    <a:pt x="85" y="91"/>
                  </a:lnTo>
                  <a:lnTo>
                    <a:pt x="78" y="108"/>
                  </a:lnTo>
                  <a:lnTo>
                    <a:pt x="33" y="139"/>
                  </a:lnTo>
                  <a:lnTo>
                    <a:pt x="0" y="151"/>
                  </a:lnTo>
                  <a:lnTo>
                    <a:pt x="3" y="165"/>
                  </a:lnTo>
                  <a:lnTo>
                    <a:pt x="5" y="181"/>
                  </a:lnTo>
                  <a:lnTo>
                    <a:pt x="14" y="192"/>
                  </a:lnTo>
                  <a:lnTo>
                    <a:pt x="24" y="203"/>
                  </a:lnTo>
                  <a:lnTo>
                    <a:pt x="40" y="215"/>
                  </a:lnTo>
                  <a:lnTo>
                    <a:pt x="32" y="229"/>
                  </a:lnTo>
                  <a:lnTo>
                    <a:pt x="46" y="244"/>
                  </a:lnTo>
                  <a:lnTo>
                    <a:pt x="51" y="258"/>
                  </a:lnTo>
                  <a:lnTo>
                    <a:pt x="62" y="265"/>
                  </a:lnTo>
                  <a:lnTo>
                    <a:pt x="71" y="279"/>
                  </a:lnTo>
                  <a:lnTo>
                    <a:pt x="83" y="288"/>
                  </a:lnTo>
                  <a:lnTo>
                    <a:pt x="97" y="293"/>
                  </a:lnTo>
                  <a:lnTo>
                    <a:pt x="106" y="309"/>
                  </a:lnTo>
                  <a:lnTo>
                    <a:pt x="117" y="318"/>
                  </a:lnTo>
                  <a:lnTo>
                    <a:pt x="137" y="327"/>
                  </a:lnTo>
                  <a:lnTo>
                    <a:pt x="147" y="334"/>
                  </a:lnTo>
                  <a:lnTo>
                    <a:pt x="170" y="343"/>
                  </a:lnTo>
                  <a:lnTo>
                    <a:pt x="186" y="340"/>
                  </a:lnTo>
                  <a:lnTo>
                    <a:pt x="185" y="356"/>
                  </a:lnTo>
                  <a:lnTo>
                    <a:pt x="199" y="363"/>
                  </a:lnTo>
                  <a:lnTo>
                    <a:pt x="208" y="377"/>
                  </a:lnTo>
                  <a:lnTo>
                    <a:pt x="208" y="377"/>
                  </a:lnTo>
                  <a:lnTo>
                    <a:pt x="208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58">
              <a:extLst>
                <a:ext uri="{FF2B5EF4-FFF2-40B4-BE49-F238E27FC236}">
                  <a16:creationId xmlns:a16="http://schemas.microsoft.com/office/drawing/2014/main" id="{860A3B94-9344-047F-DAD5-68BF8EDC9E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43348" y="9122916"/>
              <a:ext cx="422377" cy="844753"/>
            </a:xfrm>
            <a:custGeom>
              <a:avLst/>
              <a:gdLst>
                <a:gd name="T0" fmla="*/ 132 w 187"/>
                <a:gd name="T1" fmla="*/ 374 h 374"/>
                <a:gd name="T2" fmla="*/ 143 w 187"/>
                <a:gd name="T3" fmla="*/ 361 h 374"/>
                <a:gd name="T4" fmla="*/ 130 w 187"/>
                <a:gd name="T5" fmla="*/ 363 h 374"/>
                <a:gd name="T6" fmla="*/ 141 w 187"/>
                <a:gd name="T7" fmla="*/ 352 h 374"/>
                <a:gd name="T8" fmla="*/ 143 w 187"/>
                <a:gd name="T9" fmla="*/ 333 h 374"/>
                <a:gd name="T10" fmla="*/ 148 w 187"/>
                <a:gd name="T11" fmla="*/ 301 h 374"/>
                <a:gd name="T12" fmla="*/ 154 w 187"/>
                <a:gd name="T13" fmla="*/ 249 h 374"/>
                <a:gd name="T14" fmla="*/ 162 w 187"/>
                <a:gd name="T15" fmla="*/ 187 h 374"/>
                <a:gd name="T16" fmla="*/ 164 w 187"/>
                <a:gd name="T17" fmla="*/ 167 h 374"/>
                <a:gd name="T18" fmla="*/ 162 w 187"/>
                <a:gd name="T19" fmla="*/ 153 h 374"/>
                <a:gd name="T20" fmla="*/ 168 w 187"/>
                <a:gd name="T21" fmla="*/ 139 h 374"/>
                <a:gd name="T22" fmla="*/ 170 w 187"/>
                <a:gd name="T23" fmla="*/ 123 h 374"/>
                <a:gd name="T24" fmla="*/ 171 w 187"/>
                <a:gd name="T25" fmla="*/ 84 h 374"/>
                <a:gd name="T26" fmla="*/ 170 w 187"/>
                <a:gd name="T27" fmla="*/ 71 h 374"/>
                <a:gd name="T28" fmla="*/ 168 w 187"/>
                <a:gd name="T29" fmla="*/ 60 h 374"/>
                <a:gd name="T30" fmla="*/ 177 w 187"/>
                <a:gd name="T31" fmla="*/ 32 h 374"/>
                <a:gd name="T32" fmla="*/ 187 w 187"/>
                <a:gd name="T33" fmla="*/ 2 h 374"/>
                <a:gd name="T34" fmla="*/ 168 w 187"/>
                <a:gd name="T35" fmla="*/ 0 h 374"/>
                <a:gd name="T36" fmla="*/ 148 w 187"/>
                <a:gd name="T37" fmla="*/ 3 h 374"/>
                <a:gd name="T38" fmla="*/ 98 w 187"/>
                <a:gd name="T39" fmla="*/ 12 h 374"/>
                <a:gd name="T40" fmla="*/ 32 w 187"/>
                <a:gd name="T41" fmla="*/ 30 h 374"/>
                <a:gd name="T42" fmla="*/ 6 w 187"/>
                <a:gd name="T43" fmla="*/ 37 h 374"/>
                <a:gd name="T44" fmla="*/ 0 w 187"/>
                <a:gd name="T45" fmla="*/ 50 h 374"/>
                <a:gd name="T46" fmla="*/ 9 w 187"/>
                <a:gd name="T47" fmla="*/ 60 h 374"/>
                <a:gd name="T48" fmla="*/ 13 w 187"/>
                <a:gd name="T49" fmla="*/ 75 h 374"/>
                <a:gd name="T50" fmla="*/ 13 w 187"/>
                <a:gd name="T51" fmla="*/ 87 h 374"/>
                <a:gd name="T52" fmla="*/ 9 w 187"/>
                <a:gd name="T53" fmla="*/ 103 h 374"/>
                <a:gd name="T54" fmla="*/ 18 w 187"/>
                <a:gd name="T55" fmla="*/ 114 h 374"/>
                <a:gd name="T56" fmla="*/ 24 w 187"/>
                <a:gd name="T57" fmla="*/ 130 h 374"/>
                <a:gd name="T58" fmla="*/ 20 w 187"/>
                <a:gd name="T59" fmla="*/ 149 h 374"/>
                <a:gd name="T60" fmla="*/ 25 w 187"/>
                <a:gd name="T61" fmla="*/ 160 h 374"/>
                <a:gd name="T62" fmla="*/ 34 w 187"/>
                <a:gd name="T63" fmla="*/ 174 h 374"/>
                <a:gd name="T64" fmla="*/ 36 w 187"/>
                <a:gd name="T65" fmla="*/ 187 h 374"/>
                <a:gd name="T66" fmla="*/ 27 w 187"/>
                <a:gd name="T67" fmla="*/ 199 h 374"/>
                <a:gd name="T68" fmla="*/ 29 w 187"/>
                <a:gd name="T69" fmla="*/ 215 h 374"/>
                <a:gd name="T70" fmla="*/ 34 w 187"/>
                <a:gd name="T71" fmla="*/ 226 h 374"/>
                <a:gd name="T72" fmla="*/ 34 w 187"/>
                <a:gd name="T73" fmla="*/ 242 h 374"/>
                <a:gd name="T74" fmla="*/ 36 w 187"/>
                <a:gd name="T75" fmla="*/ 254 h 374"/>
                <a:gd name="T76" fmla="*/ 38 w 187"/>
                <a:gd name="T77" fmla="*/ 269 h 374"/>
                <a:gd name="T78" fmla="*/ 43 w 187"/>
                <a:gd name="T79" fmla="*/ 278 h 374"/>
                <a:gd name="T80" fmla="*/ 41 w 187"/>
                <a:gd name="T81" fmla="*/ 294 h 374"/>
                <a:gd name="T82" fmla="*/ 47 w 187"/>
                <a:gd name="T83" fmla="*/ 308 h 374"/>
                <a:gd name="T84" fmla="*/ 57 w 187"/>
                <a:gd name="T85" fmla="*/ 319 h 374"/>
                <a:gd name="T86" fmla="*/ 70 w 187"/>
                <a:gd name="T87" fmla="*/ 329 h 374"/>
                <a:gd name="T88" fmla="*/ 84 w 187"/>
                <a:gd name="T89" fmla="*/ 338 h 374"/>
                <a:gd name="T90" fmla="*/ 97 w 187"/>
                <a:gd name="T91" fmla="*/ 349 h 374"/>
                <a:gd name="T92" fmla="*/ 100 w 187"/>
                <a:gd name="T93" fmla="*/ 363 h 374"/>
                <a:gd name="T94" fmla="*/ 114 w 187"/>
                <a:gd name="T95" fmla="*/ 365 h 374"/>
                <a:gd name="T96" fmla="*/ 129 w 187"/>
                <a:gd name="T97" fmla="*/ 374 h 374"/>
                <a:gd name="T98" fmla="*/ 132 w 187"/>
                <a:gd name="T99" fmla="*/ 374 h 374"/>
                <a:gd name="T100" fmla="*/ 132 w 187"/>
                <a:gd name="T101" fmla="*/ 374 h 374"/>
                <a:gd name="T102" fmla="*/ 132 w 187"/>
                <a:gd name="T10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4">
                  <a:moveTo>
                    <a:pt x="132" y="374"/>
                  </a:moveTo>
                  <a:lnTo>
                    <a:pt x="143" y="361"/>
                  </a:lnTo>
                  <a:lnTo>
                    <a:pt x="130" y="363"/>
                  </a:lnTo>
                  <a:lnTo>
                    <a:pt x="141" y="352"/>
                  </a:lnTo>
                  <a:lnTo>
                    <a:pt x="143" y="333"/>
                  </a:lnTo>
                  <a:lnTo>
                    <a:pt x="148" y="301"/>
                  </a:lnTo>
                  <a:lnTo>
                    <a:pt x="154" y="249"/>
                  </a:lnTo>
                  <a:lnTo>
                    <a:pt x="162" y="187"/>
                  </a:lnTo>
                  <a:lnTo>
                    <a:pt x="164" y="167"/>
                  </a:lnTo>
                  <a:lnTo>
                    <a:pt x="162" y="153"/>
                  </a:lnTo>
                  <a:lnTo>
                    <a:pt x="168" y="139"/>
                  </a:lnTo>
                  <a:lnTo>
                    <a:pt x="170" y="123"/>
                  </a:lnTo>
                  <a:lnTo>
                    <a:pt x="171" y="84"/>
                  </a:lnTo>
                  <a:lnTo>
                    <a:pt x="170" y="71"/>
                  </a:lnTo>
                  <a:lnTo>
                    <a:pt x="168" y="60"/>
                  </a:lnTo>
                  <a:lnTo>
                    <a:pt x="177" y="32"/>
                  </a:lnTo>
                  <a:lnTo>
                    <a:pt x="187" y="2"/>
                  </a:lnTo>
                  <a:lnTo>
                    <a:pt x="168" y="0"/>
                  </a:lnTo>
                  <a:lnTo>
                    <a:pt x="148" y="3"/>
                  </a:lnTo>
                  <a:lnTo>
                    <a:pt x="98" y="12"/>
                  </a:lnTo>
                  <a:lnTo>
                    <a:pt x="32" y="30"/>
                  </a:lnTo>
                  <a:lnTo>
                    <a:pt x="6" y="37"/>
                  </a:lnTo>
                  <a:lnTo>
                    <a:pt x="0" y="50"/>
                  </a:lnTo>
                  <a:lnTo>
                    <a:pt x="9" y="60"/>
                  </a:lnTo>
                  <a:lnTo>
                    <a:pt x="13" y="75"/>
                  </a:lnTo>
                  <a:lnTo>
                    <a:pt x="13" y="87"/>
                  </a:lnTo>
                  <a:lnTo>
                    <a:pt x="9" y="103"/>
                  </a:lnTo>
                  <a:lnTo>
                    <a:pt x="18" y="114"/>
                  </a:lnTo>
                  <a:lnTo>
                    <a:pt x="24" y="130"/>
                  </a:lnTo>
                  <a:lnTo>
                    <a:pt x="20" y="149"/>
                  </a:lnTo>
                  <a:lnTo>
                    <a:pt x="25" y="160"/>
                  </a:lnTo>
                  <a:lnTo>
                    <a:pt x="34" y="174"/>
                  </a:lnTo>
                  <a:lnTo>
                    <a:pt x="36" y="187"/>
                  </a:lnTo>
                  <a:lnTo>
                    <a:pt x="27" y="199"/>
                  </a:lnTo>
                  <a:lnTo>
                    <a:pt x="29" y="215"/>
                  </a:lnTo>
                  <a:lnTo>
                    <a:pt x="34" y="226"/>
                  </a:lnTo>
                  <a:lnTo>
                    <a:pt x="34" y="242"/>
                  </a:lnTo>
                  <a:lnTo>
                    <a:pt x="36" y="254"/>
                  </a:lnTo>
                  <a:lnTo>
                    <a:pt x="38" y="269"/>
                  </a:lnTo>
                  <a:lnTo>
                    <a:pt x="43" y="278"/>
                  </a:lnTo>
                  <a:lnTo>
                    <a:pt x="41" y="294"/>
                  </a:lnTo>
                  <a:lnTo>
                    <a:pt x="47" y="308"/>
                  </a:lnTo>
                  <a:lnTo>
                    <a:pt x="57" y="319"/>
                  </a:lnTo>
                  <a:lnTo>
                    <a:pt x="70" y="329"/>
                  </a:lnTo>
                  <a:lnTo>
                    <a:pt x="84" y="338"/>
                  </a:lnTo>
                  <a:lnTo>
                    <a:pt x="97" y="349"/>
                  </a:lnTo>
                  <a:lnTo>
                    <a:pt x="100" y="363"/>
                  </a:lnTo>
                  <a:lnTo>
                    <a:pt x="114" y="365"/>
                  </a:lnTo>
                  <a:lnTo>
                    <a:pt x="129" y="374"/>
                  </a:lnTo>
                  <a:lnTo>
                    <a:pt x="132" y="374"/>
                  </a:lnTo>
                  <a:lnTo>
                    <a:pt x="132" y="374"/>
                  </a:lnTo>
                  <a:lnTo>
                    <a:pt x="132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59">
              <a:extLst>
                <a:ext uri="{FF2B5EF4-FFF2-40B4-BE49-F238E27FC236}">
                  <a16:creationId xmlns:a16="http://schemas.microsoft.com/office/drawing/2014/main" id="{929AC88C-13CE-C6D0-CE31-E1D0EA243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67198" y="8422720"/>
              <a:ext cx="530795" cy="535312"/>
            </a:xfrm>
            <a:custGeom>
              <a:avLst/>
              <a:gdLst>
                <a:gd name="T0" fmla="*/ 143 w 235"/>
                <a:gd name="T1" fmla="*/ 237 h 237"/>
                <a:gd name="T2" fmla="*/ 162 w 235"/>
                <a:gd name="T3" fmla="*/ 230 h 237"/>
                <a:gd name="T4" fmla="*/ 161 w 235"/>
                <a:gd name="T5" fmla="*/ 185 h 237"/>
                <a:gd name="T6" fmla="*/ 170 w 235"/>
                <a:gd name="T7" fmla="*/ 166 h 237"/>
                <a:gd name="T8" fmla="*/ 191 w 235"/>
                <a:gd name="T9" fmla="*/ 175 h 237"/>
                <a:gd name="T10" fmla="*/ 200 w 235"/>
                <a:gd name="T11" fmla="*/ 164 h 237"/>
                <a:gd name="T12" fmla="*/ 202 w 235"/>
                <a:gd name="T13" fmla="*/ 148 h 237"/>
                <a:gd name="T14" fmla="*/ 211 w 235"/>
                <a:gd name="T15" fmla="*/ 159 h 237"/>
                <a:gd name="T16" fmla="*/ 223 w 235"/>
                <a:gd name="T17" fmla="*/ 102 h 237"/>
                <a:gd name="T18" fmla="*/ 221 w 235"/>
                <a:gd name="T19" fmla="*/ 89 h 237"/>
                <a:gd name="T20" fmla="*/ 223 w 235"/>
                <a:gd name="T21" fmla="*/ 54 h 237"/>
                <a:gd name="T22" fmla="*/ 214 w 235"/>
                <a:gd name="T23" fmla="*/ 39 h 237"/>
                <a:gd name="T24" fmla="*/ 230 w 235"/>
                <a:gd name="T25" fmla="*/ 41 h 237"/>
                <a:gd name="T26" fmla="*/ 230 w 235"/>
                <a:gd name="T27" fmla="*/ 18 h 237"/>
                <a:gd name="T28" fmla="*/ 235 w 235"/>
                <a:gd name="T29" fmla="*/ 4 h 237"/>
                <a:gd name="T30" fmla="*/ 216 w 235"/>
                <a:gd name="T31" fmla="*/ 0 h 237"/>
                <a:gd name="T32" fmla="*/ 191 w 235"/>
                <a:gd name="T33" fmla="*/ 0 h 237"/>
                <a:gd name="T34" fmla="*/ 123 w 235"/>
                <a:gd name="T35" fmla="*/ 54 h 237"/>
                <a:gd name="T36" fmla="*/ 89 w 235"/>
                <a:gd name="T37" fmla="*/ 82 h 237"/>
                <a:gd name="T38" fmla="*/ 68 w 235"/>
                <a:gd name="T39" fmla="*/ 98 h 237"/>
                <a:gd name="T40" fmla="*/ 54 w 235"/>
                <a:gd name="T41" fmla="*/ 111 h 237"/>
                <a:gd name="T42" fmla="*/ 49 w 235"/>
                <a:gd name="T43" fmla="*/ 132 h 237"/>
                <a:gd name="T44" fmla="*/ 0 w 235"/>
                <a:gd name="T45" fmla="*/ 151 h 237"/>
                <a:gd name="T46" fmla="*/ 0 w 235"/>
                <a:gd name="T47" fmla="*/ 164 h 237"/>
                <a:gd name="T48" fmla="*/ 18 w 235"/>
                <a:gd name="T49" fmla="*/ 176 h 237"/>
                <a:gd name="T50" fmla="*/ 29 w 235"/>
                <a:gd name="T51" fmla="*/ 168 h 237"/>
                <a:gd name="T52" fmla="*/ 52 w 235"/>
                <a:gd name="T53" fmla="*/ 178 h 237"/>
                <a:gd name="T54" fmla="*/ 61 w 235"/>
                <a:gd name="T55" fmla="*/ 194 h 237"/>
                <a:gd name="T56" fmla="*/ 65 w 235"/>
                <a:gd name="T57" fmla="*/ 185 h 237"/>
                <a:gd name="T58" fmla="*/ 81 w 235"/>
                <a:gd name="T59" fmla="*/ 184 h 237"/>
                <a:gd name="T60" fmla="*/ 93 w 235"/>
                <a:gd name="T61" fmla="*/ 189 h 237"/>
                <a:gd name="T62" fmla="*/ 105 w 235"/>
                <a:gd name="T63" fmla="*/ 200 h 237"/>
                <a:gd name="T64" fmla="*/ 116 w 235"/>
                <a:gd name="T65" fmla="*/ 205 h 237"/>
                <a:gd name="T66" fmla="*/ 129 w 235"/>
                <a:gd name="T67" fmla="*/ 216 h 237"/>
                <a:gd name="T68" fmla="*/ 139 w 235"/>
                <a:gd name="T69" fmla="*/ 237 h 237"/>
                <a:gd name="T70" fmla="*/ 143 w 235"/>
                <a:gd name="T71" fmla="*/ 237 h 237"/>
                <a:gd name="T72" fmla="*/ 143 w 235"/>
                <a:gd name="T73" fmla="*/ 237 h 237"/>
                <a:gd name="T74" fmla="*/ 143 w 235"/>
                <a:gd name="T7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5" h="237">
                  <a:moveTo>
                    <a:pt x="143" y="237"/>
                  </a:moveTo>
                  <a:lnTo>
                    <a:pt x="162" y="230"/>
                  </a:lnTo>
                  <a:lnTo>
                    <a:pt x="161" y="185"/>
                  </a:lnTo>
                  <a:lnTo>
                    <a:pt x="170" y="166"/>
                  </a:lnTo>
                  <a:lnTo>
                    <a:pt x="191" y="175"/>
                  </a:lnTo>
                  <a:lnTo>
                    <a:pt x="200" y="164"/>
                  </a:lnTo>
                  <a:lnTo>
                    <a:pt x="202" y="148"/>
                  </a:lnTo>
                  <a:lnTo>
                    <a:pt x="211" y="159"/>
                  </a:lnTo>
                  <a:lnTo>
                    <a:pt x="223" y="102"/>
                  </a:lnTo>
                  <a:lnTo>
                    <a:pt x="221" y="89"/>
                  </a:lnTo>
                  <a:lnTo>
                    <a:pt x="223" y="54"/>
                  </a:lnTo>
                  <a:lnTo>
                    <a:pt x="214" y="39"/>
                  </a:lnTo>
                  <a:lnTo>
                    <a:pt x="230" y="41"/>
                  </a:lnTo>
                  <a:lnTo>
                    <a:pt x="230" y="18"/>
                  </a:lnTo>
                  <a:lnTo>
                    <a:pt x="235" y="4"/>
                  </a:lnTo>
                  <a:lnTo>
                    <a:pt x="216" y="0"/>
                  </a:lnTo>
                  <a:lnTo>
                    <a:pt x="191" y="0"/>
                  </a:lnTo>
                  <a:lnTo>
                    <a:pt x="123" y="54"/>
                  </a:lnTo>
                  <a:lnTo>
                    <a:pt x="89" y="82"/>
                  </a:lnTo>
                  <a:lnTo>
                    <a:pt x="68" y="98"/>
                  </a:lnTo>
                  <a:lnTo>
                    <a:pt x="54" y="111"/>
                  </a:lnTo>
                  <a:lnTo>
                    <a:pt x="49" y="132"/>
                  </a:lnTo>
                  <a:lnTo>
                    <a:pt x="0" y="151"/>
                  </a:lnTo>
                  <a:lnTo>
                    <a:pt x="0" y="164"/>
                  </a:lnTo>
                  <a:lnTo>
                    <a:pt x="18" y="176"/>
                  </a:lnTo>
                  <a:lnTo>
                    <a:pt x="29" y="168"/>
                  </a:lnTo>
                  <a:lnTo>
                    <a:pt x="52" y="178"/>
                  </a:lnTo>
                  <a:lnTo>
                    <a:pt x="61" y="194"/>
                  </a:lnTo>
                  <a:lnTo>
                    <a:pt x="65" y="185"/>
                  </a:lnTo>
                  <a:lnTo>
                    <a:pt x="81" y="184"/>
                  </a:lnTo>
                  <a:lnTo>
                    <a:pt x="93" y="189"/>
                  </a:lnTo>
                  <a:lnTo>
                    <a:pt x="105" y="200"/>
                  </a:lnTo>
                  <a:lnTo>
                    <a:pt x="116" y="205"/>
                  </a:lnTo>
                  <a:lnTo>
                    <a:pt x="129" y="216"/>
                  </a:lnTo>
                  <a:lnTo>
                    <a:pt x="139" y="237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43" y="2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60">
              <a:extLst>
                <a:ext uri="{FF2B5EF4-FFF2-40B4-BE49-F238E27FC236}">
                  <a16:creationId xmlns:a16="http://schemas.microsoft.com/office/drawing/2014/main" id="{0E465A9A-E0EF-2C9A-2FF4-B528C8735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924087" y="8982877"/>
              <a:ext cx="442705" cy="569192"/>
            </a:xfrm>
            <a:custGeom>
              <a:avLst/>
              <a:gdLst>
                <a:gd name="T0" fmla="*/ 191 w 196"/>
                <a:gd name="T1" fmla="*/ 252 h 252"/>
                <a:gd name="T2" fmla="*/ 194 w 196"/>
                <a:gd name="T3" fmla="*/ 213 h 252"/>
                <a:gd name="T4" fmla="*/ 196 w 196"/>
                <a:gd name="T5" fmla="*/ 185 h 252"/>
                <a:gd name="T6" fmla="*/ 182 w 196"/>
                <a:gd name="T7" fmla="*/ 187 h 252"/>
                <a:gd name="T8" fmla="*/ 162 w 196"/>
                <a:gd name="T9" fmla="*/ 185 h 252"/>
                <a:gd name="T10" fmla="*/ 166 w 196"/>
                <a:gd name="T11" fmla="*/ 162 h 252"/>
                <a:gd name="T12" fmla="*/ 164 w 196"/>
                <a:gd name="T13" fmla="*/ 122 h 252"/>
                <a:gd name="T14" fmla="*/ 135 w 196"/>
                <a:gd name="T15" fmla="*/ 122 h 252"/>
                <a:gd name="T16" fmla="*/ 137 w 196"/>
                <a:gd name="T17" fmla="*/ 76 h 252"/>
                <a:gd name="T18" fmla="*/ 137 w 196"/>
                <a:gd name="T19" fmla="*/ 55 h 252"/>
                <a:gd name="T20" fmla="*/ 111 w 196"/>
                <a:gd name="T21" fmla="*/ 51 h 252"/>
                <a:gd name="T22" fmla="*/ 86 w 196"/>
                <a:gd name="T23" fmla="*/ 55 h 252"/>
                <a:gd name="T24" fmla="*/ 86 w 196"/>
                <a:gd name="T25" fmla="*/ 28 h 252"/>
                <a:gd name="T26" fmla="*/ 70 w 196"/>
                <a:gd name="T27" fmla="*/ 26 h 252"/>
                <a:gd name="T28" fmla="*/ 61 w 196"/>
                <a:gd name="T29" fmla="*/ 42 h 252"/>
                <a:gd name="T30" fmla="*/ 52 w 196"/>
                <a:gd name="T31" fmla="*/ 28 h 252"/>
                <a:gd name="T32" fmla="*/ 52 w 196"/>
                <a:gd name="T33" fmla="*/ 1 h 252"/>
                <a:gd name="T34" fmla="*/ 36 w 196"/>
                <a:gd name="T35" fmla="*/ 0 h 252"/>
                <a:gd name="T36" fmla="*/ 29 w 196"/>
                <a:gd name="T37" fmla="*/ 12 h 252"/>
                <a:gd name="T38" fmla="*/ 30 w 196"/>
                <a:gd name="T39" fmla="*/ 28 h 252"/>
                <a:gd name="T40" fmla="*/ 32 w 196"/>
                <a:gd name="T41" fmla="*/ 64 h 252"/>
                <a:gd name="T42" fmla="*/ 34 w 196"/>
                <a:gd name="T43" fmla="*/ 78 h 252"/>
                <a:gd name="T44" fmla="*/ 30 w 196"/>
                <a:gd name="T45" fmla="*/ 122 h 252"/>
                <a:gd name="T46" fmla="*/ 14 w 196"/>
                <a:gd name="T47" fmla="*/ 124 h 252"/>
                <a:gd name="T48" fmla="*/ 16 w 196"/>
                <a:gd name="T49" fmla="*/ 160 h 252"/>
                <a:gd name="T50" fmla="*/ 14 w 196"/>
                <a:gd name="T51" fmla="*/ 185 h 252"/>
                <a:gd name="T52" fmla="*/ 0 w 196"/>
                <a:gd name="T53" fmla="*/ 183 h 252"/>
                <a:gd name="T54" fmla="*/ 0 w 196"/>
                <a:gd name="T55" fmla="*/ 210 h 252"/>
                <a:gd name="T56" fmla="*/ 9 w 196"/>
                <a:gd name="T57" fmla="*/ 220 h 252"/>
                <a:gd name="T58" fmla="*/ 7 w 196"/>
                <a:gd name="T59" fmla="*/ 236 h 252"/>
                <a:gd name="T60" fmla="*/ 41 w 196"/>
                <a:gd name="T61" fmla="*/ 247 h 252"/>
                <a:gd name="T62" fmla="*/ 84 w 196"/>
                <a:gd name="T63" fmla="*/ 245 h 252"/>
                <a:gd name="T64" fmla="*/ 112 w 196"/>
                <a:gd name="T65" fmla="*/ 247 h 252"/>
                <a:gd name="T66" fmla="*/ 125 w 196"/>
                <a:gd name="T67" fmla="*/ 251 h 252"/>
                <a:gd name="T68" fmla="*/ 143 w 196"/>
                <a:gd name="T69" fmla="*/ 251 h 252"/>
                <a:gd name="T70" fmla="*/ 180 w 196"/>
                <a:gd name="T71" fmla="*/ 251 h 252"/>
                <a:gd name="T72" fmla="*/ 191 w 196"/>
                <a:gd name="T73" fmla="*/ 252 h 252"/>
                <a:gd name="T74" fmla="*/ 191 w 196"/>
                <a:gd name="T75" fmla="*/ 252 h 252"/>
                <a:gd name="T76" fmla="*/ 191 w 196"/>
                <a:gd name="T77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6" h="252">
                  <a:moveTo>
                    <a:pt x="191" y="252"/>
                  </a:moveTo>
                  <a:lnTo>
                    <a:pt x="194" y="213"/>
                  </a:lnTo>
                  <a:lnTo>
                    <a:pt x="196" y="185"/>
                  </a:lnTo>
                  <a:lnTo>
                    <a:pt x="182" y="187"/>
                  </a:lnTo>
                  <a:lnTo>
                    <a:pt x="162" y="185"/>
                  </a:lnTo>
                  <a:lnTo>
                    <a:pt x="166" y="162"/>
                  </a:lnTo>
                  <a:lnTo>
                    <a:pt x="164" y="122"/>
                  </a:lnTo>
                  <a:lnTo>
                    <a:pt x="135" y="122"/>
                  </a:lnTo>
                  <a:lnTo>
                    <a:pt x="137" y="76"/>
                  </a:lnTo>
                  <a:lnTo>
                    <a:pt x="137" y="55"/>
                  </a:lnTo>
                  <a:lnTo>
                    <a:pt x="111" y="51"/>
                  </a:lnTo>
                  <a:lnTo>
                    <a:pt x="86" y="55"/>
                  </a:lnTo>
                  <a:lnTo>
                    <a:pt x="86" y="28"/>
                  </a:lnTo>
                  <a:lnTo>
                    <a:pt x="70" y="26"/>
                  </a:lnTo>
                  <a:lnTo>
                    <a:pt x="61" y="42"/>
                  </a:lnTo>
                  <a:lnTo>
                    <a:pt x="52" y="28"/>
                  </a:lnTo>
                  <a:lnTo>
                    <a:pt x="52" y="1"/>
                  </a:lnTo>
                  <a:lnTo>
                    <a:pt x="36" y="0"/>
                  </a:lnTo>
                  <a:lnTo>
                    <a:pt x="29" y="12"/>
                  </a:lnTo>
                  <a:lnTo>
                    <a:pt x="30" y="28"/>
                  </a:lnTo>
                  <a:lnTo>
                    <a:pt x="32" y="64"/>
                  </a:lnTo>
                  <a:lnTo>
                    <a:pt x="34" y="78"/>
                  </a:lnTo>
                  <a:lnTo>
                    <a:pt x="30" y="122"/>
                  </a:lnTo>
                  <a:lnTo>
                    <a:pt x="14" y="124"/>
                  </a:lnTo>
                  <a:lnTo>
                    <a:pt x="16" y="160"/>
                  </a:lnTo>
                  <a:lnTo>
                    <a:pt x="14" y="185"/>
                  </a:lnTo>
                  <a:lnTo>
                    <a:pt x="0" y="183"/>
                  </a:lnTo>
                  <a:lnTo>
                    <a:pt x="0" y="210"/>
                  </a:lnTo>
                  <a:lnTo>
                    <a:pt x="9" y="220"/>
                  </a:lnTo>
                  <a:lnTo>
                    <a:pt x="7" y="236"/>
                  </a:lnTo>
                  <a:lnTo>
                    <a:pt x="41" y="247"/>
                  </a:lnTo>
                  <a:lnTo>
                    <a:pt x="84" y="245"/>
                  </a:lnTo>
                  <a:lnTo>
                    <a:pt x="112" y="247"/>
                  </a:lnTo>
                  <a:lnTo>
                    <a:pt x="125" y="251"/>
                  </a:lnTo>
                  <a:lnTo>
                    <a:pt x="143" y="251"/>
                  </a:lnTo>
                  <a:lnTo>
                    <a:pt x="180" y="251"/>
                  </a:lnTo>
                  <a:lnTo>
                    <a:pt x="191" y="252"/>
                  </a:lnTo>
                  <a:lnTo>
                    <a:pt x="191" y="252"/>
                  </a:lnTo>
                  <a:lnTo>
                    <a:pt x="191" y="2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61">
              <a:extLst>
                <a:ext uri="{FF2B5EF4-FFF2-40B4-BE49-F238E27FC236}">
                  <a16:creationId xmlns:a16="http://schemas.microsoft.com/office/drawing/2014/main" id="{787333C9-6948-525E-64CF-3741332027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9256" y="9391700"/>
              <a:ext cx="772475" cy="659540"/>
            </a:xfrm>
            <a:custGeom>
              <a:avLst/>
              <a:gdLst>
                <a:gd name="T0" fmla="*/ 320 w 342"/>
                <a:gd name="T1" fmla="*/ 292 h 292"/>
                <a:gd name="T2" fmla="*/ 322 w 342"/>
                <a:gd name="T3" fmla="*/ 253 h 292"/>
                <a:gd name="T4" fmla="*/ 320 w 342"/>
                <a:gd name="T5" fmla="*/ 239 h 292"/>
                <a:gd name="T6" fmla="*/ 322 w 342"/>
                <a:gd name="T7" fmla="*/ 223 h 292"/>
                <a:gd name="T8" fmla="*/ 322 w 342"/>
                <a:gd name="T9" fmla="*/ 191 h 292"/>
                <a:gd name="T10" fmla="*/ 331 w 342"/>
                <a:gd name="T11" fmla="*/ 75 h 292"/>
                <a:gd name="T12" fmla="*/ 333 w 342"/>
                <a:gd name="T13" fmla="*/ 62 h 292"/>
                <a:gd name="T14" fmla="*/ 342 w 342"/>
                <a:gd name="T15" fmla="*/ 45 h 292"/>
                <a:gd name="T16" fmla="*/ 333 w 342"/>
                <a:gd name="T17" fmla="*/ 7 h 292"/>
                <a:gd name="T18" fmla="*/ 265 w 342"/>
                <a:gd name="T19" fmla="*/ 2 h 292"/>
                <a:gd name="T20" fmla="*/ 208 w 342"/>
                <a:gd name="T21" fmla="*/ 2 h 292"/>
                <a:gd name="T22" fmla="*/ 114 w 342"/>
                <a:gd name="T23" fmla="*/ 0 h 292"/>
                <a:gd name="T24" fmla="*/ 76 w 342"/>
                <a:gd name="T25" fmla="*/ 11 h 292"/>
                <a:gd name="T26" fmla="*/ 71 w 342"/>
                <a:gd name="T27" fmla="*/ 27 h 292"/>
                <a:gd name="T28" fmla="*/ 53 w 342"/>
                <a:gd name="T29" fmla="*/ 45 h 292"/>
                <a:gd name="T30" fmla="*/ 35 w 342"/>
                <a:gd name="T31" fmla="*/ 59 h 292"/>
                <a:gd name="T32" fmla="*/ 16 w 342"/>
                <a:gd name="T33" fmla="*/ 82 h 292"/>
                <a:gd name="T34" fmla="*/ 5 w 342"/>
                <a:gd name="T35" fmla="*/ 95 h 292"/>
                <a:gd name="T36" fmla="*/ 9 w 342"/>
                <a:gd name="T37" fmla="*/ 116 h 292"/>
                <a:gd name="T38" fmla="*/ 16 w 342"/>
                <a:gd name="T39" fmla="*/ 137 h 292"/>
                <a:gd name="T40" fmla="*/ 9 w 342"/>
                <a:gd name="T41" fmla="*/ 146 h 292"/>
                <a:gd name="T42" fmla="*/ 5 w 342"/>
                <a:gd name="T43" fmla="*/ 171 h 292"/>
                <a:gd name="T44" fmla="*/ 7 w 342"/>
                <a:gd name="T45" fmla="*/ 191 h 292"/>
                <a:gd name="T46" fmla="*/ 10 w 342"/>
                <a:gd name="T47" fmla="*/ 205 h 292"/>
                <a:gd name="T48" fmla="*/ 0 w 342"/>
                <a:gd name="T49" fmla="*/ 219 h 292"/>
                <a:gd name="T50" fmla="*/ 18 w 342"/>
                <a:gd name="T51" fmla="*/ 232 h 292"/>
                <a:gd name="T52" fmla="*/ 42 w 342"/>
                <a:gd name="T53" fmla="*/ 237 h 292"/>
                <a:gd name="T54" fmla="*/ 87 w 342"/>
                <a:gd name="T55" fmla="*/ 240 h 292"/>
                <a:gd name="T56" fmla="*/ 80 w 342"/>
                <a:gd name="T57" fmla="*/ 255 h 292"/>
                <a:gd name="T58" fmla="*/ 87 w 342"/>
                <a:gd name="T59" fmla="*/ 269 h 292"/>
                <a:gd name="T60" fmla="*/ 103 w 342"/>
                <a:gd name="T61" fmla="*/ 271 h 292"/>
                <a:gd name="T62" fmla="*/ 115 w 342"/>
                <a:gd name="T63" fmla="*/ 280 h 292"/>
                <a:gd name="T64" fmla="*/ 197 w 342"/>
                <a:gd name="T65" fmla="*/ 289 h 292"/>
                <a:gd name="T66" fmla="*/ 265 w 342"/>
                <a:gd name="T67" fmla="*/ 290 h 292"/>
                <a:gd name="T68" fmla="*/ 297 w 342"/>
                <a:gd name="T69" fmla="*/ 292 h 292"/>
                <a:gd name="T70" fmla="*/ 320 w 342"/>
                <a:gd name="T71" fmla="*/ 292 h 292"/>
                <a:gd name="T72" fmla="*/ 320 w 342"/>
                <a:gd name="T73" fmla="*/ 292 h 292"/>
                <a:gd name="T74" fmla="*/ 320 w 342"/>
                <a:gd name="T7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2" h="292">
                  <a:moveTo>
                    <a:pt x="320" y="292"/>
                  </a:moveTo>
                  <a:lnTo>
                    <a:pt x="322" y="253"/>
                  </a:lnTo>
                  <a:lnTo>
                    <a:pt x="320" y="239"/>
                  </a:lnTo>
                  <a:lnTo>
                    <a:pt x="322" y="223"/>
                  </a:lnTo>
                  <a:lnTo>
                    <a:pt x="322" y="191"/>
                  </a:lnTo>
                  <a:lnTo>
                    <a:pt x="331" y="75"/>
                  </a:lnTo>
                  <a:lnTo>
                    <a:pt x="333" y="62"/>
                  </a:lnTo>
                  <a:lnTo>
                    <a:pt x="342" y="45"/>
                  </a:lnTo>
                  <a:lnTo>
                    <a:pt x="333" y="7"/>
                  </a:lnTo>
                  <a:lnTo>
                    <a:pt x="265" y="2"/>
                  </a:lnTo>
                  <a:lnTo>
                    <a:pt x="208" y="2"/>
                  </a:lnTo>
                  <a:lnTo>
                    <a:pt x="114" y="0"/>
                  </a:lnTo>
                  <a:lnTo>
                    <a:pt x="76" y="11"/>
                  </a:lnTo>
                  <a:lnTo>
                    <a:pt x="71" y="27"/>
                  </a:lnTo>
                  <a:lnTo>
                    <a:pt x="53" y="45"/>
                  </a:lnTo>
                  <a:lnTo>
                    <a:pt x="35" y="59"/>
                  </a:lnTo>
                  <a:lnTo>
                    <a:pt x="16" y="82"/>
                  </a:lnTo>
                  <a:lnTo>
                    <a:pt x="5" y="95"/>
                  </a:lnTo>
                  <a:lnTo>
                    <a:pt x="9" y="116"/>
                  </a:lnTo>
                  <a:lnTo>
                    <a:pt x="16" y="137"/>
                  </a:lnTo>
                  <a:lnTo>
                    <a:pt x="9" y="146"/>
                  </a:lnTo>
                  <a:lnTo>
                    <a:pt x="5" y="171"/>
                  </a:lnTo>
                  <a:lnTo>
                    <a:pt x="7" y="191"/>
                  </a:lnTo>
                  <a:lnTo>
                    <a:pt x="10" y="205"/>
                  </a:lnTo>
                  <a:lnTo>
                    <a:pt x="0" y="219"/>
                  </a:lnTo>
                  <a:lnTo>
                    <a:pt x="18" y="232"/>
                  </a:lnTo>
                  <a:lnTo>
                    <a:pt x="42" y="237"/>
                  </a:lnTo>
                  <a:lnTo>
                    <a:pt x="87" y="240"/>
                  </a:lnTo>
                  <a:lnTo>
                    <a:pt x="80" y="255"/>
                  </a:lnTo>
                  <a:lnTo>
                    <a:pt x="87" y="269"/>
                  </a:lnTo>
                  <a:lnTo>
                    <a:pt x="103" y="271"/>
                  </a:lnTo>
                  <a:lnTo>
                    <a:pt x="115" y="280"/>
                  </a:lnTo>
                  <a:lnTo>
                    <a:pt x="197" y="289"/>
                  </a:lnTo>
                  <a:lnTo>
                    <a:pt x="265" y="290"/>
                  </a:lnTo>
                  <a:lnTo>
                    <a:pt x="297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62">
              <a:extLst>
                <a:ext uri="{FF2B5EF4-FFF2-40B4-BE49-F238E27FC236}">
                  <a16:creationId xmlns:a16="http://schemas.microsoft.com/office/drawing/2014/main" id="{2E767402-AB22-E088-5477-FA775D44B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9241" y="9400735"/>
              <a:ext cx="926066" cy="754405"/>
            </a:xfrm>
            <a:custGeom>
              <a:avLst/>
              <a:gdLst>
                <a:gd name="T0" fmla="*/ 81 w 410"/>
                <a:gd name="T1" fmla="*/ 334 h 334"/>
                <a:gd name="T2" fmla="*/ 82 w 410"/>
                <a:gd name="T3" fmla="*/ 292 h 334"/>
                <a:gd name="T4" fmla="*/ 328 w 410"/>
                <a:gd name="T5" fmla="*/ 297 h 334"/>
                <a:gd name="T6" fmla="*/ 348 w 410"/>
                <a:gd name="T7" fmla="*/ 295 h 334"/>
                <a:gd name="T8" fmla="*/ 396 w 410"/>
                <a:gd name="T9" fmla="*/ 295 h 334"/>
                <a:gd name="T10" fmla="*/ 410 w 410"/>
                <a:gd name="T11" fmla="*/ 288 h 334"/>
                <a:gd name="T12" fmla="*/ 405 w 410"/>
                <a:gd name="T13" fmla="*/ 274 h 334"/>
                <a:gd name="T14" fmla="*/ 397 w 410"/>
                <a:gd name="T15" fmla="*/ 251 h 334"/>
                <a:gd name="T16" fmla="*/ 394 w 410"/>
                <a:gd name="T17" fmla="*/ 236 h 334"/>
                <a:gd name="T18" fmla="*/ 389 w 410"/>
                <a:gd name="T19" fmla="*/ 220 h 334"/>
                <a:gd name="T20" fmla="*/ 385 w 410"/>
                <a:gd name="T21" fmla="*/ 203 h 334"/>
                <a:gd name="T22" fmla="*/ 376 w 410"/>
                <a:gd name="T23" fmla="*/ 187 h 334"/>
                <a:gd name="T24" fmla="*/ 373 w 410"/>
                <a:gd name="T25" fmla="*/ 172 h 334"/>
                <a:gd name="T26" fmla="*/ 364 w 410"/>
                <a:gd name="T27" fmla="*/ 156 h 334"/>
                <a:gd name="T28" fmla="*/ 365 w 410"/>
                <a:gd name="T29" fmla="*/ 126 h 334"/>
                <a:gd name="T30" fmla="*/ 356 w 410"/>
                <a:gd name="T31" fmla="*/ 119 h 334"/>
                <a:gd name="T32" fmla="*/ 348 w 410"/>
                <a:gd name="T33" fmla="*/ 112 h 334"/>
                <a:gd name="T34" fmla="*/ 335 w 410"/>
                <a:gd name="T35" fmla="*/ 98 h 334"/>
                <a:gd name="T36" fmla="*/ 328 w 410"/>
                <a:gd name="T37" fmla="*/ 83 h 334"/>
                <a:gd name="T38" fmla="*/ 319 w 410"/>
                <a:gd name="T39" fmla="*/ 73 h 334"/>
                <a:gd name="T40" fmla="*/ 324 w 410"/>
                <a:gd name="T41" fmla="*/ 60 h 334"/>
                <a:gd name="T42" fmla="*/ 316 w 410"/>
                <a:gd name="T43" fmla="*/ 50 h 334"/>
                <a:gd name="T44" fmla="*/ 301 w 410"/>
                <a:gd name="T45" fmla="*/ 44 h 334"/>
                <a:gd name="T46" fmla="*/ 285 w 410"/>
                <a:gd name="T47" fmla="*/ 39 h 334"/>
                <a:gd name="T48" fmla="*/ 269 w 410"/>
                <a:gd name="T49" fmla="*/ 34 h 334"/>
                <a:gd name="T50" fmla="*/ 246 w 410"/>
                <a:gd name="T51" fmla="*/ 37 h 334"/>
                <a:gd name="T52" fmla="*/ 241 w 410"/>
                <a:gd name="T53" fmla="*/ 25 h 334"/>
                <a:gd name="T54" fmla="*/ 241 w 410"/>
                <a:gd name="T55" fmla="*/ 2 h 334"/>
                <a:gd name="T56" fmla="*/ 205 w 410"/>
                <a:gd name="T57" fmla="*/ 0 h 334"/>
                <a:gd name="T58" fmla="*/ 200 w 410"/>
                <a:gd name="T59" fmla="*/ 67 h 334"/>
                <a:gd name="T60" fmla="*/ 143 w 410"/>
                <a:gd name="T61" fmla="*/ 67 h 334"/>
                <a:gd name="T62" fmla="*/ 130 w 410"/>
                <a:gd name="T63" fmla="*/ 66 h 334"/>
                <a:gd name="T64" fmla="*/ 52 w 410"/>
                <a:gd name="T65" fmla="*/ 62 h 334"/>
                <a:gd name="T66" fmla="*/ 11 w 410"/>
                <a:gd name="T67" fmla="*/ 60 h 334"/>
                <a:gd name="T68" fmla="*/ 11 w 410"/>
                <a:gd name="T69" fmla="*/ 89 h 334"/>
                <a:gd name="T70" fmla="*/ 9 w 410"/>
                <a:gd name="T71" fmla="*/ 176 h 334"/>
                <a:gd name="T72" fmla="*/ 0 w 410"/>
                <a:gd name="T73" fmla="*/ 220 h 334"/>
                <a:gd name="T74" fmla="*/ 0 w 410"/>
                <a:gd name="T75" fmla="*/ 244 h 334"/>
                <a:gd name="T76" fmla="*/ 6 w 410"/>
                <a:gd name="T77" fmla="*/ 256 h 334"/>
                <a:gd name="T78" fmla="*/ 18 w 410"/>
                <a:gd name="T79" fmla="*/ 269 h 334"/>
                <a:gd name="T80" fmla="*/ 33 w 410"/>
                <a:gd name="T81" fmla="*/ 276 h 334"/>
                <a:gd name="T82" fmla="*/ 47 w 410"/>
                <a:gd name="T83" fmla="*/ 292 h 334"/>
                <a:gd name="T84" fmla="*/ 52 w 410"/>
                <a:gd name="T85" fmla="*/ 304 h 334"/>
                <a:gd name="T86" fmla="*/ 68 w 410"/>
                <a:gd name="T87" fmla="*/ 324 h 334"/>
                <a:gd name="T88" fmla="*/ 81 w 410"/>
                <a:gd name="T89" fmla="*/ 334 h 334"/>
                <a:gd name="T90" fmla="*/ 81 w 410"/>
                <a:gd name="T91" fmla="*/ 334 h 334"/>
                <a:gd name="T92" fmla="*/ 81 w 410"/>
                <a:gd name="T93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0" h="334">
                  <a:moveTo>
                    <a:pt x="81" y="334"/>
                  </a:moveTo>
                  <a:lnTo>
                    <a:pt x="82" y="292"/>
                  </a:lnTo>
                  <a:lnTo>
                    <a:pt x="328" y="297"/>
                  </a:lnTo>
                  <a:lnTo>
                    <a:pt x="348" y="295"/>
                  </a:lnTo>
                  <a:lnTo>
                    <a:pt x="396" y="295"/>
                  </a:lnTo>
                  <a:lnTo>
                    <a:pt x="410" y="288"/>
                  </a:lnTo>
                  <a:lnTo>
                    <a:pt x="405" y="274"/>
                  </a:lnTo>
                  <a:lnTo>
                    <a:pt x="397" y="251"/>
                  </a:lnTo>
                  <a:lnTo>
                    <a:pt x="394" y="236"/>
                  </a:lnTo>
                  <a:lnTo>
                    <a:pt x="389" y="220"/>
                  </a:lnTo>
                  <a:lnTo>
                    <a:pt x="385" y="203"/>
                  </a:lnTo>
                  <a:lnTo>
                    <a:pt x="376" y="187"/>
                  </a:lnTo>
                  <a:lnTo>
                    <a:pt x="373" y="172"/>
                  </a:lnTo>
                  <a:lnTo>
                    <a:pt x="364" y="156"/>
                  </a:lnTo>
                  <a:lnTo>
                    <a:pt x="365" y="126"/>
                  </a:lnTo>
                  <a:lnTo>
                    <a:pt x="356" y="119"/>
                  </a:lnTo>
                  <a:lnTo>
                    <a:pt x="348" y="112"/>
                  </a:lnTo>
                  <a:lnTo>
                    <a:pt x="335" y="98"/>
                  </a:lnTo>
                  <a:lnTo>
                    <a:pt x="328" y="83"/>
                  </a:lnTo>
                  <a:lnTo>
                    <a:pt x="319" y="73"/>
                  </a:lnTo>
                  <a:lnTo>
                    <a:pt x="324" y="60"/>
                  </a:lnTo>
                  <a:lnTo>
                    <a:pt x="316" y="50"/>
                  </a:lnTo>
                  <a:lnTo>
                    <a:pt x="301" y="44"/>
                  </a:lnTo>
                  <a:lnTo>
                    <a:pt x="285" y="39"/>
                  </a:lnTo>
                  <a:lnTo>
                    <a:pt x="269" y="34"/>
                  </a:lnTo>
                  <a:lnTo>
                    <a:pt x="246" y="37"/>
                  </a:lnTo>
                  <a:lnTo>
                    <a:pt x="241" y="25"/>
                  </a:lnTo>
                  <a:lnTo>
                    <a:pt x="241" y="2"/>
                  </a:lnTo>
                  <a:lnTo>
                    <a:pt x="205" y="0"/>
                  </a:lnTo>
                  <a:lnTo>
                    <a:pt x="200" y="67"/>
                  </a:lnTo>
                  <a:lnTo>
                    <a:pt x="143" y="67"/>
                  </a:lnTo>
                  <a:lnTo>
                    <a:pt x="130" y="66"/>
                  </a:lnTo>
                  <a:lnTo>
                    <a:pt x="52" y="62"/>
                  </a:lnTo>
                  <a:lnTo>
                    <a:pt x="11" y="60"/>
                  </a:lnTo>
                  <a:lnTo>
                    <a:pt x="11" y="89"/>
                  </a:lnTo>
                  <a:lnTo>
                    <a:pt x="9" y="176"/>
                  </a:lnTo>
                  <a:lnTo>
                    <a:pt x="0" y="220"/>
                  </a:lnTo>
                  <a:lnTo>
                    <a:pt x="0" y="244"/>
                  </a:lnTo>
                  <a:lnTo>
                    <a:pt x="6" y="256"/>
                  </a:lnTo>
                  <a:lnTo>
                    <a:pt x="18" y="269"/>
                  </a:lnTo>
                  <a:lnTo>
                    <a:pt x="33" y="276"/>
                  </a:lnTo>
                  <a:lnTo>
                    <a:pt x="47" y="292"/>
                  </a:lnTo>
                  <a:lnTo>
                    <a:pt x="52" y="304"/>
                  </a:lnTo>
                  <a:lnTo>
                    <a:pt x="68" y="324"/>
                  </a:lnTo>
                  <a:lnTo>
                    <a:pt x="81" y="334"/>
                  </a:lnTo>
                  <a:lnTo>
                    <a:pt x="81" y="334"/>
                  </a:lnTo>
                  <a:lnTo>
                    <a:pt x="81" y="3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63">
              <a:extLst>
                <a:ext uri="{FF2B5EF4-FFF2-40B4-BE49-F238E27FC236}">
                  <a16:creationId xmlns:a16="http://schemas.microsoft.com/office/drawing/2014/main" id="{B8E6749B-DE08-7B5E-F4CE-645A6C7B9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6983" y="8318820"/>
              <a:ext cx="770217" cy="788286"/>
            </a:xfrm>
            <a:custGeom>
              <a:avLst/>
              <a:gdLst>
                <a:gd name="T0" fmla="*/ 336 w 341"/>
                <a:gd name="T1" fmla="*/ 217 h 349"/>
                <a:gd name="T2" fmla="*/ 320 w 341"/>
                <a:gd name="T3" fmla="*/ 215 h 349"/>
                <a:gd name="T4" fmla="*/ 331 w 341"/>
                <a:gd name="T5" fmla="*/ 233 h 349"/>
                <a:gd name="T6" fmla="*/ 331 w 341"/>
                <a:gd name="T7" fmla="*/ 233 h 349"/>
                <a:gd name="T8" fmla="*/ 147 w 341"/>
                <a:gd name="T9" fmla="*/ 326 h 349"/>
                <a:gd name="T10" fmla="*/ 190 w 341"/>
                <a:gd name="T11" fmla="*/ 319 h 349"/>
                <a:gd name="T12" fmla="*/ 235 w 341"/>
                <a:gd name="T13" fmla="*/ 249 h 349"/>
                <a:gd name="T14" fmla="*/ 292 w 341"/>
                <a:gd name="T15" fmla="*/ 215 h 349"/>
                <a:gd name="T16" fmla="*/ 329 w 341"/>
                <a:gd name="T17" fmla="*/ 199 h 349"/>
                <a:gd name="T18" fmla="*/ 336 w 341"/>
                <a:gd name="T19" fmla="*/ 189 h 349"/>
                <a:gd name="T20" fmla="*/ 309 w 341"/>
                <a:gd name="T21" fmla="*/ 174 h 349"/>
                <a:gd name="T22" fmla="*/ 295 w 341"/>
                <a:gd name="T23" fmla="*/ 153 h 349"/>
                <a:gd name="T24" fmla="*/ 295 w 341"/>
                <a:gd name="T25" fmla="*/ 128 h 349"/>
                <a:gd name="T26" fmla="*/ 299 w 341"/>
                <a:gd name="T27" fmla="*/ 105 h 349"/>
                <a:gd name="T28" fmla="*/ 279 w 341"/>
                <a:gd name="T29" fmla="*/ 84 h 349"/>
                <a:gd name="T30" fmla="*/ 265 w 341"/>
                <a:gd name="T31" fmla="*/ 57 h 349"/>
                <a:gd name="T32" fmla="*/ 240 w 341"/>
                <a:gd name="T33" fmla="*/ 59 h 349"/>
                <a:gd name="T34" fmla="*/ 203 w 341"/>
                <a:gd name="T35" fmla="*/ 62 h 349"/>
                <a:gd name="T36" fmla="*/ 187 w 341"/>
                <a:gd name="T37" fmla="*/ 43 h 349"/>
                <a:gd name="T38" fmla="*/ 165 w 341"/>
                <a:gd name="T39" fmla="*/ 21 h 349"/>
                <a:gd name="T40" fmla="*/ 147 w 341"/>
                <a:gd name="T41" fmla="*/ 16 h 349"/>
                <a:gd name="T42" fmla="*/ 126 w 341"/>
                <a:gd name="T43" fmla="*/ 0 h 349"/>
                <a:gd name="T44" fmla="*/ 98 w 341"/>
                <a:gd name="T45" fmla="*/ 19 h 349"/>
                <a:gd name="T46" fmla="*/ 85 w 341"/>
                <a:gd name="T47" fmla="*/ 46 h 349"/>
                <a:gd name="T48" fmla="*/ 64 w 341"/>
                <a:gd name="T49" fmla="*/ 60 h 349"/>
                <a:gd name="T50" fmla="*/ 51 w 341"/>
                <a:gd name="T51" fmla="*/ 105 h 349"/>
                <a:gd name="T52" fmla="*/ 34 w 341"/>
                <a:gd name="T53" fmla="*/ 125 h 349"/>
                <a:gd name="T54" fmla="*/ 1 w 341"/>
                <a:gd name="T55" fmla="*/ 169 h 349"/>
                <a:gd name="T56" fmla="*/ 3 w 341"/>
                <a:gd name="T57" fmla="*/ 212 h 349"/>
                <a:gd name="T58" fmla="*/ 28 w 341"/>
                <a:gd name="T59" fmla="*/ 244 h 349"/>
                <a:gd name="T60" fmla="*/ 26 w 341"/>
                <a:gd name="T61" fmla="*/ 279 h 349"/>
                <a:gd name="T62" fmla="*/ 41 w 341"/>
                <a:gd name="T63" fmla="*/ 306 h 349"/>
                <a:gd name="T64" fmla="*/ 64 w 341"/>
                <a:gd name="T65" fmla="*/ 297 h 349"/>
                <a:gd name="T66" fmla="*/ 71 w 341"/>
                <a:gd name="T67" fmla="*/ 322 h 349"/>
                <a:gd name="T68" fmla="*/ 96 w 341"/>
                <a:gd name="T69" fmla="*/ 322 h 349"/>
                <a:gd name="T70" fmla="*/ 115 w 341"/>
                <a:gd name="T71" fmla="*/ 349 h 349"/>
                <a:gd name="T72" fmla="*/ 147 w 341"/>
                <a:gd name="T7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349">
                  <a:moveTo>
                    <a:pt x="331" y="233"/>
                  </a:moveTo>
                  <a:lnTo>
                    <a:pt x="336" y="217"/>
                  </a:lnTo>
                  <a:lnTo>
                    <a:pt x="309" y="206"/>
                  </a:lnTo>
                  <a:lnTo>
                    <a:pt x="320" y="215"/>
                  </a:lnTo>
                  <a:lnTo>
                    <a:pt x="322" y="231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1" y="233"/>
                  </a:lnTo>
                  <a:close/>
                  <a:moveTo>
                    <a:pt x="147" y="349"/>
                  </a:moveTo>
                  <a:lnTo>
                    <a:pt x="147" y="326"/>
                  </a:lnTo>
                  <a:lnTo>
                    <a:pt x="162" y="322"/>
                  </a:lnTo>
                  <a:lnTo>
                    <a:pt x="190" y="319"/>
                  </a:lnTo>
                  <a:lnTo>
                    <a:pt x="210" y="292"/>
                  </a:lnTo>
                  <a:lnTo>
                    <a:pt x="235" y="249"/>
                  </a:lnTo>
                  <a:lnTo>
                    <a:pt x="251" y="222"/>
                  </a:lnTo>
                  <a:lnTo>
                    <a:pt x="292" y="215"/>
                  </a:lnTo>
                  <a:lnTo>
                    <a:pt x="306" y="206"/>
                  </a:lnTo>
                  <a:lnTo>
                    <a:pt x="329" y="199"/>
                  </a:lnTo>
                  <a:lnTo>
                    <a:pt x="341" y="197"/>
                  </a:lnTo>
                  <a:lnTo>
                    <a:pt x="336" y="189"/>
                  </a:lnTo>
                  <a:lnTo>
                    <a:pt x="325" y="176"/>
                  </a:lnTo>
                  <a:lnTo>
                    <a:pt x="309" y="174"/>
                  </a:lnTo>
                  <a:lnTo>
                    <a:pt x="308" y="158"/>
                  </a:lnTo>
                  <a:lnTo>
                    <a:pt x="295" y="153"/>
                  </a:lnTo>
                  <a:lnTo>
                    <a:pt x="292" y="141"/>
                  </a:lnTo>
                  <a:lnTo>
                    <a:pt x="295" y="128"/>
                  </a:lnTo>
                  <a:lnTo>
                    <a:pt x="292" y="114"/>
                  </a:lnTo>
                  <a:lnTo>
                    <a:pt x="299" y="105"/>
                  </a:lnTo>
                  <a:lnTo>
                    <a:pt x="290" y="98"/>
                  </a:lnTo>
                  <a:lnTo>
                    <a:pt x="279" y="84"/>
                  </a:lnTo>
                  <a:lnTo>
                    <a:pt x="270" y="69"/>
                  </a:lnTo>
                  <a:lnTo>
                    <a:pt x="265" y="57"/>
                  </a:lnTo>
                  <a:lnTo>
                    <a:pt x="252" y="64"/>
                  </a:lnTo>
                  <a:lnTo>
                    <a:pt x="240" y="59"/>
                  </a:lnTo>
                  <a:lnTo>
                    <a:pt x="222" y="60"/>
                  </a:lnTo>
                  <a:lnTo>
                    <a:pt x="203" y="62"/>
                  </a:lnTo>
                  <a:lnTo>
                    <a:pt x="192" y="53"/>
                  </a:lnTo>
                  <a:lnTo>
                    <a:pt x="187" y="43"/>
                  </a:lnTo>
                  <a:lnTo>
                    <a:pt x="178" y="28"/>
                  </a:lnTo>
                  <a:lnTo>
                    <a:pt x="165" y="21"/>
                  </a:lnTo>
                  <a:lnTo>
                    <a:pt x="162" y="7"/>
                  </a:lnTo>
                  <a:lnTo>
                    <a:pt x="147" y="16"/>
                  </a:lnTo>
                  <a:lnTo>
                    <a:pt x="142" y="5"/>
                  </a:lnTo>
                  <a:lnTo>
                    <a:pt x="126" y="0"/>
                  </a:lnTo>
                  <a:lnTo>
                    <a:pt x="112" y="11"/>
                  </a:lnTo>
                  <a:lnTo>
                    <a:pt x="98" y="19"/>
                  </a:lnTo>
                  <a:lnTo>
                    <a:pt x="82" y="21"/>
                  </a:lnTo>
                  <a:lnTo>
                    <a:pt x="85" y="46"/>
                  </a:lnTo>
                  <a:lnTo>
                    <a:pt x="83" y="62"/>
                  </a:lnTo>
                  <a:lnTo>
                    <a:pt x="64" y="60"/>
                  </a:lnTo>
                  <a:lnTo>
                    <a:pt x="53" y="91"/>
                  </a:lnTo>
                  <a:lnTo>
                    <a:pt x="51" y="105"/>
                  </a:lnTo>
                  <a:lnTo>
                    <a:pt x="41" y="112"/>
                  </a:lnTo>
                  <a:lnTo>
                    <a:pt x="34" y="125"/>
                  </a:lnTo>
                  <a:lnTo>
                    <a:pt x="26" y="173"/>
                  </a:lnTo>
                  <a:lnTo>
                    <a:pt x="1" y="169"/>
                  </a:lnTo>
                  <a:lnTo>
                    <a:pt x="0" y="189"/>
                  </a:lnTo>
                  <a:lnTo>
                    <a:pt x="3" y="212"/>
                  </a:lnTo>
                  <a:lnTo>
                    <a:pt x="10" y="235"/>
                  </a:lnTo>
                  <a:lnTo>
                    <a:pt x="28" y="244"/>
                  </a:lnTo>
                  <a:lnTo>
                    <a:pt x="26" y="256"/>
                  </a:lnTo>
                  <a:lnTo>
                    <a:pt x="26" y="279"/>
                  </a:lnTo>
                  <a:lnTo>
                    <a:pt x="42" y="286"/>
                  </a:lnTo>
                  <a:lnTo>
                    <a:pt x="41" y="306"/>
                  </a:lnTo>
                  <a:lnTo>
                    <a:pt x="48" y="294"/>
                  </a:lnTo>
                  <a:lnTo>
                    <a:pt x="64" y="297"/>
                  </a:lnTo>
                  <a:lnTo>
                    <a:pt x="62" y="311"/>
                  </a:lnTo>
                  <a:lnTo>
                    <a:pt x="71" y="322"/>
                  </a:lnTo>
                  <a:lnTo>
                    <a:pt x="78" y="335"/>
                  </a:lnTo>
                  <a:lnTo>
                    <a:pt x="96" y="322"/>
                  </a:lnTo>
                  <a:lnTo>
                    <a:pt x="96" y="349"/>
                  </a:lnTo>
                  <a:lnTo>
                    <a:pt x="115" y="349"/>
                  </a:lnTo>
                  <a:lnTo>
                    <a:pt x="147" y="349"/>
                  </a:lnTo>
                  <a:lnTo>
                    <a:pt x="147" y="349"/>
                  </a:lnTo>
                  <a:lnTo>
                    <a:pt x="147" y="3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64">
              <a:extLst>
                <a:ext uri="{FF2B5EF4-FFF2-40B4-BE49-F238E27FC236}">
                  <a16:creationId xmlns:a16="http://schemas.microsoft.com/office/drawing/2014/main" id="{F8BFF738-56DE-21BF-3C91-6B27BE767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83402" y="9536257"/>
              <a:ext cx="964465" cy="808614"/>
            </a:xfrm>
            <a:custGeom>
              <a:avLst/>
              <a:gdLst>
                <a:gd name="T0" fmla="*/ 173 w 427"/>
                <a:gd name="T1" fmla="*/ 346 h 358"/>
                <a:gd name="T2" fmla="*/ 198 w 427"/>
                <a:gd name="T3" fmla="*/ 349 h 358"/>
                <a:gd name="T4" fmla="*/ 226 w 427"/>
                <a:gd name="T5" fmla="*/ 346 h 358"/>
                <a:gd name="T6" fmla="*/ 253 w 427"/>
                <a:gd name="T7" fmla="*/ 349 h 358"/>
                <a:gd name="T8" fmla="*/ 278 w 427"/>
                <a:gd name="T9" fmla="*/ 333 h 358"/>
                <a:gd name="T10" fmla="*/ 299 w 427"/>
                <a:gd name="T11" fmla="*/ 314 h 358"/>
                <a:gd name="T12" fmla="*/ 326 w 427"/>
                <a:gd name="T13" fmla="*/ 299 h 358"/>
                <a:gd name="T14" fmla="*/ 340 w 427"/>
                <a:gd name="T15" fmla="*/ 273 h 358"/>
                <a:gd name="T16" fmla="*/ 363 w 427"/>
                <a:gd name="T17" fmla="*/ 260 h 358"/>
                <a:gd name="T18" fmla="*/ 392 w 427"/>
                <a:gd name="T19" fmla="*/ 237 h 358"/>
                <a:gd name="T20" fmla="*/ 417 w 427"/>
                <a:gd name="T21" fmla="*/ 226 h 358"/>
                <a:gd name="T22" fmla="*/ 425 w 427"/>
                <a:gd name="T23" fmla="*/ 201 h 358"/>
                <a:gd name="T24" fmla="*/ 402 w 427"/>
                <a:gd name="T25" fmla="*/ 187 h 358"/>
                <a:gd name="T26" fmla="*/ 388 w 427"/>
                <a:gd name="T27" fmla="*/ 162 h 358"/>
                <a:gd name="T28" fmla="*/ 363 w 427"/>
                <a:gd name="T29" fmla="*/ 136 h 358"/>
                <a:gd name="T30" fmla="*/ 331 w 427"/>
                <a:gd name="T31" fmla="*/ 127 h 358"/>
                <a:gd name="T32" fmla="*/ 315 w 427"/>
                <a:gd name="T33" fmla="*/ 102 h 358"/>
                <a:gd name="T34" fmla="*/ 278 w 427"/>
                <a:gd name="T35" fmla="*/ 91 h 358"/>
                <a:gd name="T36" fmla="*/ 247 w 427"/>
                <a:gd name="T37" fmla="*/ 70 h 358"/>
                <a:gd name="T38" fmla="*/ 224 w 427"/>
                <a:gd name="T39" fmla="*/ 29 h 358"/>
                <a:gd name="T40" fmla="*/ 215 w 427"/>
                <a:gd name="T41" fmla="*/ 22 h 358"/>
                <a:gd name="T42" fmla="*/ 196 w 427"/>
                <a:gd name="T43" fmla="*/ 18 h 358"/>
                <a:gd name="T44" fmla="*/ 185 w 427"/>
                <a:gd name="T45" fmla="*/ 54 h 358"/>
                <a:gd name="T46" fmla="*/ 0 w 427"/>
                <a:gd name="T47" fmla="*/ 241 h 358"/>
                <a:gd name="T48" fmla="*/ 14 w 427"/>
                <a:gd name="T49" fmla="*/ 265 h 358"/>
                <a:gd name="T50" fmla="*/ 29 w 427"/>
                <a:gd name="T51" fmla="*/ 299 h 358"/>
                <a:gd name="T52" fmla="*/ 57 w 427"/>
                <a:gd name="T53" fmla="*/ 308 h 358"/>
                <a:gd name="T54" fmla="*/ 78 w 427"/>
                <a:gd name="T55" fmla="*/ 324 h 358"/>
                <a:gd name="T56" fmla="*/ 109 w 427"/>
                <a:gd name="T57" fmla="*/ 331 h 358"/>
                <a:gd name="T58" fmla="*/ 134 w 427"/>
                <a:gd name="T59" fmla="*/ 340 h 358"/>
                <a:gd name="T60" fmla="*/ 158 w 427"/>
                <a:gd name="T61" fmla="*/ 353 h 358"/>
                <a:gd name="T62" fmla="*/ 160 w 427"/>
                <a:gd name="T63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7" h="358">
                  <a:moveTo>
                    <a:pt x="160" y="358"/>
                  </a:moveTo>
                  <a:lnTo>
                    <a:pt x="173" y="346"/>
                  </a:lnTo>
                  <a:lnTo>
                    <a:pt x="185" y="340"/>
                  </a:lnTo>
                  <a:lnTo>
                    <a:pt x="198" y="349"/>
                  </a:lnTo>
                  <a:lnTo>
                    <a:pt x="210" y="344"/>
                  </a:lnTo>
                  <a:lnTo>
                    <a:pt x="226" y="346"/>
                  </a:lnTo>
                  <a:lnTo>
                    <a:pt x="244" y="338"/>
                  </a:lnTo>
                  <a:lnTo>
                    <a:pt x="253" y="349"/>
                  </a:lnTo>
                  <a:lnTo>
                    <a:pt x="269" y="347"/>
                  </a:lnTo>
                  <a:lnTo>
                    <a:pt x="278" y="333"/>
                  </a:lnTo>
                  <a:lnTo>
                    <a:pt x="290" y="324"/>
                  </a:lnTo>
                  <a:lnTo>
                    <a:pt x="299" y="314"/>
                  </a:lnTo>
                  <a:lnTo>
                    <a:pt x="315" y="308"/>
                  </a:lnTo>
                  <a:lnTo>
                    <a:pt x="326" y="299"/>
                  </a:lnTo>
                  <a:lnTo>
                    <a:pt x="329" y="281"/>
                  </a:lnTo>
                  <a:lnTo>
                    <a:pt x="340" y="273"/>
                  </a:lnTo>
                  <a:lnTo>
                    <a:pt x="351" y="278"/>
                  </a:lnTo>
                  <a:lnTo>
                    <a:pt x="363" y="260"/>
                  </a:lnTo>
                  <a:lnTo>
                    <a:pt x="381" y="248"/>
                  </a:lnTo>
                  <a:lnTo>
                    <a:pt x="392" y="237"/>
                  </a:lnTo>
                  <a:lnTo>
                    <a:pt x="406" y="235"/>
                  </a:lnTo>
                  <a:lnTo>
                    <a:pt x="417" y="226"/>
                  </a:lnTo>
                  <a:lnTo>
                    <a:pt x="427" y="216"/>
                  </a:lnTo>
                  <a:lnTo>
                    <a:pt x="425" y="201"/>
                  </a:lnTo>
                  <a:lnTo>
                    <a:pt x="413" y="194"/>
                  </a:lnTo>
                  <a:lnTo>
                    <a:pt x="402" y="187"/>
                  </a:lnTo>
                  <a:lnTo>
                    <a:pt x="397" y="173"/>
                  </a:lnTo>
                  <a:lnTo>
                    <a:pt x="388" y="162"/>
                  </a:lnTo>
                  <a:lnTo>
                    <a:pt x="377" y="148"/>
                  </a:lnTo>
                  <a:lnTo>
                    <a:pt x="363" y="136"/>
                  </a:lnTo>
                  <a:lnTo>
                    <a:pt x="347" y="134"/>
                  </a:lnTo>
                  <a:lnTo>
                    <a:pt x="331" y="127"/>
                  </a:lnTo>
                  <a:lnTo>
                    <a:pt x="322" y="116"/>
                  </a:lnTo>
                  <a:lnTo>
                    <a:pt x="315" y="102"/>
                  </a:lnTo>
                  <a:lnTo>
                    <a:pt x="296" y="96"/>
                  </a:lnTo>
                  <a:lnTo>
                    <a:pt x="278" y="91"/>
                  </a:lnTo>
                  <a:lnTo>
                    <a:pt x="260" y="75"/>
                  </a:lnTo>
                  <a:lnTo>
                    <a:pt x="247" y="70"/>
                  </a:lnTo>
                  <a:lnTo>
                    <a:pt x="237" y="54"/>
                  </a:lnTo>
                  <a:lnTo>
                    <a:pt x="224" y="29"/>
                  </a:lnTo>
                  <a:lnTo>
                    <a:pt x="208" y="31"/>
                  </a:lnTo>
                  <a:lnTo>
                    <a:pt x="215" y="22"/>
                  </a:lnTo>
                  <a:lnTo>
                    <a:pt x="212" y="0"/>
                  </a:lnTo>
                  <a:lnTo>
                    <a:pt x="196" y="18"/>
                  </a:lnTo>
                  <a:lnTo>
                    <a:pt x="205" y="32"/>
                  </a:lnTo>
                  <a:lnTo>
                    <a:pt x="185" y="54"/>
                  </a:lnTo>
                  <a:lnTo>
                    <a:pt x="93" y="148"/>
                  </a:lnTo>
                  <a:lnTo>
                    <a:pt x="0" y="241"/>
                  </a:lnTo>
                  <a:lnTo>
                    <a:pt x="5" y="257"/>
                  </a:lnTo>
                  <a:lnTo>
                    <a:pt x="14" y="265"/>
                  </a:lnTo>
                  <a:lnTo>
                    <a:pt x="18" y="278"/>
                  </a:lnTo>
                  <a:lnTo>
                    <a:pt x="29" y="299"/>
                  </a:lnTo>
                  <a:lnTo>
                    <a:pt x="45" y="305"/>
                  </a:lnTo>
                  <a:lnTo>
                    <a:pt x="57" y="308"/>
                  </a:lnTo>
                  <a:lnTo>
                    <a:pt x="61" y="326"/>
                  </a:lnTo>
                  <a:lnTo>
                    <a:pt x="78" y="324"/>
                  </a:lnTo>
                  <a:lnTo>
                    <a:pt x="93" y="326"/>
                  </a:lnTo>
                  <a:lnTo>
                    <a:pt x="109" y="331"/>
                  </a:lnTo>
                  <a:lnTo>
                    <a:pt x="121" y="338"/>
                  </a:lnTo>
                  <a:lnTo>
                    <a:pt x="134" y="340"/>
                  </a:lnTo>
                  <a:lnTo>
                    <a:pt x="142" y="354"/>
                  </a:lnTo>
                  <a:lnTo>
                    <a:pt x="158" y="353"/>
                  </a:lnTo>
                  <a:lnTo>
                    <a:pt x="160" y="358"/>
                  </a:lnTo>
                  <a:lnTo>
                    <a:pt x="160" y="358"/>
                  </a:lnTo>
                  <a:lnTo>
                    <a:pt x="160" y="35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65">
              <a:extLst>
                <a:ext uri="{FF2B5EF4-FFF2-40B4-BE49-F238E27FC236}">
                  <a16:creationId xmlns:a16="http://schemas.microsoft.com/office/drawing/2014/main" id="{4D5B93DD-0BA4-2009-69C5-30BE8E539E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61825" y="9113881"/>
              <a:ext cx="519501" cy="912514"/>
            </a:xfrm>
            <a:custGeom>
              <a:avLst/>
              <a:gdLst>
                <a:gd name="T0" fmla="*/ 201 w 230"/>
                <a:gd name="T1" fmla="*/ 404 h 404"/>
                <a:gd name="T2" fmla="*/ 207 w 230"/>
                <a:gd name="T3" fmla="*/ 367 h 404"/>
                <a:gd name="T4" fmla="*/ 208 w 230"/>
                <a:gd name="T5" fmla="*/ 351 h 404"/>
                <a:gd name="T6" fmla="*/ 210 w 230"/>
                <a:gd name="T7" fmla="*/ 331 h 404"/>
                <a:gd name="T8" fmla="*/ 210 w 230"/>
                <a:gd name="T9" fmla="*/ 310 h 404"/>
                <a:gd name="T10" fmla="*/ 217 w 230"/>
                <a:gd name="T11" fmla="*/ 258 h 404"/>
                <a:gd name="T12" fmla="*/ 219 w 230"/>
                <a:gd name="T13" fmla="*/ 237 h 404"/>
                <a:gd name="T14" fmla="*/ 219 w 230"/>
                <a:gd name="T15" fmla="*/ 218 h 404"/>
                <a:gd name="T16" fmla="*/ 221 w 230"/>
                <a:gd name="T17" fmla="*/ 198 h 404"/>
                <a:gd name="T18" fmla="*/ 226 w 230"/>
                <a:gd name="T19" fmla="*/ 182 h 404"/>
                <a:gd name="T20" fmla="*/ 230 w 230"/>
                <a:gd name="T21" fmla="*/ 169 h 404"/>
                <a:gd name="T22" fmla="*/ 230 w 230"/>
                <a:gd name="T23" fmla="*/ 157 h 404"/>
                <a:gd name="T24" fmla="*/ 221 w 230"/>
                <a:gd name="T25" fmla="*/ 139 h 404"/>
                <a:gd name="T26" fmla="*/ 215 w 230"/>
                <a:gd name="T27" fmla="*/ 130 h 404"/>
                <a:gd name="T28" fmla="*/ 212 w 230"/>
                <a:gd name="T29" fmla="*/ 116 h 404"/>
                <a:gd name="T30" fmla="*/ 207 w 230"/>
                <a:gd name="T31" fmla="*/ 102 h 404"/>
                <a:gd name="T32" fmla="*/ 205 w 230"/>
                <a:gd name="T33" fmla="*/ 89 h 404"/>
                <a:gd name="T34" fmla="*/ 199 w 230"/>
                <a:gd name="T35" fmla="*/ 79 h 404"/>
                <a:gd name="T36" fmla="*/ 194 w 230"/>
                <a:gd name="T37" fmla="*/ 66 h 404"/>
                <a:gd name="T38" fmla="*/ 192 w 230"/>
                <a:gd name="T39" fmla="*/ 52 h 404"/>
                <a:gd name="T40" fmla="*/ 192 w 230"/>
                <a:gd name="T41" fmla="*/ 40 h 404"/>
                <a:gd name="T42" fmla="*/ 169 w 230"/>
                <a:gd name="T43" fmla="*/ 40 h 404"/>
                <a:gd name="T44" fmla="*/ 155 w 230"/>
                <a:gd name="T45" fmla="*/ 50 h 404"/>
                <a:gd name="T46" fmla="*/ 119 w 230"/>
                <a:gd name="T47" fmla="*/ 50 h 404"/>
                <a:gd name="T48" fmla="*/ 100 w 230"/>
                <a:gd name="T49" fmla="*/ 54 h 404"/>
                <a:gd name="T50" fmla="*/ 94 w 230"/>
                <a:gd name="T51" fmla="*/ 38 h 404"/>
                <a:gd name="T52" fmla="*/ 86 w 230"/>
                <a:gd name="T53" fmla="*/ 27 h 404"/>
                <a:gd name="T54" fmla="*/ 75 w 230"/>
                <a:gd name="T55" fmla="*/ 13 h 404"/>
                <a:gd name="T56" fmla="*/ 62 w 230"/>
                <a:gd name="T57" fmla="*/ 7 h 404"/>
                <a:gd name="T58" fmla="*/ 53 w 230"/>
                <a:gd name="T59" fmla="*/ 0 h 404"/>
                <a:gd name="T60" fmla="*/ 36 w 230"/>
                <a:gd name="T61" fmla="*/ 36 h 404"/>
                <a:gd name="T62" fmla="*/ 27 w 230"/>
                <a:gd name="T63" fmla="*/ 54 h 404"/>
                <a:gd name="T64" fmla="*/ 29 w 230"/>
                <a:gd name="T65" fmla="*/ 72 h 404"/>
                <a:gd name="T66" fmla="*/ 30 w 230"/>
                <a:gd name="T67" fmla="*/ 88 h 404"/>
                <a:gd name="T68" fmla="*/ 29 w 230"/>
                <a:gd name="T69" fmla="*/ 125 h 404"/>
                <a:gd name="T70" fmla="*/ 27 w 230"/>
                <a:gd name="T71" fmla="*/ 141 h 404"/>
                <a:gd name="T72" fmla="*/ 25 w 230"/>
                <a:gd name="T73" fmla="*/ 157 h 404"/>
                <a:gd name="T74" fmla="*/ 23 w 230"/>
                <a:gd name="T75" fmla="*/ 169 h 404"/>
                <a:gd name="T76" fmla="*/ 20 w 230"/>
                <a:gd name="T77" fmla="*/ 189 h 404"/>
                <a:gd name="T78" fmla="*/ 13 w 230"/>
                <a:gd name="T79" fmla="*/ 253 h 404"/>
                <a:gd name="T80" fmla="*/ 7 w 230"/>
                <a:gd name="T81" fmla="*/ 303 h 404"/>
                <a:gd name="T82" fmla="*/ 4 w 230"/>
                <a:gd name="T83" fmla="*/ 326 h 404"/>
                <a:gd name="T84" fmla="*/ 0 w 230"/>
                <a:gd name="T85" fmla="*/ 355 h 404"/>
                <a:gd name="T86" fmla="*/ 13 w 230"/>
                <a:gd name="T87" fmla="*/ 356 h 404"/>
                <a:gd name="T88" fmla="*/ 32 w 230"/>
                <a:gd name="T89" fmla="*/ 358 h 404"/>
                <a:gd name="T90" fmla="*/ 45 w 230"/>
                <a:gd name="T91" fmla="*/ 360 h 404"/>
                <a:gd name="T92" fmla="*/ 57 w 230"/>
                <a:gd name="T93" fmla="*/ 365 h 404"/>
                <a:gd name="T94" fmla="*/ 73 w 230"/>
                <a:gd name="T95" fmla="*/ 371 h 404"/>
                <a:gd name="T96" fmla="*/ 86 w 230"/>
                <a:gd name="T97" fmla="*/ 369 h 404"/>
                <a:gd name="T98" fmla="*/ 98 w 230"/>
                <a:gd name="T99" fmla="*/ 379 h 404"/>
                <a:gd name="T100" fmla="*/ 114 w 230"/>
                <a:gd name="T101" fmla="*/ 381 h 404"/>
                <a:gd name="T102" fmla="*/ 132 w 230"/>
                <a:gd name="T103" fmla="*/ 387 h 404"/>
                <a:gd name="T104" fmla="*/ 134 w 230"/>
                <a:gd name="T105" fmla="*/ 374 h 404"/>
                <a:gd name="T106" fmla="*/ 142 w 230"/>
                <a:gd name="T107" fmla="*/ 385 h 404"/>
                <a:gd name="T108" fmla="*/ 157 w 230"/>
                <a:gd name="T109" fmla="*/ 376 h 404"/>
                <a:gd name="T110" fmla="*/ 169 w 230"/>
                <a:gd name="T111" fmla="*/ 381 h 404"/>
                <a:gd name="T112" fmla="*/ 178 w 230"/>
                <a:gd name="T113" fmla="*/ 388 h 404"/>
                <a:gd name="T114" fmla="*/ 185 w 230"/>
                <a:gd name="T115" fmla="*/ 399 h 404"/>
                <a:gd name="T116" fmla="*/ 201 w 230"/>
                <a:gd name="T117" fmla="*/ 404 h 404"/>
                <a:gd name="T118" fmla="*/ 201 w 230"/>
                <a:gd name="T119" fmla="*/ 404 h 404"/>
                <a:gd name="T120" fmla="*/ 201 w 230"/>
                <a:gd name="T121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404">
                  <a:moveTo>
                    <a:pt x="201" y="404"/>
                  </a:moveTo>
                  <a:lnTo>
                    <a:pt x="207" y="367"/>
                  </a:lnTo>
                  <a:lnTo>
                    <a:pt x="208" y="351"/>
                  </a:lnTo>
                  <a:lnTo>
                    <a:pt x="210" y="331"/>
                  </a:lnTo>
                  <a:lnTo>
                    <a:pt x="210" y="310"/>
                  </a:lnTo>
                  <a:lnTo>
                    <a:pt x="217" y="258"/>
                  </a:lnTo>
                  <a:lnTo>
                    <a:pt x="219" y="237"/>
                  </a:lnTo>
                  <a:lnTo>
                    <a:pt x="219" y="218"/>
                  </a:lnTo>
                  <a:lnTo>
                    <a:pt x="221" y="198"/>
                  </a:lnTo>
                  <a:lnTo>
                    <a:pt x="226" y="182"/>
                  </a:lnTo>
                  <a:lnTo>
                    <a:pt x="230" y="169"/>
                  </a:lnTo>
                  <a:lnTo>
                    <a:pt x="230" y="157"/>
                  </a:lnTo>
                  <a:lnTo>
                    <a:pt x="221" y="139"/>
                  </a:lnTo>
                  <a:lnTo>
                    <a:pt x="215" y="130"/>
                  </a:lnTo>
                  <a:lnTo>
                    <a:pt x="212" y="116"/>
                  </a:lnTo>
                  <a:lnTo>
                    <a:pt x="207" y="102"/>
                  </a:lnTo>
                  <a:lnTo>
                    <a:pt x="205" y="89"/>
                  </a:lnTo>
                  <a:lnTo>
                    <a:pt x="199" y="79"/>
                  </a:lnTo>
                  <a:lnTo>
                    <a:pt x="194" y="66"/>
                  </a:lnTo>
                  <a:lnTo>
                    <a:pt x="192" y="52"/>
                  </a:lnTo>
                  <a:lnTo>
                    <a:pt x="192" y="40"/>
                  </a:lnTo>
                  <a:lnTo>
                    <a:pt x="169" y="40"/>
                  </a:lnTo>
                  <a:lnTo>
                    <a:pt x="155" y="50"/>
                  </a:lnTo>
                  <a:lnTo>
                    <a:pt x="119" y="50"/>
                  </a:lnTo>
                  <a:lnTo>
                    <a:pt x="100" y="54"/>
                  </a:lnTo>
                  <a:lnTo>
                    <a:pt x="94" y="38"/>
                  </a:lnTo>
                  <a:lnTo>
                    <a:pt x="86" y="27"/>
                  </a:lnTo>
                  <a:lnTo>
                    <a:pt x="75" y="13"/>
                  </a:lnTo>
                  <a:lnTo>
                    <a:pt x="62" y="7"/>
                  </a:lnTo>
                  <a:lnTo>
                    <a:pt x="53" y="0"/>
                  </a:lnTo>
                  <a:lnTo>
                    <a:pt x="36" y="36"/>
                  </a:lnTo>
                  <a:lnTo>
                    <a:pt x="27" y="54"/>
                  </a:lnTo>
                  <a:lnTo>
                    <a:pt x="29" y="72"/>
                  </a:lnTo>
                  <a:lnTo>
                    <a:pt x="30" y="88"/>
                  </a:lnTo>
                  <a:lnTo>
                    <a:pt x="29" y="125"/>
                  </a:lnTo>
                  <a:lnTo>
                    <a:pt x="27" y="141"/>
                  </a:lnTo>
                  <a:lnTo>
                    <a:pt x="25" y="157"/>
                  </a:lnTo>
                  <a:lnTo>
                    <a:pt x="23" y="169"/>
                  </a:lnTo>
                  <a:lnTo>
                    <a:pt x="20" y="189"/>
                  </a:lnTo>
                  <a:lnTo>
                    <a:pt x="13" y="253"/>
                  </a:lnTo>
                  <a:lnTo>
                    <a:pt x="7" y="303"/>
                  </a:lnTo>
                  <a:lnTo>
                    <a:pt x="4" y="326"/>
                  </a:lnTo>
                  <a:lnTo>
                    <a:pt x="0" y="355"/>
                  </a:lnTo>
                  <a:lnTo>
                    <a:pt x="13" y="356"/>
                  </a:lnTo>
                  <a:lnTo>
                    <a:pt x="32" y="358"/>
                  </a:lnTo>
                  <a:lnTo>
                    <a:pt x="45" y="360"/>
                  </a:lnTo>
                  <a:lnTo>
                    <a:pt x="57" y="365"/>
                  </a:lnTo>
                  <a:lnTo>
                    <a:pt x="73" y="371"/>
                  </a:lnTo>
                  <a:lnTo>
                    <a:pt x="86" y="369"/>
                  </a:lnTo>
                  <a:lnTo>
                    <a:pt x="98" y="379"/>
                  </a:lnTo>
                  <a:lnTo>
                    <a:pt x="114" y="381"/>
                  </a:lnTo>
                  <a:lnTo>
                    <a:pt x="132" y="387"/>
                  </a:lnTo>
                  <a:lnTo>
                    <a:pt x="134" y="374"/>
                  </a:lnTo>
                  <a:lnTo>
                    <a:pt x="142" y="385"/>
                  </a:lnTo>
                  <a:lnTo>
                    <a:pt x="157" y="376"/>
                  </a:lnTo>
                  <a:lnTo>
                    <a:pt x="169" y="381"/>
                  </a:lnTo>
                  <a:lnTo>
                    <a:pt x="178" y="388"/>
                  </a:lnTo>
                  <a:lnTo>
                    <a:pt x="185" y="399"/>
                  </a:lnTo>
                  <a:lnTo>
                    <a:pt x="201" y="404"/>
                  </a:lnTo>
                  <a:lnTo>
                    <a:pt x="201" y="404"/>
                  </a:lnTo>
                  <a:lnTo>
                    <a:pt x="201" y="4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66">
              <a:extLst>
                <a:ext uri="{FF2B5EF4-FFF2-40B4-BE49-F238E27FC236}">
                  <a16:creationId xmlns:a16="http://schemas.microsoft.com/office/drawing/2014/main" id="{7C0DD72B-E7CC-4723-A272-C128C4F5A6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115627" y="10462323"/>
              <a:ext cx="716008" cy="618883"/>
            </a:xfrm>
            <a:custGeom>
              <a:avLst/>
              <a:gdLst>
                <a:gd name="T0" fmla="*/ 155 w 317"/>
                <a:gd name="T1" fmla="*/ 272 h 274"/>
                <a:gd name="T2" fmla="*/ 171 w 317"/>
                <a:gd name="T3" fmla="*/ 270 h 274"/>
                <a:gd name="T4" fmla="*/ 184 w 317"/>
                <a:gd name="T5" fmla="*/ 260 h 274"/>
                <a:gd name="T6" fmla="*/ 223 w 317"/>
                <a:gd name="T7" fmla="*/ 258 h 274"/>
                <a:gd name="T8" fmla="*/ 237 w 317"/>
                <a:gd name="T9" fmla="*/ 245 h 274"/>
                <a:gd name="T10" fmla="*/ 237 w 317"/>
                <a:gd name="T11" fmla="*/ 233 h 274"/>
                <a:gd name="T12" fmla="*/ 251 w 317"/>
                <a:gd name="T13" fmla="*/ 226 h 274"/>
                <a:gd name="T14" fmla="*/ 262 w 317"/>
                <a:gd name="T15" fmla="*/ 197 h 274"/>
                <a:gd name="T16" fmla="*/ 284 w 317"/>
                <a:gd name="T17" fmla="*/ 201 h 274"/>
                <a:gd name="T18" fmla="*/ 296 w 317"/>
                <a:gd name="T19" fmla="*/ 185 h 274"/>
                <a:gd name="T20" fmla="*/ 310 w 317"/>
                <a:gd name="T21" fmla="*/ 174 h 274"/>
                <a:gd name="T22" fmla="*/ 317 w 317"/>
                <a:gd name="T23" fmla="*/ 162 h 274"/>
                <a:gd name="T24" fmla="*/ 310 w 317"/>
                <a:gd name="T25" fmla="*/ 142 h 274"/>
                <a:gd name="T26" fmla="*/ 292 w 317"/>
                <a:gd name="T27" fmla="*/ 133 h 274"/>
                <a:gd name="T28" fmla="*/ 284 w 317"/>
                <a:gd name="T29" fmla="*/ 122 h 274"/>
                <a:gd name="T30" fmla="*/ 266 w 317"/>
                <a:gd name="T31" fmla="*/ 114 h 274"/>
                <a:gd name="T32" fmla="*/ 250 w 317"/>
                <a:gd name="T33" fmla="*/ 108 h 274"/>
                <a:gd name="T34" fmla="*/ 243 w 317"/>
                <a:gd name="T35" fmla="*/ 98 h 274"/>
                <a:gd name="T36" fmla="*/ 227 w 317"/>
                <a:gd name="T37" fmla="*/ 89 h 274"/>
                <a:gd name="T38" fmla="*/ 216 w 317"/>
                <a:gd name="T39" fmla="*/ 78 h 274"/>
                <a:gd name="T40" fmla="*/ 207 w 317"/>
                <a:gd name="T41" fmla="*/ 71 h 274"/>
                <a:gd name="T42" fmla="*/ 191 w 317"/>
                <a:gd name="T43" fmla="*/ 69 h 274"/>
                <a:gd name="T44" fmla="*/ 175 w 317"/>
                <a:gd name="T45" fmla="*/ 64 h 274"/>
                <a:gd name="T46" fmla="*/ 166 w 317"/>
                <a:gd name="T47" fmla="*/ 57 h 274"/>
                <a:gd name="T48" fmla="*/ 152 w 317"/>
                <a:gd name="T49" fmla="*/ 44 h 274"/>
                <a:gd name="T50" fmla="*/ 139 w 317"/>
                <a:gd name="T51" fmla="*/ 41 h 274"/>
                <a:gd name="T52" fmla="*/ 130 w 317"/>
                <a:gd name="T53" fmla="*/ 30 h 274"/>
                <a:gd name="T54" fmla="*/ 120 w 317"/>
                <a:gd name="T55" fmla="*/ 21 h 274"/>
                <a:gd name="T56" fmla="*/ 111 w 317"/>
                <a:gd name="T57" fmla="*/ 7 h 274"/>
                <a:gd name="T58" fmla="*/ 82 w 317"/>
                <a:gd name="T59" fmla="*/ 0 h 274"/>
                <a:gd name="T60" fmla="*/ 84 w 317"/>
                <a:gd name="T61" fmla="*/ 37 h 274"/>
                <a:gd name="T62" fmla="*/ 24 w 317"/>
                <a:gd name="T63" fmla="*/ 35 h 274"/>
                <a:gd name="T64" fmla="*/ 11 w 317"/>
                <a:gd name="T65" fmla="*/ 37 h 274"/>
                <a:gd name="T66" fmla="*/ 0 w 317"/>
                <a:gd name="T67" fmla="*/ 67 h 274"/>
                <a:gd name="T68" fmla="*/ 0 w 317"/>
                <a:gd name="T69" fmla="*/ 85 h 274"/>
                <a:gd name="T70" fmla="*/ 2 w 317"/>
                <a:gd name="T71" fmla="*/ 103 h 274"/>
                <a:gd name="T72" fmla="*/ 4 w 317"/>
                <a:gd name="T73" fmla="*/ 142 h 274"/>
                <a:gd name="T74" fmla="*/ 27 w 317"/>
                <a:gd name="T75" fmla="*/ 142 h 274"/>
                <a:gd name="T76" fmla="*/ 29 w 317"/>
                <a:gd name="T77" fmla="*/ 227 h 274"/>
                <a:gd name="T78" fmla="*/ 81 w 317"/>
                <a:gd name="T79" fmla="*/ 224 h 274"/>
                <a:gd name="T80" fmla="*/ 107 w 317"/>
                <a:gd name="T81" fmla="*/ 224 h 274"/>
                <a:gd name="T82" fmla="*/ 111 w 317"/>
                <a:gd name="T83" fmla="*/ 249 h 274"/>
                <a:gd name="T84" fmla="*/ 120 w 317"/>
                <a:gd name="T85" fmla="*/ 270 h 274"/>
                <a:gd name="T86" fmla="*/ 146 w 317"/>
                <a:gd name="T87" fmla="*/ 274 h 274"/>
                <a:gd name="T88" fmla="*/ 155 w 317"/>
                <a:gd name="T89" fmla="*/ 272 h 274"/>
                <a:gd name="T90" fmla="*/ 155 w 317"/>
                <a:gd name="T91" fmla="*/ 272 h 274"/>
                <a:gd name="T92" fmla="*/ 155 w 317"/>
                <a:gd name="T93" fmla="*/ 27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7" h="274">
                  <a:moveTo>
                    <a:pt x="155" y="272"/>
                  </a:moveTo>
                  <a:lnTo>
                    <a:pt x="171" y="270"/>
                  </a:lnTo>
                  <a:lnTo>
                    <a:pt x="184" y="260"/>
                  </a:lnTo>
                  <a:lnTo>
                    <a:pt x="223" y="258"/>
                  </a:lnTo>
                  <a:lnTo>
                    <a:pt x="237" y="245"/>
                  </a:lnTo>
                  <a:lnTo>
                    <a:pt x="237" y="233"/>
                  </a:lnTo>
                  <a:lnTo>
                    <a:pt x="251" y="226"/>
                  </a:lnTo>
                  <a:lnTo>
                    <a:pt x="262" y="197"/>
                  </a:lnTo>
                  <a:lnTo>
                    <a:pt x="284" y="201"/>
                  </a:lnTo>
                  <a:lnTo>
                    <a:pt x="296" y="185"/>
                  </a:lnTo>
                  <a:lnTo>
                    <a:pt x="310" y="174"/>
                  </a:lnTo>
                  <a:lnTo>
                    <a:pt x="317" y="162"/>
                  </a:lnTo>
                  <a:lnTo>
                    <a:pt x="310" y="142"/>
                  </a:lnTo>
                  <a:lnTo>
                    <a:pt x="292" y="133"/>
                  </a:lnTo>
                  <a:lnTo>
                    <a:pt x="284" y="122"/>
                  </a:lnTo>
                  <a:lnTo>
                    <a:pt x="266" y="114"/>
                  </a:lnTo>
                  <a:lnTo>
                    <a:pt x="250" y="108"/>
                  </a:lnTo>
                  <a:lnTo>
                    <a:pt x="243" y="98"/>
                  </a:lnTo>
                  <a:lnTo>
                    <a:pt x="227" y="89"/>
                  </a:lnTo>
                  <a:lnTo>
                    <a:pt x="216" y="78"/>
                  </a:lnTo>
                  <a:lnTo>
                    <a:pt x="207" y="71"/>
                  </a:lnTo>
                  <a:lnTo>
                    <a:pt x="191" y="69"/>
                  </a:lnTo>
                  <a:lnTo>
                    <a:pt x="175" y="64"/>
                  </a:lnTo>
                  <a:lnTo>
                    <a:pt x="166" y="57"/>
                  </a:lnTo>
                  <a:lnTo>
                    <a:pt x="152" y="44"/>
                  </a:lnTo>
                  <a:lnTo>
                    <a:pt x="139" y="41"/>
                  </a:lnTo>
                  <a:lnTo>
                    <a:pt x="130" y="30"/>
                  </a:lnTo>
                  <a:lnTo>
                    <a:pt x="120" y="21"/>
                  </a:lnTo>
                  <a:lnTo>
                    <a:pt x="111" y="7"/>
                  </a:lnTo>
                  <a:lnTo>
                    <a:pt x="82" y="0"/>
                  </a:lnTo>
                  <a:lnTo>
                    <a:pt x="84" y="37"/>
                  </a:lnTo>
                  <a:lnTo>
                    <a:pt x="24" y="35"/>
                  </a:lnTo>
                  <a:lnTo>
                    <a:pt x="11" y="37"/>
                  </a:lnTo>
                  <a:lnTo>
                    <a:pt x="0" y="67"/>
                  </a:lnTo>
                  <a:lnTo>
                    <a:pt x="0" y="85"/>
                  </a:lnTo>
                  <a:lnTo>
                    <a:pt x="2" y="103"/>
                  </a:lnTo>
                  <a:lnTo>
                    <a:pt x="4" y="142"/>
                  </a:lnTo>
                  <a:lnTo>
                    <a:pt x="27" y="142"/>
                  </a:lnTo>
                  <a:lnTo>
                    <a:pt x="29" y="227"/>
                  </a:lnTo>
                  <a:lnTo>
                    <a:pt x="81" y="224"/>
                  </a:lnTo>
                  <a:lnTo>
                    <a:pt x="107" y="224"/>
                  </a:lnTo>
                  <a:lnTo>
                    <a:pt x="111" y="249"/>
                  </a:lnTo>
                  <a:lnTo>
                    <a:pt x="120" y="270"/>
                  </a:lnTo>
                  <a:lnTo>
                    <a:pt x="146" y="274"/>
                  </a:lnTo>
                  <a:lnTo>
                    <a:pt x="155" y="272"/>
                  </a:lnTo>
                  <a:lnTo>
                    <a:pt x="155" y="272"/>
                  </a:lnTo>
                  <a:lnTo>
                    <a:pt x="155" y="2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67">
              <a:extLst>
                <a:ext uri="{FF2B5EF4-FFF2-40B4-BE49-F238E27FC236}">
                  <a16:creationId xmlns:a16="http://schemas.microsoft.com/office/drawing/2014/main" id="{0085757A-1D5A-1B8F-F411-034861B79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6337" y="10247747"/>
              <a:ext cx="975757" cy="948653"/>
            </a:xfrm>
            <a:custGeom>
              <a:avLst/>
              <a:gdLst>
                <a:gd name="T0" fmla="*/ 411 w 432"/>
                <a:gd name="T1" fmla="*/ 419 h 420"/>
                <a:gd name="T2" fmla="*/ 413 w 432"/>
                <a:gd name="T3" fmla="*/ 319 h 420"/>
                <a:gd name="T4" fmla="*/ 422 w 432"/>
                <a:gd name="T5" fmla="*/ 321 h 420"/>
                <a:gd name="T6" fmla="*/ 432 w 432"/>
                <a:gd name="T7" fmla="*/ 237 h 420"/>
                <a:gd name="T8" fmla="*/ 416 w 432"/>
                <a:gd name="T9" fmla="*/ 239 h 420"/>
                <a:gd name="T10" fmla="*/ 406 w 432"/>
                <a:gd name="T11" fmla="*/ 162 h 420"/>
                <a:gd name="T12" fmla="*/ 406 w 432"/>
                <a:gd name="T13" fmla="*/ 134 h 420"/>
                <a:gd name="T14" fmla="*/ 242 w 432"/>
                <a:gd name="T15" fmla="*/ 136 h 420"/>
                <a:gd name="T16" fmla="*/ 242 w 432"/>
                <a:gd name="T17" fmla="*/ 23 h 420"/>
                <a:gd name="T18" fmla="*/ 242 w 432"/>
                <a:gd name="T19" fmla="*/ 0 h 420"/>
                <a:gd name="T20" fmla="*/ 233 w 432"/>
                <a:gd name="T21" fmla="*/ 16 h 420"/>
                <a:gd name="T22" fmla="*/ 222 w 432"/>
                <a:gd name="T23" fmla="*/ 27 h 420"/>
                <a:gd name="T24" fmla="*/ 208 w 432"/>
                <a:gd name="T25" fmla="*/ 36 h 420"/>
                <a:gd name="T26" fmla="*/ 196 w 432"/>
                <a:gd name="T27" fmla="*/ 34 h 420"/>
                <a:gd name="T28" fmla="*/ 180 w 432"/>
                <a:gd name="T29" fmla="*/ 32 h 420"/>
                <a:gd name="T30" fmla="*/ 164 w 432"/>
                <a:gd name="T31" fmla="*/ 31 h 420"/>
                <a:gd name="T32" fmla="*/ 148 w 432"/>
                <a:gd name="T33" fmla="*/ 34 h 420"/>
                <a:gd name="T34" fmla="*/ 135 w 432"/>
                <a:gd name="T35" fmla="*/ 27 h 420"/>
                <a:gd name="T36" fmla="*/ 123 w 432"/>
                <a:gd name="T37" fmla="*/ 31 h 420"/>
                <a:gd name="T38" fmla="*/ 116 w 432"/>
                <a:gd name="T39" fmla="*/ 137 h 420"/>
                <a:gd name="T40" fmla="*/ 105 w 432"/>
                <a:gd name="T41" fmla="*/ 148 h 420"/>
                <a:gd name="T42" fmla="*/ 105 w 432"/>
                <a:gd name="T43" fmla="*/ 168 h 420"/>
                <a:gd name="T44" fmla="*/ 94 w 432"/>
                <a:gd name="T45" fmla="*/ 173 h 420"/>
                <a:gd name="T46" fmla="*/ 80 w 432"/>
                <a:gd name="T47" fmla="*/ 184 h 420"/>
                <a:gd name="T48" fmla="*/ 69 w 432"/>
                <a:gd name="T49" fmla="*/ 193 h 420"/>
                <a:gd name="T50" fmla="*/ 71 w 432"/>
                <a:gd name="T51" fmla="*/ 235 h 420"/>
                <a:gd name="T52" fmla="*/ 57 w 432"/>
                <a:gd name="T53" fmla="*/ 266 h 420"/>
                <a:gd name="T54" fmla="*/ 53 w 432"/>
                <a:gd name="T55" fmla="*/ 274 h 420"/>
                <a:gd name="T56" fmla="*/ 46 w 432"/>
                <a:gd name="T57" fmla="*/ 287 h 420"/>
                <a:gd name="T58" fmla="*/ 37 w 432"/>
                <a:gd name="T59" fmla="*/ 305 h 420"/>
                <a:gd name="T60" fmla="*/ 32 w 432"/>
                <a:gd name="T61" fmla="*/ 317 h 420"/>
                <a:gd name="T62" fmla="*/ 9 w 432"/>
                <a:gd name="T63" fmla="*/ 324 h 420"/>
                <a:gd name="T64" fmla="*/ 0 w 432"/>
                <a:gd name="T65" fmla="*/ 339 h 420"/>
                <a:gd name="T66" fmla="*/ 11 w 432"/>
                <a:gd name="T67" fmla="*/ 353 h 420"/>
                <a:gd name="T68" fmla="*/ 11 w 432"/>
                <a:gd name="T69" fmla="*/ 365 h 420"/>
                <a:gd name="T70" fmla="*/ 144 w 432"/>
                <a:gd name="T71" fmla="*/ 372 h 420"/>
                <a:gd name="T72" fmla="*/ 153 w 432"/>
                <a:gd name="T73" fmla="*/ 387 h 420"/>
                <a:gd name="T74" fmla="*/ 244 w 432"/>
                <a:gd name="T75" fmla="*/ 381 h 420"/>
                <a:gd name="T76" fmla="*/ 253 w 432"/>
                <a:gd name="T77" fmla="*/ 410 h 420"/>
                <a:gd name="T78" fmla="*/ 262 w 432"/>
                <a:gd name="T79" fmla="*/ 420 h 420"/>
                <a:gd name="T80" fmla="*/ 411 w 432"/>
                <a:gd name="T81" fmla="*/ 419 h 420"/>
                <a:gd name="T82" fmla="*/ 411 w 432"/>
                <a:gd name="T83" fmla="*/ 419 h 420"/>
                <a:gd name="T84" fmla="*/ 411 w 432"/>
                <a:gd name="T85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32" h="420">
                  <a:moveTo>
                    <a:pt x="411" y="419"/>
                  </a:moveTo>
                  <a:lnTo>
                    <a:pt x="413" y="319"/>
                  </a:lnTo>
                  <a:lnTo>
                    <a:pt x="422" y="321"/>
                  </a:lnTo>
                  <a:lnTo>
                    <a:pt x="432" y="237"/>
                  </a:lnTo>
                  <a:lnTo>
                    <a:pt x="416" y="239"/>
                  </a:lnTo>
                  <a:lnTo>
                    <a:pt x="406" y="162"/>
                  </a:lnTo>
                  <a:lnTo>
                    <a:pt x="406" y="134"/>
                  </a:lnTo>
                  <a:lnTo>
                    <a:pt x="242" y="136"/>
                  </a:lnTo>
                  <a:lnTo>
                    <a:pt x="242" y="23"/>
                  </a:lnTo>
                  <a:lnTo>
                    <a:pt x="242" y="0"/>
                  </a:lnTo>
                  <a:lnTo>
                    <a:pt x="233" y="16"/>
                  </a:lnTo>
                  <a:lnTo>
                    <a:pt x="222" y="27"/>
                  </a:lnTo>
                  <a:lnTo>
                    <a:pt x="208" y="36"/>
                  </a:lnTo>
                  <a:lnTo>
                    <a:pt x="196" y="34"/>
                  </a:lnTo>
                  <a:lnTo>
                    <a:pt x="180" y="32"/>
                  </a:lnTo>
                  <a:lnTo>
                    <a:pt x="164" y="31"/>
                  </a:lnTo>
                  <a:lnTo>
                    <a:pt x="148" y="34"/>
                  </a:lnTo>
                  <a:lnTo>
                    <a:pt x="135" y="27"/>
                  </a:lnTo>
                  <a:lnTo>
                    <a:pt x="123" y="31"/>
                  </a:lnTo>
                  <a:lnTo>
                    <a:pt x="116" y="137"/>
                  </a:lnTo>
                  <a:lnTo>
                    <a:pt x="105" y="148"/>
                  </a:lnTo>
                  <a:lnTo>
                    <a:pt x="105" y="168"/>
                  </a:lnTo>
                  <a:lnTo>
                    <a:pt x="94" y="173"/>
                  </a:lnTo>
                  <a:lnTo>
                    <a:pt x="80" y="184"/>
                  </a:lnTo>
                  <a:lnTo>
                    <a:pt x="69" y="193"/>
                  </a:lnTo>
                  <a:lnTo>
                    <a:pt x="71" y="235"/>
                  </a:lnTo>
                  <a:lnTo>
                    <a:pt x="57" y="266"/>
                  </a:lnTo>
                  <a:lnTo>
                    <a:pt x="53" y="274"/>
                  </a:lnTo>
                  <a:lnTo>
                    <a:pt x="46" y="287"/>
                  </a:lnTo>
                  <a:lnTo>
                    <a:pt x="37" y="305"/>
                  </a:lnTo>
                  <a:lnTo>
                    <a:pt x="32" y="317"/>
                  </a:lnTo>
                  <a:lnTo>
                    <a:pt x="9" y="324"/>
                  </a:lnTo>
                  <a:lnTo>
                    <a:pt x="0" y="339"/>
                  </a:lnTo>
                  <a:lnTo>
                    <a:pt x="11" y="353"/>
                  </a:lnTo>
                  <a:lnTo>
                    <a:pt x="11" y="365"/>
                  </a:lnTo>
                  <a:lnTo>
                    <a:pt x="144" y="372"/>
                  </a:lnTo>
                  <a:lnTo>
                    <a:pt x="153" y="387"/>
                  </a:lnTo>
                  <a:lnTo>
                    <a:pt x="244" y="381"/>
                  </a:lnTo>
                  <a:lnTo>
                    <a:pt x="253" y="410"/>
                  </a:lnTo>
                  <a:lnTo>
                    <a:pt x="262" y="420"/>
                  </a:lnTo>
                  <a:lnTo>
                    <a:pt x="411" y="419"/>
                  </a:lnTo>
                  <a:lnTo>
                    <a:pt x="411" y="419"/>
                  </a:lnTo>
                  <a:lnTo>
                    <a:pt x="411" y="4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68">
              <a:extLst>
                <a:ext uri="{FF2B5EF4-FFF2-40B4-BE49-F238E27FC236}">
                  <a16:creationId xmlns:a16="http://schemas.microsoft.com/office/drawing/2014/main" id="{BBA9D37F-D9A9-14C9-FD3A-C8E21BDF8F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8419" y="10356165"/>
              <a:ext cx="889927" cy="623401"/>
            </a:xfrm>
            <a:custGeom>
              <a:avLst/>
              <a:gdLst>
                <a:gd name="T0" fmla="*/ 287 w 394"/>
                <a:gd name="T1" fmla="*/ 276 h 276"/>
                <a:gd name="T2" fmla="*/ 299 w 394"/>
                <a:gd name="T3" fmla="*/ 274 h 276"/>
                <a:gd name="T4" fmla="*/ 313 w 394"/>
                <a:gd name="T5" fmla="*/ 260 h 276"/>
                <a:gd name="T6" fmla="*/ 319 w 394"/>
                <a:gd name="T7" fmla="*/ 244 h 276"/>
                <a:gd name="T8" fmla="*/ 331 w 394"/>
                <a:gd name="T9" fmla="*/ 234 h 276"/>
                <a:gd name="T10" fmla="*/ 335 w 394"/>
                <a:gd name="T11" fmla="*/ 221 h 276"/>
                <a:gd name="T12" fmla="*/ 344 w 394"/>
                <a:gd name="T13" fmla="*/ 200 h 276"/>
                <a:gd name="T14" fmla="*/ 349 w 394"/>
                <a:gd name="T15" fmla="*/ 159 h 276"/>
                <a:gd name="T16" fmla="*/ 358 w 394"/>
                <a:gd name="T17" fmla="*/ 146 h 276"/>
                <a:gd name="T18" fmla="*/ 372 w 394"/>
                <a:gd name="T19" fmla="*/ 136 h 276"/>
                <a:gd name="T20" fmla="*/ 383 w 394"/>
                <a:gd name="T21" fmla="*/ 123 h 276"/>
                <a:gd name="T22" fmla="*/ 383 w 394"/>
                <a:gd name="T23" fmla="*/ 100 h 276"/>
                <a:gd name="T24" fmla="*/ 394 w 394"/>
                <a:gd name="T25" fmla="*/ 89 h 276"/>
                <a:gd name="T26" fmla="*/ 349 w 394"/>
                <a:gd name="T27" fmla="*/ 88 h 276"/>
                <a:gd name="T28" fmla="*/ 297 w 394"/>
                <a:gd name="T29" fmla="*/ 88 h 276"/>
                <a:gd name="T30" fmla="*/ 281 w 394"/>
                <a:gd name="T31" fmla="*/ 86 h 276"/>
                <a:gd name="T32" fmla="*/ 255 w 394"/>
                <a:gd name="T33" fmla="*/ 86 h 276"/>
                <a:gd name="T34" fmla="*/ 255 w 394"/>
                <a:gd name="T35" fmla="*/ 111 h 276"/>
                <a:gd name="T36" fmla="*/ 214 w 394"/>
                <a:gd name="T37" fmla="*/ 109 h 276"/>
                <a:gd name="T38" fmla="*/ 184 w 394"/>
                <a:gd name="T39" fmla="*/ 109 h 276"/>
                <a:gd name="T40" fmla="*/ 184 w 394"/>
                <a:gd name="T41" fmla="*/ 82 h 276"/>
                <a:gd name="T42" fmla="*/ 141 w 394"/>
                <a:gd name="T43" fmla="*/ 84 h 276"/>
                <a:gd name="T44" fmla="*/ 137 w 394"/>
                <a:gd name="T45" fmla="*/ 41 h 276"/>
                <a:gd name="T46" fmla="*/ 137 w 394"/>
                <a:gd name="T47" fmla="*/ 13 h 276"/>
                <a:gd name="T48" fmla="*/ 127 w 394"/>
                <a:gd name="T49" fmla="*/ 0 h 276"/>
                <a:gd name="T50" fmla="*/ 103 w 394"/>
                <a:gd name="T51" fmla="*/ 2 h 276"/>
                <a:gd name="T52" fmla="*/ 73 w 394"/>
                <a:gd name="T53" fmla="*/ 15 h 276"/>
                <a:gd name="T54" fmla="*/ 38 w 394"/>
                <a:gd name="T55" fmla="*/ 13 h 276"/>
                <a:gd name="T56" fmla="*/ 29 w 394"/>
                <a:gd name="T57" fmla="*/ 29 h 276"/>
                <a:gd name="T58" fmla="*/ 32 w 394"/>
                <a:gd name="T59" fmla="*/ 45 h 276"/>
                <a:gd name="T60" fmla="*/ 38 w 394"/>
                <a:gd name="T61" fmla="*/ 59 h 276"/>
                <a:gd name="T62" fmla="*/ 30 w 394"/>
                <a:gd name="T63" fmla="*/ 70 h 276"/>
                <a:gd name="T64" fmla="*/ 7 w 394"/>
                <a:gd name="T65" fmla="*/ 72 h 276"/>
                <a:gd name="T66" fmla="*/ 7 w 394"/>
                <a:gd name="T67" fmla="*/ 123 h 276"/>
                <a:gd name="T68" fmla="*/ 7 w 394"/>
                <a:gd name="T69" fmla="*/ 143 h 276"/>
                <a:gd name="T70" fmla="*/ 0 w 394"/>
                <a:gd name="T71" fmla="*/ 161 h 276"/>
                <a:gd name="T72" fmla="*/ 2 w 394"/>
                <a:gd name="T73" fmla="*/ 187 h 276"/>
                <a:gd name="T74" fmla="*/ 25 w 394"/>
                <a:gd name="T75" fmla="*/ 189 h 276"/>
                <a:gd name="T76" fmla="*/ 66 w 394"/>
                <a:gd name="T77" fmla="*/ 203 h 276"/>
                <a:gd name="T78" fmla="*/ 73 w 394"/>
                <a:gd name="T79" fmla="*/ 212 h 276"/>
                <a:gd name="T80" fmla="*/ 82 w 394"/>
                <a:gd name="T81" fmla="*/ 223 h 276"/>
                <a:gd name="T82" fmla="*/ 87 w 394"/>
                <a:gd name="T83" fmla="*/ 239 h 276"/>
                <a:gd name="T84" fmla="*/ 93 w 394"/>
                <a:gd name="T85" fmla="*/ 250 h 276"/>
                <a:gd name="T86" fmla="*/ 96 w 394"/>
                <a:gd name="T87" fmla="*/ 266 h 276"/>
                <a:gd name="T88" fmla="*/ 109 w 394"/>
                <a:gd name="T89" fmla="*/ 267 h 276"/>
                <a:gd name="T90" fmla="*/ 121 w 394"/>
                <a:gd name="T91" fmla="*/ 276 h 276"/>
                <a:gd name="T92" fmla="*/ 144 w 394"/>
                <a:gd name="T93" fmla="*/ 274 h 276"/>
                <a:gd name="T94" fmla="*/ 200 w 394"/>
                <a:gd name="T95" fmla="*/ 276 h 276"/>
                <a:gd name="T96" fmla="*/ 216 w 394"/>
                <a:gd name="T97" fmla="*/ 274 h 276"/>
                <a:gd name="T98" fmla="*/ 283 w 394"/>
                <a:gd name="T99" fmla="*/ 276 h 276"/>
                <a:gd name="T100" fmla="*/ 287 w 394"/>
                <a:gd name="T101" fmla="*/ 276 h 276"/>
                <a:gd name="T102" fmla="*/ 287 w 394"/>
                <a:gd name="T103" fmla="*/ 276 h 276"/>
                <a:gd name="T104" fmla="*/ 287 w 394"/>
                <a:gd name="T10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4" h="276">
                  <a:moveTo>
                    <a:pt x="287" y="276"/>
                  </a:moveTo>
                  <a:lnTo>
                    <a:pt x="299" y="274"/>
                  </a:lnTo>
                  <a:lnTo>
                    <a:pt x="313" y="260"/>
                  </a:lnTo>
                  <a:lnTo>
                    <a:pt x="319" y="244"/>
                  </a:lnTo>
                  <a:lnTo>
                    <a:pt x="331" y="234"/>
                  </a:lnTo>
                  <a:lnTo>
                    <a:pt x="335" y="221"/>
                  </a:lnTo>
                  <a:lnTo>
                    <a:pt x="344" y="200"/>
                  </a:lnTo>
                  <a:lnTo>
                    <a:pt x="349" y="159"/>
                  </a:lnTo>
                  <a:lnTo>
                    <a:pt x="358" y="146"/>
                  </a:lnTo>
                  <a:lnTo>
                    <a:pt x="372" y="136"/>
                  </a:lnTo>
                  <a:lnTo>
                    <a:pt x="383" y="123"/>
                  </a:lnTo>
                  <a:lnTo>
                    <a:pt x="383" y="100"/>
                  </a:lnTo>
                  <a:lnTo>
                    <a:pt x="394" y="89"/>
                  </a:lnTo>
                  <a:lnTo>
                    <a:pt x="349" y="88"/>
                  </a:lnTo>
                  <a:lnTo>
                    <a:pt x="297" y="88"/>
                  </a:lnTo>
                  <a:lnTo>
                    <a:pt x="281" y="86"/>
                  </a:lnTo>
                  <a:lnTo>
                    <a:pt x="255" y="86"/>
                  </a:lnTo>
                  <a:lnTo>
                    <a:pt x="255" y="111"/>
                  </a:lnTo>
                  <a:lnTo>
                    <a:pt x="214" y="109"/>
                  </a:lnTo>
                  <a:lnTo>
                    <a:pt x="184" y="109"/>
                  </a:lnTo>
                  <a:lnTo>
                    <a:pt x="184" y="82"/>
                  </a:lnTo>
                  <a:lnTo>
                    <a:pt x="141" y="84"/>
                  </a:lnTo>
                  <a:lnTo>
                    <a:pt x="137" y="41"/>
                  </a:lnTo>
                  <a:lnTo>
                    <a:pt x="137" y="13"/>
                  </a:lnTo>
                  <a:lnTo>
                    <a:pt x="127" y="0"/>
                  </a:lnTo>
                  <a:lnTo>
                    <a:pt x="103" y="2"/>
                  </a:lnTo>
                  <a:lnTo>
                    <a:pt x="73" y="15"/>
                  </a:lnTo>
                  <a:lnTo>
                    <a:pt x="38" y="13"/>
                  </a:lnTo>
                  <a:lnTo>
                    <a:pt x="29" y="29"/>
                  </a:lnTo>
                  <a:lnTo>
                    <a:pt x="32" y="45"/>
                  </a:lnTo>
                  <a:lnTo>
                    <a:pt x="38" y="59"/>
                  </a:lnTo>
                  <a:lnTo>
                    <a:pt x="30" y="70"/>
                  </a:lnTo>
                  <a:lnTo>
                    <a:pt x="7" y="72"/>
                  </a:lnTo>
                  <a:lnTo>
                    <a:pt x="7" y="123"/>
                  </a:lnTo>
                  <a:lnTo>
                    <a:pt x="7" y="143"/>
                  </a:lnTo>
                  <a:lnTo>
                    <a:pt x="0" y="161"/>
                  </a:lnTo>
                  <a:lnTo>
                    <a:pt x="2" y="187"/>
                  </a:lnTo>
                  <a:lnTo>
                    <a:pt x="25" y="189"/>
                  </a:lnTo>
                  <a:lnTo>
                    <a:pt x="66" y="203"/>
                  </a:lnTo>
                  <a:lnTo>
                    <a:pt x="73" y="212"/>
                  </a:lnTo>
                  <a:lnTo>
                    <a:pt x="82" y="223"/>
                  </a:lnTo>
                  <a:lnTo>
                    <a:pt x="87" y="239"/>
                  </a:lnTo>
                  <a:lnTo>
                    <a:pt x="93" y="250"/>
                  </a:lnTo>
                  <a:lnTo>
                    <a:pt x="96" y="266"/>
                  </a:lnTo>
                  <a:lnTo>
                    <a:pt x="109" y="267"/>
                  </a:lnTo>
                  <a:lnTo>
                    <a:pt x="121" y="276"/>
                  </a:lnTo>
                  <a:lnTo>
                    <a:pt x="144" y="274"/>
                  </a:lnTo>
                  <a:lnTo>
                    <a:pt x="200" y="276"/>
                  </a:lnTo>
                  <a:lnTo>
                    <a:pt x="216" y="274"/>
                  </a:lnTo>
                  <a:lnTo>
                    <a:pt x="283" y="276"/>
                  </a:lnTo>
                  <a:lnTo>
                    <a:pt x="287" y="276"/>
                  </a:lnTo>
                  <a:lnTo>
                    <a:pt x="287" y="276"/>
                  </a:lnTo>
                  <a:lnTo>
                    <a:pt x="287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69">
              <a:extLst>
                <a:ext uri="{FF2B5EF4-FFF2-40B4-BE49-F238E27FC236}">
                  <a16:creationId xmlns:a16="http://schemas.microsoft.com/office/drawing/2014/main" id="{07A4C9DA-3C38-6F0B-E2F3-191E5A0445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12147" y="11087983"/>
              <a:ext cx="912514" cy="494656"/>
            </a:xfrm>
            <a:custGeom>
              <a:avLst/>
              <a:gdLst>
                <a:gd name="T0" fmla="*/ 324 w 404"/>
                <a:gd name="T1" fmla="*/ 216 h 219"/>
                <a:gd name="T2" fmla="*/ 347 w 404"/>
                <a:gd name="T3" fmla="*/ 214 h 219"/>
                <a:gd name="T4" fmla="*/ 374 w 404"/>
                <a:gd name="T5" fmla="*/ 214 h 219"/>
                <a:gd name="T6" fmla="*/ 368 w 404"/>
                <a:gd name="T7" fmla="*/ 201 h 219"/>
                <a:gd name="T8" fmla="*/ 358 w 404"/>
                <a:gd name="T9" fmla="*/ 178 h 219"/>
                <a:gd name="T10" fmla="*/ 349 w 404"/>
                <a:gd name="T11" fmla="*/ 150 h 219"/>
                <a:gd name="T12" fmla="*/ 351 w 404"/>
                <a:gd name="T13" fmla="*/ 128 h 219"/>
                <a:gd name="T14" fmla="*/ 365 w 404"/>
                <a:gd name="T15" fmla="*/ 123 h 219"/>
                <a:gd name="T16" fmla="*/ 379 w 404"/>
                <a:gd name="T17" fmla="*/ 118 h 219"/>
                <a:gd name="T18" fmla="*/ 392 w 404"/>
                <a:gd name="T19" fmla="*/ 120 h 219"/>
                <a:gd name="T20" fmla="*/ 399 w 404"/>
                <a:gd name="T21" fmla="*/ 130 h 219"/>
                <a:gd name="T22" fmla="*/ 404 w 404"/>
                <a:gd name="T23" fmla="*/ 116 h 219"/>
                <a:gd name="T24" fmla="*/ 404 w 404"/>
                <a:gd name="T25" fmla="*/ 48 h 219"/>
                <a:gd name="T26" fmla="*/ 345 w 404"/>
                <a:gd name="T27" fmla="*/ 50 h 219"/>
                <a:gd name="T28" fmla="*/ 278 w 404"/>
                <a:gd name="T29" fmla="*/ 48 h 219"/>
                <a:gd name="T30" fmla="*/ 255 w 404"/>
                <a:gd name="T31" fmla="*/ 48 h 219"/>
                <a:gd name="T32" fmla="*/ 249 w 404"/>
                <a:gd name="T33" fmla="*/ 38 h 219"/>
                <a:gd name="T34" fmla="*/ 239 w 404"/>
                <a:gd name="T35" fmla="*/ 23 h 219"/>
                <a:gd name="T36" fmla="*/ 205 w 404"/>
                <a:gd name="T37" fmla="*/ 13 h 219"/>
                <a:gd name="T38" fmla="*/ 166 w 404"/>
                <a:gd name="T39" fmla="*/ 15 h 219"/>
                <a:gd name="T40" fmla="*/ 146 w 404"/>
                <a:gd name="T41" fmla="*/ 16 h 219"/>
                <a:gd name="T42" fmla="*/ 144 w 404"/>
                <a:gd name="T43" fmla="*/ 0 h 219"/>
                <a:gd name="T44" fmla="*/ 69 w 404"/>
                <a:gd name="T45" fmla="*/ 4 h 219"/>
                <a:gd name="T46" fmla="*/ 2 w 404"/>
                <a:gd name="T47" fmla="*/ 2 h 219"/>
                <a:gd name="T48" fmla="*/ 0 w 404"/>
                <a:gd name="T49" fmla="*/ 16 h 219"/>
                <a:gd name="T50" fmla="*/ 12 w 404"/>
                <a:gd name="T51" fmla="*/ 25 h 219"/>
                <a:gd name="T52" fmla="*/ 23 w 404"/>
                <a:gd name="T53" fmla="*/ 32 h 219"/>
                <a:gd name="T54" fmla="*/ 25 w 404"/>
                <a:gd name="T55" fmla="*/ 47 h 219"/>
                <a:gd name="T56" fmla="*/ 30 w 404"/>
                <a:gd name="T57" fmla="*/ 59 h 219"/>
                <a:gd name="T58" fmla="*/ 43 w 404"/>
                <a:gd name="T59" fmla="*/ 64 h 219"/>
                <a:gd name="T60" fmla="*/ 55 w 404"/>
                <a:gd name="T61" fmla="*/ 72 h 219"/>
                <a:gd name="T62" fmla="*/ 62 w 404"/>
                <a:gd name="T63" fmla="*/ 82 h 219"/>
                <a:gd name="T64" fmla="*/ 64 w 404"/>
                <a:gd name="T65" fmla="*/ 96 h 219"/>
                <a:gd name="T66" fmla="*/ 69 w 404"/>
                <a:gd name="T67" fmla="*/ 109 h 219"/>
                <a:gd name="T68" fmla="*/ 78 w 404"/>
                <a:gd name="T69" fmla="*/ 120 h 219"/>
                <a:gd name="T70" fmla="*/ 84 w 404"/>
                <a:gd name="T71" fmla="*/ 130 h 219"/>
                <a:gd name="T72" fmla="*/ 82 w 404"/>
                <a:gd name="T73" fmla="*/ 146 h 219"/>
                <a:gd name="T74" fmla="*/ 82 w 404"/>
                <a:gd name="T75" fmla="*/ 159 h 219"/>
                <a:gd name="T76" fmla="*/ 78 w 404"/>
                <a:gd name="T77" fmla="*/ 171 h 219"/>
                <a:gd name="T78" fmla="*/ 80 w 404"/>
                <a:gd name="T79" fmla="*/ 185 h 219"/>
                <a:gd name="T80" fmla="*/ 75 w 404"/>
                <a:gd name="T81" fmla="*/ 200 h 219"/>
                <a:gd name="T82" fmla="*/ 78 w 404"/>
                <a:gd name="T83" fmla="*/ 214 h 219"/>
                <a:gd name="T84" fmla="*/ 94 w 404"/>
                <a:gd name="T85" fmla="*/ 219 h 219"/>
                <a:gd name="T86" fmla="*/ 137 w 404"/>
                <a:gd name="T87" fmla="*/ 217 h 219"/>
                <a:gd name="T88" fmla="*/ 157 w 404"/>
                <a:gd name="T89" fmla="*/ 217 h 219"/>
                <a:gd name="T90" fmla="*/ 185 w 404"/>
                <a:gd name="T91" fmla="*/ 214 h 219"/>
                <a:gd name="T92" fmla="*/ 198 w 404"/>
                <a:gd name="T93" fmla="*/ 216 h 219"/>
                <a:gd name="T94" fmla="*/ 279 w 404"/>
                <a:gd name="T95" fmla="*/ 216 h 219"/>
                <a:gd name="T96" fmla="*/ 324 w 404"/>
                <a:gd name="T97" fmla="*/ 216 h 219"/>
                <a:gd name="T98" fmla="*/ 324 w 404"/>
                <a:gd name="T99" fmla="*/ 216 h 219"/>
                <a:gd name="T100" fmla="*/ 324 w 404"/>
                <a:gd name="T101" fmla="*/ 216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4" h="219">
                  <a:moveTo>
                    <a:pt x="324" y="216"/>
                  </a:moveTo>
                  <a:lnTo>
                    <a:pt x="347" y="214"/>
                  </a:lnTo>
                  <a:lnTo>
                    <a:pt x="374" y="214"/>
                  </a:lnTo>
                  <a:lnTo>
                    <a:pt x="368" y="201"/>
                  </a:lnTo>
                  <a:lnTo>
                    <a:pt x="358" y="178"/>
                  </a:lnTo>
                  <a:lnTo>
                    <a:pt x="349" y="150"/>
                  </a:lnTo>
                  <a:lnTo>
                    <a:pt x="351" y="128"/>
                  </a:lnTo>
                  <a:lnTo>
                    <a:pt x="365" y="123"/>
                  </a:lnTo>
                  <a:lnTo>
                    <a:pt x="379" y="118"/>
                  </a:lnTo>
                  <a:lnTo>
                    <a:pt x="392" y="120"/>
                  </a:lnTo>
                  <a:lnTo>
                    <a:pt x="399" y="130"/>
                  </a:lnTo>
                  <a:lnTo>
                    <a:pt x="404" y="116"/>
                  </a:lnTo>
                  <a:lnTo>
                    <a:pt x="404" y="48"/>
                  </a:lnTo>
                  <a:lnTo>
                    <a:pt x="345" y="50"/>
                  </a:lnTo>
                  <a:lnTo>
                    <a:pt x="278" y="48"/>
                  </a:lnTo>
                  <a:lnTo>
                    <a:pt x="255" y="48"/>
                  </a:lnTo>
                  <a:lnTo>
                    <a:pt x="249" y="38"/>
                  </a:lnTo>
                  <a:lnTo>
                    <a:pt x="239" y="23"/>
                  </a:lnTo>
                  <a:lnTo>
                    <a:pt x="205" y="13"/>
                  </a:lnTo>
                  <a:lnTo>
                    <a:pt x="166" y="15"/>
                  </a:lnTo>
                  <a:lnTo>
                    <a:pt x="146" y="16"/>
                  </a:lnTo>
                  <a:lnTo>
                    <a:pt x="144" y="0"/>
                  </a:lnTo>
                  <a:lnTo>
                    <a:pt x="69" y="4"/>
                  </a:lnTo>
                  <a:lnTo>
                    <a:pt x="2" y="2"/>
                  </a:lnTo>
                  <a:lnTo>
                    <a:pt x="0" y="16"/>
                  </a:lnTo>
                  <a:lnTo>
                    <a:pt x="12" y="25"/>
                  </a:lnTo>
                  <a:lnTo>
                    <a:pt x="23" y="32"/>
                  </a:lnTo>
                  <a:lnTo>
                    <a:pt x="25" y="47"/>
                  </a:lnTo>
                  <a:lnTo>
                    <a:pt x="30" y="59"/>
                  </a:lnTo>
                  <a:lnTo>
                    <a:pt x="43" y="64"/>
                  </a:lnTo>
                  <a:lnTo>
                    <a:pt x="55" y="72"/>
                  </a:lnTo>
                  <a:lnTo>
                    <a:pt x="62" y="82"/>
                  </a:lnTo>
                  <a:lnTo>
                    <a:pt x="64" y="96"/>
                  </a:lnTo>
                  <a:lnTo>
                    <a:pt x="69" y="109"/>
                  </a:lnTo>
                  <a:lnTo>
                    <a:pt x="78" y="120"/>
                  </a:lnTo>
                  <a:lnTo>
                    <a:pt x="84" y="130"/>
                  </a:lnTo>
                  <a:lnTo>
                    <a:pt x="82" y="146"/>
                  </a:lnTo>
                  <a:lnTo>
                    <a:pt x="82" y="159"/>
                  </a:lnTo>
                  <a:lnTo>
                    <a:pt x="78" y="171"/>
                  </a:lnTo>
                  <a:lnTo>
                    <a:pt x="80" y="185"/>
                  </a:lnTo>
                  <a:lnTo>
                    <a:pt x="75" y="200"/>
                  </a:lnTo>
                  <a:lnTo>
                    <a:pt x="78" y="214"/>
                  </a:lnTo>
                  <a:lnTo>
                    <a:pt x="94" y="219"/>
                  </a:lnTo>
                  <a:lnTo>
                    <a:pt x="137" y="217"/>
                  </a:lnTo>
                  <a:lnTo>
                    <a:pt x="157" y="217"/>
                  </a:lnTo>
                  <a:lnTo>
                    <a:pt x="185" y="214"/>
                  </a:lnTo>
                  <a:lnTo>
                    <a:pt x="198" y="216"/>
                  </a:lnTo>
                  <a:lnTo>
                    <a:pt x="279" y="216"/>
                  </a:lnTo>
                  <a:lnTo>
                    <a:pt x="324" y="216"/>
                  </a:lnTo>
                  <a:lnTo>
                    <a:pt x="324" y="216"/>
                  </a:lnTo>
                  <a:lnTo>
                    <a:pt x="324" y="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70">
              <a:extLst>
                <a:ext uri="{FF2B5EF4-FFF2-40B4-BE49-F238E27FC236}">
                  <a16:creationId xmlns:a16="http://schemas.microsoft.com/office/drawing/2014/main" id="{FAADDC9E-798A-E7ED-E2C1-F9E58E2521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11031515"/>
              <a:ext cx="892186" cy="786027"/>
            </a:xfrm>
            <a:custGeom>
              <a:avLst/>
              <a:gdLst>
                <a:gd name="T0" fmla="*/ 105 w 395"/>
                <a:gd name="T1" fmla="*/ 348 h 348"/>
                <a:gd name="T2" fmla="*/ 110 w 395"/>
                <a:gd name="T3" fmla="*/ 335 h 348"/>
                <a:gd name="T4" fmla="*/ 109 w 395"/>
                <a:gd name="T5" fmla="*/ 319 h 348"/>
                <a:gd name="T6" fmla="*/ 107 w 395"/>
                <a:gd name="T7" fmla="*/ 307 h 348"/>
                <a:gd name="T8" fmla="*/ 123 w 395"/>
                <a:gd name="T9" fmla="*/ 292 h 348"/>
                <a:gd name="T10" fmla="*/ 126 w 395"/>
                <a:gd name="T11" fmla="*/ 280 h 348"/>
                <a:gd name="T12" fmla="*/ 137 w 395"/>
                <a:gd name="T13" fmla="*/ 267 h 348"/>
                <a:gd name="T14" fmla="*/ 148 w 395"/>
                <a:gd name="T15" fmla="*/ 262 h 348"/>
                <a:gd name="T16" fmla="*/ 160 w 395"/>
                <a:gd name="T17" fmla="*/ 251 h 348"/>
                <a:gd name="T18" fmla="*/ 171 w 395"/>
                <a:gd name="T19" fmla="*/ 242 h 348"/>
                <a:gd name="T20" fmla="*/ 183 w 395"/>
                <a:gd name="T21" fmla="*/ 241 h 348"/>
                <a:gd name="T22" fmla="*/ 185 w 395"/>
                <a:gd name="T23" fmla="*/ 225 h 348"/>
                <a:gd name="T24" fmla="*/ 191 w 395"/>
                <a:gd name="T25" fmla="*/ 212 h 348"/>
                <a:gd name="T26" fmla="*/ 201 w 395"/>
                <a:gd name="T27" fmla="*/ 205 h 348"/>
                <a:gd name="T28" fmla="*/ 217 w 395"/>
                <a:gd name="T29" fmla="*/ 200 h 348"/>
                <a:gd name="T30" fmla="*/ 226 w 395"/>
                <a:gd name="T31" fmla="*/ 186 h 348"/>
                <a:gd name="T32" fmla="*/ 230 w 395"/>
                <a:gd name="T33" fmla="*/ 173 h 348"/>
                <a:gd name="T34" fmla="*/ 239 w 395"/>
                <a:gd name="T35" fmla="*/ 153 h 348"/>
                <a:gd name="T36" fmla="*/ 240 w 395"/>
                <a:gd name="T37" fmla="*/ 141 h 348"/>
                <a:gd name="T38" fmla="*/ 251 w 395"/>
                <a:gd name="T39" fmla="*/ 130 h 348"/>
                <a:gd name="T40" fmla="*/ 262 w 395"/>
                <a:gd name="T41" fmla="*/ 121 h 348"/>
                <a:gd name="T42" fmla="*/ 276 w 395"/>
                <a:gd name="T43" fmla="*/ 116 h 348"/>
                <a:gd name="T44" fmla="*/ 296 w 395"/>
                <a:gd name="T45" fmla="*/ 113 h 348"/>
                <a:gd name="T46" fmla="*/ 306 w 395"/>
                <a:gd name="T47" fmla="*/ 107 h 348"/>
                <a:gd name="T48" fmla="*/ 319 w 395"/>
                <a:gd name="T49" fmla="*/ 105 h 348"/>
                <a:gd name="T50" fmla="*/ 328 w 395"/>
                <a:gd name="T51" fmla="*/ 91 h 348"/>
                <a:gd name="T52" fmla="*/ 340 w 395"/>
                <a:gd name="T53" fmla="*/ 89 h 348"/>
                <a:gd name="T54" fmla="*/ 349 w 395"/>
                <a:gd name="T55" fmla="*/ 72 h 348"/>
                <a:gd name="T56" fmla="*/ 351 w 395"/>
                <a:gd name="T57" fmla="*/ 61 h 348"/>
                <a:gd name="T58" fmla="*/ 361 w 395"/>
                <a:gd name="T59" fmla="*/ 50 h 348"/>
                <a:gd name="T60" fmla="*/ 376 w 395"/>
                <a:gd name="T61" fmla="*/ 38 h 348"/>
                <a:gd name="T62" fmla="*/ 390 w 395"/>
                <a:gd name="T63" fmla="*/ 31 h 348"/>
                <a:gd name="T64" fmla="*/ 395 w 395"/>
                <a:gd name="T65" fmla="*/ 11 h 348"/>
                <a:gd name="T66" fmla="*/ 351 w 395"/>
                <a:gd name="T67" fmla="*/ 13 h 348"/>
                <a:gd name="T68" fmla="*/ 333 w 395"/>
                <a:gd name="T69" fmla="*/ 16 h 348"/>
                <a:gd name="T70" fmla="*/ 281 w 395"/>
                <a:gd name="T71" fmla="*/ 16 h 348"/>
                <a:gd name="T72" fmla="*/ 212 w 395"/>
                <a:gd name="T73" fmla="*/ 15 h 348"/>
                <a:gd name="T74" fmla="*/ 169 w 395"/>
                <a:gd name="T75" fmla="*/ 13 h 348"/>
                <a:gd name="T76" fmla="*/ 153 w 395"/>
                <a:gd name="T77" fmla="*/ 15 h 348"/>
                <a:gd name="T78" fmla="*/ 164 w 395"/>
                <a:gd name="T79" fmla="*/ 6 h 348"/>
                <a:gd name="T80" fmla="*/ 146 w 395"/>
                <a:gd name="T81" fmla="*/ 0 h 348"/>
                <a:gd name="T82" fmla="*/ 141 w 395"/>
                <a:gd name="T83" fmla="*/ 13 h 348"/>
                <a:gd name="T84" fmla="*/ 121 w 395"/>
                <a:gd name="T85" fmla="*/ 16 h 348"/>
                <a:gd name="T86" fmla="*/ 103 w 395"/>
                <a:gd name="T87" fmla="*/ 22 h 348"/>
                <a:gd name="T88" fmla="*/ 86 w 395"/>
                <a:gd name="T89" fmla="*/ 18 h 348"/>
                <a:gd name="T90" fmla="*/ 7 w 395"/>
                <a:gd name="T91" fmla="*/ 18 h 348"/>
                <a:gd name="T92" fmla="*/ 4 w 395"/>
                <a:gd name="T93" fmla="*/ 45 h 348"/>
                <a:gd name="T94" fmla="*/ 5 w 395"/>
                <a:gd name="T95" fmla="*/ 61 h 348"/>
                <a:gd name="T96" fmla="*/ 4 w 395"/>
                <a:gd name="T97" fmla="*/ 77 h 348"/>
                <a:gd name="T98" fmla="*/ 4 w 395"/>
                <a:gd name="T99" fmla="*/ 102 h 348"/>
                <a:gd name="T100" fmla="*/ 5 w 395"/>
                <a:gd name="T101" fmla="*/ 120 h 348"/>
                <a:gd name="T102" fmla="*/ 2 w 395"/>
                <a:gd name="T103" fmla="*/ 141 h 348"/>
                <a:gd name="T104" fmla="*/ 0 w 395"/>
                <a:gd name="T105" fmla="*/ 180 h 348"/>
                <a:gd name="T106" fmla="*/ 75 w 395"/>
                <a:gd name="T107" fmla="*/ 182 h 348"/>
                <a:gd name="T108" fmla="*/ 84 w 395"/>
                <a:gd name="T109" fmla="*/ 212 h 348"/>
                <a:gd name="T110" fmla="*/ 82 w 395"/>
                <a:gd name="T111" fmla="*/ 232 h 348"/>
                <a:gd name="T112" fmla="*/ 82 w 395"/>
                <a:gd name="T113" fmla="*/ 278 h 348"/>
                <a:gd name="T114" fmla="*/ 80 w 395"/>
                <a:gd name="T115" fmla="*/ 296 h 348"/>
                <a:gd name="T116" fmla="*/ 80 w 395"/>
                <a:gd name="T117" fmla="*/ 315 h 348"/>
                <a:gd name="T118" fmla="*/ 80 w 395"/>
                <a:gd name="T119" fmla="*/ 348 h 348"/>
                <a:gd name="T120" fmla="*/ 105 w 395"/>
                <a:gd name="T121" fmla="*/ 348 h 348"/>
                <a:gd name="T122" fmla="*/ 105 w 395"/>
                <a:gd name="T123" fmla="*/ 348 h 348"/>
                <a:gd name="T124" fmla="*/ 105 w 395"/>
                <a:gd name="T125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5" h="348">
                  <a:moveTo>
                    <a:pt x="105" y="348"/>
                  </a:moveTo>
                  <a:lnTo>
                    <a:pt x="110" y="335"/>
                  </a:lnTo>
                  <a:lnTo>
                    <a:pt x="109" y="319"/>
                  </a:lnTo>
                  <a:lnTo>
                    <a:pt x="107" y="307"/>
                  </a:lnTo>
                  <a:lnTo>
                    <a:pt x="123" y="292"/>
                  </a:lnTo>
                  <a:lnTo>
                    <a:pt x="126" y="280"/>
                  </a:lnTo>
                  <a:lnTo>
                    <a:pt x="137" y="267"/>
                  </a:lnTo>
                  <a:lnTo>
                    <a:pt x="148" y="262"/>
                  </a:lnTo>
                  <a:lnTo>
                    <a:pt x="160" y="251"/>
                  </a:lnTo>
                  <a:lnTo>
                    <a:pt x="171" y="242"/>
                  </a:lnTo>
                  <a:lnTo>
                    <a:pt x="183" y="241"/>
                  </a:lnTo>
                  <a:lnTo>
                    <a:pt x="185" y="225"/>
                  </a:lnTo>
                  <a:lnTo>
                    <a:pt x="191" y="212"/>
                  </a:lnTo>
                  <a:lnTo>
                    <a:pt x="201" y="205"/>
                  </a:lnTo>
                  <a:lnTo>
                    <a:pt x="217" y="200"/>
                  </a:lnTo>
                  <a:lnTo>
                    <a:pt x="226" y="186"/>
                  </a:lnTo>
                  <a:lnTo>
                    <a:pt x="230" y="173"/>
                  </a:lnTo>
                  <a:lnTo>
                    <a:pt x="239" y="153"/>
                  </a:lnTo>
                  <a:lnTo>
                    <a:pt x="240" y="141"/>
                  </a:lnTo>
                  <a:lnTo>
                    <a:pt x="251" y="130"/>
                  </a:lnTo>
                  <a:lnTo>
                    <a:pt x="262" y="121"/>
                  </a:lnTo>
                  <a:lnTo>
                    <a:pt x="276" y="116"/>
                  </a:lnTo>
                  <a:lnTo>
                    <a:pt x="296" y="113"/>
                  </a:lnTo>
                  <a:lnTo>
                    <a:pt x="306" y="107"/>
                  </a:lnTo>
                  <a:lnTo>
                    <a:pt x="319" y="105"/>
                  </a:lnTo>
                  <a:lnTo>
                    <a:pt x="328" y="91"/>
                  </a:lnTo>
                  <a:lnTo>
                    <a:pt x="340" y="89"/>
                  </a:lnTo>
                  <a:lnTo>
                    <a:pt x="349" y="72"/>
                  </a:lnTo>
                  <a:lnTo>
                    <a:pt x="351" y="61"/>
                  </a:lnTo>
                  <a:lnTo>
                    <a:pt x="361" y="50"/>
                  </a:lnTo>
                  <a:lnTo>
                    <a:pt x="376" y="38"/>
                  </a:lnTo>
                  <a:lnTo>
                    <a:pt x="390" y="31"/>
                  </a:lnTo>
                  <a:lnTo>
                    <a:pt x="395" y="11"/>
                  </a:lnTo>
                  <a:lnTo>
                    <a:pt x="351" y="13"/>
                  </a:lnTo>
                  <a:lnTo>
                    <a:pt x="333" y="16"/>
                  </a:lnTo>
                  <a:lnTo>
                    <a:pt x="281" y="16"/>
                  </a:lnTo>
                  <a:lnTo>
                    <a:pt x="212" y="15"/>
                  </a:lnTo>
                  <a:lnTo>
                    <a:pt x="169" y="13"/>
                  </a:lnTo>
                  <a:lnTo>
                    <a:pt x="153" y="15"/>
                  </a:lnTo>
                  <a:lnTo>
                    <a:pt x="164" y="6"/>
                  </a:lnTo>
                  <a:lnTo>
                    <a:pt x="146" y="0"/>
                  </a:lnTo>
                  <a:lnTo>
                    <a:pt x="141" y="13"/>
                  </a:lnTo>
                  <a:lnTo>
                    <a:pt x="121" y="16"/>
                  </a:lnTo>
                  <a:lnTo>
                    <a:pt x="103" y="22"/>
                  </a:lnTo>
                  <a:lnTo>
                    <a:pt x="86" y="18"/>
                  </a:lnTo>
                  <a:lnTo>
                    <a:pt x="7" y="18"/>
                  </a:lnTo>
                  <a:lnTo>
                    <a:pt x="4" y="45"/>
                  </a:lnTo>
                  <a:lnTo>
                    <a:pt x="5" y="61"/>
                  </a:lnTo>
                  <a:lnTo>
                    <a:pt x="4" y="77"/>
                  </a:lnTo>
                  <a:lnTo>
                    <a:pt x="4" y="102"/>
                  </a:lnTo>
                  <a:lnTo>
                    <a:pt x="5" y="120"/>
                  </a:lnTo>
                  <a:lnTo>
                    <a:pt x="2" y="141"/>
                  </a:lnTo>
                  <a:lnTo>
                    <a:pt x="0" y="180"/>
                  </a:lnTo>
                  <a:lnTo>
                    <a:pt x="75" y="182"/>
                  </a:lnTo>
                  <a:lnTo>
                    <a:pt x="84" y="212"/>
                  </a:lnTo>
                  <a:lnTo>
                    <a:pt x="82" y="232"/>
                  </a:lnTo>
                  <a:lnTo>
                    <a:pt x="82" y="278"/>
                  </a:lnTo>
                  <a:lnTo>
                    <a:pt x="80" y="296"/>
                  </a:lnTo>
                  <a:lnTo>
                    <a:pt x="80" y="315"/>
                  </a:lnTo>
                  <a:lnTo>
                    <a:pt x="80" y="348"/>
                  </a:lnTo>
                  <a:lnTo>
                    <a:pt x="105" y="348"/>
                  </a:lnTo>
                  <a:lnTo>
                    <a:pt x="105" y="348"/>
                  </a:lnTo>
                  <a:lnTo>
                    <a:pt x="105" y="34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71">
              <a:extLst>
                <a:ext uri="{FF2B5EF4-FFF2-40B4-BE49-F238E27FC236}">
                  <a16:creationId xmlns:a16="http://schemas.microsoft.com/office/drawing/2014/main" id="{4613C094-4A13-0089-5B7D-744C665E2C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85872" y="10975048"/>
              <a:ext cx="716008" cy="941878"/>
            </a:xfrm>
            <a:custGeom>
              <a:avLst/>
              <a:gdLst>
                <a:gd name="T0" fmla="*/ 192 w 317"/>
                <a:gd name="T1" fmla="*/ 417 h 417"/>
                <a:gd name="T2" fmla="*/ 194 w 317"/>
                <a:gd name="T3" fmla="*/ 381 h 417"/>
                <a:gd name="T4" fmla="*/ 219 w 317"/>
                <a:gd name="T5" fmla="*/ 385 h 417"/>
                <a:gd name="T6" fmla="*/ 215 w 317"/>
                <a:gd name="T7" fmla="*/ 303 h 417"/>
                <a:gd name="T8" fmla="*/ 317 w 317"/>
                <a:gd name="T9" fmla="*/ 303 h 417"/>
                <a:gd name="T10" fmla="*/ 315 w 317"/>
                <a:gd name="T11" fmla="*/ 287 h 417"/>
                <a:gd name="T12" fmla="*/ 310 w 317"/>
                <a:gd name="T13" fmla="*/ 269 h 417"/>
                <a:gd name="T14" fmla="*/ 311 w 317"/>
                <a:gd name="T15" fmla="*/ 257 h 417"/>
                <a:gd name="T16" fmla="*/ 306 w 317"/>
                <a:gd name="T17" fmla="*/ 248 h 417"/>
                <a:gd name="T18" fmla="*/ 310 w 317"/>
                <a:gd name="T19" fmla="*/ 228 h 417"/>
                <a:gd name="T20" fmla="*/ 311 w 317"/>
                <a:gd name="T21" fmla="*/ 216 h 417"/>
                <a:gd name="T22" fmla="*/ 315 w 317"/>
                <a:gd name="T23" fmla="*/ 203 h 417"/>
                <a:gd name="T24" fmla="*/ 317 w 317"/>
                <a:gd name="T25" fmla="*/ 187 h 417"/>
                <a:gd name="T26" fmla="*/ 310 w 317"/>
                <a:gd name="T27" fmla="*/ 177 h 417"/>
                <a:gd name="T28" fmla="*/ 304 w 317"/>
                <a:gd name="T29" fmla="*/ 162 h 417"/>
                <a:gd name="T30" fmla="*/ 299 w 317"/>
                <a:gd name="T31" fmla="*/ 150 h 417"/>
                <a:gd name="T32" fmla="*/ 299 w 317"/>
                <a:gd name="T33" fmla="*/ 132 h 417"/>
                <a:gd name="T34" fmla="*/ 294 w 317"/>
                <a:gd name="T35" fmla="*/ 123 h 417"/>
                <a:gd name="T36" fmla="*/ 277 w 317"/>
                <a:gd name="T37" fmla="*/ 118 h 417"/>
                <a:gd name="T38" fmla="*/ 265 w 317"/>
                <a:gd name="T39" fmla="*/ 109 h 417"/>
                <a:gd name="T40" fmla="*/ 258 w 317"/>
                <a:gd name="T41" fmla="*/ 98 h 417"/>
                <a:gd name="T42" fmla="*/ 256 w 317"/>
                <a:gd name="T43" fmla="*/ 82 h 417"/>
                <a:gd name="T44" fmla="*/ 238 w 317"/>
                <a:gd name="T45" fmla="*/ 70 h 417"/>
                <a:gd name="T46" fmla="*/ 237 w 317"/>
                <a:gd name="T47" fmla="*/ 57 h 417"/>
                <a:gd name="T48" fmla="*/ 235 w 317"/>
                <a:gd name="T49" fmla="*/ 41 h 417"/>
                <a:gd name="T50" fmla="*/ 228 w 317"/>
                <a:gd name="T51" fmla="*/ 18 h 417"/>
                <a:gd name="T52" fmla="*/ 229 w 317"/>
                <a:gd name="T53" fmla="*/ 6 h 417"/>
                <a:gd name="T54" fmla="*/ 164 w 317"/>
                <a:gd name="T55" fmla="*/ 0 h 417"/>
                <a:gd name="T56" fmla="*/ 92 w 317"/>
                <a:gd name="T57" fmla="*/ 0 h 417"/>
                <a:gd name="T58" fmla="*/ 78 w 317"/>
                <a:gd name="T59" fmla="*/ 2 h 417"/>
                <a:gd name="T60" fmla="*/ 51 w 317"/>
                <a:gd name="T61" fmla="*/ 9 h 417"/>
                <a:gd name="T62" fmla="*/ 51 w 317"/>
                <a:gd name="T63" fmla="*/ 70 h 417"/>
                <a:gd name="T64" fmla="*/ 43 w 317"/>
                <a:gd name="T65" fmla="*/ 82 h 417"/>
                <a:gd name="T66" fmla="*/ 32 w 317"/>
                <a:gd name="T67" fmla="*/ 93 h 417"/>
                <a:gd name="T68" fmla="*/ 18 w 317"/>
                <a:gd name="T69" fmla="*/ 106 h 417"/>
                <a:gd name="T70" fmla="*/ 5 w 317"/>
                <a:gd name="T71" fmla="*/ 120 h 417"/>
                <a:gd name="T72" fmla="*/ 5 w 317"/>
                <a:gd name="T73" fmla="*/ 132 h 417"/>
                <a:gd name="T74" fmla="*/ 0 w 317"/>
                <a:gd name="T75" fmla="*/ 145 h 417"/>
                <a:gd name="T76" fmla="*/ 3 w 317"/>
                <a:gd name="T77" fmla="*/ 161 h 417"/>
                <a:gd name="T78" fmla="*/ 21 w 317"/>
                <a:gd name="T79" fmla="*/ 173 h 417"/>
                <a:gd name="T80" fmla="*/ 30 w 317"/>
                <a:gd name="T81" fmla="*/ 187 h 417"/>
                <a:gd name="T82" fmla="*/ 41 w 317"/>
                <a:gd name="T83" fmla="*/ 198 h 417"/>
                <a:gd name="T84" fmla="*/ 53 w 317"/>
                <a:gd name="T85" fmla="*/ 209 h 417"/>
                <a:gd name="T86" fmla="*/ 73 w 317"/>
                <a:gd name="T87" fmla="*/ 209 h 417"/>
                <a:gd name="T88" fmla="*/ 83 w 317"/>
                <a:gd name="T89" fmla="*/ 223 h 417"/>
                <a:gd name="T90" fmla="*/ 85 w 317"/>
                <a:gd name="T91" fmla="*/ 243 h 417"/>
                <a:gd name="T92" fmla="*/ 83 w 317"/>
                <a:gd name="T93" fmla="*/ 255 h 417"/>
                <a:gd name="T94" fmla="*/ 91 w 317"/>
                <a:gd name="T95" fmla="*/ 275 h 417"/>
                <a:gd name="T96" fmla="*/ 108 w 317"/>
                <a:gd name="T97" fmla="*/ 287 h 417"/>
                <a:gd name="T98" fmla="*/ 105 w 317"/>
                <a:gd name="T99" fmla="*/ 307 h 417"/>
                <a:gd name="T100" fmla="*/ 101 w 317"/>
                <a:gd name="T101" fmla="*/ 321 h 417"/>
                <a:gd name="T102" fmla="*/ 92 w 317"/>
                <a:gd name="T103" fmla="*/ 333 h 417"/>
                <a:gd name="T104" fmla="*/ 98 w 317"/>
                <a:gd name="T105" fmla="*/ 351 h 417"/>
                <a:gd name="T106" fmla="*/ 112 w 317"/>
                <a:gd name="T107" fmla="*/ 358 h 417"/>
                <a:gd name="T108" fmla="*/ 116 w 317"/>
                <a:gd name="T109" fmla="*/ 378 h 417"/>
                <a:gd name="T110" fmla="*/ 128 w 317"/>
                <a:gd name="T111" fmla="*/ 383 h 417"/>
                <a:gd name="T112" fmla="*/ 123 w 317"/>
                <a:gd name="T113" fmla="*/ 399 h 417"/>
                <a:gd name="T114" fmla="*/ 119 w 317"/>
                <a:gd name="T115" fmla="*/ 412 h 417"/>
                <a:gd name="T116" fmla="*/ 192 w 317"/>
                <a:gd name="T117" fmla="*/ 417 h 417"/>
                <a:gd name="T118" fmla="*/ 192 w 317"/>
                <a:gd name="T119" fmla="*/ 417 h 417"/>
                <a:gd name="T120" fmla="*/ 192 w 317"/>
                <a:gd name="T121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7" h="417">
                  <a:moveTo>
                    <a:pt x="192" y="417"/>
                  </a:moveTo>
                  <a:lnTo>
                    <a:pt x="194" y="381"/>
                  </a:lnTo>
                  <a:lnTo>
                    <a:pt x="219" y="385"/>
                  </a:lnTo>
                  <a:lnTo>
                    <a:pt x="215" y="303"/>
                  </a:lnTo>
                  <a:lnTo>
                    <a:pt x="317" y="303"/>
                  </a:lnTo>
                  <a:lnTo>
                    <a:pt x="315" y="287"/>
                  </a:lnTo>
                  <a:lnTo>
                    <a:pt x="310" y="269"/>
                  </a:lnTo>
                  <a:lnTo>
                    <a:pt x="311" y="257"/>
                  </a:lnTo>
                  <a:lnTo>
                    <a:pt x="306" y="248"/>
                  </a:lnTo>
                  <a:lnTo>
                    <a:pt x="310" y="228"/>
                  </a:lnTo>
                  <a:lnTo>
                    <a:pt x="311" y="216"/>
                  </a:lnTo>
                  <a:lnTo>
                    <a:pt x="315" y="203"/>
                  </a:lnTo>
                  <a:lnTo>
                    <a:pt x="317" y="187"/>
                  </a:lnTo>
                  <a:lnTo>
                    <a:pt x="310" y="177"/>
                  </a:lnTo>
                  <a:lnTo>
                    <a:pt x="304" y="162"/>
                  </a:lnTo>
                  <a:lnTo>
                    <a:pt x="299" y="150"/>
                  </a:lnTo>
                  <a:lnTo>
                    <a:pt x="299" y="132"/>
                  </a:lnTo>
                  <a:lnTo>
                    <a:pt x="294" y="123"/>
                  </a:lnTo>
                  <a:lnTo>
                    <a:pt x="277" y="118"/>
                  </a:lnTo>
                  <a:lnTo>
                    <a:pt x="265" y="109"/>
                  </a:lnTo>
                  <a:lnTo>
                    <a:pt x="258" y="98"/>
                  </a:lnTo>
                  <a:lnTo>
                    <a:pt x="256" y="82"/>
                  </a:lnTo>
                  <a:lnTo>
                    <a:pt x="238" y="70"/>
                  </a:lnTo>
                  <a:lnTo>
                    <a:pt x="237" y="57"/>
                  </a:lnTo>
                  <a:lnTo>
                    <a:pt x="235" y="41"/>
                  </a:lnTo>
                  <a:lnTo>
                    <a:pt x="228" y="18"/>
                  </a:lnTo>
                  <a:lnTo>
                    <a:pt x="229" y="6"/>
                  </a:lnTo>
                  <a:lnTo>
                    <a:pt x="164" y="0"/>
                  </a:lnTo>
                  <a:lnTo>
                    <a:pt x="92" y="0"/>
                  </a:lnTo>
                  <a:lnTo>
                    <a:pt x="78" y="2"/>
                  </a:lnTo>
                  <a:lnTo>
                    <a:pt x="51" y="9"/>
                  </a:lnTo>
                  <a:lnTo>
                    <a:pt x="51" y="70"/>
                  </a:lnTo>
                  <a:lnTo>
                    <a:pt x="43" y="82"/>
                  </a:lnTo>
                  <a:lnTo>
                    <a:pt x="32" y="93"/>
                  </a:lnTo>
                  <a:lnTo>
                    <a:pt x="18" y="106"/>
                  </a:lnTo>
                  <a:lnTo>
                    <a:pt x="5" y="120"/>
                  </a:lnTo>
                  <a:lnTo>
                    <a:pt x="5" y="132"/>
                  </a:lnTo>
                  <a:lnTo>
                    <a:pt x="0" y="145"/>
                  </a:lnTo>
                  <a:lnTo>
                    <a:pt x="3" y="161"/>
                  </a:lnTo>
                  <a:lnTo>
                    <a:pt x="21" y="173"/>
                  </a:lnTo>
                  <a:lnTo>
                    <a:pt x="30" y="187"/>
                  </a:lnTo>
                  <a:lnTo>
                    <a:pt x="41" y="198"/>
                  </a:lnTo>
                  <a:lnTo>
                    <a:pt x="53" y="209"/>
                  </a:lnTo>
                  <a:lnTo>
                    <a:pt x="73" y="209"/>
                  </a:lnTo>
                  <a:lnTo>
                    <a:pt x="83" y="223"/>
                  </a:lnTo>
                  <a:lnTo>
                    <a:pt x="85" y="243"/>
                  </a:lnTo>
                  <a:lnTo>
                    <a:pt x="83" y="255"/>
                  </a:lnTo>
                  <a:lnTo>
                    <a:pt x="91" y="275"/>
                  </a:lnTo>
                  <a:lnTo>
                    <a:pt x="108" y="287"/>
                  </a:lnTo>
                  <a:lnTo>
                    <a:pt x="105" y="307"/>
                  </a:lnTo>
                  <a:lnTo>
                    <a:pt x="101" y="321"/>
                  </a:lnTo>
                  <a:lnTo>
                    <a:pt x="92" y="333"/>
                  </a:lnTo>
                  <a:lnTo>
                    <a:pt x="98" y="351"/>
                  </a:lnTo>
                  <a:lnTo>
                    <a:pt x="112" y="358"/>
                  </a:lnTo>
                  <a:lnTo>
                    <a:pt x="116" y="378"/>
                  </a:lnTo>
                  <a:lnTo>
                    <a:pt x="128" y="383"/>
                  </a:lnTo>
                  <a:lnTo>
                    <a:pt x="123" y="399"/>
                  </a:lnTo>
                  <a:lnTo>
                    <a:pt x="119" y="412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72">
              <a:extLst>
                <a:ext uri="{FF2B5EF4-FFF2-40B4-BE49-F238E27FC236}">
                  <a16:creationId xmlns:a16="http://schemas.microsoft.com/office/drawing/2014/main" id="{2CED8D18-42EE-4432-9840-7DF03F27B2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8062" y="11160261"/>
              <a:ext cx="975757" cy="752147"/>
            </a:xfrm>
            <a:custGeom>
              <a:avLst/>
              <a:gdLst>
                <a:gd name="T0" fmla="*/ 153 w 432"/>
                <a:gd name="T1" fmla="*/ 333 h 333"/>
                <a:gd name="T2" fmla="*/ 180 w 432"/>
                <a:gd name="T3" fmla="*/ 271 h 333"/>
                <a:gd name="T4" fmla="*/ 278 w 432"/>
                <a:gd name="T5" fmla="*/ 296 h 333"/>
                <a:gd name="T6" fmla="*/ 283 w 432"/>
                <a:gd name="T7" fmla="*/ 280 h 333"/>
                <a:gd name="T8" fmla="*/ 285 w 432"/>
                <a:gd name="T9" fmla="*/ 267 h 333"/>
                <a:gd name="T10" fmla="*/ 288 w 432"/>
                <a:gd name="T11" fmla="*/ 255 h 333"/>
                <a:gd name="T12" fmla="*/ 313 w 432"/>
                <a:gd name="T13" fmla="*/ 246 h 333"/>
                <a:gd name="T14" fmla="*/ 351 w 432"/>
                <a:gd name="T15" fmla="*/ 248 h 333"/>
                <a:gd name="T16" fmla="*/ 360 w 432"/>
                <a:gd name="T17" fmla="*/ 228 h 333"/>
                <a:gd name="T18" fmla="*/ 368 w 432"/>
                <a:gd name="T19" fmla="*/ 210 h 333"/>
                <a:gd name="T20" fmla="*/ 383 w 432"/>
                <a:gd name="T21" fmla="*/ 196 h 333"/>
                <a:gd name="T22" fmla="*/ 408 w 432"/>
                <a:gd name="T23" fmla="*/ 180 h 333"/>
                <a:gd name="T24" fmla="*/ 395 w 432"/>
                <a:gd name="T25" fmla="*/ 178 h 333"/>
                <a:gd name="T26" fmla="*/ 404 w 432"/>
                <a:gd name="T27" fmla="*/ 153 h 333"/>
                <a:gd name="T28" fmla="*/ 408 w 432"/>
                <a:gd name="T29" fmla="*/ 129 h 333"/>
                <a:gd name="T30" fmla="*/ 413 w 432"/>
                <a:gd name="T31" fmla="*/ 116 h 333"/>
                <a:gd name="T32" fmla="*/ 420 w 432"/>
                <a:gd name="T33" fmla="*/ 75 h 333"/>
                <a:gd name="T34" fmla="*/ 432 w 432"/>
                <a:gd name="T35" fmla="*/ 57 h 333"/>
                <a:gd name="T36" fmla="*/ 432 w 432"/>
                <a:gd name="T37" fmla="*/ 31 h 333"/>
                <a:gd name="T38" fmla="*/ 408 w 432"/>
                <a:gd name="T39" fmla="*/ 18 h 333"/>
                <a:gd name="T40" fmla="*/ 376 w 432"/>
                <a:gd name="T41" fmla="*/ 0 h 333"/>
                <a:gd name="T42" fmla="*/ 342 w 432"/>
                <a:gd name="T43" fmla="*/ 9 h 333"/>
                <a:gd name="T44" fmla="*/ 288 w 432"/>
                <a:gd name="T45" fmla="*/ 16 h 333"/>
                <a:gd name="T46" fmla="*/ 194 w 432"/>
                <a:gd name="T47" fmla="*/ 0 h 333"/>
                <a:gd name="T48" fmla="*/ 194 w 432"/>
                <a:gd name="T49" fmla="*/ 20 h 333"/>
                <a:gd name="T50" fmla="*/ 203 w 432"/>
                <a:gd name="T51" fmla="*/ 34 h 333"/>
                <a:gd name="T52" fmla="*/ 212 w 432"/>
                <a:gd name="T53" fmla="*/ 45 h 333"/>
                <a:gd name="T54" fmla="*/ 226 w 432"/>
                <a:gd name="T55" fmla="*/ 57 h 333"/>
                <a:gd name="T56" fmla="*/ 224 w 432"/>
                <a:gd name="T57" fmla="*/ 73 h 333"/>
                <a:gd name="T58" fmla="*/ 215 w 432"/>
                <a:gd name="T59" fmla="*/ 84 h 333"/>
                <a:gd name="T60" fmla="*/ 203 w 432"/>
                <a:gd name="T61" fmla="*/ 86 h 333"/>
                <a:gd name="T62" fmla="*/ 190 w 432"/>
                <a:gd name="T63" fmla="*/ 88 h 333"/>
                <a:gd name="T64" fmla="*/ 176 w 432"/>
                <a:gd name="T65" fmla="*/ 86 h 333"/>
                <a:gd name="T66" fmla="*/ 162 w 432"/>
                <a:gd name="T67" fmla="*/ 84 h 333"/>
                <a:gd name="T68" fmla="*/ 148 w 432"/>
                <a:gd name="T69" fmla="*/ 86 h 333"/>
                <a:gd name="T70" fmla="*/ 132 w 432"/>
                <a:gd name="T71" fmla="*/ 91 h 333"/>
                <a:gd name="T72" fmla="*/ 123 w 432"/>
                <a:gd name="T73" fmla="*/ 102 h 333"/>
                <a:gd name="T74" fmla="*/ 110 w 432"/>
                <a:gd name="T75" fmla="*/ 111 h 333"/>
                <a:gd name="T76" fmla="*/ 110 w 432"/>
                <a:gd name="T77" fmla="*/ 123 h 333"/>
                <a:gd name="T78" fmla="*/ 100 w 432"/>
                <a:gd name="T79" fmla="*/ 141 h 333"/>
                <a:gd name="T80" fmla="*/ 85 w 432"/>
                <a:gd name="T81" fmla="*/ 143 h 333"/>
                <a:gd name="T82" fmla="*/ 75 w 432"/>
                <a:gd name="T83" fmla="*/ 152 h 333"/>
                <a:gd name="T84" fmla="*/ 62 w 432"/>
                <a:gd name="T85" fmla="*/ 150 h 333"/>
                <a:gd name="T86" fmla="*/ 46 w 432"/>
                <a:gd name="T87" fmla="*/ 148 h 333"/>
                <a:gd name="T88" fmla="*/ 34 w 432"/>
                <a:gd name="T89" fmla="*/ 146 h 333"/>
                <a:gd name="T90" fmla="*/ 18 w 432"/>
                <a:gd name="T91" fmla="*/ 145 h 333"/>
                <a:gd name="T92" fmla="*/ 2 w 432"/>
                <a:gd name="T93" fmla="*/ 139 h 333"/>
                <a:gd name="T94" fmla="*/ 0 w 432"/>
                <a:gd name="T95" fmla="*/ 162 h 333"/>
                <a:gd name="T96" fmla="*/ 14 w 432"/>
                <a:gd name="T97" fmla="*/ 173 h 333"/>
                <a:gd name="T98" fmla="*/ 27 w 432"/>
                <a:gd name="T99" fmla="*/ 178 h 333"/>
                <a:gd name="T100" fmla="*/ 44 w 432"/>
                <a:gd name="T101" fmla="*/ 189 h 333"/>
                <a:gd name="T102" fmla="*/ 59 w 432"/>
                <a:gd name="T103" fmla="*/ 185 h 333"/>
                <a:gd name="T104" fmla="*/ 60 w 432"/>
                <a:gd name="T105" fmla="*/ 266 h 333"/>
                <a:gd name="T106" fmla="*/ 100 w 432"/>
                <a:gd name="T107" fmla="*/ 299 h 333"/>
                <a:gd name="T108" fmla="*/ 125 w 432"/>
                <a:gd name="T109" fmla="*/ 331 h 333"/>
                <a:gd name="T110" fmla="*/ 153 w 432"/>
                <a:gd name="T111" fmla="*/ 333 h 333"/>
                <a:gd name="T112" fmla="*/ 153 w 432"/>
                <a:gd name="T113" fmla="*/ 333 h 333"/>
                <a:gd name="T114" fmla="*/ 153 w 432"/>
                <a:gd name="T115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2" h="333">
                  <a:moveTo>
                    <a:pt x="153" y="333"/>
                  </a:moveTo>
                  <a:lnTo>
                    <a:pt x="180" y="271"/>
                  </a:lnTo>
                  <a:lnTo>
                    <a:pt x="278" y="296"/>
                  </a:lnTo>
                  <a:lnTo>
                    <a:pt x="283" y="280"/>
                  </a:lnTo>
                  <a:lnTo>
                    <a:pt x="285" y="267"/>
                  </a:lnTo>
                  <a:lnTo>
                    <a:pt x="288" y="255"/>
                  </a:lnTo>
                  <a:lnTo>
                    <a:pt x="313" y="246"/>
                  </a:lnTo>
                  <a:lnTo>
                    <a:pt x="351" y="248"/>
                  </a:lnTo>
                  <a:lnTo>
                    <a:pt x="360" y="228"/>
                  </a:lnTo>
                  <a:lnTo>
                    <a:pt x="368" y="210"/>
                  </a:lnTo>
                  <a:lnTo>
                    <a:pt x="383" y="196"/>
                  </a:lnTo>
                  <a:lnTo>
                    <a:pt x="408" y="180"/>
                  </a:lnTo>
                  <a:lnTo>
                    <a:pt x="395" y="178"/>
                  </a:lnTo>
                  <a:lnTo>
                    <a:pt x="404" y="153"/>
                  </a:lnTo>
                  <a:lnTo>
                    <a:pt x="408" y="129"/>
                  </a:lnTo>
                  <a:lnTo>
                    <a:pt x="413" y="116"/>
                  </a:lnTo>
                  <a:lnTo>
                    <a:pt x="420" y="75"/>
                  </a:lnTo>
                  <a:lnTo>
                    <a:pt x="432" y="57"/>
                  </a:lnTo>
                  <a:lnTo>
                    <a:pt x="432" y="31"/>
                  </a:lnTo>
                  <a:lnTo>
                    <a:pt x="408" y="18"/>
                  </a:lnTo>
                  <a:lnTo>
                    <a:pt x="376" y="0"/>
                  </a:lnTo>
                  <a:lnTo>
                    <a:pt x="342" y="9"/>
                  </a:lnTo>
                  <a:lnTo>
                    <a:pt x="288" y="16"/>
                  </a:lnTo>
                  <a:lnTo>
                    <a:pt x="194" y="0"/>
                  </a:lnTo>
                  <a:lnTo>
                    <a:pt x="194" y="20"/>
                  </a:lnTo>
                  <a:lnTo>
                    <a:pt x="203" y="34"/>
                  </a:lnTo>
                  <a:lnTo>
                    <a:pt x="212" y="45"/>
                  </a:lnTo>
                  <a:lnTo>
                    <a:pt x="226" y="57"/>
                  </a:lnTo>
                  <a:lnTo>
                    <a:pt x="224" y="73"/>
                  </a:lnTo>
                  <a:lnTo>
                    <a:pt x="215" y="84"/>
                  </a:lnTo>
                  <a:lnTo>
                    <a:pt x="203" y="86"/>
                  </a:lnTo>
                  <a:lnTo>
                    <a:pt x="190" y="88"/>
                  </a:lnTo>
                  <a:lnTo>
                    <a:pt x="176" y="86"/>
                  </a:lnTo>
                  <a:lnTo>
                    <a:pt x="162" y="84"/>
                  </a:lnTo>
                  <a:lnTo>
                    <a:pt x="148" y="86"/>
                  </a:lnTo>
                  <a:lnTo>
                    <a:pt x="132" y="91"/>
                  </a:lnTo>
                  <a:lnTo>
                    <a:pt x="123" y="102"/>
                  </a:lnTo>
                  <a:lnTo>
                    <a:pt x="110" y="111"/>
                  </a:lnTo>
                  <a:lnTo>
                    <a:pt x="110" y="123"/>
                  </a:lnTo>
                  <a:lnTo>
                    <a:pt x="100" y="141"/>
                  </a:lnTo>
                  <a:lnTo>
                    <a:pt x="85" y="143"/>
                  </a:lnTo>
                  <a:lnTo>
                    <a:pt x="75" y="152"/>
                  </a:lnTo>
                  <a:lnTo>
                    <a:pt x="62" y="150"/>
                  </a:lnTo>
                  <a:lnTo>
                    <a:pt x="46" y="148"/>
                  </a:lnTo>
                  <a:lnTo>
                    <a:pt x="34" y="146"/>
                  </a:lnTo>
                  <a:lnTo>
                    <a:pt x="18" y="145"/>
                  </a:lnTo>
                  <a:lnTo>
                    <a:pt x="2" y="139"/>
                  </a:lnTo>
                  <a:lnTo>
                    <a:pt x="0" y="162"/>
                  </a:lnTo>
                  <a:lnTo>
                    <a:pt x="14" y="173"/>
                  </a:lnTo>
                  <a:lnTo>
                    <a:pt x="27" y="178"/>
                  </a:lnTo>
                  <a:lnTo>
                    <a:pt x="44" y="189"/>
                  </a:lnTo>
                  <a:lnTo>
                    <a:pt x="59" y="185"/>
                  </a:lnTo>
                  <a:lnTo>
                    <a:pt x="60" y="266"/>
                  </a:lnTo>
                  <a:lnTo>
                    <a:pt x="100" y="299"/>
                  </a:lnTo>
                  <a:lnTo>
                    <a:pt x="125" y="331"/>
                  </a:lnTo>
                  <a:lnTo>
                    <a:pt x="153" y="333"/>
                  </a:lnTo>
                  <a:lnTo>
                    <a:pt x="153" y="333"/>
                  </a:lnTo>
                  <a:lnTo>
                    <a:pt x="153" y="3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73">
              <a:extLst>
                <a:ext uri="{FF2B5EF4-FFF2-40B4-BE49-F238E27FC236}">
                  <a16:creationId xmlns:a16="http://schemas.microsoft.com/office/drawing/2014/main" id="{4C3136DA-4315-A4AE-66DE-5AE50B998D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23891" y="10638501"/>
              <a:ext cx="725043" cy="447222"/>
            </a:xfrm>
            <a:custGeom>
              <a:avLst/>
              <a:gdLst>
                <a:gd name="T0" fmla="*/ 260 w 321"/>
                <a:gd name="T1" fmla="*/ 198 h 198"/>
                <a:gd name="T2" fmla="*/ 278 w 321"/>
                <a:gd name="T3" fmla="*/ 187 h 198"/>
                <a:gd name="T4" fmla="*/ 287 w 321"/>
                <a:gd name="T5" fmla="*/ 173 h 198"/>
                <a:gd name="T6" fmla="*/ 305 w 321"/>
                <a:gd name="T7" fmla="*/ 182 h 198"/>
                <a:gd name="T8" fmla="*/ 294 w 321"/>
                <a:gd name="T9" fmla="*/ 189 h 198"/>
                <a:gd name="T10" fmla="*/ 310 w 321"/>
                <a:gd name="T11" fmla="*/ 189 h 198"/>
                <a:gd name="T12" fmla="*/ 317 w 321"/>
                <a:gd name="T13" fmla="*/ 180 h 198"/>
                <a:gd name="T14" fmla="*/ 321 w 321"/>
                <a:gd name="T15" fmla="*/ 164 h 198"/>
                <a:gd name="T16" fmla="*/ 314 w 321"/>
                <a:gd name="T17" fmla="*/ 137 h 198"/>
                <a:gd name="T18" fmla="*/ 305 w 321"/>
                <a:gd name="T19" fmla="*/ 123 h 198"/>
                <a:gd name="T20" fmla="*/ 301 w 321"/>
                <a:gd name="T21" fmla="*/ 109 h 198"/>
                <a:gd name="T22" fmla="*/ 299 w 321"/>
                <a:gd name="T23" fmla="*/ 96 h 198"/>
                <a:gd name="T24" fmla="*/ 291 w 321"/>
                <a:gd name="T25" fmla="*/ 85 h 198"/>
                <a:gd name="T26" fmla="*/ 289 w 321"/>
                <a:gd name="T27" fmla="*/ 69 h 198"/>
                <a:gd name="T28" fmla="*/ 291 w 321"/>
                <a:gd name="T29" fmla="*/ 55 h 198"/>
                <a:gd name="T30" fmla="*/ 292 w 321"/>
                <a:gd name="T31" fmla="*/ 43 h 198"/>
                <a:gd name="T32" fmla="*/ 294 w 321"/>
                <a:gd name="T33" fmla="*/ 27 h 198"/>
                <a:gd name="T34" fmla="*/ 283 w 321"/>
                <a:gd name="T35" fmla="*/ 16 h 198"/>
                <a:gd name="T36" fmla="*/ 225 w 321"/>
                <a:gd name="T37" fmla="*/ 18 h 198"/>
                <a:gd name="T38" fmla="*/ 209 w 321"/>
                <a:gd name="T39" fmla="*/ 16 h 198"/>
                <a:gd name="T40" fmla="*/ 193 w 321"/>
                <a:gd name="T41" fmla="*/ 18 h 198"/>
                <a:gd name="T42" fmla="*/ 194 w 321"/>
                <a:gd name="T43" fmla="*/ 2 h 198"/>
                <a:gd name="T44" fmla="*/ 186 w 321"/>
                <a:gd name="T45" fmla="*/ 18 h 198"/>
                <a:gd name="T46" fmla="*/ 178 w 321"/>
                <a:gd name="T47" fmla="*/ 4 h 198"/>
                <a:gd name="T48" fmla="*/ 157 w 321"/>
                <a:gd name="T49" fmla="*/ 11 h 198"/>
                <a:gd name="T50" fmla="*/ 145 w 321"/>
                <a:gd name="T51" fmla="*/ 2 h 198"/>
                <a:gd name="T52" fmla="*/ 132 w 321"/>
                <a:gd name="T53" fmla="*/ 0 h 198"/>
                <a:gd name="T54" fmla="*/ 130 w 321"/>
                <a:gd name="T55" fmla="*/ 20 h 198"/>
                <a:gd name="T56" fmla="*/ 75 w 321"/>
                <a:gd name="T57" fmla="*/ 20 h 198"/>
                <a:gd name="T58" fmla="*/ 36 w 321"/>
                <a:gd name="T59" fmla="*/ 18 h 198"/>
                <a:gd name="T60" fmla="*/ 8 w 321"/>
                <a:gd name="T61" fmla="*/ 18 h 198"/>
                <a:gd name="T62" fmla="*/ 6 w 321"/>
                <a:gd name="T63" fmla="*/ 34 h 198"/>
                <a:gd name="T64" fmla="*/ 4 w 321"/>
                <a:gd name="T65" fmla="*/ 69 h 198"/>
                <a:gd name="T66" fmla="*/ 16 w 321"/>
                <a:gd name="T67" fmla="*/ 68 h 198"/>
                <a:gd name="T68" fmla="*/ 9 w 321"/>
                <a:gd name="T69" fmla="*/ 80 h 198"/>
                <a:gd name="T70" fmla="*/ 4 w 321"/>
                <a:gd name="T71" fmla="*/ 101 h 198"/>
                <a:gd name="T72" fmla="*/ 9 w 321"/>
                <a:gd name="T73" fmla="*/ 112 h 198"/>
                <a:gd name="T74" fmla="*/ 0 w 321"/>
                <a:gd name="T75" fmla="*/ 126 h 198"/>
                <a:gd name="T76" fmla="*/ 11 w 321"/>
                <a:gd name="T77" fmla="*/ 139 h 198"/>
                <a:gd name="T78" fmla="*/ 20 w 321"/>
                <a:gd name="T79" fmla="*/ 155 h 198"/>
                <a:gd name="T80" fmla="*/ 22 w 321"/>
                <a:gd name="T81" fmla="*/ 169 h 198"/>
                <a:gd name="T82" fmla="*/ 22 w 321"/>
                <a:gd name="T83" fmla="*/ 182 h 198"/>
                <a:gd name="T84" fmla="*/ 77 w 321"/>
                <a:gd name="T85" fmla="*/ 192 h 198"/>
                <a:gd name="T86" fmla="*/ 145 w 321"/>
                <a:gd name="T87" fmla="*/ 194 h 198"/>
                <a:gd name="T88" fmla="*/ 212 w 321"/>
                <a:gd name="T89" fmla="*/ 192 h 198"/>
                <a:gd name="T90" fmla="*/ 227 w 321"/>
                <a:gd name="T91" fmla="*/ 187 h 198"/>
                <a:gd name="T92" fmla="*/ 243 w 321"/>
                <a:gd name="T93" fmla="*/ 187 h 198"/>
                <a:gd name="T94" fmla="*/ 251 w 321"/>
                <a:gd name="T95" fmla="*/ 198 h 198"/>
                <a:gd name="T96" fmla="*/ 260 w 321"/>
                <a:gd name="T97" fmla="*/ 198 h 198"/>
                <a:gd name="T98" fmla="*/ 260 w 321"/>
                <a:gd name="T99" fmla="*/ 198 h 198"/>
                <a:gd name="T100" fmla="*/ 260 w 321"/>
                <a:gd name="T101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1" h="198">
                  <a:moveTo>
                    <a:pt x="260" y="198"/>
                  </a:moveTo>
                  <a:lnTo>
                    <a:pt x="278" y="187"/>
                  </a:lnTo>
                  <a:lnTo>
                    <a:pt x="287" y="173"/>
                  </a:lnTo>
                  <a:lnTo>
                    <a:pt x="305" y="182"/>
                  </a:lnTo>
                  <a:lnTo>
                    <a:pt x="294" y="189"/>
                  </a:lnTo>
                  <a:lnTo>
                    <a:pt x="310" y="189"/>
                  </a:lnTo>
                  <a:lnTo>
                    <a:pt x="317" y="180"/>
                  </a:lnTo>
                  <a:lnTo>
                    <a:pt x="321" y="164"/>
                  </a:lnTo>
                  <a:lnTo>
                    <a:pt x="314" y="137"/>
                  </a:lnTo>
                  <a:lnTo>
                    <a:pt x="305" y="123"/>
                  </a:lnTo>
                  <a:lnTo>
                    <a:pt x="301" y="109"/>
                  </a:lnTo>
                  <a:lnTo>
                    <a:pt x="299" y="96"/>
                  </a:lnTo>
                  <a:lnTo>
                    <a:pt x="291" y="85"/>
                  </a:lnTo>
                  <a:lnTo>
                    <a:pt x="289" y="69"/>
                  </a:lnTo>
                  <a:lnTo>
                    <a:pt x="291" y="55"/>
                  </a:lnTo>
                  <a:lnTo>
                    <a:pt x="292" y="43"/>
                  </a:lnTo>
                  <a:lnTo>
                    <a:pt x="294" y="27"/>
                  </a:lnTo>
                  <a:lnTo>
                    <a:pt x="283" y="16"/>
                  </a:lnTo>
                  <a:lnTo>
                    <a:pt x="225" y="18"/>
                  </a:lnTo>
                  <a:lnTo>
                    <a:pt x="209" y="16"/>
                  </a:lnTo>
                  <a:lnTo>
                    <a:pt x="193" y="18"/>
                  </a:lnTo>
                  <a:lnTo>
                    <a:pt x="194" y="2"/>
                  </a:lnTo>
                  <a:lnTo>
                    <a:pt x="186" y="18"/>
                  </a:lnTo>
                  <a:lnTo>
                    <a:pt x="178" y="4"/>
                  </a:lnTo>
                  <a:lnTo>
                    <a:pt x="157" y="11"/>
                  </a:lnTo>
                  <a:lnTo>
                    <a:pt x="145" y="2"/>
                  </a:lnTo>
                  <a:lnTo>
                    <a:pt x="132" y="0"/>
                  </a:lnTo>
                  <a:lnTo>
                    <a:pt x="130" y="20"/>
                  </a:lnTo>
                  <a:lnTo>
                    <a:pt x="75" y="20"/>
                  </a:lnTo>
                  <a:lnTo>
                    <a:pt x="36" y="18"/>
                  </a:lnTo>
                  <a:lnTo>
                    <a:pt x="8" y="18"/>
                  </a:lnTo>
                  <a:lnTo>
                    <a:pt x="6" y="34"/>
                  </a:lnTo>
                  <a:lnTo>
                    <a:pt x="4" y="69"/>
                  </a:lnTo>
                  <a:lnTo>
                    <a:pt x="16" y="68"/>
                  </a:lnTo>
                  <a:lnTo>
                    <a:pt x="9" y="80"/>
                  </a:lnTo>
                  <a:lnTo>
                    <a:pt x="4" y="101"/>
                  </a:lnTo>
                  <a:lnTo>
                    <a:pt x="9" y="112"/>
                  </a:lnTo>
                  <a:lnTo>
                    <a:pt x="0" y="126"/>
                  </a:lnTo>
                  <a:lnTo>
                    <a:pt x="11" y="139"/>
                  </a:lnTo>
                  <a:lnTo>
                    <a:pt x="20" y="155"/>
                  </a:lnTo>
                  <a:lnTo>
                    <a:pt x="22" y="169"/>
                  </a:lnTo>
                  <a:lnTo>
                    <a:pt x="22" y="182"/>
                  </a:lnTo>
                  <a:lnTo>
                    <a:pt x="77" y="192"/>
                  </a:lnTo>
                  <a:lnTo>
                    <a:pt x="145" y="194"/>
                  </a:lnTo>
                  <a:lnTo>
                    <a:pt x="212" y="192"/>
                  </a:lnTo>
                  <a:lnTo>
                    <a:pt x="227" y="187"/>
                  </a:lnTo>
                  <a:lnTo>
                    <a:pt x="243" y="187"/>
                  </a:lnTo>
                  <a:lnTo>
                    <a:pt x="251" y="198"/>
                  </a:lnTo>
                  <a:lnTo>
                    <a:pt x="260" y="198"/>
                  </a:lnTo>
                  <a:lnTo>
                    <a:pt x="260" y="198"/>
                  </a:lnTo>
                  <a:lnTo>
                    <a:pt x="260" y="1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74">
              <a:extLst>
                <a:ext uri="{FF2B5EF4-FFF2-40B4-BE49-F238E27FC236}">
                  <a16:creationId xmlns:a16="http://schemas.microsoft.com/office/drawing/2014/main" id="{E97BDB46-D6C4-C6AF-DFCC-C971B17EFC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375980" y="11575862"/>
              <a:ext cx="959947" cy="944136"/>
            </a:xfrm>
            <a:custGeom>
              <a:avLst/>
              <a:gdLst>
                <a:gd name="T0" fmla="*/ 329 w 425"/>
                <a:gd name="T1" fmla="*/ 406 h 418"/>
                <a:gd name="T2" fmla="*/ 373 w 425"/>
                <a:gd name="T3" fmla="*/ 411 h 418"/>
                <a:gd name="T4" fmla="*/ 386 w 425"/>
                <a:gd name="T5" fmla="*/ 384 h 418"/>
                <a:gd name="T6" fmla="*/ 389 w 425"/>
                <a:gd name="T7" fmla="*/ 333 h 418"/>
                <a:gd name="T8" fmla="*/ 416 w 425"/>
                <a:gd name="T9" fmla="*/ 247 h 418"/>
                <a:gd name="T10" fmla="*/ 421 w 425"/>
                <a:gd name="T11" fmla="*/ 201 h 418"/>
                <a:gd name="T12" fmla="*/ 414 w 425"/>
                <a:gd name="T13" fmla="*/ 155 h 418"/>
                <a:gd name="T14" fmla="*/ 389 w 425"/>
                <a:gd name="T15" fmla="*/ 131 h 418"/>
                <a:gd name="T16" fmla="*/ 359 w 425"/>
                <a:gd name="T17" fmla="*/ 114 h 418"/>
                <a:gd name="T18" fmla="*/ 322 w 425"/>
                <a:gd name="T19" fmla="*/ 90 h 418"/>
                <a:gd name="T20" fmla="*/ 302 w 425"/>
                <a:gd name="T21" fmla="*/ 73 h 418"/>
                <a:gd name="T22" fmla="*/ 292 w 425"/>
                <a:gd name="T23" fmla="*/ 48 h 418"/>
                <a:gd name="T24" fmla="*/ 281 w 425"/>
                <a:gd name="T25" fmla="*/ 34 h 418"/>
                <a:gd name="T26" fmla="*/ 258 w 425"/>
                <a:gd name="T27" fmla="*/ 44 h 418"/>
                <a:gd name="T28" fmla="*/ 222 w 425"/>
                <a:gd name="T29" fmla="*/ 37 h 418"/>
                <a:gd name="T30" fmla="*/ 181 w 425"/>
                <a:gd name="T31" fmla="*/ 28 h 418"/>
                <a:gd name="T32" fmla="*/ 154 w 425"/>
                <a:gd name="T33" fmla="*/ 12 h 418"/>
                <a:gd name="T34" fmla="*/ 133 w 425"/>
                <a:gd name="T35" fmla="*/ 0 h 418"/>
                <a:gd name="T36" fmla="*/ 92 w 425"/>
                <a:gd name="T37" fmla="*/ 26 h 418"/>
                <a:gd name="T38" fmla="*/ 74 w 425"/>
                <a:gd name="T39" fmla="*/ 64 h 418"/>
                <a:gd name="T40" fmla="*/ 19 w 425"/>
                <a:gd name="T41" fmla="*/ 66 h 418"/>
                <a:gd name="T42" fmla="*/ 9 w 425"/>
                <a:gd name="T43" fmla="*/ 101 h 418"/>
                <a:gd name="T44" fmla="*/ 12 w 425"/>
                <a:gd name="T45" fmla="*/ 117 h 418"/>
                <a:gd name="T46" fmla="*/ 26 w 425"/>
                <a:gd name="T47" fmla="*/ 139 h 418"/>
                <a:gd name="T48" fmla="*/ 19 w 425"/>
                <a:gd name="T49" fmla="*/ 167 h 418"/>
                <a:gd name="T50" fmla="*/ 39 w 425"/>
                <a:gd name="T51" fmla="*/ 192 h 418"/>
                <a:gd name="T52" fmla="*/ 21 w 425"/>
                <a:gd name="T53" fmla="*/ 231 h 418"/>
                <a:gd name="T54" fmla="*/ 30 w 425"/>
                <a:gd name="T55" fmla="*/ 313 h 418"/>
                <a:gd name="T56" fmla="*/ 49 w 425"/>
                <a:gd name="T57" fmla="*/ 341 h 418"/>
                <a:gd name="T58" fmla="*/ 90 w 425"/>
                <a:gd name="T59" fmla="*/ 350 h 418"/>
                <a:gd name="T60" fmla="*/ 128 w 425"/>
                <a:gd name="T61" fmla="*/ 365 h 418"/>
                <a:gd name="T62" fmla="*/ 162 w 425"/>
                <a:gd name="T63" fmla="*/ 372 h 418"/>
                <a:gd name="T64" fmla="*/ 187 w 425"/>
                <a:gd name="T65" fmla="*/ 388 h 418"/>
                <a:gd name="T66" fmla="*/ 215 w 425"/>
                <a:gd name="T67" fmla="*/ 391 h 418"/>
                <a:gd name="T68" fmla="*/ 231 w 425"/>
                <a:gd name="T69" fmla="*/ 390 h 418"/>
                <a:gd name="T70" fmla="*/ 258 w 425"/>
                <a:gd name="T71" fmla="*/ 409 h 418"/>
                <a:gd name="T72" fmla="*/ 272 w 425"/>
                <a:gd name="T73" fmla="*/ 398 h 418"/>
                <a:gd name="T74" fmla="*/ 308 w 425"/>
                <a:gd name="T75" fmla="*/ 416 h 418"/>
                <a:gd name="T76" fmla="*/ 324 w 425"/>
                <a:gd name="T7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5" h="418">
                  <a:moveTo>
                    <a:pt x="324" y="418"/>
                  </a:moveTo>
                  <a:lnTo>
                    <a:pt x="329" y="406"/>
                  </a:lnTo>
                  <a:lnTo>
                    <a:pt x="363" y="400"/>
                  </a:lnTo>
                  <a:lnTo>
                    <a:pt x="373" y="411"/>
                  </a:lnTo>
                  <a:lnTo>
                    <a:pt x="398" y="414"/>
                  </a:lnTo>
                  <a:lnTo>
                    <a:pt x="386" y="384"/>
                  </a:lnTo>
                  <a:lnTo>
                    <a:pt x="386" y="361"/>
                  </a:lnTo>
                  <a:lnTo>
                    <a:pt x="389" y="333"/>
                  </a:lnTo>
                  <a:lnTo>
                    <a:pt x="398" y="311"/>
                  </a:lnTo>
                  <a:lnTo>
                    <a:pt x="416" y="247"/>
                  </a:lnTo>
                  <a:lnTo>
                    <a:pt x="425" y="229"/>
                  </a:lnTo>
                  <a:lnTo>
                    <a:pt x="421" y="201"/>
                  </a:lnTo>
                  <a:lnTo>
                    <a:pt x="425" y="185"/>
                  </a:lnTo>
                  <a:lnTo>
                    <a:pt x="414" y="155"/>
                  </a:lnTo>
                  <a:lnTo>
                    <a:pt x="400" y="149"/>
                  </a:lnTo>
                  <a:lnTo>
                    <a:pt x="389" y="131"/>
                  </a:lnTo>
                  <a:lnTo>
                    <a:pt x="388" y="115"/>
                  </a:lnTo>
                  <a:lnTo>
                    <a:pt x="359" y="114"/>
                  </a:lnTo>
                  <a:lnTo>
                    <a:pt x="350" y="98"/>
                  </a:lnTo>
                  <a:lnTo>
                    <a:pt x="322" y="90"/>
                  </a:lnTo>
                  <a:lnTo>
                    <a:pt x="318" y="74"/>
                  </a:lnTo>
                  <a:lnTo>
                    <a:pt x="302" y="73"/>
                  </a:lnTo>
                  <a:lnTo>
                    <a:pt x="288" y="60"/>
                  </a:lnTo>
                  <a:lnTo>
                    <a:pt x="292" y="48"/>
                  </a:lnTo>
                  <a:lnTo>
                    <a:pt x="297" y="35"/>
                  </a:lnTo>
                  <a:lnTo>
                    <a:pt x="281" y="34"/>
                  </a:lnTo>
                  <a:lnTo>
                    <a:pt x="270" y="42"/>
                  </a:lnTo>
                  <a:lnTo>
                    <a:pt x="258" y="44"/>
                  </a:lnTo>
                  <a:lnTo>
                    <a:pt x="236" y="51"/>
                  </a:lnTo>
                  <a:lnTo>
                    <a:pt x="222" y="37"/>
                  </a:lnTo>
                  <a:lnTo>
                    <a:pt x="197" y="37"/>
                  </a:lnTo>
                  <a:lnTo>
                    <a:pt x="181" y="28"/>
                  </a:lnTo>
                  <a:lnTo>
                    <a:pt x="171" y="18"/>
                  </a:lnTo>
                  <a:lnTo>
                    <a:pt x="154" y="12"/>
                  </a:lnTo>
                  <a:lnTo>
                    <a:pt x="142" y="14"/>
                  </a:lnTo>
                  <a:lnTo>
                    <a:pt x="133" y="0"/>
                  </a:lnTo>
                  <a:lnTo>
                    <a:pt x="115" y="14"/>
                  </a:lnTo>
                  <a:lnTo>
                    <a:pt x="92" y="26"/>
                  </a:lnTo>
                  <a:lnTo>
                    <a:pt x="83" y="44"/>
                  </a:lnTo>
                  <a:lnTo>
                    <a:pt x="74" y="64"/>
                  </a:lnTo>
                  <a:lnTo>
                    <a:pt x="44" y="62"/>
                  </a:lnTo>
                  <a:lnTo>
                    <a:pt x="19" y="66"/>
                  </a:lnTo>
                  <a:lnTo>
                    <a:pt x="7" y="82"/>
                  </a:lnTo>
                  <a:lnTo>
                    <a:pt x="9" y="101"/>
                  </a:lnTo>
                  <a:lnTo>
                    <a:pt x="0" y="112"/>
                  </a:lnTo>
                  <a:lnTo>
                    <a:pt x="12" y="117"/>
                  </a:lnTo>
                  <a:lnTo>
                    <a:pt x="25" y="124"/>
                  </a:lnTo>
                  <a:lnTo>
                    <a:pt x="26" y="139"/>
                  </a:lnTo>
                  <a:lnTo>
                    <a:pt x="21" y="151"/>
                  </a:lnTo>
                  <a:lnTo>
                    <a:pt x="19" y="167"/>
                  </a:lnTo>
                  <a:lnTo>
                    <a:pt x="25" y="179"/>
                  </a:lnTo>
                  <a:lnTo>
                    <a:pt x="39" y="192"/>
                  </a:lnTo>
                  <a:lnTo>
                    <a:pt x="33" y="204"/>
                  </a:lnTo>
                  <a:lnTo>
                    <a:pt x="21" y="231"/>
                  </a:lnTo>
                  <a:lnTo>
                    <a:pt x="32" y="244"/>
                  </a:lnTo>
                  <a:lnTo>
                    <a:pt x="30" y="313"/>
                  </a:lnTo>
                  <a:lnTo>
                    <a:pt x="42" y="325"/>
                  </a:lnTo>
                  <a:lnTo>
                    <a:pt x="49" y="341"/>
                  </a:lnTo>
                  <a:lnTo>
                    <a:pt x="71" y="345"/>
                  </a:lnTo>
                  <a:lnTo>
                    <a:pt x="90" y="350"/>
                  </a:lnTo>
                  <a:lnTo>
                    <a:pt x="110" y="349"/>
                  </a:lnTo>
                  <a:lnTo>
                    <a:pt x="128" y="365"/>
                  </a:lnTo>
                  <a:lnTo>
                    <a:pt x="147" y="361"/>
                  </a:lnTo>
                  <a:lnTo>
                    <a:pt x="162" y="372"/>
                  </a:lnTo>
                  <a:lnTo>
                    <a:pt x="167" y="382"/>
                  </a:lnTo>
                  <a:lnTo>
                    <a:pt x="187" y="388"/>
                  </a:lnTo>
                  <a:lnTo>
                    <a:pt x="203" y="386"/>
                  </a:lnTo>
                  <a:lnTo>
                    <a:pt x="215" y="391"/>
                  </a:lnTo>
                  <a:lnTo>
                    <a:pt x="222" y="379"/>
                  </a:lnTo>
                  <a:lnTo>
                    <a:pt x="231" y="390"/>
                  </a:lnTo>
                  <a:lnTo>
                    <a:pt x="247" y="395"/>
                  </a:lnTo>
                  <a:lnTo>
                    <a:pt x="258" y="409"/>
                  </a:lnTo>
                  <a:lnTo>
                    <a:pt x="270" y="411"/>
                  </a:lnTo>
                  <a:lnTo>
                    <a:pt x="272" y="398"/>
                  </a:lnTo>
                  <a:lnTo>
                    <a:pt x="297" y="407"/>
                  </a:lnTo>
                  <a:lnTo>
                    <a:pt x="308" y="416"/>
                  </a:lnTo>
                  <a:lnTo>
                    <a:pt x="324" y="418"/>
                  </a:lnTo>
                  <a:lnTo>
                    <a:pt x="324" y="418"/>
                  </a:lnTo>
                  <a:lnTo>
                    <a:pt x="324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75">
              <a:extLst>
                <a:ext uri="{FF2B5EF4-FFF2-40B4-BE49-F238E27FC236}">
                  <a16:creationId xmlns:a16="http://schemas.microsoft.com/office/drawing/2014/main" id="{4212448A-5096-0D10-D111-65CD515215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17675" y="11772368"/>
              <a:ext cx="946395" cy="1520104"/>
            </a:xfrm>
            <a:custGeom>
              <a:avLst/>
              <a:gdLst>
                <a:gd name="T0" fmla="*/ 303 w 419"/>
                <a:gd name="T1" fmla="*/ 664 h 673"/>
                <a:gd name="T2" fmla="*/ 308 w 419"/>
                <a:gd name="T3" fmla="*/ 628 h 673"/>
                <a:gd name="T4" fmla="*/ 316 w 419"/>
                <a:gd name="T5" fmla="*/ 600 h 673"/>
                <a:gd name="T6" fmla="*/ 324 w 419"/>
                <a:gd name="T7" fmla="*/ 573 h 673"/>
                <a:gd name="T8" fmla="*/ 328 w 419"/>
                <a:gd name="T9" fmla="*/ 545 h 673"/>
                <a:gd name="T10" fmla="*/ 328 w 419"/>
                <a:gd name="T11" fmla="*/ 514 h 673"/>
                <a:gd name="T12" fmla="*/ 333 w 419"/>
                <a:gd name="T13" fmla="*/ 482 h 673"/>
                <a:gd name="T14" fmla="*/ 330 w 419"/>
                <a:gd name="T15" fmla="*/ 454 h 673"/>
                <a:gd name="T16" fmla="*/ 317 w 419"/>
                <a:gd name="T17" fmla="*/ 424 h 673"/>
                <a:gd name="T18" fmla="*/ 305 w 419"/>
                <a:gd name="T19" fmla="*/ 395 h 673"/>
                <a:gd name="T20" fmla="*/ 301 w 419"/>
                <a:gd name="T21" fmla="*/ 368 h 673"/>
                <a:gd name="T22" fmla="*/ 305 w 419"/>
                <a:gd name="T23" fmla="*/ 336 h 673"/>
                <a:gd name="T24" fmla="*/ 307 w 419"/>
                <a:gd name="T25" fmla="*/ 304 h 673"/>
                <a:gd name="T26" fmla="*/ 324 w 419"/>
                <a:gd name="T27" fmla="*/ 288 h 673"/>
                <a:gd name="T28" fmla="*/ 328 w 419"/>
                <a:gd name="T29" fmla="*/ 265 h 673"/>
                <a:gd name="T30" fmla="*/ 358 w 419"/>
                <a:gd name="T31" fmla="*/ 269 h 673"/>
                <a:gd name="T32" fmla="*/ 362 w 419"/>
                <a:gd name="T33" fmla="*/ 240 h 673"/>
                <a:gd name="T34" fmla="*/ 387 w 419"/>
                <a:gd name="T35" fmla="*/ 233 h 673"/>
                <a:gd name="T36" fmla="*/ 419 w 419"/>
                <a:gd name="T37" fmla="*/ 153 h 673"/>
                <a:gd name="T38" fmla="*/ 408 w 419"/>
                <a:gd name="T39" fmla="*/ 126 h 673"/>
                <a:gd name="T40" fmla="*/ 408 w 419"/>
                <a:gd name="T41" fmla="*/ 100 h 673"/>
                <a:gd name="T42" fmla="*/ 403 w 419"/>
                <a:gd name="T43" fmla="*/ 71 h 673"/>
                <a:gd name="T44" fmla="*/ 406 w 419"/>
                <a:gd name="T45" fmla="*/ 43 h 673"/>
                <a:gd name="T46" fmla="*/ 380 w 419"/>
                <a:gd name="T47" fmla="*/ 25 h 673"/>
                <a:gd name="T48" fmla="*/ 266 w 419"/>
                <a:gd name="T49" fmla="*/ 64 h 673"/>
                <a:gd name="T50" fmla="*/ 120 w 419"/>
                <a:gd name="T51" fmla="*/ 64 h 673"/>
                <a:gd name="T52" fmla="*/ 2 w 419"/>
                <a:gd name="T53" fmla="*/ 100 h 673"/>
                <a:gd name="T54" fmla="*/ 4 w 419"/>
                <a:gd name="T55" fmla="*/ 219 h 673"/>
                <a:gd name="T56" fmla="*/ 123 w 419"/>
                <a:gd name="T57" fmla="*/ 269 h 673"/>
                <a:gd name="T58" fmla="*/ 216 w 419"/>
                <a:gd name="T59" fmla="*/ 274 h 673"/>
                <a:gd name="T60" fmla="*/ 173 w 419"/>
                <a:gd name="T61" fmla="*/ 459 h 673"/>
                <a:gd name="T62" fmla="*/ 154 w 419"/>
                <a:gd name="T63" fmla="*/ 488 h 673"/>
                <a:gd name="T64" fmla="*/ 157 w 419"/>
                <a:gd name="T65" fmla="*/ 523 h 673"/>
                <a:gd name="T66" fmla="*/ 182 w 419"/>
                <a:gd name="T67" fmla="*/ 555 h 673"/>
                <a:gd name="T68" fmla="*/ 182 w 419"/>
                <a:gd name="T69" fmla="*/ 584 h 673"/>
                <a:gd name="T70" fmla="*/ 178 w 419"/>
                <a:gd name="T71" fmla="*/ 612 h 673"/>
                <a:gd name="T72" fmla="*/ 184 w 419"/>
                <a:gd name="T73" fmla="*/ 639 h 673"/>
                <a:gd name="T74" fmla="*/ 207 w 419"/>
                <a:gd name="T75" fmla="*/ 666 h 673"/>
                <a:gd name="T76" fmla="*/ 243 w 419"/>
                <a:gd name="T77" fmla="*/ 662 h 673"/>
                <a:gd name="T78" fmla="*/ 278 w 419"/>
                <a:gd name="T79" fmla="*/ 667 h 673"/>
                <a:gd name="T80" fmla="*/ 292 w 419"/>
                <a:gd name="T81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9" h="673">
                  <a:moveTo>
                    <a:pt x="292" y="673"/>
                  </a:moveTo>
                  <a:lnTo>
                    <a:pt x="303" y="664"/>
                  </a:lnTo>
                  <a:lnTo>
                    <a:pt x="314" y="655"/>
                  </a:lnTo>
                  <a:lnTo>
                    <a:pt x="308" y="628"/>
                  </a:lnTo>
                  <a:lnTo>
                    <a:pt x="310" y="616"/>
                  </a:lnTo>
                  <a:lnTo>
                    <a:pt x="316" y="600"/>
                  </a:lnTo>
                  <a:lnTo>
                    <a:pt x="316" y="591"/>
                  </a:lnTo>
                  <a:lnTo>
                    <a:pt x="324" y="573"/>
                  </a:lnTo>
                  <a:lnTo>
                    <a:pt x="326" y="557"/>
                  </a:lnTo>
                  <a:lnTo>
                    <a:pt x="328" y="545"/>
                  </a:lnTo>
                  <a:lnTo>
                    <a:pt x="326" y="527"/>
                  </a:lnTo>
                  <a:lnTo>
                    <a:pt x="328" y="514"/>
                  </a:lnTo>
                  <a:lnTo>
                    <a:pt x="328" y="495"/>
                  </a:lnTo>
                  <a:lnTo>
                    <a:pt x="333" y="482"/>
                  </a:lnTo>
                  <a:lnTo>
                    <a:pt x="335" y="466"/>
                  </a:lnTo>
                  <a:lnTo>
                    <a:pt x="330" y="454"/>
                  </a:lnTo>
                  <a:lnTo>
                    <a:pt x="324" y="440"/>
                  </a:lnTo>
                  <a:lnTo>
                    <a:pt x="317" y="424"/>
                  </a:lnTo>
                  <a:lnTo>
                    <a:pt x="308" y="411"/>
                  </a:lnTo>
                  <a:lnTo>
                    <a:pt x="305" y="395"/>
                  </a:lnTo>
                  <a:lnTo>
                    <a:pt x="300" y="384"/>
                  </a:lnTo>
                  <a:lnTo>
                    <a:pt x="301" y="368"/>
                  </a:lnTo>
                  <a:lnTo>
                    <a:pt x="303" y="352"/>
                  </a:lnTo>
                  <a:lnTo>
                    <a:pt x="305" y="336"/>
                  </a:lnTo>
                  <a:lnTo>
                    <a:pt x="301" y="324"/>
                  </a:lnTo>
                  <a:lnTo>
                    <a:pt x="307" y="304"/>
                  </a:lnTo>
                  <a:lnTo>
                    <a:pt x="317" y="299"/>
                  </a:lnTo>
                  <a:lnTo>
                    <a:pt x="324" y="288"/>
                  </a:lnTo>
                  <a:lnTo>
                    <a:pt x="316" y="274"/>
                  </a:lnTo>
                  <a:lnTo>
                    <a:pt x="328" y="265"/>
                  </a:lnTo>
                  <a:lnTo>
                    <a:pt x="346" y="274"/>
                  </a:lnTo>
                  <a:lnTo>
                    <a:pt x="358" y="269"/>
                  </a:lnTo>
                  <a:lnTo>
                    <a:pt x="364" y="254"/>
                  </a:lnTo>
                  <a:lnTo>
                    <a:pt x="362" y="240"/>
                  </a:lnTo>
                  <a:lnTo>
                    <a:pt x="374" y="230"/>
                  </a:lnTo>
                  <a:lnTo>
                    <a:pt x="387" y="233"/>
                  </a:lnTo>
                  <a:lnTo>
                    <a:pt x="405" y="238"/>
                  </a:lnTo>
                  <a:lnTo>
                    <a:pt x="419" y="153"/>
                  </a:lnTo>
                  <a:lnTo>
                    <a:pt x="403" y="155"/>
                  </a:lnTo>
                  <a:lnTo>
                    <a:pt x="408" y="126"/>
                  </a:lnTo>
                  <a:lnTo>
                    <a:pt x="417" y="114"/>
                  </a:lnTo>
                  <a:lnTo>
                    <a:pt x="408" y="100"/>
                  </a:lnTo>
                  <a:lnTo>
                    <a:pt x="396" y="82"/>
                  </a:lnTo>
                  <a:lnTo>
                    <a:pt x="403" y="71"/>
                  </a:lnTo>
                  <a:lnTo>
                    <a:pt x="401" y="55"/>
                  </a:lnTo>
                  <a:lnTo>
                    <a:pt x="406" y="43"/>
                  </a:lnTo>
                  <a:lnTo>
                    <a:pt x="399" y="28"/>
                  </a:lnTo>
                  <a:lnTo>
                    <a:pt x="380" y="25"/>
                  </a:lnTo>
                  <a:lnTo>
                    <a:pt x="282" y="0"/>
                  </a:lnTo>
                  <a:lnTo>
                    <a:pt x="266" y="64"/>
                  </a:lnTo>
                  <a:lnTo>
                    <a:pt x="223" y="64"/>
                  </a:lnTo>
                  <a:lnTo>
                    <a:pt x="120" y="64"/>
                  </a:lnTo>
                  <a:lnTo>
                    <a:pt x="2" y="66"/>
                  </a:lnTo>
                  <a:lnTo>
                    <a:pt x="2" y="100"/>
                  </a:lnTo>
                  <a:lnTo>
                    <a:pt x="0" y="133"/>
                  </a:lnTo>
                  <a:lnTo>
                    <a:pt x="4" y="219"/>
                  </a:lnTo>
                  <a:lnTo>
                    <a:pt x="4" y="267"/>
                  </a:lnTo>
                  <a:lnTo>
                    <a:pt x="123" y="269"/>
                  </a:lnTo>
                  <a:lnTo>
                    <a:pt x="195" y="269"/>
                  </a:lnTo>
                  <a:lnTo>
                    <a:pt x="216" y="274"/>
                  </a:lnTo>
                  <a:lnTo>
                    <a:pt x="195" y="376"/>
                  </a:lnTo>
                  <a:lnTo>
                    <a:pt x="173" y="459"/>
                  </a:lnTo>
                  <a:lnTo>
                    <a:pt x="168" y="475"/>
                  </a:lnTo>
                  <a:lnTo>
                    <a:pt x="154" y="488"/>
                  </a:lnTo>
                  <a:lnTo>
                    <a:pt x="148" y="505"/>
                  </a:lnTo>
                  <a:lnTo>
                    <a:pt x="157" y="523"/>
                  </a:lnTo>
                  <a:lnTo>
                    <a:pt x="173" y="537"/>
                  </a:lnTo>
                  <a:lnTo>
                    <a:pt x="182" y="555"/>
                  </a:lnTo>
                  <a:lnTo>
                    <a:pt x="177" y="568"/>
                  </a:lnTo>
                  <a:lnTo>
                    <a:pt x="182" y="584"/>
                  </a:lnTo>
                  <a:lnTo>
                    <a:pt x="178" y="600"/>
                  </a:lnTo>
                  <a:lnTo>
                    <a:pt x="178" y="612"/>
                  </a:lnTo>
                  <a:lnTo>
                    <a:pt x="178" y="626"/>
                  </a:lnTo>
                  <a:lnTo>
                    <a:pt x="184" y="639"/>
                  </a:lnTo>
                  <a:lnTo>
                    <a:pt x="193" y="653"/>
                  </a:lnTo>
                  <a:lnTo>
                    <a:pt x="207" y="666"/>
                  </a:lnTo>
                  <a:lnTo>
                    <a:pt x="223" y="667"/>
                  </a:lnTo>
                  <a:lnTo>
                    <a:pt x="243" y="662"/>
                  </a:lnTo>
                  <a:lnTo>
                    <a:pt x="255" y="660"/>
                  </a:lnTo>
                  <a:lnTo>
                    <a:pt x="278" y="667"/>
                  </a:lnTo>
                  <a:lnTo>
                    <a:pt x="292" y="673"/>
                  </a:lnTo>
                  <a:lnTo>
                    <a:pt x="292" y="673"/>
                  </a:lnTo>
                  <a:lnTo>
                    <a:pt x="292" y="6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76">
              <a:extLst>
                <a:ext uri="{FF2B5EF4-FFF2-40B4-BE49-F238E27FC236}">
                  <a16:creationId xmlns:a16="http://schemas.microsoft.com/office/drawing/2014/main" id="{6BE477C0-95D5-9DBD-C7AD-80A6271D26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10335836"/>
              <a:ext cx="603073" cy="623401"/>
            </a:xfrm>
            <a:custGeom>
              <a:avLst/>
              <a:gdLst>
                <a:gd name="T0" fmla="*/ 105 w 267"/>
                <a:gd name="T1" fmla="*/ 275 h 276"/>
                <a:gd name="T2" fmla="*/ 118 w 267"/>
                <a:gd name="T3" fmla="*/ 275 h 276"/>
                <a:gd name="T4" fmla="*/ 128 w 267"/>
                <a:gd name="T5" fmla="*/ 266 h 276"/>
                <a:gd name="T6" fmla="*/ 143 w 267"/>
                <a:gd name="T7" fmla="*/ 267 h 276"/>
                <a:gd name="T8" fmla="*/ 155 w 267"/>
                <a:gd name="T9" fmla="*/ 262 h 276"/>
                <a:gd name="T10" fmla="*/ 184 w 267"/>
                <a:gd name="T11" fmla="*/ 262 h 276"/>
                <a:gd name="T12" fmla="*/ 249 w 267"/>
                <a:gd name="T13" fmla="*/ 260 h 276"/>
                <a:gd name="T14" fmla="*/ 260 w 267"/>
                <a:gd name="T15" fmla="*/ 250 h 276"/>
                <a:gd name="T16" fmla="*/ 260 w 267"/>
                <a:gd name="T17" fmla="*/ 234 h 276"/>
                <a:gd name="T18" fmla="*/ 251 w 267"/>
                <a:gd name="T19" fmla="*/ 219 h 276"/>
                <a:gd name="T20" fmla="*/ 267 w 267"/>
                <a:gd name="T21" fmla="*/ 202 h 276"/>
                <a:gd name="T22" fmla="*/ 253 w 267"/>
                <a:gd name="T23" fmla="*/ 203 h 276"/>
                <a:gd name="T24" fmla="*/ 253 w 267"/>
                <a:gd name="T25" fmla="*/ 177 h 276"/>
                <a:gd name="T26" fmla="*/ 253 w 267"/>
                <a:gd name="T27" fmla="*/ 152 h 276"/>
                <a:gd name="T28" fmla="*/ 185 w 267"/>
                <a:gd name="T29" fmla="*/ 152 h 276"/>
                <a:gd name="T30" fmla="*/ 173 w 267"/>
                <a:gd name="T31" fmla="*/ 152 h 276"/>
                <a:gd name="T32" fmla="*/ 159 w 267"/>
                <a:gd name="T33" fmla="*/ 152 h 276"/>
                <a:gd name="T34" fmla="*/ 155 w 267"/>
                <a:gd name="T35" fmla="*/ 132 h 276"/>
                <a:gd name="T36" fmla="*/ 153 w 267"/>
                <a:gd name="T37" fmla="*/ 120 h 276"/>
                <a:gd name="T38" fmla="*/ 166 w 267"/>
                <a:gd name="T39" fmla="*/ 102 h 276"/>
                <a:gd name="T40" fmla="*/ 150 w 267"/>
                <a:gd name="T41" fmla="*/ 97 h 276"/>
                <a:gd name="T42" fmla="*/ 150 w 267"/>
                <a:gd name="T43" fmla="*/ 65 h 276"/>
                <a:gd name="T44" fmla="*/ 143 w 267"/>
                <a:gd name="T45" fmla="*/ 50 h 276"/>
                <a:gd name="T46" fmla="*/ 144 w 267"/>
                <a:gd name="T47" fmla="*/ 31 h 276"/>
                <a:gd name="T48" fmla="*/ 144 w 267"/>
                <a:gd name="T49" fmla="*/ 6 h 276"/>
                <a:gd name="T50" fmla="*/ 120 w 267"/>
                <a:gd name="T51" fmla="*/ 2 h 276"/>
                <a:gd name="T52" fmla="*/ 91 w 267"/>
                <a:gd name="T53" fmla="*/ 2 h 276"/>
                <a:gd name="T54" fmla="*/ 54 w 267"/>
                <a:gd name="T55" fmla="*/ 9 h 276"/>
                <a:gd name="T56" fmla="*/ 29 w 267"/>
                <a:gd name="T57" fmla="*/ 0 h 276"/>
                <a:gd name="T58" fmla="*/ 0 w 267"/>
                <a:gd name="T59" fmla="*/ 0 h 276"/>
                <a:gd name="T60" fmla="*/ 11 w 267"/>
                <a:gd name="T61" fmla="*/ 11 h 276"/>
                <a:gd name="T62" fmla="*/ 13 w 267"/>
                <a:gd name="T63" fmla="*/ 27 h 276"/>
                <a:gd name="T64" fmla="*/ 18 w 267"/>
                <a:gd name="T65" fmla="*/ 41 h 276"/>
                <a:gd name="T66" fmla="*/ 13 w 267"/>
                <a:gd name="T67" fmla="*/ 59 h 276"/>
                <a:gd name="T68" fmla="*/ 13 w 267"/>
                <a:gd name="T69" fmla="*/ 77 h 276"/>
                <a:gd name="T70" fmla="*/ 22 w 267"/>
                <a:gd name="T71" fmla="*/ 88 h 276"/>
                <a:gd name="T72" fmla="*/ 29 w 267"/>
                <a:gd name="T73" fmla="*/ 104 h 276"/>
                <a:gd name="T74" fmla="*/ 47 w 267"/>
                <a:gd name="T75" fmla="*/ 116 h 276"/>
                <a:gd name="T76" fmla="*/ 41 w 267"/>
                <a:gd name="T77" fmla="*/ 132 h 276"/>
                <a:gd name="T78" fmla="*/ 50 w 267"/>
                <a:gd name="T79" fmla="*/ 143 h 276"/>
                <a:gd name="T80" fmla="*/ 63 w 267"/>
                <a:gd name="T81" fmla="*/ 150 h 276"/>
                <a:gd name="T82" fmla="*/ 64 w 267"/>
                <a:gd name="T83" fmla="*/ 164 h 276"/>
                <a:gd name="T84" fmla="*/ 64 w 267"/>
                <a:gd name="T85" fmla="*/ 184 h 276"/>
                <a:gd name="T86" fmla="*/ 68 w 267"/>
                <a:gd name="T87" fmla="*/ 203 h 276"/>
                <a:gd name="T88" fmla="*/ 73 w 267"/>
                <a:gd name="T89" fmla="*/ 216 h 276"/>
                <a:gd name="T90" fmla="*/ 71 w 267"/>
                <a:gd name="T91" fmla="*/ 235 h 276"/>
                <a:gd name="T92" fmla="*/ 79 w 267"/>
                <a:gd name="T93" fmla="*/ 250 h 276"/>
                <a:gd name="T94" fmla="*/ 86 w 267"/>
                <a:gd name="T95" fmla="*/ 276 h 276"/>
                <a:gd name="T96" fmla="*/ 105 w 267"/>
                <a:gd name="T97" fmla="*/ 275 h 276"/>
                <a:gd name="T98" fmla="*/ 105 w 267"/>
                <a:gd name="T99" fmla="*/ 275 h 276"/>
                <a:gd name="T100" fmla="*/ 105 w 267"/>
                <a:gd name="T101" fmla="*/ 27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7" h="276">
                  <a:moveTo>
                    <a:pt x="105" y="275"/>
                  </a:moveTo>
                  <a:lnTo>
                    <a:pt x="118" y="275"/>
                  </a:lnTo>
                  <a:lnTo>
                    <a:pt x="128" y="266"/>
                  </a:lnTo>
                  <a:lnTo>
                    <a:pt x="143" y="267"/>
                  </a:lnTo>
                  <a:lnTo>
                    <a:pt x="155" y="262"/>
                  </a:lnTo>
                  <a:lnTo>
                    <a:pt x="184" y="262"/>
                  </a:lnTo>
                  <a:lnTo>
                    <a:pt x="249" y="260"/>
                  </a:lnTo>
                  <a:lnTo>
                    <a:pt x="260" y="250"/>
                  </a:lnTo>
                  <a:lnTo>
                    <a:pt x="260" y="234"/>
                  </a:lnTo>
                  <a:lnTo>
                    <a:pt x="251" y="219"/>
                  </a:lnTo>
                  <a:lnTo>
                    <a:pt x="267" y="202"/>
                  </a:lnTo>
                  <a:lnTo>
                    <a:pt x="253" y="203"/>
                  </a:lnTo>
                  <a:lnTo>
                    <a:pt x="253" y="177"/>
                  </a:lnTo>
                  <a:lnTo>
                    <a:pt x="253" y="152"/>
                  </a:lnTo>
                  <a:lnTo>
                    <a:pt x="185" y="152"/>
                  </a:lnTo>
                  <a:lnTo>
                    <a:pt x="173" y="152"/>
                  </a:lnTo>
                  <a:lnTo>
                    <a:pt x="159" y="152"/>
                  </a:lnTo>
                  <a:lnTo>
                    <a:pt x="155" y="132"/>
                  </a:lnTo>
                  <a:lnTo>
                    <a:pt x="153" y="120"/>
                  </a:lnTo>
                  <a:lnTo>
                    <a:pt x="166" y="102"/>
                  </a:lnTo>
                  <a:lnTo>
                    <a:pt x="150" y="97"/>
                  </a:lnTo>
                  <a:lnTo>
                    <a:pt x="150" y="65"/>
                  </a:lnTo>
                  <a:lnTo>
                    <a:pt x="143" y="50"/>
                  </a:lnTo>
                  <a:lnTo>
                    <a:pt x="144" y="31"/>
                  </a:lnTo>
                  <a:lnTo>
                    <a:pt x="144" y="6"/>
                  </a:lnTo>
                  <a:lnTo>
                    <a:pt x="120" y="2"/>
                  </a:lnTo>
                  <a:lnTo>
                    <a:pt x="91" y="2"/>
                  </a:lnTo>
                  <a:lnTo>
                    <a:pt x="54" y="9"/>
                  </a:lnTo>
                  <a:lnTo>
                    <a:pt x="29" y="0"/>
                  </a:lnTo>
                  <a:lnTo>
                    <a:pt x="0" y="0"/>
                  </a:lnTo>
                  <a:lnTo>
                    <a:pt x="11" y="11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3" y="59"/>
                  </a:lnTo>
                  <a:lnTo>
                    <a:pt x="13" y="77"/>
                  </a:lnTo>
                  <a:lnTo>
                    <a:pt x="22" y="88"/>
                  </a:lnTo>
                  <a:lnTo>
                    <a:pt x="29" y="104"/>
                  </a:lnTo>
                  <a:lnTo>
                    <a:pt x="47" y="116"/>
                  </a:lnTo>
                  <a:lnTo>
                    <a:pt x="41" y="132"/>
                  </a:lnTo>
                  <a:lnTo>
                    <a:pt x="50" y="143"/>
                  </a:lnTo>
                  <a:lnTo>
                    <a:pt x="63" y="150"/>
                  </a:lnTo>
                  <a:lnTo>
                    <a:pt x="64" y="164"/>
                  </a:lnTo>
                  <a:lnTo>
                    <a:pt x="64" y="184"/>
                  </a:lnTo>
                  <a:lnTo>
                    <a:pt x="68" y="203"/>
                  </a:lnTo>
                  <a:lnTo>
                    <a:pt x="73" y="216"/>
                  </a:lnTo>
                  <a:lnTo>
                    <a:pt x="71" y="235"/>
                  </a:lnTo>
                  <a:lnTo>
                    <a:pt x="79" y="250"/>
                  </a:lnTo>
                  <a:lnTo>
                    <a:pt x="86" y="276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5" y="2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77">
              <a:extLst>
                <a:ext uri="{FF2B5EF4-FFF2-40B4-BE49-F238E27FC236}">
                  <a16:creationId xmlns:a16="http://schemas.microsoft.com/office/drawing/2014/main" id="{0AFEDEFA-B42D-9F71-B8E8-687FA86597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80750" y="11282231"/>
              <a:ext cx="887669" cy="645988"/>
            </a:xfrm>
            <a:custGeom>
              <a:avLst/>
              <a:gdLst>
                <a:gd name="T0" fmla="*/ 178 w 393"/>
                <a:gd name="T1" fmla="*/ 286 h 286"/>
                <a:gd name="T2" fmla="*/ 212 w 393"/>
                <a:gd name="T3" fmla="*/ 276 h 286"/>
                <a:gd name="T4" fmla="*/ 263 w 393"/>
                <a:gd name="T5" fmla="*/ 276 h 286"/>
                <a:gd name="T6" fmla="*/ 342 w 393"/>
                <a:gd name="T7" fmla="*/ 277 h 286"/>
                <a:gd name="T8" fmla="*/ 342 w 393"/>
                <a:gd name="T9" fmla="*/ 245 h 286"/>
                <a:gd name="T10" fmla="*/ 340 w 393"/>
                <a:gd name="T11" fmla="*/ 229 h 286"/>
                <a:gd name="T12" fmla="*/ 349 w 393"/>
                <a:gd name="T13" fmla="*/ 217 h 286"/>
                <a:gd name="T14" fmla="*/ 356 w 393"/>
                <a:gd name="T15" fmla="*/ 204 h 286"/>
                <a:gd name="T16" fmla="*/ 352 w 393"/>
                <a:gd name="T17" fmla="*/ 192 h 286"/>
                <a:gd name="T18" fmla="*/ 354 w 393"/>
                <a:gd name="T19" fmla="*/ 176 h 286"/>
                <a:gd name="T20" fmla="*/ 363 w 393"/>
                <a:gd name="T21" fmla="*/ 158 h 286"/>
                <a:gd name="T22" fmla="*/ 365 w 393"/>
                <a:gd name="T23" fmla="*/ 144 h 286"/>
                <a:gd name="T24" fmla="*/ 379 w 393"/>
                <a:gd name="T25" fmla="*/ 133 h 286"/>
                <a:gd name="T26" fmla="*/ 390 w 393"/>
                <a:gd name="T27" fmla="*/ 115 h 286"/>
                <a:gd name="T28" fmla="*/ 391 w 393"/>
                <a:gd name="T29" fmla="*/ 103 h 286"/>
                <a:gd name="T30" fmla="*/ 386 w 393"/>
                <a:gd name="T31" fmla="*/ 89 h 286"/>
                <a:gd name="T32" fmla="*/ 393 w 393"/>
                <a:gd name="T33" fmla="*/ 71 h 286"/>
                <a:gd name="T34" fmla="*/ 393 w 393"/>
                <a:gd name="T35" fmla="*/ 60 h 286"/>
                <a:gd name="T36" fmla="*/ 390 w 393"/>
                <a:gd name="T37" fmla="*/ 44 h 286"/>
                <a:gd name="T38" fmla="*/ 384 w 393"/>
                <a:gd name="T39" fmla="*/ 28 h 286"/>
                <a:gd name="T40" fmla="*/ 386 w 393"/>
                <a:gd name="T41" fmla="*/ 18 h 286"/>
                <a:gd name="T42" fmla="*/ 261 w 393"/>
                <a:gd name="T43" fmla="*/ 3 h 286"/>
                <a:gd name="T44" fmla="*/ 229 w 393"/>
                <a:gd name="T45" fmla="*/ 2 h 286"/>
                <a:gd name="T46" fmla="*/ 192 w 393"/>
                <a:gd name="T47" fmla="*/ 14 h 286"/>
                <a:gd name="T48" fmla="*/ 123 w 393"/>
                <a:gd name="T49" fmla="*/ 2 h 286"/>
                <a:gd name="T50" fmla="*/ 55 w 393"/>
                <a:gd name="T51" fmla="*/ 0 h 286"/>
                <a:gd name="T52" fmla="*/ 3 w 393"/>
                <a:gd name="T53" fmla="*/ 0 h 286"/>
                <a:gd name="T54" fmla="*/ 3 w 393"/>
                <a:gd name="T55" fmla="*/ 42 h 286"/>
                <a:gd name="T56" fmla="*/ 3 w 393"/>
                <a:gd name="T57" fmla="*/ 126 h 286"/>
                <a:gd name="T58" fmla="*/ 0 w 393"/>
                <a:gd name="T59" fmla="*/ 206 h 286"/>
                <a:gd name="T60" fmla="*/ 2 w 393"/>
                <a:gd name="T61" fmla="*/ 240 h 286"/>
                <a:gd name="T62" fmla="*/ 2 w 393"/>
                <a:gd name="T63" fmla="*/ 272 h 286"/>
                <a:gd name="T64" fmla="*/ 167 w 393"/>
                <a:gd name="T65" fmla="*/ 272 h 286"/>
                <a:gd name="T66" fmla="*/ 178 w 393"/>
                <a:gd name="T67" fmla="*/ 286 h 286"/>
                <a:gd name="T68" fmla="*/ 178 w 393"/>
                <a:gd name="T69" fmla="*/ 286 h 286"/>
                <a:gd name="T70" fmla="*/ 178 w 393"/>
                <a:gd name="T71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3" h="286">
                  <a:moveTo>
                    <a:pt x="178" y="286"/>
                  </a:moveTo>
                  <a:lnTo>
                    <a:pt x="212" y="276"/>
                  </a:lnTo>
                  <a:lnTo>
                    <a:pt x="263" y="276"/>
                  </a:lnTo>
                  <a:lnTo>
                    <a:pt x="342" y="277"/>
                  </a:lnTo>
                  <a:lnTo>
                    <a:pt x="342" y="245"/>
                  </a:lnTo>
                  <a:lnTo>
                    <a:pt x="340" y="229"/>
                  </a:lnTo>
                  <a:lnTo>
                    <a:pt x="349" y="217"/>
                  </a:lnTo>
                  <a:lnTo>
                    <a:pt x="356" y="204"/>
                  </a:lnTo>
                  <a:lnTo>
                    <a:pt x="352" y="192"/>
                  </a:lnTo>
                  <a:lnTo>
                    <a:pt x="354" y="176"/>
                  </a:lnTo>
                  <a:lnTo>
                    <a:pt x="363" y="158"/>
                  </a:lnTo>
                  <a:lnTo>
                    <a:pt x="365" y="144"/>
                  </a:lnTo>
                  <a:lnTo>
                    <a:pt x="379" y="133"/>
                  </a:lnTo>
                  <a:lnTo>
                    <a:pt x="390" y="115"/>
                  </a:lnTo>
                  <a:lnTo>
                    <a:pt x="391" y="103"/>
                  </a:lnTo>
                  <a:lnTo>
                    <a:pt x="386" y="89"/>
                  </a:lnTo>
                  <a:lnTo>
                    <a:pt x="393" y="71"/>
                  </a:lnTo>
                  <a:lnTo>
                    <a:pt x="393" y="60"/>
                  </a:lnTo>
                  <a:lnTo>
                    <a:pt x="390" y="44"/>
                  </a:lnTo>
                  <a:lnTo>
                    <a:pt x="384" y="28"/>
                  </a:lnTo>
                  <a:lnTo>
                    <a:pt x="386" y="18"/>
                  </a:lnTo>
                  <a:lnTo>
                    <a:pt x="261" y="3"/>
                  </a:lnTo>
                  <a:lnTo>
                    <a:pt x="229" y="2"/>
                  </a:lnTo>
                  <a:lnTo>
                    <a:pt x="192" y="14"/>
                  </a:lnTo>
                  <a:lnTo>
                    <a:pt x="123" y="2"/>
                  </a:lnTo>
                  <a:lnTo>
                    <a:pt x="55" y="0"/>
                  </a:lnTo>
                  <a:lnTo>
                    <a:pt x="3" y="0"/>
                  </a:lnTo>
                  <a:lnTo>
                    <a:pt x="3" y="42"/>
                  </a:lnTo>
                  <a:lnTo>
                    <a:pt x="3" y="126"/>
                  </a:lnTo>
                  <a:lnTo>
                    <a:pt x="0" y="206"/>
                  </a:lnTo>
                  <a:lnTo>
                    <a:pt x="2" y="240"/>
                  </a:lnTo>
                  <a:lnTo>
                    <a:pt x="2" y="272"/>
                  </a:lnTo>
                  <a:lnTo>
                    <a:pt x="167" y="272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78">
              <a:extLst>
                <a:ext uri="{FF2B5EF4-FFF2-40B4-BE49-F238E27FC236}">
                  <a16:creationId xmlns:a16="http://schemas.microsoft.com/office/drawing/2014/main" id="{892887D9-AA13-2708-0E2D-DB1D5F181F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55484" y="11250609"/>
              <a:ext cx="514983" cy="670834"/>
            </a:xfrm>
            <a:custGeom>
              <a:avLst/>
              <a:gdLst>
                <a:gd name="T0" fmla="*/ 219 w 228"/>
                <a:gd name="T1" fmla="*/ 295 h 297"/>
                <a:gd name="T2" fmla="*/ 228 w 228"/>
                <a:gd name="T3" fmla="*/ 284 h 297"/>
                <a:gd name="T4" fmla="*/ 228 w 228"/>
                <a:gd name="T5" fmla="*/ 272 h 297"/>
                <a:gd name="T6" fmla="*/ 225 w 228"/>
                <a:gd name="T7" fmla="*/ 258 h 297"/>
                <a:gd name="T8" fmla="*/ 216 w 228"/>
                <a:gd name="T9" fmla="*/ 243 h 297"/>
                <a:gd name="T10" fmla="*/ 209 w 228"/>
                <a:gd name="T11" fmla="*/ 233 h 297"/>
                <a:gd name="T12" fmla="*/ 200 w 228"/>
                <a:gd name="T13" fmla="*/ 226 h 297"/>
                <a:gd name="T14" fmla="*/ 198 w 228"/>
                <a:gd name="T15" fmla="*/ 211 h 297"/>
                <a:gd name="T16" fmla="*/ 201 w 228"/>
                <a:gd name="T17" fmla="*/ 201 h 297"/>
                <a:gd name="T18" fmla="*/ 203 w 228"/>
                <a:gd name="T19" fmla="*/ 186 h 297"/>
                <a:gd name="T20" fmla="*/ 209 w 228"/>
                <a:gd name="T21" fmla="*/ 172 h 297"/>
                <a:gd name="T22" fmla="*/ 198 w 228"/>
                <a:gd name="T23" fmla="*/ 158 h 297"/>
                <a:gd name="T24" fmla="*/ 189 w 228"/>
                <a:gd name="T25" fmla="*/ 147 h 297"/>
                <a:gd name="T26" fmla="*/ 184 w 228"/>
                <a:gd name="T27" fmla="*/ 137 h 297"/>
                <a:gd name="T28" fmla="*/ 185 w 228"/>
                <a:gd name="T29" fmla="*/ 121 h 297"/>
                <a:gd name="T30" fmla="*/ 185 w 228"/>
                <a:gd name="T31" fmla="*/ 106 h 297"/>
                <a:gd name="T32" fmla="*/ 184 w 228"/>
                <a:gd name="T33" fmla="*/ 94 h 297"/>
                <a:gd name="T34" fmla="*/ 175 w 228"/>
                <a:gd name="T35" fmla="*/ 90 h 297"/>
                <a:gd name="T36" fmla="*/ 155 w 228"/>
                <a:gd name="T37" fmla="*/ 87 h 297"/>
                <a:gd name="T38" fmla="*/ 146 w 228"/>
                <a:gd name="T39" fmla="*/ 80 h 297"/>
                <a:gd name="T40" fmla="*/ 137 w 228"/>
                <a:gd name="T41" fmla="*/ 73 h 297"/>
                <a:gd name="T42" fmla="*/ 130 w 228"/>
                <a:gd name="T43" fmla="*/ 58 h 297"/>
                <a:gd name="T44" fmla="*/ 118 w 228"/>
                <a:gd name="T45" fmla="*/ 49 h 297"/>
                <a:gd name="T46" fmla="*/ 105 w 228"/>
                <a:gd name="T47" fmla="*/ 42 h 297"/>
                <a:gd name="T48" fmla="*/ 102 w 228"/>
                <a:gd name="T49" fmla="*/ 26 h 297"/>
                <a:gd name="T50" fmla="*/ 104 w 228"/>
                <a:gd name="T51" fmla="*/ 12 h 297"/>
                <a:gd name="T52" fmla="*/ 107 w 228"/>
                <a:gd name="T53" fmla="*/ 0 h 297"/>
                <a:gd name="T54" fmla="*/ 96 w 228"/>
                <a:gd name="T55" fmla="*/ 8 h 297"/>
                <a:gd name="T56" fmla="*/ 86 w 228"/>
                <a:gd name="T57" fmla="*/ 17 h 297"/>
                <a:gd name="T58" fmla="*/ 57 w 228"/>
                <a:gd name="T59" fmla="*/ 17 h 297"/>
                <a:gd name="T60" fmla="*/ 43 w 228"/>
                <a:gd name="T61" fmla="*/ 21 h 297"/>
                <a:gd name="T62" fmla="*/ 41 w 228"/>
                <a:gd name="T63" fmla="*/ 40 h 297"/>
                <a:gd name="T64" fmla="*/ 47 w 228"/>
                <a:gd name="T65" fmla="*/ 55 h 297"/>
                <a:gd name="T66" fmla="*/ 48 w 228"/>
                <a:gd name="T67" fmla="*/ 67 h 297"/>
                <a:gd name="T68" fmla="*/ 48 w 228"/>
                <a:gd name="T69" fmla="*/ 83 h 297"/>
                <a:gd name="T70" fmla="*/ 45 w 228"/>
                <a:gd name="T71" fmla="*/ 96 h 297"/>
                <a:gd name="T72" fmla="*/ 48 w 228"/>
                <a:gd name="T73" fmla="*/ 113 h 297"/>
                <a:gd name="T74" fmla="*/ 47 w 228"/>
                <a:gd name="T75" fmla="*/ 126 h 297"/>
                <a:gd name="T76" fmla="*/ 40 w 228"/>
                <a:gd name="T77" fmla="*/ 138 h 297"/>
                <a:gd name="T78" fmla="*/ 34 w 228"/>
                <a:gd name="T79" fmla="*/ 149 h 297"/>
                <a:gd name="T80" fmla="*/ 23 w 228"/>
                <a:gd name="T81" fmla="*/ 162 h 297"/>
                <a:gd name="T82" fmla="*/ 22 w 228"/>
                <a:gd name="T83" fmla="*/ 178 h 297"/>
                <a:gd name="T84" fmla="*/ 13 w 228"/>
                <a:gd name="T85" fmla="*/ 190 h 297"/>
                <a:gd name="T86" fmla="*/ 11 w 228"/>
                <a:gd name="T87" fmla="*/ 202 h 297"/>
                <a:gd name="T88" fmla="*/ 9 w 228"/>
                <a:gd name="T89" fmla="*/ 218 h 297"/>
                <a:gd name="T90" fmla="*/ 6 w 228"/>
                <a:gd name="T91" fmla="*/ 231 h 297"/>
                <a:gd name="T92" fmla="*/ 0 w 228"/>
                <a:gd name="T93" fmla="*/ 243 h 297"/>
                <a:gd name="T94" fmla="*/ 2 w 228"/>
                <a:gd name="T95" fmla="*/ 256 h 297"/>
                <a:gd name="T96" fmla="*/ 11 w 228"/>
                <a:gd name="T97" fmla="*/ 267 h 297"/>
                <a:gd name="T98" fmla="*/ 18 w 228"/>
                <a:gd name="T99" fmla="*/ 274 h 297"/>
                <a:gd name="T100" fmla="*/ 32 w 228"/>
                <a:gd name="T101" fmla="*/ 272 h 297"/>
                <a:gd name="T102" fmla="*/ 48 w 228"/>
                <a:gd name="T103" fmla="*/ 275 h 297"/>
                <a:gd name="T104" fmla="*/ 61 w 228"/>
                <a:gd name="T105" fmla="*/ 279 h 297"/>
                <a:gd name="T106" fmla="*/ 68 w 228"/>
                <a:gd name="T107" fmla="*/ 290 h 297"/>
                <a:gd name="T108" fmla="*/ 129 w 228"/>
                <a:gd name="T109" fmla="*/ 295 h 297"/>
                <a:gd name="T110" fmla="*/ 196 w 228"/>
                <a:gd name="T111" fmla="*/ 297 h 297"/>
                <a:gd name="T112" fmla="*/ 219 w 228"/>
                <a:gd name="T113" fmla="*/ 295 h 297"/>
                <a:gd name="T114" fmla="*/ 219 w 228"/>
                <a:gd name="T115" fmla="*/ 295 h 297"/>
                <a:gd name="T116" fmla="*/ 219 w 228"/>
                <a:gd name="T117" fmla="*/ 295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297">
                  <a:moveTo>
                    <a:pt x="219" y="295"/>
                  </a:moveTo>
                  <a:lnTo>
                    <a:pt x="228" y="284"/>
                  </a:lnTo>
                  <a:lnTo>
                    <a:pt x="228" y="272"/>
                  </a:lnTo>
                  <a:lnTo>
                    <a:pt x="225" y="258"/>
                  </a:lnTo>
                  <a:lnTo>
                    <a:pt x="216" y="243"/>
                  </a:lnTo>
                  <a:lnTo>
                    <a:pt x="209" y="233"/>
                  </a:lnTo>
                  <a:lnTo>
                    <a:pt x="200" y="226"/>
                  </a:lnTo>
                  <a:lnTo>
                    <a:pt x="198" y="211"/>
                  </a:lnTo>
                  <a:lnTo>
                    <a:pt x="201" y="201"/>
                  </a:lnTo>
                  <a:lnTo>
                    <a:pt x="203" y="186"/>
                  </a:lnTo>
                  <a:lnTo>
                    <a:pt x="209" y="172"/>
                  </a:lnTo>
                  <a:lnTo>
                    <a:pt x="198" y="158"/>
                  </a:lnTo>
                  <a:lnTo>
                    <a:pt x="189" y="147"/>
                  </a:lnTo>
                  <a:lnTo>
                    <a:pt x="184" y="137"/>
                  </a:lnTo>
                  <a:lnTo>
                    <a:pt x="185" y="121"/>
                  </a:lnTo>
                  <a:lnTo>
                    <a:pt x="185" y="106"/>
                  </a:lnTo>
                  <a:lnTo>
                    <a:pt x="184" y="94"/>
                  </a:lnTo>
                  <a:lnTo>
                    <a:pt x="175" y="90"/>
                  </a:lnTo>
                  <a:lnTo>
                    <a:pt x="155" y="87"/>
                  </a:lnTo>
                  <a:lnTo>
                    <a:pt x="146" y="80"/>
                  </a:lnTo>
                  <a:lnTo>
                    <a:pt x="137" y="73"/>
                  </a:lnTo>
                  <a:lnTo>
                    <a:pt x="130" y="58"/>
                  </a:lnTo>
                  <a:lnTo>
                    <a:pt x="118" y="49"/>
                  </a:lnTo>
                  <a:lnTo>
                    <a:pt x="105" y="42"/>
                  </a:lnTo>
                  <a:lnTo>
                    <a:pt x="102" y="26"/>
                  </a:lnTo>
                  <a:lnTo>
                    <a:pt x="104" y="12"/>
                  </a:lnTo>
                  <a:lnTo>
                    <a:pt x="107" y="0"/>
                  </a:lnTo>
                  <a:lnTo>
                    <a:pt x="96" y="8"/>
                  </a:lnTo>
                  <a:lnTo>
                    <a:pt x="86" y="17"/>
                  </a:lnTo>
                  <a:lnTo>
                    <a:pt x="57" y="17"/>
                  </a:lnTo>
                  <a:lnTo>
                    <a:pt x="43" y="21"/>
                  </a:lnTo>
                  <a:lnTo>
                    <a:pt x="41" y="40"/>
                  </a:lnTo>
                  <a:lnTo>
                    <a:pt x="47" y="55"/>
                  </a:lnTo>
                  <a:lnTo>
                    <a:pt x="48" y="67"/>
                  </a:lnTo>
                  <a:lnTo>
                    <a:pt x="48" y="83"/>
                  </a:lnTo>
                  <a:lnTo>
                    <a:pt x="45" y="96"/>
                  </a:lnTo>
                  <a:lnTo>
                    <a:pt x="48" y="113"/>
                  </a:lnTo>
                  <a:lnTo>
                    <a:pt x="47" y="126"/>
                  </a:lnTo>
                  <a:lnTo>
                    <a:pt x="40" y="138"/>
                  </a:lnTo>
                  <a:lnTo>
                    <a:pt x="34" y="149"/>
                  </a:lnTo>
                  <a:lnTo>
                    <a:pt x="23" y="162"/>
                  </a:lnTo>
                  <a:lnTo>
                    <a:pt x="22" y="178"/>
                  </a:lnTo>
                  <a:lnTo>
                    <a:pt x="13" y="190"/>
                  </a:lnTo>
                  <a:lnTo>
                    <a:pt x="11" y="202"/>
                  </a:lnTo>
                  <a:lnTo>
                    <a:pt x="9" y="218"/>
                  </a:lnTo>
                  <a:lnTo>
                    <a:pt x="6" y="231"/>
                  </a:lnTo>
                  <a:lnTo>
                    <a:pt x="0" y="243"/>
                  </a:lnTo>
                  <a:lnTo>
                    <a:pt x="2" y="256"/>
                  </a:lnTo>
                  <a:lnTo>
                    <a:pt x="11" y="267"/>
                  </a:lnTo>
                  <a:lnTo>
                    <a:pt x="18" y="274"/>
                  </a:lnTo>
                  <a:lnTo>
                    <a:pt x="32" y="272"/>
                  </a:lnTo>
                  <a:lnTo>
                    <a:pt x="48" y="275"/>
                  </a:lnTo>
                  <a:lnTo>
                    <a:pt x="61" y="279"/>
                  </a:lnTo>
                  <a:lnTo>
                    <a:pt x="68" y="290"/>
                  </a:lnTo>
                  <a:lnTo>
                    <a:pt x="129" y="295"/>
                  </a:lnTo>
                  <a:lnTo>
                    <a:pt x="196" y="297"/>
                  </a:lnTo>
                  <a:lnTo>
                    <a:pt x="219" y="295"/>
                  </a:lnTo>
                  <a:lnTo>
                    <a:pt x="219" y="295"/>
                  </a:lnTo>
                  <a:lnTo>
                    <a:pt x="219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79">
              <a:extLst>
                <a:ext uri="{FF2B5EF4-FFF2-40B4-BE49-F238E27FC236}">
                  <a16:creationId xmlns:a16="http://schemas.microsoft.com/office/drawing/2014/main" id="{47B2A172-9119-E98C-25D2-DBBFF17652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76654" y="10618174"/>
              <a:ext cx="840236" cy="453999"/>
            </a:xfrm>
            <a:custGeom>
              <a:avLst/>
              <a:gdLst>
                <a:gd name="T0" fmla="*/ 185 w 372"/>
                <a:gd name="T1" fmla="*/ 201 h 201"/>
                <a:gd name="T2" fmla="*/ 203 w 372"/>
                <a:gd name="T3" fmla="*/ 196 h 201"/>
                <a:gd name="T4" fmla="*/ 247 w 372"/>
                <a:gd name="T5" fmla="*/ 196 h 201"/>
                <a:gd name="T6" fmla="*/ 270 w 372"/>
                <a:gd name="T7" fmla="*/ 192 h 201"/>
                <a:gd name="T8" fmla="*/ 342 w 372"/>
                <a:gd name="T9" fmla="*/ 194 h 201"/>
                <a:gd name="T10" fmla="*/ 359 w 372"/>
                <a:gd name="T11" fmla="*/ 191 h 201"/>
                <a:gd name="T12" fmla="*/ 361 w 372"/>
                <a:gd name="T13" fmla="*/ 175 h 201"/>
                <a:gd name="T14" fmla="*/ 372 w 372"/>
                <a:gd name="T15" fmla="*/ 162 h 201"/>
                <a:gd name="T16" fmla="*/ 361 w 372"/>
                <a:gd name="T17" fmla="*/ 91 h 201"/>
                <a:gd name="T18" fmla="*/ 372 w 372"/>
                <a:gd name="T19" fmla="*/ 82 h 201"/>
                <a:gd name="T20" fmla="*/ 359 w 372"/>
                <a:gd name="T21" fmla="*/ 48 h 201"/>
                <a:gd name="T22" fmla="*/ 363 w 372"/>
                <a:gd name="T23" fmla="*/ 23 h 201"/>
                <a:gd name="T24" fmla="*/ 350 w 372"/>
                <a:gd name="T25" fmla="*/ 25 h 201"/>
                <a:gd name="T26" fmla="*/ 356 w 372"/>
                <a:gd name="T27" fmla="*/ 9 h 201"/>
                <a:gd name="T28" fmla="*/ 343 w 372"/>
                <a:gd name="T29" fmla="*/ 0 h 201"/>
                <a:gd name="T30" fmla="*/ 333 w 372"/>
                <a:gd name="T31" fmla="*/ 9 h 201"/>
                <a:gd name="T32" fmla="*/ 324 w 372"/>
                <a:gd name="T33" fmla="*/ 25 h 201"/>
                <a:gd name="T34" fmla="*/ 294 w 372"/>
                <a:gd name="T35" fmla="*/ 27 h 201"/>
                <a:gd name="T36" fmla="*/ 272 w 372"/>
                <a:gd name="T37" fmla="*/ 25 h 201"/>
                <a:gd name="T38" fmla="*/ 224 w 372"/>
                <a:gd name="T39" fmla="*/ 25 h 201"/>
                <a:gd name="T40" fmla="*/ 201 w 372"/>
                <a:gd name="T41" fmla="*/ 29 h 201"/>
                <a:gd name="T42" fmla="*/ 162 w 372"/>
                <a:gd name="T43" fmla="*/ 27 h 201"/>
                <a:gd name="T44" fmla="*/ 133 w 372"/>
                <a:gd name="T45" fmla="*/ 27 h 201"/>
                <a:gd name="T46" fmla="*/ 83 w 372"/>
                <a:gd name="T47" fmla="*/ 27 h 201"/>
                <a:gd name="T48" fmla="*/ 64 w 372"/>
                <a:gd name="T49" fmla="*/ 27 h 201"/>
                <a:gd name="T50" fmla="*/ 3 w 372"/>
                <a:gd name="T51" fmla="*/ 27 h 201"/>
                <a:gd name="T52" fmla="*/ 7 w 372"/>
                <a:gd name="T53" fmla="*/ 43 h 201"/>
                <a:gd name="T54" fmla="*/ 2 w 372"/>
                <a:gd name="T55" fmla="*/ 59 h 201"/>
                <a:gd name="T56" fmla="*/ 2 w 372"/>
                <a:gd name="T57" fmla="*/ 68 h 201"/>
                <a:gd name="T58" fmla="*/ 0 w 372"/>
                <a:gd name="T59" fmla="*/ 84 h 201"/>
                <a:gd name="T60" fmla="*/ 7 w 372"/>
                <a:gd name="T61" fmla="*/ 102 h 201"/>
                <a:gd name="T62" fmla="*/ 9 w 372"/>
                <a:gd name="T63" fmla="*/ 110 h 201"/>
                <a:gd name="T64" fmla="*/ 14 w 372"/>
                <a:gd name="T65" fmla="*/ 125 h 201"/>
                <a:gd name="T66" fmla="*/ 21 w 372"/>
                <a:gd name="T67" fmla="*/ 139 h 201"/>
                <a:gd name="T68" fmla="*/ 30 w 372"/>
                <a:gd name="T69" fmla="*/ 169 h 201"/>
                <a:gd name="T70" fmla="*/ 28 w 372"/>
                <a:gd name="T71" fmla="*/ 187 h 201"/>
                <a:gd name="T72" fmla="*/ 21 w 372"/>
                <a:gd name="T73" fmla="*/ 196 h 201"/>
                <a:gd name="T74" fmla="*/ 62 w 372"/>
                <a:gd name="T75" fmla="*/ 198 h 201"/>
                <a:gd name="T76" fmla="*/ 133 w 372"/>
                <a:gd name="T77" fmla="*/ 201 h 201"/>
                <a:gd name="T78" fmla="*/ 185 w 372"/>
                <a:gd name="T79" fmla="*/ 201 h 201"/>
                <a:gd name="T80" fmla="*/ 185 w 372"/>
                <a:gd name="T81" fmla="*/ 201 h 201"/>
                <a:gd name="T82" fmla="*/ 185 w 372"/>
                <a:gd name="T83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2" h="201">
                  <a:moveTo>
                    <a:pt x="185" y="201"/>
                  </a:moveTo>
                  <a:lnTo>
                    <a:pt x="203" y="196"/>
                  </a:lnTo>
                  <a:lnTo>
                    <a:pt x="247" y="196"/>
                  </a:lnTo>
                  <a:lnTo>
                    <a:pt x="270" y="192"/>
                  </a:lnTo>
                  <a:lnTo>
                    <a:pt x="342" y="194"/>
                  </a:lnTo>
                  <a:lnTo>
                    <a:pt x="359" y="191"/>
                  </a:lnTo>
                  <a:lnTo>
                    <a:pt x="361" y="175"/>
                  </a:lnTo>
                  <a:lnTo>
                    <a:pt x="372" y="162"/>
                  </a:lnTo>
                  <a:lnTo>
                    <a:pt x="361" y="91"/>
                  </a:lnTo>
                  <a:lnTo>
                    <a:pt x="372" y="82"/>
                  </a:lnTo>
                  <a:lnTo>
                    <a:pt x="359" y="48"/>
                  </a:lnTo>
                  <a:lnTo>
                    <a:pt x="363" y="23"/>
                  </a:lnTo>
                  <a:lnTo>
                    <a:pt x="350" y="25"/>
                  </a:lnTo>
                  <a:lnTo>
                    <a:pt x="356" y="9"/>
                  </a:lnTo>
                  <a:lnTo>
                    <a:pt x="343" y="0"/>
                  </a:lnTo>
                  <a:lnTo>
                    <a:pt x="333" y="9"/>
                  </a:lnTo>
                  <a:lnTo>
                    <a:pt x="324" y="25"/>
                  </a:lnTo>
                  <a:lnTo>
                    <a:pt x="294" y="27"/>
                  </a:lnTo>
                  <a:lnTo>
                    <a:pt x="272" y="25"/>
                  </a:lnTo>
                  <a:lnTo>
                    <a:pt x="224" y="25"/>
                  </a:lnTo>
                  <a:lnTo>
                    <a:pt x="201" y="29"/>
                  </a:lnTo>
                  <a:lnTo>
                    <a:pt x="162" y="27"/>
                  </a:lnTo>
                  <a:lnTo>
                    <a:pt x="133" y="27"/>
                  </a:lnTo>
                  <a:lnTo>
                    <a:pt x="83" y="27"/>
                  </a:lnTo>
                  <a:lnTo>
                    <a:pt x="64" y="27"/>
                  </a:lnTo>
                  <a:lnTo>
                    <a:pt x="3" y="27"/>
                  </a:lnTo>
                  <a:lnTo>
                    <a:pt x="7" y="43"/>
                  </a:lnTo>
                  <a:lnTo>
                    <a:pt x="2" y="59"/>
                  </a:lnTo>
                  <a:lnTo>
                    <a:pt x="2" y="68"/>
                  </a:lnTo>
                  <a:lnTo>
                    <a:pt x="0" y="84"/>
                  </a:lnTo>
                  <a:lnTo>
                    <a:pt x="7" y="102"/>
                  </a:lnTo>
                  <a:lnTo>
                    <a:pt x="9" y="110"/>
                  </a:lnTo>
                  <a:lnTo>
                    <a:pt x="14" y="125"/>
                  </a:lnTo>
                  <a:lnTo>
                    <a:pt x="21" y="139"/>
                  </a:lnTo>
                  <a:lnTo>
                    <a:pt x="30" y="169"/>
                  </a:lnTo>
                  <a:lnTo>
                    <a:pt x="28" y="187"/>
                  </a:lnTo>
                  <a:lnTo>
                    <a:pt x="21" y="196"/>
                  </a:lnTo>
                  <a:lnTo>
                    <a:pt x="62" y="198"/>
                  </a:lnTo>
                  <a:lnTo>
                    <a:pt x="133" y="201"/>
                  </a:lnTo>
                  <a:lnTo>
                    <a:pt x="185" y="201"/>
                  </a:lnTo>
                  <a:lnTo>
                    <a:pt x="185" y="201"/>
                  </a:lnTo>
                  <a:lnTo>
                    <a:pt x="185" y="2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0">
              <a:extLst>
                <a:ext uri="{FF2B5EF4-FFF2-40B4-BE49-F238E27FC236}">
                  <a16:creationId xmlns:a16="http://schemas.microsoft.com/office/drawing/2014/main" id="{B4155CDB-72A2-4D9D-3D7F-7CE69E911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02131" y="10884700"/>
              <a:ext cx="849270" cy="939618"/>
            </a:xfrm>
            <a:custGeom>
              <a:avLst/>
              <a:gdLst>
                <a:gd name="T0" fmla="*/ 150 w 376"/>
                <a:gd name="T1" fmla="*/ 416 h 416"/>
                <a:gd name="T2" fmla="*/ 151 w 376"/>
                <a:gd name="T3" fmla="*/ 299 h 416"/>
                <a:gd name="T4" fmla="*/ 155 w 376"/>
                <a:gd name="T5" fmla="*/ 247 h 416"/>
                <a:gd name="T6" fmla="*/ 287 w 376"/>
                <a:gd name="T7" fmla="*/ 251 h 416"/>
                <a:gd name="T8" fmla="*/ 306 w 376"/>
                <a:gd name="T9" fmla="*/ 251 h 416"/>
                <a:gd name="T10" fmla="*/ 322 w 376"/>
                <a:gd name="T11" fmla="*/ 252 h 416"/>
                <a:gd name="T12" fmla="*/ 338 w 376"/>
                <a:gd name="T13" fmla="*/ 251 h 416"/>
                <a:gd name="T14" fmla="*/ 356 w 376"/>
                <a:gd name="T15" fmla="*/ 243 h 416"/>
                <a:gd name="T16" fmla="*/ 370 w 376"/>
                <a:gd name="T17" fmla="*/ 249 h 416"/>
                <a:gd name="T18" fmla="*/ 372 w 376"/>
                <a:gd name="T19" fmla="*/ 217 h 416"/>
                <a:gd name="T20" fmla="*/ 370 w 376"/>
                <a:gd name="T21" fmla="*/ 194 h 416"/>
                <a:gd name="T22" fmla="*/ 376 w 376"/>
                <a:gd name="T23" fmla="*/ 178 h 416"/>
                <a:gd name="T24" fmla="*/ 374 w 376"/>
                <a:gd name="T25" fmla="*/ 142 h 416"/>
                <a:gd name="T26" fmla="*/ 374 w 376"/>
                <a:gd name="T27" fmla="*/ 113 h 416"/>
                <a:gd name="T28" fmla="*/ 376 w 376"/>
                <a:gd name="T29" fmla="*/ 83 h 416"/>
                <a:gd name="T30" fmla="*/ 308 w 376"/>
                <a:gd name="T31" fmla="*/ 81 h 416"/>
                <a:gd name="T32" fmla="*/ 256 w 376"/>
                <a:gd name="T33" fmla="*/ 78 h 416"/>
                <a:gd name="T34" fmla="*/ 255 w 376"/>
                <a:gd name="T35" fmla="*/ 65 h 416"/>
                <a:gd name="T36" fmla="*/ 246 w 376"/>
                <a:gd name="T37" fmla="*/ 55 h 416"/>
                <a:gd name="T38" fmla="*/ 249 w 376"/>
                <a:gd name="T39" fmla="*/ 19 h 416"/>
                <a:gd name="T40" fmla="*/ 233 w 376"/>
                <a:gd name="T41" fmla="*/ 26 h 416"/>
                <a:gd name="T42" fmla="*/ 137 w 376"/>
                <a:gd name="T43" fmla="*/ 19 h 416"/>
                <a:gd name="T44" fmla="*/ 123 w 376"/>
                <a:gd name="T45" fmla="*/ 23 h 416"/>
                <a:gd name="T46" fmla="*/ 110 w 376"/>
                <a:gd name="T47" fmla="*/ 21 h 416"/>
                <a:gd name="T48" fmla="*/ 91 w 376"/>
                <a:gd name="T49" fmla="*/ 30 h 416"/>
                <a:gd name="T50" fmla="*/ 68 w 376"/>
                <a:gd name="T51" fmla="*/ 33 h 416"/>
                <a:gd name="T52" fmla="*/ 68 w 376"/>
                <a:gd name="T53" fmla="*/ 0 h 416"/>
                <a:gd name="T54" fmla="*/ 43 w 376"/>
                <a:gd name="T55" fmla="*/ 23 h 416"/>
                <a:gd name="T56" fmla="*/ 34 w 376"/>
                <a:gd name="T57" fmla="*/ 48 h 416"/>
                <a:gd name="T58" fmla="*/ 37 w 376"/>
                <a:gd name="T59" fmla="*/ 67 h 416"/>
                <a:gd name="T60" fmla="*/ 37 w 376"/>
                <a:gd name="T61" fmla="*/ 85 h 416"/>
                <a:gd name="T62" fmla="*/ 30 w 376"/>
                <a:gd name="T63" fmla="*/ 99 h 416"/>
                <a:gd name="T64" fmla="*/ 29 w 376"/>
                <a:gd name="T65" fmla="*/ 115 h 416"/>
                <a:gd name="T66" fmla="*/ 18 w 376"/>
                <a:gd name="T67" fmla="*/ 144 h 416"/>
                <a:gd name="T68" fmla="*/ 21 w 376"/>
                <a:gd name="T69" fmla="*/ 170 h 416"/>
                <a:gd name="T70" fmla="*/ 23 w 376"/>
                <a:gd name="T71" fmla="*/ 186 h 416"/>
                <a:gd name="T72" fmla="*/ 20 w 376"/>
                <a:gd name="T73" fmla="*/ 211 h 416"/>
                <a:gd name="T74" fmla="*/ 2 w 376"/>
                <a:gd name="T75" fmla="*/ 222 h 416"/>
                <a:gd name="T76" fmla="*/ 0 w 376"/>
                <a:gd name="T77" fmla="*/ 238 h 416"/>
                <a:gd name="T78" fmla="*/ 13 w 376"/>
                <a:gd name="T79" fmla="*/ 272 h 416"/>
                <a:gd name="T80" fmla="*/ 11 w 376"/>
                <a:gd name="T81" fmla="*/ 288 h 416"/>
                <a:gd name="T82" fmla="*/ 4 w 376"/>
                <a:gd name="T83" fmla="*/ 309 h 416"/>
                <a:gd name="T84" fmla="*/ 7 w 376"/>
                <a:gd name="T85" fmla="*/ 331 h 416"/>
                <a:gd name="T86" fmla="*/ 27 w 376"/>
                <a:gd name="T87" fmla="*/ 340 h 416"/>
                <a:gd name="T88" fmla="*/ 37 w 376"/>
                <a:gd name="T89" fmla="*/ 350 h 416"/>
                <a:gd name="T90" fmla="*/ 45 w 376"/>
                <a:gd name="T91" fmla="*/ 370 h 416"/>
                <a:gd name="T92" fmla="*/ 59 w 376"/>
                <a:gd name="T93" fmla="*/ 386 h 416"/>
                <a:gd name="T94" fmla="*/ 66 w 376"/>
                <a:gd name="T95" fmla="*/ 405 h 416"/>
                <a:gd name="T96" fmla="*/ 150 w 376"/>
                <a:gd name="T97" fmla="*/ 416 h 416"/>
                <a:gd name="T98" fmla="*/ 150 w 376"/>
                <a:gd name="T99" fmla="*/ 416 h 416"/>
                <a:gd name="T100" fmla="*/ 150 w 376"/>
                <a:gd name="T101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6" h="416">
                  <a:moveTo>
                    <a:pt x="150" y="416"/>
                  </a:moveTo>
                  <a:lnTo>
                    <a:pt x="151" y="299"/>
                  </a:lnTo>
                  <a:lnTo>
                    <a:pt x="155" y="247"/>
                  </a:lnTo>
                  <a:lnTo>
                    <a:pt x="287" y="251"/>
                  </a:lnTo>
                  <a:lnTo>
                    <a:pt x="306" y="251"/>
                  </a:lnTo>
                  <a:lnTo>
                    <a:pt x="322" y="252"/>
                  </a:lnTo>
                  <a:lnTo>
                    <a:pt x="338" y="251"/>
                  </a:lnTo>
                  <a:lnTo>
                    <a:pt x="356" y="243"/>
                  </a:lnTo>
                  <a:lnTo>
                    <a:pt x="370" y="249"/>
                  </a:lnTo>
                  <a:lnTo>
                    <a:pt x="372" y="217"/>
                  </a:lnTo>
                  <a:lnTo>
                    <a:pt x="370" y="194"/>
                  </a:lnTo>
                  <a:lnTo>
                    <a:pt x="376" y="178"/>
                  </a:lnTo>
                  <a:lnTo>
                    <a:pt x="374" y="142"/>
                  </a:lnTo>
                  <a:lnTo>
                    <a:pt x="374" y="113"/>
                  </a:lnTo>
                  <a:lnTo>
                    <a:pt x="376" y="83"/>
                  </a:lnTo>
                  <a:lnTo>
                    <a:pt x="308" y="81"/>
                  </a:lnTo>
                  <a:lnTo>
                    <a:pt x="256" y="78"/>
                  </a:lnTo>
                  <a:lnTo>
                    <a:pt x="255" y="65"/>
                  </a:lnTo>
                  <a:lnTo>
                    <a:pt x="246" y="55"/>
                  </a:lnTo>
                  <a:lnTo>
                    <a:pt x="249" y="19"/>
                  </a:lnTo>
                  <a:lnTo>
                    <a:pt x="233" y="26"/>
                  </a:lnTo>
                  <a:lnTo>
                    <a:pt x="137" y="19"/>
                  </a:lnTo>
                  <a:lnTo>
                    <a:pt x="123" y="23"/>
                  </a:lnTo>
                  <a:lnTo>
                    <a:pt x="110" y="21"/>
                  </a:lnTo>
                  <a:lnTo>
                    <a:pt x="91" y="30"/>
                  </a:lnTo>
                  <a:lnTo>
                    <a:pt x="68" y="33"/>
                  </a:lnTo>
                  <a:lnTo>
                    <a:pt x="68" y="0"/>
                  </a:lnTo>
                  <a:lnTo>
                    <a:pt x="43" y="23"/>
                  </a:lnTo>
                  <a:lnTo>
                    <a:pt x="34" y="48"/>
                  </a:lnTo>
                  <a:lnTo>
                    <a:pt x="37" y="67"/>
                  </a:lnTo>
                  <a:lnTo>
                    <a:pt x="37" y="85"/>
                  </a:lnTo>
                  <a:lnTo>
                    <a:pt x="30" y="99"/>
                  </a:lnTo>
                  <a:lnTo>
                    <a:pt x="29" y="115"/>
                  </a:lnTo>
                  <a:lnTo>
                    <a:pt x="18" y="144"/>
                  </a:lnTo>
                  <a:lnTo>
                    <a:pt x="21" y="170"/>
                  </a:lnTo>
                  <a:lnTo>
                    <a:pt x="23" y="186"/>
                  </a:lnTo>
                  <a:lnTo>
                    <a:pt x="20" y="211"/>
                  </a:lnTo>
                  <a:lnTo>
                    <a:pt x="2" y="222"/>
                  </a:lnTo>
                  <a:lnTo>
                    <a:pt x="0" y="238"/>
                  </a:lnTo>
                  <a:lnTo>
                    <a:pt x="13" y="272"/>
                  </a:lnTo>
                  <a:lnTo>
                    <a:pt x="11" y="288"/>
                  </a:lnTo>
                  <a:lnTo>
                    <a:pt x="4" y="309"/>
                  </a:lnTo>
                  <a:lnTo>
                    <a:pt x="7" y="331"/>
                  </a:lnTo>
                  <a:lnTo>
                    <a:pt x="27" y="340"/>
                  </a:lnTo>
                  <a:lnTo>
                    <a:pt x="37" y="350"/>
                  </a:lnTo>
                  <a:lnTo>
                    <a:pt x="45" y="370"/>
                  </a:lnTo>
                  <a:lnTo>
                    <a:pt x="59" y="386"/>
                  </a:lnTo>
                  <a:lnTo>
                    <a:pt x="66" y="405"/>
                  </a:lnTo>
                  <a:lnTo>
                    <a:pt x="150" y="416"/>
                  </a:lnTo>
                  <a:lnTo>
                    <a:pt x="150" y="416"/>
                  </a:lnTo>
                  <a:lnTo>
                    <a:pt x="150" y="4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1">
              <a:extLst>
                <a:ext uri="{FF2B5EF4-FFF2-40B4-BE49-F238E27FC236}">
                  <a16:creationId xmlns:a16="http://schemas.microsoft.com/office/drawing/2014/main" id="{6F929F6A-13C3-2DDA-1D12-89FAB5F023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043195" y="11438080"/>
              <a:ext cx="688904" cy="402048"/>
            </a:xfrm>
            <a:custGeom>
              <a:avLst/>
              <a:gdLst>
                <a:gd name="T0" fmla="*/ 218 w 305"/>
                <a:gd name="T1" fmla="*/ 178 h 178"/>
                <a:gd name="T2" fmla="*/ 294 w 305"/>
                <a:gd name="T3" fmla="*/ 168 h 178"/>
                <a:gd name="T4" fmla="*/ 301 w 305"/>
                <a:gd name="T5" fmla="*/ 137 h 178"/>
                <a:gd name="T6" fmla="*/ 299 w 305"/>
                <a:gd name="T7" fmla="*/ 118 h 178"/>
                <a:gd name="T8" fmla="*/ 299 w 305"/>
                <a:gd name="T9" fmla="*/ 98 h 178"/>
                <a:gd name="T10" fmla="*/ 299 w 305"/>
                <a:gd name="T11" fmla="*/ 62 h 178"/>
                <a:gd name="T12" fmla="*/ 303 w 305"/>
                <a:gd name="T13" fmla="*/ 34 h 178"/>
                <a:gd name="T14" fmla="*/ 305 w 305"/>
                <a:gd name="T15" fmla="*/ 4 h 178"/>
                <a:gd name="T16" fmla="*/ 223 w 305"/>
                <a:gd name="T17" fmla="*/ 0 h 178"/>
                <a:gd name="T18" fmla="*/ 207 w 305"/>
                <a:gd name="T19" fmla="*/ 2 h 178"/>
                <a:gd name="T20" fmla="*/ 187 w 305"/>
                <a:gd name="T21" fmla="*/ 2 h 178"/>
                <a:gd name="T22" fmla="*/ 171 w 305"/>
                <a:gd name="T23" fmla="*/ 0 h 178"/>
                <a:gd name="T24" fmla="*/ 155 w 305"/>
                <a:gd name="T25" fmla="*/ 6 h 178"/>
                <a:gd name="T26" fmla="*/ 137 w 305"/>
                <a:gd name="T27" fmla="*/ 0 h 178"/>
                <a:gd name="T28" fmla="*/ 84 w 305"/>
                <a:gd name="T29" fmla="*/ 4 h 178"/>
                <a:gd name="T30" fmla="*/ 18 w 305"/>
                <a:gd name="T31" fmla="*/ 0 h 178"/>
                <a:gd name="T32" fmla="*/ 0 w 305"/>
                <a:gd name="T33" fmla="*/ 54 h 178"/>
                <a:gd name="T34" fmla="*/ 0 w 305"/>
                <a:gd name="T35" fmla="*/ 135 h 178"/>
                <a:gd name="T36" fmla="*/ 0 w 305"/>
                <a:gd name="T37" fmla="*/ 171 h 178"/>
                <a:gd name="T38" fmla="*/ 15 w 305"/>
                <a:gd name="T39" fmla="*/ 173 h 178"/>
                <a:gd name="T40" fmla="*/ 34 w 305"/>
                <a:gd name="T41" fmla="*/ 171 h 178"/>
                <a:gd name="T42" fmla="*/ 57 w 305"/>
                <a:gd name="T43" fmla="*/ 175 h 178"/>
                <a:gd name="T44" fmla="*/ 82 w 305"/>
                <a:gd name="T45" fmla="*/ 175 h 178"/>
                <a:gd name="T46" fmla="*/ 150 w 305"/>
                <a:gd name="T47" fmla="*/ 176 h 178"/>
                <a:gd name="T48" fmla="*/ 218 w 305"/>
                <a:gd name="T49" fmla="*/ 178 h 178"/>
                <a:gd name="T50" fmla="*/ 218 w 305"/>
                <a:gd name="T51" fmla="*/ 178 h 178"/>
                <a:gd name="T52" fmla="*/ 218 w 305"/>
                <a:gd name="T53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178">
                  <a:moveTo>
                    <a:pt x="218" y="178"/>
                  </a:moveTo>
                  <a:lnTo>
                    <a:pt x="294" y="168"/>
                  </a:lnTo>
                  <a:lnTo>
                    <a:pt x="301" y="137"/>
                  </a:lnTo>
                  <a:lnTo>
                    <a:pt x="299" y="118"/>
                  </a:lnTo>
                  <a:lnTo>
                    <a:pt x="299" y="98"/>
                  </a:lnTo>
                  <a:lnTo>
                    <a:pt x="299" y="62"/>
                  </a:lnTo>
                  <a:lnTo>
                    <a:pt x="303" y="34"/>
                  </a:lnTo>
                  <a:lnTo>
                    <a:pt x="305" y="4"/>
                  </a:lnTo>
                  <a:lnTo>
                    <a:pt x="223" y="0"/>
                  </a:lnTo>
                  <a:lnTo>
                    <a:pt x="207" y="2"/>
                  </a:lnTo>
                  <a:lnTo>
                    <a:pt x="187" y="2"/>
                  </a:lnTo>
                  <a:lnTo>
                    <a:pt x="171" y="0"/>
                  </a:lnTo>
                  <a:lnTo>
                    <a:pt x="155" y="6"/>
                  </a:lnTo>
                  <a:lnTo>
                    <a:pt x="137" y="0"/>
                  </a:lnTo>
                  <a:lnTo>
                    <a:pt x="84" y="4"/>
                  </a:lnTo>
                  <a:lnTo>
                    <a:pt x="18" y="0"/>
                  </a:lnTo>
                  <a:lnTo>
                    <a:pt x="0" y="54"/>
                  </a:lnTo>
                  <a:lnTo>
                    <a:pt x="0" y="135"/>
                  </a:lnTo>
                  <a:lnTo>
                    <a:pt x="0" y="171"/>
                  </a:lnTo>
                  <a:lnTo>
                    <a:pt x="15" y="173"/>
                  </a:lnTo>
                  <a:lnTo>
                    <a:pt x="34" y="171"/>
                  </a:lnTo>
                  <a:lnTo>
                    <a:pt x="57" y="175"/>
                  </a:lnTo>
                  <a:lnTo>
                    <a:pt x="82" y="175"/>
                  </a:lnTo>
                  <a:lnTo>
                    <a:pt x="150" y="176"/>
                  </a:lnTo>
                  <a:lnTo>
                    <a:pt x="218" y="178"/>
                  </a:lnTo>
                  <a:lnTo>
                    <a:pt x="218" y="178"/>
                  </a:lnTo>
                  <a:lnTo>
                    <a:pt x="218" y="1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2">
              <a:extLst>
                <a:ext uri="{FF2B5EF4-FFF2-40B4-BE49-F238E27FC236}">
                  <a16:creationId xmlns:a16="http://schemas.microsoft.com/office/drawing/2014/main" id="{F21ADB3C-6B8B-8C2C-852F-948E2AA730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79531" y="11049584"/>
              <a:ext cx="912514" cy="770217"/>
            </a:xfrm>
            <a:custGeom>
              <a:avLst/>
              <a:gdLst>
                <a:gd name="T0" fmla="*/ 386 w 404"/>
                <a:gd name="T1" fmla="*/ 340 h 341"/>
                <a:gd name="T2" fmla="*/ 402 w 404"/>
                <a:gd name="T3" fmla="*/ 341 h 341"/>
                <a:gd name="T4" fmla="*/ 401 w 404"/>
                <a:gd name="T5" fmla="*/ 318 h 341"/>
                <a:gd name="T6" fmla="*/ 402 w 404"/>
                <a:gd name="T7" fmla="*/ 229 h 341"/>
                <a:gd name="T8" fmla="*/ 404 w 404"/>
                <a:gd name="T9" fmla="*/ 145 h 341"/>
                <a:gd name="T10" fmla="*/ 402 w 404"/>
                <a:gd name="T11" fmla="*/ 103 h 341"/>
                <a:gd name="T12" fmla="*/ 404 w 404"/>
                <a:gd name="T13" fmla="*/ 39 h 341"/>
                <a:gd name="T14" fmla="*/ 402 w 404"/>
                <a:gd name="T15" fmla="*/ 0 h 341"/>
                <a:gd name="T16" fmla="*/ 385 w 404"/>
                <a:gd name="T17" fmla="*/ 3 h 341"/>
                <a:gd name="T18" fmla="*/ 294 w 404"/>
                <a:gd name="T19" fmla="*/ 3 h 341"/>
                <a:gd name="T20" fmla="*/ 285 w 404"/>
                <a:gd name="T21" fmla="*/ 24 h 341"/>
                <a:gd name="T22" fmla="*/ 262 w 404"/>
                <a:gd name="T23" fmla="*/ 33 h 341"/>
                <a:gd name="T24" fmla="*/ 260 w 404"/>
                <a:gd name="T25" fmla="*/ 49 h 341"/>
                <a:gd name="T26" fmla="*/ 246 w 404"/>
                <a:gd name="T27" fmla="*/ 58 h 341"/>
                <a:gd name="T28" fmla="*/ 246 w 404"/>
                <a:gd name="T29" fmla="*/ 80 h 341"/>
                <a:gd name="T30" fmla="*/ 223 w 404"/>
                <a:gd name="T31" fmla="*/ 83 h 341"/>
                <a:gd name="T32" fmla="*/ 217 w 404"/>
                <a:gd name="T33" fmla="*/ 99 h 341"/>
                <a:gd name="T34" fmla="*/ 201 w 404"/>
                <a:gd name="T35" fmla="*/ 101 h 341"/>
                <a:gd name="T36" fmla="*/ 189 w 404"/>
                <a:gd name="T37" fmla="*/ 99 h 341"/>
                <a:gd name="T38" fmla="*/ 178 w 404"/>
                <a:gd name="T39" fmla="*/ 110 h 341"/>
                <a:gd name="T40" fmla="*/ 164 w 404"/>
                <a:gd name="T41" fmla="*/ 112 h 341"/>
                <a:gd name="T42" fmla="*/ 153 w 404"/>
                <a:gd name="T43" fmla="*/ 124 h 341"/>
                <a:gd name="T44" fmla="*/ 141 w 404"/>
                <a:gd name="T45" fmla="*/ 126 h 341"/>
                <a:gd name="T46" fmla="*/ 137 w 404"/>
                <a:gd name="T47" fmla="*/ 144 h 341"/>
                <a:gd name="T48" fmla="*/ 118 w 404"/>
                <a:gd name="T49" fmla="*/ 174 h 341"/>
                <a:gd name="T50" fmla="*/ 112 w 404"/>
                <a:gd name="T51" fmla="*/ 194 h 341"/>
                <a:gd name="T52" fmla="*/ 93 w 404"/>
                <a:gd name="T53" fmla="*/ 201 h 341"/>
                <a:gd name="T54" fmla="*/ 80 w 404"/>
                <a:gd name="T55" fmla="*/ 211 h 341"/>
                <a:gd name="T56" fmla="*/ 86 w 404"/>
                <a:gd name="T57" fmla="*/ 226 h 341"/>
                <a:gd name="T58" fmla="*/ 78 w 404"/>
                <a:gd name="T59" fmla="*/ 236 h 341"/>
                <a:gd name="T60" fmla="*/ 61 w 404"/>
                <a:gd name="T61" fmla="*/ 238 h 341"/>
                <a:gd name="T62" fmla="*/ 48 w 404"/>
                <a:gd name="T63" fmla="*/ 245 h 341"/>
                <a:gd name="T64" fmla="*/ 39 w 404"/>
                <a:gd name="T65" fmla="*/ 258 h 341"/>
                <a:gd name="T66" fmla="*/ 18 w 404"/>
                <a:gd name="T67" fmla="*/ 268 h 341"/>
                <a:gd name="T68" fmla="*/ 23 w 404"/>
                <a:gd name="T69" fmla="*/ 284 h 341"/>
                <a:gd name="T70" fmla="*/ 2 w 404"/>
                <a:gd name="T71" fmla="*/ 299 h 341"/>
                <a:gd name="T72" fmla="*/ 4 w 404"/>
                <a:gd name="T73" fmla="*/ 318 h 341"/>
                <a:gd name="T74" fmla="*/ 0 w 404"/>
                <a:gd name="T75" fmla="*/ 340 h 341"/>
                <a:gd name="T76" fmla="*/ 39 w 404"/>
                <a:gd name="T77" fmla="*/ 338 h 341"/>
                <a:gd name="T78" fmla="*/ 107 w 404"/>
                <a:gd name="T79" fmla="*/ 341 h 341"/>
                <a:gd name="T80" fmla="*/ 312 w 404"/>
                <a:gd name="T81" fmla="*/ 340 h 341"/>
                <a:gd name="T82" fmla="*/ 386 w 404"/>
                <a:gd name="T83" fmla="*/ 340 h 341"/>
                <a:gd name="T84" fmla="*/ 386 w 404"/>
                <a:gd name="T85" fmla="*/ 340 h 341"/>
                <a:gd name="T86" fmla="*/ 386 w 404"/>
                <a:gd name="T87" fmla="*/ 34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4" h="341">
                  <a:moveTo>
                    <a:pt x="386" y="340"/>
                  </a:moveTo>
                  <a:lnTo>
                    <a:pt x="402" y="341"/>
                  </a:lnTo>
                  <a:lnTo>
                    <a:pt x="401" y="318"/>
                  </a:lnTo>
                  <a:lnTo>
                    <a:pt x="402" y="229"/>
                  </a:lnTo>
                  <a:lnTo>
                    <a:pt x="404" y="145"/>
                  </a:lnTo>
                  <a:lnTo>
                    <a:pt x="402" y="103"/>
                  </a:lnTo>
                  <a:lnTo>
                    <a:pt x="404" y="39"/>
                  </a:lnTo>
                  <a:lnTo>
                    <a:pt x="402" y="0"/>
                  </a:lnTo>
                  <a:lnTo>
                    <a:pt x="385" y="3"/>
                  </a:lnTo>
                  <a:lnTo>
                    <a:pt x="294" y="3"/>
                  </a:lnTo>
                  <a:lnTo>
                    <a:pt x="285" y="24"/>
                  </a:lnTo>
                  <a:lnTo>
                    <a:pt x="262" y="33"/>
                  </a:lnTo>
                  <a:lnTo>
                    <a:pt x="260" y="49"/>
                  </a:lnTo>
                  <a:lnTo>
                    <a:pt x="246" y="58"/>
                  </a:lnTo>
                  <a:lnTo>
                    <a:pt x="246" y="80"/>
                  </a:lnTo>
                  <a:lnTo>
                    <a:pt x="223" y="83"/>
                  </a:lnTo>
                  <a:lnTo>
                    <a:pt x="217" y="99"/>
                  </a:lnTo>
                  <a:lnTo>
                    <a:pt x="201" y="101"/>
                  </a:lnTo>
                  <a:lnTo>
                    <a:pt x="189" y="99"/>
                  </a:lnTo>
                  <a:lnTo>
                    <a:pt x="178" y="110"/>
                  </a:lnTo>
                  <a:lnTo>
                    <a:pt x="164" y="112"/>
                  </a:lnTo>
                  <a:lnTo>
                    <a:pt x="153" y="124"/>
                  </a:lnTo>
                  <a:lnTo>
                    <a:pt x="141" y="126"/>
                  </a:lnTo>
                  <a:lnTo>
                    <a:pt x="137" y="144"/>
                  </a:lnTo>
                  <a:lnTo>
                    <a:pt x="118" y="174"/>
                  </a:lnTo>
                  <a:lnTo>
                    <a:pt x="112" y="194"/>
                  </a:lnTo>
                  <a:lnTo>
                    <a:pt x="93" y="201"/>
                  </a:lnTo>
                  <a:lnTo>
                    <a:pt x="80" y="211"/>
                  </a:lnTo>
                  <a:lnTo>
                    <a:pt x="86" y="226"/>
                  </a:lnTo>
                  <a:lnTo>
                    <a:pt x="78" y="236"/>
                  </a:lnTo>
                  <a:lnTo>
                    <a:pt x="61" y="238"/>
                  </a:lnTo>
                  <a:lnTo>
                    <a:pt x="48" y="245"/>
                  </a:lnTo>
                  <a:lnTo>
                    <a:pt x="39" y="258"/>
                  </a:lnTo>
                  <a:lnTo>
                    <a:pt x="18" y="268"/>
                  </a:lnTo>
                  <a:lnTo>
                    <a:pt x="23" y="284"/>
                  </a:lnTo>
                  <a:lnTo>
                    <a:pt x="2" y="299"/>
                  </a:lnTo>
                  <a:lnTo>
                    <a:pt x="4" y="318"/>
                  </a:lnTo>
                  <a:lnTo>
                    <a:pt x="0" y="340"/>
                  </a:lnTo>
                  <a:lnTo>
                    <a:pt x="39" y="338"/>
                  </a:lnTo>
                  <a:lnTo>
                    <a:pt x="107" y="341"/>
                  </a:lnTo>
                  <a:lnTo>
                    <a:pt x="312" y="340"/>
                  </a:lnTo>
                  <a:lnTo>
                    <a:pt x="386" y="340"/>
                  </a:lnTo>
                  <a:lnTo>
                    <a:pt x="386" y="340"/>
                  </a:lnTo>
                  <a:lnTo>
                    <a:pt x="386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3">
              <a:extLst>
                <a:ext uri="{FF2B5EF4-FFF2-40B4-BE49-F238E27FC236}">
                  <a16:creationId xmlns:a16="http://schemas.microsoft.com/office/drawing/2014/main" id="{BECB7143-25FC-0816-A560-7122CED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01865" y="10828232"/>
              <a:ext cx="756664" cy="686644"/>
            </a:xfrm>
            <a:custGeom>
              <a:avLst/>
              <a:gdLst>
                <a:gd name="T0" fmla="*/ 191 w 335"/>
                <a:gd name="T1" fmla="*/ 297 h 304"/>
                <a:gd name="T2" fmla="*/ 216 w 335"/>
                <a:gd name="T3" fmla="*/ 283 h 304"/>
                <a:gd name="T4" fmla="*/ 219 w 335"/>
                <a:gd name="T5" fmla="*/ 254 h 304"/>
                <a:gd name="T6" fmla="*/ 241 w 335"/>
                <a:gd name="T7" fmla="*/ 242 h 304"/>
                <a:gd name="T8" fmla="*/ 264 w 335"/>
                <a:gd name="T9" fmla="*/ 235 h 304"/>
                <a:gd name="T10" fmla="*/ 292 w 335"/>
                <a:gd name="T11" fmla="*/ 238 h 304"/>
                <a:gd name="T12" fmla="*/ 319 w 335"/>
                <a:gd name="T13" fmla="*/ 231 h 304"/>
                <a:gd name="T14" fmla="*/ 335 w 335"/>
                <a:gd name="T15" fmla="*/ 204 h 304"/>
                <a:gd name="T16" fmla="*/ 319 w 335"/>
                <a:gd name="T17" fmla="*/ 187 h 304"/>
                <a:gd name="T18" fmla="*/ 301 w 335"/>
                <a:gd name="T19" fmla="*/ 162 h 304"/>
                <a:gd name="T20" fmla="*/ 296 w 335"/>
                <a:gd name="T21" fmla="*/ 131 h 304"/>
                <a:gd name="T22" fmla="*/ 282 w 335"/>
                <a:gd name="T23" fmla="*/ 112 h 304"/>
                <a:gd name="T24" fmla="*/ 285 w 335"/>
                <a:gd name="T25" fmla="*/ 83 h 304"/>
                <a:gd name="T26" fmla="*/ 276 w 335"/>
                <a:gd name="T27" fmla="*/ 58 h 304"/>
                <a:gd name="T28" fmla="*/ 248 w 335"/>
                <a:gd name="T29" fmla="*/ 42 h 304"/>
                <a:gd name="T30" fmla="*/ 221 w 335"/>
                <a:gd name="T31" fmla="*/ 55 h 304"/>
                <a:gd name="T32" fmla="*/ 187 w 335"/>
                <a:gd name="T33" fmla="*/ 41 h 304"/>
                <a:gd name="T34" fmla="*/ 152 w 335"/>
                <a:gd name="T35" fmla="*/ 10 h 304"/>
                <a:gd name="T36" fmla="*/ 121 w 335"/>
                <a:gd name="T37" fmla="*/ 14 h 304"/>
                <a:gd name="T38" fmla="*/ 91 w 335"/>
                <a:gd name="T39" fmla="*/ 35 h 304"/>
                <a:gd name="T40" fmla="*/ 79 w 335"/>
                <a:gd name="T41" fmla="*/ 71 h 304"/>
                <a:gd name="T42" fmla="*/ 57 w 335"/>
                <a:gd name="T43" fmla="*/ 96 h 304"/>
                <a:gd name="T44" fmla="*/ 0 w 335"/>
                <a:gd name="T45" fmla="*/ 108 h 304"/>
                <a:gd name="T46" fmla="*/ 0 w 335"/>
                <a:gd name="T47" fmla="*/ 135 h 304"/>
                <a:gd name="T48" fmla="*/ 20 w 335"/>
                <a:gd name="T49" fmla="*/ 156 h 304"/>
                <a:gd name="T50" fmla="*/ 25 w 335"/>
                <a:gd name="T51" fmla="*/ 219 h 304"/>
                <a:gd name="T52" fmla="*/ 43 w 335"/>
                <a:gd name="T53" fmla="*/ 240 h 304"/>
                <a:gd name="T54" fmla="*/ 63 w 335"/>
                <a:gd name="T55" fmla="*/ 261 h 304"/>
                <a:gd name="T56" fmla="*/ 82 w 335"/>
                <a:gd name="T57" fmla="*/ 279 h 304"/>
                <a:gd name="T58" fmla="*/ 109 w 335"/>
                <a:gd name="T59" fmla="*/ 283 h 304"/>
                <a:gd name="T60" fmla="*/ 134 w 335"/>
                <a:gd name="T61" fmla="*/ 290 h 304"/>
                <a:gd name="T62" fmla="*/ 162 w 335"/>
                <a:gd name="T63" fmla="*/ 293 h 304"/>
                <a:gd name="T64" fmla="*/ 180 w 335"/>
                <a:gd name="T65" fmla="*/ 304 h 304"/>
                <a:gd name="T66" fmla="*/ 180 w 335"/>
                <a:gd name="T67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5" h="304">
                  <a:moveTo>
                    <a:pt x="180" y="304"/>
                  </a:moveTo>
                  <a:lnTo>
                    <a:pt x="191" y="297"/>
                  </a:lnTo>
                  <a:lnTo>
                    <a:pt x="202" y="288"/>
                  </a:lnTo>
                  <a:lnTo>
                    <a:pt x="216" y="283"/>
                  </a:lnTo>
                  <a:lnTo>
                    <a:pt x="218" y="267"/>
                  </a:lnTo>
                  <a:lnTo>
                    <a:pt x="219" y="254"/>
                  </a:lnTo>
                  <a:lnTo>
                    <a:pt x="234" y="251"/>
                  </a:lnTo>
                  <a:lnTo>
                    <a:pt x="241" y="242"/>
                  </a:lnTo>
                  <a:lnTo>
                    <a:pt x="251" y="236"/>
                  </a:lnTo>
                  <a:lnTo>
                    <a:pt x="264" y="235"/>
                  </a:lnTo>
                  <a:lnTo>
                    <a:pt x="280" y="236"/>
                  </a:lnTo>
                  <a:lnTo>
                    <a:pt x="292" y="238"/>
                  </a:lnTo>
                  <a:lnTo>
                    <a:pt x="307" y="236"/>
                  </a:lnTo>
                  <a:lnTo>
                    <a:pt x="319" y="231"/>
                  </a:lnTo>
                  <a:lnTo>
                    <a:pt x="330" y="224"/>
                  </a:lnTo>
                  <a:lnTo>
                    <a:pt x="335" y="204"/>
                  </a:lnTo>
                  <a:lnTo>
                    <a:pt x="324" y="197"/>
                  </a:lnTo>
                  <a:lnTo>
                    <a:pt x="319" y="187"/>
                  </a:lnTo>
                  <a:lnTo>
                    <a:pt x="307" y="172"/>
                  </a:lnTo>
                  <a:lnTo>
                    <a:pt x="301" y="162"/>
                  </a:lnTo>
                  <a:lnTo>
                    <a:pt x="301" y="146"/>
                  </a:lnTo>
                  <a:lnTo>
                    <a:pt x="296" y="131"/>
                  </a:lnTo>
                  <a:lnTo>
                    <a:pt x="291" y="122"/>
                  </a:lnTo>
                  <a:lnTo>
                    <a:pt x="282" y="112"/>
                  </a:lnTo>
                  <a:lnTo>
                    <a:pt x="283" y="96"/>
                  </a:lnTo>
                  <a:lnTo>
                    <a:pt x="285" y="83"/>
                  </a:lnTo>
                  <a:lnTo>
                    <a:pt x="283" y="69"/>
                  </a:lnTo>
                  <a:lnTo>
                    <a:pt x="276" y="58"/>
                  </a:lnTo>
                  <a:lnTo>
                    <a:pt x="264" y="51"/>
                  </a:lnTo>
                  <a:lnTo>
                    <a:pt x="248" y="42"/>
                  </a:lnTo>
                  <a:lnTo>
                    <a:pt x="232" y="48"/>
                  </a:lnTo>
                  <a:lnTo>
                    <a:pt x="221" y="55"/>
                  </a:lnTo>
                  <a:lnTo>
                    <a:pt x="205" y="57"/>
                  </a:lnTo>
                  <a:lnTo>
                    <a:pt x="187" y="41"/>
                  </a:lnTo>
                  <a:lnTo>
                    <a:pt x="169" y="23"/>
                  </a:lnTo>
                  <a:lnTo>
                    <a:pt x="152" y="10"/>
                  </a:lnTo>
                  <a:lnTo>
                    <a:pt x="137" y="0"/>
                  </a:lnTo>
                  <a:lnTo>
                    <a:pt x="121" y="14"/>
                  </a:lnTo>
                  <a:lnTo>
                    <a:pt x="114" y="26"/>
                  </a:lnTo>
                  <a:lnTo>
                    <a:pt x="91" y="35"/>
                  </a:lnTo>
                  <a:lnTo>
                    <a:pt x="91" y="58"/>
                  </a:lnTo>
                  <a:lnTo>
                    <a:pt x="79" y="71"/>
                  </a:lnTo>
                  <a:lnTo>
                    <a:pt x="64" y="85"/>
                  </a:lnTo>
                  <a:lnTo>
                    <a:pt x="57" y="96"/>
                  </a:lnTo>
                  <a:lnTo>
                    <a:pt x="11" y="98"/>
                  </a:lnTo>
                  <a:lnTo>
                    <a:pt x="0" y="108"/>
                  </a:lnTo>
                  <a:lnTo>
                    <a:pt x="11" y="122"/>
                  </a:lnTo>
                  <a:lnTo>
                    <a:pt x="0" y="135"/>
                  </a:lnTo>
                  <a:lnTo>
                    <a:pt x="9" y="146"/>
                  </a:lnTo>
                  <a:lnTo>
                    <a:pt x="20" y="156"/>
                  </a:lnTo>
                  <a:lnTo>
                    <a:pt x="20" y="208"/>
                  </a:lnTo>
                  <a:lnTo>
                    <a:pt x="25" y="219"/>
                  </a:lnTo>
                  <a:lnTo>
                    <a:pt x="38" y="226"/>
                  </a:lnTo>
                  <a:lnTo>
                    <a:pt x="43" y="240"/>
                  </a:lnTo>
                  <a:lnTo>
                    <a:pt x="50" y="254"/>
                  </a:lnTo>
                  <a:lnTo>
                    <a:pt x="63" y="261"/>
                  </a:lnTo>
                  <a:lnTo>
                    <a:pt x="73" y="272"/>
                  </a:lnTo>
                  <a:lnTo>
                    <a:pt x="82" y="279"/>
                  </a:lnTo>
                  <a:lnTo>
                    <a:pt x="95" y="284"/>
                  </a:lnTo>
                  <a:lnTo>
                    <a:pt x="109" y="283"/>
                  </a:lnTo>
                  <a:lnTo>
                    <a:pt x="120" y="292"/>
                  </a:lnTo>
                  <a:lnTo>
                    <a:pt x="134" y="290"/>
                  </a:lnTo>
                  <a:lnTo>
                    <a:pt x="150" y="288"/>
                  </a:lnTo>
                  <a:lnTo>
                    <a:pt x="162" y="293"/>
                  </a:lnTo>
                  <a:lnTo>
                    <a:pt x="175" y="297"/>
                  </a:lnTo>
                  <a:lnTo>
                    <a:pt x="180" y="304"/>
                  </a:lnTo>
                  <a:lnTo>
                    <a:pt x="180" y="304"/>
                  </a:lnTo>
                  <a:lnTo>
                    <a:pt x="180" y="3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4">
              <a:extLst>
                <a:ext uri="{FF2B5EF4-FFF2-40B4-BE49-F238E27FC236}">
                  <a16:creationId xmlns:a16="http://schemas.microsoft.com/office/drawing/2014/main" id="{98FDF233-F5AA-B0F4-4556-62C9A6938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74789" y="10722074"/>
              <a:ext cx="582744" cy="571451"/>
            </a:xfrm>
            <a:custGeom>
              <a:avLst/>
              <a:gdLst>
                <a:gd name="T0" fmla="*/ 166 w 258"/>
                <a:gd name="T1" fmla="*/ 251 h 253"/>
                <a:gd name="T2" fmla="*/ 176 w 258"/>
                <a:gd name="T3" fmla="*/ 242 h 253"/>
                <a:gd name="T4" fmla="*/ 184 w 258"/>
                <a:gd name="T5" fmla="*/ 232 h 253"/>
                <a:gd name="T6" fmla="*/ 185 w 258"/>
                <a:gd name="T7" fmla="*/ 219 h 253"/>
                <a:gd name="T8" fmla="*/ 200 w 258"/>
                <a:gd name="T9" fmla="*/ 207 h 253"/>
                <a:gd name="T10" fmla="*/ 212 w 258"/>
                <a:gd name="T11" fmla="*/ 193 h 253"/>
                <a:gd name="T12" fmla="*/ 223 w 258"/>
                <a:gd name="T13" fmla="*/ 182 h 253"/>
                <a:gd name="T14" fmla="*/ 233 w 258"/>
                <a:gd name="T15" fmla="*/ 127 h 253"/>
                <a:gd name="T16" fmla="*/ 258 w 258"/>
                <a:gd name="T17" fmla="*/ 125 h 253"/>
                <a:gd name="T18" fmla="*/ 251 w 258"/>
                <a:gd name="T19" fmla="*/ 114 h 253"/>
                <a:gd name="T20" fmla="*/ 239 w 258"/>
                <a:gd name="T21" fmla="*/ 105 h 253"/>
                <a:gd name="T22" fmla="*/ 226 w 258"/>
                <a:gd name="T23" fmla="*/ 104 h 253"/>
                <a:gd name="T24" fmla="*/ 221 w 258"/>
                <a:gd name="T25" fmla="*/ 91 h 253"/>
                <a:gd name="T26" fmla="*/ 216 w 258"/>
                <a:gd name="T27" fmla="*/ 77 h 253"/>
                <a:gd name="T28" fmla="*/ 212 w 258"/>
                <a:gd name="T29" fmla="*/ 61 h 253"/>
                <a:gd name="T30" fmla="*/ 203 w 258"/>
                <a:gd name="T31" fmla="*/ 50 h 253"/>
                <a:gd name="T32" fmla="*/ 194 w 258"/>
                <a:gd name="T33" fmla="*/ 41 h 253"/>
                <a:gd name="T34" fmla="*/ 157 w 258"/>
                <a:gd name="T35" fmla="*/ 40 h 253"/>
                <a:gd name="T36" fmla="*/ 136 w 258"/>
                <a:gd name="T37" fmla="*/ 25 h 253"/>
                <a:gd name="T38" fmla="*/ 128 w 258"/>
                <a:gd name="T39" fmla="*/ 4 h 253"/>
                <a:gd name="T40" fmla="*/ 105 w 258"/>
                <a:gd name="T41" fmla="*/ 6 h 253"/>
                <a:gd name="T42" fmla="*/ 73 w 258"/>
                <a:gd name="T43" fmla="*/ 0 h 253"/>
                <a:gd name="T44" fmla="*/ 48 w 258"/>
                <a:gd name="T45" fmla="*/ 0 h 253"/>
                <a:gd name="T46" fmla="*/ 14 w 258"/>
                <a:gd name="T47" fmla="*/ 4 h 253"/>
                <a:gd name="T48" fmla="*/ 14 w 258"/>
                <a:gd name="T49" fmla="*/ 29 h 253"/>
                <a:gd name="T50" fmla="*/ 14 w 258"/>
                <a:gd name="T51" fmla="*/ 43 h 253"/>
                <a:gd name="T52" fmla="*/ 14 w 258"/>
                <a:gd name="T53" fmla="*/ 59 h 253"/>
                <a:gd name="T54" fmla="*/ 14 w 258"/>
                <a:gd name="T55" fmla="*/ 95 h 253"/>
                <a:gd name="T56" fmla="*/ 2 w 258"/>
                <a:gd name="T57" fmla="*/ 105 h 253"/>
                <a:gd name="T58" fmla="*/ 0 w 258"/>
                <a:gd name="T59" fmla="*/ 125 h 253"/>
                <a:gd name="T60" fmla="*/ 4 w 258"/>
                <a:gd name="T61" fmla="*/ 153 h 253"/>
                <a:gd name="T62" fmla="*/ 13 w 258"/>
                <a:gd name="T63" fmla="*/ 184 h 253"/>
                <a:gd name="T64" fmla="*/ 13 w 258"/>
                <a:gd name="T65" fmla="*/ 207 h 253"/>
                <a:gd name="T66" fmla="*/ 11 w 258"/>
                <a:gd name="T67" fmla="*/ 250 h 253"/>
                <a:gd name="T68" fmla="*/ 68 w 258"/>
                <a:gd name="T69" fmla="*/ 253 h 253"/>
                <a:gd name="T70" fmla="*/ 123 w 258"/>
                <a:gd name="T71" fmla="*/ 253 h 253"/>
                <a:gd name="T72" fmla="*/ 166 w 258"/>
                <a:gd name="T73" fmla="*/ 251 h 253"/>
                <a:gd name="T74" fmla="*/ 166 w 258"/>
                <a:gd name="T75" fmla="*/ 251 h 253"/>
                <a:gd name="T76" fmla="*/ 166 w 258"/>
                <a:gd name="T77" fmla="*/ 25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8" h="253">
                  <a:moveTo>
                    <a:pt x="166" y="251"/>
                  </a:moveTo>
                  <a:lnTo>
                    <a:pt x="176" y="242"/>
                  </a:lnTo>
                  <a:lnTo>
                    <a:pt x="184" y="232"/>
                  </a:lnTo>
                  <a:lnTo>
                    <a:pt x="185" y="219"/>
                  </a:lnTo>
                  <a:lnTo>
                    <a:pt x="200" y="207"/>
                  </a:lnTo>
                  <a:lnTo>
                    <a:pt x="212" y="193"/>
                  </a:lnTo>
                  <a:lnTo>
                    <a:pt x="223" y="182"/>
                  </a:lnTo>
                  <a:lnTo>
                    <a:pt x="233" y="127"/>
                  </a:lnTo>
                  <a:lnTo>
                    <a:pt x="258" y="125"/>
                  </a:lnTo>
                  <a:lnTo>
                    <a:pt x="251" y="114"/>
                  </a:lnTo>
                  <a:lnTo>
                    <a:pt x="239" y="105"/>
                  </a:lnTo>
                  <a:lnTo>
                    <a:pt x="226" y="104"/>
                  </a:lnTo>
                  <a:lnTo>
                    <a:pt x="221" y="91"/>
                  </a:lnTo>
                  <a:lnTo>
                    <a:pt x="216" y="77"/>
                  </a:lnTo>
                  <a:lnTo>
                    <a:pt x="212" y="61"/>
                  </a:lnTo>
                  <a:lnTo>
                    <a:pt x="203" y="50"/>
                  </a:lnTo>
                  <a:lnTo>
                    <a:pt x="194" y="41"/>
                  </a:lnTo>
                  <a:lnTo>
                    <a:pt x="157" y="40"/>
                  </a:lnTo>
                  <a:lnTo>
                    <a:pt x="136" y="25"/>
                  </a:lnTo>
                  <a:lnTo>
                    <a:pt x="128" y="4"/>
                  </a:lnTo>
                  <a:lnTo>
                    <a:pt x="105" y="6"/>
                  </a:lnTo>
                  <a:lnTo>
                    <a:pt x="73" y="0"/>
                  </a:lnTo>
                  <a:lnTo>
                    <a:pt x="48" y="0"/>
                  </a:lnTo>
                  <a:lnTo>
                    <a:pt x="14" y="4"/>
                  </a:lnTo>
                  <a:lnTo>
                    <a:pt x="14" y="29"/>
                  </a:lnTo>
                  <a:lnTo>
                    <a:pt x="14" y="43"/>
                  </a:lnTo>
                  <a:lnTo>
                    <a:pt x="14" y="59"/>
                  </a:lnTo>
                  <a:lnTo>
                    <a:pt x="14" y="95"/>
                  </a:lnTo>
                  <a:lnTo>
                    <a:pt x="2" y="105"/>
                  </a:lnTo>
                  <a:lnTo>
                    <a:pt x="0" y="125"/>
                  </a:lnTo>
                  <a:lnTo>
                    <a:pt x="4" y="153"/>
                  </a:lnTo>
                  <a:lnTo>
                    <a:pt x="13" y="184"/>
                  </a:lnTo>
                  <a:lnTo>
                    <a:pt x="13" y="207"/>
                  </a:lnTo>
                  <a:lnTo>
                    <a:pt x="11" y="250"/>
                  </a:lnTo>
                  <a:lnTo>
                    <a:pt x="68" y="253"/>
                  </a:lnTo>
                  <a:lnTo>
                    <a:pt x="123" y="253"/>
                  </a:lnTo>
                  <a:lnTo>
                    <a:pt x="166" y="251"/>
                  </a:lnTo>
                  <a:lnTo>
                    <a:pt x="166" y="251"/>
                  </a:lnTo>
                  <a:lnTo>
                    <a:pt x="16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">
              <a:extLst>
                <a:ext uri="{FF2B5EF4-FFF2-40B4-BE49-F238E27FC236}">
                  <a16:creationId xmlns:a16="http://schemas.microsoft.com/office/drawing/2014/main" id="{79344180-0169-7AEA-6D13-C4DA6956FC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46042" y="11828836"/>
              <a:ext cx="783769" cy="912514"/>
            </a:xfrm>
            <a:custGeom>
              <a:avLst/>
              <a:gdLst>
                <a:gd name="T0" fmla="*/ 312 w 347"/>
                <a:gd name="T1" fmla="*/ 404 h 404"/>
                <a:gd name="T2" fmla="*/ 308 w 347"/>
                <a:gd name="T3" fmla="*/ 386 h 404"/>
                <a:gd name="T4" fmla="*/ 296 w 347"/>
                <a:gd name="T5" fmla="*/ 379 h 404"/>
                <a:gd name="T6" fmla="*/ 280 w 347"/>
                <a:gd name="T7" fmla="*/ 374 h 404"/>
                <a:gd name="T8" fmla="*/ 262 w 347"/>
                <a:gd name="T9" fmla="*/ 368 h 404"/>
                <a:gd name="T10" fmla="*/ 257 w 347"/>
                <a:gd name="T11" fmla="*/ 354 h 404"/>
                <a:gd name="T12" fmla="*/ 244 w 347"/>
                <a:gd name="T13" fmla="*/ 352 h 404"/>
                <a:gd name="T14" fmla="*/ 232 w 347"/>
                <a:gd name="T15" fmla="*/ 342 h 404"/>
                <a:gd name="T16" fmla="*/ 221 w 347"/>
                <a:gd name="T17" fmla="*/ 327 h 404"/>
                <a:gd name="T18" fmla="*/ 210 w 347"/>
                <a:gd name="T19" fmla="*/ 304 h 404"/>
                <a:gd name="T20" fmla="*/ 216 w 347"/>
                <a:gd name="T21" fmla="*/ 288 h 404"/>
                <a:gd name="T22" fmla="*/ 230 w 347"/>
                <a:gd name="T23" fmla="*/ 286 h 404"/>
                <a:gd name="T24" fmla="*/ 228 w 347"/>
                <a:gd name="T25" fmla="*/ 267 h 404"/>
                <a:gd name="T26" fmla="*/ 237 w 347"/>
                <a:gd name="T27" fmla="*/ 251 h 404"/>
                <a:gd name="T28" fmla="*/ 235 w 347"/>
                <a:gd name="T29" fmla="*/ 235 h 404"/>
                <a:gd name="T30" fmla="*/ 248 w 347"/>
                <a:gd name="T31" fmla="*/ 237 h 404"/>
                <a:gd name="T32" fmla="*/ 264 w 347"/>
                <a:gd name="T33" fmla="*/ 222 h 404"/>
                <a:gd name="T34" fmla="*/ 278 w 347"/>
                <a:gd name="T35" fmla="*/ 228 h 404"/>
                <a:gd name="T36" fmla="*/ 292 w 347"/>
                <a:gd name="T37" fmla="*/ 222 h 404"/>
                <a:gd name="T38" fmla="*/ 303 w 347"/>
                <a:gd name="T39" fmla="*/ 213 h 404"/>
                <a:gd name="T40" fmla="*/ 314 w 347"/>
                <a:gd name="T41" fmla="*/ 206 h 404"/>
                <a:gd name="T42" fmla="*/ 308 w 347"/>
                <a:gd name="T43" fmla="*/ 192 h 404"/>
                <a:gd name="T44" fmla="*/ 301 w 347"/>
                <a:gd name="T45" fmla="*/ 176 h 404"/>
                <a:gd name="T46" fmla="*/ 280 w 347"/>
                <a:gd name="T47" fmla="*/ 173 h 404"/>
                <a:gd name="T48" fmla="*/ 267 w 347"/>
                <a:gd name="T49" fmla="*/ 165 h 404"/>
                <a:gd name="T50" fmla="*/ 253 w 347"/>
                <a:gd name="T51" fmla="*/ 165 h 404"/>
                <a:gd name="T52" fmla="*/ 246 w 347"/>
                <a:gd name="T53" fmla="*/ 155 h 404"/>
                <a:gd name="T54" fmla="*/ 241 w 347"/>
                <a:gd name="T55" fmla="*/ 142 h 404"/>
                <a:gd name="T56" fmla="*/ 246 w 347"/>
                <a:gd name="T57" fmla="*/ 126 h 404"/>
                <a:gd name="T58" fmla="*/ 251 w 347"/>
                <a:gd name="T59" fmla="*/ 114 h 404"/>
                <a:gd name="T60" fmla="*/ 242 w 347"/>
                <a:gd name="T61" fmla="*/ 100 h 404"/>
                <a:gd name="T62" fmla="*/ 237 w 347"/>
                <a:gd name="T63" fmla="*/ 89 h 404"/>
                <a:gd name="T64" fmla="*/ 235 w 347"/>
                <a:gd name="T65" fmla="*/ 76 h 404"/>
                <a:gd name="T66" fmla="*/ 228 w 347"/>
                <a:gd name="T67" fmla="*/ 62 h 404"/>
                <a:gd name="T68" fmla="*/ 217 w 347"/>
                <a:gd name="T69" fmla="*/ 48 h 404"/>
                <a:gd name="T70" fmla="*/ 212 w 347"/>
                <a:gd name="T71" fmla="*/ 37 h 404"/>
                <a:gd name="T72" fmla="*/ 200 w 347"/>
                <a:gd name="T73" fmla="*/ 30 h 404"/>
                <a:gd name="T74" fmla="*/ 191 w 347"/>
                <a:gd name="T75" fmla="*/ 16 h 404"/>
                <a:gd name="T76" fmla="*/ 178 w 347"/>
                <a:gd name="T77" fmla="*/ 18 h 404"/>
                <a:gd name="T78" fmla="*/ 159 w 347"/>
                <a:gd name="T79" fmla="*/ 18 h 404"/>
                <a:gd name="T80" fmla="*/ 150 w 347"/>
                <a:gd name="T81" fmla="*/ 11 h 404"/>
                <a:gd name="T82" fmla="*/ 139 w 347"/>
                <a:gd name="T83" fmla="*/ 0 h 404"/>
                <a:gd name="T84" fmla="*/ 134 w 347"/>
                <a:gd name="T85" fmla="*/ 35 h 404"/>
                <a:gd name="T86" fmla="*/ 57 w 347"/>
                <a:gd name="T87" fmla="*/ 32 h 404"/>
                <a:gd name="T88" fmla="*/ 6 w 347"/>
                <a:gd name="T89" fmla="*/ 32 h 404"/>
                <a:gd name="T90" fmla="*/ 4 w 347"/>
                <a:gd name="T91" fmla="*/ 126 h 404"/>
                <a:gd name="T92" fmla="*/ 2 w 347"/>
                <a:gd name="T93" fmla="*/ 235 h 404"/>
                <a:gd name="T94" fmla="*/ 6 w 347"/>
                <a:gd name="T95" fmla="*/ 265 h 404"/>
                <a:gd name="T96" fmla="*/ 4 w 347"/>
                <a:gd name="T97" fmla="*/ 308 h 404"/>
                <a:gd name="T98" fmla="*/ 0 w 347"/>
                <a:gd name="T99" fmla="*/ 384 h 404"/>
                <a:gd name="T100" fmla="*/ 61 w 347"/>
                <a:gd name="T101" fmla="*/ 388 h 404"/>
                <a:gd name="T102" fmla="*/ 312 w 347"/>
                <a:gd name="T103" fmla="*/ 404 h 404"/>
                <a:gd name="T104" fmla="*/ 312 w 347"/>
                <a:gd name="T105" fmla="*/ 404 h 404"/>
                <a:gd name="T106" fmla="*/ 312 w 347"/>
                <a:gd name="T107" fmla="*/ 404 h 404"/>
                <a:gd name="T108" fmla="*/ 347 w 347"/>
                <a:gd name="T109" fmla="*/ 402 h 404"/>
                <a:gd name="T110" fmla="*/ 333 w 347"/>
                <a:gd name="T111" fmla="*/ 397 h 404"/>
                <a:gd name="T112" fmla="*/ 347 w 347"/>
                <a:gd name="T113" fmla="*/ 402 h 404"/>
                <a:gd name="T114" fmla="*/ 347 w 347"/>
                <a:gd name="T115" fmla="*/ 402 h 404"/>
                <a:gd name="T116" fmla="*/ 347 w 347"/>
                <a:gd name="T117" fmla="*/ 402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7" h="404">
                  <a:moveTo>
                    <a:pt x="312" y="404"/>
                  </a:moveTo>
                  <a:lnTo>
                    <a:pt x="308" y="386"/>
                  </a:lnTo>
                  <a:lnTo>
                    <a:pt x="296" y="379"/>
                  </a:lnTo>
                  <a:lnTo>
                    <a:pt x="280" y="374"/>
                  </a:lnTo>
                  <a:lnTo>
                    <a:pt x="262" y="368"/>
                  </a:lnTo>
                  <a:lnTo>
                    <a:pt x="257" y="354"/>
                  </a:lnTo>
                  <a:lnTo>
                    <a:pt x="244" y="352"/>
                  </a:lnTo>
                  <a:lnTo>
                    <a:pt x="232" y="342"/>
                  </a:lnTo>
                  <a:lnTo>
                    <a:pt x="221" y="327"/>
                  </a:lnTo>
                  <a:lnTo>
                    <a:pt x="210" y="304"/>
                  </a:lnTo>
                  <a:lnTo>
                    <a:pt x="216" y="288"/>
                  </a:lnTo>
                  <a:lnTo>
                    <a:pt x="230" y="286"/>
                  </a:lnTo>
                  <a:lnTo>
                    <a:pt x="228" y="267"/>
                  </a:lnTo>
                  <a:lnTo>
                    <a:pt x="237" y="251"/>
                  </a:lnTo>
                  <a:lnTo>
                    <a:pt x="235" y="235"/>
                  </a:lnTo>
                  <a:lnTo>
                    <a:pt x="248" y="237"/>
                  </a:lnTo>
                  <a:lnTo>
                    <a:pt x="264" y="222"/>
                  </a:lnTo>
                  <a:lnTo>
                    <a:pt x="278" y="228"/>
                  </a:lnTo>
                  <a:lnTo>
                    <a:pt x="292" y="222"/>
                  </a:lnTo>
                  <a:lnTo>
                    <a:pt x="303" y="213"/>
                  </a:lnTo>
                  <a:lnTo>
                    <a:pt x="314" y="206"/>
                  </a:lnTo>
                  <a:lnTo>
                    <a:pt x="308" y="192"/>
                  </a:lnTo>
                  <a:lnTo>
                    <a:pt x="301" y="176"/>
                  </a:lnTo>
                  <a:lnTo>
                    <a:pt x="280" y="173"/>
                  </a:lnTo>
                  <a:lnTo>
                    <a:pt x="267" y="165"/>
                  </a:lnTo>
                  <a:lnTo>
                    <a:pt x="253" y="165"/>
                  </a:lnTo>
                  <a:lnTo>
                    <a:pt x="246" y="155"/>
                  </a:lnTo>
                  <a:lnTo>
                    <a:pt x="241" y="142"/>
                  </a:lnTo>
                  <a:lnTo>
                    <a:pt x="246" y="126"/>
                  </a:lnTo>
                  <a:lnTo>
                    <a:pt x="251" y="114"/>
                  </a:lnTo>
                  <a:lnTo>
                    <a:pt x="242" y="100"/>
                  </a:lnTo>
                  <a:lnTo>
                    <a:pt x="237" y="89"/>
                  </a:lnTo>
                  <a:lnTo>
                    <a:pt x="235" y="76"/>
                  </a:lnTo>
                  <a:lnTo>
                    <a:pt x="228" y="62"/>
                  </a:lnTo>
                  <a:lnTo>
                    <a:pt x="217" y="48"/>
                  </a:lnTo>
                  <a:lnTo>
                    <a:pt x="212" y="37"/>
                  </a:lnTo>
                  <a:lnTo>
                    <a:pt x="200" y="30"/>
                  </a:lnTo>
                  <a:lnTo>
                    <a:pt x="191" y="16"/>
                  </a:lnTo>
                  <a:lnTo>
                    <a:pt x="178" y="18"/>
                  </a:lnTo>
                  <a:lnTo>
                    <a:pt x="159" y="18"/>
                  </a:lnTo>
                  <a:lnTo>
                    <a:pt x="150" y="11"/>
                  </a:lnTo>
                  <a:lnTo>
                    <a:pt x="139" y="0"/>
                  </a:lnTo>
                  <a:lnTo>
                    <a:pt x="134" y="35"/>
                  </a:lnTo>
                  <a:lnTo>
                    <a:pt x="57" y="32"/>
                  </a:lnTo>
                  <a:lnTo>
                    <a:pt x="6" y="32"/>
                  </a:lnTo>
                  <a:lnTo>
                    <a:pt x="4" y="126"/>
                  </a:lnTo>
                  <a:lnTo>
                    <a:pt x="2" y="235"/>
                  </a:lnTo>
                  <a:lnTo>
                    <a:pt x="6" y="265"/>
                  </a:lnTo>
                  <a:lnTo>
                    <a:pt x="4" y="308"/>
                  </a:lnTo>
                  <a:lnTo>
                    <a:pt x="0" y="384"/>
                  </a:lnTo>
                  <a:lnTo>
                    <a:pt x="61" y="388"/>
                  </a:lnTo>
                  <a:lnTo>
                    <a:pt x="312" y="404"/>
                  </a:lnTo>
                  <a:lnTo>
                    <a:pt x="312" y="404"/>
                  </a:lnTo>
                  <a:lnTo>
                    <a:pt x="312" y="404"/>
                  </a:lnTo>
                  <a:close/>
                  <a:moveTo>
                    <a:pt x="347" y="402"/>
                  </a:moveTo>
                  <a:lnTo>
                    <a:pt x="333" y="397"/>
                  </a:lnTo>
                  <a:lnTo>
                    <a:pt x="347" y="402"/>
                  </a:lnTo>
                  <a:lnTo>
                    <a:pt x="347" y="402"/>
                  </a:lnTo>
                  <a:lnTo>
                    <a:pt x="347" y="4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">
              <a:extLst>
                <a:ext uri="{FF2B5EF4-FFF2-40B4-BE49-F238E27FC236}">
                  <a16:creationId xmlns:a16="http://schemas.microsoft.com/office/drawing/2014/main" id="{E5D87486-8026-8141-2DFA-DA61ABEC30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30625" y="11575862"/>
              <a:ext cx="1005121" cy="1258095"/>
            </a:xfrm>
            <a:custGeom>
              <a:avLst/>
              <a:gdLst>
                <a:gd name="T0" fmla="*/ 445 w 445"/>
                <a:gd name="T1" fmla="*/ 557 h 557"/>
                <a:gd name="T2" fmla="*/ 441 w 445"/>
                <a:gd name="T3" fmla="*/ 523 h 557"/>
                <a:gd name="T4" fmla="*/ 434 w 445"/>
                <a:gd name="T5" fmla="*/ 489 h 557"/>
                <a:gd name="T6" fmla="*/ 434 w 445"/>
                <a:gd name="T7" fmla="*/ 455 h 557"/>
                <a:gd name="T8" fmla="*/ 429 w 445"/>
                <a:gd name="T9" fmla="*/ 441 h 557"/>
                <a:gd name="T10" fmla="*/ 441 w 445"/>
                <a:gd name="T11" fmla="*/ 429 h 557"/>
                <a:gd name="T12" fmla="*/ 425 w 445"/>
                <a:gd name="T13" fmla="*/ 418 h 557"/>
                <a:gd name="T14" fmla="*/ 423 w 445"/>
                <a:gd name="T15" fmla="*/ 334 h 557"/>
                <a:gd name="T16" fmla="*/ 379 w 445"/>
                <a:gd name="T17" fmla="*/ 334 h 557"/>
                <a:gd name="T18" fmla="*/ 379 w 445"/>
                <a:gd name="T19" fmla="*/ 224 h 557"/>
                <a:gd name="T20" fmla="*/ 381 w 445"/>
                <a:gd name="T21" fmla="*/ 203 h 557"/>
                <a:gd name="T22" fmla="*/ 356 w 445"/>
                <a:gd name="T23" fmla="*/ 203 h 557"/>
                <a:gd name="T24" fmla="*/ 341 w 445"/>
                <a:gd name="T25" fmla="*/ 181 h 557"/>
                <a:gd name="T26" fmla="*/ 331 w 445"/>
                <a:gd name="T27" fmla="*/ 167 h 557"/>
                <a:gd name="T28" fmla="*/ 313 w 445"/>
                <a:gd name="T29" fmla="*/ 158 h 557"/>
                <a:gd name="T30" fmla="*/ 304 w 445"/>
                <a:gd name="T31" fmla="*/ 155 h 557"/>
                <a:gd name="T32" fmla="*/ 277 w 445"/>
                <a:gd name="T33" fmla="*/ 103 h 557"/>
                <a:gd name="T34" fmla="*/ 270 w 445"/>
                <a:gd name="T35" fmla="*/ 85 h 557"/>
                <a:gd name="T36" fmla="*/ 233 w 445"/>
                <a:gd name="T37" fmla="*/ 0 h 557"/>
                <a:gd name="T38" fmla="*/ 183 w 445"/>
                <a:gd name="T39" fmla="*/ 0 h 557"/>
                <a:gd name="T40" fmla="*/ 0 w 445"/>
                <a:gd name="T41" fmla="*/ 3 h 557"/>
                <a:gd name="T42" fmla="*/ 1 w 445"/>
                <a:gd name="T43" fmla="*/ 169 h 557"/>
                <a:gd name="T44" fmla="*/ 0 w 445"/>
                <a:gd name="T45" fmla="*/ 233 h 557"/>
                <a:gd name="T46" fmla="*/ 1 w 445"/>
                <a:gd name="T47" fmla="*/ 295 h 557"/>
                <a:gd name="T48" fmla="*/ 101 w 445"/>
                <a:gd name="T49" fmla="*/ 325 h 557"/>
                <a:gd name="T50" fmla="*/ 106 w 445"/>
                <a:gd name="T51" fmla="*/ 343 h 557"/>
                <a:gd name="T52" fmla="*/ 110 w 445"/>
                <a:gd name="T53" fmla="*/ 356 h 557"/>
                <a:gd name="T54" fmla="*/ 112 w 445"/>
                <a:gd name="T55" fmla="*/ 375 h 557"/>
                <a:gd name="T56" fmla="*/ 124 w 445"/>
                <a:gd name="T57" fmla="*/ 381 h 557"/>
                <a:gd name="T58" fmla="*/ 131 w 445"/>
                <a:gd name="T59" fmla="*/ 391 h 557"/>
                <a:gd name="T60" fmla="*/ 142 w 445"/>
                <a:gd name="T61" fmla="*/ 409 h 557"/>
                <a:gd name="T62" fmla="*/ 163 w 445"/>
                <a:gd name="T63" fmla="*/ 418 h 557"/>
                <a:gd name="T64" fmla="*/ 183 w 445"/>
                <a:gd name="T65" fmla="*/ 418 h 557"/>
                <a:gd name="T66" fmla="*/ 210 w 445"/>
                <a:gd name="T67" fmla="*/ 420 h 557"/>
                <a:gd name="T68" fmla="*/ 226 w 445"/>
                <a:gd name="T69" fmla="*/ 420 h 557"/>
                <a:gd name="T70" fmla="*/ 238 w 445"/>
                <a:gd name="T71" fmla="*/ 427 h 557"/>
                <a:gd name="T72" fmla="*/ 252 w 445"/>
                <a:gd name="T73" fmla="*/ 429 h 557"/>
                <a:gd name="T74" fmla="*/ 268 w 445"/>
                <a:gd name="T75" fmla="*/ 430 h 557"/>
                <a:gd name="T76" fmla="*/ 284 w 445"/>
                <a:gd name="T77" fmla="*/ 432 h 557"/>
                <a:gd name="T78" fmla="*/ 306 w 445"/>
                <a:gd name="T79" fmla="*/ 443 h 557"/>
                <a:gd name="T80" fmla="*/ 315 w 445"/>
                <a:gd name="T81" fmla="*/ 455 h 557"/>
                <a:gd name="T82" fmla="*/ 309 w 445"/>
                <a:gd name="T83" fmla="*/ 468 h 557"/>
                <a:gd name="T84" fmla="*/ 315 w 445"/>
                <a:gd name="T85" fmla="*/ 486 h 557"/>
                <a:gd name="T86" fmla="*/ 313 w 445"/>
                <a:gd name="T87" fmla="*/ 546 h 557"/>
                <a:gd name="T88" fmla="*/ 389 w 445"/>
                <a:gd name="T89" fmla="*/ 553 h 557"/>
                <a:gd name="T90" fmla="*/ 445 w 445"/>
                <a:gd name="T91" fmla="*/ 557 h 557"/>
                <a:gd name="T92" fmla="*/ 445 w 445"/>
                <a:gd name="T93" fmla="*/ 557 h 557"/>
                <a:gd name="T94" fmla="*/ 445 w 445"/>
                <a:gd name="T95" fmla="*/ 557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5" h="557">
                  <a:moveTo>
                    <a:pt x="445" y="557"/>
                  </a:moveTo>
                  <a:lnTo>
                    <a:pt x="441" y="523"/>
                  </a:lnTo>
                  <a:lnTo>
                    <a:pt x="434" y="489"/>
                  </a:lnTo>
                  <a:lnTo>
                    <a:pt x="434" y="455"/>
                  </a:lnTo>
                  <a:lnTo>
                    <a:pt x="429" y="441"/>
                  </a:lnTo>
                  <a:lnTo>
                    <a:pt x="441" y="429"/>
                  </a:lnTo>
                  <a:lnTo>
                    <a:pt x="425" y="418"/>
                  </a:lnTo>
                  <a:lnTo>
                    <a:pt x="423" y="334"/>
                  </a:lnTo>
                  <a:lnTo>
                    <a:pt x="379" y="334"/>
                  </a:lnTo>
                  <a:lnTo>
                    <a:pt x="379" y="224"/>
                  </a:lnTo>
                  <a:lnTo>
                    <a:pt x="381" y="203"/>
                  </a:lnTo>
                  <a:lnTo>
                    <a:pt x="356" y="203"/>
                  </a:lnTo>
                  <a:lnTo>
                    <a:pt x="341" y="181"/>
                  </a:lnTo>
                  <a:lnTo>
                    <a:pt x="331" y="167"/>
                  </a:lnTo>
                  <a:lnTo>
                    <a:pt x="313" y="158"/>
                  </a:lnTo>
                  <a:lnTo>
                    <a:pt x="304" y="155"/>
                  </a:lnTo>
                  <a:lnTo>
                    <a:pt x="277" y="103"/>
                  </a:lnTo>
                  <a:lnTo>
                    <a:pt x="270" y="85"/>
                  </a:lnTo>
                  <a:lnTo>
                    <a:pt x="233" y="0"/>
                  </a:lnTo>
                  <a:lnTo>
                    <a:pt x="183" y="0"/>
                  </a:lnTo>
                  <a:lnTo>
                    <a:pt x="0" y="3"/>
                  </a:lnTo>
                  <a:lnTo>
                    <a:pt x="1" y="169"/>
                  </a:lnTo>
                  <a:lnTo>
                    <a:pt x="0" y="233"/>
                  </a:lnTo>
                  <a:lnTo>
                    <a:pt x="1" y="295"/>
                  </a:lnTo>
                  <a:lnTo>
                    <a:pt x="101" y="325"/>
                  </a:lnTo>
                  <a:lnTo>
                    <a:pt x="106" y="343"/>
                  </a:lnTo>
                  <a:lnTo>
                    <a:pt x="110" y="356"/>
                  </a:lnTo>
                  <a:lnTo>
                    <a:pt x="112" y="375"/>
                  </a:lnTo>
                  <a:lnTo>
                    <a:pt x="124" y="381"/>
                  </a:lnTo>
                  <a:lnTo>
                    <a:pt x="131" y="391"/>
                  </a:lnTo>
                  <a:lnTo>
                    <a:pt x="142" y="409"/>
                  </a:lnTo>
                  <a:lnTo>
                    <a:pt x="163" y="418"/>
                  </a:lnTo>
                  <a:lnTo>
                    <a:pt x="183" y="418"/>
                  </a:lnTo>
                  <a:lnTo>
                    <a:pt x="210" y="420"/>
                  </a:lnTo>
                  <a:lnTo>
                    <a:pt x="226" y="420"/>
                  </a:lnTo>
                  <a:lnTo>
                    <a:pt x="238" y="427"/>
                  </a:lnTo>
                  <a:lnTo>
                    <a:pt x="252" y="429"/>
                  </a:lnTo>
                  <a:lnTo>
                    <a:pt x="268" y="430"/>
                  </a:lnTo>
                  <a:lnTo>
                    <a:pt x="284" y="432"/>
                  </a:lnTo>
                  <a:lnTo>
                    <a:pt x="306" y="443"/>
                  </a:lnTo>
                  <a:lnTo>
                    <a:pt x="315" y="455"/>
                  </a:lnTo>
                  <a:lnTo>
                    <a:pt x="309" y="468"/>
                  </a:lnTo>
                  <a:lnTo>
                    <a:pt x="315" y="486"/>
                  </a:lnTo>
                  <a:lnTo>
                    <a:pt x="313" y="546"/>
                  </a:lnTo>
                  <a:lnTo>
                    <a:pt x="389" y="553"/>
                  </a:lnTo>
                  <a:lnTo>
                    <a:pt x="445" y="557"/>
                  </a:lnTo>
                  <a:lnTo>
                    <a:pt x="445" y="557"/>
                  </a:lnTo>
                  <a:lnTo>
                    <a:pt x="445" y="5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7">
              <a:extLst>
                <a:ext uri="{FF2B5EF4-FFF2-40B4-BE49-F238E27FC236}">
                  <a16:creationId xmlns:a16="http://schemas.microsoft.com/office/drawing/2014/main" id="{81CCD573-D6F2-B99F-F8FB-1D47D70A16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29026" y="11817542"/>
              <a:ext cx="892186" cy="819908"/>
            </a:xfrm>
            <a:custGeom>
              <a:avLst/>
              <a:gdLst>
                <a:gd name="T0" fmla="*/ 388 w 395"/>
                <a:gd name="T1" fmla="*/ 363 h 363"/>
                <a:gd name="T2" fmla="*/ 391 w 395"/>
                <a:gd name="T3" fmla="*/ 259 h 363"/>
                <a:gd name="T4" fmla="*/ 391 w 395"/>
                <a:gd name="T5" fmla="*/ 129 h 363"/>
                <a:gd name="T6" fmla="*/ 391 w 395"/>
                <a:gd name="T7" fmla="*/ 81 h 363"/>
                <a:gd name="T8" fmla="*/ 395 w 395"/>
                <a:gd name="T9" fmla="*/ 1 h 363"/>
                <a:gd name="T10" fmla="*/ 327 w 395"/>
                <a:gd name="T11" fmla="*/ 0 h 363"/>
                <a:gd name="T12" fmla="*/ 288 w 395"/>
                <a:gd name="T13" fmla="*/ 1 h 363"/>
                <a:gd name="T14" fmla="*/ 261 w 395"/>
                <a:gd name="T15" fmla="*/ 1 h 363"/>
                <a:gd name="T16" fmla="*/ 181 w 395"/>
                <a:gd name="T17" fmla="*/ 1 h 363"/>
                <a:gd name="T18" fmla="*/ 115 w 395"/>
                <a:gd name="T19" fmla="*/ 8 h 363"/>
                <a:gd name="T20" fmla="*/ 114 w 395"/>
                <a:gd name="T21" fmla="*/ 28 h 363"/>
                <a:gd name="T22" fmla="*/ 96 w 395"/>
                <a:gd name="T23" fmla="*/ 35 h 363"/>
                <a:gd name="T24" fmla="*/ 96 w 395"/>
                <a:gd name="T25" fmla="*/ 71 h 363"/>
                <a:gd name="T26" fmla="*/ 94 w 395"/>
                <a:gd name="T27" fmla="*/ 133 h 363"/>
                <a:gd name="T28" fmla="*/ 92 w 395"/>
                <a:gd name="T29" fmla="*/ 181 h 363"/>
                <a:gd name="T30" fmla="*/ 82 w 395"/>
                <a:gd name="T31" fmla="*/ 186 h 363"/>
                <a:gd name="T32" fmla="*/ 80 w 395"/>
                <a:gd name="T33" fmla="*/ 218 h 363"/>
                <a:gd name="T34" fmla="*/ 74 w 395"/>
                <a:gd name="T35" fmla="*/ 233 h 363"/>
                <a:gd name="T36" fmla="*/ 64 w 395"/>
                <a:gd name="T37" fmla="*/ 245 h 363"/>
                <a:gd name="T38" fmla="*/ 66 w 395"/>
                <a:gd name="T39" fmla="*/ 258 h 363"/>
                <a:gd name="T40" fmla="*/ 53 w 395"/>
                <a:gd name="T41" fmla="*/ 259 h 363"/>
                <a:gd name="T42" fmla="*/ 48 w 395"/>
                <a:gd name="T43" fmla="*/ 275 h 363"/>
                <a:gd name="T44" fmla="*/ 32 w 395"/>
                <a:gd name="T45" fmla="*/ 275 h 363"/>
                <a:gd name="T46" fmla="*/ 18 w 395"/>
                <a:gd name="T47" fmla="*/ 284 h 363"/>
                <a:gd name="T48" fmla="*/ 10 w 395"/>
                <a:gd name="T49" fmla="*/ 293 h 363"/>
                <a:gd name="T50" fmla="*/ 2 w 395"/>
                <a:gd name="T51" fmla="*/ 307 h 363"/>
                <a:gd name="T52" fmla="*/ 0 w 395"/>
                <a:gd name="T53" fmla="*/ 320 h 363"/>
                <a:gd name="T54" fmla="*/ 5 w 395"/>
                <a:gd name="T55" fmla="*/ 334 h 363"/>
                <a:gd name="T56" fmla="*/ 46 w 395"/>
                <a:gd name="T57" fmla="*/ 343 h 363"/>
                <a:gd name="T58" fmla="*/ 115 w 395"/>
                <a:gd name="T59" fmla="*/ 348 h 363"/>
                <a:gd name="T60" fmla="*/ 324 w 395"/>
                <a:gd name="T61" fmla="*/ 361 h 363"/>
                <a:gd name="T62" fmla="*/ 388 w 395"/>
                <a:gd name="T63" fmla="*/ 363 h 363"/>
                <a:gd name="T64" fmla="*/ 388 w 395"/>
                <a:gd name="T65" fmla="*/ 363 h 363"/>
                <a:gd name="T66" fmla="*/ 388 w 395"/>
                <a:gd name="T67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5" h="363">
                  <a:moveTo>
                    <a:pt x="388" y="363"/>
                  </a:moveTo>
                  <a:lnTo>
                    <a:pt x="391" y="259"/>
                  </a:lnTo>
                  <a:lnTo>
                    <a:pt x="391" y="129"/>
                  </a:lnTo>
                  <a:lnTo>
                    <a:pt x="391" y="81"/>
                  </a:lnTo>
                  <a:lnTo>
                    <a:pt x="395" y="1"/>
                  </a:lnTo>
                  <a:lnTo>
                    <a:pt x="327" y="0"/>
                  </a:lnTo>
                  <a:lnTo>
                    <a:pt x="288" y="1"/>
                  </a:lnTo>
                  <a:lnTo>
                    <a:pt x="261" y="1"/>
                  </a:lnTo>
                  <a:lnTo>
                    <a:pt x="181" y="1"/>
                  </a:lnTo>
                  <a:lnTo>
                    <a:pt x="115" y="8"/>
                  </a:lnTo>
                  <a:lnTo>
                    <a:pt x="114" y="28"/>
                  </a:lnTo>
                  <a:lnTo>
                    <a:pt x="96" y="35"/>
                  </a:lnTo>
                  <a:lnTo>
                    <a:pt x="96" y="71"/>
                  </a:lnTo>
                  <a:lnTo>
                    <a:pt x="94" y="133"/>
                  </a:lnTo>
                  <a:lnTo>
                    <a:pt x="92" y="181"/>
                  </a:lnTo>
                  <a:lnTo>
                    <a:pt x="82" y="186"/>
                  </a:lnTo>
                  <a:lnTo>
                    <a:pt x="80" y="218"/>
                  </a:lnTo>
                  <a:lnTo>
                    <a:pt x="74" y="233"/>
                  </a:lnTo>
                  <a:lnTo>
                    <a:pt x="64" y="245"/>
                  </a:lnTo>
                  <a:lnTo>
                    <a:pt x="66" y="258"/>
                  </a:lnTo>
                  <a:lnTo>
                    <a:pt x="53" y="259"/>
                  </a:lnTo>
                  <a:lnTo>
                    <a:pt x="48" y="275"/>
                  </a:lnTo>
                  <a:lnTo>
                    <a:pt x="32" y="275"/>
                  </a:lnTo>
                  <a:lnTo>
                    <a:pt x="18" y="284"/>
                  </a:lnTo>
                  <a:lnTo>
                    <a:pt x="10" y="293"/>
                  </a:lnTo>
                  <a:lnTo>
                    <a:pt x="2" y="307"/>
                  </a:lnTo>
                  <a:lnTo>
                    <a:pt x="0" y="320"/>
                  </a:lnTo>
                  <a:lnTo>
                    <a:pt x="5" y="334"/>
                  </a:lnTo>
                  <a:lnTo>
                    <a:pt x="46" y="343"/>
                  </a:lnTo>
                  <a:lnTo>
                    <a:pt x="115" y="348"/>
                  </a:lnTo>
                  <a:lnTo>
                    <a:pt x="324" y="361"/>
                  </a:lnTo>
                  <a:lnTo>
                    <a:pt x="388" y="363"/>
                  </a:lnTo>
                  <a:lnTo>
                    <a:pt x="388" y="363"/>
                  </a:lnTo>
                  <a:lnTo>
                    <a:pt x="388" y="3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8">
              <a:extLst>
                <a:ext uri="{FF2B5EF4-FFF2-40B4-BE49-F238E27FC236}">
                  <a16:creationId xmlns:a16="http://schemas.microsoft.com/office/drawing/2014/main" id="{5FF184C7-E8D7-FFDB-4632-B55E0A234E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36994" y="12237659"/>
              <a:ext cx="1005121" cy="571451"/>
            </a:xfrm>
            <a:custGeom>
              <a:avLst/>
              <a:gdLst>
                <a:gd name="T0" fmla="*/ 445 w 445"/>
                <a:gd name="T1" fmla="*/ 253 h 253"/>
                <a:gd name="T2" fmla="*/ 441 w 445"/>
                <a:gd name="T3" fmla="*/ 191 h 253"/>
                <a:gd name="T4" fmla="*/ 441 w 445"/>
                <a:gd name="T5" fmla="*/ 175 h 253"/>
                <a:gd name="T6" fmla="*/ 445 w 445"/>
                <a:gd name="T7" fmla="*/ 162 h 253"/>
                <a:gd name="T8" fmla="*/ 438 w 445"/>
                <a:gd name="T9" fmla="*/ 148 h 253"/>
                <a:gd name="T10" fmla="*/ 422 w 445"/>
                <a:gd name="T11" fmla="*/ 139 h 253"/>
                <a:gd name="T12" fmla="*/ 406 w 445"/>
                <a:gd name="T13" fmla="*/ 137 h 253"/>
                <a:gd name="T14" fmla="*/ 393 w 445"/>
                <a:gd name="T15" fmla="*/ 136 h 253"/>
                <a:gd name="T16" fmla="*/ 377 w 445"/>
                <a:gd name="T17" fmla="*/ 134 h 253"/>
                <a:gd name="T18" fmla="*/ 356 w 445"/>
                <a:gd name="T19" fmla="*/ 125 h 253"/>
                <a:gd name="T20" fmla="*/ 340 w 445"/>
                <a:gd name="T21" fmla="*/ 127 h 253"/>
                <a:gd name="T22" fmla="*/ 324 w 445"/>
                <a:gd name="T23" fmla="*/ 129 h 253"/>
                <a:gd name="T24" fmla="*/ 308 w 445"/>
                <a:gd name="T25" fmla="*/ 125 h 253"/>
                <a:gd name="T26" fmla="*/ 274 w 445"/>
                <a:gd name="T27" fmla="*/ 114 h 253"/>
                <a:gd name="T28" fmla="*/ 263 w 445"/>
                <a:gd name="T29" fmla="*/ 98 h 253"/>
                <a:gd name="T30" fmla="*/ 254 w 445"/>
                <a:gd name="T31" fmla="*/ 88 h 253"/>
                <a:gd name="T32" fmla="*/ 242 w 445"/>
                <a:gd name="T33" fmla="*/ 82 h 253"/>
                <a:gd name="T34" fmla="*/ 240 w 445"/>
                <a:gd name="T35" fmla="*/ 63 h 253"/>
                <a:gd name="T36" fmla="*/ 236 w 445"/>
                <a:gd name="T37" fmla="*/ 48 h 253"/>
                <a:gd name="T38" fmla="*/ 231 w 445"/>
                <a:gd name="T39" fmla="*/ 32 h 253"/>
                <a:gd name="T40" fmla="*/ 131 w 445"/>
                <a:gd name="T41" fmla="*/ 0 h 253"/>
                <a:gd name="T42" fmla="*/ 115 w 445"/>
                <a:gd name="T43" fmla="*/ 9 h 253"/>
                <a:gd name="T44" fmla="*/ 99 w 445"/>
                <a:gd name="T45" fmla="*/ 24 h 253"/>
                <a:gd name="T46" fmla="*/ 39 w 445"/>
                <a:gd name="T47" fmla="*/ 22 h 253"/>
                <a:gd name="T48" fmla="*/ 37 w 445"/>
                <a:gd name="T49" fmla="*/ 38 h 253"/>
                <a:gd name="T50" fmla="*/ 28 w 445"/>
                <a:gd name="T51" fmla="*/ 63 h 253"/>
                <a:gd name="T52" fmla="*/ 10 w 445"/>
                <a:gd name="T53" fmla="*/ 66 h 253"/>
                <a:gd name="T54" fmla="*/ 1 w 445"/>
                <a:gd name="T55" fmla="*/ 82 h 253"/>
                <a:gd name="T56" fmla="*/ 0 w 445"/>
                <a:gd name="T57" fmla="*/ 98 h 253"/>
                <a:gd name="T58" fmla="*/ 5 w 445"/>
                <a:gd name="T59" fmla="*/ 111 h 253"/>
                <a:gd name="T60" fmla="*/ 3 w 445"/>
                <a:gd name="T61" fmla="*/ 134 h 253"/>
                <a:gd name="T62" fmla="*/ 3 w 445"/>
                <a:gd name="T63" fmla="*/ 230 h 253"/>
                <a:gd name="T64" fmla="*/ 135 w 445"/>
                <a:gd name="T65" fmla="*/ 237 h 253"/>
                <a:gd name="T66" fmla="*/ 327 w 445"/>
                <a:gd name="T67" fmla="*/ 248 h 253"/>
                <a:gd name="T68" fmla="*/ 361 w 445"/>
                <a:gd name="T69" fmla="*/ 248 h 253"/>
                <a:gd name="T70" fmla="*/ 414 w 445"/>
                <a:gd name="T71" fmla="*/ 251 h 253"/>
                <a:gd name="T72" fmla="*/ 445 w 445"/>
                <a:gd name="T73" fmla="*/ 253 h 253"/>
                <a:gd name="T74" fmla="*/ 445 w 445"/>
                <a:gd name="T75" fmla="*/ 253 h 253"/>
                <a:gd name="T76" fmla="*/ 445 w 445"/>
                <a:gd name="T7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5" h="253">
                  <a:moveTo>
                    <a:pt x="445" y="253"/>
                  </a:moveTo>
                  <a:lnTo>
                    <a:pt x="441" y="191"/>
                  </a:lnTo>
                  <a:lnTo>
                    <a:pt x="441" y="175"/>
                  </a:lnTo>
                  <a:lnTo>
                    <a:pt x="445" y="162"/>
                  </a:lnTo>
                  <a:lnTo>
                    <a:pt x="438" y="148"/>
                  </a:lnTo>
                  <a:lnTo>
                    <a:pt x="422" y="139"/>
                  </a:lnTo>
                  <a:lnTo>
                    <a:pt x="406" y="137"/>
                  </a:lnTo>
                  <a:lnTo>
                    <a:pt x="393" y="136"/>
                  </a:lnTo>
                  <a:lnTo>
                    <a:pt x="377" y="134"/>
                  </a:lnTo>
                  <a:lnTo>
                    <a:pt x="356" y="125"/>
                  </a:lnTo>
                  <a:lnTo>
                    <a:pt x="340" y="127"/>
                  </a:lnTo>
                  <a:lnTo>
                    <a:pt x="324" y="129"/>
                  </a:lnTo>
                  <a:lnTo>
                    <a:pt x="308" y="125"/>
                  </a:lnTo>
                  <a:lnTo>
                    <a:pt x="274" y="114"/>
                  </a:lnTo>
                  <a:lnTo>
                    <a:pt x="263" y="98"/>
                  </a:lnTo>
                  <a:lnTo>
                    <a:pt x="254" y="88"/>
                  </a:lnTo>
                  <a:lnTo>
                    <a:pt x="242" y="82"/>
                  </a:lnTo>
                  <a:lnTo>
                    <a:pt x="240" y="63"/>
                  </a:lnTo>
                  <a:lnTo>
                    <a:pt x="236" y="48"/>
                  </a:lnTo>
                  <a:lnTo>
                    <a:pt x="231" y="32"/>
                  </a:lnTo>
                  <a:lnTo>
                    <a:pt x="131" y="0"/>
                  </a:lnTo>
                  <a:lnTo>
                    <a:pt x="115" y="9"/>
                  </a:lnTo>
                  <a:lnTo>
                    <a:pt x="99" y="24"/>
                  </a:lnTo>
                  <a:lnTo>
                    <a:pt x="39" y="22"/>
                  </a:lnTo>
                  <a:lnTo>
                    <a:pt x="37" y="38"/>
                  </a:lnTo>
                  <a:lnTo>
                    <a:pt x="28" y="63"/>
                  </a:lnTo>
                  <a:lnTo>
                    <a:pt x="10" y="66"/>
                  </a:lnTo>
                  <a:lnTo>
                    <a:pt x="1" y="82"/>
                  </a:lnTo>
                  <a:lnTo>
                    <a:pt x="0" y="98"/>
                  </a:lnTo>
                  <a:lnTo>
                    <a:pt x="5" y="111"/>
                  </a:lnTo>
                  <a:lnTo>
                    <a:pt x="3" y="134"/>
                  </a:lnTo>
                  <a:lnTo>
                    <a:pt x="3" y="230"/>
                  </a:lnTo>
                  <a:lnTo>
                    <a:pt x="135" y="237"/>
                  </a:lnTo>
                  <a:lnTo>
                    <a:pt x="327" y="248"/>
                  </a:lnTo>
                  <a:lnTo>
                    <a:pt x="361" y="248"/>
                  </a:lnTo>
                  <a:lnTo>
                    <a:pt x="414" y="251"/>
                  </a:lnTo>
                  <a:lnTo>
                    <a:pt x="445" y="253"/>
                  </a:lnTo>
                  <a:lnTo>
                    <a:pt x="445" y="253"/>
                  </a:lnTo>
                  <a:lnTo>
                    <a:pt x="445" y="2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9">
              <a:extLst>
                <a:ext uri="{FF2B5EF4-FFF2-40B4-BE49-F238E27FC236}">
                  <a16:creationId xmlns:a16="http://schemas.microsoft.com/office/drawing/2014/main" id="{34229223-EB03-72F0-5B73-098025E66B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09918" y="11819801"/>
              <a:ext cx="546605" cy="840236"/>
            </a:xfrm>
            <a:custGeom>
              <a:avLst/>
              <a:gdLst>
                <a:gd name="T0" fmla="*/ 238 w 242"/>
                <a:gd name="T1" fmla="*/ 372 h 372"/>
                <a:gd name="T2" fmla="*/ 238 w 242"/>
                <a:gd name="T3" fmla="*/ 258 h 372"/>
                <a:gd name="T4" fmla="*/ 236 w 242"/>
                <a:gd name="T5" fmla="*/ 223 h 372"/>
                <a:gd name="T6" fmla="*/ 238 w 242"/>
                <a:gd name="T7" fmla="*/ 207 h 372"/>
                <a:gd name="T8" fmla="*/ 240 w 242"/>
                <a:gd name="T9" fmla="*/ 191 h 372"/>
                <a:gd name="T10" fmla="*/ 242 w 242"/>
                <a:gd name="T11" fmla="*/ 178 h 372"/>
                <a:gd name="T12" fmla="*/ 242 w 242"/>
                <a:gd name="T13" fmla="*/ 162 h 372"/>
                <a:gd name="T14" fmla="*/ 236 w 242"/>
                <a:gd name="T15" fmla="*/ 148 h 372"/>
                <a:gd name="T16" fmla="*/ 226 w 242"/>
                <a:gd name="T17" fmla="*/ 132 h 372"/>
                <a:gd name="T18" fmla="*/ 213 w 242"/>
                <a:gd name="T19" fmla="*/ 116 h 372"/>
                <a:gd name="T20" fmla="*/ 206 w 242"/>
                <a:gd name="T21" fmla="*/ 100 h 372"/>
                <a:gd name="T22" fmla="*/ 206 w 242"/>
                <a:gd name="T23" fmla="*/ 73 h 372"/>
                <a:gd name="T24" fmla="*/ 206 w 242"/>
                <a:gd name="T25" fmla="*/ 52 h 372"/>
                <a:gd name="T26" fmla="*/ 210 w 242"/>
                <a:gd name="T27" fmla="*/ 0 h 372"/>
                <a:gd name="T28" fmla="*/ 5 w 242"/>
                <a:gd name="T29" fmla="*/ 0 h 372"/>
                <a:gd name="T30" fmla="*/ 3 w 242"/>
                <a:gd name="T31" fmla="*/ 75 h 372"/>
                <a:gd name="T32" fmla="*/ 1 w 242"/>
                <a:gd name="T33" fmla="*/ 130 h 372"/>
                <a:gd name="T34" fmla="*/ 3 w 242"/>
                <a:gd name="T35" fmla="*/ 258 h 372"/>
                <a:gd name="T36" fmla="*/ 0 w 242"/>
                <a:gd name="T37" fmla="*/ 362 h 372"/>
                <a:gd name="T38" fmla="*/ 73 w 242"/>
                <a:gd name="T39" fmla="*/ 365 h 372"/>
                <a:gd name="T40" fmla="*/ 144 w 242"/>
                <a:gd name="T41" fmla="*/ 367 h 372"/>
                <a:gd name="T42" fmla="*/ 238 w 242"/>
                <a:gd name="T43" fmla="*/ 372 h 372"/>
                <a:gd name="T44" fmla="*/ 238 w 242"/>
                <a:gd name="T45" fmla="*/ 372 h 372"/>
                <a:gd name="T46" fmla="*/ 238 w 242"/>
                <a:gd name="T47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2" h="372">
                  <a:moveTo>
                    <a:pt x="238" y="372"/>
                  </a:moveTo>
                  <a:lnTo>
                    <a:pt x="238" y="258"/>
                  </a:lnTo>
                  <a:lnTo>
                    <a:pt x="236" y="223"/>
                  </a:lnTo>
                  <a:lnTo>
                    <a:pt x="238" y="207"/>
                  </a:lnTo>
                  <a:lnTo>
                    <a:pt x="240" y="191"/>
                  </a:lnTo>
                  <a:lnTo>
                    <a:pt x="242" y="178"/>
                  </a:lnTo>
                  <a:lnTo>
                    <a:pt x="242" y="162"/>
                  </a:lnTo>
                  <a:lnTo>
                    <a:pt x="236" y="148"/>
                  </a:lnTo>
                  <a:lnTo>
                    <a:pt x="226" y="132"/>
                  </a:lnTo>
                  <a:lnTo>
                    <a:pt x="213" y="116"/>
                  </a:lnTo>
                  <a:lnTo>
                    <a:pt x="206" y="100"/>
                  </a:lnTo>
                  <a:lnTo>
                    <a:pt x="206" y="73"/>
                  </a:lnTo>
                  <a:lnTo>
                    <a:pt x="206" y="52"/>
                  </a:lnTo>
                  <a:lnTo>
                    <a:pt x="210" y="0"/>
                  </a:lnTo>
                  <a:lnTo>
                    <a:pt x="5" y="0"/>
                  </a:lnTo>
                  <a:lnTo>
                    <a:pt x="3" y="75"/>
                  </a:lnTo>
                  <a:lnTo>
                    <a:pt x="1" y="130"/>
                  </a:lnTo>
                  <a:lnTo>
                    <a:pt x="3" y="258"/>
                  </a:lnTo>
                  <a:lnTo>
                    <a:pt x="0" y="362"/>
                  </a:lnTo>
                  <a:lnTo>
                    <a:pt x="73" y="365"/>
                  </a:lnTo>
                  <a:lnTo>
                    <a:pt x="144" y="367"/>
                  </a:lnTo>
                  <a:lnTo>
                    <a:pt x="238" y="372"/>
                  </a:lnTo>
                  <a:lnTo>
                    <a:pt x="238" y="372"/>
                  </a:lnTo>
                  <a:lnTo>
                    <a:pt x="238" y="3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90">
              <a:extLst>
                <a:ext uri="{FF2B5EF4-FFF2-40B4-BE49-F238E27FC236}">
                  <a16:creationId xmlns:a16="http://schemas.microsoft.com/office/drawing/2014/main" id="{15B069E5-6B72-363D-950E-FD6E928511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24059" y="11578120"/>
              <a:ext cx="408825" cy="716008"/>
            </a:xfrm>
            <a:custGeom>
              <a:avLst/>
              <a:gdLst>
                <a:gd name="T0" fmla="*/ 146 w 181"/>
                <a:gd name="T1" fmla="*/ 317 h 317"/>
                <a:gd name="T2" fmla="*/ 151 w 181"/>
                <a:gd name="T3" fmla="*/ 303 h 317"/>
                <a:gd name="T4" fmla="*/ 164 w 181"/>
                <a:gd name="T5" fmla="*/ 298 h 317"/>
                <a:gd name="T6" fmla="*/ 181 w 181"/>
                <a:gd name="T7" fmla="*/ 292 h 317"/>
                <a:gd name="T8" fmla="*/ 180 w 181"/>
                <a:gd name="T9" fmla="*/ 232 h 317"/>
                <a:gd name="T10" fmla="*/ 180 w 181"/>
                <a:gd name="T11" fmla="*/ 180 h 317"/>
                <a:gd name="T12" fmla="*/ 180 w 181"/>
                <a:gd name="T13" fmla="*/ 150 h 317"/>
                <a:gd name="T14" fmla="*/ 178 w 181"/>
                <a:gd name="T15" fmla="*/ 82 h 317"/>
                <a:gd name="T16" fmla="*/ 180 w 181"/>
                <a:gd name="T17" fmla="*/ 66 h 317"/>
                <a:gd name="T18" fmla="*/ 176 w 181"/>
                <a:gd name="T19" fmla="*/ 17 h 317"/>
                <a:gd name="T20" fmla="*/ 174 w 181"/>
                <a:gd name="T21" fmla="*/ 0 h 317"/>
                <a:gd name="T22" fmla="*/ 133 w 181"/>
                <a:gd name="T23" fmla="*/ 2 h 317"/>
                <a:gd name="T24" fmla="*/ 117 w 181"/>
                <a:gd name="T25" fmla="*/ 2 h 317"/>
                <a:gd name="T26" fmla="*/ 121 w 181"/>
                <a:gd name="T27" fmla="*/ 17 h 317"/>
                <a:gd name="T28" fmla="*/ 124 w 181"/>
                <a:gd name="T29" fmla="*/ 27 h 317"/>
                <a:gd name="T30" fmla="*/ 110 w 181"/>
                <a:gd name="T31" fmla="*/ 38 h 317"/>
                <a:gd name="T32" fmla="*/ 91 w 181"/>
                <a:gd name="T33" fmla="*/ 36 h 317"/>
                <a:gd name="T34" fmla="*/ 39 w 181"/>
                <a:gd name="T35" fmla="*/ 36 h 317"/>
                <a:gd name="T36" fmla="*/ 23 w 181"/>
                <a:gd name="T37" fmla="*/ 36 h 317"/>
                <a:gd name="T38" fmla="*/ 27 w 181"/>
                <a:gd name="T39" fmla="*/ 57 h 317"/>
                <a:gd name="T40" fmla="*/ 25 w 181"/>
                <a:gd name="T41" fmla="*/ 70 h 317"/>
                <a:gd name="T42" fmla="*/ 25 w 181"/>
                <a:gd name="T43" fmla="*/ 118 h 317"/>
                <a:gd name="T44" fmla="*/ 0 w 181"/>
                <a:gd name="T45" fmla="*/ 114 h 317"/>
                <a:gd name="T46" fmla="*/ 0 w 181"/>
                <a:gd name="T47" fmla="*/ 150 h 317"/>
                <a:gd name="T48" fmla="*/ 14 w 181"/>
                <a:gd name="T49" fmla="*/ 154 h 317"/>
                <a:gd name="T50" fmla="*/ 16 w 181"/>
                <a:gd name="T51" fmla="*/ 175 h 317"/>
                <a:gd name="T52" fmla="*/ 16 w 181"/>
                <a:gd name="T53" fmla="*/ 221 h 317"/>
                <a:gd name="T54" fmla="*/ 43 w 181"/>
                <a:gd name="T55" fmla="*/ 221 h 317"/>
                <a:gd name="T56" fmla="*/ 112 w 181"/>
                <a:gd name="T57" fmla="*/ 223 h 317"/>
                <a:gd name="T58" fmla="*/ 124 w 181"/>
                <a:gd name="T59" fmla="*/ 228 h 317"/>
                <a:gd name="T60" fmla="*/ 126 w 181"/>
                <a:gd name="T61" fmla="*/ 241 h 317"/>
                <a:gd name="T62" fmla="*/ 135 w 181"/>
                <a:gd name="T63" fmla="*/ 251 h 317"/>
                <a:gd name="T64" fmla="*/ 142 w 181"/>
                <a:gd name="T65" fmla="*/ 266 h 317"/>
                <a:gd name="T66" fmla="*/ 137 w 181"/>
                <a:gd name="T67" fmla="*/ 278 h 317"/>
                <a:gd name="T68" fmla="*/ 139 w 181"/>
                <a:gd name="T69" fmla="*/ 291 h 317"/>
                <a:gd name="T70" fmla="*/ 137 w 181"/>
                <a:gd name="T71" fmla="*/ 305 h 317"/>
                <a:gd name="T72" fmla="*/ 146 w 181"/>
                <a:gd name="T73" fmla="*/ 316 h 317"/>
                <a:gd name="T74" fmla="*/ 146 w 181"/>
                <a:gd name="T75" fmla="*/ 317 h 317"/>
                <a:gd name="T76" fmla="*/ 146 w 181"/>
                <a:gd name="T77" fmla="*/ 317 h 317"/>
                <a:gd name="T78" fmla="*/ 146 w 181"/>
                <a:gd name="T79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317">
                  <a:moveTo>
                    <a:pt x="146" y="317"/>
                  </a:moveTo>
                  <a:lnTo>
                    <a:pt x="151" y="303"/>
                  </a:lnTo>
                  <a:lnTo>
                    <a:pt x="164" y="298"/>
                  </a:lnTo>
                  <a:lnTo>
                    <a:pt x="181" y="292"/>
                  </a:lnTo>
                  <a:lnTo>
                    <a:pt x="180" y="232"/>
                  </a:lnTo>
                  <a:lnTo>
                    <a:pt x="180" y="180"/>
                  </a:lnTo>
                  <a:lnTo>
                    <a:pt x="180" y="150"/>
                  </a:lnTo>
                  <a:lnTo>
                    <a:pt x="178" y="82"/>
                  </a:lnTo>
                  <a:lnTo>
                    <a:pt x="180" y="66"/>
                  </a:lnTo>
                  <a:lnTo>
                    <a:pt x="176" y="17"/>
                  </a:lnTo>
                  <a:lnTo>
                    <a:pt x="174" y="0"/>
                  </a:lnTo>
                  <a:lnTo>
                    <a:pt x="133" y="2"/>
                  </a:lnTo>
                  <a:lnTo>
                    <a:pt x="117" y="2"/>
                  </a:lnTo>
                  <a:lnTo>
                    <a:pt x="121" y="17"/>
                  </a:lnTo>
                  <a:lnTo>
                    <a:pt x="124" y="27"/>
                  </a:lnTo>
                  <a:lnTo>
                    <a:pt x="110" y="38"/>
                  </a:lnTo>
                  <a:lnTo>
                    <a:pt x="91" y="36"/>
                  </a:lnTo>
                  <a:lnTo>
                    <a:pt x="39" y="36"/>
                  </a:lnTo>
                  <a:lnTo>
                    <a:pt x="23" y="36"/>
                  </a:lnTo>
                  <a:lnTo>
                    <a:pt x="27" y="57"/>
                  </a:lnTo>
                  <a:lnTo>
                    <a:pt x="25" y="70"/>
                  </a:lnTo>
                  <a:lnTo>
                    <a:pt x="25" y="118"/>
                  </a:lnTo>
                  <a:lnTo>
                    <a:pt x="0" y="114"/>
                  </a:lnTo>
                  <a:lnTo>
                    <a:pt x="0" y="150"/>
                  </a:lnTo>
                  <a:lnTo>
                    <a:pt x="14" y="154"/>
                  </a:lnTo>
                  <a:lnTo>
                    <a:pt x="16" y="175"/>
                  </a:lnTo>
                  <a:lnTo>
                    <a:pt x="16" y="221"/>
                  </a:lnTo>
                  <a:lnTo>
                    <a:pt x="43" y="221"/>
                  </a:lnTo>
                  <a:lnTo>
                    <a:pt x="112" y="223"/>
                  </a:lnTo>
                  <a:lnTo>
                    <a:pt x="124" y="228"/>
                  </a:lnTo>
                  <a:lnTo>
                    <a:pt x="126" y="241"/>
                  </a:lnTo>
                  <a:lnTo>
                    <a:pt x="135" y="251"/>
                  </a:lnTo>
                  <a:lnTo>
                    <a:pt x="142" y="266"/>
                  </a:lnTo>
                  <a:lnTo>
                    <a:pt x="137" y="278"/>
                  </a:lnTo>
                  <a:lnTo>
                    <a:pt x="139" y="291"/>
                  </a:lnTo>
                  <a:lnTo>
                    <a:pt x="137" y="305"/>
                  </a:lnTo>
                  <a:lnTo>
                    <a:pt x="146" y="316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46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91">
              <a:extLst>
                <a:ext uri="{FF2B5EF4-FFF2-40B4-BE49-F238E27FC236}">
                  <a16:creationId xmlns:a16="http://schemas.microsoft.com/office/drawing/2014/main" id="{1342A08C-9956-7EF0-FB6E-8ABBE96A2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18111" y="11912407"/>
              <a:ext cx="831201" cy="844753"/>
            </a:xfrm>
            <a:custGeom>
              <a:avLst/>
              <a:gdLst>
                <a:gd name="T0" fmla="*/ 277 w 368"/>
                <a:gd name="T1" fmla="*/ 374 h 374"/>
                <a:gd name="T2" fmla="*/ 275 w 368"/>
                <a:gd name="T3" fmla="*/ 283 h 374"/>
                <a:gd name="T4" fmla="*/ 277 w 368"/>
                <a:gd name="T5" fmla="*/ 267 h 374"/>
                <a:gd name="T6" fmla="*/ 279 w 368"/>
                <a:gd name="T7" fmla="*/ 251 h 374"/>
                <a:gd name="T8" fmla="*/ 275 w 368"/>
                <a:gd name="T9" fmla="*/ 232 h 374"/>
                <a:gd name="T10" fmla="*/ 277 w 368"/>
                <a:gd name="T11" fmla="*/ 216 h 374"/>
                <a:gd name="T12" fmla="*/ 300 w 368"/>
                <a:gd name="T13" fmla="*/ 207 h 374"/>
                <a:gd name="T14" fmla="*/ 300 w 368"/>
                <a:gd name="T15" fmla="*/ 180 h 374"/>
                <a:gd name="T16" fmla="*/ 313 w 368"/>
                <a:gd name="T17" fmla="*/ 166 h 374"/>
                <a:gd name="T18" fmla="*/ 368 w 368"/>
                <a:gd name="T19" fmla="*/ 166 h 374"/>
                <a:gd name="T20" fmla="*/ 363 w 368"/>
                <a:gd name="T21" fmla="*/ 152 h 374"/>
                <a:gd name="T22" fmla="*/ 364 w 368"/>
                <a:gd name="T23" fmla="*/ 136 h 374"/>
                <a:gd name="T24" fmla="*/ 364 w 368"/>
                <a:gd name="T25" fmla="*/ 119 h 374"/>
                <a:gd name="T26" fmla="*/ 359 w 368"/>
                <a:gd name="T27" fmla="*/ 107 h 374"/>
                <a:gd name="T28" fmla="*/ 348 w 368"/>
                <a:gd name="T29" fmla="*/ 93 h 374"/>
                <a:gd name="T30" fmla="*/ 347 w 368"/>
                <a:gd name="T31" fmla="*/ 73 h 374"/>
                <a:gd name="T32" fmla="*/ 240 w 368"/>
                <a:gd name="T33" fmla="*/ 71 h 374"/>
                <a:gd name="T34" fmla="*/ 238 w 368"/>
                <a:gd name="T35" fmla="*/ 32 h 374"/>
                <a:gd name="T36" fmla="*/ 238 w 368"/>
                <a:gd name="T37" fmla="*/ 4 h 374"/>
                <a:gd name="T38" fmla="*/ 222 w 368"/>
                <a:gd name="T39" fmla="*/ 2 h 374"/>
                <a:gd name="T40" fmla="*/ 126 w 368"/>
                <a:gd name="T41" fmla="*/ 4 h 374"/>
                <a:gd name="T42" fmla="*/ 3 w 368"/>
                <a:gd name="T43" fmla="*/ 0 h 374"/>
                <a:gd name="T44" fmla="*/ 10 w 368"/>
                <a:gd name="T45" fmla="*/ 11 h 374"/>
                <a:gd name="T46" fmla="*/ 16 w 368"/>
                <a:gd name="T47" fmla="*/ 22 h 374"/>
                <a:gd name="T48" fmla="*/ 21 w 368"/>
                <a:gd name="T49" fmla="*/ 36 h 374"/>
                <a:gd name="T50" fmla="*/ 30 w 368"/>
                <a:gd name="T51" fmla="*/ 47 h 374"/>
                <a:gd name="T52" fmla="*/ 32 w 368"/>
                <a:gd name="T53" fmla="*/ 59 h 374"/>
                <a:gd name="T54" fmla="*/ 39 w 368"/>
                <a:gd name="T55" fmla="*/ 70 h 374"/>
                <a:gd name="T56" fmla="*/ 35 w 368"/>
                <a:gd name="T57" fmla="*/ 82 h 374"/>
                <a:gd name="T58" fmla="*/ 32 w 368"/>
                <a:gd name="T59" fmla="*/ 102 h 374"/>
                <a:gd name="T60" fmla="*/ 32 w 368"/>
                <a:gd name="T61" fmla="*/ 114 h 374"/>
                <a:gd name="T62" fmla="*/ 42 w 368"/>
                <a:gd name="T63" fmla="*/ 125 h 374"/>
                <a:gd name="T64" fmla="*/ 58 w 368"/>
                <a:gd name="T65" fmla="*/ 127 h 374"/>
                <a:gd name="T66" fmla="*/ 71 w 368"/>
                <a:gd name="T67" fmla="*/ 136 h 374"/>
                <a:gd name="T68" fmla="*/ 83 w 368"/>
                <a:gd name="T69" fmla="*/ 137 h 374"/>
                <a:gd name="T70" fmla="*/ 97 w 368"/>
                <a:gd name="T71" fmla="*/ 144 h 374"/>
                <a:gd name="T72" fmla="*/ 103 w 368"/>
                <a:gd name="T73" fmla="*/ 155 h 374"/>
                <a:gd name="T74" fmla="*/ 105 w 368"/>
                <a:gd name="T75" fmla="*/ 175 h 374"/>
                <a:gd name="T76" fmla="*/ 90 w 368"/>
                <a:gd name="T77" fmla="*/ 180 h 374"/>
                <a:gd name="T78" fmla="*/ 76 w 368"/>
                <a:gd name="T79" fmla="*/ 187 h 374"/>
                <a:gd name="T80" fmla="*/ 58 w 368"/>
                <a:gd name="T81" fmla="*/ 185 h 374"/>
                <a:gd name="T82" fmla="*/ 46 w 368"/>
                <a:gd name="T83" fmla="*/ 200 h 374"/>
                <a:gd name="T84" fmla="*/ 26 w 368"/>
                <a:gd name="T85" fmla="*/ 198 h 374"/>
                <a:gd name="T86" fmla="*/ 28 w 368"/>
                <a:gd name="T87" fmla="*/ 210 h 374"/>
                <a:gd name="T88" fmla="*/ 24 w 368"/>
                <a:gd name="T89" fmla="*/ 223 h 374"/>
                <a:gd name="T90" fmla="*/ 21 w 368"/>
                <a:gd name="T91" fmla="*/ 242 h 374"/>
                <a:gd name="T92" fmla="*/ 10 w 368"/>
                <a:gd name="T93" fmla="*/ 248 h 374"/>
                <a:gd name="T94" fmla="*/ 0 w 368"/>
                <a:gd name="T95" fmla="*/ 260 h 374"/>
                <a:gd name="T96" fmla="*/ 10 w 368"/>
                <a:gd name="T97" fmla="*/ 276 h 374"/>
                <a:gd name="T98" fmla="*/ 21 w 368"/>
                <a:gd name="T99" fmla="*/ 294 h 374"/>
                <a:gd name="T100" fmla="*/ 30 w 368"/>
                <a:gd name="T101" fmla="*/ 312 h 374"/>
                <a:gd name="T102" fmla="*/ 42 w 368"/>
                <a:gd name="T103" fmla="*/ 317 h 374"/>
                <a:gd name="T104" fmla="*/ 53 w 368"/>
                <a:gd name="T105" fmla="*/ 324 h 374"/>
                <a:gd name="T106" fmla="*/ 69 w 368"/>
                <a:gd name="T107" fmla="*/ 326 h 374"/>
                <a:gd name="T108" fmla="*/ 81 w 368"/>
                <a:gd name="T109" fmla="*/ 340 h 374"/>
                <a:gd name="T110" fmla="*/ 96 w 368"/>
                <a:gd name="T111" fmla="*/ 342 h 374"/>
                <a:gd name="T112" fmla="*/ 97 w 368"/>
                <a:gd name="T113" fmla="*/ 358 h 374"/>
                <a:gd name="T114" fmla="*/ 117 w 368"/>
                <a:gd name="T115" fmla="*/ 365 h 374"/>
                <a:gd name="T116" fmla="*/ 129 w 368"/>
                <a:gd name="T117" fmla="*/ 360 h 374"/>
                <a:gd name="T118" fmla="*/ 277 w 368"/>
                <a:gd name="T119" fmla="*/ 374 h 374"/>
                <a:gd name="T120" fmla="*/ 277 w 368"/>
                <a:gd name="T121" fmla="*/ 374 h 374"/>
                <a:gd name="T122" fmla="*/ 277 w 368"/>
                <a:gd name="T12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8" h="374">
                  <a:moveTo>
                    <a:pt x="277" y="374"/>
                  </a:moveTo>
                  <a:lnTo>
                    <a:pt x="275" y="283"/>
                  </a:lnTo>
                  <a:lnTo>
                    <a:pt x="277" y="267"/>
                  </a:lnTo>
                  <a:lnTo>
                    <a:pt x="279" y="251"/>
                  </a:lnTo>
                  <a:lnTo>
                    <a:pt x="275" y="232"/>
                  </a:lnTo>
                  <a:lnTo>
                    <a:pt x="277" y="216"/>
                  </a:lnTo>
                  <a:lnTo>
                    <a:pt x="300" y="207"/>
                  </a:lnTo>
                  <a:lnTo>
                    <a:pt x="300" y="180"/>
                  </a:lnTo>
                  <a:lnTo>
                    <a:pt x="313" y="166"/>
                  </a:lnTo>
                  <a:lnTo>
                    <a:pt x="368" y="166"/>
                  </a:lnTo>
                  <a:lnTo>
                    <a:pt x="363" y="152"/>
                  </a:lnTo>
                  <a:lnTo>
                    <a:pt x="364" y="136"/>
                  </a:lnTo>
                  <a:lnTo>
                    <a:pt x="364" y="119"/>
                  </a:lnTo>
                  <a:lnTo>
                    <a:pt x="359" y="107"/>
                  </a:lnTo>
                  <a:lnTo>
                    <a:pt x="348" y="93"/>
                  </a:lnTo>
                  <a:lnTo>
                    <a:pt x="347" y="73"/>
                  </a:lnTo>
                  <a:lnTo>
                    <a:pt x="240" y="71"/>
                  </a:lnTo>
                  <a:lnTo>
                    <a:pt x="238" y="32"/>
                  </a:lnTo>
                  <a:lnTo>
                    <a:pt x="238" y="4"/>
                  </a:lnTo>
                  <a:lnTo>
                    <a:pt x="222" y="2"/>
                  </a:lnTo>
                  <a:lnTo>
                    <a:pt x="126" y="4"/>
                  </a:lnTo>
                  <a:lnTo>
                    <a:pt x="3" y="0"/>
                  </a:lnTo>
                  <a:lnTo>
                    <a:pt x="10" y="11"/>
                  </a:lnTo>
                  <a:lnTo>
                    <a:pt x="16" y="22"/>
                  </a:lnTo>
                  <a:lnTo>
                    <a:pt x="21" y="36"/>
                  </a:lnTo>
                  <a:lnTo>
                    <a:pt x="30" y="47"/>
                  </a:lnTo>
                  <a:lnTo>
                    <a:pt x="32" y="59"/>
                  </a:lnTo>
                  <a:lnTo>
                    <a:pt x="39" y="70"/>
                  </a:lnTo>
                  <a:lnTo>
                    <a:pt x="35" y="82"/>
                  </a:lnTo>
                  <a:lnTo>
                    <a:pt x="32" y="102"/>
                  </a:lnTo>
                  <a:lnTo>
                    <a:pt x="32" y="114"/>
                  </a:lnTo>
                  <a:lnTo>
                    <a:pt x="42" y="125"/>
                  </a:lnTo>
                  <a:lnTo>
                    <a:pt x="58" y="127"/>
                  </a:lnTo>
                  <a:lnTo>
                    <a:pt x="71" y="136"/>
                  </a:lnTo>
                  <a:lnTo>
                    <a:pt x="83" y="137"/>
                  </a:lnTo>
                  <a:lnTo>
                    <a:pt x="97" y="144"/>
                  </a:lnTo>
                  <a:lnTo>
                    <a:pt x="103" y="155"/>
                  </a:lnTo>
                  <a:lnTo>
                    <a:pt x="105" y="175"/>
                  </a:lnTo>
                  <a:lnTo>
                    <a:pt x="90" y="180"/>
                  </a:lnTo>
                  <a:lnTo>
                    <a:pt x="76" y="187"/>
                  </a:lnTo>
                  <a:lnTo>
                    <a:pt x="58" y="185"/>
                  </a:lnTo>
                  <a:lnTo>
                    <a:pt x="46" y="200"/>
                  </a:lnTo>
                  <a:lnTo>
                    <a:pt x="26" y="198"/>
                  </a:lnTo>
                  <a:lnTo>
                    <a:pt x="28" y="210"/>
                  </a:lnTo>
                  <a:lnTo>
                    <a:pt x="24" y="223"/>
                  </a:lnTo>
                  <a:lnTo>
                    <a:pt x="21" y="242"/>
                  </a:lnTo>
                  <a:lnTo>
                    <a:pt x="10" y="248"/>
                  </a:lnTo>
                  <a:lnTo>
                    <a:pt x="0" y="260"/>
                  </a:lnTo>
                  <a:lnTo>
                    <a:pt x="10" y="276"/>
                  </a:lnTo>
                  <a:lnTo>
                    <a:pt x="21" y="294"/>
                  </a:lnTo>
                  <a:lnTo>
                    <a:pt x="30" y="312"/>
                  </a:lnTo>
                  <a:lnTo>
                    <a:pt x="42" y="317"/>
                  </a:lnTo>
                  <a:lnTo>
                    <a:pt x="53" y="324"/>
                  </a:lnTo>
                  <a:lnTo>
                    <a:pt x="69" y="326"/>
                  </a:lnTo>
                  <a:lnTo>
                    <a:pt x="81" y="340"/>
                  </a:lnTo>
                  <a:lnTo>
                    <a:pt x="96" y="342"/>
                  </a:lnTo>
                  <a:lnTo>
                    <a:pt x="97" y="358"/>
                  </a:lnTo>
                  <a:lnTo>
                    <a:pt x="117" y="365"/>
                  </a:lnTo>
                  <a:lnTo>
                    <a:pt x="129" y="360"/>
                  </a:lnTo>
                  <a:lnTo>
                    <a:pt x="277" y="374"/>
                  </a:lnTo>
                  <a:lnTo>
                    <a:pt x="277" y="374"/>
                  </a:lnTo>
                  <a:lnTo>
                    <a:pt x="277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92">
              <a:extLst>
                <a:ext uri="{FF2B5EF4-FFF2-40B4-BE49-F238E27FC236}">
                  <a16:creationId xmlns:a16="http://schemas.microsoft.com/office/drawing/2014/main" id="{2C0405F6-C4B9-8A30-A1F0-1A0E053C07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55723" y="11819801"/>
              <a:ext cx="530795" cy="767957"/>
            </a:xfrm>
            <a:custGeom>
              <a:avLst/>
              <a:gdLst>
                <a:gd name="T0" fmla="*/ 128 w 235"/>
                <a:gd name="T1" fmla="*/ 340 h 340"/>
                <a:gd name="T2" fmla="*/ 124 w 235"/>
                <a:gd name="T3" fmla="*/ 322 h 340"/>
                <a:gd name="T4" fmla="*/ 123 w 235"/>
                <a:gd name="T5" fmla="*/ 306 h 340"/>
                <a:gd name="T6" fmla="*/ 128 w 235"/>
                <a:gd name="T7" fmla="*/ 292 h 340"/>
                <a:gd name="T8" fmla="*/ 139 w 235"/>
                <a:gd name="T9" fmla="*/ 283 h 340"/>
                <a:gd name="T10" fmla="*/ 149 w 235"/>
                <a:gd name="T11" fmla="*/ 274 h 340"/>
                <a:gd name="T12" fmla="*/ 165 w 235"/>
                <a:gd name="T13" fmla="*/ 273 h 340"/>
                <a:gd name="T14" fmla="*/ 174 w 235"/>
                <a:gd name="T15" fmla="*/ 262 h 340"/>
                <a:gd name="T16" fmla="*/ 187 w 235"/>
                <a:gd name="T17" fmla="*/ 257 h 340"/>
                <a:gd name="T18" fmla="*/ 185 w 235"/>
                <a:gd name="T19" fmla="*/ 241 h 340"/>
                <a:gd name="T20" fmla="*/ 194 w 235"/>
                <a:gd name="T21" fmla="*/ 228 h 340"/>
                <a:gd name="T22" fmla="*/ 201 w 235"/>
                <a:gd name="T23" fmla="*/ 219 h 340"/>
                <a:gd name="T24" fmla="*/ 201 w 235"/>
                <a:gd name="T25" fmla="*/ 196 h 340"/>
                <a:gd name="T26" fmla="*/ 203 w 235"/>
                <a:gd name="T27" fmla="*/ 178 h 340"/>
                <a:gd name="T28" fmla="*/ 215 w 235"/>
                <a:gd name="T29" fmla="*/ 130 h 340"/>
                <a:gd name="T30" fmla="*/ 215 w 235"/>
                <a:gd name="T31" fmla="*/ 102 h 340"/>
                <a:gd name="T32" fmla="*/ 215 w 235"/>
                <a:gd name="T33" fmla="*/ 73 h 340"/>
                <a:gd name="T34" fmla="*/ 215 w 235"/>
                <a:gd name="T35" fmla="*/ 47 h 340"/>
                <a:gd name="T36" fmla="*/ 215 w 235"/>
                <a:gd name="T37" fmla="*/ 34 h 340"/>
                <a:gd name="T38" fmla="*/ 235 w 235"/>
                <a:gd name="T39" fmla="*/ 23 h 340"/>
                <a:gd name="T40" fmla="*/ 233 w 235"/>
                <a:gd name="T41" fmla="*/ 7 h 340"/>
                <a:gd name="T42" fmla="*/ 167 w 235"/>
                <a:gd name="T43" fmla="*/ 6 h 340"/>
                <a:gd name="T44" fmla="*/ 140 w 235"/>
                <a:gd name="T45" fmla="*/ 6 h 340"/>
                <a:gd name="T46" fmla="*/ 124 w 235"/>
                <a:gd name="T47" fmla="*/ 4 h 340"/>
                <a:gd name="T48" fmla="*/ 99 w 235"/>
                <a:gd name="T49" fmla="*/ 4 h 340"/>
                <a:gd name="T50" fmla="*/ 83 w 235"/>
                <a:gd name="T51" fmla="*/ 2 h 340"/>
                <a:gd name="T52" fmla="*/ 28 w 235"/>
                <a:gd name="T53" fmla="*/ 0 h 340"/>
                <a:gd name="T54" fmla="*/ 0 w 235"/>
                <a:gd name="T55" fmla="*/ 0 h 340"/>
                <a:gd name="T56" fmla="*/ 7 w 235"/>
                <a:gd name="T57" fmla="*/ 15 h 340"/>
                <a:gd name="T58" fmla="*/ 16 w 235"/>
                <a:gd name="T59" fmla="*/ 25 h 340"/>
                <a:gd name="T60" fmla="*/ 14 w 235"/>
                <a:gd name="T61" fmla="*/ 41 h 340"/>
                <a:gd name="T62" fmla="*/ 21 w 235"/>
                <a:gd name="T63" fmla="*/ 59 h 340"/>
                <a:gd name="T64" fmla="*/ 19 w 235"/>
                <a:gd name="T65" fmla="*/ 71 h 340"/>
                <a:gd name="T66" fmla="*/ 17 w 235"/>
                <a:gd name="T67" fmla="*/ 91 h 340"/>
                <a:gd name="T68" fmla="*/ 28 w 235"/>
                <a:gd name="T69" fmla="*/ 98 h 340"/>
                <a:gd name="T70" fmla="*/ 37 w 235"/>
                <a:gd name="T71" fmla="*/ 109 h 340"/>
                <a:gd name="T72" fmla="*/ 35 w 235"/>
                <a:gd name="T73" fmla="*/ 128 h 340"/>
                <a:gd name="T74" fmla="*/ 42 w 235"/>
                <a:gd name="T75" fmla="*/ 139 h 340"/>
                <a:gd name="T76" fmla="*/ 55 w 235"/>
                <a:gd name="T77" fmla="*/ 157 h 340"/>
                <a:gd name="T78" fmla="*/ 66 w 235"/>
                <a:gd name="T79" fmla="*/ 173 h 340"/>
                <a:gd name="T80" fmla="*/ 66 w 235"/>
                <a:gd name="T81" fmla="*/ 187 h 340"/>
                <a:gd name="T82" fmla="*/ 71 w 235"/>
                <a:gd name="T83" fmla="*/ 203 h 340"/>
                <a:gd name="T84" fmla="*/ 80 w 235"/>
                <a:gd name="T85" fmla="*/ 214 h 340"/>
                <a:gd name="T86" fmla="*/ 69 w 235"/>
                <a:gd name="T87" fmla="*/ 235 h 340"/>
                <a:gd name="T88" fmla="*/ 74 w 235"/>
                <a:gd name="T89" fmla="*/ 249 h 340"/>
                <a:gd name="T90" fmla="*/ 76 w 235"/>
                <a:gd name="T91" fmla="*/ 262 h 340"/>
                <a:gd name="T92" fmla="*/ 85 w 235"/>
                <a:gd name="T93" fmla="*/ 276 h 340"/>
                <a:gd name="T94" fmla="*/ 85 w 235"/>
                <a:gd name="T95" fmla="*/ 292 h 340"/>
                <a:gd name="T96" fmla="*/ 98 w 235"/>
                <a:gd name="T97" fmla="*/ 301 h 340"/>
                <a:gd name="T98" fmla="*/ 106 w 235"/>
                <a:gd name="T99" fmla="*/ 308 h 340"/>
                <a:gd name="T100" fmla="*/ 117 w 235"/>
                <a:gd name="T101" fmla="*/ 322 h 340"/>
                <a:gd name="T102" fmla="*/ 124 w 235"/>
                <a:gd name="T103" fmla="*/ 340 h 340"/>
                <a:gd name="T104" fmla="*/ 128 w 235"/>
                <a:gd name="T105" fmla="*/ 340 h 340"/>
                <a:gd name="T106" fmla="*/ 128 w 235"/>
                <a:gd name="T107" fmla="*/ 340 h 340"/>
                <a:gd name="T108" fmla="*/ 128 w 235"/>
                <a:gd name="T10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5" h="340">
                  <a:moveTo>
                    <a:pt x="128" y="340"/>
                  </a:moveTo>
                  <a:lnTo>
                    <a:pt x="124" y="322"/>
                  </a:lnTo>
                  <a:lnTo>
                    <a:pt x="123" y="306"/>
                  </a:lnTo>
                  <a:lnTo>
                    <a:pt x="128" y="292"/>
                  </a:lnTo>
                  <a:lnTo>
                    <a:pt x="139" y="283"/>
                  </a:lnTo>
                  <a:lnTo>
                    <a:pt x="149" y="274"/>
                  </a:lnTo>
                  <a:lnTo>
                    <a:pt x="165" y="273"/>
                  </a:lnTo>
                  <a:lnTo>
                    <a:pt x="174" y="262"/>
                  </a:lnTo>
                  <a:lnTo>
                    <a:pt x="187" y="257"/>
                  </a:lnTo>
                  <a:lnTo>
                    <a:pt x="185" y="241"/>
                  </a:lnTo>
                  <a:lnTo>
                    <a:pt x="194" y="228"/>
                  </a:lnTo>
                  <a:lnTo>
                    <a:pt x="201" y="219"/>
                  </a:lnTo>
                  <a:lnTo>
                    <a:pt x="201" y="196"/>
                  </a:lnTo>
                  <a:lnTo>
                    <a:pt x="203" y="178"/>
                  </a:lnTo>
                  <a:lnTo>
                    <a:pt x="215" y="130"/>
                  </a:lnTo>
                  <a:lnTo>
                    <a:pt x="215" y="102"/>
                  </a:lnTo>
                  <a:lnTo>
                    <a:pt x="215" y="73"/>
                  </a:lnTo>
                  <a:lnTo>
                    <a:pt x="215" y="47"/>
                  </a:lnTo>
                  <a:lnTo>
                    <a:pt x="215" y="34"/>
                  </a:lnTo>
                  <a:lnTo>
                    <a:pt x="235" y="23"/>
                  </a:lnTo>
                  <a:lnTo>
                    <a:pt x="233" y="7"/>
                  </a:lnTo>
                  <a:lnTo>
                    <a:pt x="167" y="6"/>
                  </a:lnTo>
                  <a:lnTo>
                    <a:pt x="140" y="6"/>
                  </a:lnTo>
                  <a:lnTo>
                    <a:pt x="124" y="4"/>
                  </a:lnTo>
                  <a:lnTo>
                    <a:pt x="99" y="4"/>
                  </a:lnTo>
                  <a:lnTo>
                    <a:pt x="83" y="2"/>
                  </a:lnTo>
                  <a:lnTo>
                    <a:pt x="28" y="0"/>
                  </a:lnTo>
                  <a:lnTo>
                    <a:pt x="0" y="0"/>
                  </a:lnTo>
                  <a:lnTo>
                    <a:pt x="7" y="15"/>
                  </a:lnTo>
                  <a:lnTo>
                    <a:pt x="16" y="25"/>
                  </a:lnTo>
                  <a:lnTo>
                    <a:pt x="14" y="41"/>
                  </a:lnTo>
                  <a:lnTo>
                    <a:pt x="21" y="59"/>
                  </a:lnTo>
                  <a:lnTo>
                    <a:pt x="19" y="71"/>
                  </a:lnTo>
                  <a:lnTo>
                    <a:pt x="17" y="91"/>
                  </a:lnTo>
                  <a:lnTo>
                    <a:pt x="28" y="98"/>
                  </a:lnTo>
                  <a:lnTo>
                    <a:pt x="37" y="109"/>
                  </a:lnTo>
                  <a:lnTo>
                    <a:pt x="35" y="128"/>
                  </a:lnTo>
                  <a:lnTo>
                    <a:pt x="42" y="139"/>
                  </a:lnTo>
                  <a:lnTo>
                    <a:pt x="55" y="157"/>
                  </a:lnTo>
                  <a:lnTo>
                    <a:pt x="66" y="173"/>
                  </a:lnTo>
                  <a:lnTo>
                    <a:pt x="66" y="187"/>
                  </a:lnTo>
                  <a:lnTo>
                    <a:pt x="71" y="203"/>
                  </a:lnTo>
                  <a:lnTo>
                    <a:pt x="80" y="214"/>
                  </a:lnTo>
                  <a:lnTo>
                    <a:pt x="69" y="235"/>
                  </a:lnTo>
                  <a:lnTo>
                    <a:pt x="74" y="249"/>
                  </a:lnTo>
                  <a:lnTo>
                    <a:pt x="76" y="262"/>
                  </a:lnTo>
                  <a:lnTo>
                    <a:pt x="85" y="276"/>
                  </a:lnTo>
                  <a:lnTo>
                    <a:pt x="85" y="292"/>
                  </a:lnTo>
                  <a:lnTo>
                    <a:pt x="98" y="301"/>
                  </a:lnTo>
                  <a:lnTo>
                    <a:pt x="106" y="308"/>
                  </a:lnTo>
                  <a:lnTo>
                    <a:pt x="117" y="322"/>
                  </a:lnTo>
                  <a:lnTo>
                    <a:pt x="124" y="340"/>
                  </a:lnTo>
                  <a:lnTo>
                    <a:pt x="128" y="340"/>
                  </a:lnTo>
                  <a:lnTo>
                    <a:pt x="128" y="340"/>
                  </a:lnTo>
                  <a:lnTo>
                    <a:pt x="128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93">
              <a:extLst>
                <a:ext uri="{FF2B5EF4-FFF2-40B4-BE49-F238E27FC236}">
                  <a16:creationId xmlns:a16="http://schemas.microsoft.com/office/drawing/2014/main" id="{C87F66E6-3767-B9E2-5FFE-4F874D9B3E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75210" y="11817542"/>
              <a:ext cx="686644" cy="878634"/>
            </a:xfrm>
            <a:custGeom>
              <a:avLst/>
              <a:gdLst>
                <a:gd name="T0" fmla="*/ 297 w 304"/>
                <a:gd name="T1" fmla="*/ 389 h 389"/>
                <a:gd name="T2" fmla="*/ 301 w 304"/>
                <a:gd name="T3" fmla="*/ 313 h 389"/>
                <a:gd name="T4" fmla="*/ 303 w 304"/>
                <a:gd name="T5" fmla="*/ 270 h 389"/>
                <a:gd name="T6" fmla="*/ 301 w 304"/>
                <a:gd name="T7" fmla="*/ 242 h 389"/>
                <a:gd name="T8" fmla="*/ 301 w 304"/>
                <a:gd name="T9" fmla="*/ 131 h 389"/>
                <a:gd name="T10" fmla="*/ 304 w 304"/>
                <a:gd name="T11" fmla="*/ 48 h 389"/>
                <a:gd name="T12" fmla="*/ 271 w 304"/>
                <a:gd name="T13" fmla="*/ 37 h 389"/>
                <a:gd name="T14" fmla="*/ 256 w 304"/>
                <a:gd name="T15" fmla="*/ 48 h 389"/>
                <a:gd name="T16" fmla="*/ 93 w 304"/>
                <a:gd name="T17" fmla="*/ 33 h 389"/>
                <a:gd name="T18" fmla="*/ 94 w 304"/>
                <a:gd name="T19" fmla="*/ 1 h 389"/>
                <a:gd name="T20" fmla="*/ 78 w 304"/>
                <a:gd name="T21" fmla="*/ 0 h 389"/>
                <a:gd name="T22" fmla="*/ 4 w 304"/>
                <a:gd name="T23" fmla="*/ 1 h 389"/>
                <a:gd name="T24" fmla="*/ 0 w 304"/>
                <a:gd name="T25" fmla="*/ 51 h 389"/>
                <a:gd name="T26" fmla="*/ 0 w 304"/>
                <a:gd name="T27" fmla="*/ 74 h 389"/>
                <a:gd name="T28" fmla="*/ 2 w 304"/>
                <a:gd name="T29" fmla="*/ 94 h 389"/>
                <a:gd name="T30" fmla="*/ 7 w 304"/>
                <a:gd name="T31" fmla="*/ 108 h 389"/>
                <a:gd name="T32" fmla="*/ 20 w 304"/>
                <a:gd name="T33" fmla="*/ 131 h 389"/>
                <a:gd name="T34" fmla="*/ 30 w 304"/>
                <a:gd name="T35" fmla="*/ 149 h 389"/>
                <a:gd name="T36" fmla="*/ 36 w 304"/>
                <a:gd name="T37" fmla="*/ 163 h 389"/>
                <a:gd name="T38" fmla="*/ 36 w 304"/>
                <a:gd name="T39" fmla="*/ 179 h 389"/>
                <a:gd name="T40" fmla="*/ 34 w 304"/>
                <a:gd name="T41" fmla="*/ 192 h 389"/>
                <a:gd name="T42" fmla="*/ 32 w 304"/>
                <a:gd name="T43" fmla="*/ 208 h 389"/>
                <a:gd name="T44" fmla="*/ 30 w 304"/>
                <a:gd name="T45" fmla="*/ 224 h 389"/>
                <a:gd name="T46" fmla="*/ 32 w 304"/>
                <a:gd name="T47" fmla="*/ 259 h 389"/>
                <a:gd name="T48" fmla="*/ 32 w 304"/>
                <a:gd name="T49" fmla="*/ 373 h 389"/>
                <a:gd name="T50" fmla="*/ 77 w 304"/>
                <a:gd name="T51" fmla="*/ 379 h 389"/>
                <a:gd name="T52" fmla="*/ 297 w 304"/>
                <a:gd name="T53" fmla="*/ 389 h 389"/>
                <a:gd name="T54" fmla="*/ 297 w 304"/>
                <a:gd name="T55" fmla="*/ 389 h 389"/>
                <a:gd name="T56" fmla="*/ 297 w 304"/>
                <a:gd name="T5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4" h="389">
                  <a:moveTo>
                    <a:pt x="297" y="389"/>
                  </a:moveTo>
                  <a:lnTo>
                    <a:pt x="301" y="313"/>
                  </a:lnTo>
                  <a:lnTo>
                    <a:pt x="303" y="270"/>
                  </a:lnTo>
                  <a:lnTo>
                    <a:pt x="301" y="242"/>
                  </a:lnTo>
                  <a:lnTo>
                    <a:pt x="301" y="131"/>
                  </a:lnTo>
                  <a:lnTo>
                    <a:pt x="304" y="48"/>
                  </a:lnTo>
                  <a:lnTo>
                    <a:pt x="271" y="37"/>
                  </a:lnTo>
                  <a:lnTo>
                    <a:pt x="256" y="48"/>
                  </a:lnTo>
                  <a:lnTo>
                    <a:pt x="93" y="33"/>
                  </a:lnTo>
                  <a:lnTo>
                    <a:pt x="94" y="1"/>
                  </a:lnTo>
                  <a:lnTo>
                    <a:pt x="78" y="0"/>
                  </a:lnTo>
                  <a:lnTo>
                    <a:pt x="4" y="1"/>
                  </a:lnTo>
                  <a:lnTo>
                    <a:pt x="0" y="51"/>
                  </a:lnTo>
                  <a:lnTo>
                    <a:pt x="0" y="74"/>
                  </a:lnTo>
                  <a:lnTo>
                    <a:pt x="2" y="94"/>
                  </a:lnTo>
                  <a:lnTo>
                    <a:pt x="7" y="108"/>
                  </a:lnTo>
                  <a:lnTo>
                    <a:pt x="20" y="131"/>
                  </a:lnTo>
                  <a:lnTo>
                    <a:pt x="30" y="149"/>
                  </a:lnTo>
                  <a:lnTo>
                    <a:pt x="36" y="163"/>
                  </a:lnTo>
                  <a:lnTo>
                    <a:pt x="36" y="179"/>
                  </a:lnTo>
                  <a:lnTo>
                    <a:pt x="34" y="192"/>
                  </a:lnTo>
                  <a:lnTo>
                    <a:pt x="32" y="208"/>
                  </a:lnTo>
                  <a:lnTo>
                    <a:pt x="30" y="224"/>
                  </a:lnTo>
                  <a:lnTo>
                    <a:pt x="32" y="259"/>
                  </a:lnTo>
                  <a:lnTo>
                    <a:pt x="32" y="373"/>
                  </a:lnTo>
                  <a:lnTo>
                    <a:pt x="77" y="379"/>
                  </a:lnTo>
                  <a:lnTo>
                    <a:pt x="297" y="389"/>
                  </a:lnTo>
                  <a:lnTo>
                    <a:pt x="297" y="389"/>
                  </a:lnTo>
                  <a:lnTo>
                    <a:pt x="297" y="38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94">
              <a:extLst>
                <a:ext uri="{FF2B5EF4-FFF2-40B4-BE49-F238E27FC236}">
                  <a16:creationId xmlns:a16="http://schemas.microsoft.com/office/drawing/2014/main" id="{9FD514B5-B5B6-28E2-0979-60019CBC97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7209" y="10968271"/>
              <a:ext cx="1014156" cy="1876979"/>
            </a:xfrm>
            <a:custGeom>
              <a:avLst/>
              <a:gdLst>
                <a:gd name="T0" fmla="*/ 399 w 449"/>
                <a:gd name="T1" fmla="*/ 817 h 831"/>
                <a:gd name="T2" fmla="*/ 442 w 449"/>
                <a:gd name="T3" fmla="*/ 630 h 831"/>
                <a:gd name="T4" fmla="*/ 349 w 449"/>
                <a:gd name="T5" fmla="*/ 626 h 831"/>
                <a:gd name="T6" fmla="*/ 228 w 449"/>
                <a:gd name="T7" fmla="*/ 575 h 831"/>
                <a:gd name="T8" fmla="*/ 230 w 449"/>
                <a:gd name="T9" fmla="*/ 463 h 831"/>
                <a:gd name="T10" fmla="*/ 346 w 449"/>
                <a:gd name="T11" fmla="*/ 422 h 831"/>
                <a:gd name="T12" fmla="*/ 428 w 449"/>
                <a:gd name="T13" fmla="*/ 386 h 831"/>
                <a:gd name="T14" fmla="*/ 387 w 449"/>
                <a:gd name="T15" fmla="*/ 270 h 831"/>
                <a:gd name="T16" fmla="*/ 355 w 449"/>
                <a:gd name="T17" fmla="*/ 263 h 831"/>
                <a:gd name="T18" fmla="*/ 326 w 449"/>
                <a:gd name="T19" fmla="*/ 254 h 831"/>
                <a:gd name="T20" fmla="*/ 312 w 449"/>
                <a:gd name="T21" fmla="*/ 222 h 831"/>
                <a:gd name="T22" fmla="*/ 287 w 449"/>
                <a:gd name="T23" fmla="*/ 210 h 831"/>
                <a:gd name="T24" fmla="*/ 271 w 449"/>
                <a:gd name="T25" fmla="*/ 189 h 831"/>
                <a:gd name="T26" fmla="*/ 248 w 449"/>
                <a:gd name="T27" fmla="*/ 164 h 831"/>
                <a:gd name="T28" fmla="*/ 241 w 449"/>
                <a:gd name="T29" fmla="*/ 94 h 831"/>
                <a:gd name="T30" fmla="*/ 219 w 449"/>
                <a:gd name="T31" fmla="*/ 73 h 831"/>
                <a:gd name="T32" fmla="*/ 219 w 449"/>
                <a:gd name="T33" fmla="*/ 46 h 831"/>
                <a:gd name="T34" fmla="*/ 168 w 449"/>
                <a:gd name="T35" fmla="*/ 46 h 831"/>
                <a:gd name="T36" fmla="*/ 155 w 449"/>
                <a:gd name="T37" fmla="*/ 0 h 831"/>
                <a:gd name="T38" fmla="*/ 61 w 449"/>
                <a:gd name="T39" fmla="*/ 2 h 831"/>
                <a:gd name="T40" fmla="*/ 54 w 449"/>
                <a:gd name="T41" fmla="*/ 169 h 831"/>
                <a:gd name="T42" fmla="*/ 40 w 449"/>
                <a:gd name="T43" fmla="*/ 174 h 831"/>
                <a:gd name="T44" fmla="*/ 0 w 449"/>
                <a:gd name="T45" fmla="*/ 181 h 831"/>
                <a:gd name="T46" fmla="*/ 16 w 449"/>
                <a:gd name="T47" fmla="*/ 254 h 831"/>
                <a:gd name="T48" fmla="*/ 54 w 449"/>
                <a:gd name="T49" fmla="*/ 343 h 831"/>
                <a:gd name="T50" fmla="*/ 86 w 449"/>
                <a:gd name="T51" fmla="*/ 422 h 831"/>
                <a:gd name="T52" fmla="*/ 118 w 449"/>
                <a:gd name="T53" fmla="*/ 436 h 831"/>
                <a:gd name="T54" fmla="*/ 139 w 449"/>
                <a:gd name="T55" fmla="*/ 465 h 831"/>
                <a:gd name="T56" fmla="*/ 168 w 449"/>
                <a:gd name="T57" fmla="*/ 493 h 831"/>
                <a:gd name="T58" fmla="*/ 212 w 449"/>
                <a:gd name="T59" fmla="*/ 602 h 831"/>
                <a:gd name="T60" fmla="*/ 230 w 449"/>
                <a:gd name="T61" fmla="*/ 698 h 831"/>
                <a:gd name="T62" fmla="*/ 223 w 449"/>
                <a:gd name="T63" fmla="*/ 723 h 831"/>
                <a:gd name="T64" fmla="*/ 221 w 449"/>
                <a:gd name="T65" fmla="*/ 794 h 831"/>
                <a:gd name="T66" fmla="*/ 285 w 449"/>
                <a:gd name="T67" fmla="*/ 824 h 831"/>
                <a:gd name="T68" fmla="*/ 394 w 449"/>
                <a:gd name="T69" fmla="*/ 831 h 831"/>
                <a:gd name="T70" fmla="*/ 394 w 449"/>
                <a:gd name="T71" fmla="*/ 831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9" h="831">
                  <a:moveTo>
                    <a:pt x="394" y="831"/>
                  </a:moveTo>
                  <a:lnTo>
                    <a:pt x="399" y="817"/>
                  </a:lnTo>
                  <a:lnTo>
                    <a:pt x="421" y="732"/>
                  </a:lnTo>
                  <a:lnTo>
                    <a:pt x="442" y="630"/>
                  </a:lnTo>
                  <a:lnTo>
                    <a:pt x="421" y="625"/>
                  </a:lnTo>
                  <a:lnTo>
                    <a:pt x="349" y="626"/>
                  </a:lnTo>
                  <a:lnTo>
                    <a:pt x="230" y="625"/>
                  </a:lnTo>
                  <a:lnTo>
                    <a:pt x="228" y="575"/>
                  </a:lnTo>
                  <a:lnTo>
                    <a:pt x="226" y="491"/>
                  </a:lnTo>
                  <a:lnTo>
                    <a:pt x="230" y="463"/>
                  </a:lnTo>
                  <a:lnTo>
                    <a:pt x="226" y="436"/>
                  </a:lnTo>
                  <a:lnTo>
                    <a:pt x="346" y="422"/>
                  </a:lnTo>
                  <a:lnTo>
                    <a:pt x="449" y="422"/>
                  </a:lnTo>
                  <a:lnTo>
                    <a:pt x="428" y="386"/>
                  </a:lnTo>
                  <a:lnTo>
                    <a:pt x="388" y="352"/>
                  </a:lnTo>
                  <a:lnTo>
                    <a:pt x="387" y="270"/>
                  </a:lnTo>
                  <a:lnTo>
                    <a:pt x="372" y="276"/>
                  </a:lnTo>
                  <a:lnTo>
                    <a:pt x="355" y="263"/>
                  </a:lnTo>
                  <a:lnTo>
                    <a:pt x="342" y="260"/>
                  </a:lnTo>
                  <a:lnTo>
                    <a:pt x="326" y="254"/>
                  </a:lnTo>
                  <a:lnTo>
                    <a:pt x="328" y="226"/>
                  </a:lnTo>
                  <a:lnTo>
                    <a:pt x="312" y="222"/>
                  </a:lnTo>
                  <a:lnTo>
                    <a:pt x="299" y="219"/>
                  </a:lnTo>
                  <a:lnTo>
                    <a:pt x="287" y="210"/>
                  </a:lnTo>
                  <a:lnTo>
                    <a:pt x="278" y="196"/>
                  </a:lnTo>
                  <a:lnTo>
                    <a:pt x="271" y="189"/>
                  </a:lnTo>
                  <a:lnTo>
                    <a:pt x="259" y="178"/>
                  </a:lnTo>
                  <a:lnTo>
                    <a:pt x="248" y="164"/>
                  </a:lnTo>
                  <a:lnTo>
                    <a:pt x="243" y="148"/>
                  </a:lnTo>
                  <a:lnTo>
                    <a:pt x="241" y="94"/>
                  </a:lnTo>
                  <a:lnTo>
                    <a:pt x="228" y="84"/>
                  </a:lnTo>
                  <a:lnTo>
                    <a:pt x="219" y="73"/>
                  </a:lnTo>
                  <a:lnTo>
                    <a:pt x="232" y="60"/>
                  </a:lnTo>
                  <a:lnTo>
                    <a:pt x="219" y="46"/>
                  </a:lnTo>
                  <a:lnTo>
                    <a:pt x="203" y="48"/>
                  </a:lnTo>
                  <a:lnTo>
                    <a:pt x="168" y="46"/>
                  </a:lnTo>
                  <a:lnTo>
                    <a:pt x="168" y="25"/>
                  </a:lnTo>
                  <a:lnTo>
                    <a:pt x="155" y="0"/>
                  </a:lnTo>
                  <a:lnTo>
                    <a:pt x="77" y="3"/>
                  </a:lnTo>
                  <a:lnTo>
                    <a:pt x="61" y="2"/>
                  </a:lnTo>
                  <a:lnTo>
                    <a:pt x="54" y="87"/>
                  </a:lnTo>
                  <a:lnTo>
                    <a:pt x="54" y="169"/>
                  </a:lnTo>
                  <a:lnTo>
                    <a:pt x="56" y="181"/>
                  </a:lnTo>
                  <a:lnTo>
                    <a:pt x="40" y="174"/>
                  </a:lnTo>
                  <a:lnTo>
                    <a:pt x="24" y="171"/>
                  </a:lnTo>
                  <a:lnTo>
                    <a:pt x="0" y="181"/>
                  </a:lnTo>
                  <a:lnTo>
                    <a:pt x="0" y="233"/>
                  </a:lnTo>
                  <a:lnTo>
                    <a:pt x="16" y="254"/>
                  </a:lnTo>
                  <a:lnTo>
                    <a:pt x="22" y="269"/>
                  </a:lnTo>
                  <a:lnTo>
                    <a:pt x="54" y="343"/>
                  </a:lnTo>
                  <a:lnTo>
                    <a:pt x="66" y="370"/>
                  </a:lnTo>
                  <a:lnTo>
                    <a:pt x="86" y="422"/>
                  </a:lnTo>
                  <a:lnTo>
                    <a:pt x="102" y="427"/>
                  </a:lnTo>
                  <a:lnTo>
                    <a:pt x="118" y="436"/>
                  </a:lnTo>
                  <a:lnTo>
                    <a:pt x="125" y="447"/>
                  </a:lnTo>
                  <a:lnTo>
                    <a:pt x="139" y="465"/>
                  </a:lnTo>
                  <a:lnTo>
                    <a:pt x="171" y="472"/>
                  </a:lnTo>
                  <a:lnTo>
                    <a:pt x="168" y="493"/>
                  </a:lnTo>
                  <a:lnTo>
                    <a:pt x="170" y="591"/>
                  </a:lnTo>
                  <a:lnTo>
                    <a:pt x="212" y="602"/>
                  </a:lnTo>
                  <a:lnTo>
                    <a:pt x="216" y="687"/>
                  </a:lnTo>
                  <a:lnTo>
                    <a:pt x="230" y="698"/>
                  </a:lnTo>
                  <a:lnTo>
                    <a:pt x="219" y="710"/>
                  </a:lnTo>
                  <a:lnTo>
                    <a:pt x="223" y="723"/>
                  </a:lnTo>
                  <a:lnTo>
                    <a:pt x="225" y="746"/>
                  </a:lnTo>
                  <a:lnTo>
                    <a:pt x="221" y="794"/>
                  </a:lnTo>
                  <a:lnTo>
                    <a:pt x="235" y="819"/>
                  </a:lnTo>
                  <a:lnTo>
                    <a:pt x="285" y="824"/>
                  </a:lnTo>
                  <a:lnTo>
                    <a:pt x="353" y="829"/>
                  </a:lnTo>
                  <a:lnTo>
                    <a:pt x="394" y="831"/>
                  </a:lnTo>
                  <a:lnTo>
                    <a:pt x="394" y="831"/>
                  </a:lnTo>
                  <a:lnTo>
                    <a:pt x="394" y="8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95">
              <a:extLst>
                <a:ext uri="{FF2B5EF4-FFF2-40B4-BE49-F238E27FC236}">
                  <a16:creationId xmlns:a16="http://schemas.microsoft.com/office/drawing/2014/main" id="{0807E987-53B1-BC0E-E19A-5BC44AC4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44611" y="10204831"/>
              <a:ext cx="666317" cy="1113539"/>
            </a:xfrm>
            <a:custGeom>
              <a:avLst/>
              <a:gdLst>
                <a:gd name="T0" fmla="*/ 244 w 295"/>
                <a:gd name="T1" fmla="*/ 493 h 493"/>
                <a:gd name="T2" fmla="*/ 277 w 295"/>
                <a:gd name="T3" fmla="*/ 480 h 493"/>
                <a:gd name="T4" fmla="*/ 290 w 295"/>
                <a:gd name="T5" fmla="*/ 479 h 493"/>
                <a:gd name="T6" fmla="*/ 292 w 295"/>
                <a:gd name="T7" fmla="*/ 414 h 493"/>
                <a:gd name="T8" fmla="*/ 292 w 295"/>
                <a:gd name="T9" fmla="*/ 384 h 493"/>
                <a:gd name="T10" fmla="*/ 283 w 295"/>
                <a:gd name="T11" fmla="*/ 334 h 493"/>
                <a:gd name="T12" fmla="*/ 295 w 295"/>
                <a:gd name="T13" fmla="*/ 258 h 493"/>
                <a:gd name="T14" fmla="*/ 279 w 295"/>
                <a:gd name="T15" fmla="*/ 260 h 493"/>
                <a:gd name="T16" fmla="*/ 274 w 295"/>
                <a:gd name="T17" fmla="*/ 244 h 493"/>
                <a:gd name="T18" fmla="*/ 272 w 295"/>
                <a:gd name="T19" fmla="*/ 229 h 493"/>
                <a:gd name="T20" fmla="*/ 260 w 295"/>
                <a:gd name="T21" fmla="*/ 226 h 493"/>
                <a:gd name="T22" fmla="*/ 249 w 295"/>
                <a:gd name="T23" fmla="*/ 212 h 493"/>
                <a:gd name="T24" fmla="*/ 178 w 295"/>
                <a:gd name="T25" fmla="*/ 208 h 493"/>
                <a:gd name="T26" fmla="*/ 178 w 295"/>
                <a:gd name="T27" fmla="*/ 192 h 493"/>
                <a:gd name="T28" fmla="*/ 174 w 295"/>
                <a:gd name="T29" fmla="*/ 82 h 493"/>
                <a:gd name="T30" fmla="*/ 176 w 295"/>
                <a:gd name="T31" fmla="*/ 42 h 493"/>
                <a:gd name="T32" fmla="*/ 162 w 295"/>
                <a:gd name="T33" fmla="*/ 32 h 493"/>
                <a:gd name="T34" fmla="*/ 146 w 295"/>
                <a:gd name="T35" fmla="*/ 30 h 493"/>
                <a:gd name="T36" fmla="*/ 140 w 295"/>
                <a:gd name="T37" fmla="*/ 16 h 493"/>
                <a:gd name="T38" fmla="*/ 119 w 295"/>
                <a:gd name="T39" fmla="*/ 7 h 493"/>
                <a:gd name="T40" fmla="*/ 99 w 295"/>
                <a:gd name="T41" fmla="*/ 5 h 493"/>
                <a:gd name="T42" fmla="*/ 85 w 295"/>
                <a:gd name="T43" fmla="*/ 0 h 493"/>
                <a:gd name="T44" fmla="*/ 66 w 295"/>
                <a:gd name="T45" fmla="*/ 0 h 493"/>
                <a:gd name="T46" fmla="*/ 51 w 295"/>
                <a:gd name="T47" fmla="*/ 5 h 493"/>
                <a:gd name="T48" fmla="*/ 41 w 295"/>
                <a:gd name="T49" fmla="*/ 18 h 493"/>
                <a:gd name="T50" fmla="*/ 32 w 295"/>
                <a:gd name="T51" fmla="*/ 32 h 493"/>
                <a:gd name="T52" fmla="*/ 25 w 295"/>
                <a:gd name="T53" fmla="*/ 41 h 493"/>
                <a:gd name="T54" fmla="*/ 10 w 295"/>
                <a:gd name="T55" fmla="*/ 48 h 493"/>
                <a:gd name="T56" fmla="*/ 23 w 295"/>
                <a:gd name="T57" fmla="*/ 57 h 493"/>
                <a:gd name="T58" fmla="*/ 26 w 295"/>
                <a:gd name="T59" fmla="*/ 73 h 493"/>
                <a:gd name="T60" fmla="*/ 19 w 295"/>
                <a:gd name="T61" fmla="*/ 85 h 493"/>
                <a:gd name="T62" fmla="*/ 10 w 295"/>
                <a:gd name="T63" fmla="*/ 98 h 493"/>
                <a:gd name="T64" fmla="*/ 2 w 295"/>
                <a:gd name="T65" fmla="*/ 115 h 493"/>
                <a:gd name="T66" fmla="*/ 0 w 295"/>
                <a:gd name="T67" fmla="*/ 139 h 493"/>
                <a:gd name="T68" fmla="*/ 2 w 295"/>
                <a:gd name="T69" fmla="*/ 151 h 493"/>
                <a:gd name="T70" fmla="*/ 9 w 295"/>
                <a:gd name="T71" fmla="*/ 171 h 493"/>
                <a:gd name="T72" fmla="*/ 23 w 295"/>
                <a:gd name="T73" fmla="*/ 183 h 493"/>
                <a:gd name="T74" fmla="*/ 18 w 295"/>
                <a:gd name="T75" fmla="*/ 199 h 493"/>
                <a:gd name="T76" fmla="*/ 21 w 295"/>
                <a:gd name="T77" fmla="*/ 224 h 493"/>
                <a:gd name="T78" fmla="*/ 19 w 295"/>
                <a:gd name="T79" fmla="*/ 263 h 493"/>
                <a:gd name="T80" fmla="*/ 32 w 295"/>
                <a:gd name="T81" fmla="*/ 274 h 493"/>
                <a:gd name="T82" fmla="*/ 23 w 295"/>
                <a:gd name="T83" fmla="*/ 345 h 493"/>
                <a:gd name="T84" fmla="*/ 34 w 295"/>
                <a:gd name="T85" fmla="*/ 359 h 493"/>
                <a:gd name="T86" fmla="*/ 19 w 295"/>
                <a:gd name="T87" fmla="*/ 374 h 493"/>
                <a:gd name="T88" fmla="*/ 21 w 295"/>
                <a:gd name="T89" fmla="*/ 413 h 493"/>
                <a:gd name="T90" fmla="*/ 19 w 295"/>
                <a:gd name="T91" fmla="*/ 477 h 493"/>
                <a:gd name="T92" fmla="*/ 71 w 295"/>
                <a:gd name="T93" fmla="*/ 477 h 493"/>
                <a:gd name="T94" fmla="*/ 139 w 295"/>
                <a:gd name="T95" fmla="*/ 479 h 493"/>
                <a:gd name="T96" fmla="*/ 210 w 295"/>
                <a:gd name="T97" fmla="*/ 479 h 493"/>
                <a:gd name="T98" fmla="*/ 244 w 295"/>
                <a:gd name="T99" fmla="*/ 493 h 493"/>
                <a:gd name="T100" fmla="*/ 244 w 295"/>
                <a:gd name="T101" fmla="*/ 493 h 493"/>
                <a:gd name="T102" fmla="*/ 244 w 295"/>
                <a:gd name="T103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5" h="493">
                  <a:moveTo>
                    <a:pt x="244" y="493"/>
                  </a:moveTo>
                  <a:lnTo>
                    <a:pt x="277" y="480"/>
                  </a:lnTo>
                  <a:lnTo>
                    <a:pt x="290" y="479"/>
                  </a:lnTo>
                  <a:lnTo>
                    <a:pt x="292" y="414"/>
                  </a:lnTo>
                  <a:lnTo>
                    <a:pt x="292" y="384"/>
                  </a:lnTo>
                  <a:lnTo>
                    <a:pt x="283" y="334"/>
                  </a:lnTo>
                  <a:lnTo>
                    <a:pt x="295" y="258"/>
                  </a:lnTo>
                  <a:lnTo>
                    <a:pt x="279" y="260"/>
                  </a:lnTo>
                  <a:lnTo>
                    <a:pt x="274" y="244"/>
                  </a:lnTo>
                  <a:lnTo>
                    <a:pt x="272" y="229"/>
                  </a:lnTo>
                  <a:lnTo>
                    <a:pt x="260" y="226"/>
                  </a:lnTo>
                  <a:lnTo>
                    <a:pt x="249" y="212"/>
                  </a:lnTo>
                  <a:lnTo>
                    <a:pt x="178" y="208"/>
                  </a:lnTo>
                  <a:lnTo>
                    <a:pt x="178" y="192"/>
                  </a:lnTo>
                  <a:lnTo>
                    <a:pt x="174" y="82"/>
                  </a:lnTo>
                  <a:lnTo>
                    <a:pt x="176" y="42"/>
                  </a:lnTo>
                  <a:lnTo>
                    <a:pt x="162" y="32"/>
                  </a:lnTo>
                  <a:lnTo>
                    <a:pt x="146" y="30"/>
                  </a:lnTo>
                  <a:lnTo>
                    <a:pt x="140" y="16"/>
                  </a:lnTo>
                  <a:lnTo>
                    <a:pt x="119" y="7"/>
                  </a:lnTo>
                  <a:lnTo>
                    <a:pt x="99" y="5"/>
                  </a:lnTo>
                  <a:lnTo>
                    <a:pt x="85" y="0"/>
                  </a:lnTo>
                  <a:lnTo>
                    <a:pt x="66" y="0"/>
                  </a:lnTo>
                  <a:lnTo>
                    <a:pt x="51" y="5"/>
                  </a:lnTo>
                  <a:lnTo>
                    <a:pt x="41" y="18"/>
                  </a:lnTo>
                  <a:lnTo>
                    <a:pt x="32" y="32"/>
                  </a:lnTo>
                  <a:lnTo>
                    <a:pt x="25" y="41"/>
                  </a:lnTo>
                  <a:lnTo>
                    <a:pt x="10" y="48"/>
                  </a:lnTo>
                  <a:lnTo>
                    <a:pt x="23" y="57"/>
                  </a:lnTo>
                  <a:lnTo>
                    <a:pt x="26" y="73"/>
                  </a:lnTo>
                  <a:lnTo>
                    <a:pt x="19" y="85"/>
                  </a:lnTo>
                  <a:lnTo>
                    <a:pt x="10" y="98"/>
                  </a:lnTo>
                  <a:lnTo>
                    <a:pt x="2" y="115"/>
                  </a:lnTo>
                  <a:lnTo>
                    <a:pt x="0" y="139"/>
                  </a:lnTo>
                  <a:lnTo>
                    <a:pt x="2" y="151"/>
                  </a:lnTo>
                  <a:lnTo>
                    <a:pt x="9" y="171"/>
                  </a:lnTo>
                  <a:lnTo>
                    <a:pt x="23" y="183"/>
                  </a:lnTo>
                  <a:lnTo>
                    <a:pt x="18" y="199"/>
                  </a:lnTo>
                  <a:lnTo>
                    <a:pt x="21" y="224"/>
                  </a:lnTo>
                  <a:lnTo>
                    <a:pt x="19" y="263"/>
                  </a:lnTo>
                  <a:lnTo>
                    <a:pt x="32" y="274"/>
                  </a:lnTo>
                  <a:lnTo>
                    <a:pt x="23" y="345"/>
                  </a:lnTo>
                  <a:lnTo>
                    <a:pt x="34" y="359"/>
                  </a:lnTo>
                  <a:lnTo>
                    <a:pt x="19" y="374"/>
                  </a:lnTo>
                  <a:lnTo>
                    <a:pt x="21" y="413"/>
                  </a:lnTo>
                  <a:lnTo>
                    <a:pt x="19" y="477"/>
                  </a:lnTo>
                  <a:lnTo>
                    <a:pt x="71" y="477"/>
                  </a:lnTo>
                  <a:lnTo>
                    <a:pt x="139" y="479"/>
                  </a:lnTo>
                  <a:lnTo>
                    <a:pt x="210" y="479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96">
              <a:extLst>
                <a:ext uri="{FF2B5EF4-FFF2-40B4-BE49-F238E27FC236}">
                  <a16:creationId xmlns:a16="http://schemas.microsoft.com/office/drawing/2014/main" id="{264E0A05-DACA-B313-1A90-603AE94FCC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253408" y="9927012"/>
              <a:ext cx="865082" cy="1029966"/>
            </a:xfrm>
            <a:custGeom>
              <a:avLst/>
              <a:gdLst>
                <a:gd name="T0" fmla="*/ 324 w 383"/>
                <a:gd name="T1" fmla="*/ 456 h 456"/>
                <a:gd name="T2" fmla="*/ 331 w 383"/>
                <a:gd name="T3" fmla="*/ 374 h 456"/>
                <a:gd name="T4" fmla="*/ 317 w 383"/>
                <a:gd name="T5" fmla="*/ 361 h 456"/>
                <a:gd name="T6" fmla="*/ 329 w 383"/>
                <a:gd name="T7" fmla="*/ 335 h 456"/>
                <a:gd name="T8" fmla="*/ 328 w 383"/>
                <a:gd name="T9" fmla="*/ 295 h 456"/>
                <a:gd name="T10" fmla="*/ 328 w 383"/>
                <a:gd name="T11" fmla="*/ 173 h 456"/>
                <a:gd name="T12" fmla="*/ 360 w 383"/>
                <a:gd name="T13" fmla="*/ 169 h 456"/>
                <a:gd name="T14" fmla="*/ 345 w 383"/>
                <a:gd name="T15" fmla="*/ 158 h 456"/>
                <a:gd name="T16" fmla="*/ 363 w 383"/>
                <a:gd name="T17" fmla="*/ 148 h 456"/>
                <a:gd name="T18" fmla="*/ 361 w 383"/>
                <a:gd name="T19" fmla="*/ 132 h 456"/>
                <a:gd name="T20" fmla="*/ 368 w 383"/>
                <a:gd name="T21" fmla="*/ 119 h 456"/>
                <a:gd name="T22" fmla="*/ 383 w 383"/>
                <a:gd name="T23" fmla="*/ 121 h 456"/>
                <a:gd name="T24" fmla="*/ 365 w 383"/>
                <a:gd name="T25" fmla="*/ 105 h 456"/>
                <a:gd name="T26" fmla="*/ 356 w 383"/>
                <a:gd name="T27" fmla="*/ 98 h 456"/>
                <a:gd name="T28" fmla="*/ 344 w 383"/>
                <a:gd name="T29" fmla="*/ 87 h 456"/>
                <a:gd name="T30" fmla="*/ 344 w 383"/>
                <a:gd name="T31" fmla="*/ 71 h 456"/>
                <a:gd name="T32" fmla="*/ 342 w 383"/>
                <a:gd name="T33" fmla="*/ 55 h 456"/>
                <a:gd name="T34" fmla="*/ 333 w 383"/>
                <a:gd name="T35" fmla="*/ 66 h 456"/>
                <a:gd name="T36" fmla="*/ 319 w 383"/>
                <a:gd name="T37" fmla="*/ 60 h 456"/>
                <a:gd name="T38" fmla="*/ 320 w 383"/>
                <a:gd name="T39" fmla="*/ 44 h 456"/>
                <a:gd name="T40" fmla="*/ 303 w 383"/>
                <a:gd name="T41" fmla="*/ 50 h 456"/>
                <a:gd name="T42" fmla="*/ 276 w 383"/>
                <a:gd name="T43" fmla="*/ 55 h 456"/>
                <a:gd name="T44" fmla="*/ 265 w 383"/>
                <a:gd name="T45" fmla="*/ 44 h 456"/>
                <a:gd name="T46" fmla="*/ 249 w 383"/>
                <a:gd name="T47" fmla="*/ 43 h 456"/>
                <a:gd name="T48" fmla="*/ 237 w 383"/>
                <a:gd name="T49" fmla="*/ 41 h 456"/>
                <a:gd name="T50" fmla="*/ 224 w 383"/>
                <a:gd name="T51" fmla="*/ 27 h 456"/>
                <a:gd name="T52" fmla="*/ 210 w 383"/>
                <a:gd name="T53" fmla="*/ 21 h 456"/>
                <a:gd name="T54" fmla="*/ 192 w 383"/>
                <a:gd name="T55" fmla="*/ 27 h 456"/>
                <a:gd name="T56" fmla="*/ 182 w 383"/>
                <a:gd name="T57" fmla="*/ 16 h 456"/>
                <a:gd name="T58" fmla="*/ 183 w 383"/>
                <a:gd name="T59" fmla="*/ 28 h 456"/>
                <a:gd name="T60" fmla="*/ 144 w 383"/>
                <a:gd name="T61" fmla="*/ 19 h 456"/>
                <a:gd name="T62" fmla="*/ 132 w 383"/>
                <a:gd name="T63" fmla="*/ 19 h 456"/>
                <a:gd name="T64" fmla="*/ 128 w 383"/>
                <a:gd name="T65" fmla="*/ 5 h 456"/>
                <a:gd name="T66" fmla="*/ 112 w 383"/>
                <a:gd name="T67" fmla="*/ 3 h 456"/>
                <a:gd name="T68" fmla="*/ 85 w 383"/>
                <a:gd name="T69" fmla="*/ 0 h 456"/>
                <a:gd name="T70" fmla="*/ 91 w 383"/>
                <a:gd name="T71" fmla="*/ 117 h 456"/>
                <a:gd name="T72" fmla="*/ 23 w 383"/>
                <a:gd name="T73" fmla="*/ 119 h 456"/>
                <a:gd name="T74" fmla="*/ 20 w 383"/>
                <a:gd name="T75" fmla="*/ 149 h 456"/>
                <a:gd name="T76" fmla="*/ 21 w 383"/>
                <a:gd name="T77" fmla="*/ 203 h 456"/>
                <a:gd name="T78" fmla="*/ 0 w 383"/>
                <a:gd name="T79" fmla="*/ 203 h 456"/>
                <a:gd name="T80" fmla="*/ 25 w 383"/>
                <a:gd name="T81" fmla="*/ 212 h 456"/>
                <a:gd name="T82" fmla="*/ 21 w 383"/>
                <a:gd name="T83" fmla="*/ 238 h 456"/>
                <a:gd name="T84" fmla="*/ 45 w 383"/>
                <a:gd name="T85" fmla="*/ 237 h 456"/>
                <a:gd name="T86" fmla="*/ 50 w 383"/>
                <a:gd name="T87" fmla="*/ 247 h 456"/>
                <a:gd name="T88" fmla="*/ 57 w 383"/>
                <a:gd name="T89" fmla="*/ 258 h 456"/>
                <a:gd name="T90" fmla="*/ 69 w 383"/>
                <a:gd name="T91" fmla="*/ 272 h 456"/>
                <a:gd name="T92" fmla="*/ 87 w 383"/>
                <a:gd name="T93" fmla="*/ 285 h 456"/>
                <a:gd name="T94" fmla="*/ 107 w 383"/>
                <a:gd name="T95" fmla="*/ 297 h 456"/>
                <a:gd name="T96" fmla="*/ 126 w 383"/>
                <a:gd name="T97" fmla="*/ 303 h 456"/>
                <a:gd name="T98" fmla="*/ 146 w 383"/>
                <a:gd name="T99" fmla="*/ 308 h 456"/>
                <a:gd name="T100" fmla="*/ 160 w 383"/>
                <a:gd name="T101" fmla="*/ 317 h 456"/>
                <a:gd name="T102" fmla="*/ 171 w 383"/>
                <a:gd name="T103" fmla="*/ 331 h 456"/>
                <a:gd name="T104" fmla="*/ 189 w 383"/>
                <a:gd name="T105" fmla="*/ 345 h 456"/>
                <a:gd name="T106" fmla="*/ 223 w 383"/>
                <a:gd name="T107" fmla="*/ 359 h 456"/>
                <a:gd name="T108" fmla="*/ 231 w 383"/>
                <a:gd name="T109" fmla="*/ 370 h 456"/>
                <a:gd name="T110" fmla="*/ 249 w 383"/>
                <a:gd name="T111" fmla="*/ 379 h 456"/>
                <a:gd name="T112" fmla="*/ 256 w 383"/>
                <a:gd name="T113" fmla="*/ 399 h 456"/>
                <a:gd name="T114" fmla="*/ 279 w 383"/>
                <a:gd name="T115" fmla="*/ 422 h 456"/>
                <a:gd name="T116" fmla="*/ 306 w 383"/>
                <a:gd name="T117" fmla="*/ 447 h 456"/>
                <a:gd name="T118" fmla="*/ 324 w 383"/>
                <a:gd name="T119" fmla="*/ 456 h 456"/>
                <a:gd name="T120" fmla="*/ 324 w 383"/>
                <a:gd name="T121" fmla="*/ 456 h 456"/>
                <a:gd name="T122" fmla="*/ 324 w 383"/>
                <a:gd name="T12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3" h="456">
                  <a:moveTo>
                    <a:pt x="324" y="456"/>
                  </a:moveTo>
                  <a:lnTo>
                    <a:pt x="331" y="374"/>
                  </a:lnTo>
                  <a:lnTo>
                    <a:pt x="317" y="361"/>
                  </a:lnTo>
                  <a:lnTo>
                    <a:pt x="329" y="335"/>
                  </a:lnTo>
                  <a:lnTo>
                    <a:pt x="328" y="295"/>
                  </a:lnTo>
                  <a:lnTo>
                    <a:pt x="328" y="173"/>
                  </a:lnTo>
                  <a:lnTo>
                    <a:pt x="360" y="169"/>
                  </a:lnTo>
                  <a:lnTo>
                    <a:pt x="345" y="158"/>
                  </a:lnTo>
                  <a:lnTo>
                    <a:pt x="363" y="148"/>
                  </a:lnTo>
                  <a:lnTo>
                    <a:pt x="361" y="132"/>
                  </a:lnTo>
                  <a:lnTo>
                    <a:pt x="368" y="119"/>
                  </a:lnTo>
                  <a:lnTo>
                    <a:pt x="383" y="121"/>
                  </a:lnTo>
                  <a:lnTo>
                    <a:pt x="365" y="105"/>
                  </a:lnTo>
                  <a:lnTo>
                    <a:pt x="356" y="98"/>
                  </a:lnTo>
                  <a:lnTo>
                    <a:pt x="344" y="87"/>
                  </a:lnTo>
                  <a:lnTo>
                    <a:pt x="344" y="71"/>
                  </a:lnTo>
                  <a:lnTo>
                    <a:pt x="342" y="55"/>
                  </a:lnTo>
                  <a:lnTo>
                    <a:pt x="333" y="66"/>
                  </a:lnTo>
                  <a:lnTo>
                    <a:pt x="319" y="60"/>
                  </a:lnTo>
                  <a:lnTo>
                    <a:pt x="320" y="44"/>
                  </a:lnTo>
                  <a:lnTo>
                    <a:pt x="303" y="50"/>
                  </a:lnTo>
                  <a:lnTo>
                    <a:pt x="276" y="55"/>
                  </a:lnTo>
                  <a:lnTo>
                    <a:pt x="265" y="44"/>
                  </a:lnTo>
                  <a:lnTo>
                    <a:pt x="249" y="43"/>
                  </a:lnTo>
                  <a:lnTo>
                    <a:pt x="237" y="41"/>
                  </a:lnTo>
                  <a:lnTo>
                    <a:pt x="224" y="27"/>
                  </a:lnTo>
                  <a:lnTo>
                    <a:pt x="210" y="21"/>
                  </a:lnTo>
                  <a:lnTo>
                    <a:pt x="192" y="27"/>
                  </a:lnTo>
                  <a:lnTo>
                    <a:pt x="182" y="16"/>
                  </a:lnTo>
                  <a:lnTo>
                    <a:pt x="183" y="28"/>
                  </a:lnTo>
                  <a:lnTo>
                    <a:pt x="144" y="19"/>
                  </a:lnTo>
                  <a:lnTo>
                    <a:pt x="132" y="19"/>
                  </a:lnTo>
                  <a:lnTo>
                    <a:pt x="128" y="5"/>
                  </a:lnTo>
                  <a:lnTo>
                    <a:pt x="112" y="3"/>
                  </a:lnTo>
                  <a:lnTo>
                    <a:pt x="85" y="0"/>
                  </a:lnTo>
                  <a:lnTo>
                    <a:pt x="91" y="117"/>
                  </a:lnTo>
                  <a:lnTo>
                    <a:pt x="23" y="119"/>
                  </a:lnTo>
                  <a:lnTo>
                    <a:pt x="20" y="149"/>
                  </a:lnTo>
                  <a:lnTo>
                    <a:pt x="21" y="203"/>
                  </a:lnTo>
                  <a:lnTo>
                    <a:pt x="0" y="203"/>
                  </a:lnTo>
                  <a:lnTo>
                    <a:pt x="25" y="212"/>
                  </a:lnTo>
                  <a:lnTo>
                    <a:pt x="21" y="238"/>
                  </a:lnTo>
                  <a:lnTo>
                    <a:pt x="45" y="237"/>
                  </a:lnTo>
                  <a:lnTo>
                    <a:pt x="50" y="247"/>
                  </a:lnTo>
                  <a:lnTo>
                    <a:pt x="57" y="258"/>
                  </a:lnTo>
                  <a:lnTo>
                    <a:pt x="69" y="272"/>
                  </a:lnTo>
                  <a:lnTo>
                    <a:pt x="87" y="285"/>
                  </a:lnTo>
                  <a:lnTo>
                    <a:pt x="107" y="297"/>
                  </a:lnTo>
                  <a:lnTo>
                    <a:pt x="126" y="303"/>
                  </a:lnTo>
                  <a:lnTo>
                    <a:pt x="146" y="308"/>
                  </a:lnTo>
                  <a:lnTo>
                    <a:pt x="160" y="317"/>
                  </a:lnTo>
                  <a:lnTo>
                    <a:pt x="171" y="331"/>
                  </a:lnTo>
                  <a:lnTo>
                    <a:pt x="189" y="345"/>
                  </a:lnTo>
                  <a:lnTo>
                    <a:pt x="223" y="359"/>
                  </a:lnTo>
                  <a:lnTo>
                    <a:pt x="231" y="370"/>
                  </a:lnTo>
                  <a:lnTo>
                    <a:pt x="249" y="379"/>
                  </a:lnTo>
                  <a:lnTo>
                    <a:pt x="256" y="399"/>
                  </a:lnTo>
                  <a:lnTo>
                    <a:pt x="279" y="422"/>
                  </a:lnTo>
                  <a:lnTo>
                    <a:pt x="306" y="447"/>
                  </a:lnTo>
                  <a:lnTo>
                    <a:pt x="324" y="456"/>
                  </a:lnTo>
                  <a:lnTo>
                    <a:pt x="324" y="456"/>
                  </a:lnTo>
                  <a:lnTo>
                    <a:pt x="324" y="4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97">
              <a:extLst>
                <a:ext uri="{FF2B5EF4-FFF2-40B4-BE49-F238E27FC236}">
                  <a16:creationId xmlns:a16="http://schemas.microsoft.com/office/drawing/2014/main" id="{1CF23755-FCE6-9369-440E-12DB511FAB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10191279"/>
              <a:ext cx="865082" cy="415600"/>
            </a:xfrm>
            <a:custGeom>
              <a:avLst/>
              <a:gdLst>
                <a:gd name="T0" fmla="*/ 241 w 383"/>
                <a:gd name="T1" fmla="*/ 184 h 184"/>
                <a:gd name="T2" fmla="*/ 241 w 383"/>
                <a:gd name="T3" fmla="*/ 159 h 184"/>
                <a:gd name="T4" fmla="*/ 267 w 383"/>
                <a:gd name="T5" fmla="*/ 159 h 184"/>
                <a:gd name="T6" fmla="*/ 283 w 383"/>
                <a:gd name="T7" fmla="*/ 161 h 184"/>
                <a:gd name="T8" fmla="*/ 335 w 383"/>
                <a:gd name="T9" fmla="*/ 161 h 184"/>
                <a:gd name="T10" fmla="*/ 380 w 383"/>
                <a:gd name="T11" fmla="*/ 162 h 184"/>
                <a:gd name="T12" fmla="*/ 383 w 383"/>
                <a:gd name="T13" fmla="*/ 139 h 184"/>
                <a:gd name="T14" fmla="*/ 380 w 383"/>
                <a:gd name="T15" fmla="*/ 111 h 184"/>
                <a:gd name="T16" fmla="*/ 383 w 383"/>
                <a:gd name="T17" fmla="*/ 79 h 184"/>
                <a:gd name="T18" fmla="*/ 381 w 383"/>
                <a:gd name="T19" fmla="*/ 63 h 184"/>
                <a:gd name="T20" fmla="*/ 369 w 383"/>
                <a:gd name="T21" fmla="*/ 64 h 184"/>
                <a:gd name="T22" fmla="*/ 353 w 383"/>
                <a:gd name="T23" fmla="*/ 59 h 184"/>
                <a:gd name="T24" fmla="*/ 342 w 383"/>
                <a:gd name="T25" fmla="*/ 50 h 184"/>
                <a:gd name="T26" fmla="*/ 328 w 383"/>
                <a:gd name="T27" fmla="*/ 48 h 184"/>
                <a:gd name="T28" fmla="*/ 317 w 383"/>
                <a:gd name="T29" fmla="*/ 41 h 184"/>
                <a:gd name="T30" fmla="*/ 305 w 383"/>
                <a:gd name="T31" fmla="*/ 36 h 184"/>
                <a:gd name="T32" fmla="*/ 296 w 383"/>
                <a:gd name="T33" fmla="*/ 29 h 184"/>
                <a:gd name="T34" fmla="*/ 282 w 383"/>
                <a:gd name="T35" fmla="*/ 34 h 184"/>
                <a:gd name="T36" fmla="*/ 269 w 383"/>
                <a:gd name="T37" fmla="*/ 32 h 184"/>
                <a:gd name="T38" fmla="*/ 260 w 383"/>
                <a:gd name="T39" fmla="*/ 22 h 184"/>
                <a:gd name="T40" fmla="*/ 253 w 383"/>
                <a:gd name="T41" fmla="*/ 11 h 184"/>
                <a:gd name="T42" fmla="*/ 237 w 383"/>
                <a:gd name="T43" fmla="*/ 2 h 184"/>
                <a:gd name="T44" fmla="*/ 225 w 383"/>
                <a:gd name="T45" fmla="*/ 0 h 184"/>
                <a:gd name="T46" fmla="*/ 210 w 383"/>
                <a:gd name="T47" fmla="*/ 6 h 184"/>
                <a:gd name="T48" fmla="*/ 194 w 383"/>
                <a:gd name="T49" fmla="*/ 4 h 184"/>
                <a:gd name="T50" fmla="*/ 127 w 383"/>
                <a:gd name="T51" fmla="*/ 6 h 184"/>
                <a:gd name="T52" fmla="*/ 88 w 383"/>
                <a:gd name="T53" fmla="*/ 4 h 184"/>
                <a:gd name="T54" fmla="*/ 56 w 383"/>
                <a:gd name="T55" fmla="*/ 6 h 184"/>
                <a:gd name="T56" fmla="*/ 0 w 383"/>
                <a:gd name="T57" fmla="*/ 2 h 184"/>
                <a:gd name="T58" fmla="*/ 2 w 383"/>
                <a:gd name="T59" fmla="*/ 16 h 184"/>
                <a:gd name="T60" fmla="*/ 4 w 383"/>
                <a:gd name="T61" fmla="*/ 32 h 184"/>
                <a:gd name="T62" fmla="*/ 8 w 383"/>
                <a:gd name="T63" fmla="*/ 45 h 184"/>
                <a:gd name="T64" fmla="*/ 16 w 383"/>
                <a:gd name="T65" fmla="*/ 56 h 184"/>
                <a:gd name="T66" fmla="*/ 22 w 383"/>
                <a:gd name="T67" fmla="*/ 70 h 184"/>
                <a:gd name="T68" fmla="*/ 24 w 383"/>
                <a:gd name="T69" fmla="*/ 86 h 184"/>
                <a:gd name="T70" fmla="*/ 59 w 383"/>
                <a:gd name="T71" fmla="*/ 88 h 184"/>
                <a:gd name="T72" fmla="*/ 88 w 383"/>
                <a:gd name="T73" fmla="*/ 88 h 184"/>
                <a:gd name="T74" fmla="*/ 113 w 383"/>
                <a:gd name="T75" fmla="*/ 75 h 184"/>
                <a:gd name="T76" fmla="*/ 123 w 383"/>
                <a:gd name="T77" fmla="*/ 86 h 184"/>
                <a:gd name="T78" fmla="*/ 123 w 383"/>
                <a:gd name="T79" fmla="*/ 109 h 184"/>
                <a:gd name="T80" fmla="*/ 125 w 383"/>
                <a:gd name="T81" fmla="*/ 157 h 184"/>
                <a:gd name="T82" fmla="*/ 161 w 383"/>
                <a:gd name="T83" fmla="*/ 159 h 184"/>
                <a:gd name="T84" fmla="*/ 170 w 383"/>
                <a:gd name="T85" fmla="*/ 182 h 184"/>
                <a:gd name="T86" fmla="*/ 200 w 383"/>
                <a:gd name="T87" fmla="*/ 182 h 184"/>
                <a:gd name="T88" fmla="*/ 241 w 383"/>
                <a:gd name="T89" fmla="*/ 184 h 184"/>
                <a:gd name="T90" fmla="*/ 241 w 383"/>
                <a:gd name="T91" fmla="*/ 184 h 184"/>
                <a:gd name="T92" fmla="*/ 241 w 383"/>
                <a:gd name="T9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83" h="184">
                  <a:moveTo>
                    <a:pt x="241" y="184"/>
                  </a:moveTo>
                  <a:lnTo>
                    <a:pt x="241" y="159"/>
                  </a:lnTo>
                  <a:lnTo>
                    <a:pt x="267" y="159"/>
                  </a:lnTo>
                  <a:lnTo>
                    <a:pt x="283" y="161"/>
                  </a:lnTo>
                  <a:lnTo>
                    <a:pt x="335" y="161"/>
                  </a:lnTo>
                  <a:lnTo>
                    <a:pt x="380" y="162"/>
                  </a:lnTo>
                  <a:lnTo>
                    <a:pt x="383" y="139"/>
                  </a:lnTo>
                  <a:lnTo>
                    <a:pt x="380" y="111"/>
                  </a:lnTo>
                  <a:lnTo>
                    <a:pt x="383" y="79"/>
                  </a:lnTo>
                  <a:lnTo>
                    <a:pt x="381" y="63"/>
                  </a:lnTo>
                  <a:lnTo>
                    <a:pt x="369" y="64"/>
                  </a:lnTo>
                  <a:lnTo>
                    <a:pt x="353" y="59"/>
                  </a:lnTo>
                  <a:lnTo>
                    <a:pt x="342" y="50"/>
                  </a:lnTo>
                  <a:lnTo>
                    <a:pt x="328" y="48"/>
                  </a:lnTo>
                  <a:lnTo>
                    <a:pt x="317" y="41"/>
                  </a:lnTo>
                  <a:lnTo>
                    <a:pt x="305" y="36"/>
                  </a:lnTo>
                  <a:lnTo>
                    <a:pt x="296" y="29"/>
                  </a:lnTo>
                  <a:lnTo>
                    <a:pt x="282" y="34"/>
                  </a:lnTo>
                  <a:lnTo>
                    <a:pt x="269" y="32"/>
                  </a:lnTo>
                  <a:lnTo>
                    <a:pt x="260" y="22"/>
                  </a:lnTo>
                  <a:lnTo>
                    <a:pt x="253" y="11"/>
                  </a:lnTo>
                  <a:lnTo>
                    <a:pt x="237" y="2"/>
                  </a:lnTo>
                  <a:lnTo>
                    <a:pt x="225" y="0"/>
                  </a:lnTo>
                  <a:lnTo>
                    <a:pt x="210" y="6"/>
                  </a:lnTo>
                  <a:lnTo>
                    <a:pt x="194" y="4"/>
                  </a:lnTo>
                  <a:lnTo>
                    <a:pt x="127" y="6"/>
                  </a:lnTo>
                  <a:lnTo>
                    <a:pt x="88" y="4"/>
                  </a:lnTo>
                  <a:lnTo>
                    <a:pt x="56" y="6"/>
                  </a:lnTo>
                  <a:lnTo>
                    <a:pt x="0" y="2"/>
                  </a:lnTo>
                  <a:lnTo>
                    <a:pt x="2" y="16"/>
                  </a:lnTo>
                  <a:lnTo>
                    <a:pt x="4" y="32"/>
                  </a:lnTo>
                  <a:lnTo>
                    <a:pt x="8" y="45"/>
                  </a:lnTo>
                  <a:lnTo>
                    <a:pt x="16" y="56"/>
                  </a:lnTo>
                  <a:lnTo>
                    <a:pt x="22" y="70"/>
                  </a:lnTo>
                  <a:lnTo>
                    <a:pt x="24" y="86"/>
                  </a:lnTo>
                  <a:lnTo>
                    <a:pt x="59" y="88"/>
                  </a:lnTo>
                  <a:lnTo>
                    <a:pt x="88" y="88"/>
                  </a:lnTo>
                  <a:lnTo>
                    <a:pt x="113" y="75"/>
                  </a:lnTo>
                  <a:lnTo>
                    <a:pt x="123" y="86"/>
                  </a:lnTo>
                  <a:lnTo>
                    <a:pt x="123" y="109"/>
                  </a:lnTo>
                  <a:lnTo>
                    <a:pt x="125" y="157"/>
                  </a:lnTo>
                  <a:lnTo>
                    <a:pt x="161" y="159"/>
                  </a:lnTo>
                  <a:lnTo>
                    <a:pt x="170" y="182"/>
                  </a:lnTo>
                  <a:lnTo>
                    <a:pt x="200" y="182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98">
              <a:extLst>
                <a:ext uri="{FF2B5EF4-FFF2-40B4-BE49-F238E27FC236}">
                  <a16:creationId xmlns:a16="http://schemas.microsoft.com/office/drawing/2014/main" id="{5ACEA86D-CFFE-6219-69DF-07257129BD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656059" y="10975048"/>
              <a:ext cx="880892" cy="950912"/>
            </a:xfrm>
            <a:custGeom>
              <a:avLst/>
              <a:gdLst>
                <a:gd name="T0" fmla="*/ 285 w 390"/>
                <a:gd name="T1" fmla="*/ 403 h 421"/>
                <a:gd name="T2" fmla="*/ 294 w 390"/>
                <a:gd name="T3" fmla="*/ 317 h 421"/>
                <a:gd name="T4" fmla="*/ 297 w 390"/>
                <a:gd name="T5" fmla="*/ 285 h 421"/>
                <a:gd name="T6" fmla="*/ 321 w 390"/>
                <a:gd name="T7" fmla="*/ 273 h 421"/>
                <a:gd name="T8" fmla="*/ 347 w 390"/>
                <a:gd name="T9" fmla="*/ 227 h 421"/>
                <a:gd name="T10" fmla="*/ 378 w 390"/>
                <a:gd name="T11" fmla="*/ 209 h 421"/>
                <a:gd name="T12" fmla="*/ 388 w 390"/>
                <a:gd name="T13" fmla="*/ 171 h 421"/>
                <a:gd name="T14" fmla="*/ 390 w 390"/>
                <a:gd name="T15" fmla="*/ 141 h 421"/>
                <a:gd name="T16" fmla="*/ 360 w 390"/>
                <a:gd name="T17" fmla="*/ 122 h 421"/>
                <a:gd name="T18" fmla="*/ 324 w 390"/>
                <a:gd name="T19" fmla="*/ 118 h 421"/>
                <a:gd name="T20" fmla="*/ 292 w 390"/>
                <a:gd name="T21" fmla="*/ 139 h 421"/>
                <a:gd name="T22" fmla="*/ 269 w 390"/>
                <a:gd name="T23" fmla="*/ 122 h 421"/>
                <a:gd name="T24" fmla="*/ 248 w 390"/>
                <a:gd name="T25" fmla="*/ 109 h 421"/>
                <a:gd name="T26" fmla="*/ 221 w 390"/>
                <a:gd name="T27" fmla="*/ 95 h 421"/>
                <a:gd name="T28" fmla="*/ 191 w 390"/>
                <a:gd name="T29" fmla="*/ 75 h 421"/>
                <a:gd name="T30" fmla="*/ 164 w 390"/>
                <a:gd name="T31" fmla="*/ 56 h 421"/>
                <a:gd name="T32" fmla="*/ 141 w 390"/>
                <a:gd name="T33" fmla="*/ 34 h 421"/>
                <a:gd name="T34" fmla="*/ 125 w 390"/>
                <a:gd name="T35" fmla="*/ 9 h 421"/>
                <a:gd name="T36" fmla="*/ 89 w 390"/>
                <a:gd name="T37" fmla="*/ 27 h 421"/>
                <a:gd name="T38" fmla="*/ 57 w 390"/>
                <a:gd name="T39" fmla="*/ 47 h 421"/>
                <a:gd name="T40" fmla="*/ 48 w 390"/>
                <a:gd name="T41" fmla="*/ 93 h 421"/>
                <a:gd name="T42" fmla="*/ 30 w 390"/>
                <a:gd name="T43" fmla="*/ 139 h 421"/>
                <a:gd name="T44" fmla="*/ 11 w 390"/>
                <a:gd name="T45" fmla="*/ 198 h 421"/>
                <a:gd name="T46" fmla="*/ 6 w 390"/>
                <a:gd name="T47" fmla="*/ 234 h 421"/>
                <a:gd name="T48" fmla="*/ 7 w 390"/>
                <a:gd name="T49" fmla="*/ 266 h 421"/>
                <a:gd name="T50" fmla="*/ 29 w 390"/>
                <a:gd name="T51" fmla="*/ 278 h 421"/>
                <a:gd name="T52" fmla="*/ 57 w 390"/>
                <a:gd name="T53" fmla="*/ 294 h 421"/>
                <a:gd name="T54" fmla="*/ 91 w 390"/>
                <a:gd name="T55" fmla="*/ 301 h 421"/>
                <a:gd name="T56" fmla="*/ 119 w 390"/>
                <a:gd name="T57" fmla="*/ 308 h 421"/>
                <a:gd name="T58" fmla="*/ 152 w 390"/>
                <a:gd name="T59" fmla="*/ 310 h 421"/>
                <a:gd name="T60" fmla="*/ 168 w 390"/>
                <a:gd name="T61" fmla="*/ 314 h 421"/>
                <a:gd name="T62" fmla="*/ 176 w 390"/>
                <a:gd name="T63" fmla="*/ 339 h 421"/>
                <a:gd name="T64" fmla="*/ 198 w 390"/>
                <a:gd name="T65" fmla="*/ 356 h 421"/>
                <a:gd name="T66" fmla="*/ 230 w 390"/>
                <a:gd name="T67" fmla="*/ 380 h 421"/>
                <a:gd name="T68" fmla="*/ 264 w 390"/>
                <a:gd name="T69" fmla="*/ 397 h 421"/>
                <a:gd name="T70" fmla="*/ 290 w 390"/>
                <a:gd name="T71" fmla="*/ 421 h 421"/>
                <a:gd name="T72" fmla="*/ 290 w 390"/>
                <a:gd name="T73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421">
                  <a:moveTo>
                    <a:pt x="290" y="421"/>
                  </a:moveTo>
                  <a:lnTo>
                    <a:pt x="285" y="403"/>
                  </a:lnTo>
                  <a:lnTo>
                    <a:pt x="296" y="346"/>
                  </a:lnTo>
                  <a:lnTo>
                    <a:pt x="294" y="317"/>
                  </a:lnTo>
                  <a:lnTo>
                    <a:pt x="289" y="301"/>
                  </a:lnTo>
                  <a:lnTo>
                    <a:pt x="297" y="285"/>
                  </a:lnTo>
                  <a:lnTo>
                    <a:pt x="310" y="284"/>
                  </a:lnTo>
                  <a:lnTo>
                    <a:pt x="321" y="273"/>
                  </a:lnTo>
                  <a:lnTo>
                    <a:pt x="331" y="248"/>
                  </a:lnTo>
                  <a:lnTo>
                    <a:pt x="347" y="227"/>
                  </a:lnTo>
                  <a:lnTo>
                    <a:pt x="365" y="211"/>
                  </a:lnTo>
                  <a:lnTo>
                    <a:pt x="378" y="209"/>
                  </a:lnTo>
                  <a:lnTo>
                    <a:pt x="385" y="186"/>
                  </a:lnTo>
                  <a:lnTo>
                    <a:pt x="388" y="171"/>
                  </a:lnTo>
                  <a:lnTo>
                    <a:pt x="386" y="157"/>
                  </a:lnTo>
                  <a:lnTo>
                    <a:pt x="390" y="141"/>
                  </a:lnTo>
                  <a:lnTo>
                    <a:pt x="378" y="138"/>
                  </a:lnTo>
                  <a:lnTo>
                    <a:pt x="360" y="122"/>
                  </a:lnTo>
                  <a:lnTo>
                    <a:pt x="344" y="123"/>
                  </a:lnTo>
                  <a:lnTo>
                    <a:pt x="324" y="118"/>
                  </a:lnTo>
                  <a:lnTo>
                    <a:pt x="301" y="118"/>
                  </a:lnTo>
                  <a:lnTo>
                    <a:pt x="292" y="139"/>
                  </a:lnTo>
                  <a:lnTo>
                    <a:pt x="289" y="123"/>
                  </a:lnTo>
                  <a:lnTo>
                    <a:pt x="269" y="122"/>
                  </a:lnTo>
                  <a:lnTo>
                    <a:pt x="264" y="104"/>
                  </a:lnTo>
                  <a:lnTo>
                    <a:pt x="248" y="109"/>
                  </a:lnTo>
                  <a:lnTo>
                    <a:pt x="237" y="97"/>
                  </a:lnTo>
                  <a:lnTo>
                    <a:pt x="221" y="95"/>
                  </a:lnTo>
                  <a:lnTo>
                    <a:pt x="208" y="84"/>
                  </a:lnTo>
                  <a:lnTo>
                    <a:pt x="191" y="75"/>
                  </a:lnTo>
                  <a:lnTo>
                    <a:pt x="178" y="65"/>
                  </a:lnTo>
                  <a:lnTo>
                    <a:pt x="164" y="56"/>
                  </a:lnTo>
                  <a:lnTo>
                    <a:pt x="148" y="45"/>
                  </a:lnTo>
                  <a:lnTo>
                    <a:pt x="141" y="34"/>
                  </a:lnTo>
                  <a:lnTo>
                    <a:pt x="128" y="22"/>
                  </a:lnTo>
                  <a:lnTo>
                    <a:pt x="125" y="9"/>
                  </a:lnTo>
                  <a:lnTo>
                    <a:pt x="109" y="0"/>
                  </a:lnTo>
                  <a:lnTo>
                    <a:pt x="89" y="27"/>
                  </a:lnTo>
                  <a:lnTo>
                    <a:pt x="80" y="45"/>
                  </a:lnTo>
                  <a:lnTo>
                    <a:pt x="57" y="47"/>
                  </a:lnTo>
                  <a:lnTo>
                    <a:pt x="48" y="72"/>
                  </a:lnTo>
                  <a:lnTo>
                    <a:pt x="48" y="93"/>
                  </a:lnTo>
                  <a:lnTo>
                    <a:pt x="36" y="114"/>
                  </a:lnTo>
                  <a:lnTo>
                    <a:pt x="30" y="139"/>
                  </a:lnTo>
                  <a:lnTo>
                    <a:pt x="25" y="152"/>
                  </a:lnTo>
                  <a:lnTo>
                    <a:pt x="11" y="198"/>
                  </a:lnTo>
                  <a:lnTo>
                    <a:pt x="6" y="211"/>
                  </a:lnTo>
                  <a:lnTo>
                    <a:pt x="6" y="234"/>
                  </a:lnTo>
                  <a:lnTo>
                    <a:pt x="0" y="255"/>
                  </a:lnTo>
                  <a:lnTo>
                    <a:pt x="7" y="266"/>
                  </a:lnTo>
                  <a:lnTo>
                    <a:pt x="16" y="280"/>
                  </a:lnTo>
                  <a:lnTo>
                    <a:pt x="29" y="278"/>
                  </a:lnTo>
                  <a:lnTo>
                    <a:pt x="45" y="284"/>
                  </a:lnTo>
                  <a:lnTo>
                    <a:pt x="57" y="294"/>
                  </a:lnTo>
                  <a:lnTo>
                    <a:pt x="71" y="303"/>
                  </a:lnTo>
                  <a:lnTo>
                    <a:pt x="91" y="301"/>
                  </a:lnTo>
                  <a:lnTo>
                    <a:pt x="103" y="310"/>
                  </a:lnTo>
                  <a:lnTo>
                    <a:pt x="119" y="308"/>
                  </a:lnTo>
                  <a:lnTo>
                    <a:pt x="139" y="308"/>
                  </a:lnTo>
                  <a:lnTo>
                    <a:pt x="152" y="310"/>
                  </a:lnTo>
                  <a:lnTo>
                    <a:pt x="160" y="294"/>
                  </a:lnTo>
                  <a:lnTo>
                    <a:pt x="168" y="314"/>
                  </a:lnTo>
                  <a:lnTo>
                    <a:pt x="162" y="326"/>
                  </a:lnTo>
                  <a:lnTo>
                    <a:pt x="176" y="339"/>
                  </a:lnTo>
                  <a:lnTo>
                    <a:pt x="192" y="340"/>
                  </a:lnTo>
                  <a:lnTo>
                    <a:pt x="198" y="356"/>
                  </a:lnTo>
                  <a:lnTo>
                    <a:pt x="223" y="360"/>
                  </a:lnTo>
                  <a:lnTo>
                    <a:pt x="230" y="380"/>
                  </a:lnTo>
                  <a:lnTo>
                    <a:pt x="260" y="378"/>
                  </a:lnTo>
                  <a:lnTo>
                    <a:pt x="264" y="397"/>
                  </a:lnTo>
                  <a:lnTo>
                    <a:pt x="273" y="412"/>
                  </a:lnTo>
                  <a:lnTo>
                    <a:pt x="290" y="421"/>
                  </a:lnTo>
                  <a:lnTo>
                    <a:pt x="290" y="421"/>
                  </a:lnTo>
                  <a:lnTo>
                    <a:pt x="290" y="4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99">
              <a:extLst>
                <a:ext uri="{FF2B5EF4-FFF2-40B4-BE49-F238E27FC236}">
                  <a16:creationId xmlns:a16="http://schemas.microsoft.com/office/drawing/2014/main" id="{B70BCE47-0D5E-1D58-AF0F-1C13B42F28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742942" y="9917978"/>
              <a:ext cx="716008" cy="639212"/>
            </a:xfrm>
            <a:custGeom>
              <a:avLst/>
              <a:gdLst>
                <a:gd name="T0" fmla="*/ 7 w 317"/>
                <a:gd name="T1" fmla="*/ 283 h 283"/>
                <a:gd name="T2" fmla="*/ 36 w 317"/>
                <a:gd name="T3" fmla="*/ 280 h 283"/>
                <a:gd name="T4" fmla="*/ 103 w 317"/>
                <a:gd name="T5" fmla="*/ 278 h 283"/>
                <a:gd name="T6" fmla="*/ 165 w 317"/>
                <a:gd name="T7" fmla="*/ 280 h 283"/>
                <a:gd name="T8" fmla="*/ 189 w 317"/>
                <a:gd name="T9" fmla="*/ 276 h 283"/>
                <a:gd name="T10" fmla="*/ 242 w 317"/>
                <a:gd name="T11" fmla="*/ 276 h 283"/>
                <a:gd name="T12" fmla="*/ 247 w 317"/>
                <a:gd name="T13" fmla="*/ 241 h 283"/>
                <a:gd name="T14" fmla="*/ 249 w 317"/>
                <a:gd name="T15" fmla="*/ 223 h 283"/>
                <a:gd name="T16" fmla="*/ 224 w 317"/>
                <a:gd name="T17" fmla="*/ 216 h 283"/>
                <a:gd name="T18" fmla="*/ 242 w 317"/>
                <a:gd name="T19" fmla="*/ 205 h 283"/>
                <a:gd name="T20" fmla="*/ 246 w 317"/>
                <a:gd name="T21" fmla="*/ 153 h 283"/>
                <a:gd name="T22" fmla="*/ 249 w 317"/>
                <a:gd name="T23" fmla="*/ 121 h 283"/>
                <a:gd name="T24" fmla="*/ 310 w 317"/>
                <a:gd name="T25" fmla="*/ 123 h 283"/>
                <a:gd name="T26" fmla="*/ 315 w 317"/>
                <a:gd name="T27" fmla="*/ 105 h 283"/>
                <a:gd name="T28" fmla="*/ 317 w 317"/>
                <a:gd name="T29" fmla="*/ 91 h 283"/>
                <a:gd name="T30" fmla="*/ 315 w 317"/>
                <a:gd name="T31" fmla="*/ 59 h 283"/>
                <a:gd name="T32" fmla="*/ 315 w 317"/>
                <a:gd name="T33" fmla="*/ 27 h 283"/>
                <a:gd name="T34" fmla="*/ 311 w 317"/>
                <a:gd name="T35" fmla="*/ 4 h 283"/>
                <a:gd name="T36" fmla="*/ 295 w 317"/>
                <a:gd name="T37" fmla="*/ 6 h 283"/>
                <a:gd name="T38" fmla="*/ 279 w 317"/>
                <a:gd name="T39" fmla="*/ 0 h 283"/>
                <a:gd name="T40" fmla="*/ 267 w 317"/>
                <a:gd name="T41" fmla="*/ 2 h 283"/>
                <a:gd name="T42" fmla="*/ 276 w 317"/>
                <a:gd name="T43" fmla="*/ 9 h 283"/>
                <a:gd name="T44" fmla="*/ 262 w 317"/>
                <a:gd name="T45" fmla="*/ 20 h 283"/>
                <a:gd name="T46" fmla="*/ 246 w 317"/>
                <a:gd name="T47" fmla="*/ 13 h 283"/>
                <a:gd name="T48" fmla="*/ 235 w 317"/>
                <a:gd name="T49" fmla="*/ 7 h 283"/>
                <a:gd name="T50" fmla="*/ 221 w 317"/>
                <a:gd name="T51" fmla="*/ 13 h 283"/>
                <a:gd name="T52" fmla="*/ 208 w 317"/>
                <a:gd name="T53" fmla="*/ 15 h 283"/>
                <a:gd name="T54" fmla="*/ 199 w 317"/>
                <a:gd name="T55" fmla="*/ 25 h 283"/>
                <a:gd name="T56" fmla="*/ 189 w 317"/>
                <a:gd name="T57" fmla="*/ 34 h 283"/>
                <a:gd name="T58" fmla="*/ 173 w 317"/>
                <a:gd name="T59" fmla="*/ 38 h 283"/>
                <a:gd name="T60" fmla="*/ 162 w 317"/>
                <a:gd name="T61" fmla="*/ 43 h 283"/>
                <a:gd name="T62" fmla="*/ 148 w 317"/>
                <a:gd name="T63" fmla="*/ 48 h 283"/>
                <a:gd name="T64" fmla="*/ 130 w 317"/>
                <a:gd name="T65" fmla="*/ 47 h 283"/>
                <a:gd name="T66" fmla="*/ 125 w 317"/>
                <a:gd name="T67" fmla="*/ 59 h 283"/>
                <a:gd name="T68" fmla="*/ 110 w 317"/>
                <a:gd name="T69" fmla="*/ 70 h 283"/>
                <a:gd name="T70" fmla="*/ 100 w 317"/>
                <a:gd name="T71" fmla="*/ 79 h 283"/>
                <a:gd name="T72" fmla="*/ 85 w 317"/>
                <a:gd name="T73" fmla="*/ 82 h 283"/>
                <a:gd name="T74" fmla="*/ 73 w 317"/>
                <a:gd name="T75" fmla="*/ 91 h 283"/>
                <a:gd name="T76" fmla="*/ 64 w 317"/>
                <a:gd name="T77" fmla="*/ 102 h 283"/>
                <a:gd name="T78" fmla="*/ 55 w 317"/>
                <a:gd name="T79" fmla="*/ 105 h 283"/>
                <a:gd name="T80" fmla="*/ 41 w 317"/>
                <a:gd name="T81" fmla="*/ 112 h 283"/>
                <a:gd name="T82" fmla="*/ 39 w 317"/>
                <a:gd name="T83" fmla="*/ 125 h 283"/>
                <a:gd name="T84" fmla="*/ 25 w 317"/>
                <a:gd name="T85" fmla="*/ 136 h 283"/>
                <a:gd name="T86" fmla="*/ 18 w 317"/>
                <a:gd name="T87" fmla="*/ 145 h 283"/>
                <a:gd name="T88" fmla="*/ 5 w 317"/>
                <a:gd name="T89" fmla="*/ 143 h 283"/>
                <a:gd name="T90" fmla="*/ 2 w 317"/>
                <a:gd name="T91" fmla="*/ 169 h 283"/>
                <a:gd name="T92" fmla="*/ 4 w 317"/>
                <a:gd name="T93" fmla="*/ 182 h 283"/>
                <a:gd name="T94" fmla="*/ 0 w 317"/>
                <a:gd name="T95" fmla="*/ 226 h 283"/>
                <a:gd name="T96" fmla="*/ 0 w 317"/>
                <a:gd name="T97" fmla="*/ 282 h 283"/>
                <a:gd name="T98" fmla="*/ 7 w 317"/>
                <a:gd name="T99" fmla="*/ 283 h 283"/>
                <a:gd name="T100" fmla="*/ 7 w 317"/>
                <a:gd name="T101" fmla="*/ 283 h 283"/>
                <a:gd name="T102" fmla="*/ 7 w 317"/>
                <a:gd name="T103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7" h="283">
                  <a:moveTo>
                    <a:pt x="7" y="283"/>
                  </a:moveTo>
                  <a:lnTo>
                    <a:pt x="36" y="280"/>
                  </a:lnTo>
                  <a:lnTo>
                    <a:pt x="103" y="278"/>
                  </a:lnTo>
                  <a:lnTo>
                    <a:pt x="165" y="280"/>
                  </a:lnTo>
                  <a:lnTo>
                    <a:pt x="189" y="276"/>
                  </a:lnTo>
                  <a:lnTo>
                    <a:pt x="242" y="276"/>
                  </a:lnTo>
                  <a:lnTo>
                    <a:pt x="247" y="241"/>
                  </a:lnTo>
                  <a:lnTo>
                    <a:pt x="249" y="223"/>
                  </a:lnTo>
                  <a:lnTo>
                    <a:pt x="224" y="216"/>
                  </a:lnTo>
                  <a:lnTo>
                    <a:pt x="242" y="205"/>
                  </a:lnTo>
                  <a:lnTo>
                    <a:pt x="246" y="153"/>
                  </a:lnTo>
                  <a:lnTo>
                    <a:pt x="249" y="121"/>
                  </a:lnTo>
                  <a:lnTo>
                    <a:pt x="310" y="123"/>
                  </a:lnTo>
                  <a:lnTo>
                    <a:pt x="315" y="105"/>
                  </a:lnTo>
                  <a:lnTo>
                    <a:pt x="317" y="91"/>
                  </a:lnTo>
                  <a:lnTo>
                    <a:pt x="315" y="59"/>
                  </a:lnTo>
                  <a:lnTo>
                    <a:pt x="315" y="27"/>
                  </a:lnTo>
                  <a:lnTo>
                    <a:pt x="311" y="4"/>
                  </a:lnTo>
                  <a:lnTo>
                    <a:pt x="295" y="6"/>
                  </a:lnTo>
                  <a:lnTo>
                    <a:pt x="279" y="0"/>
                  </a:lnTo>
                  <a:lnTo>
                    <a:pt x="267" y="2"/>
                  </a:lnTo>
                  <a:lnTo>
                    <a:pt x="276" y="9"/>
                  </a:lnTo>
                  <a:lnTo>
                    <a:pt x="262" y="20"/>
                  </a:lnTo>
                  <a:lnTo>
                    <a:pt x="246" y="13"/>
                  </a:lnTo>
                  <a:lnTo>
                    <a:pt x="235" y="7"/>
                  </a:lnTo>
                  <a:lnTo>
                    <a:pt x="221" y="13"/>
                  </a:lnTo>
                  <a:lnTo>
                    <a:pt x="208" y="15"/>
                  </a:lnTo>
                  <a:lnTo>
                    <a:pt x="199" y="25"/>
                  </a:lnTo>
                  <a:lnTo>
                    <a:pt x="189" y="34"/>
                  </a:lnTo>
                  <a:lnTo>
                    <a:pt x="173" y="38"/>
                  </a:lnTo>
                  <a:lnTo>
                    <a:pt x="162" y="43"/>
                  </a:lnTo>
                  <a:lnTo>
                    <a:pt x="148" y="48"/>
                  </a:lnTo>
                  <a:lnTo>
                    <a:pt x="130" y="47"/>
                  </a:lnTo>
                  <a:lnTo>
                    <a:pt x="125" y="59"/>
                  </a:lnTo>
                  <a:lnTo>
                    <a:pt x="110" y="70"/>
                  </a:lnTo>
                  <a:lnTo>
                    <a:pt x="100" y="79"/>
                  </a:lnTo>
                  <a:lnTo>
                    <a:pt x="85" y="82"/>
                  </a:lnTo>
                  <a:lnTo>
                    <a:pt x="73" y="91"/>
                  </a:lnTo>
                  <a:lnTo>
                    <a:pt x="64" y="102"/>
                  </a:lnTo>
                  <a:lnTo>
                    <a:pt x="55" y="105"/>
                  </a:lnTo>
                  <a:lnTo>
                    <a:pt x="41" y="112"/>
                  </a:lnTo>
                  <a:lnTo>
                    <a:pt x="39" y="125"/>
                  </a:lnTo>
                  <a:lnTo>
                    <a:pt x="25" y="136"/>
                  </a:lnTo>
                  <a:lnTo>
                    <a:pt x="18" y="145"/>
                  </a:lnTo>
                  <a:lnTo>
                    <a:pt x="5" y="143"/>
                  </a:lnTo>
                  <a:lnTo>
                    <a:pt x="2" y="169"/>
                  </a:lnTo>
                  <a:lnTo>
                    <a:pt x="4" y="182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7" y="283"/>
                  </a:lnTo>
                  <a:lnTo>
                    <a:pt x="7" y="283"/>
                  </a:lnTo>
                  <a:lnTo>
                    <a:pt x="7" y="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200">
              <a:extLst>
                <a:ext uri="{FF2B5EF4-FFF2-40B4-BE49-F238E27FC236}">
                  <a16:creationId xmlns:a16="http://schemas.microsoft.com/office/drawing/2014/main" id="{5D3120B4-028D-A009-7781-F5F17CA933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2196" y="10060275"/>
              <a:ext cx="738595" cy="623401"/>
            </a:xfrm>
            <a:custGeom>
              <a:avLst/>
              <a:gdLst>
                <a:gd name="T0" fmla="*/ 32 w 327"/>
                <a:gd name="T1" fmla="*/ 276 h 276"/>
                <a:gd name="T2" fmla="*/ 71 w 327"/>
                <a:gd name="T3" fmla="*/ 274 h 276"/>
                <a:gd name="T4" fmla="*/ 110 w 327"/>
                <a:gd name="T5" fmla="*/ 276 h 276"/>
                <a:gd name="T6" fmla="*/ 126 w 327"/>
                <a:gd name="T7" fmla="*/ 274 h 276"/>
                <a:gd name="T8" fmla="*/ 181 w 327"/>
                <a:gd name="T9" fmla="*/ 270 h 276"/>
                <a:gd name="T10" fmla="*/ 204 w 327"/>
                <a:gd name="T11" fmla="*/ 274 h 276"/>
                <a:gd name="T12" fmla="*/ 233 w 327"/>
                <a:gd name="T13" fmla="*/ 270 h 276"/>
                <a:gd name="T14" fmla="*/ 238 w 327"/>
                <a:gd name="T15" fmla="*/ 258 h 276"/>
                <a:gd name="T16" fmla="*/ 249 w 327"/>
                <a:gd name="T17" fmla="*/ 247 h 276"/>
                <a:gd name="T18" fmla="*/ 258 w 327"/>
                <a:gd name="T19" fmla="*/ 235 h 276"/>
                <a:gd name="T20" fmla="*/ 252 w 327"/>
                <a:gd name="T21" fmla="*/ 220 h 276"/>
                <a:gd name="T22" fmla="*/ 251 w 327"/>
                <a:gd name="T23" fmla="*/ 208 h 276"/>
                <a:gd name="T24" fmla="*/ 247 w 327"/>
                <a:gd name="T25" fmla="*/ 192 h 276"/>
                <a:gd name="T26" fmla="*/ 251 w 327"/>
                <a:gd name="T27" fmla="*/ 176 h 276"/>
                <a:gd name="T28" fmla="*/ 259 w 327"/>
                <a:gd name="T29" fmla="*/ 167 h 276"/>
                <a:gd name="T30" fmla="*/ 263 w 327"/>
                <a:gd name="T31" fmla="*/ 155 h 276"/>
                <a:gd name="T32" fmla="*/ 275 w 327"/>
                <a:gd name="T33" fmla="*/ 142 h 276"/>
                <a:gd name="T34" fmla="*/ 270 w 327"/>
                <a:gd name="T35" fmla="*/ 130 h 276"/>
                <a:gd name="T36" fmla="*/ 259 w 327"/>
                <a:gd name="T37" fmla="*/ 115 h 276"/>
                <a:gd name="T38" fmla="*/ 274 w 327"/>
                <a:gd name="T39" fmla="*/ 103 h 276"/>
                <a:gd name="T40" fmla="*/ 286 w 327"/>
                <a:gd name="T41" fmla="*/ 103 h 276"/>
                <a:gd name="T42" fmla="*/ 284 w 327"/>
                <a:gd name="T43" fmla="*/ 92 h 276"/>
                <a:gd name="T44" fmla="*/ 290 w 327"/>
                <a:gd name="T45" fmla="*/ 76 h 276"/>
                <a:gd name="T46" fmla="*/ 300 w 327"/>
                <a:gd name="T47" fmla="*/ 67 h 276"/>
                <a:gd name="T48" fmla="*/ 313 w 327"/>
                <a:gd name="T49" fmla="*/ 64 h 276"/>
                <a:gd name="T50" fmla="*/ 322 w 327"/>
                <a:gd name="T51" fmla="*/ 48 h 276"/>
                <a:gd name="T52" fmla="*/ 318 w 327"/>
                <a:gd name="T53" fmla="*/ 32 h 276"/>
                <a:gd name="T54" fmla="*/ 320 w 327"/>
                <a:gd name="T55" fmla="*/ 16 h 276"/>
                <a:gd name="T56" fmla="*/ 327 w 327"/>
                <a:gd name="T57" fmla="*/ 7 h 276"/>
                <a:gd name="T58" fmla="*/ 267 w 327"/>
                <a:gd name="T59" fmla="*/ 3 h 276"/>
                <a:gd name="T60" fmla="*/ 247 w 327"/>
                <a:gd name="T61" fmla="*/ 3 h 276"/>
                <a:gd name="T62" fmla="*/ 179 w 327"/>
                <a:gd name="T63" fmla="*/ 1 h 276"/>
                <a:gd name="T64" fmla="*/ 112 w 327"/>
                <a:gd name="T65" fmla="*/ 0 h 276"/>
                <a:gd name="T66" fmla="*/ 60 w 327"/>
                <a:gd name="T67" fmla="*/ 0 h 276"/>
                <a:gd name="T68" fmla="*/ 44 w 327"/>
                <a:gd name="T69" fmla="*/ 1 h 276"/>
                <a:gd name="T70" fmla="*/ 1 w 327"/>
                <a:gd name="T71" fmla="*/ 0 h 276"/>
                <a:gd name="T72" fmla="*/ 3 w 327"/>
                <a:gd name="T73" fmla="*/ 16 h 276"/>
                <a:gd name="T74" fmla="*/ 0 w 327"/>
                <a:gd name="T75" fmla="*/ 37 h 276"/>
                <a:gd name="T76" fmla="*/ 16 w 327"/>
                <a:gd name="T77" fmla="*/ 39 h 276"/>
                <a:gd name="T78" fmla="*/ 28 w 327"/>
                <a:gd name="T79" fmla="*/ 44 h 276"/>
                <a:gd name="T80" fmla="*/ 41 w 327"/>
                <a:gd name="T81" fmla="*/ 53 h 276"/>
                <a:gd name="T82" fmla="*/ 49 w 327"/>
                <a:gd name="T83" fmla="*/ 64 h 276"/>
                <a:gd name="T84" fmla="*/ 55 w 327"/>
                <a:gd name="T85" fmla="*/ 73 h 276"/>
                <a:gd name="T86" fmla="*/ 62 w 327"/>
                <a:gd name="T87" fmla="*/ 85 h 276"/>
                <a:gd name="T88" fmla="*/ 60 w 327"/>
                <a:gd name="T89" fmla="*/ 99 h 276"/>
                <a:gd name="T90" fmla="*/ 62 w 327"/>
                <a:gd name="T91" fmla="*/ 114 h 276"/>
                <a:gd name="T92" fmla="*/ 42 w 327"/>
                <a:gd name="T93" fmla="*/ 114 h 276"/>
                <a:gd name="T94" fmla="*/ 41 w 327"/>
                <a:gd name="T95" fmla="*/ 153 h 276"/>
                <a:gd name="T96" fmla="*/ 35 w 327"/>
                <a:gd name="T97" fmla="*/ 174 h 276"/>
                <a:gd name="T98" fmla="*/ 35 w 327"/>
                <a:gd name="T99" fmla="*/ 201 h 276"/>
                <a:gd name="T100" fmla="*/ 33 w 327"/>
                <a:gd name="T101" fmla="*/ 240 h 276"/>
                <a:gd name="T102" fmla="*/ 35 w 327"/>
                <a:gd name="T103" fmla="*/ 256 h 276"/>
                <a:gd name="T104" fmla="*/ 32 w 327"/>
                <a:gd name="T105" fmla="*/ 276 h 276"/>
                <a:gd name="T106" fmla="*/ 32 w 327"/>
                <a:gd name="T107" fmla="*/ 276 h 276"/>
                <a:gd name="T108" fmla="*/ 32 w 327"/>
                <a:gd name="T109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7" h="276">
                  <a:moveTo>
                    <a:pt x="32" y="276"/>
                  </a:moveTo>
                  <a:lnTo>
                    <a:pt x="71" y="274"/>
                  </a:lnTo>
                  <a:lnTo>
                    <a:pt x="110" y="276"/>
                  </a:lnTo>
                  <a:lnTo>
                    <a:pt x="126" y="274"/>
                  </a:lnTo>
                  <a:lnTo>
                    <a:pt x="181" y="270"/>
                  </a:lnTo>
                  <a:lnTo>
                    <a:pt x="204" y="274"/>
                  </a:lnTo>
                  <a:lnTo>
                    <a:pt x="233" y="270"/>
                  </a:lnTo>
                  <a:lnTo>
                    <a:pt x="238" y="258"/>
                  </a:lnTo>
                  <a:lnTo>
                    <a:pt x="249" y="247"/>
                  </a:lnTo>
                  <a:lnTo>
                    <a:pt x="258" y="235"/>
                  </a:lnTo>
                  <a:lnTo>
                    <a:pt x="252" y="220"/>
                  </a:lnTo>
                  <a:lnTo>
                    <a:pt x="251" y="208"/>
                  </a:lnTo>
                  <a:lnTo>
                    <a:pt x="247" y="192"/>
                  </a:lnTo>
                  <a:lnTo>
                    <a:pt x="251" y="176"/>
                  </a:lnTo>
                  <a:lnTo>
                    <a:pt x="259" y="167"/>
                  </a:lnTo>
                  <a:lnTo>
                    <a:pt x="263" y="155"/>
                  </a:lnTo>
                  <a:lnTo>
                    <a:pt x="275" y="142"/>
                  </a:lnTo>
                  <a:lnTo>
                    <a:pt x="270" y="130"/>
                  </a:lnTo>
                  <a:lnTo>
                    <a:pt x="259" y="115"/>
                  </a:lnTo>
                  <a:lnTo>
                    <a:pt x="274" y="103"/>
                  </a:lnTo>
                  <a:lnTo>
                    <a:pt x="286" y="103"/>
                  </a:lnTo>
                  <a:lnTo>
                    <a:pt x="284" y="92"/>
                  </a:lnTo>
                  <a:lnTo>
                    <a:pt x="290" y="76"/>
                  </a:lnTo>
                  <a:lnTo>
                    <a:pt x="300" y="67"/>
                  </a:lnTo>
                  <a:lnTo>
                    <a:pt x="313" y="64"/>
                  </a:lnTo>
                  <a:lnTo>
                    <a:pt x="322" y="48"/>
                  </a:lnTo>
                  <a:lnTo>
                    <a:pt x="318" y="32"/>
                  </a:lnTo>
                  <a:lnTo>
                    <a:pt x="320" y="16"/>
                  </a:lnTo>
                  <a:lnTo>
                    <a:pt x="327" y="7"/>
                  </a:lnTo>
                  <a:lnTo>
                    <a:pt x="267" y="3"/>
                  </a:lnTo>
                  <a:lnTo>
                    <a:pt x="247" y="3"/>
                  </a:lnTo>
                  <a:lnTo>
                    <a:pt x="179" y="1"/>
                  </a:lnTo>
                  <a:lnTo>
                    <a:pt x="112" y="0"/>
                  </a:lnTo>
                  <a:lnTo>
                    <a:pt x="60" y="0"/>
                  </a:lnTo>
                  <a:lnTo>
                    <a:pt x="44" y="1"/>
                  </a:lnTo>
                  <a:lnTo>
                    <a:pt x="1" y="0"/>
                  </a:lnTo>
                  <a:lnTo>
                    <a:pt x="3" y="16"/>
                  </a:lnTo>
                  <a:lnTo>
                    <a:pt x="0" y="37"/>
                  </a:lnTo>
                  <a:lnTo>
                    <a:pt x="16" y="39"/>
                  </a:lnTo>
                  <a:lnTo>
                    <a:pt x="28" y="44"/>
                  </a:lnTo>
                  <a:lnTo>
                    <a:pt x="41" y="53"/>
                  </a:lnTo>
                  <a:lnTo>
                    <a:pt x="49" y="64"/>
                  </a:lnTo>
                  <a:lnTo>
                    <a:pt x="55" y="73"/>
                  </a:lnTo>
                  <a:lnTo>
                    <a:pt x="62" y="85"/>
                  </a:lnTo>
                  <a:lnTo>
                    <a:pt x="60" y="99"/>
                  </a:lnTo>
                  <a:lnTo>
                    <a:pt x="62" y="114"/>
                  </a:lnTo>
                  <a:lnTo>
                    <a:pt x="42" y="114"/>
                  </a:lnTo>
                  <a:lnTo>
                    <a:pt x="41" y="153"/>
                  </a:lnTo>
                  <a:lnTo>
                    <a:pt x="35" y="174"/>
                  </a:lnTo>
                  <a:lnTo>
                    <a:pt x="35" y="201"/>
                  </a:lnTo>
                  <a:lnTo>
                    <a:pt x="33" y="240"/>
                  </a:lnTo>
                  <a:lnTo>
                    <a:pt x="35" y="256"/>
                  </a:lnTo>
                  <a:lnTo>
                    <a:pt x="32" y="276"/>
                  </a:lnTo>
                  <a:lnTo>
                    <a:pt x="32" y="276"/>
                  </a:lnTo>
                  <a:lnTo>
                    <a:pt x="32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201">
              <a:extLst>
                <a:ext uri="{FF2B5EF4-FFF2-40B4-BE49-F238E27FC236}">
                  <a16:creationId xmlns:a16="http://schemas.microsoft.com/office/drawing/2014/main" id="{A0E0FF53-3E6C-2197-68D4-BC16BD6F7B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9911201"/>
              <a:ext cx="417860" cy="449482"/>
            </a:xfrm>
            <a:custGeom>
              <a:avLst/>
              <a:gdLst>
                <a:gd name="T0" fmla="*/ 89 w 185"/>
                <a:gd name="T1" fmla="*/ 199 h 199"/>
                <a:gd name="T2" fmla="*/ 120 w 185"/>
                <a:gd name="T3" fmla="*/ 190 h 199"/>
                <a:gd name="T4" fmla="*/ 144 w 185"/>
                <a:gd name="T5" fmla="*/ 194 h 199"/>
                <a:gd name="T6" fmla="*/ 180 w 185"/>
                <a:gd name="T7" fmla="*/ 194 h 199"/>
                <a:gd name="T8" fmla="*/ 184 w 185"/>
                <a:gd name="T9" fmla="*/ 172 h 199"/>
                <a:gd name="T10" fmla="*/ 182 w 185"/>
                <a:gd name="T11" fmla="*/ 156 h 199"/>
                <a:gd name="T12" fmla="*/ 182 w 185"/>
                <a:gd name="T13" fmla="*/ 101 h 199"/>
                <a:gd name="T14" fmla="*/ 185 w 185"/>
                <a:gd name="T15" fmla="*/ 75 h 199"/>
                <a:gd name="T16" fmla="*/ 184 w 185"/>
                <a:gd name="T17" fmla="*/ 55 h 199"/>
                <a:gd name="T18" fmla="*/ 162 w 185"/>
                <a:gd name="T19" fmla="*/ 46 h 199"/>
                <a:gd name="T20" fmla="*/ 148 w 185"/>
                <a:gd name="T21" fmla="*/ 39 h 199"/>
                <a:gd name="T22" fmla="*/ 132 w 185"/>
                <a:gd name="T23" fmla="*/ 34 h 199"/>
                <a:gd name="T24" fmla="*/ 141 w 185"/>
                <a:gd name="T25" fmla="*/ 18 h 199"/>
                <a:gd name="T26" fmla="*/ 120 w 185"/>
                <a:gd name="T27" fmla="*/ 9 h 199"/>
                <a:gd name="T28" fmla="*/ 103 w 185"/>
                <a:gd name="T29" fmla="*/ 0 h 199"/>
                <a:gd name="T30" fmla="*/ 80 w 185"/>
                <a:gd name="T31" fmla="*/ 7 h 199"/>
                <a:gd name="T32" fmla="*/ 64 w 185"/>
                <a:gd name="T33" fmla="*/ 0 h 199"/>
                <a:gd name="T34" fmla="*/ 61 w 185"/>
                <a:gd name="T35" fmla="*/ 10 h 199"/>
                <a:gd name="T36" fmla="*/ 47 w 185"/>
                <a:gd name="T37" fmla="*/ 19 h 199"/>
                <a:gd name="T38" fmla="*/ 48 w 185"/>
                <a:gd name="T39" fmla="*/ 35 h 199"/>
                <a:gd name="T40" fmla="*/ 43 w 185"/>
                <a:gd name="T41" fmla="*/ 51 h 199"/>
                <a:gd name="T42" fmla="*/ 32 w 185"/>
                <a:gd name="T43" fmla="*/ 60 h 199"/>
                <a:gd name="T44" fmla="*/ 27 w 185"/>
                <a:gd name="T45" fmla="*/ 73 h 199"/>
                <a:gd name="T46" fmla="*/ 20 w 185"/>
                <a:gd name="T47" fmla="*/ 83 h 199"/>
                <a:gd name="T48" fmla="*/ 6 w 185"/>
                <a:gd name="T49" fmla="*/ 85 h 199"/>
                <a:gd name="T50" fmla="*/ 11 w 185"/>
                <a:gd name="T51" fmla="*/ 99 h 199"/>
                <a:gd name="T52" fmla="*/ 6 w 185"/>
                <a:gd name="T53" fmla="*/ 112 h 199"/>
                <a:gd name="T54" fmla="*/ 4 w 185"/>
                <a:gd name="T55" fmla="*/ 128 h 199"/>
                <a:gd name="T56" fmla="*/ 6 w 185"/>
                <a:gd name="T57" fmla="*/ 144 h 199"/>
                <a:gd name="T58" fmla="*/ 7 w 185"/>
                <a:gd name="T59" fmla="*/ 156 h 199"/>
                <a:gd name="T60" fmla="*/ 9 w 185"/>
                <a:gd name="T61" fmla="*/ 171 h 199"/>
                <a:gd name="T62" fmla="*/ 0 w 185"/>
                <a:gd name="T63" fmla="*/ 188 h 199"/>
                <a:gd name="T64" fmla="*/ 29 w 185"/>
                <a:gd name="T65" fmla="*/ 188 h 199"/>
                <a:gd name="T66" fmla="*/ 48 w 185"/>
                <a:gd name="T67" fmla="*/ 192 h 199"/>
                <a:gd name="T68" fmla="*/ 89 w 185"/>
                <a:gd name="T69" fmla="*/ 199 h 199"/>
                <a:gd name="T70" fmla="*/ 89 w 185"/>
                <a:gd name="T71" fmla="*/ 199 h 199"/>
                <a:gd name="T72" fmla="*/ 89 w 185"/>
                <a:gd name="T73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5" h="199">
                  <a:moveTo>
                    <a:pt x="89" y="199"/>
                  </a:moveTo>
                  <a:lnTo>
                    <a:pt x="120" y="190"/>
                  </a:lnTo>
                  <a:lnTo>
                    <a:pt x="144" y="194"/>
                  </a:lnTo>
                  <a:lnTo>
                    <a:pt x="180" y="194"/>
                  </a:lnTo>
                  <a:lnTo>
                    <a:pt x="184" y="172"/>
                  </a:lnTo>
                  <a:lnTo>
                    <a:pt x="182" y="156"/>
                  </a:lnTo>
                  <a:lnTo>
                    <a:pt x="182" y="101"/>
                  </a:lnTo>
                  <a:lnTo>
                    <a:pt x="185" y="75"/>
                  </a:lnTo>
                  <a:lnTo>
                    <a:pt x="184" y="55"/>
                  </a:lnTo>
                  <a:lnTo>
                    <a:pt x="162" y="46"/>
                  </a:lnTo>
                  <a:lnTo>
                    <a:pt x="148" y="39"/>
                  </a:lnTo>
                  <a:lnTo>
                    <a:pt x="132" y="34"/>
                  </a:lnTo>
                  <a:lnTo>
                    <a:pt x="141" y="18"/>
                  </a:lnTo>
                  <a:lnTo>
                    <a:pt x="120" y="9"/>
                  </a:lnTo>
                  <a:lnTo>
                    <a:pt x="103" y="0"/>
                  </a:lnTo>
                  <a:lnTo>
                    <a:pt x="80" y="7"/>
                  </a:lnTo>
                  <a:lnTo>
                    <a:pt x="64" y="0"/>
                  </a:lnTo>
                  <a:lnTo>
                    <a:pt x="61" y="10"/>
                  </a:lnTo>
                  <a:lnTo>
                    <a:pt x="47" y="19"/>
                  </a:lnTo>
                  <a:lnTo>
                    <a:pt x="48" y="35"/>
                  </a:lnTo>
                  <a:lnTo>
                    <a:pt x="43" y="51"/>
                  </a:lnTo>
                  <a:lnTo>
                    <a:pt x="32" y="60"/>
                  </a:lnTo>
                  <a:lnTo>
                    <a:pt x="27" y="73"/>
                  </a:lnTo>
                  <a:lnTo>
                    <a:pt x="20" y="83"/>
                  </a:lnTo>
                  <a:lnTo>
                    <a:pt x="6" y="85"/>
                  </a:lnTo>
                  <a:lnTo>
                    <a:pt x="11" y="99"/>
                  </a:lnTo>
                  <a:lnTo>
                    <a:pt x="6" y="112"/>
                  </a:lnTo>
                  <a:lnTo>
                    <a:pt x="4" y="128"/>
                  </a:lnTo>
                  <a:lnTo>
                    <a:pt x="6" y="144"/>
                  </a:lnTo>
                  <a:lnTo>
                    <a:pt x="7" y="156"/>
                  </a:lnTo>
                  <a:lnTo>
                    <a:pt x="9" y="171"/>
                  </a:lnTo>
                  <a:lnTo>
                    <a:pt x="0" y="188"/>
                  </a:lnTo>
                  <a:lnTo>
                    <a:pt x="29" y="188"/>
                  </a:lnTo>
                  <a:lnTo>
                    <a:pt x="48" y="192"/>
                  </a:lnTo>
                  <a:lnTo>
                    <a:pt x="89" y="199"/>
                  </a:lnTo>
                  <a:lnTo>
                    <a:pt x="89" y="199"/>
                  </a:lnTo>
                  <a:lnTo>
                    <a:pt x="89" y="1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202">
              <a:extLst>
                <a:ext uri="{FF2B5EF4-FFF2-40B4-BE49-F238E27FC236}">
                  <a16:creationId xmlns:a16="http://schemas.microsoft.com/office/drawing/2014/main" id="{DF0501D2-0AB1-EDB9-6166-A678BFF66E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6727" y="10039947"/>
              <a:ext cx="745370" cy="643730"/>
            </a:xfrm>
            <a:custGeom>
              <a:avLst/>
              <a:gdLst>
                <a:gd name="T0" fmla="*/ 29 w 330"/>
                <a:gd name="T1" fmla="*/ 281 h 285"/>
                <a:gd name="T2" fmla="*/ 109 w 330"/>
                <a:gd name="T3" fmla="*/ 281 h 285"/>
                <a:gd name="T4" fmla="*/ 180 w 330"/>
                <a:gd name="T5" fmla="*/ 285 h 285"/>
                <a:gd name="T6" fmla="*/ 235 w 330"/>
                <a:gd name="T7" fmla="*/ 285 h 285"/>
                <a:gd name="T8" fmla="*/ 237 w 330"/>
                <a:gd name="T9" fmla="*/ 265 h 285"/>
                <a:gd name="T10" fmla="*/ 251 w 330"/>
                <a:gd name="T11" fmla="*/ 260 h 285"/>
                <a:gd name="T12" fmla="*/ 262 w 330"/>
                <a:gd name="T13" fmla="*/ 274 h 285"/>
                <a:gd name="T14" fmla="*/ 276 w 330"/>
                <a:gd name="T15" fmla="*/ 267 h 285"/>
                <a:gd name="T16" fmla="*/ 285 w 330"/>
                <a:gd name="T17" fmla="*/ 281 h 285"/>
                <a:gd name="T18" fmla="*/ 289 w 330"/>
                <a:gd name="T19" fmla="*/ 265 h 285"/>
                <a:gd name="T20" fmla="*/ 298 w 330"/>
                <a:gd name="T21" fmla="*/ 283 h 285"/>
                <a:gd name="T22" fmla="*/ 314 w 330"/>
                <a:gd name="T23" fmla="*/ 274 h 285"/>
                <a:gd name="T24" fmla="*/ 328 w 330"/>
                <a:gd name="T25" fmla="*/ 267 h 285"/>
                <a:gd name="T26" fmla="*/ 330 w 330"/>
                <a:gd name="T27" fmla="*/ 247 h 285"/>
                <a:gd name="T28" fmla="*/ 330 w 330"/>
                <a:gd name="T29" fmla="*/ 235 h 285"/>
                <a:gd name="T30" fmla="*/ 328 w 330"/>
                <a:gd name="T31" fmla="*/ 219 h 285"/>
                <a:gd name="T32" fmla="*/ 323 w 330"/>
                <a:gd name="T33" fmla="*/ 204 h 285"/>
                <a:gd name="T34" fmla="*/ 315 w 330"/>
                <a:gd name="T35" fmla="*/ 190 h 285"/>
                <a:gd name="T36" fmla="*/ 310 w 330"/>
                <a:gd name="T37" fmla="*/ 178 h 285"/>
                <a:gd name="T38" fmla="*/ 305 w 330"/>
                <a:gd name="T39" fmla="*/ 160 h 285"/>
                <a:gd name="T40" fmla="*/ 308 w 330"/>
                <a:gd name="T41" fmla="*/ 142 h 285"/>
                <a:gd name="T42" fmla="*/ 280 w 330"/>
                <a:gd name="T43" fmla="*/ 142 h 285"/>
                <a:gd name="T44" fmla="*/ 278 w 330"/>
                <a:gd name="T45" fmla="*/ 115 h 285"/>
                <a:gd name="T46" fmla="*/ 280 w 330"/>
                <a:gd name="T47" fmla="*/ 3 h 285"/>
                <a:gd name="T48" fmla="*/ 237 w 330"/>
                <a:gd name="T49" fmla="*/ 3 h 285"/>
                <a:gd name="T50" fmla="*/ 221 w 330"/>
                <a:gd name="T51" fmla="*/ 5 h 285"/>
                <a:gd name="T52" fmla="*/ 184 w 330"/>
                <a:gd name="T53" fmla="*/ 3 h 285"/>
                <a:gd name="T54" fmla="*/ 125 w 330"/>
                <a:gd name="T55" fmla="*/ 3 h 285"/>
                <a:gd name="T56" fmla="*/ 41 w 330"/>
                <a:gd name="T57" fmla="*/ 0 h 285"/>
                <a:gd name="T58" fmla="*/ 40 w 330"/>
                <a:gd name="T59" fmla="*/ 112 h 285"/>
                <a:gd name="T60" fmla="*/ 38 w 330"/>
                <a:gd name="T61" fmla="*/ 137 h 285"/>
                <a:gd name="T62" fmla="*/ 2 w 330"/>
                <a:gd name="T63" fmla="*/ 137 h 285"/>
                <a:gd name="T64" fmla="*/ 0 w 330"/>
                <a:gd name="T65" fmla="*/ 194 h 285"/>
                <a:gd name="T66" fmla="*/ 8 w 330"/>
                <a:gd name="T67" fmla="*/ 228 h 285"/>
                <a:gd name="T68" fmla="*/ 22 w 330"/>
                <a:gd name="T69" fmla="*/ 233 h 285"/>
                <a:gd name="T70" fmla="*/ 20 w 330"/>
                <a:gd name="T71" fmla="*/ 249 h 285"/>
                <a:gd name="T72" fmla="*/ 11 w 330"/>
                <a:gd name="T73" fmla="*/ 263 h 285"/>
                <a:gd name="T74" fmla="*/ 13 w 330"/>
                <a:gd name="T75" fmla="*/ 283 h 285"/>
                <a:gd name="T76" fmla="*/ 29 w 330"/>
                <a:gd name="T77" fmla="*/ 281 h 285"/>
                <a:gd name="T78" fmla="*/ 29 w 330"/>
                <a:gd name="T79" fmla="*/ 281 h 285"/>
                <a:gd name="T80" fmla="*/ 29 w 330"/>
                <a:gd name="T81" fmla="*/ 28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0" h="285">
                  <a:moveTo>
                    <a:pt x="29" y="281"/>
                  </a:moveTo>
                  <a:lnTo>
                    <a:pt x="109" y="281"/>
                  </a:lnTo>
                  <a:lnTo>
                    <a:pt x="180" y="285"/>
                  </a:lnTo>
                  <a:lnTo>
                    <a:pt x="235" y="285"/>
                  </a:lnTo>
                  <a:lnTo>
                    <a:pt x="237" y="265"/>
                  </a:lnTo>
                  <a:lnTo>
                    <a:pt x="251" y="260"/>
                  </a:lnTo>
                  <a:lnTo>
                    <a:pt x="262" y="274"/>
                  </a:lnTo>
                  <a:lnTo>
                    <a:pt x="276" y="267"/>
                  </a:lnTo>
                  <a:lnTo>
                    <a:pt x="285" y="281"/>
                  </a:lnTo>
                  <a:lnTo>
                    <a:pt x="289" y="265"/>
                  </a:lnTo>
                  <a:lnTo>
                    <a:pt x="298" y="283"/>
                  </a:lnTo>
                  <a:lnTo>
                    <a:pt x="314" y="274"/>
                  </a:lnTo>
                  <a:lnTo>
                    <a:pt x="328" y="267"/>
                  </a:lnTo>
                  <a:lnTo>
                    <a:pt x="330" y="247"/>
                  </a:lnTo>
                  <a:lnTo>
                    <a:pt x="330" y="235"/>
                  </a:lnTo>
                  <a:lnTo>
                    <a:pt x="328" y="219"/>
                  </a:lnTo>
                  <a:lnTo>
                    <a:pt x="323" y="204"/>
                  </a:lnTo>
                  <a:lnTo>
                    <a:pt x="315" y="190"/>
                  </a:lnTo>
                  <a:lnTo>
                    <a:pt x="310" y="178"/>
                  </a:lnTo>
                  <a:lnTo>
                    <a:pt x="305" y="160"/>
                  </a:lnTo>
                  <a:lnTo>
                    <a:pt x="308" y="142"/>
                  </a:lnTo>
                  <a:lnTo>
                    <a:pt x="280" y="142"/>
                  </a:lnTo>
                  <a:lnTo>
                    <a:pt x="278" y="115"/>
                  </a:lnTo>
                  <a:lnTo>
                    <a:pt x="280" y="3"/>
                  </a:lnTo>
                  <a:lnTo>
                    <a:pt x="237" y="3"/>
                  </a:lnTo>
                  <a:lnTo>
                    <a:pt x="221" y="5"/>
                  </a:lnTo>
                  <a:lnTo>
                    <a:pt x="184" y="3"/>
                  </a:lnTo>
                  <a:lnTo>
                    <a:pt x="125" y="3"/>
                  </a:lnTo>
                  <a:lnTo>
                    <a:pt x="41" y="0"/>
                  </a:lnTo>
                  <a:lnTo>
                    <a:pt x="40" y="112"/>
                  </a:lnTo>
                  <a:lnTo>
                    <a:pt x="38" y="137"/>
                  </a:lnTo>
                  <a:lnTo>
                    <a:pt x="2" y="137"/>
                  </a:lnTo>
                  <a:lnTo>
                    <a:pt x="0" y="194"/>
                  </a:lnTo>
                  <a:lnTo>
                    <a:pt x="8" y="228"/>
                  </a:lnTo>
                  <a:lnTo>
                    <a:pt x="22" y="233"/>
                  </a:lnTo>
                  <a:lnTo>
                    <a:pt x="20" y="249"/>
                  </a:lnTo>
                  <a:lnTo>
                    <a:pt x="11" y="263"/>
                  </a:lnTo>
                  <a:lnTo>
                    <a:pt x="13" y="283"/>
                  </a:lnTo>
                  <a:lnTo>
                    <a:pt x="29" y="281"/>
                  </a:lnTo>
                  <a:lnTo>
                    <a:pt x="29" y="281"/>
                  </a:lnTo>
                  <a:lnTo>
                    <a:pt x="29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203">
              <a:extLst>
                <a:ext uri="{FF2B5EF4-FFF2-40B4-BE49-F238E27FC236}">
                  <a16:creationId xmlns:a16="http://schemas.microsoft.com/office/drawing/2014/main" id="{6C1E3650-F331-870C-29A5-CCAEAE1B69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9969927"/>
              <a:ext cx="614366" cy="713748"/>
            </a:xfrm>
            <a:custGeom>
              <a:avLst/>
              <a:gdLst>
                <a:gd name="T0" fmla="*/ 201 w 272"/>
                <a:gd name="T1" fmla="*/ 314 h 316"/>
                <a:gd name="T2" fmla="*/ 239 w 272"/>
                <a:gd name="T3" fmla="*/ 316 h 316"/>
                <a:gd name="T4" fmla="*/ 242 w 272"/>
                <a:gd name="T5" fmla="*/ 296 h 316"/>
                <a:gd name="T6" fmla="*/ 240 w 272"/>
                <a:gd name="T7" fmla="*/ 280 h 316"/>
                <a:gd name="T8" fmla="*/ 240 w 272"/>
                <a:gd name="T9" fmla="*/ 250 h 316"/>
                <a:gd name="T10" fmla="*/ 228 w 272"/>
                <a:gd name="T11" fmla="*/ 255 h 316"/>
                <a:gd name="T12" fmla="*/ 235 w 272"/>
                <a:gd name="T13" fmla="*/ 243 h 316"/>
                <a:gd name="T14" fmla="*/ 242 w 272"/>
                <a:gd name="T15" fmla="*/ 216 h 316"/>
                <a:gd name="T16" fmla="*/ 244 w 272"/>
                <a:gd name="T17" fmla="*/ 196 h 316"/>
                <a:gd name="T18" fmla="*/ 249 w 272"/>
                <a:gd name="T19" fmla="*/ 154 h 316"/>
                <a:gd name="T20" fmla="*/ 272 w 272"/>
                <a:gd name="T21" fmla="*/ 157 h 316"/>
                <a:gd name="T22" fmla="*/ 271 w 272"/>
                <a:gd name="T23" fmla="*/ 141 h 316"/>
                <a:gd name="T24" fmla="*/ 269 w 272"/>
                <a:gd name="T25" fmla="*/ 127 h 316"/>
                <a:gd name="T26" fmla="*/ 264 w 272"/>
                <a:gd name="T27" fmla="*/ 114 h 316"/>
                <a:gd name="T28" fmla="*/ 255 w 272"/>
                <a:gd name="T29" fmla="*/ 107 h 316"/>
                <a:gd name="T30" fmla="*/ 248 w 272"/>
                <a:gd name="T31" fmla="*/ 95 h 316"/>
                <a:gd name="T32" fmla="*/ 239 w 272"/>
                <a:gd name="T33" fmla="*/ 84 h 316"/>
                <a:gd name="T34" fmla="*/ 223 w 272"/>
                <a:gd name="T35" fmla="*/ 82 h 316"/>
                <a:gd name="T36" fmla="*/ 210 w 272"/>
                <a:gd name="T37" fmla="*/ 79 h 316"/>
                <a:gd name="T38" fmla="*/ 201 w 272"/>
                <a:gd name="T39" fmla="*/ 70 h 316"/>
                <a:gd name="T40" fmla="*/ 189 w 272"/>
                <a:gd name="T41" fmla="*/ 63 h 316"/>
                <a:gd name="T42" fmla="*/ 178 w 272"/>
                <a:gd name="T43" fmla="*/ 52 h 316"/>
                <a:gd name="T44" fmla="*/ 173 w 272"/>
                <a:gd name="T45" fmla="*/ 41 h 316"/>
                <a:gd name="T46" fmla="*/ 164 w 272"/>
                <a:gd name="T47" fmla="*/ 31 h 316"/>
                <a:gd name="T48" fmla="*/ 153 w 272"/>
                <a:gd name="T49" fmla="*/ 18 h 316"/>
                <a:gd name="T50" fmla="*/ 141 w 272"/>
                <a:gd name="T51" fmla="*/ 11 h 316"/>
                <a:gd name="T52" fmla="*/ 132 w 272"/>
                <a:gd name="T53" fmla="*/ 0 h 316"/>
                <a:gd name="T54" fmla="*/ 125 w 272"/>
                <a:gd name="T55" fmla="*/ 33 h 316"/>
                <a:gd name="T56" fmla="*/ 112 w 272"/>
                <a:gd name="T57" fmla="*/ 36 h 316"/>
                <a:gd name="T58" fmla="*/ 89 w 272"/>
                <a:gd name="T59" fmla="*/ 38 h 316"/>
                <a:gd name="T60" fmla="*/ 45 w 272"/>
                <a:gd name="T61" fmla="*/ 34 h 316"/>
                <a:gd name="T62" fmla="*/ 5 w 272"/>
                <a:gd name="T63" fmla="*/ 33 h 316"/>
                <a:gd name="T64" fmla="*/ 4 w 272"/>
                <a:gd name="T65" fmla="*/ 49 h 316"/>
                <a:gd name="T66" fmla="*/ 0 w 272"/>
                <a:gd name="T67" fmla="*/ 130 h 316"/>
                <a:gd name="T68" fmla="*/ 2 w 272"/>
                <a:gd name="T69" fmla="*/ 146 h 316"/>
                <a:gd name="T70" fmla="*/ 2 w 272"/>
                <a:gd name="T71" fmla="*/ 162 h 316"/>
                <a:gd name="T72" fmla="*/ 30 w 272"/>
                <a:gd name="T73" fmla="*/ 177 h 316"/>
                <a:gd name="T74" fmla="*/ 29 w 272"/>
                <a:gd name="T75" fmla="*/ 189 h 316"/>
                <a:gd name="T76" fmla="*/ 34 w 272"/>
                <a:gd name="T77" fmla="*/ 202 h 316"/>
                <a:gd name="T78" fmla="*/ 37 w 272"/>
                <a:gd name="T79" fmla="*/ 212 h 316"/>
                <a:gd name="T80" fmla="*/ 43 w 272"/>
                <a:gd name="T81" fmla="*/ 227 h 316"/>
                <a:gd name="T82" fmla="*/ 48 w 272"/>
                <a:gd name="T83" fmla="*/ 243 h 316"/>
                <a:gd name="T84" fmla="*/ 52 w 272"/>
                <a:gd name="T85" fmla="*/ 257 h 316"/>
                <a:gd name="T86" fmla="*/ 50 w 272"/>
                <a:gd name="T87" fmla="*/ 269 h 316"/>
                <a:gd name="T88" fmla="*/ 52 w 272"/>
                <a:gd name="T89" fmla="*/ 285 h 316"/>
                <a:gd name="T90" fmla="*/ 54 w 272"/>
                <a:gd name="T91" fmla="*/ 300 h 316"/>
                <a:gd name="T92" fmla="*/ 46 w 272"/>
                <a:gd name="T93" fmla="*/ 310 h 316"/>
                <a:gd name="T94" fmla="*/ 110 w 272"/>
                <a:gd name="T95" fmla="*/ 312 h 316"/>
                <a:gd name="T96" fmla="*/ 182 w 272"/>
                <a:gd name="T97" fmla="*/ 314 h 316"/>
                <a:gd name="T98" fmla="*/ 201 w 272"/>
                <a:gd name="T99" fmla="*/ 314 h 316"/>
                <a:gd name="T100" fmla="*/ 201 w 272"/>
                <a:gd name="T101" fmla="*/ 314 h 316"/>
                <a:gd name="T102" fmla="*/ 201 w 272"/>
                <a:gd name="T103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2" h="316">
                  <a:moveTo>
                    <a:pt x="201" y="314"/>
                  </a:moveTo>
                  <a:lnTo>
                    <a:pt x="239" y="316"/>
                  </a:lnTo>
                  <a:lnTo>
                    <a:pt x="242" y="296"/>
                  </a:lnTo>
                  <a:lnTo>
                    <a:pt x="240" y="280"/>
                  </a:lnTo>
                  <a:lnTo>
                    <a:pt x="240" y="250"/>
                  </a:lnTo>
                  <a:lnTo>
                    <a:pt x="228" y="255"/>
                  </a:lnTo>
                  <a:lnTo>
                    <a:pt x="235" y="243"/>
                  </a:lnTo>
                  <a:lnTo>
                    <a:pt x="242" y="216"/>
                  </a:lnTo>
                  <a:lnTo>
                    <a:pt x="244" y="196"/>
                  </a:lnTo>
                  <a:lnTo>
                    <a:pt x="249" y="154"/>
                  </a:lnTo>
                  <a:lnTo>
                    <a:pt x="272" y="157"/>
                  </a:lnTo>
                  <a:lnTo>
                    <a:pt x="271" y="141"/>
                  </a:lnTo>
                  <a:lnTo>
                    <a:pt x="269" y="127"/>
                  </a:lnTo>
                  <a:lnTo>
                    <a:pt x="264" y="114"/>
                  </a:lnTo>
                  <a:lnTo>
                    <a:pt x="255" y="107"/>
                  </a:lnTo>
                  <a:lnTo>
                    <a:pt x="248" y="95"/>
                  </a:lnTo>
                  <a:lnTo>
                    <a:pt x="239" y="84"/>
                  </a:lnTo>
                  <a:lnTo>
                    <a:pt x="223" y="82"/>
                  </a:lnTo>
                  <a:lnTo>
                    <a:pt x="210" y="79"/>
                  </a:lnTo>
                  <a:lnTo>
                    <a:pt x="201" y="70"/>
                  </a:lnTo>
                  <a:lnTo>
                    <a:pt x="189" y="63"/>
                  </a:lnTo>
                  <a:lnTo>
                    <a:pt x="178" y="52"/>
                  </a:lnTo>
                  <a:lnTo>
                    <a:pt x="173" y="41"/>
                  </a:lnTo>
                  <a:lnTo>
                    <a:pt x="164" y="31"/>
                  </a:lnTo>
                  <a:lnTo>
                    <a:pt x="153" y="18"/>
                  </a:lnTo>
                  <a:lnTo>
                    <a:pt x="141" y="11"/>
                  </a:lnTo>
                  <a:lnTo>
                    <a:pt x="132" y="0"/>
                  </a:lnTo>
                  <a:lnTo>
                    <a:pt x="125" y="33"/>
                  </a:lnTo>
                  <a:lnTo>
                    <a:pt x="112" y="36"/>
                  </a:lnTo>
                  <a:lnTo>
                    <a:pt x="89" y="38"/>
                  </a:lnTo>
                  <a:lnTo>
                    <a:pt x="45" y="34"/>
                  </a:lnTo>
                  <a:lnTo>
                    <a:pt x="5" y="33"/>
                  </a:lnTo>
                  <a:lnTo>
                    <a:pt x="4" y="49"/>
                  </a:lnTo>
                  <a:lnTo>
                    <a:pt x="0" y="130"/>
                  </a:lnTo>
                  <a:lnTo>
                    <a:pt x="2" y="146"/>
                  </a:lnTo>
                  <a:lnTo>
                    <a:pt x="2" y="162"/>
                  </a:lnTo>
                  <a:lnTo>
                    <a:pt x="30" y="177"/>
                  </a:lnTo>
                  <a:lnTo>
                    <a:pt x="29" y="189"/>
                  </a:lnTo>
                  <a:lnTo>
                    <a:pt x="34" y="202"/>
                  </a:lnTo>
                  <a:lnTo>
                    <a:pt x="37" y="212"/>
                  </a:lnTo>
                  <a:lnTo>
                    <a:pt x="43" y="227"/>
                  </a:lnTo>
                  <a:lnTo>
                    <a:pt x="48" y="243"/>
                  </a:lnTo>
                  <a:lnTo>
                    <a:pt x="52" y="257"/>
                  </a:lnTo>
                  <a:lnTo>
                    <a:pt x="50" y="269"/>
                  </a:lnTo>
                  <a:lnTo>
                    <a:pt x="52" y="285"/>
                  </a:lnTo>
                  <a:lnTo>
                    <a:pt x="54" y="300"/>
                  </a:lnTo>
                  <a:lnTo>
                    <a:pt x="46" y="310"/>
                  </a:lnTo>
                  <a:lnTo>
                    <a:pt x="110" y="312"/>
                  </a:lnTo>
                  <a:lnTo>
                    <a:pt x="182" y="314"/>
                  </a:lnTo>
                  <a:lnTo>
                    <a:pt x="201" y="314"/>
                  </a:lnTo>
                  <a:lnTo>
                    <a:pt x="201" y="314"/>
                  </a:lnTo>
                  <a:lnTo>
                    <a:pt x="201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204">
              <a:extLst>
                <a:ext uri="{FF2B5EF4-FFF2-40B4-BE49-F238E27FC236}">
                  <a16:creationId xmlns:a16="http://schemas.microsoft.com/office/drawing/2014/main" id="{8B2D53BE-9E3C-C2B3-FF99-509CED3F88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37625" y="10179987"/>
              <a:ext cx="618883" cy="612108"/>
            </a:xfrm>
            <a:custGeom>
              <a:avLst/>
              <a:gdLst>
                <a:gd name="T0" fmla="*/ 111 w 274"/>
                <a:gd name="T1" fmla="*/ 271 h 271"/>
                <a:gd name="T2" fmla="*/ 121 w 274"/>
                <a:gd name="T3" fmla="*/ 242 h 271"/>
                <a:gd name="T4" fmla="*/ 141 w 274"/>
                <a:gd name="T5" fmla="*/ 242 h 271"/>
                <a:gd name="T6" fmla="*/ 169 w 274"/>
                <a:gd name="T7" fmla="*/ 246 h 271"/>
                <a:gd name="T8" fmla="*/ 201 w 274"/>
                <a:gd name="T9" fmla="*/ 244 h 271"/>
                <a:gd name="T10" fmla="*/ 237 w 274"/>
                <a:gd name="T11" fmla="*/ 244 h 271"/>
                <a:gd name="T12" fmla="*/ 237 w 274"/>
                <a:gd name="T13" fmla="*/ 219 h 271"/>
                <a:gd name="T14" fmla="*/ 242 w 274"/>
                <a:gd name="T15" fmla="*/ 199 h 271"/>
                <a:gd name="T16" fmla="*/ 242 w 274"/>
                <a:gd name="T17" fmla="*/ 148 h 271"/>
                <a:gd name="T18" fmla="*/ 265 w 274"/>
                <a:gd name="T19" fmla="*/ 148 h 271"/>
                <a:gd name="T20" fmla="*/ 274 w 274"/>
                <a:gd name="T21" fmla="*/ 135 h 271"/>
                <a:gd name="T22" fmla="*/ 269 w 274"/>
                <a:gd name="T23" fmla="*/ 125 h 271"/>
                <a:gd name="T24" fmla="*/ 264 w 274"/>
                <a:gd name="T25" fmla="*/ 112 h 271"/>
                <a:gd name="T26" fmla="*/ 271 w 274"/>
                <a:gd name="T27" fmla="*/ 100 h 271"/>
                <a:gd name="T28" fmla="*/ 273 w 274"/>
                <a:gd name="T29" fmla="*/ 87 h 271"/>
                <a:gd name="T30" fmla="*/ 273 w 274"/>
                <a:gd name="T31" fmla="*/ 71 h 271"/>
                <a:gd name="T32" fmla="*/ 267 w 274"/>
                <a:gd name="T33" fmla="*/ 57 h 271"/>
                <a:gd name="T34" fmla="*/ 258 w 274"/>
                <a:gd name="T35" fmla="*/ 46 h 271"/>
                <a:gd name="T36" fmla="*/ 253 w 274"/>
                <a:gd name="T37" fmla="*/ 32 h 271"/>
                <a:gd name="T38" fmla="*/ 249 w 274"/>
                <a:gd name="T39" fmla="*/ 20 h 271"/>
                <a:gd name="T40" fmla="*/ 237 w 274"/>
                <a:gd name="T41" fmla="*/ 7 h 271"/>
                <a:gd name="T42" fmla="*/ 200 w 274"/>
                <a:gd name="T43" fmla="*/ 7 h 271"/>
                <a:gd name="T44" fmla="*/ 169 w 274"/>
                <a:gd name="T45" fmla="*/ 4 h 271"/>
                <a:gd name="T46" fmla="*/ 148 w 274"/>
                <a:gd name="T47" fmla="*/ 0 h 271"/>
                <a:gd name="T48" fmla="*/ 146 w 274"/>
                <a:gd name="T49" fmla="*/ 36 h 271"/>
                <a:gd name="T50" fmla="*/ 139 w 274"/>
                <a:gd name="T51" fmla="*/ 48 h 271"/>
                <a:gd name="T52" fmla="*/ 116 w 274"/>
                <a:gd name="T53" fmla="*/ 48 h 271"/>
                <a:gd name="T54" fmla="*/ 100 w 274"/>
                <a:gd name="T55" fmla="*/ 50 h 271"/>
                <a:gd name="T56" fmla="*/ 64 w 274"/>
                <a:gd name="T57" fmla="*/ 48 h 271"/>
                <a:gd name="T58" fmla="*/ 41 w 274"/>
                <a:gd name="T59" fmla="*/ 48 h 271"/>
                <a:gd name="T60" fmla="*/ 2 w 274"/>
                <a:gd name="T61" fmla="*/ 50 h 271"/>
                <a:gd name="T62" fmla="*/ 0 w 274"/>
                <a:gd name="T63" fmla="*/ 93 h 271"/>
                <a:gd name="T64" fmla="*/ 4 w 274"/>
                <a:gd name="T65" fmla="*/ 121 h 271"/>
                <a:gd name="T66" fmla="*/ 2 w 274"/>
                <a:gd name="T67" fmla="*/ 157 h 271"/>
                <a:gd name="T68" fmla="*/ 4 w 274"/>
                <a:gd name="T69" fmla="*/ 203 h 271"/>
                <a:gd name="T70" fmla="*/ 4 w 274"/>
                <a:gd name="T71" fmla="*/ 215 h 271"/>
                <a:gd name="T72" fmla="*/ 34 w 274"/>
                <a:gd name="T73" fmla="*/ 219 h 271"/>
                <a:gd name="T74" fmla="*/ 66 w 274"/>
                <a:gd name="T75" fmla="*/ 219 h 271"/>
                <a:gd name="T76" fmla="*/ 75 w 274"/>
                <a:gd name="T77" fmla="*/ 228 h 271"/>
                <a:gd name="T78" fmla="*/ 86 w 274"/>
                <a:gd name="T79" fmla="*/ 239 h 271"/>
                <a:gd name="T80" fmla="*/ 98 w 274"/>
                <a:gd name="T81" fmla="*/ 240 h 271"/>
                <a:gd name="T82" fmla="*/ 103 w 274"/>
                <a:gd name="T83" fmla="*/ 251 h 271"/>
                <a:gd name="T84" fmla="*/ 102 w 274"/>
                <a:gd name="T85" fmla="*/ 267 h 271"/>
                <a:gd name="T86" fmla="*/ 111 w 274"/>
                <a:gd name="T87" fmla="*/ 271 h 271"/>
                <a:gd name="T88" fmla="*/ 111 w 274"/>
                <a:gd name="T89" fmla="*/ 271 h 271"/>
                <a:gd name="T90" fmla="*/ 111 w 274"/>
                <a:gd name="T91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4" h="271">
                  <a:moveTo>
                    <a:pt x="111" y="271"/>
                  </a:moveTo>
                  <a:lnTo>
                    <a:pt x="121" y="242"/>
                  </a:lnTo>
                  <a:lnTo>
                    <a:pt x="141" y="242"/>
                  </a:lnTo>
                  <a:lnTo>
                    <a:pt x="169" y="246"/>
                  </a:lnTo>
                  <a:lnTo>
                    <a:pt x="201" y="244"/>
                  </a:lnTo>
                  <a:lnTo>
                    <a:pt x="237" y="244"/>
                  </a:lnTo>
                  <a:lnTo>
                    <a:pt x="237" y="219"/>
                  </a:lnTo>
                  <a:lnTo>
                    <a:pt x="242" y="199"/>
                  </a:lnTo>
                  <a:lnTo>
                    <a:pt x="242" y="148"/>
                  </a:lnTo>
                  <a:lnTo>
                    <a:pt x="265" y="148"/>
                  </a:lnTo>
                  <a:lnTo>
                    <a:pt x="274" y="135"/>
                  </a:lnTo>
                  <a:lnTo>
                    <a:pt x="269" y="125"/>
                  </a:lnTo>
                  <a:lnTo>
                    <a:pt x="264" y="112"/>
                  </a:lnTo>
                  <a:lnTo>
                    <a:pt x="271" y="100"/>
                  </a:lnTo>
                  <a:lnTo>
                    <a:pt x="273" y="87"/>
                  </a:lnTo>
                  <a:lnTo>
                    <a:pt x="273" y="71"/>
                  </a:lnTo>
                  <a:lnTo>
                    <a:pt x="267" y="57"/>
                  </a:lnTo>
                  <a:lnTo>
                    <a:pt x="258" y="46"/>
                  </a:lnTo>
                  <a:lnTo>
                    <a:pt x="253" y="32"/>
                  </a:lnTo>
                  <a:lnTo>
                    <a:pt x="249" y="20"/>
                  </a:lnTo>
                  <a:lnTo>
                    <a:pt x="237" y="7"/>
                  </a:lnTo>
                  <a:lnTo>
                    <a:pt x="200" y="7"/>
                  </a:lnTo>
                  <a:lnTo>
                    <a:pt x="169" y="4"/>
                  </a:lnTo>
                  <a:lnTo>
                    <a:pt x="148" y="0"/>
                  </a:lnTo>
                  <a:lnTo>
                    <a:pt x="146" y="36"/>
                  </a:lnTo>
                  <a:lnTo>
                    <a:pt x="139" y="48"/>
                  </a:lnTo>
                  <a:lnTo>
                    <a:pt x="116" y="48"/>
                  </a:lnTo>
                  <a:lnTo>
                    <a:pt x="100" y="50"/>
                  </a:lnTo>
                  <a:lnTo>
                    <a:pt x="64" y="48"/>
                  </a:lnTo>
                  <a:lnTo>
                    <a:pt x="41" y="48"/>
                  </a:lnTo>
                  <a:lnTo>
                    <a:pt x="2" y="50"/>
                  </a:lnTo>
                  <a:lnTo>
                    <a:pt x="0" y="93"/>
                  </a:lnTo>
                  <a:lnTo>
                    <a:pt x="4" y="121"/>
                  </a:lnTo>
                  <a:lnTo>
                    <a:pt x="2" y="157"/>
                  </a:lnTo>
                  <a:lnTo>
                    <a:pt x="4" y="203"/>
                  </a:lnTo>
                  <a:lnTo>
                    <a:pt x="4" y="215"/>
                  </a:lnTo>
                  <a:lnTo>
                    <a:pt x="34" y="219"/>
                  </a:lnTo>
                  <a:lnTo>
                    <a:pt x="66" y="219"/>
                  </a:lnTo>
                  <a:lnTo>
                    <a:pt x="75" y="228"/>
                  </a:lnTo>
                  <a:lnTo>
                    <a:pt x="86" y="239"/>
                  </a:lnTo>
                  <a:lnTo>
                    <a:pt x="98" y="240"/>
                  </a:lnTo>
                  <a:lnTo>
                    <a:pt x="103" y="251"/>
                  </a:lnTo>
                  <a:lnTo>
                    <a:pt x="102" y="267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205">
              <a:extLst>
                <a:ext uri="{FF2B5EF4-FFF2-40B4-BE49-F238E27FC236}">
                  <a16:creationId xmlns:a16="http://schemas.microsoft.com/office/drawing/2014/main" id="{9F577C80-D925-F473-EDF3-5F2701669E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69414" y="10200314"/>
              <a:ext cx="955430" cy="1032226"/>
            </a:xfrm>
            <a:custGeom>
              <a:avLst/>
              <a:gdLst>
                <a:gd name="T0" fmla="*/ 354 w 423"/>
                <a:gd name="T1" fmla="*/ 436 h 457"/>
                <a:gd name="T2" fmla="*/ 359 w 423"/>
                <a:gd name="T3" fmla="*/ 395 h 457"/>
                <a:gd name="T4" fmla="*/ 395 w 423"/>
                <a:gd name="T5" fmla="*/ 370 h 457"/>
                <a:gd name="T6" fmla="*/ 423 w 423"/>
                <a:gd name="T7" fmla="*/ 322 h 457"/>
                <a:gd name="T8" fmla="*/ 404 w 423"/>
                <a:gd name="T9" fmla="*/ 303 h 457"/>
                <a:gd name="T10" fmla="*/ 390 w 423"/>
                <a:gd name="T11" fmla="*/ 279 h 457"/>
                <a:gd name="T12" fmla="*/ 377 w 423"/>
                <a:gd name="T13" fmla="*/ 251 h 457"/>
                <a:gd name="T14" fmla="*/ 352 w 423"/>
                <a:gd name="T15" fmla="*/ 235 h 457"/>
                <a:gd name="T16" fmla="*/ 343 w 423"/>
                <a:gd name="T17" fmla="*/ 212 h 457"/>
                <a:gd name="T18" fmla="*/ 318 w 423"/>
                <a:gd name="T19" fmla="*/ 199 h 457"/>
                <a:gd name="T20" fmla="*/ 297 w 423"/>
                <a:gd name="T21" fmla="*/ 183 h 457"/>
                <a:gd name="T22" fmla="*/ 274 w 423"/>
                <a:gd name="T23" fmla="*/ 162 h 457"/>
                <a:gd name="T24" fmla="*/ 256 w 423"/>
                <a:gd name="T25" fmla="*/ 158 h 457"/>
                <a:gd name="T26" fmla="*/ 231 w 423"/>
                <a:gd name="T27" fmla="*/ 142 h 457"/>
                <a:gd name="T28" fmla="*/ 213 w 423"/>
                <a:gd name="T29" fmla="*/ 112 h 457"/>
                <a:gd name="T30" fmla="*/ 181 w 423"/>
                <a:gd name="T31" fmla="*/ 78 h 457"/>
                <a:gd name="T32" fmla="*/ 167 w 423"/>
                <a:gd name="T33" fmla="*/ 60 h 457"/>
                <a:gd name="T34" fmla="*/ 151 w 423"/>
                <a:gd name="T35" fmla="*/ 32 h 457"/>
                <a:gd name="T36" fmla="*/ 112 w 423"/>
                <a:gd name="T37" fmla="*/ 28 h 457"/>
                <a:gd name="T38" fmla="*/ 100 w 423"/>
                <a:gd name="T39" fmla="*/ 4 h 457"/>
                <a:gd name="T40" fmla="*/ 71 w 423"/>
                <a:gd name="T41" fmla="*/ 0 h 457"/>
                <a:gd name="T42" fmla="*/ 48 w 423"/>
                <a:gd name="T43" fmla="*/ 4 h 457"/>
                <a:gd name="T44" fmla="*/ 28 w 423"/>
                <a:gd name="T45" fmla="*/ 25 h 457"/>
                <a:gd name="T46" fmla="*/ 9 w 423"/>
                <a:gd name="T47" fmla="*/ 52 h 457"/>
                <a:gd name="T48" fmla="*/ 12 w 423"/>
                <a:gd name="T49" fmla="*/ 214 h 457"/>
                <a:gd name="T50" fmla="*/ 0 w 423"/>
                <a:gd name="T51" fmla="*/ 253 h 457"/>
                <a:gd name="T52" fmla="*/ 30 w 423"/>
                <a:gd name="T53" fmla="*/ 322 h 457"/>
                <a:gd name="T54" fmla="*/ 67 w 423"/>
                <a:gd name="T55" fmla="*/ 336 h 457"/>
                <a:gd name="T56" fmla="*/ 78 w 423"/>
                <a:gd name="T57" fmla="*/ 360 h 457"/>
                <a:gd name="T58" fmla="*/ 80 w 423"/>
                <a:gd name="T59" fmla="*/ 393 h 457"/>
                <a:gd name="T60" fmla="*/ 87 w 423"/>
                <a:gd name="T61" fmla="*/ 416 h 457"/>
                <a:gd name="T62" fmla="*/ 244 w 423"/>
                <a:gd name="T63" fmla="*/ 436 h 457"/>
                <a:gd name="T64" fmla="*/ 308 w 423"/>
                <a:gd name="T65" fmla="*/ 440 h 457"/>
                <a:gd name="T66" fmla="*/ 342 w 423"/>
                <a:gd name="T67" fmla="*/ 457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23" h="457">
                  <a:moveTo>
                    <a:pt x="342" y="457"/>
                  </a:moveTo>
                  <a:lnTo>
                    <a:pt x="354" y="436"/>
                  </a:lnTo>
                  <a:lnTo>
                    <a:pt x="359" y="424"/>
                  </a:lnTo>
                  <a:lnTo>
                    <a:pt x="359" y="395"/>
                  </a:lnTo>
                  <a:lnTo>
                    <a:pt x="386" y="388"/>
                  </a:lnTo>
                  <a:lnTo>
                    <a:pt x="395" y="370"/>
                  </a:lnTo>
                  <a:lnTo>
                    <a:pt x="415" y="336"/>
                  </a:lnTo>
                  <a:lnTo>
                    <a:pt x="423" y="322"/>
                  </a:lnTo>
                  <a:lnTo>
                    <a:pt x="416" y="308"/>
                  </a:lnTo>
                  <a:lnTo>
                    <a:pt x="404" y="303"/>
                  </a:lnTo>
                  <a:lnTo>
                    <a:pt x="391" y="292"/>
                  </a:lnTo>
                  <a:lnTo>
                    <a:pt x="390" y="279"/>
                  </a:lnTo>
                  <a:lnTo>
                    <a:pt x="383" y="265"/>
                  </a:lnTo>
                  <a:lnTo>
                    <a:pt x="377" y="251"/>
                  </a:lnTo>
                  <a:lnTo>
                    <a:pt x="361" y="249"/>
                  </a:lnTo>
                  <a:lnTo>
                    <a:pt x="352" y="235"/>
                  </a:lnTo>
                  <a:lnTo>
                    <a:pt x="352" y="222"/>
                  </a:lnTo>
                  <a:lnTo>
                    <a:pt x="343" y="212"/>
                  </a:lnTo>
                  <a:lnTo>
                    <a:pt x="334" y="205"/>
                  </a:lnTo>
                  <a:lnTo>
                    <a:pt x="318" y="199"/>
                  </a:lnTo>
                  <a:lnTo>
                    <a:pt x="306" y="190"/>
                  </a:lnTo>
                  <a:lnTo>
                    <a:pt x="297" y="183"/>
                  </a:lnTo>
                  <a:lnTo>
                    <a:pt x="279" y="174"/>
                  </a:lnTo>
                  <a:lnTo>
                    <a:pt x="274" y="162"/>
                  </a:lnTo>
                  <a:lnTo>
                    <a:pt x="263" y="149"/>
                  </a:lnTo>
                  <a:lnTo>
                    <a:pt x="256" y="158"/>
                  </a:lnTo>
                  <a:lnTo>
                    <a:pt x="247" y="148"/>
                  </a:lnTo>
                  <a:lnTo>
                    <a:pt x="231" y="142"/>
                  </a:lnTo>
                  <a:lnTo>
                    <a:pt x="224" y="126"/>
                  </a:lnTo>
                  <a:lnTo>
                    <a:pt x="213" y="112"/>
                  </a:lnTo>
                  <a:lnTo>
                    <a:pt x="185" y="93"/>
                  </a:lnTo>
                  <a:lnTo>
                    <a:pt x="181" y="78"/>
                  </a:lnTo>
                  <a:lnTo>
                    <a:pt x="180" y="62"/>
                  </a:lnTo>
                  <a:lnTo>
                    <a:pt x="167" y="60"/>
                  </a:lnTo>
                  <a:lnTo>
                    <a:pt x="151" y="52"/>
                  </a:lnTo>
                  <a:lnTo>
                    <a:pt x="151" y="32"/>
                  </a:lnTo>
                  <a:lnTo>
                    <a:pt x="135" y="34"/>
                  </a:lnTo>
                  <a:lnTo>
                    <a:pt x="112" y="28"/>
                  </a:lnTo>
                  <a:lnTo>
                    <a:pt x="105" y="14"/>
                  </a:lnTo>
                  <a:lnTo>
                    <a:pt x="100" y="4"/>
                  </a:lnTo>
                  <a:lnTo>
                    <a:pt x="84" y="5"/>
                  </a:lnTo>
                  <a:lnTo>
                    <a:pt x="71" y="0"/>
                  </a:lnTo>
                  <a:lnTo>
                    <a:pt x="60" y="2"/>
                  </a:lnTo>
                  <a:lnTo>
                    <a:pt x="48" y="4"/>
                  </a:lnTo>
                  <a:lnTo>
                    <a:pt x="44" y="27"/>
                  </a:lnTo>
                  <a:lnTo>
                    <a:pt x="28" y="25"/>
                  </a:lnTo>
                  <a:lnTo>
                    <a:pt x="43" y="39"/>
                  </a:lnTo>
                  <a:lnTo>
                    <a:pt x="9" y="52"/>
                  </a:lnTo>
                  <a:lnTo>
                    <a:pt x="11" y="174"/>
                  </a:lnTo>
                  <a:lnTo>
                    <a:pt x="12" y="214"/>
                  </a:lnTo>
                  <a:lnTo>
                    <a:pt x="12" y="242"/>
                  </a:lnTo>
                  <a:lnTo>
                    <a:pt x="0" y="253"/>
                  </a:lnTo>
                  <a:lnTo>
                    <a:pt x="14" y="333"/>
                  </a:lnTo>
                  <a:lnTo>
                    <a:pt x="30" y="322"/>
                  </a:lnTo>
                  <a:lnTo>
                    <a:pt x="50" y="324"/>
                  </a:lnTo>
                  <a:lnTo>
                    <a:pt x="67" y="336"/>
                  </a:lnTo>
                  <a:lnTo>
                    <a:pt x="76" y="347"/>
                  </a:lnTo>
                  <a:lnTo>
                    <a:pt x="78" y="360"/>
                  </a:lnTo>
                  <a:lnTo>
                    <a:pt x="76" y="379"/>
                  </a:lnTo>
                  <a:lnTo>
                    <a:pt x="80" y="393"/>
                  </a:lnTo>
                  <a:lnTo>
                    <a:pt x="85" y="402"/>
                  </a:lnTo>
                  <a:lnTo>
                    <a:pt x="87" y="416"/>
                  </a:lnTo>
                  <a:lnTo>
                    <a:pt x="185" y="445"/>
                  </a:lnTo>
                  <a:lnTo>
                    <a:pt x="244" y="436"/>
                  </a:lnTo>
                  <a:lnTo>
                    <a:pt x="278" y="427"/>
                  </a:lnTo>
                  <a:lnTo>
                    <a:pt x="308" y="440"/>
                  </a:lnTo>
                  <a:lnTo>
                    <a:pt x="342" y="457"/>
                  </a:lnTo>
                  <a:lnTo>
                    <a:pt x="342" y="457"/>
                  </a:lnTo>
                  <a:lnTo>
                    <a:pt x="342" y="4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206">
              <a:extLst>
                <a:ext uri="{FF2B5EF4-FFF2-40B4-BE49-F238E27FC236}">
                  <a16:creationId xmlns:a16="http://schemas.microsoft.com/office/drawing/2014/main" id="{7EC25037-010A-FE2F-4CA0-22AB6A59CC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26556" y="9396218"/>
              <a:ext cx="397531" cy="659540"/>
            </a:xfrm>
            <a:custGeom>
              <a:avLst/>
              <a:gdLst>
                <a:gd name="T0" fmla="*/ 128 w 176"/>
                <a:gd name="T1" fmla="*/ 292 h 292"/>
                <a:gd name="T2" fmla="*/ 151 w 176"/>
                <a:gd name="T3" fmla="*/ 292 h 292"/>
                <a:gd name="T4" fmla="*/ 165 w 176"/>
                <a:gd name="T5" fmla="*/ 283 h 292"/>
                <a:gd name="T6" fmla="*/ 167 w 176"/>
                <a:gd name="T7" fmla="*/ 246 h 292"/>
                <a:gd name="T8" fmla="*/ 165 w 176"/>
                <a:gd name="T9" fmla="*/ 222 h 292"/>
                <a:gd name="T10" fmla="*/ 169 w 176"/>
                <a:gd name="T11" fmla="*/ 178 h 292"/>
                <a:gd name="T12" fmla="*/ 173 w 176"/>
                <a:gd name="T13" fmla="*/ 142 h 292"/>
                <a:gd name="T14" fmla="*/ 176 w 176"/>
                <a:gd name="T15" fmla="*/ 91 h 292"/>
                <a:gd name="T16" fmla="*/ 149 w 176"/>
                <a:gd name="T17" fmla="*/ 91 h 292"/>
                <a:gd name="T18" fmla="*/ 121 w 176"/>
                <a:gd name="T19" fmla="*/ 91 h 292"/>
                <a:gd name="T20" fmla="*/ 101 w 176"/>
                <a:gd name="T21" fmla="*/ 91 h 292"/>
                <a:gd name="T22" fmla="*/ 100 w 176"/>
                <a:gd name="T23" fmla="*/ 75 h 292"/>
                <a:gd name="T24" fmla="*/ 85 w 176"/>
                <a:gd name="T25" fmla="*/ 66 h 292"/>
                <a:gd name="T26" fmla="*/ 87 w 176"/>
                <a:gd name="T27" fmla="*/ 53 h 292"/>
                <a:gd name="T28" fmla="*/ 71 w 176"/>
                <a:gd name="T29" fmla="*/ 52 h 292"/>
                <a:gd name="T30" fmla="*/ 73 w 176"/>
                <a:gd name="T31" fmla="*/ 36 h 292"/>
                <a:gd name="T32" fmla="*/ 43 w 176"/>
                <a:gd name="T33" fmla="*/ 36 h 292"/>
                <a:gd name="T34" fmla="*/ 43 w 176"/>
                <a:gd name="T35" fmla="*/ 23 h 292"/>
                <a:gd name="T36" fmla="*/ 34 w 176"/>
                <a:gd name="T37" fmla="*/ 5 h 292"/>
                <a:gd name="T38" fmla="*/ 12 w 176"/>
                <a:gd name="T39" fmla="*/ 0 h 292"/>
                <a:gd name="T40" fmla="*/ 12 w 176"/>
                <a:gd name="T41" fmla="*/ 44 h 292"/>
                <a:gd name="T42" fmla="*/ 11 w 176"/>
                <a:gd name="T43" fmla="*/ 60 h 292"/>
                <a:gd name="T44" fmla="*/ 4 w 176"/>
                <a:gd name="T45" fmla="*/ 73 h 292"/>
                <a:gd name="T46" fmla="*/ 11 w 176"/>
                <a:gd name="T47" fmla="*/ 142 h 292"/>
                <a:gd name="T48" fmla="*/ 11 w 176"/>
                <a:gd name="T49" fmla="*/ 174 h 292"/>
                <a:gd name="T50" fmla="*/ 9 w 176"/>
                <a:gd name="T51" fmla="*/ 190 h 292"/>
                <a:gd name="T52" fmla="*/ 0 w 176"/>
                <a:gd name="T53" fmla="*/ 205 h 292"/>
                <a:gd name="T54" fmla="*/ 2 w 176"/>
                <a:gd name="T55" fmla="*/ 221 h 292"/>
                <a:gd name="T56" fmla="*/ 5 w 176"/>
                <a:gd name="T57" fmla="*/ 238 h 292"/>
                <a:gd name="T58" fmla="*/ 7 w 176"/>
                <a:gd name="T59" fmla="*/ 251 h 292"/>
                <a:gd name="T60" fmla="*/ 2 w 176"/>
                <a:gd name="T61" fmla="*/ 271 h 292"/>
                <a:gd name="T62" fmla="*/ 0 w 176"/>
                <a:gd name="T63" fmla="*/ 288 h 292"/>
                <a:gd name="T64" fmla="*/ 12 w 176"/>
                <a:gd name="T65" fmla="*/ 290 h 292"/>
                <a:gd name="T66" fmla="*/ 41 w 176"/>
                <a:gd name="T67" fmla="*/ 288 h 292"/>
                <a:gd name="T68" fmla="*/ 84 w 176"/>
                <a:gd name="T69" fmla="*/ 290 h 292"/>
                <a:gd name="T70" fmla="*/ 119 w 176"/>
                <a:gd name="T71" fmla="*/ 290 h 292"/>
                <a:gd name="T72" fmla="*/ 128 w 176"/>
                <a:gd name="T73" fmla="*/ 292 h 292"/>
                <a:gd name="T74" fmla="*/ 128 w 176"/>
                <a:gd name="T75" fmla="*/ 292 h 292"/>
                <a:gd name="T76" fmla="*/ 128 w 176"/>
                <a:gd name="T7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6" h="292">
                  <a:moveTo>
                    <a:pt x="128" y="292"/>
                  </a:moveTo>
                  <a:lnTo>
                    <a:pt x="151" y="292"/>
                  </a:lnTo>
                  <a:lnTo>
                    <a:pt x="165" y="283"/>
                  </a:lnTo>
                  <a:lnTo>
                    <a:pt x="167" y="246"/>
                  </a:lnTo>
                  <a:lnTo>
                    <a:pt x="165" y="222"/>
                  </a:lnTo>
                  <a:lnTo>
                    <a:pt x="169" y="178"/>
                  </a:lnTo>
                  <a:lnTo>
                    <a:pt x="173" y="142"/>
                  </a:lnTo>
                  <a:lnTo>
                    <a:pt x="176" y="91"/>
                  </a:lnTo>
                  <a:lnTo>
                    <a:pt x="149" y="91"/>
                  </a:lnTo>
                  <a:lnTo>
                    <a:pt x="121" y="91"/>
                  </a:lnTo>
                  <a:lnTo>
                    <a:pt x="101" y="91"/>
                  </a:lnTo>
                  <a:lnTo>
                    <a:pt x="100" y="75"/>
                  </a:lnTo>
                  <a:lnTo>
                    <a:pt x="85" y="66"/>
                  </a:lnTo>
                  <a:lnTo>
                    <a:pt x="87" y="53"/>
                  </a:lnTo>
                  <a:lnTo>
                    <a:pt x="71" y="52"/>
                  </a:lnTo>
                  <a:lnTo>
                    <a:pt x="73" y="36"/>
                  </a:lnTo>
                  <a:lnTo>
                    <a:pt x="43" y="36"/>
                  </a:lnTo>
                  <a:lnTo>
                    <a:pt x="43" y="23"/>
                  </a:lnTo>
                  <a:lnTo>
                    <a:pt x="34" y="5"/>
                  </a:lnTo>
                  <a:lnTo>
                    <a:pt x="12" y="0"/>
                  </a:lnTo>
                  <a:lnTo>
                    <a:pt x="12" y="44"/>
                  </a:lnTo>
                  <a:lnTo>
                    <a:pt x="11" y="60"/>
                  </a:lnTo>
                  <a:lnTo>
                    <a:pt x="4" y="73"/>
                  </a:lnTo>
                  <a:lnTo>
                    <a:pt x="11" y="142"/>
                  </a:lnTo>
                  <a:lnTo>
                    <a:pt x="11" y="174"/>
                  </a:lnTo>
                  <a:lnTo>
                    <a:pt x="9" y="190"/>
                  </a:lnTo>
                  <a:lnTo>
                    <a:pt x="0" y="205"/>
                  </a:lnTo>
                  <a:lnTo>
                    <a:pt x="2" y="221"/>
                  </a:lnTo>
                  <a:lnTo>
                    <a:pt x="5" y="238"/>
                  </a:lnTo>
                  <a:lnTo>
                    <a:pt x="7" y="251"/>
                  </a:lnTo>
                  <a:lnTo>
                    <a:pt x="2" y="271"/>
                  </a:lnTo>
                  <a:lnTo>
                    <a:pt x="0" y="288"/>
                  </a:lnTo>
                  <a:lnTo>
                    <a:pt x="12" y="290"/>
                  </a:lnTo>
                  <a:lnTo>
                    <a:pt x="41" y="288"/>
                  </a:lnTo>
                  <a:lnTo>
                    <a:pt x="84" y="290"/>
                  </a:lnTo>
                  <a:lnTo>
                    <a:pt x="119" y="290"/>
                  </a:lnTo>
                  <a:lnTo>
                    <a:pt x="128" y="292"/>
                  </a:lnTo>
                  <a:lnTo>
                    <a:pt x="128" y="292"/>
                  </a:lnTo>
                  <a:lnTo>
                    <a:pt x="12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207">
              <a:extLst>
                <a:ext uri="{FF2B5EF4-FFF2-40B4-BE49-F238E27FC236}">
                  <a16:creationId xmlns:a16="http://schemas.microsoft.com/office/drawing/2014/main" id="{CEA7CDF8-8846-E76B-DCF2-66A27FC00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53212" y="9211004"/>
              <a:ext cx="711491" cy="815391"/>
            </a:xfrm>
            <a:custGeom>
              <a:avLst/>
              <a:gdLst>
                <a:gd name="T0" fmla="*/ 242 w 315"/>
                <a:gd name="T1" fmla="*/ 356 h 361"/>
                <a:gd name="T2" fmla="*/ 267 w 315"/>
                <a:gd name="T3" fmla="*/ 342 h 361"/>
                <a:gd name="T4" fmla="*/ 290 w 315"/>
                <a:gd name="T5" fmla="*/ 326 h 361"/>
                <a:gd name="T6" fmla="*/ 315 w 315"/>
                <a:gd name="T7" fmla="*/ 317 h 361"/>
                <a:gd name="T8" fmla="*/ 299 w 315"/>
                <a:gd name="T9" fmla="*/ 292 h 361"/>
                <a:gd name="T10" fmla="*/ 274 w 315"/>
                <a:gd name="T11" fmla="*/ 276 h 361"/>
                <a:gd name="T12" fmla="*/ 258 w 315"/>
                <a:gd name="T13" fmla="*/ 251 h 361"/>
                <a:gd name="T14" fmla="*/ 255 w 315"/>
                <a:gd name="T15" fmla="*/ 224 h 361"/>
                <a:gd name="T16" fmla="*/ 253 w 315"/>
                <a:gd name="T17" fmla="*/ 196 h 361"/>
                <a:gd name="T18" fmla="*/ 246 w 315"/>
                <a:gd name="T19" fmla="*/ 173 h 361"/>
                <a:gd name="T20" fmla="*/ 253 w 315"/>
                <a:gd name="T21" fmla="*/ 134 h 361"/>
                <a:gd name="T22" fmla="*/ 241 w 315"/>
                <a:gd name="T23" fmla="*/ 112 h 361"/>
                <a:gd name="T24" fmla="*/ 233 w 315"/>
                <a:gd name="T25" fmla="*/ 80 h 361"/>
                <a:gd name="T26" fmla="*/ 228 w 315"/>
                <a:gd name="T27" fmla="*/ 46 h 361"/>
                <a:gd name="T28" fmla="*/ 221 w 315"/>
                <a:gd name="T29" fmla="*/ 23 h 361"/>
                <a:gd name="T30" fmla="*/ 203 w 315"/>
                <a:gd name="T31" fmla="*/ 14 h 361"/>
                <a:gd name="T32" fmla="*/ 175 w 315"/>
                <a:gd name="T33" fmla="*/ 11 h 361"/>
                <a:gd name="T34" fmla="*/ 144 w 315"/>
                <a:gd name="T35" fmla="*/ 20 h 361"/>
                <a:gd name="T36" fmla="*/ 116 w 315"/>
                <a:gd name="T37" fmla="*/ 50 h 361"/>
                <a:gd name="T38" fmla="*/ 57 w 315"/>
                <a:gd name="T39" fmla="*/ 103 h 361"/>
                <a:gd name="T40" fmla="*/ 52 w 315"/>
                <a:gd name="T41" fmla="*/ 119 h 361"/>
                <a:gd name="T42" fmla="*/ 25 w 315"/>
                <a:gd name="T43" fmla="*/ 148 h 361"/>
                <a:gd name="T44" fmla="*/ 0 w 315"/>
                <a:gd name="T45" fmla="*/ 175 h 361"/>
                <a:gd name="T46" fmla="*/ 27 w 315"/>
                <a:gd name="T47" fmla="*/ 187 h 361"/>
                <a:gd name="T48" fmla="*/ 47 w 315"/>
                <a:gd name="T49" fmla="*/ 219 h 361"/>
                <a:gd name="T50" fmla="*/ 73 w 315"/>
                <a:gd name="T51" fmla="*/ 235 h 361"/>
                <a:gd name="T52" fmla="*/ 102 w 315"/>
                <a:gd name="T53" fmla="*/ 242 h 361"/>
                <a:gd name="T54" fmla="*/ 118 w 315"/>
                <a:gd name="T55" fmla="*/ 264 h 361"/>
                <a:gd name="T56" fmla="*/ 139 w 315"/>
                <a:gd name="T57" fmla="*/ 278 h 361"/>
                <a:gd name="T58" fmla="*/ 164 w 315"/>
                <a:gd name="T59" fmla="*/ 281 h 361"/>
                <a:gd name="T60" fmla="*/ 180 w 315"/>
                <a:gd name="T61" fmla="*/ 306 h 361"/>
                <a:gd name="T62" fmla="*/ 194 w 315"/>
                <a:gd name="T63" fmla="*/ 331 h 361"/>
                <a:gd name="T64" fmla="*/ 217 w 315"/>
                <a:gd name="T65" fmla="*/ 347 h 361"/>
                <a:gd name="T66" fmla="*/ 232 w 315"/>
                <a:gd name="T67" fmla="*/ 361 h 361"/>
                <a:gd name="T68" fmla="*/ 232 w 315"/>
                <a:gd name="T69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361">
                  <a:moveTo>
                    <a:pt x="232" y="361"/>
                  </a:moveTo>
                  <a:lnTo>
                    <a:pt x="242" y="356"/>
                  </a:lnTo>
                  <a:lnTo>
                    <a:pt x="255" y="351"/>
                  </a:lnTo>
                  <a:lnTo>
                    <a:pt x="267" y="342"/>
                  </a:lnTo>
                  <a:lnTo>
                    <a:pt x="283" y="338"/>
                  </a:lnTo>
                  <a:lnTo>
                    <a:pt x="290" y="326"/>
                  </a:lnTo>
                  <a:lnTo>
                    <a:pt x="305" y="324"/>
                  </a:lnTo>
                  <a:lnTo>
                    <a:pt x="315" y="317"/>
                  </a:lnTo>
                  <a:lnTo>
                    <a:pt x="306" y="303"/>
                  </a:lnTo>
                  <a:lnTo>
                    <a:pt x="299" y="292"/>
                  </a:lnTo>
                  <a:lnTo>
                    <a:pt x="283" y="283"/>
                  </a:lnTo>
                  <a:lnTo>
                    <a:pt x="274" y="276"/>
                  </a:lnTo>
                  <a:lnTo>
                    <a:pt x="264" y="265"/>
                  </a:lnTo>
                  <a:lnTo>
                    <a:pt x="258" y="251"/>
                  </a:lnTo>
                  <a:lnTo>
                    <a:pt x="260" y="239"/>
                  </a:lnTo>
                  <a:lnTo>
                    <a:pt x="255" y="224"/>
                  </a:lnTo>
                  <a:lnTo>
                    <a:pt x="249" y="212"/>
                  </a:lnTo>
                  <a:lnTo>
                    <a:pt x="253" y="196"/>
                  </a:lnTo>
                  <a:lnTo>
                    <a:pt x="248" y="182"/>
                  </a:lnTo>
                  <a:lnTo>
                    <a:pt x="246" y="173"/>
                  </a:lnTo>
                  <a:lnTo>
                    <a:pt x="248" y="157"/>
                  </a:lnTo>
                  <a:lnTo>
                    <a:pt x="253" y="134"/>
                  </a:lnTo>
                  <a:lnTo>
                    <a:pt x="241" y="130"/>
                  </a:lnTo>
                  <a:lnTo>
                    <a:pt x="241" y="112"/>
                  </a:lnTo>
                  <a:lnTo>
                    <a:pt x="239" y="100"/>
                  </a:lnTo>
                  <a:lnTo>
                    <a:pt x="233" y="80"/>
                  </a:lnTo>
                  <a:lnTo>
                    <a:pt x="226" y="66"/>
                  </a:lnTo>
                  <a:lnTo>
                    <a:pt x="228" y="46"/>
                  </a:lnTo>
                  <a:lnTo>
                    <a:pt x="230" y="37"/>
                  </a:lnTo>
                  <a:lnTo>
                    <a:pt x="221" y="23"/>
                  </a:lnTo>
                  <a:lnTo>
                    <a:pt x="217" y="11"/>
                  </a:lnTo>
                  <a:lnTo>
                    <a:pt x="203" y="14"/>
                  </a:lnTo>
                  <a:lnTo>
                    <a:pt x="191" y="13"/>
                  </a:lnTo>
                  <a:lnTo>
                    <a:pt x="175" y="11"/>
                  </a:lnTo>
                  <a:lnTo>
                    <a:pt x="164" y="0"/>
                  </a:lnTo>
                  <a:lnTo>
                    <a:pt x="144" y="20"/>
                  </a:lnTo>
                  <a:lnTo>
                    <a:pt x="137" y="32"/>
                  </a:lnTo>
                  <a:lnTo>
                    <a:pt x="116" y="50"/>
                  </a:lnTo>
                  <a:lnTo>
                    <a:pt x="66" y="102"/>
                  </a:lnTo>
                  <a:lnTo>
                    <a:pt x="57" y="103"/>
                  </a:lnTo>
                  <a:lnTo>
                    <a:pt x="39" y="109"/>
                  </a:lnTo>
                  <a:lnTo>
                    <a:pt x="52" y="119"/>
                  </a:lnTo>
                  <a:lnTo>
                    <a:pt x="38" y="134"/>
                  </a:lnTo>
                  <a:lnTo>
                    <a:pt x="25" y="148"/>
                  </a:lnTo>
                  <a:lnTo>
                    <a:pt x="7" y="166"/>
                  </a:lnTo>
                  <a:lnTo>
                    <a:pt x="0" y="175"/>
                  </a:lnTo>
                  <a:lnTo>
                    <a:pt x="16" y="173"/>
                  </a:lnTo>
                  <a:lnTo>
                    <a:pt x="27" y="187"/>
                  </a:lnTo>
                  <a:lnTo>
                    <a:pt x="34" y="210"/>
                  </a:lnTo>
                  <a:lnTo>
                    <a:pt x="47" y="219"/>
                  </a:lnTo>
                  <a:lnTo>
                    <a:pt x="57" y="226"/>
                  </a:lnTo>
                  <a:lnTo>
                    <a:pt x="73" y="235"/>
                  </a:lnTo>
                  <a:lnTo>
                    <a:pt x="86" y="237"/>
                  </a:lnTo>
                  <a:lnTo>
                    <a:pt x="102" y="242"/>
                  </a:lnTo>
                  <a:lnTo>
                    <a:pt x="111" y="249"/>
                  </a:lnTo>
                  <a:lnTo>
                    <a:pt x="118" y="264"/>
                  </a:lnTo>
                  <a:lnTo>
                    <a:pt x="127" y="271"/>
                  </a:lnTo>
                  <a:lnTo>
                    <a:pt x="139" y="278"/>
                  </a:lnTo>
                  <a:lnTo>
                    <a:pt x="155" y="280"/>
                  </a:lnTo>
                  <a:lnTo>
                    <a:pt x="164" y="281"/>
                  </a:lnTo>
                  <a:lnTo>
                    <a:pt x="173" y="292"/>
                  </a:lnTo>
                  <a:lnTo>
                    <a:pt x="180" y="306"/>
                  </a:lnTo>
                  <a:lnTo>
                    <a:pt x="189" y="317"/>
                  </a:lnTo>
                  <a:lnTo>
                    <a:pt x="194" y="331"/>
                  </a:lnTo>
                  <a:lnTo>
                    <a:pt x="205" y="338"/>
                  </a:lnTo>
                  <a:lnTo>
                    <a:pt x="217" y="347"/>
                  </a:lnTo>
                  <a:lnTo>
                    <a:pt x="226" y="358"/>
                  </a:lnTo>
                  <a:lnTo>
                    <a:pt x="232" y="361"/>
                  </a:lnTo>
                  <a:lnTo>
                    <a:pt x="232" y="361"/>
                  </a:lnTo>
                  <a:lnTo>
                    <a:pt x="232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208">
              <a:extLst>
                <a:ext uri="{FF2B5EF4-FFF2-40B4-BE49-F238E27FC236}">
                  <a16:creationId xmlns:a16="http://schemas.microsoft.com/office/drawing/2014/main" id="{FCB4CA6E-785C-BC39-093A-0417901CC7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71912" y="9601760"/>
              <a:ext cx="763440" cy="603073"/>
            </a:xfrm>
            <a:custGeom>
              <a:avLst/>
              <a:gdLst>
                <a:gd name="T0" fmla="*/ 313 w 338"/>
                <a:gd name="T1" fmla="*/ 265 h 267"/>
                <a:gd name="T2" fmla="*/ 326 w 338"/>
                <a:gd name="T3" fmla="*/ 261 h 267"/>
                <a:gd name="T4" fmla="*/ 338 w 338"/>
                <a:gd name="T5" fmla="*/ 263 h 267"/>
                <a:gd name="T6" fmla="*/ 338 w 338"/>
                <a:gd name="T7" fmla="*/ 245 h 267"/>
                <a:gd name="T8" fmla="*/ 336 w 338"/>
                <a:gd name="T9" fmla="*/ 233 h 267"/>
                <a:gd name="T10" fmla="*/ 324 w 338"/>
                <a:gd name="T11" fmla="*/ 231 h 267"/>
                <a:gd name="T12" fmla="*/ 319 w 338"/>
                <a:gd name="T13" fmla="*/ 219 h 267"/>
                <a:gd name="T14" fmla="*/ 311 w 338"/>
                <a:gd name="T15" fmla="*/ 204 h 267"/>
                <a:gd name="T16" fmla="*/ 311 w 338"/>
                <a:gd name="T17" fmla="*/ 194 h 267"/>
                <a:gd name="T18" fmla="*/ 301 w 338"/>
                <a:gd name="T19" fmla="*/ 183 h 267"/>
                <a:gd name="T20" fmla="*/ 292 w 338"/>
                <a:gd name="T21" fmla="*/ 172 h 267"/>
                <a:gd name="T22" fmla="*/ 274 w 338"/>
                <a:gd name="T23" fmla="*/ 163 h 267"/>
                <a:gd name="T24" fmla="*/ 265 w 338"/>
                <a:gd name="T25" fmla="*/ 153 h 267"/>
                <a:gd name="T26" fmla="*/ 256 w 338"/>
                <a:gd name="T27" fmla="*/ 146 h 267"/>
                <a:gd name="T28" fmla="*/ 251 w 338"/>
                <a:gd name="T29" fmla="*/ 131 h 267"/>
                <a:gd name="T30" fmla="*/ 253 w 338"/>
                <a:gd name="T31" fmla="*/ 119 h 267"/>
                <a:gd name="T32" fmla="*/ 246 w 338"/>
                <a:gd name="T33" fmla="*/ 108 h 267"/>
                <a:gd name="T34" fmla="*/ 253 w 338"/>
                <a:gd name="T35" fmla="*/ 96 h 267"/>
                <a:gd name="T36" fmla="*/ 246 w 338"/>
                <a:gd name="T37" fmla="*/ 83 h 267"/>
                <a:gd name="T38" fmla="*/ 237 w 338"/>
                <a:gd name="T39" fmla="*/ 74 h 267"/>
                <a:gd name="T40" fmla="*/ 240 w 338"/>
                <a:gd name="T41" fmla="*/ 60 h 267"/>
                <a:gd name="T42" fmla="*/ 240 w 338"/>
                <a:gd name="T43" fmla="*/ 42 h 267"/>
                <a:gd name="T44" fmla="*/ 231 w 338"/>
                <a:gd name="T45" fmla="*/ 32 h 267"/>
                <a:gd name="T46" fmla="*/ 222 w 338"/>
                <a:gd name="T47" fmla="*/ 25 h 267"/>
                <a:gd name="T48" fmla="*/ 206 w 338"/>
                <a:gd name="T49" fmla="*/ 19 h 267"/>
                <a:gd name="T50" fmla="*/ 194 w 338"/>
                <a:gd name="T51" fmla="*/ 21 h 267"/>
                <a:gd name="T52" fmla="*/ 192 w 338"/>
                <a:gd name="T53" fmla="*/ 5 h 267"/>
                <a:gd name="T54" fmla="*/ 167 w 338"/>
                <a:gd name="T55" fmla="*/ 9 h 267"/>
                <a:gd name="T56" fmla="*/ 148 w 338"/>
                <a:gd name="T57" fmla="*/ 0 h 267"/>
                <a:gd name="T58" fmla="*/ 137 w 338"/>
                <a:gd name="T59" fmla="*/ 5 h 267"/>
                <a:gd name="T60" fmla="*/ 125 w 338"/>
                <a:gd name="T61" fmla="*/ 12 h 267"/>
                <a:gd name="T62" fmla="*/ 89 w 338"/>
                <a:gd name="T63" fmla="*/ 12 h 267"/>
                <a:gd name="T64" fmla="*/ 53 w 338"/>
                <a:gd name="T65" fmla="*/ 10 h 267"/>
                <a:gd name="T66" fmla="*/ 20 w 338"/>
                <a:gd name="T67" fmla="*/ 12 h 267"/>
                <a:gd name="T68" fmla="*/ 2 w 338"/>
                <a:gd name="T69" fmla="*/ 10 h 267"/>
                <a:gd name="T70" fmla="*/ 0 w 338"/>
                <a:gd name="T71" fmla="*/ 46 h 267"/>
                <a:gd name="T72" fmla="*/ 0 w 338"/>
                <a:gd name="T73" fmla="*/ 94 h 267"/>
                <a:gd name="T74" fmla="*/ 0 w 338"/>
                <a:gd name="T75" fmla="*/ 121 h 267"/>
                <a:gd name="T76" fmla="*/ 0 w 338"/>
                <a:gd name="T77" fmla="*/ 176 h 267"/>
                <a:gd name="T78" fmla="*/ 0 w 338"/>
                <a:gd name="T79" fmla="*/ 212 h 267"/>
                <a:gd name="T80" fmla="*/ 0 w 338"/>
                <a:gd name="T81" fmla="*/ 256 h 267"/>
                <a:gd name="T82" fmla="*/ 23 w 338"/>
                <a:gd name="T83" fmla="*/ 260 h 267"/>
                <a:gd name="T84" fmla="*/ 55 w 338"/>
                <a:gd name="T85" fmla="*/ 256 h 267"/>
                <a:gd name="T86" fmla="*/ 89 w 338"/>
                <a:gd name="T87" fmla="*/ 265 h 267"/>
                <a:gd name="T88" fmla="*/ 157 w 338"/>
                <a:gd name="T89" fmla="*/ 267 h 267"/>
                <a:gd name="T90" fmla="*/ 187 w 338"/>
                <a:gd name="T91" fmla="*/ 263 h 267"/>
                <a:gd name="T92" fmla="*/ 228 w 338"/>
                <a:gd name="T93" fmla="*/ 265 h 267"/>
                <a:gd name="T94" fmla="*/ 297 w 338"/>
                <a:gd name="T95" fmla="*/ 263 h 267"/>
                <a:gd name="T96" fmla="*/ 313 w 338"/>
                <a:gd name="T97" fmla="*/ 265 h 267"/>
                <a:gd name="T98" fmla="*/ 313 w 338"/>
                <a:gd name="T99" fmla="*/ 265 h 267"/>
                <a:gd name="T100" fmla="*/ 313 w 338"/>
                <a:gd name="T101" fmla="*/ 26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8" h="267">
                  <a:moveTo>
                    <a:pt x="313" y="265"/>
                  </a:moveTo>
                  <a:lnTo>
                    <a:pt x="326" y="261"/>
                  </a:lnTo>
                  <a:lnTo>
                    <a:pt x="338" y="263"/>
                  </a:lnTo>
                  <a:lnTo>
                    <a:pt x="338" y="245"/>
                  </a:lnTo>
                  <a:lnTo>
                    <a:pt x="336" y="233"/>
                  </a:lnTo>
                  <a:lnTo>
                    <a:pt x="324" y="231"/>
                  </a:lnTo>
                  <a:lnTo>
                    <a:pt x="319" y="219"/>
                  </a:lnTo>
                  <a:lnTo>
                    <a:pt x="311" y="204"/>
                  </a:lnTo>
                  <a:lnTo>
                    <a:pt x="311" y="194"/>
                  </a:lnTo>
                  <a:lnTo>
                    <a:pt x="301" y="183"/>
                  </a:lnTo>
                  <a:lnTo>
                    <a:pt x="292" y="172"/>
                  </a:lnTo>
                  <a:lnTo>
                    <a:pt x="274" y="163"/>
                  </a:lnTo>
                  <a:lnTo>
                    <a:pt x="265" y="153"/>
                  </a:lnTo>
                  <a:lnTo>
                    <a:pt x="256" y="146"/>
                  </a:lnTo>
                  <a:lnTo>
                    <a:pt x="251" y="131"/>
                  </a:lnTo>
                  <a:lnTo>
                    <a:pt x="253" y="119"/>
                  </a:lnTo>
                  <a:lnTo>
                    <a:pt x="246" y="108"/>
                  </a:lnTo>
                  <a:lnTo>
                    <a:pt x="253" y="96"/>
                  </a:lnTo>
                  <a:lnTo>
                    <a:pt x="246" y="83"/>
                  </a:lnTo>
                  <a:lnTo>
                    <a:pt x="237" y="74"/>
                  </a:lnTo>
                  <a:lnTo>
                    <a:pt x="240" y="60"/>
                  </a:lnTo>
                  <a:lnTo>
                    <a:pt x="240" y="42"/>
                  </a:lnTo>
                  <a:lnTo>
                    <a:pt x="231" y="32"/>
                  </a:lnTo>
                  <a:lnTo>
                    <a:pt x="222" y="25"/>
                  </a:lnTo>
                  <a:lnTo>
                    <a:pt x="206" y="19"/>
                  </a:lnTo>
                  <a:lnTo>
                    <a:pt x="194" y="21"/>
                  </a:lnTo>
                  <a:lnTo>
                    <a:pt x="192" y="5"/>
                  </a:lnTo>
                  <a:lnTo>
                    <a:pt x="167" y="9"/>
                  </a:lnTo>
                  <a:lnTo>
                    <a:pt x="148" y="0"/>
                  </a:lnTo>
                  <a:lnTo>
                    <a:pt x="137" y="5"/>
                  </a:lnTo>
                  <a:lnTo>
                    <a:pt x="125" y="12"/>
                  </a:lnTo>
                  <a:lnTo>
                    <a:pt x="89" y="12"/>
                  </a:lnTo>
                  <a:lnTo>
                    <a:pt x="53" y="10"/>
                  </a:lnTo>
                  <a:lnTo>
                    <a:pt x="20" y="12"/>
                  </a:lnTo>
                  <a:lnTo>
                    <a:pt x="2" y="10"/>
                  </a:lnTo>
                  <a:lnTo>
                    <a:pt x="0" y="46"/>
                  </a:lnTo>
                  <a:lnTo>
                    <a:pt x="0" y="94"/>
                  </a:lnTo>
                  <a:lnTo>
                    <a:pt x="0" y="121"/>
                  </a:lnTo>
                  <a:lnTo>
                    <a:pt x="0" y="176"/>
                  </a:lnTo>
                  <a:lnTo>
                    <a:pt x="0" y="212"/>
                  </a:lnTo>
                  <a:lnTo>
                    <a:pt x="0" y="256"/>
                  </a:lnTo>
                  <a:lnTo>
                    <a:pt x="23" y="260"/>
                  </a:lnTo>
                  <a:lnTo>
                    <a:pt x="55" y="256"/>
                  </a:lnTo>
                  <a:lnTo>
                    <a:pt x="89" y="265"/>
                  </a:lnTo>
                  <a:lnTo>
                    <a:pt x="157" y="267"/>
                  </a:lnTo>
                  <a:lnTo>
                    <a:pt x="187" y="263"/>
                  </a:lnTo>
                  <a:lnTo>
                    <a:pt x="228" y="265"/>
                  </a:lnTo>
                  <a:lnTo>
                    <a:pt x="297" y="263"/>
                  </a:lnTo>
                  <a:lnTo>
                    <a:pt x="313" y="265"/>
                  </a:lnTo>
                  <a:lnTo>
                    <a:pt x="313" y="265"/>
                  </a:lnTo>
                  <a:lnTo>
                    <a:pt x="31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209">
              <a:extLst>
                <a:ext uri="{FF2B5EF4-FFF2-40B4-BE49-F238E27FC236}">
                  <a16:creationId xmlns:a16="http://schemas.microsoft.com/office/drawing/2014/main" id="{E05422A8-68D0-1D2A-EF69-35F1018079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79684" y="9170348"/>
              <a:ext cx="849270" cy="1118056"/>
            </a:xfrm>
            <a:custGeom>
              <a:avLst/>
              <a:gdLst>
                <a:gd name="T0" fmla="*/ 216 w 376"/>
                <a:gd name="T1" fmla="*/ 495 h 495"/>
                <a:gd name="T2" fmla="*/ 210 w 376"/>
                <a:gd name="T3" fmla="*/ 479 h 495"/>
                <a:gd name="T4" fmla="*/ 221 w 376"/>
                <a:gd name="T5" fmla="*/ 470 h 495"/>
                <a:gd name="T6" fmla="*/ 233 w 376"/>
                <a:gd name="T7" fmla="*/ 458 h 495"/>
                <a:gd name="T8" fmla="*/ 237 w 376"/>
                <a:gd name="T9" fmla="*/ 447 h 495"/>
                <a:gd name="T10" fmla="*/ 249 w 376"/>
                <a:gd name="T11" fmla="*/ 435 h 495"/>
                <a:gd name="T12" fmla="*/ 257 w 376"/>
                <a:gd name="T13" fmla="*/ 420 h 495"/>
                <a:gd name="T14" fmla="*/ 262 w 376"/>
                <a:gd name="T15" fmla="*/ 401 h 495"/>
                <a:gd name="T16" fmla="*/ 273 w 376"/>
                <a:gd name="T17" fmla="*/ 392 h 495"/>
                <a:gd name="T18" fmla="*/ 281 w 376"/>
                <a:gd name="T19" fmla="*/ 378 h 495"/>
                <a:gd name="T20" fmla="*/ 285 w 376"/>
                <a:gd name="T21" fmla="*/ 354 h 495"/>
                <a:gd name="T22" fmla="*/ 280 w 376"/>
                <a:gd name="T23" fmla="*/ 338 h 495"/>
                <a:gd name="T24" fmla="*/ 289 w 376"/>
                <a:gd name="T25" fmla="*/ 326 h 495"/>
                <a:gd name="T26" fmla="*/ 299 w 376"/>
                <a:gd name="T27" fmla="*/ 315 h 495"/>
                <a:gd name="T28" fmla="*/ 306 w 376"/>
                <a:gd name="T29" fmla="*/ 303 h 495"/>
                <a:gd name="T30" fmla="*/ 315 w 376"/>
                <a:gd name="T31" fmla="*/ 290 h 495"/>
                <a:gd name="T32" fmla="*/ 329 w 376"/>
                <a:gd name="T33" fmla="*/ 276 h 495"/>
                <a:gd name="T34" fmla="*/ 376 w 376"/>
                <a:gd name="T35" fmla="*/ 244 h 495"/>
                <a:gd name="T36" fmla="*/ 278 w 376"/>
                <a:gd name="T37" fmla="*/ 244 h 495"/>
                <a:gd name="T38" fmla="*/ 257 w 376"/>
                <a:gd name="T39" fmla="*/ 239 h 495"/>
                <a:gd name="T40" fmla="*/ 205 w 376"/>
                <a:gd name="T41" fmla="*/ 216 h 495"/>
                <a:gd name="T42" fmla="*/ 185 w 376"/>
                <a:gd name="T43" fmla="*/ 130 h 495"/>
                <a:gd name="T44" fmla="*/ 182 w 376"/>
                <a:gd name="T45" fmla="*/ 104 h 495"/>
                <a:gd name="T46" fmla="*/ 164 w 376"/>
                <a:gd name="T47" fmla="*/ 38 h 495"/>
                <a:gd name="T48" fmla="*/ 0 w 376"/>
                <a:gd name="T49" fmla="*/ 0 h 495"/>
                <a:gd name="T50" fmla="*/ 6 w 376"/>
                <a:gd name="T51" fmla="*/ 18 h 495"/>
                <a:gd name="T52" fmla="*/ 7 w 376"/>
                <a:gd name="T53" fmla="*/ 31 h 495"/>
                <a:gd name="T54" fmla="*/ 14 w 376"/>
                <a:gd name="T55" fmla="*/ 50 h 495"/>
                <a:gd name="T56" fmla="*/ 18 w 376"/>
                <a:gd name="T57" fmla="*/ 64 h 495"/>
                <a:gd name="T58" fmla="*/ 23 w 376"/>
                <a:gd name="T59" fmla="*/ 79 h 495"/>
                <a:gd name="T60" fmla="*/ 25 w 376"/>
                <a:gd name="T61" fmla="*/ 91 h 495"/>
                <a:gd name="T62" fmla="*/ 30 w 376"/>
                <a:gd name="T63" fmla="*/ 105 h 495"/>
                <a:gd name="T64" fmla="*/ 36 w 376"/>
                <a:gd name="T65" fmla="*/ 114 h 495"/>
                <a:gd name="T66" fmla="*/ 43 w 376"/>
                <a:gd name="T67" fmla="*/ 128 h 495"/>
                <a:gd name="T68" fmla="*/ 45 w 376"/>
                <a:gd name="T69" fmla="*/ 143 h 495"/>
                <a:gd name="T70" fmla="*/ 43 w 376"/>
                <a:gd name="T71" fmla="*/ 157 h 495"/>
                <a:gd name="T72" fmla="*/ 38 w 376"/>
                <a:gd name="T73" fmla="*/ 169 h 495"/>
                <a:gd name="T74" fmla="*/ 25 w 376"/>
                <a:gd name="T75" fmla="*/ 298 h 495"/>
                <a:gd name="T76" fmla="*/ 16 w 376"/>
                <a:gd name="T77" fmla="*/ 378 h 495"/>
                <a:gd name="T78" fmla="*/ 32 w 376"/>
                <a:gd name="T79" fmla="*/ 379 h 495"/>
                <a:gd name="T80" fmla="*/ 43 w 376"/>
                <a:gd name="T81" fmla="*/ 390 h 495"/>
                <a:gd name="T82" fmla="*/ 70 w 376"/>
                <a:gd name="T83" fmla="*/ 383 h 495"/>
                <a:gd name="T84" fmla="*/ 82 w 376"/>
                <a:gd name="T85" fmla="*/ 392 h 495"/>
                <a:gd name="T86" fmla="*/ 98 w 376"/>
                <a:gd name="T87" fmla="*/ 399 h 495"/>
                <a:gd name="T88" fmla="*/ 105 w 376"/>
                <a:gd name="T89" fmla="*/ 388 h 495"/>
                <a:gd name="T90" fmla="*/ 111 w 376"/>
                <a:gd name="T91" fmla="*/ 404 h 495"/>
                <a:gd name="T92" fmla="*/ 105 w 376"/>
                <a:gd name="T93" fmla="*/ 420 h 495"/>
                <a:gd name="T94" fmla="*/ 118 w 376"/>
                <a:gd name="T95" fmla="*/ 426 h 495"/>
                <a:gd name="T96" fmla="*/ 128 w 376"/>
                <a:gd name="T97" fmla="*/ 436 h 495"/>
                <a:gd name="T98" fmla="*/ 144 w 376"/>
                <a:gd name="T99" fmla="*/ 443 h 495"/>
                <a:gd name="T100" fmla="*/ 155 w 376"/>
                <a:gd name="T101" fmla="*/ 456 h 495"/>
                <a:gd name="T102" fmla="*/ 168 w 376"/>
                <a:gd name="T103" fmla="*/ 460 h 495"/>
                <a:gd name="T104" fmla="*/ 184 w 376"/>
                <a:gd name="T105" fmla="*/ 460 h 495"/>
                <a:gd name="T106" fmla="*/ 189 w 376"/>
                <a:gd name="T107" fmla="*/ 468 h 495"/>
                <a:gd name="T108" fmla="*/ 201 w 376"/>
                <a:gd name="T109" fmla="*/ 484 h 495"/>
                <a:gd name="T110" fmla="*/ 216 w 376"/>
                <a:gd name="T111" fmla="*/ 495 h 495"/>
                <a:gd name="T112" fmla="*/ 216 w 376"/>
                <a:gd name="T113" fmla="*/ 495 h 495"/>
                <a:gd name="T114" fmla="*/ 216 w 376"/>
                <a:gd name="T115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6" h="495">
                  <a:moveTo>
                    <a:pt x="216" y="495"/>
                  </a:moveTo>
                  <a:lnTo>
                    <a:pt x="210" y="479"/>
                  </a:lnTo>
                  <a:lnTo>
                    <a:pt x="221" y="470"/>
                  </a:lnTo>
                  <a:lnTo>
                    <a:pt x="233" y="458"/>
                  </a:lnTo>
                  <a:lnTo>
                    <a:pt x="237" y="447"/>
                  </a:lnTo>
                  <a:lnTo>
                    <a:pt x="249" y="435"/>
                  </a:lnTo>
                  <a:lnTo>
                    <a:pt x="257" y="420"/>
                  </a:lnTo>
                  <a:lnTo>
                    <a:pt x="262" y="401"/>
                  </a:lnTo>
                  <a:lnTo>
                    <a:pt x="273" y="392"/>
                  </a:lnTo>
                  <a:lnTo>
                    <a:pt x="281" y="378"/>
                  </a:lnTo>
                  <a:lnTo>
                    <a:pt x="285" y="354"/>
                  </a:lnTo>
                  <a:lnTo>
                    <a:pt x="280" y="338"/>
                  </a:lnTo>
                  <a:lnTo>
                    <a:pt x="289" y="326"/>
                  </a:lnTo>
                  <a:lnTo>
                    <a:pt x="299" y="315"/>
                  </a:lnTo>
                  <a:lnTo>
                    <a:pt x="306" y="303"/>
                  </a:lnTo>
                  <a:lnTo>
                    <a:pt x="315" y="290"/>
                  </a:lnTo>
                  <a:lnTo>
                    <a:pt x="329" y="276"/>
                  </a:lnTo>
                  <a:lnTo>
                    <a:pt x="376" y="244"/>
                  </a:lnTo>
                  <a:lnTo>
                    <a:pt x="278" y="244"/>
                  </a:lnTo>
                  <a:lnTo>
                    <a:pt x="257" y="239"/>
                  </a:lnTo>
                  <a:lnTo>
                    <a:pt x="205" y="216"/>
                  </a:lnTo>
                  <a:lnTo>
                    <a:pt x="185" y="130"/>
                  </a:lnTo>
                  <a:lnTo>
                    <a:pt x="182" y="104"/>
                  </a:lnTo>
                  <a:lnTo>
                    <a:pt x="164" y="38"/>
                  </a:lnTo>
                  <a:lnTo>
                    <a:pt x="0" y="0"/>
                  </a:lnTo>
                  <a:lnTo>
                    <a:pt x="6" y="18"/>
                  </a:lnTo>
                  <a:lnTo>
                    <a:pt x="7" y="31"/>
                  </a:lnTo>
                  <a:lnTo>
                    <a:pt x="14" y="50"/>
                  </a:lnTo>
                  <a:lnTo>
                    <a:pt x="18" y="64"/>
                  </a:lnTo>
                  <a:lnTo>
                    <a:pt x="23" y="79"/>
                  </a:lnTo>
                  <a:lnTo>
                    <a:pt x="25" y="91"/>
                  </a:lnTo>
                  <a:lnTo>
                    <a:pt x="30" y="105"/>
                  </a:lnTo>
                  <a:lnTo>
                    <a:pt x="36" y="114"/>
                  </a:lnTo>
                  <a:lnTo>
                    <a:pt x="43" y="128"/>
                  </a:lnTo>
                  <a:lnTo>
                    <a:pt x="45" y="143"/>
                  </a:lnTo>
                  <a:lnTo>
                    <a:pt x="43" y="157"/>
                  </a:lnTo>
                  <a:lnTo>
                    <a:pt x="38" y="169"/>
                  </a:lnTo>
                  <a:lnTo>
                    <a:pt x="25" y="298"/>
                  </a:lnTo>
                  <a:lnTo>
                    <a:pt x="16" y="378"/>
                  </a:lnTo>
                  <a:lnTo>
                    <a:pt x="32" y="379"/>
                  </a:lnTo>
                  <a:lnTo>
                    <a:pt x="43" y="390"/>
                  </a:lnTo>
                  <a:lnTo>
                    <a:pt x="70" y="383"/>
                  </a:lnTo>
                  <a:lnTo>
                    <a:pt x="82" y="392"/>
                  </a:lnTo>
                  <a:lnTo>
                    <a:pt x="98" y="399"/>
                  </a:lnTo>
                  <a:lnTo>
                    <a:pt x="105" y="388"/>
                  </a:lnTo>
                  <a:lnTo>
                    <a:pt x="111" y="404"/>
                  </a:lnTo>
                  <a:lnTo>
                    <a:pt x="105" y="420"/>
                  </a:lnTo>
                  <a:lnTo>
                    <a:pt x="118" y="426"/>
                  </a:lnTo>
                  <a:lnTo>
                    <a:pt x="128" y="436"/>
                  </a:lnTo>
                  <a:lnTo>
                    <a:pt x="144" y="443"/>
                  </a:lnTo>
                  <a:lnTo>
                    <a:pt x="155" y="456"/>
                  </a:lnTo>
                  <a:lnTo>
                    <a:pt x="168" y="460"/>
                  </a:lnTo>
                  <a:lnTo>
                    <a:pt x="184" y="460"/>
                  </a:lnTo>
                  <a:lnTo>
                    <a:pt x="189" y="468"/>
                  </a:lnTo>
                  <a:lnTo>
                    <a:pt x="201" y="484"/>
                  </a:lnTo>
                  <a:lnTo>
                    <a:pt x="216" y="495"/>
                  </a:lnTo>
                  <a:lnTo>
                    <a:pt x="216" y="495"/>
                  </a:lnTo>
                  <a:lnTo>
                    <a:pt x="216" y="4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92" name="TN Counties" hidden="1">
            <a:extLst>
              <a:ext uri="{FF2B5EF4-FFF2-40B4-BE49-F238E27FC236}">
                <a16:creationId xmlns:a16="http://schemas.microsoft.com/office/drawing/2014/main" id="{0DA7F9FE-C42F-E480-4161-E171A6680876}"/>
              </a:ext>
            </a:extLst>
          </p:cNvPr>
          <p:cNvGrpSpPr/>
          <p:nvPr userDrawn="1"/>
        </p:nvGrpSpPr>
        <p:grpSpPr>
          <a:xfrm>
            <a:off x="-4019362" y="-117212"/>
            <a:ext cx="14560362" cy="3676981"/>
            <a:chOff x="-4019362" y="-117212"/>
            <a:chExt cx="14560362" cy="3676981"/>
          </a:xfrm>
        </p:grpSpPr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F78A7A78-01D9-F6DD-CD09-B6C5DDEFC22B}"/>
                </a:ext>
              </a:extLst>
            </p:cNvPr>
            <p:cNvSpPr/>
            <p:nvPr/>
          </p:nvSpPr>
          <p:spPr>
            <a:xfrm>
              <a:off x="544307" y="2491996"/>
              <a:ext cx="718425" cy="973298"/>
            </a:xfrm>
            <a:custGeom>
              <a:avLst/>
              <a:gdLst>
                <a:gd name="connsiteX0" fmla="*/ 381667 w 426624"/>
                <a:gd name="connsiteY0" fmla="*/ 577977 h 577976"/>
                <a:gd name="connsiteX1" fmla="*/ 393287 w 426624"/>
                <a:gd name="connsiteY1" fmla="*/ 518922 h 577976"/>
                <a:gd name="connsiteX2" fmla="*/ 400717 w 426624"/>
                <a:gd name="connsiteY2" fmla="*/ 459200 h 577976"/>
                <a:gd name="connsiteX3" fmla="*/ 404908 w 426624"/>
                <a:gd name="connsiteY3" fmla="*/ 425196 h 577976"/>
                <a:gd name="connsiteX4" fmla="*/ 419290 w 426624"/>
                <a:gd name="connsiteY4" fmla="*/ 413956 h 577976"/>
                <a:gd name="connsiteX5" fmla="*/ 418147 w 426624"/>
                <a:gd name="connsiteY5" fmla="*/ 387858 h 577976"/>
                <a:gd name="connsiteX6" fmla="*/ 406908 w 426624"/>
                <a:gd name="connsiteY6" fmla="*/ 373475 h 577976"/>
                <a:gd name="connsiteX7" fmla="*/ 400526 w 426624"/>
                <a:gd name="connsiteY7" fmla="*/ 355378 h 577976"/>
                <a:gd name="connsiteX8" fmla="*/ 407956 w 426624"/>
                <a:gd name="connsiteY8" fmla="*/ 330422 h 577976"/>
                <a:gd name="connsiteX9" fmla="*/ 406241 w 426624"/>
                <a:gd name="connsiteY9" fmla="*/ 308515 h 577976"/>
                <a:gd name="connsiteX10" fmla="*/ 412528 w 426624"/>
                <a:gd name="connsiteY10" fmla="*/ 222790 h 577976"/>
                <a:gd name="connsiteX11" fmla="*/ 396526 w 426624"/>
                <a:gd name="connsiteY11" fmla="*/ 212217 h 577976"/>
                <a:gd name="connsiteX12" fmla="*/ 414433 w 426624"/>
                <a:gd name="connsiteY12" fmla="*/ 101917 h 577976"/>
                <a:gd name="connsiteX13" fmla="*/ 417100 w 426624"/>
                <a:gd name="connsiteY13" fmla="*/ 80677 h 577976"/>
                <a:gd name="connsiteX14" fmla="*/ 426625 w 426624"/>
                <a:gd name="connsiteY14" fmla="*/ 38576 h 577976"/>
                <a:gd name="connsiteX15" fmla="*/ 406241 w 426624"/>
                <a:gd name="connsiteY15" fmla="*/ 27432 h 577976"/>
                <a:gd name="connsiteX16" fmla="*/ 337471 w 426624"/>
                <a:gd name="connsiteY16" fmla="*/ 23241 h 577976"/>
                <a:gd name="connsiteX17" fmla="*/ 303752 w 426624"/>
                <a:gd name="connsiteY17" fmla="*/ 14764 h 577976"/>
                <a:gd name="connsiteX18" fmla="*/ 274415 w 426624"/>
                <a:gd name="connsiteY18" fmla="*/ 6858 h 577976"/>
                <a:gd name="connsiteX19" fmla="*/ 257365 w 426624"/>
                <a:gd name="connsiteY19" fmla="*/ 4763 h 577976"/>
                <a:gd name="connsiteX20" fmla="*/ 184213 w 426624"/>
                <a:gd name="connsiteY20" fmla="*/ 0 h 577976"/>
                <a:gd name="connsiteX21" fmla="*/ 182689 w 426624"/>
                <a:gd name="connsiteY21" fmla="*/ 47434 h 577976"/>
                <a:gd name="connsiteX22" fmla="*/ 152781 w 426624"/>
                <a:gd name="connsiteY22" fmla="*/ 43720 h 577976"/>
                <a:gd name="connsiteX23" fmla="*/ 121348 w 426624"/>
                <a:gd name="connsiteY23" fmla="*/ 52768 h 577976"/>
                <a:gd name="connsiteX24" fmla="*/ 114395 w 426624"/>
                <a:gd name="connsiteY24" fmla="*/ 73628 h 577976"/>
                <a:gd name="connsiteX25" fmla="*/ 88773 w 426624"/>
                <a:gd name="connsiteY25" fmla="*/ 70390 h 577976"/>
                <a:gd name="connsiteX26" fmla="*/ 54102 w 426624"/>
                <a:gd name="connsiteY26" fmla="*/ 70485 h 577976"/>
                <a:gd name="connsiteX27" fmla="*/ 43243 w 426624"/>
                <a:gd name="connsiteY27" fmla="*/ 263747 h 577976"/>
                <a:gd name="connsiteX28" fmla="*/ 40672 w 426624"/>
                <a:gd name="connsiteY28" fmla="*/ 319659 h 577976"/>
                <a:gd name="connsiteX29" fmla="*/ 44482 w 426624"/>
                <a:gd name="connsiteY29" fmla="*/ 359092 h 577976"/>
                <a:gd name="connsiteX30" fmla="*/ 42386 w 426624"/>
                <a:gd name="connsiteY30" fmla="*/ 376047 h 577976"/>
                <a:gd name="connsiteX31" fmla="*/ 28004 w 426624"/>
                <a:gd name="connsiteY31" fmla="*/ 387286 h 577976"/>
                <a:gd name="connsiteX32" fmla="*/ 28194 w 426624"/>
                <a:gd name="connsiteY32" fmla="*/ 491109 h 577976"/>
                <a:gd name="connsiteX33" fmla="*/ 40005 w 426624"/>
                <a:gd name="connsiteY33" fmla="*/ 501205 h 577976"/>
                <a:gd name="connsiteX34" fmla="*/ 33052 w 426624"/>
                <a:gd name="connsiteY34" fmla="*/ 521970 h 577976"/>
                <a:gd name="connsiteX35" fmla="*/ 6953 w 426624"/>
                <a:gd name="connsiteY35" fmla="*/ 523113 h 577976"/>
                <a:gd name="connsiteX36" fmla="*/ 0 w 426624"/>
                <a:gd name="connsiteY36" fmla="*/ 543877 h 577976"/>
                <a:gd name="connsiteX37" fmla="*/ 6477 w 426624"/>
                <a:gd name="connsiteY37" fmla="*/ 561975 h 577976"/>
                <a:gd name="connsiteX38" fmla="*/ 75819 w 426624"/>
                <a:gd name="connsiteY38" fmla="*/ 561880 h 577976"/>
                <a:gd name="connsiteX39" fmla="*/ 342709 w 426624"/>
                <a:gd name="connsiteY39" fmla="*/ 577501 h 577976"/>
                <a:gd name="connsiteX40" fmla="*/ 381667 w 426624"/>
                <a:gd name="connsiteY40" fmla="*/ 577977 h 577976"/>
                <a:gd name="connsiteX41" fmla="*/ 381667 w 426624"/>
                <a:gd name="connsiteY41" fmla="*/ 577977 h 577976"/>
                <a:gd name="connsiteX42" fmla="*/ 381667 w 426624"/>
                <a:gd name="connsiteY42" fmla="*/ 577977 h 577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26624" h="577976">
                  <a:moveTo>
                    <a:pt x="381667" y="577977"/>
                  </a:moveTo>
                  <a:lnTo>
                    <a:pt x="393287" y="518922"/>
                  </a:lnTo>
                  <a:lnTo>
                    <a:pt x="400717" y="459200"/>
                  </a:lnTo>
                  <a:lnTo>
                    <a:pt x="404908" y="425196"/>
                  </a:lnTo>
                  <a:lnTo>
                    <a:pt x="419290" y="413956"/>
                  </a:lnTo>
                  <a:lnTo>
                    <a:pt x="418147" y="387858"/>
                  </a:lnTo>
                  <a:lnTo>
                    <a:pt x="406908" y="373475"/>
                  </a:lnTo>
                  <a:lnTo>
                    <a:pt x="400526" y="355378"/>
                  </a:lnTo>
                  <a:lnTo>
                    <a:pt x="407956" y="330422"/>
                  </a:lnTo>
                  <a:lnTo>
                    <a:pt x="406241" y="308515"/>
                  </a:lnTo>
                  <a:lnTo>
                    <a:pt x="412528" y="222790"/>
                  </a:lnTo>
                  <a:lnTo>
                    <a:pt x="396526" y="212217"/>
                  </a:lnTo>
                  <a:lnTo>
                    <a:pt x="414433" y="101917"/>
                  </a:lnTo>
                  <a:lnTo>
                    <a:pt x="417100" y="80677"/>
                  </a:lnTo>
                  <a:lnTo>
                    <a:pt x="426625" y="38576"/>
                  </a:lnTo>
                  <a:lnTo>
                    <a:pt x="406241" y="27432"/>
                  </a:lnTo>
                  <a:lnTo>
                    <a:pt x="337471" y="23241"/>
                  </a:lnTo>
                  <a:lnTo>
                    <a:pt x="303752" y="14764"/>
                  </a:lnTo>
                  <a:lnTo>
                    <a:pt x="274415" y="6858"/>
                  </a:lnTo>
                  <a:lnTo>
                    <a:pt x="257365" y="4763"/>
                  </a:lnTo>
                  <a:lnTo>
                    <a:pt x="184213" y="0"/>
                  </a:lnTo>
                  <a:lnTo>
                    <a:pt x="182689" y="47434"/>
                  </a:lnTo>
                  <a:lnTo>
                    <a:pt x="152781" y="43720"/>
                  </a:lnTo>
                  <a:lnTo>
                    <a:pt x="121348" y="52768"/>
                  </a:lnTo>
                  <a:lnTo>
                    <a:pt x="114395" y="73628"/>
                  </a:lnTo>
                  <a:lnTo>
                    <a:pt x="88773" y="70390"/>
                  </a:lnTo>
                  <a:lnTo>
                    <a:pt x="54102" y="70485"/>
                  </a:lnTo>
                  <a:lnTo>
                    <a:pt x="43243" y="263747"/>
                  </a:lnTo>
                  <a:lnTo>
                    <a:pt x="40672" y="319659"/>
                  </a:lnTo>
                  <a:lnTo>
                    <a:pt x="44482" y="359092"/>
                  </a:lnTo>
                  <a:lnTo>
                    <a:pt x="42386" y="376047"/>
                  </a:lnTo>
                  <a:lnTo>
                    <a:pt x="28004" y="387286"/>
                  </a:lnTo>
                  <a:lnTo>
                    <a:pt x="28194" y="491109"/>
                  </a:lnTo>
                  <a:lnTo>
                    <a:pt x="40005" y="501205"/>
                  </a:lnTo>
                  <a:lnTo>
                    <a:pt x="33052" y="521970"/>
                  </a:lnTo>
                  <a:lnTo>
                    <a:pt x="6953" y="523113"/>
                  </a:lnTo>
                  <a:lnTo>
                    <a:pt x="0" y="543877"/>
                  </a:lnTo>
                  <a:lnTo>
                    <a:pt x="6477" y="561975"/>
                  </a:lnTo>
                  <a:lnTo>
                    <a:pt x="75819" y="561880"/>
                  </a:lnTo>
                  <a:lnTo>
                    <a:pt x="342709" y="577501"/>
                  </a:lnTo>
                  <a:lnTo>
                    <a:pt x="381667" y="577977"/>
                  </a:lnTo>
                  <a:lnTo>
                    <a:pt x="381667" y="577977"/>
                  </a:lnTo>
                  <a:lnTo>
                    <a:pt x="381667" y="57797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4BE9B3A5-B861-8D29-F4A2-6E2C5A7B723F}"/>
                </a:ext>
              </a:extLst>
            </p:cNvPr>
            <p:cNvSpPr/>
            <p:nvPr/>
          </p:nvSpPr>
          <p:spPr>
            <a:xfrm>
              <a:off x="406524" y="2073194"/>
              <a:ext cx="735267" cy="541025"/>
            </a:xfrm>
            <a:custGeom>
              <a:avLst/>
              <a:gdLst>
                <a:gd name="connsiteX0" fmla="*/ 193167 w 436625"/>
                <a:gd name="connsiteY0" fmla="*/ 321278 h 321278"/>
                <a:gd name="connsiteX1" fmla="*/ 199549 w 436625"/>
                <a:gd name="connsiteY1" fmla="*/ 304800 h 321278"/>
                <a:gd name="connsiteX2" fmla="*/ 234696 w 436625"/>
                <a:gd name="connsiteY2" fmla="*/ 300514 h 321278"/>
                <a:gd name="connsiteX3" fmla="*/ 252698 w 436625"/>
                <a:gd name="connsiteY3" fmla="*/ 294132 h 321278"/>
                <a:gd name="connsiteX4" fmla="*/ 266986 w 436625"/>
                <a:gd name="connsiteY4" fmla="*/ 248317 h 321278"/>
                <a:gd name="connsiteX5" fmla="*/ 339852 w 436625"/>
                <a:gd name="connsiteY5" fmla="*/ 252984 h 321278"/>
                <a:gd name="connsiteX6" fmla="*/ 356902 w 436625"/>
                <a:gd name="connsiteY6" fmla="*/ 255079 h 321278"/>
                <a:gd name="connsiteX7" fmla="*/ 387191 w 436625"/>
                <a:gd name="connsiteY7" fmla="*/ 254508 h 321278"/>
                <a:gd name="connsiteX8" fmla="*/ 420148 w 436625"/>
                <a:gd name="connsiteY8" fmla="*/ 267176 h 321278"/>
                <a:gd name="connsiteX9" fmla="*/ 426530 w 436625"/>
                <a:gd name="connsiteY9" fmla="*/ 250698 h 321278"/>
                <a:gd name="connsiteX10" fmla="*/ 436626 w 436625"/>
                <a:gd name="connsiteY10" fmla="*/ 238982 h 321278"/>
                <a:gd name="connsiteX11" fmla="*/ 434435 w 436625"/>
                <a:gd name="connsiteY11" fmla="*/ 221456 h 321278"/>
                <a:gd name="connsiteX12" fmla="*/ 432340 w 436625"/>
                <a:gd name="connsiteY12" fmla="*/ 203835 h 321278"/>
                <a:gd name="connsiteX13" fmla="*/ 435959 w 436625"/>
                <a:gd name="connsiteY13" fmla="*/ 174117 h 321278"/>
                <a:gd name="connsiteX14" fmla="*/ 430149 w 436625"/>
                <a:gd name="connsiteY14" fmla="*/ 151733 h 321278"/>
                <a:gd name="connsiteX15" fmla="*/ 405670 w 436625"/>
                <a:gd name="connsiteY15" fmla="*/ 140113 h 321278"/>
                <a:gd name="connsiteX16" fmla="*/ 404527 w 436625"/>
                <a:gd name="connsiteY16" fmla="*/ 114014 h 321278"/>
                <a:gd name="connsiteX17" fmla="*/ 379571 w 436625"/>
                <a:gd name="connsiteY17" fmla="*/ 106585 h 321278"/>
                <a:gd name="connsiteX18" fmla="*/ 368332 w 436625"/>
                <a:gd name="connsiteY18" fmla="*/ 92202 h 321278"/>
                <a:gd name="connsiteX19" fmla="*/ 367760 w 436625"/>
                <a:gd name="connsiteY19" fmla="*/ 61913 h 321278"/>
                <a:gd name="connsiteX20" fmla="*/ 379476 w 436625"/>
                <a:gd name="connsiteY20" fmla="*/ 37433 h 321278"/>
                <a:gd name="connsiteX21" fmla="*/ 390049 w 436625"/>
                <a:gd name="connsiteY21" fmla="*/ 21431 h 321278"/>
                <a:gd name="connsiteX22" fmla="*/ 392144 w 436625"/>
                <a:gd name="connsiteY22" fmla="*/ 4381 h 321278"/>
                <a:gd name="connsiteX23" fmla="*/ 370904 w 436625"/>
                <a:gd name="connsiteY23" fmla="*/ 1810 h 321278"/>
                <a:gd name="connsiteX24" fmla="*/ 301276 w 436625"/>
                <a:gd name="connsiteY24" fmla="*/ 40767 h 321278"/>
                <a:gd name="connsiteX25" fmla="*/ 270415 w 436625"/>
                <a:gd name="connsiteY25" fmla="*/ 45625 h 321278"/>
                <a:gd name="connsiteX26" fmla="*/ 240697 w 436625"/>
                <a:gd name="connsiteY26" fmla="*/ 41910 h 321278"/>
                <a:gd name="connsiteX27" fmla="*/ 215646 w 436625"/>
                <a:gd name="connsiteY27" fmla="*/ 34480 h 321278"/>
                <a:gd name="connsiteX28" fmla="*/ 193834 w 436625"/>
                <a:gd name="connsiteY28" fmla="*/ 36100 h 321278"/>
                <a:gd name="connsiteX29" fmla="*/ 173069 w 436625"/>
                <a:gd name="connsiteY29" fmla="*/ 29242 h 321278"/>
                <a:gd name="connsiteX30" fmla="*/ 161925 w 436625"/>
                <a:gd name="connsiteY30" fmla="*/ 14859 h 321278"/>
                <a:gd name="connsiteX31" fmla="*/ 146494 w 436625"/>
                <a:gd name="connsiteY31" fmla="*/ 0 h 321278"/>
                <a:gd name="connsiteX32" fmla="*/ 128397 w 436625"/>
                <a:gd name="connsiteY32" fmla="*/ 6477 h 321278"/>
                <a:gd name="connsiteX33" fmla="*/ 114014 w 436625"/>
                <a:gd name="connsiteY33" fmla="*/ 17621 h 321278"/>
                <a:gd name="connsiteX34" fmla="*/ 103441 w 436625"/>
                <a:gd name="connsiteY34" fmla="*/ 33623 h 321278"/>
                <a:gd name="connsiteX35" fmla="*/ 89154 w 436625"/>
                <a:gd name="connsiteY35" fmla="*/ 44767 h 321278"/>
                <a:gd name="connsiteX36" fmla="*/ 75247 w 436625"/>
                <a:gd name="connsiteY36" fmla="*/ 51721 h 321278"/>
                <a:gd name="connsiteX37" fmla="*/ 68961 w 436625"/>
                <a:gd name="connsiteY37" fmla="*/ 68294 h 321278"/>
                <a:gd name="connsiteX38" fmla="*/ 71056 w 436625"/>
                <a:gd name="connsiteY38" fmla="*/ 85820 h 321278"/>
                <a:gd name="connsiteX39" fmla="*/ 68485 w 436625"/>
                <a:gd name="connsiteY39" fmla="*/ 107061 h 321278"/>
                <a:gd name="connsiteX40" fmla="*/ 58388 w 436625"/>
                <a:gd name="connsiteY40" fmla="*/ 118777 h 321278"/>
                <a:gd name="connsiteX41" fmla="*/ 37147 w 436625"/>
                <a:gd name="connsiteY41" fmla="*/ 116205 h 321278"/>
                <a:gd name="connsiteX42" fmla="*/ 25527 w 436625"/>
                <a:gd name="connsiteY42" fmla="*/ 175260 h 321278"/>
                <a:gd name="connsiteX43" fmla="*/ 7429 w 436625"/>
                <a:gd name="connsiteY43" fmla="*/ 181737 h 321278"/>
                <a:gd name="connsiteX44" fmla="*/ 0 w 436625"/>
                <a:gd name="connsiteY44" fmla="*/ 206692 h 321278"/>
                <a:gd name="connsiteX45" fmla="*/ 16478 w 436625"/>
                <a:gd name="connsiteY45" fmla="*/ 213074 h 321278"/>
                <a:gd name="connsiteX46" fmla="*/ 71342 w 436625"/>
                <a:gd name="connsiteY46" fmla="*/ 224123 h 321278"/>
                <a:gd name="connsiteX47" fmla="*/ 66580 w 436625"/>
                <a:gd name="connsiteY47" fmla="*/ 262509 h 321278"/>
                <a:gd name="connsiteX48" fmla="*/ 87821 w 436625"/>
                <a:gd name="connsiteY48" fmla="*/ 265081 h 321278"/>
                <a:gd name="connsiteX49" fmla="*/ 108585 w 436625"/>
                <a:gd name="connsiteY49" fmla="*/ 271939 h 321278"/>
                <a:gd name="connsiteX50" fmla="*/ 110776 w 436625"/>
                <a:gd name="connsiteY50" fmla="*/ 289560 h 321278"/>
                <a:gd name="connsiteX51" fmla="*/ 122491 w 436625"/>
                <a:gd name="connsiteY51" fmla="*/ 299656 h 321278"/>
                <a:gd name="connsiteX52" fmla="*/ 138398 w 436625"/>
                <a:gd name="connsiteY52" fmla="*/ 310229 h 321278"/>
                <a:gd name="connsiteX53" fmla="*/ 171926 w 436625"/>
                <a:gd name="connsiteY53" fmla="*/ 318706 h 321278"/>
                <a:gd name="connsiteX54" fmla="*/ 193167 w 436625"/>
                <a:gd name="connsiteY54" fmla="*/ 321278 h 321278"/>
                <a:gd name="connsiteX55" fmla="*/ 193167 w 436625"/>
                <a:gd name="connsiteY55" fmla="*/ 321278 h 321278"/>
                <a:gd name="connsiteX56" fmla="*/ 193167 w 436625"/>
                <a:gd name="connsiteY56" fmla="*/ 321278 h 32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36625" h="321278">
                  <a:moveTo>
                    <a:pt x="193167" y="321278"/>
                  </a:moveTo>
                  <a:lnTo>
                    <a:pt x="199549" y="304800"/>
                  </a:lnTo>
                  <a:lnTo>
                    <a:pt x="234696" y="300514"/>
                  </a:lnTo>
                  <a:lnTo>
                    <a:pt x="252698" y="294132"/>
                  </a:lnTo>
                  <a:lnTo>
                    <a:pt x="266986" y="248317"/>
                  </a:lnTo>
                  <a:lnTo>
                    <a:pt x="339852" y="252984"/>
                  </a:lnTo>
                  <a:lnTo>
                    <a:pt x="356902" y="255079"/>
                  </a:lnTo>
                  <a:lnTo>
                    <a:pt x="387191" y="254508"/>
                  </a:lnTo>
                  <a:lnTo>
                    <a:pt x="420148" y="267176"/>
                  </a:lnTo>
                  <a:lnTo>
                    <a:pt x="426530" y="250698"/>
                  </a:lnTo>
                  <a:lnTo>
                    <a:pt x="436626" y="238982"/>
                  </a:lnTo>
                  <a:lnTo>
                    <a:pt x="434435" y="221456"/>
                  </a:lnTo>
                  <a:lnTo>
                    <a:pt x="432340" y="203835"/>
                  </a:lnTo>
                  <a:lnTo>
                    <a:pt x="435959" y="174117"/>
                  </a:lnTo>
                  <a:lnTo>
                    <a:pt x="430149" y="151733"/>
                  </a:lnTo>
                  <a:lnTo>
                    <a:pt x="405670" y="140113"/>
                  </a:lnTo>
                  <a:lnTo>
                    <a:pt x="404527" y="114014"/>
                  </a:lnTo>
                  <a:lnTo>
                    <a:pt x="379571" y="106585"/>
                  </a:lnTo>
                  <a:lnTo>
                    <a:pt x="368332" y="92202"/>
                  </a:lnTo>
                  <a:lnTo>
                    <a:pt x="367760" y="61913"/>
                  </a:lnTo>
                  <a:lnTo>
                    <a:pt x="379476" y="37433"/>
                  </a:lnTo>
                  <a:lnTo>
                    <a:pt x="390049" y="21431"/>
                  </a:lnTo>
                  <a:lnTo>
                    <a:pt x="392144" y="4381"/>
                  </a:lnTo>
                  <a:lnTo>
                    <a:pt x="370904" y="1810"/>
                  </a:lnTo>
                  <a:lnTo>
                    <a:pt x="301276" y="40767"/>
                  </a:lnTo>
                  <a:lnTo>
                    <a:pt x="270415" y="45625"/>
                  </a:lnTo>
                  <a:lnTo>
                    <a:pt x="240697" y="41910"/>
                  </a:lnTo>
                  <a:lnTo>
                    <a:pt x="215646" y="34480"/>
                  </a:lnTo>
                  <a:lnTo>
                    <a:pt x="193834" y="36100"/>
                  </a:lnTo>
                  <a:lnTo>
                    <a:pt x="173069" y="29242"/>
                  </a:lnTo>
                  <a:lnTo>
                    <a:pt x="161925" y="14859"/>
                  </a:lnTo>
                  <a:lnTo>
                    <a:pt x="146494" y="0"/>
                  </a:lnTo>
                  <a:lnTo>
                    <a:pt x="128397" y="6477"/>
                  </a:lnTo>
                  <a:lnTo>
                    <a:pt x="114014" y="17621"/>
                  </a:lnTo>
                  <a:lnTo>
                    <a:pt x="103441" y="33623"/>
                  </a:lnTo>
                  <a:lnTo>
                    <a:pt x="89154" y="44767"/>
                  </a:lnTo>
                  <a:lnTo>
                    <a:pt x="75247" y="51721"/>
                  </a:lnTo>
                  <a:lnTo>
                    <a:pt x="68961" y="68294"/>
                  </a:lnTo>
                  <a:lnTo>
                    <a:pt x="71056" y="85820"/>
                  </a:lnTo>
                  <a:lnTo>
                    <a:pt x="68485" y="107061"/>
                  </a:lnTo>
                  <a:lnTo>
                    <a:pt x="58388" y="118777"/>
                  </a:lnTo>
                  <a:lnTo>
                    <a:pt x="37147" y="116205"/>
                  </a:lnTo>
                  <a:lnTo>
                    <a:pt x="25527" y="175260"/>
                  </a:lnTo>
                  <a:lnTo>
                    <a:pt x="7429" y="181737"/>
                  </a:lnTo>
                  <a:lnTo>
                    <a:pt x="0" y="206692"/>
                  </a:lnTo>
                  <a:lnTo>
                    <a:pt x="16478" y="213074"/>
                  </a:lnTo>
                  <a:lnTo>
                    <a:pt x="71342" y="224123"/>
                  </a:lnTo>
                  <a:lnTo>
                    <a:pt x="66580" y="262509"/>
                  </a:lnTo>
                  <a:lnTo>
                    <a:pt x="87821" y="265081"/>
                  </a:lnTo>
                  <a:lnTo>
                    <a:pt x="108585" y="271939"/>
                  </a:lnTo>
                  <a:lnTo>
                    <a:pt x="110776" y="289560"/>
                  </a:lnTo>
                  <a:lnTo>
                    <a:pt x="122491" y="299656"/>
                  </a:lnTo>
                  <a:lnTo>
                    <a:pt x="138398" y="310229"/>
                  </a:lnTo>
                  <a:lnTo>
                    <a:pt x="171926" y="318706"/>
                  </a:lnTo>
                  <a:lnTo>
                    <a:pt x="193167" y="321278"/>
                  </a:lnTo>
                  <a:lnTo>
                    <a:pt x="193167" y="321278"/>
                  </a:lnTo>
                  <a:lnTo>
                    <a:pt x="193167" y="3212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15671824-677F-794D-28E8-5294FCC41A7E}"/>
                </a:ext>
              </a:extLst>
            </p:cNvPr>
            <p:cNvSpPr/>
            <p:nvPr/>
          </p:nvSpPr>
          <p:spPr>
            <a:xfrm>
              <a:off x="1672552" y="1993477"/>
              <a:ext cx="603260" cy="965439"/>
            </a:xfrm>
            <a:custGeom>
              <a:avLst/>
              <a:gdLst>
                <a:gd name="connsiteX0" fmla="*/ 206978 w 358235"/>
                <a:gd name="connsiteY0" fmla="*/ 573310 h 573309"/>
                <a:gd name="connsiteX1" fmla="*/ 232029 w 358235"/>
                <a:gd name="connsiteY1" fmla="*/ 545973 h 573309"/>
                <a:gd name="connsiteX2" fmla="*/ 256508 w 358235"/>
                <a:gd name="connsiteY2" fmla="*/ 523018 h 573309"/>
                <a:gd name="connsiteX3" fmla="*/ 275654 w 358235"/>
                <a:gd name="connsiteY3" fmla="*/ 507968 h 573309"/>
                <a:gd name="connsiteX4" fmla="*/ 298037 w 358235"/>
                <a:gd name="connsiteY4" fmla="*/ 502063 h 573309"/>
                <a:gd name="connsiteX5" fmla="*/ 316135 w 358235"/>
                <a:gd name="connsiteY5" fmla="*/ 495586 h 573309"/>
                <a:gd name="connsiteX6" fmla="*/ 356616 w 358235"/>
                <a:gd name="connsiteY6" fmla="*/ 483298 h 573309"/>
                <a:gd name="connsiteX7" fmla="*/ 354521 w 358235"/>
                <a:gd name="connsiteY7" fmla="*/ 465677 h 573309"/>
                <a:gd name="connsiteX8" fmla="*/ 358235 w 358235"/>
                <a:gd name="connsiteY8" fmla="*/ 435673 h 573309"/>
                <a:gd name="connsiteX9" fmla="*/ 341186 w 358235"/>
                <a:gd name="connsiteY9" fmla="*/ 433578 h 573309"/>
                <a:gd name="connsiteX10" fmla="*/ 330422 w 358235"/>
                <a:gd name="connsiteY10" fmla="*/ 414909 h 573309"/>
                <a:gd name="connsiteX11" fmla="*/ 324612 w 358235"/>
                <a:gd name="connsiteY11" fmla="*/ 392525 h 573309"/>
                <a:gd name="connsiteX12" fmla="*/ 310705 w 358235"/>
                <a:gd name="connsiteY12" fmla="*/ 364712 h 573309"/>
                <a:gd name="connsiteX13" fmla="*/ 304229 w 358235"/>
                <a:gd name="connsiteY13" fmla="*/ 346615 h 573309"/>
                <a:gd name="connsiteX14" fmla="*/ 303181 w 358235"/>
                <a:gd name="connsiteY14" fmla="*/ 320421 h 573309"/>
                <a:gd name="connsiteX15" fmla="*/ 297275 w 358235"/>
                <a:gd name="connsiteY15" fmla="*/ 297942 h 573309"/>
                <a:gd name="connsiteX16" fmla="*/ 299942 w 358235"/>
                <a:gd name="connsiteY16" fmla="*/ 276606 h 573309"/>
                <a:gd name="connsiteX17" fmla="*/ 302514 w 358235"/>
                <a:gd name="connsiteY17" fmla="*/ 255270 h 573309"/>
                <a:gd name="connsiteX18" fmla="*/ 304705 w 358235"/>
                <a:gd name="connsiteY18" fmla="*/ 238125 h 573309"/>
                <a:gd name="connsiteX19" fmla="*/ 312611 w 358235"/>
                <a:gd name="connsiteY19" fmla="*/ 174022 h 573309"/>
                <a:gd name="connsiteX20" fmla="*/ 330708 w 358235"/>
                <a:gd name="connsiteY20" fmla="*/ 167545 h 573309"/>
                <a:gd name="connsiteX21" fmla="*/ 308800 w 358235"/>
                <a:gd name="connsiteY21" fmla="*/ 169164 h 573309"/>
                <a:gd name="connsiteX22" fmla="*/ 315754 w 358235"/>
                <a:gd name="connsiteY22" fmla="*/ 148400 h 573309"/>
                <a:gd name="connsiteX23" fmla="*/ 328422 w 358235"/>
                <a:gd name="connsiteY23" fmla="*/ 45720 h 573309"/>
                <a:gd name="connsiteX24" fmla="*/ 317754 w 358235"/>
                <a:gd name="connsiteY24" fmla="*/ 27051 h 573309"/>
                <a:gd name="connsiteX25" fmla="*/ 296894 w 358235"/>
                <a:gd name="connsiteY25" fmla="*/ 20193 h 573309"/>
                <a:gd name="connsiteX26" fmla="*/ 281940 w 358235"/>
                <a:gd name="connsiteY26" fmla="*/ 952 h 573309"/>
                <a:gd name="connsiteX27" fmla="*/ 238315 w 358235"/>
                <a:gd name="connsiteY27" fmla="*/ 4286 h 573309"/>
                <a:gd name="connsiteX28" fmla="*/ 220123 w 358235"/>
                <a:gd name="connsiteY28" fmla="*/ 10668 h 573309"/>
                <a:gd name="connsiteX29" fmla="*/ 204216 w 358235"/>
                <a:gd name="connsiteY29" fmla="*/ 0 h 573309"/>
                <a:gd name="connsiteX30" fmla="*/ 186023 w 358235"/>
                <a:gd name="connsiteY30" fmla="*/ 6477 h 573309"/>
                <a:gd name="connsiteX31" fmla="*/ 171164 w 358235"/>
                <a:gd name="connsiteY31" fmla="*/ 22003 h 573309"/>
                <a:gd name="connsiteX32" fmla="*/ 156781 w 358235"/>
                <a:gd name="connsiteY32" fmla="*/ 33242 h 573309"/>
                <a:gd name="connsiteX33" fmla="*/ 141922 w 358235"/>
                <a:gd name="connsiteY33" fmla="*/ 118205 h 573309"/>
                <a:gd name="connsiteX34" fmla="*/ 139351 w 358235"/>
                <a:gd name="connsiteY34" fmla="*/ 139637 h 573309"/>
                <a:gd name="connsiteX35" fmla="*/ 124396 w 358235"/>
                <a:gd name="connsiteY35" fmla="*/ 155162 h 573309"/>
                <a:gd name="connsiteX36" fmla="*/ 130302 w 358235"/>
                <a:gd name="connsiteY36" fmla="*/ 177546 h 573309"/>
                <a:gd name="connsiteX37" fmla="*/ 123920 w 358235"/>
                <a:gd name="connsiteY37" fmla="*/ 194119 h 573309"/>
                <a:gd name="connsiteX38" fmla="*/ 115443 w 358235"/>
                <a:gd name="connsiteY38" fmla="*/ 227838 h 573309"/>
                <a:gd name="connsiteX39" fmla="*/ 99536 w 358235"/>
                <a:gd name="connsiteY39" fmla="*/ 251841 h 573309"/>
                <a:gd name="connsiteX40" fmla="*/ 88773 w 358235"/>
                <a:gd name="connsiteY40" fmla="*/ 233172 h 573309"/>
                <a:gd name="connsiteX41" fmla="*/ 86201 w 358235"/>
                <a:gd name="connsiteY41" fmla="*/ 254603 h 573309"/>
                <a:gd name="connsiteX42" fmla="*/ 65437 w 358235"/>
                <a:gd name="connsiteY42" fmla="*/ 282416 h 573309"/>
                <a:gd name="connsiteX43" fmla="*/ 36671 w 358235"/>
                <a:gd name="connsiteY43" fmla="*/ 304895 h 573309"/>
                <a:gd name="connsiteX44" fmla="*/ 4667 w 358235"/>
                <a:gd name="connsiteY44" fmla="*/ 318325 h 573309"/>
                <a:gd name="connsiteX45" fmla="*/ 0 w 358235"/>
                <a:gd name="connsiteY45" fmla="*/ 356806 h 573309"/>
                <a:gd name="connsiteX46" fmla="*/ 16002 w 358235"/>
                <a:gd name="connsiteY46" fmla="*/ 367475 h 573309"/>
                <a:gd name="connsiteX47" fmla="*/ 36766 w 358235"/>
                <a:gd name="connsiteY47" fmla="*/ 374333 h 573309"/>
                <a:gd name="connsiteX48" fmla="*/ 33623 w 358235"/>
                <a:gd name="connsiteY48" fmla="*/ 399955 h 573309"/>
                <a:gd name="connsiteX49" fmla="*/ 35719 w 358235"/>
                <a:gd name="connsiteY49" fmla="*/ 417576 h 573309"/>
                <a:gd name="connsiteX50" fmla="*/ 37909 w 358235"/>
                <a:gd name="connsiteY50" fmla="*/ 435197 h 573309"/>
                <a:gd name="connsiteX51" fmla="*/ 49149 w 358235"/>
                <a:gd name="connsiteY51" fmla="*/ 449675 h 573309"/>
                <a:gd name="connsiteX52" fmla="*/ 54959 w 358235"/>
                <a:gd name="connsiteY52" fmla="*/ 472059 h 573309"/>
                <a:gd name="connsiteX53" fmla="*/ 44387 w 358235"/>
                <a:gd name="connsiteY53" fmla="*/ 488156 h 573309"/>
                <a:gd name="connsiteX54" fmla="*/ 69913 w 358235"/>
                <a:gd name="connsiteY54" fmla="*/ 491300 h 573309"/>
                <a:gd name="connsiteX55" fmla="*/ 93916 w 358235"/>
                <a:gd name="connsiteY55" fmla="*/ 507301 h 573309"/>
                <a:gd name="connsiteX56" fmla="*/ 109347 w 358235"/>
                <a:gd name="connsiteY56" fmla="*/ 487489 h 573309"/>
                <a:gd name="connsiteX57" fmla="*/ 120015 w 358235"/>
                <a:gd name="connsiteY57" fmla="*/ 506159 h 573309"/>
                <a:gd name="connsiteX58" fmla="*/ 126968 w 358235"/>
                <a:gd name="connsiteY58" fmla="*/ 520065 h 573309"/>
                <a:gd name="connsiteX59" fmla="*/ 126492 w 358235"/>
                <a:gd name="connsiteY59" fmla="*/ 559022 h 573309"/>
                <a:gd name="connsiteX60" fmla="*/ 206978 w 358235"/>
                <a:gd name="connsiteY60" fmla="*/ 573310 h 573309"/>
                <a:gd name="connsiteX61" fmla="*/ 206978 w 358235"/>
                <a:gd name="connsiteY61" fmla="*/ 573310 h 573309"/>
                <a:gd name="connsiteX62" fmla="*/ 206978 w 358235"/>
                <a:gd name="connsiteY62" fmla="*/ 573310 h 573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8235" h="573309">
                  <a:moveTo>
                    <a:pt x="206978" y="573310"/>
                  </a:moveTo>
                  <a:lnTo>
                    <a:pt x="232029" y="545973"/>
                  </a:lnTo>
                  <a:lnTo>
                    <a:pt x="256508" y="523018"/>
                  </a:lnTo>
                  <a:lnTo>
                    <a:pt x="275654" y="507968"/>
                  </a:lnTo>
                  <a:lnTo>
                    <a:pt x="298037" y="502063"/>
                  </a:lnTo>
                  <a:lnTo>
                    <a:pt x="316135" y="495586"/>
                  </a:lnTo>
                  <a:lnTo>
                    <a:pt x="356616" y="483298"/>
                  </a:lnTo>
                  <a:lnTo>
                    <a:pt x="354521" y="465677"/>
                  </a:lnTo>
                  <a:lnTo>
                    <a:pt x="358235" y="435673"/>
                  </a:lnTo>
                  <a:lnTo>
                    <a:pt x="341186" y="433578"/>
                  </a:lnTo>
                  <a:lnTo>
                    <a:pt x="330422" y="414909"/>
                  </a:lnTo>
                  <a:lnTo>
                    <a:pt x="324612" y="392525"/>
                  </a:lnTo>
                  <a:lnTo>
                    <a:pt x="310705" y="364712"/>
                  </a:lnTo>
                  <a:lnTo>
                    <a:pt x="304229" y="346615"/>
                  </a:lnTo>
                  <a:lnTo>
                    <a:pt x="303181" y="320421"/>
                  </a:lnTo>
                  <a:lnTo>
                    <a:pt x="297275" y="297942"/>
                  </a:lnTo>
                  <a:lnTo>
                    <a:pt x="299942" y="276606"/>
                  </a:lnTo>
                  <a:lnTo>
                    <a:pt x="302514" y="255270"/>
                  </a:lnTo>
                  <a:lnTo>
                    <a:pt x="304705" y="238125"/>
                  </a:lnTo>
                  <a:lnTo>
                    <a:pt x="312611" y="174022"/>
                  </a:lnTo>
                  <a:lnTo>
                    <a:pt x="330708" y="167545"/>
                  </a:lnTo>
                  <a:lnTo>
                    <a:pt x="308800" y="169164"/>
                  </a:lnTo>
                  <a:lnTo>
                    <a:pt x="315754" y="148400"/>
                  </a:lnTo>
                  <a:lnTo>
                    <a:pt x="328422" y="45720"/>
                  </a:lnTo>
                  <a:lnTo>
                    <a:pt x="317754" y="27051"/>
                  </a:lnTo>
                  <a:lnTo>
                    <a:pt x="296894" y="20193"/>
                  </a:lnTo>
                  <a:lnTo>
                    <a:pt x="281940" y="952"/>
                  </a:lnTo>
                  <a:lnTo>
                    <a:pt x="238315" y="4286"/>
                  </a:lnTo>
                  <a:lnTo>
                    <a:pt x="220123" y="10668"/>
                  </a:lnTo>
                  <a:lnTo>
                    <a:pt x="204216" y="0"/>
                  </a:lnTo>
                  <a:lnTo>
                    <a:pt x="186023" y="6477"/>
                  </a:lnTo>
                  <a:lnTo>
                    <a:pt x="171164" y="22003"/>
                  </a:lnTo>
                  <a:lnTo>
                    <a:pt x="156781" y="33242"/>
                  </a:lnTo>
                  <a:lnTo>
                    <a:pt x="141922" y="118205"/>
                  </a:lnTo>
                  <a:lnTo>
                    <a:pt x="139351" y="139637"/>
                  </a:lnTo>
                  <a:lnTo>
                    <a:pt x="124396" y="155162"/>
                  </a:lnTo>
                  <a:lnTo>
                    <a:pt x="130302" y="177546"/>
                  </a:lnTo>
                  <a:lnTo>
                    <a:pt x="123920" y="194119"/>
                  </a:lnTo>
                  <a:lnTo>
                    <a:pt x="115443" y="227838"/>
                  </a:lnTo>
                  <a:lnTo>
                    <a:pt x="99536" y="251841"/>
                  </a:lnTo>
                  <a:lnTo>
                    <a:pt x="88773" y="233172"/>
                  </a:lnTo>
                  <a:lnTo>
                    <a:pt x="86201" y="254603"/>
                  </a:lnTo>
                  <a:lnTo>
                    <a:pt x="65437" y="282416"/>
                  </a:lnTo>
                  <a:lnTo>
                    <a:pt x="36671" y="304895"/>
                  </a:lnTo>
                  <a:lnTo>
                    <a:pt x="4667" y="318325"/>
                  </a:lnTo>
                  <a:lnTo>
                    <a:pt x="0" y="356806"/>
                  </a:lnTo>
                  <a:lnTo>
                    <a:pt x="16002" y="367475"/>
                  </a:lnTo>
                  <a:lnTo>
                    <a:pt x="36766" y="374333"/>
                  </a:lnTo>
                  <a:lnTo>
                    <a:pt x="33623" y="399955"/>
                  </a:lnTo>
                  <a:lnTo>
                    <a:pt x="35719" y="417576"/>
                  </a:lnTo>
                  <a:lnTo>
                    <a:pt x="37909" y="435197"/>
                  </a:lnTo>
                  <a:lnTo>
                    <a:pt x="49149" y="449675"/>
                  </a:lnTo>
                  <a:lnTo>
                    <a:pt x="54959" y="472059"/>
                  </a:lnTo>
                  <a:lnTo>
                    <a:pt x="44387" y="488156"/>
                  </a:lnTo>
                  <a:lnTo>
                    <a:pt x="69913" y="491300"/>
                  </a:lnTo>
                  <a:lnTo>
                    <a:pt x="93916" y="507301"/>
                  </a:lnTo>
                  <a:lnTo>
                    <a:pt x="109347" y="487489"/>
                  </a:lnTo>
                  <a:lnTo>
                    <a:pt x="120015" y="506159"/>
                  </a:lnTo>
                  <a:lnTo>
                    <a:pt x="126968" y="520065"/>
                  </a:lnTo>
                  <a:lnTo>
                    <a:pt x="126492" y="559022"/>
                  </a:lnTo>
                  <a:lnTo>
                    <a:pt x="206978" y="573310"/>
                  </a:lnTo>
                  <a:lnTo>
                    <a:pt x="206978" y="573310"/>
                  </a:lnTo>
                  <a:lnTo>
                    <a:pt x="206978" y="57331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C3AADE11-75FC-1152-1147-6C88A76F7C3D}"/>
                </a:ext>
              </a:extLst>
            </p:cNvPr>
            <p:cNvSpPr/>
            <p:nvPr/>
          </p:nvSpPr>
          <p:spPr>
            <a:xfrm>
              <a:off x="1023739" y="1676207"/>
              <a:ext cx="947155" cy="940097"/>
            </a:xfrm>
            <a:custGeom>
              <a:avLst/>
              <a:gdLst>
                <a:gd name="connsiteX0" fmla="*/ 353854 w 562451"/>
                <a:gd name="connsiteY0" fmla="*/ 558260 h 558260"/>
                <a:gd name="connsiteX1" fmla="*/ 371951 w 562451"/>
                <a:gd name="connsiteY1" fmla="*/ 551783 h 558260"/>
                <a:gd name="connsiteX2" fmla="*/ 390525 w 562451"/>
                <a:gd name="connsiteY2" fmla="*/ 506444 h 558260"/>
                <a:gd name="connsiteX3" fmla="*/ 413385 w 562451"/>
                <a:gd name="connsiteY3" fmla="*/ 496253 h 558260"/>
                <a:gd name="connsiteX4" fmla="*/ 429863 w 562451"/>
                <a:gd name="connsiteY4" fmla="*/ 502634 h 558260"/>
                <a:gd name="connsiteX5" fmla="*/ 451104 w 562451"/>
                <a:gd name="connsiteY5" fmla="*/ 470535 h 558260"/>
                <a:gd name="connsiteX6" fmla="*/ 470249 w 562451"/>
                <a:gd name="connsiteY6" fmla="*/ 455581 h 558260"/>
                <a:gd name="connsiteX7" fmla="*/ 474440 w 562451"/>
                <a:gd name="connsiteY7" fmla="*/ 421386 h 558260"/>
                <a:gd name="connsiteX8" fmla="*/ 476060 w 562451"/>
                <a:gd name="connsiteY8" fmla="*/ 443294 h 558260"/>
                <a:gd name="connsiteX9" fmla="*/ 501015 w 562451"/>
                <a:gd name="connsiteY9" fmla="*/ 416052 h 558260"/>
                <a:gd name="connsiteX10" fmla="*/ 513207 w 562451"/>
                <a:gd name="connsiteY10" fmla="*/ 387191 h 558260"/>
                <a:gd name="connsiteX11" fmla="*/ 511588 w 562451"/>
                <a:gd name="connsiteY11" fmla="*/ 365284 h 558260"/>
                <a:gd name="connsiteX12" fmla="*/ 522732 w 562451"/>
                <a:gd name="connsiteY12" fmla="*/ 344996 h 558260"/>
                <a:gd name="connsiteX13" fmla="*/ 515779 w 562451"/>
                <a:gd name="connsiteY13" fmla="*/ 331184 h 558260"/>
                <a:gd name="connsiteX14" fmla="*/ 526447 w 562451"/>
                <a:gd name="connsiteY14" fmla="*/ 315182 h 558260"/>
                <a:gd name="connsiteX15" fmla="*/ 544354 w 562451"/>
                <a:gd name="connsiteY15" fmla="*/ 204692 h 558260"/>
                <a:gd name="connsiteX16" fmla="*/ 562451 w 562451"/>
                <a:gd name="connsiteY16" fmla="*/ 198215 h 558260"/>
                <a:gd name="connsiteX17" fmla="*/ 547021 w 562451"/>
                <a:gd name="connsiteY17" fmla="*/ 183356 h 558260"/>
                <a:gd name="connsiteX18" fmla="*/ 535305 w 562451"/>
                <a:gd name="connsiteY18" fmla="*/ 173165 h 558260"/>
                <a:gd name="connsiteX19" fmla="*/ 514541 w 562451"/>
                <a:gd name="connsiteY19" fmla="*/ 166306 h 558260"/>
                <a:gd name="connsiteX20" fmla="*/ 477869 w 562451"/>
                <a:gd name="connsiteY20" fmla="*/ 148781 h 558260"/>
                <a:gd name="connsiteX21" fmla="*/ 428911 w 562451"/>
                <a:gd name="connsiteY21" fmla="*/ 125444 h 558260"/>
                <a:gd name="connsiteX22" fmla="*/ 432054 w 562451"/>
                <a:gd name="connsiteY22" fmla="*/ 99822 h 558260"/>
                <a:gd name="connsiteX23" fmla="*/ 405479 w 562451"/>
                <a:gd name="connsiteY23" fmla="*/ 105156 h 558260"/>
                <a:gd name="connsiteX24" fmla="*/ 363474 w 562451"/>
                <a:gd name="connsiteY24" fmla="*/ 95631 h 558260"/>
                <a:gd name="connsiteX25" fmla="*/ 343281 w 562451"/>
                <a:gd name="connsiteY25" fmla="*/ 84487 h 558260"/>
                <a:gd name="connsiteX26" fmla="*/ 326803 w 562451"/>
                <a:gd name="connsiteY26" fmla="*/ 78105 h 558260"/>
                <a:gd name="connsiteX27" fmla="*/ 261366 w 562451"/>
                <a:gd name="connsiteY27" fmla="*/ 48387 h 558260"/>
                <a:gd name="connsiteX28" fmla="*/ 175165 w 562451"/>
                <a:gd name="connsiteY28" fmla="*/ 11716 h 558260"/>
                <a:gd name="connsiteX29" fmla="*/ 150686 w 562451"/>
                <a:gd name="connsiteY29" fmla="*/ 0 h 558260"/>
                <a:gd name="connsiteX30" fmla="*/ 137446 w 562451"/>
                <a:gd name="connsiteY30" fmla="*/ 72104 h 558260"/>
                <a:gd name="connsiteX31" fmla="*/ 126873 w 562451"/>
                <a:gd name="connsiteY31" fmla="*/ 157448 h 558260"/>
                <a:gd name="connsiteX32" fmla="*/ 91821 w 562451"/>
                <a:gd name="connsiteY32" fmla="*/ 161830 h 558260"/>
                <a:gd name="connsiteX33" fmla="*/ 107252 w 562451"/>
                <a:gd name="connsiteY33" fmla="*/ 176689 h 558260"/>
                <a:gd name="connsiteX34" fmla="*/ 92393 w 562451"/>
                <a:gd name="connsiteY34" fmla="*/ 192215 h 558260"/>
                <a:gd name="connsiteX35" fmla="*/ 66866 w 562451"/>
                <a:gd name="connsiteY35" fmla="*/ 189071 h 558260"/>
                <a:gd name="connsiteX36" fmla="*/ 47720 w 562451"/>
                <a:gd name="connsiteY36" fmla="*/ 204026 h 558260"/>
                <a:gd name="connsiteX37" fmla="*/ 37624 w 562451"/>
                <a:gd name="connsiteY37" fmla="*/ 215836 h 558260"/>
                <a:gd name="connsiteX38" fmla="*/ 30766 w 562451"/>
                <a:gd name="connsiteY38" fmla="*/ 236601 h 558260"/>
                <a:gd name="connsiteX39" fmla="*/ 23336 w 562451"/>
                <a:gd name="connsiteY39" fmla="*/ 261747 h 558260"/>
                <a:gd name="connsiteX40" fmla="*/ 12192 w 562451"/>
                <a:gd name="connsiteY40" fmla="*/ 282035 h 558260"/>
                <a:gd name="connsiteX41" fmla="*/ 0 w 562451"/>
                <a:gd name="connsiteY41" fmla="*/ 310896 h 558260"/>
                <a:gd name="connsiteX42" fmla="*/ 14954 w 562451"/>
                <a:gd name="connsiteY42" fmla="*/ 330041 h 558260"/>
                <a:gd name="connsiteX43" fmla="*/ 26099 w 562451"/>
                <a:gd name="connsiteY43" fmla="*/ 344424 h 558260"/>
                <a:gd name="connsiteX44" fmla="*/ 35147 w 562451"/>
                <a:gd name="connsiteY44" fmla="*/ 375857 h 558260"/>
                <a:gd name="connsiteX45" fmla="*/ 60674 w 562451"/>
                <a:gd name="connsiteY45" fmla="*/ 379000 h 558260"/>
                <a:gd name="connsiteX46" fmla="*/ 62865 w 562451"/>
                <a:gd name="connsiteY46" fmla="*/ 396621 h 558260"/>
                <a:gd name="connsiteX47" fmla="*/ 67628 w 562451"/>
                <a:gd name="connsiteY47" fmla="*/ 427577 h 558260"/>
                <a:gd name="connsiteX48" fmla="*/ 69818 w 562451"/>
                <a:gd name="connsiteY48" fmla="*/ 445198 h 558260"/>
                <a:gd name="connsiteX49" fmla="*/ 70390 w 562451"/>
                <a:gd name="connsiteY49" fmla="*/ 475583 h 558260"/>
                <a:gd name="connsiteX50" fmla="*/ 60293 w 562451"/>
                <a:gd name="connsiteY50" fmla="*/ 487299 h 558260"/>
                <a:gd name="connsiteX51" fmla="*/ 53912 w 562451"/>
                <a:gd name="connsiteY51" fmla="*/ 503873 h 558260"/>
                <a:gd name="connsiteX52" fmla="*/ 120396 w 562451"/>
                <a:gd name="connsiteY52" fmla="*/ 525113 h 558260"/>
                <a:gd name="connsiteX53" fmla="*/ 142208 w 562451"/>
                <a:gd name="connsiteY53" fmla="*/ 523494 h 558260"/>
                <a:gd name="connsiteX54" fmla="*/ 159258 w 562451"/>
                <a:gd name="connsiteY54" fmla="*/ 525590 h 558260"/>
                <a:gd name="connsiteX55" fmla="*/ 181546 w 562451"/>
                <a:gd name="connsiteY55" fmla="*/ 519684 h 558260"/>
                <a:gd name="connsiteX56" fmla="*/ 200120 w 562451"/>
                <a:gd name="connsiteY56" fmla="*/ 508921 h 558260"/>
                <a:gd name="connsiteX57" fmla="*/ 218789 w 562451"/>
                <a:gd name="connsiteY57" fmla="*/ 498253 h 558260"/>
                <a:gd name="connsiteX58" fmla="*/ 239554 w 562451"/>
                <a:gd name="connsiteY58" fmla="*/ 505111 h 558260"/>
                <a:gd name="connsiteX59" fmla="*/ 255461 w 562451"/>
                <a:gd name="connsiteY59" fmla="*/ 515779 h 558260"/>
                <a:gd name="connsiteX60" fmla="*/ 276701 w 562451"/>
                <a:gd name="connsiteY60" fmla="*/ 518351 h 558260"/>
                <a:gd name="connsiteX61" fmla="*/ 296989 w 562451"/>
                <a:gd name="connsiteY61" fmla="*/ 529590 h 558260"/>
                <a:gd name="connsiteX62" fmla="*/ 318230 w 562451"/>
                <a:gd name="connsiteY62" fmla="*/ 532162 h 558260"/>
                <a:gd name="connsiteX63" fmla="*/ 325184 w 562451"/>
                <a:gd name="connsiteY63" fmla="*/ 546068 h 558260"/>
                <a:gd name="connsiteX64" fmla="*/ 345948 w 562451"/>
                <a:gd name="connsiteY64" fmla="*/ 552926 h 558260"/>
                <a:gd name="connsiteX65" fmla="*/ 353854 w 562451"/>
                <a:gd name="connsiteY65" fmla="*/ 558260 h 558260"/>
                <a:gd name="connsiteX66" fmla="*/ 353854 w 562451"/>
                <a:gd name="connsiteY66" fmla="*/ 558260 h 558260"/>
                <a:gd name="connsiteX67" fmla="*/ 353854 w 562451"/>
                <a:gd name="connsiteY67" fmla="*/ 558260 h 55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62451" h="558260">
                  <a:moveTo>
                    <a:pt x="353854" y="558260"/>
                  </a:moveTo>
                  <a:lnTo>
                    <a:pt x="371951" y="551783"/>
                  </a:lnTo>
                  <a:lnTo>
                    <a:pt x="390525" y="506444"/>
                  </a:lnTo>
                  <a:lnTo>
                    <a:pt x="413385" y="496253"/>
                  </a:lnTo>
                  <a:lnTo>
                    <a:pt x="429863" y="502634"/>
                  </a:lnTo>
                  <a:lnTo>
                    <a:pt x="451104" y="470535"/>
                  </a:lnTo>
                  <a:lnTo>
                    <a:pt x="470249" y="455581"/>
                  </a:lnTo>
                  <a:lnTo>
                    <a:pt x="474440" y="421386"/>
                  </a:lnTo>
                  <a:lnTo>
                    <a:pt x="476060" y="443294"/>
                  </a:lnTo>
                  <a:lnTo>
                    <a:pt x="501015" y="416052"/>
                  </a:lnTo>
                  <a:lnTo>
                    <a:pt x="513207" y="387191"/>
                  </a:lnTo>
                  <a:lnTo>
                    <a:pt x="511588" y="365284"/>
                  </a:lnTo>
                  <a:lnTo>
                    <a:pt x="522732" y="344996"/>
                  </a:lnTo>
                  <a:lnTo>
                    <a:pt x="515779" y="331184"/>
                  </a:lnTo>
                  <a:lnTo>
                    <a:pt x="526447" y="315182"/>
                  </a:lnTo>
                  <a:lnTo>
                    <a:pt x="544354" y="204692"/>
                  </a:lnTo>
                  <a:lnTo>
                    <a:pt x="562451" y="198215"/>
                  </a:lnTo>
                  <a:lnTo>
                    <a:pt x="547021" y="183356"/>
                  </a:lnTo>
                  <a:lnTo>
                    <a:pt x="535305" y="173165"/>
                  </a:lnTo>
                  <a:lnTo>
                    <a:pt x="514541" y="166306"/>
                  </a:lnTo>
                  <a:lnTo>
                    <a:pt x="477869" y="148781"/>
                  </a:lnTo>
                  <a:lnTo>
                    <a:pt x="428911" y="125444"/>
                  </a:lnTo>
                  <a:lnTo>
                    <a:pt x="432054" y="99822"/>
                  </a:lnTo>
                  <a:lnTo>
                    <a:pt x="405479" y="105156"/>
                  </a:lnTo>
                  <a:lnTo>
                    <a:pt x="363474" y="95631"/>
                  </a:lnTo>
                  <a:lnTo>
                    <a:pt x="343281" y="84487"/>
                  </a:lnTo>
                  <a:lnTo>
                    <a:pt x="326803" y="78105"/>
                  </a:lnTo>
                  <a:lnTo>
                    <a:pt x="261366" y="48387"/>
                  </a:lnTo>
                  <a:lnTo>
                    <a:pt x="175165" y="11716"/>
                  </a:lnTo>
                  <a:lnTo>
                    <a:pt x="150686" y="0"/>
                  </a:lnTo>
                  <a:lnTo>
                    <a:pt x="137446" y="72104"/>
                  </a:lnTo>
                  <a:lnTo>
                    <a:pt x="126873" y="157448"/>
                  </a:lnTo>
                  <a:lnTo>
                    <a:pt x="91821" y="161830"/>
                  </a:lnTo>
                  <a:lnTo>
                    <a:pt x="107252" y="176689"/>
                  </a:lnTo>
                  <a:lnTo>
                    <a:pt x="92393" y="192215"/>
                  </a:lnTo>
                  <a:lnTo>
                    <a:pt x="66866" y="189071"/>
                  </a:lnTo>
                  <a:lnTo>
                    <a:pt x="47720" y="204026"/>
                  </a:lnTo>
                  <a:lnTo>
                    <a:pt x="37624" y="215836"/>
                  </a:lnTo>
                  <a:lnTo>
                    <a:pt x="30766" y="236601"/>
                  </a:lnTo>
                  <a:lnTo>
                    <a:pt x="23336" y="261747"/>
                  </a:lnTo>
                  <a:lnTo>
                    <a:pt x="12192" y="282035"/>
                  </a:lnTo>
                  <a:lnTo>
                    <a:pt x="0" y="310896"/>
                  </a:lnTo>
                  <a:lnTo>
                    <a:pt x="14954" y="330041"/>
                  </a:lnTo>
                  <a:lnTo>
                    <a:pt x="26099" y="344424"/>
                  </a:lnTo>
                  <a:lnTo>
                    <a:pt x="35147" y="375857"/>
                  </a:lnTo>
                  <a:lnTo>
                    <a:pt x="60674" y="379000"/>
                  </a:lnTo>
                  <a:lnTo>
                    <a:pt x="62865" y="396621"/>
                  </a:lnTo>
                  <a:lnTo>
                    <a:pt x="67628" y="427577"/>
                  </a:lnTo>
                  <a:lnTo>
                    <a:pt x="69818" y="445198"/>
                  </a:lnTo>
                  <a:lnTo>
                    <a:pt x="70390" y="475583"/>
                  </a:lnTo>
                  <a:lnTo>
                    <a:pt x="60293" y="487299"/>
                  </a:lnTo>
                  <a:lnTo>
                    <a:pt x="53912" y="503873"/>
                  </a:lnTo>
                  <a:lnTo>
                    <a:pt x="120396" y="525113"/>
                  </a:lnTo>
                  <a:lnTo>
                    <a:pt x="142208" y="523494"/>
                  </a:lnTo>
                  <a:lnTo>
                    <a:pt x="159258" y="525590"/>
                  </a:lnTo>
                  <a:lnTo>
                    <a:pt x="181546" y="519684"/>
                  </a:lnTo>
                  <a:lnTo>
                    <a:pt x="200120" y="508921"/>
                  </a:lnTo>
                  <a:lnTo>
                    <a:pt x="218789" y="498253"/>
                  </a:lnTo>
                  <a:lnTo>
                    <a:pt x="239554" y="505111"/>
                  </a:lnTo>
                  <a:lnTo>
                    <a:pt x="255461" y="515779"/>
                  </a:lnTo>
                  <a:lnTo>
                    <a:pt x="276701" y="518351"/>
                  </a:lnTo>
                  <a:lnTo>
                    <a:pt x="296989" y="529590"/>
                  </a:lnTo>
                  <a:lnTo>
                    <a:pt x="318230" y="532162"/>
                  </a:lnTo>
                  <a:lnTo>
                    <a:pt x="325184" y="546068"/>
                  </a:lnTo>
                  <a:lnTo>
                    <a:pt x="345948" y="552926"/>
                  </a:lnTo>
                  <a:lnTo>
                    <a:pt x="353854" y="558260"/>
                  </a:lnTo>
                  <a:lnTo>
                    <a:pt x="353854" y="558260"/>
                  </a:lnTo>
                  <a:lnTo>
                    <a:pt x="353854" y="558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B09E532D-4760-455F-A5E9-AA64AB6065DC}"/>
                </a:ext>
              </a:extLst>
            </p:cNvPr>
            <p:cNvSpPr/>
            <p:nvPr/>
          </p:nvSpPr>
          <p:spPr>
            <a:xfrm>
              <a:off x="616164" y="360"/>
              <a:ext cx="873211" cy="700300"/>
            </a:xfrm>
            <a:custGeom>
              <a:avLst/>
              <a:gdLst>
                <a:gd name="connsiteX0" fmla="*/ 321469 w 518541"/>
                <a:gd name="connsiteY0" fmla="*/ 415862 h 415861"/>
                <a:gd name="connsiteX1" fmla="*/ 339566 w 518541"/>
                <a:gd name="connsiteY1" fmla="*/ 409480 h 415861"/>
                <a:gd name="connsiteX2" fmla="*/ 344329 w 518541"/>
                <a:gd name="connsiteY2" fmla="*/ 371189 h 415861"/>
                <a:gd name="connsiteX3" fmla="*/ 367760 w 518541"/>
                <a:gd name="connsiteY3" fmla="*/ 356807 h 415861"/>
                <a:gd name="connsiteX4" fmla="*/ 374142 w 518541"/>
                <a:gd name="connsiteY4" fmla="*/ 340328 h 415861"/>
                <a:gd name="connsiteX5" fmla="*/ 402908 w 518541"/>
                <a:gd name="connsiteY5" fmla="*/ 317945 h 415861"/>
                <a:gd name="connsiteX6" fmla="*/ 422529 w 518541"/>
                <a:gd name="connsiteY6" fmla="*/ 298799 h 415861"/>
                <a:gd name="connsiteX7" fmla="*/ 448151 w 518541"/>
                <a:gd name="connsiteY7" fmla="*/ 301943 h 415861"/>
                <a:gd name="connsiteX8" fmla="*/ 446532 w 518541"/>
                <a:gd name="connsiteY8" fmla="*/ 280226 h 415861"/>
                <a:gd name="connsiteX9" fmla="*/ 462058 w 518541"/>
                <a:gd name="connsiteY9" fmla="*/ 295085 h 415861"/>
                <a:gd name="connsiteX10" fmla="*/ 476441 w 518541"/>
                <a:gd name="connsiteY10" fmla="*/ 283845 h 415861"/>
                <a:gd name="connsiteX11" fmla="*/ 475298 w 518541"/>
                <a:gd name="connsiteY11" fmla="*/ 257842 h 415861"/>
                <a:gd name="connsiteX12" fmla="*/ 498253 w 518541"/>
                <a:gd name="connsiteY12" fmla="*/ 247745 h 415861"/>
                <a:gd name="connsiteX13" fmla="*/ 507111 w 518541"/>
                <a:gd name="connsiteY13" fmla="*/ 175451 h 415861"/>
                <a:gd name="connsiteX14" fmla="*/ 511302 w 518541"/>
                <a:gd name="connsiteY14" fmla="*/ 141446 h 415861"/>
                <a:gd name="connsiteX15" fmla="*/ 500158 w 518541"/>
                <a:gd name="connsiteY15" fmla="*/ 127064 h 415861"/>
                <a:gd name="connsiteX16" fmla="*/ 493681 w 518541"/>
                <a:gd name="connsiteY16" fmla="*/ 108966 h 415861"/>
                <a:gd name="connsiteX17" fmla="*/ 509016 w 518541"/>
                <a:gd name="connsiteY17" fmla="*/ 54769 h 415861"/>
                <a:gd name="connsiteX18" fmla="*/ 502634 w 518541"/>
                <a:gd name="connsiteY18" fmla="*/ 36767 h 415861"/>
                <a:gd name="connsiteX19" fmla="*/ 518541 w 518541"/>
                <a:gd name="connsiteY19" fmla="*/ 12763 h 415861"/>
                <a:gd name="connsiteX20" fmla="*/ 449771 w 518541"/>
                <a:gd name="connsiteY20" fmla="*/ 8573 h 415861"/>
                <a:gd name="connsiteX21" fmla="*/ 302514 w 518541"/>
                <a:gd name="connsiteY21" fmla="*/ 7715 h 415861"/>
                <a:gd name="connsiteX22" fmla="*/ 99727 w 518541"/>
                <a:gd name="connsiteY22" fmla="*/ 0 h 415861"/>
                <a:gd name="connsiteX23" fmla="*/ 0 w 518541"/>
                <a:gd name="connsiteY23" fmla="*/ 571 h 415861"/>
                <a:gd name="connsiteX24" fmla="*/ 10287 w 518541"/>
                <a:gd name="connsiteY24" fmla="*/ 92488 h 415861"/>
                <a:gd name="connsiteX25" fmla="*/ 32576 w 518541"/>
                <a:gd name="connsiteY25" fmla="*/ 298133 h 415861"/>
                <a:gd name="connsiteX26" fmla="*/ 40767 w 518541"/>
                <a:gd name="connsiteY26" fmla="*/ 372618 h 415861"/>
                <a:gd name="connsiteX27" fmla="*/ 87725 w 518541"/>
                <a:gd name="connsiteY27" fmla="*/ 378333 h 415861"/>
                <a:gd name="connsiteX28" fmla="*/ 113348 w 518541"/>
                <a:gd name="connsiteY28" fmla="*/ 381572 h 415861"/>
                <a:gd name="connsiteX29" fmla="*/ 253651 w 518541"/>
                <a:gd name="connsiteY29" fmla="*/ 403193 h 415861"/>
                <a:gd name="connsiteX30" fmla="*/ 295846 w 518541"/>
                <a:gd name="connsiteY30" fmla="*/ 412718 h 415861"/>
                <a:gd name="connsiteX31" fmla="*/ 318230 w 518541"/>
                <a:gd name="connsiteY31" fmla="*/ 406813 h 415861"/>
                <a:gd name="connsiteX32" fmla="*/ 321469 w 518541"/>
                <a:gd name="connsiteY32" fmla="*/ 415862 h 415861"/>
                <a:gd name="connsiteX33" fmla="*/ 321469 w 518541"/>
                <a:gd name="connsiteY33" fmla="*/ 415862 h 415861"/>
                <a:gd name="connsiteX34" fmla="*/ 321469 w 518541"/>
                <a:gd name="connsiteY34" fmla="*/ 415862 h 41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18541" h="415861">
                  <a:moveTo>
                    <a:pt x="321469" y="415862"/>
                  </a:moveTo>
                  <a:lnTo>
                    <a:pt x="339566" y="409480"/>
                  </a:lnTo>
                  <a:lnTo>
                    <a:pt x="344329" y="371189"/>
                  </a:lnTo>
                  <a:lnTo>
                    <a:pt x="367760" y="356807"/>
                  </a:lnTo>
                  <a:lnTo>
                    <a:pt x="374142" y="340328"/>
                  </a:lnTo>
                  <a:lnTo>
                    <a:pt x="402908" y="317945"/>
                  </a:lnTo>
                  <a:lnTo>
                    <a:pt x="422529" y="298799"/>
                  </a:lnTo>
                  <a:lnTo>
                    <a:pt x="448151" y="301943"/>
                  </a:lnTo>
                  <a:lnTo>
                    <a:pt x="446532" y="280226"/>
                  </a:lnTo>
                  <a:lnTo>
                    <a:pt x="462058" y="295085"/>
                  </a:lnTo>
                  <a:lnTo>
                    <a:pt x="476441" y="283845"/>
                  </a:lnTo>
                  <a:lnTo>
                    <a:pt x="475298" y="257842"/>
                  </a:lnTo>
                  <a:lnTo>
                    <a:pt x="498253" y="247745"/>
                  </a:lnTo>
                  <a:lnTo>
                    <a:pt x="507111" y="175451"/>
                  </a:lnTo>
                  <a:lnTo>
                    <a:pt x="511302" y="141446"/>
                  </a:lnTo>
                  <a:lnTo>
                    <a:pt x="500158" y="127064"/>
                  </a:lnTo>
                  <a:lnTo>
                    <a:pt x="493681" y="108966"/>
                  </a:lnTo>
                  <a:lnTo>
                    <a:pt x="509016" y="54769"/>
                  </a:lnTo>
                  <a:lnTo>
                    <a:pt x="502634" y="36767"/>
                  </a:lnTo>
                  <a:lnTo>
                    <a:pt x="518541" y="12763"/>
                  </a:lnTo>
                  <a:lnTo>
                    <a:pt x="449771" y="8573"/>
                  </a:lnTo>
                  <a:lnTo>
                    <a:pt x="302514" y="7715"/>
                  </a:lnTo>
                  <a:lnTo>
                    <a:pt x="99727" y="0"/>
                  </a:lnTo>
                  <a:lnTo>
                    <a:pt x="0" y="571"/>
                  </a:lnTo>
                  <a:lnTo>
                    <a:pt x="10287" y="92488"/>
                  </a:lnTo>
                  <a:lnTo>
                    <a:pt x="32576" y="298133"/>
                  </a:lnTo>
                  <a:lnTo>
                    <a:pt x="40767" y="372618"/>
                  </a:lnTo>
                  <a:lnTo>
                    <a:pt x="87725" y="378333"/>
                  </a:lnTo>
                  <a:lnTo>
                    <a:pt x="113348" y="381572"/>
                  </a:lnTo>
                  <a:lnTo>
                    <a:pt x="253651" y="403193"/>
                  </a:lnTo>
                  <a:lnTo>
                    <a:pt x="295846" y="412718"/>
                  </a:lnTo>
                  <a:lnTo>
                    <a:pt x="318230" y="406813"/>
                  </a:lnTo>
                  <a:lnTo>
                    <a:pt x="321469" y="415862"/>
                  </a:lnTo>
                  <a:lnTo>
                    <a:pt x="321469" y="415862"/>
                  </a:lnTo>
                  <a:lnTo>
                    <a:pt x="321469" y="4158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F131AF66-F90B-FB75-E761-D13DBBF09A76}"/>
                </a:ext>
              </a:extLst>
            </p:cNvPr>
            <p:cNvSpPr/>
            <p:nvPr/>
          </p:nvSpPr>
          <p:spPr>
            <a:xfrm>
              <a:off x="-147173" y="1664498"/>
              <a:ext cx="670627" cy="862304"/>
            </a:xfrm>
            <a:custGeom>
              <a:avLst/>
              <a:gdLst>
                <a:gd name="connsiteX0" fmla="*/ 29432 w 398240"/>
                <a:gd name="connsiteY0" fmla="*/ 512064 h 512064"/>
                <a:gd name="connsiteX1" fmla="*/ 35814 w 398240"/>
                <a:gd name="connsiteY1" fmla="*/ 495586 h 512064"/>
                <a:gd name="connsiteX2" fmla="*/ 50197 w 398240"/>
                <a:gd name="connsiteY2" fmla="*/ 484346 h 512064"/>
                <a:gd name="connsiteX3" fmla="*/ 69342 w 398240"/>
                <a:gd name="connsiteY3" fmla="*/ 469487 h 512064"/>
                <a:gd name="connsiteX4" fmla="*/ 86392 w 398240"/>
                <a:gd name="connsiteY4" fmla="*/ 471583 h 512064"/>
                <a:gd name="connsiteX5" fmla="*/ 113062 w 398240"/>
                <a:gd name="connsiteY5" fmla="*/ 466249 h 512064"/>
                <a:gd name="connsiteX6" fmla="*/ 130683 w 398240"/>
                <a:gd name="connsiteY6" fmla="*/ 464058 h 512064"/>
                <a:gd name="connsiteX7" fmla="*/ 152019 w 398240"/>
                <a:gd name="connsiteY7" fmla="*/ 466725 h 512064"/>
                <a:gd name="connsiteX8" fmla="*/ 170688 w 398240"/>
                <a:gd name="connsiteY8" fmla="*/ 456057 h 512064"/>
                <a:gd name="connsiteX9" fmla="*/ 195263 w 398240"/>
                <a:gd name="connsiteY9" fmla="*/ 467773 h 512064"/>
                <a:gd name="connsiteX10" fmla="*/ 217646 w 398240"/>
                <a:gd name="connsiteY10" fmla="*/ 461867 h 512064"/>
                <a:gd name="connsiteX11" fmla="*/ 232601 w 398240"/>
                <a:gd name="connsiteY11" fmla="*/ 446437 h 512064"/>
                <a:gd name="connsiteX12" fmla="*/ 289655 w 398240"/>
                <a:gd name="connsiteY12" fmla="*/ 440531 h 512064"/>
                <a:gd name="connsiteX13" fmla="*/ 311468 w 398240"/>
                <a:gd name="connsiteY13" fmla="*/ 438912 h 512064"/>
                <a:gd name="connsiteX14" fmla="*/ 327565 w 398240"/>
                <a:gd name="connsiteY14" fmla="*/ 449485 h 512064"/>
                <a:gd name="connsiteX15" fmla="*/ 329660 w 398240"/>
                <a:gd name="connsiteY15" fmla="*/ 432530 h 512064"/>
                <a:gd name="connsiteX16" fmla="*/ 352520 w 398240"/>
                <a:gd name="connsiteY16" fmla="*/ 422339 h 512064"/>
                <a:gd name="connsiteX17" fmla="*/ 358902 w 398240"/>
                <a:gd name="connsiteY17" fmla="*/ 371285 h 512064"/>
                <a:gd name="connsiteX18" fmla="*/ 377000 w 398240"/>
                <a:gd name="connsiteY18" fmla="*/ 364903 h 512064"/>
                <a:gd name="connsiteX19" fmla="*/ 391859 w 398240"/>
                <a:gd name="connsiteY19" fmla="*/ 349472 h 512064"/>
                <a:gd name="connsiteX20" fmla="*/ 398240 w 398240"/>
                <a:gd name="connsiteY20" fmla="*/ 332994 h 512064"/>
                <a:gd name="connsiteX21" fmla="*/ 392906 w 398240"/>
                <a:gd name="connsiteY21" fmla="*/ 306419 h 512064"/>
                <a:gd name="connsiteX22" fmla="*/ 390716 w 398240"/>
                <a:gd name="connsiteY22" fmla="*/ 288893 h 512064"/>
                <a:gd name="connsiteX23" fmla="*/ 375190 w 398240"/>
                <a:gd name="connsiteY23" fmla="*/ 274034 h 512064"/>
                <a:gd name="connsiteX24" fmla="*/ 359188 w 398240"/>
                <a:gd name="connsiteY24" fmla="*/ 263366 h 512064"/>
                <a:gd name="connsiteX25" fmla="*/ 343186 w 398240"/>
                <a:gd name="connsiteY25" fmla="*/ 252794 h 512064"/>
                <a:gd name="connsiteX26" fmla="*/ 327088 w 398240"/>
                <a:gd name="connsiteY26" fmla="*/ 242126 h 512064"/>
                <a:gd name="connsiteX27" fmla="*/ 307848 w 398240"/>
                <a:gd name="connsiteY27" fmla="*/ 222504 h 512064"/>
                <a:gd name="connsiteX28" fmla="*/ 317945 w 398240"/>
                <a:gd name="connsiteY28" fmla="*/ 176212 h 512064"/>
                <a:gd name="connsiteX29" fmla="*/ 344043 w 398240"/>
                <a:gd name="connsiteY29" fmla="*/ 175165 h 512064"/>
                <a:gd name="connsiteX30" fmla="*/ 330613 w 398240"/>
                <a:gd name="connsiteY30" fmla="*/ 143256 h 512064"/>
                <a:gd name="connsiteX31" fmla="*/ 343186 w 398240"/>
                <a:gd name="connsiteY31" fmla="*/ 6667 h 512064"/>
                <a:gd name="connsiteX32" fmla="*/ 239173 w 398240"/>
                <a:gd name="connsiteY32" fmla="*/ 6763 h 512064"/>
                <a:gd name="connsiteX33" fmla="*/ 228505 w 398240"/>
                <a:gd name="connsiteY33" fmla="*/ 22669 h 512064"/>
                <a:gd name="connsiteX34" fmla="*/ 213646 w 398240"/>
                <a:gd name="connsiteY34" fmla="*/ 38100 h 512064"/>
                <a:gd name="connsiteX35" fmla="*/ 192310 w 398240"/>
                <a:gd name="connsiteY35" fmla="*/ 35528 h 512064"/>
                <a:gd name="connsiteX36" fmla="*/ 176213 w 398240"/>
                <a:gd name="connsiteY36" fmla="*/ 24860 h 512064"/>
                <a:gd name="connsiteX37" fmla="*/ 159639 w 398240"/>
                <a:gd name="connsiteY37" fmla="*/ 18478 h 512064"/>
                <a:gd name="connsiteX38" fmla="*/ 148495 w 398240"/>
                <a:gd name="connsiteY38" fmla="*/ 4191 h 512064"/>
                <a:gd name="connsiteX39" fmla="*/ 114300 w 398240"/>
                <a:gd name="connsiteY39" fmla="*/ 0 h 512064"/>
                <a:gd name="connsiteX40" fmla="*/ 92393 w 398240"/>
                <a:gd name="connsiteY40" fmla="*/ 1619 h 512064"/>
                <a:gd name="connsiteX41" fmla="*/ 89249 w 398240"/>
                <a:gd name="connsiteY41" fmla="*/ 27146 h 512064"/>
                <a:gd name="connsiteX42" fmla="*/ 86106 w 398240"/>
                <a:gd name="connsiteY42" fmla="*/ 52673 h 512064"/>
                <a:gd name="connsiteX43" fmla="*/ 73438 w 398240"/>
                <a:gd name="connsiteY43" fmla="*/ 85630 h 512064"/>
                <a:gd name="connsiteX44" fmla="*/ 53721 w 398240"/>
                <a:gd name="connsiteY44" fmla="*/ 104775 h 512064"/>
                <a:gd name="connsiteX45" fmla="*/ 23908 w 398240"/>
                <a:gd name="connsiteY45" fmla="*/ 135636 h 512064"/>
                <a:gd name="connsiteX46" fmla="*/ 27718 w 398240"/>
                <a:gd name="connsiteY46" fmla="*/ 174974 h 512064"/>
                <a:gd name="connsiteX47" fmla="*/ 37910 w 398240"/>
                <a:gd name="connsiteY47" fmla="*/ 197834 h 512064"/>
                <a:gd name="connsiteX48" fmla="*/ 30956 w 398240"/>
                <a:gd name="connsiteY48" fmla="*/ 218599 h 512064"/>
                <a:gd name="connsiteX49" fmla="*/ 17145 w 398240"/>
                <a:gd name="connsiteY49" fmla="*/ 260032 h 512064"/>
                <a:gd name="connsiteX50" fmla="*/ 22098 w 398240"/>
                <a:gd name="connsiteY50" fmla="*/ 290894 h 512064"/>
                <a:gd name="connsiteX51" fmla="*/ 49340 w 398240"/>
                <a:gd name="connsiteY51" fmla="*/ 350425 h 512064"/>
                <a:gd name="connsiteX52" fmla="*/ 68104 w 398240"/>
                <a:gd name="connsiteY52" fmla="*/ 374332 h 512064"/>
                <a:gd name="connsiteX53" fmla="*/ 70295 w 398240"/>
                <a:gd name="connsiteY53" fmla="*/ 391858 h 512064"/>
                <a:gd name="connsiteX54" fmla="*/ 61246 w 398240"/>
                <a:gd name="connsiteY54" fmla="*/ 429578 h 512064"/>
                <a:gd name="connsiteX55" fmla="*/ 50673 w 398240"/>
                <a:gd name="connsiteY55" fmla="*/ 445579 h 512064"/>
                <a:gd name="connsiteX56" fmla="*/ 19717 w 398240"/>
                <a:gd name="connsiteY56" fmla="*/ 450342 h 512064"/>
                <a:gd name="connsiteX57" fmla="*/ 0 w 398240"/>
                <a:gd name="connsiteY57" fmla="*/ 469582 h 512064"/>
                <a:gd name="connsiteX58" fmla="*/ 8573 w 398240"/>
                <a:gd name="connsiteY58" fmla="*/ 505111 h 512064"/>
                <a:gd name="connsiteX59" fmla="*/ 29432 w 398240"/>
                <a:gd name="connsiteY59" fmla="*/ 512064 h 512064"/>
                <a:gd name="connsiteX60" fmla="*/ 29432 w 398240"/>
                <a:gd name="connsiteY60" fmla="*/ 512064 h 512064"/>
                <a:gd name="connsiteX61" fmla="*/ 29432 w 398240"/>
                <a:gd name="connsiteY61" fmla="*/ 512064 h 51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98240" h="512064">
                  <a:moveTo>
                    <a:pt x="29432" y="512064"/>
                  </a:moveTo>
                  <a:lnTo>
                    <a:pt x="35814" y="495586"/>
                  </a:lnTo>
                  <a:lnTo>
                    <a:pt x="50197" y="484346"/>
                  </a:lnTo>
                  <a:lnTo>
                    <a:pt x="69342" y="469487"/>
                  </a:lnTo>
                  <a:lnTo>
                    <a:pt x="86392" y="471583"/>
                  </a:lnTo>
                  <a:lnTo>
                    <a:pt x="113062" y="466249"/>
                  </a:lnTo>
                  <a:lnTo>
                    <a:pt x="130683" y="464058"/>
                  </a:lnTo>
                  <a:lnTo>
                    <a:pt x="152019" y="466725"/>
                  </a:lnTo>
                  <a:lnTo>
                    <a:pt x="170688" y="456057"/>
                  </a:lnTo>
                  <a:lnTo>
                    <a:pt x="195263" y="467773"/>
                  </a:lnTo>
                  <a:lnTo>
                    <a:pt x="217646" y="461867"/>
                  </a:lnTo>
                  <a:lnTo>
                    <a:pt x="232601" y="446437"/>
                  </a:lnTo>
                  <a:lnTo>
                    <a:pt x="289655" y="440531"/>
                  </a:lnTo>
                  <a:lnTo>
                    <a:pt x="311468" y="438912"/>
                  </a:lnTo>
                  <a:lnTo>
                    <a:pt x="327565" y="449485"/>
                  </a:lnTo>
                  <a:lnTo>
                    <a:pt x="329660" y="432530"/>
                  </a:lnTo>
                  <a:lnTo>
                    <a:pt x="352520" y="422339"/>
                  </a:lnTo>
                  <a:lnTo>
                    <a:pt x="358902" y="371285"/>
                  </a:lnTo>
                  <a:lnTo>
                    <a:pt x="377000" y="364903"/>
                  </a:lnTo>
                  <a:lnTo>
                    <a:pt x="391859" y="349472"/>
                  </a:lnTo>
                  <a:lnTo>
                    <a:pt x="398240" y="332994"/>
                  </a:lnTo>
                  <a:lnTo>
                    <a:pt x="392906" y="306419"/>
                  </a:lnTo>
                  <a:lnTo>
                    <a:pt x="390716" y="288893"/>
                  </a:lnTo>
                  <a:lnTo>
                    <a:pt x="375190" y="274034"/>
                  </a:lnTo>
                  <a:lnTo>
                    <a:pt x="359188" y="263366"/>
                  </a:lnTo>
                  <a:lnTo>
                    <a:pt x="343186" y="252794"/>
                  </a:lnTo>
                  <a:lnTo>
                    <a:pt x="327088" y="242126"/>
                  </a:lnTo>
                  <a:lnTo>
                    <a:pt x="307848" y="222504"/>
                  </a:lnTo>
                  <a:lnTo>
                    <a:pt x="317945" y="176212"/>
                  </a:lnTo>
                  <a:lnTo>
                    <a:pt x="344043" y="175165"/>
                  </a:lnTo>
                  <a:lnTo>
                    <a:pt x="330613" y="143256"/>
                  </a:lnTo>
                  <a:lnTo>
                    <a:pt x="343186" y="6667"/>
                  </a:lnTo>
                  <a:lnTo>
                    <a:pt x="239173" y="6763"/>
                  </a:lnTo>
                  <a:lnTo>
                    <a:pt x="228505" y="22669"/>
                  </a:lnTo>
                  <a:lnTo>
                    <a:pt x="213646" y="38100"/>
                  </a:lnTo>
                  <a:lnTo>
                    <a:pt x="192310" y="35528"/>
                  </a:lnTo>
                  <a:lnTo>
                    <a:pt x="176213" y="24860"/>
                  </a:lnTo>
                  <a:lnTo>
                    <a:pt x="159639" y="18478"/>
                  </a:lnTo>
                  <a:lnTo>
                    <a:pt x="148495" y="4191"/>
                  </a:lnTo>
                  <a:lnTo>
                    <a:pt x="114300" y="0"/>
                  </a:lnTo>
                  <a:lnTo>
                    <a:pt x="92393" y="1619"/>
                  </a:lnTo>
                  <a:lnTo>
                    <a:pt x="89249" y="27146"/>
                  </a:lnTo>
                  <a:lnTo>
                    <a:pt x="86106" y="52673"/>
                  </a:lnTo>
                  <a:lnTo>
                    <a:pt x="73438" y="85630"/>
                  </a:lnTo>
                  <a:lnTo>
                    <a:pt x="53721" y="104775"/>
                  </a:lnTo>
                  <a:lnTo>
                    <a:pt x="23908" y="135636"/>
                  </a:lnTo>
                  <a:lnTo>
                    <a:pt x="27718" y="174974"/>
                  </a:lnTo>
                  <a:lnTo>
                    <a:pt x="37910" y="197834"/>
                  </a:lnTo>
                  <a:lnTo>
                    <a:pt x="30956" y="218599"/>
                  </a:lnTo>
                  <a:lnTo>
                    <a:pt x="17145" y="260032"/>
                  </a:lnTo>
                  <a:lnTo>
                    <a:pt x="22098" y="290894"/>
                  </a:lnTo>
                  <a:lnTo>
                    <a:pt x="49340" y="350425"/>
                  </a:lnTo>
                  <a:lnTo>
                    <a:pt x="68104" y="374332"/>
                  </a:lnTo>
                  <a:lnTo>
                    <a:pt x="70295" y="391858"/>
                  </a:lnTo>
                  <a:lnTo>
                    <a:pt x="61246" y="429578"/>
                  </a:lnTo>
                  <a:lnTo>
                    <a:pt x="50673" y="445579"/>
                  </a:lnTo>
                  <a:lnTo>
                    <a:pt x="19717" y="450342"/>
                  </a:lnTo>
                  <a:lnTo>
                    <a:pt x="0" y="469582"/>
                  </a:lnTo>
                  <a:lnTo>
                    <a:pt x="8573" y="505111"/>
                  </a:lnTo>
                  <a:lnTo>
                    <a:pt x="29432" y="512064"/>
                  </a:lnTo>
                  <a:lnTo>
                    <a:pt x="29432" y="512064"/>
                  </a:lnTo>
                  <a:lnTo>
                    <a:pt x="29432" y="51206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0625943D-3E80-534C-06CF-FF27A3279F67}"/>
                </a:ext>
              </a:extLst>
            </p:cNvPr>
            <p:cNvSpPr/>
            <p:nvPr/>
          </p:nvSpPr>
          <p:spPr>
            <a:xfrm>
              <a:off x="1426019" y="17201"/>
              <a:ext cx="974743" cy="629083"/>
            </a:xfrm>
            <a:custGeom>
              <a:avLst/>
              <a:gdLst>
                <a:gd name="connsiteX0" fmla="*/ 311087 w 578834"/>
                <a:gd name="connsiteY0" fmla="*/ 373571 h 373570"/>
                <a:gd name="connsiteX1" fmla="*/ 333470 w 578834"/>
                <a:gd name="connsiteY1" fmla="*/ 367665 h 373570"/>
                <a:gd name="connsiteX2" fmla="*/ 351472 w 578834"/>
                <a:gd name="connsiteY2" fmla="*/ 361283 h 373570"/>
                <a:gd name="connsiteX3" fmla="*/ 345091 w 578834"/>
                <a:gd name="connsiteY3" fmla="*/ 343091 h 373570"/>
                <a:gd name="connsiteX4" fmla="*/ 356235 w 578834"/>
                <a:gd name="connsiteY4" fmla="*/ 322802 h 373570"/>
                <a:gd name="connsiteX5" fmla="*/ 373856 w 578834"/>
                <a:gd name="connsiteY5" fmla="*/ 320612 h 373570"/>
                <a:gd name="connsiteX6" fmla="*/ 389191 w 578834"/>
                <a:gd name="connsiteY6" fmla="*/ 300895 h 373570"/>
                <a:gd name="connsiteX7" fmla="*/ 403574 w 578834"/>
                <a:gd name="connsiteY7" fmla="*/ 289655 h 373570"/>
                <a:gd name="connsiteX8" fmla="*/ 428625 w 578834"/>
                <a:gd name="connsiteY8" fmla="*/ 297085 h 373570"/>
                <a:gd name="connsiteX9" fmla="*/ 444532 w 578834"/>
                <a:gd name="connsiteY9" fmla="*/ 307753 h 373570"/>
                <a:gd name="connsiteX10" fmla="*/ 443484 w 578834"/>
                <a:gd name="connsiteY10" fmla="*/ 281559 h 373570"/>
                <a:gd name="connsiteX11" fmla="*/ 458343 w 578834"/>
                <a:gd name="connsiteY11" fmla="*/ 266033 h 373570"/>
                <a:gd name="connsiteX12" fmla="*/ 489204 w 578834"/>
                <a:gd name="connsiteY12" fmla="*/ 226505 h 373570"/>
                <a:gd name="connsiteX13" fmla="*/ 496062 w 578834"/>
                <a:gd name="connsiteY13" fmla="*/ 205645 h 373570"/>
                <a:gd name="connsiteX14" fmla="*/ 499205 w 578834"/>
                <a:gd name="connsiteY14" fmla="*/ 180118 h 373570"/>
                <a:gd name="connsiteX15" fmla="*/ 507682 w 578834"/>
                <a:gd name="connsiteY15" fmla="*/ 146399 h 373570"/>
                <a:gd name="connsiteX16" fmla="*/ 528923 w 578834"/>
                <a:gd name="connsiteY16" fmla="*/ 114395 h 373570"/>
                <a:gd name="connsiteX17" fmla="*/ 556070 w 578834"/>
                <a:gd name="connsiteY17" fmla="*/ 70009 h 373570"/>
                <a:gd name="connsiteX18" fmla="*/ 568262 w 578834"/>
                <a:gd name="connsiteY18" fmla="*/ 41243 h 373570"/>
                <a:gd name="connsiteX19" fmla="*/ 578834 w 578834"/>
                <a:gd name="connsiteY19" fmla="*/ 25146 h 373570"/>
                <a:gd name="connsiteX20" fmla="*/ 551688 w 578834"/>
                <a:gd name="connsiteY20" fmla="*/ 191 h 373570"/>
                <a:gd name="connsiteX21" fmla="*/ 383000 w 578834"/>
                <a:gd name="connsiteY21" fmla="*/ 1048 h 373570"/>
                <a:gd name="connsiteX22" fmla="*/ 313849 w 578834"/>
                <a:gd name="connsiteY22" fmla="*/ 1143 h 373570"/>
                <a:gd name="connsiteX23" fmla="*/ 93535 w 578834"/>
                <a:gd name="connsiteY23" fmla="*/ 0 h 373570"/>
                <a:gd name="connsiteX24" fmla="*/ 37147 w 578834"/>
                <a:gd name="connsiteY24" fmla="*/ 1619 h 373570"/>
                <a:gd name="connsiteX25" fmla="*/ 35052 w 578834"/>
                <a:gd name="connsiteY25" fmla="*/ 18764 h 373570"/>
                <a:gd name="connsiteX26" fmla="*/ 32956 w 578834"/>
                <a:gd name="connsiteY26" fmla="*/ 35814 h 373570"/>
                <a:gd name="connsiteX27" fmla="*/ 22288 w 578834"/>
                <a:gd name="connsiteY27" fmla="*/ 86487 h 373570"/>
                <a:gd name="connsiteX28" fmla="*/ 0 w 578834"/>
                <a:gd name="connsiteY28" fmla="*/ 92488 h 373570"/>
                <a:gd name="connsiteX29" fmla="*/ 6953 w 578834"/>
                <a:gd name="connsiteY29" fmla="*/ 106299 h 373570"/>
                <a:gd name="connsiteX30" fmla="*/ 27718 w 578834"/>
                <a:gd name="connsiteY30" fmla="*/ 113157 h 373570"/>
                <a:gd name="connsiteX31" fmla="*/ 27718 w 578834"/>
                <a:gd name="connsiteY31" fmla="*/ 147923 h 373570"/>
                <a:gd name="connsiteX32" fmla="*/ 18193 w 578834"/>
                <a:gd name="connsiteY32" fmla="*/ 224790 h 373570"/>
                <a:gd name="connsiteX33" fmla="*/ 45434 w 578834"/>
                <a:gd name="connsiteY33" fmla="*/ 249745 h 373570"/>
                <a:gd name="connsiteX34" fmla="*/ 116205 w 578834"/>
                <a:gd name="connsiteY34" fmla="*/ 306229 h 373570"/>
                <a:gd name="connsiteX35" fmla="*/ 136493 w 578834"/>
                <a:gd name="connsiteY35" fmla="*/ 317373 h 373570"/>
                <a:gd name="connsiteX36" fmla="*/ 158305 w 578834"/>
                <a:gd name="connsiteY36" fmla="*/ 350425 h 373570"/>
                <a:gd name="connsiteX37" fmla="*/ 172688 w 578834"/>
                <a:gd name="connsiteY37" fmla="*/ 339185 h 373570"/>
                <a:gd name="connsiteX38" fmla="*/ 199263 w 578834"/>
                <a:gd name="connsiteY38" fmla="*/ 333756 h 373570"/>
                <a:gd name="connsiteX39" fmla="*/ 222123 w 578834"/>
                <a:gd name="connsiteY39" fmla="*/ 323564 h 373570"/>
                <a:gd name="connsiteX40" fmla="*/ 239744 w 578834"/>
                <a:gd name="connsiteY40" fmla="*/ 321469 h 373570"/>
                <a:gd name="connsiteX41" fmla="*/ 255175 w 578834"/>
                <a:gd name="connsiteY41" fmla="*/ 336328 h 373570"/>
                <a:gd name="connsiteX42" fmla="*/ 275368 w 578834"/>
                <a:gd name="connsiteY42" fmla="*/ 347472 h 373570"/>
                <a:gd name="connsiteX43" fmla="*/ 291941 w 578834"/>
                <a:gd name="connsiteY43" fmla="*/ 353854 h 373570"/>
                <a:gd name="connsiteX44" fmla="*/ 307848 w 578834"/>
                <a:gd name="connsiteY44" fmla="*/ 364522 h 373570"/>
                <a:gd name="connsiteX45" fmla="*/ 311087 w 578834"/>
                <a:gd name="connsiteY45" fmla="*/ 373571 h 373570"/>
                <a:gd name="connsiteX46" fmla="*/ 311087 w 578834"/>
                <a:gd name="connsiteY46" fmla="*/ 373571 h 373570"/>
                <a:gd name="connsiteX47" fmla="*/ 311087 w 578834"/>
                <a:gd name="connsiteY47" fmla="*/ 373571 h 373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78834" h="373570">
                  <a:moveTo>
                    <a:pt x="311087" y="373571"/>
                  </a:moveTo>
                  <a:lnTo>
                    <a:pt x="333470" y="367665"/>
                  </a:lnTo>
                  <a:lnTo>
                    <a:pt x="351472" y="361283"/>
                  </a:lnTo>
                  <a:lnTo>
                    <a:pt x="345091" y="343091"/>
                  </a:lnTo>
                  <a:lnTo>
                    <a:pt x="356235" y="322802"/>
                  </a:lnTo>
                  <a:lnTo>
                    <a:pt x="373856" y="320612"/>
                  </a:lnTo>
                  <a:lnTo>
                    <a:pt x="389191" y="300895"/>
                  </a:lnTo>
                  <a:lnTo>
                    <a:pt x="403574" y="289655"/>
                  </a:lnTo>
                  <a:lnTo>
                    <a:pt x="428625" y="297085"/>
                  </a:lnTo>
                  <a:lnTo>
                    <a:pt x="444532" y="307753"/>
                  </a:lnTo>
                  <a:lnTo>
                    <a:pt x="443484" y="281559"/>
                  </a:lnTo>
                  <a:lnTo>
                    <a:pt x="458343" y="266033"/>
                  </a:lnTo>
                  <a:lnTo>
                    <a:pt x="489204" y="226505"/>
                  </a:lnTo>
                  <a:lnTo>
                    <a:pt x="496062" y="205645"/>
                  </a:lnTo>
                  <a:lnTo>
                    <a:pt x="499205" y="180118"/>
                  </a:lnTo>
                  <a:lnTo>
                    <a:pt x="507682" y="146399"/>
                  </a:lnTo>
                  <a:lnTo>
                    <a:pt x="528923" y="114395"/>
                  </a:lnTo>
                  <a:lnTo>
                    <a:pt x="556070" y="70009"/>
                  </a:lnTo>
                  <a:lnTo>
                    <a:pt x="568262" y="41243"/>
                  </a:lnTo>
                  <a:lnTo>
                    <a:pt x="578834" y="25146"/>
                  </a:lnTo>
                  <a:lnTo>
                    <a:pt x="551688" y="191"/>
                  </a:lnTo>
                  <a:lnTo>
                    <a:pt x="383000" y="1048"/>
                  </a:lnTo>
                  <a:lnTo>
                    <a:pt x="313849" y="1143"/>
                  </a:lnTo>
                  <a:lnTo>
                    <a:pt x="93535" y="0"/>
                  </a:lnTo>
                  <a:lnTo>
                    <a:pt x="37147" y="1619"/>
                  </a:lnTo>
                  <a:lnTo>
                    <a:pt x="35052" y="18764"/>
                  </a:lnTo>
                  <a:lnTo>
                    <a:pt x="32956" y="35814"/>
                  </a:lnTo>
                  <a:lnTo>
                    <a:pt x="22288" y="86487"/>
                  </a:lnTo>
                  <a:lnTo>
                    <a:pt x="0" y="92488"/>
                  </a:lnTo>
                  <a:lnTo>
                    <a:pt x="6953" y="106299"/>
                  </a:lnTo>
                  <a:lnTo>
                    <a:pt x="27718" y="113157"/>
                  </a:lnTo>
                  <a:lnTo>
                    <a:pt x="27718" y="147923"/>
                  </a:lnTo>
                  <a:lnTo>
                    <a:pt x="18193" y="224790"/>
                  </a:lnTo>
                  <a:lnTo>
                    <a:pt x="45434" y="249745"/>
                  </a:lnTo>
                  <a:lnTo>
                    <a:pt x="116205" y="306229"/>
                  </a:lnTo>
                  <a:lnTo>
                    <a:pt x="136493" y="317373"/>
                  </a:lnTo>
                  <a:lnTo>
                    <a:pt x="158305" y="350425"/>
                  </a:lnTo>
                  <a:lnTo>
                    <a:pt x="172688" y="339185"/>
                  </a:lnTo>
                  <a:lnTo>
                    <a:pt x="199263" y="333756"/>
                  </a:lnTo>
                  <a:lnTo>
                    <a:pt x="222123" y="323564"/>
                  </a:lnTo>
                  <a:lnTo>
                    <a:pt x="239744" y="321469"/>
                  </a:lnTo>
                  <a:lnTo>
                    <a:pt x="255175" y="336328"/>
                  </a:lnTo>
                  <a:lnTo>
                    <a:pt x="275368" y="347472"/>
                  </a:lnTo>
                  <a:lnTo>
                    <a:pt x="291941" y="353854"/>
                  </a:lnTo>
                  <a:lnTo>
                    <a:pt x="307848" y="364522"/>
                  </a:lnTo>
                  <a:lnTo>
                    <a:pt x="311087" y="373571"/>
                  </a:lnTo>
                  <a:lnTo>
                    <a:pt x="311087" y="373571"/>
                  </a:lnTo>
                  <a:lnTo>
                    <a:pt x="311087" y="3735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81371DE1-C0F2-6014-C70D-45F2AF7B7549}"/>
                </a:ext>
              </a:extLst>
            </p:cNvPr>
            <p:cNvSpPr/>
            <p:nvPr/>
          </p:nvSpPr>
          <p:spPr>
            <a:xfrm>
              <a:off x="-91194" y="-117212"/>
              <a:ext cx="767186" cy="755478"/>
            </a:xfrm>
            <a:custGeom>
              <a:avLst/>
              <a:gdLst>
                <a:gd name="connsiteX0" fmla="*/ 226314 w 455580"/>
                <a:gd name="connsiteY0" fmla="*/ 448627 h 448627"/>
                <a:gd name="connsiteX1" fmla="*/ 265557 w 455580"/>
                <a:gd name="connsiteY1" fmla="*/ 444722 h 448627"/>
                <a:gd name="connsiteX2" fmla="*/ 297371 w 455580"/>
                <a:gd name="connsiteY2" fmla="*/ 431292 h 448627"/>
                <a:gd name="connsiteX3" fmla="*/ 329756 w 455580"/>
                <a:gd name="connsiteY3" fmla="*/ 413671 h 448627"/>
                <a:gd name="connsiteX4" fmla="*/ 455581 w 455580"/>
                <a:gd name="connsiteY4" fmla="*/ 407480 h 448627"/>
                <a:gd name="connsiteX5" fmla="*/ 453961 w 455580"/>
                <a:gd name="connsiteY5" fmla="*/ 385572 h 448627"/>
                <a:gd name="connsiteX6" fmla="*/ 429863 w 455580"/>
                <a:gd name="connsiteY6" fmla="*/ 161354 h 448627"/>
                <a:gd name="connsiteX7" fmla="*/ 419767 w 455580"/>
                <a:gd name="connsiteY7" fmla="*/ 68961 h 448627"/>
                <a:gd name="connsiteX8" fmla="*/ 368236 w 455580"/>
                <a:gd name="connsiteY8" fmla="*/ 66961 h 448627"/>
                <a:gd name="connsiteX9" fmla="*/ 213265 w 455580"/>
                <a:gd name="connsiteY9" fmla="*/ 65151 h 448627"/>
                <a:gd name="connsiteX10" fmla="*/ 217932 w 455580"/>
                <a:gd name="connsiteY10" fmla="*/ 26765 h 448627"/>
                <a:gd name="connsiteX11" fmla="*/ 175546 w 455580"/>
                <a:gd name="connsiteY11" fmla="*/ 21431 h 448627"/>
                <a:gd name="connsiteX12" fmla="*/ 56579 w 455580"/>
                <a:gd name="connsiteY12" fmla="*/ 6763 h 448627"/>
                <a:gd name="connsiteX13" fmla="*/ 1333 w 455580"/>
                <a:gd name="connsiteY13" fmla="*/ 0 h 448627"/>
                <a:gd name="connsiteX14" fmla="*/ 2476 w 455580"/>
                <a:gd name="connsiteY14" fmla="*/ 26194 h 448627"/>
                <a:gd name="connsiteX15" fmla="*/ 12573 w 455580"/>
                <a:gd name="connsiteY15" fmla="*/ 49054 h 448627"/>
                <a:gd name="connsiteX16" fmla="*/ 23717 w 455580"/>
                <a:gd name="connsiteY16" fmla="*/ 98203 h 448627"/>
                <a:gd name="connsiteX17" fmla="*/ 28004 w 455580"/>
                <a:gd name="connsiteY17" fmla="*/ 133445 h 448627"/>
                <a:gd name="connsiteX18" fmla="*/ 31242 w 455580"/>
                <a:gd name="connsiteY18" fmla="*/ 177165 h 448627"/>
                <a:gd name="connsiteX19" fmla="*/ 23813 w 455580"/>
                <a:gd name="connsiteY19" fmla="*/ 202311 h 448627"/>
                <a:gd name="connsiteX20" fmla="*/ 7429 w 455580"/>
                <a:gd name="connsiteY20" fmla="*/ 230696 h 448627"/>
                <a:gd name="connsiteX21" fmla="*/ 7906 w 455580"/>
                <a:gd name="connsiteY21" fmla="*/ 261080 h 448627"/>
                <a:gd name="connsiteX22" fmla="*/ 0 w 455580"/>
                <a:gd name="connsiteY22" fmla="*/ 290513 h 448627"/>
                <a:gd name="connsiteX23" fmla="*/ 21241 w 455580"/>
                <a:gd name="connsiteY23" fmla="*/ 327851 h 448627"/>
                <a:gd name="connsiteX24" fmla="*/ 31337 w 455580"/>
                <a:gd name="connsiteY24" fmla="*/ 350806 h 448627"/>
                <a:gd name="connsiteX25" fmla="*/ 55817 w 455580"/>
                <a:gd name="connsiteY25" fmla="*/ 397193 h 448627"/>
                <a:gd name="connsiteX26" fmla="*/ 71247 w 455580"/>
                <a:gd name="connsiteY26" fmla="*/ 412052 h 448627"/>
                <a:gd name="connsiteX27" fmla="*/ 105251 w 455580"/>
                <a:gd name="connsiteY27" fmla="*/ 416243 h 448627"/>
                <a:gd name="connsiteX28" fmla="*/ 125921 w 455580"/>
                <a:gd name="connsiteY28" fmla="*/ 423196 h 448627"/>
                <a:gd name="connsiteX29" fmla="*/ 158306 w 455580"/>
                <a:gd name="connsiteY29" fmla="*/ 440150 h 448627"/>
                <a:gd name="connsiteX30" fmla="*/ 187547 w 455580"/>
                <a:gd name="connsiteY30" fmla="*/ 448151 h 448627"/>
                <a:gd name="connsiteX31" fmla="*/ 226314 w 455580"/>
                <a:gd name="connsiteY31" fmla="*/ 448627 h 448627"/>
                <a:gd name="connsiteX32" fmla="*/ 226314 w 455580"/>
                <a:gd name="connsiteY32" fmla="*/ 448627 h 448627"/>
                <a:gd name="connsiteX33" fmla="*/ 226314 w 455580"/>
                <a:gd name="connsiteY33" fmla="*/ 448627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55580" h="448627">
                  <a:moveTo>
                    <a:pt x="226314" y="448627"/>
                  </a:moveTo>
                  <a:lnTo>
                    <a:pt x="265557" y="444722"/>
                  </a:lnTo>
                  <a:lnTo>
                    <a:pt x="297371" y="431292"/>
                  </a:lnTo>
                  <a:lnTo>
                    <a:pt x="329756" y="413671"/>
                  </a:lnTo>
                  <a:lnTo>
                    <a:pt x="455581" y="407480"/>
                  </a:lnTo>
                  <a:lnTo>
                    <a:pt x="453961" y="385572"/>
                  </a:lnTo>
                  <a:lnTo>
                    <a:pt x="429863" y="161354"/>
                  </a:lnTo>
                  <a:lnTo>
                    <a:pt x="419767" y="68961"/>
                  </a:lnTo>
                  <a:lnTo>
                    <a:pt x="368236" y="66961"/>
                  </a:lnTo>
                  <a:lnTo>
                    <a:pt x="213265" y="65151"/>
                  </a:lnTo>
                  <a:lnTo>
                    <a:pt x="217932" y="26765"/>
                  </a:lnTo>
                  <a:lnTo>
                    <a:pt x="175546" y="21431"/>
                  </a:lnTo>
                  <a:lnTo>
                    <a:pt x="56579" y="6763"/>
                  </a:lnTo>
                  <a:lnTo>
                    <a:pt x="1333" y="0"/>
                  </a:lnTo>
                  <a:lnTo>
                    <a:pt x="2476" y="26194"/>
                  </a:lnTo>
                  <a:lnTo>
                    <a:pt x="12573" y="49054"/>
                  </a:lnTo>
                  <a:lnTo>
                    <a:pt x="23717" y="98203"/>
                  </a:lnTo>
                  <a:lnTo>
                    <a:pt x="28004" y="133445"/>
                  </a:lnTo>
                  <a:lnTo>
                    <a:pt x="31242" y="177165"/>
                  </a:lnTo>
                  <a:lnTo>
                    <a:pt x="23813" y="202311"/>
                  </a:lnTo>
                  <a:lnTo>
                    <a:pt x="7429" y="230696"/>
                  </a:lnTo>
                  <a:lnTo>
                    <a:pt x="7906" y="261080"/>
                  </a:lnTo>
                  <a:lnTo>
                    <a:pt x="0" y="290513"/>
                  </a:lnTo>
                  <a:lnTo>
                    <a:pt x="21241" y="327851"/>
                  </a:lnTo>
                  <a:lnTo>
                    <a:pt x="31337" y="350806"/>
                  </a:lnTo>
                  <a:lnTo>
                    <a:pt x="55817" y="397193"/>
                  </a:lnTo>
                  <a:lnTo>
                    <a:pt x="71247" y="412052"/>
                  </a:lnTo>
                  <a:lnTo>
                    <a:pt x="105251" y="416243"/>
                  </a:lnTo>
                  <a:lnTo>
                    <a:pt x="125921" y="423196"/>
                  </a:lnTo>
                  <a:lnTo>
                    <a:pt x="158306" y="440150"/>
                  </a:lnTo>
                  <a:lnTo>
                    <a:pt x="187547" y="448151"/>
                  </a:lnTo>
                  <a:lnTo>
                    <a:pt x="226314" y="448627"/>
                  </a:lnTo>
                  <a:lnTo>
                    <a:pt x="226314" y="448627"/>
                  </a:lnTo>
                  <a:lnTo>
                    <a:pt x="226314" y="4486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352F3820-3BE1-4E44-A600-69976D950E0D}"/>
                </a:ext>
              </a:extLst>
            </p:cNvPr>
            <p:cNvSpPr/>
            <p:nvPr/>
          </p:nvSpPr>
          <p:spPr>
            <a:xfrm>
              <a:off x="-125039" y="2403616"/>
              <a:ext cx="761574" cy="1035695"/>
            </a:xfrm>
            <a:custGeom>
              <a:avLst/>
              <a:gdLst>
                <a:gd name="connsiteX0" fmla="*/ 404431 w 452247"/>
                <a:gd name="connsiteY0" fmla="*/ 615029 h 615029"/>
                <a:gd name="connsiteX1" fmla="*/ 398050 w 452247"/>
                <a:gd name="connsiteY1" fmla="*/ 596932 h 615029"/>
                <a:gd name="connsiteX2" fmla="*/ 404908 w 452247"/>
                <a:gd name="connsiteY2" fmla="*/ 576072 h 615029"/>
                <a:gd name="connsiteX3" fmla="*/ 431006 w 452247"/>
                <a:gd name="connsiteY3" fmla="*/ 575024 h 615029"/>
                <a:gd name="connsiteX4" fmla="*/ 433197 w 452247"/>
                <a:gd name="connsiteY4" fmla="*/ 557975 h 615029"/>
                <a:gd name="connsiteX5" fmla="*/ 426053 w 452247"/>
                <a:gd name="connsiteY5" fmla="*/ 440150 h 615029"/>
                <a:gd name="connsiteX6" fmla="*/ 440436 w 452247"/>
                <a:gd name="connsiteY6" fmla="*/ 428911 h 615029"/>
                <a:gd name="connsiteX7" fmla="*/ 446246 w 452247"/>
                <a:gd name="connsiteY7" fmla="*/ 382048 h 615029"/>
                <a:gd name="connsiteX8" fmla="*/ 441293 w 452247"/>
                <a:gd name="connsiteY8" fmla="*/ 316421 h 615029"/>
                <a:gd name="connsiteX9" fmla="*/ 452247 w 452247"/>
                <a:gd name="connsiteY9" fmla="*/ 122873 h 615029"/>
                <a:gd name="connsiteX10" fmla="*/ 437293 w 452247"/>
                <a:gd name="connsiteY10" fmla="*/ 103727 h 615029"/>
                <a:gd name="connsiteX11" fmla="*/ 422338 w 452247"/>
                <a:gd name="connsiteY11" fmla="*/ 84582 h 615029"/>
                <a:gd name="connsiteX12" fmla="*/ 398336 w 452247"/>
                <a:gd name="connsiteY12" fmla="*/ 68675 h 615029"/>
                <a:gd name="connsiteX13" fmla="*/ 386048 w 452247"/>
                <a:gd name="connsiteY13" fmla="*/ 28099 h 615029"/>
                <a:gd name="connsiteX14" fmla="*/ 343376 w 452247"/>
                <a:gd name="connsiteY14" fmla="*/ 22860 h 615029"/>
                <a:gd name="connsiteX15" fmla="*/ 314611 w 452247"/>
                <a:gd name="connsiteY15" fmla="*/ 10668 h 615029"/>
                <a:gd name="connsiteX16" fmla="*/ 298609 w 452247"/>
                <a:gd name="connsiteY16" fmla="*/ 0 h 615029"/>
                <a:gd name="connsiteX17" fmla="*/ 276796 w 452247"/>
                <a:gd name="connsiteY17" fmla="*/ 1619 h 615029"/>
                <a:gd name="connsiteX18" fmla="*/ 228886 w 452247"/>
                <a:gd name="connsiteY18" fmla="*/ 4382 h 615029"/>
                <a:gd name="connsiteX19" fmla="*/ 210217 w 452247"/>
                <a:gd name="connsiteY19" fmla="*/ 15145 h 615029"/>
                <a:gd name="connsiteX20" fmla="*/ 182594 w 452247"/>
                <a:gd name="connsiteY20" fmla="*/ 29051 h 615029"/>
                <a:gd name="connsiteX21" fmla="*/ 167069 w 452247"/>
                <a:gd name="connsiteY21" fmla="*/ 14097 h 615029"/>
                <a:gd name="connsiteX22" fmla="*/ 148971 w 452247"/>
                <a:gd name="connsiteY22" fmla="*/ 20574 h 615029"/>
                <a:gd name="connsiteX23" fmla="*/ 126111 w 452247"/>
                <a:gd name="connsiteY23" fmla="*/ 30671 h 615029"/>
                <a:gd name="connsiteX24" fmla="*/ 104204 w 452247"/>
                <a:gd name="connsiteY24" fmla="*/ 32290 h 615029"/>
                <a:gd name="connsiteX25" fmla="*/ 78105 w 452247"/>
                <a:gd name="connsiteY25" fmla="*/ 33433 h 615029"/>
                <a:gd name="connsiteX26" fmla="*/ 56864 w 452247"/>
                <a:gd name="connsiteY26" fmla="*/ 30766 h 615029"/>
                <a:gd name="connsiteX27" fmla="*/ 37719 w 452247"/>
                <a:gd name="connsiteY27" fmla="*/ 45815 h 615029"/>
                <a:gd name="connsiteX28" fmla="*/ 23336 w 452247"/>
                <a:gd name="connsiteY28" fmla="*/ 56960 h 615029"/>
                <a:gd name="connsiteX29" fmla="*/ 41434 w 452247"/>
                <a:gd name="connsiteY29" fmla="*/ 85249 h 615029"/>
                <a:gd name="connsiteX30" fmla="*/ 52102 w 452247"/>
                <a:gd name="connsiteY30" fmla="*/ 103823 h 615029"/>
                <a:gd name="connsiteX31" fmla="*/ 15430 w 452247"/>
                <a:gd name="connsiteY31" fmla="*/ 120967 h 615029"/>
                <a:gd name="connsiteX32" fmla="*/ 0 w 452247"/>
                <a:gd name="connsiteY32" fmla="*/ 140684 h 615029"/>
                <a:gd name="connsiteX33" fmla="*/ 22955 w 452247"/>
                <a:gd name="connsiteY33" fmla="*/ 165164 h 615029"/>
                <a:gd name="connsiteX34" fmla="*/ 7525 w 452247"/>
                <a:gd name="connsiteY34" fmla="*/ 184975 h 615029"/>
                <a:gd name="connsiteX35" fmla="*/ 4858 w 452247"/>
                <a:gd name="connsiteY35" fmla="*/ 206312 h 615029"/>
                <a:gd name="connsiteX36" fmla="*/ 6477 w 452247"/>
                <a:gd name="connsiteY36" fmla="*/ 228124 h 615029"/>
                <a:gd name="connsiteX37" fmla="*/ 24098 w 452247"/>
                <a:gd name="connsiteY37" fmla="*/ 225933 h 615029"/>
                <a:gd name="connsiteX38" fmla="*/ 40100 w 452247"/>
                <a:gd name="connsiteY38" fmla="*/ 236601 h 615029"/>
                <a:gd name="connsiteX39" fmla="*/ 34385 w 452247"/>
                <a:gd name="connsiteY39" fmla="*/ 352806 h 615029"/>
                <a:gd name="connsiteX40" fmla="*/ 31813 w 452247"/>
                <a:gd name="connsiteY40" fmla="*/ 408813 h 615029"/>
                <a:gd name="connsiteX41" fmla="*/ 25717 w 452247"/>
                <a:gd name="connsiteY41" fmla="*/ 598646 h 615029"/>
                <a:gd name="connsiteX42" fmla="*/ 120491 w 452247"/>
                <a:gd name="connsiteY42" fmla="*/ 601599 h 615029"/>
                <a:gd name="connsiteX43" fmla="*/ 404431 w 452247"/>
                <a:gd name="connsiteY43" fmla="*/ 615029 h 615029"/>
                <a:gd name="connsiteX44" fmla="*/ 404431 w 452247"/>
                <a:gd name="connsiteY44" fmla="*/ 615029 h 615029"/>
                <a:gd name="connsiteX45" fmla="*/ 404431 w 452247"/>
                <a:gd name="connsiteY45" fmla="*/ 615029 h 615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52247" h="615029">
                  <a:moveTo>
                    <a:pt x="404431" y="615029"/>
                  </a:moveTo>
                  <a:lnTo>
                    <a:pt x="398050" y="596932"/>
                  </a:lnTo>
                  <a:lnTo>
                    <a:pt x="404908" y="576072"/>
                  </a:lnTo>
                  <a:lnTo>
                    <a:pt x="431006" y="575024"/>
                  </a:lnTo>
                  <a:lnTo>
                    <a:pt x="433197" y="557975"/>
                  </a:lnTo>
                  <a:lnTo>
                    <a:pt x="426053" y="440150"/>
                  </a:lnTo>
                  <a:lnTo>
                    <a:pt x="440436" y="428911"/>
                  </a:lnTo>
                  <a:lnTo>
                    <a:pt x="446246" y="382048"/>
                  </a:lnTo>
                  <a:lnTo>
                    <a:pt x="441293" y="316421"/>
                  </a:lnTo>
                  <a:lnTo>
                    <a:pt x="452247" y="122873"/>
                  </a:lnTo>
                  <a:lnTo>
                    <a:pt x="437293" y="103727"/>
                  </a:lnTo>
                  <a:lnTo>
                    <a:pt x="422338" y="84582"/>
                  </a:lnTo>
                  <a:lnTo>
                    <a:pt x="398336" y="68675"/>
                  </a:lnTo>
                  <a:lnTo>
                    <a:pt x="386048" y="28099"/>
                  </a:lnTo>
                  <a:lnTo>
                    <a:pt x="343376" y="22860"/>
                  </a:lnTo>
                  <a:lnTo>
                    <a:pt x="314611" y="10668"/>
                  </a:lnTo>
                  <a:lnTo>
                    <a:pt x="298609" y="0"/>
                  </a:lnTo>
                  <a:lnTo>
                    <a:pt x="276796" y="1619"/>
                  </a:lnTo>
                  <a:lnTo>
                    <a:pt x="228886" y="4382"/>
                  </a:lnTo>
                  <a:lnTo>
                    <a:pt x="210217" y="15145"/>
                  </a:lnTo>
                  <a:lnTo>
                    <a:pt x="182594" y="29051"/>
                  </a:lnTo>
                  <a:lnTo>
                    <a:pt x="167069" y="14097"/>
                  </a:lnTo>
                  <a:lnTo>
                    <a:pt x="148971" y="20574"/>
                  </a:lnTo>
                  <a:lnTo>
                    <a:pt x="126111" y="30671"/>
                  </a:lnTo>
                  <a:lnTo>
                    <a:pt x="104204" y="32290"/>
                  </a:lnTo>
                  <a:lnTo>
                    <a:pt x="78105" y="33433"/>
                  </a:lnTo>
                  <a:lnTo>
                    <a:pt x="56864" y="30766"/>
                  </a:lnTo>
                  <a:lnTo>
                    <a:pt x="37719" y="45815"/>
                  </a:lnTo>
                  <a:lnTo>
                    <a:pt x="23336" y="56960"/>
                  </a:lnTo>
                  <a:lnTo>
                    <a:pt x="41434" y="85249"/>
                  </a:lnTo>
                  <a:lnTo>
                    <a:pt x="52102" y="103823"/>
                  </a:lnTo>
                  <a:lnTo>
                    <a:pt x="15430" y="120967"/>
                  </a:lnTo>
                  <a:lnTo>
                    <a:pt x="0" y="140684"/>
                  </a:lnTo>
                  <a:lnTo>
                    <a:pt x="22955" y="165164"/>
                  </a:lnTo>
                  <a:lnTo>
                    <a:pt x="7525" y="184975"/>
                  </a:lnTo>
                  <a:lnTo>
                    <a:pt x="4858" y="206312"/>
                  </a:lnTo>
                  <a:lnTo>
                    <a:pt x="6477" y="228124"/>
                  </a:lnTo>
                  <a:lnTo>
                    <a:pt x="24098" y="225933"/>
                  </a:lnTo>
                  <a:lnTo>
                    <a:pt x="40100" y="236601"/>
                  </a:lnTo>
                  <a:lnTo>
                    <a:pt x="34385" y="352806"/>
                  </a:lnTo>
                  <a:lnTo>
                    <a:pt x="31813" y="408813"/>
                  </a:lnTo>
                  <a:lnTo>
                    <a:pt x="25717" y="598646"/>
                  </a:lnTo>
                  <a:lnTo>
                    <a:pt x="120491" y="601599"/>
                  </a:lnTo>
                  <a:lnTo>
                    <a:pt x="404431" y="615029"/>
                  </a:lnTo>
                  <a:lnTo>
                    <a:pt x="404431" y="615029"/>
                  </a:lnTo>
                  <a:lnTo>
                    <a:pt x="404431" y="61502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DE4374FF-CEBC-DA27-324C-0CE818DEEA01}"/>
                </a:ext>
              </a:extLst>
            </p:cNvPr>
            <p:cNvSpPr/>
            <p:nvPr/>
          </p:nvSpPr>
          <p:spPr>
            <a:xfrm>
              <a:off x="1278932" y="1264143"/>
              <a:ext cx="1023023" cy="762695"/>
            </a:xfrm>
            <a:custGeom>
              <a:avLst/>
              <a:gdLst>
                <a:gd name="connsiteX0" fmla="*/ 453866 w 607504"/>
                <a:gd name="connsiteY0" fmla="*/ 452914 h 452913"/>
                <a:gd name="connsiteX1" fmla="*/ 471488 w 607504"/>
                <a:gd name="connsiteY1" fmla="*/ 450723 h 452913"/>
                <a:gd name="connsiteX2" fmla="*/ 507111 w 607504"/>
                <a:gd name="connsiteY2" fmla="*/ 442150 h 452913"/>
                <a:gd name="connsiteX3" fmla="*/ 517779 w 607504"/>
                <a:gd name="connsiteY3" fmla="*/ 426244 h 452913"/>
                <a:gd name="connsiteX4" fmla="*/ 510254 w 607504"/>
                <a:gd name="connsiteY4" fmla="*/ 382143 h 452913"/>
                <a:gd name="connsiteX5" fmla="*/ 529400 w 607504"/>
                <a:gd name="connsiteY5" fmla="*/ 367189 h 452913"/>
                <a:gd name="connsiteX6" fmla="*/ 547973 w 607504"/>
                <a:gd name="connsiteY6" fmla="*/ 356521 h 452913"/>
                <a:gd name="connsiteX7" fmla="*/ 546354 w 607504"/>
                <a:gd name="connsiteY7" fmla="*/ 334709 h 452913"/>
                <a:gd name="connsiteX8" fmla="*/ 581501 w 607504"/>
                <a:gd name="connsiteY8" fmla="*/ 330422 h 452913"/>
                <a:gd name="connsiteX9" fmla="*/ 595884 w 607504"/>
                <a:gd name="connsiteY9" fmla="*/ 319278 h 452913"/>
                <a:gd name="connsiteX10" fmla="*/ 584645 w 607504"/>
                <a:gd name="connsiteY10" fmla="*/ 304895 h 452913"/>
                <a:gd name="connsiteX11" fmla="*/ 583025 w 607504"/>
                <a:gd name="connsiteY11" fmla="*/ 283178 h 452913"/>
                <a:gd name="connsiteX12" fmla="*/ 605409 w 607504"/>
                <a:gd name="connsiteY12" fmla="*/ 277273 h 452913"/>
                <a:gd name="connsiteX13" fmla="*/ 607505 w 607504"/>
                <a:gd name="connsiteY13" fmla="*/ 260223 h 452913"/>
                <a:gd name="connsiteX14" fmla="*/ 591979 w 607504"/>
                <a:gd name="connsiteY14" fmla="*/ 245364 h 452913"/>
                <a:gd name="connsiteX15" fmla="*/ 586073 w 607504"/>
                <a:gd name="connsiteY15" fmla="*/ 223075 h 452913"/>
                <a:gd name="connsiteX16" fmla="*/ 593027 w 607504"/>
                <a:gd name="connsiteY16" fmla="*/ 202311 h 452913"/>
                <a:gd name="connsiteX17" fmla="*/ 595598 w 607504"/>
                <a:gd name="connsiteY17" fmla="*/ 146494 h 452913"/>
                <a:gd name="connsiteX18" fmla="*/ 589121 w 607504"/>
                <a:gd name="connsiteY18" fmla="*/ 128492 h 452913"/>
                <a:gd name="connsiteX19" fmla="*/ 586930 w 607504"/>
                <a:gd name="connsiteY19" fmla="*/ 110871 h 452913"/>
                <a:gd name="connsiteX20" fmla="*/ 561880 w 607504"/>
                <a:gd name="connsiteY20" fmla="*/ 103537 h 452913"/>
                <a:gd name="connsiteX21" fmla="*/ 533686 w 607504"/>
                <a:gd name="connsiteY21" fmla="*/ 87058 h 452913"/>
                <a:gd name="connsiteX22" fmla="*/ 501587 w 607504"/>
                <a:gd name="connsiteY22" fmla="*/ 65818 h 452913"/>
                <a:gd name="connsiteX23" fmla="*/ 480346 w 607504"/>
                <a:gd name="connsiteY23" fmla="*/ 63246 h 452913"/>
                <a:gd name="connsiteX24" fmla="*/ 436531 w 607504"/>
                <a:gd name="connsiteY24" fmla="*/ 31909 h 452913"/>
                <a:gd name="connsiteX25" fmla="*/ 377380 w 607504"/>
                <a:gd name="connsiteY25" fmla="*/ 20288 h 452913"/>
                <a:gd name="connsiteX26" fmla="*/ 288893 w 607504"/>
                <a:gd name="connsiteY26" fmla="*/ 762 h 452913"/>
                <a:gd name="connsiteX27" fmla="*/ 202692 w 607504"/>
                <a:gd name="connsiteY27" fmla="*/ 67818 h 452913"/>
                <a:gd name="connsiteX28" fmla="*/ 188404 w 607504"/>
                <a:gd name="connsiteY28" fmla="*/ 78962 h 452913"/>
                <a:gd name="connsiteX29" fmla="*/ 170688 w 607504"/>
                <a:gd name="connsiteY29" fmla="*/ 46577 h 452913"/>
                <a:gd name="connsiteX30" fmla="*/ 162687 w 607504"/>
                <a:gd name="connsiteY30" fmla="*/ 6763 h 452913"/>
                <a:gd name="connsiteX31" fmla="*/ 132302 w 607504"/>
                <a:gd name="connsiteY31" fmla="*/ 7334 h 452913"/>
                <a:gd name="connsiteX32" fmla="*/ 38005 w 607504"/>
                <a:gd name="connsiteY32" fmla="*/ 0 h 452913"/>
                <a:gd name="connsiteX33" fmla="*/ 30575 w 607504"/>
                <a:gd name="connsiteY33" fmla="*/ 24955 h 452913"/>
                <a:gd name="connsiteX34" fmla="*/ 26384 w 607504"/>
                <a:gd name="connsiteY34" fmla="*/ 58960 h 452913"/>
                <a:gd name="connsiteX35" fmla="*/ 23717 w 607504"/>
                <a:gd name="connsiteY35" fmla="*/ 80296 h 452913"/>
                <a:gd name="connsiteX36" fmla="*/ 17336 w 607504"/>
                <a:gd name="connsiteY36" fmla="*/ 96774 h 452913"/>
                <a:gd name="connsiteX37" fmla="*/ 10478 w 607504"/>
                <a:gd name="connsiteY37" fmla="*/ 117443 h 452913"/>
                <a:gd name="connsiteX38" fmla="*/ 0 w 607504"/>
                <a:gd name="connsiteY38" fmla="*/ 237077 h 452913"/>
                <a:gd name="connsiteX39" fmla="*/ 23527 w 607504"/>
                <a:gd name="connsiteY39" fmla="*/ 257270 h 452913"/>
                <a:gd name="connsiteX40" fmla="*/ 109919 w 607504"/>
                <a:gd name="connsiteY40" fmla="*/ 293846 h 452913"/>
                <a:gd name="connsiteX41" fmla="*/ 167450 w 607504"/>
                <a:gd name="connsiteY41" fmla="*/ 318230 h 452913"/>
                <a:gd name="connsiteX42" fmla="*/ 192024 w 607504"/>
                <a:gd name="connsiteY42" fmla="*/ 329851 h 452913"/>
                <a:gd name="connsiteX43" fmla="*/ 212312 w 607504"/>
                <a:gd name="connsiteY43" fmla="*/ 340995 h 452913"/>
                <a:gd name="connsiteX44" fmla="*/ 236792 w 607504"/>
                <a:gd name="connsiteY44" fmla="*/ 352711 h 452913"/>
                <a:gd name="connsiteX45" fmla="*/ 255937 w 607504"/>
                <a:gd name="connsiteY45" fmla="*/ 337757 h 452913"/>
                <a:gd name="connsiteX46" fmla="*/ 281083 w 607504"/>
                <a:gd name="connsiteY46" fmla="*/ 345186 h 452913"/>
                <a:gd name="connsiteX47" fmla="*/ 269843 w 607504"/>
                <a:gd name="connsiteY47" fmla="*/ 365379 h 452913"/>
                <a:gd name="connsiteX48" fmla="*/ 326993 w 607504"/>
                <a:gd name="connsiteY48" fmla="*/ 394049 h 452913"/>
                <a:gd name="connsiteX49" fmla="*/ 352044 w 607504"/>
                <a:gd name="connsiteY49" fmla="*/ 401479 h 452913"/>
                <a:gd name="connsiteX50" fmla="*/ 372237 w 607504"/>
                <a:gd name="connsiteY50" fmla="*/ 412528 h 452913"/>
                <a:gd name="connsiteX51" fmla="*/ 393097 w 607504"/>
                <a:gd name="connsiteY51" fmla="*/ 419481 h 452913"/>
                <a:gd name="connsiteX52" fmla="*/ 409099 w 607504"/>
                <a:gd name="connsiteY52" fmla="*/ 430054 h 452913"/>
                <a:gd name="connsiteX53" fmla="*/ 420814 w 607504"/>
                <a:gd name="connsiteY53" fmla="*/ 440150 h 452913"/>
                <a:gd name="connsiteX54" fmla="*/ 443198 w 607504"/>
                <a:gd name="connsiteY54" fmla="*/ 434245 h 452913"/>
                <a:gd name="connsiteX55" fmla="*/ 453866 w 607504"/>
                <a:gd name="connsiteY55" fmla="*/ 452914 h 452913"/>
                <a:gd name="connsiteX56" fmla="*/ 453866 w 607504"/>
                <a:gd name="connsiteY56" fmla="*/ 452914 h 452913"/>
                <a:gd name="connsiteX57" fmla="*/ 453866 w 607504"/>
                <a:gd name="connsiteY57" fmla="*/ 452914 h 45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7504" h="452913">
                  <a:moveTo>
                    <a:pt x="453866" y="452914"/>
                  </a:moveTo>
                  <a:lnTo>
                    <a:pt x="471488" y="450723"/>
                  </a:lnTo>
                  <a:lnTo>
                    <a:pt x="507111" y="442150"/>
                  </a:lnTo>
                  <a:lnTo>
                    <a:pt x="517779" y="426244"/>
                  </a:lnTo>
                  <a:lnTo>
                    <a:pt x="510254" y="382143"/>
                  </a:lnTo>
                  <a:lnTo>
                    <a:pt x="529400" y="367189"/>
                  </a:lnTo>
                  <a:lnTo>
                    <a:pt x="547973" y="356521"/>
                  </a:lnTo>
                  <a:lnTo>
                    <a:pt x="546354" y="334709"/>
                  </a:lnTo>
                  <a:lnTo>
                    <a:pt x="581501" y="330422"/>
                  </a:lnTo>
                  <a:lnTo>
                    <a:pt x="595884" y="319278"/>
                  </a:lnTo>
                  <a:lnTo>
                    <a:pt x="584645" y="304895"/>
                  </a:lnTo>
                  <a:lnTo>
                    <a:pt x="583025" y="283178"/>
                  </a:lnTo>
                  <a:lnTo>
                    <a:pt x="605409" y="277273"/>
                  </a:lnTo>
                  <a:lnTo>
                    <a:pt x="607505" y="260223"/>
                  </a:lnTo>
                  <a:lnTo>
                    <a:pt x="591979" y="245364"/>
                  </a:lnTo>
                  <a:lnTo>
                    <a:pt x="586073" y="223075"/>
                  </a:lnTo>
                  <a:lnTo>
                    <a:pt x="593027" y="202311"/>
                  </a:lnTo>
                  <a:lnTo>
                    <a:pt x="595598" y="146494"/>
                  </a:lnTo>
                  <a:lnTo>
                    <a:pt x="589121" y="128492"/>
                  </a:lnTo>
                  <a:lnTo>
                    <a:pt x="586930" y="110871"/>
                  </a:lnTo>
                  <a:lnTo>
                    <a:pt x="561880" y="103537"/>
                  </a:lnTo>
                  <a:lnTo>
                    <a:pt x="533686" y="87058"/>
                  </a:lnTo>
                  <a:lnTo>
                    <a:pt x="501587" y="65818"/>
                  </a:lnTo>
                  <a:lnTo>
                    <a:pt x="480346" y="63246"/>
                  </a:lnTo>
                  <a:lnTo>
                    <a:pt x="436531" y="31909"/>
                  </a:lnTo>
                  <a:lnTo>
                    <a:pt x="377380" y="20288"/>
                  </a:lnTo>
                  <a:lnTo>
                    <a:pt x="288893" y="762"/>
                  </a:lnTo>
                  <a:lnTo>
                    <a:pt x="202692" y="67818"/>
                  </a:lnTo>
                  <a:lnTo>
                    <a:pt x="188404" y="78962"/>
                  </a:lnTo>
                  <a:lnTo>
                    <a:pt x="170688" y="46577"/>
                  </a:lnTo>
                  <a:lnTo>
                    <a:pt x="162687" y="6763"/>
                  </a:lnTo>
                  <a:lnTo>
                    <a:pt x="132302" y="7334"/>
                  </a:lnTo>
                  <a:lnTo>
                    <a:pt x="38005" y="0"/>
                  </a:lnTo>
                  <a:lnTo>
                    <a:pt x="30575" y="24955"/>
                  </a:lnTo>
                  <a:lnTo>
                    <a:pt x="26384" y="58960"/>
                  </a:lnTo>
                  <a:lnTo>
                    <a:pt x="23717" y="80296"/>
                  </a:lnTo>
                  <a:lnTo>
                    <a:pt x="17336" y="96774"/>
                  </a:lnTo>
                  <a:lnTo>
                    <a:pt x="10478" y="117443"/>
                  </a:lnTo>
                  <a:lnTo>
                    <a:pt x="0" y="237077"/>
                  </a:lnTo>
                  <a:lnTo>
                    <a:pt x="23527" y="257270"/>
                  </a:lnTo>
                  <a:lnTo>
                    <a:pt x="109919" y="293846"/>
                  </a:lnTo>
                  <a:lnTo>
                    <a:pt x="167450" y="318230"/>
                  </a:lnTo>
                  <a:lnTo>
                    <a:pt x="192024" y="329851"/>
                  </a:lnTo>
                  <a:lnTo>
                    <a:pt x="212312" y="340995"/>
                  </a:lnTo>
                  <a:lnTo>
                    <a:pt x="236792" y="352711"/>
                  </a:lnTo>
                  <a:lnTo>
                    <a:pt x="255937" y="337757"/>
                  </a:lnTo>
                  <a:lnTo>
                    <a:pt x="281083" y="345186"/>
                  </a:lnTo>
                  <a:lnTo>
                    <a:pt x="269843" y="365379"/>
                  </a:lnTo>
                  <a:lnTo>
                    <a:pt x="326993" y="394049"/>
                  </a:lnTo>
                  <a:lnTo>
                    <a:pt x="352044" y="401479"/>
                  </a:lnTo>
                  <a:lnTo>
                    <a:pt x="372237" y="412528"/>
                  </a:lnTo>
                  <a:lnTo>
                    <a:pt x="393097" y="419481"/>
                  </a:lnTo>
                  <a:lnTo>
                    <a:pt x="409099" y="430054"/>
                  </a:lnTo>
                  <a:lnTo>
                    <a:pt x="420814" y="440150"/>
                  </a:lnTo>
                  <a:lnTo>
                    <a:pt x="443198" y="434245"/>
                  </a:lnTo>
                  <a:lnTo>
                    <a:pt x="453866" y="452914"/>
                  </a:lnTo>
                  <a:lnTo>
                    <a:pt x="453866" y="452914"/>
                  </a:lnTo>
                  <a:lnTo>
                    <a:pt x="453866" y="4529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4EDD65FD-AF5F-DA85-ED80-1A344913DEE4}"/>
                </a:ext>
              </a:extLst>
            </p:cNvPr>
            <p:cNvSpPr/>
            <p:nvPr/>
          </p:nvSpPr>
          <p:spPr>
            <a:xfrm>
              <a:off x="-405256" y="552933"/>
              <a:ext cx="528994" cy="1159523"/>
            </a:xfrm>
            <a:custGeom>
              <a:avLst/>
              <a:gdLst>
                <a:gd name="connsiteX0" fmla="*/ 191548 w 314134"/>
                <a:gd name="connsiteY0" fmla="*/ 688562 h 688562"/>
                <a:gd name="connsiteX1" fmla="*/ 209741 w 314134"/>
                <a:gd name="connsiteY1" fmla="*/ 682181 h 688562"/>
                <a:gd name="connsiteX2" fmla="*/ 243935 w 314134"/>
                <a:gd name="connsiteY2" fmla="*/ 686372 h 688562"/>
                <a:gd name="connsiteX3" fmla="*/ 247079 w 314134"/>
                <a:gd name="connsiteY3" fmla="*/ 660845 h 688562"/>
                <a:gd name="connsiteX4" fmla="*/ 272701 w 314134"/>
                <a:gd name="connsiteY4" fmla="*/ 629412 h 688562"/>
                <a:gd name="connsiteX5" fmla="*/ 288036 w 314134"/>
                <a:gd name="connsiteY5" fmla="*/ 575120 h 688562"/>
                <a:gd name="connsiteX6" fmla="*/ 291179 w 314134"/>
                <a:gd name="connsiteY6" fmla="*/ 549593 h 688562"/>
                <a:gd name="connsiteX7" fmla="*/ 289084 w 314134"/>
                <a:gd name="connsiteY7" fmla="*/ 531971 h 688562"/>
                <a:gd name="connsiteX8" fmla="*/ 245174 w 314134"/>
                <a:gd name="connsiteY8" fmla="*/ 535210 h 688562"/>
                <a:gd name="connsiteX9" fmla="*/ 220123 w 314134"/>
                <a:gd name="connsiteY9" fmla="*/ 527876 h 688562"/>
                <a:gd name="connsiteX10" fmla="*/ 201359 w 314134"/>
                <a:gd name="connsiteY10" fmla="*/ 503873 h 688562"/>
                <a:gd name="connsiteX11" fmla="*/ 200216 w 314134"/>
                <a:gd name="connsiteY11" fmla="*/ 477869 h 688562"/>
                <a:gd name="connsiteX12" fmla="*/ 219361 w 314134"/>
                <a:gd name="connsiteY12" fmla="*/ 462915 h 688562"/>
                <a:gd name="connsiteX13" fmla="*/ 224695 w 314134"/>
                <a:gd name="connsiteY13" fmla="*/ 420338 h 688562"/>
                <a:gd name="connsiteX14" fmla="*/ 241173 w 314134"/>
                <a:gd name="connsiteY14" fmla="*/ 392144 h 688562"/>
                <a:gd name="connsiteX15" fmla="*/ 266795 w 314134"/>
                <a:gd name="connsiteY15" fmla="*/ 360712 h 688562"/>
                <a:gd name="connsiteX16" fmla="*/ 277463 w 314134"/>
                <a:gd name="connsiteY16" fmla="*/ 344710 h 688562"/>
                <a:gd name="connsiteX17" fmla="*/ 288036 w 314134"/>
                <a:gd name="connsiteY17" fmla="*/ 328708 h 688562"/>
                <a:gd name="connsiteX18" fmla="*/ 308324 w 314134"/>
                <a:gd name="connsiteY18" fmla="*/ 305276 h 688562"/>
                <a:gd name="connsiteX19" fmla="*/ 314135 w 314134"/>
                <a:gd name="connsiteY19" fmla="*/ 258509 h 688562"/>
                <a:gd name="connsiteX20" fmla="*/ 300704 w 314134"/>
                <a:gd name="connsiteY20" fmla="*/ 226600 h 688562"/>
                <a:gd name="connsiteX21" fmla="*/ 294227 w 314134"/>
                <a:gd name="connsiteY21" fmla="*/ 208502 h 688562"/>
                <a:gd name="connsiteX22" fmla="*/ 280797 w 314134"/>
                <a:gd name="connsiteY22" fmla="*/ 176594 h 688562"/>
                <a:gd name="connsiteX23" fmla="*/ 283940 w 314134"/>
                <a:gd name="connsiteY23" fmla="*/ 151067 h 688562"/>
                <a:gd name="connsiteX24" fmla="*/ 291370 w 314134"/>
                <a:gd name="connsiteY24" fmla="*/ 126016 h 688562"/>
                <a:gd name="connsiteX25" fmla="*/ 290227 w 314134"/>
                <a:gd name="connsiteY25" fmla="*/ 99917 h 688562"/>
                <a:gd name="connsiteX26" fmla="*/ 281654 w 314134"/>
                <a:gd name="connsiteY26" fmla="*/ 64294 h 688562"/>
                <a:gd name="connsiteX27" fmla="*/ 270891 w 314134"/>
                <a:gd name="connsiteY27" fmla="*/ 45720 h 688562"/>
                <a:gd name="connsiteX28" fmla="*/ 257461 w 314134"/>
                <a:gd name="connsiteY28" fmla="*/ 13811 h 688562"/>
                <a:gd name="connsiteX29" fmla="*/ 146209 w 314134"/>
                <a:gd name="connsiteY29" fmla="*/ 0 h 688562"/>
                <a:gd name="connsiteX30" fmla="*/ 147923 w 314134"/>
                <a:gd name="connsiteY30" fmla="*/ 21812 h 688562"/>
                <a:gd name="connsiteX31" fmla="*/ 141542 w 314134"/>
                <a:gd name="connsiteY31" fmla="*/ 38386 h 688562"/>
                <a:gd name="connsiteX32" fmla="*/ 138875 w 314134"/>
                <a:gd name="connsiteY32" fmla="*/ 59627 h 688562"/>
                <a:gd name="connsiteX33" fmla="*/ 145352 w 314134"/>
                <a:gd name="connsiteY33" fmla="*/ 77724 h 688562"/>
                <a:gd name="connsiteX34" fmla="*/ 146971 w 314134"/>
                <a:gd name="connsiteY34" fmla="*/ 99536 h 688562"/>
                <a:gd name="connsiteX35" fmla="*/ 149733 w 314134"/>
                <a:gd name="connsiteY35" fmla="*/ 112871 h 688562"/>
                <a:gd name="connsiteX36" fmla="*/ 151352 w 314134"/>
                <a:gd name="connsiteY36" fmla="*/ 134684 h 688562"/>
                <a:gd name="connsiteX37" fmla="*/ 133731 w 314134"/>
                <a:gd name="connsiteY37" fmla="*/ 136779 h 688562"/>
                <a:gd name="connsiteX38" fmla="*/ 135922 w 314134"/>
                <a:gd name="connsiteY38" fmla="*/ 154400 h 688562"/>
                <a:gd name="connsiteX39" fmla="*/ 120967 w 314134"/>
                <a:gd name="connsiteY39" fmla="*/ 169831 h 688562"/>
                <a:gd name="connsiteX40" fmla="*/ 98488 w 314134"/>
                <a:gd name="connsiteY40" fmla="*/ 175641 h 688562"/>
                <a:gd name="connsiteX41" fmla="*/ 96393 w 314134"/>
                <a:gd name="connsiteY41" fmla="*/ 192691 h 688562"/>
                <a:gd name="connsiteX42" fmla="*/ 81439 w 314134"/>
                <a:gd name="connsiteY42" fmla="*/ 208121 h 688562"/>
                <a:gd name="connsiteX43" fmla="*/ 71342 w 314134"/>
                <a:gd name="connsiteY43" fmla="*/ 219837 h 688562"/>
                <a:gd name="connsiteX44" fmla="*/ 60198 w 314134"/>
                <a:gd name="connsiteY44" fmla="*/ 240125 h 688562"/>
                <a:gd name="connsiteX45" fmla="*/ 58007 w 314134"/>
                <a:gd name="connsiteY45" fmla="*/ 257175 h 688562"/>
                <a:gd name="connsiteX46" fmla="*/ 43625 w 314134"/>
                <a:gd name="connsiteY46" fmla="*/ 268319 h 688562"/>
                <a:gd name="connsiteX47" fmla="*/ 32957 w 314134"/>
                <a:gd name="connsiteY47" fmla="*/ 284321 h 688562"/>
                <a:gd name="connsiteX48" fmla="*/ 18574 w 314134"/>
                <a:gd name="connsiteY48" fmla="*/ 295466 h 688562"/>
                <a:gd name="connsiteX49" fmla="*/ 14002 w 314134"/>
                <a:gd name="connsiteY49" fmla="*/ 403003 h 688562"/>
                <a:gd name="connsiteX50" fmla="*/ 8763 w 314134"/>
                <a:gd name="connsiteY50" fmla="*/ 445580 h 688562"/>
                <a:gd name="connsiteX51" fmla="*/ 5144 w 314134"/>
                <a:gd name="connsiteY51" fmla="*/ 509969 h 688562"/>
                <a:gd name="connsiteX52" fmla="*/ 0 w 314134"/>
                <a:gd name="connsiteY52" fmla="*/ 587121 h 688562"/>
                <a:gd name="connsiteX53" fmla="*/ 0 w 314134"/>
                <a:gd name="connsiteY53" fmla="*/ 621697 h 688562"/>
                <a:gd name="connsiteX54" fmla="*/ 41243 w 314134"/>
                <a:gd name="connsiteY54" fmla="*/ 639794 h 688562"/>
                <a:gd name="connsiteX55" fmla="*/ 131636 w 314134"/>
                <a:gd name="connsiteY55" fmla="*/ 646557 h 688562"/>
                <a:gd name="connsiteX56" fmla="*/ 153543 w 314134"/>
                <a:gd name="connsiteY56" fmla="*/ 644938 h 688562"/>
                <a:gd name="connsiteX57" fmla="*/ 174879 w 314134"/>
                <a:gd name="connsiteY57" fmla="*/ 647605 h 688562"/>
                <a:gd name="connsiteX58" fmla="*/ 186119 w 314134"/>
                <a:gd name="connsiteY58" fmla="*/ 661988 h 688562"/>
                <a:gd name="connsiteX59" fmla="*/ 187262 w 314134"/>
                <a:gd name="connsiteY59" fmla="*/ 687991 h 688562"/>
                <a:gd name="connsiteX60" fmla="*/ 191548 w 314134"/>
                <a:gd name="connsiteY60" fmla="*/ 688562 h 688562"/>
                <a:gd name="connsiteX61" fmla="*/ 191548 w 314134"/>
                <a:gd name="connsiteY61" fmla="*/ 688562 h 688562"/>
                <a:gd name="connsiteX62" fmla="*/ 191548 w 314134"/>
                <a:gd name="connsiteY62" fmla="*/ 688562 h 68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14134" h="688562">
                  <a:moveTo>
                    <a:pt x="191548" y="688562"/>
                  </a:moveTo>
                  <a:lnTo>
                    <a:pt x="209741" y="682181"/>
                  </a:lnTo>
                  <a:lnTo>
                    <a:pt x="243935" y="686372"/>
                  </a:lnTo>
                  <a:lnTo>
                    <a:pt x="247079" y="660845"/>
                  </a:lnTo>
                  <a:lnTo>
                    <a:pt x="272701" y="629412"/>
                  </a:lnTo>
                  <a:lnTo>
                    <a:pt x="288036" y="575120"/>
                  </a:lnTo>
                  <a:lnTo>
                    <a:pt x="291179" y="549593"/>
                  </a:lnTo>
                  <a:lnTo>
                    <a:pt x="289084" y="531971"/>
                  </a:lnTo>
                  <a:lnTo>
                    <a:pt x="245174" y="535210"/>
                  </a:lnTo>
                  <a:lnTo>
                    <a:pt x="220123" y="527876"/>
                  </a:lnTo>
                  <a:lnTo>
                    <a:pt x="201359" y="503873"/>
                  </a:lnTo>
                  <a:lnTo>
                    <a:pt x="200216" y="477869"/>
                  </a:lnTo>
                  <a:lnTo>
                    <a:pt x="219361" y="462915"/>
                  </a:lnTo>
                  <a:lnTo>
                    <a:pt x="224695" y="420338"/>
                  </a:lnTo>
                  <a:lnTo>
                    <a:pt x="241173" y="392144"/>
                  </a:lnTo>
                  <a:lnTo>
                    <a:pt x="266795" y="360712"/>
                  </a:lnTo>
                  <a:lnTo>
                    <a:pt x="277463" y="344710"/>
                  </a:lnTo>
                  <a:lnTo>
                    <a:pt x="288036" y="328708"/>
                  </a:lnTo>
                  <a:lnTo>
                    <a:pt x="308324" y="305276"/>
                  </a:lnTo>
                  <a:lnTo>
                    <a:pt x="314135" y="258509"/>
                  </a:lnTo>
                  <a:lnTo>
                    <a:pt x="300704" y="226600"/>
                  </a:lnTo>
                  <a:lnTo>
                    <a:pt x="294227" y="208502"/>
                  </a:lnTo>
                  <a:lnTo>
                    <a:pt x="280797" y="176594"/>
                  </a:lnTo>
                  <a:lnTo>
                    <a:pt x="283940" y="151067"/>
                  </a:lnTo>
                  <a:lnTo>
                    <a:pt x="291370" y="126016"/>
                  </a:lnTo>
                  <a:lnTo>
                    <a:pt x="290227" y="99917"/>
                  </a:lnTo>
                  <a:lnTo>
                    <a:pt x="281654" y="64294"/>
                  </a:lnTo>
                  <a:lnTo>
                    <a:pt x="270891" y="45720"/>
                  </a:lnTo>
                  <a:lnTo>
                    <a:pt x="257461" y="13811"/>
                  </a:lnTo>
                  <a:lnTo>
                    <a:pt x="146209" y="0"/>
                  </a:lnTo>
                  <a:lnTo>
                    <a:pt x="147923" y="21812"/>
                  </a:lnTo>
                  <a:lnTo>
                    <a:pt x="141542" y="38386"/>
                  </a:lnTo>
                  <a:lnTo>
                    <a:pt x="138875" y="59627"/>
                  </a:lnTo>
                  <a:lnTo>
                    <a:pt x="145352" y="77724"/>
                  </a:lnTo>
                  <a:lnTo>
                    <a:pt x="146971" y="99536"/>
                  </a:lnTo>
                  <a:lnTo>
                    <a:pt x="149733" y="112871"/>
                  </a:lnTo>
                  <a:lnTo>
                    <a:pt x="151352" y="134684"/>
                  </a:lnTo>
                  <a:lnTo>
                    <a:pt x="133731" y="136779"/>
                  </a:lnTo>
                  <a:lnTo>
                    <a:pt x="135922" y="154400"/>
                  </a:lnTo>
                  <a:lnTo>
                    <a:pt x="120967" y="169831"/>
                  </a:lnTo>
                  <a:lnTo>
                    <a:pt x="98488" y="175641"/>
                  </a:lnTo>
                  <a:lnTo>
                    <a:pt x="96393" y="192691"/>
                  </a:lnTo>
                  <a:lnTo>
                    <a:pt x="81439" y="208121"/>
                  </a:lnTo>
                  <a:lnTo>
                    <a:pt x="71342" y="219837"/>
                  </a:lnTo>
                  <a:lnTo>
                    <a:pt x="60198" y="240125"/>
                  </a:lnTo>
                  <a:lnTo>
                    <a:pt x="58007" y="257175"/>
                  </a:lnTo>
                  <a:lnTo>
                    <a:pt x="43625" y="268319"/>
                  </a:lnTo>
                  <a:lnTo>
                    <a:pt x="32957" y="284321"/>
                  </a:lnTo>
                  <a:lnTo>
                    <a:pt x="18574" y="295466"/>
                  </a:lnTo>
                  <a:lnTo>
                    <a:pt x="14002" y="403003"/>
                  </a:lnTo>
                  <a:lnTo>
                    <a:pt x="8763" y="445580"/>
                  </a:lnTo>
                  <a:lnTo>
                    <a:pt x="5144" y="509969"/>
                  </a:lnTo>
                  <a:lnTo>
                    <a:pt x="0" y="587121"/>
                  </a:lnTo>
                  <a:lnTo>
                    <a:pt x="0" y="621697"/>
                  </a:lnTo>
                  <a:lnTo>
                    <a:pt x="41243" y="639794"/>
                  </a:lnTo>
                  <a:lnTo>
                    <a:pt x="131636" y="646557"/>
                  </a:lnTo>
                  <a:lnTo>
                    <a:pt x="153543" y="644938"/>
                  </a:lnTo>
                  <a:lnTo>
                    <a:pt x="174879" y="647605"/>
                  </a:lnTo>
                  <a:lnTo>
                    <a:pt x="186119" y="661988"/>
                  </a:lnTo>
                  <a:lnTo>
                    <a:pt x="187262" y="687991"/>
                  </a:lnTo>
                  <a:lnTo>
                    <a:pt x="191548" y="688562"/>
                  </a:lnTo>
                  <a:lnTo>
                    <a:pt x="191548" y="688562"/>
                  </a:lnTo>
                  <a:lnTo>
                    <a:pt x="191548" y="6885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E6C96502-6BD0-E1D4-83CC-DA272A87ACD7}"/>
                </a:ext>
              </a:extLst>
            </p:cNvPr>
            <p:cNvSpPr/>
            <p:nvPr/>
          </p:nvSpPr>
          <p:spPr>
            <a:xfrm>
              <a:off x="1181411" y="412746"/>
              <a:ext cx="627800" cy="869842"/>
            </a:xfrm>
            <a:custGeom>
              <a:avLst/>
              <a:gdLst>
                <a:gd name="connsiteX0" fmla="*/ 232981 w 372808"/>
                <a:gd name="connsiteY0" fmla="*/ 516541 h 516540"/>
                <a:gd name="connsiteX1" fmla="*/ 239268 w 372808"/>
                <a:gd name="connsiteY1" fmla="*/ 465582 h 516540"/>
                <a:gd name="connsiteX2" fmla="*/ 265843 w 372808"/>
                <a:gd name="connsiteY2" fmla="*/ 425767 h 516540"/>
                <a:gd name="connsiteX3" fmla="*/ 280702 w 372808"/>
                <a:gd name="connsiteY3" fmla="*/ 410337 h 516540"/>
                <a:gd name="connsiteX4" fmla="*/ 286512 w 372808"/>
                <a:gd name="connsiteY4" fmla="*/ 363569 h 516540"/>
                <a:gd name="connsiteX5" fmla="*/ 290131 w 372808"/>
                <a:gd name="connsiteY5" fmla="*/ 333851 h 516540"/>
                <a:gd name="connsiteX6" fmla="*/ 297561 w 372808"/>
                <a:gd name="connsiteY6" fmla="*/ 308896 h 516540"/>
                <a:gd name="connsiteX7" fmla="*/ 295370 w 372808"/>
                <a:gd name="connsiteY7" fmla="*/ 291370 h 516540"/>
                <a:gd name="connsiteX8" fmla="*/ 308134 w 372808"/>
                <a:gd name="connsiteY8" fmla="*/ 258413 h 516540"/>
                <a:gd name="connsiteX9" fmla="*/ 325088 w 372808"/>
                <a:gd name="connsiteY9" fmla="*/ 226028 h 516540"/>
                <a:gd name="connsiteX10" fmla="*/ 345853 w 372808"/>
                <a:gd name="connsiteY10" fmla="*/ 198406 h 516540"/>
                <a:gd name="connsiteX11" fmla="*/ 362807 w 372808"/>
                <a:gd name="connsiteY11" fmla="*/ 165925 h 516540"/>
                <a:gd name="connsiteX12" fmla="*/ 370237 w 372808"/>
                <a:gd name="connsiteY12" fmla="*/ 140970 h 516540"/>
                <a:gd name="connsiteX13" fmla="*/ 372808 w 372808"/>
                <a:gd name="connsiteY13" fmla="*/ 119729 h 516540"/>
                <a:gd name="connsiteX14" fmla="*/ 370713 w 372808"/>
                <a:gd name="connsiteY14" fmla="*/ 102203 h 516540"/>
                <a:gd name="connsiteX15" fmla="*/ 354139 w 372808"/>
                <a:gd name="connsiteY15" fmla="*/ 95917 h 516540"/>
                <a:gd name="connsiteX16" fmla="*/ 336518 w 372808"/>
                <a:gd name="connsiteY16" fmla="*/ 98012 h 516540"/>
                <a:gd name="connsiteX17" fmla="*/ 318421 w 372808"/>
                <a:gd name="connsiteY17" fmla="*/ 104394 h 516540"/>
                <a:gd name="connsiteX18" fmla="*/ 300895 w 372808"/>
                <a:gd name="connsiteY18" fmla="*/ 106585 h 516540"/>
                <a:gd name="connsiteX19" fmla="*/ 285940 w 372808"/>
                <a:gd name="connsiteY19" fmla="*/ 87440 h 516540"/>
                <a:gd name="connsiteX20" fmla="*/ 265652 w 372808"/>
                <a:gd name="connsiteY20" fmla="*/ 76295 h 516540"/>
                <a:gd name="connsiteX21" fmla="*/ 194691 w 372808"/>
                <a:gd name="connsiteY21" fmla="*/ 20098 h 516540"/>
                <a:gd name="connsiteX22" fmla="*/ 171164 w 372808"/>
                <a:gd name="connsiteY22" fmla="*/ 0 h 516540"/>
                <a:gd name="connsiteX23" fmla="*/ 139255 w 372808"/>
                <a:gd name="connsiteY23" fmla="*/ 13335 h 516540"/>
                <a:gd name="connsiteX24" fmla="*/ 136684 w 372808"/>
                <a:gd name="connsiteY24" fmla="*/ 34576 h 516540"/>
                <a:gd name="connsiteX25" fmla="*/ 126016 w 372808"/>
                <a:gd name="connsiteY25" fmla="*/ 50482 h 516540"/>
                <a:gd name="connsiteX26" fmla="*/ 123825 w 372808"/>
                <a:gd name="connsiteY26" fmla="*/ 32956 h 516540"/>
                <a:gd name="connsiteX27" fmla="*/ 109538 w 372808"/>
                <a:gd name="connsiteY27" fmla="*/ 44101 h 516540"/>
                <a:gd name="connsiteX28" fmla="*/ 95155 w 372808"/>
                <a:gd name="connsiteY28" fmla="*/ 55245 h 516540"/>
                <a:gd name="connsiteX29" fmla="*/ 76009 w 372808"/>
                <a:gd name="connsiteY29" fmla="*/ 70199 h 516540"/>
                <a:gd name="connsiteX30" fmla="*/ 53054 w 372808"/>
                <a:gd name="connsiteY30" fmla="*/ 80296 h 516540"/>
                <a:gd name="connsiteX31" fmla="*/ 38767 w 372808"/>
                <a:gd name="connsiteY31" fmla="*/ 91440 h 516540"/>
                <a:gd name="connsiteX32" fmla="*/ 32385 w 372808"/>
                <a:gd name="connsiteY32" fmla="*/ 107918 h 516540"/>
                <a:gd name="connsiteX33" fmla="*/ 18002 w 372808"/>
                <a:gd name="connsiteY33" fmla="*/ 119063 h 516540"/>
                <a:gd name="connsiteX34" fmla="*/ 0 w 372808"/>
                <a:gd name="connsiteY34" fmla="*/ 160020 h 516540"/>
                <a:gd name="connsiteX35" fmla="*/ 21241 w 372808"/>
                <a:gd name="connsiteY35" fmla="*/ 162592 h 516540"/>
                <a:gd name="connsiteX36" fmla="*/ 43148 w 372808"/>
                <a:gd name="connsiteY36" fmla="*/ 161068 h 516540"/>
                <a:gd name="connsiteX37" fmla="*/ 64484 w 372808"/>
                <a:gd name="connsiteY37" fmla="*/ 163640 h 516540"/>
                <a:gd name="connsiteX38" fmla="*/ 80963 w 372808"/>
                <a:gd name="connsiteY38" fmla="*/ 170021 h 516540"/>
                <a:gd name="connsiteX39" fmla="*/ 110776 w 372808"/>
                <a:gd name="connsiteY39" fmla="*/ 173736 h 516540"/>
                <a:gd name="connsiteX40" fmla="*/ 131064 w 372808"/>
                <a:gd name="connsiteY40" fmla="*/ 184785 h 516540"/>
                <a:gd name="connsiteX41" fmla="*/ 128968 w 372808"/>
                <a:gd name="connsiteY41" fmla="*/ 201835 h 516540"/>
                <a:gd name="connsiteX42" fmla="*/ 126873 w 372808"/>
                <a:gd name="connsiteY42" fmla="*/ 218789 h 516540"/>
                <a:gd name="connsiteX43" fmla="*/ 111442 w 372808"/>
                <a:gd name="connsiteY43" fmla="*/ 238506 h 516540"/>
                <a:gd name="connsiteX44" fmla="*/ 97631 w 372808"/>
                <a:gd name="connsiteY44" fmla="*/ 245364 h 516540"/>
                <a:gd name="connsiteX45" fmla="*/ 113633 w 372808"/>
                <a:gd name="connsiteY45" fmla="*/ 256032 h 516540"/>
                <a:gd name="connsiteX46" fmla="*/ 119539 w 372808"/>
                <a:gd name="connsiteY46" fmla="*/ 278321 h 516540"/>
                <a:gd name="connsiteX47" fmla="*/ 96107 w 372808"/>
                <a:gd name="connsiteY47" fmla="*/ 292608 h 516540"/>
                <a:gd name="connsiteX48" fmla="*/ 107347 w 372808"/>
                <a:gd name="connsiteY48" fmla="*/ 306991 h 516540"/>
                <a:gd name="connsiteX49" fmla="*/ 113824 w 372808"/>
                <a:gd name="connsiteY49" fmla="*/ 324993 h 516540"/>
                <a:gd name="connsiteX50" fmla="*/ 128778 w 372808"/>
                <a:gd name="connsiteY50" fmla="*/ 344138 h 516540"/>
                <a:gd name="connsiteX51" fmla="*/ 114395 w 372808"/>
                <a:gd name="connsiteY51" fmla="*/ 355283 h 516540"/>
                <a:gd name="connsiteX52" fmla="*/ 112300 w 372808"/>
                <a:gd name="connsiteY52" fmla="*/ 372237 h 516540"/>
                <a:gd name="connsiteX53" fmla="*/ 107537 w 372808"/>
                <a:gd name="connsiteY53" fmla="*/ 410528 h 516540"/>
                <a:gd name="connsiteX54" fmla="*/ 105537 w 372808"/>
                <a:gd name="connsiteY54" fmla="*/ 462058 h 516540"/>
                <a:gd name="connsiteX55" fmla="*/ 99155 w 372808"/>
                <a:gd name="connsiteY55" fmla="*/ 478536 h 516540"/>
                <a:gd name="connsiteX56" fmla="*/ 96012 w 372808"/>
                <a:gd name="connsiteY56" fmla="*/ 503968 h 516540"/>
                <a:gd name="connsiteX57" fmla="*/ 134874 w 372808"/>
                <a:gd name="connsiteY57" fmla="*/ 504444 h 516540"/>
                <a:gd name="connsiteX58" fmla="*/ 177546 w 372808"/>
                <a:gd name="connsiteY58" fmla="*/ 509778 h 516540"/>
                <a:gd name="connsiteX59" fmla="*/ 207359 w 372808"/>
                <a:gd name="connsiteY59" fmla="*/ 513398 h 516540"/>
                <a:gd name="connsiteX60" fmla="*/ 229267 w 372808"/>
                <a:gd name="connsiteY60" fmla="*/ 511778 h 516540"/>
                <a:gd name="connsiteX61" fmla="*/ 232981 w 372808"/>
                <a:gd name="connsiteY61" fmla="*/ 516541 h 516540"/>
                <a:gd name="connsiteX62" fmla="*/ 232981 w 372808"/>
                <a:gd name="connsiteY62" fmla="*/ 516541 h 516540"/>
                <a:gd name="connsiteX63" fmla="*/ 232981 w 372808"/>
                <a:gd name="connsiteY63" fmla="*/ 516541 h 51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72808" h="516540">
                  <a:moveTo>
                    <a:pt x="232981" y="516541"/>
                  </a:moveTo>
                  <a:lnTo>
                    <a:pt x="239268" y="465582"/>
                  </a:lnTo>
                  <a:lnTo>
                    <a:pt x="265843" y="425767"/>
                  </a:lnTo>
                  <a:lnTo>
                    <a:pt x="280702" y="410337"/>
                  </a:lnTo>
                  <a:lnTo>
                    <a:pt x="286512" y="363569"/>
                  </a:lnTo>
                  <a:lnTo>
                    <a:pt x="290131" y="333851"/>
                  </a:lnTo>
                  <a:lnTo>
                    <a:pt x="297561" y="308896"/>
                  </a:lnTo>
                  <a:lnTo>
                    <a:pt x="295370" y="291370"/>
                  </a:lnTo>
                  <a:lnTo>
                    <a:pt x="308134" y="258413"/>
                  </a:lnTo>
                  <a:lnTo>
                    <a:pt x="325088" y="226028"/>
                  </a:lnTo>
                  <a:lnTo>
                    <a:pt x="345853" y="198406"/>
                  </a:lnTo>
                  <a:lnTo>
                    <a:pt x="362807" y="165925"/>
                  </a:lnTo>
                  <a:lnTo>
                    <a:pt x="370237" y="140970"/>
                  </a:lnTo>
                  <a:lnTo>
                    <a:pt x="372808" y="119729"/>
                  </a:lnTo>
                  <a:lnTo>
                    <a:pt x="370713" y="102203"/>
                  </a:lnTo>
                  <a:lnTo>
                    <a:pt x="354139" y="95917"/>
                  </a:lnTo>
                  <a:lnTo>
                    <a:pt x="336518" y="98012"/>
                  </a:lnTo>
                  <a:lnTo>
                    <a:pt x="318421" y="104394"/>
                  </a:lnTo>
                  <a:lnTo>
                    <a:pt x="300895" y="106585"/>
                  </a:lnTo>
                  <a:lnTo>
                    <a:pt x="285940" y="87440"/>
                  </a:lnTo>
                  <a:lnTo>
                    <a:pt x="265652" y="76295"/>
                  </a:lnTo>
                  <a:lnTo>
                    <a:pt x="194691" y="20098"/>
                  </a:lnTo>
                  <a:lnTo>
                    <a:pt x="171164" y="0"/>
                  </a:lnTo>
                  <a:lnTo>
                    <a:pt x="139255" y="13335"/>
                  </a:lnTo>
                  <a:lnTo>
                    <a:pt x="136684" y="34576"/>
                  </a:lnTo>
                  <a:lnTo>
                    <a:pt x="126016" y="50482"/>
                  </a:lnTo>
                  <a:lnTo>
                    <a:pt x="123825" y="32956"/>
                  </a:lnTo>
                  <a:lnTo>
                    <a:pt x="109538" y="44101"/>
                  </a:lnTo>
                  <a:lnTo>
                    <a:pt x="95155" y="55245"/>
                  </a:lnTo>
                  <a:lnTo>
                    <a:pt x="76009" y="70199"/>
                  </a:lnTo>
                  <a:lnTo>
                    <a:pt x="53054" y="80296"/>
                  </a:lnTo>
                  <a:lnTo>
                    <a:pt x="38767" y="91440"/>
                  </a:lnTo>
                  <a:lnTo>
                    <a:pt x="32385" y="107918"/>
                  </a:lnTo>
                  <a:lnTo>
                    <a:pt x="18002" y="119063"/>
                  </a:lnTo>
                  <a:lnTo>
                    <a:pt x="0" y="160020"/>
                  </a:lnTo>
                  <a:lnTo>
                    <a:pt x="21241" y="162592"/>
                  </a:lnTo>
                  <a:lnTo>
                    <a:pt x="43148" y="161068"/>
                  </a:lnTo>
                  <a:lnTo>
                    <a:pt x="64484" y="163640"/>
                  </a:lnTo>
                  <a:lnTo>
                    <a:pt x="80963" y="170021"/>
                  </a:lnTo>
                  <a:lnTo>
                    <a:pt x="110776" y="173736"/>
                  </a:lnTo>
                  <a:lnTo>
                    <a:pt x="131064" y="184785"/>
                  </a:lnTo>
                  <a:lnTo>
                    <a:pt x="128968" y="201835"/>
                  </a:lnTo>
                  <a:lnTo>
                    <a:pt x="126873" y="218789"/>
                  </a:lnTo>
                  <a:lnTo>
                    <a:pt x="111442" y="238506"/>
                  </a:lnTo>
                  <a:lnTo>
                    <a:pt x="97631" y="245364"/>
                  </a:lnTo>
                  <a:lnTo>
                    <a:pt x="113633" y="256032"/>
                  </a:lnTo>
                  <a:lnTo>
                    <a:pt x="119539" y="278321"/>
                  </a:lnTo>
                  <a:lnTo>
                    <a:pt x="96107" y="292608"/>
                  </a:lnTo>
                  <a:lnTo>
                    <a:pt x="107347" y="306991"/>
                  </a:lnTo>
                  <a:lnTo>
                    <a:pt x="113824" y="324993"/>
                  </a:lnTo>
                  <a:lnTo>
                    <a:pt x="128778" y="344138"/>
                  </a:lnTo>
                  <a:lnTo>
                    <a:pt x="114395" y="355283"/>
                  </a:lnTo>
                  <a:lnTo>
                    <a:pt x="112300" y="372237"/>
                  </a:lnTo>
                  <a:lnTo>
                    <a:pt x="107537" y="410528"/>
                  </a:lnTo>
                  <a:lnTo>
                    <a:pt x="105537" y="462058"/>
                  </a:lnTo>
                  <a:lnTo>
                    <a:pt x="99155" y="478536"/>
                  </a:lnTo>
                  <a:lnTo>
                    <a:pt x="96012" y="503968"/>
                  </a:lnTo>
                  <a:lnTo>
                    <a:pt x="134874" y="504444"/>
                  </a:lnTo>
                  <a:lnTo>
                    <a:pt x="177546" y="509778"/>
                  </a:lnTo>
                  <a:lnTo>
                    <a:pt x="207359" y="513398"/>
                  </a:lnTo>
                  <a:lnTo>
                    <a:pt x="229267" y="511778"/>
                  </a:lnTo>
                  <a:lnTo>
                    <a:pt x="232981" y="516541"/>
                  </a:lnTo>
                  <a:lnTo>
                    <a:pt x="232981" y="516541"/>
                  </a:lnTo>
                  <a:lnTo>
                    <a:pt x="232981" y="516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69AB477C-99A8-A531-9DC1-E39E1AE66816}"/>
                </a:ext>
              </a:extLst>
            </p:cNvPr>
            <p:cNvSpPr/>
            <p:nvPr/>
          </p:nvSpPr>
          <p:spPr>
            <a:xfrm>
              <a:off x="1567330" y="529034"/>
              <a:ext cx="891656" cy="929670"/>
            </a:xfrm>
            <a:custGeom>
              <a:avLst/>
              <a:gdLst>
                <a:gd name="connsiteX0" fmla="*/ 422910 w 529494"/>
                <a:gd name="connsiteY0" fmla="*/ 552069 h 552068"/>
                <a:gd name="connsiteX1" fmla="*/ 434054 w 529494"/>
                <a:gd name="connsiteY1" fmla="*/ 531781 h 552068"/>
                <a:gd name="connsiteX2" fmla="*/ 427577 w 529494"/>
                <a:gd name="connsiteY2" fmla="*/ 513683 h 552068"/>
                <a:gd name="connsiteX3" fmla="*/ 438245 w 529494"/>
                <a:gd name="connsiteY3" fmla="*/ 497586 h 552068"/>
                <a:gd name="connsiteX4" fmla="*/ 448818 w 529494"/>
                <a:gd name="connsiteY4" fmla="*/ 481584 h 552068"/>
                <a:gd name="connsiteX5" fmla="*/ 471678 w 529494"/>
                <a:gd name="connsiteY5" fmla="*/ 471392 h 552068"/>
                <a:gd name="connsiteX6" fmla="*/ 474345 w 529494"/>
                <a:gd name="connsiteY6" fmla="*/ 450056 h 552068"/>
                <a:gd name="connsiteX7" fmla="*/ 476440 w 529494"/>
                <a:gd name="connsiteY7" fmla="*/ 433007 h 552068"/>
                <a:gd name="connsiteX8" fmla="*/ 493966 w 529494"/>
                <a:gd name="connsiteY8" fmla="*/ 430816 h 552068"/>
                <a:gd name="connsiteX9" fmla="*/ 492823 w 529494"/>
                <a:gd name="connsiteY9" fmla="*/ 404622 h 552068"/>
                <a:gd name="connsiteX10" fmla="*/ 513016 w 529494"/>
                <a:gd name="connsiteY10" fmla="*/ 415861 h 552068"/>
                <a:gd name="connsiteX11" fmla="*/ 510445 w 529494"/>
                <a:gd name="connsiteY11" fmla="*/ 437198 h 552068"/>
                <a:gd name="connsiteX12" fmla="*/ 521017 w 529494"/>
                <a:gd name="connsiteY12" fmla="*/ 421100 h 552068"/>
                <a:gd name="connsiteX13" fmla="*/ 529495 w 529494"/>
                <a:gd name="connsiteY13" fmla="*/ 387477 h 552068"/>
                <a:gd name="connsiteX14" fmla="*/ 505015 w 529494"/>
                <a:gd name="connsiteY14" fmla="*/ 375857 h 552068"/>
                <a:gd name="connsiteX15" fmla="*/ 516160 w 529494"/>
                <a:gd name="connsiteY15" fmla="*/ 355473 h 552068"/>
                <a:gd name="connsiteX16" fmla="*/ 514064 w 529494"/>
                <a:gd name="connsiteY16" fmla="*/ 337947 h 552068"/>
                <a:gd name="connsiteX17" fmla="*/ 496538 w 529494"/>
                <a:gd name="connsiteY17" fmla="*/ 340042 h 552068"/>
                <a:gd name="connsiteX18" fmla="*/ 476250 w 529494"/>
                <a:gd name="connsiteY18" fmla="*/ 294227 h 552068"/>
                <a:gd name="connsiteX19" fmla="*/ 467201 w 529494"/>
                <a:gd name="connsiteY19" fmla="*/ 262795 h 552068"/>
                <a:gd name="connsiteX20" fmla="*/ 456057 w 529494"/>
                <a:gd name="connsiteY20" fmla="*/ 213646 h 552068"/>
                <a:gd name="connsiteX21" fmla="*/ 439579 w 529494"/>
                <a:gd name="connsiteY21" fmla="*/ 207359 h 552068"/>
                <a:gd name="connsiteX22" fmla="*/ 411385 w 529494"/>
                <a:gd name="connsiteY22" fmla="*/ 190881 h 552068"/>
                <a:gd name="connsiteX23" fmla="*/ 409194 w 529494"/>
                <a:gd name="connsiteY23" fmla="*/ 173260 h 552068"/>
                <a:gd name="connsiteX24" fmla="*/ 407670 w 529494"/>
                <a:gd name="connsiteY24" fmla="*/ 151352 h 552068"/>
                <a:gd name="connsiteX25" fmla="*/ 383667 w 529494"/>
                <a:gd name="connsiteY25" fmla="*/ 135350 h 552068"/>
                <a:gd name="connsiteX26" fmla="*/ 377285 w 529494"/>
                <a:gd name="connsiteY26" fmla="*/ 117253 h 552068"/>
                <a:gd name="connsiteX27" fmla="*/ 357092 w 529494"/>
                <a:gd name="connsiteY27" fmla="*/ 106108 h 552068"/>
                <a:gd name="connsiteX28" fmla="*/ 345948 w 529494"/>
                <a:gd name="connsiteY28" fmla="*/ 91726 h 552068"/>
                <a:gd name="connsiteX29" fmla="*/ 330517 w 529494"/>
                <a:gd name="connsiteY29" fmla="*/ 76771 h 552068"/>
                <a:gd name="connsiteX30" fmla="*/ 328898 w 529494"/>
                <a:gd name="connsiteY30" fmla="*/ 54959 h 552068"/>
                <a:gd name="connsiteX31" fmla="*/ 326803 w 529494"/>
                <a:gd name="connsiteY31" fmla="*/ 37338 h 552068"/>
                <a:gd name="connsiteX32" fmla="*/ 316135 w 529494"/>
                <a:gd name="connsiteY32" fmla="*/ 18669 h 552068"/>
                <a:gd name="connsiteX33" fmla="*/ 305467 w 529494"/>
                <a:gd name="connsiteY33" fmla="*/ 0 h 552068"/>
                <a:gd name="connsiteX34" fmla="*/ 291179 w 529494"/>
                <a:gd name="connsiteY34" fmla="*/ 11240 h 552068"/>
                <a:gd name="connsiteX35" fmla="*/ 273082 w 529494"/>
                <a:gd name="connsiteY35" fmla="*/ 17717 h 552068"/>
                <a:gd name="connsiteX36" fmla="*/ 262033 w 529494"/>
                <a:gd name="connsiteY36" fmla="*/ 38005 h 552068"/>
                <a:gd name="connsiteX37" fmla="*/ 268414 w 529494"/>
                <a:gd name="connsiteY37" fmla="*/ 56102 h 552068"/>
                <a:gd name="connsiteX38" fmla="*/ 250317 w 529494"/>
                <a:gd name="connsiteY38" fmla="*/ 62579 h 552068"/>
                <a:gd name="connsiteX39" fmla="*/ 228029 w 529494"/>
                <a:gd name="connsiteY39" fmla="*/ 68485 h 552068"/>
                <a:gd name="connsiteX40" fmla="*/ 208883 w 529494"/>
                <a:gd name="connsiteY40" fmla="*/ 48768 h 552068"/>
                <a:gd name="connsiteX41" fmla="*/ 202501 w 529494"/>
                <a:gd name="connsiteY41" fmla="*/ 30671 h 552068"/>
                <a:gd name="connsiteX42" fmla="*/ 184404 w 529494"/>
                <a:gd name="connsiteY42" fmla="*/ 37052 h 552068"/>
                <a:gd name="connsiteX43" fmla="*/ 169069 w 529494"/>
                <a:gd name="connsiteY43" fmla="*/ 22193 h 552068"/>
                <a:gd name="connsiteX44" fmla="*/ 148304 w 529494"/>
                <a:gd name="connsiteY44" fmla="*/ 15335 h 552068"/>
                <a:gd name="connsiteX45" fmla="*/ 141446 w 529494"/>
                <a:gd name="connsiteY45" fmla="*/ 36100 h 552068"/>
                <a:gd name="connsiteX46" fmla="*/ 135064 w 529494"/>
                <a:gd name="connsiteY46" fmla="*/ 87344 h 552068"/>
                <a:gd name="connsiteX47" fmla="*/ 105918 w 529494"/>
                <a:gd name="connsiteY47" fmla="*/ 148780 h 552068"/>
                <a:gd name="connsiteX48" fmla="*/ 79438 w 529494"/>
                <a:gd name="connsiteY48" fmla="*/ 188881 h 552068"/>
                <a:gd name="connsiteX49" fmla="*/ 66675 w 529494"/>
                <a:gd name="connsiteY49" fmla="*/ 222028 h 552068"/>
                <a:gd name="connsiteX50" fmla="*/ 64579 w 529494"/>
                <a:gd name="connsiteY50" fmla="*/ 239077 h 552068"/>
                <a:gd name="connsiteX51" fmla="*/ 61436 w 529494"/>
                <a:gd name="connsiteY51" fmla="*/ 264700 h 552068"/>
                <a:gd name="connsiteX52" fmla="*/ 51911 w 529494"/>
                <a:gd name="connsiteY52" fmla="*/ 341567 h 552068"/>
                <a:gd name="connsiteX53" fmla="*/ 12192 w 529494"/>
                <a:gd name="connsiteY53" fmla="*/ 384334 h 552068"/>
                <a:gd name="connsiteX54" fmla="*/ 4286 w 529494"/>
                <a:gd name="connsiteY54" fmla="*/ 448437 h 552068"/>
                <a:gd name="connsiteX55" fmla="*/ 0 w 529494"/>
                <a:gd name="connsiteY55" fmla="*/ 482536 h 552068"/>
                <a:gd name="connsiteX56" fmla="*/ 1619 w 529494"/>
                <a:gd name="connsiteY56" fmla="*/ 504444 h 552068"/>
                <a:gd name="connsiteX57" fmla="*/ 31909 w 529494"/>
                <a:gd name="connsiteY57" fmla="*/ 503873 h 552068"/>
                <a:gd name="connsiteX58" fmla="*/ 117920 w 529494"/>
                <a:gd name="connsiteY58" fmla="*/ 436436 h 552068"/>
                <a:gd name="connsiteX59" fmla="*/ 206121 w 529494"/>
                <a:gd name="connsiteY59" fmla="*/ 455962 h 552068"/>
                <a:gd name="connsiteX60" fmla="*/ 252793 w 529494"/>
                <a:gd name="connsiteY60" fmla="*/ 461772 h 552068"/>
                <a:gd name="connsiteX61" fmla="*/ 308610 w 529494"/>
                <a:gd name="connsiteY61" fmla="*/ 499015 h 552068"/>
                <a:gd name="connsiteX62" fmla="*/ 329851 w 529494"/>
                <a:gd name="connsiteY62" fmla="*/ 501586 h 552068"/>
                <a:gd name="connsiteX63" fmla="*/ 350044 w 529494"/>
                <a:gd name="connsiteY63" fmla="*/ 512731 h 552068"/>
                <a:gd name="connsiteX64" fmla="*/ 389954 w 529494"/>
                <a:gd name="connsiteY64" fmla="*/ 539401 h 552068"/>
                <a:gd name="connsiteX65" fmla="*/ 415480 w 529494"/>
                <a:gd name="connsiteY65" fmla="*/ 542544 h 552068"/>
                <a:gd name="connsiteX66" fmla="*/ 422910 w 529494"/>
                <a:gd name="connsiteY66" fmla="*/ 552069 h 552068"/>
                <a:gd name="connsiteX67" fmla="*/ 422910 w 529494"/>
                <a:gd name="connsiteY67" fmla="*/ 552069 h 552068"/>
                <a:gd name="connsiteX68" fmla="*/ 422910 w 529494"/>
                <a:gd name="connsiteY68" fmla="*/ 552069 h 55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29494" h="552068">
                  <a:moveTo>
                    <a:pt x="422910" y="552069"/>
                  </a:moveTo>
                  <a:lnTo>
                    <a:pt x="434054" y="531781"/>
                  </a:lnTo>
                  <a:lnTo>
                    <a:pt x="427577" y="513683"/>
                  </a:lnTo>
                  <a:lnTo>
                    <a:pt x="438245" y="497586"/>
                  </a:lnTo>
                  <a:lnTo>
                    <a:pt x="448818" y="481584"/>
                  </a:lnTo>
                  <a:lnTo>
                    <a:pt x="471678" y="471392"/>
                  </a:lnTo>
                  <a:lnTo>
                    <a:pt x="474345" y="450056"/>
                  </a:lnTo>
                  <a:lnTo>
                    <a:pt x="476440" y="433007"/>
                  </a:lnTo>
                  <a:lnTo>
                    <a:pt x="493966" y="430816"/>
                  </a:lnTo>
                  <a:lnTo>
                    <a:pt x="492823" y="404622"/>
                  </a:lnTo>
                  <a:lnTo>
                    <a:pt x="513016" y="415861"/>
                  </a:lnTo>
                  <a:lnTo>
                    <a:pt x="510445" y="437198"/>
                  </a:lnTo>
                  <a:lnTo>
                    <a:pt x="521017" y="421100"/>
                  </a:lnTo>
                  <a:lnTo>
                    <a:pt x="529495" y="387477"/>
                  </a:lnTo>
                  <a:lnTo>
                    <a:pt x="505015" y="375857"/>
                  </a:lnTo>
                  <a:lnTo>
                    <a:pt x="516160" y="355473"/>
                  </a:lnTo>
                  <a:lnTo>
                    <a:pt x="514064" y="337947"/>
                  </a:lnTo>
                  <a:lnTo>
                    <a:pt x="496538" y="340042"/>
                  </a:lnTo>
                  <a:lnTo>
                    <a:pt x="476250" y="294227"/>
                  </a:lnTo>
                  <a:lnTo>
                    <a:pt x="467201" y="262795"/>
                  </a:lnTo>
                  <a:lnTo>
                    <a:pt x="456057" y="213646"/>
                  </a:lnTo>
                  <a:lnTo>
                    <a:pt x="439579" y="207359"/>
                  </a:lnTo>
                  <a:lnTo>
                    <a:pt x="411385" y="190881"/>
                  </a:lnTo>
                  <a:lnTo>
                    <a:pt x="409194" y="173260"/>
                  </a:lnTo>
                  <a:lnTo>
                    <a:pt x="407670" y="151352"/>
                  </a:lnTo>
                  <a:lnTo>
                    <a:pt x="383667" y="135350"/>
                  </a:lnTo>
                  <a:lnTo>
                    <a:pt x="377285" y="117253"/>
                  </a:lnTo>
                  <a:lnTo>
                    <a:pt x="357092" y="106108"/>
                  </a:lnTo>
                  <a:lnTo>
                    <a:pt x="345948" y="91726"/>
                  </a:lnTo>
                  <a:lnTo>
                    <a:pt x="330517" y="76771"/>
                  </a:lnTo>
                  <a:lnTo>
                    <a:pt x="328898" y="54959"/>
                  </a:lnTo>
                  <a:lnTo>
                    <a:pt x="326803" y="37338"/>
                  </a:lnTo>
                  <a:lnTo>
                    <a:pt x="316135" y="18669"/>
                  </a:lnTo>
                  <a:lnTo>
                    <a:pt x="305467" y="0"/>
                  </a:lnTo>
                  <a:lnTo>
                    <a:pt x="291179" y="11240"/>
                  </a:lnTo>
                  <a:lnTo>
                    <a:pt x="273082" y="17717"/>
                  </a:lnTo>
                  <a:lnTo>
                    <a:pt x="262033" y="38005"/>
                  </a:lnTo>
                  <a:lnTo>
                    <a:pt x="268414" y="56102"/>
                  </a:lnTo>
                  <a:lnTo>
                    <a:pt x="250317" y="62579"/>
                  </a:lnTo>
                  <a:lnTo>
                    <a:pt x="228029" y="68485"/>
                  </a:lnTo>
                  <a:lnTo>
                    <a:pt x="208883" y="48768"/>
                  </a:lnTo>
                  <a:lnTo>
                    <a:pt x="202501" y="30671"/>
                  </a:lnTo>
                  <a:lnTo>
                    <a:pt x="184404" y="37052"/>
                  </a:lnTo>
                  <a:lnTo>
                    <a:pt x="169069" y="22193"/>
                  </a:lnTo>
                  <a:lnTo>
                    <a:pt x="148304" y="15335"/>
                  </a:lnTo>
                  <a:lnTo>
                    <a:pt x="141446" y="36100"/>
                  </a:lnTo>
                  <a:lnTo>
                    <a:pt x="135064" y="87344"/>
                  </a:lnTo>
                  <a:lnTo>
                    <a:pt x="105918" y="148780"/>
                  </a:lnTo>
                  <a:lnTo>
                    <a:pt x="79438" y="188881"/>
                  </a:lnTo>
                  <a:lnTo>
                    <a:pt x="66675" y="222028"/>
                  </a:lnTo>
                  <a:lnTo>
                    <a:pt x="64579" y="239077"/>
                  </a:lnTo>
                  <a:lnTo>
                    <a:pt x="61436" y="264700"/>
                  </a:lnTo>
                  <a:lnTo>
                    <a:pt x="51911" y="341567"/>
                  </a:lnTo>
                  <a:lnTo>
                    <a:pt x="12192" y="384334"/>
                  </a:lnTo>
                  <a:lnTo>
                    <a:pt x="4286" y="448437"/>
                  </a:lnTo>
                  <a:lnTo>
                    <a:pt x="0" y="482536"/>
                  </a:lnTo>
                  <a:lnTo>
                    <a:pt x="1619" y="504444"/>
                  </a:lnTo>
                  <a:lnTo>
                    <a:pt x="31909" y="503873"/>
                  </a:lnTo>
                  <a:lnTo>
                    <a:pt x="117920" y="436436"/>
                  </a:lnTo>
                  <a:lnTo>
                    <a:pt x="206121" y="455962"/>
                  </a:lnTo>
                  <a:lnTo>
                    <a:pt x="252793" y="461772"/>
                  </a:lnTo>
                  <a:lnTo>
                    <a:pt x="308610" y="499015"/>
                  </a:lnTo>
                  <a:lnTo>
                    <a:pt x="329851" y="501586"/>
                  </a:lnTo>
                  <a:lnTo>
                    <a:pt x="350044" y="512731"/>
                  </a:lnTo>
                  <a:lnTo>
                    <a:pt x="389954" y="539401"/>
                  </a:lnTo>
                  <a:lnTo>
                    <a:pt x="415480" y="542544"/>
                  </a:lnTo>
                  <a:lnTo>
                    <a:pt x="422910" y="552069"/>
                  </a:lnTo>
                  <a:lnTo>
                    <a:pt x="422910" y="552069"/>
                  </a:lnTo>
                  <a:lnTo>
                    <a:pt x="422910" y="552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96303DF-F21E-3D5E-246C-6CB8C7C1BB7A}"/>
                </a:ext>
              </a:extLst>
            </p:cNvPr>
            <p:cNvSpPr/>
            <p:nvPr/>
          </p:nvSpPr>
          <p:spPr>
            <a:xfrm>
              <a:off x="707752" y="642275"/>
              <a:ext cx="700460" cy="810335"/>
            </a:xfrm>
            <a:custGeom>
              <a:avLst/>
              <a:gdLst>
                <a:gd name="connsiteX0" fmla="*/ 350615 w 415956"/>
                <a:gd name="connsiteY0" fmla="*/ 481203 h 481203"/>
                <a:gd name="connsiteX1" fmla="*/ 357568 w 415956"/>
                <a:gd name="connsiteY1" fmla="*/ 460439 h 481203"/>
                <a:gd name="connsiteX2" fmla="*/ 363950 w 415956"/>
                <a:gd name="connsiteY2" fmla="*/ 443865 h 481203"/>
                <a:gd name="connsiteX3" fmla="*/ 370237 w 415956"/>
                <a:gd name="connsiteY3" fmla="*/ 392811 h 481203"/>
                <a:gd name="connsiteX4" fmla="*/ 380809 w 415956"/>
                <a:gd name="connsiteY4" fmla="*/ 342233 h 481203"/>
                <a:gd name="connsiteX5" fmla="*/ 382905 w 415956"/>
                <a:gd name="connsiteY5" fmla="*/ 325184 h 481203"/>
                <a:gd name="connsiteX6" fmla="*/ 387096 w 415956"/>
                <a:gd name="connsiteY6" fmla="*/ 291179 h 481203"/>
                <a:gd name="connsiteX7" fmla="*/ 393954 w 415956"/>
                <a:gd name="connsiteY7" fmla="*/ 235839 h 481203"/>
                <a:gd name="connsiteX8" fmla="*/ 400812 w 415956"/>
                <a:gd name="connsiteY8" fmla="*/ 215075 h 481203"/>
                <a:gd name="connsiteX9" fmla="*/ 403955 w 415956"/>
                <a:gd name="connsiteY9" fmla="*/ 189548 h 481203"/>
                <a:gd name="connsiteX10" fmla="*/ 393287 w 415956"/>
                <a:gd name="connsiteY10" fmla="*/ 170879 h 481203"/>
                <a:gd name="connsiteX11" fmla="*/ 377190 w 415956"/>
                <a:gd name="connsiteY11" fmla="*/ 160306 h 481203"/>
                <a:gd name="connsiteX12" fmla="*/ 387858 w 415956"/>
                <a:gd name="connsiteY12" fmla="*/ 144304 h 481203"/>
                <a:gd name="connsiteX13" fmla="*/ 394811 w 415956"/>
                <a:gd name="connsiteY13" fmla="*/ 123539 h 481203"/>
                <a:gd name="connsiteX14" fmla="*/ 373380 w 415956"/>
                <a:gd name="connsiteY14" fmla="*/ 120968 h 481203"/>
                <a:gd name="connsiteX15" fmla="*/ 384048 w 415956"/>
                <a:gd name="connsiteY15" fmla="*/ 104966 h 481203"/>
                <a:gd name="connsiteX16" fmla="*/ 407003 w 415956"/>
                <a:gd name="connsiteY16" fmla="*/ 94774 h 481203"/>
                <a:gd name="connsiteX17" fmla="*/ 409099 w 415956"/>
                <a:gd name="connsiteY17" fmla="*/ 77819 h 481203"/>
                <a:gd name="connsiteX18" fmla="*/ 415957 w 415956"/>
                <a:gd name="connsiteY18" fmla="*/ 57055 h 481203"/>
                <a:gd name="connsiteX19" fmla="*/ 392430 w 415956"/>
                <a:gd name="connsiteY19" fmla="*/ 36862 h 481203"/>
                <a:gd name="connsiteX20" fmla="*/ 362617 w 415956"/>
                <a:gd name="connsiteY20" fmla="*/ 33147 h 481203"/>
                <a:gd name="connsiteX21" fmla="*/ 346043 w 415956"/>
                <a:gd name="connsiteY21" fmla="*/ 26765 h 481203"/>
                <a:gd name="connsiteX22" fmla="*/ 320421 w 415956"/>
                <a:gd name="connsiteY22" fmla="*/ 23622 h 481203"/>
                <a:gd name="connsiteX23" fmla="*/ 281464 w 415956"/>
                <a:gd name="connsiteY23" fmla="*/ 23146 h 481203"/>
                <a:gd name="connsiteX24" fmla="*/ 267081 w 415956"/>
                <a:gd name="connsiteY24" fmla="*/ 34290 h 481203"/>
                <a:gd name="connsiteX25" fmla="*/ 246221 w 415956"/>
                <a:gd name="connsiteY25" fmla="*/ 27432 h 481203"/>
                <a:gd name="connsiteX26" fmla="*/ 203549 w 415956"/>
                <a:gd name="connsiteY26" fmla="*/ 22193 h 481203"/>
                <a:gd name="connsiteX27" fmla="*/ 58864 w 415956"/>
                <a:gd name="connsiteY27" fmla="*/ 0 h 481203"/>
                <a:gd name="connsiteX28" fmla="*/ 50482 w 415956"/>
                <a:gd name="connsiteY28" fmla="*/ 68104 h 481203"/>
                <a:gd name="connsiteX29" fmla="*/ 45720 w 415956"/>
                <a:gd name="connsiteY29" fmla="*/ 106394 h 481203"/>
                <a:gd name="connsiteX30" fmla="*/ 38862 w 415956"/>
                <a:gd name="connsiteY30" fmla="*/ 127159 h 481203"/>
                <a:gd name="connsiteX31" fmla="*/ 28194 w 415956"/>
                <a:gd name="connsiteY31" fmla="*/ 143161 h 481203"/>
                <a:gd name="connsiteX32" fmla="*/ 0 w 415956"/>
                <a:gd name="connsiteY32" fmla="*/ 195834 h 481203"/>
                <a:gd name="connsiteX33" fmla="*/ 11335 w 415956"/>
                <a:gd name="connsiteY33" fmla="*/ 244793 h 481203"/>
                <a:gd name="connsiteX34" fmla="*/ 17812 w 415956"/>
                <a:gd name="connsiteY34" fmla="*/ 297466 h 481203"/>
                <a:gd name="connsiteX35" fmla="*/ 12097 w 415956"/>
                <a:gd name="connsiteY35" fmla="*/ 344329 h 481203"/>
                <a:gd name="connsiteX36" fmla="*/ 14192 w 415956"/>
                <a:gd name="connsiteY36" fmla="*/ 361855 h 481203"/>
                <a:gd name="connsiteX37" fmla="*/ 12097 w 415956"/>
                <a:gd name="connsiteY37" fmla="*/ 378905 h 481203"/>
                <a:gd name="connsiteX38" fmla="*/ 17526 w 415956"/>
                <a:gd name="connsiteY38" fmla="*/ 405479 h 481203"/>
                <a:gd name="connsiteX39" fmla="*/ 24003 w 415956"/>
                <a:gd name="connsiteY39" fmla="*/ 423577 h 481203"/>
                <a:gd name="connsiteX40" fmla="*/ 66104 w 415956"/>
                <a:gd name="connsiteY40" fmla="*/ 433102 h 481203"/>
                <a:gd name="connsiteX41" fmla="*/ 252984 w 415956"/>
                <a:gd name="connsiteY41" fmla="*/ 464820 h 481203"/>
                <a:gd name="connsiteX42" fmla="*/ 273748 w 415956"/>
                <a:gd name="connsiteY42" fmla="*/ 471678 h 481203"/>
                <a:gd name="connsiteX43" fmla="*/ 350615 w 415956"/>
                <a:gd name="connsiteY43" fmla="*/ 481203 h 481203"/>
                <a:gd name="connsiteX44" fmla="*/ 350615 w 415956"/>
                <a:gd name="connsiteY44" fmla="*/ 481203 h 481203"/>
                <a:gd name="connsiteX45" fmla="*/ 350615 w 415956"/>
                <a:gd name="connsiteY45" fmla="*/ 481203 h 48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15956" h="481203">
                  <a:moveTo>
                    <a:pt x="350615" y="481203"/>
                  </a:moveTo>
                  <a:lnTo>
                    <a:pt x="357568" y="460439"/>
                  </a:lnTo>
                  <a:lnTo>
                    <a:pt x="363950" y="443865"/>
                  </a:lnTo>
                  <a:lnTo>
                    <a:pt x="370237" y="392811"/>
                  </a:lnTo>
                  <a:lnTo>
                    <a:pt x="380809" y="342233"/>
                  </a:lnTo>
                  <a:lnTo>
                    <a:pt x="382905" y="325184"/>
                  </a:lnTo>
                  <a:lnTo>
                    <a:pt x="387096" y="291179"/>
                  </a:lnTo>
                  <a:lnTo>
                    <a:pt x="393954" y="235839"/>
                  </a:lnTo>
                  <a:lnTo>
                    <a:pt x="400812" y="215075"/>
                  </a:lnTo>
                  <a:lnTo>
                    <a:pt x="403955" y="189548"/>
                  </a:lnTo>
                  <a:lnTo>
                    <a:pt x="393287" y="170879"/>
                  </a:lnTo>
                  <a:lnTo>
                    <a:pt x="377190" y="160306"/>
                  </a:lnTo>
                  <a:lnTo>
                    <a:pt x="387858" y="144304"/>
                  </a:lnTo>
                  <a:lnTo>
                    <a:pt x="394811" y="123539"/>
                  </a:lnTo>
                  <a:lnTo>
                    <a:pt x="373380" y="120968"/>
                  </a:lnTo>
                  <a:lnTo>
                    <a:pt x="384048" y="104966"/>
                  </a:lnTo>
                  <a:lnTo>
                    <a:pt x="407003" y="94774"/>
                  </a:lnTo>
                  <a:lnTo>
                    <a:pt x="409099" y="77819"/>
                  </a:lnTo>
                  <a:lnTo>
                    <a:pt x="415957" y="57055"/>
                  </a:lnTo>
                  <a:lnTo>
                    <a:pt x="392430" y="36862"/>
                  </a:lnTo>
                  <a:lnTo>
                    <a:pt x="362617" y="33147"/>
                  </a:lnTo>
                  <a:lnTo>
                    <a:pt x="346043" y="26765"/>
                  </a:lnTo>
                  <a:lnTo>
                    <a:pt x="320421" y="23622"/>
                  </a:lnTo>
                  <a:lnTo>
                    <a:pt x="281464" y="23146"/>
                  </a:lnTo>
                  <a:lnTo>
                    <a:pt x="267081" y="34290"/>
                  </a:lnTo>
                  <a:lnTo>
                    <a:pt x="246221" y="27432"/>
                  </a:lnTo>
                  <a:lnTo>
                    <a:pt x="203549" y="22193"/>
                  </a:lnTo>
                  <a:lnTo>
                    <a:pt x="58864" y="0"/>
                  </a:lnTo>
                  <a:lnTo>
                    <a:pt x="50482" y="68104"/>
                  </a:lnTo>
                  <a:lnTo>
                    <a:pt x="45720" y="106394"/>
                  </a:lnTo>
                  <a:lnTo>
                    <a:pt x="38862" y="127159"/>
                  </a:lnTo>
                  <a:lnTo>
                    <a:pt x="28194" y="143161"/>
                  </a:lnTo>
                  <a:lnTo>
                    <a:pt x="0" y="195834"/>
                  </a:lnTo>
                  <a:lnTo>
                    <a:pt x="11335" y="244793"/>
                  </a:lnTo>
                  <a:lnTo>
                    <a:pt x="17812" y="297466"/>
                  </a:lnTo>
                  <a:lnTo>
                    <a:pt x="12097" y="344329"/>
                  </a:lnTo>
                  <a:lnTo>
                    <a:pt x="14192" y="361855"/>
                  </a:lnTo>
                  <a:lnTo>
                    <a:pt x="12097" y="378905"/>
                  </a:lnTo>
                  <a:lnTo>
                    <a:pt x="17526" y="405479"/>
                  </a:lnTo>
                  <a:lnTo>
                    <a:pt x="24003" y="423577"/>
                  </a:lnTo>
                  <a:lnTo>
                    <a:pt x="66104" y="433102"/>
                  </a:lnTo>
                  <a:lnTo>
                    <a:pt x="252984" y="464820"/>
                  </a:lnTo>
                  <a:lnTo>
                    <a:pt x="273748" y="471678"/>
                  </a:lnTo>
                  <a:lnTo>
                    <a:pt x="350615" y="481203"/>
                  </a:lnTo>
                  <a:lnTo>
                    <a:pt x="350615" y="481203"/>
                  </a:lnTo>
                  <a:lnTo>
                    <a:pt x="350615" y="48120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B0331E6A-4F1D-B7F2-317C-C988D0B07BC0}"/>
                </a:ext>
              </a:extLst>
            </p:cNvPr>
            <p:cNvSpPr/>
            <p:nvPr/>
          </p:nvSpPr>
          <p:spPr>
            <a:xfrm>
              <a:off x="1199856" y="2513810"/>
              <a:ext cx="688270" cy="993509"/>
            </a:xfrm>
            <a:custGeom>
              <a:avLst/>
              <a:gdLst>
                <a:gd name="connsiteX0" fmla="*/ 392239 w 408717"/>
                <a:gd name="connsiteY0" fmla="*/ 589978 h 589978"/>
                <a:gd name="connsiteX1" fmla="*/ 390049 w 408717"/>
                <a:gd name="connsiteY1" fmla="*/ 572357 h 589978"/>
                <a:gd name="connsiteX2" fmla="*/ 400431 w 408717"/>
                <a:gd name="connsiteY2" fmla="*/ 382619 h 589978"/>
                <a:gd name="connsiteX3" fmla="*/ 407289 w 408717"/>
                <a:gd name="connsiteY3" fmla="*/ 327088 h 589978"/>
                <a:gd name="connsiteX4" fmla="*/ 408241 w 408717"/>
                <a:gd name="connsiteY4" fmla="*/ 249079 h 589978"/>
                <a:gd name="connsiteX5" fmla="*/ 408718 w 408717"/>
                <a:gd name="connsiteY5" fmla="*/ 210026 h 589978"/>
                <a:gd name="connsiteX6" fmla="*/ 401764 w 408717"/>
                <a:gd name="connsiteY6" fmla="*/ 196215 h 589978"/>
                <a:gd name="connsiteX7" fmla="*/ 395288 w 408717"/>
                <a:gd name="connsiteY7" fmla="*/ 178022 h 589978"/>
                <a:gd name="connsiteX8" fmla="*/ 380905 w 408717"/>
                <a:gd name="connsiteY8" fmla="*/ 189262 h 589978"/>
                <a:gd name="connsiteX9" fmla="*/ 349948 w 408717"/>
                <a:gd name="connsiteY9" fmla="*/ 194119 h 589978"/>
                <a:gd name="connsiteX10" fmla="*/ 334423 w 408717"/>
                <a:gd name="connsiteY10" fmla="*/ 179165 h 589978"/>
                <a:gd name="connsiteX11" fmla="*/ 337566 w 408717"/>
                <a:gd name="connsiteY11" fmla="*/ 153543 h 589978"/>
                <a:gd name="connsiteX12" fmla="*/ 318325 w 408717"/>
                <a:gd name="connsiteY12" fmla="*/ 133826 h 589978"/>
                <a:gd name="connsiteX13" fmla="*/ 317182 w 408717"/>
                <a:gd name="connsiteY13" fmla="*/ 107632 h 589978"/>
                <a:gd name="connsiteX14" fmla="*/ 314992 w 408717"/>
                <a:gd name="connsiteY14" fmla="*/ 90011 h 589978"/>
                <a:gd name="connsiteX15" fmla="*/ 317087 w 408717"/>
                <a:gd name="connsiteY15" fmla="*/ 72866 h 589978"/>
                <a:gd name="connsiteX16" fmla="*/ 302133 w 408717"/>
                <a:gd name="connsiteY16" fmla="*/ 53721 h 589978"/>
                <a:gd name="connsiteX17" fmla="*/ 285560 w 408717"/>
                <a:gd name="connsiteY17" fmla="*/ 47339 h 589978"/>
                <a:gd name="connsiteX18" fmla="*/ 267462 w 408717"/>
                <a:gd name="connsiteY18" fmla="*/ 53721 h 589978"/>
                <a:gd name="connsiteX19" fmla="*/ 249269 w 408717"/>
                <a:gd name="connsiteY19" fmla="*/ 60198 h 589978"/>
                <a:gd name="connsiteX20" fmla="*/ 232696 w 408717"/>
                <a:gd name="connsiteY20" fmla="*/ 53816 h 589978"/>
                <a:gd name="connsiteX21" fmla="*/ 217170 w 408717"/>
                <a:gd name="connsiteY21" fmla="*/ 38862 h 589978"/>
                <a:gd name="connsiteX22" fmla="*/ 191548 w 408717"/>
                <a:gd name="connsiteY22" fmla="*/ 35719 h 589978"/>
                <a:gd name="connsiteX23" fmla="*/ 175450 w 408717"/>
                <a:gd name="connsiteY23" fmla="*/ 25051 h 589978"/>
                <a:gd name="connsiteX24" fmla="*/ 155162 w 408717"/>
                <a:gd name="connsiteY24" fmla="*/ 13811 h 589978"/>
                <a:gd name="connsiteX25" fmla="*/ 134303 w 408717"/>
                <a:gd name="connsiteY25" fmla="*/ 6953 h 589978"/>
                <a:gd name="connsiteX26" fmla="*/ 113443 w 408717"/>
                <a:gd name="connsiteY26" fmla="*/ 0 h 589978"/>
                <a:gd name="connsiteX27" fmla="*/ 99060 w 408717"/>
                <a:gd name="connsiteY27" fmla="*/ 11239 h 589978"/>
                <a:gd name="connsiteX28" fmla="*/ 80391 w 408717"/>
                <a:gd name="connsiteY28" fmla="*/ 22003 h 589978"/>
                <a:gd name="connsiteX29" fmla="*/ 53721 w 408717"/>
                <a:gd name="connsiteY29" fmla="*/ 27337 h 589978"/>
                <a:gd name="connsiteX30" fmla="*/ 36576 w 408717"/>
                <a:gd name="connsiteY30" fmla="*/ 25241 h 589978"/>
                <a:gd name="connsiteX31" fmla="*/ 28099 w 408717"/>
                <a:gd name="connsiteY31" fmla="*/ 58960 h 589978"/>
                <a:gd name="connsiteX32" fmla="*/ 24384 w 408717"/>
                <a:gd name="connsiteY32" fmla="*/ 88868 h 589978"/>
                <a:gd name="connsiteX33" fmla="*/ 24003 w 408717"/>
                <a:gd name="connsiteY33" fmla="*/ 197358 h 589978"/>
                <a:gd name="connsiteX34" fmla="*/ 5334 w 408717"/>
                <a:gd name="connsiteY34" fmla="*/ 208026 h 589978"/>
                <a:gd name="connsiteX35" fmla="*/ 13430 w 408717"/>
                <a:gd name="connsiteY35" fmla="*/ 282797 h 589978"/>
                <a:gd name="connsiteX36" fmla="*/ 15145 w 408717"/>
                <a:gd name="connsiteY36" fmla="*/ 304705 h 589978"/>
                <a:gd name="connsiteX37" fmla="*/ 10858 w 408717"/>
                <a:gd name="connsiteY37" fmla="*/ 338899 h 589978"/>
                <a:gd name="connsiteX38" fmla="*/ 17336 w 408717"/>
                <a:gd name="connsiteY38" fmla="*/ 357092 h 589978"/>
                <a:gd name="connsiteX39" fmla="*/ 33909 w 408717"/>
                <a:gd name="connsiteY39" fmla="*/ 363474 h 589978"/>
                <a:gd name="connsiteX40" fmla="*/ 20574 w 408717"/>
                <a:gd name="connsiteY40" fmla="*/ 400907 h 589978"/>
                <a:gd name="connsiteX41" fmla="*/ 12097 w 408717"/>
                <a:gd name="connsiteY41" fmla="*/ 434530 h 589978"/>
                <a:gd name="connsiteX42" fmla="*/ 3143 w 408717"/>
                <a:gd name="connsiteY42" fmla="*/ 507206 h 589978"/>
                <a:gd name="connsiteX43" fmla="*/ 0 w 408717"/>
                <a:gd name="connsiteY43" fmla="*/ 567595 h 589978"/>
                <a:gd name="connsiteX44" fmla="*/ 38481 w 408717"/>
                <a:gd name="connsiteY44" fmla="*/ 572357 h 589978"/>
                <a:gd name="connsiteX45" fmla="*/ 349472 w 408717"/>
                <a:gd name="connsiteY45" fmla="*/ 584740 h 589978"/>
                <a:gd name="connsiteX46" fmla="*/ 392239 w 408717"/>
                <a:gd name="connsiteY46" fmla="*/ 589978 h 589978"/>
                <a:gd name="connsiteX47" fmla="*/ 392239 w 408717"/>
                <a:gd name="connsiteY47" fmla="*/ 589978 h 589978"/>
                <a:gd name="connsiteX48" fmla="*/ 392239 w 408717"/>
                <a:gd name="connsiteY48" fmla="*/ 589978 h 58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08717" h="589978">
                  <a:moveTo>
                    <a:pt x="392239" y="589978"/>
                  </a:moveTo>
                  <a:lnTo>
                    <a:pt x="390049" y="572357"/>
                  </a:lnTo>
                  <a:lnTo>
                    <a:pt x="400431" y="382619"/>
                  </a:lnTo>
                  <a:lnTo>
                    <a:pt x="407289" y="327088"/>
                  </a:lnTo>
                  <a:lnTo>
                    <a:pt x="408241" y="249079"/>
                  </a:lnTo>
                  <a:lnTo>
                    <a:pt x="408718" y="210026"/>
                  </a:lnTo>
                  <a:lnTo>
                    <a:pt x="401764" y="196215"/>
                  </a:lnTo>
                  <a:lnTo>
                    <a:pt x="395288" y="178022"/>
                  </a:lnTo>
                  <a:lnTo>
                    <a:pt x="380905" y="189262"/>
                  </a:lnTo>
                  <a:lnTo>
                    <a:pt x="349948" y="194119"/>
                  </a:lnTo>
                  <a:lnTo>
                    <a:pt x="334423" y="179165"/>
                  </a:lnTo>
                  <a:lnTo>
                    <a:pt x="337566" y="153543"/>
                  </a:lnTo>
                  <a:lnTo>
                    <a:pt x="318325" y="133826"/>
                  </a:lnTo>
                  <a:lnTo>
                    <a:pt x="317182" y="107632"/>
                  </a:lnTo>
                  <a:lnTo>
                    <a:pt x="314992" y="90011"/>
                  </a:lnTo>
                  <a:lnTo>
                    <a:pt x="317087" y="72866"/>
                  </a:lnTo>
                  <a:lnTo>
                    <a:pt x="302133" y="53721"/>
                  </a:lnTo>
                  <a:lnTo>
                    <a:pt x="285560" y="47339"/>
                  </a:lnTo>
                  <a:lnTo>
                    <a:pt x="267462" y="53721"/>
                  </a:lnTo>
                  <a:lnTo>
                    <a:pt x="249269" y="60198"/>
                  </a:lnTo>
                  <a:lnTo>
                    <a:pt x="232696" y="53816"/>
                  </a:lnTo>
                  <a:lnTo>
                    <a:pt x="217170" y="38862"/>
                  </a:lnTo>
                  <a:lnTo>
                    <a:pt x="191548" y="35719"/>
                  </a:lnTo>
                  <a:lnTo>
                    <a:pt x="175450" y="25051"/>
                  </a:lnTo>
                  <a:lnTo>
                    <a:pt x="155162" y="13811"/>
                  </a:lnTo>
                  <a:lnTo>
                    <a:pt x="134303" y="6953"/>
                  </a:lnTo>
                  <a:lnTo>
                    <a:pt x="113443" y="0"/>
                  </a:lnTo>
                  <a:lnTo>
                    <a:pt x="99060" y="11239"/>
                  </a:lnTo>
                  <a:lnTo>
                    <a:pt x="80391" y="22003"/>
                  </a:lnTo>
                  <a:lnTo>
                    <a:pt x="53721" y="27337"/>
                  </a:lnTo>
                  <a:lnTo>
                    <a:pt x="36576" y="25241"/>
                  </a:lnTo>
                  <a:lnTo>
                    <a:pt x="28099" y="58960"/>
                  </a:lnTo>
                  <a:lnTo>
                    <a:pt x="24384" y="88868"/>
                  </a:lnTo>
                  <a:lnTo>
                    <a:pt x="24003" y="197358"/>
                  </a:lnTo>
                  <a:lnTo>
                    <a:pt x="5334" y="208026"/>
                  </a:lnTo>
                  <a:lnTo>
                    <a:pt x="13430" y="282797"/>
                  </a:lnTo>
                  <a:lnTo>
                    <a:pt x="15145" y="304705"/>
                  </a:lnTo>
                  <a:lnTo>
                    <a:pt x="10858" y="338899"/>
                  </a:lnTo>
                  <a:lnTo>
                    <a:pt x="17336" y="357092"/>
                  </a:lnTo>
                  <a:lnTo>
                    <a:pt x="33909" y="363474"/>
                  </a:lnTo>
                  <a:lnTo>
                    <a:pt x="20574" y="400907"/>
                  </a:lnTo>
                  <a:lnTo>
                    <a:pt x="12097" y="434530"/>
                  </a:lnTo>
                  <a:lnTo>
                    <a:pt x="3143" y="507206"/>
                  </a:lnTo>
                  <a:lnTo>
                    <a:pt x="0" y="567595"/>
                  </a:lnTo>
                  <a:lnTo>
                    <a:pt x="38481" y="572357"/>
                  </a:lnTo>
                  <a:lnTo>
                    <a:pt x="349472" y="584740"/>
                  </a:lnTo>
                  <a:lnTo>
                    <a:pt x="392239" y="589978"/>
                  </a:lnTo>
                  <a:lnTo>
                    <a:pt x="392239" y="589978"/>
                  </a:lnTo>
                  <a:lnTo>
                    <a:pt x="392239" y="5899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654F314D-0603-4EAA-2628-A60EBFD09F53}"/>
                </a:ext>
              </a:extLst>
            </p:cNvPr>
            <p:cNvSpPr/>
            <p:nvPr/>
          </p:nvSpPr>
          <p:spPr>
            <a:xfrm>
              <a:off x="-2850855" y="150493"/>
              <a:ext cx="635499" cy="660040"/>
            </a:xfrm>
            <a:custGeom>
              <a:avLst/>
              <a:gdLst>
                <a:gd name="connsiteX0" fmla="*/ 74104 w 377380"/>
                <a:gd name="connsiteY0" fmla="*/ 383572 h 391953"/>
                <a:gd name="connsiteX1" fmla="*/ 138874 w 377380"/>
                <a:gd name="connsiteY1" fmla="*/ 387191 h 391953"/>
                <a:gd name="connsiteX2" fmla="*/ 212312 w 377380"/>
                <a:gd name="connsiteY2" fmla="*/ 391954 h 391953"/>
                <a:gd name="connsiteX3" fmla="*/ 214884 w 377380"/>
                <a:gd name="connsiteY3" fmla="*/ 370713 h 391953"/>
                <a:gd name="connsiteX4" fmla="*/ 217551 w 377380"/>
                <a:gd name="connsiteY4" fmla="*/ 349472 h 391953"/>
                <a:gd name="connsiteX5" fmla="*/ 244316 w 377380"/>
                <a:gd name="connsiteY5" fmla="*/ 344138 h 391953"/>
                <a:gd name="connsiteX6" fmla="*/ 275177 w 377380"/>
                <a:gd name="connsiteY6" fmla="*/ 304800 h 391953"/>
                <a:gd name="connsiteX7" fmla="*/ 286893 w 377380"/>
                <a:gd name="connsiteY7" fmla="*/ 280416 h 391953"/>
                <a:gd name="connsiteX8" fmla="*/ 294418 w 377380"/>
                <a:gd name="connsiteY8" fmla="*/ 255365 h 391953"/>
                <a:gd name="connsiteX9" fmla="*/ 305086 w 377380"/>
                <a:gd name="connsiteY9" fmla="*/ 239459 h 391953"/>
                <a:gd name="connsiteX10" fmla="*/ 308229 w 377380"/>
                <a:gd name="connsiteY10" fmla="*/ 213932 h 391953"/>
                <a:gd name="connsiteX11" fmla="*/ 307086 w 377380"/>
                <a:gd name="connsiteY11" fmla="*/ 187928 h 391953"/>
                <a:gd name="connsiteX12" fmla="*/ 327374 w 377380"/>
                <a:gd name="connsiteY12" fmla="*/ 164592 h 391953"/>
                <a:gd name="connsiteX13" fmla="*/ 338042 w 377380"/>
                <a:gd name="connsiteY13" fmla="*/ 148590 h 391953"/>
                <a:gd name="connsiteX14" fmla="*/ 354520 w 377380"/>
                <a:gd name="connsiteY14" fmla="*/ 120491 h 391953"/>
                <a:gd name="connsiteX15" fmla="*/ 348044 w 377380"/>
                <a:gd name="connsiteY15" fmla="*/ 102394 h 391953"/>
                <a:gd name="connsiteX16" fmla="*/ 351758 w 377380"/>
                <a:gd name="connsiteY16" fmla="*/ 72676 h 391953"/>
                <a:gd name="connsiteX17" fmla="*/ 362426 w 377380"/>
                <a:gd name="connsiteY17" fmla="*/ 56769 h 391953"/>
                <a:gd name="connsiteX18" fmla="*/ 377380 w 377380"/>
                <a:gd name="connsiteY18" fmla="*/ 41339 h 391953"/>
                <a:gd name="connsiteX19" fmla="*/ 372999 w 377380"/>
                <a:gd name="connsiteY19" fmla="*/ 6286 h 391953"/>
                <a:gd name="connsiteX20" fmla="*/ 333375 w 377380"/>
                <a:gd name="connsiteY20" fmla="*/ 10001 h 391953"/>
                <a:gd name="connsiteX21" fmla="*/ 316230 w 377380"/>
                <a:gd name="connsiteY21" fmla="*/ 7906 h 391953"/>
                <a:gd name="connsiteX22" fmla="*/ 297466 w 377380"/>
                <a:gd name="connsiteY22" fmla="*/ 18479 h 391953"/>
                <a:gd name="connsiteX23" fmla="*/ 282511 w 377380"/>
                <a:gd name="connsiteY23" fmla="*/ 33909 h 391953"/>
                <a:gd name="connsiteX24" fmla="*/ 267081 w 377380"/>
                <a:gd name="connsiteY24" fmla="*/ 53626 h 391953"/>
                <a:gd name="connsiteX25" fmla="*/ 245173 w 377380"/>
                <a:gd name="connsiteY25" fmla="*/ 55150 h 391953"/>
                <a:gd name="connsiteX26" fmla="*/ 229076 w 377380"/>
                <a:gd name="connsiteY26" fmla="*/ 44577 h 391953"/>
                <a:gd name="connsiteX27" fmla="*/ 226886 w 377380"/>
                <a:gd name="connsiteY27" fmla="*/ 27051 h 391953"/>
                <a:gd name="connsiteX28" fmla="*/ 233744 w 377380"/>
                <a:gd name="connsiteY28" fmla="*/ 6286 h 391953"/>
                <a:gd name="connsiteX29" fmla="*/ 182309 w 377380"/>
                <a:gd name="connsiteY29" fmla="*/ 0 h 391953"/>
                <a:gd name="connsiteX30" fmla="*/ 196882 w 377380"/>
                <a:gd name="connsiteY30" fmla="*/ 23336 h 391953"/>
                <a:gd name="connsiteX31" fmla="*/ 199072 w 377380"/>
                <a:gd name="connsiteY31" fmla="*/ 40862 h 391953"/>
                <a:gd name="connsiteX32" fmla="*/ 192691 w 377380"/>
                <a:gd name="connsiteY32" fmla="*/ 57341 h 391953"/>
                <a:gd name="connsiteX33" fmla="*/ 177736 w 377380"/>
                <a:gd name="connsiteY33" fmla="*/ 72771 h 391953"/>
                <a:gd name="connsiteX34" fmla="*/ 171355 w 377380"/>
                <a:gd name="connsiteY34" fmla="*/ 89249 h 391953"/>
                <a:gd name="connsiteX35" fmla="*/ 189071 w 377380"/>
                <a:gd name="connsiteY35" fmla="*/ 121634 h 391953"/>
                <a:gd name="connsiteX36" fmla="*/ 199834 w 377380"/>
                <a:gd name="connsiteY36" fmla="*/ 140208 h 391953"/>
                <a:gd name="connsiteX37" fmla="*/ 199930 w 377380"/>
                <a:gd name="connsiteY37" fmla="*/ 174688 h 391953"/>
                <a:gd name="connsiteX38" fmla="*/ 188690 w 377380"/>
                <a:gd name="connsiteY38" fmla="*/ 194882 h 391953"/>
                <a:gd name="connsiteX39" fmla="*/ 170497 w 377380"/>
                <a:gd name="connsiteY39" fmla="*/ 201263 h 391953"/>
                <a:gd name="connsiteX40" fmla="*/ 149161 w 377380"/>
                <a:gd name="connsiteY40" fmla="*/ 198691 h 391953"/>
                <a:gd name="connsiteX41" fmla="*/ 128206 w 377380"/>
                <a:gd name="connsiteY41" fmla="*/ 191738 h 391953"/>
                <a:gd name="connsiteX42" fmla="*/ 111061 w 377380"/>
                <a:gd name="connsiteY42" fmla="*/ 189643 h 391953"/>
                <a:gd name="connsiteX43" fmla="*/ 91345 w 377380"/>
                <a:gd name="connsiteY43" fmla="*/ 208788 h 391953"/>
                <a:gd name="connsiteX44" fmla="*/ 97250 w 377380"/>
                <a:gd name="connsiteY44" fmla="*/ 231077 h 391953"/>
                <a:gd name="connsiteX45" fmla="*/ 112871 w 377380"/>
                <a:gd name="connsiteY45" fmla="*/ 245936 h 391953"/>
                <a:gd name="connsiteX46" fmla="*/ 128397 w 377380"/>
                <a:gd name="connsiteY46" fmla="*/ 260794 h 391953"/>
                <a:gd name="connsiteX47" fmla="*/ 148780 w 377380"/>
                <a:gd name="connsiteY47" fmla="*/ 271939 h 391953"/>
                <a:gd name="connsiteX48" fmla="*/ 165354 w 377380"/>
                <a:gd name="connsiteY48" fmla="*/ 278321 h 391953"/>
                <a:gd name="connsiteX49" fmla="*/ 171831 w 377380"/>
                <a:gd name="connsiteY49" fmla="*/ 296418 h 391953"/>
                <a:gd name="connsiteX50" fmla="*/ 161163 w 377380"/>
                <a:gd name="connsiteY50" fmla="*/ 312325 h 391953"/>
                <a:gd name="connsiteX51" fmla="*/ 144590 w 377380"/>
                <a:gd name="connsiteY51" fmla="*/ 305943 h 391953"/>
                <a:gd name="connsiteX52" fmla="*/ 125825 w 377380"/>
                <a:gd name="connsiteY52" fmla="*/ 316611 h 391953"/>
                <a:gd name="connsiteX53" fmla="*/ 103346 w 377380"/>
                <a:gd name="connsiteY53" fmla="*/ 322421 h 391953"/>
                <a:gd name="connsiteX54" fmla="*/ 82486 w 377380"/>
                <a:gd name="connsiteY54" fmla="*/ 315563 h 391953"/>
                <a:gd name="connsiteX55" fmla="*/ 62103 w 377380"/>
                <a:gd name="connsiteY55" fmla="*/ 304419 h 391953"/>
                <a:gd name="connsiteX56" fmla="*/ 27337 w 377380"/>
                <a:gd name="connsiteY56" fmla="*/ 304419 h 391953"/>
                <a:gd name="connsiteX57" fmla="*/ 10668 w 377380"/>
                <a:gd name="connsiteY57" fmla="*/ 298037 h 391953"/>
                <a:gd name="connsiteX58" fmla="*/ 0 w 377380"/>
                <a:gd name="connsiteY58" fmla="*/ 314039 h 391953"/>
                <a:gd name="connsiteX59" fmla="*/ 10763 w 377380"/>
                <a:gd name="connsiteY59" fmla="*/ 332613 h 391953"/>
                <a:gd name="connsiteX60" fmla="*/ 30099 w 377380"/>
                <a:gd name="connsiteY60" fmla="*/ 352235 h 391953"/>
                <a:gd name="connsiteX61" fmla="*/ 46196 w 377380"/>
                <a:gd name="connsiteY61" fmla="*/ 362807 h 391953"/>
                <a:gd name="connsiteX62" fmla="*/ 66008 w 377380"/>
                <a:gd name="connsiteY62" fmla="*/ 378238 h 391953"/>
                <a:gd name="connsiteX63" fmla="*/ 74104 w 377380"/>
                <a:gd name="connsiteY63" fmla="*/ 383572 h 391953"/>
                <a:gd name="connsiteX64" fmla="*/ 74104 w 377380"/>
                <a:gd name="connsiteY64" fmla="*/ 383572 h 391953"/>
                <a:gd name="connsiteX65" fmla="*/ 74104 w 377380"/>
                <a:gd name="connsiteY65" fmla="*/ 383572 h 39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77380" h="391953">
                  <a:moveTo>
                    <a:pt x="74104" y="383572"/>
                  </a:moveTo>
                  <a:lnTo>
                    <a:pt x="138874" y="387191"/>
                  </a:lnTo>
                  <a:lnTo>
                    <a:pt x="212312" y="391954"/>
                  </a:lnTo>
                  <a:lnTo>
                    <a:pt x="214884" y="370713"/>
                  </a:lnTo>
                  <a:lnTo>
                    <a:pt x="217551" y="349472"/>
                  </a:lnTo>
                  <a:lnTo>
                    <a:pt x="244316" y="344138"/>
                  </a:lnTo>
                  <a:lnTo>
                    <a:pt x="275177" y="304800"/>
                  </a:lnTo>
                  <a:lnTo>
                    <a:pt x="286893" y="280416"/>
                  </a:lnTo>
                  <a:lnTo>
                    <a:pt x="294418" y="255365"/>
                  </a:lnTo>
                  <a:lnTo>
                    <a:pt x="305086" y="239459"/>
                  </a:lnTo>
                  <a:lnTo>
                    <a:pt x="308229" y="213932"/>
                  </a:lnTo>
                  <a:lnTo>
                    <a:pt x="307086" y="187928"/>
                  </a:lnTo>
                  <a:lnTo>
                    <a:pt x="327374" y="164592"/>
                  </a:lnTo>
                  <a:lnTo>
                    <a:pt x="338042" y="148590"/>
                  </a:lnTo>
                  <a:lnTo>
                    <a:pt x="354520" y="120491"/>
                  </a:lnTo>
                  <a:lnTo>
                    <a:pt x="348044" y="102394"/>
                  </a:lnTo>
                  <a:lnTo>
                    <a:pt x="351758" y="72676"/>
                  </a:lnTo>
                  <a:lnTo>
                    <a:pt x="362426" y="56769"/>
                  </a:lnTo>
                  <a:lnTo>
                    <a:pt x="377380" y="41339"/>
                  </a:lnTo>
                  <a:lnTo>
                    <a:pt x="372999" y="6286"/>
                  </a:lnTo>
                  <a:lnTo>
                    <a:pt x="333375" y="10001"/>
                  </a:lnTo>
                  <a:lnTo>
                    <a:pt x="316230" y="7906"/>
                  </a:lnTo>
                  <a:lnTo>
                    <a:pt x="297466" y="18479"/>
                  </a:lnTo>
                  <a:lnTo>
                    <a:pt x="282511" y="33909"/>
                  </a:lnTo>
                  <a:lnTo>
                    <a:pt x="267081" y="53626"/>
                  </a:lnTo>
                  <a:lnTo>
                    <a:pt x="245173" y="55150"/>
                  </a:lnTo>
                  <a:lnTo>
                    <a:pt x="229076" y="44577"/>
                  </a:lnTo>
                  <a:lnTo>
                    <a:pt x="226886" y="27051"/>
                  </a:lnTo>
                  <a:lnTo>
                    <a:pt x="233744" y="6286"/>
                  </a:lnTo>
                  <a:lnTo>
                    <a:pt x="182309" y="0"/>
                  </a:lnTo>
                  <a:lnTo>
                    <a:pt x="196882" y="23336"/>
                  </a:lnTo>
                  <a:lnTo>
                    <a:pt x="199072" y="40862"/>
                  </a:lnTo>
                  <a:lnTo>
                    <a:pt x="192691" y="57341"/>
                  </a:lnTo>
                  <a:lnTo>
                    <a:pt x="177736" y="72771"/>
                  </a:lnTo>
                  <a:lnTo>
                    <a:pt x="171355" y="89249"/>
                  </a:lnTo>
                  <a:lnTo>
                    <a:pt x="189071" y="121634"/>
                  </a:lnTo>
                  <a:lnTo>
                    <a:pt x="199834" y="140208"/>
                  </a:lnTo>
                  <a:lnTo>
                    <a:pt x="199930" y="174688"/>
                  </a:lnTo>
                  <a:lnTo>
                    <a:pt x="188690" y="194882"/>
                  </a:lnTo>
                  <a:lnTo>
                    <a:pt x="170497" y="201263"/>
                  </a:lnTo>
                  <a:lnTo>
                    <a:pt x="149161" y="198691"/>
                  </a:lnTo>
                  <a:lnTo>
                    <a:pt x="128206" y="191738"/>
                  </a:lnTo>
                  <a:lnTo>
                    <a:pt x="111061" y="189643"/>
                  </a:lnTo>
                  <a:lnTo>
                    <a:pt x="91345" y="208788"/>
                  </a:lnTo>
                  <a:lnTo>
                    <a:pt x="97250" y="231077"/>
                  </a:lnTo>
                  <a:lnTo>
                    <a:pt x="112871" y="245936"/>
                  </a:lnTo>
                  <a:lnTo>
                    <a:pt x="128397" y="260794"/>
                  </a:lnTo>
                  <a:lnTo>
                    <a:pt x="148780" y="271939"/>
                  </a:lnTo>
                  <a:lnTo>
                    <a:pt x="165354" y="278321"/>
                  </a:lnTo>
                  <a:lnTo>
                    <a:pt x="171831" y="296418"/>
                  </a:lnTo>
                  <a:lnTo>
                    <a:pt x="161163" y="312325"/>
                  </a:lnTo>
                  <a:lnTo>
                    <a:pt x="144590" y="305943"/>
                  </a:lnTo>
                  <a:lnTo>
                    <a:pt x="125825" y="316611"/>
                  </a:lnTo>
                  <a:lnTo>
                    <a:pt x="103346" y="322421"/>
                  </a:lnTo>
                  <a:lnTo>
                    <a:pt x="82486" y="315563"/>
                  </a:lnTo>
                  <a:lnTo>
                    <a:pt x="62103" y="304419"/>
                  </a:lnTo>
                  <a:lnTo>
                    <a:pt x="27337" y="304419"/>
                  </a:lnTo>
                  <a:lnTo>
                    <a:pt x="10668" y="298037"/>
                  </a:lnTo>
                  <a:lnTo>
                    <a:pt x="0" y="314039"/>
                  </a:lnTo>
                  <a:lnTo>
                    <a:pt x="10763" y="332613"/>
                  </a:lnTo>
                  <a:lnTo>
                    <a:pt x="30099" y="352235"/>
                  </a:lnTo>
                  <a:lnTo>
                    <a:pt x="46196" y="362807"/>
                  </a:lnTo>
                  <a:lnTo>
                    <a:pt x="66008" y="378238"/>
                  </a:lnTo>
                  <a:lnTo>
                    <a:pt x="74104" y="383572"/>
                  </a:lnTo>
                  <a:lnTo>
                    <a:pt x="74104" y="383572"/>
                  </a:lnTo>
                  <a:lnTo>
                    <a:pt x="74104" y="38357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E6FAE46A-A298-EA16-E01A-D29F21AE59D5}"/>
                </a:ext>
              </a:extLst>
            </p:cNvPr>
            <p:cNvSpPr/>
            <p:nvPr/>
          </p:nvSpPr>
          <p:spPr>
            <a:xfrm>
              <a:off x="-3351781" y="1317073"/>
              <a:ext cx="1066331" cy="823647"/>
            </a:xfrm>
            <a:custGeom>
              <a:avLst/>
              <a:gdLst>
                <a:gd name="connsiteX0" fmla="*/ 39529 w 633222"/>
                <a:gd name="connsiteY0" fmla="*/ 489109 h 489108"/>
                <a:gd name="connsiteX1" fmla="*/ 58674 w 633222"/>
                <a:gd name="connsiteY1" fmla="*/ 474250 h 489108"/>
                <a:gd name="connsiteX2" fmla="*/ 66104 w 633222"/>
                <a:gd name="connsiteY2" fmla="*/ 449199 h 489108"/>
                <a:gd name="connsiteX3" fmla="*/ 72485 w 633222"/>
                <a:gd name="connsiteY3" fmla="*/ 432721 h 489108"/>
                <a:gd name="connsiteX4" fmla="*/ 91059 w 633222"/>
                <a:gd name="connsiteY4" fmla="*/ 422053 h 489108"/>
                <a:gd name="connsiteX5" fmla="*/ 104394 w 633222"/>
                <a:gd name="connsiteY5" fmla="*/ 419386 h 489108"/>
                <a:gd name="connsiteX6" fmla="*/ 119253 w 633222"/>
                <a:gd name="connsiteY6" fmla="*/ 403955 h 489108"/>
                <a:gd name="connsiteX7" fmla="*/ 133636 w 633222"/>
                <a:gd name="connsiteY7" fmla="*/ 392811 h 489108"/>
                <a:gd name="connsiteX8" fmla="*/ 151733 w 633222"/>
                <a:gd name="connsiteY8" fmla="*/ 386429 h 489108"/>
                <a:gd name="connsiteX9" fmla="*/ 161830 w 633222"/>
                <a:gd name="connsiteY9" fmla="*/ 374714 h 489108"/>
                <a:gd name="connsiteX10" fmla="*/ 179927 w 633222"/>
                <a:gd name="connsiteY10" fmla="*/ 368236 h 489108"/>
                <a:gd name="connsiteX11" fmla="*/ 198596 w 633222"/>
                <a:gd name="connsiteY11" fmla="*/ 357664 h 489108"/>
                <a:gd name="connsiteX12" fmla="*/ 219837 w 633222"/>
                <a:gd name="connsiteY12" fmla="*/ 360236 h 489108"/>
                <a:gd name="connsiteX13" fmla="*/ 235839 w 633222"/>
                <a:gd name="connsiteY13" fmla="*/ 370903 h 489108"/>
                <a:gd name="connsiteX14" fmla="*/ 253460 w 633222"/>
                <a:gd name="connsiteY14" fmla="*/ 368713 h 489108"/>
                <a:gd name="connsiteX15" fmla="*/ 269939 w 633222"/>
                <a:gd name="connsiteY15" fmla="*/ 375094 h 489108"/>
                <a:gd name="connsiteX16" fmla="*/ 290703 w 633222"/>
                <a:gd name="connsiteY16" fmla="*/ 381953 h 489108"/>
                <a:gd name="connsiteX17" fmla="*/ 309372 w 633222"/>
                <a:gd name="connsiteY17" fmla="*/ 371285 h 489108"/>
                <a:gd name="connsiteX18" fmla="*/ 331184 w 633222"/>
                <a:gd name="connsiteY18" fmla="*/ 369665 h 489108"/>
                <a:gd name="connsiteX19" fmla="*/ 348234 w 633222"/>
                <a:gd name="connsiteY19" fmla="*/ 371761 h 489108"/>
                <a:gd name="connsiteX20" fmla="*/ 350425 w 633222"/>
                <a:gd name="connsiteY20" fmla="*/ 389287 h 489108"/>
                <a:gd name="connsiteX21" fmla="*/ 375952 w 633222"/>
                <a:gd name="connsiteY21" fmla="*/ 392430 h 489108"/>
                <a:gd name="connsiteX22" fmla="*/ 387191 w 633222"/>
                <a:gd name="connsiteY22" fmla="*/ 406813 h 489108"/>
                <a:gd name="connsiteX23" fmla="*/ 403669 w 633222"/>
                <a:gd name="connsiteY23" fmla="*/ 413194 h 489108"/>
                <a:gd name="connsiteX24" fmla="*/ 419671 w 633222"/>
                <a:gd name="connsiteY24" fmla="*/ 423767 h 489108"/>
                <a:gd name="connsiteX25" fmla="*/ 430911 w 633222"/>
                <a:gd name="connsiteY25" fmla="*/ 438150 h 489108"/>
                <a:gd name="connsiteX26" fmla="*/ 446437 w 633222"/>
                <a:gd name="connsiteY26" fmla="*/ 453009 h 489108"/>
                <a:gd name="connsiteX27" fmla="*/ 459677 w 633222"/>
                <a:gd name="connsiteY27" fmla="*/ 450342 h 489108"/>
                <a:gd name="connsiteX28" fmla="*/ 478346 w 633222"/>
                <a:gd name="connsiteY28" fmla="*/ 439674 h 489108"/>
                <a:gd name="connsiteX29" fmla="*/ 496253 w 633222"/>
                <a:gd name="connsiteY29" fmla="*/ 329565 h 489108"/>
                <a:gd name="connsiteX30" fmla="*/ 533400 w 633222"/>
                <a:gd name="connsiteY30" fmla="*/ 273749 h 489108"/>
                <a:gd name="connsiteX31" fmla="*/ 540830 w 633222"/>
                <a:gd name="connsiteY31" fmla="*/ 248698 h 489108"/>
                <a:gd name="connsiteX32" fmla="*/ 530638 w 633222"/>
                <a:gd name="connsiteY32" fmla="*/ 225838 h 489108"/>
                <a:gd name="connsiteX33" fmla="*/ 537020 w 633222"/>
                <a:gd name="connsiteY33" fmla="*/ 209360 h 489108"/>
                <a:gd name="connsiteX34" fmla="*/ 547688 w 633222"/>
                <a:gd name="connsiteY34" fmla="*/ 193453 h 489108"/>
                <a:gd name="connsiteX35" fmla="*/ 562547 w 633222"/>
                <a:gd name="connsiteY35" fmla="*/ 177927 h 489108"/>
                <a:gd name="connsiteX36" fmla="*/ 569405 w 633222"/>
                <a:gd name="connsiteY36" fmla="*/ 157258 h 489108"/>
                <a:gd name="connsiteX37" fmla="*/ 615791 w 633222"/>
                <a:gd name="connsiteY37" fmla="*/ 167259 h 489108"/>
                <a:gd name="connsiteX38" fmla="*/ 617887 w 633222"/>
                <a:gd name="connsiteY38" fmla="*/ 150209 h 489108"/>
                <a:gd name="connsiteX39" fmla="*/ 620554 w 633222"/>
                <a:gd name="connsiteY39" fmla="*/ 128969 h 489108"/>
                <a:gd name="connsiteX40" fmla="*/ 626364 w 633222"/>
                <a:gd name="connsiteY40" fmla="*/ 116777 h 489108"/>
                <a:gd name="connsiteX41" fmla="*/ 633222 w 633222"/>
                <a:gd name="connsiteY41" fmla="*/ 96012 h 489108"/>
                <a:gd name="connsiteX42" fmla="*/ 623030 w 633222"/>
                <a:gd name="connsiteY42" fmla="*/ 73152 h 489108"/>
                <a:gd name="connsiteX43" fmla="*/ 616172 w 633222"/>
                <a:gd name="connsiteY43" fmla="*/ 59341 h 489108"/>
                <a:gd name="connsiteX44" fmla="*/ 604933 w 633222"/>
                <a:gd name="connsiteY44" fmla="*/ 45053 h 489108"/>
                <a:gd name="connsiteX45" fmla="*/ 593693 w 633222"/>
                <a:gd name="connsiteY45" fmla="*/ 30671 h 489108"/>
                <a:gd name="connsiteX46" fmla="*/ 578739 w 633222"/>
                <a:gd name="connsiteY46" fmla="*/ 11525 h 489108"/>
                <a:gd name="connsiteX47" fmla="*/ 485013 w 633222"/>
                <a:gd name="connsiteY47" fmla="*/ 0 h 489108"/>
                <a:gd name="connsiteX48" fmla="*/ 478631 w 633222"/>
                <a:gd name="connsiteY48" fmla="*/ 16478 h 489108"/>
                <a:gd name="connsiteX49" fmla="*/ 461105 w 633222"/>
                <a:gd name="connsiteY49" fmla="*/ 18574 h 489108"/>
                <a:gd name="connsiteX50" fmla="*/ 444056 w 633222"/>
                <a:gd name="connsiteY50" fmla="*/ 16478 h 489108"/>
                <a:gd name="connsiteX51" fmla="*/ 423767 w 633222"/>
                <a:gd name="connsiteY51" fmla="*/ 5334 h 489108"/>
                <a:gd name="connsiteX52" fmla="*/ 408908 w 633222"/>
                <a:gd name="connsiteY52" fmla="*/ 20860 h 489108"/>
                <a:gd name="connsiteX53" fmla="*/ 391859 w 633222"/>
                <a:gd name="connsiteY53" fmla="*/ 18669 h 489108"/>
                <a:gd name="connsiteX54" fmla="*/ 373761 w 633222"/>
                <a:gd name="connsiteY54" fmla="*/ 25146 h 489108"/>
                <a:gd name="connsiteX55" fmla="*/ 348139 w 633222"/>
                <a:gd name="connsiteY55" fmla="*/ 22003 h 489108"/>
                <a:gd name="connsiteX56" fmla="*/ 337566 w 633222"/>
                <a:gd name="connsiteY56" fmla="*/ 37910 h 489108"/>
                <a:gd name="connsiteX57" fmla="*/ 330613 w 633222"/>
                <a:gd name="connsiteY57" fmla="*/ 58674 h 489108"/>
                <a:gd name="connsiteX58" fmla="*/ 312039 w 633222"/>
                <a:gd name="connsiteY58" fmla="*/ 69342 h 489108"/>
                <a:gd name="connsiteX59" fmla="*/ 288512 w 633222"/>
                <a:gd name="connsiteY59" fmla="*/ 49149 h 489108"/>
                <a:gd name="connsiteX60" fmla="*/ 264033 w 633222"/>
                <a:gd name="connsiteY60" fmla="*/ 37529 h 489108"/>
                <a:gd name="connsiteX61" fmla="*/ 246507 w 633222"/>
                <a:gd name="connsiteY61" fmla="*/ 39624 h 489108"/>
                <a:gd name="connsiteX62" fmla="*/ 224123 w 633222"/>
                <a:gd name="connsiteY62" fmla="*/ 45529 h 489108"/>
                <a:gd name="connsiteX63" fmla="*/ 203930 w 633222"/>
                <a:gd name="connsiteY63" fmla="*/ 68961 h 489108"/>
                <a:gd name="connsiteX64" fmla="*/ 209836 w 633222"/>
                <a:gd name="connsiteY64" fmla="*/ 91250 h 489108"/>
                <a:gd name="connsiteX65" fmla="*/ 242316 w 633222"/>
                <a:gd name="connsiteY65" fmla="*/ 108204 h 489108"/>
                <a:gd name="connsiteX66" fmla="*/ 266795 w 633222"/>
                <a:gd name="connsiteY66" fmla="*/ 119920 h 489108"/>
                <a:gd name="connsiteX67" fmla="*/ 273272 w 633222"/>
                <a:gd name="connsiteY67" fmla="*/ 137922 h 489108"/>
                <a:gd name="connsiteX68" fmla="*/ 249365 w 633222"/>
                <a:gd name="connsiteY68" fmla="*/ 156591 h 489108"/>
                <a:gd name="connsiteX69" fmla="*/ 231743 w 633222"/>
                <a:gd name="connsiteY69" fmla="*/ 158782 h 489108"/>
                <a:gd name="connsiteX70" fmla="*/ 206693 w 633222"/>
                <a:gd name="connsiteY70" fmla="*/ 151352 h 489108"/>
                <a:gd name="connsiteX71" fmla="*/ 192881 w 633222"/>
                <a:gd name="connsiteY71" fmla="*/ 158306 h 489108"/>
                <a:gd name="connsiteX72" fmla="*/ 173736 w 633222"/>
                <a:gd name="connsiteY72" fmla="*/ 173165 h 489108"/>
                <a:gd name="connsiteX73" fmla="*/ 171069 w 633222"/>
                <a:gd name="connsiteY73" fmla="*/ 194405 h 489108"/>
                <a:gd name="connsiteX74" fmla="*/ 146685 w 633222"/>
                <a:gd name="connsiteY74" fmla="*/ 217361 h 489108"/>
                <a:gd name="connsiteX75" fmla="*/ 124778 w 633222"/>
                <a:gd name="connsiteY75" fmla="*/ 218980 h 489108"/>
                <a:gd name="connsiteX76" fmla="*/ 106680 w 633222"/>
                <a:gd name="connsiteY76" fmla="*/ 225362 h 489108"/>
                <a:gd name="connsiteX77" fmla="*/ 81153 w 633222"/>
                <a:gd name="connsiteY77" fmla="*/ 222218 h 489108"/>
                <a:gd name="connsiteX78" fmla="*/ 61436 w 633222"/>
                <a:gd name="connsiteY78" fmla="*/ 206788 h 489108"/>
                <a:gd name="connsiteX79" fmla="*/ 47054 w 633222"/>
                <a:gd name="connsiteY79" fmla="*/ 218027 h 489108"/>
                <a:gd name="connsiteX80" fmla="*/ 14573 w 633222"/>
                <a:gd name="connsiteY80" fmla="*/ 235553 h 489108"/>
                <a:gd name="connsiteX81" fmla="*/ 12002 w 633222"/>
                <a:gd name="connsiteY81" fmla="*/ 291370 h 489108"/>
                <a:gd name="connsiteX82" fmla="*/ 22670 w 633222"/>
                <a:gd name="connsiteY82" fmla="*/ 310039 h 489108"/>
                <a:gd name="connsiteX83" fmla="*/ 32861 w 633222"/>
                <a:gd name="connsiteY83" fmla="*/ 332804 h 489108"/>
                <a:gd name="connsiteX84" fmla="*/ 65913 w 633222"/>
                <a:gd name="connsiteY84" fmla="*/ 345567 h 489108"/>
                <a:gd name="connsiteX85" fmla="*/ 85630 w 633222"/>
                <a:gd name="connsiteY85" fmla="*/ 326422 h 489108"/>
                <a:gd name="connsiteX86" fmla="*/ 107442 w 633222"/>
                <a:gd name="connsiteY86" fmla="*/ 324803 h 489108"/>
                <a:gd name="connsiteX87" fmla="*/ 112776 w 633222"/>
                <a:gd name="connsiteY87" fmla="*/ 351377 h 489108"/>
                <a:gd name="connsiteX88" fmla="*/ 83534 w 633222"/>
                <a:gd name="connsiteY88" fmla="*/ 377952 h 489108"/>
                <a:gd name="connsiteX89" fmla="*/ 64960 w 633222"/>
                <a:gd name="connsiteY89" fmla="*/ 388620 h 489108"/>
                <a:gd name="connsiteX90" fmla="*/ 47911 w 633222"/>
                <a:gd name="connsiteY90" fmla="*/ 386525 h 489108"/>
                <a:gd name="connsiteX91" fmla="*/ 11144 w 633222"/>
                <a:gd name="connsiteY91" fmla="*/ 403574 h 489108"/>
                <a:gd name="connsiteX92" fmla="*/ 0 w 633222"/>
                <a:gd name="connsiteY92" fmla="*/ 423767 h 489108"/>
                <a:gd name="connsiteX93" fmla="*/ 12859 w 633222"/>
                <a:gd name="connsiteY93" fmla="*/ 459962 h 489108"/>
                <a:gd name="connsiteX94" fmla="*/ 41624 w 633222"/>
                <a:gd name="connsiteY94" fmla="*/ 472154 h 489108"/>
                <a:gd name="connsiteX95" fmla="*/ 39529 w 633222"/>
                <a:gd name="connsiteY95" fmla="*/ 489109 h 489108"/>
                <a:gd name="connsiteX96" fmla="*/ 39529 w 633222"/>
                <a:gd name="connsiteY96" fmla="*/ 489109 h 489108"/>
                <a:gd name="connsiteX97" fmla="*/ 39529 w 633222"/>
                <a:gd name="connsiteY97" fmla="*/ 489109 h 48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633222" h="489108">
                  <a:moveTo>
                    <a:pt x="39529" y="489109"/>
                  </a:moveTo>
                  <a:lnTo>
                    <a:pt x="58674" y="474250"/>
                  </a:lnTo>
                  <a:lnTo>
                    <a:pt x="66104" y="449199"/>
                  </a:lnTo>
                  <a:lnTo>
                    <a:pt x="72485" y="432721"/>
                  </a:lnTo>
                  <a:lnTo>
                    <a:pt x="91059" y="422053"/>
                  </a:lnTo>
                  <a:lnTo>
                    <a:pt x="104394" y="419386"/>
                  </a:lnTo>
                  <a:lnTo>
                    <a:pt x="119253" y="403955"/>
                  </a:lnTo>
                  <a:lnTo>
                    <a:pt x="133636" y="392811"/>
                  </a:lnTo>
                  <a:lnTo>
                    <a:pt x="151733" y="386429"/>
                  </a:lnTo>
                  <a:lnTo>
                    <a:pt x="161830" y="374714"/>
                  </a:lnTo>
                  <a:lnTo>
                    <a:pt x="179927" y="368236"/>
                  </a:lnTo>
                  <a:lnTo>
                    <a:pt x="198596" y="357664"/>
                  </a:lnTo>
                  <a:lnTo>
                    <a:pt x="219837" y="360236"/>
                  </a:lnTo>
                  <a:lnTo>
                    <a:pt x="235839" y="370903"/>
                  </a:lnTo>
                  <a:lnTo>
                    <a:pt x="253460" y="368713"/>
                  </a:lnTo>
                  <a:lnTo>
                    <a:pt x="269939" y="375094"/>
                  </a:lnTo>
                  <a:lnTo>
                    <a:pt x="290703" y="381953"/>
                  </a:lnTo>
                  <a:lnTo>
                    <a:pt x="309372" y="371285"/>
                  </a:lnTo>
                  <a:lnTo>
                    <a:pt x="331184" y="369665"/>
                  </a:lnTo>
                  <a:lnTo>
                    <a:pt x="348234" y="371761"/>
                  </a:lnTo>
                  <a:lnTo>
                    <a:pt x="350425" y="389287"/>
                  </a:lnTo>
                  <a:lnTo>
                    <a:pt x="375952" y="392430"/>
                  </a:lnTo>
                  <a:lnTo>
                    <a:pt x="387191" y="406813"/>
                  </a:lnTo>
                  <a:lnTo>
                    <a:pt x="403669" y="413194"/>
                  </a:lnTo>
                  <a:lnTo>
                    <a:pt x="419671" y="423767"/>
                  </a:lnTo>
                  <a:lnTo>
                    <a:pt x="430911" y="438150"/>
                  </a:lnTo>
                  <a:lnTo>
                    <a:pt x="446437" y="453009"/>
                  </a:lnTo>
                  <a:lnTo>
                    <a:pt x="459677" y="450342"/>
                  </a:lnTo>
                  <a:lnTo>
                    <a:pt x="478346" y="439674"/>
                  </a:lnTo>
                  <a:lnTo>
                    <a:pt x="496253" y="329565"/>
                  </a:lnTo>
                  <a:lnTo>
                    <a:pt x="533400" y="273749"/>
                  </a:lnTo>
                  <a:lnTo>
                    <a:pt x="540830" y="248698"/>
                  </a:lnTo>
                  <a:lnTo>
                    <a:pt x="530638" y="225838"/>
                  </a:lnTo>
                  <a:lnTo>
                    <a:pt x="537020" y="209360"/>
                  </a:lnTo>
                  <a:lnTo>
                    <a:pt x="547688" y="193453"/>
                  </a:lnTo>
                  <a:lnTo>
                    <a:pt x="562547" y="177927"/>
                  </a:lnTo>
                  <a:lnTo>
                    <a:pt x="569405" y="157258"/>
                  </a:lnTo>
                  <a:lnTo>
                    <a:pt x="615791" y="167259"/>
                  </a:lnTo>
                  <a:lnTo>
                    <a:pt x="617887" y="150209"/>
                  </a:lnTo>
                  <a:lnTo>
                    <a:pt x="620554" y="128969"/>
                  </a:lnTo>
                  <a:lnTo>
                    <a:pt x="626364" y="116777"/>
                  </a:lnTo>
                  <a:lnTo>
                    <a:pt x="633222" y="96012"/>
                  </a:lnTo>
                  <a:lnTo>
                    <a:pt x="623030" y="73152"/>
                  </a:lnTo>
                  <a:lnTo>
                    <a:pt x="616172" y="59341"/>
                  </a:lnTo>
                  <a:lnTo>
                    <a:pt x="604933" y="45053"/>
                  </a:lnTo>
                  <a:lnTo>
                    <a:pt x="593693" y="30671"/>
                  </a:lnTo>
                  <a:lnTo>
                    <a:pt x="578739" y="11525"/>
                  </a:lnTo>
                  <a:lnTo>
                    <a:pt x="485013" y="0"/>
                  </a:lnTo>
                  <a:lnTo>
                    <a:pt x="478631" y="16478"/>
                  </a:lnTo>
                  <a:lnTo>
                    <a:pt x="461105" y="18574"/>
                  </a:lnTo>
                  <a:lnTo>
                    <a:pt x="444056" y="16478"/>
                  </a:lnTo>
                  <a:lnTo>
                    <a:pt x="423767" y="5334"/>
                  </a:lnTo>
                  <a:lnTo>
                    <a:pt x="408908" y="20860"/>
                  </a:lnTo>
                  <a:lnTo>
                    <a:pt x="391859" y="18669"/>
                  </a:lnTo>
                  <a:lnTo>
                    <a:pt x="373761" y="25146"/>
                  </a:lnTo>
                  <a:lnTo>
                    <a:pt x="348139" y="22003"/>
                  </a:lnTo>
                  <a:lnTo>
                    <a:pt x="337566" y="37910"/>
                  </a:lnTo>
                  <a:lnTo>
                    <a:pt x="330613" y="58674"/>
                  </a:lnTo>
                  <a:lnTo>
                    <a:pt x="312039" y="69342"/>
                  </a:lnTo>
                  <a:lnTo>
                    <a:pt x="288512" y="49149"/>
                  </a:lnTo>
                  <a:lnTo>
                    <a:pt x="264033" y="37529"/>
                  </a:lnTo>
                  <a:lnTo>
                    <a:pt x="246507" y="39624"/>
                  </a:lnTo>
                  <a:lnTo>
                    <a:pt x="224123" y="45529"/>
                  </a:lnTo>
                  <a:lnTo>
                    <a:pt x="203930" y="68961"/>
                  </a:lnTo>
                  <a:lnTo>
                    <a:pt x="209836" y="91250"/>
                  </a:lnTo>
                  <a:lnTo>
                    <a:pt x="242316" y="108204"/>
                  </a:lnTo>
                  <a:lnTo>
                    <a:pt x="266795" y="119920"/>
                  </a:lnTo>
                  <a:lnTo>
                    <a:pt x="273272" y="137922"/>
                  </a:lnTo>
                  <a:lnTo>
                    <a:pt x="249365" y="156591"/>
                  </a:lnTo>
                  <a:lnTo>
                    <a:pt x="231743" y="158782"/>
                  </a:lnTo>
                  <a:lnTo>
                    <a:pt x="206693" y="151352"/>
                  </a:lnTo>
                  <a:lnTo>
                    <a:pt x="192881" y="158306"/>
                  </a:lnTo>
                  <a:lnTo>
                    <a:pt x="173736" y="173165"/>
                  </a:lnTo>
                  <a:lnTo>
                    <a:pt x="171069" y="194405"/>
                  </a:lnTo>
                  <a:lnTo>
                    <a:pt x="146685" y="217361"/>
                  </a:lnTo>
                  <a:lnTo>
                    <a:pt x="124778" y="218980"/>
                  </a:lnTo>
                  <a:lnTo>
                    <a:pt x="106680" y="225362"/>
                  </a:lnTo>
                  <a:lnTo>
                    <a:pt x="81153" y="222218"/>
                  </a:lnTo>
                  <a:lnTo>
                    <a:pt x="61436" y="206788"/>
                  </a:lnTo>
                  <a:lnTo>
                    <a:pt x="47054" y="218027"/>
                  </a:lnTo>
                  <a:lnTo>
                    <a:pt x="14573" y="235553"/>
                  </a:lnTo>
                  <a:lnTo>
                    <a:pt x="12002" y="291370"/>
                  </a:lnTo>
                  <a:lnTo>
                    <a:pt x="22670" y="310039"/>
                  </a:lnTo>
                  <a:lnTo>
                    <a:pt x="32861" y="332804"/>
                  </a:lnTo>
                  <a:lnTo>
                    <a:pt x="65913" y="345567"/>
                  </a:lnTo>
                  <a:lnTo>
                    <a:pt x="85630" y="326422"/>
                  </a:lnTo>
                  <a:lnTo>
                    <a:pt x="107442" y="324803"/>
                  </a:lnTo>
                  <a:lnTo>
                    <a:pt x="112776" y="351377"/>
                  </a:lnTo>
                  <a:lnTo>
                    <a:pt x="83534" y="377952"/>
                  </a:lnTo>
                  <a:lnTo>
                    <a:pt x="64960" y="388620"/>
                  </a:lnTo>
                  <a:lnTo>
                    <a:pt x="47911" y="386525"/>
                  </a:lnTo>
                  <a:lnTo>
                    <a:pt x="11144" y="403574"/>
                  </a:lnTo>
                  <a:lnTo>
                    <a:pt x="0" y="423767"/>
                  </a:lnTo>
                  <a:lnTo>
                    <a:pt x="12859" y="459962"/>
                  </a:lnTo>
                  <a:lnTo>
                    <a:pt x="41624" y="472154"/>
                  </a:lnTo>
                  <a:lnTo>
                    <a:pt x="39529" y="489109"/>
                  </a:lnTo>
                  <a:lnTo>
                    <a:pt x="39529" y="489109"/>
                  </a:lnTo>
                  <a:lnTo>
                    <a:pt x="39529" y="4891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8FF44AFE-C1C1-5EFD-8CE7-D2E61DCFE73D}"/>
                </a:ext>
              </a:extLst>
            </p:cNvPr>
            <p:cNvSpPr/>
            <p:nvPr/>
          </p:nvSpPr>
          <p:spPr>
            <a:xfrm>
              <a:off x="-1892312" y="1675725"/>
              <a:ext cx="831827" cy="788359"/>
            </a:xfrm>
            <a:custGeom>
              <a:avLst/>
              <a:gdLst>
                <a:gd name="connsiteX0" fmla="*/ 261938 w 493966"/>
                <a:gd name="connsiteY0" fmla="*/ 468154 h 468153"/>
                <a:gd name="connsiteX1" fmla="*/ 404527 w 493966"/>
                <a:gd name="connsiteY1" fmla="*/ 399193 h 468153"/>
                <a:gd name="connsiteX2" fmla="*/ 424720 w 493966"/>
                <a:gd name="connsiteY2" fmla="*/ 375761 h 468153"/>
                <a:gd name="connsiteX3" fmla="*/ 450723 w 493966"/>
                <a:gd name="connsiteY3" fmla="*/ 339947 h 468153"/>
                <a:gd name="connsiteX4" fmla="*/ 473107 w 493966"/>
                <a:gd name="connsiteY4" fmla="*/ 299466 h 468153"/>
                <a:gd name="connsiteX5" fmla="*/ 475679 w 493966"/>
                <a:gd name="connsiteY5" fmla="*/ 278130 h 468153"/>
                <a:gd name="connsiteX6" fmla="*/ 477202 w 493966"/>
                <a:gd name="connsiteY6" fmla="*/ 230696 h 468153"/>
                <a:gd name="connsiteX7" fmla="*/ 488918 w 493966"/>
                <a:gd name="connsiteY7" fmla="*/ 206216 h 468153"/>
                <a:gd name="connsiteX8" fmla="*/ 493967 w 493966"/>
                <a:gd name="connsiteY8" fmla="*/ 25051 h 468153"/>
                <a:gd name="connsiteX9" fmla="*/ 394906 w 493966"/>
                <a:gd name="connsiteY9" fmla="*/ 21527 h 468153"/>
                <a:gd name="connsiteX10" fmla="*/ 185738 w 493966"/>
                <a:gd name="connsiteY10" fmla="*/ 0 h 468153"/>
                <a:gd name="connsiteX11" fmla="*/ 201168 w 493966"/>
                <a:gd name="connsiteY11" fmla="*/ 14859 h 468153"/>
                <a:gd name="connsiteX12" fmla="*/ 154972 w 493966"/>
                <a:gd name="connsiteY12" fmla="*/ 74104 h 468153"/>
                <a:gd name="connsiteX13" fmla="*/ 71438 w 493966"/>
                <a:gd name="connsiteY13" fmla="*/ 154686 h 468153"/>
                <a:gd name="connsiteX14" fmla="*/ 51244 w 493966"/>
                <a:gd name="connsiteY14" fmla="*/ 143542 h 468153"/>
                <a:gd name="connsiteX15" fmla="*/ 30480 w 493966"/>
                <a:gd name="connsiteY15" fmla="*/ 136589 h 468153"/>
                <a:gd name="connsiteX16" fmla="*/ 7906 w 493966"/>
                <a:gd name="connsiteY16" fmla="*/ 354616 h 468153"/>
                <a:gd name="connsiteX17" fmla="*/ 0 w 493966"/>
                <a:gd name="connsiteY17" fmla="*/ 453104 h 468153"/>
                <a:gd name="connsiteX18" fmla="*/ 133159 w 493966"/>
                <a:gd name="connsiteY18" fmla="*/ 460915 h 468153"/>
                <a:gd name="connsiteX19" fmla="*/ 261938 w 493966"/>
                <a:gd name="connsiteY19" fmla="*/ 468154 h 468153"/>
                <a:gd name="connsiteX20" fmla="*/ 261938 w 493966"/>
                <a:gd name="connsiteY20" fmla="*/ 468154 h 468153"/>
                <a:gd name="connsiteX21" fmla="*/ 261938 w 493966"/>
                <a:gd name="connsiteY21" fmla="*/ 468154 h 4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3966" h="468153">
                  <a:moveTo>
                    <a:pt x="261938" y="468154"/>
                  </a:moveTo>
                  <a:lnTo>
                    <a:pt x="404527" y="399193"/>
                  </a:lnTo>
                  <a:lnTo>
                    <a:pt x="424720" y="375761"/>
                  </a:lnTo>
                  <a:lnTo>
                    <a:pt x="450723" y="339947"/>
                  </a:lnTo>
                  <a:lnTo>
                    <a:pt x="473107" y="299466"/>
                  </a:lnTo>
                  <a:lnTo>
                    <a:pt x="475679" y="278130"/>
                  </a:lnTo>
                  <a:lnTo>
                    <a:pt x="477202" y="230696"/>
                  </a:lnTo>
                  <a:lnTo>
                    <a:pt x="488918" y="206216"/>
                  </a:lnTo>
                  <a:lnTo>
                    <a:pt x="493967" y="25051"/>
                  </a:lnTo>
                  <a:lnTo>
                    <a:pt x="394906" y="21527"/>
                  </a:lnTo>
                  <a:lnTo>
                    <a:pt x="185738" y="0"/>
                  </a:lnTo>
                  <a:lnTo>
                    <a:pt x="201168" y="14859"/>
                  </a:lnTo>
                  <a:lnTo>
                    <a:pt x="154972" y="74104"/>
                  </a:lnTo>
                  <a:lnTo>
                    <a:pt x="71438" y="154686"/>
                  </a:lnTo>
                  <a:lnTo>
                    <a:pt x="51244" y="143542"/>
                  </a:lnTo>
                  <a:lnTo>
                    <a:pt x="30480" y="136589"/>
                  </a:lnTo>
                  <a:lnTo>
                    <a:pt x="7906" y="354616"/>
                  </a:lnTo>
                  <a:lnTo>
                    <a:pt x="0" y="453104"/>
                  </a:lnTo>
                  <a:lnTo>
                    <a:pt x="133159" y="460915"/>
                  </a:lnTo>
                  <a:lnTo>
                    <a:pt x="261938" y="468154"/>
                  </a:lnTo>
                  <a:lnTo>
                    <a:pt x="261938" y="468154"/>
                  </a:lnTo>
                  <a:lnTo>
                    <a:pt x="261938" y="4681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6683ECC5-105A-5F2B-CA8D-143D276A079F}"/>
                </a:ext>
              </a:extLst>
            </p:cNvPr>
            <p:cNvSpPr/>
            <p:nvPr/>
          </p:nvSpPr>
          <p:spPr>
            <a:xfrm>
              <a:off x="-2478250" y="155304"/>
              <a:ext cx="1136104" cy="671269"/>
            </a:xfrm>
            <a:custGeom>
              <a:avLst/>
              <a:gdLst>
                <a:gd name="connsiteX0" fmla="*/ 512921 w 674655"/>
                <a:gd name="connsiteY0" fmla="*/ 398621 h 398621"/>
                <a:gd name="connsiteX1" fmla="*/ 516065 w 674655"/>
                <a:gd name="connsiteY1" fmla="*/ 372999 h 398621"/>
                <a:gd name="connsiteX2" fmla="*/ 532828 w 674655"/>
                <a:gd name="connsiteY2" fmla="*/ 166878 h 398621"/>
                <a:gd name="connsiteX3" fmla="*/ 536543 w 674655"/>
                <a:gd name="connsiteY3" fmla="*/ 136970 h 398621"/>
                <a:gd name="connsiteX4" fmla="*/ 553498 w 674655"/>
                <a:gd name="connsiteY4" fmla="*/ 139065 h 398621"/>
                <a:gd name="connsiteX5" fmla="*/ 569976 w 674655"/>
                <a:gd name="connsiteY5" fmla="*/ 145447 h 398621"/>
                <a:gd name="connsiteX6" fmla="*/ 581692 w 674655"/>
                <a:gd name="connsiteY6" fmla="*/ 155543 h 398621"/>
                <a:gd name="connsiteX7" fmla="*/ 602932 w 674655"/>
                <a:gd name="connsiteY7" fmla="*/ 158210 h 398621"/>
                <a:gd name="connsiteX8" fmla="*/ 621602 w 674655"/>
                <a:gd name="connsiteY8" fmla="*/ 147447 h 398621"/>
                <a:gd name="connsiteX9" fmla="*/ 635889 w 674655"/>
                <a:gd name="connsiteY9" fmla="*/ 136208 h 398621"/>
                <a:gd name="connsiteX10" fmla="*/ 656653 w 674655"/>
                <a:gd name="connsiteY10" fmla="*/ 143161 h 398621"/>
                <a:gd name="connsiteX11" fmla="*/ 674656 w 674655"/>
                <a:gd name="connsiteY11" fmla="*/ 67342 h 398621"/>
                <a:gd name="connsiteX12" fmla="*/ 668274 w 674655"/>
                <a:gd name="connsiteY12" fmla="*/ 49149 h 398621"/>
                <a:gd name="connsiteX13" fmla="*/ 662369 w 674655"/>
                <a:gd name="connsiteY13" fmla="*/ 26765 h 398621"/>
                <a:gd name="connsiteX14" fmla="*/ 606552 w 674655"/>
                <a:gd name="connsiteY14" fmla="*/ 24194 h 398621"/>
                <a:gd name="connsiteX15" fmla="*/ 546545 w 674655"/>
                <a:gd name="connsiteY15" fmla="*/ 21146 h 398621"/>
                <a:gd name="connsiteX16" fmla="*/ 524732 w 674655"/>
                <a:gd name="connsiteY16" fmla="*/ 22765 h 398621"/>
                <a:gd name="connsiteX17" fmla="*/ 199454 w 674655"/>
                <a:gd name="connsiteY17" fmla="*/ 0 h 398621"/>
                <a:gd name="connsiteX18" fmla="*/ 151638 w 674655"/>
                <a:gd name="connsiteY18" fmla="*/ 2762 h 398621"/>
                <a:gd name="connsiteX19" fmla="*/ 153257 w 674655"/>
                <a:gd name="connsiteY19" fmla="*/ 24670 h 398621"/>
                <a:gd name="connsiteX20" fmla="*/ 135731 w 674655"/>
                <a:gd name="connsiteY20" fmla="*/ 61532 h 398621"/>
                <a:gd name="connsiteX21" fmla="*/ 124111 w 674655"/>
                <a:gd name="connsiteY21" fmla="*/ 86106 h 398621"/>
                <a:gd name="connsiteX22" fmla="*/ 133160 w 674655"/>
                <a:gd name="connsiteY22" fmla="*/ 117539 h 398621"/>
                <a:gd name="connsiteX23" fmla="*/ 110871 w 674655"/>
                <a:gd name="connsiteY23" fmla="*/ 158210 h 398621"/>
                <a:gd name="connsiteX24" fmla="*/ 85916 w 674655"/>
                <a:gd name="connsiteY24" fmla="*/ 185452 h 398621"/>
                <a:gd name="connsiteX25" fmla="*/ 87058 w 674655"/>
                <a:gd name="connsiteY25" fmla="*/ 211646 h 398621"/>
                <a:gd name="connsiteX26" fmla="*/ 83820 w 674655"/>
                <a:gd name="connsiteY26" fmla="*/ 237268 h 398621"/>
                <a:gd name="connsiteX27" fmla="*/ 67913 w 674655"/>
                <a:gd name="connsiteY27" fmla="*/ 261271 h 398621"/>
                <a:gd name="connsiteX28" fmla="*/ 54197 w 674655"/>
                <a:gd name="connsiteY28" fmla="*/ 302990 h 398621"/>
                <a:gd name="connsiteX29" fmla="*/ 37719 w 674655"/>
                <a:gd name="connsiteY29" fmla="*/ 331280 h 398621"/>
                <a:gd name="connsiteX30" fmla="*/ 10668 w 674655"/>
                <a:gd name="connsiteY30" fmla="*/ 340900 h 398621"/>
                <a:gd name="connsiteX31" fmla="*/ 0 w 674655"/>
                <a:gd name="connsiteY31" fmla="*/ 356997 h 398621"/>
                <a:gd name="connsiteX32" fmla="*/ 72866 w 674655"/>
                <a:gd name="connsiteY32" fmla="*/ 361664 h 398621"/>
                <a:gd name="connsiteX33" fmla="*/ 183928 w 674655"/>
                <a:gd name="connsiteY33" fmla="*/ 370999 h 398621"/>
                <a:gd name="connsiteX34" fmla="*/ 320516 w 674655"/>
                <a:gd name="connsiteY34" fmla="*/ 383572 h 398621"/>
                <a:gd name="connsiteX35" fmla="*/ 512921 w 674655"/>
                <a:gd name="connsiteY35" fmla="*/ 398621 h 398621"/>
                <a:gd name="connsiteX36" fmla="*/ 512921 w 674655"/>
                <a:gd name="connsiteY36" fmla="*/ 398621 h 398621"/>
                <a:gd name="connsiteX37" fmla="*/ 512921 w 674655"/>
                <a:gd name="connsiteY37" fmla="*/ 398621 h 39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655" h="398621">
                  <a:moveTo>
                    <a:pt x="512921" y="398621"/>
                  </a:moveTo>
                  <a:lnTo>
                    <a:pt x="516065" y="372999"/>
                  </a:lnTo>
                  <a:lnTo>
                    <a:pt x="532828" y="166878"/>
                  </a:lnTo>
                  <a:lnTo>
                    <a:pt x="536543" y="136970"/>
                  </a:lnTo>
                  <a:lnTo>
                    <a:pt x="553498" y="139065"/>
                  </a:lnTo>
                  <a:lnTo>
                    <a:pt x="569976" y="145447"/>
                  </a:lnTo>
                  <a:lnTo>
                    <a:pt x="581692" y="155543"/>
                  </a:lnTo>
                  <a:lnTo>
                    <a:pt x="602932" y="158210"/>
                  </a:lnTo>
                  <a:lnTo>
                    <a:pt x="621602" y="147447"/>
                  </a:lnTo>
                  <a:lnTo>
                    <a:pt x="635889" y="136208"/>
                  </a:lnTo>
                  <a:lnTo>
                    <a:pt x="656653" y="143161"/>
                  </a:lnTo>
                  <a:lnTo>
                    <a:pt x="674656" y="67342"/>
                  </a:lnTo>
                  <a:lnTo>
                    <a:pt x="668274" y="49149"/>
                  </a:lnTo>
                  <a:lnTo>
                    <a:pt x="662369" y="26765"/>
                  </a:lnTo>
                  <a:lnTo>
                    <a:pt x="606552" y="24194"/>
                  </a:lnTo>
                  <a:lnTo>
                    <a:pt x="546545" y="21146"/>
                  </a:lnTo>
                  <a:lnTo>
                    <a:pt x="524732" y="22765"/>
                  </a:lnTo>
                  <a:lnTo>
                    <a:pt x="199454" y="0"/>
                  </a:lnTo>
                  <a:lnTo>
                    <a:pt x="151638" y="2762"/>
                  </a:lnTo>
                  <a:lnTo>
                    <a:pt x="153257" y="24670"/>
                  </a:lnTo>
                  <a:lnTo>
                    <a:pt x="135731" y="61532"/>
                  </a:lnTo>
                  <a:lnTo>
                    <a:pt x="124111" y="86106"/>
                  </a:lnTo>
                  <a:lnTo>
                    <a:pt x="133160" y="117539"/>
                  </a:lnTo>
                  <a:lnTo>
                    <a:pt x="110871" y="158210"/>
                  </a:lnTo>
                  <a:lnTo>
                    <a:pt x="85916" y="185452"/>
                  </a:lnTo>
                  <a:lnTo>
                    <a:pt x="87058" y="211646"/>
                  </a:lnTo>
                  <a:lnTo>
                    <a:pt x="83820" y="237268"/>
                  </a:lnTo>
                  <a:lnTo>
                    <a:pt x="67913" y="261271"/>
                  </a:lnTo>
                  <a:lnTo>
                    <a:pt x="54197" y="302990"/>
                  </a:lnTo>
                  <a:lnTo>
                    <a:pt x="37719" y="331280"/>
                  </a:lnTo>
                  <a:lnTo>
                    <a:pt x="10668" y="340900"/>
                  </a:lnTo>
                  <a:lnTo>
                    <a:pt x="0" y="356997"/>
                  </a:lnTo>
                  <a:lnTo>
                    <a:pt x="72866" y="361664"/>
                  </a:lnTo>
                  <a:lnTo>
                    <a:pt x="183928" y="370999"/>
                  </a:lnTo>
                  <a:lnTo>
                    <a:pt x="320516" y="383572"/>
                  </a:lnTo>
                  <a:lnTo>
                    <a:pt x="512921" y="398621"/>
                  </a:lnTo>
                  <a:lnTo>
                    <a:pt x="512921" y="398621"/>
                  </a:lnTo>
                  <a:lnTo>
                    <a:pt x="512921" y="3986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53BE776-DE3F-36C4-256C-3D53CEEAD9BF}"/>
                </a:ext>
              </a:extLst>
            </p:cNvPr>
            <p:cNvSpPr/>
            <p:nvPr/>
          </p:nvSpPr>
          <p:spPr>
            <a:xfrm>
              <a:off x="-4019362" y="2419334"/>
              <a:ext cx="1185186" cy="878984"/>
            </a:xfrm>
            <a:custGeom>
              <a:avLst/>
              <a:gdLst>
                <a:gd name="connsiteX0" fmla="*/ 413861 w 703802"/>
                <a:gd name="connsiteY0" fmla="*/ 508540 h 521969"/>
                <a:gd name="connsiteX1" fmla="*/ 589883 w 703802"/>
                <a:gd name="connsiteY1" fmla="*/ 517303 h 521969"/>
                <a:gd name="connsiteX2" fmla="*/ 662750 w 703802"/>
                <a:gd name="connsiteY2" fmla="*/ 521970 h 521969"/>
                <a:gd name="connsiteX3" fmla="*/ 682752 w 703802"/>
                <a:gd name="connsiteY3" fmla="*/ 324898 h 521969"/>
                <a:gd name="connsiteX4" fmla="*/ 689610 w 703802"/>
                <a:gd name="connsiteY4" fmla="*/ 269367 h 521969"/>
                <a:gd name="connsiteX5" fmla="*/ 690086 w 703802"/>
                <a:gd name="connsiteY5" fmla="*/ 195739 h 521969"/>
                <a:gd name="connsiteX6" fmla="*/ 703802 w 703802"/>
                <a:gd name="connsiteY6" fmla="*/ 49911 h 521969"/>
                <a:gd name="connsiteX7" fmla="*/ 697325 w 703802"/>
                <a:gd name="connsiteY7" fmla="*/ 31813 h 521969"/>
                <a:gd name="connsiteX8" fmla="*/ 637223 w 703802"/>
                <a:gd name="connsiteY8" fmla="*/ 28670 h 521969"/>
                <a:gd name="connsiteX9" fmla="*/ 639890 w 703802"/>
                <a:gd name="connsiteY9" fmla="*/ 7334 h 521969"/>
                <a:gd name="connsiteX10" fmla="*/ 610076 w 703802"/>
                <a:gd name="connsiteY10" fmla="*/ 3715 h 521969"/>
                <a:gd name="connsiteX11" fmla="*/ 562737 w 703802"/>
                <a:gd name="connsiteY11" fmla="*/ 2191 h 521969"/>
                <a:gd name="connsiteX12" fmla="*/ 560165 w 703802"/>
                <a:gd name="connsiteY12" fmla="*/ 23527 h 521969"/>
                <a:gd name="connsiteX13" fmla="*/ 538829 w 703802"/>
                <a:gd name="connsiteY13" fmla="*/ 20860 h 521969"/>
                <a:gd name="connsiteX14" fmla="*/ 521780 w 703802"/>
                <a:gd name="connsiteY14" fmla="*/ 18764 h 521969"/>
                <a:gd name="connsiteX15" fmla="*/ 499967 w 703802"/>
                <a:gd name="connsiteY15" fmla="*/ 20479 h 521969"/>
                <a:gd name="connsiteX16" fmla="*/ 448913 w 703802"/>
                <a:gd name="connsiteY16" fmla="*/ 14097 h 521969"/>
                <a:gd name="connsiteX17" fmla="*/ 414909 w 703802"/>
                <a:gd name="connsiteY17" fmla="*/ 9906 h 521969"/>
                <a:gd name="connsiteX18" fmla="*/ 342043 w 703802"/>
                <a:gd name="connsiteY18" fmla="*/ 5239 h 521969"/>
                <a:gd name="connsiteX19" fmla="*/ 299466 w 703802"/>
                <a:gd name="connsiteY19" fmla="*/ 0 h 521969"/>
                <a:gd name="connsiteX20" fmla="*/ 276606 w 703802"/>
                <a:gd name="connsiteY20" fmla="*/ 10192 h 521969"/>
                <a:gd name="connsiteX21" fmla="*/ 252698 w 703802"/>
                <a:gd name="connsiteY21" fmla="*/ 28956 h 521969"/>
                <a:gd name="connsiteX22" fmla="*/ 240506 w 703802"/>
                <a:gd name="connsiteY22" fmla="*/ 57817 h 521969"/>
                <a:gd name="connsiteX23" fmla="*/ 229934 w 703802"/>
                <a:gd name="connsiteY23" fmla="*/ 108585 h 521969"/>
                <a:gd name="connsiteX24" fmla="*/ 194786 w 703802"/>
                <a:gd name="connsiteY24" fmla="*/ 112871 h 521969"/>
                <a:gd name="connsiteX25" fmla="*/ 177737 w 703802"/>
                <a:gd name="connsiteY25" fmla="*/ 110776 h 521969"/>
                <a:gd name="connsiteX26" fmla="*/ 165545 w 703802"/>
                <a:gd name="connsiteY26" fmla="*/ 139636 h 521969"/>
                <a:gd name="connsiteX27" fmla="*/ 179451 w 703802"/>
                <a:gd name="connsiteY27" fmla="*/ 167354 h 521969"/>
                <a:gd name="connsiteX28" fmla="*/ 213455 w 703802"/>
                <a:gd name="connsiteY28" fmla="*/ 171545 h 521969"/>
                <a:gd name="connsiteX29" fmla="*/ 234220 w 703802"/>
                <a:gd name="connsiteY29" fmla="*/ 178498 h 521969"/>
                <a:gd name="connsiteX30" fmla="*/ 248126 w 703802"/>
                <a:gd name="connsiteY30" fmla="*/ 206216 h 521969"/>
                <a:gd name="connsiteX31" fmla="*/ 253937 w 703802"/>
                <a:gd name="connsiteY31" fmla="*/ 228600 h 521969"/>
                <a:gd name="connsiteX32" fmla="*/ 225838 w 703802"/>
                <a:gd name="connsiteY32" fmla="*/ 246793 h 521969"/>
                <a:gd name="connsiteX33" fmla="*/ 208788 w 703802"/>
                <a:gd name="connsiteY33" fmla="*/ 244697 h 521969"/>
                <a:gd name="connsiteX34" fmla="*/ 210884 w 703802"/>
                <a:gd name="connsiteY34" fmla="*/ 262318 h 521969"/>
                <a:gd name="connsiteX35" fmla="*/ 217361 w 703802"/>
                <a:gd name="connsiteY35" fmla="*/ 280511 h 521969"/>
                <a:gd name="connsiteX36" fmla="*/ 236982 w 703802"/>
                <a:gd name="connsiteY36" fmla="*/ 295942 h 521969"/>
                <a:gd name="connsiteX37" fmla="*/ 257747 w 703802"/>
                <a:gd name="connsiteY37" fmla="*/ 302800 h 521969"/>
                <a:gd name="connsiteX38" fmla="*/ 245555 w 703802"/>
                <a:gd name="connsiteY38" fmla="*/ 331660 h 521969"/>
                <a:gd name="connsiteX39" fmla="*/ 222695 w 703802"/>
                <a:gd name="connsiteY39" fmla="*/ 341852 h 521969"/>
                <a:gd name="connsiteX40" fmla="*/ 181737 w 703802"/>
                <a:gd name="connsiteY40" fmla="*/ 323755 h 521969"/>
                <a:gd name="connsiteX41" fmla="*/ 159925 w 703802"/>
                <a:gd name="connsiteY41" fmla="*/ 325469 h 521969"/>
                <a:gd name="connsiteX42" fmla="*/ 149257 w 703802"/>
                <a:gd name="connsiteY42" fmla="*/ 341471 h 521969"/>
                <a:gd name="connsiteX43" fmla="*/ 118491 w 703802"/>
                <a:gd name="connsiteY43" fmla="*/ 415766 h 521969"/>
                <a:gd name="connsiteX44" fmla="*/ 110585 w 703802"/>
                <a:gd name="connsiteY44" fmla="*/ 445103 h 521969"/>
                <a:gd name="connsiteX45" fmla="*/ 85058 w 703802"/>
                <a:gd name="connsiteY45" fmla="*/ 441960 h 521969"/>
                <a:gd name="connsiteX46" fmla="*/ 47244 w 703802"/>
                <a:gd name="connsiteY46" fmla="*/ 433006 h 521969"/>
                <a:gd name="connsiteX47" fmla="*/ 21717 w 703802"/>
                <a:gd name="connsiteY47" fmla="*/ 429863 h 521969"/>
                <a:gd name="connsiteX48" fmla="*/ 0 w 703802"/>
                <a:gd name="connsiteY48" fmla="*/ 466153 h 521969"/>
                <a:gd name="connsiteX49" fmla="*/ 2096 w 703802"/>
                <a:gd name="connsiteY49" fmla="*/ 483775 h 521969"/>
                <a:gd name="connsiteX50" fmla="*/ 310610 w 703802"/>
                <a:gd name="connsiteY50" fmla="*/ 504539 h 521969"/>
                <a:gd name="connsiteX51" fmla="*/ 413861 w 703802"/>
                <a:gd name="connsiteY51" fmla="*/ 508540 h 521969"/>
                <a:gd name="connsiteX52" fmla="*/ 413861 w 703802"/>
                <a:gd name="connsiteY52" fmla="*/ 508540 h 521969"/>
                <a:gd name="connsiteX53" fmla="*/ 413861 w 703802"/>
                <a:gd name="connsiteY53" fmla="*/ 508540 h 52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03802" h="521969">
                  <a:moveTo>
                    <a:pt x="413861" y="508540"/>
                  </a:moveTo>
                  <a:lnTo>
                    <a:pt x="589883" y="517303"/>
                  </a:lnTo>
                  <a:lnTo>
                    <a:pt x="662750" y="521970"/>
                  </a:lnTo>
                  <a:lnTo>
                    <a:pt x="682752" y="324898"/>
                  </a:lnTo>
                  <a:lnTo>
                    <a:pt x="689610" y="269367"/>
                  </a:lnTo>
                  <a:lnTo>
                    <a:pt x="690086" y="195739"/>
                  </a:lnTo>
                  <a:lnTo>
                    <a:pt x="703802" y="49911"/>
                  </a:lnTo>
                  <a:lnTo>
                    <a:pt x="697325" y="31813"/>
                  </a:lnTo>
                  <a:lnTo>
                    <a:pt x="637223" y="28670"/>
                  </a:lnTo>
                  <a:lnTo>
                    <a:pt x="639890" y="7334"/>
                  </a:lnTo>
                  <a:lnTo>
                    <a:pt x="610076" y="3715"/>
                  </a:lnTo>
                  <a:lnTo>
                    <a:pt x="562737" y="2191"/>
                  </a:lnTo>
                  <a:lnTo>
                    <a:pt x="560165" y="23527"/>
                  </a:lnTo>
                  <a:lnTo>
                    <a:pt x="538829" y="20860"/>
                  </a:lnTo>
                  <a:lnTo>
                    <a:pt x="521780" y="18764"/>
                  </a:lnTo>
                  <a:lnTo>
                    <a:pt x="499967" y="20479"/>
                  </a:lnTo>
                  <a:lnTo>
                    <a:pt x="448913" y="14097"/>
                  </a:lnTo>
                  <a:lnTo>
                    <a:pt x="414909" y="9906"/>
                  </a:lnTo>
                  <a:lnTo>
                    <a:pt x="342043" y="5239"/>
                  </a:lnTo>
                  <a:lnTo>
                    <a:pt x="299466" y="0"/>
                  </a:lnTo>
                  <a:lnTo>
                    <a:pt x="276606" y="10192"/>
                  </a:lnTo>
                  <a:lnTo>
                    <a:pt x="252698" y="28956"/>
                  </a:lnTo>
                  <a:lnTo>
                    <a:pt x="240506" y="57817"/>
                  </a:lnTo>
                  <a:lnTo>
                    <a:pt x="229934" y="108585"/>
                  </a:lnTo>
                  <a:lnTo>
                    <a:pt x="194786" y="112871"/>
                  </a:lnTo>
                  <a:lnTo>
                    <a:pt x="177737" y="110776"/>
                  </a:lnTo>
                  <a:lnTo>
                    <a:pt x="165545" y="139636"/>
                  </a:lnTo>
                  <a:lnTo>
                    <a:pt x="179451" y="167354"/>
                  </a:lnTo>
                  <a:lnTo>
                    <a:pt x="213455" y="171545"/>
                  </a:lnTo>
                  <a:lnTo>
                    <a:pt x="234220" y="178498"/>
                  </a:lnTo>
                  <a:lnTo>
                    <a:pt x="248126" y="206216"/>
                  </a:lnTo>
                  <a:lnTo>
                    <a:pt x="253937" y="228600"/>
                  </a:lnTo>
                  <a:lnTo>
                    <a:pt x="225838" y="246793"/>
                  </a:lnTo>
                  <a:lnTo>
                    <a:pt x="208788" y="244697"/>
                  </a:lnTo>
                  <a:lnTo>
                    <a:pt x="210884" y="262318"/>
                  </a:lnTo>
                  <a:lnTo>
                    <a:pt x="217361" y="280511"/>
                  </a:lnTo>
                  <a:lnTo>
                    <a:pt x="236982" y="295942"/>
                  </a:lnTo>
                  <a:lnTo>
                    <a:pt x="257747" y="302800"/>
                  </a:lnTo>
                  <a:lnTo>
                    <a:pt x="245555" y="331660"/>
                  </a:lnTo>
                  <a:lnTo>
                    <a:pt x="222695" y="341852"/>
                  </a:lnTo>
                  <a:lnTo>
                    <a:pt x="181737" y="323755"/>
                  </a:lnTo>
                  <a:lnTo>
                    <a:pt x="159925" y="325469"/>
                  </a:lnTo>
                  <a:lnTo>
                    <a:pt x="149257" y="341471"/>
                  </a:lnTo>
                  <a:lnTo>
                    <a:pt x="118491" y="415766"/>
                  </a:lnTo>
                  <a:lnTo>
                    <a:pt x="110585" y="445103"/>
                  </a:lnTo>
                  <a:lnTo>
                    <a:pt x="85058" y="441960"/>
                  </a:lnTo>
                  <a:lnTo>
                    <a:pt x="47244" y="433006"/>
                  </a:lnTo>
                  <a:lnTo>
                    <a:pt x="21717" y="429863"/>
                  </a:lnTo>
                  <a:lnTo>
                    <a:pt x="0" y="466153"/>
                  </a:lnTo>
                  <a:lnTo>
                    <a:pt x="2096" y="483775"/>
                  </a:lnTo>
                  <a:lnTo>
                    <a:pt x="310610" y="504539"/>
                  </a:lnTo>
                  <a:lnTo>
                    <a:pt x="413861" y="508540"/>
                  </a:lnTo>
                  <a:lnTo>
                    <a:pt x="413861" y="508540"/>
                  </a:lnTo>
                  <a:lnTo>
                    <a:pt x="413861" y="5085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D54C700E-16C3-6DED-E60E-0101E857B3D9}"/>
                </a:ext>
              </a:extLst>
            </p:cNvPr>
            <p:cNvSpPr/>
            <p:nvPr/>
          </p:nvSpPr>
          <p:spPr>
            <a:xfrm>
              <a:off x="-3749089" y="1919853"/>
              <a:ext cx="1212615" cy="590909"/>
            </a:xfrm>
            <a:custGeom>
              <a:avLst/>
              <a:gdLst>
                <a:gd name="connsiteX0" fmla="*/ 15335 w 720090"/>
                <a:gd name="connsiteY0" fmla="*/ 317182 h 350901"/>
                <a:gd name="connsiteX1" fmla="*/ 36671 w 720090"/>
                <a:gd name="connsiteY1" fmla="*/ 319849 h 350901"/>
                <a:gd name="connsiteX2" fmla="*/ 35052 w 720090"/>
                <a:gd name="connsiteY2" fmla="*/ 298037 h 350901"/>
                <a:gd name="connsiteX3" fmla="*/ 37719 w 720090"/>
                <a:gd name="connsiteY3" fmla="*/ 276701 h 350901"/>
                <a:gd name="connsiteX4" fmla="*/ 72295 w 720090"/>
                <a:gd name="connsiteY4" fmla="*/ 276701 h 350901"/>
                <a:gd name="connsiteX5" fmla="*/ 82963 w 720090"/>
                <a:gd name="connsiteY5" fmla="*/ 295275 h 350901"/>
                <a:gd name="connsiteX6" fmla="*/ 102679 w 720090"/>
                <a:gd name="connsiteY6" fmla="*/ 310706 h 350901"/>
                <a:gd name="connsiteX7" fmla="*/ 125063 w 720090"/>
                <a:gd name="connsiteY7" fmla="*/ 304800 h 350901"/>
                <a:gd name="connsiteX8" fmla="*/ 110680 w 720090"/>
                <a:gd name="connsiteY8" fmla="*/ 281369 h 350901"/>
                <a:gd name="connsiteX9" fmla="*/ 113348 w 720090"/>
                <a:gd name="connsiteY9" fmla="*/ 260032 h 350901"/>
                <a:gd name="connsiteX10" fmla="*/ 111157 w 720090"/>
                <a:gd name="connsiteY10" fmla="*/ 242411 h 350901"/>
                <a:gd name="connsiteX11" fmla="*/ 119634 w 720090"/>
                <a:gd name="connsiteY11" fmla="*/ 208788 h 350901"/>
                <a:gd name="connsiteX12" fmla="*/ 104680 w 720090"/>
                <a:gd name="connsiteY12" fmla="*/ 189643 h 350901"/>
                <a:gd name="connsiteX13" fmla="*/ 73819 w 720090"/>
                <a:gd name="connsiteY13" fmla="*/ 194501 h 350901"/>
                <a:gd name="connsiteX14" fmla="*/ 51530 w 720090"/>
                <a:gd name="connsiteY14" fmla="*/ 235077 h 350901"/>
                <a:gd name="connsiteX15" fmla="*/ 14288 w 720090"/>
                <a:gd name="connsiteY15" fmla="*/ 256508 h 350901"/>
                <a:gd name="connsiteX16" fmla="*/ 6858 w 720090"/>
                <a:gd name="connsiteY16" fmla="*/ 281559 h 350901"/>
                <a:gd name="connsiteX17" fmla="*/ 0 w 720090"/>
                <a:gd name="connsiteY17" fmla="*/ 302323 h 350901"/>
                <a:gd name="connsiteX18" fmla="*/ 15430 w 720090"/>
                <a:gd name="connsiteY18" fmla="*/ 317182 h 350901"/>
                <a:gd name="connsiteX19" fmla="*/ 15430 w 720090"/>
                <a:gd name="connsiteY19" fmla="*/ 317182 h 350901"/>
                <a:gd name="connsiteX20" fmla="*/ 534543 w 720090"/>
                <a:gd name="connsiteY20" fmla="*/ 350901 h 350901"/>
                <a:gd name="connsiteX21" fmla="*/ 548926 w 720090"/>
                <a:gd name="connsiteY21" fmla="*/ 339661 h 350901"/>
                <a:gd name="connsiteX22" fmla="*/ 571786 w 720090"/>
                <a:gd name="connsiteY22" fmla="*/ 329470 h 350901"/>
                <a:gd name="connsiteX23" fmla="*/ 594170 w 720090"/>
                <a:gd name="connsiteY23" fmla="*/ 323564 h 350901"/>
                <a:gd name="connsiteX24" fmla="*/ 611695 w 720090"/>
                <a:gd name="connsiteY24" fmla="*/ 321373 h 350901"/>
                <a:gd name="connsiteX25" fmla="*/ 634079 w 720090"/>
                <a:gd name="connsiteY25" fmla="*/ 315468 h 350901"/>
                <a:gd name="connsiteX26" fmla="*/ 707041 w 720090"/>
                <a:gd name="connsiteY26" fmla="*/ 320135 h 350901"/>
                <a:gd name="connsiteX27" fmla="*/ 714280 w 720090"/>
                <a:gd name="connsiteY27" fmla="*/ 191072 h 350901"/>
                <a:gd name="connsiteX28" fmla="*/ 720090 w 720090"/>
                <a:gd name="connsiteY28" fmla="*/ 144113 h 350901"/>
                <a:gd name="connsiteX29" fmla="*/ 708851 w 720090"/>
                <a:gd name="connsiteY29" fmla="*/ 129731 h 350901"/>
                <a:gd name="connsiteX30" fmla="*/ 702469 w 720090"/>
                <a:gd name="connsiteY30" fmla="*/ 111633 h 350901"/>
                <a:gd name="connsiteX31" fmla="*/ 691229 w 720090"/>
                <a:gd name="connsiteY31" fmla="*/ 97250 h 350901"/>
                <a:gd name="connsiteX32" fmla="*/ 670941 w 720090"/>
                <a:gd name="connsiteY32" fmla="*/ 86106 h 350901"/>
                <a:gd name="connsiteX33" fmla="*/ 660273 w 720090"/>
                <a:gd name="connsiteY33" fmla="*/ 67437 h 350901"/>
                <a:gd name="connsiteX34" fmla="*/ 644271 w 720090"/>
                <a:gd name="connsiteY34" fmla="*/ 56769 h 350901"/>
                <a:gd name="connsiteX35" fmla="*/ 627221 w 720090"/>
                <a:gd name="connsiteY35" fmla="*/ 54673 h 350901"/>
                <a:gd name="connsiteX36" fmla="*/ 611219 w 720090"/>
                <a:gd name="connsiteY36" fmla="*/ 44006 h 350901"/>
                <a:gd name="connsiteX37" fmla="*/ 599980 w 720090"/>
                <a:gd name="connsiteY37" fmla="*/ 29623 h 350901"/>
                <a:gd name="connsiteX38" fmla="*/ 583978 w 720090"/>
                <a:gd name="connsiteY38" fmla="*/ 18955 h 350901"/>
                <a:gd name="connsiteX39" fmla="*/ 573310 w 720090"/>
                <a:gd name="connsiteY39" fmla="*/ 286 h 350901"/>
                <a:gd name="connsiteX40" fmla="*/ 559499 w 720090"/>
                <a:gd name="connsiteY40" fmla="*/ 7239 h 350901"/>
                <a:gd name="connsiteX41" fmla="*/ 536067 w 720090"/>
                <a:gd name="connsiteY41" fmla="*/ 21717 h 350901"/>
                <a:gd name="connsiteX42" fmla="*/ 520065 w 720090"/>
                <a:gd name="connsiteY42" fmla="*/ 11049 h 350901"/>
                <a:gd name="connsiteX43" fmla="*/ 503587 w 720090"/>
                <a:gd name="connsiteY43" fmla="*/ 4667 h 350901"/>
                <a:gd name="connsiteX44" fmla="*/ 480727 w 720090"/>
                <a:gd name="connsiteY44" fmla="*/ 14859 h 350901"/>
                <a:gd name="connsiteX45" fmla="*/ 465296 w 720090"/>
                <a:gd name="connsiteY45" fmla="*/ 0 h 350901"/>
                <a:gd name="connsiteX46" fmla="*/ 447770 w 720090"/>
                <a:gd name="connsiteY46" fmla="*/ 2191 h 350901"/>
                <a:gd name="connsiteX47" fmla="*/ 425958 w 720090"/>
                <a:gd name="connsiteY47" fmla="*/ 3810 h 350901"/>
                <a:gd name="connsiteX48" fmla="*/ 407860 w 720090"/>
                <a:gd name="connsiteY48" fmla="*/ 10287 h 350901"/>
                <a:gd name="connsiteX49" fmla="*/ 389192 w 720090"/>
                <a:gd name="connsiteY49" fmla="*/ 20955 h 350901"/>
                <a:gd name="connsiteX50" fmla="*/ 374332 w 720090"/>
                <a:gd name="connsiteY50" fmla="*/ 36481 h 350901"/>
                <a:gd name="connsiteX51" fmla="*/ 367951 w 720090"/>
                <a:gd name="connsiteY51" fmla="*/ 53054 h 350901"/>
                <a:gd name="connsiteX52" fmla="*/ 340805 w 720090"/>
                <a:gd name="connsiteY52" fmla="*/ 62674 h 350901"/>
                <a:gd name="connsiteX53" fmla="*/ 327470 w 720090"/>
                <a:gd name="connsiteY53" fmla="*/ 65341 h 350901"/>
                <a:gd name="connsiteX54" fmla="*/ 309372 w 720090"/>
                <a:gd name="connsiteY54" fmla="*/ 71723 h 350901"/>
                <a:gd name="connsiteX55" fmla="*/ 302514 w 720090"/>
                <a:gd name="connsiteY55" fmla="*/ 92488 h 350901"/>
                <a:gd name="connsiteX56" fmla="*/ 295084 w 720090"/>
                <a:gd name="connsiteY56" fmla="*/ 117539 h 350901"/>
                <a:gd name="connsiteX57" fmla="*/ 282321 w 720090"/>
                <a:gd name="connsiteY57" fmla="*/ 150590 h 350901"/>
                <a:gd name="connsiteX58" fmla="*/ 256223 w 720090"/>
                <a:gd name="connsiteY58" fmla="*/ 151733 h 350901"/>
                <a:gd name="connsiteX59" fmla="*/ 235458 w 720090"/>
                <a:gd name="connsiteY59" fmla="*/ 144875 h 350901"/>
                <a:gd name="connsiteX60" fmla="*/ 233839 w 720090"/>
                <a:gd name="connsiteY60" fmla="*/ 123063 h 350901"/>
                <a:gd name="connsiteX61" fmla="*/ 214598 w 720090"/>
                <a:gd name="connsiteY61" fmla="*/ 103346 h 350901"/>
                <a:gd name="connsiteX62" fmla="*/ 194310 w 720090"/>
                <a:gd name="connsiteY62" fmla="*/ 92202 h 350901"/>
                <a:gd name="connsiteX63" fmla="*/ 163449 w 720090"/>
                <a:gd name="connsiteY63" fmla="*/ 97060 h 350901"/>
                <a:gd name="connsiteX64" fmla="*/ 146971 w 720090"/>
                <a:gd name="connsiteY64" fmla="*/ 125349 h 350901"/>
                <a:gd name="connsiteX65" fmla="*/ 140589 w 720090"/>
                <a:gd name="connsiteY65" fmla="*/ 141923 h 350901"/>
                <a:gd name="connsiteX66" fmla="*/ 141160 w 720090"/>
                <a:gd name="connsiteY66" fmla="*/ 172307 h 350901"/>
                <a:gd name="connsiteX67" fmla="*/ 155543 w 720090"/>
                <a:gd name="connsiteY67" fmla="*/ 195739 h 350901"/>
                <a:gd name="connsiteX68" fmla="*/ 166211 w 720090"/>
                <a:gd name="connsiteY68" fmla="*/ 214408 h 350901"/>
                <a:gd name="connsiteX69" fmla="*/ 159353 w 720090"/>
                <a:gd name="connsiteY69" fmla="*/ 235172 h 350901"/>
                <a:gd name="connsiteX70" fmla="*/ 152972 w 720090"/>
                <a:gd name="connsiteY70" fmla="*/ 251746 h 350901"/>
                <a:gd name="connsiteX71" fmla="*/ 138113 w 720090"/>
                <a:gd name="connsiteY71" fmla="*/ 267272 h 350901"/>
                <a:gd name="connsiteX72" fmla="*/ 122682 w 720090"/>
                <a:gd name="connsiteY72" fmla="*/ 286988 h 350901"/>
                <a:gd name="connsiteX73" fmla="*/ 138684 w 720090"/>
                <a:gd name="connsiteY73" fmla="*/ 297656 h 350901"/>
                <a:gd name="connsiteX74" fmla="*/ 181261 w 720090"/>
                <a:gd name="connsiteY74" fmla="*/ 302895 h 350901"/>
                <a:gd name="connsiteX75" fmla="*/ 254222 w 720090"/>
                <a:gd name="connsiteY75" fmla="*/ 307562 h 350901"/>
                <a:gd name="connsiteX76" fmla="*/ 288322 w 720090"/>
                <a:gd name="connsiteY76" fmla="*/ 311753 h 350901"/>
                <a:gd name="connsiteX77" fmla="*/ 339471 w 720090"/>
                <a:gd name="connsiteY77" fmla="*/ 318040 h 350901"/>
                <a:gd name="connsiteX78" fmla="*/ 361283 w 720090"/>
                <a:gd name="connsiteY78" fmla="*/ 316420 h 350901"/>
                <a:gd name="connsiteX79" fmla="*/ 378333 w 720090"/>
                <a:gd name="connsiteY79" fmla="*/ 318516 h 350901"/>
                <a:gd name="connsiteX80" fmla="*/ 399669 w 720090"/>
                <a:gd name="connsiteY80" fmla="*/ 321183 h 350901"/>
                <a:gd name="connsiteX81" fmla="*/ 402336 w 720090"/>
                <a:gd name="connsiteY81" fmla="*/ 299847 h 350901"/>
                <a:gd name="connsiteX82" fmla="*/ 448628 w 720090"/>
                <a:gd name="connsiteY82" fmla="*/ 309944 h 350901"/>
                <a:gd name="connsiteX83" fmla="*/ 471011 w 720090"/>
                <a:gd name="connsiteY83" fmla="*/ 304038 h 350901"/>
                <a:gd name="connsiteX84" fmla="*/ 476917 w 720090"/>
                <a:gd name="connsiteY84" fmla="*/ 326422 h 350901"/>
                <a:gd name="connsiteX85" fmla="*/ 532829 w 720090"/>
                <a:gd name="connsiteY85" fmla="*/ 328994 h 350901"/>
                <a:gd name="connsiteX86" fmla="*/ 534448 w 720090"/>
                <a:gd name="connsiteY86" fmla="*/ 350901 h 350901"/>
                <a:gd name="connsiteX87" fmla="*/ 534448 w 720090"/>
                <a:gd name="connsiteY87" fmla="*/ 350901 h 350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20090" h="350901">
                  <a:moveTo>
                    <a:pt x="15335" y="317182"/>
                  </a:moveTo>
                  <a:lnTo>
                    <a:pt x="36671" y="319849"/>
                  </a:lnTo>
                  <a:lnTo>
                    <a:pt x="35052" y="298037"/>
                  </a:lnTo>
                  <a:lnTo>
                    <a:pt x="37719" y="276701"/>
                  </a:lnTo>
                  <a:lnTo>
                    <a:pt x="72295" y="276701"/>
                  </a:lnTo>
                  <a:cubicBezTo>
                    <a:pt x="72295" y="276701"/>
                    <a:pt x="82963" y="295275"/>
                    <a:pt x="82963" y="295275"/>
                  </a:cubicBezTo>
                  <a:lnTo>
                    <a:pt x="102679" y="310706"/>
                  </a:lnTo>
                  <a:lnTo>
                    <a:pt x="125063" y="304800"/>
                  </a:lnTo>
                  <a:lnTo>
                    <a:pt x="110680" y="281369"/>
                  </a:lnTo>
                  <a:lnTo>
                    <a:pt x="113348" y="260032"/>
                  </a:lnTo>
                  <a:lnTo>
                    <a:pt x="111157" y="242411"/>
                  </a:lnTo>
                  <a:lnTo>
                    <a:pt x="119634" y="208788"/>
                  </a:lnTo>
                  <a:lnTo>
                    <a:pt x="104680" y="189643"/>
                  </a:lnTo>
                  <a:lnTo>
                    <a:pt x="73819" y="194501"/>
                  </a:lnTo>
                  <a:lnTo>
                    <a:pt x="51530" y="235077"/>
                  </a:lnTo>
                  <a:lnTo>
                    <a:pt x="14288" y="256508"/>
                  </a:lnTo>
                  <a:lnTo>
                    <a:pt x="6858" y="281559"/>
                  </a:lnTo>
                  <a:lnTo>
                    <a:pt x="0" y="302323"/>
                  </a:lnTo>
                  <a:lnTo>
                    <a:pt x="15430" y="317182"/>
                  </a:lnTo>
                  <a:lnTo>
                    <a:pt x="15430" y="317182"/>
                  </a:lnTo>
                  <a:close/>
                  <a:moveTo>
                    <a:pt x="534543" y="350901"/>
                  </a:moveTo>
                  <a:lnTo>
                    <a:pt x="548926" y="339661"/>
                  </a:lnTo>
                  <a:lnTo>
                    <a:pt x="571786" y="329470"/>
                  </a:lnTo>
                  <a:lnTo>
                    <a:pt x="594170" y="323564"/>
                  </a:lnTo>
                  <a:lnTo>
                    <a:pt x="611695" y="321373"/>
                  </a:lnTo>
                  <a:lnTo>
                    <a:pt x="634079" y="315468"/>
                  </a:lnTo>
                  <a:lnTo>
                    <a:pt x="707041" y="320135"/>
                  </a:lnTo>
                  <a:lnTo>
                    <a:pt x="714280" y="191072"/>
                  </a:lnTo>
                  <a:lnTo>
                    <a:pt x="720090" y="144113"/>
                  </a:lnTo>
                  <a:lnTo>
                    <a:pt x="708851" y="129731"/>
                  </a:lnTo>
                  <a:lnTo>
                    <a:pt x="702469" y="111633"/>
                  </a:lnTo>
                  <a:lnTo>
                    <a:pt x="691229" y="97250"/>
                  </a:lnTo>
                  <a:lnTo>
                    <a:pt x="670941" y="86106"/>
                  </a:lnTo>
                  <a:lnTo>
                    <a:pt x="660273" y="67437"/>
                  </a:lnTo>
                  <a:lnTo>
                    <a:pt x="644271" y="56769"/>
                  </a:lnTo>
                  <a:lnTo>
                    <a:pt x="627221" y="54673"/>
                  </a:lnTo>
                  <a:lnTo>
                    <a:pt x="611219" y="44006"/>
                  </a:lnTo>
                  <a:lnTo>
                    <a:pt x="599980" y="29623"/>
                  </a:lnTo>
                  <a:lnTo>
                    <a:pt x="583978" y="18955"/>
                  </a:lnTo>
                  <a:lnTo>
                    <a:pt x="573310" y="286"/>
                  </a:lnTo>
                  <a:lnTo>
                    <a:pt x="559499" y="7239"/>
                  </a:lnTo>
                  <a:lnTo>
                    <a:pt x="536067" y="21717"/>
                  </a:lnTo>
                  <a:lnTo>
                    <a:pt x="520065" y="11049"/>
                  </a:lnTo>
                  <a:lnTo>
                    <a:pt x="503587" y="4667"/>
                  </a:lnTo>
                  <a:lnTo>
                    <a:pt x="480727" y="14859"/>
                  </a:lnTo>
                  <a:lnTo>
                    <a:pt x="465296" y="0"/>
                  </a:lnTo>
                  <a:lnTo>
                    <a:pt x="447770" y="2191"/>
                  </a:lnTo>
                  <a:lnTo>
                    <a:pt x="425958" y="3810"/>
                  </a:lnTo>
                  <a:lnTo>
                    <a:pt x="407860" y="10287"/>
                  </a:lnTo>
                  <a:lnTo>
                    <a:pt x="389192" y="20955"/>
                  </a:lnTo>
                  <a:lnTo>
                    <a:pt x="374332" y="36481"/>
                  </a:lnTo>
                  <a:lnTo>
                    <a:pt x="367951" y="53054"/>
                  </a:lnTo>
                  <a:lnTo>
                    <a:pt x="340805" y="62674"/>
                  </a:lnTo>
                  <a:lnTo>
                    <a:pt x="327470" y="65341"/>
                  </a:lnTo>
                  <a:lnTo>
                    <a:pt x="309372" y="71723"/>
                  </a:lnTo>
                  <a:lnTo>
                    <a:pt x="302514" y="92488"/>
                  </a:lnTo>
                  <a:lnTo>
                    <a:pt x="295084" y="117539"/>
                  </a:lnTo>
                  <a:lnTo>
                    <a:pt x="282321" y="150590"/>
                  </a:lnTo>
                  <a:lnTo>
                    <a:pt x="256223" y="151733"/>
                  </a:lnTo>
                  <a:lnTo>
                    <a:pt x="235458" y="144875"/>
                  </a:lnTo>
                  <a:lnTo>
                    <a:pt x="233839" y="123063"/>
                  </a:lnTo>
                  <a:lnTo>
                    <a:pt x="214598" y="103346"/>
                  </a:lnTo>
                  <a:lnTo>
                    <a:pt x="194310" y="92202"/>
                  </a:lnTo>
                  <a:lnTo>
                    <a:pt x="163449" y="97060"/>
                  </a:lnTo>
                  <a:lnTo>
                    <a:pt x="146971" y="125349"/>
                  </a:lnTo>
                  <a:lnTo>
                    <a:pt x="140589" y="141923"/>
                  </a:lnTo>
                  <a:lnTo>
                    <a:pt x="141160" y="172307"/>
                  </a:lnTo>
                  <a:lnTo>
                    <a:pt x="155543" y="195739"/>
                  </a:lnTo>
                  <a:lnTo>
                    <a:pt x="166211" y="214408"/>
                  </a:lnTo>
                  <a:lnTo>
                    <a:pt x="159353" y="235172"/>
                  </a:lnTo>
                  <a:lnTo>
                    <a:pt x="152972" y="251746"/>
                  </a:lnTo>
                  <a:lnTo>
                    <a:pt x="138113" y="267272"/>
                  </a:lnTo>
                  <a:lnTo>
                    <a:pt x="122682" y="286988"/>
                  </a:lnTo>
                  <a:lnTo>
                    <a:pt x="138684" y="297656"/>
                  </a:lnTo>
                  <a:lnTo>
                    <a:pt x="181261" y="302895"/>
                  </a:lnTo>
                  <a:lnTo>
                    <a:pt x="254222" y="307562"/>
                  </a:lnTo>
                  <a:lnTo>
                    <a:pt x="288322" y="311753"/>
                  </a:lnTo>
                  <a:lnTo>
                    <a:pt x="339471" y="318040"/>
                  </a:lnTo>
                  <a:lnTo>
                    <a:pt x="361283" y="316420"/>
                  </a:lnTo>
                  <a:lnTo>
                    <a:pt x="378333" y="318516"/>
                  </a:lnTo>
                  <a:lnTo>
                    <a:pt x="399669" y="321183"/>
                  </a:lnTo>
                  <a:lnTo>
                    <a:pt x="402336" y="299847"/>
                  </a:lnTo>
                  <a:lnTo>
                    <a:pt x="448628" y="309944"/>
                  </a:lnTo>
                  <a:lnTo>
                    <a:pt x="471011" y="304038"/>
                  </a:lnTo>
                  <a:lnTo>
                    <a:pt x="476917" y="326422"/>
                  </a:lnTo>
                  <a:lnTo>
                    <a:pt x="532829" y="328994"/>
                  </a:lnTo>
                  <a:lnTo>
                    <a:pt x="534448" y="350901"/>
                  </a:lnTo>
                  <a:lnTo>
                    <a:pt x="534448" y="3509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4010034D-9500-C49E-F110-75744BCE6928}"/>
                </a:ext>
              </a:extLst>
            </p:cNvPr>
            <p:cNvSpPr/>
            <p:nvPr/>
          </p:nvSpPr>
          <p:spPr>
            <a:xfrm>
              <a:off x="-1609690" y="202462"/>
              <a:ext cx="762855" cy="940577"/>
            </a:xfrm>
            <a:custGeom>
              <a:avLst/>
              <a:gdLst>
                <a:gd name="connsiteX0" fmla="*/ 272987 w 453008"/>
                <a:gd name="connsiteY0" fmla="*/ 558546 h 558545"/>
                <a:gd name="connsiteX1" fmla="*/ 291179 w 453008"/>
                <a:gd name="connsiteY1" fmla="*/ 552069 h 558545"/>
                <a:gd name="connsiteX2" fmla="*/ 294799 w 453008"/>
                <a:gd name="connsiteY2" fmla="*/ 487680 h 558545"/>
                <a:gd name="connsiteX3" fmla="*/ 355187 w 453008"/>
                <a:gd name="connsiteY3" fmla="*/ 490823 h 558545"/>
                <a:gd name="connsiteX4" fmla="*/ 415576 w 453008"/>
                <a:gd name="connsiteY4" fmla="*/ 493967 h 558545"/>
                <a:gd name="connsiteX5" fmla="*/ 420814 w 453008"/>
                <a:gd name="connsiteY5" fmla="*/ 451390 h 558545"/>
                <a:gd name="connsiteX6" fmla="*/ 425958 w 453008"/>
                <a:gd name="connsiteY6" fmla="*/ 374237 h 558545"/>
                <a:gd name="connsiteX7" fmla="*/ 446342 w 453008"/>
                <a:gd name="connsiteY7" fmla="*/ 139065 h 558545"/>
                <a:gd name="connsiteX8" fmla="*/ 453009 w 453008"/>
                <a:gd name="connsiteY8" fmla="*/ 14573 h 558545"/>
                <a:gd name="connsiteX9" fmla="*/ 375571 w 453008"/>
                <a:gd name="connsiteY9" fmla="*/ 9334 h 558545"/>
                <a:gd name="connsiteX10" fmla="*/ 159639 w 453008"/>
                <a:gd name="connsiteY10" fmla="*/ 0 h 558545"/>
                <a:gd name="connsiteX11" fmla="*/ 152686 w 453008"/>
                <a:gd name="connsiteY11" fmla="*/ 20669 h 558545"/>
                <a:gd name="connsiteX12" fmla="*/ 159163 w 453008"/>
                <a:gd name="connsiteY12" fmla="*/ 38767 h 558545"/>
                <a:gd name="connsiteX13" fmla="*/ 154019 w 453008"/>
                <a:gd name="connsiteY13" fmla="*/ 115919 h 558545"/>
                <a:gd name="connsiteX14" fmla="*/ 132588 w 453008"/>
                <a:gd name="connsiteY14" fmla="*/ 113348 h 558545"/>
                <a:gd name="connsiteX15" fmla="*/ 114967 w 453008"/>
                <a:gd name="connsiteY15" fmla="*/ 115443 h 558545"/>
                <a:gd name="connsiteX16" fmla="*/ 96869 w 453008"/>
                <a:gd name="connsiteY16" fmla="*/ 121825 h 558545"/>
                <a:gd name="connsiteX17" fmla="*/ 82391 w 453008"/>
                <a:gd name="connsiteY17" fmla="*/ 133064 h 558545"/>
                <a:gd name="connsiteX18" fmla="*/ 65818 w 453008"/>
                <a:gd name="connsiteY18" fmla="*/ 126682 h 558545"/>
                <a:gd name="connsiteX19" fmla="*/ 50292 w 453008"/>
                <a:gd name="connsiteY19" fmla="*/ 111824 h 558545"/>
                <a:gd name="connsiteX20" fmla="*/ 28956 w 453008"/>
                <a:gd name="connsiteY20" fmla="*/ 109156 h 558545"/>
                <a:gd name="connsiteX21" fmla="*/ 16669 w 453008"/>
                <a:gd name="connsiteY21" fmla="*/ 137922 h 558545"/>
                <a:gd name="connsiteX22" fmla="*/ 0 w 453008"/>
                <a:gd name="connsiteY22" fmla="*/ 343281 h 558545"/>
                <a:gd name="connsiteX23" fmla="*/ 10763 w 453008"/>
                <a:gd name="connsiteY23" fmla="*/ 361950 h 558545"/>
                <a:gd name="connsiteX24" fmla="*/ 22003 w 453008"/>
                <a:gd name="connsiteY24" fmla="*/ 376238 h 558545"/>
                <a:gd name="connsiteX25" fmla="*/ 38100 w 453008"/>
                <a:gd name="connsiteY25" fmla="*/ 386906 h 558545"/>
                <a:gd name="connsiteX26" fmla="*/ 53626 w 453008"/>
                <a:gd name="connsiteY26" fmla="*/ 401765 h 558545"/>
                <a:gd name="connsiteX27" fmla="*/ 69628 w 453008"/>
                <a:gd name="connsiteY27" fmla="*/ 412433 h 558545"/>
                <a:gd name="connsiteX28" fmla="*/ 76105 w 453008"/>
                <a:gd name="connsiteY28" fmla="*/ 430435 h 558545"/>
                <a:gd name="connsiteX29" fmla="*/ 94869 w 453008"/>
                <a:gd name="connsiteY29" fmla="*/ 454438 h 558545"/>
                <a:gd name="connsiteX30" fmla="*/ 106680 w 453008"/>
                <a:gd name="connsiteY30" fmla="*/ 464534 h 558545"/>
                <a:gd name="connsiteX31" fmla="*/ 122682 w 453008"/>
                <a:gd name="connsiteY31" fmla="*/ 475107 h 558545"/>
                <a:gd name="connsiteX32" fmla="*/ 139255 w 453008"/>
                <a:gd name="connsiteY32" fmla="*/ 481489 h 558545"/>
                <a:gd name="connsiteX33" fmla="*/ 156400 w 453008"/>
                <a:gd name="connsiteY33" fmla="*/ 483584 h 558545"/>
                <a:gd name="connsiteX34" fmla="*/ 177260 w 453008"/>
                <a:gd name="connsiteY34" fmla="*/ 490538 h 558545"/>
                <a:gd name="connsiteX35" fmla="*/ 198120 w 453008"/>
                <a:gd name="connsiteY35" fmla="*/ 497396 h 558545"/>
                <a:gd name="connsiteX36" fmla="*/ 204502 w 453008"/>
                <a:gd name="connsiteY36" fmla="*/ 515493 h 558545"/>
                <a:gd name="connsiteX37" fmla="*/ 220028 w 453008"/>
                <a:gd name="connsiteY37" fmla="*/ 530352 h 558545"/>
                <a:gd name="connsiteX38" fmla="*/ 240411 w 453008"/>
                <a:gd name="connsiteY38" fmla="*/ 541496 h 558545"/>
                <a:gd name="connsiteX39" fmla="*/ 269748 w 453008"/>
                <a:gd name="connsiteY39" fmla="*/ 549497 h 558545"/>
                <a:gd name="connsiteX40" fmla="*/ 272987 w 453008"/>
                <a:gd name="connsiteY40" fmla="*/ 558546 h 558545"/>
                <a:gd name="connsiteX41" fmla="*/ 272987 w 453008"/>
                <a:gd name="connsiteY41" fmla="*/ 558546 h 558545"/>
                <a:gd name="connsiteX42" fmla="*/ 272987 w 453008"/>
                <a:gd name="connsiteY42" fmla="*/ 558546 h 5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3008" h="558545">
                  <a:moveTo>
                    <a:pt x="272987" y="558546"/>
                  </a:moveTo>
                  <a:lnTo>
                    <a:pt x="291179" y="552069"/>
                  </a:lnTo>
                  <a:lnTo>
                    <a:pt x="294799" y="487680"/>
                  </a:lnTo>
                  <a:lnTo>
                    <a:pt x="355187" y="490823"/>
                  </a:lnTo>
                  <a:lnTo>
                    <a:pt x="415576" y="493967"/>
                  </a:lnTo>
                  <a:lnTo>
                    <a:pt x="420814" y="451390"/>
                  </a:lnTo>
                  <a:lnTo>
                    <a:pt x="425958" y="374237"/>
                  </a:lnTo>
                  <a:lnTo>
                    <a:pt x="446342" y="139065"/>
                  </a:lnTo>
                  <a:lnTo>
                    <a:pt x="453009" y="14573"/>
                  </a:lnTo>
                  <a:lnTo>
                    <a:pt x="375571" y="9334"/>
                  </a:lnTo>
                  <a:lnTo>
                    <a:pt x="159639" y="0"/>
                  </a:lnTo>
                  <a:lnTo>
                    <a:pt x="152686" y="20669"/>
                  </a:lnTo>
                  <a:lnTo>
                    <a:pt x="159163" y="38767"/>
                  </a:lnTo>
                  <a:lnTo>
                    <a:pt x="154019" y="115919"/>
                  </a:lnTo>
                  <a:lnTo>
                    <a:pt x="132588" y="113348"/>
                  </a:lnTo>
                  <a:lnTo>
                    <a:pt x="114967" y="115443"/>
                  </a:lnTo>
                  <a:lnTo>
                    <a:pt x="96869" y="121825"/>
                  </a:lnTo>
                  <a:lnTo>
                    <a:pt x="82391" y="133064"/>
                  </a:lnTo>
                  <a:lnTo>
                    <a:pt x="65818" y="126682"/>
                  </a:lnTo>
                  <a:lnTo>
                    <a:pt x="50292" y="111824"/>
                  </a:lnTo>
                  <a:lnTo>
                    <a:pt x="28956" y="109156"/>
                  </a:lnTo>
                  <a:lnTo>
                    <a:pt x="16669" y="137922"/>
                  </a:lnTo>
                  <a:lnTo>
                    <a:pt x="0" y="343281"/>
                  </a:lnTo>
                  <a:lnTo>
                    <a:pt x="10763" y="361950"/>
                  </a:lnTo>
                  <a:lnTo>
                    <a:pt x="22003" y="376238"/>
                  </a:lnTo>
                  <a:lnTo>
                    <a:pt x="38100" y="386906"/>
                  </a:lnTo>
                  <a:lnTo>
                    <a:pt x="53626" y="401765"/>
                  </a:lnTo>
                  <a:lnTo>
                    <a:pt x="69628" y="412433"/>
                  </a:lnTo>
                  <a:lnTo>
                    <a:pt x="76105" y="430435"/>
                  </a:lnTo>
                  <a:lnTo>
                    <a:pt x="94869" y="454438"/>
                  </a:lnTo>
                  <a:lnTo>
                    <a:pt x="106680" y="464534"/>
                  </a:lnTo>
                  <a:lnTo>
                    <a:pt x="122682" y="475107"/>
                  </a:lnTo>
                  <a:lnTo>
                    <a:pt x="139255" y="481489"/>
                  </a:lnTo>
                  <a:lnTo>
                    <a:pt x="156400" y="483584"/>
                  </a:lnTo>
                  <a:lnTo>
                    <a:pt x="177260" y="490538"/>
                  </a:lnTo>
                  <a:lnTo>
                    <a:pt x="198120" y="497396"/>
                  </a:lnTo>
                  <a:lnTo>
                    <a:pt x="204502" y="515493"/>
                  </a:lnTo>
                  <a:lnTo>
                    <a:pt x="220028" y="530352"/>
                  </a:lnTo>
                  <a:lnTo>
                    <a:pt x="240411" y="541496"/>
                  </a:lnTo>
                  <a:lnTo>
                    <a:pt x="269748" y="549497"/>
                  </a:lnTo>
                  <a:lnTo>
                    <a:pt x="272987" y="558546"/>
                  </a:lnTo>
                  <a:lnTo>
                    <a:pt x="272987" y="558546"/>
                  </a:lnTo>
                  <a:lnTo>
                    <a:pt x="272987" y="55854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7E75B15C-4AB1-2F44-9BEB-80E35981A0BA}"/>
                </a:ext>
              </a:extLst>
            </p:cNvPr>
            <p:cNvSpPr/>
            <p:nvPr/>
          </p:nvSpPr>
          <p:spPr>
            <a:xfrm>
              <a:off x="-1494685" y="2146175"/>
              <a:ext cx="814344" cy="703348"/>
            </a:xfrm>
            <a:custGeom>
              <a:avLst/>
              <a:gdLst>
                <a:gd name="connsiteX0" fmla="*/ 97346 w 483584"/>
                <a:gd name="connsiteY0" fmla="*/ 417671 h 417671"/>
                <a:gd name="connsiteX1" fmla="*/ 116586 w 483584"/>
                <a:gd name="connsiteY1" fmla="*/ 402812 h 417671"/>
                <a:gd name="connsiteX2" fmla="*/ 138303 w 483584"/>
                <a:gd name="connsiteY2" fmla="*/ 366617 h 417671"/>
                <a:gd name="connsiteX3" fmla="*/ 145733 w 483584"/>
                <a:gd name="connsiteY3" fmla="*/ 341567 h 417671"/>
                <a:gd name="connsiteX4" fmla="*/ 156400 w 483584"/>
                <a:gd name="connsiteY4" fmla="*/ 325565 h 417671"/>
                <a:gd name="connsiteX5" fmla="*/ 176117 w 483584"/>
                <a:gd name="connsiteY5" fmla="*/ 340995 h 417671"/>
                <a:gd name="connsiteX6" fmla="*/ 174974 w 483584"/>
                <a:gd name="connsiteY6" fmla="*/ 314992 h 417671"/>
                <a:gd name="connsiteX7" fmla="*/ 186690 w 483584"/>
                <a:gd name="connsiteY7" fmla="*/ 290417 h 417671"/>
                <a:gd name="connsiteX8" fmla="*/ 232410 w 483584"/>
                <a:gd name="connsiteY8" fmla="*/ 270224 h 417671"/>
                <a:gd name="connsiteX9" fmla="*/ 268605 w 483584"/>
                <a:gd name="connsiteY9" fmla="*/ 257366 h 417671"/>
                <a:gd name="connsiteX10" fmla="*/ 279845 w 483584"/>
                <a:gd name="connsiteY10" fmla="*/ 271748 h 417671"/>
                <a:gd name="connsiteX11" fmla="*/ 320802 w 483584"/>
                <a:gd name="connsiteY11" fmla="*/ 255175 h 417671"/>
                <a:gd name="connsiteX12" fmla="*/ 355473 w 483584"/>
                <a:gd name="connsiteY12" fmla="*/ 255175 h 417671"/>
                <a:gd name="connsiteX13" fmla="*/ 410909 w 483584"/>
                <a:gd name="connsiteY13" fmla="*/ 261938 h 417671"/>
                <a:gd name="connsiteX14" fmla="*/ 445008 w 483584"/>
                <a:gd name="connsiteY14" fmla="*/ 266224 h 417671"/>
                <a:gd name="connsiteX15" fmla="*/ 470059 w 483584"/>
                <a:gd name="connsiteY15" fmla="*/ 273558 h 417671"/>
                <a:gd name="connsiteX16" fmla="*/ 477393 w 483584"/>
                <a:gd name="connsiteY16" fmla="*/ 248603 h 417671"/>
                <a:gd name="connsiteX17" fmla="*/ 481108 w 483584"/>
                <a:gd name="connsiteY17" fmla="*/ 218789 h 417671"/>
                <a:gd name="connsiteX18" fmla="*/ 483584 w 483584"/>
                <a:gd name="connsiteY18" fmla="*/ 128397 h 417671"/>
                <a:gd name="connsiteX19" fmla="*/ 443675 w 483584"/>
                <a:gd name="connsiteY19" fmla="*/ 136398 h 417671"/>
                <a:gd name="connsiteX20" fmla="*/ 422910 w 483584"/>
                <a:gd name="connsiteY20" fmla="*/ 129540 h 417671"/>
                <a:gd name="connsiteX21" fmla="*/ 401574 w 483584"/>
                <a:gd name="connsiteY21" fmla="*/ 126873 h 417671"/>
                <a:gd name="connsiteX22" fmla="*/ 376523 w 483584"/>
                <a:gd name="connsiteY22" fmla="*/ 119444 h 417671"/>
                <a:gd name="connsiteX23" fmla="*/ 352520 w 483584"/>
                <a:gd name="connsiteY23" fmla="*/ 103537 h 417671"/>
                <a:gd name="connsiteX24" fmla="*/ 329089 w 483584"/>
                <a:gd name="connsiteY24" fmla="*/ 83344 h 417671"/>
                <a:gd name="connsiteX25" fmla="*/ 307181 w 483584"/>
                <a:gd name="connsiteY25" fmla="*/ 50387 h 417671"/>
                <a:gd name="connsiteX26" fmla="*/ 292703 w 483584"/>
                <a:gd name="connsiteY26" fmla="*/ 27051 h 417671"/>
                <a:gd name="connsiteX27" fmla="*/ 287369 w 483584"/>
                <a:gd name="connsiteY27" fmla="*/ 476 h 417671"/>
                <a:gd name="connsiteX28" fmla="*/ 265557 w 483584"/>
                <a:gd name="connsiteY28" fmla="*/ 2096 h 417671"/>
                <a:gd name="connsiteX29" fmla="*/ 248507 w 483584"/>
                <a:gd name="connsiteY29" fmla="*/ 0 h 417671"/>
                <a:gd name="connsiteX30" fmla="*/ 237363 w 483584"/>
                <a:gd name="connsiteY30" fmla="*/ 20193 h 417671"/>
                <a:gd name="connsiteX31" fmla="*/ 214979 w 483584"/>
                <a:gd name="connsiteY31" fmla="*/ 60674 h 417671"/>
                <a:gd name="connsiteX32" fmla="*/ 188976 w 483584"/>
                <a:gd name="connsiteY32" fmla="*/ 96298 h 417671"/>
                <a:gd name="connsiteX33" fmla="*/ 168783 w 483584"/>
                <a:gd name="connsiteY33" fmla="*/ 119729 h 417671"/>
                <a:gd name="connsiteX34" fmla="*/ 72485 w 483584"/>
                <a:gd name="connsiteY34" fmla="*/ 164021 h 417671"/>
                <a:gd name="connsiteX35" fmla="*/ 26099 w 483584"/>
                <a:gd name="connsiteY35" fmla="*/ 188595 h 417671"/>
                <a:gd name="connsiteX36" fmla="*/ 0 w 483584"/>
                <a:gd name="connsiteY36" fmla="*/ 189643 h 417671"/>
                <a:gd name="connsiteX37" fmla="*/ 95 w 483584"/>
                <a:gd name="connsiteY37" fmla="*/ 224219 h 417671"/>
                <a:gd name="connsiteX38" fmla="*/ 9239 w 483584"/>
                <a:gd name="connsiteY38" fmla="*/ 255556 h 417671"/>
                <a:gd name="connsiteX39" fmla="*/ 20955 w 483584"/>
                <a:gd name="connsiteY39" fmla="*/ 265652 h 417671"/>
                <a:gd name="connsiteX40" fmla="*/ 38100 w 483584"/>
                <a:gd name="connsiteY40" fmla="*/ 302324 h 417671"/>
                <a:gd name="connsiteX41" fmla="*/ 44482 w 483584"/>
                <a:gd name="connsiteY41" fmla="*/ 320421 h 417671"/>
                <a:gd name="connsiteX42" fmla="*/ 50006 w 483584"/>
                <a:gd name="connsiteY42" fmla="*/ 416147 h 417671"/>
                <a:gd name="connsiteX43" fmla="*/ 97346 w 483584"/>
                <a:gd name="connsiteY43" fmla="*/ 417671 h 417671"/>
                <a:gd name="connsiteX44" fmla="*/ 97346 w 483584"/>
                <a:gd name="connsiteY44" fmla="*/ 417671 h 417671"/>
                <a:gd name="connsiteX45" fmla="*/ 97346 w 483584"/>
                <a:gd name="connsiteY45" fmla="*/ 417671 h 41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83584" h="417671">
                  <a:moveTo>
                    <a:pt x="97346" y="417671"/>
                  </a:moveTo>
                  <a:lnTo>
                    <a:pt x="116586" y="402812"/>
                  </a:lnTo>
                  <a:lnTo>
                    <a:pt x="138303" y="366617"/>
                  </a:lnTo>
                  <a:lnTo>
                    <a:pt x="145733" y="341567"/>
                  </a:lnTo>
                  <a:lnTo>
                    <a:pt x="156400" y="325565"/>
                  </a:lnTo>
                  <a:lnTo>
                    <a:pt x="176117" y="340995"/>
                  </a:lnTo>
                  <a:lnTo>
                    <a:pt x="174974" y="314992"/>
                  </a:lnTo>
                  <a:lnTo>
                    <a:pt x="186690" y="290417"/>
                  </a:lnTo>
                  <a:lnTo>
                    <a:pt x="232410" y="270224"/>
                  </a:lnTo>
                  <a:lnTo>
                    <a:pt x="268605" y="257366"/>
                  </a:lnTo>
                  <a:lnTo>
                    <a:pt x="279845" y="271748"/>
                  </a:lnTo>
                  <a:lnTo>
                    <a:pt x="320802" y="255175"/>
                  </a:lnTo>
                  <a:lnTo>
                    <a:pt x="355473" y="255175"/>
                  </a:lnTo>
                  <a:lnTo>
                    <a:pt x="410909" y="261938"/>
                  </a:lnTo>
                  <a:lnTo>
                    <a:pt x="445008" y="266224"/>
                  </a:lnTo>
                  <a:lnTo>
                    <a:pt x="470059" y="273558"/>
                  </a:lnTo>
                  <a:lnTo>
                    <a:pt x="477393" y="248603"/>
                  </a:lnTo>
                  <a:lnTo>
                    <a:pt x="481108" y="218789"/>
                  </a:lnTo>
                  <a:lnTo>
                    <a:pt x="483584" y="128397"/>
                  </a:lnTo>
                  <a:lnTo>
                    <a:pt x="443675" y="136398"/>
                  </a:lnTo>
                  <a:lnTo>
                    <a:pt x="422910" y="129540"/>
                  </a:lnTo>
                  <a:lnTo>
                    <a:pt x="401574" y="126873"/>
                  </a:lnTo>
                  <a:lnTo>
                    <a:pt x="376523" y="119444"/>
                  </a:lnTo>
                  <a:lnTo>
                    <a:pt x="352520" y="103537"/>
                  </a:lnTo>
                  <a:lnTo>
                    <a:pt x="329089" y="83344"/>
                  </a:lnTo>
                  <a:lnTo>
                    <a:pt x="307181" y="50387"/>
                  </a:lnTo>
                  <a:lnTo>
                    <a:pt x="292703" y="27051"/>
                  </a:lnTo>
                  <a:lnTo>
                    <a:pt x="287369" y="476"/>
                  </a:lnTo>
                  <a:lnTo>
                    <a:pt x="265557" y="2096"/>
                  </a:lnTo>
                  <a:lnTo>
                    <a:pt x="248507" y="0"/>
                  </a:lnTo>
                  <a:lnTo>
                    <a:pt x="237363" y="20193"/>
                  </a:lnTo>
                  <a:lnTo>
                    <a:pt x="214979" y="60674"/>
                  </a:lnTo>
                  <a:lnTo>
                    <a:pt x="188976" y="96298"/>
                  </a:lnTo>
                  <a:lnTo>
                    <a:pt x="168783" y="119729"/>
                  </a:lnTo>
                  <a:lnTo>
                    <a:pt x="72485" y="164021"/>
                  </a:lnTo>
                  <a:lnTo>
                    <a:pt x="26099" y="188595"/>
                  </a:lnTo>
                  <a:lnTo>
                    <a:pt x="0" y="189643"/>
                  </a:lnTo>
                  <a:lnTo>
                    <a:pt x="95" y="224219"/>
                  </a:lnTo>
                  <a:lnTo>
                    <a:pt x="9239" y="255556"/>
                  </a:lnTo>
                  <a:lnTo>
                    <a:pt x="20955" y="265652"/>
                  </a:lnTo>
                  <a:lnTo>
                    <a:pt x="38100" y="302324"/>
                  </a:lnTo>
                  <a:lnTo>
                    <a:pt x="44482" y="320421"/>
                  </a:lnTo>
                  <a:lnTo>
                    <a:pt x="50006" y="416147"/>
                  </a:lnTo>
                  <a:lnTo>
                    <a:pt x="97346" y="417671"/>
                  </a:lnTo>
                  <a:lnTo>
                    <a:pt x="97346" y="417671"/>
                  </a:lnTo>
                  <a:lnTo>
                    <a:pt x="97346" y="4176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DDC86043-3E84-556D-7E40-21D111F2C4B3}"/>
                </a:ext>
              </a:extLst>
            </p:cNvPr>
            <p:cNvSpPr/>
            <p:nvPr/>
          </p:nvSpPr>
          <p:spPr>
            <a:xfrm>
              <a:off x="-2320416" y="1241045"/>
              <a:ext cx="778415" cy="693083"/>
            </a:xfrm>
            <a:custGeom>
              <a:avLst/>
              <a:gdLst>
                <a:gd name="connsiteX0" fmla="*/ 324517 w 462248"/>
                <a:gd name="connsiteY0" fmla="*/ 411575 h 411575"/>
                <a:gd name="connsiteX1" fmla="*/ 339376 w 462248"/>
                <a:gd name="connsiteY1" fmla="*/ 396050 h 411575"/>
                <a:gd name="connsiteX2" fmla="*/ 408051 w 462248"/>
                <a:gd name="connsiteY2" fmla="*/ 330803 h 411575"/>
                <a:gd name="connsiteX3" fmla="*/ 447389 w 462248"/>
                <a:gd name="connsiteY3" fmla="*/ 292322 h 411575"/>
                <a:gd name="connsiteX4" fmla="*/ 462248 w 462248"/>
                <a:gd name="connsiteY4" fmla="*/ 276892 h 411575"/>
                <a:gd name="connsiteX5" fmla="*/ 445770 w 462248"/>
                <a:gd name="connsiteY5" fmla="*/ 270510 h 411575"/>
                <a:gd name="connsiteX6" fmla="*/ 434530 w 462248"/>
                <a:gd name="connsiteY6" fmla="*/ 256127 h 411575"/>
                <a:gd name="connsiteX7" fmla="*/ 423291 w 462248"/>
                <a:gd name="connsiteY7" fmla="*/ 241744 h 411575"/>
                <a:gd name="connsiteX8" fmla="*/ 406813 w 462248"/>
                <a:gd name="connsiteY8" fmla="*/ 235363 h 411575"/>
                <a:gd name="connsiteX9" fmla="*/ 391859 w 462248"/>
                <a:gd name="connsiteY9" fmla="*/ 216217 h 411575"/>
                <a:gd name="connsiteX10" fmla="*/ 370046 w 462248"/>
                <a:gd name="connsiteY10" fmla="*/ 217837 h 411575"/>
                <a:gd name="connsiteX11" fmla="*/ 349282 w 462248"/>
                <a:gd name="connsiteY11" fmla="*/ 210884 h 411575"/>
                <a:gd name="connsiteX12" fmla="*/ 338042 w 462248"/>
                <a:gd name="connsiteY12" fmla="*/ 196501 h 411575"/>
                <a:gd name="connsiteX13" fmla="*/ 322135 w 462248"/>
                <a:gd name="connsiteY13" fmla="*/ 185928 h 411575"/>
                <a:gd name="connsiteX14" fmla="*/ 304514 w 462248"/>
                <a:gd name="connsiteY14" fmla="*/ 188023 h 411575"/>
                <a:gd name="connsiteX15" fmla="*/ 284321 w 462248"/>
                <a:gd name="connsiteY15" fmla="*/ 176879 h 411575"/>
                <a:gd name="connsiteX16" fmla="*/ 272034 w 462248"/>
                <a:gd name="connsiteY16" fmla="*/ 171069 h 411575"/>
                <a:gd name="connsiteX17" fmla="*/ 250698 w 462248"/>
                <a:gd name="connsiteY17" fmla="*/ 168402 h 411575"/>
                <a:gd name="connsiteX18" fmla="*/ 249079 w 462248"/>
                <a:gd name="connsiteY18" fmla="*/ 146590 h 411575"/>
                <a:gd name="connsiteX19" fmla="*/ 237934 w 462248"/>
                <a:gd name="connsiteY19" fmla="*/ 132207 h 411575"/>
                <a:gd name="connsiteX20" fmla="*/ 231458 w 462248"/>
                <a:gd name="connsiteY20" fmla="*/ 114014 h 411575"/>
                <a:gd name="connsiteX21" fmla="*/ 237839 w 462248"/>
                <a:gd name="connsiteY21" fmla="*/ 97536 h 411575"/>
                <a:gd name="connsiteX22" fmla="*/ 232505 w 462248"/>
                <a:gd name="connsiteY22" fmla="*/ 70866 h 411575"/>
                <a:gd name="connsiteX23" fmla="*/ 230886 w 462248"/>
                <a:gd name="connsiteY23" fmla="*/ 48958 h 411575"/>
                <a:gd name="connsiteX24" fmla="*/ 224409 w 462248"/>
                <a:gd name="connsiteY24" fmla="*/ 30861 h 411575"/>
                <a:gd name="connsiteX25" fmla="*/ 208502 w 462248"/>
                <a:gd name="connsiteY25" fmla="*/ 20193 h 411575"/>
                <a:gd name="connsiteX26" fmla="*/ 191929 w 462248"/>
                <a:gd name="connsiteY26" fmla="*/ 13811 h 411575"/>
                <a:gd name="connsiteX27" fmla="*/ 184975 w 462248"/>
                <a:gd name="connsiteY27" fmla="*/ 0 h 411575"/>
                <a:gd name="connsiteX28" fmla="*/ 169640 w 462248"/>
                <a:gd name="connsiteY28" fmla="*/ 19717 h 411575"/>
                <a:gd name="connsiteX29" fmla="*/ 163259 w 462248"/>
                <a:gd name="connsiteY29" fmla="*/ 36290 h 411575"/>
                <a:gd name="connsiteX30" fmla="*/ 147828 w 462248"/>
                <a:gd name="connsiteY30" fmla="*/ 56102 h 411575"/>
                <a:gd name="connsiteX31" fmla="*/ 132397 w 462248"/>
                <a:gd name="connsiteY31" fmla="*/ 75819 h 411575"/>
                <a:gd name="connsiteX32" fmla="*/ 113252 w 462248"/>
                <a:gd name="connsiteY32" fmla="*/ 90773 h 411575"/>
                <a:gd name="connsiteX33" fmla="*/ 95155 w 462248"/>
                <a:gd name="connsiteY33" fmla="*/ 97250 h 411575"/>
                <a:gd name="connsiteX34" fmla="*/ 82391 w 462248"/>
                <a:gd name="connsiteY34" fmla="*/ 130302 h 411575"/>
                <a:gd name="connsiteX35" fmla="*/ 21717 w 462248"/>
                <a:gd name="connsiteY35" fmla="*/ 131540 h 411575"/>
                <a:gd name="connsiteX36" fmla="*/ 19050 w 462248"/>
                <a:gd name="connsiteY36" fmla="*/ 152876 h 411575"/>
                <a:gd name="connsiteX37" fmla="*/ 12763 w 462248"/>
                <a:gd name="connsiteY37" fmla="*/ 169354 h 411575"/>
                <a:gd name="connsiteX38" fmla="*/ 2096 w 462248"/>
                <a:gd name="connsiteY38" fmla="*/ 185452 h 411575"/>
                <a:gd name="connsiteX39" fmla="*/ 0 w 462248"/>
                <a:gd name="connsiteY39" fmla="*/ 202502 h 411575"/>
                <a:gd name="connsiteX40" fmla="*/ 2191 w 462248"/>
                <a:gd name="connsiteY40" fmla="*/ 220123 h 411575"/>
                <a:gd name="connsiteX41" fmla="*/ 13335 w 462248"/>
                <a:gd name="connsiteY41" fmla="*/ 234506 h 411575"/>
                <a:gd name="connsiteX42" fmla="*/ 24574 w 462248"/>
                <a:gd name="connsiteY42" fmla="*/ 248888 h 411575"/>
                <a:gd name="connsiteX43" fmla="*/ 40005 w 462248"/>
                <a:gd name="connsiteY43" fmla="*/ 263747 h 411575"/>
                <a:gd name="connsiteX44" fmla="*/ 56483 w 462248"/>
                <a:gd name="connsiteY44" fmla="*/ 270129 h 411575"/>
                <a:gd name="connsiteX45" fmla="*/ 73057 w 462248"/>
                <a:gd name="connsiteY45" fmla="*/ 276511 h 411575"/>
                <a:gd name="connsiteX46" fmla="*/ 83725 w 462248"/>
                <a:gd name="connsiteY46" fmla="*/ 295180 h 411575"/>
                <a:gd name="connsiteX47" fmla="*/ 113538 w 462248"/>
                <a:gd name="connsiteY47" fmla="*/ 298799 h 411575"/>
                <a:gd name="connsiteX48" fmla="*/ 142780 w 462248"/>
                <a:gd name="connsiteY48" fmla="*/ 306800 h 411575"/>
                <a:gd name="connsiteX49" fmla="*/ 163640 w 462248"/>
                <a:gd name="connsiteY49" fmla="*/ 313658 h 411575"/>
                <a:gd name="connsiteX50" fmla="*/ 179546 w 462248"/>
                <a:gd name="connsiteY50" fmla="*/ 324326 h 411575"/>
                <a:gd name="connsiteX51" fmla="*/ 195548 w 462248"/>
                <a:gd name="connsiteY51" fmla="*/ 334994 h 411575"/>
                <a:gd name="connsiteX52" fmla="*/ 222790 w 462248"/>
                <a:gd name="connsiteY52" fmla="*/ 359950 h 411575"/>
                <a:gd name="connsiteX53" fmla="*/ 234505 w 462248"/>
                <a:gd name="connsiteY53" fmla="*/ 370046 h 411575"/>
                <a:gd name="connsiteX54" fmla="*/ 251555 w 462248"/>
                <a:gd name="connsiteY54" fmla="*/ 372237 h 411575"/>
                <a:gd name="connsiteX55" fmla="*/ 268605 w 462248"/>
                <a:gd name="connsiteY55" fmla="*/ 374333 h 411575"/>
                <a:gd name="connsiteX56" fmla="*/ 284512 w 462248"/>
                <a:gd name="connsiteY56" fmla="*/ 384905 h 411575"/>
                <a:gd name="connsiteX57" fmla="*/ 300038 w 462248"/>
                <a:gd name="connsiteY57" fmla="*/ 399860 h 411575"/>
                <a:gd name="connsiteX58" fmla="*/ 312230 w 462248"/>
                <a:gd name="connsiteY58" fmla="*/ 405670 h 411575"/>
                <a:gd name="connsiteX59" fmla="*/ 324517 w 462248"/>
                <a:gd name="connsiteY59" fmla="*/ 411575 h 411575"/>
                <a:gd name="connsiteX60" fmla="*/ 324517 w 462248"/>
                <a:gd name="connsiteY60" fmla="*/ 411575 h 411575"/>
                <a:gd name="connsiteX61" fmla="*/ 324517 w 462248"/>
                <a:gd name="connsiteY61" fmla="*/ 411575 h 4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62248" h="411575">
                  <a:moveTo>
                    <a:pt x="324517" y="411575"/>
                  </a:moveTo>
                  <a:lnTo>
                    <a:pt x="339376" y="396050"/>
                  </a:lnTo>
                  <a:lnTo>
                    <a:pt x="408051" y="330803"/>
                  </a:lnTo>
                  <a:lnTo>
                    <a:pt x="447389" y="292322"/>
                  </a:lnTo>
                  <a:lnTo>
                    <a:pt x="462248" y="276892"/>
                  </a:lnTo>
                  <a:lnTo>
                    <a:pt x="445770" y="270510"/>
                  </a:lnTo>
                  <a:lnTo>
                    <a:pt x="434530" y="256127"/>
                  </a:lnTo>
                  <a:lnTo>
                    <a:pt x="423291" y="241744"/>
                  </a:lnTo>
                  <a:lnTo>
                    <a:pt x="406813" y="235363"/>
                  </a:lnTo>
                  <a:lnTo>
                    <a:pt x="391859" y="216217"/>
                  </a:lnTo>
                  <a:lnTo>
                    <a:pt x="370046" y="217837"/>
                  </a:lnTo>
                  <a:lnTo>
                    <a:pt x="349282" y="210884"/>
                  </a:lnTo>
                  <a:lnTo>
                    <a:pt x="338042" y="196501"/>
                  </a:lnTo>
                  <a:lnTo>
                    <a:pt x="322135" y="185928"/>
                  </a:lnTo>
                  <a:lnTo>
                    <a:pt x="304514" y="188023"/>
                  </a:lnTo>
                  <a:lnTo>
                    <a:pt x="284321" y="176879"/>
                  </a:lnTo>
                  <a:lnTo>
                    <a:pt x="272034" y="171069"/>
                  </a:lnTo>
                  <a:lnTo>
                    <a:pt x="250698" y="168402"/>
                  </a:lnTo>
                  <a:lnTo>
                    <a:pt x="249079" y="146590"/>
                  </a:lnTo>
                  <a:lnTo>
                    <a:pt x="237934" y="132207"/>
                  </a:lnTo>
                  <a:lnTo>
                    <a:pt x="231458" y="114014"/>
                  </a:lnTo>
                  <a:lnTo>
                    <a:pt x="237839" y="97536"/>
                  </a:lnTo>
                  <a:lnTo>
                    <a:pt x="232505" y="70866"/>
                  </a:lnTo>
                  <a:lnTo>
                    <a:pt x="230886" y="48958"/>
                  </a:lnTo>
                  <a:lnTo>
                    <a:pt x="224409" y="30861"/>
                  </a:lnTo>
                  <a:lnTo>
                    <a:pt x="208502" y="20193"/>
                  </a:lnTo>
                  <a:lnTo>
                    <a:pt x="191929" y="13811"/>
                  </a:lnTo>
                  <a:lnTo>
                    <a:pt x="184975" y="0"/>
                  </a:lnTo>
                  <a:lnTo>
                    <a:pt x="169640" y="19717"/>
                  </a:lnTo>
                  <a:lnTo>
                    <a:pt x="163259" y="36290"/>
                  </a:lnTo>
                  <a:lnTo>
                    <a:pt x="147828" y="56102"/>
                  </a:lnTo>
                  <a:lnTo>
                    <a:pt x="132397" y="75819"/>
                  </a:lnTo>
                  <a:lnTo>
                    <a:pt x="113252" y="90773"/>
                  </a:lnTo>
                  <a:lnTo>
                    <a:pt x="95155" y="97250"/>
                  </a:lnTo>
                  <a:lnTo>
                    <a:pt x="82391" y="130302"/>
                  </a:lnTo>
                  <a:lnTo>
                    <a:pt x="21717" y="131540"/>
                  </a:lnTo>
                  <a:lnTo>
                    <a:pt x="19050" y="152876"/>
                  </a:lnTo>
                  <a:lnTo>
                    <a:pt x="12763" y="169354"/>
                  </a:lnTo>
                  <a:lnTo>
                    <a:pt x="2096" y="185452"/>
                  </a:lnTo>
                  <a:lnTo>
                    <a:pt x="0" y="202502"/>
                  </a:lnTo>
                  <a:lnTo>
                    <a:pt x="2191" y="220123"/>
                  </a:lnTo>
                  <a:lnTo>
                    <a:pt x="13335" y="234506"/>
                  </a:lnTo>
                  <a:lnTo>
                    <a:pt x="24574" y="248888"/>
                  </a:lnTo>
                  <a:lnTo>
                    <a:pt x="40005" y="263747"/>
                  </a:lnTo>
                  <a:lnTo>
                    <a:pt x="56483" y="270129"/>
                  </a:lnTo>
                  <a:lnTo>
                    <a:pt x="73057" y="276511"/>
                  </a:lnTo>
                  <a:lnTo>
                    <a:pt x="83725" y="295180"/>
                  </a:lnTo>
                  <a:lnTo>
                    <a:pt x="113538" y="298799"/>
                  </a:lnTo>
                  <a:lnTo>
                    <a:pt x="142780" y="306800"/>
                  </a:lnTo>
                  <a:lnTo>
                    <a:pt x="163640" y="313658"/>
                  </a:lnTo>
                  <a:lnTo>
                    <a:pt x="179546" y="324326"/>
                  </a:lnTo>
                  <a:lnTo>
                    <a:pt x="195548" y="334994"/>
                  </a:lnTo>
                  <a:lnTo>
                    <a:pt x="222790" y="359950"/>
                  </a:lnTo>
                  <a:lnTo>
                    <a:pt x="234505" y="370046"/>
                  </a:lnTo>
                  <a:lnTo>
                    <a:pt x="251555" y="372237"/>
                  </a:lnTo>
                  <a:lnTo>
                    <a:pt x="268605" y="374333"/>
                  </a:lnTo>
                  <a:lnTo>
                    <a:pt x="284512" y="384905"/>
                  </a:lnTo>
                  <a:lnTo>
                    <a:pt x="300038" y="399860"/>
                  </a:lnTo>
                  <a:lnTo>
                    <a:pt x="312230" y="405670"/>
                  </a:lnTo>
                  <a:lnTo>
                    <a:pt x="324517" y="411575"/>
                  </a:lnTo>
                  <a:lnTo>
                    <a:pt x="324517" y="411575"/>
                  </a:lnTo>
                  <a:lnTo>
                    <a:pt x="324517" y="4115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FEBD067-AD29-3C8B-A551-7ECD6A48599E}"/>
                </a:ext>
              </a:extLst>
            </p:cNvPr>
            <p:cNvSpPr/>
            <p:nvPr/>
          </p:nvSpPr>
          <p:spPr>
            <a:xfrm>
              <a:off x="-2923837" y="755999"/>
              <a:ext cx="985650" cy="707358"/>
            </a:xfrm>
            <a:custGeom>
              <a:avLst/>
              <a:gdLst>
                <a:gd name="connsiteX0" fmla="*/ 381190 w 585311"/>
                <a:gd name="connsiteY0" fmla="*/ 420053 h 420052"/>
                <a:gd name="connsiteX1" fmla="*/ 424815 w 585311"/>
                <a:gd name="connsiteY1" fmla="*/ 416719 h 420052"/>
                <a:gd name="connsiteX2" fmla="*/ 454533 w 585311"/>
                <a:gd name="connsiteY2" fmla="*/ 385953 h 420052"/>
                <a:gd name="connsiteX3" fmla="*/ 472631 w 585311"/>
                <a:gd name="connsiteY3" fmla="*/ 379476 h 420052"/>
                <a:gd name="connsiteX4" fmla="*/ 486918 w 585311"/>
                <a:gd name="connsiteY4" fmla="*/ 368332 h 420052"/>
                <a:gd name="connsiteX5" fmla="*/ 501777 w 585311"/>
                <a:gd name="connsiteY5" fmla="*/ 352901 h 420052"/>
                <a:gd name="connsiteX6" fmla="*/ 522542 w 585311"/>
                <a:gd name="connsiteY6" fmla="*/ 325279 h 420052"/>
                <a:gd name="connsiteX7" fmla="*/ 528828 w 585311"/>
                <a:gd name="connsiteY7" fmla="*/ 308801 h 420052"/>
                <a:gd name="connsiteX8" fmla="*/ 541020 w 585311"/>
                <a:gd name="connsiteY8" fmla="*/ 280035 h 420052"/>
                <a:gd name="connsiteX9" fmla="*/ 525590 w 585311"/>
                <a:gd name="connsiteY9" fmla="*/ 265271 h 420052"/>
                <a:gd name="connsiteX10" fmla="*/ 539972 w 585311"/>
                <a:gd name="connsiteY10" fmla="*/ 254032 h 420052"/>
                <a:gd name="connsiteX11" fmla="*/ 557498 w 585311"/>
                <a:gd name="connsiteY11" fmla="*/ 251936 h 420052"/>
                <a:gd name="connsiteX12" fmla="*/ 574357 w 585311"/>
                <a:gd name="connsiteY12" fmla="*/ 150400 h 420052"/>
                <a:gd name="connsiteX13" fmla="*/ 585311 w 585311"/>
                <a:gd name="connsiteY13" fmla="*/ 26670 h 420052"/>
                <a:gd name="connsiteX14" fmla="*/ 448532 w 585311"/>
                <a:gd name="connsiteY14" fmla="*/ 14097 h 420052"/>
                <a:gd name="connsiteX15" fmla="*/ 341662 w 585311"/>
                <a:gd name="connsiteY15" fmla="*/ 5144 h 420052"/>
                <a:gd name="connsiteX16" fmla="*/ 264509 w 585311"/>
                <a:gd name="connsiteY16" fmla="*/ 0 h 420052"/>
                <a:gd name="connsiteX17" fmla="*/ 257080 w 585311"/>
                <a:gd name="connsiteY17" fmla="*/ 24956 h 420052"/>
                <a:gd name="connsiteX18" fmla="*/ 118777 w 585311"/>
                <a:gd name="connsiteY18" fmla="*/ 25146 h 420052"/>
                <a:gd name="connsiteX19" fmla="*/ 137922 w 585311"/>
                <a:gd name="connsiteY19" fmla="*/ 44768 h 420052"/>
                <a:gd name="connsiteX20" fmla="*/ 148114 w 585311"/>
                <a:gd name="connsiteY20" fmla="*/ 67628 h 420052"/>
                <a:gd name="connsiteX21" fmla="*/ 148209 w 585311"/>
                <a:gd name="connsiteY21" fmla="*/ 102108 h 420052"/>
                <a:gd name="connsiteX22" fmla="*/ 110966 w 585311"/>
                <a:gd name="connsiteY22" fmla="*/ 123444 h 420052"/>
                <a:gd name="connsiteX23" fmla="*/ 92869 w 585311"/>
                <a:gd name="connsiteY23" fmla="*/ 129826 h 420052"/>
                <a:gd name="connsiteX24" fmla="*/ 74771 w 585311"/>
                <a:gd name="connsiteY24" fmla="*/ 136208 h 420052"/>
                <a:gd name="connsiteX25" fmla="*/ 59912 w 585311"/>
                <a:gd name="connsiteY25" fmla="*/ 151638 h 420052"/>
                <a:gd name="connsiteX26" fmla="*/ 47339 w 585311"/>
                <a:gd name="connsiteY26" fmla="*/ 219170 h 420052"/>
                <a:gd name="connsiteX27" fmla="*/ 26575 w 585311"/>
                <a:gd name="connsiteY27" fmla="*/ 246793 h 420052"/>
                <a:gd name="connsiteX28" fmla="*/ 0 w 585311"/>
                <a:gd name="connsiteY28" fmla="*/ 252127 h 420052"/>
                <a:gd name="connsiteX29" fmla="*/ 14954 w 585311"/>
                <a:gd name="connsiteY29" fmla="*/ 271272 h 420052"/>
                <a:gd name="connsiteX30" fmla="*/ 12287 w 585311"/>
                <a:gd name="connsiteY30" fmla="*/ 292513 h 420052"/>
                <a:gd name="connsiteX31" fmla="*/ 43720 w 585311"/>
                <a:gd name="connsiteY31" fmla="*/ 317945 h 420052"/>
                <a:gd name="connsiteX32" fmla="*/ 74104 w 585311"/>
                <a:gd name="connsiteY32" fmla="*/ 351949 h 420052"/>
                <a:gd name="connsiteX33" fmla="*/ 80010 w 585311"/>
                <a:gd name="connsiteY33" fmla="*/ 374237 h 420052"/>
                <a:gd name="connsiteX34" fmla="*/ 91154 w 585311"/>
                <a:gd name="connsiteY34" fmla="*/ 354044 h 420052"/>
                <a:gd name="connsiteX35" fmla="*/ 120967 w 585311"/>
                <a:gd name="connsiteY35" fmla="*/ 357664 h 420052"/>
                <a:gd name="connsiteX36" fmla="*/ 139065 w 585311"/>
                <a:gd name="connsiteY36" fmla="*/ 351282 h 420052"/>
                <a:gd name="connsiteX37" fmla="*/ 156019 w 585311"/>
                <a:gd name="connsiteY37" fmla="*/ 353378 h 420052"/>
                <a:gd name="connsiteX38" fmla="*/ 170879 w 585311"/>
                <a:gd name="connsiteY38" fmla="*/ 337947 h 420052"/>
                <a:gd name="connsiteX39" fmla="*/ 191167 w 585311"/>
                <a:gd name="connsiteY39" fmla="*/ 349091 h 420052"/>
                <a:gd name="connsiteX40" fmla="*/ 208217 w 585311"/>
                <a:gd name="connsiteY40" fmla="*/ 351187 h 420052"/>
                <a:gd name="connsiteX41" fmla="*/ 225742 w 585311"/>
                <a:gd name="connsiteY41" fmla="*/ 348996 h 420052"/>
                <a:gd name="connsiteX42" fmla="*/ 240030 w 585311"/>
                <a:gd name="connsiteY42" fmla="*/ 337852 h 420052"/>
                <a:gd name="connsiteX43" fmla="*/ 318230 w 585311"/>
                <a:gd name="connsiteY43" fmla="*/ 334613 h 420052"/>
                <a:gd name="connsiteX44" fmla="*/ 333756 w 585311"/>
                <a:gd name="connsiteY44" fmla="*/ 349377 h 420052"/>
                <a:gd name="connsiteX45" fmla="*/ 344900 w 585311"/>
                <a:gd name="connsiteY45" fmla="*/ 363760 h 420052"/>
                <a:gd name="connsiteX46" fmla="*/ 351282 w 585311"/>
                <a:gd name="connsiteY46" fmla="*/ 381762 h 420052"/>
                <a:gd name="connsiteX47" fmla="*/ 362998 w 585311"/>
                <a:gd name="connsiteY47" fmla="*/ 391859 h 420052"/>
                <a:gd name="connsiteX48" fmla="*/ 377952 w 585311"/>
                <a:gd name="connsiteY48" fmla="*/ 411004 h 420052"/>
                <a:gd name="connsiteX49" fmla="*/ 381190 w 585311"/>
                <a:gd name="connsiteY49" fmla="*/ 420053 h 420052"/>
                <a:gd name="connsiteX50" fmla="*/ 381190 w 585311"/>
                <a:gd name="connsiteY50" fmla="*/ 420053 h 420052"/>
                <a:gd name="connsiteX51" fmla="*/ 381190 w 585311"/>
                <a:gd name="connsiteY51" fmla="*/ 420053 h 42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85311" h="420052">
                  <a:moveTo>
                    <a:pt x="381190" y="420053"/>
                  </a:moveTo>
                  <a:lnTo>
                    <a:pt x="424815" y="416719"/>
                  </a:lnTo>
                  <a:lnTo>
                    <a:pt x="454533" y="385953"/>
                  </a:lnTo>
                  <a:lnTo>
                    <a:pt x="472631" y="379476"/>
                  </a:lnTo>
                  <a:lnTo>
                    <a:pt x="486918" y="368332"/>
                  </a:lnTo>
                  <a:lnTo>
                    <a:pt x="501777" y="352901"/>
                  </a:lnTo>
                  <a:lnTo>
                    <a:pt x="522542" y="325279"/>
                  </a:lnTo>
                  <a:lnTo>
                    <a:pt x="528828" y="308801"/>
                  </a:lnTo>
                  <a:lnTo>
                    <a:pt x="541020" y="280035"/>
                  </a:lnTo>
                  <a:lnTo>
                    <a:pt x="525590" y="265271"/>
                  </a:lnTo>
                  <a:lnTo>
                    <a:pt x="539972" y="254032"/>
                  </a:lnTo>
                  <a:lnTo>
                    <a:pt x="557498" y="251936"/>
                  </a:lnTo>
                  <a:lnTo>
                    <a:pt x="574357" y="150400"/>
                  </a:lnTo>
                  <a:lnTo>
                    <a:pt x="585311" y="26670"/>
                  </a:lnTo>
                  <a:lnTo>
                    <a:pt x="448532" y="14097"/>
                  </a:lnTo>
                  <a:lnTo>
                    <a:pt x="341662" y="5144"/>
                  </a:lnTo>
                  <a:lnTo>
                    <a:pt x="264509" y="0"/>
                  </a:lnTo>
                  <a:lnTo>
                    <a:pt x="257080" y="24956"/>
                  </a:lnTo>
                  <a:lnTo>
                    <a:pt x="118777" y="25146"/>
                  </a:lnTo>
                  <a:lnTo>
                    <a:pt x="137922" y="44768"/>
                  </a:lnTo>
                  <a:lnTo>
                    <a:pt x="148114" y="67628"/>
                  </a:lnTo>
                  <a:lnTo>
                    <a:pt x="148209" y="102108"/>
                  </a:lnTo>
                  <a:lnTo>
                    <a:pt x="110966" y="123444"/>
                  </a:lnTo>
                  <a:lnTo>
                    <a:pt x="92869" y="129826"/>
                  </a:lnTo>
                  <a:lnTo>
                    <a:pt x="74771" y="136208"/>
                  </a:lnTo>
                  <a:lnTo>
                    <a:pt x="59912" y="151638"/>
                  </a:lnTo>
                  <a:lnTo>
                    <a:pt x="47339" y="219170"/>
                  </a:lnTo>
                  <a:lnTo>
                    <a:pt x="26575" y="246793"/>
                  </a:lnTo>
                  <a:lnTo>
                    <a:pt x="0" y="252127"/>
                  </a:lnTo>
                  <a:lnTo>
                    <a:pt x="14954" y="271272"/>
                  </a:lnTo>
                  <a:lnTo>
                    <a:pt x="12287" y="292513"/>
                  </a:lnTo>
                  <a:lnTo>
                    <a:pt x="43720" y="317945"/>
                  </a:lnTo>
                  <a:lnTo>
                    <a:pt x="74104" y="351949"/>
                  </a:lnTo>
                  <a:lnTo>
                    <a:pt x="80010" y="374237"/>
                  </a:lnTo>
                  <a:lnTo>
                    <a:pt x="91154" y="354044"/>
                  </a:lnTo>
                  <a:lnTo>
                    <a:pt x="120967" y="357664"/>
                  </a:lnTo>
                  <a:lnTo>
                    <a:pt x="139065" y="351282"/>
                  </a:lnTo>
                  <a:lnTo>
                    <a:pt x="156019" y="353378"/>
                  </a:lnTo>
                  <a:lnTo>
                    <a:pt x="170879" y="337947"/>
                  </a:lnTo>
                  <a:lnTo>
                    <a:pt x="191167" y="349091"/>
                  </a:lnTo>
                  <a:lnTo>
                    <a:pt x="208217" y="351187"/>
                  </a:lnTo>
                  <a:lnTo>
                    <a:pt x="225742" y="348996"/>
                  </a:lnTo>
                  <a:lnTo>
                    <a:pt x="240030" y="337852"/>
                  </a:lnTo>
                  <a:lnTo>
                    <a:pt x="318230" y="334613"/>
                  </a:lnTo>
                  <a:lnTo>
                    <a:pt x="333756" y="349377"/>
                  </a:lnTo>
                  <a:lnTo>
                    <a:pt x="344900" y="363760"/>
                  </a:lnTo>
                  <a:lnTo>
                    <a:pt x="351282" y="381762"/>
                  </a:lnTo>
                  <a:lnTo>
                    <a:pt x="362998" y="391859"/>
                  </a:lnTo>
                  <a:lnTo>
                    <a:pt x="377952" y="411004"/>
                  </a:lnTo>
                  <a:lnTo>
                    <a:pt x="381190" y="420053"/>
                  </a:lnTo>
                  <a:lnTo>
                    <a:pt x="381190" y="420053"/>
                  </a:lnTo>
                  <a:lnTo>
                    <a:pt x="381190" y="42005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8D4E6A1C-F751-B728-F8B3-51942887895B}"/>
                </a:ext>
              </a:extLst>
            </p:cNvPr>
            <p:cNvSpPr/>
            <p:nvPr/>
          </p:nvSpPr>
          <p:spPr>
            <a:xfrm>
              <a:off x="-2896409" y="2448368"/>
              <a:ext cx="827336" cy="891336"/>
            </a:xfrm>
            <a:custGeom>
              <a:avLst/>
              <a:gdLst>
                <a:gd name="connsiteX0" fmla="*/ 210312 w 491299"/>
                <a:gd name="connsiteY0" fmla="*/ 517493 h 529304"/>
                <a:gd name="connsiteX1" fmla="*/ 261461 w 491299"/>
                <a:gd name="connsiteY1" fmla="*/ 523780 h 529304"/>
                <a:gd name="connsiteX2" fmla="*/ 291751 w 491299"/>
                <a:gd name="connsiteY2" fmla="*/ 523208 h 529304"/>
                <a:gd name="connsiteX3" fmla="*/ 347663 w 491299"/>
                <a:gd name="connsiteY3" fmla="*/ 525780 h 529304"/>
                <a:gd name="connsiteX4" fmla="*/ 446723 w 491299"/>
                <a:gd name="connsiteY4" fmla="*/ 529304 h 529304"/>
                <a:gd name="connsiteX5" fmla="*/ 463010 w 491299"/>
                <a:gd name="connsiteY5" fmla="*/ 327565 h 529304"/>
                <a:gd name="connsiteX6" fmla="*/ 491300 w 491299"/>
                <a:gd name="connsiteY6" fmla="*/ 27622 h 529304"/>
                <a:gd name="connsiteX7" fmla="*/ 375285 w 491299"/>
                <a:gd name="connsiteY7" fmla="*/ 22003 h 529304"/>
                <a:gd name="connsiteX8" fmla="*/ 324136 w 491299"/>
                <a:gd name="connsiteY8" fmla="*/ 15716 h 529304"/>
                <a:gd name="connsiteX9" fmla="*/ 290036 w 491299"/>
                <a:gd name="connsiteY9" fmla="*/ 11430 h 529304"/>
                <a:gd name="connsiteX10" fmla="*/ 200025 w 491299"/>
                <a:gd name="connsiteY10" fmla="*/ 4667 h 529304"/>
                <a:gd name="connsiteX11" fmla="*/ 127159 w 491299"/>
                <a:gd name="connsiteY11" fmla="*/ 0 h 529304"/>
                <a:gd name="connsiteX12" fmla="*/ 109538 w 491299"/>
                <a:gd name="connsiteY12" fmla="*/ 2191 h 529304"/>
                <a:gd name="connsiteX13" fmla="*/ 91440 w 491299"/>
                <a:gd name="connsiteY13" fmla="*/ 8668 h 529304"/>
                <a:gd name="connsiteX14" fmla="*/ 73914 w 491299"/>
                <a:gd name="connsiteY14" fmla="*/ 10763 h 529304"/>
                <a:gd name="connsiteX15" fmla="*/ 55817 w 491299"/>
                <a:gd name="connsiteY15" fmla="*/ 17240 h 529304"/>
                <a:gd name="connsiteX16" fmla="*/ 36671 w 491299"/>
                <a:gd name="connsiteY16" fmla="*/ 32194 h 529304"/>
                <a:gd name="connsiteX17" fmla="*/ 22955 w 491299"/>
                <a:gd name="connsiteY17" fmla="*/ 177927 h 529304"/>
                <a:gd name="connsiteX18" fmla="*/ 22574 w 491299"/>
                <a:gd name="connsiteY18" fmla="*/ 251555 h 529304"/>
                <a:gd name="connsiteX19" fmla="*/ 15716 w 491299"/>
                <a:gd name="connsiteY19" fmla="*/ 307086 h 529304"/>
                <a:gd name="connsiteX20" fmla="*/ 0 w 491299"/>
                <a:gd name="connsiteY20" fmla="*/ 504539 h 529304"/>
                <a:gd name="connsiteX21" fmla="*/ 55912 w 491299"/>
                <a:gd name="connsiteY21" fmla="*/ 507111 h 529304"/>
                <a:gd name="connsiteX22" fmla="*/ 210312 w 491299"/>
                <a:gd name="connsiteY22" fmla="*/ 517493 h 529304"/>
                <a:gd name="connsiteX23" fmla="*/ 210312 w 491299"/>
                <a:gd name="connsiteY23" fmla="*/ 517493 h 529304"/>
                <a:gd name="connsiteX24" fmla="*/ 210312 w 491299"/>
                <a:gd name="connsiteY24" fmla="*/ 517493 h 529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1299" h="529304">
                  <a:moveTo>
                    <a:pt x="210312" y="517493"/>
                  </a:moveTo>
                  <a:lnTo>
                    <a:pt x="261461" y="523780"/>
                  </a:lnTo>
                  <a:lnTo>
                    <a:pt x="291751" y="523208"/>
                  </a:lnTo>
                  <a:lnTo>
                    <a:pt x="347663" y="525780"/>
                  </a:lnTo>
                  <a:lnTo>
                    <a:pt x="446723" y="529304"/>
                  </a:lnTo>
                  <a:lnTo>
                    <a:pt x="463010" y="327565"/>
                  </a:lnTo>
                  <a:lnTo>
                    <a:pt x="491300" y="27622"/>
                  </a:lnTo>
                  <a:lnTo>
                    <a:pt x="375285" y="22003"/>
                  </a:lnTo>
                  <a:lnTo>
                    <a:pt x="324136" y="15716"/>
                  </a:lnTo>
                  <a:lnTo>
                    <a:pt x="290036" y="11430"/>
                  </a:lnTo>
                  <a:lnTo>
                    <a:pt x="200025" y="4667"/>
                  </a:lnTo>
                  <a:lnTo>
                    <a:pt x="127159" y="0"/>
                  </a:lnTo>
                  <a:lnTo>
                    <a:pt x="109538" y="2191"/>
                  </a:lnTo>
                  <a:lnTo>
                    <a:pt x="91440" y="8668"/>
                  </a:lnTo>
                  <a:lnTo>
                    <a:pt x="73914" y="10763"/>
                  </a:lnTo>
                  <a:lnTo>
                    <a:pt x="55817" y="17240"/>
                  </a:lnTo>
                  <a:lnTo>
                    <a:pt x="36671" y="32194"/>
                  </a:lnTo>
                  <a:lnTo>
                    <a:pt x="22955" y="177927"/>
                  </a:lnTo>
                  <a:lnTo>
                    <a:pt x="22574" y="251555"/>
                  </a:lnTo>
                  <a:lnTo>
                    <a:pt x="15716" y="307086"/>
                  </a:lnTo>
                  <a:lnTo>
                    <a:pt x="0" y="504539"/>
                  </a:lnTo>
                  <a:lnTo>
                    <a:pt x="55912" y="507111"/>
                  </a:lnTo>
                  <a:lnTo>
                    <a:pt x="210312" y="517493"/>
                  </a:lnTo>
                  <a:lnTo>
                    <a:pt x="210312" y="517493"/>
                  </a:lnTo>
                  <a:lnTo>
                    <a:pt x="210312" y="51749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087E4D49-6C75-3380-2FE7-62B7BE98F3BB}"/>
                </a:ext>
              </a:extLst>
            </p:cNvPr>
            <p:cNvSpPr/>
            <p:nvPr/>
          </p:nvSpPr>
          <p:spPr>
            <a:xfrm>
              <a:off x="-2039077" y="782143"/>
              <a:ext cx="860378" cy="929992"/>
            </a:xfrm>
            <a:custGeom>
              <a:avLst/>
              <a:gdLst>
                <a:gd name="connsiteX0" fmla="*/ 482060 w 510920"/>
                <a:gd name="connsiteY0" fmla="*/ 552260 h 552259"/>
                <a:gd name="connsiteX1" fmla="*/ 481012 w 510920"/>
                <a:gd name="connsiteY1" fmla="*/ 526161 h 552259"/>
                <a:gd name="connsiteX2" fmla="*/ 488347 w 510920"/>
                <a:gd name="connsiteY2" fmla="*/ 466344 h 552259"/>
                <a:gd name="connsiteX3" fmla="*/ 497777 w 510920"/>
                <a:gd name="connsiteY3" fmla="*/ 354902 h 552259"/>
                <a:gd name="connsiteX4" fmla="*/ 501396 w 510920"/>
                <a:gd name="connsiteY4" fmla="*/ 290322 h 552259"/>
                <a:gd name="connsiteX5" fmla="*/ 510921 w 510920"/>
                <a:gd name="connsiteY5" fmla="*/ 213550 h 552259"/>
                <a:gd name="connsiteX6" fmla="*/ 486823 w 510920"/>
                <a:gd name="connsiteY6" fmla="*/ 197548 h 552259"/>
                <a:gd name="connsiteX7" fmla="*/ 467106 w 510920"/>
                <a:gd name="connsiteY7" fmla="*/ 182118 h 552259"/>
                <a:gd name="connsiteX8" fmla="*/ 455390 w 510920"/>
                <a:gd name="connsiteY8" fmla="*/ 172021 h 552259"/>
                <a:gd name="connsiteX9" fmla="*/ 453199 w 510920"/>
                <a:gd name="connsiteY9" fmla="*/ 154400 h 552259"/>
                <a:gd name="connsiteX10" fmla="*/ 432340 w 510920"/>
                <a:gd name="connsiteY10" fmla="*/ 147447 h 552259"/>
                <a:gd name="connsiteX11" fmla="*/ 415290 w 510920"/>
                <a:gd name="connsiteY11" fmla="*/ 145352 h 552259"/>
                <a:gd name="connsiteX12" fmla="*/ 394525 w 510920"/>
                <a:gd name="connsiteY12" fmla="*/ 138494 h 552259"/>
                <a:gd name="connsiteX13" fmla="*/ 377952 w 510920"/>
                <a:gd name="connsiteY13" fmla="*/ 132112 h 552259"/>
                <a:gd name="connsiteX14" fmla="*/ 366236 w 510920"/>
                <a:gd name="connsiteY14" fmla="*/ 122015 h 552259"/>
                <a:gd name="connsiteX15" fmla="*/ 350234 w 510920"/>
                <a:gd name="connsiteY15" fmla="*/ 111347 h 552259"/>
                <a:gd name="connsiteX16" fmla="*/ 338995 w 510920"/>
                <a:gd name="connsiteY16" fmla="*/ 96965 h 552259"/>
                <a:gd name="connsiteX17" fmla="*/ 328232 w 510920"/>
                <a:gd name="connsiteY17" fmla="*/ 78296 h 552259"/>
                <a:gd name="connsiteX18" fmla="*/ 317564 w 510920"/>
                <a:gd name="connsiteY18" fmla="*/ 59627 h 552259"/>
                <a:gd name="connsiteX19" fmla="*/ 301561 w 510920"/>
                <a:gd name="connsiteY19" fmla="*/ 49054 h 552259"/>
                <a:gd name="connsiteX20" fmla="*/ 285560 w 510920"/>
                <a:gd name="connsiteY20" fmla="*/ 38386 h 552259"/>
                <a:gd name="connsiteX21" fmla="*/ 266319 w 510920"/>
                <a:gd name="connsiteY21" fmla="*/ 18669 h 552259"/>
                <a:gd name="connsiteX22" fmla="*/ 255651 w 510920"/>
                <a:gd name="connsiteY22" fmla="*/ 0 h 552259"/>
                <a:gd name="connsiteX23" fmla="*/ 252508 w 510920"/>
                <a:gd name="connsiteY23" fmla="*/ 25622 h 552259"/>
                <a:gd name="connsiteX24" fmla="*/ 59341 w 510920"/>
                <a:gd name="connsiteY24" fmla="*/ 10478 h 552259"/>
                <a:gd name="connsiteX25" fmla="*/ 49435 w 510920"/>
                <a:gd name="connsiteY25" fmla="*/ 126206 h 552259"/>
                <a:gd name="connsiteX26" fmla="*/ 40481 w 510920"/>
                <a:gd name="connsiteY26" fmla="*/ 233458 h 552259"/>
                <a:gd name="connsiteX27" fmla="*/ 22384 w 510920"/>
                <a:gd name="connsiteY27" fmla="*/ 239840 h 552259"/>
                <a:gd name="connsiteX28" fmla="*/ 0 w 510920"/>
                <a:gd name="connsiteY28" fmla="*/ 245745 h 552259"/>
                <a:gd name="connsiteX29" fmla="*/ 11240 w 510920"/>
                <a:gd name="connsiteY29" fmla="*/ 260128 h 552259"/>
                <a:gd name="connsiteX30" fmla="*/ 17145 w 510920"/>
                <a:gd name="connsiteY30" fmla="*/ 282607 h 552259"/>
                <a:gd name="connsiteX31" fmla="*/ 32575 w 510920"/>
                <a:gd name="connsiteY31" fmla="*/ 297466 h 552259"/>
                <a:gd name="connsiteX32" fmla="*/ 53435 w 510920"/>
                <a:gd name="connsiteY32" fmla="*/ 304419 h 552259"/>
                <a:gd name="connsiteX33" fmla="*/ 64103 w 510920"/>
                <a:gd name="connsiteY33" fmla="*/ 322993 h 552259"/>
                <a:gd name="connsiteX34" fmla="*/ 65723 w 510920"/>
                <a:gd name="connsiteY34" fmla="*/ 344900 h 552259"/>
                <a:gd name="connsiteX35" fmla="*/ 71628 w 510920"/>
                <a:gd name="connsiteY35" fmla="*/ 367284 h 552259"/>
                <a:gd name="connsiteX36" fmla="*/ 69532 w 510920"/>
                <a:gd name="connsiteY36" fmla="*/ 384334 h 552259"/>
                <a:gd name="connsiteX37" fmla="*/ 71152 w 510920"/>
                <a:gd name="connsiteY37" fmla="*/ 406241 h 552259"/>
                <a:gd name="connsiteX38" fmla="*/ 78105 w 510920"/>
                <a:gd name="connsiteY38" fmla="*/ 420053 h 552259"/>
                <a:gd name="connsiteX39" fmla="*/ 84582 w 510920"/>
                <a:gd name="connsiteY39" fmla="*/ 438245 h 552259"/>
                <a:gd name="connsiteX40" fmla="*/ 101060 w 510920"/>
                <a:gd name="connsiteY40" fmla="*/ 444627 h 552259"/>
                <a:gd name="connsiteX41" fmla="*/ 117634 w 510920"/>
                <a:gd name="connsiteY41" fmla="*/ 451009 h 552259"/>
                <a:gd name="connsiteX42" fmla="*/ 133636 w 510920"/>
                <a:gd name="connsiteY42" fmla="*/ 461582 h 552259"/>
                <a:gd name="connsiteX43" fmla="*/ 168878 w 510920"/>
                <a:gd name="connsiteY43" fmla="*/ 457295 h 552259"/>
                <a:gd name="connsiteX44" fmla="*/ 170974 w 510920"/>
                <a:gd name="connsiteY44" fmla="*/ 474917 h 552259"/>
                <a:gd name="connsiteX45" fmla="*/ 196120 w 510920"/>
                <a:gd name="connsiteY45" fmla="*/ 482346 h 552259"/>
                <a:gd name="connsiteX46" fmla="*/ 216884 w 510920"/>
                <a:gd name="connsiteY46" fmla="*/ 489204 h 552259"/>
                <a:gd name="connsiteX47" fmla="*/ 232886 w 510920"/>
                <a:gd name="connsiteY47" fmla="*/ 499872 h 552259"/>
                <a:gd name="connsiteX48" fmla="*/ 248983 w 510920"/>
                <a:gd name="connsiteY48" fmla="*/ 510540 h 552259"/>
                <a:gd name="connsiteX49" fmla="*/ 264414 w 510920"/>
                <a:gd name="connsiteY49" fmla="*/ 525399 h 552259"/>
                <a:gd name="connsiteX50" fmla="*/ 482060 w 510920"/>
                <a:gd name="connsiteY50" fmla="*/ 552260 h 552259"/>
                <a:gd name="connsiteX51" fmla="*/ 482060 w 510920"/>
                <a:gd name="connsiteY51" fmla="*/ 552260 h 552259"/>
                <a:gd name="connsiteX52" fmla="*/ 482060 w 510920"/>
                <a:gd name="connsiteY52" fmla="*/ 552260 h 55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10920" h="552259">
                  <a:moveTo>
                    <a:pt x="482060" y="552260"/>
                  </a:moveTo>
                  <a:lnTo>
                    <a:pt x="481012" y="526161"/>
                  </a:lnTo>
                  <a:lnTo>
                    <a:pt x="488347" y="466344"/>
                  </a:lnTo>
                  <a:lnTo>
                    <a:pt x="497777" y="354902"/>
                  </a:lnTo>
                  <a:lnTo>
                    <a:pt x="501396" y="290322"/>
                  </a:lnTo>
                  <a:lnTo>
                    <a:pt x="510921" y="213550"/>
                  </a:lnTo>
                  <a:lnTo>
                    <a:pt x="486823" y="197548"/>
                  </a:lnTo>
                  <a:lnTo>
                    <a:pt x="467106" y="182118"/>
                  </a:lnTo>
                  <a:lnTo>
                    <a:pt x="455390" y="172021"/>
                  </a:lnTo>
                  <a:lnTo>
                    <a:pt x="453199" y="154400"/>
                  </a:lnTo>
                  <a:lnTo>
                    <a:pt x="432340" y="147447"/>
                  </a:lnTo>
                  <a:lnTo>
                    <a:pt x="415290" y="145352"/>
                  </a:lnTo>
                  <a:lnTo>
                    <a:pt x="394525" y="138494"/>
                  </a:lnTo>
                  <a:lnTo>
                    <a:pt x="377952" y="132112"/>
                  </a:lnTo>
                  <a:lnTo>
                    <a:pt x="366236" y="122015"/>
                  </a:lnTo>
                  <a:lnTo>
                    <a:pt x="350234" y="111347"/>
                  </a:lnTo>
                  <a:lnTo>
                    <a:pt x="338995" y="96965"/>
                  </a:lnTo>
                  <a:lnTo>
                    <a:pt x="328232" y="78296"/>
                  </a:lnTo>
                  <a:lnTo>
                    <a:pt x="317564" y="59627"/>
                  </a:lnTo>
                  <a:lnTo>
                    <a:pt x="301561" y="49054"/>
                  </a:lnTo>
                  <a:lnTo>
                    <a:pt x="285560" y="38386"/>
                  </a:lnTo>
                  <a:lnTo>
                    <a:pt x="266319" y="18669"/>
                  </a:lnTo>
                  <a:lnTo>
                    <a:pt x="255651" y="0"/>
                  </a:lnTo>
                  <a:lnTo>
                    <a:pt x="252508" y="25622"/>
                  </a:lnTo>
                  <a:lnTo>
                    <a:pt x="59341" y="10478"/>
                  </a:lnTo>
                  <a:lnTo>
                    <a:pt x="49435" y="126206"/>
                  </a:lnTo>
                  <a:lnTo>
                    <a:pt x="40481" y="233458"/>
                  </a:lnTo>
                  <a:lnTo>
                    <a:pt x="22384" y="239840"/>
                  </a:lnTo>
                  <a:lnTo>
                    <a:pt x="0" y="245745"/>
                  </a:lnTo>
                  <a:lnTo>
                    <a:pt x="11240" y="260128"/>
                  </a:lnTo>
                  <a:lnTo>
                    <a:pt x="17145" y="282607"/>
                  </a:lnTo>
                  <a:lnTo>
                    <a:pt x="32575" y="297466"/>
                  </a:lnTo>
                  <a:lnTo>
                    <a:pt x="53435" y="304419"/>
                  </a:lnTo>
                  <a:lnTo>
                    <a:pt x="64103" y="322993"/>
                  </a:lnTo>
                  <a:lnTo>
                    <a:pt x="65723" y="344900"/>
                  </a:lnTo>
                  <a:lnTo>
                    <a:pt x="71628" y="367284"/>
                  </a:lnTo>
                  <a:lnTo>
                    <a:pt x="69532" y="384334"/>
                  </a:lnTo>
                  <a:lnTo>
                    <a:pt x="71152" y="406241"/>
                  </a:lnTo>
                  <a:lnTo>
                    <a:pt x="78105" y="420053"/>
                  </a:lnTo>
                  <a:lnTo>
                    <a:pt x="84582" y="438245"/>
                  </a:lnTo>
                  <a:lnTo>
                    <a:pt x="101060" y="444627"/>
                  </a:lnTo>
                  <a:lnTo>
                    <a:pt x="117634" y="451009"/>
                  </a:lnTo>
                  <a:lnTo>
                    <a:pt x="133636" y="461582"/>
                  </a:lnTo>
                  <a:lnTo>
                    <a:pt x="168878" y="457295"/>
                  </a:lnTo>
                  <a:lnTo>
                    <a:pt x="170974" y="474917"/>
                  </a:lnTo>
                  <a:lnTo>
                    <a:pt x="196120" y="482346"/>
                  </a:lnTo>
                  <a:lnTo>
                    <a:pt x="216884" y="489204"/>
                  </a:lnTo>
                  <a:lnTo>
                    <a:pt x="232886" y="499872"/>
                  </a:lnTo>
                  <a:lnTo>
                    <a:pt x="248983" y="510540"/>
                  </a:lnTo>
                  <a:lnTo>
                    <a:pt x="264414" y="525399"/>
                  </a:lnTo>
                  <a:lnTo>
                    <a:pt x="482060" y="552260"/>
                  </a:lnTo>
                  <a:lnTo>
                    <a:pt x="482060" y="552260"/>
                  </a:lnTo>
                  <a:lnTo>
                    <a:pt x="482060" y="552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7738CCC7-3B0F-18B4-A82A-EA352EA8249D}"/>
                </a:ext>
              </a:extLst>
            </p:cNvPr>
            <p:cNvSpPr/>
            <p:nvPr/>
          </p:nvSpPr>
          <p:spPr>
            <a:xfrm>
              <a:off x="-2141091" y="2424467"/>
              <a:ext cx="729974" cy="950363"/>
            </a:xfrm>
            <a:custGeom>
              <a:avLst/>
              <a:gdLst>
                <a:gd name="connsiteX0" fmla="*/ 42577 w 433482"/>
                <a:gd name="connsiteY0" fmla="*/ 548450 h 564356"/>
                <a:gd name="connsiteX1" fmla="*/ 184499 w 433482"/>
                <a:gd name="connsiteY1" fmla="*/ 553022 h 564356"/>
                <a:gd name="connsiteX2" fmla="*/ 257365 w 433482"/>
                <a:gd name="connsiteY2" fmla="*/ 557689 h 564356"/>
                <a:gd name="connsiteX3" fmla="*/ 377571 w 433482"/>
                <a:gd name="connsiteY3" fmla="*/ 563880 h 564356"/>
                <a:gd name="connsiteX4" fmla="*/ 416433 w 433482"/>
                <a:gd name="connsiteY4" fmla="*/ 564356 h 564356"/>
                <a:gd name="connsiteX5" fmla="*/ 422053 w 433482"/>
                <a:gd name="connsiteY5" fmla="*/ 413766 h 564356"/>
                <a:gd name="connsiteX6" fmla="*/ 424053 w 433482"/>
                <a:gd name="connsiteY6" fmla="*/ 362236 h 564356"/>
                <a:gd name="connsiteX7" fmla="*/ 433483 w 433482"/>
                <a:gd name="connsiteY7" fmla="*/ 250984 h 564356"/>
                <a:gd name="connsiteX8" fmla="*/ 423767 w 433482"/>
                <a:gd name="connsiteY8" fmla="*/ 154686 h 564356"/>
                <a:gd name="connsiteX9" fmla="*/ 421577 w 433482"/>
                <a:gd name="connsiteY9" fmla="*/ 137160 h 564356"/>
                <a:gd name="connsiteX10" fmla="*/ 396526 w 433482"/>
                <a:gd name="connsiteY10" fmla="*/ 95155 h 564356"/>
                <a:gd name="connsiteX11" fmla="*/ 381667 w 433482"/>
                <a:gd name="connsiteY11" fmla="*/ 76009 h 564356"/>
                <a:gd name="connsiteX12" fmla="*/ 383667 w 433482"/>
                <a:gd name="connsiteY12" fmla="*/ 24384 h 564356"/>
                <a:gd name="connsiteX13" fmla="*/ 281083 w 433482"/>
                <a:gd name="connsiteY13" fmla="*/ 16097 h 564356"/>
                <a:gd name="connsiteX14" fmla="*/ 105537 w 433482"/>
                <a:gd name="connsiteY14" fmla="*/ 3048 h 564356"/>
                <a:gd name="connsiteX15" fmla="*/ 45434 w 433482"/>
                <a:gd name="connsiteY15" fmla="*/ 0 h 564356"/>
                <a:gd name="connsiteX16" fmla="*/ 41243 w 433482"/>
                <a:gd name="connsiteY16" fmla="*/ 34004 h 564356"/>
                <a:gd name="connsiteX17" fmla="*/ 16192 w 433482"/>
                <a:gd name="connsiteY17" fmla="*/ 342138 h 564356"/>
                <a:gd name="connsiteX18" fmla="*/ 0 w 433482"/>
                <a:gd name="connsiteY18" fmla="*/ 543211 h 564356"/>
                <a:gd name="connsiteX19" fmla="*/ 42577 w 433482"/>
                <a:gd name="connsiteY19" fmla="*/ 548450 h 564356"/>
                <a:gd name="connsiteX20" fmla="*/ 42577 w 433482"/>
                <a:gd name="connsiteY20" fmla="*/ 548450 h 564356"/>
                <a:gd name="connsiteX21" fmla="*/ 42577 w 433482"/>
                <a:gd name="connsiteY21" fmla="*/ 548450 h 56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3482" h="564356">
                  <a:moveTo>
                    <a:pt x="42577" y="548450"/>
                  </a:moveTo>
                  <a:lnTo>
                    <a:pt x="184499" y="553022"/>
                  </a:lnTo>
                  <a:lnTo>
                    <a:pt x="257365" y="557689"/>
                  </a:lnTo>
                  <a:lnTo>
                    <a:pt x="377571" y="563880"/>
                  </a:lnTo>
                  <a:lnTo>
                    <a:pt x="416433" y="564356"/>
                  </a:lnTo>
                  <a:lnTo>
                    <a:pt x="422053" y="413766"/>
                  </a:lnTo>
                  <a:lnTo>
                    <a:pt x="424053" y="362236"/>
                  </a:lnTo>
                  <a:lnTo>
                    <a:pt x="433483" y="250984"/>
                  </a:lnTo>
                  <a:lnTo>
                    <a:pt x="423767" y="154686"/>
                  </a:lnTo>
                  <a:lnTo>
                    <a:pt x="421577" y="137160"/>
                  </a:lnTo>
                  <a:lnTo>
                    <a:pt x="396526" y="95155"/>
                  </a:lnTo>
                  <a:lnTo>
                    <a:pt x="381667" y="76009"/>
                  </a:lnTo>
                  <a:lnTo>
                    <a:pt x="383667" y="24384"/>
                  </a:lnTo>
                  <a:lnTo>
                    <a:pt x="281083" y="16097"/>
                  </a:lnTo>
                  <a:lnTo>
                    <a:pt x="105537" y="3048"/>
                  </a:lnTo>
                  <a:lnTo>
                    <a:pt x="45434" y="0"/>
                  </a:lnTo>
                  <a:lnTo>
                    <a:pt x="41243" y="34004"/>
                  </a:lnTo>
                  <a:lnTo>
                    <a:pt x="16192" y="342138"/>
                  </a:lnTo>
                  <a:lnTo>
                    <a:pt x="0" y="543211"/>
                  </a:lnTo>
                  <a:lnTo>
                    <a:pt x="42577" y="548450"/>
                  </a:lnTo>
                  <a:lnTo>
                    <a:pt x="42577" y="548450"/>
                  </a:lnTo>
                  <a:lnTo>
                    <a:pt x="42577" y="548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7BE7FB55-4AA1-8B7E-9B98-C6DA45ABC646}"/>
                </a:ext>
              </a:extLst>
            </p:cNvPr>
            <p:cNvSpPr/>
            <p:nvPr/>
          </p:nvSpPr>
          <p:spPr>
            <a:xfrm>
              <a:off x="-2580744" y="1583176"/>
              <a:ext cx="735428" cy="912349"/>
            </a:xfrm>
            <a:custGeom>
              <a:avLst/>
              <a:gdLst>
                <a:gd name="connsiteX0" fmla="*/ 305086 w 436721"/>
                <a:gd name="connsiteY0" fmla="*/ 541782 h 541782"/>
                <a:gd name="connsiteX1" fmla="*/ 306038 w 436721"/>
                <a:gd name="connsiteY1" fmla="*/ 498824 h 541782"/>
                <a:gd name="connsiteX2" fmla="*/ 366427 w 436721"/>
                <a:gd name="connsiteY2" fmla="*/ 501872 h 541782"/>
                <a:gd name="connsiteX3" fmla="*/ 409099 w 436721"/>
                <a:gd name="connsiteY3" fmla="*/ 507206 h 541782"/>
                <a:gd name="connsiteX4" fmla="*/ 416909 w 436721"/>
                <a:gd name="connsiteY4" fmla="*/ 408908 h 541782"/>
                <a:gd name="connsiteX5" fmla="*/ 436721 w 436721"/>
                <a:gd name="connsiteY5" fmla="*/ 178213 h 541782"/>
                <a:gd name="connsiteX6" fmla="*/ 415290 w 436721"/>
                <a:gd name="connsiteY6" fmla="*/ 175641 h 541782"/>
                <a:gd name="connsiteX7" fmla="*/ 398717 w 436721"/>
                <a:gd name="connsiteY7" fmla="*/ 169259 h 541782"/>
                <a:gd name="connsiteX8" fmla="*/ 362903 w 436721"/>
                <a:gd name="connsiteY8" fmla="*/ 143256 h 541782"/>
                <a:gd name="connsiteX9" fmla="*/ 335090 w 436721"/>
                <a:gd name="connsiteY9" fmla="*/ 122492 h 541782"/>
                <a:gd name="connsiteX10" fmla="*/ 302419 w 436721"/>
                <a:gd name="connsiteY10" fmla="*/ 105537 h 541782"/>
                <a:gd name="connsiteX11" fmla="*/ 285845 w 436721"/>
                <a:gd name="connsiteY11" fmla="*/ 99155 h 541782"/>
                <a:gd name="connsiteX12" fmla="*/ 238887 w 436721"/>
                <a:gd name="connsiteY12" fmla="*/ 93345 h 541782"/>
                <a:gd name="connsiteX13" fmla="*/ 223838 w 436721"/>
                <a:gd name="connsiteY13" fmla="*/ 74295 h 541782"/>
                <a:gd name="connsiteX14" fmla="*/ 207264 w 436721"/>
                <a:gd name="connsiteY14" fmla="*/ 67913 h 541782"/>
                <a:gd name="connsiteX15" fmla="*/ 191262 w 436721"/>
                <a:gd name="connsiteY15" fmla="*/ 57340 h 541782"/>
                <a:gd name="connsiteX16" fmla="*/ 179451 w 436721"/>
                <a:gd name="connsiteY16" fmla="*/ 47244 h 541782"/>
                <a:gd name="connsiteX17" fmla="*/ 164497 w 436721"/>
                <a:gd name="connsiteY17" fmla="*/ 28099 h 541782"/>
                <a:gd name="connsiteX18" fmla="*/ 157448 w 436721"/>
                <a:gd name="connsiteY18" fmla="*/ 14288 h 541782"/>
                <a:gd name="connsiteX19" fmla="*/ 111538 w 436721"/>
                <a:gd name="connsiteY19" fmla="*/ 0 h 541782"/>
                <a:gd name="connsiteX20" fmla="*/ 104585 w 436721"/>
                <a:gd name="connsiteY20" fmla="*/ 20669 h 541782"/>
                <a:gd name="connsiteX21" fmla="*/ 89725 w 436721"/>
                <a:gd name="connsiteY21" fmla="*/ 36100 h 541782"/>
                <a:gd name="connsiteX22" fmla="*/ 79058 w 436721"/>
                <a:gd name="connsiteY22" fmla="*/ 52102 h 541782"/>
                <a:gd name="connsiteX23" fmla="*/ 72676 w 436721"/>
                <a:gd name="connsiteY23" fmla="*/ 68580 h 541782"/>
                <a:gd name="connsiteX24" fmla="*/ 69533 w 436721"/>
                <a:gd name="connsiteY24" fmla="*/ 94107 h 541782"/>
                <a:gd name="connsiteX25" fmla="*/ 75438 w 436721"/>
                <a:gd name="connsiteY25" fmla="*/ 116396 h 541782"/>
                <a:gd name="connsiteX26" fmla="*/ 51054 w 436721"/>
                <a:gd name="connsiteY26" fmla="*/ 173831 h 541782"/>
                <a:gd name="connsiteX27" fmla="*/ 29337 w 436721"/>
                <a:gd name="connsiteY27" fmla="*/ 278987 h 541782"/>
                <a:gd name="connsiteX28" fmla="*/ 11144 w 436721"/>
                <a:gd name="connsiteY28" fmla="*/ 285464 h 541782"/>
                <a:gd name="connsiteX29" fmla="*/ 0 w 436721"/>
                <a:gd name="connsiteY29" fmla="*/ 305657 h 541782"/>
                <a:gd name="connsiteX30" fmla="*/ 11811 w 436721"/>
                <a:gd name="connsiteY30" fmla="*/ 315754 h 541782"/>
                <a:gd name="connsiteX31" fmla="*/ 14002 w 436721"/>
                <a:gd name="connsiteY31" fmla="*/ 333280 h 541782"/>
                <a:gd name="connsiteX32" fmla="*/ 20002 w 436721"/>
                <a:gd name="connsiteY32" fmla="*/ 390144 h 541782"/>
                <a:gd name="connsiteX33" fmla="*/ 12764 w 436721"/>
                <a:gd name="connsiteY33" fmla="*/ 518731 h 541782"/>
                <a:gd name="connsiteX34" fmla="*/ 103061 w 436721"/>
                <a:gd name="connsiteY34" fmla="*/ 525494 h 541782"/>
                <a:gd name="connsiteX35" fmla="*/ 137255 w 436721"/>
                <a:gd name="connsiteY35" fmla="*/ 529780 h 541782"/>
                <a:gd name="connsiteX36" fmla="*/ 188595 w 436721"/>
                <a:gd name="connsiteY36" fmla="*/ 536067 h 541782"/>
                <a:gd name="connsiteX37" fmla="*/ 305086 w 436721"/>
                <a:gd name="connsiteY37" fmla="*/ 541782 h 541782"/>
                <a:gd name="connsiteX38" fmla="*/ 305086 w 436721"/>
                <a:gd name="connsiteY38" fmla="*/ 541782 h 541782"/>
                <a:gd name="connsiteX39" fmla="*/ 305086 w 436721"/>
                <a:gd name="connsiteY39" fmla="*/ 541782 h 54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36721" h="541782">
                  <a:moveTo>
                    <a:pt x="305086" y="541782"/>
                  </a:moveTo>
                  <a:lnTo>
                    <a:pt x="306038" y="498824"/>
                  </a:lnTo>
                  <a:lnTo>
                    <a:pt x="366427" y="501872"/>
                  </a:lnTo>
                  <a:lnTo>
                    <a:pt x="409099" y="507206"/>
                  </a:lnTo>
                  <a:lnTo>
                    <a:pt x="416909" y="408908"/>
                  </a:lnTo>
                  <a:lnTo>
                    <a:pt x="436721" y="178213"/>
                  </a:lnTo>
                  <a:lnTo>
                    <a:pt x="415290" y="175641"/>
                  </a:lnTo>
                  <a:lnTo>
                    <a:pt x="398717" y="169259"/>
                  </a:lnTo>
                  <a:lnTo>
                    <a:pt x="362903" y="143256"/>
                  </a:lnTo>
                  <a:lnTo>
                    <a:pt x="335090" y="122492"/>
                  </a:lnTo>
                  <a:lnTo>
                    <a:pt x="302419" y="105537"/>
                  </a:lnTo>
                  <a:lnTo>
                    <a:pt x="285845" y="99155"/>
                  </a:lnTo>
                  <a:lnTo>
                    <a:pt x="238887" y="93345"/>
                  </a:lnTo>
                  <a:lnTo>
                    <a:pt x="223838" y="74295"/>
                  </a:lnTo>
                  <a:lnTo>
                    <a:pt x="207264" y="67913"/>
                  </a:lnTo>
                  <a:lnTo>
                    <a:pt x="191262" y="57340"/>
                  </a:lnTo>
                  <a:lnTo>
                    <a:pt x="179451" y="47244"/>
                  </a:lnTo>
                  <a:lnTo>
                    <a:pt x="164497" y="28099"/>
                  </a:lnTo>
                  <a:lnTo>
                    <a:pt x="157448" y="14288"/>
                  </a:lnTo>
                  <a:lnTo>
                    <a:pt x="111538" y="0"/>
                  </a:lnTo>
                  <a:lnTo>
                    <a:pt x="104585" y="20669"/>
                  </a:lnTo>
                  <a:lnTo>
                    <a:pt x="89725" y="36100"/>
                  </a:lnTo>
                  <a:lnTo>
                    <a:pt x="79058" y="52102"/>
                  </a:lnTo>
                  <a:lnTo>
                    <a:pt x="72676" y="68580"/>
                  </a:lnTo>
                  <a:lnTo>
                    <a:pt x="69533" y="94107"/>
                  </a:lnTo>
                  <a:lnTo>
                    <a:pt x="75438" y="116396"/>
                  </a:lnTo>
                  <a:lnTo>
                    <a:pt x="51054" y="173831"/>
                  </a:lnTo>
                  <a:lnTo>
                    <a:pt x="29337" y="278987"/>
                  </a:lnTo>
                  <a:lnTo>
                    <a:pt x="11144" y="285464"/>
                  </a:lnTo>
                  <a:lnTo>
                    <a:pt x="0" y="305657"/>
                  </a:lnTo>
                  <a:lnTo>
                    <a:pt x="11811" y="315754"/>
                  </a:lnTo>
                  <a:lnTo>
                    <a:pt x="14002" y="333280"/>
                  </a:lnTo>
                  <a:lnTo>
                    <a:pt x="20002" y="390144"/>
                  </a:lnTo>
                  <a:lnTo>
                    <a:pt x="12764" y="518731"/>
                  </a:lnTo>
                  <a:lnTo>
                    <a:pt x="103061" y="525494"/>
                  </a:lnTo>
                  <a:lnTo>
                    <a:pt x="137255" y="529780"/>
                  </a:lnTo>
                  <a:lnTo>
                    <a:pt x="188595" y="536067"/>
                  </a:lnTo>
                  <a:lnTo>
                    <a:pt x="305086" y="541782"/>
                  </a:lnTo>
                  <a:lnTo>
                    <a:pt x="305086" y="541782"/>
                  </a:lnTo>
                  <a:lnTo>
                    <a:pt x="305086" y="54178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9F73BC74-F8BF-8871-A862-031186EAAA65}"/>
                </a:ext>
              </a:extLst>
            </p:cNvPr>
            <p:cNvSpPr/>
            <p:nvPr/>
          </p:nvSpPr>
          <p:spPr>
            <a:xfrm>
              <a:off x="-1438544" y="2579091"/>
              <a:ext cx="751950" cy="821080"/>
            </a:xfrm>
            <a:custGeom>
              <a:avLst/>
              <a:gdLst>
                <a:gd name="connsiteX0" fmla="*/ 42196 w 446532"/>
                <a:gd name="connsiteY0" fmla="*/ 472916 h 487584"/>
                <a:gd name="connsiteX1" fmla="*/ 189071 w 446532"/>
                <a:gd name="connsiteY1" fmla="*/ 478155 h 487584"/>
                <a:gd name="connsiteX2" fmla="*/ 370142 w 446532"/>
                <a:gd name="connsiteY2" fmla="*/ 487585 h 487584"/>
                <a:gd name="connsiteX3" fmla="*/ 404908 w 446532"/>
                <a:gd name="connsiteY3" fmla="*/ 487490 h 487584"/>
                <a:gd name="connsiteX4" fmla="*/ 420434 w 446532"/>
                <a:gd name="connsiteY4" fmla="*/ 290989 h 487584"/>
                <a:gd name="connsiteX5" fmla="*/ 429863 w 446532"/>
                <a:gd name="connsiteY5" fmla="*/ 180023 h 487584"/>
                <a:gd name="connsiteX6" fmla="*/ 437198 w 446532"/>
                <a:gd name="connsiteY6" fmla="*/ 120491 h 487584"/>
                <a:gd name="connsiteX7" fmla="*/ 430244 w 446532"/>
                <a:gd name="connsiteY7" fmla="*/ 106680 h 487584"/>
                <a:gd name="connsiteX8" fmla="*/ 436626 w 446532"/>
                <a:gd name="connsiteY8" fmla="*/ 90202 h 487584"/>
                <a:gd name="connsiteX9" fmla="*/ 446532 w 446532"/>
                <a:gd name="connsiteY9" fmla="*/ 9430 h 487584"/>
                <a:gd name="connsiteX10" fmla="*/ 424148 w 446532"/>
                <a:gd name="connsiteY10" fmla="*/ 15335 h 487584"/>
                <a:gd name="connsiteX11" fmla="*/ 381953 w 446532"/>
                <a:gd name="connsiteY11" fmla="*/ 5810 h 487584"/>
                <a:gd name="connsiteX12" fmla="*/ 300133 w 446532"/>
                <a:gd name="connsiteY12" fmla="*/ 0 h 487584"/>
                <a:gd name="connsiteX13" fmla="*/ 239268 w 446532"/>
                <a:gd name="connsiteY13" fmla="*/ 1143 h 487584"/>
                <a:gd name="connsiteX14" fmla="*/ 212598 w 446532"/>
                <a:gd name="connsiteY14" fmla="*/ 6477 h 487584"/>
                <a:gd name="connsiteX15" fmla="*/ 162973 w 446532"/>
                <a:gd name="connsiteY15" fmla="*/ 21908 h 487584"/>
                <a:gd name="connsiteX16" fmla="*/ 137922 w 446532"/>
                <a:gd name="connsiteY16" fmla="*/ 49054 h 487584"/>
                <a:gd name="connsiteX17" fmla="*/ 139065 w 446532"/>
                <a:gd name="connsiteY17" fmla="*/ 75057 h 487584"/>
                <a:gd name="connsiteX18" fmla="*/ 117158 w 446532"/>
                <a:gd name="connsiteY18" fmla="*/ 76676 h 487584"/>
                <a:gd name="connsiteX19" fmla="*/ 104394 w 446532"/>
                <a:gd name="connsiteY19" fmla="*/ 109633 h 487584"/>
                <a:gd name="connsiteX20" fmla="*/ 91154 w 446532"/>
                <a:gd name="connsiteY20" fmla="*/ 146780 h 487584"/>
                <a:gd name="connsiteX21" fmla="*/ 80486 w 446532"/>
                <a:gd name="connsiteY21" fmla="*/ 162782 h 487584"/>
                <a:gd name="connsiteX22" fmla="*/ 15812 w 446532"/>
                <a:gd name="connsiteY22" fmla="*/ 159067 h 487584"/>
                <a:gd name="connsiteX23" fmla="*/ 6477 w 446532"/>
                <a:gd name="connsiteY23" fmla="*/ 270129 h 487584"/>
                <a:gd name="connsiteX24" fmla="*/ 4477 w 446532"/>
                <a:gd name="connsiteY24" fmla="*/ 321659 h 487584"/>
                <a:gd name="connsiteX25" fmla="*/ 0 w 446532"/>
                <a:gd name="connsiteY25" fmla="*/ 463391 h 487584"/>
                <a:gd name="connsiteX26" fmla="*/ 16002 w 446532"/>
                <a:gd name="connsiteY26" fmla="*/ 474059 h 487584"/>
                <a:gd name="connsiteX27" fmla="*/ 42196 w 446532"/>
                <a:gd name="connsiteY27" fmla="*/ 472916 h 487584"/>
                <a:gd name="connsiteX28" fmla="*/ 42196 w 446532"/>
                <a:gd name="connsiteY28" fmla="*/ 472916 h 487584"/>
                <a:gd name="connsiteX29" fmla="*/ 42196 w 446532"/>
                <a:gd name="connsiteY29" fmla="*/ 472916 h 48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46532" h="487584">
                  <a:moveTo>
                    <a:pt x="42196" y="472916"/>
                  </a:moveTo>
                  <a:lnTo>
                    <a:pt x="189071" y="478155"/>
                  </a:lnTo>
                  <a:lnTo>
                    <a:pt x="370142" y="487585"/>
                  </a:lnTo>
                  <a:lnTo>
                    <a:pt x="404908" y="487490"/>
                  </a:lnTo>
                  <a:lnTo>
                    <a:pt x="420434" y="290989"/>
                  </a:lnTo>
                  <a:lnTo>
                    <a:pt x="429863" y="180023"/>
                  </a:lnTo>
                  <a:lnTo>
                    <a:pt x="437198" y="120491"/>
                  </a:lnTo>
                  <a:lnTo>
                    <a:pt x="430244" y="106680"/>
                  </a:lnTo>
                  <a:lnTo>
                    <a:pt x="436626" y="90202"/>
                  </a:lnTo>
                  <a:lnTo>
                    <a:pt x="446532" y="9430"/>
                  </a:lnTo>
                  <a:lnTo>
                    <a:pt x="424148" y="15335"/>
                  </a:lnTo>
                  <a:lnTo>
                    <a:pt x="381953" y="5810"/>
                  </a:lnTo>
                  <a:lnTo>
                    <a:pt x="300133" y="0"/>
                  </a:lnTo>
                  <a:lnTo>
                    <a:pt x="239268" y="1143"/>
                  </a:lnTo>
                  <a:lnTo>
                    <a:pt x="212598" y="6477"/>
                  </a:lnTo>
                  <a:lnTo>
                    <a:pt x="162973" y="21908"/>
                  </a:lnTo>
                  <a:lnTo>
                    <a:pt x="137922" y="49054"/>
                  </a:lnTo>
                  <a:lnTo>
                    <a:pt x="139065" y="75057"/>
                  </a:lnTo>
                  <a:lnTo>
                    <a:pt x="117158" y="76676"/>
                  </a:lnTo>
                  <a:lnTo>
                    <a:pt x="104394" y="109633"/>
                  </a:lnTo>
                  <a:lnTo>
                    <a:pt x="91154" y="146780"/>
                  </a:lnTo>
                  <a:lnTo>
                    <a:pt x="80486" y="162782"/>
                  </a:lnTo>
                  <a:lnTo>
                    <a:pt x="15812" y="159067"/>
                  </a:lnTo>
                  <a:lnTo>
                    <a:pt x="6477" y="270129"/>
                  </a:lnTo>
                  <a:lnTo>
                    <a:pt x="4477" y="321659"/>
                  </a:lnTo>
                  <a:lnTo>
                    <a:pt x="0" y="463391"/>
                  </a:lnTo>
                  <a:lnTo>
                    <a:pt x="16002" y="474059"/>
                  </a:lnTo>
                  <a:lnTo>
                    <a:pt x="42196" y="472916"/>
                  </a:lnTo>
                  <a:lnTo>
                    <a:pt x="42196" y="472916"/>
                  </a:lnTo>
                  <a:lnTo>
                    <a:pt x="42196" y="4729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3EE9F6BC-14CC-E3AA-971F-8B9DED20A662}"/>
                </a:ext>
              </a:extLst>
            </p:cNvPr>
            <p:cNvSpPr/>
            <p:nvPr/>
          </p:nvSpPr>
          <p:spPr>
            <a:xfrm>
              <a:off x="-1229544" y="965159"/>
              <a:ext cx="895025" cy="753874"/>
            </a:xfrm>
            <a:custGeom>
              <a:avLst/>
              <a:gdLst>
                <a:gd name="connsiteX0" fmla="*/ 104680 w 531495"/>
                <a:gd name="connsiteY0" fmla="*/ 447675 h 447675"/>
                <a:gd name="connsiteX1" fmla="*/ 111062 w 531495"/>
                <a:gd name="connsiteY1" fmla="*/ 431197 h 447675"/>
                <a:gd name="connsiteX2" fmla="*/ 130207 w 531495"/>
                <a:gd name="connsiteY2" fmla="*/ 416242 h 447675"/>
                <a:gd name="connsiteX3" fmla="*/ 376809 w 531495"/>
                <a:gd name="connsiteY3" fmla="*/ 420719 h 447675"/>
                <a:gd name="connsiteX4" fmla="*/ 458438 w 531495"/>
                <a:gd name="connsiteY4" fmla="*/ 426434 h 447675"/>
                <a:gd name="connsiteX5" fmla="*/ 523018 w 531495"/>
                <a:gd name="connsiteY5" fmla="*/ 430054 h 447675"/>
                <a:gd name="connsiteX6" fmla="*/ 531495 w 531495"/>
                <a:gd name="connsiteY6" fmla="*/ 396526 h 447675"/>
                <a:gd name="connsiteX7" fmla="*/ 488252 w 531495"/>
                <a:gd name="connsiteY7" fmla="*/ 395478 h 447675"/>
                <a:gd name="connsiteX8" fmla="*/ 493014 w 531495"/>
                <a:gd name="connsiteY8" fmla="*/ 357092 h 447675"/>
                <a:gd name="connsiteX9" fmla="*/ 495491 w 531495"/>
                <a:gd name="connsiteY9" fmla="*/ 266509 h 447675"/>
                <a:gd name="connsiteX10" fmla="*/ 499110 w 531495"/>
                <a:gd name="connsiteY10" fmla="*/ 202025 h 447675"/>
                <a:gd name="connsiteX11" fmla="*/ 504349 w 531495"/>
                <a:gd name="connsiteY11" fmla="*/ 159448 h 447675"/>
                <a:gd name="connsiteX12" fmla="*/ 509492 w 531495"/>
                <a:gd name="connsiteY12" fmla="*/ 47530 h 447675"/>
                <a:gd name="connsiteX13" fmla="*/ 513207 w 531495"/>
                <a:gd name="connsiteY13" fmla="*/ 17717 h 447675"/>
                <a:gd name="connsiteX14" fmla="*/ 478536 w 531495"/>
                <a:gd name="connsiteY14" fmla="*/ 17717 h 447675"/>
                <a:gd name="connsiteX15" fmla="*/ 250603 w 531495"/>
                <a:gd name="connsiteY15" fmla="*/ 2572 h 447675"/>
                <a:gd name="connsiteX16" fmla="*/ 194596 w 531495"/>
                <a:gd name="connsiteY16" fmla="*/ 0 h 447675"/>
                <a:gd name="connsiteX17" fmla="*/ 189357 w 531495"/>
                <a:gd name="connsiteY17" fmla="*/ 42672 h 447675"/>
                <a:gd name="connsiteX18" fmla="*/ 129064 w 531495"/>
                <a:gd name="connsiteY18" fmla="*/ 39529 h 447675"/>
                <a:gd name="connsiteX19" fmla="*/ 68771 w 531495"/>
                <a:gd name="connsiteY19" fmla="*/ 36385 h 447675"/>
                <a:gd name="connsiteX20" fmla="*/ 65151 w 531495"/>
                <a:gd name="connsiteY20" fmla="*/ 100870 h 447675"/>
                <a:gd name="connsiteX21" fmla="*/ 52292 w 531495"/>
                <a:gd name="connsiteY21" fmla="*/ 99346 h 447675"/>
                <a:gd name="connsiteX22" fmla="*/ 29908 w 531495"/>
                <a:gd name="connsiteY22" fmla="*/ 105251 h 447675"/>
                <a:gd name="connsiteX23" fmla="*/ 20383 w 531495"/>
                <a:gd name="connsiteY23" fmla="*/ 181927 h 447675"/>
                <a:gd name="connsiteX24" fmla="*/ 16764 w 531495"/>
                <a:gd name="connsiteY24" fmla="*/ 246412 h 447675"/>
                <a:gd name="connsiteX25" fmla="*/ 7429 w 531495"/>
                <a:gd name="connsiteY25" fmla="*/ 357759 h 447675"/>
                <a:gd name="connsiteX26" fmla="*/ 0 w 531495"/>
                <a:gd name="connsiteY26" fmla="*/ 417481 h 447675"/>
                <a:gd name="connsiteX27" fmla="*/ 1143 w 531495"/>
                <a:gd name="connsiteY27" fmla="*/ 443579 h 447675"/>
                <a:gd name="connsiteX28" fmla="*/ 100394 w 531495"/>
                <a:gd name="connsiteY28" fmla="*/ 447199 h 447675"/>
                <a:gd name="connsiteX29" fmla="*/ 104680 w 531495"/>
                <a:gd name="connsiteY29" fmla="*/ 447675 h 447675"/>
                <a:gd name="connsiteX30" fmla="*/ 104680 w 531495"/>
                <a:gd name="connsiteY30" fmla="*/ 447675 h 447675"/>
                <a:gd name="connsiteX31" fmla="*/ 104680 w 531495"/>
                <a:gd name="connsiteY31" fmla="*/ 447675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31495" h="447675">
                  <a:moveTo>
                    <a:pt x="104680" y="447675"/>
                  </a:moveTo>
                  <a:lnTo>
                    <a:pt x="111062" y="431197"/>
                  </a:lnTo>
                  <a:lnTo>
                    <a:pt x="130207" y="416242"/>
                  </a:lnTo>
                  <a:lnTo>
                    <a:pt x="376809" y="420719"/>
                  </a:lnTo>
                  <a:lnTo>
                    <a:pt x="458438" y="426434"/>
                  </a:lnTo>
                  <a:lnTo>
                    <a:pt x="523018" y="430054"/>
                  </a:lnTo>
                  <a:lnTo>
                    <a:pt x="531495" y="396526"/>
                  </a:lnTo>
                  <a:lnTo>
                    <a:pt x="488252" y="395478"/>
                  </a:lnTo>
                  <a:lnTo>
                    <a:pt x="493014" y="357092"/>
                  </a:lnTo>
                  <a:lnTo>
                    <a:pt x="495491" y="266509"/>
                  </a:lnTo>
                  <a:lnTo>
                    <a:pt x="499110" y="202025"/>
                  </a:lnTo>
                  <a:lnTo>
                    <a:pt x="504349" y="159448"/>
                  </a:lnTo>
                  <a:lnTo>
                    <a:pt x="509492" y="47530"/>
                  </a:lnTo>
                  <a:lnTo>
                    <a:pt x="513207" y="17717"/>
                  </a:lnTo>
                  <a:lnTo>
                    <a:pt x="478536" y="17717"/>
                  </a:lnTo>
                  <a:lnTo>
                    <a:pt x="250603" y="2572"/>
                  </a:lnTo>
                  <a:lnTo>
                    <a:pt x="194596" y="0"/>
                  </a:lnTo>
                  <a:lnTo>
                    <a:pt x="189357" y="42672"/>
                  </a:lnTo>
                  <a:lnTo>
                    <a:pt x="129064" y="39529"/>
                  </a:lnTo>
                  <a:lnTo>
                    <a:pt x="68771" y="36385"/>
                  </a:lnTo>
                  <a:lnTo>
                    <a:pt x="65151" y="100870"/>
                  </a:lnTo>
                  <a:lnTo>
                    <a:pt x="52292" y="99346"/>
                  </a:lnTo>
                  <a:lnTo>
                    <a:pt x="29908" y="105251"/>
                  </a:lnTo>
                  <a:lnTo>
                    <a:pt x="20383" y="181927"/>
                  </a:lnTo>
                  <a:lnTo>
                    <a:pt x="16764" y="246412"/>
                  </a:lnTo>
                  <a:lnTo>
                    <a:pt x="7429" y="357759"/>
                  </a:lnTo>
                  <a:lnTo>
                    <a:pt x="0" y="417481"/>
                  </a:lnTo>
                  <a:lnTo>
                    <a:pt x="1143" y="443579"/>
                  </a:lnTo>
                  <a:lnTo>
                    <a:pt x="100394" y="447199"/>
                  </a:lnTo>
                  <a:lnTo>
                    <a:pt x="104680" y="447675"/>
                  </a:lnTo>
                  <a:lnTo>
                    <a:pt x="104680" y="447675"/>
                  </a:lnTo>
                  <a:lnTo>
                    <a:pt x="104680" y="4476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711036F6-0DC7-D26A-8B45-98F7CE805266}"/>
                </a:ext>
              </a:extLst>
            </p:cNvPr>
            <p:cNvSpPr/>
            <p:nvPr/>
          </p:nvSpPr>
          <p:spPr>
            <a:xfrm>
              <a:off x="-495721" y="1632578"/>
              <a:ext cx="501246" cy="981479"/>
            </a:xfrm>
            <a:custGeom>
              <a:avLst/>
              <a:gdLst>
                <a:gd name="connsiteX0" fmla="*/ 49244 w 297656"/>
                <a:gd name="connsiteY0" fmla="*/ 582835 h 582834"/>
                <a:gd name="connsiteX1" fmla="*/ 67913 w 297656"/>
                <a:gd name="connsiteY1" fmla="*/ 572167 h 582834"/>
                <a:gd name="connsiteX2" fmla="*/ 86106 w 297656"/>
                <a:gd name="connsiteY2" fmla="*/ 565690 h 582834"/>
                <a:gd name="connsiteX3" fmla="*/ 102108 w 297656"/>
                <a:gd name="connsiteY3" fmla="*/ 576358 h 582834"/>
                <a:gd name="connsiteX4" fmla="*/ 123539 w 297656"/>
                <a:gd name="connsiteY4" fmla="*/ 579025 h 582834"/>
                <a:gd name="connsiteX5" fmla="*/ 141637 w 297656"/>
                <a:gd name="connsiteY5" fmla="*/ 572548 h 582834"/>
                <a:gd name="connsiteX6" fmla="*/ 152305 w 297656"/>
                <a:gd name="connsiteY6" fmla="*/ 556546 h 582834"/>
                <a:gd name="connsiteX7" fmla="*/ 184880 w 297656"/>
                <a:gd name="connsiteY7" fmla="*/ 538925 h 582834"/>
                <a:gd name="connsiteX8" fmla="*/ 200882 w 297656"/>
                <a:gd name="connsiteY8" fmla="*/ 549593 h 582834"/>
                <a:gd name="connsiteX9" fmla="*/ 216408 w 297656"/>
                <a:gd name="connsiteY9" fmla="*/ 564451 h 582834"/>
                <a:gd name="connsiteX10" fmla="*/ 227648 w 297656"/>
                <a:gd name="connsiteY10" fmla="*/ 578834 h 582834"/>
                <a:gd name="connsiteX11" fmla="*/ 253841 w 297656"/>
                <a:gd name="connsiteY11" fmla="*/ 577787 h 582834"/>
                <a:gd name="connsiteX12" fmla="*/ 268224 w 297656"/>
                <a:gd name="connsiteY12" fmla="*/ 566547 h 582834"/>
                <a:gd name="connsiteX13" fmla="*/ 275082 w 297656"/>
                <a:gd name="connsiteY13" fmla="*/ 545783 h 582834"/>
                <a:gd name="connsiteX14" fmla="*/ 254222 w 297656"/>
                <a:gd name="connsiteY14" fmla="*/ 538829 h 582834"/>
                <a:gd name="connsiteX15" fmla="*/ 237649 w 297656"/>
                <a:gd name="connsiteY15" fmla="*/ 532543 h 582834"/>
                <a:gd name="connsiteX16" fmla="*/ 216884 w 297656"/>
                <a:gd name="connsiteY16" fmla="*/ 525589 h 582834"/>
                <a:gd name="connsiteX17" fmla="*/ 206121 w 297656"/>
                <a:gd name="connsiteY17" fmla="*/ 507016 h 582834"/>
                <a:gd name="connsiteX18" fmla="*/ 213074 w 297656"/>
                <a:gd name="connsiteY18" fmla="*/ 486156 h 582834"/>
                <a:gd name="connsiteX19" fmla="*/ 223171 w 297656"/>
                <a:gd name="connsiteY19" fmla="*/ 474440 h 582834"/>
                <a:gd name="connsiteX20" fmla="*/ 250412 w 297656"/>
                <a:gd name="connsiteY20" fmla="*/ 464820 h 582834"/>
                <a:gd name="connsiteX21" fmla="*/ 269558 w 297656"/>
                <a:gd name="connsiteY21" fmla="*/ 449866 h 582834"/>
                <a:gd name="connsiteX22" fmla="*/ 276511 w 297656"/>
                <a:gd name="connsiteY22" fmla="*/ 429101 h 582834"/>
                <a:gd name="connsiteX23" fmla="*/ 275368 w 297656"/>
                <a:gd name="connsiteY23" fmla="*/ 403003 h 582834"/>
                <a:gd name="connsiteX24" fmla="*/ 268891 w 297656"/>
                <a:gd name="connsiteY24" fmla="*/ 384905 h 582834"/>
                <a:gd name="connsiteX25" fmla="*/ 257651 w 297656"/>
                <a:gd name="connsiteY25" fmla="*/ 370522 h 582834"/>
                <a:gd name="connsiteX26" fmla="*/ 250698 w 297656"/>
                <a:gd name="connsiteY26" fmla="*/ 356711 h 582834"/>
                <a:gd name="connsiteX27" fmla="*/ 240506 w 297656"/>
                <a:gd name="connsiteY27" fmla="*/ 333851 h 582834"/>
                <a:gd name="connsiteX28" fmla="*/ 233553 w 297656"/>
                <a:gd name="connsiteY28" fmla="*/ 319945 h 582834"/>
                <a:gd name="connsiteX29" fmla="*/ 223361 w 297656"/>
                <a:gd name="connsiteY29" fmla="*/ 297085 h 582834"/>
                <a:gd name="connsiteX30" fmla="*/ 230791 w 297656"/>
                <a:gd name="connsiteY30" fmla="*/ 272034 h 582834"/>
                <a:gd name="connsiteX31" fmla="*/ 237744 w 297656"/>
                <a:gd name="connsiteY31" fmla="*/ 251269 h 582834"/>
                <a:gd name="connsiteX32" fmla="*/ 245650 w 297656"/>
                <a:gd name="connsiteY32" fmla="*/ 221933 h 582834"/>
                <a:gd name="connsiteX33" fmla="*/ 239173 w 297656"/>
                <a:gd name="connsiteY33" fmla="*/ 203835 h 582834"/>
                <a:gd name="connsiteX34" fmla="*/ 233267 w 297656"/>
                <a:gd name="connsiteY34" fmla="*/ 181451 h 582834"/>
                <a:gd name="connsiteX35" fmla="*/ 231648 w 297656"/>
                <a:gd name="connsiteY35" fmla="*/ 159639 h 582834"/>
                <a:gd name="connsiteX36" fmla="*/ 242792 w 297656"/>
                <a:gd name="connsiteY36" fmla="*/ 139446 h 582834"/>
                <a:gd name="connsiteX37" fmla="*/ 262033 w 297656"/>
                <a:gd name="connsiteY37" fmla="*/ 124492 h 582834"/>
                <a:gd name="connsiteX38" fmla="*/ 276416 w 297656"/>
                <a:gd name="connsiteY38" fmla="*/ 113252 h 582834"/>
                <a:gd name="connsiteX39" fmla="*/ 288131 w 297656"/>
                <a:gd name="connsiteY39" fmla="*/ 88773 h 582834"/>
                <a:gd name="connsiteX40" fmla="*/ 295561 w 297656"/>
                <a:gd name="connsiteY40" fmla="*/ 63722 h 582834"/>
                <a:gd name="connsiteX41" fmla="*/ 297656 w 297656"/>
                <a:gd name="connsiteY41" fmla="*/ 46672 h 582834"/>
                <a:gd name="connsiteX42" fmla="*/ 280607 w 297656"/>
                <a:gd name="connsiteY42" fmla="*/ 44577 h 582834"/>
                <a:gd name="connsiteX43" fmla="*/ 258699 w 297656"/>
                <a:gd name="connsiteY43" fmla="*/ 46196 h 582834"/>
                <a:gd name="connsiteX44" fmla="*/ 241078 w 297656"/>
                <a:gd name="connsiteY44" fmla="*/ 48292 h 582834"/>
                <a:gd name="connsiteX45" fmla="*/ 243650 w 297656"/>
                <a:gd name="connsiteY45" fmla="*/ 27051 h 582834"/>
                <a:gd name="connsiteX46" fmla="*/ 237268 w 297656"/>
                <a:gd name="connsiteY46" fmla="*/ 8953 h 582834"/>
                <a:gd name="connsiteX47" fmla="*/ 216408 w 297656"/>
                <a:gd name="connsiteY47" fmla="*/ 2000 h 582834"/>
                <a:gd name="connsiteX48" fmla="*/ 194500 w 297656"/>
                <a:gd name="connsiteY48" fmla="*/ 3619 h 582834"/>
                <a:gd name="connsiteX49" fmla="*/ 146971 w 297656"/>
                <a:gd name="connsiteY49" fmla="*/ 2095 h 582834"/>
                <a:gd name="connsiteX50" fmla="*/ 116586 w 297656"/>
                <a:gd name="connsiteY50" fmla="*/ 2667 h 582834"/>
                <a:gd name="connsiteX51" fmla="*/ 95155 w 297656"/>
                <a:gd name="connsiteY51" fmla="*/ 0 h 582834"/>
                <a:gd name="connsiteX52" fmla="*/ 90964 w 297656"/>
                <a:gd name="connsiteY52" fmla="*/ 34099 h 582834"/>
                <a:gd name="connsiteX53" fmla="*/ 85725 w 297656"/>
                <a:gd name="connsiteY53" fmla="*/ 76771 h 582834"/>
                <a:gd name="connsiteX54" fmla="*/ 74771 w 297656"/>
                <a:gd name="connsiteY54" fmla="*/ 200882 h 582834"/>
                <a:gd name="connsiteX55" fmla="*/ 71152 w 297656"/>
                <a:gd name="connsiteY55" fmla="*/ 265271 h 582834"/>
                <a:gd name="connsiteX56" fmla="*/ 67437 w 297656"/>
                <a:gd name="connsiteY56" fmla="*/ 295180 h 582834"/>
                <a:gd name="connsiteX57" fmla="*/ 56769 w 297656"/>
                <a:gd name="connsiteY57" fmla="*/ 311182 h 582834"/>
                <a:gd name="connsiteX58" fmla="*/ 29146 w 297656"/>
                <a:gd name="connsiteY58" fmla="*/ 359664 h 582834"/>
                <a:gd name="connsiteX59" fmla="*/ 12097 w 297656"/>
                <a:gd name="connsiteY59" fmla="*/ 392144 h 582834"/>
                <a:gd name="connsiteX60" fmla="*/ 8954 w 297656"/>
                <a:gd name="connsiteY60" fmla="*/ 417767 h 582834"/>
                <a:gd name="connsiteX61" fmla="*/ 0 w 297656"/>
                <a:gd name="connsiteY61" fmla="*/ 524827 h 582834"/>
                <a:gd name="connsiteX62" fmla="*/ 16097 w 297656"/>
                <a:gd name="connsiteY62" fmla="*/ 535400 h 582834"/>
                <a:gd name="connsiteX63" fmla="*/ 32671 w 297656"/>
                <a:gd name="connsiteY63" fmla="*/ 541782 h 582834"/>
                <a:gd name="connsiteX64" fmla="*/ 39053 w 297656"/>
                <a:gd name="connsiteY64" fmla="*/ 559880 h 582834"/>
                <a:gd name="connsiteX65" fmla="*/ 45529 w 297656"/>
                <a:gd name="connsiteY65" fmla="*/ 577977 h 582834"/>
                <a:gd name="connsiteX66" fmla="*/ 49244 w 297656"/>
                <a:gd name="connsiteY66" fmla="*/ 582835 h 582834"/>
                <a:gd name="connsiteX67" fmla="*/ 49244 w 297656"/>
                <a:gd name="connsiteY67" fmla="*/ 582835 h 582834"/>
                <a:gd name="connsiteX68" fmla="*/ 49244 w 297656"/>
                <a:gd name="connsiteY68" fmla="*/ 582835 h 58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97656" h="582834">
                  <a:moveTo>
                    <a:pt x="49244" y="582835"/>
                  </a:moveTo>
                  <a:lnTo>
                    <a:pt x="67913" y="572167"/>
                  </a:lnTo>
                  <a:lnTo>
                    <a:pt x="86106" y="565690"/>
                  </a:lnTo>
                  <a:lnTo>
                    <a:pt x="102108" y="576358"/>
                  </a:lnTo>
                  <a:lnTo>
                    <a:pt x="123539" y="579025"/>
                  </a:lnTo>
                  <a:lnTo>
                    <a:pt x="141637" y="572548"/>
                  </a:lnTo>
                  <a:lnTo>
                    <a:pt x="152305" y="556546"/>
                  </a:lnTo>
                  <a:lnTo>
                    <a:pt x="184880" y="538925"/>
                  </a:lnTo>
                  <a:lnTo>
                    <a:pt x="200882" y="549593"/>
                  </a:lnTo>
                  <a:lnTo>
                    <a:pt x="216408" y="564451"/>
                  </a:lnTo>
                  <a:lnTo>
                    <a:pt x="227648" y="578834"/>
                  </a:lnTo>
                  <a:lnTo>
                    <a:pt x="253841" y="577787"/>
                  </a:lnTo>
                  <a:lnTo>
                    <a:pt x="268224" y="566547"/>
                  </a:lnTo>
                  <a:lnTo>
                    <a:pt x="275082" y="545783"/>
                  </a:lnTo>
                  <a:lnTo>
                    <a:pt x="254222" y="538829"/>
                  </a:lnTo>
                  <a:lnTo>
                    <a:pt x="237649" y="532543"/>
                  </a:lnTo>
                  <a:lnTo>
                    <a:pt x="216884" y="525589"/>
                  </a:lnTo>
                  <a:lnTo>
                    <a:pt x="206121" y="507016"/>
                  </a:lnTo>
                  <a:lnTo>
                    <a:pt x="213074" y="486156"/>
                  </a:lnTo>
                  <a:lnTo>
                    <a:pt x="223171" y="474440"/>
                  </a:lnTo>
                  <a:lnTo>
                    <a:pt x="250412" y="464820"/>
                  </a:lnTo>
                  <a:lnTo>
                    <a:pt x="269558" y="449866"/>
                  </a:lnTo>
                  <a:lnTo>
                    <a:pt x="276511" y="429101"/>
                  </a:lnTo>
                  <a:lnTo>
                    <a:pt x="275368" y="403003"/>
                  </a:lnTo>
                  <a:lnTo>
                    <a:pt x="268891" y="384905"/>
                  </a:lnTo>
                  <a:lnTo>
                    <a:pt x="257651" y="370522"/>
                  </a:lnTo>
                  <a:lnTo>
                    <a:pt x="250698" y="356711"/>
                  </a:lnTo>
                  <a:lnTo>
                    <a:pt x="240506" y="333851"/>
                  </a:lnTo>
                  <a:lnTo>
                    <a:pt x="233553" y="319945"/>
                  </a:lnTo>
                  <a:lnTo>
                    <a:pt x="223361" y="297085"/>
                  </a:lnTo>
                  <a:lnTo>
                    <a:pt x="230791" y="272034"/>
                  </a:lnTo>
                  <a:lnTo>
                    <a:pt x="237744" y="251269"/>
                  </a:lnTo>
                  <a:lnTo>
                    <a:pt x="245650" y="221933"/>
                  </a:lnTo>
                  <a:lnTo>
                    <a:pt x="239173" y="203835"/>
                  </a:lnTo>
                  <a:lnTo>
                    <a:pt x="233267" y="181451"/>
                  </a:lnTo>
                  <a:lnTo>
                    <a:pt x="231648" y="159639"/>
                  </a:lnTo>
                  <a:lnTo>
                    <a:pt x="242792" y="139446"/>
                  </a:lnTo>
                  <a:lnTo>
                    <a:pt x="262033" y="124492"/>
                  </a:lnTo>
                  <a:lnTo>
                    <a:pt x="276416" y="113252"/>
                  </a:lnTo>
                  <a:lnTo>
                    <a:pt x="288131" y="88773"/>
                  </a:lnTo>
                  <a:lnTo>
                    <a:pt x="295561" y="63722"/>
                  </a:lnTo>
                  <a:lnTo>
                    <a:pt x="297656" y="46672"/>
                  </a:lnTo>
                  <a:lnTo>
                    <a:pt x="280607" y="44577"/>
                  </a:lnTo>
                  <a:lnTo>
                    <a:pt x="258699" y="46196"/>
                  </a:lnTo>
                  <a:lnTo>
                    <a:pt x="241078" y="48292"/>
                  </a:lnTo>
                  <a:lnTo>
                    <a:pt x="243650" y="27051"/>
                  </a:lnTo>
                  <a:lnTo>
                    <a:pt x="237268" y="8953"/>
                  </a:lnTo>
                  <a:lnTo>
                    <a:pt x="216408" y="2000"/>
                  </a:lnTo>
                  <a:lnTo>
                    <a:pt x="194500" y="3619"/>
                  </a:lnTo>
                  <a:lnTo>
                    <a:pt x="146971" y="2095"/>
                  </a:lnTo>
                  <a:lnTo>
                    <a:pt x="116586" y="2667"/>
                  </a:lnTo>
                  <a:lnTo>
                    <a:pt x="95155" y="0"/>
                  </a:lnTo>
                  <a:lnTo>
                    <a:pt x="90964" y="34099"/>
                  </a:lnTo>
                  <a:lnTo>
                    <a:pt x="85725" y="76771"/>
                  </a:lnTo>
                  <a:lnTo>
                    <a:pt x="74771" y="200882"/>
                  </a:lnTo>
                  <a:lnTo>
                    <a:pt x="71152" y="265271"/>
                  </a:lnTo>
                  <a:lnTo>
                    <a:pt x="67437" y="295180"/>
                  </a:lnTo>
                  <a:lnTo>
                    <a:pt x="56769" y="311182"/>
                  </a:lnTo>
                  <a:lnTo>
                    <a:pt x="29146" y="359664"/>
                  </a:lnTo>
                  <a:lnTo>
                    <a:pt x="12097" y="392144"/>
                  </a:lnTo>
                  <a:lnTo>
                    <a:pt x="8954" y="417767"/>
                  </a:lnTo>
                  <a:lnTo>
                    <a:pt x="0" y="524827"/>
                  </a:lnTo>
                  <a:lnTo>
                    <a:pt x="16097" y="535400"/>
                  </a:lnTo>
                  <a:lnTo>
                    <a:pt x="32671" y="541782"/>
                  </a:lnTo>
                  <a:lnTo>
                    <a:pt x="39053" y="559880"/>
                  </a:lnTo>
                  <a:lnTo>
                    <a:pt x="45529" y="577977"/>
                  </a:lnTo>
                  <a:lnTo>
                    <a:pt x="49244" y="582835"/>
                  </a:lnTo>
                  <a:lnTo>
                    <a:pt x="49244" y="582835"/>
                  </a:lnTo>
                  <a:lnTo>
                    <a:pt x="49244" y="58283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84B39FE9-2034-9841-C7B8-46219A506041}"/>
                </a:ext>
              </a:extLst>
            </p:cNvPr>
            <p:cNvSpPr/>
            <p:nvPr/>
          </p:nvSpPr>
          <p:spPr>
            <a:xfrm>
              <a:off x="-756047" y="2513167"/>
              <a:ext cx="697412" cy="904809"/>
            </a:xfrm>
            <a:custGeom>
              <a:avLst/>
              <a:gdLst>
                <a:gd name="connsiteX0" fmla="*/ 123349 w 414146"/>
                <a:gd name="connsiteY0" fmla="*/ 534734 h 537305"/>
                <a:gd name="connsiteX1" fmla="*/ 179165 w 414146"/>
                <a:gd name="connsiteY1" fmla="*/ 537305 h 537305"/>
                <a:gd name="connsiteX2" fmla="*/ 399669 w 414146"/>
                <a:gd name="connsiteY2" fmla="*/ 534162 h 537305"/>
                <a:gd name="connsiteX3" fmla="*/ 405860 w 414146"/>
                <a:gd name="connsiteY3" fmla="*/ 344043 h 537305"/>
                <a:gd name="connsiteX4" fmla="*/ 408432 w 414146"/>
                <a:gd name="connsiteY4" fmla="*/ 288036 h 537305"/>
                <a:gd name="connsiteX5" fmla="*/ 414147 w 414146"/>
                <a:gd name="connsiteY5" fmla="*/ 171641 h 537305"/>
                <a:gd name="connsiteX6" fmla="*/ 398240 w 414146"/>
                <a:gd name="connsiteY6" fmla="*/ 160973 h 537305"/>
                <a:gd name="connsiteX7" fmla="*/ 380714 w 414146"/>
                <a:gd name="connsiteY7" fmla="*/ 163163 h 537305"/>
                <a:gd name="connsiteX8" fmla="*/ 382810 w 414146"/>
                <a:gd name="connsiteY8" fmla="*/ 146018 h 537305"/>
                <a:gd name="connsiteX9" fmla="*/ 384905 w 414146"/>
                <a:gd name="connsiteY9" fmla="*/ 128969 h 537305"/>
                <a:gd name="connsiteX10" fmla="*/ 397097 w 414146"/>
                <a:gd name="connsiteY10" fmla="*/ 100108 h 537305"/>
                <a:gd name="connsiteX11" fmla="*/ 382238 w 414146"/>
                <a:gd name="connsiteY11" fmla="*/ 80963 h 537305"/>
                <a:gd name="connsiteX12" fmla="*/ 377380 w 414146"/>
                <a:gd name="connsiteY12" fmla="*/ 50006 h 537305"/>
                <a:gd name="connsiteX13" fmla="*/ 342805 w 414146"/>
                <a:gd name="connsiteY13" fmla="*/ 15335 h 537305"/>
                <a:gd name="connsiteX14" fmla="*/ 306134 w 414146"/>
                <a:gd name="connsiteY14" fmla="*/ 32480 h 537305"/>
                <a:gd name="connsiteX15" fmla="*/ 295561 w 414146"/>
                <a:gd name="connsiteY15" fmla="*/ 48578 h 537305"/>
                <a:gd name="connsiteX16" fmla="*/ 277463 w 414146"/>
                <a:gd name="connsiteY16" fmla="*/ 54959 h 537305"/>
                <a:gd name="connsiteX17" fmla="*/ 256222 w 414146"/>
                <a:gd name="connsiteY17" fmla="*/ 52388 h 537305"/>
                <a:gd name="connsiteX18" fmla="*/ 236029 w 414146"/>
                <a:gd name="connsiteY18" fmla="*/ 41243 h 537305"/>
                <a:gd name="connsiteX19" fmla="*/ 213170 w 414146"/>
                <a:gd name="connsiteY19" fmla="*/ 51435 h 537305"/>
                <a:gd name="connsiteX20" fmla="*/ 202025 w 414146"/>
                <a:gd name="connsiteY20" fmla="*/ 36957 h 537305"/>
                <a:gd name="connsiteX21" fmla="*/ 190881 w 414146"/>
                <a:gd name="connsiteY21" fmla="*/ 22574 h 537305"/>
                <a:gd name="connsiteX22" fmla="*/ 179165 w 414146"/>
                <a:gd name="connsiteY22" fmla="*/ 12478 h 537305"/>
                <a:gd name="connsiteX23" fmla="*/ 163163 w 414146"/>
                <a:gd name="connsiteY23" fmla="*/ 1810 h 537305"/>
                <a:gd name="connsiteX24" fmla="*/ 42577 w 414146"/>
                <a:gd name="connsiteY24" fmla="*/ 0 h 537305"/>
                <a:gd name="connsiteX25" fmla="*/ 53245 w 414146"/>
                <a:gd name="connsiteY25" fmla="*/ 18669 h 537305"/>
                <a:gd name="connsiteX26" fmla="*/ 31051 w 414146"/>
                <a:gd name="connsiteY26" fmla="*/ 128683 h 537305"/>
                <a:gd name="connsiteX27" fmla="*/ 24670 w 414146"/>
                <a:gd name="connsiteY27" fmla="*/ 145256 h 537305"/>
                <a:gd name="connsiteX28" fmla="*/ 31623 w 414146"/>
                <a:gd name="connsiteY28" fmla="*/ 159067 h 537305"/>
                <a:gd name="connsiteX29" fmla="*/ 24193 w 414146"/>
                <a:gd name="connsiteY29" fmla="*/ 218884 h 537305"/>
                <a:gd name="connsiteX30" fmla="*/ 14764 w 414146"/>
                <a:gd name="connsiteY30" fmla="*/ 330517 h 537305"/>
                <a:gd name="connsiteX31" fmla="*/ 0 w 414146"/>
                <a:gd name="connsiteY31" fmla="*/ 519494 h 537305"/>
                <a:gd name="connsiteX32" fmla="*/ 16002 w 414146"/>
                <a:gd name="connsiteY32" fmla="*/ 530162 h 537305"/>
                <a:gd name="connsiteX33" fmla="*/ 123349 w 414146"/>
                <a:gd name="connsiteY33" fmla="*/ 534734 h 537305"/>
                <a:gd name="connsiteX34" fmla="*/ 123349 w 414146"/>
                <a:gd name="connsiteY34" fmla="*/ 534734 h 537305"/>
                <a:gd name="connsiteX35" fmla="*/ 123349 w 414146"/>
                <a:gd name="connsiteY35" fmla="*/ 534734 h 53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14146" h="537305">
                  <a:moveTo>
                    <a:pt x="123349" y="534734"/>
                  </a:moveTo>
                  <a:lnTo>
                    <a:pt x="179165" y="537305"/>
                  </a:lnTo>
                  <a:lnTo>
                    <a:pt x="399669" y="534162"/>
                  </a:lnTo>
                  <a:lnTo>
                    <a:pt x="405860" y="344043"/>
                  </a:lnTo>
                  <a:lnTo>
                    <a:pt x="408432" y="288036"/>
                  </a:lnTo>
                  <a:lnTo>
                    <a:pt x="414147" y="171641"/>
                  </a:lnTo>
                  <a:lnTo>
                    <a:pt x="398240" y="160973"/>
                  </a:lnTo>
                  <a:lnTo>
                    <a:pt x="380714" y="163163"/>
                  </a:lnTo>
                  <a:lnTo>
                    <a:pt x="382810" y="146018"/>
                  </a:lnTo>
                  <a:lnTo>
                    <a:pt x="384905" y="128969"/>
                  </a:lnTo>
                  <a:lnTo>
                    <a:pt x="397097" y="100108"/>
                  </a:lnTo>
                  <a:lnTo>
                    <a:pt x="382238" y="80963"/>
                  </a:lnTo>
                  <a:lnTo>
                    <a:pt x="377380" y="50006"/>
                  </a:lnTo>
                  <a:lnTo>
                    <a:pt x="342805" y="15335"/>
                  </a:lnTo>
                  <a:lnTo>
                    <a:pt x="306134" y="32480"/>
                  </a:lnTo>
                  <a:lnTo>
                    <a:pt x="295561" y="48578"/>
                  </a:lnTo>
                  <a:lnTo>
                    <a:pt x="277463" y="54959"/>
                  </a:lnTo>
                  <a:lnTo>
                    <a:pt x="256222" y="52388"/>
                  </a:lnTo>
                  <a:lnTo>
                    <a:pt x="236029" y="41243"/>
                  </a:lnTo>
                  <a:lnTo>
                    <a:pt x="213170" y="51435"/>
                  </a:lnTo>
                  <a:lnTo>
                    <a:pt x="202025" y="36957"/>
                  </a:lnTo>
                  <a:lnTo>
                    <a:pt x="190881" y="22574"/>
                  </a:lnTo>
                  <a:lnTo>
                    <a:pt x="179165" y="12478"/>
                  </a:lnTo>
                  <a:lnTo>
                    <a:pt x="163163" y="1810"/>
                  </a:lnTo>
                  <a:lnTo>
                    <a:pt x="42577" y="0"/>
                  </a:lnTo>
                  <a:lnTo>
                    <a:pt x="53245" y="18669"/>
                  </a:lnTo>
                  <a:lnTo>
                    <a:pt x="31051" y="128683"/>
                  </a:lnTo>
                  <a:lnTo>
                    <a:pt x="24670" y="145256"/>
                  </a:lnTo>
                  <a:lnTo>
                    <a:pt x="31623" y="159067"/>
                  </a:lnTo>
                  <a:lnTo>
                    <a:pt x="24193" y="218884"/>
                  </a:lnTo>
                  <a:lnTo>
                    <a:pt x="14764" y="330517"/>
                  </a:lnTo>
                  <a:lnTo>
                    <a:pt x="0" y="519494"/>
                  </a:lnTo>
                  <a:lnTo>
                    <a:pt x="16002" y="530162"/>
                  </a:lnTo>
                  <a:lnTo>
                    <a:pt x="123349" y="534734"/>
                  </a:lnTo>
                  <a:lnTo>
                    <a:pt x="123349" y="534734"/>
                  </a:lnTo>
                  <a:lnTo>
                    <a:pt x="123349" y="53473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E46EF9A3-01CF-9441-B6F1-B6B0678D0F3D}"/>
                </a:ext>
              </a:extLst>
            </p:cNvPr>
            <p:cNvSpPr/>
            <p:nvPr/>
          </p:nvSpPr>
          <p:spPr>
            <a:xfrm>
              <a:off x="-1091441" y="1643004"/>
              <a:ext cx="750345" cy="887486"/>
            </a:xfrm>
            <a:custGeom>
              <a:avLst/>
              <a:gdLst>
                <a:gd name="connsiteX0" fmla="*/ 357759 w 445579"/>
                <a:gd name="connsiteY0" fmla="*/ 527018 h 527018"/>
                <a:gd name="connsiteX1" fmla="*/ 363474 w 445579"/>
                <a:gd name="connsiteY1" fmla="*/ 410813 h 527018"/>
                <a:gd name="connsiteX2" fmla="*/ 366617 w 445579"/>
                <a:gd name="connsiteY2" fmla="*/ 385191 h 527018"/>
                <a:gd name="connsiteX3" fmla="*/ 377762 w 445579"/>
                <a:gd name="connsiteY3" fmla="*/ 364903 h 527018"/>
                <a:gd name="connsiteX4" fmla="*/ 421958 w 445579"/>
                <a:gd name="connsiteY4" fmla="*/ 288036 h 527018"/>
                <a:gd name="connsiteX5" fmla="*/ 424053 w 445579"/>
                <a:gd name="connsiteY5" fmla="*/ 270986 h 527018"/>
                <a:gd name="connsiteX6" fmla="*/ 439198 w 445579"/>
                <a:gd name="connsiteY6" fmla="*/ 77915 h 527018"/>
                <a:gd name="connsiteX7" fmla="*/ 445580 w 445579"/>
                <a:gd name="connsiteY7" fmla="*/ 26670 h 527018"/>
                <a:gd name="connsiteX8" fmla="*/ 380905 w 445579"/>
                <a:gd name="connsiteY8" fmla="*/ 23051 h 527018"/>
                <a:gd name="connsiteX9" fmla="*/ 54007 w 445579"/>
                <a:gd name="connsiteY9" fmla="*/ 0 h 527018"/>
                <a:gd name="connsiteX10" fmla="*/ 34290 w 445579"/>
                <a:gd name="connsiteY10" fmla="*/ 19241 h 527018"/>
                <a:gd name="connsiteX11" fmla="*/ 22574 w 445579"/>
                <a:gd name="connsiteY11" fmla="*/ 43815 h 527018"/>
                <a:gd name="connsiteX12" fmla="*/ 4667 w 445579"/>
                <a:gd name="connsiteY12" fmla="*/ 223552 h 527018"/>
                <a:gd name="connsiteX13" fmla="*/ 10096 w 445579"/>
                <a:gd name="connsiteY13" fmla="*/ 250222 h 527018"/>
                <a:gd name="connsiteX14" fmla="*/ 0 w 445579"/>
                <a:gd name="connsiteY14" fmla="*/ 296609 h 527018"/>
                <a:gd name="connsiteX15" fmla="*/ 17621 w 445579"/>
                <a:gd name="connsiteY15" fmla="*/ 294418 h 527018"/>
                <a:gd name="connsiteX16" fmla="*/ 42767 w 445579"/>
                <a:gd name="connsiteY16" fmla="*/ 301847 h 527018"/>
                <a:gd name="connsiteX17" fmla="*/ 52959 w 445579"/>
                <a:gd name="connsiteY17" fmla="*/ 324803 h 527018"/>
                <a:gd name="connsiteX18" fmla="*/ 67437 w 445579"/>
                <a:gd name="connsiteY18" fmla="*/ 348234 h 527018"/>
                <a:gd name="connsiteX19" fmla="*/ 77629 w 445579"/>
                <a:gd name="connsiteY19" fmla="*/ 371189 h 527018"/>
                <a:gd name="connsiteX20" fmla="*/ 100584 w 445579"/>
                <a:gd name="connsiteY20" fmla="*/ 395669 h 527018"/>
                <a:gd name="connsiteX21" fmla="*/ 132683 w 445579"/>
                <a:gd name="connsiteY21" fmla="*/ 416909 h 527018"/>
                <a:gd name="connsiteX22" fmla="*/ 162116 w 445579"/>
                <a:gd name="connsiteY22" fmla="*/ 424910 h 527018"/>
                <a:gd name="connsiteX23" fmla="*/ 191453 w 445579"/>
                <a:gd name="connsiteY23" fmla="*/ 432911 h 527018"/>
                <a:gd name="connsiteX24" fmla="*/ 231553 w 445579"/>
                <a:gd name="connsiteY24" fmla="*/ 424815 h 527018"/>
                <a:gd name="connsiteX25" fmla="*/ 241840 w 445579"/>
                <a:gd name="connsiteY25" fmla="*/ 517017 h 527018"/>
                <a:gd name="connsiteX26" fmla="*/ 357759 w 445579"/>
                <a:gd name="connsiteY26" fmla="*/ 527018 h 527018"/>
                <a:gd name="connsiteX27" fmla="*/ 357759 w 445579"/>
                <a:gd name="connsiteY27" fmla="*/ 527018 h 527018"/>
                <a:gd name="connsiteX28" fmla="*/ 357759 w 445579"/>
                <a:gd name="connsiteY28" fmla="*/ 527018 h 52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45579" h="527018">
                  <a:moveTo>
                    <a:pt x="357759" y="527018"/>
                  </a:moveTo>
                  <a:lnTo>
                    <a:pt x="363474" y="410813"/>
                  </a:lnTo>
                  <a:lnTo>
                    <a:pt x="366617" y="385191"/>
                  </a:lnTo>
                  <a:lnTo>
                    <a:pt x="377762" y="364903"/>
                  </a:lnTo>
                  <a:lnTo>
                    <a:pt x="421958" y="288036"/>
                  </a:lnTo>
                  <a:lnTo>
                    <a:pt x="424053" y="270986"/>
                  </a:lnTo>
                  <a:lnTo>
                    <a:pt x="439198" y="77915"/>
                  </a:lnTo>
                  <a:lnTo>
                    <a:pt x="445580" y="26670"/>
                  </a:lnTo>
                  <a:lnTo>
                    <a:pt x="380905" y="23051"/>
                  </a:lnTo>
                  <a:lnTo>
                    <a:pt x="54007" y="0"/>
                  </a:lnTo>
                  <a:lnTo>
                    <a:pt x="34290" y="19241"/>
                  </a:lnTo>
                  <a:lnTo>
                    <a:pt x="22574" y="43815"/>
                  </a:lnTo>
                  <a:lnTo>
                    <a:pt x="4667" y="223552"/>
                  </a:lnTo>
                  <a:lnTo>
                    <a:pt x="10096" y="250222"/>
                  </a:lnTo>
                  <a:lnTo>
                    <a:pt x="0" y="296609"/>
                  </a:lnTo>
                  <a:lnTo>
                    <a:pt x="17621" y="294418"/>
                  </a:lnTo>
                  <a:lnTo>
                    <a:pt x="42767" y="301847"/>
                  </a:lnTo>
                  <a:lnTo>
                    <a:pt x="52959" y="324803"/>
                  </a:lnTo>
                  <a:lnTo>
                    <a:pt x="67437" y="348234"/>
                  </a:lnTo>
                  <a:lnTo>
                    <a:pt x="77629" y="371189"/>
                  </a:lnTo>
                  <a:lnTo>
                    <a:pt x="100584" y="395669"/>
                  </a:lnTo>
                  <a:lnTo>
                    <a:pt x="132683" y="416909"/>
                  </a:lnTo>
                  <a:lnTo>
                    <a:pt x="162116" y="424910"/>
                  </a:lnTo>
                  <a:lnTo>
                    <a:pt x="191453" y="432911"/>
                  </a:lnTo>
                  <a:lnTo>
                    <a:pt x="231553" y="424815"/>
                  </a:lnTo>
                  <a:lnTo>
                    <a:pt x="241840" y="517017"/>
                  </a:lnTo>
                  <a:lnTo>
                    <a:pt x="357759" y="527018"/>
                  </a:lnTo>
                  <a:lnTo>
                    <a:pt x="357759" y="527018"/>
                  </a:lnTo>
                  <a:lnTo>
                    <a:pt x="357759" y="5270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2915E3AD-4BCB-475A-DC98-05A8FE2DA44D}"/>
                </a:ext>
              </a:extLst>
            </p:cNvPr>
            <p:cNvSpPr/>
            <p:nvPr/>
          </p:nvSpPr>
          <p:spPr>
            <a:xfrm>
              <a:off x="-901689" y="226201"/>
              <a:ext cx="918603" cy="823487"/>
            </a:xfrm>
            <a:custGeom>
              <a:avLst/>
              <a:gdLst>
                <a:gd name="connsiteX0" fmla="*/ 314420 w 545496"/>
                <a:gd name="connsiteY0" fmla="*/ 489014 h 489013"/>
                <a:gd name="connsiteX1" fmla="*/ 328803 w 545496"/>
                <a:gd name="connsiteY1" fmla="*/ 477869 h 489013"/>
                <a:gd name="connsiteX2" fmla="*/ 339471 w 545496"/>
                <a:gd name="connsiteY2" fmla="*/ 461867 h 489013"/>
                <a:gd name="connsiteX3" fmla="*/ 353854 w 545496"/>
                <a:gd name="connsiteY3" fmla="*/ 450628 h 489013"/>
                <a:gd name="connsiteX4" fmla="*/ 355949 w 545496"/>
                <a:gd name="connsiteY4" fmla="*/ 433578 h 489013"/>
                <a:gd name="connsiteX5" fmla="*/ 370808 w 545496"/>
                <a:gd name="connsiteY5" fmla="*/ 418147 h 489013"/>
                <a:gd name="connsiteX6" fmla="*/ 377190 w 545496"/>
                <a:gd name="connsiteY6" fmla="*/ 401669 h 489013"/>
                <a:gd name="connsiteX7" fmla="*/ 391573 w 545496"/>
                <a:gd name="connsiteY7" fmla="*/ 390430 h 489013"/>
                <a:gd name="connsiteX8" fmla="*/ 394240 w 545496"/>
                <a:gd name="connsiteY8" fmla="*/ 369094 h 489013"/>
                <a:gd name="connsiteX9" fmla="*/ 416624 w 545496"/>
                <a:gd name="connsiteY9" fmla="*/ 363284 h 489013"/>
                <a:gd name="connsiteX10" fmla="*/ 431006 w 545496"/>
                <a:gd name="connsiteY10" fmla="*/ 352044 h 489013"/>
                <a:gd name="connsiteX11" fmla="*/ 428911 w 545496"/>
                <a:gd name="connsiteY11" fmla="*/ 334518 h 489013"/>
                <a:gd name="connsiteX12" fmla="*/ 443293 w 545496"/>
                <a:gd name="connsiteY12" fmla="*/ 323279 h 489013"/>
                <a:gd name="connsiteX13" fmla="*/ 441103 w 545496"/>
                <a:gd name="connsiteY13" fmla="*/ 305657 h 489013"/>
                <a:gd name="connsiteX14" fmla="*/ 443198 w 545496"/>
                <a:gd name="connsiteY14" fmla="*/ 288703 h 489013"/>
                <a:gd name="connsiteX15" fmla="*/ 434054 w 545496"/>
                <a:gd name="connsiteY15" fmla="*/ 257270 h 489013"/>
                <a:gd name="connsiteX16" fmla="*/ 436150 w 545496"/>
                <a:gd name="connsiteY16" fmla="*/ 240221 h 489013"/>
                <a:gd name="connsiteX17" fmla="*/ 443103 w 545496"/>
                <a:gd name="connsiteY17" fmla="*/ 219456 h 489013"/>
                <a:gd name="connsiteX18" fmla="*/ 441388 w 545496"/>
                <a:gd name="connsiteY18" fmla="*/ 197549 h 489013"/>
                <a:gd name="connsiteX19" fmla="*/ 545497 w 545496"/>
                <a:gd name="connsiteY19" fmla="*/ 197453 h 489013"/>
                <a:gd name="connsiteX20" fmla="*/ 520351 w 545496"/>
                <a:gd name="connsiteY20" fmla="*/ 155448 h 489013"/>
                <a:gd name="connsiteX21" fmla="*/ 505873 w 545496"/>
                <a:gd name="connsiteY21" fmla="*/ 132017 h 489013"/>
                <a:gd name="connsiteX22" fmla="*/ 483965 w 545496"/>
                <a:gd name="connsiteY22" fmla="*/ 99060 h 489013"/>
                <a:gd name="connsiteX23" fmla="*/ 487585 w 545496"/>
                <a:gd name="connsiteY23" fmla="*/ 69152 h 489013"/>
                <a:gd name="connsiteX24" fmla="*/ 487585 w 545496"/>
                <a:gd name="connsiteY24" fmla="*/ 34576 h 489013"/>
                <a:gd name="connsiteX25" fmla="*/ 303943 w 545496"/>
                <a:gd name="connsiteY25" fmla="*/ 11906 h 489013"/>
                <a:gd name="connsiteX26" fmla="*/ 57912 w 545496"/>
                <a:gd name="connsiteY26" fmla="*/ 3143 h 489013"/>
                <a:gd name="connsiteX27" fmla="*/ 32290 w 545496"/>
                <a:gd name="connsiteY27" fmla="*/ 0 h 489013"/>
                <a:gd name="connsiteX28" fmla="*/ 25622 w 545496"/>
                <a:gd name="connsiteY28" fmla="*/ 124682 h 489013"/>
                <a:gd name="connsiteX29" fmla="*/ 5239 w 545496"/>
                <a:gd name="connsiteY29" fmla="*/ 360045 h 489013"/>
                <a:gd name="connsiteX30" fmla="*/ 0 w 545496"/>
                <a:gd name="connsiteY30" fmla="*/ 437293 h 489013"/>
                <a:gd name="connsiteX31" fmla="*/ 56102 w 545496"/>
                <a:gd name="connsiteY31" fmla="*/ 439865 h 489013"/>
                <a:gd name="connsiteX32" fmla="*/ 283940 w 545496"/>
                <a:gd name="connsiteY32" fmla="*/ 455009 h 489013"/>
                <a:gd name="connsiteX33" fmla="*/ 318611 w 545496"/>
                <a:gd name="connsiteY33" fmla="*/ 455009 h 489013"/>
                <a:gd name="connsiteX34" fmla="*/ 314992 w 545496"/>
                <a:gd name="connsiteY34" fmla="*/ 484822 h 489013"/>
                <a:gd name="connsiteX35" fmla="*/ 314420 w 545496"/>
                <a:gd name="connsiteY35" fmla="*/ 489014 h 489013"/>
                <a:gd name="connsiteX36" fmla="*/ 314420 w 545496"/>
                <a:gd name="connsiteY36" fmla="*/ 489014 h 489013"/>
                <a:gd name="connsiteX37" fmla="*/ 314420 w 545496"/>
                <a:gd name="connsiteY37" fmla="*/ 489014 h 48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45496" h="489013">
                  <a:moveTo>
                    <a:pt x="314420" y="489014"/>
                  </a:moveTo>
                  <a:lnTo>
                    <a:pt x="328803" y="477869"/>
                  </a:lnTo>
                  <a:lnTo>
                    <a:pt x="339471" y="461867"/>
                  </a:lnTo>
                  <a:lnTo>
                    <a:pt x="353854" y="450628"/>
                  </a:lnTo>
                  <a:lnTo>
                    <a:pt x="355949" y="433578"/>
                  </a:lnTo>
                  <a:lnTo>
                    <a:pt x="370808" y="418147"/>
                  </a:lnTo>
                  <a:lnTo>
                    <a:pt x="377190" y="401669"/>
                  </a:lnTo>
                  <a:lnTo>
                    <a:pt x="391573" y="390430"/>
                  </a:lnTo>
                  <a:lnTo>
                    <a:pt x="394240" y="369094"/>
                  </a:lnTo>
                  <a:lnTo>
                    <a:pt x="416624" y="363284"/>
                  </a:lnTo>
                  <a:lnTo>
                    <a:pt x="431006" y="352044"/>
                  </a:lnTo>
                  <a:lnTo>
                    <a:pt x="428911" y="334518"/>
                  </a:lnTo>
                  <a:lnTo>
                    <a:pt x="443293" y="323279"/>
                  </a:lnTo>
                  <a:lnTo>
                    <a:pt x="441103" y="305657"/>
                  </a:lnTo>
                  <a:lnTo>
                    <a:pt x="443198" y="288703"/>
                  </a:lnTo>
                  <a:lnTo>
                    <a:pt x="434054" y="257270"/>
                  </a:lnTo>
                  <a:lnTo>
                    <a:pt x="436150" y="240221"/>
                  </a:lnTo>
                  <a:lnTo>
                    <a:pt x="443103" y="219456"/>
                  </a:lnTo>
                  <a:lnTo>
                    <a:pt x="441388" y="197549"/>
                  </a:lnTo>
                  <a:lnTo>
                    <a:pt x="545497" y="197453"/>
                  </a:lnTo>
                  <a:lnTo>
                    <a:pt x="520351" y="155448"/>
                  </a:lnTo>
                  <a:lnTo>
                    <a:pt x="505873" y="132017"/>
                  </a:lnTo>
                  <a:lnTo>
                    <a:pt x="483965" y="99060"/>
                  </a:lnTo>
                  <a:lnTo>
                    <a:pt x="487585" y="69152"/>
                  </a:lnTo>
                  <a:lnTo>
                    <a:pt x="487585" y="34576"/>
                  </a:lnTo>
                  <a:lnTo>
                    <a:pt x="303943" y="11906"/>
                  </a:lnTo>
                  <a:lnTo>
                    <a:pt x="57912" y="3143"/>
                  </a:lnTo>
                  <a:lnTo>
                    <a:pt x="32290" y="0"/>
                  </a:lnTo>
                  <a:lnTo>
                    <a:pt x="25622" y="124682"/>
                  </a:lnTo>
                  <a:lnTo>
                    <a:pt x="5239" y="360045"/>
                  </a:lnTo>
                  <a:lnTo>
                    <a:pt x="0" y="437293"/>
                  </a:lnTo>
                  <a:lnTo>
                    <a:pt x="56102" y="439865"/>
                  </a:lnTo>
                  <a:lnTo>
                    <a:pt x="283940" y="455009"/>
                  </a:lnTo>
                  <a:lnTo>
                    <a:pt x="318611" y="455009"/>
                  </a:lnTo>
                  <a:lnTo>
                    <a:pt x="314992" y="484822"/>
                  </a:lnTo>
                  <a:lnTo>
                    <a:pt x="314420" y="489014"/>
                  </a:lnTo>
                  <a:lnTo>
                    <a:pt x="314420" y="489014"/>
                  </a:lnTo>
                  <a:lnTo>
                    <a:pt x="314420" y="4890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FF8C9DF0-515F-2987-7995-9687995F7ACD}"/>
                </a:ext>
              </a:extLst>
            </p:cNvPr>
            <p:cNvSpPr/>
            <p:nvPr/>
          </p:nvSpPr>
          <p:spPr>
            <a:xfrm>
              <a:off x="371878" y="1365996"/>
              <a:ext cx="928388" cy="799266"/>
            </a:xfrm>
            <a:custGeom>
              <a:avLst/>
              <a:gdLst>
                <a:gd name="connsiteX0" fmla="*/ 82201 w 551307"/>
                <a:gd name="connsiteY0" fmla="*/ 471678 h 474630"/>
                <a:gd name="connsiteX1" fmla="*/ 104584 w 551307"/>
                <a:gd name="connsiteY1" fmla="*/ 465773 h 474630"/>
                <a:gd name="connsiteX2" fmla="*/ 122206 w 551307"/>
                <a:gd name="connsiteY2" fmla="*/ 463677 h 474630"/>
                <a:gd name="connsiteX3" fmla="*/ 120015 w 551307"/>
                <a:gd name="connsiteY3" fmla="*/ 446056 h 474630"/>
                <a:gd name="connsiteX4" fmla="*/ 138684 w 551307"/>
                <a:gd name="connsiteY4" fmla="*/ 435388 h 474630"/>
                <a:gd name="connsiteX5" fmla="*/ 157829 w 551307"/>
                <a:gd name="connsiteY5" fmla="*/ 420433 h 474630"/>
                <a:gd name="connsiteX6" fmla="*/ 174879 w 551307"/>
                <a:gd name="connsiteY6" fmla="*/ 422529 h 474630"/>
                <a:gd name="connsiteX7" fmla="*/ 189833 w 551307"/>
                <a:gd name="connsiteY7" fmla="*/ 441674 h 474630"/>
                <a:gd name="connsiteX8" fmla="*/ 201644 w 551307"/>
                <a:gd name="connsiteY8" fmla="*/ 451771 h 474630"/>
                <a:gd name="connsiteX9" fmla="*/ 235744 w 551307"/>
                <a:gd name="connsiteY9" fmla="*/ 456057 h 474630"/>
                <a:gd name="connsiteX10" fmla="*/ 281083 w 551307"/>
                <a:gd name="connsiteY10" fmla="*/ 474631 h 474630"/>
                <a:gd name="connsiteX11" fmla="*/ 321564 w 551307"/>
                <a:gd name="connsiteY11" fmla="*/ 462248 h 474630"/>
                <a:gd name="connsiteX12" fmla="*/ 387096 w 551307"/>
                <a:gd name="connsiteY12" fmla="*/ 422719 h 474630"/>
                <a:gd name="connsiteX13" fmla="*/ 404717 w 551307"/>
                <a:gd name="connsiteY13" fmla="*/ 420624 h 474630"/>
                <a:gd name="connsiteX14" fmla="*/ 422243 w 551307"/>
                <a:gd name="connsiteY14" fmla="*/ 418433 h 474630"/>
                <a:gd name="connsiteX15" fmla="*/ 433483 w 551307"/>
                <a:gd name="connsiteY15" fmla="*/ 398145 h 474630"/>
                <a:gd name="connsiteX16" fmla="*/ 448913 w 551307"/>
                <a:gd name="connsiteY16" fmla="*/ 378428 h 474630"/>
                <a:gd name="connsiteX17" fmla="*/ 479298 w 551307"/>
                <a:gd name="connsiteY17" fmla="*/ 377857 h 474630"/>
                <a:gd name="connsiteX18" fmla="*/ 494157 w 551307"/>
                <a:gd name="connsiteY18" fmla="*/ 362426 h 474630"/>
                <a:gd name="connsiteX19" fmla="*/ 478726 w 551307"/>
                <a:gd name="connsiteY19" fmla="*/ 347472 h 474630"/>
                <a:gd name="connsiteX20" fmla="*/ 500063 w 551307"/>
                <a:gd name="connsiteY20" fmla="*/ 350139 h 474630"/>
                <a:gd name="connsiteX21" fmla="*/ 524351 w 551307"/>
                <a:gd name="connsiteY21" fmla="*/ 257937 h 474630"/>
                <a:gd name="connsiteX22" fmla="*/ 537591 w 551307"/>
                <a:gd name="connsiteY22" fmla="*/ 186023 h 474630"/>
                <a:gd name="connsiteX23" fmla="*/ 551307 w 551307"/>
                <a:gd name="connsiteY23" fmla="*/ 75152 h 474630"/>
                <a:gd name="connsiteX24" fmla="*/ 549688 w 551307"/>
                <a:gd name="connsiteY24" fmla="*/ 53340 h 474630"/>
                <a:gd name="connsiteX25" fmla="*/ 481870 w 551307"/>
                <a:gd name="connsiteY25" fmla="*/ 40577 h 474630"/>
                <a:gd name="connsiteX26" fmla="*/ 451485 w 551307"/>
                <a:gd name="connsiteY26" fmla="*/ 41243 h 474630"/>
                <a:gd name="connsiteX27" fmla="*/ 273939 w 551307"/>
                <a:gd name="connsiteY27" fmla="*/ 6286 h 474630"/>
                <a:gd name="connsiteX28" fmla="*/ 222695 w 551307"/>
                <a:gd name="connsiteY28" fmla="*/ 0 h 474630"/>
                <a:gd name="connsiteX29" fmla="*/ 224885 w 551307"/>
                <a:gd name="connsiteY29" fmla="*/ 17526 h 474630"/>
                <a:gd name="connsiteX30" fmla="*/ 219075 w 551307"/>
                <a:gd name="connsiteY30" fmla="*/ 29813 h 474630"/>
                <a:gd name="connsiteX31" fmla="*/ 204692 w 551307"/>
                <a:gd name="connsiteY31" fmla="*/ 41053 h 474630"/>
                <a:gd name="connsiteX32" fmla="*/ 186023 w 551307"/>
                <a:gd name="connsiteY32" fmla="*/ 51721 h 474630"/>
                <a:gd name="connsiteX33" fmla="*/ 169450 w 551307"/>
                <a:gd name="connsiteY33" fmla="*/ 45339 h 474630"/>
                <a:gd name="connsiteX34" fmla="*/ 142780 w 551307"/>
                <a:gd name="connsiteY34" fmla="*/ 50673 h 474630"/>
                <a:gd name="connsiteX35" fmla="*/ 136493 w 551307"/>
                <a:gd name="connsiteY35" fmla="*/ 67246 h 474630"/>
                <a:gd name="connsiteX36" fmla="*/ 122587 w 551307"/>
                <a:gd name="connsiteY36" fmla="*/ 74200 h 474630"/>
                <a:gd name="connsiteX37" fmla="*/ 99727 w 551307"/>
                <a:gd name="connsiteY37" fmla="*/ 84296 h 474630"/>
                <a:gd name="connsiteX38" fmla="*/ 73057 w 551307"/>
                <a:gd name="connsiteY38" fmla="*/ 89725 h 474630"/>
                <a:gd name="connsiteX39" fmla="*/ 50101 w 551307"/>
                <a:gd name="connsiteY39" fmla="*/ 99822 h 474630"/>
                <a:gd name="connsiteX40" fmla="*/ 38481 w 551307"/>
                <a:gd name="connsiteY40" fmla="*/ 158972 h 474630"/>
                <a:gd name="connsiteX41" fmla="*/ 13716 w 551307"/>
                <a:gd name="connsiteY41" fmla="*/ 324707 h 474630"/>
                <a:gd name="connsiteX42" fmla="*/ 28194 w 551307"/>
                <a:gd name="connsiteY42" fmla="*/ 348139 h 474630"/>
                <a:gd name="connsiteX43" fmla="*/ 10001 w 551307"/>
                <a:gd name="connsiteY43" fmla="*/ 354616 h 474630"/>
                <a:gd name="connsiteX44" fmla="*/ 0 w 551307"/>
                <a:gd name="connsiteY44" fmla="*/ 401003 h 474630"/>
                <a:gd name="connsiteX45" fmla="*/ 15430 w 551307"/>
                <a:gd name="connsiteY45" fmla="*/ 415861 h 474630"/>
                <a:gd name="connsiteX46" fmla="*/ 35719 w 551307"/>
                <a:gd name="connsiteY46" fmla="*/ 427006 h 474630"/>
                <a:gd name="connsiteX47" fmla="*/ 51245 w 551307"/>
                <a:gd name="connsiteY47" fmla="*/ 441865 h 474630"/>
                <a:gd name="connsiteX48" fmla="*/ 67246 w 551307"/>
                <a:gd name="connsiteY48" fmla="*/ 452533 h 474630"/>
                <a:gd name="connsiteX49" fmla="*/ 82772 w 551307"/>
                <a:gd name="connsiteY49" fmla="*/ 467392 h 474630"/>
                <a:gd name="connsiteX50" fmla="*/ 82201 w 551307"/>
                <a:gd name="connsiteY50" fmla="*/ 471678 h 474630"/>
                <a:gd name="connsiteX51" fmla="*/ 82201 w 551307"/>
                <a:gd name="connsiteY51" fmla="*/ 471678 h 474630"/>
                <a:gd name="connsiteX52" fmla="*/ 82201 w 551307"/>
                <a:gd name="connsiteY52" fmla="*/ 471678 h 47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51307" h="474630">
                  <a:moveTo>
                    <a:pt x="82201" y="471678"/>
                  </a:moveTo>
                  <a:lnTo>
                    <a:pt x="104584" y="465773"/>
                  </a:lnTo>
                  <a:lnTo>
                    <a:pt x="122206" y="463677"/>
                  </a:lnTo>
                  <a:lnTo>
                    <a:pt x="120015" y="446056"/>
                  </a:lnTo>
                  <a:lnTo>
                    <a:pt x="138684" y="435388"/>
                  </a:lnTo>
                  <a:lnTo>
                    <a:pt x="157829" y="420433"/>
                  </a:lnTo>
                  <a:lnTo>
                    <a:pt x="174879" y="422529"/>
                  </a:lnTo>
                  <a:lnTo>
                    <a:pt x="189833" y="441674"/>
                  </a:lnTo>
                  <a:lnTo>
                    <a:pt x="201644" y="451771"/>
                  </a:lnTo>
                  <a:lnTo>
                    <a:pt x="235744" y="456057"/>
                  </a:lnTo>
                  <a:lnTo>
                    <a:pt x="281083" y="474631"/>
                  </a:lnTo>
                  <a:lnTo>
                    <a:pt x="321564" y="462248"/>
                  </a:lnTo>
                  <a:lnTo>
                    <a:pt x="387096" y="422719"/>
                  </a:lnTo>
                  <a:lnTo>
                    <a:pt x="404717" y="420624"/>
                  </a:lnTo>
                  <a:lnTo>
                    <a:pt x="422243" y="418433"/>
                  </a:lnTo>
                  <a:lnTo>
                    <a:pt x="433483" y="398145"/>
                  </a:lnTo>
                  <a:lnTo>
                    <a:pt x="448913" y="378428"/>
                  </a:lnTo>
                  <a:lnTo>
                    <a:pt x="479298" y="377857"/>
                  </a:lnTo>
                  <a:lnTo>
                    <a:pt x="494157" y="362426"/>
                  </a:lnTo>
                  <a:lnTo>
                    <a:pt x="478726" y="347472"/>
                  </a:lnTo>
                  <a:lnTo>
                    <a:pt x="500063" y="350139"/>
                  </a:lnTo>
                  <a:lnTo>
                    <a:pt x="524351" y="257937"/>
                  </a:lnTo>
                  <a:lnTo>
                    <a:pt x="537591" y="186023"/>
                  </a:lnTo>
                  <a:lnTo>
                    <a:pt x="551307" y="75152"/>
                  </a:lnTo>
                  <a:lnTo>
                    <a:pt x="549688" y="53340"/>
                  </a:lnTo>
                  <a:lnTo>
                    <a:pt x="481870" y="40577"/>
                  </a:lnTo>
                  <a:lnTo>
                    <a:pt x="451485" y="41243"/>
                  </a:lnTo>
                  <a:lnTo>
                    <a:pt x="273939" y="6286"/>
                  </a:lnTo>
                  <a:lnTo>
                    <a:pt x="222695" y="0"/>
                  </a:lnTo>
                  <a:lnTo>
                    <a:pt x="224885" y="17526"/>
                  </a:lnTo>
                  <a:lnTo>
                    <a:pt x="219075" y="29813"/>
                  </a:lnTo>
                  <a:lnTo>
                    <a:pt x="204692" y="41053"/>
                  </a:lnTo>
                  <a:lnTo>
                    <a:pt x="186023" y="51721"/>
                  </a:lnTo>
                  <a:lnTo>
                    <a:pt x="169450" y="45339"/>
                  </a:lnTo>
                  <a:lnTo>
                    <a:pt x="142780" y="50673"/>
                  </a:lnTo>
                  <a:lnTo>
                    <a:pt x="136493" y="67246"/>
                  </a:lnTo>
                  <a:lnTo>
                    <a:pt x="122587" y="74200"/>
                  </a:lnTo>
                  <a:lnTo>
                    <a:pt x="99727" y="84296"/>
                  </a:lnTo>
                  <a:lnTo>
                    <a:pt x="73057" y="89725"/>
                  </a:lnTo>
                  <a:lnTo>
                    <a:pt x="50101" y="99822"/>
                  </a:lnTo>
                  <a:lnTo>
                    <a:pt x="38481" y="158972"/>
                  </a:lnTo>
                  <a:lnTo>
                    <a:pt x="13716" y="324707"/>
                  </a:lnTo>
                  <a:lnTo>
                    <a:pt x="28194" y="348139"/>
                  </a:lnTo>
                  <a:lnTo>
                    <a:pt x="10001" y="354616"/>
                  </a:lnTo>
                  <a:lnTo>
                    <a:pt x="0" y="401003"/>
                  </a:lnTo>
                  <a:lnTo>
                    <a:pt x="15430" y="415861"/>
                  </a:lnTo>
                  <a:lnTo>
                    <a:pt x="35719" y="427006"/>
                  </a:lnTo>
                  <a:lnTo>
                    <a:pt x="51245" y="441865"/>
                  </a:lnTo>
                  <a:lnTo>
                    <a:pt x="67246" y="452533"/>
                  </a:lnTo>
                  <a:lnTo>
                    <a:pt x="82772" y="467392"/>
                  </a:lnTo>
                  <a:lnTo>
                    <a:pt x="82201" y="471678"/>
                  </a:lnTo>
                  <a:lnTo>
                    <a:pt x="82201" y="471678"/>
                  </a:lnTo>
                  <a:lnTo>
                    <a:pt x="82201" y="4716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077B8327-F833-C806-9715-2B8E960CF5FB}"/>
                </a:ext>
              </a:extLst>
            </p:cNvPr>
            <p:cNvSpPr/>
            <p:nvPr/>
          </p:nvSpPr>
          <p:spPr>
            <a:xfrm>
              <a:off x="33436" y="556783"/>
              <a:ext cx="774566" cy="414951"/>
            </a:xfrm>
            <a:custGeom>
              <a:avLst/>
              <a:gdLst>
                <a:gd name="connsiteX0" fmla="*/ 401003 w 459962"/>
                <a:gd name="connsiteY0" fmla="*/ 246412 h 246411"/>
                <a:gd name="connsiteX1" fmla="*/ 423386 w 459962"/>
                <a:gd name="connsiteY1" fmla="*/ 205930 h 246411"/>
                <a:gd name="connsiteX2" fmla="*/ 439864 w 459962"/>
                <a:gd name="connsiteY2" fmla="*/ 177641 h 246411"/>
                <a:gd name="connsiteX3" fmla="*/ 437674 w 459962"/>
                <a:gd name="connsiteY3" fmla="*/ 160115 h 246411"/>
                <a:gd name="connsiteX4" fmla="*/ 450437 w 459962"/>
                <a:gd name="connsiteY4" fmla="*/ 127064 h 246411"/>
                <a:gd name="connsiteX5" fmla="*/ 454152 w 459962"/>
                <a:gd name="connsiteY5" fmla="*/ 97250 h 246411"/>
                <a:gd name="connsiteX6" fmla="*/ 459962 w 459962"/>
                <a:gd name="connsiteY6" fmla="*/ 50387 h 246411"/>
                <a:gd name="connsiteX7" fmla="*/ 434245 w 459962"/>
                <a:gd name="connsiteY7" fmla="*/ 47149 h 246411"/>
                <a:gd name="connsiteX8" fmla="*/ 387191 w 459962"/>
                <a:gd name="connsiteY8" fmla="*/ 41339 h 246411"/>
                <a:gd name="connsiteX9" fmla="*/ 382810 w 459962"/>
                <a:gd name="connsiteY9" fmla="*/ 6191 h 246411"/>
                <a:gd name="connsiteX10" fmla="*/ 348139 w 459962"/>
                <a:gd name="connsiteY10" fmla="*/ 6286 h 246411"/>
                <a:gd name="connsiteX11" fmla="*/ 262033 w 459962"/>
                <a:gd name="connsiteY11" fmla="*/ 0 h 246411"/>
                <a:gd name="connsiteX12" fmla="*/ 237458 w 459962"/>
                <a:gd name="connsiteY12" fmla="*/ 22860 h 246411"/>
                <a:gd name="connsiteX13" fmla="*/ 223552 w 459962"/>
                <a:gd name="connsiteY13" fmla="*/ 29813 h 246411"/>
                <a:gd name="connsiteX14" fmla="*/ 191453 w 459962"/>
                <a:gd name="connsiteY14" fmla="*/ 43148 h 246411"/>
                <a:gd name="connsiteX15" fmla="*/ 173831 w 459962"/>
                <a:gd name="connsiteY15" fmla="*/ 45339 h 246411"/>
                <a:gd name="connsiteX16" fmla="*/ 151924 w 459962"/>
                <a:gd name="connsiteY16" fmla="*/ 46958 h 246411"/>
                <a:gd name="connsiteX17" fmla="*/ 130493 w 459962"/>
                <a:gd name="connsiteY17" fmla="*/ 44291 h 246411"/>
                <a:gd name="connsiteX18" fmla="*/ 83439 w 459962"/>
                <a:gd name="connsiteY18" fmla="*/ 38481 h 246411"/>
                <a:gd name="connsiteX19" fmla="*/ 66865 w 459962"/>
                <a:gd name="connsiteY19" fmla="*/ 32099 h 246411"/>
                <a:gd name="connsiteX20" fmla="*/ 34766 w 459962"/>
                <a:gd name="connsiteY20" fmla="*/ 10858 h 246411"/>
                <a:gd name="connsiteX21" fmla="*/ 0 w 459962"/>
                <a:gd name="connsiteY21" fmla="*/ 10858 h 246411"/>
                <a:gd name="connsiteX22" fmla="*/ 6477 w 459962"/>
                <a:gd name="connsiteY22" fmla="*/ 28956 h 246411"/>
                <a:gd name="connsiteX23" fmla="*/ 8572 w 459962"/>
                <a:gd name="connsiteY23" fmla="*/ 46577 h 246411"/>
                <a:gd name="connsiteX24" fmla="*/ 19907 w 459962"/>
                <a:gd name="connsiteY24" fmla="*/ 60960 h 246411"/>
                <a:gd name="connsiteX25" fmla="*/ 28480 w 459962"/>
                <a:gd name="connsiteY25" fmla="*/ 96583 h 246411"/>
                <a:gd name="connsiteX26" fmla="*/ 29623 w 459962"/>
                <a:gd name="connsiteY26" fmla="*/ 122682 h 246411"/>
                <a:gd name="connsiteX27" fmla="*/ 23241 w 459962"/>
                <a:gd name="connsiteY27" fmla="*/ 139255 h 246411"/>
                <a:gd name="connsiteX28" fmla="*/ 81534 w 459962"/>
                <a:gd name="connsiteY28" fmla="*/ 159353 h 246411"/>
                <a:gd name="connsiteX29" fmla="*/ 137160 w 459962"/>
                <a:gd name="connsiteY29" fmla="*/ 166211 h 246411"/>
                <a:gd name="connsiteX30" fmla="*/ 169259 w 459962"/>
                <a:gd name="connsiteY30" fmla="*/ 152876 h 246411"/>
                <a:gd name="connsiteX31" fmla="*/ 190690 w 459962"/>
                <a:gd name="connsiteY31" fmla="*/ 155543 h 246411"/>
                <a:gd name="connsiteX32" fmla="*/ 212027 w 459962"/>
                <a:gd name="connsiteY32" fmla="*/ 158210 h 246411"/>
                <a:gd name="connsiteX33" fmla="*/ 241459 w 459962"/>
                <a:gd name="connsiteY33" fmla="*/ 166116 h 246411"/>
                <a:gd name="connsiteX34" fmla="*/ 261842 w 459962"/>
                <a:gd name="connsiteY34" fmla="*/ 177355 h 246411"/>
                <a:gd name="connsiteX35" fmla="*/ 281654 w 459962"/>
                <a:gd name="connsiteY35" fmla="*/ 192691 h 246411"/>
                <a:gd name="connsiteX36" fmla="*/ 305181 w 459962"/>
                <a:gd name="connsiteY36" fmla="*/ 212979 h 246411"/>
                <a:gd name="connsiteX37" fmla="*/ 322326 w 459962"/>
                <a:gd name="connsiteY37" fmla="*/ 215074 h 246411"/>
                <a:gd name="connsiteX38" fmla="*/ 382714 w 459962"/>
                <a:gd name="connsiteY38" fmla="*/ 218218 h 246411"/>
                <a:gd name="connsiteX39" fmla="*/ 389191 w 459962"/>
                <a:gd name="connsiteY39" fmla="*/ 236315 h 246411"/>
                <a:gd name="connsiteX40" fmla="*/ 401003 w 459962"/>
                <a:gd name="connsiteY40" fmla="*/ 246412 h 246411"/>
                <a:gd name="connsiteX41" fmla="*/ 401003 w 459962"/>
                <a:gd name="connsiteY41" fmla="*/ 246412 h 246411"/>
                <a:gd name="connsiteX42" fmla="*/ 401003 w 459962"/>
                <a:gd name="connsiteY42" fmla="*/ 246412 h 24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9962" h="246411">
                  <a:moveTo>
                    <a:pt x="401003" y="246412"/>
                  </a:moveTo>
                  <a:lnTo>
                    <a:pt x="423386" y="205930"/>
                  </a:lnTo>
                  <a:lnTo>
                    <a:pt x="439864" y="177641"/>
                  </a:lnTo>
                  <a:lnTo>
                    <a:pt x="437674" y="160115"/>
                  </a:lnTo>
                  <a:lnTo>
                    <a:pt x="450437" y="127064"/>
                  </a:lnTo>
                  <a:lnTo>
                    <a:pt x="454152" y="97250"/>
                  </a:lnTo>
                  <a:lnTo>
                    <a:pt x="459962" y="50387"/>
                  </a:lnTo>
                  <a:lnTo>
                    <a:pt x="434245" y="47149"/>
                  </a:lnTo>
                  <a:lnTo>
                    <a:pt x="387191" y="41339"/>
                  </a:lnTo>
                  <a:lnTo>
                    <a:pt x="382810" y="6191"/>
                  </a:lnTo>
                  <a:lnTo>
                    <a:pt x="348139" y="6286"/>
                  </a:lnTo>
                  <a:lnTo>
                    <a:pt x="262033" y="0"/>
                  </a:lnTo>
                  <a:lnTo>
                    <a:pt x="237458" y="22860"/>
                  </a:lnTo>
                  <a:lnTo>
                    <a:pt x="223552" y="29813"/>
                  </a:lnTo>
                  <a:lnTo>
                    <a:pt x="191453" y="43148"/>
                  </a:lnTo>
                  <a:lnTo>
                    <a:pt x="173831" y="45339"/>
                  </a:lnTo>
                  <a:lnTo>
                    <a:pt x="151924" y="46958"/>
                  </a:lnTo>
                  <a:lnTo>
                    <a:pt x="130493" y="44291"/>
                  </a:lnTo>
                  <a:lnTo>
                    <a:pt x="83439" y="38481"/>
                  </a:lnTo>
                  <a:lnTo>
                    <a:pt x="66865" y="32099"/>
                  </a:lnTo>
                  <a:lnTo>
                    <a:pt x="34766" y="10858"/>
                  </a:lnTo>
                  <a:lnTo>
                    <a:pt x="0" y="10858"/>
                  </a:lnTo>
                  <a:lnTo>
                    <a:pt x="6477" y="28956"/>
                  </a:lnTo>
                  <a:lnTo>
                    <a:pt x="8572" y="46577"/>
                  </a:lnTo>
                  <a:lnTo>
                    <a:pt x="19907" y="60960"/>
                  </a:lnTo>
                  <a:lnTo>
                    <a:pt x="28480" y="96583"/>
                  </a:lnTo>
                  <a:lnTo>
                    <a:pt x="29623" y="122682"/>
                  </a:lnTo>
                  <a:lnTo>
                    <a:pt x="23241" y="139255"/>
                  </a:lnTo>
                  <a:lnTo>
                    <a:pt x="81534" y="159353"/>
                  </a:lnTo>
                  <a:lnTo>
                    <a:pt x="137160" y="166211"/>
                  </a:lnTo>
                  <a:lnTo>
                    <a:pt x="169259" y="152876"/>
                  </a:lnTo>
                  <a:lnTo>
                    <a:pt x="190690" y="155543"/>
                  </a:lnTo>
                  <a:lnTo>
                    <a:pt x="212027" y="158210"/>
                  </a:lnTo>
                  <a:lnTo>
                    <a:pt x="241459" y="166116"/>
                  </a:lnTo>
                  <a:lnTo>
                    <a:pt x="261842" y="177355"/>
                  </a:lnTo>
                  <a:lnTo>
                    <a:pt x="281654" y="192691"/>
                  </a:lnTo>
                  <a:lnTo>
                    <a:pt x="305181" y="212979"/>
                  </a:lnTo>
                  <a:lnTo>
                    <a:pt x="322326" y="215074"/>
                  </a:lnTo>
                  <a:lnTo>
                    <a:pt x="382714" y="218218"/>
                  </a:lnTo>
                  <a:lnTo>
                    <a:pt x="389191" y="236315"/>
                  </a:lnTo>
                  <a:lnTo>
                    <a:pt x="401003" y="246412"/>
                  </a:lnTo>
                  <a:lnTo>
                    <a:pt x="401003" y="246412"/>
                  </a:lnTo>
                  <a:lnTo>
                    <a:pt x="401003" y="24641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D2FB384-72E0-5D19-9390-AB8590489A3C}"/>
                </a:ext>
              </a:extLst>
            </p:cNvPr>
            <p:cNvSpPr/>
            <p:nvPr/>
          </p:nvSpPr>
          <p:spPr>
            <a:xfrm>
              <a:off x="-69540" y="807647"/>
              <a:ext cx="821884" cy="933040"/>
            </a:xfrm>
            <a:custGeom>
              <a:avLst/>
              <a:gdLst>
                <a:gd name="connsiteX0" fmla="*/ 163925 w 488061"/>
                <a:gd name="connsiteY0" fmla="*/ 554069 h 554069"/>
                <a:gd name="connsiteX1" fmla="*/ 170783 w 488061"/>
                <a:gd name="connsiteY1" fmla="*/ 533305 h 554069"/>
                <a:gd name="connsiteX2" fmla="*/ 188404 w 488061"/>
                <a:gd name="connsiteY2" fmla="*/ 531209 h 554069"/>
                <a:gd name="connsiteX3" fmla="*/ 298704 w 488061"/>
                <a:gd name="connsiteY3" fmla="*/ 514541 h 554069"/>
                <a:gd name="connsiteX4" fmla="*/ 301847 w 488061"/>
                <a:gd name="connsiteY4" fmla="*/ 489014 h 554069"/>
                <a:gd name="connsiteX5" fmla="*/ 308610 w 488061"/>
                <a:gd name="connsiteY5" fmla="*/ 433673 h 554069"/>
                <a:gd name="connsiteX6" fmla="*/ 331565 w 488061"/>
                <a:gd name="connsiteY6" fmla="*/ 423577 h 554069"/>
                <a:gd name="connsiteX7" fmla="*/ 349663 w 488061"/>
                <a:gd name="connsiteY7" fmla="*/ 417100 h 554069"/>
                <a:gd name="connsiteX8" fmla="*/ 371951 w 488061"/>
                <a:gd name="connsiteY8" fmla="*/ 411290 h 554069"/>
                <a:gd name="connsiteX9" fmla="*/ 390144 w 488061"/>
                <a:gd name="connsiteY9" fmla="*/ 404813 h 554069"/>
                <a:gd name="connsiteX10" fmla="*/ 405003 w 488061"/>
                <a:gd name="connsiteY10" fmla="*/ 389382 h 554069"/>
                <a:gd name="connsiteX11" fmla="*/ 428434 w 488061"/>
                <a:gd name="connsiteY11" fmla="*/ 374999 h 554069"/>
                <a:gd name="connsiteX12" fmla="*/ 449199 w 488061"/>
                <a:gd name="connsiteY12" fmla="*/ 381953 h 554069"/>
                <a:gd name="connsiteX13" fmla="*/ 467296 w 488061"/>
                <a:gd name="connsiteY13" fmla="*/ 375476 h 554069"/>
                <a:gd name="connsiteX14" fmla="*/ 482156 w 488061"/>
                <a:gd name="connsiteY14" fmla="*/ 360045 h 554069"/>
                <a:gd name="connsiteX15" fmla="*/ 488061 w 488061"/>
                <a:gd name="connsiteY15" fmla="*/ 347853 h 554069"/>
                <a:gd name="connsiteX16" fmla="*/ 486346 w 488061"/>
                <a:gd name="connsiteY16" fmla="*/ 326041 h 554069"/>
                <a:gd name="connsiteX17" fmla="*/ 479965 w 488061"/>
                <a:gd name="connsiteY17" fmla="*/ 307943 h 554069"/>
                <a:gd name="connsiteX18" fmla="*/ 473011 w 488061"/>
                <a:gd name="connsiteY18" fmla="*/ 294132 h 554069"/>
                <a:gd name="connsiteX19" fmla="*/ 476155 w 488061"/>
                <a:gd name="connsiteY19" fmla="*/ 268605 h 554069"/>
                <a:gd name="connsiteX20" fmla="*/ 478822 w 488061"/>
                <a:gd name="connsiteY20" fmla="*/ 247269 h 554069"/>
                <a:gd name="connsiteX21" fmla="*/ 480346 w 488061"/>
                <a:gd name="connsiteY21" fmla="*/ 199930 h 554069"/>
                <a:gd name="connsiteX22" fmla="*/ 473869 w 488061"/>
                <a:gd name="connsiteY22" fmla="*/ 147352 h 554069"/>
                <a:gd name="connsiteX23" fmla="*/ 462534 w 488061"/>
                <a:gd name="connsiteY23" fmla="*/ 98393 h 554069"/>
                <a:gd name="connsiteX24" fmla="*/ 443293 w 488061"/>
                <a:gd name="connsiteY24" fmla="*/ 78772 h 554069"/>
                <a:gd name="connsiteX25" fmla="*/ 384143 w 488061"/>
                <a:gd name="connsiteY25" fmla="*/ 67151 h 554069"/>
                <a:gd name="connsiteX26" fmla="*/ 367093 w 488061"/>
                <a:gd name="connsiteY26" fmla="*/ 65056 h 554069"/>
                <a:gd name="connsiteX27" fmla="*/ 355949 w 488061"/>
                <a:gd name="connsiteY27" fmla="*/ 50673 h 554069"/>
                <a:gd name="connsiteX28" fmla="*/ 323945 w 488061"/>
                <a:gd name="connsiteY28" fmla="*/ 29432 h 554069"/>
                <a:gd name="connsiteX29" fmla="*/ 282892 w 488061"/>
                <a:gd name="connsiteY29" fmla="*/ 11430 h 554069"/>
                <a:gd name="connsiteX30" fmla="*/ 252984 w 488061"/>
                <a:gd name="connsiteY30" fmla="*/ 7715 h 554069"/>
                <a:gd name="connsiteX31" fmla="*/ 199739 w 488061"/>
                <a:gd name="connsiteY31" fmla="*/ 18478 h 554069"/>
                <a:gd name="connsiteX32" fmla="*/ 144304 w 488061"/>
                <a:gd name="connsiteY32" fmla="*/ 11621 h 554069"/>
                <a:gd name="connsiteX33" fmla="*/ 85154 w 488061"/>
                <a:gd name="connsiteY33" fmla="*/ 0 h 554069"/>
                <a:gd name="connsiteX34" fmla="*/ 82010 w 488061"/>
                <a:gd name="connsiteY34" fmla="*/ 25527 h 554069"/>
                <a:gd name="connsiteX35" fmla="*/ 95917 w 488061"/>
                <a:gd name="connsiteY35" fmla="*/ 53150 h 554069"/>
                <a:gd name="connsiteX36" fmla="*/ 101822 w 488061"/>
                <a:gd name="connsiteY36" fmla="*/ 75438 h 554069"/>
                <a:gd name="connsiteX37" fmla="*/ 113062 w 488061"/>
                <a:gd name="connsiteY37" fmla="*/ 89821 h 554069"/>
                <a:gd name="connsiteX38" fmla="*/ 110966 w 488061"/>
                <a:gd name="connsiteY38" fmla="*/ 141446 h 554069"/>
                <a:gd name="connsiteX39" fmla="*/ 90297 w 488061"/>
                <a:gd name="connsiteY39" fmla="*/ 169069 h 554069"/>
                <a:gd name="connsiteX40" fmla="*/ 78581 w 488061"/>
                <a:gd name="connsiteY40" fmla="*/ 193548 h 554069"/>
                <a:gd name="connsiteX41" fmla="*/ 68008 w 488061"/>
                <a:gd name="connsiteY41" fmla="*/ 209550 h 554069"/>
                <a:gd name="connsiteX42" fmla="*/ 42481 w 488061"/>
                <a:gd name="connsiteY42" fmla="*/ 240983 h 554069"/>
                <a:gd name="connsiteX43" fmla="*/ 26003 w 488061"/>
                <a:gd name="connsiteY43" fmla="*/ 269176 h 554069"/>
                <a:gd name="connsiteX44" fmla="*/ 26575 w 488061"/>
                <a:gd name="connsiteY44" fmla="*/ 299466 h 554069"/>
                <a:gd name="connsiteX45" fmla="*/ 6382 w 488061"/>
                <a:gd name="connsiteY45" fmla="*/ 322897 h 554069"/>
                <a:gd name="connsiteX46" fmla="*/ 0 w 488061"/>
                <a:gd name="connsiteY46" fmla="*/ 339471 h 554069"/>
                <a:gd name="connsiteX47" fmla="*/ 9620 w 488061"/>
                <a:gd name="connsiteY47" fmla="*/ 366522 h 554069"/>
                <a:gd name="connsiteX48" fmla="*/ 46387 w 488061"/>
                <a:gd name="connsiteY48" fmla="*/ 384048 h 554069"/>
                <a:gd name="connsiteX49" fmla="*/ 90107 w 488061"/>
                <a:gd name="connsiteY49" fmla="*/ 380810 h 554069"/>
                <a:gd name="connsiteX50" fmla="*/ 92297 w 488061"/>
                <a:gd name="connsiteY50" fmla="*/ 398336 h 554069"/>
                <a:gd name="connsiteX51" fmla="*/ 89154 w 488061"/>
                <a:gd name="connsiteY51" fmla="*/ 423863 h 554069"/>
                <a:gd name="connsiteX52" fmla="*/ 78581 w 488061"/>
                <a:gd name="connsiteY52" fmla="*/ 474440 h 554069"/>
                <a:gd name="connsiteX53" fmla="*/ 53530 w 488061"/>
                <a:gd name="connsiteY53" fmla="*/ 501587 h 554069"/>
                <a:gd name="connsiteX54" fmla="*/ 104680 w 488061"/>
                <a:gd name="connsiteY54" fmla="*/ 507873 h 554069"/>
                <a:gd name="connsiteX55" fmla="*/ 115443 w 488061"/>
                <a:gd name="connsiteY55" fmla="*/ 526542 h 554069"/>
                <a:gd name="connsiteX56" fmla="*/ 131921 w 488061"/>
                <a:gd name="connsiteY56" fmla="*/ 532829 h 554069"/>
                <a:gd name="connsiteX57" fmla="*/ 147923 w 488061"/>
                <a:gd name="connsiteY57" fmla="*/ 543497 h 554069"/>
                <a:gd name="connsiteX58" fmla="*/ 163925 w 488061"/>
                <a:gd name="connsiteY58" fmla="*/ 554069 h 554069"/>
                <a:gd name="connsiteX59" fmla="*/ 163925 w 488061"/>
                <a:gd name="connsiteY59" fmla="*/ 554069 h 554069"/>
                <a:gd name="connsiteX60" fmla="*/ 163925 w 488061"/>
                <a:gd name="connsiteY60" fmla="*/ 554069 h 55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88061" h="554069">
                  <a:moveTo>
                    <a:pt x="163925" y="554069"/>
                  </a:moveTo>
                  <a:lnTo>
                    <a:pt x="170783" y="533305"/>
                  </a:lnTo>
                  <a:lnTo>
                    <a:pt x="188404" y="531209"/>
                  </a:lnTo>
                  <a:lnTo>
                    <a:pt x="298704" y="514541"/>
                  </a:lnTo>
                  <a:lnTo>
                    <a:pt x="301847" y="489014"/>
                  </a:lnTo>
                  <a:lnTo>
                    <a:pt x="308610" y="433673"/>
                  </a:lnTo>
                  <a:lnTo>
                    <a:pt x="331565" y="423577"/>
                  </a:lnTo>
                  <a:lnTo>
                    <a:pt x="349663" y="417100"/>
                  </a:lnTo>
                  <a:lnTo>
                    <a:pt x="371951" y="411290"/>
                  </a:lnTo>
                  <a:lnTo>
                    <a:pt x="390144" y="404813"/>
                  </a:lnTo>
                  <a:lnTo>
                    <a:pt x="405003" y="389382"/>
                  </a:lnTo>
                  <a:lnTo>
                    <a:pt x="428434" y="374999"/>
                  </a:lnTo>
                  <a:lnTo>
                    <a:pt x="449199" y="381953"/>
                  </a:lnTo>
                  <a:lnTo>
                    <a:pt x="467296" y="375476"/>
                  </a:lnTo>
                  <a:lnTo>
                    <a:pt x="482156" y="360045"/>
                  </a:lnTo>
                  <a:lnTo>
                    <a:pt x="488061" y="347853"/>
                  </a:lnTo>
                  <a:lnTo>
                    <a:pt x="486346" y="326041"/>
                  </a:lnTo>
                  <a:lnTo>
                    <a:pt x="479965" y="307943"/>
                  </a:lnTo>
                  <a:lnTo>
                    <a:pt x="473011" y="294132"/>
                  </a:lnTo>
                  <a:lnTo>
                    <a:pt x="476155" y="268605"/>
                  </a:lnTo>
                  <a:lnTo>
                    <a:pt x="478822" y="247269"/>
                  </a:lnTo>
                  <a:lnTo>
                    <a:pt x="480346" y="199930"/>
                  </a:lnTo>
                  <a:lnTo>
                    <a:pt x="473869" y="147352"/>
                  </a:lnTo>
                  <a:lnTo>
                    <a:pt x="462534" y="98393"/>
                  </a:lnTo>
                  <a:lnTo>
                    <a:pt x="443293" y="78772"/>
                  </a:lnTo>
                  <a:lnTo>
                    <a:pt x="384143" y="67151"/>
                  </a:lnTo>
                  <a:lnTo>
                    <a:pt x="367093" y="65056"/>
                  </a:lnTo>
                  <a:lnTo>
                    <a:pt x="355949" y="50673"/>
                  </a:lnTo>
                  <a:lnTo>
                    <a:pt x="323945" y="29432"/>
                  </a:lnTo>
                  <a:lnTo>
                    <a:pt x="282892" y="11430"/>
                  </a:lnTo>
                  <a:lnTo>
                    <a:pt x="252984" y="7715"/>
                  </a:lnTo>
                  <a:lnTo>
                    <a:pt x="199739" y="18478"/>
                  </a:lnTo>
                  <a:lnTo>
                    <a:pt x="144304" y="11621"/>
                  </a:lnTo>
                  <a:lnTo>
                    <a:pt x="85154" y="0"/>
                  </a:lnTo>
                  <a:lnTo>
                    <a:pt x="82010" y="25527"/>
                  </a:lnTo>
                  <a:lnTo>
                    <a:pt x="95917" y="53150"/>
                  </a:lnTo>
                  <a:lnTo>
                    <a:pt x="101822" y="75438"/>
                  </a:lnTo>
                  <a:lnTo>
                    <a:pt x="113062" y="89821"/>
                  </a:lnTo>
                  <a:lnTo>
                    <a:pt x="110966" y="141446"/>
                  </a:lnTo>
                  <a:lnTo>
                    <a:pt x="90297" y="169069"/>
                  </a:lnTo>
                  <a:lnTo>
                    <a:pt x="78581" y="193548"/>
                  </a:lnTo>
                  <a:lnTo>
                    <a:pt x="68008" y="209550"/>
                  </a:lnTo>
                  <a:lnTo>
                    <a:pt x="42481" y="240983"/>
                  </a:lnTo>
                  <a:lnTo>
                    <a:pt x="26003" y="269176"/>
                  </a:lnTo>
                  <a:lnTo>
                    <a:pt x="26575" y="299466"/>
                  </a:lnTo>
                  <a:lnTo>
                    <a:pt x="6382" y="322897"/>
                  </a:lnTo>
                  <a:lnTo>
                    <a:pt x="0" y="339471"/>
                  </a:lnTo>
                  <a:lnTo>
                    <a:pt x="9620" y="366522"/>
                  </a:lnTo>
                  <a:lnTo>
                    <a:pt x="46387" y="384048"/>
                  </a:lnTo>
                  <a:lnTo>
                    <a:pt x="90107" y="380810"/>
                  </a:lnTo>
                  <a:lnTo>
                    <a:pt x="92297" y="398336"/>
                  </a:lnTo>
                  <a:lnTo>
                    <a:pt x="89154" y="423863"/>
                  </a:lnTo>
                  <a:lnTo>
                    <a:pt x="78581" y="474440"/>
                  </a:lnTo>
                  <a:lnTo>
                    <a:pt x="53530" y="501587"/>
                  </a:lnTo>
                  <a:lnTo>
                    <a:pt x="104680" y="507873"/>
                  </a:lnTo>
                  <a:lnTo>
                    <a:pt x="115443" y="526542"/>
                  </a:lnTo>
                  <a:lnTo>
                    <a:pt x="131921" y="532829"/>
                  </a:lnTo>
                  <a:lnTo>
                    <a:pt x="147923" y="543497"/>
                  </a:lnTo>
                  <a:lnTo>
                    <a:pt x="163925" y="554069"/>
                  </a:lnTo>
                  <a:lnTo>
                    <a:pt x="163925" y="554069"/>
                  </a:lnTo>
                  <a:lnTo>
                    <a:pt x="163925" y="554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12638AF1-45F6-72EF-744C-582D7C8A1504}"/>
                </a:ext>
              </a:extLst>
            </p:cNvPr>
            <p:cNvSpPr/>
            <p:nvPr/>
          </p:nvSpPr>
          <p:spPr>
            <a:xfrm>
              <a:off x="1851397" y="2716714"/>
              <a:ext cx="891336" cy="804399"/>
            </a:xfrm>
            <a:custGeom>
              <a:avLst/>
              <a:gdLst>
                <a:gd name="connsiteX0" fmla="*/ 382810 w 529304"/>
                <a:gd name="connsiteY0" fmla="*/ 473107 h 477678"/>
                <a:gd name="connsiteX1" fmla="*/ 525304 w 529304"/>
                <a:gd name="connsiteY1" fmla="*/ 477679 h 477678"/>
                <a:gd name="connsiteX2" fmla="*/ 523113 w 529304"/>
                <a:gd name="connsiteY2" fmla="*/ 425482 h 477678"/>
                <a:gd name="connsiteX3" fmla="*/ 527876 w 529304"/>
                <a:gd name="connsiteY3" fmla="*/ 387096 h 477678"/>
                <a:gd name="connsiteX4" fmla="*/ 529304 w 529304"/>
                <a:gd name="connsiteY4" fmla="*/ 304991 h 477678"/>
                <a:gd name="connsiteX5" fmla="*/ 511683 w 529304"/>
                <a:gd name="connsiteY5" fmla="*/ 307181 h 477678"/>
                <a:gd name="connsiteX6" fmla="*/ 496157 w 529304"/>
                <a:gd name="connsiteY6" fmla="*/ 292322 h 477678"/>
                <a:gd name="connsiteX7" fmla="*/ 485013 w 529304"/>
                <a:gd name="connsiteY7" fmla="*/ 312515 h 477678"/>
                <a:gd name="connsiteX8" fmla="*/ 474345 w 529304"/>
                <a:gd name="connsiteY8" fmla="*/ 293942 h 477678"/>
                <a:gd name="connsiteX9" fmla="*/ 477488 w 529304"/>
                <a:gd name="connsiteY9" fmla="*/ 268319 h 477678"/>
                <a:gd name="connsiteX10" fmla="*/ 479584 w 529304"/>
                <a:gd name="connsiteY10" fmla="*/ 251270 h 477678"/>
                <a:gd name="connsiteX11" fmla="*/ 473678 w 529304"/>
                <a:gd name="connsiteY11" fmla="*/ 228886 h 477678"/>
                <a:gd name="connsiteX12" fmla="*/ 467201 w 529304"/>
                <a:gd name="connsiteY12" fmla="*/ 210788 h 477678"/>
                <a:gd name="connsiteX13" fmla="*/ 458057 w 529304"/>
                <a:gd name="connsiteY13" fmla="*/ 179356 h 477678"/>
                <a:gd name="connsiteX14" fmla="*/ 438340 w 529304"/>
                <a:gd name="connsiteY14" fmla="*/ 163925 h 477678"/>
                <a:gd name="connsiteX15" fmla="*/ 426530 w 529304"/>
                <a:gd name="connsiteY15" fmla="*/ 153829 h 477678"/>
                <a:gd name="connsiteX16" fmla="*/ 424910 w 529304"/>
                <a:gd name="connsiteY16" fmla="*/ 131921 h 477678"/>
                <a:gd name="connsiteX17" fmla="*/ 400907 w 529304"/>
                <a:gd name="connsiteY17" fmla="*/ 116014 h 477678"/>
                <a:gd name="connsiteX18" fmla="*/ 389096 w 529304"/>
                <a:gd name="connsiteY18" fmla="*/ 105918 h 477678"/>
                <a:gd name="connsiteX19" fmla="*/ 365570 w 529304"/>
                <a:gd name="connsiteY19" fmla="*/ 85630 h 477678"/>
                <a:gd name="connsiteX20" fmla="*/ 332422 w 529304"/>
                <a:gd name="connsiteY20" fmla="*/ 72962 h 477678"/>
                <a:gd name="connsiteX21" fmla="*/ 320707 w 529304"/>
                <a:gd name="connsiteY21" fmla="*/ 62770 h 477678"/>
                <a:gd name="connsiteX22" fmla="*/ 310515 w 529304"/>
                <a:gd name="connsiteY22" fmla="*/ 39910 h 477678"/>
                <a:gd name="connsiteX23" fmla="*/ 325469 w 529304"/>
                <a:gd name="connsiteY23" fmla="*/ 24479 h 477678"/>
                <a:gd name="connsiteX24" fmla="*/ 306229 w 529304"/>
                <a:gd name="connsiteY24" fmla="*/ 4763 h 477678"/>
                <a:gd name="connsiteX25" fmla="*/ 289084 w 529304"/>
                <a:gd name="connsiteY25" fmla="*/ 2667 h 477678"/>
                <a:gd name="connsiteX26" fmla="*/ 267748 w 529304"/>
                <a:gd name="connsiteY26" fmla="*/ 0 h 477678"/>
                <a:gd name="connsiteX27" fmla="*/ 250127 w 529304"/>
                <a:gd name="connsiteY27" fmla="*/ 2191 h 477678"/>
                <a:gd name="connsiteX28" fmla="*/ 246983 w 529304"/>
                <a:gd name="connsiteY28" fmla="*/ 27718 h 477678"/>
                <a:gd name="connsiteX29" fmla="*/ 248603 w 529304"/>
                <a:gd name="connsiteY29" fmla="*/ 49625 h 477678"/>
                <a:gd name="connsiteX30" fmla="*/ 208597 w 529304"/>
                <a:gd name="connsiteY30" fmla="*/ 57626 h 477678"/>
                <a:gd name="connsiteX31" fmla="*/ 194215 w 529304"/>
                <a:gd name="connsiteY31" fmla="*/ 68866 h 477678"/>
                <a:gd name="connsiteX32" fmla="*/ 176594 w 529304"/>
                <a:gd name="connsiteY32" fmla="*/ 70961 h 477678"/>
                <a:gd name="connsiteX33" fmla="*/ 148304 w 529304"/>
                <a:gd name="connsiteY33" fmla="*/ 89154 h 477678"/>
                <a:gd name="connsiteX34" fmla="*/ 123825 w 529304"/>
                <a:gd name="connsiteY34" fmla="*/ 112109 h 477678"/>
                <a:gd name="connsiteX35" fmla="*/ 108871 w 529304"/>
                <a:gd name="connsiteY35" fmla="*/ 127540 h 477678"/>
                <a:gd name="connsiteX36" fmla="*/ 18097 w 529304"/>
                <a:gd name="connsiteY36" fmla="*/ 125063 h 477678"/>
                <a:gd name="connsiteX37" fmla="*/ 17240 w 529304"/>
                <a:gd name="connsiteY37" fmla="*/ 202883 h 477678"/>
                <a:gd name="connsiteX38" fmla="*/ 10382 w 529304"/>
                <a:gd name="connsiteY38" fmla="*/ 258318 h 477678"/>
                <a:gd name="connsiteX39" fmla="*/ 0 w 529304"/>
                <a:gd name="connsiteY39" fmla="*/ 447484 h 477678"/>
                <a:gd name="connsiteX40" fmla="*/ 2191 w 529304"/>
                <a:gd name="connsiteY40" fmla="*/ 465106 h 477678"/>
                <a:gd name="connsiteX41" fmla="*/ 54483 w 529304"/>
                <a:gd name="connsiteY41" fmla="*/ 462915 h 477678"/>
                <a:gd name="connsiteX42" fmla="*/ 313372 w 529304"/>
                <a:gd name="connsiteY42" fmla="*/ 473202 h 477678"/>
                <a:gd name="connsiteX43" fmla="*/ 356616 w 529304"/>
                <a:gd name="connsiteY43" fmla="*/ 474250 h 477678"/>
                <a:gd name="connsiteX44" fmla="*/ 382810 w 529304"/>
                <a:gd name="connsiteY44" fmla="*/ 473107 h 477678"/>
                <a:gd name="connsiteX45" fmla="*/ 382810 w 529304"/>
                <a:gd name="connsiteY45" fmla="*/ 473107 h 477678"/>
                <a:gd name="connsiteX46" fmla="*/ 382810 w 529304"/>
                <a:gd name="connsiteY46" fmla="*/ 473107 h 47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29304" h="477678">
                  <a:moveTo>
                    <a:pt x="382810" y="473107"/>
                  </a:moveTo>
                  <a:lnTo>
                    <a:pt x="525304" y="477679"/>
                  </a:lnTo>
                  <a:lnTo>
                    <a:pt x="523113" y="425482"/>
                  </a:lnTo>
                  <a:lnTo>
                    <a:pt x="527876" y="387096"/>
                  </a:lnTo>
                  <a:lnTo>
                    <a:pt x="529304" y="304991"/>
                  </a:lnTo>
                  <a:lnTo>
                    <a:pt x="511683" y="307181"/>
                  </a:lnTo>
                  <a:lnTo>
                    <a:pt x="496157" y="292322"/>
                  </a:lnTo>
                  <a:lnTo>
                    <a:pt x="485013" y="312515"/>
                  </a:lnTo>
                  <a:lnTo>
                    <a:pt x="474345" y="293942"/>
                  </a:lnTo>
                  <a:lnTo>
                    <a:pt x="477488" y="268319"/>
                  </a:lnTo>
                  <a:lnTo>
                    <a:pt x="479584" y="251270"/>
                  </a:lnTo>
                  <a:lnTo>
                    <a:pt x="473678" y="228886"/>
                  </a:lnTo>
                  <a:lnTo>
                    <a:pt x="467201" y="210788"/>
                  </a:lnTo>
                  <a:lnTo>
                    <a:pt x="458057" y="179356"/>
                  </a:lnTo>
                  <a:lnTo>
                    <a:pt x="438340" y="163925"/>
                  </a:lnTo>
                  <a:lnTo>
                    <a:pt x="426530" y="153829"/>
                  </a:lnTo>
                  <a:lnTo>
                    <a:pt x="424910" y="131921"/>
                  </a:lnTo>
                  <a:lnTo>
                    <a:pt x="400907" y="116014"/>
                  </a:lnTo>
                  <a:lnTo>
                    <a:pt x="389096" y="105918"/>
                  </a:lnTo>
                  <a:lnTo>
                    <a:pt x="365570" y="85630"/>
                  </a:lnTo>
                  <a:lnTo>
                    <a:pt x="332422" y="72962"/>
                  </a:lnTo>
                  <a:lnTo>
                    <a:pt x="320707" y="62770"/>
                  </a:lnTo>
                  <a:lnTo>
                    <a:pt x="310515" y="39910"/>
                  </a:lnTo>
                  <a:lnTo>
                    <a:pt x="325469" y="24479"/>
                  </a:lnTo>
                  <a:lnTo>
                    <a:pt x="306229" y="4763"/>
                  </a:lnTo>
                  <a:lnTo>
                    <a:pt x="289084" y="2667"/>
                  </a:lnTo>
                  <a:lnTo>
                    <a:pt x="267748" y="0"/>
                  </a:lnTo>
                  <a:lnTo>
                    <a:pt x="250127" y="2191"/>
                  </a:lnTo>
                  <a:lnTo>
                    <a:pt x="246983" y="27718"/>
                  </a:lnTo>
                  <a:lnTo>
                    <a:pt x="248603" y="49625"/>
                  </a:lnTo>
                  <a:lnTo>
                    <a:pt x="208597" y="57626"/>
                  </a:lnTo>
                  <a:lnTo>
                    <a:pt x="194215" y="68866"/>
                  </a:lnTo>
                  <a:lnTo>
                    <a:pt x="176594" y="70961"/>
                  </a:lnTo>
                  <a:lnTo>
                    <a:pt x="148304" y="89154"/>
                  </a:lnTo>
                  <a:lnTo>
                    <a:pt x="123825" y="112109"/>
                  </a:lnTo>
                  <a:lnTo>
                    <a:pt x="108871" y="127540"/>
                  </a:lnTo>
                  <a:lnTo>
                    <a:pt x="18097" y="125063"/>
                  </a:lnTo>
                  <a:lnTo>
                    <a:pt x="17240" y="202883"/>
                  </a:lnTo>
                  <a:lnTo>
                    <a:pt x="10382" y="258318"/>
                  </a:lnTo>
                  <a:lnTo>
                    <a:pt x="0" y="447484"/>
                  </a:lnTo>
                  <a:lnTo>
                    <a:pt x="2191" y="465106"/>
                  </a:lnTo>
                  <a:lnTo>
                    <a:pt x="54483" y="462915"/>
                  </a:lnTo>
                  <a:lnTo>
                    <a:pt x="313372" y="473202"/>
                  </a:lnTo>
                  <a:lnTo>
                    <a:pt x="356616" y="474250"/>
                  </a:lnTo>
                  <a:lnTo>
                    <a:pt x="382810" y="473107"/>
                  </a:lnTo>
                  <a:lnTo>
                    <a:pt x="382810" y="473107"/>
                  </a:lnTo>
                  <a:lnTo>
                    <a:pt x="382810" y="4731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BC1F6FE4-70D3-BBAB-5A52-272D16A15F1F}"/>
                </a:ext>
              </a:extLst>
            </p:cNvPr>
            <p:cNvSpPr/>
            <p:nvPr/>
          </p:nvSpPr>
          <p:spPr>
            <a:xfrm>
              <a:off x="3502863" y="2870857"/>
              <a:ext cx="850595" cy="688912"/>
            </a:xfrm>
            <a:custGeom>
              <a:avLst/>
              <a:gdLst>
                <a:gd name="connsiteX0" fmla="*/ 393763 w 505111"/>
                <a:gd name="connsiteY0" fmla="*/ 409099 h 409098"/>
                <a:gd name="connsiteX1" fmla="*/ 413004 w 505111"/>
                <a:gd name="connsiteY1" fmla="*/ 394145 h 409098"/>
                <a:gd name="connsiteX2" fmla="*/ 431102 w 505111"/>
                <a:gd name="connsiteY2" fmla="*/ 387667 h 409098"/>
                <a:gd name="connsiteX3" fmla="*/ 446056 w 505111"/>
                <a:gd name="connsiteY3" fmla="*/ 372142 h 409098"/>
                <a:gd name="connsiteX4" fmla="*/ 452342 w 505111"/>
                <a:gd name="connsiteY4" fmla="*/ 355568 h 409098"/>
                <a:gd name="connsiteX5" fmla="*/ 472059 w 505111"/>
                <a:gd name="connsiteY5" fmla="*/ 336328 h 409098"/>
                <a:gd name="connsiteX6" fmla="*/ 491776 w 505111"/>
                <a:gd name="connsiteY6" fmla="*/ 317087 h 409098"/>
                <a:gd name="connsiteX7" fmla="*/ 502444 w 505111"/>
                <a:gd name="connsiteY7" fmla="*/ 300990 h 409098"/>
                <a:gd name="connsiteX8" fmla="*/ 505111 w 505111"/>
                <a:gd name="connsiteY8" fmla="*/ 279654 h 409098"/>
                <a:gd name="connsiteX9" fmla="*/ 493872 w 505111"/>
                <a:gd name="connsiteY9" fmla="*/ 265271 h 409098"/>
                <a:gd name="connsiteX10" fmla="*/ 473107 w 505111"/>
                <a:gd name="connsiteY10" fmla="*/ 258318 h 409098"/>
                <a:gd name="connsiteX11" fmla="*/ 475202 w 505111"/>
                <a:gd name="connsiteY11" fmla="*/ 241173 h 409098"/>
                <a:gd name="connsiteX12" fmla="*/ 483108 w 505111"/>
                <a:gd name="connsiteY12" fmla="*/ 211836 h 409098"/>
                <a:gd name="connsiteX13" fmla="*/ 481013 w 505111"/>
                <a:gd name="connsiteY13" fmla="*/ 194215 h 409098"/>
                <a:gd name="connsiteX14" fmla="*/ 480441 w 505111"/>
                <a:gd name="connsiteY14" fmla="*/ 163735 h 409098"/>
                <a:gd name="connsiteX15" fmla="*/ 473964 w 505111"/>
                <a:gd name="connsiteY15" fmla="*/ 145542 h 409098"/>
                <a:gd name="connsiteX16" fmla="*/ 471774 w 505111"/>
                <a:gd name="connsiteY16" fmla="*/ 127921 h 409098"/>
                <a:gd name="connsiteX17" fmla="*/ 465391 w 505111"/>
                <a:gd name="connsiteY17" fmla="*/ 109823 h 409098"/>
                <a:gd name="connsiteX18" fmla="*/ 446723 w 505111"/>
                <a:gd name="connsiteY18" fmla="*/ 85820 h 409098"/>
                <a:gd name="connsiteX19" fmla="*/ 426911 w 505111"/>
                <a:gd name="connsiteY19" fmla="*/ 70295 h 409098"/>
                <a:gd name="connsiteX20" fmla="*/ 416243 w 505111"/>
                <a:gd name="connsiteY20" fmla="*/ 51625 h 409098"/>
                <a:gd name="connsiteX21" fmla="*/ 386334 w 505111"/>
                <a:gd name="connsiteY21" fmla="*/ 47911 h 409098"/>
                <a:gd name="connsiteX22" fmla="*/ 314325 w 505111"/>
                <a:gd name="connsiteY22" fmla="*/ 0 h 409098"/>
                <a:gd name="connsiteX23" fmla="*/ 240221 w 505111"/>
                <a:gd name="connsiteY23" fmla="*/ 3905 h 409098"/>
                <a:gd name="connsiteX24" fmla="*/ 218313 w 505111"/>
                <a:gd name="connsiteY24" fmla="*/ 5525 h 409098"/>
                <a:gd name="connsiteX25" fmla="*/ 200692 w 505111"/>
                <a:gd name="connsiteY25" fmla="*/ 7715 h 409098"/>
                <a:gd name="connsiteX26" fmla="*/ 185833 w 505111"/>
                <a:gd name="connsiteY26" fmla="*/ 23241 h 409098"/>
                <a:gd name="connsiteX27" fmla="*/ 159639 w 505111"/>
                <a:gd name="connsiteY27" fmla="*/ 24289 h 409098"/>
                <a:gd name="connsiteX28" fmla="*/ 177927 w 505111"/>
                <a:gd name="connsiteY28" fmla="*/ 87344 h 409098"/>
                <a:gd name="connsiteX29" fmla="*/ 126683 w 505111"/>
                <a:gd name="connsiteY29" fmla="*/ 115729 h 409098"/>
                <a:gd name="connsiteX30" fmla="*/ 96869 w 505111"/>
                <a:gd name="connsiteY30" fmla="*/ 112014 h 409098"/>
                <a:gd name="connsiteX31" fmla="*/ 44577 w 505111"/>
                <a:gd name="connsiteY31" fmla="*/ 79534 h 409098"/>
                <a:gd name="connsiteX32" fmla="*/ 18383 w 505111"/>
                <a:gd name="connsiteY32" fmla="*/ 80677 h 409098"/>
                <a:gd name="connsiteX33" fmla="*/ 7715 w 505111"/>
                <a:gd name="connsiteY33" fmla="*/ 96679 h 409098"/>
                <a:gd name="connsiteX34" fmla="*/ 3048 w 505111"/>
                <a:gd name="connsiteY34" fmla="*/ 135160 h 409098"/>
                <a:gd name="connsiteX35" fmla="*/ 953 w 505111"/>
                <a:gd name="connsiteY35" fmla="*/ 187071 h 409098"/>
                <a:gd name="connsiteX36" fmla="*/ 0 w 505111"/>
                <a:gd name="connsiteY36" fmla="*/ 299752 h 409098"/>
                <a:gd name="connsiteX37" fmla="*/ 667 w 505111"/>
                <a:gd name="connsiteY37" fmla="*/ 399669 h 409098"/>
                <a:gd name="connsiteX38" fmla="*/ 82868 w 505111"/>
                <a:gd name="connsiteY38" fmla="*/ 401098 h 409098"/>
                <a:gd name="connsiteX39" fmla="*/ 259937 w 505111"/>
                <a:gd name="connsiteY39" fmla="*/ 405670 h 409098"/>
                <a:gd name="connsiteX40" fmla="*/ 393763 w 505111"/>
                <a:gd name="connsiteY40" fmla="*/ 409099 h 409098"/>
                <a:gd name="connsiteX41" fmla="*/ 393763 w 505111"/>
                <a:gd name="connsiteY41" fmla="*/ 409099 h 409098"/>
                <a:gd name="connsiteX42" fmla="*/ 393763 w 505111"/>
                <a:gd name="connsiteY42" fmla="*/ 409099 h 409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05111" h="409098">
                  <a:moveTo>
                    <a:pt x="393763" y="409099"/>
                  </a:moveTo>
                  <a:lnTo>
                    <a:pt x="413004" y="394145"/>
                  </a:lnTo>
                  <a:lnTo>
                    <a:pt x="431102" y="387667"/>
                  </a:lnTo>
                  <a:lnTo>
                    <a:pt x="446056" y="372142"/>
                  </a:lnTo>
                  <a:lnTo>
                    <a:pt x="452342" y="355568"/>
                  </a:lnTo>
                  <a:lnTo>
                    <a:pt x="472059" y="336328"/>
                  </a:lnTo>
                  <a:lnTo>
                    <a:pt x="491776" y="317087"/>
                  </a:lnTo>
                  <a:lnTo>
                    <a:pt x="502444" y="300990"/>
                  </a:lnTo>
                  <a:lnTo>
                    <a:pt x="505111" y="279654"/>
                  </a:lnTo>
                  <a:lnTo>
                    <a:pt x="493872" y="265271"/>
                  </a:lnTo>
                  <a:lnTo>
                    <a:pt x="473107" y="258318"/>
                  </a:lnTo>
                  <a:lnTo>
                    <a:pt x="475202" y="241173"/>
                  </a:lnTo>
                  <a:lnTo>
                    <a:pt x="483108" y="211836"/>
                  </a:lnTo>
                  <a:lnTo>
                    <a:pt x="481013" y="194215"/>
                  </a:lnTo>
                  <a:lnTo>
                    <a:pt x="480441" y="163735"/>
                  </a:lnTo>
                  <a:lnTo>
                    <a:pt x="473964" y="145542"/>
                  </a:lnTo>
                  <a:lnTo>
                    <a:pt x="471774" y="127921"/>
                  </a:lnTo>
                  <a:lnTo>
                    <a:pt x="465391" y="109823"/>
                  </a:lnTo>
                  <a:lnTo>
                    <a:pt x="446723" y="85820"/>
                  </a:lnTo>
                  <a:lnTo>
                    <a:pt x="426911" y="70295"/>
                  </a:lnTo>
                  <a:lnTo>
                    <a:pt x="416243" y="51625"/>
                  </a:lnTo>
                  <a:lnTo>
                    <a:pt x="386334" y="47911"/>
                  </a:lnTo>
                  <a:lnTo>
                    <a:pt x="314325" y="0"/>
                  </a:lnTo>
                  <a:lnTo>
                    <a:pt x="240221" y="3905"/>
                  </a:lnTo>
                  <a:lnTo>
                    <a:pt x="218313" y="5525"/>
                  </a:lnTo>
                  <a:lnTo>
                    <a:pt x="200692" y="7715"/>
                  </a:lnTo>
                  <a:lnTo>
                    <a:pt x="185833" y="23241"/>
                  </a:lnTo>
                  <a:lnTo>
                    <a:pt x="159639" y="24289"/>
                  </a:lnTo>
                  <a:lnTo>
                    <a:pt x="177927" y="87344"/>
                  </a:lnTo>
                  <a:lnTo>
                    <a:pt x="126683" y="115729"/>
                  </a:lnTo>
                  <a:lnTo>
                    <a:pt x="96869" y="112014"/>
                  </a:lnTo>
                  <a:lnTo>
                    <a:pt x="44577" y="79534"/>
                  </a:lnTo>
                  <a:lnTo>
                    <a:pt x="18383" y="80677"/>
                  </a:lnTo>
                  <a:lnTo>
                    <a:pt x="7715" y="96679"/>
                  </a:lnTo>
                  <a:lnTo>
                    <a:pt x="3048" y="135160"/>
                  </a:lnTo>
                  <a:lnTo>
                    <a:pt x="953" y="187071"/>
                  </a:lnTo>
                  <a:lnTo>
                    <a:pt x="0" y="299752"/>
                  </a:lnTo>
                  <a:lnTo>
                    <a:pt x="667" y="399669"/>
                  </a:lnTo>
                  <a:lnTo>
                    <a:pt x="82868" y="401098"/>
                  </a:lnTo>
                  <a:lnTo>
                    <a:pt x="259937" y="405670"/>
                  </a:lnTo>
                  <a:lnTo>
                    <a:pt x="393763" y="409099"/>
                  </a:lnTo>
                  <a:lnTo>
                    <a:pt x="393763" y="409099"/>
                  </a:lnTo>
                  <a:lnTo>
                    <a:pt x="393763" y="40909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BC76424C-D90A-30A3-025F-C1E96DCF417B}"/>
                </a:ext>
              </a:extLst>
            </p:cNvPr>
            <p:cNvSpPr/>
            <p:nvPr/>
          </p:nvSpPr>
          <p:spPr>
            <a:xfrm>
              <a:off x="2374297" y="2635232"/>
              <a:ext cx="495951" cy="607591"/>
            </a:xfrm>
            <a:custGeom>
              <a:avLst/>
              <a:gdLst>
                <a:gd name="connsiteX0" fmla="*/ 203549 w 294512"/>
                <a:gd name="connsiteY0" fmla="*/ 360807 h 360807"/>
                <a:gd name="connsiteX1" fmla="*/ 222599 w 294512"/>
                <a:gd name="connsiteY1" fmla="*/ 345853 h 360807"/>
                <a:gd name="connsiteX2" fmla="*/ 202978 w 294512"/>
                <a:gd name="connsiteY2" fmla="*/ 330422 h 360807"/>
                <a:gd name="connsiteX3" fmla="*/ 213074 w 294512"/>
                <a:gd name="connsiteY3" fmla="*/ 318611 h 360807"/>
                <a:gd name="connsiteX4" fmla="*/ 219932 w 294512"/>
                <a:gd name="connsiteY4" fmla="*/ 297847 h 360807"/>
                <a:gd name="connsiteX5" fmla="*/ 226314 w 294512"/>
                <a:gd name="connsiteY5" fmla="*/ 281369 h 360807"/>
                <a:gd name="connsiteX6" fmla="*/ 232600 w 294512"/>
                <a:gd name="connsiteY6" fmla="*/ 264795 h 360807"/>
                <a:gd name="connsiteX7" fmla="*/ 238982 w 294512"/>
                <a:gd name="connsiteY7" fmla="*/ 248317 h 360807"/>
                <a:gd name="connsiteX8" fmla="*/ 222028 w 294512"/>
                <a:gd name="connsiteY8" fmla="*/ 246221 h 360807"/>
                <a:gd name="connsiteX9" fmla="*/ 240506 w 294512"/>
                <a:gd name="connsiteY9" fmla="*/ 235458 h 360807"/>
                <a:gd name="connsiteX10" fmla="*/ 246888 w 294512"/>
                <a:gd name="connsiteY10" fmla="*/ 218980 h 360807"/>
                <a:gd name="connsiteX11" fmla="*/ 257461 w 294512"/>
                <a:gd name="connsiteY11" fmla="*/ 202978 h 360807"/>
                <a:gd name="connsiteX12" fmla="*/ 255365 w 294512"/>
                <a:gd name="connsiteY12" fmla="*/ 185357 h 360807"/>
                <a:gd name="connsiteX13" fmla="*/ 269653 w 294512"/>
                <a:gd name="connsiteY13" fmla="*/ 174117 h 360807"/>
                <a:gd name="connsiteX14" fmla="*/ 263271 w 294512"/>
                <a:gd name="connsiteY14" fmla="*/ 156020 h 360807"/>
                <a:gd name="connsiteX15" fmla="*/ 277558 w 294512"/>
                <a:gd name="connsiteY15" fmla="*/ 144875 h 360807"/>
                <a:gd name="connsiteX16" fmla="*/ 288227 w 294512"/>
                <a:gd name="connsiteY16" fmla="*/ 128873 h 360807"/>
                <a:gd name="connsiteX17" fmla="*/ 294513 w 294512"/>
                <a:gd name="connsiteY17" fmla="*/ 112300 h 360807"/>
                <a:gd name="connsiteX18" fmla="*/ 278606 w 294512"/>
                <a:gd name="connsiteY18" fmla="*/ 101727 h 360807"/>
                <a:gd name="connsiteX19" fmla="*/ 293941 w 294512"/>
                <a:gd name="connsiteY19" fmla="*/ 81915 h 360807"/>
                <a:gd name="connsiteX20" fmla="*/ 282797 w 294512"/>
                <a:gd name="connsiteY20" fmla="*/ 67532 h 360807"/>
                <a:gd name="connsiteX21" fmla="*/ 266890 w 294512"/>
                <a:gd name="connsiteY21" fmla="*/ 56959 h 360807"/>
                <a:gd name="connsiteX22" fmla="*/ 281749 w 294512"/>
                <a:gd name="connsiteY22" fmla="*/ 41434 h 360807"/>
                <a:gd name="connsiteX23" fmla="*/ 261556 w 294512"/>
                <a:gd name="connsiteY23" fmla="*/ 30290 h 360807"/>
                <a:gd name="connsiteX24" fmla="*/ 271653 w 294512"/>
                <a:gd name="connsiteY24" fmla="*/ 18574 h 360807"/>
                <a:gd name="connsiteX25" fmla="*/ 290703 w 294512"/>
                <a:gd name="connsiteY25" fmla="*/ 3620 h 360807"/>
                <a:gd name="connsiteX26" fmla="*/ 260985 w 294512"/>
                <a:gd name="connsiteY26" fmla="*/ 0 h 360807"/>
                <a:gd name="connsiteX27" fmla="*/ 245078 w 294512"/>
                <a:gd name="connsiteY27" fmla="*/ 24003 h 360807"/>
                <a:gd name="connsiteX28" fmla="*/ 230791 w 294512"/>
                <a:gd name="connsiteY28" fmla="*/ 35147 h 360807"/>
                <a:gd name="connsiteX29" fmla="*/ 212217 w 294512"/>
                <a:gd name="connsiteY29" fmla="*/ 45911 h 360807"/>
                <a:gd name="connsiteX30" fmla="*/ 201644 w 294512"/>
                <a:gd name="connsiteY30" fmla="*/ 61913 h 360807"/>
                <a:gd name="connsiteX31" fmla="*/ 180404 w 294512"/>
                <a:gd name="connsiteY31" fmla="*/ 59246 h 360807"/>
                <a:gd name="connsiteX32" fmla="*/ 166116 w 294512"/>
                <a:gd name="connsiteY32" fmla="*/ 70485 h 360807"/>
                <a:gd name="connsiteX33" fmla="*/ 147542 w 294512"/>
                <a:gd name="connsiteY33" fmla="*/ 81153 h 360807"/>
                <a:gd name="connsiteX34" fmla="*/ 130588 w 294512"/>
                <a:gd name="connsiteY34" fmla="*/ 79058 h 360807"/>
                <a:gd name="connsiteX35" fmla="*/ 128397 w 294512"/>
                <a:gd name="connsiteY35" fmla="*/ 96107 h 360807"/>
                <a:gd name="connsiteX36" fmla="*/ 117824 w 294512"/>
                <a:gd name="connsiteY36" fmla="*/ 112109 h 360807"/>
                <a:gd name="connsiteX37" fmla="*/ 100870 w 294512"/>
                <a:gd name="connsiteY37" fmla="*/ 110014 h 360807"/>
                <a:gd name="connsiteX38" fmla="*/ 80200 w 294512"/>
                <a:gd name="connsiteY38" fmla="*/ 103156 h 360807"/>
                <a:gd name="connsiteX39" fmla="*/ 68961 w 294512"/>
                <a:gd name="connsiteY39" fmla="*/ 88773 h 360807"/>
                <a:gd name="connsiteX40" fmla="*/ 57817 w 294512"/>
                <a:gd name="connsiteY40" fmla="*/ 74390 h 360807"/>
                <a:gd name="connsiteX41" fmla="*/ 46672 w 294512"/>
                <a:gd name="connsiteY41" fmla="*/ 60103 h 360807"/>
                <a:gd name="connsiteX42" fmla="*/ 29146 w 294512"/>
                <a:gd name="connsiteY42" fmla="*/ 62198 h 360807"/>
                <a:gd name="connsiteX43" fmla="*/ 10096 w 294512"/>
                <a:gd name="connsiteY43" fmla="*/ 77153 h 360807"/>
                <a:gd name="connsiteX44" fmla="*/ 0 w 294512"/>
                <a:gd name="connsiteY44" fmla="*/ 88963 h 360807"/>
                <a:gd name="connsiteX45" fmla="*/ 10668 w 294512"/>
                <a:gd name="connsiteY45" fmla="*/ 107537 h 360807"/>
                <a:gd name="connsiteX46" fmla="*/ 21812 w 294512"/>
                <a:gd name="connsiteY46" fmla="*/ 121920 h 360807"/>
                <a:gd name="connsiteX47" fmla="*/ 54769 w 294512"/>
                <a:gd name="connsiteY47" fmla="*/ 134684 h 360807"/>
                <a:gd name="connsiteX48" fmla="*/ 74866 w 294512"/>
                <a:gd name="connsiteY48" fmla="*/ 145828 h 360807"/>
                <a:gd name="connsiteX49" fmla="*/ 94583 w 294512"/>
                <a:gd name="connsiteY49" fmla="*/ 161163 h 360807"/>
                <a:gd name="connsiteX50" fmla="*/ 104680 w 294512"/>
                <a:gd name="connsiteY50" fmla="*/ 184118 h 360807"/>
                <a:gd name="connsiteX51" fmla="*/ 121158 w 294512"/>
                <a:gd name="connsiteY51" fmla="*/ 190405 h 360807"/>
                <a:gd name="connsiteX52" fmla="*/ 118967 w 294512"/>
                <a:gd name="connsiteY52" fmla="*/ 207454 h 360807"/>
                <a:gd name="connsiteX53" fmla="*/ 121158 w 294512"/>
                <a:gd name="connsiteY53" fmla="*/ 225076 h 360807"/>
                <a:gd name="connsiteX54" fmla="*/ 139732 w 294512"/>
                <a:gd name="connsiteY54" fmla="*/ 214408 h 360807"/>
                <a:gd name="connsiteX55" fmla="*/ 149257 w 294512"/>
                <a:gd name="connsiteY55" fmla="*/ 241554 h 360807"/>
                <a:gd name="connsiteX56" fmla="*/ 154591 w 294512"/>
                <a:gd name="connsiteY56" fmla="*/ 268129 h 360807"/>
                <a:gd name="connsiteX57" fmla="*/ 160972 w 294512"/>
                <a:gd name="connsiteY57" fmla="*/ 286226 h 360807"/>
                <a:gd name="connsiteX58" fmla="*/ 165830 w 294512"/>
                <a:gd name="connsiteY58" fmla="*/ 317183 h 360807"/>
                <a:gd name="connsiteX59" fmla="*/ 163735 w 294512"/>
                <a:gd name="connsiteY59" fmla="*/ 334232 h 360807"/>
                <a:gd name="connsiteX60" fmla="*/ 165830 w 294512"/>
                <a:gd name="connsiteY60" fmla="*/ 351758 h 360807"/>
                <a:gd name="connsiteX61" fmla="*/ 176403 w 294512"/>
                <a:gd name="connsiteY61" fmla="*/ 335756 h 360807"/>
                <a:gd name="connsiteX62" fmla="*/ 191833 w 294512"/>
                <a:gd name="connsiteY62" fmla="*/ 350711 h 360807"/>
                <a:gd name="connsiteX63" fmla="*/ 203549 w 294512"/>
                <a:gd name="connsiteY63" fmla="*/ 360807 h 360807"/>
                <a:gd name="connsiteX64" fmla="*/ 203549 w 294512"/>
                <a:gd name="connsiteY64" fmla="*/ 360807 h 360807"/>
                <a:gd name="connsiteX65" fmla="*/ 203549 w 294512"/>
                <a:gd name="connsiteY65" fmla="*/ 360807 h 36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94512" h="360807">
                  <a:moveTo>
                    <a:pt x="203549" y="360807"/>
                  </a:moveTo>
                  <a:lnTo>
                    <a:pt x="222599" y="345853"/>
                  </a:lnTo>
                  <a:lnTo>
                    <a:pt x="202978" y="330422"/>
                  </a:lnTo>
                  <a:lnTo>
                    <a:pt x="213074" y="318611"/>
                  </a:lnTo>
                  <a:lnTo>
                    <a:pt x="219932" y="297847"/>
                  </a:lnTo>
                  <a:lnTo>
                    <a:pt x="226314" y="281369"/>
                  </a:lnTo>
                  <a:lnTo>
                    <a:pt x="232600" y="264795"/>
                  </a:lnTo>
                  <a:lnTo>
                    <a:pt x="238982" y="248317"/>
                  </a:lnTo>
                  <a:lnTo>
                    <a:pt x="222028" y="246221"/>
                  </a:lnTo>
                  <a:lnTo>
                    <a:pt x="240506" y="235458"/>
                  </a:lnTo>
                  <a:lnTo>
                    <a:pt x="246888" y="218980"/>
                  </a:lnTo>
                  <a:lnTo>
                    <a:pt x="257461" y="202978"/>
                  </a:lnTo>
                  <a:lnTo>
                    <a:pt x="255365" y="185357"/>
                  </a:lnTo>
                  <a:lnTo>
                    <a:pt x="269653" y="174117"/>
                  </a:lnTo>
                  <a:lnTo>
                    <a:pt x="263271" y="156020"/>
                  </a:lnTo>
                  <a:lnTo>
                    <a:pt x="277558" y="144875"/>
                  </a:lnTo>
                  <a:lnTo>
                    <a:pt x="288227" y="128873"/>
                  </a:lnTo>
                  <a:lnTo>
                    <a:pt x="294513" y="112300"/>
                  </a:lnTo>
                  <a:lnTo>
                    <a:pt x="278606" y="101727"/>
                  </a:lnTo>
                  <a:lnTo>
                    <a:pt x="293941" y="81915"/>
                  </a:lnTo>
                  <a:lnTo>
                    <a:pt x="282797" y="67532"/>
                  </a:lnTo>
                  <a:lnTo>
                    <a:pt x="266890" y="56959"/>
                  </a:lnTo>
                  <a:lnTo>
                    <a:pt x="281749" y="41434"/>
                  </a:lnTo>
                  <a:lnTo>
                    <a:pt x="261556" y="30290"/>
                  </a:lnTo>
                  <a:lnTo>
                    <a:pt x="271653" y="18574"/>
                  </a:lnTo>
                  <a:lnTo>
                    <a:pt x="290703" y="3620"/>
                  </a:lnTo>
                  <a:lnTo>
                    <a:pt x="260985" y="0"/>
                  </a:lnTo>
                  <a:lnTo>
                    <a:pt x="245078" y="24003"/>
                  </a:lnTo>
                  <a:lnTo>
                    <a:pt x="230791" y="35147"/>
                  </a:lnTo>
                  <a:lnTo>
                    <a:pt x="212217" y="45911"/>
                  </a:lnTo>
                  <a:lnTo>
                    <a:pt x="201644" y="61913"/>
                  </a:lnTo>
                  <a:lnTo>
                    <a:pt x="180404" y="59246"/>
                  </a:lnTo>
                  <a:lnTo>
                    <a:pt x="166116" y="70485"/>
                  </a:lnTo>
                  <a:lnTo>
                    <a:pt x="147542" y="81153"/>
                  </a:lnTo>
                  <a:lnTo>
                    <a:pt x="130588" y="79058"/>
                  </a:lnTo>
                  <a:lnTo>
                    <a:pt x="128397" y="96107"/>
                  </a:lnTo>
                  <a:lnTo>
                    <a:pt x="117824" y="112109"/>
                  </a:lnTo>
                  <a:lnTo>
                    <a:pt x="100870" y="110014"/>
                  </a:lnTo>
                  <a:lnTo>
                    <a:pt x="80200" y="103156"/>
                  </a:lnTo>
                  <a:lnTo>
                    <a:pt x="68961" y="88773"/>
                  </a:lnTo>
                  <a:lnTo>
                    <a:pt x="57817" y="74390"/>
                  </a:lnTo>
                  <a:lnTo>
                    <a:pt x="46672" y="60103"/>
                  </a:lnTo>
                  <a:lnTo>
                    <a:pt x="29146" y="62198"/>
                  </a:lnTo>
                  <a:lnTo>
                    <a:pt x="10096" y="77153"/>
                  </a:lnTo>
                  <a:lnTo>
                    <a:pt x="0" y="88963"/>
                  </a:lnTo>
                  <a:lnTo>
                    <a:pt x="10668" y="107537"/>
                  </a:lnTo>
                  <a:lnTo>
                    <a:pt x="21812" y="121920"/>
                  </a:lnTo>
                  <a:lnTo>
                    <a:pt x="54769" y="134684"/>
                  </a:lnTo>
                  <a:lnTo>
                    <a:pt x="74866" y="145828"/>
                  </a:lnTo>
                  <a:lnTo>
                    <a:pt x="94583" y="161163"/>
                  </a:lnTo>
                  <a:lnTo>
                    <a:pt x="104680" y="184118"/>
                  </a:lnTo>
                  <a:lnTo>
                    <a:pt x="121158" y="190405"/>
                  </a:lnTo>
                  <a:lnTo>
                    <a:pt x="118967" y="207454"/>
                  </a:lnTo>
                  <a:lnTo>
                    <a:pt x="121158" y="225076"/>
                  </a:lnTo>
                  <a:lnTo>
                    <a:pt x="139732" y="214408"/>
                  </a:lnTo>
                  <a:lnTo>
                    <a:pt x="149257" y="241554"/>
                  </a:lnTo>
                  <a:lnTo>
                    <a:pt x="154591" y="268129"/>
                  </a:lnTo>
                  <a:lnTo>
                    <a:pt x="160972" y="286226"/>
                  </a:lnTo>
                  <a:lnTo>
                    <a:pt x="165830" y="317183"/>
                  </a:lnTo>
                  <a:lnTo>
                    <a:pt x="163735" y="334232"/>
                  </a:lnTo>
                  <a:lnTo>
                    <a:pt x="165830" y="351758"/>
                  </a:lnTo>
                  <a:lnTo>
                    <a:pt x="176403" y="335756"/>
                  </a:lnTo>
                  <a:lnTo>
                    <a:pt x="191833" y="350711"/>
                  </a:lnTo>
                  <a:lnTo>
                    <a:pt x="203549" y="360807"/>
                  </a:lnTo>
                  <a:lnTo>
                    <a:pt x="203549" y="360807"/>
                  </a:lnTo>
                  <a:lnTo>
                    <a:pt x="203549" y="3608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07F3FA16-24E6-C134-101C-94F933D86D99}"/>
                </a:ext>
              </a:extLst>
            </p:cNvPr>
            <p:cNvSpPr/>
            <p:nvPr/>
          </p:nvSpPr>
          <p:spPr>
            <a:xfrm>
              <a:off x="2122951" y="1173678"/>
              <a:ext cx="929190" cy="1022061"/>
            </a:xfrm>
            <a:custGeom>
              <a:avLst/>
              <a:gdLst>
                <a:gd name="connsiteX0" fmla="*/ 295180 w 551783"/>
                <a:gd name="connsiteY0" fmla="*/ 606933 h 606933"/>
                <a:gd name="connsiteX1" fmla="*/ 313849 w 551783"/>
                <a:gd name="connsiteY1" fmla="*/ 596170 h 606933"/>
                <a:gd name="connsiteX2" fmla="*/ 320230 w 551783"/>
                <a:gd name="connsiteY2" fmla="*/ 579596 h 606933"/>
                <a:gd name="connsiteX3" fmla="*/ 334613 w 551783"/>
                <a:gd name="connsiteY3" fmla="*/ 568357 h 606933"/>
                <a:gd name="connsiteX4" fmla="*/ 353282 w 551783"/>
                <a:gd name="connsiteY4" fmla="*/ 557689 h 606933"/>
                <a:gd name="connsiteX5" fmla="*/ 387953 w 551783"/>
                <a:gd name="connsiteY5" fmla="*/ 557593 h 606933"/>
                <a:gd name="connsiteX6" fmla="*/ 390049 w 551783"/>
                <a:gd name="connsiteY6" fmla="*/ 575215 h 606933"/>
                <a:gd name="connsiteX7" fmla="*/ 411385 w 551783"/>
                <a:gd name="connsiteY7" fmla="*/ 577882 h 606933"/>
                <a:gd name="connsiteX8" fmla="*/ 428530 w 551783"/>
                <a:gd name="connsiteY8" fmla="*/ 579977 h 606933"/>
                <a:gd name="connsiteX9" fmla="*/ 452533 w 551783"/>
                <a:gd name="connsiteY9" fmla="*/ 595979 h 606933"/>
                <a:gd name="connsiteX10" fmla="*/ 456724 w 551783"/>
                <a:gd name="connsiteY10" fmla="*/ 561784 h 606933"/>
                <a:gd name="connsiteX11" fmla="*/ 455105 w 551783"/>
                <a:gd name="connsiteY11" fmla="*/ 539877 h 606933"/>
                <a:gd name="connsiteX12" fmla="*/ 452914 w 551783"/>
                <a:gd name="connsiteY12" fmla="*/ 522256 h 606933"/>
                <a:gd name="connsiteX13" fmla="*/ 471107 w 551783"/>
                <a:gd name="connsiteY13" fmla="*/ 515779 h 606933"/>
                <a:gd name="connsiteX14" fmla="*/ 485489 w 551783"/>
                <a:gd name="connsiteY14" fmla="*/ 504539 h 606933"/>
                <a:gd name="connsiteX15" fmla="*/ 491871 w 551783"/>
                <a:gd name="connsiteY15" fmla="*/ 487966 h 606933"/>
                <a:gd name="connsiteX16" fmla="*/ 489680 w 551783"/>
                <a:gd name="connsiteY16" fmla="*/ 470344 h 606933"/>
                <a:gd name="connsiteX17" fmla="*/ 505682 w 551783"/>
                <a:gd name="connsiteY17" fmla="*/ 446246 h 606933"/>
                <a:gd name="connsiteX18" fmla="*/ 517398 w 551783"/>
                <a:gd name="connsiteY18" fmla="*/ 421576 h 606933"/>
                <a:gd name="connsiteX19" fmla="*/ 510445 w 551783"/>
                <a:gd name="connsiteY19" fmla="*/ 407765 h 606933"/>
                <a:gd name="connsiteX20" fmla="*/ 516827 w 551783"/>
                <a:gd name="connsiteY20" fmla="*/ 391192 h 606933"/>
                <a:gd name="connsiteX21" fmla="*/ 520446 w 551783"/>
                <a:gd name="connsiteY21" fmla="*/ 361188 h 606933"/>
                <a:gd name="connsiteX22" fmla="*/ 525209 w 551783"/>
                <a:gd name="connsiteY22" fmla="*/ 322707 h 606933"/>
                <a:gd name="connsiteX23" fmla="*/ 528923 w 551783"/>
                <a:gd name="connsiteY23" fmla="*/ 292798 h 606933"/>
                <a:gd name="connsiteX24" fmla="*/ 544354 w 551783"/>
                <a:gd name="connsiteY24" fmla="*/ 272986 h 606933"/>
                <a:gd name="connsiteX25" fmla="*/ 551784 w 551783"/>
                <a:gd name="connsiteY25" fmla="*/ 247840 h 606933"/>
                <a:gd name="connsiteX26" fmla="*/ 546926 w 551783"/>
                <a:gd name="connsiteY26" fmla="*/ 216884 h 606933"/>
                <a:gd name="connsiteX27" fmla="*/ 550164 w 551783"/>
                <a:gd name="connsiteY27" fmla="*/ 191167 h 606933"/>
                <a:gd name="connsiteX28" fmla="*/ 529304 w 551783"/>
                <a:gd name="connsiteY28" fmla="*/ 184309 h 606933"/>
                <a:gd name="connsiteX29" fmla="*/ 495205 w 551783"/>
                <a:gd name="connsiteY29" fmla="*/ 180118 h 606933"/>
                <a:gd name="connsiteX30" fmla="*/ 469011 w 551783"/>
                <a:gd name="connsiteY30" fmla="*/ 181165 h 606933"/>
                <a:gd name="connsiteX31" fmla="*/ 418910 w 551783"/>
                <a:gd name="connsiteY31" fmla="*/ 166306 h 606933"/>
                <a:gd name="connsiteX32" fmla="*/ 393763 w 551783"/>
                <a:gd name="connsiteY32" fmla="*/ 158877 h 606933"/>
                <a:gd name="connsiteX33" fmla="*/ 382048 w 551783"/>
                <a:gd name="connsiteY33" fmla="*/ 148780 h 606933"/>
                <a:gd name="connsiteX34" fmla="*/ 358521 w 551783"/>
                <a:gd name="connsiteY34" fmla="*/ 128492 h 606933"/>
                <a:gd name="connsiteX35" fmla="*/ 342519 w 551783"/>
                <a:gd name="connsiteY35" fmla="*/ 117824 h 606933"/>
                <a:gd name="connsiteX36" fmla="*/ 318992 w 551783"/>
                <a:gd name="connsiteY36" fmla="*/ 97536 h 606933"/>
                <a:gd name="connsiteX37" fmla="*/ 275272 w 551783"/>
                <a:gd name="connsiteY37" fmla="*/ 66103 h 606933"/>
                <a:gd name="connsiteX38" fmla="*/ 243745 w 551783"/>
                <a:gd name="connsiteY38" fmla="*/ 40481 h 606933"/>
                <a:gd name="connsiteX39" fmla="*/ 224028 w 551783"/>
                <a:gd name="connsiteY39" fmla="*/ 25051 h 606933"/>
                <a:gd name="connsiteX40" fmla="*/ 196787 w 551783"/>
                <a:gd name="connsiteY40" fmla="*/ 0 h 606933"/>
                <a:gd name="connsiteX41" fmla="*/ 194120 w 551783"/>
                <a:gd name="connsiteY41" fmla="*/ 21336 h 606933"/>
                <a:gd name="connsiteX42" fmla="*/ 182975 w 551783"/>
                <a:gd name="connsiteY42" fmla="*/ 41719 h 606933"/>
                <a:gd name="connsiteX43" fmla="*/ 164211 w 551783"/>
                <a:gd name="connsiteY43" fmla="*/ 17717 h 606933"/>
                <a:gd name="connsiteX44" fmla="*/ 161068 w 551783"/>
                <a:gd name="connsiteY44" fmla="*/ 43339 h 606933"/>
                <a:gd name="connsiteX45" fmla="*/ 143446 w 551783"/>
                <a:gd name="connsiteY45" fmla="*/ 45529 h 606933"/>
                <a:gd name="connsiteX46" fmla="*/ 141351 w 551783"/>
                <a:gd name="connsiteY46" fmla="*/ 62579 h 606933"/>
                <a:gd name="connsiteX47" fmla="*/ 138684 w 551783"/>
                <a:gd name="connsiteY47" fmla="*/ 84011 h 606933"/>
                <a:gd name="connsiteX48" fmla="*/ 115824 w 551783"/>
                <a:gd name="connsiteY48" fmla="*/ 94202 h 606933"/>
                <a:gd name="connsiteX49" fmla="*/ 105156 w 551783"/>
                <a:gd name="connsiteY49" fmla="*/ 110204 h 606933"/>
                <a:gd name="connsiteX50" fmla="*/ 90773 w 551783"/>
                <a:gd name="connsiteY50" fmla="*/ 121539 h 606933"/>
                <a:gd name="connsiteX51" fmla="*/ 96679 w 551783"/>
                <a:gd name="connsiteY51" fmla="*/ 143923 h 606933"/>
                <a:gd name="connsiteX52" fmla="*/ 89726 w 551783"/>
                <a:gd name="connsiteY52" fmla="*/ 164782 h 606933"/>
                <a:gd name="connsiteX53" fmla="*/ 83344 w 551783"/>
                <a:gd name="connsiteY53" fmla="*/ 181356 h 606933"/>
                <a:gd name="connsiteX54" fmla="*/ 76486 w 551783"/>
                <a:gd name="connsiteY54" fmla="*/ 236982 h 606933"/>
                <a:gd name="connsiteX55" fmla="*/ 89916 w 551783"/>
                <a:gd name="connsiteY55" fmla="*/ 268986 h 606933"/>
                <a:gd name="connsiteX56" fmla="*/ 87249 w 551783"/>
                <a:gd name="connsiteY56" fmla="*/ 290417 h 606933"/>
                <a:gd name="connsiteX57" fmla="*/ 94202 w 551783"/>
                <a:gd name="connsiteY57" fmla="*/ 304228 h 606933"/>
                <a:gd name="connsiteX58" fmla="*/ 100584 w 551783"/>
                <a:gd name="connsiteY58" fmla="*/ 322421 h 606933"/>
                <a:gd name="connsiteX59" fmla="*/ 85725 w 551783"/>
                <a:gd name="connsiteY59" fmla="*/ 337947 h 606933"/>
                <a:gd name="connsiteX60" fmla="*/ 87344 w 551783"/>
                <a:gd name="connsiteY60" fmla="*/ 359855 h 606933"/>
                <a:gd name="connsiteX61" fmla="*/ 88487 w 551783"/>
                <a:gd name="connsiteY61" fmla="*/ 386048 h 606933"/>
                <a:gd name="connsiteX62" fmla="*/ 54293 w 551783"/>
                <a:gd name="connsiteY62" fmla="*/ 381857 h 606933"/>
                <a:gd name="connsiteX63" fmla="*/ 39910 w 551783"/>
                <a:gd name="connsiteY63" fmla="*/ 393097 h 606933"/>
                <a:gd name="connsiteX64" fmla="*/ 41529 w 551783"/>
                <a:gd name="connsiteY64" fmla="*/ 415004 h 606933"/>
                <a:gd name="connsiteX65" fmla="*/ 17526 w 551783"/>
                <a:gd name="connsiteY65" fmla="*/ 433768 h 606933"/>
                <a:gd name="connsiteX66" fmla="*/ 0 w 551783"/>
                <a:gd name="connsiteY66" fmla="*/ 470630 h 606933"/>
                <a:gd name="connsiteX67" fmla="*/ 11716 w 551783"/>
                <a:gd name="connsiteY67" fmla="*/ 480822 h 606933"/>
                <a:gd name="connsiteX68" fmla="*/ 27242 w 551783"/>
                <a:gd name="connsiteY68" fmla="*/ 495681 h 606933"/>
                <a:gd name="connsiteX69" fmla="*/ 38481 w 551783"/>
                <a:gd name="connsiteY69" fmla="*/ 510159 h 606933"/>
                <a:gd name="connsiteX70" fmla="*/ 55531 w 551783"/>
                <a:gd name="connsiteY70" fmla="*/ 512255 h 606933"/>
                <a:gd name="connsiteX71" fmla="*/ 74676 w 551783"/>
                <a:gd name="connsiteY71" fmla="*/ 497205 h 606933"/>
                <a:gd name="connsiteX72" fmla="*/ 155829 w 551783"/>
                <a:gd name="connsiteY72" fmla="*/ 507206 h 606933"/>
                <a:gd name="connsiteX73" fmla="*/ 172403 w 551783"/>
                <a:gd name="connsiteY73" fmla="*/ 513588 h 606933"/>
                <a:gd name="connsiteX74" fmla="*/ 178784 w 551783"/>
                <a:gd name="connsiteY74" fmla="*/ 531781 h 606933"/>
                <a:gd name="connsiteX75" fmla="*/ 190024 w 551783"/>
                <a:gd name="connsiteY75" fmla="*/ 546163 h 606933"/>
                <a:gd name="connsiteX76" fmla="*/ 210312 w 551783"/>
                <a:gd name="connsiteY76" fmla="*/ 557403 h 606933"/>
                <a:gd name="connsiteX77" fmla="*/ 234315 w 551783"/>
                <a:gd name="connsiteY77" fmla="*/ 573405 h 606933"/>
                <a:gd name="connsiteX78" fmla="*/ 260413 w 551783"/>
                <a:gd name="connsiteY78" fmla="*/ 572262 h 606933"/>
                <a:gd name="connsiteX79" fmla="*/ 278606 w 551783"/>
                <a:gd name="connsiteY79" fmla="*/ 565785 h 606933"/>
                <a:gd name="connsiteX80" fmla="*/ 279178 w 551783"/>
                <a:gd name="connsiteY80" fmla="*/ 596265 h 606933"/>
                <a:gd name="connsiteX81" fmla="*/ 295180 w 551783"/>
                <a:gd name="connsiteY81" fmla="*/ 606933 h 606933"/>
                <a:gd name="connsiteX82" fmla="*/ 295180 w 551783"/>
                <a:gd name="connsiteY82" fmla="*/ 606933 h 606933"/>
                <a:gd name="connsiteX83" fmla="*/ 295180 w 551783"/>
                <a:gd name="connsiteY83" fmla="*/ 606933 h 60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51783" h="606933">
                  <a:moveTo>
                    <a:pt x="295180" y="606933"/>
                  </a:moveTo>
                  <a:lnTo>
                    <a:pt x="313849" y="596170"/>
                  </a:lnTo>
                  <a:lnTo>
                    <a:pt x="320230" y="579596"/>
                  </a:lnTo>
                  <a:lnTo>
                    <a:pt x="334613" y="568357"/>
                  </a:lnTo>
                  <a:lnTo>
                    <a:pt x="353282" y="557689"/>
                  </a:lnTo>
                  <a:lnTo>
                    <a:pt x="387953" y="557593"/>
                  </a:lnTo>
                  <a:lnTo>
                    <a:pt x="390049" y="575215"/>
                  </a:lnTo>
                  <a:lnTo>
                    <a:pt x="411385" y="577882"/>
                  </a:lnTo>
                  <a:lnTo>
                    <a:pt x="428530" y="579977"/>
                  </a:lnTo>
                  <a:lnTo>
                    <a:pt x="452533" y="595979"/>
                  </a:lnTo>
                  <a:lnTo>
                    <a:pt x="456724" y="561784"/>
                  </a:lnTo>
                  <a:lnTo>
                    <a:pt x="455105" y="539877"/>
                  </a:lnTo>
                  <a:lnTo>
                    <a:pt x="452914" y="522256"/>
                  </a:lnTo>
                  <a:lnTo>
                    <a:pt x="471107" y="515779"/>
                  </a:lnTo>
                  <a:lnTo>
                    <a:pt x="485489" y="504539"/>
                  </a:lnTo>
                  <a:lnTo>
                    <a:pt x="491871" y="487966"/>
                  </a:lnTo>
                  <a:lnTo>
                    <a:pt x="489680" y="470344"/>
                  </a:lnTo>
                  <a:lnTo>
                    <a:pt x="505682" y="446246"/>
                  </a:lnTo>
                  <a:lnTo>
                    <a:pt x="517398" y="421576"/>
                  </a:lnTo>
                  <a:lnTo>
                    <a:pt x="510445" y="407765"/>
                  </a:lnTo>
                  <a:lnTo>
                    <a:pt x="516827" y="391192"/>
                  </a:lnTo>
                  <a:lnTo>
                    <a:pt x="520446" y="361188"/>
                  </a:lnTo>
                  <a:lnTo>
                    <a:pt x="525209" y="322707"/>
                  </a:lnTo>
                  <a:lnTo>
                    <a:pt x="528923" y="292798"/>
                  </a:lnTo>
                  <a:lnTo>
                    <a:pt x="544354" y="272986"/>
                  </a:lnTo>
                  <a:lnTo>
                    <a:pt x="551784" y="247840"/>
                  </a:lnTo>
                  <a:lnTo>
                    <a:pt x="546926" y="216884"/>
                  </a:lnTo>
                  <a:lnTo>
                    <a:pt x="550164" y="191167"/>
                  </a:lnTo>
                  <a:lnTo>
                    <a:pt x="529304" y="184309"/>
                  </a:lnTo>
                  <a:lnTo>
                    <a:pt x="495205" y="180118"/>
                  </a:lnTo>
                  <a:lnTo>
                    <a:pt x="469011" y="181165"/>
                  </a:lnTo>
                  <a:lnTo>
                    <a:pt x="418910" y="166306"/>
                  </a:lnTo>
                  <a:lnTo>
                    <a:pt x="393763" y="158877"/>
                  </a:lnTo>
                  <a:lnTo>
                    <a:pt x="382048" y="148780"/>
                  </a:lnTo>
                  <a:lnTo>
                    <a:pt x="358521" y="128492"/>
                  </a:lnTo>
                  <a:lnTo>
                    <a:pt x="342519" y="117824"/>
                  </a:lnTo>
                  <a:lnTo>
                    <a:pt x="318992" y="97536"/>
                  </a:lnTo>
                  <a:lnTo>
                    <a:pt x="275272" y="66103"/>
                  </a:lnTo>
                  <a:lnTo>
                    <a:pt x="243745" y="40481"/>
                  </a:lnTo>
                  <a:lnTo>
                    <a:pt x="224028" y="25051"/>
                  </a:lnTo>
                  <a:lnTo>
                    <a:pt x="196787" y="0"/>
                  </a:lnTo>
                  <a:lnTo>
                    <a:pt x="194120" y="21336"/>
                  </a:lnTo>
                  <a:lnTo>
                    <a:pt x="182975" y="41719"/>
                  </a:lnTo>
                  <a:lnTo>
                    <a:pt x="164211" y="17717"/>
                  </a:lnTo>
                  <a:lnTo>
                    <a:pt x="161068" y="43339"/>
                  </a:lnTo>
                  <a:lnTo>
                    <a:pt x="143446" y="45529"/>
                  </a:lnTo>
                  <a:lnTo>
                    <a:pt x="141351" y="62579"/>
                  </a:lnTo>
                  <a:lnTo>
                    <a:pt x="138684" y="84011"/>
                  </a:lnTo>
                  <a:lnTo>
                    <a:pt x="115824" y="94202"/>
                  </a:lnTo>
                  <a:lnTo>
                    <a:pt x="105156" y="110204"/>
                  </a:lnTo>
                  <a:lnTo>
                    <a:pt x="90773" y="121539"/>
                  </a:lnTo>
                  <a:lnTo>
                    <a:pt x="96679" y="143923"/>
                  </a:lnTo>
                  <a:lnTo>
                    <a:pt x="89726" y="164782"/>
                  </a:lnTo>
                  <a:lnTo>
                    <a:pt x="83344" y="181356"/>
                  </a:lnTo>
                  <a:lnTo>
                    <a:pt x="76486" y="236982"/>
                  </a:lnTo>
                  <a:lnTo>
                    <a:pt x="89916" y="268986"/>
                  </a:lnTo>
                  <a:lnTo>
                    <a:pt x="87249" y="290417"/>
                  </a:lnTo>
                  <a:lnTo>
                    <a:pt x="94202" y="304228"/>
                  </a:lnTo>
                  <a:lnTo>
                    <a:pt x="100584" y="322421"/>
                  </a:lnTo>
                  <a:lnTo>
                    <a:pt x="85725" y="337947"/>
                  </a:lnTo>
                  <a:lnTo>
                    <a:pt x="87344" y="359855"/>
                  </a:lnTo>
                  <a:lnTo>
                    <a:pt x="88487" y="386048"/>
                  </a:lnTo>
                  <a:lnTo>
                    <a:pt x="54293" y="381857"/>
                  </a:lnTo>
                  <a:lnTo>
                    <a:pt x="39910" y="393097"/>
                  </a:lnTo>
                  <a:lnTo>
                    <a:pt x="41529" y="415004"/>
                  </a:lnTo>
                  <a:lnTo>
                    <a:pt x="17526" y="433768"/>
                  </a:lnTo>
                  <a:lnTo>
                    <a:pt x="0" y="470630"/>
                  </a:lnTo>
                  <a:lnTo>
                    <a:pt x="11716" y="480822"/>
                  </a:lnTo>
                  <a:lnTo>
                    <a:pt x="27242" y="495681"/>
                  </a:lnTo>
                  <a:lnTo>
                    <a:pt x="38481" y="510159"/>
                  </a:lnTo>
                  <a:lnTo>
                    <a:pt x="55531" y="512255"/>
                  </a:lnTo>
                  <a:lnTo>
                    <a:pt x="74676" y="497205"/>
                  </a:lnTo>
                  <a:lnTo>
                    <a:pt x="155829" y="507206"/>
                  </a:lnTo>
                  <a:lnTo>
                    <a:pt x="172403" y="513588"/>
                  </a:lnTo>
                  <a:lnTo>
                    <a:pt x="178784" y="531781"/>
                  </a:lnTo>
                  <a:lnTo>
                    <a:pt x="190024" y="546163"/>
                  </a:lnTo>
                  <a:lnTo>
                    <a:pt x="210312" y="557403"/>
                  </a:lnTo>
                  <a:lnTo>
                    <a:pt x="234315" y="573405"/>
                  </a:lnTo>
                  <a:lnTo>
                    <a:pt x="260413" y="572262"/>
                  </a:lnTo>
                  <a:lnTo>
                    <a:pt x="278606" y="565785"/>
                  </a:lnTo>
                  <a:lnTo>
                    <a:pt x="279178" y="596265"/>
                  </a:lnTo>
                  <a:lnTo>
                    <a:pt x="295180" y="606933"/>
                  </a:lnTo>
                  <a:lnTo>
                    <a:pt x="295180" y="606933"/>
                  </a:lnTo>
                  <a:lnTo>
                    <a:pt x="295180" y="60693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84C8195A-85D1-27BB-B219-844DDF097F61}"/>
                </a:ext>
              </a:extLst>
            </p:cNvPr>
            <p:cNvSpPr/>
            <p:nvPr/>
          </p:nvSpPr>
          <p:spPr>
            <a:xfrm>
              <a:off x="3957272" y="2347797"/>
              <a:ext cx="621384" cy="866154"/>
            </a:xfrm>
            <a:custGeom>
              <a:avLst/>
              <a:gdLst>
                <a:gd name="connsiteX0" fmla="*/ 213646 w 368998"/>
                <a:gd name="connsiteY0" fmla="*/ 514350 h 514350"/>
                <a:gd name="connsiteX1" fmla="*/ 256222 w 368998"/>
                <a:gd name="connsiteY1" fmla="*/ 450342 h 514350"/>
                <a:gd name="connsiteX2" fmla="*/ 293465 w 368998"/>
                <a:gd name="connsiteY2" fmla="*/ 394240 h 514350"/>
                <a:gd name="connsiteX3" fmla="*/ 330708 w 368998"/>
                <a:gd name="connsiteY3" fmla="*/ 338233 h 514350"/>
                <a:gd name="connsiteX4" fmla="*/ 346710 w 368998"/>
                <a:gd name="connsiteY4" fmla="*/ 314230 h 514350"/>
                <a:gd name="connsiteX5" fmla="*/ 357854 w 368998"/>
                <a:gd name="connsiteY5" fmla="*/ 293942 h 514350"/>
                <a:gd name="connsiteX6" fmla="*/ 368998 w 368998"/>
                <a:gd name="connsiteY6" fmla="*/ 273653 h 514350"/>
                <a:gd name="connsiteX7" fmla="*/ 347663 w 368998"/>
                <a:gd name="connsiteY7" fmla="*/ 236411 h 514350"/>
                <a:gd name="connsiteX8" fmla="*/ 312896 w 368998"/>
                <a:gd name="connsiteY8" fmla="*/ 201739 h 514350"/>
                <a:gd name="connsiteX9" fmla="*/ 285655 w 368998"/>
                <a:gd name="connsiteY9" fmla="*/ 176784 h 514350"/>
                <a:gd name="connsiteX10" fmla="*/ 262700 w 368998"/>
                <a:gd name="connsiteY10" fmla="*/ 152305 h 514350"/>
                <a:gd name="connsiteX11" fmla="*/ 201739 w 368998"/>
                <a:gd name="connsiteY11" fmla="*/ 84106 h 514350"/>
                <a:gd name="connsiteX12" fmla="*/ 191071 w 368998"/>
                <a:gd name="connsiteY12" fmla="*/ 65437 h 514350"/>
                <a:gd name="connsiteX13" fmla="*/ 193167 w 368998"/>
                <a:gd name="connsiteY13" fmla="*/ 48387 h 514350"/>
                <a:gd name="connsiteX14" fmla="*/ 181356 w 368998"/>
                <a:gd name="connsiteY14" fmla="*/ 38291 h 514350"/>
                <a:gd name="connsiteX15" fmla="*/ 170116 w 368998"/>
                <a:gd name="connsiteY15" fmla="*/ 23908 h 514350"/>
                <a:gd name="connsiteX16" fmla="*/ 176498 w 368998"/>
                <a:gd name="connsiteY16" fmla="*/ 7429 h 514350"/>
                <a:gd name="connsiteX17" fmla="*/ 151447 w 368998"/>
                <a:gd name="connsiteY17" fmla="*/ 0 h 514350"/>
                <a:gd name="connsiteX18" fmla="*/ 123730 w 368998"/>
                <a:gd name="connsiteY18" fmla="*/ 13907 h 514350"/>
                <a:gd name="connsiteX19" fmla="*/ 101822 w 368998"/>
                <a:gd name="connsiteY19" fmla="*/ 15526 h 514350"/>
                <a:gd name="connsiteX20" fmla="*/ 75152 w 368998"/>
                <a:gd name="connsiteY20" fmla="*/ 20860 h 514350"/>
                <a:gd name="connsiteX21" fmla="*/ 58103 w 368998"/>
                <a:gd name="connsiteY21" fmla="*/ 18764 h 514350"/>
                <a:gd name="connsiteX22" fmla="*/ 0 w 368998"/>
                <a:gd name="connsiteY22" fmla="*/ 33242 h 514350"/>
                <a:gd name="connsiteX23" fmla="*/ 11716 w 368998"/>
                <a:gd name="connsiteY23" fmla="*/ 43339 h 514350"/>
                <a:gd name="connsiteX24" fmla="*/ 27241 w 368998"/>
                <a:gd name="connsiteY24" fmla="*/ 58293 h 514350"/>
                <a:gd name="connsiteX25" fmla="*/ 46958 w 368998"/>
                <a:gd name="connsiteY25" fmla="*/ 73724 h 514350"/>
                <a:gd name="connsiteX26" fmla="*/ 63055 w 368998"/>
                <a:gd name="connsiteY26" fmla="*/ 84296 h 514350"/>
                <a:gd name="connsiteX27" fmla="*/ 62579 w 368998"/>
                <a:gd name="connsiteY27" fmla="*/ 123254 h 514350"/>
                <a:gd name="connsiteX28" fmla="*/ 64675 w 368998"/>
                <a:gd name="connsiteY28" fmla="*/ 140875 h 514350"/>
                <a:gd name="connsiteX29" fmla="*/ 70580 w 368998"/>
                <a:gd name="connsiteY29" fmla="*/ 163259 h 514350"/>
                <a:gd name="connsiteX30" fmla="*/ 91440 w 368998"/>
                <a:gd name="connsiteY30" fmla="*/ 170117 h 514350"/>
                <a:gd name="connsiteX31" fmla="*/ 89345 w 368998"/>
                <a:gd name="connsiteY31" fmla="*/ 187166 h 514350"/>
                <a:gd name="connsiteX32" fmla="*/ 114967 w 368998"/>
                <a:gd name="connsiteY32" fmla="*/ 190309 h 514350"/>
                <a:gd name="connsiteX33" fmla="*/ 104299 w 368998"/>
                <a:gd name="connsiteY33" fmla="*/ 206312 h 514350"/>
                <a:gd name="connsiteX34" fmla="*/ 106489 w 368998"/>
                <a:gd name="connsiteY34" fmla="*/ 223933 h 514350"/>
                <a:gd name="connsiteX35" fmla="*/ 95821 w 368998"/>
                <a:gd name="connsiteY35" fmla="*/ 239935 h 514350"/>
                <a:gd name="connsiteX36" fmla="*/ 89440 w 368998"/>
                <a:gd name="connsiteY36" fmla="*/ 256508 h 514350"/>
                <a:gd name="connsiteX37" fmla="*/ 70771 w 368998"/>
                <a:gd name="connsiteY37" fmla="*/ 267176 h 514350"/>
                <a:gd name="connsiteX38" fmla="*/ 51625 w 368998"/>
                <a:gd name="connsiteY38" fmla="*/ 282130 h 514350"/>
                <a:gd name="connsiteX39" fmla="*/ 40957 w 368998"/>
                <a:gd name="connsiteY39" fmla="*/ 298133 h 514350"/>
                <a:gd name="connsiteX40" fmla="*/ 84201 w 368998"/>
                <a:gd name="connsiteY40" fmla="*/ 333756 h 514350"/>
                <a:gd name="connsiteX41" fmla="*/ 104013 w 368998"/>
                <a:gd name="connsiteY41" fmla="*/ 349187 h 514350"/>
                <a:gd name="connsiteX42" fmla="*/ 120015 w 368998"/>
                <a:gd name="connsiteY42" fmla="*/ 359855 h 514350"/>
                <a:gd name="connsiteX43" fmla="*/ 136588 w 368998"/>
                <a:gd name="connsiteY43" fmla="*/ 366236 h 514350"/>
                <a:gd name="connsiteX44" fmla="*/ 153162 w 368998"/>
                <a:gd name="connsiteY44" fmla="*/ 372618 h 514350"/>
                <a:gd name="connsiteX45" fmla="*/ 168593 w 368998"/>
                <a:gd name="connsiteY45" fmla="*/ 387477 h 514350"/>
                <a:gd name="connsiteX46" fmla="*/ 183642 w 368998"/>
                <a:gd name="connsiteY46" fmla="*/ 406717 h 514350"/>
                <a:gd name="connsiteX47" fmla="*/ 194786 w 368998"/>
                <a:gd name="connsiteY47" fmla="*/ 421100 h 514350"/>
                <a:gd name="connsiteX48" fmla="*/ 201263 w 368998"/>
                <a:gd name="connsiteY48" fmla="*/ 439198 h 514350"/>
                <a:gd name="connsiteX49" fmla="*/ 203454 w 368998"/>
                <a:gd name="connsiteY49" fmla="*/ 456724 h 514350"/>
                <a:gd name="connsiteX50" fmla="*/ 209835 w 368998"/>
                <a:gd name="connsiteY50" fmla="*/ 474917 h 514350"/>
                <a:gd name="connsiteX51" fmla="*/ 203454 w 368998"/>
                <a:gd name="connsiteY51" fmla="*/ 491395 h 514350"/>
                <a:gd name="connsiteX52" fmla="*/ 209931 w 368998"/>
                <a:gd name="connsiteY52" fmla="*/ 509492 h 514350"/>
                <a:gd name="connsiteX53" fmla="*/ 213646 w 368998"/>
                <a:gd name="connsiteY53" fmla="*/ 514350 h 514350"/>
                <a:gd name="connsiteX54" fmla="*/ 213646 w 368998"/>
                <a:gd name="connsiteY54" fmla="*/ 514350 h 514350"/>
                <a:gd name="connsiteX55" fmla="*/ 213646 w 368998"/>
                <a:gd name="connsiteY55" fmla="*/ 5143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68998" h="514350">
                  <a:moveTo>
                    <a:pt x="213646" y="514350"/>
                  </a:moveTo>
                  <a:lnTo>
                    <a:pt x="256222" y="450342"/>
                  </a:lnTo>
                  <a:lnTo>
                    <a:pt x="293465" y="394240"/>
                  </a:lnTo>
                  <a:lnTo>
                    <a:pt x="330708" y="338233"/>
                  </a:lnTo>
                  <a:lnTo>
                    <a:pt x="346710" y="314230"/>
                  </a:lnTo>
                  <a:lnTo>
                    <a:pt x="357854" y="293942"/>
                  </a:lnTo>
                  <a:lnTo>
                    <a:pt x="368998" y="273653"/>
                  </a:lnTo>
                  <a:lnTo>
                    <a:pt x="347663" y="236411"/>
                  </a:lnTo>
                  <a:lnTo>
                    <a:pt x="312896" y="201739"/>
                  </a:lnTo>
                  <a:lnTo>
                    <a:pt x="285655" y="176784"/>
                  </a:lnTo>
                  <a:lnTo>
                    <a:pt x="262700" y="152305"/>
                  </a:lnTo>
                  <a:lnTo>
                    <a:pt x="201739" y="84106"/>
                  </a:lnTo>
                  <a:lnTo>
                    <a:pt x="191071" y="65437"/>
                  </a:lnTo>
                  <a:lnTo>
                    <a:pt x="193167" y="48387"/>
                  </a:lnTo>
                  <a:lnTo>
                    <a:pt x="181356" y="38291"/>
                  </a:lnTo>
                  <a:lnTo>
                    <a:pt x="170116" y="23908"/>
                  </a:lnTo>
                  <a:lnTo>
                    <a:pt x="176498" y="7429"/>
                  </a:lnTo>
                  <a:lnTo>
                    <a:pt x="151447" y="0"/>
                  </a:lnTo>
                  <a:lnTo>
                    <a:pt x="123730" y="13907"/>
                  </a:lnTo>
                  <a:lnTo>
                    <a:pt x="101822" y="15526"/>
                  </a:lnTo>
                  <a:lnTo>
                    <a:pt x="75152" y="20860"/>
                  </a:lnTo>
                  <a:lnTo>
                    <a:pt x="58103" y="18764"/>
                  </a:lnTo>
                  <a:lnTo>
                    <a:pt x="0" y="33242"/>
                  </a:lnTo>
                  <a:lnTo>
                    <a:pt x="11716" y="43339"/>
                  </a:lnTo>
                  <a:lnTo>
                    <a:pt x="27241" y="58293"/>
                  </a:lnTo>
                  <a:lnTo>
                    <a:pt x="46958" y="73724"/>
                  </a:lnTo>
                  <a:lnTo>
                    <a:pt x="63055" y="84296"/>
                  </a:lnTo>
                  <a:lnTo>
                    <a:pt x="62579" y="123254"/>
                  </a:lnTo>
                  <a:lnTo>
                    <a:pt x="64675" y="140875"/>
                  </a:lnTo>
                  <a:lnTo>
                    <a:pt x="70580" y="163259"/>
                  </a:lnTo>
                  <a:lnTo>
                    <a:pt x="91440" y="170117"/>
                  </a:lnTo>
                  <a:lnTo>
                    <a:pt x="89345" y="187166"/>
                  </a:lnTo>
                  <a:lnTo>
                    <a:pt x="114967" y="190309"/>
                  </a:lnTo>
                  <a:lnTo>
                    <a:pt x="104299" y="206312"/>
                  </a:lnTo>
                  <a:lnTo>
                    <a:pt x="106489" y="223933"/>
                  </a:lnTo>
                  <a:lnTo>
                    <a:pt x="95821" y="239935"/>
                  </a:lnTo>
                  <a:lnTo>
                    <a:pt x="89440" y="256508"/>
                  </a:lnTo>
                  <a:lnTo>
                    <a:pt x="70771" y="267176"/>
                  </a:lnTo>
                  <a:lnTo>
                    <a:pt x="51625" y="282130"/>
                  </a:lnTo>
                  <a:lnTo>
                    <a:pt x="40957" y="298133"/>
                  </a:lnTo>
                  <a:lnTo>
                    <a:pt x="84201" y="333756"/>
                  </a:lnTo>
                  <a:lnTo>
                    <a:pt x="104013" y="349187"/>
                  </a:lnTo>
                  <a:lnTo>
                    <a:pt x="120015" y="359855"/>
                  </a:lnTo>
                  <a:lnTo>
                    <a:pt x="136588" y="366236"/>
                  </a:lnTo>
                  <a:lnTo>
                    <a:pt x="153162" y="372618"/>
                  </a:lnTo>
                  <a:lnTo>
                    <a:pt x="168593" y="387477"/>
                  </a:lnTo>
                  <a:lnTo>
                    <a:pt x="183642" y="406717"/>
                  </a:lnTo>
                  <a:lnTo>
                    <a:pt x="194786" y="421100"/>
                  </a:lnTo>
                  <a:lnTo>
                    <a:pt x="201263" y="439198"/>
                  </a:lnTo>
                  <a:lnTo>
                    <a:pt x="203454" y="456724"/>
                  </a:lnTo>
                  <a:lnTo>
                    <a:pt x="209835" y="474917"/>
                  </a:lnTo>
                  <a:lnTo>
                    <a:pt x="203454" y="491395"/>
                  </a:lnTo>
                  <a:lnTo>
                    <a:pt x="209931" y="509492"/>
                  </a:lnTo>
                  <a:lnTo>
                    <a:pt x="213646" y="514350"/>
                  </a:lnTo>
                  <a:lnTo>
                    <a:pt x="213646" y="514350"/>
                  </a:lnTo>
                  <a:lnTo>
                    <a:pt x="213646" y="5143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67A251B9-157F-36EF-F438-6131CA7C452D}"/>
                </a:ext>
              </a:extLst>
            </p:cNvPr>
            <p:cNvSpPr/>
            <p:nvPr/>
          </p:nvSpPr>
          <p:spPr>
            <a:xfrm>
              <a:off x="2070982" y="12872"/>
              <a:ext cx="922612" cy="860218"/>
            </a:xfrm>
            <a:custGeom>
              <a:avLst/>
              <a:gdLst>
                <a:gd name="connsiteX0" fmla="*/ 138303 w 547877"/>
                <a:gd name="connsiteY0" fmla="*/ 510826 h 510825"/>
                <a:gd name="connsiteX1" fmla="*/ 175451 w 547877"/>
                <a:gd name="connsiteY1" fmla="*/ 489395 h 510825"/>
                <a:gd name="connsiteX2" fmla="*/ 187643 w 547877"/>
                <a:gd name="connsiteY2" fmla="*/ 460629 h 510825"/>
                <a:gd name="connsiteX3" fmla="*/ 182308 w 547877"/>
                <a:gd name="connsiteY3" fmla="*/ 433959 h 510825"/>
                <a:gd name="connsiteX4" fmla="*/ 197168 w 547877"/>
                <a:gd name="connsiteY4" fmla="*/ 418433 h 510825"/>
                <a:gd name="connsiteX5" fmla="*/ 207264 w 547877"/>
                <a:gd name="connsiteY5" fmla="*/ 441389 h 510825"/>
                <a:gd name="connsiteX6" fmla="*/ 217456 w 547877"/>
                <a:gd name="connsiteY6" fmla="*/ 464248 h 510825"/>
                <a:gd name="connsiteX7" fmla="*/ 237554 w 547877"/>
                <a:gd name="connsiteY7" fmla="*/ 440722 h 510825"/>
                <a:gd name="connsiteX8" fmla="*/ 261461 w 547877"/>
                <a:gd name="connsiteY8" fmla="*/ 422053 h 510825"/>
                <a:gd name="connsiteX9" fmla="*/ 294418 w 547877"/>
                <a:gd name="connsiteY9" fmla="*/ 400050 h 510825"/>
                <a:gd name="connsiteX10" fmla="*/ 312420 w 547877"/>
                <a:gd name="connsiteY10" fmla="*/ 393668 h 510825"/>
                <a:gd name="connsiteX11" fmla="*/ 326803 w 547877"/>
                <a:gd name="connsiteY11" fmla="*/ 417100 h 510825"/>
                <a:gd name="connsiteX12" fmla="*/ 341662 w 547877"/>
                <a:gd name="connsiteY12" fmla="*/ 436245 h 510825"/>
                <a:gd name="connsiteX13" fmla="*/ 357092 w 547877"/>
                <a:gd name="connsiteY13" fmla="*/ 416433 h 510825"/>
                <a:gd name="connsiteX14" fmla="*/ 359188 w 547877"/>
                <a:gd name="connsiteY14" fmla="*/ 399383 h 510825"/>
                <a:gd name="connsiteX15" fmla="*/ 369761 w 547877"/>
                <a:gd name="connsiteY15" fmla="*/ 383381 h 510825"/>
                <a:gd name="connsiteX16" fmla="*/ 384143 w 547877"/>
                <a:gd name="connsiteY16" fmla="*/ 372142 h 510825"/>
                <a:gd name="connsiteX17" fmla="*/ 399002 w 547877"/>
                <a:gd name="connsiteY17" fmla="*/ 391287 h 510825"/>
                <a:gd name="connsiteX18" fmla="*/ 401098 w 547877"/>
                <a:gd name="connsiteY18" fmla="*/ 408908 h 510825"/>
                <a:gd name="connsiteX19" fmla="*/ 386239 w 547877"/>
                <a:gd name="connsiteY19" fmla="*/ 424434 h 510825"/>
                <a:gd name="connsiteX20" fmla="*/ 408051 w 547877"/>
                <a:gd name="connsiteY20" fmla="*/ 422815 h 510825"/>
                <a:gd name="connsiteX21" fmla="*/ 445770 w 547877"/>
                <a:gd name="connsiteY21" fmla="*/ 431768 h 510825"/>
                <a:gd name="connsiteX22" fmla="*/ 449485 w 547877"/>
                <a:gd name="connsiteY22" fmla="*/ 401860 h 510825"/>
                <a:gd name="connsiteX23" fmla="*/ 460057 w 547877"/>
                <a:gd name="connsiteY23" fmla="*/ 385858 h 510825"/>
                <a:gd name="connsiteX24" fmla="*/ 462153 w 547877"/>
                <a:gd name="connsiteY24" fmla="*/ 368808 h 510825"/>
                <a:gd name="connsiteX25" fmla="*/ 474345 w 547877"/>
                <a:gd name="connsiteY25" fmla="*/ 339947 h 510825"/>
                <a:gd name="connsiteX26" fmla="*/ 477012 w 547877"/>
                <a:gd name="connsiteY26" fmla="*/ 318611 h 510825"/>
                <a:gd name="connsiteX27" fmla="*/ 480631 w 547877"/>
                <a:gd name="connsiteY27" fmla="*/ 254032 h 510825"/>
                <a:gd name="connsiteX28" fmla="*/ 497681 w 547877"/>
                <a:gd name="connsiteY28" fmla="*/ 256127 h 510825"/>
                <a:gd name="connsiteX29" fmla="*/ 515112 w 547877"/>
                <a:gd name="connsiteY29" fmla="*/ 219266 h 510825"/>
                <a:gd name="connsiteX30" fmla="*/ 526256 w 547877"/>
                <a:gd name="connsiteY30" fmla="*/ 198977 h 510825"/>
                <a:gd name="connsiteX31" fmla="*/ 534733 w 547877"/>
                <a:gd name="connsiteY31" fmla="*/ 165354 h 510825"/>
                <a:gd name="connsiteX32" fmla="*/ 531495 w 547877"/>
                <a:gd name="connsiteY32" fmla="*/ 121539 h 510825"/>
                <a:gd name="connsiteX33" fmla="*/ 537877 w 547877"/>
                <a:gd name="connsiteY33" fmla="*/ 70294 h 510825"/>
                <a:gd name="connsiteX34" fmla="*/ 547878 w 547877"/>
                <a:gd name="connsiteY34" fmla="*/ 23908 h 510825"/>
                <a:gd name="connsiteX35" fmla="*/ 416147 w 547877"/>
                <a:gd name="connsiteY35" fmla="*/ 7620 h 510825"/>
                <a:gd name="connsiteX36" fmla="*/ 343376 w 547877"/>
                <a:gd name="connsiteY36" fmla="*/ 2953 h 510825"/>
                <a:gd name="connsiteX37" fmla="*/ 274320 w 547877"/>
                <a:gd name="connsiteY37" fmla="*/ 3143 h 510825"/>
                <a:gd name="connsiteX38" fmla="*/ 248793 w 547877"/>
                <a:gd name="connsiteY38" fmla="*/ 0 h 510825"/>
                <a:gd name="connsiteX39" fmla="*/ 216979 w 547877"/>
                <a:gd name="connsiteY39" fmla="*/ 13430 h 510825"/>
                <a:gd name="connsiteX40" fmla="*/ 194120 w 547877"/>
                <a:gd name="connsiteY40" fmla="*/ 23527 h 510825"/>
                <a:gd name="connsiteX41" fmla="*/ 183547 w 547877"/>
                <a:gd name="connsiteY41" fmla="*/ 39624 h 510825"/>
                <a:gd name="connsiteX42" fmla="*/ 171355 w 547877"/>
                <a:gd name="connsiteY42" fmla="*/ 68485 h 510825"/>
                <a:gd name="connsiteX43" fmla="*/ 154877 w 547877"/>
                <a:gd name="connsiteY43" fmla="*/ 96774 h 510825"/>
                <a:gd name="connsiteX44" fmla="*/ 123063 w 547877"/>
                <a:gd name="connsiteY44" fmla="*/ 144875 h 510825"/>
                <a:gd name="connsiteX45" fmla="*/ 114681 w 547877"/>
                <a:gd name="connsiteY45" fmla="*/ 178499 h 510825"/>
                <a:gd name="connsiteX46" fmla="*/ 111443 w 547877"/>
                <a:gd name="connsiteY46" fmla="*/ 204121 h 510825"/>
                <a:gd name="connsiteX47" fmla="*/ 104585 w 547877"/>
                <a:gd name="connsiteY47" fmla="*/ 224885 h 510825"/>
                <a:gd name="connsiteX48" fmla="*/ 79629 w 547877"/>
                <a:gd name="connsiteY48" fmla="*/ 252222 h 510825"/>
                <a:gd name="connsiteX49" fmla="*/ 58960 w 547877"/>
                <a:gd name="connsiteY49" fmla="*/ 279940 h 510825"/>
                <a:gd name="connsiteX50" fmla="*/ 64865 w 547877"/>
                <a:gd name="connsiteY50" fmla="*/ 302419 h 510825"/>
                <a:gd name="connsiteX51" fmla="*/ 44101 w 547877"/>
                <a:gd name="connsiteY51" fmla="*/ 295466 h 510825"/>
                <a:gd name="connsiteX52" fmla="*/ 18574 w 547877"/>
                <a:gd name="connsiteY52" fmla="*/ 292322 h 510825"/>
                <a:gd name="connsiteX53" fmla="*/ 0 w 547877"/>
                <a:gd name="connsiteY53" fmla="*/ 303086 h 510825"/>
                <a:gd name="connsiteX54" fmla="*/ 14954 w 547877"/>
                <a:gd name="connsiteY54" fmla="*/ 322231 h 510825"/>
                <a:gd name="connsiteX55" fmla="*/ 25527 w 547877"/>
                <a:gd name="connsiteY55" fmla="*/ 340900 h 510825"/>
                <a:gd name="connsiteX56" fmla="*/ 27718 w 547877"/>
                <a:gd name="connsiteY56" fmla="*/ 358521 h 510825"/>
                <a:gd name="connsiteX57" fmla="*/ 29337 w 547877"/>
                <a:gd name="connsiteY57" fmla="*/ 380333 h 510825"/>
                <a:gd name="connsiteX58" fmla="*/ 44768 w 547877"/>
                <a:gd name="connsiteY58" fmla="*/ 395288 h 510825"/>
                <a:gd name="connsiteX59" fmla="*/ 55912 w 547877"/>
                <a:gd name="connsiteY59" fmla="*/ 409670 h 510825"/>
                <a:gd name="connsiteX60" fmla="*/ 76105 w 547877"/>
                <a:gd name="connsiteY60" fmla="*/ 420815 h 510825"/>
                <a:gd name="connsiteX61" fmla="*/ 83058 w 547877"/>
                <a:gd name="connsiteY61" fmla="*/ 434721 h 510825"/>
                <a:gd name="connsiteX62" fmla="*/ 106394 w 547877"/>
                <a:gd name="connsiteY62" fmla="*/ 454914 h 510825"/>
                <a:gd name="connsiteX63" fmla="*/ 108013 w 547877"/>
                <a:gd name="connsiteY63" fmla="*/ 476822 h 510825"/>
                <a:gd name="connsiteX64" fmla="*/ 110204 w 547877"/>
                <a:gd name="connsiteY64" fmla="*/ 494348 h 510825"/>
                <a:gd name="connsiteX65" fmla="*/ 138303 w 547877"/>
                <a:gd name="connsiteY65" fmla="*/ 510826 h 510825"/>
                <a:gd name="connsiteX66" fmla="*/ 138303 w 547877"/>
                <a:gd name="connsiteY66" fmla="*/ 510826 h 510825"/>
                <a:gd name="connsiteX67" fmla="*/ 138303 w 547877"/>
                <a:gd name="connsiteY67" fmla="*/ 510826 h 51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7877" h="510825">
                  <a:moveTo>
                    <a:pt x="138303" y="510826"/>
                  </a:moveTo>
                  <a:lnTo>
                    <a:pt x="175451" y="489395"/>
                  </a:lnTo>
                  <a:lnTo>
                    <a:pt x="187643" y="460629"/>
                  </a:lnTo>
                  <a:lnTo>
                    <a:pt x="182308" y="433959"/>
                  </a:lnTo>
                  <a:lnTo>
                    <a:pt x="197168" y="418433"/>
                  </a:lnTo>
                  <a:lnTo>
                    <a:pt x="207264" y="441389"/>
                  </a:lnTo>
                  <a:lnTo>
                    <a:pt x="217456" y="464248"/>
                  </a:lnTo>
                  <a:lnTo>
                    <a:pt x="237554" y="440722"/>
                  </a:lnTo>
                  <a:lnTo>
                    <a:pt x="261461" y="422053"/>
                  </a:lnTo>
                  <a:lnTo>
                    <a:pt x="294418" y="400050"/>
                  </a:lnTo>
                  <a:lnTo>
                    <a:pt x="312420" y="393668"/>
                  </a:lnTo>
                  <a:lnTo>
                    <a:pt x="326803" y="417100"/>
                  </a:lnTo>
                  <a:lnTo>
                    <a:pt x="341662" y="436245"/>
                  </a:lnTo>
                  <a:lnTo>
                    <a:pt x="357092" y="416433"/>
                  </a:lnTo>
                  <a:lnTo>
                    <a:pt x="359188" y="399383"/>
                  </a:lnTo>
                  <a:lnTo>
                    <a:pt x="369761" y="383381"/>
                  </a:lnTo>
                  <a:lnTo>
                    <a:pt x="384143" y="372142"/>
                  </a:lnTo>
                  <a:lnTo>
                    <a:pt x="399002" y="391287"/>
                  </a:lnTo>
                  <a:lnTo>
                    <a:pt x="401098" y="408908"/>
                  </a:lnTo>
                  <a:lnTo>
                    <a:pt x="386239" y="424434"/>
                  </a:lnTo>
                  <a:lnTo>
                    <a:pt x="408051" y="422815"/>
                  </a:lnTo>
                  <a:lnTo>
                    <a:pt x="445770" y="431768"/>
                  </a:lnTo>
                  <a:lnTo>
                    <a:pt x="449485" y="401860"/>
                  </a:lnTo>
                  <a:lnTo>
                    <a:pt x="460057" y="385858"/>
                  </a:lnTo>
                  <a:lnTo>
                    <a:pt x="462153" y="368808"/>
                  </a:lnTo>
                  <a:lnTo>
                    <a:pt x="474345" y="339947"/>
                  </a:lnTo>
                  <a:lnTo>
                    <a:pt x="477012" y="318611"/>
                  </a:lnTo>
                  <a:lnTo>
                    <a:pt x="480631" y="254032"/>
                  </a:lnTo>
                  <a:lnTo>
                    <a:pt x="497681" y="256127"/>
                  </a:lnTo>
                  <a:lnTo>
                    <a:pt x="515112" y="219266"/>
                  </a:lnTo>
                  <a:lnTo>
                    <a:pt x="526256" y="198977"/>
                  </a:lnTo>
                  <a:lnTo>
                    <a:pt x="534733" y="165354"/>
                  </a:lnTo>
                  <a:lnTo>
                    <a:pt x="531495" y="121539"/>
                  </a:lnTo>
                  <a:lnTo>
                    <a:pt x="537877" y="70294"/>
                  </a:lnTo>
                  <a:lnTo>
                    <a:pt x="547878" y="23908"/>
                  </a:lnTo>
                  <a:lnTo>
                    <a:pt x="416147" y="7620"/>
                  </a:lnTo>
                  <a:lnTo>
                    <a:pt x="343376" y="2953"/>
                  </a:lnTo>
                  <a:lnTo>
                    <a:pt x="274320" y="3143"/>
                  </a:lnTo>
                  <a:lnTo>
                    <a:pt x="248793" y="0"/>
                  </a:lnTo>
                  <a:lnTo>
                    <a:pt x="216979" y="13430"/>
                  </a:lnTo>
                  <a:lnTo>
                    <a:pt x="194120" y="23527"/>
                  </a:lnTo>
                  <a:lnTo>
                    <a:pt x="183547" y="39624"/>
                  </a:lnTo>
                  <a:lnTo>
                    <a:pt x="171355" y="68485"/>
                  </a:lnTo>
                  <a:lnTo>
                    <a:pt x="154877" y="96774"/>
                  </a:lnTo>
                  <a:lnTo>
                    <a:pt x="123063" y="144875"/>
                  </a:lnTo>
                  <a:lnTo>
                    <a:pt x="114681" y="178499"/>
                  </a:lnTo>
                  <a:lnTo>
                    <a:pt x="111443" y="204121"/>
                  </a:lnTo>
                  <a:lnTo>
                    <a:pt x="104585" y="224885"/>
                  </a:lnTo>
                  <a:lnTo>
                    <a:pt x="79629" y="252222"/>
                  </a:lnTo>
                  <a:lnTo>
                    <a:pt x="58960" y="279940"/>
                  </a:lnTo>
                  <a:lnTo>
                    <a:pt x="64865" y="302419"/>
                  </a:lnTo>
                  <a:lnTo>
                    <a:pt x="44101" y="295466"/>
                  </a:lnTo>
                  <a:lnTo>
                    <a:pt x="18574" y="292322"/>
                  </a:lnTo>
                  <a:lnTo>
                    <a:pt x="0" y="303086"/>
                  </a:lnTo>
                  <a:lnTo>
                    <a:pt x="14954" y="322231"/>
                  </a:lnTo>
                  <a:lnTo>
                    <a:pt x="25527" y="340900"/>
                  </a:lnTo>
                  <a:lnTo>
                    <a:pt x="27718" y="358521"/>
                  </a:lnTo>
                  <a:lnTo>
                    <a:pt x="29337" y="380333"/>
                  </a:lnTo>
                  <a:lnTo>
                    <a:pt x="44768" y="395288"/>
                  </a:lnTo>
                  <a:lnTo>
                    <a:pt x="55912" y="409670"/>
                  </a:lnTo>
                  <a:lnTo>
                    <a:pt x="76105" y="420815"/>
                  </a:lnTo>
                  <a:lnTo>
                    <a:pt x="83058" y="434721"/>
                  </a:lnTo>
                  <a:lnTo>
                    <a:pt x="106394" y="454914"/>
                  </a:lnTo>
                  <a:lnTo>
                    <a:pt x="108013" y="476822"/>
                  </a:lnTo>
                  <a:lnTo>
                    <a:pt x="110204" y="494348"/>
                  </a:lnTo>
                  <a:lnTo>
                    <a:pt x="138303" y="510826"/>
                  </a:lnTo>
                  <a:lnTo>
                    <a:pt x="138303" y="510826"/>
                  </a:lnTo>
                  <a:lnTo>
                    <a:pt x="138303" y="5108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87E295FA-5768-CE7D-B508-ADAD835AD1A0}"/>
                </a:ext>
              </a:extLst>
            </p:cNvPr>
            <p:cNvSpPr/>
            <p:nvPr/>
          </p:nvSpPr>
          <p:spPr>
            <a:xfrm>
              <a:off x="3963047" y="1798752"/>
              <a:ext cx="587701" cy="598287"/>
            </a:xfrm>
            <a:custGeom>
              <a:avLst/>
              <a:gdLst>
                <a:gd name="connsiteX0" fmla="*/ 46196 w 348996"/>
                <a:gd name="connsiteY0" fmla="*/ 355283 h 355282"/>
                <a:gd name="connsiteX1" fmla="*/ 69056 w 348996"/>
                <a:gd name="connsiteY1" fmla="*/ 345186 h 355282"/>
                <a:gd name="connsiteX2" fmla="*/ 95631 w 348996"/>
                <a:gd name="connsiteY2" fmla="*/ 339852 h 355282"/>
                <a:gd name="connsiteX3" fmla="*/ 117443 w 348996"/>
                <a:gd name="connsiteY3" fmla="*/ 338233 h 355282"/>
                <a:gd name="connsiteX4" fmla="*/ 142970 w 348996"/>
                <a:gd name="connsiteY4" fmla="*/ 341376 h 355282"/>
                <a:gd name="connsiteX5" fmla="*/ 172212 w 348996"/>
                <a:gd name="connsiteY5" fmla="*/ 314897 h 355282"/>
                <a:gd name="connsiteX6" fmla="*/ 210979 w 348996"/>
                <a:gd name="connsiteY6" fmla="*/ 280892 h 355282"/>
                <a:gd name="connsiteX7" fmla="*/ 241268 w 348996"/>
                <a:gd name="connsiteY7" fmla="*/ 245840 h 355282"/>
                <a:gd name="connsiteX8" fmla="*/ 261461 w 348996"/>
                <a:gd name="connsiteY8" fmla="*/ 222504 h 355282"/>
                <a:gd name="connsiteX9" fmla="*/ 302323 w 348996"/>
                <a:gd name="connsiteY9" fmla="*/ 171545 h 355282"/>
                <a:gd name="connsiteX10" fmla="*/ 317182 w 348996"/>
                <a:gd name="connsiteY10" fmla="*/ 156210 h 355282"/>
                <a:gd name="connsiteX11" fmla="*/ 338424 w 348996"/>
                <a:gd name="connsiteY11" fmla="*/ 124301 h 355282"/>
                <a:gd name="connsiteX12" fmla="*/ 336328 w 348996"/>
                <a:gd name="connsiteY12" fmla="*/ 106871 h 355282"/>
                <a:gd name="connsiteX13" fmla="*/ 338424 w 348996"/>
                <a:gd name="connsiteY13" fmla="*/ 89916 h 355282"/>
                <a:gd name="connsiteX14" fmla="*/ 348996 w 348996"/>
                <a:gd name="connsiteY14" fmla="*/ 73914 h 355282"/>
                <a:gd name="connsiteX15" fmla="*/ 346806 w 348996"/>
                <a:gd name="connsiteY15" fmla="*/ 56483 h 355282"/>
                <a:gd name="connsiteX16" fmla="*/ 330803 w 348996"/>
                <a:gd name="connsiteY16" fmla="*/ 45910 h 355282"/>
                <a:gd name="connsiteX17" fmla="*/ 332899 w 348996"/>
                <a:gd name="connsiteY17" fmla="*/ 28861 h 355282"/>
                <a:gd name="connsiteX18" fmla="*/ 335566 w 348996"/>
                <a:gd name="connsiteY18" fmla="*/ 7715 h 355282"/>
                <a:gd name="connsiteX19" fmla="*/ 264223 w 348996"/>
                <a:gd name="connsiteY19" fmla="*/ 24765 h 355282"/>
                <a:gd name="connsiteX20" fmla="*/ 241935 w 348996"/>
                <a:gd name="connsiteY20" fmla="*/ 30575 h 355282"/>
                <a:gd name="connsiteX21" fmla="*/ 183832 w 348996"/>
                <a:gd name="connsiteY21" fmla="*/ 10478 h 355282"/>
                <a:gd name="connsiteX22" fmla="*/ 166783 w 348996"/>
                <a:gd name="connsiteY22" fmla="*/ 8382 h 355282"/>
                <a:gd name="connsiteX23" fmla="*/ 150305 w 348996"/>
                <a:gd name="connsiteY23" fmla="*/ 2096 h 355282"/>
                <a:gd name="connsiteX24" fmla="*/ 133255 w 348996"/>
                <a:gd name="connsiteY24" fmla="*/ 0 h 355282"/>
                <a:gd name="connsiteX25" fmla="*/ 110395 w 348996"/>
                <a:gd name="connsiteY25" fmla="*/ 10097 h 355282"/>
                <a:gd name="connsiteX26" fmla="*/ 93345 w 348996"/>
                <a:gd name="connsiteY26" fmla="*/ 7906 h 355282"/>
                <a:gd name="connsiteX27" fmla="*/ 79534 w 348996"/>
                <a:gd name="connsiteY27" fmla="*/ 14859 h 355282"/>
                <a:gd name="connsiteX28" fmla="*/ 85916 w 348996"/>
                <a:gd name="connsiteY28" fmla="*/ 32861 h 355282"/>
                <a:gd name="connsiteX29" fmla="*/ 69437 w 348996"/>
                <a:gd name="connsiteY29" fmla="*/ 26575 h 355282"/>
                <a:gd name="connsiteX30" fmla="*/ 51911 w 348996"/>
                <a:gd name="connsiteY30" fmla="*/ 28670 h 355282"/>
                <a:gd name="connsiteX31" fmla="*/ 36386 w 348996"/>
                <a:gd name="connsiteY31" fmla="*/ 13811 h 355282"/>
                <a:gd name="connsiteX32" fmla="*/ 18288 w 348996"/>
                <a:gd name="connsiteY32" fmla="*/ 20193 h 355282"/>
                <a:gd name="connsiteX33" fmla="*/ 4001 w 348996"/>
                <a:gd name="connsiteY33" fmla="*/ 31337 h 355282"/>
                <a:gd name="connsiteX34" fmla="*/ 1905 w 348996"/>
                <a:gd name="connsiteY34" fmla="*/ 48387 h 355282"/>
                <a:gd name="connsiteX35" fmla="*/ 4001 w 348996"/>
                <a:gd name="connsiteY35" fmla="*/ 65818 h 355282"/>
                <a:gd name="connsiteX36" fmla="*/ 15240 w 348996"/>
                <a:gd name="connsiteY36" fmla="*/ 80105 h 355282"/>
                <a:gd name="connsiteX37" fmla="*/ 8382 w 348996"/>
                <a:gd name="connsiteY37" fmla="*/ 100870 h 355282"/>
                <a:gd name="connsiteX38" fmla="*/ 6287 w 348996"/>
                <a:gd name="connsiteY38" fmla="*/ 117824 h 355282"/>
                <a:gd name="connsiteX39" fmla="*/ 4191 w 348996"/>
                <a:gd name="connsiteY39" fmla="*/ 134779 h 355282"/>
                <a:gd name="connsiteX40" fmla="*/ 0 w 348996"/>
                <a:gd name="connsiteY40" fmla="*/ 168688 h 355282"/>
                <a:gd name="connsiteX41" fmla="*/ 8668 w 348996"/>
                <a:gd name="connsiteY41" fmla="*/ 238697 h 355282"/>
                <a:gd name="connsiteX42" fmla="*/ 16764 w 348996"/>
                <a:gd name="connsiteY42" fmla="*/ 278416 h 355282"/>
                <a:gd name="connsiteX43" fmla="*/ 46196 w 348996"/>
                <a:gd name="connsiteY43" fmla="*/ 355283 h 355282"/>
                <a:gd name="connsiteX44" fmla="*/ 46196 w 348996"/>
                <a:gd name="connsiteY44" fmla="*/ 355283 h 355282"/>
                <a:gd name="connsiteX45" fmla="*/ 46196 w 348996"/>
                <a:gd name="connsiteY45" fmla="*/ 35528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48996" h="355282">
                  <a:moveTo>
                    <a:pt x="46196" y="355283"/>
                  </a:moveTo>
                  <a:lnTo>
                    <a:pt x="69056" y="345186"/>
                  </a:lnTo>
                  <a:lnTo>
                    <a:pt x="95631" y="339852"/>
                  </a:lnTo>
                  <a:lnTo>
                    <a:pt x="117443" y="338233"/>
                  </a:lnTo>
                  <a:lnTo>
                    <a:pt x="142970" y="341376"/>
                  </a:lnTo>
                  <a:lnTo>
                    <a:pt x="172212" y="314897"/>
                  </a:lnTo>
                  <a:lnTo>
                    <a:pt x="210979" y="280892"/>
                  </a:lnTo>
                  <a:lnTo>
                    <a:pt x="241268" y="245840"/>
                  </a:lnTo>
                  <a:lnTo>
                    <a:pt x="261461" y="222504"/>
                  </a:lnTo>
                  <a:lnTo>
                    <a:pt x="302323" y="171545"/>
                  </a:lnTo>
                  <a:lnTo>
                    <a:pt x="317182" y="156210"/>
                  </a:lnTo>
                  <a:lnTo>
                    <a:pt x="338424" y="124301"/>
                  </a:lnTo>
                  <a:lnTo>
                    <a:pt x="336328" y="106871"/>
                  </a:lnTo>
                  <a:lnTo>
                    <a:pt x="338424" y="89916"/>
                  </a:lnTo>
                  <a:lnTo>
                    <a:pt x="348996" y="73914"/>
                  </a:lnTo>
                  <a:lnTo>
                    <a:pt x="346806" y="56483"/>
                  </a:lnTo>
                  <a:lnTo>
                    <a:pt x="330803" y="45910"/>
                  </a:lnTo>
                  <a:lnTo>
                    <a:pt x="332899" y="28861"/>
                  </a:lnTo>
                  <a:lnTo>
                    <a:pt x="335566" y="7715"/>
                  </a:lnTo>
                  <a:lnTo>
                    <a:pt x="264223" y="24765"/>
                  </a:lnTo>
                  <a:lnTo>
                    <a:pt x="241935" y="30575"/>
                  </a:lnTo>
                  <a:lnTo>
                    <a:pt x="183832" y="10478"/>
                  </a:lnTo>
                  <a:lnTo>
                    <a:pt x="166783" y="8382"/>
                  </a:lnTo>
                  <a:lnTo>
                    <a:pt x="150305" y="2096"/>
                  </a:lnTo>
                  <a:lnTo>
                    <a:pt x="133255" y="0"/>
                  </a:lnTo>
                  <a:lnTo>
                    <a:pt x="110395" y="10097"/>
                  </a:lnTo>
                  <a:lnTo>
                    <a:pt x="93345" y="7906"/>
                  </a:lnTo>
                  <a:lnTo>
                    <a:pt x="79534" y="14859"/>
                  </a:lnTo>
                  <a:lnTo>
                    <a:pt x="85916" y="32861"/>
                  </a:lnTo>
                  <a:lnTo>
                    <a:pt x="69437" y="26575"/>
                  </a:lnTo>
                  <a:lnTo>
                    <a:pt x="51911" y="28670"/>
                  </a:lnTo>
                  <a:lnTo>
                    <a:pt x="36386" y="13811"/>
                  </a:lnTo>
                  <a:lnTo>
                    <a:pt x="18288" y="20193"/>
                  </a:lnTo>
                  <a:lnTo>
                    <a:pt x="4001" y="31337"/>
                  </a:lnTo>
                  <a:lnTo>
                    <a:pt x="1905" y="48387"/>
                  </a:lnTo>
                  <a:lnTo>
                    <a:pt x="4001" y="65818"/>
                  </a:lnTo>
                  <a:lnTo>
                    <a:pt x="15240" y="80105"/>
                  </a:lnTo>
                  <a:lnTo>
                    <a:pt x="8382" y="100870"/>
                  </a:lnTo>
                  <a:lnTo>
                    <a:pt x="6287" y="117824"/>
                  </a:lnTo>
                  <a:lnTo>
                    <a:pt x="4191" y="134779"/>
                  </a:lnTo>
                  <a:lnTo>
                    <a:pt x="0" y="168688"/>
                  </a:lnTo>
                  <a:lnTo>
                    <a:pt x="8668" y="238697"/>
                  </a:lnTo>
                  <a:lnTo>
                    <a:pt x="16764" y="278416"/>
                  </a:lnTo>
                  <a:lnTo>
                    <a:pt x="46196" y="355283"/>
                  </a:lnTo>
                  <a:lnTo>
                    <a:pt x="46196" y="355283"/>
                  </a:lnTo>
                  <a:lnTo>
                    <a:pt x="46196" y="3552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4DF352AF-F6EC-AFD3-FB89-DF8AD4813A53}"/>
                </a:ext>
              </a:extLst>
            </p:cNvPr>
            <p:cNvSpPr/>
            <p:nvPr/>
          </p:nvSpPr>
          <p:spPr>
            <a:xfrm>
              <a:off x="3314074" y="1726251"/>
              <a:ext cx="725323" cy="727247"/>
            </a:xfrm>
            <a:custGeom>
              <a:avLst/>
              <a:gdLst>
                <a:gd name="connsiteX0" fmla="*/ 167354 w 430720"/>
                <a:gd name="connsiteY0" fmla="*/ 431863 h 431863"/>
                <a:gd name="connsiteX1" fmla="*/ 204121 w 430720"/>
                <a:gd name="connsiteY1" fmla="*/ 414814 h 431863"/>
                <a:gd name="connsiteX2" fmla="*/ 230696 w 430720"/>
                <a:gd name="connsiteY2" fmla="*/ 409384 h 431863"/>
                <a:gd name="connsiteX3" fmla="*/ 296132 w 430720"/>
                <a:gd name="connsiteY3" fmla="*/ 404527 h 431863"/>
                <a:gd name="connsiteX4" fmla="*/ 430721 w 430720"/>
                <a:gd name="connsiteY4" fmla="*/ 399574 h 431863"/>
                <a:gd name="connsiteX5" fmla="*/ 401383 w 430720"/>
                <a:gd name="connsiteY5" fmla="*/ 322517 h 431863"/>
                <a:gd name="connsiteX6" fmla="*/ 391763 w 430720"/>
                <a:gd name="connsiteY6" fmla="*/ 295370 h 431863"/>
                <a:gd name="connsiteX7" fmla="*/ 384048 w 430720"/>
                <a:gd name="connsiteY7" fmla="*/ 182118 h 431863"/>
                <a:gd name="connsiteX8" fmla="*/ 395192 w 430720"/>
                <a:gd name="connsiteY8" fmla="*/ 161925 h 431863"/>
                <a:gd name="connsiteX9" fmla="*/ 389382 w 430720"/>
                <a:gd name="connsiteY9" fmla="*/ 139541 h 431863"/>
                <a:gd name="connsiteX10" fmla="*/ 399955 w 430720"/>
                <a:gd name="connsiteY10" fmla="*/ 123634 h 431863"/>
                <a:gd name="connsiteX11" fmla="*/ 379190 w 430720"/>
                <a:gd name="connsiteY11" fmla="*/ 116681 h 431863"/>
                <a:gd name="connsiteX12" fmla="*/ 381286 w 430720"/>
                <a:gd name="connsiteY12" fmla="*/ 99727 h 431863"/>
                <a:gd name="connsiteX13" fmla="*/ 388144 w 430720"/>
                <a:gd name="connsiteY13" fmla="*/ 78962 h 431863"/>
                <a:gd name="connsiteX14" fmla="*/ 381762 w 430720"/>
                <a:gd name="connsiteY14" fmla="*/ 60865 h 431863"/>
                <a:gd name="connsiteX15" fmla="*/ 356235 w 430720"/>
                <a:gd name="connsiteY15" fmla="*/ 57721 h 431863"/>
                <a:gd name="connsiteX16" fmla="*/ 340233 w 430720"/>
                <a:gd name="connsiteY16" fmla="*/ 47149 h 431863"/>
                <a:gd name="connsiteX17" fmla="*/ 319469 w 430720"/>
                <a:gd name="connsiteY17" fmla="*/ 40291 h 431863"/>
                <a:gd name="connsiteX18" fmla="*/ 278987 w 430720"/>
                <a:gd name="connsiteY18" fmla="*/ 18002 h 431863"/>
                <a:gd name="connsiteX19" fmla="*/ 258223 w 430720"/>
                <a:gd name="connsiteY19" fmla="*/ 11049 h 431863"/>
                <a:gd name="connsiteX20" fmla="*/ 242221 w 430720"/>
                <a:gd name="connsiteY20" fmla="*/ 476 h 431863"/>
                <a:gd name="connsiteX21" fmla="*/ 215646 w 430720"/>
                <a:gd name="connsiteY21" fmla="*/ 5810 h 431863"/>
                <a:gd name="connsiteX22" fmla="*/ 203359 w 430720"/>
                <a:gd name="connsiteY22" fmla="*/ 0 h 431863"/>
                <a:gd name="connsiteX23" fmla="*/ 181546 w 430720"/>
                <a:gd name="connsiteY23" fmla="*/ 1619 h 431863"/>
                <a:gd name="connsiteX24" fmla="*/ 150686 w 430720"/>
                <a:gd name="connsiteY24" fmla="*/ 6477 h 431863"/>
                <a:gd name="connsiteX25" fmla="*/ 129445 w 430720"/>
                <a:gd name="connsiteY25" fmla="*/ 3810 h 431863"/>
                <a:gd name="connsiteX26" fmla="*/ 110776 w 430720"/>
                <a:gd name="connsiteY26" fmla="*/ 14478 h 431863"/>
                <a:gd name="connsiteX27" fmla="*/ 96488 w 430720"/>
                <a:gd name="connsiteY27" fmla="*/ 25717 h 431863"/>
                <a:gd name="connsiteX28" fmla="*/ 78391 w 430720"/>
                <a:gd name="connsiteY28" fmla="*/ 32099 h 431863"/>
                <a:gd name="connsiteX29" fmla="*/ 51340 w 430720"/>
                <a:gd name="connsiteY29" fmla="*/ 76295 h 431863"/>
                <a:gd name="connsiteX30" fmla="*/ 34862 w 430720"/>
                <a:gd name="connsiteY30" fmla="*/ 104489 h 431863"/>
                <a:gd name="connsiteX31" fmla="*/ 8287 w 430720"/>
                <a:gd name="connsiteY31" fmla="*/ 144399 h 431863"/>
                <a:gd name="connsiteX32" fmla="*/ 953 w 430720"/>
                <a:gd name="connsiteY32" fmla="*/ 169354 h 431863"/>
                <a:gd name="connsiteX33" fmla="*/ 3048 w 430720"/>
                <a:gd name="connsiteY33" fmla="*/ 186976 h 431863"/>
                <a:gd name="connsiteX34" fmla="*/ 476 w 430720"/>
                <a:gd name="connsiteY34" fmla="*/ 208217 h 431863"/>
                <a:gd name="connsiteX35" fmla="*/ 6858 w 430720"/>
                <a:gd name="connsiteY35" fmla="*/ 226314 h 431863"/>
                <a:gd name="connsiteX36" fmla="*/ 0 w 430720"/>
                <a:gd name="connsiteY36" fmla="*/ 247079 h 431863"/>
                <a:gd name="connsiteX37" fmla="*/ 22955 w 430720"/>
                <a:gd name="connsiteY37" fmla="*/ 271463 h 431863"/>
                <a:gd name="connsiteX38" fmla="*/ 34099 w 430720"/>
                <a:gd name="connsiteY38" fmla="*/ 285845 h 431863"/>
                <a:gd name="connsiteX39" fmla="*/ 35719 w 430720"/>
                <a:gd name="connsiteY39" fmla="*/ 307562 h 431863"/>
                <a:gd name="connsiteX40" fmla="*/ 33147 w 430720"/>
                <a:gd name="connsiteY40" fmla="*/ 328898 h 431863"/>
                <a:gd name="connsiteX41" fmla="*/ 48006 w 430720"/>
                <a:gd name="connsiteY41" fmla="*/ 347948 h 431863"/>
                <a:gd name="connsiteX42" fmla="*/ 59246 w 430720"/>
                <a:gd name="connsiteY42" fmla="*/ 362331 h 431863"/>
                <a:gd name="connsiteX43" fmla="*/ 80010 w 430720"/>
                <a:gd name="connsiteY43" fmla="*/ 369189 h 431863"/>
                <a:gd name="connsiteX44" fmla="*/ 99155 w 430720"/>
                <a:gd name="connsiteY44" fmla="*/ 388906 h 431863"/>
                <a:gd name="connsiteX45" fmla="*/ 109919 w 430720"/>
                <a:gd name="connsiteY45" fmla="*/ 407480 h 431863"/>
                <a:gd name="connsiteX46" fmla="*/ 126397 w 430720"/>
                <a:gd name="connsiteY46" fmla="*/ 413861 h 431863"/>
                <a:gd name="connsiteX47" fmla="*/ 156210 w 430720"/>
                <a:gd name="connsiteY47" fmla="*/ 417481 h 431863"/>
                <a:gd name="connsiteX48" fmla="*/ 167354 w 430720"/>
                <a:gd name="connsiteY48" fmla="*/ 431863 h 431863"/>
                <a:gd name="connsiteX49" fmla="*/ 167354 w 430720"/>
                <a:gd name="connsiteY49" fmla="*/ 431863 h 431863"/>
                <a:gd name="connsiteX50" fmla="*/ 167354 w 430720"/>
                <a:gd name="connsiteY50" fmla="*/ 431863 h 43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30720" h="431863">
                  <a:moveTo>
                    <a:pt x="167354" y="431863"/>
                  </a:moveTo>
                  <a:lnTo>
                    <a:pt x="204121" y="414814"/>
                  </a:lnTo>
                  <a:lnTo>
                    <a:pt x="230696" y="409384"/>
                  </a:lnTo>
                  <a:lnTo>
                    <a:pt x="296132" y="404527"/>
                  </a:lnTo>
                  <a:lnTo>
                    <a:pt x="430721" y="399574"/>
                  </a:lnTo>
                  <a:lnTo>
                    <a:pt x="401383" y="322517"/>
                  </a:lnTo>
                  <a:lnTo>
                    <a:pt x="391763" y="295370"/>
                  </a:lnTo>
                  <a:lnTo>
                    <a:pt x="384048" y="182118"/>
                  </a:lnTo>
                  <a:lnTo>
                    <a:pt x="395192" y="161925"/>
                  </a:lnTo>
                  <a:lnTo>
                    <a:pt x="389382" y="139541"/>
                  </a:lnTo>
                  <a:lnTo>
                    <a:pt x="399955" y="123634"/>
                  </a:lnTo>
                  <a:lnTo>
                    <a:pt x="379190" y="116681"/>
                  </a:lnTo>
                  <a:lnTo>
                    <a:pt x="381286" y="99727"/>
                  </a:lnTo>
                  <a:lnTo>
                    <a:pt x="388144" y="78962"/>
                  </a:lnTo>
                  <a:lnTo>
                    <a:pt x="381762" y="60865"/>
                  </a:lnTo>
                  <a:lnTo>
                    <a:pt x="356235" y="57721"/>
                  </a:lnTo>
                  <a:lnTo>
                    <a:pt x="340233" y="47149"/>
                  </a:lnTo>
                  <a:lnTo>
                    <a:pt x="319469" y="40291"/>
                  </a:lnTo>
                  <a:lnTo>
                    <a:pt x="278987" y="18002"/>
                  </a:lnTo>
                  <a:lnTo>
                    <a:pt x="258223" y="11049"/>
                  </a:lnTo>
                  <a:lnTo>
                    <a:pt x="242221" y="476"/>
                  </a:lnTo>
                  <a:lnTo>
                    <a:pt x="215646" y="5810"/>
                  </a:lnTo>
                  <a:lnTo>
                    <a:pt x="203359" y="0"/>
                  </a:lnTo>
                  <a:lnTo>
                    <a:pt x="181546" y="1619"/>
                  </a:lnTo>
                  <a:lnTo>
                    <a:pt x="150686" y="6477"/>
                  </a:lnTo>
                  <a:lnTo>
                    <a:pt x="129445" y="3810"/>
                  </a:lnTo>
                  <a:lnTo>
                    <a:pt x="110776" y="14478"/>
                  </a:lnTo>
                  <a:lnTo>
                    <a:pt x="96488" y="25717"/>
                  </a:lnTo>
                  <a:lnTo>
                    <a:pt x="78391" y="32099"/>
                  </a:lnTo>
                  <a:lnTo>
                    <a:pt x="51340" y="76295"/>
                  </a:lnTo>
                  <a:lnTo>
                    <a:pt x="34862" y="104489"/>
                  </a:lnTo>
                  <a:lnTo>
                    <a:pt x="8287" y="144399"/>
                  </a:lnTo>
                  <a:lnTo>
                    <a:pt x="953" y="169354"/>
                  </a:lnTo>
                  <a:lnTo>
                    <a:pt x="3048" y="186976"/>
                  </a:lnTo>
                  <a:lnTo>
                    <a:pt x="476" y="208217"/>
                  </a:lnTo>
                  <a:lnTo>
                    <a:pt x="6858" y="226314"/>
                  </a:lnTo>
                  <a:lnTo>
                    <a:pt x="0" y="247079"/>
                  </a:lnTo>
                  <a:lnTo>
                    <a:pt x="22955" y="271463"/>
                  </a:lnTo>
                  <a:lnTo>
                    <a:pt x="34099" y="285845"/>
                  </a:lnTo>
                  <a:lnTo>
                    <a:pt x="35719" y="307562"/>
                  </a:lnTo>
                  <a:lnTo>
                    <a:pt x="33147" y="328898"/>
                  </a:lnTo>
                  <a:lnTo>
                    <a:pt x="48006" y="347948"/>
                  </a:lnTo>
                  <a:lnTo>
                    <a:pt x="59246" y="362331"/>
                  </a:lnTo>
                  <a:lnTo>
                    <a:pt x="80010" y="369189"/>
                  </a:lnTo>
                  <a:lnTo>
                    <a:pt x="99155" y="388906"/>
                  </a:lnTo>
                  <a:lnTo>
                    <a:pt x="109919" y="407480"/>
                  </a:lnTo>
                  <a:lnTo>
                    <a:pt x="126397" y="413861"/>
                  </a:lnTo>
                  <a:lnTo>
                    <a:pt x="156210" y="417481"/>
                  </a:lnTo>
                  <a:lnTo>
                    <a:pt x="167354" y="431863"/>
                  </a:lnTo>
                  <a:lnTo>
                    <a:pt x="167354" y="431863"/>
                  </a:lnTo>
                  <a:lnTo>
                    <a:pt x="167354" y="43186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4EF231F-4EEB-649E-579D-DE954FB4CA3B}"/>
                </a:ext>
              </a:extLst>
            </p:cNvPr>
            <p:cNvSpPr/>
            <p:nvPr/>
          </p:nvSpPr>
          <p:spPr>
            <a:xfrm>
              <a:off x="2325374" y="638587"/>
              <a:ext cx="944588" cy="857010"/>
            </a:xfrm>
            <a:custGeom>
              <a:avLst/>
              <a:gdLst>
                <a:gd name="connsiteX0" fmla="*/ 429959 w 560927"/>
                <a:gd name="connsiteY0" fmla="*/ 508921 h 508920"/>
                <a:gd name="connsiteX1" fmla="*/ 452342 w 560927"/>
                <a:gd name="connsiteY1" fmla="*/ 503015 h 508920"/>
                <a:gd name="connsiteX2" fmla="*/ 486918 w 560927"/>
                <a:gd name="connsiteY2" fmla="*/ 503015 h 508920"/>
                <a:gd name="connsiteX3" fmla="*/ 493300 w 560927"/>
                <a:gd name="connsiteY3" fmla="*/ 486442 h 508920"/>
                <a:gd name="connsiteX4" fmla="*/ 560927 w 560927"/>
                <a:gd name="connsiteY4" fmla="*/ 499205 h 508920"/>
                <a:gd name="connsiteX5" fmla="*/ 556641 w 560927"/>
                <a:gd name="connsiteY5" fmla="*/ 463963 h 508920"/>
                <a:gd name="connsiteX6" fmla="*/ 545402 w 560927"/>
                <a:gd name="connsiteY6" fmla="*/ 449675 h 508920"/>
                <a:gd name="connsiteX7" fmla="*/ 549117 w 560927"/>
                <a:gd name="connsiteY7" fmla="*/ 419767 h 508920"/>
                <a:gd name="connsiteX8" fmla="*/ 537401 w 560927"/>
                <a:gd name="connsiteY8" fmla="*/ 409670 h 508920"/>
                <a:gd name="connsiteX9" fmla="*/ 536258 w 560927"/>
                <a:gd name="connsiteY9" fmla="*/ 383572 h 508920"/>
                <a:gd name="connsiteX10" fmla="*/ 534162 w 560927"/>
                <a:gd name="connsiteY10" fmla="*/ 366046 h 508920"/>
                <a:gd name="connsiteX11" fmla="*/ 527685 w 560927"/>
                <a:gd name="connsiteY11" fmla="*/ 347948 h 508920"/>
                <a:gd name="connsiteX12" fmla="*/ 518636 w 560927"/>
                <a:gd name="connsiteY12" fmla="*/ 316516 h 508920"/>
                <a:gd name="connsiteX13" fmla="*/ 517017 w 560927"/>
                <a:gd name="connsiteY13" fmla="*/ 294704 h 508920"/>
                <a:gd name="connsiteX14" fmla="*/ 492347 w 560927"/>
                <a:gd name="connsiteY14" fmla="*/ 213741 h 508920"/>
                <a:gd name="connsiteX15" fmla="*/ 494443 w 560927"/>
                <a:gd name="connsiteY15" fmla="*/ 196691 h 508920"/>
                <a:gd name="connsiteX16" fmla="*/ 476250 w 560927"/>
                <a:gd name="connsiteY16" fmla="*/ 168497 h 508920"/>
                <a:gd name="connsiteX17" fmla="*/ 474631 w 560927"/>
                <a:gd name="connsiteY17" fmla="*/ 146685 h 508920"/>
                <a:gd name="connsiteX18" fmla="*/ 468725 w 560927"/>
                <a:gd name="connsiteY18" fmla="*/ 124301 h 508920"/>
                <a:gd name="connsiteX19" fmla="*/ 459677 w 560927"/>
                <a:gd name="connsiteY19" fmla="*/ 92869 h 508920"/>
                <a:gd name="connsiteX20" fmla="*/ 441484 w 560927"/>
                <a:gd name="connsiteY20" fmla="*/ 64675 h 508920"/>
                <a:gd name="connsiteX21" fmla="*/ 418529 w 560927"/>
                <a:gd name="connsiteY21" fmla="*/ 40196 h 508920"/>
                <a:gd name="connsiteX22" fmla="*/ 388716 w 560927"/>
                <a:gd name="connsiteY22" fmla="*/ 36481 h 508920"/>
                <a:gd name="connsiteX23" fmla="*/ 377000 w 560927"/>
                <a:gd name="connsiteY23" fmla="*/ 26384 h 508920"/>
                <a:gd name="connsiteX24" fmla="*/ 350330 w 560927"/>
                <a:gd name="connsiteY24" fmla="*/ 31814 h 508920"/>
                <a:gd name="connsiteX25" fmla="*/ 346710 w 560927"/>
                <a:gd name="connsiteY25" fmla="*/ 61627 h 508920"/>
                <a:gd name="connsiteX26" fmla="*/ 331756 w 560927"/>
                <a:gd name="connsiteY26" fmla="*/ 77057 h 508920"/>
                <a:gd name="connsiteX27" fmla="*/ 321659 w 560927"/>
                <a:gd name="connsiteY27" fmla="*/ 54197 h 508920"/>
                <a:gd name="connsiteX28" fmla="*/ 327470 w 560927"/>
                <a:gd name="connsiteY28" fmla="*/ 41910 h 508920"/>
                <a:gd name="connsiteX29" fmla="*/ 325850 w 560927"/>
                <a:gd name="connsiteY29" fmla="*/ 20098 h 508920"/>
                <a:gd name="connsiteX30" fmla="*/ 304038 w 560927"/>
                <a:gd name="connsiteY30" fmla="*/ 21717 h 508920"/>
                <a:gd name="connsiteX31" fmla="*/ 295561 w 560927"/>
                <a:gd name="connsiteY31" fmla="*/ 55340 h 508920"/>
                <a:gd name="connsiteX32" fmla="*/ 265652 w 560927"/>
                <a:gd name="connsiteY32" fmla="*/ 51626 h 508920"/>
                <a:gd name="connsiteX33" fmla="*/ 238506 w 560927"/>
                <a:gd name="connsiteY33" fmla="*/ 61246 h 508920"/>
                <a:gd name="connsiteX34" fmla="*/ 250222 w 560927"/>
                <a:gd name="connsiteY34" fmla="*/ 36767 h 508920"/>
                <a:gd name="connsiteX35" fmla="*/ 248031 w 560927"/>
                <a:gd name="connsiteY35" fmla="*/ 19145 h 508920"/>
                <a:gd name="connsiteX36" fmla="*/ 233077 w 560927"/>
                <a:gd name="connsiteY36" fmla="*/ 0 h 508920"/>
                <a:gd name="connsiteX37" fmla="*/ 218789 w 560927"/>
                <a:gd name="connsiteY37" fmla="*/ 11240 h 508920"/>
                <a:gd name="connsiteX38" fmla="*/ 208121 w 560927"/>
                <a:gd name="connsiteY38" fmla="*/ 27242 h 508920"/>
                <a:gd name="connsiteX39" fmla="*/ 206026 w 560927"/>
                <a:gd name="connsiteY39" fmla="*/ 44291 h 508920"/>
                <a:gd name="connsiteX40" fmla="*/ 199644 w 560927"/>
                <a:gd name="connsiteY40" fmla="*/ 60770 h 508920"/>
                <a:gd name="connsiteX41" fmla="*/ 178879 w 560927"/>
                <a:gd name="connsiteY41" fmla="*/ 53912 h 508920"/>
                <a:gd name="connsiteX42" fmla="*/ 177737 w 560927"/>
                <a:gd name="connsiteY42" fmla="*/ 27813 h 508920"/>
                <a:gd name="connsiteX43" fmla="*/ 143161 w 560927"/>
                <a:gd name="connsiteY43" fmla="*/ 27813 h 508920"/>
                <a:gd name="connsiteX44" fmla="*/ 110109 w 560927"/>
                <a:gd name="connsiteY44" fmla="*/ 49721 h 508920"/>
                <a:gd name="connsiteX45" fmla="*/ 86201 w 560927"/>
                <a:gd name="connsiteY45" fmla="*/ 68390 h 508920"/>
                <a:gd name="connsiteX46" fmla="*/ 79343 w 560927"/>
                <a:gd name="connsiteY46" fmla="*/ 89249 h 508920"/>
                <a:gd name="connsiteX47" fmla="*/ 58484 w 560927"/>
                <a:gd name="connsiteY47" fmla="*/ 82296 h 508920"/>
                <a:gd name="connsiteX48" fmla="*/ 57436 w 560927"/>
                <a:gd name="connsiteY48" fmla="*/ 56198 h 508920"/>
                <a:gd name="connsiteX49" fmla="*/ 36100 w 560927"/>
                <a:gd name="connsiteY49" fmla="*/ 53626 h 508920"/>
                <a:gd name="connsiteX50" fmla="*/ 36195 w 560927"/>
                <a:gd name="connsiteY50" fmla="*/ 88202 h 508920"/>
                <a:gd name="connsiteX51" fmla="*/ 23908 w 560927"/>
                <a:gd name="connsiteY51" fmla="*/ 116967 h 508920"/>
                <a:gd name="connsiteX52" fmla="*/ 0 w 560927"/>
                <a:gd name="connsiteY52" fmla="*/ 135636 h 508920"/>
                <a:gd name="connsiteX53" fmla="*/ 11811 w 560927"/>
                <a:gd name="connsiteY53" fmla="*/ 180403 h 508920"/>
                <a:gd name="connsiteX54" fmla="*/ 23622 w 560927"/>
                <a:gd name="connsiteY54" fmla="*/ 225171 h 508920"/>
                <a:gd name="connsiteX55" fmla="*/ 36386 w 560927"/>
                <a:gd name="connsiteY55" fmla="*/ 261366 h 508920"/>
                <a:gd name="connsiteX56" fmla="*/ 51911 w 560927"/>
                <a:gd name="connsiteY56" fmla="*/ 276225 h 508920"/>
                <a:gd name="connsiteX57" fmla="*/ 61532 w 560927"/>
                <a:gd name="connsiteY57" fmla="*/ 303371 h 508920"/>
                <a:gd name="connsiteX58" fmla="*/ 76962 w 560927"/>
                <a:gd name="connsiteY58" fmla="*/ 318230 h 508920"/>
                <a:gd name="connsiteX59" fmla="*/ 104204 w 560927"/>
                <a:gd name="connsiteY59" fmla="*/ 343281 h 508920"/>
                <a:gd name="connsiteX60" fmla="*/ 119634 w 560927"/>
                <a:gd name="connsiteY60" fmla="*/ 358140 h 508920"/>
                <a:gd name="connsiteX61" fmla="*/ 151638 w 560927"/>
                <a:gd name="connsiteY61" fmla="*/ 379381 h 508920"/>
                <a:gd name="connsiteX62" fmla="*/ 191167 w 560927"/>
                <a:gd name="connsiteY62" fmla="*/ 410242 h 508920"/>
                <a:gd name="connsiteX63" fmla="*/ 210312 w 560927"/>
                <a:gd name="connsiteY63" fmla="*/ 429959 h 508920"/>
                <a:gd name="connsiteX64" fmla="*/ 238601 w 560927"/>
                <a:gd name="connsiteY64" fmla="*/ 446437 h 508920"/>
                <a:gd name="connsiteX65" fmla="*/ 257842 w 560927"/>
                <a:gd name="connsiteY65" fmla="*/ 466058 h 508920"/>
                <a:gd name="connsiteX66" fmla="*/ 273844 w 560927"/>
                <a:gd name="connsiteY66" fmla="*/ 476726 h 508920"/>
                <a:gd name="connsiteX67" fmla="*/ 299371 w 560927"/>
                <a:gd name="connsiteY67" fmla="*/ 479870 h 508920"/>
                <a:gd name="connsiteX68" fmla="*/ 332423 w 560927"/>
                <a:gd name="connsiteY68" fmla="*/ 492633 h 508920"/>
                <a:gd name="connsiteX69" fmla="*/ 358045 w 560927"/>
                <a:gd name="connsiteY69" fmla="*/ 495776 h 508920"/>
                <a:gd name="connsiteX70" fmla="*/ 396335 w 560927"/>
                <a:gd name="connsiteY70" fmla="*/ 500444 h 508920"/>
                <a:gd name="connsiteX71" fmla="*/ 417671 w 560927"/>
                <a:gd name="connsiteY71" fmla="*/ 503111 h 508920"/>
                <a:gd name="connsiteX72" fmla="*/ 429959 w 560927"/>
                <a:gd name="connsiteY72" fmla="*/ 508921 h 508920"/>
                <a:gd name="connsiteX73" fmla="*/ 429959 w 560927"/>
                <a:gd name="connsiteY73" fmla="*/ 508921 h 508920"/>
                <a:gd name="connsiteX74" fmla="*/ 429959 w 560927"/>
                <a:gd name="connsiteY74" fmla="*/ 508921 h 50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60927" h="508920">
                  <a:moveTo>
                    <a:pt x="429959" y="508921"/>
                  </a:moveTo>
                  <a:lnTo>
                    <a:pt x="452342" y="503015"/>
                  </a:lnTo>
                  <a:lnTo>
                    <a:pt x="486918" y="503015"/>
                  </a:lnTo>
                  <a:lnTo>
                    <a:pt x="493300" y="486442"/>
                  </a:lnTo>
                  <a:lnTo>
                    <a:pt x="560927" y="499205"/>
                  </a:lnTo>
                  <a:lnTo>
                    <a:pt x="556641" y="463963"/>
                  </a:lnTo>
                  <a:lnTo>
                    <a:pt x="545402" y="449675"/>
                  </a:lnTo>
                  <a:lnTo>
                    <a:pt x="549117" y="419767"/>
                  </a:lnTo>
                  <a:lnTo>
                    <a:pt x="537401" y="409670"/>
                  </a:lnTo>
                  <a:lnTo>
                    <a:pt x="536258" y="383572"/>
                  </a:lnTo>
                  <a:lnTo>
                    <a:pt x="534162" y="366046"/>
                  </a:lnTo>
                  <a:lnTo>
                    <a:pt x="527685" y="347948"/>
                  </a:lnTo>
                  <a:lnTo>
                    <a:pt x="518636" y="316516"/>
                  </a:lnTo>
                  <a:lnTo>
                    <a:pt x="517017" y="294704"/>
                  </a:lnTo>
                  <a:lnTo>
                    <a:pt x="492347" y="213741"/>
                  </a:lnTo>
                  <a:lnTo>
                    <a:pt x="494443" y="196691"/>
                  </a:lnTo>
                  <a:lnTo>
                    <a:pt x="476250" y="168497"/>
                  </a:lnTo>
                  <a:lnTo>
                    <a:pt x="474631" y="146685"/>
                  </a:lnTo>
                  <a:lnTo>
                    <a:pt x="468725" y="124301"/>
                  </a:lnTo>
                  <a:lnTo>
                    <a:pt x="459677" y="92869"/>
                  </a:lnTo>
                  <a:lnTo>
                    <a:pt x="441484" y="64675"/>
                  </a:lnTo>
                  <a:lnTo>
                    <a:pt x="418529" y="40196"/>
                  </a:lnTo>
                  <a:lnTo>
                    <a:pt x="388716" y="36481"/>
                  </a:lnTo>
                  <a:lnTo>
                    <a:pt x="377000" y="26384"/>
                  </a:lnTo>
                  <a:lnTo>
                    <a:pt x="350330" y="31814"/>
                  </a:lnTo>
                  <a:lnTo>
                    <a:pt x="346710" y="61627"/>
                  </a:lnTo>
                  <a:lnTo>
                    <a:pt x="331756" y="77057"/>
                  </a:lnTo>
                  <a:lnTo>
                    <a:pt x="321659" y="54197"/>
                  </a:lnTo>
                  <a:lnTo>
                    <a:pt x="327470" y="41910"/>
                  </a:lnTo>
                  <a:lnTo>
                    <a:pt x="325850" y="20098"/>
                  </a:lnTo>
                  <a:lnTo>
                    <a:pt x="304038" y="21717"/>
                  </a:lnTo>
                  <a:lnTo>
                    <a:pt x="295561" y="55340"/>
                  </a:lnTo>
                  <a:lnTo>
                    <a:pt x="265652" y="51626"/>
                  </a:lnTo>
                  <a:lnTo>
                    <a:pt x="238506" y="61246"/>
                  </a:lnTo>
                  <a:lnTo>
                    <a:pt x="250222" y="36767"/>
                  </a:lnTo>
                  <a:lnTo>
                    <a:pt x="248031" y="19145"/>
                  </a:lnTo>
                  <a:lnTo>
                    <a:pt x="233077" y="0"/>
                  </a:lnTo>
                  <a:lnTo>
                    <a:pt x="218789" y="11240"/>
                  </a:lnTo>
                  <a:lnTo>
                    <a:pt x="208121" y="27242"/>
                  </a:lnTo>
                  <a:lnTo>
                    <a:pt x="206026" y="44291"/>
                  </a:lnTo>
                  <a:lnTo>
                    <a:pt x="199644" y="60770"/>
                  </a:lnTo>
                  <a:lnTo>
                    <a:pt x="178879" y="53912"/>
                  </a:lnTo>
                  <a:lnTo>
                    <a:pt x="177737" y="27813"/>
                  </a:lnTo>
                  <a:lnTo>
                    <a:pt x="143161" y="27813"/>
                  </a:lnTo>
                  <a:lnTo>
                    <a:pt x="110109" y="49721"/>
                  </a:lnTo>
                  <a:lnTo>
                    <a:pt x="86201" y="68390"/>
                  </a:lnTo>
                  <a:lnTo>
                    <a:pt x="79343" y="89249"/>
                  </a:lnTo>
                  <a:lnTo>
                    <a:pt x="58484" y="82296"/>
                  </a:lnTo>
                  <a:lnTo>
                    <a:pt x="57436" y="56198"/>
                  </a:lnTo>
                  <a:lnTo>
                    <a:pt x="36100" y="53626"/>
                  </a:lnTo>
                  <a:lnTo>
                    <a:pt x="36195" y="88202"/>
                  </a:lnTo>
                  <a:lnTo>
                    <a:pt x="23908" y="116967"/>
                  </a:lnTo>
                  <a:lnTo>
                    <a:pt x="0" y="135636"/>
                  </a:lnTo>
                  <a:lnTo>
                    <a:pt x="11811" y="180403"/>
                  </a:lnTo>
                  <a:lnTo>
                    <a:pt x="23622" y="225171"/>
                  </a:lnTo>
                  <a:lnTo>
                    <a:pt x="36386" y="261366"/>
                  </a:lnTo>
                  <a:lnTo>
                    <a:pt x="51911" y="276225"/>
                  </a:lnTo>
                  <a:lnTo>
                    <a:pt x="61532" y="303371"/>
                  </a:lnTo>
                  <a:lnTo>
                    <a:pt x="76962" y="318230"/>
                  </a:lnTo>
                  <a:lnTo>
                    <a:pt x="104204" y="343281"/>
                  </a:lnTo>
                  <a:lnTo>
                    <a:pt x="119634" y="358140"/>
                  </a:lnTo>
                  <a:lnTo>
                    <a:pt x="151638" y="379381"/>
                  </a:lnTo>
                  <a:lnTo>
                    <a:pt x="191167" y="410242"/>
                  </a:lnTo>
                  <a:lnTo>
                    <a:pt x="210312" y="429959"/>
                  </a:lnTo>
                  <a:lnTo>
                    <a:pt x="238601" y="446437"/>
                  </a:lnTo>
                  <a:lnTo>
                    <a:pt x="257842" y="466058"/>
                  </a:lnTo>
                  <a:lnTo>
                    <a:pt x="273844" y="476726"/>
                  </a:lnTo>
                  <a:lnTo>
                    <a:pt x="299371" y="479870"/>
                  </a:lnTo>
                  <a:lnTo>
                    <a:pt x="332423" y="492633"/>
                  </a:lnTo>
                  <a:lnTo>
                    <a:pt x="358045" y="495776"/>
                  </a:lnTo>
                  <a:lnTo>
                    <a:pt x="396335" y="500444"/>
                  </a:lnTo>
                  <a:lnTo>
                    <a:pt x="417671" y="503111"/>
                  </a:lnTo>
                  <a:lnTo>
                    <a:pt x="429959" y="508921"/>
                  </a:lnTo>
                  <a:lnTo>
                    <a:pt x="429959" y="508921"/>
                  </a:lnTo>
                  <a:lnTo>
                    <a:pt x="429959" y="5089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5894A4D8-AD1B-C512-7EE5-652BCBACCE89}"/>
                </a:ext>
              </a:extLst>
            </p:cNvPr>
            <p:cNvSpPr/>
            <p:nvPr/>
          </p:nvSpPr>
          <p:spPr>
            <a:xfrm>
              <a:off x="2165297" y="2009996"/>
              <a:ext cx="719067" cy="810495"/>
            </a:xfrm>
            <a:custGeom>
              <a:avLst/>
              <a:gdLst>
                <a:gd name="connsiteX0" fmla="*/ 241554 w 427005"/>
                <a:gd name="connsiteY0" fmla="*/ 481298 h 481298"/>
                <a:gd name="connsiteX1" fmla="*/ 252698 w 427005"/>
                <a:gd name="connsiteY1" fmla="*/ 461010 h 481298"/>
                <a:gd name="connsiteX2" fmla="*/ 267557 w 427005"/>
                <a:gd name="connsiteY2" fmla="*/ 445580 h 481298"/>
                <a:gd name="connsiteX3" fmla="*/ 293084 w 427005"/>
                <a:gd name="connsiteY3" fmla="*/ 448723 h 481298"/>
                <a:gd name="connsiteX4" fmla="*/ 304229 w 427005"/>
                <a:gd name="connsiteY4" fmla="*/ 428530 h 481298"/>
                <a:gd name="connsiteX5" fmla="*/ 326517 w 427005"/>
                <a:gd name="connsiteY5" fmla="*/ 422624 h 481298"/>
                <a:gd name="connsiteX6" fmla="*/ 359473 w 427005"/>
                <a:gd name="connsiteY6" fmla="*/ 400717 h 481298"/>
                <a:gd name="connsiteX7" fmla="*/ 375380 w 427005"/>
                <a:gd name="connsiteY7" fmla="*/ 376809 h 481298"/>
                <a:gd name="connsiteX8" fmla="*/ 406717 w 427005"/>
                <a:gd name="connsiteY8" fmla="*/ 367665 h 481298"/>
                <a:gd name="connsiteX9" fmla="*/ 421005 w 427005"/>
                <a:gd name="connsiteY9" fmla="*/ 321850 h 481298"/>
                <a:gd name="connsiteX10" fmla="*/ 418814 w 427005"/>
                <a:gd name="connsiteY10" fmla="*/ 304324 h 481298"/>
                <a:gd name="connsiteX11" fmla="*/ 425101 w 427005"/>
                <a:gd name="connsiteY11" fmla="*/ 253270 h 481298"/>
                <a:gd name="connsiteX12" fmla="*/ 426053 w 427005"/>
                <a:gd name="connsiteY12" fmla="*/ 140970 h 481298"/>
                <a:gd name="connsiteX13" fmla="*/ 424910 w 427005"/>
                <a:gd name="connsiteY13" fmla="*/ 114871 h 481298"/>
                <a:gd name="connsiteX14" fmla="*/ 427006 w 427005"/>
                <a:gd name="connsiteY14" fmla="*/ 97822 h 481298"/>
                <a:gd name="connsiteX15" fmla="*/ 406813 w 427005"/>
                <a:gd name="connsiteY15" fmla="*/ 86677 h 481298"/>
                <a:gd name="connsiteX16" fmla="*/ 390906 w 427005"/>
                <a:gd name="connsiteY16" fmla="*/ 76105 h 481298"/>
                <a:gd name="connsiteX17" fmla="*/ 364807 w 427005"/>
                <a:gd name="connsiteY17" fmla="*/ 77152 h 481298"/>
                <a:gd name="connsiteX18" fmla="*/ 362712 w 427005"/>
                <a:gd name="connsiteY18" fmla="*/ 59626 h 481298"/>
                <a:gd name="connsiteX19" fmla="*/ 336613 w 427005"/>
                <a:gd name="connsiteY19" fmla="*/ 60770 h 481298"/>
                <a:gd name="connsiteX20" fmla="*/ 319659 w 427005"/>
                <a:gd name="connsiteY20" fmla="*/ 58674 h 481298"/>
                <a:gd name="connsiteX21" fmla="*/ 305276 w 427005"/>
                <a:gd name="connsiteY21" fmla="*/ 69818 h 481298"/>
                <a:gd name="connsiteX22" fmla="*/ 294704 w 427005"/>
                <a:gd name="connsiteY22" fmla="*/ 85820 h 481298"/>
                <a:gd name="connsiteX23" fmla="*/ 276130 w 427005"/>
                <a:gd name="connsiteY23" fmla="*/ 96488 h 481298"/>
                <a:gd name="connsiteX24" fmla="*/ 258032 w 427005"/>
                <a:gd name="connsiteY24" fmla="*/ 102965 h 481298"/>
                <a:gd name="connsiteX25" fmla="*/ 256413 w 427005"/>
                <a:gd name="connsiteY25" fmla="*/ 81153 h 481298"/>
                <a:gd name="connsiteX26" fmla="*/ 245173 w 427005"/>
                <a:gd name="connsiteY26" fmla="*/ 66770 h 481298"/>
                <a:gd name="connsiteX27" fmla="*/ 227171 w 427005"/>
                <a:gd name="connsiteY27" fmla="*/ 73152 h 481298"/>
                <a:gd name="connsiteX28" fmla="*/ 208597 w 427005"/>
                <a:gd name="connsiteY28" fmla="*/ 83820 h 481298"/>
                <a:gd name="connsiteX29" fmla="*/ 198406 w 427005"/>
                <a:gd name="connsiteY29" fmla="*/ 60960 h 481298"/>
                <a:gd name="connsiteX30" fmla="*/ 181451 w 427005"/>
                <a:gd name="connsiteY30" fmla="*/ 58864 h 481298"/>
                <a:gd name="connsiteX31" fmla="*/ 170212 w 427005"/>
                <a:gd name="connsiteY31" fmla="*/ 44577 h 481298"/>
                <a:gd name="connsiteX32" fmla="*/ 154781 w 427005"/>
                <a:gd name="connsiteY32" fmla="*/ 29623 h 481298"/>
                <a:gd name="connsiteX33" fmla="*/ 131350 w 427005"/>
                <a:gd name="connsiteY33" fmla="*/ 9525 h 481298"/>
                <a:gd name="connsiteX34" fmla="*/ 54864 w 427005"/>
                <a:gd name="connsiteY34" fmla="*/ 0 h 481298"/>
                <a:gd name="connsiteX35" fmla="*/ 35147 w 427005"/>
                <a:gd name="connsiteY35" fmla="*/ 19241 h 481298"/>
                <a:gd name="connsiteX36" fmla="*/ 22098 w 427005"/>
                <a:gd name="connsiteY36" fmla="*/ 125635 h 481298"/>
                <a:gd name="connsiteX37" fmla="*/ 11430 w 427005"/>
                <a:gd name="connsiteY37" fmla="*/ 141637 h 481298"/>
                <a:gd name="connsiteX38" fmla="*/ 27908 w 427005"/>
                <a:gd name="connsiteY38" fmla="*/ 148018 h 481298"/>
                <a:gd name="connsiteX39" fmla="*/ 7906 w 427005"/>
                <a:gd name="connsiteY39" fmla="*/ 240601 h 481298"/>
                <a:gd name="connsiteX40" fmla="*/ 5239 w 427005"/>
                <a:gd name="connsiteY40" fmla="*/ 261938 h 481298"/>
                <a:gd name="connsiteX41" fmla="*/ 2572 w 427005"/>
                <a:gd name="connsiteY41" fmla="*/ 283178 h 481298"/>
                <a:gd name="connsiteX42" fmla="*/ 0 w 427005"/>
                <a:gd name="connsiteY42" fmla="*/ 304514 h 481298"/>
                <a:gd name="connsiteX43" fmla="*/ 9620 w 427005"/>
                <a:gd name="connsiteY43" fmla="*/ 331660 h 481298"/>
                <a:gd name="connsiteX44" fmla="*/ 16002 w 427005"/>
                <a:gd name="connsiteY44" fmla="*/ 349758 h 481298"/>
                <a:gd name="connsiteX45" fmla="*/ 32575 w 427005"/>
                <a:gd name="connsiteY45" fmla="*/ 390620 h 481298"/>
                <a:gd name="connsiteX46" fmla="*/ 39433 w 427005"/>
                <a:gd name="connsiteY46" fmla="*/ 404527 h 481298"/>
                <a:gd name="connsiteX47" fmla="*/ 54864 w 427005"/>
                <a:gd name="connsiteY47" fmla="*/ 419386 h 481298"/>
                <a:gd name="connsiteX48" fmla="*/ 81439 w 427005"/>
                <a:gd name="connsiteY48" fmla="*/ 413956 h 481298"/>
                <a:gd name="connsiteX49" fmla="*/ 102203 w 427005"/>
                <a:gd name="connsiteY49" fmla="*/ 420910 h 481298"/>
                <a:gd name="connsiteX50" fmla="*/ 119253 w 427005"/>
                <a:gd name="connsiteY50" fmla="*/ 423005 h 481298"/>
                <a:gd name="connsiteX51" fmla="*/ 134112 w 427005"/>
                <a:gd name="connsiteY51" fmla="*/ 442055 h 481298"/>
                <a:gd name="connsiteX52" fmla="*/ 152686 w 427005"/>
                <a:gd name="connsiteY52" fmla="*/ 431387 h 481298"/>
                <a:gd name="connsiteX53" fmla="*/ 170212 w 427005"/>
                <a:gd name="connsiteY53" fmla="*/ 429292 h 481298"/>
                <a:gd name="connsiteX54" fmla="*/ 186214 w 427005"/>
                <a:gd name="connsiteY54" fmla="*/ 439864 h 481298"/>
                <a:gd name="connsiteX55" fmla="*/ 188404 w 427005"/>
                <a:gd name="connsiteY55" fmla="*/ 457486 h 481298"/>
                <a:gd name="connsiteX56" fmla="*/ 204311 w 427005"/>
                <a:gd name="connsiteY56" fmla="*/ 468059 h 481298"/>
                <a:gd name="connsiteX57" fmla="*/ 220313 w 427005"/>
                <a:gd name="connsiteY57" fmla="*/ 478631 h 481298"/>
                <a:gd name="connsiteX58" fmla="*/ 241554 w 427005"/>
                <a:gd name="connsiteY58" fmla="*/ 481298 h 481298"/>
                <a:gd name="connsiteX59" fmla="*/ 241554 w 427005"/>
                <a:gd name="connsiteY59" fmla="*/ 481298 h 481298"/>
                <a:gd name="connsiteX60" fmla="*/ 241554 w 427005"/>
                <a:gd name="connsiteY60" fmla="*/ 481298 h 481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27005" h="481298">
                  <a:moveTo>
                    <a:pt x="241554" y="481298"/>
                  </a:moveTo>
                  <a:lnTo>
                    <a:pt x="252698" y="461010"/>
                  </a:lnTo>
                  <a:lnTo>
                    <a:pt x="267557" y="445580"/>
                  </a:lnTo>
                  <a:lnTo>
                    <a:pt x="293084" y="448723"/>
                  </a:lnTo>
                  <a:lnTo>
                    <a:pt x="304229" y="428530"/>
                  </a:lnTo>
                  <a:lnTo>
                    <a:pt x="326517" y="422624"/>
                  </a:lnTo>
                  <a:lnTo>
                    <a:pt x="359473" y="400717"/>
                  </a:lnTo>
                  <a:lnTo>
                    <a:pt x="375380" y="376809"/>
                  </a:lnTo>
                  <a:lnTo>
                    <a:pt x="406717" y="367665"/>
                  </a:lnTo>
                  <a:lnTo>
                    <a:pt x="421005" y="321850"/>
                  </a:lnTo>
                  <a:lnTo>
                    <a:pt x="418814" y="304324"/>
                  </a:lnTo>
                  <a:lnTo>
                    <a:pt x="425101" y="253270"/>
                  </a:lnTo>
                  <a:lnTo>
                    <a:pt x="426053" y="140970"/>
                  </a:lnTo>
                  <a:lnTo>
                    <a:pt x="424910" y="114871"/>
                  </a:lnTo>
                  <a:lnTo>
                    <a:pt x="427006" y="97822"/>
                  </a:lnTo>
                  <a:lnTo>
                    <a:pt x="406813" y="86677"/>
                  </a:lnTo>
                  <a:lnTo>
                    <a:pt x="390906" y="76105"/>
                  </a:lnTo>
                  <a:lnTo>
                    <a:pt x="364807" y="77152"/>
                  </a:lnTo>
                  <a:lnTo>
                    <a:pt x="362712" y="59626"/>
                  </a:lnTo>
                  <a:lnTo>
                    <a:pt x="336613" y="60770"/>
                  </a:lnTo>
                  <a:lnTo>
                    <a:pt x="319659" y="58674"/>
                  </a:lnTo>
                  <a:lnTo>
                    <a:pt x="305276" y="69818"/>
                  </a:lnTo>
                  <a:lnTo>
                    <a:pt x="294704" y="85820"/>
                  </a:lnTo>
                  <a:lnTo>
                    <a:pt x="276130" y="96488"/>
                  </a:lnTo>
                  <a:lnTo>
                    <a:pt x="258032" y="102965"/>
                  </a:lnTo>
                  <a:lnTo>
                    <a:pt x="256413" y="81153"/>
                  </a:lnTo>
                  <a:lnTo>
                    <a:pt x="245173" y="66770"/>
                  </a:lnTo>
                  <a:lnTo>
                    <a:pt x="227171" y="73152"/>
                  </a:lnTo>
                  <a:lnTo>
                    <a:pt x="208597" y="83820"/>
                  </a:lnTo>
                  <a:lnTo>
                    <a:pt x="198406" y="60960"/>
                  </a:lnTo>
                  <a:lnTo>
                    <a:pt x="181451" y="58864"/>
                  </a:lnTo>
                  <a:lnTo>
                    <a:pt x="170212" y="44577"/>
                  </a:lnTo>
                  <a:lnTo>
                    <a:pt x="154781" y="29623"/>
                  </a:lnTo>
                  <a:lnTo>
                    <a:pt x="131350" y="9525"/>
                  </a:lnTo>
                  <a:lnTo>
                    <a:pt x="54864" y="0"/>
                  </a:lnTo>
                  <a:lnTo>
                    <a:pt x="35147" y="19241"/>
                  </a:lnTo>
                  <a:lnTo>
                    <a:pt x="22098" y="125635"/>
                  </a:lnTo>
                  <a:lnTo>
                    <a:pt x="11430" y="141637"/>
                  </a:lnTo>
                  <a:lnTo>
                    <a:pt x="27908" y="148018"/>
                  </a:lnTo>
                  <a:lnTo>
                    <a:pt x="7906" y="240601"/>
                  </a:lnTo>
                  <a:lnTo>
                    <a:pt x="5239" y="261938"/>
                  </a:lnTo>
                  <a:lnTo>
                    <a:pt x="2572" y="283178"/>
                  </a:lnTo>
                  <a:lnTo>
                    <a:pt x="0" y="304514"/>
                  </a:lnTo>
                  <a:lnTo>
                    <a:pt x="9620" y="331660"/>
                  </a:lnTo>
                  <a:lnTo>
                    <a:pt x="16002" y="349758"/>
                  </a:lnTo>
                  <a:lnTo>
                    <a:pt x="32575" y="390620"/>
                  </a:lnTo>
                  <a:lnTo>
                    <a:pt x="39433" y="404527"/>
                  </a:lnTo>
                  <a:lnTo>
                    <a:pt x="54864" y="419386"/>
                  </a:lnTo>
                  <a:lnTo>
                    <a:pt x="81439" y="413956"/>
                  </a:lnTo>
                  <a:lnTo>
                    <a:pt x="102203" y="420910"/>
                  </a:lnTo>
                  <a:lnTo>
                    <a:pt x="119253" y="423005"/>
                  </a:lnTo>
                  <a:lnTo>
                    <a:pt x="134112" y="442055"/>
                  </a:lnTo>
                  <a:lnTo>
                    <a:pt x="152686" y="431387"/>
                  </a:lnTo>
                  <a:lnTo>
                    <a:pt x="170212" y="429292"/>
                  </a:lnTo>
                  <a:lnTo>
                    <a:pt x="186214" y="439864"/>
                  </a:lnTo>
                  <a:lnTo>
                    <a:pt x="188404" y="457486"/>
                  </a:lnTo>
                  <a:lnTo>
                    <a:pt x="204311" y="468059"/>
                  </a:lnTo>
                  <a:lnTo>
                    <a:pt x="220313" y="478631"/>
                  </a:lnTo>
                  <a:lnTo>
                    <a:pt x="241554" y="481298"/>
                  </a:lnTo>
                  <a:lnTo>
                    <a:pt x="241554" y="481298"/>
                  </a:lnTo>
                  <a:lnTo>
                    <a:pt x="241554" y="4812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75897D6C-518B-3DA2-061B-34B821B26052}"/>
                </a:ext>
              </a:extLst>
            </p:cNvPr>
            <p:cNvSpPr/>
            <p:nvPr/>
          </p:nvSpPr>
          <p:spPr>
            <a:xfrm>
              <a:off x="4246472" y="1908946"/>
              <a:ext cx="873211" cy="873211"/>
            </a:xfrm>
            <a:custGeom>
              <a:avLst/>
              <a:gdLst>
                <a:gd name="connsiteX0" fmla="*/ 204883 w 518541"/>
                <a:gd name="connsiteY0" fmla="*/ 518541 h 518541"/>
                <a:gd name="connsiteX1" fmla="*/ 234125 w 518541"/>
                <a:gd name="connsiteY1" fmla="*/ 457105 h 518541"/>
                <a:gd name="connsiteX2" fmla="*/ 263843 w 518541"/>
                <a:gd name="connsiteY2" fmla="*/ 391478 h 518541"/>
                <a:gd name="connsiteX3" fmla="*/ 279845 w 518541"/>
                <a:gd name="connsiteY3" fmla="*/ 402050 h 518541"/>
                <a:gd name="connsiteX4" fmla="*/ 293751 w 518541"/>
                <a:gd name="connsiteY4" fmla="*/ 395097 h 518541"/>
                <a:gd name="connsiteX5" fmla="*/ 318707 w 518541"/>
                <a:gd name="connsiteY5" fmla="*/ 367855 h 518541"/>
                <a:gd name="connsiteX6" fmla="*/ 298418 w 518541"/>
                <a:gd name="connsiteY6" fmla="*/ 356711 h 518541"/>
                <a:gd name="connsiteX7" fmla="*/ 297371 w 518541"/>
                <a:gd name="connsiteY7" fmla="*/ 330517 h 518541"/>
                <a:gd name="connsiteX8" fmla="*/ 313849 w 518541"/>
                <a:gd name="connsiteY8" fmla="*/ 302228 h 518541"/>
                <a:gd name="connsiteX9" fmla="*/ 336233 w 518541"/>
                <a:gd name="connsiteY9" fmla="*/ 296323 h 518541"/>
                <a:gd name="connsiteX10" fmla="*/ 329755 w 518541"/>
                <a:gd name="connsiteY10" fmla="*/ 278130 h 518541"/>
                <a:gd name="connsiteX11" fmla="*/ 324993 w 518541"/>
                <a:gd name="connsiteY11" fmla="*/ 247174 h 518541"/>
                <a:gd name="connsiteX12" fmla="*/ 358521 w 518541"/>
                <a:gd name="connsiteY12" fmla="*/ 220980 h 518541"/>
                <a:gd name="connsiteX13" fmla="*/ 388239 w 518541"/>
                <a:gd name="connsiteY13" fmla="*/ 190024 h 518541"/>
                <a:gd name="connsiteX14" fmla="*/ 440341 w 518541"/>
                <a:gd name="connsiteY14" fmla="*/ 118396 h 518541"/>
                <a:gd name="connsiteX15" fmla="*/ 518541 w 518541"/>
                <a:gd name="connsiteY15" fmla="*/ 10954 h 518541"/>
                <a:gd name="connsiteX16" fmla="*/ 407765 w 518541"/>
                <a:gd name="connsiteY16" fmla="*/ 32004 h 518541"/>
                <a:gd name="connsiteX17" fmla="*/ 394431 w 518541"/>
                <a:gd name="connsiteY17" fmla="*/ 0 h 518541"/>
                <a:gd name="connsiteX18" fmla="*/ 372046 w 518541"/>
                <a:gd name="connsiteY18" fmla="*/ 5906 h 518541"/>
                <a:gd name="connsiteX19" fmla="*/ 358236 w 518541"/>
                <a:gd name="connsiteY19" fmla="*/ 12859 h 518541"/>
                <a:gd name="connsiteX20" fmla="*/ 333661 w 518541"/>
                <a:gd name="connsiteY20" fmla="*/ 1143 h 518541"/>
                <a:gd name="connsiteX21" fmla="*/ 181833 w 518541"/>
                <a:gd name="connsiteY21" fmla="*/ 4096 h 518541"/>
                <a:gd name="connsiteX22" fmla="*/ 174974 w 518541"/>
                <a:gd name="connsiteY22" fmla="*/ 24955 h 518541"/>
                <a:gd name="connsiteX23" fmla="*/ 164878 w 518541"/>
                <a:gd name="connsiteY23" fmla="*/ 36671 h 518541"/>
                <a:gd name="connsiteX24" fmla="*/ 166497 w 518541"/>
                <a:gd name="connsiteY24" fmla="*/ 58579 h 518541"/>
                <a:gd name="connsiteX25" fmla="*/ 144685 w 518541"/>
                <a:gd name="connsiteY25" fmla="*/ 94869 h 518541"/>
                <a:gd name="connsiteX26" fmla="*/ 48387 w 518541"/>
                <a:gd name="connsiteY26" fmla="*/ 208788 h 518541"/>
                <a:gd name="connsiteX27" fmla="*/ 12764 w 518541"/>
                <a:gd name="connsiteY27" fmla="*/ 252032 h 518541"/>
                <a:gd name="connsiteX28" fmla="*/ 6382 w 518541"/>
                <a:gd name="connsiteY28" fmla="*/ 268605 h 518541"/>
                <a:gd name="connsiteX29" fmla="*/ 0 w 518541"/>
                <a:gd name="connsiteY29" fmla="*/ 285179 h 518541"/>
                <a:gd name="connsiteX30" fmla="*/ 10763 w 518541"/>
                <a:gd name="connsiteY30" fmla="*/ 303847 h 518541"/>
                <a:gd name="connsiteX31" fmla="*/ 26765 w 518541"/>
                <a:gd name="connsiteY31" fmla="*/ 314516 h 518541"/>
                <a:gd name="connsiteX32" fmla="*/ 28385 w 518541"/>
                <a:gd name="connsiteY32" fmla="*/ 336328 h 518541"/>
                <a:gd name="connsiteX33" fmla="*/ 115348 w 518541"/>
                <a:gd name="connsiteY33" fmla="*/ 438150 h 518541"/>
                <a:gd name="connsiteX34" fmla="*/ 142494 w 518541"/>
                <a:gd name="connsiteY34" fmla="*/ 463201 h 518541"/>
                <a:gd name="connsiteX35" fmla="*/ 177165 w 518541"/>
                <a:gd name="connsiteY35" fmla="*/ 497776 h 518541"/>
                <a:gd name="connsiteX36" fmla="*/ 204883 w 518541"/>
                <a:gd name="connsiteY36" fmla="*/ 518541 h 518541"/>
                <a:gd name="connsiteX37" fmla="*/ 204883 w 518541"/>
                <a:gd name="connsiteY37" fmla="*/ 518541 h 518541"/>
                <a:gd name="connsiteX38" fmla="*/ 204883 w 518541"/>
                <a:gd name="connsiteY38" fmla="*/ 518541 h 5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541">
                  <a:moveTo>
                    <a:pt x="204883" y="518541"/>
                  </a:moveTo>
                  <a:lnTo>
                    <a:pt x="234125" y="457105"/>
                  </a:lnTo>
                  <a:lnTo>
                    <a:pt x="263843" y="391478"/>
                  </a:lnTo>
                  <a:lnTo>
                    <a:pt x="279845" y="402050"/>
                  </a:lnTo>
                  <a:lnTo>
                    <a:pt x="293751" y="395097"/>
                  </a:lnTo>
                  <a:lnTo>
                    <a:pt x="318707" y="367855"/>
                  </a:lnTo>
                  <a:lnTo>
                    <a:pt x="298418" y="356711"/>
                  </a:lnTo>
                  <a:lnTo>
                    <a:pt x="297371" y="330517"/>
                  </a:lnTo>
                  <a:lnTo>
                    <a:pt x="313849" y="302228"/>
                  </a:lnTo>
                  <a:lnTo>
                    <a:pt x="336233" y="296323"/>
                  </a:lnTo>
                  <a:lnTo>
                    <a:pt x="329755" y="278130"/>
                  </a:lnTo>
                  <a:lnTo>
                    <a:pt x="324993" y="247174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1" y="0"/>
                  </a:lnTo>
                  <a:lnTo>
                    <a:pt x="372046" y="5906"/>
                  </a:lnTo>
                  <a:lnTo>
                    <a:pt x="358236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5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2"/>
                  </a:lnTo>
                  <a:lnTo>
                    <a:pt x="6382" y="268605"/>
                  </a:lnTo>
                  <a:lnTo>
                    <a:pt x="0" y="285179"/>
                  </a:lnTo>
                  <a:lnTo>
                    <a:pt x="10763" y="303847"/>
                  </a:lnTo>
                  <a:lnTo>
                    <a:pt x="26765" y="314516"/>
                  </a:lnTo>
                  <a:lnTo>
                    <a:pt x="28385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776"/>
                  </a:lnTo>
                  <a:lnTo>
                    <a:pt x="204883" y="518541"/>
                  </a:lnTo>
                  <a:lnTo>
                    <a:pt x="204883" y="518541"/>
                  </a:lnTo>
                  <a:lnTo>
                    <a:pt x="204883" y="518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4BB22F49-0D57-2D1C-9A38-8656CCAF8B64}"/>
                </a:ext>
              </a:extLst>
            </p:cNvPr>
            <p:cNvSpPr/>
            <p:nvPr/>
          </p:nvSpPr>
          <p:spPr>
            <a:xfrm>
              <a:off x="2946760" y="1473143"/>
              <a:ext cx="547119" cy="679449"/>
            </a:xfrm>
            <a:custGeom>
              <a:avLst/>
              <a:gdLst>
                <a:gd name="connsiteX0" fmla="*/ 168688 w 324897"/>
                <a:gd name="connsiteY0" fmla="*/ 403479 h 403479"/>
                <a:gd name="connsiteX1" fmla="*/ 191071 w 324897"/>
                <a:gd name="connsiteY1" fmla="*/ 397574 h 403479"/>
                <a:gd name="connsiteX2" fmla="*/ 213550 w 324897"/>
                <a:gd name="connsiteY2" fmla="*/ 391668 h 403479"/>
                <a:gd name="connsiteX3" fmla="*/ 219932 w 324897"/>
                <a:gd name="connsiteY3" fmla="*/ 375095 h 403479"/>
                <a:gd name="connsiteX4" fmla="*/ 217741 w 324897"/>
                <a:gd name="connsiteY4" fmla="*/ 357473 h 403479"/>
                <a:gd name="connsiteX5" fmla="*/ 216122 w 324897"/>
                <a:gd name="connsiteY5" fmla="*/ 335566 h 403479"/>
                <a:gd name="connsiteX6" fmla="*/ 209645 w 324897"/>
                <a:gd name="connsiteY6" fmla="*/ 317468 h 403479"/>
                <a:gd name="connsiteX7" fmla="*/ 220885 w 324897"/>
                <a:gd name="connsiteY7" fmla="*/ 297180 h 403479"/>
                <a:gd name="connsiteX8" fmla="*/ 247555 w 324897"/>
                <a:gd name="connsiteY8" fmla="*/ 257080 h 403479"/>
                <a:gd name="connsiteX9" fmla="*/ 257651 w 324897"/>
                <a:gd name="connsiteY9" fmla="*/ 245364 h 403479"/>
                <a:gd name="connsiteX10" fmla="*/ 272129 w 324897"/>
                <a:gd name="connsiteY10" fmla="*/ 234125 h 403479"/>
                <a:gd name="connsiteX11" fmla="*/ 296037 w 324897"/>
                <a:gd name="connsiteY11" fmla="*/ 180689 h 403479"/>
                <a:gd name="connsiteX12" fmla="*/ 314230 w 324897"/>
                <a:gd name="connsiteY12" fmla="*/ 174307 h 403479"/>
                <a:gd name="connsiteX13" fmla="*/ 324898 w 324897"/>
                <a:gd name="connsiteY13" fmla="*/ 158210 h 403479"/>
                <a:gd name="connsiteX14" fmla="*/ 322707 w 324897"/>
                <a:gd name="connsiteY14" fmla="*/ 140684 h 403479"/>
                <a:gd name="connsiteX15" fmla="*/ 303466 w 324897"/>
                <a:gd name="connsiteY15" fmla="*/ 120872 h 403479"/>
                <a:gd name="connsiteX16" fmla="*/ 269176 w 324897"/>
                <a:gd name="connsiteY16" fmla="*/ 82010 h 403479"/>
                <a:gd name="connsiteX17" fmla="*/ 257842 w 324897"/>
                <a:gd name="connsiteY17" fmla="*/ 67627 h 403479"/>
                <a:gd name="connsiteX18" fmla="*/ 224123 w 324897"/>
                <a:gd name="connsiteY18" fmla="*/ 24384 h 403479"/>
                <a:gd name="connsiteX19" fmla="*/ 192024 w 324897"/>
                <a:gd name="connsiteY19" fmla="*/ 3143 h 403479"/>
                <a:gd name="connsiteX20" fmla="*/ 170593 w 324897"/>
                <a:gd name="connsiteY20" fmla="*/ 476 h 403479"/>
                <a:gd name="connsiteX21" fmla="*/ 131540 w 324897"/>
                <a:gd name="connsiteY21" fmla="*/ 0 h 403479"/>
                <a:gd name="connsiteX22" fmla="*/ 95726 w 324897"/>
                <a:gd name="connsiteY22" fmla="*/ 8573 h 403479"/>
                <a:gd name="connsiteX23" fmla="*/ 65818 w 324897"/>
                <a:gd name="connsiteY23" fmla="*/ 4858 h 403479"/>
                <a:gd name="connsiteX24" fmla="*/ 59436 w 324897"/>
                <a:gd name="connsiteY24" fmla="*/ 21431 h 403479"/>
                <a:gd name="connsiteX25" fmla="*/ 57340 w 324897"/>
                <a:gd name="connsiteY25" fmla="*/ 38481 h 403479"/>
                <a:gd name="connsiteX26" fmla="*/ 71818 w 324897"/>
                <a:gd name="connsiteY26" fmla="*/ 62008 h 403479"/>
                <a:gd name="connsiteX27" fmla="*/ 54769 w 324897"/>
                <a:gd name="connsiteY27" fmla="*/ 94583 h 403479"/>
                <a:gd name="connsiteX28" fmla="*/ 44101 w 324897"/>
                <a:gd name="connsiteY28" fmla="*/ 110585 h 403479"/>
                <a:gd name="connsiteX29" fmla="*/ 37147 w 324897"/>
                <a:gd name="connsiteY29" fmla="*/ 131445 h 403479"/>
                <a:gd name="connsiteX30" fmla="*/ 31909 w 324897"/>
                <a:gd name="connsiteY30" fmla="*/ 174117 h 403479"/>
                <a:gd name="connsiteX31" fmla="*/ 28765 w 324897"/>
                <a:gd name="connsiteY31" fmla="*/ 199739 h 403479"/>
                <a:gd name="connsiteX32" fmla="*/ 22384 w 324897"/>
                <a:gd name="connsiteY32" fmla="*/ 216313 h 403479"/>
                <a:gd name="connsiteX33" fmla="*/ 24479 w 324897"/>
                <a:gd name="connsiteY33" fmla="*/ 233934 h 403479"/>
                <a:gd name="connsiteX34" fmla="*/ 26670 w 324897"/>
                <a:gd name="connsiteY34" fmla="*/ 251555 h 403479"/>
                <a:gd name="connsiteX35" fmla="*/ 14478 w 324897"/>
                <a:gd name="connsiteY35" fmla="*/ 280321 h 403479"/>
                <a:gd name="connsiteX36" fmla="*/ 0 w 324897"/>
                <a:gd name="connsiteY36" fmla="*/ 291560 h 403479"/>
                <a:gd name="connsiteX37" fmla="*/ 1619 w 324897"/>
                <a:gd name="connsiteY37" fmla="*/ 313468 h 403479"/>
                <a:gd name="connsiteX38" fmla="*/ 17145 w 324897"/>
                <a:gd name="connsiteY38" fmla="*/ 328422 h 403479"/>
                <a:gd name="connsiteX39" fmla="*/ 23622 w 324897"/>
                <a:gd name="connsiteY39" fmla="*/ 346520 h 403479"/>
                <a:gd name="connsiteX40" fmla="*/ 39719 w 324897"/>
                <a:gd name="connsiteY40" fmla="*/ 357188 h 403479"/>
                <a:gd name="connsiteX41" fmla="*/ 55721 w 324897"/>
                <a:gd name="connsiteY41" fmla="*/ 367855 h 403479"/>
                <a:gd name="connsiteX42" fmla="*/ 76105 w 324897"/>
                <a:gd name="connsiteY42" fmla="*/ 379000 h 403479"/>
                <a:gd name="connsiteX43" fmla="*/ 116776 w 324897"/>
                <a:gd name="connsiteY43" fmla="*/ 401384 h 403479"/>
                <a:gd name="connsiteX44" fmla="*/ 138684 w 324897"/>
                <a:gd name="connsiteY44" fmla="*/ 399764 h 403479"/>
                <a:gd name="connsiteX45" fmla="*/ 156305 w 324897"/>
                <a:gd name="connsiteY45" fmla="*/ 397574 h 403479"/>
                <a:gd name="connsiteX46" fmla="*/ 168688 w 324897"/>
                <a:gd name="connsiteY46" fmla="*/ 403479 h 403479"/>
                <a:gd name="connsiteX47" fmla="*/ 168688 w 324897"/>
                <a:gd name="connsiteY47" fmla="*/ 403479 h 403479"/>
                <a:gd name="connsiteX48" fmla="*/ 168688 w 324897"/>
                <a:gd name="connsiteY48" fmla="*/ 403479 h 403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24897" h="403479">
                  <a:moveTo>
                    <a:pt x="168688" y="403479"/>
                  </a:moveTo>
                  <a:lnTo>
                    <a:pt x="191071" y="397574"/>
                  </a:lnTo>
                  <a:lnTo>
                    <a:pt x="213550" y="391668"/>
                  </a:lnTo>
                  <a:lnTo>
                    <a:pt x="219932" y="375095"/>
                  </a:lnTo>
                  <a:lnTo>
                    <a:pt x="217741" y="357473"/>
                  </a:lnTo>
                  <a:lnTo>
                    <a:pt x="216122" y="335566"/>
                  </a:lnTo>
                  <a:lnTo>
                    <a:pt x="209645" y="317468"/>
                  </a:lnTo>
                  <a:lnTo>
                    <a:pt x="220885" y="297180"/>
                  </a:lnTo>
                  <a:lnTo>
                    <a:pt x="247555" y="257080"/>
                  </a:lnTo>
                  <a:lnTo>
                    <a:pt x="257651" y="245364"/>
                  </a:lnTo>
                  <a:lnTo>
                    <a:pt x="272129" y="234125"/>
                  </a:lnTo>
                  <a:lnTo>
                    <a:pt x="296037" y="180689"/>
                  </a:lnTo>
                  <a:lnTo>
                    <a:pt x="314230" y="174307"/>
                  </a:lnTo>
                  <a:lnTo>
                    <a:pt x="324898" y="158210"/>
                  </a:lnTo>
                  <a:lnTo>
                    <a:pt x="322707" y="140684"/>
                  </a:lnTo>
                  <a:lnTo>
                    <a:pt x="303466" y="120872"/>
                  </a:lnTo>
                  <a:lnTo>
                    <a:pt x="269176" y="82010"/>
                  </a:lnTo>
                  <a:lnTo>
                    <a:pt x="257842" y="67627"/>
                  </a:lnTo>
                  <a:lnTo>
                    <a:pt x="224123" y="24384"/>
                  </a:lnTo>
                  <a:lnTo>
                    <a:pt x="192024" y="3143"/>
                  </a:lnTo>
                  <a:lnTo>
                    <a:pt x="170593" y="476"/>
                  </a:lnTo>
                  <a:lnTo>
                    <a:pt x="131540" y="0"/>
                  </a:lnTo>
                  <a:lnTo>
                    <a:pt x="95726" y="8573"/>
                  </a:lnTo>
                  <a:lnTo>
                    <a:pt x="65818" y="4858"/>
                  </a:lnTo>
                  <a:lnTo>
                    <a:pt x="59436" y="21431"/>
                  </a:lnTo>
                  <a:lnTo>
                    <a:pt x="57340" y="38481"/>
                  </a:lnTo>
                  <a:lnTo>
                    <a:pt x="71818" y="62008"/>
                  </a:lnTo>
                  <a:lnTo>
                    <a:pt x="54769" y="94583"/>
                  </a:lnTo>
                  <a:lnTo>
                    <a:pt x="44101" y="110585"/>
                  </a:lnTo>
                  <a:lnTo>
                    <a:pt x="37147" y="131445"/>
                  </a:lnTo>
                  <a:lnTo>
                    <a:pt x="31909" y="174117"/>
                  </a:lnTo>
                  <a:lnTo>
                    <a:pt x="28765" y="199739"/>
                  </a:lnTo>
                  <a:lnTo>
                    <a:pt x="22384" y="216313"/>
                  </a:lnTo>
                  <a:lnTo>
                    <a:pt x="24479" y="233934"/>
                  </a:lnTo>
                  <a:lnTo>
                    <a:pt x="26670" y="251555"/>
                  </a:lnTo>
                  <a:lnTo>
                    <a:pt x="14478" y="280321"/>
                  </a:lnTo>
                  <a:lnTo>
                    <a:pt x="0" y="291560"/>
                  </a:lnTo>
                  <a:lnTo>
                    <a:pt x="1619" y="313468"/>
                  </a:lnTo>
                  <a:lnTo>
                    <a:pt x="17145" y="328422"/>
                  </a:lnTo>
                  <a:lnTo>
                    <a:pt x="23622" y="346520"/>
                  </a:lnTo>
                  <a:lnTo>
                    <a:pt x="39719" y="357188"/>
                  </a:lnTo>
                  <a:lnTo>
                    <a:pt x="55721" y="367855"/>
                  </a:lnTo>
                  <a:lnTo>
                    <a:pt x="76105" y="379000"/>
                  </a:lnTo>
                  <a:lnTo>
                    <a:pt x="116776" y="401384"/>
                  </a:lnTo>
                  <a:lnTo>
                    <a:pt x="138684" y="399764"/>
                  </a:lnTo>
                  <a:lnTo>
                    <a:pt x="156305" y="397574"/>
                  </a:lnTo>
                  <a:lnTo>
                    <a:pt x="168688" y="403479"/>
                  </a:lnTo>
                  <a:lnTo>
                    <a:pt x="168688" y="403479"/>
                  </a:lnTo>
                  <a:lnTo>
                    <a:pt x="168688" y="4034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11317996-3A0D-5872-943D-0A2B5C89FA72}"/>
                </a:ext>
              </a:extLst>
            </p:cNvPr>
            <p:cNvSpPr/>
            <p:nvPr/>
          </p:nvSpPr>
          <p:spPr>
            <a:xfrm>
              <a:off x="2816516" y="2027479"/>
              <a:ext cx="676240" cy="880107"/>
            </a:xfrm>
            <a:custGeom>
              <a:avLst/>
              <a:gdLst>
                <a:gd name="connsiteX0" fmla="*/ 363474 w 401573"/>
                <a:gd name="connsiteY0" fmla="*/ 522637 h 522636"/>
                <a:gd name="connsiteX1" fmla="*/ 366046 w 401573"/>
                <a:gd name="connsiteY1" fmla="*/ 501396 h 522636"/>
                <a:gd name="connsiteX2" fmla="*/ 377190 w 401573"/>
                <a:gd name="connsiteY2" fmla="*/ 481108 h 522636"/>
                <a:gd name="connsiteX3" fmla="*/ 394144 w 401573"/>
                <a:gd name="connsiteY3" fmla="*/ 448532 h 522636"/>
                <a:gd name="connsiteX4" fmla="*/ 401574 w 401573"/>
                <a:gd name="connsiteY4" fmla="*/ 423482 h 522636"/>
                <a:gd name="connsiteX5" fmla="*/ 395192 w 401573"/>
                <a:gd name="connsiteY5" fmla="*/ 405384 h 522636"/>
                <a:gd name="connsiteX6" fmla="*/ 387667 w 401573"/>
                <a:gd name="connsiteY6" fmla="*/ 326612 h 522636"/>
                <a:gd name="connsiteX7" fmla="*/ 395002 w 401573"/>
                <a:gd name="connsiteY7" fmla="*/ 266891 h 522636"/>
                <a:gd name="connsiteX8" fmla="*/ 401383 w 401573"/>
                <a:gd name="connsiteY8" fmla="*/ 250317 h 522636"/>
                <a:gd name="connsiteX9" fmla="*/ 399193 w 401573"/>
                <a:gd name="connsiteY9" fmla="*/ 232791 h 522636"/>
                <a:gd name="connsiteX10" fmla="*/ 397573 w 401573"/>
                <a:gd name="connsiteY10" fmla="*/ 210979 h 522636"/>
                <a:gd name="connsiteX11" fmla="*/ 376333 w 401573"/>
                <a:gd name="connsiteY11" fmla="*/ 208312 h 522636"/>
                <a:gd name="connsiteX12" fmla="*/ 369951 w 401573"/>
                <a:gd name="connsiteY12" fmla="*/ 190214 h 522636"/>
                <a:gd name="connsiteX13" fmla="*/ 349758 w 401573"/>
                <a:gd name="connsiteY13" fmla="*/ 179070 h 522636"/>
                <a:gd name="connsiteX14" fmla="*/ 334327 w 401573"/>
                <a:gd name="connsiteY14" fmla="*/ 164211 h 522636"/>
                <a:gd name="connsiteX15" fmla="*/ 328993 w 401573"/>
                <a:gd name="connsiteY15" fmla="*/ 137541 h 522636"/>
                <a:gd name="connsiteX16" fmla="*/ 331089 w 401573"/>
                <a:gd name="connsiteY16" fmla="*/ 120491 h 522636"/>
                <a:gd name="connsiteX17" fmla="*/ 319945 w 401573"/>
                <a:gd name="connsiteY17" fmla="*/ 106108 h 522636"/>
                <a:gd name="connsiteX18" fmla="*/ 307181 w 401573"/>
                <a:gd name="connsiteY18" fmla="*/ 69913 h 522636"/>
                <a:gd name="connsiteX19" fmla="*/ 291751 w 401573"/>
                <a:gd name="connsiteY19" fmla="*/ 55054 h 522636"/>
                <a:gd name="connsiteX20" fmla="*/ 273177 w 401573"/>
                <a:gd name="connsiteY20" fmla="*/ 65722 h 522636"/>
                <a:gd name="connsiteX21" fmla="*/ 251365 w 401573"/>
                <a:gd name="connsiteY21" fmla="*/ 67342 h 522636"/>
                <a:gd name="connsiteX22" fmla="*/ 233839 w 401573"/>
                <a:gd name="connsiteY22" fmla="*/ 69533 h 522636"/>
                <a:gd name="connsiteX23" fmla="*/ 194596 w 401573"/>
                <a:gd name="connsiteY23" fmla="*/ 73342 h 522636"/>
                <a:gd name="connsiteX24" fmla="*/ 166878 w 401573"/>
                <a:gd name="connsiteY24" fmla="*/ 52673 h 522636"/>
                <a:gd name="connsiteX25" fmla="*/ 140875 w 401573"/>
                <a:gd name="connsiteY25" fmla="*/ 53721 h 522636"/>
                <a:gd name="connsiteX26" fmla="*/ 129730 w 401573"/>
                <a:gd name="connsiteY26" fmla="*/ 39433 h 522636"/>
                <a:gd name="connsiteX27" fmla="*/ 113824 w 401573"/>
                <a:gd name="connsiteY27" fmla="*/ 28766 h 522636"/>
                <a:gd name="connsiteX28" fmla="*/ 97822 w 401573"/>
                <a:gd name="connsiteY28" fmla="*/ 18097 h 522636"/>
                <a:gd name="connsiteX29" fmla="*/ 91440 w 401573"/>
                <a:gd name="connsiteY29" fmla="*/ 0 h 522636"/>
                <a:gd name="connsiteX30" fmla="*/ 69628 w 401573"/>
                <a:gd name="connsiteY30" fmla="*/ 1715 h 522636"/>
                <a:gd name="connsiteX31" fmla="*/ 51054 w 401573"/>
                <a:gd name="connsiteY31" fmla="*/ 12383 h 522636"/>
                <a:gd name="connsiteX32" fmla="*/ 40481 w 401573"/>
                <a:gd name="connsiteY32" fmla="*/ 28384 h 522636"/>
                <a:gd name="connsiteX33" fmla="*/ 34099 w 401573"/>
                <a:gd name="connsiteY33" fmla="*/ 44863 h 522636"/>
                <a:gd name="connsiteX34" fmla="*/ 39433 w 401573"/>
                <a:gd name="connsiteY34" fmla="*/ 71533 h 522636"/>
                <a:gd name="connsiteX35" fmla="*/ 45339 w 401573"/>
                <a:gd name="connsiteY35" fmla="*/ 93917 h 522636"/>
                <a:gd name="connsiteX36" fmla="*/ 42672 w 401573"/>
                <a:gd name="connsiteY36" fmla="*/ 115253 h 522636"/>
                <a:gd name="connsiteX37" fmla="*/ 41243 w 401573"/>
                <a:gd name="connsiteY37" fmla="*/ 231838 h 522636"/>
                <a:gd name="connsiteX38" fmla="*/ 35433 w 401573"/>
                <a:gd name="connsiteY38" fmla="*/ 278797 h 522636"/>
                <a:gd name="connsiteX39" fmla="*/ 36576 w 401573"/>
                <a:gd name="connsiteY39" fmla="*/ 304895 h 522636"/>
                <a:gd name="connsiteX40" fmla="*/ 29718 w 401573"/>
                <a:gd name="connsiteY40" fmla="*/ 360331 h 522636"/>
                <a:gd name="connsiteX41" fmla="*/ 19145 w 401573"/>
                <a:gd name="connsiteY41" fmla="*/ 376333 h 522636"/>
                <a:gd name="connsiteX42" fmla="*/ 0 w 401573"/>
                <a:gd name="connsiteY42" fmla="*/ 391287 h 522636"/>
                <a:gd name="connsiteX43" fmla="*/ 25527 w 401573"/>
                <a:gd name="connsiteY43" fmla="*/ 394430 h 522636"/>
                <a:gd name="connsiteX44" fmla="*/ 22860 w 401573"/>
                <a:gd name="connsiteY44" fmla="*/ 415766 h 522636"/>
                <a:gd name="connsiteX45" fmla="*/ 34004 w 401573"/>
                <a:gd name="connsiteY45" fmla="*/ 430054 h 522636"/>
                <a:gd name="connsiteX46" fmla="*/ 9620 w 401573"/>
                <a:gd name="connsiteY46" fmla="*/ 453009 h 522636"/>
                <a:gd name="connsiteX47" fmla="*/ 27717 w 401573"/>
                <a:gd name="connsiteY47" fmla="*/ 446627 h 522636"/>
                <a:gd name="connsiteX48" fmla="*/ 44672 w 401573"/>
                <a:gd name="connsiteY48" fmla="*/ 448723 h 522636"/>
                <a:gd name="connsiteX49" fmla="*/ 62770 w 401573"/>
                <a:gd name="connsiteY49" fmla="*/ 442246 h 522636"/>
                <a:gd name="connsiteX50" fmla="*/ 78200 w 401573"/>
                <a:gd name="connsiteY50" fmla="*/ 457200 h 522636"/>
                <a:gd name="connsiteX51" fmla="*/ 107347 w 401573"/>
                <a:gd name="connsiteY51" fmla="*/ 430435 h 522636"/>
                <a:gd name="connsiteX52" fmla="*/ 146113 w 401573"/>
                <a:gd name="connsiteY52" fmla="*/ 430911 h 522636"/>
                <a:gd name="connsiteX53" fmla="*/ 242792 w 401573"/>
                <a:gd name="connsiteY53" fmla="*/ 451485 h 522636"/>
                <a:gd name="connsiteX54" fmla="*/ 273653 w 401573"/>
                <a:gd name="connsiteY54" fmla="*/ 481298 h 522636"/>
                <a:gd name="connsiteX55" fmla="*/ 294894 w 401573"/>
                <a:gd name="connsiteY55" fmla="*/ 483870 h 522636"/>
                <a:gd name="connsiteX56" fmla="*/ 310801 w 401573"/>
                <a:gd name="connsiteY56" fmla="*/ 494538 h 522636"/>
                <a:gd name="connsiteX57" fmla="*/ 327850 w 401573"/>
                <a:gd name="connsiteY57" fmla="*/ 496634 h 522636"/>
                <a:gd name="connsiteX58" fmla="*/ 343281 w 401573"/>
                <a:gd name="connsiteY58" fmla="*/ 511492 h 522636"/>
                <a:gd name="connsiteX59" fmla="*/ 363474 w 401573"/>
                <a:gd name="connsiteY59" fmla="*/ 522637 h 522636"/>
                <a:gd name="connsiteX60" fmla="*/ 363474 w 401573"/>
                <a:gd name="connsiteY60" fmla="*/ 522637 h 522636"/>
                <a:gd name="connsiteX61" fmla="*/ 363474 w 401573"/>
                <a:gd name="connsiteY61" fmla="*/ 522637 h 5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01573" h="522636">
                  <a:moveTo>
                    <a:pt x="363474" y="522637"/>
                  </a:moveTo>
                  <a:lnTo>
                    <a:pt x="366046" y="501396"/>
                  </a:lnTo>
                  <a:lnTo>
                    <a:pt x="377190" y="481108"/>
                  </a:lnTo>
                  <a:lnTo>
                    <a:pt x="394144" y="448532"/>
                  </a:lnTo>
                  <a:lnTo>
                    <a:pt x="401574" y="423482"/>
                  </a:lnTo>
                  <a:lnTo>
                    <a:pt x="395192" y="405384"/>
                  </a:lnTo>
                  <a:lnTo>
                    <a:pt x="387667" y="326612"/>
                  </a:lnTo>
                  <a:lnTo>
                    <a:pt x="395002" y="266891"/>
                  </a:lnTo>
                  <a:lnTo>
                    <a:pt x="401383" y="250317"/>
                  </a:lnTo>
                  <a:lnTo>
                    <a:pt x="399193" y="232791"/>
                  </a:lnTo>
                  <a:lnTo>
                    <a:pt x="397573" y="210979"/>
                  </a:lnTo>
                  <a:lnTo>
                    <a:pt x="376333" y="208312"/>
                  </a:lnTo>
                  <a:lnTo>
                    <a:pt x="369951" y="190214"/>
                  </a:lnTo>
                  <a:lnTo>
                    <a:pt x="349758" y="179070"/>
                  </a:lnTo>
                  <a:lnTo>
                    <a:pt x="334327" y="164211"/>
                  </a:lnTo>
                  <a:lnTo>
                    <a:pt x="328993" y="137541"/>
                  </a:lnTo>
                  <a:lnTo>
                    <a:pt x="331089" y="120491"/>
                  </a:lnTo>
                  <a:lnTo>
                    <a:pt x="319945" y="106108"/>
                  </a:lnTo>
                  <a:lnTo>
                    <a:pt x="307181" y="69913"/>
                  </a:lnTo>
                  <a:lnTo>
                    <a:pt x="291751" y="55054"/>
                  </a:lnTo>
                  <a:lnTo>
                    <a:pt x="273177" y="65722"/>
                  </a:lnTo>
                  <a:lnTo>
                    <a:pt x="251365" y="67342"/>
                  </a:lnTo>
                  <a:lnTo>
                    <a:pt x="233839" y="69533"/>
                  </a:lnTo>
                  <a:lnTo>
                    <a:pt x="194596" y="73342"/>
                  </a:lnTo>
                  <a:lnTo>
                    <a:pt x="166878" y="52673"/>
                  </a:lnTo>
                  <a:lnTo>
                    <a:pt x="140875" y="53721"/>
                  </a:lnTo>
                  <a:lnTo>
                    <a:pt x="129730" y="39433"/>
                  </a:lnTo>
                  <a:lnTo>
                    <a:pt x="113824" y="28766"/>
                  </a:lnTo>
                  <a:lnTo>
                    <a:pt x="97822" y="18097"/>
                  </a:lnTo>
                  <a:lnTo>
                    <a:pt x="91440" y="0"/>
                  </a:lnTo>
                  <a:lnTo>
                    <a:pt x="69628" y="1715"/>
                  </a:lnTo>
                  <a:lnTo>
                    <a:pt x="51054" y="12383"/>
                  </a:lnTo>
                  <a:lnTo>
                    <a:pt x="40481" y="28384"/>
                  </a:lnTo>
                  <a:lnTo>
                    <a:pt x="34099" y="44863"/>
                  </a:lnTo>
                  <a:lnTo>
                    <a:pt x="39433" y="71533"/>
                  </a:lnTo>
                  <a:lnTo>
                    <a:pt x="45339" y="93917"/>
                  </a:lnTo>
                  <a:lnTo>
                    <a:pt x="42672" y="115253"/>
                  </a:lnTo>
                  <a:lnTo>
                    <a:pt x="41243" y="231838"/>
                  </a:lnTo>
                  <a:lnTo>
                    <a:pt x="35433" y="278797"/>
                  </a:lnTo>
                  <a:lnTo>
                    <a:pt x="36576" y="304895"/>
                  </a:lnTo>
                  <a:lnTo>
                    <a:pt x="29718" y="360331"/>
                  </a:lnTo>
                  <a:lnTo>
                    <a:pt x="19145" y="376333"/>
                  </a:lnTo>
                  <a:lnTo>
                    <a:pt x="0" y="391287"/>
                  </a:lnTo>
                  <a:lnTo>
                    <a:pt x="25527" y="394430"/>
                  </a:lnTo>
                  <a:lnTo>
                    <a:pt x="22860" y="415766"/>
                  </a:lnTo>
                  <a:lnTo>
                    <a:pt x="34004" y="430054"/>
                  </a:lnTo>
                  <a:lnTo>
                    <a:pt x="9620" y="453009"/>
                  </a:lnTo>
                  <a:lnTo>
                    <a:pt x="27717" y="446627"/>
                  </a:lnTo>
                  <a:lnTo>
                    <a:pt x="44672" y="448723"/>
                  </a:lnTo>
                  <a:lnTo>
                    <a:pt x="62770" y="442246"/>
                  </a:lnTo>
                  <a:lnTo>
                    <a:pt x="78200" y="457200"/>
                  </a:lnTo>
                  <a:lnTo>
                    <a:pt x="107347" y="430435"/>
                  </a:lnTo>
                  <a:lnTo>
                    <a:pt x="146113" y="430911"/>
                  </a:lnTo>
                  <a:lnTo>
                    <a:pt x="242792" y="451485"/>
                  </a:lnTo>
                  <a:lnTo>
                    <a:pt x="273653" y="481298"/>
                  </a:lnTo>
                  <a:lnTo>
                    <a:pt x="294894" y="483870"/>
                  </a:lnTo>
                  <a:lnTo>
                    <a:pt x="310801" y="494538"/>
                  </a:lnTo>
                  <a:lnTo>
                    <a:pt x="327850" y="496634"/>
                  </a:lnTo>
                  <a:lnTo>
                    <a:pt x="343281" y="511492"/>
                  </a:lnTo>
                  <a:lnTo>
                    <a:pt x="363474" y="522637"/>
                  </a:lnTo>
                  <a:lnTo>
                    <a:pt x="363474" y="522637"/>
                  </a:lnTo>
                  <a:lnTo>
                    <a:pt x="363474" y="52263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9DB0DAB4-460B-82C5-9A43-CE7E4CE8B362}"/>
                </a:ext>
              </a:extLst>
            </p:cNvPr>
            <p:cNvSpPr/>
            <p:nvPr/>
          </p:nvSpPr>
          <p:spPr>
            <a:xfrm>
              <a:off x="2731024" y="2745906"/>
              <a:ext cx="784029" cy="794455"/>
            </a:xfrm>
            <a:custGeom>
              <a:avLst/>
              <a:gdLst>
                <a:gd name="connsiteX0" fmla="*/ 455390 w 465582"/>
                <a:gd name="connsiteY0" fmla="*/ 471773 h 471773"/>
                <a:gd name="connsiteX1" fmla="*/ 459010 w 465582"/>
                <a:gd name="connsiteY1" fmla="*/ 372809 h 471773"/>
                <a:gd name="connsiteX2" fmla="*/ 459867 w 465582"/>
                <a:gd name="connsiteY2" fmla="*/ 260413 h 471773"/>
                <a:gd name="connsiteX3" fmla="*/ 461867 w 465582"/>
                <a:gd name="connsiteY3" fmla="*/ 208788 h 471773"/>
                <a:gd name="connsiteX4" fmla="*/ 465582 w 465582"/>
                <a:gd name="connsiteY4" fmla="*/ 178975 h 471773"/>
                <a:gd name="connsiteX5" fmla="*/ 439388 w 465582"/>
                <a:gd name="connsiteY5" fmla="*/ 145542 h 471773"/>
                <a:gd name="connsiteX6" fmla="*/ 418052 w 465582"/>
                <a:gd name="connsiteY6" fmla="*/ 108299 h 471773"/>
                <a:gd name="connsiteX7" fmla="*/ 407384 w 465582"/>
                <a:gd name="connsiteY7" fmla="*/ 89630 h 471773"/>
                <a:gd name="connsiteX8" fmla="*/ 395669 w 465582"/>
                <a:gd name="connsiteY8" fmla="*/ 79534 h 471773"/>
                <a:gd name="connsiteX9" fmla="*/ 371094 w 465582"/>
                <a:gd name="connsiteY9" fmla="*/ 67913 h 471773"/>
                <a:gd name="connsiteX10" fmla="*/ 349853 w 465582"/>
                <a:gd name="connsiteY10" fmla="*/ 65246 h 471773"/>
                <a:gd name="connsiteX11" fmla="*/ 324231 w 465582"/>
                <a:gd name="connsiteY11" fmla="*/ 62103 h 471773"/>
                <a:gd name="connsiteX12" fmla="*/ 306134 w 465582"/>
                <a:gd name="connsiteY12" fmla="*/ 33909 h 471773"/>
                <a:gd name="connsiteX13" fmla="*/ 197358 w 465582"/>
                <a:gd name="connsiteY13" fmla="*/ 3238 h 471773"/>
                <a:gd name="connsiteX14" fmla="*/ 171831 w 465582"/>
                <a:gd name="connsiteY14" fmla="*/ 0 h 471773"/>
                <a:gd name="connsiteX15" fmla="*/ 157448 w 465582"/>
                <a:gd name="connsiteY15" fmla="*/ 11239 h 471773"/>
                <a:gd name="connsiteX16" fmla="*/ 134588 w 465582"/>
                <a:gd name="connsiteY16" fmla="*/ 21431 h 471773"/>
                <a:gd name="connsiteX17" fmla="*/ 117538 w 465582"/>
                <a:gd name="connsiteY17" fmla="*/ 19240 h 471773"/>
                <a:gd name="connsiteX18" fmla="*/ 95726 w 465582"/>
                <a:gd name="connsiteY18" fmla="*/ 20955 h 471773"/>
                <a:gd name="connsiteX19" fmla="*/ 78677 w 465582"/>
                <a:gd name="connsiteY19" fmla="*/ 18859 h 471773"/>
                <a:gd name="connsiteX20" fmla="*/ 68580 w 465582"/>
                <a:gd name="connsiteY20" fmla="*/ 30575 h 471773"/>
                <a:gd name="connsiteX21" fmla="*/ 84011 w 465582"/>
                <a:gd name="connsiteY21" fmla="*/ 45434 h 471773"/>
                <a:gd name="connsiteX22" fmla="*/ 72866 w 465582"/>
                <a:gd name="connsiteY22" fmla="*/ 65627 h 471773"/>
                <a:gd name="connsiteX23" fmla="*/ 61722 w 465582"/>
                <a:gd name="connsiteY23" fmla="*/ 85915 h 471773"/>
                <a:gd name="connsiteX24" fmla="*/ 51626 w 465582"/>
                <a:gd name="connsiteY24" fmla="*/ 97631 h 471773"/>
                <a:gd name="connsiteX25" fmla="*/ 44768 w 465582"/>
                <a:gd name="connsiteY25" fmla="*/ 118396 h 471773"/>
                <a:gd name="connsiteX26" fmla="*/ 45339 w 465582"/>
                <a:gd name="connsiteY26" fmla="*/ 148780 h 471773"/>
                <a:gd name="connsiteX27" fmla="*/ 27242 w 465582"/>
                <a:gd name="connsiteY27" fmla="*/ 155162 h 471773"/>
                <a:gd name="connsiteX28" fmla="*/ 16573 w 465582"/>
                <a:gd name="connsiteY28" fmla="*/ 171164 h 471773"/>
                <a:gd name="connsiteX29" fmla="*/ 31528 w 465582"/>
                <a:gd name="connsiteY29" fmla="*/ 190309 h 471773"/>
                <a:gd name="connsiteX30" fmla="*/ 17145 w 465582"/>
                <a:gd name="connsiteY30" fmla="*/ 201454 h 471773"/>
                <a:gd name="connsiteX31" fmla="*/ 15050 w 465582"/>
                <a:gd name="connsiteY31" fmla="*/ 218503 h 471773"/>
                <a:gd name="connsiteX32" fmla="*/ 2858 w 465582"/>
                <a:gd name="connsiteY32" fmla="*/ 247269 h 471773"/>
                <a:gd name="connsiteX33" fmla="*/ 5048 w 465582"/>
                <a:gd name="connsiteY33" fmla="*/ 264890 h 471773"/>
                <a:gd name="connsiteX34" fmla="*/ 6668 w 465582"/>
                <a:gd name="connsiteY34" fmla="*/ 286702 h 471773"/>
                <a:gd name="connsiteX35" fmla="*/ 5144 w 465582"/>
                <a:gd name="connsiteY35" fmla="*/ 368713 h 471773"/>
                <a:gd name="connsiteX36" fmla="*/ 476 w 465582"/>
                <a:gd name="connsiteY36" fmla="*/ 407003 h 471773"/>
                <a:gd name="connsiteX37" fmla="*/ 0 w 465582"/>
                <a:gd name="connsiteY37" fmla="*/ 445865 h 471773"/>
                <a:gd name="connsiteX38" fmla="*/ 188023 w 465582"/>
                <a:gd name="connsiteY38" fmla="*/ 464725 h 471773"/>
                <a:gd name="connsiteX39" fmla="*/ 455390 w 465582"/>
                <a:gd name="connsiteY39" fmla="*/ 471773 h 471773"/>
                <a:gd name="connsiteX40" fmla="*/ 455390 w 465582"/>
                <a:gd name="connsiteY40" fmla="*/ 471773 h 471773"/>
                <a:gd name="connsiteX41" fmla="*/ 455390 w 465582"/>
                <a:gd name="connsiteY41" fmla="*/ 471773 h 47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5582" h="471773">
                  <a:moveTo>
                    <a:pt x="455390" y="471773"/>
                  </a:moveTo>
                  <a:lnTo>
                    <a:pt x="459010" y="372809"/>
                  </a:lnTo>
                  <a:lnTo>
                    <a:pt x="459867" y="260413"/>
                  </a:lnTo>
                  <a:lnTo>
                    <a:pt x="461867" y="208788"/>
                  </a:lnTo>
                  <a:lnTo>
                    <a:pt x="465582" y="178975"/>
                  </a:lnTo>
                  <a:lnTo>
                    <a:pt x="439388" y="145542"/>
                  </a:lnTo>
                  <a:lnTo>
                    <a:pt x="418052" y="108299"/>
                  </a:lnTo>
                  <a:lnTo>
                    <a:pt x="407384" y="89630"/>
                  </a:lnTo>
                  <a:lnTo>
                    <a:pt x="395669" y="79534"/>
                  </a:lnTo>
                  <a:lnTo>
                    <a:pt x="371094" y="67913"/>
                  </a:lnTo>
                  <a:lnTo>
                    <a:pt x="349853" y="65246"/>
                  </a:lnTo>
                  <a:lnTo>
                    <a:pt x="324231" y="62103"/>
                  </a:lnTo>
                  <a:lnTo>
                    <a:pt x="306134" y="33909"/>
                  </a:lnTo>
                  <a:lnTo>
                    <a:pt x="197358" y="3238"/>
                  </a:lnTo>
                  <a:lnTo>
                    <a:pt x="171831" y="0"/>
                  </a:lnTo>
                  <a:lnTo>
                    <a:pt x="157448" y="11239"/>
                  </a:lnTo>
                  <a:lnTo>
                    <a:pt x="134588" y="21431"/>
                  </a:lnTo>
                  <a:lnTo>
                    <a:pt x="117538" y="19240"/>
                  </a:lnTo>
                  <a:lnTo>
                    <a:pt x="95726" y="20955"/>
                  </a:lnTo>
                  <a:lnTo>
                    <a:pt x="78677" y="18859"/>
                  </a:lnTo>
                  <a:lnTo>
                    <a:pt x="68580" y="30575"/>
                  </a:lnTo>
                  <a:lnTo>
                    <a:pt x="84011" y="45434"/>
                  </a:lnTo>
                  <a:lnTo>
                    <a:pt x="72866" y="65627"/>
                  </a:lnTo>
                  <a:lnTo>
                    <a:pt x="61722" y="85915"/>
                  </a:lnTo>
                  <a:lnTo>
                    <a:pt x="51626" y="97631"/>
                  </a:lnTo>
                  <a:lnTo>
                    <a:pt x="44768" y="118396"/>
                  </a:lnTo>
                  <a:lnTo>
                    <a:pt x="45339" y="148780"/>
                  </a:lnTo>
                  <a:lnTo>
                    <a:pt x="27242" y="155162"/>
                  </a:lnTo>
                  <a:lnTo>
                    <a:pt x="16573" y="171164"/>
                  </a:lnTo>
                  <a:lnTo>
                    <a:pt x="31528" y="190309"/>
                  </a:lnTo>
                  <a:lnTo>
                    <a:pt x="17145" y="201454"/>
                  </a:lnTo>
                  <a:lnTo>
                    <a:pt x="15050" y="218503"/>
                  </a:lnTo>
                  <a:lnTo>
                    <a:pt x="2858" y="247269"/>
                  </a:lnTo>
                  <a:lnTo>
                    <a:pt x="5048" y="264890"/>
                  </a:lnTo>
                  <a:lnTo>
                    <a:pt x="6668" y="286702"/>
                  </a:lnTo>
                  <a:lnTo>
                    <a:pt x="5144" y="368713"/>
                  </a:lnTo>
                  <a:lnTo>
                    <a:pt x="476" y="407003"/>
                  </a:lnTo>
                  <a:lnTo>
                    <a:pt x="0" y="445865"/>
                  </a:lnTo>
                  <a:lnTo>
                    <a:pt x="188023" y="464725"/>
                  </a:lnTo>
                  <a:lnTo>
                    <a:pt x="455390" y="471773"/>
                  </a:lnTo>
                  <a:lnTo>
                    <a:pt x="455390" y="471773"/>
                  </a:lnTo>
                  <a:lnTo>
                    <a:pt x="455390" y="4717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BA77872-BBB9-9ADE-E324-F6EC629DC793}"/>
                </a:ext>
              </a:extLst>
            </p:cNvPr>
            <p:cNvSpPr/>
            <p:nvPr/>
          </p:nvSpPr>
          <p:spPr>
            <a:xfrm>
              <a:off x="3434854" y="2396558"/>
              <a:ext cx="716180" cy="669184"/>
            </a:xfrm>
            <a:custGeom>
              <a:avLst/>
              <a:gdLst>
                <a:gd name="connsiteX0" fmla="*/ 167449 w 425291"/>
                <a:gd name="connsiteY0" fmla="*/ 397383 h 397383"/>
                <a:gd name="connsiteX1" fmla="*/ 218408 w 425291"/>
                <a:gd name="connsiteY1" fmla="*/ 368999 h 397383"/>
                <a:gd name="connsiteX2" fmla="*/ 200311 w 425291"/>
                <a:gd name="connsiteY2" fmla="*/ 306038 h 397383"/>
                <a:gd name="connsiteX3" fmla="*/ 221552 w 425291"/>
                <a:gd name="connsiteY3" fmla="*/ 308705 h 397383"/>
                <a:gd name="connsiteX4" fmla="*/ 239554 w 425291"/>
                <a:gd name="connsiteY4" fmla="*/ 302228 h 397383"/>
                <a:gd name="connsiteX5" fmla="*/ 250127 w 425291"/>
                <a:gd name="connsiteY5" fmla="*/ 286226 h 397383"/>
                <a:gd name="connsiteX6" fmla="*/ 280416 w 425291"/>
                <a:gd name="connsiteY6" fmla="*/ 285560 h 397383"/>
                <a:gd name="connsiteX7" fmla="*/ 306991 w 425291"/>
                <a:gd name="connsiteY7" fmla="*/ 280226 h 397383"/>
                <a:gd name="connsiteX8" fmla="*/ 351568 w 425291"/>
                <a:gd name="connsiteY8" fmla="*/ 268319 h 397383"/>
                <a:gd name="connsiteX9" fmla="*/ 362236 w 425291"/>
                <a:gd name="connsiteY9" fmla="*/ 252317 h 397383"/>
                <a:gd name="connsiteX10" fmla="*/ 377095 w 425291"/>
                <a:gd name="connsiteY10" fmla="*/ 236792 h 397383"/>
                <a:gd name="connsiteX11" fmla="*/ 390906 w 425291"/>
                <a:gd name="connsiteY11" fmla="*/ 229838 h 397383"/>
                <a:gd name="connsiteX12" fmla="*/ 405194 w 425291"/>
                <a:gd name="connsiteY12" fmla="*/ 218599 h 397383"/>
                <a:gd name="connsiteX13" fmla="*/ 412052 w 425291"/>
                <a:gd name="connsiteY13" fmla="*/ 197739 h 397383"/>
                <a:gd name="connsiteX14" fmla="*/ 419005 w 425291"/>
                <a:gd name="connsiteY14" fmla="*/ 176975 h 397383"/>
                <a:gd name="connsiteX15" fmla="*/ 425291 w 425291"/>
                <a:gd name="connsiteY15" fmla="*/ 160401 h 397383"/>
                <a:gd name="connsiteX16" fmla="*/ 399860 w 425291"/>
                <a:gd name="connsiteY16" fmla="*/ 157258 h 397383"/>
                <a:gd name="connsiteX17" fmla="*/ 401955 w 425291"/>
                <a:gd name="connsiteY17" fmla="*/ 140113 h 397383"/>
                <a:gd name="connsiteX18" fmla="*/ 381190 w 425291"/>
                <a:gd name="connsiteY18" fmla="*/ 133255 h 397383"/>
                <a:gd name="connsiteX19" fmla="*/ 375380 w 425291"/>
                <a:gd name="connsiteY19" fmla="*/ 110871 h 397383"/>
                <a:gd name="connsiteX20" fmla="*/ 373189 w 425291"/>
                <a:gd name="connsiteY20" fmla="*/ 93250 h 397383"/>
                <a:gd name="connsiteX21" fmla="*/ 376333 w 425291"/>
                <a:gd name="connsiteY21" fmla="*/ 67628 h 397383"/>
                <a:gd name="connsiteX22" fmla="*/ 362045 w 425291"/>
                <a:gd name="connsiteY22" fmla="*/ 44101 h 397383"/>
                <a:gd name="connsiteX23" fmla="*/ 345567 w 425291"/>
                <a:gd name="connsiteY23" fmla="*/ 37814 h 397383"/>
                <a:gd name="connsiteX24" fmla="*/ 330137 w 425291"/>
                <a:gd name="connsiteY24" fmla="*/ 22860 h 397383"/>
                <a:gd name="connsiteX25" fmla="*/ 314706 w 425291"/>
                <a:gd name="connsiteY25" fmla="*/ 7906 h 397383"/>
                <a:gd name="connsiteX26" fmla="*/ 224409 w 425291"/>
                <a:gd name="connsiteY26" fmla="*/ 5525 h 397383"/>
                <a:gd name="connsiteX27" fmla="*/ 198406 w 425291"/>
                <a:gd name="connsiteY27" fmla="*/ 6572 h 397383"/>
                <a:gd name="connsiteX28" fmla="*/ 167640 w 425291"/>
                <a:gd name="connsiteY28" fmla="*/ 11430 h 397383"/>
                <a:gd name="connsiteX29" fmla="*/ 132588 w 425291"/>
                <a:gd name="connsiteY29" fmla="*/ 15812 h 397383"/>
                <a:gd name="connsiteX30" fmla="*/ 97536 w 425291"/>
                <a:gd name="connsiteY30" fmla="*/ 20193 h 397383"/>
                <a:gd name="connsiteX31" fmla="*/ 59246 w 425291"/>
                <a:gd name="connsiteY31" fmla="*/ 15431 h 397383"/>
                <a:gd name="connsiteX32" fmla="*/ 39624 w 425291"/>
                <a:gd name="connsiteY32" fmla="*/ 0 h 397383"/>
                <a:gd name="connsiteX33" fmla="*/ 28956 w 425291"/>
                <a:gd name="connsiteY33" fmla="*/ 16002 h 397383"/>
                <a:gd name="connsiteX34" fmla="*/ 35338 w 425291"/>
                <a:gd name="connsiteY34" fmla="*/ 34195 h 397383"/>
                <a:gd name="connsiteX35" fmla="*/ 29051 w 425291"/>
                <a:gd name="connsiteY35" fmla="*/ 50768 h 397383"/>
                <a:gd name="connsiteX36" fmla="*/ 25813 w 425291"/>
                <a:gd name="connsiteY36" fmla="*/ 76391 h 397383"/>
                <a:gd name="connsiteX37" fmla="*/ 22193 w 425291"/>
                <a:gd name="connsiteY37" fmla="*/ 106299 h 397383"/>
                <a:gd name="connsiteX38" fmla="*/ 26956 w 425291"/>
                <a:gd name="connsiteY38" fmla="*/ 137255 h 397383"/>
                <a:gd name="connsiteX39" fmla="*/ 26956 w 425291"/>
                <a:gd name="connsiteY39" fmla="*/ 171926 h 397383"/>
                <a:gd name="connsiteX40" fmla="*/ 42386 w 425291"/>
                <a:gd name="connsiteY40" fmla="*/ 186785 h 397383"/>
                <a:gd name="connsiteX41" fmla="*/ 30766 w 425291"/>
                <a:gd name="connsiteY41" fmla="*/ 211360 h 397383"/>
                <a:gd name="connsiteX42" fmla="*/ 9049 w 425291"/>
                <a:gd name="connsiteY42" fmla="*/ 247745 h 397383"/>
                <a:gd name="connsiteX43" fmla="*/ 11144 w 425291"/>
                <a:gd name="connsiteY43" fmla="*/ 265367 h 397383"/>
                <a:gd name="connsiteX44" fmla="*/ 0 w 425291"/>
                <a:gd name="connsiteY44" fmla="*/ 285655 h 397383"/>
                <a:gd name="connsiteX45" fmla="*/ 571 w 425291"/>
                <a:gd name="connsiteY45" fmla="*/ 316135 h 397383"/>
                <a:gd name="connsiteX46" fmla="*/ 14383 w 425291"/>
                <a:gd name="connsiteY46" fmla="*/ 343853 h 397383"/>
                <a:gd name="connsiteX47" fmla="*/ 25622 w 425291"/>
                <a:gd name="connsiteY47" fmla="*/ 358235 h 397383"/>
                <a:gd name="connsiteX48" fmla="*/ 35147 w 425291"/>
                <a:gd name="connsiteY48" fmla="*/ 385382 h 397383"/>
                <a:gd name="connsiteX49" fmla="*/ 53721 w 425291"/>
                <a:gd name="connsiteY49" fmla="*/ 374714 h 397383"/>
                <a:gd name="connsiteX50" fmla="*/ 68104 w 425291"/>
                <a:gd name="connsiteY50" fmla="*/ 363474 h 397383"/>
                <a:gd name="connsiteX51" fmla="*/ 85630 w 425291"/>
                <a:gd name="connsiteY51" fmla="*/ 361283 h 397383"/>
                <a:gd name="connsiteX52" fmla="*/ 125444 w 425291"/>
                <a:gd name="connsiteY52" fmla="*/ 387858 h 397383"/>
                <a:gd name="connsiteX53" fmla="*/ 158877 w 425291"/>
                <a:gd name="connsiteY53" fmla="*/ 396335 h 397383"/>
                <a:gd name="connsiteX54" fmla="*/ 167449 w 425291"/>
                <a:gd name="connsiteY54" fmla="*/ 397383 h 397383"/>
                <a:gd name="connsiteX55" fmla="*/ 167449 w 425291"/>
                <a:gd name="connsiteY55" fmla="*/ 397383 h 397383"/>
                <a:gd name="connsiteX56" fmla="*/ 167449 w 425291"/>
                <a:gd name="connsiteY56" fmla="*/ 397383 h 39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25291" h="397383">
                  <a:moveTo>
                    <a:pt x="167449" y="397383"/>
                  </a:moveTo>
                  <a:lnTo>
                    <a:pt x="218408" y="368999"/>
                  </a:lnTo>
                  <a:lnTo>
                    <a:pt x="200311" y="306038"/>
                  </a:lnTo>
                  <a:lnTo>
                    <a:pt x="221552" y="308705"/>
                  </a:lnTo>
                  <a:lnTo>
                    <a:pt x="239554" y="302228"/>
                  </a:lnTo>
                  <a:lnTo>
                    <a:pt x="250127" y="286226"/>
                  </a:lnTo>
                  <a:lnTo>
                    <a:pt x="280416" y="285560"/>
                  </a:lnTo>
                  <a:lnTo>
                    <a:pt x="306991" y="280226"/>
                  </a:lnTo>
                  <a:lnTo>
                    <a:pt x="351568" y="268319"/>
                  </a:lnTo>
                  <a:lnTo>
                    <a:pt x="362236" y="252317"/>
                  </a:lnTo>
                  <a:lnTo>
                    <a:pt x="377095" y="236792"/>
                  </a:lnTo>
                  <a:lnTo>
                    <a:pt x="390906" y="229838"/>
                  </a:lnTo>
                  <a:lnTo>
                    <a:pt x="405194" y="218599"/>
                  </a:lnTo>
                  <a:lnTo>
                    <a:pt x="412052" y="197739"/>
                  </a:lnTo>
                  <a:lnTo>
                    <a:pt x="419005" y="176975"/>
                  </a:lnTo>
                  <a:lnTo>
                    <a:pt x="425291" y="160401"/>
                  </a:lnTo>
                  <a:lnTo>
                    <a:pt x="399860" y="157258"/>
                  </a:lnTo>
                  <a:lnTo>
                    <a:pt x="401955" y="140113"/>
                  </a:lnTo>
                  <a:lnTo>
                    <a:pt x="381190" y="133255"/>
                  </a:lnTo>
                  <a:lnTo>
                    <a:pt x="375380" y="110871"/>
                  </a:lnTo>
                  <a:lnTo>
                    <a:pt x="373189" y="93250"/>
                  </a:lnTo>
                  <a:lnTo>
                    <a:pt x="376333" y="67628"/>
                  </a:lnTo>
                  <a:lnTo>
                    <a:pt x="362045" y="44101"/>
                  </a:lnTo>
                  <a:lnTo>
                    <a:pt x="345567" y="37814"/>
                  </a:lnTo>
                  <a:lnTo>
                    <a:pt x="330137" y="22860"/>
                  </a:lnTo>
                  <a:lnTo>
                    <a:pt x="314706" y="7906"/>
                  </a:lnTo>
                  <a:lnTo>
                    <a:pt x="224409" y="5525"/>
                  </a:lnTo>
                  <a:lnTo>
                    <a:pt x="198406" y="6572"/>
                  </a:lnTo>
                  <a:lnTo>
                    <a:pt x="167640" y="11430"/>
                  </a:lnTo>
                  <a:lnTo>
                    <a:pt x="132588" y="15812"/>
                  </a:lnTo>
                  <a:lnTo>
                    <a:pt x="97536" y="20193"/>
                  </a:lnTo>
                  <a:lnTo>
                    <a:pt x="59246" y="15431"/>
                  </a:lnTo>
                  <a:lnTo>
                    <a:pt x="39624" y="0"/>
                  </a:lnTo>
                  <a:lnTo>
                    <a:pt x="28956" y="16002"/>
                  </a:lnTo>
                  <a:lnTo>
                    <a:pt x="35338" y="34195"/>
                  </a:lnTo>
                  <a:lnTo>
                    <a:pt x="29051" y="50768"/>
                  </a:lnTo>
                  <a:lnTo>
                    <a:pt x="25813" y="76391"/>
                  </a:lnTo>
                  <a:lnTo>
                    <a:pt x="22193" y="106299"/>
                  </a:lnTo>
                  <a:lnTo>
                    <a:pt x="26956" y="137255"/>
                  </a:lnTo>
                  <a:lnTo>
                    <a:pt x="26956" y="171926"/>
                  </a:lnTo>
                  <a:lnTo>
                    <a:pt x="42386" y="186785"/>
                  </a:lnTo>
                  <a:lnTo>
                    <a:pt x="30766" y="211360"/>
                  </a:lnTo>
                  <a:lnTo>
                    <a:pt x="9049" y="247745"/>
                  </a:lnTo>
                  <a:lnTo>
                    <a:pt x="11144" y="265367"/>
                  </a:lnTo>
                  <a:lnTo>
                    <a:pt x="0" y="285655"/>
                  </a:lnTo>
                  <a:lnTo>
                    <a:pt x="571" y="316135"/>
                  </a:lnTo>
                  <a:lnTo>
                    <a:pt x="14383" y="343853"/>
                  </a:lnTo>
                  <a:lnTo>
                    <a:pt x="25622" y="358235"/>
                  </a:lnTo>
                  <a:lnTo>
                    <a:pt x="35147" y="385382"/>
                  </a:lnTo>
                  <a:lnTo>
                    <a:pt x="53721" y="374714"/>
                  </a:lnTo>
                  <a:lnTo>
                    <a:pt x="68104" y="363474"/>
                  </a:lnTo>
                  <a:lnTo>
                    <a:pt x="85630" y="361283"/>
                  </a:lnTo>
                  <a:lnTo>
                    <a:pt x="125444" y="387858"/>
                  </a:lnTo>
                  <a:lnTo>
                    <a:pt x="158877" y="396335"/>
                  </a:lnTo>
                  <a:lnTo>
                    <a:pt x="167449" y="397383"/>
                  </a:lnTo>
                  <a:lnTo>
                    <a:pt x="167449" y="397383"/>
                  </a:lnTo>
                  <a:lnTo>
                    <a:pt x="167449" y="3973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8A865A42-0B69-5FDF-241D-E6D3CC84938A}"/>
                </a:ext>
              </a:extLst>
            </p:cNvPr>
            <p:cNvSpPr/>
            <p:nvPr/>
          </p:nvSpPr>
          <p:spPr>
            <a:xfrm>
              <a:off x="2950449" y="52489"/>
              <a:ext cx="720831" cy="492424"/>
            </a:xfrm>
            <a:custGeom>
              <a:avLst/>
              <a:gdLst>
                <a:gd name="connsiteX0" fmla="*/ 392716 w 428053"/>
                <a:gd name="connsiteY0" fmla="*/ 292418 h 292417"/>
                <a:gd name="connsiteX1" fmla="*/ 395383 w 428053"/>
                <a:gd name="connsiteY1" fmla="*/ 271082 h 292417"/>
                <a:gd name="connsiteX2" fmla="*/ 402717 w 428053"/>
                <a:gd name="connsiteY2" fmla="*/ 211265 h 292417"/>
                <a:gd name="connsiteX3" fmla="*/ 406432 w 428053"/>
                <a:gd name="connsiteY3" fmla="*/ 181451 h 292417"/>
                <a:gd name="connsiteX4" fmla="*/ 409004 w 428053"/>
                <a:gd name="connsiteY4" fmla="*/ 160020 h 292417"/>
                <a:gd name="connsiteX5" fmla="*/ 414814 w 428053"/>
                <a:gd name="connsiteY5" fmla="*/ 113062 h 292417"/>
                <a:gd name="connsiteX6" fmla="*/ 422243 w 428053"/>
                <a:gd name="connsiteY6" fmla="*/ 88011 h 292417"/>
                <a:gd name="connsiteX7" fmla="*/ 425958 w 428053"/>
                <a:gd name="connsiteY7" fmla="*/ 58103 h 292417"/>
                <a:gd name="connsiteX8" fmla="*/ 428054 w 428053"/>
                <a:gd name="connsiteY8" fmla="*/ 41053 h 292417"/>
                <a:gd name="connsiteX9" fmla="*/ 390620 w 428053"/>
                <a:gd name="connsiteY9" fmla="*/ 27813 h 292417"/>
                <a:gd name="connsiteX10" fmla="*/ 355950 w 428053"/>
                <a:gd name="connsiteY10" fmla="*/ 27813 h 292417"/>
                <a:gd name="connsiteX11" fmla="*/ 266224 w 428053"/>
                <a:gd name="connsiteY11" fmla="*/ 16764 h 292417"/>
                <a:gd name="connsiteX12" fmla="*/ 252889 w 428053"/>
                <a:gd name="connsiteY12" fmla="*/ 19431 h 292417"/>
                <a:gd name="connsiteX13" fmla="*/ 205931 w 428053"/>
                <a:gd name="connsiteY13" fmla="*/ 13621 h 292417"/>
                <a:gd name="connsiteX14" fmla="*/ 179737 w 428053"/>
                <a:gd name="connsiteY14" fmla="*/ 14764 h 292417"/>
                <a:gd name="connsiteX15" fmla="*/ 149828 w 428053"/>
                <a:gd name="connsiteY15" fmla="*/ 11049 h 292417"/>
                <a:gd name="connsiteX16" fmla="*/ 94298 w 428053"/>
                <a:gd name="connsiteY16" fmla="*/ 4191 h 292417"/>
                <a:gd name="connsiteX17" fmla="*/ 25432 w 428053"/>
                <a:gd name="connsiteY17" fmla="*/ 0 h 292417"/>
                <a:gd name="connsiteX18" fmla="*/ 19050 w 428053"/>
                <a:gd name="connsiteY18" fmla="*/ 16574 h 292417"/>
                <a:gd name="connsiteX19" fmla="*/ 15335 w 428053"/>
                <a:gd name="connsiteY19" fmla="*/ 46482 h 292417"/>
                <a:gd name="connsiteX20" fmla="*/ 9049 w 428053"/>
                <a:gd name="connsiteY20" fmla="*/ 97727 h 292417"/>
                <a:gd name="connsiteX21" fmla="*/ 0 w 428053"/>
                <a:gd name="connsiteY21" fmla="*/ 135541 h 292417"/>
                <a:gd name="connsiteX22" fmla="*/ 9144 w 428053"/>
                <a:gd name="connsiteY22" fmla="*/ 167069 h 292417"/>
                <a:gd name="connsiteX23" fmla="*/ 2762 w 428053"/>
                <a:gd name="connsiteY23" fmla="*/ 183642 h 292417"/>
                <a:gd name="connsiteX24" fmla="*/ 35909 w 428053"/>
                <a:gd name="connsiteY24" fmla="*/ 196310 h 292417"/>
                <a:gd name="connsiteX25" fmla="*/ 42386 w 428053"/>
                <a:gd name="connsiteY25" fmla="*/ 214503 h 292417"/>
                <a:gd name="connsiteX26" fmla="*/ 56293 w 428053"/>
                <a:gd name="connsiteY26" fmla="*/ 242221 h 292417"/>
                <a:gd name="connsiteX27" fmla="*/ 89916 w 428053"/>
                <a:gd name="connsiteY27" fmla="*/ 250698 h 292417"/>
                <a:gd name="connsiteX28" fmla="*/ 179642 w 428053"/>
                <a:gd name="connsiteY28" fmla="*/ 261747 h 292417"/>
                <a:gd name="connsiteX29" fmla="*/ 222314 w 428053"/>
                <a:gd name="connsiteY29" fmla="*/ 266986 h 292417"/>
                <a:gd name="connsiteX30" fmla="*/ 243745 w 428053"/>
                <a:gd name="connsiteY30" fmla="*/ 269653 h 292417"/>
                <a:gd name="connsiteX31" fmla="*/ 265081 w 428053"/>
                <a:gd name="connsiteY31" fmla="*/ 272320 h 292417"/>
                <a:gd name="connsiteX32" fmla="*/ 315849 w 428053"/>
                <a:gd name="connsiteY32" fmla="*/ 282893 h 292417"/>
                <a:gd name="connsiteX33" fmla="*/ 341471 w 428053"/>
                <a:gd name="connsiteY33" fmla="*/ 286036 h 292417"/>
                <a:gd name="connsiteX34" fmla="*/ 367570 w 428053"/>
                <a:gd name="connsiteY34" fmla="*/ 284988 h 292417"/>
                <a:gd name="connsiteX35" fmla="*/ 392716 w 428053"/>
                <a:gd name="connsiteY35" fmla="*/ 292418 h 292417"/>
                <a:gd name="connsiteX36" fmla="*/ 392716 w 428053"/>
                <a:gd name="connsiteY36" fmla="*/ 292418 h 292417"/>
                <a:gd name="connsiteX37" fmla="*/ 392716 w 428053"/>
                <a:gd name="connsiteY37" fmla="*/ 292418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053" h="292417">
                  <a:moveTo>
                    <a:pt x="392716" y="292418"/>
                  </a:moveTo>
                  <a:lnTo>
                    <a:pt x="395383" y="271082"/>
                  </a:lnTo>
                  <a:lnTo>
                    <a:pt x="402717" y="211265"/>
                  </a:lnTo>
                  <a:lnTo>
                    <a:pt x="406432" y="181451"/>
                  </a:lnTo>
                  <a:lnTo>
                    <a:pt x="409004" y="160020"/>
                  </a:lnTo>
                  <a:lnTo>
                    <a:pt x="414814" y="113062"/>
                  </a:lnTo>
                  <a:lnTo>
                    <a:pt x="422243" y="88011"/>
                  </a:lnTo>
                  <a:lnTo>
                    <a:pt x="425958" y="58103"/>
                  </a:lnTo>
                  <a:lnTo>
                    <a:pt x="428054" y="41053"/>
                  </a:lnTo>
                  <a:lnTo>
                    <a:pt x="390620" y="27813"/>
                  </a:lnTo>
                  <a:lnTo>
                    <a:pt x="355950" y="27813"/>
                  </a:lnTo>
                  <a:lnTo>
                    <a:pt x="266224" y="16764"/>
                  </a:lnTo>
                  <a:lnTo>
                    <a:pt x="252889" y="19431"/>
                  </a:lnTo>
                  <a:lnTo>
                    <a:pt x="205931" y="13621"/>
                  </a:lnTo>
                  <a:lnTo>
                    <a:pt x="179737" y="14764"/>
                  </a:lnTo>
                  <a:lnTo>
                    <a:pt x="149828" y="11049"/>
                  </a:lnTo>
                  <a:lnTo>
                    <a:pt x="94298" y="4191"/>
                  </a:lnTo>
                  <a:lnTo>
                    <a:pt x="25432" y="0"/>
                  </a:lnTo>
                  <a:lnTo>
                    <a:pt x="19050" y="16574"/>
                  </a:lnTo>
                  <a:lnTo>
                    <a:pt x="15335" y="46482"/>
                  </a:lnTo>
                  <a:lnTo>
                    <a:pt x="9049" y="97727"/>
                  </a:lnTo>
                  <a:lnTo>
                    <a:pt x="0" y="135541"/>
                  </a:lnTo>
                  <a:lnTo>
                    <a:pt x="9144" y="167069"/>
                  </a:lnTo>
                  <a:lnTo>
                    <a:pt x="2762" y="183642"/>
                  </a:lnTo>
                  <a:lnTo>
                    <a:pt x="35909" y="196310"/>
                  </a:lnTo>
                  <a:lnTo>
                    <a:pt x="42386" y="214503"/>
                  </a:lnTo>
                  <a:lnTo>
                    <a:pt x="56293" y="242221"/>
                  </a:lnTo>
                  <a:lnTo>
                    <a:pt x="89916" y="250698"/>
                  </a:lnTo>
                  <a:lnTo>
                    <a:pt x="179642" y="261747"/>
                  </a:lnTo>
                  <a:lnTo>
                    <a:pt x="222314" y="266986"/>
                  </a:lnTo>
                  <a:lnTo>
                    <a:pt x="243745" y="269653"/>
                  </a:lnTo>
                  <a:lnTo>
                    <a:pt x="265081" y="272320"/>
                  </a:lnTo>
                  <a:lnTo>
                    <a:pt x="315849" y="282893"/>
                  </a:lnTo>
                  <a:lnTo>
                    <a:pt x="341471" y="286036"/>
                  </a:lnTo>
                  <a:lnTo>
                    <a:pt x="367570" y="284988"/>
                  </a:lnTo>
                  <a:lnTo>
                    <a:pt x="392716" y="292418"/>
                  </a:lnTo>
                  <a:lnTo>
                    <a:pt x="392716" y="292418"/>
                  </a:lnTo>
                  <a:lnTo>
                    <a:pt x="392716" y="2924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2F3310C3-9293-5A38-DAA2-B89D8457D903}"/>
                </a:ext>
              </a:extLst>
            </p:cNvPr>
            <p:cNvSpPr/>
            <p:nvPr/>
          </p:nvSpPr>
          <p:spPr>
            <a:xfrm>
              <a:off x="3100261" y="508985"/>
              <a:ext cx="577756" cy="728049"/>
            </a:xfrm>
            <a:custGeom>
              <a:avLst/>
              <a:gdLst>
                <a:gd name="connsiteX0" fmla="*/ 118015 w 343090"/>
                <a:gd name="connsiteY0" fmla="*/ 432340 h 432339"/>
                <a:gd name="connsiteX1" fmla="*/ 132874 w 343090"/>
                <a:gd name="connsiteY1" fmla="*/ 416814 h 432339"/>
                <a:gd name="connsiteX2" fmla="*/ 150971 w 343090"/>
                <a:gd name="connsiteY2" fmla="*/ 410432 h 432339"/>
                <a:gd name="connsiteX3" fmla="*/ 161068 w 343090"/>
                <a:gd name="connsiteY3" fmla="*/ 398621 h 432339"/>
                <a:gd name="connsiteX4" fmla="*/ 177641 w 343090"/>
                <a:gd name="connsiteY4" fmla="*/ 405003 h 432339"/>
                <a:gd name="connsiteX5" fmla="*/ 191452 w 343090"/>
                <a:gd name="connsiteY5" fmla="*/ 398050 h 432339"/>
                <a:gd name="connsiteX6" fmla="*/ 207454 w 343090"/>
                <a:gd name="connsiteY6" fmla="*/ 408718 h 432339"/>
                <a:gd name="connsiteX7" fmla="*/ 213836 w 343090"/>
                <a:gd name="connsiteY7" fmla="*/ 392144 h 432339"/>
                <a:gd name="connsiteX8" fmla="*/ 230886 w 343090"/>
                <a:gd name="connsiteY8" fmla="*/ 394240 h 432339"/>
                <a:gd name="connsiteX9" fmla="*/ 241554 w 343090"/>
                <a:gd name="connsiteY9" fmla="*/ 412909 h 432339"/>
                <a:gd name="connsiteX10" fmla="*/ 258032 w 343090"/>
                <a:gd name="connsiteY10" fmla="*/ 419290 h 432339"/>
                <a:gd name="connsiteX11" fmla="*/ 268700 w 343090"/>
                <a:gd name="connsiteY11" fmla="*/ 403193 h 432339"/>
                <a:gd name="connsiteX12" fmla="*/ 279273 w 343090"/>
                <a:gd name="connsiteY12" fmla="*/ 387191 h 432339"/>
                <a:gd name="connsiteX13" fmla="*/ 301657 w 343090"/>
                <a:gd name="connsiteY13" fmla="*/ 381286 h 432339"/>
                <a:gd name="connsiteX14" fmla="*/ 316039 w 343090"/>
                <a:gd name="connsiteY14" fmla="*/ 370046 h 432339"/>
                <a:gd name="connsiteX15" fmla="*/ 318135 w 343090"/>
                <a:gd name="connsiteY15" fmla="*/ 352901 h 432339"/>
                <a:gd name="connsiteX16" fmla="*/ 320802 w 343090"/>
                <a:gd name="connsiteY16" fmla="*/ 331565 h 432339"/>
                <a:gd name="connsiteX17" fmla="*/ 339376 w 343090"/>
                <a:gd name="connsiteY17" fmla="*/ 320802 h 432339"/>
                <a:gd name="connsiteX18" fmla="*/ 323374 w 343090"/>
                <a:gd name="connsiteY18" fmla="*/ 310134 h 432339"/>
                <a:gd name="connsiteX19" fmla="*/ 325564 w 343090"/>
                <a:gd name="connsiteY19" fmla="*/ 293084 h 432339"/>
                <a:gd name="connsiteX20" fmla="*/ 319088 w 343090"/>
                <a:gd name="connsiteY20" fmla="*/ 274892 h 432339"/>
                <a:gd name="connsiteX21" fmla="*/ 336709 w 343090"/>
                <a:gd name="connsiteY21" fmla="*/ 272701 h 432339"/>
                <a:gd name="connsiteX22" fmla="*/ 343090 w 343090"/>
                <a:gd name="connsiteY22" fmla="*/ 256127 h 432339"/>
                <a:gd name="connsiteX23" fmla="*/ 341471 w 343090"/>
                <a:gd name="connsiteY23" fmla="*/ 234220 h 432339"/>
                <a:gd name="connsiteX24" fmla="*/ 330232 w 343090"/>
                <a:gd name="connsiteY24" fmla="*/ 219837 h 432339"/>
                <a:gd name="connsiteX25" fmla="*/ 307848 w 343090"/>
                <a:gd name="connsiteY25" fmla="*/ 225743 h 432339"/>
                <a:gd name="connsiteX26" fmla="*/ 292894 w 343090"/>
                <a:gd name="connsiteY26" fmla="*/ 206597 h 432339"/>
                <a:gd name="connsiteX27" fmla="*/ 291274 w 343090"/>
                <a:gd name="connsiteY27" fmla="*/ 184690 h 432339"/>
                <a:gd name="connsiteX28" fmla="*/ 285464 w 343090"/>
                <a:gd name="connsiteY28" fmla="*/ 162211 h 432339"/>
                <a:gd name="connsiteX29" fmla="*/ 292322 w 343090"/>
                <a:gd name="connsiteY29" fmla="*/ 106680 h 432339"/>
                <a:gd name="connsiteX30" fmla="*/ 299180 w 343090"/>
                <a:gd name="connsiteY30" fmla="*/ 51054 h 432339"/>
                <a:gd name="connsiteX31" fmla="*/ 302800 w 343090"/>
                <a:gd name="connsiteY31" fmla="*/ 21146 h 432339"/>
                <a:gd name="connsiteX32" fmla="*/ 277844 w 343090"/>
                <a:gd name="connsiteY32" fmla="*/ 13716 h 432339"/>
                <a:gd name="connsiteX33" fmla="*/ 260223 w 343090"/>
                <a:gd name="connsiteY33" fmla="*/ 15907 h 432339"/>
                <a:gd name="connsiteX34" fmla="*/ 234696 w 343090"/>
                <a:gd name="connsiteY34" fmla="*/ 12764 h 432339"/>
                <a:gd name="connsiteX35" fmla="*/ 188309 w 343090"/>
                <a:gd name="connsiteY35" fmla="*/ 2667 h 432339"/>
                <a:gd name="connsiteX36" fmla="*/ 166973 w 343090"/>
                <a:gd name="connsiteY36" fmla="*/ 0 h 432339"/>
                <a:gd name="connsiteX37" fmla="*/ 156400 w 343090"/>
                <a:gd name="connsiteY37" fmla="*/ 16097 h 432339"/>
                <a:gd name="connsiteX38" fmla="*/ 149447 w 343090"/>
                <a:gd name="connsiteY38" fmla="*/ 36957 h 432339"/>
                <a:gd name="connsiteX39" fmla="*/ 131921 w 343090"/>
                <a:gd name="connsiteY39" fmla="*/ 39148 h 432339"/>
                <a:gd name="connsiteX40" fmla="*/ 113252 w 343090"/>
                <a:gd name="connsiteY40" fmla="*/ 49816 h 432339"/>
                <a:gd name="connsiteX41" fmla="*/ 95726 w 343090"/>
                <a:gd name="connsiteY41" fmla="*/ 52006 h 432339"/>
                <a:gd name="connsiteX42" fmla="*/ 77057 w 343090"/>
                <a:gd name="connsiteY42" fmla="*/ 62674 h 432339"/>
                <a:gd name="connsiteX43" fmla="*/ 52578 w 343090"/>
                <a:gd name="connsiteY43" fmla="*/ 85725 h 432339"/>
                <a:gd name="connsiteX44" fmla="*/ 28099 w 343090"/>
                <a:gd name="connsiteY44" fmla="*/ 108775 h 432339"/>
                <a:gd name="connsiteX45" fmla="*/ 21717 w 343090"/>
                <a:gd name="connsiteY45" fmla="*/ 125349 h 432339"/>
                <a:gd name="connsiteX46" fmla="*/ 10573 w 343090"/>
                <a:gd name="connsiteY46" fmla="*/ 145637 h 432339"/>
                <a:gd name="connsiteX47" fmla="*/ 0 w 343090"/>
                <a:gd name="connsiteY47" fmla="*/ 161735 h 432339"/>
                <a:gd name="connsiteX48" fmla="*/ 4763 w 343090"/>
                <a:gd name="connsiteY48" fmla="*/ 192691 h 432339"/>
                <a:gd name="connsiteX49" fmla="*/ 13906 w 343090"/>
                <a:gd name="connsiteY49" fmla="*/ 224219 h 432339"/>
                <a:gd name="connsiteX50" fmla="*/ 6953 w 343090"/>
                <a:gd name="connsiteY50" fmla="*/ 245078 h 432339"/>
                <a:gd name="connsiteX51" fmla="*/ 21431 w 343090"/>
                <a:gd name="connsiteY51" fmla="*/ 268510 h 432339"/>
                <a:gd name="connsiteX52" fmla="*/ 36862 w 343090"/>
                <a:gd name="connsiteY52" fmla="*/ 283464 h 432339"/>
                <a:gd name="connsiteX53" fmla="*/ 48673 w 343090"/>
                <a:gd name="connsiteY53" fmla="*/ 363093 h 432339"/>
                <a:gd name="connsiteX54" fmla="*/ 59817 w 343090"/>
                <a:gd name="connsiteY54" fmla="*/ 377476 h 432339"/>
                <a:gd name="connsiteX55" fmla="*/ 53530 w 343090"/>
                <a:gd name="connsiteY55" fmla="*/ 394049 h 432339"/>
                <a:gd name="connsiteX56" fmla="*/ 66865 w 343090"/>
                <a:gd name="connsiteY56" fmla="*/ 426053 h 432339"/>
                <a:gd name="connsiteX57" fmla="*/ 84391 w 343090"/>
                <a:gd name="connsiteY57" fmla="*/ 423863 h 432339"/>
                <a:gd name="connsiteX58" fmla="*/ 105727 w 343090"/>
                <a:gd name="connsiteY58" fmla="*/ 426530 h 432339"/>
                <a:gd name="connsiteX59" fmla="*/ 118015 w 343090"/>
                <a:gd name="connsiteY59" fmla="*/ 432340 h 432339"/>
                <a:gd name="connsiteX60" fmla="*/ 118015 w 343090"/>
                <a:gd name="connsiteY60" fmla="*/ 432340 h 432339"/>
                <a:gd name="connsiteX61" fmla="*/ 118015 w 343090"/>
                <a:gd name="connsiteY61" fmla="*/ 432340 h 43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43090" h="432339">
                  <a:moveTo>
                    <a:pt x="118015" y="432340"/>
                  </a:moveTo>
                  <a:lnTo>
                    <a:pt x="132874" y="416814"/>
                  </a:lnTo>
                  <a:lnTo>
                    <a:pt x="150971" y="410432"/>
                  </a:lnTo>
                  <a:lnTo>
                    <a:pt x="161068" y="398621"/>
                  </a:lnTo>
                  <a:lnTo>
                    <a:pt x="177641" y="405003"/>
                  </a:lnTo>
                  <a:lnTo>
                    <a:pt x="191452" y="398050"/>
                  </a:lnTo>
                  <a:lnTo>
                    <a:pt x="207454" y="408718"/>
                  </a:lnTo>
                  <a:lnTo>
                    <a:pt x="213836" y="392144"/>
                  </a:lnTo>
                  <a:lnTo>
                    <a:pt x="230886" y="394240"/>
                  </a:lnTo>
                  <a:lnTo>
                    <a:pt x="241554" y="412909"/>
                  </a:lnTo>
                  <a:lnTo>
                    <a:pt x="258032" y="419290"/>
                  </a:lnTo>
                  <a:lnTo>
                    <a:pt x="268700" y="403193"/>
                  </a:lnTo>
                  <a:lnTo>
                    <a:pt x="279273" y="387191"/>
                  </a:lnTo>
                  <a:lnTo>
                    <a:pt x="301657" y="381286"/>
                  </a:lnTo>
                  <a:lnTo>
                    <a:pt x="316039" y="370046"/>
                  </a:lnTo>
                  <a:lnTo>
                    <a:pt x="318135" y="352901"/>
                  </a:lnTo>
                  <a:lnTo>
                    <a:pt x="320802" y="331565"/>
                  </a:lnTo>
                  <a:lnTo>
                    <a:pt x="339376" y="320802"/>
                  </a:lnTo>
                  <a:lnTo>
                    <a:pt x="323374" y="310134"/>
                  </a:lnTo>
                  <a:lnTo>
                    <a:pt x="325564" y="293084"/>
                  </a:lnTo>
                  <a:lnTo>
                    <a:pt x="319088" y="274892"/>
                  </a:lnTo>
                  <a:lnTo>
                    <a:pt x="336709" y="272701"/>
                  </a:lnTo>
                  <a:lnTo>
                    <a:pt x="343090" y="256127"/>
                  </a:lnTo>
                  <a:lnTo>
                    <a:pt x="341471" y="234220"/>
                  </a:lnTo>
                  <a:lnTo>
                    <a:pt x="330232" y="219837"/>
                  </a:lnTo>
                  <a:lnTo>
                    <a:pt x="307848" y="225743"/>
                  </a:lnTo>
                  <a:lnTo>
                    <a:pt x="292894" y="206597"/>
                  </a:lnTo>
                  <a:lnTo>
                    <a:pt x="291274" y="184690"/>
                  </a:lnTo>
                  <a:lnTo>
                    <a:pt x="285464" y="162211"/>
                  </a:lnTo>
                  <a:lnTo>
                    <a:pt x="292322" y="106680"/>
                  </a:lnTo>
                  <a:lnTo>
                    <a:pt x="299180" y="51054"/>
                  </a:lnTo>
                  <a:lnTo>
                    <a:pt x="302800" y="21146"/>
                  </a:lnTo>
                  <a:lnTo>
                    <a:pt x="277844" y="13716"/>
                  </a:lnTo>
                  <a:lnTo>
                    <a:pt x="260223" y="15907"/>
                  </a:lnTo>
                  <a:lnTo>
                    <a:pt x="234696" y="12764"/>
                  </a:lnTo>
                  <a:lnTo>
                    <a:pt x="188309" y="2667"/>
                  </a:lnTo>
                  <a:lnTo>
                    <a:pt x="166973" y="0"/>
                  </a:lnTo>
                  <a:lnTo>
                    <a:pt x="156400" y="16097"/>
                  </a:lnTo>
                  <a:lnTo>
                    <a:pt x="149447" y="36957"/>
                  </a:lnTo>
                  <a:lnTo>
                    <a:pt x="131921" y="39148"/>
                  </a:lnTo>
                  <a:lnTo>
                    <a:pt x="113252" y="49816"/>
                  </a:lnTo>
                  <a:lnTo>
                    <a:pt x="95726" y="52006"/>
                  </a:lnTo>
                  <a:lnTo>
                    <a:pt x="77057" y="62674"/>
                  </a:lnTo>
                  <a:lnTo>
                    <a:pt x="52578" y="85725"/>
                  </a:lnTo>
                  <a:lnTo>
                    <a:pt x="28099" y="108775"/>
                  </a:lnTo>
                  <a:lnTo>
                    <a:pt x="21717" y="125349"/>
                  </a:lnTo>
                  <a:lnTo>
                    <a:pt x="10573" y="145637"/>
                  </a:lnTo>
                  <a:lnTo>
                    <a:pt x="0" y="161735"/>
                  </a:lnTo>
                  <a:lnTo>
                    <a:pt x="4763" y="192691"/>
                  </a:lnTo>
                  <a:lnTo>
                    <a:pt x="13906" y="224219"/>
                  </a:lnTo>
                  <a:lnTo>
                    <a:pt x="6953" y="245078"/>
                  </a:lnTo>
                  <a:lnTo>
                    <a:pt x="21431" y="268510"/>
                  </a:lnTo>
                  <a:lnTo>
                    <a:pt x="36862" y="283464"/>
                  </a:lnTo>
                  <a:lnTo>
                    <a:pt x="48673" y="363093"/>
                  </a:lnTo>
                  <a:lnTo>
                    <a:pt x="59817" y="377476"/>
                  </a:lnTo>
                  <a:lnTo>
                    <a:pt x="53530" y="394049"/>
                  </a:lnTo>
                  <a:lnTo>
                    <a:pt x="66865" y="426053"/>
                  </a:lnTo>
                  <a:lnTo>
                    <a:pt x="84391" y="423863"/>
                  </a:lnTo>
                  <a:lnTo>
                    <a:pt x="105727" y="426530"/>
                  </a:lnTo>
                  <a:lnTo>
                    <a:pt x="118015" y="432340"/>
                  </a:lnTo>
                  <a:lnTo>
                    <a:pt x="118015" y="432340"/>
                  </a:lnTo>
                  <a:lnTo>
                    <a:pt x="118015" y="4323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9FD003B7-1B87-97F6-F247-E9DBC378F93B}"/>
                </a:ext>
              </a:extLst>
            </p:cNvPr>
            <p:cNvSpPr/>
            <p:nvPr/>
          </p:nvSpPr>
          <p:spPr>
            <a:xfrm>
              <a:off x="2847634" y="375052"/>
              <a:ext cx="515361" cy="408535"/>
            </a:xfrm>
            <a:custGeom>
              <a:avLst/>
              <a:gdLst>
                <a:gd name="connsiteX0" fmla="*/ 154972 w 306038"/>
                <a:gd name="connsiteY0" fmla="*/ 242602 h 242601"/>
                <a:gd name="connsiteX1" fmla="*/ 172498 w 306038"/>
                <a:gd name="connsiteY1" fmla="*/ 205835 h 242601"/>
                <a:gd name="connsiteX2" fmla="*/ 178784 w 306038"/>
                <a:gd name="connsiteY2" fmla="*/ 189262 h 242601"/>
                <a:gd name="connsiteX3" fmla="*/ 203168 w 306038"/>
                <a:gd name="connsiteY3" fmla="*/ 166307 h 242601"/>
                <a:gd name="connsiteX4" fmla="*/ 217456 w 306038"/>
                <a:gd name="connsiteY4" fmla="*/ 155162 h 242601"/>
                <a:gd name="connsiteX5" fmla="*/ 236601 w 306038"/>
                <a:gd name="connsiteY5" fmla="*/ 140208 h 242601"/>
                <a:gd name="connsiteX6" fmla="*/ 259366 w 306038"/>
                <a:gd name="connsiteY6" fmla="*/ 130016 h 242601"/>
                <a:gd name="connsiteX7" fmla="*/ 282226 w 306038"/>
                <a:gd name="connsiteY7" fmla="*/ 119825 h 242601"/>
                <a:gd name="connsiteX8" fmla="*/ 299656 w 306038"/>
                <a:gd name="connsiteY8" fmla="*/ 117634 h 242601"/>
                <a:gd name="connsiteX9" fmla="*/ 306038 w 306038"/>
                <a:gd name="connsiteY9" fmla="*/ 101156 h 242601"/>
                <a:gd name="connsiteX10" fmla="*/ 303943 w 306038"/>
                <a:gd name="connsiteY10" fmla="*/ 83630 h 242601"/>
                <a:gd name="connsiteX11" fmla="*/ 283178 w 306038"/>
                <a:gd name="connsiteY11" fmla="*/ 76676 h 242601"/>
                <a:gd name="connsiteX12" fmla="*/ 240792 w 306038"/>
                <a:gd name="connsiteY12" fmla="*/ 71437 h 242601"/>
                <a:gd name="connsiteX13" fmla="*/ 151638 w 306038"/>
                <a:gd name="connsiteY13" fmla="*/ 60484 h 242601"/>
                <a:gd name="connsiteX14" fmla="*/ 118205 w 306038"/>
                <a:gd name="connsiteY14" fmla="*/ 52007 h 242601"/>
                <a:gd name="connsiteX15" fmla="*/ 104299 w 306038"/>
                <a:gd name="connsiteY15" fmla="*/ 24384 h 242601"/>
                <a:gd name="connsiteX16" fmla="*/ 97917 w 306038"/>
                <a:gd name="connsiteY16" fmla="*/ 6286 h 242601"/>
                <a:gd name="connsiteX17" fmla="*/ 68199 w 306038"/>
                <a:gd name="connsiteY17" fmla="*/ 2572 h 242601"/>
                <a:gd name="connsiteX18" fmla="*/ 46958 w 306038"/>
                <a:gd name="connsiteY18" fmla="*/ 0 h 242601"/>
                <a:gd name="connsiteX19" fmla="*/ 50197 w 306038"/>
                <a:gd name="connsiteY19" fmla="*/ 43625 h 242601"/>
                <a:gd name="connsiteX20" fmla="*/ 20479 w 306038"/>
                <a:gd name="connsiteY20" fmla="*/ 40005 h 242601"/>
                <a:gd name="connsiteX21" fmla="*/ 16859 w 306038"/>
                <a:gd name="connsiteY21" fmla="*/ 104394 h 242601"/>
                <a:gd name="connsiteX22" fmla="*/ 14288 w 306038"/>
                <a:gd name="connsiteY22" fmla="*/ 125730 h 242601"/>
                <a:gd name="connsiteX23" fmla="*/ 14288 w 306038"/>
                <a:gd name="connsiteY23" fmla="*/ 160306 h 242601"/>
                <a:gd name="connsiteX24" fmla="*/ 0 w 306038"/>
                <a:gd name="connsiteY24" fmla="*/ 171545 h 242601"/>
                <a:gd name="connsiteX25" fmla="*/ 15907 w 306038"/>
                <a:gd name="connsiteY25" fmla="*/ 182118 h 242601"/>
                <a:gd name="connsiteX26" fmla="*/ 12192 w 306038"/>
                <a:gd name="connsiteY26" fmla="*/ 211931 h 242601"/>
                <a:gd name="connsiteX27" fmla="*/ 18097 w 306038"/>
                <a:gd name="connsiteY27" fmla="*/ 234315 h 242601"/>
                <a:gd name="connsiteX28" fmla="*/ 36671 w 306038"/>
                <a:gd name="connsiteY28" fmla="*/ 223647 h 242601"/>
                <a:gd name="connsiteX29" fmla="*/ 35528 w 306038"/>
                <a:gd name="connsiteY29" fmla="*/ 197549 h 242601"/>
                <a:gd name="connsiteX30" fmla="*/ 56197 w 306038"/>
                <a:gd name="connsiteY30" fmla="*/ 169831 h 242601"/>
                <a:gd name="connsiteX31" fmla="*/ 72676 w 306038"/>
                <a:gd name="connsiteY31" fmla="*/ 176212 h 242601"/>
                <a:gd name="connsiteX32" fmla="*/ 86487 w 306038"/>
                <a:gd name="connsiteY32" fmla="*/ 203835 h 242601"/>
                <a:gd name="connsiteX33" fmla="*/ 102965 w 306038"/>
                <a:gd name="connsiteY33" fmla="*/ 210217 h 242601"/>
                <a:gd name="connsiteX34" fmla="*/ 127921 w 306038"/>
                <a:gd name="connsiteY34" fmla="*/ 217551 h 242601"/>
                <a:gd name="connsiteX35" fmla="*/ 142780 w 306038"/>
                <a:gd name="connsiteY35" fmla="*/ 236696 h 242601"/>
                <a:gd name="connsiteX36" fmla="*/ 154972 w 306038"/>
                <a:gd name="connsiteY36" fmla="*/ 242602 h 242601"/>
                <a:gd name="connsiteX37" fmla="*/ 154972 w 306038"/>
                <a:gd name="connsiteY37" fmla="*/ 242602 h 242601"/>
                <a:gd name="connsiteX38" fmla="*/ 154972 w 306038"/>
                <a:gd name="connsiteY38" fmla="*/ 242602 h 24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06038" h="242601">
                  <a:moveTo>
                    <a:pt x="154972" y="242602"/>
                  </a:moveTo>
                  <a:lnTo>
                    <a:pt x="172498" y="205835"/>
                  </a:lnTo>
                  <a:lnTo>
                    <a:pt x="178784" y="189262"/>
                  </a:lnTo>
                  <a:lnTo>
                    <a:pt x="203168" y="166307"/>
                  </a:lnTo>
                  <a:lnTo>
                    <a:pt x="217456" y="155162"/>
                  </a:lnTo>
                  <a:lnTo>
                    <a:pt x="236601" y="140208"/>
                  </a:lnTo>
                  <a:lnTo>
                    <a:pt x="259366" y="130016"/>
                  </a:lnTo>
                  <a:lnTo>
                    <a:pt x="282226" y="119825"/>
                  </a:lnTo>
                  <a:lnTo>
                    <a:pt x="299656" y="117634"/>
                  </a:lnTo>
                  <a:lnTo>
                    <a:pt x="306038" y="101156"/>
                  </a:lnTo>
                  <a:lnTo>
                    <a:pt x="303943" y="83630"/>
                  </a:lnTo>
                  <a:lnTo>
                    <a:pt x="283178" y="76676"/>
                  </a:lnTo>
                  <a:lnTo>
                    <a:pt x="240792" y="71437"/>
                  </a:lnTo>
                  <a:lnTo>
                    <a:pt x="151638" y="60484"/>
                  </a:lnTo>
                  <a:lnTo>
                    <a:pt x="118205" y="52007"/>
                  </a:lnTo>
                  <a:lnTo>
                    <a:pt x="104299" y="24384"/>
                  </a:lnTo>
                  <a:lnTo>
                    <a:pt x="97917" y="6286"/>
                  </a:lnTo>
                  <a:lnTo>
                    <a:pt x="68199" y="2572"/>
                  </a:lnTo>
                  <a:lnTo>
                    <a:pt x="46958" y="0"/>
                  </a:lnTo>
                  <a:lnTo>
                    <a:pt x="50197" y="43625"/>
                  </a:lnTo>
                  <a:lnTo>
                    <a:pt x="20479" y="40005"/>
                  </a:lnTo>
                  <a:lnTo>
                    <a:pt x="16859" y="104394"/>
                  </a:lnTo>
                  <a:lnTo>
                    <a:pt x="14288" y="125730"/>
                  </a:lnTo>
                  <a:lnTo>
                    <a:pt x="14288" y="160306"/>
                  </a:lnTo>
                  <a:lnTo>
                    <a:pt x="0" y="171545"/>
                  </a:lnTo>
                  <a:lnTo>
                    <a:pt x="15907" y="182118"/>
                  </a:lnTo>
                  <a:lnTo>
                    <a:pt x="12192" y="211931"/>
                  </a:lnTo>
                  <a:lnTo>
                    <a:pt x="18097" y="234315"/>
                  </a:lnTo>
                  <a:lnTo>
                    <a:pt x="36671" y="223647"/>
                  </a:lnTo>
                  <a:lnTo>
                    <a:pt x="35528" y="197549"/>
                  </a:lnTo>
                  <a:lnTo>
                    <a:pt x="56197" y="169831"/>
                  </a:lnTo>
                  <a:lnTo>
                    <a:pt x="72676" y="176212"/>
                  </a:lnTo>
                  <a:lnTo>
                    <a:pt x="86487" y="203835"/>
                  </a:lnTo>
                  <a:lnTo>
                    <a:pt x="102965" y="210217"/>
                  </a:lnTo>
                  <a:lnTo>
                    <a:pt x="127921" y="217551"/>
                  </a:lnTo>
                  <a:lnTo>
                    <a:pt x="142780" y="236696"/>
                  </a:lnTo>
                  <a:lnTo>
                    <a:pt x="154972" y="242602"/>
                  </a:lnTo>
                  <a:lnTo>
                    <a:pt x="154972" y="242602"/>
                  </a:lnTo>
                  <a:lnTo>
                    <a:pt x="154972" y="24260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115F00A-F992-B9FE-07F9-C7830ED22C19}"/>
                </a:ext>
              </a:extLst>
            </p:cNvPr>
            <p:cNvSpPr/>
            <p:nvPr/>
          </p:nvSpPr>
          <p:spPr>
            <a:xfrm>
              <a:off x="3207889" y="1138390"/>
              <a:ext cx="710566" cy="640310"/>
            </a:xfrm>
            <a:custGeom>
              <a:avLst/>
              <a:gdLst>
                <a:gd name="connsiteX0" fmla="*/ 392144 w 421957"/>
                <a:gd name="connsiteY0" fmla="*/ 380238 h 380237"/>
                <a:gd name="connsiteX1" fmla="*/ 411289 w 421957"/>
                <a:gd name="connsiteY1" fmla="*/ 365284 h 380237"/>
                <a:gd name="connsiteX2" fmla="*/ 421957 w 421957"/>
                <a:gd name="connsiteY2" fmla="*/ 349282 h 380237"/>
                <a:gd name="connsiteX3" fmla="*/ 404908 w 421957"/>
                <a:gd name="connsiteY3" fmla="*/ 347186 h 380237"/>
                <a:gd name="connsiteX4" fmla="*/ 386810 w 421957"/>
                <a:gd name="connsiteY4" fmla="*/ 353568 h 380237"/>
                <a:gd name="connsiteX5" fmla="*/ 402717 w 421957"/>
                <a:gd name="connsiteY5" fmla="*/ 329565 h 380237"/>
                <a:gd name="connsiteX6" fmla="*/ 418147 w 421957"/>
                <a:gd name="connsiteY6" fmla="*/ 309848 h 380237"/>
                <a:gd name="connsiteX7" fmla="*/ 387858 w 421957"/>
                <a:gd name="connsiteY7" fmla="*/ 310420 h 380237"/>
                <a:gd name="connsiteX8" fmla="*/ 402717 w 421957"/>
                <a:gd name="connsiteY8" fmla="*/ 294894 h 380237"/>
                <a:gd name="connsiteX9" fmla="*/ 405289 w 421957"/>
                <a:gd name="connsiteY9" fmla="*/ 273653 h 380237"/>
                <a:gd name="connsiteX10" fmla="*/ 393573 w 421957"/>
                <a:gd name="connsiteY10" fmla="*/ 228886 h 380237"/>
                <a:gd name="connsiteX11" fmla="*/ 393001 w 421957"/>
                <a:gd name="connsiteY11" fmla="*/ 198501 h 380237"/>
                <a:gd name="connsiteX12" fmla="*/ 412623 w 421957"/>
                <a:gd name="connsiteY12" fmla="*/ 179261 h 380237"/>
                <a:gd name="connsiteX13" fmla="*/ 414719 w 421957"/>
                <a:gd name="connsiteY13" fmla="*/ 162211 h 380237"/>
                <a:gd name="connsiteX14" fmla="*/ 403574 w 421957"/>
                <a:gd name="connsiteY14" fmla="*/ 147828 h 380237"/>
                <a:gd name="connsiteX15" fmla="*/ 389191 w 421957"/>
                <a:gd name="connsiteY15" fmla="*/ 124492 h 380237"/>
                <a:gd name="connsiteX16" fmla="*/ 372618 w 421957"/>
                <a:gd name="connsiteY16" fmla="*/ 83439 h 380237"/>
                <a:gd name="connsiteX17" fmla="*/ 336328 w 421957"/>
                <a:gd name="connsiteY17" fmla="*/ 61722 h 380237"/>
                <a:gd name="connsiteX18" fmla="*/ 318802 w 421957"/>
                <a:gd name="connsiteY18" fmla="*/ 63818 h 380237"/>
                <a:gd name="connsiteX19" fmla="*/ 308705 w 421957"/>
                <a:gd name="connsiteY19" fmla="*/ 75533 h 380237"/>
                <a:gd name="connsiteX20" fmla="*/ 292703 w 421957"/>
                <a:gd name="connsiteY20" fmla="*/ 64960 h 380237"/>
                <a:gd name="connsiteX21" fmla="*/ 291084 w 421957"/>
                <a:gd name="connsiteY21" fmla="*/ 43148 h 380237"/>
                <a:gd name="connsiteX22" fmla="*/ 270891 w 421957"/>
                <a:gd name="connsiteY22" fmla="*/ 31909 h 380237"/>
                <a:gd name="connsiteX23" fmla="*/ 263938 w 421957"/>
                <a:gd name="connsiteY23" fmla="*/ 18098 h 380237"/>
                <a:gd name="connsiteX24" fmla="*/ 257556 w 421957"/>
                <a:gd name="connsiteY24" fmla="*/ 0 h 380237"/>
                <a:gd name="connsiteX25" fmla="*/ 239458 w 421957"/>
                <a:gd name="connsiteY25" fmla="*/ 6477 h 380237"/>
                <a:gd name="connsiteX26" fmla="*/ 217075 w 421957"/>
                <a:gd name="connsiteY26" fmla="*/ 12287 h 380237"/>
                <a:gd name="connsiteX27" fmla="*/ 206978 w 421957"/>
                <a:gd name="connsiteY27" fmla="*/ 24098 h 380237"/>
                <a:gd name="connsiteX28" fmla="*/ 200120 w 421957"/>
                <a:gd name="connsiteY28" fmla="*/ 44863 h 380237"/>
                <a:gd name="connsiteX29" fmla="*/ 179356 w 421957"/>
                <a:gd name="connsiteY29" fmla="*/ 38005 h 380237"/>
                <a:gd name="connsiteX30" fmla="*/ 168688 w 421957"/>
                <a:gd name="connsiteY30" fmla="*/ 19336 h 380237"/>
                <a:gd name="connsiteX31" fmla="*/ 152209 w 421957"/>
                <a:gd name="connsiteY31" fmla="*/ 12954 h 380237"/>
                <a:gd name="connsiteX32" fmla="*/ 149542 w 421957"/>
                <a:gd name="connsiteY32" fmla="*/ 34290 h 380237"/>
                <a:gd name="connsiteX33" fmla="*/ 133064 w 421957"/>
                <a:gd name="connsiteY33" fmla="*/ 27908 h 380237"/>
                <a:gd name="connsiteX34" fmla="*/ 115443 w 421957"/>
                <a:gd name="connsiteY34" fmla="*/ 30099 h 380237"/>
                <a:gd name="connsiteX35" fmla="*/ 98965 w 421957"/>
                <a:gd name="connsiteY35" fmla="*/ 23717 h 380237"/>
                <a:gd name="connsiteX36" fmla="*/ 88868 w 421957"/>
                <a:gd name="connsiteY36" fmla="*/ 35433 h 380237"/>
                <a:gd name="connsiteX37" fmla="*/ 69723 w 421957"/>
                <a:gd name="connsiteY37" fmla="*/ 50387 h 380237"/>
                <a:gd name="connsiteX38" fmla="*/ 52673 w 421957"/>
                <a:gd name="connsiteY38" fmla="*/ 48292 h 380237"/>
                <a:gd name="connsiteX39" fmla="*/ 34671 w 421957"/>
                <a:gd name="connsiteY39" fmla="*/ 54769 h 380237"/>
                <a:gd name="connsiteX40" fmla="*/ 18669 w 421957"/>
                <a:gd name="connsiteY40" fmla="*/ 44101 h 380237"/>
                <a:gd name="connsiteX41" fmla="*/ 0 w 421957"/>
                <a:gd name="connsiteY41" fmla="*/ 54769 h 380237"/>
                <a:gd name="connsiteX42" fmla="*/ 2191 w 421957"/>
                <a:gd name="connsiteY42" fmla="*/ 72390 h 380237"/>
                <a:gd name="connsiteX43" fmla="*/ 13430 w 421957"/>
                <a:gd name="connsiteY43" fmla="*/ 86773 h 380237"/>
                <a:gd name="connsiteX44" fmla="*/ 7048 w 421957"/>
                <a:gd name="connsiteY44" fmla="*/ 103251 h 380237"/>
                <a:gd name="connsiteX45" fmla="*/ 18193 w 421957"/>
                <a:gd name="connsiteY45" fmla="*/ 117634 h 380237"/>
                <a:gd name="connsiteX46" fmla="*/ 24670 w 421957"/>
                <a:gd name="connsiteY46" fmla="*/ 135731 h 380237"/>
                <a:gd name="connsiteX47" fmla="*/ 30480 w 421957"/>
                <a:gd name="connsiteY47" fmla="*/ 158115 h 380237"/>
                <a:gd name="connsiteX48" fmla="*/ 46006 w 421957"/>
                <a:gd name="connsiteY48" fmla="*/ 207645 h 380237"/>
                <a:gd name="connsiteX49" fmla="*/ 62008 w 421957"/>
                <a:gd name="connsiteY49" fmla="*/ 218218 h 380237"/>
                <a:gd name="connsiteX50" fmla="*/ 103537 w 421957"/>
                <a:gd name="connsiteY50" fmla="*/ 266700 h 380237"/>
                <a:gd name="connsiteX51" fmla="*/ 114776 w 421957"/>
                <a:gd name="connsiteY51" fmla="*/ 281083 h 380237"/>
                <a:gd name="connsiteX52" fmla="*/ 148876 w 421957"/>
                <a:gd name="connsiteY52" fmla="*/ 319850 h 380237"/>
                <a:gd name="connsiteX53" fmla="*/ 160115 w 421957"/>
                <a:gd name="connsiteY53" fmla="*/ 334232 h 380237"/>
                <a:gd name="connsiteX54" fmla="*/ 161734 w 421957"/>
                <a:gd name="connsiteY54" fmla="*/ 356045 h 380237"/>
                <a:gd name="connsiteX55" fmla="*/ 182975 w 421957"/>
                <a:gd name="connsiteY55" fmla="*/ 358712 h 380237"/>
                <a:gd name="connsiteX56" fmla="*/ 209645 w 421957"/>
                <a:gd name="connsiteY56" fmla="*/ 353378 h 380237"/>
                <a:gd name="connsiteX57" fmla="*/ 231457 w 421957"/>
                <a:gd name="connsiteY57" fmla="*/ 351663 h 380237"/>
                <a:gd name="connsiteX58" fmla="*/ 258032 w 421957"/>
                <a:gd name="connsiteY58" fmla="*/ 346329 h 380237"/>
                <a:gd name="connsiteX59" fmla="*/ 274034 w 421957"/>
                <a:gd name="connsiteY59" fmla="*/ 356997 h 380237"/>
                <a:gd name="connsiteX60" fmla="*/ 300609 w 421957"/>
                <a:gd name="connsiteY60" fmla="*/ 351568 h 380237"/>
                <a:gd name="connsiteX61" fmla="*/ 321373 w 421957"/>
                <a:gd name="connsiteY61" fmla="*/ 358426 h 380237"/>
                <a:gd name="connsiteX62" fmla="*/ 342138 w 421957"/>
                <a:gd name="connsiteY62" fmla="*/ 365379 h 380237"/>
                <a:gd name="connsiteX63" fmla="*/ 362903 w 421957"/>
                <a:gd name="connsiteY63" fmla="*/ 372237 h 380237"/>
                <a:gd name="connsiteX64" fmla="*/ 380429 w 421957"/>
                <a:gd name="connsiteY64" fmla="*/ 370046 h 380237"/>
                <a:gd name="connsiteX65" fmla="*/ 392144 w 421957"/>
                <a:gd name="connsiteY65" fmla="*/ 380238 h 380237"/>
                <a:gd name="connsiteX66" fmla="*/ 392144 w 421957"/>
                <a:gd name="connsiteY66" fmla="*/ 380238 h 380237"/>
                <a:gd name="connsiteX67" fmla="*/ 392144 w 421957"/>
                <a:gd name="connsiteY67" fmla="*/ 380238 h 38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21957" h="380237">
                  <a:moveTo>
                    <a:pt x="392144" y="380238"/>
                  </a:moveTo>
                  <a:lnTo>
                    <a:pt x="411289" y="365284"/>
                  </a:lnTo>
                  <a:lnTo>
                    <a:pt x="421957" y="349282"/>
                  </a:lnTo>
                  <a:lnTo>
                    <a:pt x="404908" y="347186"/>
                  </a:lnTo>
                  <a:lnTo>
                    <a:pt x="386810" y="353568"/>
                  </a:lnTo>
                  <a:lnTo>
                    <a:pt x="402717" y="329565"/>
                  </a:lnTo>
                  <a:lnTo>
                    <a:pt x="418147" y="309848"/>
                  </a:lnTo>
                  <a:lnTo>
                    <a:pt x="387858" y="310420"/>
                  </a:lnTo>
                  <a:lnTo>
                    <a:pt x="402717" y="294894"/>
                  </a:lnTo>
                  <a:lnTo>
                    <a:pt x="405289" y="273653"/>
                  </a:lnTo>
                  <a:lnTo>
                    <a:pt x="393573" y="228886"/>
                  </a:lnTo>
                  <a:lnTo>
                    <a:pt x="393001" y="198501"/>
                  </a:lnTo>
                  <a:lnTo>
                    <a:pt x="412623" y="179261"/>
                  </a:lnTo>
                  <a:lnTo>
                    <a:pt x="414719" y="162211"/>
                  </a:lnTo>
                  <a:lnTo>
                    <a:pt x="403574" y="147828"/>
                  </a:lnTo>
                  <a:lnTo>
                    <a:pt x="389191" y="124492"/>
                  </a:lnTo>
                  <a:lnTo>
                    <a:pt x="372618" y="83439"/>
                  </a:lnTo>
                  <a:lnTo>
                    <a:pt x="336328" y="61722"/>
                  </a:lnTo>
                  <a:lnTo>
                    <a:pt x="318802" y="63818"/>
                  </a:lnTo>
                  <a:lnTo>
                    <a:pt x="308705" y="75533"/>
                  </a:lnTo>
                  <a:lnTo>
                    <a:pt x="292703" y="64960"/>
                  </a:lnTo>
                  <a:lnTo>
                    <a:pt x="291084" y="43148"/>
                  </a:lnTo>
                  <a:lnTo>
                    <a:pt x="270891" y="31909"/>
                  </a:lnTo>
                  <a:lnTo>
                    <a:pt x="263938" y="18098"/>
                  </a:lnTo>
                  <a:lnTo>
                    <a:pt x="257556" y="0"/>
                  </a:lnTo>
                  <a:lnTo>
                    <a:pt x="239458" y="6477"/>
                  </a:lnTo>
                  <a:lnTo>
                    <a:pt x="217075" y="12287"/>
                  </a:lnTo>
                  <a:lnTo>
                    <a:pt x="206978" y="24098"/>
                  </a:lnTo>
                  <a:lnTo>
                    <a:pt x="200120" y="44863"/>
                  </a:lnTo>
                  <a:lnTo>
                    <a:pt x="179356" y="38005"/>
                  </a:lnTo>
                  <a:lnTo>
                    <a:pt x="168688" y="19336"/>
                  </a:lnTo>
                  <a:lnTo>
                    <a:pt x="152209" y="12954"/>
                  </a:lnTo>
                  <a:lnTo>
                    <a:pt x="149542" y="34290"/>
                  </a:lnTo>
                  <a:lnTo>
                    <a:pt x="133064" y="27908"/>
                  </a:lnTo>
                  <a:lnTo>
                    <a:pt x="115443" y="30099"/>
                  </a:lnTo>
                  <a:lnTo>
                    <a:pt x="98965" y="23717"/>
                  </a:lnTo>
                  <a:lnTo>
                    <a:pt x="88868" y="35433"/>
                  </a:lnTo>
                  <a:lnTo>
                    <a:pt x="69723" y="50387"/>
                  </a:lnTo>
                  <a:lnTo>
                    <a:pt x="52673" y="48292"/>
                  </a:lnTo>
                  <a:lnTo>
                    <a:pt x="34671" y="54769"/>
                  </a:lnTo>
                  <a:lnTo>
                    <a:pt x="18669" y="44101"/>
                  </a:lnTo>
                  <a:lnTo>
                    <a:pt x="0" y="54769"/>
                  </a:lnTo>
                  <a:lnTo>
                    <a:pt x="2191" y="72390"/>
                  </a:lnTo>
                  <a:lnTo>
                    <a:pt x="13430" y="86773"/>
                  </a:lnTo>
                  <a:lnTo>
                    <a:pt x="7048" y="103251"/>
                  </a:lnTo>
                  <a:lnTo>
                    <a:pt x="18193" y="117634"/>
                  </a:lnTo>
                  <a:lnTo>
                    <a:pt x="24670" y="135731"/>
                  </a:lnTo>
                  <a:lnTo>
                    <a:pt x="30480" y="158115"/>
                  </a:lnTo>
                  <a:lnTo>
                    <a:pt x="46006" y="207645"/>
                  </a:lnTo>
                  <a:lnTo>
                    <a:pt x="62008" y="218218"/>
                  </a:lnTo>
                  <a:lnTo>
                    <a:pt x="103537" y="266700"/>
                  </a:lnTo>
                  <a:lnTo>
                    <a:pt x="114776" y="281083"/>
                  </a:lnTo>
                  <a:lnTo>
                    <a:pt x="148876" y="319850"/>
                  </a:lnTo>
                  <a:lnTo>
                    <a:pt x="160115" y="334232"/>
                  </a:lnTo>
                  <a:lnTo>
                    <a:pt x="161734" y="356045"/>
                  </a:lnTo>
                  <a:lnTo>
                    <a:pt x="182975" y="358712"/>
                  </a:lnTo>
                  <a:lnTo>
                    <a:pt x="209645" y="353378"/>
                  </a:lnTo>
                  <a:lnTo>
                    <a:pt x="231457" y="351663"/>
                  </a:lnTo>
                  <a:lnTo>
                    <a:pt x="258032" y="346329"/>
                  </a:lnTo>
                  <a:lnTo>
                    <a:pt x="274034" y="356997"/>
                  </a:lnTo>
                  <a:lnTo>
                    <a:pt x="300609" y="351568"/>
                  </a:lnTo>
                  <a:lnTo>
                    <a:pt x="321373" y="358426"/>
                  </a:lnTo>
                  <a:lnTo>
                    <a:pt x="342138" y="365379"/>
                  </a:lnTo>
                  <a:lnTo>
                    <a:pt x="362903" y="372237"/>
                  </a:lnTo>
                  <a:lnTo>
                    <a:pt x="380429" y="370046"/>
                  </a:lnTo>
                  <a:lnTo>
                    <a:pt x="392144" y="380238"/>
                  </a:lnTo>
                  <a:lnTo>
                    <a:pt x="392144" y="380238"/>
                  </a:lnTo>
                  <a:lnTo>
                    <a:pt x="392144" y="38023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D66F622D-2027-CB6D-8971-6C5B0D62F1D6}"/>
                </a:ext>
              </a:extLst>
            </p:cNvPr>
            <p:cNvSpPr/>
            <p:nvPr/>
          </p:nvSpPr>
          <p:spPr>
            <a:xfrm>
              <a:off x="3582421" y="322441"/>
              <a:ext cx="579681" cy="641114"/>
            </a:xfrm>
            <a:custGeom>
              <a:avLst/>
              <a:gdLst>
                <a:gd name="connsiteX0" fmla="*/ 211455 w 344233"/>
                <a:gd name="connsiteY0" fmla="*/ 380714 h 380714"/>
                <a:gd name="connsiteX1" fmla="*/ 225838 w 344233"/>
                <a:gd name="connsiteY1" fmla="*/ 369570 h 380714"/>
                <a:gd name="connsiteX2" fmla="*/ 243364 w 344233"/>
                <a:gd name="connsiteY2" fmla="*/ 367379 h 380714"/>
                <a:gd name="connsiteX3" fmla="*/ 261461 w 344233"/>
                <a:gd name="connsiteY3" fmla="*/ 360902 h 380714"/>
                <a:gd name="connsiteX4" fmla="*/ 281749 w 344233"/>
                <a:gd name="connsiteY4" fmla="*/ 372142 h 380714"/>
                <a:gd name="connsiteX5" fmla="*/ 292322 w 344233"/>
                <a:gd name="connsiteY5" fmla="*/ 356140 h 380714"/>
                <a:gd name="connsiteX6" fmla="*/ 310420 w 344233"/>
                <a:gd name="connsiteY6" fmla="*/ 349663 h 380714"/>
                <a:gd name="connsiteX7" fmla="*/ 304514 w 344233"/>
                <a:gd name="connsiteY7" fmla="*/ 327279 h 380714"/>
                <a:gd name="connsiteX8" fmla="*/ 325850 w 344233"/>
                <a:gd name="connsiteY8" fmla="*/ 329946 h 380714"/>
                <a:gd name="connsiteX9" fmla="*/ 328993 w 344233"/>
                <a:gd name="connsiteY9" fmla="*/ 304324 h 380714"/>
                <a:gd name="connsiteX10" fmla="*/ 343376 w 344233"/>
                <a:gd name="connsiteY10" fmla="*/ 293180 h 380714"/>
                <a:gd name="connsiteX11" fmla="*/ 341757 w 344233"/>
                <a:gd name="connsiteY11" fmla="*/ 271272 h 380714"/>
                <a:gd name="connsiteX12" fmla="*/ 339947 w 344233"/>
                <a:gd name="connsiteY12" fmla="*/ 180213 h 380714"/>
                <a:gd name="connsiteX13" fmla="*/ 344233 w 344233"/>
                <a:gd name="connsiteY13" fmla="*/ 146114 h 380714"/>
                <a:gd name="connsiteX14" fmla="*/ 328231 w 344233"/>
                <a:gd name="connsiteY14" fmla="*/ 135446 h 380714"/>
                <a:gd name="connsiteX15" fmla="*/ 321850 w 344233"/>
                <a:gd name="connsiteY15" fmla="*/ 117348 h 380714"/>
                <a:gd name="connsiteX16" fmla="*/ 310610 w 344233"/>
                <a:gd name="connsiteY16" fmla="*/ 102965 h 380714"/>
                <a:gd name="connsiteX17" fmla="*/ 279654 w 344233"/>
                <a:gd name="connsiteY17" fmla="*/ 73152 h 380714"/>
                <a:gd name="connsiteX18" fmla="*/ 277558 w 344233"/>
                <a:gd name="connsiteY18" fmla="*/ 55626 h 380714"/>
                <a:gd name="connsiteX19" fmla="*/ 255746 w 344233"/>
                <a:gd name="connsiteY19" fmla="*/ 57245 h 380714"/>
                <a:gd name="connsiteX20" fmla="*/ 234982 w 344233"/>
                <a:gd name="connsiteY20" fmla="*/ 50387 h 380714"/>
                <a:gd name="connsiteX21" fmla="*/ 218408 w 344233"/>
                <a:gd name="connsiteY21" fmla="*/ 44005 h 380714"/>
                <a:gd name="connsiteX22" fmla="*/ 202501 w 344233"/>
                <a:gd name="connsiteY22" fmla="*/ 33338 h 380714"/>
                <a:gd name="connsiteX23" fmla="*/ 177451 w 344233"/>
                <a:gd name="connsiteY23" fmla="*/ 25908 h 380714"/>
                <a:gd name="connsiteX24" fmla="*/ 151352 w 344233"/>
                <a:gd name="connsiteY24" fmla="*/ 27051 h 380714"/>
                <a:gd name="connsiteX25" fmla="*/ 144399 w 344233"/>
                <a:gd name="connsiteY25" fmla="*/ 13240 h 380714"/>
                <a:gd name="connsiteX26" fmla="*/ 107156 w 344233"/>
                <a:gd name="connsiteY26" fmla="*/ 0 h 380714"/>
                <a:gd name="connsiteX27" fmla="*/ 126301 w 344233"/>
                <a:gd name="connsiteY27" fmla="*/ 19622 h 380714"/>
                <a:gd name="connsiteX28" fmla="*/ 91249 w 344233"/>
                <a:gd name="connsiteY28" fmla="*/ 24003 h 380714"/>
                <a:gd name="connsiteX29" fmla="*/ 76771 w 344233"/>
                <a:gd name="connsiteY29" fmla="*/ 572 h 380714"/>
                <a:gd name="connsiteX30" fmla="*/ 31051 w 344233"/>
                <a:gd name="connsiteY30" fmla="*/ 20860 h 380714"/>
                <a:gd name="connsiteX31" fmla="*/ 27432 w 344233"/>
                <a:gd name="connsiteY31" fmla="*/ 50673 h 380714"/>
                <a:gd name="connsiteX32" fmla="*/ 20002 w 344233"/>
                <a:gd name="connsiteY32" fmla="*/ 110395 h 380714"/>
                <a:gd name="connsiteX33" fmla="*/ 17431 w 344233"/>
                <a:gd name="connsiteY33" fmla="*/ 131731 h 380714"/>
                <a:gd name="connsiteX34" fmla="*/ 14764 w 344233"/>
                <a:gd name="connsiteY34" fmla="*/ 153067 h 380714"/>
                <a:gd name="connsiteX35" fmla="*/ 8477 w 344233"/>
                <a:gd name="connsiteY35" fmla="*/ 204216 h 380714"/>
                <a:gd name="connsiteX36" fmla="*/ 0 w 344233"/>
                <a:gd name="connsiteY36" fmla="*/ 272415 h 380714"/>
                <a:gd name="connsiteX37" fmla="*/ 5905 w 344233"/>
                <a:gd name="connsiteY37" fmla="*/ 294799 h 380714"/>
                <a:gd name="connsiteX38" fmla="*/ 8096 w 344233"/>
                <a:gd name="connsiteY38" fmla="*/ 312325 h 380714"/>
                <a:gd name="connsiteX39" fmla="*/ 18764 w 344233"/>
                <a:gd name="connsiteY39" fmla="*/ 330994 h 380714"/>
                <a:gd name="connsiteX40" fmla="*/ 35814 w 344233"/>
                <a:gd name="connsiteY40" fmla="*/ 333089 h 380714"/>
                <a:gd name="connsiteX41" fmla="*/ 52292 w 344233"/>
                <a:gd name="connsiteY41" fmla="*/ 339471 h 380714"/>
                <a:gd name="connsiteX42" fmla="*/ 69818 w 344233"/>
                <a:gd name="connsiteY42" fmla="*/ 337280 h 380714"/>
                <a:gd name="connsiteX43" fmla="*/ 85344 w 344233"/>
                <a:gd name="connsiteY43" fmla="*/ 352139 h 380714"/>
                <a:gd name="connsiteX44" fmla="*/ 101251 w 344233"/>
                <a:gd name="connsiteY44" fmla="*/ 362807 h 380714"/>
                <a:gd name="connsiteX45" fmla="*/ 115157 w 344233"/>
                <a:gd name="connsiteY45" fmla="*/ 355854 h 380714"/>
                <a:gd name="connsiteX46" fmla="*/ 135922 w 344233"/>
                <a:gd name="connsiteY46" fmla="*/ 362712 h 380714"/>
                <a:gd name="connsiteX47" fmla="*/ 152876 w 344233"/>
                <a:gd name="connsiteY47" fmla="*/ 364808 h 380714"/>
                <a:gd name="connsiteX48" fmla="*/ 174212 w 344233"/>
                <a:gd name="connsiteY48" fmla="*/ 367474 h 380714"/>
                <a:gd name="connsiteX49" fmla="*/ 195453 w 344233"/>
                <a:gd name="connsiteY49" fmla="*/ 370141 h 380714"/>
                <a:gd name="connsiteX50" fmla="*/ 211455 w 344233"/>
                <a:gd name="connsiteY50" fmla="*/ 380714 h 380714"/>
                <a:gd name="connsiteX51" fmla="*/ 211455 w 344233"/>
                <a:gd name="connsiteY51" fmla="*/ 380714 h 380714"/>
                <a:gd name="connsiteX52" fmla="*/ 211455 w 344233"/>
                <a:gd name="connsiteY52" fmla="*/ 380714 h 38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44233" h="380714">
                  <a:moveTo>
                    <a:pt x="211455" y="380714"/>
                  </a:moveTo>
                  <a:lnTo>
                    <a:pt x="225838" y="369570"/>
                  </a:lnTo>
                  <a:lnTo>
                    <a:pt x="243364" y="367379"/>
                  </a:lnTo>
                  <a:lnTo>
                    <a:pt x="261461" y="360902"/>
                  </a:lnTo>
                  <a:lnTo>
                    <a:pt x="281749" y="372142"/>
                  </a:lnTo>
                  <a:lnTo>
                    <a:pt x="292322" y="356140"/>
                  </a:lnTo>
                  <a:lnTo>
                    <a:pt x="310420" y="349663"/>
                  </a:lnTo>
                  <a:lnTo>
                    <a:pt x="304514" y="327279"/>
                  </a:lnTo>
                  <a:lnTo>
                    <a:pt x="325850" y="329946"/>
                  </a:lnTo>
                  <a:lnTo>
                    <a:pt x="328993" y="304324"/>
                  </a:lnTo>
                  <a:lnTo>
                    <a:pt x="343376" y="293180"/>
                  </a:lnTo>
                  <a:lnTo>
                    <a:pt x="341757" y="271272"/>
                  </a:lnTo>
                  <a:lnTo>
                    <a:pt x="339947" y="180213"/>
                  </a:lnTo>
                  <a:lnTo>
                    <a:pt x="344233" y="146114"/>
                  </a:lnTo>
                  <a:lnTo>
                    <a:pt x="328231" y="135446"/>
                  </a:lnTo>
                  <a:lnTo>
                    <a:pt x="321850" y="117348"/>
                  </a:lnTo>
                  <a:lnTo>
                    <a:pt x="310610" y="102965"/>
                  </a:lnTo>
                  <a:lnTo>
                    <a:pt x="279654" y="73152"/>
                  </a:lnTo>
                  <a:lnTo>
                    <a:pt x="277558" y="55626"/>
                  </a:lnTo>
                  <a:lnTo>
                    <a:pt x="255746" y="57245"/>
                  </a:lnTo>
                  <a:lnTo>
                    <a:pt x="234982" y="50387"/>
                  </a:lnTo>
                  <a:lnTo>
                    <a:pt x="218408" y="44005"/>
                  </a:lnTo>
                  <a:lnTo>
                    <a:pt x="202501" y="33338"/>
                  </a:lnTo>
                  <a:lnTo>
                    <a:pt x="177451" y="25908"/>
                  </a:lnTo>
                  <a:lnTo>
                    <a:pt x="151352" y="27051"/>
                  </a:lnTo>
                  <a:lnTo>
                    <a:pt x="144399" y="13240"/>
                  </a:lnTo>
                  <a:lnTo>
                    <a:pt x="107156" y="0"/>
                  </a:lnTo>
                  <a:lnTo>
                    <a:pt x="126301" y="19622"/>
                  </a:lnTo>
                  <a:lnTo>
                    <a:pt x="91249" y="24003"/>
                  </a:lnTo>
                  <a:lnTo>
                    <a:pt x="76771" y="572"/>
                  </a:lnTo>
                  <a:lnTo>
                    <a:pt x="31051" y="20860"/>
                  </a:lnTo>
                  <a:lnTo>
                    <a:pt x="27432" y="50673"/>
                  </a:lnTo>
                  <a:lnTo>
                    <a:pt x="20002" y="110395"/>
                  </a:lnTo>
                  <a:lnTo>
                    <a:pt x="17431" y="131731"/>
                  </a:lnTo>
                  <a:lnTo>
                    <a:pt x="14764" y="153067"/>
                  </a:lnTo>
                  <a:lnTo>
                    <a:pt x="8477" y="204216"/>
                  </a:lnTo>
                  <a:lnTo>
                    <a:pt x="0" y="272415"/>
                  </a:lnTo>
                  <a:lnTo>
                    <a:pt x="5905" y="294799"/>
                  </a:lnTo>
                  <a:lnTo>
                    <a:pt x="8096" y="312325"/>
                  </a:lnTo>
                  <a:lnTo>
                    <a:pt x="18764" y="330994"/>
                  </a:lnTo>
                  <a:lnTo>
                    <a:pt x="35814" y="333089"/>
                  </a:lnTo>
                  <a:lnTo>
                    <a:pt x="52292" y="339471"/>
                  </a:lnTo>
                  <a:lnTo>
                    <a:pt x="69818" y="337280"/>
                  </a:lnTo>
                  <a:lnTo>
                    <a:pt x="85344" y="352139"/>
                  </a:lnTo>
                  <a:lnTo>
                    <a:pt x="101251" y="362807"/>
                  </a:lnTo>
                  <a:lnTo>
                    <a:pt x="115157" y="355854"/>
                  </a:lnTo>
                  <a:lnTo>
                    <a:pt x="135922" y="362712"/>
                  </a:lnTo>
                  <a:lnTo>
                    <a:pt x="152876" y="364808"/>
                  </a:lnTo>
                  <a:lnTo>
                    <a:pt x="174212" y="367474"/>
                  </a:lnTo>
                  <a:lnTo>
                    <a:pt x="195453" y="370141"/>
                  </a:lnTo>
                  <a:lnTo>
                    <a:pt x="211455" y="380714"/>
                  </a:lnTo>
                  <a:lnTo>
                    <a:pt x="211455" y="380714"/>
                  </a:lnTo>
                  <a:lnTo>
                    <a:pt x="211455" y="3807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9860565F-A5EF-C51C-7D9E-481DFEBAADEE}"/>
                </a:ext>
              </a:extLst>
            </p:cNvPr>
            <p:cNvSpPr/>
            <p:nvPr/>
          </p:nvSpPr>
          <p:spPr>
            <a:xfrm>
              <a:off x="4154242" y="303834"/>
              <a:ext cx="690836" cy="816429"/>
            </a:xfrm>
            <a:custGeom>
              <a:avLst/>
              <a:gdLst>
                <a:gd name="connsiteX0" fmla="*/ 376237 w 410241"/>
                <a:gd name="connsiteY0" fmla="*/ 484823 h 484822"/>
                <a:gd name="connsiteX1" fmla="*/ 410242 w 410241"/>
                <a:gd name="connsiteY1" fmla="*/ 419862 h 484822"/>
                <a:gd name="connsiteX2" fmla="*/ 403860 w 410241"/>
                <a:gd name="connsiteY2" fmla="*/ 401765 h 484822"/>
                <a:gd name="connsiteX3" fmla="*/ 386620 w 410241"/>
                <a:gd name="connsiteY3" fmla="*/ 330518 h 484822"/>
                <a:gd name="connsiteX4" fmla="*/ 374713 w 410241"/>
                <a:gd name="connsiteY4" fmla="*/ 285750 h 484822"/>
                <a:gd name="connsiteX5" fmla="*/ 376142 w 410241"/>
                <a:gd name="connsiteY5" fmla="*/ 169164 h 484822"/>
                <a:gd name="connsiteX6" fmla="*/ 360617 w 410241"/>
                <a:gd name="connsiteY6" fmla="*/ 154305 h 484822"/>
                <a:gd name="connsiteX7" fmla="*/ 351472 w 410241"/>
                <a:gd name="connsiteY7" fmla="*/ 122873 h 484822"/>
                <a:gd name="connsiteX8" fmla="*/ 350330 w 410241"/>
                <a:gd name="connsiteY8" fmla="*/ 96774 h 484822"/>
                <a:gd name="connsiteX9" fmla="*/ 323564 w 410241"/>
                <a:gd name="connsiteY9" fmla="*/ 67532 h 484822"/>
                <a:gd name="connsiteX10" fmla="*/ 289274 w 410241"/>
                <a:gd name="connsiteY10" fmla="*/ 28766 h 484822"/>
                <a:gd name="connsiteX11" fmla="*/ 272701 w 410241"/>
                <a:gd name="connsiteY11" fmla="*/ 22384 h 484822"/>
                <a:gd name="connsiteX12" fmla="*/ 248126 w 410241"/>
                <a:gd name="connsiteY12" fmla="*/ 10668 h 484822"/>
                <a:gd name="connsiteX13" fmla="*/ 232029 w 410241"/>
                <a:gd name="connsiteY13" fmla="*/ 0 h 484822"/>
                <a:gd name="connsiteX14" fmla="*/ 214408 w 410241"/>
                <a:gd name="connsiteY14" fmla="*/ 2191 h 484822"/>
                <a:gd name="connsiteX15" fmla="*/ 200025 w 410241"/>
                <a:gd name="connsiteY15" fmla="*/ 13430 h 484822"/>
                <a:gd name="connsiteX16" fmla="*/ 183927 w 410241"/>
                <a:gd name="connsiteY16" fmla="*/ 2762 h 484822"/>
                <a:gd name="connsiteX17" fmla="*/ 162020 w 410241"/>
                <a:gd name="connsiteY17" fmla="*/ 4382 h 484822"/>
                <a:gd name="connsiteX18" fmla="*/ 139065 w 410241"/>
                <a:gd name="connsiteY18" fmla="*/ 14478 h 484822"/>
                <a:gd name="connsiteX19" fmla="*/ 119920 w 410241"/>
                <a:gd name="connsiteY19" fmla="*/ 29432 h 484822"/>
                <a:gd name="connsiteX20" fmla="*/ 117824 w 410241"/>
                <a:gd name="connsiteY20" fmla="*/ 46482 h 484822"/>
                <a:gd name="connsiteX21" fmla="*/ 96393 w 410241"/>
                <a:gd name="connsiteY21" fmla="*/ 43815 h 484822"/>
                <a:gd name="connsiteX22" fmla="*/ 79819 w 410241"/>
                <a:gd name="connsiteY22" fmla="*/ 37433 h 484822"/>
                <a:gd name="connsiteX23" fmla="*/ 62770 w 410241"/>
                <a:gd name="connsiteY23" fmla="*/ 35338 h 484822"/>
                <a:gd name="connsiteX24" fmla="*/ 48292 w 410241"/>
                <a:gd name="connsiteY24" fmla="*/ 46577 h 484822"/>
                <a:gd name="connsiteX25" fmla="*/ 27051 w 410241"/>
                <a:gd name="connsiteY25" fmla="*/ 78486 h 484822"/>
                <a:gd name="connsiteX26" fmla="*/ 20669 w 410241"/>
                <a:gd name="connsiteY26" fmla="*/ 95059 h 484822"/>
                <a:gd name="connsiteX27" fmla="*/ 7906 w 410241"/>
                <a:gd name="connsiteY27" fmla="*/ 128016 h 484822"/>
                <a:gd name="connsiteX28" fmla="*/ 5239 w 410241"/>
                <a:gd name="connsiteY28" fmla="*/ 149352 h 484822"/>
                <a:gd name="connsiteX29" fmla="*/ 0 w 410241"/>
                <a:gd name="connsiteY29" fmla="*/ 191929 h 484822"/>
                <a:gd name="connsiteX30" fmla="*/ 1810 w 410241"/>
                <a:gd name="connsiteY30" fmla="*/ 282988 h 484822"/>
                <a:gd name="connsiteX31" fmla="*/ 28003 w 410241"/>
                <a:gd name="connsiteY31" fmla="*/ 281845 h 484822"/>
                <a:gd name="connsiteX32" fmla="*/ 42958 w 410241"/>
                <a:gd name="connsiteY32" fmla="*/ 300990 h 484822"/>
                <a:gd name="connsiteX33" fmla="*/ 44577 w 410241"/>
                <a:gd name="connsiteY33" fmla="*/ 322898 h 484822"/>
                <a:gd name="connsiteX34" fmla="*/ 55911 w 410241"/>
                <a:gd name="connsiteY34" fmla="*/ 337185 h 484822"/>
                <a:gd name="connsiteX35" fmla="*/ 62294 w 410241"/>
                <a:gd name="connsiteY35" fmla="*/ 355283 h 484822"/>
                <a:gd name="connsiteX36" fmla="*/ 78391 w 410241"/>
                <a:gd name="connsiteY36" fmla="*/ 365950 h 484822"/>
                <a:gd name="connsiteX37" fmla="*/ 98679 w 410241"/>
                <a:gd name="connsiteY37" fmla="*/ 377095 h 484822"/>
                <a:gd name="connsiteX38" fmla="*/ 115824 w 410241"/>
                <a:gd name="connsiteY38" fmla="*/ 379190 h 484822"/>
                <a:gd name="connsiteX39" fmla="*/ 170878 w 410241"/>
                <a:gd name="connsiteY39" fmla="*/ 390335 h 484822"/>
                <a:gd name="connsiteX40" fmla="*/ 172974 w 410241"/>
                <a:gd name="connsiteY40" fmla="*/ 407861 h 484822"/>
                <a:gd name="connsiteX41" fmla="*/ 197072 w 410241"/>
                <a:gd name="connsiteY41" fmla="*/ 423863 h 484822"/>
                <a:gd name="connsiteX42" fmla="*/ 221742 w 410241"/>
                <a:gd name="connsiteY42" fmla="*/ 435483 h 484822"/>
                <a:gd name="connsiteX43" fmla="*/ 290703 w 410241"/>
                <a:gd name="connsiteY43" fmla="*/ 474345 h 484822"/>
                <a:gd name="connsiteX44" fmla="*/ 376237 w 410241"/>
                <a:gd name="connsiteY44" fmla="*/ 484823 h 484822"/>
                <a:gd name="connsiteX45" fmla="*/ 376237 w 410241"/>
                <a:gd name="connsiteY45" fmla="*/ 484823 h 484822"/>
                <a:gd name="connsiteX46" fmla="*/ 376237 w 410241"/>
                <a:gd name="connsiteY46" fmla="*/ 484823 h 48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10241" h="484822">
                  <a:moveTo>
                    <a:pt x="376237" y="484823"/>
                  </a:moveTo>
                  <a:lnTo>
                    <a:pt x="410242" y="419862"/>
                  </a:lnTo>
                  <a:lnTo>
                    <a:pt x="403860" y="401765"/>
                  </a:lnTo>
                  <a:lnTo>
                    <a:pt x="386620" y="330518"/>
                  </a:lnTo>
                  <a:lnTo>
                    <a:pt x="374713" y="285750"/>
                  </a:lnTo>
                  <a:lnTo>
                    <a:pt x="376142" y="169164"/>
                  </a:lnTo>
                  <a:lnTo>
                    <a:pt x="360617" y="154305"/>
                  </a:lnTo>
                  <a:lnTo>
                    <a:pt x="351472" y="122873"/>
                  </a:lnTo>
                  <a:lnTo>
                    <a:pt x="350330" y="96774"/>
                  </a:lnTo>
                  <a:lnTo>
                    <a:pt x="323564" y="67532"/>
                  </a:lnTo>
                  <a:lnTo>
                    <a:pt x="289274" y="28766"/>
                  </a:lnTo>
                  <a:lnTo>
                    <a:pt x="272701" y="22384"/>
                  </a:lnTo>
                  <a:lnTo>
                    <a:pt x="248126" y="10668"/>
                  </a:lnTo>
                  <a:lnTo>
                    <a:pt x="232029" y="0"/>
                  </a:lnTo>
                  <a:lnTo>
                    <a:pt x="214408" y="2191"/>
                  </a:lnTo>
                  <a:lnTo>
                    <a:pt x="200025" y="13430"/>
                  </a:lnTo>
                  <a:lnTo>
                    <a:pt x="183927" y="2762"/>
                  </a:lnTo>
                  <a:lnTo>
                    <a:pt x="162020" y="4382"/>
                  </a:lnTo>
                  <a:lnTo>
                    <a:pt x="139065" y="14478"/>
                  </a:lnTo>
                  <a:lnTo>
                    <a:pt x="119920" y="29432"/>
                  </a:lnTo>
                  <a:lnTo>
                    <a:pt x="117824" y="46482"/>
                  </a:lnTo>
                  <a:lnTo>
                    <a:pt x="96393" y="43815"/>
                  </a:lnTo>
                  <a:lnTo>
                    <a:pt x="79819" y="37433"/>
                  </a:lnTo>
                  <a:lnTo>
                    <a:pt x="62770" y="35338"/>
                  </a:lnTo>
                  <a:lnTo>
                    <a:pt x="48292" y="46577"/>
                  </a:lnTo>
                  <a:lnTo>
                    <a:pt x="27051" y="78486"/>
                  </a:lnTo>
                  <a:lnTo>
                    <a:pt x="20669" y="95059"/>
                  </a:lnTo>
                  <a:lnTo>
                    <a:pt x="7906" y="128016"/>
                  </a:lnTo>
                  <a:lnTo>
                    <a:pt x="5239" y="149352"/>
                  </a:lnTo>
                  <a:lnTo>
                    <a:pt x="0" y="191929"/>
                  </a:lnTo>
                  <a:lnTo>
                    <a:pt x="1810" y="282988"/>
                  </a:lnTo>
                  <a:lnTo>
                    <a:pt x="28003" y="281845"/>
                  </a:lnTo>
                  <a:lnTo>
                    <a:pt x="42958" y="300990"/>
                  </a:lnTo>
                  <a:lnTo>
                    <a:pt x="44577" y="322898"/>
                  </a:lnTo>
                  <a:lnTo>
                    <a:pt x="55911" y="337185"/>
                  </a:lnTo>
                  <a:lnTo>
                    <a:pt x="62294" y="355283"/>
                  </a:lnTo>
                  <a:lnTo>
                    <a:pt x="78391" y="365950"/>
                  </a:lnTo>
                  <a:lnTo>
                    <a:pt x="98679" y="377095"/>
                  </a:lnTo>
                  <a:lnTo>
                    <a:pt x="115824" y="379190"/>
                  </a:lnTo>
                  <a:lnTo>
                    <a:pt x="170878" y="390335"/>
                  </a:lnTo>
                  <a:lnTo>
                    <a:pt x="172974" y="407861"/>
                  </a:lnTo>
                  <a:lnTo>
                    <a:pt x="197072" y="423863"/>
                  </a:lnTo>
                  <a:lnTo>
                    <a:pt x="221742" y="435483"/>
                  </a:lnTo>
                  <a:lnTo>
                    <a:pt x="290703" y="474345"/>
                  </a:lnTo>
                  <a:lnTo>
                    <a:pt x="376237" y="484823"/>
                  </a:lnTo>
                  <a:lnTo>
                    <a:pt x="376237" y="484823"/>
                  </a:lnTo>
                  <a:lnTo>
                    <a:pt x="376237" y="484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28F0A16-E877-1805-CA6B-4947B565252B}"/>
                </a:ext>
              </a:extLst>
            </p:cNvPr>
            <p:cNvSpPr/>
            <p:nvPr/>
          </p:nvSpPr>
          <p:spPr>
            <a:xfrm>
              <a:off x="4518828" y="102374"/>
              <a:ext cx="911705" cy="470929"/>
            </a:xfrm>
            <a:custGeom>
              <a:avLst/>
              <a:gdLst>
                <a:gd name="connsiteX0" fmla="*/ 151733 w 541400"/>
                <a:gd name="connsiteY0" fmla="*/ 279654 h 279653"/>
                <a:gd name="connsiteX1" fmla="*/ 174021 w 541400"/>
                <a:gd name="connsiteY1" fmla="*/ 273749 h 279653"/>
                <a:gd name="connsiteX2" fmla="*/ 188309 w 541400"/>
                <a:gd name="connsiteY2" fmla="*/ 193072 h 279653"/>
                <a:gd name="connsiteX3" fmla="*/ 192024 w 541400"/>
                <a:gd name="connsiteY3" fmla="*/ 163163 h 279653"/>
                <a:gd name="connsiteX4" fmla="*/ 203168 w 541400"/>
                <a:gd name="connsiteY4" fmla="*/ 142780 h 279653"/>
                <a:gd name="connsiteX5" fmla="*/ 213836 w 541400"/>
                <a:gd name="connsiteY5" fmla="*/ 126778 h 279653"/>
                <a:gd name="connsiteX6" fmla="*/ 232410 w 541400"/>
                <a:gd name="connsiteY6" fmla="*/ 116015 h 279653"/>
                <a:gd name="connsiteX7" fmla="*/ 230791 w 541400"/>
                <a:gd name="connsiteY7" fmla="*/ 94107 h 279653"/>
                <a:gd name="connsiteX8" fmla="*/ 248888 w 541400"/>
                <a:gd name="connsiteY8" fmla="*/ 87630 h 279653"/>
                <a:gd name="connsiteX9" fmla="*/ 267462 w 541400"/>
                <a:gd name="connsiteY9" fmla="*/ 76962 h 279653"/>
                <a:gd name="connsiteX10" fmla="*/ 289274 w 541400"/>
                <a:gd name="connsiteY10" fmla="*/ 75343 h 279653"/>
                <a:gd name="connsiteX11" fmla="*/ 312134 w 541400"/>
                <a:gd name="connsiteY11" fmla="*/ 65151 h 279653"/>
                <a:gd name="connsiteX12" fmla="*/ 334423 w 541400"/>
                <a:gd name="connsiteY12" fmla="*/ 59150 h 279653"/>
                <a:gd name="connsiteX13" fmla="*/ 368522 w 541400"/>
                <a:gd name="connsiteY13" fmla="*/ 63341 h 279653"/>
                <a:gd name="connsiteX14" fmla="*/ 402050 w 541400"/>
                <a:gd name="connsiteY14" fmla="*/ 71818 h 279653"/>
                <a:gd name="connsiteX15" fmla="*/ 430720 w 541400"/>
                <a:gd name="connsiteY15" fmla="*/ 84106 h 279653"/>
                <a:gd name="connsiteX16" fmla="*/ 458914 w 541400"/>
                <a:gd name="connsiteY16" fmla="*/ 100584 h 279653"/>
                <a:gd name="connsiteX17" fmla="*/ 489775 w 541400"/>
                <a:gd name="connsiteY17" fmla="*/ 130397 h 279653"/>
                <a:gd name="connsiteX18" fmla="*/ 541401 w 541400"/>
                <a:gd name="connsiteY18" fmla="*/ 132493 h 279653"/>
                <a:gd name="connsiteX19" fmla="*/ 524351 w 541400"/>
                <a:gd name="connsiteY19" fmla="*/ 95631 h 279653"/>
                <a:gd name="connsiteX20" fmla="*/ 489204 w 541400"/>
                <a:gd name="connsiteY20" fmla="*/ 30575 h 279653"/>
                <a:gd name="connsiteX21" fmla="*/ 463105 w 541400"/>
                <a:gd name="connsiteY21" fmla="*/ 31623 h 279653"/>
                <a:gd name="connsiteX22" fmla="*/ 433388 w 541400"/>
                <a:gd name="connsiteY22" fmla="*/ 28004 h 279653"/>
                <a:gd name="connsiteX23" fmla="*/ 373285 w 541400"/>
                <a:gd name="connsiteY23" fmla="*/ 24860 h 279653"/>
                <a:gd name="connsiteX24" fmla="*/ 334994 w 541400"/>
                <a:gd name="connsiteY24" fmla="*/ 20193 h 279653"/>
                <a:gd name="connsiteX25" fmla="*/ 305181 w 541400"/>
                <a:gd name="connsiteY25" fmla="*/ 16478 h 279653"/>
                <a:gd name="connsiteX26" fmla="*/ 254127 w 541400"/>
                <a:gd name="connsiteY26" fmla="*/ 10192 h 279653"/>
                <a:gd name="connsiteX27" fmla="*/ 202502 w 541400"/>
                <a:gd name="connsiteY27" fmla="*/ 8191 h 279653"/>
                <a:gd name="connsiteX28" fmla="*/ 172688 w 541400"/>
                <a:gd name="connsiteY28" fmla="*/ 4477 h 279653"/>
                <a:gd name="connsiteX29" fmla="*/ 116871 w 541400"/>
                <a:gd name="connsiteY29" fmla="*/ 1905 h 279653"/>
                <a:gd name="connsiteX30" fmla="*/ 30766 w 541400"/>
                <a:gd name="connsiteY30" fmla="*/ 0 h 279653"/>
                <a:gd name="connsiteX31" fmla="*/ 8954 w 541400"/>
                <a:gd name="connsiteY31" fmla="*/ 1619 h 279653"/>
                <a:gd name="connsiteX32" fmla="*/ 2571 w 541400"/>
                <a:gd name="connsiteY32" fmla="*/ 18193 h 279653"/>
                <a:gd name="connsiteX33" fmla="*/ 7334 w 541400"/>
                <a:gd name="connsiteY33" fmla="*/ 49149 h 279653"/>
                <a:gd name="connsiteX34" fmla="*/ 18002 w 541400"/>
                <a:gd name="connsiteY34" fmla="*/ 67913 h 279653"/>
                <a:gd name="connsiteX35" fmla="*/ 7429 w 541400"/>
                <a:gd name="connsiteY35" fmla="*/ 83915 h 279653"/>
                <a:gd name="connsiteX36" fmla="*/ 0 w 541400"/>
                <a:gd name="connsiteY36" fmla="*/ 109061 h 279653"/>
                <a:gd name="connsiteX37" fmla="*/ 24955 w 541400"/>
                <a:gd name="connsiteY37" fmla="*/ 116491 h 279653"/>
                <a:gd name="connsiteX38" fmla="*/ 36195 w 541400"/>
                <a:gd name="connsiteY38" fmla="*/ 130874 h 279653"/>
                <a:gd name="connsiteX39" fmla="*/ 56388 w 541400"/>
                <a:gd name="connsiteY39" fmla="*/ 142018 h 279653"/>
                <a:gd name="connsiteX40" fmla="*/ 72866 w 541400"/>
                <a:gd name="connsiteY40" fmla="*/ 148400 h 279653"/>
                <a:gd name="connsiteX41" fmla="*/ 95821 w 541400"/>
                <a:gd name="connsiteY41" fmla="*/ 172974 h 279653"/>
                <a:gd name="connsiteX42" fmla="*/ 106966 w 541400"/>
                <a:gd name="connsiteY42" fmla="*/ 187357 h 279653"/>
                <a:gd name="connsiteX43" fmla="*/ 122396 w 541400"/>
                <a:gd name="connsiteY43" fmla="*/ 202311 h 279653"/>
                <a:gd name="connsiteX44" fmla="*/ 134683 w 541400"/>
                <a:gd name="connsiteY44" fmla="*/ 242887 h 279653"/>
                <a:gd name="connsiteX45" fmla="*/ 145352 w 541400"/>
                <a:gd name="connsiteY45" fmla="*/ 261557 h 279653"/>
                <a:gd name="connsiteX46" fmla="*/ 151733 w 541400"/>
                <a:gd name="connsiteY46" fmla="*/ 279654 h 279653"/>
                <a:gd name="connsiteX47" fmla="*/ 151733 w 541400"/>
                <a:gd name="connsiteY47" fmla="*/ 279654 h 279653"/>
                <a:gd name="connsiteX48" fmla="*/ 151733 w 541400"/>
                <a:gd name="connsiteY48" fmla="*/ 279654 h 27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1400" h="279653">
                  <a:moveTo>
                    <a:pt x="151733" y="279654"/>
                  </a:moveTo>
                  <a:lnTo>
                    <a:pt x="174021" y="273749"/>
                  </a:lnTo>
                  <a:lnTo>
                    <a:pt x="188309" y="193072"/>
                  </a:lnTo>
                  <a:lnTo>
                    <a:pt x="192024" y="163163"/>
                  </a:lnTo>
                  <a:lnTo>
                    <a:pt x="203168" y="142780"/>
                  </a:lnTo>
                  <a:lnTo>
                    <a:pt x="213836" y="126778"/>
                  </a:lnTo>
                  <a:lnTo>
                    <a:pt x="232410" y="116015"/>
                  </a:lnTo>
                  <a:lnTo>
                    <a:pt x="230791" y="94107"/>
                  </a:lnTo>
                  <a:lnTo>
                    <a:pt x="248888" y="87630"/>
                  </a:lnTo>
                  <a:lnTo>
                    <a:pt x="267462" y="76962"/>
                  </a:lnTo>
                  <a:lnTo>
                    <a:pt x="289274" y="75343"/>
                  </a:lnTo>
                  <a:lnTo>
                    <a:pt x="312134" y="65151"/>
                  </a:lnTo>
                  <a:lnTo>
                    <a:pt x="334423" y="59150"/>
                  </a:lnTo>
                  <a:lnTo>
                    <a:pt x="368522" y="63341"/>
                  </a:lnTo>
                  <a:lnTo>
                    <a:pt x="402050" y="71818"/>
                  </a:lnTo>
                  <a:lnTo>
                    <a:pt x="430720" y="84106"/>
                  </a:lnTo>
                  <a:lnTo>
                    <a:pt x="458914" y="100584"/>
                  </a:lnTo>
                  <a:lnTo>
                    <a:pt x="489775" y="130397"/>
                  </a:lnTo>
                  <a:lnTo>
                    <a:pt x="541401" y="132493"/>
                  </a:lnTo>
                  <a:lnTo>
                    <a:pt x="524351" y="95631"/>
                  </a:lnTo>
                  <a:lnTo>
                    <a:pt x="489204" y="30575"/>
                  </a:lnTo>
                  <a:lnTo>
                    <a:pt x="463105" y="31623"/>
                  </a:lnTo>
                  <a:lnTo>
                    <a:pt x="433388" y="28004"/>
                  </a:lnTo>
                  <a:lnTo>
                    <a:pt x="373285" y="24860"/>
                  </a:lnTo>
                  <a:lnTo>
                    <a:pt x="334994" y="20193"/>
                  </a:lnTo>
                  <a:lnTo>
                    <a:pt x="305181" y="16478"/>
                  </a:lnTo>
                  <a:lnTo>
                    <a:pt x="254127" y="10192"/>
                  </a:lnTo>
                  <a:lnTo>
                    <a:pt x="202502" y="8191"/>
                  </a:lnTo>
                  <a:lnTo>
                    <a:pt x="172688" y="4477"/>
                  </a:lnTo>
                  <a:lnTo>
                    <a:pt x="116871" y="1905"/>
                  </a:lnTo>
                  <a:lnTo>
                    <a:pt x="30766" y="0"/>
                  </a:lnTo>
                  <a:lnTo>
                    <a:pt x="8954" y="1619"/>
                  </a:lnTo>
                  <a:lnTo>
                    <a:pt x="2571" y="18193"/>
                  </a:lnTo>
                  <a:lnTo>
                    <a:pt x="7334" y="49149"/>
                  </a:lnTo>
                  <a:lnTo>
                    <a:pt x="18002" y="67913"/>
                  </a:lnTo>
                  <a:lnTo>
                    <a:pt x="7429" y="83915"/>
                  </a:lnTo>
                  <a:lnTo>
                    <a:pt x="0" y="109061"/>
                  </a:lnTo>
                  <a:lnTo>
                    <a:pt x="24955" y="116491"/>
                  </a:lnTo>
                  <a:lnTo>
                    <a:pt x="36195" y="130874"/>
                  </a:lnTo>
                  <a:lnTo>
                    <a:pt x="56388" y="142018"/>
                  </a:lnTo>
                  <a:lnTo>
                    <a:pt x="72866" y="148400"/>
                  </a:lnTo>
                  <a:lnTo>
                    <a:pt x="95821" y="172974"/>
                  </a:lnTo>
                  <a:lnTo>
                    <a:pt x="106966" y="187357"/>
                  </a:lnTo>
                  <a:lnTo>
                    <a:pt x="122396" y="202311"/>
                  </a:lnTo>
                  <a:lnTo>
                    <a:pt x="134683" y="242887"/>
                  </a:lnTo>
                  <a:lnTo>
                    <a:pt x="145352" y="261557"/>
                  </a:lnTo>
                  <a:lnTo>
                    <a:pt x="151733" y="279654"/>
                  </a:lnTo>
                  <a:lnTo>
                    <a:pt x="151733" y="279654"/>
                  </a:lnTo>
                  <a:lnTo>
                    <a:pt x="151733" y="2796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5E8499EA-2620-3025-57B7-A48547B13EA2}"/>
                </a:ext>
              </a:extLst>
            </p:cNvPr>
            <p:cNvSpPr/>
            <p:nvPr/>
          </p:nvSpPr>
          <p:spPr>
            <a:xfrm>
              <a:off x="3635673" y="774765"/>
              <a:ext cx="1170750" cy="695328"/>
            </a:xfrm>
            <a:custGeom>
              <a:avLst/>
              <a:gdLst>
                <a:gd name="connsiteX0" fmla="*/ 545973 w 695229"/>
                <a:gd name="connsiteY0" fmla="*/ 412909 h 412908"/>
                <a:gd name="connsiteX1" fmla="*/ 544830 w 695229"/>
                <a:gd name="connsiteY1" fmla="*/ 386715 h 412908"/>
                <a:gd name="connsiteX2" fmla="*/ 551117 w 695229"/>
                <a:gd name="connsiteY2" fmla="*/ 335566 h 412908"/>
                <a:gd name="connsiteX3" fmla="*/ 558070 w 695229"/>
                <a:gd name="connsiteY3" fmla="*/ 314706 h 412908"/>
                <a:gd name="connsiteX4" fmla="*/ 555403 w 695229"/>
                <a:gd name="connsiteY4" fmla="*/ 301371 h 412908"/>
                <a:gd name="connsiteX5" fmla="*/ 553783 w 695229"/>
                <a:gd name="connsiteY5" fmla="*/ 279559 h 412908"/>
                <a:gd name="connsiteX6" fmla="*/ 556355 w 695229"/>
                <a:gd name="connsiteY6" fmla="*/ 258223 h 412908"/>
                <a:gd name="connsiteX7" fmla="*/ 646843 w 695229"/>
                <a:gd name="connsiteY7" fmla="*/ 260699 h 412908"/>
                <a:gd name="connsiteX8" fmla="*/ 669227 w 695229"/>
                <a:gd name="connsiteY8" fmla="*/ 220123 h 412908"/>
                <a:gd name="connsiteX9" fmla="*/ 695230 w 695229"/>
                <a:gd name="connsiteY9" fmla="*/ 219075 h 412908"/>
                <a:gd name="connsiteX10" fmla="*/ 684086 w 695229"/>
                <a:gd name="connsiteY10" fmla="*/ 204692 h 412908"/>
                <a:gd name="connsiteX11" fmla="*/ 598837 w 695229"/>
                <a:gd name="connsiteY11" fmla="*/ 194119 h 412908"/>
                <a:gd name="connsiteX12" fmla="*/ 538163 w 695229"/>
                <a:gd name="connsiteY12" fmla="*/ 160687 h 412908"/>
                <a:gd name="connsiteX13" fmla="*/ 505682 w 695229"/>
                <a:gd name="connsiteY13" fmla="*/ 143637 h 412908"/>
                <a:gd name="connsiteX14" fmla="*/ 476917 w 695229"/>
                <a:gd name="connsiteY14" fmla="*/ 131445 h 412908"/>
                <a:gd name="connsiteX15" fmla="*/ 479488 w 695229"/>
                <a:gd name="connsiteY15" fmla="*/ 110109 h 412908"/>
                <a:gd name="connsiteX16" fmla="*/ 440627 w 695229"/>
                <a:gd name="connsiteY16" fmla="*/ 109633 h 412908"/>
                <a:gd name="connsiteX17" fmla="*/ 420433 w 695229"/>
                <a:gd name="connsiteY17" fmla="*/ 98488 h 412908"/>
                <a:gd name="connsiteX18" fmla="*/ 399669 w 695229"/>
                <a:gd name="connsiteY18" fmla="*/ 91631 h 412908"/>
                <a:gd name="connsiteX19" fmla="*/ 383667 w 695229"/>
                <a:gd name="connsiteY19" fmla="*/ 80963 h 412908"/>
                <a:gd name="connsiteX20" fmla="*/ 368237 w 695229"/>
                <a:gd name="connsiteY20" fmla="*/ 66008 h 412908"/>
                <a:gd name="connsiteX21" fmla="*/ 352235 w 695229"/>
                <a:gd name="connsiteY21" fmla="*/ 55435 h 412908"/>
                <a:gd name="connsiteX22" fmla="*/ 354807 w 695229"/>
                <a:gd name="connsiteY22" fmla="*/ 34099 h 412908"/>
                <a:gd name="connsiteX23" fmla="*/ 344139 w 695229"/>
                <a:gd name="connsiteY23" fmla="*/ 15430 h 412908"/>
                <a:gd name="connsiteX24" fmla="*/ 324421 w 695229"/>
                <a:gd name="connsiteY24" fmla="*/ 0 h 412908"/>
                <a:gd name="connsiteX25" fmla="*/ 313849 w 695229"/>
                <a:gd name="connsiteY25" fmla="*/ 16002 h 412908"/>
                <a:gd name="connsiteX26" fmla="*/ 298418 w 695229"/>
                <a:gd name="connsiteY26" fmla="*/ 35814 h 412908"/>
                <a:gd name="connsiteX27" fmla="*/ 295275 w 695229"/>
                <a:gd name="connsiteY27" fmla="*/ 61341 h 412908"/>
                <a:gd name="connsiteX28" fmla="*/ 274511 w 695229"/>
                <a:gd name="connsiteY28" fmla="*/ 54483 h 412908"/>
                <a:gd name="connsiteX29" fmla="*/ 271844 w 695229"/>
                <a:gd name="connsiteY29" fmla="*/ 75819 h 412908"/>
                <a:gd name="connsiteX30" fmla="*/ 253270 w 695229"/>
                <a:gd name="connsiteY30" fmla="*/ 86487 h 412908"/>
                <a:gd name="connsiteX31" fmla="*/ 238316 w 695229"/>
                <a:gd name="connsiteY31" fmla="*/ 102013 h 412908"/>
                <a:gd name="connsiteX32" fmla="*/ 217551 w 695229"/>
                <a:gd name="connsiteY32" fmla="*/ 95060 h 412908"/>
                <a:gd name="connsiteX33" fmla="*/ 203740 w 695229"/>
                <a:gd name="connsiteY33" fmla="*/ 102108 h 412908"/>
                <a:gd name="connsiteX34" fmla="*/ 180880 w 695229"/>
                <a:gd name="connsiteY34" fmla="*/ 112204 h 412908"/>
                <a:gd name="connsiteX35" fmla="*/ 155829 w 695229"/>
                <a:gd name="connsiteY35" fmla="*/ 104775 h 412908"/>
                <a:gd name="connsiteX36" fmla="*/ 139351 w 695229"/>
                <a:gd name="connsiteY36" fmla="*/ 98488 h 412908"/>
                <a:gd name="connsiteX37" fmla="*/ 118015 w 695229"/>
                <a:gd name="connsiteY37" fmla="*/ 95821 h 412908"/>
                <a:gd name="connsiteX38" fmla="*/ 84487 w 695229"/>
                <a:gd name="connsiteY38" fmla="*/ 87344 h 412908"/>
                <a:gd name="connsiteX39" fmla="*/ 66389 w 695229"/>
                <a:gd name="connsiteY39" fmla="*/ 93821 h 412908"/>
                <a:gd name="connsiteX40" fmla="*/ 50959 w 695229"/>
                <a:gd name="connsiteY40" fmla="*/ 78867 h 412908"/>
                <a:gd name="connsiteX41" fmla="*/ 34385 w 695229"/>
                <a:gd name="connsiteY41" fmla="*/ 72485 h 412908"/>
                <a:gd name="connsiteX42" fmla="*/ 23813 w 695229"/>
                <a:gd name="connsiteY42" fmla="*/ 88487 h 412908"/>
                <a:gd name="connsiteX43" fmla="*/ 25432 w 695229"/>
                <a:gd name="connsiteY43" fmla="*/ 110395 h 412908"/>
                <a:gd name="connsiteX44" fmla="*/ 12097 w 695229"/>
                <a:gd name="connsiteY44" fmla="*/ 113062 h 412908"/>
                <a:gd name="connsiteX45" fmla="*/ 9525 w 695229"/>
                <a:gd name="connsiteY45" fmla="*/ 134398 h 412908"/>
                <a:gd name="connsiteX46" fmla="*/ 3143 w 695229"/>
                <a:gd name="connsiteY46" fmla="*/ 150971 h 412908"/>
                <a:gd name="connsiteX47" fmla="*/ 20193 w 695229"/>
                <a:gd name="connsiteY47" fmla="*/ 153067 h 412908"/>
                <a:gd name="connsiteX48" fmla="*/ 5810 w 695229"/>
                <a:gd name="connsiteY48" fmla="*/ 164306 h 412908"/>
                <a:gd name="connsiteX49" fmla="*/ 2096 w 695229"/>
                <a:gd name="connsiteY49" fmla="*/ 194119 h 412908"/>
                <a:gd name="connsiteX50" fmla="*/ 0 w 695229"/>
                <a:gd name="connsiteY50" fmla="*/ 211169 h 412908"/>
                <a:gd name="connsiteX51" fmla="*/ 10192 w 695229"/>
                <a:gd name="connsiteY51" fmla="*/ 234125 h 412908"/>
                <a:gd name="connsiteX52" fmla="*/ 25622 w 695229"/>
                <a:gd name="connsiteY52" fmla="*/ 248984 h 412908"/>
                <a:gd name="connsiteX53" fmla="*/ 36290 w 695229"/>
                <a:gd name="connsiteY53" fmla="*/ 267653 h 412908"/>
                <a:gd name="connsiteX54" fmla="*/ 37910 w 695229"/>
                <a:gd name="connsiteY54" fmla="*/ 289560 h 412908"/>
                <a:gd name="connsiteX55" fmla="*/ 60293 w 695229"/>
                <a:gd name="connsiteY55" fmla="*/ 283655 h 412908"/>
                <a:gd name="connsiteX56" fmla="*/ 78391 w 695229"/>
                <a:gd name="connsiteY56" fmla="*/ 277178 h 412908"/>
                <a:gd name="connsiteX57" fmla="*/ 107156 w 695229"/>
                <a:gd name="connsiteY57" fmla="*/ 289369 h 412908"/>
                <a:gd name="connsiteX58" fmla="*/ 135446 w 695229"/>
                <a:gd name="connsiteY58" fmla="*/ 340519 h 412908"/>
                <a:gd name="connsiteX59" fmla="*/ 150304 w 695229"/>
                <a:gd name="connsiteY59" fmla="*/ 359664 h 412908"/>
                <a:gd name="connsiteX60" fmla="*/ 164687 w 695229"/>
                <a:gd name="connsiteY60" fmla="*/ 348520 h 412908"/>
                <a:gd name="connsiteX61" fmla="*/ 183356 w 695229"/>
                <a:gd name="connsiteY61" fmla="*/ 337757 h 412908"/>
                <a:gd name="connsiteX62" fmla="*/ 193929 w 695229"/>
                <a:gd name="connsiteY62" fmla="*/ 321755 h 412908"/>
                <a:gd name="connsiteX63" fmla="*/ 218408 w 695229"/>
                <a:gd name="connsiteY63" fmla="*/ 333470 h 412908"/>
                <a:gd name="connsiteX64" fmla="*/ 221075 w 695229"/>
                <a:gd name="connsiteY64" fmla="*/ 312134 h 412908"/>
                <a:gd name="connsiteX65" fmla="*/ 245554 w 695229"/>
                <a:gd name="connsiteY65" fmla="*/ 289179 h 412908"/>
                <a:gd name="connsiteX66" fmla="*/ 294513 w 695229"/>
                <a:gd name="connsiteY66" fmla="*/ 277844 h 412908"/>
                <a:gd name="connsiteX67" fmla="*/ 373285 w 695229"/>
                <a:gd name="connsiteY67" fmla="*/ 304895 h 412908"/>
                <a:gd name="connsiteX68" fmla="*/ 411099 w 695229"/>
                <a:gd name="connsiteY68" fmla="*/ 313944 h 412908"/>
                <a:gd name="connsiteX69" fmla="*/ 432435 w 695229"/>
                <a:gd name="connsiteY69" fmla="*/ 316516 h 412908"/>
                <a:gd name="connsiteX70" fmla="*/ 448437 w 695229"/>
                <a:gd name="connsiteY70" fmla="*/ 327184 h 412908"/>
                <a:gd name="connsiteX71" fmla="*/ 476155 w 695229"/>
                <a:gd name="connsiteY71" fmla="*/ 347948 h 412908"/>
                <a:gd name="connsiteX72" fmla="*/ 492157 w 695229"/>
                <a:gd name="connsiteY72" fmla="*/ 393192 h 412908"/>
                <a:gd name="connsiteX73" fmla="*/ 537401 w 695229"/>
                <a:gd name="connsiteY73" fmla="*/ 411766 h 412908"/>
                <a:gd name="connsiteX74" fmla="*/ 545973 w 695229"/>
                <a:gd name="connsiteY74" fmla="*/ 412909 h 412908"/>
                <a:gd name="connsiteX75" fmla="*/ 545973 w 695229"/>
                <a:gd name="connsiteY75" fmla="*/ 412909 h 412908"/>
                <a:gd name="connsiteX76" fmla="*/ 545973 w 695229"/>
                <a:gd name="connsiteY76" fmla="*/ 412909 h 41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95229" h="412908">
                  <a:moveTo>
                    <a:pt x="545973" y="412909"/>
                  </a:moveTo>
                  <a:lnTo>
                    <a:pt x="544830" y="386715"/>
                  </a:lnTo>
                  <a:lnTo>
                    <a:pt x="551117" y="335566"/>
                  </a:lnTo>
                  <a:lnTo>
                    <a:pt x="558070" y="314706"/>
                  </a:lnTo>
                  <a:lnTo>
                    <a:pt x="555403" y="301371"/>
                  </a:lnTo>
                  <a:lnTo>
                    <a:pt x="553783" y="279559"/>
                  </a:lnTo>
                  <a:lnTo>
                    <a:pt x="556355" y="258223"/>
                  </a:lnTo>
                  <a:lnTo>
                    <a:pt x="646843" y="260699"/>
                  </a:lnTo>
                  <a:lnTo>
                    <a:pt x="669227" y="220123"/>
                  </a:lnTo>
                  <a:lnTo>
                    <a:pt x="695230" y="219075"/>
                  </a:lnTo>
                  <a:lnTo>
                    <a:pt x="684086" y="204692"/>
                  </a:lnTo>
                  <a:lnTo>
                    <a:pt x="598837" y="194119"/>
                  </a:lnTo>
                  <a:lnTo>
                    <a:pt x="538163" y="160687"/>
                  </a:lnTo>
                  <a:lnTo>
                    <a:pt x="505682" y="143637"/>
                  </a:lnTo>
                  <a:lnTo>
                    <a:pt x="476917" y="131445"/>
                  </a:lnTo>
                  <a:lnTo>
                    <a:pt x="479488" y="110109"/>
                  </a:lnTo>
                  <a:lnTo>
                    <a:pt x="440627" y="109633"/>
                  </a:lnTo>
                  <a:lnTo>
                    <a:pt x="420433" y="98488"/>
                  </a:lnTo>
                  <a:lnTo>
                    <a:pt x="399669" y="91631"/>
                  </a:lnTo>
                  <a:lnTo>
                    <a:pt x="383667" y="80963"/>
                  </a:lnTo>
                  <a:lnTo>
                    <a:pt x="368237" y="66008"/>
                  </a:lnTo>
                  <a:lnTo>
                    <a:pt x="352235" y="55435"/>
                  </a:lnTo>
                  <a:lnTo>
                    <a:pt x="354807" y="34099"/>
                  </a:lnTo>
                  <a:lnTo>
                    <a:pt x="344139" y="15430"/>
                  </a:lnTo>
                  <a:lnTo>
                    <a:pt x="324421" y="0"/>
                  </a:lnTo>
                  <a:lnTo>
                    <a:pt x="313849" y="16002"/>
                  </a:lnTo>
                  <a:lnTo>
                    <a:pt x="298418" y="35814"/>
                  </a:lnTo>
                  <a:lnTo>
                    <a:pt x="295275" y="61341"/>
                  </a:lnTo>
                  <a:lnTo>
                    <a:pt x="274511" y="54483"/>
                  </a:lnTo>
                  <a:lnTo>
                    <a:pt x="271844" y="75819"/>
                  </a:lnTo>
                  <a:lnTo>
                    <a:pt x="253270" y="86487"/>
                  </a:lnTo>
                  <a:lnTo>
                    <a:pt x="238316" y="102013"/>
                  </a:lnTo>
                  <a:lnTo>
                    <a:pt x="217551" y="95060"/>
                  </a:lnTo>
                  <a:lnTo>
                    <a:pt x="203740" y="102108"/>
                  </a:lnTo>
                  <a:lnTo>
                    <a:pt x="180880" y="112204"/>
                  </a:lnTo>
                  <a:lnTo>
                    <a:pt x="155829" y="104775"/>
                  </a:lnTo>
                  <a:lnTo>
                    <a:pt x="139351" y="98488"/>
                  </a:lnTo>
                  <a:lnTo>
                    <a:pt x="118015" y="95821"/>
                  </a:lnTo>
                  <a:lnTo>
                    <a:pt x="84487" y="87344"/>
                  </a:lnTo>
                  <a:lnTo>
                    <a:pt x="66389" y="93821"/>
                  </a:lnTo>
                  <a:lnTo>
                    <a:pt x="50959" y="78867"/>
                  </a:lnTo>
                  <a:lnTo>
                    <a:pt x="34385" y="72485"/>
                  </a:lnTo>
                  <a:lnTo>
                    <a:pt x="23813" y="88487"/>
                  </a:lnTo>
                  <a:lnTo>
                    <a:pt x="25432" y="110395"/>
                  </a:lnTo>
                  <a:lnTo>
                    <a:pt x="12097" y="113062"/>
                  </a:lnTo>
                  <a:lnTo>
                    <a:pt x="9525" y="134398"/>
                  </a:lnTo>
                  <a:lnTo>
                    <a:pt x="3143" y="150971"/>
                  </a:lnTo>
                  <a:lnTo>
                    <a:pt x="20193" y="153067"/>
                  </a:lnTo>
                  <a:lnTo>
                    <a:pt x="5810" y="164306"/>
                  </a:lnTo>
                  <a:lnTo>
                    <a:pt x="2096" y="194119"/>
                  </a:lnTo>
                  <a:lnTo>
                    <a:pt x="0" y="211169"/>
                  </a:lnTo>
                  <a:lnTo>
                    <a:pt x="10192" y="234125"/>
                  </a:lnTo>
                  <a:lnTo>
                    <a:pt x="25622" y="248984"/>
                  </a:lnTo>
                  <a:lnTo>
                    <a:pt x="36290" y="267653"/>
                  </a:lnTo>
                  <a:lnTo>
                    <a:pt x="37910" y="289560"/>
                  </a:lnTo>
                  <a:lnTo>
                    <a:pt x="60293" y="283655"/>
                  </a:lnTo>
                  <a:lnTo>
                    <a:pt x="78391" y="277178"/>
                  </a:lnTo>
                  <a:lnTo>
                    <a:pt x="107156" y="289369"/>
                  </a:lnTo>
                  <a:lnTo>
                    <a:pt x="135446" y="340519"/>
                  </a:lnTo>
                  <a:lnTo>
                    <a:pt x="150304" y="359664"/>
                  </a:lnTo>
                  <a:lnTo>
                    <a:pt x="164687" y="348520"/>
                  </a:lnTo>
                  <a:lnTo>
                    <a:pt x="183356" y="337757"/>
                  </a:lnTo>
                  <a:lnTo>
                    <a:pt x="193929" y="321755"/>
                  </a:lnTo>
                  <a:lnTo>
                    <a:pt x="218408" y="333470"/>
                  </a:lnTo>
                  <a:lnTo>
                    <a:pt x="221075" y="312134"/>
                  </a:lnTo>
                  <a:lnTo>
                    <a:pt x="245554" y="289179"/>
                  </a:lnTo>
                  <a:lnTo>
                    <a:pt x="294513" y="277844"/>
                  </a:lnTo>
                  <a:lnTo>
                    <a:pt x="373285" y="304895"/>
                  </a:lnTo>
                  <a:lnTo>
                    <a:pt x="411099" y="313944"/>
                  </a:lnTo>
                  <a:lnTo>
                    <a:pt x="432435" y="316516"/>
                  </a:lnTo>
                  <a:lnTo>
                    <a:pt x="448437" y="327184"/>
                  </a:lnTo>
                  <a:lnTo>
                    <a:pt x="476155" y="347948"/>
                  </a:lnTo>
                  <a:lnTo>
                    <a:pt x="492157" y="393192"/>
                  </a:lnTo>
                  <a:lnTo>
                    <a:pt x="537401" y="411766"/>
                  </a:lnTo>
                  <a:lnTo>
                    <a:pt x="545973" y="412909"/>
                  </a:lnTo>
                  <a:lnTo>
                    <a:pt x="545973" y="412909"/>
                  </a:lnTo>
                  <a:lnTo>
                    <a:pt x="545973" y="4129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C82AB7F7-8AA4-FD42-B283-08C2F2F72D43}"/>
                </a:ext>
              </a:extLst>
            </p:cNvPr>
            <p:cNvSpPr/>
            <p:nvPr/>
          </p:nvSpPr>
          <p:spPr>
            <a:xfrm>
              <a:off x="3847078" y="1248423"/>
              <a:ext cx="772319" cy="666296"/>
            </a:xfrm>
            <a:custGeom>
              <a:avLst/>
              <a:gdLst>
                <a:gd name="connsiteX0" fmla="*/ 407670 w 458628"/>
                <a:gd name="connsiteY0" fmla="*/ 364141 h 395668"/>
                <a:gd name="connsiteX1" fmla="*/ 422053 w 458628"/>
                <a:gd name="connsiteY1" fmla="*/ 352901 h 395668"/>
                <a:gd name="connsiteX2" fmla="*/ 444341 w 458628"/>
                <a:gd name="connsiteY2" fmla="*/ 277749 h 395668"/>
                <a:gd name="connsiteX3" fmla="*/ 451199 w 458628"/>
                <a:gd name="connsiteY3" fmla="*/ 256985 h 395668"/>
                <a:gd name="connsiteX4" fmla="*/ 440531 w 458628"/>
                <a:gd name="connsiteY4" fmla="*/ 238316 h 395668"/>
                <a:gd name="connsiteX5" fmla="*/ 458628 w 458628"/>
                <a:gd name="connsiteY5" fmla="*/ 231934 h 395668"/>
                <a:gd name="connsiteX6" fmla="*/ 430911 w 458628"/>
                <a:gd name="connsiteY6" fmla="*/ 211169 h 395668"/>
                <a:gd name="connsiteX7" fmla="*/ 425005 w 458628"/>
                <a:gd name="connsiteY7" fmla="*/ 188786 h 395668"/>
                <a:gd name="connsiteX8" fmla="*/ 418624 w 458628"/>
                <a:gd name="connsiteY8" fmla="*/ 170688 h 395668"/>
                <a:gd name="connsiteX9" fmla="*/ 409004 w 458628"/>
                <a:gd name="connsiteY9" fmla="*/ 143542 h 395668"/>
                <a:gd name="connsiteX10" fmla="*/ 365284 w 458628"/>
                <a:gd name="connsiteY10" fmla="*/ 112204 h 395668"/>
                <a:gd name="connsiteX11" fmla="*/ 365760 w 458628"/>
                <a:gd name="connsiteY11" fmla="*/ 73343 h 395668"/>
                <a:gd name="connsiteX12" fmla="*/ 349758 w 458628"/>
                <a:gd name="connsiteY12" fmla="*/ 62675 h 395668"/>
                <a:gd name="connsiteX13" fmla="*/ 333280 w 458628"/>
                <a:gd name="connsiteY13" fmla="*/ 56293 h 395668"/>
                <a:gd name="connsiteX14" fmla="*/ 321564 w 458628"/>
                <a:gd name="connsiteY14" fmla="*/ 46196 h 395668"/>
                <a:gd name="connsiteX15" fmla="*/ 305562 w 458628"/>
                <a:gd name="connsiteY15" fmla="*/ 35528 h 395668"/>
                <a:gd name="connsiteX16" fmla="*/ 284321 w 458628"/>
                <a:gd name="connsiteY16" fmla="*/ 32861 h 395668"/>
                <a:gd name="connsiteX17" fmla="*/ 246507 w 458628"/>
                <a:gd name="connsiteY17" fmla="*/ 23908 h 395668"/>
                <a:gd name="connsiteX18" fmla="*/ 179927 w 458628"/>
                <a:gd name="connsiteY18" fmla="*/ 2667 h 395668"/>
                <a:gd name="connsiteX19" fmla="*/ 158686 w 458628"/>
                <a:gd name="connsiteY19" fmla="*/ 0 h 395668"/>
                <a:gd name="connsiteX20" fmla="*/ 132588 w 458628"/>
                <a:gd name="connsiteY20" fmla="*/ 1143 h 395668"/>
                <a:gd name="connsiteX21" fmla="*/ 107632 w 458628"/>
                <a:gd name="connsiteY21" fmla="*/ 28385 h 395668"/>
                <a:gd name="connsiteX22" fmla="*/ 97536 w 458628"/>
                <a:gd name="connsiteY22" fmla="*/ 40100 h 395668"/>
                <a:gd name="connsiteX23" fmla="*/ 75152 w 458628"/>
                <a:gd name="connsiteY23" fmla="*/ 46006 h 395668"/>
                <a:gd name="connsiteX24" fmla="*/ 57055 w 458628"/>
                <a:gd name="connsiteY24" fmla="*/ 52388 h 395668"/>
                <a:gd name="connsiteX25" fmla="*/ 38481 w 458628"/>
                <a:gd name="connsiteY25" fmla="*/ 63056 h 395668"/>
                <a:gd name="connsiteX26" fmla="*/ 32099 w 458628"/>
                <a:gd name="connsiteY26" fmla="*/ 79629 h 395668"/>
                <a:gd name="connsiteX27" fmla="*/ 48101 w 458628"/>
                <a:gd name="connsiteY27" fmla="*/ 90297 h 395668"/>
                <a:gd name="connsiteX28" fmla="*/ 32194 w 458628"/>
                <a:gd name="connsiteY28" fmla="*/ 114300 h 395668"/>
                <a:gd name="connsiteX29" fmla="*/ 17335 w 458628"/>
                <a:gd name="connsiteY29" fmla="*/ 129731 h 395668"/>
                <a:gd name="connsiteX30" fmla="*/ 13621 w 458628"/>
                <a:gd name="connsiteY30" fmla="*/ 159544 h 395668"/>
                <a:gd name="connsiteX31" fmla="*/ 22669 w 458628"/>
                <a:gd name="connsiteY31" fmla="*/ 190976 h 395668"/>
                <a:gd name="connsiteX32" fmla="*/ 23813 w 458628"/>
                <a:gd name="connsiteY32" fmla="*/ 217075 h 395668"/>
                <a:gd name="connsiteX33" fmla="*/ 17431 w 458628"/>
                <a:gd name="connsiteY33" fmla="*/ 233648 h 395668"/>
                <a:gd name="connsiteX34" fmla="*/ 34480 w 458628"/>
                <a:gd name="connsiteY34" fmla="*/ 235744 h 395668"/>
                <a:gd name="connsiteX35" fmla="*/ 27622 w 458628"/>
                <a:gd name="connsiteY35" fmla="*/ 256508 h 395668"/>
                <a:gd name="connsiteX36" fmla="*/ 3715 w 458628"/>
                <a:gd name="connsiteY36" fmla="*/ 275177 h 395668"/>
                <a:gd name="connsiteX37" fmla="*/ 24479 w 458628"/>
                <a:gd name="connsiteY37" fmla="*/ 282035 h 395668"/>
                <a:gd name="connsiteX38" fmla="*/ 42005 w 458628"/>
                <a:gd name="connsiteY38" fmla="*/ 279844 h 395668"/>
                <a:gd name="connsiteX39" fmla="*/ 30861 w 458628"/>
                <a:gd name="connsiteY39" fmla="*/ 300133 h 395668"/>
                <a:gd name="connsiteX40" fmla="*/ 16002 w 458628"/>
                <a:gd name="connsiteY40" fmla="*/ 315563 h 395668"/>
                <a:gd name="connsiteX41" fmla="*/ 0 w 458628"/>
                <a:gd name="connsiteY41" fmla="*/ 304895 h 395668"/>
                <a:gd name="connsiteX42" fmla="*/ 6382 w 458628"/>
                <a:gd name="connsiteY42" fmla="*/ 322993 h 395668"/>
                <a:gd name="connsiteX43" fmla="*/ 27622 w 458628"/>
                <a:gd name="connsiteY43" fmla="*/ 325660 h 395668"/>
                <a:gd name="connsiteX44" fmla="*/ 43053 w 458628"/>
                <a:gd name="connsiteY44" fmla="*/ 340519 h 395668"/>
                <a:gd name="connsiteX45" fmla="*/ 64294 w 458628"/>
                <a:gd name="connsiteY45" fmla="*/ 343186 h 395668"/>
                <a:gd name="connsiteX46" fmla="*/ 75533 w 458628"/>
                <a:gd name="connsiteY46" fmla="*/ 357569 h 395668"/>
                <a:gd name="connsiteX47" fmla="*/ 86106 w 458628"/>
                <a:gd name="connsiteY47" fmla="*/ 341567 h 395668"/>
                <a:gd name="connsiteX48" fmla="*/ 111157 w 458628"/>
                <a:gd name="connsiteY48" fmla="*/ 348996 h 395668"/>
                <a:gd name="connsiteX49" fmla="*/ 128683 w 458628"/>
                <a:gd name="connsiteY49" fmla="*/ 346805 h 395668"/>
                <a:gd name="connsiteX50" fmla="*/ 144685 w 458628"/>
                <a:gd name="connsiteY50" fmla="*/ 357473 h 395668"/>
                <a:gd name="connsiteX51" fmla="*/ 156400 w 458628"/>
                <a:gd name="connsiteY51" fmla="*/ 332899 h 395668"/>
                <a:gd name="connsiteX52" fmla="*/ 172402 w 458628"/>
                <a:gd name="connsiteY52" fmla="*/ 343567 h 395668"/>
                <a:gd name="connsiteX53" fmla="*/ 187261 w 458628"/>
                <a:gd name="connsiteY53" fmla="*/ 328136 h 395668"/>
                <a:gd name="connsiteX54" fmla="*/ 208026 w 458628"/>
                <a:gd name="connsiteY54" fmla="*/ 334994 h 395668"/>
                <a:gd name="connsiteX55" fmla="*/ 222409 w 458628"/>
                <a:gd name="connsiteY55" fmla="*/ 323755 h 395668"/>
                <a:gd name="connsiteX56" fmla="*/ 243650 w 458628"/>
                <a:gd name="connsiteY56" fmla="*/ 326422 h 395668"/>
                <a:gd name="connsiteX57" fmla="*/ 296323 w 458628"/>
                <a:gd name="connsiteY57" fmla="*/ 354616 h 395668"/>
                <a:gd name="connsiteX58" fmla="*/ 331470 w 458628"/>
                <a:gd name="connsiteY58" fmla="*/ 350330 h 395668"/>
                <a:gd name="connsiteX59" fmla="*/ 408051 w 458628"/>
                <a:gd name="connsiteY59" fmla="*/ 325184 h 395668"/>
                <a:gd name="connsiteX60" fmla="*/ 397478 w 458628"/>
                <a:gd name="connsiteY60" fmla="*/ 341186 h 395668"/>
                <a:gd name="connsiteX61" fmla="*/ 403860 w 458628"/>
                <a:gd name="connsiteY61" fmla="*/ 359283 h 395668"/>
                <a:gd name="connsiteX62" fmla="*/ 407575 w 458628"/>
                <a:gd name="connsiteY62" fmla="*/ 364046 h 395668"/>
                <a:gd name="connsiteX63" fmla="*/ 407575 w 458628"/>
                <a:gd name="connsiteY63" fmla="*/ 364046 h 395668"/>
                <a:gd name="connsiteX64" fmla="*/ 416719 w 458628"/>
                <a:gd name="connsiteY64" fmla="*/ 395573 h 395668"/>
                <a:gd name="connsiteX65" fmla="*/ 424148 w 458628"/>
                <a:gd name="connsiteY65" fmla="*/ 370523 h 395668"/>
                <a:gd name="connsiteX66" fmla="*/ 398621 w 458628"/>
                <a:gd name="connsiteY66" fmla="*/ 367379 h 395668"/>
                <a:gd name="connsiteX67" fmla="*/ 414623 w 458628"/>
                <a:gd name="connsiteY67" fmla="*/ 378047 h 395668"/>
                <a:gd name="connsiteX68" fmla="*/ 416814 w 458628"/>
                <a:gd name="connsiteY68" fmla="*/ 395669 h 395668"/>
                <a:gd name="connsiteX69" fmla="*/ 416814 w 458628"/>
                <a:gd name="connsiteY69" fmla="*/ 395669 h 39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58628" h="395668">
                  <a:moveTo>
                    <a:pt x="407670" y="364141"/>
                  </a:moveTo>
                  <a:lnTo>
                    <a:pt x="422053" y="352901"/>
                  </a:lnTo>
                  <a:lnTo>
                    <a:pt x="444341" y="277749"/>
                  </a:lnTo>
                  <a:lnTo>
                    <a:pt x="451199" y="256985"/>
                  </a:lnTo>
                  <a:lnTo>
                    <a:pt x="440531" y="238316"/>
                  </a:lnTo>
                  <a:lnTo>
                    <a:pt x="458628" y="231934"/>
                  </a:lnTo>
                  <a:lnTo>
                    <a:pt x="430911" y="211169"/>
                  </a:lnTo>
                  <a:lnTo>
                    <a:pt x="425005" y="188786"/>
                  </a:lnTo>
                  <a:lnTo>
                    <a:pt x="418624" y="170688"/>
                  </a:lnTo>
                  <a:lnTo>
                    <a:pt x="409004" y="143542"/>
                  </a:lnTo>
                  <a:lnTo>
                    <a:pt x="365284" y="112204"/>
                  </a:lnTo>
                  <a:lnTo>
                    <a:pt x="365760" y="73343"/>
                  </a:lnTo>
                  <a:lnTo>
                    <a:pt x="349758" y="62675"/>
                  </a:lnTo>
                  <a:lnTo>
                    <a:pt x="333280" y="56293"/>
                  </a:lnTo>
                  <a:lnTo>
                    <a:pt x="321564" y="46196"/>
                  </a:lnTo>
                  <a:lnTo>
                    <a:pt x="305562" y="35528"/>
                  </a:lnTo>
                  <a:lnTo>
                    <a:pt x="284321" y="32861"/>
                  </a:lnTo>
                  <a:lnTo>
                    <a:pt x="246507" y="23908"/>
                  </a:lnTo>
                  <a:lnTo>
                    <a:pt x="179927" y="2667"/>
                  </a:lnTo>
                  <a:lnTo>
                    <a:pt x="158686" y="0"/>
                  </a:lnTo>
                  <a:lnTo>
                    <a:pt x="132588" y="1143"/>
                  </a:lnTo>
                  <a:lnTo>
                    <a:pt x="107632" y="28385"/>
                  </a:lnTo>
                  <a:lnTo>
                    <a:pt x="97536" y="40100"/>
                  </a:lnTo>
                  <a:lnTo>
                    <a:pt x="75152" y="46006"/>
                  </a:lnTo>
                  <a:lnTo>
                    <a:pt x="57055" y="52388"/>
                  </a:lnTo>
                  <a:lnTo>
                    <a:pt x="38481" y="63056"/>
                  </a:lnTo>
                  <a:lnTo>
                    <a:pt x="32099" y="79629"/>
                  </a:lnTo>
                  <a:lnTo>
                    <a:pt x="48101" y="90297"/>
                  </a:lnTo>
                  <a:lnTo>
                    <a:pt x="32194" y="114300"/>
                  </a:lnTo>
                  <a:lnTo>
                    <a:pt x="17335" y="129731"/>
                  </a:lnTo>
                  <a:lnTo>
                    <a:pt x="13621" y="159544"/>
                  </a:lnTo>
                  <a:lnTo>
                    <a:pt x="22669" y="190976"/>
                  </a:lnTo>
                  <a:lnTo>
                    <a:pt x="23813" y="217075"/>
                  </a:lnTo>
                  <a:lnTo>
                    <a:pt x="17431" y="233648"/>
                  </a:lnTo>
                  <a:lnTo>
                    <a:pt x="34480" y="235744"/>
                  </a:lnTo>
                  <a:lnTo>
                    <a:pt x="27622" y="256508"/>
                  </a:lnTo>
                  <a:lnTo>
                    <a:pt x="3715" y="275177"/>
                  </a:lnTo>
                  <a:lnTo>
                    <a:pt x="24479" y="282035"/>
                  </a:lnTo>
                  <a:lnTo>
                    <a:pt x="42005" y="279844"/>
                  </a:lnTo>
                  <a:lnTo>
                    <a:pt x="30861" y="300133"/>
                  </a:lnTo>
                  <a:lnTo>
                    <a:pt x="16002" y="315563"/>
                  </a:lnTo>
                  <a:lnTo>
                    <a:pt x="0" y="304895"/>
                  </a:lnTo>
                  <a:lnTo>
                    <a:pt x="6382" y="322993"/>
                  </a:lnTo>
                  <a:lnTo>
                    <a:pt x="27622" y="325660"/>
                  </a:lnTo>
                  <a:lnTo>
                    <a:pt x="43053" y="340519"/>
                  </a:lnTo>
                  <a:lnTo>
                    <a:pt x="64294" y="343186"/>
                  </a:lnTo>
                  <a:lnTo>
                    <a:pt x="75533" y="357569"/>
                  </a:lnTo>
                  <a:lnTo>
                    <a:pt x="86106" y="341567"/>
                  </a:lnTo>
                  <a:lnTo>
                    <a:pt x="111157" y="348996"/>
                  </a:lnTo>
                  <a:lnTo>
                    <a:pt x="128683" y="346805"/>
                  </a:lnTo>
                  <a:lnTo>
                    <a:pt x="144685" y="357473"/>
                  </a:lnTo>
                  <a:lnTo>
                    <a:pt x="156400" y="332899"/>
                  </a:lnTo>
                  <a:lnTo>
                    <a:pt x="172402" y="343567"/>
                  </a:lnTo>
                  <a:lnTo>
                    <a:pt x="187261" y="328136"/>
                  </a:lnTo>
                  <a:lnTo>
                    <a:pt x="208026" y="334994"/>
                  </a:lnTo>
                  <a:lnTo>
                    <a:pt x="222409" y="323755"/>
                  </a:lnTo>
                  <a:lnTo>
                    <a:pt x="243650" y="326422"/>
                  </a:lnTo>
                  <a:lnTo>
                    <a:pt x="296323" y="354616"/>
                  </a:lnTo>
                  <a:lnTo>
                    <a:pt x="331470" y="350330"/>
                  </a:lnTo>
                  <a:lnTo>
                    <a:pt x="408051" y="325184"/>
                  </a:lnTo>
                  <a:lnTo>
                    <a:pt x="397478" y="341186"/>
                  </a:lnTo>
                  <a:lnTo>
                    <a:pt x="403860" y="359283"/>
                  </a:lnTo>
                  <a:lnTo>
                    <a:pt x="407575" y="364046"/>
                  </a:lnTo>
                  <a:lnTo>
                    <a:pt x="407575" y="364046"/>
                  </a:lnTo>
                  <a:close/>
                  <a:moveTo>
                    <a:pt x="416719" y="395573"/>
                  </a:moveTo>
                  <a:lnTo>
                    <a:pt x="424148" y="370523"/>
                  </a:lnTo>
                  <a:lnTo>
                    <a:pt x="398621" y="367379"/>
                  </a:lnTo>
                  <a:lnTo>
                    <a:pt x="414623" y="378047"/>
                  </a:lnTo>
                  <a:lnTo>
                    <a:pt x="416814" y="395669"/>
                  </a:lnTo>
                  <a:lnTo>
                    <a:pt x="416814" y="3956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8725B6D-B2E0-A010-EF8B-4BE983D224B8}"/>
                </a:ext>
              </a:extLst>
            </p:cNvPr>
            <p:cNvSpPr/>
            <p:nvPr/>
          </p:nvSpPr>
          <p:spPr>
            <a:xfrm>
              <a:off x="4244867" y="1906861"/>
              <a:ext cx="873211" cy="873371"/>
            </a:xfrm>
            <a:custGeom>
              <a:avLst/>
              <a:gdLst>
                <a:gd name="connsiteX0" fmla="*/ 204883 w 518541"/>
                <a:gd name="connsiteY0" fmla="*/ 518636 h 518636"/>
                <a:gd name="connsiteX1" fmla="*/ 234125 w 518541"/>
                <a:gd name="connsiteY1" fmla="*/ 457200 h 518636"/>
                <a:gd name="connsiteX2" fmla="*/ 263843 w 518541"/>
                <a:gd name="connsiteY2" fmla="*/ 391478 h 518636"/>
                <a:gd name="connsiteX3" fmla="*/ 279845 w 518541"/>
                <a:gd name="connsiteY3" fmla="*/ 402145 h 518636"/>
                <a:gd name="connsiteX4" fmla="*/ 293751 w 518541"/>
                <a:gd name="connsiteY4" fmla="*/ 395097 h 518636"/>
                <a:gd name="connsiteX5" fmla="*/ 318707 w 518541"/>
                <a:gd name="connsiteY5" fmla="*/ 367856 h 518636"/>
                <a:gd name="connsiteX6" fmla="*/ 298418 w 518541"/>
                <a:gd name="connsiteY6" fmla="*/ 356711 h 518636"/>
                <a:gd name="connsiteX7" fmla="*/ 297370 w 518541"/>
                <a:gd name="connsiteY7" fmla="*/ 330518 h 518636"/>
                <a:gd name="connsiteX8" fmla="*/ 313849 w 518541"/>
                <a:gd name="connsiteY8" fmla="*/ 302228 h 518636"/>
                <a:gd name="connsiteX9" fmla="*/ 336232 w 518541"/>
                <a:gd name="connsiteY9" fmla="*/ 296323 h 518636"/>
                <a:gd name="connsiteX10" fmla="*/ 329755 w 518541"/>
                <a:gd name="connsiteY10" fmla="*/ 278225 h 518636"/>
                <a:gd name="connsiteX11" fmla="*/ 324993 w 518541"/>
                <a:gd name="connsiteY11" fmla="*/ 247269 h 518636"/>
                <a:gd name="connsiteX12" fmla="*/ 358521 w 518541"/>
                <a:gd name="connsiteY12" fmla="*/ 220980 h 518636"/>
                <a:gd name="connsiteX13" fmla="*/ 388239 w 518541"/>
                <a:gd name="connsiteY13" fmla="*/ 190024 h 518636"/>
                <a:gd name="connsiteX14" fmla="*/ 440341 w 518541"/>
                <a:gd name="connsiteY14" fmla="*/ 118396 h 518636"/>
                <a:gd name="connsiteX15" fmla="*/ 518541 w 518541"/>
                <a:gd name="connsiteY15" fmla="*/ 10954 h 518636"/>
                <a:gd name="connsiteX16" fmla="*/ 407765 w 518541"/>
                <a:gd name="connsiteY16" fmla="*/ 32004 h 518636"/>
                <a:gd name="connsiteX17" fmla="*/ 394430 w 518541"/>
                <a:gd name="connsiteY17" fmla="*/ 0 h 518636"/>
                <a:gd name="connsiteX18" fmla="*/ 372046 w 518541"/>
                <a:gd name="connsiteY18" fmla="*/ 5905 h 518636"/>
                <a:gd name="connsiteX19" fmla="*/ 358235 w 518541"/>
                <a:gd name="connsiteY19" fmla="*/ 12859 h 518636"/>
                <a:gd name="connsiteX20" fmla="*/ 333661 w 518541"/>
                <a:gd name="connsiteY20" fmla="*/ 1143 h 518636"/>
                <a:gd name="connsiteX21" fmla="*/ 181833 w 518541"/>
                <a:gd name="connsiteY21" fmla="*/ 4096 h 518636"/>
                <a:gd name="connsiteX22" fmla="*/ 174974 w 518541"/>
                <a:gd name="connsiteY22" fmla="*/ 24956 h 518636"/>
                <a:gd name="connsiteX23" fmla="*/ 164878 w 518541"/>
                <a:gd name="connsiteY23" fmla="*/ 36671 h 518636"/>
                <a:gd name="connsiteX24" fmla="*/ 166497 w 518541"/>
                <a:gd name="connsiteY24" fmla="*/ 58579 h 518636"/>
                <a:gd name="connsiteX25" fmla="*/ 144685 w 518541"/>
                <a:gd name="connsiteY25" fmla="*/ 94869 h 518636"/>
                <a:gd name="connsiteX26" fmla="*/ 48387 w 518541"/>
                <a:gd name="connsiteY26" fmla="*/ 208788 h 518636"/>
                <a:gd name="connsiteX27" fmla="*/ 12764 w 518541"/>
                <a:gd name="connsiteY27" fmla="*/ 252031 h 518636"/>
                <a:gd name="connsiteX28" fmla="*/ 6382 w 518541"/>
                <a:gd name="connsiteY28" fmla="*/ 268605 h 518636"/>
                <a:gd name="connsiteX29" fmla="*/ 0 w 518541"/>
                <a:gd name="connsiteY29" fmla="*/ 285178 h 518636"/>
                <a:gd name="connsiteX30" fmla="*/ 10763 w 518541"/>
                <a:gd name="connsiteY30" fmla="*/ 303848 h 518636"/>
                <a:gd name="connsiteX31" fmla="*/ 26765 w 518541"/>
                <a:gd name="connsiteY31" fmla="*/ 314515 h 518636"/>
                <a:gd name="connsiteX32" fmla="*/ 28384 w 518541"/>
                <a:gd name="connsiteY32" fmla="*/ 336328 h 518636"/>
                <a:gd name="connsiteX33" fmla="*/ 115348 w 518541"/>
                <a:gd name="connsiteY33" fmla="*/ 438150 h 518636"/>
                <a:gd name="connsiteX34" fmla="*/ 142494 w 518541"/>
                <a:gd name="connsiteY34" fmla="*/ 463201 h 518636"/>
                <a:gd name="connsiteX35" fmla="*/ 177165 w 518541"/>
                <a:gd name="connsiteY35" fmla="*/ 497872 h 518636"/>
                <a:gd name="connsiteX36" fmla="*/ 204883 w 518541"/>
                <a:gd name="connsiteY36" fmla="*/ 518636 h 518636"/>
                <a:gd name="connsiteX37" fmla="*/ 204883 w 518541"/>
                <a:gd name="connsiteY37" fmla="*/ 518636 h 518636"/>
                <a:gd name="connsiteX38" fmla="*/ 204883 w 518541"/>
                <a:gd name="connsiteY38" fmla="*/ 518636 h 518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636">
                  <a:moveTo>
                    <a:pt x="204883" y="518636"/>
                  </a:moveTo>
                  <a:lnTo>
                    <a:pt x="234125" y="457200"/>
                  </a:lnTo>
                  <a:lnTo>
                    <a:pt x="263843" y="391478"/>
                  </a:lnTo>
                  <a:lnTo>
                    <a:pt x="279845" y="402145"/>
                  </a:lnTo>
                  <a:lnTo>
                    <a:pt x="293751" y="395097"/>
                  </a:lnTo>
                  <a:lnTo>
                    <a:pt x="318707" y="367856"/>
                  </a:lnTo>
                  <a:lnTo>
                    <a:pt x="298418" y="356711"/>
                  </a:lnTo>
                  <a:lnTo>
                    <a:pt x="297370" y="330518"/>
                  </a:lnTo>
                  <a:lnTo>
                    <a:pt x="313849" y="302228"/>
                  </a:lnTo>
                  <a:lnTo>
                    <a:pt x="336232" y="296323"/>
                  </a:lnTo>
                  <a:lnTo>
                    <a:pt x="329755" y="278225"/>
                  </a:lnTo>
                  <a:lnTo>
                    <a:pt x="324993" y="247269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0" y="0"/>
                  </a:lnTo>
                  <a:lnTo>
                    <a:pt x="372046" y="5905"/>
                  </a:lnTo>
                  <a:lnTo>
                    <a:pt x="358235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6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1"/>
                  </a:lnTo>
                  <a:lnTo>
                    <a:pt x="6382" y="268605"/>
                  </a:lnTo>
                  <a:lnTo>
                    <a:pt x="0" y="285178"/>
                  </a:lnTo>
                  <a:lnTo>
                    <a:pt x="10763" y="303848"/>
                  </a:lnTo>
                  <a:lnTo>
                    <a:pt x="26765" y="314515"/>
                  </a:lnTo>
                  <a:lnTo>
                    <a:pt x="28384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872"/>
                  </a:lnTo>
                  <a:lnTo>
                    <a:pt x="204883" y="518636"/>
                  </a:lnTo>
                  <a:lnTo>
                    <a:pt x="204883" y="518636"/>
                  </a:lnTo>
                  <a:lnTo>
                    <a:pt x="204883" y="51863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8E2BBF5-C6DB-B3F8-9C2E-7C93385763B3}"/>
                </a:ext>
              </a:extLst>
            </p:cNvPr>
            <p:cNvSpPr/>
            <p:nvPr/>
          </p:nvSpPr>
          <p:spPr>
            <a:xfrm>
              <a:off x="3634710" y="101572"/>
              <a:ext cx="899357" cy="466920"/>
            </a:xfrm>
            <a:custGeom>
              <a:avLst/>
              <a:gdLst>
                <a:gd name="connsiteX0" fmla="*/ 313849 w 534067"/>
                <a:gd name="connsiteY0" fmla="*/ 277273 h 277272"/>
                <a:gd name="connsiteX1" fmla="*/ 317563 w 534067"/>
                <a:gd name="connsiteY1" fmla="*/ 247459 h 277272"/>
                <a:gd name="connsiteX2" fmla="*/ 330327 w 534067"/>
                <a:gd name="connsiteY2" fmla="*/ 214598 h 277272"/>
                <a:gd name="connsiteX3" fmla="*/ 336613 w 534067"/>
                <a:gd name="connsiteY3" fmla="*/ 198120 h 277272"/>
                <a:gd name="connsiteX4" fmla="*/ 352044 w 534067"/>
                <a:gd name="connsiteY4" fmla="*/ 178499 h 277272"/>
                <a:gd name="connsiteX5" fmla="*/ 363283 w 534067"/>
                <a:gd name="connsiteY5" fmla="*/ 158306 h 277272"/>
                <a:gd name="connsiteX6" fmla="*/ 385667 w 534067"/>
                <a:gd name="connsiteY6" fmla="*/ 152400 h 277272"/>
                <a:gd name="connsiteX7" fmla="*/ 416052 w 534067"/>
                <a:gd name="connsiteY7" fmla="*/ 151829 h 277272"/>
                <a:gd name="connsiteX8" fmla="*/ 405384 w 534067"/>
                <a:gd name="connsiteY8" fmla="*/ 167831 h 277272"/>
                <a:gd name="connsiteX9" fmla="*/ 426720 w 534067"/>
                <a:gd name="connsiteY9" fmla="*/ 170402 h 277272"/>
                <a:gd name="connsiteX10" fmla="*/ 420339 w 534067"/>
                <a:gd name="connsiteY10" fmla="*/ 152400 h 277272"/>
                <a:gd name="connsiteX11" fmla="*/ 438912 w 534067"/>
                <a:gd name="connsiteY11" fmla="*/ 141732 h 277272"/>
                <a:gd name="connsiteX12" fmla="*/ 467201 w 534067"/>
                <a:gd name="connsiteY12" fmla="*/ 123730 h 277272"/>
                <a:gd name="connsiteX13" fmla="*/ 493300 w 534067"/>
                <a:gd name="connsiteY13" fmla="*/ 122587 h 277272"/>
                <a:gd name="connsiteX14" fmla="*/ 509302 w 534067"/>
                <a:gd name="connsiteY14" fmla="*/ 133160 h 277272"/>
                <a:gd name="connsiteX15" fmla="*/ 523685 w 534067"/>
                <a:gd name="connsiteY15" fmla="*/ 122015 h 277272"/>
                <a:gd name="connsiteX16" fmla="*/ 526351 w 534067"/>
                <a:gd name="connsiteY16" fmla="*/ 100775 h 277272"/>
                <a:gd name="connsiteX17" fmla="*/ 533210 w 534067"/>
                <a:gd name="connsiteY17" fmla="*/ 80105 h 277272"/>
                <a:gd name="connsiteX18" fmla="*/ 532638 w 534067"/>
                <a:gd name="connsiteY18" fmla="*/ 49816 h 277272"/>
                <a:gd name="connsiteX19" fmla="*/ 531495 w 534067"/>
                <a:gd name="connsiteY19" fmla="*/ 23812 h 277272"/>
                <a:gd name="connsiteX20" fmla="*/ 534067 w 534067"/>
                <a:gd name="connsiteY20" fmla="*/ 2572 h 277272"/>
                <a:gd name="connsiteX21" fmla="*/ 512731 w 534067"/>
                <a:gd name="connsiteY21" fmla="*/ 0 h 277272"/>
                <a:gd name="connsiteX22" fmla="*/ 486156 w 534067"/>
                <a:gd name="connsiteY22" fmla="*/ 5334 h 277272"/>
                <a:gd name="connsiteX23" fmla="*/ 381572 w 534067"/>
                <a:gd name="connsiteY23" fmla="*/ 9620 h 277272"/>
                <a:gd name="connsiteX24" fmla="*/ 325088 w 534067"/>
                <a:gd name="connsiteY24" fmla="*/ 11335 h 277272"/>
                <a:gd name="connsiteX25" fmla="*/ 294608 w 534067"/>
                <a:gd name="connsiteY25" fmla="*/ 11811 h 277272"/>
                <a:gd name="connsiteX26" fmla="*/ 208217 w 534067"/>
                <a:gd name="connsiteY26" fmla="*/ 9811 h 277272"/>
                <a:gd name="connsiteX27" fmla="*/ 139446 w 534067"/>
                <a:gd name="connsiteY27" fmla="*/ 5620 h 277272"/>
                <a:gd name="connsiteX28" fmla="*/ 83439 w 534067"/>
                <a:gd name="connsiteY28" fmla="*/ 3048 h 277272"/>
                <a:gd name="connsiteX29" fmla="*/ 35909 w 534067"/>
                <a:gd name="connsiteY29" fmla="*/ 1524 h 277272"/>
                <a:gd name="connsiteX30" fmla="*/ 21527 w 534067"/>
                <a:gd name="connsiteY30" fmla="*/ 12668 h 277272"/>
                <a:gd name="connsiteX31" fmla="*/ 19431 w 534067"/>
                <a:gd name="connsiteY31" fmla="*/ 29623 h 277272"/>
                <a:gd name="connsiteX32" fmla="*/ 15812 w 534067"/>
                <a:gd name="connsiteY32" fmla="*/ 59341 h 277272"/>
                <a:gd name="connsiteX33" fmla="*/ 8382 w 534067"/>
                <a:gd name="connsiteY33" fmla="*/ 84296 h 277272"/>
                <a:gd name="connsiteX34" fmla="*/ 2572 w 534067"/>
                <a:gd name="connsiteY34" fmla="*/ 131064 h 277272"/>
                <a:gd name="connsiteX35" fmla="*/ 0 w 534067"/>
                <a:gd name="connsiteY35" fmla="*/ 152305 h 277272"/>
                <a:gd name="connsiteX36" fmla="*/ 32480 w 534067"/>
                <a:gd name="connsiteY36" fmla="*/ 134684 h 277272"/>
                <a:gd name="connsiteX37" fmla="*/ 60293 w 534067"/>
                <a:gd name="connsiteY37" fmla="*/ 155353 h 277272"/>
                <a:gd name="connsiteX38" fmla="*/ 99251 w 534067"/>
                <a:gd name="connsiteY38" fmla="*/ 155924 h 277272"/>
                <a:gd name="connsiteX39" fmla="*/ 76200 w 534067"/>
                <a:gd name="connsiteY39" fmla="*/ 131445 h 277272"/>
                <a:gd name="connsiteX40" fmla="*/ 111443 w 534067"/>
                <a:gd name="connsiteY40" fmla="*/ 127254 h 277272"/>
                <a:gd name="connsiteX41" fmla="*/ 113633 w 534067"/>
                <a:gd name="connsiteY41" fmla="*/ 144685 h 277272"/>
                <a:gd name="connsiteX42" fmla="*/ 146685 w 534067"/>
                <a:gd name="connsiteY42" fmla="*/ 157448 h 277272"/>
                <a:gd name="connsiteX43" fmla="*/ 171736 w 534067"/>
                <a:gd name="connsiteY43" fmla="*/ 164878 h 277272"/>
                <a:gd name="connsiteX44" fmla="*/ 187833 w 534067"/>
                <a:gd name="connsiteY44" fmla="*/ 175451 h 277272"/>
                <a:gd name="connsiteX45" fmla="*/ 204311 w 534067"/>
                <a:gd name="connsiteY45" fmla="*/ 181832 h 277272"/>
                <a:gd name="connsiteX46" fmla="*/ 221456 w 534067"/>
                <a:gd name="connsiteY46" fmla="*/ 183928 h 277272"/>
                <a:gd name="connsiteX47" fmla="*/ 242792 w 534067"/>
                <a:gd name="connsiteY47" fmla="*/ 186500 h 277272"/>
                <a:gd name="connsiteX48" fmla="*/ 249174 w 534067"/>
                <a:gd name="connsiteY48" fmla="*/ 204597 h 277272"/>
                <a:gd name="connsiteX49" fmla="*/ 268415 w 534067"/>
                <a:gd name="connsiteY49" fmla="*/ 224219 h 277272"/>
                <a:gd name="connsiteX50" fmla="*/ 284512 w 534067"/>
                <a:gd name="connsiteY50" fmla="*/ 234791 h 277272"/>
                <a:gd name="connsiteX51" fmla="*/ 291465 w 534067"/>
                <a:gd name="connsiteY51" fmla="*/ 248603 h 277272"/>
                <a:gd name="connsiteX52" fmla="*/ 302133 w 534067"/>
                <a:gd name="connsiteY52" fmla="*/ 267176 h 277272"/>
                <a:gd name="connsiteX53" fmla="*/ 313849 w 534067"/>
                <a:gd name="connsiteY53" fmla="*/ 277273 h 277272"/>
                <a:gd name="connsiteX54" fmla="*/ 313849 w 534067"/>
                <a:gd name="connsiteY54" fmla="*/ 277273 h 277272"/>
                <a:gd name="connsiteX55" fmla="*/ 313849 w 534067"/>
                <a:gd name="connsiteY55" fmla="*/ 277273 h 27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34067" h="277272">
                  <a:moveTo>
                    <a:pt x="313849" y="277273"/>
                  </a:moveTo>
                  <a:lnTo>
                    <a:pt x="317563" y="247459"/>
                  </a:lnTo>
                  <a:lnTo>
                    <a:pt x="330327" y="214598"/>
                  </a:lnTo>
                  <a:lnTo>
                    <a:pt x="336613" y="198120"/>
                  </a:lnTo>
                  <a:lnTo>
                    <a:pt x="352044" y="178499"/>
                  </a:lnTo>
                  <a:lnTo>
                    <a:pt x="363283" y="158306"/>
                  </a:lnTo>
                  <a:lnTo>
                    <a:pt x="385667" y="152400"/>
                  </a:lnTo>
                  <a:lnTo>
                    <a:pt x="416052" y="151829"/>
                  </a:lnTo>
                  <a:lnTo>
                    <a:pt x="405384" y="167831"/>
                  </a:lnTo>
                  <a:lnTo>
                    <a:pt x="426720" y="170402"/>
                  </a:lnTo>
                  <a:lnTo>
                    <a:pt x="420339" y="152400"/>
                  </a:lnTo>
                  <a:lnTo>
                    <a:pt x="438912" y="141732"/>
                  </a:lnTo>
                  <a:lnTo>
                    <a:pt x="467201" y="123730"/>
                  </a:lnTo>
                  <a:lnTo>
                    <a:pt x="493300" y="122587"/>
                  </a:lnTo>
                  <a:lnTo>
                    <a:pt x="509302" y="133160"/>
                  </a:lnTo>
                  <a:lnTo>
                    <a:pt x="523685" y="122015"/>
                  </a:lnTo>
                  <a:lnTo>
                    <a:pt x="526351" y="100775"/>
                  </a:lnTo>
                  <a:lnTo>
                    <a:pt x="533210" y="80105"/>
                  </a:lnTo>
                  <a:lnTo>
                    <a:pt x="532638" y="49816"/>
                  </a:lnTo>
                  <a:lnTo>
                    <a:pt x="531495" y="23812"/>
                  </a:lnTo>
                  <a:lnTo>
                    <a:pt x="534067" y="2572"/>
                  </a:lnTo>
                  <a:lnTo>
                    <a:pt x="512731" y="0"/>
                  </a:lnTo>
                  <a:lnTo>
                    <a:pt x="486156" y="5334"/>
                  </a:lnTo>
                  <a:lnTo>
                    <a:pt x="381572" y="9620"/>
                  </a:lnTo>
                  <a:lnTo>
                    <a:pt x="325088" y="11335"/>
                  </a:lnTo>
                  <a:lnTo>
                    <a:pt x="294608" y="11811"/>
                  </a:lnTo>
                  <a:lnTo>
                    <a:pt x="208217" y="9811"/>
                  </a:lnTo>
                  <a:lnTo>
                    <a:pt x="139446" y="5620"/>
                  </a:lnTo>
                  <a:lnTo>
                    <a:pt x="83439" y="3048"/>
                  </a:lnTo>
                  <a:lnTo>
                    <a:pt x="35909" y="1524"/>
                  </a:lnTo>
                  <a:lnTo>
                    <a:pt x="21527" y="12668"/>
                  </a:lnTo>
                  <a:lnTo>
                    <a:pt x="19431" y="29623"/>
                  </a:lnTo>
                  <a:lnTo>
                    <a:pt x="15812" y="59341"/>
                  </a:lnTo>
                  <a:lnTo>
                    <a:pt x="8382" y="84296"/>
                  </a:lnTo>
                  <a:lnTo>
                    <a:pt x="2572" y="131064"/>
                  </a:lnTo>
                  <a:lnTo>
                    <a:pt x="0" y="152305"/>
                  </a:lnTo>
                  <a:lnTo>
                    <a:pt x="32480" y="134684"/>
                  </a:lnTo>
                  <a:lnTo>
                    <a:pt x="60293" y="155353"/>
                  </a:lnTo>
                  <a:lnTo>
                    <a:pt x="99251" y="155924"/>
                  </a:lnTo>
                  <a:lnTo>
                    <a:pt x="76200" y="131445"/>
                  </a:lnTo>
                  <a:lnTo>
                    <a:pt x="111443" y="127254"/>
                  </a:lnTo>
                  <a:lnTo>
                    <a:pt x="113633" y="144685"/>
                  </a:lnTo>
                  <a:lnTo>
                    <a:pt x="146685" y="157448"/>
                  </a:lnTo>
                  <a:lnTo>
                    <a:pt x="171736" y="164878"/>
                  </a:lnTo>
                  <a:lnTo>
                    <a:pt x="187833" y="175451"/>
                  </a:lnTo>
                  <a:lnTo>
                    <a:pt x="204311" y="181832"/>
                  </a:lnTo>
                  <a:lnTo>
                    <a:pt x="221456" y="183928"/>
                  </a:lnTo>
                  <a:lnTo>
                    <a:pt x="242792" y="186500"/>
                  </a:lnTo>
                  <a:lnTo>
                    <a:pt x="249174" y="204597"/>
                  </a:lnTo>
                  <a:lnTo>
                    <a:pt x="268415" y="224219"/>
                  </a:lnTo>
                  <a:lnTo>
                    <a:pt x="284512" y="234791"/>
                  </a:lnTo>
                  <a:lnTo>
                    <a:pt x="291465" y="248603"/>
                  </a:lnTo>
                  <a:lnTo>
                    <a:pt x="302133" y="267176"/>
                  </a:lnTo>
                  <a:lnTo>
                    <a:pt x="313849" y="277273"/>
                  </a:lnTo>
                  <a:lnTo>
                    <a:pt x="313849" y="277273"/>
                  </a:lnTo>
                  <a:lnTo>
                    <a:pt x="313849" y="2772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4C17F34-10F3-37BB-D75A-B02A4F200AE7}"/>
                </a:ext>
              </a:extLst>
            </p:cNvPr>
            <p:cNvSpPr/>
            <p:nvPr/>
          </p:nvSpPr>
          <p:spPr>
            <a:xfrm>
              <a:off x="4520111" y="1063965"/>
              <a:ext cx="990301" cy="897590"/>
            </a:xfrm>
            <a:custGeom>
              <a:avLst/>
              <a:gdLst>
                <a:gd name="connsiteX0" fmla="*/ 243840 w 588073"/>
                <a:gd name="connsiteY0" fmla="*/ 533019 h 533018"/>
                <a:gd name="connsiteX1" fmla="*/ 342329 w 588073"/>
                <a:gd name="connsiteY1" fmla="*/ 506159 h 533018"/>
                <a:gd name="connsiteX2" fmla="*/ 364713 w 588073"/>
                <a:gd name="connsiteY2" fmla="*/ 500253 h 533018"/>
                <a:gd name="connsiteX3" fmla="*/ 387572 w 588073"/>
                <a:gd name="connsiteY3" fmla="*/ 490061 h 533018"/>
                <a:gd name="connsiteX4" fmla="*/ 472154 w 588073"/>
                <a:gd name="connsiteY4" fmla="*/ 435483 h 533018"/>
                <a:gd name="connsiteX5" fmla="*/ 507873 w 588073"/>
                <a:gd name="connsiteY5" fmla="*/ 426911 h 533018"/>
                <a:gd name="connsiteX6" fmla="*/ 519494 w 588073"/>
                <a:gd name="connsiteY6" fmla="*/ 402336 h 533018"/>
                <a:gd name="connsiteX7" fmla="*/ 542354 w 588073"/>
                <a:gd name="connsiteY7" fmla="*/ 392144 h 533018"/>
                <a:gd name="connsiteX8" fmla="*/ 553498 w 588073"/>
                <a:gd name="connsiteY8" fmla="*/ 371856 h 533018"/>
                <a:gd name="connsiteX9" fmla="*/ 565214 w 588073"/>
                <a:gd name="connsiteY9" fmla="*/ 347282 h 533018"/>
                <a:gd name="connsiteX10" fmla="*/ 588074 w 588073"/>
                <a:gd name="connsiteY10" fmla="*/ 337090 h 533018"/>
                <a:gd name="connsiteX11" fmla="*/ 550164 w 588073"/>
                <a:gd name="connsiteY11" fmla="*/ 224123 h 533018"/>
                <a:gd name="connsiteX12" fmla="*/ 482441 w 588073"/>
                <a:gd name="connsiteY12" fmla="*/ 142018 h 533018"/>
                <a:gd name="connsiteX13" fmla="*/ 465868 w 588073"/>
                <a:gd name="connsiteY13" fmla="*/ 100965 h 533018"/>
                <a:gd name="connsiteX14" fmla="*/ 448819 w 588073"/>
                <a:gd name="connsiteY14" fmla="*/ 98869 h 533018"/>
                <a:gd name="connsiteX15" fmla="*/ 403479 w 588073"/>
                <a:gd name="connsiteY15" fmla="*/ 45625 h 533018"/>
                <a:gd name="connsiteX16" fmla="*/ 388049 w 588073"/>
                <a:gd name="connsiteY16" fmla="*/ 30671 h 533018"/>
                <a:gd name="connsiteX17" fmla="*/ 371570 w 588073"/>
                <a:gd name="connsiteY17" fmla="*/ 24289 h 533018"/>
                <a:gd name="connsiteX18" fmla="*/ 353949 w 588073"/>
                <a:gd name="connsiteY18" fmla="*/ 26479 h 533018"/>
                <a:gd name="connsiteX19" fmla="*/ 324136 w 588073"/>
                <a:gd name="connsiteY19" fmla="*/ 22860 h 533018"/>
                <a:gd name="connsiteX20" fmla="*/ 303372 w 588073"/>
                <a:gd name="connsiteY20" fmla="*/ 15907 h 533018"/>
                <a:gd name="connsiteX21" fmla="*/ 277845 w 588073"/>
                <a:gd name="connsiteY21" fmla="*/ 12764 h 533018"/>
                <a:gd name="connsiteX22" fmla="*/ 260223 w 588073"/>
                <a:gd name="connsiteY22" fmla="*/ 14954 h 533018"/>
                <a:gd name="connsiteX23" fmla="*/ 244793 w 588073"/>
                <a:gd name="connsiteY23" fmla="*/ 0 h 533018"/>
                <a:gd name="connsiteX24" fmla="*/ 229362 w 588073"/>
                <a:gd name="connsiteY24" fmla="*/ 19812 h 533018"/>
                <a:gd name="connsiteX25" fmla="*/ 211265 w 588073"/>
                <a:gd name="connsiteY25" fmla="*/ 26194 h 533018"/>
                <a:gd name="connsiteX26" fmla="*/ 196406 w 588073"/>
                <a:gd name="connsiteY26" fmla="*/ 41719 h 533018"/>
                <a:gd name="connsiteX27" fmla="*/ 175070 w 588073"/>
                <a:gd name="connsiteY27" fmla="*/ 39052 h 533018"/>
                <a:gd name="connsiteX28" fmla="*/ 147447 w 588073"/>
                <a:gd name="connsiteY28" fmla="*/ 53054 h 533018"/>
                <a:gd name="connsiteX29" fmla="*/ 121349 w 588073"/>
                <a:gd name="connsiteY29" fmla="*/ 88773 h 533018"/>
                <a:gd name="connsiteX30" fmla="*/ 40481 w 588073"/>
                <a:gd name="connsiteY30" fmla="*/ 78772 h 533018"/>
                <a:gd name="connsiteX31" fmla="*/ 28194 w 588073"/>
                <a:gd name="connsiteY31" fmla="*/ 107633 h 533018"/>
                <a:gd name="connsiteX32" fmla="*/ 29813 w 588073"/>
                <a:gd name="connsiteY32" fmla="*/ 129540 h 533018"/>
                <a:gd name="connsiteX33" fmla="*/ 32576 w 588073"/>
                <a:gd name="connsiteY33" fmla="*/ 142875 h 533018"/>
                <a:gd name="connsiteX34" fmla="*/ 25622 w 588073"/>
                <a:gd name="connsiteY34" fmla="*/ 163640 h 533018"/>
                <a:gd name="connsiteX35" fmla="*/ 15050 w 588073"/>
                <a:gd name="connsiteY35" fmla="*/ 214408 h 533018"/>
                <a:gd name="connsiteX36" fmla="*/ 20384 w 588073"/>
                <a:gd name="connsiteY36" fmla="*/ 241078 h 533018"/>
                <a:gd name="connsiteX37" fmla="*/ 10287 w 588073"/>
                <a:gd name="connsiteY37" fmla="*/ 252794 h 533018"/>
                <a:gd name="connsiteX38" fmla="*/ 26384 w 588073"/>
                <a:gd name="connsiteY38" fmla="*/ 298133 h 533018"/>
                <a:gd name="connsiteX39" fmla="*/ 32195 w 588073"/>
                <a:gd name="connsiteY39" fmla="*/ 320516 h 533018"/>
                <a:gd name="connsiteX40" fmla="*/ 62008 w 588073"/>
                <a:gd name="connsiteY40" fmla="*/ 324231 h 533018"/>
                <a:gd name="connsiteX41" fmla="*/ 50388 w 588073"/>
                <a:gd name="connsiteY41" fmla="*/ 348806 h 533018"/>
                <a:gd name="connsiteX42" fmla="*/ 52483 w 588073"/>
                <a:gd name="connsiteY42" fmla="*/ 366332 h 533018"/>
                <a:gd name="connsiteX43" fmla="*/ 45625 w 588073"/>
                <a:gd name="connsiteY43" fmla="*/ 387191 h 533018"/>
                <a:gd name="connsiteX44" fmla="*/ 33433 w 588073"/>
                <a:gd name="connsiteY44" fmla="*/ 450723 h 533018"/>
                <a:gd name="connsiteX45" fmla="*/ 10573 w 588073"/>
                <a:gd name="connsiteY45" fmla="*/ 460915 h 533018"/>
                <a:gd name="connsiteX46" fmla="*/ 0 w 588073"/>
                <a:gd name="connsiteY46" fmla="*/ 476917 h 533018"/>
                <a:gd name="connsiteX47" fmla="*/ 25528 w 588073"/>
                <a:gd name="connsiteY47" fmla="*/ 480060 h 533018"/>
                <a:gd name="connsiteX48" fmla="*/ 18098 w 588073"/>
                <a:gd name="connsiteY48" fmla="*/ 505206 h 533018"/>
                <a:gd name="connsiteX49" fmla="*/ 169831 w 588073"/>
                <a:gd name="connsiteY49" fmla="*/ 502253 h 533018"/>
                <a:gd name="connsiteX50" fmla="*/ 185833 w 588073"/>
                <a:gd name="connsiteY50" fmla="*/ 512826 h 533018"/>
                <a:gd name="connsiteX51" fmla="*/ 208217 w 588073"/>
                <a:gd name="connsiteY51" fmla="*/ 506921 h 533018"/>
                <a:gd name="connsiteX52" fmla="*/ 230505 w 588073"/>
                <a:gd name="connsiteY52" fmla="*/ 501015 h 533018"/>
                <a:gd name="connsiteX53" fmla="*/ 237459 w 588073"/>
                <a:gd name="connsiteY53" fmla="*/ 514922 h 533018"/>
                <a:gd name="connsiteX54" fmla="*/ 243840 w 588073"/>
                <a:gd name="connsiteY54" fmla="*/ 533019 h 533018"/>
                <a:gd name="connsiteX55" fmla="*/ 243840 w 588073"/>
                <a:gd name="connsiteY55" fmla="*/ 533019 h 533018"/>
                <a:gd name="connsiteX56" fmla="*/ 243840 w 588073"/>
                <a:gd name="connsiteY56" fmla="*/ 533019 h 53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88073" h="533018">
                  <a:moveTo>
                    <a:pt x="243840" y="533019"/>
                  </a:moveTo>
                  <a:lnTo>
                    <a:pt x="342329" y="506159"/>
                  </a:lnTo>
                  <a:lnTo>
                    <a:pt x="364713" y="500253"/>
                  </a:lnTo>
                  <a:lnTo>
                    <a:pt x="387572" y="490061"/>
                  </a:lnTo>
                  <a:lnTo>
                    <a:pt x="472154" y="435483"/>
                  </a:lnTo>
                  <a:lnTo>
                    <a:pt x="507873" y="426911"/>
                  </a:lnTo>
                  <a:lnTo>
                    <a:pt x="519494" y="402336"/>
                  </a:lnTo>
                  <a:lnTo>
                    <a:pt x="542354" y="392144"/>
                  </a:lnTo>
                  <a:lnTo>
                    <a:pt x="553498" y="371856"/>
                  </a:lnTo>
                  <a:lnTo>
                    <a:pt x="565214" y="347282"/>
                  </a:lnTo>
                  <a:lnTo>
                    <a:pt x="588074" y="337090"/>
                  </a:lnTo>
                  <a:lnTo>
                    <a:pt x="550164" y="224123"/>
                  </a:lnTo>
                  <a:lnTo>
                    <a:pt x="482441" y="142018"/>
                  </a:lnTo>
                  <a:lnTo>
                    <a:pt x="465868" y="100965"/>
                  </a:lnTo>
                  <a:lnTo>
                    <a:pt x="448819" y="98869"/>
                  </a:lnTo>
                  <a:lnTo>
                    <a:pt x="403479" y="45625"/>
                  </a:lnTo>
                  <a:lnTo>
                    <a:pt x="388049" y="30671"/>
                  </a:lnTo>
                  <a:lnTo>
                    <a:pt x="371570" y="24289"/>
                  </a:lnTo>
                  <a:lnTo>
                    <a:pt x="353949" y="26479"/>
                  </a:lnTo>
                  <a:lnTo>
                    <a:pt x="324136" y="22860"/>
                  </a:lnTo>
                  <a:lnTo>
                    <a:pt x="303372" y="15907"/>
                  </a:lnTo>
                  <a:lnTo>
                    <a:pt x="277845" y="12764"/>
                  </a:lnTo>
                  <a:lnTo>
                    <a:pt x="260223" y="14954"/>
                  </a:lnTo>
                  <a:lnTo>
                    <a:pt x="244793" y="0"/>
                  </a:lnTo>
                  <a:lnTo>
                    <a:pt x="229362" y="19812"/>
                  </a:lnTo>
                  <a:lnTo>
                    <a:pt x="211265" y="26194"/>
                  </a:lnTo>
                  <a:lnTo>
                    <a:pt x="196406" y="41719"/>
                  </a:lnTo>
                  <a:lnTo>
                    <a:pt x="175070" y="39052"/>
                  </a:lnTo>
                  <a:lnTo>
                    <a:pt x="147447" y="53054"/>
                  </a:lnTo>
                  <a:lnTo>
                    <a:pt x="121349" y="88773"/>
                  </a:lnTo>
                  <a:lnTo>
                    <a:pt x="40481" y="78772"/>
                  </a:lnTo>
                  <a:lnTo>
                    <a:pt x="28194" y="107633"/>
                  </a:lnTo>
                  <a:lnTo>
                    <a:pt x="29813" y="129540"/>
                  </a:lnTo>
                  <a:lnTo>
                    <a:pt x="32576" y="142875"/>
                  </a:lnTo>
                  <a:lnTo>
                    <a:pt x="25622" y="163640"/>
                  </a:lnTo>
                  <a:lnTo>
                    <a:pt x="15050" y="214408"/>
                  </a:lnTo>
                  <a:lnTo>
                    <a:pt x="20384" y="241078"/>
                  </a:lnTo>
                  <a:lnTo>
                    <a:pt x="10287" y="252794"/>
                  </a:lnTo>
                  <a:lnTo>
                    <a:pt x="26384" y="298133"/>
                  </a:lnTo>
                  <a:lnTo>
                    <a:pt x="32195" y="320516"/>
                  </a:lnTo>
                  <a:lnTo>
                    <a:pt x="62008" y="324231"/>
                  </a:lnTo>
                  <a:lnTo>
                    <a:pt x="50388" y="348806"/>
                  </a:lnTo>
                  <a:lnTo>
                    <a:pt x="52483" y="366332"/>
                  </a:lnTo>
                  <a:lnTo>
                    <a:pt x="45625" y="387191"/>
                  </a:lnTo>
                  <a:lnTo>
                    <a:pt x="33433" y="450723"/>
                  </a:lnTo>
                  <a:lnTo>
                    <a:pt x="10573" y="460915"/>
                  </a:lnTo>
                  <a:lnTo>
                    <a:pt x="0" y="476917"/>
                  </a:lnTo>
                  <a:lnTo>
                    <a:pt x="25528" y="480060"/>
                  </a:lnTo>
                  <a:lnTo>
                    <a:pt x="18098" y="505206"/>
                  </a:lnTo>
                  <a:lnTo>
                    <a:pt x="169831" y="502253"/>
                  </a:lnTo>
                  <a:lnTo>
                    <a:pt x="185833" y="512826"/>
                  </a:lnTo>
                  <a:lnTo>
                    <a:pt x="208217" y="506921"/>
                  </a:lnTo>
                  <a:lnTo>
                    <a:pt x="230505" y="501015"/>
                  </a:lnTo>
                  <a:lnTo>
                    <a:pt x="237459" y="514922"/>
                  </a:lnTo>
                  <a:lnTo>
                    <a:pt x="243840" y="533019"/>
                  </a:lnTo>
                  <a:lnTo>
                    <a:pt x="243840" y="533019"/>
                  </a:lnTo>
                  <a:lnTo>
                    <a:pt x="243840" y="53301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027DE690-1C63-761B-D19B-9AB6301D07A2}"/>
                </a:ext>
              </a:extLst>
            </p:cNvPr>
            <p:cNvSpPr/>
            <p:nvPr/>
          </p:nvSpPr>
          <p:spPr>
            <a:xfrm>
              <a:off x="4781241" y="203264"/>
              <a:ext cx="771677" cy="939456"/>
            </a:xfrm>
            <a:custGeom>
              <a:avLst/>
              <a:gdLst>
                <a:gd name="connsiteX0" fmla="*/ 40291 w 458247"/>
                <a:gd name="connsiteY0" fmla="*/ 557879 h 557879"/>
                <a:gd name="connsiteX1" fmla="*/ 54673 w 458247"/>
                <a:gd name="connsiteY1" fmla="*/ 546735 h 557879"/>
                <a:gd name="connsiteX2" fmla="*/ 69152 w 458247"/>
                <a:gd name="connsiteY2" fmla="*/ 535496 h 557879"/>
                <a:gd name="connsiteX3" fmla="*/ 79820 w 458247"/>
                <a:gd name="connsiteY3" fmla="*/ 519493 h 557879"/>
                <a:gd name="connsiteX4" fmla="*/ 100679 w 458247"/>
                <a:gd name="connsiteY4" fmla="*/ 526447 h 557879"/>
                <a:gd name="connsiteX5" fmla="*/ 120968 w 458247"/>
                <a:gd name="connsiteY5" fmla="*/ 537591 h 557879"/>
                <a:gd name="connsiteX6" fmla="*/ 135445 w 458247"/>
                <a:gd name="connsiteY6" fmla="*/ 526447 h 557879"/>
                <a:gd name="connsiteX7" fmla="*/ 153067 w 458247"/>
                <a:gd name="connsiteY7" fmla="*/ 524256 h 557879"/>
                <a:gd name="connsiteX8" fmla="*/ 159544 w 458247"/>
                <a:gd name="connsiteY8" fmla="*/ 542354 h 557879"/>
                <a:gd name="connsiteX9" fmla="*/ 182499 w 458247"/>
                <a:gd name="connsiteY9" fmla="*/ 532257 h 557879"/>
                <a:gd name="connsiteX10" fmla="*/ 203359 w 458247"/>
                <a:gd name="connsiteY10" fmla="*/ 539115 h 557879"/>
                <a:gd name="connsiteX11" fmla="*/ 214503 w 458247"/>
                <a:gd name="connsiteY11" fmla="*/ 518922 h 557879"/>
                <a:gd name="connsiteX12" fmla="*/ 217170 w 458247"/>
                <a:gd name="connsiteY12" fmla="*/ 497586 h 557879"/>
                <a:gd name="connsiteX13" fmla="*/ 210693 w 458247"/>
                <a:gd name="connsiteY13" fmla="*/ 479489 h 557879"/>
                <a:gd name="connsiteX14" fmla="*/ 208502 w 458247"/>
                <a:gd name="connsiteY14" fmla="*/ 461963 h 557879"/>
                <a:gd name="connsiteX15" fmla="*/ 219170 w 458247"/>
                <a:gd name="connsiteY15" fmla="*/ 445961 h 557879"/>
                <a:gd name="connsiteX16" fmla="*/ 230410 w 458247"/>
                <a:gd name="connsiteY16" fmla="*/ 425768 h 557879"/>
                <a:gd name="connsiteX17" fmla="*/ 237839 w 458247"/>
                <a:gd name="connsiteY17" fmla="*/ 400717 h 557879"/>
                <a:gd name="connsiteX18" fmla="*/ 240982 w 458247"/>
                <a:gd name="connsiteY18" fmla="*/ 375190 h 557879"/>
                <a:gd name="connsiteX19" fmla="*/ 255841 w 458247"/>
                <a:gd name="connsiteY19" fmla="*/ 359664 h 557879"/>
                <a:gd name="connsiteX20" fmla="*/ 276796 w 458247"/>
                <a:gd name="connsiteY20" fmla="*/ 366617 h 557879"/>
                <a:gd name="connsiteX21" fmla="*/ 295942 w 458247"/>
                <a:gd name="connsiteY21" fmla="*/ 351663 h 557879"/>
                <a:gd name="connsiteX22" fmla="*/ 317373 w 458247"/>
                <a:gd name="connsiteY22" fmla="*/ 354330 h 557879"/>
                <a:gd name="connsiteX23" fmla="*/ 329089 w 458247"/>
                <a:gd name="connsiteY23" fmla="*/ 329851 h 557879"/>
                <a:gd name="connsiteX24" fmla="*/ 344043 w 458247"/>
                <a:gd name="connsiteY24" fmla="*/ 314420 h 557879"/>
                <a:gd name="connsiteX25" fmla="*/ 366426 w 458247"/>
                <a:gd name="connsiteY25" fmla="*/ 308515 h 557879"/>
                <a:gd name="connsiteX26" fmla="*/ 377095 w 458247"/>
                <a:gd name="connsiteY26" fmla="*/ 292513 h 557879"/>
                <a:gd name="connsiteX27" fmla="*/ 391001 w 458247"/>
                <a:gd name="connsiteY27" fmla="*/ 285560 h 557879"/>
                <a:gd name="connsiteX28" fmla="*/ 388811 w 458247"/>
                <a:gd name="connsiteY28" fmla="*/ 268034 h 557879"/>
                <a:gd name="connsiteX29" fmla="*/ 410718 w 458247"/>
                <a:gd name="connsiteY29" fmla="*/ 266414 h 557879"/>
                <a:gd name="connsiteX30" fmla="*/ 428910 w 458247"/>
                <a:gd name="connsiteY30" fmla="*/ 260033 h 557879"/>
                <a:gd name="connsiteX31" fmla="*/ 458248 w 458247"/>
                <a:gd name="connsiteY31" fmla="*/ 233363 h 557879"/>
                <a:gd name="connsiteX32" fmla="*/ 452342 w 458247"/>
                <a:gd name="connsiteY32" fmla="*/ 210979 h 557879"/>
                <a:gd name="connsiteX33" fmla="*/ 425005 w 458247"/>
                <a:gd name="connsiteY33" fmla="*/ 186023 h 557879"/>
                <a:gd name="connsiteX34" fmla="*/ 404526 w 458247"/>
                <a:gd name="connsiteY34" fmla="*/ 105728 h 557879"/>
                <a:gd name="connsiteX35" fmla="*/ 394335 w 458247"/>
                <a:gd name="connsiteY35" fmla="*/ 82772 h 557879"/>
                <a:gd name="connsiteX36" fmla="*/ 334899 w 458247"/>
                <a:gd name="connsiteY36" fmla="*/ 71152 h 557879"/>
                <a:gd name="connsiteX37" fmla="*/ 303848 w 458247"/>
                <a:gd name="connsiteY37" fmla="*/ 41339 h 557879"/>
                <a:gd name="connsiteX38" fmla="*/ 275463 w 458247"/>
                <a:gd name="connsiteY38" fmla="*/ 24956 h 557879"/>
                <a:gd name="connsiteX39" fmla="*/ 259461 w 458247"/>
                <a:gd name="connsiteY39" fmla="*/ 14288 h 557879"/>
                <a:gd name="connsiteX40" fmla="*/ 212884 w 458247"/>
                <a:gd name="connsiteY40" fmla="*/ 4191 h 557879"/>
                <a:gd name="connsiteX41" fmla="*/ 178689 w 458247"/>
                <a:gd name="connsiteY41" fmla="*/ 0 h 557879"/>
                <a:gd name="connsiteX42" fmla="*/ 156210 w 458247"/>
                <a:gd name="connsiteY42" fmla="*/ 5906 h 557879"/>
                <a:gd name="connsiteX43" fmla="*/ 124206 w 458247"/>
                <a:gd name="connsiteY43" fmla="*/ 19241 h 557879"/>
                <a:gd name="connsiteX44" fmla="*/ 102775 w 458247"/>
                <a:gd name="connsiteY44" fmla="*/ 16574 h 557879"/>
                <a:gd name="connsiteX45" fmla="*/ 83058 w 458247"/>
                <a:gd name="connsiteY45" fmla="*/ 35719 h 557879"/>
                <a:gd name="connsiteX46" fmla="*/ 76676 w 458247"/>
                <a:gd name="connsiteY46" fmla="*/ 52292 h 557879"/>
                <a:gd name="connsiteX47" fmla="*/ 69723 w 458247"/>
                <a:gd name="connsiteY47" fmla="*/ 73057 h 557879"/>
                <a:gd name="connsiteX48" fmla="*/ 46767 w 458247"/>
                <a:gd name="connsiteY48" fmla="*/ 83153 h 557879"/>
                <a:gd name="connsiteX49" fmla="*/ 35623 w 458247"/>
                <a:gd name="connsiteY49" fmla="*/ 103346 h 557879"/>
                <a:gd name="connsiteX50" fmla="*/ 17621 w 458247"/>
                <a:gd name="connsiteY50" fmla="*/ 213551 h 557879"/>
                <a:gd name="connsiteX51" fmla="*/ 0 w 458247"/>
                <a:gd name="connsiteY51" fmla="*/ 215741 h 557879"/>
                <a:gd name="connsiteX52" fmla="*/ 1334 w 458247"/>
                <a:gd name="connsiteY52" fmla="*/ 345567 h 557879"/>
                <a:gd name="connsiteX53" fmla="*/ 13240 w 458247"/>
                <a:gd name="connsiteY53" fmla="*/ 390239 h 557879"/>
                <a:gd name="connsiteX54" fmla="*/ 30480 w 458247"/>
                <a:gd name="connsiteY54" fmla="*/ 461582 h 557879"/>
                <a:gd name="connsiteX55" fmla="*/ 36957 w 458247"/>
                <a:gd name="connsiteY55" fmla="*/ 479679 h 557879"/>
                <a:gd name="connsiteX56" fmla="*/ 2857 w 458247"/>
                <a:gd name="connsiteY56" fmla="*/ 544640 h 557879"/>
                <a:gd name="connsiteX57" fmla="*/ 40291 w 458247"/>
                <a:gd name="connsiteY57" fmla="*/ 557879 h 557879"/>
                <a:gd name="connsiteX58" fmla="*/ 40291 w 458247"/>
                <a:gd name="connsiteY58" fmla="*/ 557879 h 557879"/>
                <a:gd name="connsiteX59" fmla="*/ 40291 w 458247"/>
                <a:gd name="connsiteY59" fmla="*/ 557879 h 55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458247" h="557879">
                  <a:moveTo>
                    <a:pt x="40291" y="557879"/>
                  </a:moveTo>
                  <a:lnTo>
                    <a:pt x="54673" y="546735"/>
                  </a:lnTo>
                  <a:lnTo>
                    <a:pt x="69152" y="535496"/>
                  </a:lnTo>
                  <a:lnTo>
                    <a:pt x="79820" y="519493"/>
                  </a:lnTo>
                  <a:lnTo>
                    <a:pt x="100679" y="526447"/>
                  </a:lnTo>
                  <a:lnTo>
                    <a:pt x="120968" y="537591"/>
                  </a:lnTo>
                  <a:lnTo>
                    <a:pt x="135445" y="526447"/>
                  </a:lnTo>
                  <a:lnTo>
                    <a:pt x="153067" y="524256"/>
                  </a:lnTo>
                  <a:lnTo>
                    <a:pt x="159544" y="542354"/>
                  </a:lnTo>
                  <a:lnTo>
                    <a:pt x="182499" y="532257"/>
                  </a:lnTo>
                  <a:lnTo>
                    <a:pt x="203359" y="539115"/>
                  </a:lnTo>
                  <a:lnTo>
                    <a:pt x="214503" y="518922"/>
                  </a:lnTo>
                  <a:lnTo>
                    <a:pt x="217170" y="497586"/>
                  </a:lnTo>
                  <a:lnTo>
                    <a:pt x="210693" y="479489"/>
                  </a:lnTo>
                  <a:lnTo>
                    <a:pt x="208502" y="461963"/>
                  </a:lnTo>
                  <a:lnTo>
                    <a:pt x="219170" y="445961"/>
                  </a:lnTo>
                  <a:lnTo>
                    <a:pt x="230410" y="425768"/>
                  </a:lnTo>
                  <a:lnTo>
                    <a:pt x="237839" y="400717"/>
                  </a:lnTo>
                  <a:lnTo>
                    <a:pt x="240982" y="375190"/>
                  </a:lnTo>
                  <a:lnTo>
                    <a:pt x="255841" y="359664"/>
                  </a:lnTo>
                  <a:lnTo>
                    <a:pt x="276796" y="366617"/>
                  </a:lnTo>
                  <a:lnTo>
                    <a:pt x="295942" y="351663"/>
                  </a:lnTo>
                  <a:lnTo>
                    <a:pt x="317373" y="354330"/>
                  </a:lnTo>
                  <a:lnTo>
                    <a:pt x="329089" y="329851"/>
                  </a:lnTo>
                  <a:lnTo>
                    <a:pt x="344043" y="314420"/>
                  </a:lnTo>
                  <a:lnTo>
                    <a:pt x="366426" y="308515"/>
                  </a:lnTo>
                  <a:lnTo>
                    <a:pt x="377095" y="292513"/>
                  </a:lnTo>
                  <a:lnTo>
                    <a:pt x="391001" y="285560"/>
                  </a:lnTo>
                  <a:lnTo>
                    <a:pt x="388811" y="268034"/>
                  </a:lnTo>
                  <a:lnTo>
                    <a:pt x="410718" y="266414"/>
                  </a:lnTo>
                  <a:lnTo>
                    <a:pt x="428910" y="260033"/>
                  </a:lnTo>
                  <a:lnTo>
                    <a:pt x="458248" y="233363"/>
                  </a:lnTo>
                  <a:lnTo>
                    <a:pt x="452342" y="210979"/>
                  </a:lnTo>
                  <a:lnTo>
                    <a:pt x="425005" y="186023"/>
                  </a:lnTo>
                  <a:lnTo>
                    <a:pt x="404526" y="105728"/>
                  </a:lnTo>
                  <a:lnTo>
                    <a:pt x="394335" y="82772"/>
                  </a:lnTo>
                  <a:lnTo>
                    <a:pt x="334899" y="71152"/>
                  </a:lnTo>
                  <a:lnTo>
                    <a:pt x="303848" y="41339"/>
                  </a:lnTo>
                  <a:lnTo>
                    <a:pt x="275463" y="24956"/>
                  </a:lnTo>
                  <a:lnTo>
                    <a:pt x="259461" y="14288"/>
                  </a:lnTo>
                  <a:lnTo>
                    <a:pt x="212884" y="4191"/>
                  </a:lnTo>
                  <a:lnTo>
                    <a:pt x="178689" y="0"/>
                  </a:lnTo>
                  <a:lnTo>
                    <a:pt x="156210" y="5906"/>
                  </a:lnTo>
                  <a:lnTo>
                    <a:pt x="124206" y="19241"/>
                  </a:lnTo>
                  <a:lnTo>
                    <a:pt x="102775" y="16574"/>
                  </a:lnTo>
                  <a:lnTo>
                    <a:pt x="83058" y="35719"/>
                  </a:lnTo>
                  <a:lnTo>
                    <a:pt x="76676" y="52292"/>
                  </a:lnTo>
                  <a:lnTo>
                    <a:pt x="69723" y="73057"/>
                  </a:lnTo>
                  <a:lnTo>
                    <a:pt x="46767" y="83153"/>
                  </a:lnTo>
                  <a:lnTo>
                    <a:pt x="35623" y="103346"/>
                  </a:lnTo>
                  <a:lnTo>
                    <a:pt x="17621" y="213551"/>
                  </a:lnTo>
                  <a:lnTo>
                    <a:pt x="0" y="215741"/>
                  </a:lnTo>
                  <a:lnTo>
                    <a:pt x="1334" y="345567"/>
                  </a:lnTo>
                  <a:lnTo>
                    <a:pt x="13240" y="390239"/>
                  </a:lnTo>
                  <a:lnTo>
                    <a:pt x="30480" y="461582"/>
                  </a:lnTo>
                  <a:lnTo>
                    <a:pt x="36957" y="479679"/>
                  </a:lnTo>
                  <a:lnTo>
                    <a:pt x="2857" y="544640"/>
                  </a:lnTo>
                  <a:lnTo>
                    <a:pt x="40291" y="557879"/>
                  </a:lnTo>
                  <a:lnTo>
                    <a:pt x="40291" y="557879"/>
                  </a:lnTo>
                  <a:lnTo>
                    <a:pt x="40291" y="5578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EBF18335-2434-1A02-38D0-B0FCE7C99959}"/>
                </a:ext>
              </a:extLst>
            </p:cNvPr>
            <p:cNvSpPr/>
            <p:nvPr/>
          </p:nvSpPr>
          <p:spPr>
            <a:xfrm>
              <a:off x="5677229" y="1634663"/>
              <a:ext cx="749222" cy="620423"/>
            </a:xfrm>
            <a:custGeom>
              <a:avLst/>
              <a:gdLst>
                <a:gd name="connsiteX0" fmla="*/ 391859 w 444912"/>
                <a:gd name="connsiteY0" fmla="*/ 366236 h 368427"/>
                <a:gd name="connsiteX1" fmla="*/ 424244 w 444912"/>
                <a:gd name="connsiteY1" fmla="*/ 348615 h 368427"/>
                <a:gd name="connsiteX2" fmla="*/ 434816 w 444912"/>
                <a:gd name="connsiteY2" fmla="*/ 332613 h 368427"/>
                <a:gd name="connsiteX3" fmla="*/ 444913 w 444912"/>
                <a:gd name="connsiteY3" fmla="*/ 320897 h 368427"/>
                <a:gd name="connsiteX4" fmla="*/ 443865 w 444912"/>
                <a:gd name="connsiteY4" fmla="*/ 294799 h 368427"/>
                <a:gd name="connsiteX5" fmla="*/ 427863 w 444912"/>
                <a:gd name="connsiteY5" fmla="*/ 284131 h 368427"/>
                <a:gd name="connsiteX6" fmla="*/ 416719 w 444912"/>
                <a:gd name="connsiteY6" fmla="*/ 269748 h 368427"/>
                <a:gd name="connsiteX7" fmla="*/ 415100 w 444912"/>
                <a:gd name="connsiteY7" fmla="*/ 247840 h 368427"/>
                <a:gd name="connsiteX8" fmla="*/ 408147 w 444912"/>
                <a:gd name="connsiteY8" fmla="*/ 234029 h 368427"/>
                <a:gd name="connsiteX9" fmla="*/ 406527 w 444912"/>
                <a:gd name="connsiteY9" fmla="*/ 212122 h 368427"/>
                <a:gd name="connsiteX10" fmla="*/ 417672 w 444912"/>
                <a:gd name="connsiteY10" fmla="*/ 191833 h 368427"/>
                <a:gd name="connsiteX11" fmla="*/ 416052 w 444912"/>
                <a:gd name="connsiteY11" fmla="*/ 169926 h 368427"/>
                <a:gd name="connsiteX12" fmla="*/ 404908 w 444912"/>
                <a:gd name="connsiteY12" fmla="*/ 155543 h 368427"/>
                <a:gd name="connsiteX13" fmla="*/ 407575 w 444912"/>
                <a:gd name="connsiteY13" fmla="*/ 134207 h 368427"/>
                <a:gd name="connsiteX14" fmla="*/ 379857 w 444912"/>
                <a:gd name="connsiteY14" fmla="*/ 78772 h 368427"/>
                <a:gd name="connsiteX15" fmla="*/ 356997 w 444912"/>
                <a:gd name="connsiteY15" fmla="*/ 54292 h 368427"/>
                <a:gd name="connsiteX16" fmla="*/ 342615 w 444912"/>
                <a:gd name="connsiteY16" fmla="*/ 30861 h 368427"/>
                <a:gd name="connsiteX17" fmla="*/ 319754 w 444912"/>
                <a:gd name="connsiteY17" fmla="*/ 6382 h 368427"/>
                <a:gd name="connsiteX18" fmla="*/ 303276 w 444912"/>
                <a:gd name="connsiteY18" fmla="*/ 0 h 368427"/>
                <a:gd name="connsiteX19" fmla="*/ 300133 w 444912"/>
                <a:gd name="connsiteY19" fmla="*/ 25622 h 368427"/>
                <a:gd name="connsiteX20" fmla="*/ 283083 w 444912"/>
                <a:gd name="connsiteY20" fmla="*/ 23527 h 368427"/>
                <a:gd name="connsiteX21" fmla="*/ 257556 w 444912"/>
                <a:gd name="connsiteY21" fmla="*/ 20383 h 368427"/>
                <a:gd name="connsiteX22" fmla="*/ 243174 w 444912"/>
                <a:gd name="connsiteY22" fmla="*/ 31623 h 368427"/>
                <a:gd name="connsiteX23" fmla="*/ 244793 w 444912"/>
                <a:gd name="connsiteY23" fmla="*/ 53531 h 368427"/>
                <a:gd name="connsiteX24" fmla="*/ 242125 w 444912"/>
                <a:gd name="connsiteY24" fmla="*/ 74867 h 368427"/>
                <a:gd name="connsiteX25" fmla="*/ 217647 w 444912"/>
                <a:gd name="connsiteY25" fmla="*/ 97822 h 368427"/>
                <a:gd name="connsiteX26" fmla="*/ 201739 w 444912"/>
                <a:gd name="connsiteY26" fmla="*/ 121825 h 368427"/>
                <a:gd name="connsiteX27" fmla="*/ 203931 w 444912"/>
                <a:gd name="connsiteY27" fmla="*/ 139446 h 368427"/>
                <a:gd name="connsiteX28" fmla="*/ 196501 w 444912"/>
                <a:gd name="connsiteY28" fmla="*/ 164497 h 368427"/>
                <a:gd name="connsiteX29" fmla="*/ 180023 w 444912"/>
                <a:gd name="connsiteY29" fmla="*/ 158115 h 368427"/>
                <a:gd name="connsiteX30" fmla="*/ 162496 w 444912"/>
                <a:gd name="connsiteY30" fmla="*/ 160306 h 368427"/>
                <a:gd name="connsiteX31" fmla="*/ 159830 w 444912"/>
                <a:gd name="connsiteY31" fmla="*/ 181642 h 368427"/>
                <a:gd name="connsiteX32" fmla="*/ 141732 w 444912"/>
                <a:gd name="connsiteY32" fmla="*/ 188119 h 368427"/>
                <a:gd name="connsiteX33" fmla="*/ 119444 w 444912"/>
                <a:gd name="connsiteY33" fmla="*/ 194024 h 368427"/>
                <a:gd name="connsiteX34" fmla="*/ 88678 w 444912"/>
                <a:gd name="connsiteY34" fmla="*/ 233553 h 368427"/>
                <a:gd name="connsiteX35" fmla="*/ 66390 w 444912"/>
                <a:gd name="connsiteY35" fmla="*/ 239458 h 368427"/>
                <a:gd name="connsiteX36" fmla="*/ 59531 w 444912"/>
                <a:gd name="connsiteY36" fmla="*/ 260318 h 368427"/>
                <a:gd name="connsiteX37" fmla="*/ 61150 w 444912"/>
                <a:gd name="connsiteY37" fmla="*/ 282226 h 368427"/>
                <a:gd name="connsiteX38" fmla="*/ 43053 w 444912"/>
                <a:gd name="connsiteY38" fmla="*/ 288703 h 368427"/>
                <a:gd name="connsiteX39" fmla="*/ 28194 w 444912"/>
                <a:gd name="connsiteY39" fmla="*/ 304228 h 368427"/>
                <a:gd name="connsiteX40" fmla="*/ 6382 w 444912"/>
                <a:gd name="connsiteY40" fmla="*/ 305848 h 368427"/>
                <a:gd name="connsiteX41" fmla="*/ 0 w 444912"/>
                <a:gd name="connsiteY41" fmla="*/ 322421 h 368427"/>
                <a:gd name="connsiteX42" fmla="*/ 15430 w 444912"/>
                <a:gd name="connsiteY42" fmla="*/ 337376 h 368427"/>
                <a:gd name="connsiteX43" fmla="*/ 33528 w 444912"/>
                <a:gd name="connsiteY43" fmla="*/ 330898 h 368427"/>
                <a:gd name="connsiteX44" fmla="*/ 49530 w 444912"/>
                <a:gd name="connsiteY44" fmla="*/ 341566 h 368427"/>
                <a:gd name="connsiteX45" fmla="*/ 66008 w 444912"/>
                <a:gd name="connsiteY45" fmla="*/ 347948 h 368427"/>
                <a:gd name="connsiteX46" fmla="*/ 84106 w 444912"/>
                <a:gd name="connsiteY46" fmla="*/ 341471 h 368427"/>
                <a:gd name="connsiteX47" fmla="*/ 68104 w 444912"/>
                <a:gd name="connsiteY47" fmla="*/ 330803 h 368427"/>
                <a:gd name="connsiteX48" fmla="*/ 76581 w 444912"/>
                <a:gd name="connsiteY48" fmla="*/ 297180 h 368427"/>
                <a:gd name="connsiteX49" fmla="*/ 92583 w 444912"/>
                <a:gd name="connsiteY49" fmla="*/ 307848 h 368427"/>
                <a:gd name="connsiteX50" fmla="*/ 118682 w 444912"/>
                <a:gd name="connsiteY50" fmla="*/ 306705 h 368427"/>
                <a:gd name="connsiteX51" fmla="*/ 145828 w 444912"/>
                <a:gd name="connsiteY51" fmla="*/ 297085 h 368427"/>
                <a:gd name="connsiteX52" fmla="*/ 167069 w 444912"/>
                <a:gd name="connsiteY52" fmla="*/ 299752 h 368427"/>
                <a:gd name="connsiteX53" fmla="*/ 182499 w 444912"/>
                <a:gd name="connsiteY53" fmla="*/ 314706 h 368427"/>
                <a:gd name="connsiteX54" fmla="*/ 197930 w 444912"/>
                <a:gd name="connsiteY54" fmla="*/ 329660 h 368427"/>
                <a:gd name="connsiteX55" fmla="*/ 220789 w 444912"/>
                <a:gd name="connsiteY55" fmla="*/ 319469 h 368427"/>
                <a:gd name="connsiteX56" fmla="*/ 223457 w 444912"/>
                <a:gd name="connsiteY56" fmla="*/ 298132 h 368427"/>
                <a:gd name="connsiteX57" fmla="*/ 253746 w 444912"/>
                <a:gd name="connsiteY57" fmla="*/ 297561 h 368427"/>
                <a:gd name="connsiteX58" fmla="*/ 270224 w 444912"/>
                <a:gd name="connsiteY58" fmla="*/ 303943 h 368427"/>
                <a:gd name="connsiteX59" fmla="*/ 290989 w 444912"/>
                <a:gd name="connsiteY59" fmla="*/ 310801 h 368427"/>
                <a:gd name="connsiteX60" fmla="*/ 297942 w 444912"/>
                <a:gd name="connsiteY60" fmla="*/ 324612 h 368427"/>
                <a:gd name="connsiteX61" fmla="*/ 318707 w 444912"/>
                <a:gd name="connsiteY61" fmla="*/ 331470 h 368427"/>
                <a:gd name="connsiteX62" fmla="*/ 325088 w 444912"/>
                <a:gd name="connsiteY62" fmla="*/ 349568 h 368427"/>
                <a:gd name="connsiteX63" fmla="*/ 346329 w 444912"/>
                <a:gd name="connsiteY63" fmla="*/ 352235 h 368427"/>
                <a:gd name="connsiteX64" fmla="*/ 380333 w 444912"/>
                <a:gd name="connsiteY64" fmla="*/ 356426 h 368427"/>
                <a:gd name="connsiteX65" fmla="*/ 392049 w 444912"/>
                <a:gd name="connsiteY65" fmla="*/ 366522 h 368427"/>
                <a:gd name="connsiteX66" fmla="*/ 392049 w 444912"/>
                <a:gd name="connsiteY66" fmla="*/ 366522 h 368427"/>
                <a:gd name="connsiteX67" fmla="*/ 58864 w 444912"/>
                <a:gd name="connsiteY67" fmla="*/ 368427 h 368427"/>
                <a:gd name="connsiteX68" fmla="*/ 43434 w 444912"/>
                <a:gd name="connsiteY68" fmla="*/ 353473 h 368427"/>
                <a:gd name="connsiteX69" fmla="*/ 54579 w 444912"/>
                <a:gd name="connsiteY69" fmla="*/ 367856 h 368427"/>
                <a:gd name="connsiteX70" fmla="*/ 58864 w 444912"/>
                <a:gd name="connsiteY70" fmla="*/ 368427 h 368427"/>
                <a:gd name="connsiteX71" fmla="*/ 58864 w 444912"/>
                <a:gd name="connsiteY71" fmla="*/ 368427 h 36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44912" h="368427">
                  <a:moveTo>
                    <a:pt x="391859" y="366236"/>
                  </a:moveTo>
                  <a:lnTo>
                    <a:pt x="424244" y="348615"/>
                  </a:lnTo>
                  <a:lnTo>
                    <a:pt x="434816" y="332613"/>
                  </a:lnTo>
                  <a:lnTo>
                    <a:pt x="444913" y="320897"/>
                  </a:lnTo>
                  <a:lnTo>
                    <a:pt x="443865" y="294799"/>
                  </a:lnTo>
                  <a:lnTo>
                    <a:pt x="427863" y="284131"/>
                  </a:lnTo>
                  <a:lnTo>
                    <a:pt x="416719" y="269748"/>
                  </a:lnTo>
                  <a:lnTo>
                    <a:pt x="415100" y="247840"/>
                  </a:lnTo>
                  <a:lnTo>
                    <a:pt x="408147" y="234029"/>
                  </a:lnTo>
                  <a:lnTo>
                    <a:pt x="406527" y="212122"/>
                  </a:lnTo>
                  <a:lnTo>
                    <a:pt x="417672" y="191833"/>
                  </a:lnTo>
                  <a:lnTo>
                    <a:pt x="416052" y="169926"/>
                  </a:lnTo>
                  <a:lnTo>
                    <a:pt x="404908" y="155543"/>
                  </a:lnTo>
                  <a:lnTo>
                    <a:pt x="407575" y="134207"/>
                  </a:lnTo>
                  <a:lnTo>
                    <a:pt x="379857" y="78772"/>
                  </a:lnTo>
                  <a:lnTo>
                    <a:pt x="356997" y="54292"/>
                  </a:lnTo>
                  <a:lnTo>
                    <a:pt x="342615" y="30861"/>
                  </a:lnTo>
                  <a:lnTo>
                    <a:pt x="319754" y="6382"/>
                  </a:lnTo>
                  <a:lnTo>
                    <a:pt x="303276" y="0"/>
                  </a:lnTo>
                  <a:lnTo>
                    <a:pt x="300133" y="25622"/>
                  </a:lnTo>
                  <a:lnTo>
                    <a:pt x="283083" y="23527"/>
                  </a:lnTo>
                  <a:lnTo>
                    <a:pt x="257556" y="20383"/>
                  </a:lnTo>
                  <a:lnTo>
                    <a:pt x="243174" y="31623"/>
                  </a:lnTo>
                  <a:lnTo>
                    <a:pt x="244793" y="53531"/>
                  </a:lnTo>
                  <a:lnTo>
                    <a:pt x="242125" y="74867"/>
                  </a:lnTo>
                  <a:lnTo>
                    <a:pt x="217647" y="97822"/>
                  </a:lnTo>
                  <a:lnTo>
                    <a:pt x="201739" y="121825"/>
                  </a:lnTo>
                  <a:lnTo>
                    <a:pt x="203931" y="139446"/>
                  </a:lnTo>
                  <a:lnTo>
                    <a:pt x="196501" y="164497"/>
                  </a:lnTo>
                  <a:lnTo>
                    <a:pt x="180023" y="158115"/>
                  </a:lnTo>
                  <a:lnTo>
                    <a:pt x="162496" y="160306"/>
                  </a:lnTo>
                  <a:lnTo>
                    <a:pt x="159830" y="181642"/>
                  </a:lnTo>
                  <a:lnTo>
                    <a:pt x="141732" y="188119"/>
                  </a:lnTo>
                  <a:lnTo>
                    <a:pt x="119444" y="194024"/>
                  </a:lnTo>
                  <a:lnTo>
                    <a:pt x="88678" y="233553"/>
                  </a:lnTo>
                  <a:lnTo>
                    <a:pt x="66390" y="239458"/>
                  </a:lnTo>
                  <a:lnTo>
                    <a:pt x="59531" y="260318"/>
                  </a:lnTo>
                  <a:lnTo>
                    <a:pt x="61150" y="282226"/>
                  </a:lnTo>
                  <a:lnTo>
                    <a:pt x="43053" y="288703"/>
                  </a:lnTo>
                  <a:lnTo>
                    <a:pt x="28194" y="304228"/>
                  </a:lnTo>
                  <a:lnTo>
                    <a:pt x="6382" y="305848"/>
                  </a:lnTo>
                  <a:lnTo>
                    <a:pt x="0" y="322421"/>
                  </a:lnTo>
                  <a:lnTo>
                    <a:pt x="15430" y="337376"/>
                  </a:lnTo>
                  <a:lnTo>
                    <a:pt x="33528" y="330898"/>
                  </a:lnTo>
                  <a:lnTo>
                    <a:pt x="49530" y="341566"/>
                  </a:lnTo>
                  <a:lnTo>
                    <a:pt x="66008" y="347948"/>
                  </a:lnTo>
                  <a:lnTo>
                    <a:pt x="84106" y="341471"/>
                  </a:lnTo>
                  <a:lnTo>
                    <a:pt x="68104" y="330803"/>
                  </a:lnTo>
                  <a:lnTo>
                    <a:pt x="76581" y="297180"/>
                  </a:lnTo>
                  <a:lnTo>
                    <a:pt x="92583" y="307848"/>
                  </a:lnTo>
                  <a:lnTo>
                    <a:pt x="118682" y="306705"/>
                  </a:lnTo>
                  <a:lnTo>
                    <a:pt x="145828" y="297085"/>
                  </a:lnTo>
                  <a:lnTo>
                    <a:pt x="167069" y="299752"/>
                  </a:lnTo>
                  <a:lnTo>
                    <a:pt x="182499" y="314706"/>
                  </a:lnTo>
                  <a:lnTo>
                    <a:pt x="197930" y="329660"/>
                  </a:lnTo>
                  <a:lnTo>
                    <a:pt x="220789" y="319469"/>
                  </a:lnTo>
                  <a:lnTo>
                    <a:pt x="223457" y="298132"/>
                  </a:lnTo>
                  <a:lnTo>
                    <a:pt x="253746" y="297561"/>
                  </a:lnTo>
                  <a:lnTo>
                    <a:pt x="270224" y="303943"/>
                  </a:lnTo>
                  <a:lnTo>
                    <a:pt x="290989" y="310801"/>
                  </a:lnTo>
                  <a:lnTo>
                    <a:pt x="297942" y="324612"/>
                  </a:lnTo>
                  <a:lnTo>
                    <a:pt x="318707" y="331470"/>
                  </a:lnTo>
                  <a:lnTo>
                    <a:pt x="325088" y="349568"/>
                  </a:lnTo>
                  <a:lnTo>
                    <a:pt x="346329" y="352235"/>
                  </a:lnTo>
                  <a:lnTo>
                    <a:pt x="380333" y="356426"/>
                  </a:lnTo>
                  <a:lnTo>
                    <a:pt x="392049" y="366522"/>
                  </a:lnTo>
                  <a:lnTo>
                    <a:pt x="392049" y="366522"/>
                  </a:lnTo>
                  <a:close/>
                  <a:moveTo>
                    <a:pt x="58864" y="368427"/>
                  </a:moveTo>
                  <a:lnTo>
                    <a:pt x="43434" y="353473"/>
                  </a:lnTo>
                  <a:lnTo>
                    <a:pt x="54579" y="367856"/>
                  </a:lnTo>
                  <a:lnTo>
                    <a:pt x="58864" y="368427"/>
                  </a:lnTo>
                  <a:lnTo>
                    <a:pt x="58864" y="3684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7EEAEFA0-B1B7-C1AA-9D5D-B9386809E058}"/>
                </a:ext>
              </a:extLst>
            </p:cNvPr>
            <p:cNvSpPr/>
            <p:nvPr/>
          </p:nvSpPr>
          <p:spPr>
            <a:xfrm>
              <a:off x="5128024" y="640994"/>
              <a:ext cx="954532" cy="976828"/>
            </a:xfrm>
            <a:custGeom>
              <a:avLst/>
              <a:gdLst>
                <a:gd name="connsiteX0" fmla="*/ 228409 w 566832"/>
                <a:gd name="connsiteY0" fmla="*/ 580073 h 580072"/>
                <a:gd name="connsiteX1" fmla="*/ 246602 w 566832"/>
                <a:gd name="connsiteY1" fmla="*/ 573691 h 580072"/>
                <a:gd name="connsiteX2" fmla="*/ 257270 w 566832"/>
                <a:gd name="connsiteY2" fmla="*/ 557689 h 580072"/>
                <a:gd name="connsiteX3" fmla="*/ 279178 w 566832"/>
                <a:gd name="connsiteY3" fmla="*/ 556070 h 580072"/>
                <a:gd name="connsiteX4" fmla="*/ 294132 w 566832"/>
                <a:gd name="connsiteY4" fmla="*/ 540639 h 580072"/>
                <a:gd name="connsiteX5" fmla="*/ 304705 w 566832"/>
                <a:gd name="connsiteY5" fmla="*/ 524637 h 580072"/>
                <a:gd name="connsiteX6" fmla="*/ 325564 w 566832"/>
                <a:gd name="connsiteY6" fmla="*/ 531590 h 580072"/>
                <a:gd name="connsiteX7" fmla="*/ 356045 w 566832"/>
                <a:gd name="connsiteY7" fmla="*/ 531019 h 580072"/>
                <a:gd name="connsiteX8" fmla="*/ 353854 w 566832"/>
                <a:gd name="connsiteY8" fmla="*/ 513493 h 580072"/>
                <a:gd name="connsiteX9" fmla="*/ 381095 w 566832"/>
                <a:gd name="connsiteY9" fmla="*/ 503872 h 580072"/>
                <a:gd name="connsiteX10" fmla="*/ 413195 w 566832"/>
                <a:gd name="connsiteY10" fmla="*/ 490537 h 580072"/>
                <a:gd name="connsiteX11" fmla="*/ 443579 w 566832"/>
                <a:gd name="connsiteY11" fmla="*/ 489966 h 580072"/>
                <a:gd name="connsiteX12" fmla="*/ 465487 w 566832"/>
                <a:gd name="connsiteY12" fmla="*/ 488347 h 580072"/>
                <a:gd name="connsiteX13" fmla="*/ 485204 w 566832"/>
                <a:gd name="connsiteY13" fmla="*/ 469106 h 580072"/>
                <a:gd name="connsiteX14" fmla="*/ 527971 w 566832"/>
                <a:gd name="connsiteY14" fmla="*/ 439864 h 580072"/>
                <a:gd name="connsiteX15" fmla="*/ 548735 w 566832"/>
                <a:gd name="connsiteY15" fmla="*/ 412147 h 580072"/>
                <a:gd name="connsiteX16" fmla="*/ 566833 w 566832"/>
                <a:gd name="connsiteY16" fmla="*/ 405765 h 580072"/>
                <a:gd name="connsiteX17" fmla="*/ 548164 w 566832"/>
                <a:gd name="connsiteY17" fmla="*/ 381762 h 580072"/>
                <a:gd name="connsiteX18" fmla="*/ 533686 w 566832"/>
                <a:gd name="connsiteY18" fmla="*/ 358426 h 580072"/>
                <a:gd name="connsiteX19" fmla="*/ 518160 w 566832"/>
                <a:gd name="connsiteY19" fmla="*/ 343472 h 580072"/>
                <a:gd name="connsiteX20" fmla="*/ 493490 w 566832"/>
                <a:gd name="connsiteY20" fmla="*/ 331851 h 580072"/>
                <a:gd name="connsiteX21" fmla="*/ 482822 w 566832"/>
                <a:gd name="connsiteY21" fmla="*/ 313182 h 580072"/>
                <a:gd name="connsiteX22" fmla="*/ 467296 w 566832"/>
                <a:gd name="connsiteY22" fmla="*/ 298323 h 580072"/>
                <a:gd name="connsiteX23" fmla="*/ 460820 w 566832"/>
                <a:gd name="connsiteY23" fmla="*/ 280226 h 580072"/>
                <a:gd name="connsiteX24" fmla="*/ 467201 w 566832"/>
                <a:gd name="connsiteY24" fmla="*/ 263747 h 580072"/>
                <a:gd name="connsiteX25" fmla="*/ 448437 w 566832"/>
                <a:gd name="connsiteY25" fmla="*/ 239839 h 580072"/>
                <a:gd name="connsiteX26" fmla="*/ 438245 w 566832"/>
                <a:gd name="connsiteY26" fmla="*/ 216884 h 580072"/>
                <a:gd name="connsiteX27" fmla="*/ 417862 w 566832"/>
                <a:gd name="connsiteY27" fmla="*/ 205740 h 580072"/>
                <a:gd name="connsiteX28" fmla="*/ 356425 w 566832"/>
                <a:gd name="connsiteY28" fmla="*/ 176593 h 580072"/>
                <a:gd name="connsiteX29" fmla="*/ 333946 w 566832"/>
                <a:gd name="connsiteY29" fmla="*/ 182404 h 580072"/>
                <a:gd name="connsiteX30" fmla="*/ 341376 w 566832"/>
                <a:gd name="connsiteY30" fmla="*/ 157448 h 580072"/>
                <a:gd name="connsiteX31" fmla="*/ 335471 w 566832"/>
                <a:gd name="connsiteY31" fmla="*/ 135065 h 580072"/>
                <a:gd name="connsiteX32" fmla="*/ 319374 w 566832"/>
                <a:gd name="connsiteY32" fmla="*/ 124397 h 580072"/>
                <a:gd name="connsiteX33" fmla="*/ 301276 w 566832"/>
                <a:gd name="connsiteY33" fmla="*/ 130874 h 580072"/>
                <a:gd name="connsiteX34" fmla="*/ 212789 w 566832"/>
                <a:gd name="connsiteY34" fmla="*/ 3239 h 580072"/>
                <a:gd name="connsiteX35" fmla="*/ 187166 w 566832"/>
                <a:gd name="connsiteY35" fmla="*/ 0 h 580072"/>
                <a:gd name="connsiteX36" fmla="*/ 180213 w 566832"/>
                <a:gd name="connsiteY36" fmla="*/ 20765 h 580072"/>
                <a:gd name="connsiteX37" fmla="*/ 169069 w 566832"/>
                <a:gd name="connsiteY37" fmla="*/ 41053 h 580072"/>
                <a:gd name="connsiteX38" fmla="*/ 154686 w 566832"/>
                <a:gd name="connsiteY38" fmla="*/ 52197 h 580072"/>
                <a:gd name="connsiteX39" fmla="*/ 136493 w 566832"/>
                <a:gd name="connsiteY39" fmla="*/ 58674 h 580072"/>
                <a:gd name="connsiteX40" fmla="*/ 116300 w 566832"/>
                <a:gd name="connsiteY40" fmla="*/ 82105 h 580072"/>
                <a:gd name="connsiteX41" fmla="*/ 96488 w 566832"/>
                <a:gd name="connsiteY41" fmla="*/ 101251 h 580072"/>
                <a:gd name="connsiteX42" fmla="*/ 78867 w 566832"/>
                <a:gd name="connsiteY42" fmla="*/ 103442 h 580072"/>
                <a:gd name="connsiteX43" fmla="*/ 57531 w 566832"/>
                <a:gd name="connsiteY43" fmla="*/ 100774 h 580072"/>
                <a:gd name="connsiteX44" fmla="*/ 38862 w 566832"/>
                <a:gd name="connsiteY44" fmla="*/ 111443 h 580072"/>
                <a:gd name="connsiteX45" fmla="*/ 36766 w 566832"/>
                <a:gd name="connsiteY45" fmla="*/ 128492 h 580072"/>
                <a:gd name="connsiteX46" fmla="*/ 29337 w 566832"/>
                <a:gd name="connsiteY46" fmla="*/ 153448 h 580072"/>
                <a:gd name="connsiteX47" fmla="*/ 18098 w 566832"/>
                <a:gd name="connsiteY47" fmla="*/ 173736 h 580072"/>
                <a:gd name="connsiteX48" fmla="*/ 6953 w 566832"/>
                <a:gd name="connsiteY48" fmla="*/ 193929 h 580072"/>
                <a:gd name="connsiteX49" fmla="*/ 0 w 566832"/>
                <a:gd name="connsiteY49" fmla="*/ 214693 h 580072"/>
                <a:gd name="connsiteX50" fmla="*/ 2191 w 566832"/>
                <a:gd name="connsiteY50" fmla="*/ 232315 h 580072"/>
                <a:gd name="connsiteX51" fmla="*/ 12954 w 566832"/>
                <a:gd name="connsiteY51" fmla="*/ 250889 h 580072"/>
                <a:gd name="connsiteX52" fmla="*/ 6001 w 566832"/>
                <a:gd name="connsiteY52" fmla="*/ 271653 h 580072"/>
                <a:gd name="connsiteX53" fmla="*/ 26384 w 566832"/>
                <a:gd name="connsiteY53" fmla="*/ 282797 h 580072"/>
                <a:gd name="connsiteX54" fmla="*/ 41910 w 566832"/>
                <a:gd name="connsiteY54" fmla="*/ 297656 h 580072"/>
                <a:gd name="connsiteX55" fmla="*/ 81534 w 566832"/>
                <a:gd name="connsiteY55" fmla="*/ 363093 h 580072"/>
                <a:gd name="connsiteX56" fmla="*/ 92202 w 566832"/>
                <a:gd name="connsiteY56" fmla="*/ 347186 h 580072"/>
                <a:gd name="connsiteX57" fmla="*/ 121158 w 566832"/>
                <a:gd name="connsiteY57" fmla="*/ 393954 h 580072"/>
                <a:gd name="connsiteX58" fmla="*/ 181737 w 566832"/>
                <a:gd name="connsiteY58" fmla="*/ 466249 h 580072"/>
                <a:gd name="connsiteX59" fmla="*/ 228409 w 566832"/>
                <a:gd name="connsiteY59" fmla="*/ 580073 h 580072"/>
                <a:gd name="connsiteX60" fmla="*/ 228409 w 566832"/>
                <a:gd name="connsiteY60" fmla="*/ 580073 h 580072"/>
                <a:gd name="connsiteX61" fmla="*/ 228409 w 566832"/>
                <a:gd name="connsiteY61" fmla="*/ 580073 h 5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66832" h="580072">
                  <a:moveTo>
                    <a:pt x="228409" y="580073"/>
                  </a:moveTo>
                  <a:lnTo>
                    <a:pt x="246602" y="573691"/>
                  </a:lnTo>
                  <a:lnTo>
                    <a:pt x="257270" y="557689"/>
                  </a:lnTo>
                  <a:lnTo>
                    <a:pt x="279178" y="556070"/>
                  </a:lnTo>
                  <a:lnTo>
                    <a:pt x="294132" y="540639"/>
                  </a:lnTo>
                  <a:lnTo>
                    <a:pt x="304705" y="524637"/>
                  </a:lnTo>
                  <a:lnTo>
                    <a:pt x="325564" y="531590"/>
                  </a:lnTo>
                  <a:lnTo>
                    <a:pt x="356045" y="531019"/>
                  </a:lnTo>
                  <a:lnTo>
                    <a:pt x="353854" y="513493"/>
                  </a:lnTo>
                  <a:lnTo>
                    <a:pt x="381095" y="503872"/>
                  </a:lnTo>
                  <a:lnTo>
                    <a:pt x="413195" y="490537"/>
                  </a:lnTo>
                  <a:lnTo>
                    <a:pt x="443579" y="489966"/>
                  </a:lnTo>
                  <a:lnTo>
                    <a:pt x="465487" y="488347"/>
                  </a:lnTo>
                  <a:lnTo>
                    <a:pt x="485204" y="469106"/>
                  </a:lnTo>
                  <a:lnTo>
                    <a:pt x="527971" y="439864"/>
                  </a:lnTo>
                  <a:lnTo>
                    <a:pt x="548735" y="412147"/>
                  </a:lnTo>
                  <a:lnTo>
                    <a:pt x="566833" y="405765"/>
                  </a:lnTo>
                  <a:lnTo>
                    <a:pt x="548164" y="381762"/>
                  </a:lnTo>
                  <a:lnTo>
                    <a:pt x="533686" y="358426"/>
                  </a:lnTo>
                  <a:lnTo>
                    <a:pt x="518160" y="343472"/>
                  </a:lnTo>
                  <a:lnTo>
                    <a:pt x="493490" y="331851"/>
                  </a:lnTo>
                  <a:lnTo>
                    <a:pt x="482822" y="313182"/>
                  </a:lnTo>
                  <a:lnTo>
                    <a:pt x="467296" y="298323"/>
                  </a:lnTo>
                  <a:lnTo>
                    <a:pt x="460820" y="280226"/>
                  </a:lnTo>
                  <a:lnTo>
                    <a:pt x="467201" y="263747"/>
                  </a:lnTo>
                  <a:lnTo>
                    <a:pt x="448437" y="239839"/>
                  </a:lnTo>
                  <a:lnTo>
                    <a:pt x="438245" y="216884"/>
                  </a:lnTo>
                  <a:lnTo>
                    <a:pt x="417862" y="205740"/>
                  </a:lnTo>
                  <a:lnTo>
                    <a:pt x="356425" y="176593"/>
                  </a:lnTo>
                  <a:lnTo>
                    <a:pt x="333946" y="182404"/>
                  </a:lnTo>
                  <a:lnTo>
                    <a:pt x="341376" y="157448"/>
                  </a:lnTo>
                  <a:lnTo>
                    <a:pt x="335471" y="135065"/>
                  </a:lnTo>
                  <a:lnTo>
                    <a:pt x="319374" y="124397"/>
                  </a:lnTo>
                  <a:lnTo>
                    <a:pt x="301276" y="130874"/>
                  </a:lnTo>
                  <a:lnTo>
                    <a:pt x="212789" y="3239"/>
                  </a:lnTo>
                  <a:lnTo>
                    <a:pt x="187166" y="0"/>
                  </a:lnTo>
                  <a:lnTo>
                    <a:pt x="180213" y="20765"/>
                  </a:lnTo>
                  <a:lnTo>
                    <a:pt x="169069" y="41053"/>
                  </a:lnTo>
                  <a:lnTo>
                    <a:pt x="154686" y="52197"/>
                  </a:lnTo>
                  <a:lnTo>
                    <a:pt x="136493" y="58674"/>
                  </a:lnTo>
                  <a:lnTo>
                    <a:pt x="116300" y="82105"/>
                  </a:lnTo>
                  <a:lnTo>
                    <a:pt x="96488" y="101251"/>
                  </a:lnTo>
                  <a:lnTo>
                    <a:pt x="78867" y="103442"/>
                  </a:lnTo>
                  <a:lnTo>
                    <a:pt x="57531" y="100774"/>
                  </a:lnTo>
                  <a:lnTo>
                    <a:pt x="38862" y="111443"/>
                  </a:lnTo>
                  <a:lnTo>
                    <a:pt x="36766" y="128492"/>
                  </a:lnTo>
                  <a:lnTo>
                    <a:pt x="29337" y="153448"/>
                  </a:lnTo>
                  <a:lnTo>
                    <a:pt x="18098" y="173736"/>
                  </a:lnTo>
                  <a:lnTo>
                    <a:pt x="6953" y="193929"/>
                  </a:lnTo>
                  <a:lnTo>
                    <a:pt x="0" y="214693"/>
                  </a:lnTo>
                  <a:lnTo>
                    <a:pt x="2191" y="232315"/>
                  </a:lnTo>
                  <a:lnTo>
                    <a:pt x="12954" y="250889"/>
                  </a:lnTo>
                  <a:lnTo>
                    <a:pt x="6001" y="271653"/>
                  </a:lnTo>
                  <a:lnTo>
                    <a:pt x="26384" y="282797"/>
                  </a:lnTo>
                  <a:lnTo>
                    <a:pt x="41910" y="297656"/>
                  </a:lnTo>
                  <a:lnTo>
                    <a:pt x="81534" y="363093"/>
                  </a:lnTo>
                  <a:lnTo>
                    <a:pt x="92202" y="347186"/>
                  </a:lnTo>
                  <a:lnTo>
                    <a:pt x="121158" y="393954"/>
                  </a:lnTo>
                  <a:lnTo>
                    <a:pt x="181737" y="466249"/>
                  </a:lnTo>
                  <a:lnTo>
                    <a:pt x="228409" y="580073"/>
                  </a:lnTo>
                  <a:lnTo>
                    <a:pt x="228409" y="580073"/>
                  </a:lnTo>
                  <a:lnTo>
                    <a:pt x="228409" y="5800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9870E0F5-3CF4-1D90-ADEF-2D76BD99BBBA}"/>
                </a:ext>
              </a:extLst>
            </p:cNvPr>
            <p:cNvSpPr/>
            <p:nvPr/>
          </p:nvSpPr>
          <p:spPr>
            <a:xfrm>
              <a:off x="5345845" y="1324613"/>
              <a:ext cx="863106" cy="851717"/>
            </a:xfrm>
            <a:custGeom>
              <a:avLst/>
              <a:gdLst>
                <a:gd name="connsiteX0" fmla="*/ 197072 w 512540"/>
                <a:gd name="connsiteY0" fmla="*/ 505778 h 505777"/>
                <a:gd name="connsiteX1" fmla="*/ 203454 w 512540"/>
                <a:gd name="connsiteY1" fmla="*/ 489299 h 505777"/>
                <a:gd name="connsiteX2" fmla="*/ 225266 w 512540"/>
                <a:gd name="connsiteY2" fmla="*/ 487680 h 505777"/>
                <a:gd name="connsiteX3" fmla="*/ 240220 w 512540"/>
                <a:gd name="connsiteY3" fmla="*/ 472249 h 505777"/>
                <a:gd name="connsiteX4" fmla="*/ 258318 w 512540"/>
                <a:gd name="connsiteY4" fmla="*/ 465868 h 505777"/>
                <a:gd name="connsiteX5" fmla="*/ 247650 w 512540"/>
                <a:gd name="connsiteY5" fmla="*/ 447199 h 505777"/>
                <a:gd name="connsiteX6" fmla="*/ 258223 w 512540"/>
                <a:gd name="connsiteY6" fmla="*/ 431292 h 505777"/>
                <a:gd name="connsiteX7" fmla="*/ 268891 w 512540"/>
                <a:gd name="connsiteY7" fmla="*/ 415290 h 505777"/>
                <a:gd name="connsiteX8" fmla="*/ 331661 w 512540"/>
                <a:gd name="connsiteY8" fmla="*/ 362617 h 505777"/>
                <a:gd name="connsiteX9" fmla="*/ 342900 w 512540"/>
                <a:gd name="connsiteY9" fmla="*/ 376999 h 505777"/>
                <a:gd name="connsiteX10" fmla="*/ 354520 w 512540"/>
                <a:gd name="connsiteY10" fmla="*/ 352520 h 505777"/>
                <a:gd name="connsiteX11" fmla="*/ 368903 w 512540"/>
                <a:gd name="connsiteY11" fmla="*/ 341281 h 505777"/>
                <a:gd name="connsiteX12" fmla="*/ 389191 w 512540"/>
                <a:gd name="connsiteY12" fmla="*/ 352425 h 505777"/>
                <a:gd name="connsiteX13" fmla="*/ 391287 w 512540"/>
                <a:gd name="connsiteY13" fmla="*/ 335471 h 505777"/>
                <a:gd name="connsiteX14" fmla="*/ 397669 w 512540"/>
                <a:gd name="connsiteY14" fmla="*/ 318992 h 505777"/>
                <a:gd name="connsiteX15" fmla="*/ 401384 w 512540"/>
                <a:gd name="connsiteY15" fmla="*/ 289179 h 505777"/>
                <a:gd name="connsiteX16" fmla="*/ 429577 w 512540"/>
                <a:gd name="connsiteY16" fmla="*/ 271082 h 505777"/>
                <a:gd name="connsiteX17" fmla="*/ 440721 w 512540"/>
                <a:gd name="connsiteY17" fmla="*/ 250889 h 505777"/>
                <a:gd name="connsiteX18" fmla="*/ 444912 w 512540"/>
                <a:gd name="connsiteY18" fmla="*/ 216884 h 505777"/>
                <a:gd name="connsiteX19" fmla="*/ 447580 w 512540"/>
                <a:gd name="connsiteY19" fmla="*/ 195548 h 505777"/>
                <a:gd name="connsiteX20" fmla="*/ 468344 w 512540"/>
                <a:gd name="connsiteY20" fmla="*/ 202502 h 505777"/>
                <a:gd name="connsiteX21" fmla="*/ 492347 w 512540"/>
                <a:gd name="connsiteY21" fmla="*/ 218408 h 505777"/>
                <a:gd name="connsiteX22" fmla="*/ 490728 w 512540"/>
                <a:gd name="connsiteY22" fmla="*/ 196596 h 505777"/>
                <a:gd name="connsiteX23" fmla="*/ 512540 w 512540"/>
                <a:gd name="connsiteY23" fmla="*/ 194977 h 505777"/>
                <a:gd name="connsiteX24" fmla="*/ 506635 w 512540"/>
                <a:gd name="connsiteY24" fmla="*/ 172688 h 505777"/>
                <a:gd name="connsiteX25" fmla="*/ 495967 w 512540"/>
                <a:gd name="connsiteY25" fmla="*/ 154019 h 505777"/>
                <a:gd name="connsiteX26" fmla="*/ 457962 w 512540"/>
                <a:gd name="connsiteY26" fmla="*/ 75914 h 505777"/>
                <a:gd name="connsiteX27" fmla="*/ 443484 w 512540"/>
                <a:gd name="connsiteY27" fmla="*/ 18002 h 505777"/>
                <a:gd name="connsiteX28" fmla="*/ 437007 w 512540"/>
                <a:gd name="connsiteY28" fmla="*/ 0 h 505777"/>
                <a:gd name="connsiteX29" fmla="*/ 418909 w 512540"/>
                <a:gd name="connsiteY29" fmla="*/ 6382 h 505777"/>
                <a:gd name="connsiteX30" fmla="*/ 404050 w 512540"/>
                <a:gd name="connsiteY30" fmla="*/ 21812 h 505777"/>
                <a:gd name="connsiteX31" fmla="*/ 369475 w 512540"/>
                <a:gd name="connsiteY31" fmla="*/ 56388 h 505777"/>
                <a:gd name="connsiteX32" fmla="*/ 346043 w 512540"/>
                <a:gd name="connsiteY32" fmla="*/ 70771 h 505777"/>
                <a:gd name="connsiteX33" fmla="*/ 322612 w 512540"/>
                <a:gd name="connsiteY33" fmla="*/ 85154 h 505777"/>
                <a:gd name="connsiteX34" fmla="*/ 292798 w 512540"/>
                <a:gd name="connsiteY34" fmla="*/ 81439 h 505777"/>
                <a:gd name="connsiteX35" fmla="*/ 260795 w 512540"/>
                <a:gd name="connsiteY35" fmla="*/ 94774 h 505777"/>
                <a:gd name="connsiteX36" fmla="*/ 238410 w 512540"/>
                <a:gd name="connsiteY36" fmla="*/ 100679 h 505777"/>
                <a:gd name="connsiteX37" fmla="*/ 224028 w 512540"/>
                <a:gd name="connsiteY37" fmla="*/ 111823 h 505777"/>
                <a:gd name="connsiteX38" fmla="*/ 204883 w 512540"/>
                <a:gd name="connsiteY38" fmla="*/ 126778 h 505777"/>
                <a:gd name="connsiteX39" fmla="*/ 187833 w 512540"/>
                <a:gd name="connsiteY39" fmla="*/ 124682 h 505777"/>
                <a:gd name="connsiteX40" fmla="*/ 169736 w 512540"/>
                <a:gd name="connsiteY40" fmla="*/ 131064 h 505777"/>
                <a:gd name="connsiteX41" fmla="*/ 155353 w 512540"/>
                <a:gd name="connsiteY41" fmla="*/ 142208 h 505777"/>
                <a:gd name="connsiteX42" fmla="*/ 137255 w 512540"/>
                <a:gd name="connsiteY42" fmla="*/ 148685 h 505777"/>
                <a:gd name="connsiteX43" fmla="*/ 122301 w 512540"/>
                <a:gd name="connsiteY43" fmla="*/ 164116 h 505777"/>
                <a:gd name="connsiteX44" fmla="*/ 104204 w 512540"/>
                <a:gd name="connsiteY44" fmla="*/ 170498 h 505777"/>
                <a:gd name="connsiteX45" fmla="*/ 85058 w 512540"/>
                <a:gd name="connsiteY45" fmla="*/ 185356 h 505777"/>
                <a:gd name="connsiteX46" fmla="*/ 63818 w 512540"/>
                <a:gd name="connsiteY46" fmla="*/ 217265 h 505777"/>
                <a:gd name="connsiteX47" fmla="*/ 52673 w 512540"/>
                <a:gd name="connsiteY47" fmla="*/ 237554 h 505777"/>
                <a:gd name="connsiteX48" fmla="*/ 34004 w 512540"/>
                <a:gd name="connsiteY48" fmla="*/ 248126 h 505777"/>
                <a:gd name="connsiteX49" fmla="*/ 19145 w 512540"/>
                <a:gd name="connsiteY49" fmla="*/ 263557 h 505777"/>
                <a:gd name="connsiteX50" fmla="*/ 0 w 512540"/>
                <a:gd name="connsiteY50" fmla="*/ 278511 h 505777"/>
                <a:gd name="connsiteX51" fmla="*/ 10192 w 512540"/>
                <a:gd name="connsiteY51" fmla="*/ 301371 h 505777"/>
                <a:gd name="connsiteX52" fmla="*/ 21336 w 512540"/>
                <a:gd name="connsiteY52" fmla="*/ 315659 h 505777"/>
                <a:gd name="connsiteX53" fmla="*/ 41624 w 512540"/>
                <a:gd name="connsiteY53" fmla="*/ 326803 h 505777"/>
                <a:gd name="connsiteX54" fmla="*/ 26194 w 512540"/>
                <a:gd name="connsiteY54" fmla="*/ 346519 h 505777"/>
                <a:gd name="connsiteX55" fmla="*/ 24098 w 512540"/>
                <a:gd name="connsiteY55" fmla="*/ 363569 h 505777"/>
                <a:gd name="connsiteX56" fmla="*/ 40100 w 512540"/>
                <a:gd name="connsiteY56" fmla="*/ 374142 h 505777"/>
                <a:gd name="connsiteX57" fmla="*/ 64675 w 512540"/>
                <a:gd name="connsiteY57" fmla="*/ 385763 h 505777"/>
                <a:gd name="connsiteX58" fmla="*/ 80676 w 512540"/>
                <a:gd name="connsiteY58" fmla="*/ 396431 h 505777"/>
                <a:gd name="connsiteX59" fmla="*/ 82868 w 512540"/>
                <a:gd name="connsiteY59" fmla="*/ 413957 h 505777"/>
                <a:gd name="connsiteX60" fmla="*/ 104680 w 512540"/>
                <a:gd name="connsiteY60" fmla="*/ 412337 h 505777"/>
                <a:gd name="connsiteX61" fmla="*/ 106299 w 512540"/>
                <a:gd name="connsiteY61" fmla="*/ 434149 h 505777"/>
                <a:gd name="connsiteX62" fmla="*/ 124968 w 512540"/>
                <a:gd name="connsiteY62" fmla="*/ 423482 h 505777"/>
                <a:gd name="connsiteX63" fmla="*/ 135636 w 512540"/>
                <a:gd name="connsiteY63" fmla="*/ 407480 h 505777"/>
                <a:gd name="connsiteX64" fmla="*/ 155353 w 512540"/>
                <a:gd name="connsiteY64" fmla="*/ 422910 h 505777"/>
                <a:gd name="connsiteX65" fmla="*/ 161258 w 512540"/>
                <a:gd name="connsiteY65" fmla="*/ 445198 h 505777"/>
                <a:gd name="connsiteX66" fmla="*/ 152305 w 512540"/>
                <a:gd name="connsiteY66" fmla="*/ 483013 h 505777"/>
                <a:gd name="connsiteX67" fmla="*/ 162401 w 512540"/>
                <a:gd name="connsiteY67" fmla="*/ 505778 h 505777"/>
                <a:gd name="connsiteX68" fmla="*/ 197072 w 512540"/>
                <a:gd name="connsiteY68" fmla="*/ 505778 h 505777"/>
                <a:gd name="connsiteX69" fmla="*/ 197072 w 512540"/>
                <a:gd name="connsiteY69" fmla="*/ 505778 h 505777"/>
                <a:gd name="connsiteX70" fmla="*/ 197072 w 512540"/>
                <a:gd name="connsiteY70" fmla="*/ 505778 h 505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2540" h="505777">
                  <a:moveTo>
                    <a:pt x="197072" y="505778"/>
                  </a:moveTo>
                  <a:lnTo>
                    <a:pt x="203454" y="489299"/>
                  </a:lnTo>
                  <a:lnTo>
                    <a:pt x="225266" y="487680"/>
                  </a:lnTo>
                  <a:lnTo>
                    <a:pt x="240220" y="472249"/>
                  </a:lnTo>
                  <a:lnTo>
                    <a:pt x="258318" y="465868"/>
                  </a:lnTo>
                  <a:lnTo>
                    <a:pt x="247650" y="447199"/>
                  </a:lnTo>
                  <a:lnTo>
                    <a:pt x="258223" y="431292"/>
                  </a:lnTo>
                  <a:lnTo>
                    <a:pt x="268891" y="415290"/>
                  </a:lnTo>
                  <a:lnTo>
                    <a:pt x="331661" y="362617"/>
                  </a:lnTo>
                  <a:lnTo>
                    <a:pt x="342900" y="376999"/>
                  </a:lnTo>
                  <a:lnTo>
                    <a:pt x="354520" y="352520"/>
                  </a:lnTo>
                  <a:lnTo>
                    <a:pt x="368903" y="341281"/>
                  </a:lnTo>
                  <a:lnTo>
                    <a:pt x="389191" y="352425"/>
                  </a:lnTo>
                  <a:lnTo>
                    <a:pt x="391287" y="335471"/>
                  </a:lnTo>
                  <a:lnTo>
                    <a:pt x="397669" y="318992"/>
                  </a:lnTo>
                  <a:lnTo>
                    <a:pt x="401384" y="289179"/>
                  </a:lnTo>
                  <a:lnTo>
                    <a:pt x="429577" y="271082"/>
                  </a:lnTo>
                  <a:lnTo>
                    <a:pt x="440721" y="250889"/>
                  </a:lnTo>
                  <a:lnTo>
                    <a:pt x="444912" y="216884"/>
                  </a:lnTo>
                  <a:lnTo>
                    <a:pt x="447580" y="195548"/>
                  </a:lnTo>
                  <a:lnTo>
                    <a:pt x="468344" y="202502"/>
                  </a:lnTo>
                  <a:lnTo>
                    <a:pt x="492347" y="218408"/>
                  </a:lnTo>
                  <a:lnTo>
                    <a:pt x="490728" y="196596"/>
                  </a:lnTo>
                  <a:lnTo>
                    <a:pt x="512540" y="194977"/>
                  </a:lnTo>
                  <a:lnTo>
                    <a:pt x="506635" y="172688"/>
                  </a:lnTo>
                  <a:lnTo>
                    <a:pt x="495967" y="154019"/>
                  </a:lnTo>
                  <a:lnTo>
                    <a:pt x="457962" y="75914"/>
                  </a:lnTo>
                  <a:lnTo>
                    <a:pt x="443484" y="18002"/>
                  </a:lnTo>
                  <a:lnTo>
                    <a:pt x="437007" y="0"/>
                  </a:lnTo>
                  <a:lnTo>
                    <a:pt x="418909" y="6382"/>
                  </a:lnTo>
                  <a:lnTo>
                    <a:pt x="404050" y="21812"/>
                  </a:lnTo>
                  <a:lnTo>
                    <a:pt x="369475" y="56388"/>
                  </a:lnTo>
                  <a:lnTo>
                    <a:pt x="346043" y="70771"/>
                  </a:lnTo>
                  <a:lnTo>
                    <a:pt x="322612" y="85154"/>
                  </a:lnTo>
                  <a:lnTo>
                    <a:pt x="292798" y="81439"/>
                  </a:lnTo>
                  <a:lnTo>
                    <a:pt x="260795" y="94774"/>
                  </a:lnTo>
                  <a:lnTo>
                    <a:pt x="238410" y="100679"/>
                  </a:lnTo>
                  <a:lnTo>
                    <a:pt x="224028" y="111823"/>
                  </a:lnTo>
                  <a:lnTo>
                    <a:pt x="204883" y="126778"/>
                  </a:lnTo>
                  <a:lnTo>
                    <a:pt x="187833" y="124682"/>
                  </a:lnTo>
                  <a:lnTo>
                    <a:pt x="169736" y="131064"/>
                  </a:lnTo>
                  <a:lnTo>
                    <a:pt x="155353" y="142208"/>
                  </a:lnTo>
                  <a:lnTo>
                    <a:pt x="137255" y="148685"/>
                  </a:lnTo>
                  <a:lnTo>
                    <a:pt x="122301" y="164116"/>
                  </a:lnTo>
                  <a:lnTo>
                    <a:pt x="104204" y="170498"/>
                  </a:lnTo>
                  <a:lnTo>
                    <a:pt x="85058" y="185356"/>
                  </a:lnTo>
                  <a:lnTo>
                    <a:pt x="63818" y="217265"/>
                  </a:lnTo>
                  <a:lnTo>
                    <a:pt x="52673" y="237554"/>
                  </a:lnTo>
                  <a:lnTo>
                    <a:pt x="34004" y="248126"/>
                  </a:lnTo>
                  <a:lnTo>
                    <a:pt x="19145" y="263557"/>
                  </a:lnTo>
                  <a:lnTo>
                    <a:pt x="0" y="278511"/>
                  </a:lnTo>
                  <a:lnTo>
                    <a:pt x="10192" y="301371"/>
                  </a:lnTo>
                  <a:lnTo>
                    <a:pt x="21336" y="315659"/>
                  </a:lnTo>
                  <a:lnTo>
                    <a:pt x="41624" y="326803"/>
                  </a:lnTo>
                  <a:lnTo>
                    <a:pt x="26194" y="346519"/>
                  </a:lnTo>
                  <a:lnTo>
                    <a:pt x="24098" y="363569"/>
                  </a:lnTo>
                  <a:lnTo>
                    <a:pt x="40100" y="374142"/>
                  </a:lnTo>
                  <a:lnTo>
                    <a:pt x="64675" y="385763"/>
                  </a:lnTo>
                  <a:lnTo>
                    <a:pt x="80676" y="396431"/>
                  </a:lnTo>
                  <a:lnTo>
                    <a:pt x="82868" y="413957"/>
                  </a:lnTo>
                  <a:lnTo>
                    <a:pt x="104680" y="412337"/>
                  </a:lnTo>
                  <a:lnTo>
                    <a:pt x="106299" y="434149"/>
                  </a:lnTo>
                  <a:lnTo>
                    <a:pt x="124968" y="423482"/>
                  </a:lnTo>
                  <a:lnTo>
                    <a:pt x="135636" y="407480"/>
                  </a:lnTo>
                  <a:lnTo>
                    <a:pt x="155353" y="422910"/>
                  </a:lnTo>
                  <a:lnTo>
                    <a:pt x="161258" y="445198"/>
                  </a:lnTo>
                  <a:lnTo>
                    <a:pt x="152305" y="483013"/>
                  </a:lnTo>
                  <a:lnTo>
                    <a:pt x="162401" y="505778"/>
                  </a:lnTo>
                  <a:lnTo>
                    <a:pt x="197072" y="505778"/>
                  </a:lnTo>
                  <a:lnTo>
                    <a:pt x="197072" y="505778"/>
                  </a:lnTo>
                  <a:lnTo>
                    <a:pt x="197072" y="5057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89BFEB9-09A2-7AE6-27C3-CA45823E604F}"/>
                </a:ext>
              </a:extLst>
            </p:cNvPr>
            <p:cNvSpPr/>
            <p:nvPr/>
          </p:nvSpPr>
          <p:spPr>
            <a:xfrm>
              <a:off x="5358517" y="157871"/>
              <a:ext cx="875134" cy="926944"/>
            </a:xfrm>
            <a:custGeom>
              <a:avLst/>
              <a:gdLst>
                <a:gd name="connsiteX0" fmla="*/ 329089 w 519683"/>
                <a:gd name="connsiteY0" fmla="*/ 550450 h 550449"/>
                <a:gd name="connsiteX1" fmla="*/ 347186 w 519683"/>
                <a:gd name="connsiteY1" fmla="*/ 544068 h 550449"/>
                <a:gd name="connsiteX2" fmla="*/ 365189 w 519683"/>
                <a:gd name="connsiteY2" fmla="*/ 537591 h 550449"/>
                <a:gd name="connsiteX3" fmla="*/ 381667 w 519683"/>
                <a:gd name="connsiteY3" fmla="*/ 509397 h 550449"/>
                <a:gd name="connsiteX4" fmla="*/ 392239 w 519683"/>
                <a:gd name="connsiteY4" fmla="*/ 493395 h 550449"/>
                <a:gd name="connsiteX5" fmla="*/ 398622 w 519683"/>
                <a:gd name="connsiteY5" fmla="*/ 476917 h 550449"/>
                <a:gd name="connsiteX6" fmla="*/ 397002 w 519683"/>
                <a:gd name="connsiteY6" fmla="*/ 455105 h 550449"/>
                <a:gd name="connsiteX7" fmla="*/ 395859 w 519683"/>
                <a:gd name="connsiteY7" fmla="*/ 429101 h 550449"/>
                <a:gd name="connsiteX8" fmla="*/ 410146 w 519683"/>
                <a:gd name="connsiteY8" fmla="*/ 417862 h 550449"/>
                <a:gd name="connsiteX9" fmla="*/ 424529 w 519683"/>
                <a:gd name="connsiteY9" fmla="*/ 406718 h 550449"/>
                <a:gd name="connsiteX10" fmla="*/ 437674 w 519683"/>
                <a:gd name="connsiteY10" fmla="*/ 300323 h 550449"/>
                <a:gd name="connsiteX11" fmla="*/ 435483 w 519683"/>
                <a:gd name="connsiteY11" fmla="*/ 282702 h 550449"/>
                <a:gd name="connsiteX12" fmla="*/ 446056 w 519683"/>
                <a:gd name="connsiteY12" fmla="*/ 266795 h 550449"/>
                <a:gd name="connsiteX13" fmla="*/ 432245 w 519683"/>
                <a:gd name="connsiteY13" fmla="*/ 239173 h 550449"/>
                <a:gd name="connsiteX14" fmla="*/ 423196 w 519683"/>
                <a:gd name="connsiteY14" fmla="*/ 207740 h 550449"/>
                <a:gd name="connsiteX15" fmla="*/ 421005 w 519683"/>
                <a:gd name="connsiteY15" fmla="*/ 190214 h 550449"/>
                <a:gd name="connsiteX16" fmla="*/ 431578 w 519683"/>
                <a:gd name="connsiteY16" fmla="*/ 174212 h 550449"/>
                <a:gd name="connsiteX17" fmla="*/ 429483 w 519683"/>
                <a:gd name="connsiteY17" fmla="*/ 156686 h 550449"/>
                <a:gd name="connsiteX18" fmla="*/ 432625 w 519683"/>
                <a:gd name="connsiteY18" fmla="*/ 131159 h 550449"/>
                <a:gd name="connsiteX19" fmla="*/ 455486 w 519683"/>
                <a:gd name="connsiteY19" fmla="*/ 121063 h 550449"/>
                <a:gd name="connsiteX20" fmla="*/ 472440 w 519683"/>
                <a:gd name="connsiteY20" fmla="*/ 123158 h 550449"/>
                <a:gd name="connsiteX21" fmla="*/ 499015 w 519683"/>
                <a:gd name="connsiteY21" fmla="*/ 117729 h 550449"/>
                <a:gd name="connsiteX22" fmla="*/ 510159 w 519683"/>
                <a:gd name="connsiteY22" fmla="*/ 97536 h 550449"/>
                <a:gd name="connsiteX23" fmla="*/ 517017 w 519683"/>
                <a:gd name="connsiteY23" fmla="*/ 76772 h 550449"/>
                <a:gd name="connsiteX24" fmla="*/ 519684 w 519683"/>
                <a:gd name="connsiteY24" fmla="*/ 55531 h 550449"/>
                <a:gd name="connsiteX25" fmla="*/ 507397 w 519683"/>
                <a:gd name="connsiteY25" fmla="*/ 15145 h 550449"/>
                <a:gd name="connsiteX26" fmla="*/ 395288 w 519683"/>
                <a:gd name="connsiteY26" fmla="*/ 14192 h 550449"/>
                <a:gd name="connsiteX27" fmla="*/ 231648 w 519683"/>
                <a:gd name="connsiteY27" fmla="*/ 11335 h 550449"/>
                <a:gd name="connsiteX28" fmla="*/ 137065 w 519683"/>
                <a:gd name="connsiteY28" fmla="*/ 8287 h 550449"/>
                <a:gd name="connsiteX29" fmla="*/ 51531 w 519683"/>
                <a:gd name="connsiteY29" fmla="*/ 2000 h 550449"/>
                <a:gd name="connsiteX30" fmla="*/ 0 w 519683"/>
                <a:gd name="connsiteY30" fmla="*/ 0 h 550449"/>
                <a:gd name="connsiteX31" fmla="*/ 19145 w 519683"/>
                <a:gd name="connsiteY31" fmla="*/ 54197 h 550449"/>
                <a:gd name="connsiteX32" fmla="*/ 51149 w 519683"/>
                <a:gd name="connsiteY32" fmla="*/ 110014 h 550449"/>
                <a:gd name="connsiteX33" fmla="*/ 61246 w 519683"/>
                <a:gd name="connsiteY33" fmla="*/ 132874 h 550449"/>
                <a:gd name="connsiteX34" fmla="*/ 81534 w 519683"/>
                <a:gd name="connsiteY34" fmla="*/ 213169 h 550449"/>
                <a:gd name="connsiteX35" fmla="*/ 100203 w 519683"/>
                <a:gd name="connsiteY35" fmla="*/ 237077 h 550449"/>
                <a:gd name="connsiteX36" fmla="*/ 114586 w 519683"/>
                <a:gd name="connsiteY36" fmla="*/ 260414 h 550449"/>
                <a:gd name="connsiteX37" fmla="*/ 91726 w 519683"/>
                <a:gd name="connsiteY37" fmla="*/ 270605 h 550449"/>
                <a:gd name="connsiteX38" fmla="*/ 76391 w 519683"/>
                <a:gd name="connsiteY38" fmla="*/ 290227 h 550449"/>
                <a:gd name="connsiteX39" fmla="*/ 164211 w 519683"/>
                <a:gd name="connsiteY39" fmla="*/ 417767 h 550449"/>
                <a:gd name="connsiteX40" fmla="*/ 182213 w 519683"/>
                <a:gd name="connsiteY40" fmla="*/ 411385 h 550449"/>
                <a:gd name="connsiteX41" fmla="*/ 198215 w 519683"/>
                <a:gd name="connsiteY41" fmla="*/ 421958 h 550449"/>
                <a:gd name="connsiteX42" fmla="*/ 199834 w 519683"/>
                <a:gd name="connsiteY42" fmla="*/ 443770 h 550449"/>
                <a:gd name="connsiteX43" fmla="*/ 196691 w 519683"/>
                <a:gd name="connsiteY43" fmla="*/ 469297 h 550449"/>
                <a:gd name="connsiteX44" fmla="*/ 217932 w 519683"/>
                <a:gd name="connsiteY44" fmla="*/ 471964 h 550449"/>
                <a:gd name="connsiteX45" fmla="*/ 280131 w 519683"/>
                <a:gd name="connsiteY45" fmla="*/ 492538 h 550449"/>
                <a:gd name="connsiteX46" fmla="*/ 300895 w 519683"/>
                <a:gd name="connsiteY46" fmla="*/ 499396 h 550449"/>
                <a:gd name="connsiteX47" fmla="*/ 311468 w 519683"/>
                <a:gd name="connsiteY47" fmla="*/ 518065 h 550449"/>
                <a:gd name="connsiteX48" fmla="*/ 325850 w 519683"/>
                <a:gd name="connsiteY48" fmla="*/ 541401 h 550449"/>
                <a:gd name="connsiteX49" fmla="*/ 329089 w 519683"/>
                <a:gd name="connsiteY49" fmla="*/ 550450 h 550449"/>
                <a:gd name="connsiteX50" fmla="*/ 329089 w 519683"/>
                <a:gd name="connsiteY50" fmla="*/ 550450 h 550449"/>
                <a:gd name="connsiteX51" fmla="*/ 329089 w 519683"/>
                <a:gd name="connsiteY51" fmla="*/ 550450 h 55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19683" h="550449">
                  <a:moveTo>
                    <a:pt x="329089" y="550450"/>
                  </a:moveTo>
                  <a:lnTo>
                    <a:pt x="347186" y="544068"/>
                  </a:lnTo>
                  <a:lnTo>
                    <a:pt x="365189" y="537591"/>
                  </a:lnTo>
                  <a:lnTo>
                    <a:pt x="381667" y="509397"/>
                  </a:lnTo>
                  <a:lnTo>
                    <a:pt x="392239" y="493395"/>
                  </a:lnTo>
                  <a:lnTo>
                    <a:pt x="398622" y="476917"/>
                  </a:lnTo>
                  <a:lnTo>
                    <a:pt x="397002" y="455105"/>
                  </a:lnTo>
                  <a:lnTo>
                    <a:pt x="395859" y="429101"/>
                  </a:lnTo>
                  <a:lnTo>
                    <a:pt x="410146" y="417862"/>
                  </a:lnTo>
                  <a:lnTo>
                    <a:pt x="424529" y="406718"/>
                  </a:lnTo>
                  <a:lnTo>
                    <a:pt x="437674" y="300323"/>
                  </a:lnTo>
                  <a:lnTo>
                    <a:pt x="435483" y="282702"/>
                  </a:lnTo>
                  <a:lnTo>
                    <a:pt x="446056" y="266795"/>
                  </a:lnTo>
                  <a:lnTo>
                    <a:pt x="432245" y="239173"/>
                  </a:lnTo>
                  <a:lnTo>
                    <a:pt x="423196" y="207740"/>
                  </a:lnTo>
                  <a:lnTo>
                    <a:pt x="421005" y="190214"/>
                  </a:lnTo>
                  <a:lnTo>
                    <a:pt x="431578" y="174212"/>
                  </a:lnTo>
                  <a:lnTo>
                    <a:pt x="429483" y="156686"/>
                  </a:lnTo>
                  <a:lnTo>
                    <a:pt x="432625" y="131159"/>
                  </a:lnTo>
                  <a:lnTo>
                    <a:pt x="455486" y="121063"/>
                  </a:lnTo>
                  <a:lnTo>
                    <a:pt x="472440" y="123158"/>
                  </a:lnTo>
                  <a:lnTo>
                    <a:pt x="499015" y="117729"/>
                  </a:lnTo>
                  <a:lnTo>
                    <a:pt x="510159" y="97536"/>
                  </a:lnTo>
                  <a:lnTo>
                    <a:pt x="517017" y="76772"/>
                  </a:lnTo>
                  <a:lnTo>
                    <a:pt x="519684" y="55531"/>
                  </a:lnTo>
                  <a:lnTo>
                    <a:pt x="507397" y="15145"/>
                  </a:lnTo>
                  <a:lnTo>
                    <a:pt x="395288" y="14192"/>
                  </a:lnTo>
                  <a:lnTo>
                    <a:pt x="231648" y="11335"/>
                  </a:lnTo>
                  <a:lnTo>
                    <a:pt x="137065" y="8287"/>
                  </a:lnTo>
                  <a:lnTo>
                    <a:pt x="51531" y="2000"/>
                  </a:lnTo>
                  <a:lnTo>
                    <a:pt x="0" y="0"/>
                  </a:lnTo>
                  <a:lnTo>
                    <a:pt x="19145" y="54197"/>
                  </a:lnTo>
                  <a:lnTo>
                    <a:pt x="51149" y="110014"/>
                  </a:lnTo>
                  <a:lnTo>
                    <a:pt x="61246" y="132874"/>
                  </a:lnTo>
                  <a:lnTo>
                    <a:pt x="81534" y="213169"/>
                  </a:lnTo>
                  <a:lnTo>
                    <a:pt x="100203" y="237077"/>
                  </a:lnTo>
                  <a:lnTo>
                    <a:pt x="114586" y="260414"/>
                  </a:lnTo>
                  <a:lnTo>
                    <a:pt x="91726" y="270605"/>
                  </a:lnTo>
                  <a:lnTo>
                    <a:pt x="76391" y="290227"/>
                  </a:lnTo>
                  <a:lnTo>
                    <a:pt x="164211" y="417767"/>
                  </a:lnTo>
                  <a:lnTo>
                    <a:pt x="182213" y="411385"/>
                  </a:lnTo>
                  <a:lnTo>
                    <a:pt x="198215" y="421958"/>
                  </a:lnTo>
                  <a:lnTo>
                    <a:pt x="199834" y="443770"/>
                  </a:lnTo>
                  <a:lnTo>
                    <a:pt x="196691" y="469297"/>
                  </a:lnTo>
                  <a:lnTo>
                    <a:pt x="217932" y="471964"/>
                  </a:lnTo>
                  <a:lnTo>
                    <a:pt x="280131" y="492538"/>
                  </a:lnTo>
                  <a:lnTo>
                    <a:pt x="300895" y="499396"/>
                  </a:lnTo>
                  <a:lnTo>
                    <a:pt x="311468" y="518065"/>
                  </a:lnTo>
                  <a:lnTo>
                    <a:pt x="325850" y="541401"/>
                  </a:lnTo>
                  <a:lnTo>
                    <a:pt x="329089" y="550450"/>
                  </a:lnTo>
                  <a:lnTo>
                    <a:pt x="329089" y="550450"/>
                  </a:lnTo>
                  <a:lnTo>
                    <a:pt x="329089" y="550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AF0F3AFD-38CB-E53A-34EF-CB0F285CDB8A}"/>
                </a:ext>
              </a:extLst>
            </p:cNvPr>
            <p:cNvSpPr/>
            <p:nvPr/>
          </p:nvSpPr>
          <p:spPr>
            <a:xfrm>
              <a:off x="5911892" y="797381"/>
              <a:ext cx="836960" cy="819797"/>
            </a:xfrm>
            <a:custGeom>
              <a:avLst/>
              <a:gdLst>
                <a:gd name="connsiteX0" fmla="*/ 170022 w 497014"/>
                <a:gd name="connsiteY0" fmla="*/ 486823 h 486822"/>
                <a:gd name="connsiteX1" fmla="*/ 188023 w 497014"/>
                <a:gd name="connsiteY1" fmla="*/ 480346 h 486822"/>
                <a:gd name="connsiteX2" fmla="*/ 177451 w 497014"/>
                <a:gd name="connsiteY2" fmla="*/ 461772 h 486822"/>
                <a:gd name="connsiteX3" fmla="*/ 198597 w 497014"/>
                <a:gd name="connsiteY3" fmla="*/ 464344 h 486822"/>
                <a:gd name="connsiteX4" fmla="*/ 204978 w 497014"/>
                <a:gd name="connsiteY4" fmla="*/ 447770 h 486822"/>
                <a:gd name="connsiteX5" fmla="*/ 222504 w 497014"/>
                <a:gd name="connsiteY5" fmla="*/ 445675 h 486822"/>
                <a:gd name="connsiteX6" fmla="*/ 220313 w 497014"/>
                <a:gd name="connsiteY6" fmla="*/ 428054 h 486822"/>
                <a:gd name="connsiteX7" fmla="*/ 227266 w 497014"/>
                <a:gd name="connsiteY7" fmla="*/ 407194 h 486822"/>
                <a:gd name="connsiteX8" fmla="*/ 244697 w 497014"/>
                <a:gd name="connsiteY8" fmla="*/ 405098 h 486822"/>
                <a:gd name="connsiteX9" fmla="*/ 247365 w 497014"/>
                <a:gd name="connsiteY9" fmla="*/ 383762 h 486822"/>
                <a:gd name="connsiteX10" fmla="*/ 281368 w 497014"/>
                <a:gd name="connsiteY10" fmla="*/ 387953 h 486822"/>
                <a:gd name="connsiteX11" fmla="*/ 302514 w 497014"/>
                <a:gd name="connsiteY11" fmla="*/ 390525 h 486822"/>
                <a:gd name="connsiteX12" fmla="*/ 316897 w 497014"/>
                <a:gd name="connsiteY12" fmla="*/ 379286 h 486822"/>
                <a:gd name="connsiteX13" fmla="*/ 335375 w 497014"/>
                <a:gd name="connsiteY13" fmla="*/ 368618 h 486822"/>
                <a:gd name="connsiteX14" fmla="*/ 354521 w 497014"/>
                <a:gd name="connsiteY14" fmla="*/ 353663 h 486822"/>
                <a:gd name="connsiteX15" fmla="*/ 368808 w 497014"/>
                <a:gd name="connsiteY15" fmla="*/ 342424 h 486822"/>
                <a:gd name="connsiteX16" fmla="*/ 345472 w 497014"/>
                <a:gd name="connsiteY16" fmla="*/ 287560 h 486822"/>
                <a:gd name="connsiteX17" fmla="*/ 359759 w 497014"/>
                <a:gd name="connsiteY17" fmla="*/ 276320 h 486822"/>
                <a:gd name="connsiteX18" fmla="*/ 374047 w 497014"/>
                <a:gd name="connsiteY18" fmla="*/ 265081 h 486822"/>
                <a:gd name="connsiteX19" fmla="*/ 388906 w 497014"/>
                <a:gd name="connsiteY19" fmla="*/ 249555 h 486822"/>
                <a:gd name="connsiteX20" fmla="*/ 399002 w 497014"/>
                <a:gd name="connsiteY20" fmla="*/ 237839 h 486822"/>
                <a:gd name="connsiteX21" fmla="*/ 409575 w 497014"/>
                <a:gd name="connsiteY21" fmla="*/ 221837 h 486822"/>
                <a:gd name="connsiteX22" fmla="*/ 424434 w 497014"/>
                <a:gd name="connsiteY22" fmla="*/ 206312 h 486822"/>
                <a:gd name="connsiteX23" fmla="*/ 438721 w 497014"/>
                <a:gd name="connsiteY23" fmla="*/ 195072 h 486822"/>
                <a:gd name="connsiteX24" fmla="*/ 453580 w 497014"/>
                <a:gd name="connsiteY24" fmla="*/ 179546 h 486822"/>
                <a:gd name="connsiteX25" fmla="*/ 463582 w 497014"/>
                <a:gd name="connsiteY25" fmla="*/ 167830 h 486822"/>
                <a:gd name="connsiteX26" fmla="*/ 482727 w 497014"/>
                <a:gd name="connsiteY26" fmla="*/ 152876 h 486822"/>
                <a:gd name="connsiteX27" fmla="*/ 497014 w 497014"/>
                <a:gd name="connsiteY27" fmla="*/ 141637 h 486822"/>
                <a:gd name="connsiteX28" fmla="*/ 477869 w 497014"/>
                <a:gd name="connsiteY28" fmla="*/ 121920 h 486822"/>
                <a:gd name="connsiteX29" fmla="*/ 459867 w 497014"/>
                <a:gd name="connsiteY29" fmla="*/ 93726 h 486822"/>
                <a:gd name="connsiteX30" fmla="*/ 449199 w 497014"/>
                <a:gd name="connsiteY30" fmla="*/ 75057 h 486822"/>
                <a:gd name="connsiteX31" fmla="*/ 438055 w 497014"/>
                <a:gd name="connsiteY31" fmla="*/ 60674 h 486822"/>
                <a:gd name="connsiteX32" fmla="*/ 431673 w 497014"/>
                <a:gd name="connsiteY32" fmla="*/ 42577 h 486822"/>
                <a:gd name="connsiteX33" fmla="*/ 415195 w 497014"/>
                <a:gd name="connsiteY33" fmla="*/ 36195 h 486822"/>
                <a:gd name="connsiteX34" fmla="*/ 413575 w 497014"/>
                <a:gd name="connsiteY34" fmla="*/ 14383 h 486822"/>
                <a:gd name="connsiteX35" fmla="*/ 402431 w 497014"/>
                <a:gd name="connsiteY35" fmla="*/ 0 h 486822"/>
                <a:gd name="connsiteX36" fmla="*/ 395574 w 497014"/>
                <a:gd name="connsiteY36" fmla="*/ 20860 h 486822"/>
                <a:gd name="connsiteX37" fmla="*/ 393478 w 497014"/>
                <a:gd name="connsiteY37" fmla="*/ 37909 h 486822"/>
                <a:gd name="connsiteX38" fmla="*/ 383381 w 497014"/>
                <a:gd name="connsiteY38" fmla="*/ 49625 h 486822"/>
                <a:gd name="connsiteX39" fmla="*/ 377095 w 497014"/>
                <a:gd name="connsiteY39" fmla="*/ 66199 h 486822"/>
                <a:gd name="connsiteX40" fmla="*/ 370141 w 497014"/>
                <a:gd name="connsiteY40" fmla="*/ 86963 h 486822"/>
                <a:gd name="connsiteX41" fmla="*/ 352711 w 497014"/>
                <a:gd name="connsiteY41" fmla="*/ 89154 h 486822"/>
                <a:gd name="connsiteX42" fmla="*/ 327756 w 497014"/>
                <a:gd name="connsiteY42" fmla="*/ 81724 h 486822"/>
                <a:gd name="connsiteX43" fmla="*/ 310229 w 497014"/>
                <a:gd name="connsiteY43" fmla="*/ 83915 h 486822"/>
                <a:gd name="connsiteX44" fmla="*/ 288989 w 497014"/>
                <a:gd name="connsiteY44" fmla="*/ 81343 h 486822"/>
                <a:gd name="connsiteX45" fmla="*/ 268319 w 497014"/>
                <a:gd name="connsiteY45" fmla="*/ 74390 h 486822"/>
                <a:gd name="connsiteX46" fmla="*/ 242316 w 497014"/>
                <a:gd name="connsiteY46" fmla="*/ 75533 h 486822"/>
                <a:gd name="connsiteX47" fmla="*/ 212598 w 497014"/>
                <a:gd name="connsiteY47" fmla="*/ 71914 h 486822"/>
                <a:gd name="connsiteX48" fmla="*/ 209931 w 497014"/>
                <a:gd name="connsiteY48" fmla="*/ 93250 h 486822"/>
                <a:gd name="connsiteX49" fmla="*/ 207359 w 497014"/>
                <a:gd name="connsiteY49" fmla="*/ 114586 h 486822"/>
                <a:gd name="connsiteX50" fmla="*/ 209455 w 497014"/>
                <a:gd name="connsiteY50" fmla="*/ 132112 h 486822"/>
                <a:gd name="connsiteX51" fmla="*/ 211646 w 497014"/>
                <a:gd name="connsiteY51" fmla="*/ 149733 h 486822"/>
                <a:gd name="connsiteX52" fmla="*/ 194120 w 497014"/>
                <a:gd name="connsiteY52" fmla="*/ 151924 h 486822"/>
                <a:gd name="connsiteX53" fmla="*/ 178213 w 497014"/>
                <a:gd name="connsiteY53" fmla="*/ 141256 h 486822"/>
                <a:gd name="connsiteX54" fmla="*/ 167545 w 497014"/>
                <a:gd name="connsiteY54" fmla="*/ 122587 h 486822"/>
                <a:gd name="connsiteX55" fmla="*/ 151638 w 497014"/>
                <a:gd name="connsiteY55" fmla="*/ 112014 h 486822"/>
                <a:gd name="connsiteX56" fmla="*/ 135160 w 497014"/>
                <a:gd name="connsiteY56" fmla="*/ 105632 h 486822"/>
                <a:gd name="connsiteX57" fmla="*/ 117157 w 497014"/>
                <a:gd name="connsiteY57" fmla="*/ 112109 h 486822"/>
                <a:gd name="connsiteX58" fmla="*/ 100203 w 497014"/>
                <a:gd name="connsiteY58" fmla="*/ 110014 h 486822"/>
                <a:gd name="connsiteX59" fmla="*/ 78391 w 497014"/>
                <a:gd name="connsiteY59" fmla="*/ 111633 h 486822"/>
                <a:gd name="connsiteX60" fmla="*/ 60389 w 497014"/>
                <a:gd name="connsiteY60" fmla="*/ 118110 h 486822"/>
                <a:gd name="connsiteX61" fmla="*/ 49816 w 497014"/>
                <a:gd name="connsiteY61" fmla="*/ 134112 h 486822"/>
                <a:gd name="connsiteX62" fmla="*/ 42863 w 497014"/>
                <a:gd name="connsiteY62" fmla="*/ 154876 h 486822"/>
                <a:gd name="connsiteX63" fmla="*/ 28575 w 497014"/>
                <a:gd name="connsiteY63" fmla="*/ 166116 h 486822"/>
                <a:gd name="connsiteX64" fmla="*/ 10573 w 497014"/>
                <a:gd name="connsiteY64" fmla="*/ 172593 h 486822"/>
                <a:gd name="connsiteX65" fmla="*/ 0 w 497014"/>
                <a:gd name="connsiteY65" fmla="*/ 188595 h 486822"/>
                <a:gd name="connsiteX66" fmla="*/ 2096 w 497014"/>
                <a:gd name="connsiteY66" fmla="*/ 206216 h 486822"/>
                <a:gd name="connsiteX67" fmla="*/ 17526 w 497014"/>
                <a:gd name="connsiteY67" fmla="*/ 221075 h 486822"/>
                <a:gd name="connsiteX68" fmla="*/ 23908 w 497014"/>
                <a:gd name="connsiteY68" fmla="*/ 239173 h 486822"/>
                <a:gd name="connsiteX69" fmla="*/ 40291 w 497014"/>
                <a:gd name="connsiteY69" fmla="*/ 245555 h 486822"/>
                <a:gd name="connsiteX70" fmla="*/ 60484 w 497014"/>
                <a:gd name="connsiteY70" fmla="*/ 256699 h 486822"/>
                <a:gd name="connsiteX71" fmla="*/ 82296 w 497014"/>
                <a:gd name="connsiteY71" fmla="*/ 289751 h 486822"/>
                <a:gd name="connsiteX72" fmla="*/ 100870 w 497014"/>
                <a:gd name="connsiteY72" fmla="*/ 313658 h 486822"/>
                <a:gd name="connsiteX73" fmla="*/ 107252 w 497014"/>
                <a:gd name="connsiteY73" fmla="*/ 331756 h 486822"/>
                <a:gd name="connsiteX74" fmla="*/ 118967 w 497014"/>
                <a:gd name="connsiteY74" fmla="*/ 376523 h 486822"/>
                <a:gd name="connsiteX75" fmla="*/ 131731 w 497014"/>
                <a:gd name="connsiteY75" fmla="*/ 412814 h 486822"/>
                <a:gd name="connsiteX76" fmla="*/ 149828 w 497014"/>
                <a:gd name="connsiteY76" fmla="*/ 441008 h 486822"/>
                <a:gd name="connsiteX77" fmla="*/ 156210 w 497014"/>
                <a:gd name="connsiteY77" fmla="*/ 459105 h 486822"/>
                <a:gd name="connsiteX78" fmla="*/ 170022 w 497014"/>
                <a:gd name="connsiteY78" fmla="*/ 486823 h 486822"/>
                <a:gd name="connsiteX79" fmla="*/ 170022 w 497014"/>
                <a:gd name="connsiteY79" fmla="*/ 486823 h 486822"/>
                <a:gd name="connsiteX80" fmla="*/ 170022 w 497014"/>
                <a:gd name="connsiteY80" fmla="*/ 486823 h 48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97014" h="486822">
                  <a:moveTo>
                    <a:pt x="170022" y="486823"/>
                  </a:moveTo>
                  <a:lnTo>
                    <a:pt x="188023" y="480346"/>
                  </a:lnTo>
                  <a:lnTo>
                    <a:pt x="177451" y="461772"/>
                  </a:lnTo>
                  <a:lnTo>
                    <a:pt x="198597" y="464344"/>
                  </a:lnTo>
                  <a:lnTo>
                    <a:pt x="204978" y="447770"/>
                  </a:lnTo>
                  <a:lnTo>
                    <a:pt x="222504" y="445675"/>
                  </a:lnTo>
                  <a:lnTo>
                    <a:pt x="220313" y="428054"/>
                  </a:lnTo>
                  <a:lnTo>
                    <a:pt x="227266" y="407194"/>
                  </a:lnTo>
                  <a:lnTo>
                    <a:pt x="244697" y="405098"/>
                  </a:lnTo>
                  <a:lnTo>
                    <a:pt x="247365" y="383762"/>
                  </a:lnTo>
                  <a:lnTo>
                    <a:pt x="281368" y="387953"/>
                  </a:lnTo>
                  <a:lnTo>
                    <a:pt x="302514" y="390525"/>
                  </a:lnTo>
                  <a:lnTo>
                    <a:pt x="316897" y="379286"/>
                  </a:lnTo>
                  <a:lnTo>
                    <a:pt x="335375" y="368618"/>
                  </a:lnTo>
                  <a:lnTo>
                    <a:pt x="354521" y="353663"/>
                  </a:lnTo>
                  <a:lnTo>
                    <a:pt x="368808" y="342424"/>
                  </a:lnTo>
                  <a:lnTo>
                    <a:pt x="345472" y="287560"/>
                  </a:lnTo>
                  <a:lnTo>
                    <a:pt x="359759" y="276320"/>
                  </a:lnTo>
                  <a:lnTo>
                    <a:pt x="374047" y="265081"/>
                  </a:lnTo>
                  <a:lnTo>
                    <a:pt x="388906" y="249555"/>
                  </a:lnTo>
                  <a:lnTo>
                    <a:pt x="399002" y="237839"/>
                  </a:lnTo>
                  <a:lnTo>
                    <a:pt x="409575" y="221837"/>
                  </a:lnTo>
                  <a:lnTo>
                    <a:pt x="424434" y="206312"/>
                  </a:lnTo>
                  <a:lnTo>
                    <a:pt x="438721" y="195072"/>
                  </a:lnTo>
                  <a:lnTo>
                    <a:pt x="453580" y="179546"/>
                  </a:lnTo>
                  <a:lnTo>
                    <a:pt x="463582" y="167830"/>
                  </a:lnTo>
                  <a:lnTo>
                    <a:pt x="482727" y="152876"/>
                  </a:lnTo>
                  <a:lnTo>
                    <a:pt x="497014" y="141637"/>
                  </a:lnTo>
                  <a:lnTo>
                    <a:pt x="477869" y="121920"/>
                  </a:lnTo>
                  <a:lnTo>
                    <a:pt x="459867" y="93726"/>
                  </a:lnTo>
                  <a:lnTo>
                    <a:pt x="449199" y="75057"/>
                  </a:lnTo>
                  <a:lnTo>
                    <a:pt x="438055" y="60674"/>
                  </a:lnTo>
                  <a:lnTo>
                    <a:pt x="431673" y="42577"/>
                  </a:lnTo>
                  <a:lnTo>
                    <a:pt x="415195" y="36195"/>
                  </a:lnTo>
                  <a:lnTo>
                    <a:pt x="413575" y="14383"/>
                  </a:lnTo>
                  <a:lnTo>
                    <a:pt x="402431" y="0"/>
                  </a:lnTo>
                  <a:lnTo>
                    <a:pt x="395574" y="20860"/>
                  </a:lnTo>
                  <a:lnTo>
                    <a:pt x="393478" y="37909"/>
                  </a:lnTo>
                  <a:lnTo>
                    <a:pt x="383381" y="49625"/>
                  </a:lnTo>
                  <a:lnTo>
                    <a:pt x="377095" y="66199"/>
                  </a:lnTo>
                  <a:lnTo>
                    <a:pt x="370141" y="86963"/>
                  </a:lnTo>
                  <a:lnTo>
                    <a:pt x="352711" y="89154"/>
                  </a:lnTo>
                  <a:lnTo>
                    <a:pt x="327756" y="81724"/>
                  </a:lnTo>
                  <a:lnTo>
                    <a:pt x="310229" y="83915"/>
                  </a:lnTo>
                  <a:lnTo>
                    <a:pt x="288989" y="81343"/>
                  </a:lnTo>
                  <a:lnTo>
                    <a:pt x="268319" y="74390"/>
                  </a:lnTo>
                  <a:lnTo>
                    <a:pt x="242316" y="75533"/>
                  </a:lnTo>
                  <a:lnTo>
                    <a:pt x="212598" y="71914"/>
                  </a:lnTo>
                  <a:lnTo>
                    <a:pt x="209931" y="93250"/>
                  </a:lnTo>
                  <a:lnTo>
                    <a:pt x="207359" y="114586"/>
                  </a:lnTo>
                  <a:lnTo>
                    <a:pt x="209455" y="132112"/>
                  </a:lnTo>
                  <a:lnTo>
                    <a:pt x="211646" y="149733"/>
                  </a:lnTo>
                  <a:lnTo>
                    <a:pt x="194120" y="151924"/>
                  </a:lnTo>
                  <a:lnTo>
                    <a:pt x="178213" y="141256"/>
                  </a:lnTo>
                  <a:lnTo>
                    <a:pt x="167545" y="122587"/>
                  </a:lnTo>
                  <a:lnTo>
                    <a:pt x="151638" y="112014"/>
                  </a:lnTo>
                  <a:lnTo>
                    <a:pt x="135160" y="105632"/>
                  </a:lnTo>
                  <a:lnTo>
                    <a:pt x="117157" y="112109"/>
                  </a:lnTo>
                  <a:lnTo>
                    <a:pt x="100203" y="110014"/>
                  </a:lnTo>
                  <a:lnTo>
                    <a:pt x="78391" y="111633"/>
                  </a:lnTo>
                  <a:lnTo>
                    <a:pt x="60389" y="118110"/>
                  </a:lnTo>
                  <a:lnTo>
                    <a:pt x="49816" y="134112"/>
                  </a:lnTo>
                  <a:lnTo>
                    <a:pt x="42863" y="154876"/>
                  </a:lnTo>
                  <a:lnTo>
                    <a:pt x="28575" y="166116"/>
                  </a:lnTo>
                  <a:lnTo>
                    <a:pt x="10573" y="172593"/>
                  </a:lnTo>
                  <a:lnTo>
                    <a:pt x="0" y="188595"/>
                  </a:lnTo>
                  <a:lnTo>
                    <a:pt x="2096" y="206216"/>
                  </a:lnTo>
                  <a:lnTo>
                    <a:pt x="17526" y="221075"/>
                  </a:lnTo>
                  <a:lnTo>
                    <a:pt x="23908" y="239173"/>
                  </a:lnTo>
                  <a:lnTo>
                    <a:pt x="40291" y="245555"/>
                  </a:lnTo>
                  <a:lnTo>
                    <a:pt x="60484" y="256699"/>
                  </a:lnTo>
                  <a:lnTo>
                    <a:pt x="82296" y="289751"/>
                  </a:lnTo>
                  <a:lnTo>
                    <a:pt x="100870" y="313658"/>
                  </a:lnTo>
                  <a:lnTo>
                    <a:pt x="107252" y="331756"/>
                  </a:lnTo>
                  <a:lnTo>
                    <a:pt x="118967" y="376523"/>
                  </a:lnTo>
                  <a:lnTo>
                    <a:pt x="131731" y="412814"/>
                  </a:lnTo>
                  <a:lnTo>
                    <a:pt x="149828" y="441008"/>
                  </a:lnTo>
                  <a:lnTo>
                    <a:pt x="156210" y="459105"/>
                  </a:lnTo>
                  <a:lnTo>
                    <a:pt x="170022" y="486823"/>
                  </a:lnTo>
                  <a:lnTo>
                    <a:pt x="170022" y="486823"/>
                  </a:lnTo>
                  <a:lnTo>
                    <a:pt x="170022" y="486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8392DAF-15B2-04A4-27CD-929AB69109D3}"/>
                </a:ext>
              </a:extLst>
            </p:cNvPr>
            <p:cNvSpPr/>
            <p:nvPr/>
          </p:nvSpPr>
          <p:spPr>
            <a:xfrm>
              <a:off x="6023369" y="182251"/>
              <a:ext cx="788519" cy="869362"/>
            </a:xfrm>
            <a:custGeom>
              <a:avLst/>
              <a:gdLst>
                <a:gd name="connsiteX0" fmla="*/ 131540 w 468248"/>
                <a:gd name="connsiteY0" fmla="*/ 516255 h 516255"/>
                <a:gd name="connsiteX1" fmla="*/ 145828 w 468248"/>
                <a:gd name="connsiteY1" fmla="*/ 505111 h 516255"/>
                <a:gd name="connsiteX2" fmla="*/ 140494 w 468248"/>
                <a:gd name="connsiteY2" fmla="*/ 478536 h 516255"/>
                <a:gd name="connsiteX3" fmla="*/ 143066 w 468248"/>
                <a:gd name="connsiteY3" fmla="*/ 457200 h 516255"/>
                <a:gd name="connsiteX4" fmla="*/ 145256 w 468248"/>
                <a:gd name="connsiteY4" fmla="*/ 440246 h 516255"/>
                <a:gd name="connsiteX5" fmla="*/ 192595 w 468248"/>
                <a:gd name="connsiteY5" fmla="*/ 441770 h 516255"/>
                <a:gd name="connsiteX6" fmla="*/ 213836 w 468248"/>
                <a:gd name="connsiteY6" fmla="*/ 444341 h 516255"/>
                <a:gd name="connsiteX7" fmla="*/ 235077 w 468248"/>
                <a:gd name="connsiteY7" fmla="*/ 447008 h 516255"/>
                <a:gd name="connsiteX8" fmla="*/ 261175 w 468248"/>
                <a:gd name="connsiteY8" fmla="*/ 445865 h 516255"/>
                <a:gd name="connsiteX9" fmla="*/ 280892 w 468248"/>
                <a:gd name="connsiteY9" fmla="*/ 461296 h 516255"/>
                <a:gd name="connsiteX10" fmla="*/ 298990 w 468248"/>
                <a:gd name="connsiteY10" fmla="*/ 454914 h 516255"/>
                <a:gd name="connsiteX11" fmla="*/ 296799 w 468248"/>
                <a:gd name="connsiteY11" fmla="*/ 437293 h 516255"/>
                <a:gd name="connsiteX12" fmla="*/ 315373 w 468248"/>
                <a:gd name="connsiteY12" fmla="*/ 426625 h 516255"/>
                <a:gd name="connsiteX13" fmla="*/ 327088 w 468248"/>
                <a:gd name="connsiteY13" fmla="*/ 402241 h 516255"/>
                <a:gd name="connsiteX14" fmla="*/ 338233 w 468248"/>
                <a:gd name="connsiteY14" fmla="*/ 381953 h 516255"/>
                <a:gd name="connsiteX15" fmla="*/ 340804 w 468248"/>
                <a:gd name="connsiteY15" fmla="*/ 360712 h 516255"/>
                <a:gd name="connsiteX16" fmla="*/ 345662 w 468248"/>
                <a:gd name="connsiteY16" fmla="*/ 391573 h 516255"/>
                <a:gd name="connsiteX17" fmla="*/ 370141 w 468248"/>
                <a:gd name="connsiteY17" fmla="*/ 403193 h 516255"/>
                <a:gd name="connsiteX18" fmla="*/ 376523 w 468248"/>
                <a:gd name="connsiteY18" fmla="*/ 386715 h 516255"/>
                <a:gd name="connsiteX19" fmla="*/ 391382 w 468248"/>
                <a:gd name="connsiteY19" fmla="*/ 371285 h 516255"/>
                <a:gd name="connsiteX20" fmla="*/ 397764 w 468248"/>
                <a:gd name="connsiteY20" fmla="*/ 354806 h 516255"/>
                <a:gd name="connsiteX21" fmla="*/ 401384 w 468248"/>
                <a:gd name="connsiteY21" fmla="*/ 324993 h 516255"/>
                <a:gd name="connsiteX22" fmla="*/ 408337 w 468248"/>
                <a:gd name="connsiteY22" fmla="*/ 304229 h 516255"/>
                <a:gd name="connsiteX23" fmla="*/ 406146 w 468248"/>
                <a:gd name="connsiteY23" fmla="*/ 286703 h 516255"/>
                <a:gd name="connsiteX24" fmla="*/ 420529 w 468248"/>
                <a:gd name="connsiteY24" fmla="*/ 275558 h 516255"/>
                <a:gd name="connsiteX25" fmla="*/ 418338 w 468248"/>
                <a:gd name="connsiteY25" fmla="*/ 258032 h 516255"/>
                <a:gd name="connsiteX26" fmla="*/ 416147 w 468248"/>
                <a:gd name="connsiteY26" fmla="*/ 240411 h 516255"/>
                <a:gd name="connsiteX27" fmla="*/ 441198 w 468248"/>
                <a:gd name="connsiteY27" fmla="*/ 247840 h 516255"/>
                <a:gd name="connsiteX28" fmla="*/ 463486 w 468248"/>
                <a:gd name="connsiteY28" fmla="*/ 241935 h 516255"/>
                <a:gd name="connsiteX29" fmla="*/ 457105 w 468248"/>
                <a:gd name="connsiteY29" fmla="*/ 223933 h 516255"/>
                <a:gd name="connsiteX30" fmla="*/ 468249 w 468248"/>
                <a:gd name="connsiteY30" fmla="*/ 203740 h 516255"/>
                <a:gd name="connsiteX31" fmla="*/ 446437 w 468248"/>
                <a:gd name="connsiteY31" fmla="*/ 205359 h 516255"/>
                <a:gd name="connsiteX32" fmla="*/ 444246 w 468248"/>
                <a:gd name="connsiteY32" fmla="*/ 187738 h 516255"/>
                <a:gd name="connsiteX33" fmla="*/ 438435 w 468248"/>
                <a:gd name="connsiteY33" fmla="*/ 165449 h 516255"/>
                <a:gd name="connsiteX34" fmla="*/ 391954 w 468248"/>
                <a:gd name="connsiteY34" fmla="*/ 51721 h 516255"/>
                <a:gd name="connsiteX35" fmla="*/ 386525 w 468248"/>
                <a:gd name="connsiteY35" fmla="*/ 25146 h 516255"/>
                <a:gd name="connsiteX36" fmla="*/ 380714 w 468248"/>
                <a:gd name="connsiteY36" fmla="*/ 2858 h 516255"/>
                <a:gd name="connsiteX37" fmla="*/ 346138 w 468248"/>
                <a:gd name="connsiteY37" fmla="*/ 2953 h 516255"/>
                <a:gd name="connsiteX38" fmla="*/ 147638 w 468248"/>
                <a:gd name="connsiteY38" fmla="*/ 0 h 516255"/>
                <a:gd name="connsiteX39" fmla="*/ 113062 w 468248"/>
                <a:gd name="connsiteY39" fmla="*/ 95 h 516255"/>
                <a:gd name="connsiteX40" fmla="*/ 114205 w 468248"/>
                <a:gd name="connsiteY40" fmla="*/ 26098 h 516255"/>
                <a:gd name="connsiteX41" fmla="*/ 124873 w 468248"/>
                <a:gd name="connsiteY41" fmla="*/ 44672 h 516255"/>
                <a:gd name="connsiteX42" fmla="*/ 125444 w 468248"/>
                <a:gd name="connsiteY42" fmla="*/ 75057 h 516255"/>
                <a:gd name="connsiteX43" fmla="*/ 119063 w 468248"/>
                <a:gd name="connsiteY43" fmla="*/ 91535 h 516255"/>
                <a:gd name="connsiteX44" fmla="*/ 86677 w 468248"/>
                <a:gd name="connsiteY44" fmla="*/ 109061 h 516255"/>
                <a:gd name="connsiteX45" fmla="*/ 60579 w 468248"/>
                <a:gd name="connsiteY45" fmla="*/ 110204 h 516255"/>
                <a:gd name="connsiteX46" fmla="*/ 44101 w 468248"/>
                <a:gd name="connsiteY46" fmla="*/ 103823 h 516255"/>
                <a:gd name="connsiteX47" fmla="*/ 41529 w 468248"/>
                <a:gd name="connsiteY47" fmla="*/ 125159 h 516255"/>
                <a:gd name="connsiteX48" fmla="*/ 38862 w 468248"/>
                <a:gd name="connsiteY48" fmla="*/ 146399 h 516255"/>
                <a:gd name="connsiteX49" fmla="*/ 24575 w 468248"/>
                <a:gd name="connsiteY49" fmla="*/ 157543 h 516255"/>
                <a:gd name="connsiteX50" fmla="*/ 33623 w 468248"/>
                <a:gd name="connsiteY50" fmla="*/ 188881 h 516255"/>
                <a:gd name="connsiteX51" fmla="*/ 29909 w 468248"/>
                <a:gd name="connsiteY51" fmla="*/ 218694 h 516255"/>
                <a:gd name="connsiteX52" fmla="*/ 49149 w 468248"/>
                <a:gd name="connsiteY52" fmla="*/ 238315 h 516255"/>
                <a:gd name="connsiteX53" fmla="*/ 63532 w 468248"/>
                <a:gd name="connsiteY53" fmla="*/ 261747 h 516255"/>
                <a:gd name="connsiteX54" fmla="*/ 47054 w 468248"/>
                <a:gd name="connsiteY54" fmla="*/ 255365 h 516255"/>
                <a:gd name="connsiteX55" fmla="*/ 44958 w 468248"/>
                <a:gd name="connsiteY55" fmla="*/ 272415 h 516255"/>
                <a:gd name="connsiteX56" fmla="*/ 44005 w 468248"/>
                <a:gd name="connsiteY56" fmla="*/ 384524 h 516255"/>
                <a:gd name="connsiteX57" fmla="*/ 29718 w 468248"/>
                <a:gd name="connsiteY57" fmla="*/ 395764 h 516255"/>
                <a:gd name="connsiteX58" fmla="*/ 11144 w 468248"/>
                <a:gd name="connsiteY58" fmla="*/ 406432 h 516255"/>
                <a:gd name="connsiteX59" fmla="*/ 0 w 468248"/>
                <a:gd name="connsiteY59" fmla="*/ 426625 h 516255"/>
                <a:gd name="connsiteX60" fmla="*/ 2095 w 468248"/>
                <a:gd name="connsiteY60" fmla="*/ 444151 h 516255"/>
                <a:gd name="connsiteX61" fmla="*/ 3238 w 468248"/>
                <a:gd name="connsiteY61" fmla="*/ 470154 h 516255"/>
                <a:gd name="connsiteX62" fmla="*/ 28766 w 468248"/>
                <a:gd name="connsiteY62" fmla="*/ 473297 h 516255"/>
                <a:gd name="connsiteX63" fmla="*/ 45244 w 468248"/>
                <a:gd name="connsiteY63" fmla="*/ 479679 h 516255"/>
                <a:gd name="connsiteX64" fmla="*/ 72866 w 468248"/>
                <a:gd name="connsiteY64" fmla="*/ 465868 h 516255"/>
                <a:gd name="connsiteX65" fmla="*/ 88868 w 468248"/>
                <a:gd name="connsiteY65" fmla="*/ 476441 h 516255"/>
                <a:gd name="connsiteX66" fmla="*/ 104299 w 468248"/>
                <a:gd name="connsiteY66" fmla="*/ 491300 h 516255"/>
                <a:gd name="connsiteX67" fmla="*/ 116014 w 468248"/>
                <a:gd name="connsiteY67" fmla="*/ 501396 h 516255"/>
                <a:gd name="connsiteX68" fmla="*/ 131540 w 468248"/>
                <a:gd name="connsiteY68" fmla="*/ 516255 h 516255"/>
                <a:gd name="connsiteX69" fmla="*/ 131540 w 468248"/>
                <a:gd name="connsiteY69" fmla="*/ 516255 h 516255"/>
                <a:gd name="connsiteX70" fmla="*/ 131540 w 468248"/>
                <a:gd name="connsiteY70" fmla="*/ 516255 h 51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68248" h="516255">
                  <a:moveTo>
                    <a:pt x="131540" y="516255"/>
                  </a:moveTo>
                  <a:lnTo>
                    <a:pt x="145828" y="505111"/>
                  </a:lnTo>
                  <a:lnTo>
                    <a:pt x="140494" y="478536"/>
                  </a:lnTo>
                  <a:lnTo>
                    <a:pt x="143066" y="457200"/>
                  </a:lnTo>
                  <a:lnTo>
                    <a:pt x="145256" y="440246"/>
                  </a:lnTo>
                  <a:lnTo>
                    <a:pt x="192595" y="441770"/>
                  </a:lnTo>
                  <a:lnTo>
                    <a:pt x="213836" y="444341"/>
                  </a:lnTo>
                  <a:lnTo>
                    <a:pt x="235077" y="447008"/>
                  </a:lnTo>
                  <a:lnTo>
                    <a:pt x="261175" y="445865"/>
                  </a:lnTo>
                  <a:lnTo>
                    <a:pt x="280892" y="461296"/>
                  </a:lnTo>
                  <a:lnTo>
                    <a:pt x="298990" y="454914"/>
                  </a:lnTo>
                  <a:lnTo>
                    <a:pt x="296799" y="437293"/>
                  </a:lnTo>
                  <a:lnTo>
                    <a:pt x="315373" y="426625"/>
                  </a:lnTo>
                  <a:lnTo>
                    <a:pt x="327088" y="402241"/>
                  </a:lnTo>
                  <a:lnTo>
                    <a:pt x="338233" y="381953"/>
                  </a:lnTo>
                  <a:lnTo>
                    <a:pt x="340804" y="360712"/>
                  </a:lnTo>
                  <a:lnTo>
                    <a:pt x="345662" y="391573"/>
                  </a:lnTo>
                  <a:lnTo>
                    <a:pt x="370141" y="403193"/>
                  </a:lnTo>
                  <a:lnTo>
                    <a:pt x="376523" y="386715"/>
                  </a:lnTo>
                  <a:lnTo>
                    <a:pt x="391382" y="371285"/>
                  </a:lnTo>
                  <a:lnTo>
                    <a:pt x="397764" y="354806"/>
                  </a:lnTo>
                  <a:lnTo>
                    <a:pt x="401384" y="324993"/>
                  </a:lnTo>
                  <a:lnTo>
                    <a:pt x="408337" y="304229"/>
                  </a:lnTo>
                  <a:lnTo>
                    <a:pt x="406146" y="286703"/>
                  </a:lnTo>
                  <a:lnTo>
                    <a:pt x="420529" y="275558"/>
                  </a:lnTo>
                  <a:lnTo>
                    <a:pt x="418338" y="258032"/>
                  </a:lnTo>
                  <a:lnTo>
                    <a:pt x="416147" y="240411"/>
                  </a:lnTo>
                  <a:lnTo>
                    <a:pt x="441198" y="247840"/>
                  </a:lnTo>
                  <a:lnTo>
                    <a:pt x="463486" y="241935"/>
                  </a:lnTo>
                  <a:lnTo>
                    <a:pt x="457105" y="223933"/>
                  </a:lnTo>
                  <a:lnTo>
                    <a:pt x="468249" y="203740"/>
                  </a:lnTo>
                  <a:lnTo>
                    <a:pt x="446437" y="205359"/>
                  </a:lnTo>
                  <a:lnTo>
                    <a:pt x="444246" y="187738"/>
                  </a:lnTo>
                  <a:lnTo>
                    <a:pt x="438435" y="165449"/>
                  </a:lnTo>
                  <a:lnTo>
                    <a:pt x="391954" y="51721"/>
                  </a:lnTo>
                  <a:lnTo>
                    <a:pt x="386525" y="25146"/>
                  </a:lnTo>
                  <a:lnTo>
                    <a:pt x="380714" y="2858"/>
                  </a:lnTo>
                  <a:lnTo>
                    <a:pt x="346138" y="2953"/>
                  </a:lnTo>
                  <a:lnTo>
                    <a:pt x="147638" y="0"/>
                  </a:lnTo>
                  <a:lnTo>
                    <a:pt x="113062" y="95"/>
                  </a:lnTo>
                  <a:lnTo>
                    <a:pt x="114205" y="26098"/>
                  </a:lnTo>
                  <a:lnTo>
                    <a:pt x="124873" y="44672"/>
                  </a:lnTo>
                  <a:lnTo>
                    <a:pt x="125444" y="75057"/>
                  </a:lnTo>
                  <a:lnTo>
                    <a:pt x="119063" y="91535"/>
                  </a:lnTo>
                  <a:lnTo>
                    <a:pt x="86677" y="109061"/>
                  </a:lnTo>
                  <a:lnTo>
                    <a:pt x="60579" y="110204"/>
                  </a:lnTo>
                  <a:lnTo>
                    <a:pt x="44101" y="103823"/>
                  </a:lnTo>
                  <a:lnTo>
                    <a:pt x="41529" y="125159"/>
                  </a:lnTo>
                  <a:lnTo>
                    <a:pt x="38862" y="146399"/>
                  </a:lnTo>
                  <a:lnTo>
                    <a:pt x="24575" y="157543"/>
                  </a:lnTo>
                  <a:lnTo>
                    <a:pt x="33623" y="188881"/>
                  </a:lnTo>
                  <a:lnTo>
                    <a:pt x="29909" y="218694"/>
                  </a:lnTo>
                  <a:lnTo>
                    <a:pt x="49149" y="238315"/>
                  </a:lnTo>
                  <a:lnTo>
                    <a:pt x="63532" y="261747"/>
                  </a:lnTo>
                  <a:lnTo>
                    <a:pt x="47054" y="255365"/>
                  </a:lnTo>
                  <a:lnTo>
                    <a:pt x="44958" y="272415"/>
                  </a:lnTo>
                  <a:lnTo>
                    <a:pt x="44005" y="384524"/>
                  </a:lnTo>
                  <a:lnTo>
                    <a:pt x="29718" y="395764"/>
                  </a:lnTo>
                  <a:lnTo>
                    <a:pt x="11144" y="406432"/>
                  </a:lnTo>
                  <a:lnTo>
                    <a:pt x="0" y="426625"/>
                  </a:lnTo>
                  <a:lnTo>
                    <a:pt x="2095" y="444151"/>
                  </a:lnTo>
                  <a:lnTo>
                    <a:pt x="3238" y="470154"/>
                  </a:lnTo>
                  <a:lnTo>
                    <a:pt x="28766" y="473297"/>
                  </a:lnTo>
                  <a:lnTo>
                    <a:pt x="45244" y="479679"/>
                  </a:lnTo>
                  <a:lnTo>
                    <a:pt x="72866" y="465868"/>
                  </a:lnTo>
                  <a:lnTo>
                    <a:pt x="88868" y="476441"/>
                  </a:lnTo>
                  <a:lnTo>
                    <a:pt x="104299" y="491300"/>
                  </a:lnTo>
                  <a:lnTo>
                    <a:pt x="116014" y="501396"/>
                  </a:lnTo>
                  <a:lnTo>
                    <a:pt x="131540" y="516255"/>
                  </a:lnTo>
                  <a:lnTo>
                    <a:pt x="131540" y="516255"/>
                  </a:lnTo>
                  <a:lnTo>
                    <a:pt x="131540" y="51625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8EFEF36A-2731-662A-E5D4-76AEEF066345}"/>
                </a:ext>
              </a:extLst>
            </p:cNvPr>
            <p:cNvSpPr/>
            <p:nvPr/>
          </p:nvSpPr>
          <p:spPr>
            <a:xfrm>
              <a:off x="6196922" y="1024506"/>
              <a:ext cx="1028637" cy="828619"/>
            </a:xfrm>
            <a:custGeom>
              <a:avLst/>
              <a:gdLst>
                <a:gd name="connsiteX0" fmla="*/ 115919 w 610838"/>
                <a:gd name="connsiteY0" fmla="*/ 492062 h 492061"/>
                <a:gd name="connsiteX1" fmla="*/ 131350 w 610838"/>
                <a:gd name="connsiteY1" fmla="*/ 472345 h 492061"/>
                <a:gd name="connsiteX2" fmla="*/ 134969 w 610838"/>
                <a:gd name="connsiteY2" fmla="*/ 442627 h 492061"/>
                <a:gd name="connsiteX3" fmla="*/ 119539 w 610838"/>
                <a:gd name="connsiteY3" fmla="*/ 427768 h 492061"/>
                <a:gd name="connsiteX4" fmla="*/ 137636 w 610838"/>
                <a:gd name="connsiteY4" fmla="*/ 421386 h 492061"/>
                <a:gd name="connsiteX5" fmla="*/ 144018 w 610838"/>
                <a:gd name="connsiteY5" fmla="*/ 439388 h 492061"/>
                <a:gd name="connsiteX6" fmla="*/ 162687 w 610838"/>
                <a:gd name="connsiteY6" fmla="*/ 428720 h 492061"/>
                <a:gd name="connsiteX7" fmla="*/ 185547 w 610838"/>
                <a:gd name="connsiteY7" fmla="*/ 418624 h 492061"/>
                <a:gd name="connsiteX8" fmla="*/ 199454 w 610838"/>
                <a:gd name="connsiteY8" fmla="*/ 446246 h 492061"/>
                <a:gd name="connsiteX9" fmla="*/ 218027 w 610838"/>
                <a:gd name="connsiteY9" fmla="*/ 435578 h 492061"/>
                <a:gd name="connsiteX10" fmla="*/ 224980 w 610838"/>
                <a:gd name="connsiteY10" fmla="*/ 414909 h 492061"/>
                <a:gd name="connsiteX11" fmla="*/ 244697 w 610838"/>
                <a:gd name="connsiteY11" fmla="*/ 430244 h 492061"/>
                <a:gd name="connsiteX12" fmla="*/ 258509 w 610838"/>
                <a:gd name="connsiteY12" fmla="*/ 423386 h 492061"/>
                <a:gd name="connsiteX13" fmla="*/ 256889 w 610838"/>
                <a:gd name="connsiteY13" fmla="*/ 401574 h 492061"/>
                <a:gd name="connsiteX14" fmla="*/ 236601 w 610838"/>
                <a:gd name="connsiteY14" fmla="*/ 390430 h 492061"/>
                <a:gd name="connsiteX15" fmla="*/ 258509 w 610838"/>
                <a:gd name="connsiteY15" fmla="*/ 388811 h 492061"/>
                <a:gd name="connsiteX16" fmla="*/ 272796 w 610838"/>
                <a:gd name="connsiteY16" fmla="*/ 377666 h 492061"/>
                <a:gd name="connsiteX17" fmla="*/ 283559 w 610838"/>
                <a:gd name="connsiteY17" fmla="*/ 396240 h 492061"/>
                <a:gd name="connsiteX18" fmla="*/ 300609 w 610838"/>
                <a:gd name="connsiteY18" fmla="*/ 398336 h 492061"/>
                <a:gd name="connsiteX19" fmla="*/ 318706 w 610838"/>
                <a:gd name="connsiteY19" fmla="*/ 391954 h 492061"/>
                <a:gd name="connsiteX20" fmla="*/ 330898 w 610838"/>
                <a:gd name="connsiteY20" fmla="*/ 397764 h 492061"/>
                <a:gd name="connsiteX21" fmla="*/ 351187 w 610838"/>
                <a:gd name="connsiteY21" fmla="*/ 408908 h 492061"/>
                <a:gd name="connsiteX22" fmla="*/ 362426 w 610838"/>
                <a:gd name="connsiteY22" fmla="*/ 423196 h 492061"/>
                <a:gd name="connsiteX23" fmla="*/ 379476 w 610838"/>
                <a:gd name="connsiteY23" fmla="*/ 425291 h 492061"/>
                <a:gd name="connsiteX24" fmla="*/ 413575 w 610838"/>
                <a:gd name="connsiteY24" fmla="*/ 429578 h 492061"/>
                <a:gd name="connsiteX25" fmla="*/ 433768 w 610838"/>
                <a:gd name="connsiteY25" fmla="*/ 406146 h 492061"/>
                <a:gd name="connsiteX26" fmla="*/ 452914 w 610838"/>
                <a:gd name="connsiteY26" fmla="*/ 391287 h 492061"/>
                <a:gd name="connsiteX27" fmla="*/ 472535 w 610838"/>
                <a:gd name="connsiteY27" fmla="*/ 372142 h 492061"/>
                <a:gd name="connsiteX28" fmla="*/ 486918 w 610838"/>
                <a:gd name="connsiteY28" fmla="*/ 360902 h 492061"/>
                <a:gd name="connsiteX29" fmla="*/ 497586 w 610838"/>
                <a:gd name="connsiteY29" fmla="*/ 344996 h 492061"/>
                <a:gd name="connsiteX30" fmla="*/ 511397 w 610838"/>
                <a:gd name="connsiteY30" fmla="*/ 338042 h 492061"/>
                <a:gd name="connsiteX31" fmla="*/ 562451 w 610838"/>
                <a:gd name="connsiteY31" fmla="*/ 309848 h 492061"/>
                <a:gd name="connsiteX32" fmla="*/ 579501 w 610838"/>
                <a:gd name="connsiteY32" fmla="*/ 311944 h 492061"/>
                <a:gd name="connsiteX33" fmla="*/ 586359 w 610838"/>
                <a:gd name="connsiteY33" fmla="*/ 291275 h 492061"/>
                <a:gd name="connsiteX34" fmla="*/ 610838 w 610838"/>
                <a:gd name="connsiteY34" fmla="*/ 268415 h 492061"/>
                <a:gd name="connsiteX35" fmla="*/ 604456 w 610838"/>
                <a:gd name="connsiteY35" fmla="*/ 250317 h 492061"/>
                <a:gd name="connsiteX36" fmla="*/ 594836 w 610838"/>
                <a:gd name="connsiteY36" fmla="*/ 223266 h 492061"/>
                <a:gd name="connsiteX37" fmla="*/ 588931 w 610838"/>
                <a:gd name="connsiteY37" fmla="*/ 200977 h 492061"/>
                <a:gd name="connsiteX38" fmla="*/ 591502 w 610838"/>
                <a:gd name="connsiteY38" fmla="*/ 179737 h 492061"/>
                <a:gd name="connsiteX39" fmla="*/ 576072 w 610838"/>
                <a:gd name="connsiteY39" fmla="*/ 164878 h 492061"/>
                <a:gd name="connsiteX40" fmla="*/ 565880 w 610838"/>
                <a:gd name="connsiteY40" fmla="*/ 142018 h 492061"/>
                <a:gd name="connsiteX41" fmla="*/ 554641 w 610838"/>
                <a:gd name="connsiteY41" fmla="*/ 127730 h 492061"/>
                <a:gd name="connsiteX42" fmla="*/ 565309 w 610838"/>
                <a:gd name="connsiteY42" fmla="*/ 111728 h 492061"/>
                <a:gd name="connsiteX43" fmla="*/ 589312 w 610838"/>
                <a:gd name="connsiteY43" fmla="*/ 127635 h 492061"/>
                <a:gd name="connsiteX44" fmla="*/ 587121 w 610838"/>
                <a:gd name="connsiteY44" fmla="*/ 110109 h 492061"/>
                <a:gd name="connsiteX45" fmla="*/ 575881 w 610838"/>
                <a:gd name="connsiteY45" fmla="*/ 95821 h 492061"/>
                <a:gd name="connsiteX46" fmla="*/ 565213 w 610838"/>
                <a:gd name="connsiteY46" fmla="*/ 77248 h 492061"/>
                <a:gd name="connsiteX47" fmla="*/ 541211 w 610838"/>
                <a:gd name="connsiteY47" fmla="*/ 61341 h 492061"/>
                <a:gd name="connsiteX48" fmla="*/ 539019 w 610838"/>
                <a:gd name="connsiteY48" fmla="*/ 43815 h 492061"/>
                <a:gd name="connsiteX49" fmla="*/ 532638 w 610838"/>
                <a:gd name="connsiteY49" fmla="*/ 25717 h 492061"/>
                <a:gd name="connsiteX50" fmla="*/ 364331 w 610838"/>
                <a:gd name="connsiteY50" fmla="*/ 22193 h 492061"/>
                <a:gd name="connsiteX51" fmla="*/ 342424 w 610838"/>
                <a:gd name="connsiteY51" fmla="*/ 23813 h 492061"/>
                <a:gd name="connsiteX52" fmla="*/ 323755 w 610838"/>
                <a:gd name="connsiteY52" fmla="*/ 0 h 492061"/>
                <a:gd name="connsiteX53" fmla="*/ 300323 w 610838"/>
                <a:gd name="connsiteY53" fmla="*/ 14383 h 492061"/>
                <a:gd name="connsiteX54" fmla="*/ 289750 w 610838"/>
                <a:gd name="connsiteY54" fmla="*/ 30290 h 492061"/>
                <a:gd name="connsiteX55" fmla="*/ 265271 w 610838"/>
                <a:gd name="connsiteY55" fmla="*/ 53150 h 492061"/>
                <a:gd name="connsiteX56" fmla="*/ 250888 w 610838"/>
                <a:gd name="connsiteY56" fmla="*/ 64294 h 492061"/>
                <a:gd name="connsiteX57" fmla="*/ 236029 w 610838"/>
                <a:gd name="connsiteY57" fmla="*/ 79724 h 492061"/>
                <a:gd name="connsiteX58" fmla="*/ 225361 w 610838"/>
                <a:gd name="connsiteY58" fmla="*/ 95726 h 492061"/>
                <a:gd name="connsiteX59" fmla="*/ 205168 w 610838"/>
                <a:gd name="connsiteY59" fmla="*/ 119063 h 492061"/>
                <a:gd name="connsiteX60" fmla="*/ 180784 w 610838"/>
                <a:gd name="connsiteY60" fmla="*/ 141923 h 492061"/>
                <a:gd name="connsiteX61" fmla="*/ 209645 w 610838"/>
                <a:gd name="connsiteY61" fmla="*/ 188690 h 492061"/>
                <a:gd name="connsiteX62" fmla="*/ 190500 w 610838"/>
                <a:gd name="connsiteY62" fmla="*/ 203549 h 492061"/>
                <a:gd name="connsiteX63" fmla="*/ 162306 w 610838"/>
                <a:gd name="connsiteY63" fmla="*/ 221647 h 492061"/>
                <a:gd name="connsiteX64" fmla="*/ 151638 w 610838"/>
                <a:gd name="connsiteY64" fmla="*/ 237554 h 492061"/>
                <a:gd name="connsiteX65" fmla="*/ 129826 w 610838"/>
                <a:gd name="connsiteY65" fmla="*/ 239173 h 492061"/>
                <a:gd name="connsiteX66" fmla="*/ 111728 w 610838"/>
                <a:gd name="connsiteY66" fmla="*/ 245554 h 492061"/>
                <a:gd name="connsiteX67" fmla="*/ 86106 w 610838"/>
                <a:gd name="connsiteY67" fmla="*/ 242411 h 492061"/>
                <a:gd name="connsiteX68" fmla="*/ 70675 w 610838"/>
                <a:gd name="connsiteY68" fmla="*/ 262128 h 492061"/>
                <a:gd name="connsiteX69" fmla="*/ 52578 w 610838"/>
                <a:gd name="connsiteY69" fmla="*/ 268510 h 492061"/>
                <a:gd name="connsiteX70" fmla="*/ 54769 w 610838"/>
                <a:gd name="connsiteY70" fmla="*/ 286036 h 492061"/>
                <a:gd name="connsiteX71" fmla="*/ 28194 w 610838"/>
                <a:gd name="connsiteY71" fmla="*/ 291370 h 492061"/>
                <a:gd name="connsiteX72" fmla="*/ 30289 w 610838"/>
                <a:gd name="connsiteY72" fmla="*/ 308896 h 492061"/>
                <a:gd name="connsiteX73" fmla="*/ 476 w 610838"/>
                <a:gd name="connsiteY73" fmla="*/ 305181 h 492061"/>
                <a:gd name="connsiteX74" fmla="*/ 11144 w 610838"/>
                <a:gd name="connsiteY74" fmla="*/ 323755 h 492061"/>
                <a:gd name="connsiteX75" fmla="*/ 0 w 610838"/>
                <a:gd name="connsiteY75" fmla="*/ 343948 h 492061"/>
                <a:gd name="connsiteX76" fmla="*/ 6477 w 610838"/>
                <a:gd name="connsiteY76" fmla="*/ 362045 h 492061"/>
                <a:gd name="connsiteX77" fmla="*/ 48101 w 610838"/>
                <a:gd name="connsiteY77" fmla="*/ 410337 h 492061"/>
                <a:gd name="connsiteX78" fmla="*/ 104680 w 610838"/>
                <a:gd name="connsiteY78" fmla="*/ 477679 h 492061"/>
                <a:gd name="connsiteX79" fmla="*/ 115919 w 610838"/>
                <a:gd name="connsiteY79" fmla="*/ 492062 h 492061"/>
                <a:gd name="connsiteX80" fmla="*/ 115919 w 610838"/>
                <a:gd name="connsiteY80" fmla="*/ 492062 h 492061"/>
                <a:gd name="connsiteX81" fmla="*/ 115919 w 610838"/>
                <a:gd name="connsiteY81" fmla="*/ 492062 h 49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610838" h="492061">
                  <a:moveTo>
                    <a:pt x="115919" y="492062"/>
                  </a:moveTo>
                  <a:lnTo>
                    <a:pt x="131350" y="472345"/>
                  </a:lnTo>
                  <a:lnTo>
                    <a:pt x="134969" y="442627"/>
                  </a:lnTo>
                  <a:lnTo>
                    <a:pt x="119539" y="427768"/>
                  </a:lnTo>
                  <a:lnTo>
                    <a:pt x="137636" y="421386"/>
                  </a:lnTo>
                  <a:lnTo>
                    <a:pt x="144018" y="439388"/>
                  </a:lnTo>
                  <a:lnTo>
                    <a:pt x="162687" y="428720"/>
                  </a:lnTo>
                  <a:lnTo>
                    <a:pt x="185547" y="418624"/>
                  </a:lnTo>
                  <a:lnTo>
                    <a:pt x="199454" y="446246"/>
                  </a:lnTo>
                  <a:lnTo>
                    <a:pt x="218027" y="435578"/>
                  </a:lnTo>
                  <a:lnTo>
                    <a:pt x="224980" y="414909"/>
                  </a:lnTo>
                  <a:lnTo>
                    <a:pt x="244697" y="430244"/>
                  </a:lnTo>
                  <a:lnTo>
                    <a:pt x="258509" y="423386"/>
                  </a:lnTo>
                  <a:lnTo>
                    <a:pt x="256889" y="401574"/>
                  </a:lnTo>
                  <a:lnTo>
                    <a:pt x="236601" y="390430"/>
                  </a:lnTo>
                  <a:lnTo>
                    <a:pt x="258509" y="388811"/>
                  </a:lnTo>
                  <a:lnTo>
                    <a:pt x="272796" y="377666"/>
                  </a:lnTo>
                  <a:lnTo>
                    <a:pt x="283559" y="396240"/>
                  </a:lnTo>
                  <a:lnTo>
                    <a:pt x="300609" y="398336"/>
                  </a:lnTo>
                  <a:lnTo>
                    <a:pt x="318706" y="391954"/>
                  </a:lnTo>
                  <a:lnTo>
                    <a:pt x="330898" y="397764"/>
                  </a:lnTo>
                  <a:lnTo>
                    <a:pt x="351187" y="408908"/>
                  </a:lnTo>
                  <a:lnTo>
                    <a:pt x="362426" y="423196"/>
                  </a:lnTo>
                  <a:lnTo>
                    <a:pt x="379476" y="425291"/>
                  </a:lnTo>
                  <a:lnTo>
                    <a:pt x="413575" y="429578"/>
                  </a:lnTo>
                  <a:lnTo>
                    <a:pt x="433768" y="406146"/>
                  </a:lnTo>
                  <a:lnTo>
                    <a:pt x="452914" y="391287"/>
                  </a:lnTo>
                  <a:lnTo>
                    <a:pt x="472535" y="372142"/>
                  </a:lnTo>
                  <a:lnTo>
                    <a:pt x="486918" y="360902"/>
                  </a:lnTo>
                  <a:lnTo>
                    <a:pt x="497586" y="344996"/>
                  </a:lnTo>
                  <a:lnTo>
                    <a:pt x="511397" y="338042"/>
                  </a:lnTo>
                  <a:lnTo>
                    <a:pt x="562451" y="309848"/>
                  </a:lnTo>
                  <a:lnTo>
                    <a:pt x="579501" y="311944"/>
                  </a:lnTo>
                  <a:lnTo>
                    <a:pt x="586359" y="291275"/>
                  </a:lnTo>
                  <a:lnTo>
                    <a:pt x="610838" y="268415"/>
                  </a:lnTo>
                  <a:lnTo>
                    <a:pt x="604456" y="250317"/>
                  </a:lnTo>
                  <a:lnTo>
                    <a:pt x="594836" y="223266"/>
                  </a:lnTo>
                  <a:lnTo>
                    <a:pt x="588931" y="200977"/>
                  </a:lnTo>
                  <a:lnTo>
                    <a:pt x="591502" y="179737"/>
                  </a:lnTo>
                  <a:lnTo>
                    <a:pt x="576072" y="164878"/>
                  </a:lnTo>
                  <a:lnTo>
                    <a:pt x="565880" y="142018"/>
                  </a:lnTo>
                  <a:lnTo>
                    <a:pt x="554641" y="127730"/>
                  </a:lnTo>
                  <a:lnTo>
                    <a:pt x="565309" y="111728"/>
                  </a:lnTo>
                  <a:lnTo>
                    <a:pt x="589312" y="127635"/>
                  </a:lnTo>
                  <a:lnTo>
                    <a:pt x="587121" y="110109"/>
                  </a:lnTo>
                  <a:lnTo>
                    <a:pt x="575881" y="95821"/>
                  </a:lnTo>
                  <a:lnTo>
                    <a:pt x="565213" y="77248"/>
                  </a:lnTo>
                  <a:lnTo>
                    <a:pt x="541211" y="61341"/>
                  </a:lnTo>
                  <a:lnTo>
                    <a:pt x="539019" y="43815"/>
                  </a:lnTo>
                  <a:lnTo>
                    <a:pt x="532638" y="25717"/>
                  </a:lnTo>
                  <a:lnTo>
                    <a:pt x="364331" y="22193"/>
                  </a:lnTo>
                  <a:lnTo>
                    <a:pt x="342424" y="23813"/>
                  </a:lnTo>
                  <a:lnTo>
                    <a:pt x="323755" y="0"/>
                  </a:lnTo>
                  <a:lnTo>
                    <a:pt x="300323" y="14383"/>
                  </a:lnTo>
                  <a:lnTo>
                    <a:pt x="289750" y="30290"/>
                  </a:lnTo>
                  <a:lnTo>
                    <a:pt x="265271" y="53150"/>
                  </a:lnTo>
                  <a:lnTo>
                    <a:pt x="250888" y="64294"/>
                  </a:lnTo>
                  <a:lnTo>
                    <a:pt x="236029" y="79724"/>
                  </a:lnTo>
                  <a:lnTo>
                    <a:pt x="225361" y="95726"/>
                  </a:lnTo>
                  <a:lnTo>
                    <a:pt x="205168" y="119063"/>
                  </a:lnTo>
                  <a:lnTo>
                    <a:pt x="180784" y="141923"/>
                  </a:lnTo>
                  <a:lnTo>
                    <a:pt x="209645" y="188690"/>
                  </a:lnTo>
                  <a:lnTo>
                    <a:pt x="190500" y="203549"/>
                  </a:lnTo>
                  <a:lnTo>
                    <a:pt x="162306" y="221647"/>
                  </a:lnTo>
                  <a:lnTo>
                    <a:pt x="151638" y="237554"/>
                  </a:lnTo>
                  <a:lnTo>
                    <a:pt x="129826" y="239173"/>
                  </a:lnTo>
                  <a:lnTo>
                    <a:pt x="111728" y="245554"/>
                  </a:lnTo>
                  <a:lnTo>
                    <a:pt x="86106" y="242411"/>
                  </a:lnTo>
                  <a:lnTo>
                    <a:pt x="70675" y="262128"/>
                  </a:lnTo>
                  <a:lnTo>
                    <a:pt x="52578" y="268510"/>
                  </a:lnTo>
                  <a:lnTo>
                    <a:pt x="54769" y="286036"/>
                  </a:lnTo>
                  <a:lnTo>
                    <a:pt x="28194" y="291370"/>
                  </a:lnTo>
                  <a:lnTo>
                    <a:pt x="30289" y="308896"/>
                  </a:lnTo>
                  <a:lnTo>
                    <a:pt x="476" y="305181"/>
                  </a:lnTo>
                  <a:lnTo>
                    <a:pt x="11144" y="323755"/>
                  </a:lnTo>
                  <a:lnTo>
                    <a:pt x="0" y="343948"/>
                  </a:lnTo>
                  <a:lnTo>
                    <a:pt x="6477" y="362045"/>
                  </a:lnTo>
                  <a:lnTo>
                    <a:pt x="48101" y="410337"/>
                  </a:lnTo>
                  <a:lnTo>
                    <a:pt x="104680" y="477679"/>
                  </a:lnTo>
                  <a:lnTo>
                    <a:pt x="115919" y="492062"/>
                  </a:lnTo>
                  <a:lnTo>
                    <a:pt x="115919" y="492062"/>
                  </a:lnTo>
                  <a:lnTo>
                    <a:pt x="115919" y="4920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9FA5E7E2-8404-779B-FA4F-12761819D55E}"/>
                </a:ext>
              </a:extLst>
            </p:cNvPr>
            <p:cNvSpPr/>
            <p:nvPr/>
          </p:nvSpPr>
          <p:spPr>
            <a:xfrm>
              <a:off x="6992338" y="1332152"/>
              <a:ext cx="904488" cy="1002010"/>
            </a:xfrm>
            <a:custGeom>
              <a:avLst/>
              <a:gdLst>
                <a:gd name="connsiteX0" fmla="*/ 213932 w 537114"/>
                <a:gd name="connsiteY0" fmla="*/ 593598 h 595026"/>
                <a:gd name="connsiteX1" fmla="*/ 244221 w 537114"/>
                <a:gd name="connsiteY1" fmla="*/ 593027 h 595026"/>
                <a:gd name="connsiteX2" fmla="*/ 274511 w 537114"/>
                <a:gd name="connsiteY2" fmla="*/ 592360 h 595026"/>
                <a:gd name="connsiteX3" fmla="*/ 295846 w 537114"/>
                <a:gd name="connsiteY3" fmla="*/ 595027 h 595026"/>
                <a:gd name="connsiteX4" fmla="*/ 315468 w 537114"/>
                <a:gd name="connsiteY4" fmla="*/ 575786 h 595026"/>
                <a:gd name="connsiteX5" fmla="*/ 330327 w 537114"/>
                <a:gd name="connsiteY5" fmla="*/ 560356 h 595026"/>
                <a:gd name="connsiteX6" fmla="*/ 340995 w 537114"/>
                <a:gd name="connsiteY6" fmla="*/ 544354 h 595026"/>
                <a:gd name="connsiteX7" fmla="*/ 363855 w 537114"/>
                <a:gd name="connsiteY7" fmla="*/ 534257 h 595026"/>
                <a:gd name="connsiteX8" fmla="*/ 391478 w 537114"/>
                <a:gd name="connsiteY8" fmla="*/ 520351 h 595026"/>
                <a:gd name="connsiteX9" fmla="*/ 402146 w 537114"/>
                <a:gd name="connsiteY9" fmla="*/ 504349 h 595026"/>
                <a:gd name="connsiteX10" fmla="*/ 420148 w 537114"/>
                <a:gd name="connsiteY10" fmla="*/ 497872 h 595026"/>
                <a:gd name="connsiteX11" fmla="*/ 440341 w 537114"/>
                <a:gd name="connsiteY11" fmla="*/ 474440 h 595026"/>
                <a:gd name="connsiteX12" fmla="*/ 459010 w 537114"/>
                <a:gd name="connsiteY12" fmla="*/ 463772 h 595026"/>
                <a:gd name="connsiteX13" fmla="*/ 482918 w 537114"/>
                <a:gd name="connsiteY13" fmla="*/ 479679 h 595026"/>
                <a:gd name="connsiteX14" fmla="*/ 497300 w 537114"/>
                <a:gd name="connsiteY14" fmla="*/ 468535 h 595026"/>
                <a:gd name="connsiteX15" fmla="*/ 507873 w 537114"/>
                <a:gd name="connsiteY15" fmla="*/ 452533 h 595026"/>
                <a:gd name="connsiteX16" fmla="*/ 522256 w 537114"/>
                <a:gd name="connsiteY16" fmla="*/ 441293 h 595026"/>
                <a:gd name="connsiteX17" fmla="*/ 537115 w 537114"/>
                <a:gd name="connsiteY17" fmla="*/ 425863 h 595026"/>
                <a:gd name="connsiteX18" fmla="*/ 535496 w 537114"/>
                <a:gd name="connsiteY18" fmla="*/ 404051 h 595026"/>
                <a:gd name="connsiteX19" fmla="*/ 517970 w 537114"/>
                <a:gd name="connsiteY19" fmla="*/ 406146 h 595026"/>
                <a:gd name="connsiteX20" fmla="*/ 512064 w 537114"/>
                <a:gd name="connsiteY20" fmla="*/ 383857 h 595026"/>
                <a:gd name="connsiteX21" fmla="*/ 510921 w 537114"/>
                <a:gd name="connsiteY21" fmla="*/ 357759 h 595026"/>
                <a:gd name="connsiteX22" fmla="*/ 518351 w 537114"/>
                <a:gd name="connsiteY22" fmla="*/ 332708 h 595026"/>
                <a:gd name="connsiteX23" fmla="*/ 507206 w 537114"/>
                <a:gd name="connsiteY23" fmla="*/ 318325 h 595026"/>
                <a:gd name="connsiteX24" fmla="*/ 509778 w 537114"/>
                <a:gd name="connsiteY24" fmla="*/ 296990 h 595026"/>
                <a:gd name="connsiteX25" fmla="*/ 511874 w 537114"/>
                <a:gd name="connsiteY25" fmla="*/ 279940 h 595026"/>
                <a:gd name="connsiteX26" fmla="*/ 525780 w 537114"/>
                <a:gd name="connsiteY26" fmla="*/ 273082 h 595026"/>
                <a:gd name="connsiteX27" fmla="*/ 515112 w 537114"/>
                <a:gd name="connsiteY27" fmla="*/ 254413 h 595026"/>
                <a:gd name="connsiteX28" fmla="*/ 508635 w 537114"/>
                <a:gd name="connsiteY28" fmla="*/ 236315 h 595026"/>
                <a:gd name="connsiteX29" fmla="*/ 502730 w 537114"/>
                <a:gd name="connsiteY29" fmla="*/ 213931 h 595026"/>
                <a:gd name="connsiteX30" fmla="*/ 482061 w 537114"/>
                <a:gd name="connsiteY30" fmla="*/ 207073 h 595026"/>
                <a:gd name="connsiteX31" fmla="*/ 479870 w 537114"/>
                <a:gd name="connsiteY31" fmla="*/ 189548 h 595026"/>
                <a:gd name="connsiteX32" fmla="*/ 469678 w 537114"/>
                <a:gd name="connsiteY32" fmla="*/ 166592 h 595026"/>
                <a:gd name="connsiteX33" fmla="*/ 453771 w 537114"/>
                <a:gd name="connsiteY33" fmla="*/ 156019 h 595026"/>
                <a:gd name="connsiteX34" fmla="*/ 437198 w 537114"/>
                <a:gd name="connsiteY34" fmla="*/ 149638 h 595026"/>
                <a:gd name="connsiteX35" fmla="*/ 419195 w 537114"/>
                <a:gd name="connsiteY35" fmla="*/ 156115 h 595026"/>
                <a:gd name="connsiteX36" fmla="*/ 397859 w 537114"/>
                <a:gd name="connsiteY36" fmla="*/ 153448 h 595026"/>
                <a:gd name="connsiteX37" fmla="*/ 399955 w 537114"/>
                <a:gd name="connsiteY37" fmla="*/ 136398 h 595026"/>
                <a:gd name="connsiteX38" fmla="*/ 374428 w 537114"/>
                <a:gd name="connsiteY38" fmla="*/ 133255 h 595026"/>
                <a:gd name="connsiteX39" fmla="*/ 360617 w 537114"/>
                <a:gd name="connsiteY39" fmla="*/ 140208 h 595026"/>
                <a:gd name="connsiteX40" fmla="*/ 338804 w 537114"/>
                <a:gd name="connsiteY40" fmla="*/ 141827 h 595026"/>
                <a:gd name="connsiteX41" fmla="*/ 316992 w 537114"/>
                <a:gd name="connsiteY41" fmla="*/ 143446 h 595026"/>
                <a:gd name="connsiteX42" fmla="*/ 300514 w 537114"/>
                <a:gd name="connsiteY42" fmla="*/ 137065 h 595026"/>
                <a:gd name="connsiteX43" fmla="*/ 280226 w 537114"/>
                <a:gd name="connsiteY43" fmla="*/ 125921 h 595026"/>
                <a:gd name="connsiteX44" fmla="*/ 274415 w 537114"/>
                <a:gd name="connsiteY44" fmla="*/ 103632 h 595026"/>
                <a:gd name="connsiteX45" fmla="*/ 207740 w 537114"/>
                <a:gd name="connsiteY45" fmla="*/ 47815 h 595026"/>
                <a:gd name="connsiteX46" fmla="*/ 183833 w 537114"/>
                <a:gd name="connsiteY46" fmla="*/ 31909 h 595026"/>
                <a:gd name="connsiteX47" fmla="*/ 135922 w 537114"/>
                <a:gd name="connsiteY47" fmla="*/ 0 h 595026"/>
                <a:gd name="connsiteX48" fmla="*/ 118301 w 537114"/>
                <a:gd name="connsiteY48" fmla="*/ 2191 h 595026"/>
                <a:gd name="connsiteX49" fmla="*/ 119920 w 537114"/>
                <a:gd name="connsiteY49" fmla="*/ 24003 h 595026"/>
                <a:gd name="connsiteX50" fmla="*/ 125349 w 537114"/>
                <a:gd name="connsiteY50" fmla="*/ 50578 h 595026"/>
                <a:gd name="connsiteX51" fmla="*/ 141256 w 537114"/>
                <a:gd name="connsiteY51" fmla="*/ 61246 h 595026"/>
                <a:gd name="connsiteX52" fmla="*/ 138113 w 537114"/>
                <a:gd name="connsiteY52" fmla="*/ 86773 h 595026"/>
                <a:gd name="connsiteX53" fmla="*/ 118968 w 537114"/>
                <a:gd name="connsiteY53" fmla="*/ 101727 h 595026"/>
                <a:gd name="connsiteX54" fmla="*/ 104680 w 537114"/>
                <a:gd name="connsiteY54" fmla="*/ 112967 h 595026"/>
                <a:gd name="connsiteX55" fmla="*/ 89821 w 537114"/>
                <a:gd name="connsiteY55" fmla="*/ 128397 h 595026"/>
                <a:gd name="connsiteX56" fmla="*/ 52007 w 537114"/>
                <a:gd name="connsiteY56" fmla="*/ 154019 h 595026"/>
                <a:gd name="connsiteX57" fmla="*/ 25432 w 537114"/>
                <a:gd name="connsiteY57" fmla="*/ 159353 h 595026"/>
                <a:gd name="connsiteX58" fmla="*/ 14288 w 537114"/>
                <a:gd name="connsiteY58" fmla="*/ 179642 h 595026"/>
                <a:gd name="connsiteX59" fmla="*/ 0 w 537114"/>
                <a:gd name="connsiteY59" fmla="*/ 190881 h 595026"/>
                <a:gd name="connsiteX60" fmla="*/ 10096 w 537114"/>
                <a:gd name="connsiteY60" fmla="*/ 213741 h 595026"/>
                <a:gd name="connsiteX61" fmla="*/ 12288 w 537114"/>
                <a:gd name="connsiteY61" fmla="*/ 231267 h 595026"/>
                <a:gd name="connsiteX62" fmla="*/ 36767 w 537114"/>
                <a:gd name="connsiteY62" fmla="*/ 277559 h 595026"/>
                <a:gd name="connsiteX63" fmla="*/ 52293 w 537114"/>
                <a:gd name="connsiteY63" fmla="*/ 292417 h 595026"/>
                <a:gd name="connsiteX64" fmla="*/ 59246 w 537114"/>
                <a:gd name="connsiteY64" fmla="*/ 340900 h 595026"/>
                <a:gd name="connsiteX65" fmla="*/ 65627 w 537114"/>
                <a:gd name="connsiteY65" fmla="*/ 358997 h 595026"/>
                <a:gd name="connsiteX66" fmla="*/ 78963 w 537114"/>
                <a:gd name="connsiteY66" fmla="*/ 390906 h 595026"/>
                <a:gd name="connsiteX67" fmla="*/ 94965 w 537114"/>
                <a:gd name="connsiteY67" fmla="*/ 401574 h 595026"/>
                <a:gd name="connsiteX68" fmla="*/ 106680 w 537114"/>
                <a:gd name="connsiteY68" fmla="*/ 411670 h 595026"/>
                <a:gd name="connsiteX69" fmla="*/ 116300 w 537114"/>
                <a:gd name="connsiteY69" fmla="*/ 438817 h 595026"/>
                <a:gd name="connsiteX70" fmla="*/ 131350 w 537114"/>
                <a:gd name="connsiteY70" fmla="*/ 527114 h 595026"/>
                <a:gd name="connsiteX71" fmla="*/ 132493 w 537114"/>
                <a:gd name="connsiteY71" fmla="*/ 587883 h 595026"/>
                <a:gd name="connsiteX72" fmla="*/ 148971 w 537114"/>
                <a:gd name="connsiteY72" fmla="*/ 594170 h 595026"/>
                <a:gd name="connsiteX73" fmla="*/ 180880 w 537114"/>
                <a:gd name="connsiteY73" fmla="*/ 580835 h 595026"/>
                <a:gd name="connsiteX74" fmla="*/ 205359 w 537114"/>
                <a:gd name="connsiteY74" fmla="*/ 592550 h 595026"/>
                <a:gd name="connsiteX75" fmla="*/ 213932 w 537114"/>
                <a:gd name="connsiteY75" fmla="*/ 593598 h 595026"/>
                <a:gd name="connsiteX76" fmla="*/ 213932 w 537114"/>
                <a:gd name="connsiteY76" fmla="*/ 593598 h 595026"/>
                <a:gd name="connsiteX77" fmla="*/ 213932 w 537114"/>
                <a:gd name="connsiteY77" fmla="*/ 593598 h 595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537114" h="595026">
                  <a:moveTo>
                    <a:pt x="213932" y="593598"/>
                  </a:moveTo>
                  <a:lnTo>
                    <a:pt x="244221" y="593027"/>
                  </a:lnTo>
                  <a:lnTo>
                    <a:pt x="274511" y="592360"/>
                  </a:lnTo>
                  <a:lnTo>
                    <a:pt x="295846" y="595027"/>
                  </a:lnTo>
                  <a:lnTo>
                    <a:pt x="315468" y="575786"/>
                  </a:lnTo>
                  <a:lnTo>
                    <a:pt x="330327" y="560356"/>
                  </a:lnTo>
                  <a:lnTo>
                    <a:pt x="340995" y="544354"/>
                  </a:lnTo>
                  <a:lnTo>
                    <a:pt x="363855" y="534257"/>
                  </a:lnTo>
                  <a:lnTo>
                    <a:pt x="391478" y="520351"/>
                  </a:lnTo>
                  <a:lnTo>
                    <a:pt x="402146" y="504349"/>
                  </a:lnTo>
                  <a:lnTo>
                    <a:pt x="420148" y="497872"/>
                  </a:lnTo>
                  <a:lnTo>
                    <a:pt x="440341" y="474440"/>
                  </a:lnTo>
                  <a:lnTo>
                    <a:pt x="459010" y="463772"/>
                  </a:lnTo>
                  <a:lnTo>
                    <a:pt x="482918" y="479679"/>
                  </a:lnTo>
                  <a:lnTo>
                    <a:pt x="497300" y="468535"/>
                  </a:lnTo>
                  <a:lnTo>
                    <a:pt x="507873" y="452533"/>
                  </a:lnTo>
                  <a:lnTo>
                    <a:pt x="522256" y="441293"/>
                  </a:lnTo>
                  <a:lnTo>
                    <a:pt x="537115" y="425863"/>
                  </a:lnTo>
                  <a:lnTo>
                    <a:pt x="535496" y="404051"/>
                  </a:lnTo>
                  <a:lnTo>
                    <a:pt x="517970" y="406146"/>
                  </a:lnTo>
                  <a:lnTo>
                    <a:pt x="512064" y="383857"/>
                  </a:lnTo>
                  <a:lnTo>
                    <a:pt x="510921" y="357759"/>
                  </a:lnTo>
                  <a:lnTo>
                    <a:pt x="518351" y="332708"/>
                  </a:lnTo>
                  <a:lnTo>
                    <a:pt x="507206" y="318325"/>
                  </a:lnTo>
                  <a:lnTo>
                    <a:pt x="509778" y="296990"/>
                  </a:lnTo>
                  <a:lnTo>
                    <a:pt x="511874" y="279940"/>
                  </a:lnTo>
                  <a:lnTo>
                    <a:pt x="525780" y="273082"/>
                  </a:lnTo>
                  <a:lnTo>
                    <a:pt x="515112" y="254413"/>
                  </a:lnTo>
                  <a:lnTo>
                    <a:pt x="508635" y="236315"/>
                  </a:lnTo>
                  <a:lnTo>
                    <a:pt x="502730" y="213931"/>
                  </a:lnTo>
                  <a:lnTo>
                    <a:pt x="482061" y="207073"/>
                  </a:lnTo>
                  <a:lnTo>
                    <a:pt x="479870" y="189548"/>
                  </a:lnTo>
                  <a:lnTo>
                    <a:pt x="469678" y="166592"/>
                  </a:lnTo>
                  <a:lnTo>
                    <a:pt x="453771" y="156019"/>
                  </a:lnTo>
                  <a:lnTo>
                    <a:pt x="437198" y="149638"/>
                  </a:lnTo>
                  <a:lnTo>
                    <a:pt x="419195" y="156115"/>
                  </a:lnTo>
                  <a:lnTo>
                    <a:pt x="397859" y="153448"/>
                  </a:lnTo>
                  <a:lnTo>
                    <a:pt x="399955" y="136398"/>
                  </a:lnTo>
                  <a:lnTo>
                    <a:pt x="374428" y="133255"/>
                  </a:lnTo>
                  <a:lnTo>
                    <a:pt x="360617" y="140208"/>
                  </a:lnTo>
                  <a:lnTo>
                    <a:pt x="338804" y="141827"/>
                  </a:lnTo>
                  <a:lnTo>
                    <a:pt x="316992" y="143446"/>
                  </a:lnTo>
                  <a:lnTo>
                    <a:pt x="300514" y="137065"/>
                  </a:lnTo>
                  <a:lnTo>
                    <a:pt x="280226" y="125921"/>
                  </a:lnTo>
                  <a:lnTo>
                    <a:pt x="274415" y="103632"/>
                  </a:lnTo>
                  <a:lnTo>
                    <a:pt x="207740" y="47815"/>
                  </a:lnTo>
                  <a:lnTo>
                    <a:pt x="183833" y="31909"/>
                  </a:lnTo>
                  <a:lnTo>
                    <a:pt x="135922" y="0"/>
                  </a:lnTo>
                  <a:lnTo>
                    <a:pt x="118301" y="2191"/>
                  </a:lnTo>
                  <a:lnTo>
                    <a:pt x="119920" y="24003"/>
                  </a:lnTo>
                  <a:lnTo>
                    <a:pt x="125349" y="50578"/>
                  </a:lnTo>
                  <a:lnTo>
                    <a:pt x="141256" y="61246"/>
                  </a:lnTo>
                  <a:lnTo>
                    <a:pt x="138113" y="86773"/>
                  </a:lnTo>
                  <a:lnTo>
                    <a:pt x="118968" y="101727"/>
                  </a:lnTo>
                  <a:lnTo>
                    <a:pt x="104680" y="112967"/>
                  </a:lnTo>
                  <a:lnTo>
                    <a:pt x="89821" y="128397"/>
                  </a:lnTo>
                  <a:lnTo>
                    <a:pt x="52007" y="154019"/>
                  </a:lnTo>
                  <a:lnTo>
                    <a:pt x="25432" y="159353"/>
                  </a:lnTo>
                  <a:lnTo>
                    <a:pt x="14288" y="179642"/>
                  </a:lnTo>
                  <a:lnTo>
                    <a:pt x="0" y="190881"/>
                  </a:lnTo>
                  <a:lnTo>
                    <a:pt x="10096" y="213741"/>
                  </a:lnTo>
                  <a:lnTo>
                    <a:pt x="12288" y="231267"/>
                  </a:lnTo>
                  <a:lnTo>
                    <a:pt x="36767" y="277559"/>
                  </a:lnTo>
                  <a:lnTo>
                    <a:pt x="52293" y="292417"/>
                  </a:lnTo>
                  <a:lnTo>
                    <a:pt x="59246" y="340900"/>
                  </a:lnTo>
                  <a:lnTo>
                    <a:pt x="65627" y="358997"/>
                  </a:lnTo>
                  <a:lnTo>
                    <a:pt x="78963" y="390906"/>
                  </a:lnTo>
                  <a:lnTo>
                    <a:pt x="94965" y="401574"/>
                  </a:lnTo>
                  <a:lnTo>
                    <a:pt x="106680" y="411670"/>
                  </a:lnTo>
                  <a:lnTo>
                    <a:pt x="116300" y="438817"/>
                  </a:lnTo>
                  <a:lnTo>
                    <a:pt x="131350" y="527114"/>
                  </a:lnTo>
                  <a:lnTo>
                    <a:pt x="132493" y="587883"/>
                  </a:lnTo>
                  <a:lnTo>
                    <a:pt x="148971" y="594170"/>
                  </a:lnTo>
                  <a:lnTo>
                    <a:pt x="180880" y="580835"/>
                  </a:lnTo>
                  <a:lnTo>
                    <a:pt x="205359" y="592550"/>
                  </a:lnTo>
                  <a:lnTo>
                    <a:pt x="213932" y="593598"/>
                  </a:lnTo>
                  <a:lnTo>
                    <a:pt x="213932" y="593598"/>
                  </a:lnTo>
                  <a:lnTo>
                    <a:pt x="213932" y="5935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7F72C293-A8FF-D8BF-26D7-4981825BB045}"/>
                </a:ext>
              </a:extLst>
            </p:cNvPr>
            <p:cNvSpPr/>
            <p:nvPr/>
          </p:nvSpPr>
          <p:spPr>
            <a:xfrm>
              <a:off x="8809336" y="65643"/>
              <a:ext cx="1422577" cy="498840"/>
            </a:xfrm>
            <a:custGeom>
              <a:avLst/>
              <a:gdLst>
                <a:gd name="connsiteX0" fmla="*/ 307848 w 844772"/>
                <a:gd name="connsiteY0" fmla="*/ 296228 h 296227"/>
                <a:gd name="connsiteX1" fmla="*/ 322707 w 844772"/>
                <a:gd name="connsiteY1" fmla="*/ 280702 h 296227"/>
                <a:gd name="connsiteX2" fmla="*/ 344043 w 844772"/>
                <a:gd name="connsiteY2" fmla="*/ 283274 h 296227"/>
                <a:gd name="connsiteX3" fmla="*/ 360997 w 844772"/>
                <a:gd name="connsiteY3" fmla="*/ 285369 h 296227"/>
                <a:gd name="connsiteX4" fmla="*/ 390810 w 844772"/>
                <a:gd name="connsiteY4" fmla="*/ 289084 h 296227"/>
                <a:gd name="connsiteX5" fmla="*/ 408908 w 844772"/>
                <a:gd name="connsiteY5" fmla="*/ 282607 h 296227"/>
                <a:gd name="connsiteX6" fmla="*/ 428149 w 844772"/>
                <a:gd name="connsiteY6" fmla="*/ 267557 h 296227"/>
                <a:gd name="connsiteX7" fmla="*/ 438245 w 844772"/>
                <a:gd name="connsiteY7" fmla="*/ 255746 h 296227"/>
                <a:gd name="connsiteX8" fmla="*/ 458438 w 844772"/>
                <a:gd name="connsiteY8" fmla="*/ 266986 h 296227"/>
                <a:gd name="connsiteX9" fmla="*/ 491490 w 844772"/>
                <a:gd name="connsiteY9" fmla="*/ 279749 h 296227"/>
                <a:gd name="connsiteX10" fmla="*/ 523970 w 844772"/>
                <a:gd name="connsiteY10" fmla="*/ 262033 h 296227"/>
                <a:gd name="connsiteX11" fmla="*/ 542544 w 844772"/>
                <a:gd name="connsiteY11" fmla="*/ 251269 h 296227"/>
                <a:gd name="connsiteX12" fmla="*/ 562737 w 844772"/>
                <a:gd name="connsiteY12" fmla="*/ 227647 h 296227"/>
                <a:gd name="connsiteX13" fmla="*/ 581406 w 844772"/>
                <a:gd name="connsiteY13" fmla="*/ 216884 h 296227"/>
                <a:gd name="connsiteX14" fmla="*/ 596265 w 844772"/>
                <a:gd name="connsiteY14" fmla="*/ 201263 h 296227"/>
                <a:gd name="connsiteX15" fmla="*/ 622363 w 844772"/>
                <a:gd name="connsiteY15" fmla="*/ 200120 h 296227"/>
                <a:gd name="connsiteX16" fmla="*/ 633032 w 844772"/>
                <a:gd name="connsiteY16" fmla="*/ 184118 h 296227"/>
                <a:gd name="connsiteX17" fmla="*/ 647891 w 844772"/>
                <a:gd name="connsiteY17" fmla="*/ 168497 h 296227"/>
                <a:gd name="connsiteX18" fmla="*/ 678752 w 844772"/>
                <a:gd name="connsiteY18" fmla="*/ 163640 h 296227"/>
                <a:gd name="connsiteX19" fmla="*/ 694182 w 844772"/>
                <a:gd name="connsiteY19" fmla="*/ 143732 h 296227"/>
                <a:gd name="connsiteX20" fmla="*/ 708565 w 844772"/>
                <a:gd name="connsiteY20" fmla="*/ 132493 h 296227"/>
                <a:gd name="connsiteX21" fmla="*/ 720280 w 844772"/>
                <a:gd name="connsiteY21" fmla="*/ 107823 h 296227"/>
                <a:gd name="connsiteX22" fmla="*/ 738854 w 844772"/>
                <a:gd name="connsiteY22" fmla="*/ 97060 h 296227"/>
                <a:gd name="connsiteX23" fmla="*/ 753809 w 844772"/>
                <a:gd name="connsiteY23" fmla="*/ 81534 h 296227"/>
                <a:gd name="connsiteX24" fmla="*/ 766000 w 844772"/>
                <a:gd name="connsiteY24" fmla="*/ 52578 h 296227"/>
                <a:gd name="connsiteX25" fmla="*/ 792575 w 844772"/>
                <a:gd name="connsiteY25" fmla="*/ 47149 h 296227"/>
                <a:gd name="connsiteX26" fmla="*/ 803243 w 844772"/>
                <a:gd name="connsiteY26" fmla="*/ 31051 h 296227"/>
                <a:gd name="connsiteX27" fmla="*/ 818102 w 844772"/>
                <a:gd name="connsiteY27" fmla="*/ 15430 h 296227"/>
                <a:gd name="connsiteX28" fmla="*/ 844772 w 844772"/>
                <a:gd name="connsiteY28" fmla="*/ 10001 h 296227"/>
                <a:gd name="connsiteX29" fmla="*/ 763810 w 844772"/>
                <a:gd name="connsiteY29" fmla="*/ 0 h 296227"/>
                <a:gd name="connsiteX30" fmla="*/ 746855 w 844772"/>
                <a:gd name="connsiteY30" fmla="*/ 32766 h 296227"/>
                <a:gd name="connsiteX31" fmla="*/ 590835 w 844772"/>
                <a:gd name="connsiteY31" fmla="*/ 35243 h 296227"/>
                <a:gd name="connsiteX32" fmla="*/ 538639 w 844772"/>
                <a:gd name="connsiteY32" fmla="*/ 37528 h 296227"/>
                <a:gd name="connsiteX33" fmla="*/ 443865 w 844772"/>
                <a:gd name="connsiteY33" fmla="*/ 34576 h 296227"/>
                <a:gd name="connsiteX34" fmla="*/ 422053 w 844772"/>
                <a:gd name="connsiteY34" fmla="*/ 36195 h 296227"/>
                <a:gd name="connsiteX35" fmla="*/ 391763 w 844772"/>
                <a:gd name="connsiteY35" fmla="*/ 36766 h 296227"/>
                <a:gd name="connsiteX36" fmla="*/ 222409 w 844772"/>
                <a:gd name="connsiteY36" fmla="*/ 42005 h 296227"/>
                <a:gd name="connsiteX37" fmla="*/ 83439 w 844772"/>
                <a:gd name="connsiteY37" fmla="*/ 46673 h 296227"/>
                <a:gd name="connsiteX38" fmla="*/ 89916 w 844772"/>
                <a:gd name="connsiteY38" fmla="*/ 64865 h 296227"/>
                <a:gd name="connsiteX39" fmla="*/ 71818 w 844772"/>
                <a:gd name="connsiteY39" fmla="*/ 71247 h 296227"/>
                <a:gd name="connsiteX40" fmla="*/ 77628 w 844772"/>
                <a:gd name="connsiteY40" fmla="*/ 93821 h 296227"/>
                <a:gd name="connsiteX41" fmla="*/ 80391 w 844772"/>
                <a:gd name="connsiteY41" fmla="*/ 142018 h 296227"/>
                <a:gd name="connsiteX42" fmla="*/ 66484 w 844772"/>
                <a:gd name="connsiteY42" fmla="*/ 148971 h 296227"/>
                <a:gd name="connsiteX43" fmla="*/ 68675 w 844772"/>
                <a:gd name="connsiteY43" fmla="*/ 166687 h 296227"/>
                <a:gd name="connsiteX44" fmla="*/ 44196 w 844772"/>
                <a:gd name="connsiteY44" fmla="*/ 189738 h 296227"/>
                <a:gd name="connsiteX45" fmla="*/ 6953 w 844772"/>
                <a:gd name="connsiteY45" fmla="*/ 211265 h 296227"/>
                <a:gd name="connsiteX46" fmla="*/ 0 w 844772"/>
                <a:gd name="connsiteY46" fmla="*/ 232124 h 296227"/>
                <a:gd name="connsiteX47" fmla="*/ 10668 w 844772"/>
                <a:gd name="connsiteY47" fmla="*/ 250889 h 296227"/>
                <a:gd name="connsiteX48" fmla="*/ 34100 w 844772"/>
                <a:gd name="connsiteY48" fmla="*/ 236315 h 296227"/>
                <a:gd name="connsiteX49" fmla="*/ 79915 w 844772"/>
                <a:gd name="connsiteY49" fmla="*/ 250698 h 296227"/>
                <a:gd name="connsiteX50" fmla="*/ 95917 w 844772"/>
                <a:gd name="connsiteY50" fmla="*/ 261366 h 296227"/>
                <a:gd name="connsiteX51" fmla="*/ 255556 w 844772"/>
                <a:gd name="connsiteY51" fmla="*/ 228886 h 296227"/>
                <a:gd name="connsiteX52" fmla="*/ 272605 w 844772"/>
                <a:gd name="connsiteY52" fmla="*/ 230981 h 296227"/>
                <a:gd name="connsiteX53" fmla="*/ 288607 w 844772"/>
                <a:gd name="connsiteY53" fmla="*/ 241649 h 296227"/>
                <a:gd name="connsiteX54" fmla="*/ 307753 w 844772"/>
                <a:gd name="connsiteY54" fmla="*/ 261461 h 296227"/>
                <a:gd name="connsiteX55" fmla="*/ 314706 w 844772"/>
                <a:gd name="connsiteY55" fmla="*/ 275368 h 296227"/>
                <a:gd name="connsiteX56" fmla="*/ 304038 w 844772"/>
                <a:gd name="connsiteY56" fmla="*/ 291465 h 296227"/>
                <a:gd name="connsiteX57" fmla="*/ 307848 w 844772"/>
                <a:gd name="connsiteY57" fmla="*/ 296228 h 296227"/>
                <a:gd name="connsiteX58" fmla="*/ 307848 w 844772"/>
                <a:gd name="connsiteY58" fmla="*/ 296228 h 296227"/>
                <a:gd name="connsiteX59" fmla="*/ 307848 w 844772"/>
                <a:gd name="connsiteY59" fmla="*/ 296228 h 29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44772" h="296227">
                  <a:moveTo>
                    <a:pt x="307848" y="296228"/>
                  </a:moveTo>
                  <a:lnTo>
                    <a:pt x="322707" y="280702"/>
                  </a:lnTo>
                  <a:lnTo>
                    <a:pt x="344043" y="283274"/>
                  </a:lnTo>
                  <a:lnTo>
                    <a:pt x="360997" y="285369"/>
                  </a:lnTo>
                  <a:lnTo>
                    <a:pt x="390810" y="289084"/>
                  </a:lnTo>
                  <a:lnTo>
                    <a:pt x="408908" y="282607"/>
                  </a:lnTo>
                  <a:lnTo>
                    <a:pt x="428149" y="267557"/>
                  </a:lnTo>
                  <a:lnTo>
                    <a:pt x="438245" y="255746"/>
                  </a:lnTo>
                  <a:lnTo>
                    <a:pt x="458438" y="266986"/>
                  </a:lnTo>
                  <a:lnTo>
                    <a:pt x="491490" y="279749"/>
                  </a:lnTo>
                  <a:lnTo>
                    <a:pt x="523970" y="262033"/>
                  </a:lnTo>
                  <a:lnTo>
                    <a:pt x="542544" y="251269"/>
                  </a:lnTo>
                  <a:lnTo>
                    <a:pt x="562737" y="227647"/>
                  </a:lnTo>
                  <a:lnTo>
                    <a:pt x="581406" y="216884"/>
                  </a:lnTo>
                  <a:lnTo>
                    <a:pt x="596265" y="201263"/>
                  </a:lnTo>
                  <a:lnTo>
                    <a:pt x="622363" y="200120"/>
                  </a:lnTo>
                  <a:lnTo>
                    <a:pt x="633032" y="184118"/>
                  </a:lnTo>
                  <a:lnTo>
                    <a:pt x="647891" y="168497"/>
                  </a:lnTo>
                  <a:lnTo>
                    <a:pt x="678752" y="163640"/>
                  </a:lnTo>
                  <a:lnTo>
                    <a:pt x="694182" y="143732"/>
                  </a:lnTo>
                  <a:lnTo>
                    <a:pt x="708565" y="132493"/>
                  </a:lnTo>
                  <a:lnTo>
                    <a:pt x="720280" y="107823"/>
                  </a:lnTo>
                  <a:lnTo>
                    <a:pt x="738854" y="97060"/>
                  </a:lnTo>
                  <a:lnTo>
                    <a:pt x="753809" y="81534"/>
                  </a:lnTo>
                  <a:lnTo>
                    <a:pt x="766000" y="52578"/>
                  </a:lnTo>
                  <a:lnTo>
                    <a:pt x="792575" y="47149"/>
                  </a:lnTo>
                  <a:lnTo>
                    <a:pt x="803243" y="31051"/>
                  </a:lnTo>
                  <a:lnTo>
                    <a:pt x="818102" y="15430"/>
                  </a:lnTo>
                  <a:lnTo>
                    <a:pt x="844772" y="10001"/>
                  </a:lnTo>
                  <a:lnTo>
                    <a:pt x="763810" y="0"/>
                  </a:lnTo>
                  <a:lnTo>
                    <a:pt x="746855" y="32766"/>
                  </a:lnTo>
                  <a:lnTo>
                    <a:pt x="590835" y="35243"/>
                  </a:lnTo>
                  <a:lnTo>
                    <a:pt x="538639" y="37528"/>
                  </a:lnTo>
                  <a:lnTo>
                    <a:pt x="443865" y="34576"/>
                  </a:lnTo>
                  <a:lnTo>
                    <a:pt x="422053" y="36195"/>
                  </a:lnTo>
                  <a:lnTo>
                    <a:pt x="391763" y="36766"/>
                  </a:lnTo>
                  <a:lnTo>
                    <a:pt x="222409" y="42005"/>
                  </a:lnTo>
                  <a:lnTo>
                    <a:pt x="83439" y="46673"/>
                  </a:lnTo>
                  <a:lnTo>
                    <a:pt x="89916" y="64865"/>
                  </a:lnTo>
                  <a:lnTo>
                    <a:pt x="71818" y="71247"/>
                  </a:lnTo>
                  <a:lnTo>
                    <a:pt x="77628" y="93821"/>
                  </a:lnTo>
                  <a:lnTo>
                    <a:pt x="80391" y="142018"/>
                  </a:lnTo>
                  <a:lnTo>
                    <a:pt x="66484" y="148971"/>
                  </a:lnTo>
                  <a:lnTo>
                    <a:pt x="68675" y="166687"/>
                  </a:lnTo>
                  <a:lnTo>
                    <a:pt x="44196" y="189738"/>
                  </a:lnTo>
                  <a:lnTo>
                    <a:pt x="6953" y="211265"/>
                  </a:lnTo>
                  <a:lnTo>
                    <a:pt x="0" y="232124"/>
                  </a:lnTo>
                  <a:lnTo>
                    <a:pt x="10668" y="250889"/>
                  </a:lnTo>
                  <a:lnTo>
                    <a:pt x="34100" y="236315"/>
                  </a:lnTo>
                  <a:lnTo>
                    <a:pt x="79915" y="250698"/>
                  </a:lnTo>
                  <a:lnTo>
                    <a:pt x="95917" y="261366"/>
                  </a:lnTo>
                  <a:lnTo>
                    <a:pt x="255556" y="228886"/>
                  </a:lnTo>
                  <a:lnTo>
                    <a:pt x="272605" y="230981"/>
                  </a:lnTo>
                  <a:lnTo>
                    <a:pt x="288607" y="241649"/>
                  </a:lnTo>
                  <a:lnTo>
                    <a:pt x="307753" y="261461"/>
                  </a:lnTo>
                  <a:lnTo>
                    <a:pt x="314706" y="275368"/>
                  </a:lnTo>
                  <a:lnTo>
                    <a:pt x="304038" y="291465"/>
                  </a:lnTo>
                  <a:lnTo>
                    <a:pt x="307848" y="296228"/>
                  </a:lnTo>
                  <a:lnTo>
                    <a:pt x="307848" y="296228"/>
                  </a:lnTo>
                  <a:lnTo>
                    <a:pt x="307848" y="29622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29E3E4D-C6A6-EDF0-C30C-C83010680C4E}"/>
                </a:ext>
              </a:extLst>
            </p:cNvPr>
            <p:cNvSpPr/>
            <p:nvPr/>
          </p:nvSpPr>
          <p:spPr>
            <a:xfrm>
              <a:off x="8959308" y="838603"/>
              <a:ext cx="651539" cy="653464"/>
            </a:xfrm>
            <a:custGeom>
              <a:avLst/>
              <a:gdLst>
                <a:gd name="connsiteX0" fmla="*/ 58579 w 386905"/>
                <a:gd name="connsiteY0" fmla="*/ 388049 h 388048"/>
                <a:gd name="connsiteX1" fmla="*/ 69247 w 386905"/>
                <a:gd name="connsiteY1" fmla="*/ 372047 h 388048"/>
                <a:gd name="connsiteX2" fmla="*/ 83058 w 386905"/>
                <a:gd name="connsiteY2" fmla="*/ 364998 h 388048"/>
                <a:gd name="connsiteX3" fmla="*/ 105442 w 386905"/>
                <a:gd name="connsiteY3" fmla="*/ 359093 h 388048"/>
                <a:gd name="connsiteX4" fmla="*/ 120301 w 386905"/>
                <a:gd name="connsiteY4" fmla="*/ 343662 h 388048"/>
                <a:gd name="connsiteX5" fmla="*/ 130969 w 386905"/>
                <a:gd name="connsiteY5" fmla="*/ 327565 h 388048"/>
                <a:gd name="connsiteX6" fmla="*/ 149543 w 386905"/>
                <a:gd name="connsiteY6" fmla="*/ 316897 h 388048"/>
                <a:gd name="connsiteX7" fmla="*/ 170879 w 386905"/>
                <a:gd name="connsiteY7" fmla="*/ 284797 h 388048"/>
                <a:gd name="connsiteX8" fmla="*/ 188405 w 386905"/>
                <a:gd name="connsiteY8" fmla="*/ 247936 h 388048"/>
                <a:gd name="connsiteX9" fmla="*/ 200025 w 386905"/>
                <a:gd name="connsiteY9" fmla="*/ 223361 h 388048"/>
                <a:gd name="connsiteX10" fmla="*/ 214408 w 386905"/>
                <a:gd name="connsiteY10" fmla="*/ 212122 h 388048"/>
                <a:gd name="connsiteX11" fmla="*/ 233553 w 386905"/>
                <a:gd name="connsiteY11" fmla="*/ 197072 h 388048"/>
                <a:gd name="connsiteX12" fmla="*/ 252699 w 386905"/>
                <a:gd name="connsiteY12" fmla="*/ 182118 h 388048"/>
                <a:gd name="connsiteX13" fmla="*/ 274606 w 386905"/>
                <a:gd name="connsiteY13" fmla="*/ 180499 h 388048"/>
                <a:gd name="connsiteX14" fmla="*/ 293180 w 386905"/>
                <a:gd name="connsiteY14" fmla="*/ 169736 h 388048"/>
                <a:gd name="connsiteX15" fmla="*/ 307563 w 386905"/>
                <a:gd name="connsiteY15" fmla="*/ 158496 h 388048"/>
                <a:gd name="connsiteX16" fmla="*/ 324612 w 386905"/>
                <a:gd name="connsiteY16" fmla="*/ 160687 h 388048"/>
                <a:gd name="connsiteX17" fmla="*/ 341662 w 386905"/>
                <a:gd name="connsiteY17" fmla="*/ 162782 h 388048"/>
                <a:gd name="connsiteX18" fmla="*/ 359759 w 386905"/>
                <a:gd name="connsiteY18" fmla="*/ 156305 h 388048"/>
                <a:gd name="connsiteX19" fmla="*/ 374142 w 386905"/>
                <a:gd name="connsiteY19" fmla="*/ 145066 h 388048"/>
                <a:gd name="connsiteX20" fmla="*/ 384715 w 386905"/>
                <a:gd name="connsiteY20" fmla="*/ 129064 h 388048"/>
                <a:gd name="connsiteX21" fmla="*/ 386905 w 386905"/>
                <a:gd name="connsiteY21" fmla="*/ 111919 h 388048"/>
                <a:gd name="connsiteX22" fmla="*/ 380429 w 386905"/>
                <a:gd name="connsiteY22" fmla="*/ 93821 h 388048"/>
                <a:gd name="connsiteX23" fmla="*/ 369761 w 386905"/>
                <a:gd name="connsiteY23" fmla="*/ 75152 h 388048"/>
                <a:gd name="connsiteX24" fmla="*/ 358045 w 386905"/>
                <a:gd name="connsiteY24" fmla="*/ 65056 h 388048"/>
                <a:gd name="connsiteX25" fmla="*/ 340995 w 386905"/>
                <a:gd name="connsiteY25" fmla="*/ 62960 h 388048"/>
                <a:gd name="connsiteX26" fmla="*/ 347949 w 386905"/>
                <a:gd name="connsiteY26" fmla="*/ 42101 h 388048"/>
                <a:gd name="connsiteX27" fmla="*/ 341472 w 386905"/>
                <a:gd name="connsiteY27" fmla="*/ 23908 h 388048"/>
                <a:gd name="connsiteX28" fmla="*/ 321755 w 386905"/>
                <a:gd name="connsiteY28" fmla="*/ 8477 h 388048"/>
                <a:gd name="connsiteX29" fmla="*/ 288227 w 386905"/>
                <a:gd name="connsiteY29" fmla="*/ 0 h 388048"/>
                <a:gd name="connsiteX30" fmla="*/ 274320 w 386905"/>
                <a:gd name="connsiteY30" fmla="*/ 6953 h 388048"/>
                <a:gd name="connsiteX31" fmla="*/ 256223 w 386905"/>
                <a:gd name="connsiteY31" fmla="*/ 13430 h 388048"/>
                <a:gd name="connsiteX32" fmla="*/ 249364 w 386905"/>
                <a:gd name="connsiteY32" fmla="*/ 34290 h 388048"/>
                <a:gd name="connsiteX33" fmla="*/ 242983 w 386905"/>
                <a:gd name="connsiteY33" fmla="*/ 50864 h 388048"/>
                <a:gd name="connsiteX34" fmla="*/ 232315 w 386905"/>
                <a:gd name="connsiteY34" fmla="*/ 66866 h 388048"/>
                <a:gd name="connsiteX35" fmla="*/ 214217 w 386905"/>
                <a:gd name="connsiteY35" fmla="*/ 73247 h 388048"/>
                <a:gd name="connsiteX36" fmla="*/ 199358 w 386905"/>
                <a:gd name="connsiteY36" fmla="*/ 88773 h 388048"/>
                <a:gd name="connsiteX37" fmla="*/ 192977 w 386905"/>
                <a:gd name="connsiteY37" fmla="*/ 105347 h 388048"/>
                <a:gd name="connsiteX38" fmla="*/ 182404 w 386905"/>
                <a:gd name="connsiteY38" fmla="*/ 121444 h 388048"/>
                <a:gd name="connsiteX39" fmla="*/ 120111 w 386905"/>
                <a:gd name="connsiteY39" fmla="*/ 135445 h 388048"/>
                <a:gd name="connsiteX40" fmla="*/ 84392 w 386905"/>
                <a:gd name="connsiteY40" fmla="*/ 144018 h 388048"/>
                <a:gd name="connsiteX41" fmla="*/ 50388 w 386905"/>
                <a:gd name="connsiteY41" fmla="*/ 174498 h 388048"/>
                <a:gd name="connsiteX42" fmla="*/ 15812 w 386905"/>
                <a:gd name="connsiteY42" fmla="*/ 209264 h 388048"/>
                <a:gd name="connsiteX43" fmla="*/ 34957 w 386905"/>
                <a:gd name="connsiteY43" fmla="*/ 228981 h 388048"/>
                <a:gd name="connsiteX44" fmla="*/ 11049 w 386905"/>
                <a:gd name="connsiteY44" fmla="*/ 282416 h 388048"/>
                <a:gd name="connsiteX45" fmla="*/ 13240 w 386905"/>
                <a:gd name="connsiteY45" fmla="*/ 300038 h 388048"/>
                <a:gd name="connsiteX46" fmla="*/ 7334 w 386905"/>
                <a:gd name="connsiteY46" fmla="*/ 312325 h 388048"/>
                <a:gd name="connsiteX47" fmla="*/ 0 w 386905"/>
                <a:gd name="connsiteY47" fmla="*/ 337471 h 388048"/>
                <a:gd name="connsiteX48" fmla="*/ 6382 w 386905"/>
                <a:gd name="connsiteY48" fmla="*/ 355568 h 388048"/>
                <a:gd name="connsiteX49" fmla="*/ 17050 w 386905"/>
                <a:gd name="connsiteY49" fmla="*/ 374237 h 388048"/>
                <a:gd name="connsiteX50" fmla="*/ 34576 w 386905"/>
                <a:gd name="connsiteY50" fmla="*/ 372047 h 388048"/>
                <a:gd name="connsiteX51" fmla="*/ 50578 w 386905"/>
                <a:gd name="connsiteY51" fmla="*/ 382714 h 388048"/>
                <a:gd name="connsiteX52" fmla="*/ 58579 w 386905"/>
                <a:gd name="connsiteY52" fmla="*/ 388049 h 388048"/>
                <a:gd name="connsiteX53" fmla="*/ 58579 w 386905"/>
                <a:gd name="connsiteY53" fmla="*/ 388049 h 388048"/>
                <a:gd name="connsiteX54" fmla="*/ 58579 w 386905"/>
                <a:gd name="connsiteY54" fmla="*/ 388049 h 38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86905" h="388048">
                  <a:moveTo>
                    <a:pt x="58579" y="388049"/>
                  </a:moveTo>
                  <a:lnTo>
                    <a:pt x="69247" y="372047"/>
                  </a:lnTo>
                  <a:lnTo>
                    <a:pt x="83058" y="364998"/>
                  </a:lnTo>
                  <a:lnTo>
                    <a:pt x="105442" y="359093"/>
                  </a:lnTo>
                  <a:lnTo>
                    <a:pt x="120301" y="343662"/>
                  </a:lnTo>
                  <a:lnTo>
                    <a:pt x="130969" y="327565"/>
                  </a:lnTo>
                  <a:lnTo>
                    <a:pt x="149543" y="316897"/>
                  </a:lnTo>
                  <a:lnTo>
                    <a:pt x="170879" y="284797"/>
                  </a:lnTo>
                  <a:lnTo>
                    <a:pt x="188405" y="247936"/>
                  </a:lnTo>
                  <a:lnTo>
                    <a:pt x="200025" y="223361"/>
                  </a:lnTo>
                  <a:lnTo>
                    <a:pt x="214408" y="212122"/>
                  </a:lnTo>
                  <a:lnTo>
                    <a:pt x="233553" y="197072"/>
                  </a:lnTo>
                  <a:lnTo>
                    <a:pt x="252699" y="182118"/>
                  </a:lnTo>
                  <a:lnTo>
                    <a:pt x="274606" y="180499"/>
                  </a:lnTo>
                  <a:lnTo>
                    <a:pt x="293180" y="169736"/>
                  </a:lnTo>
                  <a:lnTo>
                    <a:pt x="307563" y="158496"/>
                  </a:lnTo>
                  <a:lnTo>
                    <a:pt x="324612" y="160687"/>
                  </a:lnTo>
                  <a:lnTo>
                    <a:pt x="341662" y="162782"/>
                  </a:lnTo>
                  <a:lnTo>
                    <a:pt x="359759" y="156305"/>
                  </a:lnTo>
                  <a:lnTo>
                    <a:pt x="374142" y="145066"/>
                  </a:lnTo>
                  <a:lnTo>
                    <a:pt x="384715" y="129064"/>
                  </a:lnTo>
                  <a:lnTo>
                    <a:pt x="386905" y="111919"/>
                  </a:lnTo>
                  <a:lnTo>
                    <a:pt x="380429" y="93821"/>
                  </a:lnTo>
                  <a:lnTo>
                    <a:pt x="369761" y="75152"/>
                  </a:lnTo>
                  <a:lnTo>
                    <a:pt x="358045" y="65056"/>
                  </a:lnTo>
                  <a:lnTo>
                    <a:pt x="340995" y="62960"/>
                  </a:lnTo>
                  <a:lnTo>
                    <a:pt x="347949" y="42101"/>
                  </a:lnTo>
                  <a:lnTo>
                    <a:pt x="341472" y="23908"/>
                  </a:lnTo>
                  <a:lnTo>
                    <a:pt x="321755" y="8477"/>
                  </a:lnTo>
                  <a:lnTo>
                    <a:pt x="288227" y="0"/>
                  </a:lnTo>
                  <a:lnTo>
                    <a:pt x="274320" y="6953"/>
                  </a:lnTo>
                  <a:lnTo>
                    <a:pt x="256223" y="13430"/>
                  </a:lnTo>
                  <a:lnTo>
                    <a:pt x="249364" y="34290"/>
                  </a:lnTo>
                  <a:lnTo>
                    <a:pt x="242983" y="50864"/>
                  </a:lnTo>
                  <a:lnTo>
                    <a:pt x="232315" y="66866"/>
                  </a:lnTo>
                  <a:lnTo>
                    <a:pt x="214217" y="73247"/>
                  </a:lnTo>
                  <a:lnTo>
                    <a:pt x="199358" y="88773"/>
                  </a:lnTo>
                  <a:lnTo>
                    <a:pt x="192977" y="105347"/>
                  </a:lnTo>
                  <a:lnTo>
                    <a:pt x="182404" y="121444"/>
                  </a:lnTo>
                  <a:lnTo>
                    <a:pt x="120111" y="135445"/>
                  </a:lnTo>
                  <a:lnTo>
                    <a:pt x="84392" y="144018"/>
                  </a:lnTo>
                  <a:lnTo>
                    <a:pt x="50388" y="174498"/>
                  </a:lnTo>
                  <a:lnTo>
                    <a:pt x="15812" y="209264"/>
                  </a:lnTo>
                  <a:lnTo>
                    <a:pt x="34957" y="228981"/>
                  </a:lnTo>
                  <a:lnTo>
                    <a:pt x="11049" y="282416"/>
                  </a:lnTo>
                  <a:lnTo>
                    <a:pt x="13240" y="300038"/>
                  </a:lnTo>
                  <a:lnTo>
                    <a:pt x="7334" y="312325"/>
                  </a:lnTo>
                  <a:lnTo>
                    <a:pt x="0" y="337471"/>
                  </a:lnTo>
                  <a:lnTo>
                    <a:pt x="6382" y="355568"/>
                  </a:lnTo>
                  <a:lnTo>
                    <a:pt x="17050" y="374237"/>
                  </a:lnTo>
                  <a:lnTo>
                    <a:pt x="34576" y="372047"/>
                  </a:lnTo>
                  <a:lnTo>
                    <a:pt x="50578" y="382714"/>
                  </a:lnTo>
                  <a:lnTo>
                    <a:pt x="58579" y="388049"/>
                  </a:lnTo>
                  <a:lnTo>
                    <a:pt x="58579" y="388049"/>
                  </a:lnTo>
                  <a:lnTo>
                    <a:pt x="58579" y="38804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E3A2C0D-AB3F-AA2E-8ACE-83D53BF62F47}"/>
                </a:ext>
              </a:extLst>
            </p:cNvPr>
            <p:cNvSpPr/>
            <p:nvPr/>
          </p:nvSpPr>
          <p:spPr>
            <a:xfrm>
              <a:off x="6630800" y="495671"/>
              <a:ext cx="557385" cy="584012"/>
            </a:xfrm>
            <a:custGeom>
              <a:avLst/>
              <a:gdLst>
                <a:gd name="connsiteX0" fmla="*/ 100108 w 330993"/>
                <a:gd name="connsiteY0" fmla="*/ 346805 h 346805"/>
                <a:gd name="connsiteX1" fmla="*/ 157449 w 330993"/>
                <a:gd name="connsiteY1" fmla="*/ 336614 h 346805"/>
                <a:gd name="connsiteX2" fmla="*/ 183547 w 330993"/>
                <a:gd name="connsiteY2" fmla="*/ 335471 h 346805"/>
                <a:gd name="connsiteX3" fmla="*/ 243554 w 330993"/>
                <a:gd name="connsiteY3" fmla="*/ 338614 h 346805"/>
                <a:gd name="connsiteX4" fmla="*/ 273844 w 330993"/>
                <a:gd name="connsiteY4" fmla="*/ 338042 h 346805"/>
                <a:gd name="connsiteX5" fmla="*/ 288227 w 330993"/>
                <a:gd name="connsiteY5" fmla="*/ 326803 h 346805"/>
                <a:gd name="connsiteX6" fmla="*/ 276987 w 330993"/>
                <a:gd name="connsiteY6" fmla="*/ 312420 h 346805"/>
                <a:gd name="connsiteX7" fmla="*/ 283369 w 330993"/>
                <a:gd name="connsiteY7" fmla="*/ 295942 h 346805"/>
                <a:gd name="connsiteX8" fmla="*/ 301466 w 330993"/>
                <a:gd name="connsiteY8" fmla="*/ 289465 h 346805"/>
                <a:gd name="connsiteX9" fmla="*/ 310896 w 330993"/>
                <a:gd name="connsiteY9" fmla="*/ 247364 h 346805"/>
                <a:gd name="connsiteX10" fmla="*/ 305086 w 330993"/>
                <a:gd name="connsiteY10" fmla="*/ 225076 h 346805"/>
                <a:gd name="connsiteX11" fmla="*/ 299180 w 330993"/>
                <a:gd name="connsiteY11" fmla="*/ 202692 h 346805"/>
                <a:gd name="connsiteX12" fmla="*/ 313563 w 330993"/>
                <a:gd name="connsiteY12" fmla="*/ 191453 h 346805"/>
                <a:gd name="connsiteX13" fmla="*/ 316135 w 330993"/>
                <a:gd name="connsiteY13" fmla="*/ 170212 h 346805"/>
                <a:gd name="connsiteX14" fmla="*/ 324612 w 330993"/>
                <a:gd name="connsiteY14" fmla="*/ 136589 h 346805"/>
                <a:gd name="connsiteX15" fmla="*/ 330994 w 330993"/>
                <a:gd name="connsiteY15" fmla="*/ 120110 h 346805"/>
                <a:gd name="connsiteX16" fmla="*/ 320802 w 330993"/>
                <a:gd name="connsiteY16" fmla="*/ 97250 h 346805"/>
                <a:gd name="connsiteX17" fmla="*/ 304895 w 330993"/>
                <a:gd name="connsiteY17" fmla="*/ 86582 h 346805"/>
                <a:gd name="connsiteX18" fmla="*/ 294227 w 330993"/>
                <a:gd name="connsiteY18" fmla="*/ 102584 h 346805"/>
                <a:gd name="connsiteX19" fmla="*/ 279368 w 330993"/>
                <a:gd name="connsiteY19" fmla="*/ 118015 h 346805"/>
                <a:gd name="connsiteX20" fmla="*/ 263938 w 330993"/>
                <a:gd name="connsiteY20" fmla="*/ 103156 h 346805"/>
                <a:gd name="connsiteX21" fmla="*/ 257556 w 330993"/>
                <a:gd name="connsiteY21" fmla="*/ 85058 h 346805"/>
                <a:gd name="connsiteX22" fmla="*/ 250698 w 330993"/>
                <a:gd name="connsiteY22" fmla="*/ 71247 h 346805"/>
                <a:gd name="connsiteX23" fmla="*/ 243745 w 330993"/>
                <a:gd name="connsiteY23" fmla="*/ 57436 h 346805"/>
                <a:gd name="connsiteX24" fmla="*/ 228314 w 330993"/>
                <a:gd name="connsiteY24" fmla="*/ 42482 h 346805"/>
                <a:gd name="connsiteX25" fmla="*/ 212312 w 330993"/>
                <a:gd name="connsiteY25" fmla="*/ 31909 h 346805"/>
                <a:gd name="connsiteX26" fmla="*/ 205454 w 330993"/>
                <a:gd name="connsiteY26" fmla="*/ 18098 h 346805"/>
                <a:gd name="connsiteX27" fmla="*/ 198977 w 330993"/>
                <a:gd name="connsiteY27" fmla="*/ 0 h 346805"/>
                <a:gd name="connsiteX28" fmla="*/ 180404 w 330993"/>
                <a:gd name="connsiteY28" fmla="*/ 10668 h 346805"/>
                <a:gd name="connsiteX29" fmla="*/ 162877 w 330993"/>
                <a:gd name="connsiteY29" fmla="*/ 12859 h 346805"/>
                <a:gd name="connsiteX30" fmla="*/ 146399 w 330993"/>
                <a:gd name="connsiteY30" fmla="*/ 6477 h 346805"/>
                <a:gd name="connsiteX31" fmla="*/ 128874 w 330993"/>
                <a:gd name="connsiteY31" fmla="*/ 8573 h 346805"/>
                <a:gd name="connsiteX32" fmla="*/ 110300 w 330993"/>
                <a:gd name="connsiteY32" fmla="*/ 19336 h 346805"/>
                <a:gd name="connsiteX33" fmla="*/ 91726 w 330993"/>
                <a:gd name="connsiteY33" fmla="*/ 30004 h 346805"/>
                <a:gd name="connsiteX34" fmla="*/ 98107 w 330993"/>
                <a:gd name="connsiteY34" fmla="*/ 48101 h 346805"/>
                <a:gd name="connsiteX35" fmla="*/ 83248 w 330993"/>
                <a:gd name="connsiteY35" fmla="*/ 63532 h 346805"/>
                <a:gd name="connsiteX36" fmla="*/ 67342 w 330993"/>
                <a:gd name="connsiteY36" fmla="*/ 52959 h 346805"/>
                <a:gd name="connsiteX37" fmla="*/ 49244 w 330993"/>
                <a:gd name="connsiteY37" fmla="*/ 59341 h 346805"/>
                <a:gd name="connsiteX38" fmla="*/ 51340 w 330993"/>
                <a:gd name="connsiteY38" fmla="*/ 76962 h 346805"/>
                <a:gd name="connsiteX39" fmla="*/ 49244 w 330993"/>
                <a:gd name="connsiteY39" fmla="*/ 94012 h 346805"/>
                <a:gd name="connsiteX40" fmla="*/ 42958 w 330993"/>
                <a:gd name="connsiteY40" fmla="*/ 110490 h 346805"/>
                <a:gd name="connsiteX41" fmla="*/ 36005 w 330993"/>
                <a:gd name="connsiteY41" fmla="*/ 131255 h 346805"/>
                <a:gd name="connsiteX42" fmla="*/ 32861 w 330993"/>
                <a:gd name="connsiteY42" fmla="*/ 156877 h 346805"/>
                <a:gd name="connsiteX43" fmla="*/ 30766 w 330993"/>
                <a:gd name="connsiteY43" fmla="*/ 173927 h 346805"/>
                <a:gd name="connsiteX44" fmla="*/ 24384 w 330993"/>
                <a:gd name="connsiteY44" fmla="*/ 190405 h 346805"/>
                <a:gd name="connsiteX45" fmla="*/ 6858 w 330993"/>
                <a:gd name="connsiteY45" fmla="*/ 192596 h 346805"/>
                <a:gd name="connsiteX46" fmla="*/ 0 w 330993"/>
                <a:gd name="connsiteY46" fmla="*/ 213360 h 346805"/>
                <a:gd name="connsiteX47" fmla="*/ 11239 w 330993"/>
                <a:gd name="connsiteY47" fmla="*/ 227743 h 346805"/>
                <a:gd name="connsiteX48" fmla="*/ 17621 w 330993"/>
                <a:gd name="connsiteY48" fmla="*/ 245840 h 346805"/>
                <a:gd name="connsiteX49" fmla="*/ 28289 w 330993"/>
                <a:gd name="connsiteY49" fmla="*/ 264414 h 346805"/>
                <a:gd name="connsiteX50" fmla="*/ 38862 w 330993"/>
                <a:gd name="connsiteY50" fmla="*/ 283083 h 346805"/>
                <a:gd name="connsiteX51" fmla="*/ 57531 w 330993"/>
                <a:gd name="connsiteY51" fmla="*/ 306991 h 346805"/>
                <a:gd name="connsiteX52" fmla="*/ 80391 w 330993"/>
                <a:gd name="connsiteY52" fmla="*/ 331470 h 346805"/>
                <a:gd name="connsiteX53" fmla="*/ 101632 w 330993"/>
                <a:gd name="connsiteY53" fmla="*/ 334042 h 346805"/>
                <a:gd name="connsiteX54" fmla="*/ 100108 w 330993"/>
                <a:gd name="connsiteY54" fmla="*/ 346805 h 346805"/>
                <a:gd name="connsiteX55" fmla="*/ 100108 w 330993"/>
                <a:gd name="connsiteY55" fmla="*/ 346805 h 346805"/>
                <a:gd name="connsiteX56" fmla="*/ 100108 w 330993"/>
                <a:gd name="connsiteY56" fmla="*/ 346805 h 34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30993" h="346805">
                  <a:moveTo>
                    <a:pt x="100108" y="346805"/>
                  </a:moveTo>
                  <a:lnTo>
                    <a:pt x="157449" y="336614"/>
                  </a:lnTo>
                  <a:lnTo>
                    <a:pt x="183547" y="335471"/>
                  </a:lnTo>
                  <a:lnTo>
                    <a:pt x="243554" y="338614"/>
                  </a:lnTo>
                  <a:lnTo>
                    <a:pt x="273844" y="338042"/>
                  </a:lnTo>
                  <a:lnTo>
                    <a:pt x="288227" y="326803"/>
                  </a:lnTo>
                  <a:lnTo>
                    <a:pt x="276987" y="312420"/>
                  </a:lnTo>
                  <a:lnTo>
                    <a:pt x="283369" y="295942"/>
                  </a:lnTo>
                  <a:lnTo>
                    <a:pt x="301466" y="289465"/>
                  </a:lnTo>
                  <a:lnTo>
                    <a:pt x="310896" y="247364"/>
                  </a:lnTo>
                  <a:lnTo>
                    <a:pt x="305086" y="225076"/>
                  </a:lnTo>
                  <a:lnTo>
                    <a:pt x="299180" y="202692"/>
                  </a:lnTo>
                  <a:lnTo>
                    <a:pt x="313563" y="191453"/>
                  </a:lnTo>
                  <a:lnTo>
                    <a:pt x="316135" y="170212"/>
                  </a:lnTo>
                  <a:lnTo>
                    <a:pt x="324612" y="136589"/>
                  </a:lnTo>
                  <a:lnTo>
                    <a:pt x="330994" y="120110"/>
                  </a:lnTo>
                  <a:lnTo>
                    <a:pt x="320802" y="97250"/>
                  </a:lnTo>
                  <a:lnTo>
                    <a:pt x="304895" y="86582"/>
                  </a:lnTo>
                  <a:lnTo>
                    <a:pt x="294227" y="102584"/>
                  </a:lnTo>
                  <a:lnTo>
                    <a:pt x="279368" y="118015"/>
                  </a:lnTo>
                  <a:lnTo>
                    <a:pt x="263938" y="103156"/>
                  </a:lnTo>
                  <a:lnTo>
                    <a:pt x="257556" y="85058"/>
                  </a:lnTo>
                  <a:lnTo>
                    <a:pt x="250698" y="71247"/>
                  </a:lnTo>
                  <a:lnTo>
                    <a:pt x="243745" y="57436"/>
                  </a:lnTo>
                  <a:lnTo>
                    <a:pt x="228314" y="42482"/>
                  </a:lnTo>
                  <a:lnTo>
                    <a:pt x="212312" y="31909"/>
                  </a:lnTo>
                  <a:lnTo>
                    <a:pt x="205454" y="18098"/>
                  </a:lnTo>
                  <a:lnTo>
                    <a:pt x="198977" y="0"/>
                  </a:lnTo>
                  <a:lnTo>
                    <a:pt x="180404" y="10668"/>
                  </a:lnTo>
                  <a:lnTo>
                    <a:pt x="162877" y="12859"/>
                  </a:lnTo>
                  <a:lnTo>
                    <a:pt x="146399" y="6477"/>
                  </a:lnTo>
                  <a:lnTo>
                    <a:pt x="128874" y="8573"/>
                  </a:lnTo>
                  <a:lnTo>
                    <a:pt x="110300" y="19336"/>
                  </a:lnTo>
                  <a:lnTo>
                    <a:pt x="91726" y="30004"/>
                  </a:lnTo>
                  <a:lnTo>
                    <a:pt x="98107" y="48101"/>
                  </a:lnTo>
                  <a:lnTo>
                    <a:pt x="83248" y="63532"/>
                  </a:lnTo>
                  <a:lnTo>
                    <a:pt x="67342" y="52959"/>
                  </a:lnTo>
                  <a:lnTo>
                    <a:pt x="49244" y="59341"/>
                  </a:lnTo>
                  <a:lnTo>
                    <a:pt x="51340" y="76962"/>
                  </a:lnTo>
                  <a:lnTo>
                    <a:pt x="49244" y="94012"/>
                  </a:lnTo>
                  <a:lnTo>
                    <a:pt x="42958" y="110490"/>
                  </a:lnTo>
                  <a:lnTo>
                    <a:pt x="36005" y="131255"/>
                  </a:lnTo>
                  <a:lnTo>
                    <a:pt x="32861" y="156877"/>
                  </a:lnTo>
                  <a:lnTo>
                    <a:pt x="30766" y="173927"/>
                  </a:lnTo>
                  <a:lnTo>
                    <a:pt x="24384" y="190405"/>
                  </a:lnTo>
                  <a:lnTo>
                    <a:pt x="6858" y="192596"/>
                  </a:lnTo>
                  <a:lnTo>
                    <a:pt x="0" y="213360"/>
                  </a:lnTo>
                  <a:lnTo>
                    <a:pt x="11239" y="227743"/>
                  </a:lnTo>
                  <a:lnTo>
                    <a:pt x="17621" y="245840"/>
                  </a:lnTo>
                  <a:lnTo>
                    <a:pt x="28289" y="264414"/>
                  </a:lnTo>
                  <a:lnTo>
                    <a:pt x="38862" y="283083"/>
                  </a:lnTo>
                  <a:lnTo>
                    <a:pt x="57531" y="306991"/>
                  </a:lnTo>
                  <a:lnTo>
                    <a:pt x="80391" y="331470"/>
                  </a:lnTo>
                  <a:lnTo>
                    <a:pt x="101632" y="334042"/>
                  </a:lnTo>
                  <a:lnTo>
                    <a:pt x="100108" y="346805"/>
                  </a:lnTo>
                  <a:lnTo>
                    <a:pt x="100108" y="346805"/>
                  </a:lnTo>
                  <a:lnTo>
                    <a:pt x="100108" y="34680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A9BEAB99-D69B-47FF-B7CD-F7E17BA2EF95}"/>
                </a:ext>
              </a:extLst>
            </p:cNvPr>
            <p:cNvSpPr/>
            <p:nvPr/>
          </p:nvSpPr>
          <p:spPr>
            <a:xfrm>
              <a:off x="8808051" y="464233"/>
              <a:ext cx="656832" cy="726124"/>
            </a:xfrm>
            <a:custGeom>
              <a:avLst/>
              <a:gdLst>
                <a:gd name="connsiteX0" fmla="*/ 106585 w 390048"/>
                <a:gd name="connsiteY0" fmla="*/ 431197 h 431196"/>
                <a:gd name="connsiteX1" fmla="*/ 141065 w 390048"/>
                <a:gd name="connsiteY1" fmla="*/ 396526 h 431196"/>
                <a:gd name="connsiteX2" fmla="*/ 170688 w 390048"/>
                <a:gd name="connsiteY2" fmla="*/ 365569 h 431196"/>
                <a:gd name="connsiteX3" fmla="*/ 210503 w 390048"/>
                <a:gd name="connsiteY3" fmla="*/ 357569 h 431196"/>
                <a:gd name="connsiteX4" fmla="*/ 258223 w 390048"/>
                <a:gd name="connsiteY4" fmla="*/ 354806 h 431196"/>
                <a:gd name="connsiteX5" fmla="*/ 272605 w 390048"/>
                <a:gd name="connsiteY5" fmla="*/ 343567 h 431196"/>
                <a:gd name="connsiteX6" fmla="*/ 283655 w 390048"/>
                <a:gd name="connsiteY6" fmla="*/ 323374 h 431196"/>
                <a:gd name="connsiteX7" fmla="*/ 293751 w 390048"/>
                <a:gd name="connsiteY7" fmla="*/ 311658 h 431196"/>
                <a:gd name="connsiteX8" fmla="*/ 308610 w 390048"/>
                <a:gd name="connsiteY8" fmla="*/ 296228 h 431196"/>
                <a:gd name="connsiteX9" fmla="*/ 322898 w 390048"/>
                <a:gd name="connsiteY9" fmla="*/ 284988 h 431196"/>
                <a:gd name="connsiteX10" fmla="*/ 333470 w 390048"/>
                <a:gd name="connsiteY10" fmla="*/ 268986 h 431196"/>
                <a:gd name="connsiteX11" fmla="*/ 339852 w 390048"/>
                <a:gd name="connsiteY11" fmla="*/ 252508 h 431196"/>
                <a:gd name="connsiteX12" fmla="*/ 350997 w 390048"/>
                <a:gd name="connsiteY12" fmla="*/ 232315 h 431196"/>
                <a:gd name="connsiteX13" fmla="*/ 357283 w 390048"/>
                <a:gd name="connsiteY13" fmla="*/ 215837 h 431196"/>
                <a:gd name="connsiteX14" fmla="*/ 370523 w 390048"/>
                <a:gd name="connsiteY14" fmla="*/ 178499 h 431196"/>
                <a:gd name="connsiteX15" fmla="*/ 379000 w 390048"/>
                <a:gd name="connsiteY15" fmla="*/ 144971 h 431196"/>
                <a:gd name="connsiteX16" fmla="*/ 381571 w 390048"/>
                <a:gd name="connsiteY16" fmla="*/ 123730 h 431196"/>
                <a:gd name="connsiteX17" fmla="*/ 390049 w 390048"/>
                <a:gd name="connsiteY17" fmla="*/ 90202 h 431196"/>
                <a:gd name="connsiteX18" fmla="*/ 389001 w 390048"/>
                <a:gd name="connsiteY18" fmla="*/ 64103 h 431196"/>
                <a:gd name="connsiteX19" fmla="*/ 369284 w 390048"/>
                <a:gd name="connsiteY19" fmla="*/ 48768 h 431196"/>
                <a:gd name="connsiteX20" fmla="*/ 352330 w 390048"/>
                <a:gd name="connsiteY20" fmla="*/ 46673 h 431196"/>
                <a:gd name="connsiteX21" fmla="*/ 322612 w 390048"/>
                <a:gd name="connsiteY21" fmla="*/ 42958 h 431196"/>
                <a:gd name="connsiteX22" fmla="*/ 308324 w 390048"/>
                <a:gd name="connsiteY22" fmla="*/ 54197 h 431196"/>
                <a:gd name="connsiteX23" fmla="*/ 314134 w 390048"/>
                <a:gd name="connsiteY23" fmla="*/ 41910 h 431196"/>
                <a:gd name="connsiteX24" fmla="*/ 316230 w 390048"/>
                <a:gd name="connsiteY24" fmla="*/ 24860 h 431196"/>
                <a:gd name="connsiteX25" fmla="*/ 300324 w 390048"/>
                <a:gd name="connsiteY25" fmla="*/ 14288 h 431196"/>
                <a:gd name="connsiteX26" fmla="*/ 282226 w 390048"/>
                <a:gd name="connsiteY26" fmla="*/ 20669 h 431196"/>
                <a:gd name="connsiteX27" fmla="*/ 275844 w 390048"/>
                <a:gd name="connsiteY27" fmla="*/ 2667 h 431196"/>
                <a:gd name="connsiteX28" fmla="*/ 254603 w 390048"/>
                <a:gd name="connsiteY28" fmla="*/ 0 h 431196"/>
                <a:gd name="connsiteX29" fmla="*/ 189929 w 390048"/>
                <a:gd name="connsiteY29" fmla="*/ 667 h 431196"/>
                <a:gd name="connsiteX30" fmla="*/ 162878 w 390048"/>
                <a:gd name="connsiteY30" fmla="*/ 10287 h 431196"/>
                <a:gd name="connsiteX31" fmla="*/ 96584 w 390048"/>
                <a:gd name="connsiteY31" fmla="*/ 23717 h 431196"/>
                <a:gd name="connsiteX32" fmla="*/ 80582 w 390048"/>
                <a:gd name="connsiteY32" fmla="*/ 13145 h 431196"/>
                <a:gd name="connsiteX33" fmla="*/ 38195 w 390048"/>
                <a:gd name="connsiteY33" fmla="*/ 7906 h 431196"/>
                <a:gd name="connsiteX34" fmla="*/ 20669 w 390048"/>
                <a:gd name="connsiteY34" fmla="*/ 10001 h 431196"/>
                <a:gd name="connsiteX35" fmla="*/ 18574 w 390048"/>
                <a:gd name="connsiteY35" fmla="*/ 27051 h 431196"/>
                <a:gd name="connsiteX36" fmla="*/ 0 w 390048"/>
                <a:gd name="connsiteY36" fmla="*/ 37719 h 431196"/>
                <a:gd name="connsiteX37" fmla="*/ 65818 w 390048"/>
                <a:gd name="connsiteY37" fmla="*/ 28575 h 431196"/>
                <a:gd name="connsiteX38" fmla="*/ 65247 w 390048"/>
                <a:gd name="connsiteY38" fmla="*/ 67437 h 431196"/>
                <a:gd name="connsiteX39" fmla="*/ 65818 w 390048"/>
                <a:gd name="connsiteY39" fmla="*/ 97727 h 431196"/>
                <a:gd name="connsiteX40" fmla="*/ 64389 w 390048"/>
                <a:gd name="connsiteY40" fmla="*/ 179642 h 431196"/>
                <a:gd name="connsiteX41" fmla="*/ 61722 w 390048"/>
                <a:gd name="connsiteY41" fmla="*/ 200882 h 431196"/>
                <a:gd name="connsiteX42" fmla="*/ 58674 w 390048"/>
                <a:gd name="connsiteY42" fmla="*/ 260985 h 431196"/>
                <a:gd name="connsiteX43" fmla="*/ 59246 w 390048"/>
                <a:gd name="connsiteY43" fmla="*/ 291370 h 431196"/>
                <a:gd name="connsiteX44" fmla="*/ 55531 w 390048"/>
                <a:gd name="connsiteY44" fmla="*/ 321183 h 431196"/>
                <a:gd name="connsiteX45" fmla="*/ 58198 w 390048"/>
                <a:gd name="connsiteY45" fmla="*/ 368998 h 431196"/>
                <a:gd name="connsiteX46" fmla="*/ 80582 w 390048"/>
                <a:gd name="connsiteY46" fmla="*/ 397669 h 431196"/>
                <a:gd name="connsiteX47" fmla="*/ 106585 w 390048"/>
                <a:gd name="connsiteY47" fmla="*/ 431197 h 431196"/>
                <a:gd name="connsiteX48" fmla="*/ 106585 w 390048"/>
                <a:gd name="connsiteY48" fmla="*/ 431197 h 431196"/>
                <a:gd name="connsiteX49" fmla="*/ 106585 w 390048"/>
                <a:gd name="connsiteY49" fmla="*/ 431197 h 43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0048" h="431196">
                  <a:moveTo>
                    <a:pt x="106585" y="431197"/>
                  </a:moveTo>
                  <a:lnTo>
                    <a:pt x="141065" y="396526"/>
                  </a:lnTo>
                  <a:lnTo>
                    <a:pt x="170688" y="365569"/>
                  </a:lnTo>
                  <a:lnTo>
                    <a:pt x="210503" y="357569"/>
                  </a:lnTo>
                  <a:lnTo>
                    <a:pt x="258223" y="354806"/>
                  </a:lnTo>
                  <a:lnTo>
                    <a:pt x="272605" y="343567"/>
                  </a:lnTo>
                  <a:lnTo>
                    <a:pt x="283655" y="323374"/>
                  </a:lnTo>
                  <a:lnTo>
                    <a:pt x="293751" y="311658"/>
                  </a:lnTo>
                  <a:lnTo>
                    <a:pt x="308610" y="296228"/>
                  </a:lnTo>
                  <a:lnTo>
                    <a:pt x="322898" y="284988"/>
                  </a:lnTo>
                  <a:lnTo>
                    <a:pt x="333470" y="268986"/>
                  </a:lnTo>
                  <a:lnTo>
                    <a:pt x="339852" y="252508"/>
                  </a:lnTo>
                  <a:lnTo>
                    <a:pt x="350997" y="232315"/>
                  </a:lnTo>
                  <a:lnTo>
                    <a:pt x="357283" y="215837"/>
                  </a:lnTo>
                  <a:lnTo>
                    <a:pt x="370523" y="178499"/>
                  </a:lnTo>
                  <a:lnTo>
                    <a:pt x="379000" y="144971"/>
                  </a:lnTo>
                  <a:lnTo>
                    <a:pt x="381571" y="123730"/>
                  </a:lnTo>
                  <a:lnTo>
                    <a:pt x="390049" y="90202"/>
                  </a:lnTo>
                  <a:lnTo>
                    <a:pt x="389001" y="64103"/>
                  </a:lnTo>
                  <a:lnTo>
                    <a:pt x="369284" y="48768"/>
                  </a:lnTo>
                  <a:lnTo>
                    <a:pt x="352330" y="46673"/>
                  </a:lnTo>
                  <a:lnTo>
                    <a:pt x="322612" y="42958"/>
                  </a:lnTo>
                  <a:lnTo>
                    <a:pt x="308324" y="54197"/>
                  </a:lnTo>
                  <a:lnTo>
                    <a:pt x="314134" y="41910"/>
                  </a:lnTo>
                  <a:lnTo>
                    <a:pt x="316230" y="24860"/>
                  </a:lnTo>
                  <a:lnTo>
                    <a:pt x="300324" y="14288"/>
                  </a:lnTo>
                  <a:lnTo>
                    <a:pt x="282226" y="20669"/>
                  </a:lnTo>
                  <a:lnTo>
                    <a:pt x="275844" y="2667"/>
                  </a:lnTo>
                  <a:lnTo>
                    <a:pt x="254603" y="0"/>
                  </a:lnTo>
                  <a:lnTo>
                    <a:pt x="189929" y="667"/>
                  </a:lnTo>
                  <a:lnTo>
                    <a:pt x="162878" y="10287"/>
                  </a:lnTo>
                  <a:lnTo>
                    <a:pt x="96584" y="23717"/>
                  </a:lnTo>
                  <a:lnTo>
                    <a:pt x="80582" y="13145"/>
                  </a:lnTo>
                  <a:lnTo>
                    <a:pt x="38195" y="7906"/>
                  </a:lnTo>
                  <a:lnTo>
                    <a:pt x="20669" y="10001"/>
                  </a:lnTo>
                  <a:lnTo>
                    <a:pt x="18574" y="27051"/>
                  </a:lnTo>
                  <a:lnTo>
                    <a:pt x="0" y="37719"/>
                  </a:lnTo>
                  <a:lnTo>
                    <a:pt x="65818" y="28575"/>
                  </a:lnTo>
                  <a:lnTo>
                    <a:pt x="65247" y="67437"/>
                  </a:lnTo>
                  <a:lnTo>
                    <a:pt x="65818" y="97727"/>
                  </a:lnTo>
                  <a:lnTo>
                    <a:pt x="64389" y="179642"/>
                  </a:lnTo>
                  <a:lnTo>
                    <a:pt x="61722" y="200882"/>
                  </a:lnTo>
                  <a:lnTo>
                    <a:pt x="58674" y="260985"/>
                  </a:lnTo>
                  <a:lnTo>
                    <a:pt x="59246" y="291370"/>
                  </a:lnTo>
                  <a:lnTo>
                    <a:pt x="55531" y="321183"/>
                  </a:lnTo>
                  <a:lnTo>
                    <a:pt x="58198" y="368998"/>
                  </a:lnTo>
                  <a:lnTo>
                    <a:pt x="80582" y="397669"/>
                  </a:lnTo>
                  <a:lnTo>
                    <a:pt x="106585" y="431197"/>
                  </a:lnTo>
                  <a:lnTo>
                    <a:pt x="106585" y="431197"/>
                  </a:lnTo>
                  <a:lnTo>
                    <a:pt x="106585" y="43119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01F4C32D-DC6D-FF70-61D3-F8F3FAC5A76C}"/>
                </a:ext>
              </a:extLst>
            </p:cNvPr>
            <p:cNvSpPr/>
            <p:nvPr/>
          </p:nvSpPr>
          <p:spPr>
            <a:xfrm>
              <a:off x="7511067" y="150493"/>
              <a:ext cx="1041789" cy="440614"/>
            </a:xfrm>
            <a:custGeom>
              <a:avLst/>
              <a:gdLst>
                <a:gd name="connsiteX0" fmla="*/ 171545 w 618648"/>
                <a:gd name="connsiteY0" fmla="*/ 261652 h 261651"/>
                <a:gd name="connsiteX1" fmla="*/ 189643 w 618648"/>
                <a:gd name="connsiteY1" fmla="*/ 255270 h 261651"/>
                <a:gd name="connsiteX2" fmla="*/ 221075 w 618648"/>
                <a:gd name="connsiteY2" fmla="*/ 246221 h 261651"/>
                <a:gd name="connsiteX3" fmla="*/ 239173 w 618648"/>
                <a:gd name="connsiteY3" fmla="*/ 239839 h 261651"/>
                <a:gd name="connsiteX4" fmla="*/ 257746 w 618648"/>
                <a:gd name="connsiteY4" fmla="*/ 229172 h 261651"/>
                <a:gd name="connsiteX5" fmla="*/ 272129 w 618648"/>
                <a:gd name="connsiteY5" fmla="*/ 218027 h 261651"/>
                <a:gd name="connsiteX6" fmla="*/ 266224 w 618648"/>
                <a:gd name="connsiteY6" fmla="*/ 195739 h 261651"/>
                <a:gd name="connsiteX7" fmla="*/ 280607 w 618648"/>
                <a:gd name="connsiteY7" fmla="*/ 184499 h 261651"/>
                <a:gd name="connsiteX8" fmla="*/ 303466 w 618648"/>
                <a:gd name="connsiteY8" fmla="*/ 174403 h 261651"/>
                <a:gd name="connsiteX9" fmla="*/ 310419 w 618648"/>
                <a:gd name="connsiteY9" fmla="*/ 153734 h 261651"/>
                <a:gd name="connsiteX10" fmla="*/ 320993 w 618648"/>
                <a:gd name="connsiteY10" fmla="*/ 137731 h 261651"/>
                <a:gd name="connsiteX11" fmla="*/ 340709 w 618648"/>
                <a:gd name="connsiteY11" fmla="*/ 118586 h 261651"/>
                <a:gd name="connsiteX12" fmla="*/ 351282 w 618648"/>
                <a:gd name="connsiteY12" fmla="*/ 102680 h 261651"/>
                <a:gd name="connsiteX13" fmla="*/ 369379 w 618648"/>
                <a:gd name="connsiteY13" fmla="*/ 96298 h 261651"/>
                <a:gd name="connsiteX14" fmla="*/ 412528 w 618648"/>
                <a:gd name="connsiteY14" fmla="*/ 62770 h 261651"/>
                <a:gd name="connsiteX15" fmla="*/ 430625 w 618648"/>
                <a:gd name="connsiteY15" fmla="*/ 56388 h 261651"/>
                <a:gd name="connsiteX16" fmla="*/ 444436 w 618648"/>
                <a:gd name="connsiteY16" fmla="*/ 49435 h 261651"/>
                <a:gd name="connsiteX17" fmla="*/ 463105 w 618648"/>
                <a:gd name="connsiteY17" fmla="*/ 38767 h 261651"/>
                <a:gd name="connsiteX18" fmla="*/ 486060 w 618648"/>
                <a:gd name="connsiteY18" fmla="*/ 63246 h 261651"/>
                <a:gd name="connsiteX19" fmla="*/ 500443 w 618648"/>
                <a:gd name="connsiteY19" fmla="*/ 52006 h 261651"/>
                <a:gd name="connsiteX20" fmla="*/ 515874 w 618648"/>
                <a:gd name="connsiteY20" fmla="*/ 66866 h 261651"/>
                <a:gd name="connsiteX21" fmla="*/ 544068 w 618648"/>
                <a:gd name="connsiteY21" fmla="*/ 48768 h 261651"/>
                <a:gd name="connsiteX22" fmla="*/ 557975 w 618648"/>
                <a:gd name="connsiteY22" fmla="*/ 41910 h 261651"/>
                <a:gd name="connsiteX23" fmla="*/ 586168 w 618648"/>
                <a:gd name="connsiteY23" fmla="*/ 23813 h 261651"/>
                <a:gd name="connsiteX24" fmla="*/ 604742 w 618648"/>
                <a:gd name="connsiteY24" fmla="*/ 13144 h 261651"/>
                <a:gd name="connsiteX25" fmla="*/ 618649 w 618648"/>
                <a:gd name="connsiteY25" fmla="*/ 6191 h 261651"/>
                <a:gd name="connsiteX26" fmla="*/ 584549 w 618648"/>
                <a:gd name="connsiteY26" fmla="*/ 2000 h 261651"/>
                <a:gd name="connsiteX27" fmla="*/ 498157 w 618648"/>
                <a:gd name="connsiteY27" fmla="*/ 0 h 261651"/>
                <a:gd name="connsiteX28" fmla="*/ 472059 w 618648"/>
                <a:gd name="connsiteY28" fmla="*/ 1048 h 261651"/>
                <a:gd name="connsiteX29" fmla="*/ 411289 w 618648"/>
                <a:gd name="connsiteY29" fmla="*/ 2191 h 261651"/>
                <a:gd name="connsiteX30" fmla="*/ 324517 w 618648"/>
                <a:gd name="connsiteY30" fmla="*/ 4477 h 261651"/>
                <a:gd name="connsiteX31" fmla="*/ 294132 w 618648"/>
                <a:gd name="connsiteY31" fmla="*/ 4953 h 261651"/>
                <a:gd name="connsiteX32" fmla="*/ 238125 w 618648"/>
                <a:gd name="connsiteY32" fmla="*/ 2381 h 261651"/>
                <a:gd name="connsiteX33" fmla="*/ 212027 w 618648"/>
                <a:gd name="connsiteY33" fmla="*/ 3524 h 261651"/>
                <a:gd name="connsiteX34" fmla="*/ 151829 w 618648"/>
                <a:gd name="connsiteY34" fmla="*/ 381 h 261651"/>
                <a:gd name="connsiteX35" fmla="*/ 64961 w 618648"/>
                <a:gd name="connsiteY35" fmla="*/ 2572 h 261651"/>
                <a:gd name="connsiteX36" fmla="*/ 0 w 618648"/>
                <a:gd name="connsiteY36" fmla="*/ 3239 h 261651"/>
                <a:gd name="connsiteX37" fmla="*/ 43719 w 618648"/>
                <a:gd name="connsiteY37" fmla="*/ 34480 h 261651"/>
                <a:gd name="connsiteX38" fmla="*/ 65627 w 618648"/>
                <a:gd name="connsiteY38" fmla="*/ 67437 h 261651"/>
                <a:gd name="connsiteX39" fmla="*/ 76867 w 618648"/>
                <a:gd name="connsiteY39" fmla="*/ 81725 h 261651"/>
                <a:gd name="connsiteX40" fmla="*/ 90201 w 618648"/>
                <a:gd name="connsiteY40" fmla="*/ 113538 h 261651"/>
                <a:gd name="connsiteX41" fmla="*/ 92393 w 618648"/>
                <a:gd name="connsiteY41" fmla="*/ 131064 h 261651"/>
                <a:gd name="connsiteX42" fmla="*/ 102584 w 618648"/>
                <a:gd name="connsiteY42" fmla="*/ 153924 h 261651"/>
                <a:gd name="connsiteX43" fmla="*/ 104204 w 618648"/>
                <a:gd name="connsiteY43" fmla="*/ 175736 h 261651"/>
                <a:gd name="connsiteX44" fmla="*/ 104775 w 618648"/>
                <a:gd name="connsiteY44" fmla="*/ 205931 h 261651"/>
                <a:gd name="connsiteX45" fmla="*/ 94202 w 618648"/>
                <a:gd name="connsiteY45" fmla="*/ 221933 h 261651"/>
                <a:gd name="connsiteX46" fmla="*/ 83534 w 618648"/>
                <a:gd name="connsiteY46" fmla="*/ 237839 h 261651"/>
                <a:gd name="connsiteX47" fmla="*/ 101632 w 618648"/>
                <a:gd name="connsiteY47" fmla="*/ 231458 h 261651"/>
                <a:gd name="connsiteX48" fmla="*/ 119729 w 618648"/>
                <a:gd name="connsiteY48" fmla="*/ 225076 h 261651"/>
                <a:gd name="connsiteX49" fmla="*/ 131540 w 618648"/>
                <a:gd name="connsiteY49" fmla="*/ 235172 h 261651"/>
                <a:gd name="connsiteX50" fmla="*/ 152305 w 618648"/>
                <a:gd name="connsiteY50" fmla="*/ 242030 h 261651"/>
                <a:gd name="connsiteX51" fmla="*/ 167735 w 618648"/>
                <a:gd name="connsiteY51" fmla="*/ 256889 h 261651"/>
                <a:gd name="connsiteX52" fmla="*/ 171545 w 618648"/>
                <a:gd name="connsiteY52" fmla="*/ 261652 h 261651"/>
                <a:gd name="connsiteX53" fmla="*/ 171545 w 618648"/>
                <a:gd name="connsiteY53" fmla="*/ 261652 h 261651"/>
                <a:gd name="connsiteX54" fmla="*/ 171545 w 618648"/>
                <a:gd name="connsiteY54" fmla="*/ 261652 h 2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18648" h="261651">
                  <a:moveTo>
                    <a:pt x="171545" y="261652"/>
                  </a:moveTo>
                  <a:lnTo>
                    <a:pt x="189643" y="255270"/>
                  </a:lnTo>
                  <a:lnTo>
                    <a:pt x="221075" y="246221"/>
                  </a:lnTo>
                  <a:lnTo>
                    <a:pt x="239173" y="239839"/>
                  </a:lnTo>
                  <a:lnTo>
                    <a:pt x="257746" y="229172"/>
                  </a:lnTo>
                  <a:lnTo>
                    <a:pt x="272129" y="218027"/>
                  </a:lnTo>
                  <a:lnTo>
                    <a:pt x="266224" y="195739"/>
                  </a:lnTo>
                  <a:lnTo>
                    <a:pt x="280607" y="184499"/>
                  </a:lnTo>
                  <a:lnTo>
                    <a:pt x="303466" y="174403"/>
                  </a:lnTo>
                  <a:lnTo>
                    <a:pt x="310419" y="153734"/>
                  </a:lnTo>
                  <a:lnTo>
                    <a:pt x="320993" y="137731"/>
                  </a:lnTo>
                  <a:lnTo>
                    <a:pt x="340709" y="118586"/>
                  </a:lnTo>
                  <a:lnTo>
                    <a:pt x="351282" y="102680"/>
                  </a:lnTo>
                  <a:lnTo>
                    <a:pt x="369379" y="96298"/>
                  </a:lnTo>
                  <a:lnTo>
                    <a:pt x="412528" y="62770"/>
                  </a:lnTo>
                  <a:lnTo>
                    <a:pt x="430625" y="56388"/>
                  </a:lnTo>
                  <a:lnTo>
                    <a:pt x="444436" y="49435"/>
                  </a:lnTo>
                  <a:lnTo>
                    <a:pt x="463105" y="38767"/>
                  </a:lnTo>
                  <a:lnTo>
                    <a:pt x="486060" y="63246"/>
                  </a:lnTo>
                  <a:lnTo>
                    <a:pt x="500443" y="52006"/>
                  </a:lnTo>
                  <a:lnTo>
                    <a:pt x="515874" y="66866"/>
                  </a:lnTo>
                  <a:lnTo>
                    <a:pt x="544068" y="48768"/>
                  </a:lnTo>
                  <a:lnTo>
                    <a:pt x="557975" y="41910"/>
                  </a:lnTo>
                  <a:lnTo>
                    <a:pt x="586168" y="23813"/>
                  </a:lnTo>
                  <a:lnTo>
                    <a:pt x="604742" y="13144"/>
                  </a:lnTo>
                  <a:lnTo>
                    <a:pt x="618649" y="6191"/>
                  </a:lnTo>
                  <a:lnTo>
                    <a:pt x="584549" y="2000"/>
                  </a:lnTo>
                  <a:lnTo>
                    <a:pt x="498157" y="0"/>
                  </a:lnTo>
                  <a:lnTo>
                    <a:pt x="472059" y="1048"/>
                  </a:lnTo>
                  <a:lnTo>
                    <a:pt x="411289" y="2191"/>
                  </a:lnTo>
                  <a:lnTo>
                    <a:pt x="324517" y="4477"/>
                  </a:lnTo>
                  <a:lnTo>
                    <a:pt x="294132" y="4953"/>
                  </a:lnTo>
                  <a:lnTo>
                    <a:pt x="238125" y="2381"/>
                  </a:lnTo>
                  <a:lnTo>
                    <a:pt x="212027" y="3524"/>
                  </a:lnTo>
                  <a:lnTo>
                    <a:pt x="151829" y="381"/>
                  </a:lnTo>
                  <a:lnTo>
                    <a:pt x="64961" y="2572"/>
                  </a:lnTo>
                  <a:lnTo>
                    <a:pt x="0" y="3239"/>
                  </a:lnTo>
                  <a:lnTo>
                    <a:pt x="43719" y="34480"/>
                  </a:lnTo>
                  <a:lnTo>
                    <a:pt x="65627" y="67437"/>
                  </a:lnTo>
                  <a:lnTo>
                    <a:pt x="76867" y="81725"/>
                  </a:lnTo>
                  <a:lnTo>
                    <a:pt x="90201" y="113538"/>
                  </a:lnTo>
                  <a:lnTo>
                    <a:pt x="92393" y="131064"/>
                  </a:lnTo>
                  <a:lnTo>
                    <a:pt x="102584" y="153924"/>
                  </a:lnTo>
                  <a:lnTo>
                    <a:pt x="104204" y="175736"/>
                  </a:lnTo>
                  <a:lnTo>
                    <a:pt x="104775" y="205931"/>
                  </a:lnTo>
                  <a:lnTo>
                    <a:pt x="94202" y="221933"/>
                  </a:lnTo>
                  <a:lnTo>
                    <a:pt x="83534" y="237839"/>
                  </a:lnTo>
                  <a:lnTo>
                    <a:pt x="101632" y="231458"/>
                  </a:lnTo>
                  <a:lnTo>
                    <a:pt x="119729" y="225076"/>
                  </a:lnTo>
                  <a:lnTo>
                    <a:pt x="131540" y="235172"/>
                  </a:lnTo>
                  <a:lnTo>
                    <a:pt x="152305" y="242030"/>
                  </a:lnTo>
                  <a:lnTo>
                    <a:pt x="167735" y="256889"/>
                  </a:lnTo>
                  <a:lnTo>
                    <a:pt x="171545" y="261652"/>
                  </a:lnTo>
                  <a:lnTo>
                    <a:pt x="171545" y="261652"/>
                  </a:lnTo>
                  <a:lnTo>
                    <a:pt x="171545" y="26165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5994F70-5D01-4380-7E16-A276AFF1AB67}"/>
                </a:ext>
              </a:extLst>
            </p:cNvPr>
            <p:cNvSpPr/>
            <p:nvPr/>
          </p:nvSpPr>
          <p:spPr>
            <a:xfrm>
              <a:off x="6329732" y="1662252"/>
              <a:ext cx="882194" cy="888769"/>
            </a:xfrm>
            <a:custGeom>
              <a:avLst/>
              <a:gdLst>
                <a:gd name="connsiteX0" fmla="*/ 236220 w 523875"/>
                <a:gd name="connsiteY0" fmla="*/ 527780 h 527780"/>
                <a:gd name="connsiteX1" fmla="*/ 251079 w 523875"/>
                <a:gd name="connsiteY1" fmla="*/ 512350 h 527780"/>
                <a:gd name="connsiteX2" fmla="*/ 272320 w 523875"/>
                <a:gd name="connsiteY2" fmla="*/ 515017 h 527780"/>
                <a:gd name="connsiteX3" fmla="*/ 283464 w 523875"/>
                <a:gd name="connsiteY3" fmla="*/ 494824 h 527780"/>
                <a:gd name="connsiteX4" fmla="*/ 294037 w 523875"/>
                <a:gd name="connsiteY4" fmla="*/ 478822 h 527780"/>
                <a:gd name="connsiteX5" fmla="*/ 305181 w 523875"/>
                <a:gd name="connsiteY5" fmla="*/ 458629 h 527780"/>
                <a:gd name="connsiteX6" fmla="*/ 327470 w 523875"/>
                <a:gd name="connsiteY6" fmla="*/ 452723 h 527780"/>
                <a:gd name="connsiteX7" fmla="*/ 358330 w 523875"/>
                <a:gd name="connsiteY7" fmla="*/ 447865 h 527780"/>
                <a:gd name="connsiteX8" fmla="*/ 376904 w 523875"/>
                <a:gd name="connsiteY8" fmla="*/ 437198 h 527780"/>
                <a:gd name="connsiteX9" fmla="*/ 395954 w 523875"/>
                <a:gd name="connsiteY9" fmla="*/ 422339 h 527780"/>
                <a:gd name="connsiteX10" fmla="*/ 415100 w 523875"/>
                <a:gd name="connsiteY10" fmla="*/ 407384 h 527780"/>
                <a:gd name="connsiteX11" fmla="*/ 428911 w 523875"/>
                <a:gd name="connsiteY11" fmla="*/ 400431 h 527780"/>
                <a:gd name="connsiteX12" fmla="*/ 455486 w 523875"/>
                <a:gd name="connsiteY12" fmla="*/ 395097 h 527780"/>
                <a:gd name="connsiteX13" fmla="*/ 472440 w 523875"/>
                <a:gd name="connsiteY13" fmla="*/ 397193 h 527780"/>
                <a:gd name="connsiteX14" fmla="*/ 490538 w 523875"/>
                <a:gd name="connsiteY14" fmla="*/ 390811 h 527780"/>
                <a:gd name="connsiteX15" fmla="*/ 507492 w 523875"/>
                <a:gd name="connsiteY15" fmla="*/ 392906 h 527780"/>
                <a:gd name="connsiteX16" fmla="*/ 523875 w 523875"/>
                <a:gd name="connsiteY16" fmla="*/ 330136 h 527780"/>
                <a:gd name="connsiteX17" fmla="*/ 522161 w 523875"/>
                <a:gd name="connsiteY17" fmla="*/ 239173 h 527780"/>
                <a:gd name="connsiteX18" fmla="*/ 506254 w 523875"/>
                <a:gd name="connsiteY18" fmla="*/ 228600 h 527780"/>
                <a:gd name="connsiteX19" fmla="*/ 482251 w 523875"/>
                <a:gd name="connsiteY19" fmla="*/ 212693 h 527780"/>
                <a:gd name="connsiteX20" fmla="*/ 480156 w 523875"/>
                <a:gd name="connsiteY20" fmla="*/ 195167 h 527780"/>
                <a:gd name="connsiteX21" fmla="*/ 465773 w 523875"/>
                <a:gd name="connsiteY21" fmla="*/ 171831 h 527780"/>
                <a:gd name="connsiteX22" fmla="*/ 455105 w 523875"/>
                <a:gd name="connsiteY22" fmla="*/ 153162 h 527780"/>
                <a:gd name="connsiteX23" fmla="*/ 439103 w 523875"/>
                <a:gd name="connsiteY23" fmla="*/ 108013 h 527780"/>
                <a:gd name="connsiteX24" fmla="*/ 445961 w 523875"/>
                <a:gd name="connsiteY24" fmla="*/ 87344 h 527780"/>
                <a:gd name="connsiteX25" fmla="*/ 429483 w 523875"/>
                <a:gd name="connsiteY25" fmla="*/ 80963 h 527780"/>
                <a:gd name="connsiteX26" fmla="*/ 411861 w 523875"/>
                <a:gd name="connsiteY26" fmla="*/ 48577 h 527780"/>
                <a:gd name="connsiteX27" fmla="*/ 405003 w 523875"/>
                <a:gd name="connsiteY27" fmla="*/ 34766 h 527780"/>
                <a:gd name="connsiteX28" fmla="*/ 400145 w 523875"/>
                <a:gd name="connsiteY28" fmla="*/ 3905 h 527780"/>
                <a:gd name="connsiteX29" fmla="*/ 373571 w 523875"/>
                <a:gd name="connsiteY29" fmla="*/ 9239 h 527780"/>
                <a:gd name="connsiteX30" fmla="*/ 363474 w 523875"/>
                <a:gd name="connsiteY30" fmla="*/ 20955 h 527780"/>
                <a:gd name="connsiteX31" fmla="*/ 343377 w 523875"/>
                <a:gd name="connsiteY31" fmla="*/ 44386 h 527780"/>
                <a:gd name="connsiteX32" fmla="*/ 299752 w 523875"/>
                <a:gd name="connsiteY32" fmla="*/ 47625 h 527780"/>
                <a:gd name="connsiteX33" fmla="*/ 282797 w 523875"/>
                <a:gd name="connsiteY33" fmla="*/ 45529 h 527780"/>
                <a:gd name="connsiteX34" fmla="*/ 271558 w 523875"/>
                <a:gd name="connsiteY34" fmla="*/ 31242 h 527780"/>
                <a:gd name="connsiteX35" fmla="*/ 251365 w 523875"/>
                <a:gd name="connsiteY35" fmla="*/ 20098 h 527780"/>
                <a:gd name="connsiteX36" fmla="*/ 239173 w 523875"/>
                <a:gd name="connsiteY36" fmla="*/ 14288 h 527780"/>
                <a:gd name="connsiteX37" fmla="*/ 221075 w 523875"/>
                <a:gd name="connsiteY37" fmla="*/ 20669 h 527780"/>
                <a:gd name="connsiteX38" fmla="*/ 204121 w 523875"/>
                <a:gd name="connsiteY38" fmla="*/ 18574 h 527780"/>
                <a:gd name="connsiteX39" fmla="*/ 193453 w 523875"/>
                <a:gd name="connsiteY39" fmla="*/ 0 h 527780"/>
                <a:gd name="connsiteX40" fmla="*/ 179070 w 523875"/>
                <a:gd name="connsiteY40" fmla="*/ 11144 h 527780"/>
                <a:gd name="connsiteX41" fmla="*/ 157353 w 523875"/>
                <a:gd name="connsiteY41" fmla="*/ 12763 h 527780"/>
                <a:gd name="connsiteX42" fmla="*/ 177546 w 523875"/>
                <a:gd name="connsiteY42" fmla="*/ 23908 h 527780"/>
                <a:gd name="connsiteX43" fmla="*/ 179165 w 523875"/>
                <a:gd name="connsiteY43" fmla="*/ 45720 h 527780"/>
                <a:gd name="connsiteX44" fmla="*/ 169069 w 523875"/>
                <a:gd name="connsiteY44" fmla="*/ 57436 h 527780"/>
                <a:gd name="connsiteX45" fmla="*/ 154210 w 523875"/>
                <a:gd name="connsiteY45" fmla="*/ 38290 h 527780"/>
                <a:gd name="connsiteX46" fmla="*/ 135541 w 523875"/>
                <a:gd name="connsiteY46" fmla="*/ 48958 h 527780"/>
                <a:gd name="connsiteX47" fmla="*/ 132969 w 523875"/>
                <a:gd name="connsiteY47" fmla="*/ 70294 h 527780"/>
                <a:gd name="connsiteX48" fmla="*/ 118015 w 523875"/>
                <a:gd name="connsiteY48" fmla="*/ 51149 h 527780"/>
                <a:gd name="connsiteX49" fmla="*/ 83534 w 523875"/>
                <a:gd name="connsiteY49" fmla="*/ 51244 h 527780"/>
                <a:gd name="connsiteX50" fmla="*/ 68675 w 523875"/>
                <a:gd name="connsiteY50" fmla="*/ 66675 h 527780"/>
                <a:gd name="connsiteX51" fmla="*/ 62294 w 523875"/>
                <a:gd name="connsiteY51" fmla="*/ 48577 h 527780"/>
                <a:gd name="connsiteX52" fmla="*/ 40958 w 523875"/>
                <a:gd name="connsiteY52" fmla="*/ 46006 h 527780"/>
                <a:gd name="connsiteX53" fmla="*/ 55912 w 523875"/>
                <a:gd name="connsiteY53" fmla="*/ 65056 h 527780"/>
                <a:gd name="connsiteX54" fmla="*/ 45339 w 523875"/>
                <a:gd name="connsiteY54" fmla="*/ 81058 h 527780"/>
                <a:gd name="connsiteX55" fmla="*/ 51149 w 523875"/>
                <a:gd name="connsiteY55" fmla="*/ 103346 h 527780"/>
                <a:gd name="connsiteX56" fmla="*/ 28385 w 523875"/>
                <a:gd name="connsiteY56" fmla="*/ 113538 h 527780"/>
                <a:gd name="connsiteX57" fmla="*/ 17240 w 523875"/>
                <a:gd name="connsiteY57" fmla="*/ 133731 h 527780"/>
                <a:gd name="connsiteX58" fmla="*/ 28385 w 523875"/>
                <a:gd name="connsiteY58" fmla="*/ 148019 h 527780"/>
                <a:gd name="connsiteX59" fmla="*/ 25241 w 523875"/>
                <a:gd name="connsiteY59" fmla="*/ 173545 h 527780"/>
                <a:gd name="connsiteX60" fmla="*/ 14669 w 523875"/>
                <a:gd name="connsiteY60" fmla="*/ 189548 h 527780"/>
                <a:gd name="connsiteX61" fmla="*/ 15716 w 523875"/>
                <a:gd name="connsiteY61" fmla="*/ 215551 h 527780"/>
                <a:gd name="connsiteX62" fmla="*/ 30099 w 523875"/>
                <a:gd name="connsiteY62" fmla="*/ 238982 h 527780"/>
                <a:gd name="connsiteX63" fmla="*/ 36005 w 523875"/>
                <a:gd name="connsiteY63" fmla="*/ 261271 h 527780"/>
                <a:gd name="connsiteX64" fmla="*/ 52007 w 523875"/>
                <a:gd name="connsiteY64" fmla="*/ 271844 h 527780"/>
                <a:gd name="connsiteX65" fmla="*/ 53054 w 523875"/>
                <a:gd name="connsiteY65" fmla="*/ 297942 h 527780"/>
                <a:gd name="connsiteX66" fmla="*/ 42482 w 523875"/>
                <a:gd name="connsiteY66" fmla="*/ 313849 h 527780"/>
                <a:gd name="connsiteX67" fmla="*/ 0 w 523875"/>
                <a:gd name="connsiteY67" fmla="*/ 343186 h 527780"/>
                <a:gd name="connsiteX68" fmla="*/ 18669 w 523875"/>
                <a:gd name="connsiteY68" fmla="*/ 367094 h 527780"/>
                <a:gd name="connsiteX69" fmla="*/ 39910 w 523875"/>
                <a:gd name="connsiteY69" fmla="*/ 369761 h 527780"/>
                <a:gd name="connsiteX70" fmla="*/ 55817 w 523875"/>
                <a:gd name="connsiteY70" fmla="*/ 380333 h 527780"/>
                <a:gd name="connsiteX71" fmla="*/ 78105 w 523875"/>
                <a:gd name="connsiteY71" fmla="*/ 374428 h 527780"/>
                <a:gd name="connsiteX72" fmla="*/ 80867 w 523875"/>
                <a:gd name="connsiteY72" fmla="*/ 387763 h 527780"/>
                <a:gd name="connsiteX73" fmla="*/ 100013 w 523875"/>
                <a:gd name="connsiteY73" fmla="*/ 407384 h 527780"/>
                <a:gd name="connsiteX74" fmla="*/ 97917 w 523875"/>
                <a:gd name="connsiteY74" fmla="*/ 424339 h 527780"/>
                <a:gd name="connsiteX75" fmla="*/ 123920 w 523875"/>
                <a:gd name="connsiteY75" fmla="*/ 423291 h 527780"/>
                <a:gd name="connsiteX76" fmla="*/ 144685 w 523875"/>
                <a:gd name="connsiteY76" fmla="*/ 430149 h 527780"/>
                <a:gd name="connsiteX77" fmla="*/ 166974 w 523875"/>
                <a:gd name="connsiteY77" fmla="*/ 424244 h 527780"/>
                <a:gd name="connsiteX78" fmla="*/ 190310 w 523875"/>
                <a:gd name="connsiteY78" fmla="*/ 409861 h 527780"/>
                <a:gd name="connsiteX79" fmla="*/ 195167 w 523875"/>
                <a:gd name="connsiteY79" fmla="*/ 440722 h 527780"/>
                <a:gd name="connsiteX80" fmla="*/ 179737 w 523875"/>
                <a:gd name="connsiteY80" fmla="*/ 460439 h 527780"/>
                <a:gd name="connsiteX81" fmla="*/ 194691 w 523875"/>
                <a:gd name="connsiteY81" fmla="*/ 479489 h 527780"/>
                <a:gd name="connsiteX82" fmla="*/ 210121 w 523875"/>
                <a:gd name="connsiteY82" fmla="*/ 494348 h 527780"/>
                <a:gd name="connsiteX83" fmla="*/ 216504 w 523875"/>
                <a:gd name="connsiteY83" fmla="*/ 477869 h 527780"/>
                <a:gd name="connsiteX84" fmla="*/ 231934 w 523875"/>
                <a:gd name="connsiteY84" fmla="*/ 492728 h 527780"/>
                <a:gd name="connsiteX85" fmla="*/ 248888 w 523875"/>
                <a:gd name="connsiteY85" fmla="*/ 494824 h 527780"/>
                <a:gd name="connsiteX86" fmla="*/ 224504 w 523875"/>
                <a:gd name="connsiteY86" fmla="*/ 517779 h 527780"/>
                <a:gd name="connsiteX87" fmla="*/ 236220 w 523875"/>
                <a:gd name="connsiteY87" fmla="*/ 527780 h 527780"/>
                <a:gd name="connsiteX88" fmla="*/ 236220 w 523875"/>
                <a:gd name="connsiteY88" fmla="*/ 527780 h 527780"/>
                <a:gd name="connsiteX89" fmla="*/ 236220 w 523875"/>
                <a:gd name="connsiteY89" fmla="*/ 527780 h 52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23875" h="527780">
                  <a:moveTo>
                    <a:pt x="236220" y="527780"/>
                  </a:moveTo>
                  <a:lnTo>
                    <a:pt x="251079" y="512350"/>
                  </a:lnTo>
                  <a:lnTo>
                    <a:pt x="272320" y="515017"/>
                  </a:lnTo>
                  <a:lnTo>
                    <a:pt x="283464" y="494824"/>
                  </a:lnTo>
                  <a:lnTo>
                    <a:pt x="294037" y="478822"/>
                  </a:lnTo>
                  <a:lnTo>
                    <a:pt x="305181" y="458629"/>
                  </a:lnTo>
                  <a:lnTo>
                    <a:pt x="327470" y="452723"/>
                  </a:lnTo>
                  <a:lnTo>
                    <a:pt x="358330" y="447865"/>
                  </a:lnTo>
                  <a:lnTo>
                    <a:pt x="376904" y="437198"/>
                  </a:lnTo>
                  <a:lnTo>
                    <a:pt x="395954" y="422339"/>
                  </a:lnTo>
                  <a:lnTo>
                    <a:pt x="415100" y="407384"/>
                  </a:lnTo>
                  <a:lnTo>
                    <a:pt x="428911" y="400431"/>
                  </a:lnTo>
                  <a:lnTo>
                    <a:pt x="455486" y="395097"/>
                  </a:lnTo>
                  <a:lnTo>
                    <a:pt x="472440" y="397193"/>
                  </a:lnTo>
                  <a:lnTo>
                    <a:pt x="490538" y="390811"/>
                  </a:lnTo>
                  <a:lnTo>
                    <a:pt x="507492" y="392906"/>
                  </a:lnTo>
                  <a:lnTo>
                    <a:pt x="523875" y="330136"/>
                  </a:lnTo>
                  <a:lnTo>
                    <a:pt x="522161" y="239173"/>
                  </a:lnTo>
                  <a:lnTo>
                    <a:pt x="506254" y="228600"/>
                  </a:lnTo>
                  <a:lnTo>
                    <a:pt x="482251" y="212693"/>
                  </a:lnTo>
                  <a:lnTo>
                    <a:pt x="480156" y="195167"/>
                  </a:lnTo>
                  <a:lnTo>
                    <a:pt x="465773" y="171831"/>
                  </a:lnTo>
                  <a:lnTo>
                    <a:pt x="455105" y="153162"/>
                  </a:lnTo>
                  <a:lnTo>
                    <a:pt x="439103" y="108013"/>
                  </a:lnTo>
                  <a:lnTo>
                    <a:pt x="445961" y="87344"/>
                  </a:lnTo>
                  <a:lnTo>
                    <a:pt x="429483" y="80963"/>
                  </a:lnTo>
                  <a:lnTo>
                    <a:pt x="411861" y="48577"/>
                  </a:lnTo>
                  <a:lnTo>
                    <a:pt x="405003" y="34766"/>
                  </a:lnTo>
                  <a:lnTo>
                    <a:pt x="400145" y="3905"/>
                  </a:lnTo>
                  <a:lnTo>
                    <a:pt x="373571" y="9239"/>
                  </a:lnTo>
                  <a:lnTo>
                    <a:pt x="363474" y="20955"/>
                  </a:lnTo>
                  <a:lnTo>
                    <a:pt x="343377" y="44386"/>
                  </a:lnTo>
                  <a:lnTo>
                    <a:pt x="299752" y="47625"/>
                  </a:lnTo>
                  <a:lnTo>
                    <a:pt x="282797" y="45529"/>
                  </a:lnTo>
                  <a:lnTo>
                    <a:pt x="271558" y="31242"/>
                  </a:lnTo>
                  <a:lnTo>
                    <a:pt x="251365" y="20098"/>
                  </a:lnTo>
                  <a:lnTo>
                    <a:pt x="239173" y="14288"/>
                  </a:lnTo>
                  <a:lnTo>
                    <a:pt x="221075" y="20669"/>
                  </a:lnTo>
                  <a:lnTo>
                    <a:pt x="204121" y="18574"/>
                  </a:lnTo>
                  <a:lnTo>
                    <a:pt x="193453" y="0"/>
                  </a:lnTo>
                  <a:lnTo>
                    <a:pt x="179070" y="11144"/>
                  </a:lnTo>
                  <a:lnTo>
                    <a:pt x="157353" y="12763"/>
                  </a:lnTo>
                  <a:lnTo>
                    <a:pt x="177546" y="23908"/>
                  </a:lnTo>
                  <a:lnTo>
                    <a:pt x="179165" y="45720"/>
                  </a:lnTo>
                  <a:lnTo>
                    <a:pt x="169069" y="57436"/>
                  </a:lnTo>
                  <a:lnTo>
                    <a:pt x="154210" y="38290"/>
                  </a:lnTo>
                  <a:lnTo>
                    <a:pt x="135541" y="48958"/>
                  </a:lnTo>
                  <a:lnTo>
                    <a:pt x="132969" y="70294"/>
                  </a:lnTo>
                  <a:lnTo>
                    <a:pt x="118015" y="51149"/>
                  </a:lnTo>
                  <a:lnTo>
                    <a:pt x="83534" y="51244"/>
                  </a:lnTo>
                  <a:lnTo>
                    <a:pt x="68675" y="66675"/>
                  </a:lnTo>
                  <a:lnTo>
                    <a:pt x="62294" y="48577"/>
                  </a:lnTo>
                  <a:lnTo>
                    <a:pt x="40958" y="46006"/>
                  </a:lnTo>
                  <a:lnTo>
                    <a:pt x="55912" y="65056"/>
                  </a:lnTo>
                  <a:lnTo>
                    <a:pt x="45339" y="81058"/>
                  </a:lnTo>
                  <a:lnTo>
                    <a:pt x="51149" y="103346"/>
                  </a:lnTo>
                  <a:lnTo>
                    <a:pt x="28385" y="113538"/>
                  </a:lnTo>
                  <a:lnTo>
                    <a:pt x="17240" y="133731"/>
                  </a:lnTo>
                  <a:lnTo>
                    <a:pt x="28385" y="148019"/>
                  </a:lnTo>
                  <a:lnTo>
                    <a:pt x="25241" y="173545"/>
                  </a:lnTo>
                  <a:lnTo>
                    <a:pt x="14669" y="189548"/>
                  </a:lnTo>
                  <a:lnTo>
                    <a:pt x="15716" y="215551"/>
                  </a:lnTo>
                  <a:lnTo>
                    <a:pt x="30099" y="238982"/>
                  </a:lnTo>
                  <a:lnTo>
                    <a:pt x="36005" y="261271"/>
                  </a:lnTo>
                  <a:lnTo>
                    <a:pt x="52007" y="271844"/>
                  </a:lnTo>
                  <a:lnTo>
                    <a:pt x="53054" y="297942"/>
                  </a:lnTo>
                  <a:lnTo>
                    <a:pt x="42482" y="313849"/>
                  </a:lnTo>
                  <a:lnTo>
                    <a:pt x="0" y="343186"/>
                  </a:lnTo>
                  <a:lnTo>
                    <a:pt x="18669" y="367094"/>
                  </a:lnTo>
                  <a:lnTo>
                    <a:pt x="39910" y="369761"/>
                  </a:lnTo>
                  <a:lnTo>
                    <a:pt x="55817" y="380333"/>
                  </a:lnTo>
                  <a:lnTo>
                    <a:pt x="78105" y="374428"/>
                  </a:lnTo>
                  <a:lnTo>
                    <a:pt x="80867" y="387763"/>
                  </a:lnTo>
                  <a:lnTo>
                    <a:pt x="100013" y="407384"/>
                  </a:lnTo>
                  <a:lnTo>
                    <a:pt x="97917" y="424339"/>
                  </a:lnTo>
                  <a:lnTo>
                    <a:pt x="123920" y="423291"/>
                  </a:lnTo>
                  <a:lnTo>
                    <a:pt x="144685" y="430149"/>
                  </a:lnTo>
                  <a:lnTo>
                    <a:pt x="166974" y="424244"/>
                  </a:lnTo>
                  <a:lnTo>
                    <a:pt x="190310" y="409861"/>
                  </a:lnTo>
                  <a:lnTo>
                    <a:pt x="195167" y="440722"/>
                  </a:lnTo>
                  <a:lnTo>
                    <a:pt x="179737" y="460439"/>
                  </a:lnTo>
                  <a:lnTo>
                    <a:pt x="194691" y="479489"/>
                  </a:lnTo>
                  <a:lnTo>
                    <a:pt x="210121" y="494348"/>
                  </a:lnTo>
                  <a:lnTo>
                    <a:pt x="216504" y="477869"/>
                  </a:lnTo>
                  <a:lnTo>
                    <a:pt x="231934" y="492728"/>
                  </a:lnTo>
                  <a:lnTo>
                    <a:pt x="248888" y="494824"/>
                  </a:lnTo>
                  <a:lnTo>
                    <a:pt x="224504" y="517779"/>
                  </a:lnTo>
                  <a:lnTo>
                    <a:pt x="236220" y="527780"/>
                  </a:lnTo>
                  <a:lnTo>
                    <a:pt x="236220" y="527780"/>
                  </a:lnTo>
                  <a:lnTo>
                    <a:pt x="236220" y="52778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9FDF1C7-4AF5-7DEC-472B-4526DF6428C7}"/>
                </a:ext>
              </a:extLst>
            </p:cNvPr>
            <p:cNvSpPr/>
            <p:nvPr/>
          </p:nvSpPr>
          <p:spPr>
            <a:xfrm>
              <a:off x="9410029" y="315383"/>
              <a:ext cx="662926" cy="844178"/>
            </a:xfrm>
            <a:custGeom>
              <a:avLst/>
              <a:gdLst>
                <a:gd name="connsiteX0" fmla="*/ 261747 w 393667"/>
                <a:gd name="connsiteY0" fmla="*/ 501301 h 501300"/>
                <a:gd name="connsiteX1" fmla="*/ 280321 w 393667"/>
                <a:gd name="connsiteY1" fmla="*/ 490633 h 501300"/>
                <a:gd name="connsiteX2" fmla="*/ 282892 w 393667"/>
                <a:gd name="connsiteY2" fmla="*/ 469297 h 501300"/>
                <a:gd name="connsiteX3" fmla="*/ 307848 w 393667"/>
                <a:gd name="connsiteY3" fmla="*/ 476726 h 501300"/>
                <a:gd name="connsiteX4" fmla="*/ 336423 w 393667"/>
                <a:gd name="connsiteY4" fmla="*/ 419576 h 501300"/>
                <a:gd name="connsiteX5" fmla="*/ 365093 w 393667"/>
                <a:gd name="connsiteY5" fmla="*/ 362426 h 501300"/>
                <a:gd name="connsiteX6" fmla="*/ 376714 w 393667"/>
                <a:gd name="connsiteY6" fmla="*/ 337947 h 501300"/>
                <a:gd name="connsiteX7" fmla="*/ 393668 w 393667"/>
                <a:gd name="connsiteY7" fmla="*/ 305371 h 501300"/>
                <a:gd name="connsiteX8" fmla="*/ 381952 w 393667"/>
                <a:gd name="connsiteY8" fmla="*/ 295275 h 501300"/>
                <a:gd name="connsiteX9" fmla="*/ 366522 w 393667"/>
                <a:gd name="connsiteY9" fmla="*/ 280321 h 501300"/>
                <a:gd name="connsiteX10" fmla="*/ 355378 w 393667"/>
                <a:gd name="connsiteY10" fmla="*/ 265938 h 501300"/>
                <a:gd name="connsiteX11" fmla="*/ 353282 w 393667"/>
                <a:gd name="connsiteY11" fmla="*/ 248412 h 501300"/>
                <a:gd name="connsiteX12" fmla="*/ 342138 w 393667"/>
                <a:gd name="connsiteY12" fmla="*/ 234029 h 501300"/>
                <a:gd name="connsiteX13" fmla="*/ 335756 w 393667"/>
                <a:gd name="connsiteY13" fmla="*/ 215932 h 501300"/>
                <a:gd name="connsiteX14" fmla="*/ 314515 w 393667"/>
                <a:gd name="connsiteY14" fmla="*/ 213265 h 501300"/>
                <a:gd name="connsiteX15" fmla="*/ 303371 w 393667"/>
                <a:gd name="connsiteY15" fmla="*/ 198882 h 501300"/>
                <a:gd name="connsiteX16" fmla="*/ 287941 w 393667"/>
                <a:gd name="connsiteY16" fmla="*/ 184023 h 501300"/>
                <a:gd name="connsiteX17" fmla="*/ 272605 w 393667"/>
                <a:gd name="connsiteY17" fmla="*/ 169164 h 501300"/>
                <a:gd name="connsiteX18" fmla="*/ 287369 w 393667"/>
                <a:gd name="connsiteY18" fmla="*/ 153638 h 501300"/>
                <a:gd name="connsiteX19" fmla="*/ 301752 w 393667"/>
                <a:gd name="connsiteY19" fmla="*/ 142399 h 501300"/>
                <a:gd name="connsiteX20" fmla="*/ 308610 w 393667"/>
                <a:gd name="connsiteY20" fmla="*/ 121634 h 501300"/>
                <a:gd name="connsiteX21" fmla="*/ 318706 w 393667"/>
                <a:gd name="connsiteY21" fmla="*/ 109823 h 501300"/>
                <a:gd name="connsiteX22" fmla="*/ 333470 w 393667"/>
                <a:gd name="connsiteY22" fmla="*/ 94393 h 501300"/>
                <a:gd name="connsiteX23" fmla="*/ 344138 w 393667"/>
                <a:gd name="connsiteY23" fmla="*/ 78295 h 501300"/>
                <a:gd name="connsiteX24" fmla="*/ 355187 w 393667"/>
                <a:gd name="connsiteY24" fmla="*/ 58102 h 501300"/>
                <a:gd name="connsiteX25" fmla="*/ 370046 w 393667"/>
                <a:gd name="connsiteY25" fmla="*/ 42577 h 501300"/>
                <a:gd name="connsiteX26" fmla="*/ 367951 w 393667"/>
                <a:gd name="connsiteY26" fmla="*/ 24955 h 501300"/>
                <a:gd name="connsiteX27" fmla="*/ 356806 w 393667"/>
                <a:gd name="connsiteY27" fmla="*/ 10573 h 501300"/>
                <a:gd name="connsiteX28" fmla="*/ 340804 w 393667"/>
                <a:gd name="connsiteY28" fmla="*/ 0 h 501300"/>
                <a:gd name="connsiteX29" fmla="*/ 326517 w 393667"/>
                <a:gd name="connsiteY29" fmla="*/ 11239 h 501300"/>
                <a:gd name="connsiteX30" fmla="*/ 308514 w 393667"/>
                <a:gd name="connsiteY30" fmla="*/ 17621 h 501300"/>
                <a:gd name="connsiteX31" fmla="*/ 290513 w 393667"/>
                <a:gd name="connsiteY31" fmla="*/ 24098 h 501300"/>
                <a:gd name="connsiteX32" fmla="*/ 276130 w 393667"/>
                <a:gd name="connsiteY32" fmla="*/ 35338 h 501300"/>
                <a:gd name="connsiteX33" fmla="*/ 266129 w 393667"/>
                <a:gd name="connsiteY33" fmla="*/ 47053 h 501300"/>
                <a:gd name="connsiteX34" fmla="*/ 239553 w 393667"/>
                <a:gd name="connsiteY34" fmla="*/ 52483 h 501300"/>
                <a:gd name="connsiteX35" fmla="*/ 225266 w 393667"/>
                <a:gd name="connsiteY35" fmla="*/ 63627 h 501300"/>
                <a:gd name="connsiteX36" fmla="*/ 210407 w 393667"/>
                <a:gd name="connsiteY36" fmla="*/ 79153 h 501300"/>
                <a:gd name="connsiteX37" fmla="*/ 196119 w 393667"/>
                <a:gd name="connsiteY37" fmla="*/ 90392 h 501300"/>
                <a:gd name="connsiteX38" fmla="*/ 181832 w 393667"/>
                <a:gd name="connsiteY38" fmla="*/ 101632 h 501300"/>
                <a:gd name="connsiteX39" fmla="*/ 167449 w 393667"/>
                <a:gd name="connsiteY39" fmla="*/ 112871 h 501300"/>
                <a:gd name="connsiteX40" fmla="*/ 148399 w 393667"/>
                <a:gd name="connsiteY40" fmla="*/ 127825 h 501300"/>
                <a:gd name="connsiteX41" fmla="*/ 110680 w 393667"/>
                <a:gd name="connsiteY41" fmla="*/ 118872 h 501300"/>
                <a:gd name="connsiteX42" fmla="*/ 95345 w 393667"/>
                <a:gd name="connsiteY42" fmla="*/ 103918 h 501300"/>
                <a:gd name="connsiteX43" fmla="*/ 72009 w 393667"/>
                <a:gd name="connsiteY43" fmla="*/ 118396 h 501300"/>
                <a:gd name="connsiteX44" fmla="*/ 52864 w 393667"/>
                <a:gd name="connsiteY44" fmla="*/ 133350 h 501300"/>
                <a:gd name="connsiteX45" fmla="*/ 34861 w 393667"/>
                <a:gd name="connsiteY45" fmla="*/ 139827 h 501300"/>
                <a:gd name="connsiteX46" fmla="*/ 35433 w 393667"/>
                <a:gd name="connsiteY46" fmla="*/ 170212 h 501300"/>
                <a:gd name="connsiteX47" fmla="*/ 26479 w 393667"/>
                <a:gd name="connsiteY47" fmla="*/ 208026 h 501300"/>
                <a:gd name="connsiteX48" fmla="*/ 23813 w 393667"/>
                <a:gd name="connsiteY48" fmla="*/ 229362 h 501300"/>
                <a:gd name="connsiteX49" fmla="*/ 15335 w 393667"/>
                <a:gd name="connsiteY49" fmla="*/ 262985 h 501300"/>
                <a:gd name="connsiteX50" fmla="*/ 1619 w 393667"/>
                <a:gd name="connsiteY50" fmla="*/ 304610 h 501300"/>
                <a:gd name="connsiteX51" fmla="*/ 0 w 393667"/>
                <a:gd name="connsiteY51" fmla="*/ 317373 h 501300"/>
                <a:gd name="connsiteX52" fmla="*/ 22288 w 393667"/>
                <a:gd name="connsiteY52" fmla="*/ 311468 h 501300"/>
                <a:gd name="connsiteX53" fmla="*/ 55721 w 393667"/>
                <a:gd name="connsiteY53" fmla="*/ 319945 h 501300"/>
                <a:gd name="connsiteX54" fmla="*/ 75342 w 393667"/>
                <a:gd name="connsiteY54" fmla="*/ 335375 h 501300"/>
                <a:gd name="connsiteX55" fmla="*/ 86010 w 393667"/>
                <a:gd name="connsiteY55" fmla="*/ 354044 h 501300"/>
                <a:gd name="connsiteX56" fmla="*/ 75438 w 393667"/>
                <a:gd name="connsiteY56" fmla="*/ 370046 h 501300"/>
                <a:gd name="connsiteX57" fmla="*/ 91821 w 393667"/>
                <a:gd name="connsiteY57" fmla="*/ 376428 h 501300"/>
                <a:gd name="connsiteX58" fmla="*/ 103537 w 393667"/>
                <a:gd name="connsiteY58" fmla="*/ 386525 h 501300"/>
                <a:gd name="connsiteX59" fmla="*/ 114205 w 393667"/>
                <a:gd name="connsiteY59" fmla="*/ 405098 h 501300"/>
                <a:gd name="connsiteX60" fmla="*/ 116300 w 393667"/>
                <a:gd name="connsiteY60" fmla="*/ 422719 h 501300"/>
                <a:gd name="connsiteX61" fmla="*/ 128016 w 393667"/>
                <a:gd name="connsiteY61" fmla="*/ 432816 h 501300"/>
                <a:gd name="connsiteX62" fmla="*/ 143923 w 393667"/>
                <a:gd name="connsiteY62" fmla="*/ 443484 h 501300"/>
                <a:gd name="connsiteX63" fmla="*/ 164116 w 393667"/>
                <a:gd name="connsiteY63" fmla="*/ 454628 h 501300"/>
                <a:gd name="connsiteX64" fmla="*/ 182118 w 393667"/>
                <a:gd name="connsiteY64" fmla="*/ 448151 h 501300"/>
                <a:gd name="connsiteX65" fmla="*/ 198596 w 393667"/>
                <a:gd name="connsiteY65" fmla="*/ 454533 h 501300"/>
                <a:gd name="connsiteX66" fmla="*/ 204406 w 393667"/>
                <a:gd name="connsiteY66" fmla="*/ 476917 h 501300"/>
                <a:gd name="connsiteX67" fmla="*/ 210788 w 393667"/>
                <a:gd name="connsiteY67" fmla="*/ 495014 h 501300"/>
                <a:gd name="connsiteX68" fmla="*/ 232505 w 393667"/>
                <a:gd name="connsiteY68" fmla="*/ 493395 h 501300"/>
                <a:gd name="connsiteX69" fmla="*/ 258032 w 393667"/>
                <a:gd name="connsiteY69" fmla="*/ 496538 h 501300"/>
                <a:gd name="connsiteX70" fmla="*/ 261747 w 393667"/>
                <a:gd name="connsiteY70" fmla="*/ 501301 h 501300"/>
                <a:gd name="connsiteX71" fmla="*/ 261747 w 393667"/>
                <a:gd name="connsiteY71" fmla="*/ 501301 h 501300"/>
                <a:gd name="connsiteX72" fmla="*/ 261747 w 393667"/>
                <a:gd name="connsiteY72" fmla="*/ 501301 h 50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3667" h="501300">
                  <a:moveTo>
                    <a:pt x="261747" y="501301"/>
                  </a:moveTo>
                  <a:lnTo>
                    <a:pt x="280321" y="490633"/>
                  </a:lnTo>
                  <a:lnTo>
                    <a:pt x="282892" y="469297"/>
                  </a:lnTo>
                  <a:lnTo>
                    <a:pt x="307848" y="476726"/>
                  </a:lnTo>
                  <a:lnTo>
                    <a:pt x="336423" y="419576"/>
                  </a:lnTo>
                  <a:lnTo>
                    <a:pt x="365093" y="362426"/>
                  </a:lnTo>
                  <a:lnTo>
                    <a:pt x="376714" y="337947"/>
                  </a:lnTo>
                  <a:lnTo>
                    <a:pt x="393668" y="305371"/>
                  </a:lnTo>
                  <a:lnTo>
                    <a:pt x="381952" y="295275"/>
                  </a:lnTo>
                  <a:lnTo>
                    <a:pt x="366522" y="280321"/>
                  </a:lnTo>
                  <a:lnTo>
                    <a:pt x="355378" y="265938"/>
                  </a:lnTo>
                  <a:lnTo>
                    <a:pt x="353282" y="248412"/>
                  </a:lnTo>
                  <a:lnTo>
                    <a:pt x="342138" y="234029"/>
                  </a:lnTo>
                  <a:lnTo>
                    <a:pt x="335756" y="215932"/>
                  </a:lnTo>
                  <a:lnTo>
                    <a:pt x="314515" y="213265"/>
                  </a:lnTo>
                  <a:lnTo>
                    <a:pt x="303371" y="198882"/>
                  </a:lnTo>
                  <a:lnTo>
                    <a:pt x="287941" y="184023"/>
                  </a:lnTo>
                  <a:lnTo>
                    <a:pt x="272605" y="169164"/>
                  </a:lnTo>
                  <a:lnTo>
                    <a:pt x="287369" y="153638"/>
                  </a:lnTo>
                  <a:lnTo>
                    <a:pt x="301752" y="142399"/>
                  </a:lnTo>
                  <a:lnTo>
                    <a:pt x="308610" y="121634"/>
                  </a:lnTo>
                  <a:lnTo>
                    <a:pt x="318706" y="109823"/>
                  </a:lnTo>
                  <a:lnTo>
                    <a:pt x="333470" y="94393"/>
                  </a:lnTo>
                  <a:lnTo>
                    <a:pt x="344138" y="78295"/>
                  </a:lnTo>
                  <a:lnTo>
                    <a:pt x="355187" y="58102"/>
                  </a:lnTo>
                  <a:lnTo>
                    <a:pt x="370046" y="42577"/>
                  </a:lnTo>
                  <a:lnTo>
                    <a:pt x="367951" y="24955"/>
                  </a:lnTo>
                  <a:lnTo>
                    <a:pt x="356806" y="10573"/>
                  </a:lnTo>
                  <a:lnTo>
                    <a:pt x="340804" y="0"/>
                  </a:lnTo>
                  <a:lnTo>
                    <a:pt x="326517" y="11239"/>
                  </a:lnTo>
                  <a:lnTo>
                    <a:pt x="308514" y="17621"/>
                  </a:lnTo>
                  <a:lnTo>
                    <a:pt x="290513" y="24098"/>
                  </a:lnTo>
                  <a:lnTo>
                    <a:pt x="276130" y="35338"/>
                  </a:lnTo>
                  <a:lnTo>
                    <a:pt x="266129" y="47053"/>
                  </a:lnTo>
                  <a:lnTo>
                    <a:pt x="239553" y="52483"/>
                  </a:lnTo>
                  <a:lnTo>
                    <a:pt x="225266" y="63627"/>
                  </a:lnTo>
                  <a:lnTo>
                    <a:pt x="210407" y="79153"/>
                  </a:lnTo>
                  <a:lnTo>
                    <a:pt x="196119" y="90392"/>
                  </a:lnTo>
                  <a:lnTo>
                    <a:pt x="181832" y="101632"/>
                  </a:lnTo>
                  <a:lnTo>
                    <a:pt x="167449" y="112871"/>
                  </a:lnTo>
                  <a:lnTo>
                    <a:pt x="148399" y="127825"/>
                  </a:lnTo>
                  <a:lnTo>
                    <a:pt x="110680" y="118872"/>
                  </a:lnTo>
                  <a:lnTo>
                    <a:pt x="95345" y="103918"/>
                  </a:lnTo>
                  <a:lnTo>
                    <a:pt x="72009" y="118396"/>
                  </a:lnTo>
                  <a:lnTo>
                    <a:pt x="52864" y="133350"/>
                  </a:lnTo>
                  <a:lnTo>
                    <a:pt x="34861" y="139827"/>
                  </a:lnTo>
                  <a:lnTo>
                    <a:pt x="35433" y="170212"/>
                  </a:lnTo>
                  <a:lnTo>
                    <a:pt x="26479" y="208026"/>
                  </a:lnTo>
                  <a:lnTo>
                    <a:pt x="23813" y="229362"/>
                  </a:lnTo>
                  <a:lnTo>
                    <a:pt x="15335" y="262985"/>
                  </a:lnTo>
                  <a:lnTo>
                    <a:pt x="1619" y="304610"/>
                  </a:lnTo>
                  <a:lnTo>
                    <a:pt x="0" y="317373"/>
                  </a:lnTo>
                  <a:lnTo>
                    <a:pt x="22288" y="311468"/>
                  </a:lnTo>
                  <a:lnTo>
                    <a:pt x="55721" y="319945"/>
                  </a:lnTo>
                  <a:lnTo>
                    <a:pt x="75342" y="335375"/>
                  </a:lnTo>
                  <a:lnTo>
                    <a:pt x="86010" y="354044"/>
                  </a:lnTo>
                  <a:lnTo>
                    <a:pt x="75438" y="370046"/>
                  </a:lnTo>
                  <a:lnTo>
                    <a:pt x="91821" y="376428"/>
                  </a:lnTo>
                  <a:lnTo>
                    <a:pt x="103537" y="386525"/>
                  </a:lnTo>
                  <a:lnTo>
                    <a:pt x="114205" y="405098"/>
                  </a:lnTo>
                  <a:lnTo>
                    <a:pt x="116300" y="422719"/>
                  </a:lnTo>
                  <a:lnTo>
                    <a:pt x="128016" y="432816"/>
                  </a:lnTo>
                  <a:lnTo>
                    <a:pt x="143923" y="443484"/>
                  </a:lnTo>
                  <a:lnTo>
                    <a:pt x="164116" y="454628"/>
                  </a:lnTo>
                  <a:lnTo>
                    <a:pt x="182118" y="448151"/>
                  </a:lnTo>
                  <a:lnTo>
                    <a:pt x="198596" y="454533"/>
                  </a:lnTo>
                  <a:lnTo>
                    <a:pt x="204406" y="476917"/>
                  </a:lnTo>
                  <a:lnTo>
                    <a:pt x="210788" y="495014"/>
                  </a:lnTo>
                  <a:lnTo>
                    <a:pt x="232505" y="493395"/>
                  </a:lnTo>
                  <a:lnTo>
                    <a:pt x="258032" y="496538"/>
                  </a:lnTo>
                  <a:lnTo>
                    <a:pt x="261747" y="501301"/>
                  </a:lnTo>
                  <a:lnTo>
                    <a:pt x="261747" y="501301"/>
                  </a:lnTo>
                  <a:lnTo>
                    <a:pt x="261747" y="5013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DC49B4CB-CC90-1706-34C0-CB32CEF3E103}"/>
                </a:ext>
              </a:extLst>
            </p:cNvPr>
            <p:cNvSpPr/>
            <p:nvPr/>
          </p:nvSpPr>
          <p:spPr>
            <a:xfrm>
              <a:off x="6655662" y="148888"/>
              <a:ext cx="1031044" cy="565885"/>
            </a:xfrm>
            <a:custGeom>
              <a:avLst/>
              <a:gdLst>
                <a:gd name="connsiteX0" fmla="*/ 328327 w 612267"/>
                <a:gd name="connsiteY0" fmla="*/ 336042 h 336041"/>
                <a:gd name="connsiteX1" fmla="*/ 350711 w 612267"/>
                <a:gd name="connsiteY1" fmla="*/ 330137 h 336041"/>
                <a:gd name="connsiteX2" fmla="*/ 374142 w 612267"/>
                <a:gd name="connsiteY2" fmla="*/ 315754 h 336041"/>
                <a:gd name="connsiteX3" fmla="*/ 388525 w 612267"/>
                <a:gd name="connsiteY3" fmla="*/ 304514 h 336041"/>
                <a:gd name="connsiteX4" fmla="*/ 403479 w 612267"/>
                <a:gd name="connsiteY4" fmla="*/ 289084 h 336041"/>
                <a:gd name="connsiteX5" fmla="*/ 421577 w 612267"/>
                <a:gd name="connsiteY5" fmla="*/ 282702 h 336041"/>
                <a:gd name="connsiteX6" fmla="*/ 432816 w 612267"/>
                <a:gd name="connsiteY6" fmla="*/ 296990 h 336041"/>
                <a:gd name="connsiteX7" fmla="*/ 448246 w 612267"/>
                <a:gd name="connsiteY7" fmla="*/ 311944 h 336041"/>
                <a:gd name="connsiteX8" fmla="*/ 458914 w 612267"/>
                <a:gd name="connsiteY8" fmla="*/ 295942 h 336041"/>
                <a:gd name="connsiteX9" fmla="*/ 473297 w 612267"/>
                <a:gd name="connsiteY9" fmla="*/ 284702 h 336041"/>
                <a:gd name="connsiteX10" fmla="*/ 488728 w 612267"/>
                <a:gd name="connsiteY10" fmla="*/ 299561 h 336041"/>
                <a:gd name="connsiteX11" fmla="*/ 487109 w 612267"/>
                <a:gd name="connsiteY11" fmla="*/ 277749 h 336041"/>
                <a:gd name="connsiteX12" fmla="*/ 509016 w 612267"/>
                <a:gd name="connsiteY12" fmla="*/ 276130 h 336041"/>
                <a:gd name="connsiteX13" fmla="*/ 520732 w 612267"/>
                <a:gd name="connsiteY13" fmla="*/ 286226 h 336041"/>
                <a:gd name="connsiteX14" fmla="*/ 534543 w 612267"/>
                <a:gd name="connsiteY14" fmla="*/ 279273 h 336041"/>
                <a:gd name="connsiteX15" fmla="*/ 523399 w 612267"/>
                <a:gd name="connsiteY15" fmla="*/ 264986 h 336041"/>
                <a:gd name="connsiteX16" fmla="*/ 525494 w 612267"/>
                <a:gd name="connsiteY16" fmla="*/ 247936 h 336041"/>
                <a:gd name="connsiteX17" fmla="*/ 544639 w 612267"/>
                <a:gd name="connsiteY17" fmla="*/ 232981 h 336041"/>
                <a:gd name="connsiteX18" fmla="*/ 562737 w 612267"/>
                <a:gd name="connsiteY18" fmla="*/ 226504 h 336041"/>
                <a:gd name="connsiteX19" fmla="*/ 580358 w 612267"/>
                <a:gd name="connsiteY19" fmla="*/ 224409 h 336041"/>
                <a:gd name="connsiteX20" fmla="*/ 596837 w 612267"/>
                <a:gd name="connsiteY20" fmla="*/ 230791 h 336041"/>
                <a:gd name="connsiteX21" fmla="*/ 603790 w 612267"/>
                <a:gd name="connsiteY21" fmla="*/ 210026 h 336041"/>
                <a:gd name="connsiteX22" fmla="*/ 612267 w 612267"/>
                <a:gd name="connsiteY22" fmla="*/ 176403 h 336041"/>
                <a:gd name="connsiteX23" fmla="*/ 598265 w 612267"/>
                <a:gd name="connsiteY23" fmla="*/ 114109 h 336041"/>
                <a:gd name="connsiteX24" fmla="*/ 584931 w 612267"/>
                <a:gd name="connsiteY24" fmla="*/ 82201 h 336041"/>
                <a:gd name="connsiteX25" fmla="*/ 559213 w 612267"/>
                <a:gd name="connsiteY25" fmla="*/ 44482 h 336041"/>
                <a:gd name="connsiteX26" fmla="*/ 507968 w 612267"/>
                <a:gd name="connsiteY26" fmla="*/ 3524 h 336041"/>
                <a:gd name="connsiteX27" fmla="*/ 486156 w 612267"/>
                <a:gd name="connsiteY27" fmla="*/ 5144 h 336041"/>
                <a:gd name="connsiteX28" fmla="*/ 365093 w 612267"/>
                <a:gd name="connsiteY28" fmla="*/ 3239 h 336041"/>
                <a:gd name="connsiteX29" fmla="*/ 339566 w 612267"/>
                <a:gd name="connsiteY29" fmla="*/ 0 h 336041"/>
                <a:gd name="connsiteX30" fmla="*/ 313373 w 612267"/>
                <a:gd name="connsiteY30" fmla="*/ 1143 h 336041"/>
                <a:gd name="connsiteX31" fmla="*/ 297466 w 612267"/>
                <a:gd name="connsiteY31" fmla="*/ 25146 h 336041"/>
                <a:gd name="connsiteX32" fmla="*/ 55912 w 612267"/>
                <a:gd name="connsiteY32" fmla="*/ 16955 h 336041"/>
                <a:gd name="connsiteX33" fmla="*/ 0 w 612267"/>
                <a:gd name="connsiteY33" fmla="*/ 14383 h 336041"/>
                <a:gd name="connsiteX34" fmla="*/ 5905 w 612267"/>
                <a:gd name="connsiteY34" fmla="*/ 36671 h 336041"/>
                <a:gd name="connsiteX35" fmla="*/ 11811 w 612267"/>
                <a:gd name="connsiteY35" fmla="*/ 59055 h 336041"/>
                <a:gd name="connsiteX36" fmla="*/ 53530 w 612267"/>
                <a:gd name="connsiteY36" fmla="*/ 176689 h 336041"/>
                <a:gd name="connsiteX37" fmla="*/ 59436 w 612267"/>
                <a:gd name="connsiteY37" fmla="*/ 199073 h 336041"/>
                <a:gd name="connsiteX38" fmla="*/ 65913 w 612267"/>
                <a:gd name="connsiteY38" fmla="*/ 217170 h 336041"/>
                <a:gd name="connsiteX39" fmla="*/ 87725 w 612267"/>
                <a:gd name="connsiteY39" fmla="*/ 215551 h 336041"/>
                <a:gd name="connsiteX40" fmla="*/ 103727 w 612267"/>
                <a:gd name="connsiteY40" fmla="*/ 226124 h 336041"/>
                <a:gd name="connsiteX41" fmla="*/ 118110 w 612267"/>
                <a:gd name="connsiteY41" fmla="*/ 214979 h 336041"/>
                <a:gd name="connsiteX42" fmla="*/ 135160 w 612267"/>
                <a:gd name="connsiteY42" fmla="*/ 217075 h 336041"/>
                <a:gd name="connsiteX43" fmla="*/ 151733 w 612267"/>
                <a:gd name="connsiteY43" fmla="*/ 223361 h 336041"/>
                <a:gd name="connsiteX44" fmla="*/ 184214 w 612267"/>
                <a:gd name="connsiteY44" fmla="*/ 205740 h 336041"/>
                <a:gd name="connsiteX45" fmla="*/ 185357 w 612267"/>
                <a:gd name="connsiteY45" fmla="*/ 231839 h 336041"/>
                <a:gd name="connsiteX46" fmla="*/ 201835 w 612267"/>
                <a:gd name="connsiteY46" fmla="*/ 238220 h 336041"/>
                <a:gd name="connsiteX47" fmla="*/ 221647 w 612267"/>
                <a:gd name="connsiteY47" fmla="*/ 253651 h 336041"/>
                <a:gd name="connsiteX48" fmla="*/ 228029 w 612267"/>
                <a:gd name="connsiteY48" fmla="*/ 271748 h 336041"/>
                <a:gd name="connsiteX49" fmla="*/ 247269 w 612267"/>
                <a:gd name="connsiteY49" fmla="*/ 291465 h 336041"/>
                <a:gd name="connsiteX50" fmla="*/ 245173 w 612267"/>
                <a:gd name="connsiteY50" fmla="*/ 308515 h 336041"/>
                <a:gd name="connsiteX51" fmla="*/ 269177 w 612267"/>
                <a:gd name="connsiteY51" fmla="*/ 324422 h 336041"/>
                <a:gd name="connsiteX52" fmla="*/ 285655 w 612267"/>
                <a:gd name="connsiteY52" fmla="*/ 296132 h 336041"/>
                <a:gd name="connsiteX53" fmla="*/ 305943 w 612267"/>
                <a:gd name="connsiteY53" fmla="*/ 307276 h 336041"/>
                <a:gd name="connsiteX54" fmla="*/ 321945 w 612267"/>
                <a:gd name="connsiteY54" fmla="*/ 317945 h 336041"/>
                <a:gd name="connsiteX55" fmla="*/ 328327 w 612267"/>
                <a:gd name="connsiteY55" fmla="*/ 336042 h 336041"/>
                <a:gd name="connsiteX56" fmla="*/ 328327 w 612267"/>
                <a:gd name="connsiteY56" fmla="*/ 336042 h 336041"/>
                <a:gd name="connsiteX57" fmla="*/ 328327 w 612267"/>
                <a:gd name="connsiteY57" fmla="*/ 336042 h 3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12267" h="336041">
                  <a:moveTo>
                    <a:pt x="328327" y="336042"/>
                  </a:moveTo>
                  <a:lnTo>
                    <a:pt x="350711" y="330137"/>
                  </a:lnTo>
                  <a:lnTo>
                    <a:pt x="374142" y="315754"/>
                  </a:lnTo>
                  <a:lnTo>
                    <a:pt x="388525" y="304514"/>
                  </a:lnTo>
                  <a:lnTo>
                    <a:pt x="403479" y="289084"/>
                  </a:lnTo>
                  <a:lnTo>
                    <a:pt x="421577" y="282702"/>
                  </a:lnTo>
                  <a:lnTo>
                    <a:pt x="432816" y="296990"/>
                  </a:lnTo>
                  <a:lnTo>
                    <a:pt x="448246" y="311944"/>
                  </a:lnTo>
                  <a:lnTo>
                    <a:pt x="458914" y="295942"/>
                  </a:lnTo>
                  <a:lnTo>
                    <a:pt x="473297" y="284702"/>
                  </a:lnTo>
                  <a:lnTo>
                    <a:pt x="488728" y="299561"/>
                  </a:lnTo>
                  <a:lnTo>
                    <a:pt x="487109" y="277749"/>
                  </a:lnTo>
                  <a:lnTo>
                    <a:pt x="509016" y="276130"/>
                  </a:lnTo>
                  <a:lnTo>
                    <a:pt x="520732" y="286226"/>
                  </a:lnTo>
                  <a:lnTo>
                    <a:pt x="534543" y="279273"/>
                  </a:lnTo>
                  <a:lnTo>
                    <a:pt x="523399" y="264986"/>
                  </a:lnTo>
                  <a:lnTo>
                    <a:pt x="525494" y="247936"/>
                  </a:lnTo>
                  <a:lnTo>
                    <a:pt x="544639" y="232981"/>
                  </a:lnTo>
                  <a:lnTo>
                    <a:pt x="562737" y="226504"/>
                  </a:lnTo>
                  <a:lnTo>
                    <a:pt x="580358" y="224409"/>
                  </a:lnTo>
                  <a:lnTo>
                    <a:pt x="596837" y="230791"/>
                  </a:lnTo>
                  <a:lnTo>
                    <a:pt x="603790" y="210026"/>
                  </a:lnTo>
                  <a:lnTo>
                    <a:pt x="612267" y="176403"/>
                  </a:lnTo>
                  <a:lnTo>
                    <a:pt x="598265" y="114109"/>
                  </a:lnTo>
                  <a:lnTo>
                    <a:pt x="584931" y="82201"/>
                  </a:lnTo>
                  <a:lnTo>
                    <a:pt x="559213" y="44482"/>
                  </a:lnTo>
                  <a:lnTo>
                    <a:pt x="507968" y="3524"/>
                  </a:lnTo>
                  <a:lnTo>
                    <a:pt x="486156" y="5144"/>
                  </a:lnTo>
                  <a:lnTo>
                    <a:pt x="365093" y="3239"/>
                  </a:lnTo>
                  <a:lnTo>
                    <a:pt x="339566" y="0"/>
                  </a:lnTo>
                  <a:lnTo>
                    <a:pt x="313373" y="1143"/>
                  </a:lnTo>
                  <a:lnTo>
                    <a:pt x="297466" y="25146"/>
                  </a:lnTo>
                  <a:lnTo>
                    <a:pt x="55912" y="16955"/>
                  </a:lnTo>
                  <a:lnTo>
                    <a:pt x="0" y="14383"/>
                  </a:lnTo>
                  <a:lnTo>
                    <a:pt x="5905" y="36671"/>
                  </a:lnTo>
                  <a:lnTo>
                    <a:pt x="11811" y="59055"/>
                  </a:lnTo>
                  <a:lnTo>
                    <a:pt x="53530" y="176689"/>
                  </a:lnTo>
                  <a:lnTo>
                    <a:pt x="59436" y="199073"/>
                  </a:lnTo>
                  <a:lnTo>
                    <a:pt x="65913" y="217170"/>
                  </a:lnTo>
                  <a:lnTo>
                    <a:pt x="87725" y="215551"/>
                  </a:lnTo>
                  <a:lnTo>
                    <a:pt x="103727" y="226124"/>
                  </a:lnTo>
                  <a:lnTo>
                    <a:pt x="118110" y="214979"/>
                  </a:lnTo>
                  <a:lnTo>
                    <a:pt x="135160" y="217075"/>
                  </a:lnTo>
                  <a:lnTo>
                    <a:pt x="151733" y="223361"/>
                  </a:lnTo>
                  <a:lnTo>
                    <a:pt x="184214" y="205740"/>
                  </a:lnTo>
                  <a:lnTo>
                    <a:pt x="185357" y="231839"/>
                  </a:lnTo>
                  <a:lnTo>
                    <a:pt x="201835" y="238220"/>
                  </a:lnTo>
                  <a:lnTo>
                    <a:pt x="221647" y="253651"/>
                  </a:lnTo>
                  <a:lnTo>
                    <a:pt x="228029" y="271748"/>
                  </a:lnTo>
                  <a:lnTo>
                    <a:pt x="247269" y="291465"/>
                  </a:lnTo>
                  <a:lnTo>
                    <a:pt x="245173" y="308515"/>
                  </a:lnTo>
                  <a:lnTo>
                    <a:pt x="269177" y="324422"/>
                  </a:lnTo>
                  <a:lnTo>
                    <a:pt x="285655" y="296132"/>
                  </a:lnTo>
                  <a:lnTo>
                    <a:pt x="305943" y="307276"/>
                  </a:lnTo>
                  <a:lnTo>
                    <a:pt x="321945" y="317945"/>
                  </a:lnTo>
                  <a:lnTo>
                    <a:pt x="328327" y="336042"/>
                  </a:lnTo>
                  <a:lnTo>
                    <a:pt x="328327" y="336042"/>
                  </a:lnTo>
                  <a:lnTo>
                    <a:pt x="328327" y="3360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B5238D62-350F-EDE3-9FD9-FEEE83247210}"/>
                </a:ext>
              </a:extLst>
            </p:cNvPr>
            <p:cNvSpPr/>
            <p:nvPr/>
          </p:nvSpPr>
          <p:spPr>
            <a:xfrm>
              <a:off x="7094353" y="525826"/>
              <a:ext cx="778575" cy="722435"/>
            </a:xfrm>
            <a:custGeom>
              <a:avLst/>
              <a:gdLst>
                <a:gd name="connsiteX0" fmla="*/ 64484 w 462343"/>
                <a:gd name="connsiteY0" fmla="*/ 429006 h 429005"/>
                <a:gd name="connsiteX1" fmla="*/ 59150 w 462343"/>
                <a:gd name="connsiteY1" fmla="*/ 402431 h 429005"/>
                <a:gd name="connsiteX2" fmla="*/ 52673 w 462343"/>
                <a:gd name="connsiteY2" fmla="*/ 384334 h 429005"/>
                <a:gd name="connsiteX3" fmla="*/ 71818 w 462343"/>
                <a:gd name="connsiteY3" fmla="*/ 369380 h 429005"/>
                <a:gd name="connsiteX4" fmla="*/ 82486 w 462343"/>
                <a:gd name="connsiteY4" fmla="*/ 387953 h 429005"/>
                <a:gd name="connsiteX5" fmla="*/ 76105 w 462343"/>
                <a:gd name="connsiteY5" fmla="*/ 404527 h 429005"/>
                <a:gd name="connsiteX6" fmla="*/ 102203 w 462343"/>
                <a:gd name="connsiteY6" fmla="*/ 403384 h 429005"/>
                <a:gd name="connsiteX7" fmla="*/ 104775 w 462343"/>
                <a:gd name="connsiteY7" fmla="*/ 382143 h 429005"/>
                <a:gd name="connsiteX8" fmla="*/ 89345 w 462343"/>
                <a:gd name="connsiteY8" fmla="*/ 367189 h 429005"/>
                <a:gd name="connsiteX9" fmla="*/ 91440 w 462343"/>
                <a:gd name="connsiteY9" fmla="*/ 350139 h 429005"/>
                <a:gd name="connsiteX10" fmla="*/ 112776 w 462343"/>
                <a:gd name="connsiteY10" fmla="*/ 352806 h 429005"/>
                <a:gd name="connsiteX11" fmla="*/ 119634 w 462343"/>
                <a:gd name="connsiteY11" fmla="*/ 366617 h 429005"/>
                <a:gd name="connsiteX12" fmla="*/ 130302 w 462343"/>
                <a:gd name="connsiteY12" fmla="*/ 350615 h 429005"/>
                <a:gd name="connsiteX13" fmla="*/ 128682 w 462343"/>
                <a:gd name="connsiteY13" fmla="*/ 328803 h 429005"/>
                <a:gd name="connsiteX14" fmla="*/ 145161 w 462343"/>
                <a:gd name="connsiteY14" fmla="*/ 335185 h 429005"/>
                <a:gd name="connsiteX15" fmla="*/ 147256 w 462343"/>
                <a:gd name="connsiteY15" fmla="*/ 318135 h 429005"/>
                <a:gd name="connsiteX16" fmla="*/ 169069 w 462343"/>
                <a:gd name="connsiteY16" fmla="*/ 316516 h 429005"/>
                <a:gd name="connsiteX17" fmla="*/ 162687 w 462343"/>
                <a:gd name="connsiteY17" fmla="*/ 298418 h 429005"/>
                <a:gd name="connsiteX18" fmla="*/ 179165 w 462343"/>
                <a:gd name="connsiteY18" fmla="*/ 304800 h 429005"/>
                <a:gd name="connsiteX19" fmla="*/ 190309 w 462343"/>
                <a:gd name="connsiteY19" fmla="*/ 319183 h 429005"/>
                <a:gd name="connsiteX20" fmla="*/ 208883 w 462343"/>
                <a:gd name="connsiteY20" fmla="*/ 308420 h 429005"/>
                <a:gd name="connsiteX21" fmla="*/ 224885 w 462343"/>
                <a:gd name="connsiteY21" fmla="*/ 319088 h 429005"/>
                <a:gd name="connsiteX22" fmla="*/ 241935 w 462343"/>
                <a:gd name="connsiteY22" fmla="*/ 321183 h 429005"/>
                <a:gd name="connsiteX23" fmla="*/ 260509 w 462343"/>
                <a:gd name="connsiteY23" fmla="*/ 310515 h 429005"/>
                <a:gd name="connsiteX24" fmla="*/ 258889 w 462343"/>
                <a:gd name="connsiteY24" fmla="*/ 288703 h 429005"/>
                <a:gd name="connsiteX25" fmla="*/ 280701 w 462343"/>
                <a:gd name="connsiteY25" fmla="*/ 287084 h 429005"/>
                <a:gd name="connsiteX26" fmla="*/ 279082 w 462343"/>
                <a:gd name="connsiteY26" fmla="*/ 265176 h 429005"/>
                <a:gd name="connsiteX27" fmla="*/ 292322 w 462343"/>
                <a:gd name="connsiteY27" fmla="*/ 262509 h 429005"/>
                <a:gd name="connsiteX28" fmla="*/ 310991 w 462343"/>
                <a:gd name="connsiteY28" fmla="*/ 251841 h 429005"/>
                <a:gd name="connsiteX29" fmla="*/ 304514 w 462343"/>
                <a:gd name="connsiteY29" fmla="*/ 233743 h 429005"/>
                <a:gd name="connsiteX30" fmla="*/ 315182 w 462343"/>
                <a:gd name="connsiteY30" fmla="*/ 217742 h 429005"/>
                <a:gd name="connsiteX31" fmla="*/ 333756 w 462343"/>
                <a:gd name="connsiteY31" fmla="*/ 207074 h 429005"/>
                <a:gd name="connsiteX32" fmla="*/ 348043 w 462343"/>
                <a:gd name="connsiteY32" fmla="*/ 195929 h 429005"/>
                <a:gd name="connsiteX33" fmla="*/ 358711 w 462343"/>
                <a:gd name="connsiteY33" fmla="*/ 179927 h 429005"/>
                <a:gd name="connsiteX34" fmla="*/ 381000 w 462343"/>
                <a:gd name="connsiteY34" fmla="*/ 174022 h 429005"/>
                <a:gd name="connsiteX35" fmla="*/ 391096 w 462343"/>
                <a:gd name="connsiteY35" fmla="*/ 162306 h 429005"/>
                <a:gd name="connsiteX36" fmla="*/ 406527 w 462343"/>
                <a:gd name="connsiteY36" fmla="*/ 177165 h 429005"/>
                <a:gd name="connsiteX37" fmla="*/ 418243 w 462343"/>
                <a:gd name="connsiteY37" fmla="*/ 187262 h 429005"/>
                <a:gd name="connsiteX38" fmla="*/ 438531 w 462343"/>
                <a:gd name="connsiteY38" fmla="*/ 198406 h 429005"/>
                <a:gd name="connsiteX39" fmla="*/ 444817 w 462343"/>
                <a:gd name="connsiteY39" fmla="*/ 181927 h 429005"/>
                <a:gd name="connsiteX40" fmla="*/ 459676 w 462343"/>
                <a:gd name="connsiteY40" fmla="*/ 166402 h 429005"/>
                <a:gd name="connsiteX41" fmla="*/ 462343 w 462343"/>
                <a:gd name="connsiteY41" fmla="*/ 145161 h 429005"/>
                <a:gd name="connsiteX42" fmla="*/ 447389 w 462343"/>
                <a:gd name="connsiteY42" fmla="*/ 126016 h 429005"/>
                <a:gd name="connsiteX43" fmla="*/ 460153 w 462343"/>
                <a:gd name="connsiteY43" fmla="*/ 92964 h 429005"/>
                <a:gd name="connsiteX44" fmla="*/ 450532 w 462343"/>
                <a:gd name="connsiteY44" fmla="*/ 65818 h 429005"/>
                <a:gd name="connsiteX45" fmla="*/ 434530 w 462343"/>
                <a:gd name="connsiteY45" fmla="*/ 55245 h 429005"/>
                <a:gd name="connsiteX46" fmla="*/ 448913 w 462343"/>
                <a:gd name="connsiteY46" fmla="*/ 44005 h 429005"/>
                <a:gd name="connsiteX47" fmla="*/ 428148 w 462343"/>
                <a:gd name="connsiteY47" fmla="*/ 37148 h 429005"/>
                <a:gd name="connsiteX48" fmla="*/ 412146 w 462343"/>
                <a:gd name="connsiteY48" fmla="*/ 26479 h 429005"/>
                <a:gd name="connsiteX49" fmla="*/ 396240 w 462343"/>
                <a:gd name="connsiteY49" fmla="*/ 15907 h 429005"/>
                <a:gd name="connsiteX50" fmla="*/ 372237 w 462343"/>
                <a:gd name="connsiteY50" fmla="*/ 0 h 429005"/>
                <a:gd name="connsiteX51" fmla="*/ 349377 w 462343"/>
                <a:gd name="connsiteY51" fmla="*/ 10097 h 429005"/>
                <a:gd name="connsiteX52" fmla="*/ 331375 w 462343"/>
                <a:gd name="connsiteY52" fmla="*/ 16574 h 429005"/>
                <a:gd name="connsiteX53" fmla="*/ 320135 w 462343"/>
                <a:gd name="connsiteY53" fmla="*/ 2191 h 429005"/>
                <a:gd name="connsiteX54" fmla="*/ 302609 w 462343"/>
                <a:gd name="connsiteY54" fmla="*/ 4381 h 429005"/>
                <a:gd name="connsiteX55" fmla="*/ 284512 w 462343"/>
                <a:gd name="connsiteY55" fmla="*/ 10763 h 429005"/>
                <a:gd name="connsiteX56" fmla="*/ 273367 w 462343"/>
                <a:gd name="connsiteY56" fmla="*/ 31051 h 429005"/>
                <a:gd name="connsiteX57" fmla="*/ 271272 w 462343"/>
                <a:gd name="connsiteY57" fmla="*/ 48006 h 429005"/>
                <a:gd name="connsiteX58" fmla="*/ 260699 w 462343"/>
                <a:gd name="connsiteY58" fmla="*/ 64008 h 429005"/>
                <a:gd name="connsiteX59" fmla="*/ 248983 w 462343"/>
                <a:gd name="connsiteY59" fmla="*/ 53912 h 429005"/>
                <a:gd name="connsiteX60" fmla="*/ 227171 w 462343"/>
                <a:gd name="connsiteY60" fmla="*/ 55531 h 429005"/>
                <a:gd name="connsiteX61" fmla="*/ 229362 w 462343"/>
                <a:gd name="connsiteY61" fmla="*/ 73152 h 429005"/>
                <a:gd name="connsiteX62" fmla="*/ 218122 w 462343"/>
                <a:gd name="connsiteY62" fmla="*/ 58769 h 429005"/>
                <a:gd name="connsiteX63" fmla="*/ 203263 w 462343"/>
                <a:gd name="connsiteY63" fmla="*/ 74200 h 429005"/>
                <a:gd name="connsiteX64" fmla="*/ 192691 w 462343"/>
                <a:gd name="connsiteY64" fmla="*/ 90202 h 429005"/>
                <a:gd name="connsiteX65" fmla="*/ 177736 w 462343"/>
                <a:gd name="connsiteY65" fmla="*/ 71056 h 429005"/>
                <a:gd name="connsiteX66" fmla="*/ 161830 w 462343"/>
                <a:gd name="connsiteY66" fmla="*/ 60484 h 429005"/>
                <a:gd name="connsiteX67" fmla="*/ 143732 w 462343"/>
                <a:gd name="connsiteY67" fmla="*/ 66866 h 429005"/>
                <a:gd name="connsiteX68" fmla="*/ 128873 w 462343"/>
                <a:gd name="connsiteY68" fmla="*/ 82391 h 429005"/>
                <a:gd name="connsiteX69" fmla="*/ 114490 w 462343"/>
                <a:gd name="connsiteY69" fmla="*/ 93536 h 429005"/>
                <a:gd name="connsiteX70" fmla="*/ 95345 w 462343"/>
                <a:gd name="connsiteY70" fmla="*/ 108490 h 429005"/>
                <a:gd name="connsiteX71" fmla="*/ 78391 w 462343"/>
                <a:gd name="connsiteY71" fmla="*/ 106394 h 429005"/>
                <a:gd name="connsiteX72" fmla="*/ 57055 w 462343"/>
                <a:gd name="connsiteY72" fmla="*/ 103727 h 429005"/>
                <a:gd name="connsiteX73" fmla="*/ 41720 w 462343"/>
                <a:gd name="connsiteY73" fmla="*/ 158115 h 429005"/>
                <a:gd name="connsiteX74" fmla="*/ 39624 w 462343"/>
                <a:gd name="connsiteY74" fmla="*/ 175165 h 429005"/>
                <a:gd name="connsiteX75" fmla="*/ 29527 w 462343"/>
                <a:gd name="connsiteY75" fmla="*/ 186880 h 429005"/>
                <a:gd name="connsiteX76" fmla="*/ 25908 w 462343"/>
                <a:gd name="connsiteY76" fmla="*/ 216694 h 429005"/>
                <a:gd name="connsiteX77" fmla="*/ 37052 w 462343"/>
                <a:gd name="connsiteY77" fmla="*/ 231076 h 429005"/>
                <a:gd name="connsiteX78" fmla="*/ 28575 w 462343"/>
                <a:gd name="connsiteY78" fmla="*/ 264605 h 429005"/>
                <a:gd name="connsiteX79" fmla="*/ 13716 w 462343"/>
                <a:gd name="connsiteY79" fmla="*/ 280035 h 429005"/>
                <a:gd name="connsiteX80" fmla="*/ 3143 w 462343"/>
                <a:gd name="connsiteY80" fmla="*/ 296037 h 429005"/>
                <a:gd name="connsiteX81" fmla="*/ 14288 w 462343"/>
                <a:gd name="connsiteY81" fmla="*/ 310420 h 429005"/>
                <a:gd name="connsiteX82" fmla="*/ 0 w 462343"/>
                <a:gd name="connsiteY82" fmla="*/ 321564 h 429005"/>
                <a:gd name="connsiteX83" fmla="*/ 6382 w 462343"/>
                <a:gd name="connsiteY83" fmla="*/ 339662 h 429005"/>
                <a:gd name="connsiteX84" fmla="*/ 8572 w 462343"/>
                <a:gd name="connsiteY84" fmla="*/ 357283 h 429005"/>
                <a:gd name="connsiteX85" fmla="*/ 24479 w 462343"/>
                <a:gd name="connsiteY85" fmla="*/ 367856 h 429005"/>
                <a:gd name="connsiteX86" fmla="*/ 35719 w 462343"/>
                <a:gd name="connsiteY86" fmla="*/ 382238 h 429005"/>
                <a:gd name="connsiteX87" fmla="*/ 46387 w 462343"/>
                <a:gd name="connsiteY87" fmla="*/ 400812 h 429005"/>
                <a:gd name="connsiteX88" fmla="*/ 58102 w 462343"/>
                <a:gd name="connsiteY88" fmla="*/ 410909 h 429005"/>
                <a:gd name="connsiteX89" fmla="*/ 64484 w 462343"/>
                <a:gd name="connsiteY89" fmla="*/ 429006 h 429005"/>
                <a:gd name="connsiteX90" fmla="*/ 64484 w 462343"/>
                <a:gd name="connsiteY90" fmla="*/ 429006 h 429005"/>
                <a:gd name="connsiteX91" fmla="*/ 64484 w 462343"/>
                <a:gd name="connsiteY91" fmla="*/ 429006 h 42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62343" h="429005">
                  <a:moveTo>
                    <a:pt x="64484" y="429006"/>
                  </a:moveTo>
                  <a:lnTo>
                    <a:pt x="59150" y="402431"/>
                  </a:lnTo>
                  <a:lnTo>
                    <a:pt x="52673" y="384334"/>
                  </a:lnTo>
                  <a:lnTo>
                    <a:pt x="71818" y="369380"/>
                  </a:lnTo>
                  <a:lnTo>
                    <a:pt x="82486" y="387953"/>
                  </a:lnTo>
                  <a:lnTo>
                    <a:pt x="76105" y="404527"/>
                  </a:lnTo>
                  <a:lnTo>
                    <a:pt x="102203" y="403384"/>
                  </a:lnTo>
                  <a:lnTo>
                    <a:pt x="104775" y="382143"/>
                  </a:lnTo>
                  <a:lnTo>
                    <a:pt x="89345" y="367189"/>
                  </a:lnTo>
                  <a:lnTo>
                    <a:pt x="91440" y="350139"/>
                  </a:lnTo>
                  <a:lnTo>
                    <a:pt x="112776" y="352806"/>
                  </a:lnTo>
                  <a:lnTo>
                    <a:pt x="119634" y="366617"/>
                  </a:lnTo>
                  <a:lnTo>
                    <a:pt x="130302" y="350615"/>
                  </a:lnTo>
                  <a:lnTo>
                    <a:pt x="128682" y="328803"/>
                  </a:lnTo>
                  <a:lnTo>
                    <a:pt x="145161" y="335185"/>
                  </a:lnTo>
                  <a:lnTo>
                    <a:pt x="147256" y="318135"/>
                  </a:lnTo>
                  <a:lnTo>
                    <a:pt x="169069" y="316516"/>
                  </a:lnTo>
                  <a:lnTo>
                    <a:pt x="162687" y="298418"/>
                  </a:lnTo>
                  <a:lnTo>
                    <a:pt x="179165" y="304800"/>
                  </a:lnTo>
                  <a:lnTo>
                    <a:pt x="190309" y="319183"/>
                  </a:lnTo>
                  <a:lnTo>
                    <a:pt x="208883" y="308420"/>
                  </a:lnTo>
                  <a:lnTo>
                    <a:pt x="224885" y="319088"/>
                  </a:lnTo>
                  <a:lnTo>
                    <a:pt x="241935" y="321183"/>
                  </a:lnTo>
                  <a:lnTo>
                    <a:pt x="260509" y="310515"/>
                  </a:lnTo>
                  <a:lnTo>
                    <a:pt x="258889" y="288703"/>
                  </a:lnTo>
                  <a:lnTo>
                    <a:pt x="280701" y="287084"/>
                  </a:lnTo>
                  <a:lnTo>
                    <a:pt x="279082" y="265176"/>
                  </a:lnTo>
                  <a:lnTo>
                    <a:pt x="292322" y="262509"/>
                  </a:lnTo>
                  <a:lnTo>
                    <a:pt x="310991" y="251841"/>
                  </a:lnTo>
                  <a:lnTo>
                    <a:pt x="304514" y="233743"/>
                  </a:lnTo>
                  <a:lnTo>
                    <a:pt x="315182" y="217742"/>
                  </a:lnTo>
                  <a:lnTo>
                    <a:pt x="333756" y="207074"/>
                  </a:lnTo>
                  <a:lnTo>
                    <a:pt x="348043" y="195929"/>
                  </a:lnTo>
                  <a:lnTo>
                    <a:pt x="358711" y="179927"/>
                  </a:lnTo>
                  <a:lnTo>
                    <a:pt x="381000" y="174022"/>
                  </a:lnTo>
                  <a:lnTo>
                    <a:pt x="391096" y="162306"/>
                  </a:lnTo>
                  <a:lnTo>
                    <a:pt x="406527" y="177165"/>
                  </a:lnTo>
                  <a:lnTo>
                    <a:pt x="418243" y="187262"/>
                  </a:lnTo>
                  <a:lnTo>
                    <a:pt x="438531" y="198406"/>
                  </a:lnTo>
                  <a:lnTo>
                    <a:pt x="444817" y="181927"/>
                  </a:lnTo>
                  <a:lnTo>
                    <a:pt x="459676" y="166402"/>
                  </a:lnTo>
                  <a:lnTo>
                    <a:pt x="462343" y="145161"/>
                  </a:lnTo>
                  <a:lnTo>
                    <a:pt x="447389" y="126016"/>
                  </a:lnTo>
                  <a:lnTo>
                    <a:pt x="460153" y="92964"/>
                  </a:lnTo>
                  <a:lnTo>
                    <a:pt x="450532" y="65818"/>
                  </a:lnTo>
                  <a:lnTo>
                    <a:pt x="434530" y="55245"/>
                  </a:lnTo>
                  <a:lnTo>
                    <a:pt x="448913" y="44005"/>
                  </a:lnTo>
                  <a:lnTo>
                    <a:pt x="428148" y="37148"/>
                  </a:lnTo>
                  <a:lnTo>
                    <a:pt x="412146" y="26479"/>
                  </a:lnTo>
                  <a:lnTo>
                    <a:pt x="396240" y="15907"/>
                  </a:lnTo>
                  <a:lnTo>
                    <a:pt x="372237" y="0"/>
                  </a:lnTo>
                  <a:lnTo>
                    <a:pt x="349377" y="10097"/>
                  </a:lnTo>
                  <a:lnTo>
                    <a:pt x="331375" y="16574"/>
                  </a:lnTo>
                  <a:lnTo>
                    <a:pt x="320135" y="2191"/>
                  </a:lnTo>
                  <a:lnTo>
                    <a:pt x="302609" y="4381"/>
                  </a:lnTo>
                  <a:lnTo>
                    <a:pt x="284512" y="10763"/>
                  </a:lnTo>
                  <a:lnTo>
                    <a:pt x="273367" y="31051"/>
                  </a:lnTo>
                  <a:lnTo>
                    <a:pt x="271272" y="48006"/>
                  </a:lnTo>
                  <a:lnTo>
                    <a:pt x="260699" y="64008"/>
                  </a:lnTo>
                  <a:lnTo>
                    <a:pt x="248983" y="53912"/>
                  </a:lnTo>
                  <a:lnTo>
                    <a:pt x="227171" y="55531"/>
                  </a:lnTo>
                  <a:lnTo>
                    <a:pt x="229362" y="73152"/>
                  </a:lnTo>
                  <a:lnTo>
                    <a:pt x="218122" y="58769"/>
                  </a:lnTo>
                  <a:lnTo>
                    <a:pt x="203263" y="74200"/>
                  </a:lnTo>
                  <a:lnTo>
                    <a:pt x="192691" y="90202"/>
                  </a:lnTo>
                  <a:lnTo>
                    <a:pt x="177736" y="71056"/>
                  </a:lnTo>
                  <a:lnTo>
                    <a:pt x="161830" y="60484"/>
                  </a:lnTo>
                  <a:lnTo>
                    <a:pt x="143732" y="66866"/>
                  </a:lnTo>
                  <a:lnTo>
                    <a:pt x="128873" y="82391"/>
                  </a:lnTo>
                  <a:lnTo>
                    <a:pt x="114490" y="93536"/>
                  </a:lnTo>
                  <a:lnTo>
                    <a:pt x="95345" y="108490"/>
                  </a:lnTo>
                  <a:lnTo>
                    <a:pt x="78391" y="106394"/>
                  </a:lnTo>
                  <a:lnTo>
                    <a:pt x="57055" y="103727"/>
                  </a:lnTo>
                  <a:lnTo>
                    <a:pt x="41720" y="158115"/>
                  </a:lnTo>
                  <a:lnTo>
                    <a:pt x="39624" y="175165"/>
                  </a:lnTo>
                  <a:lnTo>
                    <a:pt x="29527" y="186880"/>
                  </a:lnTo>
                  <a:lnTo>
                    <a:pt x="25908" y="216694"/>
                  </a:lnTo>
                  <a:lnTo>
                    <a:pt x="37052" y="231076"/>
                  </a:lnTo>
                  <a:lnTo>
                    <a:pt x="28575" y="264605"/>
                  </a:lnTo>
                  <a:lnTo>
                    <a:pt x="13716" y="280035"/>
                  </a:lnTo>
                  <a:lnTo>
                    <a:pt x="3143" y="296037"/>
                  </a:lnTo>
                  <a:lnTo>
                    <a:pt x="14288" y="310420"/>
                  </a:lnTo>
                  <a:lnTo>
                    <a:pt x="0" y="321564"/>
                  </a:lnTo>
                  <a:lnTo>
                    <a:pt x="6382" y="339662"/>
                  </a:lnTo>
                  <a:lnTo>
                    <a:pt x="8572" y="357283"/>
                  </a:lnTo>
                  <a:lnTo>
                    <a:pt x="24479" y="367856"/>
                  </a:lnTo>
                  <a:lnTo>
                    <a:pt x="35719" y="382238"/>
                  </a:lnTo>
                  <a:lnTo>
                    <a:pt x="46387" y="400812"/>
                  </a:lnTo>
                  <a:lnTo>
                    <a:pt x="58102" y="410909"/>
                  </a:lnTo>
                  <a:lnTo>
                    <a:pt x="64484" y="429006"/>
                  </a:lnTo>
                  <a:lnTo>
                    <a:pt x="64484" y="429006"/>
                  </a:lnTo>
                  <a:lnTo>
                    <a:pt x="64484" y="42900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0366C18-683F-5314-1AA5-1ABB265038F4}"/>
                </a:ext>
              </a:extLst>
            </p:cNvPr>
            <p:cNvSpPr/>
            <p:nvPr/>
          </p:nvSpPr>
          <p:spPr>
            <a:xfrm>
              <a:off x="8024985" y="517486"/>
              <a:ext cx="993991" cy="1049328"/>
            </a:xfrm>
            <a:custGeom>
              <a:avLst/>
              <a:gdLst>
                <a:gd name="connsiteX0" fmla="*/ 348711 w 590264"/>
                <a:gd name="connsiteY0" fmla="*/ 623126 h 623125"/>
                <a:gd name="connsiteX1" fmla="*/ 371666 w 590264"/>
                <a:gd name="connsiteY1" fmla="*/ 613029 h 623125"/>
                <a:gd name="connsiteX2" fmla="*/ 374238 w 590264"/>
                <a:gd name="connsiteY2" fmla="*/ 591693 h 623125"/>
                <a:gd name="connsiteX3" fmla="*/ 385382 w 590264"/>
                <a:gd name="connsiteY3" fmla="*/ 571405 h 623125"/>
                <a:gd name="connsiteX4" fmla="*/ 388048 w 590264"/>
                <a:gd name="connsiteY4" fmla="*/ 550069 h 623125"/>
                <a:gd name="connsiteX5" fmla="*/ 390144 w 590264"/>
                <a:gd name="connsiteY5" fmla="*/ 533019 h 623125"/>
                <a:gd name="connsiteX6" fmla="*/ 409290 w 590264"/>
                <a:gd name="connsiteY6" fmla="*/ 517969 h 623125"/>
                <a:gd name="connsiteX7" fmla="*/ 427958 w 590264"/>
                <a:gd name="connsiteY7" fmla="*/ 507302 h 623125"/>
                <a:gd name="connsiteX8" fmla="*/ 446532 w 590264"/>
                <a:gd name="connsiteY8" fmla="*/ 496634 h 623125"/>
                <a:gd name="connsiteX9" fmla="*/ 469964 w 590264"/>
                <a:gd name="connsiteY9" fmla="*/ 482156 h 623125"/>
                <a:gd name="connsiteX10" fmla="*/ 485394 w 590264"/>
                <a:gd name="connsiteY10" fmla="*/ 462439 h 623125"/>
                <a:gd name="connsiteX11" fmla="*/ 503492 w 590264"/>
                <a:gd name="connsiteY11" fmla="*/ 455962 h 623125"/>
                <a:gd name="connsiteX12" fmla="*/ 531686 w 590264"/>
                <a:gd name="connsiteY12" fmla="*/ 437769 h 623125"/>
                <a:gd name="connsiteX13" fmla="*/ 551402 w 590264"/>
                <a:gd name="connsiteY13" fmla="*/ 453200 h 623125"/>
                <a:gd name="connsiteX14" fmla="*/ 566357 w 590264"/>
                <a:gd name="connsiteY14" fmla="*/ 472440 h 623125"/>
                <a:gd name="connsiteX15" fmla="*/ 590265 w 590264"/>
                <a:gd name="connsiteY15" fmla="*/ 419005 h 623125"/>
                <a:gd name="connsiteX16" fmla="*/ 548164 w 590264"/>
                <a:gd name="connsiteY16" fmla="*/ 374904 h 623125"/>
                <a:gd name="connsiteX17" fmla="*/ 526256 w 590264"/>
                <a:gd name="connsiteY17" fmla="*/ 341852 h 623125"/>
                <a:gd name="connsiteX18" fmla="*/ 518732 w 590264"/>
                <a:gd name="connsiteY18" fmla="*/ 297561 h 623125"/>
                <a:gd name="connsiteX19" fmla="*/ 521875 w 590264"/>
                <a:gd name="connsiteY19" fmla="*/ 271939 h 623125"/>
                <a:gd name="connsiteX20" fmla="*/ 529590 w 590264"/>
                <a:gd name="connsiteY20" fmla="*/ 69342 h 623125"/>
                <a:gd name="connsiteX21" fmla="*/ 529590 w 590264"/>
                <a:gd name="connsiteY21" fmla="*/ 34671 h 623125"/>
                <a:gd name="connsiteX22" fmla="*/ 529495 w 590264"/>
                <a:gd name="connsiteY22" fmla="*/ 0 h 623125"/>
                <a:gd name="connsiteX23" fmla="*/ 459200 w 590264"/>
                <a:gd name="connsiteY23" fmla="*/ 8668 h 623125"/>
                <a:gd name="connsiteX24" fmla="*/ 436817 w 590264"/>
                <a:gd name="connsiteY24" fmla="*/ 14573 h 623125"/>
                <a:gd name="connsiteX25" fmla="*/ 407575 w 590264"/>
                <a:gd name="connsiteY25" fmla="*/ 41243 h 623125"/>
                <a:gd name="connsiteX26" fmla="*/ 390049 w 590264"/>
                <a:gd name="connsiteY26" fmla="*/ 43434 h 623125"/>
                <a:gd name="connsiteX27" fmla="*/ 371380 w 590264"/>
                <a:gd name="connsiteY27" fmla="*/ 54102 h 623125"/>
                <a:gd name="connsiteX28" fmla="*/ 352235 w 590264"/>
                <a:gd name="connsiteY28" fmla="*/ 69056 h 623125"/>
                <a:gd name="connsiteX29" fmla="*/ 331470 w 590264"/>
                <a:gd name="connsiteY29" fmla="*/ 62198 h 623125"/>
                <a:gd name="connsiteX30" fmla="*/ 312801 w 590264"/>
                <a:gd name="connsiteY30" fmla="*/ 72866 h 623125"/>
                <a:gd name="connsiteX31" fmla="*/ 289941 w 590264"/>
                <a:gd name="connsiteY31" fmla="*/ 83058 h 623125"/>
                <a:gd name="connsiteX32" fmla="*/ 261747 w 590264"/>
                <a:gd name="connsiteY32" fmla="*/ 101251 h 623125"/>
                <a:gd name="connsiteX33" fmla="*/ 243078 w 590264"/>
                <a:gd name="connsiteY33" fmla="*/ 111919 h 623125"/>
                <a:gd name="connsiteX34" fmla="*/ 206407 w 590264"/>
                <a:gd name="connsiteY34" fmla="*/ 129064 h 623125"/>
                <a:gd name="connsiteX35" fmla="*/ 191453 w 590264"/>
                <a:gd name="connsiteY35" fmla="*/ 144590 h 623125"/>
                <a:gd name="connsiteX36" fmla="*/ 147352 w 590264"/>
                <a:gd name="connsiteY36" fmla="*/ 186785 h 623125"/>
                <a:gd name="connsiteX37" fmla="*/ 129254 w 590264"/>
                <a:gd name="connsiteY37" fmla="*/ 193167 h 623125"/>
                <a:gd name="connsiteX38" fmla="*/ 114300 w 590264"/>
                <a:gd name="connsiteY38" fmla="*/ 208693 h 623125"/>
                <a:gd name="connsiteX39" fmla="*/ 95155 w 590264"/>
                <a:gd name="connsiteY39" fmla="*/ 223647 h 623125"/>
                <a:gd name="connsiteX40" fmla="*/ 80867 w 590264"/>
                <a:gd name="connsiteY40" fmla="*/ 234887 h 623125"/>
                <a:gd name="connsiteX41" fmla="*/ 57436 w 590264"/>
                <a:gd name="connsiteY41" fmla="*/ 249269 h 623125"/>
                <a:gd name="connsiteX42" fmla="*/ 45148 w 590264"/>
                <a:gd name="connsiteY42" fmla="*/ 278130 h 623125"/>
                <a:gd name="connsiteX43" fmla="*/ 30861 w 590264"/>
                <a:gd name="connsiteY43" fmla="*/ 289369 h 623125"/>
                <a:gd name="connsiteX44" fmla="*/ 3143 w 590264"/>
                <a:gd name="connsiteY44" fmla="*/ 303276 h 623125"/>
                <a:gd name="connsiteX45" fmla="*/ 0 w 590264"/>
                <a:gd name="connsiteY45" fmla="*/ 328898 h 623125"/>
                <a:gd name="connsiteX46" fmla="*/ 19717 w 590264"/>
                <a:gd name="connsiteY46" fmla="*/ 344329 h 623125"/>
                <a:gd name="connsiteX47" fmla="*/ 30956 w 590264"/>
                <a:gd name="connsiteY47" fmla="*/ 358712 h 623125"/>
                <a:gd name="connsiteX48" fmla="*/ 50673 w 590264"/>
                <a:gd name="connsiteY48" fmla="*/ 374142 h 623125"/>
                <a:gd name="connsiteX49" fmla="*/ 67723 w 590264"/>
                <a:gd name="connsiteY49" fmla="*/ 376238 h 623125"/>
                <a:gd name="connsiteX50" fmla="*/ 91154 w 590264"/>
                <a:gd name="connsiteY50" fmla="*/ 396431 h 623125"/>
                <a:gd name="connsiteX51" fmla="*/ 102394 w 590264"/>
                <a:gd name="connsiteY51" fmla="*/ 410813 h 623125"/>
                <a:gd name="connsiteX52" fmla="*/ 121539 w 590264"/>
                <a:gd name="connsiteY52" fmla="*/ 430530 h 623125"/>
                <a:gd name="connsiteX53" fmla="*/ 140780 w 590264"/>
                <a:gd name="connsiteY53" fmla="*/ 450247 h 623125"/>
                <a:gd name="connsiteX54" fmla="*/ 202121 w 590264"/>
                <a:gd name="connsiteY54" fmla="*/ 514064 h 623125"/>
                <a:gd name="connsiteX55" fmla="*/ 228791 w 590264"/>
                <a:gd name="connsiteY55" fmla="*/ 543401 h 623125"/>
                <a:gd name="connsiteX56" fmla="*/ 274701 w 590264"/>
                <a:gd name="connsiteY56" fmla="*/ 592360 h 623125"/>
                <a:gd name="connsiteX57" fmla="*/ 297561 w 590264"/>
                <a:gd name="connsiteY57" fmla="*/ 582168 h 623125"/>
                <a:gd name="connsiteX58" fmla="*/ 323088 w 590264"/>
                <a:gd name="connsiteY58" fmla="*/ 585311 h 623125"/>
                <a:gd name="connsiteX59" fmla="*/ 333851 w 590264"/>
                <a:gd name="connsiteY59" fmla="*/ 603980 h 623125"/>
                <a:gd name="connsiteX60" fmla="*/ 348711 w 590264"/>
                <a:gd name="connsiteY60" fmla="*/ 623126 h 623125"/>
                <a:gd name="connsiteX61" fmla="*/ 348711 w 590264"/>
                <a:gd name="connsiteY61" fmla="*/ 623126 h 623125"/>
                <a:gd name="connsiteX62" fmla="*/ 348711 w 590264"/>
                <a:gd name="connsiteY62" fmla="*/ 623126 h 62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90264" h="623125">
                  <a:moveTo>
                    <a:pt x="348711" y="623126"/>
                  </a:moveTo>
                  <a:lnTo>
                    <a:pt x="371666" y="613029"/>
                  </a:lnTo>
                  <a:lnTo>
                    <a:pt x="374238" y="591693"/>
                  </a:lnTo>
                  <a:lnTo>
                    <a:pt x="385382" y="571405"/>
                  </a:lnTo>
                  <a:lnTo>
                    <a:pt x="388048" y="550069"/>
                  </a:lnTo>
                  <a:lnTo>
                    <a:pt x="390144" y="533019"/>
                  </a:lnTo>
                  <a:lnTo>
                    <a:pt x="409290" y="517969"/>
                  </a:lnTo>
                  <a:lnTo>
                    <a:pt x="427958" y="507302"/>
                  </a:lnTo>
                  <a:lnTo>
                    <a:pt x="446532" y="496634"/>
                  </a:lnTo>
                  <a:lnTo>
                    <a:pt x="469964" y="482156"/>
                  </a:lnTo>
                  <a:lnTo>
                    <a:pt x="485394" y="462439"/>
                  </a:lnTo>
                  <a:lnTo>
                    <a:pt x="503492" y="455962"/>
                  </a:lnTo>
                  <a:lnTo>
                    <a:pt x="531686" y="437769"/>
                  </a:lnTo>
                  <a:lnTo>
                    <a:pt x="551402" y="453200"/>
                  </a:lnTo>
                  <a:lnTo>
                    <a:pt x="566357" y="472440"/>
                  </a:lnTo>
                  <a:lnTo>
                    <a:pt x="590265" y="419005"/>
                  </a:lnTo>
                  <a:lnTo>
                    <a:pt x="548164" y="374904"/>
                  </a:lnTo>
                  <a:lnTo>
                    <a:pt x="526256" y="341852"/>
                  </a:lnTo>
                  <a:lnTo>
                    <a:pt x="518732" y="297561"/>
                  </a:lnTo>
                  <a:lnTo>
                    <a:pt x="521875" y="271939"/>
                  </a:lnTo>
                  <a:lnTo>
                    <a:pt x="529590" y="69342"/>
                  </a:lnTo>
                  <a:lnTo>
                    <a:pt x="529590" y="34671"/>
                  </a:lnTo>
                  <a:lnTo>
                    <a:pt x="529495" y="0"/>
                  </a:lnTo>
                  <a:lnTo>
                    <a:pt x="459200" y="8668"/>
                  </a:lnTo>
                  <a:lnTo>
                    <a:pt x="436817" y="14573"/>
                  </a:lnTo>
                  <a:lnTo>
                    <a:pt x="407575" y="41243"/>
                  </a:lnTo>
                  <a:lnTo>
                    <a:pt x="390049" y="43434"/>
                  </a:lnTo>
                  <a:lnTo>
                    <a:pt x="371380" y="54102"/>
                  </a:lnTo>
                  <a:lnTo>
                    <a:pt x="352235" y="69056"/>
                  </a:lnTo>
                  <a:lnTo>
                    <a:pt x="331470" y="62198"/>
                  </a:lnTo>
                  <a:lnTo>
                    <a:pt x="312801" y="72866"/>
                  </a:lnTo>
                  <a:lnTo>
                    <a:pt x="289941" y="83058"/>
                  </a:lnTo>
                  <a:lnTo>
                    <a:pt x="261747" y="101251"/>
                  </a:lnTo>
                  <a:lnTo>
                    <a:pt x="243078" y="111919"/>
                  </a:lnTo>
                  <a:lnTo>
                    <a:pt x="206407" y="129064"/>
                  </a:lnTo>
                  <a:lnTo>
                    <a:pt x="191453" y="144590"/>
                  </a:lnTo>
                  <a:lnTo>
                    <a:pt x="147352" y="186785"/>
                  </a:lnTo>
                  <a:lnTo>
                    <a:pt x="129254" y="193167"/>
                  </a:lnTo>
                  <a:lnTo>
                    <a:pt x="114300" y="208693"/>
                  </a:lnTo>
                  <a:lnTo>
                    <a:pt x="95155" y="223647"/>
                  </a:lnTo>
                  <a:lnTo>
                    <a:pt x="80867" y="234887"/>
                  </a:lnTo>
                  <a:lnTo>
                    <a:pt x="57436" y="249269"/>
                  </a:lnTo>
                  <a:lnTo>
                    <a:pt x="45148" y="278130"/>
                  </a:lnTo>
                  <a:lnTo>
                    <a:pt x="30861" y="289369"/>
                  </a:lnTo>
                  <a:lnTo>
                    <a:pt x="3143" y="303276"/>
                  </a:lnTo>
                  <a:lnTo>
                    <a:pt x="0" y="328898"/>
                  </a:lnTo>
                  <a:lnTo>
                    <a:pt x="19717" y="344329"/>
                  </a:lnTo>
                  <a:lnTo>
                    <a:pt x="30956" y="358712"/>
                  </a:lnTo>
                  <a:lnTo>
                    <a:pt x="50673" y="374142"/>
                  </a:lnTo>
                  <a:lnTo>
                    <a:pt x="67723" y="376238"/>
                  </a:lnTo>
                  <a:lnTo>
                    <a:pt x="91154" y="396431"/>
                  </a:lnTo>
                  <a:lnTo>
                    <a:pt x="102394" y="410813"/>
                  </a:lnTo>
                  <a:lnTo>
                    <a:pt x="121539" y="430530"/>
                  </a:lnTo>
                  <a:lnTo>
                    <a:pt x="140780" y="450247"/>
                  </a:lnTo>
                  <a:lnTo>
                    <a:pt x="202121" y="514064"/>
                  </a:lnTo>
                  <a:lnTo>
                    <a:pt x="228791" y="543401"/>
                  </a:lnTo>
                  <a:lnTo>
                    <a:pt x="274701" y="592360"/>
                  </a:lnTo>
                  <a:lnTo>
                    <a:pt x="297561" y="582168"/>
                  </a:lnTo>
                  <a:lnTo>
                    <a:pt x="323088" y="585311"/>
                  </a:lnTo>
                  <a:lnTo>
                    <a:pt x="333851" y="603980"/>
                  </a:lnTo>
                  <a:lnTo>
                    <a:pt x="348711" y="623126"/>
                  </a:lnTo>
                  <a:lnTo>
                    <a:pt x="348711" y="623126"/>
                  </a:lnTo>
                  <a:lnTo>
                    <a:pt x="348711" y="6231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CD230884-8DDE-94FD-7A2C-E945D53EF459}"/>
                </a:ext>
              </a:extLst>
            </p:cNvPr>
            <p:cNvSpPr/>
            <p:nvPr/>
          </p:nvSpPr>
          <p:spPr>
            <a:xfrm>
              <a:off x="7825129" y="142954"/>
              <a:ext cx="1123432" cy="751628"/>
            </a:xfrm>
            <a:custGeom>
              <a:avLst/>
              <a:gdLst>
                <a:gd name="connsiteX0" fmla="*/ 213550 w 667130"/>
                <a:gd name="connsiteY0" fmla="*/ 446342 h 446341"/>
                <a:gd name="connsiteX1" fmla="*/ 227933 w 667130"/>
                <a:gd name="connsiteY1" fmla="*/ 435102 h 446341"/>
                <a:gd name="connsiteX2" fmla="*/ 238030 w 667130"/>
                <a:gd name="connsiteY2" fmla="*/ 423386 h 446341"/>
                <a:gd name="connsiteX3" fmla="*/ 257746 w 667130"/>
                <a:gd name="connsiteY3" fmla="*/ 404146 h 446341"/>
                <a:gd name="connsiteX4" fmla="*/ 299275 w 667130"/>
                <a:gd name="connsiteY4" fmla="*/ 383286 h 446341"/>
                <a:gd name="connsiteX5" fmla="*/ 314134 w 667130"/>
                <a:gd name="connsiteY5" fmla="*/ 367856 h 446341"/>
                <a:gd name="connsiteX6" fmla="*/ 349282 w 667130"/>
                <a:gd name="connsiteY6" fmla="*/ 328898 h 446341"/>
                <a:gd name="connsiteX7" fmla="*/ 370141 w 667130"/>
                <a:gd name="connsiteY7" fmla="*/ 335756 h 446341"/>
                <a:gd name="connsiteX8" fmla="*/ 395668 w 667130"/>
                <a:gd name="connsiteY8" fmla="*/ 304324 h 446341"/>
                <a:gd name="connsiteX9" fmla="*/ 418052 w 667130"/>
                <a:gd name="connsiteY9" fmla="*/ 298418 h 446341"/>
                <a:gd name="connsiteX10" fmla="*/ 441484 w 667130"/>
                <a:gd name="connsiteY10" fmla="*/ 283940 h 446341"/>
                <a:gd name="connsiteX11" fmla="*/ 462819 w 667130"/>
                <a:gd name="connsiteY11" fmla="*/ 286607 h 446341"/>
                <a:gd name="connsiteX12" fmla="*/ 489966 w 667130"/>
                <a:gd name="connsiteY12" fmla="*/ 276987 h 446341"/>
                <a:gd name="connsiteX13" fmla="*/ 500634 w 667130"/>
                <a:gd name="connsiteY13" fmla="*/ 260985 h 446341"/>
                <a:gd name="connsiteX14" fmla="*/ 526256 w 667130"/>
                <a:gd name="connsiteY14" fmla="*/ 264128 h 446341"/>
                <a:gd name="connsiteX15" fmla="*/ 550164 w 667130"/>
                <a:gd name="connsiteY15" fmla="*/ 245459 h 446341"/>
                <a:gd name="connsiteX16" fmla="*/ 567785 w 667130"/>
                <a:gd name="connsiteY16" fmla="*/ 243269 h 446341"/>
                <a:gd name="connsiteX17" fmla="*/ 592836 w 667130"/>
                <a:gd name="connsiteY17" fmla="*/ 216027 h 446341"/>
                <a:gd name="connsiteX18" fmla="*/ 590645 w 667130"/>
                <a:gd name="connsiteY18" fmla="*/ 198406 h 446341"/>
                <a:gd name="connsiteX19" fmla="*/ 580454 w 667130"/>
                <a:gd name="connsiteY19" fmla="*/ 175546 h 446341"/>
                <a:gd name="connsiteX20" fmla="*/ 623602 w 667130"/>
                <a:gd name="connsiteY20" fmla="*/ 141923 h 446341"/>
                <a:gd name="connsiteX21" fmla="*/ 652367 w 667130"/>
                <a:gd name="connsiteY21" fmla="*/ 119443 h 446341"/>
                <a:gd name="connsiteX22" fmla="*/ 650176 w 667130"/>
                <a:gd name="connsiteY22" fmla="*/ 101917 h 446341"/>
                <a:gd name="connsiteX23" fmla="*/ 664083 w 667130"/>
                <a:gd name="connsiteY23" fmla="*/ 94964 h 446341"/>
                <a:gd name="connsiteX24" fmla="*/ 664559 w 667130"/>
                <a:gd name="connsiteY24" fmla="*/ 56007 h 446341"/>
                <a:gd name="connsiteX25" fmla="*/ 662368 w 667130"/>
                <a:gd name="connsiteY25" fmla="*/ 38386 h 446341"/>
                <a:gd name="connsiteX26" fmla="*/ 656463 w 667130"/>
                <a:gd name="connsiteY26" fmla="*/ 16097 h 446341"/>
                <a:gd name="connsiteX27" fmla="*/ 667131 w 667130"/>
                <a:gd name="connsiteY27" fmla="*/ 0 h 446341"/>
                <a:gd name="connsiteX28" fmla="*/ 450056 w 667130"/>
                <a:gd name="connsiteY28" fmla="*/ 3524 h 446341"/>
                <a:gd name="connsiteX29" fmla="*/ 404241 w 667130"/>
                <a:gd name="connsiteY29" fmla="*/ 23908 h 446341"/>
                <a:gd name="connsiteX30" fmla="*/ 371284 w 667130"/>
                <a:gd name="connsiteY30" fmla="*/ 45815 h 446341"/>
                <a:gd name="connsiteX31" fmla="*/ 329184 w 667130"/>
                <a:gd name="connsiteY31" fmla="*/ 70961 h 446341"/>
                <a:gd name="connsiteX32" fmla="*/ 322707 w 667130"/>
                <a:gd name="connsiteY32" fmla="*/ 52768 h 446341"/>
                <a:gd name="connsiteX33" fmla="*/ 299275 w 667130"/>
                <a:gd name="connsiteY33" fmla="*/ 67246 h 446341"/>
                <a:gd name="connsiteX34" fmla="*/ 293370 w 667130"/>
                <a:gd name="connsiteY34" fmla="*/ 44863 h 446341"/>
                <a:gd name="connsiteX35" fmla="*/ 267271 w 667130"/>
                <a:gd name="connsiteY35" fmla="*/ 45910 h 446341"/>
                <a:gd name="connsiteX36" fmla="*/ 256604 w 667130"/>
                <a:gd name="connsiteY36" fmla="*/ 62008 h 446341"/>
                <a:gd name="connsiteX37" fmla="*/ 183070 w 667130"/>
                <a:gd name="connsiteY37" fmla="*/ 96202 h 446341"/>
                <a:gd name="connsiteX38" fmla="*/ 164496 w 667130"/>
                <a:gd name="connsiteY38" fmla="*/ 106870 h 446341"/>
                <a:gd name="connsiteX39" fmla="*/ 139446 w 667130"/>
                <a:gd name="connsiteY39" fmla="*/ 134112 h 446341"/>
                <a:gd name="connsiteX40" fmla="*/ 128778 w 667130"/>
                <a:gd name="connsiteY40" fmla="*/ 150114 h 446341"/>
                <a:gd name="connsiteX41" fmla="*/ 125635 w 667130"/>
                <a:gd name="connsiteY41" fmla="*/ 175736 h 446341"/>
                <a:gd name="connsiteX42" fmla="*/ 107537 w 667130"/>
                <a:gd name="connsiteY42" fmla="*/ 182118 h 446341"/>
                <a:gd name="connsiteX43" fmla="*/ 84582 w 667130"/>
                <a:gd name="connsiteY43" fmla="*/ 192310 h 446341"/>
                <a:gd name="connsiteX44" fmla="*/ 86773 w 667130"/>
                <a:gd name="connsiteY44" fmla="*/ 209836 h 446341"/>
                <a:gd name="connsiteX45" fmla="*/ 65532 w 667130"/>
                <a:gd name="connsiteY45" fmla="*/ 241840 h 446341"/>
                <a:gd name="connsiteX46" fmla="*/ 34004 w 667130"/>
                <a:gd name="connsiteY46" fmla="*/ 250984 h 446341"/>
                <a:gd name="connsiteX47" fmla="*/ 7429 w 667130"/>
                <a:gd name="connsiteY47" fmla="*/ 256318 h 446341"/>
                <a:gd name="connsiteX48" fmla="*/ 0 w 667130"/>
                <a:gd name="connsiteY48" fmla="*/ 281464 h 446341"/>
                <a:gd name="connsiteX49" fmla="*/ 11716 w 667130"/>
                <a:gd name="connsiteY49" fmla="*/ 291560 h 446341"/>
                <a:gd name="connsiteX50" fmla="*/ 22384 w 667130"/>
                <a:gd name="connsiteY50" fmla="*/ 310134 h 446341"/>
                <a:gd name="connsiteX51" fmla="*/ 22955 w 667130"/>
                <a:gd name="connsiteY51" fmla="*/ 340519 h 446341"/>
                <a:gd name="connsiteX52" fmla="*/ 27813 w 667130"/>
                <a:gd name="connsiteY52" fmla="*/ 371475 h 446341"/>
                <a:gd name="connsiteX53" fmla="*/ 34290 w 667130"/>
                <a:gd name="connsiteY53" fmla="*/ 389572 h 446341"/>
                <a:gd name="connsiteX54" fmla="*/ 50292 w 667130"/>
                <a:gd name="connsiteY54" fmla="*/ 400241 h 446341"/>
                <a:gd name="connsiteX55" fmla="*/ 57150 w 667130"/>
                <a:gd name="connsiteY55" fmla="*/ 379381 h 446341"/>
                <a:gd name="connsiteX56" fmla="*/ 75819 w 667130"/>
                <a:gd name="connsiteY56" fmla="*/ 368713 h 446341"/>
                <a:gd name="connsiteX57" fmla="*/ 86963 w 667130"/>
                <a:gd name="connsiteY57" fmla="*/ 348424 h 446341"/>
                <a:gd name="connsiteX58" fmla="*/ 107251 w 667130"/>
                <a:gd name="connsiteY58" fmla="*/ 359664 h 446341"/>
                <a:gd name="connsiteX59" fmla="*/ 106680 w 667130"/>
                <a:gd name="connsiteY59" fmla="*/ 329279 h 446341"/>
                <a:gd name="connsiteX60" fmla="*/ 120586 w 667130"/>
                <a:gd name="connsiteY60" fmla="*/ 322326 h 446341"/>
                <a:gd name="connsiteX61" fmla="*/ 139255 w 667130"/>
                <a:gd name="connsiteY61" fmla="*/ 346234 h 446341"/>
                <a:gd name="connsiteX62" fmla="*/ 141446 w 667130"/>
                <a:gd name="connsiteY62" fmla="*/ 363855 h 446341"/>
                <a:gd name="connsiteX63" fmla="*/ 156876 w 667130"/>
                <a:gd name="connsiteY63" fmla="*/ 378714 h 446341"/>
                <a:gd name="connsiteX64" fmla="*/ 167544 w 667130"/>
                <a:gd name="connsiteY64" fmla="*/ 397383 h 446341"/>
                <a:gd name="connsiteX65" fmla="*/ 183642 w 667130"/>
                <a:gd name="connsiteY65" fmla="*/ 408051 h 446341"/>
                <a:gd name="connsiteX66" fmla="*/ 185738 w 667130"/>
                <a:gd name="connsiteY66" fmla="*/ 425577 h 446341"/>
                <a:gd name="connsiteX67" fmla="*/ 205549 w 667130"/>
                <a:gd name="connsiteY67" fmla="*/ 441008 h 446341"/>
                <a:gd name="connsiteX68" fmla="*/ 213550 w 667130"/>
                <a:gd name="connsiteY68" fmla="*/ 446342 h 446341"/>
                <a:gd name="connsiteX69" fmla="*/ 213550 w 667130"/>
                <a:gd name="connsiteY69" fmla="*/ 446342 h 446341"/>
                <a:gd name="connsiteX70" fmla="*/ 213550 w 667130"/>
                <a:gd name="connsiteY70" fmla="*/ 446342 h 44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67130" h="446341">
                  <a:moveTo>
                    <a:pt x="213550" y="446342"/>
                  </a:moveTo>
                  <a:lnTo>
                    <a:pt x="227933" y="435102"/>
                  </a:lnTo>
                  <a:lnTo>
                    <a:pt x="238030" y="423386"/>
                  </a:lnTo>
                  <a:lnTo>
                    <a:pt x="257746" y="404146"/>
                  </a:lnTo>
                  <a:lnTo>
                    <a:pt x="299275" y="383286"/>
                  </a:lnTo>
                  <a:lnTo>
                    <a:pt x="314134" y="367856"/>
                  </a:lnTo>
                  <a:lnTo>
                    <a:pt x="349282" y="328898"/>
                  </a:lnTo>
                  <a:lnTo>
                    <a:pt x="370141" y="335756"/>
                  </a:lnTo>
                  <a:lnTo>
                    <a:pt x="395668" y="304324"/>
                  </a:lnTo>
                  <a:lnTo>
                    <a:pt x="418052" y="298418"/>
                  </a:lnTo>
                  <a:lnTo>
                    <a:pt x="441484" y="283940"/>
                  </a:lnTo>
                  <a:lnTo>
                    <a:pt x="462819" y="286607"/>
                  </a:lnTo>
                  <a:lnTo>
                    <a:pt x="489966" y="276987"/>
                  </a:lnTo>
                  <a:lnTo>
                    <a:pt x="500634" y="260985"/>
                  </a:lnTo>
                  <a:lnTo>
                    <a:pt x="526256" y="264128"/>
                  </a:lnTo>
                  <a:lnTo>
                    <a:pt x="550164" y="245459"/>
                  </a:lnTo>
                  <a:lnTo>
                    <a:pt x="567785" y="243269"/>
                  </a:lnTo>
                  <a:lnTo>
                    <a:pt x="592836" y="216027"/>
                  </a:lnTo>
                  <a:lnTo>
                    <a:pt x="590645" y="198406"/>
                  </a:lnTo>
                  <a:lnTo>
                    <a:pt x="580454" y="175546"/>
                  </a:lnTo>
                  <a:lnTo>
                    <a:pt x="623602" y="141923"/>
                  </a:lnTo>
                  <a:lnTo>
                    <a:pt x="652367" y="119443"/>
                  </a:lnTo>
                  <a:lnTo>
                    <a:pt x="650176" y="101917"/>
                  </a:lnTo>
                  <a:lnTo>
                    <a:pt x="664083" y="94964"/>
                  </a:lnTo>
                  <a:lnTo>
                    <a:pt x="664559" y="56007"/>
                  </a:lnTo>
                  <a:lnTo>
                    <a:pt x="662368" y="38386"/>
                  </a:lnTo>
                  <a:lnTo>
                    <a:pt x="656463" y="16097"/>
                  </a:lnTo>
                  <a:lnTo>
                    <a:pt x="667131" y="0"/>
                  </a:lnTo>
                  <a:lnTo>
                    <a:pt x="450056" y="3524"/>
                  </a:lnTo>
                  <a:lnTo>
                    <a:pt x="404241" y="23908"/>
                  </a:lnTo>
                  <a:lnTo>
                    <a:pt x="371284" y="45815"/>
                  </a:lnTo>
                  <a:lnTo>
                    <a:pt x="329184" y="70961"/>
                  </a:lnTo>
                  <a:lnTo>
                    <a:pt x="322707" y="52768"/>
                  </a:lnTo>
                  <a:lnTo>
                    <a:pt x="299275" y="67246"/>
                  </a:lnTo>
                  <a:lnTo>
                    <a:pt x="293370" y="44863"/>
                  </a:lnTo>
                  <a:lnTo>
                    <a:pt x="267271" y="45910"/>
                  </a:lnTo>
                  <a:lnTo>
                    <a:pt x="256604" y="62008"/>
                  </a:lnTo>
                  <a:lnTo>
                    <a:pt x="183070" y="96202"/>
                  </a:lnTo>
                  <a:lnTo>
                    <a:pt x="164496" y="106870"/>
                  </a:lnTo>
                  <a:lnTo>
                    <a:pt x="139446" y="134112"/>
                  </a:lnTo>
                  <a:lnTo>
                    <a:pt x="128778" y="150114"/>
                  </a:lnTo>
                  <a:lnTo>
                    <a:pt x="125635" y="175736"/>
                  </a:lnTo>
                  <a:lnTo>
                    <a:pt x="107537" y="182118"/>
                  </a:lnTo>
                  <a:lnTo>
                    <a:pt x="84582" y="192310"/>
                  </a:lnTo>
                  <a:lnTo>
                    <a:pt x="86773" y="209836"/>
                  </a:lnTo>
                  <a:lnTo>
                    <a:pt x="65532" y="241840"/>
                  </a:lnTo>
                  <a:lnTo>
                    <a:pt x="34004" y="250984"/>
                  </a:lnTo>
                  <a:lnTo>
                    <a:pt x="7429" y="256318"/>
                  </a:lnTo>
                  <a:lnTo>
                    <a:pt x="0" y="281464"/>
                  </a:lnTo>
                  <a:lnTo>
                    <a:pt x="11716" y="291560"/>
                  </a:lnTo>
                  <a:lnTo>
                    <a:pt x="22384" y="310134"/>
                  </a:lnTo>
                  <a:lnTo>
                    <a:pt x="22955" y="340519"/>
                  </a:lnTo>
                  <a:lnTo>
                    <a:pt x="27813" y="371475"/>
                  </a:lnTo>
                  <a:lnTo>
                    <a:pt x="34290" y="389572"/>
                  </a:lnTo>
                  <a:lnTo>
                    <a:pt x="50292" y="400241"/>
                  </a:lnTo>
                  <a:lnTo>
                    <a:pt x="57150" y="379381"/>
                  </a:lnTo>
                  <a:lnTo>
                    <a:pt x="75819" y="368713"/>
                  </a:lnTo>
                  <a:lnTo>
                    <a:pt x="86963" y="348424"/>
                  </a:lnTo>
                  <a:lnTo>
                    <a:pt x="107251" y="359664"/>
                  </a:lnTo>
                  <a:lnTo>
                    <a:pt x="106680" y="329279"/>
                  </a:lnTo>
                  <a:lnTo>
                    <a:pt x="120586" y="322326"/>
                  </a:lnTo>
                  <a:lnTo>
                    <a:pt x="139255" y="346234"/>
                  </a:lnTo>
                  <a:lnTo>
                    <a:pt x="141446" y="363855"/>
                  </a:lnTo>
                  <a:lnTo>
                    <a:pt x="156876" y="378714"/>
                  </a:lnTo>
                  <a:lnTo>
                    <a:pt x="167544" y="397383"/>
                  </a:lnTo>
                  <a:lnTo>
                    <a:pt x="183642" y="408051"/>
                  </a:lnTo>
                  <a:lnTo>
                    <a:pt x="185738" y="425577"/>
                  </a:lnTo>
                  <a:lnTo>
                    <a:pt x="205549" y="441008"/>
                  </a:lnTo>
                  <a:lnTo>
                    <a:pt x="213550" y="446342"/>
                  </a:lnTo>
                  <a:lnTo>
                    <a:pt x="213550" y="446342"/>
                  </a:lnTo>
                  <a:lnTo>
                    <a:pt x="213550" y="4463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12AE578-F249-5B9F-A386-3B8C318E8227}"/>
                </a:ext>
              </a:extLst>
            </p:cNvPr>
            <p:cNvSpPr/>
            <p:nvPr/>
          </p:nvSpPr>
          <p:spPr>
            <a:xfrm>
              <a:off x="7123384" y="1036376"/>
              <a:ext cx="804399" cy="590428"/>
            </a:xfrm>
            <a:custGeom>
              <a:avLst/>
              <a:gdLst>
                <a:gd name="connsiteX0" fmla="*/ 405003 w 477678"/>
                <a:gd name="connsiteY0" fmla="*/ 350615 h 350615"/>
                <a:gd name="connsiteX1" fmla="*/ 415099 w 477678"/>
                <a:gd name="connsiteY1" fmla="*/ 338900 h 350615"/>
                <a:gd name="connsiteX2" fmla="*/ 425672 w 477678"/>
                <a:gd name="connsiteY2" fmla="*/ 288417 h 350615"/>
                <a:gd name="connsiteX3" fmla="*/ 428339 w 477678"/>
                <a:gd name="connsiteY3" fmla="*/ 267176 h 350615"/>
                <a:gd name="connsiteX4" fmla="*/ 433578 w 477678"/>
                <a:gd name="connsiteY4" fmla="*/ 224600 h 350615"/>
                <a:gd name="connsiteX5" fmla="*/ 451199 w 477678"/>
                <a:gd name="connsiteY5" fmla="*/ 222504 h 350615"/>
                <a:gd name="connsiteX6" fmla="*/ 449580 w 477678"/>
                <a:gd name="connsiteY6" fmla="*/ 200692 h 350615"/>
                <a:gd name="connsiteX7" fmla="*/ 451675 w 477678"/>
                <a:gd name="connsiteY7" fmla="*/ 183642 h 350615"/>
                <a:gd name="connsiteX8" fmla="*/ 453771 w 477678"/>
                <a:gd name="connsiteY8" fmla="*/ 166688 h 350615"/>
                <a:gd name="connsiteX9" fmla="*/ 471868 w 477678"/>
                <a:gd name="connsiteY9" fmla="*/ 160306 h 350615"/>
                <a:gd name="connsiteX10" fmla="*/ 466534 w 477678"/>
                <a:gd name="connsiteY10" fmla="*/ 133731 h 350615"/>
                <a:gd name="connsiteX11" fmla="*/ 455200 w 477678"/>
                <a:gd name="connsiteY11" fmla="*/ 119348 h 350615"/>
                <a:gd name="connsiteX12" fmla="*/ 477678 w 477678"/>
                <a:gd name="connsiteY12" fmla="*/ 113443 h 350615"/>
                <a:gd name="connsiteX13" fmla="*/ 466915 w 477678"/>
                <a:gd name="connsiteY13" fmla="*/ 94869 h 350615"/>
                <a:gd name="connsiteX14" fmla="*/ 456152 w 477678"/>
                <a:gd name="connsiteY14" fmla="*/ 76295 h 350615"/>
                <a:gd name="connsiteX15" fmla="*/ 436912 w 477678"/>
                <a:gd name="connsiteY15" fmla="*/ 56674 h 350615"/>
                <a:gd name="connsiteX16" fmla="*/ 416052 w 477678"/>
                <a:gd name="connsiteY16" fmla="*/ 49721 h 350615"/>
                <a:gd name="connsiteX17" fmla="*/ 386619 w 477678"/>
                <a:gd name="connsiteY17" fmla="*/ 41815 h 350615"/>
                <a:gd name="connsiteX18" fmla="*/ 335756 w 477678"/>
                <a:gd name="connsiteY18" fmla="*/ 31242 h 350615"/>
                <a:gd name="connsiteX19" fmla="*/ 321278 w 477678"/>
                <a:gd name="connsiteY19" fmla="*/ 42386 h 350615"/>
                <a:gd name="connsiteX20" fmla="*/ 318611 w 477678"/>
                <a:gd name="connsiteY20" fmla="*/ 29051 h 350615"/>
                <a:gd name="connsiteX21" fmla="*/ 253365 w 477678"/>
                <a:gd name="connsiteY21" fmla="*/ 29623 h 350615"/>
                <a:gd name="connsiteX22" fmla="*/ 243173 w 477678"/>
                <a:gd name="connsiteY22" fmla="*/ 6858 h 350615"/>
                <a:gd name="connsiteX23" fmla="*/ 224409 w 477678"/>
                <a:gd name="connsiteY23" fmla="*/ 17431 h 350615"/>
                <a:gd name="connsiteX24" fmla="*/ 207359 w 477678"/>
                <a:gd name="connsiteY24" fmla="*/ 15335 h 350615"/>
                <a:gd name="connsiteX25" fmla="*/ 191738 w 477678"/>
                <a:gd name="connsiteY25" fmla="*/ 476 h 350615"/>
                <a:gd name="connsiteX26" fmla="*/ 185356 w 477678"/>
                <a:gd name="connsiteY26" fmla="*/ 16954 h 350615"/>
                <a:gd name="connsiteX27" fmla="*/ 174117 w 477678"/>
                <a:gd name="connsiteY27" fmla="*/ 2572 h 350615"/>
                <a:gd name="connsiteX28" fmla="*/ 152685 w 477678"/>
                <a:gd name="connsiteY28" fmla="*/ 0 h 350615"/>
                <a:gd name="connsiteX29" fmla="*/ 146304 w 477678"/>
                <a:gd name="connsiteY29" fmla="*/ 16478 h 350615"/>
                <a:gd name="connsiteX30" fmla="*/ 128682 w 477678"/>
                <a:gd name="connsiteY30" fmla="*/ 18574 h 350615"/>
                <a:gd name="connsiteX31" fmla="*/ 110490 w 477678"/>
                <a:gd name="connsiteY31" fmla="*/ 24956 h 350615"/>
                <a:gd name="connsiteX32" fmla="*/ 112204 w 477678"/>
                <a:gd name="connsiteY32" fmla="*/ 46768 h 350615"/>
                <a:gd name="connsiteX33" fmla="*/ 101536 w 477678"/>
                <a:gd name="connsiteY33" fmla="*/ 62770 h 350615"/>
                <a:gd name="connsiteX34" fmla="*/ 94488 w 477678"/>
                <a:gd name="connsiteY34" fmla="*/ 48958 h 350615"/>
                <a:gd name="connsiteX35" fmla="*/ 73628 w 477678"/>
                <a:gd name="connsiteY35" fmla="*/ 42005 h 350615"/>
                <a:gd name="connsiteX36" fmla="*/ 71056 w 477678"/>
                <a:gd name="connsiteY36" fmla="*/ 63246 h 350615"/>
                <a:gd name="connsiteX37" fmla="*/ 86582 w 477678"/>
                <a:gd name="connsiteY37" fmla="*/ 78200 h 350615"/>
                <a:gd name="connsiteX38" fmla="*/ 83915 w 477678"/>
                <a:gd name="connsiteY38" fmla="*/ 99441 h 350615"/>
                <a:gd name="connsiteX39" fmla="*/ 57721 w 477678"/>
                <a:gd name="connsiteY39" fmla="*/ 100489 h 350615"/>
                <a:gd name="connsiteX40" fmla="*/ 64103 w 477678"/>
                <a:gd name="connsiteY40" fmla="*/ 84011 h 350615"/>
                <a:gd name="connsiteX41" fmla="*/ 53340 w 477678"/>
                <a:gd name="connsiteY41" fmla="*/ 65437 h 350615"/>
                <a:gd name="connsiteX42" fmla="*/ 34671 w 477678"/>
                <a:gd name="connsiteY42" fmla="*/ 76105 h 350615"/>
                <a:gd name="connsiteX43" fmla="*/ 40576 w 477678"/>
                <a:gd name="connsiteY43" fmla="*/ 98393 h 350615"/>
                <a:gd name="connsiteX44" fmla="*/ 51339 w 477678"/>
                <a:gd name="connsiteY44" fmla="*/ 116967 h 350615"/>
                <a:gd name="connsiteX45" fmla="*/ 38005 w 477678"/>
                <a:gd name="connsiteY45" fmla="*/ 119634 h 350615"/>
                <a:gd name="connsiteX46" fmla="*/ 22479 w 477678"/>
                <a:gd name="connsiteY46" fmla="*/ 104775 h 350615"/>
                <a:gd name="connsiteX47" fmla="*/ 0 w 477678"/>
                <a:gd name="connsiteY47" fmla="*/ 110681 h 350615"/>
                <a:gd name="connsiteX48" fmla="*/ 14478 w 477678"/>
                <a:gd name="connsiteY48" fmla="*/ 134017 h 350615"/>
                <a:gd name="connsiteX49" fmla="*/ 25241 w 477678"/>
                <a:gd name="connsiteY49" fmla="*/ 152591 h 350615"/>
                <a:gd name="connsiteX50" fmla="*/ 36004 w 477678"/>
                <a:gd name="connsiteY50" fmla="*/ 171260 h 350615"/>
                <a:gd name="connsiteX51" fmla="*/ 56864 w 477678"/>
                <a:gd name="connsiteY51" fmla="*/ 178118 h 350615"/>
                <a:gd name="connsiteX52" fmla="*/ 93250 w 477678"/>
                <a:gd name="connsiteY52" fmla="*/ 199930 h 350615"/>
                <a:gd name="connsiteX53" fmla="*/ 129730 w 477678"/>
                <a:gd name="connsiteY53" fmla="*/ 221647 h 350615"/>
                <a:gd name="connsiteX54" fmla="*/ 189166 w 477678"/>
                <a:gd name="connsiteY54" fmla="*/ 267843 h 350615"/>
                <a:gd name="connsiteX55" fmla="*/ 195643 w 477678"/>
                <a:gd name="connsiteY55" fmla="*/ 285941 h 350615"/>
                <a:gd name="connsiteX56" fmla="*/ 206883 w 477678"/>
                <a:gd name="connsiteY56" fmla="*/ 300323 h 350615"/>
                <a:gd name="connsiteX57" fmla="*/ 227838 w 477678"/>
                <a:gd name="connsiteY57" fmla="*/ 307181 h 350615"/>
                <a:gd name="connsiteX58" fmla="*/ 239077 w 477678"/>
                <a:gd name="connsiteY58" fmla="*/ 321469 h 350615"/>
                <a:gd name="connsiteX59" fmla="*/ 256698 w 477678"/>
                <a:gd name="connsiteY59" fmla="*/ 319373 h 350615"/>
                <a:gd name="connsiteX60" fmla="*/ 274891 w 477678"/>
                <a:gd name="connsiteY60" fmla="*/ 312992 h 350615"/>
                <a:gd name="connsiteX61" fmla="*/ 288226 w 477678"/>
                <a:gd name="connsiteY61" fmla="*/ 310325 h 350615"/>
                <a:gd name="connsiteX62" fmla="*/ 310134 w 477678"/>
                <a:gd name="connsiteY62" fmla="*/ 308705 h 350615"/>
                <a:gd name="connsiteX63" fmla="*/ 321469 w 477678"/>
                <a:gd name="connsiteY63" fmla="*/ 323088 h 350615"/>
                <a:gd name="connsiteX64" fmla="*/ 338518 w 477678"/>
                <a:gd name="connsiteY64" fmla="*/ 325184 h 350615"/>
                <a:gd name="connsiteX65" fmla="*/ 356235 w 477678"/>
                <a:gd name="connsiteY65" fmla="*/ 322993 h 350615"/>
                <a:gd name="connsiteX66" fmla="*/ 372808 w 477678"/>
                <a:gd name="connsiteY66" fmla="*/ 329375 h 350615"/>
                <a:gd name="connsiteX67" fmla="*/ 393668 w 477678"/>
                <a:gd name="connsiteY67" fmla="*/ 336328 h 350615"/>
                <a:gd name="connsiteX68" fmla="*/ 405003 w 477678"/>
                <a:gd name="connsiteY68" fmla="*/ 350615 h 350615"/>
                <a:gd name="connsiteX69" fmla="*/ 405003 w 477678"/>
                <a:gd name="connsiteY69" fmla="*/ 350615 h 350615"/>
                <a:gd name="connsiteX70" fmla="*/ 405003 w 477678"/>
                <a:gd name="connsiteY70" fmla="*/ 350615 h 35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77678" h="350615">
                  <a:moveTo>
                    <a:pt x="405003" y="350615"/>
                  </a:moveTo>
                  <a:lnTo>
                    <a:pt x="415099" y="338900"/>
                  </a:lnTo>
                  <a:lnTo>
                    <a:pt x="425672" y="288417"/>
                  </a:lnTo>
                  <a:lnTo>
                    <a:pt x="428339" y="267176"/>
                  </a:lnTo>
                  <a:lnTo>
                    <a:pt x="433578" y="224600"/>
                  </a:lnTo>
                  <a:lnTo>
                    <a:pt x="451199" y="222504"/>
                  </a:lnTo>
                  <a:lnTo>
                    <a:pt x="449580" y="200692"/>
                  </a:lnTo>
                  <a:lnTo>
                    <a:pt x="451675" y="183642"/>
                  </a:lnTo>
                  <a:lnTo>
                    <a:pt x="453771" y="166688"/>
                  </a:lnTo>
                  <a:lnTo>
                    <a:pt x="471868" y="160306"/>
                  </a:lnTo>
                  <a:lnTo>
                    <a:pt x="466534" y="133731"/>
                  </a:lnTo>
                  <a:lnTo>
                    <a:pt x="455200" y="119348"/>
                  </a:lnTo>
                  <a:lnTo>
                    <a:pt x="477678" y="113443"/>
                  </a:lnTo>
                  <a:lnTo>
                    <a:pt x="466915" y="94869"/>
                  </a:lnTo>
                  <a:lnTo>
                    <a:pt x="456152" y="76295"/>
                  </a:lnTo>
                  <a:lnTo>
                    <a:pt x="436912" y="56674"/>
                  </a:lnTo>
                  <a:lnTo>
                    <a:pt x="416052" y="49721"/>
                  </a:lnTo>
                  <a:lnTo>
                    <a:pt x="386619" y="41815"/>
                  </a:lnTo>
                  <a:lnTo>
                    <a:pt x="335756" y="31242"/>
                  </a:lnTo>
                  <a:lnTo>
                    <a:pt x="321278" y="42386"/>
                  </a:lnTo>
                  <a:lnTo>
                    <a:pt x="318611" y="29051"/>
                  </a:lnTo>
                  <a:lnTo>
                    <a:pt x="253365" y="29623"/>
                  </a:lnTo>
                  <a:lnTo>
                    <a:pt x="243173" y="6858"/>
                  </a:lnTo>
                  <a:lnTo>
                    <a:pt x="224409" y="17431"/>
                  </a:lnTo>
                  <a:lnTo>
                    <a:pt x="207359" y="15335"/>
                  </a:lnTo>
                  <a:lnTo>
                    <a:pt x="191738" y="476"/>
                  </a:lnTo>
                  <a:lnTo>
                    <a:pt x="185356" y="16954"/>
                  </a:lnTo>
                  <a:lnTo>
                    <a:pt x="174117" y="2572"/>
                  </a:lnTo>
                  <a:lnTo>
                    <a:pt x="152685" y="0"/>
                  </a:lnTo>
                  <a:lnTo>
                    <a:pt x="146304" y="16478"/>
                  </a:lnTo>
                  <a:lnTo>
                    <a:pt x="128682" y="18574"/>
                  </a:lnTo>
                  <a:lnTo>
                    <a:pt x="110490" y="24956"/>
                  </a:lnTo>
                  <a:lnTo>
                    <a:pt x="112204" y="46768"/>
                  </a:lnTo>
                  <a:lnTo>
                    <a:pt x="101536" y="62770"/>
                  </a:lnTo>
                  <a:lnTo>
                    <a:pt x="94488" y="48958"/>
                  </a:lnTo>
                  <a:lnTo>
                    <a:pt x="73628" y="42005"/>
                  </a:lnTo>
                  <a:lnTo>
                    <a:pt x="71056" y="63246"/>
                  </a:lnTo>
                  <a:lnTo>
                    <a:pt x="86582" y="78200"/>
                  </a:lnTo>
                  <a:lnTo>
                    <a:pt x="83915" y="99441"/>
                  </a:lnTo>
                  <a:lnTo>
                    <a:pt x="57721" y="100489"/>
                  </a:lnTo>
                  <a:lnTo>
                    <a:pt x="64103" y="84011"/>
                  </a:lnTo>
                  <a:lnTo>
                    <a:pt x="53340" y="65437"/>
                  </a:lnTo>
                  <a:lnTo>
                    <a:pt x="34671" y="76105"/>
                  </a:lnTo>
                  <a:lnTo>
                    <a:pt x="40576" y="98393"/>
                  </a:lnTo>
                  <a:lnTo>
                    <a:pt x="51339" y="116967"/>
                  </a:lnTo>
                  <a:lnTo>
                    <a:pt x="38005" y="119634"/>
                  </a:lnTo>
                  <a:lnTo>
                    <a:pt x="22479" y="104775"/>
                  </a:lnTo>
                  <a:lnTo>
                    <a:pt x="0" y="110681"/>
                  </a:lnTo>
                  <a:lnTo>
                    <a:pt x="14478" y="134017"/>
                  </a:lnTo>
                  <a:lnTo>
                    <a:pt x="25241" y="152591"/>
                  </a:lnTo>
                  <a:lnTo>
                    <a:pt x="36004" y="171260"/>
                  </a:lnTo>
                  <a:lnTo>
                    <a:pt x="56864" y="178118"/>
                  </a:lnTo>
                  <a:lnTo>
                    <a:pt x="93250" y="199930"/>
                  </a:lnTo>
                  <a:lnTo>
                    <a:pt x="129730" y="221647"/>
                  </a:lnTo>
                  <a:lnTo>
                    <a:pt x="189166" y="267843"/>
                  </a:lnTo>
                  <a:lnTo>
                    <a:pt x="195643" y="285941"/>
                  </a:lnTo>
                  <a:lnTo>
                    <a:pt x="206883" y="300323"/>
                  </a:lnTo>
                  <a:lnTo>
                    <a:pt x="227838" y="307181"/>
                  </a:lnTo>
                  <a:lnTo>
                    <a:pt x="239077" y="321469"/>
                  </a:lnTo>
                  <a:lnTo>
                    <a:pt x="256698" y="319373"/>
                  </a:lnTo>
                  <a:lnTo>
                    <a:pt x="274891" y="312992"/>
                  </a:lnTo>
                  <a:lnTo>
                    <a:pt x="288226" y="310325"/>
                  </a:lnTo>
                  <a:lnTo>
                    <a:pt x="310134" y="308705"/>
                  </a:lnTo>
                  <a:lnTo>
                    <a:pt x="321469" y="323088"/>
                  </a:lnTo>
                  <a:lnTo>
                    <a:pt x="338518" y="325184"/>
                  </a:lnTo>
                  <a:lnTo>
                    <a:pt x="356235" y="322993"/>
                  </a:lnTo>
                  <a:lnTo>
                    <a:pt x="372808" y="329375"/>
                  </a:lnTo>
                  <a:lnTo>
                    <a:pt x="393668" y="336328"/>
                  </a:lnTo>
                  <a:lnTo>
                    <a:pt x="405003" y="350615"/>
                  </a:lnTo>
                  <a:lnTo>
                    <a:pt x="405003" y="350615"/>
                  </a:lnTo>
                  <a:lnTo>
                    <a:pt x="405003" y="35061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F9564E0-A1C9-9993-661C-16FB1A330D8E}"/>
                </a:ext>
              </a:extLst>
            </p:cNvPr>
            <p:cNvSpPr/>
            <p:nvPr/>
          </p:nvSpPr>
          <p:spPr>
            <a:xfrm>
              <a:off x="9883686" y="70775"/>
              <a:ext cx="657314" cy="751146"/>
            </a:xfrm>
            <a:custGeom>
              <a:avLst/>
              <a:gdLst>
                <a:gd name="connsiteX0" fmla="*/ 104775 w 390334"/>
                <a:gd name="connsiteY0" fmla="*/ 446056 h 446055"/>
                <a:gd name="connsiteX1" fmla="*/ 122491 w 390334"/>
                <a:gd name="connsiteY1" fmla="*/ 443865 h 446055"/>
                <a:gd name="connsiteX2" fmla="*/ 140589 w 390334"/>
                <a:gd name="connsiteY2" fmla="*/ 402812 h 446055"/>
                <a:gd name="connsiteX3" fmla="*/ 150781 w 390334"/>
                <a:gd name="connsiteY3" fmla="*/ 391097 h 446055"/>
                <a:gd name="connsiteX4" fmla="*/ 164688 w 390334"/>
                <a:gd name="connsiteY4" fmla="*/ 384143 h 446055"/>
                <a:gd name="connsiteX5" fmla="*/ 184975 w 390334"/>
                <a:gd name="connsiteY5" fmla="*/ 360712 h 446055"/>
                <a:gd name="connsiteX6" fmla="*/ 195072 w 390334"/>
                <a:gd name="connsiteY6" fmla="*/ 348996 h 446055"/>
                <a:gd name="connsiteX7" fmla="*/ 213836 w 390334"/>
                <a:gd name="connsiteY7" fmla="*/ 338328 h 446055"/>
                <a:gd name="connsiteX8" fmla="*/ 232600 w 390334"/>
                <a:gd name="connsiteY8" fmla="*/ 327660 h 446055"/>
                <a:gd name="connsiteX9" fmla="*/ 250793 w 390334"/>
                <a:gd name="connsiteY9" fmla="*/ 321278 h 446055"/>
                <a:gd name="connsiteX10" fmla="*/ 262604 w 390334"/>
                <a:gd name="connsiteY10" fmla="*/ 331375 h 446055"/>
                <a:gd name="connsiteX11" fmla="*/ 278702 w 390334"/>
                <a:gd name="connsiteY11" fmla="*/ 342043 h 446055"/>
                <a:gd name="connsiteX12" fmla="*/ 300133 w 390334"/>
                <a:gd name="connsiteY12" fmla="*/ 344615 h 446055"/>
                <a:gd name="connsiteX13" fmla="*/ 318325 w 390334"/>
                <a:gd name="connsiteY13" fmla="*/ 338233 h 446055"/>
                <a:gd name="connsiteX14" fmla="*/ 334423 w 390334"/>
                <a:gd name="connsiteY14" fmla="*/ 348901 h 446055"/>
                <a:gd name="connsiteX15" fmla="*/ 328422 w 390334"/>
                <a:gd name="connsiteY15" fmla="*/ 326517 h 446055"/>
                <a:gd name="connsiteX16" fmla="*/ 321945 w 390334"/>
                <a:gd name="connsiteY16" fmla="*/ 308419 h 446055"/>
                <a:gd name="connsiteX17" fmla="*/ 314992 w 390334"/>
                <a:gd name="connsiteY17" fmla="*/ 294608 h 446055"/>
                <a:gd name="connsiteX18" fmla="*/ 317564 w 390334"/>
                <a:gd name="connsiteY18" fmla="*/ 273272 h 446055"/>
                <a:gd name="connsiteX19" fmla="*/ 306800 w 390334"/>
                <a:gd name="connsiteY19" fmla="*/ 254603 h 446055"/>
                <a:gd name="connsiteX20" fmla="*/ 321850 w 390334"/>
                <a:gd name="connsiteY20" fmla="*/ 239173 h 446055"/>
                <a:gd name="connsiteX21" fmla="*/ 323374 w 390334"/>
                <a:gd name="connsiteY21" fmla="*/ 226409 h 446055"/>
                <a:gd name="connsiteX22" fmla="*/ 329755 w 390334"/>
                <a:gd name="connsiteY22" fmla="*/ 209836 h 446055"/>
                <a:gd name="connsiteX23" fmla="*/ 336709 w 390334"/>
                <a:gd name="connsiteY23" fmla="*/ 189071 h 446055"/>
                <a:gd name="connsiteX24" fmla="*/ 347377 w 390334"/>
                <a:gd name="connsiteY24" fmla="*/ 173069 h 446055"/>
                <a:gd name="connsiteX25" fmla="*/ 345186 w 390334"/>
                <a:gd name="connsiteY25" fmla="*/ 155543 h 446055"/>
                <a:gd name="connsiteX26" fmla="*/ 343567 w 390334"/>
                <a:gd name="connsiteY26" fmla="*/ 133636 h 446055"/>
                <a:gd name="connsiteX27" fmla="*/ 341376 w 390334"/>
                <a:gd name="connsiteY27" fmla="*/ 116110 h 446055"/>
                <a:gd name="connsiteX28" fmla="*/ 334328 w 390334"/>
                <a:gd name="connsiteY28" fmla="*/ 102299 h 446055"/>
                <a:gd name="connsiteX29" fmla="*/ 344996 w 390334"/>
                <a:gd name="connsiteY29" fmla="*/ 86297 h 446055"/>
                <a:gd name="connsiteX30" fmla="*/ 351377 w 390334"/>
                <a:gd name="connsiteY30" fmla="*/ 69723 h 446055"/>
                <a:gd name="connsiteX31" fmla="*/ 362141 w 390334"/>
                <a:gd name="connsiteY31" fmla="*/ 53721 h 446055"/>
                <a:gd name="connsiteX32" fmla="*/ 359950 w 390334"/>
                <a:gd name="connsiteY32" fmla="*/ 36195 h 446055"/>
                <a:gd name="connsiteX33" fmla="*/ 375381 w 390334"/>
                <a:gd name="connsiteY33" fmla="*/ 16478 h 446055"/>
                <a:gd name="connsiteX34" fmla="*/ 390335 w 390334"/>
                <a:gd name="connsiteY34" fmla="*/ 1048 h 446055"/>
                <a:gd name="connsiteX35" fmla="*/ 346996 w 390334"/>
                <a:gd name="connsiteY35" fmla="*/ 0 h 446055"/>
                <a:gd name="connsiteX36" fmla="*/ 324993 w 390334"/>
                <a:gd name="connsiteY36" fmla="*/ 1619 h 446055"/>
                <a:gd name="connsiteX37" fmla="*/ 303086 w 390334"/>
                <a:gd name="connsiteY37" fmla="*/ 3239 h 446055"/>
                <a:gd name="connsiteX38" fmla="*/ 216313 w 390334"/>
                <a:gd name="connsiteY38" fmla="*/ 1143 h 446055"/>
                <a:gd name="connsiteX39" fmla="*/ 192786 w 390334"/>
                <a:gd name="connsiteY39" fmla="*/ 15526 h 446055"/>
                <a:gd name="connsiteX40" fmla="*/ 170783 w 390334"/>
                <a:gd name="connsiteY40" fmla="*/ 17145 h 446055"/>
                <a:gd name="connsiteX41" fmla="*/ 168688 w 390334"/>
                <a:gd name="connsiteY41" fmla="*/ 34195 h 446055"/>
                <a:gd name="connsiteX42" fmla="*/ 149923 w 390334"/>
                <a:gd name="connsiteY42" fmla="*/ 44863 h 446055"/>
                <a:gd name="connsiteX43" fmla="*/ 131731 w 390334"/>
                <a:gd name="connsiteY43" fmla="*/ 51340 h 446055"/>
                <a:gd name="connsiteX44" fmla="*/ 117348 w 390334"/>
                <a:gd name="connsiteY44" fmla="*/ 62484 h 446055"/>
                <a:gd name="connsiteX45" fmla="*/ 110966 w 390334"/>
                <a:gd name="connsiteY45" fmla="*/ 79058 h 446055"/>
                <a:gd name="connsiteX46" fmla="*/ 100299 w 390334"/>
                <a:gd name="connsiteY46" fmla="*/ 94964 h 446055"/>
                <a:gd name="connsiteX47" fmla="*/ 81534 w 390334"/>
                <a:gd name="connsiteY47" fmla="*/ 105632 h 446055"/>
                <a:gd name="connsiteX48" fmla="*/ 70866 w 390334"/>
                <a:gd name="connsiteY48" fmla="*/ 121634 h 446055"/>
                <a:gd name="connsiteX49" fmla="*/ 60198 w 390334"/>
                <a:gd name="connsiteY49" fmla="*/ 137636 h 446055"/>
                <a:gd name="connsiteX50" fmla="*/ 71438 w 390334"/>
                <a:gd name="connsiteY50" fmla="*/ 152019 h 446055"/>
                <a:gd name="connsiteX51" fmla="*/ 82201 w 390334"/>
                <a:gd name="connsiteY51" fmla="*/ 170688 h 446055"/>
                <a:gd name="connsiteX52" fmla="*/ 98298 w 390334"/>
                <a:gd name="connsiteY52" fmla="*/ 181261 h 446055"/>
                <a:gd name="connsiteX53" fmla="*/ 83915 w 390334"/>
                <a:gd name="connsiteY53" fmla="*/ 192500 h 446055"/>
                <a:gd name="connsiteX54" fmla="*/ 68961 w 390334"/>
                <a:gd name="connsiteY54" fmla="*/ 207931 h 446055"/>
                <a:gd name="connsiteX55" fmla="*/ 58198 w 390334"/>
                <a:gd name="connsiteY55" fmla="*/ 223933 h 446055"/>
                <a:gd name="connsiteX56" fmla="*/ 47530 w 390334"/>
                <a:gd name="connsiteY56" fmla="*/ 239935 h 446055"/>
                <a:gd name="connsiteX57" fmla="*/ 36862 w 390334"/>
                <a:gd name="connsiteY57" fmla="*/ 255937 h 446055"/>
                <a:gd name="connsiteX58" fmla="*/ 26194 w 390334"/>
                <a:gd name="connsiteY58" fmla="*/ 271939 h 446055"/>
                <a:gd name="connsiteX59" fmla="*/ 15050 w 390334"/>
                <a:gd name="connsiteY59" fmla="*/ 292132 h 446055"/>
                <a:gd name="connsiteX60" fmla="*/ 0 w 390334"/>
                <a:gd name="connsiteY60" fmla="*/ 307658 h 446055"/>
                <a:gd name="connsiteX61" fmla="*/ 11335 w 390334"/>
                <a:gd name="connsiteY61" fmla="*/ 321945 h 446055"/>
                <a:gd name="connsiteX62" fmla="*/ 22098 w 390334"/>
                <a:gd name="connsiteY62" fmla="*/ 340614 h 446055"/>
                <a:gd name="connsiteX63" fmla="*/ 24289 w 390334"/>
                <a:gd name="connsiteY63" fmla="*/ 358235 h 446055"/>
                <a:gd name="connsiteX64" fmla="*/ 41434 w 390334"/>
                <a:gd name="connsiteY64" fmla="*/ 360331 h 446055"/>
                <a:gd name="connsiteX65" fmla="*/ 60770 w 390334"/>
                <a:gd name="connsiteY65" fmla="*/ 380048 h 446055"/>
                <a:gd name="connsiteX66" fmla="*/ 72009 w 390334"/>
                <a:gd name="connsiteY66" fmla="*/ 394335 h 446055"/>
                <a:gd name="connsiteX67" fmla="*/ 74200 w 390334"/>
                <a:gd name="connsiteY67" fmla="*/ 411956 h 446055"/>
                <a:gd name="connsiteX68" fmla="*/ 81153 w 390334"/>
                <a:gd name="connsiteY68" fmla="*/ 425768 h 446055"/>
                <a:gd name="connsiteX69" fmla="*/ 101060 w 390334"/>
                <a:gd name="connsiteY69" fmla="*/ 441198 h 446055"/>
                <a:gd name="connsiteX70" fmla="*/ 104775 w 390334"/>
                <a:gd name="connsiteY70" fmla="*/ 446056 h 446055"/>
                <a:gd name="connsiteX71" fmla="*/ 104775 w 390334"/>
                <a:gd name="connsiteY71" fmla="*/ 446056 h 446055"/>
                <a:gd name="connsiteX72" fmla="*/ 104775 w 390334"/>
                <a:gd name="connsiteY72" fmla="*/ 446056 h 44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0334" h="446055">
                  <a:moveTo>
                    <a:pt x="104775" y="446056"/>
                  </a:moveTo>
                  <a:lnTo>
                    <a:pt x="122491" y="443865"/>
                  </a:lnTo>
                  <a:lnTo>
                    <a:pt x="140589" y="402812"/>
                  </a:lnTo>
                  <a:lnTo>
                    <a:pt x="150781" y="391097"/>
                  </a:lnTo>
                  <a:lnTo>
                    <a:pt x="164688" y="384143"/>
                  </a:lnTo>
                  <a:lnTo>
                    <a:pt x="184975" y="360712"/>
                  </a:lnTo>
                  <a:lnTo>
                    <a:pt x="195072" y="348996"/>
                  </a:lnTo>
                  <a:lnTo>
                    <a:pt x="213836" y="338328"/>
                  </a:lnTo>
                  <a:lnTo>
                    <a:pt x="232600" y="327660"/>
                  </a:lnTo>
                  <a:lnTo>
                    <a:pt x="250793" y="321278"/>
                  </a:lnTo>
                  <a:lnTo>
                    <a:pt x="262604" y="331375"/>
                  </a:lnTo>
                  <a:lnTo>
                    <a:pt x="278702" y="342043"/>
                  </a:lnTo>
                  <a:lnTo>
                    <a:pt x="300133" y="344615"/>
                  </a:lnTo>
                  <a:lnTo>
                    <a:pt x="318325" y="338233"/>
                  </a:lnTo>
                  <a:lnTo>
                    <a:pt x="334423" y="348901"/>
                  </a:lnTo>
                  <a:lnTo>
                    <a:pt x="328422" y="326517"/>
                  </a:lnTo>
                  <a:lnTo>
                    <a:pt x="321945" y="308419"/>
                  </a:lnTo>
                  <a:lnTo>
                    <a:pt x="314992" y="294608"/>
                  </a:lnTo>
                  <a:lnTo>
                    <a:pt x="317564" y="273272"/>
                  </a:lnTo>
                  <a:lnTo>
                    <a:pt x="306800" y="254603"/>
                  </a:lnTo>
                  <a:lnTo>
                    <a:pt x="321850" y="239173"/>
                  </a:lnTo>
                  <a:lnTo>
                    <a:pt x="323374" y="226409"/>
                  </a:lnTo>
                  <a:lnTo>
                    <a:pt x="329755" y="209836"/>
                  </a:lnTo>
                  <a:lnTo>
                    <a:pt x="336709" y="189071"/>
                  </a:lnTo>
                  <a:lnTo>
                    <a:pt x="347377" y="173069"/>
                  </a:lnTo>
                  <a:lnTo>
                    <a:pt x="345186" y="155543"/>
                  </a:lnTo>
                  <a:lnTo>
                    <a:pt x="343567" y="133636"/>
                  </a:lnTo>
                  <a:lnTo>
                    <a:pt x="341376" y="116110"/>
                  </a:lnTo>
                  <a:lnTo>
                    <a:pt x="334328" y="102299"/>
                  </a:lnTo>
                  <a:lnTo>
                    <a:pt x="344996" y="86297"/>
                  </a:lnTo>
                  <a:lnTo>
                    <a:pt x="351377" y="69723"/>
                  </a:lnTo>
                  <a:lnTo>
                    <a:pt x="362141" y="53721"/>
                  </a:lnTo>
                  <a:lnTo>
                    <a:pt x="359950" y="36195"/>
                  </a:lnTo>
                  <a:lnTo>
                    <a:pt x="375381" y="16478"/>
                  </a:lnTo>
                  <a:lnTo>
                    <a:pt x="390335" y="1048"/>
                  </a:lnTo>
                  <a:lnTo>
                    <a:pt x="346996" y="0"/>
                  </a:lnTo>
                  <a:lnTo>
                    <a:pt x="324993" y="1619"/>
                  </a:lnTo>
                  <a:lnTo>
                    <a:pt x="303086" y="3239"/>
                  </a:lnTo>
                  <a:lnTo>
                    <a:pt x="216313" y="1143"/>
                  </a:lnTo>
                  <a:lnTo>
                    <a:pt x="192786" y="15526"/>
                  </a:lnTo>
                  <a:lnTo>
                    <a:pt x="170783" y="17145"/>
                  </a:lnTo>
                  <a:lnTo>
                    <a:pt x="168688" y="34195"/>
                  </a:lnTo>
                  <a:lnTo>
                    <a:pt x="149923" y="44863"/>
                  </a:lnTo>
                  <a:lnTo>
                    <a:pt x="131731" y="51340"/>
                  </a:lnTo>
                  <a:lnTo>
                    <a:pt x="117348" y="62484"/>
                  </a:lnTo>
                  <a:lnTo>
                    <a:pt x="110966" y="79058"/>
                  </a:lnTo>
                  <a:lnTo>
                    <a:pt x="100299" y="94964"/>
                  </a:lnTo>
                  <a:lnTo>
                    <a:pt x="81534" y="105632"/>
                  </a:lnTo>
                  <a:lnTo>
                    <a:pt x="70866" y="121634"/>
                  </a:lnTo>
                  <a:lnTo>
                    <a:pt x="60198" y="137636"/>
                  </a:lnTo>
                  <a:lnTo>
                    <a:pt x="71438" y="152019"/>
                  </a:lnTo>
                  <a:lnTo>
                    <a:pt x="82201" y="170688"/>
                  </a:lnTo>
                  <a:lnTo>
                    <a:pt x="98298" y="181261"/>
                  </a:lnTo>
                  <a:lnTo>
                    <a:pt x="83915" y="192500"/>
                  </a:lnTo>
                  <a:lnTo>
                    <a:pt x="68961" y="207931"/>
                  </a:lnTo>
                  <a:lnTo>
                    <a:pt x="58198" y="223933"/>
                  </a:lnTo>
                  <a:lnTo>
                    <a:pt x="47530" y="239935"/>
                  </a:lnTo>
                  <a:lnTo>
                    <a:pt x="36862" y="255937"/>
                  </a:lnTo>
                  <a:lnTo>
                    <a:pt x="26194" y="271939"/>
                  </a:lnTo>
                  <a:lnTo>
                    <a:pt x="15050" y="292132"/>
                  </a:lnTo>
                  <a:lnTo>
                    <a:pt x="0" y="307658"/>
                  </a:lnTo>
                  <a:lnTo>
                    <a:pt x="11335" y="321945"/>
                  </a:lnTo>
                  <a:lnTo>
                    <a:pt x="22098" y="340614"/>
                  </a:lnTo>
                  <a:lnTo>
                    <a:pt x="24289" y="358235"/>
                  </a:lnTo>
                  <a:lnTo>
                    <a:pt x="41434" y="360331"/>
                  </a:lnTo>
                  <a:lnTo>
                    <a:pt x="60770" y="380048"/>
                  </a:lnTo>
                  <a:lnTo>
                    <a:pt x="72009" y="394335"/>
                  </a:lnTo>
                  <a:lnTo>
                    <a:pt x="74200" y="411956"/>
                  </a:lnTo>
                  <a:lnTo>
                    <a:pt x="81153" y="425768"/>
                  </a:lnTo>
                  <a:lnTo>
                    <a:pt x="101060" y="441198"/>
                  </a:lnTo>
                  <a:lnTo>
                    <a:pt x="104775" y="446056"/>
                  </a:lnTo>
                  <a:lnTo>
                    <a:pt x="104775" y="446056"/>
                  </a:lnTo>
                  <a:lnTo>
                    <a:pt x="104775" y="44605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3FCE6A0E-9D95-0E97-D658-0BD903B01B67}"/>
                </a:ext>
              </a:extLst>
            </p:cNvPr>
            <p:cNvSpPr/>
            <p:nvPr/>
          </p:nvSpPr>
          <p:spPr>
            <a:xfrm>
              <a:off x="7529833" y="692000"/>
              <a:ext cx="644162" cy="542628"/>
            </a:xfrm>
            <a:custGeom>
              <a:avLst/>
              <a:gdLst>
                <a:gd name="connsiteX0" fmla="*/ 240030 w 382524"/>
                <a:gd name="connsiteY0" fmla="*/ 322231 h 322230"/>
                <a:gd name="connsiteX1" fmla="*/ 237935 w 382524"/>
                <a:gd name="connsiteY1" fmla="*/ 304705 h 322230"/>
                <a:gd name="connsiteX2" fmla="*/ 224028 w 382524"/>
                <a:gd name="connsiteY2" fmla="*/ 277082 h 322230"/>
                <a:gd name="connsiteX3" fmla="*/ 241554 w 382524"/>
                <a:gd name="connsiteY3" fmla="*/ 274891 h 322230"/>
                <a:gd name="connsiteX4" fmla="*/ 248508 w 382524"/>
                <a:gd name="connsiteY4" fmla="*/ 254127 h 322230"/>
                <a:gd name="connsiteX5" fmla="*/ 246316 w 382524"/>
                <a:gd name="connsiteY5" fmla="*/ 236601 h 322230"/>
                <a:gd name="connsiteX6" fmla="*/ 266033 w 382524"/>
                <a:gd name="connsiteY6" fmla="*/ 252032 h 322230"/>
                <a:gd name="connsiteX7" fmla="*/ 281559 w 382524"/>
                <a:gd name="connsiteY7" fmla="*/ 266891 h 322230"/>
                <a:gd name="connsiteX8" fmla="*/ 292132 w 382524"/>
                <a:gd name="connsiteY8" fmla="*/ 250889 h 322230"/>
                <a:gd name="connsiteX9" fmla="*/ 286798 w 382524"/>
                <a:gd name="connsiteY9" fmla="*/ 224314 h 322230"/>
                <a:gd name="connsiteX10" fmla="*/ 280321 w 382524"/>
                <a:gd name="connsiteY10" fmla="*/ 206312 h 322230"/>
                <a:gd name="connsiteX11" fmla="*/ 298990 w 382524"/>
                <a:gd name="connsiteY11" fmla="*/ 195643 h 322230"/>
                <a:gd name="connsiteX12" fmla="*/ 316039 w 382524"/>
                <a:gd name="connsiteY12" fmla="*/ 197739 h 322230"/>
                <a:gd name="connsiteX13" fmla="*/ 326707 w 382524"/>
                <a:gd name="connsiteY13" fmla="*/ 181737 h 322230"/>
                <a:gd name="connsiteX14" fmla="*/ 346900 w 382524"/>
                <a:gd name="connsiteY14" fmla="*/ 158305 h 322230"/>
                <a:gd name="connsiteX15" fmla="*/ 356997 w 382524"/>
                <a:gd name="connsiteY15" fmla="*/ 146590 h 322230"/>
                <a:gd name="connsiteX16" fmla="*/ 371856 w 382524"/>
                <a:gd name="connsiteY16" fmla="*/ 131159 h 322230"/>
                <a:gd name="connsiteX17" fmla="*/ 382524 w 382524"/>
                <a:gd name="connsiteY17" fmla="*/ 115252 h 322230"/>
                <a:gd name="connsiteX18" fmla="*/ 366999 w 382524"/>
                <a:gd name="connsiteY18" fmla="*/ 100394 h 322230"/>
                <a:gd name="connsiteX19" fmla="*/ 360616 w 382524"/>
                <a:gd name="connsiteY19" fmla="*/ 82296 h 322230"/>
                <a:gd name="connsiteX20" fmla="*/ 349377 w 382524"/>
                <a:gd name="connsiteY20" fmla="*/ 67913 h 322230"/>
                <a:gd name="connsiteX21" fmla="*/ 333851 w 382524"/>
                <a:gd name="connsiteY21" fmla="*/ 53054 h 322230"/>
                <a:gd name="connsiteX22" fmla="*/ 318421 w 382524"/>
                <a:gd name="connsiteY22" fmla="*/ 38195 h 322230"/>
                <a:gd name="connsiteX23" fmla="*/ 320516 w 382524"/>
                <a:gd name="connsiteY23" fmla="*/ 21241 h 322230"/>
                <a:gd name="connsiteX24" fmla="*/ 304515 w 382524"/>
                <a:gd name="connsiteY24" fmla="*/ 10573 h 322230"/>
                <a:gd name="connsiteX25" fmla="*/ 288513 w 382524"/>
                <a:gd name="connsiteY25" fmla="*/ 0 h 322230"/>
                <a:gd name="connsiteX26" fmla="*/ 285845 w 382524"/>
                <a:gd name="connsiteY26" fmla="*/ 21241 h 322230"/>
                <a:gd name="connsiteX27" fmla="*/ 264033 w 382524"/>
                <a:gd name="connsiteY27" fmla="*/ 22860 h 322230"/>
                <a:gd name="connsiteX28" fmla="*/ 266224 w 382524"/>
                <a:gd name="connsiteY28" fmla="*/ 40386 h 322230"/>
                <a:gd name="connsiteX29" fmla="*/ 251270 w 382524"/>
                <a:gd name="connsiteY29" fmla="*/ 55817 h 322230"/>
                <a:gd name="connsiteX30" fmla="*/ 234220 w 382524"/>
                <a:gd name="connsiteY30" fmla="*/ 53721 h 322230"/>
                <a:gd name="connsiteX31" fmla="*/ 231648 w 382524"/>
                <a:gd name="connsiteY31" fmla="*/ 75057 h 322230"/>
                <a:gd name="connsiteX32" fmla="*/ 215646 w 382524"/>
                <a:gd name="connsiteY32" fmla="*/ 64389 h 322230"/>
                <a:gd name="connsiteX33" fmla="*/ 200692 w 382524"/>
                <a:gd name="connsiteY33" fmla="*/ 79820 h 322230"/>
                <a:gd name="connsiteX34" fmla="*/ 190119 w 382524"/>
                <a:gd name="connsiteY34" fmla="*/ 95822 h 322230"/>
                <a:gd name="connsiteX35" fmla="*/ 174593 w 382524"/>
                <a:gd name="connsiteY35" fmla="*/ 80963 h 322230"/>
                <a:gd name="connsiteX36" fmla="*/ 160782 w 382524"/>
                <a:gd name="connsiteY36" fmla="*/ 87821 h 322230"/>
                <a:gd name="connsiteX37" fmla="*/ 145256 w 382524"/>
                <a:gd name="connsiteY37" fmla="*/ 72962 h 322230"/>
                <a:gd name="connsiteX38" fmla="*/ 138875 w 382524"/>
                <a:gd name="connsiteY38" fmla="*/ 54959 h 322230"/>
                <a:gd name="connsiteX39" fmla="*/ 132493 w 382524"/>
                <a:gd name="connsiteY39" fmla="*/ 71438 h 322230"/>
                <a:gd name="connsiteX40" fmla="*/ 110680 w 382524"/>
                <a:gd name="connsiteY40" fmla="*/ 73057 h 322230"/>
                <a:gd name="connsiteX41" fmla="*/ 104299 w 382524"/>
                <a:gd name="connsiteY41" fmla="*/ 89535 h 322230"/>
                <a:gd name="connsiteX42" fmla="*/ 86201 w 382524"/>
                <a:gd name="connsiteY42" fmla="*/ 95917 h 322230"/>
                <a:gd name="connsiteX43" fmla="*/ 71247 w 382524"/>
                <a:gd name="connsiteY43" fmla="*/ 111347 h 322230"/>
                <a:gd name="connsiteX44" fmla="*/ 47340 w 382524"/>
                <a:gd name="connsiteY44" fmla="*/ 130016 h 322230"/>
                <a:gd name="connsiteX45" fmla="*/ 53245 w 382524"/>
                <a:gd name="connsiteY45" fmla="*/ 152305 h 322230"/>
                <a:gd name="connsiteX46" fmla="*/ 38862 w 382524"/>
                <a:gd name="connsiteY46" fmla="*/ 163544 h 322230"/>
                <a:gd name="connsiteX47" fmla="*/ 27623 w 382524"/>
                <a:gd name="connsiteY47" fmla="*/ 149162 h 322230"/>
                <a:gd name="connsiteX48" fmla="*/ 20288 w 382524"/>
                <a:gd name="connsiteY48" fmla="*/ 174212 h 322230"/>
                <a:gd name="connsiteX49" fmla="*/ 18098 w 382524"/>
                <a:gd name="connsiteY49" fmla="*/ 191167 h 322230"/>
                <a:gd name="connsiteX50" fmla="*/ 0 w 382524"/>
                <a:gd name="connsiteY50" fmla="*/ 197549 h 322230"/>
                <a:gd name="connsiteX51" fmla="*/ 12859 w 382524"/>
                <a:gd name="connsiteY51" fmla="*/ 233743 h 322230"/>
                <a:gd name="connsiteX52" fmla="*/ 60293 w 382524"/>
                <a:gd name="connsiteY52" fmla="*/ 235268 h 322230"/>
                <a:gd name="connsiteX53" fmla="*/ 76295 w 382524"/>
                <a:gd name="connsiteY53" fmla="*/ 245840 h 322230"/>
                <a:gd name="connsiteX54" fmla="*/ 94965 w 382524"/>
                <a:gd name="connsiteY54" fmla="*/ 235268 h 322230"/>
                <a:gd name="connsiteX55" fmla="*/ 137065 w 382524"/>
                <a:gd name="connsiteY55" fmla="*/ 244697 h 322230"/>
                <a:gd name="connsiteX56" fmla="*/ 174974 w 382524"/>
                <a:gd name="connsiteY56" fmla="*/ 253746 h 322230"/>
                <a:gd name="connsiteX57" fmla="*/ 195739 w 382524"/>
                <a:gd name="connsiteY57" fmla="*/ 260604 h 322230"/>
                <a:gd name="connsiteX58" fmla="*/ 206979 w 382524"/>
                <a:gd name="connsiteY58" fmla="*/ 274987 h 322230"/>
                <a:gd name="connsiteX59" fmla="*/ 225647 w 382524"/>
                <a:gd name="connsiteY59" fmla="*/ 298895 h 322230"/>
                <a:gd name="connsiteX60" fmla="*/ 236315 w 382524"/>
                <a:gd name="connsiteY60" fmla="*/ 317468 h 322230"/>
                <a:gd name="connsiteX61" fmla="*/ 240030 w 382524"/>
                <a:gd name="connsiteY61" fmla="*/ 322231 h 322230"/>
                <a:gd name="connsiteX62" fmla="*/ 240030 w 382524"/>
                <a:gd name="connsiteY62" fmla="*/ 322231 h 322230"/>
                <a:gd name="connsiteX63" fmla="*/ 240030 w 382524"/>
                <a:gd name="connsiteY63" fmla="*/ 322231 h 322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82524" h="322230">
                  <a:moveTo>
                    <a:pt x="240030" y="322231"/>
                  </a:moveTo>
                  <a:lnTo>
                    <a:pt x="237935" y="304705"/>
                  </a:lnTo>
                  <a:lnTo>
                    <a:pt x="224028" y="277082"/>
                  </a:lnTo>
                  <a:lnTo>
                    <a:pt x="241554" y="274891"/>
                  </a:lnTo>
                  <a:lnTo>
                    <a:pt x="248508" y="254127"/>
                  </a:lnTo>
                  <a:lnTo>
                    <a:pt x="246316" y="236601"/>
                  </a:lnTo>
                  <a:lnTo>
                    <a:pt x="266033" y="252032"/>
                  </a:lnTo>
                  <a:lnTo>
                    <a:pt x="281559" y="266891"/>
                  </a:lnTo>
                  <a:lnTo>
                    <a:pt x="292132" y="250889"/>
                  </a:lnTo>
                  <a:lnTo>
                    <a:pt x="286798" y="224314"/>
                  </a:lnTo>
                  <a:lnTo>
                    <a:pt x="280321" y="206312"/>
                  </a:lnTo>
                  <a:lnTo>
                    <a:pt x="298990" y="195643"/>
                  </a:lnTo>
                  <a:lnTo>
                    <a:pt x="316039" y="197739"/>
                  </a:lnTo>
                  <a:lnTo>
                    <a:pt x="326707" y="181737"/>
                  </a:lnTo>
                  <a:lnTo>
                    <a:pt x="346900" y="158305"/>
                  </a:lnTo>
                  <a:lnTo>
                    <a:pt x="356997" y="146590"/>
                  </a:lnTo>
                  <a:lnTo>
                    <a:pt x="371856" y="131159"/>
                  </a:lnTo>
                  <a:lnTo>
                    <a:pt x="382524" y="115252"/>
                  </a:lnTo>
                  <a:lnTo>
                    <a:pt x="366999" y="100394"/>
                  </a:lnTo>
                  <a:lnTo>
                    <a:pt x="360616" y="82296"/>
                  </a:lnTo>
                  <a:lnTo>
                    <a:pt x="349377" y="67913"/>
                  </a:lnTo>
                  <a:lnTo>
                    <a:pt x="333851" y="53054"/>
                  </a:lnTo>
                  <a:lnTo>
                    <a:pt x="318421" y="38195"/>
                  </a:lnTo>
                  <a:lnTo>
                    <a:pt x="320516" y="21241"/>
                  </a:lnTo>
                  <a:lnTo>
                    <a:pt x="304515" y="10573"/>
                  </a:lnTo>
                  <a:lnTo>
                    <a:pt x="288513" y="0"/>
                  </a:lnTo>
                  <a:lnTo>
                    <a:pt x="285845" y="21241"/>
                  </a:lnTo>
                  <a:lnTo>
                    <a:pt x="264033" y="22860"/>
                  </a:lnTo>
                  <a:lnTo>
                    <a:pt x="266224" y="40386"/>
                  </a:lnTo>
                  <a:lnTo>
                    <a:pt x="251270" y="55817"/>
                  </a:lnTo>
                  <a:lnTo>
                    <a:pt x="234220" y="53721"/>
                  </a:lnTo>
                  <a:lnTo>
                    <a:pt x="231648" y="75057"/>
                  </a:lnTo>
                  <a:lnTo>
                    <a:pt x="215646" y="64389"/>
                  </a:lnTo>
                  <a:lnTo>
                    <a:pt x="200692" y="79820"/>
                  </a:lnTo>
                  <a:lnTo>
                    <a:pt x="190119" y="95822"/>
                  </a:lnTo>
                  <a:lnTo>
                    <a:pt x="174593" y="80963"/>
                  </a:lnTo>
                  <a:lnTo>
                    <a:pt x="160782" y="87821"/>
                  </a:lnTo>
                  <a:lnTo>
                    <a:pt x="145256" y="72962"/>
                  </a:lnTo>
                  <a:lnTo>
                    <a:pt x="138875" y="54959"/>
                  </a:lnTo>
                  <a:lnTo>
                    <a:pt x="132493" y="71438"/>
                  </a:lnTo>
                  <a:lnTo>
                    <a:pt x="110680" y="73057"/>
                  </a:lnTo>
                  <a:lnTo>
                    <a:pt x="104299" y="89535"/>
                  </a:lnTo>
                  <a:lnTo>
                    <a:pt x="86201" y="95917"/>
                  </a:lnTo>
                  <a:lnTo>
                    <a:pt x="71247" y="111347"/>
                  </a:lnTo>
                  <a:lnTo>
                    <a:pt x="47340" y="130016"/>
                  </a:lnTo>
                  <a:lnTo>
                    <a:pt x="53245" y="152305"/>
                  </a:lnTo>
                  <a:lnTo>
                    <a:pt x="38862" y="163544"/>
                  </a:lnTo>
                  <a:lnTo>
                    <a:pt x="27623" y="149162"/>
                  </a:lnTo>
                  <a:lnTo>
                    <a:pt x="20288" y="174212"/>
                  </a:lnTo>
                  <a:lnTo>
                    <a:pt x="18098" y="191167"/>
                  </a:lnTo>
                  <a:lnTo>
                    <a:pt x="0" y="197549"/>
                  </a:lnTo>
                  <a:lnTo>
                    <a:pt x="12859" y="233743"/>
                  </a:lnTo>
                  <a:lnTo>
                    <a:pt x="60293" y="235268"/>
                  </a:lnTo>
                  <a:lnTo>
                    <a:pt x="76295" y="245840"/>
                  </a:lnTo>
                  <a:lnTo>
                    <a:pt x="94965" y="235268"/>
                  </a:lnTo>
                  <a:lnTo>
                    <a:pt x="137065" y="244697"/>
                  </a:lnTo>
                  <a:lnTo>
                    <a:pt x="174974" y="253746"/>
                  </a:lnTo>
                  <a:lnTo>
                    <a:pt x="195739" y="260604"/>
                  </a:lnTo>
                  <a:lnTo>
                    <a:pt x="206979" y="274987"/>
                  </a:lnTo>
                  <a:lnTo>
                    <a:pt x="225647" y="298895"/>
                  </a:lnTo>
                  <a:lnTo>
                    <a:pt x="236315" y="317468"/>
                  </a:lnTo>
                  <a:lnTo>
                    <a:pt x="240030" y="322231"/>
                  </a:lnTo>
                  <a:lnTo>
                    <a:pt x="240030" y="322231"/>
                  </a:lnTo>
                  <a:lnTo>
                    <a:pt x="240030" y="32223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1C7E7617-17EC-B22D-03D2-3A360BF60EBE}"/>
                </a:ext>
              </a:extLst>
            </p:cNvPr>
            <p:cNvSpPr/>
            <p:nvPr/>
          </p:nvSpPr>
          <p:spPr>
            <a:xfrm>
              <a:off x="7799625" y="1035093"/>
              <a:ext cx="684902" cy="982121"/>
            </a:xfrm>
            <a:custGeom>
              <a:avLst/>
              <a:gdLst>
                <a:gd name="connsiteX0" fmla="*/ 43529 w 406717"/>
                <a:gd name="connsiteY0" fmla="*/ 583216 h 583215"/>
                <a:gd name="connsiteX1" fmla="*/ 62199 w 406717"/>
                <a:gd name="connsiteY1" fmla="*/ 572548 h 583215"/>
                <a:gd name="connsiteX2" fmla="*/ 93155 w 406717"/>
                <a:gd name="connsiteY2" fmla="*/ 567690 h 583215"/>
                <a:gd name="connsiteX3" fmla="*/ 115062 w 406717"/>
                <a:gd name="connsiteY3" fmla="*/ 566071 h 583215"/>
                <a:gd name="connsiteX4" fmla="*/ 135255 w 406717"/>
                <a:gd name="connsiteY4" fmla="*/ 542449 h 583215"/>
                <a:gd name="connsiteX5" fmla="*/ 149638 w 406717"/>
                <a:gd name="connsiteY5" fmla="*/ 531209 h 583215"/>
                <a:gd name="connsiteX6" fmla="*/ 177451 w 406717"/>
                <a:gd name="connsiteY6" fmla="*/ 517303 h 583215"/>
                <a:gd name="connsiteX7" fmla="*/ 195549 w 406717"/>
                <a:gd name="connsiteY7" fmla="*/ 510826 h 583215"/>
                <a:gd name="connsiteX8" fmla="*/ 214217 w 406717"/>
                <a:gd name="connsiteY8" fmla="*/ 500158 h 583215"/>
                <a:gd name="connsiteX9" fmla="*/ 233458 w 406717"/>
                <a:gd name="connsiteY9" fmla="*/ 485108 h 583215"/>
                <a:gd name="connsiteX10" fmla="*/ 259556 w 406717"/>
                <a:gd name="connsiteY10" fmla="*/ 483965 h 583215"/>
                <a:gd name="connsiteX11" fmla="*/ 288893 w 406717"/>
                <a:gd name="connsiteY11" fmla="*/ 491966 h 583215"/>
                <a:gd name="connsiteX12" fmla="*/ 306038 w 406717"/>
                <a:gd name="connsiteY12" fmla="*/ 494062 h 583215"/>
                <a:gd name="connsiteX13" fmla="*/ 327374 w 406717"/>
                <a:gd name="connsiteY13" fmla="*/ 496729 h 583215"/>
                <a:gd name="connsiteX14" fmla="*/ 341757 w 406717"/>
                <a:gd name="connsiteY14" fmla="*/ 485489 h 583215"/>
                <a:gd name="connsiteX15" fmla="*/ 359283 w 406717"/>
                <a:gd name="connsiteY15" fmla="*/ 448532 h 583215"/>
                <a:gd name="connsiteX16" fmla="*/ 373761 w 406717"/>
                <a:gd name="connsiteY16" fmla="*/ 437293 h 583215"/>
                <a:gd name="connsiteX17" fmla="*/ 393478 w 406717"/>
                <a:gd name="connsiteY17" fmla="*/ 418052 h 583215"/>
                <a:gd name="connsiteX18" fmla="*/ 392335 w 406717"/>
                <a:gd name="connsiteY18" fmla="*/ 391859 h 583215"/>
                <a:gd name="connsiteX19" fmla="*/ 406718 w 406717"/>
                <a:gd name="connsiteY19" fmla="*/ 380619 h 583215"/>
                <a:gd name="connsiteX20" fmla="*/ 406146 w 406717"/>
                <a:gd name="connsiteY20" fmla="*/ 350139 h 583215"/>
                <a:gd name="connsiteX21" fmla="*/ 399765 w 406717"/>
                <a:gd name="connsiteY21" fmla="*/ 331946 h 583215"/>
                <a:gd name="connsiteX22" fmla="*/ 397573 w 406717"/>
                <a:gd name="connsiteY22" fmla="*/ 314325 h 583215"/>
                <a:gd name="connsiteX23" fmla="*/ 403956 w 406717"/>
                <a:gd name="connsiteY23" fmla="*/ 297751 h 583215"/>
                <a:gd name="connsiteX24" fmla="*/ 371856 w 406717"/>
                <a:gd name="connsiteY24" fmla="*/ 241744 h 583215"/>
                <a:gd name="connsiteX25" fmla="*/ 353092 w 406717"/>
                <a:gd name="connsiteY25" fmla="*/ 217646 h 583215"/>
                <a:gd name="connsiteX26" fmla="*/ 279940 w 406717"/>
                <a:gd name="connsiteY26" fmla="*/ 143542 h 583215"/>
                <a:gd name="connsiteX27" fmla="*/ 256413 w 406717"/>
                <a:gd name="connsiteY27" fmla="*/ 123253 h 583215"/>
                <a:gd name="connsiteX28" fmla="*/ 241935 w 406717"/>
                <a:gd name="connsiteY28" fmla="*/ 99727 h 583215"/>
                <a:gd name="connsiteX29" fmla="*/ 225933 w 406717"/>
                <a:gd name="connsiteY29" fmla="*/ 89059 h 583215"/>
                <a:gd name="connsiteX30" fmla="*/ 205645 w 406717"/>
                <a:gd name="connsiteY30" fmla="*/ 77914 h 583215"/>
                <a:gd name="connsiteX31" fmla="*/ 188023 w 406717"/>
                <a:gd name="connsiteY31" fmla="*/ 80105 h 583215"/>
                <a:gd name="connsiteX32" fmla="*/ 176784 w 406717"/>
                <a:gd name="connsiteY32" fmla="*/ 65627 h 583215"/>
                <a:gd name="connsiteX33" fmla="*/ 154305 w 406717"/>
                <a:gd name="connsiteY33" fmla="*/ 36862 h 583215"/>
                <a:gd name="connsiteX34" fmla="*/ 134588 w 406717"/>
                <a:gd name="connsiteY34" fmla="*/ 21431 h 583215"/>
                <a:gd name="connsiteX35" fmla="*/ 137160 w 406717"/>
                <a:gd name="connsiteY35" fmla="*/ 0 h 583215"/>
                <a:gd name="connsiteX36" fmla="*/ 119634 w 406717"/>
                <a:gd name="connsiteY36" fmla="*/ 2191 h 583215"/>
                <a:gd name="connsiteX37" fmla="*/ 126016 w 406717"/>
                <a:gd name="connsiteY37" fmla="*/ 20288 h 583215"/>
                <a:gd name="connsiteX38" fmla="*/ 130302 w 406717"/>
                <a:gd name="connsiteY38" fmla="*/ 55626 h 583215"/>
                <a:gd name="connsiteX39" fmla="*/ 112681 w 406717"/>
                <a:gd name="connsiteY39" fmla="*/ 57721 h 583215"/>
                <a:gd name="connsiteX40" fmla="*/ 85440 w 406717"/>
                <a:gd name="connsiteY40" fmla="*/ 32671 h 583215"/>
                <a:gd name="connsiteX41" fmla="*/ 87059 w 406717"/>
                <a:gd name="connsiteY41" fmla="*/ 54578 h 583215"/>
                <a:gd name="connsiteX42" fmla="*/ 64675 w 406717"/>
                <a:gd name="connsiteY42" fmla="*/ 60484 h 583215"/>
                <a:gd name="connsiteX43" fmla="*/ 84487 w 406717"/>
                <a:gd name="connsiteY43" fmla="*/ 110680 h 583215"/>
                <a:gd name="connsiteX44" fmla="*/ 58388 w 406717"/>
                <a:gd name="connsiteY44" fmla="*/ 111823 h 583215"/>
                <a:gd name="connsiteX45" fmla="*/ 63246 w 406717"/>
                <a:gd name="connsiteY45" fmla="*/ 142875 h 583215"/>
                <a:gd name="connsiteX46" fmla="*/ 64865 w 406717"/>
                <a:gd name="connsiteY46" fmla="*/ 164782 h 583215"/>
                <a:gd name="connsiteX47" fmla="*/ 49911 w 406717"/>
                <a:gd name="connsiteY47" fmla="*/ 180308 h 583215"/>
                <a:gd name="connsiteX48" fmla="*/ 47244 w 406717"/>
                <a:gd name="connsiteY48" fmla="*/ 201644 h 583215"/>
                <a:gd name="connsiteX49" fmla="*/ 53150 w 406717"/>
                <a:gd name="connsiteY49" fmla="*/ 224123 h 583215"/>
                <a:gd name="connsiteX50" fmla="*/ 32861 w 406717"/>
                <a:gd name="connsiteY50" fmla="*/ 212884 h 583215"/>
                <a:gd name="connsiteX51" fmla="*/ 26575 w 406717"/>
                <a:gd name="connsiteY51" fmla="*/ 264223 h 583215"/>
                <a:gd name="connsiteX52" fmla="*/ 17621 w 406717"/>
                <a:gd name="connsiteY52" fmla="*/ 336899 h 583215"/>
                <a:gd name="connsiteX53" fmla="*/ 6953 w 406717"/>
                <a:gd name="connsiteY53" fmla="*/ 352996 h 583215"/>
                <a:gd name="connsiteX54" fmla="*/ 0 w 406717"/>
                <a:gd name="connsiteY54" fmla="*/ 373856 h 583215"/>
                <a:gd name="connsiteX55" fmla="*/ 15526 w 406717"/>
                <a:gd name="connsiteY55" fmla="*/ 388715 h 583215"/>
                <a:gd name="connsiteX56" fmla="*/ 21907 w 406717"/>
                <a:gd name="connsiteY56" fmla="*/ 406908 h 583215"/>
                <a:gd name="connsiteX57" fmla="*/ 28384 w 406717"/>
                <a:gd name="connsiteY57" fmla="*/ 425101 h 583215"/>
                <a:gd name="connsiteX58" fmla="*/ 39624 w 406717"/>
                <a:gd name="connsiteY58" fmla="*/ 439484 h 583215"/>
                <a:gd name="connsiteX59" fmla="*/ 33242 w 406717"/>
                <a:gd name="connsiteY59" fmla="*/ 456057 h 583215"/>
                <a:gd name="connsiteX60" fmla="*/ 31147 w 406717"/>
                <a:gd name="connsiteY60" fmla="*/ 473202 h 583215"/>
                <a:gd name="connsiteX61" fmla="*/ 28480 w 406717"/>
                <a:gd name="connsiteY61" fmla="*/ 494538 h 583215"/>
                <a:gd name="connsiteX62" fmla="*/ 39719 w 406717"/>
                <a:gd name="connsiteY62" fmla="*/ 508921 h 583215"/>
                <a:gd name="connsiteX63" fmla="*/ 32290 w 406717"/>
                <a:gd name="connsiteY63" fmla="*/ 534067 h 583215"/>
                <a:gd name="connsiteX64" fmla="*/ 33338 w 406717"/>
                <a:gd name="connsiteY64" fmla="*/ 560260 h 583215"/>
                <a:gd name="connsiteX65" fmla="*/ 39243 w 406717"/>
                <a:gd name="connsiteY65" fmla="*/ 582739 h 583215"/>
                <a:gd name="connsiteX66" fmla="*/ 43529 w 406717"/>
                <a:gd name="connsiteY66" fmla="*/ 583216 h 583215"/>
                <a:gd name="connsiteX67" fmla="*/ 43529 w 406717"/>
                <a:gd name="connsiteY67" fmla="*/ 583216 h 583215"/>
                <a:gd name="connsiteX68" fmla="*/ 43529 w 406717"/>
                <a:gd name="connsiteY68" fmla="*/ 583216 h 58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06717" h="583215">
                  <a:moveTo>
                    <a:pt x="43529" y="583216"/>
                  </a:moveTo>
                  <a:lnTo>
                    <a:pt x="62199" y="572548"/>
                  </a:lnTo>
                  <a:lnTo>
                    <a:pt x="93155" y="567690"/>
                  </a:lnTo>
                  <a:lnTo>
                    <a:pt x="115062" y="566071"/>
                  </a:lnTo>
                  <a:lnTo>
                    <a:pt x="135255" y="542449"/>
                  </a:lnTo>
                  <a:lnTo>
                    <a:pt x="149638" y="531209"/>
                  </a:lnTo>
                  <a:lnTo>
                    <a:pt x="177451" y="517303"/>
                  </a:lnTo>
                  <a:lnTo>
                    <a:pt x="195549" y="510826"/>
                  </a:lnTo>
                  <a:lnTo>
                    <a:pt x="214217" y="500158"/>
                  </a:lnTo>
                  <a:lnTo>
                    <a:pt x="233458" y="485108"/>
                  </a:lnTo>
                  <a:lnTo>
                    <a:pt x="259556" y="483965"/>
                  </a:lnTo>
                  <a:lnTo>
                    <a:pt x="288893" y="491966"/>
                  </a:lnTo>
                  <a:lnTo>
                    <a:pt x="306038" y="494062"/>
                  </a:lnTo>
                  <a:lnTo>
                    <a:pt x="327374" y="496729"/>
                  </a:lnTo>
                  <a:lnTo>
                    <a:pt x="341757" y="485489"/>
                  </a:lnTo>
                  <a:lnTo>
                    <a:pt x="359283" y="448532"/>
                  </a:lnTo>
                  <a:lnTo>
                    <a:pt x="373761" y="437293"/>
                  </a:lnTo>
                  <a:lnTo>
                    <a:pt x="393478" y="418052"/>
                  </a:lnTo>
                  <a:lnTo>
                    <a:pt x="392335" y="391859"/>
                  </a:lnTo>
                  <a:lnTo>
                    <a:pt x="406718" y="380619"/>
                  </a:lnTo>
                  <a:lnTo>
                    <a:pt x="406146" y="350139"/>
                  </a:lnTo>
                  <a:lnTo>
                    <a:pt x="399765" y="331946"/>
                  </a:lnTo>
                  <a:lnTo>
                    <a:pt x="397573" y="314325"/>
                  </a:lnTo>
                  <a:lnTo>
                    <a:pt x="403956" y="297751"/>
                  </a:lnTo>
                  <a:lnTo>
                    <a:pt x="371856" y="241744"/>
                  </a:lnTo>
                  <a:lnTo>
                    <a:pt x="353092" y="217646"/>
                  </a:lnTo>
                  <a:lnTo>
                    <a:pt x="279940" y="143542"/>
                  </a:lnTo>
                  <a:lnTo>
                    <a:pt x="256413" y="123253"/>
                  </a:lnTo>
                  <a:lnTo>
                    <a:pt x="241935" y="99727"/>
                  </a:lnTo>
                  <a:lnTo>
                    <a:pt x="225933" y="89059"/>
                  </a:lnTo>
                  <a:lnTo>
                    <a:pt x="205645" y="77914"/>
                  </a:lnTo>
                  <a:lnTo>
                    <a:pt x="188023" y="80105"/>
                  </a:lnTo>
                  <a:lnTo>
                    <a:pt x="176784" y="65627"/>
                  </a:lnTo>
                  <a:lnTo>
                    <a:pt x="154305" y="36862"/>
                  </a:lnTo>
                  <a:lnTo>
                    <a:pt x="134588" y="21431"/>
                  </a:lnTo>
                  <a:lnTo>
                    <a:pt x="137160" y="0"/>
                  </a:lnTo>
                  <a:lnTo>
                    <a:pt x="119634" y="2191"/>
                  </a:lnTo>
                  <a:lnTo>
                    <a:pt x="126016" y="20288"/>
                  </a:lnTo>
                  <a:lnTo>
                    <a:pt x="130302" y="55626"/>
                  </a:lnTo>
                  <a:lnTo>
                    <a:pt x="112681" y="57721"/>
                  </a:lnTo>
                  <a:lnTo>
                    <a:pt x="85440" y="32671"/>
                  </a:lnTo>
                  <a:lnTo>
                    <a:pt x="87059" y="54578"/>
                  </a:lnTo>
                  <a:lnTo>
                    <a:pt x="64675" y="60484"/>
                  </a:lnTo>
                  <a:lnTo>
                    <a:pt x="84487" y="110680"/>
                  </a:lnTo>
                  <a:lnTo>
                    <a:pt x="58388" y="111823"/>
                  </a:lnTo>
                  <a:lnTo>
                    <a:pt x="63246" y="142875"/>
                  </a:lnTo>
                  <a:lnTo>
                    <a:pt x="64865" y="164782"/>
                  </a:lnTo>
                  <a:lnTo>
                    <a:pt x="49911" y="180308"/>
                  </a:lnTo>
                  <a:lnTo>
                    <a:pt x="47244" y="201644"/>
                  </a:lnTo>
                  <a:lnTo>
                    <a:pt x="53150" y="224123"/>
                  </a:lnTo>
                  <a:lnTo>
                    <a:pt x="32861" y="212884"/>
                  </a:lnTo>
                  <a:lnTo>
                    <a:pt x="26575" y="264223"/>
                  </a:lnTo>
                  <a:lnTo>
                    <a:pt x="17621" y="336899"/>
                  </a:lnTo>
                  <a:lnTo>
                    <a:pt x="6953" y="352996"/>
                  </a:lnTo>
                  <a:lnTo>
                    <a:pt x="0" y="373856"/>
                  </a:lnTo>
                  <a:lnTo>
                    <a:pt x="15526" y="388715"/>
                  </a:lnTo>
                  <a:lnTo>
                    <a:pt x="21907" y="406908"/>
                  </a:lnTo>
                  <a:lnTo>
                    <a:pt x="28384" y="425101"/>
                  </a:lnTo>
                  <a:lnTo>
                    <a:pt x="39624" y="439484"/>
                  </a:lnTo>
                  <a:lnTo>
                    <a:pt x="33242" y="456057"/>
                  </a:lnTo>
                  <a:lnTo>
                    <a:pt x="31147" y="473202"/>
                  </a:lnTo>
                  <a:lnTo>
                    <a:pt x="28480" y="494538"/>
                  </a:lnTo>
                  <a:lnTo>
                    <a:pt x="39719" y="508921"/>
                  </a:lnTo>
                  <a:lnTo>
                    <a:pt x="32290" y="534067"/>
                  </a:lnTo>
                  <a:lnTo>
                    <a:pt x="33338" y="560260"/>
                  </a:lnTo>
                  <a:lnTo>
                    <a:pt x="39243" y="582739"/>
                  </a:lnTo>
                  <a:lnTo>
                    <a:pt x="43529" y="583216"/>
                  </a:lnTo>
                  <a:lnTo>
                    <a:pt x="43529" y="583216"/>
                  </a:lnTo>
                  <a:lnTo>
                    <a:pt x="43529" y="5832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295" name="GREY4">
            <a:extLst>
              <a:ext uri="{FF2B5EF4-FFF2-40B4-BE49-F238E27FC236}">
                <a16:creationId xmlns:a16="http://schemas.microsoft.com/office/drawing/2014/main" id="{F26930C3-0DE1-8A8C-78E9-89BD00D94CC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>
            <a:off x="12223313" y="-12418332"/>
            <a:ext cx="29577829" cy="39589075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6" name="GREY3">
            <a:extLst>
              <a:ext uri="{FF2B5EF4-FFF2-40B4-BE49-F238E27FC236}">
                <a16:creationId xmlns:a16="http://schemas.microsoft.com/office/drawing/2014/main" id="{34307D9B-5F89-DEF5-44A8-C4DA0AC38EF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5036800" y="-10179399"/>
            <a:ext cx="15036800" cy="303022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7" name="GREY2">
            <a:extLst>
              <a:ext uri="{FF2B5EF4-FFF2-40B4-BE49-F238E27FC236}">
                <a16:creationId xmlns:a16="http://schemas.microsoft.com/office/drawing/2014/main" id="{C5692B10-9836-9AA7-94E1-FF55D83DE24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 flipV="1">
            <a:off x="-5765800" y="-13264800"/>
            <a:ext cx="26289000" cy="13264801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8" name="GREY1">
            <a:extLst>
              <a:ext uri="{FF2B5EF4-FFF2-40B4-BE49-F238E27FC236}">
                <a16:creationId xmlns:a16="http://schemas.microsoft.com/office/drawing/2014/main" id="{0A7673C8-2F1D-1FAB-422B-C5D86E89E3C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1299371" y="6857999"/>
            <a:ext cx="31822571" cy="17913349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1299" name="Key County zones" descr="A map of the state of tennessee&#10;&#10;Description automatically generated" hidden="1">
            <a:extLst>
              <a:ext uri="{FF2B5EF4-FFF2-40B4-BE49-F238E27FC236}">
                <a16:creationId xmlns:a16="http://schemas.microsoft.com/office/drawing/2014/main" id="{4216C1EF-2A47-7A22-AC81-6D9210911A44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724" t="39958" r="41239" b="17829"/>
          <a:stretch/>
        </p:blipFill>
        <p:spPr bwMode="auto">
          <a:xfrm>
            <a:off x="12770363" y="2158495"/>
            <a:ext cx="2920621" cy="22154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2" name="Picture 2" descr="C:\Documents and Settings\bthomp1\Desktop\Jobs\11-06-09 - Baxter - Barrett\Graphics\baxter - background.png">
            <a:extLst>
              <a:ext uri="{FF2B5EF4-FFF2-40B4-BE49-F238E27FC236}">
                <a16:creationId xmlns:a16="http://schemas.microsoft.com/office/drawing/2014/main" id="{F795D978-3AC8-2507-B487-B95E4866425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/>
          <a:srcRect t="97269" r="4163"/>
          <a:stretch/>
        </p:blipFill>
        <p:spPr bwMode="auto">
          <a:xfrm>
            <a:off x="0" y="6670676"/>
            <a:ext cx="11696700" cy="187325"/>
          </a:xfrm>
          <a:prstGeom prst="rect">
            <a:avLst/>
          </a:prstGeom>
          <a:noFill/>
          <a:ln w="9525">
            <a:noFill/>
            <a:miter lim="800000"/>
          </a:ln>
        </p:spPr>
      </p:pic>
    </p:spTree>
    <p:extLst>
      <p:ext uri="{BB962C8B-B14F-4D97-AF65-F5344CB8AC3E}">
        <p14:creationId xmlns:p14="http://schemas.microsoft.com/office/powerpoint/2010/main" val="1701301896"/>
      </p:ext>
    </p:extLst>
  </p:cSld>
  <p:clrMapOvr>
    <a:masterClrMapping/>
  </p:clrMapOvr>
  <p:transition/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Counties Zoom1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4" name="Group 1313">
            <a:extLst>
              <a:ext uri="{FF2B5EF4-FFF2-40B4-BE49-F238E27FC236}">
                <a16:creationId xmlns:a16="http://schemas.microsoft.com/office/drawing/2014/main" id="{D2412DDE-7F6E-29C9-6753-36A64D8C9FD2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-22178054" y="-18507246"/>
            <a:ext cx="66579417" cy="46801212"/>
            <a:chOff x="-11913636" y="-9962750"/>
            <a:chExt cx="41134220" cy="28914814"/>
          </a:xfrm>
        </p:grpSpPr>
        <p:pic>
          <p:nvPicPr>
            <p:cNvPr id="2" name="Map Zoom0">
              <a:extLst>
                <a:ext uri="{FF2B5EF4-FFF2-40B4-BE49-F238E27FC236}">
                  <a16:creationId xmlns:a16="http://schemas.microsoft.com/office/drawing/2014/main" id="{8FCADC82-5C77-3DA0-5130-6D0B5A82A94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rcRect l="19620" t="29151" r="38527" b="35363"/>
            <a:stretch/>
          </p:blipFill>
          <p:spPr>
            <a:xfrm>
              <a:off x="1788451" y="2006635"/>
              <a:ext cx="7532484" cy="3586087"/>
            </a:xfrm>
            <a:prstGeom prst="rect">
              <a:avLst/>
            </a:prstGeom>
          </p:spPr>
        </p:pic>
        <p:grpSp>
          <p:nvGrpSpPr>
            <p:cNvPr id="1017" name="Group 1016">
              <a:extLst>
                <a:ext uri="{FF2B5EF4-FFF2-40B4-BE49-F238E27FC236}">
                  <a16:creationId xmlns:a16="http://schemas.microsoft.com/office/drawing/2014/main" id="{CF938141-9AF8-EE2E-C5FB-ACCE75A4964D}"/>
                </a:ext>
              </a:extLst>
            </p:cNvPr>
            <p:cNvGrpSpPr>
              <a:grpSpLocks/>
            </p:cNvGrpSpPr>
            <p:nvPr userDrawn="1"/>
          </p:nvGrpSpPr>
          <p:grpSpPr>
            <a:xfrm>
              <a:off x="-11913636" y="-9962750"/>
              <a:ext cx="41134220" cy="28914814"/>
              <a:chOff x="16498359" y="-100541"/>
              <a:chExt cx="7834313" cy="5507038"/>
            </a:xfrm>
          </p:grpSpPr>
          <p:sp>
            <p:nvSpPr>
              <p:cNvPr id="971" name="Freeform 5">
                <a:extLst>
                  <a:ext uri="{FF2B5EF4-FFF2-40B4-BE49-F238E27FC236}">
                    <a16:creationId xmlns:a16="http://schemas.microsoft.com/office/drawing/2014/main" id="{A6A2BFED-A46C-F393-E39A-CD1B254AB46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540009" y="2615672"/>
                <a:ext cx="2332037" cy="2724150"/>
              </a:xfrm>
              <a:custGeom>
                <a:avLst/>
                <a:gdLst>
                  <a:gd name="T0" fmla="*/ 1117 w 1469"/>
                  <a:gd name="T1" fmla="*/ 1668 h 1716"/>
                  <a:gd name="T2" fmla="*/ 1103 w 1469"/>
                  <a:gd name="T3" fmla="*/ 1604 h 1716"/>
                  <a:gd name="T4" fmla="*/ 1126 w 1469"/>
                  <a:gd name="T5" fmla="*/ 1561 h 1716"/>
                  <a:gd name="T6" fmla="*/ 1183 w 1469"/>
                  <a:gd name="T7" fmla="*/ 1557 h 1716"/>
                  <a:gd name="T8" fmla="*/ 1236 w 1469"/>
                  <a:gd name="T9" fmla="*/ 1576 h 1716"/>
                  <a:gd name="T10" fmla="*/ 1295 w 1469"/>
                  <a:gd name="T11" fmla="*/ 1582 h 1716"/>
                  <a:gd name="T12" fmla="*/ 1303 w 1469"/>
                  <a:gd name="T13" fmla="*/ 1481 h 1716"/>
                  <a:gd name="T14" fmla="*/ 1279 w 1469"/>
                  <a:gd name="T15" fmla="*/ 1491 h 1716"/>
                  <a:gd name="T16" fmla="*/ 1274 w 1469"/>
                  <a:gd name="T17" fmla="*/ 1484 h 1716"/>
                  <a:gd name="T18" fmla="*/ 1306 w 1469"/>
                  <a:gd name="T19" fmla="*/ 1445 h 1716"/>
                  <a:gd name="T20" fmla="*/ 1265 w 1469"/>
                  <a:gd name="T21" fmla="*/ 1405 h 1716"/>
                  <a:gd name="T22" fmla="*/ 1301 w 1469"/>
                  <a:gd name="T23" fmla="*/ 1423 h 1716"/>
                  <a:gd name="T24" fmla="*/ 1340 w 1469"/>
                  <a:gd name="T25" fmla="*/ 1362 h 1716"/>
                  <a:gd name="T26" fmla="*/ 1332 w 1469"/>
                  <a:gd name="T27" fmla="*/ 1326 h 1716"/>
                  <a:gd name="T28" fmla="*/ 1362 w 1469"/>
                  <a:gd name="T29" fmla="*/ 1296 h 1716"/>
                  <a:gd name="T30" fmla="*/ 1344 w 1469"/>
                  <a:gd name="T31" fmla="*/ 1279 h 1716"/>
                  <a:gd name="T32" fmla="*/ 1362 w 1469"/>
                  <a:gd name="T33" fmla="*/ 1243 h 1716"/>
                  <a:gd name="T34" fmla="*/ 1364 w 1469"/>
                  <a:gd name="T35" fmla="*/ 1218 h 1716"/>
                  <a:gd name="T36" fmla="*/ 1376 w 1469"/>
                  <a:gd name="T37" fmla="*/ 1193 h 1716"/>
                  <a:gd name="T38" fmla="*/ 1388 w 1469"/>
                  <a:gd name="T39" fmla="*/ 1150 h 1716"/>
                  <a:gd name="T40" fmla="*/ 1422 w 1469"/>
                  <a:gd name="T41" fmla="*/ 1147 h 1716"/>
                  <a:gd name="T42" fmla="*/ 1421 w 1469"/>
                  <a:gd name="T43" fmla="*/ 1102 h 1716"/>
                  <a:gd name="T44" fmla="*/ 1464 w 1469"/>
                  <a:gd name="T45" fmla="*/ 1099 h 1716"/>
                  <a:gd name="T46" fmla="*/ 1414 w 1469"/>
                  <a:gd name="T47" fmla="*/ 1062 h 1716"/>
                  <a:gd name="T48" fmla="*/ 1376 w 1469"/>
                  <a:gd name="T49" fmla="*/ 1022 h 1716"/>
                  <a:gd name="T50" fmla="*/ 1362 w 1469"/>
                  <a:gd name="T51" fmla="*/ 966 h 1716"/>
                  <a:gd name="T52" fmla="*/ 1339 w 1469"/>
                  <a:gd name="T53" fmla="*/ 910 h 1716"/>
                  <a:gd name="T54" fmla="*/ 1291 w 1469"/>
                  <a:gd name="T55" fmla="*/ 882 h 1716"/>
                  <a:gd name="T56" fmla="*/ 1278 w 1469"/>
                  <a:gd name="T57" fmla="*/ 812 h 1716"/>
                  <a:gd name="T58" fmla="*/ 1256 w 1469"/>
                  <a:gd name="T59" fmla="*/ 761 h 1716"/>
                  <a:gd name="T60" fmla="*/ 1215 w 1469"/>
                  <a:gd name="T61" fmla="*/ 700 h 1716"/>
                  <a:gd name="T62" fmla="*/ 1155 w 1469"/>
                  <a:gd name="T63" fmla="*/ 657 h 1716"/>
                  <a:gd name="T64" fmla="*/ 1124 w 1469"/>
                  <a:gd name="T65" fmla="*/ 614 h 1716"/>
                  <a:gd name="T66" fmla="*/ 1116 w 1469"/>
                  <a:gd name="T67" fmla="*/ 564 h 1716"/>
                  <a:gd name="T68" fmla="*/ 1046 w 1469"/>
                  <a:gd name="T69" fmla="*/ 515 h 1716"/>
                  <a:gd name="T70" fmla="*/ 1010 w 1469"/>
                  <a:gd name="T71" fmla="*/ 453 h 1716"/>
                  <a:gd name="T72" fmla="*/ 927 w 1469"/>
                  <a:gd name="T73" fmla="*/ 390 h 1716"/>
                  <a:gd name="T74" fmla="*/ 872 w 1469"/>
                  <a:gd name="T75" fmla="*/ 316 h 1716"/>
                  <a:gd name="T76" fmla="*/ 839 w 1469"/>
                  <a:gd name="T77" fmla="*/ 240 h 1716"/>
                  <a:gd name="T78" fmla="*/ 789 w 1469"/>
                  <a:gd name="T79" fmla="*/ 193 h 1716"/>
                  <a:gd name="T80" fmla="*/ 747 w 1469"/>
                  <a:gd name="T81" fmla="*/ 165 h 1716"/>
                  <a:gd name="T82" fmla="*/ 698 w 1469"/>
                  <a:gd name="T83" fmla="*/ 131 h 1716"/>
                  <a:gd name="T84" fmla="*/ 689 w 1469"/>
                  <a:gd name="T85" fmla="*/ 73 h 1716"/>
                  <a:gd name="T86" fmla="*/ 730 w 1469"/>
                  <a:gd name="T87" fmla="*/ 30 h 1716"/>
                  <a:gd name="T88" fmla="*/ 596 w 1469"/>
                  <a:gd name="T89" fmla="*/ 3 h 1716"/>
                  <a:gd name="T90" fmla="*/ 32 w 1469"/>
                  <a:gd name="T91" fmla="*/ 228 h 1716"/>
                  <a:gd name="T92" fmla="*/ 87 w 1469"/>
                  <a:gd name="T93" fmla="*/ 580 h 1716"/>
                  <a:gd name="T94" fmla="*/ 135 w 1469"/>
                  <a:gd name="T95" fmla="*/ 825 h 1716"/>
                  <a:gd name="T96" fmla="*/ 149 w 1469"/>
                  <a:gd name="T97" fmla="*/ 889 h 1716"/>
                  <a:gd name="T98" fmla="*/ 184 w 1469"/>
                  <a:gd name="T99" fmla="*/ 961 h 1716"/>
                  <a:gd name="T100" fmla="*/ 193 w 1469"/>
                  <a:gd name="T101" fmla="*/ 1005 h 1716"/>
                  <a:gd name="T102" fmla="*/ 156 w 1469"/>
                  <a:gd name="T103" fmla="*/ 1061 h 1716"/>
                  <a:gd name="T104" fmla="*/ 139 w 1469"/>
                  <a:gd name="T105" fmla="*/ 1150 h 1716"/>
                  <a:gd name="T106" fmla="*/ 134 w 1469"/>
                  <a:gd name="T107" fmla="*/ 1225 h 1716"/>
                  <a:gd name="T108" fmla="*/ 162 w 1469"/>
                  <a:gd name="T109" fmla="*/ 1287 h 1716"/>
                  <a:gd name="T110" fmla="*/ 144 w 1469"/>
                  <a:gd name="T111" fmla="*/ 1380 h 1716"/>
                  <a:gd name="T112" fmla="*/ 168 w 1469"/>
                  <a:gd name="T113" fmla="*/ 1466 h 1716"/>
                  <a:gd name="T114" fmla="*/ 192 w 1469"/>
                  <a:gd name="T115" fmla="*/ 1548 h 1716"/>
                  <a:gd name="T116" fmla="*/ 925 w 1469"/>
                  <a:gd name="T117" fmla="*/ 1633 h 1716"/>
                  <a:gd name="T118" fmla="*/ 1058 w 1469"/>
                  <a:gd name="T119" fmla="*/ 1702 h 1716"/>
                  <a:gd name="T120" fmla="*/ 1104 w 1469"/>
                  <a:gd name="T121" fmla="*/ 1716 h 1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69" h="1716">
                    <a:moveTo>
                      <a:pt x="1104" y="1716"/>
                    </a:moveTo>
                    <a:lnTo>
                      <a:pt x="1110" y="1712"/>
                    </a:lnTo>
                    <a:lnTo>
                      <a:pt x="1109" y="1699"/>
                    </a:lnTo>
                    <a:lnTo>
                      <a:pt x="1111" y="1693"/>
                    </a:lnTo>
                    <a:lnTo>
                      <a:pt x="1110" y="1687"/>
                    </a:lnTo>
                    <a:lnTo>
                      <a:pt x="1113" y="1683"/>
                    </a:lnTo>
                    <a:lnTo>
                      <a:pt x="1115" y="1678"/>
                    </a:lnTo>
                    <a:lnTo>
                      <a:pt x="1117" y="1668"/>
                    </a:lnTo>
                    <a:lnTo>
                      <a:pt x="1116" y="1661"/>
                    </a:lnTo>
                    <a:lnTo>
                      <a:pt x="1115" y="1655"/>
                    </a:lnTo>
                    <a:lnTo>
                      <a:pt x="1118" y="1643"/>
                    </a:lnTo>
                    <a:lnTo>
                      <a:pt x="1118" y="1633"/>
                    </a:lnTo>
                    <a:lnTo>
                      <a:pt x="1116" y="1628"/>
                    </a:lnTo>
                    <a:lnTo>
                      <a:pt x="1111" y="1619"/>
                    </a:lnTo>
                    <a:lnTo>
                      <a:pt x="1108" y="1611"/>
                    </a:lnTo>
                    <a:lnTo>
                      <a:pt x="1103" y="1604"/>
                    </a:lnTo>
                    <a:lnTo>
                      <a:pt x="1106" y="1596"/>
                    </a:lnTo>
                    <a:lnTo>
                      <a:pt x="1107" y="1589"/>
                    </a:lnTo>
                    <a:lnTo>
                      <a:pt x="1106" y="1580"/>
                    </a:lnTo>
                    <a:lnTo>
                      <a:pt x="1108" y="1572"/>
                    </a:lnTo>
                    <a:lnTo>
                      <a:pt x="1115" y="1568"/>
                    </a:lnTo>
                    <a:lnTo>
                      <a:pt x="1113" y="1557"/>
                    </a:lnTo>
                    <a:lnTo>
                      <a:pt x="1120" y="1556"/>
                    </a:lnTo>
                    <a:lnTo>
                      <a:pt x="1126" y="1561"/>
                    </a:lnTo>
                    <a:lnTo>
                      <a:pt x="1129" y="1555"/>
                    </a:lnTo>
                    <a:lnTo>
                      <a:pt x="1132" y="1546"/>
                    </a:lnTo>
                    <a:lnTo>
                      <a:pt x="1140" y="1543"/>
                    </a:lnTo>
                    <a:lnTo>
                      <a:pt x="1148" y="1545"/>
                    </a:lnTo>
                    <a:lnTo>
                      <a:pt x="1156" y="1549"/>
                    </a:lnTo>
                    <a:lnTo>
                      <a:pt x="1160" y="1553"/>
                    </a:lnTo>
                    <a:lnTo>
                      <a:pt x="1171" y="1556"/>
                    </a:lnTo>
                    <a:lnTo>
                      <a:pt x="1183" y="1557"/>
                    </a:lnTo>
                    <a:lnTo>
                      <a:pt x="1188" y="1565"/>
                    </a:lnTo>
                    <a:lnTo>
                      <a:pt x="1193" y="1561"/>
                    </a:lnTo>
                    <a:lnTo>
                      <a:pt x="1201" y="1565"/>
                    </a:lnTo>
                    <a:lnTo>
                      <a:pt x="1205" y="1569"/>
                    </a:lnTo>
                    <a:lnTo>
                      <a:pt x="1215" y="1570"/>
                    </a:lnTo>
                    <a:lnTo>
                      <a:pt x="1224" y="1572"/>
                    </a:lnTo>
                    <a:lnTo>
                      <a:pt x="1229" y="1574"/>
                    </a:lnTo>
                    <a:lnTo>
                      <a:pt x="1236" y="1576"/>
                    </a:lnTo>
                    <a:lnTo>
                      <a:pt x="1244" y="1579"/>
                    </a:lnTo>
                    <a:lnTo>
                      <a:pt x="1249" y="1579"/>
                    </a:lnTo>
                    <a:lnTo>
                      <a:pt x="1257" y="1581"/>
                    </a:lnTo>
                    <a:lnTo>
                      <a:pt x="1264" y="1582"/>
                    </a:lnTo>
                    <a:lnTo>
                      <a:pt x="1269" y="1577"/>
                    </a:lnTo>
                    <a:lnTo>
                      <a:pt x="1279" y="1576"/>
                    </a:lnTo>
                    <a:lnTo>
                      <a:pt x="1286" y="1582"/>
                    </a:lnTo>
                    <a:lnTo>
                      <a:pt x="1295" y="1582"/>
                    </a:lnTo>
                    <a:lnTo>
                      <a:pt x="1293" y="1575"/>
                    </a:lnTo>
                    <a:lnTo>
                      <a:pt x="1291" y="1568"/>
                    </a:lnTo>
                    <a:lnTo>
                      <a:pt x="1292" y="1552"/>
                    </a:lnTo>
                    <a:lnTo>
                      <a:pt x="1299" y="1535"/>
                    </a:lnTo>
                    <a:lnTo>
                      <a:pt x="1306" y="1512"/>
                    </a:lnTo>
                    <a:lnTo>
                      <a:pt x="1307" y="1495"/>
                    </a:lnTo>
                    <a:lnTo>
                      <a:pt x="1306" y="1487"/>
                    </a:lnTo>
                    <a:lnTo>
                      <a:pt x="1303" y="1481"/>
                    </a:lnTo>
                    <a:lnTo>
                      <a:pt x="1298" y="1496"/>
                    </a:lnTo>
                    <a:lnTo>
                      <a:pt x="1291" y="1501"/>
                    </a:lnTo>
                    <a:lnTo>
                      <a:pt x="1287" y="1507"/>
                    </a:lnTo>
                    <a:lnTo>
                      <a:pt x="1282" y="1506"/>
                    </a:lnTo>
                    <a:lnTo>
                      <a:pt x="1291" y="1496"/>
                    </a:lnTo>
                    <a:lnTo>
                      <a:pt x="1292" y="1487"/>
                    </a:lnTo>
                    <a:lnTo>
                      <a:pt x="1285" y="1484"/>
                    </a:lnTo>
                    <a:lnTo>
                      <a:pt x="1279" y="1491"/>
                    </a:lnTo>
                    <a:lnTo>
                      <a:pt x="1271" y="1486"/>
                    </a:lnTo>
                    <a:lnTo>
                      <a:pt x="1265" y="1480"/>
                    </a:lnTo>
                    <a:lnTo>
                      <a:pt x="1256" y="1487"/>
                    </a:lnTo>
                    <a:lnTo>
                      <a:pt x="1247" y="1483"/>
                    </a:lnTo>
                    <a:lnTo>
                      <a:pt x="1255" y="1484"/>
                    </a:lnTo>
                    <a:lnTo>
                      <a:pt x="1263" y="1476"/>
                    </a:lnTo>
                    <a:lnTo>
                      <a:pt x="1270" y="1477"/>
                    </a:lnTo>
                    <a:lnTo>
                      <a:pt x="1274" y="1484"/>
                    </a:lnTo>
                    <a:lnTo>
                      <a:pt x="1288" y="1474"/>
                    </a:lnTo>
                    <a:lnTo>
                      <a:pt x="1289" y="1462"/>
                    </a:lnTo>
                    <a:lnTo>
                      <a:pt x="1281" y="1464"/>
                    </a:lnTo>
                    <a:lnTo>
                      <a:pt x="1286" y="1458"/>
                    </a:lnTo>
                    <a:lnTo>
                      <a:pt x="1276" y="1448"/>
                    </a:lnTo>
                    <a:lnTo>
                      <a:pt x="1296" y="1460"/>
                    </a:lnTo>
                    <a:lnTo>
                      <a:pt x="1296" y="1468"/>
                    </a:lnTo>
                    <a:lnTo>
                      <a:pt x="1306" y="1445"/>
                    </a:lnTo>
                    <a:lnTo>
                      <a:pt x="1303" y="1428"/>
                    </a:lnTo>
                    <a:lnTo>
                      <a:pt x="1298" y="1435"/>
                    </a:lnTo>
                    <a:lnTo>
                      <a:pt x="1291" y="1442"/>
                    </a:lnTo>
                    <a:lnTo>
                      <a:pt x="1286" y="1441"/>
                    </a:lnTo>
                    <a:lnTo>
                      <a:pt x="1279" y="1433"/>
                    </a:lnTo>
                    <a:lnTo>
                      <a:pt x="1267" y="1427"/>
                    </a:lnTo>
                    <a:lnTo>
                      <a:pt x="1263" y="1411"/>
                    </a:lnTo>
                    <a:lnTo>
                      <a:pt x="1265" y="1405"/>
                    </a:lnTo>
                    <a:lnTo>
                      <a:pt x="1268" y="1412"/>
                    </a:lnTo>
                    <a:lnTo>
                      <a:pt x="1269" y="1425"/>
                    </a:lnTo>
                    <a:lnTo>
                      <a:pt x="1287" y="1433"/>
                    </a:lnTo>
                    <a:lnTo>
                      <a:pt x="1294" y="1421"/>
                    </a:lnTo>
                    <a:lnTo>
                      <a:pt x="1295" y="1411"/>
                    </a:lnTo>
                    <a:lnTo>
                      <a:pt x="1302" y="1410"/>
                    </a:lnTo>
                    <a:lnTo>
                      <a:pt x="1300" y="1416"/>
                    </a:lnTo>
                    <a:lnTo>
                      <a:pt x="1301" y="1423"/>
                    </a:lnTo>
                    <a:lnTo>
                      <a:pt x="1308" y="1423"/>
                    </a:lnTo>
                    <a:lnTo>
                      <a:pt x="1315" y="1419"/>
                    </a:lnTo>
                    <a:lnTo>
                      <a:pt x="1319" y="1408"/>
                    </a:lnTo>
                    <a:lnTo>
                      <a:pt x="1334" y="1391"/>
                    </a:lnTo>
                    <a:lnTo>
                      <a:pt x="1340" y="1390"/>
                    </a:lnTo>
                    <a:lnTo>
                      <a:pt x="1342" y="1381"/>
                    </a:lnTo>
                    <a:lnTo>
                      <a:pt x="1345" y="1376"/>
                    </a:lnTo>
                    <a:lnTo>
                      <a:pt x="1340" y="1362"/>
                    </a:lnTo>
                    <a:lnTo>
                      <a:pt x="1335" y="1356"/>
                    </a:lnTo>
                    <a:lnTo>
                      <a:pt x="1323" y="1355"/>
                    </a:lnTo>
                    <a:lnTo>
                      <a:pt x="1316" y="1348"/>
                    </a:lnTo>
                    <a:lnTo>
                      <a:pt x="1326" y="1348"/>
                    </a:lnTo>
                    <a:lnTo>
                      <a:pt x="1333" y="1353"/>
                    </a:lnTo>
                    <a:lnTo>
                      <a:pt x="1340" y="1351"/>
                    </a:lnTo>
                    <a:lnTo>
                      <a:pt x="1335" y="1334"/>
                    </a:lnTo>
                    <a:lnTo>
                      <a:pt x="1332" y="1326"/>
                    </a:lnTo>
                    <a:lnTo>
                      <a:pt x="1325" y="1322"/>
                    </a:lnTo>
                    <a:lnTo>
                      <a:pt x="1319" y="1310"/>
                    </a:lnTo>
                    <a:lnTo>
                      <a:pt x="1328" y="1312"/>
                    </a:lnTo>
                    <a:lnTo>
                      <a:pt x="1332" y="1309"/>
                    </a:lnTo>
                    <a:lnTo>
                      <a:pt x="1340" y="1332"/>
                    </a:lnTo>
                    <a:lnTo>
                      <a:pt x="1345" y="1328"/>
                    </a:lnTo>
                    <a:lnTo>
                      <a:pt x="1348" y="1318"/>
                    </a:lnTo>
                    <a:lnTo>
                      <a:pt x="1362" y="1296"/>
                    </a:lnTo>
                    <a:lnTo>
                      <a:pt x="1367" y="1285"/>
                    </a:lnTo>
                    <a:lnTo>
                      <a:pt x="1371" y="1279"/>
                    </a:lnTo>
                    <a:lnTo>
                      <a:pt x="1364" y="1272"/>
                    </a:lnTo>
                    <a:lnTo>
                      <a:pt x="1358" y="1276"/>
                    </a:lnTo>
                    <a:lnTo>
                      <a:pt x="1352" y="1275"/>
                    </a:lnTo>
                    <a:lnTo>
                      <a:pt x="1345" y="1289"/>
                    </a:lnTo>
                    <a:lnTo>
                      <a:pt x="1329" y="1294"/>
                    </a:lnTo>
                    <a:lnTo>
                      <a:pt x="1344" y="1279"/>
                    </a:lnTo>
                    <a:lnTo>
                      <a:pt x="1342" y="1274"/>
                    </a:lnTo>
                    <a:lnTo>
                      <a:pt x="1335" y="1279"/>
                    </a:lnTo>
                    <a:lnTo>
                      <a:pt x="1340" y="1266"/>
                    </a:lnTo>
                    <a:lnTo>
                      <a:pt x="1359" y="1265"/>
                    </a:lnTo>
                    <a:lnTo>
                      <a:pt x="1364" y="1259"/>
                    </a:lnTo>
                    <a:lnTo>
                      <a:pt x="1364" y="1250"/>
                    </a:lnTo>
                    <a:lnTo>
                      <a:pt x="1357" y="1243"/>
                    </a:lnTo>
                    <a:lnTo>
                      <a:pt x="1362" y="1243"/>
                    </a:lnTo>
                    <a:lnTo>
                      <a:pt x="1369" y="1249"/>
                    </a:lnTo>
                    <a:lnTo>
                      <a:pt x="1367" y="1257"/>
                    </a:lnTo>
                    <a:lnTo>
                      <a:pt x="1370" y="1265"/>
                    </a:lnTo>
                    <a:lnTo>
                      <a:pt x="1374" y="1261"/>
                    </a:lnTo>
                    <a:lnTo>
                      <a:pt x="1384" y="1237"/>
                    </a:lnTo>
                    <a:lnTo>
                      <a:pt x="1381" y="1221"/>
                    </a:lnTo>
                    <a:lnTo>
                      <a:pt x="1383" y="1212"/>
                    </a:lnTo>
                    <a:lnTo>
                      <a:pt x="1364" y="1218"/>
                    </a:lnTo>
                    <a:lnTo>
                      <a:pt x="1363" y="1226"/>
                    </a:lnTo>
                    <a:lnTo>
                      <a:pt x="1360" y="1220"/>
                    </a:lnTo>
                    <a:lnTo>
                      <a:pt x="1365" y="1210"/>
                    </a:lnTo>
                    <a:lnTo>
                      <a:pt x="1362" y="1206"/>
                    </a:lnTo>
                    <a:lnTo>
                      <a:pt x="1356" y="1202"/>
                    </a:lnTo>
                    <a:lnTo>
                      <a:pt x="1374" y="1202"/>
                    </a:lnTo>
                    <a:lnTo>
                      <a:pt x="1369" y="1191"/>
                    </a:lnTo>
                    <a:lnTo>
                      <a:pt x="1376" y="1193"/>
                    </a:lnTo>
                    <a:lnTo>
                      <a:pt x="1380" y="1203"/>
                    </a:lnTo>
                    <a:lnTo>
                      <a:pt x="1402" y="1184"/>
                    </a:lnTo>
                    <a:lnTo>
                      <a:pt x="1411" y="1168"/>
                    </a:lnTo>
                    <a:lnTo>
                      <a:pt x="1406" y="1166"/>
                    </a:lnTo>
                    <a:lnTo>
                      <a:pt x="1397" y="1162"/>
                    </a:lnTo>
                    <a:lnTo>
                      <a:pt x="1392" y="1157"/>
                    </a:lnTo>
                    <a:lnTo>
                      <a:pt x="1377" y="1155"/>
                    </a:lnTo>
                    <a:lnTo>
                      <a:pt x="1388" y="1150"/>
                    </a:lnTo>
                    <a:lnTo>
                      <a:pt x="1393" y="1152"/>
                    </a:lnTo>
                    <a:lnTo>
                      <a:pt x="1393" y="1142"/>
                    </a:lnTo>
                    <a:lnTo>
                      <a:pt x="1381" y="1142"/>
                    </a:lnTo>
                    <a:lnTo>
                      <a:pt x="1391" y="1140"/>
                    </a:lnTo>
                    <a:lnTo>
                      <a:pt x="1387" y="1129"/>
                    </a:lnTo>
                    <a:lnTo>
                      <a:pt x="1401" y="1145"/>
                    </a:lnTo>
                    <a:lnTo>
                      <a:pt x="1409" y="1145"/>
                    </a:lnTo>
                    <a:lnTo>
                      <a:pt x="1422" y="1147"/>
                    </a:lnTo>
                    <a:lnTo>
                      <a:pt x="1442" y="1132"/>
                    </a:lnTo>
                    <a:lnTo>
                      <a:pt x="1433" y="1130"/>
                    </a:lnTo>
                    <a:lnTo>
                      <a:pt x="1425" y="1124"/>
                    </a:lnTo>
                    <a:lnTo>
                      <a:pt x="1418" y="1116"/>
                    </a:lnTo>
                    <a:lnTo>
                      <a:pt x="1416" y="1108"/>
                    </a:lnTo>
                    <a:lnTo>
                      <a:pt x="1420" y="1102"/>
                    </a:lnTo>
                    <a:lnTo>
                      <a:pt x="1418" y="1095"/>
                    </a:lnTo>
                    <a:lnTo>
                      <a:pt x="1421" y="1102"/>
                    </a:lnTo>
                    <a:lnTo>
                      <a:pt x="1419" y="1109"/>
                    </a:lnTo>
                    <a:lnTo>
                      <a:pt x="1429" y="1120"/>
                    </a:lnTo>
                    <a:lnTo>
                      <a:pt x="1436" y="1114"/>
                    </a:lnTo>
                    <a:lnTo>
                      <a:pt x="1445" y="1106"/>
                    </a:lnTo>
                    <a:lnTo>
                      <a:pt x="1442" y="1111"/>
                    </a:lnTo>
                    <a:lnTo>
                      <a:pt x="1443" y="1121"/>
                    </a:lnTo>
                    <a:lnTo>
                      <a:pt x="1463" y="1107"/>
                    </a:lnTo>
                    <a:lnTo>
                      <a:pt x="1464" y="1099"/>
                    </a:lnTo>
                    <a:lnTo>
                      <a:pt x="1469" y="1095"/>
                    </a:lnTo>
                    <a:lnTo>
                      <a:pt x="1469" y="1089"/>
                    </a:lnTo>
                    <a:lnTo>
                      <a:pt x="1459" y="1091"/>
                    </a:lnTo>
                    <a:lnTo>
                      <a:pt x="1451" y="1090"/>
                    </a:lnTo>
                    <a:lnTo>
                      <a:pt x="1436" y="1082"/>
                    </a:lnTo>
                    <a:lnTo>
                      <a:pt x="1425" y="1072"/>
                    </a:lnTo>
                    <a:lnTo>
                      <a:pt x="1419" y="1064"/>
                    </a:lnTo>
                    <a:lnTo>
                      <a:pt x="1414" y="1062"/>
                    </a:lnTo>
                    <a:lnTo>
                      <a:pt x="1398" y="1066"/>
                    </a:lnTo>
                    <a:lnTo>
                      <a:pt x="1381" y="1058"/>
                    </a:lnTo>
                    <a:lnTo>
                      <a:pt x="1382" y="1052"/>
                    </a:lnTo>
                    <a:lnTo>
                      <a:pt x="1380" y="1047"/>
                    </a:lnTo>
                    <a:lnTo>
                      <a:pt x="1379" y="1042"/>
                    </a:lnTo>
                    <a:lnTo>
                      <a:pt x="1379" y="1035"/>
                    </a:lnTo>
                    <a:lnTo>
                      <a:pt x="1379" y="1030"/>
                    </a:lnTo>
                    <a:lnTo>
                      <a:pt x="1376" y="1022"/>
                    </a:lnTo>
                    <a:lnTo>
                      <a:pt x="1373" y="1019"/>
                    </a:lnTo>
                    <a:lnTo>
                      <a:pt x="1367" y="1011"/>
                    </a:lnTo>
                    <a:lnTo>
                      <a:pt x="1372" y="998"/>
                    </a:lnTo>
                    <a:lnTo>
                      <a:pt x="1376" y="987"/>
                    </a:lnTo>
                    <a:lnTo>
                      <a:pt x="1372" y="979"/>
                    </a:lnTo>
                    <a:lnTo>
                      <a:pt x="1372" y="972"/>
                    </a:lnTo>
                    <a:lnTo>
                      <a:pt x="1366" y="973"/>
                    </a:lnTo>
                    <a:lnTo>
                      <a:pt x="1362" y="966"/>
                    </a:lnTo>
                    <a:lnTo>
                      <a:pt x="1357" y="960"/>
                    </a:lnTo>
                    <a:lnTo>
                      <a:pt x="1358" y="954"/>
                    </a:lnTo>
                    <a:lnTo>
                      <a:pt x="1351" y="947"/>
                    </a:lnTo>
                    <a:lnTo>
                      <a:pt x="1350" y="938"/>
                    </a:lnTo>
                    <a:lnTo>
                      <a:pt x="1352" y="933"/>
                    </a:lnTo>
                    <a:lnTo>
                      <a:pt x="1352" y="928"/>
                    </a:lnTo>
                    <a:lnTo>
                      <a:pt x="1340" y="915"/>
                    </a:lnTo>
                    <a:lnTo>
                      <a:pt x="1339" y="910"/>
                    </a:lnTo>
                    <a:lnTo>
                      <a:pt x="1332" y="908"/>
                    </a:lnTo>
                    <a:lnTo>
                      <a:pt x="1328" y="905"/>
                    </a:lnTo>
                    <a:lnTo>
                      <a:pt x="1325" y="897"/>
                    </a:lnTo>
                    <a:lnTo>
                      <a:pt x="1319" y="894"/>
                    </a:lnTo>
                    <a:lnTo>
                      <a:pt x="1311" y="894"/>
                    </a:lnTo>
                    <a:lnTo>
                      <a:pt x="1301" y="890"/>
                    </a:lnTo>
                    <a:lnTo>
                      <a:pt x="1296" y="883"/>
                    </a:lnTo>
                    <a:lnTo>
                      <a:pt x="1291" y="882"/>
                    </a:lnTo>
                    <a:lnTo>
                      <a:pt x="1282" y="871"/>
                    </a:lnTo>
                    <a:lnTo>
                      <a:pt x="1287" y="861"/>
                    </a:lnTo>
                    <a:lnTo>
                      <a:pt x="1284" y="845"/>
                    </a:lnTo>
                    <a:lnTo>
                      <a:pt x="1279" y="842"/>
                    </a:lnTo>
                    <a:lnTo>
                      <a:pt x="1281" y="836"/>
                    </a:lnTo>
                    <a:lnTo>
                      <a:pt x="1284" y="827"/>
                    </a:lnTo>
                    <a:lnTo>
                      <a:pt x="1278" y="819"/>
                    </a:lnTo>
                    <a:lnTo>
                      <a:pt x="1278" y="812"/>
                    </a:lnTo>
                    <a:lnTo>
                      <a:pt x="1276" y="806"/>
                    </a:lnTo>
                    <a:lnTo>
                      <a:pt x="1278" y="801"/>
                    </a:lnTo>
                    <a:lnTo>
                      <a:pt x="1276" y="793"/>
                    </a:lnTo>
                    <a:lnTo>
                      <a:pt x="1270" y="788"/>
                    </a:lnTo>
                    <a:lnTo>
                      <a:pt x="1267" y="783"/>
                    </a:lnTo>
                    <a:lnTo>
                      <a:pt x="1265" y="779"/>
                    </a:lnTo>
                    <a:lnTo>
                      <a:pt x="1264" y="771"/>
                    </a:lnTo>
                    <a:lnTo>
                      <a:pt x="1256" y="761"/>
                    </a:lnTo>
                    <a:lnTo>
                      <a:pt x="1250" y="748"/>
                    </a:lnTo>
                    <a:lnTo>
                      <a:pt x="1254" y="736"/>
                    </a:lnTo>
                    <a:lnTo>
                      <a:pt x="1253" y="730"/>
                    </a:lnTo>
                    <a:lnTo>
                      <a:pt x="1246" y="723"/>
                    </a:lnTo>
                    <a:lnTo>
                      <a:pt x="1237" y="717"/>
                    </a:lnTo>
                    <a:lnTo>
                      <a:pt x="1230" y="713"/>
                    </a:lnTo>
                    <a:lnTo>
                      <a:pt x="1220" y="707"/>
                    </a:lnTo>
                    <a:lnTo>
                      <a:pt x="1215" y="700"/>
                    </a:lnTo>
                    <a:lnTo>
                      <a:pt x="1208" y="701"/>
                    </a:lnTo>
                    <a:lnTo>
                      <a:pt x="1188" y="693"/>
                    </a:lnTo>
                    <a:lnTo>
                      <a:pt x="1176" y="684"/>
                    </a:lnTo>
                    <a:lnTo>
                      <a:pt x="1169" y="674"/>
                    </a:lnTo>
                    <a:lnTo>
                      <a:pt x="1168" y="669"/>
                    </a:lnTo>
                    <a:lnTo>
                      <a:pt x="1170" y="661"/>
                    </a:lnTo>
                    <a:lnTo>
                      <a:pt x="1166" y="654"/>
                    </a:lnTo>
                    <a:lnTo>
                      <a:pt x="1155" y="657"/>
                    </a:lnTo>
                    <a:lnTo>
                      <a:pt x="1142" y="645"/>
                    </a:lnTo>
                    <a:lnTo>
                      <a:pt x="1142" y="638"/>
                    </a:lnTo>
                    <a:lnTo>
                      <a:pt x="1145" y="635"/>
                    </a:lnTo>
                    <a:lnTo>
                      <a:pt x="1137" y="629"/>
                    </a:lnTo>
                    <a:lnTo>
                      <a:pt x="1140" y="621"/>
                    </a:lnTo>
                    <a:lnTo>
                      <a:pt x="1132" y="623"/>
                    </a:lnTo>
                    <a:lnTo>
                      <a:pt x="1127" y="618"/>
                    </a:lnTo>
                    <a:lnTo>
                      <a:pt x="1124" y="614"/>
                    </a:lnTo>
                    <a:lnTo>
                      <a:pt x="1117" y="609"/>
                    </a:lnTo>
                    <a:lnTo>
                      <a:pt x="1110" y="598"/>
                    </a:lnTo>
                    <a:lnTo>
                      <a:pt x="1117" y="598"/>
                    </a:lnTo>
                    <a:lnTo>
                      <a:pt x="1113" y="588"/>
                    </a:lnTo>
                    <a:lnTo>
                      <a:pt x="1118" y="584"/>
                    </a:lnTo>
                    <a:lnTo>
                      <a:pt x="1114" y="578"/>
                    </a:lnTo>
                    <a:lnTo>
                      <a:pt x="1119" y="571"/>
                    </a:lnTo>
                    <a:lnTo>
                      <a:pt x="1116" y="564"/>
                    </a:lnTo>
                    <a:lnTo>
                      <a:pt x="1098" y="557"/>
                    </a:lnTo>
                    <a:lnTo>
                      <a:pt x="1096" y="549"/>
                    </a:lnTo>
                    <a:lnTo>
                      <a:pt x="1087" y="539"/>
                    </a:lnTo>
                    <a:lnTo>
                      <a:pt x="1077" y="527"/>
                    </a:lnTo>
                    <a:lnTo>
                      <a:pt x="1066" y="522"/>
                    </a:lnTo>
                    <a:lnTo>
                      <a:pt x="1057" y="515"/>
                    </a:lnTo>
                    <a:lnTo>
                      <a:pt x="1052" y="518"/>
                    </a:lnTo>
                    <a:lnTo>
                      <a:pt x="1046" y="515"/>
                    </a:lnTo>
                    <a:lnTo>
                      <a:pt x="1040" y="511"/>
                    </a:lnTo>
                    <a:lnTo>
                      <a:pt x="1032" y="503"/>
                    </a:lnTo>
                    <a:lnTo>
                      <a:pt x="1031" y="493"/>
                    </a:lnTo>
                    <a:lnTo>
                      <a:pt x="1029" y="488"/>
                    </a:lnTo>
                    <a:lnTo>
                      <a:pt x="1021" y="478"/>
                    </a:lnTo>
                    <a:lnTo>
                      <a:pt x="1021" y="469"/>
                    </a:lnTo>
                    <a:lnTo>
                      <a:pt x="1015" y="460"/>
                    </a:lnTo>
                    <a:lnTo>
                      <a:pt x="1010" y="453"/>
                    </a:lnTo>
                    <a:lnTo>
                      <a:pt x="1005" y="449"/>
                    </a:lnTo>
                    <a:lnTo>
                      <a:pt x="1000" y="443"/>
                    </a:lnTo>
                    <a:lnTo>
                      <a:pt x="994" y="435"/>
                    </a:lnTo>
                    <a:lnTo>
                      <a:pt x="979" y="427"/>
                    </a:lnTo>
                    <a:lnTo>
                      <a:pt x="966" y="418"/>
                    </a:lnTo>
                    <a:lnTo>
                      <a:pt x="960" y="416"/>
                    </a:lnTo>
                    <a:lnTo>
                      <a:pt x="938" y="396"/>
                    </a:lnTo>
                    <a:lnTo>
                      <a:pt x="927" y="390"/>
                    </a:lnTo>
                    <a:lnTo>
                      <a:pt x="921" y="388"/>
                    </a:lnTo>
                    <a:lnTo>
                      <a:pt x="912" y="369"/>
                    </a:lnTo>
                    <a:lnTo>
                      <a:pt x="907" y="360"/>
                    </a:lnTo>
                    <a:lnTo>
                      <a:pt x="897" y="347"/>
                    </a:lnTo>
                    <a:lnTo>
                      <a:pt x="892" y="340"/>
                    </a:lnTo>
                    <a:lnTo>
                      <a:pt x="891" y="334"/>
                    </a:lnTo>
                    <a:lnTo>
                      <a:pt x="884" y="322"/>
                    </a:lnTo>
                    <a:lnTo>
                      <a:pt x="872" y="316"/>
                    </a:lnTo>
                    <a:lnTo>
                      <a:pt x="868" y="307"/>
                    </a:lnTo>
                    <a:lnTo>
                      <a:pt x="868" y="298"/>
                    </a:lnTo>
                    <a:lnTo>
                      <a:pt x="865" y="291"/>
                    </a:lnTo>
                    <a:lnTo>
                      <a:pt x="862" y="280"/>
                    </a:lnTo>
                    <a:lnTo>
                      <a:pt x="861" y="272"/>
                    </a:lnTo>
                    <a:lnTo>
                      <a:pt x="849" y="257"/>
                    </a:lnTo>
                    <a:lnTo>
                      <a:pt x="844" y="244"/>
                    </a:lnTo>
                    <a:lnTo>
                      <a:pt x="839" y="240"/>
                    </a:lnTo>
                    <a:lnTo>
                      <a:pt x="835" y="232"/>
                    </a:lnTo>
                    <a:lnTo>
                      <a:pt x="833" y="224"/>
                    </a:lnTo>
                    <a:lnTo>
                      <a:pt x="823" y="200"/>
                    </a:lnTo>
                    <a:lnTo>
                      <a:pt x="818" y="193"/>
                    </a:lnTo>
                    <a:lnTo>
                      <a:pt x="812" y="190"/>
                    </a:lnTo>
                    <a:lnTo>
                      <a:pt x="805" y="191"/>
                    </a:lnTo>
                    <a:lnTo>
                      <a:pt x="796" y="192"/>
                    </a:lnTo>
                    <a:lnTo>
                      <a:pt x="789" y="193"/>
                    </a:lnTo>
                    <a:lnTo>
                      <a:pt x="784" y="194"/>
                    </a:lnTo>
                    <a:lnTo>
                      <a:pt x="776" y="191"/>
                    </a:lnTo>
                    <a:lnTo>
                      <a:pt x="771" y="189"/>
                    </a:lnTo>
                    <a:lnTo>
                      <a:pt x="766" y="184"/>
                    </a:lnTo>
                    <a:lnTo>
                      <a:pt x="761" y="183"/>
                    </a:lnTo>
                    <a:lnTo>
                      <a:pt x="757" y="174"/>
                    </a:lnTo>
                    <a:lnTo>
                      <a:pt x="753" y="171"/>
                    </a:lnTo>
                    <a:lnTo>
                      <a:pt x="747" y="165"/>
                    </a:lnTo>
                    <a:lnTo>
                      <a:pt x="742" y="161"/>
                    </a:lnTo>
                    <a:lnTo>
                      <a:pt x="736" y="155"/>
                    </a:lnTo>
                    <a:lnTo>
                      <a:pt x="732" y="151"/>
                    </a:lnTo>
                    <a:lnTo>
                      <a:pt x="732" y="144"/>
                    </a:lnTo>
                    <a:lnTo>
                      <a:pt x="713" y="142"/>
                    </a:lnTo>
                    <a:lnTo>
                      <a:pt x="707" y="137"/>
                    </a:lnTo>
                    <a:lnTo>
                      <a:pt x="703" y="132"/>
                    </a:lnTo>
                    <a:lnTo>
                      <a:pt x="698" y="131"/>
                    </a:lnTo>
                    <a:lnTo>
                      <a:pt x="693" y="127"/>
                    </a:lnTo>
                    <a:lnTo>
                      <a:pt x="685" y="120"/>
                    </a:lnTo>
                    <a:lnTo>
                      <a:pt x="680" y="118"/>
                    </a:lnTo>
                    <a:lnTo>
                      <a:pt x="677" y="112"/>
                    </a:lnTo>
                    <a:lnTo>
                      <a:pt x="676" y="103"/>
                    </a:lnTo>
                    <a:lnTo>
                      <a:pt x="684" y="92"/>
                    </a:lnTo>
                    <a:lnTo>
                      <a:pt x="685" y="76"/>
                    </a:lnTo>
                    <a:lnTo>
                      <a:pt x="689" y="73"/>
                    </a:lnTo>
                    <a:lnTo>
                      <a:pt x="688" y="68"/>
                    </a:lnTo>
                    <a:lnTo>
                      <a:pt x="697" y="66"/>
                    </a:lnTo>
                    <a:lnTo>
                      <a:pt x="700" y="59"/>
                    </a:lnTo>
                    <a:lnTo>
                      <a:pt x="708" y="49"/>
                    </a:lnTo>
                    <a:lnTo>
                      <a:pt x="711" y="45"/>
                    </a:lnTo>
                    <a:lnTo>
                      <a:pt x="716" y="43"/>
                    </a:lnTo>
                    <a:lnTo>
                      <a:pt x="722" y="39"/>
                    </a:lnTo>
                    <a:lnTo>
                      <a:pt x="730" y="30"/>
                    </a:lnTo>
                    <a:lnTo>
                      <a:pt x="735" y="27"/>
                    </a:lnTo>
                    <a:lnTo>
                      <a:pt x="742" y="24"/>
                    </a:lnTo>
                    <a:lnTo>
                      <a:pt x="742" y="19"/>
                    </a:lnTo>
                    <a:lnTo>
                      <a:pt x="744" y="12"/>
                    </a:lnTo>
                    <a:lnTo>
                      <a:pt x="747" y="7"/>
                    </a:lnTo>
                    <a:lnTo>
                      <a:pt x="749" y="0"/>
                    </a:lnTo>
                    <a:lnTo>
                      <a:pt x="622" y="4"/>
                    </a:lnTo>
                    <a:lnTo>
                      <a:pt x="596" y="3"/>
                    </a:lnTo>
                    <a:lnTo>
                      <a:pt x="368" y="7"/>
                    </a:lnTo>
                    <a:lnTo>
                      <a:pt x="222" y="6"/>
                    </a:lnTo>
                    <a:lnTo>
                      <a:pt x="49" y="5"/>
                    </a:lnTo>
                    <a:lnTo>
                      <a:pt x="0" y="5"/>
                    </a:lnTo>
                    <a:lnTo>
                      <a:pt x="10" y="81"/>
                    </a:lnTo>
                    <a:lnTo>
                      <a:pt x="22" y="153"/>
                    </a:lnTo>
                    <a:lnTo>
                      <a:pt x="30" y="211"/>
                    </a:lnTo>
                    <a:lnTo>
                      <a:pt x="32" y="228"/>
                    </a:lnTo>
                    <a:lnTo>
                      <a:pt x="50" y="335"/>
                    </a:lnTo>
                    <a:lnTo>
                      <a:pt x="56" y="370"/>
                    </a:lnTo>
                    <a:lnTo>
                      <a:pt x="62" y="415"/>
                    </a:lnTo>
                    <a:lnTo>
                      <a:pt x="65" y="432"/>
                    </a:lnTo>
                    <a:lnTo>
                      <a:pt x="69" y="461"/>
                    </a:lnTo>
                    <a:lnTo>
                      <a:pt x="72" y="478"/>
                    </a:lnTo>
                    <a:lnTo>
                      <a:pt x="83" y="557"/>
                    </a:lnTo>
                    <a:lnTo>
                      <a:pt x="87" y="580"/>
                    </a:lnTo>
                    <a:lnTo>
                      <a:pt x="90" y="596"/>
                    </a:lnTo>
                    <a:lnTo>
                      <a:pt x="100" y="664"/>
                    </a:lnTo>
                    <a:lnTo>
                      <a:pt x="115" y="759"/>
                    </a:lnTo>
                    <a:lnTo>
                      <a:pt x="120" y="796"/>
                    </a:lnTo>
                    <a:lnTo>
                      <a:pt x="125" y="798"/>
                    </a:lnTo>
                    <a:lnTo>
                      <a:pt x="123" y="808"/>
                    </a:lnTo>
                    <a:lnTo>
                      <a:pt x="129" y="818"/>
                    </a:lnTo>
                    <a:lnTo>
                      <a:pt x="135" y="825"/>
                    </a:lnTo>
                    <a:lnTo>
                      <a:pt x="133" y="831"/>
                    </a:lnTo>
                    <a:lnTo>
                      <a:pt x="134" y="839"/>
                    </a:lnTo>
                    <a:lnTo>
                      <a:pt x="137" y="851"/>
                    </a:lnTo>
                    <a:lnTo>
                      <a:pt x="141" y="860"/>
                    </a:lnTo>
                    <a:lnTo>
                      <a:pt x="146" y="872"/>
                    </a:lnTo>
                    <a:lnTo>
                      <a:pt x="143" y="877"/>
                    </a:lnTo>
                    <a:lnTo>
                      <a:pt x="147" y="880"/>
                    </a:lnTo>
                    <a:lnTo>
                      <a:pt x="149" y="889"/>
                    </a:lnTo>
                    <a:lnTo>
                      <a:pt x="153" y="901"/>
                    </a:lnTo>
                    <a:lnTo>
                      <a:pt x="161" y="909"/>
                    </a:lnTo>
                    <a:lnTo>
                      <a:pt x="166" y="913"/>
                    </a:lnTo>
                    <a:lnTo>
                      <a:pt x="171" y="920"/>
                    </a:lnTo>
                    <a:lnTo>
                      <a:pt x="176" y="926"/>
                    </a:lnTo>
                    <a:lnTo>
                      <a:pt x="176" y="943"/>
                    </a:lnTo>
                    <a:lnTo>
                      <a:pt x="186" y="956"/>
                    </a:lnTo>
                    <a:lnTo>
                      <a:pt x="184" y="961"/>
                    </a:lnTo>
                    <a:lnTo>
                      <a:pt x="181" y="966"/>
                    </a:lnTo>
                    <a:lnTo>
                      <a:pt x="184" y="972"/>
                    </a:lnTo>
                    <a:lnTo>
                      <a:pt x="177" y="973"/>
                    </a:lnTo>
                    <a:lnTo>
                      <a:pt x="182" y="977"/>
                    </a:lnTo>
                    <a:lnTo>
                      <a:pt x="177" y="984"/>
                    </a:lnTo>
                    <a:lnTo>
                      <a:pt x="173" y="989"/>
                    </a:lnTo>
                    <a:lnTo>
                      <a:pt x="173" y="997"/>
                    </a:lnTo>
                    <a:lnTo>
                      <a:pt x="193" y="1005"/>
                    </a:lnTo>
                    <a:lnTo>
                      <a:pt x="207" y="1019"/>
                    </a:lnTo>
                    <a:lnTo>
                      <a:pt x="198" y="1023"/>
                    </a:lnTo>
                    <a:lnTo>
                      <a:pt x="193" y="1033"/>
                    </a:lnTo>
                    <a:lnTo>
                      <a:pt x="189" y="1035"/>
                    </a:lnTo>
                    <a:lnTo>
                      <a:pt x="178" y="1036"/>
                    </a:lnTo>
                    <a:lnTo>
                      <a:pt x="183" y="1041"/>
                    </a:lnTo>
                    <a:lnTo>
                      <a:pt x="171" y="1048"/>
                    </a:lnTo>
                    <a:lnTo>
                      <a:pt x="156" y="1061"/>
                    </a:lnTo>
                    <a:lnTo>
                      <a:pt x="154" y="1067"/>
                    </a:lnTo>
                    <a:lnTo>
                      <a:pt x="158" y="1080"/>
                    </a:lnTo>
                    <a:lnTo>
                      <a:pt x="156" y="1088"/>
                    </a:lnTo>
                    <a:lnTo>
                      <a:pt x="154" y="1096"/>
                    </a:lnTo>
                    <a:lnTo>
                      <a:pt x="155" y="1110"/>
                    </a:lnTo>
                    <a:lnTo>
                      <a:pt x="154" y="1116"/>
                    </a:lnTo>
                    <a:lnTo>
                      <a:pt x="143" y="1136"/>
                    </a:lnTo>
                    <a:lnTo>
                      <a:pt x="139" y="1150"/>
                    </a:lnTo>
                    <a:lnTo>
                      <a:pt x="137" y="1155"/>
                    </a:lnTo>
                    <a:lnTo>
                      <a:pt x="130" y="1155"/>
                    </a:lnTo>
                    <a:lnTo>
                      <a:pt x="127" y="1171"/>
                    </a:lnTo>
                    <a:lnTo>
                      <a:pt x="130" y="1186"/>
                    </a:lnTo>
                    <a:lnTo>
                      <a:pt x="131" y="1191"/>
                    </a:lnTo>
                    <a:lnTo>
                      <a:pt x="133" y="1205"/>
                    </a:lnTo>
                    <a:lnTo>
                      <a:pt x="134" y="1219"/>
                    </a:lnTo>
                    <a:lnTo>
                      <a:pt x="134" y="1225"/>
                    </a:lnTo>
                    <a:lnTo>
                      <a:pt x="137" y="1233"/>
                    </a:lnTo>
                    <a:lnTo>
                      <a:pt x="144" y="1243"/>
                    </a:lnTo>
                    <a:lnTo>
                      <a:pt x="148" y="1245"/>
                    </a:lnTo>
                    <a:lnTo>
                      <a:pt x="148" y="1250"/>
                    </a:lnTo>
                    <a:lnTo>
                      <a:pt x="154" y="1257"/>
                    </a:lnTo>
                    <a:lnTo>
                      <a:pt x="157" y="1262"/>
                    </a:lnTo>
                    <a:lnTo>
                      <a:pt x="156" y="1269"/>
                    </a:lnTo>
                    <a:lnTo>
                      <a:pt x="162" y="1287"/>
                    </a:lnTo>
                    <a:lnTo>
                      <a:pt x="159" y="1294"/>
                    </a:lnTo>
                    <a:lnTo>
                      <a:pt x="152" y="1313"/>
                    </a:lnTo>
                    <a:lnTo>
                      <a:pt x="153" y="1326"/>
                    </a:lnTo>
                    <a:lnTo>
                      <a:pt x="149" y="1335"/>
                    </a:lnTo>
                    <a:lnTo>
                      <a:pt x="149" y="1341"/>
                    </a:lnTo>
                    <a:lnTo>
                      <a:pt x="144" y="1353"/>
                    </a:lnTo>
                    <a:lnTo>
                      <a:pt x="148" y="1368"/>
                    </a:lnTo>
                    <a:lnTo>
                      <a:pt x="144" y="1380"/>
                    </a:lnTo>
                    <a:lnTo>
                      <a:pt x="139" y="1390"/>
                    </a:lnTo>
                    <a:lnTo>
                      <a:pt x="143" y="1406"/>
                    </a:lnTo>
                    <a:lnTo>
                      <a:pt x="141" y="1415"/>
                    </a:lnTo>
                    <a:lnTo>
                      <a:pt x="144" y="1424"/>
                    </a:lnTo>
                    <a:lnTo>
                      <a:pt x="151" y="1428"/>
                    </a:lnTo>
                    <a:lnTo>
                      <a:pt x="155" y="1438"/>
                    </a:lnTo>
                    <a:lnTo>
                      <a:pt x="161" y="1447"/>
                    </a:lnTo>
                    <a:lnTo>
                      <a:pt x="168" y="1466"/>
                    </a:lnTo>
                    <a:lnTo>
                      <a:pt x="173" y="1483"/>
                    </a:lnTo>
                    <a:lnTo>
                      <a:pt x="170" y="1491"/>
                    </a:lnTo>
                    <a:lnTo>
                      <a:pt x="177" y="1500"/>
                    </a:lnTo>
                    <a:lnTo>
                      <a:pt x="177" y="1509"/>
                    </a:lnTo>
                    <a:lnTo>
                      <a:pt x="181" y="1515"/>
                    </a:lnTo>
                    <a:lnTo>
                      <a:pt x="183" y="1522"/>
                    </a:lnTo>
                    <a:lnTo>
                      <a:pt x="190" y="1528"/>
                    </a:lnTo>
                    <a:lnTo>
                      <a:pt x="192" y="1548"/>
                    </a:lnTo>
                    <a:lnTo>
                      <a:pt x="195" y="1565"/>
                    </a:lnTo>
                    <a:lnTo>
                      <a:pt x="196" y="1572"/>
                    </a:lnTo>
                    <a:lnTo>
                      <a:pt x="199" y="1579"/>
                    </a:lnTo>
                    <a:lnTo>
                      <a:pt x="210" y="1586"/>
                    </a:lnTo>
                    <a:lnTo>
                      <a:pt x="213" y="1594"/>
                    </a:lnTo>
                    <a:lnTo>
                      <a:pt x="368" y="1602"/>
                    </a:lnTo>
                    <a:lnTo>
                      <a:pt x="813" y="1626"/>
                    </a:lnTo>
                    <a:lnTo>
                      <a:pt x="925" y="1633"/>
                    </a:lnTo>
                    <a:lnTo>
                      <a:pt x="1049" y="1639"/>
                    </a:lnTo>
                    <a:lnTo>
                      <a:pt x="1047" y="1653"/>
                    </a:lnTo>
                    <a:lnTo>
                      <a:pt x="1052" y="1662"/>
                    </a:lnTo>
                    <a:lnTo>
                      <a:pt x="1056" y="1667"/>
                    </a:lnTo>
                    <a:lnTo>
                      <a:pt x="1058" y="1672"/>
                    </a:lnTo>
                    <a:lnTo>
                      <a:pt x="1059" y="1685"/>
                    </a:lnTo>
                    <a:lnTo>
                      <a:pt x="1057" y="1694"/>
                    </a:lnTo>
                    <a:lnTo>
                      <a:pt x="1058" y="1702"/>
                    </a:lnTo>
                    <a:lnTo>
                      <a:pt x="1062" y="1707"/>
                    </a:lnTo>
                    <a:lnTo>
                      <a:pt x="1066" y="1713"/>
                    </a:lnTo>
                    <a:lnTo>
                      <a:pt x="1074" y="1716"/>
                    </a:lnTo>
                    <a:lnTo>
                      <a:pt x="1080" y="1715"/>
                    </a:lnTo>
                    <a:lnTo>
                      <a:pt x="1090" y="1715"/>
                    </a:lnTo>
                    <a:lnTo>
                      <a:pt x="1104" y="1716"/>
                    </a:lnTo>
                    <a:lnTo>
                      <a:pt x="1104" y="1716"/>
                    </a:lnTo>
                    <a:lnTo>
                      <a:pt x="1104" y="1716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2" name="Freeform 6">
                <a:extLst>
                  <a:ext uri="{FF2B5EF4-FFF2-40B4-BE49-F238E27FC236}">
                    <a16:creationId xmlns:a16="http://schemas.microsoft.com/office/drawing/2014/main" id="{BAB0E533-CDDC-2E45-38A3-EC6EAC17C04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301634" y="1593322"/>
                <a:ext cx="4090987" cy="1033463"/>
              </a:xfrm>
              <a:custGeom>
                <a:avLst/>
                <a:gdLst>
                  <a:gd name="T0" fmla="*/ 1803 w 2577"/>
                  <a:gd name="T1" fmla="*/ 588 h 651"/>
                  <a:gd name="T2" fmla="*/ 1831 w 2577"/>
                  <a:gd name="T3" fmla="*/ 552 h 651"/>
                  <a:gd name="T4" fmla="*/ 1881 w 2577"/>
                  <a:gd name="T5" fmla="*/ 531 h 651"/>
                  <a:gd name="T6" fmla="*/ 1892 w 2577"/>
                  <a:gd name="T7" fmla="*/ 485 h 651"/>
                  <a:gd name="T8" fmla="*/ 1930 w 2577"/>
                  <a:gd name="T9" fmla="*/ 453 h 651"/>
                  <a:gd name="T10" fmla="*/ 1977 w 2577"/>
                  <a:gd name="T11" fmla="*/ 434 h 651"/>
                  <a:gd name="T12" fmla="*/ 2042 w 2577"/>
                  <a:gd name="T13" fmla="*/ 434 h 651"/>
                  <a:gd name="T14" fmla="*/ 2080 w 2577"/>
                  <a:gd name="T15" fmla="*/ 406 h 651"/>
                  <a:gd name="T16" fmla="*/ 2111 w 2577"/>
                  <a:gd name="T17" fmla="*/ 381 h 651"/>
                  <a:gd name="T18" fmla="*/ 2138 w 2577"/>
                  <a:gd name="T19" fmla="*/ 361 h 651"/>
                  <a:gd name="T20" fmla="*/ 2196 w 2577"/>
                  <a:gd name="T21" fmla="*/ 351 h 651"/>
                  <a:gd name="T22" fmla="*/ 2215 w 2577"/>
                  <a:gd name="T23" fmla="*/ 314 h 651"/>
                  <a:gd name="T24" fmla="*/ 2238 w 2577"/>
                  <a:gd name="T25" fmla="*/ 300 h 651"/>
                  <a:gd name="T26" fmla="*/ 2293 w 2577"/>
                  <a:gd name="T27" fmla="*/ 246 h 651"/>
                  <a:gd name="T28" fmla="*/ 2322 w 2577"/>
                  <a:gd name="T29" fmla="*/ 282 h 651"/>
                  <a:gd name="T30" fmla="*/ 2390 w 2577"/>
                  <a:gd name="T31" fmla="*/ 220 h 651"/>
                  <a:gd name="T32" fmla="*/ 2433 w 2577"/>
                  <a:gd name="T33" fmla="*/ 212 h 651"/>
                  <a:gd name="T34" fmla="*/ 2469 w 2577"/>
                  <a:gd name="T35" fmla="*/ 220 h 651"/>
                  <a:gd name="T36" fmla="*/ 2521 w 2577"/>
                  <a:gd name="T37" fmla="*/ 138 h 651"/>
                  <a:gd name="T38" fmla="*/ 2556 w 2577"/>
                  <a:gd name="T39" fmla="*/ 119 h 651"/>
                  <a:gd name="T40" fmla="*/ 2577 w 2577"/>
                  <a:gd name="T41" fmla="*/ 38 h 651"/>
                  <a:gd name="T42" fmla="*/ 2193 w 2577"/>
                  <a:gd name="T43" fmla="*/ 51 h 651"/>
                  <a:gd name="T44" fmla="*/ 1984 w 2577"/>
                  <a:gd name="T45" fmla="*/ 51 h 651"/>
                  <a:gd name="T46" fmla="*/ 1802 w 2577"/>
                  <a:gd name="T47" fmla="*/ 53 h 651"/>
                  <a:gd name="T48" fmla="*/ 1367 w 2577"/>
                  <a:gd name="T49" fmla="*/ 37 h 651"/>
                  <a:gd name="T50" fmla="*/ 981 w 2577"/>
                  <a:gd name="T51" fmla="*/ 23 h 651"/>
                  <a:gd name="T52" fmla="*/ 700 w 2577"/>
                  <a:gd name="T53" fmla="*/ 0 h 651"/>
                  <a:gd name="T54" fmla="*/ 700 w 2577"/>
                  <a:gd name="T55" fmla="*/ 95 h 651"/>
                  <a:gd name="T56" fmla="*/ 735 w 2577"/>
                  <a:gd name="T57" fmla="*/ 210 h 651"/>
                  <a:gd name="T58" fmla="*/ 732 w 2577"/>
                  <a:gd name="T59" fmla="*/ 202 h 651"/>
                  <a:gd name="T60" fmla="*/ 697 w 2577"/>
                  <a:gd name="T61" fmla="*/ 101 h 651"/>
                  <a:gd name="T62" fmla="*/ 677 w 2577"/>
                  <a:gd name="T63" fmla="*/ 126 h 651"/>
                  <a:gd name="T64" fmla="*/ 652 w 2577"/>
                  <a:gd name="T65" fmla="*/ 65 h 651"/>
                  <a:gd name="T66" fmla="*/ 276 w 2577"/>
                  <a:gd name="T67" fmla="*/ 59 h 651"/>
                  <a:gd name="T68" fmla="*/ 265 w 2577"/>
                  <a:gd name="T69" fmla="*/ 83 h 651"/>
                  <a:gd name="T70" fmla="*/ 238 w 2577"/>
                  <a:gd name="T71" fmla="*/ 112 h 651"/>
                  <a:gd name="T72" fmla="*/ 248 w 2577"/>
                  <a:gd name="T73" fmla="*/ 140 h 651"/>
                  <a:gd name="T74" fmla="*/ 239 w 2577"/>
                  <a:gd name="T75" fmla="*/ 180 h 651"/>
                  <a:gd name="T76" fmla="*/ 198 w 2577"/>
                  <a:gd name="T77" fmla="*/ 225 h 651"/>
                  <a:gd name="T78" fmla="*/ 217 w 2577"/>
                  <a:gd name="T79" fmla="*/ 274 h 651"/>
                  <a:gd name="T80" fmla="*/ 192 w 2577"/>
                  <a:gd name="T81" fmla="*/ 285 h 651"/>
                  <a:gd name="T82" fmla="*/ 169 w 2577"/>
                  <a:gd name="T83" fmla="*/ 312 h 651"/>
                  <a:gd name="T84" fmla="*/ 124 w 2577"/>
                  <a:gd name="T85" fmla="*/ 325 h 651"/>
                  <a:gd name="T86" fmla="*/ 151 w 2577"/>
                  <a:gd name="T87" fmla="*/ 361 h 651"/>
                  <a:gd name="T88" fmla="*/ 136 w 2577"/>
                  <a:gd name="T89" fmla="*/ 394 h 651"/>
                  <a:gd name="T90" fmla="*/ 102 w 2577"/>
                  <a:gd name="T91" fmla="*/ 388 h 651"/>
                  <a:gd name="T92" fmla="*/ 101 w 2577"/>
                  <a:gd name="T93" fmla="*/ 439 h 651"/>
                  <a:gd name="T94" fmla="*/ 83 w 2577"/>
                  <a:gd name="T95" fmla="*/ 421 h 651"/>
                  <a:gd name="T96" fmla="*/ 53 w 2577"/>
                  <a:gd name="T97" fmla="*/ 439 h 651"/>
                  <a:gd name="T98" fmla="*/ 74 w 2577"/>
                  <a:gd name="T99" fmla="*/ 446 h 651"/>
                  <a:gd name="T100" fmla="*/ 52 w 2577"/>
                  <a:gd name="T101" fmla="*/ 488 h 651"/>
                  <a:gd name="T102" fmla="*/ 72 w 2577"/>
                  <a:gd name="T103" fmla="*/ 515 h 651"/>
                  <a:gd name="T104" fmla="*/ 73 w 2577"/>
                  <a:gd name="T105" fmla="*/ 547 h 651"/>
                  <a:gd name="T106" fmla="*/ 28 w 2577"/>
                  <a:gd name="T107" fmla="*/ 581 h 651"/>
                  <a:gd name="T108" fmla="*/ 633 w 2577"/>
                  <a:gd name="T109" fmla="*/ 598 h 651"/>
                  <a:gd name="T110" fmla="*/ 937 w 2577"/>
                  <a:gd name="T111" fmla="*/ 635 h 651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8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9 w 10000"/>
                  <a:gd name="connsiteY13" fmla="*/ 8483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</a:cxnLst>
                <a:rect l="l" t="t" r="r" b="b"/>
                <a:pathLst>
                  <a:path w="10000" h="10000">
                    <a:moveTo>
                      <a:pt x="5662" y="9985"/>
                    </a:moveTo>
                    <a:lnTo>
                      <a:pt x="6333" y="10000"/>
                    </a:lnTo>
                    <a:lnTo>
                      <a:pt x="6899" y="10000"/>
                    </a:lnTo>
                    <a:lnTo>
                      <a:pt x="6969" y="10000"/>
                    </a:lnTo>
                    <a:cubicBezTo>
                      <a:pt x="6972" y="9913"/>
                      <a:pt x="6974" y="9826"/>
                      <a:pt x="6977" y="9739"/>
                    </a:cubicBezTo>
                    <a:cubicBezTo>
                      <a:pt x="6984" y="9503"/>
                      <a:pt x="6990" y="9268"/>
                      <a:pt x="6997" y="9032"/>
                    </a:cubicBezTo>
                    <a:cubicBezTo>
                      <a:pt x="6998" y="8996"/>
                      <a:pt x="6999" y="8961"/>
                      <a:pt x="7000" y="8925"/>
                    </a:cubicBezTo>
                    <a:lnTo>
                      <a:pt x="6997" y="8817"/>
                    </a:lnTo>
                    <a:lnTo>
                      <a:pt x="6997" y="8725"/>
                    </a:lnTo>
                    <a:cubicBezTo>
                      <a:pt x="7018" y="8648"/>
                      <a:pt x="7038" y="8572"/>
                      <a:pt x="7059" y="8495"/>
                    </a:cubicBezTo>
                    <a:cubicBezTo>
                      <a:pt x="7065" y="8469"/>
                      <a:pt x="7072" y="8444"/>
                      <a:pt x="7078" y="8418"/>
                    </a:cubicBezTo>
                    <a:cubicBezTo>
                      <a:pt x="7087" y="8438"/>
                      <a:pt x="7096" y="8459"/>
                      <a:pt x="7105" y="8479"/>
                    </a:cubicBezTo>
                    <a:cubicBezTo>
                      <a:pt x="7109" y="8498"/>
                      <a:pt x="7113" y="8518"/>
                      <a:pt x="7117" y="8537"/>
                    </a:cubicBezTo>
                    <a:cubicBezTo>
                      <a:pt x="7140" y="8543"/>
                      <a:pt x="7166" y="8477"/>
                      <a:pt x="7189" y="8483"/>
                    </a:cubicBezTo>
                    <a:cubicBezTo>
                      <a:pt x="7203" y="8468"/>
                      <a:pt x="7215" y="8525"/>
                      <a:pt x="7229" y="8510"/>
                    </a:cubicBezTo>
                    <a:cubicBezTo>
                      <a:pt x="7249" y="8469"/>
                      <a:pt x="7268" y="8428"/>
                      <a:pt x="7288" y="8387"/>
                    </a:cubicBezTo>
                    <a:cubicBezTo>
                      <a:pt x="7294" y="8341"/>
                      <a:pt x="7301" y="8295"/>
                      <a:pt x="7307" y="8249"/>
                    </a:cubicBezTo>
                    <a:cubicBezTo>
                      <a:pt x="7304" y="8218"/>
                      <a:pt x="7302" y="8188"/>
                      <a:pt x="7299" y="8157"/>
                    </a:cubicBezTo>
                    <a:cubicBezTo>
                      <a:pt x="7300" y="8126"/>
                      <a:pt x="7302" y="8096"/>
                      <a:pt x="7303" y="8065"/>
                    </a:cubicBezTo>
                    <a:cubicBezTo>
                      <a:pt x="7302" y="8029"/>
                      <a:pt x="7300" y="7993"/>
                      <a:pt x="7299" y="7957"/>
                    </a:cubicBezTo>
                    <a:cubicBezTo>
                      <a:pt x="7306" y="7926"/>
                      <a:pt x="7312" y="7896"/>
                      <a:pt x="7319" y="7865"/>
                    </a:cubicBezTo>
                    <a:cubicBezTo>
                      <a:pt x="7321" y="7829"/>
                      <a:pt x="7324" y="7793"/>
                      <a:pt x="7326" y="7757"/>
                    </a:cubicBezTo>
                    <a:cubicBezTo>
                      <a:pt x="7324" y="7716"/>
                      <a:pt x="7321" y="7675"/>
                      <a:pt x="7319" y="7634"/>
                    </a:cubicBezTo>
                    <a:cubicBezTo>
                      <a:pt x="7327" y="7573"/>
                      <a:pt x="7334" y="7511"/>
                      <a:pt x="7342" y="7450"/>
                    </a:cubicBezTo>
                    <a:cubicBezTo>
                      <a:pt x="7350" y="7430"/>
                      <a:pt x="7357" y="7409"/>
                      <a:pt x="7365" y="7389"/>
                    </a:cubicBezTo>
                    <a:lnTo>
                      <a:pt x="7392" y="7281"/>
                    </a:lnTo>
                    <a:cubicBezTo>
                      <a:pt x="7405" y="7255"/>
                      <a:pt x="7418" y="7230"/>
                      <a:pt x="7431" y="7204"/>
                    </a:cubicBezTo>
                    <a:cubicBezTo>
                      <a:pt x="7438" y="7178"/>
                      <a:pt x="7444" y="7153"/>
                      <a:pt x="7451" y="7127"/>
                    </a:cubicBezTo>
                    <a:cubicBezTo>
                      <a:pt x="7456" y="7091"/>
                      <a:pt x="7461" y="7056"/>
                      <a:pt x="7466" y="7020"/>
                    </a:cubicBezTo>
                    <a:cubicBezTo>
                      <a:pt x="7474" y="7000"/>
                      <a:pt x="7481" y="6979"/>
                      <a:pt x="7489" y="6959"/>
                    </a:cubicBezTo>
                    <a:cubicBezTo>
                      <a:pt x="7496" y="6964"/>
                      <a:pt x="7502" y="6969"/>
                      <a:pt x="7509" y="6974"/>
                    </a:cubicBezTo>
                    <a:cubicBezTo>
                      <a:pt x="7518" y="6959"/>
                      <a:pt x="7527" y="6943"/>
                      <a:pt x="7536" y="6928"/>
                    </a:cubicBezTo>
                    <a:cubicBezTo>
                      <a:pt x="7546" y="6892"/>
                      <a:pt x="7557" y="6856"/>
                      <a:pt x="7567" y="6820"/>
                    </a:cubicBezTo>
                    <a:cubicBezTo>
                      <a:pt x="7579" y="6794"/>
                      <a:pt x="7590" y="6769"/>
                      <a:pt x="7602" y="6743"/>
                    </a:cubicBezTo>
                    <a:lnTo>
                      <a:pt x="7629" y="6713"/>
                    </a:lnTo>
                    <a:lnTo>
                      <a:pt x="7672" y="6667"/>
                    </a:lnTo>
                    <a:lnTo>
                      <a:pt x="7753" y="6697"/>
                    </a:lnTo>
                    <a:cubicBezTo>
                      <a:pt x="7762" y="6677"/>
                      <a:pt x="7771" y="6656"/>
                      <a:pt x="7780" y="6636"/>
                    </a:cubicBezTo>
                    <a:cubicBezTo>
                      <a:pt x="7792" y="6662"/>
                      <a:pt x="7803" y="6687"/>
                      <a:pt x="7815" y="6713"/>
                    </a:cubicBezTo>
                    <a:lnTo>
                      <a:pt x="7866" y="6713"/>
                    </a:lnTo>
                    <a:lnTo>
                      <a:pt x="7897" y="6682"/>
                    </a:lnTo>
                    <a:lnTo>
                      <a:pt x="7924" y="6667"/>
                    </a:lnTo>
                    <a:cubicBezTo>
                      <a:pt x="7929" y="6641"/>
                      <a:pt x="7934" y="6616"/>
                      <a:pt x="7939" y="6590"/>
                    </a:cubicBezTo>
                    <a:cubicBezTo>
                      <a:pt x="7944" y="6564"/>
                      <a:pt x="7950" y="6539"/>
                      <a:pt x="7955" y="6513"/>
                    </a:cubicBezTo>
                    <a:cubicBezTo>
                      <a:pt x="7968" y="6477"/>
                      <a:pt x="7981" y="6442"/>
                      <a:pt x="7994" y="6406"/>
                    </a:cubicBezTo>
                    <a:cubicBezTo>
                      <a:pt x="8008" y="6390"/>
                      <a:pt x="8022" y="6375"/>
                      <a:pt x="8036" y="6359"/>
                    </a:cubicBezTo>
                    <a:cubicBezTo>
                      <a:pt x="8043" y="6334"/>
                      <a:pt x="8049" y="6308"/>
                      <a:pt x="8056" y="6283"/>
                    </a:cubicBezTo>
                    <a:cubicBezTo>
                      <a:pt x="8061" y="6268"/>
                      <a:pt x="8066" y="6252"/>
                      <a:pt x="8071" y="6237"/>
                    </a:cubicBezTo>
                    <a:cubicBezTo>
                      <a:pt x="8076" y="6201"/>
                      <a:pt x="8082" y="6165"/>
                      <a:pt x="8087" y="6129"/>
                    </a:cubicBezTo>
                    <a:cubicBezTo>
                      <a:pt x="8099" y="6134"/>
                      <a:pt x="8110" y="6139"/>
                      <a:pt x="8122" y="6144"/>
                    </a:cubicBezTo>
                    <a:lnTo>
                      <a:pt x="8149" y="6129"/>
                    </a:lnTo>
                    <a:cubicBezTo>
                      <a:pt x="8152" y="6098"/>
                      <a:pt x="8154" y="6068"/>
                      <a:pt x="8157" y="6037"/>
                    </a:cubicBezTo>
                    <a:cubicBezTo>
                      <a:pt x="8165" y="6022"/>
                      <a:pt x="8172" y="6006"/>
                      <a:pt x="8180" y="5991"/>
                    </a:cubicBezTo>
                    <a:lnTo>
                      <a:pt x="8192" y="5853"/>
                    </a:lnTo>
                    <a:cubicBezTo>
                      <a:pt x="8193" y="5822"/>
                      <a:pt x="8195" y="5791"/>
                      <a:pt x="8196" y="5760"/>
                    </a:cubicBezTo>
                    <a:cubicBezTo>
                      <a:pt x="8204" y="5755"/>
                      <a:pt x="8211" y="5750"/>
                      <a:pt x="8219" y="5745"/>
                    </a:cubicBezTo>
                    <a:lnTo>
                      <a:pt x="8250" y="5776"/>
                    </a:lnTo>
                    <a:cubicBezTo>
                      <a:pt x="8258" y="5761"/>
                      <a:pt x="8265" y="5745"/>
                      <a:pt x="8273" y="5730"/>
                    </a:cubicBezTo>
                    <a:cubicBezTo>
                      <a:pt x="8278" y="5694"/>
                      <a:pt x="8284" y="5658"/>
                      <a:pt x="8289" y="5622"/>
                    </a:cubicBezTo>
                    <a:cubicBezTo>
                      <a:pt x="8291" y="5596"/>
                      <a:pt x="8294" y="5571"/>
                      <a:pt x="8296" y="5545"/>
                    </a:cubicBezTo>
                    <a:cubicBezTo>
                      <a:pt x="8308" y="5535"/>
                      <a:pt x="8319" y="5525"/>
                      <a:pt x="8331" y="5515"/>
                    </a:cubicBezTo>
                    <a:lnTo>
                      <a:pt x="8362" y="5515"/>
                    </a:lnTo>
                    <a:cubicBezTo>
                      <a:pt x="8366" y="5489"/>
                      <a:pt x="8370" y="5464"/>
                      <a:pt x="8374" y="5438"/>
                    </a:cubicBezTo>
                    <a:lnTo>
                      <a:pt x="8417" y="5392"/>
                    </a:lnTo>
                    <a:lnTo>
                      <a:pt x="8494" y="5469"/>
                    </a:lnTo>
                    <a:cubicBezTo>
                      <a:pt x="8503" y="5443"/>
                      <a:pt x="8513" y="5418"/>
                      <a:pt x="8522" y="5392"/>
                    </a:cubicBezTo>
                    <a:cubicBezTo>
                      <a:pt x="8524" y="5366"/>
                      <a:pt x="8527" y="5341"/>
                      <a:pt x="8529" y="5315"/>
                    </a:cubicBezTo>
                    <a:lnTo>
                      <a:pt x="8541" y="5207"/>
                    </a:lnTo>
                    <a:cubicBezTo>
                      <a:pt x="8549" y="5182"/>
                      <a:pt x="8556" y="5156"/>
                      <a:pt x="8564" y="5131"/>
                    </a:cubicBezTo>
                    <a:cubicBezTo>
                      <a:pt x="8568" y="5069"/>
                      <a:pt x="8572" y="5008"/>
                      <a:pt x="8576" y="4946"/>
                    </a:cubicBezTo>
                    <a:lnTo>
                      <a:pt x="8591" y="4916"/>
                    </a:lnTo>
                    <a:cubicBezTo>
                      <a:pt x="8592" y="4885"/>
                      <a:pt x="8594" y="4854"/>
                      <a:pt x="8595" y="4823"/>
                    </a:cubicBezTo>
                    <a:cubicBezTo>
                      <a:pt x="8589" y="4777"/>
                      <a:pt x="8582" y="4731"/>
                      <a:pt x="8576" y="4685"/>
                    </a:cubicBezTo>
                    <a:lnTo>
                      <a:pt x="8576" y="4608"/>
                    </a:lnTo>
                    <a:cubicBezTo>
                      <a:pt x="8584" y="4572"/>
                      <a:pt x="8591" y="4537"/>
                      <a:pt x="8599" y="4501"/>
                    </a:cubicBezTo>
                    <a:cubicBezTo>
                      <a:pt x="8607" y="4486"/>
                      <a:pt x="8614" y="4470"/>
                      <a:pt x="8622" y="4455"/>
                    </a:cubicBezTo>
                    <a:cubicBezTo>
                      <a:pt x="8634" y="4475"/>
                      <a:pt x="8645" y="4496"/>
                      <a:pt x="8657" y="4516"/>
                    </a:cubicBezTo>
                    <a:cubicBezTo>
                      <a:pt x="8666" y="4547"/>
                      <a:pt x="8676" y="4577"/>
                      <a:pt x="8685" y="4608"/>
                    </a:cubicBezTo>
                    <a:cubicBezTo>
                      <a:pt x="8693" y="4588"/>
                      <a:pt x="8700" y="4567"/>
                      <a:pt x="8708" y="4547"/>
                    </a:cubicBezTo>
                    <a:cubicBezTo>
                      <a:pt x="8711" y="4521"/>
                      <a:pt x="8713" y="4496"/>
                      <a:pt x="8716" y="4470"/>
                    </a:cubicBezTo>
                    <a:cubicBezTo>
                      <a:pt x="8721" y="4398"/>
                      <a:pt x="8726" y="4327"/>
                      <a:pt x="8731" y="4255"/>
                    </a:cubicBezTo>
                    <a:cubicBezTo>
                      <a:pt x="8743" y="4204"/>
                      <a:pt x="8754" y="4152"/>
                      <a:pt x="8766" y="4101"/>
                    </a:cubicBezTo>
                    <a:lnTo>
                      <a:pt x="8871" y="3810"/>
                    </a:lnTo>
                    <a:cubicBezTo>
                      <a:pt x="8880" y="3800"/>
                      <a:pt x="8889" y="3789"/>
                      <a:pt x="8898" y="3779"/>
                    </a:cubicBezTo>
                    <a:cubicBezTo>
                      <a:pt x="8915" y="3820"/>
                      <a:pt x="8931" y="3861"/>
                      <a:pt x="8948" y="3902"/>
                    </a:cubicBezTo>
                    <a:cubicBezTo>
                      <a:pt x="8947" y="3938"/>
                      <a:pt x="8946" y="3973"/>
                      <a:pt x="8945" y="4009"/>
                    </a:cubicBezTo>
                    <a:lnTo>
                      <a:pt x="8933" y="4117"/>
                    </a:lnTo>
                    <a:lnTo>
                      <a:pt x="8933" y="4270"/>
                    </a:lnTo>
                    <a:cubicBezTo>
                      <a:pt x="8945" y="4306"/>
                      <a:pt x="8956" y="4342"/>
                      <a:pt x="8968" y="4378"/>
                    </a:cubicBezTo>
                    <a:cubicBezTo>
                      <a:pt x="8982" y="4363"/>
                      <a:pt x="8996" y="4347"/>
                      <a:pt x="9010" y="4332"/>
                    </a:cubicBezTo>
                    <a:cubicBezTo>
                      <a:pt x="9032" y="4276"/>
                      <a:pt x="9054" y="4219"/>
                      <a:pt x="9076" y="4163"/>
                    </a:cubicBezTo>
                    <a:cubicBezTo>
                      <a:pt x="9085" y="4127"/>
                      <a:pt x="9095" y="4091"/>
                      <a:pt x="9104" y="4055"/>
                    </a:cubicBezTo>
                    <a:cubicBezTo>
                      <a:pt x="9127" y="3901"/>
                      <a:pt x="9150" y="3748"/>
                      <a:pt x="9173" y="3594"/>
                    </a:cubicBezTo>
                    <a:cubicBezTo>
                      <a:pt x="9180" y="3569"/>
                      <a:pt x="9186" y="3543"/>
                      <a:pt x="9193" y="3518"/>
                    </a:cubicBezTo>
                    <a:cubicBezTo>
                      <a:pt x="9205" y="3492"/>
                      <a:pt x="9216" y="3467"/>
                      <a:pt x="9228" y="3441"/>
                    </a:cubicBezTo>
                    <a:cubicBezTo>
                      <a:pt x="9243" y="3420"/>
                      <a:pt x="9259" y="3400"/>
                      <a:pt x="9274" y="3379"/>
                    </a:cubicBezTo>
                    <a:lnTo>
                      <a:pt x="9298" y="3379"/>
                    </a:lnTo>
                    <a:cubicBezTo>
                      <a:pt x="9307" y="3364"/>
                      <a:pt x="9316" y="3348"/>
                      <a:pt x="9325" y="3333"/>
                    </a:cubicBezTo>
                    <a:cubicBezTo>
                      <a:pt x="9339" y="3302"/>
                      <a:pt x="9353" y="3272"/>
                      <a:pt x="9367" y="3241"/>
                    </a:cubicBezTo>
                    <a:cubicBezTo>
                      <a:pt x="9372" y="3221"/>
                      <a:pt x="9378" y="3200"/>
                      <a:pt x="9383" y="3180"/>
                    </a:cubicBezTo>
                    <a:cubicBezTo>
                      <a:pt x="9392" y="3195"/>
                      <a:pt x="9401" y="3211"/>
                      <a:pt x="9410" y="3226"/>
                    </a:cubicBezTo>
                    <a:lnTo>
                      <a:pt x="9441" y="3257"/>
                    </a:lnTo>
                    <a:cubicBezTo>
                      <a:pt x="9449" y="3267"/>
                      <a:pt x="9456" y="3277"/>
                      <a:pt x="9464" y="3287"/>
                    </a:cubicBezTo>
                    <a:cubicBezTo>
                      <a:pt x="9469" y="3354"/>
                      <a:pt x="9475" y="3420"/>
                      <a:pt x="9480" y="3487"/>
                    </a:cubicBezTo>
                    <a:lnTo>
                      <a:pt x="9507" y="3472"/>
                    </a:lnTo>
                    <a:cubicBezTo>
                      <a:pt x="9516" y="3462"/>
                      <a:pt x="9525" y="3451"/>
                      <a:pt x="9534" y="3441"/>
                    </a:cubicBezTo>
                    <a:lnTo>
                      <a:pt x="9558" y="3441"/>
                    </a:lnTo>
                    <a:cubicBezTo>
                      <a:pt x="9566" y="3420"/>
                      <a:pt x="9573" y="3400"/>
                      <a:pt x="9581" y="3379"/>
                    </a:cubicBezTo>
                    <a:cubicBezTo>
                      <a:pt x="9586" y="3359"/>
                      <a:pt x="9591" y="3338"/>
                      <a:pt x="9596" y="3318"/>
                    </a:cubicBezTo>
                    <a:cubicBezTo>
                      <a:pt x="9604" y="3267"/>
                      <a:pt x="9612" y="3215"/>
                      <a:pt x="9620" y="3164"/>
                    </a:cubicBezTo>
                    <a:cubicBezTo>
                      <a:pt x="9628" y="3082"/>
                      <a:pt x="9635" y="3001"/>
                      <a:pt x="9643" y="2919"/>
                    </a:cubicBezTo>
                    <a:cubicBezTo>
                      <a:pt x="9662" y="2796"/>
                      <a:pt x="9682" y="2673"/>
                      <a:pt x="9701" y="2550"/>
                    </a:cubicBezTo>
                    <a:lnTo>
                      <a:pt x="9752" y="2289"/>
                    </a:lnTo>
                    <a:cubicBezTo>
                      <a:pt x="9762" y="2233"/>
                      <a:pt x="9773" y="2176"/>
                      <a:pt x="9783" y="2120"/>
                    </a:cubicBezTo>
                    <a:cubicBezTo>
                      <a:pt x="9798" y="2079"/>
                      <a:pt x="9814" y="2038"/>
                      <a:pt x="9829" y="1997"/>
                    </a:cubicBezTo>
                    <a:cubicBezTo>
                      <a:pt x="9834" y="2002"/>
                      <a:pt x="9840" y="2007"/>
                      <a:pt x="9845" y="2012"/>
                    </a:cubicBezTo>
                    <a:lnTo>
                      <a:pt x="9899" y="2120"/>
                    </a:lnTo>
                    <a:cubicBezTo>
                      <a:pt x="9909" y="2115"/>
                      <a:pt x="9920" y="2109"/>
                      <a:pt x="9930" y="2104"/>
                    </a:cubicBezTo>
                    <a:cubicBezTo>
                      <a:pt x="9927" y="2038"/>
                      <a:pt x="9925" y="1971"/>
                      <a:pt x="9922" y="1905"/>
                    </a:cubicBezTo>
                    <a:cubicBezTo>
                      <a:pt x="9921" y="1879"/>
                      <a:pt x="9920" y="1854"/>
                      <a:pt x="9919" y="1828"/>
                    </a:cubicBezTo>
                    <a:cubicBezTo>
                      <a:pt x="9927" y="1767"/>
                      <a:pt x="9934" y="1705"/>
                      <a:pt x="9942" y="1644"/>
                    </a:cubicBezTo>
                    <a:cubicBezTo>
                      <a:pt x="9947" y="1557"/>
                      <a:pt x="9952" y="1469"/>
                      <a:pt x="9957" y="1382"/>
                    </a:cubicBezTo>
                    <a:cubicBezTo>
                      <a:pt x="9958" y="1213"/>
                      <a:pt x="9960" y="1045"/>
                      <a:pt x="9961" y="876"/>
                    </a:cubicBezTo>
                    <a:cubicBezTo>
                      <a:pt x="9962" y="845"/>
                      <a:pt x="9964" y="814"/>
                      <a:pt x="9965" y="783"/>
                    </a:cubicBezTo>
                    <a:cubicBezTo>
                      <a:pt x="9968" y="747"/>
                      <a:pt x="9970" y="712"/>
                      <a:pt x="9973" y="676"/>
                    </a:cubicBezTo>
                    <a:cubicBezTo>
                      <a:pt x="9982" y="645"/>
                      <a:pt x="9991" y="615"/>
                      <a:pt x="10000" y="584"/>
                    </a:cubicBezTo>
                    <a:lnTo>
                      <a:pt x="9845" y="553"/>
                    </a:lnTo>
                    <a:lnTo>
                      <a:pt x="9697" y="553"/>
                    </a:lnTo>
                    <a:cubicBezTo>
                      <a:pt x="9691" y="589"/>
                      <a:pt x="9684" y="625"/>
                      <a:pt x="9678" y="661"/>
                    </a:cubicBezTo>
                    <a:lnTo>
                      <a:pt x="9542" y="707"/>
                    </a:lnTo>
                    <a:lnTo>
                      <a:pt x="8863" y="753"/>
                    </a:lnTo>
                    <a:lnTo>
                      <a:pt x="8510" y="783"/>
                    </a:lnTo>
                    <a:lnTo>
                      <a:pt x="8254" y="799"/>
                    </a:lnTo>
                    <a:cubicBezTo>
                      <a:pt x="8224" y="794"/>
                      <a:pt x="8195" y="788"/>
                      <a:pt x="8165" y="783"/>
                    </a:cubicBezTo>
                    <a:cubicBezTo>
                      <a:pt x="8154" y="773"/>
                      <a:pt x="8144" y="763"/>
                      <a:pt x="8133" y="753"/>
                    </a:cubicBezTo>
                    <a:cubicBezTo>
                      <a:pt x="8123" y="758"/>
                      <a:pt x="8112" y="763"/>
                      <a:pt x="8102" y="768"/>
                    </a:cubicBezTo>
                    <a:lnTo>
                      <a:pt x="7858" y="783"/>
                    </a:lnTo>
                    <a:lnTo>
                      <a:pt x="7699" y="783"/>
                    </a:lnTo>
                    <a:cubicBezTo>
                      <a:pt x="7692" y="814"/>
                      <a:pt x="7686" y="845"/>
                      <a:pt x="7679" y="876"/>
                    </a:cubicBezTo>
                    <a:lnTo>
                      <a:pt x="7652" y="876"/>
                    </a:lnTo>
                    <a:lnTo>
                      <a:pt x="7101" y="814"/>
                    </a:lnTo>
                    <a:cubicBezTo>
                      <a:pt x="7095" y="824"/>
                      <a:pt x="7088" y="835"/>
                      <a:pt x="7082" y="845"/>
                    </a:cubicBezTo>
                    <a:cubicBezTo>
                      <a:pt x="7069" y="840"/>
                      <a:pt x="7056" y="834"/>
                      <a:pt x="7043" y="829"/>
                    </a:cubicBezTo>
                    <a:lnTo>
                      <a:pt x="6993" y="814"/>
                    </a:lnTo>
                    <a:lnTo>
                      <a:pt x="6911" y="814"/>
                    </a:lnTo>
                    <a:lnTo>
                      <a:pt x="6868" y="814"/>
                    </a:lnTo>
                    <a:lnTo>
                      <a:pt x="6465" y="783"/>
                    </a:lnTo>
                    <a:lnTo>
                      <a:pt x="6240" y="707"/>
                    </a:lnTo>
                    <a:lnTo>
                      <a:pt x="5759" y="645"/>
                    </a:lnTo>
                    <a:lnTo>
                      <a:pt x="5305" y="568"/>
                    </a:lnTo>
                    <a:lnTo>
                      <a:pt x="5157" y="568"/>
                    </a:lnTo>
                    <a:lnTo>
                      <a:pt x="4660" y="384"/>
                    </a:lnTo>
                    <a:lnTo>
                      <a:pt x="4486" y="369"/>
                    </a:lnTo>
                    <a:lnTo>
                      <a:pt x="4393" y="369"/>
                    </a:lnTo>
                    <a:lnTo>
                      <a:pt x="3846" y="369"/>
                    </a:lnTo>
                    <a:cubicBezTo>
                      <a:pt x="3833" y="364"/>
                      <a:pt x="3820" y="358"/>
                      <a:pt x="3807" y="353"/>
                    </a:cubicBezTo>
                    <a:lnTo>
                      <a:pt x="3729" y="353"/>
                    </a:lnTo>
                    <a:cubicBezTo>
                      <a:pt x="3721" y="348"/>
                      <a:pt x="3714" y="343"/>
                      <a:pt x="3706" y="338"/>
                    </a:cubicBezTo>
                    <a:lnTo>
                      <a:pt x="3481" y="292"/>
                    </a:lnTo>
                    <a:lnTo>
                      <a:pt x="2949" y="292"/>
                    </a:lnTo>
                    <a:lnTo>
                      <a:pt x="2949" y="108"/>
                    </a:lnTo>
                    <a:lnTo>
                      <a:pt x="2716" y="0"/>
                    </a:lnTo>
                    <a:cubicBezTo>
                      <a:pt x="2711" y="15"/>
                      <a:pt x="2706" y="31"/>
                      <a:pt x="2701" y="46"/>
                    </a:cubicBezTo>
                    <a:cubicBezTo>
                      <a:pt x="2709" y="179"/>
                      <a:pt x="2716" y="312"/>
                      <a:pt x="2724" y="445"/>
                    </a:cubicBezTo>
                    <a:cubicBezTo>
                      <a:pt x="2727" y="522"/>
                      <a:pt x="2729" y="599"/>
                      <a:pt x="2732" y="676"/>
                    </a:cubicBezTo>
                    <a:cubicBezTo>
                      <a:pt x="2731" y="763"/>
                      <a:pt x="2729" y="850"/>
                      <a:pt x="2728" y="937"/>
                    </a:cubicBezTo>
                    <a:cubicBezTo>
                      <a:pt x="2724" y="1034"/>
                      <a:pt x="2720" y="1132"/>
                      <a:pt x="2716" y="1229"/>
                    </a:cubicBezTo>
                    <a:lnTo>
                      <a:pt x="2716" y="1459"/>
                    </a:lnTo>
                    <a:cubicBezTo>
                      <a:pt x="2725" y="1490"/>
                      <a:pt x="2735" y="1520"/>
                      <a:pt x="2744" y="1551"/>
                    </a:cubicBezTo>
                    <a:cubicBezTo>
                      <a:pt x="2763" y="1669"/>
                      <a:pt x="2783" y="1787"/>
                      <a:pt x="2802" y="1905"/>
                    </a:cubicBezTo>
                    <a:cubicBezTo>
                      <a:pt x="2811" y="2069"/>
                      <a:pt x="2820" y="2232"/>
                      <a:pt x="2829" y="2396"/>
                    </a:cubicBezTo>
                    <a:cubicBezTo>
                      <a:pt x="2833" y="2499"/>
                      <a:pt x="2837" y="2601"/>
                      <a:pt x="2841" y="2704"/>
                    </a:cubicBezTo>
                    <a:cubicBezTo>
                      <a:pt x="2846" y="2806"/>
                      <a:pt x="2851" y="2909"/>
                      <a:pt x="2856" y="3011"/>
                    </a:cubicBezTo>
                    <a:cubicBezTo>
                      <a:pt x="2855" y="3083"/>
                      <a:pt x="2853" y="3154"/>
                      <a:pt x="2852" y="3226"/>
                    </a:cubicBezTo>
                    <a:cubicBezTo>
                      <a:pt x="2824" y="3364"/>
                      <a:pt x="2795" y="3503"/>
                      <a:pt x="2767" y="3641"/>
                    </a:cubicBezTo>
                    <a:cubicBezTo>
                      <a:pt x="2759" y="3666"/>
                      <a:pt x="2752" y="3692"/>
                      <a:pt x="2744" y="3717"/>
                    </a:cubicBezTo>
                    <a:cubicBezTo>
                      <a:pt x="2730" y="3707"/>
                      <a:pt x="2715" y="3697"/>
                      <a:pt x="2701" y="3687"/>
                    </a:cubicBezTo>
                    <a:cubicBezTo>
                      <a:pt x="2715" y="3656"/>
                      <a:pt x="2730" y="3625"/>
                      <a:pt x="2744" y="3594"/>
                    </a:cubicBezTo>
                    <a:cubicBezTo>
                      <a:pt x="2770" y="3497"/>
                      <a:pt x="2795" y="3400"/>
                      <a:pt x="2821" y="3303"/>
                    </a:cubicBezTo>
                    <a:cubicBezTo>
                      <a:pt x="2828" y="3236"/>
                      <a:pt x="2834" y="3170"/>
                      <a:pt x="2841" y="3103"/>
                    </a:cubicBezTo>
                    <a:cubicBezTo>
                      <a:pt x="2834" y="3067"/>
                      <a:pt x="2828" y="3031"/>
                      <a:pt x="2821" y="2995"/>
                    </a:cubicBezTo>
                    <a:lnTo>
                      <a:pt x="2821" y="2811"/>
                    </a:lnTo>
                    <a:cubicBezTo>
                      <a:pt x="2817" y="2647"/>
                      <a:pt x="2813" y="2484"/>
                      <a:pt x="2809" y="2320"/>
                    </a:cubicBezTo>
                    <a:cubicBezTo>
                      <a:pt x="2795" y="2171"/>
                      <a:pt x="2781" y="2023"/>
                      <a:pt x="2767" y="1874"/>
                    </a:cubicBezTo>
                    <a:cubicBezTo>
                      <a:pt x="2753" y="1802"/>
                      <a:pt x="2738" y="1731"/>
                      <a:pt x="2724" y="1659"/>
                    </a:cubicBezTo>
                    <a:cubicBezTo>
                      <a:pt x="2718" y="1623"/>
                      <a:pt x="2711" y="1587"/>
                      <a:pt x="2705" y="1551"/>
                    </a:cubicBezTo>
                    <a:cubicBezTo>
                      <a:pt x="2691" y="1664"/>
                      <a:pt x="2676" y="1776"/>
                      <a:pt x="2662" y="1889"/>
                    </a:cubicBezTo>
                    <a:cubicBezTo>
                      <a:pt x="2665" y="1961"/>
                      <a:pt x="2667" y="2032"/>
                      <a:pt x="2670" y="2104"/>
                    </a:cubicBezTo>
                    <a:cubicBezTo>
                      <a:pt x="2669" y="2201"/>
                      <a:pt x="2667" y="2299"/>
                      <a:pt x="2666" y="2396"/>
                    </a:cubicBezTo>
                    <a:cubicBezTo>
                      <a:pt x="2657" y="2381"/>
                      <a:pt x="2648" y="2365"/>
                      <a:pt x="2639" y="2350"/>
                    </a:cubicBezTo>
                    <a:cubicBezTo>
                      <a:pt x="2643" y="2253"/>
                      <a:pt x="2646" y="2155"/>
                      <a:pt x="2650" y="2058"/>
                    </a:cubicBezTo>
                    <a:cubicBezTo>
                      <a:pt x="2642" y="2017"/>
                      <a:pt x="2635" y="1976"/>
                      <a:pt x="2627" y="1935"/>
                    </a:cubicBezTo>
                    <a:cubicBezTo>
                      <a:pt x="2626" y="1904"/>
                      <a:pt x="2624" y="1874"/>
                      <a:pt x="2623" y="1843"/>
                    </a:cubicBezTo>
                    <a:lnTo>
                      <a:pt x="2650" y="1720"/>
                    </a:lnTo>
                    <a:cubicBezTo>
                      <a:pt x="2658" y="1664"/>
                      <a:pt x="2666" y="1607"/>
                      <a:pt x="2674" y="1551"/>
                    </a:cubicBezTo>
                    <a:cubicBezTo>
                      <a:pt x="2678" y="1433"/>
                      <a:pt x="2681" y="1316"/>
                      <a:pt x="2685" y="1198"/>
                    </a:cubicBezTo>
                    <a:cubicBezTo>
                      <a:pt x="2693" y="1137"/>
                      <a:pt x="2701" y="1075"/>
                      <a:pt x="2709" y="1014"/>
                    </a:cubicBezTo>
                    <a:lnTo>
                      <a:pt x="2530" y="998"/>
                    </a:lnTo>
                    <a:lnTo>
                      <a:pt x="2099" y="906"/>
                    </a:lnTo>
                    <a:lnTo>
                      <a:pt x="1250" y="707"/>
                    </a:lnTo>
                    <a:lnTo>
                      <a:pt x="1168" y="722"/>
                    </a:lnTo>
                    <a:cubicBezTo>
                      <a:pt x="1149" y="799"/>
                      <a:pt x="1129" y="875"/>
                      <a:pt x="1110" y="952"/>
                    </a:cubicBezTo>
                    <a:cubicBezTo>
                      <a:pt x="1103" y="967"/>
                      <a:pt x="1097" y="983"/>
                      <a:pt x="1090" y="998"/>
                    </a:cubicBezTo>
                    <a:cubicBezTo>
                      <a:pt x="1084" y="967"/>
                      <a:pt x="1077" y="937"/>
                      <a:pt x="1071" y="906"/>
                    </a:cubicBezTo>
                    <a:cubicBezTo>
                      <a:pt x="1076" y="845"/>
                      <a:pt x="1082" y="783"/>
                      <a:pt x="1087" y="722"/>
                    </a:cubicBezTo>
                    <a:lnTo>
                      <a:pt x="1021" y="707"/>
                    </a:lnTo>
                    <a:cubicBezTo>
                      <a:pt x="1026" y="743"/>
                      <a:pt x="1031" y="778"/>
                      <a:pt x="1036" y="814"/>
                    </a:cubicBezTo>
                    <a:lnTo>
                      <a:pt x="1036" y="937"/>
                    </a:lnTo>
                    <a:cubicBezTo>
                      <a:pt x="1024" y="973"/>
                      <a:pt x="1013" y="1009"/>
                      <a:pt x="1001" y="1045"/>
                    </a:cubicBezTo>
                    <a:cubicBezTo>
                      <a:pt x="1010" y="1122"/>
                      <a:pt x="1019" y="1198"/>
                      <a:pt x="1028" y="1275"/>
                    </a:cubicBezTo>
                    <a:cubicBezTo>
                      <a:pt x="1032" y="1342"/>
                      <a:pt x="1036" y="1408"/>
                      <a:pt x="1040" y="1475"/>
                    </a:cubicBezTo>
                    <a:cubicBezTo>
                      <a:pt x="1039" y="1506"/>
                      <a:pt x="1037" y="1536"/>
                      <a:pt x="1036" y="1567"/>
                    </a:cubicBezTo>
                    <a:cubicBezTo>
                      <a:pt x="1028" y="1593"/>
                      <a:pt x="1021" y="1618"/>
                      <a:pt x="1013" y="1644"/>
                    </a:cubicBezTo>
                    <a:lnTo>
                      <a:pt x="951" y="1567"/>
                    </a:lnTo>
                    <a:cubicBezTo>
                      <a:pt x="943" y="1587"/>
                      <a:pt x="935" y="1608"/>
                      <a:pt x="927" y="1628"/>
                    </a:cubicBezTo>
                    <a:cubicBezTo>
                      <a:pt x="926" y="1659"/>
                      <a:pt x="925" y="1689"/>
                      <a:pt x="924" y="1720"/>
                    </a:cubicBezTo>
                    <a:cubicBezTo>
                      <a:pt x="928" y="1751"/>
                      <a:pt x="931" y="1782"/>
                      <a:pt x="935" y="1813"/>
                    </a:cubicBezTo>
                    <a:cubicBezTo>
                      <a:pt x="951" y="1859"/>
                      <a:pt x="966" y="1905"/>
                      <a:pt x="982" y="1951"/>
                    </a:cubicBezTo>
                    <a:cubicBezTo>
                      <a:pt x="988" y="1941"/>
                      <a:pt x="995" y="1930"/>
                      <a:pt x="1001" y="1920"/>
                    </a:cubicBezTo>
                    <a:cubicBezTo>
                      <a:pt x="1004" y="1951"/>
                      <a:pt x="1006" y="1981"/>
                      <a:pt x="1009" y="2012"/>
                    </a:cubicBezTo>
                    <a:cubicBezTo>
                      <a:pt x="1008" y="2043"/>
                      <a:pt x="1006" y="2073"/>
                      <a:pt x="1005" y="2104"/>
                    </a:cubicBezTo>
                    <a:cubicBezTo>
                      <a:pt x="991" y="2120"/>
                      <a:pt x="976" y="2135"/>
                      <a:pt x="962" y="2151"/>
                    </a:cubicBezTo>
                    <a:lnTo>
                      <a:pt x="908" y="2166"/>
                    </a:lnTo>
                    <a:lnTo>
                      <a:pt x="834" y="2104"/>
                    </a:lnTo>
                    <a:cubicBezTo>
                      <a:pt x="826" y="2135"/>
                      <a:pt x="819" y="2166"/>
                      <a:pt x="811" y="2197"/>
                    </a:cubicBezTo>
                    <a:lnTo>
                      <a:pt x="850" y="2320"/>
                    </a:lnTo>
                    <a:cubicBezTo>
                      <a:pt x="873" y="2422"/>
                      <a:pt x="897" y="2525"/>
                      <a:pt x="920" y="2627"/>
                    </a:cubicBezTo>
                    <a:cubicBezTo>
                      <a:pt x="922" y="2673"/>
                      <a:pt x="925" y="2719"/>
                      <a:pt x="927" y="2765"/>
                    </a:cubicBezTo>
                    <a:cubicBezTo>
                      <a:pt x="909" y="2821"/>
                      <a:pt x="891" y="2878"/>
                      <a:pt x="873" y="2934"/>
                    </a:cubicBezTo>
                    <a:cubicBezTo>
                      <a:pt x="861" y="2949"/>
                      <a:pt x="850" y="2965"/>
                      <a:pt x="838" y="2980"/>
                    </a:cubicBezTo>
                    <a:cubicBezTo>
                      <a:pt x="833" y="3011"/>
                      <a:pt x="828" y="3041"/>
                      <a:pt x="823" y="3072"/>
                    </a:cubicBezTo>
                    <a:lnTo>
                      <a:pt x="811" y="3195"/>
                    </a:lnTo>
                    <a:cubicBezTo>
                      <a:pt x="803" y="3226"/>
                      <a:pt x="796" y="3256"/>
                      <a:pt x="788" y="3287"/>
                    </a:cubicBezTo>
                    <a:cubicBezTo>
                      <a:pt x="781" y="3343"/>
                      <a:pt x="775" y="3400"/>
                      <a:pt x="768" y="3456"/>
                    </a:cubicBezTo>
                    <a:lnTo>
                      <a:pt x="768" y="3579"/>
                    </a:lnTo>
                    <a:cubicBezTo>
                      <a:pt x="769" y="3605"/>
                      <a:pt x="771" y="3630"/>
                      <a:pt x="772" y="3656"/>
                    </a:cubicBezTo>
                    <a:cubicBezTo>
                      <a:pt x="780" y="3707"/>
                      <a:pt x="787" y="3759"/>
                      <a:pt x="795" y="3810"/>
                    </a:cubicBezTo>
                    <a:cubicBezTo>
                      <a:pt x="807" y="3851"/>
                      <a:pt x="818" y="3891"/>
                      <a:pt x="830" y="3932"/>
                    </a:cubicBezTo>
                    <a:cubicBezTo>
                      <a:pt x="837" y="3973"/>
                      <a:pt x="843" y="4014"/>
                      <a:pt x="850" y="4055"/>
                    </a:cubicBezTo>
                    <a:cubicBezTo>
                      <a:pt x="847" y="4106"/>
                      <a:pt x="845" y="4158"/>
                      <a:pt x="842" y="4209"/>
                    </a:cubicBezTo>
                    <a:lnTo>
                      <a:pt x="815" y="4194"/>
                    </a:lnTo>
                    <a:cubicBezTo>
                      <a:pt x="802" y="4148"/>
                      <a:pt x="789" y="4101"/>
                      <a:pt x="776" y="4055"/>
                    </a:cubicBezTo>
                    <a:lnTo>
                      <a:pt x="737" y="4040"/>
                    </a:lnTo>
                    <a:cubicBezTo>
                      <a:pt x="727" y="4091"/>
                      <a:pt x="716" y="4143"/>
                      <a:pt x="706" y="4194"/>
                    </a:cubicBezTo>
                    <a:cubicBezTo>
                      <a:pt x="710" y="4235"/>
                      <a:pt x="714" y="4275"/>
                      <a:pt x="718" y="4316"/>
                    </a:cubicBezTo>
                    <a:cubicBezTo>
                      <a:pt x="727" y="4337"/>
                      <a:pt x="736" y="4357"/>
                      <a:pt x="745" y="4378"/>
                    </a:cubicBezTo>
                    <a:lnTo>
                      <a:pt x="776" y="4409"/>
                    </a:lnTo>
                    <a:cubicBezTo>
                      <a:pt x="773" y="4455"/>
                      <a:pt x="771" y="4501"/>
                      <a:pt x="768" y="4547"/>
                    </a:cubicBezTo>
                    <a:cubicBezTo>
                      <a:pt x="758" y="4567"/>
                      <a:pt x="747" y="4588"/>
                      <a:pt x="737" y="4608"/>
                    </a:cubicBezTo>
                    <a:cubicBezTo>
                      <a:pt x="727" y="4598"/>
                      <a:pt x="716" y="4588"/>
                      <a:pt x="706" y="4578"/>
                    </a:cubicBezTo>
                    <a:cubicBezTo>
                      <a:pt x="700" y="4588"/>
                      <a:pt x="693" y="4598"/>
                      <a:pt x="687" y="4608"/>
                    </a:cubicBezTo>
                    <a:cubicBezTo>
                      <a:pt x="677" y="4670"/>
                      <a:pt x="666" y="4731"/>
                      <a:pt x="656" y="4793"/>
                    </a:cubicBezTo>
                    <a:cubicBezTo>
                      <a:pt x="644" y="4824"/>
                      <a:pt x="633" y="4854"/>
                      <a:pt x="621" y="4885"/>
                    </a:cubicBezTo>
                    <a:cubicBezTo>
                      <a:pt x="605" y="4905"/>
                      <a:pt x="590" y="4926"/>
                      <a:pt x="574" y="4946"/>
                    </a:cubicBezTo>
                    <a:cubicBezTo>
                      <a:pt x="564" y="4920"/>
                      <a:pt x="553" y="4895"/>
                      <a:pt x="543" y="4869"/>
                    </a:cubicBezTo>
                    <a:lnTo>
                      <a:pt x="524" y="4885"/>
                    </a:lnTo>
                    <a:cubicBezTo>
                      <a:pt x="516" y="4895"/>
                      <a:pt x="509" y="4906"/>
                      <a:pt x="501" y="4916"/>
                    </a:cubicBezTo>
                    <a:cubicBezTo>
                      <a:pt x="494" y="4941"/>
                      <a:pt x="488" y="4967"/>
                      <a:pt x="481" y="4992"/>
                    </a:cubicBezTo>
                    <a:cubicBezTo>
                      <a:pt x="478" y="5038"/>
                      <a:pt x="476" y="5085"/>
                      <a:pt x="473" y="5131"/>
                    </a:cubicBezTo>
                    <a:cubicBezTo>
                      <a:pt x="474" y="5172"/>
                      <a:pt x="476" y="5212"/>
                      <a:pt x="477" y="5253"/>
                    </a:cubicBezTo>
                    <a:cubicBezTo>
                      <a:pt x="495" y="5309"/>
                      <a:pt x="514" y="5366"/>
                      <a:pt x="532" y="5422"/>
                    </a:cubicBezTo>
                    <a:cubicBezTo>
                      <a:pt x="544" y="5397"/>
                      <a:pt x="555" y="5371"/>
                      <a:pt x="567" y="5346"/>
                    </a:cubicBezTo>
                    <a:cubicBezTo>
                      <a:pt x="576" y="5382"/>
                      <a:pt x="585" y="5417"/>
                      <a:pt x="594" y="5453"/>
                    </a:cubicBezTo>
                    <a:cubicBezTo>
                      <a:pt x="591" y="5484"/>
                      <a:pt x="589" y="5514"/>
                      <a:pt x="586" y="5545"/>
                    </a:cubicBezTo>
                    <a:cubicBezTo>
                      <a:pt x="580" y="5571"/>
                      <a:pt x="573" y="5596"/>
                      <a:pt x="567" y="5622"/>
                    </a:cubicBezTo>
                    <a:cubicBezTo>
                      <a:pt x="554" y="5643"/>
                      <a:pt x="541" y="5663"/>
                      <a:pt x="528" y="5684"/>
                    </a:cubicBezTo>
                    <a:lnTo>
                      <a:pt x="470" y="5699"/>
                    </a:lnTo>
                    <a:lnTo>
                      <a:pt x="458" y="5822"/>
                    </a:lnTo>
                    <a:cubicBezTo>
                      <a:pt x="462" y="5858"/>
                      <a:pt x="466" y="5893"/>
                      <a:pt x="470" y="5929"/>
                    </a:cubicBezTo>
                    <a:cubicBezTo>
                      <a:pt x="489" y="5970"/>
                      <a:pt x="509" y="6011"/>
                      <a:pt x="528" y="6052"/>
                    </a:cubicBezTo>
                    <a:lnTo>
                      <a:pt x="528" y="6190"/>
                    </a:lnTo>
                    <a:cubicBezTo>
                      <a:pt x="521" y="6206"/>
                      <a:pt x="515" y="6221"/>
                      <a:pt x="508" y="6237"/>
                    </a:cubicBezTo>
                    <a:lnTo>
                      <a:pt x="470" y="6190"/>
                    </a:lnTo>
                    <a:cubicBezTo>
                      <a:pt x="465" y="6139"/>
                      <a:pt x="459" y="6088"/>
                      <a:pt x="454" y="6037"/>
                    </a:cubicBezTo>
                    <a:cubicBezTo>
                      <a:pt x="448" y="6011"/>
                      <a:pt x="441" y="5986"/>
                      <a:pt x="435" y="5960"/>
                    </a:cubicBezTo>
                    <a:lnTo>
                      <a:pt x="396" y="5960"/>
                    </a:lnTo>
                    <a:cubicBezTo>
                      <a:pt x="387" y="5991"/>
                      <a:pt x="378" y="6021"/>
                      <a:pt x="369" y="6052"/>
                    </a:cubicBezTo>
                    <a:cubicBezTo>
                      <a:pt x="364" y="6103"/>
                      <a:pt x="358" y="6155"/>
                      <a:pt x="353" y="6206"/>
                    </a:cubicBezTo>
                    <a:cubicBezTo>
                      <a:pt x="356" y="6252"/>
                      <a:pt x="358" y="6298"/>
                      <a:pt x="361" y="6344"/>
                    </a:cubicBezTo>
                    <a:cubicBezTo>
                      <a:pt x="369" y="6390"/>
                      <a:pt x="376" y="6436"/>
                      <a:pt x="384" y="6482"/>
                    </a:cubicBezTo>
                    <a:cubicBezTo>
                      <a:pt x="389" y="6523"/>
                      <a:pt x="395" y="6564"/>
                      <a:pt x="400" y="6605"/>
                    </a:cubicBezTo>
                    <a:cubicBezTo>
                      <a:pt x="397" y="6651"/>
                      <a:pt x="395" y="6697"/>
                      <a:pt x="392" y="6743"/>
                    </a:cubicBezTo>
                    <a:cubicBezTo>
                      <a:pt x="380" y="6748"/>
                      <a:pt x="369" y="6754"/>
                      <a:pt x="357" y="6759"/>
                    </a:cubicBezTo>
                    <a:cubicBezTo>
                      <a:pt x="354" y="6800"/>
                      <a:pt x="352" y="6841"/>
                      <a:pt x="349" y="6882"/>
                    </a:cubicBezTo>
                    <a:cubicBezTo>
                      <a:pt x="339" y="6856"/>
                      <a:pt x="328" y="6831"/>
                      <a:pt x="318" y="6805"/>
                    </a:cubicBezTo>
                    <a:lnTo>
                      <a:pt x="318" y="6667"/>
                    </a:lnTo>
                    <a:lnTo>
                      <a:pt x="318" y="6590"/>
                    </a:lnTo>
                    <a:cubicBezTo>
                      <a:pt x="319" y="6549"/>
                      <a:pt x="321" y="6508"/>
                      <a:pt x="322" y="6467"/>
                    </a:cubicBezTo>
                    <a:cubicBezTo>
                      <a:pt x="318" y="6436"/>
                      <a:pt x="314" y="6406"/>
                      <a:pt x="310" y="6375"/>
                    </a:cubicBezTo>
                    <a:cubicBezTo>
                      <a:pt x="301" y="6365"/>
                      <a:pt x="292" y="6354"/>
                      <a:pt x="283" y="6344"/>
                    </a:cubicBezTo>
                    <a:cubicBezTo>
                      <a:pt x="275" y="6370"/>
                      <a:pt x="268" y="6395"/>
                      <a:pt x="260" y="6421"/>
                    </a:cubicBezTo>
                    <a:cubicBezTo>
                      <a:pt x="259" y="6467"/>
                      <a:pt x="257" y="6513"/>
                      <a:pt x="256" y="6559"/>
                    </a:cubicBezTo>
                    <a:cubicBezTo>
                      <a:pt x="250" y="6595"/>
                      <a:pt x="243" y="6631"/>
                      <a:pt x="237" y="6667"/>
                    </a:cubicBezTo>
                    <a:cubicBezTo>
                      <a:pt x="227" y="6692"/>
                      <a:pt x="216" y="6718"/>
                      <a:pt x="206" y="6743"/>
                    </a:cubicBezTo>
                    <a:cubicBezTo>
                      <a:pt x="201" y="6784"/>
                      <a:pt x="195" y="6825"/>
                      <a:pt x="190" y="6866"/>
                    </a:cubicBezTo>
                    <a:cubicBezTo>
                      <a:pt x="195" y="6902"/>
                      <a:pt x="201" y="6938"/>
                      <a:pt x="206" y="6974"/>
                    </a:cubicBezTo>
                    <a:lnTo>
                      <a:pt x="244" y="6974"/>
                    </a:lnTo>
                    <a:cubicBezTo>
                      <a:pt x="240" y="6943"/>
                      <a:pt x="237" y="6913"/>
                      <a:pt x="233" y="6882"/>
                    </a:cubicBezTo>
                    <a:cubicBezTo>
                      <a:pt x="239" y="6831"/>
                      <a:pt x="246" y="6779"/>
                      <a:pt x="252" y="6728"/>
                    </a:cubicBezTo>
                    <a:cubicBezTo>
                      <a:pt x="264" y="6769"/>
                      <a:pt x="275" y="6810"/>
                      <a:pt x="287" y="6851"/>
                    </a:cubicBezTo>
                    <a:cubicBezTo>
                      <a:pt x="295" y="6887"/>
                      <a:pt x="302" y="6923"/>
                      <a:pt x="310" y="6959"/>
                    </a:cubicBezTo>
                    <a:cubicBezTo>
                      <a:pt x="299" y="7025"/>
                      <a:pt x="287" y="7092"/>
                      <a:pt x="276" y="7158"/>
                    </a:cubicBezTo>
                    <a:cubicBezTo>
                      <a:pt x="275" y="7209"/>
                      <a:pt x="273" y="7261"/>
                      <a:pt x="272" y="7312"/>
                    </a:cubicBezTo>
                    <a:lnTo>
                      <a:pt x="272" y="7419"/>
                    </a:lnTo>
                    <a:cubicBezTo>
                      <a:pt x="258" y="7409"/>
                      <a:pt x="243" y="7399"/>
                      <a:pt x="229" y="7389"/>
                    </a:cubicBezTo>
                    <a:cubicBezTo>
                      <a:pt x="220" y="7425"/>
                      <a:pt x="211" y="7460"/>
                      <a:pt x="202" y="7496"/>
                    </a:cubicBezTo>
                    <a:cubicBezTo>
                      <a:pt x="207" y="7552"/>
                      <a:pt x="212" y="7609"/>
                      <a:pt x="217" y="7665"/>
                    </a:cubicBezTo>
                    <a:cubicBezTo>
                      <a:pt x="222" y="7675"/>
                      <a:pt x="228" y="7686"/>
                      <a:pt x="233" y="7696"/>
                    </a:cubicBezTo>
                    <a:cubicBezTo>
                      <a:pt x="246" y="7686"/>
                      <a:pt x="259" y="7675"/>
                      <a:pt x="272" y="7665"/>
                    </a:cubicBezTo>
                    <a:cubicBezTo>
                      <a:pt x="276" y="7686"/>
                      <a:pt x="279" y="7706"/>
                      <a:pt x="283" y="7727"/>
                    </a:cubicBezTo>
                    <a:cubicBezTo>
                      <a:pt x="288" y="7778"/>
                      <a:pt x="294" y="7829"/>
                      <a:pt x="299" y="7880"/>
                    </a:cubicBezTo>
                    <a:cubicBezTo>
                      <a:pt x="292" y="7890"/>
                      <a:pt x="286" y="7901"/>
                      <a:pt x="279" y="7911"/>
                    </a:cubicBezTo>
                    <a:cubicBezTo>
                      <a:pt x="275" y="7931"/>
                      <a:pt x="272" y="7952"/>
                      <a:pt x="268" y="7972"/>
                    </a:cubicBezTo>
                    <a:cubicBezTo>
                      <a:pt x="260" y="7987"/>
                      <a:pt x="252" y="8003"/>
                      <a:pt x="244" y="8018"/>
                    </a:cubicBezTo>
                    <a:lnTo>
                      <a:pt x="256" y="8126"/>
                    </a:lnTo>
                    <a:cubicBezTo>
                      <a:pt x="268" y="8162"/>
                      <a:pt x="279" y="8197"/>
                      <a:pt x="291" y="8233"/>
                    </a:cubicBezTo>
                    <a:cubicBezTo>
                      <a:pt x="294" y="8264"/>
                      <a:pt x="296" y="8295"/>
                      <a:pt x="299" y="8326"/>
                    </a:cubicBezTo>
                    <a:cubicBezTo>
                      <a:pt x="294" y="8351"/>
                      <a:pt x="288" y="8377"/>
                      <a:pt x="283" y="8402"/>
                    </a:cubicBezTo>
                    <a:cubicBezTo>
                      <a:pt x="278" y="8412"/>
                      <a:pt x="273" y="8423"/>
                      <a:pt x="268" y="8433"/>
                    </a:cubicBezTo>
                    <a:cubicBezTo>
                      <a:pt x="255" y="8418"/>
                      <a:pt x="242" y="8402"/>
                      <a:pt x="229" y="8387"/>
                    </a:cubicBezTo>
                    <a:cubicBezTo>
                      <a:pt x="221" y="8377"/>
                      <a:pt x="214" y="8366"/>
                      <a:pt x="206" y="8356"/>
                    </a:cubicBezTo>
                    <a:cubicBezTo>
                      <a:pt x="194" y="8387"/>
                      <a:pt x="183" y="8418"/>
                      <a:pt x="171" y="8449"/>
                    </a:cubicBezTo>
                    <a:lnTo>
                      <a:pt x="144" y="8833"/>
                    </a:lnTo>
                    <a:cubicBezTo>
                      <a:pt x="132" y="8864"/>
                      <a:pt x="121" y="8894"/>
                      <a:pt x="109" y="8925"/>
                    </a:cubicBezTo>
                    <a:lnTo>
                      <a:pt x="31" y="8817"/>
                    </a:lnTo>
                    <a:cubicBezTo>
                      <a:pt x="21" y="8879"/>
                      <a:pt x="10" y="8940"/>
                      <a:pt x="0" y="9002"/>
                    </a:cubicBezTo>
                    <a:lnTo>
                      <a:pt x="365" y="9155"/>
                    </a:lnTo>
                    <a:lnTo>
                      <a:pt x="1995" y="9524"/>
                    </a:lnTo>
                    <a:lnTo>
                      <a:pt x="2460" y="9601"/>
                    </a:lnTo>
                    <a:cubicBezTo>
                      <a:pt x="2459" y="9463"/>
                      <a:pt x="2457" y="9324"/>
                      <a:pt x="2456" y="9186"/>
                    </a:cubicBezTo>
                    <a:cubicBezTo>
                      <a:pt x="2443" y="9201"/>
                      <a:pt x="2431" y="9217"/>
                      <a:pt x="2418" y="9232"/>
                    </a:cubicBezTo>
                    <a:lnTo>
                      <a:pt x="2406" y="9124"/>
                    </a:lnTo>
                    <a:cubicBezTo>
                      <a:pt x="2427" y="9134"/>
                      <a:pt x="2447" y="9145"/>
                      <a:pt x="2468" y="9155"/>
                    </a:cubicBezTo>
                    <a:cubicBezTo>
                      <a:pt x="2474" y="9206"/>
                      <a:pt x="2481" y="9258"/>
                      <a:pt x="2487" y="9309"/>
                    </a:cubicBezTo>
                    <a:cubicBezTo>
                      <a:pt x="2483" y="9381"/>
                      <a:pt x="2480" y="9452"/>
                      <a:pt x="2476" y="9524"/>
                    </a:cubicBezTo>
                    <a:lnTo>
                      <a:pt x="3629" y="9894"/>
                    </a:lnTo>
                    <a:lnTo>
                      <a:pt x="5270" y="9954"/>
                    </a:lnTo>
                    <a:lnTo>
                      <a:pt x="5471" y="9969"/>
                    </a:lnTo>
                    <a:lnTo>
                      <a:pt x="5662" y="9985"/>
                    </a:lnTo>
                    <a:lnTo>
                      <a:pt x="5662" y="9985"/>
                    </a:lnTo>
                    <a:lnTo>
                      <a:pt x="5662" y="998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7" name="Freeform 11">
                <a:extLst>
                  <a:ext uri="{FF2B5EF4-FFF2-40B4-BE49-F238E27FC236}">
                    <a16:creationId xmlns:a16="http://schemas.microsoft.com/office/drawing/2014/main" id="{4E6BCA02-BED8-23C5-1EFC-69C686113B2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8095384" y="2575984"/>
                <a:ext cx="1771650" cy="2820988"/>
              </a:xfrm>
              <a:custGeom>
                <a:avLst/>
                <a:gdLst>
                  <a:gd name="T0" fmla="*/ 44 w 1116"/>
                  <a:gd name="T1" fmla="*/ 1737 h 1777"/>
                  <a:gd name="T2" fmla="*/ 120 w 1116"/>
                  <a:gd name="T3" fmla="*/ 1678 h 1777"/>
                  <a:gd name="T4" fmla="*/ 95 w 1116"/>
                  <a:gd name="T5" fmla="*/ 1763 h 1777"/>
                  <a:gd name="T6" fmla="*/ 93 w 1116"/>
                  <a:gd name="T7" fmla="*/ 1769 h 1777"/>
                  <a:gd name="T8" fmla="*/ 168 w 1116"/>
                  <a:gd name="T9" fmla="*/ 1777 h 1777"/>
                  <a:gd name="T10" fmla="*/ 280 w 1116"/>
                  <a:gd name="T11" fmla="*/ 1753 h 1777"/>
                  <a:gd name="T12" fmla="*/ 251 w 1116"/>
                  <a:gd name="T13" fmla="*/ 1742 h 1777"/>
                  <a:gd name="T14" fmla="*/ 281 w 1116"/>
                  <a:gd name="T15" fmla="*/ 1738 h 1777"/>
                  <a:gd name="T16" fmla="*/ 316 w 1116"/>
                  <a:gd name="T17" fmla="*/ 1712 h 1777"/>
                  <a:gd name="T18" fmla="*/ 306 w 1116"/>
                  <a:gd name="T19" fmla="*/ 1678 h 1777"/>
                  <a:gd name="T20" fmla="*/ 322 w 1116"/>
                  <a:gd name="T21" fmla="*/ 1629 h 1777"/>
                  <a:gd name="T22" fmla="*/ 298 w 1116"/>
                  <a:gd name="T23" fmla="*/ 1604 h 1777"/>
                  <a:gd name="T24" fmla="*/ 274 w 1116"/>
                  <a:gd name="T25" fmla="*/ 1576 h 1777"/>
                  <a:gd name="T26" fmla="*/ 256 w 1116"/>
                  <a:gd name="T27" fmla="*/ 1530 h 1777"/>
                  <a:gd name="T28" fmla="*/ 474 w 1116"/>
                  <a:gd name="T29" fmla="*/ 1502 h 1777"/>
                  <a:gd name="T30" fmla="*/ 1064 w 1116"/>
                  <a:gd name="T31" fmla="*/ 1463 h 1777"/>
                  <a:gd name="T32" fmla="*/ 1049 w 1116"/>
                  <a:gd name="T33" fmla="*/ 1415 h 1777"/>
                  <a:gd name="T34" fmla="*/ 1058 w 1116"/>
                  <a:gd name="T35" fmla="*/ 1360 h 1777"/>
                  <a:gd name="T36" fmla="*/ 1066 w 1116"/>
                  <a:gd name="T37" fmla="*/ 1294 h 1777"/>
                  <a:gd name="T38" fmla="*/ 1054 w 1116"/>
                  <a:gd name="T39" fmla="*/ 1268 h 1777"/>
                  <a:gd name="T40" fmla="*/ 1039 w 1116"/>
                  <a:gd name="T41" fmla="*/ 1222 h 1777"/>
                  <a:gd name="T42" fmla="*/ 1049 w 1116"/>
                  <a:gd name="T43" fmla="*/ 1174 h 1777"/>
                  <a:gd name="T44" fmla="*/ 1066 w 1116"/>
                  <a:gd name="T45" fmla="*/ 1113 h 1777"/>
                  <a:gd name="T46" fmla="*/ 1091 w 1116"/>
                  <a:gd name="T47" fmla="*/ 1067 h 1777"/>
                  <a:gd name="T48" fmla="*/ 1116 w 1116"/>
                  <a:gd name="T49" fmla="*/ 1045 h 1777"/>
                  <a:gd name="T50" fmla="*/ 1089 w 1116"/>
                  <a:gd name="T51" fmla="*/ 1002 h 1777"/>
                  <a:gd name="T52" fmla="*/ 1085 w 1116"/>
                  <a:gd name="T53" fmla="*/ 972 h 1777"/>
                  <a:gd name="T54" fmla="*/ 1062 w 1116"/>
                  <a:gd name="T55" fmla="*/ 926 h 1777"/>
                  <a:gd name="T56" fmla="*/ 1052 w 1116"/>
                  <a:gd name="T57" fmla="*/ 888 h 1777"/>
                  <a:gd name="T58" fmla="*/ 1042 w 1116"/>
                  <a:gd name="T59" fmla="*/ 845 h 1777"/>
                  <a:gd name="T60" fmla="*/ 1009 w 1116"/>
                  <a:gd name="T61" fmla="*/ 689 h 1777"/>
                  <a:gd name="T62" fmla="*/ 978 w 1116"/>
                  <a:gd name="T63" fmla="*/ 490 h 1777"/>
                  <a:gd name="T64" fmla="*/ 942 w 1116"/>
                  <a:gd name="T65" fmla="*/ 253 h 1777"/>
                  <a:gd name="T66" fmla="*/ 857 w 1116"/>
                  <a:gd name="T67" fmla="*/ 29 h 1777"/>
                  <a:gd name="T68" fmla="*/ 160 w 1116"/>
                  <a:gd name="T69" fmla="*/ 41 h 1777"/>
                  <a:gd name="T70" fmla="*/ 130 w 1116"/>
                  <a:gd name="T71" fmla="*/ 240 h 1777"/>
                  <a:gd name="T72" fmla="*/ 90 w 1116"/>
                  <a:gd name="T73" fmla="*/ 516 h 1777"/>
                  <a:gd name="T74" fmla="*/ 50 w 1116"/>
                  <a:gd name="T75" fmla="*/ 806 h 1777"/>
                  <a:gd name="T76" fmla="*/ 17 w 1116"/>
                  <a:gd name="T77" fmla="*/ 1020 h 1777"/>
                  <a:gd name="T78" fmla="*/ 0 w 1116"/>
                  <a:gd name="T79" fmla="*/ 1714 h 1777"/>
                  <a:gd name="T80" fmla="*/ 27 w 1116"/>
                  <a:gd name="T81" fmla="*/ 1718 h 1777"/>
                  <a:gd name="T82" fmla="*/ 65 w 1116"/>
                  <a:gd name="T83" fmla="*/ 1740 h 1777"/>
                  <a:gd name="T84" fmla="*/ 93 w 1116"/>
                  <a:gd name="T85" fmla="*/ 1720 h 1777"/>
                  <a:gd name="T86" fmla="*/ 102 w 1116"/>
                  <a:gd name="T87" fmla="*/ 1648 h 1777"/>
                  <a:gd name="T88" fmla="*/ 124 w 1116"/>
                  <a:gd name="T89" fmla="*/ 1612 h 1777"/>
                  <a:gd name="T90" fmla="*/ 137 w 1116"/>
                  <a:gd name="T91" fmla="*/ 1578 h 1777"/>
                  <a:gd name="T92" fmla="*/ 141 w 1116"/>
                  <a:gd name="T93" fmla="*/ 1609 h 1777"/>
                  <a:gd name="T94" fmla="*/ 159 w 1116"/>
                  <a:gd name="T95" fmla="*/ 1661 h 1777"/>
                  <a:gd name="T96" fmla="*/ 178 w 1116"/>
                  <a:gd name="T97" fmla="*/ 1723 h 1777"/>
                  <a:gd name="T98" fmla="*/ 188 w 1116"/>
                  <a:gd name="T99" fmla="*/ 1739 h 1777"/>
                  <a:gd name="T100" fmla="*/ 183 w 1116"/>
                  <a:gd name="T101" fmla="*/ 1767 h 1777"/>
                  <a:gd name="T102" fmla="*/ 116 w 1116"/>
                  <a:gd name="T103" fmla="*/ 1775 h 1777"/>
                  <a:gd name="connsiteX0" fmla="*/ 394 w 10000"/>
                  <a:gd name="connsiteY0" fmla="*/ 9775 h 10000"/>
                  <a:gd name="connsiteX1" fmla="*/ 394 w 10000"/>
                  <a:gd name="connsiteY1" fmla="*/ 9679 h 10000"/>
                  <a:gd name="connsiteX2" fmla="*/ 385 w 10000"/>
                  <a:gd name="connsiteY2" fmla="*/ 9713 h 10000"/>
                  <a:gd name="connsiteX3" fmla="*/ 394 w 10000"/>
                  <a:gd name="connsiteY3" fmla="*/ 9775 h 10000"/>
                  <a:gd name="connsiteX4" fmla="*/ 394 w 10000"/>
                  <a:gd name="connsiteY4" fmla="*/ 9775 h 10000"/>
                  <a:gd name="connsiteX5" fmla="*/ 394 w 10000"/>
                  <a:gd name="connsiteY5" fmla="*/ 9775 h 10000"/>
                  <a:gd name="connsiteX6" fmla="*/ 1075 w 10000"/>
                  <a:gd name="connsiteY6" fmla="*/ 9443 h 10000"/>
                  <a:gd name="connsiteX7" fmla="*/ 1075 w 10000"/>
                  <a:gd name="connsiteY7" fmla="*/ 9387 h 10000"/>
                  <a:gd name="connsiteX8" fmla="*/ 1004 w 10000"/>
                  <a:gd name="connsiteY8" fmla="*/ 9409 h 10000"/>
                  <a:gd name="connsiteX9" fmla="*/ 1075 w 10000"/>
                  <a:gd name="connsiteY9" fmla="*/ 9443 h 10000"/>
                  <a:gd name="connsiteX10" fmla="*/ 1075 w 10000"/>
                  <a:gd name="connsiteY10" fmla="*/ 9443 h 10000"/>
                  <a:gd name="connsiteX11" fmla="*/ 1075 w 10000"/>
                  <a:gd name="connsiteY11" fmla="*/ 9443 h 10000"/>
                  <a:gd name="connsiteX12" fmla="*/ 833 w 10000"/>
                  <a:gd name="connsiteY12" fmla="*/ 9955 h 10000"/>
                  <a:gd name="connsiteX13" fmla="*/ 896 w 10000"/>
                  <a:gd name="connsiteY13" fmla="*/ 9944 h 10000"/>
                  <a:gd name="connsiteX14" fmla="*/ 851 w 10000"/>
                  <a:gd name="connsiteY14" fmla="*/ 9921 h 10000"/>
                  <a:gd name="connsiteX15" fmla="*/ 797 w 10000"/>
                  <a:gd name="connsiteY15" fmla="*/ 9916 h 10000"/>
                  <a:gd name="connsiteX16" fmla="*/ 744 w 10000"/>
                  <a:gd name="connsiteY16" fmla="*/ 9932 h 10000"/>
                  <a:gd name="connsiteX17" fmla="*/ 833 w 10000"/>
                  <a:gd name="connsiteY17" fmla="*/ 9955 h 10000"/>
                  <a:gd name="connsiteX18" fmla="*/ 833 w 10000"/>
                  <a:gd name="connsiteY18" fmla="*/ 9955 h 10000"/>
                  <a:gd name="connsiteX19" fmla="*/ 833 w 10000"/>
                  <a:gd name="connsiteY19" fmla="*/ 9955 h 10000"/>
                  <a:gd name="connsiteX20" fmla="*/ 1022 w 10000"/>
                  <a:gd name="connsiteY20" fmla="*/ 9989 h 10000"/>
                  <a:gd name="connsiteX21" fmla="*/ 1138 w 10000"/>
                  <a:gd name="connsiteY21" fmla="*/ 9989 h 10000"/>
                  <a:gd name="connsiteX22" fmla="*/ 1201 w 10000"/>
                  <a:gd name="connsiteY22" fmla="*/ 9989 h 10000"/>
                  <a:gd name="connsiteX23" fmla="*/ 1326 w 10000"/>
                  <a:gd name="connsiteY23" fmla="*/ 9989 h 10000"/>
                  <a:gd name="connsiteX24" fmla="*/ 1505 w 10000"/>
                  <a:gd name="connsiteY24" fmla="*/ 10000 h 10000"/>
                  <a:gd name="connsiteX25" fmla="*/ 1604 w 10000"/>
                  <a:gd name="connsiteY25" fmla="*/ 10000 h 10000"/>
                  <a:gd name="connsiteX26" fmla="*/ 1846 w 10000"/>
                  <a:gd name="connsiteY26" fmla="*/ 9983 h 10000"/>
                  <a:gd name="connsiteX27" fmla="*/ 2052 w 10000"/>
                  <a:gd name="connsiteY27" fmla="*/ 9966 h 10000"/>
                  <a:gd name="connsiteX28" fmla="*/ 2294 w 10000"/>
                  <a:gd name="connsiteY28" fmla="*/ 9932 h 10000"/>
                  <a:gd name="connsiteX29" fmla="*/ 2509 w 10000"/>
                  <a:gd name="connsiteY29" fmla="*/ 9865 h 10000"/>
                  <a:gd name="connsiteX30" fmla="*/ 2401 w 10000"/>
                  <a:gd name="connsiteY30" fmla="*/ 9871 h 10000"/>
                  <a:gd name="connsiteX31" fmla="*/ 2330 w 10000"/>
                  <a:gd name="connsiteY31" fmla="*/ 9882 h 10000"/>
                  <a:gd name="connsiteX32" fmla="*/ 2231 w 10000"/>
                  <a:gd name="connsiteY32" fmla="*/ 9865 h 10000"/>
                  <a:gd name="connsiteX33" fmla="*/ 2285 w 10000"/>
                  <a:gd name="connsiteY33" fmla="*/ 9826 h 10000"/>
                  <a:gd name="connsiteX34" fmla="*/ 2249 w 10000"/>
                  <a:gd name="connsiteY34" fmla="*/ 9803 h 10000"/>
                  <a:gd name="connsiteX35" fmla="*/ 2303 w 10000"/>
                  <a:gd name="connsiteY35" fmla="*/ 9792 h 10000"/>
                  <a:gd name="connsiteX36" fmla="*/ 2339 w 10000"/>
                  <a:gd name="connsiteY36" fmla="*/ 9859 h 10000"/>
                  <a:gd name="connsiteX37" fmla="*/ 2428 w 10000"/>
                  <a:gd name="connsiteY37" fmla="*/ 9854 h 10000"/>
                  <a:gd name="connsiteX38" fmla="*/ 2455 w 10000"/>
                  <a:gd name="connsiteY38" fmla="*/ 9826 h 10000"/>
                  <a:gd name="connsiteX39" fmla="*/ 2518 w 10000"/>
                  <a:gd name="connsiteY39" fmla="*/ 9781 h 10000"/>
                  <a:gd name="connsiteX40" fmla="*/ 2590 w 10000"/>
                  <a:gd name="connsiteY40" fmla="*/ 9781 h 10000"/>
                  <a:gd name="connsiteX41" fmla="*/ 2697 w 10000"/>
                  <a:gd name="connsiteY41" fmla="*/ 9707 h 10000"/>
                  <a:gd name="connsiteX42" fmla="*/ 2688 w 10000"/>
                  <a:gd name="connsiteY42" fmla="*/ 9674 h 10000"/>
                  <a:gd name="connsiteX43" fmla="*/ 2742 w 10000"/>
                  <a:gd name="connsiteY43" fmla="*/ 9662 h 10000"/>
                  <a:gd name="connsiteX44" fmla="*/ 2832 w 10000"/>
                  <a:gd name="connsiteY44" fmla="*/ 9634 h 10000"/>
                  <a:gd name="connsiteX45" fmla="*/ 2858 w 10000"/>
                  <a:gd name="connsiteY45" fmla="*/ 9578 h 10000"/>
                  <a:gd name="connsiteX46" fmla="*/ 2796 w 10000"/>
                  <a:gd name="connsiteY46" fmla="*/ 9555 h 10000"/>
                  <a:gd name="connsiteX47" fmla="*/ 2760 w 10000"/>
                  <a:gd name="connsiteY47" fmla="*/ 9516 h 10000"/>
                  <a:gd name="connsiteX48" fmla="*/ 2769 w 10000"/>
                  <a:gd name="connsiteY48" fmla="*/ 9482 h 10000"/>
                  <a:gd name="connsiteX49" fmla="*/ 2742 w 10000"/>
                  <a:gd name="connsiteY49" fmla="*/ 9443 h 10000"/>
                  <a:gd name="connsiteX50" fmla="*/ 2751 w 10000"/>
                  <a:gd name="connsiteY50" fmla="*/ 9398 h 10000"/>
                  <a:gd name="connsiteX51" fmla="*/ 2832 w 10000"/>
                  <a:gd name="connsiteY51" fmla="*/ 9313 h 10000"/>
                  <a:gd name="connsiteX52" fmla="*/ 2858 w 10000"/>
                  <a:gd name="connsiteY52" fmla="*/ 9263 h 10000"/>
                  <a:gd name="connsiteX53" fmla="*/ 2885 w 10000"/>
                  <a:gd name="connsiteY53" fmla="*/ 9207 h 10000"/>
                  <a:gd name="connsiteX54" fmla="*/ 2885 w 10000"/>
                  <a:gd name="connsiteY54" fmla="*/ 9167 h 10000"/>
                  <a:gd name="connsiteX55" fmla="*/ 2849 w 10000"/>
                  <a:gd name="connsiteY55" fmla="*/ 9116 h 10000"/>
                  <a:gd name="connsiteX56" fmla="*/ 2823 w 10000"/>
                  <a:gd name="connsiteY56" fmla="*/ 9083 h 10000"/>
                  <a:gd name="connsiteX57" fmla="*/ 2787 w 10000"/>
                  <a:gd name="connsiteY57" fmla="*/ 9071 h 10000"/>
                  <a:gd name="connsiteX58" fmla="*/ 2706 w 10000"/>
                  <a:gd name="connsiteY58" fmla="*/ 9055 h 10000"/>
                  <a:gd name="connsiteX59" fmla="*/ 2670 w 10000"/>
                  <a:gd name="connsiteY59" fmla="*/ 9026 h 10000"/>
                  <a:gd name="connsiteX60" fmla="*/ 2643 w 10000"/>
                  <a:gd name="connsiteY60" fmla="*/ 9004 h 10000"/>
                  <a:gd name="connsiteX61" fmla="*/ 2581 w 10000"/>
                  <a:gd name="connsiteY61" fmla="*/ 8993 h 10000"/>
                  <a:gd name="connsiteX62" fmla="*/ 2545 w 10000"/>
                  <a:gd name="connsiteY62" fmla="*/ 8970 h 10000"/>
                  <a:gd name="connsiteX63" fmla="*/ 2491 w 10000"/>
                  <a:gd name="connsiteY63" fmla="*/ 8908 h 10000"/>
                  <a:gd name="connsiteX64" fmla="*/ 2455 w 10000"/>
                  <a:gd name="connsiteY64" fmla="*/ 8869 h 10000"/>
                  <a:gd name="connsiteX65" fmla="*/ 2384 w 10000"/>
                  <a:gd name="connsiteY65" fmla="*/ 8807 h 10000"/>
                  <a:gd name="connsiteX66" fmla="*/ 2276 w 10000"/>
                  <a:gd name="connsiteY66" fmla="*/ 8734 h 10000"/>
                  <a:gd name="connsiteX67" fmla="*/ 2231 w 10000"/>
                  <a:gd name="connsiteY67" fmla="*/ 8683 h 10000"/>
                  <a:gd name="connsiteX68" fmla="*/ 2258 w 10000"/>
                  <a:gd name="connsiteY68" fmla="*/ 8649 h 10000"/>
                  <a:gd name="connsiteX69" fmla="*/ 2294 w 10000"/>
                  <a:gd name="connsiteY69" fmla="*/ 8610 h 10000"/>
                  <a:gd name="connsiteX70" fmla="*/ 2330 w 10000"/>
                  <a:gd name="connsiteY70" fmla="*/ 8537 h 10000"/>
                  <a:gd name="connsiteX71" fmla="*/ 2357 w 10000"/>
                  <a:gd name="connsiteY71" fmla="*/ 8481 h 10000"/>
                  <a:gd name="connsiteX72" fmla="*/ 2357 w 10000"/>
                  <a:gd name="connsiteY72" fmla="*/ 8413 h 10000"/>
                  <a:gd name="connsiteX73" fmla="*/ 3504 w 10000"/>
                  <a:gd name="connsiteY73" fmla="*/ 8424 h 10000"/>
                  <a:gd name="connsiteX74" fmla="*/ 4247 w 10000"/>
                  <a:gd name="connsiteY74" fmla="*/ 8452 h 10000"/>
                  <a:gd name="connsiteX75" fmla="*/ 7473 w 10000"/>
                  <a:gd name="connsiteY75" fmla="*/ 8497 h 10000"/>
                  <a:gd name="connsiteX76" fmla="*/ 9686 w 10000"/>
                  <a:gd name="connsiteY76" fmla="*/ 8514 h 10000"/>
                  <a:gd name="connsiteX77" fmla="*/ 9659 w 10000"/>
                  <a:gd name="connsiteY77" fmla="*/ 8391 h 10000"/>
                  <a:gd name="connsiteX78" fmla="*/ 9597 w 10000"/>
                  <a:gd name="connsiteY78" fmla="*/ 8284 h 10000"/>
                  <a:gd name="connsiteX79" fmla="*/ 9534 w 10000"/>
                  <a:gd name="connsiteY79" fmla="*/ 8233 h 10000"/>
                  <a:gd name="connsiteX80" fmla="*/ 9507 w 10000"/>
                  <a:gd name="connsiteY80" fmla="*/ 8182 h 10000"/>
                  <a:gd name="connsiteX81" fmla="*/ 9444 w 10000"/>
                  <a:gd name="connsiteY81" fmla="*/ 8154 h 10000"/>
                  <a:gd name="connsiteX82" fmla="*/ 9418 w 10000"/>
                  <a:gd name="connsiteY82" fmla="*/ 8104 h 10000"/>
                  <a:gd name="connsiteX83" fmla="*/ 9435 w 10000"/>
                  <a:gd name="connsiteY83" fmla="*/ 8053 h 10000"/>
                  <a:gd name="connsiteX84" fmla="*/ 9400 w 10000"/>
                  <a:gd name="connsiteY84" fmla="*/ 7963 h 10000"/>
                  <a:gd name="connsiteX85" fmla="*/ 9444 w 10000"/>
                  <a:gd name="connsiteY85" fmla="*/ 7907 h 10000"/>
                  <a:gd name="connsiteX86" fmla="*/ 9462 w 10000"/>
                  <a:gd name="connsiteY86" fmla="*/ 7839 h 10000"/>
                  <a:gd name="connsiteX87" fmla="*/ 9444 w 10000"/>
                  <a:gd name="connsiteY87" fmla="*/ 7755 h 10000"/>
                  <a:gd name="connsiteX88" fmla="*/ 9489 w 10000"/>
                  <a:gd name="connsiteY88" fmla="*/ 7687 h 10000"/>
                  <a:gd name="connsiteX89" fmla="*/ 9480 w 10000"/>
                  <a:gd name="connsiteY89" fmla="*/ 7653 h 10000"/>
                  <a:gd name="connsiteX90" fmla="*/ 9525 w 10000"/>
                  <a:gd name="connsiteY90" fmla="*/ 7603 h 10000"/>
                  <a:gd name="connsiteX91" fmla="*/ 9516 w 10000"/>
                  <a:gd name="connsiteY91" fmla="*/ 7530 h 10000"/>
                  <a:gd name="connsiteX92" fmla="*/ 9570 w 10000"/>
                  <a:gd name="connsiteY92" fmla="*/ 7423 h 10000"/>
                  <a:gd name="connsiteX93" fmla="*/ 9597 w 10000"/>
                  <a:gd name="connsiteY93" fmla="*/ 7383 h 10000"/>
                  <a:gd name="connsiteX94" fmla="*/ 9552 w 10000"/>
                  <a:gd name="connsiteY94" fmla="*/ 7282 h 10000"/>
                  <a:gd name="connsiteX95" fmla="*/ 9561 w 10000"/>
                  <a:gd name="connsiteY95" fmla="*/ 7243 h 10000"/>
                  <a:gd name="connsiteX96" fmla="*/ 9534 w 10000"/>
                  <a:gd name="connsiteY96" fmla="*/ 7214 h 10000"/>
                  <a:gd name="connsiteX97" fmla="*/ 9480 w 10000"/>
                  <a:gd name="connsiteY97" fmla="*/ 7181 h 10000"/>
                  <a:gd name="connsiteX98" fmla="*/ 9471 w 10000"/>
                  <a:gd name="connsiteY98" fmla="*/ 7147 h 10000"/>
                  <a:gd name="connsiteX99" fmla="*/ 9444 w 10000"/>
                  <a:gd name="connsiteY99" fmla="*/ 7136 h 10000"/>
                  <a:gd name="connsiteX100" fmla="*/ 9373 w 10000"/>
                  <a:gd name="connsiteY100" fmla="*/ 7079 h 10000"/>
                  <a:gd name="connsiteX101" fmla="*/ 9346 w 10000"/>
                  <a:gd name="connsiteY101" fmla="*/ 7034 h 10000"/>
                  <a:gd name="connsiteX102" fmla="*/ 9355 w 10000"/>
                  <a:gd name="connsiteY102" fmla="*/ 7001 h 10000"/>
                  <a:gd name="connsiteX103" fmla="*/ 9355 w 10000"/>
                  <a:gd name="connsiteY103" fmla="*/ 6944 h 10000"/>
                  <a:gd name="connsiteX104" fmla="*/ 9310 w 10000"/>
                  <a:gd name="connsiteY104" fmla="*/ 6877 h 10000"/>
                  <a:gd name="connsiteX105" fmla="*/ 9319 w 10000"/>
                  <a:gd name="connsiteY105" fmla="*/ 6815 h 10000"/>
                  <a:gd name="connsiteX106" fmla="*/ 9292 w 10000"/>
                  <a:gd name="connsiteY106" fmla="*/ 6719 h 10000"/>
                  <a:gd name="connsiteX107" fmla="*/ 9328 w 10000"/>
                  <a:gd name="connsiteY107" fmla="*/ 6669 h 10000"/>
                  <a:gd name="connsiteX108" fmla="*/ 9382 w 10000"/>
                  <a:gd name="connsiteY108" fmla="*/ 6640 h 10000"/>
                  <a:gd name="connsiteX109" fmla="*/ 9400 w 10000"/>
                  <a:gd name="connsiteY109" fmla="*/ 6607 h 10000"/>
                  <a:gd name="connsiteX110" fmla="*/ 9435 w 10000"/>
                  <a:gd name="connsiteY110" fmla="*/ 6539 h 10000"/>
                  <a:gd name="connsiteX111" fmla="*/ 9525 w 10000"/>
                  <a:gd name="connsiteY111" fmla="*/ 6427 h 10000"/>
                  <a:gd name="connsiteX112" fmla="*/ 9543 w 10000"/>
                  <a:gd name="connsiteY112" fmla="*/ 6376 h 10000"/>
                  <a:gd name="connsiteX113" fmla="*/ 9534 w 10000"/>
                  <a:gd name="connsiteY113" fmla="*/ 6314 h 10000"/>
                  <a:gd name="connsiteX114" fmla="*/ 9552 w 10000"/>
                  <a:gd name="connsiteY114" fmla="*/ 6263 h 10000"/>
                  <a:gd name="connsiteX115" fmla="*/ 9561 w 10000"/>
                  <a:gd name="connsiteY115" fmla="*/ 6224 h 10000"/>
                  <a:gd name="connsiteX116" fmla="*/ 9534 w 10000"/>
                  <a:gd name="connsiteY116" fmla="*/ 6145 h 10000"/>
                  <a:gd name="connsiteX117" fmla="*/ 9552 w 10000"/>
                  <a:gd name="connsiteY117" fmla="*/ 6111 h 10000"/>
                  <a:gd name="connsiteX118" fmla="*/ 9686 w 10000"/>
                  <a:gd name="connsiteY118" fmla="*/ 6044 h 10000"/>
                  <a:gd name="connsiteX119" fmla="*/ 9776 w 10000"/>
                  <a:gd name="connsiteY119" fmla="*/ 6005 h 10000"/>
                  <a:gd name="connsiteX120" fmla="*/ 9749 w 10000"/>
                  <a:gd name="connsiteY120" fmla="*/ 5976 h 10000"/>
                  <a:gd name="connsiteX121" fmla="*/ 9839 w 10000"/>
                  <a:gd name="connsiteY121" fmla="*/ 5965 h 10000"/>
                  <a:gd name="connsiteX122" fmla="*/ 9884 w 10000"/>
                  <a:gd name="connsiteY122" fmla="*/ 5954 h 10000"/>
                  <a:gd name="connsiteX123" fmla="*/ 9928 w 10000"/>
                  <a:gd name="connsiteY123" fmla="*/ 5898 h 10000"/>
                  <a:gd name="connsiteX124" fmla="*/ 10000 w 10000"/>
                  <a:gd name="connsiteY124" fmla="*/ 5881 h 10000"/>
                  <a:gd name="connsiteX125" fmla="*/ 9884 w 10000"/>
                  <a:gd name="connsiteY125" fmla="*/ 5796 h 10000"/>
                  <a:gd name="connsiteX126" fmla="*/ 9704 w 10000"/>
                  <a:gd name="connsiteY126" fmla="*/ 5751 h 10000"/>
                  <a:gd name="connsiteX127" fmla="*/ 9704 w 10000"/>
                  <a:gd name="connsiteY127" fmla="*/ 5706 h 10000"/>
                  <a:gd name="connsiteX128" fmla="*/ 9740 w 10000"/>
                  <a:gd name="connsiteY128" fmla="*/ 5684 h 10000"/>
                  <a:gd name="connsiteX129" fmla="*/ 9758 w 10000"/>
                  <a:gd name="connsiteY129" fmla="*/ 5639 h 10000"/>
                  <a:gd name="connsiteX130" fmla="*/ 9749 w 10000"/>
                  <a:gd name="connsiteY130" fmla="*/ 5611 h 10000"/>
                  <a:gd name="connsiteX131" fmla="*/ 9758 w 10000"/>
                  <a:gd name="connsiteY131" fmla="*/ 5577 h 10000"/>
                  <a:gd name="connsiteX132" fmla="*/ 9794 w 10000"/>
                  <a:gd name="connsiteY132" fmla="*/ 5549 h 10000"/>
                  <a:gd name="connsiteX133" fmla="*/ 9812 w 10000"/>
                  <a:gd name="connsiteY133" fmla="*/ 5526 h 10000"/>
                  <a:gd name="connsiteX134" fmla="*/ 9722 w 10000"/>
                  <a:gd name="connsiteY134" fmla="*/ 5470 h 10000"/>
                  <a:gd name="connsiteX135" fmla="*/ 9731 w 10000"/>
                  <a:gd name="connsiteY135" fmla="*/ 5374 h 10000"/>
                  <a:gd name="connsiteX136" fmla="*/ 9704 w 10000"/>
                  <a:gd name="connsiteY136" fmla="*/ 5340 h 10000"/>
                  <a:gd name="connsiteX137" fmla="*/ 9642 w 10000"/>
                  <a:gd name="connsiteY137" fmla="*/ 5284 h 10000"/>
                  <a:gd name="connsiteX138" fmla="*/ 9597 w 10000"/>
                  <a:gd name="connsiteY138" fmla="*/ 5262 h 10000"/>
                  <a:gd name="connsiteX139" fmla="*/ 9516 w 10000"/>
                  <a:gd name="connsiteY139" fmla="*/ 5211 h 10000"/>
                  <a:gd name="connsiteX140" fmla="*/ 9489 w 10000"/>
                  <a:gd name="connsiteY140" fmla="*/ 5177 h 10000"/>
                  <a:gd name="connsiteX141" fmla="*/ 9462 w 10000"/>
                  <a:gd name="connsiteY141" fmla="*/ 5115 h 10000"/>
                  <a:gd name="connsiteX142" fmla="*/ 9427 w 10000"/>
                  <a:gd name="connsiteY142" fmla="*/ 5076 h 10000"/>
                  <a:gd name="connsiteX143" fmla="*/ 9462 w 10000"/>
                  <a:gd name="connsiteY143" fmla="*/ 5048 h 10000"/>
                  <a:gd name="connsiteX144" fmla="*/ 9427 w 10000"/>
                  <a:gd name="connsiteY144" fmla="*/ 4997 h 10000"/>
                  <a:gd name="connsiteX145" fmla="*/ 9382 w 10000"/>
                  <a:gd name="connsiteY145" fmla="*/ 4930 h 10000"/>
                  <a:gd name="connsiteX146" fmla="*/ 9382 w 10000"/>
                  <a:gd name="connsiteY146" fmla="*/ 4873 h 10000"/>
                  <a:gd name="connsiteX147" fmla="*/ 9337 w 10000"/>
                  <a:gd name="connsiteY147" fmla="*/ 4828 h 10000"/>
                  <a:gd name="connsiteX148" fmla="*/ 9373 w 10000"/>
                  <a:gd name="connsiteY148" fmla="*/ 4789 h 10000"/>
                  <a:gd name="connsiteX149" fmla="*/ 9337 w 10000"/>
                  <a:gd name="connsiteY149" fmla="*/ 4755 h 10000"/>
                  <a:gd name="connsiteX150" fmla="*/ 9256 w 10000"/>
                  <a:gd name="connsiteY150" fmla="*/ 4716 h 10000"/>
                  <a:gd name="connsiteX151" fmla="*/ 9283 w 10000"/>
                  <a:gd name="connsiteY151" fmla="*/ 4648 h 10000"/>
                  <a:gd name="connsiteX152" fmla="*/ 9229 w 10000"/>
                  <a:gd name="connsiteY152" fmla="*/ 4631 h 10000"/>
                  <a:gd name="connsiteX153" fmla="*/ 9167 w 10000"/>
                  <a:gd name="connsiteY153" fmla="*/ 4412 h 10000"/>
                  <a:gd name="connsiteX154" fmla="*/ 9041 w 10000"/>
                  <a:gd name="connsiteY154" fmla="*/ 3877 h 10000"/>
                  <a:gd name="connsiteX155" fmla="*/ 8943 w 10000"/>
                  <a:gd name="connsiteY155" fmla="*/ 3495 h 10000"/>
                  <a:gd name="connsiteX156" fmla="*/ 8916 w 10000"/>
                  <a:gd name="connsiteY156" fmla="*/ 3410 h 10000"/>
                  <a:gd name="connsiteX157" fmla="*/ 8898 w 10000"/>
                  <a:gd name="connsiteY157" fmla="*/ 3270 h 10000"/>
                  <a:gd name="connsiteX158" fmla="*/ 8799 w 10000"/>
                  <a:gd name="connsiteY158" fmla="*/ 2836 h 10000"/>
                  <a:gd name="connsiteX159" fmla="*/ 8763 w 10000"/>
                  <a:gd name="connsiteY159" fmla="*/ 2757 h 10000"/>
                  <a:gd name="connsiteX160" fmla="*/ 8737 w 10000"/>
                  <a:gd name="connsiteY160" fmla="*/ 2572 h 10000"/>
                  <a:gd name="connsiteX161" fmla="*/ 8710 w 10000"/>
                  <a:gd name="connsiteY161" fmla="*/ 2470 h 10000"/>
                  <a:gd name="connsiteX162" fmla="*/ 8656 w 10000"/>
                  <a:gd name="connsiteY162" fmla="*/ 2228 h 10000"/>
                  <a:gd name="connsiteX163" fmla="*/ 8593 w 10000"/>
                  <a:gd name="connsiteY163" fmla="*/ 2026 h 10000"/>
                  <a:gd name="connsiteX164" fmla="*/ 8441 w 10000"/>
                  <a:gd name="connsiteY164" fmla="*/ 1424 h 10000"/>
                  <a:gd name="connsiteX165" fmla="*/ 8423 w 10000"/>
                  <a:gd name="connsiteY165" fmla="*/ 1328 h 10000"/>
                  <a:gd name="connsiteX166" fmla="*/ 8333 w 10000"/>
                  <a:gd name="connsiteY166" fmla="*/ 1007 h 10000"/>
                  <a:gd name="connsiteX167" fmla="*/ 8244 w 10000"/>
                  <a:gd name="connsiteY167" fmla="*/ 597 h 10000"/>
                  <a:gd name="connsiteX168" fmla="*/ 8136 w 10000"/>
                  <a:gd name="connsiteY168" fmla="*/ 191 h 10000"/>
                  <a:gd name="connsiteX169" fmla="*/ 7679 w 10000"/>
                  <a:gd name="connsiteY169" fmla="*/ 163 h 10000"/>
                  <a:gd name="connsiteX170" fmla="*/ 3869 w 10000"/>
                  <a:gd name="connsiteY170" fmla="*/ 135 h 10000"/>
                  <a:gd name="connsiteX171" fmla="*/ 1183 w 10000"/>
                  <a:gd name="connsiteY171" fmla="*/ 0 h 10000"/>
                  <a:gd name="connsiteX172" fmla="*/ 1254 w 10000"/>
                  <a:gd name="connsiteY172" fmla="*/ 124 h 10000"/>
                  <a:gd name="connsiteX173" fmla="*/ 1326 w 10000"/>
                  <a:gd name="connsiteY173" fmla="*/ 191 h 10000"/>
                  <a:gd name="connsiteX174" fmla="*/ 1434 w 10000"/>
                  <a:gd name="connsiteY174" fmla="*/ 231 h 10000"/>
                  <a:gd name="connsiteX175" fmla="*/ 1389 w 10000"/>
                  <a:gd name="connsiteY175" fmla="*/ 439 h 10000"/>
                  <a:gd name="connsiteX176" fmla="*/ 1290 w 10000"/>
                  <a:gd name="connsiteY176" fmla="*/ 799 h 10000"/>
                  <a:gd name="connsiteX177" fmla="*/ 1263 w 10000"/>
                  <a:gd name="connsiteY177" fmla="*/ 985 h 10000"/>
                  <a:gd name="connsiteX178" fmla="*/ 1201 w 10000"/>
                  <a:gd name="connsiteY178" fmla="*/ 1204 h 10000"/>
                  <a:gd name="connsiteX179" fmla="*/ 1165 w 10000"/>
                  <a:gd name="connsiteY179" fmla="*/ 1351 h 10000"/>
                  <a:gd name="connsiteX180" fmla="*/ 1129 w 10000"/>
                  <a:gd name="connsiteY180" fmla="*/ 1531 h 10000"/>
                  <a:gd name="connsiteX181" fmla="*/ 995 w 10000"/>
                  <a:gd name="connsiteY181" fmla="*/ 2105 h 10000"/>
                  <a:gd name="connsiteX182" fmla="*/ 914 w 10000"/>
                  <a:gd name="connsiteY182" fmla="*/ 2448 h 10000"/>
                  <a:gd name="connsiteX183" fmla="*/ 878 w 10000"/>
                  <a:gd name="connsiteY183" fmla="*/ 2628 h 10000"/>
                  <a:gd name="connsiteX184" fmla="*/ 806 w 10000"/>
                  <a:gd name="connsiteY184" fmla="*/ 2904 h 10000"/>
                  <a:gd name="connsiteX185" fmla="*/ 789 w 10000"/>
                  <a:gd name="connsiteY185" fmla="*/ 2983 h 10000"/>
                  <a:gd name="connsiteX186" fmla="*/ 726 w 10000"/>
                  <a:gd name="connsiteY186" fmla="*/ 3281 h 10000"/>
                  <a:gd name="connsiteX187" fmla="*/ 591 w 10000"/>
                  <a:gd name="connsiteY187" fmla="*/ 3849 h 10000"/>
                  <a:gd name="connsiteX188" fmla="*/ 547 w 10000"/>
                  <a:gd name="connsiteY188" fmla="*/ 4091 h 10000"/>
                  <a:gd name="connsiteX189" fmla="*/ 448 w 10000"/>
                  <a:gd name="connsiteY189" fmla="*/ 4536 h 10000"/>
                  <a:gd name="connsiteX190" fmla="*/ 430 w 10000"/>
                  <a:gd name="connsiteY190" fmla="*/ 4603 h 10000"/>
                  <a:gd name="connsiteX191" fmla="*/ 323 w 10000"/>
                  <a:gd name="connsiteY191" fmla="*/ 5053 h 10000"/>
                  <a:gd name="connsiteX192" fmla="*/ 287 w 10000"/>
                  <a:gd name="connsiteY192" fmla="*/ 5205 h 10000"/>
                  <a:gd name="connsiteX193" fmla="*/ 197 w 10000"/>
                  <a:gd name="connsiteY193" fmla="*/ 5554 h 10000"/>
                  <a:gd name="connsiteX194" fmla="*/ 152 w 10000"/>
                  <a:gd name="connsiteY194" fmla="*/ 5740 h 10000"/>
                  <a:gd name="connsiteX195" fmla="*/ 63 w 10000"/>
                  <a:gd name="connsiteY195" fmla="*/ 6156 h 10000"/>
                  <a:gd name="connsiteX196" fmla="*/ 72 w 10000"/>
                  <a:gd name="connsiteY196" fmla="*/ 6269 h 10000"/>
                  <a:gd name="connsiteX197" fmla="*/ 9 w 10000"/>
                  <a:gd name="connsiteY197" fmla="*/ 6511 h 10000"/>
                  <a:gd name="connsiteX198" fmla="*/ 0 w 10000"/>
                  <a:gd name="connsiteY198" fmla="*/ 8481 h 10000"/>
                  <a:gd name="connsiteX199" fmla="*/ 0 w 10000"/>
                  <a:gd name="connsiteY199" fmla="*/ 9645 h 10000"/>
                  <a:gd name="connsiteX200" fmla="*/ 72 w 10000"/>
                  <a:gd name="connsiteY200" fmla="*/ 9617 h 10000"/>
                  <a:gd name="connsiteX201" fmla="*/ 125 w 10000"/>
                  <a:gd name="connsiteY201" fmla="*/ 9595 h 10000"/>
                  <a:gd name="connsiteX202" fmla="*/ 170 w 10000"/>
                  <a:gd name="connsiteY202" fmla="*/ 9600 h 10000"/>
                  <a:gd name="connsiteX203" fmla="*/ 242 w 10000"/>
                  <a:gd name="connsiteY203" fmla="*/ 9629 h 10000"/>
                  <a:gd name="connsiteX204" fmla="*/ 242 w 10000"/>
                  <a:gd name="connsiteY204" fmla="*/ 9668 h 10000"/>
                  <a:gd name="connsiteX205" fmla="*/ 296 w 10000"/>
                  <a:gd name="connsiteY205" fmla="*/ 9634 h 10000"/>
                  <a:gd name="connsiteX206" fmla="*/ 439 w 10000"/>
                  <a:gd name="connsiteY206" fmla="*/ 9662 h 10000"/>
                  <a:gd name="connsiteX207" fmla="*/ 538 w 10000"/>
                  <a:gd name="connsiteY207" fmla="*/ 9702 h 10000"/>
                  <a:gd name="connsiteX208" fmla="*/ 600 w 10000"/>
                  <a:gd name="connsiteY208" fmla="*/ 9696 h 10000"/>
                  <a:gd name="connsiteX209" fmla="*/ 582 w 10000"/>
                  <a:gd name="connsiteY209" fmla="*/ 9792 h 10000"/>
                  <a:gd name="connsiteX210" fmla="*/ 690 w 10000"/>
                  <a:gd name="connsiteY210" fmla="*/ 9769 h 10000"/>
                  <a:gd name="connsiteX211" fmla="*/ 672 w 10000"/>
                  <a:gd name="connsiteY211" fmla="*/ 9741 h 10000"/>
                  <a:gd name="connsiteX212" fmla="*/ 717 w 10000"/>
                  <a:gd name="connsiteY212" fmla="*/ 9758 h 10000"/>
                  <a:gd name="connsiteX213" fmla="*/ 744 w 10000"/>
                  <a:gd name="connsiteY213" fmla="*/ 9724 h 10000"/>
                  <a:gd name="connsiteX214" fmla="*/ 833 w 10000"/>
                  <a:gd name="connsiteY214" fmla="*/ 9679 h 10000"/>
                  <a:gd name="connsiteX215" fmla="*/ 842 w 10000"/>
                  <a:gd name="connsiteY215" fmla="*/ 9522 h 10000"/>
                  <a:gd name="connsiteX216" fmla="*/ 869 w 10000"/>
                  <a:gd name="connsiteY216" fmla="*/ 9482 h 10000"/>
                  <a:gd name="connsiteX217" fmla="*/ 851 w 10000"/>
                  <a:gd name="connsiteY217" fmla="*/ 9398 h 10000"/>
                  <a:gd name="connsiteX218" fmla="*/ 923 w 10000"/>
                  <a:gd name="connsiteY218" fmla="*/ 9330 h 10000"/>
                  <a:gd name="connsiteX219" fmla="*/ 914 w 10000"/>
                  <a:gd name="connsiteY219" fmla="*/ 9274 h 10000"/>
                  <a:gd name="connsiteX220" fmla="*/ 977 w 10000"/>
                  <a:gd name="connsiteY220" fmla="*/ 9240 h 10000"/>
                  <a:gd name="connsiteX221" fmla="*/ 1004 w 10000"/>
                  <a:gd name="connsiteY221" fmla="*/ 9139 h 10000"/>
                  <a:gd name="connsiteX222" fmla="*/ 1004 w 10000"/>
                  <a:gd name="connsiteY222" fmla="*/ 9111 h 10000"/>
                  <a:gd name="connsiteX223" fmla="*/ 1057 w 10000"/>
                  <a:gd name="connsiteY223" fmla="*/ 9116 h 10000"/>
                  <a:gd name="connsiteX224" fmla="*/ 1111 w 10000"/>
                  <a:gd name="connsiteY224" fmla="*/ 9071 h 10000"/>
                  <a:gd name="connsiteX225" fmla="*/ 1147 w 10000"/>
                  <a:gd name="connsiteY225" fmla="*/ 9026 h 10000"/>
                  <a:gd name="connsiteX226" fmla="*/ 1093 w 10000"/>
                  <a:gd name="connsiteY226" fmla="*/ 9015 h 10000"/>
                  <a:gd name="connsiteX227" fmla="*/ 1111 w 10000"/>
                  <a:gd name="connsiteY227" fmla="*/ 8880 h 10000"/>
                  <a:gd name="connsiteX228" fmla="*/ 1201 w 10000"/>
                  <a:gd name="connsiteY228" fmla="*/ 8852 h 10000"/>
                  <a:gd name="connsiteX229" fmla="*/ 1228 w 10000"/>
                  <a:gd name="connsiteY229" fmla="*/ 8880 h 10000"/>
                  <a:gd name="connsiteX230" fmla="*/ 1138 w 10000"/>
                  <a:gd name="connsiteY230" fmla="*/ 8948 h 10000"/>
                  <a:gd name="connsiteX231" fmla="*/ 1174 w 10000"/>
                  <a:gd name="connsiteY231" fmla="*/ 8987 h 10000"/>
                  <a:gd name="connsiteX232" fmla="*/ 1174 w 10000"/>
                  <a:gd name="connsiteY232" fmla="*/ 9043 h 10000"/>
                  <a:gd name="connsiteX233" fmla="*/ 1237 w 10000"/>
                  <a:gd name="connsiteY233" fmla="*/ 8993 h 10000"/>
                  <a:gd name="connsiteX234" fmla="*/ 1263 w 10000"/>
                  <a:gd name="connsiteY234" fmla="*/ 9055 h 10000"/>
                  <a:gd name="connsiteX235" fmla="*/ 1362 w 10000"/>
                  <a:gd name="connsiteY235" fmla="*/ 9083 h 10000"/>
                  <a:gd name="connsiteX236" fmla="*/ 1416 w 10000"/>
                  <a:gd name="connsiteY236" fmla="*/ 9195 h 10000"/>
                  <a:gd name="connsiteX237" fmla="*/ 1398 w 10000"/>
                  <a:gd name="connsiteY237" fmla="*/ 9246 h 10000"/>
                  <a:gd name="connsiteX238" fmla="*/ 1443 w 10000"/>
                  <a:gd name="connsiteY238" fmla="*/ 9297 h 10000"/>
                  <a:gd name="connsiteX239" fmla="*/ 1425 w 10000"/>
                  <a:gd name="connsiteY239" fmla="*/ 9347 h 10000"/>
                  <a:gd name="connsiteX240" fmla="*/ 1326 w 10000"/>
                  <a:gd name="connsiteY240" fmla="*/ 9465 h 10000"/>
                  <a:gd name="connsiteX241" fmla="*/ 1380 w 10000"/>
                  <a:gd name="connsiteY241" fmla="*/ 9482 h 10000"/>
                  <a:gd name="connsiteX242" fmla="*/ 1398 w 10000"/>
                  <a:gd name="connsiteY242" fmla="*/ 9617 h 10000"/>
                  <a:gd name="connsiteX243" fmla="*/ 1550 w 10000"/>
                  <a:gd name="connsiteY243" fmla="*/ 9690 h 10000"/>
                  <a:gd name="connsiteX244" fmla="*/ 1595 w 10000"/>
                  <a:gd name="connsiteY244" fmla="*/ 9696 h 10000"/>
                  <a:gd name="connsiteX245" fmla="*/ 1568 w 10000"/>
                  <a:gd name="connsiteY245" fmla="*/ 9645 h 10000"/>
                  <a:gd name="connsiteX246" fmla="*/ 1613 w 10000"/>
                  <a:gd name="connsiteY246" fmla="*/ 9606 h 10000"/>
                  <a:gd name="connsiteX247" fmla="*/ 1667 w 10000"/>
                  <a:gd name="connsiteY247" fmla="*/ 9674 h 10000"/>
                  <a:gd name="connsiteX248" fmla="*/ 1595 w 10000"/>
                  <a:gd name="connsiteY248" fmla="*/ 9713 h 10000"/>
                  <a:gd name="connsiteX249" fmla="*/ 1685 w 10000"/>
                  <a:gd name="connsiteY249" fmla="*/ 9786 h 10000"/>
                  <a:gd name="connsiteX250" fmla="*/ 1783 w 10000"/>
                  <a:gd name="connsiteY250" fmla="*/ 9831 h 10000"/>
                  <a:gd name="connsiteX251" fmla="*/ 1837 w 10000"/>
                  <a:gd name="connsiteY251" fmla="*/ 9887 h 10000"/>
                  <a:gd name="connsiteX252" fmla="*/ 1774 w 10000"/>
                  <a:gd name="connsiteY252" fmla="*/ 9938 h 10000"/>
                  <a:gd name="connsiteX253" fmla="*/ 1703 w 10000"/>
                  <a:gd name="connsiteY253" fmla="*/ 9955 h 10000"/>
                  <a:gd name="connsiteX254" fmla="*/ 1640 w 10000"/>
                  <a:gd name="connsiteY254" fmla="*/ 9944 h 10000"/>
                  <a:gd name="connsiteX255" fmla="*/ 1461 w 10000"/>
                  <a:gd name="connsiteY255" fmla="*/ 9977 h 10000"/>
                  <a:gd name="connsiteX256" fmla="*/ 1371 w 10000"/>
                  <a:gd name="connsiteY256" fmla="*/ 9966 h 10000"/>
                  <a:gd name="connsiteX257" fmla="*/ 1308 w 10000"/>
                  <a:gd name="connsiteY257" fmla="*/ 9927 h 10000"/>
                  <a:gd name="connsiteX258" fmla="*/ 1219 w 10000"/>
                  <a:gd name="connsiteY258" fmla="*/ 9972 h 10000"/>
                  <a:gd name="connsiteX259" fmla="*/ 1039 w 10000"/>
                  <a:gd name="connsiteY259" fmla="*/ 9989 h 10000"/>
                  <a:gd name="connsiteX260" fmla="*/ 1022 w 10000"/>
                  <a:gd name="connsiteY260" fmla="*/ 9989 h 10000"/>
                  <a:gd name="connsiteX261" fmla="*/ 1022 w 10000"/>
                  <a:gd name="connsiteY261" fmla="*/ 9989 h 10000"/>
                  <a:gd name="connsiteX262" fmla="*/ 1022 w 10000"/>
                  <a:gd name="connsiteY262" fmla="*/ 9989 h 10000"/>
                  <a:gd name="connsiteX0" fmla="*/ 394 w 10000"/>
                  <a:gd name="connsiteY0" fmla="*/ 9775 h 10000"/>
                  <a:gd name="connsiteX1" fmla="*/ 394 w 10000"/>
                  <a:gd name="connsiteY1" fmla="*/ 9679 h 10000"/>
                  <a:gd name="connsiteX2" fmla="*/ 385 w 10000"/>
                  <a:gd name="connsiteY2" fmla="*/ 9713 h 10000"/>
                  <a:gd name="connsiteX3" fmla="*/ 394 w 10000"/>
                  <a:gd name="connsiteY3" fmla="*/ 9775 h 10000"/>
                  <a:gd name="connsiteX4" fmla="*/ 394 w 10000"/>
                  <a:gd name="connsiteY4" fmla="*/ 9775 h 10000"/>
                  <a:gd name="connsiteX5" fmla="*/ 394 w 10000"/>
                  <a:gd name="connsiteY5" fmla="*/ 9775 h 10000"/>
                  <a:gd name="connsiteX6" fmla="*/ 1075 w 10000"/>
                  <a:gd name="connsiteY6" fmla="*/ 9443 h 10000"/>
                  <a:gd name="connsiteX7" fmla="*/ 1075 w 10000"/>
                  <a:gd name="connsiteY7" fmla="*/ 9387 h 10000"/>
                  <a:gd name="connsiteX8" fmla="*/ 1004 w 10000"/>
                  <a:gd name="connsiteY8" fmla="*/ 9409 h 10000"/>
                  <a:gd name="connsiteX9" fmla="*/ 1075 w 10000"/>
                  <a:gd name="connsiteY9" fmla="*/ 9443 h 10000"/>
                  <a:gd name="connsiteX10" fmla="*/ 1075 w 10000"/>
                  <a:gd name="connsiteY10" fmla="*/ 9443 h 10000"/>
                  <a:gd name="connsiteX11" fmla="*/ 1075 w 10000"/>
                  <a:gd name="connsiteY11" fmla="*/ 9443 h 10000"/>
                  <a:gd name="connsiteX12" fmla="*/ 833 w 10000"/>
                  <a:gd name="connsiteY12" fmla="*/ 9955 h 10000"/>
                  <a:gd name="connsiteX13" fmla="*/ 896 w 10000"/>
                  <a:gd name="connsiteY13" fmla="*/ 9944 h 10000"/>
                  <a:gd name="connsiteX14" fmla="*/ 851 w 10000"/>
                  <a:gd name="connsiteY14" fmla="*/ 9921 h 10000"/>
                  <a:gd name="connsiteX15" fmla="*/ 797 w 10000"/>
                  <a:gd name="connsiteY15" fmla="*/ 9916 h 10000"/>
                  <a:gd name="connsiteX16" fmla="*/ 744 w 10000"/>
                  <a:gd name="connsiteY16" fmla="*/ 9932 h 10000"/>
                  <a:gd name="connsiteX17" fmla="*/ 833 w 10000"/>
                  <a:gd name="connsiteY17" fmla="*/ 9955 h 10000"/>
                  <a:gd name="connsiteX18" fmla="*/ 833 w 10000"/>
                  <a:gd name="connsiteY18" fmla="*/ 9955 h 10000"/>
                  <a:gd name="connsiteX19" fmla="*/ 833 w 10000"/>
                  <a:gd name="connsiteY19" fmla="*/ 9955 h 10000"/>
                  <a:gd name="connsiteX20" fmla="*/ 1022 w 10000"/>
                  <a:gd name="connsiteY20" fmla="*/ 9989 h 10000"/>
                  <a:gd name="connsiteX21" fmla="*/ 1138 w 10000"/>
                  <a:gd name="connsiteY21" fmla="*/ 9989 h 10000"/>
                  <a:gd name="connsiteX22" fmla="*/ 1201 w 10000"/>
                  <a:gd name="connsiteY22" fmla="*/ 9989 h 10000"/>
                  <a:gd name="connsiteX23" fmla="*/ 1326 w 10000"/>
                  <a:gd name="connsiteY23" fmla="*/ 9989 h 10000"/>
                  <a:gd name="connsiteX24" fmla="*/ 1505 w 10000"/>
                  <a:gd name="connsiteY24" fmla="*/ 10000 h 10000"/>
                  <a:gd name="connsiteX25" fmla="*/ 1604 w 10000"/>
                  <a:gd name="connsiteY25" fmla="*/ 10000 h 10000"/>
                  <a:gd name="connsiteX26" fmla="*/ 1846 w 10000"/>
                  <a:gd name="connsiteY26" fmla="*/ 9983 h 10000"/>
                  <a:gd name="connsiteX27" fmla="*/ 2052 w 10000"/>
                  <a:gd name="connsiteY27" fmla="*/ 9966 h 10000"/>
                  <a:gd name="connsiteX28" fmla="*/ 2294 w 10000"/>
                  <a:gd name="connsiteY28" fmla="*/ 9932 h 10000"/>
                  <a:gd name="connsiteX29" fmla="*/ 2509 w 10000"/>
                  <a:gd name="connsiteY29" fmla="*/ 9865 h 10000"/>
                  <a:gd name="connsiteX30" fmla="*/ 2401 w 10000"/>
                  <a:gd name="connsiteY30" fmla="*/ 9871 h 10000"/>
                  <a:gd name="connsiteX31" fmla="*/ 2330 w 10000"/>
                  <a:gd name="connsiteY31" fmla="*/ 9882 h 10000"/>
                  <a:gd name="connsiteX32" fmla="*/ 2231 w 10000"/>
                  <a:gd name="connsiteY32" fmla="*/ 9865 h 10000"/>
                  <a:gd name="connsiteX33" fmla="*/ 2285 w 10000"/>
                  <a:gd name="connsiteY33" fmla="*/ 9826 h 10000"/>
                  <a:gd name="connsiteX34" fmla="*/ 2249 w 10000"/>
                  <a:gd name="connsiteY34" fmla="*/ 9803 h 10000"/>
                  <a:gd name="connsiteX35" fmla="*/ 2303 w 10000"/>
                  <a:gd name="connsiteY35" fmla="*/ 9792 h 10000"/>
                  <a:gd name="connsiteX36" fmla="*/ 2339 w 10000"/>
                  <a:gd name="connsiteY36" fmla="*/ 9859 h 10000"/>
                  <a:gd name="connsiteX37" fmla="*/ 2428 w 10000"/>
                  <a:gd name="connsiteY37" fmla="*/ 9854 h 10000"/>
                  <a:gd name="connsiteX38" fmla="*/ 2455 w 10000"/>
                  <a:gd name="connsiteY38" fmla="*/ 9826 h 10000"/>
                  <a:gd name="connsiteX39" fmla="*/ 2518 w 10000"/>
                  <a:gd name="connsiteY39" fmla="*/ 9781 h 10000"/>
                  <a:gd name="connsiteX40" fmla="*/ 2590 w 10000"/>
                  <a:gd name="connsiteY40" fmla="*/ 9781 h 10000"/>
                  <a:gd name="connsiteX41" fmla="*/ 2697 w 10000"/>
                  <a:gd name="connsiteY41" fmla="*/ 9707 h 10000"/>
                  <a:gd name="connsiteX42" fmla="*/ 2688 w 10000"/>
                  <a:gd name="connsiteY42" fmla="*/ 9674 h 10000"/>
                  <a:gd name="connsiteX43" fmla="*/ 2742 w 10000"/>
                  <a:gd name="connsiteY43" fmla="*/ 9662 h 10000"/>
                  <a:gd name="connsiteX44" fmla="*/ 2832 w 10000"/>
                  <a:gd name="connsiteY44" fmla="*/ 9634 h 10000"/>
                  <a:gd name="connsiteX45" fmla="*/ 2858 w 10000"/>
                  <a:gd name="connsiteY45" fmla="*/ 9578 h 10000"/>
                  <a:gd name="connsiteX46" fmla="*/ 2796 w 10000"/>
                  <a:gd name="connsiteY46" fmla="*/ 9555 h 10000"/>
                  <a:gd name="connsiteX47" fmla="*/ 2760 w 10000"/>
                  <a:gd name="connsiteY47" fmla="*/ 9516 h 10000"/>
                  <a:gd name="connsiteX48" fmla="*/ 2769 w 10000"/>
                  <a:gd name="connsiteY48" fmla="*/ 9482 h 10000"/>
                  <a:gd name="connsiteX49" fmla="*/ 2742 w 10000"/>
                  <a:gd name="connsiteY49" fmla="*/ 9443 h 10000"/>
                  <a:gd name="connsiteX50" fmla="*/ 2751 w 10000"/>
                  <a:gd name="connsiteY50" fmla="*/ 9398 h 10000"/>
                  <a:gd name="connsiteX51" fmla="*/ 2832 w 10000"/>
                  <a:gd name="connsiteY51" fmla="*/ 9313 h 10000"/>
                  <a:gd name="connsiteX52" fmla="*/ 2858 w 10000"/>
                  <a:gd name="connsiteY52" fmla="*/ 9263 h 10000"/>
                  <a:gd name="connsiteX53" fmla="*/ 2885 w 10000"/>
                  <a:gd name="connsiteY53" fmla="*/ 9207 h 10000"/>
                  <a:gd name="connsiteX54" fmla="*/ 2885 w 10000"/>
                  <a:gd name="connsiteY54" fmla="*/ 9167 h 10000"/>
                  <a:gd name="connsiteX55" fmla="*/ 2849 w 10000"/>
                  <a:gd name="connsiteY55" fmla="*/ 9116 h 10000"/>
                  <a:gd name="connsiteX56" fmla="*/ 2823 w 10000"/>
                  <a:gd name="connsiteY56" fmla="*/ 9083 h 10000"/>
                  <a:gd name="connsiteX57" fmla="*/ 2787 w 10000"/>
                  <a:gd name="connsiteY57" fmla="*/ 9071 h 10000"/>
                  <a:gd name="connsiteX58" fmla="*/ 2706 w 10000"/>
                  <a:gd name="connsiteY58" fmla="*/ 9055 h 10000"/>
                  <a:gd name="connsiteX59" fmla="*/ 2670 w 10000"/>
                  <a:gd name="connsiteY59" fmla="*/ 9026 h 10000"/>
                  <a:gd name="connsiteX60" fmla="*/ 2643 w 10000"/>
                  <a:gd name="connsiteY60" fmla="*/ 9004 h 10000"/>
                  <a:gd name="connsiteX61" fmla="*/ 2581 w 10000"/>
                  <a:gd name="connsiteY61" fmla="*/ 8993 h 10000"/>
                  <a:gd name="connsiteX62" fmla="*/ 2545 w 10000"/>
                  <a:gd name="connsiteY62" fmla="*/ 8970 h 10000"/>
                  <a:gd name="connsiteX63" fmla="*/ 2491 w 10000"/>
                  <a:gd name="connsiteY63" fmla="*/ 8908 h 10000"/>
                  <a:gd name="connsiteX64" fmla="*/ 2455 w 10000"/>
                  <a:gd name="connsiteY64" fmla="*/ 8869 h 10000"/>
                  <a:gd name="connsiteX65" fmla="*/ 2384 w 10000"/>
                  <a:gd name="connsiteY65" fmla="*/ 8807 h 10000"/>
                  <a:gd name="connsiteX66" fmla="*/ 2276 w 10000"/>
                  <a:gd name="connsiteY66" fmla="*/ 8734 h 10000"/>
                  <a:gd name="connsiteX67" fmla="*/ 2231 w 10000"/>
                  <a:gd name="connsiteY67" fmla="*/ 8683 h 10000"/>
                  <a:gd name="connsiteX68" fmla="*/ 2258 w 10000"/>
                  <a:gd name="connsiteY68" fmla="*/ 8649 h 10000"/>
                  <a:gd name="connsiteX69" fmla="*/ 2294 w 10000"/>
                  <a:gd name="connsiteY69" fmla="*/ 8610 h 10000"/>
                  <a:gd name="connsiteX70" fmla="*/ 2330 w 10000"/>
                  <a:gd name="connsiteY70" fmla="*/ 8537 h 10000"/>
                  <a:gd name="connsiteX71" fmla="*/ 2357 w 10000"/>
                  <a:gd name="connsiteY71" fmla="*/ 8481 h 10000"/>
                  <a:gd name="connsiteX72" fmla="*/ 2357 w 10000"/>
                  <a:gd name="connsiteY72" fmla="*/ 8413 h 10000"/>
                  <a:gd name="connsiteX73" fmla="*/ 3504 w 10000"/>
                  <a:gd name="connsiteY73" fmla="*/ 8424 h 10000"/>
                  <a:gd name="connsiteX74" fmla="*/ 4247 w 10000"/>
                  <a:gd name="connsiteY74" fmla="*/ 8452 h 10000"/>
                  <a:gd name="connsiteX75" fmla="*/ 7473 w 10000"/>
                  <a:gd name="connsiteY75" fmla="*/ 8497 h 10000"/>
                  <a:gd name="connsiteX76" fmla="*/ 9686 w 10000"/>
                  <a:gd name="connsiteY76" fmla="*/ 8514 h 10000"/>
                  <a:gd name="connsiteX77" fmla="*/ 9659 w 10000"/>
                  <a:gd name="connsiteY77" fmla="*/ 8391 h 10000"/>
                  <a:gd name="connsiteX78" fmla="*/ 9597 w 10000"/>
                  <a:gd name="connsiteY78" fmla="*/ 8284 h 10000"/>
                  <a:gd name="connsiteX79" fmla="*/ 9534 w 10000"/>
                  <a:gd name="connsiteY79" fmla="*/ 8233 h 10000"/>
                  <a:gd name="connsiteX80" fmla="*/ 9507 w 10000"/>
                  <a:gd name="connsiteY80" fmla="*/ 8182 h 10000"/>
                  <a:gd name="connsiteX81" fmla="*/ 9444 w 10000"/>
                  <a:gd name="connsiteY81" fmla="*/ 8154 h 10000"/>
                  <a:gd name="connsiteX82" fmla="*/ 9418 w 10000"/>
                  <a:gd name="connsiteY82" fmla="*/ 8104 h 10000"/>
                  <a:gd name="connsiteX83" fmla="*/ 9435 w 10000"/>
                  <a:gd name="connsiteY83" fmla="*/ 8053 h 10000"/>
                  <a:gd name="connsiteX84" fmla="*/ 9400 w 10000"/>
                  <a:gd name="connsiteY84" fmla="*/ 7963 h 10000"/>
                  <a:gd name="connsiteX85" fmla="*/ 9444 w 10000"/>
                  <a:gd name="connsiteY85" fmla="*/ 7907 h 10000"/>
                  <a:gd name="connsiteX86" fmla="*/ 9462 w 10000"/>
                  <a:gd name="connsiteY86" fmla="*/ 7839 h 10000"/>
                  <a:gd name="connsiteX87" fmla="*/ 9444 w 10000"/>
                  <a:gd name="connsiteY87" fmla="*/ 7755 h 10000"/>
                  <a:gd name="connsiteX88" fmla="*/ 9489 w 10000"/>
                  <a:gd name="connsiteY88" fmla="*/ 7687 h 10000"/>
                  <a:gd name="connsiteX89" fmla="*/ 9480 w 10000"/>
                  <a:gd name="connsiteY89" fmla="*/ 7653 h 10000"/>
                  <a:gd name="connsiteX90" fmla="*/ 9525 w 10000"/>
                  <a:gd name="connsiteY90" fmla="*/ 7603 h 10000"/>
                  <a:gd name="connsiteX91" fmla="*/ 9516 w 10000"/>
                  <a:gd name="connsiteY91" fmla="*/ 7530 h 10000"/>
                  <a:gd name="connsiteX92" fmla="*/ 9570 w 10000"/>
                  <a:gd name="connsiteY92" fmla="*/ 7423 h 10000"/>
                  <a:gd name="connsiteX93" fmla="*/ 9597 w 10000"/>
                  <a:gd name="connsiteY93" fmla="*/ 7383 h 10000"/>
                  <a:gd name="connsiteX94" fmla="*/ 9552 w 10000"/>
                  <a:gd name="connsiteY94" fmla="*/ 7282 h 10000"/>
                  <a:gd name="connsiteX95" fmla="*/ 9561 w 10000"/>
                  <a:gd name="connsiteY95" fmla="*/ 7243 h 10000"/>
                  <a:gd name="connsiteX96" fmla="*/ 9534 w 10000"/>
                  <a:gd name="connsiteY96" fmla="*/ 7214 h 10000"/>
                  <a:gd name="connsiteX97" fmla="*/ 9480 w 10000"/>
                  <a:gd name="connsiteY97" fmla="*/ 7181 h 10000"/>
                  <a:gd name="connsiteX98" fmla="*/ 9471 w 10000"/>
                  <a:gd name="connsiteY98" fmla="*/ 7147 h 10000"/>
                  <a:gd name="connsiteX99" fmla="*/ 9444 w 10000"/>
                  <a:gd name="connsiteY99" fmla="*/ 7136 h 10000"/>
                  <a:gd name="connsiteX100" fmla="*/ 9373 w 10000"/>
                  <a:gd name="connsiteY100" fmla="*/ 7079 h 10000"/>
                  <a:gd name="connsiteX101" fmla="*/ 9346 w 10000"/>
                  <a:gd name="connsiteY101" fmla="*/ 7034 h 10000"/>
                  <a:gd name="connsiteX102" fmla="*/ 9355 w 10000"/>
                  <a:gd name="connsiteY102" fmla="*/ 7001 h 10000"/>
                  <a:gd name="connsiteX103" fmla="*/ 9355 w 10000"/>
                  <a:gd name="connsiteY103" fmla="*/ 6944 h 10000"/>
                  <a:gd name="connsiteX104" fmla="*/ 9310 w 10000"/>
                  <a:gd name="connsiteY104" fmla="*/ 6877 h 10000"/>
                  <a:gd name="connsiteX105" fmla="*/ 9319 w 10000"/>
                  <a:gd name="connsiteY105" fmla="*/ 6815 h 10000"/>
                  <a:gd name="connsiteX106" fmla="*/ 9292 w 10000"/>
                  <a:gd name="connsiteY106" fmla="*/ 6719 h 10000"/>
                  <a:gd name="connsiteX107" fmla="*/ 9328 w 10000"/>
                  <a:gd name="connsiteY107" fmla="*/ 6669 h 10000"/>
                  <a:gd name="connsiteX108" fmla="*/ 9382 w 10000"/>
                  <a:gd name="connsiteY108" fmla="*/ 6640 h 10000"/>
                  <a:gd name="connsiteX109" fmla="*/ 9400 w 10000"/>
                  <a:gd name="connsiteY109" fmla="*/ 6607 h 10000"/>
                  <a:gd name="connsiteX110" fmla="*/ 9435 w 10000"/>
                  <a:gd name="connsiteY110" fmla="*/ 6539 h 10000"/>
                  <a:gd name="connsiteX111" fmla="*/ 9525 w 10000"/>
                  <a:gd name="connsiteY111" fmla="*/ 6427 h 10000"/>
                  <a:gd name="connsiteX112" fmla="*/ 9543 w 10000"/>
                  <a:gd name="connsiteY112" fmla="*/ 6376 h 10000"/>
                  <a:gd name="connsiteX113" fmla="*/ 9534 w 10000"/>
                  <a:gd name="connsiteY113" fmla="*/ 6314 h 10000"/>
                  <a:gd name="connsiteX114" fmla="*/ 9552 w 10000"/>
                  <a:gd name="connsiteY114" fmla="*/ 6263 h 10000"/>
                  <a:gd name="connsiteX115" fmla="*/ 9561 w 10000"/>
                  <a:gd name="connsiteY115" fmla="*/ 6224 h 10000"/>
                  <a:gd name="connsiteX116" fmla="*/ 9534 w 10000"/>
                  <a:gd name="connsiteY116" fmla="*/ 6145 h 10000"/>
                  <a:gd name="connsiteX117" fmla="*/ 9552 w 10000"/>
                  <a:gd name="connsiteY117" fmla="*/ 6111 h 10000"/>
                  <a:gd name="connsiteX118" fmla="*/ 9686 w 10000"/>
                  <a:gd name="connsiteY118" fmla="*/ 6044 h 10000"/>
                  <a:gd name="connsiteX119" fmla="*/ 9776 w 10000"/>
                  <a:gd name="connsiteY119" fmla="*/ 6005 h 10000"/>
                  <a:gd name="connsiteX120" fmla="*/ 9749 w 10000"/>
                  <a:gd name="connsiteY120" fmla="*/ 5976 h 10000"/>
                  <a:gd name="connsiteX121" fmla="*/ 9839 w 10000"/>
                  <a:gd name="connsiteY121" fmla="*/ 5965 h 10000"/>
                  <a:gd name="connsiteX122" fmla="*/ 9884 w 10000"/>
                  <a:gd name="connsiteY122" fmla="*/ 5954 h 10000"/>
                  <a:gd name="connsiteX123" fmla="*/ 9928 w 10000"/>
                  <a:gd name="connsiteY123" fmla="*/ 5898 h 10000"/>
                  <a:gd name="connsiteX124" fmla="*/ 10000 w 10000"/>
                  <a:gd name="connsiteY124" fmla="*/ 5881 h 10000"/>
                  <a:gd name="connsiteX125" fmla="*/ 9884 w 10000"/>
                  <a:gd name="connsiteY125" fmla="*/ 5796 h 10000"/>
                  <a:gd name="connsiteX126" fmla="*/ 9704 w 10000"/>
                  <a:gd name="connsiteY126" fmla="*/ 5751 h 10000"/>
                  <a:gd name="connsiteX127" fmla="*/ 9704 w 10000"/>
                  <a:gd name="connsiteY127" fmla="*/ 5706 h 10000"/>
                  <a:gd name="connsiteX128" fmla="*/ 9740 w 10000"/>
                  <a:gd name="connsiteY128" fmla="*/ 5684 h 10000"/>
                  <a:gd name="connsiteX129" fmla="*/ 9758 w 10000"/>
                  <a:gd name="connsiteY129" fmla="*/ 5639 h 10000"/>
                  <a:gd name="connsiteX130" fmla="*/ 9749 w 10000"/>
                  <a:gd name="connsiteY130" fmla="*/ 5611 h 10000"/>
                  <a:gd name="connsiteX131" fmla="*/ 9758 w 10000"/>
                  <a:gd name="connsiteY131" fmla="*/ 5577 h 10000"/>
                  <a:gd name="connsiteX132" fmla="*/ 9794 w 10000"/>
                  <a:gd name="connsiteY132" fmla="*/ 5549 h 10000"/>
                  <a:gd name="connsiteX133" fmla="*/ 9812 w 10000"/>
                  <a:gd name="connsiteY133" fmla="*/ 5526 h 10000"/>
                  <a:gd name="connsiteX134" fmla="*/ 9722 w 10000"/>
                  <a:gd name="connsiteY134" fmla="*/ 5470 h 10000"/>
                  <a:gd name="connsiteX135" fmla="*/ 9731 w 10000"/>
                  <a:gd name="connsiteY135" fmla="*/ 5374 h 10000"/>
                  <a:gd name="connsiteX136" fmla="*/ 9704 w 10000"/>
                  <a:gd name="connsiteY136" fmla="*/ 5340 h 10000"/>
                  <a:gd name="connsiteX137" fmla="*/ 9642 w 10000"/>
                  <a:gd name="connsiteY137" fmla="*/ 5284 h 10000"/>
                  <a:gd name="connsiteX138" fmla="*/ 9597 w 10000"/>
                  <a:gd name="connsiteY138" fmla="*/ 5262 h 10000"/>
                  <a:gd name="connsiteX139" fmla="*/ 9516 w 10000"/>
                  <a:gd name="connsiteY139" fmla="*/ 5211 h 10000"/>
                  <a:gd name="connsiteX140" fmla="*/ 9489 w 10000"/>
                  <a:gd name="connsiteY140" fmla="*/ 5177 h 10000"/>
                  <a:gd name="connsiteX141" fmla="*/ 9462 w 10000"/>
                  <a:gd name="connsiteY141" fmla="*/ 5115 h 10000"/>
                  <a:gd name="connsiteX142" fmla="*/ 9427 w 10000"/>
                  <a:gd name="connsiteY142" fmla="*/ 5076 h 10000"/>
                  <a:gd name="connsiteX143" fmla="*/ 9462 w 10000"/>
                  <a:gd name="connsiteY143" fmla="*/ 5048 h 10000"/>
                  <a:gd name="connsiteX144" fmla="*/ 9427 w 10000"/>
                  <a:gd name="connsiteY144" fmla="*/ 4997 h 10000"/>
                  <a:gd name="connsiteX145" fmla="*/ 9382 w 10000"/>
                  <a:gd name="connsiteY145" fmla="*/ 4930 h 10000"/>
                  <a:gd name="connsiteX146" fmla="*/ 9382 w 10000"/>
                  <a:gd name="connsiteY146" fmla="*/ 4873 h 10000"/>
                  <a:gd name="connsiteX147" fmla="*/ 9337 w 10000"/>
                  <a:gd name="connsiteY147" fmla="*/ 4828 h 10000"/>
                  <a:gd name="connsiteX148" fmla="*/ 9373 w 10000"/>
                  <a:gd name="connsiteY148" fmla="*/ 4789 h 10000"/>
                  <a:gd name="connsiteX149" fmla="*/ 9337 w 10000"/>
                  <a:gd name="connsiteY149" fmla="*/ 4755 h 10000"/>
                  <a:gd name="connsiteX150" fmla="*/ 9256 w 10000"/>
                  <a:gd name="connsiteY150" fmla="*/ 4716 h 10000"/>
                  <a:gd name="connsiteX151" fmla="*/ 9283 w 10000"/>
                  <a:gd name="connsiteY151" fmla="*/ 4648 h 10000"/>
                  <a:gd name="connsiteX152" fmla="*/ 9229 w 10000"/>
                  <a:gd name="connsiteY152" fmla="*/ 4631 h 10000"/>
                  <a:gd name="connsiteX153" fmla="*/ 9167 w 10000"/>
                  <a:gd name="connsiteY153" fmla="*/ 4412 h 10000"/>
                  <a:gd name="connsiteX154" fmla="*/ 9041 w 10000"/>
                  <a:gd name="connsiteY154" fmla="*/ 3877 h 10000"/>
                  <a:gd name="connsiteX155" fmla="*/ 8943 w 10000"/>
                  <a:gd name="connsiteY155" fmla="*/ 3495 h 10000"/>
                  <a:gd name="connsiteX156" fmla="*/ 8916 w 10000"/>
                  <a:gd name="connsiteY156" fmla="*/ 3410 h 10000"/>
                  <a:gd name="connsiteX157" fmla="*/ 8898 w 10000"/>
                  <a:gd name="connsiteY157" fmla="*/ 3270 h 10000"/>
                  <a:gd name="connsiteX158" fmla="*/ 8799 w 10000"/>
                  <a:gd name="connsiteY158" fmla="*/ 2836 h 10000"/>
                  <a:gd name="connsiteX159" fmla="*/ 8763 w 10000"/>
                  <a:gd name="connsiteY159" fmla="*/ 2757 h 10000"/>
                  <a:gd name="connsiteX160" fmla="*/ 8737 w 10000"/>
                  <a:gd name="connsiteY160" fmla="*/ 2572 h 10000"/>
                  <a:gd name="connsiteX161" fmla="*/ 8710 w 10000"/>
                  <a:gd name="connsiteY161" fmla="*/ 2470 h 10000"/>
                  <a:gd name="connsiteX162" fmla="*/ 8656 w 10000"/>
                  <a:gd name="connsiteY162" fmla="*/ 2228 h 10000"/>
                  <a:gd name="connsiteX163" fmla="*/ 8593 w 10000"/>
                  <a:gd name="connsiteY163" fmla="*/ 2026 h 10000"/>
                  <a:gd name="connsiteX164" fmla="*/ 8441 w 10000"/>
                  <a:gd name="connsiteY164" fmla="*/ 1424 h 10000"/>
                  <a:gd name="connsiteX165" fmla="*/ 8423 w 10000"/>
                  <a:gd name="connsiteY165" fmla="*/ 1328 h 10000"/>
                  <a:gd name="connsiteX166" fmla="*/ 8333 w 10000"/>
                  <a:gd name="connsiteY166" fmla="*/ 1007 h 10000"/>
                  <a:gd name="connsiteX167" fmla="*/ 8244 w 10000"/>
                  <a:gd name="connsiteY167" fmla="*/ 597 h 10000"/>
                  <a:gd name="connsiteX168" fmla="*/ 8158 w 10000"/>
                  <a:gd name="connsiteY168" fmla="*/ 170 h 10000"/>
                  <a:gd name="connsiteX169" fmla="*/ 7679 w 10000"/>
                  <a:gd name="connsiteY169" fmla="*/ 163 h 10000"/>
                  <a:gd name="connsiteX170" fmla="*/ 3869 w 10000"/>
                  <a:gd name="connsiteY170" fmla="*/ 135 h 10000"/>
                  <a:gd name="connsiteX171" fmla="*/ 1183 w 10000"/>
                  <a:gd name="connsiteY171" fmla="*/ 0 h 10000"/>
                  <a:gd name="connsiteX172" fmla="*/ 1254 w 10000"/>
                  <a:gd name="connsiteY172" fmla="*/ 124 h 10000"/>
                  <a:gd name="connsiteX173" fmla="*/ 1326 w 10000"/>
                  <a:gd name="connsiteY173" fmla="*/ 191 h 10000"/>
                  <a:gd name="connsiteX174" fmla="*/ 1434 w 10000"/>
                  <a:gd name="connsiteY174" fmla="*/ 231 h 10000"/>
                  <a:gd name="connsiteX175" fmla="*/ 1389 w 10000"/>
                  <a:gd name="connsiteY175" fmla="*/ 439 h 10000"/>
                  <a:gd name="connsiteX176" fmla="*/ 1290 w 10000"/>
                  <a:gd name="connsiteY176" fmla="*/ 799 h 10000"/>
                  <a:gd name="connsiteX177" fmla="*/ 1263 w 10000"/>
                  <a:gd name="connsiteY177" fmla="*/ 985 h 10000"/>
                  <a:gd name="connsiteX178" fmla="*/ 1201 w 10000"/>
                  <a:gd name="connsiteY178" fmla="*/ 1204 h 10000"/>
                  <a:gd name="connsiteX179" fmla="*/ 1165 w 10000"/>
                  <a:gd name="connsiteY179" fmla="*/ 1351 h 10000"/>
                  <a:gd name="connsiteX180" fmla="*/ 1129 w 10000"/>
                  <a:gd name="connsiteY180" fmla="*/ 1531 h 10000"/>
                  <a:gd name="connsiteX181" fmla="*/ 995 w 10000"/>
                  <a:gd name="connsiteY181" fmla="*/ 2105 h 10000"/>
                  <a:gd name="connsiteX182" fmla="*/ 914 w 10000"/>
                  <a:gd name="connsiteY182" fmla="*/ 2448 h 10000"/>
                  <a:gd name="connsiteX183" fmla="*/ 878 w 10000"/>
                  <a:gd name="connsiteY183" fmla="*/ 2628 h 10000"/>
                  <a:gd name="connsiteX184" fmla="*/ 806 w 10000"/>
                  <a:gd name="connsiteY184" fmla="*/ 2904 h 10000"/>
                  <a:gd name="connsiteX185" fmla="*/ 789 w 10000"/>
                  <a:gd name="connsiteY185" fmla="*/ 2983 h 10000"/>
                  <a:gd name="connsiteX186" fmla="*/ 726 w 10000"/>
                  <a:gd name="connsiteY186" fmla="*/ 3281 h 10000"/>
                  <a:gd name="connsiteX187" fmla="*/ 591 w 10000"/>
                  <a:gd name="connsiteY187" fmla="*/ 3849 h 10000"/>
                  <a:gd name="connsiteX188" fmla="*/ 547 w 10000"/>
                  <a:gd name="connsiteY188" fmla="*/ 4091 h 10000"/>
                  <a:gd name="connsiteX189" fmla="*/ 448 w 10000"/>
                  <a:gd name="connsiteY189" fmla="*/ 4536 h 10000"/>
                  <a:gd name="connsiteX190" fmla="*/ 430 w 10000"/>
                  <a:gd name="connsiteY190" fmla="*/ 4603 h 10000"/>
                  <a:gd name="connsiteX191" fmla="*/ 323 w 10000"/>
                  <a:gd name="connsiteY191" fmla="*/ 5053 h 10000"/>
                  <a:gd name="connsiteX192" fmla="*/ 287 w 10000"/>
                  <a:gd name="connsiteY192" fmla="*/ 5205 h 10000"/>
                  <a:gd name="connsiteX193" fmla="*/ 197 w 10000"/>
                  <a:gd name="connsiteY193" fmla="*/ 5554 h 10000"/>
                  <a:gd name="connsiteX194" fmla="*/ 152 w 10000"/>
                  <a:gd name="connsiteY194" fmla="*/ 5740 h 10000"/>
                  <a:gd name="connsiteX195" fmla="*/ 63 w 10000"/>
                  <a:gd name="connsiteY195" fmla="*/ 6156 h 10000"/>
                  <a:gd name="connsiteX196" fmla="*/ 72 w 10000"/>
                  <a:gd name="connsiteY196" fmla="*/ 6269 h 10000"/>
                  <a:gd name="connsiteX197" fmla="*/ 9 w 10000"/>
                  <a:gd name="connsiteY197" fmla="*/ 6511 h 10000"/>
                  <a:gd name="connsiteX198" fmla="*/ 0 w 10000"/>
                  <a:gd name="connsiteY198" fmla="*/ 8481 h 10000"/>
                  <a:gd name="connsiteX199" fmla="*/ 0 w 10000"/>
                  <a:gd name="connsiteY199" fmla="*/ 9645 h 10000"/>
                  <a:gd name="connsiteX200" fmla="*/ 72 w 10000"/>
                  <a:gd name="connsiteY200" fmla="*/ 9617 h 10000"/>
                  <a:gd name="connsiteX201" fmla="*/ 125 w 10000"/>
                  <a:gd name="connsiteY201" fmla="*/ 9595 h 10000"/>
                  <a:gd name="connsiteX202" fmla="*/ 170 w 10000"/>
                  <a:gd name="connsiteY202" fmla="*/ 9600 h 10000"/>
                  <a:gd name="connsiteX203" fmla="*/ 242 w 10000"/>
                  <a:gd name="connsiteY203" fmla="*/ 9629 h 10000"/>
                  <a:gd name="connsiteX204" fmla="*/ 242 w 10000"/>
                  <a:gd name="connsiteY204" fmla="*/ 9668 h 10000"/>
                  <a:gd name="connsiteX205" fmla="*/ 296 w 10000"/>
                  <a:gd name="connsiteY205" fmla="*/ 9634 h 10000"/>
                  <a:gd name="connsiteX206" fmla="*/ 439 w 10000"/>
                  <a:gd name="connsiteY206" fmla="*/ 9662 h 10000"/>
                  <a:gd name="connsiteX207" fmla="*/ 538 w 10000"/>
                  <a:gd name="connsiteY207" fmla="*/ 9702 h 10000"/>
                  <a:gd name="connsiteX208" fmla="*/ 600 w 10000"/>
                  <a:gd name="connsiteY208" fmla="*/ 9696 h 10000"/>
                  <a:gd name="connsiteX209" fmla="*/ 582 w 10000"/>
                  <a:gd name="connsiteY209" fmla="*/ 9792 h 10000"/>
                  <a:gd name="connsiteX210" fmla="*/ 690 w 10000"/>
                  <a:gd name="connsiteY210" fmla="*/ 9769 h 10000"/>
                  <a:gd name="connsiteX211" fmla="*/ 672 w 10000"/>
                  <a:gd name="connsiteY211" fmla="*/ 9741 h 10000"/>
                  <a:gd name="connsiteX212" fmla="*/ 717 w 10000"/>
                  <a:gd name="connsiteY212" fmla="*/ 9758 h 10000"/>
                  <a:gd name="connsiteX213" fmla="*/ 744 w 10000"/>
                  <a:gd name="connsiteY213" fmla="*/ 9724 h 10000"/>
                  <a:gd name="connsiteX214" fmla="*/ 833 w 10000"/>
                  <a:gd name="connsiteY214" fmla="*/ 9679 h 10000"/>
                  <a:gd name="connsiteX215" fmla="*/ 842 w 10000"/>
                  <a:gd name="connsiteY215" fmla="*/ 9522 h 10000"/>
                  <a:gd name="connsiteX216" fmla="*/ 869 w 10000"/>
                  <a:gd name="connsiteY216" fmla="*/ 9482 h 10000"/>
                  <a:gd name="connsiteX217" fmla="*/ 851 w 10000"/>
                  <a:gd name="connsiteY217" fmla="*/ 9398 h 10000"/>
                  <a:gd name="connsiteX218" fmla="*/ 923 w 10000"/>
                  <a:gd name="connsiteY218" fmla="*/ 9330 h 10000"/>
                  <a:gd name="connsiteX219" fmla="*/ 914 w 10000"/>
                  <a:gd name="connsiteY219" fmla="*/ 9274 h 10000"/>
                  <a:gd name="connsiteX220" fmla="*/ 977 w 10000"/>
                  <a:gd name="connsiteY220" fmla="*/ 9240 h 10000"/>
                  <a:gd name="connsiteX221" fmla="*/ 1004 w 10000"/>
                  <a:gd name="connsiteY221" fmla="*/ 9139 h 10000"/>
                  <a:gd name="connsiteX222" fmla="*/ 1004 w 10000"/>
                  <a:gd name="connsiteY222" fmla="*/ 9111 h 10000"/>
                  <a:gd name="connsiteX223" fmla="*/ 1057 w 10000"/>
                  <a:gd name="connsiteY223" fmla="*/ 9116 h 10000"/>
                  <a:gd name="connsiteX224" fmla="*/ 1111 w 10000"/>
                  <a:gd name="connsiteY224" fmla="*/ 9071 h 10000"/>
                  <a:gd name="connsiteX225" fmla="*/ 1147 w 10000"/>
                  <a:gd name="connsiteY225" fmla="*/ 9026 h 10000"/>
                  <a:gd name="connsiteX226" fmla="*/ 1093 w 10000"/>
                  <a:gd name="connsiteY226" fmla="*/ 9015 h 10000"/>
                  <a:gd name="connsiteX227" fmla="*/ 1111 w 10000"/>
                  <a:gd name="connsiteY227" fmla="*/ 8880 h 10000"/>
                  <a:gd name="connsiteX228" fmla="*/ 1201 w 10000"/>
                  <a:gd name="connsiteY228" fmla="*/ 8852 h 10000"/>
                  <a:gd name="connsiteX229" fmla="*/ 1228 w 10000"/>
                  <a:gd name="connsiteY229" fmla="*/ 8880 h 10000"/>
                  <a:gd name="connsiteX230" fmla="*/ 1138 w 10000"/>
                  <a:gd name="connsiteY230" fmla="*/ 8948 h 10000"/>
                  <a:gd name="connsiteX231" fmla="*/ 1174 w 10000"/>
                  <a:gd name="connsiteY231" fmla="*/ 8987 h 10000"/>
                  <a:gd name="connsiteX232" fmla="*/ 1174 w 10000"/>
                  <a:gd name="connsiteY232" fmla="*/ 9043 h 10000"/>
                  <a:gd name="connsiteX233" fmla="*/ 1237 w 10000"/>
                  <a:gd name="connsiteY233" fmla="*/ 8993 h 10000"/>
                  <a:gd name="connsiteX234" fmla="*/ 1263 w 10000"/>
                  <a:gd name="connsiteY234" fmla="*/ 9055 h 10000"/>
                  <a:gd name="connsiteX235" fmla="*/ 1362 w 10000"/>
                  <a:gd name="connsiteY235" fmla="*/ 9083 h 10000"/>
                  <a:gd name="connsiteX236" fmla="*/ 1416 w 10000"/>
                  <a:gd name="connsiteY236" fmla="*/ 9195 h 10000"/>
                  <a:gd name="connsiteX237" fmla="*/ 1398 w 10000"/>
                  <a:gd name="connsiteY237" fmla="*/ 9246 h 10000"/>
                  <a:gd name="connsiteX238" fmla="*/ 1443 w 10000"/>
                  <a:gd name="connsiteY238" fmla="*/ 9297 h 10000"/>
                  <a:gd name="connsiteX239" fmla="*/ 1425 w 10000"/>
                  <a:gd name="connsiteY239" fmla="*/ 9347 h 10000"/>
                  <a:gd name="connsiteX240" fmla="*/ 1326 w 10000"/>
                  <a:gd name="connsiteY240" fmla="*/ 9465 h 10000"/>
                  <a:gd name="connsiteX241" fmla="*/ 1380 w 10000"/>
                  <a:gd name="connsiteY241" fmla="*/ 9482 h 10000"/>
                  <a:gd name="connsiteX242" fmla="*/ 1398 w 10000"/>
                  <a:gd name="connsiteY242" fmla="*/ 9617 h 10000"/>
                  <a:gd name="connsiteX243" fmla="*/ 1550 w 10000"/>
                  <a:gd name="connsiteY243" fmla="*/ 9690 h 10000"/>
                  <a:gd name="connsiteX244" fmla="*/ 1595 w 10000"/>
                  <a:gd name="connsiteY244" fmla="*/ 9696 h 10000"/>
                  <a:gd name="connsiteX245" fmla="*/ 1568 w 10000"/>
                  <a:gd name="connsiteY245" fmla="*/ 9645 h 10000"/>
                  <a:gd name="connsiteX246" fmla="*/ 1613 w 10000"/>
                  <a:gd name="connsiteY246" fmla="*/ 9606 h 10000"/>
                  <a:gd name="connsiteX247" fmla="*/ 1667 w 10000"/>
                  <a:gd name="connsiteY247" fmla="*/ 9674 h 10000"/>
                  <a:gd name="connsiteX248" fmla="*/ 1595 w 10000"/>
                  <a:gd name="connsiteY248" fmla="*/ 9713 h 10000"/>
                  <a:gd name="connsiteX249" fmla="*/ 1685 w 10000"/>
                  <a:gd name="connsiteY249" fmla="*/ 9786 h 10000"/>
                  <a:gd name="connsiteX250" fmla="*/ 1783 w 10000"/>
                  <a:gd name="connsiteY250" fmla="*/ 9831 h 10000"/>
                  <a:gd name="connsiteX251" fmla="*/ 1837 w 10000"/>
                  <a:gd name="connsiteY251" fmla="*/ 9887 h 10000"/>
                  <a:gd name="connsiteX252" fmla="*/ 1774 w 10000"/>
                  <a:gd name="connsiteY252" fmla="*/ 9938 h 10000"/>
                  <a:gd name="connsiteX253" fmla="*/ 1703 w 10000"/>
                  <a:gd name="connsiteY253" fmla="*/ 9955 h 10000"/>
                  <a:gd name="connsiteX254" fmla="*/ 1640 w 10000"/>
                  <a:gd name="connsiteY254" fmla="*/ 9944 h 10000"/>
                  <a:gd name="connsiteX255" fmla="*/ 1461 w 10000"/>
                  <a:gd name="connsiteY255" fmla="*/ 9977 h 10000"/>
                  <a:gd name="connsiteX256" fmla="*/ 1371 w 10000"/>
                  <a:gd name="connsiteY256" fmla="*/ 9966 h 10000"/>
                  <a:gd name="connsiteX257" fmla="*/ 1308 w 10000"/>
                  <a:gd name="connsiteY257" fmla="*/ 9927 h 10000"/>
                  <a:gd name="connsiteX258" fmla="*/ 1219 w 10000"/>
                  <a:gd name="connsiteY258" fmla="*/ 9972 h 10000"/>
                  <a:gd name="connsiteX259" fmla="*/ 1039 w 10000"/>
                  <a:gd name="connsiteY259" fmla="*/ 9989 h 10000"/>
                  <a:gd name="connsiteX260" fmla="*/ 1022 w 10000"/>
                  <a:gd name="connsiteY260" fmla="*/ 9989 h 10000"/>
                  <a:gd name="connsiteX261" fmla="*/ 1022 w 10000"/>
                  <a:gd name="connsiteY261" fmla="*/ 9989 h 10000"/>
                  <a:gd name="connsiteX262" fmla="*/ 1022 w 10000"/>
                  <a:gd name="connsiteY262" fmla="*/ 998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</a:cxnLst>
                <a:rect l="l" t="t" r="r" b="b"/>
                <a:pathLst>
                  <a:path w="10000" h="10000">
                    <a:moveTo>
                      <a:pt x="394" y="9775"/>
                    </a:moveTo>
                    <a:lnTo>
                      <a:pt x="394" y="9679"/>
                    </a:lnTo>
                    <a:cubicBezTo>
                      <a:pt x="391" y="9690"/>
                      <a:pt x="388" y="9702"/>
                      <a:pt x="385" y="9713"/>
                    </a:cubicBezTo>
                    <a:cubicBezTo>
                      <a:pt x="388" y="9734"/>
                      <a:pt x="391" y="9754"/>
                      <a:pt x="394" y="9775"/>
                    </a:cubicBezTo>
                    <a:lnTo>
                      <a:pt x="394" y="9775"/>
                    </a:lnTo>
                    <a:lnTo>
                      <a:pt x="394" y="9775"/>
                    </a:lnTo>
                    <a:close/>
                    <a:moveTo>
                      <a:pt x="1075" y="9443"/>
                    </a:moveTo>
                    <a:lnTo>
                      <a:pt x="1075" y="9387"/>
                    </a:lnTo>
                    <a:cubicBezTo>
                      <a:pt x="1051" y="9394"/>
                      <a:pt x="1028" y="9402"/>
                      <a:pt x="1004" y="9409"/>
                    </a:cubicBezTo>
                    <a:cubicBezTo>
                      <a:pt x="1028" y="9420"/>
                      <a:pt x="1051" y="9432"/>
                      <a:pt x="1075" y="9443"/>
                    </a:cubicBezTo>
                    <a:lnTo>
                      <a:pt x="1075" y="9443"/>
                    </a:lnTo>
                    <a:lnTo>
                      <a:pt x="1075" y="9443"/>
                    </a:lnTo>
                    <a:close/>
                    <a:moveTo>
                      <a:pt x="833" y="9955"/>
                    </a:moveTo>
                    <a:cubicBezTo>
                      <a:pt x="854" y="9951"/>
                      <a:pt x="875" y="9948"/>
                      <a:pt x="896" y="9944"/>
                    </a:cubicBezTo>
                    <a:cubicBezTo>
                      <a:pt x="881" y="9936"/>
                      <a:pt x="866" y="9929"/>
                      <a:pt x="851" y="9921"/>
                    </a:cubicBezTo>
                    <a:cubicBezTo>
                      <a:pt x="833" y="9919"/>
                      <a:pt x="815" y="9918"/>
                      <a:pt x="797" y="9916"/>
                    </a:cubicBezTo>
                    <a:cubicBezTo>
                      <a:pt x="779" y="9921"/>
                      <a:pt x="762" y="9927"/>
                      <a:pt x="744" y="9932"/>
                    </a:cubicBezTo>
                    <a:lnTo>
                      <a:pt x="833" y="9955"/>
                    </a:lnTo>
                    <a:lnTo>
                      <a:pt x="833" y="9955"/>
                    </a:lnTo>
                    <a:lnTo>
                      <a:pt x="833" y="9955"/>
                    </a:lnTo>
                    <a:close/>
                    <a:moveTo>
                      <a:pt x="1022" y="9989"/>
                    </a:moveTo>
                    <a:lnTo>
                      <a:pt x="1138" y="9989"/>
                    </a:lnTo>
                    <a:lnTo>
                      <a:pt x="1201" y="9989"/>
                    </a:lnTo>
                    <a:lnTo>
                      <a:pt x="1326" y="9989"/>
                    </a:lnTo>
                    <a:lnTo>
                      <a:pt x="1505" y="10000"/>
                    </a:lnTo>
                    <a:lnTo>
                      <a:pt x="1604" y="10000"/>
                    </a:lnTo>
                    <a:lnTo>
                      <a:pt x="1846" y="9983"/>
                    </a:lnTo>
                    <a:lnTo>
                      <a:pt x="2052" y="9966"/>
                    </a:lnTo>
                    <a:lnTo>
                      <a:pt x="2294" y="9932"/>
                    </a:lnTo>
                    <a:lnTo>
                      <a:pt x="2509" y="9865"/>
                    </a:lnTo>
                    <a:lnTo>
                      <a:pt x="2401" y="9871"/>
                    </a:lnTo>
                    <a:cubicBezTo>
                      <a:pt x="2377" y="9875"/>
                      <a:pt x="2354" y="9878"/>
                      <a:pt x="2330" y="9882"/>
                    </a:cubicBezTo>
                    <a:cubicBezTo>
                      <a:pt x="2297" y="9876"/>
                      <a:pt x="2264" y="9871"/>
                      <a:pt x="2231" y="9865"/>
                    </a:cubicBezTo>
                    <a:lnTo>
                      <a:pt x="2285" y="9826"/>
                    </a:lnTo>
                    <a:cubicBezTo>
                      <a:pt x="2273" y="9818"/>
                      <a:pt x="2261" y="9811"/>
                      <a:pt x="2249" y="9803"/>
                    </a:cubicBezTo>
                    <a:cubicBezTo>
                      <a:pt x="2267" y="9799"/>
                      <a:pt x="2285" y="9796"/>
                      <a:pt x="2303" y="9792"/>
                    </a:cubicBezTo>
                    <a:cubicBezTo>
                      <a:pt x="2315" y="9814"/>
                      <a:pt x="2327" y="9837"/>
                      <a:pt x="2339" y="9859"/>
                    </a:cubicBezTo>
                    <a:cubicBezTo>
                      <a:pt x="2369" y="9857"/>
                      <a:pt x="2398" y="9856"/>
                      <a:pt x="2428" y="9854"/>
                    </a:cubicBezTo>
                    <a:cubicBezTo>
                      <a:pt x="2437" y="9845"/>
                      <a:pt x="2446" y="9835"/>
                      <a:pt x="2455" y="9826"/>
                    </a:cubicBezTo>
                    <a:lnTo>
                      <a:pt x="2518" y="9781"/>
                    </a:lnTo>
                    <a:lnTo>
                      <a:pt x="2590" y="9781"/>
                    </a:lnTo>
                    <a:lnTo>
                      <a:pt x="2697" y="9707"/>
                    </a:lnTo>
                    <a:lnTo>
                      <a:pt x="2688" y="9674"/>
                    </a:lnTo>
                    <a:lnTo>
                      <a:pt x="2742" y="9662"/>
                    </a:lnTo>
                    <a:cubicBezTo>
                      <a:pt x="2772" y="9653"/>
                      <a:pt x="2802" y="9643"/>
                      <a:pt x="2832" y="9634"/>
                    </a:cubicBezTo>
                    <a:cubicBezTo>
                      <a:pt x="2841" y="9615"/>
                      <a:pt x="2849" y="9597"/>
                      <a:pt x="2858" y="9578"/>
                    </a:cubicBezTo>
                    <a:lnTo>
                      <a:pt x="2796" y="9555"/>
                    </a:lnTo>
                    <a:lnTo>
                      <a:pt x="2760" y="9516"/>
                    </a:lnTo>
                    <a:cubicBezTo>
                      <a:pt x="2763" y="9505"/>
                      <a:pt x="2766" y="9493"/>
                      <a:pt x="2769" y="9482"/>
                    </a:cubicBezTo>
                    <a:lnTo>
                      <a:pt x="2742" y="9443"/>
                    </a:lnTo>
                    <a:lnTo>
                      <a:pt x="2751" y="9398"/>
                    </a:lnTo>
                    <a:cubicBezTo>
                      <a:pt x="2778" y="9370"/>
                      <a:pt x="2805" y="9341"/>
                      <a:pt x="2832" y="9313"/>
                    </a:cubicBezTo>
                    <a:cubicBezTo>
                      <a:pt x="2841" y="9296"/>
                      <a:pt x="2849" y="9280"/>
                      <a:pt x="2858" y="9263"/>
                    </a:cubicBezTo>
                    <a:cubicBezTo>
                      <a:pt x="2867" y="9244"/>
                      <a:pt x="2876" y="9226"/>
                      <a:pt x="2885" y="9207"/>
                    </a:cubicBezTo>
                    <a:lnTo>
                      <a:pt x="2885" y="9167"/>
                    </a:lnTo>
                    <a:lnTo>
                      <a:pt x="2849" y="9116"/>
                    </a:lnTo>
                    <a:cubicBezTo>
                      <a:pt x="2840" y="9105"/>
                      <a:pt x="2832" y="9094"/>
                      <a:pt x="2823" y="9083"/>
                    </a:cubicBezTo>
                    <a:lnTo>
                      <a:pt x="2787" y="9071"/>
                    </a:lnTo>
                    <a:cubicBezTo>
                      <a:pt x="2760" y="9066"/>
                      <a:pt x="2733" y="9060"/>
                      <a:pt x="2706" y="9055"/>
                    </a:cubicBezTo>
                    <a:cubicBezTo>
                      <a:pt x="2694" y="9045"/>
                      <a:pt x="2682" y="9036"/>
                      <a:pt x="2670" y="9026"/>
                    </a:cubicBezTo>
                    <a:cubicBezTo>
                      <a:pt x="2661" y="9019"/>
                      <a:pt x="2652" y="9011"/>
                      <a:pt x="2643" y="9004"/>
                    </a:cubicBezTo>
                    <a:cubicBezTo>
                      <a:pt x="2622" y="9000"/>
                      <a:pt x="2602" y="8997"/>
                      <a:pt x="2581" y="8993"/>
                    </a:cubicBezTo>
                    <a:cubicBezTo>
                      <a:pt x="2569" y="8985"/>
                      <a:pt x="2557" y="8978"/>
                      <a:pt x="2545" y="8970"/>
                    </a:cubicBezTo>
                    <a:cubicBezTo>
                      <a:pt x="2527" y="8949"/>
                      <a:pt x="2509" y="8929"/>
                      <a:pt x="2491" y="8908"/>
                    </a:cubicBezTo>
                    <a:lnTo>
                      <a:pt x="2455" y="8869"/>
                    </a:lnTo>
                    <a:lnTo>
                      <a:pt x="2384" y="8807"/>
                    </a:lnTo>
                    <a:lnTo>
                      <a:pt x="2276" y="8734"/>
                    </a:lnTo>
                    <a:lnTo>
                      <a:pt x="2231" y="8683"/>
                    </a:lnTo>
                    <a:cubicBezTo>
                      <a:pt x="2240" y="8672"/>
                      <a:pt x="2249" y="8660"/>
                      <a:pt x="2258" y="8649"/>
                    </a:cubicBezTo>
                    <a:lnTo>
                      <a:pt x="2294" y="8610"/>
                    </a:lnTo>
                    <a:cubicBezTo>
                      <a:pt x="2306" y="8586"/>
                      <a:pt x="2318" y="8561"/>
                      <a:pt x="2330" y="8537"/>
                    </a:cubicBezTo>
                    <a:cubicBezTo>
                      <a:pt x="2339" y="8518"/>
                      <a:pt x="2348" y="8500"/>
                      <a:pt x="2357" y="8481"/>
                    </a:cubicBezTo>
                    <a:lnTo>
                      <a:pt x="2357" y="8413"/>
                    </a:lnTo>
                    <a:lnTo>
                      <a:pt x="3504" y="8424"/>
                    </a:lnTo>
                    <a:lnTo>
                      <a:pt x="4247" y="8452"/>
                    </a:lnTo>
                    <a:lnTo>
                      <a:pt x="7473" y="8497"/>
                    </a:lnTo>
                    <a:lnTo>
                      <a:pt x="9686" y="8514"/>
                    </a:lnTo>
                    <a:lnTo>
                      <a:pt x="9659" y="8391"/>
                    </a:lnTo>
                    <a:cubicBezTo>
                      <a:pt x="9638" y="8355"/>
                      <a:pt x="9618" y="8320"/>
                      <a:pt x="9597" y="8284"/>
                    </a:cubicBezTo>
                    <a:lnTo>
                      <a:pt x="9534" y="8233"/>
                    </a:lnTo>
                    <a:lnTo>
                      <a:pt x="9507" y="8182"/>
                    </a:lnTo>
                    <a:cubicBezTo>
                      <a:pt x="9486" y="8173"/>
                      <a:pt x="9465" y="8163"/>
                      <a:pt x="9444" y="8154"/>
                    </a:cubicBezTo>
                    <a:cubicBezTo>
                      <a:pt x="9435" y="8137"/>
                      <a:pt x="9427" y="8121"/>
                      <a:pt x="9418" y="8104"/>
                    </a:cubicBezTo>
                    <a:cubicBezTo>
                      <a:pt x="9424" y="8087"/>
                      <a:pt x="9429" y="8070"/>
                      <a:pt x="9435" y="8053"/>
                    </a:cubicBezTo>
                    <a:cubicBezTo>
                      <a:pt x="9423" y="8023"/>
                      <a:pt x="9412" y="7993"/>
                      <a:pt x="9400" y="7963"/>
                    </a:cubicBezTo>
                    <a:lnTo>
                      <a:pt x="9444" y="7907"/>
                    </a:lnTo>
                    <a:cubicBezTo>
                      <a:pt x="9450" y="7884"/>
                      <a:pt x="9456" y="7862"/>
                      <a:pt x="9462" y="7839"/>
                    </a:cubicBezTo>
                    <a:lnTo>
                      <a:pt x="9444" y="7755"/>
                    </a:lnTo>
                    <a:cubicBezTo>
                      <a:pt x="9459" y="7732"/>
                      <a:pt x="9474" y="7710"/>
                      <a:pt x="9489" y="7687"/>
                    </a:cubicBezTo>
                    <a:cubicBezTo>
                      <a:pt x="9486" y="7676"/>
                      <a:pt x="9483" y="7664"/>
                      <a:pt x="9480" y="7653"/>
                    </a:cubicBezTo>
                    <a:cubicBezTo>
                      <a:pt x="9495" y="7636"/>
                      <a:pt x="9510" y="7620"/>
                      <a:pt x="9525" y="7603"/>
                    </a:cubicBezTo>
                    <a:cubicBezTo>
                      <a:pt x="9522" y="7579"/>
                      <a:pt x="9519" y="7554"/>
                      <a:pt x="9516" y="7530"/>
                    </a:cubicBezTo>
                    <a:cubicBezTo>
                      <a:pt x="9534" y="7494"/>
                      <a:pt x="9552" y="7459"/>
                      <a:pt x="9570" y="7423"/>
                    </a:cubicBezTo>
                    <a:cubicBezTo>
                      <a:pt x="9579" y="7410"/>
                      <a:pt x="9588" y="7396"/>
                      <a:pt x="9597" y="7383"/>
                    </a:cubicBezTo>
                    <a:cubicBezTo>
                      <a:pt x="9582" y="7349"/>
                      <a:pt x="9567" y="7316"/>
                      <a:pt x="9552" y="7282"/>
                    </a:cubicBezTo>
                    <a:lnTo>
                      <a:pt x="9561" y="7243"/>
                    </a:lnTo>
                    <a:cubicBezTo>
                      <a:pt x="9552" y="7233"/>
                      <a:pt x="9543" y="7224"/>
                      <a:pt x="9534" y="7214"/>
                    </a:cubicBezTo>
                    <a:lnTo>
                      <a:pt x="9480" y="7181"/>
                    </a:lnTo>
                    <a:cubicBezTo>
                      <a:pt x="9477" y="7170"/>
                      <a:pt x="9474" y="7158"/>
                      <a:pt x="9471" y="7147"/>
                    </a:cubicBezTo>
                    <a:cubicBezTo>
                      <a:pt x="9462" y="7143"/>
                      <a:pt x="9453" y="7140"/>
                      <a:pt x="9444" y="7136"/>
                    </a:cubicBezTo>
                    <a:cubicBezTo>
                      <a:pt x="9420" y="7117"/>
                      <a:pt x="9397" y="7098"/>
                      <a:pt x="9373" y="7079"/>
                    </a:cubicBezTo>
                    <a:lnTo>
                      <a:pt x="9346" y="7034"/>
                    </a:lnTo>
                    <a:lnTo>
                      <a:pt x="9355" y="7001"/>
                    </a:lnTo>
                    <a:lnTo>
                      <a:pt x="9355" y="6944"/>
                    </a:lnTo>
                    <a:cubicBezTo>
                      <a:pt x="9340" y="6922"/>
                      <a:pt x="9325" y="6899"/>
                      <a:pt x="9310" y="6877"/>
                    </a:cubicBezTo>
                    <a:cubicBezTo>
                      <a:pt x="9313" y="6856"/>
                      <a:pt x="9316" y="6836"/>
                      <a:pt x="9319" y="6815"/>
                    </a:cubicBezTo>
                    <a:lnTo>
                      <a:pt x="9292" y="6719"/>
                    </a:lnTo>
                    <a:cubicBezTo>
                      <a:pt x="9304" y="6702"/>
                      <a:pt x="9316" y="6686"/>
                      <a:pt x="9328" y="6669"/>
                    </a:cubicBezTo>
                    <a:cubicBezTo>
                      <a:pt x="9346" y="6659"/>
                      <a:pt x="9364" y="6650"/>
                      <a:pt x="9382" y="6640"/>
                    </a:cubicBezTo>
                    <a:lnTo>
                      <a:pt x="9400" y="6607"/>
                    </a:lnTo>
                    <a:cubicBezTo>
                      <a:pt x="9412" y="6584"/>
                      <a:pt x="9423" y="6562"/>
                      <a:pt x="9435" y="6539"/>
                    </a:cubicBezTo>
                    <a:cubicBezTo>
                      <a:pt x="9465" y="6502"/>
                      <a:pt x="9495" y="6464"/>
                      <a:pt x="9525" y="6427"/>
                    </a:cubicBezTo>
                    <a:lnTo>
                      <a:pt x="9543" y="6376"/>
                    </a:lnTo>
                    <a:cubicBezTo>
                      <a:pt x="9540" y="6355"/>
                      <a:pt x="9537" y="6335"/>
                      <a:pt x="9534" y="6314"/>
                    </a:cubicBezTo>
                    <a:lnTo>
                      <a:pt x="9552" y="6263"/>
                    </a:lnTo>
                    <a:lnTo>
                      <a:pt x="9561" y="6224"/>
                    </a:lnTo>
                    <a:cubicBezTo>
                      <a:pt x="9552" y="6198"/>
                      <a:pt x="9543" y="6171"/>
                      <a:pt x="9534" y="6145"/>
                    </a:cubicBezTo>
                    <a:cubicBezTo>
                      <a:pt x="9540" y="6134"/>
                      <a:pt x="9546" y="6122"/>
                      <a:pt x="9552" y="6111"/>
                    </a:cubicBezTo>
                    <a:cubicBezTo>
                      <a:pt x="9597" y="6089"/>
                      <a:pt x="9641" y="6066"/>
                      <a:pt x="9686" y="6044"/>
                    </a:cubicBezTo>
                    <a:lnTo>
                      <a:pt x="9776" y="6005"/>
                    </a:lnTo>
                    <a:cubicBezTo>
                      <a:pt x="9767" y="5995"/>
                      <a:pt x="9758" y="5986"/>
                      <a:pt x="9749" y="5976"/>
                    </a:cubicBezTo>
                    <a:cubicBezTo>
                      <a:pt x="9779" y="5972"/>
                      <a:pt x="9809" y="5969"/>
                      <a:pt x="9839" y="5965"/>
                    </a:cubicBezTo>
                    <a:cubicBezTo>
                      <a:pt x="9854" y="5961"/>
                      <a:pt x="9869" y="5958"/>
                      <a:pt x="9884" y="5954"/>
                    </a:cubicBezTo>
                    <a:lnTo>
                      <a:pt x="9928" y="5898"/>
                    </a:lnTo>
                    <a:cubicBezTo>
                      <a:pt x="9952" y="5892"/>
                      <a:pt x="9976" y="5887"/>
                      <a:pt x="10000" y="5881"/>
                    </a:cubicBezTo>
                    <a:cubicBezTo>
                      <a:pt x="9961" y="5853"/>
                      <a:pt x="9923" y="5824"/>
                      <a:pt x="9884" y="5796"/>
                    </a:cubicBezTo>
                    <a:lnTo>
                      <a:pt x="9704" y="5751"/>
                    </a:lnTo>
                    <a:lnTo>
                      <a:pt x="9704" y="5706"/>
                    </a:lnTo>
                    <a:cubicBezTo>
                      <a:pt x="9716" y="5699"/>
                      <a:pt x="9728" y="5691"/>
                      <a:pt x="9740" y="5684"/>
                    </a:cubicBezTo>
                    <a:lnTo>
                      <a:pt x="9758" y="5639"/>
                    </a:lnTo>
                    <a:cubicBezTo>
                      <a:pt x="9755" y="5630"/>
                      <a:pt x="9752" y="5620"/>
                      <a:pt x="9749" y="5611"/>
                    </a:cubicBezTo>
                    <a:cubicBezTo>
                      <a:pt x="9752" y="5600"/>
                      <a:pt x="9755" y="5588"/>
                      <a:pt x="9758" y="5577"/>
                    </a:cubicBezTo>
                    <a:cubicBezTo>
                      <a:pt x="9770" y="5568"/>
                      <a:pt x="9782" y="5558"/>
                      <a:pt x="9794" y="5549"/>
                    </a:cubicBezTo>
                    <a:cubicBezTo>
                      <a:pt x="9800" y="5541"/>
                      <a:pt x="9806" y="5534"/>
                      <a:pt x="9812" y="5526"/>
                    </a:cubicBezTo>
                    <a:cubicBezTo>
                      <a:pt x="9782" y="5507"/>
                      <a:pt x="9752" y="5489"/>
                      <a:pt x="9722" y="5470"/>
                    </a:cubicBezTo>
                    <a:lnTo>
                      <a:pt x="9731" y="5374"/>
                    </a:lnTo>
                    <a:cubicBezTo>
                      <a:pt x="9722" y="5363"/>
                      <a:pt x="9713" y="5351"/>
                      <a:pt x="9704" y="5340"/>
                    </a:cubicBezTo>
                    <a:lnTo>
                      <a:pt x="9642" y="5284"/>
                    </a:lnTo>
                    <a:cubicBezTo>
                      <a:pt x="9627" y="5277"/>
                      <a:pt x="9612" y="5269"/>
                      <a:pt x="9597" y="5262"/>
                    </a:cubicBezTo>
                    <a:lnTo>
                      <a:pt x="9516" y="5211"/>
                    </a:lnTo>
                    <a:cubicBezTo>
                      <a:pt x="9507" y="5200"/>
                      <a:pt x="9498" y="5188"/>
                      <a:pt x="9489" y="5177"/>
                    </a:cubicBezTo>
                    <a:cubicBezTo>
                      <a:pt x="9480" y="5156"/>
                      <a:pt x="9471" y="5136"/>
                      <a:pt x="9462" y="5115"/>
                    </a:cubicBezTo>
                    <a:cubicBezTo>
                      <a:pt x="9450" y="5102"/>
                      <a:pt x="9439" y="5089"/>
                      <a:pt x="9427" y="5076"/>
                    </a:cubicBezTo>
                    <a:cubicBezTo>
                      <a:pt x="9439" y="5067"/>
                      <a:pt x="9450" y="5057"/>
                      <a:pt x="9462" y="5048"/>
                    </a:cubicBezTo>
                    <a:cubicBezTo>
                      <a:pt x="9450" y="5031"/>
                      <a:pt x="9439" y="5014"/>
                      <a:pt x="9427" y="4997"/>
                    </a:cubicBezTo>
                    <a:cubicBezTo>
                      <a:pt x="9412" y="4975"/>
                      <a:pt x="9397" y="4952"/>
                      <a:pt x="9382" y="4930"/>
                    </a:cubicBezTo>
                    <a:lnTo>
                      <a:pt x="9382" y="4873"/>
                    </a:lnTo>
                    <a:lnTo>
                      <a:pt x="9337" y="4828"/>
                    </a:lnTo>
                    <a:lnTo>
                      <a:pt x="9373" y="4789"/>
                    </a:lnTo>
                    <a:cubicBezTo>
                      <a:pt x="9361" y="4778"/>
                      <a:pt x="9349" y="4766"/>
                      <a:pt x="9337" y="4755"/>
                    </a:cubicBezTo>
                    <a:lnTo>
                      <a:pt x="9256" y="4716"/>
                    </a:lnTo>
                    <a:cubicBezTo>
                      <a:pt x="9265" y="4693"/>
                      <a:pt x="9274" y="4671"/>
                      <a:pt x="9283" y="4648"/>
                    </a:cubicBezTo>
                    <a:cubicBezTo>
                      <a:pt x="9265" y="4642"/>
                      <a:pt x="9247" y="4637"/>
                      <a:pt x="9229" y="4631"/>
                    </a:cubicBezTo>
                    <a:cubicBezTo>
                      <a:pt x="9208" y="4558"/>
                      <a:pt x="9188" y="4485"/>
                      <a:pt x="9167" y="4412"/>
                    </a:cubicBezTo>
                    <a:lnTo>
                      <a:pt x="9041" y="3877"/>
                    </a:lnTo>
                    <a:cubicBezTo>
                      <a:pt x="9008" y="3750"/>
                      <a:pt x="8976" y="3622"/>
                      <a:pt x="8943" y="3495"/>
                    </a:cubicBezTo>
                    <a:cubicBezTo>
                      <a:pt x="8934" y="3467"/>
                      <a:pt x="8925" y="3438"/>
                      <a:pt x="8916" y="3410"/>
                    </a:cubicBezTo>
                    <a:cubicBezTo>
                      <a:pt x="8910" y="3363"/>
                      <a:pt x="8904" y="3317"/>
                      <a:pt x="8898" y="3270"/>
                    </a:cubicBezTo>
                    <a:cubicBezTo>
                      <a:pt x="8865" y="3125"/>
                      <a:pt x="8832" y="2981"/>
                      <a:pt x="8799" y="2836"/>
                    </a:cubicBezTo>
                    <a:cubicBezTo>
                      <a:pt x="8787" y="2810"/>
                      <a:pt x="8775" y="2783"/>
                      <a:pt x="8763" y="2757"/>
                    </a:cubicBezTo>
                    <a:cubicBezTo>
                      <a:pt x="8754" y="2695"/>
                      <a:pt x="8746" y="2634"/>
                      <a:pt x="8737" y="2572"/>
                    </a:cubicBezTo>
                    <a:lnTo>
                      <a:pt x="8710" y="2470"/>
                    </a:lnTo>
                    <a:cubicBezTo>
                      <a:pt x="8692" y="2389"/>
                      <a:pt x="8674" y="2309"/>
                      <a:pt x="8656" y="2228"/>
                    </a:cubicBezTo>
                    <a:cubicBezTo>
                      <a:pt x="8635" y="2161"/>
                      <a:pt x="8614" y="2093"/>
                      <a:pt x="8593" y="2026"/>
                    </a:cubicBezTo>
                    <a:cubicBezTo>
                      <a:pt x="8542" y="1825"/>
                      <a:pt x="8492" y="1625"/>
                      <a:pt x="8441" y="1424"/>
                    </a:cubicBezTo>
                    <a:lnTo>
                      <a:pt x="8423" y="1328"/>
                    </a:lnTo>
                    <a:lnTo>
                      <a:pt x="8333" y="1007"/>
                    </a:lnTo>
                    <a:cubicBezTo>
                      <a:pt x="8303" y="870"/>
                      <a:pt x="8274" y="734"/>
                      <a:pt x="8244" y="597"/>
                    </a:cubicBezTo>
                    <a:cubicBezTo>
                      <a:pt x="8215" y="455"/>
                      <a:pt x="8187" y="312"/>
                      <a:pt x="8158" y="170"/>
                    </a:cubicBezTo>
                    <a:lnTo>
                      <a:pt x="7679" y="163"/>
                    </a:lnTo>
                    <a:lnTo>
                      <a:pt x="3869" y="135"/>
                    </a:lnTo>
                    <a:lnTo>
                      <a:pt x="1183" y="0"/>
                    </a:lnTo>
                    <a:cubicBezTo>
                      <a:pt x="1207" y="41"/>
                      <a:pt x="1230" y="83"/>
                      <a:pt x="1254" y="124"/>
                    </a:cubicBezTo>
                    <a:cubicBezTo>
                      <a:pt x="1278" y="146"/>
                      <a:pt x="1302" y="169"/>
                      <a:pt x="1326" y="191"/>
                    </a:cubicBezTo>
                    <a:lnTo>
                      <a:pt x="1434" y="231"/>
                    </a:lnTo>
                    <a:cubicBezTo>
                      <a:pt x="1419" y="300"/>
                      <a:pt x="1404" y="370"/>
                      <a:pt x="1389" y="439"/>
                    </a:cubicBezTo>
                    <a:lnTo>
                      <a:pt x="1290" y="799"/>
                    </a:lnTo>
                    <a:lnTo>
                      <a:pt x="1263" y="985"/>
                    </a:lnTo>
                    <a:cubicBezTo>
                      <a:pt x="1242" y="1058"/>
                      <a:pt x="1222" y="1131"/>
                      <a:pt x="1201" y="1204"/>
                    </a:cubicBezTo>
                    <a:lnTo>
                      <a:pt x="1165" y="1351"/>
                    </a:lnTo>
                    <a:lnTo>
                      <a:pt x="1129" y="1531"/>
                    </a:lnTo>
                    <a:cubicBezTo>
                      <a:pt x="1084" y="1722"/>
                      <a:pt x="1040" y="1914"/>
                      <a:pt x="995" y="2105"/>
                    </a:cubicBezTo>
                    <a:cubicBezTo>
                      <a:pt x="968" y="2219"/>
                      <a:pt x="941" y="2334"/>
                      <a:pt x="914" y="2448"/>
                    </a:cubicBezTo>
                    <a:lnTo>
                      <a:pt x="878" y="2628"/>
                    </a:lnTo>
                    <a:lnTo>
                      <a:pt x="806" y="2904"/>
                    </a:lnTo>
                    <a:cubicBezTo>
                      <a:pt x="800" y="2930"/>
                      <a:pt x="795" y="2957"/>
                      <a:pt x="789" y="2983"/>
                    </a:cubicBezTo>
                    <a:cubicBezTo>
                      <a:pt x="768" y="3082"/>
                      <a:pt x="747" y="3182"/>
                      <a:pt x="726" y="3281"/>
                    </a:cubicBezTo>
                    <a:lnTo>
                      <a:pt x="591" y="3849"/>
                    </a:lnTo>
                    <a:cubicBezTo>
                      <a:pt x="576" y="3930"/>
                      <a:pt x="562" y="4010"/>
                      <a:pt x="547" y="4091"/>
                    </a:cubicBezTo>
                    <a:cubicBezTo>
                      <a:pt x="514" y="4239"/>
                      <a:pt x="481" y="4388"/>
                      <a:pt x="448" y="4536"/>
                    </a:cubicBezTo>
                    <a:cubicBezTo>
                      <a:pt x="442" y="4558"/>
                      <a:pt x="436" y="4581"/>
                      <a:pt x="430" y="4603"/>
                    </a:cubicBezTo>
                    <a:cubicBezTo>
                      <a:pt x="394" y="4753"/>
                      <a:pt x="359" y="4903"/>
                      <a:pt x="323" y="5053"/>
                    </a:cubicBezTo>
                    <a:cubicBezTo>
                      <a:pt x="311" y="5104"/>
                      <a:pt x="299" y="5154"/>
                      <a:pt x="287" y="5205"/>
                    </a:cubicBezTo>
                    <a:cubicBezTo>
                      <a:pt x="257" y="5321"/>
                      <a:pt x="227" y="5438"/>
                      <a:pt x="197" y="5554"/>
                    </a:cubicBezTo>
                    <a:lnTo>
                      <a:pt x="152" y="5740"/>
                    </a:lnTo>
                    <a:cubicBezTo>
                      <a:pt x="122" y="5879"/>
                      <a:pt x="93" y="6017"/>
                      <a:pt x="63" y="6156"/>
                    </a:cubicBezTo>
                    <a:cubicBezTo>
                      <a:pt x="66" y="6194"/>
                      <a:pt x="69" y="6231"/>
                      <a:pt x="72" y="6269"/>
                    </a:cubicBezTo>
                    <a:cubicBezTo>
                      <a:pt x="51" y="6350"/>
                      <a:pt x="30" y="6430"/>
                      <a:pt x="9" y="6511"/>
                    </a:cubicBezTo>
                    <a:cubicBezTo>
                      <a:pt x="6" y="7168"/>
                      <a:pt x="3" y="7824"/>
                      <a:pt x="0" y="8481"/>
                    </a:cubicBezTo>
                    <a:lnTo>
                      <a:pt x="0" y="9645"/>
                    </a:lnTo>
                    <a:cubicBezTo>
                      <a:pt x="24" y="9636"/>
                      <a:pt x="48" y="9626"/>
                      <a:pt x="72" y="9617"/>
                    </a:cubicBezTo>
                    <a:cubicBezTo>
                      <a:pt x="90" y="9610"/>
                      <a:pt x="107" y="9602"/>
                      <a:pt x="125" y="9595"/>
                    </a:cubicBezTo>
                    <a:cubicBezTo>
                      <a:pt x="140" y="9597"/>
                      <a:pt x="155" y="9598"/>
                      <a:pt x="170" y="9600"/>
                    </a:cubicBezTo>
                    <a:cubicBezTo>
                      <a:pt x="194" y="9610"/>
                      <a:pt x="218" y="9619"/>
                      <a:pt x="242" y="9629"/>
                    </a:cubicBezTo>
                    <a:lnTo>
                      <a:pt x="242" y="9668"/>
                    </a:lnTo>
                    <a:cubicBezTo>
                      <a:pt x="260" y="9657"/>
                      <a:pt x="278" y="9645"/>
                      <a:pt x="296" y="9634"/>
                    </a:cubicBezTo>
                    <a:lnTo>
                      <a:pt x="439" y="9662"/>
                    </a:lnTo>
                    <a:cubicBezTo>
                      <a:pt x="472" y="9675"/>
                      <a:pt x="505" y="9689"/>
                      <a:pt x="538" y="9702"/>
                    </a:cubicBezTo>
                    <a:lnTo>
                      <a:pt x="600" y="9696"/>
                    </a:lnTo>
                    <a:lnTo>
                      <a:pt x="582" y="9792"/>
                    </a:lnTo>
                    <a:lnTo>
                      <a:pt x="690" y="9769"/>
                    </a:lnTo>
                    <a:cubicBezTo>
                      <a:pt x="684" y="9760"/>
                      <a:pt x="678" y="9750"/>
                      <a:pt x="672" y="9741"/>
                    </a:cubicBezTo>
                    <a:cubicBezTo>
                      <a:pt x="687" y="9747"/>
                      <a:pt x="702" y="9752"/>
                      <a:pt x="717" y="9758"/>
                    </a:cubicBezTo>
                    <a:cubicBezTo>
                      <a:pt x="726" y="9747"/>
                      <a:pt x="735" y="9735"/>
                      <a:pt x="744" y="9724"/>
                    </a:cubicBezTo>
                    <a:lnTo>
                      <a:pt x="833" y="9679"/>
                    </a:lnTo>
                    <a:cubicBezTo>
                      <a:pt x="836" y="9627"/>
                      <a:pt x="839" y="9574"/>
                      <a:pt x="842" y="9522"/>
                    </a:cubicBezTo>
                    <a:cubicBezTo>
                      <a:pt x="851" y="9509"/>
                      <a:pt x="860" y="9495"/>
                      <a:pt x="869" y="9482"/>
                    </a:cubicBezTo>
                    <a:lnTo>
                      <a:pt x="851" y="9398"/>
                    </a:lnTo>
                    <a:cubicBezTo>
                      <a:pt x="875" y="9375"/>
                      <a:pt x="899" y="9353"/>
                      <a:pt x="923" y="9330"/>
                    </a:cubicBezTo>
                    <a:cubicBezTo>
                      <a:pt x="920" y="9311"/>
                      <a:pt x="917" y="9293"/>
                      <a:pt x="914" y="9274"/>
                    </a:cubicBezTo>
                    <a:cubicBezTo>
                      <a:pt x="935" y="9263"/>
                      <a:pt x="956" y="9251"/>
                      <a:pt x="977" y="9240"/>
                    </a:cubicBezTo>
                    <a:cubicBezTo>
                      <a:pt x="986" y="9206"/>
                      <a:pt x="995" y="9173"/>
                      <a:pt x="1004" y="9139"/>
                    </a:cubicBezTo>
                    <a:lnTo>
                      <a:pt x="1004" y="9111"/>
                    </a:lnTo>
                    <a:cubicBezTo>
                      <a:pt x="1022" y="9113"/>
                      <a:pt x="1039" y="9114"/>
                      <a:pt x="1057" y="9116"/>
                    </a:cubicBezTo>
                    <a:lnTo>
                      <a:pt x="1111" y="9071"/>
                    </a:lnTo>
                    <a:lnTo>
                      <a:pt x="1147" y="9026"/>
                    </a:lnTo>
                    <a:cubicBezTo>
                      <a:pt x="1129" y="9022"/>
                      <a:pt x="1111" y="9019"/>
                      <a:pt x="1093" y="9015"/>
                    </a:cubicBezTo>
                    <a:lnTo>
                      <a:pt x="1111" y="8880"/>
                    </a:lnTo>
                    <a:cubicBezTo>
                      <a:pt x="1141" y="8871"/>
                      <a:pt x="1171" y="8861"/>
                      <a:pt x="1201" y="8852"/>
                    </a:cubicBezTo>
                    <a:cubicBezTo>
                      <a:pt x="1210" y="8861"/>
                      <a:pt x="1219" y="8871"/>
                      <a:pt x="1228" y="8880"/>
                    </a:cubicBezTo>
                    <a:cubicBezTo>
                      <a:pt x="1198" y="8903"/>
                      <a:pt x="1168" y="8925"/>
                      <a:pt x="1138" y="8948"/>
                    </a:cubicBezTo>
                    <a:lnTo>
                      <a:pt x="1174" y="8987"/>
                    </a:lnTo>
                    <a:lnTo>
                      <a:pt x="1174" y="9043"/>
                    </a:lnTo>
                    <a:cubicBezTo>
                      <a:pt x="1195" y="9026"/>
                      <a:pt x="1216" y="9010"/>
                      <a:pt x="1237" y="8993"/>
                    </a:cubicBezTo>
                    <a:cubicBezTo>
                      <a:pt x="1246" y="9014"/>
                      <a:pt x="1254" y="9034"/>
                      <a:pt x="1263" y="9055"/>
                    </a:cubicBezTo>
                    <a:cubicBezTo>
                      <a:pt x="1296" y="9064"/>
                      <a:pt x="1329" y="9074"/>
                      <a:pt x="1362" y="9083"/>
                    </a:cubicBezTo>
                    <a:cubicBezTo>
                      <a:pt x="1380" y="9120"/>
                      <a:pt x="1398" y="9158"/>
                      <a:pt x="1416" y="9195"/>
                    </a:cubicBezTo>
                    <a:lnTo>
                      <a:pt x="1398" y="9246"/>
                    </a:lnTo>
                    <a:lnTo>
                      <a:pt x="1443" y="9297"/>
                    </a:lnTo>
                    <a:cubicBezTo>
                      <a:pt x="1437" y="9314"/>
                      <a:pt x="1431" y="9330"/>
                      <a:pt x="1425" y="9347"/>
                    </a:cubicBezTo>
                    <a:cubicBezTo>
                      <a:pt x="1392" y="9386"/>
                      <a:pt x="1359" y="9426"/>
                      <a:pt x="1326" y="9465"/>
                    </a:cubicBezTo>
                    <a:cubicBezTo>
                      <a:pt x="1344" y="9471"/>
                      <a:pt x="1362" y="9476"/>
                      <a:pt x="1380" y="9482"/>
                    </a:cubicBezTo>
                    <a:lnTo>
                      <a:pt x="1398" y="9617"/>
                    </a:lnTo>
                    <a:lnTo>
                      <a:pt x="1550" y="9690"/>
                    </a:lnTo>
                    <a:lnTo>
                      <a:pt x="1595" y="9696"/>
                    </a:lnTo>
                    <a:lnTo>
                      <a:pt x="1568" y="9645"/>
                    </a:lnTo>
                    <a:lnTo>
                      <a:pt x="1613" y="9606"/>
                    </a:lnTo>
                    <a:cubicBezTo>
                      <a:pt x="1631" y="9629"/>
                      <a:pt x="1649" y="9651"/>
                      <a:pt x="1667" y="9674"/>
                    </a:cubicBezTo>
                    <a:lnTo>
                      <a:pt x="1595" y="9713"/>
                    </a:lnTo>
                    <a:cubicBezTo>
                      <a:pt x="1625" y="9737"/>
                      <a:pt x="1655" y="9762"/>
                      <a:pt x="1685" y="9786"/>
                    </a:cubicBezTo>
                    <a:lnTo>
                      <a:pt x="1783" y="9831"/>
                    </a:lnTo>
                    <a:cubicBezTo>
                      <a:pt x="1801" y="9850"/>
                      <a:pt x="1819" y="9868"/>
                      <a:pt x="1837" y="9887"/>
                    </a:cubicBezTo>
                    <a:lnTo>
                      <a:pt x="1774" y="9938"/>
                    </a:lnTo>
                    <a:cubicBezTo>
                      <a:pt x="1750" y="9944"/>
                      <a:pt x="1727" y="9949"/>
                      <a:pt x="1703" y="9955"/>
                    </a:cubicBezTo>
                    <a:cubicBezTo>
                      <a:pt x="1682" y="9951"/>
                      <a:pt x="1661" y="9948"/>
                      <a:pt x="1640" y="9944"/>
                    </a:cubicBezTo>
                    <a:lnTo>
                      <a:pt x="1461" y="9977"/>
                    </a:lnTo>
                    <a:cubicBezTo>
                      <a:pt x="1431" y="9973"/>
                      <a:pt x="1401" y="9970"/>
                      <a:pt x="1371" y="9966"/>
                    </a:cubicBezTo>
                    <a:lnTo>
                      <a:pt x="1308" y="9927"/>
                    </a:lnTo>
                    <a:lnTo>
                      <a:pt x="1219" y="9972"/>
                    </a:lnTo>
                    <a:lnTo>
                      <a:pt x="1039" y="9989"/>
                    </a:lnTo>
                    <a:lnTo>
                      <a:pt x="1022" y="9989"/>
                    </a:lnTo>
                    <a:lnTo>
                      <a:pt x="1022" y="9989"/>
                    </a:lnTo>
                    <a:lnTo>
                      <a:pt x="1022" y="9989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8" name="Freeform 12">
                <a:extLst>
                  <a:ext uri="{FF2B5EF4-FFF2-40B4-BE49-F238E27FC236}">
                    <a16:creationId xmlns:a16="http://schemas.microsoft.com/office/drawing/2014/main" id="{1FCA1BCC-5CAF-EC51-B1AE-0C5E03E4943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498359" y="2529947"/>
                <a:ext cx="1852612" cy="2876550"/>
              </a:xfrm>
              <a:custGeom>
                <a:avLst/>
                <a:gdLst>
                  <a:gd name="T0" fmla="*/ 987 w 1167"/>
                  <a:gd name="T1" fmla="*/ 1812 h 1812"/>
                  <a:gd name="T2" fmla="*/ 708 w 1167"/>
                  <a:gd name="T3" fmla="*/ 1743 h 1812"/>
                  <a:gd name="T4" fmla="*/ 860 w 1167"/>
                  <a:gd name="T5" fmla="*/ 1733 h 1812"/>
                  <a:gd name="T6" fmla="*/ 944 w 1167"/>
                  <a:gd name="T7" fmla="*/ 1755 h 1812"/>
                  <a:gd name="T8" fmla="*/ 991 w 1167"/>
                  <a:gd name="T9" fmla="*/ 1751 h 1812"/>
                  <a:gd name="T10" fmla="*/ 1042 w 1167"/>
                  <a:gd name="T11" fmla="*/ 928 h 1812"/>
                  <a:gd name="T12" fmla="*/ 1108 w 1167"/>
                  <a:gd name="T13" fmla="*/ 464 h 1812"/>
                  <a:gd name="T14" fmla="*/ 1154 w 1167"/>
                  <a:gd name="T15" fmla="*/ 63 h 1812"/>
                  <a:gd name="T16" fmla="*/ 524 w 1167"/>
                  <a:gd name="T17" fmla="*/ 38 h 1812"/>
                  <a:gd name="T18" fmla="*/ 454 w 1167"/>
                  <a:gd name="T19" fmla="*/ 40 h 1812"/>
                  <a:gd name="T20" fmla="*/ 444 w 1167"/>
                  <a:gd name="T21" fmla="*/ 80 h 1812"/>
                  <a:gd name="T22" fmla="*/ 435 w 1167"/>
                  <a:gd name="T23" fmla="*/ 108 h 1812"/>
                  <a:gd name="T24" fmla="*/ 426 w 1167"/>
                  <a:gd name="T25" fmla="*/ 108 h 1812"/>
                  <a:gd name="T26" fmla="*/ 409 w 1167"/>
                  <a:gd name="T27" fmla="*/ 181 h 1812"/>
                  <a:gd name="T28" fmla="*/ 379 w 1167"/>
                  <a:gd name="T29" fmla="*/ 249 h 1812"/>
                  <a:gd name="T30" fmla="*/ 345 w 1167"/>
                  <a:gd name="T31" fmla="*/ 254 h 1812"/>
                  <a:gd name="T32" fmla="*/ 303 w 1167"/>
                  <a:gd name="T33" fmla="*/ 284 h 1812"/>
                  <a:gd name="T34" fmla="*/ 300 w 1167"/>
                  <a:gd name="T35" fmla="*/ 297 h 1812"/>
                  <a:gd name="T36" fmla="*/ 278 w 1167"/>
                  <a:gd name="T37" fmla="*/ 352 h 1812"/>
                  <a:gd name="T38" fmla="*/ 244 w 1167"/>
                  <a:gd name="T39" fmla="*/ 370 h 1812"/>
                  <a:gd name="T40" fmla="*/ 271 w 1167"/>
                  <a:gd name="T41" fmla="*/ 440 h 1812"/>
                  <a:gd name="T42" fmla="*/ 237 w 1167"/>
                  <a:gd name="T43" fmla="*/ 464 h 1812"/>
                  <a:gd name="T44" fmla="*/ 222 w 1167"/>
                  <a:gd name="T45" fmla="*/ 470 h 1812"/>
                  <a:gd name="T46" fmla="*/ 225 w 1167"/>
                  <a:gd name="T47" fmla="*/ 499 h 1812"/>
                  <a:gd name="T48" fmla="*/ 189 w 1167"/>
                  <a:gd name="T49" fmla="*/ 557 h 1812"/>
                  <a:gd name="T50" fmla="*/ 222 w 1167"/>
                  <a:gd name="T51" fmla="*/ 564 h 1812"/>
                  <a:gd name="T52" fmla="*/ 230 w 1167"/>
                  <a:gd name="T53" fmla="*/ 565 h 1812"/>
                  <a:gd name="T54" fmla="*/ 217 w 1167"/>
                  <a:gd name="T55" fmla="*/ 625 h 1812"/>
                  <a:gd name="T56" fmla="*/ 226 w 1167"/>
                  <a:gd name="T57" fmla="*/ 674 h 1812"/>
                  <a:gd name="T58" fmla="*/ 213 w 1167"/>
                  <a:gd name="T59" fmla="*/ 705 h 1812"/>
                  <a:gd name="T60" fmla="*/ 195 w 1167"/>
                  <a:gd name="T61" fmla="*/ 762 h 1812"/>
                  <a:gd name="T62" fmla="*/ 217 w 1167"/>
                  <a:gd name="T63" fmla="*/ 779 h 1812"/>
                  <a:gd name="T64" fmla="*/ 219 w 1167"/>
                  <a:gd name="T65" fmla="*/ 839 h 1812"/>
                  <a:gd name="T66" fmla="*/ 229 w 1167"/>
                  <a:gd name="T67" fmla="*/ 860 h 1812"/>
                  <a:gd name="T68" fmla="*/ 232 w 1167"/>
                  <a:gd name="T69" fmla="*/ 919 h 1812"/>
                  <a:gd name="T70" fmla="*/ 223 w 1167"/>
                  <a:gd name="T71" fmla="*/ 938 h 1812"/>
                  <a:gd name="T72" fmla="*/ 268 w 1167"/>
                  <a:gd name="T73" fmla="*/ 962 h 1812"/>
                  <a:gd name="T74" fmla="*/ 235 w 1167"/>
                  <a:gd name="T75" fmla="*/ 1009 h 1812"/>
                  <a:gd name="T76" fmla="*/ 195 w 1167"/>
                  <a:gd name="T77" fmla="*/ 1020 h 1812"/>
                  <a:gd name="T78" fmla="*/ 209 w 1167"/>
                  <a:gd name="T79" fmla="*/ 1035 h 1812"/>
                  <a:gd name="T80" fmla="*/ 184 w 1167"/>
                  <a:gd name="T81" fmla="*/ 1067 h 1812"/>
                  <a:gd name="T82" fmla="*/ 163 w 1167"/>
                  <a:gd name="T83" fmla="*/ 1124 h 1812"/>
                  <a:gd name="T84" fmla="*/ 110 w 1167"/>
                  <a:gd name="T85" fmla="*/ 1159 h 1812"/>
                  <a:gd name="T86" fmla="*/ 92 w 1167"/>
                  <a:gd name="T87" fmla="*/ 1220 h 1812"/>
                  <a:gd name="T88" fmla="*/ 66 w 1167"/>
                  <a:gd name="T89" fmla="*/ 1241 h 1812"/>
                  <a:gd name="T90" fmla="*/ 52 w 1167"/>
                  <a:gd name="T91" fmla="*/ 1322 h 1812"/>
                  <a:gd name="T92" fmla="*/ 42 w 1167"/>
                  <a:gd name="T93" fmla="*/ 1336 h 1812"/>
                  <a:gd name="T94" fmla="*/ 3 w 1167"/>
                  <a:gd name="T95" fmla="*/ 1404 h 1812"/>
                  <a:gd name="T96" fmla="*/ 594 w 1167"/>
                  <a:gd name="T97" fmla="*/ 1503 h 1812"/>
                  <a:gd name="T98" fmla="*/ 570 w 1167"/>
                  <a:gd name="T99" fmla="*/ 1565 h 1812"/>
                  <a:gd name="T100" fmla="*/ 559 w 1167"/>
                  <a:gd name="T101" fmla="*/ 1632 h 1812"/>
                  <a:gd name="T102" fmla="*/ 591 w 1167"/>
                  <a:gd name="T103" fmla="*/ 1687 h 1812"/>
                  <a:gd name="T104" fmla="*/ 609 w 1167"/>
                  <a:gd name="T105" fmla="*/ 1757 h 1812"/>
                  <a:gd name="T106" fmla="*/ 664 w 1167"/>
                  <a:gd name="T107" fmla="*/ 1797 h 1812"/>
                  <a:gd name="T108" fmla="*/ 767 w 1167"/>
                  <a:gd name="T109" fmla="*/ 1787 h 1812"/>
                  <a:gd name="T110" fmla="*/ 825 w 1167"/>
                  <a:gd name="T111" fmla="*/ 1800 h 1812"/>
                  <a:gd name="T112" fmla="*/ 937 w 1167"/>
                  <a:gd name="T113" fmla="*/ 1800 h 1812"/>
                  <a:gd name="T114" fmla="*/ 937 w 1167"/>
                  <a:gd name="T115" fmla="*/ 1800 h 18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67" h="1812">
                    <a:moveTo>
                      <a:pt x="987" y="1812"/>
                    </a:moveTo>
                    <a:lnTo>
                      <a:pt x="993" y="1809"/>
                    </a:lnTo>
                    <a:lnTo>
                      <a:pt x="984" y="1806"/>
                    </a:lnTo>
                    <a:lnTo>
                      <a:pt x="964" y="1799"/>
                    </a:lnTo>
                    <a:lnTo>
                      <a:pt x="971" y="1807"/>
                    </a:lnTo>
                    <a:lnTo>
                      <a:pt x="982" y="1809"/>
                    </a:lnTo>
                    <a:lnTo>
                      <a:pt x="987" y="1812"/>
                    </a:lnTo>
                    <a:lnTo>
                      <a:pt x="987" y="1812"/>
                    </a:lnTo>
                    <a:lnTo>
                      <a:pt x="987" y="1812"/>
                    </a:lnTo>
                    <a:close/>
                    <a:moveTo>
                      <a:pt x="663" y="1801"/>
                    </a:moveTo>
                    <a:lnTo>
                      <a:pt x="669" y="1798"/>
                    </a:lnTo>
                    <a:lnTo>
                      <a:pt x="679" y="1782"/>
                    </a:lnTo>
                    <a:lnTo>
                      <a:pt x="679" y="1775"/>
                    </a:lnTo>
                    <a:lnTo>
                      <a:pt x="690" y="1771"/>
                    </a:lnTo>
                    <a:lnTo>
                      <a:pt x="696" y="1763"/>
                    </a:lnTo>
                    <a:lnTo>
                      <a:pt x="708" y="1758"/>
                    </a:lnTo>
                    <a:lnTo>
                      <a:pt x="710" y="1752"/>
                    </a:lnTo>
                    <a:lnTo>
                      <a:pt x="708" y="1743"/>
                    </a:lnTo>
                    <a:lnTo>
                      <a:pt x="694" y="1741"/>
                    </a:lnTo>
                    <a:lnTo>
                      <a:pt x="701" y="1733"/>
                    </a:lnTo>
                    <a:lnTo>
                      <a:pt x="713" y="1731"/>
                    </a:lnTo>
                    <a:lnTo>
                      <a:pt x="727" y="1740"/>
                    </a:lnTo>
                    <a:lnTo>
                      <a:pt x="724" y="1747"/>
                    </a:lnTo>
                    <a:lnTo>
                      <a:pt x="721" y="1759"/>
                    </a:lnTo>
                    <a:lnTo>
                      <a:pt x="795" y="1736"/>
                    </a:lnTo>
                    <a:lnTo>
                      <a:pt x="833" y="1732"/>
                    </a:lnTo>
                    <a:lnTo>
                      <a:pt x="860" y="1733"/>
                    </a:lnTo>
                    <a:lnTo>
                      <a:pt x="859" y="1727"/>
                    </a:lnTo>
                    <a:lnTo>
                      <a:pt x="854" y="1724"/>
                    </a:lnTo>
                    <a:lnTo>
                      <a:pt x="869" y="1727"/>
                    </a:lnTo>
                    <a:lnTo>
                      <a:pt x="895" y="1753"/>
                    </a:lnTo>
                    <a:lnTo>
                      <a:pt x="908" y="1753"/>
                    </a:lnTo>
                    <a:lnTo>
                      <a:pt x="923" y="1747"/>
                    </a:lnTo>
                    <a:lnTo>
                      <a:pt x="937" y="1742"/>
                    </a:lnTo>
                    <a:lnTo>
                      <a:pt x="943" y="1747"/>
                    </a:lnTo>
                    <a:lnTo>
                      <a:pt x="944" y="1755"/>
                    </a:lnTo>
                    <a:lnTo>
                      <a:pt x="947" y="1761"/>
                    </a:lnTo>
                    <a:lnTo>
                      <a:pt x="953" y="1761"/>
                    </a:lnTo>
                    <a:lnTo>
                      <a:pt x="951" y="1757"/>
                    </a:lnTo>
                    <a:lnTo>
                      <a:pt x="958" y="1755"/>
                    </a:lnTo>
                    <a:lnTo>
                      <a:pt x="969" y="1759"/>
                    </a:lnTo>
                    <a:lnTo>
                      <a:pt x="971" y="1765"/>
                    </a:lnTo>
                    <a:lnTo>
                      <a:pt x="985" y="1765"/>
                    </a:lnTo>
                    <a:lnTo>
                      <a:pt x="991" y="1758"/>
                    </a:lnTo>
                    <a:lnTo>
                      <a:pt x="991" y="1751"/>
                    </a:lnTo>
                    <a:lnTo>
                      <a:pt x="1005" y="1758"/>
                    </a:lnTo>
                    <a:lnTo>
                      <a:pt x="1006" y="1536"/>
                    </a:lnTo>
                    <a:lnTo>
                      <a:pt x="1007" y="1186"/>
                    </a:lnTo>
                    <a:lnTo>
                      <a:pt x="1014" y="1143"/>
                    </a:lnTo>
                    <a:lnTo>
                      <a:pt x="1013" y="1123"/>
                    </a:lnTo>
                    <a:lnTo>
                      <a:pt x="1023" y="1049"/>
                    </a:lnTo>
                    <a:lnTo>
                      <a:pt x="1028" y="1016"/>
                    </a:lnTo>
                    <a:lnTo>
                      <a:pt x="1038" y="954"/>
                    </a:lnTo>
                    <a:lnTo>
                      <a:pt x="1042" y="928"/>
                    </a:lnTo>
                    <a:lnTo>
                      <a:pt x="1055" y="847"/>
                    </a:lnTo>
                    <a:lnTo>
                      <a:pt x="1056" y="835"/>
                    </a:lnTo>
                    <a:lnTo>
                      <a:pt x="1067" y="757"/>
                    </a:lnTo>
                    <a:lnTo>
                      <a:pt x="1072" y="713"/>
                    </a:lnTo>
                    <a:lnTo>
                      <a:pt x="1087" y="612"/>
                    </a:lnTo>
                    <a:lnTo>
                      <a:pt x="1094" y="559"/>
                    </a:lnTo>
                    <a:lnTo>
                      <a:pt x="1097" y="545"/>
                    </a:lnTo>
                    <a:lnTo>
                      <a:pt x="1104" y="496"/>
                    </a:lnTo>
                    <a:lnTo>
                      <a:pt x="1108" y="464"/>
                    </a:lnTo>
                    <a:lnTo>
                      <a:pt x="1116" y="408"/>
                    </a:lnTo>
                    <a:lnTo>
                      <a:pt x="1132" y="301"/>
                    </a:lnTo>
                    <a:lnTo>
                      <a:pt x="1136" y="269"/>
                    </a:lnTo>
                    <a:lnTo>
                      <a:pt x="1140" y="243"/>
                    </a:lnTo>
                    <a:lnTo>
                      <a:pt x="1147" y="204"/>
                    </a:lnTo>
                    <a:lnTo>
                      <a:pt x="1151" y="171"/>
                    </a:lnTo>
                    <a:lnTo>
                      <a:pt x="1161" y="107"/>
                    </a:lnTo>
                    <a:lnTo>
                      <a:pt x="1167" y="72"/>
                    </a:lnTo>
                    <a:lnTo>
                      <a:pt x="1154" y="63"/>
                    </a:lnTo>
                    <a:lnTo>
                      <a:pt x="1146" y="51"/>
                    </a:lnTo>
                    <a:lnTo>
                      <a:pt x="1138" y="34"/>
                    </a:lnTo>
                    <a:lnTo>
                      <a:pt x="1020" y="29"/>
                    </a:lnTo>
                    <a:lnTo>
                      <a:pt x="600" y="5"/>
                    </a:lnTo>
                    <a:lnTo>
                      <a:pt x="505" y="0"/>
                    </a:lnTo>
                    <a:lnTo>
                      <a:pt x="510" y="7"/>
                    </a:lnTo>
                    <a:lnTo>
                      <a:pt x="520" y="16"/>
                    </a:lnTo>
                    <a:lnTo>
                      <a:pt x="525" y="27"/>
                    </a:lnTo>
                    <a:lnTo>
                      <a:pt x="524" y="38"/>
                    </a:lnTo>
                    <a:lnTo>
                      <a:pt x="504" y="49"/>
                    </a:lnTo>
                    <a:lnTo>
                      <a:pt x="503" y="57"/>
                    </a:lnTo>
                    <a:lnTo>
                      <a:pt x="493" y="52"/>
                    </a:lnTo>
                    <a:lnTo>
                      <a:pt x="487" y="53"/>
                    </a:lnTo>
                    <a:lnTo>
                      <a:pt x="474" y="60"/>
                    </a:lnTo>
                    <a:lnTo>
                      <a:pt x="468" y="59"/>
                    </a:lnTo>
                    <a:lnTo>
                      <a:pt x="467" y="49"/>
                    </a:lnTo>
                    <a:lnTo>
                      <a:pt x="463" y="39"/>
                    </a:lnTo>
                    <a:lnTo>
                      <a:pt x="454" y="40"/>
                    </a:lnTo>
                    <a:lnTo>
                      <a:pt x="457" y="58"/>
                    </a:lnTo>
                    <a:lnTo>
                      <a:pt x="459" y="65"/>
                    </a:lnTo>
                    <a:lnTo>
                      <a:pt x="454" y="69"/>
                    </a:lnTo>
                    <a:lnTo>
                      <a:pt x="459" y="87"/>
                    </a:lnTo>
                    <a:lnTo>
                      <a:pt x="454" y="96"/>
                    </a:lnTo>
                    <a:lnTo>
                      <a:pt x="447" y="97"/>
                    </a:lnTo>
                    <a:lnTo>
                      <a:pt x="437" y="95"/>
                    </a:lnTo>
                    <a:lnTo>
                      <a:pt x="436" y="89"/>
                    </a:lnTo>
                    <a:lnTo>
                      <a:pt x="444" y="80"/>
                    </a:lnTo>
                    <a:lnTo>
                      <a:pt x="442" y="71"/>
                    </a:lnTo>
                    <a:lnTo>
                      <a:pt x="437" y="70"/>
                    </a:lnTo>
                    <a:lnTo>
                      <a:pt x="431" y="77"/>
                    </a:lnTo>
                    <a:lnTo>
                      <a:pt x="434" y="86"/>
                    </a:lnTo>
                    <a:lnTo>
                      <a:pt x="432" y="93"/>
                    </a:lnTo>
                    <a:lnTo>
                      <a:pt x="425" y="92"/>
                    </a:lnTo>
                    <a:lnTo>
                      <a:pt x="423" y="98"/>
                    </a:lnTo>
                    <a:lnTo>
                      <a:pt x="429" y="106"/>
                    </a:lnTo>
                    <a:lnTo>
                      <a:pt x="435" y="108"/>
                    </a:lnTo>
                    <a:lnTo>
                      <a:pt x="448" y="108"/>
                    </a:lnTo>
                    <a:lnTo>
                      <a:pt x="454" y="113"/>
                    </a:lnTo>
                    <a:lnTo>
                      <a:pt x="446" y="124"/>
                    </a:lnTo>
                    <a:lnTo>
                      <a:pt x="439" y="130"/>
                    </a:lnTo>
                    <a:lnTo>
                      <a:pt x="433" y="134"/>
                    </a:lnTo>
                    <a:lnTo>
                      <a:pt x="426" y="130"/>
                    </a:lnTo>
                    <a:lnTo>
                      <a:pt x="427" y="119"/>
                    </a:lnTo>
                    <a:lnTo>
                      <a:pt x="431" y="113"/>
                    </a:lnTo>
                    <a:lnTo>
                      <a:pt x="426" y="108"/>
                    </a:lnTo>
                    <a:lnTo>
                      <a:pt x="420" y="109"/>
                    </a:lnTo>
                    <a:lnTo>
                      <a:pt x="415" y="116"/>
                    </a:lnTo>
                    <a:lnTo>
                      <a:pt x="415" y="130"/>
                    </a:lnTo>
                    <a:lnTo>
                      <a:pt x="416" y="140"/>
                    </a:lnTo>
                    <a:lnTo>
                      <a:pt x="420" y="149"/>
                    </a:lnTo>
                    <a:lnTo>
                      <a:pt x="425" y="167"/>
                    </a:lnTo>
                    <a:lnTo>
                      <a:pt x="420" y="170"/>
                    </a:lnTo>
                    <a:lnTo>
                      <a:pt x="414" y="178"/>
                    </a:lnTo>
                    <a:lnTo>
                      <a:pt x="409" y="181"/>
                    </a:lnTo>
                    <a:lnTo>
                      <a:pt x="411" y="197"/>
                    </a:lnTo>
                    <a:lnTo>
                      <a:pt x="415" y="203"/>
                    </a:lnTo>
                    <a:lnTo>
                      <a:pt x="415" y="209"/>
                    </a:lnTo>
                    <a:lnTo>
                      <a:pt x="410" y="215"/>
                    </a:lnTo>
                    <a:lnTo>
                      <a:pt x="400" y="219"/>
                    </a:lnTo>
                    <a:lnTo>
                      <a:pt x="387" y="224"/>
                    </a:lnTo>
                    <a:lnTo>
                      <a:pt x="385" y="234"/>
                    </a:lnTo>
                    <a:lnTo>
                      <a:pt x="385" y="244"/>
                    </a:lnTo>
                    <a:lnTo>
                      <a:pt x="379" y="249"/>
                    </a:lnTo>
                    <a:lnTo>
                      <a:pt x="375" y="242"/>
                    </a:lnTo>
                    <a:lnTo>
                      <a:pt x="380" y="233"/>
                    </a:lnTo>
                    <a:lnTo>
                      <a:pt x="366" y="229"/>
                    </a:lnTo>
                    <a:lnTo>
                      <a:pt x="356" y="226"/>
                    </a:lnTo>
                    <a:lnTo>
                      <a:pt x="353" y="231"/>
                    </a:lnTo>
                    <a:lnTo>
                      <a:pt x="359" y="240"/>
                    </a:lnTo>
                    <a:lnTo>
                      <a:pt x="357" y="256"/>
                    </a:lnTo>
                    <a:lnTo>
                      <a:pt x="349" y="258"/>
                    </a:lnTo>
                    <a:lnTo>
                      <a:pt x="345" y="254"/>
                    </a:lnTo>
                    <a:lnTo>
                      <a:pt x="336" y="255"/>
                    </a:lnTo>
                    <a:lnTo>
                      <a:pt x="332" y="261"/>
                    </a:lnTo>
                    <a:lnTo>
                      <a:pt x="329" y="279"/>
                    </a:lnTo>
                    <a:lnTo>
                      <a:pt x="323" y="281"/>
                    </a:lnTo>
                    <a:lnTo>
                      <a:pt x="314" y="278"/>
                    </a:lnTo>
                    <a:lnTo>
                      <a:pt x="310" y="272"/>
                    </a:lnTo>
                    <a:lnTo>
                      <a:pt x="300" y="269"/>
                    </a:lnTo>
                    <a:lnTo>
                      <a:pt x="300" y="279"/>
                    </a:lnTo>
                    <a:lnTo>
                      <a:pt x="303" y="284"/>
                    </a:lnTo>
                    <a:lnTo>
                      <a:pt x="307" y="289"/>
                    </a:lnTo>
                    <a:lnTo>
                      <a:pt x="313" y="292"/>
                    </a:lnTo>
                    <a:lnTo>
                      <a:pt x="322" y="291"/>
                    </a:lnTo>
                    <a:lnTo>
                      <a:pt x="332" y="292"/>
                    </a:lnTo>
                    <a:lnTo>
                      <a:pt x="337" y="301"/>
                    </a:lnTo>
                    <a:lnTo>
                      <a:pt x="329" y="310"/>
                    </a:lnTo>
                    <a:lnTo>
                      <a:pt x="319" y="308"/>
                    </a:lnTo>
                    <a:lnTo>
                      <a:pt x="306" y="298"/>
                    </a:lnTo>
                    <a:lnTo>
                      <a:pt x="300" y="297"/>
                    </a:lnTo>
                    <a:lnTo>
                      <a:pt x="293" y="298"/>
                    </a:lnTo>
                    <a:lnTo>
                      <a:pt x="291" y="305"/>
                    </a:lnTo>
                    <a:lnTo>
                      <a:pt x="297" y="320"/>
                    </a:lnTo>
                    <a:lnTo>
                      <a:pt x="301" y="327"/>
                    </a:lnTo>
                    <a:lnTo>
                      <a:pt x="313" y="325"/>
                    </a:lnTo>
                    <a:lnTo>
                      <a:pt x="312" y="337"/>
                    </a:lnTo>
                    <a:lnTo>
                      <a:pt x="309" y="346"/>
                    </a:lnTo>
                    <a:lnTo>
                      <a:pt x="298" y="348"/>
                    </a:lnTo>
                    <a:lnTo>
                      <a:pt x="278" y="352"/>
                    </a:lnTo>
                    <a:lnTo>
                      <a:pt x="281" y="357"/>
                    </a:lnTo>
                    <a:lnTo>
                      <a:pt x="283" y="363"/>
                    </a:lnTo>
                    <a:lnTo>
                      <a:pt x="283" y="371"/>
                    </a:lnTo>
                    <a:lnTo>
                      <a:pt x="273" y="368"/>
                    </a:lnTo>
                    <a:lnTo>
                      <a:pt x="268" y="357"/>
                    </a:lnTo>
                    <a:lnTo>
                      <a:pt x="262" y="360"/>
                    </a:lnTo>
                    <a:lnTo>
                      <a:pt x="256" y="361"/>
                    </a:lnTo>
                    <a:lnTo>
                      <a:pt x="249" y="363"/>
                    </a:lnTo>
                    <a:lnTo>
                      <a:pt x="244" y="370"/>
                    </a:lnTo>
                    <a:lnTo>
                      <a:pt x="248" y="373"/>
                    </a:lnTo>
                    <a:lnTo>
                      <a:pt x="263" y="375"/>
                    </a:lnTo>
                    <a:lnTo>
                      <a:pt x="267" y="381"/>
                    </a:lnTo>
                    <a:lnTo>
                      <a:pt x="266" y="388"/>
                    </a:lnTo>
                    <a:lnTo>
                      <a:pt x="250" y="404"/>
                    </a:lnTo>
                    <a:lnTo>
                      <a:pt x="251" y="412"/>
                    </a:lnTo>
                    <a:lnTo>
                      <a:pt x="265" y="429"/>
                    </a:lnTo>
                    <a:lnTo>
                      <a:pt x="270" y="434"/>
                    </a:lnTo>
                    <a:lnTo>
                      <a:pt x="271" y="440"/>
                    </a:lnTo>
                    <a:lnTo>
                      <a:pt x="265" y="445"/>
                    </a:lnTo>
                    <a:lnTo>
                      <a:pt x="253" y="438"/>
                    </a:lnTo>
                    <a:lnTo>
                      <a:pt x="239" y="439"/>
                    </a:lnTo>
                    <a:lnTo>
                      <a:pt x="232" y="435"/>
                    </a:lnTo>
                    <a:lnTo>
                      <a:pt x="226" y="436"/>
                    </a:lnTo>
                    <a:lnTo>
                      <a:pt x="224" y="442"/>
                    </a:lnTo>
                    <a:lnTo>
                      <a:pt x="225" y="459"/>
                    </a:lnTo>
                    <a:lnTo>
                      <a:pt x="230" y="464"/>
                    </a:lnTo>
                    <a:lnTo>
                      <a:pt x="237" y="464"/>
                    </a:lnTo>
                    <a:lnTo>
                      <a:pt x="244" y="462"/>
                    </a:lnTo>
                    <a:lnTo>
                      <a:pt x="254" y="465"/>
                    </a:lnTo>
                    <a:lnTo>
                      <a:pt x="256" y="472"/>
                    </a:lnTo>
                    <a:lnTo>
                      <a:pt x="255" y="479"/>
                    </a:lnTo>
                    <a:lnTo>
                      <a:pt x="246" y="480"/>
                    </a:lnTo>
                    <a:lnTo>
                      <a:pt x="239" y="481"/>
                    </a:lnTo>
                    <a:lnTo>
                      <a:pt x="235" y="479"/>
                    </a:lnTo>
                    <a:lnTo>
                      <a:pt x="228" y="477"/>
                    </a:lnTo>
                    <a:lnTo>
                      <a:pt x="222" y="470"/>
                    </a:lnTo>
                    <a:lnTo>
                      <a:pt x="217" y="462"/>
                    </a:lnTo>
                    <a:lnTo>
                      <a:pt x="210" y="464"/>
                    </a:lnTo>
                    <a:lnTo>
                      <a:pt x="202" y="462"/>
                    </a:lnTo>
                    <a:lnTo>
                      <a:pt x="196" y="469"/>
                    </a:lnTo>
                    <a:lnTo>
                      <a:pt x="198" y="476"/>
                    </a:lnTo>
                    <a:lnTo>
                      <a:pt x="205" y="480"/>
                    </a:lnTo>
                    <a:lnTo>
                      <a:pt x="218" y="489"/>
                    </a:lnTo>
                    <a:lnTo>
                      <a:pt x="224" y="494"/>
                    </a:lnTo>
                    <a:lnTo>
                      <a:pt x="225" y="499"/>
                    </a:lnTo>
                    <a:lnTo>
                      <a:pt x="222" y="505"/>
                    </a:lnTo>
                    <a:lnTo>
                      <a:pt x="214" y="511"/>
                    </a:lnTo>
                    <a:lnTo>
                      <a:pt x="197" y="513"/>
                    </a:lnTo>
                    <a:lnTo>
                      <a:pt x="191" y="516"/>
                    </a:lnTo>
                    <a:lnTo>
                      <a:pt x="193" y="522"/>
                    </a:lnTo>
                    <a:lnTo>
                      <a:pt x="205" y="533"/>
                    </a:lnTo>
                    <a:lnTo>
                      <a:pt x="205" y="539"/>
                    </a:lnTo>
                    <a:lnTo>
                      <a:pt x="200" y="547"/>
                    </a:lnTo>
                    <a:lnTo>
                      <a:pt x="189" y="557"/>
                    </a:lnTo>
                    <a:lnTo>
                      <a:pt x="191" y="561"/>
                    </a:lnTo>
                    <a:lnTo>
                      <a:pt x="200" y="562"/>
                    </a:lnTo>
                    <a:lnTo>
                      <a:pt x="207" y="559"/>
                    </a:lnTo>
                    <a:lnTo>
                      <a:pt x="207" y="547"/>
                    </a:lnTo>
                    <a:lnTo>
                      <a:pt x="208" y="542"/>
                    </a:lnTo>
                    <a:lnTo>
                      <a:pt x="222" y="544"/>
                    </a:lnTo>
                    <a:lnTo>
                      <a:pt x="225" y="550"/>
                    </a:lnTo>
                    <a:lnTo>
                      <a:pt x="225" y="558"/>
                    </a:lnTo>
                    <a:lnTo>
                      <a:pt x="222" y="564"/>
                    </a:lnTo>
                    <a:lnTo>
                      <a:pt x="216" y="567"/>
                    </a:lnTo>
                    <a:lnTo>
                      <a:pt x="204" y="569"/>
                    </a:lnTo>
                    <a:lnTo>
                      <a:pt x="198" y="570"/>
                    </a:lnTo>
                    <a:lnTo>
                      <a:pt x="195" y="575"/>
                    </a:lnTo>
                    <a:lnTo>
                      <a:pt x="205" y="581"/>
                    </a:lnTo>
                    <a:lnTo>
                      <a:pt x="210" y="585"/>
                    </a:lnTo>
                    <a:lnTo>
                      <a:pt x="226" y="578"/>
                    </a:lnTo>
                    <a:lnTo>
                      <a:pt x="230" y="573"/>
                    </a:lnTo>
                    <a:lnTo>
                      <a:pt x="230" y="565"/>
                    </a:lnTo>
                    <a:lnTo>
                      <a:pt x="232" y="560"/>
                    </a:lnTo>
                    <a:lnTo>
                      <a:pt x="238" y="557"/>
                    </a:lnTo>
                    <a:lnTo>
                      <a:pt x="242" y="568"/>
                    </a:lnTo>
                    <a:lnTo>
                      <a:pt x="239" y="573"/>
                    </a:lnTo>
                    <a:lnTo>
                      <a:pt x="232" y="579"/>
                    </a:lnTo>
                    <a:lnTo>
                      <a:pt x="221" y="590"/>
                    </a:lnTo>
                    <a:lnTo>
                      <a:pt x="213" y="598"/>
                    </a:lnTo>
                    <a:lnTo>
                      <a:pt x="213" y="613"/>
                    </a:lnTo>
                    <a:lnTo>
                      <a:pt x="217" y="625"/>
                    </a:lnTo>
                    <a:lnTo>
                      <a:pt x="226" y="636"/>
                    </a:lnTo>
                    <a:lnTo>
                      <a:pt x="228" y="628"/>
                    </a:lnTo>
                    <a:lnTo>
                      <a:pt x="237" y="620"/>
                    </a:lnTo>
                    <a:lnTo>
                      <a:pt x="242" y="629"/>
                    </a:lnTo>
                    <a:lnTo>
                      <a:pt x="238" y="638"/>
                    </a:lnTo>
                    <a:lnTo>
                      <a:pt x="232" y="642"/>
                    </a:lnTo>
                    <a:lnTo>
                      <a:pt x="227" y="645"/>
                    </a:lnTo>
                    <a:lnTo>
                      <a:pt x="227" y="663"/>
                    </a:lnTo>
                    <a:lnTo>
                      <a:pt x="226" y="674"/>
                    </a:lnTo>
                    <a:lnTo>
                      <a:pt x="222" y="679"/>
                    </a:lnTo>
                    <a:lnTo>
                      <a:pt x="215" y="681"/>
                    </a:lnTo>
                    <a:lnTo>
                      <a:pt x="207" y="676"/>
                    </a:lnTo>
                    <a:lnTo>
                      <a:pt x="198" y="671"/>
                    </a:lnTo>
                    <a:lnTo>
                      <a:pt x="191" y="677"/>
                    </a:lnTo>
                    <a:lnTo>
                      <a:pt x="191" y="684"/>
                    </a:lnTo>
                    <a:lnTo>
                      <a:pt x="197" y="693"/>
                    </a:lnTo>
                    <a:lnTo>
                      <a:pt x="211" y="700"/>
                    </a:lnTo>
                    <a:lnTo>
                      <a:pt x="213" y="705"/>
                    </a:lnTo>
                    <a:lnTo>
                      <a:pt x="211" y="713"/>
                    </a:lnTo>
                    <a:lnTo>
                      <a:pt x="201" y="716"/>
                    </a:lnTo>
                    <a:lnTo>
                      <a:pt x="200" y="723"/>
                    </a:lnTo>
                    <a:lnTo>
                      <a:pt x="192" y="732"/>
                    </a:lnTo>
                    <a:lnTo>
                      <a:pt x="186" y="737"/>
                    </a:lnTo>
                    <a:lnTo>
                      <a:pt x="184" y="744"/>
                    </a:lnTo>
                    <a:lnTo>
                      <a:pt x="181" y="753"/>
                    </a:lnTo>
                    <a:lnTo>
                      <a:pt x="186" y="761"/>
                    </a:lnTo>
                    <a:lnTo>
                      <a:pt x="195" y="762"/>
                    </a:lnTo>
                    <a:lnTo>
                      <a:pt x="204" y="757"/>
                    </a:lnTo>
                    <a:lnTo>
                      <a:pt x="205" y="742"/>
                    </a:lnTo>
                    <a:lnTo>
                      <a:pt x="205" y="735"/>
                    </a:lnTo>
                    <a:lnTo>
                      <a:pt x="213" y="730"/>
                    </a:lnTo>
                    <a:lnTo>
                      <a:pt x="219" y="732"/>
                    </a:lnTo>
                    <a:lnTo>
                      <a:pt x="222" y="749"/>
                    </a:lnTo>
                    <a:lnTo>
                      <a:pt x="224" y="753"/>
                    </a:lnTo>
                    <a:lnTo>
                      <a:pt x="222" y="769"/>
                    </a:lnTo>
                    <a:lnTo>
                      <a:pt x="217" y="779"/>
                    </a:lnTo>
                    <a:lnTo>
                      <a:pt x="203" y="782"/>
                    </a:lnTo>
                    <a:lnTo>
                      <a:pt x="195" y="797"/>
                    </a:lnTo>
                    <a:lnTo>
                      <a:pt x="195" y="806"/>
                    </a:lnTo>
                    <a:lnTo>
                      <a:pt x="192" y="813"/>
                    </a:lnTo>
                    <a:lnTo>
                      <a:pt x="195" y="821"/>
                    </a:lnTo>
                    <a:lnTo>
                      <a:pt x="215" y="824"/>
                    </a:lnTo>
                    <a:lnTo>
                      <a:pt x="225" y="828"/>
                    </a:lnTo>
                    <a:lnTo>
                      <a:pt x="225" y="834"/>
                    </a:lnTo>
                    <a:lnTo>
                      <a:pt x="219" y="839"/>
                    </a:lnTo>
                    <a:lnTo>
                      <a:pt x="200" y="850"/>
                    </a:lnTo>
                    <a:lnTo>
                      <a:pt x="193" y="856"/>
                    </a:lnTo>
                    <a:lnTo>
                      <a:pt x="192" y="867"/>
                    </a:lnTo>
                    <a:lnTo>
                      <a:pt x="193" y="874"/>
                    </a:lnTo>
                    <a:lnTo>
                      <a:pt x="200" y="879"/>
                    </a:lnTo>
                    <a:lnTo>
                      <a:pt x="212" y="875"/>
                    </a:lnTo>
                    <a:lnTo>
                      <a:pt x="222" y="872"/>
                    </a:lnTo>
                    <a:lnTo>
                      <a:pt x="225" y="864"/>
                    </a:lnTo>
                    <a:lnTo>
                      <a:pt x="229" y="860"/>
                    </a:lnTo>
                    <a:lnTo>
                      <a:pt x="235" y="862"/>
                    </a:lnTo>
                    <a:lnTo>
                      <a:pt x="237" y="873"/>
                    </a:lnTo>
                    <a:lnTo>
                      <a:pt x="232" y="878"/>
                    </a:lnTo>
                    <a:lnTo>
                      <a:pt x="223" y="884"/>
                    </a:lnTo>
                    <a:lnTo>
                      <a:pt x="214" y="887"/>
                    </a:lnTo>
                    <a:lnTo>
                      <a:pt x="222" y="902"/>
                    </a:lnTo>
                    <a:lnTo>
                      <a:pt x="235" y="909"/>
                    </a:lnTo>
                    <a:lnTo>
                      <a:pt x="236" y="917"/>
                    </a:lnTo>
                    <a:lnTo>
                      <a:pt x="232" y="919"/>
                    </a:lnTo>
                    <a:lnTo>
                      <a:pt x="222" y="915"/>
                    </a:lnTo>
                    <a:lnTo>
                      <a:pt x="216" y="904"/>
                    </a:lnTo>
                    <a:lnTo>
                      <a:pt x="212" y="894"/>
                    </a:lnTo>
                    <a:lnTo>
                      <a:pt x="206" y="890"/>
                    </a:lnTo>
                    <a:lnTo>
                      <a:pt x="205" y="901"/>
                    </a:lnTo>
                    <a:lnTo>
                      <a:pt x="200" y="910"/>
                    </a:lnTo>
                    <a:lnTo>
                      <a:pt x="199" y="916"/>
                    </a:lnTo>
                    <a:lnTo>
                      <a:pt x="205" y="928"/>
                    </a:lnTo>
                    <a:lnTo>
                      <a:pt x="223" y="938"/>
                    </a:lnTo>
                    <a:lnTo>
                      <a:pt x="235" y="933"/>
                    </a:lnTo>
                    <a:lnTo>
                      <a:pt x="244" y="940"/>
                    </a:lnTo>
                    <a:lnTo>
                      <a:pt x="240" y="947"/>
                    </a:lnTo>
                    <a:lnTo>
                      <a:pt x="235" y="952"/>
                    </a:lnTo>
                    <a:lnTo>
                      <a:pt x="227" y="963"/>
                    </a:lnTo>
                    <a:lnTo>
                      <a:pt x="239" y="972"/>
                    </a:lnTo>
                    <a:lnTo>
                      <a:pt x="259" y="975"/>
                    </a:lnTo>
                    <a:lnTo>
                      <a:pt x="261" y="970"/>
                    </a:lnTo>
                    <a:lnTo>
                      <a:pt x="268" y="962"/>
                    </a:lnTo>
                    <a:lnTo>
                      <a:pt x="269" y="969"/>
                    </a:lnTo>
                    <a:lnTo>
                      <a:pt x="265" y="973"/>
                    </a:lnTo>
                    <a:lnTo>
                      <a:pt x="261" y="979"/>
                    </a:lnTo>
                    <a:lnTo>
                      <a:pt x="257" y="987"/>
                    </a:lnTo>
                    <a:lnTo>
                      <a:pt x="249" y="994"/>
                    </a:lnTo>
                    <a:lnTo>
                      <a:pt x="242" y="990"/>
                    </a:lnTo>
                    <a:lnTo>
                      <a:pt x="236" y="989"/>
                    </a:lnTo>
                    <a:lnTo>
                      <a:pt x="237" y="1002"/>
                    </a:lnTo>
                    <a:lnTo>
                      <a:pt x="235" y="1009"/>
                    </a:lnTo>
                    <a:lnTo>
                      <a:pt x="234" y="1021"/>
                    </a:lnTo>
                    <a:lnTo>
                      <a:pt x="229" y="1028"/>
                    </a:lnTo>
                    <a:lnTo>
                      <a:pt x="226" y="1020"/>
                    </a:lnTo>
                    <a:lnTo>
                      <a:pt x="227" y="1015"/>
                    </a:lnTo>
                    <a:lnTo>
                      <a:pt x="218" y="1008"/>
                    </a:lnTo>
                    <a:lnTo>
                      <a:pt x="213" y="1012"/>
                    </a:lnTo>
                    <a:lnTo>
                      <a:pt x="210" y="1017"/>
                    </a:lnTo>
                    <a:lnTo>
                      <a:pt x="203" y="1013"/>
                    </a:lnTo>
                    <a:lnTo>
                      <a:pt x="195" y="1020"/>
                    </a:lnTo>
                    <a:lnTo>
                      <a:pt x="181" y="1020"/>
                    </a:lnTo>
                    <a:lnTo>
                      <a:pt x="174" y="1029"/>
                    </a:lnTo>
                    <a:lnTo>
                      <a:pt x="171" y="1039"/>
                    </a:lnTo>
                    <a:lnTo>
                      <a:pt x="174" y="1047"/>
                    </a:lnTo>
                    <a:lnTo>
                      <a:pt x="193" y="1052"/>
                    </a:lnTo>
                    <a:lnTo>
                      <a:pt x="198" y="1046"/>
                    </a:lnTo>
                    <a:lnTo>
                      <a:pt x="208" y="1050"/>
                    </a:lnTo>
                    <a:lnTo>
                      <a:pt x="209" y="1040"/>
                    </a:lnTo>
                    <a:lnTo>
                      <a:pt x="209" y="1035"/>
                    </a:lnTo>
                    <a:lnTo>
                      <a:pt x="224" y="1038"/>
                    </a:lnTo>
                    <a:lnTo>
                      <a:pt x="224" y="1047"/>
                    </a:lnTo>
                    <a:lnTo>
                      <a:pt x="220" y="1052"/>
                    </a:lnTo>
                    <a:lnTo>
                      <a:pt x="210" y="1060"/>
                    </a:lnTo>
                    <a:lnTo>
                      <a:pt x="198" y="1063"/>
                    </a:lnTo>
                    <a:lnTo>
                      <a:pt x="198" y="1074"/>
                    </a:lnTo>
                    <a:lnTo>
                      <a:pt x="194" y="1077"/>
                    </a:lnTo>
                    <a:lnTo>
                      <a:pt x="188" y="1074"/>
                    </a:lnTo>
                    <a:lnTo>
                      <a:pt x="184" y="1067"/>
                    </a:lnTo>
                    <a:lnTo>
                      <a:pt x="179" y="1067"/>
                    </a:lnTo>
                    <a:lnTo>
                      <a:pt x="173" y="1073"/>
                    </a:lnTo>
                    <a:lnTo>
                      <a:pt x="198" y="1087"/>
                    </a:lnTo>
                    <a:lnTo>
                      <a:pt x="193" y="1096"/>
                    </a:lnTo>
                    <a:lnTo>
                      <a:pt x="188" y="1101"/>
                    </a:lnTo>
                    <a:lnTo>
                      <a:pt x="174" y="1101"/>
                    </a:lnTo>
                    <a:lnTo>
                      <a:pt x="166" y="1107"/>
                    </a:lnTo>
                    <a:lnTo>
                      <a:pt x="162" y="1118"/>
                    </a:lnTo>
                    <a:lnTo>
                      <a:pt x="163" y="1124"/>
                    </a:lnTo>
                    <a:lnTo>
                      <a:pt x="148" y="1142"/>
                    </a:lnTo>
                    <a:lnTo>
                      <a:pt x="137" y="1145"/>
                    </a:lnTo>
                    <a:lnTo>
                      <a:pt x="138" y="1150"/>
                    </a:lnTo>
                    <a:lnTo>
                      <a:pt x="144" y="1160"/>
                    </a:lnTo>
                    <a:lnTo>
                      <a:pt x="139" y="1162"/>
                    </a:lnTo>
                    <a:lnTo>
                      <a:pt x="132" y="1160"/>
                    </a:lnTo>
                    <a:lnTo>
                      <a:pt x="128" y="1145"/>
                    </a:lnTo>
                    <a:lnTo>
                      <a:pt x="115" y="1150"/>
                    </a:lnTo>
                    <a:lnTo>
                      <a:pt x="110" y="1159"/>
                    </a:lnTo>
                    <a:lnTo>
                      <a:pt x="105" y="1172"/>
                    </a:lnTo>
                    <a:lnTo>
                      <a:pt x="105" y="1179"/>
                    </a:lnTo>
                    <a:lnTo>
                      <a:pt x="112" y="1179"/>
                    </a:lnTo>
                    <a:lnTo>
                      <a:pt x="121" y="1179"/>
                    </a:lnTo>
                    <a:lnTo>
                      <a:pt x="133" y="1179"/>
                    </a:lnTo>
                    <a:lnTo>
                      <a:pt x="130" y="1187"/>
                    </a:lnTo>
                    <a:lnTo>
                      <a:pt x="104" y="1184"/>
                    </a:lnTo>
                    <a:lnTo>
                      <a:pt x="93" y="1199"/>
                    </a:lnTo>
                    <a:lnTo>
                      <a:pt x="92" y="1220"/>
                    </a:lnTo>
                    <a:lnTo>
                      <a:pt x="88" y="1226"/>
                    </a:lnTo>
                    <a:lnTo>
                      <a:pt x="80" y="1234"/>
                    </a:lnTo>
                    <a:lnTo>
                      <a:pt x="65" y="1227"/>
                    </a:lnTo>
                    <a:lnTo>
                      <a:pt x="61" y="1220"/>
                    </a:lnTo>
                    <a:lnTo>
                      <a:pt x="54" y="1221"/>
                    </a:lnTo>
                    <a:lnTo>
                      <a:pt x="52" y="1224"/>
                    </a:lnTo>
                    <a:lnTo>
                      <a:pt x="54" y="1232"/>
                    </a:lnTo>
                    <a:lnTo>
                      <a:pt x="57" y="1239"/>
                    </a:lnTo>
                    <a:lnTo>
                      <a:pt x="66" y="1241"/>
                    </a:lnTo>
                    <a:lnTo>
                      <a:pt x="84" y="1241"/>
                    </a:lnTo>
                    <a:lnTo>
                      <a:pt x="84" y="1248"/>
                    </a:lnTo>
                    <a:lnTo>
                      <a:pt x="76" y="1258"/>
                    </a:lnTo>
                    <a:lnTo>
                      <a:pt x="49" y="1266"/>
                    </a:lnTo>
                    <a:lnTo>
                      <a:pt x="48" y="1280"/>
                    </a:lnTo>
                    <a:lnTo>
                      <a:pt x="51" y="1297"/>
                    </a:lnTo>
                    <a:lnTo>
                      <a:pt x="59" y="1306"/>
                    </a:lnTo>
                    <a:lnTo>
                      <a:pt x="59" y="1313"/>
                    </a:lnTo>
                    <a:lnTo>
                      <a:pt x="52" y="1322"/>
                    </a:lnTo>
                    <a:lnTo>
                      <a:pt x="46" y="1319"/>
                    </a:lnTo>
                    <a:lnTo>
                      <a:pt x="43" y="1312"/>
                    </a:lnTo>
                    <a:lnTo>
                      <a:pt x="39" y="1300"/>
                    </a:lnTo>
                    <a:lnTo>
                      <a:pt x="33" y="1298"/>
                    </a:lnTo>
                    <a:lnTo>
                      <a:pt x="27" y="1305"/>
                    </a:lnTo>
                    <a:lnTo>
                      <a:pt x="28" y="1316"/>
                    </a:lnTo>
                    <a:lnTo>
                      <a:pt x="34" y="1315"/>
                    </a:lnTo>
                    <a:lnTo>
                      <a:pt x="36" y="1329"/>
                    </a:lnTo>
                    <a:lnTo>
                      <a:pt x="42" y="1336"/>
                    </a:lnTo>
                    <a:lnTo>
                      <a:pt x="45" y="1345"/>
                    </a:lnTo>
                    <a:lnTo>
                      <a:pt x="42" y="1353"/>
                    </a:lnTo>
                    <a:lnTo>
                      <a:pt x="34" y="1358"/>
                    </a:lnTo>
                    <a:lnTo>
                      <a:pt x="10" y="1355"/>
                    </a:lnTo>
                    <a:lnTo>
                      <a:pt x="3" y="1356"/>
                    </a:lnTo>
                    <a:lnTo>
                      <a:pt x="0" y="1362"/>
                    </a:lnTo>
                    <a:lnTo>
                      <a:pt x="14" y="1378"/>
                    </a:lnTo>
                    <a:lnTo>
                      <a:pt x="12" y="1394"/>
                    </a:lnTo>
                    <a:lnTo>
                      <a:pt x="3" y="1404"/>
                    </a:lnTo>
                    <a:lnTo>
                      <a:pt x="8" y="1416"/>
                    </a:lnTo>
                    <a:lnTo>
                      <a:pt x="22" y="1431"/>
                    </a:lnTo>
                    <a:lnTo>
                      <a:pt x="22" y="1438"/>
                    </a:lnTo>
                    <a:lnTo>
                      <a:pt x="13" y="1446"/>
                    </a:lnTo>
                    <a:lnTo>
                      <a:pt x="1" y="1451"/>
                    </a:lnTo>
                    <a:lnTo>
                      <a:pt x="69" y="1458"/>
                    </a:lnTo>
                    <a:lnTo>
                      <a:pt x="511" y="1489"/>
                    </a:lnTo>
                    <a:lnTo>
                      <a:pt x="594" y="1494"/>
                    </a:lnTo>
                    <a:lnTo>
                      <a:pt x="594" y="1503"/>
                    </a:lnTo>
                    <a:lnTo>
                      <a:pt x="591" y="1509"/>
                    </a:lnTo>
                    <a:lnTo>
                      <a:pt x="588" y="1516"/>
                    </a:lnTo>
                    <a:lnTo>
                      <a:pt x="586" y="1525"/>
                    </a:lnTo>
                    <a:lnTo>
                      <a:pt x="584" y="1531"/>
                    </a:lnTo>
                    <a:lnTo>
                      <a:pt x="581" y="1536"/>
                    </a:lnTo>
                    <a:lnTo>
                      <a:pt x="574" y="1548"/>
                    </a:lnTo>
                    <a:lnTo>
                      <a:pt x="575" y="1555"/>
                    </a:lnTo>
                    <a:lnTo>
                      <a:pt x="576" y="1560"/>
                    </a:lnTo>
                    <a:lnTo>
                      <a:pt x="570" y="1565"/>
                    </a:lnTo>
                    <a:lnTo>
                      <a:pt x="560" y="1581"/>
                    </a:lnTo>
                    <a:lnTo>
                      <a:pt x="563" y="1588"/>
                    </a:lnTo>
                    <a:lnTo>
                      <a:pt x="558" y="1589"/>
                    </a:lnTo>
                    <a:lnTo>
                      <a:pt x="558" y="1597"/>
                    </a:lnTo>
                    <a:lnTo>
                      <a:pt x="557" y="1605"/>
                    </a:lnTo>
                    <a:lnTo>
                      <a:pt x="556" y="1614"/>
                    </a:lnTo>
                    <a:lnTo>
                      <a:pt x="558" y="1619"/>
                    </a:lnTo>
                    <a:lnTo>
                      <a:pt x="562" y="1625"/>
                    </a:lnTo>
                    <a:lnTo>
                      <a:pt x="559" y="1632"/>
                    </a:lnTo>
                    <a:lnTo>
                      <a:pt x="561" y="1639"/>
                    </a:lnTo>
                    <a:lnTo>
                      <a:pt x="563" y="1644"/>
                    </a:lnTo>
                    <a:lnTo>
                      <a:pt x="564" y="1651"/>
                    </a:lnTo>
                    <a:lnTo>
                      <a:pt x="571" y="1653"/>
                    </a:lnTo>
                    <a:lnTo>
                      <a:pt x="565" y="1655"/>
                    </a:lnTo>
                    <a:lnTo>
                      <a:pt x="572" y="1663"/>
                    </a:lnTo>
                    <a:lnTo>
                      <a:pt x="581" y="1668"/>
                    </a:lnTo>
                    <a:lnTo>
                      <a:pt x="586" y="1681"/>
                    </a:lnTo>
                    <a:lnTo>
                      <a:pt x="591" y="1687"/>
                    </a:lnTo>
                    <a:lnTo>
                      <a:pt x="594" y="1691"/>
                    </a:lnTo>
                    <a:lnTo>
                      <a:pt x="598" y="1695"/>
                    </a:lnTo>
                    <a:lnTo>
                      <a:pt x="601" y="1709"/>
                    </a:lnTo>
                    <a:lnTo>
                      <a:pt x="599" y="1714"/>
                    </a:lnTo>
                    <a:lnTo>
                      <a:pt x="604" y="1724"/>
                    </a:lnTo>
                    <a:lnTo>
                      <a:pt x="608" y="1732"/>
                    </a:lnTo>
                    <a:lnTo>
                      <a:pt x="614" y="1738"/>
                    </a:lnTo>
                    <a:lnTo>
                      <a:pt x="615" y="1749"/>
                    </a:lnTo>
                    <a:lnTo>
                      <a:pt x="609" y="1757"/>
                    </a:lnTo>
                    <a:lnTo>
                      <a:pt x="613" y="1764"/>
                    </a:lnTo>
                    <a:lnTo>
                      <a:pt x="613" y="1770"/>
                    </a:lnTo>
                    <a:lnTo>
                      <a:pt x="618" y="1775"/>
                    </a:lnTo>
                    <a:lnTo>
                      <a:pt x="618" y="1782"/>
                    </a:lnTo>
                    <a:lnTo>
                      <a:pt x="621" y="1787"/>
                    </a:lnTo>
                    <a:lnTo>
                      <a:pt x="629" y="1797"/>
                    </a:lnTo>
                    <a:lnTo>
                      <a:pt x="638" y="1794"/>
                    </a:lnTo>
                    <a:lnTo>
                      <a:pt x="645" y="1799"/>
                    </a:lnTo>
                    <a:lnTo>
                      <a:pt x="664" y="1797"/>
                    </a:lnTo>
                    <a:lnTo>
                      <a:pt x="663" y="1801"/>
                    </a:lnTo>
                    <a:lnTo>
                      <a:pt x="663" y="1801"/>
                    </a:lnTo>
                    <a:lnTo>
                      <a:pt x="663" y="1801"/>
                    </a:lnTo>
                    <a:close/>
                    <a:moveTo>
                      <a:pt x="782" y="1797"/>
                    </a:moveTo>
                    <a:lnTo>
                      <a:pt x="790" y="1789"/>
                    </a:lnTo>
                    <a:lnTo>
                      <a:pt x="791" y="1782"/>
                    </a:lnTo>
                    <a:lnTo>
                      <a:pt x="784" y="1790"/>
                    </a:lnTo>
                    <a:lnTo>
                      <a:pt x="779" y="1787"/>
                    </a:lnTo>
                    <a:lnTo>
                      <a:pt x="767" y="1787"/>
                    </a:lnTo>
                    <a:lnTo>
                      <a:pt x="781" y="1794"/>
                    </a:lnTo>
                    <a:lnTo>
                      <a:pt x="782" y="1797"/>
                    </a:lnTo>
                    <a:lnTo>
                      <a:pt x="782" y="1797"/>
                    </a:lnTo>
                    <a:lnTo>
                      <a:pt x="782" y="1797"/>
                    </a:lnTo>
                    <a:close/>
                    <a:moveTo>
                      <a:pt x="825" y="1800"/>
                    </a:moveTo>
                    <a:lnTo>
                      <a:pt x="832" y="1794"/>
                    </a:lnTo>
                    <a:lnTo>
                      <a:pt x="826" y="1797"/>
                    </a:lnTo>
                    <a:lnTo>
                      <a:pt x="817" y="1797"/>
                    </a:lnTo>
                    <a:lnTo>
                      <a:pt x="825" y="1800"/>
                    </a:lnTo>
                    <a:lnTo>
                      <a:pt x="825" y="1800"/>
                    </a:lnTo>
                    <a:lnTo>
                      <a:pt x="825" y="1800"/>
                    </a:lnTo>
                    <a:close/>
                    <a:moveTo>
                      <a:pt x="837" y="1795"/>
                    </a:moveTo>
                    <a:lnTo>
                      <a:pt x="854" y="1785"/>
                    </a:lnTo>
                    <a:lnTo>
                      <a:pt x="845" y="1790"/>
                    </a:lnTo>
                    <a:lnTo>
                      <a:pt x="837" y="1795"/>
                    </a:lnTo>
                    <a:lnTo>
                      <a:pt x="837" y="1795"/>
                    </a:lnTo>
                    <a:lnTo>
                      <a:pt x="837" y="1795"/>
                    </a:lnTo>
                    <a:close/>
                    <a:moveTo>
                      <a:pt x="937" y="1800"/>
                    </a:moveTo>
                    <a:lnTo>
                      <a:pt x="940" y="1799"/>
                    </a:lnTo>
                    <a:lnTo>
                      <a:pt x="948" y="1800"/>
                    </a:lnTo>
                    <a:lnTo>
                      <a:pt x="941" y="1797"/>
                    </a:lnTo>
                    <a:lnTo>
                      <a:pt x="903" y="1787"/>
                    </a:lnTo>
                    <a:lnTo>
                      <a:pt x="886" y="1789"/>
                    </a:lnTo>
                    <a:lnTo>
                      <a:pt x="895" y="1791"/>
                    </a:lnTo>
                    <a:lnTo>
                      <a:pt x="903" y="1790"/>
                    </a:lnTo>
                    <a:lnTo>
                      <a:pt x="913" y="1794"/>
                    </a:lnTo>
                    <a:lnTo>
                      <a:pt x="937" y="1800"/>
                    </a:lnTo>
                    <a:lnTo>
                      <a:pt x="937" y="1800"/>
                    </a:lnTo>
                    <a:lnTo>
                      <a:pt x="937" y="180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1" name="Freeform 15">
                <a:extLst>
                  <a:ext uri="{FF2B5EF4-FFF2-40B4-BE49-F238E27FC236}">
                    <a16:creationId xmlns:a16="http://schemas.microsoft.com/office/drawing/2014/main" id="{C4774AD5-8BD4-D40D-C11B-4FFF0AD942D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704859" y="167747"/>
                <a:ext cx="3524250" cy="1530350"/>
              </a:xfrm>
              <a:custGeom>
                <a:avLst/>
                <a:gdLst>
                  <a:gd name="T0" fmla="*/ 6 w 2220"/>
                  <a:gd name="T1" fmla="*/ 916 h 964"/>
                  <a:gd name="T2" fmla="*/ 444 w 2220"/>
                  <a:gd name="T3" fmla="*/ 964 h 964"/>
                  <a:gd name="T4" fmla="*/ 506 w 2220"/>
                  <a:gd name="T5" fmla="*/ 916 h 964"/>
                  <a:gd name="T6" fmla="*/ 902 w 2220"/>
                  <a:gd name="T7" fmla="*/ 921 h 964"/>
                  <a:gd name="T8" fmla="*/ 1516 w 2220"/>
                  <a:gd name="T9" fmla="*/ 951 h 964"/>
                  <a:gd name="T10" fmla="*/ 1725 w 2220"/>
                  <a:gd name="T11" fmla="*/ 954 h 964"/>
                  <a:gd name="T12" fmla="*/ 1789 w 2220"/>
                  <a:gd name="T13" fmla="*/ 924 h 964"/>
                  <a:gd name="T14" fmla="*/ 1891 w 2220"/>
                  <a:gd name="T15" fmla="*/ 882 h 964"/>
                  <a:gd name="T16" fmla="*/ 1937 w 2220"/>
                  <a:gd name="T17" fmla="*/ 847 h 964"/>
                  <a:gd name="T18" fmla="*/ 1976 w 2220"/>
                  <a:gd name="T19" fmla="*/ 793 h 964"/>
                  <a:gd name="T20" fmla="*/ 2020 w 2220"/>
                  <a:gd name="T21" fmla="*/ 744 h 964"/>
                  <a:gd name="T22" fmla="*/ 2124 w 2220"/>
                  <a:gd name="T23" fmla="*/ 684 h 964"/>
                  <a:gd name="T24" fmla="*/ 2193 w 2220"/>
                  <a:gd name="T25" fmla="*/ 589 h 964"/>
                  <a:gd name="T26" fmla="*/ 2159 w 2220"/>
                  <a:gd name="T27" fmla="*/ 562 h 964"/>
                  <a:gd name="T28" fmla="*/ 2122 w 2220"/>
                  <a:gd name="T29" fmla="*/ 532 h 964"/>
                  <a:gd name="T30" fmla="*/ 2092 w 2220"/>
                  <a:gd name="T31" fmla="*/ 492 h 964"/>
                  <a:gd name="T32" fmla="*/ 2066 w 2220"/>
                  <a:gd name="T33" fmla="*/ 441 h 964"/>
                  <a:gd name="T34" fmla="*/ 2023 w 2220"/>
                  <a:gd name="T35" fmla="*/ 373 h 964"/>
                  <a:gd name="T36" fmla="*/ 2037 w 2220"/>
                  <a:gd name="T37" fmla="*/ 303 h 964"/>
                  <a:gd name="T38" fmla="*/ 1992 w 2220"/>
                  <a:gd name="T39" fmla="*/ 218 h 964"/>
                  <a:gd name="T40" fmla="*/ 1950 w 2220"/>
                  <a:gd name="T41" fmla="*/ 147 h 964"/>
                  <a:gd name="T42" fmla="*/ 1885 w 2220"/>
                  <a:gd name="T43" fmla="*/ 175 h 964"/>
                  <a:gd name="T44" fmla="*/ 1831 w 2220"/>
                  <a:gd name="T45" fmla="*/ 205 h 964"/>
                  <a:gd name="T46" fmla="*/ 1739 w 2220"/>
                  <a:gd name="T47" fmla="*/ 174 h 964"/>
                  <a:gd name="T48" fmla="*/ 1693 w 2220"/>
                  <a:gd name="T49" fmla="*/ 169 h 964"/>
                  <a:gd name="T50" fmla="*/ 1605 w 2220"/>
                  <a:gd name="T51" fmla="*/ 141 h 964"/>
                  <a:gd name="T52" fmla="*/ 1512 w 2220"/>
                  <a:gd name="T53" fmla="*/ 37 h 964"/>
                  <a:gd name="T54" fmla="*/ 1469 w 2220"/>
                  <a:gd name="T55" fmla="*/ 23 h 964"/>
                  <a:gd name="T56" fmla="*/ 1401 w 2220"/>
                  <a:gd name="T57" fmla="*/ 13 h 964"/>
                  <a:gd name="T58" fmla="*/ 1393 w 2220"/>
                  <a:gd name="T59" fmla="*/ 71 h 964"/>
                  <a:gd name="T60" fmla="*/ 1394 w 2220"/>
                  <a:gd name="T61" fmla="*/ 122 h 964"/>
                  <a:gd name="T62" fmla="*/ 1346 w 2220"/>
                  <a:gd name="T63" fmla="*/ 139 h 964"/>
                  <a:gd name="T64" fmla="*/ 1228 w 2220"/>
                  <a:gd name="T65" fmla="*/ 152 h 964"/>
                  <a:gd name="T66" fmla="*/ 1228 w 2220"/>
                  <a:gd name="T67" fmla="*/ 212 h 964"/>
                  <a:gd name="T68" fmla="*/ 1202 w 2220"/>
                  <a:gd name="T69" fmla="*/ 254 h 964"/>
                  <a:gd name="T70" fmla="*/ 1132 w 2220"/>
                  <a:gd name="T71" fmla="*/ 327 h 964"/>
                  <a:gd name="T72" fmla="*/ 1085 w 2220"/>
                  <a:gd name="T73" fmla="*/ 361 h 964"/>
                  <a:gd name="T74" fmla="*/ 1049 w 2220"/>
                  <a:gd name="T75" fmla="*/ 434 h 964"/>
                  <a:gd name="T76" fmla="*/ 996 w 2220"/>
                  <a:gd name="T77" fmla="*/ 412 h 964"/>
                  <a:gd name="T78" fmla="*/ 952 w 2220"/>
                  <a:gd name="T79" fmla="*/ 350 h 964"/>
                  <a:gd name="T80" fmla="*/ 931 w 2220"/>
                  <a:gd name="T81" fmla="*/ 373 h 964"/>
                  <a:gd name="T82" fmla="*/ 908 w 2220"/>
                  <a:gd name="T83" fmla="*/ 412 h 964"/>
                  <a:gd name="T84" fmla="*/ 885 w 2220"/>
                  <a:gd name="T85" fmla="*/ 471 h 964"/>
                  <a:gd name="T86" fmla="*/ 848 w 2220"/>
                  <a:gd name="T87" fmla="*/ 459 h 964"/>
                  <a:gd name="T88" fmla="*/ 795 w 2220"/>
                  <a:gd name="T89" fmla="*/ 440 h 964"/>
                  <a:gd name="T90" fmla="*/ 714 w 2220"/>
                  <a:gd name="T91" fmla="*/ 474 h 964"/>
                  <a:gd name="T92" fmla="*/ 622 w 2220"/>
                  <a:gd name="T93" fmla="*/ 447 h 964"/>
                  <a:gd name="T94" fmla="*/ 602 w 2220"/>
                  <a:gd name="T95" fmla="*/ 456 h 964"/>
                  <a:gd name="T96" fmla="*/ 576 w 2220"/>
                  <a:gd name="T97" fmla="*/ 449 h 964"/>
                  <a:gd name="T98" fmla="*/ 512 w 2220"/>
                  <a:gd name="T99" fmla="*/ 436 h 964"/>
                  <a:gd name="T100" fmla="*/ 489 w 2220"/>
                  <a:gd name="T101" fmla="*/ 491 h 964"/>
                  <a:gd name="T102" fmla="*/ 434 w 2220"/>
                  <a:gd name="T103" fmla="*/ 540 h 964"/>
                  <a:gd name="T104" fmla="*/ 452 w 2220"/>
                  <a:gd name="T105" fmla="*/ 600 h 964"/>
                  <a:gd name="T106" fmla="*/ 349 w 2220"/>
                  <a:gd name="T107" fmla="*/ 620 h 964"/>
                  <a:gd name="T108" fmla="*/ 343 w 2220"/>
                  <a:gd name="T109" fmla="*/ 705 h 964"/>
                  <a:gd name="T110" fmla="*/ 296 w 2220"/>
                  <a:gd name="T111" fmla="*/ 737 h 964"/>
                  <a:gd name="T112" fmla="*/ 189 w 2220"/>
                  <a:gd name="T113" fmla="*/ 683 h 964"/>
                  <a:gd name="T114" fmla="*/ 133 w 2220"/>
                  <a:gd name="T115" fmla="*/ 766 h 964"/>
                  <a:gd name="T116" fmla="*/ 136 w 2220"/>
                  <a:gd name="T117" fmla="*/ 842 h 964"/>
                  <a:gd name="T118" fmla="*/ 109 w 2220"/>
                  <a:gd name="T119" fmla="*/ 915 h 964"/>
                  <a:gd name="T120" fmla="*/ 50 w 2220"/>
                  <a:gd name="T121" fmla="*/ 928 h 9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20" h="964">
                    <a:moveTo>
                      <a:pt x="9" y="944"/>
                    </a:moveTo>
                    <a:lnTo>
                      <a:pt x="26" y="944"/>
                    </a:lnTo>
                    <a:lnTo>
                      <a:pt x="30" y="937"/>
                    </a:lnTo>
                    <a:lnTo>
                      <a:pt x="31" y="927"/>
                    </a:lnTo>
                    <a:lnTo>
                      <a:pt x="29" y="922"/>
                    </a:lnTo>
                    <a:lnTo>
                      <a:pt x="14" y="913"/>
                    </a:lnTo>
                    <a:lnTo>
                      <a:pt x="6" y="916"/>
                    </a:lnTo>
                    <a:lnTo>
                      <a:pt x="1" y="925"/>
                    </a:lnTo>
                    <a:lnTo>
                      <a:pt x="0" y="931"/>
                    </a:lnTo>
                    <a:lnTo>
                      <a:pt x="9" y="944"/>
                    </a:lnTo>
                    <a:lnTo>
                      <a:pt x="9" y="944"/>
                    </a:lnTo>
                    <a:lnTo>
                      <a:pt x="9" y="944"/>
                    </a:lnTo>
                    <a:close/>
                    <a:moveTo>
                      <a:pt x="398" y="962"/>
                    </a:moveTo>
                    <a:lnTo>
                      <a:pt x="444" y="964"/>
                    </a:lnTo>
                    <a:lnTo>
                      <a:pt x="449" y="958"/>
                    </a:lnTo>
                    <a:lnTo>
                      <a:pt x="450" y="942"/>
                    </a:lnTo>
                    <a:lnTo>
                      <a:pt x="449" y="927"/>
                    </a:lnTo>
                    <a:lnTo>
                      <a:pt x="442" y="900"/>
                    </a:lnTo>
                    <a:lnTo>
                      <a:pt x="446" y="897"/>
                    </a:lnTo>
                    <a:lnTo>
                      <a:pt x="506" y="905"/>
                    </a:lnTo>
                    <a:lnTo>
                      <a:pt x="506" y="916"/>
                    </a:lnTo>
                    <a:lnTo>
                      <a:pt x="643" y="916"/>
                    </a:lnTo>
                    <a:lnTo>
                      <a:pt x="701" y="920"/>
                    </a:lnTo>
                    <a:lnTo>
                      <a:pt x="707" y="920"/>
                    </a:lnTo>
                    <a:lnTo>
                      <a:pt x="727" y="920"/>
                    </a:lnTo>
                    <a:lnTo>
                      <a:pt x="737" y="922"/>
                    </a:lnTo>
                    <a:lnTo>
                      <a:pt x="875" y="919"/>
                    </a:lnTo>
                    <a:lnTo>
                      <a:pt x="902" y="921"/>
                    </a:lnTo>
                    <a:lnTo>
                      <a:pt x="947" y="923"/>
                    </a:lnTo>
                    <a:lnTo>
                      <a:pt x="1075" y="935"/>
                    </a:lnTo>
                    <a:lnTo>
                      <a:pt x="1110" y="935"/>
                    </a:lnTo>
                    <a:lnTo>
                      <a:pt x="1230" y="939"/>
                    </a:lnTo>
                    <a:lnTo>
                      <a:pt x="1354" y="944"/>
                    </a:lnTo>
                    <a:lnTo>
                      <a:pt x="1407" y="947"/>
                    </a:lnTo>
                    <a:lnTo>
                      <a:pt x="1516" y="951"/>
                    </a:lnTo>
                    <a:lnTo>
                      <a:pt x="1527" y="951"/>
                    </a:lnTo>
                    <a:lnTo>
                      <a:pt x="1549" y="951"/>
                    </a:lnTo>
                    <a:lnTo>
                      <a:pt x="1561" y="951"/>
                    </a:lnTo>
                    <a:lnTo>
                      <a:pt x="1566" y="952"/>
                    </a:lnTo>
                    <a:lnTo>
                      <a:pt x="1576" y="952"/>
                    </a:lnTo>
                    <a:lnTo>
                      <a:pt x="1718" y="955"/>
                    </a:lnTo>
                    <a:lnTo>
                      <a:pt x="1725" y="954"/>
                    </a:lnTo>
                    <a:lnTo>
                      <a:pt x="1730" y="949"/>
                    </a:lnTo>
                    <a:lnTo>
                      <a:pt x="1739" y="938"/>
                    </a:lnTo>
                    <a:lnTo>
                      <a:pt x="1749" y="935"/>
                    </a:lnTo>
                    <a:lnTo>
                      <a:pt x="1757" y="931"/>
                    </a:lnTo>
                    <a:lnTo>
                      <a:pt x="1764" y="928"/>
                    </a:lnTo>
                    <a:lnTo>
                      <a:pt x="1772" y="924"/>
                    </a:lnTo>
                    <a:lnTo>
                      <a:pt x="1789" y="924"/>
                    </a:lnTo>
                    <a:lnTo>
                      <a:pt x="1803" y="922"/>
                    </a:lnTo>
                    <a:lnTo>
                      <a:pt x="1823" y="910"/>
                    </a:lnTo>
                    <a:lnTo>
                      <a:pt x="1852" y="900"/>
                    </a:lnTo>
                    <a:lnTo>
                      <a:pt x="1873" y="893"/>
                    </a:lnTo>
                    <a:lnTo>
                      <a:pt x="1886" y="893"/>
                    </a:lnTo>
                    <a:lnTo>
                      <a:pt x="1891" y="888"/>
                    </a:lnTo>
                    <a:lnTo>
                      <a:pt x="1891" y="882"/>
                    </a:lnTo>
                    <a:lnTo>
                      <a:pt x="1893" y="876"/>
                    </a:lnTo>
                    <a:lnTo>
                      <a:pt x="1896" y="871"/>
                    </a:lnTo>
                    <a:lnTo>
                      <a:pt x="1901" y="858"/>
                    </a:lnTo>
                    <a:lnTo>
                      <a:pt x="1906" y="853"/>
                    </a:lnTo>
                    <a:lnTo>
                      <a:pt x="1919" y="851"/>
                    </a:lnTo>
                    <a:lnTo>
                      <a:pt x="1927" y="850"/>
                    </a:lnTo>
                    <a:lnTo>
                      <a:pt x="1937" y="847"/>
                    </a:lnTo>
                    <a:lnTo>
                      <a:pt x="1943" y="846"/>
                    </a:lnTo>
                    <a:lnTo>
                      <a:pt x="1956" y="840"/>
                    </a:lnTo>
                    <a:lnTo>
                      <a:pt x="1962" y="838"/>
                    </a:lnTo>
                    <a:lnTo>
                      <a:pt x="1964" y="830"/>
                    </a:lnTo>
                    <a:lnTo>
                      <a:pt x="1967" y="818"/>
                    </a:lnTo>
                    <a:lnTo>
                      <a:pt x="1965" y="810"/>
                    </a:lnTo>
                    <a:lnTo>
                      <a:pt x="1976" y="793"/>
                    </a:lnTo>
                    <a:lnTo>
                      <a:pt x="1987" y="792"/>
                    </a:lnTo>
                    <a:lnTo>
                      <a:pt x="1997" y="784"/>
                    </a:lnTo>
                    <a:lnTo>
                      <a:pt x="2000" y="779"/>
                    </a:lnTo>
                    <a:lnTo>
                      <a:pt x="2007" y="776"/>
                    </a:lnTo>
                    <a:lnTo>
                      <a:pt x="2006" y="753"/>
                    </a:lnTo>
                    <a:lnTo>
                      <a:pt x="2012" y="747"/>
                    </a:lnTo>
                    <a:lnTo>
                      <a:pt x="2020" y="744"/>
                    </a:lnTo>
                    <a:lnTo>
                      <a:pt x="2032" y="737"/>
                    </a:lnTo>
                    <a:lnTo>
                      <a:pt x="2049" y="724"/>
                    </a:lnTo>
                    <a:lnTo>
                      <a:pt x="2057" y="720"/>
                    </a:lnTo>
                    <a:lnTo>
                      <a:pt x="2073" y="710"/>
                    </a:lnTo>
                    <a:lnTo>
                      <a:pt x="2111" y="694"/>
                    </a:lnTo>
                    <a:lnTo>
                      <a:pt x="2117" y="690"/>
                    </a:lnTo>
                    <a:lnTo>
                      <a:pt x="2124" y="684"/>
                    </a:lnTo>
                    <a:lnTo>
                      <a:pt x="2185" y="627"/>
                    </a:lnTo>
                    <a:lnTo>
                      <a:pt x="2189" y="624"/>
                    </a:lnTo>
                    <a:lnTo>
                      <a:pt x="2220" y="594"/>
                    </a:lnTo>
                    <a:lnTo>
                      <a:pt x="2213" y="592"/>
                    </a:lnTo>
                    <a:lnTo>
                      <a:pt x="2201" y="589"/>
                    </a:lnTo>
                    <a:lnTo>
                      <a:pt x="2198" y="595"/>
                    </a:lnTo>
                    <a:lnTo>
                      <a:pt x="2193" y="589"/>
                    </a:lnTo>
                    <a:lnTo>
                      <a:pt x="2179" y="585"/>
                    </a:lnTo>
                    <a:lnTo>
                      <a:pt x="2172" y="586"/>
                    </a:lnTo>
                    <a:lnTo>
                      <a:pt x="2171" y="581"/>
                    </a:lnTo>
                    <a:lnTo>
                      <a:pt x="2172" y="574"/>
                    </a:lnTo>
                    <a:lnTo>
                      <a:pt x="2168" y="571"/>
                    </a:lnTo>
                    <a:lnTo>
                      <a:pt x="2162" y="565"/>
                    </a:lnTo>
                    <a:lnTo>
                      <a:pt x="2159" y="562"/>
                    </a:lnTo>
                    <a:lnTo>
                      <a:pt x="2158" y="553"/>
                    </a:lnTo>
                    <a:lnTo>
                      <a:pt x="2156" y="559"/>
                    </a:lnTo>
                    <a:lnTo>
                      <a:pt x="2152" y="561"/>
                    </a:lnTo>
                    <a:lnTo>
                      <a:pt x="2141" y="548"/>
                    </a:lnTo>
                    <a:lnTo>
                      <a:pt x="2132" y="547"/>
                    </a:lnTo>
                    <a:lnTo>
                      <a:pt x="2125" y="544"/>
                    </a:lnTo>
                    <a:lnTo>
                      <a:pt x="2122" y="532"/>
                    </a:lnTo>
                    <a:lnTo>
                      <a:pt x="2113" y="517"/>
                    </a:lnTo>
                    <a:lnTo>
                      <a:pt x="2117" y="512"/>
                    </a:lnTo>
                    <a:lnTo>
                      <a:pt x="2112" y="508"/>
                    </a:lnTo>
                    <a:lnTo>
                      <a:pt x="2110" y="502"/>
                    </a:lnTo>
                    <a:lnTo>
                      <a:pt x="2102" y="497"/>
                    </a:lnTo>
                    <a:lnTo>
                      <a:pt x="2098" y="491"/>
                    </a:lnTo>
                    <a:lnTo>
                      <a:pt x="2092" y="492"/>
                    </a:lnTo>
                    <a:lnTo>
                      <a:pt x="2092" y="485"/>
                    </a:lnTo>
                    <a:lnTo>
                      <a:pt x="2086" y="473"/>
                    </a:lnTo>
                    <a:lnTo>
                      <a:pt x="2082" y="460"/>
                    </a:lnTo>
                    <a:lnTo>
                      <a:pt x="2076" y="455"/>
                    </a:lnTo>
                    <a:lnTo>
                      <a:pt x="2068" y="450"/>
                    </a:lnTo>
                    <a:lnTo>
                      <a:pt x="2063" y="446"/>
                    </a:lnTo>
                    <a:lnTo>
                      <a:pt x="2066" y="441"/>
                    </a:lnTo>
                    <a:lnTo>
                      <a:pt x="2069" y="434"/>
                    </a:lnTo>
                    <a:lnTo>
                      <a:pt x="2071" y="429"/>
                    </a:lnTo>
                    <a:lnTo>
                      <a:pt x="2064" y="424"/>
                    </a:lnTo>
                    <a:lnTo>
                      <a:pt x="2057" y="422"/>
                    </a:lnTo>
                    <a:lnTo>
                      <a:pt x="2049" y="403"/>
                    </a:lnTo>
                    <a:lnTo>
                      <a:pt x="2035" y="382"/>
                    </a:lnTo>
                    <a:lnTo>
                      <a:pt x="2023" y="373"/>
                    </a:lnTo>
                    <a:lnTo>
                      <a:pt x="2020" y="363"/>
                    </a:lnTo>
                    <a:lnTo>
                      <a:pt x="2024" y="359"/>
                    </a:lnTo>
                    <a:lnTo>
                      <a:pt x="2031" y="350"/>
                    </a:lnTo>
                    <a:lnTo>
                      <a:pt x="2029" y="336"/>
                    </a:lnTo>
                    <a:lnTo>
                      <a:pt x="2032" y="331"/>
                    </a:lnTo>
                    <a:lnTo>
                      <a:pt x="2038" y="327"/>
                    </a:lnTo>
                    <a:lnTo>
                      <a:pt x="2037" y="303"/>
                    </a:lnTo>
                    <a:lnTo>
                      <a:pt x="2032" y="296"/>
                    </a:lnTo>
                    <a:lnTo>
                      <a:pt x="2032" y="273"/>
                    </a:lnTo>
                    <a:lnTo>
                      <a:pt x="2033" y="269"/>
                    </a:lnTo>
                    <a:lnTo>
                      <a:pt x="2027" y="249"/>
                    </a:lnTo>
                    <a:lnTo>
                      <a:pt x="2016" y="241"/>
                    </a:lnTo>
                    <a:lnTo>
                      <a:pt x="2000" y="222"/>
                    </a:lnTo>
                    <a:lnTo>
                      <a:pt x="1992" y="218"/>
                    </a:lnTo>
                    <a:lnTo>
                      <a:pt x="1976" y="217"/>
                    </a:lnTo>
                    <a:lnTo>
                      <a:pt x="1964" y="209"/>
                    </a:lnTo>
                    <a:lnTo>
                      <a:pt x="1957" y="199"/>
                    </a:lnTo>
                    <a:lnTo>
                      <a:pt x="1954" y="178"/>
                    </a:lnTo>
                    <a:lnTo>
                      <a:pt x="1952" y="171"/>
                    </a:lnTo>
                    <a:lnTo>
                      <a:pt x="1952" y="152"/>
                    </a:lnTo>
                    <a:lnTo>
                      <a:pt x="1950" y="147"/>
                    </a:lnTo>
                    <a:lnTo>
                      <a:pt x="1946" y="144"/>
                    </a:lnTo>
                    <a:lnTo>
                      <a:pt x="1927" y="153"/>
                    </a:lnTo>
                    <a:lnTo>
                      <a:pt x="1910" y="155"/>
                    </a:lnTo>
                    <a:lnTo>
                      <a:pt x="1906" y="159"/>
                    </a:lnTo>
                    <a:lnTo>
                      <a:pt x="1903" y="164"/>
                    </a:lnTo>
                    <a:lnTo>
                      <a:pt x="1899" y="169"/>
                    </a:lnTo>
                    <a:lnTo>
                      <a:pt x="1885" y="175"/>
                    </a:lnTo>
                    <a:lnTo>
                      <a:pt x="1879" y="190"/>
                    </a:lnTo>
                    <a:lnTo>
                      <a:pt x="1873" y="197"/>
                    </a:lnTo>
                    <a:lnTo>
                      <a:pt x="1858" y="197"/>
                    </a:lnTo>
                    <a:lnTo>
                      <a:pt x="1852" y="194"/>
                    </a:lnTo>
                    <a:lnTo>
                      <a:pt x="1844" y="193"/>
                    </a:lnTo>
                    <a:lnTo>
                      <a:pt x="1837" y="201"/>
                    </a:lnTo>
                    <a:lnTo>
                      <a:pt x="1831" y="205"/>
                    </a:lnTo>
                    <a:lnTo>
                      <a:pt x="1828" y="200"/>
                    </a:lnTo>
                    <a:lnTo>
                      <a:pt x="1822" y="188"/>
                    </a:lnTo>
                    <a:lnTo>
                      <a:pt x="1811" y="181"/>
                    </a:lnTo>
                    <a:lnTo>
                      <a:pt x="1786" y="177"/>
                    </a:lnTo>
                    <a:lnTo>
                      <a:pt x="1773" y="168"/>
                    </a:lnTo>
                    <a:lnTo>
                      <a:pt x="1765" y="166"/>
                    </a:lnTo>
                    <a:lnTo>
                      <a:pt x="1739" y="174"/>
                    </a:lnTo>
                    <a:lnTo>
                      <a:pt x="1735" y="178"/>
                    </a:lnTo>
                    <a:lnTo>
                      <a:pt x="1732" y="190"/>
                    </a:lnTo>
                    <a:lnTo>
                      <a:pt x="1727" y="195"/>
                    </a:lnTo>
                    <a:lnTo>
                      <a:pt x="1710" y="187"/>
                    </a:lnTo>
                    <a:lnTo>
                      <a:pt x="1702" y="187"/>
                    </a:lnTo>
                    <a:lnTo>
                      <a:pt x="1695" y="181"/>
                    </a:lnTo>
                    <a:lnTo>
                      <a:pt x="1693" y="169"/>
                    </a:lnTo>
                    <a:lnTo>
                      <a:pt x="1681" y="164"/>
                    </a:lnTo>
                    <a:lnTo>
                      <a:pt x="1671" y="147"/>
                    </a:lnTo>
                    <a:lnTo>
                      <a:pt x="1654" y="143"/>
                    </a:lnTo>
                    <a:lnTo>
                      <a:pt x="1645" y="136"/>
                    </a:lnTo>
                    <a:lnTo>
                      <a:pt x="1634" y="136"/>
                    </a:lnTo>
                    <a:lnTo>
                      <a:pt x="1617" y="141"/>
                    </a:lnTo>
                    <a:lnTo>
                      <a:pt x="1605" y="141"/>
                    </a:lnTo>
                    <a:lnTo>
                      <a:pt x="1571" y="129"/>
                    </a:lnTo>
                    <a:lnTo>
                      <a:pt x="1564" y="115"/>
                    </a:lnTo>
                    <a:lnTo>
                      <a:pt x="1565" y="98"/>
                    </a:lnTo>
                    <a:lnTo>
                      <a:pt x="1547" y="70"/>
                    </a:lnTo>
                    <a:lnTo>
                      <a:pt x="1543" y="54"/>
                    </a:lnTo>
                    <a:lnTo>
                      <a:pt x="1527" y="41"/>
                    </a:lnTo>
                    <a:lnTo>
                      <a:pt x="1512" y="37"/>
                    </a:lnTo>
                    <a:lnTo>
                      <a:pt x="1508" y="31"/>
                    </a:lnTo>
                    <a:lnTo>
                      <a:pt x="1507" y="14"/>
                    </a:lnTo>
                    <a:lnTo>
                      <a:pt x="1502" y="10"/>
                    </a:lnTo>
                    <a:lnTo>
                      <a:pt x="1494" y="12"/>
                    </a:lnTo>
                    <a:lnTo>
                      <a:pt x="1488" y="20"/>
                    </a:lnTo>
                    <a:lnTo>
                      <a:pt x="1474" y="19"/>
                    </a:lnTo>
                    <a:lnTo>
                      <a:pt x="1469" y="23"/>
                    </a:lnTo>
                    <a:lnTo>
                      <a:pt x="1456" y="28"/>
                    </a:lnTo>
                    <a:lnTo>
                      <a:pt x="1435" y="17"/>
                    </a:lnTo>
                    <a:lnTo>
                      <a:pt x="1425" y="3"/>
                    </a:lnTo>
                    <a:lnTo>
                      <a:pt x="1420" y="0"/>
                    </a:lnTo>
                    <a:lnTo>
                      <a:pt x="1414" y="3"/>
                    </a:lnTo>
                    <a:lnTo>
                      <a:pt x="1407" y="12"/>
                    </a:lnTo>
                    <a:lnTo>
                      <a:pt x="1401" y="13"/>
                    </a:lnTo>
                    <a:lnTo>
                      <a:pt x="1395" y="18"/>
                    </a:lnTo>
                    <a:lnTo>
                      <a:pt x="1380" y="29"/>
                    </a:lnTo>
                    <a:lnTo>
                      <a:pt x="1376" y="34"/>
                    </a:lnTo>
                    <a:lnTo>
                      <a:pt x="1378" y="39"/>
                    </a:lnTo>
                    <a:lnTo>
                      <a:pt x="1390" y="53"/>
                    </a:lnTo>
                    <a:lnTo>
                      <a:pt x="1393" y="60"/>
                    </a:lnTo>
                    <a:lnTo>
                      <a:pt x="1393" y="71"/>
                    </a:lnTo>
                    <a:lnTo>
                      <a:pt x="1382" y="83"/>
                    </a:lnTo>
                    <a:lnTo>
                      <a:pt x="1383" y="93"/>
                    </a:lnTo>
                    <a:lnTo>
                      <a:pt x="1406" y="97"/>
                    </a:lnTo>
                    <a:lnTo>
                      <a:pt x="1406" y="105"/>
                    </a:lnTo>
                    <a:lnTo>
                      <a:pt x="1402" y="110"/>
                    </a:lnTo>
                    <a:lnTo>
                      <a:pt x="1398" y="114"/>
                    </a:lnTo>
                    <a:lnTo>
                      <a:pt x="1394" y="122"/>
                    </a:lnTo>
                    <a:lnTo>
                      <a:pt x="1398" y="128"/>
                    </a:lnTo>
                    <a:lnTo>
                      <a:pt x="1399" y="134"/>
                    </a:lnTo>
                    <a:lnTo>
                      <a:pt x="1383" y="134"/>
                    </a:lnTo>
                    <a:lnTo>
                      <a:pt x="1373" y="135"/>
                    </a:lnTo>
                    <a:lnTo>
                      <a:pt x="1363" y="140"/>
                    </a:lnTo>
                    <a:lnTo>
                      <a:pt x="1352" y="137"/>
                    </a:lnTo>
                    <a:lnTo>
                      <a:pt x="1346" y="139"/>
                    </a:lnTo>
                    <a:lnTo>
                      <a:pt x="1307" y="166"/>
                    </a:lnTo>
                    <a:lnTo>
                      <a:pt x="1294" y="171"/>
                    </a:lnTo>
                    <a:lnTo>
                      <a:pt x="1286" y="168"/>
                    </a:lnTo>
                    <a:lnTo>
                      <a:pt x="1276" y="153"/>
                    </a:lnTo>
                    <a:lnTo>
                      <a:pt x="1262" y="149"/>
                    </a:lnTo>
                    <a:lnTo>
                      <a:pt x="1238" y="154"/>
                    </a:lnTo>
                    <a:lnTo>
                      <a:pt x="1228" y="152"/>
                    </a:lnTo>
                    <a:lnTo>
                      <a:pt x="1222" y="154"/>
                    </a:lnTo>
                    <a:lnTo>
                      <a:pt x="1219" y="161"/>
                    </a:lnTo>
                    <a:lnTo>
                      <a:pt x="1220" y="173"/>
                    </a:lnTo>
                    <a:lnTo>
                      <a:pt x="1222" y="178"/>
                    </a:lnTo>
                    <a:lnTo>
                      <a:pt x="1222" y="195"/>
                    </a:lnTo>
                    <a:lnTo>
                      <a:pt x="1222" y="200"/>
                    </a:lnTo>
                    <a:lnTo>
                      <a:pt x="1228" y="212"/>
                    </a:lnTo>
                    <a:lnTo>
                      <a:pt x="1229" y="220"/>
                    </a:lnTo>
                    <a:lnTo>
                      <a:pt x="1228" y="225"/>
                    </a:lnTo>
                    <a:lnTo>
                      <a:pt x="1223" y="231"/>
                    </a:lnTo>
                    <a:lnTo>
                      <a:pt x="1214" y="235"/>
                    </a:lnTo>
                    <a:lnTo>
                      <a:pt x="1209" y="241"/>
                    </a:lnTo>
                    <a:lnTo>
                      <a:pt x="1206" y="249"/>
                    </a:lnTo>
                    <a:lnTo>
                      <a:pt x="1202" y="254"/>
                    </a:lnTo>
                    <a:lnTo>
                      <a:pt x="1175" y="261"/>
                    </a:lnTo>
                    <a:lnTo>
                      <a:pt x="1170" y="266"/>
                    </a:lnTo>
                    <a:lnTo>
                      <a:pt x="1166" y="277"/>
                    </a:lnTo>
                    <a:lnTo>
                      <a:pt x="1163" y="296"/>
                    </a:lnTo>
                    <a:lnTo>
                      <a:pt x="1158" y="305"/>
                    </a:lnTo>
                    <a:lnTo>
                      <a:pt x="1153" y="314"/>
                    </a:lnTo>
                    <a:lnTo>
                      <a:pt x="1132" y="327"/>
                    </a:lnTo>
                    <a:lnTo>
                      <a:pt x="1122" y="320"/>
                    </a:lnTo>
                    <a:lnTo>
                      <a:pt x="1109" y="322"/>
                    </a:lnTo>
                    <a:lnTo>
                      <a:pt x="1106" y="327"/>
                    </a:lnTo>
                    <a:lnTo>
                      <a:pt x="1102" y="340"/>
                    </a:lnTo>
                    <a:lnTo>
                      <a:pt x="1095" y="347"/>
                    </a:lnTo>
                    <a:lnTo>
                      <a:pt x="1088" y="354"/>
                    </a:lnTo>
                    <a:lnTo>
                      <a:pt x="1085" y="361"/>
                    </a:lnTo>
                    <a:lnTo>
                      <a:pt x="1085" y="387"/>
                    </a:lnTo>
                    <a:lnTo>
                      <a:pt x="1081" y="398"/>
                    </a:lnTo>
                    <a:lnTo>
                      <a:pt x="1080" y="412"/>
                    </a:lnTo>
                    <a:lnTo>
                      <a:pt x="1076" y="420"/>
                    </a:lnTo>
                    <a:lnTo>
                      <a:pt x="1064" y="423"/>
                    </a:lnTo>
                    <a:lnTo>
                      <a:pt x="1049" y="427"/>
                    </a:lnTo>
                    <a:lnTo>
                      <a:pt x="1049" y="434"/>
                    </a:lnTo>
                    <a:lnTo>
                      <a:pt x="1043" y="437"/>
                    </a:lnTo>
                    <a:lnTo>
                      <a:pt x="1039" y="432"/>
                    </a:lnTo>
                    <a:lnTo>
                      <a:pt x="1037" y="424"/>
                    </a:lnTo>
                    <a:lnTo>
                      <a:pt x="1032" y="419"/>
                    </a:lnTo>
                    <a:lnTo>
                      <a:pt x="1024" y="417"/>
                    </a:lnTo>
                    <a:lnTo>
                      <a:pt x="1010" y="419"/>
                    </a:lnTo>
                    <a:lnTo>
                      <a:pt x="996" y="412"/>
                    </a:lnTo>
                    <a:lnTo>
                      <a:pt x="983" y="401"/>
                    </a:lnTo>
                    <a:lnTo>
                      <a:pt x="980" y="397"/>
                    </a:lnTo>
                    <a:lnTo>
                      <a:pt x="978" y="385"/>
                    </a:lnTo>
                    <a:lnTo>
                      <a:pt x="979" y="371"/>
                    </a:lnTo>
                    <a:lnTo>
                      <a:pt x="977" y="366"/>
                    </a:lnTo>
                    <a:lnTo>
                      <a:pt x="956" y="346"/>
                    </a:lnTo>
                    <a:lnTo>
                      <a:pt x="952" y="350"/>
                    </a:lnTo>
                    <a:lnTo>
                      <a:pt x="952" y="359"/>
                    </a:lnTo>
                    <a:lnTo>
                      <a:pt x="963" y="363"/>
                    </a:lnTo>
                    <a:lnTo>
                      <a:pt x="966" y="368"/>
                    </a:lnTo>
                    <a:lnTo>
                      <a:pt x="962" y="372"/>
                    </a:lnTo>
                    <a:lnTo>
                      <a:pt x="953" y="372"/>
                    </a:lnTo>
                    <a:lnTo>
                      <a:pt x="946" y="380"/>
                    </a:lnTo>
                    <a:lnTo>
                      <a:pt x="931" y="373"/>
                    </a:lnTo>
                    <a:lnTo>
                      <a:pt x="926" y="376"/>
                    </a:lnTo>
                    <a:lnTo>
                      <a:pt x="932" y="386"/>
                    </a:lnTo>
                    <a:lnTo>
                      <a:pt x="936" y="390"/>
                    </a:lnTo>
                    <a:lnTo>
                      <a:pt x="932" y="396"/>
                    </a:lnTo>
                    <a:lnTo>
                      <a:pt x="928" y="401"/>
                    </a:lnTo>
                    <a:lnTo>
                      <a:pt x="911" y="404"/>
                    </a:lnTo>
                    <a:lnTo>
                      <a:pt x="908" y="412"/>
                    </a:lnTo>
                    <a:lnTo>
                      <a:pt x="907" y="431"/>
                    </a:lnTo>
                    <a:lnTo>
                      <a:pt x="909" y="439"/>
                    </a:lnTo>
                    <a:lnTo>
                      <a:pt x="912" y="445"/>
                    </a:lnTo>
                    <a:lnTo>
                      <a:pt x="900" y="450"/>
                    </a:lnTo>
                    <a:lnTo>
                      <a:pt x="893" y="449"/>
                    </a:lnTo>
                    <a:lnTo>
                      <a:pt x="888" y="450"/>
                    </a:lnTo>
                    <a:lnTo>
                      <a:pt x="885" y="471"/>
                    </a:lnTo>
                    <a:lnTo>
                      <a:pt x="880" y="476"/>
                    </a:lnTo>
                    <a:lnTo>
                      <a:pt x="870" y="479"/>
                    </a:lnTo>
                    <a:lnTo>
                      <a:pt x="866" y="476"/>
                    </a:lnTo>
                    <a:lnTo>
                      <a:pt x="867" y="466"/>
                    </a:lnTo>
                    <a:lnTo>
                      <a:pt x="870" y="456"/>
                    </a:lnTo>
                    <a:lnTo>
                      <a:pt x="862" y="452"/>
                    </a:lnTo>
                    <a:lnTo>
                      <a:pt x="848" y="459"/>
                    </a:lnTo>
                    <a:lnTo>
                      <a:pt x="839" y="451"/>
                    </a:lnTo>
                    <a:lnTo>
                      <a:pt x="830" y="429"/>
                    </a:lnTo>
                    <a:lnTo>
                      <a:pt x="827" y="422"/>
                    </a:lnTo>
                    <a:lnTo>
                      <a:pt x="819" y="418"/>
                    </a:lnTo>
                    <a:lnTo>
                      <a:pt x="814" y="420"/>
                    </a:lnTo>
                    <a:lnTo>
                      <a:pt x="806" y="429"/>
                    </a:lnTo>
                    <a:lnTo>
                      <a:pt x="795" y="440"/>
                    </a:lnTo>
                    <a:lnTo>
                      <a:pt x="773" y="444"/>
                    </a:lnTo>
                    <a:lnTo>
                      <a:pt x="758" y="456"/>
                    </a:lnTo>
                    <a:lnTo>
                      <a:pt x="752" y="485"/>
                    </a:lnTo>
                    <a:lnTo>
                      <a:pt x="741" y="498"/>
                    </a:lnTo>
                    <a:lnTo>
                      <a:pt x="731" y="497"/>
                    </a:lnTo>
                    <a:lnTo>
                      <a:pt x="722" y="478"/>
                    </a:lnTo>
                    <a:lnTo>
                      <a:pt x="714" y="474"/>
                    </a:lnTo>
                    <a:lnTo>
                      <a:pt x="695" y="466"/>
                    </a:lnTo>
                    <a:lnTo>
                      <a:pt x="689" y="458"/>
                    </a:lnTo>
                    <a:lnTo>
                      <a:pt x="673" y="447"/>
                    </a:lnTo>
                    <a:lnTo>
                      <a:pt x="663" y="440"/>
                    </a:lnTo>
                    <a:lnTo>
                      <a:pt x="653" y="434"/>
                    </a:lnTo>
                    <a:lnTo>
                      <a:pt x="643" y="435"/>
                    </a:lnTo>
                    <a:lnTo>
                      <a:pt x="622" y="447"/>
                    </a:lnTo>
                    <a:lnTo>
                      <a:pt x="607" y="437"/>
                    </a:lnTo>
                    <a:lnTo>
                      <a:pt x="603" y="430"/>
                    </a:lnTo>
                    <a:lnTo>
                      <a:pt x="602" y="422"/>
                    </a:lnTo>
                    <a:lnTo>
                      <a:pt x="595" y="429"/>
                    </a:lnTo>
                    <a:lnTo>
                      <a:pt x="591" y="434"/>
                    </a:lnTo>
                    <a:lnTo>
                      <a:pt x="590" y="442"/>
                    </a:lnTo>
                    <a:lnTo>
                      <a:pt x="602" y="456"/>
                    </a:lnTo>
                    <a:lnTo>
                      <a:pt x="593" y="472"/>
                    </a:lnTo>
                    <a:lnTo>
                      <a:pt x="589" y="475"/>
                    </a:lnTo>
                    <a:lnTo>
                      <a:pt x="575" y="475"/>
                    </a:lnTo>
                    <a:lnTo>
                      <a:pt x="571" y="469"/>
                    </a:lnTo>
                    <a:lnTo>
                      <a:pt x="572" y="463"/>
                    </a:lnTo>
                    <a:lnTo>
                      <a:pt x="577" y="454"/>
                    </a:lnTo>
                    <a:lnTo>
                      <a:pt x="576" y="449"/>
                    </a:lnTo>
                    <a:lnTo>
                      <a:pt x="565" y="450"/>
                    </a:lnTo>
                    <a:lnTo>
                      <a:pt x="551" y="450"/>
                    </a:lnTo>
                    <a:lnTo>
                      <a:pt x="545" y="454"/>
                    </a:lnTo>
                    <a:lnTo>
                      <a:pt x="538" y="456"/>
                    </a:lnTo>
                    <a:lnTo>
                      <a:pt x="528" y="454"/>
                    </a:lnTo>
                    <a:lnTo>
                      <a:pt x="517" y="439"/>
                    </a:lnTo>
                    <a:lnTo>
                      <a:pt x="512" y="436"/>
                    </a:lnTo>
                    <a:lnTo>
                      <a:pt x="507" y="438"/>
                    </a:lnTo>
                    <a:lnTo>
                      <a:pt x="497" y="451"/>
                    </a:lnTo>
                    <a:lnTo>
                      <a:pt x="506" y="464"/>
                    </a:lnTo>
                    <a:lnTo>
                      <a:pt x="507" y="478"/>
                    </a:lnTo>
                    <a:lnTo>
                      <a:pt x="499" y="483"/>
                    </a:lnTo>
                    <a:lnTo>
                      <a:pt x="495" y="492"/>
                    </a:lnTo>
                    <a:lnTo>
                      <a:pt x="489" y="491"/>
                    </a:lnTo>
                    <a:lnTo>
                      <a:pt x="477" y="481"/>
                    </a:lnTo>
                    <a:lnTo>
                      <a:pt x="472" y="481"/>
                    </a:lnTo>
                    <a:lnTo>
                      <a:pt x="467" y="498"/>
                    </a:lnTo>
                    <a:lnTo>
                      <a:pt x="458" y="507"/>
                    </a:lnTo>
                    <a:lnTo>
                      <a:pt x="447" y="515"/>
                    </a:lnTo>
                    <a:lnTo>
                      <a:pt x="434" y="529"/>
                    </a:lnTo>
                    <a:lnTo>
                      <a:pt x="434" y="540"/>
                    </a:lnTo>
                    <a:lnTo>
                      <a:pt x="436" y="546"/>
                    </a:lnTo>
                    <a:lnTo>
                      <a:pt x="438" y="554"/>
                    </a:lnTo>
                    <a:lnTo>
                      <a:pt x="440" y="564"/>
                    </a:lnTo>
                    <a:lnTo>
                      <a:pt x="453" y="576"/>
                    </a:lnTo>
                    <a:lnTo>
                      <a:pt x="458" y="586"/>
                    </a:lnTo>
                    <a:lnTo>
                      <a:pt x="457" y="592"/>
                    </a:lnTo>
                    <a:lnTo>
                      <a:pt x="452" y="600"/>
                    </a:lnTo>
                    <a:lnTo>
                      <a:pt x="414" y="607"/>
                    </a:lnTo>
                    <a:lnTo>
                      <a:pt x="392" y="608"/>
                    </a:lnTo>
                    <a:lnTo>
                      <a:pt x="379" y="615"/>
                    </a:lnTo>
                    <a:lnTo>
                      <a:pt x="372" y="624"/>
                    </a:lnTo>
                    <a:lnTo>
                      <a:pt x="366" y="625"/>
                    </a:lnTo>
                    <a:lnTo>
                      <a:pt x="360" y="618"/>
                    </a:lnTo>
                    <a:lnTo>
                      <a:pt x="349" y="620"/>
                    </a:lnTo>
                    <a:lnTo>
                      <a:pt x="339" y="626"/>
                    </a:lnTo>
                    <a:lnTo>
                      <a:pt x="336" y="629"/>
                    </a:lnTo>
                    <a:lnTo>
                      <a:pt x="333" y="647"/>
                    </a:lnTo>
                    <a:lnTo>
                      <a:pt x="325" y="669"/>
                    </a:lnTo>
                    <a:lnTo>
                      <a:pt x="331" y="687"/>
                    </a:lnTo>
                    <a:lnTo>
                      <a:pt x="341" y="698"/>
                    </a:lnTo>
                    <a:lnTo>
                      <a:pt x="343" y="705"/>
                    </a:lnTo>
                    <a:lnTo>
                      <a:pt x="347" y="719"/>
                    </a:lnTo>
                    <a:lnTo>
                      <a:pt x="343" y="734"/>
                    </a:lnTo>
                    <a:lnTo>
                      <a:pt x="336" y="743"/>
                    </a:lnTo>
                    <a:lnTo>
                      <a:pt x="332" y="747"/>
                    </a:lnTo>
                    <a:lnTo>
                      <a:pt x="321" y="752"/>
                    </a:lnTo>
                    <a:lnTo>
                      <a:pt x="307" y="747"/>
                    </a:lnTo>
                    <a:lnTo>
                      <a:pt x="296" y="737"/>
                    </a:lnTo>
                    <a:lnTo>
                      <a:pt x="290" y="731"/>
                    </a:lnTo>
                    <a:lnTo>
                      <a:pt x="252" y="716"/>
                    </a:lnTo>
                    <a:lnTo>
                      <a:pt x="233" y="700"/>
                    </a:lnTo>
                    <a:lnTo>
                      <a:pt x="226" y="698"/>
                    </a:lnTo>
                    <a:lnTo>
                      <a:pt x="216" y="692"/>
                    </a:lnTo>
                    <a:lnTo>
                      <a:pt x="195" y="683"/>
                    </a:lnTo>
                    <a:lnTo>
                      <a:pt x="189" y="683"/>
                    </a:lnTo>
                    <a:lnTo>
                      <a:pt x="173" y="688"/>
                    </a:lnTo>
                    <a:lnTo>
                      <a:pt x="155" y="705"/>
                    </a:lnTo>
                    <a:lnTo>
                      <a:pt x="146" y="722"/>
                    </a:lnTo>
                    <a:lnTo>
                      <a:pt x="133" y="733"/>
                    </a:lnTo>
                    <a:lnTo>
                      <a:pt x="126" y="743"/>
                    </a:lnTo>
                    <a:lnTo>
                      <a:pt x="125" y="753"/>
                    </a:lnTo>
                    <a:lnTo>
                      <a:pt x="133" y="766"/>
                    </a:lnTo>
                    <a:lnTo>
                      <a:pt x="137" y="769"/>
                    </a:lnTo>
                    <a:lnTo>
                      <a:pt x="146" y="776"/>
                    </a:lnTo>
                    <a:lnTo>
                      <a:pt x="135" y="821"/>
                    </a:lnTo>
                    <a:lnTo>
                      <a:pt x="124" y="829"/>
                    </a:lnTo>
                    <a:lnTo>
                      <a:pt x="124" y="837"/>
                    </a:lnTo>
                    <a:lnTo>
                      <a:pt x="128" y="844"/>
                    </a:lnTo>
                    <a:lnTo>
                      <a:pt x="136" y="842"/>
                    </a:lnTo>
                    <a:lnTo>
                      <a:pt x="138" y="854"/>
                    </a:lnTo>
                    <a:lnTo>
                      <a:pt x="124" y="855"/>
                    </a:lnTo>
                    <a:lnTo>
                      <a:pt x="117" y="859"/>
                    </a:lnTo>
                    <a:lnTo>
                      <a:pt x="114" y="866"/>
                    </a:lnTo>
                    <a:lnTo>
                      <a:pt x="124" y="891"/>
                    </a:lnTo>
                    <a:lnTo>
                      <a:pt x="114" y="900"/>
                    </a:lnTo>
                    <a:lnTo>
                      <a:pt x="109" y="915"/>
                    </a:lnTo>
                    <a:lnTo>
                      <a:pt x="101" y="925"/>
                    </a:lnTo>
                    <a:lnTo>
                      <a:pt x="90" y="924"/>
                    </a:lnTo>
                    <a:lnTo>
                      <a:pt x="73" y="900"/>
                    </a:lnTo>
                    <a:lnTo>
                      <a:pt x="65" y="899"/>
                    </a:lnTo>
                    <a:lnTo>
                      <a:pt x="58" y="906"/>
                    </a:lnTo>
                    <a:lnTo>
                      <a:pt x="53" y="923"/>
                    </a:lnTo>
                    <a:lnTo>
                      <a:pt x="50" y="928"/>
                    </a:lnTo>
                    <a:lnTo>
                      <a:pt x="45" y="944"/>
                    </a:lnTo>
                    <a:lnTo>
                      <a:pt x="68" y="943"/>
                    </a:lnTo>
                    <a:lnTo>
                      <a:pt x="287" y="956"/>
                    </a:lnTo>
                    <a:lnTo>
                      <a:pt x="398" y="962"/>
                    </a:lnTo>
                    <a:lnTo>
                      <a:pt x="398" y="962"/>
                    </a:lnTo>
                    <a:lnTo>
                      <a:pt x="398" y="962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4" name="Freeform 18">
                <a:extLst>
                  <a:ext uri="{FF2B5EF4-FFF2-40B4-BE49-F238E27FC236}">
                    <a16:creationId xmlns:a16="http://schemas.microsoft.com/office/drawing/2014/main" id="{C85CE78E-B09F-9B2F-D4D5-A5837F24FAD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451234" y="-100541"/>
                <a:ext cx="3841750" cy="1774825"/>
              </a:xfrm>
              <a:custGeom>
                <a:avLst/>
                <a:gdLst>
                  <a:gd name="T0" fmla="*/ 1398 w 2420"/>
                  <a:gd name="T1" fmla="*/ 1093 h 1118"/>
                  <a:gd name="T2" fmla="*/ 1527 w 2420"/>
                  <a:gd name="T3" fmla="*/ 1068 h 1118"/>
                  <a:gd name="T4" fmla="*/ 1871 w 2420"/>
                  <a:gd name="T5" fmla="*/ 1060 h 1118"/>
                  <a:gd name="T6" fmla="*/ 2084 w 2420"/>
                  <a:gd name="T7" fmla="*/ 1043 h 1118"/>
                  <a:gd name="T8" fmla="*/ 2254 w 2420"/>
                  <a:gd name="T9" fmla="*/ 1012 h 1118"/>
                  <a:gd name="T10" fmla="*/ 2250 w 2420"/>
                  <a:gd name="T11" fmla="*/ 914 h 1118"/>
                  <a:gd name="T12" fmla="*/ 2142 w 2420"/>
                  <a:gd name="T13" fmla="*/ 911 h 1118"/>
                  <a:gd name="T14" fmla="*/ 2074 w 2420"/>
                  <a:gd name="T15" fmla="*/ 871 h 1118"/>
                  <a:gd name="T16" fmla="*/ 1969 w 2420"/>
                  <a:gd name="T17" fmla="*/ 811 h 1118"/>
                  <a:gd name="T18" fmla="*/ 2036 w 2420"/>
                  <a:gd name="T19" fmla="*/ 795 h 1118"/>
                  <a:gd name="T20" fmla="*/ 2118 w 2420"/>
                  <a:gd name="T21" fmla="*/ 886 h 1118"/>
                  <a:gd name="T22" fmla="*/ 2101 w 2420"/>
                  <a:gd name="T23" fmla="*/ 794 h 1118"/>
                  <a:gd name="T24" fmla="*/ 2023 w 2420"/>
                  <a:gd name="T25" fmla="*/ 718 h 1118"/>
                  <a:gd name="T26" fmla="*/ 2100 w 2420"/>
                  <a:gd name="T27" fmla="*/ 737 h 1118"/>
                  <a:gd name="T28" fmla="*/ 2150 w 2420"/>
                  <a:gd name="T29" fmla="*/ 703 h 1118"/>
                  <a:gd name="T30" fmla="*/ 2035 w 2420"/>
                  <a:gd name="T31" fmla="*/ 602 h 1118"/>
                  <a:gd name="T32" fmla="*/ 1960 w 2420"/>
                  <a:gd name="T33" fmla="*/ 523 h 1118"/>
                  <a:gd name="T34" fmla="*/ 2116 w 2420"/>
                  <a:gd name="T35" fmla="*/ 643 h 1118"/>
                  <a:gd name="T36" fmla="*/ 2079 w 2420"/>
                  <a:gd name="T37" fmla="*/ 507 h 1118"/>
                  <a:gd name="T38" fmla="*/ 2019 w 2420"/>
                  <a:gd name="T39" fmla="*/ 461 h 1118"/>
                  <a:gd name="T40" fmla="*/ 1923 w 2420"/>
                  <a:gd name="T41" fmla="*/ 430 h 1118"/>
                  <a:gd name="T42" fmla="*/ 1858 w 2420"/>
                  <a:gd name="T43" fmla="*/ 389 h 1118"/>
                  <a:gd name="T44" fmla="*/ 1840 w 2420"/>
                  <a:gd name="T45" fmla="*/ 283 h 1118"/>
                  <a:gd name="T46" fmla="*/ 1886 w 2420"/>
                  <a:gd name="T47" fmla="*/ 251 h 1118"/>
                  <a:gd name="T48" fmla="*/ 1836 w 2420"/>
                  <a:gd name="T49" fmla="*/ 159 h 1118"/>
                  <a:gd name="T50" fmla="*/ 1751 w 2420"/>
                  <a:gd name="T51" fmla="*/ 115 h 1118"/>
                  <a:gd name="T52" fmla="*/ 1698 w 2420"/>
                  <a:gd name="T53" fmla="*/ 42 h 1118"/>
                  <a:gd name="T54" fmla="*/ 1601 w 2420"/>
                  <a:gd name="T55" fmla="*/ 74 h 1118"/>
                  <a:gd name="T56" fmla="*/ 1483 w 2420"/>
                  <a:gd name="T57" fmla="*/ 76 h 1118"/>
                  <a:gd name="T58" fmla="*/ 1406 w 2420"/>
                  <a:gd name="T59" fmla="*/ 215 h 1118"/>
                  <a:gd name="T60" fmla="*/ 1311 w 2420"/>
                  <a:gd name="T61" fmla="*/ 262 h 1118"/>
                  <a:gd name="T62" fmla="*/ 1270 w 2420"/>
                  <a:gd name="T63" fmla="*/ 375 h 1118"/>
                  <a:gd name="T64" fmla="*/ 1140 w 2420"/>
                  <a:gd name="T65" fmla="*/ 366 h 1118"/>
                  <a:gd name="T66" fmla="*/ 1110 w 2420"/>
                  <a:gd name="T67" fmla="*/ 463 h 1118"/>
                  <a:gd name="T68" fmla="*/ 1068 w 2420"/>
                  <a:gd name="T69" fmla="*/ 534 h 1118"/>
                  <a:gd name="T70" fmla="*/ 993 w 2420"/>
                  <a:gd name="T71" fmla="*/ 646 h 1118"/>
                  <a:gd name="T72" fmla="*/ 981 w 2420"/>
                  <a:gd name="T73" fmla="*/ 725 h 1118"/>
                  <a:gd name="T74" fmla="*/ 932 w 2420"/>
                  <a:gd name="T75" fmla="*/ 784 h 1118"/>
                  <a:gd name="T76" fmla="*/ 841 w 2420"/>
                  <a:gd name="T77" fmla="*/ 811 h 1118"/>
                  <a:gd name="T78" fmla="*/ 780 w 2420"/>
                  <a:gd name="T79" fmla="*/ 840 h 1118"/>
                  <a:gd name="T80" fmla="*/ 657 w 2420"/>
                  <a:gd name="T81" fmla="*/ 851 h 1118"/>
                  <a:gd name="T82" fmla="*/ 546 w 2420"/>
                  <a:gd name="T83" fmla="*/ 854 h 1118"/>
                  <a:gd name="T84" fmla="*/ 495 w 2420"/>
                  <a:gd name="T85" fmla="*/ 767 h 1118"/>
                  <a:gd name="T86" fmla="*/ 291 w 2420"/>
                  <a:gd name="T87" fmla="*/ 914 h 1118"/>
                  <a:gd name="T88" fmla="*/ 231 w 2420"/>
                  <a:gd name="T89" fmla="*/ 1007 h 1118"/>
                  <a:gd name="T90" fmla="*/ 161 w 2420"/>
                  <a:gd name="T91" fmla="*/ 1057 h 1118"/>
                  <a:gd name="T92" fmla="*/ 9 w 2420"/>
                  <a:gd name="T93" fmla="*/ 1107 h 1118"/>
                  <a:gd name="T94" fmla="*/ 512 w 2420"/>
                  <a:gd name="T95" fmla="*/ 1102 h 1118"/>
                  <a:gd name="T96" fmla="*/ 1034 w 2420"/>
                  <a:gd name="T97" fmla="*/ 1111 h 1118"/>
                  <a:gd name="T98" fmla="*/ 2311 w 2420"/>
                  <a:gd name="T99" fmla="*/ 713 h 1118"/>
                  <a:gd name="T100" fmla="*/ 2268 w 2420"/>
                  <a:gd name="T101" fmla="*/ 784 h 1118"/>
                  <a:gd name="T102" fmla="*/ 2282 w 2420"/>
                  <a:gd name="T103" fmla="*/ 764 h 1118"/>
                  <a:gd name="T104" fmla="*/ 2210 w 2420"/>
                  <a:gd name="T105" fmla="*/ 546 h 1118"/>
                  <a:gd name="T106" fmla="*/ 2264 w 2420"/>
                  <a:gd name="T107" fmla="*/ 711 h 1118"/>
                  <a:gd name="T108" fmla="*/ 2342 w 2420"/>
                  <a:gd name="T109" fmla="*/ 575 h 1118"/>
                  <a:gd name="T110" fmla="*/ 2298 w 2420"/>
                  <a:gd name="T111" fmla="*/ 526 h 1118"/>
                  <a:gd name="T112" fmla="*/ 2243 w 2420"/>
                  <a:gd name="T113" fmla="*/ 630 h 1118"/>
                  <a:gd name="T114" fmla="*/ 2250 w 2420"/>
                  <a:gd name="T115" fmla="*/ 830 h 1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20" h="1118">
                    <a:moveTo>
                      <a:pt x="1220" y="1104"/>
                    </a:moveTo>
                    <a:lnTo>
                      <a:pt x="1301" y="1099"/>
                    </a:lnTo>
                    <a:lnTo>
                      <a:pt x="1311" y="1099"/>
                    </a:lnTo>
                    <a:lnTo>
                      <a:pt x="1325" y="1098"/>
                    </a:lnTo>
                    <a:lnTo>
                      <a:pt x="1334" y="1096"/>
                    </a:lnTo>
                    <a:lnTo>
                      <a:pt x="1344" y="1096"/>
                    </a:lnTo>
                    <a:lnTo>
                      <a:pt x="1352" y="1096"/>
                    </a:lnTo>
                    <a:lnTo>
                      <a:pt x="1356" y="1097"/>
                    </a:lnTo>
                    <a:lnTo>
                      <a:pt x="1383" y="1094"/>
                    </a:lnTo>
                    <a:lnTo>
                      <a:pt x="1392" y="1094"/>
                    </a:lnTo>
                    <a:lnTo>
                      <a:pt x="1398" y="1093"/>
                    </a:lnTo>
                    <a:lnTo>
                      <a:pt x="1407" y="1094"/>
                    </a:lnTo>
                    <a:lnTo>
                      <a:pt x="1424" y="1092"/>
                    </a:lnTo>
                    <a:lnTo>
                      <a:pt x="1446" y="1091"/>
                    </a:lnTo>
                    <a:lnTo>
                      <a:pt x="1567" y="1083"/>
                    </a:lnTo>
                    <a:lnTo>
                      <a:pt x="1563" y="1076"/>
                    </a:lnTo>
                    <a:lnTo>
                      <a:pt x="1554" y="1076"/>
                    </a:lnTo>
                    <a:lnTo>
                      <a:pt x="1548" y="1073"/>
                    </a:lnTo>
                    <a:lnTo>
                      <a:pt x="1535" y="1072"/>
                    </a:lnTo>
                    <a:lnTo>
                      <a:pt x="1527" y="1077"/>
                    </a:lnTo>
                    <a:lnTo>
                      <a:pt x="1525" y="1071"/>
                    </a:lnTo>
                    <a:lnTo>
                      <a:pt x="1527" y="1068"/>
                    </a:lnTo>
                    <a:lnTo>
                      <a:pt x="1537" y="1065"/>
                    </a:lnTo>
                    <a:lnTo>
                      <a:pt x="1556" y="1062"/>
                    </a:lnTo>
                    <a:lnTo>
                      <a:pt x="1561" y="1069"/>
                    </a:lnTo>
                    <a:lnTo>
                      <a:pt x="1572" y="1065"/>
                    </a:lnTo>
                    <a:lnTo>
                      <a:pt x="1579" y="1067"/>
                    </a:lnTo>
                    <a:lnTo>
                      <a:pt x="1585" y="1074"/>
                    </a:lnTo>
                    <a:lnTo>
                      <a:pt x="1589" y="1082"/>
                    </a:lnTo>
                    <a:lnTo>
                      <a:pt x="1655" y="1078"/>
                    </a:lnTo>
                    <a:lnTo>
                      <a:pt x="1859" y="1062"/>
                    </a:lnTo>
                    <a:lnTo>
                      <a:pt x="1866" y="1062"/>
                    </a:lnTo>
                    <a:lnTo>
                      <a:pt x="1871" y="1060"/>
                    </a:lnTo>
                    <a:lnTo>
                      <a:pt x="1903" y="1059"/>
                    </a:lnTo>
                    <a:lnTo>
                      <a:pt x="1912" y="1058"/>
                    </a:lnTo>
                    <a:lnTo>
                      <a:pt x="1984" y="1053"/>
                    </a:lnTo>
                    <a:lnTo>
                      <a:pt x="1989" y="1050"/>
                    </a:lnTo>
                    <a:lnTo>
                      <a:pt x="2012" y="1049"/>
                    </a:lnTo>
                    <a:lnTo>
                      <a:pt x="2020" y="1047"/>
                    </a:lnTo>
                    <a:lnTo>
                      <a:pt x="2035" y="1047"/>
                    </a:lnTo>
                    <a:lnTo>
                      <a:pt x="2041" y="1046"/>
                    </a:lnTo>
                    <a:lnTo>
                      <a:pt x="2064" y="1044"/>
                    </a:lnTo>
                    <a:lnTo>
                      <a:pt x="2072" y="1045"/>
                    </a:lnTo>
                    <a:lnTo>
                      <a:pt x="2084" y="1043"/>
                    </a:lnTo>
                    <a:lnTo>
                      <a:pt x="2123" y="1040"/>
                    </a:lnTo>
                    <a:lnTo>
                      <a:pt x="2135" y="1038"/>
                    </a:lnTo>
                    <a:lnTo>
                      <a:pt x="2167" y="1036"/>
                    </a:lnTo>
                    <a:lnTo>
                      <a:pt x="2174" y="1035"/>
                    </a:lnTo>
                    <a:lnTo>
                      <a:pt x="2189" y="1035"/>
                    </a:lnTo>
                    <a:lnTo>
                      <a:pt x="2222" y="1031"/>
                    </a:lnTo>
                    <a:lnTo>
                      <a:pt x="2233" y="1031"/>
                    </a:lnTo>
                    <a:lnTo>
                      <a:pt x="2239" y="1029"/>
                    </a:lnTo>
                    <a:lnTo>
                      <a:pt x="2248" y="1029"/>
                    </a:lnTo>
                    <a:lnTo>
                      <a:pt x="2256" y="1029"/>
                    </a:lnTo>
                    <a:lnTo>
                      <a:pt x="2254" y="1012"/>
                    </a:lnTo>
                    <a:lnTo>
                      <a:pt x="2253" y="1000"/>
                    </a:lnTo>
                    <a:lnTo>
                      <a:pt x="2258" y="967"/>
                    </a:lnTo>
                    <a:lnTo>
                      <a:pt x="2265" y="974"/>
                    </a:lnTo>
                    <a:lnTo>
                      <a:pt x="2276" y="1004"/>
                    </a:lnTo>
                    <a:lnTo>
                      <a:pt x="2279" y="1010"/>
                    </a:lnTo>
                    <a:lnTo>
                      <a:pt x="2281" y="1021"/>
                    </a:lnTo>
                    <a:lnTo>
                      <a:pt x="2290" y="1025"/>
                    </a:lnTo>
                    <a:lnTo>
                      <a:pt x="2286" y="1003"/>
                    </a:lnTo>
                    <a:lnTo>
                      <a:pt x="2263" y="957"/>
                    </a:lnTo>
                    <a:lnTo>
                      <a:pt x="2258" y="939"/>
                    </a:lnTo>
                    <a:lnTo>
                      <a:pt x="2250" y="914"/>
                    </a:lnTo>
                    <a:lnTo>
                      <a:pt x="2246" y="899"/>
                    </a:lnTo>
                    <a:lnTo>
                      <a:pt x="2230" y="885"/>
                    </a:lnTo>
                    <a:lnTo>
                      <a:pt x="2220" y="894"/>
                    </a:lnTo>
                    <a:lnTo>
                      <a:pt x="2177" y="891"/>
                    </a:lnTo>
                    <a:lnTo>
                      <a:pt x="2159" y="881"/>
                    </a:lnTo>
                    <a:lnTo>
                      <a:pt x="2152" y="884"/>
                    </a:lnTo>
                    <a:lnTo>
                      <a:pt x="2142" y="881"/>
                    </a:lnTo>
                    <a:lnTo>
                      <a:pt x="2144" y="900"/>
                    </a:lnTo>
                    <a:lnTo>
                      <a:pt x="2148" y="910"/>
                    </a:lnTo>
                    <a:lnTo>
                      <a:pt x="2147" y="917"/>
                    </a:lnTo>
                    <a:lnTo>
                      <a:pt x="2142" y="911"/>
                    </a:lnTo>
                    <a:lnTo>
                      <a:pt x="2138" y="897"/>
                    </a:lnTo>
                    <a:lnTo>
                      <a:pt x="2128" y="901"/>
                    </a:lnTo>
                    <a:lnTo>
                      <a:pt x="2125" y="908"/>
                    </a:lnTo>
                    <a:lnTo>
                      <a:pt x="2110" y="909"/>
                    </a:lnTo>
                    <a:lnTo>
                      <a:pt x="2107" y="916"/>
                    </a:lnTo>
                    <a:lnTo>
                      <a:pt x="2095" y="920"/>
                    </a:lnTo>
                    <a:lnTo>
                      <a:pt x="2101" y="909"/>
                    </a:lnTo>
                    <a:lnTo>
                      <a:pt x="2098" y="892"/>
                    </a:lnTo>
                    <a:lnTo>
                      <a:pt x="2094" y="886"/>
                    </a:lnTo>
                    <a:lnTo>
                      <a:pt x="2082" y="879"/>
                    </a:lnTo>
                    <a:lnTo>
                      <a:pt x="2074" y="871"/>
                    </a:lnTo>
                    <a:lnTo>
                      <a:pt x="2056" y="864"/>
                    </a:lnTo>
                    <a:lnTo>
                      <a:pt x="2043" y="859"/>
                    </a:lnTo>
                    <a:lnTo>
                      <a:pt x="2041" y="838"/>
                    </a:lnTo>
                    <a:lnTo>
                      <a:pt x="2035" y="808"/>
                    </a:lnTo>
                    <a:lnTo>
                      <a:pt x="2029" y="808"/>
                    </a:lnTo>
                    <a:lnTo>
                      <a:pt x="2023" y="825"/>
                    </a:lnTo>
                    <a:lnTo>
                      <a:pt x="2017" y="825"/>
                    </a:lnTo>
                    <a:lnTo>
                      <a:pt x="2006" y="813"/>
                    </a:lnTo>
                    <a:lnTo>
                      <a:pt x="1996" y="807"/>
                    </a:lnTo>
                    <a:lnTo>
                      <a:pt x="1981" y="804"/>
                    </a:lnTo>
                    <a:lnTo>
                      <a:pt x="1969" y="811"/>
                    </a:lnTo>
                    <a:lnTo>
                      <a:pt x="1943" y="791"/>
                    </a:lnTo>
                    <a:lnTo>
                      <a:pt x="1942" y="780"/>
                    </a:lnTo>
                    <a:lnTo>
                      <a:pt x="1950" y="791"/>
                    </a:lnTo>
                    <a:lnTo>
                      <a:pt x="1959" y="794"/>
                    </a:lnTo>
                    <a:lnTo>
                      <a:pt x="1976" y="793"/>
                    </a:lnTo>
                    <a:lnTo>
                      <a:pt x="1981" y="795"/>
                    </a:lnTo>
                    <a:lnTo>
                      <a:pt x="1993" y="794"/>
                    </a:lnTo>
                    <a:lnTo>
                      <a:pt x="2009" y="803"/>
                    </a:lnTo>
                    <a:lnTo>
                      <a:pt x="2015" y="807"/>
                    </a:lnTo>
                    <a:lnTo>
                      <a:pt x="2027" y="797"/>
                    </a:lnTo>
                    <a:lnTo>
                      <a:pt x="2036" y="795"/>
                    </a:lnTo>
                    <a:lnTo>
                      <a:pt x="2045" y="799"/>
                    </a:lnTo>
                    <a:lnTo>
                      <a:pt x="2051" y="808"/>
                    </a:lnTo>
                    <a:lnTo>
                      <a:pt x="2055" y="818"/>
                    </a:lnTo>
                    <a:lnTo>
                      <a:pt x="2051" y="828"/>
                    </a:lnTo>
                    <a:lnTo>
                      <a:pt x="2074" y="846"/>
                    </a:lnTo>
                    <a:lnTo>
                      <a:pt x="2075" y="841"/>
                    </a:lnTo>
                    <a:lnTo>
                      <a:pt x="2081" y="849"/>
                    </a:lnTo>
                    <a:lnTo>
                      <a:pt x="2101" y="862"/>
                    </a:lnTo>
                    <a:lnTo>
                      <a:pt x="2105" y="872"/>
                    </a:lnTo>
                    <a:lnTo>
                      <a:pt x="2108" y="879"/>
                    </a:lnTo>
                    <a:lnTo>
                      <a:pt x="2118" y="886"/>
                    </a:lnTo>
                    <a:lnTo>
                      <a:pt x="2120" y="881"/>
                    </a:lnTo>
                    <a:lnTo>
                      <a:pt x="2132" y="870"/>
                    </a:lnTo>
                    <a:lnTo>
                      <a:pt x="2142" y="867"/>
                    </a:lnTo>
                    <a:lnTo>
                      <a:pt x="2149" y="871"/>
                    </a:lnTo>
                    <a:lnTo>
                      <a:pt x="2158" y="838"/>
                    </a:lnTo>
                    <a:lnTo>
                      <a:pt x="2141" y="812"/>
                    </a:lnTo>
                    <a:lnTo>
                      <a:pt x="2132" y="807"/>
                    </a:lnTo>
                    <a:lnTo>
                      <a:pt x="2111" y="813"/>
                    </a:lnTo>
                    <a:lnTo>
                      <a:pt x="2119" y="801"/>
                    </a:lnTo>
                    <a:lnTo>
                      <a:pt x="2115" y="791"/>
                    </a:lnTo>
                    <a:lnTo>
                      <a:pt x="2101" y="794"/>
                    </a:lnTo>
                    <a:lnTo>
                      <a:pt x="2083" y="789"/>
                    </a:lnTo>
                    <a:lnTo>
                      <a:pt x="2071" y="777"/>
                    </a:lnTo>
                    <a:lnTo>
                      <a:pt x="2056" y="768"/>
                    </a:lnTo>
                    <a:lnTo>
                      <a:pt x="2032" y="740"/>
                    </a:lnTo>
                    <a:lnTo>
                      <a:pt x="2016" y="723"/>
                    </a:lnTo>
                    <a:lnTo>
                      <a:pt x="2000" y="701"/>
                    </a:lnTo>
                    <a:lnTo>
                      <a:pt x="1988" y="696"/>
                    </a:lnTo>
                    <a:lnTo>
                      <a:pt x="1988" y="682"/>
                    </a:lnTo>
                    <a:lnTo>
                      <a:pt x="1998" y="694"/>
                    </a:lnTo>
                    <a:lnTo>
                      <a:pt x="2007" y="698"/>
                    </a:lnTo>
                    <a:lnTo>
                      <a:pt x="2023" y="718"/>
                    </a:lnTo>
                    <a:lnTo>
                      <a:pt x="2034" y="725"/>
                    </a:lnTo>
                    <a:lnTo>
                      <a:pt x="2080" y="774"/>
                    </a:lnTo>
                    <a:lnTo>
                      <a:pt x="2085" y="782"/>
                    </a:lnTo>
                    <a:lnTo>
                      <a:pt x="2098" y="777"/>
                    </a:lnTo>
                    <a:lnTo>
                      <a:pt x="2110" y="776"/>
                    </a:lnTo>
                    <a:lnTo>
                      <a:pt x="2120" y="769"/>
                    </a:lnTo>
                    <a:lnTo>
                      <a:pt x="2112" y="756"/>
                    </a:lnTo>
                    <a:lnTo>
                      <a:pt x="2101" y="753"/>
                    </a:lnTo>
                    <a:lnTo>
                      <a:pt x="2107" y="752"/>
                    </a:lnTo>
                    <a:lnTo>
                      <a:pt x="2108" y="746"/>
                    </a:lnTo>
                    <a:lnTo>
                      <a:pt x="2100" y="737"/>
                    </a:lnTo>
                    <a:lnTo>
                      <a:pt x="2093" y="733"/>
                    </a:lnTo>
                    <a:lnTo>
                      <a:pt x="2106" y="733"/>
                    </a:lnTo>
                    <a:lnTo>
                      <a:pt x="2104" y="725"/>
                    </a:lnTo>
                    <a:lnTo>
                      <a:pt x="2102" y="717"/>
                    </a:lnTo>
                    <a:lnTo>
                      <a:pt x="2120" y="735"/>
                    </a:lnTo>
                    <a:lnTo>
                      <a:pt x="2125" y="735"/>
                    </a:lnTo>
                    <a:lnTo>
                      <a:pt x="2132" y="745"/>
                    </a:lnTo>
                    <a:lnTo>
                      <a:pt x="2142" y="755"/>
                    </a:lnTo>
                    <a:lnTo>
                      <a:pt x="2149" y="749"/>
                    </a:lnTo>
                    <a:lnTo>
                      <a:pt x="2153" y="731"/>
                    </a:lnTo>
                    <a:lnTo>
                      <a:pt x="2150" y="703"/>
                    </a:lnTo>
                    <a:lnTo>
                      <a:pt x="2137" y="680"/>
                    </a:lnTo>
                    <a:lnTo>
                      <a:pt x="2130" y="684"/>
                    </a:lnTo>
                    <a:lnTo>
                      <a:pt x="2115" y="676"/>
                    </a:lnTo>
                    <a:lnTo>
                      <a:pt x="2113" y="672"/>
                    </a:lnTo>
                    <a:lnTo>
                      <a:pt x="2122" y="672"/>
                    </a:lnTo>
                    <a:lnTo>
                      <a:pt x="2132" y="667"/>
                    </a:lnTo>
                    <a:lnTo>
                      <a:pt x="2095" y="652"/>
                    </a:lnTo>
                    <a:lnTo>
                      <a:pt x="2062" y="645"/>
                    </a:lnTo>
                    <a:lnTo>
                      <a:pt x="2048" y="632"/>
                    </a:lnTo>
                    <a:lnTo>
                      <a:pt x="2042" y="612"/>
                    </a:lnTo>
                    <a:lnTo>
                      <a:pt x="2035" y="602"/>
                    </a:lnTo>
                    <a:lnTo>
                      <a:pt x="2015" y="592"/>
                    </a:lnTo>
                    <a:lnTo>
                      <a:pt x="2013" y="586"/>
                    </a:lnTo>
                    <a:lnTo>
                      <a:pt x="2003" y="585"/>
                    </a:lnTo>
                    <a:lnTo>
                      <a:pt x="1975" y="548"/>
                    </a:lnTo>
                    <a:lnTo>
                      <a:pt x="1967" y="545"/>
                    </a:lnTo>
                    <a:lnTo>
                      <a:pt x="1952" y="523"/>
                    </a:lnTo>
                    <a:lnTo>
                      <a:pt x="1939" y="518"/>
                    </a:lnTo>
                    <a:lnTo>
                      <a:pt x="1940" y="503"/>
                    </a:lnTo>
                    <a:lnTo>
                      <a:pt x="1947" y="511"/>
                    </a:lnTo>
                    <a:lnTo>
                      <a:pt x="1950" y="517"/>
                    </a:lnTo>
                    <a:lnTo>
                      <a:pt x="1960" y="523"/>
                    </a:lnTo>
                    <a:lnTo>
                      <a:pt x="1965" y="531"/>
                    </a:lnTo>
                    <a:lnTo>
                      <a:pt x="1979" y="540"/>
                    </a:lnTo>
                    <a:lnTo>
                      <a:pt x="2006" y="571"/>
                    </a:lnTo>
                    <a:lnTo>
                      <a:pt x="2025" y="580"/>
                    </a:lnTo>
                    <a:lnTo>
                      <a:pt x="2045" y="593"/>
                    </a:lnTo>
                    <a:lnTo>
                      <a:pt x="2052" y="601"/>
                    </a:lnTo>
                    <a:lnTo>
                      <a:pt x="2070" y="635"/>
                    </a:lnTo>
                    <a:lnTo>
                      <a:pt x="2074" y="631"/>
                    </a:lnTo>
                    <a:lnTo>
                      <a:pt x="2076" y="626"/>
                    </a:lnTo>
                    <a:lnTo>
                      <a:pt x="2106" y="640"/>
                    </a:lnTo>
                    <a:lnTo>
                      <a:pt x="2116" y="643"/>
                    </a:lnTo>
                    <a:lnTo>
                      <a:pt x="2133" y="641"/>
                    </a:lnTo>
                    <a:lnTo>
                      <a:pt x="2125" y="631"/>
                    </a:lnTo>
                    <a:lnTo>
                      <a:pt x="2123" y="614"/>
                    </a:lnTo>
                    <a:lnTo>
                      <a:pt x="2123" y="575"/>
                    </a:lnTo>
                    <a:lnTo>
                      <a:pt x="2121" y="561"/>
                    </a:lnTo>
                    <a:lnTo>
                      <a:pt x="2132" y="566"/>
                    </a:lnTo>
                    <a:lnTo>
                      <a:pt x="2140" y="552"/>
                    </a:lnTo>
                    <a:lnTo>
                      <a:pt x="2140" y="537"/>
                    </a:lnTo>
                    <a:lnTo>
                      <a:pt x="2122" y="524"/>
                    </a:lnTo>
                    <a:lnTo>
                      <a:pt x="2094" y="513"/>
                    </a:lnTo>
                    <a:lnTo>
                      <a:pt x="2079" y="507"/>
                    </a:lnTo>
                    <a:lnTo>
                      <a:pt x="2064" y="494"/>
                    </a:lnTo>
                    <a:lnTo>
                      <a:pt x="2059" y="494"/>
                    </a:lnTo>
                    <a:lnTo>
                      <a:pt x="2049" y="496"/>
                    </a:lnTo>
                    <a:lnTo>
                      <a:pt x="2048" y="487"/>
                    </a:lnTo>
                    <a:lnTo>
                      <a:pt x="2057" y="487"/>
                    </a:lnTo>
                    <a:lnTo>
                      <a:pt x="2047" y="473"/>
                    </a:lnTo>
                    <a:lnTo>
                      <a:pt x="2036" y="468"/>
                    </a:lnTo>
                    <a:lnTo>
                      <a:pt x="2029" y="457"/>
                    </a:lnTo>
                    <a:lnTo>
                      <a:pt x="2025" y="449"/>
                    </a:lnTo>
                    <a:lnTo>
                      <a:pt x="2014" y="447"/>
                    </a:lnTo>
                    <a:lnTo>
                      <a:pt x="2019" y="461"/>
                    </a:lnTo>
                    <a:lnTo>
                      <a:pt x="2004" y="447"/>
                    </a:lnTo>
                    <a:lnTo>
                      <a:pt x="1998" y="447"/>
                    </a:lnTo>
                    <a:lnTo>
                      <a:pt x="1996" y="455"/>
                    </a:lnTo>
                    <a:lnTo>
                      <a:pt x="1990" y="459"/>
                    </a:lnTo>
                    <a:lnTo>
                      <a:pt x="1979" y="447"/>
                    </a:lnTo>
                    <a:lnTo>
                      <a:pt x="1971" y="445"/>
                    </a:lnTo>
                    <a:lnTo>
                      <a:pt x="1961" y="451"/>
                    </a:lnTo>
                    <a:lnTo>
                      <a:pt x="1952" y="449"/>
                    </a:lnTo>
                    <a:lnTo>
                      <a:pt x="1935" y="436"/>
                    </a:lnTo>
                    <a:lnTo>
                      <a:pt x="1925" y="435"/>
                    </a:lnTo>
                    <a:lnTo>
                      <a:pt x="1923" y="430"/>
                    </a:lnTo>
                    <a:lnTo>
                      <a:pt x="1922" y="415"/>
                    </a:lnTo>
                    <a:lnTo>
                      <a:pt x="1913" y="411"/>
                    </a:lnTo>
                    <a:lnTo>
                      <a:pt x="1905" y="403"/>
                    </a:lnTo>
                    <a:lnTo>
                      <a:pt x="1898" y="399"/>
                    </a:lnTo>
                    <a:lnTo>
                      <a:pt x="1903" y="393"/>
                    </a:lnTo>
                    <a:lnTo>
                      <a:pt x="1906" y="374"/>
                    </a:lnTo>
                    <a:lnTo>
                      <a:pt x="1898" y="367"/>
                    </a:lnTo>
                    <a:lnTo>
                      <a:pt x="1893" y="366"/>
                    </a:lnTo>
                    <a:lnTo>
                      <a:pt x="1881" y="375"/>
                    </a:lnTo>
                    <a:lnTo>
                      <a:pt x="1868" y="379"/>
                    </a:lnTo>
                    <a:lnTo>
                      <a:pt x="1858" y="389"/>
                    </a:lnTo>
                    <a:lnTo>
                      <a:pt x="1839" y="395"/>
                    </a:lnTo>
                    <a:lnTo>
                      <a:pt x="1823" y="391"/>
                    </a:lnTo>
                    <a:lnTo>
                      <a:pt x="1814" y="359"/>
                    </a:lnTo>
                    <a:lnTo>
                      <a:pt x="1812" y="354"/>
                    </a:lnTo>
                    <a:lnTo>
                      <a:pt x="1813" y="340"/>
                    </a:lnTo>
                    <a:lnTo>
                      <a:pt x="1821" y="320"/>
                    </a:lnTo>
                    <a:lnTo>
                      <a:pt x="1827" y="298"/>
                    </a:lnTo>
                    <a:lnTo>
                      <a:pt x="1830" y="284"/>
                    </a:lnTo>
                    <a:lnTo>
                      <a:pt x="1833" y="274"/>
                    </a:lnTo>
                    <a:lnTo>
                      <a:pt x="1843" y="275"/>
                    </a:lnTo>
                    <a:lnTo>
                      <a:pt x="1840" y="283"/>
                    </a:lnTo>
                    <a:lnTo>
                      <a:pt x="1842" y="288"/>
                    </a:lnTo>
                    <a:lnTo>
                      <a:pt x="1858" y="284"/>
                    </a:lnTo>
                    <a:lnTo>
                      <a:pt x="1864" y="284"/>
                    </a:lnTo>
                    <a:lnTo>
                      <a:pt x="1864" y="278"/>
                    </a:lnTo>
                    <a:lnTo>
                      <a:pt x="1850" y="264"/>
                    </a:lnTo>
                    <a:lnTo>
                      <a:pt x="1862" y="270"/>
                    </a:lnTo>
                    <a:lnTo>
                      <a:pt x="1863" y="264"/>
                    </a:lnTo>
                    <a:lnTo>
                      <a:pt x="1862" y="257"/>
                    </a:lnTo>
                    <a:lnTo>
                      <a:pt x="1874" y="252"/>
                    </a:lnTo>
                    <a:lnTo>
                      <a:pt x="1881" y="254"/>
                    </a:lnTo>
                    <a:lnTo>
                      <a:pt x="1886" y="251"/>
                    </a:lnTo>
                    <a:lnTo>
                      <a:pt x="1884" y="235"/>
                    </a:lnTo>
                    <a:lnTo>
                      <a:pt x="1879" y="223"/>
                    </a:lnTo>
                    <a:lnTo>
                      <a:pt x="1884" y="218"/>
                    </a:lnTo>
                    <a:lnTo>
                      <a:pt x="1884" y="212"/>
                    </a:lnTo>
                    <a:lnTo>
                      <a:pt x="1884" y="199"/>
                    </a:lnTo>
                    <a:lnTo>
                      <a:pt x="1881" y="195"/>
                    </a:lnTo>
                    <a:lnTo>
                      <a:pt x="1873" y="183"/>
                    </a:lnTo>
                    <a:lnTo>
                      <a:pt x="1865" y="183"/>
                    </a:lnTo>
                    <a:lnTo>
                      <a:pt x="1851" y="163"/>
                    </a:lnTo>
                    <a:lnTo>
                      <a:pt x="1846" y="159"/>
                    </a:lnTo>
                    <a:lnTo>
                      <a:pt x="1836" y="159"/>
                    </a:lnTo>
                    <a:lnTo>
                      <a:pt x="1827" y="159"/>
                    </a:lnTo>
                    <a:lnTo>
                      <a:pt x="1820" y="155"/>
                    </a:lnTo>
                    <a:lnTo>
                      <a:pt x="1821" y="142"/>
                    </a:lnTo>
                    <a:lnTo>
                      <a:pt x="1809" y="136"/>
                    </a:lnTo>
                    <a:lnTo>
                      <a:pt x="1804" y="132"/>
                    </a:lnTo>
                    <a:lnTo>
                      <a:pt x="1799" y="132"/>
                    </a:lnTo>
                    <a:lnTo>
                      <a:pt x="1794" y="129"/>
                    </a:lnTo>
                    <a:lnTo>
                      <a:pt x="1779" y="130"/>
                    </a:lnTo>
                    <a:lnTo>
                      <a:pt x="1762" y="126"/>
                    </a:lnTo>
                    <a:lnTo>
                      <a:pt x="1758" y="124"/>
                    </a:lnTo>
                    <a:lnTo>
                      <a:pt x="1751" y="115"/>
                    </a:lnTo>
                    <a:lnTo>
                      <a:pt x="1740" y="109"/>
                    </a:lnTo>
                    <a:lnTo>
                      <a:pt x="1737" y="100"/>
                    </a:lnTo>
                    <a:lnTo>
                      <a:pt x="1740" y="92"/>
                    </a:lnTo>
                    <a:lnTo>
                      <a:pt x="1749" y="84"/>
                    </a:lnTo>
                    <a:lnTo>
                      <a:pt x="1750" y="78"/>
                    </a:lnTo>
                    <a:lnTo>
                      <a:pt x="1754" y="74"/>
                    </a:lnTo>
                    <a:lnTo>
                      <a:pt x="1746" y="64"/>
                    </a:lnTo>
                    <a:lnTo>
                      <a:pt x="1731" y="57"/>
                    </a:lnTo>
                    <a:lnTo>
                      <a:pt x="1727" y="54"/>
                    </a:lnTo>
                    <a:lnTo>
                      <a:pt x="1721" y="44"/>
                    </a:lnTo>
                    <a:lnTo>
                      <a:pt x="1698" y="42"/>
                    </a:lnTo>
                    <a:lnTo>
                      <a:pt x="1690" y="38"/>
                    </a:lnTo>
                    <a:lnTo>
                      <a:pt x="1683" y="39"/>
                    </a:lnTo>
                    <a:lnTo>
                      <a:pt x="1676" y="39"/>
                    </a:lnTo>
                    <a:lnTo>
                      <a:pt x="1670" y="63"/>
                    </a:lnTo>
                    <a:lnTo>
                      <a:pt x="1664" y="78"/>
                    </a:lnTo>
                    <a:lnTo>
                      <a:pt x="1652" y="113"/>
                    </a:lnTo>
                    <a:lnTo>
                      <a:pt x="1622" y="91"/>
                    </a:lnTo>
                    <a:lnTo>
                      <a:pt x="1618" y="86"/>
                    </a:lnTo>
                    <a:lnTo>
                      <a:pt x="1612" y="81"/>
                    </a:lnTo>
                    <a:lnTo>
                      <a:pt x="1608" y="78"/>
                    </a:lnTo>
                    <a:lnTo>
                      <a:pt x="1601" y="74"/>
                    </a:lnTo>
                    <a:lnTo>
                      <a:pt x="1567" y="49"/>
                    </a:lnTo>
                    <a:lnTo>
                      <a:pt x="1557" y="42"/>
                    </a:lnTo>
                    <a:lnTo>
                      <a:pt x="1537" y="27"/>
                    </a:lnTo>
                    <a:lnTo>
                      <a:pt x="1532" y="24"/>
                    </a:lnTo>
                    <a:lnTo>
                      <a:pt x="1500" y="0"/>
                    </a:lnTo>
                    <a:lnTo>
                      <a:pt x="1497" y="10"/>
                    </a:lnTo>
                    <a:lnTo>
                      <a:pt x="1495" y="18"/>
                    </a:lnTo>
                    <a:lnTo>
                      <a:pt x="1498" y="27"/>
                    </a:lnTo>
                    <a:lnTo>
                      <a:pt x="1495" y="37"/>
                    </a:lnTo>
                    <a:lnTo>
                      <a:pt x="1501" y="41"/>
                    </a:lnTo>
                    <a:lnTo>
                      <a:pt x="1483" y="76"/>
                    </a:lnTo>
                    <a:lnTo>
                      <a:pt x="1486" y="81"/>
                    </a:lnTo>
                    <a:lnTo>
                      <a:pt x="1481" y="94"/>
                    </a:lnTo>
                    <a:lnTo>
                      <a:pt x="1480" y="99"/>
                    </a:lnTo>
                    <a:lnTo>
                      <a:pt x="1485" y="108"/>
                    </a:lnTo>
                    <a:lnTo>
                      <a:pt x="1475" y="129"/>
                    </a:lnTo>
                    <a:lnTo>
                      <a:pt x="1461" y="140"/>
                    </a:lnTo>
                    <a:lnTo>
                      <a:pt x="1447" y="159"/>
                    </a:lnTo>
                    <a:lnTo>
                      <a:pt x="1448" y="166"/>
                    </a:lnTo>
                    <a:lnTo>
                      <a:pt x="1437" y="189"/>
                    </a:lnTo>
                    <a:lnTo>
                      <a:pt x="1433" y="185"/>
                    </a:lnTo>
                    <a:lnTo>
                      <a:pt x="1406" y="215"/>
                    </a:lnTo>
                    <a:lnTo>
                      <a:pt x="1405" y="204"/>
                    </a:lnTo>
                    <a:lnTo>
                      <a:pt x="1395" y="212"/>
                    </a:lnTo>
                    <a:lnTo>
                      <a:pt x="1383" y="227"/>
                    </a:lnTo>
                    <a:lnTo>
                      <a:pt x="1376" y="247"/>
                    </a:lnTo>
                    <a:lnTo>
                      <a:pt x="1371" y="254"/>
                    </a:lnTo>
                    <a:lnTo>
                      <a:pt x="1366" y="268"/>
                    </a:lnTo>
                    <a:lnTo>
                      <a:pt x="1348" y="257"/>
                    </a:lnTo>
                    <a:lnTo>
                      <a:pt x="1328" y="241"/>
                    </a:lnTo>
                    <a:lnTo>
                      <a:pt x="1320" y="253"/>
                    </a:lnTo>
                    <a:lnTo>
                      <a:pt x="1317" y="259"/>
                    </a:lnTo>
                    <a:lnTo>
                      <a:pt x="1311" y="262"/>
                    </a:lnTo>
                    <a:lnTo>
                      <a:pt x="1309" y="272"/>
                    </a:lnTo>
                    <a:lnTo>
                      <a:pt x="1303" y="292"/>
                    </a:lnTo>
                    <a:lnTo>
                      <a:pt x="1304" y="301"/>
                    </a:lnTo>
                    <a:lnTo>
                      <a:pt x="1303" y="310"/>
                    </a:lnTo>
                    <a:lnTo>
                      <a:pt x="1290" y="318"/>
                    </a:lnTo>
                    <a:lnTo>
                      <a:pt x="1287" y="324"/>
                    </a:lnTo>
                    <a:lnTo>
                      <a:pt x="1286" y="332"/>
                    </a:lnTo>
                    <a:lnTo>
                      <a:pt x="1283" y="340"/>
                    </a:lnTo>
                    <a:lnTo>
                      <a:pt x="1278" y="351"/>
                    </a:lnTo>
                    <a:lnTo>
                      <a:pt x="1272" y="369"/>
                    </a:lnTo>
                    <a:lnTo>
                      <a:pt x="1270" y="375"/>
                    </a:lnTo>
                    <a:lnTo>
                      <a:pt x="1266" y="384"/>
                    </a:lnTo>
                    <a:lnTo>
                      <a:pt x="1264" y="389"/>
                    </a:lnTo>
                    <a:lnTo>
                      <a:pt x="1258" y="393"/>
                    </a:lnTo>
                    <a:lnTo>
                      <a:pt x="1253" y="401"/>
                    </a:lnTo>
                    <a:lnTo>
                      <a:pt x="1246" y="406"/>
                    </a:lnTo>
                    <a:lnTo>
                      <a:pt x="1197" y="393"/>
                    </a:lnTo>
                    <a:lnTo>
                      <a:pt x="1177" y="357"/>
                    </a:lnTo>
                    <a:lnTo>
                      <a:pt x="1149" y="345"/>
                    </a:lnTo>
                    <a:lnTo>
                      <a:pt x="1142" y="349"/>
                    </a:lnTo>
                    <a:lnTo>
                      <a:pt x="1141" y="360"/>
                    </a:lnTo>
                    <a:lnTo>
                      <a:pt x="1140" y="366"/>
                    </a:lnTo>
                    <a:lnTo>
                      <a:pt x="1142" y="371"/>
                    </a:lnTo>
                    <a:lnTo>
                      <a:pt x="1136" y="377"/>
                    </a:lnTo>
                    <a:lnTo>
                      <a:pt x="1134" y="384"/>
                    </a:lnTo>
                    <a:lnTo>
                      <a:pt x="1135" y="404"/>
                    </a:lnTo>
                    <a:lnTo>
                      <a:pt x="1132" y="410"/>
                    </a:lnTo>
                    <a:lnTo>
                      <a:pt x="1125" y="420"/>
                    </a:lnTo>
                    <a:lnTo>
                      <a:pt x="1125" y="430"/>
                    </a:lnTo>
                    <a:lnTo>
                      <a:pt x="1116" y="435"/>
                    </a:lnTo>
                    <a:lnTo>
                      <a:pt x="1111" y="442"/>
                    </a:lnTo>
                    <a:lnTo>
                      <a:pt x="1105" y="452"/>
                    </a:lnTo>
                    <a:lnTo>
                      <a:pt x="1110" y="463"/>
                    </a:lnTo>
                    <a:lnTo>
                      <a:pt x="1105" y="468"/>
                    </a:lnTo>
                    <a:lnTo>
                      <a:pt x="1103" y="472"/>
                    </a:lnTo>
                    <a:lnTo>
                      <a:pt x="1089" y="484"/>
                    </a:lnTo>
                    <a:lnTo>
                      <a:pt x="1085" y="489"/>
                    </a:lnTo>
                    <a:lnTo>
                      <a:pt x="1081" y="493"/>
                    </a:lnTo>
                    <a:lnTo>
                      <a:pt x="1076" y="500"/>
                    </a:lnTo>
                    <a:lnTo>
                      <a:pt x="1074" y="510"/>
                    </a:lnTo>
                    <a:lnTo>
                      <a:pt x="1069" y="519"/>
                    </a:lnTo>
                    <a:lnTo>
                      <a:pt x="1070" y="524"/>
                    </a:lnTo>
                    <a:lnTo>
                      <a:pt x="1072" y="530"/>
                    </a:lnTo>
                    <a:lnTo>
                      <a:pt x="1068" y="534"/>
                    </a:lnTo>
                    <a:lnTo>
                      <a:pt x="1065" y="542"/>
                    </a:lnTo>
                    <a:lnTo>
                      <a:pt x="1060" y="552"/>
                    </a:lnTo>
                    <a:lnTo>
                      <a:pt x="1059" y="560"/>
                    </a:lnTo>
                    <a:lnTo>
                      <a:pt x="1056" y="565"/>
                    </a:lnTo>
                    <a:lnTo>
                      <a:pt x="1053" y="571"/>
                    </a:lnTo>
                    <a:lnTo>
                      <a:pt x="1049" y="576"/>
                    </a:lnTo>
                    <a:lnTo>
                      <a:pt x="1037" y="588"/>
                    </a:lnTo>
                    <a:lnTo>
                      <a:pt x="1014" y="611"/>
                    </a:lnTo>
                    <a:lnTo>
                      <a:pt x="1009" y="613"/>
                    </a:lnTo>
                    <a:lnTo>
                      <a:pt x="1003" y="632"/>
                    </a:lnTo>
                    <a:lnTo>
                      <a:pt x="993" y="646"/>
                    </a:lnTo>
                    <a:lnTo>
                      <a:pt x="995" y="652"/>
                    </a:lnTo>
                    <a:lnTo>
                      <a:pt x="990" y="654"/>
                    </a:lnTo>
                    <a:lnTo>
                      <a:pt x="986" y="662"/>
                    </a:lnTo>
                    <a:lnTo>
                      <a:pt x="984" y="668"/>
                    </a:lnTo>
                    <a:lnTo>
                      <a:pt x="984" y="676"/>
                    </a:lnTo>
                    <a:lnTo>
                      <a:pt x="968" y="688"/>
                    </a:lnTo>
                    <a:lnTo>
                      <a:pt x="986" y="703"/>
                    </a:lnTo>
                    <a:lnTo>
                      <a:pt x="995" y="711"/>
                    </a:lnTo>
                    <a:lnTo>
                      <a:pt x="991" y="717"/>
                    </a:lnTo>
                    <a:lnTo>
                      <a:pt x="987" y="720"/>
                    </a:lnTo>
                    <a:lnTo>
                      <a:pt x="981" y="725"/>
                    </a:lnTo>
                    <a:lnTo>
                      <a:pt x="972" y="731"/>
                    </a:lnTo>
                    <a:lnTo>
                      <a:pt x="968" y="733"/>
                    </a:lnTo>
                    <a:lnTo>
                      <a:pt x="968" y="742"/>
                    </a:lnTo>
                    <a:lnTo>
                      <a:pt x="973" y="747"/>
                    </a:lnTo>
                    <a:lnTo>
                      <a:pt x="978" y="745"/>
                    </a:lnTo>
                    <a:lnTo>
                      <a:pt x="978" y="751"/>
                    </a:lnTo>
                    <a:lnTo>
                      <a:pt x="974" y="756"/>
                    </a:lnTo>
                    <a:lnTo>
                      <a:pt x="965" y="762"/>
                    </a:lnTo>
                    <a:lnTo>
                      <a:pt x="958" y="764"/>
                    </a:lnTo>
                    <a:lnTo>
                      <a:pt x="944" y="777"/>
                    </a:lnTo>
                    <a:lnTo>
                      <a:pt x="932" y="784"/>
                    </a:lnTo>
                    <a:lnTo>
                      <a:pt x="927" y="787"/>
                    </a:lnTo>
                    <a:lnTo>
                      <a:pt x="920" y="777"/>
                    </a:lnTo>
                    <a:lnTo>
                      <a:pt x="917" y="772"/>
                    </a:lnTo>
                    <a:lnTo>
                      <a:pt x="910" y="769"/>
                    </a:lnTo>
                    <a:lnTo>
                      <a:pt x="902" y="772"/>
                    </a:lnTo>
                    <a:lnTo>
                      <a:pt x="884" y="786"/>
                    </a:lnTo>
                    <a:lnTo>
                      <a:pt x="880" y="789"/>
                    </a:lnTo>
                    <a:lnTo>
                      <a:pt x="865" y="798"/>
                    </a:lnTo>
                    <a:lnTo>
                      <a:pt x="861" y="801"/>
                    </a:lnTo>
                    <a:lnTo>
                      <a:pt x="855" y="806"/>
                    </a:lnTo>
                    <a:lnTo>
                      <a:pt x="841" y="811"/>
                    </a:lnTo>
                    <a:lnTo>
                      <a:pt x="831" y="803"/>
                    </a:lnTo>
                    <a:lnTo>
                      <a:pt x="827" y="799"/>
                    </a:lnTo>
                    <a:lnTo>
                      <a:pt x="822" y="795"/>
                    </a:lnTo>
                    <a:lnTo>
                      <a:pt x="817" y="803"/>
                    </a:lnTo>
                    <a:lnTo>
                      <a:pt x="810" y="808"/>
                    </a:lnTo>
                    <a:lnTo>
                      <a:pt x="817" y="820"/>
                    </a:lnTo>
                    <a:lnTo>
                      <a:pt x="814" y="825"/>
                    </a:lnTo>
                    <a:lnTo>
                      <a:pt x="804" y="833"/>
                    </a:lnTo>
                    <a:lnTo>
                      <a:pt x="798" y="838"/>
                    </a:lnTo>
                    <a:lnTo>
                      <a:pt x="785" y="842"/>
                    </a:lnTo>
                    <a:lnTo>
                      <a:pt x="780" y="840"/>
                    </a:lnTo>
                    <a:lnTo>
                      <a:pt x="772" y="842"/>
                    </a:lnTo>
                    <a:lnTo>
                      <a:pt x="759" y="847"/>
                    </a:lnTo>
                    <a:lnTo>
                      <a:pt x="745" y="849"/>
                    </a:lnTo>
                    <a:lnTo>
                      <a:pt x="730" y="855"/>
                    </a:lnTo>
                    <a:lnTo>
                      <a:pt x="712" y="867"/>
                    </a:lnTo>
                    <a:lnTo>
                      <a:pt x="707" y="864"/>
                    </a:lnTo>
                    <a:lnTo>
                      <a:pt x="697" y="855"/>
                    </a:lnTo>
                    <a:lnTo>
                      <a:pt x="671" y="832"/>
                    </a:lnTo>
                    <a:lnTo>
                      <a:pt x="668" y="837"/>
                    </a:lnTo>
                    <a:lnTo>
                      <a:pt x="661" y="841"/>
                    </a:lnTo>
                    <a:lnTo>
                      <a:pt x="657" y="851"/>
                    </a:lnTo>
                    <a:lnTo>
                      <a:pt x="638" y="862"/>
                    </a:lnTo>
                    <a:lnTo>
                      <a:pt x="631" y="863"/>
                    </a:lnTo>
                    <a:lnTo>
                      <a:pt x="630" y="869"/>
                    </a:lnTo>
                    <a:lnTo>
                      <a:pt x="626" y="875"/>
                    </a:lnTo>
                    <a:lnTo>
                      <a:pt x="614" y="879"/>
                    </a:lnTo>
                    <a:lnTo>
                      <a:pt x="605" y="881"/>
                    </a:lnTo>
                    <a:lnTo>
                      <a:pt x="590" y="884"/>
                    </a:lnTo>
                    <a:lnTo>
                      <a:pt x="583" y="883"/>
                    </a:lnTo>
                    <a:lnTo>
                      <a:pt x="562" y="870"/>
                    </a:lnTo>
                    <a:lnTo>
                      <a:pt x="559" y="863"/>
                    </a:lnTo>
                    <a:lnTo>
                      <a:pt x="546" y="854"/>
                    </a:lnTo>
                    <a:lnTo>
                      <a:pt x="535" y="856"/>
                    </a:lnTo>
                    <a:lnTo>
                      <a:pt x="527" y="852"/>
                    </a:lnTo>
                    <a:lnTo>
                      <a:pt x="507" y="830"/>
                    </a:lnTo>
                    <a:lnTo>
                      <a:pt x="502" y="820"/>
                    </a:lnTo>
                    <a:lnTo>
                      <a:pt x="503" y="815"/>
                    </a:lnTo>
                    <a:lnTo>
                      <a:pt x="503" y="803"/>
                    </a:lnTo>
                    <a:lnTo>
                      <a:pt x="489" y="791"/>
                    </a:lnTo>
                    <a:lnTo>
                      <a:pt x="485" y="786"/>
                    </a:lnTo>
                    <a:lnTo>
                      <a:pt x="489" y="780"/>
                    </a:lnTo>
                    <a:lnTo>
                      <a:pt x="495" y="775"/>
                    </a:lnTo>
                    <a:lnTo>
                      <a:pt x="495" y="767"/>
                    </a:lnTo>
                    <a:lnTo>
                      <a:pt x="490" y="763"/>
                    </a:lnTo>
                    <a:lnTo>
                      <a:pt x="459" y="793"/>
                    </a:lnTo>
                    <a:lnTo>
                      <a:pt x="455" y="796"/>
                    </a:lnTo>
                    <a:lnTo>
                      <a:pt x="394" y="853"/>
                    </a:lnTo>
                    <a:lnTo>
                      <a:pt x="390" y="857"/>
                    </a:lnTo>
                    <a:lnTo>
                      <a:pt x="381" y="863"/>
                    </a:lnTo>
                    <a:lnTo>
                      <a:pt x="343" y="879"/>
                    </a:lnTo>
                    <a:lnTo>
                      <a:pt x="329" y="886"/>
                    </a:lnTo>
                    <a:lnTo>
                      <a:pt x="319" y="893"/>
                    </a:lnTo>
                    <a:lnTo>
                      <a:pt x="302" y="906"/>
                    </a:lnTo>
                    <a:lnTo>
                      <a:pt x="291" y="914"/>
                    </a:lnTo>
                    <a:lnTo>
                      <a:pt x="284" y="916"/>
                    </a:lnTo>
                    <a:lnTo>
                      <a:pt x="276" y="918"/>
                    </a:lnTo>
                    <a:lnTo>
                      <a:pt x="277" y="945"/>
                    </a:lnTo>
                    <a:lnTo>
                      <a:pt x="270" y="949"/>
                    </a:lnTo>
                    <a:lnTo>
                      <a:pt x="267" y="953"/>
                    </a:lnTo>
                    <a:lnTo>
                      <a:pt x="257" y="961"/>
                    </a:lnTo>
                    <a:lnTo>
                      <a:pt x="246" y="962"/>
                    </a:lnTo>
                    <a:lnTo>
                      <a:pt x="234" y="974"/>
                    </a:lnTo>
                    <a:lnTo>
                      <a:pt x="236" y="987"/>
                    </a:lnTo>
                    <a:lnTo>
                      <a:pt x="233" y="999"/>
                    </a:lnTo>
                    <a:lnTo>
                      <a:pt x="231" y="1007"/>
                    </a:lnTo>
                    <a:lnTo>
                      <a:pt x="226" y="1009"/>
                    </a:lnTo>
                    <a:lnTo>
                      <a:pt x="217" y="1014"/>
                    </a:lnTo>
                    <a:lnTo>
                      <a:pt x="206" y="1016"/>
                    </a:lnTo>
                    <a:lnTo>
                      <a:pt x="202" y="1018"/>
                    </a:lnTo>
                    <a:lnTo>
                      <a:pt x="189" y="1020"/>
                    </a:lnTo>
                    <a:lnTo>
                      <a:pt x="180" y="1020"/>
                    </a:lnTo>
                    <a:lnTo>
                      <a:pt x="171" y="1027"/>
                    </a:lnTo>
                    <a:lnTo>
                      <a:pt x="168" y="1037"/>
                    </a:lnTo>
                    <a:lnTo>
                      <a:pt x="163" y="1045"/>
                    </a:lnTo>
                    <a:lnTo>
                      <a:pt x="161" y="1051"/>
                    </a:lnTo>
                    <a:lnTo>
                      <a:pt x="161" y="1057"/>
                    </a:lnTo>
                    <a:lnTo>
                      <a:pt x="156" y="1062"/>
                    </a:lnTo>
                    <a:lnTo>
                      <a:pt x="142" y="1062"/>
                    </a:lnTo>
                    <a:lnTo>
                      <a:pt x="122" y="1069"/>
                    </a:lnTo>
                    <a:lnTo>
                      <a:pt x="92" y="1079"/>
                    </a:lnTo>
                    <a:lnTo>
                      <a:pt x="73" y="1091"/>
                    </a:lnTo>
                    <a:lnTo>
                      <a:pt x="58" y="1093"/>
                    </a:lnTo>
                    <a:lnTo>
                      <a:pt x="42" y="1093"/>
                    </a:lnTo>
                    <a:lnTo>
                      <a:pt x="34" y="1097"/>
                    </a:lnTo>
                    <a:lnTo>
                      <a:pt x="26" y="1101"/>
                    </a:lnTo>
                    <a:lnTo>
                      <a:pt x="19" y="1104"/>
                    </a:lnTo>
                    <a:lnTo>
                      <a:pt x="9" y="1107"/>
                    </a:lnTo>
                    <a:lnTo>
                      <a:pt x="0" y="1115"/>
                    </a:lnTo>
                    <a:lnTo>
                      <a:pt x="41" y="1118"/>
                    </a:lnTo>
                    <a:lnTo>
                      <a:pt x="104" y="1116"/>
                    </a:lnTo>
                    <a:lnTo>
                      <a:pt x="112" y="1116"/>
                    </a:lnTo>
                    <a:lnTo>
                      <a:pt x="120" y="1118"/>
                    </a:lnTo>
                    <a:lnTo>
                      <a:pt x="143" y="1118"/>
                    </a:lnTo>
                    <a:lnTo>
                      <a:pt x="207" y="1118"/>
                    </a:lnTo>
                    <a:lnTo>
                      <a:pt x="300" y="1116"/>
                    </a:lnTo>
                    <a:lnTo>
                      <a:pt x="475" y="1113"/>
                    </a:lnTo>
                    <a:lnTo>
                      <a:pt x="509" y="1111"/>
                    </a:lnTo>
                    <a:lnTo>
                      <a:pt x="512" y="1102"/>
                    </a:lnTo>
                    <a:lnTo>
                      <a:pt x="553" y="1102"/>
                    </a:lnTo>
                    <a:lnTo>
                      <a:pt x="593" y="1103"/>
                    </a:lnTo>
                    <a:lnTo>
                      <a:pt x="588" y="1109"/>
                    </a:lnTo>
                    <a:lnTo>
                      <a:pt x="621" y="1112"/>
                    </a:lnTo>
                    <a:lnTo>
                      <a:pt x="634" y="1112"/>
                    </a:lnTo>
                    <a:lnTo>
                      <a:pt x="685" y="1116"/>
                    </a:lnTo>
                    <a:lnTo>
                      <a:pt x="741" y="1115"/>
                    </a:lnTo>
                    <a:lnTo>
                      <a:pt x="751" y="1115"/>
                    </a:lnTo>
                    <a:lnTo>
                      <a:pt x="756" y="1114"/>
                    </a:lnTo>
                    <a:lnTo>
                      <a:pt x="1026" y="1111"/>
                    </a:lnTo>
                    <a:lnTo>
                      <a:pt x="1034" y="1111"/>
                    </a:lnTo>
                    <a:lnTo>
                      <a:pt x="1220" y="1104"/>
                    </a:lnTo>
                    <a:lnTo>
                      <a:pt x="1220" y="1104"/>
                    </a:lnTo>
                    <a:lnTo>
                      <a:pt x="1220" y="1104"/>
                    </a:lnTo>
                    <a:close/>
                    <a:moveTo>
                      <a:pt x="2290" y="743"/>
                    </a:moveTo>
                    <a:lnTo>
                      <a:pt x="2300" y="735"/>
                    </a:lnTo>
                    <a:lnTo>
                      <a:pt x="2304" y="720"/>
                    </a:lnTo>
                    <a:lnTo>
                      <a:pt x="2290" y="743"/>
                    </a:lnTo>
                    <a:lnTo>
                      <a:pt x="2290" y="743"/>
                    </a:lnTo>
                    <a:lnTo>
                      <a:pt x="2290" y="743"/>
                    </a:lnTo>
                    <a:close/>
                    <a:moveTo>
                      <a:pt x="2304" y="720"/>
                    </a:moveTo>
                    <a:lnTo>
                      <a:pt x="2311" y="713"/>
                    </a:lnTo>
                    <a:lnTo>
                      <a:pt x="2319" y="695"/>
                    </a:lnTo>
                    <a:lnTo>
                      <a:pt x="2323" y="681"/>
                    </a:lnTo>
                    <a:lnTo>
                      <a:pt x="2314" y="684"/>
                    </a:lnTo>
                    <a:lnTo>
                      <a:pt x="2313" y="699"/>
                    </a:lnTo>
                    <a:lnTo>
                      <a:pt x="2306" y="711"/>
                    </a:lnTo>
                    <a:lnTo>
                      <a:pt x="2304" y="720"/>
                    </a:lnTo>
                    <a:lnTo>
                      <a:pt x="2304" y="720"/>
                    </a:lnTo>
                    <a:lnTo>
                      <a:pt x="2304" y="720"/>
                    </a:lnTo>
                    <a:close/>
                    <a:moveTo>
                      <a:pt x="2258" y="799"/>
                    </a:moveTo>
                    <a:lnTo>
                      <a:pt x="2263" y="792"/>
                    </a:lnTo>
                    <a:lnTo>
                      <a:pt x="2268" y="784"/>
                    </a:lnTo>
                    <a:lnTo>
                      <a:pt x="2260" y="764"/>
                    </a:lnTo>
                    <a:lnTo>
                      <a:pt x="2258" y="783"/>
                    </a:lnTo>
                    <a:lnTo>
                      <a:pt x="2258" y="799"/>
                    </a:lnTo>
                    <a:lnTo>
                      <a:pt x="2258" y="799"/>
                    </a:lnTo>
                    <a:lnTo>
                      <a:pt x="2258" y="799"/>
                    </a:lnTo>
                    <a:close/>
                    <a:moveTo>
                      <a:pt x="2256" y="821"/>
                    </a:moveTo>
                    <a:lnTo>
                      <a:pt x="2264" y="814"/>
                    </a:lnTo>
                    <a:lnTo>
                      <a:pt x="2284" y="786"/>
                    </a:lnTo>
                    <a:lnTo>
                      <a:pt x="2286" y="779"/>
                    </a:lnTo>
                    <a:lnTo>
                      <a:pt x="2285" y="752"/>
                    </a:lnTo>
                    <a:lnTo>
                      <a:pt x="2282" y="764"/>
                    </a:lnTo>
                    <a:lnTo>
                      <a:pt x="2284" y="773"/>
                    </a:lnTo>
                    <a:lnTo>
                      <a:pt x="2280" y="783"/>
                    </a:lnTo>
                    <a:lnTo>
                      <a:pt x="2276" y="794"/>
                    </a:lnTo>
                    <a:lnTo>
                      <a:pt x="2257" y="812"/>
                    </a:lnTo>
                    <a:lnTo>
                      <a:pt x="2256" y="821"/>
                    </a:lnTo>
                    <a:lnTo>
                      <a:pt x="2256" y="821"/>
                    </a:lnTo>
                    <a:lnTo>
                      <a:pt x="2256" y="821"/>
                    </a:lnTo>
                    <a:close/>
                    <a:moveTo>
                      <a:pt x="2215" y="561"/>
                    </a:moveTo>
                    <a:lnTo>
                      <a:pt x="2214" y="554"/>
                    </a:lnTo>
                    <a:lnTo>
                      <a:pt x="2217" y="548"/>
                    </a:lnTo>
                    <a:lnTo>
                      <a:pt x="2210" y="546"/>
                    </a:lnTo>
                    <a:lnTo>
                      <a:pt x="2212" y="559"/>
                    </a:lnTo>
                    <a:lnTo>
                      <a:pt x="2215" y="561"/>
                    </a:lnTo>
                    <a:lnTo>
                      <a:pt x="2215" y="561"/>
                    </a:lnTo>
                    <a:lnTo>
                      <a:pt x="2215" y="561"/>
                    </a:lnTo>
                    <a:close/>
                    <a:moveTo>
                      <a:pt x="2250" y="830"/>
                    </a:moveTo>
                    <a:lnTo>
                      <a:pt x="2250" y="822"/>
                    </a:lnTo>
                    <a:lnTo>
                      <a:pt x="2245" y="818"/>
                    </a:lnTo>
                    <a:lnTo>
                      <a:pt x="2249" y="813"/>
                    </a:lnTo>
                    <a:lnTo>
                      <a:pt x="2248" y="788"/>
                    </a:lnTo>
                    <a:lnTo>
                      <a:pt x="2254" y="740"/>
                    </a:lnTo>
                    <a:lnTo>
                      <a:pt x="2264" y="711"/>
                    </a:lnTo>
                    <a:lnTo>
                      <a:pt x="2308" y="633"/>
                    </a:lnTo>
                    <a:lnTo>
                      <a:pt x="2324" y="603"/>
                    </a:lnTo>
                    <a:lnTo>
                      <a:pt x="2332" y="578"/>
                    </a:lnTo>
                    <a:lnTo>
                      <a:pt x="2328" y="626"/>
                    </a:lnTo>
                    <a:lnTo>
                      <a:pt x="2329" y="637"/>
                    </a:lnTo>
                    <a:lnTo>
                      <a:pt x="2316" y="665"/>
                    </a:lnTo>
                    <a:lnTo>
                      <a:pt x="2313" y="675"/>
                    </a:lnTo>
                    <a:lnTo>
                      <a:pt x="2325" y="666"/>
                    </a:lnTo>
                    <a:lnTo>
                      <a:pt x="2336" y="637"/>
                    </a:lnTo>
                    <a:lnTo>
                      <a:pt x="2331" y="627"/>
                    </a:lnTo>
                    <a:lnTo>
                      <a:pt x="2342" y="575"/>
                    </a:lnTo>
                    <a:lnTo>
                      <a:pt x="2360" y="536"/>
                    </a:lnTo>
                    <a:lnTo>
                      <a:pt x="2374" y="524"/>
                    </a:lnTo>
                    <a:lnTo>
                      <a:pt x="2384" y="529"/>
                    </a:lnTo>
                    <a:lnTo>
                      <a:pt x="2393" y="525"/>
                    </a:lnTo>
                    <a:lnTo>
                      <a:pt x="2409" y="484"/>
                    </a:lnTo>
                    <a:lnTo>
                      <a:pt x="2420" y="462"/>
                    </a:lnTo>
                    <a:lnTo>
                      <a:pt x="2334" y="491"/>
                    </a:lnTo>
                    <a:lnTo>
                      <a:pt x="2284" y="508"/>
                    </a:lnTo>
                    <a:lnTo>
                      <a:pt x="2279" y="523"/>
                    </a:lnTo>
                    <a:lnTo>
                      <a:pt x="2296" y="519"/>
                    </a:lnTo>
                    <a:lnTo>
                      <a:pt x="2298" y="526"/>
                    </a:lnTo>
                    <a:lnTo>
                      <a:pt x="2299" y="544"/>
                    </a:lnTo>
                    <a:lnTo>
                      <a:pt x="2291" y="542"/>
                    </a:lnTo>
                    <a:lnTo>
                      <a:pt x="2291" y="554"/>
                    </a:lnTo>
                    <a:lnTo>
                      <a:pt x="2289" y="565"/>
                    </a:lnTo>
                    <a:lnTo>
                      <a:pt x="2280" y="560"/>
                    </a:lnTo>
                    <a:lnTo>
                      <a:pt x="2274" y="558"/>
                    </a:lnTo>
                    <a:lnTo>
                      <a:pt x="2263" y="563"/>
                    </a:lnTo>
                    <a:lnTo>
                      <a:pt x="2272" y="576"/>
                    </a:lnTo>
                    <a:lnTo>
                      <a:pt x="2266" y="581"/>
                    </a:lnTo>
                    <a:lnTo>
                      <a:pt x="2250" y="612"/>
                    </a:lnTo>
                    <a:lnTo>
                      <a:pt x="2243" y="630"/>
                    </a:lnTo>
                    <a:lnTo>
                      <a:pt x="2237" y="641"/>
                    </a:lnTo>
                    <a:lnTo>
                      <a:pt x="2237" y="650"/>
                    </a:lnTo>
                    <a:lnTo>
                      <a:pt x="2231" y="676"/>
                    </a:lnTo>
                    <a:lnTo>
                      <a:pt x="2228" y="708"/>
                    </a:lnTo>
                    <a:lnTo>
                      <a:pt x="2229" y="715"/>
                    </a:lnTo>
                    <a:lnTo>
                      <a:pt x="2220" y="759"/>
                    </a:lnTo>
                    <a:lnTo>
                      <a:pt x="2228" y="792"/>
                    </a:lnTo>
                    <a:lnTo>
                      <a:pt x="2240" y="811"/>
                    </a:lnTo>
                    <a:lnTo>
                      <a:pt x="2241" y="823"/>
                    </a:lnTo>
                    <a:lnTo>
                      <a:pt x="2243" y="828"/>
                    </a:lnTo>
                    <a:lnTo>
                      <a:pt x="2250" y="830"/>
                    </a:lnTo>
                    <a:lnTo>
                      <a:pt x="2250" y="830"/>
                    </a:lnTo>
                    <a:lnTo>
                      <a:pt x="2250" y="83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5" name="Freeform 19">
                <a:extLst>
                  <a:ext uri="{FF2B5EF4-FFF2-40B4-BE49-F238E27FC236}">
                    <a16:creationId xmlns:a16="http://schemas.microsoft.com/office/drawing/2014/main" id="{78DE2FC4-3690-A52C-D033-EA9FAAF3DE5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26284" y="1526647"/>
                <a:ext cx="53975" cy="41275"/>
              </a:xfrm>
              <a:custGeom>
                <a:avLst/>
                <a:gdLst>
                  <a:gd name="T0" fmla="*/ 20 w 34"/>
                  <a:gd name="T1" fmla="*/ 26 h 26"/>
                  <a:gd name="T2" fmla="*/ 34 w 34"/>
                  <a:gd name="T3" fmla="*/ 23 h 26"/>
                  <a:gd name="T4" fmla="*/ 30 w 34"/>
                  <a:gd name="T5" fmla="*/ 0 h 26"/>
                  <a:gd name="T6" fmla="*/ 18 w 34"/>
                  <a:gd name="T7" fmla="*/ 3 h 26"/>
                  <a:gd name="T8" fmla="*/ 0 w 34"/>
                  <a:gd name="T9" fmla="*/ 3 h 26"/>
                  <a:gd name="T10" fmla="*/ 1 w 34"/>
                  <a:gd name="T11" fmla="*/ 14 h 26"/>
                  <a:gd name="T12" fmla="*/ 7 w 34"/>
                  <a:gd name="T13" fmla="*/ 15 h 26"/>
                  <a:gd name="T14" fmla="*/ 5 w 34"/>
                  <a:gd name="T15" fmla="*/ 21 h 26"/>
                  <a:gd name="T16" fmla="*/ 15 w 34"/>
                  <a:gd name="T17" fmla="*/ 22 h 26"/>
                  <a:gd name="T18" fmla="*/ 20 w 34"/>
                  <a:gd name="T19" fmla="*/ 26 h 26"/>
                  <a:gd name="T20" fmla="*/ 20 w 34"/>
                  <a:gd name="T2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6">
                    <a:moveTo>
                      <a:pt x="20" y="26"/>
                    </a:moveTo>
                    <a:lnTo>
                      <a:pt x="34" y="23"/>
                    </a:lnTo>
                    <a:lnTo>
                      <a:pt x="30" y="0"/>
                    </a:lnTo>
                    <a:lnTo>
                      <a:pt x="18" y="3"/>
                    </a:lnTo>
                    <a:lnTo>
                      <a:pt x="0" y="3"/>
                    </a:lnTo>
                    <a:lnTo>
                      <a:pt x="1" y="14"/>
                    </a:lnTo>
                    <a:lnTo>
                      <a:pt x="7" y="15"/>
                    </a:lnTo>
                    <a:lnTo>
                      <a:pt x="5" y="21"/>
                    </a:lnTo>
                    <a:lnTo>
                      <a:pt x="15" y="22"/>
                    </a:lnTo>
                    <a:lnTo>
                      <a:pt x="20" y="26"/>
                    </a:lnTo>
                    <a:lnTo>
                      <a:pt x="20" y="2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6" name="Freeform 20">
                <a:extLst>
                  <a:ext uri="{FF2B5EF4-FFF2-40B4-BE49-F238E27FC236}">
                    <a16:creationId xmlns:a16="http://schemas.microsoft.com/office/drawing/2014/main" id="{CEA587F8-4F12-C956-AC09-C3897FC478D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188209" y="1879072"/>
                <a:ext cx="57150" cy="73025"/>
              </a:xfrm>
              <a:custGeom>
                <a:avLst/>
                <a:gdLst>
                  <a:gd name="T0" fmla="*/ 35 w 36"/>
                  <a:gd name="T1" fmla="*/ 46 h 46"/>
                  <a:gd name="T2" fmla="*/ 36 w 36"/>
                  <a:gd name="T3" fmla="*/ 33 h 46"/>
                  <a:gd name="T4" fmla="*/ 30 w 36"/>
                  <a:gd name="T5" fmla="*/ 29 h 46"/>
                  <a:gd name="T6" fmla="*/ 27 w 36"/>
                  <a:gd name="T7" fmla="*/ 18 h 46"/>
                  <a:gd name="T8" fmla="*/ 18 w 36"/>
                  <a:gd name="T9" fmla="*/ 12 h 46"/>
                  <a:gd name="T10" fmla="*/ 13 w 36"/>
                  <a:gd name="T11" fmla="*/ 3 h 46"/>
                  <a:gd name="T12" fmla="*/ 4 w 36"/>
                  <a:gd name="T13" fmla="*/ 0 h 46"/>
                  <a:gd name="T14" fmla="*/ 0 w 36"/>
                  <a:gd name="T15" fmla="*/ 2 h 46"/>
                  <a:gd name="T16" fmla="*/ 18 w 36"/>
                  <a:gd name="T17" fmla="*/ 22 h 46"/>
                  <a:gd name="T18" fmla="*/ 21 w 36"/>
                  <a:gd name="T19" fmla="*/ 40 h 46"/>
                  <a:gd name="T20" fmla="*/ 28 w 36"/>
                  <a:gd name="T21" fmla="*/ 45 h 46"/>
                  <a:gd name="T22" fmla="*/ 35 w 36"/>
                  <a:gd name="T2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46">
                    <a:moveTo>
                      <a:pt x="35" y="46"/>
                    </a:moveTo>
                    <a:lnTo>
                      <a:pt x="36" y="33"/>
                    </a:lnTo>
                    <a:lnTo>
                      <a:pt x="30" y="29"/>
                    </a:lnTo>
                    <a:lnTo>
                      <a:pt x="27" y="18"/>
                    </a:lnTo>
                    <a:lnTo>
                      <a:pt x="18" y="12"/>
                    </a:lnTo>
                    <a:lnTo>
                      <a:pt x="13" y="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18" y="22"/>
                    </a:lnTo>
                    <a:lnTo>
                      <a:pt x="21" y="40"/>
                    </a:lnTo>
                    <a:lnTo>
                      <a:pt x="28" y="45"/>
                    </a:lnTo>
                    <a:lnTo>
                      <a:pt x="35" y="4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7" name="Freeform 21">
                <a:extLst>
                  <a:ext uri="{FF2B5EF4-FFF2-40B4-BE49-F238E27FC236}">
                    <a16:creationId xmlns:a16="http://schemas.microsoft.com/office/drawing/2014/main" id="{25F82CE2-9500-E178-DB1B-F11A7D54D5D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73909" y="1528234"/>
                <a:ext cx="215900" cy="444500"/>
              </a:xfrm>
              <a:custGeom>
                <a:avLst/>
                <a:gdLst>
                  <a:gd name="T0" fmla="*/ 136 w 136"/>
                  <a:gd name="T1" fmla="*/ 280 h 280"/>
                  <a:gd name="T2" fmla="*/ 130 w 136"/>
                  <a:gd name="T3" fmla="*/ 265 h 280"/>
                  <a:gd name="T4" fmla="*/ 94 w 136"/>
                  <a:gd name="T5" fmla="*/ 201 h 280"/>
                  <a:gd name="T6" fmla="*/ 57 w 136"/>
                  <a:gd name="T7" fmla="*/ 136 h 280"/>
                  <a:gd name="T8" fmla="*/ 38 w 136"/>
                  <a:gd name="T9" fmla="*/ 94 h 280"/>
                  <a:gd name="T10" fmla="*/ 26 w 136"/>
                  <a:gd name="T11" fmla="*/ 58 h 280"/>
                  <a:gd name="T12" fmla="*/ 19 w 136"/>
                  <a:gd name="T13" fmla="*/ 37 h 280"/>
                  <a:gd name="T14" fmla="*/ 8 w 136"/>
                  <a:gd name="T15" fmla="*/ 0 h 280"/>
                  <a:gd name="T16" fmla="*/ 0 w 136"/>
                  <a:gd name="T17" fmla="*/ 0 h 280"/>
                  <a:gd name="T18" fmla="*/ 7 w 136"/>
                  <a:gd name="T19" fmla="*/ 10 h 280"/>
                  <a:gd name="T20" fmla="*/ 9 w 136"/>
                  <a:gd name="T21" fmla="*/ 22 h 280"/>
                  <a:gd name="T22" fmla="*/ 5 w 136"/>
                  <a:gd name="T23" fmla="*/ 37 h 280"/>
                  <a:gd name="T24" fmla="*/ 14 w 136"/>
                  <a:gd name="T25" fmla="*/ 47 h 280"/>
                  <a:gd name="T26" fmla="*/ 19 w 136"/>
                  <a:gd name="T27" fmla="*/ 53 h 280"/>
                  <a:gd name="T28" fmla="*/ 28 w 136"/>
                  <a:gd name="T29" fmla="*/ 81 h 280"/>
                  <a:gd name="T30" fmla="*/ 26 w 136"/>
                  <a:gd name="T31" fmla="*/ 96 h 280"/>
                  <a:gd name="T32" fmla="*/ 33 w 136"/>
                  <a:gd name="T33" fmla="*/ 98 h 280"/>
                  <a:gd name="T34" fmla="*/ 43 w 136"/>
                  <a:gd name="T35" fmla="*/ 117 h 280"/>
                  <a:gd name="T36" fmla="*/ 49 w 136"/>
                  <a:gd name="T37" fmla="*/ 127 h 280"/>
                  <a:gd name="T38" fmla="*/ 62 w 136"/>
                  <a:gd name="T39" fmla="*/ 169 h 280"/>
                  <a:gd name="T40" fmla="*/ 64 w 136"/>
                  <a:gd name="T41" fmla="*/ 182 h 280"/>
                  <a:gd name="T42" fmla="*/ 74 w 136"/>
                  <a:gd name="T43" fmla="*/ 178 h 280"/>
                  <a:gd name="T44" fmla="*/ 77 w 136"/>
                  <a:gd name="T45" fmla="*/ 186 h 280"/>
                  <a:gd name="T46" fmla="*/ 68 w 136"/>
                  <a:gd name="T47" fmla="*/ 192 h 280"/>
                  <a:gd name="T48" fmla="*/ 66 w 136"/>
                  <a:gd name="T49" fmla="*/ 199 h 280"/>
                  <a:gd name="T50" fmla="*/ 76 w 136"/>
                  <a:gd name="T51" fmla="*/ 202 h 280"/>
                  <a:gd name="T52" fmla="*/ 84 w 136"/>
                  <a:gd name="T53" fmla="*/ 200 h 280"/>
                  <a:gd name="T54" fmla="*/ 88 w 136"/>
                  <a:gd name="T55" fmla="*/ 208 h 280"/>
                  <a:gd name="T56" fmla="*/ 94 w 136"/>
                  <a:gd name="T57" fmla="*/ 210 h 280"/>
                  <a:gd name="T58" fmla="*/ 124 w 136"/>
                  <a:gd name="T59" fmla="*/ 268 h 280"/>
                  <a:gd name="T60" fmla="*/ 136 w 136"/>
                  <a:gd name="T61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280">
                    <a:moveTo>
                      <a:pt x="136" y="280"/>
                    </a:moveTo>
                    <a:lnTo>
                      <a:pt x="130" y="265"/>
                    </a:lnTo>
                    <a:lnTo>
                      <a:pt x="94" y="201"/>
                    </a:lnTo>
                    <a:lnTo>
                      <a:pt x="57" y="136"/>
                    </a:lnTo>
                    <a:lnTo>
                      <a:pt x="38" y="94"/>
                    </a:lnTo>
                    <a:lnTo>
                      <a:pt x="26" y="58"/>
                    </a:lnTo>
                    <a:lnTo>
                      <a:pt x="19" y="37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7" y="10"/>
                    </a:lnTo>
                    <a:lnTo>
                      <a:pt x="9" y="22"/>
                    </a:lnTo>
                    <a:lnTo>
                      <a:pt x="5" y="37"/>
                    </a:lnTo>
                    <a:lnTo>
                      <a:pt x="14" y="47"/>
                    </a:lnTo>
                    <a:lnTo>
                      <a:pt x="19" y="53"/>
                    </a:lnTo>
                    <a:lnTo>
                      <a:pt x="28" y="81"/>
                    </a:lnTo>
                    <a:lnTo>
                      <a:pt x="26" y="96"/>
                    </a:lnTo>
                    <a:lnTo>
                      <a:pt x="33" y="98"/>
                    </a:lnTo>
                    <a:lnTo>
                      <a:pt x="43" y="117"/>
                    </a:lnTo>
                    <a:lnTo>
                      <a:pt x="49" y="127"/>
                    </a:lnTo>
                    <a:lnTo>
                      <a:pt x="62" y="169"/>
                    </a:lnTo>
                    <a:lnTo>
                      <a:pt x="64" y="182"/>
                    </a:lnTo>
                    <a:lnTo>
                      <a:pt x="74" y="178"/>
                    </a:lnTo>
                    <a:lnTo>
                      <a:pt x="77" y="186"/>
                    </a:lnTo>
                    <a:lnTo>
                      <a:pt x="68" y="192"/>
                    </a:lnTo>
                    <a:lnTo>
                      <a:pt x="66" y="199"/>
                    </a:lnTo>
                    <a:lnTo>
                      <a:pt x="76" y="202"/>
                    </a:lnTo>
                    <a:lnTo>
                      <a:pt x="84" y="200"/>
                    </a:lnTo>
                    <a:lnTo>
                      <a:pt x="88" y="208"/>
                    </a:lnTo>
                    <a:lnTo>
                      <a:pt x="94" y="210"/>
                    </a:lnTo>
                    <a:lnTo>
                      <a:pt x="124" y="268"/>
                    </a:lnTo>
                    <a:lnTo>
                      <a:pt x="136" y="280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8" name="Freeform 22">
                <a:extLst>
                  <a:ext uri="{FF2B5EF4-FFF2-40B4-BE49-F238E27FC236}">
                    <a16:creationId xmlns:a16="http://schemas.microsoft.com/office/drawing/2014/main" id="{8C4B76EC-DDBF-B7EA-306A-1C32ECD9DDC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602422" y="2650597"/>
                <a:ext cx="198437" cy="49213"/>
              </a:xfrm>
              <a:custGeom>
                <a:avLst/>
                <a:gdLst>
                  <a:gd name="T0" fmla="*/ 2 w 125"/>
                  <a:gd name="T1" fmla="*/ 31 h 31"/>
                  <a:gd name="T2" fmla="*/ 18 w 125"/>
                  <a:gd name="T3" fmla="*/ 23 h 31"/>
                  <a:gd name="T4" fmla="*/ 68 w 125"/>
                  <a:gd name="T5" fmla="*/ 8 h 31"/>
                  <a:gd name="T6" fmla="*/ 125 w 125"/>
                  <a:gd name="T7" fmla="*/ 3 h 31"/>
                  <a:gd name="T8" fmla="*/ 101 w 125"/>
                  <a:gd name="T9" fmla="*/ 0 h 31"/>
                  <a:gd name="T10" fmla="*/ 79 w 125"/>
                  <a:gd name="T11" fmla="*/ 3 h 31"/>
                  <a:gd name="T12" fmla="*/ 0 w 125"/>
                  <a:gd name="T13" fmla="*/ 26 h 31"/>
                  <a:gd name="T14" fmla="*/ 2 w 125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31">
                    <a:moveTo>
                      <a:pt x="2" y="31"/>
                    </a:moveTo>
                    <a:lnTo>
                      <a:pt x="18" y="23"/>
                    </a:lnTo>
                    <a:lnTo>
                      <a:pt x="68" y="8"/>
                    </a:lnTo>
                    <a:lnTo>
                      <a:pt x="125" y="3"/>
                    </a:lnTo>
                    <a:lnTo>
                      <a:pt x="101" y="0"/>
                    </a:lnTo>
                    <a:lnTo>
                      <a:pt x="79" y="3"/>
                    </a:lnTo>
                    <a:lnTo>
                      <a:pt x="0" y="26"/>
                    </a:lnTo>
                    <a:lnTo>
                      <a:pt x="2" y="3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9" name="Freeform 23">
                <a:extLst>
                  <a:ext uri="{FF2B5EF4-FFF2-40B4-BE49-F238E27FC236}">
                    <a16:creationId xmlns:a16="http://schemas.microsoft.com/office/drawing/2014/main" id="{1A51B152-7150-7A71-D20E-26F9C078A9B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99309" y="2329922"/>
                <a:ext cx="104775" cy="74613"/>
              </a:xfrm>
              <a:custGeom>
                <a:avLst/>
                <a:gdLst>
                  <a:gd name="T0" fmla="*/ 0 w 66"/>
                  <a:gd name="T1" fmla="*/ 47 h 47"/>
                  <a:gd name="T2" fmla="*/ 7 w 66"/>
                  <a:gd name="T3" fmla="*/ 41 h 47"/>
                  <a:gd name="T4" fmla="*/ 20 w 66"/>
                  <a:gd name="T5" fmla="*/ 30 h 47"/>
                  <a:gd name="T6" fmla="*/ 51 w 66"/>
                  <a:gd name="T7" fmla="*/ 11 h 47"/>
                  <a:gd name="T8" fmla="*/ 66 w 66"/>
                  <a:gd name="T9" fmla="*/ 0 h 47"/>
                  <a:gd name="T10" fmla="*/ 34 w 66"/>
                  <a:gd name="T11" fmla="*/ 12 h 47"/>
                  <a:gd name="T12" fmla="*/ 18 w 66"/>
                  <a:gd name="T13" fmla="*/ 24 h 47"/>
                  <a:gd name="T14" fmla="*/ 14 w 66"/>
                  <a:gd name="T15" fmla="*/ 27 h 47"/>
                  <a:gd name="T16" fmla="*/ 5 w 66"/>
                  <a:gd name="T17" fmla="*/ 29 h 47"/>
                  <a:gd name="T18" fmla="*/ 7 w 66"/>
                  <a:gd name="T19" fmla="*/ 38 h 47"/>
                  <a:gd name="T20" fmla="*/ 0 w 66"/>
                  <a:gd name="T2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47">
                    <a:moveTo>
                      <a:pt x="0" y="47"/>
                    </a:moveTo>
                    <a:lnTo>
                      <a:pt x="7" y="41"/>
                    </a:lnTo>
                    <a:lnTo>
                      <a:pt x="20" y="30"/>
                    </a:lnTo>
                    <a:lnTo>
                      <a:pt x="51" y="11"/>
                    </a:lnTo>
                    <a:lnTo>
                      <a:pt x="66" y="0"/>
                    </a:lnTo>
                    <a:lnTo>
                      <a:pt x="34" y="12"/>
                    </a:lnTo>
                    <a:lnTo>
                      <a:pt x="18" y="24"/>
                    </a:lnTo>
                    <a:lnTo>
                      <a:pt x="14" y="27"/>
                    </a:lnTo>
                    <a:lnTo>
                      <a:pt x="5" y="29"/>
                    </a:lnTo>
                    <a:lnTo>
                      <a:pt x="7" y="38"/>
                    </a:lnTo>
                    <a:lnTo>
                      <a:pt x="0" y="47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0" name="Freeform 24">
                <a:extLst>
                  <a:ext uri="{FF2B5EF4-FFF2-40B4-BE49-F238E27FC236}">
                    <a16:creationId xmlns:a16="http://schemas.microsoft.com/office/drawing/2014/main" id="{44DA5DFF-0C68-F939-C160-759E015FE52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10384" y="2655359"/>
                <a:ext cx="63500" cy="33338"/>
              </a:xfrm>
              <a:custGeom>
                <a:avLst/>
                <a:gdLst>
                  <a:gd name="T0" fmla="*/ 38 w 40"/>
                  <a:gd name="T1" fmla="*/ 21 h 21"/>
                  <a:gd name="T2" fmla="*/ 40 w 40"/>
                  <a:gd name="T3" fmla="*/ 14 h 21"/>
                  <a:gd name="T4" fmla="*/ 23 w 40"/>
                  <a:gd name="T5" fmla="*/ 5 h 21"/>
                  <a:gd name="T6" fmla="*/ 0 w 40"/>
                  <a:gd name="T7" fmla="*/ 0 h 21"/>
                  <a:gd name="T8" fmla="*/ 19 w 40"/>
                  <a:gd name="T9" fmla="*/ 7 h 21"/>
                  <a:gd name="T10" fmla="*/ 34 w 40"/>
                  <a:gd name="T11" fmla="*/ 14 h 21"/>
                  <a:gd name="T12" fmla="*/ 38 w 40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1">
                    <a:moveTo>
                      <a:pt x="38" y="21"/>
                    </a:moveTo>
                    <a:lnTo>
                      <a:pt x="40" y="14"/>
                    </a:lnTo>
                    <a:lnTo>
                      <a:pt x="23" y="5"/>
                    </a:lnTo>
                    <a:lnTo>
                      <a:pt x="0" y="0"/>
                    </a:lnTo>
                    <a:lnTo>
                      <a:pt x="19" y="7"/>
                    </a:lnTo>
                    <a:lnTo>
                      <a:pt x="34" y="14"/>
                    </a:lnTo>
                    <a:lnTo>
                      <a:pt x="38" y="2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1" name="Freeform 25">
                <a:extLst>
                  <a:ext uri="{FF2B5EF4-FFF2-40B4-BE49-F238E27FC236}">
                    <a16:creationId xmlns:a16="http://schemas.microsoft.com/office/drawing/2014/main" id="{CBB944DF-E459-69FE-E574-1F014C11C13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59597" y="2406122"/>
                <a:ext cx="225425" cy="306388"/>
              </a:xfrm>
              <a:custGeom>
                <a:avLst/>
                <a:gdLst>
                  <a:gd name="T0" fmla="*/ 8 w 142"/>
                  <a:gd name="T1" fmla="*/ 193 h 193"/>
                  <a:gd name="T2" fmla="*/ 18 w 142"/>
                  <a:gd name="T3" fmla="*/ 164 h 193"/>
                  <a:gd name="T4" fmla="*/ 49 w 142"/>
                  <a:gd name="T5" fmla="*/ 112 h 193"/>
                  <a:gd name="T6" fmla="*/ 62 w 142"/>
                  <a:gd name="T7" fmla="*/ 94 h 193"/>
                  <a:gd name="T8" fmla="*/ 113 w 142"/>
                  <a:gd name="T9" fmla="*/ 36 h 193"/>
                  <a:gd name="T10" fmla="*/ 142 w 142"/>
                  <a:gd name="T11" fmla="*/ 5 h 193"/>
                  <a:gd name="T12" fmla="*/ 139 w 142"/>
                  <a:gd name="T13" fmla="*/ 0 h 193"/>
                  <a:gd name="T14" fmla="*/ 133 w 142"/>
                  <a:gd name="T15" fmla="*/ 0 h 193"/>
                  <a:gd name="T16" fmla="*/ 113 w 142"/>
                  <a:gd name="T17" fmla="*/ 24 h 193"/>
                  <a:gd name="T18" fmla="*/ 91 w 142"/>
                  <a:gd name="T19" fmla="*/ 55 h 193"/>
                  <a:gd name="T20" fmla="*/ 47 w 142"/>
                  <a:gd name="T21" fmla="*/ 108 h 193"/>
                  <a:gd name="T22" fmla="*/ 31 w 142"/>
                  <a:gd name="T23" fmla="*/ 126 h 193"/>
                  <a:gd name="T24" fmla="*/ 32 w 142"/>
                  <a:gd name="T25" fmla="*/ 132 h 193"/>
                  <a:gd name="T26" fmla="*/ 7 w 142"/>
                  <a:gd name="T27" fmla="*/ 184 h 193"/>
                  <a:gd name="T28" fmla="*/ 0 w 142"/>
                  <a:gd name="T29" fmla="*/ 180 h 193"/>
                  <a:gd name="T30" fmla="*/ 8 w 142"/>
                  <a:gd name="T31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2" h="193">
                    <a:moveTo>
                      <a:pt x="8" y="193"/>
                    </a:moveTo>
                    <a:lnTo>
                      <a:pt x="18" y="164"/>
                    </a:lnTo>
                    <a:lnTo>
                      <a:pt x="49" y="112"/>
                    </a:lnTo>
                    <a:lnTo>
                      <a:pt x="62" y="94"/>
                    </a:lnTo>
                    <a:lnTo>
                      <a:pt x="113" y="36"/>
                    </a:lnTo>
                    <a:lnTo>
                      <a:pt x="142" y="5"/>
                    </a:lnTo>
                    <a:lnTo>
                      <a:pt x="139" y="0"/>
                    </a:lnTo>
                    <a:lnTo>
                      <a:pt x="133" y="0"/>
                    </a:lnTo>
                    <a:lnTo>
                      <a:pt x="113" y="24"/>
                    </a:lnTo>
                    <a:lnTo>
                      <a:pt x="91" y="55"/>
                    </a:lnTo>
                    <a:lnTo>
                      <a:pt x="47" y="108"/>
                    </a:lnTo>
                    <a:lnTo>
                      <a:pt x="31" y="126"/>
                    </a:lnTo>
                    <a:lnTo>
                      <a:pt x="32" y="132"/>
                    </a:lnTo>
                    <a:lnTo>
                      <a:pt x="7" y="184"/>
                    </a:lnTo>
                    <a:lnTo>
                      <a:pt x="0" y="180"/>
                    </a:lnTo>
                    <a:lnTo>
                      <a:pt x="8" y="193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2" name="Freeform 26">
                <a:extLst>
                  <a:ext uri="{FF2B5EF4-FFF2-40B4-BE49-F238E27FC236}">
                    <a16:creationId xmlns:a16="http://schemas.microsoft.com/office/drawing/2014/main" id="{AC9ABAEE-0BC2-476B-BDBF-15F4ADAAB5D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15197" y="1972734"/>
                <a:ext cx="117475" cy="352425"/>
              </a:xfrm>
              <a:custGeom>
                <a:avLst/>
                <a:gdLst>
                  <a:gd name="T0" fmla="*/ 0 w 74"/>
                  <a:gd name="T1" fmla="*/ 222 h 222"/>
                  <a:gd name="T2" fmla="*/ 12 w 74"/>
                  <a:gd name="T3" fmla="*/ 217 h 222"/>
                  <a:gd name="T4" fmla="*/ 38 w 74"/>
                  <a:gd name="T5" fmla="*/ 204 h 222"/>
                  <a:gd name="T6" fmla="*/ 56 w 74"/>
                  <a:gd name="T7" fmla="*/ 199 h 222"/>
                  <a:gd name="T8" fmla="*/ 63 w 74"/>
                  <a:gd name="T9" fmla="*/ 202 h 222"/>
                  <a:gd name="T10" fmla="*/ 65 w 74"/>
                  <a:gd name="T11" fmla="*/ 208 h 222"/>
                  <a:gd name="T12" fmla="*/ 71 w 74"/>
                  <a:gd name="T13" fmla="*/ 154 h 222"/>
                  <a:gd name="T14" fmla="*/ 74 w 74"/>
                  <a:gd name="T15" fmla="*/ 134 h 222"/>
                  <a:gd name="T16" fmla="*/ 72 w 74"/>
                  <a:gd name="T17" fmla="*/ 121 h 222"/>
                  <a:gd name="T18" fmla="*/ 74 w 74"/>
                  <a:gd name="T19" fmla="*/ 65 h 222"/>
                  <a:gd name="T20" fmla="*/ 59 w 74"/>
                  <a:gd name="T21" fmla="*/ 14 h 222"/>
                  <a:gd name="T22" fmla="*/ 49 w 74"/>
                  <a:gd name="T23" fmla="*/ 0 h 222"/>
                  <a:gd name="T24" fmla="*/ 52 w 74"/>
                  <a:gd name="T25" fmla="*/ 18 h 222"/>
                  <a:gd name="T26" fmla="*/ 62 w 74"/>
                  <a:gd name="T27" fmla="*/ 35 h 222"/>
                  <a:gd name="T28" fmla="*/ 68 w 74"/>
                  <a:gd name="T29" fmla="*/ 60 h 222"/>
                  <a:gd name="T30" fmla="*/ 69 w 74"/>
                  <a:gd name="T31" fmla="*/ 71 h 222"/>
                  <a:gd name="T32" fmla="*/ 67 w 74"/>
                  <a:gd name="T33" fmla="*/ 82 h 222"/>
                  <a:gd name="T34" fmla="*/ 71 w 74"/>
                  <a:gd name="T35" fmla="*/ 133 h 222"/>
                  <a:gd name="T36" fmla="*/ 63 w 74"/>
                  <a:gd name="T37" fmla="*/ 161 h 222"/>
                  <a:gd name="T38" fmla="*/ 64 w 74"/>
                  <a:gd name="T39" fmla="*/ 183 h 222"/>
                  <a:gd name="T40" fmla="*/ 43 w 74"/>
                  <a:gd name="T41" fmla="*/ 188 h 222"/>
                  <a:gd name="T42" fmla="*/ 32 w 74"/>
                  <a:gd name="T43" fmla="*/ 202 h 222"/>
                  <a:gd name="T44" fmla="*/ 14 w 74"/>
                  <a:gd name="T45" fmla="*/ 208 h 222"/>
                  <a:gd name="T46" fmla="*/ 7 w 74"/>
                  <a:gd name="T47" fmla="*/ 217 h 222"/>
                  <a:gd name="T48" fmla="*/ 0 w 74"/>
                  <a:gd name="T49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222">
                    <a:moveTo>
                      <a:pt x="0" y="222"/>
                    </a:moveTo>
                    <a:lnTo>
                      <a:pt x="12" y="217"/>
                    </a:lnTo>
                    <a:lnTo>
                      <a:pt x="38" y="204"/>
                    </a:lnTo>
                    <a:lnTo>
                      <a:pt x="56" y="199"/>
                    </a:lnTo>
                    <a:lnTo>
                      <a:pt x="63" y="202"/>
                    </a:lnTo>
                    <a:lnTo>
                      <a:pt x="65" y="208"/>
                    </a:lnTo>
                    <a:lnTo>
                      <a:pt x="71" y="154"/>
                    </a:lnTo>
                    <a:lnTo>
                      <a:pt x="74" y="134"/>
                    </a:lnTo>
                    <a:lnTo>
                      <a:pt x="72" y="121"/>
                    </a:lnTo>
                    <a:lnTo>
                      <a:pt x="74" y="65"/>
                    </a:lnTo>
                    <a:lnTo>
                      <a:pt x="59" y="14"/>
                    </a:lnTo>
                    <a:lnTo>
                      <a:pt x="49" y="0"/>
                    </a:lnTo>
                    <a:lnTo>
                      <a:pt x="52" y="18"/>
                    </a:lnTo>
                    <a:lnTo>
                      <a:pt x="62" y="35"/>
                    </a:lnTo>
                    <a:lnTo>
                      <a:pt x="68" y="60"/>
                    </a:lnTo>
                    <a:lnTo>
                      <a:pt x="69" y="71"/>
                    </a:lnTo>
                    <a:lnTo>
                      <a:pt x="67" y="82"/>
                    </a:lnTo>
                    <a:lnTo>
                      <a:pt x="71" y="133"/>
                    </a:lnTo>
                    <a:lnTo>
                      <a:pt x="63" y="161"/>
                    </a:lnTo>
                    <a:lnTo>
                      <a:pt x="64" y="183"/>
                    </a:lnTo>
                    <a:lnTo>
                      <a:pt x="43" y="188"/>
                    </a:lnTo>
                    <a:lnTo>
                      <a:pt x="32" y="202"/>
                    </a:lnTo>
                    <a:lnTo>
                      <a:pt x="14" y="208"/>
                    </a:lnTo>
                    <a:lnTo>
                      <a:pt x="7" y="217"/>
                    </a:lnTo>
                    <a:lnTo>
                      <a:pt x="0" y="222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3" name="Freeform 27">
                <a:extLst>
                  <a:ext uri="{FF2B5EF4-FFF2-40B4-BE49-F238E27FC236}">
                    <a16:creationId xmlns:a16="http://schemas.microsoft.com/office/drawing/2014/main" id="{FAF601C8-1F51-0372-E7C0-ACB6BD2CBAC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152784" y="1526647"/>
                <a:ext cx="4179887" cy="1685925"/>
              </a:xfrm>
              <a:custGeom>
                <a:avLst/>
                <a:gdLst>
                  <a:gd name="T0" fmla="*/ 2460 w 2633"/>
                  <a:gd name="T1" fmla="*/ 25 h 1062"/>
                  <a:gd name="T2" fmla="*/ 2570 w 2633"/>
                  <a:gd name="T3" fmla="*/ 267 h 1062"/>
                  <a:gd name="T4" fmla="*/ 2470 w 2633"/>
                  <a:gd name="T5" fmla="*/ 1 h 1062"/>
                  <a:gd name="T6" fmla="*/ 2534 w 2633"/>
                  <a:gd name="T7" fmla="*/ 183 h 1062"/>
                  <a:gd name="T8" fmla="*/ 2606 w 2633"/>
                  <a:gd name="T9" fmla="*/ 281 h 1062"/>
                  <a:gd name="T10" fmla="*/ 2493 w 2633"/>
                  <a:gd name="T11" fmla="*/ 547 h 1062"/>
                  <a:gd name="T12" fmla="*/ 2342 w 2633"/>
                  <a:gd name="T13" fmla="*/ 732 h 1062"/>
                  <a:gd name="T14" fmla="*/ 2396 w 2633"/>
                  <a:gd name="T15" fmla="*/ 648 h 1062"/>
                  <a:gd name="T16" fmla="*/ 2343 w 2633"/>
                  <a:gd name="T17" fmla="*/ 747 h 1062"/>
                  <a:gd name="T18" fmla="*/ 2633 w 2633"/>
                  <a:gd name="T19" fmla="*/ 346 h 1062"/>
                  <a:gd name="T20" fmla="*/ 2591 w 2633"/>
                  <a:gd name="T21" fmla="*/ 482 h 1062"/>
                  <a:gd name="T22" fmla="*/ 1966 w 2633"/>
                  <a:gd name="T23" fmla="*/ 930 h 1062"/>
                  <a:gd name="T24" fmla="*/ 2071 w 2633"/>
                  <a:gd name="T25" fmla="*/ 761 h 1062"/>
                  <a:gd name="T26" fmla="*/ 2088 w 2633"/>
                  <a:gd name="T27" fmla="*/ 759 h 1062"/>
                  <a:gd name="T28" fmla="*/ 2164 w 2633"/>
                  <a:gd name="T29" fmla="*/ 701 h 1062"/>
                  <a:gd name="T30" fmla="*/ 2281 w 2633"/>
                  <a:gd name="T31" fmla="*/ 681 h 1062"/>
                  <a:gd name="T32" fmla="*/ 2325 w 2633"/>
                  <a:gd name="T33" fmla="*/ 694 h 1062"/>
                  <a:gd name="T34" fmla="*/ 2390 w 2633"/>
                  <a:gd name="T35" fmla="*/ 616 h 1062"/>
                  <a:gd name="T36" fmla="*/ 2391 w 2633"/>
                  <a:gd name="T37" fmla="*/ 602 h 1062"/>
                  <a:gd name="T38" fmla="*/ 2340 w 2633"/>
                  <a:gd name="T39" fmla="*/ 583 h 1062"/>
                  <a:gd name="T40" fmla="*/ 2174 w 2633"/>
                  <a:gd name="T41" fmla="*/ 557 h 1062"/>
                  <a:gd name="T42" fmla="*/ 2321 w 2633"/>
                  <a:gd name="T43" fmla="*/ 535 h 1062"/>
                  <a:gd name="T44" fmla="*/ 2332 w 2633"/>
                  <a:gd name="T45" fmla="*/ 503 h 1062"/>
                  <a:gd name="T46" fmla="*/ 2216 w 2633"/>
                  <a:gd name="T47" fmla="*/ 444 h 1062"/>
                  <a:gd name="T48" fmla="*/ 2289 w 2633"/>
                  <a:gd name="T49" fmla="*/ 445 h 1062"/>
                  <a:gd name="T50" fmla="*/ 2298 w 2633"/>
                  <a:gd name="T51" fmla="*/ 405 h 1062"/>
                  <a:gd name="T52" fmla="*/ 2358 w 2633"/>
                  <a:gd name="T53" fmla="*/ 429 h 1062"/>
                  <a:gd name="T54" fmla="*/ 2403 w 2633"/>
                  <a:gd name="T55" fmla="*/ 447 h 1062"/>
                  <a:gd name="T56" fmla="*/ 2486 w 2633"/>
                  <a:gd name="T57" fmla="*/ 395 h 1062"/>
                  <a:gd name="T58" fmla="*/ 2545 w 2633"/>
                  <a:gd name="T59" fmla="*/ 330 h 1062"/>
                  <a:gd name="T60" fmla="*/ 2487 w 2633"/>
                  <a:gd name="T61" fmla="*/ 229 h 1062"/>
                  <a:gd name="T62" fmla="*/ 2449 w 2633"/>
                  <a:gd name="T63" fmla="*/ 286 h 1062"/>
                  <a:gd name="T64" fmla="*/ 2438 w 2633"/>
                  <a:gd name="T65" fmla="*/ 211 h 1062"/>
                  <a:gd name="T66" fmla="*/ 2255 w 2633"/>
                  <a:gd name="T67" fmla="*/ 223 h 1062"/>
                  <a:gd name="T68" fmla="*/ 2250 w 2633"/>
                  <a:gd name="T69" fmla="*/ 189 h 1062"/>
                  <a:gd name="T70" fmla="*/ 2350 w 2633"/>
                  <a:gd name="T71" fmla="*/ 173 h 1062"/>
                  <a:gd name="T72" fmla="*/ 2401 w 2633"/>
                  <a:gd name="T73" fmla="*/ 165 h 1062"/>
                  <a:gd name="T74" fmla="*/ 2449 w 2633"/>
                  <a:gd name="T75" fmla="*/ 142 h 1062"/>
                  <a:gd name="T76" fmla="*/ 2477 w 2633"/>
                  <a:gd name="T77" fmla="*/ 83 h 1062"/>
                  <a:gd name="T78" fmla="*/ 2430 w 2633"/>
                  <a:gd name="T79" fmla="*/ 5 h 1062"/>
                  <a:gd name="T80" fmla="*/ 1745 w 2633"/>
                  <a:gd name="T81" fmla="*/ 98 h 1062"/>
                  <a:gd name="T82" fmla="*/ 1580 w 2633"/>
                  <a:gd name="T83" fmla="*/ 69 h 1062"/>
                  <a:gd name="T84" fmla="*/ 949 w 2633"/>
                  <a:gd name="T85" fmla="*/ 91 h 1062"/>
                  <a:gd name="T86" fmla="*/ 763 w 2633"/>
                  <a:gd name="T87" fmla="*/ 179 h 1062"/>
                  <a:gd name="T88" fmla="*/ 661 w 2633"/>
                  <a:gd name="T89" fmla="*/ 266 h 1062"/>
                  <a:gd name="T90" fmla="*/ 573 w 2633"/>
                  <a:gd name="T91" fmla="*/ 271 h 1062"/>
                  <a:gd name="T92" fmla="*/ 463 w 2633"/>
                  <a:gd name="T93" fmla="*/ 309 h 1062"/>
                  <a:gd name="T94" fmla="*/ 414 w 2633"/>
                  <a:gd name="T95" fmla="*/ 364 h 1062"/>
                  <a:gd name="T96" fmla="*/ 336 w 2633"/>
                  <a:gd name="T97" fmla="*/ 414 h 1062"/>
                  <a:gd name="T98" fmla="*/ 275 w 2633"/>
                  <a:gd name="T99" fmla="*/ 456 h 1062"/>
                  <a:gd name="T100" fmla="*/ 162 w 2633"/>
                  <a:gd name="T101" fmla="*/ 481 h 1062"/>
                  <a:gd name="T102" fmla="*/ 91 w 2633"/>
                  <a:gd name="T103" fmla="*/ 542 h 1062"/>
                  <a:gd name="T104" fmla="*/ 23 w 2633"/>
                  <a:gd name="T105" fmla="*/ 595 h 1062"/>
                  <a:gd name="T106" fmla="*/ 378 w 2633"/>
                  <a:gd name="T107" fmla="*/ 682 h 1062"/>
                  <a:gd name="T108" fmla="*/ 561 w 2633"/>
                  <a:gd name="T109" fmla="*/ 623 h 1062"/>
                  <a:gd name="T110" fmla="*/ 982 w 2633"/>
                  <a:gd name="T111" fmla="*/ 630 h 1062"/>
                  <a:gd name="T112" fmla="*/ 1403 w 2633"/>
                  <a:gd name="T113" fmla="*/ 735 h 1062"/>
                  <a:gd name="T114" fmla="*/ 1827 w 2633"/>
                  <a:gd name="T115" fmla="*/ 1035 h 1062"/>
                  <a:gd name="T116" fmla="*/ 1923 w 2633"/>
                  <a:gd name="T117" fmla="*/ 1035 h 1062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16 w 10000"/>
                  <a:gd name="connsiteY631" fmla="*/ 5640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3 w 10000"/>
                  <a:gd name="connsiteY642" fmla="*/ 6511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3 w 10000"/>
                  <a:gd name="connsiteY642" fmla="*/ 6511 h 10000"/>
                  <a:gd name="connsiteX643" fmla="*/ 795 w 10000"/>
                  <a:gd name="connsiteY643" fmla="*/ 6487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</a:cxnLst>
                <a:rect l="l" t="t" r="r" b="b"/>
                <a:pathLst>
                  <a:path w="10000" h="10000">
                    <a:moveTo>
                      <a:pt x="9343" y="235"/>
                    </a:moveTo>
                    <a:lnTo>
                      <a:pt x="9396" y="217"/>
                    </a:lnTo>
                    <a:cubicBezTo>
                      <a:pt x="9391" y="148"/>
                      <a:pt x="9386" y="78"/>
                      <a:pt x="9381" y="9"/>
                    </a:cubicBezTo>
                    <a:cubicBezTo>
                      <a:pt x="9366" y="15"/>
                      <a:pt x="9350" y="22"/>
                      <a:pt x="9335" y="28"/>
                    </a:cubicBezTo>
                    <a:lnTo>
                      <a:pt x="9267" y="28"/>
                    </a:lnTo>
                    <a:cubicBezTo>
                      <a:pt x="9268" y="63"/>
                      <a:pt x="9270" y="97"/>
                      <a:pt x="9271" y="132"/>
                    </a:cubicBezTo>
                    <a:cubicBezTo>
                      <a:pt x="9279" y="135"/>
                      <a:pt x="9286" y="138"/>
                      <a:pt x="9294" y="141"/>
                    </a:cubicBezTo>
                    <a:cubicBezTo>
                      <a:pt x="9291" y="160"/>
                      <a:pt x="9289" y="179"/>
                      <a:pt x="9286" y="198"/>
                    </a:cubicBezTo>
                    <a:lnTo>
                      <a:pt x="9324" y="207"/>
                    </a:lnTo>
                    <a:cubicBezTo>
                      <a:pt x="9330" y="216"/>
                      <a:pt x="9337" y="226"/>
                      <a:pt x="9343" y="235"/>
                    </a:cubicBezTo>
                    <a:lnTo>
                      <a:pt x="9343" y="235"/>
                    </a:lnTo>
                    <a:lnTo>
                      <a:pt x="9343" y="235"/>
                    </a:lnTo>
                    <a:lnTo>
                      <a:pt x="9343" y="235"/>
                    </a:lnTo>
                    <a:close/>
                    <a:moveTo>
                      <a:pt x="9787" y="2524"/>
                    </a:moveTo>
                    <a:cubicBezTo>
                      <a:pt x="9788" y="2483"/>
                      <a:pt x="9790" y="2442"/>
                      <a:pt x="9791" y="2401"/>
                    </a:cubicBezTo>
                    <a:cubicBezTo>
                      <a:pt x="9783" y="2388"/>
                      <a:pt x="9776" y="2376"/>
                      <a:pt x="9768" y="2363"/>
                    </a:cubicBezTo>
                    <a:cubicBezTo>
                      <a:pt x="9764" y="2329"/>
                      <a:pt x="9761" y="2294"/>
                      <a:pt x="9757" y="2260"/>
                    </a:cubicBezTo>
                    <a:cubicBezTo>
                      <a:pt x="9746" y="2241"/>
                      <a:pt x="9734" y="2222"/>
                      <a:pt x="9723" y="2203"/>
                    </a:cubicBezTo>
                    <a:cubicBezTo>
                      <a:pt x="9717" y="2172"/>
                      <a:pt x="9710" y="2140"/>
                      <a:pt x="9704" y="2109"/>
                    </a:cubicBezTo>
                    <a:cubicBezTo>
                      <a:pt x="9693" y="2103"/>
                      <a:pt x="9681" y="2096"/>
                      <a:pt x="9670" y="2090"/>
                    </a:cubicBezTo>
                    <a:cubicBezTo>
                      <a:pt x="9665" y="2096"/>
                      <a:pt x="9659" y="2103"/>
                      <a:pt x="9654" y="2109"/>
                    </a:cubicBezTo>
                    <a:lnTo>
                      <a:pt x="9723" y="2298"/>
                    </a:lnTo>
                    <a:cubicBezTo>
                      <a:pt x="9727" y="2354"/>
                      <a:pt x="9730" y="2411"/>
                      <a:pt x="9734" y="2467"/>
                    </a:cubicBezTo>
                    <a:cubicBezTo>
                      <a:pt x="9743" y="2483"/>
                      <a:pt x="9752" y="2498"/>
                      <a:pt x="9761" y="2514"/>
                    </a:cubicBezTo>
                    <a:cubicBezTo>
                      <a:pt x="9770" y="2517"/>
                      <a:pt x="9778" y="2521"/>
                      <a:pt x="9787" y="2524"/>
                    </a:cubicBezTo>
                    <a:lnTo>
                      <a:pt x="9787" y="2524"/>
                    </a:lnTo>
                    <a:lnTo>
                      <a:pt x="9787" y="2524"/>
                    </a:lnTo>
                    <a:close/>
                    <a:moveTo>
                      <a:pt x="9897" y="2646"/>
                    </a:moveTo>
                    <a:cubicBezTo>
                      <a:pt x="9890" y="2599"/>
                      <a:pt x="9882" y="2552"/>
                      <a:pt x="9875" y="2505"/>
                    </a:cubicBezTo>
                    <a:cubicBezTo>
                      <a:pt x="9829" y="2304"/>
                      <a:pt x="9784" y="2103"/>
                      <a:pt x="9738" y="1902"/>
                    </a:cubicBezTo>
                    <a:lnTo>
                      <a:pt x="9597" y="1290"/>
                    </a:lnTo>
                    <a:cubicBezTo>
                      <a:pt x="9572" y="1158"/>
                      <a:pt x="9546" y="1027"/>
                      <a:pt x="9521" y="895"/>
                    </a:cubicBezTo>
                    <a:cubicBezTo>
                      <a:pt x="9507" y="782"/>
                      <a:pt x="9494" y="669"/>
                      <a:pt x="9480" y="556"/>
                    </a:cubicBezTo>
                    <a:lnTo>
                      <a:pt x="9453" y="358"/>
                    </a:lnTo>
                    <a:cubicBezTo>
                      <a:pt x="9439" y="239"/>
                      <a:pt x="9425" y="119"/>
                      <a:pt x="9411" y="0"/>
                    </a:cubicBezTo>
                    <a:lnTo>
                      <a:pt x="9381" y="9"/>
                    </a:lnTo>
                    <a:cubicBezTo>
                      <a:pt x="9390" y="37"/>
                      <a:pt x="9399" y="66"/>
                      <a:pt x="9408" y="94"/>
                    </a:cubicBezTo>
                    <a:cubicBezTo>
                      <a:pt x="9410" y="132"/>
                      <a:pt x="9413" y="169"/>
                      <a:pt x="9415" y="207"/>
                    </a:cubicBezTo>
                    <a:cubicBezTo>
                      <a:pt x="9409" y="254"/>
                      <a:pt x="9402" y="301"/>
                      <a:pt x="9396" y="348"/>
                    </a:cubicBezTo>
                    <a:cubicBezTo>
                      <a:pt x="9409" y="383"/>
                      <a:pt x="9421" y="417"/>
                      <a:pt x="9434" y="452"/>
                    </a:cubicBezTo>
                    <a:cubicBezTo>
                      <a:pt x="9440" y="471"/>
                      <a:pt x="9447" y="489"/>
                      <a:pt x="9453" y="508"/>
                    </a:cubicBezTo>
                    <a:lnTo>
                      <a:pt x="9483" y="763"/>
                    </a:lnTo>
                    <a:lnTo>
                      <a:pt x="9480" y="913"/>
                    </a:lnTo>
                    <a:cubicBezTo>
                      <a:pt x="9489" y="919"/>
                      <a:pt x="9497" y="926"/>
                      <a:pt x="9506" y="932"/>
                    </a:cubicBezTo>
                    <a:cubicBezTo>
                      <a:pt x="9517" y="992"/>
                      <a:pt x="9529" y="1051"/>
                      <a:pt x="9540" y="1111"/>
                    </a:cubicBezTo>
                    <a:cubicBezTo>
                      <a:pt x="9548" y="1142"/>
                      <a:pt x="9555" y="1174"/>
                      <a:pt x="9563" y="1205"/>
                    </a:cubicBezTo>
                    <a:cubicBezTo>
                      <a:pt x="9581" y="1334"/>
                      <a:pt x="9598" y="1462"/>
                      <a:pt x="9616" y="1591"/>
                    </a:cubicBezTo>
                    <a:cubicBezTo>
                      <a:pt x="9619" y="1635"/>
                      <a:pt x="9621" y="1679"/>
                      <a:pt x="9624" y="1723"/>
                    </a:cubicBezTo>
                    <a:cubicBezTo>
                      <a:pt x="9635" y="1710"/>
                      <a:pt x="9647" y="1698"/>
                      <a:pt x="9658" y="1685"/>
                    </a:cubicBezTo>
                    <a:cubicBezTo>
                      <a:pt x="9662" y="1710"/>
                      <a:pt x="9666" y="1736"/>
                      <a:pt x="9670" y="1761"/>
                    </a:cubicBezTo>
                    <a:cubicBezTo>
                      <a:pt x="9660" y="1777"/>
                      <a:pt x="9649" y="1792"/>
                      <a:pt x="9639" y="1808"/>
                    </a:cubicBezTo>
                    <a:cubicBezTo>
                      <a:pt x="9635" y="1833"/>
                      <a:pt x="9632" y="1858"/>
                      <a:pt x="9628" y="1883"/>
                    </a:cubicBezTo>
                    <a:cubicBezTo>
                      <a:pt x="9641" y="1892"/>
                      <a:pt x="9653" y="1902"/>
                      <a:pt x="9666" y="1911"/>
                    </a:cubicBezTo>
                    <a:cubicBezTo>
                      <a:pt x="9677" y="1905"/>
                      <a:pt x="9689" y="1899"/>
                      <a:pt x="9700" y="1893"/>
                    </a:cubicBezTo>
                    <a:cubicBezTo>
                      <a:pt x="9704" y="1918"/>
                      <a:pt x="9707" y="1943"/>
                      <a:pt x="9711" y="1968"/>
                    </a:cubicBezTo>
                    <a:cubicBezTo>
                      <a:pt x="9720" y="1974"/>
                      <a:pt x="9729" y="1981"/>
                      <a:pt x="9738" y="1987"/>
                    </a:cubicBezTo>
                    <a:lnTo>
                      <a:pt x="9852" y="2533"/>
                    </a:lnTo>
                    <a:cubicBezTo>
                      <a:pt x="9867" y="2571"/>
                      <a:pt x="9882" y="2608"/>
                      <a:pt x="9897" y="2646"/>
                    </a:cubicBezTo>
                    <a:lnTo>
                      <a:pt x="9897" y="2646"/>
                    </a:lnTo>
                    <a:lnTo>
                      <a:pt x="9897" y="2646"/>
                    </a:lnTo>
                    <a:close/>
                    <a:moveTo>
                      <a:pt x="8261" y="6959"/>
                    </a:moveTo>
                    <a:cubicBezTo>
                      <a:pt x="8281" y="6934"/>
                      <a:pt x="8301" y="6908"/>
                      <a:pt x="8321" y="6883"/>
                    </a:cubicBezTo>
                    <a:lnTo>
                      <a:pt x="8511" y="6742"/>
                    </a:lnTo>
                    <a:lnTo>
                      <a:pt x="8728" y="6695"/>
                    </a:lnTo>
                    <a:cubicBezTo>
                      <a:pt x="8696" y="6686"/>
                      <a:pt x="8665" y="6676"/>
                      <a:pt x="8633" y="6667"/>
                    </a:cubicBezTo>
                    <a:cubicBezTo>
                      <a:pt x="8606" y="6676"/>
                      <a:pt x="8580" y="6686"/>
                      <a:pt x="8553" y="6695"/>
                    </a:cubicBezTo>
                    <a:lnTo>
                      <a:pt x="8253" y="6911"/>
                    </a:lnTo>
                    <a:cubicBezTo>
                      <a:pt x="8256" y="6927"/>
                      <a:pt x="8258" y="6943"/>
                      <a:pt x="8261" y="6959"/>
                    </a:cubicBezTo>
                    <a:lnTo>
                      <a:pt x="8261" y="6959"/>
                    </a:lnTo>
                    <a:lnTo>
                      <a:pt x="8261" y="6959"/>
                    </a:lnTo>
                    <a:close/>
                    <a:moveTo>
                      <a:pt x="9442" y="5207"/>
                    </a:moveTo>
                    <a:cubicBezTo>
                      <a:pt x="9451" y="5188"/>
                      <a:pt x="9459" y="5170"/>
                      <a:pt x="9468" y="5151"/>
                    </a:cubicBezTo>
                    <a:cubicBezTo>
                      <a:pt x="9485" y="5116"/>
                      <a:pt x="9501" y="5082"/>
                      <a:pt x="9518" y="5047"/>
                    </a:cubicBezTo>
                    <a:lnTo>
                      <a:pt x="9635" y="4868"/>
                    </a:lnTo>
                    <a:cubicBezTo>
                      <a:pt x="9654" y="4834"/>
                      <a:pt x="9673" y="4799"/>
                      <a:pt x="9692" y="4765"/>
                    </a:cubicBezTo>
                    <a:cubicBezTo>
                      <a:pt x="9652" y="4803"/>
                      <a:pt x="9611" y="4840"/>
                      <a:pt x="9571" y="4878"/>
                    </a:cubicBezTo>
                    <a:cubicBezTo>
                      <a:pt x="9551" y="4916"/>
                      <a:pt x="9530" y="4953"/>
                      <a:pt x="9510" y="4991"/>
                    </a:cubicBezTo>
                    <a:cubicBezTo>
                      <a:pt x="9505" y="5000"/>
                      <a:pt x="9500" y="5010"/>
                      <a:pt x="9495" y="5019"/>
                    </a:cubicBezTo>
                    <a:cubicBezTo>
                      <a:pt x="9484" y="5025"/>
                      <a:pt x="9472" y="5032"/>
                      <a:pt x="9461" y="5038"/>
                    </a:cubicBezTo>
                    <a:cubicBezTo>
                      <a:pt x="9463" y="5066"/>
                      <a:pt x="9466" y="5094"/>
                      <a:pt x="9468" y="5122"/>
                    </a:cubicBezTo>
                    <a:cubicBezTo>
                      <a:pt x="9459" y="5150"/>
                      <a:pt x="9451" y="5179"/>
                      <a:pt x="9442" y="5207"/>
                    </a:cubicBezTo>
                    <a:lnTo>
                      <a:pt x="9442" y="5207"/>
                    </a:lnTo>
                    <a:lnTo>
                      <a:pt x="9442" y="5207"/>
                    </a:lnTo>
                    <a:close/>
                    <a:moveTo>
                      <a:pt x="8895" y="6893"/>
                    </a:moveTo>
                    <a:cubicBezTo>
                      <a:pt x="8896" y="6871"/>
                      <a:pt x="8898" y="6849"/>
                      <a:pt x="8899" y="6827"/>
                    </a:cubicBezTo>
                    <a:cubicBezTo>
                      <a:pt x="8877" y="6799"/>
                      <a:pt x="8856" y="6770"/>
                      <a:pt x="8834" y="6742"/>
                    </a:cubicBezTo>
                    <a:cubicBezTo>
                      <a:pt x="8805" y="6726"/>
                      <a:pt x="8776" y="6711"/>
                      <a:pt x="8747" y="6695"/>
                    </a:cubicBezTo>
                    <a:lnTo>
                      <a:pt x="8819" y="6761"/>
                    </a:lnTo>
                    <a:cubicBezTo>
                      <a:pt x="8838" y="6780"/>
                      <a:pt x="8857" y="6798"/>
                      <a:pt x="8876" y="6817"/>
                    </a:cubicBezTo>
                    <a:cubicBezTo>
                      <a:pt x="8882" y="6842"/>
                      <a:pt x="8889" y="6868"/>
                      <a:pt x="8895" y="6893"/>
                    </a:cubicBezTo>
                    <a:lnTo>
                      <a:pt x="8895" y="6893"/>
                    </a:lnTo>
                    <a:lnTo>
                      <a:pt x="8895" y="6893"/>
                    </a:lnTo>
                    <a:close/>
                    <a:moveTo>
                      <a:pt x="8899" y="7034"/>
                    </a:moveTo>
                    <a:cubicBezTo>
                      <a:pt x="8912" y="6943"/>
                      <a:pt x="8924" y="6852"/>
                      <a:pt x="8937" y="6761"/>
                    </a:cubicBezTo>
                    <a:lnTo>
                      <a:pt x="9054" y="6271"/>
                    </a:lnTo>
                    <a:cubicBezTo>
                      <a:pt x="9069" y="6215"/>
                      <a:pt x="9085" y="6158"/>
                      <a:pt x="9100" y="6102"/>
                    </a:cubicBezTo>
                    <a:cubicBezTo>
                      <a:pt x="9165" y="5920"/>
                      <a:pt x="9229" y="5738"/>
                      <a:pt x="9294" y="5556"/>
                    </a:cubicBezTo>
                    <a:cubicBezTo>
                      <a:pt x="9331" y="5459"/>
                      <a:pt x="9367" y="5361"/>
                      <a:pt x="9404" y="5264"/>
                    </a:cubicBezTo>
                    <a:cubicBezTo>
                      <a:pt x="9401" y="5248"/>
                      <a:pt x="9399" y="5233"/>
                      <a:pt x="9396" y="5217"/>
                    </a:cubicBezTo>
                    <a:lnTo>
                      <a:pt x="9370" y="5217"/>
                    </a:lnTo>
                    <a:cubicBezTo>
                      <a:pt x="9345" y="5292"/>
                      <a:pt x="9319" y="5368"/>
                      <a:pt x="9294" y="5443"/>
                    </a:cubicBezTo>
                    <a:cubicBezTo>
                      <a:pt x="9267" y="5540"/>
                      <a:pt x="9241" y="5637"/>
                      <a:pt x="9214" y="5734"/>
                    </a:cubicBezTo>
                    <a:cubicBezTo>
                      <a:pt x="9158" y="5901"/>
                      <a:pt x="9103" y="6067"/>
                      <a:pt x="9047" y="6234"/>
                    </a:cubicBezTo>
                    <a:cubicBezTo>
                      <a:pt x="9025" y="6290"/>
                      <a:pt x="9004" y="6347"/>
                      <a:pt x="8982" y="6403"/>
                    </a:cubicBezTo>
                    <a:cubicBezTo>
                      <a:pt x="8985" y="6425"/>
                      <a:pt x="8987" y="6447"/>
                      <a:pt x="8990" y="6469"/>
                    </a:cubicBezTo>
                    <a:cubicBezTo>
                      <a:pt x="8958" y="6629"/>
                      <a:pt x="8927" y="6789"/>
                      <a:pt x="8895" y="6949"/>
                    </a:cubicBezTo>
                    <a:lnTo>
                      <a:pt x="8864" y="6921"/>
                    </a:lnTo>
                    <a:cubicBezTo>
                      <a:pt x="8876" y="6959"/>
                      <a:pt x="8887" y="6996"/>
                      <a:pt x="8899" y="7034"/>
                    </a:cubicBezTo>
                    <a:lnTo>
                      <a:pt x="8899" y="7034"/>
                    </a:lnTo>
                    <a:lnTo>
                      <a:pt x="8899" y="7034"/>
                    </a:lnTo>
                    <a:close/>
                    <a:moveTo>
                      <a:pt x="9719" y="4736"/>
                    </a:moveTo>
                    <a:cubicBezTo>
                      <a:pt x="9734" y="4720"/>
                      <a:pt x="9750" y="4705"/>
                      <a:pt x="9765" y="4689"/>
                    </a:cubicBezTo>
                    <a:cubicBezTo>
                      <a:pt x="9798" y="4645"/>
                      <a:pt x="9830" y="4601"/>
                      <a:pt x="9863" y="4557"/>
                    </a:cubicBezTo>
                    <a:cubicBezTo>
                      <a:pt x="9886" y="4545"/>
                      <a:pt x="9909" y="4532"/>
                      <a:pt x="9932" y="4520"/>
                    </a:cubicBezTo>
                    <a:cubicBezTo>
                      <a:pt x="9941" y="4526"/>
                      <a:pt x="9949" y="4533"/>
                      <a:pt x="9958" y="4539"/>
                    </a:cubicBezTo>
                    <a:cubicBezTo>
                      <a:pt x="9961" y="4561"/>
                      <a:pt x="9963" y="4583"/>
                      <a:pt x="9966" y="4605"/>
                    </a:cubicBezTo>
                    <a:cubicBezTo>
                      <a:pt x="9972" y="4435"/>
                      <a:pt x="9979" y="4266"/>
                      <a:pt x="9985" y="4096"/>
                    </a:cubicBezTo>
                    <a:cubicBezTo>
                      <a:pt x="9990" y="4033"/>
                      <a:pt x="9995" y="3971"/>
                      <a:pt x="10000" y="3908"/>
                    </a:cubicBezTo>
                    <a:cubicBezTo>
                      <a:pt x="9996" y="3867"/>
                      <a:pt x="9993" y="3826"/>
                      <a:pt x="9989" y="3785"/>
                    </a:cubicBezTo>
                    <a:cubicBezTo>
                      <a:pt x="9993" y="3609"/>
                      <a:pt x="9996" y="3434"/>
                      <a:pt x="10000" y="3258"/>
                    </a:cubicBezTo>
                    <a:lnTo>
                      <a:pt x="9943" y="2778"/>
                    </a:lnTo>
                    <a:cubicBezTo>
                      <a:pt x="9930" y="2734"/>
                      <a:pt x="9918" y="2690"/>
                      <a:pt x="9905" y="2646"/>
                    </a:cubicBezTo>
                    <a:cubicBezTo>
                      <a:pt x="9909" y="2702"/>
                      <a:pt x="9912" y="2759"/>
                      <a:pt x="9916" y="2815"/>
                    </a:cubicBezTo>
                    <a:cubicBezTo>
                      <a:pt x="9929" y="2869"/>
                      <a:pt x="9941" y="2922"/>
                      <a:pt x="9954" y="2976"/>
                    </a:cubicBezTo>
                    <a:cubicBezTo>
                      <a:pt x="9960" y="3054"/>
                      <a:pt x="9967" y="3133"/>
                      <a:pt x="9973" y="3211"/>
                    </a:cubicBezTo>
                    <a:cubicBezTo>
                      <a:pt x="9976" y="3246"/>
                      <a:pt x="9978" y="3280"/>
                      <a:pt x="9981" y="3315"/>
                    </a:cubicBezTo>
                    <a:cubicBezTo>
                      <a:pt x="9977" y="3349"/>
                      <a:pt x="9974" y="3384"/>
                      <a:pt x="9970" y="3418"/>
                    </a:cubicBezTo>
                    <a:lnTo>
                      <a:pt x="9985" y="3898"/>
                    </a:lnTo>
                    <a:lnTo>
                      <a:pt x="9958" y="4162"/>
                    </a:lnTo>
                    <a:cubicBezTo>
                      <a:pt x="9959" y="4231"/>
                      <a:pt x="9961" y="4300"/>
                      <a:pt x="9962" y="4369"/>
                    </a:cubicBezTo>
                    <a:cubicBezTo>
                      <a:pt x="9934" y="4385"/>
                      <a:pt x="9906" y="4400"/>
                      <a:pt x="9878" y="4416"/>
                    </a:cubicBezTo>
                    <a:cubicBezTo>
                      <a:pt x="9865" y="4457"/>
                      <a:pt x="9853" y="4498"/>
                      <a:pt x="9840" y="4539"/>
                    </a:cubicBezTo>
                    <a:cubicBezTo>
                      <a:pt x="9819" y="4561"/>
                      <a:pt x="9797" y="4583"/>
                      <a:pt x="9776" y="4605"/>
                    </a:cubicBezTo>
                    <a:lnTo>
                      <a:pt x="9746" y="4689"/>
                    </a:lnTo>
                    <a:cubicBezTo>
                      <a:pt x="9737" y="4705"/>
                      <a:pt x="9728" y="4720"/>
                      <a:pt x="9719" y="4736"/>
                    </a:cubicBezTo>
                    <a:lnTo>
                      <a:pt x="9719" y="4736"/>
                    </a:lnTo>
                    <a:lnTo>
                      <a:pt x="9719" y="4736"/>
                    </a:lnTo>
                    <a:close/>
                    <a:moveTo>
                      <a:pt x="7338" y="9915"/>
                    </a:moveTo>
                    <a:lnTo>
                      <a:pt x="7341" y="9783"/>
                    </a:lnTo>
                    <a:cubicBezTo>
                      <a:pt x="7351" y="9717"/>
                      <a:pt x="7362" y="9652"/>
                      <a:pt x="7372" y="9586"/>
                    </a:cubicBezTo>
                    <a:cubicBezTo>
                      <a:pt x="7378" y="9520"/>
                      <a:pt x="7385" y="9454"/>
                      <a:pt x="7391" y="9388"/>
                    </a:cubicBezTo>
                    <a:cubicBezTo>
                      <a:pt x="7399" y="9316"/>
                      <a:pt x="7406" y="9243"/>
                      <a:pt x="7414" y="9171"/>
                    </a:cubicBezTo>
                    <a:cubicBezTo>
                      <a:pt x="7416" y="9133"/>
                      <a:pt x="7419" y="9096"/>
                      <a:pt x="7421" y="9058"/>
                    </a:cubicBezTo>
                    <a:cubicBezTo>
                      <a:pt x="7436" y="8958"/>
                      <a:pt x="7452" y="8857"/>
                      <a:pt x="7467" y="8757"/>
                    </a:cubicBezTo>
                    <a:cubicBezTo>
                      <a:pt x="7483" y="8675"/>
                      <a:pt x="7500" y="8594"/>
                      <a:pt x="7516" y="8512"/>
                    </a:cubicBezTo>
                    <a:cubicBezTo>
                      <a:pt x="7529" y="8468"/>
                      <a:pt x="7541" y="8424"/>
                      <a:pt x="7554" y="8380"/>
                    </a:cubicBezTo>
                    <a:cubicBezTo>
                      <a:pt x="7565" y="8349"/>
                      <a:pt x="7577" y="8317"/>
                      <a:pt x="7588" y="8286"/>
                    </a:cubicBezTo>
                    <a:cubicBezTo>
                      <a:pt x="7607" y="8230"/>
                      <a:pt x="7626" y="8173"/>
                      <a:pt x="7645" y="8117"/>
                    </a:cubicBezTo>
                    <a:cubicBezTo>
                      <a:pt x="7662" y="8070"/>
                      <a:pt x="7678" y="8023"/>
                      <a:pt x="7695" y="7976"/>
                    </a:cubicBezTo>
                    <a:cubicBezTo>
                      <a:pt x="7719" y="7922"/>
                      <a:pt x="7743" y="7869"/>
                      <a:pt x="7767" y="7815"/>
                    </a:cubicBezTo>
                    <a:lnTo>
                      <a:pt x="7957" y="7448"/>
                    </a:lnTo>
                    <a:lnTo>
                      <a:pt x="7945" y="7298"/>
                    </a:lnTo>
                    <a:cubicBezTo>
                      <a:pt x="7935" y="7288"/>
                      <a:pt x="7925" y="7279"/>
                      <a:pt x="7915" y="7269"/>
                    </a:cubicBezTo>
                    <a:lnTo>
                      <a:pt x="7885" y="7260"/>
                    </a:lnTo>
                    <a:cubicBezTo>
                      <a:pt x="7882" y="7247"/>
                      <a:pt x="7880" y="7235"/>
                      <a:pt x="7877" y="7222"/>
                    </a:cubicBezTo>
                    <a:cubicBezTo>
                      <a:pt x="7873" y="7203"/>
                      <a:pt x="7870" y="7185"/>
                      <a:pt x="7866" y="7166"/>
                    </a:cubicBezTo>
                    <a:cubicBezTo>
                      <a:pt x="7867" y="7150"/>
                      <a:pt x="7868" y="7135"/>
                      <a:pt x="7869" y="7119"/>
                    </a:cubicBezTo>
                    <a:lnTo>
                      <a:pt x="7923" y="7128"/>
                    </a:lnTo>
                    <a:cubicBezTo>
                      <a:pt x="7929" y="7106"/>
                      <a:pt x="7936" y="7084"/>
                      <a:pt x="7942" y="7062"/>
                    </a:cubicBezTo>
                    <a:cubicBezTo>
                      <a:pt x="7939" y="7040"/>
                      <a:pt x="7937" y="7018"/>
                      <a:pt x="7934" y="6996"/>
                    </a:cubicBezTo>
                    <a:cubicBezTo>
                      <a:pt x="7926" y="6965"/>
                      <a:pt x="7919" y="6933"/>
                      <a:pt x="7911" y="6902"/>
                    </a:cubicBezTo>
                    <a:cubicBezTo>
                      <a:pt x="7901" y="6883"/>
                      <a:pt x="7891" y="6865"/>
                      <a:pt x="7881" y="6846"/>
                    </a:cubicBezTo>
                    <a:cubicBezTo>
                      <a:pt x="7877" y="6821"/>
                      <a:pt x="7873" y="6795"/>
                      <a:pt x="7869" y="6770"/>
                    </a:cubicBezTo>
                    <a:cubicBezTo>
                      <a:pt x="7881" y="6773"/>
                      <a:pt x="7892" y="6777"/>
                      <a:pt x="7904" y="6780"/>
                    </a:cubicBezTo>
                    <a:cubicBezTo>
                      <a:pt x="7910" y="6796"/>
                      <a:pt x="7917" y="6811"/>
                      <a:pt x="7923" y="6827"/>
                    </a:cubicBezTo>
                    <a:cubicBezTo>
                      <a:pt x="7937" y="6890"/>
                      <a:pt x="7950" y="6952"/>
                      <a:pt x="7964" y="7015"/>
                    </a:cubicBezTo>
                    <a:cubicBezTo>
                      <a:pt x="7959" y="7050"/>
                      <a:pt x="7954" y="7084"/>
                      <a:pt x="7949" y="7119"/>
                    </a:cubicBezTo>
                    <a:cubicBezTo>
                      <a:pt x="7943" y="7128"/>
                      <a:pt x="7936" y="7138"/>
                      <a:pt x="7930" y="7147"/>
                    </a:cubicBezTo>
                    <a:cubicBezTo>
                      <a:pt x="7921" y="7166"/>
                      <a:pt x="7913" y="7184"/>
                      <a:pt x="7904" y="7203"/>
                    </a:cubicBezTo>
                    <a:lnTo>
                      <a:pt x="7934" y="7194"/>
                    </a:lnTo>
                    <a:cubicBezTo>
                      <a:pt x="7948" y="7225"/>
                      <a:pt x="7962" y="7257"/>
                      <a:pt x="7976" y="7288"/>
                    </a:cubicBezTo>
                    <a:cubicBezTo>
                      <a:pt x="7991" y="7304"/>
                      <a:pt x="8006" y="7319"/>
                      <a:pt x="8021" y="7335"/>
                    </a:cubicBezTo>
                    <a:lnTo>
                      <a:pt x="8090" y="7185"/>
                    </a:lnTo>
                    <a:cubicBezTo>
                      <a:pt x="8104" y="7128"/>
                      <a:pt x="8117" y="7072"/>
                      <a:pt x="8131" y="7015"/>
                    </a:cubicBezTo>
                    <a:cubicBezTo>
                      <a:pt x="8153" y="6977"/>
                      <a:pt x="8174" y="6940"/>
                      <a:pt x="8196" y="6902"/>
                    </a:cubicBezTo>
                    <a:cubicBezTo>
                      <a:pt x="8207" y="6871"/>
                      <a:pt x="8219" y="6839"/>
                      <a:pt x="8230" y="6808"/>
                    </a:cubicBezTo>
                    <a:cubicBezTo>
                      <a:pt x="8231" y="6780"/>
                      <a:pt x="8233" y="6751"/>
                      <a:pt x="8234" y="6723"/>
                    </a:cubicBezTo>
                    <a:cubicBezTo>
                      <a:pt x="8228" y="6707"/>
                      <a:pt x="8221" y="6692"/>
                      <a:pt x="8215" y="6676"/>
                    </a:cubicBezTo>
                    <a:cubicBezTo>
                      <a:pt x="8207" y="6629"/>
                      <a:pt x="8200" y="6582"/>
                      <a:pt x="8192" y="6535"/>
                    </a:cubicBezTo>
                    <a:lnTo>
                      <a:pt x="8219" y="6601"/>
                    </a:lnTo>
                    <a:cubicBezTo>
                      <a:pt x="8225" y="6629"/>
                      <a:pt x="8232" y="6657"/>
                      <a:pt x="8238" y="6685"/>
                    </a:cubicBezTo>
                    <a:cubicBezTo>
                      <a:pt x="8244" y="6695"/>
                      <a:pt x="8251" y="6704"/>
                      <a:pt x="8257" y="6714"/>
                    </a:cubicBezTo>
                    <a:cubicBezTo>
                      <a:pt x="8253" y="6733"/>
                      <a:pt x="8249" y="6751"/>
                      <a:pt x="8245" y="6770"/>
                    </a:cubicBezTo>
                    <a:lnTo>
                      <a:pt x="8242" y="6827"/>
                    </a:lnTo>
                    <a:cubicBezTo>
                      <a:pt x="8262" y="6824"/>
                      <a:pt x="8282" y="6820"/>
                      <a:pt x="8302" y="6817"/>
                    </a:cubicBezTo>
                    <a:lnTo>
                      <a:pt x="8431" y="6648"/>
                    </a:lnTo>
                    <a:lnTo>
                      <a:pt x="8564" y="6591"/>
                    </a:lnTo>
                    <a:lnTo>
                      <a:pt x="8694" y="6620"/>
                    </a:lnTo>
                    <a:cubicBezTo>
                      <a:pt x="8693" y="6579"/>
                      <a:pt x="8691" y="6538"/>
                      <a:pt x="8690" y="6497"/>
                    </a:cubicBezTo>
                    <a:cubicBezTo>
                      <a:pt x="8681" y="6485"/>
                      <a:pt x="8672" y="6472"/>
                      <a:pt x="8663" y="6460"/>
                    </a:cubicBezTo>
                    <a:cubicBezTo>
                      <a:pt x="8652" y="6476"/>
                      <a:pt x="8640" y="6491"/>
                      <a:pt x="8629" y="6507"/>
                    </a:cubicBezTo>
                    <a:cubicBezTo>
                      <a:pt x="8640" y="6475"/>
                      <a:pt x="8652" y="6444"/>
                      <a:pt x="8663" y="6412"/>
                    </a:cubicBezTo>
                    <a:lnTo>
                      <a:pt x="8694" y="6403"/>
                    </a:lnTo>
                    <a:cubicBezTo>
                      <a:pt x="8712" y="6431"/>
                      <a:pt x="8729" y="6460"/>
                      <a:pt x="8747" y="6488"/>
                    </a:cubicBezTo>
                    <a:cubicBezTo>
                      <a:pt x="8738" y="6516"/>
                      <a:pt x="8729" y="6545"/>
                      <a:pt x="8720" y="6573"/>
                    </a:cubicBezTo>
                    <a:lnTo>
                      <a:pt x="8773" y="6620"/>
                    </a:lnTo>
                    <a:cubicBezTo>
                      <a:pt x="8779" y="6617"/>
                      <a:pt x="8786" y="6613"/>
                      <a:pt x="8792" y="6610"/>
                    </a:cubicBezTo>
                    <a:lnTo>
                      <a:pt x="8777" y="6535"/>
                    </a:lnTo>
                    <a:cubicBezTo>
                      <a:pt x="8780" y="6500"/>
                      <a:pt x="8782" y="6466"/>
                      <a:pt x="8785" y="6431"/>
                    </a:cubicBezTo>
                    <a:cubicBezTo>
                      <a:pt x="8782" y="6406"/>
                      <a:pt x="8780" y="6381"/>
                      <a:pt x="8777" y="6356"/>
                    </a:cubicBezTo>
                    <a:lnTo>
                      <a:pt x="8777" y="6281"/>
                    </a:lnTo>
                    <a:cubicBezTo>
                      <a:pt x="8783" y="6297"/>
                      <a:pt x="8790" y="6312"/>
                      <a:pt x="8796" y="6328"/>
                    </a:cubicBezTo>
                    <a:lnTo>
                      <a:pt x="8811" y="6403"/>
                    </a:lnTo>
                    <a:cubicBezTo>
                      <a:pt x="8817" y="6447"/>
                      <a:pt x="8824" y="6491"/>
                      <a:pt x="8830" y="6535"/>
                    </a:cubicBezTo>
                    <a:cubicBezTo>
                      <a:pt x="8836" y="6548"/>
                      <a:pt x="8843" y="6560"/>
                      <a:pt x="8849" y="6573"/>
                    </a:cubicBezTo>
                    <a:cubicBezTo>
                      <a:pt x="8864" y="6567"/>
                      <a:pt x="8880" y="6560"/>
                      <a:pt x="8895" y="6554"/>
                    </a:cubicBezTo>
                    <a:cubicBezTo>
                      <a:pt x="8901" y="6532"/>
                      <a:pt x="8908" y="6510"/>
                      <a:pt x="8914" y="6488"/>
                    </a:cubicBezTo>
                    <a:cubicBezTo>
                      <a:pt x="8918" y="6438"/>
                      <a:pt x="8921" y="6387"/>
                      <a:pt x="8925" y="6337"/>
                    </a:cubicBezTo>
                    <a:cubicBezTo>
                      <a:pt x="8935" y="6312"/>
                      <a:pt x="8946" y="6287"/>
                      <a:pt x="8956" y="6262"/>
                    </a:cubicBezTo>
                    <a:cubicBezTo>
                      <a:pt x="8974" y="6199"/>
                      <a:pt x="8991" y="6136"/>
                      <a:pt x="9009" y="6073"/>
                    </a:cubicBezTo>
                    <a:cubicBezTo>
                      <a:pt x="9010" y="6032"/>
                      <a:pt x="9012" y="5992"/>
                      <a:pt x="9013" y="5951"/>
                    </a:cubicBezTo>
                    <a:cubicBezTo>
                      <a:pt x="9023" y="5979"/>
                      <a:pt x="9033" y="6008"/>
                      <a:pt x="9043" y="6036"/>
                    </a:cubicBezTo>
                    <a:lnTo>
                      <a:pt x="9058" y="5979"/>
                    </a:lnTo>
                    <a:lnTo>
                      <a:pt x="9092" y="5951"/>
                    </a:lnTo>
                    <a:cubicBezTo>
                      <a:pt x="9101" y="5923"/>
                      <a:pt x="9110" y="5894"/>
                      <a:pt x="9119" y="5866"/>
                    </a:cubicBezTo>
                    <a:lnTo>
                      <a:pt x="9077" y="5800"/>
                    </a:lnTo>
                    <a:cubicBezTo>
                      <a:pt x="9082" y="5784"/>
                      <a:pt x="9087" y="5769"/>
                      <a:pt x="9092" y="5753"/>
                    </a:cubicBezTo>
                    <a:cubicBezTo>
                      <a:pt x="9102" y="5763"/>
                      <a:pt x="9113" y="5772"/>
                      <a:pt x="9123" y="5782"/>
                    </a:cubicBezTo>
                    <a:cubicBezTo>
                      <a:pt x="9132" y="5760"/>
                      <a:pt x="9140" y="5738"/>
                      <a:pt x="9149" y="5716"/>
                    </a:cubicBezTo>
                    <a:lnTo>
                      <a:pt x="9149" y="5640"/>
                    </a:lnTo>
                    <a:cubicBezTo>
                      <a:pt x="9141" y="5615"/>
                      <a:pt x="9134" y="5590"/>
                      <a:pt x="9126" y="5565"/>
                    </a:cubicBezTo>
                    <a:lnTo>
                      <a:pt x="9111" y="5499"/>
                    </a:lnTo>
                    <a:cubicBezTo>
                      <a:pt x="9122" y="5505"/>
                      <a:pt x="9134" y="5512"/>
                      <a:pt x="9145" y="5518"/>
                    </a:cubicBezTo>
                    <a:cubicBezTo>
                      <a:pt x="9130" y="5490"/>
                      <a:pt x="9115" y="5461"/>
                      <a:pt x="9100" y="5433"/>
                    </a:cubicBezTo>
                    <a:lnTo>
                      <a:pt x="9054" y="5405"/>
                    </a:lnTo>
                    <a:cubicBezTo>
                      <a:pt x="9055" y="5443"/>
                      <a:pt x="9057" y="5480"/>
                      <a:pt x="9058" y="5518"/>
                    </a:cubicBezTo>
                    <a:cubicBezTo>
                      <a:pt x="9068" y="5537"/>
                      <a:pt x="9078" y="5555"/>
                      <a:pt x="9088" y="5574"/>
                    </a:cubicBezTo>
                    <a:cubicBezTo>
                      <a:pt x="9086" y="5606"/>
                      <a:pt x="9083" y="5637"/>
                      <a:pt x="9081" y="5669"/>
                    </a:cubicBezTo>
                    <a:cubicBezTo>
                      <a:pt x="9066" y="5650"/>
                      <a:pt x="9050" y="5631"/>
                      <a:pt x="9035" y="5612"/>
                    </a:cubicBezTo>
                    <a:cubicBezTo>
                      <a:pt x="9029" y="5653"/>
                      <a:pt x="9022" y="5693"/>
                      <a:pt x="9016" y="5734"/>
                    </a:cubicBezTo>
                    <a:cubicBezTo>
                      <a:pt x="9009" y="5728"/>
                      <a:pt x="9001" y="5722"/>
                      <a:pt x="8994" y="5716"/>
                    </a:cubicBezTo>
                    <a:cubicBezTo>
                      <a:pt x="8989" y="5728"/>
                      <a:pt x="8983" y="5741"/>
                      <a:pt x="8978" y="5753"/>
                    </a:cubicBezTo>
                    <a:cubicBezTo>
                      <a:pt x="8972" y="5766"/>
                      <a:pt x="8965" y="5778"/>
                      <a:pt x="8959" y="5791"/>
                    </a:cubicBezTo>
                    <a:cubicBezTo>
                      <a:pt x="8955" y="5778"/>
                      <a:pt x="8952" y="5766"/>
                      <a:pt x="8948" y="5753"/>
                    </a:cubicBezTo>
                    <a:cubicBezTo>
                      <a:pt x="8952" y="5728"/>
                      <a:pt x="8955" y="5703"/>
                      <a:pt x="8959" y="5678"/>
                    </a:cubicBezTo>
                    <a:cubicBezTo>
                      <a:pt x="8965" y="5650"/>
                      <a:pt x="8972" y="5621"/>
                      <a:pt x="8978" y="5593"/>
                    </a:cubicBezTo>
                    <a:cubicBezTo>
                      <a:pt x="8976" y="5530"/>
                      <a:pt x="8973" y="5468"/>
                      <a:pt x="8971" y="5405"/>
                    </a:cubicBezTo>
                    <a:lnTo>
                      <a:pt x="8944" y="5330"/>
                    </a:lnTo>
                    <a:cubicBezTo>
                      <a:pt x="8934" y="5317"/>
                      <a:pt x="8924" y="5305"/>
                      <a:pt x="8914" y="5292"/>
                    </a:cubicBezTo>
                    <a:lnTo>
                      <a:pt x="8887" y="5490"/>
                    </a:lnTo>
                    <a:cubicBezTo>
                      <a:pt x="8893" y="5528"/>
                      <a:pt x="8900" y="5565"/>
                      <a:pt x="8906" y="5603"/>
                    </a:cubicBezTo>
                    <a:cubicBezTo>
                      <a:pt x="8893" y="5581"/>
                      <a:pt x="8881" y="5559"/>
                      <a:pt x="8868" y="5537"/>
                    </a:cubicBezTo>
                    <a:lnTo>
                      <a:pt x="8800" y="5584"/>
                    </a:lnTo>
                    <a:cubicBezTo>
                      <a:pt x="8801" y="5625"/>
                      <a:pt x="8803" y="5665"/>
                      <a:pt x="8804" y="5706"/>
                    </a:cubicBezTo>
                    <a:lnTo>
                      <a:pt x="8777" y="5631"/>
                    </a:lnTo>
                    <a:cubicBezTo>
                      <a:pt x="8767" y="5625"/>
                      <a:pt x="8757" y="5618"/>
                      <a:pt x="8747" y="5612"/>
                    </a:cubicBezTo>
                    <a:lnTo>
                      <a:pt x="8618" y="5904"/>
                    </a:lnTo>
                    <a:lnTo>
                      <a:pt x="8481" y="5847"/>
                    </a:lnTo>
                    <a:cubicBezTo>
                      <a:pt x="8458" y="5828"/>
                      <a:pt x="8435" y="5810"/>
                      <a:pt x="8412" y="5791"/>
                    </a:cubicBezTo>
                    <a:cubicBezTo>
                      <a:pt x="8394" y="5756"/>
                      <a:pt x="8377" y="5722"/>
                      <a:pt x="8359" y="5687"/>
                    </a:cubicBezTo>
                    <a:cubicBezTo>
                      <a:pt x="8330" y="5577"/>
                      <a:pt x="8301" y="5468"/>
                      <a:pt x="8272" y="5358"/>
                    </a:cubicBezTo>
                    <a:cubicBezTo>
                      <a:pt x="8267" y="5320"/>
                      <a:pt x="8262" y="5283"/>
                      <a:pt x="8257" y="5245"/>
                    </a:cubicBezTo>
                    <a:lnTo>
                      <a:pt x="8230" y="5179"/>
                    </a:lnTo>
                    <a:lnTo>
                      <a:pt x="8268" y="5217"/>
                    </a:lnTo>
                    <a:cubicBezTo>
                      <a:pt x="8279" y="5264"/>
                      <a:pt x="8291" y="5311"/>
                      <a:pt x="8302" y="5358"/>
                    </a:cubicBezTo>
                    <a:cubicBezTo>
                      <a:pt x="8313" y="5389"/>
                      <a:pt x="8325" y="5421"/>
                      <a:pt x="8336" y="5452"/>
                    </a:cubicBezTo>
                    <a:cubicBezTo>
                      <a:pt x="8350" y="5465"/>
                      <a:pt x="8364" y="5477"/>
                      <a:pt x="8378" y="5490"/>
                    </a:cubicBezTo>
                    <a:cubicBezTo>
                      <a:pt x="8391" y="5518"/>
                      <a:pt x="8403" y="5546"/>
                      <a:pt x="8416" y="5574"/>
                    </a:cubicBezTo>
                    <a:cubicBezTo>
                      <a:pt x="8434" y="5602"/>
                      <a:pt x="8451" y="5631"/>
                      <a:pt x="8469" y="5659"/>
                    </a:cubicBezTo>
                    <a:cubicBezTo>
                      <a:pt x="8493" y="5697"/>
                      <a:pt x="8518" y="5734"/>
                      <a:pt x="8542" y="5772"/>
                    </a:cubicBezTo>
                    <a:lnTo>
                      <a:pt x="8629" y="5640"/>
                    </a:lnTo>
                    <a:cubicBezTo>
                      <a:pt x="8675" y="5549"/>
                      <a:pt x="8720" y="5458"/>
                      <a:pt x="8766" y="5367"/>
                    </a:cubicBezTo>
                    <a:cubicBezTo>
                      <a:pt x="8781" y="5304"/>
                      <a:pt x="8796" y="5242"/>
                      <a:pt x="8811" y="5179"/>
                    </a:cubicBezTo>
                    <a:cubicBezTo>
                      <a:pt x="8812" y="5132"/>
                      <a:pt x="8814" y="5085"/>
                      <a:pt x="8815" y="5038"/>
                    </a:cubicBezTo>
                    <a:lnTo>
                      <a:pt x="8785" y="4972"/>
                    </a:lnTo>
                    <a:lnTo>
                      <a:pt x="8773" y="5056"/>
                    </a:lnTo>
                    <a:lnTo>
                      <a:pt x="8678" y="5047"/>
                    </a:lnTo>
                    <a:cubicBezTo>
                      <a:pt x="8682" y="5016"/>
                      <a:pt x="8686" y="4984"/>
                      <a:pt x="8690" y="4953"/>
                    </a:cubicBezTo>
                    <a:cubicBezTo>
                      <a:pt x="8697" y="4966"/>
                      <a:pt x="8705" y="4978"/>
                      <a:pt x="8712" y="4991"/>
                    </a:cubicBezTo>
                    <a:cubicBezTo>
                      <a:pt x="8730" y="4978"/>
                      <a:pt x="8748" y="4966"/>
                      <a:pt x="8766" y="4953"/>
                    </a:cubicBezTo>
                    <a:lnTo>
                      <a:pt x="8796" y="4896"/>
                    </a:lnTo>
                    <a:cubicBezTo>
                      <a:pt x="8807" y="4902"/>
                      <a:pt x="8819" y="4909"/>
                      <a:pt x="8830" y="4915"/>
                    </a:cubicBezTo>
                    <a:lnTo>
                      <a:pt x="8849" y="4896"/>
                    </a:lnTo>
                    <a:lnTo>
                      <a:pt x="8781" y="4783"/>
                    </a:lnTo>
                    <a:cubicBezTo>
                      <a:pt x="8814" y="4796"/>
                      <a:pt x="8847" y="4808"/>
                      <a:pt x="8880" y="4821"/>
                    </a:cubicBezTo>
                    <a:cubicBezTo>
                      <a:pt x="8872" y="4793"/>
                      <a:pt x="8865" y="4764"/>
                      <a:pt x="8857" y="4736"/>
                    </a:cubicBezTo>
                    <a:cubicBezTo>
                      <a:pt x="8866" y="4720"/>
                      <a:pt x="8874" y="4705"/>
                      <a:pt x="8883" y="4689"/>
                    </a:cubicBezTo>
                    <a:cubicBezTo>
                      <a:pt x="8887" y="4651"/>
                      <a:pt x="8891" y="4614"/>
                      <a:pt x="8895" y="4576"/>
                    </a:cubicBezTo>
                    <a:cubicBezTo>
                      <a:pt x="8886" y="4567"/>
                      <a:pt x="8877" y="4557"/>
                      <a:pt x="8868" y="4548"/>
                    </a:cubicBezTo>
                    <a:lnTo>
                      <a:pt x="8868" y="4463"/>
                    </a:lnTo>
                    <a:lnTo>
                      <a:pt x="8826" y="4463"/>
                    </a:lnTo>
                    <a:cubicBezTo>
                      <a:pt x="8807" y="4444"/>
                      <a:pt x="8788" y="4426"/>
                      <a:pt x="8769" y="4407"/>
                    </a:cubicBezTo>
                    <a:lnTo>
                      <a:pt x="8720" y="4435"/>
                    </a:lnTo>
                    <a:cubicBezTo>
                      <a:pt x="8690" y="4422"/>
                      <a:pt x="8659" y="4410"/>
                      <a:pt x="8629" y="4397"/>
                    </a:cubicBezTo>
                    <a:cubicBezTo>
                      <a:pt x="8626" y="4378"/>
                      <a:pt x="8624" y="4360"/>
                      <a:pt x="8621" y="4341"/>
                    </a:cubicBezTo>
                    <a:lnTo>
                      <a:pt x="8488" y="4256"/>
                    </a:lnTo>
                    <a:cubicBezTo>
                      <a:pt x="8475" y="4225"/>
                      <a:pt x="8463" y="4193"/>
                      <a:pt x="8450" y="4162"/>
                    </a:cubicBezTo>
                    <a:cubicBezTo>
                      <a:pt x="8439" y="4168"/>
                      <a:pt x="8427" y="4175"/>
                      <a:pt x="8416" y="4181"/>
                    </a:cubicBezTo>
                    <a:cubicBezTo>
                      <a:pt x="8395" y="4159"/>
                      <a:pt x="8373" y="4137"/>
                      <a:pt x="8352" y="4115"/>
                    </a:cubicBezTo>
                    <a:cubicBezTo>
                      <a:pt x="8339" y="4124"/>
                      <a:pt x="8327" y="4134"/>
                      <a:pt x="8314" y="4143"/>
                    </a:cubicBezTo>
                    <a:cubicBezTo>
                      <a:pt x="8310" y="4112"/>
                      <a:pt x="8306" y="4080"/>
                      <a:pt x="8302" y="4049"/>
                    </a:cubicBezTo>
                    <a:cubicBezTo>
                      <a:pt x="8279" y="4021"/>
                      <a:pt x="8257" y="3992"/>
                      <a:pt x="8234" y="3964"/>
                    </a:cubicBezTo>
                    <a:cubicBezTo>
                      <a:pt x="8235" y="3939"/>
                      <a:pt x="8237" y="3914"/>
                      <a:pt x="8238" y="3889"/>
                    </a:cubicBezTo>
                    <a:cubicBezTo>
                      <a:pt x="8257" y="3920"/>
                      <a:pt x="8276" y="3952"/>
                      <a:pt x="8295" y="3983"/>
                    </a:cubicBezTo>
                    <a:cubicBezTo>
                      <a:pt x="8310" y="3992"/>
                      <a:pt x="8325" y="4002"/>
                      <a:pt x="8340" y="4011"/>
                    </a:cubicBezTo>
                    <a:cubicBezTo>
                      <a:pt x="8354" y="4027"/>
                      <a:pt x="8368" y="4042"/>
                      <a:pt x="8382" y="4058"/>
                    </a:cubicBezTo>
                    <a:lnTo>
                      <a:pt x="8443" y="4049"/>
                    </a:lnTo>
                    <a:cubicBezTo>
                      <a:pt x="8480" y="4080"/>
                      <a:pt x="8516" y="4112"/>
                      <a:pt x="8553" y="4143"/>
                    </a:cubicBezTo>
                    <a:lnTo>
                      <a:pt x="8618" y="4134"/>
                    </a:lnTo>
                    <a:cubicBezTo>
                      <a:pt x="8643" y="4153"/>
                      <a:pt x="8669" y="4171"/>
                      <a:pt x="8694" y="4190"/>
                    </a:cubicBezTo>
                    <a:cubicBezTo>
                      <a:pt x="8709" y="4206"/>
                      <a:pt x="8724" y="4221"/>
                      <a:pt x="8739" y="4237"/>
                    </a:cubicBezTo>
                    <a:lnTo>
                      <a:pt x="8766" y="4237"/>
                    </a:lnTo>
                    <a:lnTo>
                      <a:pt x="8712" y="3955"/>
                    </a:lnTo>
                    <a:cubicBezTo>
                      <a:pt x="8715" y="3939"/>
                      <a:pt x="8717" y="3924"/>
                      <a:pt x="8720" y="3908"/>
                    </a:cubicBezTo>
                    <a:cubicBezTo>
                      <a:pt x="8705" y="3880"/>
                      <a:pt x="8690" y="3851"/>
                      <a:pt x="8675" y="3823"/>
                    </a:cubicBezTo>
                    <a:cubicBezTo>
                      <a:pt x="8699" y="3782"/>
                      <a:pt x="8723" y="3742"/>
                      <a:pt x="8747" y="3701"/>
                    </a:cubicBezTo>
                    <a:lnTo>
                      <a:pt x="8796" y="3729"/>
                    </a:lnTo>
                    <a:cubicBezTo>
                      <a:pt x="8807" y="3723"/>
                      <a:pt x="8819" y="3716"/>
                      <a:pt x="8830" y="3710"/>
                    </a:cubicBezTo>
                    <a:cubicBezTo>
                      <a:pt x="8840" y="3679"/>
                      <a:pt x="8851" y="3647"/>
                      <a:pt x="8861" y="3616"/>
                    </a:cubicBezTo>
                    <a:lnTo>
                      <a:pt x="8849" y="3748"/>
                    </a:lnTo>
                    <a:cubicBezTo>
                      <a:pt x="8840" y="3764"/>
                      <a:pt x="8832" y="3779"/>
                      <a:pt x="8823" y="3795"/>
                    </a:cubicBezTo>
                    <a:cubicBezTo>
                      <a:pt x="8791" y="3801"/>
                      <a:pt x="8760" y="3808"/>
                      <a:pt x="8728" y="3814"/>
                    </a:cubicBezTo>
                    <a:cubicBezTo>
                      <a:pt x="8738" y="3833"/>
                      <a:pt x="8748" y="3851"/>
                      <a:pt x="8758" y="3870"/>
                    </a:cubicBezTo>
                    <a:cubicBezTo>
                      <a:pt x="8762" y="3892"/>
                      <a:pt x="8765" y="3914"/>
                      <a:pt x="8769" y="3936"/>
                    </a:cubicBezTo>
                    <a:cubicBezTo>
                      <a:pt x="8770" y="3977"/>
                      <a:pt x="8772" y="4017"/>
                      <a:pt x="8773" y="4058"/>
                    </a:cubicBezTo>
                    <a:cubicBezTo>
                      <a:pt x="8783" y="4064"/>
                      <a:pt x="8794" y="4071"/>
                      <a:pt x="8804" y="4077"/>
                    </a:cubicBezTo>
                    <a:cubicBezTo>
                      <a:pt x="8801" y="4099"/>
                      <a:pt x="8799" y="4121"/>
                      <a:pt x="8796" y="4143"/>
                    </a:cubicBezTo>
                    <a:cubicBezTo>
                      <a:pt x="8804" y="4165"/>
                      <a:pt x="8811" y="4187"/>
                      <a:pt x="8819" y="4209"/>
                    </a:cubicBezTo>
                    <a:cubicBezTo>
                      <a:pt x="8839" y="4222"/>
                      <a:pt x="8860" y="4234"/>
                      <a:pt x="8880" y="4247"/>
                    </a:cubicBezTo>
                    <a:cubicBezTo>
                      <a:pt x="8879" y="4228"/>
                      <a:pt x="8877" y="4209"/>
                      <a:pt x="8876" y="4190"/>
                    </a:cubicBezTo>
                    <a:cubicBezTo>
                      <a:pt x="8884" y="4187"/>
                      <a:pt x="8891" y="4184"/>
                      <a:pt x="8899" y="4181"/>
                    </a:cubicBezTo>
                    <a:cubicBezTo>
                      <a:pt x="8910" y="4153"/>
                      <a:pt x="8922" y="4124"/>
                      <a:pt x="8933" y="4096"/>
                    </a:cubicBezTo>
                    <a:cubicBezTo>
                      <a:pt x="8934" y="4065"/>
                      <a:pt x="8936" y="4033"/>
                      <a:pt x="8937" y="4002"/>
                    </a:cubicBezTo>
                    <a:cubicBezTo>
                      <a:pt x="8943" y="4015"/>
                      <a:pt x="8950" y="4027"/>
                      <a:pt x="8956" y="4040"/>
                    </a:cubicBezTo>
                    <a:lnTo>
                      <a:pt x="8971" y="4115"/>
                    </a:lnTo>
                    <a:cubicBezTo>
                      <a:pt x="8967" y="4131"/>
                      <a:pt x="8963" y="4146"/>
                      <a:pt x="8959" y="4162"/>
                    </a:cubicBezTo>
                    <a:cubicBezTo>
                      <a:pt x="8964" y="4181"/>
                      <a:pt x="8970" y="4199"/>
                      <a:pt x="8975" y="4218"/>
                    </a:cubicBezTo>
                    <a:lnTo>
                      <a:pt x="8940" y="4247"/>
                    </a:lnTo>
                    <a:cubicBezTo>
                      <a:pt x="8945" y="4272"/>
                      <a:pt x="8951" y="4297"/>
                      <a:pt x="8956" y="4322"/>
                    </a:cubicBezTo>
                    <a:cubicBezTo>
                      <a:pt x="8975" y="4331"/>
                      <a:pt x="8994" y="4341"/>
                      <a:pt x="9013" y="4350"/>
                    </a:cubicBezTo>
                    <a:cubicBezTo>
                      <a:pt x="9018" y="4331"/>
                      <a:pt x="9023" y="4313"/>
                      <a:pt x="9028" y="4294"/>
                    </a:cubicBezTo>
                    <a:lnTo>
                      <a:pt x="9016" y="4237"/>
                    </a:lnTo>
                    <a:lnTo>
                      <a:pt x="9016" y="4162"/>
                    </a:lnTo>
                    <a:cubicBezTo>
                      <a:pt x="9038" y="4209"/>
                      <a:pt x="9059" y="4256"/>
                      <a:pt x="9081" y="4303"/>
                    </a:cubicBezTo>
                    <a:cubicBezTo>
                      <a:pt x="9091" y="4309"/>
                      <a:pt x="9101" y="4316"/>
                      <a:pt x="9111" y="4322"/>
                    </a:cubicBezTo>
                    <a:cubicBezTo>
                      <a:pt x="9116" y="4284"/>
                      <a:pt x="9121" y="4247"/>
                      <a:pt x="9126" y="4209"/>
                    </a:cubicBezTo>
                    <a:cubicBezTo>
                      <a:pt x="9143" y="4237"/>
                      <a:pt x="9159" y="4266"/>
                      <a:pt x="9176" y="4294"/>
                    </a:cubicBezTo>
                    <a:cubicBezTo>
                      <a:pt x="9204" y="4288"/>
                      <a:pt x="9231" y="4281"/>
                      <a:pt x="9259" y="4275"/>
                    </a:cubicBezTo>
                    <a:cubicBezTo>
                      <a:pt x="9264" y="4262"/>
                      <a:pt x="9270" y="4250"/>
                      <a:pt x="9275" y="4237"/>
                    </a:cubicBezTo>
                    <a:cubicBezTo>
                      <a:pt x="9288" y="4225"/>
                      <a:pt x="9300" y="4212"/>
                      <a:pt x="9313" y="4200"/>
                    </a:cubicBezTo>
                    <a:cubicBezTo>
                      <a:pt x="9319" y="4181"/>
                      <a:pt x="9326" y="4162"/>
                      <a:pt x="9332" y="4143"/>
                    </a:cubicBezTo>
                    <a:lnTo>
                      <a:pt x="9332" y="4096"/>
                    </a:lnTo>
                    <a:lnTo>
                      <a:pt x="9347" y="3955"/>
                    </a:lnTo>
                    <a:cubicBezTo>
                      <a:pt x="9353" y="3980"/>
                      <a:pt x="9360" y="4005"/>
                      <a:pt x="9366" y="4030"/>
                    </a:cubicBezTo>
                    <a:cubicBezTo>
                      <a:pt x="9374" y="4014"/>
                      <a:pt x="9381" y="3999"/>
                      <a:pt x="9389" y="3983"/>
                    </a:cubicBezTo>
                    <a:lnTo>
                      <a:pt x="9389" y="3908"/>
                    </a:lnTo>
                    <a:cubicBezTo>
                      <a:pt x="9396" y="3848"/>
                      <a:pt x="9404" y="3789"/>
                      <a:pt x="9411" y="3729"/>
                    </a:cubicBezTo>
                    <a:cubicBezTo>
                      <a:pt x="9421" y="3726"/>
                      <a:pt x="9432" y="3722"/>
                      <a:pt x="9442" y="3719"/>
                    </a:cubicBezTo>
                    <a:cubicBezTo>
                      <a:pt x="9434" y="3697"/>
                      <a:pt x="9427" y="3675"/>
                      <a:pt x="9419" y="3653"/>
                    </a:cubicBezTo>
                    <a:lnTo>
                      <a:pt x="9461" y="3578"/>
                    </a:lnTo>
                    <a:lnTo>
                      <a:pt x="9491" y="3503"/>
                    </a:lnTo>
                    <a:cubicBezTo>
                      <a:pt x="9499" y="3478"/>
                      <a:pt x="9506" y="3452"/>
                      <a:pt x="9514" y="3427"/>
                    </a:cubicBezTo>
                    <a:cubicBezTo>
                      <a:pt x="9515" y="3411"/>
                      <a:pt x="9517" y="3396"/>
                      <a:pt x="9518" y="3380"/>
                    </a:cubicBezTo>
                    <a:cubicBezTo>
                      <a:pt x="9514" y="3321"/>
                      <a:pt x="9510" y="3261"/>
                      <a:pt x="9506" y="3202"/>
                    </a:cubicBezTo>
                    <a:cubicBezTo>
                      <a:pt x="9515" y="3224"/>
                      <a:pt x="9524" y="3245"/>
                      <a:pt x="9533" y="3267"/>
                    </a:cubicBezTo>
                    <a:cubicBezTo>
                      <a:pt x="9539" y="3299"/>
                      <a:pt x="9546" y="3330"/>
                      <a:pt x="9552" y="3362"/>
                    </a:cubicBezTo>
                    <a:lnTo>
                      <a:pt x="9590" y="3409"/>
                    </a:lnTo>
                    <a:lnTo>
                      <a:pt x="9628" y="3362"/>
                    </a:lnTo>
                    <a:cubicBezTo>
                      <a:pt x="9644" y="3309"/>
                      <a:pt x="9661" y="3255"/>
                      <a:pt x="9677" y="3202"/>
                    </a:cubicBezTo>
                    <a:cubicBezTo>
                      <a:pt x="9673" y="3170"/>
                      <a:pt x="9670" y="3139"/>
                      <a:pt x="9666" y="3107"/>
                    </a:cubicBezTo>
                    <a:cubicBezTo>
                      <a:pt x="9651" y="3073"/>
                      <a:pt x="9635" y="3038"/>
                      <a:pt x="9620" y="3004"/>
                    </a:cubicBezTo>
                    <a:lnTo>
                      <a:pt x="9658" y="2957"/>
                    </a:lnTo>
                    <a:cubicBezTo>
                      <a:pt x="9663" y="2966"/>
                      <a:pt x="9668" y="2976"/>
                      <a:pt x="9673" y="2985"/>
                    </a:cubicBezTo>
                    <a:cubicBezTo>
                      <a:pt x="9678" y="2950"/>
                      <a:pt x="9684" y="2916"/>
                      <a:pt x="9689" y="2881"/>
                    </a:cubicBezTo>
                    <a:cubicBezTo>
                      <a:pt x="9684" y="2850"/>
                      <a:pt x="9678" y="2818"/>
                      <a:pt x="9673" y="2787"/>
                    </a:cubicBezTo>
                    <a:cubicBezTo>
                      <a:pt x="9671" y="2724"/>
                      <a:pt x="9668" y="2662"/>
                      <a:pt x="9666" y="2599"/>
                    </a:cubicBezTo>
                    <a:lnTo>
                      <a:pt x="9639" y="2401"/>
                    </a:lnTo>
                    <a:cubicBezTo>
                      <a:pt x="9614" y="2291"/>
                      <a:pt x="9588" y="2182"/>
                      <a:pt x="9563" y="2072"/>
                    </a:cubicBezTo>
                    <a:lnTo>
                      <a:pt x="9499" y="1996"/>
                    </a:lnTo>
                    <a:lnTo>
                      <a:pt x="9408" y="2053"/>
                    </a:lnTo>
                    <a:lnTo>
                      <a:pt x="9408" y="2119"/>
                    </a:lnTo>
                    <a:lnTo>
                      <a:pt x="9445" y="2156"/>
                    </a:lnTo>
                    <a:cubicBezTo>
                      <a:pt x="9462" y="2128"/>
                      <a:pt x="9478" y="2100"/>
                      <a:pt x="9495" y="2072"/>
                    </a:cubicBezTo>
                    <a:cubicBezTo>
                      <a:pt x="9501" y="2103"/>
                      <a:pt x="9508" y="2135"/>
                      <a:pt x="9514" y="2166"/>
                    </a:cubicBezTo>
                    <a:cubicBezTo>
                      <a:pt x="9481" y="2178"/>
                      <a:pt x="9448" y="2191"/>
                      <a:pt x="9415" y="2203"/>
                    </a:cubicBezTo>
                    <a:lnTo>
                      <a:pt x="9358" y="2326"/>
                    </a:lnTo>
                    <a:cubicBezTo>
                      <a:pt x="9364" y="2379"/>
                      <a:pt x="9371" y="2433"/>
                      <a:pt x="9377" y="2486"/>
                    </a:cubicBezTo>
                    <a:lnTo>
                      <a:pt x="9362" y="2618"/>
                    </a:lnTo>
                    <a:cubicBezTo>
                      <a:pt x="9366" y="2649"/>
                      <a:pt x="9369" y="2681"/>
                      <a:pt x="9373" y="2712"/>
                    </a:cubicBezTo>
                    <a:cubicBezTo>
                      <a:pt x="9364" y="2866"/>
                      <a:pt x="9356" y="3019"/>
                      <a:pt x="9347" y="3173"/>
                    </a:cubicBezTo>
                    <a:cubicBezTo>
                      <a:pt x="9338" y="3176"/>
                      <a:pt x="9329" y="3180"/>
                      <a:pt x="9320" y="3183"/>
                    </a:cubicBezTo>
                    <a:cubicBezTo>
                      <a:pt x="9323" y="3164"/>
                      <a:pt x="9325" y="3145"/>
                      <a:pt x="9328" y="3126"/>
                    </a:cubicBezTo>
                    <a:cubicBezTo>
                      <a:pt x="9327" y="3098"/>
                      <a:pt x="9325" y="3069"/>
                      <a:pt x="9324" y="3041"/>
                    </a:cubicBezTo>
                    <a:cubicBezTo>
                      <a:pt x="9316" y="2925"/>
                      <a:pt x="9309" y="2809"/>
                      <a:pt x="9301" y="2693"/>
                    </a:cubicBezTo>
                    <a:cubicBezTo>
                      <a:pt x="9295" y="2658"/>
                      <a:pt x="9288" y="2624"/>
                      <a:pt x="9282" y="2589"/>
                    </a:cubicBezTo>
                    <a:cubicBezTo>
                      <a:pt x="9283" y="2570"/>
                      <a:pt x="9285" y="2552"/>
                      <a:pt x="9286" y="2533"/>
                    </a:cubicBezTo>
                    <a:cubicBezTo>
                      <a:pt x="9290" y="2502"/>
                      <a:pt x="9293" y="2470"/>
                      <a:pt x="9297" y="2439"/>
                    </a:cubicBezTo>
                    <a:cubicBezTo>
                      <a:pt x="9300" y="2408"/>
                      <a:pt x="9302" y="2376"/>
                      <a:pt x="9305" y="2345"/>
                    </a:cubicBezTo>
                    <a:cubicBezTo>
                      <a:pt x="9314" y="2307"/>
                      <a:pt x="9323" y="2270"/>
                      <a:pt x="9332" y="2232"/>
                    </a:cubicBezTo>
                    <a:cubicBezTo>
                      <a:pt x="9319" y="2226"/>
                      <a:pt x="9307" y="2219"/>
                      <a:pt x="9294" y="2213"/>
                    </a:cubicBezTo>
                    <a:cubicBezTo>
                      <a:pt x="9284" y="2232"/>
                      <a:pt x="9273" y="2250"/>
                      <a:pt x="9263" y="2269"/>
                    </a:cubicBezTo>
                    <a:lnTo>
                      <a:pt x="9275" y="2194"/>
                    </a:lnTo>
                    <a:lnTo>
                      <a:pt x="9278" y="2137"/>
                    </a:lnTo>
                    <a:cubicBezTo>
                      <a:pt x="9287" y="2143"/>
                      <a:pt x="9296" y="2150"/>
                      <a:pt x="9305" y="2156"/>
                    </a:cubicBezTo>
                    <a:cubicBezTo>
                      <a:pt x="9311" y="2147"/>
                      <a:pt x="9318" y="2137"/>
                      <a:pt x="9324" y="2128"/>
                    </a:cubicBezTo>
                    <a:cubicBezTo>
                      <a:pt x="9302" y="2081"/>
                      <a:pt x="9281" y="2034"/>
                      <a:pt x="9259" y="1987"/>
                    </a:cubicBezTo>
                    <a:lnTo>
                      <a:pt x="9081" y="2072"/>
                    </a:lnTo>
                    <a:cubicBezTo>
                      <a:pt x="9051" y="2119"/>
                      <a:pt x="9020" y="2166"/>
                      <a:pt x="8990" y="2213"/>
                    </a:cubicBezTo>
                    <a:cubicBezTo>
                      <a:pt x="8991" y="2235"/>
                      <a:pt x="8993" y="2257"/>
                      <a:pt x="8994" y="2279"/>
                    </a:cubicBezTo>
                    <a:cubicBezTo>
                      <a:pt x="8989" y="2263"/>
                      <a:pt x="8983" y="2248"/>
                      <a:pt x="8978" y="2232"/>
                    </a:cubicBezTo>
                    <a:cubicBezTo>
                      <a:pt x="8962" y="2248"/>
                      <a:pt x="8945" y="2263"/>
                      <a:pt x="8929" y="2279"/>
                    </a:cubicBezTo>
                    <a:cubicBezTo>
                      <a:pt x="8919" y="2226"/>
                      <a:pt x="8909" y="2172"/>
                      <a:pt x="8899" y="2119"/>
                    </a:cubicBezTo>
                    <a:lnTo>
                      <a:pt x="8861" y="2119"/>
                    </a:lnTo>
                    <a:cubicBezTo>
                      <a:pt x="8829" y="2166"/>
                      <a:pt x="8798" y="2213"/>
                      <a:pt x="8766" y="2260"/>
                    </a:cubicBezTo>
                    <a:cubicBezTo>
                      <a:pt x="8737" y="2279"/>
                      <a:pt x="8707" y="2297"/>
                      <a:pt x="8678" y="2316"/>
                    </a:cubicBezTo>
                    <a:lnTo>
                      <a:pt x="8542" y="2326"/>
                    </a:lnTo>
                    <a:cubicBezTo>
                      <a:pt x="8551" y="2273"/>
                      <a:pt x="8559" y="2219"/>
                      <a:pt x="8568" y="2166"/>
                    </a:cubicBezTo>
                    <a:cubicBezTo>
                      <a:pt x="8567" y="2144"/>
                      <a:pt x="8565" y="2122"/>
                      <a:pt x="8564" y="2100"/>
                    </a:cubicBezTo>
                    <a:cubicBezTo>
                      <a:pt x="8558" y="2078"/>
                      <a:pt x="8551" y="2056"/>
                      <a:pt x="8545" y="2034"/>
                    </a:cubicBezTo>
                    <a:cubicBezTo>
                      <a:pt x="8534" y="1959"/>
                      <a:pt x="8522" y="1883"/>
                      <a:pt x="8511" y="1808"/>
                    </a:cubicBezTo>
                    <a:cubicBezTo>
                      <a:pt x="8503" y="1758"/>
                      <a:pt x="8496" y="1707"/>
                      <a:pt x="8488" y="1657"/>
                    </a:cubicBezTo>
                    <a:cubicBezTo>
                      <a:pt x="8483" y="1604"/>
                      <a:pt x="8478" y="1550"/>
                      <a:pt x="8473" y="1497"/>
                    </a:cubicBezTo>
                    <a:cubicBezTo>
                      <a:pt x="8478" y="1441"/>
                      <a:pt x="8483" y="1384"/>
                      <a:pt x="8488" y="1328"/>
                    </a:cubicBezTo>
                    <a:cubicBezTo>
                      <a:pt x="8494" y="1300"/>
                      <a:pt x="8501" y="1271"/>
                      <a:pt x="8507" y="1243"/>
                    </a:cubicBezTo>
                    <a:cubicBezTo>
                      <a:pt x="8508" y="1183"/>
                      <a:pt x="8510" y="1124"/>
                      <a:pt x="8511" y="1064"/>
                    </a:cubicBezTo>
                    <a:cubicBezTo>
                      <a:pt x="8519" y="1073"/>
                      <a:pt x="8526" y="1083"/>
                      <a:pt x="8534" y="1092"/>
                    </a:cubicBezTo>
                    <a:lnTo>
                      <a:pt x="8534" y="1205"/>
                    </a:lnTo>
                    <a:lnTo>
                      <a:pt x="8507" y="1394"/>
                    </a:lnTo>
                    <a:lnTo>
                      <a:pt x="8507" y="1535"/>
                    </a:lnTo>
                    <a:cubicBezTo>
                      <a:pt x="8520" y="1617"/>
                      <a:pt x="8532" y="1698"/>
                      <a:pt x="8545" y="1780"/>
                    </a:cubicBezTo>
                    <a:cubicBezTo>
                      <a:pt x="8550" y="1827"/>
                      <a:pt x="8556" y="1874"/>
                      <a:pt x="8561" y="1921"/>
                    </a:cubicBezTo>
                    <a:lnTo>
                      <a:pt x="8602" y="1977"/>
                    </a:lnTo>
                    <a:cubicBezTo>
                      <a:pt x="8611" y="1980"/>
                      <a:pt x="8620" y="1984"/>
                      <a:pt x="8629" y="1987"/>
                    </a:cubicBezTo>
                    <a:cubicBezTo>
                      <a:pt x="8632" y="1962"/>
                      <a:pt x="8634" y="1936"/>
                      <a:pt x="8637" y="1911"/>
                    </a:cubicBezTo>
                    <a:cubicBezTo>
                      <a:pt x="8652" y="1958"/>
                      <a:pt x="8667" y="2006"/>
                      <a:pt x="8682" y="2053"/>
                    </a:cubicBezTo>
                    <a:cubicBezTo>
                      <a:pt x="8715" y="2047"/>
                      <a:pt x="8748" y="2040"/>
                      <a:pt x="8781" y="2034"/>
                    </a:cubicBezTo>
                    <a:cubicBezTo>
                      <a:pt x="8791" y="2021"/>
                      <a:pt x="8801" y="2009"/>
                      <a:pt x="8811" y="1996"/>
                    </a:cubicBezTo>
                    <a:cubicBezTo>
                      <a:pt x="8836" y="1921"/>
                      <a:pt x="8862" y="1845"/>
                      <a:pt x="8887" y="1770"/>
                    </a:cubicBezTo>
                    <a:cubicBezTo>
                      <a:pt x="8909" y="1764"/>
                      <a:pt x="8930" y="1757"/>
                      <a:pt x="8952" y="1751"/>
                    </a:cubicBezTo>
                    <a:cubicBezTo>
                      <a:pt x="8962" y="1735"/>
                      <a:pt x="8972" y="1720"/>
                      <a:pt x="8982" y="1704"/>
                    </a:cubicBezTo>
                    <a:cubicBezTo>
                      <a:pt x="8969" y="1695"/>
                      <a:pt x="8957" y="1685"/>
                      <a:pt x="8944" y="1676"/>
                    </a:cubicBezTo>
                    <a:cubicBezTo>
                      <a:pt x="8938" y="1660"/>
                      <a:pt x="8931" y="1645"/>
                      <a:pt x="8925" y="1629"/>
                    </a:cubicBezTo>
                    <a:lnTo>
                      <a:pt x="8895" y="1620"/>
                    </a:lnTo>
                    <a:cubicBezTo>
                      <a:pt x="8865" y="1557"/>
                      <a:pt x="8834" y="1494"/>
                      <a:pt x="8804" y="1431"/>
                    </a:cubicBezTo>
                    <a:lnTo>
                      <a:pt x="8872" y="1469"/>
                    </a:lnTo>
                    <a:cubicBezTo>
                      <a:pt x="8880" y="1491"/>
                      <a:pt x="8887" y="1513"/>
                      <a:pt x="8895" y="1535"/>
                    </a:cubicBezTo>
                    <a:cubicBezTo>
                      <a:pt x="8914" y="1544"/>
                      <a:pt x="8933" y="1554"/>
                      <a:pt x="8952" y="1563"/>
                    </a:cubicBezTo>
                    <a:cubicBezTo>
                      <a:pt x="8968" y="1585"/>
                      <a:pt x="8985" y="1607"/>
                      <a:pt x="9001" y="1629"/>
                    </a:cubicBezTo>
                    <a:cubicBezTo>
                      <a:pt x="9024" y="1645"/>
                      <a:pt x="9047" y="1660"/>
                      <a:pt x="9070" y="1676"/>
                    </a:cubicBezTo>
                    <a:cubicBezTo>
                      <a:pt x="9077" y="1663"/>
                      <a:pt x="9085" y="1651"/>
                      <a:pt x="9092" y="1638"/>
                    </a:cubicBezTo>
                    <a:cubicBezTo>
                      <a:pt x="9088" y="1610"/>
                      <a:pt x="9085" y="1582"/>
                      <a:pt x="9081" y="1554"/>
                    </a:cubicBezTo>
                    <a:cubicBezTo>
                      <a:pt x="9063" y="1504"/>
                      <a:pt x="9046" y="1453"/>
                      <a:pt x="9028" y="1403"/>
                    </a:cubicBezTo>
                    <a:lnTo>
                      <a:pt x="9001" y="1328"/>
                    </a:lnTo>
                    <a:lnTo>
                      <a:pt x="9119" y="1554"/>
                    </a:lnTo>
                    <a:lnTo>
                      <a:pt x="9214" y="1497"/>
                    </a:lnTo>
                    <a:cubicBezTo>
                      <a:pt x="9225" y="1481"/>
                      <a:pt x="9237" y="1466"/>
                      <a:pt x="9248" y="1450"/>
                    </a:cubicBezTo>
                    <a:lnTo>
                      <a:pt x="9248" y="1412"/>
                    </a:lnTo>
                    <a:cubicBezTo>
                      <a:pt x="9235" y="1359"/>
                      <a:pt x="9223" y="1305"/>
                      <a:pt x="9210" y="1252"/>
                    </a:cubicBezTo>
                    <a:cubicBezTo>
                      <a:pt x="9194" y="1227"/>
                      <a:pt x="9177" y="1202"/>
                      <a:pt x="9161" y="1177"/>
                    </a:cubicBezTo>
                    <a:cubicBezTo>
                      <a:pt x="9156" y="1152"/>
                      <a:pt x="9150" y="1127"/>
                      <a:pt x="9145" y="1102"/>
                    </a:cubicBezTo>
                    <a:cubicBezTo>
                      <a:pt x="9130" y="1086"/>
                      <a:pt x="9115" y="1071"/>
                      <a:pt x="9100" y="1055"/>
                    </a:cubicBezTo>
                    <a:cubicBezTo>
                      <a:pt x="9091" y="1030"/>
                      <a:pt x="9082" y="1004"/>
                      <a:pt x="9073" y="979"/>
                    </a:cubicBezTo>
                    <a:cubicBezTo>
                      <a:pt x="9097" y="982"/>
                      <a:pt x="9121" y="986"/>
                      <a:pt x="9145" y="989"/>
                    </a:cubicBezTo>
                    <a:cubicBezTo>
                      <a:pt x="9159" y="1005"/>
                      <a:pt x="9173" y="1020"/>
                      <a:pt x="9187" y="1036"/>
                    </a:cubicBezTo>
                    <a:lnTo>
                      <a:pt x="9259" y="1234"/>
                    </a:lnTo>
                    <a:cubicBezTo>
                      <a:pt x="9273" y="1268"/>
                      <a:pt x="9287" y="1303"/>
                      <a:pt x="9301" y="1337"/>
                    </a:cubicBezTo>
                    <a:cubicBezTo>
                      <a:pt x="9328" y="1343"/>
                      <a:pt x="9354" y="1350"/>
                      <a:pt x="9381" y="1356"/>
                    </a:cubicBezTo>
                    <a:lnTo>
                      <a:pt x="9408" y="1356"/>
                    </a:lnTo>
                    <a:cubicBezTo>
                      <a:pt x="9399" y="1328"/>
                      <a:pt x="9390" y="1299"/>
                      <a:pt x="9381" y="1271"/>
                    </a:cubicBezTo>
                    <a:cubicBezTo>
                      <a:pt x="9367" y="1193"/>
                      <a:pt x="9353" y="1114"/>
                      <a:pt x="9339" y="1036"/>
                    </a:cubicBezTo>
                    <a:cubicBezTo>
                      <a:pt x="9352" y="1058"/>
                      <a:pt x="9364" y="1080"/>
                      <a:pt x="9377" y="1102"/>
                    </a:cubicBezTo>
                    <a:cubicBezTo>
                      <a:pt x="9390" y="1136"/>
                      <a:pt x="9402" y="1171"/>
                      <a:pt x="9415" y="1205"/>
                    </a:cubicBezTo>
                    <a:cubicBezTo>
                      <a:pt x="9434" y="1255"/>
                      <a:pt x="9453" y="1306"/>
                      <a:pt x="9472" y="1356"/>
                    </a:cubicBezTo>
                    <a:lnTo>
                      <a:pt x="9472" y="1478"/>
                    </a:lnTo>
                    <a:cubicBezTo>
                      <a:pt x="9496" y="1535"/>
                      <a:pt x="9520" y="1591"/>
                      <a:pt x="9544" y="1648"/>
                    </a:cubicBezTo>
                    <a:cubicBezTo>
                      <a:pt x="9554" y="1654"/>
                      <a:pt x="9565" y="1661"/>
                      <a:pt x="9575" y="1667"/>
                    </a:cubicBezTo>
                    <a:cubicBezTo>
                      <a:pt x="9546" y="1523"/>
                      <a:pt x="9516" y="1378"/>
                      <a:pt x="9487" y="1234"/>
                    </a:cubicBezTo>
                    <a:cubicBezTo>
                      <a:pt x="9461" y="1083"/>
                      <a:pt x="9434" y="933"/>
                      <a:pt x="9408" y="782"/>
                    </a:cubicBezTo>
                    <a:cubicBezTo>
                      <a:pt x="9396" y="744"/>
                      <a:pt x="9385" y="707"/>
                      <a:pt x="9373" y="669"/>
                    </a:cubicBezTo>
                    <a:cubicBezTo>
                      <a:pt x="9374" y="634"/>
                      <a:pt x="9376" y="600"/>
                      <a:pt x="9377" y="565"/>
                    </a:cubicBezTo>
                    <a:lnTo>
                      <a:pt x="9377" y="508"/>
                    </a:lnTo>
                    <a:cubicBezTo>
                      <a:pt x="9369" y="486"/>
                      <a:pt x="9362" y="465"/>
                      <a:pt x="9354" y="443"/>
                    </a:cubicBezTo>
                    <a:lnTo>
                      <a:pt x="9354" y="537"/>
                    </a:lnTo>
                    <a:cubicBezTo>
                      <a:pt x="9352" y="584"/>
                      <a:pt x="9349" y="631"/>
                      <a:pt x="9347" y="678"/>
                    </a:cubicBezTo>
                    <a:cubicBezTo>
                      <a:pt x="9338" y="637"/>
                      <a:pt x="9329" y="597"/>
                      <a:pt x="9320" y="556"/>
                    </a:cubicBezTo>
                    <a:cubicBezTo>
                      <a:pt x="9309" y="537"/>
                      <a:pt x="9297" y="518"/>
                      <a:pt x="9286" y="499"/>
                    </a:cubicBezTo>
                    <a:cubicBezTo>
                      <a:pt x="9287" y="477"/>
                      <a:pt x="9289" y="455"/>
                      <a:pt x="9290" y="433"/>
                    </a:cubicBezTo>
                    <a:cubicBezTo>
                      <a:pt x="9280" y="414"/>
                      <a:pt x="9269" y="396"/>
                      <a:pt x="9259" y="377"/>
                    </a:cubicBezTo>
                    <a:cubicBezTo>
                      <a:pt x="9249" y="324"/>
                      <a:pt x="9239" y="270"/>
                      <a:pt x="9229" y="217"/>
                    </a:cubicBezTo>
                    <a:lnTo>
                      <a:pt x="9229" y="47"/>
                    </a:lnTo>
                    <a:lnTo>
                      <a:pt x="8264" y="235"/>
                    </a:lnTo>
                    <a:lnTo>
                      <a:pt x="7774" y="348"/>
                    </a:lnTo>
                    <a:lnTo>
                      <a:pt x="7509" y="405"/>
                    </a:lnTo>
                    <a:lnTo>
                      <a:pt x="7436" y="414"/>
                    </a:lnTo>
                    <a:cubicBezTo>
                      <a:pt x="7429" y="417"/>
                      <a:pt x="7421" y="421"/>
                      <a:pt x="7414" y="424"/>
                    </a:cubicBezTo>
                    <a:lnTo>
                      <a:pt x="7368" y="424"/>
                    </a:lnTo>
                    <a:lnTo>
                      <a:pt x="7322" y="433"/>
                    </a:lnTo>
                    <a:lnTo>
                      <a:pt x="7144" y="480"/>
                    </a:lnTo>
                    <a:lnTo>
                      <a:pt x="6700" y="546"/>
                    </a:lnTo>
                    <a:cubicBezTo>
                      <a:pt x="6697" y="571"/>
                      <a:pt x="6695" y="596"/>
                      <a:pt x="6692" y="621"/>
                    </a:cubicBezTo>
                    <a:lnTo>
                      <a:pt x="6673" y="621"/>
                    </a:lnTo>
                    <a:cubicBezTo>
                      <a:pt x="6658" y="722"/>
                      <a:pt x="6642" y="822"/>
                      <a:pt x="6627" y="923"/>
                    </a:cubicBezTo>
                    <a:lnTo>
                      <a:pt x="6627" y="753"/>
                    </a:lnTo>
                    <a:cubicBezTo>
                      <a:pt x="6623" y="769"/>
                      <a:pt x="6620" y="784"/>
                      <a:pt x="6616" y="800"/>
                    </a:cubicBezTo>
                    <a:cubicBezTo>
                      <a:pt x="6625" y="740"/>
                      <a:pt x="6634" y="681"/>
                      <a:pt x="6643" y="621"/>
                    </a:cubicBezTo>
                    <a:cubicBezTo>
                      <a:pt x="6650" y="599"/>
                      <a:pt x="6658" y="578"/>
                      <a:pt x="6665" y="556"/>
                    </a:cubicBezTo>
                    <a:lnTo>
                      <a:pt x="6601" y="565"/>
                    </a:lnTo>
                    <a:lnTo>
                      <a:pt x="6551" y="565"/>
                    </a:lnTo>
                    <a:cubicBezTo>
                      <a:pt x="6542" y="568"/>
                      <a:pt x="6534" y="571"/>
                      <a:pt x="6525" y="574"/>
                    </a:cubicBezTo>
                    <a:lnTo>
                      <a:pt x="6206" y="621"/>
                    </a:lnTo>
                    <a:lnTo>
                      <a:pt x="6134" y="621"/>
                    </a:lnTo>
                    <a:cubicBezTo>
                      <a:pt x="6109" y="631"/>
                      <a:pt x="6083" y="640"/>
                      <a:pt x="6058" y="650"/>
                    </a:cubicBezTo>
                    <a:lnTo>
                      <a:pt x="6024" y="650"/>
                    </a:lnTo>
                    <a:lnTo>
                      <a:pt x="6001" y="650"/>
                    </a:lnTo>
                    <a:lnTo>
                      <a:pt x="5967" y="650"/>
                    </a:lnTo>
                    <a:lnTo>
                      <a:pt x="5864" y="678"/>
                    </a:lnTo>
                    <a:lnTo>
                      <a:pt x="5849" y="669"/>
                    </a:lnTo>
                    <a:lnTo>
                      <a:pt x="5818" y="678"/>
                    </a:lnTo>
                    <a:lnTo>
                      <a:pt x="5792" y="678"/>
                    </a:lnTo>
                    <a:cubicBezTo>
                      <a:pt x="5777" y="684"/>
                      <a:pt x="5761" y="691"/>
                      <a:pt x="5746" y="697"/>
                    </a:cubicBezTo>
                    <a:lnTo>
                      <a:pt x="5701" y="706"/>
                    </a:lnTo>
                    <a:lnTo>
                      <a:pt x="5674" y="706"/>
                    </a:lnTo>
                    <a:lnTo>
                      <a:pt x="5348" y="753"/>
                    </a:lnTo>
                    <a:lnTo>
                      <a:pt x="4645" y="819"/>
                    </a:lnTo>
                    <a:lnTo>
                      <a:pt x="4615" y="819"/>
                    </a:lnTo>
                    <a:lnTo>
                      <a:pt x="3604" y="857"/>
                    </a:lnTo>
                    <a:lnTo>
                      <a:pt x="3578" y="857"/>
                    </a:lnTo>
                    <a:lnTo>
                      <a:pt x="3536" y="857"/>
                    </a:lnTo>
                    <a:lnTo>
                      <a:pt x="3316" y="857"/>
                    </a:lnTo>
                    <a:lnTo>
                      <a:pt x="3073" y="819"/>
                    </a:lnTo>
                    <a:lnTo>
                      <a:pt x="2940" y="810"/>
                    </a:lnTo>
                    <a:cubicBezTo>
                      <a:pt x="2937" y="832"/>
                      <a:pt x="2935" y="854"/>
                      <a:pt x="2932" y="876"/>
                    </a:cubicBezTo>
                    <a:cubicBezTo>
                      <a:pt x="2931" y="895"/>
                      <a:pt x="2929" y="913"/>
                      <a:pt x="2928" y="932"/>
                    </a:cubicBezTo>
                    <a:cubicBezTo>
                      <a:pt x="2927" y="1026"/>
                      <a:pt x="2925" y="1121"/>
                      <a:pt x="2924" y="1215"/>
                    </a:cubicBezTo>
                    <a:cubicBezTo>
                      <a:pt x="2918" y="1278"/>
                      <a:pt x="2911" y="1340"/>
                      <a:pt x="2905" y="1403"/>
                    </a:cubicBezTo>
                    <a:cubicBezTo>
                      <a:pt x="2899" y="1428"/>
                      <a:pt x="2892" y="1453"/>
                      <a:pt x="2886" y="1478"/>
                    </a:cubicBezTo>
                    <a:cubicBezTo>
                      <a:pt x="2887" y="1506"/>
                      <a:pt x="2889" y="1535"/>
                      <a:pt x="2890" y="1563"/>
                    </a:cubicBezTo>
                    <a:cubicBezTo>
                      <a:pt x="2893" y="1604"/>
                      <a:pt x="2895" y="1644"/>
                      <a:pt x="2898" y="1685"/>
                    </a:cubicBezTo>
                    <a:cubicBezTo>
                      <a:pt x="2888" y="1688"/>
                      <a:pt x="2877" y="1692"/>
                      <a:pt x="2867" y="1695"/>
                    </a:cubicBezTo>
                    <a:lnTo>
                      <a:pt x="2822" y="1629"/>
                    </a:lnTo>
                    <a:cubicBezTo>
                      <a:pt x="2814" y="1626"/>
                      <a:pt x="2807" y="1623"/>
                      <a:pt x="2799" y="1620"/>
                    </a:cubicBezTo>
                    <a:lnTo>
                      <a:pt x="2754" y="1695"/>
                    </a:lnTo>
                    <a:cubicBezTo>
                      <a:pt x="2744" y="1729"/>
                      <a:pt x="2733" y="1764"/>
                      <a:pt x="2723" y="1798"/>
                    </a:cubicBezTo>
                    <a:cubicBezTo>
                      <a:pt x="2707" y="1852"/>
                      <a:pt x="2690" y="1905"/>
                      <a:pt x="2674" y="1959"/>
                    </a:cubicBezTo>
                    <a:cubicBezTo>
                      <a:pt x="2655" y="2034"/>
                      <a:pt x="2636" y="2110"/>
                      <a:pt x="2617" y="2185"/>
                    </a:cubicBezTo>
                    <a:cubicBezTo>
                      <a:pt x="2609" y="2235"/>
                      <a:pt x="2602" y="2285"/>
                      <a:pt x="2594" y="2335"/>
                    </a:cubicBezTo>
                    <a:cubicBezTo>
                      <a:pt x="2586" y="2366"/>
                      <a:pt x="2579" y="2398"/>
                      <a:pt x="2571" y="2429"/>
                    </a:cubicBezTo>
                    <a:cubicBezTo>
                      <a:pt x="2566" y="2442"/>
                      <a:pt x="2561" y="2454"/>
                      <a:pt x="2556" y="2467"/>
                    </a:cubicBezTo>
                    <a:cubicBezTo>
                      <a:pt x="2548" y="2480"/>
                      <a:pt x="2541" y="2492"/>
                      <a:pt x="2533" y="2505"/>
                    </a:cubicBezTo>
                    <a:lnTo>
                      <a:pt x="2510" y="2505"/>
                    </a:lnTo>
                    <a:cubicBezTo>
                      <a:pt x="2501" y="2511"/>
                      <a:pt x="2493" y="2518"/>
                      <a:pt x="2484" y="2524"/>
                    </a:cubicBezTo>
                    <a:lnTo>
                      <a:pt x="2457" y="2533"/>
                    </a:lnTo>
                    <a:cubicBezTo>
                      <a:pt x="2451" y="2495"/>
                      <a:pt x="2444" y="2458"/>
                      <a:pt x="2438" y="2420"/>
                    </a:cubicBezTo>
                    <a:cubicBezTo>
                      <a:pt x="2430" y="2411"/>
                      <a:pt x="2423" y="2401"/>
                      <a:pt x="2415" y="2392"/>
                    </a:cubicBezTo>
                    <a:cubicBezTo>
                      <a:pt x="2406" y="2386"/>
                      <a:pt x="2398" y="2379"/>
                      <a:pt x="2389" y="2373"/>
                    </a:cubicBezTo>
                    <a:lnTo>
                      <a:pt x="2370" y="2354"/>
                    </a:lnTo>
                    <a:cubicBezTo>
                      <a:pt x="2362" y="2363"/>
                      <a:pt x="2355" y="2373"/>
                      <a:pt x="2347" y="2382"/>
                    </a:cubicBezTo>
                    <a:lnTo>
                      <a:pt x="2317" y="2448"/>
                    </a:lnTo>
                    <a:cubicBezTo>
                      <a:pt x="2304" y="2454"/>
                      <a:pt x="2292" y="2461"/>
                      <a:pt x="2279" y="2467"/>
                    </a:cubicBezTo>
                    <a:lnTo>
                      <a:pt x="2256" y="2467"/>
                    </a:lnTo>
                    <a:cubicBezTo>
                      <a:pt x="2241" y="2480"/>
                      <a:pt x="2225" y="2492"/>
                      <a:pt x="2210" y="2505"/>
                    </a:cubicBezTo>
                    <a:cubicBezTo>
                      <a:pt x="2199" y="2521"/>
                      <a:pt x="2187" y="2536"/>
                      <a:pt x="2176" y="2552"/>
                    </a:cubicBezTo>
                    <a:cubicBezTo>
                      <a:pt x="2170" y="2568"/>
                      <a:pt x="2163" y="2583"/>
                      <a:pt x="2157" y="2599"/>
                    </a:cubicBezTo>
                    <a:cubicBezTo>
                      <a:pt x="2134" y="2693"/>
                      <a:pt x="2112" y="2787"/>
                      <a:pt x="2089" y="2881"/>
                    </a:cubicBezTo>
                    <a:cubicBezTo>
                      <a:pt x="2083" y="2897"/>
                      <a:pt x="2076" y="2912"/>
                      <a:pt x="2070" y="2928"/>
                    </a:cubicBezTo>
                    <a:cubicBezTo>
                      <a:pt x="2050" y="2963"/>
                      <a:pt x="2029" y="2997"/>
                      <a:pt x="2009" y="3032"/>
                    </a:cubicBezTo>
                    <a:lnTo>
                      <a:pt x="1956" y="3079"/>
                    </a:lnTo>
                    <a:cubicBezTo>
                      <a:pt x="1943" y="3070"/>
                      <a:pt x="1931" y="3060"/>
                      <a:pt x="1918" y="3051"/>
                    </a:cubicBezTo>
                    <a:lnTo>
                      <a:pt x="1918" y="2957"/>
                    </a:lnTo>
                    <a:cubicBezTo>
                      <a:pt x="1919" y="2929"/>
                      <a:pt x="1921" y="2900"/>
                      <a:pt x="1922" y="2872"/>
                    </a:cubicBezTo>
                    <a:cubicBezTo>
                      <a:pt x="1928" y="2853"/>
                      <a:pt x="1935" y="2834"/>
                      <a:pt x="1941" y="2815"/>
                    </a:cubicBezTo>
                    <a:cubicBezTo>
                      <a:pt x="1924" y="2777"/>
                      <a:pt x="1908" y="2740"/>
                      <a:pt x="1891" y="2702"/>
                    </a:cubicBezTo>
                    <a:cubicBezTo>
                      <a:pt x="1881" y="2712"/>
                      <a:pt x="1871" y="2721"/>
                      <a:pt x="1861" y="2731"/>
                    </a:cubicBezTo>
                    <a:cubicBezTo>
                      <a:pt x="1827" y="2791"/>
                      <a:pt x="1792" y="2850"/>
                      <a:pt x="1758" y="2910"/>
                    </a:cubicBezTo>
                    <a:cubicBezTo>
                      <a:pt x="1749" y="2929"/>
                      <a:pt x="1741" y="2947"/>
                      <a:pt x="1732" y="2966"/>
                    </a:cubicBezTo>
                    <a:cubicBezTo>
                      <a:pt x="1726" y="3010"/>
                      <a:pt x="1719" y="3054"/>
                      <a:pt x="1713" y="3098"/>
                    </a:cubicBezTo>
                    <a:cubicBezTo>
                      <a:pt x="1710" y="3107"/>
                      <a:pt x="1708" y="3117"/>
                      <a:pt x="1705" y="3126"/>
                    </a:cubicBezTo>
                    <a:cubicBezTo>
                      <a:pt x="1700" y="3157"/>
                      <a:pt x="1695" y="3189"/>
                      <a:pt x="1690" y="3220"/>
                    </a:cubicBezTo>
                    <a:cubicBezTo>
                      <a:pt x="1677" y="3201"/>
                      <a:pt x="1665" y="3183"/>
                      <a:pt x="1652" y="3164"/>
                    </a:cubicBezTo>
                    <a:cubicBezTo>
                      <a:pt x="1644" y="3155"/>
                      <a:pt x="1637" y="3145"/>
                      <a:pt x="1629" y="3136"/>
                    </a:cubicBezTo>
                    <a:lnTo>
                      <a:pt x="1603" y="3136"/>
                    </a:lnTo>
                    <a:cubicBezTo>
                      <a:pt x="1594" y="3155"/>
                      <a:pt x="1585" y="3173"/>
                      <a:pt x="1576" y="3192"/>
                    </a:cubicBezTo>
                    <a:cubicBezTo>
                      <a:pt x="1575" y="3217"/>
                      <a:pt x="1573" y="3242"/>
                      <a:pt x="1572" y="3267"/>
                    </a:cubicBezTo>
                    <a:cubicBezTo>
                      <a:pt x="1578" y="3295"/>
                      <a:pt x="1585" y="3324"/>
                      <a:pt x="1591" y="3352"/>
                    </a:cubicBezTo>
                    <a:lnTo>
                      <a:pt x="1588" y="3409"/>
                    </a:lnTo>
                    <a:cubicBezTo>
                      <a:pt x="1583" y="3415"/>
                      <a:pt x="1577" y="3421"/>
                      <a:pt x="1572" y="3427"/>
                    </a:cubicBezTo>
                    <a:cubicBezTo>
                      <a:pt x="1570" y="3459"/>
                      <a:pt x="1567" y="3490"/>
                      <a:pt x="1565" y="3522"/>
                    </a:cubicBezTo>
                    <a:cubicBezTo>
                      <a:pt x="1560" y="3534"/>
                      <a:pt x="1555" y="3547"/>
                      <a:pt x="1550" y="3559"/>
                    </a:cubicBezTo>
                    <a:cubicBezTo>
                      <a:pt x="1542" y="3590"/>
                      <a:pt x="1535" y="3622"/>
                      <a:pt x="1527" y="3653"/>
                    </a:cubicBezTo>
                    <a:cubicBezTo>
                      <a:pt x="1524" y="3669"/>
                      <a:pt x="1522" y="3685"/>
                      <a:pt x="1519" y="3701"/>
                    </a:cubicBezTo>
                    <a:cubicBezTo>
                      <a:pt x="1509" y="3717"/>
                      <a:pt x="1499" y="3732"/>
                      <a:pt x="1489" y="3748"/>
                    </a:cubicBezTo>
                    <a:cubicBezTo>
                      <a:pt x="1465" y="3732"/>
                      <a:pt x="1441" y="3717"/>
                      <a:pt x="1417" y="3701"/>
                    </a:cubicBezTo>
                    <a:lnTo>
                      <a:pt x="1390" y="3719"/>
                    </a:lnTo>
                    <a:cubicBezTo>
                      <a:pt x="1384" y="3729"/>
                      <a:pt x="1377" y="3738"/>
                      <a:pt x="1371" y="3748"/>
                    </a:cubicBezTo>
                    <a:cubicBezTo>
                      <a:pt x="1358" y="3757"/>
                      <a:pt x="1346" y="3767"/>
                      <a:pt x="1333" y="3776"/>
                    </a:cubicBezTo>
                    <a:lnTo>
                      <a:pt x="1314" y="3795"/>
                    </a:lnTo>
                    <a:cubicBezTo>
                      <a:pt x="1306" y="3811"/>
                      <a:pt x="1299" y="3826"/>
                      <a:pt x="1291" y="3842"/>
                    </a:cubicBezTo>
                    <a:cubicBezTo>
                      <a:pt x="1286" y="3861"/>
                      <a:pt x="1281" y="3879"/>
                      <a:pt x="1276" y="3898"/>
                    </a:cubicBezTo>
                    <a:cubicBezTo>
                      <a:pt x="1268" y="3911"/>
                      <a:pt x="1261" y="3923"/>
                      <a:pt x="1253" y="3936"/>
                    </a:cubicBezTo>
                    <a:cubicBezTo>
                      <a:pt x="1243" y="3930"/>
                      <a:pt x="1233" y="3923"/>
                      <a:pt x="1223" y="3917"/>
                    </a:cubicBezTo>
                    <a:cubicBezTo>
                      <a:pt x="1215" y="3920"/>
                      <a:pt x="1208" y="3924"/>
                      <a:pt x="1200" y="3927"/>
                    </a:cubicBezTo>
                    <a:cubicBezTo>
                      <a:pt x="1199" y="3946"/>
                      <a:pt x="1197" y="3964"/>
                      <a:pt x="1196" y="3983"/>
                    </a:cubicBezTo>
                    <a:cubicBezTo>
                      <a:pt x="1192" y="4008"/>
                      <a:pt x="1189" y="4033"/>
                      <a:pt x="1185" y="4058"/>
                    </a:cubicBezTo>
                    <a:cubicBezTo>
                      <a:pt x="1177" y="4071"/>
                      <a:pt x="1170" y="4083"/>
                      <a:pt x="1162" y="4096"/>
                    </a:cubicBezTo>
                    <a:cubicBezTo>
                      <a:pt x="1160" y="4115"/>
                      <a:pt x="1157" y="4134"/>
                      <a:pt x="1155" y="4153"/>
                    </a:cubicBezTo>
                    <a:lnTo>
                      <a:pt x="1128" y="4162"/>
                    </a:lnTo>
                    <a:lnTo>
                      <a:pt x="1101" y="4153"/>
                    </a:lnTo>
                    <a:cubicBezTo>
                      <a:pt x="1092" y="4175"/>
                      <a:pt x="1084" y="4196"/>
                      <a:pt x="1075" y="4218"/>
                    </a:cubicBezTo>
                    <a:cubicBezTo>
                      <a:pt x="1070" y="4228"/>
                      <a:pt x="1065" y="4237"/>
                      <a:pt x="1060" y="4247"/>
                    </a:cubicBezTo>
                    <a:cubicBezTo>
                      <a:pt x="1055" y="4263"/>
                      <a:pt x="1049" y="4278"/>
                      <a:pt x="1044" y="4294"/>
                    </a:cubicBezTo>
                    <a:lnTo>
                      <a:pt x="1010" y="4331"/>
                    </a:lnTo>
                    <a:cubicBezTo>
                      <a:pt x="999" y="4337"/>
                      <a:pt x="987" y="4344"/>
                      <a:pt x="976" y="4350"/>
                    </a:cubicBezTo>
                    <a:cubicBezTo>
                      <a:pt x="967" y="4378"/>
                      <a:pt x="958" y="4407"/>
                      <a:pt x="949" y="4435"/>
                    </a:cubicBezTo>
                    <a:cubicBezTo>
                      <a:pt x="944" y="4451"/>
                      <a:pt x="939" y="4466"/>
                      <a:pt x="934" y="4482"/>
                    </a:cubicBezTo>
                    <a:cubicBezTo>
                      <a:pt x="925" y="4485"/>
                      <a:pt x="917" y="4489"/>
                      <a:pt x="908" y="4492"/>
                    </a:cubicBezTo>
                    <a:cubicBezTo>
                      <a:pt x="898" y="4498"/>
                      <a:pt x="887" y="4504"/>
                      <a:pt x="877" y="4510"/>
                    </a:cubicBezTo>
                    <a:lnTo>
                      <a:pt x="828" y="4510"/>
                    </a:lnTo>
                    <a:cubicBezTo>
                      <a:pt x="817" y="4494"/>
                      <a:pt x="805" y="4479"/>
                      <a:pt x="794" y="4463"/>
                    </a:cubicBezTo>
                    <a:cubicBezTo>
                      <a:pt x="785" y="4476"/>
                      <a:pt x="776" y="4488"/>
                      <a:pt x="767" y="4501"/>
                    </a:cubicBezTo>
                    <a:cubicBezTo>
                      <a:pt x="739" y="4495"/>
                      <a:pt x="712" y="4488"/>
                      <a:pt x="684" y="4482"/>
                    </a:cubicBezTo>
                    <a:lnTo>
                      <a:pt x="665" y="4501"/>
                    </a:lnTo>
                    <a:cubicBezTo>
                      <a:pt x="648" y="4510"/>
                      <a:pt x="632" y="4520"/>
                      <a:pt x="615" y="4529"/>
                    </a:cubicBezTo>
                    <a:cubicBezTo>
                      <a:pt x="604" y="4545"/>
                      <a:pt x="592" y="4560"/>
                      <a:pt x="581" y="4576"/>
                    </a:cubicBezTo>
                    <a:cubicBezTo>
                      <a:pt x="572" y="4598"/>
                      <a:pt x="564" y="4620"/>
                      <a:pt x="555" y="4642"/>
                    </a:cubicBezTo>
                    <a:cubicBezTo>
                      <a:pt x="546" y="4651"/>
                      <a:pt x="537" y="4661"/>
                      <a:pt x="528" y="4670"/>
                    </a:cubicBezTo>
                    <a:cubicBezTo>
                      <a:pt x="520" y="4667"/>
                      <a:pt x="513" y="4664"/>
                      <a:pt x="505" y="4661"/>
                    </a:cubicBezTo>
                    <a:cubicBezTo>
                      <a:pt x="497" y="4674"/>
                      <a:pt x="490" y="4686"/>
                      <a:pt x="482" y="4699"/>
                    </a:cubicBezTo>
                    <a:cubicBezTo>
                      <a:pt x="478" y="4715"/>
                      <a:pt x="475" y="4730"/>
                      <a:pt x="471" y="4746"/>
                    </a:cubicBezTo>
                    <a:cubicBezTo>
                      <a:pt x="468" y="4762"/>
                      <a:pt x="466" y="4777"/>
                      <a:pt x="463" y="4793"/>
                    </a:cubicBezTo>
                    <a:lnTo>
                      <a:pt x="418" y="4868"/>
                    </a:lnTo>
                    <a:cubicBezTo>
                      <a:pt x="408" y="4887"/>
                      <a:pt x="397" y="4906"/>
                      <a:pt x="387" y="4925"/>
                    </a:cubicBezTo>
                    <a:cubicBezTo>
                      <a:pt x="380" y="4934"/>
                      <a:pt x="372" y="4944"/>
                      <a:pt x="365" y="4953"/>
                    </a:cubicBezTo>
                    <a:cubicBezTo>
                      <a:pt x="357" y="4984"/>
                      <a:pt x="350" y="5016"/>
                      <a:pt x="342" y="5047"/>
                    </a:cubicBezTo>
                    <a:cubicBezTo>
                      <a:pt x="343" y="5066"/>
                      <a:pt x="345" y="5085"/>
                      <a:pt x="346" y="5104"/>
                    </a:cubicBezTo>
                    <a:lnTo>
                      <a:pt x="349" y="5179"/>
                    </a:lnTo>
                    <a:cubicBezTo>
                      <a:pt x="343" y="5198"/>
                      <a:pt x="336" y="5216"/>
                      <a:pt x="330" y="5235"/>
                    </a:cubicBezTo>
                    <a:cubicBezTo>
                      <a:pt x="326" y="5251"/>
                      <a:pt x="323" y="5266"/>
                      <a:pt x="319" y="5282"/>
                    </a:cubicBezTo>
                    <a:lnTo>
                      <a:pt x="319" y="5358"/>
                    </a:lnTo>
                    <a:cubicBezTo>
                      <a:pt x="323" y="5389"/>
                      <a:pt x="326" y="5421"/>
                      <a:pt x="330" y="5452"/>
                    </a:cubicBezTo>
                    <a:cubicBezTo>
                      <a:pt x="324" y="5480"/>
                      <a:pt x="317" y="5509"/>
                      <a:pt x="311" y="5537"/>
                    </a:cubicBezTo>
                    <a:cubicBezTo>
                      <a:pt x="291" y="5552"/>
                      <a:pt x="271" y="5568"/>
                      <a:pt x="251" y="5583"/>
                    </a:cubicBezTo>
                    <a:cubicBezTo>
                      <a:pt x="239" y="5592"/>
                      <a:pt x="234" y="5588"/>
                      <a:pt x="222" y="5597"/>
                    </a:cubicBezTo>
                    <a:cubicBezTo>
                      <a:pt x="198" y="5588"/>
                      <a:pt x="169" y="5621"/>
                      <a:pt x="145" y="5612"/>
                    </a:cubicBezTo>
                    <a:cubicBezTo>
                      <a:pt x="140" y="5606"/>
                      <a:pt x="134" y="5599"/>
                      <a:pt x="129" y="5593"/>
                    </a:cubicBezTo>
                    <a:cubicBezTo>
                      <a:pt x="120" y="5581"/>
                      <a:pt x="112" y="5568"/>
                      <a:pt x="103" y="5556"/>
                    </a:cubicBezTo>
                    <a:cubicBezTo>
                      <a:pt x="98" y="5572"/>
                      <a:pt x="92" y="5587"/>
                      <a:pt x="87" y="5603"/>
                    </a:cubicBezTo>
                    <a:cubicBezTo>
                      <a:pt x="69" y="5641"/>
                      <a:pt x="52" y="5678"/>
                      <a:pt x="34" y="5716"/>
                    </a:cubicBezTo>
                    <a:cubicBezTo>
                      <a:pt x="30" y="5744"/>
                      <a:pt x="27" y="5772"/>
                      <a:pt x="23" y="5800"/>
                    </a:cubicBezTo>
                    <a:cubicBezTo>
                      <a:pt x="25" y="5822"/>
                      <a:pt x="28" y="5844"/>
                      <a:pt x="30" y="5866"/>
                    </a:cubicBezTo>
                    <a:lnTo>
                      <a:pt x="27" y="5932"/>
                    </a:lnTo>
                    <a:cubicBezTo>
                      <a:pt x="19" y="6076"/>
                      <a:pt x="12" y="6221"/>
                      <a:pt x="4" y="6365"/>
                    </a:cubicBezTo>
                    <a:cubicBezTo>
                      <a:pt x="3" y="6415"/>
                      <a:pt x="1" y="6466"/>
                      <a:pt x="0" y="6516"/>
                    </a:cubicBezTo>
                    <a:lnTo>
                      <a:pt x="313" y="6511"/>
                    </a:lnTo>
                    <a:lnTo>
                      <a:pt x="795" y="6487"/>
                    </a:lnTo>
                    <a:lnTo>
                      <a:pt x="896" y="6507"/>
                    </a:lnTo>
                    <a:lnTo>
                      <a:pt x="1200" y="6478"/>
                    </a:lnTo>
                    <a:lnTo>
                      <a:pt x="1390" y="6460"/>
                    </a:lnTo>
                    <a:cubicBezTo>
                      <a:pt x="1405" y="6447"/>
                      <a:pt x="1421" y="6435"/>
                      <a:pt x="1436" y="6422"/>
                    </a:cubicBezTo>
                    <a:lnTo>
                      <a:pt x="1534" y="6347"/>
                    </a:lnTo>
                    <a:lnTo>
                      <a:pt x="1732" y="6177"/>
                    </a:lnTo>
                    <a:cubicBezTo>
                      <a:pt x="1740" y="6193"/>
                      <a:pt x="1747" y="6208"/>
                      <a:pt x="1755" y="6224"/>
                    </a:cubicBezTo>
                    <a:cubicBezTo>
                      <a:pt x="1773" y="6199"/>
                      <a:pt x="1790" y="6174"/>
                      <a:pt x="1808" y="6149"/>
                    </a:cubicBezTo>
                    <a:cubicBezTo>
                      <a:pt x="1822" y="6133"/>
                      <a:pt x="1836" y="6118"/>
                      <a:pt x="1850" y="6102"/>
                    </a:cubicBezTo>
                    <a:cubicBezTo>
                      <a:pt x="1849" y="6083"/>
                      <a:pt x="1847" y="6064"/>
                      <a:pt x="1846" y="6045"/>
                    </a:cubicBezTo>
                    <a:lnTo>
                      <a:pt x="1888" y="6045"/>
                    </a:lnTo>
                    <a:cubicBezTo>
                      <a:pt x="1920" y="6014"/>
                      <a:pt x="1951" y="5982"/>
                      <a:pt x="1983" y="5951"/>
                    </a:cubicBezTo>
                    <a:cubicBezTo>
                      <a:pt x="1989" y="5932"/>
                      <a:pt x="1996" y="5914"/>
                      <a:pt x="2002" y="5895"/>
                    </a:cubicBezTo>
                    <a:cubicBezTo>
                      <a:pt x="2023" y="5892"/>
                      <a:pt x="2045" y="5888"/>
                      <a:pt x="2066" y="5885"/>
                    </a:cubicBezTo>
                    <a:cubicBezTo>
                      <a:pt x="2079" y="5863"/>
                      <a:pt x="2091" y="5841"/>
                      <a:pt x="2104" y="5819"/>
                    </a:cubicBezTo>
                    <a:cubicBezTo>
                      <a:pt x="2113" y="5835"/>
                      <a:pt x="2122" y="5850"/>
                      <a:pt x="2131" y="5866"/>
                    </a:cubicBezTo>
                    <a:cubicBezTo>
                      <a:pt x="2137" y="5850"/>
                      <a:pt x="2144" y="5835"/>
                      <a:pt x="2150" y="5819"/>
                    </a:cubicBezTo>
                    <a:cubicBezTo>
                      <a:pt x="2157" y="5794"/>
                      <a:pt x="2165" y="5769"/>
                      <a:pt x="2172" y="5744"/>
                    </a:cubicBezTo>
                    <a:cubicBezTo>
                      <a:pt x="2178" y="5731"/>
                      <a:pt x="2185" y="5719"/>
                      <a:pt x="2191" y="5706"/>
                    </a:cubicBezTo>
                    <a:cubicBezTo>
                      <a:pt x="2192" y="5734"/>
                      <a:pt x="2194" y="5763"/>
                      <a:pt x="2195" y="5791"/>
                    </a:cubicBezTo>
                    <a:cubicBezTo>
                      <a:pt x="2203" y="5785"/>
                      <a:pt x="2210" y="5778"/>
                      <a:pt x="2218" y="5772"/>
                    </a:cubicBezTo>
                    <a:cubicBezTo>
                      <a:pt x="2229" y="5778"/>
                      <a:pt x="2241" y="5785"/>
                      <a:pt x="2252" y="5791"/>
                    </a:cubicBezTo>
                    <a:cubicBezTo>
                      <a:pt x="2277" y="5775"/>
                      <a:pt x="2303" y="5760"/>
                      <a:pt x="2328" y="5744"/>
                    </a:cubicBezTo>
                    <a:lnTo>
                      <a:pt x="3130" y="5772"/>
                    </a:lnTo>
                    <a:lnTo>
                      <a:pt x="3460" y="5791"/>
                    </a:lnTo>
                    <a:lnTo>
                      <a:pt x="3699" y="5810"/>
                    </a:lnTo>
                    <a:cubicBezTo>
                      <a:pt x="3704" y="5829"/>
                      <a:pt x="3709" y="5847"/>
                      <a:pt x="3714" y="5866"/>
                    </a:cubicBezTo>
                    <a:cubicBezTo>
                      <a:pt x="3719" y="5888"/>
                      <a:pt x="3725" y="5910"/>
                      <a:pt x="3730" y="5932"/>
                    </a:cubicBezTo>
                    <a:cubicBezTo>
                      <a:pt x="3725" y="5945"/>
                      <a:pt x="3719" y="5957"/>
                      <a:pt x="3714" y="5970"/>
                    </a:cubicBezTo>
                    <a:cubicBezTo>
                      <a:pt x="3709" y="6011"/>
                      <a:pt x="3704" y="6051"/>
                      <a:pt x="3699" y="6092"/>
                    </a:cubicBezTo>
                    <a:cubicBezTo>
                      <a:pt x="3704" y="6117"/>
                      <a:pt x="3709" y="6143"/>
                      <a:pt x="3714" y="6168"/>
                    </a:cubicBezTo>
                    <a:cubicBezTo>
                      <a:pt x="3729" y="6152"/>
                      <a:pt x="3745" y="6137"/>
                      <a:pt x="3760" y="6121"/>
                    </a:cubicBezTo>
                    <a:cubicBezTo>
                      <a:pt x="3788" y="6064"/>
                      <a:pt x="3816" y="6008"/>
                      <a:pt x="3844" y="5951"/>
                    </a:cubicBezTo>
                    <a:cubicBezTo>
                      <a:pt x="3882" y="6067"/>
                      <a:pt x="3919" y="6183"/>
                      <a:pt x="3957" y="6299"/>
                    </a:cubicBezTo>
                    <a:cubicBezTo>
                      <a:pt x="3981" y="6371"/>
                      <a:pt x="4006" y="6444"/>
                      <a:pt x="4030" y="6516"/>
                    </a:cubicBezTo>
                    <a:cubicBezTo>
                      <a:pt x="4026" y="6648"/>
                      <a:pt x="4022" y="6779"/>
                      <a:pt x="4018" y="6911"/>
                    </a:cubicBezTo>
                    <a:lnTo>
                      <a:pt x="4728" y="6874"/>
                    </a:lnTo>
                    <a:lnTo>
                      <a:pt x="4751" y="6874"/>
                    </a:lnTo>
                    <a:lnTo>
                      <a:pt x="5302" y="6846"/>
                    </a:lnTo>
                    <a:lnTo>
                      <a:pt x="5329" y="6921"/>
                    </a:lnTo>
                    <a:cubicBezTo>
                      <a:pt x="5364" y="7003"/>
                      <a:pt x="5400" y="7084"/>
                      <a:pt x="5435" y="7166"/>
                    </a:cubicBezTo>
                    <a:lnTo>
                      <a:pt x="5477" y="7250"/>
                    </a:lnTo>
                    <a:cubicBezTo>
                      <a:pt x="5522" y="7357"/>
                      <a:pt x="5568" y="7464"/>
                      <a:pt x="5613" y="7571"/>
                    </a:cubicBezTo>
                    <a:cubicBezTo>
                      <a:pt x="5638" y="7627"/>
                      <a:pt x="5664" y="7684"/>
                      <a:pt x="5689" y="7740"/>
                    </a:cubicBezTo>
                    <a:cubicBezTo>
                      <a:pt x="5754" y="7884"/>
                      <a:pt x="5818" y="8029"/>
                      <a:pt x="5883" y="8173"/>
                    </a:cubicBezTo>
                    <a:lnTo>
                      <a:pt x="6096" y="8672"/>
                    </a:lnTo>
                    <a:cubicBezTo>
                      <a:pt x="6117" y="8729"/>
                      <a:pt x="6139" y="8785"/>
                      <a:pt x="6160" y="8842"/>
                    </a:cubicBezTo>
                    <a:lnTo>
                      <a:pt x="6415" y="9426"/>
                    </a:lnTo>
                    <a:cubicBezTo>
                      <a:pt x="6426" y="9457"/>
                      <a:pt x="6438" y="9489"/>
                      <a:pt x="6449" y="9520"/>
                    </a:cubicBezTo>
                    <a:lnTo>
                      <a:pt x="6669" y="10000"/>
                    </a:lnTo>
                    <a:lnTo>
                      <a:pt x="6848" y="9821"/>
                    </a:lnTo>
                    <a:lnTo>
                      <a:pt x="6939" y="9746"/>
                    </a:lnTo>
                    <a:lnTo>
                      <a:pt x="7015" y="9746"/>
                    </a:lnTo>
                    <a:lnTo>
                      <a:pt x="7117" y="9718"/>
                    </a:lnTo>
                    <a:lnTo>
                      <a:pt x="7254" y="9746"/>
                    </a:lnTo>
                    <a:cubicBezTo>
                      <a:pt x="7276" y="9696"/>
                      <a:pt x="7297" y="9645"/>
                      <a:pt x="7319" y="9595"/>
                    </a:cubicBezTo>
                    <a:cubicBezTo>
                      <a:pt x="7323" y="9529"/>
                      <a:pt x="7326" y="9463"/>
                      <a:pt x="7330" y="9397"/>
                    </a:cubicBezTo>
                    <a:cubicBezTo>
                      <a:pt x="7334" y="9328"/>
                      <a:pt x="7337" y="9259"/>
                      <a:pt x="7341" y="9190"/>
                    </a:cubicBezTo>
                    <a:cubicBezTo>
                      <a:pt x="7335" y="9099"/>
                      <a:pt x="7328" y="9008"/>
                      <a:pt x="7322" y="8917"/>
                    </a:cubicBezTo>
                    <a:cubicBezTo>
                      <a:pt x="7331" y="8945"/>
                      <a:pt x="7340" y="8974"/>
                      <a:pt x="7349" y="9002"/>
                    </a:cubicBezTo>
                    <a:cubicBezTo>
                      <a:pt x="7352" y="9058"/>
                      <a:pt x="7354" y="9115"/>
                      <a:pt x="7357" y="9171"/>
                    </a:cubicBezTo>
                    <a:cubicBezTo>
                      <a:pt x="7358" y="9243"/>
                      <a:pt x="7359" y="9316"/>
                      <a:pt x="7360" y="9388"/>
                    </a:cubicBezTo>
                    <a:cubicBezTo>
                      <a:pt x="7349" y="9495"/>
                      <a:pt x="7337" y="9601"/>
                      <a:pt x="7326" y="9708"/>
                    </a:cubicBezTo>
                    <a:cubicBezTo>
                      <a:pt x="7318" y="9721"/>
                      <a:pt x="7311" y="9733"/>
                      <a:pt x="7303" y="9746"/>
                    </a:cubicBezTo>
                    <a:cubicBezTo>
                      <a:pt x="7299" y="9771"/>
                      <a:pt x="7296" y="9796"/>
                      <a:pt x="7292" y="9821"/>
                    </a:cubicBezTo>
                    <a:cubicBezTo>
                      <a:pt x="7296" y="9843"/>
                      <a:pt x="7299" y="9865"/>
                      <a:pt x="7303" y="9887"/>
                    </a:cubicBezTo>
                    <a:cubicBezTo>
                      <a:pt x="7315" y="9896"/>
                      <a:pt x="7326" y="9906"/>
                      <a:pt x="7338" y="9915"/>
                    </a:cubicBezTo>
                    <a:lnTo>
                      <a:pt x="7338" y="9915"/>
                    </a:lnTo>
                    <a:lnTo>
                      <a:pt x="7338" y="991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5" name="Freeform 29">
                <a:extLst>
                  <a:ext uri="{FF2B5EF4-FFF2-40B4-BE49-F238E27FC236}">
                    <a16:creationId xmlns:a16="http://schemas.microsoft.com/office/drawing/2014/main" id="{DBD4B236-BE2F-CE50-F5A3-3C729530D79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14747" y="2488672"/>
                <a:ext cx="2327275" cy="1841500"/>
              </a:xfrm>
              <a:custGeom>
                <a:avLst/>
                <a:gdLst>
                  <a:gd name="T0" fmla="*/ 804 w 1466"/>
                  <a:gd name="T1" fmla="*/ 1120 h 1160"/>
                  <a:gd name="T2" fmla="*/ 831 w 1466"/>
                  <a:gd name="T3" fmla="*/ 1109 h 1160"/>
                  <a:gd name="T4" fmla="*/ 812 w 1466"/>
                  <a:gd name="T5" fmla="*/ 1063 h 1160"/>
                  <a:gd name="T6" fmla="*/ 787 w 1466"/>
                  <a:gd name="T7" fmla="*/ 984 h 1160"/>
                  <a:gd name="T8" fmla="*/ 834 w 1466"/>
                  <a:gd name="T9" fmla="*/ 1061 h 1160"/>
                  <a:gd name="T10" fmla="*/ 856 w 1466"/>
                  <a:gd name="T11" fmla="*/ 1078 h 1160"/>
                  <a:gd name="T12" fmla="*/ 914 w 1466"/>
                  <a:gd name="T13" fmla="*/ 1022 h 1160"/>
                  <a:gd name="T14" fmla="*/ 883 w 1466"/>
                  <a:gd name="T15" fmla="*/ 1036 h 1160"/>
                  <a:gd name="T16" fmla="*/ 860 w 1466"/>
                  <a:gd name="T17" fmla="*/ 993 h 1160"/>
                  <a:gd name="T18" fmla="*/ 877 w 1466"/>
                  <a:gd name="T19" fmla="*/ 982 h 1160"/>
                  <a:gd name="T20" fmla="*/ 924 w 1466"/>
                  <a:gd name="T21" fmla="*/ 995 h 1160"/>
                  <a:gd name="T22" fmla="*/ 978 w 1466"/>
                  <a:gd name="T23" fmla="*/ 954 h 1160"/>
                  <a:gd name="T24" fmla="*/ 974 w 1466"/>
                  <a:gd name="T25" fmla="*/ 939 h 1160"/>
                  <a:gd name="T26" fmla="*/ 1024 w 1466"/>
                  <a:gd name="T27" fmla="*/ 943 h 1160"/>
                  <a:gd name="T28" fmla="*/ 1078 w 1466"/>
                  <a:gd name="T29" fmla="*/ 910 h 1160"/>
                  <a:gd name="T30" fmla="*/ 1065 w 1466"/>
                  <a:gd name="T31" fmla="*/ 879 h 1160"/>
                  <a:gd name="T32" fmla="*/ 1084 w 1466"/>
                  <a:gd name="T33" fmla="*/ 881 h 1160"/>
                  <a:gd name="T34" fmla="*/ 1170 w 1466"/>
                  <a:gd name="T35" fmla="*/ 823 h 1160"/>
                  <a:gd name="T36" fmla="*/ 1190 w 1466"/>
                  <a:gd name="T37" fmla="*/ 776 h 1160"/>
                  <a:gd name="T38" fmla="*/ 1243 w 1466"/>
                  <a:gd name="T39" fmla="*/ 752 h 1160"/>
                  <a:gd name="T40" fmla="*/ 1287 w 1466"/>
                  <a:gd name="T41" fmla="*/ 670 h 1160"/>
                  <a:gd name="T42" fmla="*/ 1334 w 1466"/>
                  <a:gd name="T43" fmla="*/ 565 h 1160"/>
                  <a:gd name="T44" fmla="*/ 1439 w 1466"/>
                  <a:gd name="T45" fmla="*/ 465 h 1160"/>
                  <a:gd name="T46" fmla="*/ 1331 w 1466"/>
                  <a:gd name="T47" fmla="*/ 333 h 1160"/>
                  <a:gd name="T48" fmla="*/ 1140 w 1466"/>
                  <a:gd name="T49" fmla="*/ 154 h 1160"/>
                  <a:gd name="T50" fmla="*/ 770 w 1466"/>
                  <a:gd name="T51" fmla="*/ 85 h 1160"/>
                  <a:gd name="T52" fmla="*/ 685 w 1466"/>
                  <a:gd name="T53" fmla="*/ 31 h 1160"/>
                  <a:gd name="T54" fmla="*/ 322 w 1466"/>
                  <a:gd name="T55" fmla="*/ 3 h 1160"/>
                  <a:gd name="T56" fmla="*/ 275 w 1466"/>
                  <a:gd name="T57" fmla="*/ 9 h 1160"/>
                  <a:gd name="T58" fmla="*/ 206 w 1466"/>
                  <a:gd name="T59" fmla="*/ 35 h 1160"/>
                  <a:gd name="T60" fmla="*/ 113 w 1466"/>
                  <a:gd name="T61" fmla="*/ 68 h 1160"/>
                  <a:gd name="T62" fmla="*/ 69 w 1466"/>
                  <a:gd name="T63" fmla="*/ 105 h 1160"/>
                  <a:gd name="T64" fmla="*/ 31 w 1466"/>
                  <a:gd name="T65" fmla="*/ 129 h 1160"/>
                  <a:gd name="T66" fmla="*/ 8 w 1466"/>
                  <a:gd name="T67" fmla="*/ 171 h 1160"/>
                  <a:gd name="T68" fmla="*/ 19 w 1466"/>
                  <a:gd name="T69" fmla="*/ 208 h 1160"/>
                  <a:gd name="T70" fmla="*/ 59 w 1466"/>
                  <a:gd name="T71" fmla="*/ 235 h 1160"/>
                  <a:gd name="T72" fmla="*/ 89 w 1466"/>
                  <a:gd name="T73" fmla="*/ 264 h 1160"/>
                  <a:gd name="T74" fmla="*/ 128 w 1466"/>
                  <a:gd name="T75" fmla="*/ 271 h 1160"/>
                  <a:gd name="T76" fmla="*/ 156 w 1466"/>
                  <a:gd name="T77" fmla="*/ 263 h 1160"/>
                  <a:gd name="T78" fmla="*/ 163 w 1466"/>
                  <a:gd name="T79" fmla="*/ 279 h 1160"/>
                  <a:gd name="T80" fmla="*/ 167 w 1466"/>
                  <a:gd name="T81" fmla="*/ 324 h 1160"/>
                  <a:gd name="T82" fmla="*/ 191 w 1466"/>
                  <a:gd name="T83" fmla="*/ 388 h 1160"/>
                  <a:gd name="T84" fmla="*/ 224 w 1466"/>
                  <a:gd name="T85" fmla="*/ 417 h 1160"/>
                  <a:gd name="T86" fmla="*/ 229 w 1466"/>
                  <a:gd name="T87" fmla="*/ 441 h 1160"/>
                  <a:gd name="T88" fmla="*/ 289 w 1466"/>
                  <a:gd name="T89" fmla="*/ 498 h 1160"/>
                  <a:gd name="T90" fmla="*/ 343 w 1466"/>
                  <a:gd name="T91" fmla="*/ 529 h 1160"/>
                  <a:gd name="T92" fmla="*/ 355 w 1466"/>
                  <a:gd name="T93" fmla="*/ 573 h 1160"/>
                  <a:gd name="T94" fmla="*/ 389 w 1466"/>
                  <a:gd name="T95" fmla="*/ 602 h 1160"/>
                  <a:gd name="T96" fmla="*/ 442 w 1466"/>
                  <a:gd name="T97" fmla="*/ 651 h 1160"/>
                  <a:gd name="T98" fmla="*/ 436 w 1466"/>
                  <a:gd name="T99" fmla="*/ 686 h 1160"/>
                  <a:gd name="T100" fmla="*/ 468 w 1466"/>
                  <a:gd name="T101" fmla="*/ 715 h 1160"/>
                  <a:gd name="T102" fmla="*/ 491 w 1466"/>
                  <a:gd name="T103" fmla="*/ 749 h 1160"/>
                  <a:gd name="T104" fmla="*/ 541 w 1466"/>
                  <a:gd name="T105" fmla="*/ 785 h 1160"/>
                  <a:gd name="T106" fmla="*/ 574 w 1466"/>
                  <a:gd name="T107" fmla="*/ 826 h 1160"/>
                  <a:gd name="T108" fmla="*/ 597 w 1466"/>
                  <a:gd name="T109" fmla="*/ 871 h 1160"/>
                  <a:gd name="T110" fmla="*/ 603 w 1466"/>
                  <a:gd name="T111" fmla="*/ 912 h 1160"/>
                  <a:gd name="T112" fmla="*/ 616 w 1466"/>
                  <a:gd name="T113" fmla="*/ 963 h 1160"/>
                  <a:gd name="T114" fmla="*/ 655 w 1466"/>
                  <a:gd name="T115" fmla="*/ 988 h 1160"/>
                  <a:gd name="T116" fmla="*/ 674 w 1466"/>
                  <a:gd name="T117" fmla="*/ 1027 h 1160"/>
                  <a:gd name="T118" fmla="*/ 697 w 1466"/>
                  <a:gd name="T119" fmla="*/ 1055 h 1160"/>
                  <a:gd name="T120" fmla="*/ 703 w 1466"/>
                  <a:gd name="T121" fmla="*/ 1108 h 1160"/>
                  <a:gd name="T122" fmla="*/ 721 w 1466"/>
                  <a:gd name="T123" fmla="*/ 1146 h 1160"/>
                  <a:gd name="T124" fmla="*/ 773 w 1466"/>
                  <a:gd name="T125" fmla="*/ 1160 h 1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66" h="1160">
                    <a:moveTo>
                      <a:pt x="773" y="1160"/>
                    </a:moveTo>
                    <a:lnTo>
                      <a:pt x="785" y="1142"/>
                    </a:lnTo>
                    <a:lnTo>
                      <a:pt x="793" y="1129"/>
                    </a:lnTo>
                    <a:lnTo>
                      <a:pt x="791" y="1124"/>
                    </a:lnTo>
                    <a:lnTo>
                      <a:pt x="806" y="1110"/>
                    </a:lnTo>
                    <a:lnTo>
                      <a:pt x="804" y="1120"/>
                    </a:lnTo>
                    <a:lnTo>
                      <a:pt x="797" y="1128"/>
                    </a:lnTo>
                    <a:lnTo>
                      <a:pt x="796" y="1136"/>
                    </a:lnTo>
                    <a:lnTo>
                      <a:pt x="815" y="1127"/>
                    </a:lnTo>
                    <a:lnTo>
                      <a:pt x="821" y="1122"/>
                    </a:lnTo>
                    <a:lnTo>
                      <a:pt x="827" y="1116"/>
                    </a:lnTo>
                    <a:lnTo>
                      <a:pt x="831" y="1109"/>
                    </a:lnTo>
                    <a:lnTo>
                      <a:pt x="835" y="1103"/>
                    </a:lnTo>
                    <a:lnTo>
                      <a:pt x="841" y="1098"/>
                    </a:lnTo>
                    <a:lnTo>
                      <a:pt x="844" y="1091"/>
                    </a:lnTo>
                    <a:lnTo>
                      <a:pt x="824" y="1075"/>
                    </a:lnTo>
                    <a:lnTo>
                      <a:pt x="818" y="1075"/>
                    </a:lnTo>
                    <a:lnTo>
                      <a:pt x="812" y="1063"/>
                    </a:lnTo>
                    <a:lnTo>
                      <a:pt x="817" y="1065"/>
                    </a:lnTo>
                    <a:lnTo>
                      <a:pt x="809" y="1049"/>
                    </a:lnTo>
                    <a:lnTo>
                      <a:pt x="799" y="1033"/>
                    </a:lnTo>
                    <a:lnTo>
                      <a:pt x="793" y="1022"/>
                    </a:lnTo>
                    <a:lnTo>
                      <a:pt x="783" y="982"/>
                    </a:lnTo>
                    <a:lnTo>
                      <a:pt x="787" y="984"/>
                    </a:lnTo>
                    <a:lnTo>
                      <a:pt x="795" y="993"/>
                    </a:lnTo>
                    <a:lnTo>
                      <a:pt x="796" y="1002"/>
                    </a:lnTo>
                    <a:lnTo>
                      <a:pt x="804" y="1025"/>
                    </a:lnTo>
                    <a:lnTo>
                      <a:pt x="808" y="1037"/>
                    </a:lnTo>
                    <a:lnTo>
                      <a:pt x="821" y="1049"/>
                    </a:lnTo>
                    <a:lnTo>
                      <a:pt x="834" y="1061"/>
                    </a:lnTo>
                    <a:lnTo>
                      <a:pt x="842" y="1066"/>
                    </a:lnTo>
                    <a:lnTo>
                      <a:pt x="844" y="1052"/>
                    </a:lnTo>
                    <a:lnTo>
                      <a:pt x="839" y="1040"/>
                    </a:lnTo>
                    <a:lnTo>
                      <a:pt x="845" y="1044"/>
                    </a:lnTo>
                    <a:lnTo>
                      <a:pt x="850" y="1078"/>
                    </a:lnTo>
                    <a:lnTo>
                      <a:pt x="856" y="1078"/>
                    </a:lnTo>
                    <a:lnTo>
                      <a:pt x="863" y="1073"/>
                    </a:lnTo>
                    <a:lnTo>
                      <a:pt x="882" y="1068"/>
                    </a:lnTo>
                    <a:lnTo>
                      <a:pt x="907" y="1054"/>
                    </a:lnTo>
                    <a:lnTo>
                      <a:pt x="911" y="1044"/>
                    </a:lnTo>
                    <a:lnTo>
                      <a:pt x="915" y="1028"/>
                    </a:lnTo>
                    <a:lnTo>
                      <a:pt x="914" y="1022"/>
                    </a:lnTo>
                    <a:lnTo>
                      <a:pt x="911" y="1018"/>
                    </a:lnTo>
                    <a:lnTo>
                      <a:pt x="897" y="1041"/>
                    </a:lnTo>
                    <a:lnTo>
                      <a:pt x="890" y="1045"/>
                    </a:lnTo>
                    <a:lnTo>
                      <a:pt x="875" y="1058"/>
                    </a:lnTo>
                    <a:lnTo>
                      <a:pt x="877" y="1045"/>
                    </a:lnTo>
                    <a:lnTo>
                      <a:pt x="883" y="1036"/>
                    </a:lnTo>
                    <a:lnTo>
                      <a:pt x="896" y="1025"/>
                    </a:lnTo>
                    <a:lnTo>
                      <a:pt x="903" y="1013"/>
                    </a:lnTo>
                    <a:lnTo>
                      <a:pt x="897" y="1004"/>
                    </a:lnTo>
                    <a:lnTo>
                      <a:pt x="897" y="995"/>
                    </a:lnTo>
                    <a:lnTo>
                      <a:pt x="882" y="989"/>
                    </a:lnTo>
                    <a:lnTo>
                      <a:pt x="860" y="993"/>
                    </a:lnTo>
                    <a:lnTo>
                      <a:pt x="831" y="987"/>
                    </a:lnTo>
                    <a:lnTo>
                      <a:pt x="824" y="981"/>
                    </a:lnTo>
                    <a:lnTo>
                      <a:pt x="834" y="981"/>
                    </a:lnTo>
                    <a:lnTo>
                      <a:pt x="859" y="981"/>
                    </a:lnTo>
                    <a:lnTo>
                      <a:pt x="866" y="987"/>
                    </a:lnTo>
                    <a:lnTo>
                      <a:pt x="877" y="982"/>
                    </a:lnTo>
                    <a:lnTo>
                      <a:pt x="886" y="981"/>
                    </a:lnTo>
                    <a:lnTo>
                      <a:pt x="901" y="989"/>
                    </a:lnTo>
                    <a:lnTo>
                      <a:pt x="909" y="985"/>
                    </a:lnTo>
                    <a:lnTo>
                      <a:pt x="914" y="991"/>
                    </a:lnTo>
                    <a:lnTo>
                      <a:pt x="917" y="998"/>
                    </a:lnTo>
                    <a:lnTo>
                      <a:pt x="924" y="995"/>
                    </a:lnTo>
                    <a:lnTo>
                      <a:pt x="928" y="990"/>
                    </a:lnTo>
                    <a:lnTo>
                      <a:pt x="938" y="990"/>
                    </a:lnTo>
                    <a:lnTo>
                      <a:pt x="943" y="994"/>
                    </a:lnTo>
                    <a:lnTo>
                      <a:pt x="967" y="974"/>
                    </a:lnTo>
                    <a:lnTo>
                      <a:pt x="982" y="964"/>
                    </a:lnTo>
                    <a:lnTo>
                      <a:pt x="978" y="954"/>
                    </a:lnTo>
                    <a:lnTo>
                      <a:pt x="968" y="948"/>
                    </a:lnTo>
                    <a:lnTo>
                      <a:pt x="950" y="943"/>
                    </a:lnTo>
                    <a:lnTo>
                      <a:pt x="960" y="935"/>
                    </a:lnTo>
                    <a:lnTo>
                      <a:pt x="959" y="925"/>
                    </a:lnTo>
                    <a:lnTo>
                      <a:pt x="965" y="934"/>
                    </a:lnTo>
                    <a:lnTo>
                      <a:pt x="974" y="939"/>
                    </a:lnTo>
                    <a:lnTo>
                      <a:pt x="985" y="947"/>
                    </a:lnTo>
                    <a:lnTo>
                      <a:pt x="986" y="956"/>
                    </a:lnTo>
                    <a:lnTo>
                      <a:pt x="992" y="964"/>
                    </a:lnTo>
                    <a:lnTo>
                      <a:pt x="996" y="959"/>
                    </a:lnTo>
                    <a:lnTo>
                      <a:pt x="1004" y="952"/>
                    </a:lnTo>
                    <a:lnTo>
                      <a:pt x="1024" y="943"/>
                    </a:lnTo>
                    <a:lnTo>
                      <a:pt x="1046" y="942"/>
                    </a:lnTo>
                    <a:lnTo>
                      <a:pt x="1046" y="937"/>
                    </a:lnTo>
                    <a:lnTo>
                      <a:pt x="1039" y="932"/>
                    </a:lnTo>
                    <a:lnTo>
                      <a:pt x="1048" y="932"/>
                    </a:lnTo>
                    <a:lnTo>
                      <a:pt x="1078" y="914"/>
                    </a:lnTo>
                    <a:lnTo>
                      <a:pt x="1078" y="910"/>
                    </a:lnTo>
                    <a:lnTo>
                      <a:pt x="1079" y="903"/>
                    </a:lnTo>
                    <a:lnTo>
                      <a:pt x="1083" y="891"/>
                    </a:lnTo>
                    <a:lnTo>
                      <a:pt x="1081" y="886"/>
                    </a:lnTo>
                    <a:lnTo>
                      <a:pt x="1065" y="884"/>
                    </a:lnTo>
                    <a:lnTo>
                      <a:pt x="1057" y="881"/>
                    </a:lnTo>
                    <a:lnTo>
                      <a:pt x="1065" y="879"/>
                    </a:lnTo>
                    <a:lnTo>
                      <a:pt x="1063" y="870"/>
                    </a:lnTo>
                    <a:lnTo>
                      <a:pt x="1067" y="862"/>
                    </a:lnTo>
                    <a:lnTo>
                      <a:pt x="1070" y="876"/>
                    </a:lnTo>
                    <a:lnTo>
                      <a:pt x="1076" y="873"/>
                    </a:lnTo>
                    <a:lnTo>
                      <a:pt x="1081" y="876"/>
                    </a:lnTo>
                    <a:lnTo>
                      <a:pt x="1084" y="881"/>
                    </a:lnTo>
                    <a:lnTo>
                      <a:pt x="1089" y="883"/>
                    </a:lnTo>
                    <a:lnTo>
                      <a:pt x="1126" y="863"/>
                    </a:lnTo>
                    <a:lnTo>
                      <a:pt x="1127" y="856"/>
                    </a:lnTo>
                    <a:lnTo>
                      <a:pt x="1130" y="852"/>
                    </a:lnTo>
                    <a:lnTo>
                      <a:pt x="1146" y="837"/>
                    </a:lnTo>
                    <a:lnTo>
                      <a:pt x="1170" y="823"/>
                    </a:lnTo>
                    <a:lnTo>
                      <a:pt x="1168" y="813"/>
                    </a:lnTo>
                    <a:lnTo>
                      <a:pt x="1158" y="814"/>
                    </a:lnTo>
                    <a:lnTo>
                      <a:pt x="1158" y="801"/>
                    </a:lnTo>
                    <a:lnTo>
                      <a:pt x="1163" y="795"/>
                    </a:lnTo>
                    <a:lnTo>
                      <a:pt x="1173" y="783"/>
                    </a:lnTo>
                    <a:lnTo>
                      <a:pt x="1190" y="776"/>
                    </a:lnTo>
                    <a:lnTo>
                      <a:pt x="1195" y="784"/>
                    </a:lnTo>
                    <a:lnTo>
                      <a:pt x="1216" y="784"/>
                    </a:lnTo>
                    <a:lnTo>
                      <a:pt x="1225" y="785"/>
                    </a:lnTo>
                    <a:lnTo>
                      <a:pt x="1234" y="780"/>
                    </a:lnTo>
                    <a:lnTo>
                      <a:pt x="1236" y="775"/>
                    </a:lnTo>
                    <a:lnTo>
                      <a:pt x="1243" y="752"/>
                    </a:lnTo>
                    <a:lnTo>
                      <a:pt x="1256" y="742"/>
                    </a:lnTo>
                    <a:lnTo>
                      <a:pt x="1270" y="737"/>
                    </a:lnTo>
                    <a:lnTo>
                      <a:pt x="1280" y="721"/>
                    </a:lnTo>
                    <a:lnTo>
                      <a:pt x="1284" y="714"/>
                    </a:lnTo>
                    <a:lnTo>
                      <a:pt x="1285" y="701"/>
                    </a:lnTo>
                    <a:lnTo>
                      <a:pt x="1287" y="670"/>
                    </a:lnTo>
                    <a:lnTo>
                      <a:pt x="1288" y="664"/>
                    </a:lnTo>
                    <a:lnTo>
                      <a:pt x="1295" y="634"/>
                    </a:lnTo>
                    <a:lnTo>
                      <a:pt x="1308" y="605"/>
                    </a:lnTo>
                    <a:lnTo>
                      <a:pt x="1323" y="585"/>
                    </a:lnTo>
                    <a:lnTo>
                      <a:pt x="1326" y="581"/>
                    </a:lnTo>
                    <a:lnTo>
                      <a:pt x="1334" y="565"/>
                    </a:lnTo>
                    <a:lnTo>
                      <a:pt x="1370" y="518"/>
                    </a:lnTo>
                    <a:lnTo>
                      <a:pt x="1390" y="498"/>
                    </a:lnTo>
                    <a:lnTo>
                      <a:pt x="1398" y="489"/>
                    </a:lnTo>
                    <a:lnTo>
                      <a:pt x="1404" y="485"/>
                    </a:lnTo>
                    <a:lnTo>
                      <a:pt x="1432" y="469"/>
                    </a:lnTo>
                    <a:lnTo>
                      <a:pt x="1439" y="465"/>
                    </a:lnTo>
                    <a:lnTo>
                      <a:pt x="1451" y="460"/>
                    </a:lnTo>
                    <a:lnTo>
                      <a:pt x="1460" y="459"/>
                    </a:lnTo>
                    <a:lnTo>
                      <a:pt x="1466" y="456"/>
                    </a:lnTo>
                    <a:lnTo>
                      <a:pt x="1407" y="404"/>
                    </a:lnTo>
                    <a:lnTo>
                      <a:pt x="1398" y="395"/>
                    </a:lnTo>
                    <a:lnTo>
                      <a:pt x="1331" y="333"/>
                    </a:lnTo>
                    <a:lnTo>
                      <a:pt x="1314" y="315"/>
                    </a:lnTo>
                    <a:lnTo>
                      <a:pt x="1258" y="262"/>
                    </a:lnTo>
                    <a:lnTo>
                      <a:pt x="1207" y="216"/>
                    </a:lnTo>
                    <a:lnTo>
                      <a:pt x="1187" y="197"/>
                    </a:lnTo>
                    <a:lnTo>
                      <a:pt x="1153" y="165"/>
                    </a:lnTo>
                    <a:lnTo>
                      <a:pt x="1140" y="154"/>
                    </a:lnTo>
                    <a:lnTo>
                      <a:pt x="1112" y="129"/>
                    </a:lnTo>
                    <a:lnTo>
                      <a:pt x="1105" y="120"/>
                    </a:lnTo>
                    <a:lnTo>
                      <a:pt x="960" y="123"/>
                    </a:lnTo>
                    <a:lnTo>
                      <a:pt x="955" y="124"/>
                    </a:lnTo>
                    <a:lnTo>
                      <a:pt x="767" y="128"/>
                    </a:lnTo>
                    <a:lnTo>
                      <a:pt x="770" y="85"/>
                    </a:lnTo>
                    <a:lnTo>
                      <a:pt x="751" y="63"/>
                    </a:lnTo>
                    <a:lnTo>
                      <a:pt x="721" y="25"/>
                    </a:lnTo>
                    <a:lnTo>
                      <a:pt x="699" y="43"/>
                    </a:lnTo>
                    <a:lnTo>
                      <a:pt x="688" y="49"/>
                    </a:lnTo>
                    <a:lnTo>
                      <a:pt x="684" y="41"/>
                    </a:lnTo>
                    <a:lnTo>
                      <a:pt x="685" y="31"/>
                    </a:lnTo>
                    <a:lnTo>
                      <a:pt x="691" y="24"/>
                    </a:lnTo>
                    <a:lnTo>
                      <a:pt x="687" y="17"/>
                    </a:lnTo>
                    <a:lnTo>
                      <a:pt x="684" y="10"/>
                    </a:lnTo>
                    <a:lnTo>
                      <a:pt x="621" y="9"/>
                    </a:lnTo>
                    <a:lnTo>
                      <a:pt x="533" y="7"/>
                    </a:lnTo>
                    <a:lnTo>
                      <a:pt x="322" y="3"/>
                    </a:lnTo>
                    <a:lnTo>
                      <a:pt x="302" y="8"/>
                    </a:lnTo>
                    <a:lnTo>
                      <a:pt x="294" y="6"/>
                    </a:lnTo>
                    <a:lnTo>
                      <a:pt x="288" y="9"/>
                    </a:lnTo>
                    <a:lnTo>
                      <a:pt x="287" y="0"/>
                    </a:lnTo>
                    <a:lnTo>
                      <a:pt x="281" y="3"/>
                    </a:lnTo>
                    <a:lnTo>
                      <a:pt x="275" y="9"/>
                    </a:lnTo>
                    <a:lnTo>
                      <a:pt x="270" y="16"/>
                    </a:lnTo>
                    <a:lnTo>
                      <a:pt x="263" y="12"/>
                    </a:lnTo>
                    <a:lnTo>
                      <a:pt x="253" y="19"/>
                    </a:lnTo>
                    <a:lnTo>
                      <a:pt x="236" y="19"/>
                    </a:lnTo>
                    <a:lnTo>
                      <a:pt x="232" y="26"/>
                    </a:lnTo>
                    <a:lnTo>
                      <a:pt x="206" y="35"/>
                    </a:lnTo>
                    <a:lnTo>
                      <a:pt x="196" y="35"/>
                    </a:lnTo>
                    <a:lnTo>
                      <a:pt x="197" y="41"/>
                    </a:lnTo>
                    <a:lnTo>
                      <a:pt x="185" y="47"/>
                    </a:lnTo>
                    <a:lnTo>
                      <a:pt x="174" y="54"/>
                    </a:lnTo>
                    <a:lnTo>
                      <a:pt x="171" y="50"/>
                    </a:lnTo>
                    <a:lnTo>
                      <a:pt x="113" y="68"/>
                    </a:lnTo>
                    <a:lnTo>
                      <a:pt x="87" y="76"/>
                    </a:lnTo>
                    <a:lnTo>
                      <a:pt x="75" y="80"/>
                    </a:lnTo>
                    <a:lnTo>
                      <a:pt x="70" y="87"/>
                    </a:lnTo>
                    <a:lnTo>
                      <a:pt x="67" y="92"/>
                    </a:lnTo>
                    <a:lnTo>
                      <a:pt x="67" y="98"/>
                    </a:lnTo>
                    <a:lnTo>
                      <a:pt x="69" y="105"/>
                    </a:lnTo>
                    <a:lnTo>
                      <a:pt x="60" y="107"/>
                    </a:lnTo>
                    <a:lnTo>
                      <a:pt x="56" y="111"/>
                    </a:lnTo>
                    <a:lnTo>
                      <a:pt x="46" y="117"/>
                    </a:lnTo>
                    <a:lnTo>
                      <a:pt x="42" y="124"/>
                    </a:lnTo>
                    <a:lnTo>
                      <a:pt x="34" y="125"/>
                    </a:lnTo>
                    <a:lnTo>
                      <a:pt x="31" y="129"/>
                    </a:lnTo>
                    <a:lnTo>
                      <a:pt x="27" y="137"/>
                    </a:lnTo>
                    <a:lnTo>
                      <a:pt x="22" y="148"/>
                    </a:lnTo>
                    <a:lnTo>
                      <a:pt x="16" y="146"/>
                    </a:lnTo>
                    <a:lnTo>
                      <a:pt x="12" y="153"/>
                    </a:lnTo>
                    <a:lnTo>
                      <a:pt x="8" y="156"/>
                    </a:lnTo>
                    <a:lnTo>
                      <a:pt x="8" y="171"/>
                    </a:lnTo>
                    <a:lnTo>
                      <a:pt x="1" y="178"/>
                    </a:lnTo>
                    <a:lnTo>
                      <a:pt x="0" y="192"/>
                    </a:lnTo>
                    <a:lnTo>
                      <a:pt x="3" y="198"/>
                    </a:lnTo>
                    <a:lnTo>
                      <a:pt x="8" y="200"/>
                    </a:lnTo>
                    <a:lnTo>
                      <a:pt x="14" y="202"/>
                    </a:lnTo>
                    <a:lnTo>
                      <a:pt x="19" y="208"/>
                    </a:lnTo>
                    <a:lnTo>
                      <a:pt x="26" y="212"/>
                    </a:lnTo>
                    <a:lnTo>
                      <a:pt x="30" y="217"/>
                    </a:lnTo>
                    <a:lnTo>
                      <a:pt x="36" y="222"/>
                    </a:lnTo>
                    <a:lnTo>
                      <a:pt x="55" y="224"/>
                    </a:lnTo>
                    <a:lnTo>
                      <a:pt x="54" y="231"/>
                    </a:lnTo>
                    <a:lnTo>
                      <a:pt x="59" y="235"/>
                    </a:lnTo>
                    <a:lnTo>
                      <a:pt x="65" y="241"/>
                    </a:lnTo>
                    <a:lnTo>
                      <a:pt x="70" y="245"/>
                    </a:lnTo>
                    <a:lnTo>
                      <a:pt x="74" y="251"/>
                    </a:lnTo>
                    <a:lnTo>
                      <a:pt x="80" y="254"/>
                    </a:lnTo>
                    <a:lnTo>
                      <a:pt x="84" y="263"/>
                    </a:lnTo>
                    <a:lnTo>
                      <a:pt x="89" y="264"/>
                    </a:lnTo>
                    <a:lnTo>
                      <a:pt x="94" y="269"/>
                    </a:lnTo>
                    <a:lnTo>
                      <a:pt x="99" y="271"/>
                    </a:lnTo>
                    <a:lnTo>
                      <a:pt x="104" y="274"/>
                    </a:lnTo>
                    <a:lnTo>
                      <a:pt x="110" y="272"/>
                    </a:lnTo>
                    <a:lnTo>
                      <a:pt x="116" y="272"/>
                    </a:lnTo>
                    <a:lnTo>
                      <a:pt x="128" y="271"/>
                    </a:lnTo>
                    <a:lnTo>
                      <a:pt x="135" y="270"/>
                    </a:lnTo>
                    <a:lnTo>
                      <a:pt x="141" y="273"/>
                    </a:lnTo>
                    <a:lnTo>
                      <a:pt x="145" y="279"/>
                    </a:lnTo>
                    <a:lnTo>
                      <a:pt x="151" y="280"/>
                    </a:lnTo>
                    <a:lnTo>
                      <a:pt x="157" y="278"/>
                    </a:lnTo>
                    <a:lnTo>
                      <a:pt x="156" y="263"/>
                    </a:lnTo>
                    <a:lnTo>
                      <a:pt x="163" y="257"/>
                    </a:lnTo>
                    <a:lnTo>
                      <a:pt x="165" y="262"/>
                    </a:lnTo>
                    <a:lnTo>
                      <a:pt x="169" y="251"/>
                    </a:lnTo>
                    <a:lnTo>
                      <a:pt x="175" y="251"/>
                    </a:lnTo>
                    <a:lnTo>
                      <a:pt x="160" y="273"/>
                    </a:lnTo>
                    <a:lnTo>
                      <a:pt x="163" y="279"/>
                    </a:lnTo>
                    <a:lnTo>
                      <a:pt x="153" y="288"/>
                    </a:lnTo>
                    <a:lnTo>
                      <a:pt x="160" y="288"/>
                    </a:lnTo>
                    <a:lnTo>
                      <a:pt x="158" y="295"/>
                    </a:lnTo>
                    <a:lnTo>
                      <a:pt x="163" y="298"/>
                    </a:lnTo>
                    <a:lnTo>
                      <a:pt x="162" y="320"/>
                    </a:lnTo>
                    <a:lnTo>
                      <a:pt x="167" y="324"/>
                    </a:lnTo>
                    <a:lnTo>
                      <a:pt x="172" y="337"/>
                    </a:lnTo>
                    <a:lnTo>
                      <a:pt x="184" y="352"/>
                    </a:lnTo>
                    <a:lnTo>
                      <a:pt x="185" y="360"/>
                    </a:lnTo>
                    <a:lnTo>
                      <a:pt x="188" y="371"/>
                    </a:lnTo>
                    <a:lnTo>
                      <a:pt x="191" y="378"/>
                    </a:lnTo>
                    <a:lnTo>
                      <a:pt x="191" y="388"/>
                    </a:lnTo>
                    <a:lnTo>
                      <a:pt x="195" y="396"/>
                    </a:lnTo>
                    <a:lnTo>
                      <a:pt x="209" y="397"/>
                    </a:lnTo>
                    <a:lnTo>
                      <a:pt x="210" y="408"/>
                    </a:lnTo>
                    <a:lnTo>
                      <a:pt x="214" y="414"/>
                    </a:lnTo>
                    <a:lnTo>
                      <a:pt x="219" y="408"/>
                    </a:lnTo>
                    <a:lnTo>
                      <a:pt x="224" y="417"/>
                    </a:lnTo>
                    <a:lnTo>
                      <a:pt x="215" y="421"/>
                    </a:lnTo>
                    <a:lnTo>
                      <a:pt x="220" y="427"/>
                    </a:lnTo>
                    <a:lnTo>
                      <a:pt x="225" y="423"/>
                    </a:lnTo>
                    <a:lnTo>
                      <a:pt x="224" y="431"/>
                    </a:lnTo>
                    <a:lnTo>
                      <a:pt x="234" y="436"/>
                    </a:lnTo>
                    <a:lnTo>
                      <a:pt x="229" y="441"/>
                    </a:lnTo>
                    <a:lnTo>
                      <a:pt x="234" y="447"/>
                    </a:lnTo>
                    <a:lnTo>
                      <a:pt x="242" y="464"/>
                    </a:lnTo>
                    <a:lnTo>
                      <a:pt x="250" y="470"/>
                    </a:lnTo>
                    <a:lnTo>
                      <a:pt x="261" y="476"/>
                    </a:lnTo>
                    <a:lnTo>
                      <a:pt x="283" y="496"/>
                    </a:lnTo>
                    <a:lnTo>
                      <a:pt x="289" y="498"/>
                    </a:lnTo>
                    <a:lnTo>
                      <a:pt x="302" y="505"/>
                    </a:lnTo>
                    <a:lnTo>
                      <a:pt x="317" y="516"/>
                    </a:lnTo>
                    <a:lnTo>
                      <a:pt x="323" y="523"/>
                    </a:lnTo>
                    <a:lnTo>
                      <a:pt x="326" y="528"/>
                    </a:lnTo>
                    <a:lnTo>
                      <a:pt x="333" y="533"/>
                    </a:lnTo>
                    <a:lnTo>
                      <a:pt x="343" y="529"/>
                    </a:lnTo>
                    <a:lnTo>
                      <a:pt x="348" y="537"/>
                    </a:lnTo>
                    <a:lnTo>
                      <a:pt x="341" y="542"/>
                    </a:lnTo>
                    <a:lnTo>
                      <a:pt x="348" y="551"/>
                    </a:lnTo>
                    <a:lnTo>
                      <a:pt x="344" y="558"/>
                    </a:lnTo>
                    <a:lnTo>
                      <a:pt x="358" y="568"/>
                    </a:lnTo>
                    <a:lnTo>
                      <a:pt x="355" y="573"/>
                    </a:lnTo>
                    <a:lnTo>
                      <a:pt x="355" y="583"/>
                    </a:lnTo>
                    <a:lnTo>
                      <a:pt x="360" y="588"/>
                    </a:lnTo>
                    <a:lnTo>
                      <a:pt x="367" y="591"/>
                    </a:lnTo>
                    <a:lnTo>
                      <a:pt x="372" y="598"/>
                    </a:lnTo>
                    <a:lnTo>
                      <a:pt x="380" y="595"/>
                    </a:lnTo>
                    <a:lnTo>
                      <a:pt x="389" y="602"/>
                    </a:lnTo>
                    <a:lnTo>
                      <a:pt x="397" y="605"/>
                    </a:lnTo>
                    <a:lnTo>
                      <a:pt x="410" y="619"/>
                    </a:lnTo>
                    <a:lnTo>
                      <a:pt x="419" y="629"/>
                    </a:lnTo>
                    <a:lnTo>
                      <a:pt x="421" y="637"/>
                    </a:lnTo>
                    <a:lnTo>
                      <a:pt x="436" y="642"/>
                    </a:lnTo>
                    <a:lnTo>
                      <a:pt x="442" y="651"/>
                    </a:lnTo>
                    <a:lnTo>
                      <a:pt x="437" y="659"/>
                    </a:lnTo>
                    <a:lnTo>
                      <a:pt x="444" y="664"/>
                    </a:lnTo>
                    <a:lnTo>
                      <a:pt x="434" y="666"/>
                    </a:lnTo>
                    <a:lnTo>
                      <a:pt x="440" y="678"/>
                    </a:lnTo>
                    <a:lnTo>
                      <a:pt x="433" y="678"/>
                    </a:lnTo>
                    <a:lnTo>
                      <a:pt x="436" y="686"/>
                    </a:lnTo>
                    <a:lnTo>
                      <a:pt x="446" y="695"/>
                    </a:lnTo>
                    <a:lnTo>
                      <a:pt x="450" y="698"/>
                    </a:lnTo>
                    <a:lnTo>
                      <a:pt x="455" y="703"/>
                    </a:lnTo>
                    <a:lnTo>
                      <a:pt x="462" y="703"/>
                    </a:lnTo>
                    <a:lnTo>
                      <a:pt x="460" y="709"/>
                    </a:lnTo>
                    <a:lnTo>
                      <a:pt x="468" y="715"/>
                    </a:lnTo>
                    <a:lnTo>
                      <a:pt x="465" y="718"/>
                    </a:lnTo>
                    <a:lnTo>
                      <a:pt x="465" y="725"/>
                    </a:lnTo>
                    <a:lnTo>
                      <a:pt x="477" y="734"/>
                    </a:lnTo>
                    <a:lnTo>
                      <a:pt x="485" y="738"/>
                    </a:lnTo>
                    <a:lnTo>
                      <a:pt x="492" y="741"/>
                    </a:lnTo>
                    <a:lnTo>
                      <a:pt x="491" y="749"/>
                    </a:lnTo>
                    <a:lnTo>
                      <a:pt x="491" y="754"/>
                    </a:lnTo>
                    <a:lnTo>
                      <a:pt x="499" y="764"/>
                    </a:lnTo>
                    <a:lnTo>
                      <a:pt x="511" y="773"/>
                    </a:lnTo>
                    <a:lnTo>
                      <a:pt x="531" y="781"/>
                    </a:lnTo>
                    <a:lnTo>
                      <a:pt x="538" y="781"/>
                    </a:lnTo>
                    <a:lnTo>
                      <a:pt x="541" y="785"/>
                    </a:lnTo>
                    <a:lnTo>
                      <a:pt x="553" y="794"/>
                    </a:lnTo>
                    <a:lnTo>
                      <a:pt x="560" y="797"/>
                    </a:lnTo>
                    <a:lnTo>
                      <a:pt x="569" y="803"/>
                    </a:lnTo>
                    <a:lnTo>
                      <a:pt x="571" y="809"/>
                    </a:lnTo>
                    <a:lnTo>
                      <a:pt x="574" y="813"/>
                    </a:lnTo>
                    <a:lnTo>
                      <a:pt x="574" y="826"/>
                    </a:lnTo>
                    <a:lnTo>
                      <a:pt x="575" y="838"/>
                    </a:lnTo>
                    <a:lnTo>
                      <a:pt x="584" y="852"/>
                    </a:lnTo>
                    <a:lnTo>
                      <a:pt x="583" y="858"/>
                    </a:lnTo>
                    <a:lnTo>
                      <a:pt x="590" y="863"/>
                    </a:lnTo>
                    <a:lnTo>
                      <a:pt x="589" y="871"/>
                    </a:lnTo>
                    <a:lnTo>
                      <a:pt x="597" y="871"/>
                    </a:lnTo>
                    <a:lnTo>
                      <a:pt x="599" y="878"/>
                    </a:lnTo>
                    <a:lnTo>
                      <a:pt x="599" y="886"/>
                    </a:lnTo>
                    <a:lnTo>
                      <a:pt x="600" y="893"/>
                    </a:lnTo>
                    <a:lnTo>
                      <a:pt x="601" y="899"/>
                    </a:lnTo>
                    <a:lnTo>
                      <a:pt x="604" y="903"/>
                    </a:lnTo>
                    <a:lnTo>
                      <a:pt x="603" y="912"/>
                    </a:lnTo>
                    <a:lnTo>
                      <a:pt x="601" y="921"/>
                    </a:lnTo>
                    <a:lnTo>
                      <a:pt x="604" y="925"/>
                    </a:lnTo>
                    <a:lnTo>
                      <a:pt x="609" y="939"/>
                    </a:lnTo>
                    <a:lnTo>
                      <a:pt x="605" y="947"/>
                    </a:lnTo>
                    <a:lnTo>
                      <a:pt x="612" y="959"/>
                    </a:lnTo>
                    <a:lnTo>
                      <a:pt x="616" y="963"/>
                    </a:lnTo>
                    <a:lnTo>
                      <a:pt x="621" y="967"/>
                    </a:lnTo>
                    <a:lnTo>
                      <a:pt x="634" y="974"/>
                    </a:lnTo>
                    <a:lnTo>
                      <a:pt x="642" y="974"/>
                    </a:lnTo>
                    <a:lnTo>
                      <a:pt x="648" y="977"/>
                    </a:lnTo>
                    <a:lnTo>
                      <a:pt x="650" y="982"/>
                    </a:lnTo>
                    <a:lnTo>
                      <a:pt x="655" y="988"/>
                    </a:lnTo>
                    <a:lnTo>
                      <a:pt x="662" y="991"/>
                    </a:lnTo>
                    <a:lnTo>
                      <a:pt x="663" y="995"/>
                    </a:lnTo>
                    <a:lnTo>
                      <a:pt x="675" y="1008"/>
                    </a:lnTo>
                    <a:lnTo>
                      <a:pt x="675" y="1014"/>
                    </a:lnTo>
                    <a:lnTo>
                      <a:pt x="673" y="1019"/>
                    </a:lnTo>
                    <a:lnTo>
                      <a:pt x="674" y="1027"/>
                    </a:lnTo>
                    <a:lnTo>
                      <a:pt x="679" y="1031"/>
                    </a:lnTo>
                    <a:lnTo>
                      <a:pt x="680" y="1040"/>
                    </a:lnTo>
                    <a:lnTo>
                      <a:pt x="685" y="1046"/>
                    </a:lnTo>
                    <a:lnTo>
                      <a:pt x="687" y="1053"/>
                    </a:lnTo>
                    <a:lnTo>
                      <a:pt x="693" y="1051"/>
                    </a:lnTo>
                    <a:lnTo>
                      <a:pt x="697" y="1055"/>
                    </a:lnTo>
                    <a:lnTo>
                      <a:pt x="698" y="1066"/>
                    </a:lnTo>
                    <a:lnTo>
                      <a:pt x="699" y="1077"/>
                    </a:lnTo>
                    <a:lnTo>
                      <a:pt x="690" y="1092"/>
                    </a:lnTo>
                    <a:lnTo>
                      <a:pt x="695" y="1096"/>
                    </a:lnTo>
                    <a:lnTo>
                      <a:pt x="699" y="1102"/>
                    </a:lnTo>
                    <a:lnTo>
                      <a:pt x="703" y="1108"/>
                    </a:lnTo>
                    <a:lnTo>
                      <a:pt x="704" y="1114"/>
                    </a:lnTo>
                    <a:lnTo>
                      <a:pt x="702" y="1120"/>
                    </a:lnTo>
                    <a:lnTo>
                      <a:pt x="706" y="1125"/>
                    </a:lnTo>
                    <a:lnTo>
                      <a:pt x="704" y="1131"/>
                    </a:lnTo>
                    <a:lnTo>
                      <a:pt x="704" y="1139"/>
                    </a:lnTo>
                    <a:lnTo>
                      <a:pt x="721" y="1146"/>
                    </a:lnTo>
                    <a:lnTo>
                      <a:pt x="737" y="1142"/>
                    </a:lnTo>
                    <a:lnTo>
                      <a:pt x="742" y="1144"/>
                    </a:lnTo>
                    <a:lnTo>
                      <a:pt x="746" y="1150"/>
                    </a:lnTo>
                    <a:lnTo>
                      <a:pt x="758" y="1157"/>
                    </a:lnTo>
                    <a:lnTo>
                      <a:pt x="766" y="1159"/>
                    </a:lnTo>
                    <a:lnTo>
                      <a:pt x="773" y="1160"/>
                    </a:lnTo>
                    <a:lnTo>
                      <a:pt x="773" y="1160"/>
                    </a:lnTo>
                    <a:lnTo>
                      <a:pt x="773" y="116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6" name="Freeform 40">
                <a:extLst>
                  <a:ext uri="{FF2B5EF4-FFF2-40B4-BE49-F238E27FC236}">
                    <a16:creationId xmlns:a16="http://schemas.microsoft.com/office/drawing/2014/main" id="{91CF3EC3-85D4-F644-A18D-04EB89027DD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35809" y="1112309"/>
                <a:ext cx="15875" cy="57150"/>
              </a:xfrm>
              <a:custGeom>
                <a:avLst/>
                <a:gdLst>
                  <a:gd name="T0" fmla="*/ 0 w 10"/>
                  <a:gd name="T1" fmla="*/ 36 h 36"/>
                  <a:gd name="T2" fmla="*/ 5 w 10"/>
                  <a:gd name="T3" fmla="*/ 29 h 36"/>
                  <a:gd name="T4" fmla="*/ 10 w 10"/>
                  <a:gd name="T5" fmla="*/ 21 h 36"/>
                  <a:gd name="T6" fmla="*/ 2 w 10"/>
                  <a:gd name="T7" fmla="*/ 0 h 36"/>
                  <a:gd name="T8" fmla="*/ 0 w 10"/>
                  <a:gd name="T9" fmla="*/ 20 h 36"/>
                  <a:gd name="T10" fmla="*/ 0 w 10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6">
                    <a:moveTo>
                      <a:pt x="0" y="36"/>
                    </a:moveTo>
                    <a:lnTo>
                      <a:pt x="5" y="29"/>
                    </a:lnTo>
                    <a:lnTo>
                      <a:pt x="10" y="21"/>
                    </a:lnTo>
                    <a:lnTo>
                      <a:pt x="2" y="0"/>
                    </a:lnTo>
                    <a:lnTo>
                      <a:pt x="0" y="20"/>
                    </a:lnTo>
                    <a:lnTo>
                      <a:pt x="0" y="3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8" name="Freeform 42">
                <a:extLst>
                  <a:ext uri="{FF2B5EF4-FFF2-40B4-BE49-F238E27FC236}">
                    <a16:creationId xmlns:a16="http://schemas.microsoft.com/office/drawing/2014/main" id="{4B7823C7-7ABB-4D07-43AC-AA50B9434B2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32634" y="1094847"/>
                <a:ext cx="47625" cy="109538"/>
              </a:xfrm>
              <a:custGeom>
                <a:avLst/>
                <a:gdLst>
                  <a:gd name="T0" fmla="*/ 0 w 30"/>
                  <a:gd name="T1" fmla="*/ 69 h 69"/>
                  <a:gd name="T2" fmla="*/ 8 w 30"/>
                  <a:gd name="T3" fmla="*/ 62 h 69"/>
                  <a:gd name="T4" fmla="*/ 28 w 30"/>
                  <a:gd name="T5" fmla="*/ 33 h 69"/>
                  <a:gd name="T6" fmla="*/ 30 w 30"/>
                  <a:gd name="T7" fmla="*/ 26 h 69"/>
                  <a:gd name="T8" fmla="*/ 29 w 30"/>
                  <a:gd name="T9" fmla="*/ 0 h 69"/>
                  <a:gd name="T10" fmla="*/ 26 w 30"/>
                  <a:gd name="T11" fmla="*/ 11 h 69"/>
                  <a:gd name="T12" fmla="*/ 28 w 30"/>
                  <a:gd name="T13" fmla="*/ 21 h 69"/>
                  <a:gd name="T14" fmla="*/ 23 w 30"/>
                  <a:gd name="T15" fmla="*/ 31 h 69"/>
                  <a:gd name="T16" fmla="*/ 20 w 30"/>
                  <a:gd name="T17" fmla="*/ 41 h 69"/>
                  <a:gd name="T18" fmla="*/ 1 w 30"/>
                  <a:gd name="T19" fmla="*/ 60 h 69"/>
                  <a:gd name="T20" fmla="*/ 0 w 30"/>
                  <a:gd name="T2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69">
                    <a:moveTo>
                      <a:pt x="0" y="69"/>
                    </a:moveTo>
                    <a:lnTo>
                      <a:pt x="8" y="62"/>
                    </a:lnTo>
                    <a:lnTo>
                      <a:pt x="28" y="33"/>
                    </a:lnTo>
                    <a:lnTo>
                      <a:pt x="30" y="26"/>
                    </a:lnTo>
                    <a:lnTo>
                      <a:pt x="29" y="0"/>
                    </a:lnTo>
                    <a:lnTo>
                      <a:pt x="26" y="11"/>
                    </a:lnTo>
                    <a:lnTo>
                      <a:pt x="28" y="21"/>
                    </a:lnTo>
                    <a:lnTo>
                      <a:pt x="23" y="31"/>
                    </a:lnTo>
                    <a:lnTo>
                      <a:pt x="20" y="41"/>
                    </a:lnTo>
                    <a:lnTo>
                      <a:pt x="1" y="60"/>
                    </a:lnTo>
                    <a:lnTo>
                      <a:pt x="0" y="69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313" name="Group 1312">
              <a:extLst>
                <a:ext uri="{FF2B5EF4-FFF2-40B4-BE49-F238E27FC236}">
                  <a16:creationId xmlns:a16="http://schemas.microsoft.com/office/drawing/2014/main" id="{E32E6551-9A14-37E9-4DF8-D2FEB147701B}"/>
                </a:ext>
              </a:extLst>
            </p:cNvPr>
            <p:cNvGrpSpPr/>
            <p:nvPr userDrawn="1"/>
          </p:nvGrpSpPr>
          <p:grpSpPr>
            <a:xfrm>
              <a:off x="4241539" y="1751186"/>
              <a:ext cx="3965384" cy="3831706"/>
              <a:chOff x="4241539" y="1751186"/>
              <a:chExt cx="3965384" cy="3831706"/>
            </a:xfrm>
          </p:grpSpPr>
          <p:sp>
            <p:nvSpPr>
              <p:cNvPr id="1022" name="Freeform 50">
                <a:extLst>
                  <a:ext uri="{FF2B5EF4-FFF2-40B4-BE49-F238E27FC236}">
                    <a16:creationId xmlns:a16="http://schemas.microsoft.com/office/drawing/2014/main" id="{B3E9E7C3-8A80-3B01-221C-3A7BA3D46C4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41539" y="4325904"/>
                <a:ext cx="1223647" cy="1250319"/>
              </a:xfrm>
              <a:custGeom>
                <a:avLst/>
                <a:gdLst>
                  <a:gd name="T0" fmla="*/ 132 w 367"/>
                  <a:gd name="T1" fmla="*/ 375 h 375"/>
                  <a:gd name="T2" fmla="*/ 346 w 367"/>
                  <a:gd name="T3" fmla="*/ 372 h 375"/>
                  <a:gd name="T4" fmla="*/ 358 w 367"/>
                  <a:gd name="T5" fmla="*/ 374 h 375"/>
                  <a:gd name="T6" fmla="*/ 360 w 367"/>
                  <a:gd name="T7" fmla="*/ 338 h 375"/>
                  <a:gd name="T8" fmla="*/ 367 w 367"/>
                  <a:gd name="T9" fmla="*/ 249 h 375"/>
                  <a:gd name="T10" fmla="*/ 344 w 367"/>
                  <a:gd name="T11" fmla="*/ 249 h 375"/>
                  <a:gd name="T12" fmla="*/ 276 w 367"/>
                  <a:gd name="T13" fmla="*/ 247 h 375"/>
                  <a:gd name="T14" fmla="*/ 298 w 367"/>
                  <a:gd name="T15" fmla="*/ 205 h 375"/>
                  <a:gd name="T16" fmla="*/ 287 w 367"/>
                  <a:gd name="T17" fmla="*/ 197 h 375"/>
                  <a:gd name="T18" fmla="*/ 255 w 367"/>
                  <a:gd name="T19" fmla="*/ 197 h 375"/>
                  <a:gd name="T20" fmla="*/ 255 w 367"/>
                  <a:gd name="T21" fmla="*/ 167 h 375"/>
                  <a:gd name="T22" fmla="*/ 253 w 367"/>
                  <a:gd name="T23" fmla="*/ 123 h 375"/>
                  <a:gd name="T24" fmla="*/ 209 w 367"/>
                  <a:gd name="T25" fmla="*/ 123 h 375"/>
                  <a:gd name="T26" fmla="*/ 207 w 367"/>
                  <a:gd name="T27" fmla="*/ 0 h 375"/>
                  <a:gd name="T28" fmla="*/ 132 w 367"/>
                  <a:gd name="T29" fmla="*/ 2 h 375"/>
                  <a:gd name="T30" fmla="*/ 123 w 367"/>
                  <a:gd name="T31" fmla="*/ 23 h 375"/>
                  <a:gd name="T32" fmla="*/ 82 w 367"/>
                  <a:gd name="T33" fmla="*/ 94 h 375"/>
                  <a:gd name="T34" fmla="*/ 66 w 367"/>
                  <a:gd name="T35" fmla="*/ 140 h 375"/>
                  <a:gd name="T36" fmla="*/ 66 w 367"/>
                  <a:gd name="T37" fmla="*/ 167 h 375"/>
                  <a:gd name="T38" fmla="*/ 65 w 367"/>
                  <a:gd name="T39" fmla="*/ 208 h 375"/>
                  <a:gd name="T40" fmla="*/ 59 w 367"/>
                  <a:gd name="T41" fmla="*/ 228 h 375"/>
                  <a:gd name="T42" fmla="*/ 36 w 367"/>
                  <a:gd name="T43" fmla="*/ 267 h 375"/>
                  <a:gd name="T44" fmla="*/ 36 w 367"/>
                  <a:gd name="T45" fmla="*/ 292 h 375"/>
                  <a:gd name="T46" fmla="*/ 0 w 367"/>
                  <a:gd name="T47" fmla="*/ 336 h 375"/>
                  <a:gd name="T48" fmla="*/ 2 w 367"/>
                  <a:gd name="T49" fmla="*/ 349 h 375"/>
                  <a:gd name="T50" fmla="*/ 6 w 367"/>
                  <a:gd name="T51" fmla="*/ 370 h 375"/>
                  <a:gd name="T52" fmla="*/ 81 w 367"/>
                  <a:gd name="T53" fmla="*/ 368 h 375"/>
                  <a:gd name="T54" fmla="*/ 123 w 367"/>
                  <a:gd name="T55" fmla="*/ 368 h 375"/>
                  <a:gd name="T56" fmla="*/ 132 w 367"/>
                  <a:gd name="T57" fmla="*/ 375 h 375"/>
                  <a:gd name="T58" fmla="*/ 132 w 367"/>
                  <a:gd name="T59" fmla="*/ 375 h 375"/>
                  <a:gd name="T60" fmla="*/ 132 w 367"/>
                  <a:gd name="T61" fmla="*/ 375 h 375"/>
                  <a:gd name="connsiteX0" fmla="*/ 3597 w 10000"/>
                  <a:gd name="connsiteY0" fmla="*/ 10000 h 10000"/>
                  <a:gd name="connsiteX1" fmla="*/ 9428 w 10000"/>
                  <a:gd name="connsiteY1" fmla="*/ 9920 h 10000"/>
                  <a:gd name="connsiteX2" fmla="*/ 9755 w 10000"/>
                  <a:gd name="connsiteY2" fmla="*/ 9973 h 10000"/>
                  <a:gd name="connsiteX3" fmla="*/ 9809 w 10000"/>
                  <a:gd name="connsiteY3" fmla="*/ 9013 h 10000"/>
                  <a:gd name="connsiteX4" fmla="*/ 10000 w 10000"/>
                  <a:gd name="connsiteY4" fmla="*/ 6640 h 10000"/>
                  <a:gd name="connsiteX5" fmla="*/ 9373 w 10000"/>
                  <a:gd name="connsiteY5" fmla="*/ 6640 h 10000"/>
                  <a:gd name="connsiteX6" fmla="*/ 7537 w 10000"/>
                  <a:gd name="connsiteY6" fmla="*/ 6418 h 10000"/>
                  <a:gd name="connsiteX7" fmla="*/ 8120 w 10000"/>
                  <a:gd name="connsiteY7" fmla="*/ 5467 h 10000"/>
                  <a:gd name="connsiteX8" fmla="*/ 7820 w 10000"/>
                  <a:gd name="connsiteY8" fmla="*/ 5253 h 10000"/>
                  <a:gd name="connsiteX9" fmla="*/ 6948 w 10000"/>
                  <a:gd name="connsiteY9" fmla="*/ 5253 h 10000"/>
                  <a:gd name="connsiteX10" fmla="*/ 6948 w 10000"/>
                  <a:gd name="connsiteY10" fmla="*/ 4453 h 10000"/>
                  <a:gd name="connsiteX11" fmla="*/ 6894 w 10000"/>
                  <a:gd name="connsiteY11" fmla="*/ 3280 h 10000"/>
                  <a:gd name="connsiteX12" fmla="*/ 5695 w 10000"/>
                  <a:gd name="connsiteY12" fmla="*/ 3280 h 10000"/>
                  <a:gd name="connsiteX13" fmla="*/ 5640 w 10000"/>
                  <a:gd name="connsiteY13" fmla="*/ 0 h 10000"/>
                  <a:gd name="connsiteX14" fmla="*/ 3597 w 10000"/>
                  <a:gd name="connsiteY14" fmla="*/ 53 h 10000"/>
                  <a:gd name="connsiteX15" fmla="*/ 3351 w 10000"/>
                  <a:gd name="connsiteY15" fmla="*/ 613 h 10000"/>
                  <a:gd name="connsiteX16" fmla="*/ 2234 w 10000"/>
                  <a:gd name="connsiteY16" fmla="*/ 2507 h 10000"/>
                  <a:gd name="connsiteX17" fmla="*/ 1798 w 10000"/>
                  <a:gd name="connsiteY17" fmla="*/ 3733 h 10000"/>
                  <a:gd name="connsiteX18" fmla="*/ 1798 w 10000"/>
                  <a:gd name="connsiteY18" fmla="*/ 4453 h 10000"/>
                  <a:gd name="connsiteX19" fmla="*/ 1771 w 10000"/>
                  <a:gd name="connsiteY19" fmla="*/ 5547 h 10000"/>
                  <a:gd name="connsiteX20" fmla="*/ 1608 w 10000"/>
                  <a:gd name="connsiteY20" fmla="*/ 6080 h 10000"/>
                  <a:gd name="connsiteX21" fmla="*/ 981 w 10000"/>
                  <a:gd name="connsiteY21" fmla="*/ 7120 h 10000"/>
                  <a:gd name="connsiteX22" fmla="*/ 981 w 10000"/>
                  <a:gd name="connsiteY22" fmla="*/ 7787 h 10000"/>
                  <a:gd name="connsiteX23" fmla="*/ 0 w 10000"/>
                  <a:gd name="connsiteY23" fmla="*/ 8960 h 10000"/>
                  <a:gd name="connsiteX24" fmla="*/ 54 w 10000"/>
                  <a:gd name="connsiteY24" fmla="*/ 9307 h 10000"/>
                  <a:gd name="connsiteX25" fmla="*/ 163 w 10000"/>
                  <a:gd name="connsiteY25" fmla="*/ 9867 h 10000"/>
                  <a:gd name="connsiteX26" fmla="*/ 2207 w 10000"/>
                  <a:gd name="connsiteY26" fmla="*/ 9813 h 10000"/>
                  <a:gd name="connsiteX27" fmla="*/ 3351 w 10000"/>
                  <a:gd name="connsiteY27" fmla="*/ 9813 h 10000"/>
                  <a:gd name="connsiteX28" fmla="*/ 3597 w 10000"/>
                  <a:gd name="connsiteY28" fmla="*/ 10000 h 10000"/>
                  <a:gd name="connsiteX29" fmla="*/ 3597 w 10000"/>
                  <a:gd name="connsiteY29" fmla="*/ 10000 h 10000"/>
                  <a:gd name="connsiteX30" fmla="*/ 3597 w 10000"/>
                  <a:gd name="connsiteY30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3597" y="10000"/>
                    </a:moveTo>
                    <a:lnTo>
                      <a:pt x="9428" y="9920"/>
                    </a:lnTo>
                    <a:lnTo>
                      <a:pt x="9755" y="9973"/>
                    </a:lnTo>
                    <a:lnTo>
                      <a:pt x="9809" y="9013"/>
                    </a:lnTo>
                    <a:cubicBezTo>
                      <a:pt x="9873" y="8222"/>
                      <a:pt x="9936" y="7431"/>
                      <a:pt x="10000" y="6640"/>
                    </a:cubicBezTo>
                    <a:lnTo>
                      <a:pt x="9373" y="6640"/>
                    </a:lnTo>
                    <a:lnTo>
                      <a:pt x="7537" y="6418"/>
                    </a:lnTo>
                    <a:lnTo>
                      <a:pt x="8120" y="5467"/>
                    </a:lnTo>
                    <a:lnTo>
                      <a:pt x="7820" y="5253"/>
                    </a:lnTo>
                    <a:lnTo>
                      <a:pt x="6948" y="5253"/>
                    </a:lnTo>
                    <a:lnTo>
                      <a:pt x="6948" y="4453"/>
                    </a:lnTo>
                    <a:lnTo>
                      <a:pt x="6894" y="3280"/>
                    </a:lnTo>
                    <a:lnTo>
                      <a:pt x="5695" y="3280"/>
                    </a:lnTo>
                    <a:cubicBezTo>
                      <a:pt x="5677" y="2187"/>
                      <a:pt x="5658" y="1093"/>
                      <a:pt x="5640" y="0"/>
                    </a:cubicBezTo>
                    <a:lnTo>
                      <a:pt x="3597" y="53"/>
                    </a:lnTo>
                    <a:lnTo>
                      <a:pt x="3351" y="613"/>
                    </a:lnTo>
                    <a:lnTo>
                      <a:pt x="2234" y="2507"/>
                    </a:lnTo>
                    <a:lnTo>
                      <a:pt x="1798" y="3733"/>
                    </a:lnTo>
                    <a:lnTo>
                      <a:pt x="1798" y="4453"/>
                    </a:lnTo>
                    <a:cubicBezTo>
                      <a:pt x="1789" y="4818"/>
                      <a:pt x="1780" y="5182"/>
                      <a:pt x="1771" y="5547"/>
                    </a:cubicBezTo>
                    <a:cubicBezTo>
                      <a:pt x="1717" y="5725"/>
                      <a:pt x="1662" y="5902"/>
                      <a:pt x="1608" y="6080"/>
                    </a:cubicBezTo>
                    <a:lnTo>
                      <a:pt x="981" y="7120"/>
                    </a:lnTo>
                    <a:lnTo>
                      <a:pt x="981" y="7787"/>
                    </a:lnTo>
                    <a:lnTo>
                      <a:pt x="0" y="8960"/>
                    </a:lnTo>
                    <a:cubicBezTo>
                      <a:pt x="18" y="9076"/>
                      <a:pt x="36" y="9191"/>
                      <a:pt x="54" y="9307"/>
                    </a:cubicBezTo>
                    <a:cubicBezTo>
                      <a:pt x="90" y="9494"/>
                      <a:pt x="127" y="9680"/>
                      <a:pt x="163" y="9867"/>
                    </a:cubicBezTo>
                    <a:lnTo>
                      <a:pt x="2207" y="9813"/>
                    </a:lnTo>
                    <a:lnTo>
                      <a:pt x="3351" y="9813"/>
                    </a:lnTo>
                    <a:lnTo>
                      <a:pt x="3597" y="10000"/>
                    </a:lnTo>
                    <a:lnTo>
                      <a:pt x="3597" y="10000"/>
                    </a:lnTo>
                    <a:lnTo>
                      <a:pt x="3597" y="10000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3" name="Freeform 51">
                <a:extLst>
                  <a:ext uri="{FF2B5EF4-FFF2-40B4-BE49-F238E27FC236}">
                    <a16:creationId xmlns:a16="http://schemas.microsoft.com/office/drawing/2014/main" id="{0A731E6A-AF5D-A180-42F4-4EF1893E42B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931715" y="4325904"/>
                <a:ext cx="716851" cy="683509"/>
              </a:xfrm>
              <a:custGeom>
                <a:avLst/>
                <a:gdLst>
                  <a:gd name="T0" fmla="*/ 91 w 215"/>
                  <a:gd name="T1" fmla="*/ 205 h 205"/>
                  <a:gd name="T2" fmla="*/ 94 w 215"/>
                  <a:gd name="T3" fmla="*/ 189 h 205"/>
                  <a:gd name="T4" fmla="*/ 96 w 215"/>
                  <a:gd name="T5" fmla="*/ 173 h 205"/>
                  <a:gd name="T6" fmla="*/ 100 w 215"/>
                  <a:gd name="T7" fmla="*/ 160 h 205"/>
                  <a:gd name="T8" fmla="*/ 119 w 215"/>
                  <a:gd name="T9" fmla="*/ 164 h 205"/>
                  <a:gd name="T10" fmla="*/ 141 w 215"/>
                  <a:gd name="T11" fmla="*/ 156 h 205"/>
                  <a:gd name="T12" fmla="*/ 153 w 215"/>
                  <a:gd name="T13" fmla="*/ 132 h 205"/>
                  <a:gd name="T14" fmla="*/ 151 w 215"/>
                  <a:gd name="T15" fmla="*/ 116 h 205"/>
                  <a:gd name="T16" fmla="*/ 174 w 215"/>
                  <a:gd name="T17" fmla="*/ 116 h 205"/>
                  <a:gd name="T18" fmla="*/ 183 w 215"/>
                  <a:gd name="T19" fmla="*/ 87 h 205"/>
                  <a:gd name="T20" fmla="*/ 189 w 215"/>
                  <a:gd name="T21" fmla="*/ 71 h 205"/>
                  <a:gd name="T22" fmla="*/ 198 w 215"/>
                  <a:gd name="T23" fmla="*/ 57 h 205"/>
                  <a:gd name="T24" fmla="*/ 203 w 215"/>
                  <a:gd name="T25" fmla="*/ 44 h 205"/>
                  <a:gd name="T26" fmla="*/ 203 w 215"/>
                  <a:gd name="T27" fmla="*/ 16 h 205"/>
                  <a:gd name="T28" fmla="*/ 215 w 215"/>
                  <a:gd name="T29" fmla="*/ 14 h 205"/>
                  <a:gd name="T30" fmla="*/ 214 w 215"/>
                  <a:gd name="T31" fmla="*/ 0 h 205"/>
                  <a:gd name="T32" fmla="*/ 153 w 215"/>
                  <a:gd name="T33" fmla="*/ 0 h 205"/>
                  <a:gd name="T34" fmla="*/ 82 w 215"/>
                  <a:gd name="T35" fmla="*/ 0 h 205"/>
                  <a:gd name="T36" fmla="*/ 27 w 215"/>
                  <a:gd name="T37" fmla="*/ 0 h 205"/>
                  <a:gd name="T38" fmla="*/ 9 w 215"/>
                  <a:gd name="T39" fmla="*/ 2 h 205"/>
                  <a:gd name="T40" fmla="*/ 0 w 215"/>
                  <a:gd name="T41" fmla="*/ 59 h 205"/>
                  <a:gd name="T42" fmla="*/ 0 w 215"/>
                  <a:gd name="T43" fmla="*/ 76 h 205"/>
                  <a:gd name="T44" fmla="*/ 0 w 215"/>
                  <a:gd name="T45" fmla="*/ 103 h 205"/>
                  <a:gd name="T46" fmla="*/ 2 w 215"/>
                  <a:gd name="T47" fmla="*/ 123 h 205"/>
                  <a:gd name="T48" fmla="*/ 46 w 215"/>
                  <a:gd name="T49" fmla="*/ 121 h 205"/>
                  <a:gd name="T50" fmla="*/ 48 w 215"/>
                  <a:gd name="T51" fmla="*/ 167 h 205"/>
                  <a:gd name="T52" fmla="*/ 48 w 215"/>
                  <a:gd name="T53" fmla="*/ 196 h 205"/>
                  <a:gd name="T54" fmla="*/ 73 w 215"/>
                  <a:gd name="T55" fmla="*/ 196 h 205"/>
                  <a:gd name="T56" fmla="*/ 91 w 215"/>
                  <a:gd name="T57" fmla="*/ 205 h 205"/>
                  <a:gd name="T58" fmla="*/ 91 w 215"/>
                  <a:gd name="T59" fmla="*/ 205 h 205"/>
                  <a:gd name="T60" fmla="*/ 91 w 215"/>
                  <a:gd name="T61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5" h="205">
                    <a:moveTo>
                      <a:pt x="91" y="205"/>
                    </a:moveTo>
                    <a:lnTo>
                      <a:pt x="94" y="189"/>
                    </a:lnTo>
                    <a:lnTo>
                      <a:pt x="96" y="173"/>
                    </a:lnTo>
                    <a:lnTo>
                      <a:pt x="100" y="160"/>
                    </a:lnTo>
                    <a:lnTo>
                      <a:pt x="119" y="164"/>
                    </a:lnTo>
                    <a:lnTo>
                      <a:pt x="141" y="156"/>
                    </a:lnTo>
                    <a:lnTo>
                      <a:pt x="153" y="132"/>
                    </a:lnTo>
                    <a:lnTo>
                      <a:pt x="151" y="116"/>
                    </a:lnTo>
                    <a:lnTo>
                      <a:pt x="174" y="116"/>
                    </a:lnTo>
                    <a:lnTo>
                      <a:pt x="183" y="87"/>
                    </a:lnTo>
                    <a:lnTo>
                      <a:pt x="189" y="71"/>
                    </a:lnTo>
                    <a:lnTo>
                      <a:pt x="198" y="57"/>
                    </a:lnTo>
                    <a:lnTo>
                      <a:pt x="203" y="44"/>
                    </a:lnTo>
                    <a:lnTo>
                      <a:pt x="203" y="16"/>
                    </a:lnTo>
                    <a:lnTo>
                      <a:pt x="215" y="14"/>
                    </a:lnTo>
                    <a:lnTo>
                      <a:pt x="214" y="0"/>
                    </a:lnTo>
                    <a:lnTo>
                      <a:pt x="153" y="0"/>
                    </a:lnTo>
                    <a:lnTo>
                      <a:pt x="82" y="0"/>
                    </a:lnTo>
                    <a:lnTo>
                      <a:pt x="27" y="0"/>
                    </a:lnTo>
                    <a:lnTo>
                      <a:pt x="9" y="2"/>
                    </a:lnTo>
                    <a:lnTo>
                      <a:pt x="0" y="59"/>
                    </a:lnTo>
                    <a:lnTo>
                      <a:pt x="0" y="76"/>
                    </a:lnTo>
                    <a:lnTo>
                      <a:pt x="0" y="103"/>
                    </a:lnTo>
                    <a:lnTo>
                      <a:pt x="2" y="123"/>
                    </a:lnTo>
                    <a:lnTo>
                      <a:pt x="46" y="121"/>
                    </a:lnTo>
                    <a:lnTo>
                      <a:pt x="48" y="167"/>
                    </a:lnTo>
                    <a:lnTo>
                      <a:pt x="48" y="196"/>
                    </a:lnTo>
                    <a:lnTo>
                      <a:pt x="73" y="196"/>
                    </a:lnTo>
                    <a:lnTo>
                      <a:pt x="91" y="205"/>
                    </a:lnTo>
                    <a:lnTo>
                      <a:pt x="91" y="205"/>
                    </a:lnTo>
                    <a:lnTo>
                      <a:pt x="91" y="205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4" name="Freeform 52">
                <a:extLst>
                  <a:ext uri="{FF2B5EF4-FFF2-40B4-BE49-F238E27FC236}">
                    <a16:creationId xmlns:a16="http://schemas.microsoft.com/office/drawing/2014/main" id="{A8948807-F200-1CEA-7F34-9D64C414EEC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181779" y="4325904"/>
                <a:ext cx="883560" cy="1156963"/>
              </a:xfrm>
              <a:custGeom>
                <a:avLst/>
                <a:gdLst>
                  <a:gd name="T0" fmla="*/ 176 w 265"/>
                  <a:gd name="T1" fmla="*/ 347 h 347"/>
                  <a:gd name="T2" fmla="*/ 181 w 265"/>
                  <a:gd name="T3" fmla="*/ 334 h 347"/>
                  <a:gd name="T4" fmla="*/ 183 w 265"/>
                  <a:gd name="T5" fmla="*/ 320 h 347"/>
                  <a:gd name="T6" fmla="*/ 178 w 265"/>
                  <a:gd name="T7" fmla="*/ 306 h 347"/>
                  <a:gd name="T8" fmla="*/ 167 w 265"/>
                  <a:gd name="T9" fmla="*/ 292 h 347"/>
                  <a:gd name="T10" fmla="*/ 181 w 265"/>
                  <a:gd name="T11" fmla="*/ 286 h 347"/>
                  <a:gd name="T12" fmla="*/ 196 w 265"/>
                  <a:gd name="T13" fmla="*/ 301 h 347"/>
                  <a:gd name="T14" fmla="*/ 210 w 265"/>
                  <a:gd name="T15" fmla="*/ 290 h 347"/>
                  <a:gd name="T16" fmla="*/ 194 w 265"/>
                  <a:gd name="T17" fmla="*/ 281 h 347"/>
                  <a:gd name="T18" fmla="*/ 187 w 265"/>
                  <a:gd name="T19" fmla="*/ 270 h 347"/>
                  <a:gd name="T20" fmla="*/ 174 w 265"/>
                  <a:gd name="T21" fmla="*/ 263 h 347"/>
                  <a:gd name="T22" fmla="*/ 197 w 265"/>
                  <a:gd name="T23" fmla="*/ 260 h 347"/>
                  <a:gd name="T24" fmla="*/ 210 w 265"/>
                  <a:gd name="T25" fmla="*/ 254 h 347"/>
                  <a:gd name="T26" fmla="*/ 226 w 265"/>
                  <a:gd name="T27" fmla="*/ 263 h 347"/>
                  <a:gd name="T28" fmla="*/ 229 w 265"/>
                  <a:gd name="T29" fmla="*/ 251 h 347"/>
                  <a:gd name="T30" fmla="*/ 222 w 265"/>
                  <a:gd name="T31" fmla="*/ 240 h 347"/>
                  <a:gd name="T32" fmla="*/ 233 w 265"/>
                  <a:gd name="T33" fmla="*/ 231 h 347"/>
                  <a:gd name="T34" fmla="*/ 231 w 265"/>
                  <a:gd name="T35" fmla="*/ 215 h 347"/>
                  <a:gd name="T36" fmla="*/ 220 w 265"/>
                  <a:gd name="T37" fmla="*/ 205 h 347"/>
                  <a:gd name="T38" fmla="*/ 219 w 265"/>
                  <a:gd name="T39" fmla="*/ 189 h 347"/>
                  <a:gd name="T40" fmla="*/ 233 w 265"/>
                  <a:gd name="T41" fmla="*/ 183 h 347"/>
                  <a:gd name="T42" fmla="*/ 245 w 265"/>
                  <a:gd name="T43" fmla="*/ 178 h 347"/>
                  <a:gd name="T44" fmla="*/ 233 w 265"/>
                  <a:gd name="T45" fmla="*/ 171 h 347"/>
                  <a:gd name="T46" fmla="*/ 233 w 265"/>
                  <a:gd name="T47" fmla="*/ 156 h 347"/>
                  <a:gd name="T48" fmla="*/ 236 w 265"/>
                  <a:gd name="T49" fmla="*/ 146 h 347"/>
                  <a:gd name="T50" fmla="*/ 238 w 265"/>
                  <a:gd name="T51" fmla="*/ 130 h 347"/>
                  <a:gd name="T52" fmla="*/ 244 w 265"/>
                  <a:gd name="T53" fmla="*/ 117 h 347"/>
                  <a:gd name="T54" fmla="*/ 260 w 265"/>
                  <a:gd name="T55" fmla="*/ 116 h 347"/>
                  <a:gd name="T56" fmla="*/ 258 w 265"/>
                  <a:gd name="T57" fmla="*/ 103 h 347"/>
                  <a:gd name="T58" fmla="*/ 251 w 265"/>
                  <a:gd name="T59" fmla="*/ 89 h 347"/>
                  <a:gd name="T60" fmla="*/ 252 w 265"/>
                  <a:gd name="T61" fmla="*/ 76 h 347"/>
                  <a:gd name="T62" fmla="*/ 244 w 265"/>
                  <a:gd name="T63" fmla="*/ 66 h 347"/>
                  <a:gd name="T64" fmla="*/ 245 w 265"/>
                  <a:gd name="T65" fmla="*/ 51 h 347"/>
                  <a:gd name="T66" fmla="*/ 251 w 265"/>
                  <a:gd name="T67" fmla="*/ 39 h 347"/>
                  <a:gd name="T68" fmla="*/ 258 w 265"/>
                  <a:gd name="T69" fmla="*/ 28 h 347"/>
                  <a:gd name="T70" fmla="*/ 263 w 265"/>
                  <a:gd name="T71" fmla="*/ 16 h 347"/>
                  <a:gd name="T72" fmla="*/ 265 w 265"/>
                  <a:gd name="T73" fmla="*/ 0 h 347"/>
                  <a:gd name="T74" fmla="*/ 199 w 265"/>
                  <a:gd name="T75" fmla="*/ 2 h 347"/>
                  <a:gd name="T76" fmla="*/ 139 w 265"/>
                  <a:gd name="T77" fmla="*/ 0 h 347"/>
                  <a:gd name="T78" fmla="*/ 140 w 265"/>
                  <a:gd name="T79" fmla="*/ 14 h 347"/>
                  <a:gd name="T80" fmla="*/ 126 w 265"/>
                  <a:gd name="T81" fmla="*/ 14 h 347"/>
                  <a:gd name="T82" fmla="*/ 126 w 265"/>
                  <a:gd name="T83" fmla="*/ 44 h 347"/>
                  <a:gd name="T84" fmla="*/ 123 w 265"/>
                  <a:gd name="T85" fmla="*/ 57 h 347"/>
                  <a:gd name="T86" fmla="*/ 117 w 265"/>
                  <a:gd name="T87" fmla="*/ 71 h 347"/>
                  <a:gd name="T88" fmla="*/ 107 w 265"/>
                  <a:gd name="T89" fmla="*/ 80 h 347"/>
                  <a:gd name="T90" fmla="*/ 107 w 265"/>
                  <a:gd name="T91" fmla="*/ 110 h 347"/>
                  <a:gd name="T92" fmla="*/ 76 w 265"/>
                  <a:gd name="T93" fmla="*/ 116 h 347"/>
                  <a:gd name="T94" fmla="*/ 78 w 265"/>
                  <a:gd name="T95" fmla="*/ 128 h 347"/>
                  <a:gd name="T96" fmla="*/ 76 w 265"/>
                  <a:gd name="T97" fmla="*/ 158 h 347"/>
                  <a:gd name="T98" fmla="*/ 44 w 265"/>
                  <a:gd name="T99" fmla="*/ 156 h 347"/>
                  <a:gd name="T100" fmla="*/ 32 w 265"/>
                  <a:gd name="T101" fmla="*/ 162 h 347"/>
                  <a:gd name="T102" fmla="*/ 21 w 265"/>
                  <a:gd name="T103" fmla="*/ 173 h 347"/>
                  <a:gd name="T104" fmla="*/ 18 w 265"/>
                  <a:gd name="T105" fmla="*/ 189 h 347"/>
                  <a:gd name="T106" fmla="*/ 16 w 265"/>
                  <a:gd name="T107" fmla="*/ 205 h 347"/>
                  <a:gd name="T108" fmla="*/ 9 w 265"/>
                  <a:gd name="T109" fmla="*/ 221 h 347"/>
                  <a:gd name="T110" fmla="*/ 0 w 265"/>
                  <a:gd name="T111" fmla="*/ 238 h 347"/>
                  <a:gd name="T112" fmla="*/ 57 w 265"/>
                  <a:gd name="T113" fmla="*/ 249 h 347"/>
                  <a:gd name="T114" fmla="*/ 85 w 265"/>
                  <a:gd name="T115" fmla="*/ 249 h 347"/>
                  <a:gd name="T116" fmla="*/ 85 w 265"/>
                  <a:gd name="T117" fmla="*/ 333 h 347"/>
                  <a:gd name="T118" fmla="*/ 124 w 265"/>
                  <a:gd name="T119" fmla="*/ 345 h 347"/>
                  <a:gd name="T120" fmla="*/ 176 w 265"/>
                  <a:gd name="T121" fmla="*/ 347 h 347"/>
                  <a:gd name="T122" fmla="*/ 176 w 265"/>
                  <a:gd name="T123" fmla="*/ 347 h 347"/>
                  <a:gd name="T124" fmla="*/ 176 w 265"/>
                  <a:gd name="T125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5" h="347">
                    <a:moveTo>
                      <a:pt x="176" y="347"/>
                    </a:moveTo>
                    <a:lnTo>
                      <a:pt x="181" y="334"/>
                    </a:lnTo>
                    <a:lnTo>
                      <a:pt x="183" y="320"/>
                    </a:lnTo>
                    <a:lnTo>
                      <a:pt x="178" y="306"/>
                    </a:lnTo>
                    <a:lnTo>
                      <a:pt x="167" y="292"/>
                    </a:lnTo>
                    <a:lnTo>
                      <a:pt x="181" y="286"/>
                    </a:lnTo>
                    <a:lnTo>
                      <a:pt x="196" y="301"/>
                    </a:lnTo>
                    <a:lnTo>
                      <a:pt x="210" y="290"/>
                    </a:lnTo>
                    <a:lnTo>
                      <a:pt x="194" y="281"/>
                    </a:lnTo>
                    <a:lnTo>
                      <a:pt x="187" y="270"/>
                    </a:lnTo>
                    <a:lnTo>
                      <a:pt x="174" y="263"/>
                    </a:lnTo>
                    <a:lnTo>
                      <a:pt x="197" y="260"/>
                    </a:lnTo>
                    <a:lnTo>
                      <a:pt x="210" y="254"/>
                    </a:lnTo>
                    <a:lnTo>
                      <a:pt x="226" y="263"/>
                    </a:lnTo>
                    <a:lnTo>
                      <a:pt x="229" y="251"/>
                    </a:lnTo>
                    <a:lnTo>
                      <a:pt x="222" y="240"/>
                    </a:lnTo>
                    <a:lnTo>
                      <a:pt x="233" y="231"/>
                    </a:lnTo>
                    <a:lnTo>
                      <a:pt x="231" y="215"/>
                    </a:lnTo>
                    <a:lnTo>
                      <a:pt x="220" y="205"/>
                    </a:lnTo>
                    <a:lnTo>
                      <a:pt x="219" y="189"/>
                    </a:lnTo>
                    <a:lnTo>
                      <a:pt x="233" y="183"/>
                    </a:lnTo>
                    <a:lnTo>
                      <a:pt x="245" y="178"/>
                    </a:lnTo>
                    <a:lnTo>
                      <a:pt x="233" y="171"/>
                    </a:lnTo>
                    <a:lnTo>
                      <a:pt x="233" y="156"/>
                    </a:lnTo>
                    <a:lnTo>
                      <a:pt x="236" y="146"/>
                    </a:lnTo>
                    <a:lnTo>
                      <a:pt x="238" y="130"/>
                    </a:lnTo>
                    <a:lnTo>
                      <a:pt x="244" y="117"/>
                    </a:lnTo>
                    <a:lnTo>
                      <a:pt x="260" y="116"/>
                    </a:lnTo>
                    <a:lnTo>
                      <a:pt x="258" y="103"/>
                    </a:lnTo>
                    <a:lnTo>
                      <a:pt x="251" y="89"/>
                    </a:lnTo>
                    <a:lnTo>
                      <a:pt x="252" y="76"/>
                    </a:lnTo>
                    <a:lnTo>
                      <a:pt x="244" y="66"/>
                    </a:lnTo>
                    <a:lnTo>
                      <a:pt x="245" y="51"/>
                    </a:lnTo>
                    <a:lnTo>
                      <a:pt x="251" y="39"/>
                    </a:lnTo>
                    <a:lnTo>
                      <a:pt x="258" y="28"/>
                    </a:lnTo>
                    <a:lnTo>
                      <a:pt x="263" y="16"/>
                    </a:lnTo>
                    <a:lnTo>
                      <a:pt x="265" y="0"/>
                    </a:lnTo>
                    <a:lnTo>
                      <a:pt x="199" y="2"/>
                    </a:lnTo>
                    <a:lnTo>
                      <a:pt x="139" y="0"/>
                    </a:lnTo>
                    <a:lnTo>
                      <a:pt x="140" y="14"/>
                    </a:lnTo>
                    <a:lnTo>
                      <a:pt x="126" y="14"/>
                    </a:lnTo>
                    <a:lnTo>
                      <a:pt x="126" y="44"/>
                    </a:lnTo>
                    <a:lnTo>
                      <a:pt x="123" y="57"/>
                    </a:lnTo>
                    <a:lnTo>
                      <a:pt x="117" y="71"/>
                    </a:lnTo>
                    <a:lnTo>
                      <a:pt x="107" y="80"/>
                    </a:lnTo>
                    <a:lnTo>
                      <a:pt x="107" y="110"/>
                    </a:lnTo>
                    <a:lnTo>
                      <a:pt x="76" y="116"/>
                    </a:lnTo>
                    <a:lnTo>
                      <a:pt x="78" y="128"/>
                    </a:lnTo>
                    <a:lnTo>
                      <a:pt x="76" y="158"/>
                    </a:lnTo>
                    <a:lnTo>
                      <a:pt x="44" y="156"/>
                    </a:lnTo>
                    <a:lnTo>
                      <a:pt x="32" y="162"/>
                    </a:lnTo>
                    <a:lnTo>
                      <a:pt x="21" y="173"/>
                    </a:lnTo>
                    <a:lnTo>
                      <a:pt x="18" y="189"/>
                    </a:lnTo>
                    <a:lnTo>
                      <a:pt x="16" y="205"/>
                    </a:lnTo>
                    <a:lnTo>
                      <a:pt x="9" y="221"/>
                    </a:lnTo>
                    <a:lnTo>
                      <a:pt x="0" y="238"/>
                    </a:lnTo>
                    <a:lnTo>
                      <a:pt x="57" y="249"/>
                    </a:lnTo>
                    <a:lnTo>
                      <a:pt x="85" y="249"/>
                    </a:lnTo>
                    <a:lnTo>
                      <a:pt x="85" y="333"/>
                    </a:lnTo>
                    <a:lnTo>
                      <a:pt x="124" y="345"/>
                    </a:lnTo>
                    <a:lnTo>
                      <a:pt x="176" y="347"/>
                    </a:lnTo>
                    <a:lnTo>
                      <a:pt x="176" y="347"/>
                    </a:lnTo>
                    <a:lnTo>
                      <a:pt x="176" y="347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5" name="Freeform 53">
                <a:extLst>
                  <a:ext uri="{FF2B5EF4-FFF2-40B4-BE49-F238E27FC236}">
                    <a16:creationId xmlns:a16="http://schemas.microsoft.com/office/drawing/2014/main" id="{B278D3D0-644A-D8BB-5B1E-ADB0A2B969E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775264" y="4319236"/>
                <a:ext cx="853552" cy="1263656"/>
              </a:xfrm>
              <a:custGeom>
                <a:avLst/>
                <a:gdLst>
                  <a:gd name="T0" fmla="*/ 206 w 256"/>
                  <a:gd name="T1" fmla="*/ 363 h 379"/>
                  <a:gd name="T2" fmla="*/ 204 w 256"/>
                  <a:gd name="T3" fmla="*/ 324 h 379"/>
                  <a:gd name="T4" fmla="*/ 206 w 256"/>
                  <a:gd name="T5" fmla="*/ 242 h 379"/>
                  <a:gd name="T6" fmla="*/ 219 w 256"/>
                  <a:gd name="T7" fmla="*/ 219 h 379"/>
                  <a:gd name="T8" fmla="*/ 228 w 256"/>
                  <a:gd name="T9" fmla="*/ 194 h 379"/>
                  <a:gd name="T10" fmla="*/ 247 w 256"/>
                  <a:gd name="T11" fmla="*/ 173 h 379"/>
                  <a:gd name="T12" fmla="*/ 256 w 256"/>
                  <a:gd name="T13" fmla="*/ 151 h 379"/>
                  <a:gd name="T14" fmla="*/ 236 w 256"/>
                  <a:gd name="T15" fmla="*/ 126 h 379"/>
                  <a:gd name="T16" fmla="*/ 231 w 256"/>
                  <a:gd name="T17" fmla="*/ 32 h 379"/>
                  <a:gd name="T18" fmla="*/ 219 w 256"/>
                  <a:gd name="T19" fmla="*/ 2 h 379"/>
                  <a:gd name="T20" fmla="*/ 146 w 256"/>
                  <a:gd name="T21" fmla="*/ 2 h 379"/>
                  <a:gd name="T22" fmla="*/ 90 w 256"/>
                  <a:gd name="T23" fmla="*/ 2 h 379"/>
                  <a:gd name="T24" fmla="*/ 80 w 256"/>
                  <a:gd name="T25" fmla="*/ 30 h 379"/>
                  <a:gd name="T26" fmla="*/ 67 w 256"/>
                  <a:gd name="T27" fmla="*/ 53 h 379"/>
                  <a:gd name="T28" fmla="*/ 71 w 256"/>
                  <a:gd name="T29" fmla="*/ 77 h 379"/>
                  <a:gd name="T30" fmla="*/ 80 w 256"/>
                  <a:gd name="T31" fmla="*/ 103 h 379"/>
                  <a:gd name="T32" fmla="*/ 66 w 256"/>
                  <a:gd name="T33" fmla="*/ 119 h 379"/>
                  <a:gd name="T34" fmla="*/ 57 w 256"/>
                  <a:gd name="T35" fmla="*/ 142 h 379"/>
                  <a:gd name="T36" fmla="*/ 53 w 256"/>
                  <a:gd name="T37" fmla="*/ 173 h 379"/>
                  <a:gd name="T38" fmla="*/ 58 w 256"/>
                  <a:gd name="T39" fmla="*/ 182 h 379"/>
                  <a:gd name="T40" fmla="*/ 42 w 256"/>
                  <a:gd name="T41" fmla="*/ 207 h 379"/>
                  <a:gd name="T42" fmla="*/ 55 w 256"/>
                  <a:gd name="T43" fmla="*/ 230 h 379"/>
                  <a:gd name="T44" fmla="*/ 53 w 256"/>
                  <a:gd name="T45" fmla="*/ 246 h 379"/>
                  <a:gd name="T46" fmla="*/ 34 w 256"/>
                  <a:gd name="T47" fmla="*/ 256 h 379"/>
                  <a:gd name="T48" fmla="*/ 3 w 256"/>
                  <a:gd name="T49" fmla="*/ 256 h 379"/>
                  <a:gd name="T50" fmla="*/ 10 w 256"/>
                  <a:gd name="T51" fmla="*/ 274 h 379"/>
                  <a:gd name="T52" fmla="*/ 23 w 256"/>
                  <a:gd name="T53" fmla="*/ 304 h 379"/>
                  <a:gd name="T54" fmla="*/ 0 w 256"/>
                  <a:gd name="T55" fmla="*/ 292 h 379"/>
                  <a:gd name="T56" fmla="*/ 1 w 256"/>
                  <a:gd name="T57" fmla="*/ 320 h 379"/>
                  <a:gd name="T58" fmla="*/ 16 w 256"/>
                  <a:gd name="T59" fmla="*/ 349 h 379"/>
                  <a:gd name="T60" fmla="*/ 85 w 256"/>
                  <a:gd name="T61" fmla="*/ 358 h 379"/>
                  <a:gd name="T62" fmla="*/ 121 w 256"/>
                  <a:gd name="T63" fmla="*/ 349 h 379"/>
                  <a:gd name="T64" fmla="*/ 139 w 256"/>
                  <a:gd name="T65" fmla="*/ 342 h 379"/>
                  <a:gd name="T66" fmla="*/ 162 w 256"/>
                  <a:gd name="T67" fmla="*/ 360 h 379"/>
                  <a:gd name="T68" fmla="*/ 149 w 256"/>
                  <a:gd name="T69" fmla="*/ 365 h 379"/>
                  <a:gd name="T70" fmla="*/ 187 w 256"/>
                  <a:gd name="T71" fmla="*/ 376 h 379"/>
                  <a:gd name="T72" fmla="*/ 204 w 256"/>
                  <a:gd name="T73" fmla="*/ 379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379">
                    <a:moveTo>
                      <a:pt x="204" y="379"/>
                    </a:moveTo>
                    <a:lnTo>
                      <a:pt x="206" y="363"/>
                    </a:lnTo>
                    <a:lnTo>
                      <a:pt x="206" y="336"/>
                    </a:lnTo>
                    <a:lnTo>
                      <a:pt x="204" y="324"/>
                    </a:lnTo>
                    <a:lnTo>
                      <a:pt x="204" y="255"/>
                    </a:lnTo>
                    <a:lnTo>
                      <a:pt x="206" y="242"/>
                    </a:lnTo>
                    <a:lnTo>
                      <a:pt x="210" y="230"/>
                    </a:lnTo>
                    <a:lnTo>
                      <a:pt x="219" y="219"/>
                    </a:lnTo>
                    <a:lnTo>
                      <a:pt x="220" y="205"/>
                    </a:lnTo>
                    <a:lnTo>
                      <a:pt x="228" y="194"/>
                    </a:lnTo>
                    <a:lnTo>
                      <a:pt x="238" y="185"/>
                    </a:lnTo>
                    <a:lnTo>
                      <a:pt x="247" y="173"/>
                    </a:lnTo>
                    <a:lnTo>
                      <a:pt x="254" y="164"/>
                    </a:lnTo>
                    <a:lnTo>
                      <a:pt x="256" y="151"/>
                    </a:lnTo>
                    <a:lnTo>
                      <a:pt x="244" y="141"/>
                    </a:lnTo>
                    <a:lnTo>
                      <a:pt x="236" y="126"/>
                    </a:lnTo>
                    <a:lnTo>
                      <a:pt x="231" y="91"/>
                    </a:lnTo>
                    <a:lnTo>
                      <a:pt x="231" y="32"/>
                    </a:lnTo>
                    <a:lnTo>
                      <a:pt x="231" y="9"/>
                    </a:lnTo>
                    <a:lnTo>
                      <a:pt x="219" y="2"/>
                    </a:lnTo>
                    <a:lnTo>
                      <a:pt x="162" y="0"/>
                    </a:lnTo>
                    <a:lnTo>
                      <a:pt x="146" y="2"/>
                    </a:lnTo>
                    <a:lnTo>
                      <a:pt x="115" y="2"/>
                    </a:lnTo>
                    <a:lnTo>
                      <a:pt x="90" y="2"/>
                    </a:lnTo>
                    <a:lnTo>
                      <a:pt x="85" y="14"/>
                    </a:lnTo>
                    <a:lnTo>
                      <a:pt x="80" y="30"/>
                    </a:lnTo>
                    <a:lnTo>
                      <a:pt x="73" y="41"/>
                    </a:lnTo>
                    <a:lnTo>
                      <a:pt x="67" y="53"/>
                    </a:lnTo>
                    <a:lnTo>
                      <a:pt x="66" y="66"/>
                    </a:lnTo>
                    <a:lnTo>
                      <a:pt x="71" y="77"/>
                    </a:lnTo>
                    <a:lnTo>
                      <a:pt x="73" y="91"/>
                    </a:lnTo>
                    <a:lnTo>
                      <a:pt x="80" y="103"/>
                    </a:lnTo>
                    <a:lnTo>
                      <a:pt x="82" y="118"/>
                    </a:lnTo>
                    <a:lnTo>
                      <a:pt x="66" y="119"/>
                    </a:lnTo>
                    <a:lnTo>
                      <a:pt x="62" y="130"/>
                    </a:lnTo>
                    <a:lnTo>
                      <a:pt x="57" y="142"/>
                    </a:lnTo>
                    <a:lnTo>
                      <a:pt x="55" y="158"/>
                    </a:lnTo>
                    <a:lnTo>
                      <a:pt x="53" y="173"/>
                    </a:lnTo>
                    <a:lnTo>
                      <a:pt x="66" y="173"/>
                    </a:lnTo>
                    <a:lnTo>
                      <a:pt x="58" y="182"/>
                    </a:lnTo>
                    <a:lnTo>
                      <a:pt x="48" y="191"/>
                    </a:lnTo>
                    <a:lnTo>
                      <a:pt x="42" y="207"/>
                    </a:lnTo>
                    <a:lnTo>
                      <a:pt x="48" y="219"/>
                    </a:lnTo>
                    <a:lnTo>
                      <a:pt x="55" y="230"/>
                    </a:lnTo>
                    <a:lnTo>
                      <a:pt x="42" y="235"/>
                    </a:lnTo>
                    <a:lnTo>
                      <a:pt x="53" y="246"/>
                    </a:lnTo>
                    <a:lnTo>
                      <a:pt x="48" y="262"/>
                    </a:lnTo>
                    <a:lnTo>
                      <a:pt x="34" y="256"/>
                    </a:lnTo>
                    <a:lnTo>
                      <a:pt x="19" y="262"/>
                    </a:lnTo>
                    <a:lnTo>
                      <a:pt x="3" y="256"/>
                    </a:lnTo>
                    <a:lnTo>
                      <a:pt x="0" y="269"/>
                    </a:lnTo>
                    <a:lnTo>
                      <a:pt x="10" y="274"/>
                    </a:lnTo>
                    <a:lnTo>
                      <a:pt x="26" y="288"/>
                    </a:lnTo>
                    <a:lnTo>
                      <a:pt x="23" y="304"/>
                    </a:lnTo>
                    <a:lnTo>
                      <a:pt x="12" y="287"/>
                    </a:lnTo>
                    <a:lnTo>
                      <a:pt x="0" y="292"/>
                    </a:lnTo>
                    <a:lnTo>
                      <a:pt x="0" y="308"/>
                    </a:lnTo>
                    <a:lnTo>
                      <a:pt x="1" y="320"/>
                    </a:lnTo>
                    <a:lnTo>
                      <a:pt x="14" y="333"/>
                    </a:lnTo>
                    <a:lnTo>
                      <a:pt x="16" y="349"/>
                    </a:lnTo>
                    <a:lnTo>
                      <a:pt x="48" y="349"/>
                    </a:lnTo>
                    <a:lnTo>
                      <a:pt x="85" y="358"/>
                    </a:lnTo>
                    <a:lnTo>
                      <a:pt x="108" y="356"/>
                    </a:lnTo>
                    <a:lnTo>
                      <a:pt x="121" y="349"/>
                    </a:lnTo>
                    <a:lnTo>
                      <a:pt x="133" y="356"/>
                    </a:lnTo>
                    <a:lnTo>
                      <a:pt x="139" y="342"/>
                    </a:lnTo>
                    <a:lnTo>
                      <a:pt x="151" y="342"/>
                    </a:lnTo>
                    <a:lnTo>
                      <a:pt x="162" y="360"/>
                    </a:lnTo>
                    <a:lnTo>
                      <a:pt x="147" y="353"/>
                    </a:lnTo>
                    <a:lnTo>
                      <a:pt x="149" y="365"/>
                    </a:lnTo>
                    <a:lnTo>
                      <a:pt x="167" y="367"/>
                    </a:lnTo>
                    <a:lnTo>
                      <a:pt x="187" y="376"/>
                    </a:lnTo>
                    <a:lnTo>
                      <a:pt x="204" y="379"/>
                    </a:lnTo>
                    <a:lnTo>
                      <a:pt x="204" y="379"/>
                    </a:lnTo>
                    <a:lnTo>
                      <a:pt x="204" y="379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B8BEC003-4624-D7EF-21FF-57164D23D6A6}"/>
                  </a:ext>
                </a:extLst>
              </p:cNvPr>
              <p:cNvSpPr/>
              <p:nvPr/>
            </p:nvSpPr>
            <p:spPr>
              <a:xfrm>
                <a:off x="4404820" y="2877280"/>
                <a:ext cx="1311959" cy="1477702"/>
              </a:xfrm>
              <a:custGeom>
                <a:avLst/>
                <a:gdLst>
                  <a:gd name="connsiteX0" fmla="*/ 42481 w 527780"/>
                  <a:gd name="connsiteY0" fmla="*/ 594455 h 594455"/>
                  <a:gd name="connsiteX1" fmla="*/ 103060 w 527780"/>
                  <a:gd name="connsiteY1" fmla="*/ 593312 h 594455"/>
                  <a:gd name="connsiteX2" fmla="*/ 202311 w 527780"/>
                  <a:gd name="connsiteY2" fmla="*/ 592550 h 594455"/>
                  <a:gd name="connsiteX3" fmla="*/ 391763 w 527780"/>
                  <a:gd name="connsiteY3" fmla="*/ 594265 h 594455"/>
                  <a:gd name="connsiteX4" fmla="*/ 478346 w 527780"/>
                  <a:gd name="connsiteY4" fmla="*/ 591979 h 594455"/>
                  <a:gd name="connsiteX5" fmla="*/ 497396 w 527780"/>
                  <a:gd name="connsiteY5" fmla="*/ 577025 h 594455"/>
                  <a:gd name="connsiteX6" fmla="*/ 508540 w 527780"/>
                  <a:gd name="connsiteY6" fmla="*/ 556736 h 594455"/>
                  <a:gd name="connsiteX7" fmla="*/ 476631 w 527780"/>
                  <a:gd name="connsiteY7" fmla="*/ 535496 h 594455"/>
                  <a:gd name="connsiteX8" fmla="*/ 476060 w 527780"/>
                  <a:gd name="connsiteY8" fmla="*/ 505111 h 594455"/>
                  <a:gd name="connsiteX9" fmla="*/ 474440 w 527780"/>
                  <a:gd name="connsiteY9" fmla="*/ 483203 h 594455"/>
                  <a:gd name="connsiteX10" fmla="*/ 458533 w 527780"/>
                  <a:gd name="connsiteY10" fmla="*/ 472630 h 594455"/>
                  <a:gd name="connsiteX11" fmla="*/ 461201 w 527780"/>
                  <a:gd name="connsiteY11" fmla="*/ 451295 h 594455"/>
                  <a:gd name="connsiteX12" fmla="*/ 443579 w 527780"/>
                  <a:gd name="connsiteY12" fmla="*/ 418814 h 594455"/>
                  <a:gd name="connsiteX13" fmla="*/ 447294 w 527780"/>
                  <a:gd name="connsiteY13" fmla="*/ 388906 h 594455"/>
                  <a:gd name="connsiteX14" fmla="*/ 462153 w 527780"/>
                  <a:gd name="connsiteY14" fmla="*/ 373475 h 594455"/>
                  <a:gd name="connsiteX15" fmla="*/ 461105 w 527780"/>
                  <a:gd name="connsiteY15" fmla="*/ 347282 h 594455"/>
                  <a:gd name="connsiteX16" fmla="*/ 467392 w 527780"/>
                  <a:gd name="connsiteY16" fmla="*/ 330803 h 594455"/>
                  <a:gd name="connsiteX17" fmla="*/ 488061 w 527780"/>
                  <a:gd name="connsiteY17" fmla="*/ 302990 h 594455"/>
                  <a:gd name="connsiteX18" fmla="*/ 500824 w 527780"/>
                  <a:gd name="connsiteY18" fmla="*/ 269938 h 594455"/>
                  <a:gd name="connsiteX19" fmla="*/ 507111 w 527780"/>
                  <a:gd name="connsiteY19" fmla="*/ 253365 h 594455"/>
                  <a:gd name="connsiteX20" fmla="*/ 517779 w 527780"/>
                  <a:gd name="connsiteY20" fmla="*/ 237363 h 594455"/>
                  <a:gd name="connsiteX21" fmla="*/ 527780 w 527780"/>
                  <a:gd name="connsiteY21" fmla="*/ 225647 h 594455"/>
                  <a:gd name="connsiteX22" fmla="*/ 513493 w 527780"/>
                  <a:gd name="connsiteY22" fmla="*/ 202216 h 594455"/>
                  <a:gd name="connsiteX23" fmla="*/ 503872 w 527780"/>
                  <a:gd name="connsiteY23" fmla="*/ 175070 h 594455"/>
                  <a:gd name="connsiteX24" fmla="*/ 502253 w 527780"/>
                  <a:gd name="connsiteY24" fmla="*/ 153162 h 594455"/>
                  <a:gd name="connsiteX25" fmla="*/ 496443 w 527780"/>
                  <a:gd name="connsiteY25" fmla="*/ 130778 h 594455"/>
                  <a:gd name="connsiteX26" fmla="*/ 480441 w 527780"/>
                  <a:gd name="connsiteY26" fmla="*/ 120205 h 594455"/>
                  <a:gd name="connsiteX27" fmla="*/ 474059 w 527780"/>
                  <a:gd name="connsiteY27" fmla="*/ 102108 h 594455"/>
                  <a:gd name="connsiteX28" fmla="*/ 455485 w 527780"/>
                  <a:gd name="connsiteY28" fmla="*/ 112776 h 594455"/>
                  <a:gd name="connsiteX29" fmla="*/ 443865 w 527780"/>
                  <a:gd name="connsiteY29" fmla="*/ 102679 h 594455"/>
                  <a:gd name="connsiteX30" fmla="*/ 447008 w 527780"/>
                  <a:gd name="connsiteY30" fmla="*/ 77057 h 594455"/>
                  <a:gd name="connsiteX31" fmla="*/ 405574 w 527780"/>
                  <a:gd name="connsiteY31" fmla="*/ 28670 h 594455"/>
                  <a:gd name="connsiteX32" fmla="*/ 383762 w 527780"/>
                  <a:gd name="connsiteY32" fmla="*/ 30289 h 594455"/>
                  <a:gd name="connsiteX33" fmla="*/ 365760 w 527780"/>
                  <a:gd name="connsiteY33" fmla="*/ 36767 h 594455"/>
                  <a:gd name="connsiteX34" fmla="*/ 364617 w 527780"/>
                  <a:gd name="connsiteY34" fmla="*/ 10668 h 594455"/>
                  <a:gd name="connsiteX35" fmla="*/ 348710 w 527780"/>
                  <a:gd name="connsiteY35" fmla="*/ 0 h 594455"/>
                  <a:gd name="connsiteX36" fmla="*/ 324803 w 527780"/>
                  <a:gd name="connsiteY36" fmla="*/ 18669 h 594455"/>
                  <a:gd name="connsiteX37" fmla="*/ 305181 w 527780"/>
                  <a:gd name="connsiteY37" fmla="*/ 3334 h 594455"/>
                  <a:gd name="connsiteX38" fmla="*/ 275558 w 527780"/>
                  <a:gd name="connsiteY38" fmla="*/ 68961 h 594455"/>
                  <a:gd name="connsiteX39" fmla="*/ 246412 w 527780"/>
                  <a:gd name="connsiteY39" fmla="*/ 130302 h 594455"/>
                  <a:gd name="connsiteX40" fmla="*/ 229933 w 527780"/>
                  <a:gd name="connsiteY40" fmla="*/ 158591 h 594455"/>
                  <a:gd name="connsiteX41" fmla="*/ 127730 w 527780"/>
                  <a:gd name="connsiteY41" fmla="*/ 323469 h 594455"/>
                  <a:gd name="connsiteX42" fmla="*/ 90583 w 527780"/>
                  <a:gd name="connsiteY42" fmla="*/ 379571 h 594455"/>
                  <a:gd name="connsiteX43" fmla="*/ 84201 w 527780"/>
                  <a:gd name="connsiteY43" fmla="*/ 396050 h 594455"/>
                  <a:gd name="connsiteX44" fmla="*/ 76295 w 527780"/>
                  <a:gd name="connsiteY44" fmla="*/ 425387 h 594455"/>
                  <a:gd name="connsiteX45" fmla="*/ 74200 w 527780"/>
                  <a:gd name="connsiteY45" fmla="*/ 442436 h 594455"/>
                  <a:gd name="connsiteX46" fmla="*/ 94869 w 527780"/>
                  <a:gd name="connsiteY46" fmla="*/ 449389 h 594455"/>
                  <a:gd name="connsiteX47" fmla="*/ 106108 w 527780"/>
                  <a:gd name="connsiteY47" fmla="*/ 463772 h 594455"/>
                  <a:gd name="connsiteX48" fmla="*/ 103442 w 527780"/>
                  <a:gd name="connsiteY48" fmla="*/ 485108 h 594455"/>
                  <a:gd name="connsiteX49" fmla="*/ 92868 w 527780"/>
                  <a:gd name="connsiteY49" fmla="*/ 501110 h 594455"/>
                  <a:gd name="connsiteX50" fmla="*/ 76962 w 527780"/>
                  <a:gd name="connsiteY50" fmla="*/ 525113 h 594455"/>
                  <a:gd name="connsiteX51" fmla="*/ 53626 w 527780"/>
                  <a:gd name="connsiteY51" fmla="*/ 539496 h 594455"/>
                  <a:gd name="connsiteX52" fmla="*/ 47244 w 527780"/>
                  <a:gd name="connsiteY52" fmla="*/ 556070 h 594455"/>
                  <a:gd name="connsiteX53" fmla="*/ 32385 w 527780"/>
                  <a:gd name="connsiteY53" fmla="*/ 571595 h 594455"/>
                  <a:gd name="connsiteX54" fmla="*/ 14383 w 527780"/>
                  <a:gd name="connsiteY54" fmla="*/ 577977 h 594455"/>
                  <a:gd name="connsiteX55" fmla="*/ 0 w 527780"/>
                  <a:gd name="connsiteY55" fmla="*/ 589217 h 594455"/>
                  <a:gd name="connsiteX56" fmla="*/ 38290 w 527780"/>
                  <a:gd name="connsiteY56" fmla="*/ 593979 h 594455"/>
                  <a:gd name="connsiteX57" fmla="*/ 42481 w 527780"/>
                  <a:gd name="connsiteY57" fmla="*/ 594455 h 594455"/>
                  <a:gd name="connsiteX58" fmla="*/ 42481 w 527780"/>
                  <a:gd name="connsiteY58" fmla="*/ 594455 h 594455"/>
                  <a:gd name="connsiteX59" fmla="*/ 42481 w 527780"/>
                  <a:gd name="connsiteY59" fmla="*/ 594455 h 59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527780" h="594455">
                    <a:moveTo>
                      <a:pt x="42481" y="594455"/>
                    </a:moveTo>
                    <a:lnTo>
                      <a:pt x="103060" y="593312"/>
                    </a:lnTo>
                    <a:lnTo>
                      <a:pt x="202311" y="592550"/>
                    </a:lnTo>
                    <a:lnTo>
                      <a:pt x="391763" y="594265"/>
                    </a:lnTo>
                    <a:lnTo>
                      <a:pt x="478346" y="591979"/>
                    </a:lnTo>
                    <a:lnTo>
                      <a:pt x="497396" y="577025"/>
                    </a:lnTo>
                    <a:lnTo>
                      <a:pt x="508540" y="556736"/>
                    </a:lnTo>
                    <a:lnTo>
                      <a:pt x="476631" y="535496"/>
                    </a:lnTo>
                    <a:lnTo>
                      <a:pt x="476060" y="505111"/>
                    </a:lnTo>
                    <a:lnTo>
                      <a:pt x="474440" y="483203"/>
                    </a:lnTo>
                    <a:lnTo>
                      <a:pt x="458533" y="472630"/>
                    </a:lnTo>
                    <a:lnTo>
                      <a:pt x="461201" y="451295"/>
                    </a:lnTo>
                    <a:lnTo>
                      <a:pt x="443579" y="418814"/>
                    </a:lnTo>
                    <a:lnTo>
                      <a:pt x="447294" y="388906"/>
                    </a:lnTo>
                    <a:lnTo>
                      <a:pt x="462153" y="373475"/>
                    </a:lnTo>
                    <a:lnTo>
                      <a:pt x="461105" y="347282"/>
                    </a:lnTo>
                    <a:lnTo>
                      <a:pt x="467392" y="330803"/>
                    </a:lnTo>
                    <a:lnTo>
                      <a:pt x="488061" y="302990"/>
                    </a:lnTo>
                    <a:lnTo>
                      <a:pt x="500824" y="269938"/>
                    </a:lnTo>
                    <a:lnTo>
                      <a:pt x="507111" y="253365"/>
                    </a:lnTo>
                    <a:lnTo>
                      <a:pt x="517779" y="237363"/>
                    </a:lnTo>
                    <a:lnTo>
                      <a:pt x="527780" y="225647"/>
                    </a:lnTo>
                    <a:lnTo>
                      <a:pt x="513493" y="202216"/>
                    </a:lnTo>
                    <a:lnTo>
                      <a:pt x="503872" y="175070"/>
                    </a:lnTo>
                    <a:lnTo>
                      <a:pt x="502253" y="153162"/>
                    </a:lnTo>
                    <a:lnTo>
                      <a:pt x="496443" y="130778"/>
                    </a:lnTo>
                    <a:lnTo>
                      <a:pt x="480441" y="120205"/>
                    </a:lnTo>
                    <a:lnTo>
                      <a:pt x="474059" y="102108"/>
                    </a:lnTo>
                    <a:lnTo>
                      <a:pt x="455485" y="112776"/>
                    </a:lnTo>
                    <a:lnTo>
                      <a:pt x="443865" y="102679"/>
                    </a:lnTo>
                    <a:lnTo>
                      <a:pt x="447008" y="77057"/>
                    </a:lnTo>
                    <a:lnTo>
                      <a:pt x="405574" y="28670"/>
                    </a:lnTo>
                    <a:lnTo>
                      <a:pt x="383762" y="30289"/>
                    </a:lnTo>
                    <a:lnTo>
                      <a:pt x="365760" y="36767"/>
                    </a:lnTo>
                    <a:lnTo>
                      <a:pt x="364617" y="10668"/>
                    </a:lnTo>
                    <a:lnTo>
                      <a:pt x="348710" y="0"/>
                    </a:lnTo>
                    <a:lnTo>
                      <a:pt x="324803" y="18669"/>
                    </a:lnTo>
                    <a:lnTo>
                      <a:pt x="305181" y="3334"/>
                    </a:lnTo>
                    <a:lnTo>
                      <a:pt x="275558" y="68961"/>
                    </a:lnTo>
                    <a:lnTo>
                      <a:pt x="246412" y="130302"/>
                    </a:lnTo>
                    <a:lnTo>
                      <a:pt x="229933" y="158591"/>
                    </a:lnTo>
                    <a:lnTo>
                      <a:pt x="127730" y="323469"/>
                    </a:lnTo>
                    <a:lnTo>
                      <a:pt x="90583" y="379571"/>
                    </a:lnTo>
                    <a:lnTo>
                      <a:pt x="84201" y="396050"/>
                    </a:lnTo>
                    <a:lnTo>
                      <a:pt x="76295" y="425387"/>
                    </a:lnTo>
                    <a:lnTo>
                      <a:pt x="74200" y="442436"/>
                    </a:lnTo>
                    <a:lnTo>
                      <a:pt x="94869" y="449389"/>
                    </a:lnTo>
                    <a:lnTo>
                      <a:pt x="106108" y="463772"/>
                    </a:lnTo>
                    <a:lnTo>
                      <a:pt x="103442" y="485108"/>
                    </a:lnTo>
                    <a:lnTo>
                      <a:pt x="92868" y="501110"/>
                    </a:lnTo>
                    <a:lnTo>
                      <a:pt x="76962" y="525113"/>
                    </a:lnTo>
                    <a:lnTo>
                      <a:pt x="53626" y="539496"/>
                    </a:lnTo>
                    <a:lnTo>
                      <a:pt x="47244" y="556070"/>
                    </a:lnTo>
                    <a:lnTo>
                      <a:pt x="32385" y="571595"/>
                    </a:lnTo>
                    <a:lnTo>
                      <a:pt x="14383" y="577977"/>
                    </a:lnTo>
                    <a:lnTo>
                      <a:pt x="0" y="589217"/>
                    </a:lnTo>
                    <a:lnTo>
                      <a:pt x="38290" y="593979"/>
                    </a:lnTo>
                    <a:lnTo>
                      <a:pt x="42481" y="594455"/>
                    </a:lnTo>
                    <a:lnTo>
                      <a:pt x="42481" y="594455"/>
                    </a:lnTo>
                    <a:lnTo>
                      <a:pt x="42481" y="594455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6E537AA7-ADC2-7A94-C745-08ED31740F16}"/>
                  </a:ext>
                </a:extLst>
              </p:cNvPr>
              <p:cNvSpPr/>
              <p:nvPr/>
            </p:nvSpPr>
            <p:spPr>
              <a:xfrm>
                <a:off x="5510078" y="3200950"/>
                <a:ext cx="821366" cy="1153795"/>
              </a:xfrm>
              <a:custGeom>
                <a:avLst/>
                <a:gdLst>
                  <a:gd name="connsiteX0" fmla="*/ 215455 w 330422"/>
                  <a:gd name="connsiteY0" fmla="*/ 461391 h 464153"/>
                  <a:gd name="connsiteX1" fmla="*/ 250031 w 330422"/>
                  <a:gd name="connsiteY1" fmla="*/ 461391 h 464153"/>
                  <a:gd name="connsiteX2" fmla="*/ 264319 w 330422"/>
                  <a:gd name="connsiteY2" fmla="*/ 415576 h 464153"/>
                  <a:gd name="connsiteX3" fmla="*/ 277558 w 330422"/>
                  <a:gd name="connsiteY3" fmla="*/ 378238 h 464153"/>
                  <a:gd name="connsiteX4" fmla="*/ 290226 w 330422"/>
                  <a:gd name="connsiteY4" fmla="*/ 345281 h 464153"/>
                  <a:gd name="connsiteX5" fmla="*/ 300799 w 330422"/>
                  <a:gd name="connsiteY5" fmla="*/ 294608 h 464153"/>
                  <a:gd name="connsiteX6" fmla="*/ 318801 w 330422"/>
                  <a:gd name="connsiteY6" fmla="*/ 253651 h 464153"/>
                  <a:gd name="connsiteX7" fmla="*/ 325755 w 330422"/>
                  <a:gd name="connsiteY7" fmla="*/ 232886 h 464153"/>
                  <a:gd name="connsiteX8" fmla="*/ 323564 w 330422"/>
                  <a:gd name="connsiteY8" fmla="*/ 215265 h 464153"/>
                  <a:gd name="connsiteX9" fmla="*/ 329946 w 330422"/>
                  <a:gd name="connsiteY9" fmla="*/ 198787 h 464153"/>
                  <a:gd name="connsiteX10" fmla="*/ 327755 w 330422"/>
                  <a:gd name="connsiteY10" fmla="*/ 181261 h 464153"/>
                  <a:gd name="connsiteX11" fmla="*/ 330422 w 330422"/>
                  <a:gd name="connsiteY11" fmla="*/ 159925 h 464153"/>
                  <a:gd name="connsiteX12" fmla="*/ 313372 w 330422"/>
                  <a:gd name="connsiteY12" fmla="*/ 157829 h 464153"/>
                  <a:gd name="connsiteX13" fmla="*/ 323469 w 330422"/>
                  <a:gd name="connsiteY13" fmla="*/ 146113 h 464153"/>
                  <a:gd name="connsiteX14" fmla="*/ 326136 w 330422"/>
                  <a:gd name="connsiteY14" fmla="*/ 124778 h 464153"/>
                  <a:gd name="connsiteX15" fmla="*/ 300038 w 330422"/>
                  <a:gd name="connsiteY15" fmla="*/ 125921 h 464153"/>
                  <a:gd name="connsiteX16" fmla="*/ 280416 w 330422"/>
                  <a:gd name="connsiteY16" fmla="*/ 110490 h 464153"/>
                  <a:gd name="connsiteX17" fmla="*/ 298418 w 330422"/>
                  <a:gd name="connsiteY17" fmla="*/ 104108 h 464153"/>
                  <a:gd name="connsiteX18" fmla="*/ 301085 w 330422"/>
                  <a:gd name="connsiteY18" fmla="*/ 82772 h 464153"/>
                  <a:gd name="connsiteX19" fmla="*/ 278796 w 330422"/>
                  <a:gd name="connsiteY19" fmla="*/ 88678 h 464153"/>
                  <a:gd name="connsiteX20" fmla="*/ 263366 w 330422"/>
                  <a:gd name="connsiteY20" fmla="*/ 73819 h 464153"/>
                  <a:gd name="connsiteX21" fmla="*/ 251650 w 330422"/>
                  <a:gd name="connsiteY21" fmla="*/ 63722 h 464153"/>
                  <a:gd name="connsiteX22" fmla="*/ 227171 w 330422"/>
                  <a:gd name="connsiteY22" fmla="*/ 52007 h 464153"/>
                  <a:gd name="connsiteX23" fmla="*/ 220789 w 330422"/>
                  <a:gd name="connsiteY23" fmla="*/ 34004 h 464153"/>
                  <a:gd name="connsiteX24" fmla="*/ 195263 w 330422"/>
                  <a:gd name="connsiteY24" fmla="*/ 30766 h 464153"/>
                  <a:gd name="connsiteX25" fmla="*/ 179831 w 330422"/>
                  <a:gd name="connsiteY25" fmla="*/ 15907 h 464153"/>
                  <a:gd name="connsiteX26" fmla="*/ 155924 w 330422"/>
                  <a:gd name="connsiteY26" fmla="*/ 0 h 464153"/>
                  <a:gd name="connsiteX27" fmla="*/ 143732 w 330422"/>
                  <a:gd name="connsiteY27" fmla="*/ 28766 h 464153"/>
                  <a:gd name="connsiteX28" fmla="*/ 127254 w 330422"/>
                  <a:gd name="connsiteY28" fmla="*/ 57055 h 464153"/>
                  <a:gd name="connsiteX29" fmla="*/ 98107 w 330422"/>
                  <a:gd name="connsiteY29" fmla="*/ 83725 h 464153"/>
                  <a:gd name="connsiteX30" fmla="*/ 80581 w 330422"/>
                  <a:gd name="connsiteY30" fmla="*/ 85820 h 464153"/>
                  <a:gd name="connsiteX31" fmla="*/ 73628 w 330422"/>
                  <a:gd name="connsiteY31" fmla="*/ 106585 h 464153"/>
                  <a:gd name="connsiteX32" fmla="*/ 63055 w 330422"/>
                  <a:gd name="connsiteY32" fmla="*/ 122587 h 464153"/>
                  <a:gd name="connsiteX33" fmla="*/ 56673 w 330422"/>
                  <a:gd name="connsiteY33" fmla="*/ 139160 h 464153"/>
                  <a:gd name="connsiteX34" fmla="*/ 49339 w 330422"/>
                  <a:gd name="connsiteY34" fmla="*/ 164116 h 464153"/>
                  <a:gd name="connsiteX35" fmla="*/ 38671 w 330422"/>
                  <a:gd name="connsiteY35" fmla="*/ 180118 h 464153"/>
                  <a:gd name="connsiteX36" fmla="*/ 23813 w 330422"/>
                  <a:gd name="connsiteY36" fmla="*/ 195644 h 464153"/>
                  <a:gd name="connsiteX37" fmla="*/ 17526 w 330422"/>
                  <a:gd name="connsiteY37" fmla="*/ 212122 h 464153"/>
                  <a:gd name="connsiteX38" fmla="*/ 19621 w 330422"/>
                  <a:gd name="connsiteY38" fmla="*/ 229648 h 464153"/>
                  <a:gd name="connsiteX39" fmla="*/ 17526 w 330422"/>
                  <a:gd name="connsiteY39" fmla="*/ 246698 h 464153"/>
                  <a:gd name="connsiteX40" fmla="*/ 3238 w 330422"/>
                  <a:gd name="connsiteY40" fmla="*/ 257937 h 464153"/>
                  <a:gd name="connsiteX41" fmla="*/ 0 w 330422"/>
                  <a:gd name="connsiteY41" fmla="*/ 283464 h 464153"/>
                  <a:gd name="connsiteX42" fmla="*/ 17050 w 330422"/>
                  <a:gd name="connsiteY42" fmla="*/ 320135 h 464153"/>
                  <a:gd name="connsiteX43" fmla="*/ 14478 w 330422"/>
                  <a:gd name="connsiteY43" fmla="*/ 341471 h 464153"/>
                  <a:gd name="connsiteX44" fmla="*/ 30385 w 330422"/>
                  <a:gd name="connsiteY44" fmla="*/ 352139 h 464153"/>
                  <a:gd name="connsiteX45" fmla="*/ 24098 w 330422"/>
                  <a:gd name="connsiteY45" fmla="*/ 368617 h 464153"/>
                  <a:gd name="connsiteX46" fmla="*/ 25717 w 330422"/>
                  <a:gd name="connsiteY46" fmla="*/ 390430 h 464153"/>
                  <a:gd name="connsiteX47" fmla="*/ 36862 w 330422"/>
                  <a:gd name="connsiteY47" fmla="*/ 404813 h 464153"/>
                  <a:gd name="connsiteX48" fmla="*/ 56579 w 330422"/>
                  <a:gd name="connsiteY48" fmla="*/ 420148 h 464153"/>
                  <a:gd name="connsiteX49" fmla="*/ 53435 w 330422"/>
                  <a:gd name="connsiteY49" fmla="*/ 445770 h 464153"/>
                  <a:gd name="connsiteX50" fmla="*/ 124587 w 330422"/>
                  <a:gd name="connsiteY50" fmla="*/ 463201 h 464153"/>
                  <a:gd name="connsiteX51" fmla="*/ 202216 w 330422"/>
                  <a:gd name="connsiteY51" fmla="*/ 464153 h 464153"/>
                  <a:gd name="connsiteX52" fmla="*/ 215455 w 330422"/>
                  <a:gd name="connsiteY52" fmla="*/ 461391 h 464153"/>
                  <a:gd name="connsiteX53" fmla="*/ 215455 w 330422"/>
                  <a:gd name="connsiteY53" fmla="*/ 461391 h 464153"/>
                  <a:gd name="connsiteX54" fmla="*/ 215455 w 330422"/>
                  <a:gd name="connsiteY54" fmla="*/ 461391 h 46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30422" h="464153">
                    <a:moveTo>
                      <a:pt x="215455" y="461391"/>
                    </a:moveTo>
                    <a:lnTo>
                      <a:pt x="250031" y="461391"/>
                    </a:lnTo>
                    <a:lnTo>
                      <a:pt x="264319" y="415576"/>
                    </a:lnTo>
                    <a:lnTo>
                      <a:pt x="277558" y="378238"/>
                    </a:lnTo>
                    <a:lnTo>
                      <a:pt x="290226" y="345281"/>
                    </a:lnTo>
                    <a:lnTo>
                      <a:pt x="300799" y="294608"/>
                    </a:lnTo>
                    <a:lnTo>
                      <a:pt x="318801" y="253651"/>
                    </a:lnTo>
                    <a:lnTo>
                      <a:pt x="325755" y="232886"/>
                    </a:lnTo>
                    <a:lnTo>
                      <a:pt x="323564" y="215265"/>
                    </a:lnTo>
                    <a:lnTo>
                      <a:pt x="329946" y="198787"/>
                    </a:lnTo>
                    <a:lnTo>
                      <a:pt x="327755" y="181261"/>
                    </a:lnTo>
                    <a:lnTo>
                      <a:pt x="330422" y="159925"/>
                    </a:lnTo>
                    <a:lnTo>
                      <a:pt x="313372" y="157829"/>
                    </a:lnTo>
                    <a:lnTo>
                      <a:pt x="323469" y="146113"/>
                    </a:lnTo>
                    <a:lnTo>
                      <a:pt x="326136" y="124778"/>
                    </a:lnTo>
                    <a:lnTo>
                      <a:pt x="300038" y="125921"/>
                    </a:lnTo>
                    <a:lnTo>
                      <a:pt x="280416" y="110490"/>
                    </a:lnTo>
                    <a:lnTo>
                      <a:pt x="298418" y="104108"/>
                    </a:lnTo>
                    <a:lnTo>
                      <a:pt x="301085" y="82772"/>
                    </a:lnTo>
                    <a:lnTo>
                      <a:pt x="278796" y="88678"/>
                    </a:lnTo>
                    <a:lnTo>
                      <a:pt x="263366" y="73819"/>
                    </a:lnTo>
                    <a:lnTo>
                      <a:pt x="251650" y="63722"/>
                    </a:lnTo>
                    <a:lnTo>
                      <a:pt x="227171" y="52007"/>
                    </a:lnTo>
                    <a:lnTo>
                      <a:pt x="220789" y="34004"/>
                    </a:lnTo>
                    <a:lnTo>
                      <a:pt x="195263" y="30766"/>
                    </a:lnTo>
                    <a:lnTo>
                      <a:pt x="179831" y="15907"/>
                    </a:lnTo>
                    <a:lnTo>
                      <a:pt x="155924" y="0"/>
                    </a:lnTo>
                    <a:lnTo>
                      <a:pt x="143732" y="28766"/>
                    </a:lnTo>
                    <a:lnTo>
                      <a:pt x="127254" y="57055"/>
                    </a:lnTo>
                    <a:lnTo>
                      <a:pt x="98107" y="83725"/>
                    </a:lnTo>
                    <a:lnTo>
                      <a:pt x="80581" y="85820"/>
                    </a:lnTo>
                    <a:lnTo>
                      <a:pt x="73628" y="106585"/>
                    </a:lnTo>
                    <a:lnTo>
                      <a:pt x="63055" y="122587"/>
                    </a:lnTo>
                    <a:lnTo>
                      <a:pt x="56673" y="139160"/>
                    </a:lnTo>
                    <a:lnTo>
                      <a:pt x="49339" y="164116"/>
                    </a:lnTo>
                    <a:lnTo>
                      <a:pt x="38671" y="180118"/>
                    </a:lnTo>
                    <a:lnTo>
                      <a:pt x="23813" y="195644"/>
                    </a:lnTo>
                    <a:lnTo>
                      <a:pt x="17526" y="212122"/>
                    </a:lnTo>
                    <a:lnTo>
                      <a:pt x="19621" y="229648"/>
                    </a:lnTo>
                    <a:lnTo>
                      <a:pt x="17526" y="246698"/>
                    </a:lnTo>
                    <a:lnTo>
                      <a:pt x="3238" y="257937"/>
                    </a:lnTo>
                    <a:lnTo>
                      <a:pt x="0" y="283464"/>
                    </a:lnTo>
                    <a:lnTo>
                      <a:pt x="17050" y="320135"/>
                    </a:lnTo>
                    <a:lnTo>
                      <a:pt x="14478" y="341471"/>
                    </a:lnTo>
                    <a:lnTo>
                      <a:pt x="30385" y="352139"/>
                    </a:lnTo>
                    <a:lnTo>
                      <a:pt x="24098" y="368617"/>
                    </a:lnTo>
                    <a:lnTo>
                      <a:pt x="25717" y="390430"/>
                    </a:lnTo>
                    <a:lnTo>
                      <a:pt x="36862" y="404813"/>
                    </a:lnTo>
                    <a:lnTo>
                      <a:pt x="56579" y="420148"/>
                    </a:lnTo>
                    <a:lnTo>
                      <a:pt x="53435" y="445770"/>
                    </a:lnTo>
                    <a:lnTo>
                      <a:pt x="124587" y="463201"/>
                    </a:lnTo>
                    <a:lnTo>
                      <a:pt x="202216" y="464153"/>
                    </a:lnTo>
                    <a:lnTo>
                      <a:pt x="215455" y="461391"/>
                    </a:lnTo>
                    <a:lnTo>
                      <a:pt x="215455" y="461391"/>
                    </a:lnTo>
                    <a:lnTo>
                      <a:pt x="215455" y="461391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77932588-5721-D6CD-0185-6B37F2831C23}"/>
                  </a:ext>
                </a:extLst>
              </p:cNvPr>
              <p:cNvSpPr/>
              <p:nvPr/>
            </p:nvSpPr>
            <p:spPr>
              <a:xfrm>
                <a:off x="6139420" y="3426593"/>
                <a:ext cx="1203044" cy="930755"/>
              </a:xfrm>
              <a:custGeom>
                <a:avLst/>
                <a:gdLst>
                  <a:gd name="connsiteX0" fmla="*/ 36672 w 483965"/>
                  <a:gd name="connsiteY0" fmla="*/ 372999 h 374427"/>
                  <a:gd name="connsiteX1" fmla="*/ 58484 w 483965"/>
                  <a:gd name="connsiteY1" fmla="*/ 371284 h 374427"/>
                  <a:gd name="connsiteX2" fmla="*/ 153258 w 483965"/>
                  <a:gd name="connsiteY2" fmla="*/ 374333 h 374427"/>
                  <a:gd name="connsiteX3" fmla="*/ 399669 w 483965"/>
                  <a:gd name="connsiteY3" fmla="*/ 374428 h 374427"/>
                  <a:gd name="connsiteX4" fmla="*/ 456057 w 483965"/>
                  <a:gd name="connsiteY4" fmla="*/ 372713 h 374427"/>
                  <a:gd name="connsiteX5" fmla="*/ 463868 w 483965"/>
                  <a:gd name="connsiteY5" fmla="*/ 273939 h 374427"/>
                  <a:gd name="connsiteX6" fmla="*/ 477584 w 483965"/>
                  <a:gd name="connsiteY6" fmla="*/ 162973 h 374427"/>
                  <a:gd name="connsiteX7" fmla="*/ 483965 w 483965"/>
                  <a:gd name="connsiteY7" fmla="*/ 111728 h 374427"/>
                  <a:gd name="connsiteX8" fmla="*/ 448246 w 483965"/>
                  <a:gd name="connsiteY8" fmla="*/ 85630 h 374427"/>
                  <a:gd name="connsiteX9" fmla="*/ 433864 w 483965"/>
                  <a:gd name="connsiteY9" fmla="*/ 96869 h 374427"/>
                  <a:gd name="connsiteX10" fmla="*/ 415195 w 483965"/>
                  <a:gd name="connsiteY10" fmla="*/ 72866 h 374427"/>
                  <a:gd name="connsiteX11" fmla="*/ 399765 w 483965"/>
                  <a:gd name="connsiteY11" fmla="*/ 58007 h 374427"/>
                  <a:gd name="connsiteX12" fmla="*/ 281559 w 483965"/>
                  <a:gd name="connsiteY12" fmla="*/ 0 h 374427"/>
                  <a:gd name="connsiteX13" fmla="*/ 261366 w 483965"/>
                  <a:gd name="connsiteY13" fmla="*/ 23527 h 374427"/>
                  <a:gd name="connsiteX14" fmla="*/ 110204 w 483965"/>
                  <a:gd name="connsiteY14" fmla="*/ 22288 h 374427"/>
                  <a:gd name="connsiteX15" fmla="*/ 99060 w 483965"/>
                  <a:gd name="connsiteY15" fmla="*/ 42577 h 374427"/>
                  <a:gd name="connsiteX16" fmla="*/ 80963 w 483965"/>
                  <a:gd name="connsiteY16" fmla="*/ 48958 h 374427"/>
                  <a:gd name="connsiteX17" fmla="*/ 66675 w 483965"/>
                  <a:gd name="connsiteY17" fmla="*/ 60198 h 374427"/>
                  <a:gd name="connsiteX18" fmla="*/ 72486 w 483965"/>
                  <a:gd name="connsiteY18" fmla="*/ 82582 h 374427"/>
                  <a:gd name="connsiteX19" fmla="*/ 77914 w 483965"/>
                  <a:gd name="connsiteY19" fmla="*/ 109252 h 374427"/>
                  <a:gd name="connsiteX20" fmla="*/ 71533 w 483965"/>
                  <a:gd name="connsiteY20" fmla="*/ 125825 h 374427"/>
                  <a:gd name="connsiteX21" fmla="*/ 73629 w 483965"/>
                  <a:gd name="connsiteY21" fmla="*/ 143446 h 374427"/>
                  <a:gd name="connsiteX22" fmla="*/ 66770 w 483965"/>
                  <a:gd name="connsiteY22" fmla="*/ 164306 h 374427"/>
                  <a:gd name="connsiteX23" fmla="*/ 48768 w 483965"/>
                  <a:gd name="connsiteY23" fmla="*/ 205359 h 374427"/>
                  <a:gd name="connsiteX24" fmla="*/ 25908 w 483965"/>
                  <a:gd name="connsiteY24" fmla="*/ 250222 h 374427"/>
                  <a:gd name="connsiteX25" fmla="*/ 25432 w 483965"/>
                  <a:gd name="connsiteY25" fmla="*/ 289179 h 374427"/>
                  <a:gd name="connsiteX26" fmla="*/ 12192 w 483965"/>
                  <a:gd name="connsiteY26" fmla="*/ 326612 h 374427"/>
                  <a:gd name="connsiteX27" fmla="*/ 0 w 483965"/>
                  <a:gd name="connsiteY27" fmla="*/ 355473 h 374427"/>
                  <a:gd name="connsiteX28" fmla="*/ 36672 w 483965"/>
                  <a:gd name="connsiteY28" fmla="*/ 372999 h 374427"/>
                  <a:gd name="connsiteX29" fmla="*/ 36672 w 483965"/>
                  <a:gd name="connsiteY29" fmla="*/ 372999 h 374427"/>
                  <a:gd name="connsiteX30" fmla="*/ 36672 w 483965"/>
                  <a:gd name="connsiteY30" fmla="*/ 372999 h 37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83965" h="374427">
                    <a:moveTo>
                      <a:pt x="36672" y="372999"/>
                    </a:moveTo>
                    <a:lnTo>
                      <a:pt x="58484" y="371284"/>
                    </a:lnTo>
                    <a:lnTo>
                      <a:pt x="153258" y="374333"/>
                    </a:lnTo>
                    <a:lnTo>
                      <a:pt x="399669" y="374428"/>
                    </a:lnTo>
                    <a:lnTo>
                      <a:pt x="456057" y="372713"/>
                    </a:lnTo>
                    <a:lnTo>
                      <a:pt x="463868" y="273939"/>
                    </a:lnTo>
                    <a:lnTo>
                      <a:pt x="477584" y="162973"/>
                    </a:lnTo>
                    <a:lnTo>
                      <a:pt x="483965" y="111728"/>
                    </a:lnTo>
                    <a:lnTo>
                      <a:pt x="448246" y="85630"/>
                    </a:lnTo>
                    <a:lnTo>
                      <a:pt x="433864" y="96869"/>
                    </a:lnTo>
                    <a:lnTo>
                      <a:pt x="415195" y="72866"/>
                    </a:lnTo>
                    <a:lnTo>
                      <a:pt x="399765" y="58007"/>
                    </a:lnTo>
                    <a:lnTo>
                      <a:pt x="281559" y="0"/>
                    </a:lnTo>
                    <a:lnTo>
                      <a:pt x="261366" y="23527"/>
                    </a:lnTo>
                    <a:lnTo>
                      <a:pt x="110204" y="22288"/>
                    </a:lnTo>
                    <a:lnTo>
                      <a:pt x="99060" y="42577"/>
                    </a:lnTo>
                    <a:lnTo>
                      <a:pt x="80963" y="48958"/>
                    </a:lnTo>
                    <a:lnTo>
                      <a:pt x="66675" y="60198"/>
                    </a:lnTo>
                    <a:lnTo>
                      <a:pt x="72486" y="82582"/>
                    </a:lnTo>
                    <a:lnTo>
                      <a:pt x="77914" y="109252"/>
                    </a:lnTo>
                    <a:lnTo>
                      <a:pt x="71533" y="125825"/>
                    </a:lnTo>
                    <a:lnTo>
                      <a:pt x="73629" y="143446"/>
                    </a:lnTo>
                    <a:lnTo>
                      <a:pt x="66770" y="164306"/>
                    </a:lnTo>
                    <a:lnTo>
                      <a:pt x="48768" y="205359"/>
                    </a:lnTo>
                    <a:lnTo>
                      <a:pt x="25908" y="250222"/>
                    </a:lnTo>
                    <a:lnTo>
                      <a:pt x="25432" y="289179"/>
                    </a:lnTo>
                    <a:lnTo>
                      <a:pt x="12192" y="326612"/>
                    </a:lnTo>
                    <a:lnTo>
                      <a:pt x="0" y="355473"/>
                    </a:lnTo>
                    <a:lnTo>
                      <a:pt x="36672" y="372999"/>
                    </a:lnTo>
                    <a:lnTo>
                      <a:pt x="36672" y="372999"/>
                    </a:lnTo>
                    <a:lnTo>
                      <a:pt x="36672" y="372999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649681F2-486E-C5F5-AB48-F687A29593FD}"/>
                  </a:ext>
                </a:extLst>
              </p:cNvPr>
              <p:cNvSpPr/>
              <p:nvPr/>
            </p:nvSpPr>
            <p:spPr>
              <a:xfrm>
                <a:off x="5927981" y="2315654"/>
                <a:ext cx="1147166" cy="1249214"/>
              </a:xfrm>
              <a:custGeom>
                <a:avLst/>
                <a:gdLst>
                  <a:gd name="connsiteX0" fmla="*/ 156210 w 461486"/>
                  <a:gd name="connsiteY0" fmla="*/ 502539 h 502538"/>
                  <a:gd name="connsiteX1" fmla="*/ 174213 w 461486"/>
                  <a:gd name="connsiteY1" fmla="*/ 496062 h 502538"/>
                  <a:gd name="connsiteX2" fmla="*/ 194977 w 461486"/>
                  <a:gd name="connsiteY2" fmla="*/ 468440 h 502538"/>
                  <a:gd name="connsiteX3" fmla="*/ 346139 w 461486"/>
                  <a:gd name="connsiteY3" fmla="*/ 469868 h 502538"/>
                  <a:gd name="connsiteX4" fmla="*/ 366332 w 461486"/>
                  <a:gd name="connsiteY4" fmla="*/ 446437 h 502538"/>
                  <a:gd name="connsiteX5" fmla="*/ 386525 w 461486"/>
                  <a:gd name="connsiteY5" fmla="*/ 423100 h 502538"/>
                  <a:gd name="connsiteX6" fmla="*/ 405575 w 461486"/>
                  <a:gd name="connsiteY6" fmla="*/ 408146 h 502538"/>
                  <a:gd name="connsiteX7" fmla="*/ 450818 w 461486"/>
                  <a:gd name="connsiteY7" fmla="*/ 392144 h 502538"/>
                  <a:gd name="connsiteX8" fmla="*/ 461486 w 461486"/>
                  <a:gd name="connsiteY8" fmla="*/ 376238 h 502538"/>
                  <a:gd name="connsiteX9" fmla="*/ 452819 w 461486"/>
                  <a:gd name="connsiteY9" fmla="*/ 306134 h 502538"/>
                  <a:gd name="connsiteX10" fmla="*/ 435769 w 461486"/>
                  <a:gd name="connsiteY10" fmla="*/ 304038 h 502538"/>
                  <a:gd name="connsiteX11" fmla="*/ 434150 w 461486"/>
                  <a:gd name="connsiteY11" fmla="*/ 282226 h 502538"/>
                  <a:gd name="connsiteX12" fmla="*/ 423482 w 461486"/>
                  <a:gd name="connsiteY12" fmla="*/ 263652 h 502538"/>
                  <a:gd name="connsiteX13" fmla="*/ 425577 w 461486"/>
                  <a:gd name="connsiteY13" fmla="*/ 246697 h 502538"/>
                  <a:gd name="connsiteX14" fmla="*/ 409575 w 461486"/>
                  <a:gd name="connsiteY14" fmla="*/ 236125 h 502538"/>
                  <a:gd name="connsiteX15" fmla="*/ 409004 w 461486"/>
                  <a:gd name="connsiteY15" fmla="*/ 205835 h 502538"/>
                  <a:gd name="connsiteX16" fmla="*/ 396145 w 461486"/>
                  <a:gd name="connsiteY16" fmla="*/ 169736 h 502538"/>
                  <a:gd name="connsiteX17" fmla="*/ 354997 w 461486"/>
                  <a:gd name="connsiteY17" fmla="*/ 82677 h 502538"/>
                  <a:gd name="connsiteX18" fmla="*/ 338995 w 461486"/>
                  <a:gd name="connsiteY18" fmla="*/ 72104 h 502538"/>
                  <a:gd name="connsiteX19" fmla="*/ 341090 w 461486"/>
                  <a:gd name="connsiteY19" fmla="*/ 55054 h 502538"/>
                  <a:gd name="connsiteX20" fmla="*/ 321373 w 461486"/>
                  <a:gd name="connsiteY20" fmla="*/ 39719 h 502538"/>
                  <a:gd name="connsiteX21" fmla="*/ 339471 w 461486"/>
                  <a:gd name="connsiteY21" fmla="*/ 33338 h 502538"/>
                  <a:gd name="connsiteX22" fmla="*/ 328232 w 461486"/>
                  <a:gd name="connsiteY22" fmla="*/ 18955 h 502538"/>
                  <a:gd name="connsiteX23" fmla="*/ 312801 w 461486"/>
                  <a:gd name="connsiteY23" fmla="*/ 4096 h 502538"/>
                  <a:gd name="connsiteX24" fmla="*/ 293656 w 461486"/>
                  <a:gd name="connsiteY24" fmla="*/ 19050 h 502538"/>
                  <a:gd name="connsiteX25" fmla="*/ 276606 w 461486"/>
                  <a:gd name="connsiteY25" fmla="*/ 16954 h 502538"/>
                  <a:gd name="connsiteX26" fmla="*/ 244126 w 461486"/>
                  <a:gd name="connsiteY26" fmla="*/ 0 h 502538"/>
                  <a:gd name="connsiteX27" fmla="*/ 229267 w 461486"/>
                  <a:gd name="connsiteY27" fmla="*/ 15430 h 502538"/>
                  <a:gd name="connsiteX28" fmla="*/ 209074 w 461486"/>
                  <a:gd name="connsiteY28" fmla="*/ 38767 h 502538"/>
                  <a:gd name="connsiteX29" fmla="*/ 202692 w 461486"/>
                  <a:gd name="connsiteY29" fmla="*/ 55245 h 502538"/>
                  <a:gd name="connsiteX30" fmla="*/ 192119 w 461486"/>
                  <a:gd name="connsiteY30" fmla="*/ 71247 h 502538"/>
                  <a:gd name="connsiteX31" fmla="*/ 173546 w 461486"/>
                  <a:gd name="connsiteY31" fmla="*/ 81820 h 502538"/>
                  <a:gd name="connsiteX32" fmla="*/ 170879 w 461486"/>
                  <a:gd name="connsiteY32" fmla="*/ 103061 h 502538"/>
                  <a:gd name="connsiteX33" fmla="*/ 154972 w 461486"/>
                  <a:gd name="connsiteY33" fmla="*/ 126968 h 502538"/>
                  <a:gd name="connsiteX34" fmla="*/ 134208 w 461486"/>
                  <a:gd name="connsiteY34" fmla="*/ 154686 h 502538"/>
                  <a:gd name="connsiteX35" fmla="*/ 119920 w 461486"/>
                  <a:gd name="connsiteY35" fmla="*/ 165830 h 502538"/>
                  <a:gd name="connsiteX36" fmla="*/ 99727 w 461486"/>
                  <a:gd name="connsiteY36" fmla="*/ 189262 h 502538"/>
                  <a:gd name="connsiteX37" fmla="*/ 89059 w 461486"/>
                  <a:gd name="connsiteY37" fmla="*/ 205169 h 502538"/>
                  <a:gd name="connsiteX38" fmla="*/ 78010 w 461486"/>
                  <a:gd name="connsiteY38" fmla="*/ 225362 h 502538"/>
                  <a:gd name="connsiteX39" fmla="*/ 64103 w 461486"/>
                  <a:gd name="connsiteY39" fmla="*/ 232315 h 502538"/>
                  <a:gd name="connsiteX40" fmla="*/ 53530 w 461486"/>
                  <a:gd name="connsiteY40" fmla="*/ 248221 h 502538"/>
                  <a:gd name="connsiteX41" fmla="*/ 37052 w 461486"/>
                  <a:gd name="connsiteY41" fmla="*/ 276416 h 502538"/>
                  <a:gd name="connsiteX42" fmla="*/ 38671 w 461486"/>
                  <a:gd name="connsiteY42" fmla="*/ 298133 h 502538"/>
                  <a:gd name="connsiteX43" fmla="*/ 7430 w 461486"/>
                  <a:gd name="connsiteY43" fmla="*/ 341757 h 502538"/>
                  <a:gd name="connsiteX44" fmla="*/ 0 w 461486"/>
                  <a:gd name="connsiteY44" fmla="*/ 366713 h 502538"/>
                  <a:gd name="connsiteX45" fmla="*/ 24479 w 461486"/>
                  <a:gd name="connsiteY45" fmla="*/ 378428 h 502538"/>
                  <a:gd name="connsiteX46" fmla="*/ 35147 w 461486"/>
                  <a:gd name="connsiteY46" fmla="*/ 397002 h 502538"/>
                  <a:gd name="connsiteX47" fmla="*/ 56959 w 461486"/>
                  <a:gd name="connsiteY47" fmla="*/ 395383 h 502538"/>
                  <a:gd name="connsiteX48" fmla="*/ 76676 w 461486"/>
                  <a:gd name="connsiteY48" fmla="*/ 410718 h 502538"/>
                  <a:gd name="connsiteX49" fmla="*/ 95917 w 461486"/>
                  <a:gd name="connsiteY49" fmla="*/ 430340 h 502538"/>
                  <a:gd name="connsiteX50" fmla="*/ 111347 w 461486"/>
                  <a:gd name="connsiteY50" fmla="*/ 445199 h 502538"/>
                  <a:gd name="connsiteX51" fmla="*/ 129445 w 461486"/>
                  <a:gd name="connsiteY51" fmla="*/ 438817 h 502538"/>
                  <a:gd name="connsiteX52" fmla="*/ 135827 w 461486"/>
                  <a:gd name="connsiteY52" fmla="*/ 456819 h 502538"/>
                  <a:gd name="connsiteX53" fmla="*/ 114015 w 461486"/>
                  <a:gd name="connsiteY53" fmla="*/ 458438 h 502538"/>
                  <a:gd name="connsiteX54" fmla="*/ 119444 w 461486"/>
                  <a:gd name="connsiteY54" fmla="*/ 485013 h 502538"/>
                  <a:gd name="connsiteX55" fmla="*/ 142304 w 461486"/>
                  <a:gd name="connsiteY55" fmla="*/ 474917 h 502538"/>
                  <a:gd name="connsiteX56" fmla="*/ 162496 w 461486"/>
                  <a:gd name="connsiteY56" fmla="*/ 486061 h 502538"/>
                  <a:gd name="connsiteX57" fmla="*/ 148209 w 461486"/>
                  <a:gd name="connsiteY57" fmla="*/ 497205 h 502538"/>
                  <a:gd name="connsiteX58" fmla="*/ 156210 w 461486"/>
                  <a:gd name="connsiteY58" fmla="*/ 502539 h 502538"/>
                  <a:gd name="connsiteX59" fmla="*/ 156210 w 461486"/>
                  <a:gd name="connsiteY59" fmla="*/ 502539 h 502538"/>
                  <a:gd name="connsiteX60" fmla="*/ 156210 w 461486"/>
                  <a:gd name="connsiteY60" fmla="*/ 502539 h 502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461486" h="502538">
                    <a:moveTo>
                      <a:pt x="156210" y="502539"/>
                    </a:moveTo>
                    <a:lnTo>
                      <a:pt x="174213" y="496062"/>
                    </a:lnTo>
                    <a:lnTo>
                      <a:pt x="194977" y="468440"/>
                    </a:lnTo>
                    <a:lnTo>
                      <a:pt x="346139" y="469868"/>
                    </a:lnTo>
                    <a:lnTo>
                      <a:pt x="366332" y="446437"/>
                    </a:lnTo>
                    <a:lnTo>
                      <a:pt x="386525" y="423100"/>
                    </a:lnTo>
                    <a:lnTo>
                      <a:pt x="405575" y="408146"/>
                    </a:lnTo>
                    <a:lnTo>
                      <a:pt x="450818" y="392144"/>
                    </a:lnTo>
                    <a:lnTo>
                      <a:pt x="461486" y="376238"/>
                    </a:lnTo>
                    <a:lnTo>
                      <a:pt x="452819" y="306134"/>
                    </a:lnTo>
                    <a:lnTo>
                      <a:pt x="435769" y="304038"/>
                    </a:lnTo>
                    <a:lnTo>
                      <a:pt x="434150" y="282226"/>
                    </a:lnTo>
                    <a:lnTo>
                      <a:pt x="423482" y="263652"/>
                    </a:lnTo>
                    <a:lnTo>
                      <a:pt x="425577" y="246697"/>
                    </a:lnTo>
                    <a:lnTo>
                      <a:pt x="409575" y="236125"/>
                    </a:lnTo>
                    <a:lnTo>
                      <a:pt x="409004" y="205835"/>
                    </a:lnTo>
                    <a:lnTo>
                      <a:pt x="396145" y="169736"/>
                    </a:lnTo>
                    <a:lnTo>
                      <a:pt x="354997" y="82677"/>
                    </a:lnTo>
                    <a:lnTo>
                      <a:pt x="338995" y="72104"/>
                    </a:lnTo>
                    <a:lnTo>
                      <a:pt x="341090" y="55054"/>
                    </a:lnTo>
                    <a:lnTo>
                      <a:pt x="321373" y="39719"/>
                    </a:lnTo>
                    <a:lnTo>
                      <a:pt x="339471" y="33338"/>
                    </a:lnTo>
                    <a:lnTo>
                      <a:pt x="328232" y="18955"/>
                    </a:lnTo>
                    <a:lnTo>
                      <a:pt x="312801" y="4096"/>
                    </a:lnTo>
                    <a:lnTo>
                      <a:pt x="293656" y="19050"/>
                    </a:lnTo>
                    <a:lnTo>
                      <a:pt x="276606" y="16954"/>
                    </a:lnTo>
                    <a:lnTo>
                      <a:pt x="244126" y="0"/>
                    </a:lnTo>
                    <a:lnTo>
                      <a:pt x="229267" y="15430"/>
                    </a:lnTo>
                    <a:lnTo>
                      <a:pt x="209074" y="38767"/>
                    </a:lnTo>
                    <a:lnTo>
                      <a:pt x="202692" y="55245"/>
                    </a:lnTo>
                    <a:lnTo>
                      <a:pt x="192119" y="71247"/>
                    </a:lnTo>
                    <a:lnTo>
                      <a:pt x="173546" y="81820"/>
                    </a:lnTo>
                    <a:lnTo>
                      <a:pt x="170879" y="103061"/>
                    </a:lnTo>
                    <a:lnTo>
                      <a:pt x="154972" y="126968"/>
                    </a:lnTo>
                    <a:lnTo>
                      <a:pt x="134208" y="154686"/>
                    </a:lnTo>
                    <a:lnTo>
                      <a:pt x="119920" y="165830"/>
                    </a:lnTo>
                    <a:lnTo>
                      <a:pt x="99727" y="189262"/>
                    </a:lnTo>
                    <a:lnTo>
                      <a:pt x="89059" y="205169"/>
                    </a:lnTo>
                    <a:lnTo>
                      <a:pt x="78010" y="225362"/>
                    </a:lnTo>
                    <a:lnTo>
                      <a:pt x="64103" y="232315"/>
                    </a:lnTo>
                    <a:lnTo>
                      <a:pt x="53530" y="248221"/>
                    </a:lnTo>
                    <a:lnTo>
                      <a:pt x="37052" y="276416"/>
                    </a:lnTo>
                    <a:lnTo>
                      <a:pt x="38671" y="298133"/>
                    </a:lnTo>
                    <a:lnTo>
                      <a:pt x="7430" y="341757"/>
                    </a:lnTo>
                    <a:lnTo>
                      <a:pt x="0" y="366713"/>
                    </a:lnTo>
                    <a:lnTo>
                      <a:pt x="24479" y="378428"/>
                    </a:lnTo>
                    <a:lnTo>
                      <a:pt x="35147" y="397002"/>
                    </a:lnTo>
                    <a:lnTo>
                      <a:pt x="56959" y="395383"/>
                    </a:lnTo>
                    <a:lnTo>
                      <a:pt x="76676" y="410718"/>
                    </a:lnTo>
                    <a:lnTo>
                      <a:pt x="95917" y="430340"/>
                    </a:lnTo>
                    <a:lnTo>
                      <a:pt x="111347" y="445199"/>
                    </a:lnTo>
                    <a:lnTo>
                      <a:pt x="129445" y="438817"/>
                    </a:lnTo>
                    <a:lnTo>
                      <a:pt x="135827" y="456819"/>
                    </a:lnTo>
                    <a:lnTo>
                      <a:pt x="114015" y="458438"/>
                    </a:lnTo>
                    <a:lnTo>
                      <a:pt x="119444" y="485013"/>
                    </a:lnTo>
                    <a:lnTo>
                      <a:pt x="142304" y="474917"/>
                    </a:lnTo>
                    <a:lnTo>
                      <a:pt x="162496" y="486061"/>
                    </a:lnTo>
                    <a:lnTo>
                      <a:pt x="148209" y="497205"/>
                    </a:lnTo>
                    <a:lnTo>
                      <a:pt x="156210" y="502539"/>
                    </a:lnTo>
                    <a:lnTo>
                      <a:pt x="156210" y="502539"/>
                    </a:lnTo>
                    <a:lnTo>
                      <a:pt x="156210" y="502539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4B7A1CEF-A83F-C696-0460-3A8B0C765406}"/>
                  </a:ext>
                </a:extLst>
              </p:cNvPr>
              <p:cNvSpPr/>
              <p:nvPr/>
            </p:nvSpPr>
            <p:spPr>
              <a:xfrm>
                <a:off x="5215767" y="1751186"/>
                <a:ext cx="1081105" cy="1290650"/>
              </a:xfrm>
              <a:custGeom>
                <a:avLst/>
                <a:gdLst>
                  <a:gd name="connsiteX0" fmla="*/ 130303 w 434911"/>
                  <a:gd name="connsiteY0" fmla="*/ 519208 h 519207"/>
                  <a:gd name="connsiteX1" fmla="*/ 145256 w 434911"/>
                  <a:gd name="connsiteY1" fmla="*/ 503682 h 519207"/>
                  <a:gd name="connsiteX2" fmla="*/ 160687 w 434911"/>
                  <a:gd name="connsiteY2" fmla="*/ 483870 h 519207"/>
                  <a:gd name="connsiteX3" fmla="*/ 167069 w 434911"/>
                  <a:gd name="connsiteY3" fmla="*/ 467392 h 519207"/>
                  <a:gd name="connsiteX4" fmla="*/ 160592 w 434911"/>
                  <a:gd name="connsiteY4" fmla="*/ 449199 h 519207"/>
                  <a:gd name="connsiteX5" fmla="*/ 184690 w 434911"/>
                  <a:gd name="connsiteY5" fmla="*/ 465201 h 519207"/>
                  <a:gd name="connsiteX6" fmla="*/ 200120 w 434911"/>
                  <a:gd name="connsiteY6" fmla="*/ 480155 h 519207"/>
                  <a:gd name="connsiteX7" fmla="*/ 221456 w 434911"/>
                  <a:gd name="connsiteY7" fmla="*/ 482727 h 519207"/>
                  <a:gd name="connsiteX8" fmla="*/ 240125 w 434911"/>
                  <a:gd name="connsiteY8" fmla="*/ 472059 h 519207"/>
                  <a:gd name="connsiteX9" fmla="*/ 243840 w 434911"/>
                  <a:gd name="connsiteY9" fmla="*/ 442150 h 519207"/>
                  <a:gd name="connsiteX10" fmla="*/ 259271 w 434911"/>
                  <a:gd name="connsiteY10" fmla="*/ 422338 h 519207"/>
                  <a:gd name="connsiteX11" fmla="*/ 276892 w 434911"/>
                  <a:gd name="connsiteY11" fmla="*/ 420243 h 519207"/>
                  <a:gd name="connsiteX12" fmla="*/ 288037 w 434911"/>
                  <a:gd name="connsiteY12" fmla="*/ 399859 h 519207"/>
                  <a:gd name="connsiteX13" fmla="*/ 281654 w 434911"/>
                  <a:gd name="connsiteY13" fmla="*/ 381762 h 519207"/>
                  <a:gd name="connsiteX14" fmla="*/ 266129 w 434911"/>
                  <a:gd name="connsiteY14" fmla="*/ 366808 h 519207"/>
                  <a:gd name="connsiteX15" fmla="*/ 268224 w 434911"/>
                  <a:gd name="connsiteY15" fmla="*/ 349758 h 519207"/>
                  <a:gd name="connsiteX16" fmla="*/ 282607 w 434911"/>
                  <a:gd name="connsiteY16" fmla="*/ 338518 h 519207"/>
                  <a:gd name="connsiteX17" fmla="*/ 320516 w 434911"/>
                  <a:gd name="connsiteY17" fmla="*/ 347567 h 519207"/>
                  <a:gd name="connsiteX18" fmla="*/ 342424 w 434911"/>
                  <a:gd name="connsiteY18" fmla="*/ 345948 h 519207"/>
                  <a:gd name="connsiteX19" fmla="*/ 352520 w 434911"/>
                  <a:gd name="connsiteY19" fmla="*/ 334137 h 519207"/>
                  <a:gd name="connsiteX20" fmla="*/ 337566 w 434911"/>
                  <a:gd name="connsiteY20" fmla="*/ 314992 h 519207"/>
                  <a:gd name="connsiteX21" fmla="*/ 339662 w 434911"/>
                  <a:gd name="connsiteY21" fmla="*/ 297847 h 519207"/>
                  <a:gd name="connsiteX22" fmla="*/ 357759 w 434911"/>
                  <a:gd name="connsiteY22" fmla="*/ 291465 h 519207"/>
                  <a:gd name="connsiteX23" fmla="*/ 372713 w 434911"/>
                  <a:gd name="connsiteY23" fmla="*/ 275939 h 519207"/>
                  <a:gd name="connsiteX24" fmla="*/ 363094 w 434911"/>
                  <a:gd name="connsiteY24" fmla="*/ 248698 h 519207"/>
                  <a:gd name="connsiteX25" fmla="*/ 365665 w 434911"/>
                  <a:gd name="connsiteY25" fmla="*/ 227362 h 519207"/>
                  <a:gd name="connsiteX26" fmla="*/ 367856 w 434911"/>
                  <a:gd name="connsiteY26" fmla="*/ 210312 h 519207"/>
                  <a:gd name="connsiteX27" fmla="*/ 366141 w 434911"/>
                  <a:gd name="connsiteY27" fmla="*/ 188404 h 519207"/>
                  <a:gd name="connsiteX28" fmla="*/ 377381 w 434911"/>
                  <a:gd name="connsiteY28" fmla="*/ 168116 h 519207"/>
                  <a:gd name="connsiteX29" fmla="*/ 387478 w 434911"/>
                  <a:gd name="connsiteY29" fmla="*/ 156305 h 519207"/>
                  <a:gd name="connsiteX30" fmla="*/ 399193 w 434911"/>
                  <a:gd name="connsiteY30" fmla="*/ 166497 h 519207"/>
                  <a:gd name="connsiteX31" fmla="*/ 420529 w 434911"/>
                  <a:gd name="connsiteY31" fmla="*/ 169069 h 519207"/>
                  <a:gd name="connsiteX32" fmla="*/ 426911 w 434911"/>
                  <a:gd name="connsiteY32" fmla="*/ 152591 h 519207"/>
                  <a:gd name="connsiteX33" fmla="*/ 434912 w 434911"/>
                  <a:gd name="connsiteY33" fmla="*/ 123158 h 519207"/>
                  <a:gd name="connsiteX34" fmla="*/ 425768 w 434911"/>
                  <a:gd name="connsiteY34" fmla="*/ 91726 h 519207"/>
                  <a:gd name="connsiteX35" fmla="*/ 408147 w 434911"/>
                  <a:gd name="connsiteY35" fmla="*/ 93821 h 519207"/>
                  <a:gd name="connsiteX36" fmla="*/ 392145 w 434911"/>
                  <a:gd name="connsiteY36" fmla="*/ 83248 h 519207"/>
                  <a:gd name="connsiteX37" fmla="*/ 394240 w 434911"/>
                  <a:gd name="connsiteY37" fmla="*/ 66103 h 519207"/>
                  <a:gd name="connsiteX38" fmla="*/ 408623 w 434911"/>
                  <a:gd name="connsiteY38" fmla="*/ 54864 h 519207"/>
                  <a:gd name="connsiteX39" fmla="*/ 402241 w 434911"/>
                  <a:gd name="connsiteY39" fmla="*/ 36767 h 519207"/>
                  <a:gd name="connsiteX40" fmla="*/ 385668 w 434911"/>
                  <a:gd name="connsiteY40" fmla="*/ 30385 h 519207"/>
                  <a:gd name="connsiteX41" fmla="*/ 370142 w 434911"/>
                  <a:gd name="connsiteY41" fmla="*/ 15430 h 519207"/>
                  <a:gd name="connsiteX42" fmla="*/ 350425 w 434911"/>
                  <a:gd name="connsiteY42" fmla="*/ 0 h 519207"/>
                  <a:gd name="connsiteX43" fmla="*/ 336042 w 434911"/>
                  <a:gd name="connsiteY43" fmla="*/ 11240 h 519207"/>
                  <a:gd name="connsiteX44" fmla="*/ 265652 w 434911"/>
                  <a:gd name="connsiteY44" fmla="*/ 54578 h 519207"/>
                  <a:gd name="connsiteX45" fmla="*/ 247555 w 434911"/>
                  <a:gd name="connsiteY45" fmla="*/ 61055 h 519207"/>
                  <a:gd name="connsiteX46" fmla="*/ 232601 w 434911"/>
                  <a:gd name="connsiteY46" fmla="*/ 76486 h 519207"/>
                  <a:gd name="connsiteX47" fmla="*/ 159639 w 434911"/>
                  <a:gd name="connsiteY47" fmla="*/ 175927 h 519207"/>
                  <a:gd name="connsiteX48" fmla="*/ 107538 w 434911"/>
                  <a:gd name="connsiteY48" fmla="*/ 247555 h 519207"/>
                  <a:gd name="connsiteX49" fmla="*/ 72295 w 434911"/>
                  <a:gd name="connsiteY49" fmla="*/ 286607 h 519207"/>
                  <a:gd name="connsiteX50" fmla="*/ 48387 w 434911"/>
                  <a:gd name="connsiteY50" fmla="*/ 305276 h 519207"/>
                  <a:gd name="connsiteX51" fmla="*/ 38291 w 434911"/>
                  <a:gd name="connsiteY51" fmla="*/ 351758 h 519207"/>
                  <a:gd name="connsiteX52" fmla="*/ 30861 w 434911"/>
                  <a:gd name="connsiteY52" fmla="*/ 376809 h 519207"/>
                  <a:gd name="connsiteX53" fmla="*/ 12192 w 434911"/>
                  <a:gd name="connsiteY53" fmla="*/ 387572 h 519207"/>
                  <a:gd name="connsiteX54" fmla="*/ 0 w 434911"/>
                  <a:gd name="connsiteY54" fmla="*/ 416338 h 519207"/>
                  <a:gd name="connsiteX55" fmla="*/ 16003 w 434911"/>
                  <a:gd name="connsiteY55" fmla="*/ 427006 h 519207"/>
                  <a:gd name="connsiteX56" fmla="*/ 32576 w 434911"/>
                  <a:gd name="connsiteY56" fmla="*/ 433388 h 519207"/>
                  <a:gd name="connsiteX57" fmla="*/ 12288 w 434911"/>
                  <a:gd name="connsiteY57" fmla="*/ 456914 h 519207"/>
                  <a:gd name="connsiteX58" fmla="*/ 29433 w 434911"/>
                  <a:gd name="connsiteY58" fmla="*/ 459010 h 519207"/>
                  <a:gd name="connsiteX59" fmla="*/ 44863 w 434911"/>
                  <a:gd name="connsiteY59" fmla="*/ 473964 h 519207"/>
                  <a:gd name="connsiteX60" fmla="*/ 42291 w 434911"/>
                  <a:gd name="connsiteY60" fmla="*/ 495300 h 519207"/>
                  <a:gd name="connsiteX61" fmla="*/ 64675 w 434911"/>
                  <a:gd name="connsiteY61" fmla="*/ 489395 h 519207"/>
                  <a:gd name="connsiteX62" fmla="*/ 110586 w 434911"/>
                  <a:gd name="connsiteY62" fmla="*/ 503777 h 519207"/>
                  <a:gd name="connsiteX63" fmla="*/ 130303 w 434911"/>
                  <a:gd name="connsiteY63" fmla="*/ 519208 h 519207"/>
                  <a:gd name="connsiteX64" fmla="*/ 130303 w 434911"/>
                  <a:gd name="connsiteY64" fmla="*/ 519208 h 519207"/>
                  <a:gd name="connsiteX65" fmla="*/ 130303 w 434911"/>
                  <a:gd name="connsiteY65" fmla="*/ 519208 h 519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34911" h="519207">
                    <a:moveTo>
                      <a:pt x="130303" y="519208"/>
                    </a:moveTo>
                    <a:lnTo>
                      <a:pt x="145256" y="503682"/>
                    </a:lnTo>
                    <a:lnTo>
                      <a:pt x="160687" y="483870"/>
                    </a:lnTo>
                    <a:lnTo>
                      <a:pt x="167069" y="467392"/>
                    </a:lnTo>
                    <a:lnTo>
                      <a:pt x="160592" y="449199"/>
                    </a:lnTo>
                    <a:lnTo>
                      <a:pt x="184690" y="465201"/>
                    </a:lnTo>
                    <a:lnTo>
                      <a:pt x="200120" y="480155"/>
                    </a:lnTo>
                    <a:lnTo>
                      <a:pt x="221456" y="482727"/>
                    </a:lnTo>
                    <a:lnTo>
                      <a:pt x="240125" y="472059"/>
                    </a:lnTo>
                    <a:lnTo>
                      <a:pt x="243840" y="442150"/>
                    </a:lnTo>
                    <a:lnTo>
                      <a:pt x="259271" y="422338"/>
                    </a:lnTo>
                    <a:lnTo>
                      <a:pt x="276892" y="420243"/>
                    </a:lnTo>
                    <a:lnTo>
                      <a:pt x="288037" y="399859"/>
                    </a:lnTo>
                    <a:lnTo>
                      <a:pt x="281654" y="381762"/>
                    </a:lnTo>
                    <a:lnTo>
                      <a:pt x="266129" y="366808"/>
                    </a:lnTo>
                    <a:lnTo>
                      <a:pt x="268224" y="349758"/>
                    </a:lnTo>
                    <a:lnTo>
                      <a:pt x="282607" y="338518"/>
                    </a:lnTo>
                    <a:lnTo>
                      <a:pt x="320516" y="347567"/>
                    </a:lnTo>
                    <a:lnTo>
                      <a:pt x="342424" y="345948"/>
                    </a:lnTo>
                    <a:lnTo>
                      <a:pt x="352520" y="334137"/>
                    </a:lnTo>
                    <a:lnTo>
                      <a:pt x="337566" y="314992"/>
                    </a:lnTo>
                    <a:lnTo>
                      <a:pt x="339662" y="297847"/>
                    </a:lnTo>
                    <a:lnTo>
                      <a:pt x="357759" y="291465"/>
                    </a:lnTo>
                    <a:lnTo>
                      <a:pt x="372713" y="275939"/>
                    </a:lnTo>
                    <a:lnTo>
                      <a:pt x="363094" y="248698"/>
                    </a:lnTo>
                    <a:lnTo>
                      <a:pt x="365665" y="227362"/>
                    </a:lnTo>
                    <a:lnTo>
                      <a:pt x="367856" y="210312"/>
                    </a:lnTo>
                    <a:lnTo>
                      <a:pt x="366141" y="188404"/>
                    </a:lnTo>
                    <a:lnTo>
                      <a:pt x="377381" y="168116"/>
                    </a:lnTo>
                    <a:lnTo>
                      <a:pt x="387478" y="156305"/>
                    </a:lnTo>
                    <a:lnTo>
                      <a:pt x="399193" y="166497"/>
                    </a:lnTo>
                    <a:lnTo>
                      <a:pt x="420529" y="169069"/>
                    </a:lnTo>
                    <a:lnTo>
                      <a:pt x="426911" y="152591"/>
                    </a:lnTo>
                    <a:lnTo>
                      <a:pt x="434912" y="123158"/>
                    </a:lnTo>
                    <a:lnTo>
                      <a:pt x="425768" y="91726"/>
                    </a:lnTo>
                    <a:lnTo>
                      <a:pt x="408147" y="93821"/>
                    </a:lnTo>
                    <a:lnTo>
                      <a:pt x="392145" y="83248"/>
                    </a:lnTo>
                    <a:lnTo>
                      <a:pt x="394240" y="66103"/>
                    </a:lnTo>
                    <a:lnTo>
                      <a:pt x="408623" y="54864"/>
                    </a:lnTo>
                    <a:lnTo>
                      <a:pt x="402241" y="36767"/>
                    </a:lnTo>
                    <a:lnTo>
                      <a:pt x="385668" y="30385"/>
                    </a:lnTo>
                    <a:lnTo>
                      <a:pt x="370142" y="15430"/>
                    </a:lnTo>
                    <a:lnTo>
                      <a:pt x="350425" y="0"/>
                    </a:lnTo>
                    <a:lnTo>
                      <a:pt x="336042" y="11240"/>
                    </a:lnTo>
                    <a:lnTo>
                      <a:pt x="265652" y="54578"/>
                    </a:lnTo>
                    <a:lnTo>
                      <a:pt x="247555" y="61055"/>
                    </a:lnTo>
                    <a:lnTo>
                      <a:pt x="232601" y="76486"/>
                    </a:lnTo>
                    <a:lnTo>
                      <a:pt x="159639" y="175927"/>
                    </a:lnTo>
                    <a:lnTo>
                      <a:pt x="107538" y="247555"/>
                    </a:lnTo>
                    <a:lnTo>
                      <a:pt x="72295" y="286607"/>
                    </a:lnTo>
                    <a:lnTo>
                      <a:pt x="48387" y="305276"/>
                    </a:lnTo>
                    <a:lnTo>
                      <a:pt x="38291" y="351758"/>
                    </a:lnTo>
                    <a:lnTo>
                      <a:pt x="30861" y="376809"/>
                    </a:lnTo>
                    <a:lnTo>
                      <a:pt x="12192" y="387572"/>
                    </a:lnTo>
                    <a:lnTo>
                      <a:pt x="0" y="416338"/>
                    </a:lnTo>
                    <a:lnTo>
                      <a:pt x="16003" y="427006"/>
                    </a:lnTo>
                    <a:lnTo>
                      <a:pt x="32576" y="433388"/>
                    </a:lnTo>
                    <a:lnTo>
                      <a:pt x="12288" y="456914"/>
                    </a:lnTo>
                    <a:lnTo>
                      <a:pt x="29433" y="459010"/>
                    </a:lnTo>
                    <a:lnTo>
                      <a:pt x="44863" y="473964"/>
                    </a:lnTo>
                    <a:lnTo>
                      <a:pt x="42291" y="495300"/>
                    </a:lnTo>
                    <a:lnTo>
                      <a:pt x="64675" y="489395"/>
                    </a:lnTo>
                    <a:lnTo>
                      <a:pt x="110586" y="503777"/>
                    </a:lnTo>
                    <a:lnTo>
                      <a:pt x="130303" y="519208"/>
                    </a:lnTo>
                    <a:lnTo>
                      <a:pt x="130303" y="519208"/>
                    </a:lnTo>
                    <a:lnTo>
                      <a:pt x="130303" y="519208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353E7667-52B0-3589-2FC7-B2FB3D17CC68}"/>
                  </a:ext>
                </a:extLst>
              </p:cNvPr>
              <p:cNvSpPr/>
              <p:nvPr/>
            </p:nvSpPr>
            <p:spPr>
              <a:xfrm>
                <a:off x="5509842" y="2011873"/>
                <a:ext cx="1022385" cy="1401222"/>
              </a:xfrm>
              <a:custGeom>
                <a:avLst/>
                <a:gdLst>
                  <a:gd name="connsiteX0" fmla="*/ 80105 w 411289"/>
                  <a:gd name="connsiteY0" fmla="*/ 563690 h 563689"/>
                  <a:gd name="connsiteX1" fmla="*/ 97727 w 411289"/>
                  <a:gd name="connsiteY1" fmla="*/ 561594 h 563689"/>
                  <a:gd name="connsiteX2" fmla="*/ 126968 w 411289"/>
                  <a:gd name="connsiteY2" fmla="*/ 534924 h 563689"/>
                  <a:gd name="connsiteX3" fmla="*/ 142970 w 411289"/>
                  <a:gd name="connsiteY3" fmla="*/ 510921 h 563689"/>
                  <a:gd name="connsiteX4" fmla="*/ 154114 w 411289"/>
                  <a:gd name="connsiteY4" fmla="*/ 490633 h 563689"/>
                  <a:gd name="connsiteX5" fmla="*/ 172688 w 411289"/>
                  <a:gd name="connsiteY5" fmla="*/ 479965 h 563689"/>
                  <a:gd name="connsiteX6" fmla="*/ 174784 w 411289"/>
                  <a:gd name="connsiteY6" fmla="*/ 462915 h 563689"/>
                  <a:gd name="connsiteX7" fmla="*/ 185451 w 411289"/>
                  <a:gd name="connsiteY7" fmla="*/ 446913 h 563689"/>
                  <a:gd name="connsiteX8" fmla="*/ 191833 w 411289"/>
                  <a:gd name="connsiteY8" fmla="*/ 430435 h 563689"/>
                  <a:gd name="connsiteX9" fmla="*/ 206693 w 411289"/>
                  <a:gd name="connsiteY9" fmla="*/ 415004 h 563689"/>
                  <a:gd name="connsiteX10" fmla="*/ 204597 w 411289"/>
                  <a:gd name="connsiteY10" fmla="*/ 397383 h 563689"/>
                  <a:gd name="connsiteX11" fmla="*/ 215741 w 411289"/>
                  <a:gd name="connsiteY11" fmla="*/ 377190 h 563689"/>
                  <a:gd name="connsiteX12" fmla="*/ 225837 w 411289"/>
                  <a:gd name="connsiteY12" fmla="*/ 365379 h 563689"/>
                  <a:gd name="connsiteX13" fmla="*/ 236982 w 411289"/>
                  <a:gd name="connsiteY13" fmla="*/ 345186 h 563689"/>
                  <a:gd name="connsiteX14" fmla="*/ 255555 w 411289"/>
                  <a:gd name="connsiteY14" fmla="*/ 334518 h 563689"/>
                  <a:gd name="connsiteX15" fmla="*/ 266224 w 411289"/>
                  <a:gd name="connsiteY15" fmla="*/ 318516 h 563689"/>
                  <a:gd name="connsiteX16" fmla="*/ 276892 w 411289"/>
                  <a:gd name="connsiteY16" fmla="*/ 302514 h 563689"/>
                  <a:gd name="connsiteX17" fmla="*/ 287464 w 411289"/>
                  <a:gd name="connsiteY17" fmla="*/ 286512 h 563689"/>
                  <a:gd name="connsiteX18" fmla="*/ 301847 w 411289"/>
                  <a:gd name="connsiteY18" fmla="*/ 275273 h 563689"/>
                  <a:gd name="connsiteX19" fmla="*/ 312515 w 411289"/>
                  <a:gd name="connsiteY19" fmla="*/ 259366 h 563689"/>
                  <a:gd name="connsiteX20" fmla="*/ 323659 w 411289"/>
                  <a:gd name="connsiteY20" fmla="*/ 239078 h 563689"/>
                  <a:gd name="connsiteX21" fmla="*/ 334232 w 411289"/>
                  <a:gd name="connsiteY21" fmla="*/ 223075 h 563689"/>
                  <a:gd name="connsiteX22" fmla="*/ 340614 w 411289"/>
                  <a:gd name="connsiteY22" fmla="*/ 206597 h 563689"/>
                  <a:gd name="connsiteX23" fmla="*/ 354996 w 411289"/>
                  <a:gd name="connsiteY23" fmla="*/ 195358 h 563689"/>
                  <a:gd name="connsiteX24" fmla="*/ 365093 w 411289"/>
                  <a:gd name="connsiteY24" fmla="*/ 183642 h 563689"/>
                  <a:gd name="connsiteX25" fmla="*/ 375761 w 411289"/>
                  <a:gd name="connsiteY25" fmla="*/ 167640 h 563689"/>
                  <a:gd name="connsiteX26" fmla="*/ 387382 w 411289"/>
                  <a:gd name="connsiteY26" fmla="*/ 143161 h 563689"/>
                  <a:gd name="connsiteX27" fmla="*/ 397573 w 411289"/>
                  <a:gd name="connsiteY27" fmla="*/ 131445 h 563689"/>
                  <a:gd name="connsiteX28" fmla="*/ 409765 w 411289"/>
                  <a:gd name="connsiteY28" fmla="*/ 102584 h 563689"/>
                  <a:gd name="connsiteX29" fmla="*/ 400621 w 411289"/>
                  <a:gd name="connsiteY29" fmla="*/ 71247 h 563689"/>
                  <a:gd name="connsiteX30" fmla="*/ 411289 w 411289"/>
                  <a:gd name="connsiteY30" fmla="*/ 55245 h 563689"/>
                  <a:gd name="connsiteX31" fmla="*/ 404813 w 411289"/>
                  <a:gd name="connsiteY31" fmla="*/ 37148 h 563689"/>
                  <a:gd name="connsiteX32" fmla="*/ 394145 w 411289"/>
                  <a:gd name="connsiteY32" fmla="*/ 18479 h 563689"/>
                  <a:gd name="connsiteX33" fmla="*/ 375475 w 411289"/>
                  <a:gd name="connsiteY33" fmla="*/ 29242 h 563689"/>
                  <a:gd name="connsiteX34" fmla="*/ 364903 w 411289"/>
                  <a:gd name="connsiteY34" fmla="*/ 45149 h 563689"/>
                  <a:gd name="connsiteX35" fmla="*/ 354235 w 411289"/>
                  <a:gd name="connsiteY35" fmla="*/ 26575 h 563689"/>
                  <a:gd name="connsiteX36" fmla="*/ 332327 w 411289"/>
                  <a:gd name="connsiteY36" fmla="*/ 28194 h 563689"/>
                  <a:gd name="connsiteX37" fmla="*/ 334423 w 411289"/>
                  <a:gd name="connsiteY37" fmla="*/ 11144 h 563689"/>
                  <a:gd name="connsiteX38" fmla="*/ 314230 w 411289"/>
                  <a:gd name="connsiteY38" fmla="*/ 0 h 563689"/>
                  <a:gd name="connsiteX39" fmla="*/ 316325 w 411289"/>
                  <a:gd name="connsiteY39" fmla="*/ 17526 h 563689"/>
                  <a:gd name="connsiteX40" fmla="*/ 309467 w 411289"/>
                  <a:gd name="connsiteY40" fmla="*/ 38386 h 563689"/>
                  <a:gd name="connsiteX41" fmla="*/ 311658 w 411289"/>
                  <a:gd name="connsiteY41" fmla="*/ 55912 h 563689"/>
                  <a:gd name="connsiteX42" fmla="*/ 296703 w 411289"/>
                  <a:gd name="connsiteY42" fmla="*/ 71342 h 563689"/>
                  <a:gd name="connsiteX43" fmla="*/ 279178 w 411289"/>
                  <a:gd name="connsiteY43" fmla="*/ 73533 h 563689"/>
                  <a:gd name="connsiteX44" fmla="*/ 281273 w 411289"/>
                  <a:gd name="connsiteY44" fmla="*/ 56483 h 563689"/>
                  <a:gd name="connsiteX45" fmla="*/ 264700 w 411289"/>
                  <a:gd name="connsiteY45" fmla="*/ 50102 h 563689"/>
                  <a:gd name="connsiteX46" fmla="*/ 253555 w 411289"/>
                  <a:gd name="connsiteY46" fmla="*/ 70390 h 563689"/>
                  <a:gd name="connsiteX47" fmla="*/ 249364 w 411289"/>
                  <a:gd name="connsiteY47" fmla="*/ 104489 h 563689"/>
                  <a:gd name="connsiteX48" fmla="*/ 247269 w 411289"/>
                  <a:gd name="connsiteY48" fmla="*/ 121539 h 563689"/>
                  <a:gd name="connsiteX49" fmla="*/ 244602 w 411289"/>
                  <a:gd name="connsiteY49" fmla="*/ 142780 h 563689"/>
                  <a:gd name="connsiteX50" fmla="*/ 251079 w 411289"/>
                  <a:gd name="connsiteY50" fmla="*/ 160877 h 563689"/>
                  <a:gd name="connsiteX51" fmla="*/ 248983 w 411289"/>
                  <a:gd name="connsiteY51" fmla="*/ 177927 h 563689"/>
                  <a:gd name="connsiteX52" fmla="*/ 226028 w 411289"/>
                  <a:gd name="connsiteY52" fmla="*/ 188119 h 563689"/>
                  <a:gd name="connsiteX53" fmla="*/ 219646 w 411289"/>
                  <a:gd name="connsiteY53" fmla="*/ 204597 h 563689"/>
                  <a:gd name="connsiteX54" fmla="*/ 230410 w 411289"/>
                  <a:gd name="connsiteY54" fmla="*/ 223266 h 563689"/>
                  <a:gd name="connsiteX55" fmla="*/ 228314 w 411289"/>
                  <a:gd name="connsiteY55" fmla="*/ 240316 h 563689"/>
                  <a:gd name="connsiteX56" fmla="*/ 210693 w 411289"/>
                  <a:gd name="connsiteY56" fmla="*/ 242411 h 563689"/>
                  <a:gd name="connsiteX57" fmla="*/ 168593 w 411289"/>
                  <a:gd name="connsiteY57" fmla="*/ 232886 h 563689"/>
                  <a:gd name="connsiteX58" fmla="*/ 149923 w 411289"/>
                  <a:gd name="connsiteY58" fmla="*/ 243554 h 563689"/>
                  <a:gd name="connsiteX59" fmla="*/ 147828 w 411289"/>
                  <a:gd name="connsiteY59" fmla="*/ 260604 h 563689"/>
                  <a:gd name="connsiteX60" fmla="*/ 163353 w 411289"/>
                  <a:gd name="connsiteY60" fmla="*/ 275558 h 563689"/>
                  <a:gd name="connsiteX61" fmla="*/ 169736 w 411289"/>
                  <a:gd name="connsiteY61" fmla="*/ 293656 h 563689"/>
                  <a:gd name="connsiteX62" fmla="*/ 163353 w 411289"/>
                  <a:gd name="connsiteY62" fmla="*/ 310134 h 563689"/>
                  <a:gd name="connsiteX63" fmla="*/ 141065 w 411289"/>
                  <a:gd name="connsiteY63" fmla="*/ 316040 h 563689"/>
                  <a:gd name="connsiteX64" fmla="*/ 126682 w 411289"/>
                  <a:gd name="connsiteY64" fmla="*/ 327184 h 563689"/>
                  <a:gd name="connsiteX65" fmla="*/ 123539 w 411289"/>
                  <a:gd name="connsiteY65" fmla="*/ 352806 h 563689"/>
                  <a:gd name="connsiteX66" fmla="*/ 112300 w 411289"/>
                  <a:gd name="connsiteY66" fmla="*/ 372999 h 563689"/>
                  <a:gd name="connsiteX67" fmla="*/ 90011 w 411289"/>
                  <a:gd name="connsiteY67" fmla="*/ 378905 h 563689"/>
                  <a:gd name="connsiteX68" fmla="*/ 69723 w 411289"/>
                  <a:gd name="connsiteY68" fmla="*/ 367760 h 563689"/>
                  <a:gd name="connsiteX69" fmla="*/ 60103 w 411289"/>
                  <a:gd name="connsiteY69" fmla="*/ 340614 h 563689"/>
                  <a:gd name="connsiteX70" fmla="*/ 42005 w 411289"/>
                  <a:gd name="connsiteY70" fmla="*/ 347091 h 563689"/>
                  <a:gd name="connsiteX71" fmla="*/ 47910 w 411289"/>
                  <a:gd name="connsiteY71" fmla="*/ 369380 h 563689"/>
                  <a:gd name="connsiteX72" fmla="*/ 37242 w 411289"/>
                  <a:gd name="connsiteY72" fmla="*/ 385382 h 563689"/>
                  <a:gd name="connsiteX73" fmla="*/ 21812 w 411289"/>
                  <a:gd name="connsiteY73" fmla="*/ 405098 h 563689"/>
                  <a:gd name="connsiteX74" fmla="*/ 3714 w 411289"/>
                  <a:gd name="connsiteY74" fmla="*/ 411575 h 563689"/>
                  <a:gd name="connsiteX75" fmla="*/ 0 w 411289"/>
                  <a:gd name="connsiteY75" fmla="*/ 441388 h 563689"/>
                  <a:gd name="connsiteX76" fmla="*/ 10763 w 411289"/>
                  <a:gd name="connsiteY76" fmla="*/ 459962 h 563689"/>
                  <a:gd name="connsiteX77" fmla="*/ 29337 w 411289"/>
                  <a:gd name="connsiteY77" fmla="*/ 449294 h 563689"/>
                  <a:gd name="connsiteX78" fmla="*/ 35814 w 411289"/>
                  <a:gd name="connsiteY78" fmla="*/ 467392 h 563689"/>
                  <a:gd name="connsiteX79" fmla="*/ 51816 w 411289"/>
                  <a:gd name="connsiteY79" fmla="*/ 478060 h 563689"/>
                  <a:gd name="connsiteX80" fmla="*/ 53911 w 411289"/>
                  <a:gd name="connsiteY80" fmla="*/ 495586 h 563689"/>
                  <a:gd name="connsiteX81" fmla="*/ 56102 w 411289"/>
                  <a:gd name="connsiteY81" fmla="*/ 513207 h 563689"/>
                  <a:gd name="connsiteX82" fmla="*/ 62008 w 411289"/>
                  <a:gd name="connsiteY82" fmla="*/ 535496 h 563689"/>
                  <a:gd name="connsiteX83" fmla="*/ 76962 w 411289"/>
                  <a:gd name="connsiteY83" fmla="*/ 554641 h 563689"/>
                  <a:gd name="connsiteX84" fmla="*/ 80105 w 411289"/>
                  <a:gd name="connsiteY84" fmla="*/ 563690 h 563689"/>
                  <a:gd name="connsiteX85" fmla="*/ 80105 w 411289"/>
                  <a:gd name="connsiteY85" fmla="*/ 563690 h 563689"/>
                  <a:gd name="connsiteX86" fmla="*/ 80105 w 411289"/>
                  <a:gd name="connsiteY86" fmla="*/ 563690 h 56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411289" h="563689">
                    <a:moveTo>
                      <a:pt x="80105" y="563690"/>
                    </a:moveTo>
                    <a:lnTo>
                      <a:pt x="97727" y="561594"/>
                    </a:lnTo>
                    <a:lnTo>
                      <a:pt x="126968" y="534924"/>
                    </a:lnTo>
                    <a:lnTo>
                      <a:pt x="142970" y="510921"/>
                    </a:lnTo>
                    <a:lnTo>
                      <a:pt x="154114" y="490633"/>
                    </a:lnTo>
                    <a:lnTo>
                      <a:pt x="172688" y="479965"/>
                    </a:lnTo>
                    <a:lnTo>
                      <a:pt x="174784" y="462915"/>
                    </a:lnTo>
                    <a:lnTo>
                      <a:pt x="185451" y="446913"/>
                    </a:lnTo>
                    <a:lnTo>
                      <a:pt x="191833" y="430435"/>
                    </a:lnTo>
                    <a:lnTo>
                      <a:pt x="206693" y="415004"/>
                    </a:lnTo>
                    <a:lnTo>
                      <a:pt x="204597" y="397383"/>
                    </a:lnTo>
                    <a:lnTo>
                      <a:pt x="215741" y="377190"/>
                    </a:lnTo>
                    <a:lnTo>
                      <a:pt x="225837" y="365379"/>
                    </a:lnTo>
                    <a:lnTo>
                      <a:pt x="236982" y="345186"/>
                    </a:lnTo>
                    <a:lnTo>
                      <a:pt x="255555" y="334518"/>
                    </a:lnTo>
                    <a:lnTo>
                      <a:pt x="266224" y="318516"/>
                    </a:lnTo>
                    <a:lnTo>
                      <a:pt x="276892" y="302514"/>
                    </a:lnTo>
                    <a:lnTo>
                      <a:pt x="287464" y="286512"/>
                    </a:lnTo>
                    <a:lnTo>
                      <a:pt x="301847" y="275273"/>
                    </a:lnTo>
                    <a:lnTo>
                      <a:pt x="312515" y="259366"/>
                    </a:lnTo>
                    <a:lnTo>
                      <a:pt x="323659" y="239078"/>
                    </a:lnTo>
                    <a:lnTo>
                      <a:pt x="334232" y="223075"/>
                    </a:lnTo>
                    <a:lnTo>
                      <a:pt x="340614" y="206597"/>
                    </a:lnTo>
                    <a:lnTo>
                      <a:pt x="354996" y="195358"/>
                    </a:lnTo>
                    <a:lnTo>
                      <a:pt x="365093" y="183642"/>
                    </a:lnTo>
                    <a:lnTo>
                      <a:pt x="375761" y="167640"/>
                    </a:lnTo>
                    <a:lnTo>
                      <a:pt x="387382" y="143161"/>
                    </a:lnTo>
                    <a:lnTo>
                      <a:pt x="397573" y="131445"/>
                    </a:lnTo>
                    <a:lnTo>
                      <a:pt x="409765" y="102584"/>
                    </a:lnTo>
                    <a:lnTo>
                      <a:pt x="400621" y="71247"/>
                    </a:lnTo>
                    <a:lnTo>
                      <a:pt x="411289" y="55245"/>
                    </a:lnTo>
                    <a:lnTo>
                      <a:pt x="404813" y="37148"/>
                    </a:lnTo>
                    <a:lnTo>
                      <a:pt x="394145" y="18479"/>
                    </a:lnTo>
                    <a:lnTo>
                      <a:pt x="375475" y="29242"/>
                    </a:lnTo>
                    <a:lnTo>
                      <a:pt x="364903" y="45149"/>
                    </a:lnTo>
                    <a:lnTo>
                      <a:pt x="354235" y="26575"/>
                    </a:lnTo>
                    <a:lnTo>
                      <a:pt x="332327" y="28194"/>
                    </a:lnTo>
                    <a:lnTo>
                      <a:pt x="334423" y="11144"/>
                    </a:lnTo>
                    <a:lnTo>
                      <a:pt x="314230" y="0"/>
                    </a:lnTo>
                    <a:lnTo>
                      <a:pt x="316325" y="17526"/>
                    </a:lnTo>
                    <a:lnTo>
                      <a:pt x="309467" y="38386"/>
                    </a:lnTo>
                    <a:lnTo>
                      <a:pt x="311658" y="55912"/>
                    </a:lnTo>
                    <a:lnTo>
                      <a:pt x="296703" y="71342"/>
                    </a:lnTo>
                    <a:lnTo>
                      <a:pt x="279178" y="73533"/>
                    </a:lnTo>
                    <a:lnTo>
                      <a:pt x="281273" y="56483"/>
                    </a:lnTo>
                    <a:lnTo>
                      <a:pt x="264700" y="50102"/>
                    </a:lnTo>
                    <a:lnTo>
                      <a:pt x="253555" y="70390"/>
                    </a:lnTo>
                    <a:lnTo>
                      <a:pt x="249364" y="104489"/>
                    </a:lnTo>
                    <a:lnTo>
                      <a:pt x="247269" y="121539"/>
                    </a:lnTo>
                    <a:lnTo>
                      <a:pt x="244602" y="142780"/>
                    </a:lnTo>
                    <a:lnTo>
                      <a:pt x="251079" y="160877"/>
                    </a:lnTo>
                    <a:lnTo>
                      <a:pt x="248983" y="177927"/>
                    </a:lnTo>
                    <a:lnTo>
                      <a:pt x="226028" y="188119"/>
                    </a:lnTo>
                    <a:lnTo>
                      <a:pt x="219646" y="204597"/>
                    </a:lnTo>
                    <a:lnTo>
                      <a:pt x="230410" y="223266"/>
                    </a:lnTo>
                    <a:lnTo>
                      <a:pt x="228314" y="240316"/>
                    </a:lnTo>
                    <a:lnTo>
                      <a:pt x="210693" y="242411"/>
                    </a:lnTo>
                    <a:lnTo>
                      <a:pt x="168593" y="232886"/>
                    </a:lnTo>
                    <a:lnTo>
                      <a:pt x="149923" y="243554"/>
                    </a:lnTo>
                    <a:lnTo>
                      <a:pt x="147828" y="260604"/>
                    </a:lnTo>
                    <a:lnTo>
                      <a:pt x="163353" y="275558"/>
                    </a:lnTo>
                    <a:lnTo>
                      <a:pt x="169736" y="293656"/>
                    </a:lnTo>
                    <a:lnTo>
                      <a:pt x="163353" y="310134"/>
                    </a:lnTo>
                    <a:lnTo>
                      <a:pt x="141065" y="316040"/>
                    </a:lnTo>
                    <a:lnTo>
                      <a:pt x="126682" y="327184"/>
                    </a:lnTo>
                    <a:lnTo>
                      <a:pt x="123539" y="352806"/>
                    </a:lnTo>
                    <a:lnTo>
                      <a:pt x="112300" y="372999"/>
                    </a:lnTo>
                    <a:lnTo>
                      <a:pt x="90011" y="378905"/>
                    </a:lnTo>
                    <a:lnTo>
                      <a:pt x="69723" y="367760"/>
                    </a:lnTo>
                    <a:lnTo>
                      <a:pt x="60103" y="340614"/>
                    </a:lnTo>
                    <a:lnTo>
                      <a:pt x="42005" y="347091"/>
                    </a:lnTo>
                    <a:lnTo>
                      <a:pt x="47910" y="369380"/>
                    </a:lnTo>
                    <a:lnTo>
                      <a:pt x="37242" y="385382"/>
                    </a:lnTo>
                    <a:lnTo>
                      <a:pt x="21812" y="405098"/>
                    </a:lnTo>
                    <a:lnTo>
                      <a:pt x="3714" y="411575"/>
                    </a:lnTo>
                    <a:lnTo>
                      <a:pt x="0" y="441388"/>
                    </a:lnTo>
                    <a:lnTo>
                      <a:pt x="10763" y="459962"/>
                    </a:lnTo>
                    <a:lnTo>
                      <a:pt x="29337" y="449294"/>
                    </a:lnTo>
                    <a:lnTo>
                      <a:pt x="35814" y="467392"/>
                    </a:lnTo>
                    <a:lnTo>
                      <a:pt x="51816" y="478060"/>
                    </a:lnTo>
                    <a:lnTo>
                      <a:pt x="53911" y="495586"/>
                    </a:lnTo>
                    <a:lnTo>
                      <a:pt x="56102" y="513207"/>
                    </a:lnTo>
                    <a:lnTo>
                      <a:pt x="62008" y="535496"/>
                    </a:lnTo>
                    <a:lnTo>
                      <a:pt x="76962" y="554641"/>
                    </a:lnTo>
                    <a:lnTo>
                      <a:pt x="80105" y="563690"/>
                    </a:lnTo>
                    <a:lnTo>
                      <a:pt x="80105" y="563690"/>
                    </a:lnTo>
                    <a:lnTo>
                      <a:pt x="80105" y="563690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CF927E23-7097-CDE6-299A-11E6C46D7923}"/>
                  </a:ext>
                </a:extLst>
              </p:cNvPr>
              <p:cNvSpPr/>
              <p:nvPr/>
            </p:nvSpPr>
            <p:spPr>
              <a:xfrm>
                <a:off x="6767105" y="2228993"/>
                <a:ext cx="1439818" cy="1458048"/>
              </a:xfrm>
              <a:custGeom>
                <a:avLst/>
                <a:gdLst>
                  <a:gd name="connsiteX0" fmla="*/ 181451 w 579215"/>
                  <a:gd name="connsiteY0" fmla="*/ 586550 h 586549"/>
                  <a:gd name="connsiteX1" fmla="*/ 196787 w 579215"/>
                  <a:gd name="connsiteY1" fmla="*/ 566833 h 586549"/>
                  <a:gd name="connsiteX2" fmla="*/ 234125 w 579215"/>
                  <a:gd name="connsiteY2" fmla="*/ 580073 h 586549"/>
                  <a:gd name="connsiteX3" fmla="*/ 236791 w 579215"/>
                  <a:gd name="connsiteY3" fmla="*/ 558737 h 586549"/>
                  <a:gd name="connsiteX4" fmla="*/ 251174 w 579215"/>
                  <a:gd name="connsiteY4" fmla="*/ 547592 h 586549"/>
                  <a:gd name="connsiteX5" fmla="*/ 265462 w 579215"/>
                  <a:gd name="connsiteY5" fmla="*/ 536353 h 586549"/>
                  <a:gd name="connsiteX6" fmla="*/ 280416 w 579215"/>
                  <a:gd name="connsiteY6" fmla="*/ 520922 h 586549"/>
                  <a:gd name="connsiteX7" fmla="*/ 295275 w 579215"/>
                  <a:gd name="connsiteY7" fmla="*/ 505396 h 586549"/>
                  <a:gd name="connsiteX8" fmla="*/ 319754 w 579215"/>
                  <a:gd name="connsiteY8" fmla="*/ 517112 h 586549"/>
                  <a:gd name="connsiteX9" fmla="*/ 330422 w 579215"/>
                  <a:gd name="connsiteY9" fmla="*/ 535781 h 586549"/>
                  <a:gd name="connsiteX10" fmla="*/ 357092 w 579215"/>
                  <a:gd name="connsiteY10" fmla="*/ 530352 h 586549"/>
                  <a:gd name="connsiteX11" fmla="*/ 383191 w 579215"/>
                  <a:gd name="connsiteY11" fmla="*/ 529304 h 586549"/>
                  <a:gd name="connsiteX12" fmla="*/ 405575 w 579215"/>
                  <a:gd name="connsiteY12" fmla="*/ 523399 h 586549"/>
                  <a:gd name="connsiteX13" fmla="*/ 426339 w 579215"/>
                  <a:gd name="connsiteY13" fmla="*/ 530257 h 586549"/>
                  <a:gd name="connsiteX14" fmla="*/ 440722 w 579215"/>
                  <a:gd name="connsiteY14" fmla="*/ 519113 h 586549"/>
                  <a:gd name="connsiteX15" fmla="*/ 473202 w 579215"/>
                  <a:gd name="connsiteY15" fmla="*/ 501491 h 586549"/>
                  <a:gd name="connsiteX16" fmla="*/ 489109 w 579215"/>
                  <a:gd name="connsiteY16" fmla="*/ 477488 h 586549"/>
                  <a:gd name="connsiteX17" fmla="*/ 499206 w 579215"/>
                  <a:gd name="connsiteY17" fmla="*/ 465773 h 586549"/>
                  <a:gd name="connsiteX18" fmla="*/ 488537 w 579215"/>
                  <a:gd name="connsiteY18" fmla="*/ 447104 h 586549"/>
                  <a:gd name="connsiteX19" fmla="*/ 495967 w 579215"/>
                  <a:gd name="connsiteY19" fmla="*/ 422053 h 586549"/>
                  <a:gd name="connsiteX20" fmla="*/ 485204 w 579215"/>
                  <a:gd name="connsiteY20" fmla="*/ 403479 h 586549"/>
                  <a:gd name="connsiteX21" fmla="*/ 519303 w 579215"/>
                  <a:gd name="connsiteY21" fmla="*/ 373094 h 586549"/>
                  <a:gd name="connsiteX22" fmla="*/ 517684 w 579215"/>
                  <a:gd name="connsiteY22" fmla="*/ 351282 h 586549"/>
                  <a:gd name="connsiteX23" fmla="*/ 503777 w 579215"/>
                  <a:gd name="connsiteY23" fmla="*/ 323564 h 586549"/>
                  <a:gd name="connsiteX24" fmla="*/ 522923 w 579215"/>
                  <a:gd name="connsiteY24" fmla="*/ 308610 h 586549"/>
                  <a:gd name="connsiteX25" fmla="*/ 534067 w 579215"/>
                  <a:gd name="connsiteY25" fmla="*/ 288417 h 586549"/>
                  <a:gd name="connsiteX26" fmla="*/ 552165 w 579215"/>
                  <a:gd name="connsiteY26" fmla="*/ 281940 h 586549"/>
                  <a:gd name="connsiteX27" fmla="*/ 562833 w 579215"/>
                  <a:gd name="connsiteY27" fmla="*/ 266033 h 586549"/>
                  <a:gd name="connsiteX28" fmla="*/ 579215 w 579215"/>
                  <a:gd name="connsiteY28" fmla="*/ 237744 h 586549"/>
                  <a:gd name="connsiteX29" fmla="*/ 567500 w 579215"/>
                  <a:gd name="connsiteY29" fmla="*/ 227648 h 586549"/>
                  <a:gd name="connsiteX30" fmla="*/ 552069 w 579215"/>
                  <a:gd name="connsiteY30" fmla="*/ 212789 h 586549"/>
                  <a:gd name="connsiteX31" fmla="*/ 545687 w 579215"/>
                  <a:gd name="connsiteY31" fmla="*/ 229267 h 586549"/>
                  <a:gd name="connsiteX32" fmla="*/ 530257 w 579215"/>
                  <a:gd name="connsiteY32" fmla="*/ 214408 h 586549"/>
                  <a:gd name="connsiteX33" fmla="*/ 518446 w 579215"/>
                  <a:gd name="connsiteY33" fmla="*/ 204311 h 586549"/>
                  <a:gd name="connsiteX34" fmla="*/ 521113 w 579215"/>
                  <a:gd name="connsiteY34" fmla="*/ 182975 h 586549"/>
                  <a:gd name="connsiteX35" fmla="*/ 527971 w 579215"/>
                  <a:gd name="connsiteY35" fmla="*/ 162211 h 586549"/>
                  <a:gd name="connsiteX36" fmla="*/ 516827 w 579215"/>
                  <a:gd name="connsiteY36" fmla="*/ 147828 h 586549"/>
                  <a:gd name="connsiteX37" fmla="*/ 493872 w 579215"/>
                  <a:gd name="connsiteY37" fmla="*/ 158020 h 586549"/>
                  <a:gd name="connsiteX38" fmla="*/ 472630 w 579215"/>
                  <a:gd name="connsiteY38" fmla="*/ 155353 h 586549"/>
                  <a:gd name="connsiteX39" fmla="*/ 441198 w 579215"/>
                  <a:gd name="connsiteY39" fmla="*/ 164497 h 586549"/>
                  <a:gd name="connsiteX40" fmla="*/ 429959 w 579215"/>
                  <a:gd name="connsiteY40" fmla="*/ 150114 h 586549"/>
                  <a:gd name="connsiteX41" fmla="*/ 428340 w 579215"/>
                  <a:gd name="connsiteY41" fmla="*/ 128302 h 586549"/>
                  <a:gd name="connsiteX42" fmla="*/ 412337 w 579215"/>
                  <a:gd name="connsiteY42" fmla="*/ 117634 h 586549"/>
                  <a:gd name="connsiteX43" fmla="*/ 394811 w 579215"/>
                  <a:gd name="connsiteY43" fmla="*/ 119825 h 586549"/>
                  <a:gd name="connsiteX44" fmla="*/ 374523 w 579215"/>
                  <a:gd name="connsiteY44" fmla="*/ 108680 h 586549"/>
                  <a:gd name="connsiteX45" fmla="*/ 354235 w 579215"/>
                  <a:gd name="connsiteY45" fmla="*/ 97536 h 586549"/>
                  <a:gd name="connsiteX46" fmla="*/ 331851 w 579215"/>
                  <a:gd name="connsiteY46" fmla="*/ 68771 h 586549"/>
                  <a:gd name="connsiteX47" fmla="*/ 301466 w 579215"/>
                  <a:gd name="connsiteY47" fmla="*/ 69342 h 586549"/>
                  <a:gd name="connsiteX48" fmla="*/ 280225 w 579215"/>
                  <a:gd name="connsiteY48" fmla="*/ 66770 h 586549"/>
                  <a:gd name="connsiteX49" fmla="*/ 278035 w 579215"/>
                  <a:gd name="connsiteY49" fmla="*/ 49149 h 586549"/>
                  <a:gd name="connsiteX50" fmla="*/ 243935 w 579215"/>
                  <a:gd name="connsiteY50" fmla="*/ 44958 h 586549"/>
                  <a:gd name="connsiteX51" fmla="*/ 227933 w 579215"/>
                  <a:gd name="connsiteY51" fmla="*/ 34385 h 586549"/>
                  <a:gd name="connsiteX52" fmla="*/ 225743 w 579215"/>
                  <a:gd name="connsiteY52" fmla="*/ 16764 h 586549"/>
                  <a:gd name="connsiteX53" fmla="*/ 204502 w 579215"/>
                  <a:gd name="connsiteY53" fmla="*/ 14192 h 586549"/>
                  <a:gd name="connsiteX54" fmla="*/ 197548 w 579215"/>
                  <a:gd name="connsiteY54" fmla="*/ 286 h 586549"/>
                  <a:gd name="connsiteX55" fmla="*/ 166116 w 579215"/>
                  <a:gd name="connsiteY55" fmla="*/ 9430 h 586549"/>
                  <a:gd name="connsiteX56" fmla="*/ 163449 w 579215"/>
                  <a:gd name="connsiteY56" fmla="*/ 30766 h 586549"/>
                  <a:gd name="connsiteX57" fmla="*/ 140589 w 579215"/>
                  <a:gd name="connsiteY57" fmla="*/ 40862 h 586549"/>
                  <a:gd name="connsiteX58" fmla="*/ 125159 w 579215"/>
                  <a:gd name="connsiteY58" fmla="*/ 26003 h 586549"/>
                  <a:gd name="connsiteX59" fmla="*/ 118682 w 579215"/>
                  <a:gd name="connsiteY59" fmla="*/ 7906 h 586549"/>
                  <a:gd name="connsiteX60" fmla="*/ 100584 w 579215"/>
                  <a:gd name="connsiteY60" fmla="*/ 14288 h 586549"/>
                  <a:gd name="connsiteX61" fmla="*/ 89440 w 579215"/>
                  <a:gd name="connsiteY61" fmla="*/ 0 h 586549"/>
                  <a:gd name="connsiteX62" fmla="*/ 66484 w 579215"/>
                  <a:gd name="connsiteY62" fmla="*/ 10096 h 586549"/>
                  <a:gd name="connsiteX63" fmla="*/ 35623 w 579215"/>
                  <a:gd name="connsiteY63" fmla="*/ 14954 h 586549"/>
                  <a:gd name="connsiteX64" fmla="*/ 19145 w 579215"/>
                  <a:gd name="connsiteY64" fmla="*/ 8573 h 586549"/>
                  <a:gd name="connsiteX65" fmla="*/ 21241 w 579215"/>
                  <a:gd name="connsiteY65" fmla="*/ 26194 h 586549"/>
                  <a:gd name="connsiteX66" fmla="*/ 4191 w 579215"/>
                  <a:gd name="connsiteY66" fmla="*/ 24003 h 586549"/>
                  <a:gd name="connsiteX67" fmla="*/ 15430 w 579215"/>
                  <a:gd name="connsiteY67" fmla="*/ 38386 h 586549"/>
                  <a:gd name="connsiteX68" fmla="*/ 20764 w 579215"/>
                  <a:gd name="connsiteY68" fmla="*/ 65056 h 586549"/>
                  <a:gd name="connsiteX69" fmla="*/ 0 w 579215"/>
                  <a:gd name="connsiteY69" fmla="*/ 58103 h 586549"/>
                  <a:gd name="connsiteX70" fmla="*/ 1619 w 579215"/>
                  <a:gd name="connsiteY70" fmla="*/ 79915 h 586549"/>
                  <a:gd name="connsiteX71" fmla="*/ 2762 w 579215"/>
                  <a:gd name="connsiteY71" fmla="*/ 106013 h 586549"/>
                  <a:gd name="connsiteX72" fmla="*/ 19812 w 579215"/>
                  <a:gd name="connsiteY72" fmla="*/ 108109 h 586549"/>
                  <a:gd name="connsiteX73" fmla="*/ 59912 w 579215"/>
                  <a:gd name="connsiteY73" fmla="*/ 203930 h 586549"/>
                  <a:gd name="connsiteX74" fmla="*/ 72771 w 579215"/>
                  <a:gd name="connsiteY74" fmla="*/ 240125 h 586549"/>
                  <a:gd name="connsiteX75" fmla="*/ 82868 w 579215"/>
                  <a:gd name="connsiteY75" fmla="*/ 262985 h 586549"/>
                  <a:gd name="connsiteX76" fmla="*/ 85058 w 579215"/>
                  <a:gd name="connsiteY76" fmla="*/ 280511 h 586549"/>
                  <a:gd name="connsiteX77" fmla="*/ 82963 w 579215"/>
                  <a:gd name="connsiteY77" fmla="*/ 297561 h 586549"/>
                  <a:gd name="connsiteX78" fmla="*/ 94202 w 579215"/>
                  <a:gd name="connsiteY78" fmla="*/ 311944 h 586549"/>
                  <a:gd name="connsiteX79" fmla="*/ 92012 w 579215"/>
                  <a:gd name="connsiteY79" fmla="*/ 328994 h 586549"/>
                  <a:gd name="connsiteX80" fmla="*/ 108014 w 579215"/>
                  <a:gd name="connsiteY80" fmla="*/ 339566 h 586549"/>
                  <a:gd name="connsiteX81" fmla="*/ 114015 w 579215"/>
                  <a:gd name="connsiteY81" fmla="*/ 396526 h 586549"/>
                  <a:gd name="connsiteX82" fmla="*/ 123063 w 579215"/>
                  <a:gd name="connsiteY82" fmla="*/ 427958 h 586549"/>
                  <a:gd name="connsiteX83" fmla="*/ 69342 w 579215"/>
                  <a:gd name="connsiteY83" fmla="*/ 442913 h 586549"/>
                  <a:gd name="connsiteX84" fmla="*/ 50197 w 579215"/>
                  <a:gd name="connsiteY84" fmla="*/ 457867 h 586549"/>
                  <a:gd name="connsiteX85" fmla="*/ 30004 w 579215"/>
                  <a:gd name="connsiteY85" fmla="*/ 481394 h 586549"/>
                  <a:gd name="connsiteX86" fmla="*/ 148304 w 579215"/>
                  <a:gd name="connsiteY86" fmla="*/ 539210 h 586549"/>
                  <a:gd name="connsiteX87" fmla="*/ 169069 w 579215"/>
                  <a:gd name="connsiteY87" fmla="*/ 546068 h 586549"/>
                  <a:gd name="connsiteX88" fmla="*/ 179737 w 579215"/>
                  <a:gd name="connsiteY88" fmla="*/ 564737 h 586549"/>
                  <a:gd name="connsiteX89" fmla="*/ 173450 w 579215"/>
                  <a:gd name="connsiteY89" fmla="*/ 581216 h 586549"/>
                  <a:gd name="connsiteX90" fmla="*/ 181451 w 579215"/>
                  <a:gd name="connsiteY90" fmla="*/ 586550 h 586549"/>
                  <a:gd name="connsiteX91" fmla="*/ 181451 w 579215"/>
                  <a:gd name="connsiteY91" fmla="*/ 586550 h 586549"/>
                  <a:gd name="connsiteX92" fmla="*/ 181451 w 579215"/>
                  <a:gd name="connsiteY92" fmla="*/ 586550 h 58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579215" h="586549">
                    <a:moveTo>
                      <a:pt x="181451" y="586550"/>
                    </a:moveTo>
                    <a:lnTo>
                      <a:pt x="196787" y="566833"/>
                    </a:lnTo>
                    <a:lnTo>
                      <a:pt x="234125" y="580073"/>
                    </a:lnTo>
                    <a:lnTo>
                      <a:pt x="236791" y="558737"/>
                    </a:lnTo>
                    <a:lnTo>
                      <a:pt x="251174" y="547592"/>
                    </a:lnTo>
                    <a:lnTo>
                      <a:pt x="265462" y="536353"/>
                    </a:lnTo>
                    <a:lnTo>
                      <a:pt x="280416" y="520922"/>
                    </a:lnTo>
                    <a:lnTo>
                      <a:pt x="295275" y="505396"/>
                    </a:lnTo>
                    <a:lnTo>
                      <a:pt x="319754" y="517112"/>
                    </a:lnTo>
                    <a:lnTo>
                      <a:pt x="330422" y="535781"/>
                    </a:lnTo>
                    <a:lnTo>
                      <a:pt x="357092" y="530352"/>
                    </a:lnTo>
                    <a:lnTo>
                      <a:pt x="383191" y="529304"/>
                    </a:lnTo>
                    <a:lnTo>
                      <a:pt x="405575" y="523399"/>
                    </a:lnTo>
                    <a:lnTo>
                      <a:pt x="426339" y="530257"/>
                    </a:lnTo>
                    <a:lnTo>
                      <a:pt x="440722" y="519113"/>
                    </a:lnTo>
                    <a:lnTo>
                      <a:pt x="473202" y="501491"/>
                    </a:lnTo>
                    <a:lnTo>
                      <a:pt x="489109" y="477488"/>
                    </a:lnTo>
                    <a:lnTo>
                      <a:pt x="499206" y="465773"/>
                    </a:lnTo>
                    <a:lnTo>
                      <a:pt x="488537" y="447104"/>
                    </a:lnTo>
                    <a:lnTo>
                      <a:pt x="495967" y="422053"/>
                    </a:lnTo>
                    <a:lnTo>
                      <a:pt x="485204" y="403479"/>
                    </a:lnTo>
                    <a:lnTo>
                      <a:pt x="519303" y="373094"/>
                    </a:lnTo>
                    <a:lnTo>
                      <a:pt x="517684" y="351282"/>
                    </a:lnTo>
                    <a:lnTo>
                      <a:pt x="503777" y="323564"/>
                    </a:lnTo>
                    <a:lnTo>
                      <a:pt x="522923" y="308610"/>
                    </a:lnTo>
                    <a:lnTo>
                      <a:pt x="534067" y="288417"/>
                    </a:lnTo>
                    <a:lnTo>
                      <a:pt x="552165" y="281940"/>
                    </a:lnTo>
                    <a:lnTo>
                      <a:pt x="562833" y="266033"/>
                    </a:lnTo>
                    <a:lnTo>
                      <a:pt x="579215" y="237744"/>
                    </a:lnTo>
                    <a:lnTo>
                      <a:pt x="567500" y="227648"/>
                    </a:lnTo>
                    <a:lnTo>
                      <a:pt x="552069" y="212789"/>
                    </a:lnTo>
                    <a:lnTo>
                      <a:pt x="545687" y="229267"/>
                    </a:lnTo>
                    <a:lnTo>
                      <a:pt x="530257" y="214408"/>
                    </a:lnTo>
                    <a:lnTo>
                      <a:pt x="518446" y="204311"/>
                    </a:lnTo>
                    <a:lnTo>
                      <a:pt x="521113" y="182975"/>
                    </a:lnTo>
                    <a:lnTo>
                      <a:pt x="527971" y="162211"/>
                    </a:lnTo>
                    <a:lnTo>
                      <a:pt x="516827" y="147828"/>
                    </a:lnTo>
                    <a:lnTo>
                      <a:pt x="493872" y="158020"/>
                    </a:lnTo>
                    <a:lnTo>
                      <a:pt x="472630" y="155353"/>
                    </a:lnTo>
                    <a:lnTo>
                      <a:pt x="441198" y="164497"/>
                    </a:lnTo>
                    <a:lnTo>
                      <a:pt x="429959" y="150114"/>
                    </a:lnTo>
                    <a:lnTo>
                      <a:pt x="428340" y="128302"/>
                    </a:lnTo>
                    <a:lnTo>
                      <a:pt x="412337" y="117634"/>
                    </a:lnTo>
                    <a:lnTo>
                      <a:pt x="394811" y="119825"/>
                    </a:lnTo>
                    <a:lnTo>
                      <a:pt x="374523" y="108680"/>
                    </a:lnTo>
                    <a:lnTo>
                      <a:pt x="354235" y="97536"/>
                    </a:lnTo>
                    <a:lnTo>
                      <a:pt x="331851" y="68771"/>
                    </a:lnTo>
                    <a:lnTo>
                      <a:pt x="301466" y="69342"/>
                    </a:lnTo>
                    <a:lnTo>
                      <a:pt x="280225" y="66770"/>
                    </a:lnTo>
                    <a:lnTo>
                      <a:pt x="278035" y="49149"/>
                    </a:lnTo>
                    <a:lnTo>
                      <a:pt x="243935" y="44958"/>
                    </a:lnTo>
                    <a:lnTo>
                      <a:pt x="227933" y="34385"/>
                    </a:lnTo>
                    <a:lnTo>
                      <a:pt x="225743" y="16764"/>
                    </a:lnTo>
                    <a:lnTo>
                      <a:pt x="204502" y="14192"/>
                    </a:lnTo>
                    <a:lnTo>
                      <a:pt x="197548" y="286"/>
                    </a:lnTo>
                    <a:lnTo>
                      <a:pt x="166116" y="9430"/>
                    </a:lnTo>
                    <a:lnTo>
                      <a:pt x="163449" y="30766"/>
                    </a:lnTo>
                    <a:lnTo>
                      <a:pt x="140589" y="40862"/>
                    </a:lnTo>
                    <a:lnTo>
                      <a:pt x="125159" y="26003"/>
                    </a:lnTo>
                    <a:lnTo>
                      <a:pt x="118682" y="7906"/>
                    </a:lnTo>
                    <a:lnTo>
                      <a:pt x="100584" y="14288"/>
                    </a:lnTo>
                    <a:lnTo>
                      <a:pt x="89440" y="0"/>
                    </a:lnTo>
                    <a:lnTo>
                      <a:pt x="66484" y="10096"/>
                    </a:lnTo>
                    <a:lnTo>
                      <a:pt x="35623" y="14954"/>
                    </a:lnTo>
                    <a:lnTo>
                      <a:pt x="19145" y="8573"/>
                    </a:lnTo>
                    <a:lnTo>
                      <a:pt x="21241" y="26194"/>
                    </a:lnTo>
                    <a:lnTo>
                      <a:pt x="4191" y="24003"/>
                    </a:lnTo>
                    <a:lnTo>
                      <a:pt x="15430" y="38386"/>
                    </a:lnTo>
                    <a:lnTo>
                      <a:pt x="20764" y="65056"/>
                    </a:lnTo>
                    <a:lnTo>
                      <a:pt x="0" y="58103"/>
                    </a:lnTo>
                    <a:lnTo>
                      <a:pt x="1619" y="79915"/>
                    </a:lnTo>
                    <a:lnTo>
                      <a:pt x="2762" y="106013"/>
                    </a:lnTo>
                    <a:lnTo>
                      <a:pt x="19812" y="108109"/>
                    </a:lnTo>
                    <a:lnTo>
                      <a:pt x="59912" y="203930"/>
                    </a:lnTo>
                    <a:lnTo>
                      <a:pt x="72771" y="240125"/>
                    </a:lnTo>
                    <a:lnTo>
                      <a:pt x="82868" y="262985"/>
                    </a:lnTo>
                    <a:lnTo>
                      <a:pt x="85058" y="280511"/>
                    </a:lnTo>
                    <a:lnTo>
                      <a:pt x="82963" y="297561"/>
                    </a:lnTo>
                    <a:lnTo>
                      <a:pt x="94202" y="311944"/>
                    </a:lnTo>
                    <a:lnTo>
                      <a:pt x="92012" y="328994"/>
                    </a:lnTo>
                    <a:lnTo>
                      <a:pt x="108014" y="339566"/>
                    </a:lnTo>
                    <a:lnTo>
                      <a:pt x="114015" y="396526"/>
                    </a:lnTo>
                    <a:lnTo>
                      <a:pt x="123063" y="427958"/>
                    </a:lnTo>
                    <a:lnTo>
                      <a:pt x="69342" y="442913"/>
                    </a:lnTo>
                    <a:lnTo>
                      <a:pt x="50197" y="457867"/>
                    </a:lnTo>
                    <a:lnTo>
                      <a:pt x="30004" y="481394"/>
                    </a:lnTo>
                    <a:lnTo>
                      <a:pt x="148304" y="539210"/>
                    </a:lnTo>
                    <a:lnTo>
                      <a:pt x="169069" y="546068"/>
                    </a:lnTo>
                    <a:lnTo>
                      <a:pt x="179737" y="564737"/>
                    </a:lnTo>
                    <a:lnTo>
                      <a:pt x="173450" y="581216"/>
                    </a:lnTo>
                    <a:lnTo>
                      <a:pt x="181451" y="586550"/>
                    </a:lnTo>
                    <a:lnTo>
                      <a:pt x="181451" y="586550"/>
                    </a:lnTo>
                    <a:lnTo>
                      <a:pt x="181451" y="586550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FEF201D7-9BB7-22A6-94C8-D71BD6565FF8}"/>
                </a:ext>
              </a:extLst>
            </p:cNvPr>
            <p:cNvSpPr txBox="1"/>
            <p:nvPr userDrawn="1"/>
          </p:nvSpPr>
          <p:spPr>
            <a:xfrm>
              <a:off x="5550042" y="2225266"/>
              <a:ext cx="530915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Rhea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E299A821-0B12-451B-6E92-B76E36EEDF5D}"/>
                </a:ext>
              </a:extLst>
            </p:cNvPr>
            <p:cNvSpPr txBox="1"/>
            <p:nvPr userDrawn="1"/>
          </p:nvSpPr>
          <p:spPr>
            <a:xfrm>
              <a:off x="5497126" y="2919533"/>
              <a:ext cx="583814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Meigs</a:t>
              </a:r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9DB184AF-3D52-90BF-6584-3CCCCC422AA9}"/>
                </a:ext>
              </a:extLst>
            </p:cNvPr>
            <p:cNvSpPr txBox="1"/>
            <p:nvPr userDrawn="1"/>
          </p:nvSpPr>
          <p:spPr>
            <a:xfrm>
              <a:off x="6212560" y="3135433"/>
              <a:ext cx="716863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McMinn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96E6D2A-CBED-E9CB-98FF-3E0D432A783A}"/>
                </a:ext>
              </a:extLst>
            </p:cNvPr>
            <p:cNvSpPr txBox="1"/>
            <p:nvPr userDrawn="1"/>
          </p:nvSpPr>
          <p:spPr>
            <a:xfrm>
              <a:off x="7228560" y="2868733"/>
              <a:ext cx="694421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Monroe</a:t>
              </a:r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BD8B6166-E11E-6B96-0E1E-57CEDDE7F949}"/>
                </a:ext>
              </a:extLst>
            </p:cNvPr>
            <p:cNvSpPr txBox="1"/>
            <p:nvPr userDrawn="1"/>
          </p:nvSpPr>
          <p:spPr>
            <a:xfrm>
              <a:off x="6453860" y="3647667"/>
              <a:ext cx="482824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Polk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EB027697-0B66-42B5-643D-A916440DC391}"/>
                </a:ext>
              </a:extLst>
            </p:cNvPr>
            <p:cNvSpPr txBox="1"/>
            <p:nvPr userDrawn="1"/>
          </p:nvSpPr>
          <p:spPr>
            <a:xfrm>
              <a:off x="4870401" y="3215867"/>
              <a:ext cx="78739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Hamilton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8CD33E48-8E94-B5FD-BC17-35C2673587DD}"/>
                </a:ext>
              </a:extLst>
            </p:cNvPr>
            <p:cNvSpPr txBox="1"/>
            <p:nvPr userDrawn="1"/>
          </p:nvSpPr>
          <p:spPr>
            <a:xfrm>
              <a:off x="5526714" y="3884733"/>
              <a:ext cx="70243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Bradley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BA0F6716-A080-DCAB-3027-EBA54B8245F8}"/>
                </a:ext>
              </a:extLst>
            </p:cNvPr>
            <p:cNvSpPr txBox="1"/>
            <p:nvPr userDrawn="1"/>
          </p:nvSpPr>
          <p:spPr>
            <a:xfrm>
              <a:off x="5999966" y="4693300"/>
              <a:ext cx="61106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Murray</a:t>
              </a:r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3BCB901C-7C6C-9027-9F3C-4208370045F4}"/>
                </a:ext>
              </a:extLst>
            </p:cNvPr>
            <p:cNvSpPr txBox="1"/>
            <p:nvPr userDrawn="1"/>
          </p:nvSpPr>
          <p:spPr>
            <a:xfrm>
              <a:off x="5270936" y="4786433"/>
              <a:ext cx="797013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Whitefield</a:t>
              </a:r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965BF3F7-563B-B5CD-F5D9-A49E838C4FAF}"/>
                </a:ext>
              </a:extLst>
            </p:cNvPr>
            <p:cNvSpPr txBox="1"/>
            <p:nvPr userDrawn="1"/>
          </p:nvSpPr>
          <p:spPr>
            <a:xfrm>
              <a:off x="4845212" y="4492216"/>
              <a:ext cx="6896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Catoosa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6B70646E-443C-FDA4-C752-0D2C6874C071}"/>
                </a:ext>
              </a:extLst>
            </p:cNvPr>
            <p:cNvSpPr txBox="1"/>
            <p:nvPr userDrawn="1"/>
          </p:nvSpPr>
          <p:spPr>
            <a:xfrm>
              <a:off x="4480507" y="5162141"/>
              <a:ext cx="60305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Walker</a:t>
              </a:r>
            </a:p>
          </p:txBody>
        </p:sp>
      </p:grpSp>
      <p:sp>
        <p:nvSpPr>
          <p:cNvPr id="5" name="Trans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-1" y="960354"/>
            <a:ext cx="12192000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289" name="GA Counties" hidden="1">
            <a:extLst>
              <a:ext uri="{FF2B5EF4-FFF2-40B4-BE49-F238E27FC236}">
                <a16:creationId xmlns:a16="http://schemas.microsoft.com/office/drawing/2014/main" id="{791D734E-27F8-E641-3727-39D4CEE15971}"/>
              </a:ext>
            </a:extLst>
          </p:cNvPr>
          <p:cNvGrpSpPr/>
          <p:nvPr userDrawn="1"/>
        </p:nvGrpSpPr>
        <p:grpSpPr>
          <a:xfrm>
            <a:off x="3945468" y="3550708"/>
            <a:ext cx="8314266" cy="9741764"/>
            <a:chOff x="3945468" y="3550708"/>
            <a:chExt cx="8314266" cy="9741764"/>
          </a:xfrm>
        </p:grpSpPr>
        <p:sp>
          <p:nvSpPr>
            <p:cNvPr id="1026" name="Freeform 54">
              <a:extLst>
                <a:ext uri="{FF2B5EF4-FFF2-40B4-BE49-F238E27FC236}">
                  <a16:creationId xmlns:a16="http://schemas.microsoft.com/office/drawing/2014/main" id="{74F00082-2108-B2D2-9D26-985E8A05C5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87765" y="4418048"/>
              <a:ext cx="695679" cy="636953"/>
            </a:xfrm>
            <a:custGeom>
              <a:avLst/>
              <a:gdLst>
                <a:gd name="T0" fmla="*/ 92 w 308"/>
                <a:gd name="T1" fmla="*/ 282 h 282"/>
                <a:gd name="T2" fmla="*/ 101 w 308"/>
                <a:gd name="T3" fmla="*/ 271 h 282"/>
                <a:gd name="T4" fmla="*/ 101 w 308"/>
                <a:gd name="T5" fmla="*/ 258 h 282"/>
                <a:gd name="T6" fmla="*/ 110 w 308"/>
                <a:gd name="T7" fmla="*/ 239 h 282"/>
                <a:gd name="T8" fmla="*/ 123 w 308"/>
                <a:gd name="T9" fmla="*/ 228 h 282"/>
                <a:gd name="T10" fmla="*/ 130 w 308"/>
                <a:gd name="T11" fmla="*/ 212 h 282"/>
                <a:gd name="T12" fmla="*/ 144 w 308"/>
                <a:gd name="T13" fmla="*/ 201 h 282"/>
                <a:gd name="T14" fmla="*/ 158 w 308"/>
                <a:gd name="T15" fmla="*/ 196 h 282"/>
                <a:gd name="T16" fmla="*/ 169 w 308"/>
                <a:gd name="T17" fmla="*/ 189 h 282"/>
                <a:gd name="T18" fmla="*/ 181 w 308"/>
                <a:gd name="T19" fmla="*/ 184 h 282"/>
                <a:gd name="T20" fmla="*/ 192 w 308"/>
                <a:gd name="T21" fmla="*/ 178 h 282"/>
                <a:gd name="T22" fmla="*/ 203 w 308"/>
                <a:gd name="T23" fmla="*/ 169 h 282"/>
                <a:gd name="T24" fmla="*/ 220 w 308"/>
                <a:gd name="T25" fmla="*/ 166 h 282"/>
                <a:gd name="T26" fmla="*/ 226 w 308"/>
                <a:gd name="T27" fmla="*/ 150 h 282"/>
                <a:gd name="T28" fmla="*/ 251 w 308"/>
                <a:gd name="T29" fmla="*/ 144 h 282"/>
                <a:gd name="T30" fmla="*/ 260 w 308"/>
                <a:gd name="T31" fmla="*/ 128 h 282"/>
                <a:gd name="T32" fmla="*/ 265 w 308"/>
                <a:gd name="T33" fmla="*/ 114 h 282"/>
                <a:gd name="T34" fmla="*/ 267 w 308"/>
                <a:gd name="T35" fmla="*/ 95 h 282"/>
                <a:gd name="T36" fmla="*/ 276 w 308"/>
                <a:gd name="T37" fmla="*/ 82 h 282"/>
                <a:gd name="T38" fmla="*/ 281 w 308"/>
                <a:gd name="T39" fmla="*/ 66 h 282"/>
                <a:gd name="T40" fmla="*/ 290 w 308"/>
                <a:gd name="T41" fmla="*/ 48 h 282"/>
                <a:gd name="T42" fmla="*/ 299 w 308"/>
                <a:gd name="T43" fmla="*/ 27 h 282"/>
                <a:gd name="T44" fmla="*/ 308 w 308"/>
                <a:gd name="T45" fmla="*/ 9 h 282"/>
                <a:gd name="T46" fmla="*/ 265 w 308"/>
                <a:gd name="T47" fmla="*/ 4 h 282"/>
                <a:gd name="T48" fmla="*/ 233 w 308"/>
                <a:gd name="T49" fmla="*/ 4 h 282"/>
                <a:gd name="T50" fmla="*/ 197 w 308"/>
                <a:gd name="T51" fmla="*/ 2 h 282"/>
                <a:gd name="T52" fmla="*/ 131 w 308"/>
                <a:gd name="T53" fmla="*/ 0 h 282"/>
                <a:gd name="T54" fmla="*/ 117 w 308"/>
                <a:gd name="T55" fmla="*/ 7 h 282"/>
                <a:gd name="T56" fmla="*/ 66 w 308"/>
                <a:gd name="T57" fmla="*/ 2 h 282"/>
                <a:gd name="T58" fmla="*/ 1 w 308"/>
                <a:gd name="T59" fmla="*/ 0 h 282"/>
                <a:gd name="T60" fmla="*/ 0 w 308"/>
                <a:gd name="T61" fmla="*/ 41 h 282"/>
                <a:gd name="T62" fmla="*/ 0 w 308"/>
                <a:gd name="T63" fmla="*/ 61 h 282"/>
                <a:gd name="T64" fmla="*/ 12 w 308"/>
                <a:gd name="T65" fmla="*/ 127 h 282"/>
                <a:gd name="T66" fmla="*/ 21 w 308"/>
                <a:gd name="T67" fmla="*/ 177 h 282"/>
                <a:gd name="T68" fmla="*/ 28 w 308"/>
                <a:gd name="T69" fmla="*/ 210 h 282"/>
                <a:gd name="T70" fmla="*/ 37 w 308"/>
                <a:gd name="T71" fmla="*/ 282 h 282"/>
                <a:gd name="T72" fmla="*/ 64 w 308"/>
                <a:gd name="T73" fmla="*/ 282 h 282"/>
                <a:gd name="T74" fmla="*/ 92 w 308"/>
                <a:gd name="T75" fmla="*/ 282 h 282"/>
                <a:gd name="T76" fmla="*/ 92 w 308"/>
                <a:gd name="T77" fmla="*/ 282 h 282"/>
                <a:gd name="T78" fmla="*/ 92 w 308"/>
                <a:gd name="T79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" h="282">
                  <a:moveTo>
                    <a:pt x="92" y="282"/>
                  </a:moveTo>
                  <a:lnTo>
                    <a:pt x="101" y="271"/>
                  </a:lnTo>
                  <a:lnTo>
                    <a:pt x="101" y="258"/>
                  </a:lnTo>
                  <a:lnTo>
                    <a:pt x="110" y="239"/>
                  </a:lnTo>
                  <a:lnTo>
                    <a:pt x="123" y="228"/>
                  </a:lnTo>
                  <a:lnTo>
                    <a:pt x="130" y="212"/>
                  </a:lnTo>
                  <a:lnTo>
                    <a:pt x="144" y="201"/>
                  </a:lnTo>
                  <a:lnTo>
                    <a:pt x="158" y="196"/>
                  </a:lnTo>
                  <a:lnTo>
                    <a:pt x="169" y="189"/>
                  </a:lnTo>
                  <a:lnTo>
                    <a:pt x="181" y="184"/>
                  </a:lnTo>
                  <a:lnTo>
                    <a:pt x="192" y="178"/>
                  </a:lnTo>
                  <a:lnTo>
                    <a:pt x="203" y="169"/>
                  </a:lnTo>
                  <a:lnTo>
                    <a:pt x="220" y="166"/>
                  </a:lnTo>
                  <a:lnTo>
                    <a:pt x="226" y="150"/>
                  </a:lnTo>
                  <a:lnTo>
                    <a:pt x="251" y="144"/>
                  </a:lnTo>
                  <a:lnTo>
                    <a:pt x="260" y="128"/>
                  </a:lnTo>
                  <a:lnTo>
                    <a:pt x="265" y="114"/>
                  </a:lnTo>
                  <a:lnTo>
                    <a:pt x="267" y="95"/>
                  </a:lnTo>
                  <a:lnTo>
                    <a:pt x="276" y="82"/>
                  </a:lnTo>
                  <a:lnTo>
                    <a:pt x="281" y="66"/>
                  </a:lnTo>
                  <a:lnTo>
                    <a:pt x="290" y="48"/>
                  </a:lnTo>
                  <a:lnTo>
                    <a:pt x="299" y="27"/>
                  </a:lnTo>
                  <a:lnTo>
                    <a:pt x="308" y="9"/>
                  </a:lnTo>
                  <a:lnTo>
                    <a:pt x="265" y="4"/>
                  </a:lnTo>
                  <a:lnTo>
                    <a:pt x="233" y="4"/>
                  </a:lnTo>
                  <a:lnTo>
                    <a:pt x="197" y="2"/>
                  </a:lnTo>
                  <a:lnTo>
                    <a:pt x="131" y="0"/>
                  </a:lnTo>
                  <a:lnTo>
                    <a:pt x="117" y="7"/>
                  </a:lnTo>
                  <a:lnTo>
                    <a:pt x="66" y="2"/>
                  </a:lnTo>
                  <a:lnTo>
                    <a:pt x="1" y="0"/>
                  </a:lnTo>
                  <a:lnTo>
                    <a:pt x="0" y="41"/>
                  </a:lnTo>
                  <a:lnTo>
                    <a:pt x="0" y="61"/>
                  </a:lnTo>
                  <a:lnTo>
                    <a:pt x="12" y="127"/>
                  </a:lnTo>
                  <a:lnTo>
                    <a:pt x="21" y="177"/>
                  </a:lnTo>
                  <a:lnTo>
                    <a:pt x="28" y="210"/>
                  </a:lnTo>
                  <a:lnTo>
                    <a:pt x="37" y="282"/>
                  </a:lnTo>
                  <a:lnTo>
                    <a:pt x="64" y="282"/>
                  </a:lnTo>
                  <a:lnTo>
                    <a:pt x="92" y="282"/>
                  </a:lnTo>
                  <a:lnTo>
                    <a:pt x="92" y="282"/>
                  </a:lnTo>
                  <a:lnTo>
                    <a:pt x="92" y="2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55">
              <a:extLst>
                <a:ext uri="{FF2B5EF4-FFF2-40B4-BE49-F238E27FC236}">
                  <a16:creationId xmlns:a16="http://schemas.microsoft.com/office/drawing/2014/main" id="{0D5905D1-92B2-88A1-D1F3-6D1F539A41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45468" y="3577812"/>
              <a:ext cx="406566" cy="772475"/>
            </a:xfrm>
            <a:custGeom>
              <a:avLst/>
              <a:gdLst>
                <a:gd name="T0" fmla="*/ 48 w 180"/>
                <a:gd name="T1" fmla="*/ 342 h 342"/>
                <a:gd name="T2" fmla="*/ 61 w 180"/>
                <a:gd name="T3" fmla="*/ 322 h 342"/>
                <a:gd name="T4" fmla="*/ 84 w 180"/>
                <a:gd name="T5" fmla="*/ 298 h 342"/>
                <a:gd name="T6" fmla="*/ 84 w 180"/>
                <a:gd name="T7" fmla="*/ 271 h 342"/>
                <a:gd name="T8" fmla="*/ 95 w 180"/>
                <a:gd name="T9" fmla="*/ 253 h 342"/>
                <a:gd name="T10" fmla="*/ 104 w 180"/>
                <a:gd name="T11" fmla="*/ 237 h 342"/>
                <a:gd name="T12" fmla="*/ 105 w 180"/>
                <a:gd name="T13" fmla="*/ 221 h 342"/>
                <a:gd name="T14" fmla="*/ 114 w 180"/>
                <a:gd name="T15" fmla="*/ 177 h 342"/>
                <a:gd name="T16" fmla="*/ 114 w 180"/>
                <a:gd name="T17" fmla="*/ 144 h 342"/>
                <a:gd name="T18" fmla="*/ 127 w 180"/>
                <a:gd name="T19" fmla="*/ 104 h 342"/>
                <a:gd name="T20" fmla="*/ 136 w 180"/>
                <a:gd name="T21" fmla="*/ 89 h 342"/>
                <a:gd name="T22" fmla="*/ 171 w 180"/>
                <a:gd name="T23" fmla="*/ 25 h 342"/>
                <a:gd name="T24" fmla="*/ 180 w 180"/>
                <a:gd name="T25" fmla="*/ 9 h 342"/>
                <a:gd name="T26" fmla="*/ 136 w 180"/>
                <a:gd name="T27" fmla="*/ 4 h 342"/>
                <a:gd name="T28" fmla="*/ 100 w 180"/>
                <a:gd name="T29" fmla="*/ 4 h 342"/>
                <a:gd name="T30" fmla="*/ 68 w 180"/>
                <a:gd name="T31" fmla="*/ 2 h 342"/>
                <a:gd name="T32" fmla="*/ 0 w 180"/>
                <a:gd name="T33" fmla="*/ 0 h 342"/>
                <a:gd name="T34" fmla="*/ 0 w 180"/>
                <a:gd name="T35" fmla="*/ 20 h 342"/>
                <a:gd name="T36" fmla="*/ 2 w 180"/>
                <a:gd name="T37" fmla="*/ 34 h 342"/>
                <a:gd name="T38" fmla="*/ 13 w 180"/>
                <a:gd name="T39" fmla="*/ 88 h 342"/>
                <a:gd name="T40" fmla="*/ 16 w 180"/>
                <a:gd name="T41" fmla="*/ 111 h 342"/>
                <a:gd name="T42" fmla="*/ 22 w 180"/>
                <a:gd name="T43" fmla="*/ 169 h 342"/>
                <a:gd name="T44" fmla="*/ 34 w 180"/>
                <a:gd name="T45" fmla="*/ 251 h 342"/>
                <a:gd name="T46" fmla="*/ 50 w 180"/>
                <a:gd name="T47" fmla="*/ 335 h 342"/>
                <a:gd name="T48" fmla="*/ 48 w 180"/>
                <a:gd name="T49" fmla="*/ 342 h 342"/>
                <a:gd name="T50" fmla="*/ 48 w 180"/>
                <a:gd name="T51" fmla="*/ 342 h 342"/>
                <a:gd name="T52" fmla="*/ 48 w 180"/>
                <a:gd name="T5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342">
                  <a:moveTo>
                    <a:pt x="48" y="342"/>
                  </a:moveTo>
                  <a:lnTo>
                    <a:pt x="61" y="322"/>
                  </a:lnTo>
                  <a:lnTo>
                    <a:pt x="84" y="298"/>
                  </a:lnTo>
                  <a:lnTo>
                    <a:pt x="84" y="271"/>
                  </a:lnTo>
                  <a:lnTo>
                    <a:pt x="95" y="253"/>
                  </a:lnTo>
                  <a:lnTo>
                    <a:pt x="104" y="237"/>
                  </a:lnTo>
                  <a:lnTo>
                    <a:pt x="105" y="221"/>
                  </a:lnTo>
                  <a:lnTo>
                    <a:pt x="114" y="177"/>
                  </a:lnTo>
                  <a:lnTo>
                    <a:pt x="114" y="144"/>
                  </a:lnTo>
                  <a:lnTo>
                    <a:pt x="127" y="104"/>
                  </a:lnTo>
                  <a:lnTo>
                    <a:pt x="136" y="89"/>
                  </a:lnTo>
                  <a:lnTo>
                    <a:pt x="171" y="25"/>
                  </a:lnTo>
                  <a:lnTo>
                    <a:pt x="180" y="9"/>
                  </a:lnTo>
                  <a:lnTo>
                    <a:pt x="136" y="4"/>
                  </a:lnTo>
                  <a:lnTo>
                    <a:pt x="100" y="4"/>
                  </a:lnTo>
                  <a:lnTo>
                    <a:pt x="68" y="2"/>
                  </a:lnTo>
                  <a:lnTo>
                    <a:pt x="0" y="0"/>
                  </a:lnTo>
                  <a:lnTo>
                    <a:pt x="0" y="20"/>
                  </a:lnTo>
                  <a:lnTo>
                    <a:pt x="2" y="34"/>
                  </a:lnTo>
                  <a:lnTo>
                    <a:pt x="13" y="88"/>
                  </a:lnTo>
                  <a:lnTo>
                    <a:pt x="16" y="111"/>
                  </a:lnTo>
                  <a:lnTo>
                    <a:pt x="22" y="169"/>
                  </a:lnTo>
                  <a:lnTo>
                    <a:pt x="34" y="251"/>
                  </a:lnTo>
                  <a:lnTo>
                    <a:pt x="50" y="335"/>
                  </a:lnTo>
                  <a:lnTo>
                    <a:pt x="48" y="342"/>
                  </a:lnTo>
                  <a:lnTo>
                    <a:pt x="48" y="342"/>
                  </a:lnTo>
                  <a:lnTo>
                    <a:pt x="48" y="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56">
              <a:extLst>
                <a:ext uri="{FF2B5EF4-FFF2-40B4-BE49-F238E27FC236}">
                  <a16:creationId xmlns:a16="http://schemas.microsoft.com/office/drawing/2014/main" id="{A14D4F96-F4F3-F7BE-AE7F-B464C4C1B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3661" y="3866926"/>
              <a:ext cx="788286" cy="652764"/>
            </a:xfrm>
            <a:custGeom>
              <a:avLst/>
              <a:gdLst>
                <a:gd name="T0" fmla="*/ 218 w 349"/>
                <a:gd name="T1" fmla="*/ 287 h 289"/>
                <a:gd name="T2" fmla="*/ 216 w 349"/>
                <a:gd name="T3" fmla="*/ 276 h 289"/>
                <a:gd name="T4" fmla="*/ 235 w 349"/>
                <a:gd name="T5" fmla="*/ 275 h 289"/>
                <a:gd name="T6" fmla="*/ 246 w 349"/>
                <a:gd name="T7" fmla="*/ 264 h 289"/>
                <a:gd name="T8" fmla="*/ 262 w 349"/>
                <a:gd name="T9" fmla="*/ 259 h 289"/>
                <a:gd name="T10" fmla="*/ 275 w 349"/>
                <a:gd name="T11" fmla="*/ 267 h 289"/>
                <a:gd name="T12" fmla="*/ 289 w 349"/>
                <a:gd name="T13" fmla="*/ 262 h 289"/>
                <a:gd name="T14" fmla="*/ 303 w 349"/>
                <a:gd name="T15" fmla="*/ 267 h 289"/>
                <a:gd name="T16" fmla="*/ 303 w 349"/>
                <a:gd name="T17" fmla="*/ 243 h 289"/>
                <a:gd name="T18" fmla="*/ 326 w 349"/>
                <a:gd name="T19" fmla="*/ 241 h 289"/>
                <a:gd name="T20" fmla="*/ 335 w 349"/>
                <a:gd name="T21" fmla="*/ 230 h 289"/>
                <a:gd name="T22" fmla="*/ 349 w 349"/>
                <a:gd name="T23" fmla="*/ 221 h 289"/>
                <a:gd name="T24" fmla="*/ 348 w 349"/>
                <a:gd name="T25" fmla="*/ 205 h 289"/>
                <a:gd name="T26" fmla="*/ 339 w 349"/>
                <a:gd name="T27" fmla="*/ 198 h 289"/>
                <a:gd name="T28" fmla="*/ 326 w 349"/>
                <a:gd name="T29" fmla="*/ 189 h 289"/>
                <a:gd name="T30" fmla="*/ 321 w 349"/>
                <a:gd name="T31" fmla="*/ 177 h 289"/>
                <a:gd name="T32" fmla="*/ 308 w 349"/>
                <a:gd name="T33" fmla="*/ 180 h 289"/>
                <a:gd name="T34" fmla="*/ 308 w 349"/>
                <a:gd name="T35" fmla="*/ 129 h 289"/>
                <a:gd name="T36" fmla="*/ 278 w 349"/>
                <a:gd name="T37" fmla="*/ 82 h 289"/>
                <a:gd name="T38" fmla="*/ 260 w 349"/>
                <a:gd name="T39" fmla="*/ 49 h 289"/>
                <a:gd name="T40" fmla="*/ 244 w 349"/>
                <a:gd name="T41" fmla="*/ 43 h 289"/>
                <a:gd name="T42" fmla="*/ 237 w 349"/>
                <a:gd name="T43" fmla="*/ 29 h 289"/>
                <a:gd name="T44" fmla="*/ 225 w 349"/>
                <a:gd name="T45" fmla="*/ 25 h 289"/>
                <a:gd name="T46" fmla="*/ 209 w 349"/>
                <a:gd name="T47" fmla="*/ 20 h 289"/>
                <a:gd name="T48" fmla="*/ 184 w 349"/>
                <a:gd name="T49" fmla="*/ 6 h 289"/>
                <a:gd name="T50" fmla="*/ 81 w 349"/>
                <a:gd name="T51" fmla="*/ 0 h 289"/>
                <a:gd name="T52" fmla="*/ 29 w 349"/>
                <a:gd name="T53" fmla="*/ 0 h 289"/>
                <a:gd name="T54" fmla="*/ 38 w 349"/>
                <a:gd name="T55" fmla="*/ 15 h 289"/>
                <a:gd name="T56" fmla="*/ 50 w 349"/>
                <a:gd name="T57" fmla="*/ 20 h 289"/>
                <a:gd name="T58" fmla="*/ 57 w 349"/>
                <a:gd name="T59" fmla="*/ 32 h 289"/>
                <a:gd name="T60" fmla="*/ 47 w 349"/>
                <a:gd name="T61" fmla="*/ 49 h 289"/>
                <a:gd name="T62" fmla="*/ 36 w 349"/>
                <a:gd name="T63" fmla="*/ 59 h 289"/>
                <a:gd name="T64" fmla="*/ 15 w 349"/>
                <a:gd name="T65" fmla="*/ 73 h 289"/>
                <a:gd name="T66" fmla="*/ 16 w 349"/>
                <a:gd name="T67" fmla="*/ 86 h 289"/>
                <a:gd name="T68" fmla="*/ 8 w 349"/>
                <a:gd name="T69" fmla="*/ 102 h 289"/>
                <a:gd name="T70" fmla="*/ 2 w 349"/>
                <a:gd name="T71" fmla="*/ 118 h 289"/>
                <a:gd name="T72" fmla="*/ 4 w 349"/>
                <a:gd name="T73" fmla="*/ 237 h 289"/>
                <a:gd name="T74" fmla="*/ 2 w 349"/>
                <a:gd name="T75" fmla="*/ 253 h 289"/>
                <a:gd name="T76" fmla="*/ 0 w 349"/>
                <a:gd name="T77" fmla="*/ 289 h 289"/>
                <a:gd name="T78" fmla="*/ 63 w 349"/>
                <a:gd name="T79" fmla="*/ 287 h 289"/>
                <a:gd name="T80" fmla="*/ 104 w 349"/>
                <a:gd name="T81" fmla="*/ 285 h 289"/>
                <a:gd name="T82" fmla="*/ 109 w 349"/>
                <a:gd name="T83" fmla="*/ 273 h 289"/>
                <a:gd name="T84" fmla="*/ 118 w 349"/>
                <a:gd name="T85" fmla="*/ 287 h 289"/>
                <a:gd name="T86" fmla="*/ 137 w 349"/>
                <a:gd name="T87" fmla="*/ 285 h 289"/>
                <a:gd name="T88" fmla="*/ 129 w 349"/>
                <a:gd name="T89" fmla="*/ 273 h 289"/>
                <a:gd name="T90" fmla="*/ 141 w 349"/>
                <a:gd name="T91" fmla="*/ 273 h 289"/>
                <a:gd name="T92" fmla="*/ 170 w 349"/>
                <a:gd name="T93" fmla="*/ 287 h 289"/>
                <a:gd name="T94" fmla="*/ 214 w 349"/>
                <a:gd name="T95" fmla="*/ 285 h 289"/>
                <a:gd name="T96" fmla="*/ 218 w 349"/>
                <a:gd name="T97" fmla="*/ 287 h 289"/>
                <a:gd name="T98" fmla="*/ 218 w 349"/>
                <a:gd name="T99" fmla="*/ 287 h 289"/>
                <a:gd name="T100" fmla="*/ 218 w 349"/>
                <a:gd name="T101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9" h="289">
                  <a:moveTo>
                    <a:pt x="218" y="287"/>
                  </a:moveTo>
                  <a:lnTo>
                    <a:pt x="216" y="276"/>
                  </a:lnTo>
                  <a:lnTo>
                    <a:pt x="235" y="275"/>
                  </a:lnTo>
                  <a:lnTo>
                    <a:pt x="246" y="264"/>
                  </a:lnTo>
                  <a:lnTo>
                    <a:pt x="262" y="259"/>
                  </a:lnTo>
                  <a:lnTo>
                    <a:pt x="275" y="267"/>
                  </a:lnTo>
                  <a:lnTo>
                    <a:pt x="289" y="262"/>
                  </a:lnTo>
                  <a:lnTo>
                    <a:pt x="303" y="267"/>
                  </a:lnTo>
                  <a:lnTo>
                    <a:pt x="303" y="243"/>
                  </a:lnTo>
                  <a:lnTo>
                    <a:pt x="326" y="241"/>
                  </a:lnTo>
                  <a:lnTo>
                    <a:pt x="335" y="230"/>
                  </a:lnTo>
                  <a:lnTo>
                    <a:pt x="349" y="221"/>
                  </a:lnTo>
                  <a:lnTo>
                    <a:pt x="348" y="205"/>
                  </a:lnTo>
                  <a:lnTo>
                    <a:pt x="339" y="198"/>
                  </a:lnTo>
                  <a:lnTo>
                    <a:pt x="326" y="189"/>
                  </a:lnTo>
                  <a:lnTo>
                    <a:pt x="321" y="177"/>
                  </a:lnTo>
                  <a:lnTo>
                    <a:pt x="308" y="180"/>
                  </a:lnTo>
                  <a:lnTo>
                    <a:pt x="308" y="129"/>
                  </a:lnTo>
                  <a:lnTo>
                    <a:pt x="278" y="82"/>
                  </a:lnTo>
                  <a:lnTo>
                    <a:pt x="260" y="49"/>
                  </a:lnTo>
                  <a:lnTo>
                    <a:pt x="244" y="43"/>
                  </a:lnTo>
                  <a:lnTo>
                    <a:pt x="237" y="29"/>
                  </a:lnTo>
                  <a:lnTo>
                    <a:pt x="225" y="25"/>
                  </a:lnTo>
                  <a:lnTo>
                    <a:pt x="209" y="20"/>
                  </a:lnTo>
                  <a:lnTo>
                    <a:pt x="184" y="6"/>
                  </a:lnTo>
                  <a:lnTo>
                    <a:pt x="81" y="0"/>
                  </a:lnTo>
                  <a:lnTo>
                    <a:pt x="29" y="0"/>
                  </a:lnTo>
                  <a:lnTo>
                    <a:pt x="38" y="15"/>
                  </a:lnTo>
                  <a:lnTo>
                    <a:pt x="50" y="20"/>
                  </a:lnTo>
                  <a:lnTo>
                    <a:pt x="57" y="32"/>
                  </a:lnTo>
                  <a:lnTo>
                    <a:pt x="47" y="49"/>
                  </a:lnTo>
                  <a:lnTo>
                    <a:pt x="36" y="59"/>
                  </a:lnTo>
                  <a:lnTo>
                    <a:pt x="15" y="73"/>
                  </a:lnTo>
                  <a:lnTo>
                    <a:pt x="16" y="86"/>
                  </a:lnTo>
                  <a:lnTo>
                    <a:pt x="8" y="102"/>
                  </a:lnTo>
                  <a:lnTo>
                    <a:pt x="2" y="118"/>
                  </a:lnTo>
                  <a:lnTo>
                    <a:pt x="4" y="237"/>
                  </a:lnTo>
                  <a:lnTo>
                    <a:pt x="2" y="253"/>
                  </a:lnTo>
                  <a:lnTo>
                    <a:pt x="0" y="289"/>
                  </a:lnTo>
                  <a:lnTo>
                    <a:pt x="63" y="287"/>
                  </a:lnTo>
                  <a:lnTo>
                    <a:pt x="104" y="285"/>
                  </a:lnTo>
                  <a:lnTo>
                    <a:pt x="109" y="273"/>
                  </a:lnTo>
                  <a:lnTo>
                    <a:pt x="118" y="287"/>
                  </a:lnTo>
                  <a:lnTo>
                    <a:pt x="137" y="285"/>
                  </a:lnTo>
                  <a:lnTo>
                    <a:pt x="129" y="273"/>
                  </a:lnTo>
                  <a:lnTo>
                    <a:pt x="141" y="273"/>
                  </a:lnTo>
                  <a:lnTo>
                    <a:pt x="170" y="287"/>
                  </a:lnTo>
                  <a:lnTo>
                    <a:pt x="214" y="285"/>
                  </a:lnTo>
                  <a:lnTo>
                    <a:pt x="218" y="287"/>
                  </a:lnTo>
                  <a:lnTo>
                    <a:pt x="218" y="287"/>
                  </a:lnTo>
                  <a:lnTo>
                    <a:pt x="218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57">
              <a:extLst>
                <a:ext uri="{FF2B5EF4-FFF2-40B4-BE49-F238E27FC236}">
                  <a16:creationId xmlns:a16="http://schemas.microsoft.com/office/drawing/2014/main" id="{4175BC3D-6333-9470-98D4-1DC4BB7968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31873" y="3927911"/>
              <a:ext cx="573709" cy="833460"/>
            </a:xfrm>
            <a:custGeom>
              <a:avLst/>
              <a:gdLst>
                <a:gd name="T0" fmla="*/ 51 w 254"/>
                <a:gd name="T1" fmla="*/ 356 h 369"/>
                <a:gd name="T2" fmla="*/ 83 w 254"/>
                <a:gd name="T3" fmla="*/ 331 h 369"/>
                <a:gd name="T4" fmla="*/ 137 w 254"/>
                <a:gd name="T5" fmla="*/ 319 h 369"/>
                <a:gd name="T6" fmla="*/ 171 w 254"/>
                <a:gd name="T7" fmla="*/ 303 h 369"/>
                <a:gd name="T8" fmla="*/ 201 w 254"/>
                <a:gd name="T9" fmla="*/ 223 h 369"/>
                <a:gd name="T10" fmla="*/ 215 w 254"/>
                <a:gd name="T11" fmla="*/ 183 h 369"/>
                <a:gd name="T12" fmla="*/ 254 w 254"/>
                <a:gd name="T13" fmla="*/ 128 h 369"/>
                <a:gd name="T14" fmla="*/ 245 w 254"/>
                <a:gd name="T15" fmla="*/ 102 h 369"/>
                <a:gd name="T16" fmla="*/ 220 w 254"/>
                <a:gd name="T17" fmla="*/ 89 h 369"/>
                <a:gd name="T18" fmla="*/ 188 w 254"/>
                <a:gd name="T19" fmla="*/ 86 h 369"/>
                <a:gd name="T20" fmla="*/ 169 w 254"/>
                <a:gd name="T21" fmla="*/ 86 h 369"/>
                <a:gd name="T22" fmla="*/ 139 w 254"/>
                <a:gd name="T23" fmla="*/ 93 h 369"/>
                <a:gd name="T24" fmla="*/ 114 w 254"/>
                <a:gd name="T25" fmla="*/ 82 h 369"/>
                <a:gd name="T26" fmla="*/ 90 w 254"/>
                <a:gd name="T27" fmla="*/ 66 h 369"/>
                <a:gd name="T28" fmla="*/ 83 w 254"/>
                <a:gd name="T29" fmla="*/ 41 h 369"/>
                <a:gd name="T30" fmla="*/ 67 w 254"/>
                <a:gd name="T31" fmla="*/ 16 h 369"/>
                <a:gd name="T32" fmla="*/ 50 w 254"/>
                <a:gd name="T33" fmla="*/ 0 h 369"/>
                <a:gd name="T34" fmla="*/ 21 w 254"/>
                <a:gd name="T35" fmla="*/ 4 h 369"/>
                <a:gd name="T36" fmla="*/ 3 w 254"/>
                <a:gd name="T37" fmla="*/ 20 h 369"/>
                <a:gd name="T38" fmla="*/ 12 w 254"/>
                <a:gd name="T39" fmla="*/ 45 h 369"/>
                <a:gd name="T40" fmla="*/ 33 w 254"/>
                <a:gd name="T41" fmla="*/ 61 h 369"/>
                <a:gd name="T42" fmla="*/ 39 w 254"/>
                <a:gd name="T43" fmla="*/ 87 h 369"/>
                <a:gd name="T44" fmla="*/ 26 w 254"/>
                <a:gd name="T45" fmla="*/ 111 h 369"/>
                <a:gd name="T46" fmla="*/ 23 w 254"/>
                <a:gd name="T47" fmla="*/ 139 h 369"/>
                <a:gd name="T48" fmla="*/ 10 w 254"/>
                <a:gd name="T49" fmla="*/ 164 h 369"/>
                <a:gd name="T50" fmla="*/ 26 w 254"/>
                <a:gd name="T51" fmla="*/ 192 h 369"/>
                <a:gd name="T52" fmla="*/ 25 w 254"/>
                <a:gd name="T53" fmla="*/ 214 h 369"/>
                <a:gd name="T54" fmla="*/ 33 w 254"/>
                <a:gd name="T55" fmla="*/ 240 h 369"/>
                <a:gd name="T56" fmla="*/ 44 w 254"/>
                <a:gd name="T57" fmla="*/ 265 h 369"/>
                <a:gd name="T58" fmla="*/ 21 w 254"/>
                <a:gd name="T59" fmla="*/ 285 h 369"/>
                <a:gd name="T60" fmla="*/ 33 w 254"/>
                <a:gd name="T61" fmla="*/ 347 h 369"/>
                <a:gd name="T62" fmla="*/ 46 w 254"/>
                <a:gd name="T6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4" h="369">
                  <a:moveTo>
                    <a:pt x="46" y="369"/>
                  </a:moveTo>
                  <a:lnTo>
                    <a:pt x="51" y="356"/>
                  </a:lnTo>
                  <a:lnTo>
                    <a:pt x="69" y="349"/>
                  </a:lnTo>
                  <a:lnTo>
                    <a:pt x="83" y="331"/>
                  </a:lnTo>
                  <a:lnTo>
                    <a:pt x="94" y="321"/>
                  </a:lnTo>
                  <a:lnTo>
                    <a:pt x="137" y="319"/>
                  </a:lnTo>
                  <a:lnTo>
                    <a:pt x="156" y="321"/>
                  </a:lnTo>
                  <a:lnTo>
                    <a:pt x="171" y="303"/>
                  </a:lnTo>
                  <a:lnTo>
                    <a:pt x="187" y="264"/>
                  </a:lnTo>
                  <a:lnTo>
                    <a:pt x="201" y="223"/>
                  </a:lnTo>
                  <a:lnTo>
                    <a:pt x="206" y="207"/>
                  </a:lnTo>
                  <a:lnTo>
                    <a:pt x="215" y="183"/>
                  </a:lnTo>
                  <a:lnTo>
                    <a:pt x="233" y="139"/>
                  </a:lnTo>
                  <a:lnTo>
                    <a:pt x="254" y="128"/>
                  </a:lnTo>
                  <a:lnTo>
                    <a:pt x="242" y="121"/>
                  </a:lnTo>
                  <a:lnTo>
                    <a:pt x="245" y="102"/>
                  </a:lnTo>
                  <a:lnTo>
                    <a:pt x="233" y="94"/>
                  </a:lnTo>
                  <a:lnTo>
                    <a:pt x="220" y="89"/>
                  </a:lnTo>
                  <a:lnTo>
                    <a:pt x="204" y="91"/>
                  </a:lnTo>
                  <a:lnTo>
                    <a:pt x="188" y="86"/>
                  </a:lnTo>
                  <a:lnTo>
                    <a:pt x="176" y="77"/>
                  </a:lnTo>
                  <a:lnTo>
                    <a:pt x="169" y="86"/>
                  </a:lnTo>
                  <a:lnTo>
                    <a:pt x="155" y="91"/>
                  </a:lnTo>
                  <a:lnTo>
                    <a:pt x="139" y="93"/>
                  </a:lnTo>
                  <a:lnTo>
                    <a:pt x="128" y="84"/>
                  </a:lnTo>
                  <a:lnTo>
                    <a:pt x="114" y="82"/>
                  </a:lnTo>
                  <a:lnTo>
                    <a:pt x="103" y="75"/>
                  </a:lnTo>
                  <a:lnTo>
                    <a:pt x="90" y="66"/>
                  </a:lnTo>
                  <a:lnTo>
                    <a:pt x="89" y="54"/>
                  </a:lnTo>
                  <a:lnTo>
                    <a:pt x="83" y="41"/>
                  </a:lnTo>
                  <a:lnTo>
                    <a:pt x="76" y="29"/>
                  </a:lnTo>
                  <a:lnTo>
                    <a:pt x="67" y="16"/>
                  </a:lnTo>
                  <a:lnTo>
                    <a:pt x="62" y="5"/>
                  </a:lnTo>
                  <a:lnTo>
                    <a:pt x="50" y="0"/>
                  </a:lnTo>
                  <a:lnTo>
                    <a:pt x="37" y="5"/>
                  </a:lnTo>
                  <a:lnTo>
                    <a:pt x="21" y="4"/>
                  </a:lnTo>
                  <a:lnTo>
                    <a:pt x="14" y="13"/>
                  </a:lnTo>
                  <a:lnTo>
                    <a:pt x="3" y="20"/>
                  </a:lnTo>
                  <a:lnTo>
                    <a:pt x="0" y="36"/>
                  </a:lnTo>
                  <a:lnTo>
                    <a:pt x="12" y="45"/>
                  </a:lnTo>
                  <a:lnTo>
                    <a:pt x="25" y="52"/>
                  </a:lnTo>
                  <a:lnTo>
                    <a:pt x="33" y="61"/>
                  </a:lnTo>
                  <a:lnTo>
                    <a:pt x="35" y="73"/>
                  </a:lnTo>
                  <a:lnTo>
                    <a:pt x="39" y="87"/>
                  </a:lnTo>
                  <a:lnTo>
                    <a:pt x="32" y="98"/>
                  </a:lnTo>
                  <a:lnTo>
                    <a:pt x="26" y="111"/>
                  </a:lnTo>
                  <a:lnTo>
                    <a:pt x="28" y="127"/>
                  </a:lnTo>
                  <a:lnTo>
                    <a:pt x="23" y="139"/>
                  </a:lnTo>
                  <a:lnTo>
                    <a:pt x="16" y="151"/>
                  </a:lnTo>
                  <a:lnTo>
                    <a:pt x="10" y="164"/>
                  </a:lnTo>
                  <a:lnTo>
                    <a:pt x="23" y="175"/>
                  </a:lnTo>
                  <a:lnTo>
                    <a:pt x="26" y="192"/>
                  </a:lnTo>
                  <a:lnTo>
                    <a:pt x="21" y="205"/>
                  </a:lnTo>
                  <a:lnTo>
                    <a:pt x="25" y="214"/>
                  </a:lnTo>
                  <a:lnTo>
                    <a:pt x="28" y="232"/>
                  </a:lnTo>
                  <a:lnTo>
                    <a:pt x="33" y="240"/>
                  </a:lnTo>
                  <a:lnTo>
                    <a:pt x="42" y="251"/>
                  </a:lnTo>
                  <a:lnTo>
                    <a:pt x="44" y="265"/>
                  </a:lnTo>
                  <a:lnTo>
                    <a:pt x="28" y="276"/>
                  </a:lnTo>
                  <a:lnTo>
                    <a:pt x="21" y="285"/>
                  </a:lnTo>
                  <a:lnTo>
                    <a:pt x="10" y="294"/>
                  </a:lnTo>
                  <a:lnTo>
                    <a:pt x="33" y="347"/>
                  </a:lnTo>
                  <a:lnTo>
                    <a:pt x="46" y="369"/>
                  </a:lnTo>
                  <a:lnTo>
                    <a:pt x="46" y="369"/>
                  </a:lnTo>
                  <a:lnTo>
                    <a:pt x="46" y="3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58">
              <a:extLst>
                <a:ext uri="{FF2B5EF4-FFF2-40B4-BE49-F238E27FC236}">
                  <a16:creationId xmlns:a16="http://schemas.microsoft.com/office/drawing/2014/main" id="{2925F8C5-C106-9EBE-C869-884121FB11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50980" y="4113124"/>
              <a:ext cx="609848" cy="679869"/>
            </a:xfrm>
            <a:custGeom>
              <a:avLst/>
              <a:gdLst>
                <a:gd name="T0" fmla="*/ 160 w 270"/>
                <a:gd name="T1" fmla="*/ 301 h 301"/>
                <a:gd name="T2" fmla="*/ 165 w 270"/>
                <a:gd name="T3" fmla="*/ 288 h 301"/>
                <a:gd name="T4" fmla="*/ 178 w 270"/>
                <a:gd name="T5" fmla="*/ 283 h 301"/>
                <a:gd name="T6" fmla="*/ 192 w 270"/>
                <a:gd name="T7" fmla="*/ 272 h 301"/>
                <a:gd name="T8" fmla="*/ 206 w 270"/>
                <a:gd name="T9" fmla="*/ 262 h 301"/>
                <a:gd name="T10" fmla="*/ 229 w 270"/>
                <a:gd name="T11" fmla="*/ 260 h 301"/>
                <a:gd name="T12" fmla="*/ 238 w 270"/>
                <a:gd name="T13" fmla="*/ 246 h 301"/>
                <a:gd name="T14" fmla="*/ 260 w 270"/>
                <a:gd name="T15" fmla="*/ 228 h 301"/>
                <a:gd name="T16" fmla="*/ 262 w 270"/>
                <a:gd name="T17" fmla="*/ 210 h 301"/>
                <a:gd name="T18" fmla="*/ 270 w 270"/>
                <a:gd name="T19" fmla="*/ 190 h 301"/>
                <a:gd name="T20" fmla="*/ 258 w 270"/>
                <a:gd name="T21" fmla="*/ 183 h 301"/>
                <a:gd name="T22" fmla="*/ 247 w 270"/>
                <a:gd name="T23" fmla="*/ 174 h 301"/>
                <a:gd name="T24" fmla="*/ 247 w 270"/>
                <a:gd name="T25" fmla="*/ 146 h 301"/>
                <a:gd name="T26" fmla="*/ 245 w 270"/>
                <a:gd name="T27" fmla="*/ 130 h 301"/>
                <a:gd name="T28" fmla="*/ 247 w 270"/>
                <a:gd name="T29" fmla="*/ 118 h 301"/>
                <a:gd name="T30" fmla="*/ 240 w 270"/>
                <a:gd name="T31" fmla="*/ 103 h 301"/>
                <a:gd name="T32" fmla="*/ 240 w 270"/>
                <a:gd name="T33" fmla="*/ 91 h 301"/>
                <a:gd name="T34" fmla="*/ 242 w 270"/>
                <a:gd name="T35" fmla="*/ 77 h 301"/>
                <a:gd name="T36" fmla="*/ 238 w 270"/>
                <a:gd name="T37" fmla="*/ 61 h 301"/>
                <a:gd name="T38" fmla="*/ 245 w 270"/>
                <a:gd name="T39" fmla="*/ 48 h 301"/>
                <a:gd name="T40" fmla="*/ 247 w 270"/>
                <a:gd name="T41" fmla="*/ 36 h 301"/>
                <a:gd name="T42" fmla="*/ 249 w 270"/>
                <a:gd name="T43" fmla="*/ 20 h 301"/>
                <a:gd name="T44" fmla="*/ 244 w 270"/>
                <a:gd name="T45" fmla="*/ 9 h 301"/>
                <a:gd name="T46" fmla="*/ 228 w 270"/>
                <a:gd name="T47" fmla="*/ 11 h 301"/>
                <a:gd name="T48" fmla="*/ 215 w 270"/>
                <a:gd name="T49" fmla="*/ 5 h 301"/>
                <a:gd name="T50" fmla="*/ 203 w 270"/>
                <a:gd name="T51" fmla="*/ 2 h 301"/>
                <a:gd name="T52" fmla="*/ 187 w 270"/>
                <a:gd name="T53" fmla="*/ 0 h 301"/>
                <a:gd name="T54" fmla="*/ 174 w 270"/>
                <a:gd name="T55" fmla="*/ 7 h 301"/>
                <a:gd name="T56" fmla="*/ 165 w 270"/>
                <a:gd name="T57" fmla="*/ 20 h 301"/>
                <a:gd name="T58" fmla="*/ 155 w 270"/>
                <a:gd name="T59" fmla="*/ 29 h 301"/>
                <a:gd name="T60" fmla="*/ 149 w 270"/>
                <a:gd name="T61" fmla="*/ 43 h 301"/>
                <a:gd name="T62" fmla="*/ 148 w 270"/>
                <a:gd name="T63" fmla="*/ 55 h 301"/>
                <a:gd name="T64" fmla="*/ 132 w 270"/>
                <a:gd name="T65" fmla="*/ 61 h 301"/>
                <a:gd name="T66" fmla="*/ 123 w 270"/>
                <a:gd name="T67" fmla="*/ 73 h 301"/>
                <a:gd name="T68" fmla="*/ 116 w 270"/>
                <a:gd name="T69" fmla="*/ 84 h 301"/>
                <a:gd name="T70" fmla="*/ 101 w 270"/>
                <a:gd name="T71" fmla="*/ 89 h 301"/>
                <a:gd name="T72" fmla="*/ 91 w 270"/>
                <a:gd name="T73" fmla="*/ 82 h 301"/>
                <a:gd name="T74" fmla="*/ 80 w 270"/>
                <a:gd name="T75" fmla="*/ 80 h 301"/>
                <a:gd name="T76" fmla="*/ 64 w 270"/>
                <a:gd name="T77" fmla="*/ 78 h 301"/>
                <a:gd name="T78" fmla="*/ 50 w 270"/>
                <a:gd name="T79" fmla="*/ 69 h 301"/>
                <a:gd name="T80" fmla="*/ 43 w 270"/>
                <a:gd name="T81" fmla="*/ 78 h 301"/>
                <a:gd name="T82" fmla="*/ 28 w 270"/>
                <a:gd name="T83" fmla="*/ 84 h 301"/>
                <a:gd name="T84" fmla="*/ 16 w 270"/>
                <a:gd name="T85" fmla="*/ 105 h 301"/>
                <a:gd name="T86" fmla="*/ 0 w 270"/>
                <a:gd name="T87" fmla="*/ 128 h 301"/>
                <a:gd name="T88" fmla="*/ 0 w 270"/>
                <a:gd name="T89" fmla="*/ 187 h 301"/>
                <a:gd name="T90" fmla="*/ 16 w 270"/>
                <a:gd name="T91" fmla="*/ 205 h 301"/>
                <a:gd name="T92" fmla="*/ 28 w 270"/>
                <a:gd name="T93" fmla="*/ 215 h 301"/>
                <a:gd name="T94" fmla="*/ 60 w 270"/>
                <a:gd name="T95" fmla="*/ 249 h 301"/>
                <a:gd name="T96" fmla="*/ 67 w 270"/>
                <a:gd name="T97" fmla="*/ 256 h 301"/>
                <a:gd name="T98" fmla="*/ 91 w 270"/>
                <a:gd name="T99" fmla="*/ 265 h 301"/>
                <a:gd name="T100" fmla="*/ 101 w 270"/>
                <a:gd name="T101" fmla="*/ 274 h 301"/>
                <a:gd name="T102" fmla="*/ 126 w 270"/>
                <a:gd name="T103" fmla="*/ 283 h 301"/>
                <a:gd name="T104" fmla="*/ 142 w 270"/>
                <a:gd name="T105" fmla="*/ 292 h 301"/>
                <a:gd name="T106" fmla="*/ 156 w 270"/>
                <a:gd name="T107" fmla="*/ 297 h 301"/>
                <a:gd name="T108" fmla="*/ 160 w 270"/>
                <a:gd name="T109" fmla="*/ 301 h 301"/>
                <a:gd name="T110" fmla="*/ 160 w 270"/>
                <a:gd name="T111" fmla="*/ 301 h 301"/>
                <a:gd name="T112" fmla="*/ 160 w 270"/>
                <a:gd name="T113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0" h="301">
                  <a:moveTo>
                    <a:pt x="160" y="301"/>
                  </a:moveTo>
                  <a:lnTo>
                    <a:pt x="165" y="288"/>
                  </a:lnTo>
                  <a:lnTo>
                    <a:pt x="178" y="283"/>
                  </a:lnTo>
                  <a:lnTo>
                    <a:pt x="192" y="272"/>
                  </a:lnTo>
                  <a:lnTo>
                    <a:pt x="206" y="262"/>
                  </a:lnTo>
                  <a:lnTo>
                    <a:pt x="229" y="260"/>
                  </a:lnTo>
                  <a:lnTo>
                    <a:pt x="238" y="246"/>
                  </a:lnTo>
                  <a:lnTo>
                    <a:pt x="260" y="228"/>
                  </a:lnTo>
                  <a:lnTo>
                    <a:pt x="262" y="210"/>
                  </a:lnTo>
                  <a:lnTo>
                    <a:pt x="270" y="190"/>
                  </a:lnTo>
                  <a:lnTo>
                    <a:pt x="258" y="183"/>
                  </a:lnTo>
                  <a:lnTo>
                    <a:pt x="247" y="174"/>
                  </a:lnTo>
                  <a:lnTo>
                    <a:pt x="247" y="146"/>
                  </a:lnTo>
                  <a:lnTo>
                    <a:pt x="245" y="130"/>
                  </a:lnTo>
                  <a:lnTo>
                    <a:pt x="247" y="118"/>
                  </a:lnTo>
                  <a:lnTo>
                    <a:pt x="240" y="103"/>
                  </a:lnTo>
                  <a:lnTo>
                    <a:pt x="240" y="91"/>
                  </a:lnTo>
                  <a:lnTo>
                    <a:pt x="242" y="77"/>
                  </a:lnTo>
                  <a:lnTo>
                    <a:pt x="238" y="61"/>
                  </a:lnTo>
                  <a:lnTo>
                    <a:pt x="245" y="48"/>
                  </a:lnTo>
                  <a:lnTo>
                    <a:pt x="247" y="36"/>
                  </a:lnTo>
                  <a:lnTo>
                    <a:pt x="249" y="20"/>
                  </a:lnTo>
                  <a:lnTo>
                    <a:pt x="244" y="9"/>
                  </a:lnTo>
                  <a:lnTo>
                    <a:pt x="228" y="11"/>
                  </a:lnTo>
                  <a:lnTo>
                    <a:pt x="215" y="5"/>
                  </a:lnTo>
                  <a:lnTo>
                    <a:pt x="203" y="2"/>
                  </a:lnTo>
                  <a:lnTo>
                    <a:pt x="187" y="0"/>
                  </a:lnTo>
                  <a:lnTo>
                    <a:pt x="174" y="7"/>
                  </a:lnTo>
                  <a:lnTo>
                    <a:pt x="165" y="20"/>
                  </a:lnTo>
                  <a:lnTo>
                    <a:pt x="155" y="29"/>
                  </a:lnTo>
                  <a:lnTo>
                    <a:pt x="149" y="43"/>
                  </a:lnTo>
                  <a:lnTo>
                    <a:pt x="148" y="55"/>
                  </a:lnTo>
                  <a:lnTo>
                    <a:pt x="132" y="61"/>
                  </a:lnTo>
                  <a:lnTo>
                    <a:pt x="123" y="73"/>
                  </a:lnTo>
                  <a:lnTo>
                    <a:pt x="116" y="84"/>
                  </a:lnTo>
                  <a:lnTo>
                    <a:pt x="101" y="89"/>
                  </a:lnTo>
                  <a:lnTo>
                    <a:pt x="91" y="82"/>
                  </a:lnTo>
                  <a:lnTo>
                    <a:pt x="80" y="80"/>
                  </a:lnTo>
                  <a:lnTo>
                    <a:pt x="64" y="78"/>
                  </a:lnTo>
                  <a:lnTo>
                    <a:pt x="50" y="69"/>
                  </a:lnTo>
                  <a:lnTo>
                    <a:pt x="43" y="78"/>
                  </a:lnTo>
                  <a:lnTo>
                    <a:pt x="28" y="84"/>
                  </a:lnTo>
                  <a:lnTo>
                    <a:pt x="16" y="105"/>
                  </a:lnTo>
                  <a:lnTo>
                    <a:pt x="0" y="128"/>
                  </a:lnTo>
                  <a:lnTo>
                    <a:pt x="0" y="187"/>
                  </a:lnTo>
                  <a:lnTo>
                    <a:pt x="16" y="205"/>
                  </a:lnTo>
                  <a:lnTo>
                    <a:pt x="28" y="215"/>
                  </a:lnTo>
                  <a:lnTo>
                    <a:pt x="60" y="249"/>
                  </a:lnTo>
                  <a:lnTo>
                    <a:pt x="67" y="256"/>
                  </a:lnTo>
                  <a:lnTo>
                    <a:pt x="91" y="265"/>
                  </a:lnTo>
                  <a:lnTo>
                    <a:pt x="101" y="274"/>
                  </a:lnTo>
                  <a:lnTo>
                    <a:pt x="126" y="283"/>
                  </a:lnTo>
                  <a:lnTo>
                    <a:pt x="142" y="292"/>
                  </a:lnTo>
                  <a:lnTo>
                    <a:pt x="156" y="297"/>
                  </a:lnTo>
                  <a:lnTo>
                    <a:pt x="160" y="301"/>
                  </a:lnTo>
                  <a:lnTo>
                    <a:pt x="160" y="301"/>
                  </a:lnTo>
                  <a:lnTo>
                    <a:pt x="160" y="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59">
              <a:extLst>
                <a:ext uri="{FF2B5EF4-FFF2-40B4-BE49-F238E27FC236}">
                  <a16:creationId xmlns:a16="http://schemas.microsoft.com/office/drawing/2014/main" id="{E3C5AA9E-FE4F-FEAC-383C-6C6C4C82F7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2202" y="3550708"/>
              <a:ext cx="950912" cy="607590"/>
            </a:xfrm>
            <a:custGeom>
              <a:avLst/>
              <a:gdLst>
                <a:gd name="T0" fmla="*/ 236 w 421"/>
                <a:gd name="T1" fmla="*/ 253 h 269"/>
                <a:gd name="T2" fmla="*/ 256 w 421"/>
                <a:gd name="T3" fmla="*/ 229 h 269"/>
                <a:gd name="T4" fmla="*/ 254 w 421"/>
                <a:gd name="T5" fmla="*/ 199 h 269"/>
                <a:gd name="T6" fmla="*/ 272 w 421"/>
                <a:gd name="T7" fmla="*/ 180 h 269"/>
                <a:gd name="T8" fmla="*/ 291 w 421"/>
                <a:gd name="T9" fmla="*/ 176 h 269"/>
                <a:gd name="T10" fmla="*/ 295 w 421"/>
                <a:gd name="T11" fmla="*/ 144 h 269"/>
                <a:gd name="T12" fmla="*/ 309 w 421"/>
                <a:gd name="T13" fmla="*/ 132 h 269"/>
                <a:gd name="T14" fmla="*/ 331 w 421"/>
                <a:gd name="T15" fmla="*/ 116 h 269"/>
                <a:gd name="T16" fmla="*/ 350 w 421"/>
                <a:gd name="T17" fmla="*/ 96 h 269"/>
                <a:gd name="T18" fmla="*/ 372 w 421"/>
                <a:gd name="T19" fmla="*/ 75 h 269"/>
                <a:gd name="T20" fmla="*/ 391 w 421"/>
                <a:gd name="T21" fmla="*/ 71 h 269"/>
                <a:gd name="T22" fmla="*/ 398 w 421"/>
                <a:gd name="T23" fmla="*/ 43 h 269"/>
                <a:gd name="T24" fmla="*/ 411 w 421"/>
                <a:gd name="T25" fmla="*/ 19 h 269"/>
                <a:gd name="T26" fmla="*/ 388 w 421"/>
                <a:gd name="T27" fmla="*/ 0 h 269"/>
                <a:gd name="T28" fmla="*/ 254 w 421"/>
                <a:gd name="T29" fmla="*/ 5 h 269"/>
                <a:gd name="T30" fmla="*/ 163 w 421"/>
                <a:gd name="T31" fmla="*/ 7 h 269"/>
                <a:gd name="T32" fmla="*/ 83 w 421"/>
                <a:gd name="T33" fmla="*/ 11 h 269"/>
                <a:gd name="T34" fmla="*/ 71 w 421"/>
                <a:gd name="T35" fmla="*/ 57 h 269"/>
                <a:gd name="T36" fmla="*/ 44 w 421"/>
                <a:gd name="T37" fmla="*/ 60 h 269"/>
                <a:gd name="T38" fmla="*/ 35 w 421"/>
                <a:gd name="T39" fmla="*/ 85 h 269"/>
                <a:gd name="T40" fmla="*/ 19 w 421"/>
                <a:gd name="T41" fmla="*/ 103 h 269"/>
                <a:gd name="T42" fmla="*/ 3 w 421"/>
                <a:gd name="T43" fmla="*/ 130 h 269"/>
                <a:gd name="T44" fmla="*/ 0 w 421"/>
                <a:gd name="T45" fmla="*/ 162 h 269"/>
                <a:gd name="T46" fmla="*/ 28 w 421"/>
                <a:gd name="T47" fmla="*/ 172 h 269"/>
                <a:gd name="T48" fmla="*/ 53 w 421"/>
                <a:gd name="T49" fmla="*/ 172 h 269"/>
                <a:gd name="T50" fmla="*/ 67 w 421"/>
                <a:gd name="T51" fmla="*/ 196 h 269"/>
                <a:gd name="T52" fmla="*/ 76 w 421"/>
                <a:gd name="T53" fmla="*/ 217 h 269"/>
                <a:gd name="T54" fmla="*/ 90 w 421"/>
                <a:gd name="T55" fmla="*/ 238 h 269"/>
                <a:gd name="T56" fmla="*/ 112 w 421"/>
                <a:gd name="T57" fmla="*/ 254 h 269"/>
                <a:gd name="T58" fmla="*/ 138 w 421"/>
                <a:gd name="T59" fmla="*/ 263 h 269"/>
                <a:gd name="T60" fmla="*/ 163 w 421"/>
                <a:gd name="T61" fmla="*/ 251 h 269"/>
                <a:gd name="T62" fmla="*/ 185 w 421"/>
                <a:gd name="T63" fmla="*/ 253 h 269"/>
                <a:gd name="T64" fmla="*/ 217 w 421"/>
                <a:gd name="T65" fmla="*/ 254 h 269"/>
                <a:gd name="T66" fmla="*/ 235 w 421"/>
                <a:gd name="T67" fmla="*/ 269 h 269"/>
                <a:gd name="T68" fmla="*/ 235 w 421"/>
                <a:gd name="T69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1" h="269">
                  <a:moveTo>
                    <a:pt x="235" y="269"/>
                  </a:moveTo>
                  <a:lnTo>
                    <a:pt x="236" y="253"/>
                  </a:lnTo>
                  <a:lnTo>
                    <a:pt x="249" y="242"/>
                  </a:lnTo>
                  <a:lnTo>
                    <a:pt x="256" y="229"/>
                  </a:lnTo>
                  <a:lnTo>
                    <a:pt x="258" y="217"/>
                  </a:lnTo>
                  <a:lnTo>
                    <a:pt x="254" y="199"/>
                  </a:lnTo>
                  <a:lnTo>
                    <a:pt x="261" y="189"/>
                  </a:lnTo>
                  <a:lnTo>
                    <a:pt x="272" y="180"/>
                  </a:lnTo>
                  <a:lnTo>
                    <a:pt x="277" y="167"/>
                  </a:lnTo>
                  <a:lnTo>
                    <a:pt x="291" y="176"/>
                  </a:lnTo>
                  <a:lnTo>
                    <a:pt x="297" y="160"/>
                  </a:lnTo>
                  <a:lnTo>
                    <a:pt x="295" y="144"/>
                  </a:lnTo>
                  <a:lnTo>
                    <a:pt x="309" y="146"/>
                  </a:lnTo>
                  <a:lnTo>
                    <a:pt x="309" y="132"/>
                  </a:lnTo>
                  <a:lnTo>
                    <a:pt x="320" y="124"/>
                  </a:lnTo>
                  <a:lnTo>
                    <a:pt x="331" y="116"/>
                  </a:lnTo>
                  <a:lnTo>
                    <a:pt x="345" y="108"/>
                  </a:lnTo>
                  <a:lnTo>
                    <a:pt x="350" y="96"/>
                  </a:lnTo>
                  <a:lnTo>
                    <a:pt x="361" y="87"/>
                  </a:lnTo>
                  <a:lnTo>
                    <a:pt x="372" y="75"/>
                  </a:lnTo>
                  <a:lnTo>
                    <a:pt x="380" y="64"/>
                  </a:lnTo>
                  <a:lnTo>
                    <a:pt x="391" y="71"/>
                  </a:lnTo>
                  <a:lnTo>
                    <a:pt x="400" y="59"/>
                  </a:lnTo>
                  <a:lnTo>
                    <a:pt x="398" y="43"/>
                  </a:lnTo>
                  <a:lnTo>
                    <a:pt x="407" y="30"/>
                  </a:lnTo>
                  <a:lnTo>
                    <a:pt x="411" y="19"/>
                  </a:lnTo>
                  <a:lnTo>
                    <a:pt x="421" y="11"/>
                  </a:lnTo>
                  <a:lnTo>
                    <a:pt x="388" y="0"/>
                  </a:lnTo>
                  <a:lnTo>
                    <a:pt x="320" y="3"/>
                  </a:lnTo>
                  <a:lnTo>
                    <a:pt x="254" y="5"/>
                  </a:lnTo>
                  <a:lnTo>
                    <a:pt x="190" y="7"/>
                  </a:lnTo>
                  <a:lnTo>
                    <a:pt x="163" y="7"/>
                  </a:lnTo>
                  <a:lnTo>
                    <a:pt x="135" y="11"/>
                  </a:lnTo>
                  <a:lnTo>
                    <a:pt x="83" y="11"/>
                  </a:lnTo>
                  <a:lnTo>
                    <a:pt x="87" y="53"/>
                  </a:lnTo>
                  <a:lnTo>
                    <a:pt x="71" y="57"/>
                  </a:lnTo>
                  <a:lnTo>
                    <a:pt x="58" y="59"/>
                  </a:lnTo>
                  <a:lnTo>
                    <a:pt x="44" y="60"/>
                  </a:lnTo>
                  <a:lnTo>
                    <a:pt x="46" y="76"/>
                  </a:lnTo>
                  <a:lnTo>
                    <a:pt x="35" y="85"/>
                  </a:lnTo>
                  <a:lnTo>
                    <a:pt x="21" y="94"/>
                  </a:lnTo>
                  <a:lnTo>
                    <a:pt x="19" y="103"/>
                  </a:lnTo>
                  <a:lnTo>
                    <a:pt x="5" y="114"/>
                  </a:lnTo>
                  <a:lnTo>
                    <a:pt x="3" y="130"/>
                  </a:lnTo>
                  <a:lnTo>
                    <a:pt x="1" y="142"/>
                  </a:lnTo>
                  <a:lnTo>
                    <a:pt x="0" y="162"/>
                  </a:lnTo>
                  <a:lnTo>
                    <a:pt x="12" y="171"/>
                  </a:lnTo>
                  <a:lnTo>
                    <a:pt x="28" y="172"/>
                  </a:lnTo>
                  <a:lnTo>
                    <a:pt x="41" y="167"/>
                  </a:lnTo>
                  <a:lnTo>
                    <a:pt x="53" y="172"/>
                  </a:lnTo>
                  <a:lnTo>
                    <a:pt x="58" y="183"/>
                  </a:lnTo>
                  <a:lnTo>
                    <a:pt x="67" y="196"/>
                  </a:lnTo>
                  <a:lnTo>
                    <a:pt x="78" y="205"/>
                  </a:lnTo>
                  <a:lnTo>
                    <a:pt x="76" y="217"/>
                  </a:lnTo>
                  <a:lnTo>
                    <a:pt x="78" y="229"/>
                  </a:lnTo>
                  <a:lnTo>
                    <a:pt x="90" y="238"/>
                  </a:lnTo>
                  <a:lnTo>
                    <a:pt x="99" y="249"/>
                  </a:lnTo>
                  <a:lnTo>
                    <a:pt x="112" y="254"/>
                  </a:lnTo>
                  <a:lnTo>
                    <a:pt x="124" y="254"/>
                  </a:lnTo>
                  <a:lnTo>
                    <a:pt x="138" y="263"/>
                  </a:lnTo>
                  <a:lnTo>
                    <a:pt x="147" y="251"/>
                  </a:lnTo>
                  <a:lnTo>
                    <a:pt x="163" y="251"/>
                  </a:lnTo>
                  <a:lnTo>
                    <a:pt x="174" y="238"/>
                  </a:lnTo>
                  <a:lnTo>
                    <a:pt x="185" y="253"/>
                  </a:lnTo>
                  <a:lnTo>
                    <a:pt x="201" y="254"/>
                  </a:lnTo>
                  <a:lnTo>
                    <a:pt x="217" y="254"/>
                  </a:lnTo>
                  <a:lnTo>
                    <a:pt x="229" y="269"/>
                  </a:lnTo>
                  <a:lnTo>
                    <a:pt x="235" y="269"/>
                  </a:lnTo>
                  <a:lnTo>
                    <a:pt x="235" y="269"/>
                  </a:lnTo>
                  <a:lnTo>
                    <a:pt x="235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60">
              <a:extLst>
                <a:ext uri="{FF2B5EF4-FFF2-40B4-BE49-F238E27FC236}">
                  <a16:creationId xmlns:a16="http://schemas.microsoft.com/office/drawing/2014/main" id="{024C8DC5-A456-202A-6BB8-0B21A3C48E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68840" y="3575554"/>
              <a:ext cx="679869" cy="424635"/>
            </a:xfrm>
            <a:custGeom>
              <a:avLst/>
              <a:gdLst>
                <a:gd name="T0" fmla="*/ 176 w 301"/>
                <a:gd name="T1" fmla="*/ 188 h 188"/>
                <a:gd name="T2" fmla="*/ 190 w 301"/>
                <a:gd name="T3" fmla="*/ 183 h 188"/>
                <a:gd name="T4" fmla="*/ 205 w 301"/>
                <a:gd name="T5" fmla="*/ 176 h 188"/>
                <a:gd name="T6" fmla="*/ 217 w 301"/>
                <a:gd name="T7" fmla="*/ 167 h 188"/>
                <a:gd name="T8" fmla="*/ 214 w 301"/>
                <a:gd name="T9" fmla="*/ 151 h 188"/>
                <a:gd name="T10" fmla="*/ 212 w 301"/>
                <a:gd name="T11" fmla="*/ 135 h 188"/>
                <a:gd name="T12" fmla="*/ 217 w 301"/>
                <a:gd name="T13" fmla="*/ 122 h 188"/>
                <a:gd name="T14" fmla="*/ 219 w 301"/>
                <a:gd name="T15" fmla="*/ 108 h 188"/>
                <a:gd name="T16" fmla="*/ 226 w 301"/>
                <a:gd name="T17" fmla="*/ 97 h 188"/>
                <a:gd name="T18" fmla="*/ 237 w 301"/>
                <a:gd name="T19" fmla="*/ 89 h 188"/>
                <a:gd name="T20" fmla="*/ 246 w 301"/>
                <a:gd name="T21" fmla="*/ 76 h 188"/>
                <a:gd name="T22" fmla="*/ 262 w 301"/>
                <a:gd name="T23" fmla="*/ 76 h 188"/>
                <a:gd name="T24" fmla="*/ 260 w 301"/>
                <a:gd name="T25" fmla="*/ 58 h 188"/>
                <a:gd name="T26" fmla="*/ 272 w 301"/>
                <a:gd name="T27" fmla="*/ 48 h 188"/>
                <a:gd name="T28" fmla="*/ 285 w 301"/>
                <a:gd name="T29" fmla="*/ 46 h 188"/>
                <a:gd name="T30" fmla="*/ 301 w 301"/>
                <a:gd name="T31" fmla="*/ 42 h 188"/>
                <a:gd name="T32" fmla="*/ 299 w 301"/>
                <a:gd name="T33" fmla="*/ 12 h 188"/>
                <a:gd name="T34" fmla="*/ 271 w 301"/>
                <a:gd name="T35" fmla="*/ 1 h 188"/>
                <a:gd name="T36" fmla="*/ 246 w 301"/>
                <a:gd name="T37" fmla="*/ 0 h 188"/>
                <a:gd name="T38" fmla="*/ 206 w 301"/>
                <a:gd name="T39" fmla="*/ 3 h 188"/>
                <a:gd name="T40" fmla="*/ 137 w 301"/>
                <a:gd name="T41" fmla="*/ 5 h 188"/>
                <a:gd name="T42" fmla="*/ 89 w 301"/>
                <a:gd name="T43" fmla="*/ 5 h 188"/>
                <a:gd name="T44" fmla="*/ 73 w 301"/>
                <a:gd name="T45" fmla="*/ 7 h 188"/>
                <a:gd name="T46" fmla="*/ 5 w 301"/>
                <a:gd name="T47" fmla="*/ 5 h 188"/>
                <a:gd name="T48" fmla="*/ 0 w 301"/>
                <a:gd name="T49" fmla="*/ 17 h 188"/>
                <a:gd name="T50" fmla="*/ 9 w 301"/>
                <a:gd name="T51" fmla="*/ 28 h 188"/>
                <a:gd name="T52" fmla="*/ 12 w 301"/>
                <a:gd name="T53" fmla="*/ 42 h 188"/>
                <a:gd name="T54" fmla="*/ 21 w 301"/>
                <a:gd name="T55" fmla="*/ 55 h 188"/>
                <a:gd name="T56" fmla="*/ 60 w 301"/>
                <a:gd name="T57" fmla="*/ 72 h 188"/>
                <a:gd name="T58" fmla="*/ 66 w 301"/>
                <a:gd name="T59" fmla="*/ 90 h 188"/>
                <a:gd name="T60" fmla="*/ 78 w 301"/>
                <a:gd name="T61" fmla="*/ 89 h 188"/>
                <a:gd name="T62" fmla="*/ 89 w 301"/>
                <a:gd name="T63" fmla="*/ 76 h 188"/>
                <a:gd name="T64" fmla="*/ 101 w 301"/>
                <a:gd name="T65" fmla="*/ 81 h 188"/>
                <a:gd name="T66" fmla="*/ 103 w 301"/>
                <a:gd name="T67" fmla="*/ 97 h 188"/>
                <a:gd name="T68" fmla="*/ 98 w 301"/>
                <a:gd name="T69" fmla="*/ 113 h 188"/>
                <a:gd name="T70" fmla="*/ 103 w 301"/>
                <a:gd name="T71" fmla="*/ 124 h 188"/>
                <a:gd name="T72" fmla="*/ 114 w 301"/>
                <a:gd name="T73" fmla="*/ 138 h 188"/>
                <a:gd name="T74" fmla="*/ 112 w 301"/>
                <a:gd name="T75" fmla="*/ 154 h 188"/>
                <a:gd name="T76" fmla="*/ 125 w 301"/>
                <a:gd name="T77" fmla="*/ 161 h 188"/>
                <a:gd name="T78" fmla="*/ 125 w 301"/>
                <a:gd name="T79" fmla="*/ 188 h 188"/>
                <a:gd name="T80" fmla="*/ 139 w 301"/>
                <a:gd name="T81" fmla="*/ 183 h 188"/>
                <a:gd name="T82" fmla="*/ 158 w 301"/>
                <a:gd name="T83" fmla="*/ 179 h 188"/>
                <a:gd name="T84" fmla="*/ 167 w 301"/>
                <a:gd name="T85" fmla="*/ 183 h 188"/>
                <a:gd name="T86" fmla="*/ 176 w 301"/>
                <a:gd name="T87" fmla="*/ 188 h 188"/>
                <a:gd name="T88" fmla="*/ 176 w 301"/>
                <a:gd name="T89" fmla="*/ 188 h 188"/>
                <a:gd name="T90" fmla="*/ 176 w 301"/>
                <a:gd name="T9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1" h="188">
                  <a:moveTo>
                    <a:pt x="176" y="188"/>
                  </a:moveTo>
                  <a:lnTo>
                    <a:pt x="190" y="183"/>
                  </a:lnTo>
                  <a:lnTo>
                    <a:pt x="205" y="176"/>
                  </a:lnTo>
                  <a:lnTo>
                    <a:pt x="217" y="167"/>
                  </a:lnTo>
                  <a:lnTo>
                    <a:pt x="214" y="151"/>
                  </a:lnTo>
                  <a:lnTo>
                    <a:pt x="212" y="135"/>
                  </a:lnTo>
                  <a:lnTo>
                    <a:pt x="217" y="122"/>
                  </a:lnTo>
                  <a:lnTo>
                    <a:pt x="219" y="108"/>
                  </a:lnTo>
                  <a:lnTo>
                    <a:pt x="226" y="97"/>
                  </a:lnTo>
                  <a:lnTo>
                    <a:pt x="237" y="89"/>
                  </a:lnTo>
                  <a:lnTo>
                    <a:pt x="246" y="76"/>
                  </a:lnTo>
                  <a:lnTo>
                    <a:pt x="262" y="76"/>
                  </a:lnTo>
                  <a:lnTo>
                    <a:pt x="260" y="58"/>
                  </a:lnTo>
                  <a:lnTo>
                    <a:pt x="272" y="48"/>
                  </a:lnTo>
                  <a:lnTo>
                    <a:pt x="285" y="46"/>
                  </a:lnTo>
                  <a:lnTo>
                    <a:pt x="301" y="42"/>
                  </a:lnTo>
                  <a:lnTo>
                    <a:pt x="299" y="12"/>
                  </a:lnTo>
                  <a:lnTo>
                    <a:pt x="271" y="1"/>
                  </a:lnTo>
                  <a:lnTo>
                    <a:pt x="246" y="0"/>
                  </a:lnTo>
                  <a:lnTo>
                    <a:pt x="206" y="3"/>
                  </a:lnTo>
                  <a:lnTo>
                    <a:pt x="137" y="5"/>
                  </a:lnTo>
                  <a:lnTo>
                    <a:pt x="89" y="5"/>
                  </a:lnTo>
                  <a:lnTo>
                    <a:pt x="73" y="7"/>
                  </a:lnTo>
                  <a:lnTo>
                    <a:pt x="5" y="5"/>
                  </a:lnTo>
                  <a:lnTo>
                    <a:pt x="0" y="17"/>
                  </a:lnTo>
                  <a:lnTo>
                    <a:pt x="9" y="28"/>
                  </a:lnTo>
                  <a:lnTo>
                    <a:pt x="12" y="42"/>
                  </a:lnTo>
                  <a:lnTo>
                    <a:pt x="21" y="55"/>
                  </a:lnTo>
                  <a:lnTo>
                    <a:pt x="60" y="72"/>
                  </a:lnTo>
                  <a:lnTo>
                    <a:pt x="66" y="90"/>
                  </a:lnTo>
                  <a:lnTo>
                    <a:pt x="78" y="89"/>
                  </a:lnTo>
                  <a:lnTo>
                    <a:pt x="89" y="76"/>
                  </a:lnTo>
                  <a:lnTo>
                    <a:pt x="101" y="81"/>
                  </a:lnTo>
                  <a:lnTo>
                    <a:pt x="103" y="97"/>
                  </a:lnTo>
                  <a:lnTo>
                    <a:pt x="98" y="113"/>
                  </a:lnTo>
                  <a:lnTo>
                    <a:pt x="103" y="124"/>
                  </a:lnTo>
                  <a:lnTo>
                    <a:pt x="114" y="138"/>
                  </a:lnTo>
                  <a:lnTo>
                    <a:pt x="112" y="154"/>
                  </a:lnTo>
                  <a:lnTo>
                    <a:pt x="125" y="161"/>
                  </a:lnTo>
                  <a:lnTo>
                    <a:pt x="125" y="188"/>
                  </a:lnTo>
                  <a:lnTo>
                    <a:pt x="139" y="183"/>
                  </a:lnTo>
                  <a:lnTo>
                    <a:pt x="158" y="179"/>
                  </a:lnTo>
                  <a:lnTo>
                    <a:pt x="167" y="183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61">
              <a:extLst>
                <a:ext uri="{FF2B5EF4-FFF2-40B4-BE49-F238E27FC236}">
                  <a16:creationId xmlns:a16="http://schemas.microsoft.com/office/drawing/2014/main" id="{F2810A89-FDEF-107E-079B-6C295EFD0F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5827" y="3586847"/>
              <a:ext cx="675351" cy="738595"/>
            </a:xfrm>
            <a:custGeom>
              <a:avLst/>
              <a:gdLst>
                <a:gd name="T0" fmla="*/ 105 w 299"/>
                <a:gd name="T1" fmla="*/ 315 h 327"/>
                <a:gd name="T2" fmla="*/ 126 w 299"/>
                <a:gd name="T3" fmla="*/ 294 h 327"/>
                <a:gd name="T4" fmla="*/ 142 w 299"/>
                <a:gd name="T5" fmla="*/ 270 h 327"/>
                <a:gd name="T6" fmla="*/ 158 w 299"/>
                <a:gd name="T7" fmla="*/ 249 h 327"/>
                <a:gd name="T8" fmla="*/ 179 w 299"/>
                <a:gd name="T9" fmla="*/ 233 h 327"/>
                <a:gd name="T10" fmla="*/ 204 w 299"/>
                <a:gd name="T11" fmla="*/ 240 h 327"/>
                <a:gd name="T12" fmla="*/ 233 w 299"/>
                <a:gd name="T13" fmla="*/ 245 h 327"/>
                <a:gd name="T14" fmla="*/ 263 w 299"/>
                <a:gd name="T15" fmla="*/ 240 h 327"/>
                <a:gd name="T16" fmla="*/ 259 w 299"/>
                <a:gd name="T17" fmla="*/ 213 h 327"/>
                <a:gd name="T18" fmla="*/ 275 w 299"/>
                <a:gd name="T19" fmla="*/ 190 h 327"/>
                <a:gd name="T20" fmla="*/ 299 w 299"/>
                <a:gd name="T21" fmla="*/ 158 h 327"/>
                <a:gd name="T22" fmla="*/ 288 w 299"/>
                <a:gd name="T23" fmla="*/ 140 h 327"/>
                <a:gd name="T24" fmla="*/ 272 w 299"/>
                <a:gd name="T25" fmla="*/ 108 h 327"/>
                <a:gd name="T26" fmla="*/ 279 w 299"/>
                <a:gd name="T27" fmla="*/ 84 h 327"/>
                <a:gd name="T28" fmla="*/ 254 w 299"/>
                <a:gd name="T29" fmla="*/ 75 h 327"/>
                <a:gd name="T30" fmla="*/ 234 w 299"/>
                <a:gd name="T31" fmla="*/ 73 h 327"/>
                <a:gd name="T32" fmla="*/ 194 w 299"/>
                <a:gd name="T33" fmla="*/ 44 h 327"/>
                <a:gd name="T34" fmla="*/ 178 w 299"/>
                <a:gd name="T35" fmla="*/ 19 h 327"/>
                <a:gd name="T36" fmla="*/ 133 w 299"/>
                <a:gd name="T37" fmla="*/ 2 h 327"/>
                <a:gd name="T38" fmla="*/ 73 w 299"/>
                <a:gd name="T39" fmla="*/ 3 h 327"/>
                <a:gd name="T40" fmla="*/ 33 w 299"/>
                <a:gd name="T41" fmla="*/ 2 h 327"/>
                <a:gd name="T42" fmla="*/ 10 w 299"/>
                <a:gd name="T43" fmla="*/ 21 h 327"/>
                <a:gd name="T44" fmla="*/ 0 w 299"/>
                <a:gd name="T45" fmla="*/ 43 h 327"/>
                <a:gd name="T46" fmla="*/ 19 w 299"/>
                <a:gd name="T47" fmla="*/ 64 h 327"/>
                <a:gd name="T48" fmla="*/ 42 w 299"/>
                <a:gd name="T49" fmla="*/ 84 h 327"/>
                <a:gd name="T50" fmla="*/ 46 w 299"/>
                <a:gd name="T51" fmla="*/ 110 h 327"/>
                <a:gd name="T52" fmla="*/ 24 w 299"/>
                <a:gd name="T53" fmla="*/ 126 h 327"/>
                <a:gd name="T54" fmla="*/ 24 w 299"/>
                <a:gd name="T55" fmla="*/ 156 h 327"/>
                <a:gd name="T56" fmla="*/ 40 w 299"/>
                <a:gd name="T57" fmla="*/ 180 h 327"/>
                <a:gd name="T58" fmla="*/ 65 w 299"/>
                <a:gd name="T59" fmla="*/ 245 h 327"/>
                <a:gd name="T60" fmla="*/ 35 w 299"/>
                <a:gd name="T61" fmla="*/ 279 h 327"/>
                <a:gd name="T62" fmla="*/ 30 w 299"/>
                <a:gd name="T63" fmla="*/ 311 h 327"/>
                <a:gd name="T64" fmla="*/ 49 w 299"/>
                <a:gd name="T65" fmla="*/ 311 h 327"/>
                <a:gd name="T66" fmla="*/ 76 w 299"/>
                <a:gd name="T67" fmla="*/ 311 h 327"/>
                <a:gd name="T68" fmla="*/ 99 w 299"/>
                <a:gd name="T69" fmla="*/ 327 h 327"/>
                <a:gd name="T70" fmla="*/ 99 w 299"/>
                <a:gd name="T7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9" h="327">
                  <a:moveTo>
                    <a:pt x="99" y="327"/>
                  </a:moveTo>
                  <a:lnTo>
                    <a:pt x="105" y="315"/>
                  </a:lnTo>
                  <a:lnTo>
                    <a:pt x="112" y="306"/>
                  </a:lnTo>
                  <a:lnTo>
                    <a:pt x="126" y="294"/>
                  </a:lnTo>
                  <a:lnTo>
                    <a:pt x="138" y="283"/>
                  </a:lnTo>
                  <a:lnTo>
                    <a:pt x="142" y="270"/>
                  </a:lnTo>
                  <a:lnTo>
                    <a:pt x="147" y="254"/>
                  </a:lnTo>
                  <a:lnTo>
                    <a:pt x="158" y="249"/>
                  </a:lnTo>
                  <a:lnTo>
                    <a:pt x="169" y="238"/>
                  </a:lnTo>
                  <a:lnTo>
                    <a:pt x="179" y="233"/>
                  </a:lnTo>
                  <a:lnTo>
                    <a:pt x="192" y="235"/>
                  </a:lnTo>
                  <a:lnTo>
                    <a:pt x="204" y="240"/>
                  </a:lnTo>
                  <a:lnTo>
                    <a:pt x="220" y="244"/>
                  </a:lnTo>
                  <a:lnTo>
                    <a:pt x="233" y="245"/>
                  </a:lnTo>
                  <a:lnTo>
                    <a:pt x="249" y="245"/>
                  </a:lnTo>
                  <a:lnTo>
                    <a:pt x="263" y="240"/>
                  </a:lnTo>
                  <a:lnTo>
                    <a:pt x="265" y="228"/>
                  </a:lnTo>
                  <a:lnTo>
                    <a:pt x="259" y="213"/>
                  </a:lnTo>
                  <a:lnTo>
                    <a:pt x="261" y="201"/>
                  </a:lnTo>
                  <a:lnTo>
                    <a:pt x="275" y="190"/>
                  </a:lnTo>
                  <a:lnTo>
                    <a:pt x="299" y="183"/>
                  </a:lnTo>
                  <a:lnTo>
                    <a:pt x="299" y="158"/>
                  </a:lnTo>
                  <a:lnTo>
                    <a:pt x="286" y="153"/>
                  </a:lnTo>
                  <a:lnTo>
                    <a:pt x="288" y="140"/>
                  </a:lnTo>
                  <a:lnTo>
                    <a:pt x="281" y="123"/>
                  </a:lnTo>
                  <a:lnTo>
                    <a:pt x="272" y="108"/>
                  </a:lnTo>
                  <a:lnTo>
                    <a:pt x="277" y="96"/>
                  </a:lnTo>
                  <a:lnTo>
                    <a:pt x="279" y="84"/>
                  </a:lnTo>
                  <a:lnTo>
                    <a:pt x="268" y="69"/>
                  </a:lnTo>
                  <a:lnTo>
                    <a:pt x="254" y="75"/>
                  </a:lnTo>
                  <a:lnTo>
                    <a:pt x="240" y="85"/>
                  </a:lnTo>
                  <a:lnTo>
                    <a:pt x="234" y="73"/>
                  </a:lnTo>
                  <a:lnTo>
                    <a:pt x="195" y="57"/>
                  </a:lnTo>
                  <a:lnTo>
                    <a:pt x="194" y="44"/>
                  </a:lnTo>
                  <a:lnTo>
                    <a:pt x="188" y="30"/>
                  </a:lnTo>
                  <a:lnTo>
                    <a:pt x="178" y="19"/>
                  </a:lnTo>
                  <a:lnTo>
                    <a:pt x="178" y="7"/>
                  </a:lnTo>
                  <a:lnTo>
                    <a:pt x="133" y="2"/>
                  </a:lnTo>
                  <a:lnTo>
                    <a:pt x="113" y="2"/>
                  </a:lnTo>
                  <a:lnTo>
                    <a:pt x="73" y="3"/>
                  </a:lnTo>
                  <a:lnTo>
                    <a:pt x="49" y="0"/>
                  </a:lnTo>
                  <a:lnTo>
                    <a:pt x="33" y="2"/>
                  </a:lnTo>
                  <a:lnTo>
                    <a:pt x="26" y="11"/>
                  </a:lnTo>
                  <a:lnTo>
                    <a:pt x="10" y="21"/>
                  </a:lnTo>
                  <a:lnTo>
                    <a:pt x="0" y="30"/>
                  </a:lnTo>
                  <a:lnTo>
                    <a:pt x="0" y="43"/>
                  </a:lnTo>
                  <a:lnTo>
                    <a:pt x="10" y="53"/>
                  </a:lnTo>
                  <a:lnTo>
                    <a:pt x="19" y="64"/>
                  </a:lnTo>
                  <a:lnTo>
                    <a:pt x="32" y="69"/>
                  </a:lnTo>
                  <a:lnTo>
                    <a:pt x="42" y="84"/>
                  </a:lnTo>
                  <a:lnTo>
                    <a:pt x="48" y="94"/>
                  </a:lnTo>
                  <a:lnTo>
                    <a:pt x="46" y="110"/>
                  </a:lnTo>
                  <a:lnTo>
                    <a:pt x="39" y="119"/>
                  </a:lnTo>
                  <a:lnTo>
                    <a:pt x="24" y="126"/>
                  </a:lnTo>
                  <a:lnTo>
                    <a:pt x="23" y="142"/>
                  </a:lnTo>
                  <a:lnTo>
                    <a:pt x="24" y="156"/>
                  </a:lnTo>
                  <a:lnTo>
                    <a:pt x="24" y="169"/>
                  </a:lnTo>
                  <a:lnTo>
                    <a:pt x="40" y="180"/>
                  </a:lnTo>
                  <a:lnTo>
                    <a:pt x="53" y="176"/>
                  </a:lnTo>
                  <a:lnTo>
                    <a:pt x="65" y="245"/>
                  </a:lnTo>
                  <a:lnTo>
                    <a:pt x="49" y="256"/>
                  </a:lnTo>
                  <a:lnTo>
                    <a:pt x="35" y="279"/>
                  </a:lnTo>
                  <a:lnTo>
                    <a:pt x="14" y="317"/>
                  </a:lnTo>
                  <a:lnTo>
                    <a:pt x="30" y="311"/>
                  </a:lnTo>
                  <a:lnTo>
                    <a:pt x="39" y="302"/>
                  </a:lnTo>
                  <a:lnTo>
                    <a:pt x="49" y="311"/>
                  </a:lnTo>
                  <a:lnTo>
                    <a:pt x="64" y="313"/>
                  </a:lnTo>
                  <a:lnTo>
                    <a:pt x="76" y="311"/>
                  </a:lnTo>
                  <a:lnTo>
                    <a:pt x="89" y="318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62">
              <a:extLst>
                <a:ext uri="{FF2B5EF4-FFF2-40B4-BE49-F238E27FC236}">
                  <a16:creationId xmlns:a16="http://schemas.microsoft.com/office/drawing/2014/main" id="{885FF7A0-D7AF-E8EE-FBC3-6E26F6BCF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86293" y="3977603"/>
              <a:ext cx="444964" cy="634695"/>
            </a:xfrm>
            <a:custGeom>
              <a:avLst/>
              <a:gdLst>
                <a:gd name="T0" fmla="*/ 162 w 197"/>
                <a:gd name="T1" fmla="*/ 281 h 281"/>
                <a:gd name="T2" fmla="*/ 167 w 197"/>
                <a:gd name="T3" fmla="*/ 268 h 281"/>
                <a:gd name="T4" fmla="*/ 178 w 197"/>
                <a:gd name="T5" fmla="*/ 256 h 281"/>
                <a:gd name="T6" fmla="*/ 188 w 197"/>
                <a:gd name="T7" fmla="*/ 247 h 281"/>
                <a:gd name="T8" fmla="*/ 197 w 197"/>
                <a:gd name="T9" fmla="*/ 238 h 281"/>
                <a:gd name="T10" fmla="*/ 192 w 197"/>
                <a:gd name="T11" fmla="*/ 226 h 281"/>
                <a:gd name="T12" fmla="*/ 183 w 197"/>
                <a:gd name="T13" fmla="*/ 215 h 281"/>
                <a:gd name="T14" fmla="*/ 181 w 197"/>
                <a:gd name="T15" fmla="*/ 204 h 281"/>
                <a:gd name="T16" fmla="*/ 178 w 197"/>
                <a:gd name="T17" fmla="*/ 188 h 281"/>
                <a:gd name="T18" fmla="*/ 178 w 197"/>
                <a:gd name="T19" fmla="*/ 176 h 281"/>
                <a:gd name="T20" fmla="*/ 178 w 197"/>
                <a:gd name="T21" fmla="*/ 161 h 281"/>
                <a:gd name="T22" fmla="*/ 165 w 197"/>
                <a:gd name="T23" fmla="*/ 147 h 281"/>
                <a:gd name="T24" fmla="*/ 162 w 197"/>
                <a:gd name="T25" fmla="*/ 135 h 281"/>
                <a:gd name="T26" fmla="*/ 174 w 197"/>
                <a:gd name="T27" fmla="*/ 126 h 281"/>
                <a:gd name="T28" fmla="*/ 181 w 197"/>
                <a:gd name="T29" fmla="*/ 105 h 281"/>
                <a:gd name="T30" fmla="*/ 179 w 197"/>
                <a:gd name="T31" fmla="*/ 89 h 281"/>
                <a:gd name="T32" fmla="*/ 185 w 197"/>
                <a:gd name="T33" fmla="*/ 76 h 281"/>
                <a:gd name="T34" fmla="*/ 192 w 197"/>
                <a:gd name="T35" fmla="*/ 64 h 281"/>
                <a:gd name="T36" fmla="*/ 188 w 197"/>
                <a:gd name="T37" fmla="*/ 49 h 281"/>
                <a:gd name="T38" fmla="*/ 186 w 197"/>
                <a:gd name="T39" fmla="*/ 37 h 281"/>
                <a:gd name="T40" fmla="*/ 178 w 197"/>
                <a:gd name="T41" fmla="*/ 30 h 281"/>
                <a:gd name="T42" fmla="*/ 165 w 197"/>
                <a:gd name="T43" fmla="*/ 21 h 281"/>
                <a:gd name="T44" fmla="*/ 153 w 197"/>
                <a:gd name="T45" fmla="*/ 14 h 281"/>
                <a:gd name="T46" fmla="*/ 147 w 197"/>
                <a:gd name="T47" fmla="*/ 0 h 281"/>
                <a:gd name="T48" fmla="*/ 135 w 197"/>
                <a:gd name="T49" fmla="*/ 8 h 281"/>
                <a:gd name="T50" fmla="*/ 115 w 197"/>
                <a:gd name="T51" fmla="*/ 5 h 281"/>
                <a:gd name="T52" fmla="*/ 106 w 197"/>
                <a:gd name="T53" fmla="*/ 1 h 281"/>
                <a:gd name="T54" fmla="*/ 85 w 197"/>
                <a:gd name="T55" fmla="*/ 5 h 281"/>
                <a:gd name="T56" fmla="*/ 73 w 197"/>
                <a:gd name="T57" fmla="*/ 10 h 281"/>
                <a:gd name="T58" fmla="*/ 49 w 197"/>
                <a:gd name="T59" fmla="*/ 17 h 281"/>
                <a:gd name="T60" fmla="*/ 39 w 197"/>
                <a:gd name="T61" fmla="*/ 24 h 281"/>
                <a:gd name="T62" fmla="*/ 33 w 197"/>
                <a:gd name="T63" fmla="*/ 33 h 281"/>
                <a:gd name="T64" fmla="*/ 39 w 197"/>
                <a:gd name="T65" fmla="*/ 48 h 281"/>
                <a:gd name="T66" fmla="*/ 33 w 197"/>
                <a:gd name="T67" fmla="*/ 64 h 281"/>
                <a:gd name="T68" fmla="*/ 26 w 197"/>
                <a:gd name="T69" fmla="*/ 72 h 281"/>
                <a:gd name="T70" fmla="*/ 12 w 197"/>
                <a:gd name="T71" fmla="*/ 80 h 281"/>
                <a:gd name="T72" fmla="*/ 10 w 197"/>
                <a:gd name="T73" fmla="*/ 96 h 281"/>
                <a:gd name="T74" fmla="*/ 8 w 197"/>
                <a:gd name="T75" fmla="*/ 108 h 281"/>
                <a:gd name="T76" fmla="*/ 0 w 197"/>
                <a:gd name="T77" fmla="*/ 121 h 281"/>
                <a:gd name="T78" fmla="*/ 0 w 197"/>
                <a:gd name="T79" fmla="*/ 133 h 281"/>
                <a:gd name="T80" fmla="*/ 3 w 197"/>
                <a:gd name="T81" fmla="*/ 147 h 281"/>
                <a:gd name="T82" fmla="*/ 1 w 197"/>
                <a:gd name="T83" fmla="*/ 163 h 281"/>
                <a:gd name="T84" fmla="*/ 3 w 197"/>
                <a:gd name="T85" fmla="*/ 176 h 281"/>
                <a:gd name="T86" fmla="*/ 8 w 197"/>
                <a:gd name="T87" fmla="*/ 190 h 281"/>
                <a:gd name="T88" fmla="*/ 8 w 197"/>
                <a:gd name="T89" fmla="*/ 206 h 281"/>
                <a:gd name="T90" fmla="*/ 10 w 197"/>
                <a:gd name="T91" fmla="*/ 226 h 281"/>
                <a:gd name="T92" fmla="*/ 17 w 197"/>
                <a:gd name="T93" fmla="*/ 243 h 281"/>
                <a:gd name="T94" fmla="*/ 33 w 197"/>
                <a:gd name="T95" fmla="*/ 250 h 281"/>
                <a:gd name="T96" fmla="*/ 32 w 197"/>
                <a:gd name="T97" fmla="*/ 263 h 281"/>
                <a:gd name="T98" fmla="*/ 26 w 197"/>
                <a:gd name="T99" fmla="*/ 279 h 281"/>
                <a:gd name="T100" fmla="*/ 69 w 197"/>
                <a:gd name="T101" fmla="*/ 279 h 281"/>
                <a:gd name="T102" fmla="*/ 85 w 197"/>
                <a:gd name="T103" fmla="*/ 277 h 281"/>
                <a:gd name="T104" fmla="*/ 101 w 197"/>
                <a:gd name="T105" fmla="*/ 279 h 281"/>
                <a:gd name="T106" fmla="*/ 156 w 197"/>
                <a:gd name="T107" fmla="*/ 279 h 281"/>
                <a:gd name="T108" fmla="*/ 162 w 197"/>
                <a:gd name="T109" fmla="*/ 281 h 281"/>
                <a:gd name="T110" fmla="*/ 162 w 197"/>
                <a:gd name="T111" fmla="*/ 281 h 281"/>
                <a:gd name="T112" fmla="*/ 162 w 197"/>
                <a:gd name="T113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7" h="281">
                  <a:moveTo>
                    <a:pt x="162" y="281"/>
                  </a:moveTo>
                  <a:lnTo>
                    <a:pt x="167" y="268"/>
                  </a:lnTo>
                  <a:lnTo>
                    <a:pt x="178" y="256"/>
                  </a:lnTo>
                  <a:lnTo>
                    <a:pt x="188" y="247"/>
                  </a:lnTo>
                  <a:lnTo>
                    <a:pt x="197" y="238"/>
                  </a:lnTo>
                  <a:lnTo>
                    <a:pt x="192" y="226"/>
                  </a:lnTo>
                  <a:lnTo>
                    <a:pt x="183" y="215"/>
                  </a:lnTo>
                  <a:lnTo>
                    <a:pt x="181" y="204"/>
                  </a:lnTo>
                  <a:lnTo>
                    <a:pt x="178" y="188"/>
                  </a:lnTo>
                  <a:lnTo>
                    <a:pt x="178" y="176"/>
                  </a:lnTo>
                  <a:lnTo>
                    <a:pt x="178" y="161"/>
                  </a:lnTo>
                  <a:lnTo>
                    <a:pt x="165" y="147"/>
                  </a:lnTo>
                  <a:lnTo>
                    <a:pt x="162" y="135"/>
                  </a:lnTo>
                  <a:lnTo>
                    <a:pt x="174" y="126"/>
                  </a:lnTo>
                  <a:lnTo>
                    <a:pt x="181" y="105"/>
                  </a:lnTo>
                  <a:lnTo>
                    <a:pt x="179" y="89"/>
                  </a:lnTo>
                  <a:lnTo>
                    <a:pt x="185" y="76"/>
                  </a:lnTo>
                  <a:lnTo>
                    <a:pt x="192" y="64"/>
                  </a:lnTo>
                  <a:lnTo>
                    <a:pt x="188" y="49"/>
                  </a:lnTo>
                  <a:lnTo>
                    <a:pt x="186" y="37"/>
                  </a:lnTo>
                  <a:lnTo>
                    <a:pt x="178" y="30"/>
                  </a:lnTo>
                  <a:lnTo>
                    <a:pt x="165" y="21"/>
                  </a:lnTo>
                  <a:lnTo>
                    <a:pt x="153" y="14"/>
                  </a:lnTo>
                  <a:lnTo>
                    <a:pt x="147" y="0"/>
                  </a:lnTo>
                  <a:lnTo>
                    <a:pt x="135" y="8"/>
                  </a:lnTo>
                  <a:lnTo>
                    <a:pt x="115" y="5"/>
                  </a:lnTo>
                  <a:lnTo>
                    <a:pt x="106" y="1"/>
                  </a:lnTo>
                  <a:lnTo>
                    <a:pt x="85" y="5"/>
                  </a:lnTo>
                  <a:lnTo>
                    <a:pt x="73" y="10"/>
                  </a:lnTo>
                  <a:lnTo>
                    <a:pt x="49" y="17"/>
                  </a:lnTo>
                  <a:lnTo>
                    <a:pt x="39" y="24"/>
                  </a:lnTo>
                  <a:lnTo>
                    <a:pt x="33" y="33"/>
                  </a:lnTo>
                  <a:lnTo>
                    <a:pt x="39" y="48"/>
                  </a:lnTo>
                  <a:lnTo>
                    <a:pt x="33" y="64"/>
                  </a:lnTo>
                  <a:lnTo>
                    <a:pt x="26" y="72"/>
                  </a:lnTo>
                  <a:lnTo>
                    <a:pt x="12" y="80"/>
                  </a:lnTo>
                  <a:lnTo>
                    <a:pt x="10" y="96"/>
                  </a:lnTo>
                  <a:lnTo>
                    <a:pt x="8" y="108"/>
                  </a:lnTo>
                  <a:lnTo>
                    <a:pt x="0" y="121"/>
                  </a:lnTo>
                  <a:lnTo>
                    <a:pt x="0" y="133"/>
                  </a:lnTo>
                  <a:lnTo>
                    <a:pt x="3" y="147"/>
                  </a:lnTo>
                  <a:lnTo>
                    <a:pt x="1" y="163"/>
                  </a:lnTo>
                  <a:lnTo>
                    <a:pt x="3" y="176"/>
                  </a:lnTo>
                  <a:lnTo>
                    <a:pt x="8" y="190"/>
                  </a:lnTo>
                  <a:lnTo>
                    <a:pt x="8" y="206"/>
                  </a:lnTo>
                  <a:lnTo>
                    <a:pt x="10" y="226"/>
                  </a:lnTo>
                  <a:lnTo>
                    <a:pt x="17" y="243"/>
                  </a:lnTo>
                  <a:lnTo>
                    <a:pt x="33" y="250"/>
                  </a:lnTo>
                  <a:lnTo>
                    <a:pt x="32" y="263"/>
                  </a:lnTo>
                  <a:lnTo>
                    <a:pt x="26" y="279"/>
                  </a:lnTo>
                  <a:lnTo>
                    <a:pt x="69" y="279"/>
                  </a:lnTo>
                  <a:lnTo>
                    <a:pt x="85" y="277"/>
                  </a:lnTo>
                  <a:lnTo>
                    <a:pt x="101" y="279"/>
                  </a:lnTo>
                  <a:lnTo>
                    <a:pt x="156" y="279"/>
                  </a:lnTo>
                  <a:lnTo>
                    <a:pt x="162" y="281"/>
                  </a:lnTo>
                  <a:lnTo>
                    <a:pt x="162" y="281"/>
                  </a:lnTo>
                  <a:lnTo>
                    <a:pt x="162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63">
              <a:extLst>
                <a:ext uri="{FF2B5EF4-FFF2-40B4-BE49-F238E27FC236}">
                  <a16:creationId xmlns:a16="http://schemas.microsoft.com/office/drawing/2014/main" id="{9D9F9A8C-F87B-22D9-25F4-9FE84B1649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3591365"/>
              <a:ext cx="896704" cy="815391"/>
            </a:xfrm>
            <a:custGeom>
              <a:avLst/>
              <a:gdLst>
                <a:gd name="T0" fmla="*/ 326 w 397"/>
                <a:gd name="T1" fmla="*/ 361 h 361"/>
                <a:gd name="T2" fmla="*/ 379 w 397"/>
                <a:gd name="T3" fmla="*/ 258 h 361"/>
                <a:gd name="T4" fmla="*/ 392 w 397"/>
                <a:gd name="T5" fmla="*/ 242 h 361"/>
                <a:gd name="T6" fmla="*/ 397 w 397"/>
                <a:gd name="T7" fmla="*/ 172 h 361"/>
                <a:gd name="T8" fmla="*/ 383 w 397"/>
                <a:gd name="T9" fmla="*/ 176 h 361"/>
                <a:gd name="T10" fmla="*/ 365 w 397"/>
                <a:gd name="T11" fmla="*/ 171 h 361"/>
                <a:gd name="T12" fmla="*/ 363 w 397"/>
                <a:gd name="T13" fmla="*/ 158 h 361"/>
                <a:gd name="T14" fmla="*/ 360 w 397"/>
                <a:gd name="T15" fmla="*/ 140 h 361"/>
                <a:gd name="T16" fmla="*/ 360 w 397"/>
                <a:gd name="T17" fmla="*/ 128 h 361"/>
                <a:gd name="T18" fmla="*/ 372 w 397"/>
                <a:gd name="T19" fmla="*/ 114 h 361"/>
                <a:gd name="T20" fmla="*/ 388 w 397"/>
                <a:gd name="T21" fmla="*/ 92 h 361"/>
                <a:gd name="T22" fmla="*/ 374 w 397"/>
                <a:gd name="T23" fmla="*/ 74 h 361"/>
                <a:gd name="T24" fmla="*/ 356 w 397"/>
                <a:gd name="T25" fmla="*/ 64 h 361"/>
                <a:gd name="T26" fmla="*/ 347 w 397"/>
                <a:gd name="T27" fmla="*/ 53 h 361"/>
                <a:gd name="T28" fmla="*/ 333 w 397"/>
                <a:gd name="T29" fmla="*/ 37 h 361"/>
                <a:gd name="T30" fmla="*/ 340 w 397"/>
                <a:gd name="T31" fmla="*/ 26 h 361"/>
                <a:gd name="T32" fmla="*/ 354 w 397"/>
                <a:gd name="T33" fmla="*/ 14 h 361"/>
                <a:gd name="T34" fmla="*/ 367 w 397"/>
                <a:gd name="T35" fmla="*/ 3 h 361"/>
                <a:gd name="T36" fmla="*/ 228 w 397"/>
                <a:gd name="T37" fmla="*/ 0 h 361"/>
                <a:gd name="T38" fmla="*/ 185 w 397"/>
                <a:gd name="T39" fmla="*/ 0 h 361"/>
                <a:gd name="T40" fmla="*/ 2 w 397"/>
                <a:gd name="T41" fmla="*/ 0 h 361"/>
                <a:gd name="T42" fmla="*/ 0 w 397"/>
                <a:gd name="T43" fmla="*/ 122 h 361"/>
                <a:gd name="T44" fmla="*/ 54 w 397"/>
                <a:gd name="T45" fmla="*/ 122 h 361"/>
                <a:gd name="T46" fmla="*/ 151 w 397"/>
                <a:gd name="T47" fmla="*/ 126 h 361"/>
                <a:gd name="T48" fmla="*/ 169 w 397"/>
                <a:gd name="T49" fmla="*/ 137 h 361"/>
                <a:gd name="T50" fmla="*/ 187 w 397"/>
                <a:gd name="T51" fmla="*/ 146 h 361"/>
                <a:gd name="T52" fmla="*/ 203 w 397"/>
                <a:gd name="T53" fmla="*/ 151 h 361"/>
                <a:gd name="T54" fmla="*/ 217 w 397"/>
                <a:gd name="T55" fmla="*/ 160 h 361"/>
                <a:gd name="T56" fmla="*/ 226 w 397"/>
                <a:gd name="T57" fmla="*/ 171 h 361"/>
                <a:gd name="T58" fmla="*/ 251 w 397"/>
                <a:gd name="T59" fmla="*/ 206 h 361"/>
                <a:gd name="T60" fmla="*/ 274 w 397"/>
                <a:gd name="T61" fmla="*/ 243 h 361"/>
                <a:gd name="T62" fmla="*/ 281 w 397"/>
                <a:gd name="T63" fmla="*/ 302 h 361"/>
                <a:gd name="T64" fmla="*/ 294 w 397"/>
                <a:gd name="T65" fmla="*/ 299 h 361"/>
                <a:gd name="T66" fmla="*/ 299 w 397"/>
                <a:gd name="T67" fmla="*/ 311 h 361"/>
                <a:gd name="T68" fmla="*/ 312 w 397"/>
                <a:gd name="T69" fmla="*/ 320 h 361"/>
                <a:gd name="T70" fmla="*/ 324 w 397"/>
                <a:gd name="T71" fmla="*/ 324 h 361"/>
                <a:gd name="T72" fmla="*/ 321 w 397"/>
                <a:gd name="T73" fmla="*/ 340 h 361"/>
                <a:gd name="T74" fmla="*/ 326 w 397"/>
                <a:gd name="T75" fmla="*/ 354 h 361"/>
                <a:gd name="T76" fmla="*/ 326 w 397"/>
                <a:gd name="T77" fmla="*/ 361 h 361"/>
                <a:gd name="T78" fmla="*/ 326 w 397"/>
                <a:gd name="T79" fmla="*/ 361 h 361"/>
                <a:gd name="T80" fmla="*/ 326 w 397"/>
                <a:gd name="T81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7" h="361">
                  <a:moveTo>
                    <a:pt x="326" y="361"/>
                  </a:moveTo>
                  <a:lnTo>
                    <a:pt x="379" y="258"/>
                  </a:lnTo>
                  <a:lnTo>
                    <a:pt x="392" y="242"/>
                  </a:lnTo>
                  <a:lnTo>
                    <a:pt x="397" y="172"/>
                  </a:lnTo>
                  <a:lnTo>
                    <a:pt x="383" y="176"/>
                  </a:lnTo>
                  <a:lnTo>
                    <a:pt x="365" y="171"/>
                  </a:lnTo>
                  <a:lnTo>
                    <a:pt x="363" y="158"/>
                  </a:lnTo>
                  <a:lnTo>
                    <a:pt x="360" y="140"/>
                  </a:lnTo>
                  <a:lnTo>
                    <a:pt x="360" y="128"/>
                  </a:lnTo>
                  <a:lnTo>
                    <a:pt x="372" y="114"/>
                  </a:lnTo>
                  <a:lnTo>
                    <a:pt x="388" y="92"/>
                  </a:lnTo>
                  <a:lnTo>
                    <a:pt x="374" y="74"/>
                  </a:lnTo>
                  <a:lnTo>
                    <a:pt x="356" y="64"/>
                  </a:lnTo>
                  <a:lnTo>
                    <a:pt x="347" y="53"/>
                  </a:lnTo>
                  <a:lnTo>
                    <a:pt x="333" y="37"/>
                  </a:lnTo>
                  <a:lnTo>
                    <a:pt x="340" y="26"/>
                  </a:lnTo>
                  <a:lnTo>
                    <a:pt x="354" y="14"/>
                  </a:lnTo>
                  <a:lnTo>
                    <a:pt x="367" y="3"/>
                  </a:lnTo>
                  <a:lnTo>
                    <a:pt x="228" y="0"/>
                  </a:lnTo>
                  <a:lnTo>
                    <a:pt x="185" y="0"/>
                  </a:lnTo>
                  <a:lnTo>
                    <a:pt x="2" y="0"/>
                  </a:lnTo>
                  <a:lnTo>
                    <a:pt x="0" y="122"/>
                  </a:lnTo>
                  <a:lnTo>
                    <a:pt x="54" y="122"/>
                  </a:lnTo>
                  <a:lnTo>
                    <a:pt x="151" y="126"/>
                  </a:lnTo>
                  <a:lnTo>
                    <a:pt x="169" y="137"/>
                  </a:lnTo>
                  <a:lnTo>
                    <a:pt x="187" y="146"/>
                  </a:lnTo>
                  <a:lnTo>
                    <a:pt x="203" y="151"/>
                  </a:lnTo>
                  <a:lnTo>
                    <a:pt x="217" y="160"/>
                  </a:lnTo>
                  <a:lnTo>
                    <a:pt x="226" y="171"/>
                  </a:lnTo>
                  <a:lnTo>
                    <a:pt x="251" y="206"/>
                  </a:lnTo>
                  <a:lnTo>
                    <a:pt x="274" y="243"/>
                  </a:lnTo>
                  <a:lnTo>
                    <a:pt x="281" y="302"/>
                  </a:lnTo>
                  <a:lnTo>
                    <a:pt x="294" y="299"/>
                  </a:lnTo>
                  <a:lnTo>
                    <a:pt x="299" y="311"/>
                  </a:lnTo>
                  <a:lnTo>
                    <a:pt x="312" y="320"/>
                  </a:lnTo>
                  <a:lnTo>
                    <a:pt x="324" y="324"/>
                  </a:lnTo>
                  <a:lnTo>
                    <a:pt x="321" y="340"/>
                  </a:lnTo>
                  <a:lnTo>
                    <a:pt x="326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6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64">
              <a:extLst>
                <a:ext uri="{FF2B5EF4-FFF2-40B4-BE49-F238E27FC236}">
                  <a16:creationId xmlns:a16="http://schemas.microsoft.com/office/drawing/2014/main" id="{6C5DAD01-05D6-E1DF-E461-B0A63C0FC1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4460" y="4628108"/>
              <a:ext cx="555640" cy="623401"/>
            </a:xfrm>
            <a:custGeom>
              <a:avLst/>
              <a:gdLst>
                <a:gd name="T0" fmla="*/ 200 w 246"/>
                <a:gd name="T1" fmla="*/ 276 h 276"/>
                <a:gd name="T2" fmla="*/ 210 w 246"/>
                <a:gd name="T3" fmla="*/ 267 h 276"/>
                <a:gd name="T4" fmla="*/ 228 w 246"/>
                <a:gd name="T5" fmla="*/ 262 h 276"/>
                <a:gd name="T6" fmla="*/ 232 w 246"/>
                <a:gd name="T7" fmla="*/ 249 h 276"/>
                <a:gd name="T8" fmla="*/ 241 w 246"/>
                <a:gd name="T9" fmla="*/ 238 h 276"/>
                <a:gd name="T10" fmla="*/ 246 w 246"/>
                <a:gd name="T11" fmla="*/ 222 h 276"/>
                <a:gd name="T12" fmla="*/ 235 w 246"/>
                <a:gd name="T13" fmla="*/ 199 h 276"/>
                <a:gd name="T14" fmla="*/ 216 w 246"/>
                <a:gd name="T15" fmla="*/ 171 h 276"/>
                <a:gd name="T16" fmla="*/ 205 w 246"/>
                <a:gd name="T17" fmla="*/ 157 h 276"/>
                <a:gd name="T18" fmla="*/ 210 w 246"/>
                <a:gd name="T19" fmla="*/ 117 h 276"/>
                <a:gd name="T20" fmla="*/ 209 w 246"/>
                <a:gd name="T21" fmla="*/ 105 h 276"/>
                <a:gd name="T22" fmla="*/ 214 w 246"/>
                <a:gd name="T23" fmla="*/ 85 h 276"/>
                <a:gd name="T24" fmla="*/ 212 w 246"/>
                <a:gd name="T25" fmla="*/ 66 h 276"/>
                <a:gd name="T26" fmla="*/ 210 w 246"/>
                <a:gd name="T27" fmla="*/ 53 h 276"/>
                <a:gd name="T28" fmla="*/ 203 w 246"/>
                <a:gd name="T29" fmla="*/ 35 h 276"/>
                <a:gd name="T30" fmla="*/ 193 w 246"/>
                <a:gd name="T31" fmla="*/ 25 h 276"/>
                <a:gd name="T32" fmla="*/ 152 w 246"/>
                <a:gd name="T33" fmla="*/ 7 h 276"/>
                <a:gd name="T34" fmla="*/ 127 w 246"/>
                <a:gd name="T35" fmla="*/ 7 h 276"/>
                <a:gd name="T36" fmla="*/ 95 w 246"/>
                <a:gd name="T37" fmla="*/ 0 h 276"/>
                <a:gd name="T38" fmla="*/ 80 w 246"/>
                <a:gd name="T39" fmla="*/ 11 h 276"/>
                <a:gd name="T40" fmla="*/ 66 w 246"/>
                <a:gd name="T41" fmla="*/ 27 h 276"/>
                <a:gd name="T42" fmla="*/ 48 w 246"/>
                <a:gd name="T43" fmla="*/ 43 h 276"/>
                <a:gd name="T44" fmla="*/ 40 w 246"/>
                <a:gd name="T45" fmla="*/ 55 h 276"/>
                <a:gd name="T46" fmla="*/ 31 w 246"/>
                <a:gd name="T47" fmla="*/ 69 h 276"/>
                <a:gd name="T48" fmla="*/ 18 w 246"/>
                <a:gd name="T49" fmla="*/ 71 h 276"/>
                <a:gd name="T50" fmla="*/ 11 w 246"/>
                <a:gd name="T51" fmla="*/ 84 h 276"/>
                <a:gd name="T52" fmla="*/ 2 w 246"/>
                <a:gd name="T53" fmla="*/ 100 h 276"/>
                <a:gd name="T54" fmla="*/ 0 w 246"/>
                <a:gd name="T55" fmla="*/ 114 h 276"/>
                <a:gd name="T56" fmla="*/ 2 w 246"/>
                <a:gd name="T57" fmla="*/ 128 h 276"/>
                <a:gd name="T58" fmla="*/ 9 w 246"/>
                <a:gd name="T59" fmla="*/ 139 h 276"/>
                <a:gd name="T60" fmla="*/ 11 w 246"/>
                <a:gd name="T61" fmla="*/ 155 h 276"/>
                <a:gd name="T62" fmla="*/ 16 w 246"/>
                <a:gd name="T63" fmla="*/ 169 h 276"/>
                <a:gd name="T64" fmla="*/ 29 w 246"/>
                <a:gd name="T65" fmla="*/ 176 h 276"/>
                <a:gd name="T66" fmla="*/ 32 w 246"/>
                <a:gd name="T67" fmla="*/ 187 h 276"/>
                <a:gd name="T68" fmla="*/ 48 w 246"/>
                <a:gd name="T69" fmla="*/ 196 h 276"/>
                <a:gd name="T70" fmla="*/ 56 w 246"/>
                <a:gd name="T71" fmla="*/ 208 h 276"/>
                <a:gd name="T72" fmla="*/ 72 w 246"/>
                <a:gd name="T73" fmla="*/ 221 h 276"/>
                <a:gd name="T74" fmla="*/ 104 w 246"/>
                <a:gd name="T75" fmla="*/ 221 h 276"/>
                <a:gd name="T76" fmla="*/ 123 w 246"/>
                <a:gd name="T77" fmla="*/ 221 h 276"/>
                <a:gd name="T78" fmla="*/ 139 w 246"/>
                <a:gd name="T79" fmla="*/ 215 h 276"/>
                <a:gd name="T80" fmla="*/ 169 w 246"/>
                <a:gd name="T81" fmla="*/ 242 h 276"/>
                <a:gd name="T82" fmla="*/ 184 w 246"/>
                <a:gd name="T83" fmla="*/ 256 h 276"/>
                <a:gd name="T84" fmla="*/ 194 w 246"/>
                <a:gd name="T85" fmla="*/ 269 h 276"/>
                <a:gd name="T86" fmla="*/ 200 w 246"/>
                <a:gd name="T87" fmla="*/ 276 h 276"/>
                <a:gd name="T88" fmla="*/ 200 w 246"/>
                <a:gd name="T89" fmla="*/ 276 h 276"/>
                <a:gd name="T90" fmla="*/ 200 w 246"/>
                <a:gd name="T91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6" h="276">
                  <a:moveTo>
                    <a:pt x="200" y="276"/>
                  </a:moveTo>
                  <a:lnTo>
                    <a:pt x="210" y="267"/>
                  </a:lnTo>
                  <a:lnTo>
                    <a:pt x="228" y="262"/>
                  </a:lnTo>
                  <a:lnTo>
                    <a:pt x="232" y="249"/>
                  </a:lnTo>
                  <a:lnTo>
                    <a:pt x="241" y="238"/>
                  </a:lnTo>
                  <a:lnTo>
                    <a:pt x="246" y="222"/>
                  </a:lnTo>
                  <a:lnTo>
                    <a:pt x="235" y="199"/>
                  </a:lnTo>
                  <a:lnTo>
                    <a:pt x="216" y="171"/>
                  </a:lnTo>
                  <a:lnTo>
                    <a:pt x="205" y="157"/>
                  </a:lnTo>
                  <a:lnTo>
                    <a:pt x="210" y="117"/>
                  </a:lnTo>
                  <a:lnTo>
                    <a:pt x="209" y="105"/>
                  </a:lnTo>
                  <a:lnTo>
                    <a:pt x="214" y="85"/>
                  </a:lnTo>
                  <a:lnTo>
                    <a:pt x="212" y="66"/>
                  </a:lnTo>
                  <a:lnTo>
                    <a:pt x="210" y="53"/>
                  </a:lnTo>
                  <a:lnTo>
                    <a:pt x="203" y="35"/>
                  </a:lnTo>
                  <a:lnTo>
                    <a:pt x="193" y="25"/>
                  </a:lnTo>
                  <a:lnTo>
                    <a:pt x="152" y="7"/>
                  </a:lnTo>
                  <a:lnTo>
                    <a:pt x="127" y="7"/>
                  </a:lnTo>
                  <a:lnTo>
                    <a:pt x="95" y="0"/>
                  </a:lnTo>
                  <a:lnTo>
                    <a:pt x="80" y="11"/>
                  </a:lnTo>
                  <a:lnTo>
                    <a:pt x="66" y="27"/>
                  </a:lnTo>
                  <a:lnTo>
                    <a:pt x="48" y="43"/>
                  </a:lnTo>
                  <a:lnTo>
                    <a:pt x="40" y="55"/>
                  </a:lnTo>
                  <a:lnTo>
                    <a:pt x="31" y="69"/>
                  </a:lnTo>
                  <a:lnTo>
                    <a:pt x="18" y="71"/>
                  </a:lnTo>
                  <a:lnTo>
                    <a:pt x="11" y="84"/>
                  </a:lnTo>
                  <a:lnTo>
                    <a:pt x="2" y="100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9" y="139"/>
                  </a:lnTo>
                  <a:lnTo>
                    <a:pt x="11" y="155"/>
                  </a:lnTo>
                  <a:lnTo>
                    <a:pt x="16" y="169"/>
                  </a:lnTo>
                  <a:lnTo>
                    <a:pt x="29" y="176"/>
                  </a:lnTo>
                  <a:lnTo>
                    <a:pt x="32" y="187"/>
                  </a:lnTo>
                  <a:lnTo>
                    <a:pt x="48" y="196"/>
                  </a:lnTo>
                  <a:lnTo>
                    <a:pt x="56" y="208"/>
                  </a:lnTo>
                  <a:lnTo>
                    <a:pt x="72" y="221"/>
                  </a:lnTo>
                  <a:lnTo>
                    <a:pt x="104" y="221"/>
                  </a:lnTo>
                  <a:lnTo>
                    <a:pt x="123" y="221"/>
                  </a:lnTo>
                  <a:lnTo>
                    <a:pt x="139" y="215"/>
                  </a:lnTo>
                  <a:lnTo>
                    <a:pt x="169" y="242"/>
                  </a:lnTo>
                  <a:lnTo>
                    <a:pt x="184" y="256"/>
                  </a:lnTo>
                  <a:lnTo>
                    <a:pt x="194" y="269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200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65">
              <a:extLst>
                <a:ext uri="{FF2B5EF4-FFF2-40B4-BE49-F238E27FC236}">
                  <a16:creationId xmlns:a16="http://schemas.microsoft.com/office/drawing/2014/main" id="{2A6B3B91-F254-1B96-D3C3-765BFE31C9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13397" y="5411875"/>
              <a:ext cx="562416" cy="478844"/>
            </a:xfrm>
            <a:custGeom>
              <a:avLst/>
              <a:gdLst>
                <a:gd name="T0" fmla="*/ 80 w 249"/>
                <a:gd name="T1" fmla="*/ 212 h 212"/>
                <a:gd name="T2" fmla="*/ 89 w 249"/>
                <a:gd name="T3" fmla="*/ 206 h 212"/>
                <a:gd name="T4" fmla="*/ 105 w 249"/>
                <a:gd name="T5" fmla="*/ 208 h 212"/>
                <a:gd name="T6" fmla="*/ 116 w 249"/>
                <a:gd name="T7" fmla="*/ 205 h 212"/>
                <a:gd name="T8" fmla="*/ 130 w 249"/>
                <a:gd name="T9" fmla="*/ 196 h 212"/>
                <a:gd name="T10" fmla="*/ 144 w 249"/>
                <a:gd name="T11" fmla="*/ 190 h 212"/>
                <a:gd name="T12" fmla="*/ 157 w 249"/>
                <a:gd name="T13" fmla="*/ 196 h 212"/>
                <a:gd name="T14" fmla="*/ 192 w 249"/>
                <a:gd name="T15" fmla="*/ 183 h 212"/>
                <a:gd name="T16" fmla="*/ 214 w 249"/>
                <a:gd name="T17" fmla="*/ 171 h 212"/>
                <a:gd name="T18" fmla="*/ 249 w 249"/>
                <a:gd name="T19" fmla="*/ 142 h 212"/>
                <a:gd name="T20" fmla="*/ 240 w 249"/>
                <a:gd name="T21" fmla="*/ 116 h 212"/>
                <a:gd name="T22" fmla="*/ 235 w 249"/>
                <a:gd name="T23" fmla="*/ 98 h 212"/>
                <a:gd name="T24" fmla="*/ 228 w 249"/>
                <a:gd name="T25" fmla="*/ 82 h 212"/>
                <a:gd name="T26" fmla="*/ 215 w 249"/>
                <a:gd name="T27" fmla="*/ 77 h 212"/>
                <a:gd name="T28" fmla="*/ 203 w 249"/>
                <a:gd name="T29" fmla="*/ 78 h 212"/>
                <a:gd name="T30" fmla="*/ 191 w 249"/>
                <a:gd name="T31" fmla="*/ 71 h 212"/>
                <a:gd name="T32" fmla="*/ 178 w 249"/>
                <a:gd name="T33" fmla="*/ 69 h 212"/>
                <a:gd name="T34" fmla="*/ 162 w 249"/>
                <a:gd name="T35" fmla="*/ 69 h 212"/>
                <a:gd name="T36" fmla="*/ 150 w 249"/>
                <a:gd name="T37" fmla="*/ 69 h 212"/>
                <a:gd name="T38" fmla="*/ 135 w 249"/>
                <a:gd name="T39" fmla="*/ 69 h 212"/>
                <a:gd name="T40" fmla="*/ 125 w 249"/>
                <a:gd name="T41" fmla="*/ 62 h 212"/>
                <a:gd name="T42" fmla="*/ 110 w 249"/>
                <a:gd name="T43" fmla="*/ 64 h 212"/>
                <a:gd name="T44" fmla="*/ 100 w 249"/>
                <a:gd name="T45" fmla="*/ 53 h 212"/>
                <a:gd name="T46" fmla="*/ 84 w 249"/>
                <a:gd name="T47" fmla="*/ 53 h 212"/>
                <a:gd name="T48" fmla="*/ 71 w 249"/>
                <a:gd name="T49" fmla="*/ 46 h 212"/>
                <a:gd name="T50" fmla="*/ 59 w 249"/>
                <a:gd name="T51" fmla="*/ 36 h 212"/>
                <a:gd name="T52" fmla="*/ 55 w 249"/>
                <a:gd name="T53" fmla="*/ 21 h 212"/>
                <a:gd name="T54" fmla="*/ 43 w 249"/>
                <a:gd name="T55" fmla="*/ 11 h 212"/>
                <a:gd name="T56" fmla="*/ 36 w 249"/>
                <a:gd name="T57" fmla="*/ 0 h 212"/>
                <a:gd name="T58" fmla="*/ 25 w 249"/>
                <a:gd name="T59" fmla="*/ 21 h 212"/>
                <a:gd name="T60" fmla="*/ 20 w 249"/>
                <a:gd name="T61" fmla="*/ 46 h 212"/>
                <a:gd name="T62" fmla="*/ 14 w 249"/>
                <a:gd name="T63" fmla="*/ 64 h 212"/>
                <a:gd name="T64" fmla="*/ 9 w 249"/>
                <a:gd name="T65" fmla="*/ 77 h 212"/>
                <a:gd name="T66" fmla="*/ 0 w 249"/>
                <a:gd name="T67" fmla="*/ 101 h 212"/>
                <a:gd name="T68" fmla="*/ 2 w 249"/>
                <a:gd name="T69" fmla="*/ 116 h 212"/>
                <a:gd name="T70" fmla="*/ 11 w 249"/>
                <a:gd name="T71" fmla="*/ 123 h 212"/>
                <a:gd name="T72" fmla="*/ 21 w 249"/>
                <a:gd name="T73" fmla="*/ 133 h 212"/>
                <a:gd name="T74" fmla="*/ 29 w 249"/>
                <a:gd name="T75" fmla="*/ 148 h 212"/>
                <a:gd name="T76" fmla="*/ 37 w 249"/>
                <a:gd name="T77" fmla="*/ 158 h 212"/>
                <a:gd name="T78" fmla="*/ 46 w 249"/>
                <a:gd name="T79" fmla="*/ 169 h 212"/>
                <a:gd name="T80" fmla="*/ 52 w 249"/>
                <a:gd name="T81" fmla="*/ 183 h 212"/>
                <a:gd name="T82" fmla="*/ 62 w 249"/>
                <a:gd name="T83" fmla="*/ 194 h 212"/>
                <a:gd name="T84" fmla="*/ 71 w 249"/>
                <a:gd name="T85" fmla="*/ 201 h 212"/>
                <a:gd name="T86" fmla="*/ 80 w 249"/>
                <a:gd name="T87" fmla="*/ 212 h 212"/>
                <a:gd name="T88" fmla="*/ 80 w 249"/>
                <a:gd name="T89" fmla="*/ 212 h 212"/>
                <a:gd name="T90" fmla="*/ 80 w 249"/>
                <a:gd name="T9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212">
                  <a:moveTo>
                    <a:pt x="80" y="212"/>
                  </a:moveTo>
                  <a:lnTo>
                    <a:pt x="89" y="206"/>
                  </a:lnTo>
                  <a:lnTo>
                    <a:pt x="105" y="208"/>
                  </a:lnTo>
                  <a:lnTo>
                    <a:pt x="116" y="205"/>
                  </a:lnTo>
                  <a:lnTo>
                    <a:pt x="130" y="196"/>
                  </a:lnTo>
                  <a:lnTo>
                    <a:pt x="144" y="190"/>
                  </a:lnTo>
                  <a:lnTo>
                    <a:pt x="157" y="196"/>
                  </a:lnTo>
                  <a:lnTo>
                    <a:pt x="192" y="183"/>
                  </a:lnTo>
                  <a:lnTo>
                    <a:pt x="214" y="171"/>
                  </a:lnTo>
                  <a:lnTo>
                    <a:pt x="249" y="142"/>
                  </a:lnTo>
                  <a:lnTo>
                    <a:pt x="240" y="116"/>
                  </a:lnTo>
                  <a:lnTo>
                    <a:pt x="235" y="98"/>
                  </a:lnTo>
                  <a:lnTo>
                    <a:pt x="228" y="82"/>
                  </a:lnTo>
                  <a:lnTo>
                    <a:pt x="215" y="77"/>
                  </a:lnTo>
                  <a:lnTo>
                    <a:pt x="203" y="78"/>
                  </a:lnTo>
                  <a:lnTo>
                    <a:pt x="191" y="71"/>
                  </a:lnTo>
                  <a:lnTo>
                    <a:pt x="178" y="69"/>
                  </a:lnTo>
                  <a:lnTo>
                    <a:pt x="162" y="69"/>
                  </a:lnTo>
                  <a:lnTo>
                    <a:pt x="150" y="69"/>
                  </a:lnTo>
                  <a:lnTo>
                    <a:pt x="135" y="69"/>
                  </a:lnTo>
                  <a:lnTo>
                    <a:pt x="125" y="62"/>
                  </a:lnTo>
                  <a:lnTo>
                    <a:pt x="110" y="64"/>
                  </a:lnTo>
                  <a:lnTo>
                    <a:pt x="100" y="53"/>
                  </a:lnTo>
                  <a:lnTo>
                    <a:pt x="84" y="53"/>
                  </a:lnTo>
                  <a:lnTo>
                    <a:pt x="71" y="46"/>
                  </a:lnTo>
                  <a:lnTo>
                    <a:pt x="59" y="36"/>
                  </a:lnTo>
                  <a:lnTo>
                    <a:pt x="55" y="21"/>
                  </a:lnTo>
                  <a:lnTo>
                    <a:pt x="43" y="11"/>
                  </a:lnTo>
                  <a:lnTo>
                    <a:pt x="36" y="0"/>
                  </a:lnTo>
                  <a:lnTo>
                    <a:pt x="25" y="21"/>
                  </a:lnTo>
                  <a:lnTo>
                    <a:pt x="20" y="46"/>
                  </a:lnTo>
                  <a:lnTo>
                    <a:pt x="14" y="64"/>
                  </a:lnTo>
                  <a:lnTo>
                    <a:pt x="9" y="77"/>
                  </a:lnTo>
                  <a:lnTo>
                    <a:pt x="0" y="101"/>
                  </a:lnTo>
                  <a:lnTo>
                    <a:pt x="2" y="116"/>
                  </a:lnTo>
                  <a:lnTo>
                    <a:pt x="11" y="123"/>
                  </a:lnTo>
                  <a:lnTo>
                    <a:pt x="21" y="133"/>
                  </a:lnTo>
                  <a:lnTo>
                    <a:pt x="29" y="148"/>
                  </a:lnTo>
                  <a:lnTo>
                    <a:pt x="37" y="158"/>
                  </a:lnTo>
                  <a:lnTo>
                    <a:pt x="46" y="169"/>
                  </a:lnTo>
                  <a:lnTo>
                    <a:pt x="52" y="183"/>
                  </a:lnTo>
                  <a:lnTo>
                    <a:pt x="62" y="194"/>
                  </a:lnTo>
                  <a:lnTo>
                    <a:pt x="71" y="201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80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66">
              <a:extLst>
                <a:ext uri="{FF2B5EF4-FFF2-40B4-BE49-F238E27FC236}">
                  <a16:creationId xmlns:a16="http://schemas.microsoft.com/office/drawing/2014/main" id="{8B92F290-960A-80CC-DFF8-76DEBE8F25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76052" y="4799769"/>
              <a:ext cx="682127" cy="709231"/>
            </a:xfrm>
            <a:custGeom>
              <a:avLst/>
              <a:gdLst>
                <a:gd name="T0" fmla="*/ 103 w 302"/>
                <a:gd name="T1" fmla="*/ 314 h 314"/>
                <a:gd name="T2" fmla="*/ 114 w 302"/>
                <a:gd name="T3" fmla="*/ 312 h 314"/>
                <a:gd name="T4" fmla="*/ 236 w 302"/>
                <a:gd name="T5" fmla="*/ 308 h 314"/>
                <a:gd name="T6" fmla="*/ 284 w 302"/>
                <a:gd name="T7" fmla="*/ 314 h 314"/>
                <a:gd name="T8" fmla="*/ 297 w 302"/>
                <a:gd name="T9" fmla="*/ 292 h 314"/>
                <a:gd name="T10" fmla="*/ 299 w 302"/>
                <a:gd name="T11" fmla="*/ 202 h 314"/>
                <a:gd name="T12" fmla="*/ 302 w 302"/>
                <a:gd name="T13" fmla="*/ 173 h 314"/>
                <a:gd name="T14" fmla="*/ 302 w 302"/>
                <a:gd name="T15" fmla="*/ 63 h 314"/>
                <a:gd name="T16" fmla="*/ 302 w 302"/>
                <a:gd name="T17" fmla="*/ 16 h 314"/>
                <a:gd name="T18" fmla="*/ 300 w 302"/>
                <a:gd name="T19" fmla="*/ 0 h 314"/>
                <a:gd name="T20" fmla="*/ 245 w 302"/>
                <a:gd name="T21" fmla="*/ 0 h 314"/>
                <a:gd name="T22" fmla="*/ 240 w 302"/>
                <a:gd name="T23" fmla="*/ 16 h 314"/>
                <a:gd name="T24" fmla="*/ 117 w 302"/>
                <a:gd name="T25" fmla="*/ 15 h 314"/>
                <a:gd name="T26" fmla="*/ 80 w 302"/>
                <a:gd name="T27" fmla="*/ 13 h 314"/>
                <a:gd name="T28" fmla="*/ 74 w 302"/>
                <a:gd name="T29" fmla="*/ 25 h 314"/>
                <a:gd name="T30" fmla="*/ 46 w 302"/>
                <a:gd name="T31" fmla="*/ 25 h 314"/>
                <a:gd name="T32" fmla="*/ 33 w 302"/>
                <a:gd name="T33" fmla="*/ 16 h 314"/>
                <a:gd name="T34" fmla="*/ 33 w 302"/>
                <a:gd name="T35" fmla="*/ 63 h 314"/>
                <a:gd name="T36" fmla="*/ 21 w 302"/>
                <a:gd name="T37" fmla="*/ 61 h 314"/>
                <a:gd name="T38" fmla="*/ 21 w 302"/>
                <a:gd name="T39" fmla="*/ 145 h 314"/>
                <a:gd name="T40" fmla="*/ 19 w 302"/>
                <a:gd name="T41" fmla="*/ 187 h 314"/>
                <a:gd name="T42" fmla="*/ 3 w 302"/>
                <a:gd name="T43" fmla="*/ 186 h 314"/>
                <a:gd name="T44" fmla="*/ 0 w 302"/>
                <a:gd name="T45" fmla="*/ 289 h 314"/>
                <a:gd name="T46" fmla="*/ 0 w 302"/>
                <a:gd name="T47" fmla="*/ 308 h 314"/>
                <a:gd name="T48" fmla="*/ 85 w 302"/>
                <a:gd name="T49" fmla="*/ 308 h 314"/>
                <a:gd name="T50" fmla="*/ 101 w 302"/>
                <a:gd name="T51" fmla="*/ 307 h 314"/>
                <a:gd name="T52" fmla="*/ 103 w 302"/>
                <a:gd name="T53" fmla="*/ 314 h 314"/>
                <a:gd name="T54" fmla="*/ 103 w 302"/>
                <a:gd name="T55" fmla="*/ 314 h 314"/>
                <a:gd name="T56" fmla="*/ 103 w 302"/>
                <a:gd name="T5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2" h="314">
                  <a:moveTo>
                    <a:pt x="103" y="314"/>
                  </a:moveTo>
                  <a:lnTo>
                    <a:pt x="114" y="312"/>
                  </a:lnTo>
                  <a:lnTo>
                    <a:pt x="236" y="308"/>
                  </a:lnTo>
                  <a:lnTo>
                    <a:pt x="284" y="314"/>
                  </a:lnTo>
                  <a:lnTo>
                    <a:pt x="297" y="292"/>
                  </a:lnTo>
                  <a:lnTo>
                    <a:pt x="299" y="202"/>
                  </a:lnTo>
                  <a:lnTo>
                    <a:pt x="302" y="173"/>
                  </a:lnTo>
                  <a:lnTo>
                    <a:pt x="302" y="63"/>
                  </a:lnTo>
                  <a:lnTo>
                    <a:pt x="302" y="16"/>
                  </a:lnTo>
                  <a:lnTo>
                    <a:pt x="300" y="0"/>
                  </a:lnTo>
                  <a:lnTo>
                    <a:pt x="245" y="0"/>
                  </a:lnTo>
                  <a:lnTo>
                    <a:pt x="240" y="16"/>
                  </a:lnTo>
                  <a:lnTo>
                    <a:pt x="117" y="15"/>
                  </a:lnTo>
                  <a:lnTo>
                    <a:pt x="80" y="13"/>
                  </a:lnTo>
                  <a:lnTo>
                    <a:pt x="74" y="25"/>
                  </a:lnTo>
                  <a:lnTo>
                    <a:pt x="46" y="25"/>
                  </a:lnTo>
                  <a:lnTo>
                    <a:pt x="33" y="16"/>
                  </a:lnTo>
                  <a:lnTo>
                    <a:pt x="33" y="63"/>
                  </a:lnTo>
                  <a:lnTo>
                    <a:pt x="21" y="61"/>
                  </a:lnTo>
                  <a:lnTo>
                    <a:pt x="21" y="145"/>
                  </a:lnTo>
                  <a:lnTo>
                    <a:pt x="19" y="187"/>
                  </a:lnTo>
                  <a:lnTo>
                    <a:pt x="3" y="186"/>
                  </a:lnTo>
                  <a:lnTo>
                    <a:pt x="0" y="289"/>
                  </a:lnTo>
                  <a:lnTo>
                    <a:pt x="0" y="308"/>
                  </a:lnTo>
                  <a:lnTo>
                    <a:pt x="85" y="308"/>
                  </a:lnTo>
                  <a:lnTo>
                    <a:pt x="101" y="307"/>
                  </a:lnTo>
                  <a:lnTo>
                    <a:pt x="103" y="314"/>
                  </a:lnTo>
                  <a:lnTo>
                    <a:pt x="103" y="314"/>
                  </a:lnTo>
                  <a:lnTo>
                    <a:pt x="103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67">
              <a:extLst>
                <a:ext uri="{FF2B5EF4-FFF2-40B4-BE49-F238E27FC236}">
                  <a16:creationId xmlns:a16="http://schemas.microsoft.com/office/drawing/2014/main" id="{0C6E61C9-92F9-EA36-50A2-37BDED9851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4799769"/>
              <a:ext cx="695679" cy="716008"/>
            </a:xfrm>
            <a:custGeom>
              <a:avLst/>
              <a:gdLst>
                <a:gd name="T0" fmla="*/ 183 w 308"/>
                <a:gd name="T1" fmla="*/ 317 h 317"/>
                <a:gd name="T2" fmla="*/ 183 w 308"/>
                <a:gd name="T3" fmla="*/ 292 h 317"/>
                <a:gd name="T4" fmla="*/ 194 w 308"/>
                <a:gd name="T5" fmla="*/ 283 h 317"/>
                <a:gd name="T6" fmla="*/ 208 w 308"/>
                <a:gd name="T7" fmla="*/ 275 h 317"/>
                <a:gd name="T8" fmla="*/ 228 w 308"/>
                <a:gd name="T9" fmla="*/ 271 h 317"/>
                <a:gd name="T10" fmla="*/ 230 w 308"/>
                <a:gd name="T11" fmla="*/ 255 h 317"/>
                <a:gd name="T12" fmla="*/ 228 w 308"/>
                <a:gd name="T13" fmla="*/ 242 h 317"/>
                <a:gd name="T14" fmla="*/ 233 w 308"/>
                <a:gd name="T15" fmla="*/ 230 h 317"/>
                <a:gd name="T16" fmla="*/ 247 w 308"/>
                <a:gd name="T17" fmla="*/ 219 h 317"/>
                <a:gd name="T18" fmla="*/ 306 w 308"/>
                <a:gd name="T19" fmla="*/ 212 h 317"/>
                <a:gd name="T20" fmla="*/ 306 w 308"/>
                <a:gd name="T21" fmla="*/ 196 h 317"/>
                <a:gd name="T22" fmla="*/ 306 w 308"/>
                <a:gd name="T23" fmla="*/ 105 h 317"/>
                <a:gd name="T24" fmla="*/ 308 w 308"/>
                <a:gd name="T25" fmla="*/ 73 h 317"/>
                <a:gd name="T26" fmla="*/ 306 w 308"/>
                <a:gd name="T27" fmla="*/ 31 h 317"/>
                <a:gd name="T28" fmla="*/ 285 w 308"/>
                <a:gd name="T29" fmla="*/ 29 h 317"/>
                <a:gd name="T30" fmla="*/ 219 w 308"/>
                <a:gd name="T31" fmla="*/ 31 h 317"/>
                <a:gd name="T32" fmla="*/ 205 w 308"/>
                <a:gd name="T33" fmla="*/ 38 h 317"/>
                <a:gd name="T34" fmla="*/ 180 w 308"/>
                <a:gd name="T35" fmla="*/ 32 h 317"/>
                <a:gd name="T36" fmla="*/ 167 w 308"/>
                <a:gd name="T37" fmla="*/ 24 h 317"/>
                <a:gd name="T38" fmla="*/ 61 w 308"/>
                <a:gd name="T39" fmla="*/ 31 h 317"/>
                <a:gd name="T40" fmla="*/ 59 w 308"/>
                <a:gd name="T41" fmla="*/ 11 h 317"/>
                <a:gd name="T42" fmla="*/ 5 w 308"/>
                <a:gd name="T43" fmla="*/ 0 h 317"/>
                <a:gd name="T44" fmla="*/ 7 w 308"/>
                <a:gd name="T45" fmla="*/ 16 h 317"/>
                <a:gd name="T46" fmla="*/ 5 w 308"/>
                <a:gd name="T47" fmla="*/ 52 h 317"/>
                <a:gd name="T48" fmla="*/ 7 w 308"/>
                <a:gd name="T49" fmla="*/ 173 h 317"/>
                <a:gd name="T50" fmla="*/ 4 w 308"/>
                <a:gd name="T51" fmla="*/ 194 h 317"/>
                <a:gd name="T52" fmla="*/ 2 w 308"/>
                <a:gd name="T53" fmla="*/ 292 h 317"/>
                <a:gd name="T54" fmla="*/ 0 w 308"/>
                <a:gd name="T55" fmla="*/ 312 h 317"/>
                <a:gd name="T56" fmla="*/ 29 w 308"/>
                <a:gd name="T57" fmla="*/ 315 h 317"/>
                <a:gd name="T58" fmla="*/ 112 w 308"/>
                <a:gd name="T59" fmla="*/ 315 h 317"/>
                <a:gd name="T60" fmla="*/ 183 w 308"/>
                <a:gd name="T61" fmla="*/ 317 h 317"/>
                <a:gd name="T62" fmla="*/ 183 w 308"/>
                <a:gd name="T63" fmla="*/ 317 h 317"/>
                <a:gd name="T64" fmla="*/ 183 w 308"/>
                <a:gd name="T6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8" h="317">
                  <a:moveTo>
                    <a:pt x="183" y="317"/>
                  </a:moveTo>
                  <a:lnTo>
                    <a:pt x="183" y="292"/>
                  </a:lnTo>
                  <a:lnTo>
                    <a:pt x="194" y="283"/>
                  </a:lnTo>
                  <a:lnTo>
                    <a:pt x="208" y="275"/>
                  </a:lnTo>
                  <a:lnTo>
                    <a:pt x="228" y="271"/>
                  </a:lnTo>
                  <a:lnTo>
                    <a:pt x="230" y="255"/>
                  </a:lnTo>
                  <a:lnTo>
                    <a:pt x="228" y="242"/>
                  </a:lnTo>
                  <a:lnTo>
                    <a:pt x="233" y="230"/>
                  </a:lnTo>
                  <a:lnTo>
                    <a:pt x="247" y="219"/>
                  </a:lnTo>
                  <a:lnTo>
                    <a:pt x="306" y="212"/>
                  </a:lnTo>
                  <a:lnTo>
                    <a:pt x="306" y="196"/>
                  </a:lnTo>
                  <a:lnTo>
                    <a:pt x="306" y="105"/>
                  </a:lnTo>
                  <a:lnTo>
                    <a:pt x="308" y="73"/>
                  </a:lnTo>
                  <a:lnTo>
                    <a:pt x="306" y="31"/>
                  </a:lnTo>
                  <a:lnTo>
                    <a:pt x="285" y="29"/>
                  </a:lnTo>
                  <a:lnTo>
                    <a:pt x="219" y="31"/>
                  </a:lnTo>
                  <a:lnTo>
                    <a:pt x="205" y="38"/>
                  </a:lnTo>
                  <a:lnTo>
                    <a:pt x="180" y="32"/>
                  </a:lnTo>
                  <a:lnTo>
                    <a:pt x="167" y="24"/>
                  </a:lnTo>
                  <a:lnTo>
                    <a:pt x="61" y="31"/>
                  </a:lnTo>
                  <a:lnTo>
                    <a:pt x="59" y="11"/>
                  </a:lnTo>
                  <a:lnTo>
                    <a:pt x="5" y="0"/>
                  </a:lnTo>
                  <a:lnTo>
                    <a:pt x="7" y="16"/>
                  </a:lnTo>
                  <a:lnTo>
                    <a:pt x="5" y="52"/>
                  </a:lnTo>
                  <a:lnTo>
                    <a:pt x="7" y="173"/>
                  </a:lnTo>
                  <a:lnTo>
                    <a:pt x="4" y="194"/>
                  </a:lnTo>
                  <a:lnTo>
                    <a:pt x="2" y="292"/>
                  </a:lnTo>
                  <a:lnTo>
                    <a:pt x="0" y="312"/>
                  </a:lnTo>
                  <a:lnTo>
                    <a:pt x="29" y="315"/>
                  </a:lnTo>
                  <a:lnTo>
                    <a:pt x="112" y="315"/>
                  </a:lnTo>
                  <a:lnTo>
                    <a:pt x="183" y="317"/>
                  </a:lnTo>
                  <a:lnTo>
                    <a:pt x="183" y="317"/>
                  </a:lnTo>
                  <a:lnTo>
                    <a:pt x="183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68">
              <a:extLst>
                <a:ext uri="{FF2B5EF4-FFF2-40B4-BE49-F238E27FC236}">
                  <a16:creationId xmlns:a16="http://schemas.microsoft.com/office/drawing/2014/main" id="{DC70CBFD-C115-785B-BBAC-2D013A8EFA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5581278"/>
              <a:ext cx="514983" cy="397531"/>
            </a:xfrm>
            <a:custGeom>
              <a:avLst/>
              <a:gdLst>
                <a:gd name="T0" fmla="*/ 201 w 228"/>
                <a:gd name="T1" fmla="*/ 176 h 176"/>
                <a:gd name="T2" fmla="*/ 228 w 228"/>
                <a:gd name="T3" fmla="*/ 124 h 176"/>
                <a:gd name="T4" fmla="*/ 214 w 228"/>
                <a:gd name="T5" fmla="*/ 107 h 176"/>
                <a:gd name="T6" fmla="*/ 200 w 228"/>
                <a:gd name="T7" fmla="*/ 89 h 176"/>
                <a:gd name="T8" fmla="*/ 205 w 228"/>
                <a:gd name="T9" fmla="*/ 76 h 176"/>
                <a:gd name="T10" fmla="*/ 207 w 228"/>
                <a:gd name="T11" fmla="*/ 60 h 176"/>
                <a:gd name="T12" fmla="*/ 205 w 228"/>
                <a:gd name="T13" fmla="*/ 44 h 176"/>
                <a:gd name="T14" fmla="*/ 210 w 228"/>
                <a:gd name="T15" fmla="*/ 28 h 176"/>
                <a:gd name="T16" fmla="*/ 192 w 228"/>
                <a:gd name="T17" fmla="*/ 34 h 176"/>
                <a:gd name="T18" fmla="*/ 182 w 228"/>
                <a:gd name="T19" fmla="*/ 25 h 176"/>
                <a:gd name="T20" fmla="*/ 164 w 228"/>
                <a:gd name="T21" fmla="*/ 10 h 176"/>
                <a:gd name="T22" fmla="*/ 152 w 228"/>
                <a:gd name="T23" fmla="*/ 5 h 176"/>
                <a:gd name="T24" fmla="*/ 136 w 228"/>
                <a:gd name="T25" fmla="*/ 0 h 176"/>
                <a:gd name="T26" fmla="*/ 121 w 228"/>
                <a:gd name="T27" fmla="*/ 5 h 176"/>
                <a:gd name="T28" fmla="*/ 109 w 228"/>
                <a:gd name="T29" fmla="*/ 3 h 176"/>
                <a:gd name="T30" fmla="*/ 98 w 228"/>
                <a:gd name="T31" fmla="*/ 18 h 176"/>
                <a:gd name="T32" fmla="*/ 80 w 228"/>
                <a:gd name="T33" fmla="*/ 26 h 176"/>
                <a:gd name="T34" fmla="*/ 54 w 228"/>
                <a:gd name="T35" fmla="*/ 39 h 176"/>
                <a:gd name="T36" fmla="*/ 39 w 228"/>
                <a:gd name="T37" fmla="*/ 44 h 176"/>
                <a:gd name="T38" fmla="*/ 27 w 228"/>
                <a:gd name="T39" fmla="*/ 42 h 176"/>
                <a:gd name="T40" fmla="*/ 0 w 228"/>
                <a:gd name="T41" fmla="*/ 67 h 176"/>
                <a:gd name="T42" fmla="*/ 22 w 228"/>
                <a:gd name="T43" fmla="*/ 103 h 176"/>
                <a:gd name="T44" fmla="*/ 39 w 228"/>
                <a:gd name="T45" fmla="*/ 101 h 176"/>
                <a:gd name="T46" fmla="*/ 52 w 228"/>
                <a:gd name="T47" fmla="*/ 103 h 176"/>
                <a:gd name="T48" fmla="*/ 64 w 228"/>
                <a:gd name="T49" fmla="*/ 108 h 176"/>
                <a:gd name="T50" fmla="*/ 80 w 228"/>
                <a:gd name="T51" fmla="*/ 110 h 176"/>
                <a:gd name="T52" fmla="*/ 93 w 228"/>
                <a:gd name="T53" fmla="*/ 112 h 176"/>
                <a:gd name="T54" fmla="*/ 105 w 228"/>
                <a:gd name="T55" fmla="*/ 119 h 176"/>
                <a:gd name="T56" fmla="*/ 112 w 228"/>
                <a:gd name="T57" fmla="*/ 130 h 176"/>
                <a:gd name="T58" fmla="*/ 128 w 228"/>
                <a:gd name="T59" fmla="*/ 146 h 176"/>
                <a:gd name="T60" fmla="*/ 137 w 228"/>
                <a:gd name="T61" fmla="*/ 153 h 176"/>
                <a:gd name="T62" fmla="*/ 152 w 228"/>
                <a:gd name="T63" fmla="*/ 155 h 176"/>
                <a:gd name="T64" fmla="*/ 164 w 228"/>
                <a:gd name="T65" fmla="*/ 162 h 176"/>
                <a:gd name="T66" fmla="*/ 176 w 228"/>
                <a:gd name="T67" fmla="*/ 174 h 176"/>
                <a:gd name="T68" fmla="*/ 192 w 228"/>
                <a:gd name="T69" fmla="*/ 176 h 176"/>
                <a:gd name="T70" fmla="*/ 201 w 228"/>
                <a:gd name="T71" fmla="*/ 176 h 176"/>
                <a:gd name="T72" fmla="*/ 201 w 228"/>
                <a:gd name="T73" fmla="*/ 176 h 176"/>
                <a:gd name="T74" fmla="*/ 201 w 228"/>
                <a:gd name="T7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8" h="176">
                  <a:moveTo>
                    <a:pt x="201" y="176"/>
                  </a:moveTo>
                  <a:lnTo>
                    <a:pt x="228" y="124"/>
                  </a:lnTo>
                  <a:lnTo>
                    <a:pt x="214" y="107"/>
                  </a:lnTo>
                  <a:lnTo>
                    <a:pt x="200" y="89"/>
                  </a:lnTo>
                  <a:lnTo>
                    <a:pt x="205" y="76"/>
                  </a:lnTo>
                  <a:lnTo>
                    <a:pt x="207" y="60"/>
                  </a:lnTo>
                  <a:lnTo>
                    <a:pt x="205" y="44"/>
                  </a:lnTo>
                  <a:lnTo>
                    <a:pt x="210" y="28"/>
                  </a:lnTo>
                  <a:lnTo>
                    <a:pt x="192" y="34"/>
                  </a:lnTo>
                  <a:lnTo>
                    <a:pt x="182" y="25"/>
                  </a:lnTo>
                  <a:lnTo>
                    <a:pt x="164" y="10"/>
                  </a:lnTo>
                  <a:lnTo>
                    <a:pt x="152" y="5"/>
                  </a:lnTo>
                  <a:lnTo>
                    <a:pt x="136" y="0"/>
                  </a:lnTo>
                  <a:lnTo>
                    <a:pt x="121" y="5"/>
                  </a:lnTo>
                  <a:lnTo>
                    <a:pt x="109" y="3"/>
                  </a:lnTo>
                  <a:lnTo>
                    <a:pt x="98" y="18"/>
                  </a:lnTo>
                  <a:lnTo>
                    <a:pt x="80" y="26"/>
                  </a:lnTo>
                  <a:lnTo>
                    <a:pt x="54" y="39"/>
                  </a:lnTo>
                  <a:lnTo>
                    <a:pt x="39" y="44"/>
                  </a:lnTo>
                  <a:lnTo>
                    <a:pt x="27" y="42"/>
                  </a:lnTo>
                  <a:lnTo>
                    <a:pt x="0" y="67"/>
                  </a:lnTo>
                  <a:lnTo>
                    <a:pt x="22" y="103"/>
                  </a:lnTo>
                  <a:lnTo>
                    <a:pt x="39" y="101"/>
                  </a:lnTo>
                  <a:lnTo>
                    <a:pt x="52" y="103"/>
                  </a:lnTo>
                  <a:lnTo>
                    <a:pt x="64" y="108"/>
                  </a:lnTo>
                  <a:lnTo>
                    <a:pt x="80" y="110"/>
                  </a:lnTo>
                  <a:lnTo>
                    <a:pt x="93" y="112"/>
                  </a:lnTo>
                  <a:lnTo>
                    <a:pt x="105" y="119"/>
                  </a:lnTo>
                  <a:lnTo>
                    <a:pt x="112" y="130"/>
                  </a:lnTo>
                  <a:lnTo>
                    <a:pt x="128" y="146"/>
                  </a:lnTo>
                  <a:lnTo>
                    <a:pt x="137" y="153"/>
                  </a:lnTo>
                  <a:lnTo>
                    <a:pt x="152" y="155"/>
                  </a:lnTo>
                  <a:lnTo>
                    <a:pt x="164" y="162"/>
                  </a:lnTo>
                  <a:lnTo>
                    <a:pt x="176" y="174"/>
                  </a:lnTo>
                  <a:lnTo>
                    <a:pt x="192" y="176"/>
                  </a:lnTo>
                  <a:lnTo>
                    <a:pt x="201" y="176"/>
                  </a:lnTo>
                  <a:lnTo>
                    <a:pt x="201" y="176"/>
                  </a:lnTo>
                  <a:lnTo>
                    <a:pt x="201" y="1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69">
              <a:extLst>
                <a:ext uri="{FF2B5EF4-FFF2-40B4-BE49-F238E27FC236}">
                  <a16:creationId xmlns:a16="http://schemas.microsoft.com/office/drawing/2014/main" id="{C4609AA6-EB4D-E8EA-051E-9D6653DEF3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8972" y="4379651"/>
              <a:ext cx="664057" cy="594038"/>
            </a:xfrm>
            <a:custGeom>
              <a:avLst/>
              <a:gdLst>
                <a:gd name="T0" fmla="*/ 294 w 294"/>
                <a:gd name="T1" fmla="*/ 263 h 263"/>
                <a:gd name="T2" fmla="*/ 280 w 294"/>
                <a:gd name="T3" fmla="*/ 249 h 263"/>
                <a:gd name="T4" fmla="*/ 274 w 294"/>
                <a:gd name="T5" fmla="*/ 238 h 263"/>
                <a:gd name="T6" fmla="*/ 276 w 294"/>
                <a:gd name="T7" fmla="*/ 222 h 263"/>
                <a:gd name="T8" fmla="*/ 274 w 294"/>
                <a:gd name="T9" fmla="*/ 211 h 263"/>
                <a:gd name="T10" fmla="*/ 283 w 294"/>
                <a:gd name="T11" fmla="*/ 197 h 263"/>
                <a:gd name="T12" fmla="*/ 271 w 294"/>
                <a:gd name="T13" fmla="*/ 188 h 263"/>
                <a:gd name="T14" fmla="*/ 256 w 294"/>
                <a:gd name="T15" fmla="*/ 174 h 263"/>
                <a:gd name="T16" fmla="*/ 242 w 294"/>
                <a:gd name="T17" fmla="*/ 165 h 263"/>
                <a:gd name="T18" fmla="*/ 217 w 294"/>
                <a:gd name="T19" fmla="*/ 156 h 263"/>
                <a:gd name="T20" fmla="*/ 205 w 294"/>
                <a:gd name="T21" fmla="*/ 149 h 263"/>
                <a:gd name="T22" fmla="*/ 183 w 294"/>
                <a:gd name="T23" fmla="*/ 138 h 263"/>
                <a:gd name="T24" fmla="*/ 175 w 294"/>
                <a:gd name="T25" fmla="*/ 131 h 263"/>
                <a:gd name="T26" fmla="*/ 151 w 294"/>
                <a:gd name="T27" fmla="*/ 106 h 263"/>
                <a:gd name="T28" fmla="*/ 132 w 294"/>
                <a:gd name="T29" fmla="*/ 87 h 263"/>
                <a:gd name="T30" fmla="*/ 114 w 294"/>
                <a:gd name="T31" fmla="*/ 69 h 263"/>
                <a:gd name="T32" fmla="*/ 114 w 294"/>
                <a:gd name="T33" fmla="*/ 17 h 263"/>
                <a:gd name="T34" fmla="*/ 116 w 294"/>
                <a:gd name="T35" fmla="*/ 1 h 263"/>
                <a:gd name="T36" fmla="*/ 100 w 294"/>
                <a:gd name="T37" fmla="*/ 0 h 263"/>
                <a:gd name="T38" fmla="*/ 93 w 294"/>
                <a:gd name="T39" fmla="*/ 14 h 263"/>
                <a:gd name="T40" fmla="*/ 66 w 294"/>
                <a:gd name="T41" fmla="*/ 16 h 263"/>
                <a:gd name="T42" fmla="*/ 66 w 294"/>
                <a:gd name="T43" fmla="*/ 40 h 263"/>
                <a:gd name="T44" fmla="*/ 54 w 294"/>
                <a:gd name="T45" fmla="*/ 39 h 263"/>
                <a:gd name="T46" fmla="*/ 38 w 294"/>
                <a:gd name="T47" fmla="*/ 44 h 263"/>
                <a:gd name="T48" fmla="*/ 29 w 294"/>
                <a:gd name="T49" fmla="*/ 30 h 263"/>
                <a:gd name="T50" fmla="*/ 16 w 294"/>
                <a:gd name="T51" fmla="*/ 28 h 263"/>
                <a:gd name="T52" fmla="*/ 5 w 294"/>
                <a:gd name="T53" fmla="*/ 39 h 263"/>
                <a:gd name="T54" fmla="*/ 0 w 294"/>
                <a:gd name="T55" fmla="*/ 62 h 263"/>
                <a:gd name="T56" fmla="*/ 5 w 294"/>
                <a:gd name="T57" fmla="*/ 92 h 263"/>
                <a:gd name="T58" fmla="*/ 16 w 294"/>
                <a:gd name="T59" fmla="*/ 135 h 263"/>
                <a:gd name="T60" fmla="*/ 41 w 294"/>
                <a:gd name="T61" fmla="*/ 138 h 263"/>
                <a:gd name="T62" fmla="*/ 64 w 294"/>
                <a:gd name="T63" fmla="*/ 137 h 263"/>
                <a:gd name="T64" fmla="*/ 66 w 294"/>
                <a:gd name="T65" fmla="*/ 151 h 263"/>
                <a:gd name="T66" fmla="*/ 64 w 294"/>
                <a:gd name="T67" fmla="*/ 186 h 263"/>
                <a:gd name="T68" fmla="*/ 66 w 294"/>
                <a:gd name="T69" fmla="*/ 199 h 263"/>
                <a:gd name="T70" fmla="*/ 68 w 294"/>
                <a:gd name="T71" fmla="*/ 218 h 263"/>
                <a:gd name="T72" fmla="*/ 66 w 294"/>
                <a:gd name="T73" fmla="*/ 234 h 263"/>
                <a:gd name="T74" fmla="*/ 66 w 294"/>
                <a:gd name="T75" fmla="*/ 259 h 263"/>
                <a:gd name="T76" fmla="*/ 111 w 294"/>
                <a:gd name="T77" fmla="*/ 259 h 263"/>
                <a:gd name="T78" fmla="*/ 175 w 294"/>
                <a:gd name="T79" fmla="*/ 261 h 263"/>
                <a:gd name="T80" fmla="*/ 230 w 294"/>
                <a:gd name="T81" fmla="*/ 261 h 263"/>
                <a:gd name="T82" fmla="*/ 294 w 294"/>
                <a:gd name="T83" fmla="*/ 263 h 263"/>
                <a:gd name="T84" fmla="*/ 294 w 294"/>
                <a:gd name="T85" fmla="*/ 263 h 263"/>
                <a:gd name="T86" fmla="*/ 294 w 294"/>
                <a:gd name="T87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" h="263">
                  <a:moveTo>
                    <a:pt x="294" y="263"/>
                  </a:moveTo>
                  <a:lnTo>
                    <a:pt x="280" y="249"/>
                  </a:lnTo>
                  <a:lnTo>
                    <a:pt x="274" y="238"/>
                  </a:lnTo>
                  <a:lnTo>
                    <a:pt x="276" y="222"/>
                  </a:lnTo>
                  <a:lnTo>
                    <a:pt x="274" y="211"/>
                  </a:lnTo>
                  <a:lnTo>
                    <a:pt x="283" y="197"/>
                  </a:lnTo>
                  <a:lnTo>
                    <a:pt x="271" y="188"/>
                  </a:lnTo>
                  <a:lnTo>
                    <a:pt x="256" y="174"/>
                  </a:lnTo>
                  <a:lnTo>
                    <a:pt x="242" y="165"/>
                  </a:lnTo>
                  <a:lnTo>
                    <a:pt x="217" y="156"/>
                  </a:lnTo>
                  <a:lnTo>
                    <a:pt x="205" y="149"/>
                  </a:lnTo>
                  <a:lnTo>
                    <a:pt x="183" y="138"/>
                  </a:lnTo>
                  <a:lnTo>
                    <a:pt x="175" y="131"/>
                  </a:lnTo>
                  <a:lnTo>
                    <a:pt x="151" y="106"/>
                  </a:lnTo>
                  <a:lnTo>
                    <a:pt x="132" y="87"/>
                  </a:lnTo>
                  <a:lnTo>
                    <a:pt x="114" y="69"/>
                  </a:lnTo>
                  <a:lnTo>
                    <a:pt x="114" y="17"/>
                  </a:lnTo>
                  <a:lnTo>
                    <a:pt x="116" y="1"/>
                  </a:lnTo>
                  <a:lnTo>
                    <a:pt x="100" y="0"/>
                  </a:lnTo>
                  <a:lnTo>
                    <a:pt x="93" y="14"/>
                  </a:lnTo>
                  <a:lnTo>
                    <a:pt x="66" y="16"/>
                  </a:lnTo>
                  <a:lnTo>
                    <a:pt x="66" y="40"/>
                  </a:lnTo>
                  <a:lnTo>
                    <a:pt x="54" y="39"/>
                  </a:lnTo>
                  <a:lnTo>
                    <a:pt x="38" y="44"/>
                  </a:lnTo>
                  <a:lnTo>
                    <a:pt x="29" y="30"/>
                  </a:lnTo>
                  <a:lnTo>
                    <a:pt x="16" y="28"/>
                  </a:lnTo>
                  <a:lnTo>
                    <a:pt x="5" y="39"/>
                  </a:lnTo>
                  <a:lnTo>
                    <a:pt x="0" y="62"/>
                  </a:lnTo>
                  <a:lnTo>
                    <a:pt x="5" y="92"/>
                  </a:lnTo>
                  <a:lnTo>
                    <a:pt x="16" y="135"/>
                  </a:lnTo>
                  <a:lnTo>
                    <a:pt x="41" y="138"/>
                  </a:lnTo>
                  <a:lnTo>
                    <a:pt x="64" y="137"/>
                  </a:lnTo>
                  <a:lnTo>
                    <a:pt x="66" y="151"/>
                  </a:lnTo>
                  <a:lnTo>
                    <a:pt x="64" y="186"/>
                  </a:lnTo>
                  <a:lnTo>
                    <a:pt x="66" y="199"/>
                  </a:lnTo>
                  <a:lnTo>
                    <a:pt x="68" y="218"/>
                  </a:lnTo>
                  <a:lnTo>
                    <a:pt x="66" y="234"/>
                  </a:lnTo>
                  <a:lnTo>
                    <a:pt x="66" y="259"/>
                  </a:lnTo>
                  <a:lnTo>
                    <a:pt x="111" y="259"/>
                  </a:lnTo>
                  <a:lnTo>
                    <a:pt x="175" y="261"/>
                  </a:lnTo>
                  <a:lnTo>
                    <a:pt x="230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70">
              <a:extLst>
                <a:ext uri="{FF2B5EF4-FFF2-40B4-BE49-F238E27FC236}">
                  <a16:creationId xmlns:a16="http://schemas.microsoft.com/office/drawing/2014/main" id="{62582692-7EE7-0CE7-3077-123075D2C7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23442" y="5045966"/>
              <a:ext cx="926066" cy="700196"/>
            </a:xfrm>
            <a:custGeom>
              <a:avLst/>
              <a:gdLst>
                <a:gd name="T0" fmla="*/ 406 w 410"/>
                <a:gd name="T1" fmla="*/ 292 h 310"/>
                <a:gd name="T2" fmla="*/ 392 w 410"/>
                <a:gd name="T3" fmla="*/ 269 h 310"/>
                <a:gd name="T4" fmla="*/ 387 w 410"/>
                <a:gd name="T5" fmla="*/ 239 h 310"/>
                <a:gd name="T6" fmla="*/ 367 w 410"/>
                <a:gd name="T7" fmla="*/ 215 h 310"/>
                <a:gd name="T8" fmla="*/ 346 w 410"/>
                <a:gd name="T9" fmla="*/ 198 h 310"/>
                <a:gd name="T10" fmla="*/ 340 w 410"/>
                <a:gd name="T11" fmla="*/ 174 h 310"/>
                <a:gd name="T12" fmla="*/ 324 w 410"/>
                <a:gd name="T13" fmla="*/ 146 h 310"/>
                <a:gd name="T14" fmla="*/ 294 w 410"/>
                <a:gd name="T15" fmla="*/ 130 h 310"/>
                <a:gd name="T16" fmla="*/ 278 w 410"/>
                <a:gd name="T17" fmla="*/ 93 h 310"/>
                <a:gd name="T18" fmla="*/ 269 w 410"/>
                <a:gd name="T19" fmla="*/ 59 h 310"/>
                <a:gd name="T20" fmla="*/ 271 w 410"/>
                <a:gd name="T21" fmla="*/ 27 h 310"/>
                <a:gd name="T22" fmla="*/ 248 w 410"/>
                <a:gd name="T23" fmla="*/ 0 h 310"/>
                <a:gd name="T24" fmla="*/ 217 w 410"/>
                <a:gd name="T25" fmla="*/ 11 h 310"/>
                <a:gd name="T26" fmla="*/ 191 w 410"/>
                <a:gd name="T27" fmla="*/ 23 h 310"/>
                <a:gd name="T28" fmla="*/ 139 w 410"/>
                <a:gd name="T29" fmla="*/ 39 h 310"/>
                <a:gd name="T30" fmla="*/ 91 w 410"/>
                <a:gd name="T31" fmla="*/ 71 h 310"/>
                <a:gd name="T32" fmla="*/ 61 w 410"/>
                <a:gd name="T33" fmla="*/ 52 h 310"/>
                <a:gd name="T34" fmla="*/ 16 w 410"/>
                <a:gd name="T35" fmla="*/ 62 h 310"/>
                <a:gd name="T36" fmla="*/ 4 w 410"/>
                <a:gd name="T37" fmla="*/ 91 h 310"/>
                <a:gd name="T38" fmla="*/ 0 w 410"/>
                <a:gd name="T39" fmla="*/ 119 h 310"/>
                <a:gd name="T40" fmla="*/ 31 w 410"/>
                <a:gd name="T41" fmla="*/ 135 h 310"/>
                <a:gd name="T42" fmla="*/ 47 w 410"/>
                <a:gd name="T43" fmla="*/ 160 h 310"/>
                <a:gd name="T44" fmla="*/ 64 w 410"/>
                <a:gd name="T45" fmla="*/ 198 h 310"/>
                <a:gd name="T46" fmla="*/ 86 w 410"/>
                <a:gd name="T47" fmla="*/ 217 h 310"/>
                <a:gd name="T48" fmla="*/ 109 w 410"/>
                <a:gd name="T49" fmla="*/ 239 h 310"/>
                <a:gd name="T50" fmla="*/ 128 w 410"/>
                <a:gd name="T51" fmla="*/ 258 h 310"/>
                <a:gd name="T52" fmla="*/ 161 w 410"/>
                <a:gd name="T53" fmla="*/ 269 h 310"/>
                <a:gd name="T54" fmla="*/ 193 w 410"/>
                <a:gd name="T55" fmla="*/ 285 h 310"/>
                <a:gd name="T56" fmla="*/ 214 w 410"/>
                <a:gd name="T57" fmla="*/ 281 h 310"/>
                <a:gd name="T58" fmla="*/ 248 w 410"/>
                <a:gd name="T59" fmla="*/ 295 h 310"/>
                <a:gd name="T60" fmla="*/ 274 w 410"/>
                <a:gd name="T61" fmla="*/ 287 h 310"/>
                <a:gd name="T62" fmla="*/ 306 w 410"/>
                <a:gd name="T63" fmla="*/ 283 h 310"/>
                <a:gd name="T64" fmla="*/ 340 w 410"/>
                <a:gd name="T65" fmla="*/ 274 h 310"/>
                <a:gd name="T66" fmla="*/ 365 w 410"/>
                <a:gd name="T67" fmla="*/ 285 h 310"/>
                <a:gd name="T68" fmla="*/ 392 w 410"/>
                <a:gd name="T69" fmla="*/ 294 h 310"/>
                <a:gd name="T70" fmla="*/ 410 w 410"/>
                <a:gd name="T71" fmla="*/ 310 h 310"/>
                <a:gd name="T72" fmla="*/ 410 w 410"/>
                <a:gd name="T7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0" h="310">
                  <a:moveTo>
                    <a:pt x="410" y="310"/>
                  </a:moveTo>
                  <a:lnTo>
                    <a:pt x="406" y="292"/>
                  </a:lnTo>
                  <a:lnTo>
                    <a:pt x="401" y="281"/>
                  </a:lnTo>
                  <a:lnTo>
                    <a:pt x="392" y="269"/>
                  </a:lnTo>
                  <a:lnTo>
                    <a:pt x="388" y="255"/>
                  </a:lnTo>
                  <a:lnTo>
                    <a:pt x="387" y="239"/>
                  </a:lnTo>
                  <a:lnTo>
                    <a:pt x="374" y="230"/>
                  </a:lnTo>
                  <a:lnTo>
                    <a:pt x="367" y="215"/>
                  </a:lnTo>
                  <a:lnTo>
                    <a:pt x="355" y="205"/>
                  </a:lnTo>
                  <a:lnTo>
                    <a:pt x="346" y="198"/>
                  </a:lnTo>
                  <a:lnTo>
                    <a:pt x="351" y="182"/>
                  </a:lnTo>
                  <a:lnTo>
                    <a:pt x="340" y="174"/>
                  </a:lnTo>
                  <a:lnTo>
                    <a:pt x="331" y="160"/>
                  </a:lnTo>
                  <a:lnTo>
                    <a:pt x="324" y="146"/>
                  </a:lnTo>
                  <a:lnTo>
                    <a:pt x="312" y="139"/>
                  </a:lnTo>
                  <a:lnTo>
                    <a:pt x="294" y="130"/>
                  </a:lnTo>
                  <a:lnTo>
                    <a:pt x="283" y="109"/>
                  </a:lnTo>
                  <a:lnTo>
                    <a:pt x="278" y="93"/>
                  </a:lnTo>
                  <a:lnTo>
                    <a:pt x="274" y="75"/>
                  </a:lnTo>
                  <a:lnTo>
                    <a:pt x="269" y="59"/>
                  </a:lnTo>
                  <a:lnTo>
                    <a:pt x="273" y="43"/>
                  </a:lnTo>
                  <a:lnTo>
                    <a:pt x="271" y="27"/>
                  </a:lnTo>
                  <a:lnTo>
                    <a:pt x="260" y="12"/>
                  </a:lnTo>
                  <a:lnTo>
                    <a:pt x="248" y="0"/>
                  </a:lnTo>
                  <a:lnTo>
                    <a:pt x="232" y="2"/>
                  </a:lnTo>
                  <a:lnTo>
                    <a:pt x="217" y="11"/>
                  </a:lnTo>
                  <a:lnTo>
                    <a:pt x="203" y="18"/>
                  </a:lnTo>
                  <a:lnTo>
                    <a:pt x="191" y="23"/>
                  </a:lnTo>
                  <a:lnTo>
                    <a:pt x="173" y="27"/>
                  </a:lnTo>
                  <a:lnTo>
                    <a:pt x="139" y="39"/>
                  </a:lnTo>
                  <a:lnTo>
                    <a:pt x="107" y="64"/>
                  </a:lnTo>
                  <a:lnTo>
                    <a:pt x="91" y="71"/>
                  </a:lnTo>
                  <a:lnTo>
                    <a:pt x="79" y="68"/>
                  </a:lnTo>
                  <a:lnTo>
                    <a:pt x="61" y="52"/>
                  </a:lnTo>
                  <a:lnTo>
                    <a:pt x="31" y="59"/>
                  </a:lnTo>
                  <a:lnTo>
                    <a:pt x="16" y="62"/>
                  </a:lnTo>
                  <a:lnTo>
                    <a:pt x="9" y="78"/>
                  </a:lnTo>
                  <a:lnTo>
                    <a:pt x="4" y="91"/>
                  </a:lnTo>
                  <a:lnTo>
                    <a:pt x="2" y="103"/>
                  </a:lnTo>
                  <a:lnTo>
                    <a:pt x="0" y="119"/>
                  </a:lnTo>
                  <a:lnTo>
                    <a:pt x="16" y="128"/>
                  </a:lnTo>
                  <a:lnTo>
                    <a:pt x="31" y="135"/>
                  </a:lnTo>
                  <a:lnTo>
                    <a:pt x="39" y="146"/>
                  </a:lnTo>
                  <a:lnTo>
                    <a:pt x="47" y="160"/>
                  </a:lnTo>
                  <a:lnTo>
                    <a:pt x="52" y="174"/>
                  </a:lnTo>
                  <a:lnTo>
                    <a:pt x="64" y="198"/>
                  </a:lnTo>
                  <a:lnTo>
                    <a:pt x="77" y="206"/>
                  </a:lnTo>
                  <a:lnTo>
                    <a:pt x="86" y="217"/>
                  </a:lnTo>
                  <a:lnTo>
                    <a:pt x="96" y="231"/>
                  </a:lnTo>
                  <a:lnTo>
                    <a:pt x="109" y="239"/>
                  </a:lnTo>
                  <a:lnTo>
                    <a:pt x="121" y="244"/>
                  </a:lnTo>
                  <a:lnTo>
                    <a:pt x="128" y="258"/>
                  </a:lnTo>
                  <a:lnTo>
                    <a:pt x="141" y="263"/>
                  </a:lnTo>
                  <a:lnTo>
                    <a:pt x="161" y="269"/>
                  </a:lnTo>
                  <a:lnTo>
                    <a:pt x="178" y="278"/>
                  </a:lnTo>
                  <a:lnTo>
                    <a:pt x="193" y="285"/>
                  </a:lnTo>
                  <a:lnTo>
                    <a:pt x="201" y="276"/>
                  </a:lnTo>
                  <a:lnTo>
                    <a:pt x="214" y="281"/>
                  </a:lnTo>
                  <a:lnTo>
                    <a:pt x="232" y="290"/>
                  </a:lnTo>
                  <a:lnTo>
                    <a:pt x="248" y="295"/>
                  </a:lnTo>
                  <a:lnTo>
                    <a:pt x="264" y="294"/>
                  </a:lnTo>
                  <a:lnTo>
                    <a:pt x="274" y="287"/>
                  </a:lnTo>
                  <a:lnTo>
                    <a:pt x="290" y="281"/>
                  </a:lnTo>
                  <a:lnTo>
                    <a:pt x="306" y="283"/>
                  </a:lnTo>
                  <a:lnTo>
                    <a:pt x="323" y="281"/>
                  </a:lnTo>
                  <a:lnTo>
                    <a:pt x="340" y="274"/>
                  </a:lnTo>
                  <a:lnTo>
                    <a:pt x="353" y="283"/>
                  </a:lnTo>
                  <a:lnTo>
                    <a:pt x="365" y="285"/>
                  </a:lnTo>
                  <a:lnTo>
                    <a:pt x="378" y="285"/>
                  </a:lnTo>
                  <a:lnTo>
                    <a:pt x="392" y="294"/>
                  </a:lnTo>
                  <a:lnTo>
                    <a:pt x="404" y="303"/>
                  </a:lnTo>
                  <a:lnTo>
                    <a:pt x="410" y="310"/>
                  </a:lnTo>
                  <a:lnTo>
                    <a:pt x="410" y="310"/>
                  </a:lnTo>
                  <a:lnTo>
                    <a:pt x="410" y="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71">
              <a:extLst>
                <a:ext uri="{FF2B5EF4-FFF2-40B4-BE49-F238E27FC236}">
                  <a16:creationId xmlns:a16="http://schemas.microsoft.com/office/drawing/2014/main" id="{B9B62520-8169-658F-2C9F-DF0B2931E0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71338" y="4431600"/>
              <a:ext cx="779251" cy="1068365"/>
            </a:xfrm>
            <a:custGeom>
              <a:avLst/>
              <a:gdLst>
                <a:gd name="T0" fmla="*/ 153 w 345"/>
                <a:gd name="T1" fmla="*/ 473 h 473"/>
                <a:gd name="T2" fmla="*/ 153 w 345"/>
                <a:gd name="T3" fmla="*/ 454 h 473"/>
                <a:gd name="T4" fmla="*/ 189 w 345"/>
                <a:gd name="T5" fmla="*/ 452 h 473"/>
                <a:gd name="T6" fmla="*/ 230 w 345"/>
                <a:gd name="T7" fmla="*/ 457 h 473"/>
                <a:gd name="T8" fmla="*/ 255 w 345"/>
                <a:gd name="T9" fmla="*/ 470 h 473"/>
                <a:gd name="T10" fmla="*/ 288 w 345"/>
                <a:gd name="T11" fmla="*/ 457 h 473"/>
                <a:gd name="T12" fmla="*/ 315 w 345"/>
                <a:gd name="T13" fmla="*/ 457 h 473"/>
                <a:gd name="T14" fmla="*/ 313 w 345"/>
                <a:gd name="T15" fmla="*/ 357 h 473"/>
                <a:gd name="T16" fmla="*/ 331 w 345"/>
                <a:gd name="T17" fmla="*/ 350 h 473"/>
                <a:gd name="T18" fmla="*/ 333 w 345"/>
                <a:gd name="T19" fmla="*/ 311 h 473"/>
                <a:gd name="T20" fmla="*/ 333 w 345"/>
                <a:gd name="T21" fmla="*/ 224 h 473"/>
                <a:gd name="T22" fmla="*/ 345 w 345"/>
                <a:gd name="T23" fmla="*/ 226 h 473"/>
                <a:gd name="T24" fmla="*/ 345 w 345"/>
                <a:gd name="T25" fmla="*/ 179 h 473"/>
                <a:gd name="T26" fmla="*/ 333 w 345"/>
                <a:gd name="T27" fmla="*/ 181 h 473"/>
                <a:gd name="T28" fmla="*/ 292 w 345"/>
                <a:gd name="T29" fmla="*/ 174 h 473"/>
                <a:gd name="T30" fmla="*/ 272 w 345"/>
                <a:gd name="T31" fmla="*/ 171 h 473"/>
                <a:gd name="T32" fmla="*/ 278 w 345"/>
                <a:gd name="T33" fmla="*/ 153 h 473"/>
                <a:gd name="T34" fmla="*/ 280 w 345"/>
                <a:gd name="T35" fmla="*/ 140 h 473"/>
                <a:gd name="T36" fmla="*/ 274 w 345"/>
                <a:gd name="T37" fmla="*/ 126 h 473"/>
                <a:gd name="T38" fmla="*/ 283 w 345"/>
                <a:gd name="T39" fmla="*/ 114 h 473"/>
                <a:gd name="T40" fmla="*/ 285 w 345"/>
                <a:gd name="T41" fmla="*/ 44 h 473"/>
                <a:gd name="T42" fmla="*/ 304 w 345"/>
                <a:gd name="T43" fmla="*/ 42 h 473"/>
                <a:gd name="T44" fmla="*/ 304 w 345"/>
                <a:gd name="T45" fmla="*/ 10 h 473"/>
                <a:gd name="T46" fmla="*/ 294 w 345"/>
                <a:gd name="T47" fmla="*/ 0 h 473"/>
                <a:gd name="T48" fmla="*/ 271 w 345"/>
                <a:gd name="T49" fmla="*/ 0 h 473"/>
                <a:gd name="T50" fmla="*/ 256 w 345"/>
                <a:gd name="T51" fmla="*/ 33 h 473"/>
                <a:gd name="T52" fmla="*/ 240 w 345"/>
                <a:gd name="T53" fmla="*/ 67 h 473"/>
                <a:gd name="T54" fmla="*/ 235 w 345"/>
                <a:gd name="T55" fmla="*/ 80 h 473"/>
                <a:gd name="T56" fmla="*/ 230 w 345"/>
                <a:gd name="T57" fmla="*/ 98 h 473"/>
                <a:gd name="T58" fmla="*/ 223 w 345"/>
                <a:gd name="T59" fmla="*/ 122 h 473"/>
                <a:gd name="T60" fmla="*/ 215 w 345"/>
                <a:gd name="T61" fmla="*/ 138 h 473"/>
                <a:gd name="T62" fmla="*/ 198 w 345"/>
                <a:gd name="T63" fmla="*/ 142 h 473"/>
                <a:gd name="T64" fmla="*/ 183 w 345"/>
                <a:gd name="T65" fmla="*/ 155 h 473"/>
                <a:gd name="T66" fmla="*/ 167 w 345"/>
                <a:gd name="T67" fmla="*/ 158 h 473"/>
                <a:gd name="T68" fmla="*/ 162 w 345"/>
                <a:gd name="T69" fmla="*/ 171 h 473"/>
                <a:gd name="T70" fmla="*/ 150 w 345"/>
                <a:gd name="T71" fmla="*/ 176 h 473"/>
                <a:gd name="T72" fmla="*/ 125 w 345"/>
                <a:gd name="T73" fmla="*/ 188 h 473"/>
                <a:gd name="T74" fmla="*/ 98 w 345"/>
                <a:gd name="T75" fmla="*/ 201 h 473"/>
                <a:gd name="T76" fmla="*/ 86 w 345"/>
                <a:gd name="T77" fmla="*/ 215 h 473"/>
                <a:gd name="T78" fmla="*/ 78 w 345"/>
                <a:gd name="T79" fmla="*/ 227 h 473"/>
                <a:gd name="T80" fmla="*/ 70 w 345"/>
                <a:gd name="T81" fmla="*/ 240 h 473"/>
                <a:gd name="T82" fmla="*/ 61 w 345"/>
                <a:gd name="T83" fmla="*/ 265 h 473"/>
                <a:gd name="T84" fmla="*/ 55 w 345"/>
                <a:gd name="T85" fmla="*/ 277 h 473"/>
                <a:gd name="T86" fmla="*/ 27 w 345"/>
                <a:gd name="T87" fmla="*/ 276 h 473"/>
                <a:gd name="T88" fmla="*/ 0 w 345"/>
                <a:gd name="T89" fmla="*/ 276 h 473"/>
                <a:gd name="T90" fmla="*/ 14 w 345"/>
                <a:gd name="T91" fmla="*/ 368 h 473"/>
                <a:gd name="T92" fmla="*/ 23 w 345"/>
                <a:gd name="T93" fmla="*/ 429 h 473"/>
                <a:gd name="T94" fmla="*/ 25 w 345"/>
                <a:gd name="T95" fmla="*/ 448 h 473"/>
                <a:gd name="T96" fmla="*/ 29 w 345"/>
                <a:gd name="T97" fmla="*/ 470 h 473"/>
                <a:gd name="T98" fmla="*/ 153 w 345"/>
                <a:gd name="T99" fmla="*/ 473 h 473"/>
                <a:gd name="T100" fmla="*/ 153 w 345"/>
                <a:gd name="T101" fmla="*/ 473 h 473"/>
                <a:gd name="T102" fmla="*/ 153 w 345"/>
                <a:gd name="T103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" h="473">
                  <a:moveTo>
                    <a:pt x="153" y="473"/>
                  </a:moveTo>
                  <a:lnTo>
                    <a:pt x="153" y="454"/>
                  </a:lnTo>
                  <a:lnTo>
                    <a:pt x="189" y="452"/>
                  </a:lnTo>
                  <a:lnTo>
                    <a:pt x="230" y="457"/>
                  </a:lnTo>
                  <a:lnTo>
                    <a:pt x="255" y="470"/>
                  </a:lnTo>
                  <a:lnTo>
                    <a:pt x="288" y="457"/>
                  </a:lnTo>
                  <a:lnTo>
                    <a:pt x="315" y="457"/>
                  </a:lnTo>
                  <a:lnTo>
                    <a:pt x="313" y="357"/>
                  </a:lnTo>
                  <a:lnTo>
                    <a:pt x="331" y="350"/>
                  </a:lnTo>
                  <a:lnTo>
                    <a:pt x="333" y="311"/>
                  </a:lnTo>
                  <a:lnTo>
                    <a:pt x="333" y="224"/>
                  </a:lnTo>
                  <a:lnTo>
                    <a:pt x="345" y="226"/>
                  </a:lnTo>
                  <a:lnTo>
                    <a:pt x="345" y="179"/>
                  </a:lnTo>
                  <a:lnTo>
                    <a:pt x="333" y="181"/>
                  </a:lnTo>
                  <a:lnTo>
                    <a:pt x="292" y="174"/>
                  </a:lnTo>
                  <a:lnTo>
                    <a:pt x="272" y="171"/>
                  </a:lnTo>
                  <a:lnTo>
                    <a:pt x="278" y="153"/>
                  </a:lnTo>
                  <a:lnTo>
                    <a:pt x="280" y="140"/>
                  </a:lnTo>
                  <a:lnTo>
                    <a:pt x="274" y="126"/>
                  </a:lnTo>
                  <a:lnTo>
                    <a:pt x="283" y="114"/>
                  </a:lnTo>
                  <a:lnTo>
                    <a:pt x="285" y="44"/>
                  </a:lnTo>
                  <a:lnTo>
                    <a:pt x="304" y="42"/>
                  </a:lnTo>
                  <a:lnTo>
                    <a:pt x="304" y="10"/>
                  </a:lnTo>
                  <a:lnTo>
                    <a:pt x="294" y="0"/>
                  </a:lnTo>
                  <a:lnTo>
                    <a:pt x="271" y="0"/>
                  </a:lnTo>
                  <a:lnTo>
                    <a:pt x="256" y="33"/>
                  </a:lnTo>
                  <a:lnTo>
                    <a:pt x="240" y="67"/>
                  </a:lnTo>
                  <a:lnTo>
                    <a:pt x="235" y="80"/>
                  </a:lnTo>
                  <a:lnTo>
                    <a:pt x="230" y="98"/>
                  </a:lnTo>
                  <a:lnTo>
                    <a:pt x="223" y="122"/>
                  </a:lnTo>
                  <a:lnTo>
                    <a:pt x="215" y="138"/>
                  </a:lnTo>
                  <a:lnTo>
                    <a:pt x="198" y="142"/>
                  </a:lnTo>
                  <a:lnTo>
                    <a:pt x="183" y="155"/>
                  </a:lnTo>
                  <a:lnTo>
                    <a:pt x="167" y="158"/>
                  </a:lnTo>
                  <a:lnTo>
                    <a:pt x="162" y="171"/>
                  </a:lnTo>
                  <a:lnTo>
                    <a:pt x="150" y="176"/>
                  </a:lnTo>
                  <a:lnTo>
                    <a:pt x="125" y="188"/>
                  </a:lnTo>
                  <a:lnTo>
                    <a:pt x="98" y="201"/>
                  </a:lnTo>
                  <a:lnTo>
                    <a:pt x="86" y="215"/>
                  </a:lnTo>
                  <a:lnTo>
                    <a:pt x="78" y="227"/>
                  </a:lnTo>
                  <a:lnTo>
                    <a:pt x="70" y="240"/>
                  </a:lnTo>
                  <a:lnTo>
                    <a:pt x="61" y="265"/>
                  </a:lnTo>
                  <a:lnTo>
                    <a:pt x="55" y="277"/>
                  </a:lnTo>
                  <a:lnTo>
                    <a:pt x="27" y="276"/>
                  </a:lnTo>
                  <a:lnTo>
                    <a:pt x="0" y="276"/>
                  </a:lnTo>
                  <a:lnTo>
                    <a:pt x="14" y="368"/>
                  </a:lnTo>
                  <a:lnTo>
                    <a:pt x="23" y="429"/>
                  </a:lnTo>
                  <a:lnTo>
                    <a:pt x="25" y="448"/>
                  </a:lnTo>
                  <a:lnTo>
                    <a:pt x="29" y="470"/>
                  </a:lnTo>
                  <a:lnTo>
                    <a:pt x="153" y="473"/>
                  </a:lnTo>
                  <a:lnTo>
                    <a:pt x="153" y="473"/>
                  </a:lnTo>
                  <a:lnTo>
                    <a:pt x="153" y="4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72">
              <a:extLst>
                <a:ext uri="{FF2B5EF4-FFF2-40B4-BE49-F238E27FC236}">
                  <a16:creationId xmlns:a16="http://schemas.microsoft.com/office/drawing/2014/main" id="{84244D39-1672-E04C-CF35-280A3B39A2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9011" y="4964653"/>
              <a:ext cx="580486" cy="600814"/>
            </a:xfrm>
            <a:custGeom>
              <a:avLst/>
              <a:gdLst>
                <a:gd name="T0" fmla="*/ 127 w 257"/>
                <a:gd name="T1" fmla="*/ 266 h 266"/>
                <a:gd name="T2" fmla="*/ 114 w 257"/>
                <a:gd name="T3" fmla="*/ 253 h 266"/>
                <a:gd name="T4" fmla="*/ 113 w 257"/>
                <a:gd name="T5" fmla="*/ 241 h 266"/>
                <a:gd name="T6" fmla="*/ 114 w 257"/>
                <a:gd name="T7" fmla="*/ 228 h 266"/>
                <a:gd name="T8" fmla="*/ 121 w 257"/>
                <a:gd name="T9" fmla="*/ 216 h 266"/>
                <a:gd name="T10" fmla="*/ 125 w 257"/>
                <a:gd name="T11" fmla="*/ 200 h 266"/>
                <a:gd name="T12" fmla="*/ 132 w 257"/>
                <a:gd name="T13" fmla="*/ 182 h 266"/>
                <a:gd name="T14" fmla="*/ 141 w 257"/>
                <a:gd name="T15" fmla="*/ 166 h 266"/>
                <a:gd name="T16" fmla="*/ 152 w 257"/>
                <a:gd name="T17" fmla="*/ 155 h 266"/>
                <a:gd name="T18" fmla="*/ 154 w 257"/>
                <a:gd name="T19" fmla="*/ 143 h 266"/>
                <a:gd name="T20" fmla="*/ 168 w 257"/>
                <a:gd name="T21" fmla="*/ 130 h 266"/>
                <a:gd name="T22" fmla="*/ 187 w 257"/>
                <a:gd name="T23" fmla="*/ 134 h 266"/>
                <a:gd name="T24" fmla="*/ 203 w 257"/>
                <a:gd name="T25" fmla="*/ 132 h 266"/>
                <a:gd name="T26" fmla="*/ 210 w 257"/>
                <a:gd name="T27" fmla="*/ 123 h 266"/>
                <a:gd name="T28" fmla="*/ 227 w 257"/>
                <a:gd name="T29" fmla="*/ 113 h 266"/>
                <a:gd name="T30" fmla="*/ 221 w 257"/>
                <a:gd name="T31" fmla="*/ 98 h 266"/>
                <a:gd name="T32" fmla="*/ 239 w 257"/>
                <a:gd name="T33" fmla="*/ 88 h 266"/>
                <a:gd name="T34" fmla="*/ 234 w 257"/>
                <a:gd name="T35" fmla="*/ 75 h 266"/>
                <a:gd name="T36" fmla="*/ 232 w 257"/>
                <a:gd name="T37" fmla="*/ 61 h 266"/>
                <a:gd name="T38" fmla="*/ 246 w 257"/>
                <a:gd name="T39" fmla="*/ 57 h 266"/>
                <a:gd name="T40" fmla="*/ 257 w 257"/>
                <a:gd name="T41" fmla="*/ 45 h 266"/>
                <a:gd name="T42" fmla="*/ 248 w 257"/>
                <a:gd name="T43" fmla="*/ 34 h 266"/>
                <a:gd name="T44" fmla="*/ 234 w 257"/>
                <a:gd name="T45" fmla="*/ 20 h 266"/>
                <a:gd name="T46" fmla="*/ 239 w 257"/>
                <a:gd name="T47" fmla="*/ 8 h 266"/>
                <a:gd name="T48" fmla="*/ 182 w 257"/>
                <a:gd name="T49" fmla="*/ 0 h 266"/>
                <a:gd name="T50" fmla="*/ 113 w 257"/>
                <a:gd name="T51" fmla="*/ 2 h 266"/>
                <a:gd name="T52" fmla="*/ 49 w 257"/>
                <a:gd name="T53" fmla="*/ 0 h 266"/>
                <a:gd name="T54" fmla="*/ 4 w 257"/>
                <a:gd name="T55" fmla="*/ 0 h 266"/>
                <a:gd name="T56" fmla="*/ 2 w 257"/>
                <a:gd name="T57" fmla="*/ 32 h 266"/>
                <a:gd name="T58" fmla="*/ 4 w 257"/>
                <a:gd name="T59" fmla="*/ 56 h 266"/>
                <a:gd name="T60" fmla="*/ 2 w 257"/>
                <a:gd name="T61" fmla="*/ 88 h 266"/>
                <a:gd name="T62" fmla="*/ 0 w 257"/>
                <a:gd name="T63" fmla="*/ 123 h 266"/>
                <a:gd name="T64" fmla="*/ 2 w 257"/>
                <a:gd name="T65" fmla="*/ 139 h 266"/>
                <a:gd name="T66" fmla="*/ 4 w 257"/>
                <a:gd name="T67" fmla="*/ 210 h 266"/>
                <a:gd name="T68" fmla="*/ 15 w 257"/>
                <a:gd name="T69" fmla="*/ 219 h 266"/>
                <a:gd name="T70" fmla="*/ 27 w 257"/>
                <a:gd name="T71" fmla="*/ 225 h 266"/>
                <a:gd name="T72" fmla="*/ 43 w 257"/>
                <a:gd name="T73" fmla="*/ 226 h 266"/>
                <a:gd name="T74" fmla="*/ 56 w 257"/>
                <a:gd name="T75" fmla="*/ 234 h 266"/>
                <a:gd name="T76" fmla="*/ 65 w 257"/>
                <a:gd name="T77" fmla="*/ 244 h 266"/>
                <a:gd name="T78" fmla="*/ 75 w 257"/>
                <a:gd name="T79" fmla="*/ 253 h 266"/>
                <a:gd name="T80" fmla="*/ 91 w 257"/>
                <a:gd name="T81" fmla="*/ 260 h 266"/>
                <a:gd name="T82" fmla="*/ 107 w 257"/>
                <a:gd name="T83" fmla="*/ 262 h 266"/>
                <a:gd name="T84" fmla="*/ 127 w 257"/>
                <a:gd name="T85" fmla="*/ 266 h 266"/>
                <a:gd name="T86" fmla="*/ 127 w 257"/>
                <a:gd name="T87" fmla="*/ 266 h 266"/>
                <a:gd name="T88" fmla="*/ 127 w 257"/>
                <a:gd name="T89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7" h="266">
                  <a:moveTo>
                    <a:pt x="127" y="266"/>
                  </a:moveTo>
                  <a:lnTo>
                    <a:pt x="114" y="253"/>
                  </a:lnTo>
                  <a:lnTo>
                    <a:pt x="113" y="241"/>
                  </a:lnTo>
                  <a:lnTo>
                    <a:pt x="114" y="228"/>
                  </a:lnTo>
                  <a:lnTo>
                    <a:pt x="121" y="216"/>
                  </a:lnTo>
                  <a:lnTo>
                    <a:pt x="125" y="200"/>
                  </a:lnTo>
                  <a:lnTo>
                    <a:pt x="132" y="182"/>
                  </a:lnTo>
                  <a:lnTo>
                    <a:pt x="141" y="166"/>
                  </a:lnTo>
                  <a:lnTo>
                    <a:pt x="152" y="155"/>
                  </a:lnTo>
                  <a:lnTo>
                    <a:pt x="154" y="143"/>
                  </a:lnTo>
                  <a:lnTo>
                    <a:pt x="168" y="130"/>
                  </a:lnTo>
                  <a:lnTo>
                    <a:pt x="187" y="134"/>
                  </a:lnTo>
                  <a:lnTo>
                    <a:pt x="203" y="132"/>
                  </a:lnTo>
                  <a:lnTo>
                    <a:pt x="210" y="123"/>
                  </a:lnTo>
                  <a:lnTo>
                    <a:pt x="227" y="113"/>
                  </a:lnTo>
                  <a:lnTo>
                    <a:pt x="221" y="98"/>
                  </a:lnTo>
                  <a:lnTo>
                    <a:pt x="239" y="88"/>
                  </a:lnTo>
                  <a:lnTo>
                    <a:pt x="234" y="75"/>
                  </a:lnTo>
                  <a:lnTo>
                    <a:pt x="232" y="61"/>
                  </a:lnTo>
                  <a:lnTo>
                    <a:pt x="246" y="57"/>
                  </a:lnTo>
                  <a:lnTo>
                    <a:pt x="257" y="45"/>
                  </a:lnTo>
                  <a:lnTo>
                    <a:pt x="248" y="34"/>
                  </a:lnTo>
                  <a:lnTo>
                    <a:pt x="234" y="20"/>
                  </a:lnTo>
                  <a:lnTo>
                    <a:pt x="239" y="8"/>
                  </a:lnTo>
                  <a:lnTo>
                    <a:pt x="182" y="0"/>
                  </a:lnTo>
                  <a:lnTo>
                    <a:pt x="113" y="2"/>
                  </a:lnTo>
                  <a:lnTo>
                    <a:pt x="49" y="0"/>
                  </a:lnTo>
                  <a:lnTo>
                    <a:pt x="4" y="0"/>
                  </a:lnTo>
                  <a:lnTo>
                    <a:pt x="2" y="32"/>
                  </a:lnTo>
                  <a:lnTo>
                    <a:pt x="4" y="56"/>
                  </a:lnTo>
                  <a:lnTo>
                    <a:pt x="2" y="88"/>
                  </a:lnTo>
                  <a:lnTo>
                    <a:pt x="0" y="123"/>
                  </a:lnTo>
                  <a:lnTo>
                    <a:pt x="2" y="139"/>
                  </a:lnTo>
                  <a:lnTo>
                    <a:pt x="4" y="210"/>
                  </a:lnTo>
                  <a:lnTo>
                    <a:pt x="15" y="219"/>
                  </a:lnTo>
                  <a:lnTo>
                    <a:pt x="27" y="225"/>
                  </a:lnTo>
                  <a:lnTo>
                    <a:pt x="43" y="226"/>
                  </a:lnTo>
                  <a:lnTo>
                    <a:pt x="56" y="234"/>
                  </a:lnTo>
                  <a:lnTo>
                    <a:pt x="65" y="244"/>
                  </a:lnTo>
                  <a:lnTo>
                    <a:pt x="75" y="253"/>
                  </a:lnTo>
                  <a:lnTo>
                    <a:pt x="91" y="260"/>
                  </a:lnTo>
                  <a:lnTo>
                    <a:pt x="107" y="262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7" y="26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73">
              <a:extLst>
                <a:ext uri="{FF2B5EF4-FFF2-40B4-BE49-F238E27FC236}">
                  <a16:creationId xmlns:a16="http://schemas.microsoft.com/office/drawing/2014/main" id="{3DDB1B50-E818-C55D-418F-2C7B7EF9B1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1682" y="4540018"/>
              <a:ext cx="594038" cy="655022"/>
            </a:xfrm>
            <a:custGeom>
              <a:avLst/>
              <a:gdLst>
                <a:gd name="T0" fmla="*/ 37 w 263"/>
                <a:gd name="T1" fmla="*/ 290 h 290"/>
                <a:gd name="T2" fmla="*/ 46 w 263"/>
                <a:gd name="T3" fmla="*/ 279 h 290"/>
                <a:gd name="T4" fmla="*/ 53 w 263"/>
                <a:gd name="T5" fmla="*/ 270 h 290"/>
                <a:gd name="T6" fmla="*/ 68 w 263"/>
                <a:gd name="T7" fmla="*/ 261 h 290"/>
                <a:gd name="T8" fmla="*/ 78 w 263"/>
                <a:gd name="T9" fmla="*/ 252 h 290"/>
                <a:gd name="T10" fmla="*/ 89 w 263"/>
                <a:gd name="T11" fmla="*/ 261 h 290"/>
                <a:gd name="T12" fmla="*/ 101 w 263"/>
                <a:gd name="T13" fmla="*/ 267 h 290"/>
                <a:gd name="T14" fmla="*/ 114 w 263"/>
                <a:gd name="T15" fmla="*/ 267 h 290"/>
                <a:gd name="T16" fmla="*/ 128 w 263"/>
                <a:gd name="T17" fmla="*/ 267 h 290"/>
                <a:gd name="T18" fmla="*/ 144 w 263"/>
                <a:gd name="T19" fmla="*/ 268 h 290"/>
                <a:gd name="T20" fmla="*/ 160 w 263"/>
                <a:gd name="T21" fmla="*/ 267 h 290"/>
                <a:gd name="T22" fmla="*/ 169 w 263"/>
                <a:gd name="T23" fmla="*/ 274 h 290"/>
                <a:gd name="T24" fmla="*/ 198 w 263"/>
                <a:gd name="T25" fmla="*/ 258 h 290"/>
                <a:gd name="T26" fmla="*/ 219 w 263"/>
                <a:gd name="T27" fmla="*/ 242 h 290"/>
                <a:gd name="T28" fmla="*/ 228 w 263"/>
                <a:gd name="T29" fmla="*/ 222 h 290"/>
                <a:gd name="T30" fmla="*/ 233 w 263"/>
                <a:gd name="T31" fmla="*/ 172 h 290"/>
                <a:gd name="T32" fmla="*/ 226 w 263"/>
                <a:gd name="T33" fmla="*/ 155 h 290"/>
                <a:gd name="T34" fmla="*/ 228 w 263"/>
                <a:gd name="T35" fmla="*/ 135 h 290"/>
                <a:gd name="T36" fmla="*/ 231 w 263"/>
                <a:gd name="T37" fmla="*/ 107 h 290"/>
                <a:gd name="T38" fmla="*/ 249 w 263"/>
                <a:gd name="T39" fmla="*/ 73 h 290"/>
                <a:gd name="T40" fmla="*/ 262 w 263"/>
                <a:gd name="T41" fmla="*/ 42 h 290"/>
                <a:gd name="T42" fmla="*/ 263 w 263"/>
                <a:gd name="T43" fmla="*/ 26 h 290"/>
                <a:gd name="T44" fmla="*/ 247 w 263"/>
                <a:gd name="T45" fmla="*/ 25 h 290"/>
                <a:gd name="T46" fmla="*/ 237 w 263"/>
                <a:gd name="T47" fmla="*/ 14 h 290"/>
                <a:gd name="T48" fmla="*/ 238 w 263"/>
                <a:gd name="T49" fmla="*/ 1 h 290"/>
                <a:gd name="T50" fmla="*/ 226 w 263"/>
                <a:gd name="T51" fmla="*/ 0 h 290"/>
                <a:gd name="T52" fmla="*/ 194 w 263"/>
                <a:gd name="T53" fmla="*/ 25 h 290"/>
                <a:gd name="T54" fmla="*/ 171 w 263"/>
                <a:gd name="T55" fmla="*/ 51 h 290"/>
                <a:gd name="T56" fmla="*/ 128 w 263"/>
                <a:gd name="T57" fmla="*/ 51 h 290"/>
                <a:gd name="T58" fmla="*/ 101 w 263"/>
                <a:gd name="T59" fmla="*/ 55 h 290"/>
                <a:gd name="T60" fmla="*/ 60 w 263"/>
                <a:gd name="T61" fmla="*/ 57 h 290"/>
                <a:gd name="T62" fmla="*/ 21 w 263"/>
                <a:gd name="T63" fmla="*/ 58 h 290"/>
                <a:gd name="T64" fmla="*/ 0 w 263"/>
                <a:gd name="T65" fmla="*/ 69 h 290"/>
                <a:gd name="T66" fmla="*/ 11 w 263"/>
                <a:gd name="T67" fmla="*/ 87 h 290"/>
                <a:gd name="T68" fmla="*/ 12 w 263"/>
                <a:gd name="T69" fmla="*/ 99 h 290"/>
                <a:gd name="T70" fmla="*/ 18 w 263"/>
                <a:gd name="T71" fmla="*/ 115 h 290"/>
                <a:gd name="T72" fmla="*/ 14 w 263"/>
                <a:gd name="T73" fmla="*/ 135 h 290"/>
                <a:gd name="T74" fmla="*/ 12 w 263"/>
                <a:gd name="T75" fmla="*/ 155 h 290"/>
                <a:gd name="T76" fmla="*/ 7 w 263"/>
                <a:gd name="T77" fmla="*/ 196 h 290"/>
                <a:gd name="T78" fmla="*/ 18 w 263"/>
                <a:gd name="T79" fmla="*/ 210 h 290"/>
                <a:gd name="T80" fmla="*/ 37 w 263"/>
                <a:gd name="T81" fmla="*/ 238 h 290"/>
                <a:gd name="T82" fmla="*/ 48 w 263"/>
                <a:gd name="T83" fmla="*/ 252 h 290"/>
                <a:gd name="T84" fmla="*/ 46 w 263"/>
                <a:gd name="T85" fmla="*/ 268 h 290"/>
                <a:gd name="T86" fmla="*/ 39 w 263"/>
                <a:gd name="T87" fmla="*/ 285 h 290"/>
                <a:gd name="T88" fmla="*/ 37 w 263"/>
                <a:gd name="T89" fmla="*/ 290 h 290"/>
                <a:gd name="T90" fmla="*/ 37 w 263"/>
                <a:gd name="T91" fmla="*/ 290 h 290"/>
                <a:gd name="T92" fmla="*/ 37 w 263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290">
                  <a:moveTo>
                    <a:pt x="37" y="290"/>
                  </a:moveTo>
                  <a:lnTo>
                    <a:pt x="46" y="279"/>
                  </a:lnTo>
                  <a:lnTo>
                    <a:pt x="53" y="270"/>
                  </a:lnTo>
                  <a:lnTo>
                    <a:pt x="68" y="261"/>
                  </a:lnTo>
                  <a:lnTo>
                    <a:pt x="78" y="252"/>
                  </a:lnTo>
                  <a:lnTo>
                    <a:pt x="89" y="261"/>
                  </a:lnTo>
                  <a:lnTo>
                    <a:pt x="101" y="267"/>
                  </a:lnTo>
                  <a:lnTo>
                    <a:pt x="114" y="267"/>
                  </a:lnTo>
                  <a:lnTo>
                    <a:pt x="128" y="267"/>
                  </a:lnTo>
                  <a:lnTo>
                    <a:pt x="144" y="268"/>
                  </a:lnTo>
                  <a:lnTo>
                    <a:pt x="160" y="267"/>
                  </a:lnTo>
                  <a:lnTo>
                    <a:pt x="169" y="274"/>
                  </a:lnTo>
                  <a:lnTo>
                    <a:pt x="198" y="258"/>
                  </a:lnTo>
                  <a:lnTo>
                    <a:pt x="219" y="242"/>
                  </a:lnTo>
                  <a:lnTo>
                    <a:pt x="228" y="222"/>
                  </a:lnTo>
                  <a:lnTo>
                    <a:pt x="233" y="172"/>
                  </a:lnTo>
                  <a:lnTo>
                    <a:pt x="226" y="155"/>
                  </a:lnTo>
                  <a:lnTo>
                    <a:pt x="228" y="135"/>
                  </a:lnTo>
                  <a:lnTo>
                    <a:pt x="231" y="107"/>
                  </a:lnTo>
                  <a:lnTo>
                    <a:pt x="249" y="73"/>
                  </a:lnTo>
                  <a:lnTo>
                    <a:pt x="262" y="42"/>
                  </a:lnTo>
                  <a:lnTo>
                    <a:pt x="263" y="26"/>
                  </a:lnTo>
                  <a:lnTo>
                    <a:pt x="247" y="25"/>
                  </a:lnTo>
                  <a:lnTo>
                    <a:pt x="237" y="14"/>
                  </a:lnTo>
                  <a:lnTo>
                    <a:pt x="238" y="1"/>
                  </a:lnTo>
                  <a:lnTo>
                    <a:pt x="226" y="0"/>
                  </a:lnTo>
                  <a:lnTo>
                    <a:pt x="194" y="25"/>
                  </a:lnTo>
                  <a:lnTo>
                    <a:pt x="171" y="51"/>
                  </a:lnTo>
                  <a:lnTo>
                    <a:pt x="128" y="51"/>
                  </a:lnTo>
                  <a:lnTo>
                    <a:pt x="101" y="55"/>
                  </a:lnTo>
                  <a:lnTo>
                    <a:pt x="60" y="57"/>
                  </a:lnTo>
                  <a:lnTo>
                    <a:pt x="21" y="58"/>
                  </a:lnTo>
                  <a:lnTo>
                    <a:pt x="0" y="69"/>
                  </a:lnTo>
                  <a:lnTo>
                    <a:pt x="11" y="87"/>
                  </a:lnTo>
                  <a:lnTo>
                    <a:pt x="12" y="99"/>
                  </a:lnTo>
                  <a:lnTo>
                    <a:pt x="18" y="115"/>
                  </a:lnTo>
                  <a:lnTo>
                    <a:pt x="14" y="135"/>
                  </a:lnTo>
                  <a:lnTo>
                    <a:pt x="12" y="155"/>
                  </a:lnTo>
                  <a:lnTo>
                    <a:pt x="7" y="196"/>
                  </a:lnTo>
                  <a:lnTo>
                    <a:pt x="18" y="210"/>
                  </a:lnTo>
                  <a:lnTo>
                    <a:pt x="37" y="238"/>
                  </a:lnTo>
                  <a:lnTo>
                    <a:pt x="48" y="252"/>
                  </a:lnTo>
                  <a:lnTo>
                    <a:pt x="46" y="268"/>
                  </a:lnTo>
                  <a:lnTo>
                    <a:pt x="39" y="285"/>
                  </a:lnTo>
                  <a:lnTo>
                    <a:pt x="37" y="290"/>
                  </a:lnTo>
                  <a:lnTo>
                    <a:pt x="37" y="290"/>
                  </a:lnTo>
                  <a:lnTo>
                    <a:pt x="37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74">
              <a:extLst>
                <a:ext uri="{FF2B5EF4-FFF2-40B4-BE49-F238E27FC236}">
                  <a16:creationId xmlns:a16="http://schemas.microsoft.com/office/drawing/2014/main" id="{24CE8E33-899F-D58B-3870-AF1B2B785D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69892" y="4338994"/>
              <a:ext cx="788286" cy="517242"/>
            </a:xfrm>
            <a:custGeom>
              <a:avLst/>
              <a:gdLst>
                <a:gd name="T0" fmla="*/ 114 w 349"/>
                <a:gd name="T1" fmla="*/ 229 h 229"/>
                <a:gd name="T2" fmla="*/ 125 w 349"/>
                <a:gd name="T3" fmla="*/ 224 h 229"/>
                <a:gd name="T4" fmla="*/ 148 w 349"/>
                <a:gd name="T5" fmla="*/ 217 h 229"/>
                <a:gd name="T6" fmla="*/ 164 w 349"/>
                <a:gd name="T7" fmla="*/ 219 h 229"/>
                <a:gd name="T8" fmla="*/ 180 w 349"/>
                <a:gd name="T9" fmla="*/ 220 h 229"/>
                <a:gd name="T10" fmla="*/ 226 w 349"/>
                <a:gd name="T11" fmla="*/ 220 h 229"/>
                <a:gd name="T12" fmla="*/ 287 w 349"/>
                <a:gd name="T13" fmla="*/ 220 h 229"/>
                <a:gd name="T14" fmla="*/ 285 w 349"/>
                <a:gd name="T15" fmla="*/ 204 h 229"/>
                <a:gd name="T16" fmla="*/ 337 w 349"/>
                <a:gd name="T17" fmla="*/ 204 h 229"/>
                <a:gd name="T18" fmla="*/ 349 w 349"/>
                <a:gd name="T19" fmla="*/ 167 h 229"/>
                <a:gd name="T20" fmla="*/ 347 w 349"/>
                <a:gd name="T21" fmla="*/ 128 h 229"/>
                <a:gd name="T22" fmla="*/ 349 w 349"/>
                <a:gd name="T23" fmla="*/ 85 h 229"/>
                <a:gd name="T24" fmla="*/ 347 w 349"/>
                <a:gd name="T25" fmla="*/ 42 h 229"/>
                <a:gd name="T26" fmla="*/ 328 w 349"/>
                <a:gd name="T27" fmla="*/ 44 h 229"/>
                <a:gd name="T28" fmla="*/ 310 w 349"/>
                <a:gd name="T29" fmla="*/ 39 h 229"/>
                <a:gd name="T30" fmla="*/ 294 w 349"/>
                <a:gd name="T31" fmla="*/ 30 h 229"/>
                <a:gd name="T32" fmla="*/ 290 w 349"/>
                <a:gd name="T33" fmla="*/ 16 h 229"/>
                <a:gd name="T34" fmla="*/ 305 w 349"/>
                <a:gd name="T35" fmla="*/ 25 h 229"/>
                <a:gd name="T36" fmla="*/ 303 w 349"/>
                <a:gd name="T37" fmla="*/ 12 h 229"/>
                <a:gd name="T38" fmla="*/ 285 w 349"/>
                <a:gd name="T39" fmla="*/ 7 h 229"/>
                <a:gd name="T40" fmla="*/ 280 w 349"/>
                <a:gd name="T41" fmla="*/ 18 h 229"/>
                <a:gd name="T42" fmla="*/ 264 w 349"/>
                <a:gd name="T43" fmla="*/ 14 h 229"/>
                <a:gd name="T44" fmla="*/ 253 w 349"/>
                <a:gd name="T45" fmla="*/ 21 h 229"/>
                <a:gd name="T46" fmla="*/ 228 w 349"/>
                <a:gd name="T47" fmla="*/ 21 h 229"/>
                <a:gd name="T48" fmla="*/ 189 w 349"/>
                <a:gd name="T49" fmla="*/ 21 h 229"/>
                <a:gd name="T50" fmla="*/ 161 w 349"/>
                <a:gd name="T51" fmla="*/ 14 h 229"/>
                <a:gd name="T52" fmla="*/ 155 w 349"/>
                <a:gd name="T53" fmla="*/ 0 h 229"/>
                <a:gd name="T54" fmla="*/ 143 w 349"/>
                <a:gd name="T55" fmla="*/ 5 h 229"/>
                <a:gd name="T56" fmla="*/ 96 w 349"/>
                <a:gd name="T57" fmla="*/ 12 h 229"/>
                <a:gd name="T58" fmla="*/ 50 w 349"/>
                <a:gd name="T59" fmla="*/ 12 h 229"/>
                <a:gd name="T60" fmla="*/ 41 w 349"/>
                <a:gd name="T61" fmla="*/ 41 h 229"/>
                <a:gd name="T62" fmla="*/ 34 w 349"/>
                <a:gd name="T63" fmla="*/ 50 h 229"/>
                <a:gd name="T64" fmla="*/ 39 w 349"/>
                <a:gd name="T65" fmla="*/ 83 h 229"/>
                <a:gd name="T66" fmla="*/ 20 w 349"/>
                <a:gd name="T67" fmla="*/ 83 h 229"/>
                <a:gd name="T68" fmla="*/ 16 w 349"/>
                <a:gd name="T69" fmla="*/ 155 h 229"/>
                <a:gd name="T70" fmla="*/ 0 w 349"/>
                <a:gd name="T71" fmla="*/ 156 h 229"/>
                <a:gd name="T72" fmla="*/ 9 w 349"/>
                <a:gd name="T73" fmla="*/ 167 h 229"/>
                <a:gd name="T74" fmla="*/ 15 w 349"/>
                <a:gd name="T75" fmla="*/ 181 h 229"/>
                <a:gd name="T76" fmla="*/ 13 w 349"/>
                <a:gd name="T77" fmla="*/ 194 h 229"/>
                <a:gd name="T78" fmla="*/ 7 w 349"/>
                <a:gd name="T79" fmla="*/ 210 h 229"/>
                <a:gd name="T80" fmla="*/ 20 w 349"/>
                <a:gd name="T81" fmla="*/ 213 h 229"/>
                <a:gd name="T82" fmla="*/ 61 w 349"/>
                <a:gd name="T83" fmla="*/ 215 h 229"/>
                <a:gd name="T84" fmla="*/ 80 w 349"/>
                <a:gd name="T85" fmla="*/ 220 h 229"/>
                <a:gd name="T86" fmla="*/ 93 w 349"/>
                <a:gd name="T87" fmla="*/ 229 h 229"/>
                <a:gd name="T88" fmla="*/ 114 w 349"/>
                <a:gd name="T89" fmla="*/ 229 h 229"/>
                <a:gd name="T90" fmla="*/ 114 w 349"/>
                <a:gd name="T91" fmla="*/ 229 h 229"/>
                <a:gd name="T92" fmla="*/ 114 w 349"/>
                <a:gd name="T93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9" h="229">
                  <a:moveTo>
                    <a:pt x="114" y="229"/>
                  </a:moveTo>
                  <a:lnTo>
                    <a:pt x="125" y="224"/>
                  </a:lnTo>
                  <a:lnTo>
                    <a:pt x="148" y="217"/>
                  </a:lnTo>
                  <a:lnTo>
                    <a:pt x="164" y="219"/>
                  </a:lnTo>
                  <a:lnTo>
                    <a:pt x="180" y="220"/>
                  </a:lnTo>
                  <a:lnTo>
                    <a:pt x="226" y="220"/>
                  </a:lnTo>
                  <a:lnTo>
                    <a:pt x="287" y="220"/>
                  </a:lnTo>
                  <a:lnTo>
                    <a:pt x="285" y="204"/>
                  </a:lnTo>
                  <a:lnTo>
                    <a:pt x="337" y="204"/>
                  </a:lnTo>
                  <a:lnTo>
                    <a:pt x="349" y="167"/>
                  </a:lnTo>
                  <a:lnTo>
                    <a:pt x="347" y="128"/>
                  </a:lnTo>
                  <a:lnTo>
                    <a:pt x="349" y="85"/>
                  </a:lnTo>
                  <a:lnTo>
                    <a:pt x="347" y="42"/>
                  </a:lnTo>
                  <a:lnTo>
                    <a:pt x="328" y="44"/>
                  </a:lnTo>
                  <a:lnTo>
                    <a:pt x="310" y="39"/>
                  </a:lnTo>
                  <a:lnTo>
                    <a:pt x="294" y="30"/>
                  </a:lnTo>
                  <a:lnTo>
                    <a:pt x="290" y="16"/>
                  </a:lnTo>
                  <a:lnTo>
                    <a:pt x="305" y="25"/>
                  </a:lnTo>
                  <a:lnTo>
                    <a:pt x="303" y="12"/>
                  </a:lnTo>
                  <a:lnTo>
                    <a:pt x="285" y="7"/>
                  </a:lnTo>
                  <a:lnTo>
                    <a:pt x="280" y="18"/>
                  </a:lnTo>
                  <a:lnTo>
                    <a:pt x="264" y="14"/>
                  </a:lnTo>
                  <a:lnTo>
                    <a:pt x="253" y="21"/>
                  </a:lnTo>
                  <a:lnTo>
                    <a:pt x="228" y="21"/>
                  </a:lnTo>
                  <a:lnTo>
                    <a:pt x="189" y="21"/>
                  </a:lnTo>
                  <a:lnTo>
                    <a:pt x="161" y="14"/>
                  </a:lnTo>
                  <a:lnTo>
                    <a:pt x="155" y="0"/>
                  </a:lnTo>
                  <a:lnTo>
                    <a:pt x="143" y="5"/>
                  </a:lnTo>
                  <a:lnTo>
                    <a:pt x="96" y="12"/>
                  </a:lnTo>
                  <a:lnTo>
                    <a:pt x="50" y="12"/>
                  </a:lnTo>
                  <a:lnTo>
                    <a:pt x="41" y="41"/>
                  </a:lnTo>
                  <a:lnTo>
                    <a:pt x="34" y="50"/>
                  </a:lnTo>
                  <a:lnTo>
                    <a:pt x="39" y="83"/>
                  </a:lnTo>
                  <a:lnTo>
                    <a:pt x="20" y="83"/>
                  </a:lnTo>
                  <a:lnTo>
                    <a:pt x="16" y="155"/>
                  </a:lnTo>
                  <a:lnTo>
                    <a:pt x="0" y="156"/>
                  </a:lnTo>
                  <a:lnTo>
                    <a:pt x="9" y="167"/>
                  </a:lnTo>
                  <a:lnTo>
                    <a:pt x="15" y="181"/>
                  </a:lnTo>
                  <a:lnTo>
                    <a:pt x="13" y="194"/>
                  </a:lnTo>
                  <a:lnTo>
                    <a:pt x="7" y="210"/>
                  </a:lnTo>
                  <a:lnTo>
                    <a:pt x="20" y="213"/>
                  </a:lnTo>
                  <a:lnTo>
                    <a:pt x="61" y="215"/>
                  </a:lnTo>
                  <a:lnTo>
                    <a:pt x="80" y="220"/>
                  </a:lnTo>
                  <a:lnTo>
                    <a:pt x="93" y="229"/>
                  </a:lnTo>
                  <a:lnTo>
                    <a:pt x="114" y="229"/>
                  </a:lnTo>
                  <a:lnTo>
                    <a:pt x="114" y="229"/>
                  </a:lnTo>
                  <a:lnTo>
                    <a:pt x="114" y="2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75">
              <a:extLst>
                <a:ext uri="{FF2B5EF4-FFF2-40B4-BE49-F238E27FC236}">
                  <a16:creationId xmlns:a16="http://schemas.microsoft.com/office/drawing/2014/main" id="{297DCBED-385C-57F4-2015-DC61B4D7E3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4607779"/>
              <a:ext cx="756664" cy="860565"/>
            </a:xfrm>
            <a:custGeom>
              <a:avLst/>
              <a:gdLst>
                <a:gd name="T0" fmla="*/ 142 w 335"/>
                <a:gd name="T1" fmla="*/ 381 h 381"/>
                <a:gd name="T2" fmla="*/ 182 w 335"/>
                <a:gd name="T3" fmla="*/ 352 h 381"/>
                <a:gd name="T4" fmla="*/ 290 w 335"/>
                <a:gd name="T5" fmla="*/ 233 h 381"/>
                <a:gd name="T6" fmla="*/ 331 w 335"/>
                <a:gd name="T7" fmla="*/ 192 h 381"/>
                <a:gd name="T8" fmla="*/ 322 w 335"/>
                <a:gd name="T9" fmla="*/ 185 h 381"/>
                <a:gd name="T10" fmla="*/ 308 w 335"/>
                <a:gd name="T11" fmla="*/ 171 h 381"/>
                <a:gd name="T12" fmla="*/ 310 w 335"/>
                <a:gd name="T13" fmla="*/ 158 h 381"/>
                <a:gd name="T14" fmla="*/ 308 w 335"/>
                <a:gd name="T15" fmla="*/ 144 h 381"/>
                <a:gd name="T16" fmla="*/ 290 w 335"/>
                <a:gd name="T17" fmla="*/ 126 h 381"/>
                <a:gd name="T18" fmla="*/ 299 w 335"/>
                <a:gd name="T19" fmla="*/ 114 h 381"/>
                <a:gd name="T20" fmla="*/ 304 w 335"/>
                <a:gd name="T21" fmla="*/ 100 h 381"/>
                <a:gd name="T22" fmla="*/ 312 w 335"/>
                <a:gd name="T23" fmla="*/ 84 h 381"/>
                <a:gd name="T24" fmla="*/ 329 w 335"/>
                <a:gd name="T25" fmla="*/ 80 h 381"/>
                <a:gd name="T26" fmla="*/ 335 w 335"/>
                <a:gd name="T27" fmla="*/ 68 h 381"/>
                <a:gd name="T28" fmla="*/ 320 w 335"/>
                <a:gd name="T29" fmla="*/ 46 h 381"/>
                <a:gd name="T30" fmla="*/ 297 w 335"/>
                <a:gd name="T31" fmla="*/ 0 h 381"/>
                <a:gd name="T32" fmla="*/ 210 w 335"/>
                <a:gd name="T33" fmla="*/ 0 h 381"/>
                <a:gd name="T34" fmla="*/ 160 w 335"/>
                <a:gd name="T35" fmla="*/ 0 h 381"/>
                <a:gd name="T36" fmla="*/ 126 w 335"/>
                <a:gd name="T37" fmla="*/ 36 h 381"/>
                <a:gd name="T38" fmla="*/ 110 w 335"/>
                <a:gd name="T39" fmla="*/ 43 h 381"/>
                <a:gd name="T40" fmla="*/ 91 w 335"/>
                <a:gd name="T41" fmla="*/ 34 h 381"/>
                <a:gd name="T42" fmla="*/ 103 w 335"/>
                <a:gd name="T43" fmla="*/ 48 h 381"/>
                <a:gd name="T44" fmla="*/ 75 w 335"/>
                <a:gd name="T45" fmla="*/ 64 h 381"/>
                <a:gd name="T46" fmla="*/ 61 w 335"/>
                <a:gd name="T47" fmla="*/ 69 h 381"/>
                <a:gd name="T48" fmla="*/ 61 w 335"/>
                <a:gd name="T49" fmla="*/ 78 h 381"/>
                <a:gd name="T50" fmla="*/ 64 w 335"/>
                <a:gd name="T51" fmla="*/ 96 h 381"/>
                <a:gd name="T52" fmla="*/ 53 w 335"/>
                <a:gd name="T53" fmla="*/ 110 h 381"/>
                <a:gd name="T54" fmla="*/ 57 w 335"/>
                <a:gd name="T55" fmla="*/ 126 h 381"/>
                <a:gd name="T56" fmla="*/ 68 w 335"/>
                <a:gd name="T57" fmla="*/ 153 h 381"/>
                <a:gd name="T58" fmla="*/ 82 w 335"/>
                <a:gd name="T59" fmla="*/ 162 h 381"/>
                <a:gd name="T60" fmla="*/ 86 w 335"/>
                <a:gd name="T61" fmla="*/ 189 h 381"/>
                <a:gd name="T62" fmla="*/ 93 w 335"/>
                <a:gd name="T63" fmla="*/ 206 h 381"/>
                <a:gd name="T64" fmla="*/ 78 w 335"/>
                <a:gd name="T65" fmla="*/ 221 h 381"/>
                <a:gd name="T66" fmla="*/ 80 w 335"/>
                <a:gd name="T67" fmla="*/ 237 h 381"/>
                <a:gd name="T68" fmla="*/ 64 w 335"/>
                <a:gd name="T69" fmla="*/ 260 h 381"/>
                <a:gd name="T70" fmla="*/ 59 w 335"/>
                <a:gd name="T71" fmla="*/ 272 h 381"/>
                <a:gd name="T72" fmla="*/ 53 w 335"/>
                <a:gd name="T73" fmla="*/ 285 h 381"/>
                <a:gd name="T74" fmla="*/ 41 w 335"/>
                <a:gd name="T75" fmla="*/ 287 h 381"/>
                <a:gd name="T76" fmla="*/ 25 w 335"/>
                <a:gd name="T77" fmla="*/ 292 h 381"/>
                <a:gd name="T78" fmla="*/ 4 w 335"/>
                <a:gd name="T79" fmla="*/ 295 h 381"/>
                <a:gd name="T80" fmla="*/ 0 w 335"/>
                <a:gd name="T81" fmla="*/ 308 h 381"/>
                <a:gd name="T82" fmla="*/ 27 w 335"/>
                <a:gd name="T83" fmla="*/ 327 h 381"/>
                <a:gd name="T84" fmla="*/ 137 w 335"/>
                <a:gd name="T85" fmla="*/ 376 h 381"/>
                <a:gd name="T86" fmla="*/ 142 w 335"/>
                <a:gd name="T87" fmla="*/ 381 h 381"/>
                <a:gd name="T88" fmla="*/ 142 w 335"/>
                <a:gd name="T89" fmla="*/ 381 h 381"/>
                <a:gd name="T90" fmla="*/ 142 w 335"/>
                <a:gd name="T91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5" h="381">
                  <a:moveTo>
                    <a:pt x="142" y="381"/>
                  </a:moveTo>
                  <a:lnTo>
                    <a:pt x="182" y="352"/>
                  </a:lnTo>
                  <a:lnTo>
                    <a:pt x="290" y="233"/>
                  </a:lnTo>
                  <a:lnTo>
                    <a:pt x="331" y="192"/>
                  </a:lnTo>
                  <a:lnTo>
                    <a:pt x="322" y="185"/>
                  </a:lnTo>
                  <a:lnTo>
                    <a:pt x="308" y="171"/>
                  </a:lnTo>
                  <a:lnTo>
                    <a:pt x="310" y="158"/>
                  </a:lnTo>
                  <a:lnTo>
                    <a:pt x="308" y="144"/>
                  </a:lnTo>
                  <a:lnTo>
                    <a:pt x="290" y="126"/>
                  </a:lnTo>
                  <a:lnTo>
                    <a:pt x="299" y="114"/>
                  </a:lnTo>
                  <a:lnTo>
                    <a:pt x="304" y="100"/>
                  </a:lnTo>
                  <a:lnTo>
                    <a:pt x="312" y="84"/>
                  </a:lnTo>
                  <a:lnTo>
                    <a:pt x="329" y="80"/>
                  </a:lnTo>
                  <a:lnTo>
                    <a:pt x="335" y="68"/>
                  </a:lnTo>
                  <a:lnTo>
                    <a:pt x="320" y="46"/>
                  </a:lnTo>
                  <a:lnTo>
                    <a:pt x="297" y="0"/>
                  </a:lnTo>
                  <a:lnTo>
                    <a:pt x="210" y="0"/>
                  </a:lnTo>
                  <a:lnTo>
                    <a:pt x="160" y="0"/>
                  </a:lnTo>
                  <a:lnTo>
                    <a:pt x="126" y="36"/>
                  </a:lnTo>
                  <a:lnTo>
                    <a:pt x="110" y="43"/>
                  </a:lnTo>
                  <a:lnTo>
                    <a:pt x="91" y="34"/>
                  </a:lnTo>
                  <a:lnTo>
                    <a:pt x="103" y="48"/>
                  </a:lnTo>
                  <a:lnTo>
                    <a:pt x="75" y="64"/>
                  </a:lnTo>
                  <a:lnTo>
                    <a:pt x="61" y="69"/>
                  </a:lnTo>
                  <a:lnTo>
                    <a:pt x="61" y="78"/>
                  </a:lnTo>
                  <a:lnTo>
                    <a:pt x="64" y="96"/>
                  </a:lnTo>
                  <a:lnTo>
                    <a:pt x="53" y="110"/>
                  </a:lnTo>
                  <a:lnTo>
                    <a:pt x="57" y="126"/>
                  </a:lnTo>
                  <a:lnTo>
                    <a:pt x="68" y="153"/>
                  </a:lnTo>
                  <a:lnTo>
                    <a:pt x="82" y="162"/>
                  </a:lnTo>
                  <a:lnTo>
                    <a:pt x="86" y="189"/>
                  </a:lnTo>
                  <a:lnTo>
                    <a:pt x="93" y="206"/>
                  </a:lnTo>
                  <a:lnTo>
                    <a:pt x="78" y="221"/>
                  </a:lnTo>
                  <a:lnTo>
                    <a:pt x="80" y="237"/>
                  </a:lnTo>
                  <a:lnTo>
                    <a:pt x="64" y="260"/>
                  </a:lnTo>
                  <a:lnTo>
                    <a:pt x="59" y="272"/>
                  </a:lnTo>
                  <a:lnTo>
                    <a:pt x="53" y="285"/>
                  </a:lnTo>
                  <a:lnTo>
                    <a:pt x="41" y="287"/>
                  </a:lnTo>
                  <a:lnTo>
                    <a:pt x="25" y="292"/>
                  </a:lnTo>
                  <a:lnTo>
                    <a:pt x="4" y="295"/>
                  </a:lnTo>
                  <a:lnTo>
                    <a:pt x="0" y="308"/>
                  </a:lnTo>
                  <a:lnTo>
                    <a:pt x="27" y="327"/>
                  </a:lnTo>
                  <a:lnTo>
                    <a:pt x="137" y="376"/>
                  </a:lnTo>
                  <a:lnTo>
                    <a:pt x="142" y="381"/>
                  </a:lnTo>
                  <a:lnTo>
                    <a:pt x="142" y="381"/>
                  </a:lnTo>
                  <a:lnTo>
                    <a:pt x="142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76">
              <a:extLst>
                <a:ext uri="{FF2B5EF4-FFF2-40B4-BE49-F238E27FC236}">
                  <a16:creationId xmlns:a16="http://schemas.microsoft.com/office/drawing/2014/main" id="{BE6B6D75-BDE2-4AE1-BD62-53C8F19AF1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1048" y="5861356"/>
              <a:ext cx="607590" cy="539829"/>
            </a:xfrm>
            <a:custGeom>
              <a:avLst/>
              <a:gdLst>
                <a:gd name="T0" fmla="*/ 72 w 269"/>
                <a:gd name="T1" fmla="*/ 239 h 239"/>
                <a:gd name="T2" fmla="*/ 95 w 269"/>
                <a:gd name="T3" fmla="*/ 228 h 239"/>
                <a:gd name="T4" fmla="*/ 166 w 269"/>
                <a:gd name="T5" fmla="*/ 201 h 239"/>
                <a:gd name="T6" fmla="*/ 187 w 269"/>
                <a:gd name="T7" fmla="*/ 194 h 239"/>
                <a:gd name="T8" fmla="*/ 205 w 269"/>
                <a:gd name="T9" fmla="*/ 203 h 239"/>
                <a:gd name="T10" fmla="*/ 234 w 269"/>
                <a:gd name="T11" fmla="*/ 187 h 239"/>
                <a:gd name="T12" fmla="*/ 253 w 269"/>
                <a:gd name="T13" fmla="*/ 180 h 239"/>
                <a:gd name="T14" fmla="*/ 257 w 269"/>
                <a:gd name="T15" fmla="*/ 157 h 239"/>
                <a:gd name="T16" fmla="*/ 257 w 269"/>
                <a:gd name="T17" fmla="*/ 102 h 239"/>
                <a:gd name="T18" fmla="*/ 264 w 269"/>
                <a:gd name="T19" fmla="*/ 91 h 239"/>
                <a:gd name="T20" fmla="*/ 266 w 269"/>
                <a:gd name="T21" fmla="*/ 75 h 239"/>
                <a:gd name="T22" fmla="*/ 264 w 269"/>
                <a:gd name="T23" fmla="*/ 39 h 239"/>
                <a:gd name="T24" fmla="*/ 269 w 269"/>
                <a:gd name="T25" fmla="*/ 4 h 239"/>
                <a:gd name="T26" fmla="*/ 237 w 269"/>
                <a:gd name="T27" fmla="*/ 2 h 239"/>
                <a:gd name="T28" fmla="*/ 170 w 269"/>
                <a:gd name="T29" fmla="*/ 0 h 239"/>
                <a:gd name="T30" fmla="*/ 134 w 269"/>
                <a:gd name="T31" fmla="*/ 0 h 239"/>
                <a:gd name="T32" fmla="*/ 100 w 269"/>
                <a:gd name="T33" fmla="*/ 6 h 239"/>
                <a:gd name="T34" fmla="*/ 36 w 269"/>
                <a:gd name="T35" fmla="*/ 4 h 239"/>
                <a:gd name="T36" fmla="*/ 0 w 269"/>
                <a:gd name="T37" fmla="*/ 2 h 239"/>
                <a:gd name="T38" fmla="*/ 8 w 269"/>
                <a:gd name="T39" fmla="*/ 48 h 239"/>
                <a:gd name="T40" fmla="*/ 9 w 269"/>
                <a:gd name="T41" fmla="*/ 63 h 239"/>
                <a:gd name="T42" fmla="*/ 15 w 269"/>
                <a:gd name="T43" fmla="*/ 102 h 239"/>
                <a:gd name="T44" fmla="*/ 22 w 269"/>
                <a:gd name="T45" fmla="*/ 145 h 239"/>
                <a:gd name="T46" fmla="*/ 25 w 269"/>
                <a:gd name="T47" fmla="*/ 168 h 239"/>
                <a:gd name="T48" fmla="*/ 33 w 269"/>
                <a:gd name="T49" fmla="*/ 221 h 239"/>
                <a:gd name="T50" fmla="*/ 33 w 269"/>
                <a:gd name="T51" fmla="*/ 237 h 239"/>
                <a:gd name="T52" fmla="*/ 72 w 269"/>
                <a:gd name="T53" fmla="*/ 239 h 239"/>
                <a:gd name="T54" fmla="*/ 72 w 269"/>
                <a:gd name="T55" fmla="*/ 239 h 239"/>
                <a:gd name="T56" fmla="*/ 72 w 269"/>
                <a:gd name="T57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9" h="239">
                  <a:moveTo>
                    <a:pt x="72" y="239"/>
                  </a:moveTo>
                  <a:lnTo>
                    <a:pt x="95" y="228"/>
                  </a:lnTo>
                  <a:lnTo>
                    <a:pt x="166" y="201"/>
                  </a:lnTo>
                  <a:lnTo>
                    <a:pt x="187" y="194"/>
                  </a:lnTo>
                  <a:lnTo>
                    <a:pt x="205" y="203"/>
                  </a:lnTo>
                  <a:lnTo>
                    <a:pt x="234" y="187"/>
                  </a:lnTo>
                  <a:lnTo>
                    <a:pt x="253" y="180"/>
                  </a:lnTo>
                  <a:lnTo>
                    <a:pt x="257" y="157"/>
                  </a:lnTo>
                  <a:lnTo>
                    <a:pt x="257" y="102"/>
                  </a:lnTo>
                  <a:lnTo>
                    <a:pt x="264" y="91"/>
                  </a:lnTo>
                  <a:lnTo>
                    <a:pt x="266" y="75"/>
                  </a:lnTo>
                  <a:lnTo>
                    <a:pt x="264" y="39"/>
                  </a:lnTo>
                  <a:lnTo>
                    <a:pt x="269" y="4"/>
                  </a:lnTo>
                  <a:lnTo>
                    <a:pt x="237" y="2"/>
                  </a:lnTo>
                  <a:lnTo>
                    <a:pt x="170" y="0"/>
                  </a:lnTo>
                  <a:lnTo>
                    <a:pt x="134" y="0"/>
                  </a:lnTo>
                  <a:lnTo>
                    <a:pt x="100" y="6"/>
                  </a:lnTo>
                  <a:lnTo>
                    <a:pt x="36" y="4"/>
                  </a:lnTo>
                  <a:lnTo>
                    <a:pt x="0" y="2"/>
                  </a:lnTo>
                  <a:lnTo>
                    <a:pt x="8" y="48"/>
                  </a:lnTo>
                  <a:lnTo>
                    <a:pt x="9" y="63"/>
                  </a:lnTo>
                  <a:lnTo>
                    <a:pt x="15" y="102"/>
                  </a:lnTo>
                  <a:lnTo>
                    <a:pt x="22" y="145"/>
                  </a:lnTo>
                  <a:lnTo>
                    <a:pt x="25" y="168"/>
                  </a:lnTo>
                  <a:lnTo>
                    <a:pt x="33" y="221"/>
                  </a:lnTo>
                  <a:lnTo>
                    <a:pt x="33" y="237"/>
                  </a:lnTo>
                  <a:lnTo>
                    <a:pt x="72" y="239"/>
                  </a:lnTo>
                  <a:lnTo>
                    <a:pt x="72" y="239"/>
                  </a:lnTo>
                  <a:lnTo>
                    <a:pt x="72" y="23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77">
              <a:extLst>
                <a:ext uri="{FF2B5EF4-FFF2-40B4-BE49-F238E27FC236}">
                  <a16:creationId xmlns:a16="http://schemas.microsoft.com/office/drawing/2014/main" id="{41CE0CF4-F611-81C9-944B-55E9ABEDDE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1820" y="4616813"/>
              <a:ext cx="596296" cy="598556"/>
            </a:xfrm>
            <a:custGeom>
              <a:avLst/>
              <a:gdLst>
                <a:gd name="T0" fmla="*/ 103 w 264"/>
                <a:gd name="T1" fmla="*/ 265 h 265"/>
                <a:gd name="T2" fmla="*/ 116 w 264"/>
                <a:gd name="T3" fmla="*/ 254 h 265"/>
                <a:gd name="T4" fmla="*/ 155 w 264"/>
                <a:gd name="T5" fmla="*/ 229 h 265"/>
                <a:gd name="T6" fmla="*/ 182 w 264"/>
                <a:gd name="T7" fmla="*/ 220 h 265"/>
                <a:gd name="T8" fmla="*/ 205 w 264"/>
                <a:gd name="T9" fmla="*/ 213 h 265"/>
                <a:gd name="T10" fmla="*/ 219 w 264"/>
                <a:gd name="T11" fmla="*/ 208 h 265"/>
                <a:gd name="T12" fmla="*/ 230 w 264"/>
                <a:gd name="T13" fmla="*/ 202 h 265"/>
                <a:gd name="T14" fmla="*/ 246 w 264"/>
                <a:gd name="T15" fmla="*/ 195 h 265"/>
                <a:gd name="T16" fmla="*/ 264 w 264"/>
                <a:gd name="T17" fmla="*/ 188 h 265"/>
                <a:gd name="T18" fmla="*/ 255 w 264"/>
                <a:gd name="T19" fmla="*/ 178 h 265"/>
                <a:gd name="T20" fmla="*/ 251 w 264"/>
                <a:gd name="T21" fmla="*/ 158 h 265"/>
                <a:gd name="T22" fmla="*/ 246 w 264"/>
                <a:gd name="T23" fmla="*/ 144 h 265"/>
                <a:gd name="T24" fmla="*/ 235 w 264"/>
                <a:gd name="T25" fmla="*/ 133 h 265"/>
                <a:gd name="T26" fmla="*/ 223 w 264"/>
                <a:gd name="T27" fmla="*/ 124 h 265"/>
                <a:gd name="T28" fmla="*/ 214 w 264"/>
                <a:gd name="T29" fmla="*/ 113 h 265"/>
                <a:gd name="T30" fmla="*/ 212 w 264"/>
                <a:gd name="T31" fmla="*/ 101 h 265"/>
                <a:gd name="T32" fmla="*/ 210 w 264"/>
                <a:gd name="T33" fmla="*/ 87 h 265"/>
                <a:gd name="T34" fmla="*/ 207 w 264"/>
                <a:gd name="T35" fmla="*/ 74 h 265"/>
                <a:gd name="T36" fmla="*/ 198 w 264"/>
                <a:gd name="T37" fmla="*/ 60 h 265"/>
                <a:gd name="T38" fmla="*/ 196 w 264"/>
                <a:gd name="T39" fmla="*/ 44 h 265"/>
                <a:gd name="T40" fmla="*/ 192 w 264"/>
                <a:gd name="T41" fmla="*/ 30 h 265"/>
                <a:gd name="T42" fmla="*/ 180 w 264"/>
                <a:gd name="T43" fmla="*/ 26 h 265"/>
                <a:gd name="T44" fmla="*/ 178 w 264"/>
                <a:gd name="T45" fmla="*/ 12 h 265"/>
                <a:gd name="T46" fmla="*/ 159 w 264"/>
                <a:gd name="T47" fmla="*/ 7 h 265"/>
                <a:gd name="T48" fmla="*/ 146 w 264"/>
                <a:gd name="T49" fmla="*/ 12 h 265"/>
                <a:gd name="T50" fmla="*/ 130 w 264"/>
                <a:gd name="T51" fmla="*/ 7 h 265"/>
                <a:gd name="T52" fmla="*/ 123 w 264"/>
                <a:gd name="T53" fmla="*/ 16 h 265"/>
                <a:gd name="T54" fmla="*/ 109 w 264"/>
                <a:gd name="T55" fmla="*/ 14 h 265"/>
                <a:gd name="T56" fmla="*/ 93 w 264"/>
                <a:gd name="T57" fmla="*/ 12 h 265"/>
                <a:gd name="T58" fmla="*/ 80 w 264"/>
                <a:gd name="T59" fmla="*/ 16 h 265"/>
                <a:gd name="T60" fmla="*/ 64 w 264"/>
                <a:gd name="T61" fmla="*/ 8 h 265"/>
                <a:gd name="T62" fmla="*/ 50 w 264"/>
                <a:gd name="T63" fmla="*/ 0 h 265"/>
                <a:gd name="T64" fmla="*/ 36 w 264"/>
                <a:gd name="T65" fmla="*/ 30 h 265"/>
                <a:gd name="T66" fmla="*/ 14 w 264"/>
                <a:gd name="T67" fmla="*/ 73 h 265"/>
                <a:gd name="T68" fmla="*/ 13 w 264"/>
                <a:gd name="T69" fmla="*/ 92 h 265"/>
                <a:gd name="T70" fmla="*/ 13 w 264"/>
                <a:gd name="T71" fmla="*/ 112 h 265"/>
                <a:gd name="T72" fmla="*/ 5 w 264"/>
                <a:gd name="T73" fmla="*/ 140 h 265"/>
                <a:gd name="T74" fmla="*/ 11 w 264"/>
                <a:gd name="T75" fmla="*/ 183 h 265"/>
                <a:gd name="T76" fmla="*/ 7 w 264"/>
                <a:gd name="T77" fmla="*/ 201 h 265"/>
                <a:gd name="T78" fmla="*/ 0 w 264"/>
                <a:gd name="T79" fmla="*/ 217 h 265"/>
                <a:gd name="T80" fmla="*/ 30 w 264"/>
                <a:gd name="T81" fmla="*/ 252 h 265"/>
                <a:gd name="T82" fmla="*/ 45 w 264"/>
                <a:gd name="T83" fmla="*/ 249 h 265"/>
                <a:gd name="T84" fmla="*/ 75 w 264"/>
                <a:gd name="T85" fmla="*/ 242 h 265"/>
                <a:gd name="T86" fmla="*/ 91 w 264"/>
                <a:gd name="T87" fmla="*/ 247 h 265"/>
                <a:gd name="T88" fmla="*/ 102 w 264"/>
                <a:gd name="T89" fmla="*/ 261 h 265"/>
                <a:gd name="T90" fmla="*/ 103 w 264"/>
                <a:gd name="T91" fmla="*/ 265 h 265"/>
                <a:gd name="T92" fmla="*/ 103 w 264"/>
                <a:gd name="T93" fmla="*/ 265 h 265"/>
                <a:gd name="T94" fmla="*/ 103 w 264"/>
                <a:gd name="T9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4" h="265">
                  <a:moveTo>
                    <a:pt x="103" y="265"/>
                  </a:moveTo>
                  <a:lnTo>
                    <a:pt x="116" y="254"/>
                  </a:lnTo>
                  <a:lnTo>
                    <a:pt x="155" y="229"/>
                  </a:lnTo>
                  <a:lnTo>
                    <a:pt x="182" y="220"/>
                  </a:lnTo>
                  <a:lnTo>
                    <a:pt x="205" y="213"/>
                  </a:lnTo>
                  <a:lnTo>
                    <a:pt x="219" y="208"/>
                  </a:lnTo>
                  <a:lnTo>
                    <a:pt x="230" y="202"/>
                  </a:lnTo>
                  <a:lnTo>
                    <a:pt x="246" y="195"/>
                  </a:lnTo>
                  <a:lnTo>
                    <a:pt x="264" y="188"/>
                  </a:lnTo>
                  <a:lnTo>
                    <a:pt x="255" y="178"/>
                  </a:lnTo>
                  <a:lnTo>
                    <a:pt x="251" y="158"/>
                  </a:lnTo>
                  <a:lnTo>
                    <a:pt x="246" y="144"/>
                  </a:lnTo>
                  <a:lnTo>
                    <a:pt x="235" y="133"/>
                  </a:lnTo>
                  <a:lnTo>
                    <a:pt x="223" y="124"/>
                  </a:lnTo>
                  <a:lnTo>
                    <a:pt x="214" y="113"/>
                  </a:lnTo>
                  <a:lnTo>
                    <a:pt x="212" y="101"/>
                  </a:lnTo>
                  <a:lnTo>
                    <a:pt x="210" y="87"/>
                  </a:lnTo>
                  <a:lnTo>
                    <a:pt x="207" y="74"/>
                  </a:lnTo>
                  <a:lnTo>
                    <a:pt x="198" y="60"/>
                  </a:lnTo>
                  <a:lnTo>
                    <a:pt x="196" y="44"/>
                  </a:lnTo>
                  <a:lnTo>
                    <a:pt x="192" y="30"/>
                  </a:lnTo>
                  <a:lnTo>
                    <a:pt x="180" y="26"/>
                  </a:lnTo>
                  <a:lnTo>
                    <a:pt x="178" y="12"/>
                  </a:lnTo>
                  <a:lnTo>
                    <a:pt x="159" y="7"/>
                  </a:lnTo>
                  <a:lnTo>
                    <a:pt x="146" y="12"/>
                  </a:lnTo>
                  <a:lnTo>
                    <a:pt x="130" y="7"/>
                  </a:lnTo>
                  <a:lnTo>
                    <a:pt x="123" y="16"/>
                  </a:lnTo>
                  <a:lnTo>
                    <a:pt x="109" y="14"/>
                  </a:lnTo>
                  <a:lnTo>
                    <a:pt x="93" y="12"/>
                  </a:lnTo>
                  <a:lnTo>
                    <a:pt x="80" y="16"/>
                  </a:lnTo>
                  <a:lnTo>
                    <a:pt x="64" y="8"/>
                  </a:lnTo>
                  <a:lnTo>
                    <a:pt x="50" y="0"/>
                  </a:lnTo>
                  <a:lnTo>
                    <a:pt x="36" y="30"/>
                  </a:lnTo>
                  <a:lnTo>
                    <a:pt x="14" y="73"/>
                  </a:lnTo>
                  <a:lnTo>
                    <a:pt x="13" y="92"/>
                  </a:lnTo>
                  <a:lnTo>
                    <a:pt x="13" y="112"/>
                  </a:lnTo>
                  <a:lnTo>
                    <a:pt x="5" y="140"/>
                  </a:lnTo>
                  <a:lnTo>
                    <a:pt x="11" y="183"/>
                  </a:lnTo>
                  <a:lnTo>
                    <a:pt x="7" y="201"/>
                  </a:lnTo>
                  <a:lnTo>
                    <a:pt x="0" y="217"/>
                  </a:lnTo>
                  <a:lnTo>
                    <a:pt x="30" y="252"/>
                  </a:lnTo>
                  <a:lnTo>
                    <a:pt x="45" y="249"/>
                  </a:lnTo>
                  <a:lnTo>
                    <a:pt x="75" y="242"/>
                  </a:lnTo>
                  <a:lnTo>
                    <a:pt x="91" y="247"/>
                  </a:lnTo>
                  <a:lnTo>
                    <a:pt x="102" y="261"/>
                  </a:lnTo>
                  <a:lnTo>
                    <a:pt x="103" y="265"/>
                  </a:lnTo>
                  <a:lnTo>
                    <a:pt x="103" y="265"/>
                  </a:lnTo>
                  <a:lnTo>
                    <a:pt x="10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78">
              <a:extLst>
                <a:ext uri="{FF2B5EF4-FFF2-40B4-BE49-F238E27FC236}">
                  <a16:creationId xmlns:a16="http://schemas.microsoft.com/office/drawing/2014/main" id="{67981ABF-5F96-2ED0-C839-074DD0AB3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5050483"/>
              <a:ext cx="788286" cy="682127"/>
            </a:xfrm>
            <a:custGeom>
              <a:avLst/>
              <a:gdLst>
                <a:gd name="T0" fmla="*/ 215 w 349"/>
                <a:gd name="T1" fmla="*/ 302 h 302"/>
                <a:gd name="T2" fmla="*/ 242 w 349"/>
                <a:gd name="T3" fmla="*/ 283 h 302"/>
                <a:gd name="T4" fmla="*/ 267 w 349"/>
                <a:gd name="T5" fmla="*/ 274 h 302"/>
                <a:gd name="T6" fmla="*/ 293 w 349"/>
                <a:gd name="T7" fmla="*/ 261 h 302"/>
                <a:gd name="T8" fmla="*/ 311 w 349"/>
                <a:gd name="T9" fmla="*/ 253 h 302"/>
                <a:gd name="T10" fmla="*/ 329 w 349"/>
                <a:gd name="T11" fmla="*/ 245 h 302"/>
                <a:gd name="T12" fmla="*/ 349 w 349"/>
                <a:gd name="T13" fmla="*/ 235 h 302"/>
                <a:gd name="T14" fmla="*/ 327 w 349"/>
                <a:gd name="T15" fmla="*/ 226 h 302"/>
                <a:gd name="T16" fmla="*/ 333 w 349"/>
                <a:gd name="T17" fmla="*/ 210 h 302"/>
                <a:gd name="T18" fmla="*/ 334 w 349"/>
                <a:gd name="T19" fmla="*/ 197 h 302"/>
                <a:gd name="T20" fmla="*/ 340 w 349"/>
                <a:gd name="T21" fmla="*/ 181 h 302"/>
                <a:gd name="T22" fmla="*/ 343 w 349"/>
                <a:gd name="T23" fmla="*/ 171 h 302"/>
                <a:gd name="T24" fmla="*/ 347 w 349"/>
                <a:gd name="T25" fmla="*/ 148 h 302"/>
                <a:gd name="T26" fmla="*/ 345 w 349"/>
                <a:gd name="T27" fmla="*/ 131 h 302"/>
                <a:gd name="T28" fmla="*/ 343 w 349"/>
                <a:gd name="T29" fmla="*/ 117 h 302"/>
                <a:gd name="T30" fmla="*/ 331 w 349"/>
                <a:gd name="T31" fmla="*/ 114 h 302"/>
                <a:gd name="T32" fmla="*/ 320 w 349"/>
                <a:gd name="T33" fmla="*/ 99 h 302"/>
                <a:gd name="T34" fmla="*/ 315 w 349"/>
                <a:gd name="T35" fmla="*/ 89 h 302"/>
                <a:gd name="T36" fmla="*/ 297 w 349"/>
                <a:gd name="T37" fmla="*/ 73 h 302"/>
                <a:gd name="T38" fmla="*/ 284 w 349"/>
                <a:gd name="T39" fmla="*/ 55 h 302"/>
                <a:gd name="T40" fmla="*/ 254 w 349"/>
                <a:gd name="T41" fmla="*/ 30 h 302"/>
                <a:gd name="T42" fmla="*/ 242 w 349"/>
                <a:gd name="T43" fmla="*/ 30 h 302"/>
                <a:gd name="T44" fmla="*/ 219 w 349"/>
                <a:gd name="T45" fmla="*/ 35 h 302"/>
                <a:gd name="T46" fmla="*/ 192 w 349"/>
                <a:gd name="T47" fmla="*/ 37 h 302"/>
                <a:gd name="T48" fmla="*/ 178 w 349"/>
                <a:gd name="T49" fmla="*/ 23 h 302"/>
                <a:gd name="T50" fmla="*/ 165 w 349"/>
                <a:gd name="T51" fmla="*/ 16 h 302"/>
                <a:gd name="T52" fmla="*/ 151 w 349"/>
                <a:gd name="T53" fmla="*/ 0 h 302"/>
                <a:gd name="T54" fmla="*/ 133 w 349"/>
                <a:gd name="T55" fmla="*/ 14 h 302"/>
                <a:gd name="T56" fmla="*/ 108 w 349"/>
                <a:gd name="T57" fmla="*/ 37 h 302"/>
                <a:gd name="T58" fmla="*/ 66 w 349"/>
                <a:gd name="T59" fmla="*/ 87 h 302"/>
                <a:gd name="T60" fmla="*/ 51 w 349"/>
                <a:gd name="T61" fmla="*/ 98 h 302"/>
                <a:gd name="T62" fmla="*/ 44 w 349"/>
                <a:gd name="T63" fmla="*/ 110 h 302"/>
                <a:gd name="T64" fmla="*/ 0 w 349"/>
                <a:gd name="T65" fmla="*/ 156 h 302"/>
                <a:gd name="T66" fmla="*/ 5 w 349"/>
                <a:gd name="T67" fmla="*/ 171 h 302"/>
                <a:gd name="T68" fmla="*/ 16 w 349"/>
                <a:gd name="T69" fmla="*/ 178 h 302"/>
                <a:gd name="T70" fmla="*/ 21 w 349"/>
                <a:gd name="T71" fmla="*/ 196 h 302"/>
                <a:gd name="T72" fmla="*/ 32 w 349"/>
                <a:gd name="T73" fmla="*/ 206 h 302"/>
                <a:gd name="T74" fmla="*/ 44 w 349"/>
                <a:gd name="T75" fmla="*/ 210 h 302"/>
                <a:gd name="T76" fmla="*/ 58 w 349"/>
                <a:gd name="T77" fmla="*/ 210 h 302"/>
                <a:gd name="T78" fmla="*/ 71 w 349"/>
                <a:gd name="T79" fmla="*/ 213 h 302"/>
                <a:gd name="T80" fmla="*/ 78 w 349"/>
                <a:gd name="T81" fmla="*/ 228 h 302"/>
                <a:gd name="T82" fmla="*/ 92 w 349"/>
                <a:gd name="T83" fmla="*/ 222 h 302"/>
                <a:gd name="T84" fmla="*/ 103 w 349"/>
                <a:gd name="T85" fmla="*/ 231 h 302"/>
                <a:gd name="T86" fmla="*/ 117 w 349"/>
                <a:gd name="T87" fmla="*/ 226 h 302"/>
                <a:gd name="T88" fmla="*/ 130 w 349"/>
                <a:gd name="T89" fmla="*/ 231 h 302"/>
                <a:gd name="T90" fmla="*/ 142 w 349"/>
                <a:gd name="T91" fmla="*/ 233 h 302"/>
                <a:gd name="T92" fmla="*/ 155 w 349"/>
                <a:gd name="T93" fmla="*/ 231 h 302"/>
                <a:gd name="T94" fmla="*/ 167 w 349"/>
                <a:gd name="T95" fmla="*/ 238 h 302"/>
                <a:gd name="T96" fmla="*/ 185 w 349"/>
                <a:gd name="T97" fmla="*/ 235 h 302"/>
                <a:gd name="T98" fmla="*/ 201 w 349"/>
                <a:gd name="T99" fmla="*/ 260 h 302"/>
                <a:gd name="T100" fmla="*/ 204 w 349"/>
                <a:gd name="T101" fmla="*/ 272 h 302"/>
                <a:gd name="T102" fmla="*/ 215 w 349"/>
                <a:gd name="T103" fmla="*/ 302 h 302"/>
                <a:gd name="T104" fmla="*/ 215 w 349"/>
                <a:gd name="T105" fmla="*/ 302 h 302"/>
                <a:gd name="T106" fmla="*/ 215 w 349"/>
                <a:gd name="T107" fmla="*/ 302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9" h="302">
                  <a:moveTo>
                    <a:pt x="215" y="302"/>
                  </a:moveTo>
                  <a:lnTo>
                    <a:pt x="242" y="283"/>
                  </a:lnTo>
                  <a:lnTo>
                    <a:pt x="267" y="274"/>
                  </a:lnTo>
                  <a:lnTo>
                    <a:pt x="293" y="261"/>
                  </a:lnTo>
                  <a:lnTo>
                    <a:pt x="311" y="253"/>
                  </a:lnTo>
                  <a:lnTo>
                    <a:pt x="329" y="245"/>
                  </a:lnTo>
                  <a:lnTo>
                    <a:pt x="349" y="235"/>
                  </a:lnTo>
                  <a:lnTo>
                    <a:pt x="327" y="226"/>
                  </a:lnTo>
                  <a:lnTo>
                    <a:pt x="333" y="210"/>
                  </a:lnTo>
                  <a:lnTo>
                    <a:pt x="334" y="197"/>
                  </a:lnTo>
                  <a:lnTo>
                    <a:pt x="340" y="181"/>
                  </a:lnTo>
                  <a:lnTo>
                    <a:pt x="343" y="171"/>
                  </a:lnTo>
                  <a:lnTo>
                    <a:pt x="347" y="148"/>
                  </a:lnTo>
                  <a:lnTo>
                    <a:pt x="345" y="131"/>
                  </a:lnTo>
                  <a:lnTo>
                    <a:pt x="343" y="117"/>
                  </a:lnTo>
                  <a:lnTo>
                    <a:pt x="331" y="114"/>
                  </a:lnTo>
                  <a:lnTo>
                    <a:pt x="320" y="99"/>
                  </a:lnTo>
                  <a:lnTo>
                    <a:pt x="315" y="89"/>
                  </a:lnTo>
                  <a:lnTo>
                    <a:pt x="297" y="73"/>
                  </a:lnTo>
                  <a:lnTo>
                    <a:pt x="284" y="55"/>
                  </a:lnTo>
                  <a:lnTo>
                    <a:pt x="254" y="30"/>
                  </a:lnTo>
                  <a:lnTo>
                    <a:pt x="242" y="30"/>
                  </a:lnTo>
                  <a:lnTo>
                    <a:pt x="219" y="35"/>
                  </a:lnTo>
                  <a:lnTo>
                    <a:pt x="192" y="37"/>
                  </a:lnTo>
                  <a:lnTo>
                    <a:pt x="178" y="23"/>
                  </a:lnTo>
                  <a:lnTo>
                    <a:pt x="165" y="16"/>
                  </a:lnTo>
                  <a:lnTo>
                    <a:pt x="151" y="0"/>
                  </a:lnTo>
                  <a:lnTo>
                    <a:pt x="133" y="14"/>
                  </a:lnTo>
                  <a:lnTo>
                    <a:pt x="108" y="37"/>
                  </a:lnTo>
                  <a:lnTo>
                    <a:pt x="66" y="87"/>
                  </a:lnTo>
                  <a:lnTo>
                    <a:pt x="51" y="98"/>
                  </a:lnTo>
                  <a:lnTo>
                    <a:pt x="44" y="110"/>
                  </a:lnTo>
                  <a:lnTo>
                    <a:pt x="0" y="156"/>
                  </a:lnTo>
                  <a:lnTo>
                    <a:pt x="5" y="171"/>
                  </a:lnTo>
                  <a:lnTo>
                    <a:pt x="16" y="178"/>
                  </a:lnTo>
                  <a:lnTo>
                    <a:pt x="21" y="196"/>
                  </a:lnTo>
                  <a:lnTo>
                    <a:pt x="32" y="206"/>
                  </a:lnTo>
                  <a:lnTo>
                    <a:pt x="44" y="210"/>
                  </a:lnTo>
                  <a:lnTo>
                    <a:pt x="58" y="210"/>
                  </a:lnTo>
                  <a:lnTo>
                    <a:pt x="71" y="213"/>
                  </a:lnTo>
                  <a:lnTo>
                    <a:pt x="78" y="228"/>
                  </a:lnTo>
                  <a:lnTo>
                    <a:pt x="92" y="222"/>
                  </a:lnTo>
                  <a:lnTo>
                    <a:pt x="103" y="231"/>
                  </a:lnTo>
                  <a:lnTo>
                    <a:pt x="117" y="226"/>
                  </a:lnTo>
                  <a:lnTo>
                    <a:pt x="130" y="231"/>
                  </a:lnTo>
                  <a:lnTo>
                    <a:pt x="142" y="233"/>
                  </a:lnTo>
                  <a:lnTo>
                    <a:pt x="155" y="231"/>
                  </a:lnTo>
                  <a:lnTo>
                    <a:pt x="167" y="238"/>
                  </a:lnTo>
                  <a:lnTo>
                    <a:pt x="185" y="235"/>
                  </a:lnTo>
                  <a:lnTo>
                    <a:pt x="201" y="260"/>
                  </a:lnTo>
                  <a:lnTo>
                    <a:pt x="204" y="27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79">
              <a:extLst>
                <a:ext uri="{FF2B5EF4-FFF2-40B4-BE49-F238E27FC236}">
                  <a16:creationId xmlns:a16="http://schemas.microsoft.com/office/drawing/2014/main" id="{90B41AE3-7A84-B4D0-E8B6-E19764903F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17493" y="5106951"/>
              <a:ext cx="720525" cy="557899"/>
            </a:xfrm>
            <a:custGeom>
              <a:avLst/>
              <a:gdLst>
                <a:gd name="T0" fmla="*/ 123 w 319"/>
                <a:gd name="T1" fmla="*/ 235 h 247"/>
                <a:gd name="T2" fmla="*/ 155 w 319"/>
                <a:gd name="T3" fmla="*/ 236 h 247"/>
                <a:gd name="T4" fmla="*/ 191 w 319"/>
                <a:gd name="T5" fmla="*/ 208 h 247"/>
                <a:gd name="T6" fmla="*/ 217 w 319"/>
                <a:gd name="T7" fmla="*/ 212 h 247"/>
                <a:gd name="T8" fmla="*/ 239 w 319"/>
                <a:gd name="T9" fmla="*/ 220 h 247"/>
                <a:gd name="T10" fmla="*/ 265 w 319"/>
                <a:gd name="T11" fmla="*/ 231 h 247"/>
                <a:gd name="T12" fmla="*/ 287 w 319"/>
                <a:gd name="T13" fmla="*/ 217 h 247"/>
                <a:gd name="T14" fmla="*/ 313 w 319"/>
                <a:gd name="T15" fmla="*/ 210 h 247"/>
                <a:gd name="T16" fmla="*/ 310 w 319"/>
                <a:gd name="T17" fmla="*/ 187 h 247"/>
                <a:gd name="T18" fmla="*/ 276 w 319"/>
                <a:gd name="T19" fmla="*/ 153 h 247"/>
                <a:gd name="T20" fmla="*/ 265 w 319"/>
                <a:gd name="T21" fmla="*/ 133 h 247"/>
                <a:gd name="T22" fmla="*/ 249 w 319"/>
                <a:gd name="T23" fmla="*/ 101 h 247"/>
                <a:gd name="T24" fmla="*/ 226 w 319"/>
                <a:gd name="T25" fmla="*/ 89 h 247"/>
                <a:gd name="T26" fmla="*/ 233 w 319"/>
                <a:gd name="T27" fmla="*/ 51 h 247"/>
                <a:gd name="T28" fmla="*/ 210 w 319"/>
                <a:gd name="T29" fmla="*/ 0 h 247"/>
                <a:gd name="T30" fmla="*/ 173 w 319"/>
                <a:gd name="T31" fmla="*/ 17 h 247"/>
                <a:gd name="T32" fmla="*/ 137 w 319"/>
                <a:gd name="T33" fmla="*/ 19 h 247"/>
                <a:gd name="T34" fmla="*/ 112 w 319"/>
                <a:gd name="T35" fmla="*/ 16 h 247"/>
                <a:gd name="T36" fmla="*/ 84 w 319"/>
                <a:gd name="T37" fmla="*/ 9 h 247"/>
                <a:gd name="T38" fmla="*/ 62 w 319"/>
                <a:gd name="T39" fmla="*/ 3 h 247"/>
                <a:gd name="T40" fmla="*/ 46 w 319"/>
                <a:gd name="T41" fmla="*/ 25 h 247"/>
                <a:gd name="T42" fmla="*/ 25 w 319"/>
                <a:gd name="T43" fmla="*/ 44 h 247"/>
                <a:gd name="T44" fmla="*/ 0 w 319"/>
                <a:gd name="T45" fmla="*/ 58 h 247"/>
                <a:gd name="T46" fmla="*/ 13 w 319"/>
                <a:gd name="T47" fmla="*/ 89 h 247"/>
                <a:gd name="T48" fmla="*/ 27 w 319"/>
                <a:gd name="T49" fmla="*/ 106 h 247"/>
                <a:gd name="T50" fmla="*/ 32 w 319"/>
                <a:gd name="T51" fmla="*/ 140 h 247"/>
                <a:gd name="T52" fmla="*/ 16 w 319"/>
                <a:gd name="T53" fmla="*/ 163 h 247"/>
                <a:gd name="T54" fmla="*/ 9 w 319"/>
                <a:gd name="T55" fmla="*/ 192 h 247"/>
                <a:gd name="T56" fmla="*/ 45 w 319"/>
                <a:gd name="T57" fmla="*/ 217 h 247"/>
                <a:gd name="T58" fmla="*/ 75 w 319"/>
                <a:gd name="T59" fmla="*/ 236 h 247"/>
                <a:gd name="T60" fmla="*/ 100 w 319"/>
                <a:gd name="T61" fmla="*/ 242 h 247"/>
                <a:gd name="T62" fmla="*/ 105 w 319"/>
                <a:gd name="T63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9" h="247">
                  <a:moveTo>
                    <a:pt x="105" y="247"/>
                  </a:moveTo>
                  <a:lnTo>
                    <a:pt x="123" y="235"/>
                  </a:lnTo>
                  <a:lnTo>
                    <a:pt x="132" y="244"/>
                  </a:lnTo>
                  <a:lnTo>
                    <a:pt x="155" y="236"/>
                  </a:lnTo>
                  <a:lnTo>
                    <a:pt x="174" y="219"/>
                  </a:lnTo>
                  <a:lnTo>
                    <a:pt x="191" y="208"/>
                  </a:lnTo>
                  <a:lnTo>
                    <a:pt x="205" y="203"/>
                  </a:lnTo>
                  <a:lnTo>
                    <a:pt x="217" y="212"/>
                  </a:lnTo>
                  <a:lnTo>
                    <a:pt x="224" y="222"/>
                  </a:lnTo>
                  <a:lnTo>
                    <a:pt x="239" y="220"/>
                  </a:lnTo>
                  <a:lnTo>
                    <a:pt x="255" y="222"/>
                  </a:lnTo>
                  <a:lnTo>
                    <a:pt x="265" y="231"/>
                  </a:lnTo>
                  <a:lnTo>
                    <a:pt x="274" y="219"/>
                  </a:lnTo>
                  <a:lnTo>
                    <a:pt x="287" y="217"/>
                  </a:lnTo>
                  <a:lnTo>
                    <a:pt x="301" y="215"/>
                  </a:lnTo>
                  <a:lnTo>
                    <a:pt x="313" y="210"/>
                  </a:lnTo>
                  <a:lnTo>
                    <a:pt x="319" y="197"/>
                  </a:lnTo>
                  <a:lnTo>
                    <a:pt x="310" y="187"/>
                  </a:lnTo>
                  <a:lnTo>
                    <a:pt x="301" y="179"/>
                  </a:lnTo>
                  <a:lnTo>
                    <a:pt x="276" y="153"/>
                  </a:lnTo>
                  <a:lnTo>
                    <a:pt x="278" y="140"/>
                  </a:lnTo>
                  <a:lnTo>
                    <a:pt x="265" y="133"/>
                  </a:lnTo>
                  <a:lnTo>
                    <a:pt x="258" y="115"/>
                  </a:lnTo>
                  <a:lnTo>
                    <a:pt x="249" y="101"/>
                  </a:lnTo>
                  <a:lnTo>
                    <a:pt x="237" y="96"/>
                  </a:lnTo>
                  <a:lnTo>
                    <a:pt x="226" y="89"/>
                  </a:lnTo>
                  <a:lnTo>
                    <a:pt x="231" y="67"/>
                  </a:lnTo>
                  <a:lnTo>
                    <a:pt x="233" y="51"/>
                  </a:lnTo>
                  <a:lnTo>
                    <a:pt x="242" y="39"/>
                  </a:lnTo>
                  <a:lnTo>
                    <a:pt x="210" y="0"/>
                  </a:lnTo>
                  <a:lnTo>
                    <a:pt x="191" y="7"/>
                  </a:lnTo>
                  <a:lnTo>
                    <a:pt x="173" y="17"/>
                  </a:lnTo>
                  <a:lnTo>
                    <a:pt x="153" y="14"/>
                  </a:lnTo>
                  <a:lnTo>
                    <a:pt x="137" y="19"/>
                  </a:lnTo>
                  <a:lnTo>
                    <a:pt x="125" y="14"/>
                  </a:lnTo>
                  <a:lnTo>
                    <a:pt x="112" y="16"/>
                  </a:lnTo>
                  <a:lnTo>
                    <a:pt x="96" y="14"/>
                  </a:lnTo>
                  <a:lnTo>
                    <a:pt x="84" y="9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3" y="16"/>
                  </a:lnTo>
                  <a:lnTo>
                    <a:pt x="46" y="25"/>
                  </a:lnTo>
                  <a:lnTo>
                    <a:pt x="36" y="34"/>
                  </a:lnTo>
                  <a:lnTo>
                    <a:pt x="25" y="44"/>
                  </a:lnTo>
                  <a:lnTo>
                    <a:pt x="14" y="53"/>
                  </a:lnTo>
                  <a:lnTo>
                    <a:pt x="0" y="58"/>
                  </a:lnTo>
                  <a:lnTo>
                    <a:pt x="2" y="74"/>
                  </a:lnTo>
                  <a:lnTo>
                    <a:pt x="13" y="89"/>
                  </a:lnTo>
                  <a:lnTo>
                    <a:pt x="25" y="94"/>
                  </a:lnTo>
                  <a:lnTo>
                    <a:pt x="27" y="106"/>
                  </a:lnTo>
                  <a:lnTo>
                    <a:pt x="27" y="123"/>
                  </a:lnTo>
                  <a:lnTo>
                    <a:pt x="32" y="140"/>
                  </a:lnTo>
                  <a:lnTo>
                    <a:pt x="23" y="151"/>
                  </a:lnTo>
                  <a:lnTo>
                    <a:pt x="16" y="163"/>
                  </a:lnTo>
                  <a:lnTo>
                    <a:pt x="14" y="179"/>
                  </a:lnTo>
                  <a:lnTo>
                    <a:pt x="9" y="192"/>
                  </a:lnTo>
                  <a:lnTo>
                    <a:pt x="23" y="206"/>
                  </a:lnTo>
                  <a:lnTo>
                    <a:pt x="45" y="217"/>
                  </a:lnTo>
                  <a:lnTo>
                    <a:pt x="57" y="220"/>
                  </a:lnTo>
                  <a:lnTo>
                    <a:pt x="75" y="236"/>
                  </a:lnTo>
                  <a:lnTo>
                    <a:pt x="84" y="240"/>
                  </a:lnTo>
                  <a:lnTo>
                    <a:pt x="100" y="242"/>
                  </a:lnTo>
                  <a:lnTo>
                    <a:pt x="105" y="247"/>
                  </a:lnTo>
                  <a:lnTo>
                    <a:pt x="105" y="247"/>
                  </a:lnTo>
                  <a:lnTo>
                    <a:pt x="105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80">
              <a:extLst>
                <a:ext uri="{FF2B5EF4-FFF2-40B4-BE49-F238E27FC236}">
                  <a16:creationId xmlns:a16="http://schemas.microsoft.com/office/drawing/2014/main" id="{F01D156D-52A8-DB41-FA47-F39453D5C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8341" y="5732610"/>
              <a:ext cx="634695" cy="566934"/>
            </a:xfrm>
            <a:custGeom>
              <a:avLst/>
              <a:gdLst>
                <a:gd name="T0" fmla="*/ 186 w 281"/>
                <a:gd name="T1" fmla="*/ 251 h 251"/>
                <a:gd name="T2" fmla="*/ 251 w 281"/>
                <a:gd name="T3" fmla="*/ 225 h 251"/>
                <a:gd name="T4" fmla="*/ 274 w 281"/>
                <a:gd name="T5" fmla="*/ 218 h 251"/>
                <a:gd name="T6" fmla="*/ 274 w 281"/>
                <a:gd name="T7" fmla="*/ 202 h 251"/>
                <a:gd name="T8" fmla="*/ 281 w 281"/>
                <a:gd name="T9" fmla="*/ 189 h 251"/>
                <a:gd name="T10" fmla="*/ 281 w 281"/>
                <a:gd name="T11" fmla="*/ 169 h 251"/>
                <a:gd name="T12" fmla="*/ 268 w 281"/>
                <a:gd name="T13" fmla="*/ 155 h 251"/>
                <a:gd name="T14" fmla="*/ 270 w 281"/>
                <a:gd name="T15" fmla="*/ 143 h 251"/>
                <a:gd name="T16" fmla="*/ 279 w 281"/>
                <a:gd name="T17" fmla="*/ 121 h 251"/>
                <a:gd name="T18" fmla="*/ 268 w 281"/>
                <a:gd name="T19" fmla="*/ 107 h 251"/>
                <a:gd name="T20" fmla="*/ 256 w 281"/>
                <a:gd name="T21" fmla="*/ 102 h 251"/>
                <a:gd name="T22" fmla="*/ 245 w 281"/>
                <a:gd name="T23" fmla="*/ 91 h 251"/>
                <a:gd name="T24" fmla="*/ 233 w 281"/>
                <a:gd name="T25" fmla="*/ 88 h 251"/>
                <a:gd name="T26" fmla="*/ 217 w 281"/>
                <a:gd name="T27" fmla="*/ 82 h 251"/>
                <a:gd name="T28" fmla="*/ 208 w 281"/>
                <a:gd name="T29" fmla="*/ 72 h 251"/>
                <a:gd name="T30" fmla="*/ 194 w 281"/>
                <a:gd name="T31" fmla="*/ 63 h 251"/>
                <a:gd name="T32" fmla="*/ 185 w 281"/>
                <a:gd name="T33" fmla="*/ 52 h 251"/>
                <a:gd name="T34" fmla="*/ 172 w 281"/>
                <a:gd name="T35" fmla="*/ 45 h 251"/>
                <a:gd name="T36" fmla="*/ 160 w 281"/>
                <a:gd name="T37" fmla="*/ 43 h 251"/>
                <a:gd name="T38" fmla="*/ 144 w 281"/>
                <a:gd name="T39" fmla="*/ 41 h 251"/>
                <a:gd name="T40" fmla="*/ 131 w 281"/>
                <a:gd name="T41" fmla="*/ 40 h 251"/>
                <a:gd name="T42" fmla="*/ 119 w 281"/>
                <a:gd name="T43" fmla="*/ 34 h 251"/>
                <a:gd name="T44" fmla="*/ 83 w 281"/>
                <a:gd name="T45" fmla="*/ 0 h 251"/>
                <a:gd name="T46" fmla="*/ 48 w 281"/>
                <a:gd name="T47" fmla="*/ 29 h 251"/>
                <a:gd name="T48" fmla="*/ 26 w 281"/>
                <a:gd name="T49" fmla="*/ 41 h 251"/>
                <a:gd name="T50" fmla="*/ 0 w 281"/>
                <a:gd name="T51" fmla="*/ 57 h 251"/>
                <a:gd name="T52" fmla="*/ 12 w 281"/>
                <a:gd name="T53" fmla="*/ 66 h 251"/>
                <a:gd name="T54" fmla="*/ 19 w 281"/>
                <a:gd name="T55" fmla="*/ 77 h 251"/>
                <a:gd name="T56" fmla="*/ 32 w 281"/>
                <a:gd name="T57" fmla="*/ 82 h 251"/>
                <a:gd name="T58" fmla="*/ 46 w 281"/>
                <a:gd name="T59" fmla="*/ 80 h 251"/>
                <a:gd name="T60" fmla="*/ 48 w 281"/>
                <a:gd name="T61" fmla="*/ 93 h 251"/>
                <a:gd name="T62" fmla="*/ 55 w 281"/>
                <a:gd name="T63" fmla="*/ 107 h 251"/>
                <a:gd name="T64" fmla="*/ 64 w 281"/>
                <a:gd name="T65" fmla="*/ 114 h 251"/>
                <a:gd name="T66" fmla="*/ 76 w 281"/>
                <a:gd name="T67" fmla="*/ 123 h 251"/>
                <a:gd name="T68" fmla="*/ 90 w 281"/>
                <a:gd name="T69" fmla="*/ 134 h 251"/>
                <a:gd name="T70" fmla="*/ 99 w 281"/>
                <a:gd name="T71" fmla="*/ 141 h 251"/>
                <a:gd name="T72" fmla="*/ 115 w 281"/>
                <a:gd name="T73" fmla="*/ 143 h 251"/>
                <a:gd name="T74" fmla="*/ 124 w 281"/>
                <a:gd name="T75" fmla="*/ 152 h 251"/>
                <a:gd name="T76" fmla="*/ 130 w 281"/>
                <a:gd name="T77" fmla="*/ 164 h 251"/>
                <a:gd name="T78" fmla="*/ 140 w 281"/>
                <a:gd name="T79" fmla="*/ 178 h 251"/>
                <a:gd name="T80" fmla="*/ 147 w 281"/>
                <a:gd name="T81" fmla="*/ 193 h 251"/>
                <a:gd name="T82" fmla="*/ 153 w 281"/>
                <a:gd name="T83" fmla="*/ 207 h 251"/>
                <a:gd name="T84" fmla="*/ 154 w 281"/>
                <a:gd name="T85" fmla="*/ 219 h 251"/>
                <a:gd name="T86" fmla="*/ 160 w 281"/>
                <a:gd name="T87" fmla="*/ 234 h 251"/>
                <a:gd name="T88" fmla="*/ 172 w 281"/>
                <a:gd name="T89" fmla="*/ 234 h 251"/>
                <a:gd name="T90" fmla="*/ 179 w 281"/>
                <a:gd name="T91" fmla="*/ 248 h 251"/>
                <a:gd name="T92" fmla="*/ 186 w 281"/>
                <a:gd name="T93" fmla="*/ 251 h 251"/>
                <a:gd name="T94" fmla="*/ 186 w 281"/>
                <a:gd name="T95" fmla="*/ 251 h 251"/>
                <a:gd name="T96" fmla="*/ 186 w 281"/>
                <a:gd name="T9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1" h="251">
                  <a:moveTo>
                    <a:pt x="186" y="251"/>
                  </a:moveTo>
                  <a:lnTo>
                    <a:pt x="251" y="225"/>
                  </a:lnTo>
                  <a:lnTo>
                    <a:pt x="274" y="218"/>
                  </a:lnTo>
                  <a:lnTo>
                    <a:pt x="274" y="202"/>
                  </a:lnTo>
                  <a:lnTo>
                    <a:pt x="281" y="189"/>
                  </a:lnTo>
                  <a:lnTo>
                    <a:pt x="281" y="169"/>
                  </a:lnTo>
                  <a:lnTo>
                    <a:pt x="268" y="155"/>
                  </a:lnTo>
                  <a:lnTo>
                    <a:pt x="270" y="143"/>
                  </a:lnTo>
                  <a:lnTo>
                    <a:pt x="279" y="121"/>
                  </a:lnTo>
                  <a:lnTo>
                    <a:pt x="268" y="107"/>
                  </a:lnTo>
                  <a:lnTo>
                    <a:pt x="256" y="102"/>
                  </a:lnTo>
                  <a:lnTo>
                    <a:pt x="245" y="91"/>
                  </a:lnTo>
                  <a:lnTo>
                    <a:pt x="233" y="88"/>
                  </a:lnTo>
                  <a:lnTo>
                    <a:pt x="217" y="82"/>
                  </a:lnTo>
                  <a:lnTo>
                    <a:pt x="208" y="72"/>
                  </a:lnTo>
                  <a:lnTo>
                    <a:pt x="194" y="63"/>
                  </a:lnTo>
                  <a:lnTo>
                    <a:pt x="185" y="52"/>
                  </a:lnTo>
                  <a:lnTo>
                    <a:pt x="172" y="45"/>
                  </a:lnTo>
                  <a:lnTo>
                    <a:pt x="160" y="43"/>
                  </a:lnTo>
                  <a:lnTo>
                    <a:pt x="144" y="41"/>
                  </a:lnTo>
                  <a:lnTo>
                    <a:pt x="131" y="40"/>
                  </a:lnTo>
                  <a:lnTo>
                    <a:pt x="119" y="34"/>
                  </a:lnTo>
                  <a:lnTo>
                    <a:pt x="83" y="0"/>
                  </a:lnTo>
                  <a:lnTo>
                    <a:pt x="48" y="29"/>
                  </a:lnTo>
                  <a:lnTo>
                    <a:pt x="26" y="41"/>
                  </a:lnTo>
                  <a:lnTo>
                    <a:pt x="0" y="57"/>
                  </a:lnTo>
                  <a:lnTo>
                    <a:pt x="12" y="66"/>
                  </a:lnTo>
                  <a:lnTo>
                    <a:pt x="19" y="77"/>
                  </a:lnTo>
                  <a:lnTo>
                    <a:pt x="32" y="82"/>
                  </a:lnTo>
                  <a:lnTo>
                    <a:pt x="46" y="80"/>
                  </a:lnTo>
                  <a:lnTo>
                    <a:pt x="48" y="93"/>
                  </a:lnTo>
                  <a:lnTo>
                    <a:pt x="55" y="107"/>
                  </a:lnTo>
                  <a:lnTo>
                    <a:pt x="64" y="114"/>
                  </a:lnTo>
                  <a:lnTo>
                    <a:pt x="76" y="123"/>
                  </a:lnTo>
                  <a:lnTo>
                    <a:pt x="90" y="134"/>
                  </a:lnTo>
                  <a:lnTo>
                    <a:pt x="99" y="141"/>
                  </a:lnTo>
                  <a:lnTo>
                    <a:pt x="115" y="143"/>
                  </a:lnTo>
                  <a:lnTo>
                    <a:pt x="124" y="152"/>
                  </a:lnTo>
                  <a:lnTo>
                    <a:pt x="130" y="164"/>
                  </a:lnTo>
                  <a:lnTo>
                    <a:pt x="140" y="178"/>
                  </a:lnTo>
                  <a:lnTo>
                    <a:pt x="147" y="193"/>
                  </a:lnTo>
                  <a:lnTo>
                    <a:pt x="153" y="207"/>
                  </a:lnTo>
                  <a:lnTo>
                    <a:pt x="154" y="219"/>
                  </a:lnTo>
                  <a:lnTo>
                    <a:pt x="160" y="234"/>
                  </a:lnTo>
                  <a:lnTo>
                    <a:pt x="172" y="234"/>
                  </a:lnTo>
                  <a:lnTo>
                    <a:pt x="179" y="248"/>
                  </a:lnTo>
                  <a:lnTo>
                    <a:pt x="186" y="251"/>
                  </a:lnTo>
                  <a:lnTo>
                    <a:pt x="186" y="251"/>
                  </a:lnTo>
                  <a:lnTo>
                    <a:pt x="18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81">
              <a:extLst>
                <a:ext uri="{FF2B5EF4-FFF2-40B4-BE49-F238E27FC236}">
                  <a16:creationId xmlns:a16="http://schemas.microsoft.com/office/drawing/2014/main" id="{AB7912BF-7655-C1C5-D7B8-CAF330AF0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67017" y="5495447"/>
              <a:ext cx="566934" cy="648247"/>
            </a:xfrm>
            <a:custGeom>
              <a:avLst/>
              <a:gdLst>
                <a:gd name="T0" fmla="*/ 132 w 251"/>
                <a:gd name="T1" fmla="*/ 287 h 287"/>
                <a:gd name="T2" fmla="*/ 167 w 251"/>
                <a:gd name="T3" fmla="*/ 285 h 287"/>
                <a:gd name="T4" fmla="*/ 180 w 251"/>
                <a:gd name="T5" fmla="*/ 283 h 287"/>
                <a:gd name="T6" fmla="*/ 219 w 251"/>
                <a:gd name="T7" fmla="*/ 276 h 287"/>
                <a:gd name="T8" fmla="*/ 235 w 251"/>
                <a:gd name="T9" fmla="*/ 278 h 287"/>
                <a:gd name="T10" fmla="*/ 249 w 251"/>
                <a:gd name="T11" fmla="*/ 276 h 287"/>
                <a:gd name="T12" fmla="*/ 251 w 251"/>
                <a:gd name="T13" fmla="*/ 260 h 287"/>
                <a:gd name="T14" fmla="*/ 247 w 251"/>
                <a:gd name="T15" fmla="*/ 230 h 287"/>
                <a:gd name="T16" fmla="*/ 251 w 251"/>
                <a:gd name="T17" fmla="*/ 210 h 287"/>
                <a:gd name="T18" fmla="*/ 251 w 251"/>
                <a:gd name="T19" fmla="*/ 146 h 287"/>
                <a:gd name="T20" fmla="*/ 251 w 251"/>
                <a:gd name="T21" fmla="*/ 127 h 287"/>
                <a:gd name="T22" fmla="*/ 240 w 251"/>
                <a:gd name="T23" fmla="*/ 88 h 287"/>
                <a:gd name="T24" fmla="*/ 239 w 251"/>
                <a:gd name="T25" fmla="*/ 64 h 287"/>
                <a:gd name="T26" fmla="*/ 240 w 251"/>
                <a:gd name="T27" fmla="*/ 2 h 287"/>
                <a:gd name="T28" fmla="*/ 228 w 251"/>
                <a:gd name="T29" fmla="*/ 0 h 287"/>
                <a:gd name="T30" fmla="*/ 182 w 251"/>
                <a:gd name="T31" fmla="*/ 2 h 287"/>
                <a:gd name="T32" fmla="*/ 164 w 251"/>
                <a:gd name="T33" fmla="*/ 0 h 287"/>
                <a:gd name="T34" fmla="*/ 118 w 251"/>
                <a:gd name="T35" fmla="*/ 0 h 287"/>
                <a:gd name="T36" fmla="*/ 107 w 251"/>
                <a:gd name="T37" fmla="*/ 6 h 287"/>
                <a:gd name="T38" fmla="*/ 75 w 251"/>
                <a:gd name="T39" fmla="*/ 63 h 287"/>
                <a:gd name="T40" fmla="*/ 73 w 251"/>
                <a:gd name="T41" fmla="*/ 75 h 287"/>
                <a:gd name="T42" fmla="*/ 57 w 251"/>
                <a:gd name="T43" fmla="*/ 123 h 287"/>
                <a:gd name="T44" fmla="*/ 2 w 251"/>
                <a:gd name="T45" fmla="*/ 123 h 287"/>
                <a:gd name="T46" fmla="*/ 4 w 251"/>
                <a:gd name="T47" fmla="*/ 145 h 287"/>
                <a:gd name="T48" fmla="*/ 0 w 251"/>
                <a:gd name="T49" fmla="*/ 168 h 287"/>
                <a:gd name="T50" fmla="*/ 12 w 251"/>
                <a:gd name="T51" fmla="*/ 175 h 287"/>
                <a:gd name="T52" fmla="*/ 11 w 251"/>
                <a:gd name="T53" fmla="*/ 207 h 287"/>
                <a:gd name="T54" fmla="*/ 9 w 251"/>
                <a:gd name="T55" fmla="*/ 226 h 287"/>
                <a:gd name="T56" fmla="*/ 11 w 251"/>
                <a:gd name="T57" fmla="*/ 246 h 287"/>
                <a:gd name="T58" fmla="*/ 37 w 251"/>
                <a:gd name="T59" fmla="*/ 260 h 287"/>
                <a:gd name="T60" fmla="*/ 59 w 251"/>
                <a:gd name="T61" fmla="*/ 266 h 287"/>
                <a:gd name="T62" fmla="*/ 100 w 251"/>
                <a:gd name="T63" fmla="*/ 276 h 287"/>
                <a:gd name="T64" fmla="*/ 112 w 251"/>
                <a:gd name="T65" fmla="*/ 282 h 287"/>
                <a:gd name="T66" fmla="*/ 132 w 251"/>
                <a:gd name="T67" fmla="*/ 287 h 287"/>
                <a:gd name="T68" fmla="*/ 132 w 251"/>
                <a:gd name="T69" fmla="*/ 287 h 287"/>
                <a:gd name="T70" fmla="*/ 132 w 251"/>
                <a:gd name="T71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287">
                  <a:moveTo>
                    <a:pt x="132" y="287"/>
                  </a:moveTo>
                  <a:lnTo>
                    <a:pt x="167" y="285"/>
                  </a:lnTo>
                  <a:lnTo>
                    <a:pt x="180" y="283"/>
                  </a:lnTo>
                  <a:lnTo>
                    <a:pt x="219" y="276"/>
                  </a:lnTo>
                  <a:lnTo>
                    <a:pt x="235" y="278"/>
                  </a:lnTo>
                  <a:lnTo>
                    <a:pt x="249" y="276"/>
                  </a:lnTo>
                  <a:lnTo>
                    <a:pt x="251" y="260"/>
                  </a:lnTo>
                  <a:lnTo>
                    <a:pt x="247" y="230"/>
                  </a:lnTo>
                  <a:lnTo>
                    <a:pt x="251" y="210"/>
                  </a:lnTo>
                  <a:lnTo>
                    <a:pt x="251" y="146"/>
                  </a:lnTo>
                  <a:lnTo>
                    <a:pt x="251" y="127"/>
                  </a:lnTo>
                  <a:lnTo>
                    <a:pt x="240" y="88"/>
                  </a:lnTo>
                  <a:lnTo>
                    <a:pt x="239" y="64"/>
                  </a:lnTo>
                  <a:lnTo>
                    <a:pt x="240" y="2"/>
                  </a:lnTo>
                  <a:lnTo>
                    <a:pt x="228" y="0"/>
                  </a:lnTo>
                  <a:lnTo>
                    <a:pt x="182" y="2"/>
                  </a:lnTo>
                  <a:lnTo>
                    <a:pt x="164" y="0"/>
                  </a:lnTo>
                  <a:lnTo>
                    <a:pt x="118" y="0"/>
                  </a:lnTo>
                  <a:lnTo>
                    <a:pt x="107" y="6"/>
                  </a:lnTo>
                  <a:lnTo>
                    <a:pt x="75" y="63"/>
                  </a:lnTo>
                  <a:lnTo>
                    <a:pt x="73" y="75"/>
                  </a:lnTo>
                  <a:lnTo>
                    <a:pt x="57" y="123"/>
                  </a:lnTo>
                  <a:lnTo>
                    <a:pt x="2" y="123"/>
                  </a:lnTo>
                  <a:lnTo>
                    <a:pt x="4" y="145"/>
                  </a:lnTo>
                  <a:lnTo>
                    <a:pt x="0" y="168"/>
                  </a:lnTo>
                  <a:lnTo>
                    <a:pt x="12" y="175"/>
                  </a:lnTo>
                  <a:lnTo>
                    <a:pt x="11" y="207"/>
                  </a:lnTo>
                  <a:lnTo>
                    <a:pt x="9" y="226"/>
                  </a:lnTo>
                  <a:lnTo>
                    <a:pt x="11" y="246"/>
                  </a:lnTo>
                  <a:lnTo>
                    <a:pt x="37" y="260"/>
                  </a:lnTo>
                  <a:lnTo>
                    <a:pt x="59" y="266"/>
                  </a:lnTo>
                  <a:lnTo>
                    <a:pt x="100" y="276"/>
                  </a:lnTo>
                  <a:lnTo>
                    <a:pt x="112" y="282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82">
              <a:extLst>
                <a:ext uri="{FF2B5EF4-FFF2-40B4-BE49-F238E27FC236}">
                  <a16:creationId xmlns:a16="http://schemas.microsoft.com/office/drawing/2014/main" id="{F9F60BEA-7E4A-FE19-C336-160BF517BE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8178" y="4479033"/>
              <a:ext cx="679869" cy="406566"/>
            </a:xfrm>
            <a:custGeom>
              <a:avLst/>
              <a:gdLst>
                <a:gd name="T0" fmla="*/ 192 w 301"/>
                <a:gd name="T1" fmla="*/ 180 h 180"/>
                <a:gd name="T2" fmla="*/ 212 w 301"/>
                <a:gd name="T3" fmla="*/ 173 h 180"/>
                <a:gd name="T4" fmla="*/ 276 w 301"/>
                <a:gd name="T5" fmla="*/ 171 h 180"/>
                <a:gd name="T6" fmla="*/ 299 w 301"/>
                <a:gd name="T7" fmla="*/ 174 h 180"/>
                <a:gd name="T8" fmla="*/ 301 w 301"/>
                <a:gd name="T9" fmla="*/ 155 h 180"/>
                <a:gd name="T10" fmla="*/ 299 w 301"/>
                <a:gd name="T11" fmla="*/ 141 h 180"/>
                <a:gd name="T12" fmla="*/ 301 w 301"/>
                <a:gd name="T13" fmla="*/ 107 h 180"/>
                <a:gd name="T14" fmla="*/ 299 w 301"/>
                <a:gd name="T15" fmla="*/ 93 h 180"/>
                <a:gd name="T16" fmla="*/ 276 w 301"/>
                <a:gd name="T17" fmla="*/ 93 h 180"/>
                <a:gd name="T18" fmla="*/ 255 w 301"/>
                <a:gd name="T19" fmla="*/ 91 h 180"/>
                <a:gd name="T20" fmla="*/ 242 w 301"/>
                <a:gd name="T21" fmla="*/ 53 h 180"/>
                <a:gd name="T22" fmla="*/ 233 w 301"/>
                <a:gd name="T23" fmla="*/ 23 h 180"/>
                <a:gd name="T24" fmla="*/ 233 w 301"/>
                <a:gd name="T25" fmla="*/ 4 h 180"/>
                <a:gd name="T26" fmla="*/ 214 w 301"/>
                <a:gd name="T27" fmla="*/ 5 h 180"/>
                <a:gd name="T28" fmla="*/ 216 w 301"/>
                <a:gd name="T29" fmla="*/ 14 h 180"/>
                <a:gd name="T30" fmla="*/ 173 w 301"/>
                <a:gd name="T31" fmla="*/ 16 h 180"/>
                <a:gd name="T32" fmla="*/ 144 w 301"/>
                <a:gd name="T33" fmla="*/ 16 h 180"/>
                <a:gd name="T34" fmla="*/ 139 w 301"/>
                <a:gd name="T35" fmla="*/ 2 h 180"/>
                <a:gd name="T36" fmla="*/ 127 w 301"/>
                <a:gd name="T37" fmla="*/ 0 h 180"/>
                <a:gd name="T38" fmla="*/ 135 w 301"/>
                <a:gd name="T39" fmla="*/ 14 h 180"/>
                <a:gd name="T40" fmla="*/ 116 w 301"/>
                <a:gd name="T41" fmla="*/ 14 h 180"/>
                <a:gd name="T42" fmla="*/ 107 w 301"/>
                <a:gd name="T43" fmla="*/ 2 h 180"/>
                <a:gd name="T44" fmla="*/ 103 w 301"/>
                <a:gd name="T45" fmla="*/ 14 h 180"/>
                <a:gd name="T46" fmla="*/ 80 w 301"/>
                <a:gd name="T47" fmla="*/ 14 h 180"/>
                <a:gd name="T48" fmla="*/ 61 w 301"/>
                <a:gd name="T49" fmla="*/ 14 h 180"/>
                <a:gd name="T50" fmla="*/ 13 w 301"/>
                <a:gd name="T51" fmla="*/ 16 h 180"/>
                <a:gd name="T52" fmla="*/ 2 w 301"/>
                <a:gd name="T53" fmla="*/ 23 h 180"/>
                <a:gd name="T54" fmla="*/ 0 w 301"/>
                <a:gd name="T55" fmla="*/ 66 h 180"/>
                <a:gd name="T56" fmla="*/ 2 w 301"/>
                <a:gd name="T57" fmla="*/ 94 h 180"/>
                <a:gd name="T58" fmla="*/ 0 w 301"/>
                <a:gd name="T59" fmla="*/ 142 h 180"/>
                <a:gd name="T60" fmla="*/ 54 w 301"/>
                <a:gd name="T61" fmla="*/ 144 h 180"/>
                <a:gd name="T62" fmla="*/ 54 w 301"/>
                <a:gd name="T63" fmla="*/ 173 h 180"/>
                <a:gd name="T64" fmla="*/ 77 w 301"/>
                <a:gd name="T65" fmla="*/ 173 h 180"/>
                <a:gd name="T66" fmla="*/ 144 w 301"/>
                <a:gd name="T67" fmla="*/ 174 h 180"/>
                <a:gd name="T68" fmla="*/ 160 w 301"/>
                <a:gd name="T69" fmla="*/ 173 h 180"/>
                <a:gd name="T70" fmla="*/ 175 w 301"/>
                <a:gd name="T71" fmla="*/ 166 h 180"/>
                <a:gd name="T72" fmla="*/ 192 w 301"/>
                <a:gd name="T73" fmla="*/ 174 h 180"/>
                <a:gd name="T74" fmla="*/ 192 w 301"/>
                <a:gd name="T75" fmla="*/ 180 h 180"/>
                <a:gd name="T76" fmla="*/ 192 w 301"/>
                <a:gd name="T77" fmla="*/ 180 h 180"/>
                <a:gd name="T78" fmla="*/ 192 w 301"/>
                <a:gd name="T7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1" h="180">
                  <a:moveTo>
                    <a:pt x="192" y="180"/>
                  </a:moveTo>
                  <a:lnTo>
                    <a:pt x="212" y="173"/>
                  </a:lnTo>
                  <a:lnTo>
                    <a:pt x="276" y="171"/>
                  </a:lnTo>
                  <a:lnTo>
                    <a:pt x="299" y="174"/>
                  </a:lnTo>
                  <a:lnTo>
                    <a:pt x="301" y="155"/>
                  </a:lnTo>
                  <a:lnTo>
                    <a:pt x="299" y="141"/>
                  </a:lnTo>
                  <a:lnTo>
                    <a:pt x="301" y="107"/>
                  </a:lnTo>
                  <a:lnTo>
                    <a:pt x="299" y="93"/>
                  </a:lnTo>
                  <a:lnTo>
                    <a:pt x="276" y="93"/>
                  </a:lnTo>
                  <a:lnTo>
                    <a:pt x="255" y="91"/>
                  </a:lnTo>
                  <a:lnTo>
                    <a:pt x="242" y="53"/>
                  </a:lnTo>
                  <a:lnTo>
                    <a:pt x="233" y="23"/>
                  </a:lnTo>
                  <a:lnTo>
                    <a:pt x="233" y="4"/>
                  </a:lnTo>
                  <a:lnTo>
                    <a:pt x="214" y="5"/>
                  </a:lnTo>
                  <a:lnTo>
                    <a:pt x="216" y="14"/>
                  </a:lnTo>
                  <a:lnTo>
                    <a:pt x="173" y="16"/>
                  </a:lnTo>
                  <a:lnTo>
                    <a:pt x="144" y="16"/>
                  </a:lnTo>
                  <a:lnTo>
                    <a:pt x="139" y="2"/>
                  </a:lnTo>
                  <a:lnTo>
                    <a:pt x="127" y="0"/>
                  </a:lnTo>
                  <a:lnTo>
                    <a:pt x="135" y="14"/>
                  </a:lnTo>
                  <a:lnTo>
                    <a:pt x="116" y="14"/>
                  </a:lnTo>
                  <a:lnTo>
                    <a:pt x="107" y="2"/>
                  </a:lnTo>
                  <a:lnTo>
                    <a:pt x="103" y="14"/>
                  </a:lnTo>
                  <a:lnTo>
                    <a:pt x="80" y="14"/>
                  </a:lnTo>
                  <a:lnTo>
                    <a:pt x="61" y="14"/>
                  </a:lnTo>
                  <a:lnTo>
                    <a:pt x="13" y="16"/>
                  </a:lnTo>
                  <a:lnTo>
                    <a:pt x="2" y="23"/>
                  </a:lnTo>
                  <a:lnTo>
                    <a:pt x="0" y="66"/>
                  </a:lnTo>
                  <a:lnTo>
                    <a:pt x="2" y="94"/>
                  </a:lnTo>
                  <a:lnTo>
                    <a:pt x="0" y="142"/>
                  </a:lnTo>
                  <a:lnTo>
                    <a:pt x="54" y="144"/>
                  </a:lnTo>
                  <a:lnTo>
                    <a:pt x="54" y="173"/>
                  </a:lnTo>
                  <a:lnTo>
                    <a:pt x="77" y="173"/>
                  </a:lnTo>
                  <a:lnTo>
                    <a:pt x="144" y="174"/>
                  </a:lnTo>
                  <a:lnTo>
                    <a:pt x="160" y="173"/>
                  </a:lnTo>
                  <a:lnTo>
                    <a:pt x="175" y="166"/>
                  </a:lnTo>
                  <a:lnTo>
                    <a:pt x="192" y="174"/>
                  </a:lnTo>
                  <a:lnTo>
                    <a:pt x="192" y="180"/>
                  </a:lnTo>
                  <a:lnTo>
                    <a:pt x="192" y="180"/>
                  </a:lnTo>
                  <a:lnTo>
                    <a:pt x="192" y="1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83">
              <a:extLst>
                <a:ext uri="{FF2B5EF4-FFF2-40B4-BE49-F238E27FC236}">
                  <a16:creationId xmlns:a16="http://schemas.microsoft.com/office/drawing/2014/main" id="{32FB4A83-BEB9-DE93-9EA9-321DA79674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2322" y="5452531"/>
              <a:ext cx="847012" cy="422377"/>
            </a:xfrm>
            <a:custGeom>
              <a:avLst/>
              <a:gdLst>
                <a:gd name="T0" fmla="*/ 158 w 375"/>
                <a:gd name="T1" fmla="*/ 187 h 187"/>
                <a:gd name="T2" fmla="*/ 194 w 375"/>
                <a:gd name="T3" fmla="*/ 181 h 187"/>
                <a:gd name="T4" fmla="*/ 261 w 375"/>
                <a:gd name="T5" fmla="*/ 183 h 187"/>
                <a:gd name="T6" fmla="*/ 281 w 375"/>
                <a:gd name="T7" fmla="*/ 185 h 187"/>
                <a:gd name="T8" fmla="*/ 285 w 375"/>
                <a:gd name="T9" fmla="*/ 164 h 187"/>
                <a:gd name="T10" fmla="*/ 283 w 375"/>
                <a:gd name="T11" fmla="*/ 140 h 187"/>
                <a:gd name="T12" fmla="*/ 329 w 375"/>
                <a:gd name="T13" fmla="*/ 140 h 187"/>
                <a:gd name="T14" fmla="*/ 350 w 375"/>
                <a:gd name="T15" fmla="*/ 98 h 187"/>
                <a:gd name="T16" fmla="*/ 356 w 375"/>
                <a:gd name="T17" fmla="*/ 82 h 187"/>
                <a:gd name="T18" fmla="*/ 375 w 375"/>
                <a:gd name="T19" fmla="*/ 30 h 187"/>
                <a:gd name="T20" fmla="*/ 327 w 375"/>
                <a:gd name="T21" fmla="*/ 18 h 187"/>
                <a:gd name="T22" fmla="*/ 295 w 375"/>
                <a:gd name="T23" fmla="*/ 19 h 187"/>
                <a:gd name="T24" fmla="*/ 286 w 375"/>
                <a:gd name="T25" fmla="*/ 5 h 187"/>
                <a:gd name="T26" fmla="*/ 261 w 375"/>
                <a:gd name="T27" fmla="*/ 5 h 187"/>
                <a:gd name="T28" fmla="*/ 229 w 375"/>
                <a:gd name="T29" fmla="*/ 5 h 187"/>
                <a:gd name="T30" fmla="*/ 201 w 375"/>
                <a:gd name="T31" fmla="*/ 18 h 187"/>
                <a:gd name="T32" fmla="*/ 194 w 375"/>
                <a:gd name="T33" fmla="*/ 3 h 187"/>
                <a:gd name="T34" fmla="*/ 162 w 375"/>
                <a:gd name="T35" fmla="*/ 3 h 187"/>
                <a:gd name="T36" fmla="*/ 130 w 375"/>
                <a:gd name="T37" fmla="*/ 0 h 187"/>
                <a:gd name="T38" fmla="*/ 126 w 375"/>
                <a:gd name="T39" fmla="*/ 21 h 187"/>
                <a:gd name="T40" fmla="*/ 62 w 375"/>
                <a:gd name="T41" fmla="*/ 19 h 187"/>
                <a:gd name="T42" fmla="*/ 0 w 375"/>
                <a:gd name="T43" fmla="*/ 19 h 187"/>
                <a:gd name="T44" fmla="*/ 2 w 375"/>
                <a:gd name="T45" fmla="*/ 32 h 187"/>
                <a:gd name="T46" fmla="*/ 9 w 375"/>
                <a:gd name="T47" fmla="*/ 78 h 187"/>
                <a:gd name="T48" fmla="*/ 21 w 375"/>
                <a:gd name="T49" fmla="*/ 164 h 187"/>
                <a:gd name="T50" fmla="*/ 26 w 375"/>
                <a:gd name="T51" fmla="*/ 183 h 187"/>
                <a:gd name="T52" fmla="*/ 60 w 375"/>
                <a:gd name="T53" fmla="*/ 183 h 187"/>
                <a:gd name="T54" fmla="*/ 126 w 375"/>
                <a:gd name="T55" fmla="*/ 185 h 187"/>
                <a:gd name="T56" fmla="*/ 158 w 375"/>
                <a:gd name="T57" fmla="*/ 187 h 187"/>
                <a:gd name="T58" fmla="*/ 158 w 375"/>
                <a:gd name="T59" fmla="*/ 187 h 187"/>
                <a:gd name="T60" fmla="*/ 158 w 375"/>
                <a:gd name="T61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5" h="187">
                  <a:moveTo>
                    <a:pt x="158" y="187"/>
                  </a:moveTo>
                  <a:lnTo>
                    <a:pt x="194" y="181"/>
                  </a:lnTo>
                  <a:lnTo>
                    <a:pt x="261" y="183"/>
                  </a:lnTo>
                  <a:lnTo>
                    <a:pt x="281" y="185"/>
                  </a:lnTo>
                  <a:lnTo>
                    <a:pt x="285" y="164"/>
                  </a:lnTo>
                  <a:lnTo>
                    <a:pt x="283" y="140"/>
                  </a:lnTo>
                  <a:lnTo>
                    <a:pt x="329" y="140"/>
                  </a:lnTo>
                  <a:lnTo>
                    <a:pt x="350" y="98"/>
                  </a:lnTo>
                  <a:lnTo>
                    <a:pt x="356" y="82"/>
                  </a:lnTo>
                  <a:lnTo>
                    <a:pt x="375" y="30"/>
                  </a:lnTo>
                  <a:lnTo>
                    <a:pt x="327" y="18"/>
                  </a:lnTo>
                  <a:lnTo>
                    <a:pt x="295" y="19"/>
                  </a:lnTo>
                  <a:lnTo>
                    <a:pt x="286" y="5"/>
                  </a:lnTo>
                  <a:lnTo>
                    <a:pt x="261" y="5"/>
                  </a:lnTo>
                  <a:lnTo>
                    <a:pt x="229" y="5"/>
                  </a:lnTo>
                  <a:lnTo>
                    <a:pt x="201" y="18"/>
                  </a:lnTo>
                  <a:lnTo>
                    <a:pt x="194" y="3"/>
                  </a:lnTo>
                  <a:lnTo>
                    <a:pt x="162" y="3"/>
                  </a:lnTo>
                  <a:lnTo>
                    <a:pt x="130" y="0"/>
                  </a:lnTo>
                  <a:lnTo>
                    <a:pt x="126" y="21"/>
                  </a:lnTo>
                  <a:lnTo>
                    <a:pt x="62" y="19"/>
                  </a:lnTo>
                  <a:lnTo>
                    <a:pt x="0" y="19"/>
                  </a:lnTo>
                  <a:lnTo>
                    <a:pt x="2" y="32"/>
                  </a:lnTo>
                  <a:lnTo>
                    <a:pt x="9" y="78"/>
                  </a:lnTo>
                  <a:lnTo>
                    <a:pt x="21" y="164"/>
                  </a:lnTo>
                  <a:lnTo>
                    <a:pt x="26" y="183"/>
                  </a:lnTo>
                  <a:lnTo>
                    <a:pt x="60" y="183"/>
                  </a:lnTo>
                  <a:lnTo>
                    <a:pt x="126" y="185"/>
                  </a:lnTo>
                  <a:lnTo>
                    <a:pt x="158" y="187"/>
                  </a:lnTo>
                  <a:lnTo>
                    <a:pt x="158" y="187"/>
                  </a:lnTo>
                  <a:lnTo>
                    <a:pt x="158" y="1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84">
              <a:extLst>
                <a:ext uri="{FF2B5EF4-FFF2-40B4-BE49-F238E27FC236}">
                  <a16:creationId xmlns:a16="http://schemas.microsoft.com/office/drawing/2014/main" id="{FE6B0FF3-0AB2-EC4B-92D1-54270E76FA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4226059"/>
              <a:ext cx="616625" cy="469809"/>
            </a:xfrm>
            <a:custGeom>
              <a:avLst/>
              <a:gdLst>
                <a:gd name="T0" fmla="*/ 47 w 273"/>
                <a:gd name="T1" fmla="*/ 208 h 208"/>
                <a:gd name="T2" fmla="*/ 66 w 273"/>
                <a:gd name="T3" fmla="*/ 197 h 208"/>
                <a:gd name="T4" fmla="*/ 105 w 273"/>
                <a:gd name="T5" fmla="*/ 196 h 208"/>
                <a:gd name="T6" fmla="*/ 148 w 273"/>
                <a:gd name="T7" fmla="*/ 194 h 208"/>
                <a:gd name="T8" fmla="*/ 175 w 273"/>
                <a:gd name="T9" fmla="*/ 190 h 208"/>
                <a:gd name="T10" fmla="*/ 216 w 273"/>
                <a:gd name="T11" fmla="*/ 190 h 208"/>
                <a:gd name="T12" fmla="*/ 239 w 273"/>
                <a:gd name="T13" fmla="*/ 164 h 208"/>
                <a:gd name="T14" fmla="*/ 273 w 273"/>
                <a:gd name="T15" fmla="*/ 132 h 208"/>
                <a:gd name="T16" fmla="*/ 260 w 273"/>
                <a:gd name="T17" fmla="*/ 117 h 208"/>
                <a:gd name="T18" fmla="*/ 250 w 273"/>
                <a:gd name="T19" fmla="*/ 108 h 208"/>
                <a:gd name="T20" fmla="*/ 241 w 273"/>
                <a:gd name="T21" fmla="*/ 98 h 208"/>
                <a:gd name="T22" fmla="*/ 228 w 273"/>
                <a:gd name="T23" fmla="*/ 91 h 208"/>
                <a:gd name="T24" fmla="*/ 219 w 273"/>
                <a:gd name="T25" fmla="*/ 84 h 208"/>
                <a:gd name="T26" fmla="*/ 219 w 273"/>
                <a:gd name="T27" fmla="*/ 68 h 208"/>
                <a:gd name="T28" fmla="*/ 202 w 273"/>
                <a:gd name="T29" fmla="*/ 71 h 208"/>
                <a:gd name="T30" fmla="*/ 189 w 273"/>
                <a:gd name="T31" fmla="*/ 66 h 208"/>
                <a:gd name="T32" fmla="*/ 177 w 273"/>
                <a:gd name="T33" fmla="*/ 64 h 208"/>
                <a:gd name="T34" fmla="*/ 164 w 273"/>
                <a:gd name="T35" fmla="*/ 57 h 208"/>
                <a:gd name="T36" fmla="*/ 159 w 273"/>
                <a:gd name="T37" fmla="*/ 46 h 208"/>
                <a:gd name="T38" fmla="*/ 152 w 273"/>
                <a:gd name="T39" fmla="*/ 39 h 208"/>
                <a:gd name="T40" fmla="*/ 136 w 273"/>
                <a:gd name="T41" fmla="*/ 30 h 208"/>
                <a:gd name="T42" fmla="*/ 121 w 273"/>
                <a:gd name="T43" fmla="*/ 16 h 208"/>
                <a:gd name="T44" fmla="*/ 109 w 273"/>
                <a:gd name="T45" fmla="*/ 11 h 208"/>
                <a:gd name="T46" fmla="*/ 98 w 273"/>
                <a:gd name="T47" fmla="*/ 0 h 208"/>
                <a:gd name="T48" fmla="*/ 84 w 273"/>
                <a:gd name="T49" fmla="*/ 2 h 208"/>
                <a:gd name="T50" fmla="*/ 52 w 273"/>
                <a:gd name="T51" fmla="*/ 50 h 208"/>
                <a:gd name="T52" fmla="*/ 43 w 273"/>
                <a:gd name="T53" fmla="*/ 75 h 208"/>
                <a:gd name="T54" fmla="*/ 38 w 273"/>
                <a:gd name="T55" fmla="*/ 91 h 208"/>
                <a:gd name="T56" fmla="*/ 24 w 273"/>
                <a:gd name="T57" fmla="*/ 130 h 208"/>
                <a:gd name="T58" fmla="*/ 9 w 273"/>
                <a:gd name="T59" fmla="*/ 160 h 208"/>
                <a:gd name="T60" fmla="*/ 0 w 273"/>
                <a:gd name="T61" fmla="*/ 185 h 208"/>
                <a:gd name="T62" fmla="*/ 34 w 273"/>
                <a:gd name="T63" fmla="*/ 199 h 208"/>
                <a:gd name="T64" fmla="*/ 47 w 273"/>
                <a:gd name="T65" fmla="*/ 208 h 208"/>
                <a:gd name="T66" fmla="*/ 47 w 273"/>
                <a:gd name="T67" fmla="*/ 208 h 208"/>
                <a:gd name="T68" fmla="*/ 47 w 273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3" h="208">
                  <a:moveTo>
                    <a:pt x="47" y="208"/>
                  </a:moveTo>
                  <a:lnTo>
                    <a:pt x="66" y="197"/>
                  </a:lnTo>
                  <a:lnTo>
                    <a:pt x="105" y="196"/>
                  </a:lnTo>
                  <a:lnTo>
                    <a:pt x="148" y="194"/>
                  </a:lnTo>
                  <a:lnTo>
                    <a:pt x="175" y="190"/>
                  </a:lnTo>
                  <a:lnTo>
                    <a:pt x="216" y="190"/>
                  </a:lnTo>
                  <a:lnTo>
                    <a:pt x="239" y="164"/>
                  </a:lnTo>
                  <a:lnTo>
                    <a:pt x="273" y="132"/>
                  </a:lnTo>
                  <a:lnTo>
                    <a:pt x="260" y="117"/>
                  </a:lnTo>
                  <a:lnTo>
                    <a:pt x="250" y="108"/>
                  </a:lnTo>
                  <a:lnTo>
                    <a:pt x="241" y="98"/>
                  </a:lnTo>
                  <a:lnTo>
                    <a:pt x="228" y="91"/>
                  </a:lnTo>
                  <a:lnTo>
                    <a:pt x="219" y="84"/>
                  </a:lnTo>
                  <a:lnTo>
                    <a:pt x="219" y="68"/>
                  </a:lnTo>
                  <a:lnTo>
                    <a:pt x="202" y="71"/>
                  </a:lnTo>
                  <a:lnTo>
                    <a:pt x="189" y="66"/>
                  </a:lnTo>
                  <a:lnTo>
                    <a:pt x="177" y="64"/>
                  </a:lnTo>
                  <a:lnTo>
                    <a:pt x="164" y="57"/>
                  </a:lnTo>
                  <a:lnTo>
                    <a:pt x="159" y="46"/>
                  </a:lnTo>
                  <a:lnTo>
                    <a:pt x="152" y="39"/>
                  </a:lnTo>
                  <a:lnTo>
                    <a:pt x="136" y="30"/>
                  </a:lnTo>
                  <a:lnTo>
                    <a:pt x="121" y="16"/>
                  </a:lnTo>
                  <a:lnTo>
                    <a:pt x="109" y="11"/>
                  </a:lnTo>
                  <a:lnTo>
                    <a:pt x="98" y="0"/>
                  </a:lnTo>
                  <a:lnTo>
                    <a:pt x="84" y="2"/>
                  </a:lnTo>
                  <a:lnTo>
                    <a:pt x="52" y="50"/>
                  </a:lnTo>
                  <a:lnTo>
                    <a:pt x="43" y="75"/>
                  </a:lnTo>
                  <a:lnTo>
                    <a:pt x="38" y="91"/>
                  </a:lnTo>
                  <a:lnTo>
                    <a:pt x="24" y="130"/>
                  </a:lnTo>
                  <a:lnTo>
                    <a:pt x="9" y="160"/>
                  </a:lnTo>
                  <a:lnTo>
                    <a:pt x="0" y="185"/>
                  </a:lnTo>
                  <a:lnTo>
                    <a:pt x="34" y="199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85">
              <a:extLst>
                <a:ext uri="{FF2B5EF4-FFF2-40B4-BE49-F238E27FC236}">
                  <a16:creationId xmlns:a16="http://schemas.microsoft.com/office/drawing/2014/main" id="{40994A38-1A23-1D84-8612-D9F2B7E918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65586" y="6066897"/>
              <a:ext cx="923808" cy="815391"/>
            </a:xfrm>
            <a:custGeom>
              <a:avLst/>
              <a:gdLst>
                <a:gd name="T0" fmla="*/ 245 w 409"/>
                <a:gd name="T1" fmla="*/ 361 h 361"/>
                <a:gd name="T2" fmla="*/ 263 w 409"/>
                <a:gd name="T3" fmla="*/ 353 h 361"/>
                <a:gd name="T4" fmla="*/ 270 w 409"/>
                <a:gd name="T5" fmla="*/ 342 h 361"/>
                <a:gd name="T6" fmla="*/ 284 w 409"/>
                <a:gd name="T7" fmla="*/ 340 h 361"/>
                <a:gd name="T8" fmla="*/ 295 w 409"/>
                <a:gd name="T9" fmla="*/ 347 h 361"/>
                <a:gd name="T10" fmla="*/ 307 w 409"/>
                <a:gd name="T11" fmla="*/ 349 h 361"/>
                <a:gd name="T12" fmla="*/ 323 w 409"/>
                <a:gd name="T13" fmla="*/ 338 h 361"/>
                <a:gd name="T14" fmla="*/ 331 w 409"/>
                <a:gd name="T15" fmla="*/ 319 h 361"/>
                <a:gd name="T16" fmla="*/ 354 w 409"/>
                <a:gd name="T17" fmla="*/ 299 h 361"/>
                <a:gd name="T18" fmla="*/ 370 w 409"/>
                <a:gd name="T19" fmla="*/ 296 h 361"/>
                <a:gd name="T20" fmla="*/ 375 w 409"/>
                <a:gd name="T21" fmla="*/ 280 h 361"/>
                <a:gd name="T22" fmla="*/ 391 w 409"/>
                <a:gd name="T23" fmla="*/ 278 h 361"/>
                <a:gd name="T24" fmla="*/ 402 w 409"/>
                <a:gd name="T25" fmla="*/ 271 h 361"/>
                <a:gd name="T26" fmla="*/ 395 w 409"/>
                <a:gd name="T27" fmla="*/ 256 h 361"/>
                <a:gd name="T28" fmla="*/ 393 w 409"/>
                <a:gd name="T29" fmla="*/ 242 h 361"/>
                <a:gd name="T30" fmla="*/ 409 w 409"/>
                <a:gd name="T31" fmla="*/ 223 h 361"/>
                <a:gd name="T32" fmla="*/ 389 w 409"/>
                <a:gd name="T33" fmla="*/ 219 h 361"/>
                <a:gd name="T34" fmla="*/ 331 w 409"/>
                <a:gd name="T35" fmla="*/ 223 h 361"/>
                <a:gd name="T36" fmla="*/ 334 w 409"/>
                <a:gd name="T37" fmla="*/ 194 h 361"/>
                <a:gd name="T38" fmla="*/ 336 w 409"/>
                <a:gd name="T39" fmla="*/ 151 h 361"/>
                <a:gd name="T40" fmla="*/ 334 w 409"/>
                <a:gd name="T41" fmla="*/ 84 h 361"/>
                <a:gd name="T42" fmla="*/ 338 w 409"/>
                <a:gd name="T43" fmla="*/ 57 h 361"/>
                <a:gd name="T44" fmla="*/ 338 w 409"/>
                <a:gd name="T45" fmla="*/ 29 h 361"/>
                <a:gd name="T46" fmla="*/ 283 w 409"/>
                <a:gd name="T47" fmla="*/ 13 h 361"/>
                <a:gd name="T48" fmla="*/ 231 w 409"/>
                <a:gd name="T49" fmla="*/ 0 h 361"/>
                <a:gd name="T50" fmla="*/ 224 w 409"/>
                <a:gd name="T51" fmla="*/ 9 h 361"/>
                <a:gd name="T52" fmla="*/ 222 w 409"/>
                <a:gd name="T53" fmla="*/ 57 h 361"/>
                <a:gd name="T54" fmla="*/ 220 w 409"/>
                <a:gd name="T55" fmla="*/ 89 h 361"/>
                <a:gd name="T56" fmla="*/ 201 w 409"/>
                <a:gd name="T57" fmla="*/ 96 h 361"/>
                <a:gd name="T58" fmla="*/ 172 w 409"/>
                <a:gd name="T59" fmla="*/ 112 h 361"/>
                <a:gd name="T60" fmla="*/ 163 w 409"/>
                <a:gd name="T61" fmla="*/ 105 h 361"/>
                <a:gd name="T62" fmla="*/ 39 w 409"/>
                <a:gd name="T63" fmla="*/ 148 h 361"/>
                <a:gd name="T64" fmla="*/ 0 w 409"/>
                <a:gd name="T65" fmla="*/ 146 h 361"/>
                <a:gd name="T66" fmla="*/ 24 w 409"/>
                <a:gd name="T67" fmla="*/ 304 h 361"/>
                <a:gd name="T68" fmla="*/ 32 w 409"/>
                <a:gd name="T69" fmla="*/ 356 h 361"/>
                <a:gd name="T70" fmla="*/ 201 w 409"/>
                <a:gd name="T71" fmla="*/ 358 h 361"/>
                <a:gd name="T72" fmla="*/ 245 w 409"/>
                <a:gd name="T73" fmla="*/ 361 h 361"/>
                <a:gd name="T74" fmla="*/ 245 w 409"/>
                <a:gd name="T75" fmla="*/ 361 h 361"/>
                <a:gd name="T76" fmla="*/ 245 w 409"/>
                <a:gd name="T77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9" h="361">
                  <a:moveTo>
                    <a:pt x="245" y="361"/>
                  </a:moveTo>
                  <a:lnTo>
                    <a:pt x="263" y="353"/>
                  </a:lnTo>
                  <a:lnTo>
                    <a:pt x="270" y="342"/>
                  </a:lnTo>
                  <a:lnTo>
                    <a:pt x="284" y="340"/>
                  </a:lnTo>
                  <a:lnTo>
                    <a:pt x="295" y="347"/>
                  </a:lnTo>
                  <a:lnTo>
                    <a:pt x="307" y="349"/>
                  </a:lnTo>
                  <a:lnTo>
                    <a:pt x="323" y="338"/>
                  </a:lnTo>
                  <a:lnTo>
                    <a:pt x="331" y="319"/>
                  </a:lnTo>
                  <a:lnTo>
                    <a:pt x="354" y="299"/>
                  </a:lnTo>
                  <a:lnTo>
                    <a:pt x="370" y="296"/>
                  </a:lnTo>
                  <a:lnTo>
                    <a:pt x="375" y="280"/>
                  </a:lnTo>
                  <a:lnTo>
                    <a:pt x="391" y="278"/>
                  </a:lnTo>
                  <a:lnTo>
                    <a:pt x="402" y="271"/>
                  </a:lnTo>
                  <a:lnTo>
                    <a:pt x="395" y="256"/>
                  </a:lnTo>
                  <a:lnTo>
                    <a:pt x="393" y="242"/>
                  </a:lnTo>
                  <a:lnTo>
                    <a:pt x="409" y="223"/>
                  </a:lnTo>
                  <a:lnTo>
                    <a:pt x="389" y="219"/>
                  </a:lnTo>
                  <a:lnTo>
                    <a:pt x="331" y="223"/>
                  </a:lnTo>
                  <a:lnTo>
                    <a:pt x="334" y="194"/>
                  </a:lnTo>
                  <a:lnTo>
                    <a:pt x="336" y="151"/>
                  </a:lnTo>
                  <a:lnTo>
                    <a:pt x="334" y="84"/>
                  </a:lnTo>
                  <a:lnTo>
                    <a:pt x="338" y="57"/>
                  </a:lnTo>
                  <a:lnTo>
                    <a:pt x="338" y="29"/>
                  </a:lnTo>
                  <a:lnTo>
                    <a:pt x="283" y="13"/>
                  </a:lnTo>
                  <a:lnTo>
                    <a:pt x="231" y="0"/>
                  </a:lnTo>
                  <a:lnTo>
                    <a:pt x="224" y="9"/>
                  </a:lnTo>
                  <a:lnTo>
                    <a:pt x="222" y="57"/>
                  </a:lnTo>
                  <a:lnTo>
                    <a:pt x="220" y="89"/>
                  </a:lnTo>
                  <a:lnTo>
                    <a:pt x="201" y="96"/>
                  </a:lnTo>
                  <a:lnTo>
                    <a:pt x="172" y="112"/>
                  </a:lnTo>
                  <a:lnTo>
                    <a:pt x="163" y="105"/>
                  </a:lnTo>
                  <a:lnTo>
                    <a:pt x="39" y="148"/>
                  </a:lnTo>
                  <a:lnTo>
                    <a:pt x="0" y="146"/>
                  </a:lnTo>
                  <a:lnTo>
                    <a:pt x="24" y="304"/>
                  </a:lnTo>
                  <a:lnTo>
                    <a:pt x="32" y="356"/>
                  </a:lnTo>
                  <a:lnTo>
                    <a:pt x="201" y="358"/>
                  </a:lnTo>
                  <a:lnTo>
                    <a:pt x="245" y="361"/>
                  </a:lnTo>
                  <a:lnTo>
                    <a:pt x="245" y="361"/>
                  </a:lnTo>
                  <a:lnTo>
                    <a:pt x="245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86">
              <a:extLst>
                <a:ext uri="{FF2B5EF4-FFF2-40B4-BE49-F238E27FC236}">
                  <a16:creationId xmlns:a16="http://schemas.microsoft.com/office/drawing/2014/main" id="{6F98E165-BB3F-B5F0-277B-1D0368C7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87948" y="6407961"/>
              <a:ext cx="359134" cy="627918"/>
            </a:xfrm>
            <a:custGeom>
              <a:avLst/>
              <a:gdLst>
                <a:gd name="T0" fmla="*/ 80 w 159"/>
                <a:gd name="T1" fmla="*/ 278 h 278"/>
                <a:gd name="T2" fmla="*/ 82 w 159"/>
                <a:gd name="T3" fmla="*/ 237 h 278"/>
                <a:gd name="T4" fmla="*/ 80 w 159"/>
                <a:gd name="T5" fmla="*/ 202 h 278"/>
                <a:gd name="T6" fmla="*/ 103 w 159"/>
                <a:gd name="T7" fmla="*/ 200 h 278"/>
                <a:gd name="T8" fmla="*/ 118 w 159"/>
                <a:gd name="T9" fmla="*/ 209 h 278"/>
                <a:gd name="T10" fmla="*/ 127 w 159"/>
                <a:gd name="T11" fmla="*/ 161 h 278"/>
                <a:gd name="T12" fmla="*/ 135 w 159"/>
                <a:gd name="T13" fmla="*/ 143 h 278"/>
                <a:gd name="T14" fmla="*/ 137 w 159"/>
                <a:gd name="T15" fmla="*/ 111 h 278"/>
                <a:gd name="T16" fmla="*/ 128 w 159"/>
                <a:gd name="T17" fmla="*/ 97 h 278"/>
                <a:gd name="T18" fmla="*/ 151 w 159"/>
                <a:gd name="T19" fmla="*/ 97 h 278"/>
                <a:gd name="T20" fmla="*/ 151 w 159"/>
                <a:gd name="T21" fmla="*/ 70 h 278"/>
                <a:gd name="T22" fmla="*/ 159 w 159"/>
                <a:gd name="T23" fmla="*/ 59 h 278"/>
                <a:gd name="T24" fmla="*/ 159 w 159"/>
                <a:gd name="T25" fmla="*/ 41 h 278"/>
                <a:gd name="T26" fmla="*/ 150 w 159"/>
                <a:gd name="T27" fmla="*/ 25 h 278"/>
                <a:gd name="T28" fmla="*/ 143 w 159"/>
                <a:gd name="T29" fmla="*/ 11 h 278"/>
                <a:gd name="T30" fmla="*/ 130 w 159"/>
                <a:gd name="T31" fmla="*/ 4 h 278"/>
                <a:gd name="T32" fmla="*/ 86 w 159"/>
                <a:gd name="T33" fmla="*/ 4 h 278"/>
                <a:gd name="T34" fmla="*/ 66 w 159"/>
                <a:gd name="T35" fmla="*/ 2 h 278"/>
                <a:gd name="T36" fmla="*/ 7 w 159"/>
                <a:gd name="T37" fmla="*/ 0 h 278"/>
                <a:gd name="T38" fmla="*/ 0 w 159"/>
                <a:gd name="T39" fmla="*/ 41 h 278"/>
                <a:gd name="T40" fmla="*/ 0 w 159"/>
                <a:gd name="T41" fmla="*/ 72 h 278"/>
                <a:gd name="T42" fmla="*/ 0 w 159"/>
                <a:gd name="T43" fmla="*/ 95 h 278"/>
                <a:gd name="T44" fmla="*/ 16 w 159"/>
                <a:gd name="T45" fmla="*/ 93 h 278"/>
                <a:gd name="T46" fmla="*/ 20 w 159"/>
                <a:gd name="T47" fmla="*/ 113 h 278"/>
                <a:gd name="T48" fmla="*/ 30 w 159"/>
                <a:gd name="T49" fmla="*/ 134 h 278"/>
                <a:gd name="T50" fmla="*/ 29 w 159"/>
                <a:gd name="T51" fmla="*/ 146 h 278"/>
                <a:gd name="T52" fmla="*/ 46 w 159"/>
                <a:gd name="T53" fmla="*/ 155 h 278"/>
                <a:gd name="T54" fmla="*/ 55 w 159"/>
                <a:gd name="T55" fmla="*/ 166 h 278"/>
                <a:gd name="T56" fmla="*/ 57 w 159"/>
                <a:gd name="T57" fmla="*/ 182 h 278"/>
                <a:gd name="T58" fmla="*/ 52 w 159"/>
                <a:gd name="T59" fmla="*/ 200 h 278"/>
                <a:gd name="T60" fmla="*/ 43 w 159"/>
                <a:gd name="T61" fmla="*/ 216 h 278"/>
                <a:gd name="T62" fmla="*/ 55 w 159"/>
                <a:gd name="T63" fmla="*/ 223 h 278"/>
                <a:gd name="T64" fmla="*/ 57 w 159"/>
                <a:gd name="T65" fmla="*/ 237 h 278"/>
                <a:gd name="T66" fmla="*/ 54 w 159"/>
                <a:gd name="T67" fmla="*/ 253 h 278"/>
                <a:gd name="T68" fmla="*/ 50 w 159"/>
                <a:gd name="T69" fmla="*/ 266 h 278"/>
                <a:gd name="T70" fmla="*/ 54 w 159"/>
                <a:gd name="T71" fmla="*/ 278 h 278"/>
                <a:gd name="T72" fmla="*/ 80 w 159"/>
                <a:gd name="T73" fmla="*/ 278 h 278"/>
                <a:gd name="T74" fmla="*/ 80 w 159"/>
                <a:gd name="T75" fmla="*/ 278 h 278"/>
                <a:gd name="T76" fmla="*/ 80 w 159"/>
                <a:gd name="T77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9" h="278">
                  <a:moveTo>
                    <a:pt x="80" y="278"/>
                  </a:moveTo>
                  <a:lnTo>
                    <a:pt x="82" y="237"/>
                  </a:lnTo>
                  <a:lnTo>
                    <a:pt x="80" y="202"/>
                  </a:lnTo>
                  <a:lnTo>
                    <a:pt x="103" y="200"/>
                  </a:lnTo>
                  <a:lnTo>
                    <a:pt x="118" y="209"/>
                  </a:lnTo>
                  <a:lnTo>
                    <a:pt x="127" y="161"/>
                  </a:lnTo>
                  <a:lnTo>
                    <a:pt x="135" y="143"/>
                  </a:lnTo>
                  <a:lnTo>
                    <a:pt x="137" y="111"/>
                  </a:lnTo>
                  <a:lnTo>
                    <a:pt x="128" y="97"/>
                  </a:lnTo>
                  <a:lnTo>
                    <a:pt x="151" y="97"/>
                  </a:lnTo>
                  <a:lnTo>
                    <a:pt x="151" y="70"/>
                  </a:lnTo>
                  <a:lnTo>
                    <a:pt x="159" y="59"/>
                  </a:lnTo>
                  <a:lnTo>
                    <a:pt x="159" y="41"/>
                  </a:lnTo>
                  <a:lnTo>
                    <a:pt x="150" y="25"/>
                  </a:lnTo>
                  <a:lnTo>
                    <a:pt x="143" y="11"/>
                  </a:lnTo>
                  <a:lnTo>
                    <a:pt x="130" y="4"/>
                  </a:lnTo>
                  <a:lnTo>
                    <a:pt x="86" y="4"/>
                  </a:lnTo>
                  <a:lnTo>
                    <a:pt x="66" y="2"/>
                  </a:lnTo>
                  <a:lnTo>
                    <a:pt x="7" y="0"/>
                  </a:lnTo>
                  <a:lnTo>
                    <a:pt x="0" y="41"/>
                  </a:lnTo>
                  <a:lnTo>
                    <a:pt x="0" y="72"/>
                  </a:lnTo>
                  <a:lnTo>
                    <a:pt x="0" y="95"/>
                  </a:lnTo>
                  <a:lnTo>
                    <a:pt x="16" y="93"/>
                  </a:lnTo>
                  <a:lnTo>
                    <a:pt x="20" y="113"/>
                  </a:lnTo>
                  <a:lnTo>
                    <a:pt x="30" y="134"/>
                  </a:lnTo>
                  <a:lnTo>
                    <a:pt x="29" y="146"/>
                  </a:lnTo>
                  <a:lnTo>
                    <a:pt x="46" y="155"/>
                  </a:lnTo>
                  <a:lnTo>
                    <a:pt x="55" y="166"/>
                  </a:lnTo>
                  <a:lnTo>
                    <a:pt x="57" y="182"/>
                  </a:lnTo>
                  <a:lnTo>
                    <a:pt x="52" y="200"/>
                  </a:lnTo>
                  <a:lnTo>
                    <a:pt x="43" y="216"/>
                  </a:lnTo>
                  <a:lnTo>
                    <a:pt x="55" y="223"/>
                  </a:lnTo>
                  <a:lnTo>
                    <a:pt x="57" y="237"/>
                  </a:lnTo>
                  <a:lnTo>
                    <a:pt x="54" y="253"/>
                  </a:lnTo>
                  <a:lnTo>
                    <a:pt x="50" y="266"/>
                  </a:lnTo>
                  <a:lnTo>
                    <a:pt x="54" y="278"/>
                  </a:lnTo>
                  <a:lnTo>
                    <a:pt x="80" y="278"/>
                  </a:lnTo>
                  <a:lnTo>
                    <a:pt x="80" y="278"/>
                  </a:lnTo>
                  <a:lnTo>
                    <a:pt x="80" y="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87">
              <a:extLst>
                <a:ext uri="{FF2B5EF4-FFF2-40B4-BE49-F238E27FC236}">
                  <a16:creationId xmlns:a16="http://schemas.microsoft.com/office/drawing/2014/main" id="{343362F9-F363-418C-2373-5AB3631F67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06845" y="5504482"/>
              <a:ext cx="630177" cy="711490"/>
            </a:xfrm>
            <a:custGeom>
              <a:avLst/>
              <a:gdLst>
                <a:gd name="T0" fmla="*/ 122 w 279"/>
                <a:gd name="T1" fmla="*/ 315 h 315"/>
                <a:gd name="T2" fmla="*/ 137 w 279"/>
                <a:gd name="T3" fmla="*/ 301 h 315"/>
                <a:gd name="T4" fmla="*/ 147 w 279"/>
                <a:gd name="T5" fmla="*/ 292 h 315"/>
                <a:gd name="T6" fmla="*/ 158 w 279"/>
                <a:gd name="T7" fmla="*/ 281 h 315"/>
                <a:gd name="T8" fmla="*/ 169 w 279"/>
                <a:gd name="T9" fmla="*/ 272 h 315"/>
                <a:gd name="T10" fmla="*/ 181 w 279"/>
                <a:gd name="T11" fmla="*/ 260 h 315"/>
                <a:gd name="T12" fmla="*/ 192 w 279"/>
                <a:gd name="T13" fmla="*/ 249 h 315"/>
                <a:gd name="T14" fmla="*/ 206 w 279"/>
                <a:gd name="T15" fmla="*/ 238 h 315"/>
                <a:gd name="T16" fmla="*/ 213 w 279"/>
                <a:gd name="T17" fmla="*/ 226 h 315"/>
                <a:gd name="T18" fmla="*/ 213 w 279"/>
                <a:gd name="T19" fmla="*/ 212 h 315"/>
                <a:gd name="T20" fmla="*/ 217 w 279"/>
                <a:gd name="T21" fmla="*/ 199 h 315"/>
                <a:gd name="T22" fmla="*/ 226 w 279"/>
                <a:gd name="T23" fmla="*/ 189 h 315"/>
                <a:gd name="T24" fmla="*/ 227 w 279"/>
                <a:gd name="T25" fmla="*/ 173 h 315"/>
                <a:gd name="T26" fmla="*/ 222 w 279"/>
                <a:gd name="T27" fmla="*/ 155 h 315"/>
                <a:gd name="T28" fmla="*/ 233 w 279"/>
                <a:gd name="T29" fmla="*/ 148 h 315"/>
                <a:gd name="T30" fmla="*/ 247 w 279"/>
                <a:gd name="T31" fmla="*/ 139 h 315"/>
                <a:gd name="T32" fmla="*/ 256 w 279"/>
                <a:gd name="T33" fmla="*/ 125 h 315"/>
                <a:gd name="T34" fmla="*/ 270 w 279"/>
                <a:gd name="T35" fmla="*/ 112 h 315"/>
                <a:gd name="T36" fmla="*/ 272 w 279"/>
                <a:gd name="T37" fmla="*/ 100 h 315"/>
                <a:gd name="T38" fmla="*/ 279 w 279"/>
                <a:gd name="T39" fmla="*/ 87 h 315"/>
                <a:gd name="T40" fmla="*/ 268 w 279"/>
                <a:gd name="T41" fmla="*/ 80 h 315"/>
                <a:gd name="T42" fmla="*/ 263 w 279"/>
                <a:gd name="T43" fmla="*/ 66 h 315"/>
                <a:gd name="T44" fmla="*/ 258 w 279"/>
                <a:gd name="T45" fmla="*/ 53 h 315"/>
                <a:gd name="T46" fmla="*/ 252 w 279"/>
                <a:gd name="T47" fmla="*/ 39 h 315"/>
                <a:gd name="T48" fmla="*/ 249 w 279"/>
                <a:gd name="T49" fmla="*/ 25 h 315"/>
                <a:gd name="T50" fmla="*/ 245 w 279"/>
                <a:gd name="T51" fmla="*/ 5 h 315"/>
                <a:gd name="T52" fmla="*/ 211 w 279"/>
                <a:gd name="T53" fmla="*/ 5 h 315"/>
                <a:gd name="T54" fmla="*/ 176 w 279"/>
                <a:gd name="T55" fmla="*/ 3 h 315"/>
                <a:gd name="T56" fmla="*/ 144 w 279"/>
                <a:gd name="T57" fmla="*/ 3 h 315"/>
                <a:gd name="T58" fmla="*/ 96 w 279"/>
                <a:gd name="T59" fmla="*/ 0 h 315"/>
                <a:gd name="T60" fmla="*/ 76 w 279"/>
                <a:gd name="T61" fmla="*/ 2 h 315"/>
                <a:gd name="T62" fmla="*/ 60 w 279"/>
                <a:gd name="T63" fmla="*/ 0 h 315"/>
                <a:gd name="T64" fmla="*/ 12 w 279"/>
                <a:gd name="T65" fmla="*/ 0 h 315"/>
                <a:gd name="T66" fmla="*/ 1 w 279"/>
                <a:gd name="T67" fmla="*/ 60 h 315"/>
                <a:gd name="T68" fmla="*/ 1 w 279"/>
                <a:gd name="T69" fmla="*/ 84 h 315"/>
                <a:gd name="T70" fmla="*/ 0 w 279"/>
                <a:gd name="T71" fmla="*/ 121 h 315"/>
                <a:gd name="T72" fmla="*/ 14 w 279"/>
                <a:gd name="T73" fmla="*/ 142 h 315"/>
                <a:gd name="T74" fmla="*/ 12 w 279"/>
                <a:gd name="T75" fmla="*/ 205 h 315"/>
                <a:gd name="T76" fmla="*/ 10 w 279"/>
                <a:gd name="T77" fmla="*/ 226 h 315"/>
                <a:gd name="T78" fmla="*/ 10 w 279"/>
                <a:gd name="T79" fmla="*/ 246 h 315"/>
                <a:gd name="T80" fmla="*/ 23 w 279"/>
                <a:gd name="T81" fmla="*/ 254 h 315"/>
                <a:gd name="T82" fmla="*/ 78 w 279"/>
                <a:gd name="T83" fmla="*/ 258 h 315"/>
                <a:gd name="T84" fmla="*/ 90 w 279"/>
                <a:gd name="T85" fmla="*/ 256 h 315"/>
                <a:gd name="T86" fmla="*/ 99 w 279"/>
                <a:gd name="T87" fmla="*/ 270 h 315"/>
                <a:gd name="T88" fmla="*/ 119 w 279"/>
                <a:gd name="T89" fmla="*/ 308 h 315"/>
                <a:gd name="T90" fmla="*/ 122 w 279"/>
                <a:gd name="T91" fmla="*/ 315 h 315"/>
                <a:gd name="T92" fmla="*/ 122 w 279"/>
                <a:gd name="T93" fmla="*/ 315 h 315"/>
                <a:gd name="T94" fmla="*/ 122 w 279"/>
                <a:gd name="T9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9" h="315">
                  <a:moveTo>
                    <a:pt x="122" y="315"/>
                  </a:moveTo>
                  <a:lnTo>
                    <a:pt x="137" y="301"/>
                  </a:lnTo>
                  <a:lnTo>
                    <a:pt x="147" y="292"/>
                  </a:lnTo>
                  <a:lnTo>
                    <a:pt x="158" y="281"/>
                  </a:lnTo>
                  <a:lnTo>
                    <a:pt x="169" y="272"/>
                  </a:lnTo>
                  <a:lnTo>
                    <a:pt x="181" y="260"/>
                  </a:lnTo>
                  <a:lnTo>
                    <a:pt x="192" y="249"/>
                  </a:lnTo>
                  <a:lnTo>
                    <a:pt x="206" y="238"/>
                  </a:lnTo>
                  <a:lnTo>
                    <a:pt x="213" y="226"/>
                  </a:lnTo>
                  <a:lnTo>
                    <a:pt x="213" y="212"/>
                  </a:lnTo>
                  <a:lnTo>
                    <a:pt x="217" y="199"/>
                  </a:lnTo>
                  <a:lnTo>
                    <a:pt x="226" y="189"/>
                  </a:lnTo>
                  <a:lnTo>
                    <a:pt x="227" y="173"/>
                  </a:lnTo>
                  <a:lnTo>
                    <a:pt x="222" y="155"/>
                  </a:lnTo>
                  <a:lnTo>
                    <a:pt x="233" y="148"/>
                  </a:lnTo>
                  <a:lnTo>
                    <a:pt x="247" y="139"/>
                  </a:lnTo>
                  <a:lnTo>
                    <a:pt x="256" y="125"/>
                  </a:lnTo>
                  <a:lnTo>
                    <a:pt x="270" y="112"/>
                  </a:lnTo>
                  <a:lnTo>
                    <a:pt x="272" y="100"/>
                  </a:lnTo>
                  <a:lnTo>
                    <a:pt x="279" y="87"/>
                  </a:lnTo>
                  <a:lnTo>
                    <a:pt x="268" y="80"/>
                  </a:lnTo>
                  <a:lnTo>
                    <a:pt x="263" y="66"/>
                  </a:lnTo>
                  <a:lnTo>
                    <a:pt x="258" y="53"/>
                  </a:lnTo>
                  <a:lnTo>
                    <a:pt x="252" y="39"/>
                  </a:lnTo>
                  <a:lnTo>
                    <a:pt x="249" y="25"/>
                  </a:lnTo>
                  <a:lnTo>
                    <a:pt x="245" y="5"/>
                  </a:lnTo>
                  <a:lnTo>
                    <a:pt x="211" y="5"/>
                  </a:lnTo>
                  <a:lnTo>
                    <a:pt x="176" y="3"/>
                  </a:lnTo>
                  <a:lnTo>
                    <a:pt x="144" y="3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60" y="0"/>
                  </a:lnTo>
                  <a:lnTo>
                    <a:pt x="12" y="0"/>
                  </a:lnTo>
                  <a:lnTo>
                    <a:pt x="1" y="60"/>
                  </a:lnTo>
                  <a:lnTo>
                    <a:pt x="1" y="84"/>
                  </a:lnTo>
                  <a:lnTo>
                    <a:pt x="0" y="121"/>
                  </a:lnTo>
                  <a:lnTo>
                    <a:pt x="14" y="142"/>
                  </a:lnTo>
                  <a:lnTo>
                    <a:pt x="12" y="205"/>
                  </a:lnTo>
                  <a:lnTo>
                    <a:pt x="10" y="226"/>
                  </a:lnTo>
                  <a:lnTo>
                    <a:pt x="10" y="246"/>
                  </a:lnTo>
                  <a:lnTo>
                    <a:pt x="23" y="254"/>
                  </a:lnTo>
                  <a:lnTo>
                    <a:pt x="78" y="258"/>
                  </a:lnTo>
                  <a:lnTo>
                    <a:pt x="90" y="256"/>
                  </a:lnTo>
                  <a:lnTo>
                    <a:pt x="99" y="270"/>
                  </a:lnTo>
                  <a:lnTo>
                    <a:pt x="119" y="308"/>
                  </a:lnTo>
                  <a:lnTo>
                    <a:pt x="122" y="315"/>
                  </a:lnTo>
                  <a:lnTo>
                    <a:pt x="122" y="315"/>
                  </a:lnTo>
                  <a:lnTo>
                    <a:pt x="122" y="3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88">
              <a:extLst>
                <a:ext uri="{FF2B5EF4-FFF2-40B4-BE49-F238E27FC236}">
                  <a16:creationId xmlns:a16="http://schemas.microsoft.com/office/drawing/2014/main" id="{BA4D2E34-14D2-6154-B6E4-EEC15E6D93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77679" y="5737127"/>
              <a:ext cx="553382" cy="743112"/>
            </a:xfrm>
            <a:custGeom>
              <a:avLst/>
              <a:gdLst>
                <a:gd name="T0" fmla="*/ 178 w 245"/>
                <a:gd name="T1" fmla="*/ 329 h 329"/>
                <a:gd name="T2" fmla="*/ 199 w 245"/>
                <a:gd name="T3" fmla="*/ 287 h 329"/>
                <a:gd name="T4" fmla="*/ 210 w 245"/>
                <a:gd name="T5" fmla="*/ 256 h 329"/>
                <a:gd name="T6" fmla="*/ 222 w 245"/>
                <a:gd name="T7" fmla="*/ 228 h 329"/>
                <a:gd name="T8" fmla="*/ 238 w 245"/>
                <a:gd name="T9" fmla="*/ 214 h 329"/>
                <a:gd name="T10" fmla="*/ 245 w 245"/>
                <a:gd name="T11" fmla="*/ 205 h 329"/>
                <a:gd name="T12" fmla="*/ 233 w 245"/>
                <a:gd name="T13" fmla="*/ 194 h 329"/>
                <a:gd name="T14" fmla="*/ 226 w 245"/>
                <a:gd name="T15" fmla="*/ 183 h 329"/>
                <a:gd name="T16" fmla="*/ 210 w 245"/>
                <a:gd name="T17" fmla="*/ 178 h 329"/>
                <a:gd name="T18" fmla="*/ 201 w 245"/>
                <a:gd name="T19" fmla="*/ 167 h 329"/>
                <a:gd name="T20" fmla="*/ 188 w 245"/>
                <a:gd name="T21" fmla="*/ 159 h 329"/>
                <a:gd name="T22" fmla="*/ 174 w 245"/>
                <a:gd name="T23" fmla="*/ 144 h 329"/>
                <a:gd name="T24" fmla="*/ 167 w 245"/>
                <a:gd name="T25" fmla="*/ 130 h 329"/>
                <a:gd name="T26" fmla="*/ 158 w 245"/>
                <a:gd name="T27" fmla="*/ 123 h 329"/>
                <a:gd name="T28" fmla="*/ 148 w 245"/>
                <a:gd name="T29" fmla="*/ 112 h 329"/>
                <a:gd name="T30" fmla="*/ 132 w 245"/>
                <a:gd name="T31" fmla="*/ 103 h 329"/>
                <a:gd name="T32" fmla="*/ 119 w 245"/>
                <a:gd name="T33" fmla="*/ 96 h 329"/>
                <a:gd name="T34" fmla="*/ 110 w 245"/>
                <a:gd name="T35" fmla="*/ 87 h 329"/>
                <a:gd name="T36" fmla="*/ 96 w 245"/>
                <a:gd name="T37" fmla="*/ 73 h 329"/>
                <a:gd name="T38" fmla="*/ 82 w 245"/>
                <a:gd name="T39" fmla="*/ 59 h 329"/>
                <a:gd name="T40" fmla="*/ 73 w 245"/>
                <a:gd name="T41" fmla="*/ 54 h 329"/>
                <a:gd name="T42" fmla="*/ 66 w 245"/>
                <a:gd name="T43" fmla="*/ 34 h 329"/>
                <a:gd name="T44" fmla="*/ 60 w 245"/>
                <a:gd name="T45" fmla="*/ 20 h 329"/>
                <a:gd name="T46" fmla="*/ 50 w 245"/>
                <a:gd name="T47" fmla="*/ 13 h 329"/>
                <a:gd name="T48" fmla="*/ 37 w 245"/>
                <a:gd name="T49" fmla="*/ 7 h 329"/>
                <a:gd name="T50" fmla="*/ 21 w 245"/>
                <a:gd name="T51" fmla="*/ 2 h 329"/>
                <a:gd name="T52" fmla="*/ 9 w 245"/>
                <a:gd name="T53" fmla="*/ 0 h 329"/>
                <a:gd name="T54" fmla="*/ 0 w 245"/>
                <a:gd name="T55" fmla="*/ 41 h 329"/>
                <a:gd name="T56" fmla="*/ 0 w 245"/>
                <a:gd name="T57" fmla="*/ 116 h 329"/>
                <a:gd name="T58" fmla="*/ 2 w 245"/>
                <a:gd name="T59" fmla="*/ 159 h 329"/>
                <a:gd name="T60" fmla="*/ 0 w 245"/>
                <a:gd name="T61" fmla="*/ 207 h 329"/>
                <a:gd name="T62" fmla="*/ 0 w 245"/>
                <a:gd name="T63" fmla="*/ 256 h 329"/>
                <a:gd name="T64" fmla="*/ 2 w 245"/>
                <a:gd name="T65" fmla="*/ 289 h 329"/>
                <a:gd name="T66" fmla="*/ 0 w 245"/>
                <a:gd name="T67" fmla="*/ 301 h 329"/>
                <a:gd name="T68" fmla="*/ 46 w 245"/>
                <a:gd name="T69" fmla="*/ 301 h 329"/>
                <a:gd name="T70" fmla="*/ 78 w 245"/>
                <a:gd name="T71" fmla="*/ 301 h 329"/>
                <a:gd name="T72" fmla="*/ 80 w 245"/>
                <a:gd name="T73" fmla="*/ 317 h 329"/>
                <a:gd name="T74" fmla="*/ 96 w 245"/>
                <a:gd name="T75" fmla="*/ 317 h 329"/>
                <a:gd name="T76" fmla="*/ 94 w 245"/>
                <a:gd name="T77" fmla="*/ 303 h 329"/>
                <a:gd name="T78" fmla="*/ 114 w 245"/>
                <a:gd name="T79" fmla="*/ 303 h 329"/>
                <a:gd name="T80" fmla="*/ 137 w 245"/>
                <a:gd name="T81" fmla="*/ 301 h 329"/>
                <a:gd name="T82" fmla="*/ 151 w 245"/>
                <a:gd name="T83" fmla="*/ 310 h 329"/>
                <a:gd name="T84" fmla="*/ 167 w 245"/>
                <a:gd name="T85" fmla="*/ 315 h 329"/>
                <a:gd name="T86" fmla="*/ 176 w 245"/>
                <a:gd name="T87" fmla="*/ 326 h 329"/>
                <a:gd name="T88" fmla="*/ 178 w 245"/>
                <a:gd name="T89" fmla="*/ 329 h 329"/>
                <a:gd name="T90" fmla="*/ 178 w 245"/>
                <a:gd name="T91" fmla="*/ 329 h 329"/>
                <a:gd name="T92" fmla="*/ 178 w 245"/>
                <a:gd name="T9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329">
                  <a:moveTo>
                    <a:pt x="178" y="329"/>
                  </a:moveTo>
                  <a:lnTo>
                    <a:pt x="199" y="287"/>
                  </a:lnTo>
                  <a:lnTo>
                    <a:pt x="210" y="256"/>
                  </a:lnTo>
                  <a:lnTo>
                    <a:pt x="222" y="228"/>
                  </a:lnTo>
                  <a:lnTo>
                    <a:pt x="238" y="214"/>
                  </a:lnTo>
                  <a:lnTo>
                    <a:pt x="245" y="205"/>
                  </a:lnTo>
                  <a:lnTo>
                    <a:pt x="233" y="194"/>
                  </a:lnTo>
                  <a:lnTo>
                    <a:pt x="226" y="183"/>
                  </a:lnTo>
                  <a:lnTo>
                    <a:pt x="210" y="178"/>
                  </a:lnTo>
                  <a:lnTo>
                    <a:pt x="201" y="167"/>
                  </a:lnTo>
                  <a:lnTo>
                    <a:pt x="188" y="159"/>
                  </a:lnTo>
                  <a:lnTo>
                    <a:pt x="174" y="144"/>
                  </a:lnTo>
                  <a:lnTo>
                    <a:pt x="167" y="130"/>
                  </a:lnTo>
                  <a:lnTo>
                    <a:pt x="158" y="123"/>
                  </a:lnTo>
                  <a:lnTo>
                    <a:pt x="148" y="112"/>
                  </a:lnTo>
                  <a:lnTo>
                    <a:pt x="132" y="103"/>
                  </a:lnTo>
                  <a:lnTo>
                    <a:pt x="119" y="96"/>
                  </a:lnTo>
                  <a:lnTo>
                    <a:pt x="110" y="87"/>
                  </a:lnTo>
                  <a:lnTo>
                    <a:pt x="96" y="73"/>
                  </a:lnTo>
                  <a:lnTo>
                    <a:pt x="82" y="59"/>
                  </a:lnTo>
                  <a:lnTo>
                    <a:pt x="73" y="54"/>
                  </a:lnTo>
                  <a:lnTo>
                    <a:pt x="66" y="34"/>
                  </a:lnTo>
                  <a:lnTo>
                    <a:pt x="60" y="20"/>
                  </a:lnTo>
                  <a:lnTo>
                    <a:pt x="50" y="13"/>
                  </a:lnTo>
                  <a:lnTo>
                    <a:pt x="37" y="7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41"/>
                  </a:lnTo>
                  <a:lnTo>
                    <a:pt x="0" y="116"/>
                  </a:lnTo>
                  <a:lnTo>
                    <a:pt x="2" y="159"/>
                  </a:lnTo>
                  <a:lnTo>
                    <a:pt x="0" y="207"/>
                  </a:lnTo>
                  <a:lnTo>
                    <a:pt x="0" y="256"/>
                  </a:lnTo>
                  <a:lnTo>
                    <a:pt x="2" y="289"/>
                  </a:lnTo>
                  <a:lnTo>
                    <a:pt x="0" y="301"/>
                  </a:lnTo>
                  <a:lnTo>
                    <a:pt x="46" y="301"/>
                  </a:lnTo>
                  <a:lnTo>
                    <a:pt x="78" y="301"/>
                  </a:lnTo>
                  <a:lnTo>
                    <a:pt x="80" y="317"/>
                  </a:lnTo>
                  <a:lnTo>
                    <a:pt x="96" y="317"/>
                  </a:lnTo>
                  <a:lnTo>
                    <a:pt x="94" y="303"/>
                  </a:lnTo>
                  <a:lnTo>
                    <a:pt x="114" y="303"/>
                  </a:lnTo>
                  <a:lnTo>
                    <a:pt x="137" y="301"/>
                  </a:lnTo>
                  <a:lnTo>
                    <a:pt x="151" y="310"/>
                  </a:lnTo>
                  <a:lnTo>
                    <a:pt x="167" y="315"/>
                  </a:lnTo>
                  <a:lnTo>
                    <a:pt x="176" y="326"/>
                  </a:lnTo>
                  <a:lnTo>
                    <a:pt x="178" y="329"/>
                  </a:lnTo>
                  <a:lnTo>
                    <a:pt x="178" y="329"/>
                  </a:lnTo>
                  <a:lnTo>
                    <a:pt x="178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89">
              <a:extLst>
                <a:ext uri="{FF2B5EF4-FFF2-40B4-BE49-F238E27FC236}">
                  <a16:creationId xmlns:a16="http://schemas.microsoft.com/office/drawing/2014/main" id="{8E5639F5-676A-A8AF-C71F-3ECAD13E52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13214" y="6075932"/>
              <a:ext cx="562416" cy="494656"/>
            </a:xfrm>
            <a:custGeom>
              <a:avLst/>
              <a:gdLst>
                <a:gd name="T0" fmla="*/ 0 w 249"/>
                <a:gd name="T1" fmla="*/ 217 h 219"/>
                <a:gd name="T2" fmla="*/ 60 w 249"/>
                <a:gd name="T3" fmla="*/ 219 h 219"/>
                <a:gd name="T4" fmla="*/ 78 w 249"/>
                <a:gd name="T5" fmla="*/ 217 h 219"/>
                <a:gd name="T6" fmla="*/ 78 w 249"/>
                <a:gd name="T7" fmla="*/ 204 h 219"/>
                <a:gd name="T8" fmla="*/ 90 w 249"/>
                <a:gd name="T9" fmla="*/ 192 h 219"/>
                <a:gd name="T10" fmla="*/ 105 w 249"/>
                <a:gd name="T11" fmla="*/ 185 h 219"/>
                <a:gd name="T12" fmla="*/ 115 w 249"/>
                <a:gd name="T13" fmla="*/ 176 h 219"/>
                <a:gd name="T14" fmla="*/ 119 w 249"/>
                <a:gd name="T15" fmla="*/ 163 h 219"/>
                <a:gd name="T16" fmla="*/ 131 w 249"/>
                <a:gd name="T17" fmla="*/ 172 h 219"/>
                <a:gd name="T18" fmla="*/ 137 w 249"/>
                <a:gd name="T19" fmla="*/ 160 h 219"/>
                <a:gd name="T20" fmla="*/ 153 w 249"/>
                <a:gd name="T21" fmla="*/ 149 h 219"/>
                <a:gd name="T22" fmla="*/ 170 w 249"/>
                <a:gd name="T23" fmla="*/ 144 h 219"/>
                <a:gd name="T24" fmla="*/ 190 w 249"/>
                <a:gd name="T25" fmla="*/ 140 h 219"/>
                <a:gd name="T26" fmla="*/ 195 w 249"/>
                <a:gd name="T27" fmla="*/ 128 h 219"/>
                <a:gd name="T28" fmla="*/ 195 w 249"/>
                <a:gd name="T29" fmla="*/ 115 h 219"/>
                <a:gd name="T30" fmla="*/ 210 w 249"/>
                <a:gd name="T31" fmla="*/ 110 h 219"/>
                <a:gd name="T32" fmla="*/ 215 w 249"/>
                <a:gd name="T33" fmla="*/ 98 h 219"/>
                <a:gd name="T34" fmla="*/ 229 w 249"/>
                <a:gd name="T35" fmla="*/ 87 h 219"/>
                <a:gd name="T36" fmla="*/ 236 w 249"/>
                <a:gd name="T37" fmla="*/ 74 h 219"/>
                <a:gd name="T38" fmla="*/ 247 w 249"/>
                <a:gd name="T39" fmla="*/ 67 h 219"/>
                <a:gd name="T40" fmla="*/ 249 w 249"/>
                <a:gd name="T41" fmla="*/ 55 h 219"/>
                <a:gd name="T42" fmla="*/ 227 w 249"/>
                <a:gd name="T43" fmla="*/ 19 h 219"/>
                <a:gd name="T44" fmla="*/ 222 w 249"/>
                <a:gd name="T45" fmla="*/ 5 h 219"/>
                <a:gd name="T46" fmla="*/ 206 w 249"/>
                <a:gd name="T47" fmla="*/ 3 h 219"/>
                <a:gd name="T48" fmla="*/ 153 w 249"/>
                <a:gd name="T49" fmla="*/ 0 h 219"/>
                <a:gd name="T50" fmla="*/ 140 w 249"/>
                <a:gd name="T51" fmla="*/ 17 h 219"/>
                <a:gd name="T52" fmla="*/ 128 w 249"/>
                <a:gd name="T53" fmla="*/ 16 h 219"/>
                <a:gd name="T54" fmla="*/ 112 w 249"/>
                <a:gd name="T55" fmla="*/ 17 h 219"/>
                <a:gd name="T56" fmla="*/ 81 w 249"/>
                <a:gd name="T57" fmla="*/ 25 h 219"/>
                <a:gd name="T58" fmla="*/ 58 w 249"/>
                <a:gd name="T59" fmla="*/ 28 h 219"/>
                <a:gd name="T60" fmla="*/ 23 w 249"/>
                <a:gd name="T61" fmla="*/ 30 h 219"/>
                <a:gd name="T62" fmla="*/ 7 w 249"/>
                <a:gd name="T63" fmla="*/ 25 h 219"/>
                <a:gd name="T64" fmla="*/ 7 w 249"/>
                <a:gd name="T65" fmla="*/ 53 h 219"/>
                <a:gd name="T66" fmla="*/ 5 w 249"/>
                <a:gd name="T67" fmla="*/ 69 h 219"/>
                <a:gd name="T68" fmla="*/ 5 w 249"/>
                <a:gd name="T69" fmla="*/ 121 h 219"/>
                <a:gd name="T70" fmla="*/ 7 w 249"/>
                <a:gd name="T71" fmla="*/ 133 h 219"/>
                <a:gd name="T72" fmla="*/ 3 w 249"/>
                <a:gd name="T73" fmla="*/ 156 h 219"/>
                <a:gd name="T74" fmla="*/ 3 w 249"/>
                <a:gd name="T75" fmla="*/ 188 h 219"/>
                <a:gd name="T76" fmla="*/ 0 w 249"/>
                <a:gd name="T77" fmla="*/ 217 h 219"/>
                <a:gd name="T78" fmla="*/ 0 w 249"/>
                <a:gd name="T79" fmla="*/ 217 h 219"/>
                <a:gd name="T80" fmla="*/ 0 w 249"/>
                <a:gd name="T81" fmla="*/ 21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219">
                  <a:moveTo>
                    <a:pt x="0" y="217"/>
                  </a:moveTo>
                  <a:lnTo>
                    <a:pt x="60" y="219"/>
                  </a:lnTo>
                  <a:lnTo>
                    <a:pt x="78" y="217"/>
                  </a:lnTo>
                  <a:lnTo>
                    <a:pt x="78" y="204"/>
                  </a:lnTo>
                  <a:lnTo>
                    <a:pt x="90" y="192"/>
                  </a:lnTo>
                  <a:lnTo>
                    <a:pt x="105" y="185"/>
                  </a:lnTo>
                  <a:lnTo>
                    <a:pt x="115" y="176"/>
                  </a:lnTo>
                  <a:lnTo>
                    <a:pt x="119" y="163"/>
                  </a:lnTo>
                  <a:lnTo>
                    <a:pt x="131" y="172"/>
                  </a:lnTo>
                  <a:lnTo>
                    <a:pt x="137" y="160"/>
                  </a:lnTo>
                  <a:lnTo>
                    <a:pt x="153" y="149"/>
                  </a:lnTo>
                  <a:lnTo>
                    <a:pt x="170" y="144"/>
                  </a:lnTo>
                  <a:lnTo>
                    <a:pt x="190" y="140"/>
                  </a:lnTo>
                  <a:lnTo>
                    <a:pt x="195" y="128"/>
                  </a:lnTo>
                  <a:lnTo>
                    <a:pt x="195" y="115"/>
                  </a:lnTo>
                  <a:lnTo>
                    <a:pt x="210" y="110"/>
                  </a:lnTo>
                  <a:lnTo>
                    <a:pt x="215" y="98"/>
                  </a:lnTo>
                  <a:lnTo>
                    <a:pt x="229" y="87"/>
                  </a:lnTo>
                  <a:lnTo>
                    <a:pt x="236" y="74"/>
                  </a:lnTo>
                  <a:lnTo>
                    <a:pt x="247" y="67"/>
                  </a:lnTo>
                  <a:lnTo>
                    <a:pt x="249" y="55"/>
                  </a:lnTo>
                  <a:lnTo>
                    <a:pt x="227" y="19"/>
                  </a:lnTo>
                  <a:lnTo>
                    <a:pt x="222" y="5"/>
                  </a:lnTo>
                  <a:lnTo>
                    <a:pt x="206" y="3"/>
                  </a:lnTo>
                  <a:lnTo>
                    <a:pt x="153" y="0"/>
                  </a:lnTo>
                  <a:lnTo>
                    <a:pt x="140" y="17"/>
                  </a:lnTo>
                  <a:lnTo>
                    <a:pt x="128" y="16"/>
                  </a:lnTo>
                  <a:lnTo>
                    <a:pt x="112" y="17"/>
                  </a:lnTo>
                  <a:lnTo>
                    <a:pt x="81" y="25"/>
                  </a:lnTo>
                  <a:lnTo>
                    <a:pt x="58" y="28"/>
                  </a:lnTo>
                  <a:lnTo>
                    <a:pt x="23" y="30"/>
                  </a:lnTo>
                  <a:lnTo>
                    <a:pt x="7" y="25"/>
                  </a:lnTo>
                  <a:lnTo>
                    <a:pt x="7" y="53"/>
                  </a:lnTo>
                  <a:lnTo>
                    <a:pt x="5" y="69"/>
                  </a:lnTo>
                  <a:lnTo>
                    <a:pt x="5" y="121"/>
                  </a:lnTo>
                  <a:lnTo>
                    <a:pt x="7" y="133"/>
                  </a:lnTo>
                  <a:lnTo>
                    <a:pt x="3" y="156"/>
                  </a:lnTo>
                  <a:lnTo>
                    <a:pt x="3" y="188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90">
              <a:extLst>
                <a:ext uri="{FF2B5EF4-FFF2-40B4-BE49-F238E27FC236}">
                  <a16:creationId xmlns:a16="http://schemas.microsoft.com/office/drawing/2014/main" id="{F35A602F-12B7-4422-88C5-8B0B9F8C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12597" y="5278612"/>
              <a:ext cx="1289717" cy="1438791"/>
            </a:xfrm>
            <a:custGeom>
              <a:avLst/>
              <a:gdLst>
                <a:gd name="T0" fmla="*/ 187 w 571"/>
                <a:gd name="T1" fmla="*/ 629 h 637"/>
                <a:gd name="T2" fmla="*/ 297 w 571"/>
                <a:gd name="T3" fmla="*/ 593 h 637"/>
                <a:gd name="T4" fmla="*/ 301 w 571"/>
                <a:gd name="T5" fmla="*/ 500 h 637"/>
                <a:gd name="T6" fmla="*/ 383 w 571"/>
                <a:gd name="T7" fmla="*/ 504 h 637"/>
                <a:gd name="T8" fmla="*/ 385 w 571"/>
                <a:gd name="T9" fmla="*/ 362 h 637"/>
                <a:gd name="T10" fmla="*/ 385 w 571"/>
                <a:gd name="T11" fmla="*/ 203 h 637"/>
                <a:gd name="T12" fmla="*/ 426 w 571"/>
                <a:gd name="T13" fmla="*/ 210 h 637"/>
                <a:gd name="T14" fmla="*/ 452 w 571"/>
                <a:gd name="T15" fmla="*/ 205 h 637"/>
                <a:gd name="T16" fmla="*/ 459 w 571"/>
                <a:gd name="T17" fmla="*/ 180 h 637"/>
                <a:gd name="T18" fmla="*/ 491 w 571"/>
                <a:gd name="T19" fmla="*/ 175 h 637"/>
                <a:gd name="T20" fmla="*/ 513 w 571"/>
                <a:gd name="T21" fmla="*/ 166 h 637"/>
                <a:gd name="T22" fmla="*/ 529 w 571"/>
                <a:gd name="T23" fmla="*/ 143 h 637"/>
                <a:gd name="T24" fmla="*/ 571 w 571"/>
                <a:gd name="T25" fmla="*/ 128 h 637"/>
                <a:gd name="T26" fmla="*/ 541 w 571"/>
                <a:gd name="T27" fmla="*/ 121 h 637"/>
                <a:gd name="T28" fmla="*/ 513 w 571"/>
                <a:gd name="T29" fmla="*/ 109 h 637"/>
                <a:gd name="T30" fmla="*/ 493 w 571"/>
                <a:gd name="T31" fmla="*/ 89 h 637"/>
                <a:gd name="T32" fmla="*/ 465 w 571"/>
                <a:gd name="T33" fmla="*/ 80 h 637"/>
                <a:gd name="T34" fmla="*/ 452 w 571"/>
                <a:gd name="T35" fmla="*/ 0 h 637"/>
                <a:gd name="T36" fmla="*/ 386 w 571"/>
                <a:gd name="T37" fmla="*/ 9 h 637"/>
                <a:gd name="T38" fmla="*/ 376 w 571"/>
                <a:gd name="T39" fmla="*/ 43 h 637"/>
                <a:gd name="T40" fmla="*/ 354 w 571"/>
                <a:gd name="T41" fmla="*/ 63 h 637"/>
                <a:gd name="T42" fmla="*/ 329 w 571"/>
                <a:gd name="T43" fmla="*/ 79 h 637"/>
                <a:gd name="T44" fmla="*/ 342 w 571"/>
                <a:gd name="T45" fmla="*/ 139 h 637"/>
                <a:gd name="T46" fmla="*/ 345 w 571"/>
                <a:gd name="T47" fmla="*/ 166 h 637"/>
                <a:gd name="T48" fmla="*/ 365 w 571"/>
                <a:gd name="T49" fmla="*/ 187 h 637"/>
                <a:gd name="T50" fmla="*/ 333 w 571"/>
                <a:gd name="T51" fmla="*/ 239 h 637"/>
                <a:gd name="T52" fmla="*/ 308 w 571"/>
                <a:gd name="T53" fmla="*/ 258 h 637"/>
                <a:gd name="T54" fmla="*/ 303 w 571"/>
                <a:gd name="T55" fmla="*/ 299 h 637"/>
                <a:gd name="T56" fmla="*/ 301 w 571"/>
                <a:gd name="T57" fmla="*/ 331 h 637"/>
                <a:gd name="T58" fmla="*/ 269 w 571"/>
                <a:gd name="T59" fmla="*/ 356 h 637"/>
                <a:gd name="T60" fmla="*/ 223 w 571"/>
                <a:gd name="T61" fmla="*/ 399 h 637"/>
                <a:gd name="T62" fmla="*/ 203 w 571"/>
                <a:gd name="T63" fmla="*/ 426 h 637"/>
                <a:gd name="T64" fmla="*/ 178 w 571"/>
                <a:gd name="T65" fmla="*/ 443 h 637"/>
                <a:gd name="T66" fmla="*/ 159 w 571"/>
                <a:gd name="T67" fmla="*/ 470 h 637"/>
                <a:gd name="T68" fmla="*/ 132 w 571"/>
                <a:gd name="T69" fmla="*/ 495 h 637"/>
                <a:gd name="T70" fmla="*/ 94 w 571"/>
                <a:gd name="T71" fmla="*/ 511 h 637"/>
                <a:gd name="T72" fmla="*/ 75 w 571"/>
                <a:gd name="T73" fmla="*/ 518 h 637"/>
                <a:gd name="T74" fmla="*/ 48 w 571"/>
                <a:gd name="T75" fmla="*/ 547 h 637"/>
                <a:gd name="T76" fmla="*/ 18 w 571"/>
                <a:gd name="T77" fmla="*/ 582 h 637"/>
                <a:gd name="T78" fmla="*/ 21 w 571"/>
                <a:gd name="T79" fmla="*/ 611 h 637"/>
                <a:gd name="T80" fmla="*/ 0 w 571"/>
                <a:gd name="T81" fmla="*/ 629 h 637"/>
                <a:gd name="T82" fmla="*/ 135 w 571"/>
                <a:gd name="T83" fmla="*/ 629 h 637"/>
                <a:gd name="T84" fmla="*/ 180 w 571"/>
                <a:gd name="T85" fmla="*/ 637 h 637"/>
                <a:gd name="T86" fmla="*/ 180 w 571"/>
                <a:gd name="T8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71" h="637">
                  <a:moveTo>
                    <a:pt x="180" y="637"/>
                  </a:moveTo>
                  <a:lnTo>
                    <a:pt x="187" y="629"/>
                  </a:lnTo>
                  <a:lnTo>
                    <a:pt x="258" y="605"/>
                  </a:lnTo>
                  <a:lnTo>
                    <a:pt x="297" y="593"/>
                  </a:lnTo>
                  <a:lnTo>
                    <a:pt x="301" y="548"/>
                  </a:lnTo>
                  <a:lnTo>
                    <a:pt x="301" y="500"/>
                  </a:lnTo>
                  <a:lnTo>
                    <a:pt x="365" y="502"/>
                  </a:lnTo>
                  <a:lnTo>
                    <a:pt x="383" y="504"/>
                  </a:lnTo>
                  <a:lnTo>
                    <a:pt x="383" y="406"/>
                  </a:lnTo>
                  <a:lnTo>
                    <a:pt x="385" y="362"/>
                  </a:lnTo>
                  <a:lnTo>
                    <a:pt x="383" y="326"/>
                  </a:lnTo>
                  <a:lnTo>
                    <a:pt x="385" y="203"/>
                  </a:lnTo>
                  <a:lnTo>
                    <a:pt x="411" y="207"/>
                  </a:lnTo>
                  <a:lnTo>
                    <a:pt x="426" y="210"/>
                  </a:lnTo>
                  <a:lnTo>
                    <a:pt x="442" y="214"/>
                  </a:lnTo>
                  <a:lnTo>
                    <a:pt x="452" y="205"/>
                  </a:lnTo>
                  <a:lnTo>
                    <a:pt x="449" y="187"/>
                  </a:lnTo>
                  <a:lnTo>
                    <a:pt x="459" y="180"/>
                  </a:lnTo>
                  <a:lnTo>
                    <a:pt x="477" y="171"/>
                  </a:lnTo>
                  <a:lnTo>
                    <a:pt x="491" y="175"/>
                  </a:lnTo>
                  <a:lnTo>
                    <a:pt x="504" y="182"/>
                  </a:lnTo>
                  <a:lnTo>
                    <a:pt x="513" y="166"/>
                  </a:lnTo>
                  <a:lnTo>
                    <a:pt x="518" y="152"/>
                  </a:lnTo>
                  <a:lnTo>
                    <a:pt x="529" y="143"/>
                  </a:lnTo>
                  <a:lnTo>
                    <a:pt x="554" y="143"/>
                  </a:lnTo>
                  <a:lnTo>
                    <a:pt x="571" y="128"/>
                  </a:lnTo>
                  <a:lnTo>
                    <a:pt x="557" y="123"/>
                  </a:lnTo>
                  <a:lnTo>
                    <a:pt x="541" y="121"/>
                  </a:lnTo>
                  <a:lnTo>
                    <a:pt x="529" y="114"/>
                  </a:lnTo>
                  <a:lnTo>
                    <a:pt x="513" y="109"/>
                  </a:lnTo>
                  <a:lnTo>
                    <a:pt x="507" y="98"/>
                  </a:lnTo>
                  <a:lnTo>
                    <a:pt x="493" y="89"/>
                  </a:lnTo>
                  <a:lnTo>
                    <a:pt x="481" y="82"/>
                  </a:lnTo>
                  <a:lnTo>
                    <a:pt x="465" y="80"/>
                  </a:lnTo>
                  <a:lnTo>
                    <a:pt x="452" y="71"/>
                  </a:lnTo>
                  <a:lnTo>
                    <a:pt x="452" y="0"/>
                  </a:lnTo>
                  <a:lnTo>
                    <a:pt x="401" y="0"/>
                  </a:lnTo>
                  <a:lnTo>
                    <a:pt x="386" y="9"/>
                  </a:lnTo>
                  <a:lnTo>
                    <a:pt x="376" y="23"/>
                  </a:lnTo>
                  <a:lnTo>
                    <a:pt x="376" y="43"/>
                  </a:lnTo>
                  <a:lnTo>
                    <a:pt x="374" y="59"/>
                  </a:lnTo>
                  <a:lnTo>
                    <a:pt x="354" y="63"/>
                  </a:lnTo>
                  <a:lnTo>
                    <a:pt x="340" y="71"/>
                  </a:lnTo>
                  <a:lnTo>
                    <a:pt x="329" y="79"/>
                  </a:lnTo>
                  <a:lnTo>
                    <a:pt x="331" y="121"/>
                  </a:lnTo>
                  <a:lnTo>
                    <a:pt x="342" y="139"/>
                  </a:lnTo>
                  <a:lnTo>
                    <a:pt x="345" y="153"/>
                  </a:lnTo>
                  <a:lnTo>
                    <a:pt x="345" y="166"/>
                  </a:lnTo>
                  <a:lnTo>
                    <a:pt x="353" y="176"/>
                  </a:lnTo>
                  <a:lnTo>
                    <a:pt x="365" y="187"/>
                  </a:lnTo>
                  <a:lnTo>
                    <a:pt x="363" y="200"/>
                  </a:lnTo>
                  <a:lnTo>
                    <a:pt x="333" y="239"/>
                  </a:lnTo>
                  <a:lnTo>
                    <a:pt x="315" y="246"/>
                  </a:lnTo>
                  <a:lnTo>
                    <a:pt x="308" y="258"/>
                  </a:lnTo>
                  <a:lnTo>
                    <a:pt x="315" y="274"/>
                  </a:lnTo>
                  <a:lnTo>
                    <a:pt x="303" y="299"/>
                  </a:lnTo>
                  <a:lnTo>
                    <a:pt x="299" y="319"/>
                  </a:lnTo>
                  <a:lnTo>
                    <a:pt x="301" y="331"/>
                  </a:lnTo>
                  <a:lnTo>
                    <a:pt x="280" y="349"/>
                  </a:lnTo>
                  <a:lnTo>
                    <a:pt x="269" y="356"/>
                  </a:lnTo>
                  <a:lnTo>
                    <a:pt x="244" y="379"/>
                  </a:lnTo>
                  <a:lnTo>
                    <a:pt x="223" y="399"/>
                  </a:lnTo>
                  <a:lnTo>
                    <a:pt x="207" y="413"/>
                  </a:lnTo>
                  <a:lnTo>
                    <a:pt x="203" y="426"/>
                  </a:lnTo>
                  <a:lnTo>
                    <a:pt x="189" y="435"/>
                  </a:lnTo>
                  <a:lnTo>
                    <a:pt x="178" y="443"/>
                  </a:lnTo>
                  <a:lnTo>
                    <a:pt x="167" y="451"/>
                  </a:lnTo>
                  <a:lnTo>
                    <a:pt x="159" y="470"/>
                  </a:lnTo>
                  <a:lnTo>
                    <a:pt x="153" y="483"/>
                  </a:lnTo>
                  <a:lnTo>
                    <a:pt x="132" y="495"/>
                  </a:lnTo>
                  <a:lnTo>
                    <a:pt x="109" y="502"/>
                  </a:lnTo>
                  <a:lnTo>
                    <a:pt x="94" y="511"/>
                  </a:lnTo>
                  <a:lnTo>
                    <a:pt x="87" y="525"/>
                  </a:lnTo>
                  <a:lnTo>
                    <a:pt x="75" y="518"/>
                  </a:lnTo>
                  <a:lnTo>
                    <a:pt x="66" y="532"/>
                  </a:lnTo>
                  <a:lnTo>
                    <a:pt x="48" y="547"/>
                  </a:lnTo>
                  <a:lnTo>
                    <a:pt x="34" y="561"/>
                  </a:lnTo>
                  <a:lnTo>
                    <a:pt x="18" y="582"/>
                  </a:lnTo>
                  <a:lnTo>
                    <a:pt x="14" y="595"/>
                  </a:lnTo>
                  <a:lnTo>
                    <a:pt x="21" y="611"/>
                  </a:lnTo>
                  <a:lnTo>
                    <a:pt x="16" y="627"/>
                  </a:lnTo>
                  <a:lnTo>
                    <a:pt x="0" y="629"/>
                  </a:lnTo>
                  <a:lnTo>
                    <a:pt x="84" y="629"/>
                  </a:lnTo>
                  <a:lnTo>
                    <a:pt x="135" y="629"/>
                  </a:lnTo>
                  <a:lnTo>
                    <a:pt x="175" y="630"/>
                  </a:lnTo>
                  <a:lnTo>
                    <a:pt x="180" y="637"/>
                  </a:lnTo>
                  <a:lnTo>
                    <a:pt x="180" y="637"/>
                  </a:lnTo>
                  <a:lnTo>
                    <a:pt x="180" y="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91">
              <a:extLst>
                <a:ext uri="{FF2B5EF4-FFF2-40B4-BE49-F238E27FC236}">
                  <a16:creationId xmlns:a16="http://schemas.microsoft.com/office/drawing/2014/main" id="{27929B3C-F471-4AAE-B9CE-5C58FA4DA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13201" y="5314752"/>
              <a:ext cx="817649" cy="876375"/>
            </a:xfrm>
            <a:custGeom>
              <a:avLst/>
              <a:gdLst>
                <a:gd name="T0" fmla="*/ 191 w 362"/>
                <a:gd name="T1" fmla="*/ 388 h 388"/>
                <a:gd name="T2" fmla="*/ 219 w 362"/>
                <a:gd name="T3" fmla="*/ 356 h 388"/>
                <a:gd name="T4" fmla="*/ 234 w 362"/>
                <a:gd name="T5" fmla="*/ 346 h 388"/>
                <a:gd name="T6" fmla="*/ 285 w 362"/>
                <a:gd name="T7" fmla="*/ 298 h 388"/>
                <a:gd name="T8" fmla="*/ 362 w 362"/>
                <a:gd name="T9" fmla="*/ 223 h 388"/>
                <a:gd name="T10" fmla="*/ 351 w 362"/>
                <a:gd name="T11" fmla="*/ 205 h 388"/>
                <a:gd name="T12" fmla="*/ 340 w 362"/>
                <a:gd name="T13" fmla="*/ 191 h 388"/>
                <a:gd name="T14" fmla="*/ 330 w 362"/>
                <a:gd name="T15" fmla="*/ 169 h 388"/>
                <a:gd name="T16" fmla="*/ 319 w 362"/>
                <a:gd name="T17" fmla="*/ 162 h 388"/>
                <a:gd name="T18" fmla="*/ 306 w 362"/>
                <a:gd name="T19" fmla="*/ 153 h 388"/>
                <a:gd name="T20" fmla="*/ 337 w 362"/>
                <a:gd name="T21" fmla="*/ 64 h 388"/>
                <a:gd name="T22" fmla="*/ 346 w 362"/>
                <a:gd name="T23" fmla="*/ 39 h 388"/>
                <a:gd name="T24" fmla="*/ 310 w 362"/>
                <a:gd name="T25" fmla="*/ 64 h 388"/>
                <a:gd name="T26" fmla="*/ 191 w 362"/>
                <a:gd name="T27" fmla="*/ 13 h 388"/>
                <a:gd name="T28" fmla="*/ 161 w 362"/>
                <a:gd name="T29" fmla="*/ 0 h 388"/>
                <a:gd name="T30" fmla="*/ 150 w 362"/>
                <a:gd name="T31" fmla="*/ 7 h 388"/>
                <a:gd name="T32" fmla="*/ 141 w 362"/>
                <a:gd name="T33" fmla="*/ 23 h 388"/>
                <a:gd name="T34" fmla="*/ 136 w 362"/>
                <a:gd name="T35" fmla="*/ 39 h 388"/>
                <a:gd name="T36" fmla="*/ 130 w 362"/>
                <a:gd name="T37" fmla="*/ 61 h 388"/>
                <a:gd name="T38" fmla="*/ 121 w 362"/>
                <a:gd name="T39" fmla="*/ 79 h 388"/>
                <a:gd name="T40" fmla="*/ 120 w 362"/>
                <a:gd name="T41" fmla="*/ 95 h 388"/>
                <a:gd name="T42" fmla="*/ 134 w 362"/>
                <a:gd name="T43" fmla="*/ 111 h 388"/>
                <a:gd name="T44" fmla="*/ 120 w 362"/>
                <a:gd name="T45" fmla="*/ 121 h 388"/>
                <a:gd name="T46" fmla="*/ 100 w 362"/>
                <a:gd name="T47" fmla="*/ 128 h 388"/>
                <a:gd name="T48" fmla="*/ 79 w 362"/>
                <a:gd name="T49" fmla="*/ 132 h 388"/>
                <a:gd name="T50" fmla="*/ 70 w 362"/>
                <a:gd name="T51" fmla="*/ 150 h 388"/>
                <a:gd name="T52" fmla="*/ 63 w 362"/>
                <a:gd name="T53" fmla="*/ 166 h 388"/>
                <a:gd name="T54" fmla="*/ 50 w 362"/>
                <a:gd name="T55" fmla="*/ 159 h 388"/>
                <a:gd name="T56" fmla="*/ 34 w 362"/>
                <a:gd name="T57" fmla="*/ 153 h 388"/>
                <a:gd name="T58" fmla="*/ 18 w 362"/>
                <a:gd name="T59" fmla="*/ 160 h 388"/>
                <a:gd name="T60" fmla="*/ 13 w 362"/>
                <a:gd name="T61" fmla="*/ 173 h 388"/>
                <a:gd name="T62" fmla="*/ 11 w 362"/>
                <a:gd name="T63" fmla="*/ 189 h 388"/>
                <a:gd name="T64" fmla="*/ 0 w 362"/>
                <a:gd name="T65" fmla="*/ 198 h 388"/>
                <a:gd name="T66" fmla="*/ 2 w 362"/>
                <a:gd name="T67" fmla="*/ 210 h 388"/>
                <a:gd name="T68" fmla="*/ 9 w 362"/>
                <a:gd name="T69" fmla="*/ 233 h 388"/>
                <a:gd name="T70" fmla="*/ 29 w 362"/>
                <a:gd name="T71" fmla="*/ 249 h 388"/>
                <a:gd name="T72" fmla="*/ 43 w 362"/>
                <a:gd name="T73" fmla="*/ 267 h 388"/>
                <a:gd name="T74" fmla="*/ 52 w 362"/>
                <a:gd name="T75" fmla="*/ 278 h 388"/>
                <a:gd name="T76" fmla="*/ 70 w 362"/>
                <a:gd name="T77" fmla="*/ 283 h 388"/>
                <a:gd name="T78" fmla="*/ 88 w 362"/>
                <a:gd name="T79" fmla="*/ 296 h 388"/>
                <a:gd name="T80" fmla="*/ 100 w 362"/>
                <a:gd name="T81" fmla="*/ 310 h 388"/>
                <a:gd name="T82" fmla="*/ 121 w 362"/>
                <a:gd name="T83" fmla="*/ 338 h 388"/>
                <a:gd name="T84" fmla="*/ 134 w 362"/>
                <a:gd name="T85" fmla="*/ 346 h 388"/>
                <a:gd name="T86" fmla="*/ 152 w 362"/>
                <a:gd name="T87" fmla="*/ 365 h 388"/>
                <a:gd name="T88" fmla="*/ 166 w 362"/>
                <a:gd name="T89" fmla="*/ 370 h 388"/>
                <a:gd name="T90" fmla="*/ 175 w 362"/>
                <a:gd name="T91" fmla="*/ 381 h 388"/>
                <a:gd name="T92" fmla="*/ 191 w 362"/>
                <a:gd name="T93" fmla="*/ 388 h 388"/>
                <a:gd name="T94" fmla="*/ 191 w 362"/>
                <a:gd name="T95" fmla="*/ 388 h 388"/>
                <a:gd name="T96" fmla="*/ 191 w 362"/>
                <a:gd name="T9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2" h="388">
                  <a:moveTo>
                    <a:pt x="191" y="388"/>
                  </a:moveTo>
                  <a:lnTo>
                    <a:pt x="219" y="356"/>
                  </a:lnTo>
                  <a:lnTo>
                    <a:pt x="234" y="346"/>
                  </a:lnTo>
                  <a:lnTo>
                    <a:pt x="285" y="298"/>
                  </a:lnTo>
                  <a:lnTo>
                    <a:pt x="362" y="223"/>
                  </a:lnTo>
                  <a:lnTo>
                    <a:pt x="351" y="205"/>
                  </a:lnTo>
                  <a:lnTo>
                    <a:pt x="340" y="191"/>
                  </a:lnTo>
                  <a:lnTo>
                    <a:pt x="330" y="169"/>
                  </a:lnTo>
                  <a:lnTo>
                    <a:pt x="319" y="162"/>
                  </a:lnTo>
                  <a:lnTo>
                    <a:pt x="306" y="153"/>
                  </a:lnTo>
                  <a:lnTo>
                    <a:pt x="337" y="64"/>
                  </a:lnTo>
                  <a:lnTo>
                    <a:pt x="346" y="39"/>
                  </a:lnTo>
                  <a:lnTo>
                    <a:pt x="310" y="64"/>
                  </a:lnTo>
                  <a:lnTo>
                    <a:pt x="191" y="13"/>
                  </a:lnTo>
                  <a:lnTo>
                    <a:pt x="161" y="0"/>
                  </a:lnTo>
                  <a:lnTo>
                    <a:pt x="150" y="7"/>
                  </a:lnTo>
                  <a:lnTo>
                    <a:pt x="141" y="23"/>
                  </a:lnTo>
                  <a:lnTo>
                    <a:pt x="136" y="39"/>
                  </a:lnTo>
                  <a:lnTo>
                    <a:pt x="130" y="61"/>
                  </a:lnTo>
                  <a:lnTo>
                    <a:pt x="121" y="79"/>
                  </a:lnTo>
                  <a:lnTo>
                    <a:pt x="120" y="95"/>
                  </a:lnTo>
                  <a:lnTo>
                    <a:pt x="134" y="111"/>
                  </a:lnTo>
                  <a:lnTo>
                    <a:pt x="120" y="121"/>
                  </a:lnTo>
                  <a:lnTo>
                    <a:pt x="100" y="128"/>
                  </a:lnTo>
                  <a:lnTo>
                    <a:pt x="79" y="132"/>
                  </a:lnTo>
                  <a:lnTo>
                    <a:pt x="70" y="150"/>
                  </a:lnTo>
                  <a:lnTo>
                    <a:pt x="63" y="166"/>
                  </a:lnTo>
                  <a:lnTo>
                    <a:pt x="50" y="159"/>
                  </a:lnTo>
                  <a:lnTo>
                    <a:pt x="34" y="153"/>
                  </a:lnTo>
                  <a:lnTo>
                    <a:pt x="18" y="160"/>
                  </a:lnTo>
                  <a:lnTo>
                    <a:pt x="13" y="173"/>
                  </a:lnTo>
                  <a:lnTo>
                    <a:pt x="11" y="189"/>
                  </a:lnTo>
                  <a:lnTo>
                    <a:pt x="0" y="198"/>
                  </a:lnTo>
                  <a:lnTo>
                    <a:pt x="2" y="210"/>
                  </a:lnTo>
                  <a:lnTo>
                    <a:pt x="9" y="233"/>
                  </a:lnTo>
                  <a:lnTo>
                    <a:pt x="29" y="249"/>
                  </a:lnTo>
                  <a:lnTo>
                    <a:pt x="43" y="267"/>
                  </a:lnTo>
                  <a:lnTo>
                    <a:pt x="52" y="278"/>
                  </a:lnTo>
                  <a:lnTo>
                    <a:pt x="70" y="283"/>
                  </a:lnTo>
                  <a:lnTo>
                    <a:pt x="88" y="296"/>
                  </a:lnTo>
                  <a:lnTo>
                    <a:pt x="100" y="310"/>
                  </a:lnTo>
                  <a:lnTo>
                    <a:pt x="121" y="338"/>
                  </a:lnTo>
                  <a:lnTo>
                    <a:pt x="134" y="346"/>
                  </a:lnTo>
                  <a:lnTo>
                    <a:pt x="152" y="365"/>
                  </a:lnTo>
                  <a:lnTo>
                    <a:pt x="166" y="370"/>
                  </a:lnTo>
                  <a:lnTo>
                    <a:pt x="175" y="381"/>
                  </a:lnTo>
                  <a:lnTo>
                    <a:pt x="191" y="388"/>
                  </a:lnTo>
                  <a:lnTo>
                    <a:pt x="191" y="388"/>
                  </a:lnTo>
                  <a:lnTo>
                    <a:pt x="191" y="3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92">
              <a:extLst>
                <a:ext uri="{FF2B5EF4-FFF2-40B4-BE49-F238E27FC236}">
                  <a16:creationId xmlns:a16="http://schemas.microsoft.com/office/drawing/2014/main" id="{029737F5-EE8E-8E3E-56A3-C5AE17B77D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68644" y="6416996"/>
              <a:ext cx="747630" cy="736335"/>
            </a:xfrm>
            <a:custGeom>
              <a:avLst/>
              <a:gdLst>
                <a:gd name="T0" fmla="*/ 205 w 331"/>
                <a:gd name="T1" fmla="*/ 322 h 326"/>
                <a:gd name="T2" fmla="*/ 233 w 331"/>
                <a:gd name="T3" fmla="*/ 306 h 326"/>
                <a:gd name="T4" fmla="*/ 248 w 331"/>
                <a:gd name="T5" fmla="*/ 285 h 326"/>
                <a:gd name="T6" fmla="*/ 260 w 331"/>
                <a:gd name="T7" fmla="*/ 267 h 326"/>
                <a:gd name="T8" fmla="*/ 287 w 331"/>
                <a:gd name="T9" fmla="*/ 258 h 326"/>
                <a:gd name="T10" fmla="*/ 294 w 331"/>
                <a:gd name="T11" fmla="*/ 230 h 326"/>
                <a:gd name="T12" fmla="*/ 315 w 331"/>
                <a:gd name="T13" fmla="*/ 206 h 326"/>
                <a:gd name="T14" fmla="*/ 331 w 331"/>
                <a:gd name="T15" fmla="*/ 189 h 326"/>
                <a:gd name="T16" fmla="*/ 317 w 331"/>
                <a:gd name="T17" fmla="*/ 164 h 326"/>
                <a:gd name="T18" fmla="*/ 298 w 331"/>
                <a:gd name="T19" fmla="*/ 149 h 326"/>
                <a:gd name="T20" fmla="*/ 273 w 331"/>
                <a:gd name="T21" fmla="*/ 142 h 326"/>
                <a:gd name="T22" fmla="*/ 244 w 331"/>
                <a:gd name="T23" fmla="*/ 139 h 326"/>
                <a:gd name="T24" fmla="*/ 230 w 331"/>
                <a:gd name="T25" fmla="*/ 117 h 326"/>
                <a:gd name="T26" fmla="*/ 226 w 331"/>
                <a:gd name="T27" fmla="*/ 94 h 326"/>
                <a:gd name="T28" fmla="*/ 192 w 331"/>
                <a:gd name="T29" fmla="*/ 78 h 326"/>
                <a:gd name="T30" fmla="*/ 166 w 331"/>
                <a:gd name="T31" fmla="*/ 68 h 326"/>
                <a:gd name="T32" fmla="*/ 155 w 331"/>
                <a:gd name="T33" fmla="*/ 44 h 326"/>
                <a:gd name="T34" fmla="*/ 134 w 331"/>
                <a:gd name="T35" fmla="*/ 9 h 326"/>
                <a:gd name="T36" fmla="*/ 98 w 331"/>
                <a:gd name="T37" fmla="*/ 2 h 326"/>
                <a:gd name="T38" fmla="*/ 84 w 331"/>
                <a:gd name="T39" fmla="*/ 16 h 326"/>
                <a:gd name="T40" fmla="*/ 57 w 331"/>
                <a:gd name="T41" fmla="*/ 0 h 326"/>
                <a:gd name="T42" fmla="*/ 73 w 331"/>
                <a:gd name="T43" fmla="*/ 30 h 326"/>
                <a:gd name="T44" fmla="*/ 79 w 331"/>
                <a:gd name="T45" fmla="*/ 60 h 326"/>
                <a:gd name="T46" fmla="*/ 52 w 331"/>
                <a:gd name="T47" fmla="*/ 93 h 326"/>
                <a:gd name="T48" fmla="*/ 55 w 331"/>
                <a:gd name="T49" fmla="*/ 139 h 326"/>
                <a:gd name="T50" fmla="*/ 45 w 331"/>
                <a:gd name="T51" fmla="*/ 199 h 326"/>
                <a:gd name="T52" fmla="*/ 4 w 331"/>
                <a:gd name="T53" fmla="*/ 196 h 326"/>
                <a:gd name="T54" fmla="*/ 0 w 331"/>
                <a:gd name="T55" fmla="*/ 274 h 326"/>
                <a:gd name="T56" fmla="*/ 50 w 331"/>
                <a:gd name="T57" fmla="*/ 272 h 326"/>
                <a:gd name="T58" fmla="*/ 82 w 331"/>
                <a:gd name="T59" fmla="*/ 290 h 326"/>
                <a:gd name="T60" fmla="*/ 157 w 331"/>
                <a:gd name="T61" fmla="*/ 290 h 326"/>
                <a:gd name="T62" fmla="*/ 168 w 331"/>
                <a:gd name="T63" fmla="*/ 313 h 326"/>
                <a:gd name="T64" fmla="*/ 185 w 331"/>
                <a:gd name="T65" fmla="*/ 326 h 326"/>
                <a:gd name="T66" fmla="*/ 185 w 331"/>
                <a:gd name="T67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1" h="326">
                  <a:moveTo>
                    <a:pt x="185" y="326"/>
                  </a:moveTo>
                  <a:lnTo>
                    <a:pt x="205" y="322"/>
                  </a:lnTo>
                  <a:lnTo>
                    <a:pt x="219" y="313"/>
                  </a:lnTo>
                  <a:lnTo>
                    <a:pt x="233" y="306"/>
                  </a:lnTo>
                  <a:lnTo>
                    <a:pt x="237" y="294"/>
                  </a:lnTo>
                  <a:lnTo>
                    <a:pt x="248" y="285"/>
                  </a:lnTo>
                  <a:lnTo>
                    <a:pt x="248" y="269"/>
                  </a:lnTo>
                  <a:lnTo>
                    <a:pt x="260" y="267"/>
                  </a:lnTo>
                  <a:lnTo>
                    <a:pt x="271" y="258"/>
                  </a:lnTo>
                  <a:lnTo>
                    <a:pt x="287" y="258"/>
                  </a:lnTo>
                  <a:lnTo>
                    <a:pt x="301" y="253"/>
                  </a:lnTo>
                  <a:lnTo>
                    <a:pt x="294" y="230"/>
                  </a:lnTo>
                  <a:lnTo>
                    <a:pt x="303" y="214"/>
                  </a:lnTo>
                  <a:lnTo>
                    <a:pt x="315" y="206"/>
                  </a:lnTo>
                  <a:lnTo>
                    <a:pt x="317" y="190"/>
                  </a:lnTo>
                  <a:lnTo>
                    <a:pt x="331" y="189"/>
                  </a:lnTo>
                  <a:lnTo>
                    <a:pt x="326" y="174"/>
                  </a:lnTo>
                  <a:lnTo>
                    <a:pt x="317" y="164"/>
                  </a:lnTo>
                  <a:lnTo>
                    <a:pt x="310" y="148"/>
                  </a:lnTo>
                  <a:lnTo>
                    <a:pt x="298" y="149"/>
                  </a:lnTo>
                  <a:lnTo>
                    <a:pt x="285" y="148"/>
                  </a:lnTo>
                  <a:lnTo>
                    <a:pt x="273" y="142"/>
                  </a:lnTo>
                  <a:lnTo>
                    <a:pt x="260" y="137"/>
                  </a:lnTo>
                  <a:lnTo>
                    <a:pt x="244" y="139"/>
                  </a:lnTo>
                  <a:lnTo>
                    <a:pt x="242" y="126"/>
                  </a:lnTo>
                  <a:lnTo>
                    <a:pt x="230" y="117"/>
                  </a:lnTo>
                  <a:lnTo>
                    <a:pt x="235" y="105"/>
                  </a:lnTo>
                  <a:lnTo>
                    <a:pt x="226" y="94"/>
                  </a:lnTo>
                  <a:lnTo>
                    <a:pt x="210" y="87"/>
                  </a:lnTo>
                  <a:lnTo>
                    <a:pt x="192" y="78"/>
                  </a:lnTo>
                  <a:lnTo>
                    <a:pt x="180" y="80"/>
                  </a:lnTo>
                  <a:lnTo>
                    <a:pt x="166" y="68"/>
                  </a:lnTo>
                  <a:lnTo>
                    <a:pt x="160" y="57"/>
                  </a:lnTo>
                  <a:lnTo>
                    <a:pt x="155" y="44"/>
                  </a:lnTo>
                  <a:lnTo>
                    <a:pt x="141" y="23"/>
                  </a:lnTo>
                  <a:lnTo>
                    <a:pt x="134" y="9"/>
                  </a:lnTo>
                  <a:lnTo>
                    <a:pt x="118" y="2"/>
                  </a:lnTo>
                  <a:lnTo>
                    <a:pt x="98" y="2"/>
                  </a:lnTo>
                  <a:lnTo>
                    <a:pt x="100" y="14"/>
                  </a:lnTo>
                  <a:lnTo>
                    <a:pt x="84" y="16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64" y="14"/>
                  </a:lnTo>
                  <a:lnTo>
                    <a:pt x="73" y="30"/>
                  </a:lnTo>
                  <a:lnTo>
                    <a:pt x="77" y="44"/>
                  </a:lnTo>
                  <a:lnTo>
                    <a:pt x="79" y="60"/>
                  </a:lnTo>
                  <a:lnTo>
                    <a:pt x="73" y="82"/>
                  </a:lnTo>
                  <a:lnTo>
                    <a:pt x="52" y="93"/>
                  </a:lnTo>
                  <a:lnTo>
                    <a:pt x="50" y="105"/>
                  </a:lnTo>
                  <a:lnTo>
                    <a:pt x="55" y="139"/>
                  </a:lnTo>
                  <a:lnTo>
                    <a:pt x="52" y="151"/>
                  </a:lnTo>
                  <a:lnTo>
                    <a:pt x="45" y="199"/>
                  </a:lnTo>
                  <a:lnTo>
                    <a:pt x="25" y="203"/>
                  </a:lnTo>
                  <a:lnTo>
                    <a:pt x="4" y="196"/>
                  </a:lnTo>
                  <a:lnTo>
                    <a:pt x="0" y="226"/>
                  </a:lnTo>
                  <a:lnTo>
                    <a:pt x="0" y="274"/>
                  </a:lnTo>
                  <a:lnTo>
                    <a:pt x="32" y="274"/>
                  </a:lnTo>
                  <a:lnTo>
                    <a:pt x="50" y="272"/>
                  </a:lnTo>
                  <a:lnTo>
                    <a:pt x="84" y="274"/>
                  </a:lnTo>
                  <a:lnTo>
                    <a:pt x="82" y="290"/>
                  </a:lnTo>
                  <a:lnTo>
                    <a:pt x="121" y="288"/>
                  </a:lnTo>
                  <a:lnTo>
                    <a:pt x="157" y="290"/>
                  </a:lnTo>
                  <a:lnTo>
                    <a:pt x="159" y="303"/>
                  </a:lnTo>
                  <a:lnTo>
                    <a:pt x="168" y="313"/>
                  </a:lnTo>
                  <a:lnTo>
                    <a:pt x="178" y="324"/>
                  </a:lnTo>
                  <a:lnTo>
                    <a:pt x="185" y="326"/>
                  </a:lnTo>
                  <a:lnTo>
                    <a:pt x="185" y="326"/>
                  </a:lnTo>
                  <a:lnTo>
                    <a:pt x="185" y="3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93">
              <a:extLst>
                <a:ext uri="{FF2B5EF4-FFF2-40B4-BE49-F238E27FC236}">
                  <a16:creationId xmlns:a16="http://schemas.microsoft.com/office/drawing/2014/main" id="{1ED72A59-2C44-05E8-3165-7EEBEFA74E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27355" y="6062380"/>
              <a:ext cx="722783" cy="797321"/>
            </a:xfrm>
            <a:custGeom>
              <a:avLst/>
              <a:gdLst>
                <a:gd name="T0" fmla="*/ 117 w 320"/>
                <a:gd name="T1" fmla="*/ 353 h 353"/>
                <a:gd name="T2" fmla="*/ 148 w 320"/>
                <a:gd name="T3" fmla="*/ 344 h 353"/>
                <a:gd name="T4" fmla="*/ 215 w 320"/>
                <a:gd name="T5" fmla="*/ 326 h 353"/>
                <a:gd name="T6" fmla="*/ 231 w 320"/>
                <a:gd name="T7" fmla="*/ 323 h 353"/>
                <a:gd name="T8" fmla="*/ 283 w 320"/>
                <a:gd name="T9" fmla="*/ 312 h 353"/>
                <a:gd name="T10" fmla="*/ 311 w 320"/>
                <a:gd name="T11" fmla="*/ 306 h 353"/>
                <a:gd name="T12" fmla="*/ 311 w 320"/>
                <a:gd name="T13" fmla="*/ 289 h 353"/>
                <a:gd name="T14" fmla="*/ 313 w 320"/>
                <a:gd name="T15" fmla="*/ 273 h 353"/>
                <a:gd name="T16" fmla="*/ 320 w 320"/>
                <a:gd name="T17" fmla="*/ 262 h 353"/>
                <a:gd name="T18" fmla="*/ 313 w 320"/>
                <a:gd name="T19" fmla="*/ 248 h 353"/>
                <a:gd name="T20" fmla="*/ 301 w 320"/>
                <a:gd name="T21" fmla="*/ 239 h 353"/>
                <a:gd name="T22" fmla="*/ 292 w 320"/>
                <a:gd name="T23" fmla="*/ 228 h 353"/>
                <a:gd name="T24" fmla="*/ 281 w 320"/>
                <a:gd name="T25" fmla="*/ 217 h 353"/>
                <a:gd name="T26" fmla="*/ 269 w 320"/>
                <a:gd name="T27" fmla="*/ 207 h 353"/>
                <a:gd name="T28" fmla="*/ 256 w 320"/>
                <a:gd name="T29" fmla="*/ 198 h 353"/>
                <a:gd name="T30" fmla="*/ 256 w 320"/>
                <a:gd name="T31" fmla="*/ 185 h 353"/>
                <a:gd name="T32" fmla="*/ 251 w 320"/>
                <a:gd name="T33" fmla="*/ 173 h 353"/>
                <a:gd name="T34" fmla="*/ 249 w 320"/>
                <a:gd name="T35" fmla="*/ 159 h 353"/>
                <a:gd name="T36" fmla="*/ 244 w 320"/>
                <a:gd name="T37" fmla="*/ 146 h 353"/>
                <a:gd name="T38" fmla="*/ 233 w 320"/>
                <a:gd name="T39" fmla="*/ 134 h 353"/>
                <a:gd name="T40" fmla="*/ 224 w 320"/>
                <a:gd name="T41" fmla="*/ 120 h 353"/>
                <a:gd name="T42" fmla="*/ 221 w 320"/>
                <a:gd name="T43" fmla="*/ 107 h 353"/>
                <a:gd name="T44" fmla="*/ 208 w 320"/>
                <a:gd name="T45" fmla="*/ 98 h 353"/>
                <a:gd name="T46" fmla="*/ 196 w 320"/>
                <a:gd name="T47" fmla="*/ 88 h 353"/>
                <a:gd name="T48" fmla="*/ 183 w 320"/>
                <a:gd name="T49" fmla="*/ 82 h 353"/>
                <a:gd name="T50" fmla="*/ 180 w 320"/>
                <a:gd name="T51" fmla="*/ 70 h 353"/>
                <a:gd name="T52" fmla="*/ 174 w 320"/>
                <a:gd name="T53" fmla="*/ 50 h 353"/>
                <a:gd name="T54" fmla="*/ 171 w 320"/>
                <a:gd name="T55" fmla="*/ 36 h 353"/>
                <a:gd name="T56" fmla="*/ 162 w 320"/>
                <a:gd name="T57" fmla="*/ 22 h 353"/>
                <a:gd name="T58" fmla="*/ 153 w 320"/>
                <a:gd name="T59" fmla="*/ 11 h 353"/>
                <a:gd name="T60" fmla="*/ 146 w 320"/>
                <a:gd name="T61" fmla="*/ 0 h 353"/>
                <a:gd name="T62" fmla="*/ 132 w 320"/>
                <a:gd name="T63" fmla="*/ 2 h 353"/>
                <a:gd name="T64" fmla="*/ 121 w 320"/>
                <a:gd name="T65" fmla="*/ 15 h 353"/>
                <a:gd name="T66" fmla="*/ 112 w 320"/>
                <a:gd name="T67" fmla="*/ 29 h 353"/>
                <a:gd name="T68" fmla="*/ 96 w 320"/>
                <a:gd name="T69" fmla="*/ 59 h 353"/>
                <a:gd name="T70" fmla="*/ 84 w 320"/>
                <a:gd name="T71" fmla="*/ 73 h 353"/>
                <a:gd name="T72" fmla="*/ 76 w 320"/>
                <a:gd name="T73" fmla="*/ 86 h 353"/>
                <a:gd name="T74" fmla="*/ 64 w 320"/>
                <a:gd name="T75" fmla="*/ 107 h 353"/>
                <a:gd name="T76" fmla="*/ 57 w 320"/>
                <a:gd name="T77" fmla="*/ 116 h 353"/>
                <a:gd name="T78" fmla="*/ 44 w 320"/>
                <a:gd name="T79" fmla="*/ 141 h 353"/>
                <a:gd name="T80" fmla="*/ 9 w 320"/>
                <a:gd name="T81" fmla="*/ 191 h 353"/>
                <a:gd name="T82" fmla="*/ 0 w 320"/>
                <a:gd name="T83" fmla="*/ 209 h 353"/>
                <a:gd name="T84" fmla="*/ 3 w 320"/>
                <a:gd name="T85" fmla="*/ 223 h 353"/>
                <a:gd name="T86" fmla="*/ 2 w 320"/>
                <a:gd name="T87" fmla="*/ 267 h 353"/>
                <a:gd name="T88" fmla="*/ 52 w 320"/>
                <a:gd name="T89" fmla="*/ 306 h 353"/>
                <a:gd name="T90" fmla="*/ 80 w 320"/>
                <a:gd name="T91" fmla="*/ 326 h 353"/>
                <a:gd name="T92" fmla="*/ 117 w 320"/>
                <a:gd name="T93" fmla="*/ 353 h 353"/>
                <a:gd name="T94" fmla="*/ 117 w 320"/>
                <a:gd name="T95" fmla="*/ 353 h 353"/>
                <a:gd name="T96" fmla="*/ 117 w 320"/>
                <a:gd name="T97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0" h="353">
                  <a:moveTo>
                    <a:pt x="117" y="353"/>
                  </a:moveTo>
                  <a:lnTo>
                    <a:pt x="148" y="344"/>
                  </a:lnTo>
                  <a:lnTo>
                    <a:pt x="215" y="326"/>
                  </a:lnTo>
                  <a:lnTo>
                    <a:pt x="231" y="323"/>
                  </a:lnTo>
                  <a:lnTo>
                    <a:pt x="283" y="312"/>
                  </a:lnTo>
                  <a:lnTo>
                    <a:pt x="311" y="306"/>
                  </a:lnTo>
                  <a:lnTo>
                    <a:pt x="311" y="289"/>
                  </a:lnTo>
                  <a:lnTo>
                    <a:pt x="313" y="273"/>
                  </a:lnTo>
                  <a:lnTo>
                    <a:pt x="320" y="262"/>
                  </a:lnTo>
                  <a:lnTo>
                    <a:pt x="313" y="248"/>
                  </a:lnTo>
                  <a:lnTo>
                    <a:pt x="301" y="239"/>
                  </a:lnTo>
                  <a:lnTo>
                    <a:pt x="292" y="228"/>
                  </a:lnTo>
                  <a:lnTo>
                    <a:pt x="281" y="217"/>
                  </a:lnTo>
                  <a:lnTo>
                    <a:pt x="269" y="207"/>
                  </a:lnTo>
                  <a:lnTo>
                    <a:pt x="256" y="198"/>
                  </a:lnTo>
                  <a:lnTo>
                    <a:pt x="256" y="185"/>
                  </a:lnTo>
                  <a:lnTo>
                    <a:pt x="251" y="173"/>
                  </a:lnTo>
                  <a:lnTo>
                    <a:pt x="249" y="159"/>
                  </a:lnTo>
                  <a:lnTo>
                    <a:pt x="244" y="146"/>
                  </a:lnTo>
                  <a:lnTo>
                    <a:pt x="233" y="134"/>
                  </a:lnTo>
                  <a:lnTo>
                    <a:pt x="224" y="120"/>
                  </a:lnTo>
                  <a:lnTo>
                    <a:pt x="221" y="107"/>
                  </a:lnTo>
                  <a:lnTo>
                    <a:pt x="208" y="98"/>
                  </a:lnTo>
                  <a:lnTo>
                    <a:pt x="196" y="88"/>
                  </a:lnTo>
                  <a:lnTo>
                    <a:pt x="183" y="82"/>
                  </a:lnTo>
                  <a:lnTo>
                    <a:pt x="180" y="70"/>
                  </a:lnTo>
                  <a:lnTo>
                    <a:pt x="174" y="50"/>
                  </a:lnTo>
                  <a:lnTo>
                    <a:pt x="171" y="36"/>
                  </a:lnTo>
                  <a:lnTo>
                    <a:pt x="162" y="22"/>
                  </a:lnTo>
                  <a:lnTo>
                    <a:pt x="153" y="11"/>
                  </a:lnTo>
                  <a:lnTo>
                    <a:pt x="146" y="0"/>
                  </a:lnTo>
                  <a:lnTo>
                    <a:pt x="132" y="2"/>
                  </a:lnTo>
                  <a:lnTo>
                    <a:pt x="121" y="15"/>
                  </a:lnTo>
                  <a:lnTo>
                    <a:pt x="112" y="29"/>
                  </a:lnTo>
                  <a:lnTo>
                    <a:pt x="96" y="59"/>
                  </a:lnTo>
                  <a:lnTo>
                    <a:pt x="84" y="73"/>
                  </a:lnTo>
                  <a:lnTo>
                    <a:pt x="76" y="86"/>
                  </a:lnTo>
                  <a:lnTo>
                    <a:pt x="64" y="107"/>
                  </a:lnTo>
                  <a:lnTo>
                    <a:pt x="57" y="116"/>
                  </a:lnTo>
                  <a:lnTo>
                    <a:pt x="44" y="141"/>
                  </a:lnTo>
                  <a:lnTo>
                    <a:pt x="9" y="191"/>
                  </a:lnTo>
                  <a:lnTo>
                    <a:pt x="0" y="209"/>
                  </a:lnTo>
                  <a:lnTo>
                    <a:pt x="3" y="223"/>
                  </a:lnTo>
                  <a:lnTo>
                    <a:pt x="2" y="267"/>
                  </a:lnTo>
                  <a:lnTo>
                    <a:pt x="52" y="306"/>
                  </a:lnTo>
                  <a:lnTo>
                    <a:pt x="80" y="326"/>
                  </a:lnTo>
                  <a:lnTo>
                    <a:pt x="117" y="353"/>
                  </a:lnTo>
                  <a:lnTo>
                    <a:pt x="117" y="353"/>
                  </a:lnTo>
                  <a:lnTo>
                    <a:pt x="117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94">
              <a:extLst>
                <a:ext uri="{FF2B5EF4-FFF2-40B4-BE49-F238E27FC236}">
                  <a16:creationId xmlns:a16="http://schemas.microsoft.com/office/drawing/2014/main" id="{E76D1160-1F86-E66F-FFA3-2386111DE3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6206937"/>
              <a:ext cx="650505" cy="797321"/>
            </a:xfrm>
            <a:custGeom>
              <a:avLst/>
              <a:gdLst>
                <a:gd name="T0" fmla="*/ 159 w 288"/>
                <a:gd name="T1" fmla="*/ 353 h 353"/>
                <a:gd name="T2" fmla="*/ 164 w 288"/>
                <a:gd name="T3" fmla="*/ 340 h 353"/>
                <a:gd name="T4" fmla="*/ 175 w 288"/>
                <a:gd name="T5" fmla="*/ 328 h 353"/>
                <a:gd name="T6" fmla="*/ 164 w 288"/>
                <a:gd name="T7" fmla="*/ 317 h 353"/>
                <a:gd name="T8" fmla="*/ 178 w 288"/>
                <a:gd name="T9" fmla="*/ 307 h 353"/>
                <a:gd name="T10" fmla="*/ 176 w 288"/>
                <a:gd name="T11" fmla="*/ 294 h 353"/>
                <a:gd name="T12" fmla="*/ 192 w 288"/>
                <a:gd name="T13" fmla="*/ 289 h 353"/>
                <a:gd name="T14" fmla="*/ 203 w 288"/>
                <a:gd name="T15" fmla="*/ 278 h 353"/>
                <a:gd name="T16" fmla="*/ 221 w 288"/>
                <a:gd name="T17" fmla="*/ 273 h 353"/>
                <a:gd name="T18" fmla="*/ 246 w 288"/>
                <a:gd name="T19" fmla="*/ 248 h 353"/>
                <a:gd name="T20" fmla="*/ 264 w 288"/>
                <a:gd name="T21" fmla="*/ 239 h 353"/>
                <a:gd name="T22" fmla="*/ 271 w 288"/>
                <a:gd name="T23" fmla="*/ 228 h 353"/>
                <a:gd name="T24" fmla="*/ 283 w 288"/>
                <a:gd name="T25" fmla="*/ 242 h 353"/>
                <a:gd name="T26" fmla="*/ 288 w 288"/>
                <a:gd name="T27" fmla="*/ 226 h 353"/>
                <a:gd name="T28" fmla="*/ 287 w 288"/>
                <a:gd name="T29" fmla="*/ 203 h 353"/>
                <a:gd name="T30" fmla="*/ 288 w 288"/>
                <a:gd name="T31" fmla="*/ 162 h 353"/>
                <a:gd name="T32" fmla="*/ 285 w 288"/>
                <a:gd name="T33" fmla="*/ 148 h 353"/>
                <a:gd name="T34" fmla="*/ 287 w 288"/>
                <a:gd name="T35" fmla="*/ 136 h 353"/>
                <a:gd name="T36" fmla="*/ 274 w 288"/>
                <a:gd name="T37" fmla="*/ 125 h 353"/>
                <a:gd name="T38" fmla="*/ 246 w 288"/>
                <a:gd name="T39" fmla="*/ 91 h 353"/>
                <a:gd name="T40" fmla="*/ 230 w 288"/>
                <a:gd name="T41" fmla="*/ 89 h 353"/>
                <a:gd name="T42" fmla="*/ 208 w 288"/>
                <a:gd name="T43" fmla="*/ 77 h 353"/>
                <a:gd name="T44" fmla="*/ 162 w 288"/>
                <a:gd name="T45" fmla="*/ 40 h 353"/>
                <a:gd name="T46" fmla="*/ 150 w 288"/>
                <a:gd name="T47" fmla="*/ 32 h 353"/>
                <a:gd name="T48" fmla="*/ 109 w 288"/>
                <a:gd name="T49" fmla="*/ 0 h 353"/>
                <a:gd name="T50" fmla="*/ 107 w 288"/>
                <a:gd name="T51" fmla="*/ 16 h 353"/>
                <a:gd name="T52" fmla="*/ 110 w 288"/>
                <a:gd name="T53" fmla="*/ 31 h 353"/>
                <a:gd name="T54" fmla="*/ 103 w 288"/>
                <a:gd name="T55" fmla="*/ 41 h 353"/>
                <a:gd name="T56" fmla="*/ 105 w 288"/>
                <a:gd name="T57" fmla="*/ 56 h 353"/>
                <a:gd name="T58" fmla="*/ 102 w 288"/>
                <a:gd name="T59" fmla="*/ 73 h 353"/>
                <a:gd name="T60" fmla="*/ 98 w 288"/>
                <a:gd name="T61" fmla="*/ 86 h 353"/>
                <a:gd name="T62" fmla="*/ 62 w 288"/>
                <a:gd name="T63" fmla="*/ 134 h 353"/>
                <a:gd name="T64" fmla="*/ 43 w 288"/>
                <a:gd name="T65" fmla="*/ 161 h 353"/>
                <a:gd name="T66" fmla="*/ 41 w 288"/>
                <a:gd name="T67" fmla="*/ 177 h 353"/>
                <a:gd name="T68" fmla="*/ 27 w 288"/>
                <a:gd name="T69" fmla="*/ 184 h 353"/>
                <a:gd name="T70" fmla="*/ 9 w 288"/>
                <a:gd name="T71" fmla="*/ 205 h 353"/>
                <a:gd name="T72" fmla="*/ 0 w 288"/>
                <a:gd name="T73" fmla="*/ 218 h 353"/>
                <a:gd name="T74" fmla="*/ 16 w 288"/>
                <a:gd name="T75" fmla="*/ 219 h 353"/>
                <a:gd name="T76" fmla="*/ 21 w 288"/>
                <a:gd name="T77" fmla="*/ 235 h 353"/>
                <a:gd name="T78" fmla="*/ 37 w 288"/>
                <a:gd name="T79" fmla="*/ 234 h 353"/>
                <a:gd name="T80" fmla="*/ 53 w 288"/>
                <a:gd name="T81" fmla="*/ 237 h 353"/>
                <a:gd name="T82" fmla="*/ 62 w 288"/>
                <a:gd name="T83" fmla="*/ 244 h 353"/>
                <a:gd name="T84" fmla="*/ 78 w 288"/>
                <a:gd name="T85" fmla="*/ 246 h 353"/>
                <a:gd name="T86" fmla="*/ 87 w 288"/>
                <a:gd name="T87" fmla="*/ 253 h 353"/>
                <a:gd name="T88" fmla="*/ 94 w 288"/>
                <a:gd name="T89" fmla="*/ 264 h 353"/>
                <a:gd name="T90" fmla="*/ 103 w 288"/>
                <a:gd name="T91" fmla="*/ 275 h 353"/>
                <a:gd name="T92" fmla="*/ 105 w 288"/>
                <a:gd name="T93" fmla="*/ 291 h 353"/>
                <a:gd name="T94" fmla="*/ 110 w 288"/>
                <a:gd name="T95" fmla="*/ 305 h 353"/>
                <a:gd name="T96" fmla="*/ 121 w 288"/>
                <a:gd name="T97" fmla="*/ 312 h 353"/>
                <a:gd name="T98" fmla="*/ 126 w 288"/>
                <a:gd name="T99" fmla="*/ 326 h 353"/>
                <a:gd name="T100" fmla="*/ 139 w 288"/>
                <a:gd name="T101" fmla="*/ 331 h 353"/>
                <a:gd name="T102" fmla="*/ 148 w 288"/>
                <a:gd name="T103" fmla="*/ 342 h 353"/>
                <a:gd name="T104" fmla="*/ 159 w 288"/>
                <a:gd name="T105" fmla="*/ 353 h 353"/>
                <a:gd name="T106" fmla="*/ 159 w 288"/>
                <a:gd name="T107" fmla="*/ 353 h 353"/>
                <a:gd name="T108" fmla="*/ 159 w 288"/>
                <a:gd name="T109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8" h="353">
                  <a:moveTo>
                    <a:pt x="159" y="353"/>
                  </a:moveTo>
                  <a:lnTo>
                    <a:pt x="164" y="340"/>
                  </a:lnTo>
                  <a:lnTo>
                    <a:pt x="175" y="328"/>
                  </a:lnTo>
                  <a:lnTo>
                    <a:pt x="164" y="317"/>
                  </a:lnTo>
                  <a:lnTo>
                    <a:pt x="178" y="307"/>
                  </a:lnTo>
                  <a:lnTo>
                    <a:pt x="176" y="294"/>
                  </a:lnTo>
                  <a:lnTo>
                    <a:pt x="192" y="289"/>
                  </a:lnTo>
                  <a:lnTo>
                    <a:pt x="203" y="278"/>
                  </a:lnTo>
                  <a:lnTo>
                    <a:pt x="221" y="273"/>
                  </a:lnTo>
                  <a:lnTo>
                    <a:pt x="246" y="248"/>
                  </a:lnTo>
                  <a:lnTo>
                    <a:pt x="264" y="239"/>
                  </a:lnTo>
                  <a:lnTo>
                    <a:pt x="271" y="228"/>
                  </a:lnTo>
                  <a:lnTo>
                    <a:pt x="283" y="242"/>
                  </a:lnTo>
                  <a:lnTo>
                    <a:pt x="288" y="226"/>
                  </a:lnTo>
                  <a:lnTo>
                    <a:pt x="287" y="203"/>
                  </a:lnTo>
                  <a:lnTo>
                    <a:pt x="288" y="162"/>
                  </a:lnTo>
                  <a:lnTo>
                    <a:pt x="285" y="148"/>
                  </a:lnTo>
                  <a:lnTo>
                    <a:pt x="287" y="136"/>
                  </a:lnTo>
                  <a:lnTo>
                    <a:pt x="274" y="125"/>
                  </a:lnTo>
                  <a:lnTo>
                    <a:pt x="246" y="91"/>
                  </a:lnTo>
                  <a:lnTo>
                    <a:pt x="230" y="89"/>
                  </a:lnTo>
                  <a:lnTo>
                    <a:pt x="208" y="77"/>
                  </a:lnTo>
                  <a:lnTo>
                    <a:pt x="162" y="40"/>
                  </a:lnTo>
                  <a:lnTo>
                    <a:pt x="150" y="32"/>
                  </a:lnTo>
                  <a:lnTo>
                    <a:pt x="109" y="0"/>
                  </a:lnTo>
                  <a:lnTo>
                    <a:pt x="107" y="16"/>
                  </a:lnTo>
                  <a:lnTo>
                    <a:pt x="110" y="31"/>
                  </a:lnTo>
                  <a:lnTo>
                    <a:pt x="103" y="41"/>
                  </a:lnTo>
                  <a:lnTo>
                    <a:pt x="105" y="56"/>
                  </a:lnTo>
                  <a:lnTo>
                    <a:pt x="102" y="73"/>
                  </a:lnTo>
                  <a:lnTo>
                    <a:pt x="98" y="86"/>
                  </a:lnTo>
                  <a:lnTo>
                    <a:pt x="62" y="134"/>
                  </a:lnTo>
                  <a:lnTo>
                    <a:pt x="43" y="161"/>
                  </a:lnTo>
                  <a:lnTo>
                    <a:pt x="41" y="177"/>
                  </a:lnTo>
                  <a:lnTo>
                    <a:pt x="27" y="184"/>
                  </a:lnTo>
                  <a:lnTo>
                    <a:pt x="9" y="205"/>
                  </a:lnTo>
                  <a:lnTo>
                    <a:pt x="0" y="218"/>
                  </a:lnTo>
                  <a:lnTo>
                    <a:pt x="16" y="219"/>
                  </a:lnTo>
                  <a:lnTo>
                    <a:pt x="21" y="235"/>
                  </a:lnTo>
                  <a:lnTo>
                    <a:pt x="37" y="234"/>
                  </a:lnTo>
                  <a:lnTo>
                    <a:pt x="53" y="237"/>
                  </a:lnTo>
                  <a:lnTo>
                    <a:pt x="62" y="244"/>
                  </a:lnTo>
                  <a:lnTo>
                    <a:pt x="78" y="246"/>
                  </a:lnTo>
                  <a:lnTo>
                    <a:pt x="87" y="253"/>
                  </a:lnTo>
                  <a:lnTo>
                    <a:pt x="94" y="264"/>
                  </a:lnTo>
                  <a:lnTo>
                    <a:pt x="103" y="275"/>
                  </a:lnTo>
                  <a:lnTo>
                    <a:pt x="105" y="291"/>
                  </a:lnTo>
                  <a:lnTo>
                    <a:pt x="110" y="305"/>
                  </a:lnTo>
                  <a:lnTo>
                    <a:pt x="121" y="312"/>
                  </a:lnTo>
                  <a:lnTo>
                    <a:pt x="126" y="326"/>
                  </a:lnTo>
                  <a:lnTo>
                    <a:pt x="139" y="331"/>
                  </a:lnTo>
                  <a:lnTo>
                    <a:pt x="148" y="342"/>
                  </a:lnTo>
                  <a:lnTo>
                    <a:pt x="159" y="353"/>
                  </a:lnTo>
                  <a:lnTo>
                    <a:pt x="159" y="353"/>
                  </a:lnTo>
                  <a:lnTo>
                    <a:pt x="159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95">
              <a:extLst>
                <a:ext uri="{FF2B5EF4-FFF2-40B4-BE49-F238E27FC236}">
                  <a16:creationId xmlns:a16="http://schemas.microsoft.com/office/drawing/2014/main" id="{513FECAF-48DB-19FC-8981-02373DE07B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8085" y="6123365"/>
              <a:ext cx="447222" cy="546605"/>
            </a:xfrm>
            <a:custGeom>
              <a:avLst/>
              <a:gdLst>
                <a:gd name="T0" fmla="*/ 93 w 198"/>
                <a:gd name="T1" fmla="*/ 242 h 242"/>
                <a:gd name="T2" fmla="*/ 118 w 198"/>
                <a:gd name="T3" fmla="*/ 223 h 242"/>
                <a:gd name="T4" fmla="*/ 127 w 198"/>
                <a:gd name="T5" fmla="*/ 207 h 242"/>
                <a:gd name="T6" fmla="*/ 153 w 198"/>
                <a:gd name="T7" fmla="*/ 173 h 242"/>
                <a:gd name="T8" fmla="*/ 184 w 198"/>
                <a:gd name="T9" fmla="*/ 130 h 242"/>
                <a:gd name="T10" fmla="*/ 189 w 198"/>
                <a:gd name="T11" fmla="*/ 116 h 242"/>
                <a:gd name="T12" fmla="*/ 194 w 198"/>
                <a:gd name="T13" fmla="*/ 100 h 242"/>
                <a:gd name="T14" fmla="*/ 196 w 198"/>
                <a:gd name="T15" fmla="*/ 87 h 242"/>
                <a:gd name="T16" fmla="*/ 191 w 198"/>
                <a:gd name="T17" fmla="*/ 73 h 242"/>
                <a:gd name="T18" fmla="*/ 196 w 198"/>
                <a:gd name="T19" fmla="*/ 57 h 242"/>
                <a:gd name="T20" fmla="*/ 198 w 198"/>
                <a:gd name="T21" fmla="*/ 45 h 242"/>
                <a:gd name="T22" fmla="*/ 184 w 198"/>
                <a:gd name="T23" fmla="*/ 27 h 242"/>
                <a:gd name="T24" fmla="*/ 146 w 198"/>
                <a:gd name="T25" fmla="*/ 0 h 242"/>
                <a:gd name="T26" fmla="*/ 120 w 198"/>
                <a:gd name="T27" fmla="*/ 25 h 242"/>
                <a:gd name="T28" fmla="*/ 105 w 198"/>
                <a:gd name="T29" fmla="*/ 43 h 242"/>
                <a:gd name="T30" fmla="*/ 93 w 198"/>
                <a:gd name="T31" fmla="*/ 55 h 242"/>
                <a:gd name="T32" fmla="*/ 80 w 198"/>
                <a:gd name="T33" fmla="*/ 82 h 242"/>
                <a:gd name="T34" fmla="*/ 66 w 198"/>
                <a:gd name="T35" fmla="*/ 116 h 242"/>
                <a:gd name="T36" fmla="*/ 48 w 198"/>
                <a:gd name="T37" fmla="*/ 153 h 242"/>
                <a:gd name="T38" fmla="*/ 36 w 198"/>
                <a:gd name="T39" fmla="*/ 148 h 242"/>
                <a:gd name="T40" fmla="*/ 27 w 198"/>
                <a:gd name="T41" fmla="*/ 141 h 242"/>
                <a:gd name="T42" fmla="*/ 16 w 198"/>
                <a:gd name="T43" fmla="*/ 132 h 242"/>
                <a:gd name="T44" fmla="*/ 2 w 198"/>
                <a:gd name="T45" fmla="*/ 137 h 242"/>
                <a:gd name="T46" fmla="*/ 0 w 198"/>
                <a:gd name="T47" fmla="*/ 150 h 242"/>
                <a:gd name="T48" fmla="*/ 9 w 198"/>
                <a:gd name="T49" fmla="*/ 164 h 242"/>
                <a:gd name="T50" fmla="*/ 16 w 198"/>
                <a:gd name="T51" fmla="*/ 174 h 242"/>
                <a:gd name="T52" fmla="*/ 22 w 198"/>
                <a:gd name="T53" fmla="*/ 189 h 242"/>
                <a:gd name="T54" fmla="*/ 32 w 198"/>
                <a:gd name="T55" fmla="*/ 203 h 242"/>
                <a:gd name="T56" fmla="*/ 45 w 198"/>
                <a:gd name="T57" fmla="*/ 207 h 242"/>
                <a:gd name="T58" fmla="*/ 66 w 198"/>
                <a:gd name="T59" fmla="*/ 215 h 242"/>
                <a:gd name="T60" fmla="*/ 79 w 198"/>
                <a:gd name="T61" fmla="*/ 221 h 242"/>
                <a:gd name="T62" fmla="*/ 91 w 198"/>
                <a:gd name="T63" fmla="*/ 231 h 242"/>
                <a:gd name="T64" fmla="*/ 93 w 198"/>
                <a:gd name="T65" fmla="*/ 242 h 242"/>
                <a:gd name="T66" fmla="*/ 93 w 198"/>
                <a:gd name="T67" fmla="*/ 242 h 242"/>
                <a:gd name="T68" fmla="*/ 93 w 198"/>
                <a:gd name="T69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242">
                  <a:moveTo>
                    <a:pt x="93" y="242"/>
                  </a:moveTo>
                  <a:lnTo>
                    <a:pt x="118" y="223"/>
                  </a:lnTo>
                  <a:lnTo>
                    <a:pt x="127" y="207"/>
                  </a:lnTo>
                  <a:lnTo>
                    <a:pt x="153" y="173"/>
                  </a:lnTo>
                  <a:lnTo>
                    <a:pt x="184" y="130"/>
                  </a:lnTo>
                  <a:lnTo>
                    <a:pt x="189" y="116"/>
                  </a:lnTo>
                  <a:lnTo>
                    <a:pt x="194" y="100"/>
                  </a:lnTo>
                  <a:lnTo>
                    <a:pt x="196" y="87"/>
                  </a:lnTo>
                  <a:lnTo>
                    <a:pt x="191" y="73"/>
                  </a:lnTo>
                  <a:lnTo>
                    <a:pt x="196" y="57"/>
                  </a:lnTo>
                  <a:lnTo>
                    <a:pt x="198" y="45"/>
                  </a:lnTo>
                  <a:lnTo>
                    <a:pt x="184" y="27"/>
                  </a:lnTo>
                  <a:lnTo>
                    <a:pt x="146" y="0"/>
                  </a:lnTo>
                  <a:lnTo>
                    <a:pt x="120" y="25"/>
                  </a:lnTo>
                  <a:lnTo>
                    <a:pt x="105" y="43"/>
                  </a:lnTo>
                  <a:lnTo>
                    <a:pt x="93" y="55"/>
                  </a:lnTo>
                  <a:lnTo>
                    <a:pt x="80" y="82"/>
                  </a:lnTo>
                  <a:lnTo>
                    <a:pt x="66" y="116"/>
                  </a:lnTo>
                  <a:lnTo>
                    <a:pt x="48" y="153"/>
                  </a:lnTo>
                  <a:lnTo>
                    <a:pt x="36" y="148"/>
                  </a:lnTo>
                  <a:lnTo>
                    <a:pt x="27" y="141"/>
                  </a:lnTo>
                  <a:lnTo>
                    <a:pt x="16" y="132"/>
                  </a:lnTo>
                  <a:lnTo>
                    <a:pt x="2" y="137"/>
                  </a:lnTo>
                  <a:lnTo>
                    <a:pt x="0" y="150"/>
                  </a:lnTo>
                  <a:lnTo>
                    <a:pt x="9" y="164"/>
                  </a:lnTo>
                  <a:lnTo>
                    <a:pt x="16" y="174"/>
                  </a:lnTo>
                  <a:lnTo>
                    <a:pt x="22" y="189"/>
                  </a:lnTo>
                  <a:lnTo>
                    <a:pt x="32" y="203"/>
                  </a:lnTo>
                  <a:lnTo>
                    <a:pt x="45" y="207"/>
                  </a:lnTo>
                  <a:lnTo>
                    <a:pt x="66" y="215"/>
                  </a:lnTo>
                  <a:lnTo>
                    <a:pt x="79" y="221"/>
                  </a:lnTo>
                  <a:lnTo>
                    <a:pt x="91" y="23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3" y="2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96">
              <a:extLst>
                <a:ext uri="{FF2B5EF4-FFF2-40B4-BE49-F238E27FC236}">
                  <a16:creationId xmlns:a16="http://schemas.microsoft.com/office/drawing/2014/main" id="{F2A3C772-55CA-41D3-65E6-7EBCABF99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7855" y="5825217"/>
              <a:ext cx="817649" cy="695679"/>
            </a:xfrm>
            <a:custGeom>
              <a:avLst/>
              <a:gdLst>
                <a:gd name="T0" fmla="*/ 233 w 362"/>
                <a:gd name="T1" fmla="*/ 308 h 308"/>
                <a:gd name="T2" fmla="*/ 274 w 362"/>
                <a:gd name="T3" fmla="*/ 246 h 308"/>
                <a:gd name="T4" fmla="*/ 287 w 362"/>
                <a:gd name="T5" fmla="*/ 221 h 308"/>
                <a:gd name="T6" fmla="*/ 294 w 362"/>
                <a:gd name="T7" fmla="*/ 212 h 308"/>
                <a:gd name="T8" fmla="*/ 306 w 362"/>
                <a:gd name="T9" fmla="*/ 191 h 308"/>
                <a:gd name="T10" fmla="*/ 314 w 362"/>
                <a:gd name="T11" fmla="*/ 180 h 308"/>
                <a:gd name="T12" fmla="*/ 326 w 362"/>
                <a:gd name="T13" fmla="*/ 164 h 308"/>
                <a:gd name="T14" fmla="*/ 342 w 362"/>
                <a:gd name="T15" fmla="*/ 134 h 308"/>
                <a:gd name="T16" fmla="*/ 351 w 362"/>
                <a:gd name="T17" fmla="*/ 120 h 308"/>
                <a:gd name="T18" fmla="*/ 362 w 362"/>
                <a:gd name="T19" fmla="*/ 107 h 308"/>
                <a:gd name="T20" fmla="*/ 354 w 362"/>
                <a:gd name="T21" fmla="*/ 96 h 308"/>
                <a:gd name="T22" fmla="*/ 338 w 362"/>
                <a:gd name="T23" fmla="*/ 89 h 308"/>
                <a:gd name="T24" fmla="*/ 324 w 362"/>
                <a:gd name="T25" fmla="*/ 77 h 308"/>
                <a:gd name="T26" fmla="*/ 315 w 362"/>
                <a:gd name="T27" fmla="*/ 66 h 308"/>
                <a:gd name="T28" fmla="*/ 303 w 362"/>
                <a:gd name="T29" fmla="*/ 59 h 308"/>
                <a:gd name="T30" fmla="*/ 305 w 362"/>
                <a:gd name="T31" fmla="*/ 43 h 308"/>
                <a:gd name="T32" fmla="*/ 292 w 362"/>
                <a:gd name="T33" fmla="*/ 41 h 308"/>
                <a:gd name="T34" fmla="*/ 278 w 362"/>
                <a:gd name="T35" fmla="*/ 36 h 308"/>
                <a:gd name="T36" fmla="*/ 269 w 362"/>
                <a:gd name="T37" fmla="*/ 25 h 308"/>
                <a:gd name="T38" fmla="*/ 257 w 362"/>
                <a:gd name="T39" fmla="*/ 16 h 308"/>
                <a:gd name="T40" fmla="*/ 244 w 362"/>
                <a:gd name="T41" fmla="*/ 13 h 308"/>
                <a:gd name="T42" fmla="*/ 228 w 362"/>
                <a:gd name="T43" fmla="*/ 13 h 308"/>
                <a:gd name="T44" fmla="*/ 209 w 362"/>
                <a:gd name="T45" fmla="*/ 20 h 308"/>
                <a:gd name="T46" fmla="*/ 198 w 362"/>
                <a:gd name="T47" fmla="*/ 25 h 308"/>
                <a:gd name="T48" fmla="*/ 182 w 362"/>
                <a:gd name="T49" fmla="*/ 20 h 308"/>
                <a:gd name="T50" fmla="*/ 171 w 362"/>
                <a:gd name="T51" fmla="*/ 25 h 308"/>
                <a:gd name="T52" fmla="*/ 162 w 362"/>
                <a:gd name="T53" fmla="*/ 18 h 308"/>
                <a:gd name="T54" fmla="*/ 153 w 362"/>
                <a:gd name="T55" fmla="*/ 11 h 308"/>
                <a:gd name="T56" fmla="*/ 143 w 362"/>
                <a:gd name="T57" fmla="*/ 0 h 308"/>
                <a:gd name="T58" fmla="*/ 104 w 362"/>
                <a:gd name="T59" fmla="*/ 34 h 308"/>
                <a:gd name="T60" fmla="*/ 87 w 362"/>
                <a:gd name="T61" fmla="*/ 52 h 308"/>
                <a:gd name="T62" fmla="*/ 66 w 362"/>
                <a:gd name="T63" fmla="*/ 72 h 308"/>
                <a:gd name="T64" fmla="*/ 55 w 362"/>
                <a:gd name="T65" fmla="*/ 82 h 308"/>
                <a:gd name="T66" fmla="*/ 36 w 362"/>
                <a:gd name="T67" fmla="*/ 96 h 308"/>
                <a:gd name="T68" fmla="*/ 15 w 362"/>
                <a:gd name="T69" fmla="*/ 120 h 308"/>
                <a:gd name="T70" fmla="*/ 0 w 362"/>
                <a:gd name="T71" fmla="*/ 130 h 308"/>
                <a:gd name="T72" fmla="*/ 39 w 362"/>
                <a:gd name="T73" fmla="*/ 159 h 308"/>
                <a:gd name="T74" fmla="*/ 54 w 362"/>
                <a:gd name="T75" fmla="*/ 169 h 308"/>
                <a:gd name="T76" fmla="*/ 91 w 362"/>
                <a:gd name="T77" fmla="*/ 201 h 308"/>
                <a:gd name="T78" fmla="*/ 107 w 362"/>
                <a:gd name="T79" fmla="*/ 209 h 308"/>
                <a:gd name="T80" fmla="*/ 153 w 362"/>
                <a:gd name="T81" fmla="*/ 248 h 308"/>
                <a:gd name="T82" fmla="*/ 171 w 362"/>
                <a:gd name="T83" fmla="*/ 258 h 308"/>
                <a:gd name="T84" fmla="*/ 191 w 362"/>
                <a:gd name="T85" fmla="*/ 262 h 308"/>
                <a:gd name="T86" fmla="*/ 226 w 362"/>
                <a:gd name="T87" fmla="*/ 289 h 308"/>
                <a:gd name="T88" fmla="*/ 232 w 362"/>
                <a:gd name="T89" fmla="*/ 305 h 308"/>
                <a:gd name="T90" fmla="*/ 233 w 362"/>
                <a:gd name="T91" fmla="*/ 308 h 308"/>
                <a:gd name="T92" fmla="*/ 233 w 362"/>
                <a:gd name="T93" fmla="*/ 308 h 308"/>
                <a:gd name="T94" fmla="*/ 233 w 362"/>
                <a:gd name="T9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62" h="308">
                  <a:moveTo>
                    <a:pt x="233" y="308"/>
                  </a:moveTo>
                  <a:lnTo>
                    <a:pt x="274" y="246"/>
                  </a:lnTo>
                  <a:lnTo>
                    <a:pt x="287" y="221"/>
                  </a:lnTo>
                  <a:lnTo>
                    <a:pt x="294" y="212"/>
                  </a:lnTo>
                  <a:lnTo>
                    <a:pt x="306" y="191"/>
                  </a:lnTo>
                  <a:lnTo>
                    <a:pt x="314" y="180"/>
                  </a:lnTo>
                  <a:lnTo>
                    <a:pt x="326" y="164"/>
                  </a:lnTo>
                  <a:lnTo>
                    <a:pt x="342" y="134"/>
                  </a:lnTo>
                  <a:lnTo>
                    <a:pt x="351" y="120"/>
                  </a:lnTo>
                  <a:lnTo>
                    <a:pt x="362" y="107"/>
                  </a:lnTo>
                  <a:lnTo>
                    <a:pt x="354" y="96"/>
                  </a:lnTo>
                  <a:lnTo>
                    <a:pt x="338" y="89"/>
                  </a:lnTo>
                  <a:lnTo>
                    <a:pt x="324" y="77"/>
                  </a:lnTo>
                  <a:lnTo>
                    <a:pt x="315" y="66"/>
                  </a:lnTo>
                  <a:lnTo>
                    <a:pt x="303" y="59"/>
                  </a:lnTo>
                  <a:lnTo>
                    <a:pt x="305" y="43"/>
                  </a:lnTo>
                  <a:lnTo>
                    <a:pt x="292" y="41"/>
                  </a:lnTo>
                  <a:lnTo>
                    <a:pt x="278" y="36"/>
                  </a:lnTo>
                  <a:lnTo>
                    <a:pt x="269" y="25"/>
                  </a:lnTo>
                  <a:lnTo>
                    <a:pt x="257" y="16"/>
                  </a:lnTo>
                  <a:lnTo>
                    <a:pt x="244" y="13"/>
                  </a:lnTo>
                  <a:lnTo>
                    <a:pt x="228" y="13"/>
                  </a:lnTo>
                  <a:lnTo>
                    <a:pt x="209" y="20"/>
                  </a:lnTo>
                  <a:lnTo>
                    <a:pt x="198" y="25"/>
                  </a:lnTo>
                  <a:lnTo>
                    <a:pt x="182" y="20"/>
                  </a:lnTo>
                  <a:lnTo>
                    <a:pt x="171" y="25"/>
                  </a:lnTo>
                  <a:lnTo>
                    <a:pt x="162" y="18"/>
                  </a:lnTo>
                  <a:lnTo>
                    <a:pt x="153" y="11"/>
                  </a:lnTo>
                  <a:lnTo>
                    <a:pt x="143" y="0"/>
                  </a:lnTo>
                  <a:lnTo>
                    <a:pt x="104" y="34"/>
                  </a:lnTo>
                  <a:lnTo>
                    <a:pt x="87" y="52"/>
                  </a:lnTo>
                  <a:lnTo>
                    <a:pt x="66" y="72"/>
                  </a:lnTo>
                  <a:lnTo>
                    <a:pt x="55" y="82"/>
                  </a:lnTo>
                  <a:lnTo>
                    <a:pt x="36" y="96"/>
                  </a:lnTo>
                  <a:lnTo>
                    <a:pt x="15" y="120"/>
                  </a:lnTo>
                  <a:lnTo>
                    <a:pt x="0" y="130"/>
                  </a:lnTo>
                  <a:lnTo>
                    <a:pt x="39" y="159"/>
                  </a:lnTo>
                  <a:lnTo>
                    <a:pt x="54" y="169"/>
                  </a:lnTo>
                  <a:lnTo>
                    <a:pt x="91" y="201"/>
                  </a:lnTo>
                  <a:lnTo>
                    <a:pt x="107" y="209"/>
                  </a:lnTo>
                  <a:lnTo>
                    <a:pt x="153" y="248"/>
                  </a:lnTo>
                  <a:lnTo>
                    <a:pt x="171" y="258"/>
                  </a:lnTo>
                  <a:lnTo>
                    <a:pt x="191" y="262"/>
                  </a:lnTo>
                  <a:lnTo>
                    <a:pt x="226" y="289"/>
                  </a:lnTo>
                  <a:lnTo>
                    <a:pt x="232" y="305"/>
                  </a:lnTo>
                  <a:lnTo>
                    <a:pt x="233" y="308"/>
                  </a:lnTo>
                  <a:lnTo>
                    <a:pt x="233" y="308"/>
                  </a:lnTo>
                  <a:lnTo>
                    <a:pt x="233" y="3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97">
              <a:extLst>
                <a:ext uri="{FF2B5EF4-FFF2-40B4-BE49-F238E27FC236}">
                  <a16:creationId xmlns:a16="http://schemas.microsoft.com/office/drawing/2014/main" id="{D69FF8A5-8266-FA7C-043E-8EB69E008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63915" y="6843889"/>
              <a:ext cx="557899" cy="553382"/>
            </a:xfrm>
            <a:custGeom>
              <a:avLst/>
              <a:gdLst>
                <a:gd name="T0" fmla="*/ 236 w 247"/>
                <a:gd name="T1" fmla="*/ 245 h 245"/>
                <a:gd name="T2" fmla="*/ 247 w 247"/>
                <a:gd name="T3" fmla="*/ 233 h 245"/>
                <a:gd name="T4" fmla="*/ 236 w 247"/>
                <a:gd name="T5" fmla="*/ 222 h 245"/>
                <a:gd name="T6" fmla="*/ 231 w 247"/>
                <a:gd name="T7" fmla="*/ 210 h 245"/>
                <a:gd name="T8" fmla="*/ 238 w 247"/>
                <a:gd name="T9" fmla="*/ 197 h 245"/>
                <a:gd name="T10" fmla="*/ 244 w 247"/>
                <a:gd name="T11" fmla="*/ 181 h 245"/>
                <a:gd name="T12" fmla="*/ 235 w 247"/>
                <a:gd name="T13" fmla="*/ 171 h 245"/>
                <a:gd name="T14" fmla="*/ 228 w 247"/>
                <a:gd name="T15" fmla="*/ 156 h 245"/>
                <a:gd name="T16" fmla="*/ 233 w 247"/>
                <a:gd name="T17" fmla="*/ 142 h 245"/>
                <a:gd name="T18" fmla="*/ 224 w 247"/>
                <a:gd name="T19" fmla="*/ 128 h 245"/>
                <a:gd name="T20" fmla="*/ 220 w 247"/>
                <a:gd name="T21" fmla="*/ 114 h 245"/>
                <a:gd name="T22" fmla="*/ 215 w 247"/>
                <a:gd name="T23" fmla="*/ 101 h 245"/>
                <a:gd name="T24" fmla="*/ 203 w 247"/>
                <a:gd name="T25" fmla="*/ 92 h 245"/>
                <a:gd name="T26" fmla="*/ 208 w 247"/>
                <a:gd name="T27" fmla="*/ 80 h 245"/>
                <a:gd name="T28" fmla="*/ 203 w 247"/>
                <a:gd name="T29" fmla="*/ 69 h 245"/>
                <a:gd name="T30" fmla="*/ 194 w 247"/>
                <a:gd name="T31" fmla="*/ 57 h 245"/>
                <a:gd name="T32" fmla="*/ 179 w 247"/>
                <a:gd name="T33" fmla="*/ 44 h 245"/>
                <a:gd name="T34" fmla="*/ 178 w 247"/>
                <a:gd name="T35" fmla="*/ 32 h 245"/>
                <a:gd name="T36" fmla="*/ 169 w 247"/>
                <a:gd name="T37" fmla="*/ 25 h 245"/>
                <a:gd name="T38" fmla="*/ 162 w 247"/>
                <a:gd name="T39" fmla="*/ 10 h 245"/>
                <a:gd name="T40" fmla="*/ 149 w 247"/>
                <a:gd name="T41" fmla="*/ 0 h 245"/>
                <a:gd name="T42" fmla="*/ 140 w 247"/>
                <a:gd name="T43" fmla="*/ 17 h 245"/>
                <a:gd name="T44" fmla="*/ 126 w 247"/>
                <a:gd name="T45" fmla="*/ 25 h 245"/>
                <a:gd name="T46" fmla="*/ 119 w 247"/>
                <a:gd name="T47" fmla="*/ 33 h 245"/>
                <a:gd name="T48" fmla="*/ 117 w 247"/>
                <a:gd name="T49" fmla="*/ 53 h 245"/>
                <a:gd name="T50" fmla="*/ 112 w 247"/>
                <a:gd name="T51" fmla="*/ 69 h 245"/>
                <a:gd name="T52" fmla="*/ 96 w 247"/>
                <a:gd name="T53" fmla="*/ 69 h 245"/>
                <a:gd name="T54" fmla="*/ 85 w 247"/>
                <a:gd name="T55" fmla="*/ 78 h 245"/>
                <a:gd name="T56" fmla="*/ 71 w 247"/>
                <a:gd name="T57" fmla="*/ 76 h 245"/>
                <a:gd name="T58" fmla="*/ 73 w 247"/>
                <a:gd name="T59" fmla="*/ 96 h 245"/>
                <a:gd name="T60" fmla="*/ 66 w 247"/>
                <a:gd name="T61" fmla="*/ 105 h 245"/>
                <a:gd name="T62" fmla="*/ 57 w 247"/>
                <a:gd name="T63" fmla="*/ 117 h 245"/>
                <a:gd name="T64" fmla="*/ 44 w 247"/>
                <a:gd name="T65" fmla="*/ 119 h 245"/>
                <a:gd name="T66" fmla="*/ 42 w 247"/>
                <a:gd name="T67" fmla="*/ 133 h 245"/>
                <a:gd name="T68" fmla="*/ 19 w 247"/>
                <a:gd name="T69" fmla="*/ 131 h 245"/>
                <a:gd name="T70" fmla="*/ 28 w 247"/>
                <a:gd name="T71" fmla="*/ 142 h 245"/>
                <a:gd name="T72" fmla="*/ 12 w 247"/>
                <a:gd name="T73" fmla="*/ 165 h 245"/>
                <a:gd name="T74" fmla="*/ 3 w 247"/>
                <a:gd name="T75" fmla="*/ 178 h 245"/>
                <a:gd name="T76" fmla="*/ 0 w 247"/>
                <a:gd name="T77" fmla="*/ 206 h 245"/>
                <a:gd name="T78" fmla="*/ 5 w 247"/>
                <a:gd name="T79" fmla="*/ 222 h 245"/>
                <a:gd name="T80" fmla="*/ 25 w 247"/>
                <a:gd name="T81" fmla="*/ 226 h 245"/>
                <a:gd name="T82" fmla="*/ 66 w 247"/>
                <a:gd name="T83" fmla="*/ 224 h 245"/>
                <a:gd name="T84" fmla="*/ 80 w 247"/>
                <a:gd name="T85" fmla="*/ 222 h 245"/>
                <a:gd name="T86" fmla="*/ 147 w 247"/>
                <a:gd name="T87" fmla="*/ 224 h 245"/>
                <a:gd name="T88" fmla="*/ 171 w 247"/>
                <a:gd name="T89" fmla="*/ 224 h 245"/>
                <a:gd name="T90" fmla="*/ 194 w 247"/>
                <a:gd name="T91" fmla="*/ 224 h 245"/>
                <a:gd name="T92" fmla="*/ 206 w 247"/>
                <a:gd name="T93" fmla="*/ 226 h 245"/>
                <a:gd name="T94" fmla="*/ 222 w 247"/>
                <a:gd name="T95" fmla="*/ 227 h 245"/>
                <a:gd name="T96" fmla="*/ 228 w 247"/>
                <a:gd name="T97" fmla="*/ 240 h 245"/>
                <a:gd name="T98" fmla="*/ 236 w 247"/>
                <a:gd name="T99" fmla="*/ 245 h 245"/>
                <a:gd name="T100" fmla="*/ 236 w 247"/>
                <a:gd name="T101" fmla="*/ 245 h 245"/>
                <a:gd name="T102" fmla="*/ 236 w 247"/>
                <a:gd name="T10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7" h="245">
                  <a:moveTo>
                    <a:pt x="236" y="245"/>
                  </a:moveTo>
                  <a:lnTo>
                    <a:pt x="247" y="233"/>
                  </a:lnTo>
                  <a:lnTo>
                    <a:pt x="236" y="222"/>
                  </a:lnTo>
                  <a:lnTo>
                    <a:pt x="231" y="210"/>
                  </a:lnTo>
                  <a:lnTo>
                    <a:pt x="238" y="197"/>
                  </a:lnTo>
                  <a:lnTo>
                    <a:pt x="244" y="181"/>
                  </a:lnTo>
                  <a:lnTo>
                    <a:pt x="235" y="171"/>
                  </a:lnTo>
                  <a:lnTo>
                    <a:pt x="228" y="156"/>
                  </a:lnTo>
                  <a:lnTo>
                    <a:pt x="233" y="142"/>
                  </a:lnTo>
                  <a:lnTo>
                    <a:pt x="224" y="128"/>
                  </a:lnTo>
                  <a:lnTo>
                    <a:pt x="220" y="114"/>
                  </a:lnTo>
                  <a:lnTo>
                    <a:pt x="215" y="101"/>
                  </a:lnTo>
                  <a:lnTo>
                    <a:pt x="203" y="92"/>
                  </a:lnTo>
                  <a:lnTo>
                    <a:pt x="208" y="80"/>
                  </a:lnTo>
                  <a:lnTo>
                    <a:pt x="203" y="69"/>
                  </a:lnTo>
                  <a:lnTo>
                    <a:pt x="194" y="57"/>
                  </a:lnTo>
                  <a:lnTo>
                    <a:pt x="179" y="44"/>
                  </a:lnTo>
                  <a:lnTo>
                    <a:pt x="178" y="32"/>
                  </a:lnTo>
                  <a:lnTo>
                    <a:pt x="169" y="25"/>
                  </a:lnTo>
                  <a:lnTo>
                    <a:pt x="162" y="10"/>
                  </a:lnTo>
                  <a:lnTo>
                    <a:pt x="149" y="0"/>
                  </a:lnTo>
                  <a:lnTo>
                    <a:pt x="140" y="17"/>
                  </a:lnTo>
                  <a:lnTo>
                    <a:pt x="126" y="25"/>
                  </a:lnTo>
                  <a:lnTo>
                    <a:pt x="119" y="33"/>
                  </a:lnTo>
                  <a:lnTo>
                    <a:pt x="117" y="53"/>
                  </a:lnTo>
                  <a:lnTo>
                    <a:pt x="112" y="69"/>
                  </a:lnTo>
                  <a:lnTo>
                    <a:pt x="96" y="69"/>
                  </a:lnTo>
                  <a:lnTo>
                    <a:pt x="85" y="78"/>
                  </a:lnTo>
                  <a:lnTo>
                    <a:pt x="71" y="76"/>
                  </a:lnTo>
                  <a:lnTo>
                    <a:pt x="73" y="96"/>
                  </a:lnTo>
                  <a:lnTo>
                    <a:pt x="66" y="105"/>
                  </a:lnTo>
                  <a:lnTo>
                    <a:pt x="57" y="117"/>
                  </a:lnTo>
                  <a:lnTo>
                    <a:pt x="44" y="119"/>
                  </a:lnTo>
                  <a:lnTo>
                    <a:pt x="42" y="133"/>
                  </a:lnTo>
                  <a:lnTo>
                    <a:pt x="19" y="131"/>
                  </a:lnTo>
                  <a:lnTo>
                    <a:pt x="28" y="142"/>
                  </a:lnTo>
                  <a:lnTo>
                    <a:pt x="12" y="165"/>
                  </a:lnTo>
                  <a:lnTo>
                    <a:pt x="3" y="178"/>
                  </a:lnTo>
                  <a:lnTo>
                    <a:pt x="0" y="206"/>
                  </a:lnTo>
                  <a:lnTo>
                    <a:pt x="5" y="222"/>
                  </a:lnTo>
                  <a:lnTo>
                    <a:pt x="25" y="226"/>
                  </a:lnTo>
                  <a:lnTo>
                    <a:pt x="66" y="224"/>
                  </a:lnTo>
                  <a:lnTo>
                    <a:pt x="80" y="222"/>
                  </a:lnTo>
                  <a:lnTo>
                    <a:pt x="147" y="224"/>
                  </a:lnTo>
                  <a:lnTo>
                    <a:pt x="171" y="224"/>
                  </a:lnTo>
                  <a:lnTo>
                    <a:pt x="194" y="224"/>
                  </a:lnTo>
                  <a:lnTo>
                    <a:pt x="206" y="226"/>
                  </a:lnTo>
                  <a:lnTo>
                    <a:pt x="222" y="227"/>
                  </a:lnTo>
                  <a:lnTo>
                    <a:pt x="228" y="240"/>
                  </a:lnTo>
                  <a:lnTo>
                    <a:pt x="236" y="245"/>
                  </a:lnTo>
                  <a:lnTo>
                    <a:pt x="236" y="245"/>
                  </a:lnTo>
                  <a:lnTo>
                    <a:pt x="236" y="24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98">
              <a:extLst>
                <a:ext uri="{FF2B5EF4-FFF2-40B4-BE49-F238E27FC236}">
                  <a16:creationId xmlns:a16="http://schemas.microsoft.com/office/drawing/2014/main" id="{D01EABC6-3D00-0EFE-B951-EF3835DCAC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28001" y="6699333"/>
              <a:ext cx="892186" cy="677609"/>
            </a:xfrm>
            <a:custGeom>
              <a:avLst/>
              <a:gdLst>
                <a:gd name="T0" fmla="*/ 121 w 395"/>
                <a:gd name="T1" fmla="*/ 300 h 300"/>
                <a:gd name="T2" fmla="*/ 123 w 395"/>
                <a:gd name="T3" fmla="*/ 267 h 300"/>
                <a:gd name="T4" fmla="*/ 219 w 395"/>
                <a:gd name="T5" fmla="*/ 270 h 300"/>
                <a:gd name="T6" fmla="*/ 238 w 395"/>
                <a:gd name="T7" fmla="*/ 272 h 300"/>
                <a:gd name="T8" fmla="*/ 258 w 395"/>
                <a:gd name="T9" fmla="*/ 272 h 300"/>
                <a:gd name="T10" fmla="*/ 274 w 395"/>
                <a:gd name="T11" fmla="*/ 263 h 300"/>
                <a:gd name="T12" fmla="*/ 393 w 395"/>
                <a:gd name="T13" fmla="*/ 272 h 300"/>
                <a:gd name="T14" fmla="*/ 390 w 395"/>
                <a:gd name="T15" fmla="*/ 256 h 300"/>
                <a:gd name="T16" fmla="*/ 395 w 395"/>
                <a:gd name="T17" fmla="*/ 240 h 300"/>
                <a:gd name="T18" fmla="*/ 390 w 395"/>
                <a:gd name="T19" fmla="*/ 222 h 300"/>
                <a:gd name="T20" fmla="*/ 382 w 395"/>
                <a:gd name="T21" fmla="*/ 206 h 300"/>
                <a:gd name="T22" fmla="*/ 381 w 395"/>
                <a:gd name="T23" fmla="*/ 192 h 300"/>
                <a:gd name="T24" fmla="*/ 374 w 395"/>
                <a:gd name="T25" fmla="*/ 176 h 300"/>
                <a:gd name="T26" fmla="*/ 361 w 395"/>
                <a:gd name="T27" fmla="*/ 163 h 300"/>
                <a:gd name="T28" fmla="*/ 349 w 395"/>
                <a:gd name="T29" fmla="*/ 160 h 300"/>
                <a:gd name="T30" fmla="*/ 334 w 395"/>
                <a:gd name="T31" fmla="*/ 144 h 300"/>
                <a:gd name="T32" fmla="*/ 324 w 395"/>
                <a:gd name="T33" fmla="*/ 133 h 300"/>
                <a:gd name="T34" fmla="*/ 318 w 395"/>
                <a:gd name="T35" fmla="*/ 121 h 300"/>
                <a:gd name="T36" fmla="*/ 309 w 395"/>
                <a:gd name="T37" fmla="*/ 112 h 300"/>
                <a:gd name="T38" fmla="*/ 304 w 395"/>
                <a:gd name="T39" fmla="*/ 99 h 300"/>
                <a:gd name="T40" fmla="*/ 299 w 395"/>
                <a:gd name="T41" fmla="*/ 73 h 300"/>
                <a:gd name="T42" fmla="*/ 297 w 395"/>
                <a:gd name="T43" fmla="*/ 58 h 300"/>
                <a:gd name="T44" fmla="*/ 299 w 395"/>
                <a:gd name="T45" fmla="*/ 39 h 300"/>
                <a:gd name="T46" fmla="*/ 304 w 395"/>
                <a:gd name="T47" fmla="*/ 28 h 300"/>
                <a:gd name="T48" fmla="*/ 309 w 395"/>
                <a:gd name="T49" fmla="*/ 8 h 300"/>
                <a:gd name="T50" fmla="*/ 265 w 395"/>
                <a:gd name="T51" fmla="*/ 0 h 300"/>
                <a:gd name="T52" fmla="*/ 220 w 395"/>
                <a:gd name="T53" fmla="*/ 1 h 300"/>
                <a:gd name="T54" fmla="*/ 126 w 395"/>
                <a:gd name="T55" fmla="*/ 0 h 300"/>
                <a:gd name="T56" fmla="*/ 121 w 395"/>
                <a:gd name="T57" fmla="*/ 14 h 300"/>
                <a:gd name="T58" fmla="*/ 103 w 395"/>
                <a:gd name="T59" fmla="*/ 19 h 300"/>
                <a:gd name="T60" fmla="*/ 89 w 395"/>
                <a:gd name="T61" fmla="*/ 30 h 300"/>
                <a:gd name="T62" fmla="*/ 82 w 395"/>
                <a:gd name="T63" fmla="*/ 48 h 300"/>
                <a:gd name="T64" fmla="*/ 69 w 395"/>
                <a:gd name="T65" fmla="*/ 60 h 300"/>
                <a:gd name="T66" fmla="*/ 51 w 395"/>
                <a:gd name="T67" fmla="*/ 71 h 300"/>
                <a:gd name="T68" fmla="*/ 34 w 395"/>
                <a:gd name="T69" fmla="*/ 58 h 300"/>
                <a:gd name="T70" fmla="*/ 23 w 395"/>
                <a:gd name="T71" fmla="*/ 51 h 300"/>
                <a:gd name="T72" fmla="*/ 21 w 395"/>
                <a:gd name="T73" fmla="*/ 64 h 300"/>
                <a:gd name="T74" fmla="*/ 0 w 395"/>
                <a:gd name="T75" fmla="*/ 74 h 300"/>
                <a:gd name="T76" fmla="*/ 5 w 395"/>
                <a:gd name="T77" fmla="*/ 105 h 300"/>
                <a:gd name="T78" fmla="*/ 25 w 395"/>
                <a:gd name="T79" fmla="*/ 165 h 300"/>
                <a:gd name="T80" fmla="*/ 41 w 395"/>
                <a:gd name="T81" fmla="*/ 219 h 300"/>
                <a:gd name="T82" fmla="*/ 53 w 395"/>
                <a:gd name="T83" fmla="*/ 265 h 300"/>
                <a:gd name="T84" fmla="*/ 115 w 395"/>
                <a:gd name="T85" fmla="*/ 267 h 300"/>
                <a:gd name="T86" fmla="*/ 114 w 395"/>
                <a:gd name="T87" fmla="*/ 283 h 300"/>
                <a:gd name="T88" fmla="*/ 115 w 395"/>
                <a:gd name="T89" fmla="*/ 299 h 300"/>
                <a:gd name="T90" fmla="*/ 121 w 395"/>
                <a:gd name="T91" fmla="*/ 300 h 300"/>
                <a:gd name="T92" fmla="*/ 121 w 395"/>
                <a:gd name="T93" fmla="*/ 300 h 300"/>
                <a:gd name="T94" fmla="*/ 121 w 395"/>
                <a:gd name="T9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5" h="300">
                  <a:moveTo>
                    <a:pt x="121" y="300"/>
                  </a:moveTo>
                  <a:lnTo>
                    <a:pt x="123" y="267"/>
                  </a:lnTo>
                  <a:lnTo>
                    <a:pt x="219" y="270"/>
                  </a:lnTo>
                  <a:lnTo>
                    <a:pt x="238" y="272"/>
                  </a:lnTo>
                  <a:lnTo>
                    <a:pt x="258" y="272"/>
                  </a:lnTo>
                  <a:lnTo>
                    <a:pt x="274" y="263"/>
                  </a:lnTo>
                  <a:lnTo>
                    <a:pt x="393" y="272"/>
                  </a:lnTo>
                  <a:lnTo>
                    <a:pt x="390" y="256"/>
                  </a:lnTo>
                  <a:lnTo>
                    <a:pt x="395" y="240"/>
                  </a:lnTo>
                  <a:lnTo>
                    <a:pt x="390" y="222"/>
                  </a:lnTo>
                  <a:lnTo>
                    <a:pt x="382" y="206"/>
                  </a:lnTo>
                  <a:lnTo>
                    <a:pt x="381" y="192"/>
                  </a:lnTo>
                  <a:lnTo>
                    <a:pt x="374" y="176"/>
                  </a:lnTo>
                  <a:lnTo>
                    <a:pt x="361" y="163"/>
                  </a:lnTo>
                  <a:lnTo>
                    <a:pt x="349" y="160"/>
                  </a:lnTo>
                  <a:lnTo>
                    <a:pt x="334" y="144"/>
                  </a:lnTo>
                  <a:lnTo>
                    <a:pt x="324" y="133"/>
                  </a:lnTo>
                  <a:lnTo>
                    <a:pt x="318" y="121"/>
                  </a:lnTo>
                  <a:lnTo>
                    <a:pt x="309" y="112"/>
                  </a:lnTo>
                  <a:lnTo>
                    <a:pt x="304" y="99"/>
                  </a:lnTo>
                  <a:lnTo>
                    <a:pt x="299" y="73"/>
                  </a:lnTo>
                  <a:lnTo>
                    <a:pt x="297" y="58"/>
                  </a:lnTo>
                  <a:lnTo>
                    <a:pt x="299" y="39"/>
                  </a:lnTo>
                  <a:lnTo>
                    <a:pt x="304" y="28"/>
                  </a:lnTo>
                  <a:lnTo>
                    <a:pt x="309" y="8"/>
                  </a:lnTo>
                  <a:lnTo>
                    <a:pt x="265" y="0"/>
                  </a:lnTo>
                  <a:lnTo>
                    <a:pt x="220" y="1"/>
                  </a:lnTo>
                  <a:lnTo>
                    <a:pt x="126" y="0"/>
                  </a:lnTo>
                  <a:lnTo>
                    <a:pt x="121" y="14"/>
                  </a:lnTo>
                  <a:lnTo>
                    <a:pt x="103" y="19"/>
                  </a:lnTo>
                  <a:lnTo>
                    <a:pt x="89" y="30"/>
                  </a:lnTo>
                  <a:lnTo>
                    <a:pt x="82" y="48"/>
                  </a:lnTo>
                  <a:lnTo>
                    <a:pt x="69" y="60"/>
                  </a:lnTo>
                  <a:lnTo>
                    <a:pt x="51" y="71"/>
                  </a:lnTo>
                  <a:lnTo>
                    <a:pt x="34" y="58"/>
                  </a:lnTo>
                  <a:lnTo>
                    <a:pt x="23" y="51"/>
                  </a:lnTo>
                  <a:lnTo>
                    <a:pt x="21" y="64"/>
                  </a:lnTo>
                  <a:lnTo>
                    <a:pt x="0" y="74"/>
                  </a:lnTo>
                  <a:lnTo>
                    <a:pt x="5" y="105"/>
                  </a:lnTo>
                  <a:lnTo>
                    <a:pt x="25" y="165"/>
                  </a:lnTo>
                  <a:lnTo>
                    <a:pt x="41" y="219"/>
                  </a:lnTo>
                  <a:lnTo>
                    <a:pt x="53" y="265"/>
                  </a:lnTo>
                  <a:lnTo>
                    <a:pt x="115" y="267"/>
                  </a:lnTo>
                  <a:lnTo>
                    <a:pt x="114" y="283"/>
                  </a:lnTo>
                  <a:lnTo>
                    <a:pt x="115" y="299"/>
                  </a:lnTo>
                  <a:lnTo>
                    <a:pt x="121" y="300"/>
                  </a:lnTo>
                  <a:lnTo>
                    <a:pt x="121" y="300"/>
                  </a:lnTo>
                  <a:lnTo>
                    <a:pt x="121" y="3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99">
              <a:extLst>
                <a:ext uri="{FF2B5EF4-FFF2-40B4-BE49-F238E27FC236}">
                  <a16:creationId xmlns:a16="http://schemas.microsoft.com/office/drawing/2014/main" id="{F46958D6-4E87-D0F2-0BCD-DDC3AEA64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98835" y="6622537"/>
              <a:ext cx="422377" cy="618883"/>
            </a:xfrm>
            <a:custGeom>
              <a:avLst/>
              <a:gdLst>
                <a:gd name="T0" fmla="*/ 150 w 187"/>
                <a:gd name="T1" fmla="*/ 274 h 274"/>
                <a:gd name="T2" fmla="*/ 151 w 187"/>
                <a:gd name="T3" fmla="*/ 258 h 274"/>
                <a:gd name="T4" fmla="*/ 155 w 187"/>
                <a:gd name="T5" fmla="*/ 245 h 274"/>
                <a:gd name="T6" fmla="*/ 166 w 187"/>
                <a:gd name="T7" fmla="*/ 236 h 274"/>
                <a:gd name="T8" fmla="*/ 176 w 187"/>
                <a:gd name="T9" fmla="*/ 228 h 274"/>
                <a:gd name="T10" fmla="*/ 185 w 187"/>
                <a:gd name="T11" fmla="*/ 217 h 274"/>
                <a:gd name="T12" fmla="*/ 180 w 187"/>
                <a:gd name="T13" fmla="*/ 203 h 274"/>
                <a:gd name="T14" fmla="*/ 185 w 187"/>
                <a:gd name="T15" fmla="*/ 187 h 274"/>
                <a:gd name="T16" fmla="*/ 178 w 187"/>
                <a:gd name="T17" fmla="*/ 174 h 274"/>
                <a:gd name="T18" fmla="*/ 182 w 187"/>
                <a:gd name="T19" fmla="*/ 162 h 274"/>
                <a:gd name="T20" fmla="*/ 176 w 187"/>
                <a:gd name="T21" fmla="*/ 151 h 274"/>
                <a:gd name="T22" fmla="*/ 185 w 187"/>
                <a:gd name="T23" fmla="*/ 139 h 274"/>
                <a:gd name="T24" fmla="*/ 180 w 187"/>
                <a:gd name="T25" fmla="*/ 123 h 274"/>
                <a:gd name="T26" fmla="*/ 173 w 187"/>
                <a:gd name="T27" fmla="*/ 105 h 274"/>
                <a:gd name="T28" fmla="*/ 187 w 187"/>
                <a:gd name="T29" fmla="*/ 98 h 274"/>
                <a:gd name="T30" fmla="*/ 185 w 187"/>
                <a:gd name="T31" fmla="*/ 83 h 274"/>
                <a:gd name="T32" fmla="*/ 183 w 187"/>
                <a:gd name="T33" fmla="*/ 67 h 274"/>
                <a:gd name="T34" fmla="*/ 166 w 187"/>
                <a:gd name="T35" fmla="*/ 53 h 274"/>
                <a:gd name="T36" fmla="*/ 158 w 187"/>
                <a:gd name="T37" fmla="*/ 39 h 274"/>
                <a:gd name="T38" fmla="*/ 148 w 187"/>
                <a:gd name="T39" fmla="*/ 25 h 274"/>
                <a:gd name="T40" fmla="*/ 146 w 187"/>
                <a:gd name="T41" fmla="*/ 9 h 274"/>
                <a:gd name="T42" fmla="*/ 128 w 187"/>
                <a:gd name="T43" fmla="*/ 0 h 274"/>
                <a:gd name="T44" fmla="*/ 87 w 187"/>
                <a:gd name="T45" fmla="*/ 10 h 274"/>
                <a:gd name="T46" fmla="*/ 57 w 187"/>
                <a:gd name="T47" fmla="*/ 19 h 274"/>
                <a:gd name="T48" fmla="*/ 23 w 187"/>
                <a:gd name="T49" fmla="*/ 28 h 274"/>
                <a:gd name="T50" fmla="*/ 16 w 187"/>
                <a:gd name="T51" fmla="*/ 37 h 274"/>
                <a:gd name="T52" fmla="*/ 11 w 187"/>
                <a:gd name="T53" fmla="*/ 53 h 274"/>
                <a:gd name="T54" fmla="*/ 4 w 187"/>
                <a:gd name="T55" fmla="*/ 62 h 274"/>
                <a:gd name="T56" fmla="*/ 2 w 187"/>
                <a:gd name="T57" fmla="*/ 78 h 274"/>
                <a:gd name="T58" fmla="*/ 0 w 187"/>
                <a:gd name="T59" fmla="*/ 94 h 274"/>
                <a:gd name="T60" fmla="*/ 2 w 187"/>
                <a:gd name="T61" fmla="*/ 103 h 274"/>
                <a:gd name="T62" fmla="*/ 5 w 187"/>
                <a:gd name="T63" fmla="*/ 123 h 274"/>
                <a:gd name="T64" fmla="*/ 11 w 187"/>
                <a:gd name="T65" fmla="*/ 140 h 274"/>
                <a:gd name="T66" fmla="*/ 18 w 187"/>
                <a:gd name="T67" fmla="*/ 151 h 274"/>
                <a:gd name="T68" fmla="*/ 27 w 187"/>
                <a:gd name="T69" fmla="*/ 165 h 274"/>
                <a:gd name="T70" fmla="*/ 30 w 187"/>
                <a:gd name="T71" fmla="*/ 178 h 274"/>
                <a:gd name="T72" fmla="*/ 43 w 187"/>
                <a:gd name="T73" fmla="*/ 187 h 274"/>
                <a:gd name="T74" fmla="*/ 52 w 187"/>
                <a:gd name="T75" fmla="*/ 194 h 274"/>
                <a:gd name="T76" fmla="*/ 64 w 187"/>
                <a:gd name="T77" fmla="*/ 199 h 274"/>
                <a:gd name="T78" fmla="*/ 77 w 187"/>
                <a:gd name="T79" fmla="*/ 206 h 274"/>
                <a:gd name="T80" fmla="*/ 80 w 187"/>
                <a:gd name="T81" fmla="*/ 220 h 274"/>
                <a:gd name="T82" fmla="*/ 85 w 187"/>
                <a:gd name="T83" fmla="*/ 233 h 274"/>
                <a:gd name="T84" fmla="*/ 87 w 187"/>
                <a:gd name="T85" fmla="*/ 247 h 274"/>
                <a:gd name="T86" fmla="*/ 93 w 187"/>
                <a:gd name="T87" fmla="*/ 260 h 274"/>
                <a:gd name="T88" fmla="*/ 119 w 187"/>
                <a:gd name="T89" fmla="*/ 274 h 274"/>
                <a:gd name="T90" fmla="*/ 150 w 187"/>
                <a:gd name="T91" fmla="*/ 274 h 274"/>
                <a:gd name="T92" fmla="*/ 150 w 187"/>
                <a:gd name="T93" fmla="*/ 274 h 274"/>
                <a:gd name="T94" fmla="*/ 150 w 187"/>
                <a:gd name="T9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7" h="274">
                  <a:moveTo>
                    <a:pt x="150" y="274"/>
                  </a:moveTo>
                  <a:lnTo>
                    <a:pt x="151" y="258"/>
                  </a:lnTo>
                  <a:lnTo>
                    <a:pt x="155" y="245"/>
                  </a:lnTo>
                  <a:lnTo>
                    <a:pt x="166" y="236"/>
                  </a:lnTo>
                  <a:lnTo>
                    <a:pt x="176" y="228"/>
                  </a:lnTo>
                  <a:lnTo>
                    <a:pt x="185" y="217"/>
                  </a:lnTo>
                  <a:lnTo>
                    <a:pt x="180" y="203"/>
                  </a:lnTo>
                  <a:lnTo>
                    <a:pt x="185" y="187"/>
                  </a:lnTo>
                  <a:lnTo>
                    <a:pt x="178" y="174"/>
                  </a:lnTo>
                  <a:lnTo>
                    <a:pt x="182" y="162"/>
                  </a:lnTo>
                  <a:lnTo>
                    <a:pt x="176" y="151"/>
                  </a:lnTo>
                  <a:lnTo>
                    <a:pt x="185" y="139"/>
                  </a:lnTo>
                  <a:lnTo>
                    <a:pt x="180" y="123"/>
                  </a:lnTo>
                  <a:lnTo>
                    <a:pt x="173" y="105"/>
                  </a:lnTo>
                  <a:lnTo>
                    <a:pt x="187" y="98"/>
                  </a:lnTo>
                  <a:lnTo>
                    <a:pt x="185" y="83"/>
                  </a:lnTo>
                  <a:lnTo>
                    <a:pt x="183" y="67"/>
                  </a:lnTo>
                  <a:lnTo>
                    <a:pt x="166" y="53"/>
                  </a:lnTo>
                  <a:lnTo>
                    <a:pt x="158" y="39"/>
                  </a:lnTo>
                  <a:lnTo>
                    <a:pt x="148" y="25"/>
                  </a:lnTo>
                  <a:lnTo>
                    <a:pt x="146" y="9"/>
                  </a:lnTo>
                  <a:lnTo>
                    <a:pt x="128" y="0"/>
                  </a:lnTo>
                  <a:lnTo>
                    <a:pt x="87" y="10"/>
                  </a:lnTo>
                  <a:lnTo>
                    <a:pt x="57" y="19"/>
                  </a:lnTo>
                  <a:lnTo>
                    <a:pt x="23" y="28"/>
                  </a:lnTo>
                  <a:lnTo>
                    <a:pt x="16" y="37"/>
                  </a:lnTo>
                  <a:lnTo>
                    <a:pt x="11" y="53"/>
                  </a:lnTo>
                  <a:lnTo>
                    <a:pt x="4" y="62"/>
                  </a:lnTo>
                  <a:lnTo>
                    <a:pt x="2" y="78"/>
                  </a:lnTo>
                  <a:lnTo>
                    <a:pt x="0" y="94"/>
                  </a:lnTo>
                  <a:lnTo>
                    <a:pt x="2" y="103"/>
                  </a:lnTo>
                  <a:lnTo>
                    <a:pt x="5" y="123"/>
                  </a:lnTo>
                  <a:lnTo>
                    <a:pt x="11" y="140"/>
                  </a:lnTo>
                  <a:lnTo>
                    <a:pt x="18" y="151"/>
                  </a:lnTo>
                  <a:lnTo>
                    <a:pt x="27" y="165"/>
                  </a:lnTo>
                  <a:lnTo>
                    <a:pt x="30" y="178"/>
                  </a:lnTo>
                  <a:lnTo>
                    <a:pt x="43" y="187"/>
                  </a:lnTo>
                  <a:lnTo>
                    <a:pt x="52" y="194"/>
                  </a:lnTo>
                  <a:lnTo>
                    <a:pt x="64" y="199"/>
                  </a:lnTo>
                  <a:lnTo>
                    <a:pt x="77" y="206"/>
                  </a:lnTo>
                  <a:lnTo>
                    <a:pt x="80" y="220"/>
                  </a:lnTo>
                  <a:lnTo>
                    <a:pt x="85" y="233"/>
                  </a:lnTo>
                  <a:lnTo>
                    <a:pt x="87" y="247"/>
                  </a:lnTo>
                  <a:lnTo>
                    <a:pt x="93" y="260"/>
                  </a:lnTo>
                  <a:lnTo>
                    <a:pt x="119" y="274"/>
                  </a:lnTo>
                  <a:lnTo>
                    <a:pt x="150" y="274"/>
                  </a:lnTo>
                  <a:lnTo>
                    <a:pt x="150" y="274"/>
                  </a:lnTo>
                  <a:lnTo>
                    <a:pt x="150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0">
              <a:extLst>
                <a:ext uri="{FF2B5EF4-FFF2-40B4-BE49-F238E27FC236}">
                  <a16:creationId xmlns:a16="http://schemas.microsoft.com/office/drawing/2014/main" id="{92B7505A-3AC5-C529-80C3-E33EEC983D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2056" y="5685178"/>
              <a:ext cx="706973" cy="720525"/>
            </a:xfrm>
            <a:custGeom>
              <a:avLst/>
              <a:gdLst>
                <a:gd name="T0" fmla="*/ 139 w 313"/>
                <a:gd name="T1" fmla="*/ 319 h 319"/>
                <a:gd name="T2" fmla="*/ 144 w 313"/>
                <a:gd name="T3" fmla="*/ 306 h 319"/>
                <a:gd name="T4" fmla="*/ 159 w 313"/>
                <a:gd name="T5" fmla="*/ 301 h 319"/>
                <a:gd name="T6" fmla="*/ 175 w 313"/>
                <a:gd name="T7" fmla="*/ 303 h 319"/>
                <a:gd name="T8" fmla="*/ 182 w 313"/>
                <a:gd name="T9" fmla="*/ 292 h 319"/>
                <a:gd name="T10" fmla="*/ 192 w 313"/>
                <a:gd name="T11" fmla="*/ 287 h 319"/>
                <a:gd name="T12" fmla="*/ 207 w 313"/>
                <a:gd name="T13" fmla="*/ 278 h 319"/>
                <a:gd name="T14" fmla="*/ 219 w 313"/>
                <a:gd name="T15" fmla="*/ 276 h 319"/>
                <a:gd name="T16" fmla="*/ 221 w 313"/>
                <a:gd name="T17" fmla="*/ 263 h 319"/>
                <a:gd name="T18" fmla="*/ 237 w 313"/>
                <a:gd name="T19" fmla="*/ 265 h 319"/>
                <a:gd name="T20" fmla="*/ 249 w 313"/>
                <a:gd name="T21" fmla="*/ 260 h 319"/>
                <a:gd name="T22" fmla="*/ 265 w 313"/>
                <a:gd name="T23" fmla="*/ 265 h 319"/>
                <a:gd name="T24" fmla="*/ 278 w 313"/>
                <a:gd name="T25" fmla="*/ 274 h 319"/>
                <a:gd name="T26" fmla="*/ 290 w 313"/>
                <a:gd name="T27" fmla="*/ 269 h 319"/>
                <a:gd name="T28" fmla="*/ 304 w 313"/>
                <a:gd name="T29" fmla="*/ 263 h 319"/>
                <a:gd name="T30" fmla="*/ 313 w 313"/>
                <a:gd name="T31" fmla="*/ 269 h 319"/>
                <a:gd name="T32" fmla="*/ 312 w 313"/>
                <a:gd name="T33" fmla="*/ 255 h 319"/>
                <a:gd name="T34" fmla="*/ 308 w 313"/>
                <a:gd name="T35" fmla="*/ 242 h 319"/>
                <a:gd name="T36" fmla="*/ 306 w 313"/>
                <a:gd name="T37" fmla="*/ 228 h 319"/>
                <a:gd name="T38" fmla="*/ 301 w 313"/>
                <a:gd name="T39" fmla="*/ 219 h 319"/>
                <a:gd name="T40" fmla="*/ 294 w 313"/>
                <a:gd name="T41" fmla="*/ 201 h 319"/>
                <a:gd name="T42" fmla="*/ 281 w 313"/>
                <a:gd name="T43" fmla="*/ 194 h 319"/>
                <a:gd name="T44" fmla="*/ 269 w 313"/>
                <a:gd name="T45" fmla="*/ 182 h 319"/>
                <a:gd name="T46" fmla="*/ 258 w 313"/>
                <a:gd name="T47" fmla="*/ 171 h 319"/>
                <a:gd name="T48" fmla="*/ 249 w 313"/>
                <a:gd name="T49" fmla="*/ 160 h 319"/>
                <a:gd name="T50" fmla="*/ 240 w 313"/>
                <a:gd name="T51" fmla="*/ 150 h 319"/>
                <a:gd name="T52" fmla="*/ 230 w 313"/>
                <a:gd name="T53" fmla="*/ 141 h 319"/>
                <a:gd name="T54" fmla="*/ 217 w 313"/>
                <a:gd name="T55" fmla="*/ 130 h 319"/>
                <a:gd name="T56" fmla="*/ 205 w 313"/>
                <a:gd name="T57" fmla="*/ 128 h 319"/>
                <a:gd name="T58" fmla="*/ 191 w 313"/>
                <a:gd name="T59" fmla="*/ 114 h 319"/>
                <a:gd name="T60" fmla="*/ 178 w 313"/>
                <a:gd name="T61" fmla="*/ 107 h 319"/>
                <a:gd name="T62" fmla="*/ 166 w 313"/>
                <a:gd name="T63" fmla="*/ 107 h 319"/>
                <a:gd name="T64" fmla="*/ 151 w 313"/>
                <a:gd name="T65" fmla="*/ 96 h 319"/>
                <a:gd name="T66" fmla="*/ 139 w 313"/>
                <a:gd name="T67" fmla="*/ 87 h 319"/>
                <a:gd name="T68" fmla="*/ 126 w 313"/>
                <a:gd name="T69" fmla="*/ 80 h 319"/>
                <a:gd name="T70" fmla="*/ 109 w 313"/>
                <a:gd name="T71" fmla="*/ 66 h 319"/>
                <a:gd name="T72" fmla="*/ 102 w 313"/>
                <a:gd name="T73" fmla="*/ 52 h 319"/>
                <a:gd name="T74" fmla="*/ 84 w 313"/>
                <a:gd name="T75" fmla="*/ 32 h 319"/>
                <a:gd name="T76" fmla="*/ 71 w 313"/>
                <a:gd name="T77" fmla="*/ 37 h 319"/>
                <a:gd name="T78" fmla="*/ 54 w 313"/>
                <a:gd name="T79" fmla="*/ 25 h 319"/>
                <a:gd name="T80" fmla="*/ 45 w 313"/>
                <a:gd name="T81" fmla="*/ 14 h 319"/>
                <a:gd name="T82" fmla="*/ 29 w 313"/>
                <a:gd name="T83" fmla="*/ 9 h 319"/>
                <a:gd name="T84" fmla="*/ 18 w 313"/>
                <a:gd name="T85" fmla="*/ 2 h 319"/>
                <a:gd name="T86" fmla="*/ 4 w 313"/>
                <a:gd name="T87" fmla="*/ 0 h 319"/>
                <a:gd name="T88" fmla="*/ 0 w 313"/>
                <a:gd name="T89" fmla="*/ 28 h 319"/>
                <a:gd name="T90" fmla="*/ 4 w 313"/>
                <a:gd name="T91" fmla="*/ 52 h 319"/>
                <a:gd name="T92" fmla="*/ 14 w 313"/>
                <a:gd name="T93" fmla="*/ 82 h 319"/>
                <a:gd name="T94" fmla="*/ 18 w 313"/>
                <a:gd name="T95" fmla="*/ 100 h 319"/>
                <a:gd name="T96" fmla="*/ 23 w 313"/>
                <a:gd name="T97" fmla="*/ 112 h 319"/>
                <a:gd name="T98" fmla="*/ 37 w 313"/>
                <a:gd name="T99" fmla="*/ 105 h 319"/>
                <a:gd name="T100" fmla="*/ 48 w 313"/>
                <a:gd name="T101" fmla="*/ 109 h 319"/>
                <a:gd name="T102" fmla="*/ 45 w 313"/>
                <a:gd name="T103" fmla="*/ 121 h 319"/>
                <a:gd name="T104" fmla="*/ 36 w 313"/>
                <a:gd name="T105" fmla="*/ 134 h 319"/>
                <a:gd name="T106" fmla="*/ 45 w 313"/>
                <a:gd name="T107" fmla="*/ 167 h 319"/>
                <a:gd name="T108" fmla="*/ 50 w 313"/>
                <a:gd name="T109" fmla="*/ 183 h 319"/>
                <a:gd name="T110" fmla="*/ 68 w 313"/>
                <a:gd name="T111" fmla="*/ 215 h 319"/>
                <a:gd name="T112" fmla="*/ 84 w 313"/>
                <a:gd name="T113" fmla="*/ 247 h 319"/>
                <a:gd name="T114" fmla="*/ 114 w 313"/>
                <a:gd name="T115" fmla="*/ 295 h 319"/>
                <a:gd name="T116" fmla="*/ 123 w 313"/>
                <a:gd name="T117" fmla="*/ 317 h 319"/>
                <a:gd name="T118" fmla="*/ 139 w 313"/>
                <a:gd name="T119" fmla="*/ 319 h 319"/>
                <a:gd name="T120" fmla="*/ 139 w 313"/>
                <a:gd name="T121" fmla="*/ 319 h 319"/>
                <a:gd name="T122" fmla="*/ 139 w 313"/>
                <a:gd name="T123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9">
                  <a:moveTo>
                    <a:pt x="139" y="319"/>
                  </a:moveTo>
                  <a:lnTo>
                    <a:pt x="144" y="306"/>
                  </a:lnTo>
                  <a:lnTo>
                    <a:pt x="159" y="301"/>
                  </a:lnTo>
                  <a:lnTo>
                    <a:pt x="175" y="303"/>
                  </a:lnTo>
                  <a:lnTo>
                    <a:pt x="182" y="292"/>
                  </a:lnTo>
                  <a:lnTo>
                    <a:pt x="192" y="287"/>
                  </a:lnTo>
                  <a:lnTo>
                    <a:pt x="207" y="278"/>
                  </a:lnTo>
                  <a:lnTo>
                    <a:pt x="219" y="276"/>
                  </a:lnTo>
                  <a:lnTo>
                    <a:pt x="221" y="263"/>
                  </a:lnTo>
                  <a:lnTo>
                    <a:pt x="237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8" y="274"/>
                  </a:lnTo>
                  <a:lnTo>
                    <a:pt x="290" y="269"/>
                  </a:lnTo>
                  <a:lnTo>
                    <a:pt x="304" y="263"/>
                  </a:lnTo>
                  <a:lnTo>
                    <a:pt x="313" y="269"/>
                  </a:lnTo>
                  <a:lnTo>
                    <a:pt x="312" y="255"/>
                  </a:lnTo>
                  <a:lnTo>
                    <a:pt x="308" y="242"/>
                  </a:lnTo>
                  <a:lnTo>
                    <a:pt x="306" y="228"/>
                  </a:lnTo>
                  <a:lnTo>
                    <a:pt x="301" y="219"/>
                  </a:lnTo>
                  <a:lnTo>
                    <a:pt x="294" y="201"/>
                  </a:lnTo>
                  <a:lnTo>
                    <a:pt x="281" y="194"/>
                  </a:lnTo>
                  <a:lnTo>
                    <a:pt x="269" y="182"/>
                  </a:lnTo>
                  <a:lnTo>
                    <a:pt x="258" y="171"/>
                  </a:lnTo>
                  <a:lnTo>
                    <a:pt x="249" y="160"/>
                  </a:lnTo>
                  <a:lnTo>
                    <a:pt x="240" y="150"/>
                  </a:lnTo>
                  <a:lnTo>
                    <a:pt x="230" y="141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91" y="114"/>
                  </a:lnTo>
                  <a:lnTo>
                    <a:pt x="178" y="107"/>
                  </a:lnTo>
                  <a:lnTo>
                    <a:pt x="166" y="107"/>
                  </a:lnTo>
                  <a:lnTo>
                    <a:pt x="151" y="96"/>
                  </a:lnTo>
                  <a:lnTo>
                    <a:pt x="139" y="87"/>
                  </a:lnTo>
                  <a:lnTo>
                    <a:pt x="126" y="80"/>
                  </a:lnTo>
                  <a:lnTo>
                    <a:pt x="109" y="66"/>
                  </a:lnTo>
                  <a:lnTo>
                    <a:pt x="102" y="52"/>
                  </a:lnTo>
                  <a:lnTo>
                    <a:pt x="84" y="32"/>
                  </a:lnTo>
                  <a:lnTo>
                    <a:pt x="71" y="37"/>
                  </a:lnTo>
                  <a:lnTo>
                    <a:pt x="54" y="25"/>
                  </a:lnTo>
                  <a:lnTo>
                    <a:pt x="45" y="14"/>
                  </a:lnTo>
                  <a:lnTo>
                    <a:pt x="29" y="9"/>
                  </a:lnTo>
                  <a:lnTo>
                    <a:pt x="18" y="2"/>
                  </a:lnTo>
                  <a:lnTo>
                    <a:pt x="4" y="0"/>
                  </a:lnTo>
                  <a:lnTo>
                    <a:pt x="0" y="28"/>
                  </a:lnTo>
                  <a:lnTo>
                    <a:pt x="4" y="52"/>
                  </a:lnTo>
                  <a:lnTo>
                    <a:pt x="14" y="82"/>
                  </a:lnTo>
                  <a:lnTo>
                    <a:pt x="18" y="100"/>
                  </a:lnTo>
                  <a:lnTo>
                    <a:pt x="23" y="112"/>
                  </a:lnTo>
                  <a:lnTo>
                    <a:pt x="37" y="105"/>
                  </a:lnTo>
                  <a:lnTo>
                    <a:pt x="48" y="109"/>
                  </a:lnTo>
                  <a:lnTo>
                    <a:pt x="45" y="121"/>
                  </a:lnTo>
                  <a:lnTo>
                    <a:pt x="36" y="134"/>
                  </a:lnTo>
                  <a:lnTo>
                    <a:pt x="45" y="167"/>
                  </a:lnTo>
                  <a:lnTo>
                    <a:pt x="50" y="183"/>
                  </a:lnTo>
                  <a:lnTo>
                    <a:pt x="68" y="215"/>
                  </a:lnTo>
                  <a:lnTo>
                    <a:pt x="84" y="247"/>
                  </a:lnTo>
                  <a:lnTo>
                    <a:pt x="114" y="295"/>
                  </a:lnTo>
                  <a:lnTo>
                    <a:pt x="123" y="317"/>
                  </a:lnTo>
                  <a:lnTo>
                    <a:pt x="139" y="319"/>
                  </a:lnTo>
                  <a:lnTo>
                    <a:pt x="139" y="319"/>
                  </a:lnTo>
                  <a:lnTo>
                    <a:pt x="139" y="3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1">
              <a:extLst>
                <a:ext uri="{FF2B5EF4-FFF2-40B4-BE49-F238E27FC236}">
                  <a16:creationId xmlns:a16="http://schemas.microsoft.com/office/drawing/2014/main" id="{C3C4A138-2F81-851F-F9BC-7AE6EAAA7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42521" y="6590915"/>
              <a:ext cx="907997" cy="661799"/>
            </a:xfrm>
            <a:custGeom>
              <a:avLst/>
              <a:gdLst>
                <a:gd name="T0" fmla="*/ 301 w 402"/>
                <a:gd name="T1" fmla="*/ 284 h 293"/>
                <a:gd name="T2" fmla="*/ 326 w 402"/>
                <a:gd name="T3" fmla="*/ 265 h 293"/>
                <a:gd name="T4" fmla="*/ 353 w 402"/>
                <a:gd name="T5" fmla="*/ 259 h 293"/>
                <a:gd name="T6" fmla="*/ 378 w 402"/>
                <a:gd name="T7" fmla="*/ 268 h 293"/>
                <a:gd name="T8" fmla="*/ 390 w 402"/>
                <a:gd name="T9" fmla="*/ 250 h 293"/>
                <a:gd name="T10" fmla="*/ 397 w 402"/>
                <a:gd name="T11" fmla="*/ 249 h 293"/>
                <a:gd name="T12" fmla="*/ 385 w 402"/>
                <a:gd name="T13" fmla="*/ 220 h 293"/>
                <a:gd name="T14" fmla="*/ 365 w 402"/>
                <a:gd name="T15" fmla="*/ 218 h 293"/>
                <a:gd name="T16" fmla="*/ 351 w 402"/>
                <a:gd name="T17" fmla="*/ 204 h 293"/>
                <a:gd name="T18" fmla="*/ 344 w 402"/>
                <a:gd name="T19" fmla="*/ 202 h 293"/>
                <a:gd name="T20" fmla="*/ 340 w 402"/>
                <a:gd name="T21" fmla="*/ 179 h 293"/>
                <a:gd name="T22" fmla="*/ 319 w 402"/>
                <a:gd name="T23" fmla="*/ 170 h 293"/>
                <a:gd name="T24" fmla="*/ 328 w 402"/>
                <a:gd name="T25" fmla="*/ 158 h 293"/>
                <a:gd name="T26" fmla="*/ 312 w 402"/>
                <a:gd name="T27" fmla="*/ 128 h 293"/>
                <a:gd name="T28" fmla="*/ 342 w 402"/>
                <a:gd name="T29" fmla="*/ 119 h 293"/>
                <a:gd name="T30" fmla="*/ 331 w 402"/>
                <a:gd name="T31" fmla="*/ 101 h 293"/>
                <a:gd name="T32" fmla="*/ 322 w 402"/>
                <a:gd name="T33" fmla="*/ 71 h 293"/>
                <a:gd name="T34" fmla="*/ 289 w 402"/>
                <a:gd name="T35" fmla="*/ 53 h 293"/>
                <a:gd name="T36" fmla="*/ 274 w 402"/>
                <a:gd name="T37" fmla="*/ 32 h 293"/>
                <a:gd name="T38" fmla="*/ 258 w 402"/>
                <a:gd name="T39" fmla="*/ 7 h 293"/>
                <a:gd name="T40" fmla="*/ 230 w 402"/>
                <a:gd name="T41" fmla="*/ 10 h 293"/>
                <a:gd name="T42" fmla="*/ 200 w 402"/>
                <a:gd name="T43" fmla="*/ 35 h 293"/>
                <a:gd name="T44" fmla="*/ 175 w 402"/>
                <a:gd name="T45" fmla="*/ 55 h 293"/>
                <a:gd name="T46" fmla="*/ 95 w 402"/>
                <a:gd name="T47" fmla="*/ 137 h 293"/>
                <a:gd name="T48" fmla="*/ 66 w 402"/>
                <a:gd name="T49" fmla="*/ 158 h 293"/>
                <a:gd name="T50" fmla="*/ 0 w 402"/>
                <a:gd name="T51" fmla="*/ 218 h 293"/>
                <a:gd name="T52" fmla="*/ 30 w 402"/>
                <a:gd name="T53" fmla="*/ 233 h 293"/>
                <a:gd name="T54" fmla="*/ 48 w 402"/>
                <a:gd name="T55" fmla="*/ 250 h 293"/>
                <a:gd name="T56" fmla="*/ 137 w 402"/>
                <a:gd name="T57" fmla="*/ 233 h 293"/>
                <a:gd name="T58" fmla="*/ 166 w 402"/>
                <a:gd name="T59" fmla="*/ 242 h 293"/>
                <a:gd name="T60" fmla="*/ 178 w 402"/>
                <a:gd name="T61" fmla="*/ 274 h 293"/>
                <a:gd name="T62" fmla="*/ 201 w 402"/>
                <a:gd name="T63" fmla="*/ 291 h 293"/>
                <a:gd name="T64" fmla="*/ 228 w 402"/>
                <a:gd name="T65" fmla="*/ 279 h 293"/>
                <a:gd name="T66" fmla="*/ 256 w 402"/>
                <a:gd name="T67" fmla="*/ 286 h 293"/>
                <a:gd name="T68" fmla="*/ 290 w 402"/>
                <a:gd name="T69" fmla="*/ 293 h 293"/>
                <a:gd name="T70" fmla="*/ 290 w 402"/>
                <a:gd name="T71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2" h="293">
                  <a:moveTo>
                    <a:pt x="290" y="293"/>
                  </a:moveTo>
                  <a:lnTo>
                    <a:pt x="301" y="284"/>
                  </a:lnTo>
                  <a:lnTo>
                    <a:pt x="315" y="277"/>
                  </a:lnTo>
                  <a:lnTo>
                    <a:pt x="326" y="265"/>
                  </a:lnTo>
                  <a:lnTo>
                    <a:pt x="340" y="261"/>
                  </a:lnTo>
                  <a:lnTo>
                    <a:pt x="353" y="259"/>
                  </a:lnTo>
                  <a:lnTo>
                    <a:pt x="367" y="261"/>
                  </a:lnTo>
                  <a:lnTo>
                    <a:pt x="378" y="268"/>
                  </a:lnTo>
                  <a:lnTo>
                    <a:pt x="392" y="267"/>
                  </a:lnTo>
                  <a:lnTo>
                    <a:pt x="390" y="250"/>
                  </a:lnTo>
                  <a:lnTo>
                    <a:pt x="402" y="258"/>
                  </a:lnTo>
                  <a:lnTo>
                    <a:pt x="397" y="249"/>
                  </a:lnTo>
                  <a:lnTo>
                    <a:pt x="381" y="236"/>
                  </a:lnTo>
                  <a:lnTo>
                    <a:pt x="385" y="220"/>
                  </a:lnTo>
                  <a:lnTo>
                    <a:pt x="376" y="210"/>
                  </a:lnTo>
                  <a:lnTo>
                    <a:pt x="365" y="218"/>
                  </a:lnTo>
                  <a:lnTo>
                    <a:pt x="363" y="204"/>
                  </a:lnTo>
                  <a:lnTo>
                    <a:pt x="351" y="204"/>
                  </a:lnTo>
                  <a:lnTo>
                    <a:pt x="349" y="190"/>
                  </a:lnTo>
                  <a:lnTo>
                    <a:pt x="344" y="202"/>
                  </a:lnTo>
                  <a:lnTo>
                    <a:pt x="333" y="192"/>
                  </a:lnTo>
                  <a:lnTo>
                    <a:pt x="340" y="179"/>
                  </a:lnTo>
                  <a:lnTo>
                    <a:pt x="328" y="181"/>
                  </a:lnTo>
                  <a:lnTo>
                    <a:pt x="319" y="170"/>
                  </a:lnTo>
                  <a:lnTo>
                    <a:pt x="312" y="156"/>
                  </a:lnTo>
                  <a:lnTo>
                    <a:pt x="328" y="158"/>
                  </a:lnTo>
                  <a:lnTo>
                    <a:pt x="322" y="142"/>
                  </a:lnTo>
                  <a:lnTo>
                    <a:pt x="312" y="128"/>
                  </a:lnTo>
                  <a:lnTo>
                    <a:pt x="324" y="122"/>
                  </a:lnTo>
                  <a:lnTo>
                    <a:pt x="342" y="119"/>
                  </a:lnTo>
                  <a:lnTo>
                    <a:pt x="329" y="113"/>
                  </a:lnTo>
                  <a:lnTo>
                    <a:pt x="331" y="101"/>
                  </a:lnTo>
                  <a:lnTo>
                    <a:pt x="329" y="81"/>
                  </a:lnTo>
                  <a:lnTo>
                    <a:pt x="322" y="71"/>
                  </a:lnTo>
                  <a:lnTo>
                    <a:pt x="310" y="62"/>
                  </a:lnTo>
                  <a:lnTo>
                    <a:pt x="289" y="53"/>
                  </a:lnTo>
                  <a:lnTo>
                    <a:pt x="276" y="46"/>
                  </a:lnTo>
                  <a:lnTo>
                    <a:pt x="274" y="32"/>
                  </a:lnTo>
                  <a:lnTo>
                    <a:pt x="269" y="23"/>
                  </a:lnTo>
                  <a:lnTo>
                    <a:pt x="258" y="7"/>
                  </a:lnTo>
                  <a:lnTo>
                    <a:pt x="249" y="0"/>
                  </a:lnTo>
                  <a:lnTo>
                    <a:pt x="230" y="10"/>
                  </a:lnTo>
                  <a:lnTo>
                    <a:pt x="212" y="24"/>
                  </a:lnTo>
                  <a:lnTo>
                    <a:pt x="200" y="35"/>
                  </a:lnTo>
                  <a:lnTo>
                    <a:pt x="189" y="48"/>
                  </a:lnTo>
                  <a:lnTo>
                    <a:pt x="175" y="55"/>
                  </a:lnTo>
                  <a:lnTo>
                    <a:pt x="134" y="99"/>
                  </a:lnTo>
                  <a:lnTo>
                    <a:pt x="95" y="137"/>
                  </a:lnTo>
                  <a:lnTo>
                    <a:pt x="80" y="147"/>
                  </a:lnTo>
                  <a:lnTo>
                    <a:pt x="66" y="158"/>
                  </a:lnTo>
                  <a:lnTo>
                    <a:pt x="46" y="179"/>
                  </a:lnTo>
                  <a:lnTo>
                    <a:pt x="0" y="218"/>
                  </a:lnTo>
                  <a:lnTo>
                    <a:pt x="18" y="224"/>
                  </a:lnTo>
                  <a:lnTo>
                    <a:pt x="30" y="233"/>
                  </a:lnTo>
                  <a:lnTo>
                    <a:pt x="39" y="240"/>
                  </a:lnTo>
                  <a:lnTo>
                    <a:pt x="48" y="250"/>
                  </a:lnTo>
                  <a:lnTo>
                    <a:pt x="59" y="258"/>
                  </a:lnTo>
                  <a:lnTo>
                    <a:pt x="137" y="233"/>
                  </a:lnTo>
                  <a:lnTo>
                    <a:pt x="150" y="236"/>
                  </a:lnTo>
                  <a:lnTo>
                    <a:pt x="166" y="242"/>
                  </a:lnTo>
                  <a:lnTo>
                    <a:pt x="173" y="256"/>
                  </a:lnTo>
                  <a:lnTo>
                    <a:pt x="178" y="274"/>
                  </a:lnTo>
                  <a:lnTo>
                    <a:pt x="189" y="281"/>
                  </a:lnTo>
                  <a:lnTo>
                    <a:pt x="201" y="291"/>
                  </a:lnTo>
                  <a:lnTo>
                    <a:pt x="216" y="284"/>
                  </a:lnTo>
                  <a:lnTo>
                    <a:pt x="228" y="279"/>
                  </a:lnTo>
                  <a:lnTo>
                    <a:pt x="244" y="288"/>
                  </a:lnTo>
                  <a:lnTo>
                    <a:pt x="256" y="286"/>
                  </a:lnTo>
                  <a:lnTo>
                    <a:pt x="273" y="288"/>
                  </a:lnTo>
                  <a:lnTo>
                    <a:pt x="290" y="293"/>
                  </a:lnTo>
                  <a:lnTo>
                    <a:pt x="290" y="293"/>
                  </a:lnTo>
                  <a:lnTo>
                    <a:pt x="290" y="2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2">
              <a:extLst>
                <a:ext uri="{FF2B5EF4-FFF2-40B4-BE49-F238E27FC236}">
                  <a16:creationId xmlns:a16="http://schemas.microsoft.com/office/drawing/2014/main" id="{B7177688-C4BE-7DC6-880D-F8BA9A1498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51360" y="7065242"/>
              <a:ext cx="539829" cy="429153"/>
            </a:xfrm>
            <a:custGeom>
              <a:avLst/>
              <a:gdLst>
                <a:gd name="T0" fmla="*/ 134 w 239"/>
                <a:gd name="T1" fmla="*/ 190 h 190"/>
                <a:gd name="T2" fmla="*/ 135 w 239"/>
                <a:gd name="T3" fmla="*/ 178 h 190"/>
                <a:gd name="T4" fmla="*/ 141 w 239"/>
                <a:gd name="T5" fmla="*/ 165 h 190"/>
                <a:gd name="T6" fmla="*/ 132 w 239"/>
                <a:gd name="T7" fmla="*/ 153 h 190"/>
                <a:gd name="T8" fmla="*/ 162 w 239"/>
                <a:gd name="T9" fmla="*/ 117 h 190"/>
                <a:gd name="T10" fmla="*/ 173 w 239"/>
                <a:gd name="T11" fmla="*/ 108 h 190"/>
                <a:gd name="T12" fmla="*/ 187 w 239"/>
                <a:gd name="T13" fmla="*/ 94 h 190"/>
                <a:gd name="T14" fmla="*/ 214 w 239"/>
                <a:gd name="T15" fmla="*/ 73 h 190"/>
                <a:gd name="T16" fmla="*/ 239 w 239"/>
                <a:gd name="T17" fmla="*/ 53 h 190"/>
                <a:gd name="T18" fmla="*/ 196 w 239"/>
                <a:gd name="T19" fmla="*/ 23 h 190"/>
                <a:gd name="T20" fmla="*/ 178 w 239"/>
                <a:gd name="T21" fmla="*/ 16 h 190"/>
                <a:gd name="T22" fmla="*/ 148 w 239"/>
                <a:gd name="T23" fmla="*/ 0 h 190"/>
                <a:gd name="T24" fmla="*/ 128 w 239"/>
                <a:gd name="T25" fmla="*/ 3 h 190"/>
                <a:gd name="T26" fmla="*/ 114 w 239"/>
                <a:gd name="T27" fmla="*/ 16 h 190"/>
                <a:gd name="T28" fmla="*/ 98 w 239"/>
                <a:gd name="T29" fmla="*/ 16 h 190"/>
                <a:gd name="T30" fmla="*/ 80 w 239"/>
                <a:gd name="T31" fmla="*/ 23 h 190"/>
                <a:gd name="T32" fmla="*/ 73 w 239"/>
                <a:gd name="T33" fmla="*/ 35 h 190"/>
                <a:gd name="T34" fmla="*/ 57 w 239"/>
                <a:gd name="T35" fmla="*/ 49 h 190"/>
                <a:gd name="T36" fmla="*/ 41 w 239"/>
                <a:gd name="T37" fmla="*/ 51 h 190"/>
                <a:gd name="T38" fmla="*/ 27 w 239"/>
                <a:gd name="T39" fmla="*/ 58 h 190"/>
                <a:gd name="T40" fmla="*/ 14 w 239"/>
                <a:gd name="T41" fmla="*/ 67 h 190"/>
                <a:gd name="T42" fmla="*/ 0 w 239"/>
                <a:gd name="T43" fmla="*/ 69 h 190"/>
                <a:gd name="T44" fmla="*/ 5 w 239"/>
                <a:gd name="T45" fmla="*/ 85 h 190"/>
                <a:gd name="T46" fmla="*/ 7 w 239"/>
                <a:gd name="T47" fmla="*/ 96 h 190"/>
                <a:gd name="T48" fmla="*/ 12 w 239"/>
                <a:gd name="T49" fmla="*/ 108 h 190"/>
                <a:gd name="T50" fmla="*/ 9 w 239"/>
                <a:gd name="T51" fmla="*/ 128 h 190"/>
                <a:gd name="T52" fmla="*/ 11 w 239"/>
                <a:gd name="T53" fmla="*/ 137 h 190"/>
                <a:gd name="T54" fmla="*/ 23 w 239"/>
                <a:gd name="T55" fmla="*/ 146 h 190"/>
                <a:gd name="T56" fmla="*/ 36 w 239"/>
                <a:gd name="T57" fmla="*/ 153 h 190"/>
                <a:gd name="T58" fmla="*/ 41 w 239"/>
                <a:gd name="T59" fmla="*/ 167 h 190"/>
                <a:gd name="T60" fmla="*/ 52 w 239"/>
                <a:gd name="T61" fmla="*/ 174 h 190"/>
                <a:gd name="T62" fmla="*/ 64 w 239"/>
                <a:gd name="T63" fmla="*/ 179 h 190"/>
                <a:gd name="T64" fmla="*/ 80 w 239"/>
                <a:gd name="T65" fmla="*/ 186 h 190"/>
                <a:gd name="T66" fmla="*/ 109 w 239"/>
                <a:gd name="T67" fmla="*/ 188 h 190"/>
                <a:gd name="T68" fmla="*/ 121 w 239"/>
                <a:gd name="T69" fmla="*/ 186 h 190"/>
                <a:gd name="T70" fmla="*/ 134 w 239"/>
                <a:gd name="T71" fmla="*/ 190 h 190"/>
                <a:gd name="T72" fmla="*/ 134 w 239"/>
                <a:gd name="T73" fmla="*/ 190 h 190"/>
                <a:gd name="T74" fmla="*/ 134 w 239"/>
                <a:gd name="T7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9" h="190">
                  <a:moveTo>
                    <a:pt x="134" y="190"/>
                  </a:moveTo>
                  <a:lnTo>
                    <a:pt x="135" y="178"/>
                  </a:lnTo>
                  <a:lnTo>
                    <a:pt x="141" y="165"/>
                  </a:lnTo>
                  <a:lnTo>
                    <a:pt x="132" y="153"/>
                  </a:lnTo>
                  <a:lnTo>
                    <a:pt x="162" y="117"/>
                  </a:lnTo>
                  <a:lnTo>
                    <a:pt x="173" y="108"/>
                  </a:lnTo>
                  <a:lnTo>
                    <a:pt x="187" y="94"/>
                  </a:lnTo>
                  <a:lnTo>
                    <a:pt x="214" y="73"/>
                  </a:lnTo>
                  <a:lnTo>
                    <a:pt x="239" y="53"/>
                  </a:lnTo>
                  <a:lnTo>
                    <a:pt x="196" y="23"/>
                  </a:lnTo>
                  <a:lnTo>
                    <a:pt x="178" y="16"/>
                  </a:lnTo>
                  <a:lnTo>
                    <a:pt x="148" y="0"/>
                  </a:lnTo>
                  <a:lnTo>
                    <a:pt x="128" y="3"/>
                  </a:lnTo>
                  <a:lnTo>
                    <a:pt x="114" y="16"/>
                  </a:lnTo>
                  <a:lnTo>
                    <a:pt x="98" y="16"/>
                  </a:lnTo>
                  <a:lnTo>
                    <a:pt x="80" y="23"/>
                  </a:lnTo>
                  <a:lnTo>
                    <a:pt x="73" y="35"/>
                  </a:lnTo>
                  <a:lnTo>
                    <a:pt x="57" y="49"/>
                  </a:lnTo>
                  <a:lnTo>
                    <a:pt x="41" y="51"/>
                  </a:lnTo>
                  <a:lnTo>
                    <a:pt x="27" y="58"/>
                  </a:lnTo>
                  <a:lnTo>
                    <a:pt x="14" y="67"/>
                  </a:lnTo>
                  <a:lnTo>
                    <a:pt x="0" y="69"/>
                  </a:lnTo>
                  <a:lnTo>
                    <a:pt x="5" y="85"/>
                  </a:lnTo>
                  <a:lnTo>
                    <a:pt x="7" y="96"/>
                  </a:lnTo>
                  <a:lnTo>
                    <a:pt x="12" y="108"/>
                  </a:lnTo>
                  <a:lnTo>
                    <a:pt x="9" y="128"/>
                  </a:lnTo>
                  <a:lnTo>
                    <a:pt x="11" y="137"/>
                  </a:lnTo>
                  <a:lnTo>
                    <a:pt x="23" y="146"/>
                  </a:lnTo>
                  <a:lnTo>
                    <a:pt x="36" y="153"/>
                  </a:lnTo>
                  <a:lnTo>
                    <a:pt x="41" y="167"/>
                  </a:lnTo>
                  <a:lnTo>
                    <a:pt x="52" y="174"/>
                  </a:lnTo>
                  <a:lnTo>
                    <a:pt x="64" y="179"/>
                  </a:lnTo>
                  <a:lnTo>
                    <a:pt x="80" y="186"/>
                  </a:lnTo>
                  <a:lnTo>
                    <a:pt x="109" y="188"/>
                  </a:lnTo>
                  <a:lnTo>
                    <a:pt x="121" y="186"/>
                  </a:lnTo>
                  <a:lnTo>
                    <a:pt x="134" y="190"/>
                  </a:lnTo>
                  <a:lnTo>
                    <a:pt x="134" y="190"/>
                  </a:lnTo>
                  <a:lnTo>
                    <a:pt x="134" y="1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3">
              <a:extLst>
                <a:ext uri="{FF2B5EF4-FFF2-40B4-BE49-F238E27FC236}">
                  <a16:creationId xmlns:a16="http://schemas.microsoft.com/office/drawing/2014/main" id="{041ABA4D-6340-83AB-F55B-2F2D8A18AF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73118" y="6267922"/>
              <a:ext cx="725043" cy="727301"/>
            </a:xfrm>
            <a:custGeom>
              <a:avLst/>
              <a:gdLst>
                <a:gd name="T0" fmla="*/ 121 w 321"/>
                <a:gd name="T1" fmla="*/ 322 h 322"/>
                <a:gd name="T2" fmla="*/ 139 w 321"/>
                <a:gd name="T3" fmla="*/ 301 h 322"/>
                <a:gd name="T4" fmla="*/ 153 w 321"/>
                <a:gd name="T5" fmla="*/ 290 h 322"/>
                <a:gd name="T6" fmla="*/ 166 w 321"/>
                <a:gd name="T7" fmla="*/ 280 h 322"/>
                <a:gd name="T8" fmla="*/ 209 w 321"/>
                <a:gd name="T9" fmla="*/ 242 h 322"/>
                <a:gd name="T10" fmla="*/ 250 w 321"/>
                <a:gd name="T11" fmla="*/ 203 h 322"/>
                <a:gd name="T12" fmla="*/ 264 w 321"/>
                <a:gd name="T13" fmla="*/ 191 h 322"/>
                <a:gd name="T14" fmla="*/ 275 w 321"/>
                <a:gd name="T15" fmla="*/ 180 h 322"/>
                <a:gd name="T16" fmla="*/ 285 w 321"/>
                <a:gd name="T17" fmla="*/ 167 h 322"/>
                <a:gd name="T18" fmla="*/ 303 w 321"/>
                <a:gd name="T19" fmla="*/ 155 h 322"/>
                <a:gd name="T20" fmla="*/ 321 w 321"/>
                <a:gd name="T21" fmla="*/ 141 h 322"/>
                <a:gd name="T22" fmla="*/ 307 w 321"/>
                <a:gd name="T23" fmla="*/ 123 h 322"/>
                <a:gd name="T24" fmla="*/ 289 w 321"/>
                <a:gd name="T25" fmla="*/ 114 h 322"/>
                <a:gd name="T26" fmla="*/ 273 w 321"/>
                <a:gd name="T27" fmla="*/ 109 h 322"/>
                <a:gd name="T28" fmla="*/ 262 w 321"/>
                <a:gd name="T29" fmla="*/ 94 h 322"/>
                <a:gd name="T30" fmla="*/ 246 w 321"/>
                <a:gd name="T31" fmla="*/ 98 h 322"/>
                <a:gd name="T32" fmla="*/ 230 w 321"/>
                <a:gd name="T33" fmla="*/ 96 h 322"/>
                <a:gd name="T34" fmla="*/ 221 w 321"/>
                <a:gd name="T35" fmla="*/ 82 h 322"/>
                <a:gd name="T36" fmla="*/ 205 w 321"/>
                <a:gd name="T37" fmla="*/ 80 h 322"/>
                <a:gd name="T38" fmla="*/ 189 w 321"/>
                <a:gd name="T39" fmla="*/ 62 h 322"/>
                <a:gd name="T40" fmla="*/ 184 w 321"/>
                <a:gd name="T41" fmla="*/ 48 h 322"/>
                <a:gd name="T42" fmla="*/ 186 w 321"/>
                <a:gd name="T43" fmla="*/ 34 h 322"/>
                <a:gd name="T44" fmla="*/ 178 w 321"/>
                <a:gd name="T45" fmla="*/ 23 h 322"/>
                <a:gd name="T46" fmla="*/ 170 w 321"/>
                <a:gd name="T47" fmla="*/ 13 h 322"/>
                <a:gd name="T48" fmla="*/ 153 w 321"/>
                <a:gd name="T49" fmla="*/ 7 h 322"/>
                <a:gd name="T50" fmla="*/ 141 w 321"/>
                <a:gd name="T51" fmla="*/ 11 h 322"/>
                <a:gd name="T52" fmla="*/ 127 w 321"/>
                <a:gd name="T53" fmla="*/ 16 h 322"/>
                <a:gd name="T54" fmla="*/ 118 w 321"/>
                <a:gd name="T55" fmla="*/ 9 h 322"/>
                <a:gd name="T56" fmla="*/ 105 w 321"/>
                <a:gd name="T57" fmla="*/ 0 h 322"/>
                <a:gd name="T58" fmla="*/ 86 w 321"/>
                <a:gd name="T59" fmla="*/ 5 h 322"/>
                <a:gd name="T60" fmla="*/ 75 w 321"/>
                <a:gd name="T61" fmla="*/ 13 h 322"/>
                <a:gd name="T62" fmla="*/ 63 w 321"/>
                <a:gd name="T63" fmla="*/ 14 h 322"/>
                <a:gd name="T64" fmla="*/ 54 w 321"/>
                <a:gd name="T65" fmla="*/ 27 h 322"/>
                <a:gd name="T66" fmla="*/ 38 w 321"/>
                <a:gd name="T67" fmla="*/ 29 h 322"/>
                <a:gd name="T68" fmla="*/ 27 w 321"/>
                <a:gd name="T69" fmla="*/ 36 h 322"/>
                <a:gd name="T70" fmla="*/ 16 w 321"/>
                <a:gd name="T71" fmla="*/ 41 h 322"/>
                <a:gd name="T72" fmla="*/ 9 w 321"/>
                <a:gd name="T73" fmla="*/ 57 h 322"/>
                <a:gd name="T74" fmla="*/ 0 w 321"/>
                <a:gd name="T75" fmla="*/ 68 h 322"/>
                <a:gd name="T76" fmla="*/ 13 w 321"/>
                <a:gd name="T77" fmla="*/ 80 h 322"/>
                <a:gd name="T78" fmla="*/ 16 w 321"/>
                <a:gd name="T79" fmla="*/ 93 h 322"/>
                <a:gd name="T80" fmla="*/ 16 w 321"/>
                <a:gd name="T81" fmla="*/ 119 h 322"/>
                <a:gd name="T82" fmla="*/ 9 w 321"/>
                <a:gd name="T83" fmla="*/ 134 h 322"/>
                <a:gd name="T84" fmla="*/ 32 w 321"/>
                <a:gd name="T85" fmla="*/ 157 h 322"/>
                <a:gd name="T86" fmla="*/ 47 w 321"/>
                <a:gd name="T87" fmla="*/ 162 h 322"/>
                <a:gd name="T88" fmla="*/ 36 w 321"/>
                <a:gd name="T89" fmla="*/ 173 h 322"/>
                <a:gd name="T90" fmla="*/ 38 w 321"/>
                <a:gd name="T91" fmla="*/ 185 h 322"/>
                <a:gd name="T92" fmla="*/ 43 w 321"/>
                <a:gd name="T93" fmla="*/ 199 h 322"/>
                <a:gd name="T94" fmla="*/ 50 w 321"/>
                <a:gd name="T95" fmla="*/ 217 h 322"/>
                <a:gd name="T96" fmla="*/ 59 w 321"/>
                <a:gd name="T97" fmla="*/ 230 h 322"/>
                <a:gd name="T98" fmla="*/ 70 w 321"/>
                <a:gd name="T99" fmla="*/ 242 h 322"/>
                <a:gd name="T100" fmla="*/ 81 w 321"/>
                <a:gd name="T101" fmla="*/ 256 h 322"/>
                <a:gd name="T102" fmla="*/ 86 w 321"/>
                <a:gd name="T103" fmla="*/ 269 h 322"/>
                <a:gd name="T104" fmla="*/ 91 w 321"/>
                <a:gd name="T105" fmla="*/ 283 h 322"/>
                <a:gd name="T106" fmla="*/ 98 w 321"/>
                <a:gd name="T107" fmla="*/ 297 h 322"/>
                <a:gd name="T108" fmla="*/ 109 w 321"/>
                <a:gd name="T109" fmla="*/ 312 h 322"/>
                <a:gd name="T110" fmla="*/ 121 w 321"/>
                <a:gd name="T111" fmla="*/ 319 h 322"/>
                <a:gd name="T112" fmla="*/ 121 w 321"/>
                <a:gd name="T113" fmla="*/ 322 h 322"/>
                <a:gd name="T114" fmla="*/ 121 w 321"/>
                <a:gd name="T115" fmla="*/ 322 h 322"/>
                <a:gd name="T116" fmla="*/ 121 w 321"/>
                <a:gd name="T11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322">
                  <a:moveTo>
                    <a:pt x="121" y="322"/>
                  </a:moveTo>
                  <a:lnTo>
                    <a:pt x="139" y="301"/>
                  </a:lnTo>
                  <a:lnTo>
                    <a:pt x="153" y="290"/>
                  </a:lnTo>
                  <a:lnTo>
                    <a:pt x="166" y="280"/>
                  </a:lnTo>
                  <a:lnTo>
                    <a:pt x="209" y="242"/>
                  </a:lnTo>
                  <a:lnTo>
                    <a:pt x="250" y="203"/>
                  </a:lnTo>
                  <a:lnTo>
                    <a:pt x="264" y="191"/>
                  </a:lnTo>
                  <a:lnTo>
                    <a:pt x="275" y="180"/>
                  </a:lnTo>
                  <a:lnTo>
                    <a:pt x="285" y="167"/>
                  </a:lnTo>
                  <a:lnTo>
                    <a:pt x="303" y="155"/>
                  </a:lnTo>
                  <a:lnTo>
                    <a:pt x="321" y="141"/>
                  </a:lnTo>
                  <a:lnTo>
                    <a:pt x="307" y="123"/>
                  </a:lnTo>
                  <a:lnTo>
                    <a:pt x="289" y="114"/>
                  </a:lnTo>
                  <a:lnTo>
                    <a:pt x="273" y="109"/>
                  </a:lnTo>
                  <a:lnTo>
                    <a:pt x="262" y="94"/>
                  </a:lnTo>
                  <a:lnTo>
                    <a:pt x="246" y="98"/>
                  </a:lnTo>
                  <a:lnTo>
                    <a:pt x="230" y="96"/>
                  </a:lnTo>
                  <a:lnTo>
                    <a:pt x="221" y="82"/>
                  </a:lnTo>
                  <a:lnTo>
                    <a:pt x="205" y="80"/>
                  </a:lnTo>
                  <a:lnTo>
                    <a:pt x="189" y="62"/>
                  </a:lnTo>
                  <a:lnTo>
                    <a:pt x="184" y="48"/>
                  </a:lnTo>
                  <a:lnTo>
                    <a:pt x="186" y="34"/>
                  </a:lnTo>
                  <a:lnTo>
                    <a:pt x="178" y="23"/>
                  </a:lnTo>
                  <a:lnTo>
                    <a:pt x="170" y="13"/>
                  </a:lnTo>
                  <a:lnTo>
                    <a:pt x="153" y="7"/>
                  </a:lnTo>
                  <a:lnTo>
                    <a:pt x="141" y="11"/>
                  </a:lnTo>
                  <a:lnTo>
                    <a:pt x="127" y="16"/>
                  </a:lnTo>
                  <a:lnTo>
                    <a:pt x="118" y="9"/>
                  </a:lnTo>
                  <a:lnTo>
                    <a:pt x="105" y="0"/>
                  </a:lnTo>
                  <a:lnTo>
                    <a:pt x="86" y="5"/>
                  </a:lnTo>
                  <a:lnTo>
                    <a:pt x="75" y="13"/>
                  </a:lnTo>
                  <a:lnTo>
                    <a:pt x="63" y="14"/>
                  </a:lnTo>
                  <a:lnTo>
                    <a:pt x="54" y="27"/>
                  </a:lnTo>
                  <a:lnTo>
                    <a:pt x="38" y="29"/>
                  </a:lnTo>
                  <a:lnTo>
                    <a:pt x="27" y="36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0" y="68"/>
                  </a:lnTo>
                  <a:lnTo>
                    <a:pt x="13" y="80"/>
                  </a:lnTo>
                  <a:lnTo>
                    <a:pt x="16" y="93"/>
                  </a:lnTo>
                  <a:lnTo>
                    <a:pt x="16" y="119"/>
                  </a:lnTo>
                  <a:lnTo>
                    <a:pt x="9" y="134"/>
                  </a:lnTo>
                  <a:lnTo>
                    <a:pt x="32" y="157"/>
                  </a:lnTo>
                  <a:lnTo>
                    <a:pt x="47" y="162"/>
                  </a:lnTo>
                  <a:lnTo>
                    <a:pt x="36" y="173"/>
                  </a:lnTo>
                  <a:lnTo>
                    <a:pt x="38" y="185"/>
                  </a:lnTo>
                  <a:lnTo>
                    <a:pt x="43" y="199"/>
                  </a:lnTo>
                  <a:lnTo>
                    <a:pt x="50" y="217"/>
                  </a:lnTo>
                  <a:lnTo>
                    <a:pt x="59" y="230"/>
                  </a:lnTo>
                  <a:lnTo>
                    <a:pt x="70" y="242"/>
                  </a:lnTo>
                  <a:lnTo>
                    <a:pt x="81" y="256"/>
                  </a:lnTo>
                  <a:lnTo>
                    <a:pt x="86" y="269"/>
                  </a:lnTo>
                  <a:lnTo>
                    <a:pt x="91" y="283"/>
                  </a:lnTo>
                  <a:lnTo>
                    <a:pt x="98" y="297"/>
                  </a:lnTo>
                  <a:lnTo>
                    <a:pt x="109" y="312"/>
                  </a:lnTo>
                  <a:lnTo>
                    <a:pt x="121" y="319"/>
                  </a:lnTo>
                  <a:lnTo>
                    <a:pt x="121" y="322"/>
                  </a:lnTo>
                  <a:lnTo>
                    <a:pt x="121" y="322"/>
                  </a:lnTo>
                  <a:lnTo>
                    <a:pt x="121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4">
              <a:extLst>
                <a:ext uri="{FF2B5EF4-FFF2-40B4-BE49-F238E27FC236}">
                  <a16:creationId xmlns:a16="http://schemas.microsoft.com/office/drawing/2014/main" id="{0C9CA610-052C-B89E-1130-4DEC83AB16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8459" y="6159505"/>
              <a:ext cx="786027" cy="860565"/>
            </a:xfrm>
            <a:custGeom>
              <a:avLst/>
              <a:gdLst>
                <a:gd name="T0" fmla="*/ 187 w 348"/>
                <a:gd name="T1" fmla="*/ 381 h 381"/>
                <a:gd name="T2" fmla="*/ 234 w 348"/>
                <a:gd name="T3" fmla="*/ 342 h 381"/>
                <a:gd name="T4" fmla="*/ 305 w 348"/>
                <a:gd name="T5" fmla="*/ 272 h 381"/>
                <a:gd name="T6" fmla="*/ 326 w 348"/>
                <a:gd name="T7" fmla="*/ 253 h 381"/>
                <a:gd name="T8" fmla="*/ 323 w 348"/>
                <a:gd name="T9" fmla="*/ 226 h 381"/>
                <a:gd name="T10" fmla="*/ 301 w 348"/>
                <a:gd name="T11" fmla="*/ 169 h 381"/>
                <a:gd name="T12" fmla="*/ 312 w 348"/>
                <a:gd name="T13" fmla="*/ 160 h 381"/>
                <a:gd name="T14" fmla="*/ 319 w 348"/>
                <a:gd name="T15" fmla="*/ 148 h 381"/>
                <a:gd name="T16" fmla="*/ 308 w 348"/>
                <a:gd name="T17" fmla="*/ 130 h 381"/>
                <a:gd name="T18" fmla="*/ 323 w 348"/>
                <a:gd name="T19" fmla="*/ 123 h 381"/>
                <a:gd name="T20" fmla="*/ 328 w 348"/>
                <a:gd name="T21" fmla="*/ 137 h 381"/>
                <a:gd name="T22" fmla="*/ 333 w 348"/>
                <a:gd name="T23" fmla="*/ 110 h 381"/>
                <a:gd name="T24" fmla="*/ 348 w 348"/>
                <a:gd name="T25" fmla="*/ 96 h 381"/>
                <a:gd name="T26" fmla="*/ 340 w 348"/>
                <a:gd name="T27" fmla="*/ 80 h 381"/>
                <a:gd name="T28" fmla="*/ 319 w 348"/>
                <a:gd name="T29" fmla="*/ 71 h 381"/>
                <a:gd name="T30" fmla="*/ 303 w 348"/>
                <a:gd name="T31" fmla="*/ 68 h 381"/>
                <a:gd name="T32" fmla="*/ 292 w 348"/>
                <a:gd name="T33" fmla="*/ 57 h 381"/>
                <a:gd name="T34" fmla="*/ 280 w 348"/>
                <a:gd name="T35" fmla="*/ 46 h 381"/>
                <a:gd name="T36" fmla="*/ 221 w 348"/>
                <a:gd name="T37" fmla="*/ 59 h 381"/>
                <a:gd name="T38" fmla="*/ 120 w 348"/>
                <a:gd name="T39" fmla="*/ 14 h 381"/>
                <a:gd name="T40" fmla="*/ 95 w 348"/>
                <a:gd name="T41" fmla="*/ 0 h 381"/>
                <a:gd name="T42" fmla="*/ 88 w 348"/>
                <a:gd name="T43" fmla="*/ 13 h 381"/>
                <a:gd name="T44" fmla="*/ 88 w 348"/>
                <a:gd name="T45" fmla="*/ 29 h 381"/>
                <a:gd name="T46" fmla="*/ 65 w 348"/>
                <a:gd name="T47" fmla="*/ 36 h 381"/>
                <a:gd name="T48" fmla="*/ 0 w 348"/>
                <a:gd name="T49" fmla="*/ 64 h 381"/>
                <a:gd name="T50" fmla="*/ 8 w 348"/>
                <a:gd name="T51" fmla="*/ 75 h 381"/>
                <a:gd name="T52" fmla="*/ 20 w 348"/>
                <a:gd name="T53" fmla="*/ 89 h 381"/>
                <a:gd name="T54" fmla="*/ 25 w 348"/>
                <a:gd name="T55" fmla="*/ 100 h 381"/>
                <a:gd name="T56" fmla="*/ 33 w 348"/>
                <a:gd name="T57" fmla="*/ 112 h 381"/>
                <a:gd name="T58" fmla="*/ 38 w 348"/>
                <a:gd name="T59" fmla="*/ 130 h 381"/>
                <a:gd name="T60" fmla="*/ 43 w 348"/>
                <a:gd name="T61" fmla="*/ 141 h 381"/>
                <a:gd name="T62" fmla="*/ 47 w 348"/>
                <a:gd name="T63" fmla="*/ 153 h 381"/>
                <a:gd name="T64" fmla="*/ 57 w 348"/>
                <a:gd name="T65" fmla="*/ 171 h 381"/>
                <a:gd name="T66" fmla="*/ 70 w 348"/>
                <a:gd name="T67" fmla="*/ 178 h 381"/>
                <a:gd name="T68" fmla="*/ 79 w 348"/>
                <a:gd name="T69" fmla="*/ 187 h 381"/>
                <a:gd name="T70" fmla="*/ 93 w 348"/>
                <a:gd name="T71" fmla="*/ 208 h 381"/>
                <a:gd name="T72" fmla="*/ 107 w 348"/>
                <a:gd name="T73" fmla="*/ 219 h 381"/>
                <a:gd name="T74" fmla="*/ 98 w 348"/>
                <a:gd name="T75" fmla="*/ 231 h 381"/>
                <a:gd name="T76" fmla="*/ 102 w 348"/>
                <a:gd name="T77" fmla="*/ 255 h 381"/>
                <a:gd name="T78" fmla="*/ 100 w 348"/>
                <a:gd name="T79" fmla="*/ 276 h 381"/>
                <a:gd name="T80" fmla="*/ 114 w 348"/>
                <a:gd name="T81" fmla="*/ 288 h 381"/>
                <a:gd name="T82" fmla="*/ 116 w 348"/>
                <a:gd name="T83" fmla="*/ 301 h 381"/>
                <a:gd name="T84" fmla="*/ 125 w 348"/>
                <a:gd name="T85" fmla="*/ 312 h 381"/>
                <a:gd name="T86" fmla="*/ 129 w 348"/>
                <a:gd name="T87" fmla="*/ 338 h 381"/>
                <a:gd name="T88" fmla="*/ 141 w 348"/>
                <a:gd name="T89" fmla="*/ 336 h 381"/>
                <a:gd name="T90" fmla="*/ 143 w 348"/>
                <a:gd name="T91" fmla="*/ 352 h 381"/>
                <a:gd name="T92" fmla="*/ 159 w 348"/>
                <a:gd name="T93" fmla="*/ 352 h 381"/>
                <a:gd name="T94" fmla="*/ 175 w 348"/>
                <a:gd name="T95" fmla="*/ 354 h 381"/>
                <a:gd name="T96" fmla="*/ 182 w 348"/>
                <a:gd name="T97" fmla="*/ 365 h 381"/>
                <a:gd name="T98" fmla="*/ 187 w 348"/>
                <a:gd name="T99" fmla="*/ 381 h 381"/>
                <a:gd name="T100" fmla="*/ 187 w 348"/>
                <a:gd name="T101" fmla="*/ 381 h 381"/>
                <a:gd name="T102" fmla="*/ 187 w 348"/>
                <a:gd name="T103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8" h="381">
                  <a:moveTo>
                    <a:pt x="187" y="381"/>
                  </a:moveTo>
                  <a:lnTo>
                    <a:pt x="234" y="342"/>
                  </a:lnTo>
                  <a:lnTo>
                    <a:pt x="305" y="272"/>
                  </a:lnTo>
                  <a:lnTo>
                    <a:pt x="326" y="253"/>
                  </a:lnTo>
                  <a:lnTo>
                    <a:pt x="323" y="226"/>
                  </a:lnTo>
                  <a:lnTo>
                    <a:pt x="301" y="169"/>
                  </a:lnTo>
                  <a:lnTo>
                    <a:pt x="312" y="160"/>
                  </a:lnTo>
                  <a:lnTo>
                    <a:pt x="319" y="148"/>
                  </a:lnTo>
                  <a:lnTo>
                    <a:pt x="308" y="130"/>
                  </a:lnTo>
                  <a:lnTo>
                    <a:pt x="323" y="123"/>
                  </a:lnTo>
                  <a:lnTo>
                    <a:pt x="328" y="137"/>
                  </a:lnTo>
                  <a:lnTo>
                    <a:pt x="333" y="110"/>
                  </a:lnTo>
                  <a:lnTo>
                    <a:pt x="348" y="96"/>
                  </a:lnTo>
                  <a:lnTo>
                    <a:pt x="340" y="80"/>
                  </a:lnTo>
                  <a:lnTo>
                    <a:pt x="319" y="71"/>
                  </a:lnTo>
                  <a:lnTo>
                    <a:pt x="303" y="68"/>
                  </a:lnTo>
                  <a:lnTo>
                    <a:pt x="292" y="57"/>
                  </a:lnTo>
                  <a:lnTo>
                    <a:pt x="280" y="46"/>
                  </a:lnTo>
                  <a:lnTo>
                    <a:pt x="221" y="59"/>
                  </a:lnTo>
                  <a:lnTo>
                    <a:pt x="120" y="14"/>
                  </a:lnTo>
                  <a:lnTo>
                    <a:pt x="95" y="0"/>
                  </a:lnTo>
                  <a:lnTo>
                    <a:pt x="88" y="13"/>
                  </a:lnTo>
                  <a:lnTo>
                    <a:pt x="88" y="29"/>
                  </a:lnTo>
                  <a:lnTo>
                    <a:pt x="65" y="36"/>
                  </a:lnTo>
                  <a:lnTo>
                    <a:pt x="0" y="64"/>
                  </a:lnTo>
                  <a:lnTo>
                    <a:pt x="8" y="75"/>
                  </a:lnTo>
                  <a:lnTo>
                    <a:pt x="20" y="89"/>
                  </a:lnTo>
                  <a:lnTo>
                    <a:pt x="25" y="100"/>
                  </a:lnTo>
                  <a:lnTo>
                    <a:pt x="33" y="112"/>
                  </a:lnTo>
                  <a:lnTo>
                    <a:pt x="38" y="130"/>
                  </a:lnTo>
                  <a:lnTo>
                    <a:pt x="43" y="141"/>
                  </a:lnTo>
                  <a:lnTo>
                    <a:pt x="47" y="153"/>
                  </a:lnTo>
                  <a:lnTo>
                    <a:pt x="57" y="171"/>
                  </a:lnTo>
                  <a:lnTo>
                    <a:pt x="70" y="178"/>
                  </a:lnTo>
                  <a:lnTo>
                    <a:pt x="79" y="187"/>
                  </a:lnTo>
                  <a:lnTo>
                    <a:pt x="93" y="208"/>
                  </a:lnTo>
                  <a:lnTo>
                    <a:pt x="107" y="219"/>
                  </a:lnTo>
                  <a:lnTo>
                    <a:pt x="98" y="231"/>
                  </a:lnTo>
                  <a:lnTo>
                    <a:pt x="102" y="255"/>
                  </a:lnTo>
                  <a:lnTo>
                    <a:pt x="100" y="276"/>
                  </a:lnTo>
                  <a:lnTo>
                    <a:pt x="114" y="288"/>
                  </a:lnTo>
                  <a:lnTo>
                    <a:pt x="116" y="301"/>
                  </a:lnTo>
                  <a:lnTo>
                    <a:pt x="125" y="312"/>
                  </a:lnTo>
                  <a:lnTo>
                    <a:pt x="129" y="338"/>
                  </a:lnTo>
                  <a:lnTo>
                    <a:pt x="141" y="336"/>
                  </a:lnTo>
                  <a:lnTo>
                    <a:pt x="143" y="352"/>
                  </a:lnTo>
                  <a:lnTo>
                    <a:pt x="159" y="352"/>
                  </a:lnTo>
                  <a:lnTo>
                    <a:pt x="175" y="354"/>
                  </a:lnTo>
                  <a:lnTo>
                    <a:pt x="182" y="365"/>
                  </a:lnTo>
                  <a:lnTo>
                    <a:pt x="187" y="381"/>
                  </a:lnTo>
                  <a:lnTo>
                    <a:pt x="187" y="381"/>
                  </a:lnTo>
                  <a:lnTo>
                    <a:pt x="187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5">
              <a:extLst>
                <a:ext uri="{FF2B5EF4-FFF2-40B4-BE49-F238E27FC236}">
                  <a16:creationId xmlns:a16="http://schemas.microsoft.com/office/drawing/2014/main" id="{31D26BB4-7AD2-5F40-F030-4CEEDBA541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6573" y="5689695"/>
              <a:ext cx="706973" cy="716008"/>
            </a:xfrm>
            <a:custGeom>
              <a:avLst/>
              <a:gdLst>
                <a:gd name="T0" fmla="*/ 139 w 313"/>
                <a:gd name="T1" fmla="*/ 317 h 317"/>
                <a:gd name="T2" fmla="*/ 142 w 313"/>
                <a:gd name="T3" fmla="*/ 304 h 317"/>
                <a:gd name="T4" fmla="*/ 157 w 313"/>
                <a:gd name="T5" fmla="*/ 301 h 317"/>
                <a:gd name="T6" fmla="*/ 173 w 313"/>
                <a:gd name="T7" fmla="*/ 302 h 317"/>
                <a:gd name="T8" fmla="*/ 180 w 313"/>
                <a:gd name="T9" fmla="*/ 290 h 317"/>
                <a:gd name="T10" fmla="*/ 190 w 313"/>
                <a:gd name="T11" fmla="*/ 285 h 317"/>
                <a:gd name="T12" fmla="*/ 205 w 313"/>
                <a:gd name="T13" fmla="*/ 277 h 317"/>
                <a:gd name="T14" fmla="*/ 217 w 313"/>
                <a:gd name="T15" fmla="*/ 276 h 317"/>
                <a:gd name="T16" fmla="*/ 219 w 313"/>
                <a:gd name="T17" fmla="*/ 263 h 317"/>
                <a:gd name="T18" fmla="*/ 235 w 313"/>
                <a:gd name="T19" fmla="*/ 265 h 317"/>
                <a:gd name="T20" fmla="*/ 249 w 313"/>
                <a:gd name="T21" fmla="*/ 260 h 317"/>
                <a:gd name="T22" fmla="*/ 265 w 313"/>
                <a:gd name="T23" fmla="*/ 265 h 317"/>
                <a:gd name="T24" fmla="*/ 276 w 313"/>
                <a:gd name="T25" fmla="*/ 272 h 317"/>
                <a:gd name="T26" fmla="*/ 290 w 313"/>
                <a:gd name="T27" fmla="*/ 269 h 317"/>
                <a:gd name="T28" fmla="*/ 302 w 313"/>
                <a:gd name="T29" fmla="*/ 263 h 317"/>
                <a:gd name="T30" fmla="*/ 313 w 313"/>
                <a:gd name="T31" fmla="*/ 267 h 317"/>
                <a:gd name="T32" fmla="*/ 311 w 313"/>
                <a:gd name="T33" fmla="*/ 254 h 317"/>
                <a:gd name="T34" fmla="*/ 306 w 313"/>
                <a:gd name="T35" fmla="*/ 240 h 317"/>
                <a:gd name="T36" fmla="*/ 304 w 313"/>
                <a:gd name="T37" fmla="*/ 228 h 317"/>
                <a:gd name="T38" fmla="*/ 299 w 313"/>
                <a:gd name="T39" fmla="*/ 217 h 317"/>
                <a:gd name="T40" fmla="*/ 292 w 313"/>
                <a:gd name="T41" fmla="*/ 199 h 317"/>
                <a:gd name="T42" fmla="*/ 279 w 313"/>
                <a:gd name="T43" fmla="*/ 192 h 317"/>
                <a:gd name="T44" fmla="*/ 269 w 313"/>
                <a:gd name="T45" fmla="*/ 181 h 317"/>
                <a:gd name="T46" fmla="*/ 256 w 313"/>
                <a:gd name="T47" fmla="*/ 169 h 317"/>
                <a:gd name="T48" fmla="*/ 249 w 313"/>
                <a:gd name="T49" fmla="*/ 158 h 317"/>
                <a:gd name="T50" fmla="*/ 240 w 313"/>
                <a:gd name="T51" fmla="*/ 148 h 317"/>
                <a:gd name="T52" fmla="*/ 228 w 313"/>
                <a:gd name="T53" fmla="*/ 140 h 317"/>
                <a:gd name="T54" fmla="*/ 217 w 313"/>
                <a:gd name="T55" fmla="*/ 130 h 317"/>
                <a:gd name="T56" fmla="*/ 205 w 313"/>
                <a:gd name="T57" fmla="*/ 128 h 317"/>
                <a:gd name="T58" fmla="*/ 189 w 313"/>
                <a:gd name="T59" fmla="*/ 114 h 317"/>
                <a:gd name="T60" fmla="*/ 178 w 313"/>
                <a:gd name="T61" fmla="*/ 105 h 317"/>
                <a:gd name="T62" fmla="*/ 164 w 313"/>
                <a:gd name="T63" fmla="*/ 107 h 317"/>
                <a:gd name="T64" fmla="*/ 149 w 313"/>
                <a:gd name="T65" fmla="*/ 94 h 317"/>
                <a:gd name="T66" fmla="*/ 137 w 313"/>
                <a:gd name="T67" fmla="*/ 87 h 317"/>
                <a:gd name="T68" fmla="*/ 126 w 313"/>
                <a:gd name="T69" fmla="*/ 80 h 317"/>
                <a:gd name="T70" fmla="*/ 108 w 313"/>
                <a:gd name="T71" fmla="*/ 64 h 317"/>
                <a:gd name="T72" fmla="*/ 100 w 313"/>
                <a:gd name="T73" fmla="*/ 50 h 317"/>
                <a:gd name="T74" fmla="*/ 84 w 313"/>
                <a:gd name="T75" fmla="*/ 32 h 317"/>
                <a:gd name="T76" fmla="*/ 69 w 313"/>
                <a:gd name="T77" fmla="*/ 37 h 317"/>
                <a:gd name="T78" fmla="*/ 52 w 313"/>
                <a:gd name="T79" fmla="*/ 25 h 317"/>
                <a:gd name="T80" fmla="*/ 43 w 313"/>
                <a:gd name="T81" fmla="*/ 14 h 317"/>
                <a:gd name="T82" fmla="*/ 28 w 313"/>
                <a:gd name="T83" fmla="*/ 9 h 317"/>
                <a:gd name="T84" fmla="*/ 16 w 313"/>
                <a:gd name="T85" fmla="*/ 2 h 317"/>
                <a:gd name="T86" fmla="*/ 3 w 313"/>
                <a:gd name="T87" fmla="*/ 0 h 317"/>
                <a:gd name="T88" fmla="*/ 0 w 313"/>
                <a:gd name="T89" fmla="*/ 28 h 317"/>
                <a:gd name="T90" fmla="*/ 3 w 313"/>
                <a:gd name="T91" fmla="*/ 51 h 317"/>
                <a:gd name="T92" fmla="*/ 12 w 313"/>
                <a:gd name="T93" fmla="*/ 82 h 317"/>
                <a:gd name="T94" fmla="*/ 16 w 313"/>
                <a:gd name="T95" fmla="*/ 98 h 317"/>
                <a:gd name="T96" fmla="*/ 21 w 313"/>
                <a:gd name="T97" fmla="*/ 112 h 317"/>
                <a:gd name="T98" fmla="*/ 35 w 313"/>
                <a:gd name="T99" fmla="*/ 103 h 317"/>
                <a:gd name="T100" fmla="*/ 48 w 313"/>
                <a:gd name="T101" fmla="*/ 108 h 317"/>
                <a:gd name="T102" fmla="*/ 43 w 313"/>
                <a:gd name="T103" fmla="*/ 121 h 317"/>
                <a:gd name="T104" fmla="*/ 35 w 313"/>
                <a:gd name="T105" fmla="*/ 133 h 317"/>
                <a:gd name="T106" fmla="*/ 44 w 313"/>
                <a:gd name="T107" fmla="*/ 165 h 317"/>
                <a:gd name="T108" fmla="*/ 48 w 313"/>
                <a:gd name="T109" fmla="*/ 183 h 317"/>
                <a:gd name="T110" fmla="*/ 68 w 313"/>
                <a:gd name="T111" fmla="*/ 215 h 317"/>
                <a:gd name="T112" fmla="*/ 82 w 313"/>
                <a:gd name="T113" fmla="*/ 245 h 317"/>
                <a:gd name="T114" fmla="*/ 112 w 313"/>
                <a:gd name="T115" fmla="*/ 295 h 317"/>
                <a:gd name="T116" fmla="*/ 123 w 313"/>
                <a:gd name="T117" fmla="*/ 315 h 317"/>
                <a:gd name="T118" fmla="*/ 139 w 313"/>
                <a:gd name="T119" fmla="*/ 317 h 317"/>
                <a:gd name="T120" fmla="*/ 139 w 313"/>
                <a:gd name="T121" fmla="*/ 317 h 317"/>
                <a:gd name="T122" fmla="*/ 139 w 313"/>
                <a:gd name="T12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7">
                  <a:moveTo>
                    <a:pt x="139" y="317"/>
                  </a:moveTo>
                  <a:lnTo>
                    <a:pt x="142" y="304"/>
                  </a:lnTo>
                  <a:lnTo>
                    <a:pt x="157" y="301"/>
                  </a:lnTo>
                  <a:lnTo>
                    <a:pt x="173" y="302"/>
                  </a:lnTo>
                  <a:lnTo>
                    <a:pt x="180" y="290"/>
                  </a:lnTo>
                  <a:lnTo>
                    <a:pt x="190" y="285"/>
                  </a:lnTo>
                  <a:lnTo>
                    <a:pt x="205" y="277"/>
                  </a:lnTo>
                  <a:lnTo>
                    <a:pt x="217" y="276"/>
                  </a:lnTo>
                  <a:lnTo>
                    <a:pt x="219" y="263"/>
                  </a:lnTo>
                  <a:lnTo>
                    <a:pt x="235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6" y="272"/>
                  </a:lnTo>
                  <a:lnTo>
                    <a:pt x="290" y="269"/>
                  </a:lnTo>
                  <a:lnTo>
                    <a:pt x="302" y="263"/>
                  </a:lnTo>
                  <a:lnTo>
                    <a:pt x="313" y="267"/>
                  </a:lnTo>
                  <a:lnTo>
                    <a:pt x="311" y="254"/>
                  </a:lnTo>
                  <a:lnTo>
                    <a:pt x="306" y="240"/>
                  </a:lnTo>
                  <a:lnTo>
                    <a:pt x="304" y="228"/>
                  </a:lnTo>
                  <a:lnTo>
                    <a:pt x="299" y="217"/>
                  </a:lnTo>
                  <a:lnTo>
                    <a:pt x="292" y="199"/>
                  </a:lnTo>
                  <a:lnTo>
                    <a:pt x="279" y="192"/>
                  </a:lnTo>
                  <a:lnTo>
                    <a:pt x="269" y="181"/>
                  </a:lnTo>
                  <a:lnTo>
                    <a:pt x="256" y="169"/>
                  </a:lnTo>
                  <a:lnTo>
                    <a:pt x="249" y="158"/>
                  </a:lnTo>
                  <a:lnTo>
                    <a:pt x="240" y="148"/>
                  </a:lnTo>
                  <a:lnTo>
                    <a:pt x="228" y="140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89" y="114"/>
                  </a:lnTo>
                  <a:lnTo>
                    <a:pt x="178" y="105"/>
                  </a:lnTo>
                  <a:lnTo>
                    <a:pt x="164" y="107"/>
                  </a:lnTo>
                  <a:lnTo>
                    <a:pt x="149" y="94"/>
                  </a:lnTo>
                  <a:lnTo>
                    <a:pt x="137" y="87"/>
                  </a:lnTo>
                  <a:lnTo>
                    <a:pt x="126" y="80"/>
                  </a:lnTo>
                  <a:lnTo>
                    <a:pt x="108" y="64"/>
                  </a:lnTo>
                  <a:lnTo>
                    <a:pt x="100" y="50"/>
                  </a:lnTo>
                  <a:lnTo>
                    <a:pt x="84" y="32"/>
                  </a:lnTo>
                  <a:lnTo>
                    <a:pt x="69" y="37"/>
                  </a:lnTo>
                  <a:lnTo>
                    <a:pt x="52" y="25"/>
                  </a:lnTo>
                  <a:lnTo>
                    <a:pt x="43" y="14"/>
                  </a:lnTo>
                  <a:lnTo>
                    <a:pt x="28" y="9"/>
                  </a:lnTo>
                  <a:lnTo>
                    <a:pt x="16" y="2"/>
                  </a:lnTo>
                  <a:lnTo>
                    <a:pt x="3" y="0"/>
                  </a:lnTo>
                  <a:lnTo>
                    <a:pt x="0" y="28"/>
                  </a:lnTo>
                  <a:lnTo>
                    <a:pt x="3" y="51"/>
                  </a:lnTo>
                  <a:lnTo>
                    <a:pt x="12" y="82"/>
                  </a:lnTo>
                  <a:lnTo>
                    <a:pt x="16" y="98"/>
                  </a:lnTo>
                  <a:lnTo>
                    <a:pt x="21" y="112"/>
                  </a:lnTo>
                  <a:lnTo>
                    <a:pt x="35" y="103"/>
                  </a:lnTo>
                  <a:lnTo>
                    <a:pt x="48" y="108"/>
                  </a:lnTo>
                  <a:lnTo>
                    <a:pt x="43" y="121"/>
                  </a:lnTo>
                  <a:lnTo>
                    <a:pt x="35" y="133"/>
                  </a:lnTo>
                  <a:lnTo>
                    <a:pt x="44" y="165"/>
                  </a:lnTo>
                  <a:lnTo>
                    <a:pt x="48" y="183"/>
                  </a:lnTo>
                  <a:lnTo>
                    <a:pt x="68" y="215"/>
                  </a:lnTo>
                  <a:lnTo>
                    <a:pt x="82" y="245"/>
                  </a:lnTo>
                  <a:lnTo>
                    <a:pt x="112" y="295"/>
                  </a:lnTo>
                  <a:lnTo>
                    <a:pt x="123" y="315"/>
                  </a:lnTo>
                  <a:lnTo>
                    <a:pt x="139" y="317"/>
                  </a:lnTo>
                  <a:lnTo>
                    <a:pt x="139" y="317"/>
                  </a:lnTo>
                  <a:lnTo>
                    <a:pt x="139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6">
              <a:extLst>
                <a:ext uri="{FF2B5EF4-FFF2-40B4-BE49-F238E27FC236}">
                  <a16:creationId xmlns:a16="http://schemas.microsoft.com/office/drawing/2014/main" id="{2957AE99-55AD-06C5-F740-DF9DF103AD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27538" y="6371822"/>
              <a:ext cx="618883" cy="716008"/>
            </a:xfrm>
            <a:custGeom>
              <a:avLst/>
              <a:gdLst>
                <a:gd name="T0" fmla="*/ 214 w 274"/>
                <a:gd name="T1" fmla="*/ 317 h 317"/>
                <a:gd name="T2" fmla="*/ 226 w 274"/>
                <a:gd name="T3" fmla="*/ 317 h 317"/>
                <a:gd name="T4" fmla="*/ 274 w 274"/>
                <a:gd name="T5" fmla="*/ 276 h 317"/>
                <a:gd name="T6" fmla="*/ 262 w 274"/>
                <a:gd name="T7" fmla="*/ 266 h 317"/>
                <a:gd name="T8" fmla="*/ 255 w 274"/>
                <a:gd name="T9" fmla="*/ 255 h 317"/>
                <a:gd name="T10" fmla="*/ 246 w 274"/>
                <a:gd name="T11" fmla="*/ 244 h 317"/>
                <a:gd name="T12" fmla="*/ 237 w 274"/>
                <a:gd name="T13" fmla="*/ 230 h 317"/>
                <a:gd name="T14" fmla="*/ 239 w 274"/>
                <a:gd name="T15" fmla="*/ 218 h 317"/>
                <a:gd name="T16" fmla="*/ 225 w 274"/>
                <a:gd name="T17" fmla="*/ 200 h 317"/>
                <a:gd name="T18" fmla="*/ 217 w 274"/>
                <a:gd name="T19" fmla="*/ 189 h 317"/>
                <a:gd name="T20" fmla="*/ 205 w 274"/>
                <a:gd name="T21" fmla="*/ 178 h 317"/>
                <a:gd name="T22" fmla="*/ 203 w 274"/>
                <a:gd name="T23" fmla="*/ 164 h 317"/>
                <a:gd name="T24" fmla="*/ 189 w 274"/>
                <a:gd name="T25" fmla="*/ 150 h 317"/>
                <a:gd name="T26" fmla="*/ 189 w 274"/>
                <a:gd name="T27" fmla="*/ 134 h 317"/>
                <a:gd name="T28" fmla="*/ 193 w 274"/>
                <a:gd name="T29" fmla="*/ 121 h 317"/>
                <a:gd name="T30" fmla="*/ 185 w 274"/>
                <a:gd name="T31" fmla="*/ 111 h 317"/>
                <a:gd name="T32" fmla="*/ 161 w 274"/>
                <a:gd name="T33" fmla="*/ 98 h 317"/>
                <a:gd name="T34" fmla="*/ 162 w 274"/>
                <a:gd name="T35" fmla="*/ 82 h 317"/>
                <a:gd name="T36" fmla="*/ 178 w 274"/>
                <a:gd name="T37" fmla="*/ 57 h 317"/>
                <a:gd name="T38" fmla="*/ 164 w 274"/>
                <a:gd name="T39" fmla="*/ 43 h 317"/>
                <a:gd name="T40" fmla="*/ 162 w 274"/>
                <a:gd name="T41" fmla="*/ 29 h 317"/>
                <a:gd name="T42" fmla="*/ 155 w 274"/>
                <a:gd name="T43" fmla="*/ 18 h 317"/>
                <a:gd name="T44" fmla="*/ 166 w 274"/>
                <a:gd name="T45" fmla="*/ 8 h 317"/>
                <a:gd name="T46" fmla="*/ 150 w 274"/>
                <a:gd name="T47" fmla="*/ 2 h 317"/>
                <a:gd name="T48" fmla="*/ 143 w 274"/>
                <a:gd name="T49" fmla="*/ 15 h 317"/>
                <a:gd name="T50" fmla="*/ 130 w 274"/>
                <a:gd name="T51" fmla="*/ 9 h 317"/>
                <a:gd name="T52" fmla="*/ 118 w 274"/>
                <a:gd name="T53" fmla="*/ 4 h 317"/>
                <a:gd name="T54" fmla="*/ 105 w 274"/>
                <a:gd name="T55" fmla="*/ 0 h 317"/>
                <a:gd name="T56" fmla="*/ 95 w 274"/>
                <a:gd name="T57" fmla="*/ 8 h 317"/>
                <a:gd name="T58" fmla="*/ 80 w 274"/>
                <a:gd name="T59" fmla="*/ 13 h 317"/>
                <a:gd name="T60" fmla="*/ 68 w 274"/>
                <a:gd name="T61" fmla="*/ 18 h 317"/>
                <a:gd name="T62" fmla="*/ 52 w 274"/>
                <a:gd name="T63" fmla="*/ 13 h 317"/>
                <a:gd name="T64" fmla="*/ 41 w 274"/>
                <a:gd name="T65" fmla="*/ 18 h 317"/>
                <a:gd name="T66" fmla="*/ 31 w 274"/>
                <a:gd name="T67" fmla="*/ 27 h 317"/>
                <a:gd name="T68" fmla="*/ 15 w 274"/>
                <a:gd name="T69" fmla="*/ 34 h 317"/>
                <a:gd name="T70" fmla="*/ 4 w 274"/>
                <a:gd name="T71" fmla="*/ 40 h 317"/>
                <a:gd name="T72" fmla="*/ 0 w 274"/>
                <a:gd name="T73" fmla="*/ 59 h 317"/>
                <a:gd name="T74" fmla="*/ 9 w 274"/>
                <a:gd name="T75" fmla="*/ 75 h 317"/>
                <a:gd name="T76" fmla="*/ 23 w 274"/>
                <a:gd name="T77" fmla="*/ 120 h 317"/>
                <a:gd name="T78" fmla="*/ 38 w 274"/>
                <a:gd name="T79" fmla="*/ 157 h 317"/>
                <a:gd name="T80" fmla="*/ 48 w 274"/>
                <a:gd name="T81" fmla="*/ 194 h 317"/>
                <a:gd name="T82" fmla="*/ 75 w 274"/>
                <a:gd name="T83" fmla="*/ 223 h 317"/>
                <a:gd name="T84" fmla="*/ 75 w 274"/>
                <a:gd name="T85" fmla="*/ 239 h 317"/>
                <a:gd name="T86" fmla="*/ 82 w 274"/>
                <a:gd name="T87" fmla="*/ 262 h 317"/>
                <a:gd name="T88" fmla="*/ 77 w 274"/>
                <a:gd name="T89" fmla="*/ 278 h 317"/>
                <a:gd name="T90" fmla="*/ 93 w 274"/>
                <a:gd name="T91" fmla="*/ 280 h 317"/>
                <a:gd name="T92" fmla="*/ 105 w 274"/>
                <a:gd name="T93" fmla="*/ 292 h 317"/>
                <a:gd name="T94" fmla="*/ 123 w 274"/>
                <a:gd name="T95" fmla="*/ 294 h 317"/>
                <a:gd name="T96" fmla="*/ 137 w 274"/>
                <a:gd name="T97" fmla="*/ 292 h 317"/>
                <a:gd name="T98" fmla="*/ 153 w 274"/>
                <a:gd name="T99" fmla="*/ 291 h 317"/>
                <a:gd name="T100" fmla="*/ 164 w 274"/>
                <a:gd name="T101" fmla="*/ 299 h 317"/>
                <a:gd name="T102" fmla="*/ 180 w 274"/>
                <a:gd name="T103" fmla="*/ 301 h 317"/>
                <a:gd name="T104" fmla="*/ 189 w 274"/>
                <a:gd name="T105" fmla="*/ 312 h 317"/>
                <a:gd name="T106" fmla="*/ 205 w 274"/>
                <a:gd name="T107" fmla="*/ 317 h 317"/>
                <a:gd name="T108" fmla="*/ 214 w 274"/>
                <a:gd name="T109" fmla="*/ 317 h 317"/>
                <a:gd name="T110" fmla="*/ 214 w 274"/>
                <a:gd name="T111" fmla="*/ 317 h 317"/>
                <a:gd name="T112" fmla="*/ 214 w 274"/>
                <a:gd name="T11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317">
                  <a:moveTo>
                    <a:pt x="214" y="317"/>
                  </a:moveTo>
                  <a:lnTo>
                    <a:pt x="226" y="317"/>
                  </a:lnTo>
                  <a:lnTo>
                    <a:pt x="274" y="276"/>
                  </a:lnTo>
                  <a:lnTo>
                    <a:pt x="262" y="266"/>
                  </a:lnTo>
                  <a:lnTo>
                    <a:pt x="255" y="255"/>
                  </a:lnTo>
                  <a:lnTo>
                    <a:pt x="246" y="244"/>
                  </a:lnTo>
                  <a:lnTo>
                    <a:pt x="237" y="230"/>
                  </a:lnTo>
                  <a:lnTo>
                    <a:pt x="239" y="218"/>
                  </a:lnTo>
                  <a:lnTo>
                    <a:pt x="225" y="200"/>
                  </a:lnTo>
                  <a:lnTo>
                    <a:pt x="217" y="189"/>
                  </a:lnTo>
                  <a:lnTo>
                    <a:pt x="205" y="178"/>
                  </a:lnTo>
                  <a:lnTo>
                    <a:pt x="203" y="164"/>
                  </a:lnTo>
                  <a:lnTo>
                    <a:pt x="189" y="150"/>
                  </a:lnTo>
                  <a:lnTo>
                    <a:pt x="189" y="134"/>
                  </a:lnTo>
                  <a:lnTo>
                    <a:pt x="193" y="121"/>
                  </a:lnTo>
                  <a:lnTo>
                    <a:pt x="185" y="111"/>
                  </a:lnTo>
                  <a:lnTo>
                    <a:pt x="161" y="98"/>
                  </a:lnTo>
                  <a:lnTo>
                    <a:pt x="162" y="82"/>
                  </a:lnTo>
                  <a:lnTo>
                    <a:pt x="178" y="57"/>
                  </a:lnTo>
                  <a:lnTo>
                    <a:pt x="164" y="43"/>
                  </a:lnTo>
                  <a:lnTo>
                    <a:pt x="162" y="29"/>
                  </a:lnTo>
                  <a:lnTo>
                    <a:pt x="155" y="18"/>
                  </a:lnTo>
                  <a:lnTo>
                    <a:pt x="166" y="8"/>
                  </a:lnTo>
                  <a:lnTo>
                    <a:pt x="150" y="2"/>
                  </a:lnTo>
                  <a:lnTo>
                    <a:pt x="143" y="15"/>
                  </a:lnTo>
                  <a:lnTo>
                    <a:pt x="130" y="9"/>
                  </a:lnTo>
                  <a:lnTo>
                    <a:pt x="118" y="4"/>
                  </a:lnTo>
                  <a:lnTo>
                    <a:pt x="105" y="0"/>
                  </a:lnTo>
                  <a:lnTo>
                    <a:pt x="95" y="8"/>
                  </a:lnTo>
                  <a:lnTo>
                    <a:pt x="80" y="13"/>
                  </a:lnTo>
                  <a:lnTo>
                    <a:pt x="68" y="18"/>
                  </a:lnTo>
                  <a:lnTo>
                    <a:pt x="52" y="13"/>
                  </a:lnTo>
                  <a:lnTo>
                    <a:pt x="41" y="18"/>
                  </a:lnTo>
                  <a:lnTo>
                    <a:pt x="31" y="27"/>
                  </a:lnTo>
                  <a:lnTo>
                    <a:pt x="15" y="34"/>
                  </a:lnTo>
                  <a:lnTo>
                    <a:pt x="4" y="40"/>
                  </a:lnTo>
                  <a:lnTo>
                    <a:pt x="0" y="59"/>
                  </a:lnTo>
                  <a:lnTo>
                    <a:pt x="9" y="75"/>
                  </a:lnTo>
                  <a:lnTo>
                    <a:pt x="23" y="120"/>
                  </a:lnTo>
                  <a:lnTo>
                    <a:pt x="38" y="157"/>
                  </a:lnTo>
                  <a:lnTo>
                    <a:pt x="48" y="194"/>
                  </a:lnTo>
                  <a:lnTo>
                    <a:pt x="75" y="223"/>
                  </a:lnTo>
                  <a:lnTo>
                    <a:pt x="75" y="239"/>
                  </a:lnTo>
                  <a:lnTo>
                    <a:pt x="82" y="262"/>
                  </a:lnTo>
                  <a:lnTo>
                    <a:pt x="77" y="278"/>
                  </a:lnTo>
                  <a:lnTo>
                    <a:pt x="93" y="280"/>
                  </a:lnTo>
                  <a:lnTo>
                    <a:pt x="105" y="292"/>
                  </a:lnTo>
                  <a:lnTo>
                    <a:pt x="123" y="294"/>
                  </a:lnTo>
                  <a:lnTo>
                    <a:pt x="137" y="292"/>
                  </a:lnTo>
                  <a:lnTo>
                    <a:pt x="153" y="291"/>
                  </a:lnTo>
                  <a:lnTo>
                    <a:pt x="164" y="299"/>
                  </a:lnTo>
                  <a:lnTo>
                    <a:pt x="180" y="301"/>
                  </a:lnTo>
                  <a:lnTo>
                    <a:pt x="189" y="312"/>
                  </a:lnTo>
                  <a:lnTo>
                    <a:pt x="205" y="317"/>
                  </a:lnTo>
                  <a:lnTo>
                    <a:pt x="214" y="317"/>
                  </a:lnTo>
                  <a:lnTo>
                    <a:pt x="214" y="317"/>
                  </a:lnTo>
                  <a:lnTo>
                    <a:pt x="214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7">
              <a:extLst>
                <a:ext uri="{FF2B5EF4-FFF2-40B4-BE49-F238E27FC236}">
                  <a16:creationId xmlns:a16="http://schemas.microsoft.com/office/drawing/2014/main" id="{BF58C865-4D83-3F6A-5421-4F862E9553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873343" y="5565466"/>
              <a:ext cx="910256" cy="749888"/>
            </a:xfrm>
            <a:custGeom>
              <a:avLst/>
              <a:gdLst>
                <a:gd name="T0" fmla="*/ 230 w 403"/>
                <a:gd name="T1" fmla="*/ 332 h 332"/>
                <a:gd name="T2" fmla="*/ 244 w 403"/>
                <a:gd name="T3" fmla="*/ 324 h 332"/>
                <a:gd name="T4" fmla="*/ 260 w 403"/>
                <a:gd name="T5" fmla="*/ 304 h 332"/>
                <a:gd name="T6" fmla="*/ 278 w 403"/>
                <a:gd name="T7" fmla="*/ 290 h 332"/>
                <a:gd name="T8" fmla="*/ 269 w 403"/>
                <a:gd name="T9" fmla="*/ 276 h 332"/>
                <a:gd name="T10" fmla="*/ 248 w 403"/>
                <a:gd name="T11" fmla="*/ 247 h 332"/>
                <a:gd name="T12" fmla="*/ 253 w 403"/>
                <a:gd name="T13" fmla="*/ 227 h 332"/>
                <a:gd name="T14" fmla="*/ 264 w 403"/>
                <a:gd name="T15" fmla="*/ 217 h 332"/>
                <a:gd name="T16" fmla="*/ 271 w 403"/>
                <a:gd name="T17" fmla="*/ 204 h 332"/>
                <a:gd name="T18" fmla="*/ 282 w 403"/>
                <a:gd name="T19" fmla="*/ 179 h 332"/>
                <a:gd name="T20" fmla="*/ 294 w 403"/>
                <a:gd name="T21" fmla="*/ 174 h 332"/>
                <a:gd name="T22" fmla="*/ 301 w 403"/>
                <a:gd name="T23" fmla="*/ 153 h 332"/>
                <a:gd name="T24" fmla="*/ 316 w 403"/>
                <a:gd name="T25" fmla="*/ 138 h 332"/>
                <a:gd name="T26" fmla="*/ 323 w 403"/>
                <a:gd name="T27" fmla="*/ 126 h 332"/>
                <a:gd name="T28" fmla="*/ 332 w 403"/>
                <a:gd name="T29" fmla="*/ 114 h 332"/>
                <a:gd name="T30" fmla="*/ 342 w 403"/>
                <a:gd name="T31" fmla="*/ 106 h 332"/>
                <a:gd name="T32" fmla="*/ 349 w 403"/>
                <a:gd name="T33" fmla="*/ 94 h 332"/>
                <a:gd name="T34" fmla="*/ 365 w 403"/>
                <a:gd name="T35" fmla="*/ 96 h 332"/>
                <a:gd name="T36" fmla="*/ 383 w 403"/>
                <a:gd name="T37" fmla="*/ 89 h 332"/>
                <a:gd name="T38" fmla="*/ 394 w 403"/>
                <a:gd name="T39" fmla="*/ 80 h 332"/>
                <a:gd name="T40" fmla="*/ 403 w 403"/>
                <a:gd name="T41" fmla="*/ 65 h 332"/>
                <a:gd name="T42" fmla="*/ 387 w 403"/>
                <a:gd name="T43" fmla="*/ 60 h 332"/>
                <a:gd name="T44" fmla="*/ 372 w 403"/>
                <a:gd name="T45" fmla="*/ 51 h 332"/>
                <a:gd name="T46" fmla="*/ 356 w 403"/>
                <a:gd name="T47" fmla="*/ 46 h 332"/>
                <a:gd name="T48" fmla="*/ 349 w 403"/>
                <a:gd name="T49" fmla="*/ 55 h 332"/>
                <a:gd name="T50" fmla="*/ 333 w 403"/>
                <a:gd name="T51" fmla="*/ 46 h 332"/>
                <a:gd name="T52" fmla="*/ 321 w 403"/>
                <a:gd name="T53" fmla="*/ 39 h 332"/>
                <a:gd name="T54" fmla="*/ 305 w 403"/>
                <a:gd name="T55" fmla="*/ 37 h 332"/>
                <a:gd name="T56" fmla="*/ 292 w 403"/>
                <a:gd name="T57" fmla="*/ 32 h 332"/>
                <a:gd name="T58" fmla="*/ 282 w 403"/>
                <a:gd name="T59" fmla="*/ 25 h 332"/>
                <a:gd name="T60" fmla="*/ 271 w 403"/>
                <a:gd name="T61" fmla="*/ 7 h 332"/>
                <a:gd name="T62" fmla="*/ 259 w 403"/>
                <a:gd name="T63" fmla="*/ 1 h 332"/>
                <a:gd name="T64" fmla="*/ 241 w 403"/>
                <a:gd name="T65" fmla="*/ 7 h 332"/>
                <a:gd name="T66" fmla="*/ 225 w 403"/>
                <a:gd name="T67" fmla="*/ 10 h 332"/>
                <a:gd name="T68" fmla="*/ 211 w 403"/>
                <a:gd name="T69" fmla="*/ 12 h 332"/>
                <a:gd name="T70" fmla="*/ 196 w 403"/>
                <a:gd name="T71" fmla="*/ 26 h 332"/>
                <a:gd name="T72" fmla="*/ 184 w 403"/>
                <a:gd name="T73" fmla="*/ 19 h 332"/>
                <a:gd name="T74" fmla="*/ 170 w 403"/>
                <a:gd name="T75" fmla="*/ 16 h 332"/>
                <a:gd name="T76" fmla="*/ 150 w 403"/>
                <a:gd name="T77" fmla="*/ 14 h 332"/>
                <a:gd name="T78" fmla="*/ 138 w 403"/>
                <a:gd name="T79" fmla="*/ 0 h 332"/>
                <a:gd name="T80" fmla="*/ 107 w 403"/>
                <a:gd name="T81" fmla="*/ 9 h 332"/>
                <a:gd name="T82" fmla="*/ 97 w 403"/>
                <a:gd name="T83" fmla="*/ 25 h 332"/>
                <a:gd name="T84" fmla="*/ 65 w 403"/>
                <a:gd name="T85" fmla="*/ 42 h 332"/>
                <a:gd name="T86" fmla="*/ 54 w 403"/>
                <a:gd name="T87" fmla="*/ 32 h 332"/>
                <a:gd name="T88" fmla="*/ 36 w 403"/>
                <a:gd name="T89" fmla="*/ 42 h 332"/>
                <a:gd name="T90" fmla="*/ 27 w 403"/>
                <a:gd name="T91" fmla="*/ 57 h 332"/>
                <a:gd name="T92" fmla="*/ 33 w 403"/>
                <a:gd name="T93" fmla="*/ 78 h 332"/>
                <a:gd name="T94" fmla="*/ 24 w 403"/>
                <a:gd name="T95" fmla="*/ 96 h 332"/>
                <a:gd name="T96" fmla="*/ 50 w 403"/>
                <a:gd name="T97" fmla="*/ 131 h 332"/>
                <a:gd name="T98" fmla="*/ 25 w 403"/>
                <a:gd name="T99" fmla="*/ 183 h 332"/>
                <a:gd name="T100" fmla="*/ 0 w 403"/>
                <a:gd name="T101" fmla="*/ 220 h 332"/>
                <a:gd name="T102" fmla="*/ 9 w 403"/>
                <a:gd name="T103" fmla="*/ 231 h 332"/>
                <a:gd name="T104" fmla="*/ 22 w 403"/>
                <a:gd name="T105" fmla="*/ 238 h 332"/>
                <a:gd name="T106" fmla="*/ 18 w 403"/>
                <a:gd name="T107" fmla="*/ 258 h 332"/>
                <a:gd name="T108" fmla="*/ 47 w 403"/>
                <a:gd name="T109" fmla="*/ 277 h 332"/>
                <a:gd name="T110" fmla="*/ 146 w 403"/>
                <a:gd name="T111" fmla="*/ 322 h 332"/>
                <a:gd name="T112" fmla="*/ 198 w 403"/>
                <a:gd name="T113" fmla="*/ 309 h 332"/>
                <a:gd name="T114" fmla="*/ 218 w 403"/>
                <a:gd name="T115" fmla="*/ 322 h 332"/>
                <a:gd name="T116" fmla="*/ 230 w 403"/>
                <a:gd name="T117" fmla="*/ 332 h 332"/>
                <a:gd name="T118" fmla="*/ 230 w 403"/>
                <a:gd name="T119" fmla="*/ 332 h 332"/>
                <a:gd name="T120" fmla="*/ 230 w 403"/>
                <a:gd name="T121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3" h="332">
                  <a:moveTo>
                    <a:pt x="230" y="332"/>
                  </a:moveTo>
                  <a:lnTo>
                    <a:pt x="244" y="324"/>
                  </a:lnTo>
                  <a:lnTo>
                    <a:pt x="260" y="304"/>
                  </a:lnTo>
                  <a:lnTo>
                    <a:pt x="278" y="290"/>
                  </a:lnTo>
                  <a:lnTo>
                    <a:pt x="269" y="276"/>
                  </a:lnTo>
                  <a:lnTo>
                    <a:pt x="248" y="247"/>
                  </a:lnTo>
                  <a:lnTo>
                    <a:pt x="253" y="227"/>
                  </a:lnTo>
                  <a:lnTo>
                    <a:pt x="264" y="217"/>
                  </a:lnTo>
                  <a:lnTo>
                    <a:pt x="271" y="204"/>
                  </a:lnTo>
                  <a:lnTo>
                    <a:pt x="282" y="179"/>
                  </a:lnTo>
                  <a:lnTo>
                    <a:pt x="294" y="174"/>
                  </a:lnTo>
                  <a:lnTo>
                    <a:pt x="301" y="153"/>
                  </a:lnTo>
                  <a:lnTo>
                    <a:pt x="316" y="138"/>
                  </a:lnTo>
                  <a:lnTo>
                    <a:pt x="323" y="126"/>
                  </a:lnTo>
                  <a:lnTo>
                    <a:pt x="332" y="114"/>
                  </a:lnTo>
                  <a:lnTo>
                    <a:pt x="342" y="106"/>
                  </a:lnTo>
                  <a:lnTo>
                    <a:pt x="349" y="94"/>
                  </a:lnTo>
                  <a:lnTo>
                    <a:pt x="365" y="96"/>
                  </a:lnTo>
                  <a:lnTo>
                    <a:pt x="383" y="89"/>
                  </a:lnTo>
                  <a:lnTo>
                    <a:pt x="394" y="80"/>
                  </a:lnTo>
                  <a:lnTo>
                    <a:pt x="403" y="65"/>
                  </a:lnTo>
                  <a:lnTo>
                    <a:pt x="387" y="60"/>
                  </a:lnTo>
                  <a:lnTo>
                    <a:pt x="372" y="51"/>
                  </a:lnTo>
                  <a:lnTo>
                    <a:pt x="356" y="46"/>
                  </a:lnTo>
                  <a:lnTo>
                    <a:pt x="349" y="55"/>
                  </a:lnTo>
                  <a:lnTo>
                    <a:pt x="333" y="46"/>
                  </a:lnTo>
                  <a:lnTo>
                    <a:pt x="321" y="39"/>
                  </a:lnTo>
                  <a:lnTo>
                    <a:pt x="305" y="37"/>
                  </a:lnTo>
                  <a:lnTo>
                    <a:pt x="292" y="32"/>
                  </a:lnTo>
                  <a:lnTo>
                    <a:pt x="282" y="25"/>
                  </a:lnTo>
                  <a:lnTo>
                    <a:pt x="271" y="7"/>
                  </a:lnTo>
                  <a:lnTo>
                    <a:pt x="259" y="1"/>
                  </a:lnTo>
                  <a:lnTo>
                    <a:pt x="241" y="7"/>
                  </a:lnTo>
                  <a:lnTo>
                    <a:pt x="225" y="10"/>
                  </a:lnTo>
                  <a:lnTo>
                    <a:pt x="211" y="12"/>
                  </a:lnTo>
                  <a:lnTo>
                    <a:pt x="196" y="26"/>
                  </a:lnTo>
                  <a:lnTo>
                    <a:pt x="184" y="19"/>
                  </a:lnTo>
                  <a:lnTo>
                    <a:pt x="170" y="16"/>
                  </a:lnTo>
                  <a:lnTo>
                    <a:pt x="150" y="14"/>
                  </a:lnTo>
                  <a:lnTo>
                    <a:pt x="138" y="0"/>
                  </a:lnTo>
                  <a:lnTo>
                    <a:pt x="107" y="9"/>
                  </a:lnTo>
                  <a:lnTo>
                    <a:pt x="97" y="25"/>
                  </a:lnTo>
                  <a:lnTo>
                    <a:pt x="65" y="42"/>
                  </a:lnTo>
                  <a:lnTo>
                    <a:pt x="54" y="32"/>
                  </a:lnTo>
                  <a:lnTo>
                    <a:pt x="36" y="42"/>
                  </a:lnTo>
                  <a:lnTo>
                    <a:pt x="27" y="57"/>
                  </a:lnTo>
                  <a:lnTo>
                    <a:pt x="33" y="78"/>
                  </a:lnTo>
                  <a:lnTo>
                    <a:pt x="24" y="96"/>
                  </a:lnTo>
                  <a:lnTo>
                    <a:pt x="50" y="131"/>
                  </a:lnTo>
                  <a:lnTo>
                    <a:pt x="25" y="183"/>
                  </a:lnTo>
                  <a:lnTo>
                    <a:pt x="0" y="220"/>
                  </a:lnTo>
                  <a:lnTo>
                    <a:pt x="9" y="231"/>
                  </a:lnTo>
                  <a:lnTo>
                    <a:pt x="22" y="238"/>
                  </a:lnTo>
                  <a:lnTo>
                    <a:pt x="18" y="258"/>
                  </a:lnTo>
                  <a:lnTo>
                    <a:pt x="47" y="277"/>
                  </a:lnTo>
                  <a:lnTo>
                    <a:pt x="146" y="322"/>
                  </a:lnTo>
                  <a:lnTo>
                    <a:pt x="198" y="309"/>
                  </a:lnTo>
                  <a:lnTo>
                    <a:pt x="218" y="322"/>
                  </a:lnTo>
                  <a:lnTo>
                    <a:pt x="230" y="332"/>
                  </a:lnTo>
                  <a:lnTo>
                    <a:pt x="230" y="332"/>
                  </a:lnTo>
                  <a:lnTo>
                    <a:pt x="230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">
              <a:extLst>
                <a:ext uri="{FF2B5EF4-FFF2-40B4-BE49-F238E27FC236}">
                  <a16:creationId xmlns:a16="http://schemas.microsoft.com/office/drawing/2014/main" id="{FB0CB872-B7D7-9959-84F3-B7CC5A25C5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88326" y="6220489"/>
              <a:ext cx="575969" cy="618883"/>
            </a:xfrm>
            <a:custGeom>
              <a:avLst/>
              <a:gdLst>
                <a:gd name="T0" fmla="*/ 98 w 255"/>
                <a:gd name="T1" fmla="*/ 274 h 274"/>
                <a:gd name="T2" fmla="*/ 111 w 255"/>
                <a:gd name="T3" fmla="*/ 265 h 274"/>
                <a:gd name="T4" fmla="*/ 127 w 255"/>
                <a:gd name="T5" fmla="*/ 270 h 274"/>
                <a:gd name="T6" fmla="*/ 121 w 255"/>
                <a:gd name="T7" fmla="*/ 256 h 274"/>
                <a:gd name="T8" fmla="*/ 121 w 255"/>
                <a:gd name="T9" fmla="*/ 240 h 274"/>
                <a:gd name="T10" fmla="*/ 132 w 255"/>
                <a:gd name="T11" fmla="*/ 231 h 274"/>
                <a:gd name="T12" fmla="*/ 139 w 255"/>
                <a:gd name="T13" fmla="*/ 217 h 274"/>
                <a:gd name="T14" fmla="*/ 148 w 255"/>
                <a:gd name="T15" fmla="*/ 208 h 274"/>
                <a:gd name="T16" fmla="*/ 155 w 255"/>
                <a:gd name="T17" fmla="*/ 196 h 274"/>
                <a:gd name="T18" fmla="*/ 171 w 255"/>
                <a:gd name="T19" fmla="*/ 201 h 274"/>
                <a:gd name="T20" fmla="*/ 187 w 255"/>
                <a:gd name="T21" fmla="*/ 201 h 274"/>
                <a:gd name="T22" fmla="*/ 200 w 255"/>
                <a:gd name="T23" fmla="*/ 201 h 274"/>
                <a:gd name="T24" fmla="*/ 210 w 255"/>
                <a:gd name="T25" fmla="*/ 194 h 274"/>
                <a:gd name="T26" fmla="*/ 221 w 255"/>
                <a:gd name="T27" fmla="*/ 181 h 274"/>
                <a:gd name="T28" fmla="*/ 226 w 255"/>
                <a:gd name="T29" fmla="*/ 169 h 274"/>
                <a:gd name="T30" fmla="*/ 225 w 255"/>
                <a:gd name="T31" fmla="*/ 153 h 274"/>
                <a:gd name="T32" fmla="*/ 237 w 255"/>
                <a:gd name="T33" fmla="*/ 142 h 274"/>
                <a:gd name="T34" fmla="*/ 242 w 255"/>
                <a:gd name="T35" fmla="*/ 126 h 274"/>
                <a:gd name="T36" fmla="*/ 255 w 255"/>
                <a:gd name="T37" fmla="*/ 121 h 274"/>
                <a:gd name="T38" fmla="*/ 250 w 255"/>
                <a:gd name="T39" fmla="*/ 110 h 274"/>
                <a:gd name="T40" fmla="*/ 237 w 255"/>
                <a:gd name="T41" fmla="*/ 107 h 274"/>
                <a:gd name="T42" fmla="*/ 225 w 255"/>
                <a:gd name="T43" fmla="*/ 108 h 274"/>
                <a:gd name="T44" fmla="*/ 209 w 255"/>
                <a:gd name="T45" fmla="*/ 108 h 274"/>
                <a:gd name="T46" fmla="*/ 196 w 255"/>
                <a:gd name="T47" fmla="*/ 101 h 274"/>
                <a:gd name="T48" fmla="*/ 169 w 255"/>
                <a:gd name="T49" fmla="*/ 85 h 274"/>
                <a:gd name="T50" fmla="*/ 157 w 255"/>
                <a:gd name="T51" fmla="*/ 73 h 274"/>
                <a:gd name="T52" fmla="*/ 144 w 255"/>
                <a:gd name="T53" fmla="*/ 75 h 274"/>
                <a:gd name="T54" fmla="*/ 127 w 255"/>
                <a:gd name="T55" fmla="*/ 85 h 274"/>
                <a:gd name="T56" fmla="*/ 111 w 255"/>
                <a:gd name="T57" fmla="*/ 83 h 274"/>
                <a:gd name="T58" fmla="*/ 104 w 255"/>
                <a:gd name="T59" fmla="*/ 96 h 274"/>
                <a:gd name="T60" fmla="*/ 80 w 255"/>
                <a:gd name="T61" fmla="*/ 64 h 274"/>
                <a:gd name="T62" fmla="*/ 50 w 255"/>
                <a:gd name="T63" fmla="*/ 0 h 274"/>
                <a:gd name="T64" fmla="*/ 32 w 255"/>
                <a:gd name="T65" fmla="*/ 12 h 274"/>
                <a:gd name="T66" fmla="*/ 18 w 255"/>
                <a:gd name="T67" fmla="*/ 25 h 274"/>
                <a:gd name="T68" fmla="*/ 16 w 255"/>
                <a:gd name="T69" fmla="*/ 37 h 274"/>
                <a:gd name="T70" fmla="*/ 29 w 255"/>
                <a:gd name="T71" fmla="*/ 48 h 274"/>
                <a:gd name="T72" fmla="*/ 39 w 255"/>
                <a:gd name="T73" fmla="*/ 55 h 274"/>
                <a:gd name="T74" fmla="*/ 48 w 255"/>
                <a:gd name="T75" fmla="*/ 64 h 274"/>
                <a:gd name="T76" fmla="*/ 38 w 255"/>
                <a:gd name="T77" fmla="*/ 82 h 274"/>
                <a:gd name="T78" fmla="*/ 31 w 255"/>
                <a:gd name="T79" fmla="*/ 103 h 274"/>
                <a:gd name="T80" fmla="*/ 15 w 255"/>
                <a:gd name="T81" fmla="*/ 101 h 274"/>
                <a:gd name="T82" fmla="*/ 16 w 255"/>
                <a:gd name="T83" fmla="*/ 121 h 274"/>
                <a:gd name="T84" fmla="*/ 11 w 255"/>
                <a:gd name="T85" fmla="*/ 133 h 274"/>
                <a:gd name="T86" fmla="*/ 0 w 255"/>
                <a:gd name="T87" fmla="*/ 142 h 274"/>
                <a:gd name="T88" fmla="*/ 22 w 255"/>
                <a:gd name="T89" fmla="*/ 199 h 274"/>
                <a:gd name="T90" fmla="*/ 25 w 255"/>
                <a:gd name="T91" fmla="*/ 226 h 274"/>
                <a:gd name="T92" fmla="*/ 4 w 255"/>
                <a:gd name="T93" fmla="*/ 245 h 274"/>
                <a:gd name="T94" fmla="*/ 16 w 255"/>
                <a:gd name="T95" fmla="*/ 256 h 274"/>
                <a:gd name="T96" fmla="*/ 23 w 255"/>
                <a:gd name="T97" fmla="*/ 263 h 274"/>
                <a:gd name="T98" fmla="*/ 43 w 255"/>
                <a:gd name="T99" fmla="*/ 263 h 274"/>
                <a:gd name="T100" fmla="*/ 57 w 255"/>
                <a:gd name="T101" fmla="*/ 265 h 274"/>
                <a:gd name="T102" fmla="*/ 84 w 255"/>
                <a:gd name="T103" fmla="*/ 272 h 274"/>
                <a:gd name="T104" fmla="*/ 98 w 255"/>
                <a:gd name="T105" fmla="*/ 274 h 274"/>
                <a:gd name="T106" fmla="*/ 98 w 255"/>
                <a:gd name="T107" fmla="*/ 274 h 274"/>
                <a:gd name="T108" fmla="*/ 98 w 255"/>
                <a:gd name="T109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74">
                  <a:moveTo>
                    <a:pt x="98" y="274"/>
                  </a:moveTo>
                  <a:lnTo>
                    <a:pt x="111" y="265"/>
                  </a:lnTo>
                  <a:lnTo>
                    <a:pt x="127" y="270"/>
                  </a:lnTo>
                  <a:lnTo>
                    <a:pt x="121" y="256"/>
                  </a:lnTo>
                  <a:lnTo>
                    <a:pt x="121" y="240"/>
                  </a:lnTo>
                  <a:lnTo>
                    <a:pt x="132" y="231"/>
                  </a:lnTo>
                  <a:lnTo>
                    <a:pt x="139" y="217"/>
                  </a:lnTo>
                  <a:lnTo>
                    <a:pt x="148" y="208"/>
                  </a:lnTo>
                  <a:lnTo>
                    <a:pt x="155" y="196"/>
                  </a:lnTo>
                  <a:lnTo>
                    <a:pt x="171" y="201"/>
                  </a:lnTo>
                  <a:lnTo>
                    <a:pt x="187" y="201"/>
                  </a:lnTo>
                  <a:lnTo>
                    <a:pt x="200" y="201"/>
                  </a:lnTo>
                  <a:lnTo>
                    <a:pt x="210" y="194"/>
                  </a:lnTo>
                  <a:lnTo>
                    <a:pt x="221" y="181"/>
                  </a:lnTo>
                  <a:lnTo>
                    <a:pt x="226" y="169"/>
                  </a:lnTo>
                  <a:lnTo>
                    <a:pt x="225" y="153"/>
                  </a:lnTo>
                  <a:lnTo>
                    <a:pt x="237" y="142"/>
                  </a:lnTo>
                  <a:lnTo>
                    <a:pt x="242" y="126"/>
                  </a:lnTo>
                  <a:lnTo>
                    <a:pt x="255" y="121"/>
                  </a:lnTo>
                  <a:lnTo>
                    <a:pt x="250" y="110"/>
                  </a:lnTo>
                  <a:lnTo>
                    <a:pt x="237" y="107"/>
                  </a:lnTo>
                  <a:lnTo>
                    <a:pt x="225" y="108"/>
                  </a:lnTo>
                  <a:lnTo>
                    <a:pt x="209" y="108"/>
                  </a:lnTo>
                  <a:lnTo>
                    <a:pt x="196" y="101"/>
                  </a:lnTo>
                  <a:lnTo>
                    <a:pt x="169" y="85"/>
                  </a:lnTo>
                  <a:lnTo>
                    <a:pt x="157" y="73"/>
                  </a:lnTo>
                  <a:lnTo>
                    <a:pt x="144" y="75"/>
                  </a:lnTo>
                  <a:lnTo>
                    <a:pt x="127" y="85"/>
                  </a:lnTo>
                  <a:lnTo>
                    <a:pt x="111" y="83"/>
                  </a:lnTo>
                  <a:lnTo>
                    <a:pt x="104" y="96"/>
                  </a:lnTo>
                  <a:lnTo>
                    <a:pt x="80" y="64"/>
                  </a:lnTo>
                  <a:lnTo>
                    <a:pt x="50" y="0"/>
                  </a:lnTo>
                  <a:lnTo>
                    <a:pt x="32" y="12"/>
                  </a:lnTo>
                  <a:lnTo>
                    <a:pt x="18" y="25"/>
                  </a:lnTo>
                  <a:lnTo>
                    <a:pt x="16" y="37"/>
                  </a:lnTo>
                  <a:lnTo>
                    <a:pt x="29" y="48"/>
                  </a:lnTo>
                  <a:lnTo>
                    <a:pt x="39" y="55"/>
                  </a:lnTo>
                  <a:lnTo>
                    <a:pt x="48" y="64"/>
                  </a:lnTo>
                  <a:lnTo>
                    <a:pt x="38" y="82"/>
                  </a:lnTo>
                  <a:lnTo>
                    <a:pt x="31" y="103"/>
                  </a:lnTo>
                  <a:lnTo>
                    <a:pt x="15" y="101"/>
                  </a:lnTo>
                  <a:lnTo>
                    <a:pt x="16" y="121"/>
                  </a:lnTo>
                  <a:lnTo>
                    <a:pt x="11" y="133"/>
                  </a:lnTo>
                  <a:lnTo>
                    <a:pt x="0" y="142"/>
                  </a:lnTo>
                  <a:lnTo>
                    <a:pt x="22" y="199"/>
                  </a:lnTo>
                  <a:lnTo>
                    <a:pt x="25" y="226"/>
                  </a:lnTo>
                  <a:lnTo>
                    <a:pt x="4" y="245"/>
                  </a:lnTo>
                  <a:lnTo>
                    <a:pt x="16" y="256"/>
                  </a:lnTo>
                  <a:lnTo>
                    <a:pt x="23" y="263"/>
                  </a:lnTo>
                  <a:lnTo>
                    <a:pt x="43" y="263"/>
                  </a:lnTo>
                  <a:lnTo>
                    <a:pt x="57" y="265"/>
                  </a:lnTo>
                  <a:lnTo>
                    <a:pt x="84" y="272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9">
              <a:extLst>
                <a:ext uri="{FF2B5EF4-FFF2-40B4-BE49-F238E27FC236}">
                  <a16:creationId xmlns:a16="http://schemas.microsoft.com/office/drawing/2014/main" id="{1880059D-724B-1C83-7D07-31952E70B3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654852" y="6468945"/>
              <a:ext cx="835718" cy="761182"/>
            </a:xfrm>
            <a:custGeom>
              <a:avLst/>
              <a:gdLst>
                <a:gd name="T0" fmla="*/ 101 w 370"/>
                <a:gd name="T1" fmla="*/ 331 h 337"/>
                <a:gd name="T2" fmla="*/ 124 w 370"/>
                <a:gd name="T3" fmla="*/ 315 h 337"/>
                <a:gd name="T4" fmla="*/ 156 w 370"/>
                <a:gd name="T5" fmla="*/ 303 h 337"/>
                <a:gd name="T6" fmla="*/ 181 w 370"/>
                <a:gd name="T7" fmla="*/ 283 h 337"/>
                <a:gd name="T8" fmla="*/ 212 w 370"/>
                <a:gd name="T9" fmla="*/ 271 h 337"/>
                <a:gd name="T10" fmla="*/ 260 w 370"/>
                <a:gd name="T11" fmla="*/ 272 h 337"/>
                <a:gd name="T12" fmla="*/ 327 w 370"/>
                <a:gd name="T13" fmla="*/ 308 h 337"/>
                <a:gd name="T14" fmla="*/ 354 w 370"/>
                <a:gd name="T15" fmla="*/ 272 h 337"/>
                <a:gd name="T16" fmla="*/ 329 w 370"/>
                <a:gd name="T17" fmla="*/ 256 h 337"/>
                <a:gd name="T18" fmla="*/ 306 w 370"/>
                <a:gd name="T19" fmla="*/ 246 h 337"/>
                <a:gd name="T20" fmla="*/ 276 w 370"/>
                <a:gd name="T21" fmla="*/ 249 h 337"/>
                <a:gd name="T22" fmla="*/ 247 w 370"/>
                <a:gd name="T23" fmla="*/ 239 h 337"/>
                <a:gd name="T24" fmla="*/ 240 w 370"/>
                <a:gd name="T25" fmla="*/ 196 h 337"/>
                <a:gd name="T26" fmla="*/ 213 w 370"/>
                <a:gd name="T27" fmla="*/ 150 h 337"/>
                <a:gd name="T28" fmla="*/ 187 w 370"/>
                <a:gd name="T29" fmla="*/ 75 h 337"/>
                <a:gd name="T30" fmla="*/ 169 w 370"/>
                <a:gd name="T31" fmla="*/ 14 h 337"/>
                <a:gd name="T32" fmla="*/ 148 w 370"/>
                <a:gd name="T33" fmla="*/ 5 h 337"/>
                <a:gd name="T34" fmla="*/ 119 w 370"/>
                <a:gd name="T35" fmla="*/ 18 h 337"/>
                <a:gd name="T36" fmla="*/ 110 w 370"/>
                <a:gd name="T37" fmla="*/ 46 h 337"/>
                <a:gd name="T38" fmla="*/ 99 w 370"/>
                <a:gd name="T39" fmla="*/ 75 h 337"/>
                <a:gd name="T40" fmla="*/ 78 w 370"/>
                <a:gd name="T41" fmla="*/ 91 h 337"/>
                <a:gd name="T42" fmla="*/ 37 w 370"/>
                <a:gd name="T43" fmla="*/ 86 h 337"/>
                <a:gd name="T44" fmla="*/ 21 w 370"/>
                <a:gd name="T45" fmla="*/ 107 h 337"/>
                <a:gd name="T46" fmla="*/ 5 w 370"/>
                <a:gd name="T47" fmla="*/ 132 h 337"/>
                <a:gd name="T48" fmla="*/ 9 w 370"/>
                <a:gd name="T49" fmla="*/ 157 h 337"/>
                <a:gd name="T50" fmla="*/ 30 w 370"/>
                <a:gd name="T51" fmla="*/ 173 h 337"/>
                <a:gd name="T52" fmla="*/ 28 w 370"/>
                <a:gd name="T53" fmla="*/ 203 h 337"/>
                <a:gd name="T54" fmla="*/ 39 w 370"/>
                <a:gd name="T55" fmla="*/ 230 h 337"/>
                <a:gd name="T56" fmla="*/ 51 w 370"/>
                <a:gd name="T57" fmla="*/ 255 h 337"/>
                <a:gd name="T58" fmla="*/ 55 w 370"/>
                <a:gd name="T59" fmla="*/ 280 h 337"/>
                <a:gd name="T60" fmla="*/ 66 w 370"/>
                <a:gd name="T61" fmla="*/ 304 h 337"/>
                <a:gd name="T62" fmla="*/ 75 w 370"/>
                <a:gd name="T63" fmla="*/ 328 h 337"/>
                <a:gd name="T64" fmla="*/ 83 w 370"/>
                <a:gd name="T6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0" h="337">
                  <a:moveTo>
                    <a:pt x="83" y="337"/>
                  </a:moveTo>
                  <a:lnTo>
                    <a:pt x="101" y="331"/>
                  </a:lnTo>
                  <a:lnTo>
                    <a:pt x="114" y="324"/>
                  </a:lnTo>
                  <a:lnTo>
                    <a:pt x="124" y="315"/>
                  </a:lnTo>
                  <a:lnTo>
                    <a:pt x="144" y="313"/>
                  </a:lnTo>
                  <a:lnTo>
                    <a:pt x="156" y="303"/>
                  </a:lnTo>
                  <a:lnTo>
                    <a:pt x="167" y="294"/>
                  </a:lnTo>
                  <a:lnTo>
                    <a:pt x="181" y="283"/>
                  </a:lnTo>
                  <a:lnTo>
                    <a:pt x="197" y="278"/>
                  </a:lnTo>
                  <a:lnTo>
                    <a:pt x="212" y="271"/>
                  </a:lnTo>
                  <a:lnTo>
                    <a:pt x="224" y="269"/>
                  </a:lnTo>
                  <a:lnTo>
                    <a:pt x="260" y="272"/>
                  </a:lnTo>
                  <a:lnTo>
                    <a:pt x="277" y="281"/>
                  </a:lnTo>
                  <a:lnTo>
                    <a:pt x="327" y="308"/>
                  </a:lnTo>
                  <a:lnTo>
                    <a:pt x="370" y="276"/>
                  </a:lnTo>
                  <a:lnTo>
                    <a:pt x="354" y="272"/>
                  </a:lnTo>
                  <a:lnTo>
                    <a:pt x="345" y="260"/>
                  </a:lnTo>
                  <a:lnTo>
                    <a:pt x="329" y="256"/>
                  </a:lnTo>
                  <a:lnTo>
                    <a:pt x="318" y="248"/>
                  </a:lnTo>
                  <a:lnTo>
                    <a:pt x="306" y="246"/>
                  </a:lnTo>
                  <a:lnTo>
                    <a:pt x="292" y="251"/>
                  </a:lnTo>
                  <a:lnTo>
                    <a:pt x="276" y="249"/>
                  </a:lnTo>
                  <a:lnTo>
                    <a:pt x="260" y="240"/>
                  </a:lnTo>
                  <a:lnTo>
                    <a:pt x="247" y="239"/>
                  </a:lnTo>
                  <a:lnTo>
                    <a:pt x="247" y="219"/>
                  </a:lnTo>
                  <a:lnTo>
                    <a:pt x="240" y="196"/>
                  </a:lnTo>
                  <a:lnTo>
                    <a:pt x="238" y="180"/>
                  </a:lnTo>
                  <a:lnTo>
                    <a:pt x="213" y="150"/>
                  </a:lnTo>
                  <a:lnTo>
                    <a:pt x="201" y="114"/>
                  </a:lnTo>
                  <a:lnTo>
                    <a:pt x="187" y="75"/>
                  </a:lnTo>
                  <a:lnTo>
                    <a:pt x="172" y="32"/>
                  </a:lnTo>
                  <a:lnTo>
                    <a:pt x="169" y="14"/>
                  </a:lnTo>
                  <a:lnTo>
                    <a:pt x="160" y="0"/>
                  </a:lnTo>
                  <a:lnTo>
                    <a:pt x="148" y="5"/>
                  </a:lnTo>
                  <a:lnTo>
                    <a:pt x="133" y="14"/>
                  </a:lnTo>
                  <a:lnTo>
                    <a:pt x="119" y="18"/>
                  </a:lnTo>
                  <a:lnTo>
                    <a:pt x="117" y="34"/>
                  </a:lnTo>
                  <a:lnTo>
                    <a:pt x="110" y="46"/>
                  </a:lnTo>
                  <a:lnTo>
                    <a:pt x="108" y="62"/>
                  </a:lnTo>
                  <a:lnTo>
                    <a:pt x="99" y="75"/>
                  </a:lnTo>
                  <a:lnTo>
                    <a:pt x="92" y="87"/>
                  </a:lnTo>
                  <a:lnTo>
                    <a:pt x="78" y="91"/>
                  </a:lnTo>
                  <a:lnTo>
                    <a:pt x="66" y="89"/>
                  </a:lnTo>
                  <a:lnTo>
                    <a:pt x="37" y="86"/>
                  </a:lnTo>
                  <a:lnTo>
                    <a:pt x="28" y="98"/>
                  </a:lnTo>
                  <a:lnTo>
                    <a:pt x="21" y="107"/>
                  </a:lnTo>
                  <a:lnTo>
                    <a:pt x="12" y="123"/>
                  </a:lnTo>
                  <a:lnTo>
                    <a:pt x="5" y="132"/>
                  </a:lnTo>
                  <a:lnTo>
                    <a:pt x="0" y="146"/>
                  </a:lnTo>
                  <a:lnTo>
                    <a:pt x="9" y="157"/>
                  </a:lnTo>
                  <a:lnTo>
                    <a:pt x="18" y="169"/>
                  </a:lnTo>
                  <a:lnTo>
                    <a:pt x="30" y="173"/>
                  </a:lnTo>
                  <a:lnTo>
                    <a:pt x="30" y="189"/>
                  </a:lnTo>
                  <a:lnTo>
                    <a:pt x="28" y="203"/>
                  </a:lnTo>
                  <a:lnTo>
                    <a:pt x="37" y="215"/>
                  </a:lnTo>
                  <a:lnTo>
                    <a:pt x="39" y="230"/>
                  </a:lnTo>
                  <a:lnTo>
                    <a:pt x="53" y="240"/>
                  </a:lnTo>
                  <a:lnTo>
                    <a:pt x="51" y="255"/>
                  </a:lnTo>
                  <a:lnTo>
                    <a:pt x="53" y="267"/>
                  </a:lnTo>
                  <a:lnTo>
                    <a:pt x="55" y="280"/>
                  </a:lnTo>
                  <a:lnTo>
                    <a:pt x="64" y="290"/>
                  </a:lnTo>
                  <a:lnTo>
                    <a:pt x="66" y="304"/>
                  </a:lnTo>
                  <a:lnTo>
                    <a:pt x="66" y="321"/>
                  </a:lnTo>
                  <a:lnTo>
                    <a:pt x="75" y="328"/>
                  </a:lnTo>
                  <a:lnTo>
                    <a:pt x="83" y="337"/>
                  </a:lnTo>
                  <a:lnTo>
                    <a:pt x="83" y="337"/>
                  </a:lnTo>
                  <a:lnTo>
                    <a:pt x="83" y="3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10">
              <a:extLst>
                <a:ext uri="{FF2B5EF4-FFF2-40B4-BE49-F238E27FC236}">
                  <a16:creationId xmlns:a16="http://schemas.microsoft.com/office/drawing/2014/main" id="{6045E17E-DD7F-2EFF-6EC5-61C4F0F71A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438017" y="5676143"/>
              <a:ext cx="860565" cy="824425"/>
            </a:xfrm>
            <a:custGeom>
              <a:avLst/>
              <a:gdLst>
                <a:gd name="T0" fmla="*/ 254 w 381"/>
                <a:gd name="T1" fmla="*/ 365 h 365"/>
                <a:gd name="T2" fmla="*/ 258 w 381"/>
                <a:gd name="T3" fmla="*/ 349 h 365"/>
                <a:gd name="T4" fmla="*/ 270 w 381"/>
                <a:gd name="T5" fmla="*/ 351 h 365"/>
                <a:gd name="T6" fmla="*/ 277 w 381"/>
                <a:gd name="T7" fmla="*/ 335 h 365"/>
                <a:gd name="T8" fmla="*/ 288 w 381"/>
                <a:gd name="T9" fmla="*/ 326 h 365"/>
                <a:gd name="T10" fmla="*/ 302 w 381"/>
                <a:gd name="T11" fmla="*/ 326 h 365"/>
                <a:gd name="T12" fmla="*/ 309 w 381"/>
                <a:gd name="T13" fmla="*/ 310 h 365"/>
                <a:gd name="T14" fmla="*/ 315 w 381"/>
                <a:gd name="T15" fmla="*/ 324 h 365"/>
                <a:gd name="T16" fmla="*/ 327 w 381"/>
                <a:gd name="T17" fmla="*/ 326 h 365"/>
                <a:gd name="T18" fmla="*/ 341 w 381"/>
                <a:gd name="T19" fmla="*/ 321 h 365"/>
                <a:gd name="T20" fmla="*/ 357 w 381"/>
                <a:gd name="T21" fmla="*/ 316 h 365"/>
                <a:gd name="T22" fmla="*/ 366 w 381"/>
                <a:gd name="T23" fmla="*/ 305 h 365"/>
                <a:gd name="T24" fmla="*/ 381 w 381"/>
                <a:gd name="T25" fmla="*/ 312 h 365"/>
                <a:gd name="T26" fmla="*/ 331 w 381"/>
                <a:gd name="T27" fmla="*/ 219 h 365"/>
                <a:gd name="T28" fmla="*/ 313 w 381"/>
                <a:gd name="T29" fmla="*/ 187 h 365"/>
                <a:gd name="T30" fmla="*/ 308 w 381"/>
                <a:gd name="T31" fmla="*/ 175 h 365"/>
                <a:gd name="T32" fmla="*/ 295 w 381"/>
                <a:gd name="T33" fmla="*/ 146 h 365"/>
                <a:gd name="T34" fmla="*/ 302 w 381"/>
                <a:gd name="T35" fmla="*/ 134 h 365"/>
                <a:gd name="T36" fmla="*/ 308 w 381"/>
                <a:gd name="T37" fmla="*/ 123 h 365"/>
                <a:gd name="T38" fmla="*/ 309 w 381"/>
                <a:gd name="T39" fmla="*/ 109 h 365"/>
                <a:gd name="T40" fmla="*/ 295 w 381"/>
                <a:gd name="T41" fmla="*/ 111 h 365"/>
                <a:gd name="T42" fmla="*/ 276 w 381"/>
                <a:gd name="T43" fmla="*/ 86 h 365"/>
                <a:gd name="T44" fmla="*/ 254 w 381"/>
                <a:gd name="T45" fmla="*/ 2 h 365"/>
                <a:gd name="T46" fmla="*/ 235 w 381"/>
                <a:gd name="T47" fmla="*/ 0 h 365"/>
                <a:gd name="T48" fmla="*/ 213 w 381"/>
                <a:gd name="T49" fmla="*/ 4 h 365"/>
                <a:gd name="T50" fmla="*/ 197 w 381"/>
                <a:gd name="T51" fmla="*/ 2 h 365"/>
                <a:gd name="T52" fmla="*/ 179 w 381"/>
                <a:gd name="T53" fmla="*/ 9 h 365"/>
                <a:gd name="T54" fmla="*/ 163 w 381"/>
                <a:gd name="T55" fmla="*/ 15 h 365"/>
                <a:gd name="T56" fmla="*/ 153 w 381"/>
                <a:gd name="T57" fmla="*/ 20 h 365"/>
                <a:gd name="T58" fmla="*/ 140 w 381"/>
                <a:gd name="T59" fmla="*/ 38 h 365"/>
                <a:gd name="T60" fmla="*/ 128 w 381"/>
                <a:gd name="T61" fmla="*/ 41 h 365"/>
                <a:gd name="T62" fmla="*/ 114 w 381"/>
                <a:gd name="T63" fmla="*/ 43 h 365"/>
                <a:gd name="T64" fmla="*/ 101 w 381"/>
                <a:gd name="T65" fmla="*/ 49 h 365"/>
                <a:gd name="T66" fmla="*/ 83 w 381"/>
                <a:gd name="T67" fmla="*/ 63 h 365"/>
                <a:gd name="T68" fmla="*/ 71 w 381"/>
                <a:gd name="T69" fmla="*/ 77 h 365"/>
                <a:gd name="T70" fmla="*/ 66 w 381"/>
                <a:gd name="T71" fmla="*/ 89 h 365"/>
                <a:gd name="T72" fmla="*/ 58 w 381"/>
                <a:gd name="T73" fmla="*/ 102 h 365"/>
                <a:gd name="T74" fmla="*/ 46 w 381"/>
                <a:gd name="T75" fmla="*/ 125 h 365"/>
                <a:gd name="T76" fmla="*/ 32 w 381"/>
                <a:gd name="T77" fmla="*/ 130 h 365"/>
                <a:gd name="T78" fmla="*/ 19 w 381"/>
                <a:gd name="T79" fmla="*/ 155 h 365"/>
                <a:gd name="T80" fmla="*/ 14 w 381"/>
                <a:gd name="T81" fmla="*/ 168 h 365"/>
                <a:gd name="T82" fmla="*/ 3 w 381"/>
                <a:gd name="T83" fmla="*/ 175 h 365"/>
                <a:gd name="T84" fmla="*/ 0 w 381"/>
                <a:gd name="T85" fmla="*/ 191 h 365"/>
                <a:gd name="T86" fmla="*/ 12 w 381"/>
                <a:gd name="T87" fmla="*/ 212 h 365"/>
                <a:gd name="T88" fmla="*/ 28 w 381"/>
                <a:gd name="T89" fmla="*/ 241 h 365"/>
                <a:gd name="T90" fmla="*/ 73 w 381"/>
                <a:gd name="T91" fmla="*/ 333 h 365"/>
                <a:gd name="T92" fmla="*/ 83 w 381"/>
                <a:gd name="T93" fmla="*/ 344 h 365"/>
                <a:gd name="T94" fmla="*/ 85 w 381"/>
                <a:gd name="T95" fmla="*/ 332 h 365"/>
                <a:gd name="T96" fmla="*/ 105 w 381"/>
                <a:gd name="T97" fmla="*/ 326 h 365"/>
                <a:gd name="T98" fmla="*/ 115 w 381"/>
                <a:gd name="T99" fmla="*/ 316 h 365"/>
                <a:gd name="T100" fmla="*/ 130 w 381"/>
                <a:gd name="T101" fmla="*/ 310 h 365"/>
                <a:gd name="T102" fmla="*/ 174 w 381"/>
                <a:gd name="T103" fmla="*/ 342 h 365"/>
                <a:gd name="T104" fmla="*/ 188 w 381"/>
                <a:gd name="T105" fmla="*/ 351 h 365"/>
                <a:gd name="T106" fmla="*/ 203 w 381"/>
                <a:gd name="T107" fmla="*/ 346 h 365"/>
                <a:gd name="T108" fmla="*/ 219 w 381"/>
                <a:gd name="T109" fmla="*/ 348 h 365"/>
                <a:gd name="T110" fmla="*/ 229 w 381"/>
                <a:gd name="T111" fmla="*/ 358 h 365"/>
                <a:gd name="T112" fmla="*/ 244 w 381"/>
                <a:gd name="T113" fmla="*/ 356 h 365"/>
                <a:gd name="T114" fmla="*/ 254 w 381"/>
                <a:gd name="T115" fmla="*/ 365 h 365"/>
                <a:gd name="T116" fmla="*/ 254 w 381"/>
                <a:gd name="T117" fmla="*/ 365 h 365"/>
                <a:gd name="T118" fmla="*/ 254 w 381"/>
                <a:gd name="T119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1" h="365">
                  <a:moveTo>
                    <a:pt x="254" y="365"/>
                  </a:moveTo>
                  <a:lnTo>
                    <a:pt x="258" y="349"/>
                  </a:lnTo>
                  <a:lnTo>
                    <a:pt x="270" y="351"/>
                  </a:lnTo>
                  <a:lnTo>
                    <a:pt x="277" y="335"/>
                  </a:lnTo>
                  <a:lnTo>
                    <a:pt x="288" y="326"/>
                  </a:lnTo>
                  <a:lnTo>
                    <a:pt x="302" y="326"/>
                  </a:lnTo>
                  <a:lnTo>
                    <a:pt x="309" y="310"/>
                  </a:lnTo>
                  <a:lnTo>
                    <a:pt x="315" y="324"/>
                  </a:lnTo>
                  <a:lnTo>
                    <a:pt x="327" y="326"/>
                  </a:lnTo>
                  <a:lnTo>
                    <a:pt x="341" y="321"/>
                  </a:lnTo>
                  <a:lnTo>
                    <a:pt x="357" y="316"/>
                  </a:lnTo>
                  <a:lnTo>
                    <a:pt x="366" y="305"/>
                  </a:lnTo>
                  <a:lnTo>
                    <a:pt x="381" y="312"/>
                  </a:lnTo>
                  <a:lnTo>
                    <a:pt x="331" y="219"/>
                  </a:lnTo>
                  <a:lnTo>
                    <a:pt x="313" y="187"/>
                  </a:lnTo>
                  <a:lnTo>
                    <a:pt x="308" y="175"/>
                  </a:lnTo>
                  <a:lnTo>
                    <a:pt x="295" y="146"/>
                  </a:lnTo>
                  <a:lnTo>
                    <a:pt x="302" y="134"/>
                  </a:lnTo>
                  <a:lnTo>
                    <a:pt x="308" y="123"/>
                  </a:lnTo>
                  <a:lnTo>
                    <a:pt x="309" y="109"/>
                  </a:lnTo>
                  <a:lnTo>
                    <a:pt x="295" y="111"/>
                  </a:lnTo>
                  <a:lnTo>
                    <a:pt x="276" y="86"/>
                  </a:lnTo>
                  <a:lnTo>
                    <a:pt x="254" y="2"/>
                  </a:lnTo>
                  <a:lnTo>
                    <a:pt x="235" y="0"/>
                  </a:lnTo>
                  <a:lnTo>
                    <a:pt x="213" y="4"/>
                  </a:lnTo>
                  <a:lnTo>
                    <a:pt x="197" y="2"/>
                  </a:lnTo>
                  <a:lnTo>
                    <a:pt x="179" y="9"/>
                  </a:lnTo>
                  <a:lnTo>
                    <a:pt x="163" y="15"/>
                  </a:lnTo>
                  <a:lnTo>
                    <a:pt x="153" y="20"/>
                  </a:lnTo>
                  <a:lnTo>
                    <a:pt x="140" y="38"/>
                  </a:lnTo>
                  <a:lnTo>
                    <a:pt x="128" y="41"/>
                  </a:lnTo>
                  <a:lnTo>
                    <a:pt x="114" y="43"/>
                  </a:lnTo>
                  <a:lnTo>
                    <a:pt x="101" y="49"/>
                  </a:lnTo>
                  <a:lnTo>
                    <a:pt x="83" y="63"/>
                  </a:lnTo>
                  <a:lnTo>
                    <a:pt x="71" y="77"/>
                  </a:lnTo>
                  <a:lnTo>
                    <a:pt x="66" y="89"/>
                  </a:lnTo>
                  <a:lnTo>
                    <a:pt x="58" y="102"/>
                  </a:lnTo>
                  <a:lnTo>
                    <a:pt x="46" y="125"/>
                  </a:lnTo>
                  <a:lnTo>
                    <a:pt x="32" y="130"/>
                  </a:lnTo>
                  <a:lnTo>
                    <a:pt x="19" y="155"/>
                  </a:lnTo>
                  <a:lnTo>
                    <a:pt x="14" y="168"/>
                  </a:lnTo>
                  <a:lnTo>
                    <a:pt x="3" y="175"/>
                  </a:lnTo>
                  <a:lnTo>
                    <a:pt x="0" y="191"/>
                  </a:lnTo>
                  <a:lnTo>
                    <a:pt x="12" y="212"/>
                  </a:lnTo>
                  <a:lnTo>
                    <a:pt x="28" y="241"/>
                  </a:lnTo>
                  <a:lnTo>
                    <a:pt x="73" y="333"/>
                  </a:lnTo>
                  <a:lnTo>
                    <a:pt x="83" y="344"/>
                  </a:lnTo>
                  <a:lnTo>
                    <a:pt x="85" y="332"/>
                  </a:lnTo>
                  <a:lnTo>
                    <a:pt x="105" y="326"/>
                  </a:lnTo>
                  <a:lnTo>
                    <a:pt x="115" y="316"/>
                  </a:lnTo>
                  <a:lnTo>
                    <a:pt x="130" y="310"/>
                  </a:lnTo>
                  <a:lnTo>
                    <a:pt x="174" y="342"/>
                  </a:lnTo>
                  <a:lnTo>
                    <a:pt x="188" y="351"/>
                  </a:lnTo>
                  <a:lnTo>
                    <a:pt x="203" y="346"/>
                  </a:lnTo>
                  <a:lnTo>
                    <a:pt x="219" y="348"/>
                  </a:lnTo>
                  <a:lnTo>
                    <a:pt x="229" y="358"/>
                  </a:lnTo>
                  <a:lnTo>
                    <a:pt x="244" y="356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4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11">
              <a:extLst>
                <a:ext uri="{FF2B5EF4-FFF2-40B4-BE49-F238E27FC236}">
                  <a16:creationId xmlns:a16="http://schemas.microsoft.com/office/drawing/2014/main" id="{14D54FD2-38FB-8461-BCF8-799CB1B438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947881" y="6773870"/>
              <a:ext cx="914773" cy="889927"/>
            </a:xfrm>
            <a:custGeom>
              <a:avLst/>
              <a:gdLst>
                <a:gd name="T0" fmla="*/ 149 w 405"/>
                <a:gd name="T1" fmla="*/ 380 h 394"/>
                <a:gd name="T2" fmla="*/ 210 w 405"/>
                <a:gd name="T3" fmla="*/ 362 h 394"/>
                <a:gd name="T4" fmla="*/ 227 w 405"/>
                <a:gd name="T5" fmla="*/ 340 h 394"/>
                <a:gd name="T6" fmla="*/ 258 w 405"/>
                <a:gd name="T7" fmla="*/ 331 h 394"/>
                <a:gd name="T8" fmla="*/ 300 w 405"/>
                <a:gd name="T9" fmla="*/ 307 h 394"/>
                <a:gd name="T10" fmla="*/ 315 w 405"/>
                <a:gd name="T11" fmla="*/ 267 h 394"/>
                <a:gd name="T12" fmla="*/ 343 w 405"/>
                <a:gd name="T13" fmla="*/ 248 h 394"/>
                <a:gd name="T14" fmla="*/ 368 w 405"/>
                <a:gd name="T15" fmla="*/ 228 h 394"/>
                <a:gd name="T16" fmla="*/ 405 w 405"/>
                <a:gd name="T17" fmla="*/ 214 h 394"/>
                <a:gd name="T18" fmla="*/ 388 w 405"/>
                <a:gd name="T19" fmla="*/ 193 h 394"/>
                <a:gd name="T20" fmla="*/ 380 w 405"/>
                <a:gd name="T21" fmla="*/ 171 h 394"/>
                <a:gd name="T22" fmla="*/ 370 w 405"/>
                <a:gd name="T23" fmla="*/ 137 h 394"/>
                <a:gd name="T24" fmla="*/ 366 w 405"/>
                <a:gd name="T25" fmla="*/ 105 h 394"/>
                <a:gd name="T26" fmla="*/ 350 w 405"/>
                <a:gd name="T27" fmla="*/ 84 h 394"/>
                <a:gd name="T28" fmla="*/ 347 w 405"/>
                <a:gd name="T29" fmla="*/ 57 h 394"/>
                <a:gd name="T30" fmla="*/ 336 w 405"/>
                <a:gd name="T31" fmla="*/ 32 h 394"/>
                <a:gd name="T32" fmla="*/ 306 w 405"/>
                <a:gd name="T33" fmla="*/ 20 h 394"/>
                <a:gd name="T34" fmla="*/ 258 w 405"/>
                <a:gd name="T35" fmla="*/ 24 h 394"/>
                <a:gd name="T36" fmla="*/ 226 w 405"/>
                <a:gd name="T37" fmla="*/ 16 h 394"/>
                <a:gd name="T38" fmla="*/ 128 w 405"/>
                <a:gd name="T39" fmla="*/ 70 h 394"/>
                <a:gd name="T40" fmla="*/ 94 w 405"/>
                <a:gd name="T41" fmla="*/ 116 h 394"/>
                <a:gd name="T42" fmla="*/ 96 w 405"/>
                <a:gd name="T43" fmla="*/ 150 h 394"/>
                <a:gd name="T44" fmla="*/ 56 w 405"/>
                <a:gd name="T45" fmla="*/ 173 h 394"/>
                <a:gd name="T46" fmla="*/ 33 w 405"/>
                <a:gd name="T47" fmla="*/ 203 h 394"/>
                <a:gd name="T48" fmla="*/ 17 w 405"/>
                <a:gd name="T49" fmla="*/ 210 h 394"/>
                <a:gd name="T50" fmla="*/ 8 w 405"/>
                <a:gd name="T51" fmla="*/ 250 h 394"/>
                <a:gd name="T52" fmla="*/ 60 w 405"/>
                <a:gd name="T53" fmla="*/ 275 h 394"/>
                <a:gd name="T54" fmla="*/ 137 w 405"/>
                <a:gd name="T55" fmla="*/ 314 h 394"/>
                <a:gd name="T56" fmla="*/ 124 w 405"/>
                <a:gd name="T57" fmla="*/ 340 h 394"/>
                <a:gd name="T58" fmla="*/ 126 w 405"/>
                <a:gd name="T59" fmla="*/ 371 h 394"/>
                <a:gd name="T60" fmla="*/ 137 w 405"/>
                <a:gd name="T61" fmla="*/ 394 h 394"/>
                <a:gd name="T62" fmla="*/ 137 w 405"/>
                <a:gd name="T63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5" h="394">
                  <a:moveTo>
                    <a:pt x="137" y="394"/>
                  </a:moveTo>
                  <a:lnTo>
                    <a:pt x="149" y="380"/>
                  </a:lnTo>
                  <a:lnTo>
                    <a:pt x="172" y="364"/>
                  </a:lnTo>
                  <a:lnTo>
                    <a:pt x="210" y="362"/>
                  </a:lnTo>
                  <a:lnTo>
                    <a:pt x="220" y="353"/>
                  </a:lnTo>
                  <a:lnTo>
                    <a:pt x="227" y="340"/>
                  </a:lnTo>
                  <a:lnTo>
                    <a:pt x="243" y="337"/>
                  </a:lnTo>
                  <a:lnTo>
                    <a:pt x="258" y="331"/>
                  </a:lnTo>
                  <a:lnTo>
                    <a:pt x="279" y="317"/>
                  </a:lnTo>
                  <a:lnTo>
                    <a:pt x="300" y="307"/>
                  </a:lnTo>
                  <a:lnTo>
                    <a:pt x="300" y="294"/>
                  </a:lnTo>
                  <a:lnTo>
                    <a:pt x="315" y="267"/>
                  </a:lnTo>
                  <a:lnTo>
                    <a:pt x="322" y="255"/>
                  </a:lnTo>
                  <a:lnTo>
                    <a:pt x="343" y="248"/>
                  </a:lnTo>
                  <a:lnTo>
                    <a:pt x="350" y="235"/>
                  </a:lnTo>
                  <a:lnTo>
                    <a:pt x="368" y="228"/>
                  </a:lnTo>
                  <a:lnTo>
                    <a:pt x="382" y="214"/>
                  </a:lnTo>
                  <a:lnTo>
                    <a:pt x="405" y="214"/>
                  </a:lnTo>
                  <a:lnTo>
                    <a:pt x="396" y="200"/>
                  </a:lnTo>
                  <a:lnTo>
                    <a:pt x="388" y="193"/>
                  </a:lnTo>
                  <a:lnTo>
                    <a:pt x="377" y="184"/>
                  </a:lnTo>
                  <a:lnTo>
                    <a:pt x="380" y="171"/>
                  </a:lnTo>
                  <a:lnTo>
                    <a:pt x="377" y="155"/>
                  </a:lnTo>
                  <a:lnTo>
                    <a:pt x="370" y="137"/>
                  </a:lnTo>
                  <a:lnTo>
                    <a:pt x="364" y="118"/>
                  </a:lnTo>
                  <a:lnTo>
                    <a:pt x="366" y="105"/>
                  </a:lnTo>
                  <a:lnTo>
                    <a:pt x="352" y="97"/>
                  </a:lnTo>
                  <a:lnTo>
                    <a:pt x="350" y="84"/>
                  </a:lnTo>
                  <a:lnTo>
                    <a:pt x="341" y="70"/>
                  </a:lnTo>
                  <a:lnTo>
                    <a:pt x="347" y="57"/>
                  </a:lnTo>
                  <a:lnTo>
                    <a:pt x="343" y="40"/>
                  </a:lnTo>
                  <a:lnTo>
                    <a:pt x="336" y="32"/>
                  </a:lnTo>
                  <a:lnTo>
                    <a:pt x="325" y="25"/>
                  </a:lnTo>
                  <a:lnTo>
                    <a:pt x="306" y="20"/>
                  </a:lnTo>
                  <a:lnTo>
                    <a:pt x="291" y="27"/>
                  </a:lnTo>
                  <a:lnTo>
                    <a:pt x="258" y="24"/>
                  </a:lnTo>
                  <a:lnTo>
                    <a:pt x="242" y="15"/>
                  </a:lnTo>
                  <a:lnTo>
                    <a:pt x="226" y="16"/>
                  </a:lnTo>
                  <a:lnTo>
                    <a:pt x="199" y="0"/>
                  </a:lnTo>
                  <a:lnTo>
                    <a:pt x="128" y="70"/>
                  </a:lnTo>
                  <a:lnTo>
                    <a:pt x="81" y="109"/>
                  </a:lnTo>
                  <a:lnTo>
                    <a:pt x="94" y="116"/>
                  </a:lnTo>
                  <a:lnTo>
                    <a:pt x="97" y="134"/>
                  </a:lnTo>
                  <a:lnTo>
                    <a:pt x="96" y="150"/>
                  </a:lnTo>
                  <a:lnTo>
                    <a:pt x="78" y="161"/>
                  </a:lnTo>
                  <a:lnTo>
                    <a:pt x="56" y="173"/>
                  </a:lnTo>
                  <a:lnTo>
                    <a:pt x="44" y="178"/>
                  </a:lnTo>
                  <a:lnTo>
                    <a:pt x="33" y="203"/>
                  </a:lnTo>
                  <a:lnTo>
                    <a:pt x="17" y="202"/>
                  </a:lnTo>
                  <a:lnTo>
                    <a:pt x="17" y="210"/>
                  </a:lnTo>
                  <a:lnTo>
                    <a:pt x="16" y="226"/>
                  </a:lnTo>
                  <a:lnTo>
                    <a:pt x="8" y="250"/>
                  </a:lnTo>
                  <a:lnTo>
                    <a:pt x="0" y="264"/>
                  </a:lnTo>
                  <a:lnTo>
                    <a:pt x="60" y="275"/>
                  </a:lnTo>
                  <a:lnTo>
                    <a:pt x="135" y="298"/>
                  </a:lnTo>
                  <a:lnTo>
                    <a:pt x="137" y="314"/>
                  </a:lnTo>
                  <a:lnTo>
                    <a:pt x="128" y="328"/>
                  </a:lnTo>
                  <a:lnTo>
                    <a:pt x="124" y="340"/>
                  </a:lnTo>
                  <a:lnTo>
                    <a:pt x="122" y="356"/>
                  </a:lnTo>
                  <a:lnTo>
                    <a:pt x="126" y="371"/>
                  </a:lnTo>
                  <a:lnTo>
                    <a:pt x="131" y="383"/>
                  </a:lnTo>
                  <a:lnTo>
                    <a:pt x="137" y="394"/>
                  </a:lnTo>
                  <a:lnTo>
                    <a:pt x="137" y="394"/>
                  </a:lnTo>
                  <a:lnTo>
                    <a:pt x="137" y="3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12">
              <a:extLst>
                <a:ext uri="{FF2B5EF4-FFF2-40B4-BE49-F238E27FC236}">
                  <a16:creationId xmlns:a16="http://schemas.microsoft.com/office/drawing/2014/main" id="{164B8251-1225-09B5-CA7E-7DAFF7E353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2432" y="6679005"/>
              <a:ext cx="566934" cy="824425"/>
            </a:xfrm>
            <a:custGeom>
              <a:avLst/>
              <a:gdLst>
                <a:gd name="T0" fmla="*/ 35 w 251"/>
                <a:gd name="T1" fmla="*/ 365 h 365"/>
                <a:gd name="T2" fmla="*/ 53 w 251"/>
                <a:gd name="T3" fmla="*/ 359 h 365"/>
                <a:gd name="T4" fmla="*/ 80 w 251"/>
                <a:gd name="T5" fmla="*/ 357 h 365"/>
                <a:gd name="T6" fmla="*/ 96 w 251"/>
                <a:gd name="T7" fmla="*/ 352 h 365"/>
                <a:gd name="T8" fmla="*/ 149 w 251"/>
                <a:gd name="T9" fmla="*/ 340 h 365"/>
                <a:gd name="T10" fmla="*/ 215 w 251"/>
                <a:gd name="T11" fmla="*/ 329 h 365"/>
                <a:gd name="T12" fmla="*/ 245 w 251"/>
                <a:gd name="T13" fmla="*/ 322 h 365"/>
                <a:gd name="T14" fmla="*/ 247 w 251"/>
                <a:gd name="T15" fmla="*/ 302 h 365"/>
                <a:gd name="T16" fmla="*/ 243 w 251"/>
                <a:gd name="T17" fmla="*/ 277 h 365"/>
                <a:gd name="T18" fmla="*/ 247 w 251"/>
                <a:gd name="T19" fmla="*/ 226 h 365"/>
                <a:gd name="T20" fmla="*/ 247 w 251"/>
                <a:gd name="T21" fmla="*/ 195 h 365"/>
                <a:gd name="T22" fmla="*/ 247 w 251"/>
                <a:gd name="T23" fmla="*/ 155 h 365"/>
                <a:gd name="T24" fmla="*/ 249 w 251"/>
                <a:gd name="T25" fmla="*/ 135 h 365"/>
                <a:gd name="T26" fmla="*/ 251 w 251"/>
                <a:gd name="T27" fmla="*/ 119 h 365"/>
                <a:gd name="T28" fmla="*/ 251 w 251"/>
                <a:gd name="T29" fmla="*/ 87 h 365"/>
                <a:gd name="T30" fmla="*/ 213 w 251"/>
                <a:gd name="T31" fmla="*/ 53 h 365"/>
                <a:gd name="T32" fmla="*/ 187 w 251"/>
                <a:gd name="T33" fmla="*/ 33 h 365"/>
                <a:gd name="T34" fmla="*/ 146 w 251"/>
                <a:gd name="T35" fmla="*/ 0 h 365"/>
                <a:gd name="T36" fmla="*/ 131 w 251"/>
                <a:gd name="T37" fmla="*/ 7 h 365"/>
                <a:gd name="T38" fmla="*/ 137 w 251"/>
                <a:gd name="T39" fmla="*/ 21 h 365"/>
                <a:gd name="T40" fmla="*/ 135 w 251"/>
                <a:gd name="T41" fmla="*/ 37 h 365"/>
                <a:gd name="T42" fmla="*/ 126 w 251"/>
                <a:gd name="T43" fmla="*/ 26 h 365"/>
                <a:gd name="T44" fmla="*/ 114 w 251"/>
                <a:gd name="T45" fmla="*/ 30 h 365"/>
                <a:gd name="T46" fmla="*/ 96 w 251"/>
                <a:gd name="T47" fmla="*/ 39 h 365"/>
                <a:gd name="T48" fmla="*/ 78 w 251"/>
                <a:gd name="T49" fmla="*/ 55 h 365"/>
                <a:gd name="T50" fmla="*/ 53 w 251"/>
                <a:gd name="T51" fmla="*/ 69 h 365"/>
                <a:gd name="T52" fmla="*/ 42 w 251"/>
                <a:gd name="T53" fmla="*/ 74 h 365"/>
                <a:gd name="T54" fmla="*/ 26 w 251"/>
                <a:gd name="T55" fmla="*/ 78 h 365"/>
                <a:gd name="T56" fmla="*/ 25 w 251"/>
                <a:gd name="T57" fmla="*/ 90 h 365"/>
                <a:gd name="T58" fmla="*/ 14 w 251"/>
                <a:gd name="T59" fmla="*/ 99 h 365"/>
                <a:gd name="T60" fmla="*/ 19 w 251"/>
                <a:gd name="T61" fmla="*/ 114 h 365"/>
                <a:gd name="T62" fmla="*/ 17 w 251"/>
                <a:gd name="T63" fmla="*/ 130 h 365"/>
                <a:gd name="T64" fmla="*/ 3 w 251"/>
                <a:gd name="T65" fmla="*/ 137 h 365"/>
                <a:gd name="T66" fmla="*/ 1 w 251"/>
                <a:gd name="T67" fmla="*/ 153 h 365"/>
                <a:gd name="T68" fmla="*/ 0 w 251"/>
                <a:gd name="T69" fmla="*/ 165 h 365"/>
                <a:gd name="T70" fmla="*/ 10 w 251"/>
                <a:gd name="T71" fmla="*/ 174 h 365"/>
                <a:gd name="T72" fmla="*/ 16 w 251"/>
                <a:gd name="T73" fmla="*/ 187 h 365"/>
                <a:gd name="T74" fmla="*/ 21 w 251"/>
                <a:gd name="T75" fmla="*/ 201 h 365"/>
                <a:gd name="T76" fmla="*/ 30 w 251"/>
                <a:gd name="T77" fmla="*/ 211 h 365"/>
                <a:gd name="T78" fmla="*/ 23 w 251"/>
                <a:gd name="T79" fmla="*/ 229 h 365"/>
                <a:gd name="T80" fmla="*/ 32 w 251"/>
                <a:gd name="T81" fmla="*/ 244 h 365"/>
                <a:gd name="T82" fmla="*/ 37 w 251"/>
                <a:gd name="T83" fmla="*/ 254 h 365"/>
                <a:gd name="T84" fmla="*/ 35 w 251"/>
                <a:gd name="T85" fmla="*/ 270 h 365"/>
                <a:gd name="T86" fmla="*/ 26 w 251"/>
                <a:gd name="T87" fmla="*/ 283 h 365"/>
                <a:gd name="T88" fmla="*/ 32 w 251"/>
                <a:gd name="T89" fmla="*/ 295 h 365"/>
                <a:gd name="T90" fmla="*/ 44 w 251"/>
                <a:gd name="T91" fmla="*/ 304 h 365"/>
                <a:gd name="T92" fmla="*/ 32 w 251"/>
                <a:gd name="T93" fmla="*/ 318 h 365"/>
                <a:gd name="T94" fmla="*/ 30 w 251"/>
                <a:gd name="T95" fmla="*/ 334 h 365"/>
                <a:gd name="T96" fmla="*/ 39 w 251"/>
                <a:gd name="T97" fmla="*/ 345 h 365"/>
                <a:gd name="T98" fmla="*/ 37 w 251"/>
                <a:gd name="T99" fmla="*/ 361 h 365"/>
                <a:gd name="T100" fmla="*/ 35 w 251"/>
                <a:gd name="T101" fmla="*/ 365 h 365"/>
                <a:gd name="T102" fmla="*/ 35 w 251"/>
                <a:gd name="T103" fmla="*/ 365 h 365"/>
                <a:gd name="T104" fmla="*/ 35 w 251"/>
                <a:gd name="T105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1" h="365">
                  <a:moveTo>
                    <a:pt x="35" y="365"/>
                  </a:moveTo>
                  <a:lnTo>
                    <a:pt x="53" y="359"/>
                  </a:lnTo>
                  <a:lnTo>
                    <a:pt x="80" y="357"/>
                  </a:lnTo>
                  <a:lnTo>
                    <a:pt x="96" y="352"/>
                  </a:lnTo>
                  <a:lnTo>
                    <a:pt x="149" y="340"/>
                  </a:lnTo>
                  <a:lnTo>
                    <a:pt x="215" y="329"/>
                  </a:lnTo>
                  <a:lnTo>
                    <a:pt x="245" y="322"/>
                  </a:lnTo>
                  <a:lnTo>
                    <a:pt x="247" y="302"/>
                  </a:lnTo>
                  <a:lnTo>
                    <a:pt x="243" y="277"/>
                  </a:lnTo>
                  <a:lnTo>
                    <a:pt x="247" y="226"/>
                  </a:lnTo>
                  <a:lnTo>
                    <a:pt x="247" y="195"/>
                  </a:lnTo>
                  <a:lnTo>
                    <a:pt x="247" y="155"/>
                  </a:lnTo>
                  <a:lnTo>
                    <a:pt x="249" y="135"/>
                  </a:lnTo>
                  <a:lnTo>
                    <a:pt x="251" y="119"/>
                  </a:lnTo>
                  <a:lnTo>
                    <a:pt x="251" y="87"/>
                  </a:lnTo>
                  <a:lnTo>
                    <a:pt x="213" y="53"/>
                  </a:lnTo>
                  <a:lnTo>
                    <a:pt x="187" y="33"/>
                  </a:lnTo>
                  <a:lnTo>
                    <a:pt x="146" y="0"/>
                  </a:lnTo>
                  <a:lnTo>
                    <a:pt x="131" y="7"/>
                  </a:lnTo>
                  <a:lnTo>
                    <a:pt x="137" y="21"/>
                  </a:lnTo>
                  <a:lnTo>
                    <a:pt x="135" y="37"/>
                  </a:lnTo>
                  <a:lnTo>
                    <a:pt x="126" y="26"/>
                  </a:lnTo>
                  <a:lnTo>
                    <a:pt x="114" y="30"/>
                  </a:lnTo>
                  <a:lnTo>
                    <a:pt x="96" y="39"/>
                  </a:lnTo>
                  <a:lnTo>
                    <a:pt x="78" y="55"/>
                  </a:lnTo>
                  <a:lnTo>
                    <a:pt x="53" y="69"/>
                  </a:lnTo>
                  <a:lnTo>
                    <a:pt x="42" y="74"/>
                  </a:lnTo>
                  <a:lnTo>
                    <a:pt x="26" y="78"/>
                  </a:lnTo>
                  <a:lnTo>
                    <a:pt x="25" y="90"/>
                  </a:lnTo>
                  <a:lnTo>
                    <a:pt x="14" y="99"/>
                  </a:lnTo>
                  <a:lnTo>
                    <a:pt x="19" y="114"/>
                  </a:lnTo>
                  <a:lnTo>
                    <a:pt x="17" y="130"/>
                  </a:lnTo>
                  <a:lnTo>
                    <a:pt x="3" y="137"/>
                  </a:lnTo>
                  <a:lnTo>
                    <a:pt x="1" y="153"/>
                  </a:lnTo>
                  <a:lnTo>
                    <a:pt x="0" y="165"/>
                  </a:lnTo>
                  <a:lnTo>
                    <a:pt x="10" y="174"/>
                  </a:lnTo>
                  <a:lnTo>
                    <a:pt x="16" y="187"/>
                  </a:lnTo>
                  <a:lnTo>
                    <a:pt x="21" y="201"/>
                  </a:lnTo>
                  <a:lnTo>
                    <a:pt x="30" y="211"/>
                  </a:lnTo>
                  <a:lnTo>
                    <a:pt x="23" y="229"/>
                  </a:lnTo>
                  <a:lnTo>
                    <a:pt x="32" y="244"/>
                  </a:lnTo>
                  <a:lnTo>
                    <a:pt x="37" y="254"/>
                  </a:lnTo>
                  <a:lnTo>
                    <a:pt x="35" y="270"/>
                  </a:lnTo>
                  <a:lnTo>
                    <a:pt x="26" y="283"/>
                  </a:lnTo>
                  <a:lnTo>
                    <a:pt x="32" y="295"/>
                  </a:lnTo>
                  <a:lnTo>
                    <a:pt x="44" y="304"/>
                  </a:lnTo>
                  <a:lnTo>
                    <a:pt x="32" y="318"/>
                  </a:lnTo>
                  <a:lnTo>
                    <a:pt x="30" y="334"/>
                  </a:lnTo>
                  <a:lnTo>
                    <a:pt x="39" y="345"/>
                  </a:lnTo>
                  <a:lnTo>
                    <a:pt x="37" y="361"/>
                  </a:lnTo>
                  <a:lnTo>
                    <a:pt x="35" y="365"/>
                  </a:lnTo>
                  <a:lnTo>
                    <a:pt x="35" y="365"/>
                  </a:lnTo>
                  <a:lnTo>
                    <a:pt x="35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13">
              <a:extLst>
                <a:ext uri="{FF2B5EF4-FFF2-40B4-BE49-F238E27FC236}">
                  <a16:creationId xmlns:a16="http://schemas.microsoft.com/office/drawing/2014/main" id="{CC20955E-60E2-4456-1253-6B47BF747E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6753541"/>
              <a:ext cx="691162" cy="664057"/>
            </a:xfrm>
            <a:custGeom>
              <a:avLst/>
              <a:gdLst>
                <a:gd name="T0" fmla="*/ 168 w 306"/>
                <a:gd name="T1" fmla="*/ 294 h 294"/>
                <a:gd name="T2" fmla="*/ 178 w 306"/>
                <a:gd name="T3" fmla="*/ 285 h 294"/>
                <a:gd name="T4" fmla="*/ 189 w 306"/>
                <a:gd name="T5" fmla="*/ 278 h 294"/>
                <a:gd name="T6" fmla="*/ 203 w 306"/>
                <a:gd name="T7" fmla="*/ 273 h 294"/>
                <a:gd name="T8" fmla="*/ 214 w 306"/>
                <a:gd name="T9" fmla="*/ 260 h 294"/>
                <a:gd name="T10" fmla="*/ 223 w 306"/>
                <a:gd name="T11" fmla="*/ 246 h 294"/>
                <a:gd name="T12" fmla="*/ 225 w 306"/>
                <a:gd name="T13" fmla="*/ 234 h 294"/>
                <a:gd name="T14" fmla="*/ 223 w 306"/>
                <a:gd name="T15" fmla="*/ 219 h 294"/>
                <a:gd name="T16" fmla="*/ 228 w 306"/>
                <a:gd name="T17" fmla="*/ 207 h 294"/>
                <a:gd name="T18" fmla="*/ 241 w 306"/>
                <a:gd name="T19" fmla="*/ 209 h 294"/>
                <a:gd name="T20" fmla="*/ 242 w 306"/>
                <a:gd name="T21" fmla="*/ 193 h 294"/>
                <a:gd name="T22" fmla="*/ 257 w 306"/>
                <a:gd name="T23" fmla="*/ 186 h 294"/>
                <a:gd name="T24" fmla="*/ 269 w 306"/>
                <a:gd name="T25" fmla="*/ 184 h 294"/>
                <a:gd name="T26" fmla="*/ 283 w 306"/>
                <a:gd name="T27" fmla="*/ 175 h 294"/>
                <a:gd name="T28" fmla="*/ 290 w 306"/>
                <a:gd name="T29" fmla="*/ 166 h 294"/>
                <a:gd name="T30" fmla="*/ 305 w 306"/>
                <a:gd name="T31" fmla="*/ 159 h 294"/>
                <a:gd name="T32" fmla="*/ 303 w 306"/>
                <a:gd name="T33" fmla="*/ 145 h 294"/>
                <a:gd name="T34" fmla="*/ 306 w 306"/>
                <a:gd name="T35" fmla="*/ 136 h 294"/>
                <a:gd name="T36" fmla="*/ 296 w 306"/>
                <a:gd name="T37" fmla="*/ 122 h 294"/>
                <a:gd name="T38" fmla="*/ 290 w 306"/>
                <a:gd name="T39" fmla="*/ 109 h 294"/>
                <a:gd name="T40" fmla="*/ 283 w 306"/>
                <a:gd name="T41" fmla="*/ 98 h 294"/>
                <a:gd name="T42" fmla="*/ 274 w 306"/>
                <a:gd name="T43" fmla="*/ 89 h 294"/>
                <a:gd name="T44" fmla="*/ 258 w 306"/>
                <a:gd name="T45" fmla="*/ 88 h 294"/>
                <a:gd name="T46" fmla="*/ 248 w 306"/>
                <a:gd name="T47" fmla="*/ 93 h 294"/>
                <a:gd name="T48" fmla="*/ 249 w 306"/>
                <a:gd name="T49" fmla="*/ 81 h 294"/>
                <a:gd name="T50" fmla="*/ 237 w 306"/>
                <a:gd name="T51" fmla="*/ 73 h 294"/>
                <a:gd name="T52" fmla="*/ 233 w 306"/>
                <a:gd name="T53" fmla="*/ 59 h 294"/>
                <a:gd name="T54" fmla="*/ 228 w 306"/>
                <a:gd name="T55" fmla="*/ 49 h 294"/>
                <a:gd name="T56" fmla="*/ 219 w 306"/>
                <a:gd name="T57" fmla="*/ 38 h 294"/>
                <a:gd name="T58" fmla="*/ 217 w 306"/>
                <a:gd name="T59" fmla="*/ 25 h 294"/>
                <a:gd name="T60" fmla="*/ 209 w 306"/>
                <a:gd name="T61" fmla="*/ 17 h 294"/>
                <a:gd name="T62" fmla="*/ 201 w 306"/>
                <a:gd name="T63" fmla="*/ 0 h 294"/>
                <a:gd name="T64" fmla="*/ 171 w 306"/>
                <a:gd name="T65" fmla="*/ 6 h 294"/>
                <a:gd name="T66" fmla="*/ 121 w 306"/>
                <a:gd name="T67" fmla="*/ 17 h 294"/>
                <a:gd name="T68" fmla="*/ 105 w 306"/>
                <a:gd name="T69" fmla="*/ 20 h 294"/>
                <a:gd name="T70" fmla="*/ 38 w 306"/>
                <a:gd name="T71" fmla="*/ 38 h 294"/>
                <a:gd name="T72" fmla="*/ 9 w 306"/>
                <a:gd name="T73" fmla="*/ 47 h 294"/>
                <a:gd name="T74" fmla="*/ 7 w 306"/>
                <a:gd name="T75" fmla="*/ 81 h 294"/>
                <a:gd name="T76" fmla="*/ 6 w 306"/>
                <a:gd name="T77" fmla="*/ 102 h 294"/>
                <a:gd name="T78" fmla="*/ 2 w 306"/>
                <a:gd name="T79" fmla="*/ 122 h 294"/>
                <a:gd name="T80" fmla="*/ 4 w 306"/>
                <a:gd name="T81" fmla="*/ 164 h 294"/>
                <a:gd name="T82" fmla="*/ 4 w 306"/>
                <a:gd name="T83" fmla="*/ 193 h 294"/>
                <a:gd name="T84" fmla="*/ 0 w 306"/>
                <a:gd name="T85" fmla="*/ 244 h 294"/>
                <a:gd name="T86" fmla="*/ 0 w 306"/>
                <a:gd name="T87" fmla="*/ 267 h 294"/>
                <a:gd name="T88" fmla="*/ 0 w 306"/>
                <a:gd name="T89" fmla="*/ 291 h 294"/>
                <a:gd name="T90" fmla="*/ 38 w 306"/>
                <a:gd name="T91" fmla="*/ 285 h 294"/>
                <a:gd name="T92" fmla="*/ 70 w 306"/>
                <a:gd name="T93" fmla="*/ 282 h 294"/>
                <a:gd name="T94" fmla="*/ 86 w 306"/>
                <a:gd name="T95" fmla="*/ 278 h 294"/>
                <a:gd name="T96" fmla="*/ 95 w 306"/>
                <a:gd name="T97" fmla="*/ 285 h 294"/>
                <a:gd name="T98" fmla="*/ 109 w 306"/>
                <a:gd name="T99" fmla="*/ 280 h 294"/>
                <a:gd name="T100" fmla="*/ 121 w 306"/>
                <a:gd name="T101" fmla="*/ 282 h 294"/>
                <a:gd name="T102" fmla="*/ 134 w 306"/>
                <a:gd name="T103" fmla="*/ 291 h 294"/>
                <a:gd name="T104" fmla="*/ 143 w 306"/>
                <a:gd name="T105" fmla="*/ 285 h 294"/>
                <a:gd name="T106" fmla="*/ 159 w 306"/>
                <a:gd name="T107" fmla="*/ 292 h 294"/>
                <a:gd name="T108" fmla="*/ 168 w 306"/>
                <a:gd name="T109" fmla="*/ 294 h 294"/>
                <a:gd name="T110" fmla="*/ 168 w 306"/>
                <a:gd name="T111" fmla="*/ 294 h 294"/>
                <a:gd name="T112" fmla="*/ 168 w 306"/>
                <a:gd name="T11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6" h="294">
                  <a:moveTo>
                    <a:pt x="168" y="294"/>
                  </a:moveTo>
                  <a:lnTo>
                    <a:pt x="178" y="285"/>
                  </a:lnTo>
                  <a:lnTo>
                    <a:pt x="189" y="278"/>
                  </a:lnTo>
                  <a:lnTo>
                    <a:pt x="203" y="273"/>
                  </a:lnTo>
                  <a:lnTo>
                    <a:pt x="214" y="260"/>
                  </a:lnTo>
                  <a:lnTo>
                    <a:pt x="223" y="246"/>
                  </a:lnTo>
                  <a:lnTo>
                    <a:pt x="225" y="234"/>
                  </a:lnTo>
                  <a:lnTo>
                    <a:pt x="223" y="219"/>
                  </a:lnTo>
                  <a:lnTo>
                    <a:pt x="228" y="207"/>
                  </a:lnTo>
                  <a:lnTo>
                    <a:pt x="241" y="209"/>
                  </a:lnTo>
                  <a:lnTo>
                    <a:pt x="242" y="193"/>
                  </a:lnTo>
                  <a:lnTo>
                    <a:pt x="257" y="186"/>
                  </a:lnTo>
                  <a:lnTo>
                    <a:pt x="269" y="184"/>
                  </a:lnTo>
                  <a:lnTo>
                    <a:pt x="283" y="175"/>
                  </a:lnTo>
                  <a:lnTo>
                    <a:pt x="290" y="166"/>
                  </a:lnTo>
                  <a:lnTo>
                    <a:pt x="305" y="159"/>
                  </a:lnTo>
                  <a:lnTo>
                    <a:pt x="303" y="145"/>
                  </a:lnTo>
                  <a:lnTo>
                    <a:pt x="306" y="136"/>
                  </a:lnTo>
                  <a:lnTo>
                    <a:pt x="296" y="122"/>
                  </a:lnTo>
                  <a:lnTo>
                    <a:pt x="290" y="109"/>
                  </a:lnTo>
                  <a:lnTo>
                    <a:pt x="283" y="98"/>
                  </a:lnTo>
                  <a:lnTo>
                    <a:pt x="274" y="89"/>
                  </a:lnTo>
                  <a:lnTo>
                    <a:pt x="258" y="88"/>
                  </a:lnTo>
                  <a:lnTo>
                    <a:pt x="248" y="93"/>
                  </a:lnTo>
                  <a:lnTo>
                    <a:pt x="249" y="81"/>
                  </a:lnTo>
                  <a:lnTo>
                    <a:pt x="237" y="73"/>
                  </a:lnTo>
                  <a:lnTo>
                    <a:pt x="233" y="59"/>
                  </a:lnTo>
                  <a:lnTo>
                    <a:pt x="228" y="49"/>
                  </a:lnTo>
                  <a:lnTo>
                    <a:pt x="219" y="38"/>
                  </a:lnTo>
                  <a:lnTo>
                    <a:pt x="217" y="25"/>
                  </a:lnTo>
                  <a:lnTo>
                    <a:pt x="209" y="17"/>
                  </a:lnTo>
                  <a:lnTo>
                    <a:pt x="201" y="0"/>
                  </a:lnTo>
                  <a:lnTo>
                    <a:pt x="171" y="6"/>
                  </a:lnTo>
                  <a:lnTo>
                    <a:pt x="121" y="17"/>
                  </a:lnTo>
                  <a:lnTo>
                    <a:pt x="105" y="20"/>
                  </a:lnTo>
                  <a:lnTo>
                    <a:pt x="38" y="38"/>
                  </a:lnTo>
                  <a:lnTo>
                    <a:pt x="9" y="47"/>
                  </a:lnTo>
                  <a:lnTo>
                    <a:pt x="7" y="81"/>
                  </a:lnTo>
                  <a:lnTo>
                    <a:pt x="6" y="102"/>
                  </a:lnTo>
                  <a:lnTo>
                    <a:pt x="2" y="122"/>
                  </a:lnTo>
                  <a:lnTo>
                    <a:pt x="4" y="164"/>
                  </a:lnTo>
                  <a:lnTo>
                    <a:pt x="4" y="193"/>
                  </a:lnTo>
                  <a:lnTo>
                    <a:pt x="0" y="244"/>
                  </a:lnTo>
                  <a:lnTo>
                    <a:pt x="0" y="267"/>
                  </a:lnTo>
                  <a:lnTo>
                    <a:pt x="0" y="291"/>
                  </a:lnTo>
                  <a:lnTo>
                    <a:pt x="38" y="285"/>
                  </a:lnTo>
                  <a:lnTo>
                    <a:pt x="70" y="282"/>
                  </a:lnTo>
                  <a:lnTo>
                    <a:pt x="86" y="278"/>
                  </a:lnTo>
                  <a:lnTo>
                    <a:pt x="95" y="285"/>
                  </a:lnTo>
                  <a:lnTo>
                    <a:pt x="109" y="280"/>
                  </a:lnTo>
                  <a:lnTo>
                    <a:pt x="121" y="282"/>
                  </a:lnTo>
                  <a:lnTo>
                    <a:pt x="134" y="291"/>
                  </a:lnTo>
                  <a:lnTo>
                    <a:pt x="143" y="285"/>
                  </a:lnTo>
                  <a:lnTo>
                    <a:pt x="159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68" y="2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14">
              <a:extLst>
                <a:ext uri="{FF2B5EF4-FFF2-40B4-BE49-F238E27FC236}">
                  <a16:creationId xmlns:a16="http://schemas.microsoft.com/office/drawing/2014/main" id="{40C4BC7A-1421-B5B3-26EB-2A7B1DA36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8893" y="7035879"/>
              <a:ext cx="722783" cy="370426"/>
            </a:xfrm>
            <a:custGeom>
              <a:avLst/>
              <a:gdLst>
                <a:gd name="T0" fmla="*/ 291 w 320"/>
                <a:gd name="T1" fmla="*/ 164 h 164"/>
                <a:gd name="T2" fmla="*/ 291 w 320"/>
                <a:gd name="T3" fmla="*/ 123 h 164"/>
                <a:gd name="T4" fmla="*/ 293 w 320"/>
                <a:gd name="T5" fmla="*/ 100 h 164"/>
                <a:gd name="T6" fmla="*/ 302 w 320"/>
                <a:gd name="T7" fmla="*/ 82 h 164"/>
                <a:gd name="T8" fmla="*/ 320 w 320"/>
                <a:gd name="T9" fmla="*/ 64 h 164"/>
                <a:gd name="T10" fmla="*/ 309 w 320"/>
                <a:gd name="T11" fmla="*/ 53 h 164"/>
                <a:gd name="T12" fmla="*/ 293 w 320"/>
                <a:gd name="T13" fmla="*/ 48 h 164"/>
                <a:gd name="T14" fmla="*/ 284 w 320"/>
                <a:gd name="T15" fmla="*/ 45 h 164"/>
                <a:gd name="T16" fmla="*/ 272 w 320"/>
                <a:gd name="T17" fmla="*/ 32 h 164"/>
                <a:gd name="T18" fmla="*/ 272 w 320"/>
                <a:gd name="T19" fmla="*/ 16 h 164"/>
                <a:gd name="T20" fmla="*/ 236 w 320"/>
                <a:gd name="T21" fmla="*/ 16 h 164"/>
                <a:gd name="T22" fmla="*/ 210 w 320"/>
                <a:gd name="T23" fmla="*/ 16 h 164"/>
                <a:gd name="T24" fmla="*/ 199 w 320"/>
                <a:gd name="T25" fmla="*/ 2 h 164"/>
                <a:gd name="T26" fmla="*/ 170 w 320"/>
                <a:gd name="T27" fmla="*/ 0 h 164"/>
                <a:gd name="T28" fmla="*/ 147 w 320"/>
                <a:gd name="T29" fmla="*/ 2 h 164"/>
                <a:gd name="T30" fmla="*/ 99 w 320"/>
                <a:gd name="T31" fmla="*/ 2 h 164"/>
                <a:gd name="T32" fmla="*/ 94 w 320"/>
                <a:gd name="T33" fmla="*/ 14 h 164"/>
                <a:gd name="T34" fmla="*/ 92 w 320"/>
                <a:gd name="T35" fmla="*/ 27 h 164"/>
                <a:gd name="T36" fmla="*/ 85 w 320"/>
                <a:gd name="T37" fmla="*/ 39 h 164"/>
                <a:gd name="T38" fmla="*/ 78 w 320"/>
                <a:gd name="T39" fmla="*/ 48 h 164"/>
                <a:gd name="T40" fmla="*/ 67 w 320"/>
                <a:gd name="T41" fmla="*/ 55 h 164"/>
                <a:gd name="T42" fmla="*/ 58 w 320"/>
                <a:gd name="T43" fmla="*/ 68 h 164"/>
                <a:gd name="T44" fmla="*/ 57 w 320"/>
                <a:gd name="T45" fmla="*/ 80 h 164"/>
                <a:gd name="T46" fmla="*/ 33 w 320"/>
                <a:gd name="T47" fmla="*/ 91 h 164"/>
                <a:gd name="T48" fmla="*/ 7 w 320"/>
                <a:gd name="T49" fmla="*/ 91 h 164"/>
                <a:gd name="T50" fmla="*/ 0 w 320"/>
                <a:gd name="T51" fmla="*/ 100 h 164"/>
                <a:gd name="T52" fmla="*/ 5 w 320"/>
                <a:gd name="T53" fmla="*/ 112 h 164"/>
                <a:gd name="T54" fmla="*/ 3 w 320"/>
                <a:gd name="T55" fmla="*/ 128 h 164"/>
                <a:gd name="T56" fmla="*/ 5 w 320"/>
                <a:gd name="T57" fmla="*/ 142 h 164"/>
                <a:gd name="T58" fmla="*/ 7 w 320"/>
                <a:gd name="T59" fmla="*/ 155 h 164"/>
                <a:gd name="T60" fmla="*/ 19 w 320"/>
                <a:gd name="T61" fmla="*/ 150 h 164"/>
                <a:gd name="T62" fmla="*/ 30 w 320"/>
                <a:gd name="T63" fmla="*/ 142 h 164"/>
                <a:gd name="T64" fmla="*/ 85 w 320"/>
                <a:gd name="T65" fmla="*/ 135 h 164"/>
                <a:gd name="T66" fmla="*/ 101 w 320"/>
                <a:gd name="T67" fmla="*/ 141 h 164"/>
                <a:gd name="T68" fmla="*/ 162 w 320"/>
                <a:gd name="T69" fmla="*/ 155 h 164"/>
                <a:gd name="T70" fmla="*/ 197 w 320"/>
                <a:gd name="T71" fmla="*/ 153 h 164"/>
                <a:gd name="T72" fmla="*/ 213 w 320"/>
                <a:gd name="T73" fmla="*/ 155 h 164"/>
                <a:gd name="T74" fmla="*/ 231 w 320"/>
                <a:gd name="T75" fmla="*/ 164 h 164"/>
                <a:gd name="T76" fmla="*/ 291 w 320"/>
                <a:gd name="T77" fmla="*/ 164 h 164"/>
                <a:gd name="T78" fmla="*/ 291 w 320"/>
                <a:gd name="T79" fmla="*/ 164 h 164"/>
                <a:gd name="T80" fmla="*/ 291 w 320"/>
                <a:gd name="T8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0" h="164">
                  <a:moveTo>
                    <a:pt x="291" y="164"/>
                  </a:moveTo>
                  <a:lnTo>
                    <a:pt x="291" y="123"/>
                  </a:lnTo>
                  <a:lnTo>
                    <a:pt x="293" y="100"/>
                  </a:lnTo>
                  <a:lnTo>
                    <a:pt x="302" y="82"/>
                  </a:lnTo>
                  <a:lnTo>
                    <a:pt x="320" y="64"/>
                  </a:lnTo>
                  <a:lnTo>
                    <a:pt x="309" y="53"/>
                  </a:lnTo>
                  <a:lnTo>
                    <a:pt x="293" y="48"/>
                  </a:lnTo>
                  <a:lnTo>
                    <a:pt x="284" y="45"/>
                  </a:lnTo>
                  <a:lnTo>
                    <a:pt x="272" y="32"/>
                  </a:lnTo>
                  <a:lnTo>
                    <a:pt x="272" y="16"/>
                  </a:lnTo>
                  <a:lnTo>
                    <a:pt x="236" y="16"/>
                  </a:lnTo>
                  <a:lnTo>
                    <a:pt x="210" y="16"/>
                  </a:lnTo>
                  <a:lnTo>
                    <a:pt x="199" y="2"/>
                  </a:lnTo>
                  <a:lnTo>
                    <a:pt x="170" y="0"/>
                  </a:lnTo>
                  <a:lnTo>
                    <a:pt x="147" y="2"/>
                  </a:lnTo>
                  <a:lnTo>
                    <a:pt x="99" y="2"/>
                  </a:lnTo>
                  <a:lnTo>
                    <a:pt x="94" y="14"/>
                  </a:lnTo>
                  <a:lnTo>
                    <a:pt x="92" y="27"/>
                  </a:lnTo>
                  <a:lnTo>
                    <a:pt x="85" y="39"/>
                  </a:lnTo>
                  <a:lnTo>
                    <a:pt x="78" y="48"/>
                  </a:lnTo>
                  <a:lnTo>
                    <a:pt x="67" y="55"/>
                  </a:lnTo>
                  <a:lnTo>
                    <a:pt x="58" y="68"/>
                  </a:lnTo>
                  <a:lnTo>
                    <a:pt x="57" y="80"/>
                  </a:lnTo>
                  <a:lnTo>
                    <a:pt x="33" y="91"/>
                  </a:lnTo>
                  <a:lnTo>
                    <a:pt x="7" y="91"/>
                  </a:lnTo>
                  <a:lnTo>
                    <a:pt x="0" y="100"/>
                  </a:lnTo>
                  <a:lnTo>
                    <a:pt x="5" y="112"/>
                  </a:lnTo>
                  <a:lnTo>
                    <a:pt x="3" y="128"/>
                  </a:lnTo>
                  <a:lnTo>
                    <a:pt x="5" y="142"/>
                  </a:lnTo>
                  <a:lnTo>
                    <a:pt x="7" y="155"/>
                  </a:lnTo>
                  <a:lnTo>
                    <a:pt x="19" y="150"/>
                  </a:lnTo>
                  <a:lnTo>
                    <a:pt x="30" y="142"/>
                  </a:lnTo>
                  <a:lnTo>
                    <a:pt x="85" y="135"/>
                  </a:lnTo>
                  <a:lnTo>
                    <a:pt x="101" y="141"/>
                  </a:lnTo>
                  <a:lnTo>
                    <a:pt x="162" y="155"/>
                  </a:lnTo>
                  <a:lnTo>
                    <a:pt x="197" y="153"/>
                  </a:lnTo>
                  <a:lnTo>
                    <a:pt x="213" y="155"/>
                  </a:lnTo>
                  <a:lnTo>
                    <a:pt x="231" y="164"/>
                  </a:lnTo>
                  <a:lnTo>
                    <a:pt x="291" y="164"/>
                  </a:lnTo>
                  <a:lnTo>
                    <a:pt x="291" y="164"/>
                  </a:lnTo>
                  <a:lnTo>
                    <a:pt x="291" y="1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15">
              <a:extLst>
                <a:ext uri="{FF2B5EF4-FFF2-40B4-BE49-F238E27FC236}">
                  <a16:creationId xmlns:a16="http://schemas.microsoft.com/office/drawing/2014/main" id="{D79B5193-AFD9-207C-9CD4-BF25A8A44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24312" y="6870994"/>
              <a:ext cx="603073" cy="632435"/>
            </a:xfrm>
            <a:custGeom>
              <a:avLst/>
              <a:gdLst>
                <a:gd name="T0" fmla="*/ 45 w 267"/>
                <a:gd name="T1" fmla="*/ 280 h 280"/>
                <a:gd name="T2" fmla="*/ 57 w 267"/>
                <a:gd name="T3" fmla="*/ 274 h 280"/>
                <a:gd name="T4" fmla="*/ 98 w 267"/>
                <a:gd name="T5" fmla="*/ 260 h 280"/>
                <a:gd name="T6" fmla="*/ 114 w 267"/>
                <a:gd name="T7" fmla="*/ 255 h 280"/>
                <a:gd name="T8" fmla="*/ 136 w 267"/>
                <a:gd name="T9" fmla="*/ 248 h 280"/>
                <a:gd name="T10" fmla="*/ 134 w 267"/>
                <a:gd name="T11" fmla="*/ 235 h 280"/>
                <a:gd name="T12" fmla="*/ 141 w 267"/>
                <a:gd name="T13" fmla="*/ 219 h 280"/>
                <a:gd name="T14" fmla="*/ 157 w 267"/>
                <a:gd name="T15" fmla="*/ 228 h 280"/>
                <a:gd name="T16" fmla="*/ 159 w 267"/>
                <a:gd name="T17" fmla="*/ 240 h 280"/>
                <a:gd name="T18" fmla="*/ 175 w 267"/>
                <a:gd name="T19" fmla="*/ 233 h 280"/>
                <a:gd name="T20" fmla="*/ 189 w 267"/>
                <a:gd name="T21" fmla="*/ 232 h 280"/>
                <a:gd name="T22" fmla="*/ 219 w 267"/>
                <a:gd name="T23" fmla="*/ 214 h 280"/>
                <a:gd name="T24" fmla="*/ 233 w 267"/>
                <a:gd name="T25" fmla="*/ 208 h 280"/>
                <a:gd name="T26" fmla="*/ 246 w 267"/>
                <a:gd name="T27" fmla="*/ 203 h 280"/>
                <a:gd name="T28" fmla="*/ 267 w 267"/>
                <a:gd name="T29" fmla="*/ 192 h 280"/>
                <a:gd name="T30" fmla="*/ 258 w 267"/>
                <a:gd name="T31" fmla="*/ 153 h 280"/>
                <a:gd name="T32" fmla="*/ 264 w 267"/>
                <a:gd name="T33" fmla="*/ 137 h 280"/>
                <a:gd name="T34" fmla="*/ 248 w 267"/>
                <a:gd name="T35" fmla="*/ 112 h 280"/>
                <a:gd name="T36" fmla="*/ 244 w 267"/>
                <a:gd name="T37" fmla="*/ 89 h 280"/>
                <a:gd name="T38" fmla="*/ 235 w 267"/>
                <a:gd name="T39" fmla="*/ 66 h 280"/>
                <a:gd name="T40" fmla="*/ 223 w 267"/>
                <a:gd name="T41" fmla="*/ 29 h 280"/>
                <a:gd name="T42" fmla="*/ 216 w 267"/>
                <a:gd name="T43" fmla="*/ 5 h 280"/>
                <a:gd name="T44" fmla="*/ 184 w 267"/>
                <a:gd name="T45" fmla="*/ 4 h 280"/>
                <a:gd name="T46" fmla="*/ 168 w 267"/>
                <a:gd name="T47" fmla="*/ 2 h 280"/>
                <a:gd name="T48" fmla="*/ 100 w 267"/>
                <a:gd name="T49" fmla="*/ 0 h 280"/>
                <a:gd name="T50" fmla="*/ 39 w 267"/>
                <a:gd name="T51" fmla="*/ 0 h 280"/>
                <a:gd name="T52" fmla="*/ 0 w 267"/>
                <a:gd name="T53" fmla="*/ 2 h 280"/>
                <a:gd name="T54" fmla="*/ 6 w 267"/>
                <a:gd name="T55" fmla="*/ 18 h 280"/>
                <a:gd name="T56" fmla="*/ 20 w 267"/>
                <a:gd name="T57" fmla="*/ 110 h 280"/>
                <a:gd name="T58" fmla="*/ 32 w 267"/>
                <a:gd name="T59" fmla="*/ 192 h 280"/>
                <a:gd name="T60" fmla="*/ 32 w 267"/>
                <a:gd name="T61" fmla="*/ 212 h 280"/>
                <a:gd name="T62" fmla="*/ 38 w 267"/>
                <a:gd name="T63" fmla="*/ 249 h 280"/>
                <a:gd name="T64" fmla="*/ 41 w 267"/>
                <a:gd name="T65" fmla="*/ 276 h 280"/>
                <a:gd name="T66" fmla="*/ 45 w 267"/>
                <a:gd name="T67" fmla="*/ 280 h 280"/>
                <a:gd name="T68" fmla="*/ 45 w 267"/>
                <a:gd name="T69" fmla="*/ 280 h 280"/>
                <a:gd name="T70" fmla="*/ 45 w 267"/>
                <a:gd name="T7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" h="280">
                  <a:moveTo>
                    <a:pt x="45" y="280"/>
                  </a:moveTo>
                  <a:lnTo>
                    <a:pt x="57" y="274"/>
                  </a:lnTo>
                  <a:lnTo>
                    <a:pt x="98" y="260"/>
                  </a:lnTo>
                  <a:lnTo>
                    <a:pt x="114" y="255"/>
                  </a:lnTo>
                  <a:lnTo>
                    <a:pt x="136" y="248"/>
                  </a:lnTo>
                  <a:lnTo>
                    <a:pt x="134" y="235"/>
                  </a:lnTo>
                  <a:lnTo>
                    <a:pt x="141" y="219"/>
                  </a:lnTo>
                  <a:lnTo>
                    <a:pt x="157" y="228"/>
                  </a:lnTo>
                  <a:lnTo>
                    <a:pt x="159" y="240"/>
                  </a:lnTo>
                  <a:lnTo>
                    <a:pt x="175" y="233"/>
                  </a:lnTo>
                  <a:lnTo>
                    <a:pt x="189" y="232"/>
                  </a:lnTo>
                  <a:lnTo>
                    <a:pt x="219" y="214"/>
                  </a:lnTo>
                  <a:lnTo>
                    <a:pt x="233" y="208"/>
                  </a:lnTo>
                  <a:lnTo>
                    <a:pt x="246" y="203"/>
                  </a:lnTo>
                  <a:lnTo>
                    <a:pt x="267" y="192"/>
                  </a:lnTo>
                  <a:lnTo>
                    <a:pt x="258" y="153"/>
                  </a:lnTo>
                  <a:lnTo>
                    <a:pt x="264" y="137"/>
                  </a:lnTo>
                  <a:lnTo>
                    <a:pt x="248" y="112"/>
                  </a:lnTo>
                  <a:lnTo>
                    <a:pt x="244" y="89"/>
                  </a:lnTo>
                  <a:lnTo>
                    <a:pt x="235" y="66"/>
                  </a:lnTo>
                  <a:lnTo>
                    <a:pt x="223" y="29"/>
                  </a:lnTo>
                  <a:lnTo>
                    <a:pt x="216" y="5"/>
                  </a:lnTo>
                  <a:lnTo>
                    <a:pt x="184" y="4"/>
                  </a:lnTo>
                  <a:lnTo>
                    <a:pt x="168" y="2"/>
                  </a:lnTo>
                  <a:lnTo>
                    <a:pt x="100" y="0"/>
                  </a:lnTo>
                  <a:lnTo>
                    <a:pt x="39" y="0"/>
                  </a:lnTo>
                  <a:lnTo>
                    <a:pt x="0" y="2"/>
                  </a:lnTo>
                  <a:lnTo>
                    <a:pt x="6" y="18"/>
                  </a:lnTo>
                  <a:lnTo>
                    <a:pt x="20" y="110"/>
                  </a:lnTo>
                  <a:lnTo>
                    <a:pt x="32" y="192"/>
                  </a:lnTo>
                  <a:lnTo>
                    <a:pt x="32" y="212"/>
                  </a:lnTo>
                  <a:lnTo>
                    <a:pt x="38" y="249"/>
                  </a:lnTo>
                  <a:lnTo>
                    <a:pt x="41" y="276"/>
                  </a:lnTo>
                  <a:lnTo>
                    <a:pt x="45" y="280"/>
                  </a:lnTo>
                  <a:lnTo>
                    <a:pt x="45" y="280"/>
                  </a:lnTo>
                  <a:lnTo>
                    <a:pt x="45" y="2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16">
              <a:extLst>
                <a:ext uri="{FF2B5EF4-FFF2-40B4-BE49-F238E27FC236}">
                  <a16:creationId xmlns:a16="http://schemas.microsoft.com/office/drawing/2014/main" id="{A2948A4F-53E3-B594-57F5-28DA0EF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76837" y="7365649"/>
              <a:ext cx="659540" cy="557899"/>
            </a:xfrm>
            <a:custGeom>
              <a:avLst/>
              <a:gdLst>
                <a:gd name="T0" fmla="*/ 52 w 292"/>
                <a:gd name="T1" fmla="*/ 247 h 247"/>
                <a:gd name="T2" fmla="*/ 82 w 292"/>
                <a:gd name="T3" fmla="*/ 235 h 247"/>
                <a:gd name="T4" fmla="*/ 107 w 292"/>
                <a:gd name="T5" fmla="*/ 226 h 247"/>
                <a:gd name="T6" fmla="*/ 127 w 292"/>
                <a:gd name="T7" fmla="*/ 223 h 247"/>
                <a:gd name="T8" fmla="*/ 148 w 292"/>
                <a:gd name="T9" fmla="*/ 205 h 247"/>
                <a:gd name="T10" fmla="*/ 169 w 292"/>
                <a:gd name="T11" fmla="*/ 194 h 247"/>
                <a:gd name="T12" fmla="*/ 184 w 292"/>
                <a:gd name="T13" fmla="*/ 203 h 247"/>
                <a:gd name="T14" fmla="*/ 200 w 292"/>
                <a:gd name="T15" fmla="*/ 208 h 247"/>
                <a:gd name="T16" fmla="*/ 189 w 292"/>
                <a:gd name="T17" fmla="*/ 191 h 247"/>
                <a:gd name="T18" fmla="*/ 203 w 292"/>
                <a:gd name="T19" fmla="*/ 180 h 247"/>
                <a:gd name="T20" fmla="*/ 214 w 292"/>
                <a:gd name="T21" fmla="*/ 171 h 247"/>
                <a:gd name="T22" fmla="*/ 226 w 292"/>
                <a:gd name="T23" fmla="*/ 173 h 247"/>
                <a:gd name="T24" fmla="*/ 228 w 292"/>
                <a:gd name="T25" fmla="*/ 189 h 247"/>
                <a:gd name="T26" fmla="*/ 239 w 292"/>
                <a:gd name="T27" fmla="*/ 199 h 247"/>
                <a:gd name="T28" fmla="*/ 251 w 292"/>
                <a:gd name="T29" fmla="*/ 212 h 247"/>
                <a:gd name="T30" fmla="*/ 260 w 292"/>
                <a:gd name="T31" fmla="*/ 219 h 247"/>
                <a:gd name="T32" fmla="*/ 271 w 292"/>
                <a:gd name="T33" fmla="*/ 226 h 247"/>
                <a:gd name="T34" fmla="*/ 273 w 292"/>
                <a:gd name="T35" fmla="*/ 214 h 247"/>
                <a:gd name="T36" fmla="*/ 281 w 292"/>
                <a:gd name="T37" fmla="*/ 201 h 247"/>
                <a:gd name="T38" fmla="*/ 292 w 292"/>
                <a:gd name="T39" fmla="*/ 191 h 247"/>
                <a:gd name="T40" fmla="*/ 289 w 292"/>
                <a:gd name="T41" fmla="*/ 173 h 247"/>
                <a:gd name="T42" fmla="*/ 280 w 292"/>
                <a:gd name="T43" fmla="*/ 162 h 247"/>
                <a:gd name="T44" fmla="*/ 278 w 292"/>
                <a:gd name="T45" fmla="*/ 150 h 247"/>
                <a:gd name="T46" fmla="*/ 285 w 292"/>
                <a:gd name="T47" fmla="*/ 137 h 247"/>
                <a:gd name="T48" fmla="*/ 290 w 292"/>
                <a:gd name="T49" fmla="*/ 121 h 247"/>
                <a:gd name="T50" fmla="*/ 289 w 292"/>
                <a:gd name="T51" fmla="*/ 109 h 247"/>
                <a:gd name="T52" fmla="*/ 273 w 292"/>
                <a:gd name="T53" fmla="*/ 119 h 247"/>
                <a:gd name="T54" fmla="*/ 255 w 292"/>
                <a:gd name="T55" fmla="*/ 126 h 247"/>
                <a:gd name="T56" fmla="*/ 246 w 292"/>
                <a:gd name="T57" fmla="*/ 119 h 247"/>
                <a:gd name="T58" fmla="*/ 239 w 292"/>
                <a:gd name="T59" fmla="*/ 105 h 247"/>
                <a:gd name="T60" fmla="*/ 239 w 292"/>
                <a:gd name="T61" fmla="*/ 93 h 247"/>
                <a:gd name="T62" fmla="*/ 241 w 292"/>
                <a:gd name="T63" fmla="*/ 80 h 247"/>
                <a:gd name="T64" fmla="*/ 242 w 292"/>
                <a:gd name="T65" fmla="*/ 68 h 247"/>
                <a:gd name="T66" fmla="*/ 251 w 292"/>
                <a:gd name="T67" fmla="*/ 52 h 247"/>
                <a:gd name="T68" fmla="*/ 249 w 292"/>
                <a:gd name="T69" fmla="*/ 39 h 247"/>
                <a:gd name="T70" fmla="*/ 237 w 292"/>
                <a:gd name="T71" fmla="*/ 30 h 247"/>
                <a:gd name="T72" fmla="*/ 216 w 292"/>
                <a:gd name="T73" fmla="*/ 25 h 247"/>
                <a:gd name="T74" fmla="*/ 175 w 292"/>
                <a:gd name="T75" fmla="*/ 13 h 247"/>
                <a:gd name="T76" fmla="*/ 146 w 292"/>
                <a:gd name="T77" fmla="*/ 7 h 247"/>
                <a:gd name="T78" fmla="*/ 134 w 292"/>
                <a:gd name="T79" fmla="*/ 5 h 247"/>
                <a:gd name="T80" fmla="*/ 118 w 292"/>
                <a:gd name="T81" fmla="*/ 4 h 247"/>
                <a:gd name="T82" fmla="*/ 102 w 292"/>
                <a:gd name="T83" fmla="*/ 0 h 247"/>
                <a:gd name="T84" fmla="*/ 91 w 292"/>
                <a:gd name="T85" fmla="*/ 13 h 247"/>
                <a:gd name="T86" fmla="*/ 79 w 292"/>
                <a:gd name="T87" fmla="*/ 25 h 247"/>
                <a:gd name="T88" fmla="*/ 66 w 292"/>
                <a:gd name="T89" fmla="*/ 23 h 247"/>
                <a:gd name="T90" fmla="*/ 55 w 292"/>
                <a:gd name="T91" fmla="*/ 14 h 247"/>
                <a:gd name="T92" fmla="*/ 41 w 292"/>
                <a:gd name="T93" fmla="*/ 20 h 247"/>
                <a:gd name="T94" fmla="*/ 32 w 292"/>
                <a:gd name="T95" fmla="*/ 13 h 247"/>
                <a:gd name="T96" fmla="*/ 16 w 292"/>
                <a:gd name="T97" fmla="*/ 11 h 247"/>
                <a:gd name="T98" fmla="*/ 2 w 292"/>
                <a:gd name="T99" fmla="*/ 14 h 247"/>
                <a:gd name="T100" fmla="*/ 0 w 292"/>
                <a:gd name="T101" fmla="*/ 57 h 247"/>
                <a:gd name="T102" fmla="*/ 6 w 292"/>
                <a:gd name="T103" fmla="*/ 73 h 247"/>
                <a:gd name="T104" fmla="*/ 13 w 292"/>
                <a:gd name="T105" fmla="*/ 98 h 247"/>
                <a:gd name="T106" fmla="*/ 22 w 292"/>
                <a:gd name="T107" fmla="*/ 130 h 247"/>
                <a:gd name="T108" fmla="*/ 34 w 292"/>
                <a:gd name="T109" fmla="*/ 182 h 247"/>
                <a:gd name="T110" fmla="*/ 43 w 292"/>
                <a:gd name="T111" fmla="*/ 212 h 247"/>
                <a:gd name="T112" fmla="*/ 52 w 292"/>
                <a:gd name="T113" fmla="*/ 247 h 247"/>
                <a:gd name="T114" fmla="*/ 52 w 292"/>
                <a:gd name="T115" fmla="*/ 247 h 247"/>
                <a:gd name="T116" fmla="*/ 52 w 292"/>
                <a:gd name="T117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2" h="247">
                  <a:moveTo>
                    <a:pt x="52" y="247"/>
                  </a:moveTo>
                  <a:lnTo>
                    <a:pt x="82" y="235"/>
                  </a:lnTo>
                  <a:lnTo>
                    <a:pt x="107" y="226"/>
                  </a:lnTo>
                  <a:lnTo>
                    <a:pt x="127" y="223"/>
                  </a:lnTo>
                  <a:lnTo>
                    <a:pt x="148" y="205"/>
                  </a:lnTo>
                  <a:lnTo>
                    <a:pt x="169" y="194"/>
                  </a:lnTo>
                  <a:lnTo>
                    <a:pt x="184" y="203"/>
                  </a:lnTo>
                  <a:lnTo>
                    <a:pt x="200" y="208"/>
                  </a:lnTo>
                  <a:lnTo>
                    <a:pt x="189" y="191"/>
                  </a:lnTo>
                  <a:lnTo>
                    <a:pt x="203" y="180"/>
                  </a:lnTo>
                  <a:lnTo>
                    <a:pt x="214" y="171"/>
                  </a:lnTo>
                  <a:lnTo>
                    <a:pt x="226" y="173"/>
                  </a:lnTo>
                  <a:lnTo>
                    <a:pt x="228" y="189"/>
                  </a:lnTo>
                  <a:lnTo>
                    <a:pt x="239" y="199"/>
                  </a:lnTo>
                  <a:lnTo>
                    <a:pt x="251" y="212"/>
                  </a:lnTo>
                  <a:lnTo>
                    <a:pt x="260" y="219"/>
                  </a:lnTo>
                  <a:lnTo>
                    <a:pt x="271" y="226"/>
                  </a:lnTo>
                  <a:lnTo>
                    <a:pt x="273" y="214"/>
                  </a:lnTo>
                  <a:lnTo>
                    <a:pt x="281" y="201"/>
                  </a:lnTo>
                  <a:lnTo>
                    <a:pt x="292" y="191"/>
                  </a:lnTo>
                  <a:lnTo>
                    <a:pt x="289" y="173"/>
                  </a:lnTo>
                  <a:lnTo>
                    <a:pt x="280" y="162"/>
                  </a:lnTo>
                  <a:lnTo>
                    <a:pt x="278" y="150"/>
                  </a:lnTo>
                  <a:lnTo>
                    <a:pt x="285" y="137"/>
                  </a:lnTo>
                  <a:lnTo>
                    <a:pt x="290" y="121"/>
                  </a:lnTo>
                  <a:lnTo>
                    <a:pt x="289" y="109"/>
                  </a:lnTo>
                  <a:lnTo>
                    <a:pt x="273" y="119"/>
                  </a:lnTo>
                  <a:lnTo>
                    <a:pt x="255" y="126"/>
                  </a:lnTo>
                  <a:lnTo>
                    <a:pt x="246" y="119"/>
                  </a:lnTo>
                  <a:lnTo>
                    <a:pt x="239" y="105"/>
                  </a:lnTo>
                  <a:lnTo>
                    <a:pt x="239" y="93"/>
                  </a:lnTo>
                  <a:lnTo>
                    <a:pt x="241" y="80"/>
                  </a:lnTo>
                  <a:lnTo>
                    <a:pt x="242" y="68"/>
                  </a:lnTo>
                  <a:lnTo>
                    <a:pt x="251" y="52"/>
                  </a:lnTo>
                  <a:lnTo>
                    <a:pt x="249" y="39"/>
                  </a:lnTo>
                  <a:lnTo>
                    <a:pt x="237" y="30"/>
                  </a:lnTo>
                  <a:lnTo>
                    <a:pt x="216" y="25"/>
                  </a:lnTo>
                  <a:lnTo>
                    <a:pt x="175" y="13"/>
                  </a:lnTo>
                  <a:lnTo>
                    <a:pt x="146" y="7"/>
                  </a:lnTo>
                  <a:lnTo>
                    <a:pt x="134" y="5"/>
                  </a:lnTo>
                  <a:lnTo>
                    <a:pt x="118" y="4"/>
                  </a:lnTo>
                  <a:lnTo>
                    <a:pt x="102" y="0"/>
                  </a:lnTo>
                  <a:lnTo>
                    <a:pt x="91" y="13"/>
                  </a:lnTo>
                  <a:lnTo>
                    <a:pt x="79" y="25"/>
                  </a:lnTo>
                  <a:lnTo>
                    <a:pt x="66" y="23"/>
                  </a:lnTo>
                  <a:lnTo>
                    <a:pt x="55" y="14"/>
                  </a:lnTo>
                  <a:lnTo>
                    <a:pt x="41" y="20"/>
                  </a:lnTo>
                  <a:lnTo>
                    <a:pt x="32" y="13"/>
                  </a:lnTo>
                  <a:lnTo>
                    <a:pt x="16" y="11"/>
                  </a:lnTo>
                  <a:lnTo>
                    <a:pt x="2" y="14"/>
                  </a:lnTo>
                  <a:lnTo>
                    <a:pt x="0" y="57"/>
                  </a:lnTo>
                  <a:lnTo>
                    <a:pt x="6" y="73"/>
                  </a:lnTo>
                  <a:lnTo>
                    <a:pt x="13" y="98"/>
                  </a:lnTo>
                  <a:lnTo>
                    <a:pt x="22" y="130"/>
                  </a:lnTo>
                  <a:lnTo>
                    <a:pt x="34" y="182"/>
                  </a:lnTo>
                  <a:lnTo>
                    <a:pt x="43" y="212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52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17">
              <a:extLst>
                <a:ext uri="{FF2B5EF4-FFF2-40B4-BE49-F238E27FC236}">
                  <a16:creationId xmlns:a16="http://schemas.microsoft.com/office/drawing/2014/main" id="{FA1A85D6-6EFD-8BF7-D1F1-2F901281C9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61446" y="7871597"/>
              <a:ext cx="695679" cy="616625"/>
            </a:xfrm>
            <a:custGeom>
              <a:avLst/>
              <a:gdLst>
                <a:gd name="T0" fmla="*/ 224 w 308"/>
                <a:gd name="T1" fmla="*/ 273 h 273"/>
                <a:gd name="T2" fmla="*/ 226 w 308"/>
                <a:gd name="T3" fmla="*/ 260 h 273"/>
                <a:gd name="T4" fmla="*/ 221 w 308"/>
                <a:gd name="T5" fmla="*/ 246 h 273"/>
                <a:gd name="T6" fmla="*/ 230 w 308"/>
                <a:gd name="T7" fmla="*/ 234 h 273"/>
                <a:gd name="T8" fmla="*/ 224 w 308"/>
                <a:gd name="T9" fmla="*/ 221 h 273"/>
                <a:gd name="T10" fmla="*/ 233 w 308"/>
                <a:gd name="T11" fmla="*/ 209 h 273"/>
                <a:gd name="T12" fmla="*/ 240 w 308"/>
                <a:gd name="T13" fmla="*/ 196 h 273"/>
                <a:gd name="T14" fmla="*/ 262 w 308"/>
                <a:gd name="T15" fmla="*/ 185 h 273"/>
                <a:gd name="T16" fmla="*/ 286 w 308"/>
                <a:gd name="T17" fmla="*/ 161 h 273"/>
                <a:gd name="T18" fmla="*/ 303 w 308"/>
                <a:gd name="T19" fmla="*/ 143 h 273"/>
                <a:gd name="T20" fmla="*/ 308 w 308"/>
                <a:gd name="T21" fmla="*/ 127 h 273"/>
                <a:gd name="T22" fmla="*/ 295 w 308"/>
                <a:gd name="T23" fmla="*/ 100 h 273"/>
                <a:gd name="T24" fmla="*/ 279 w 308"/>
                <a:gd name="T25" fmla="*/ 98 h 273"/>
                <a:gd name="T26" fmla="*/ 262 w 308"/>
                <a:gd name="T27" fmla="*/ 79 h 273"/>
                <a:gd name="T28" fmla="*/ 246 w 308"/>
                <a:gd name="T29" fmla="*/ 84 h 273"/>
                <a:gd name="T30" fmla="*/ 228 w 308"/>
                <a:gd name="T31" fmla="*/ 63 h 273"/>
                <a:gd name="T32" fmla="*/ 183 w 308"/>
                <a:gd name="T33" fmla="*/ 63 h 273"/>
                <a:gd name="T34" fmla="*/ 171 w 308"/>
                <a:gd name="T35" fmla="*/ 48 h 273"/>
                <a:gd name="T36" fmla="*/ 162 w 308"/>
                <a:gd name="T37" fmla="*/ 41 h 273"/>
                <a:gd name="T38" fmla="*/ 153 w 308"/>
                <a:gd name="T39" fmla="*/ 32 h 273"/>
                <a:gd name="T40" fmla="*/ 149 w 308"/>
                <a:gd name="T41" fmla="*/ 16 h 273"/>
                <a:gd name="T42" fmla="*/ 141 w 308"/>
                <a:gd name="T43" fmla="*/ 2 h 273"/>
                <a:gd name="T44" fmla="*/ 123 w 308"/>
                <a:gd name="T45" fmla="*/ 0 h 273"/>
                <a:gd name="T46" fmla="*/ 105 w 308"/>
                <a:gd name="T47" fmla="*/ 27 h 273"/>
                <a:gd name="T48" fmla="*/ 91 w 308"/>
                <a:gd name="T49" fmla="*/ 38 h 273"/>
                <a:gd name="T50" fmla="*/ 36 w 308"/>
                <a:gd name="T51" fmla="*/ 77 h 273"/>
                <a:gd name="T52" fmla="*/ 0 w 308"/>
                <a:gd name="T53" fmla="*/ 98 h 273"/>
                <a:gd name="T54" fmla="*/ 2 w 308"/>
                <a:gd name="T55" fmla="*/ 128 h 273"/>
                <a:gd name="T56" fmla="*/ 14 w 308"/>
                <a:gd name="T57" fmla="*/ 134 h 273"/>
                <a:gd name="T58" fmla="*/ 19 w 308"/>
                <a:gd name="T59" fmla="*/ 143 h 273"/>
                <a:gd name="T60" fmla="*/ 28 w 308"/>
                <a:gd name="T61" fmla="*/ 155 h 273"/>
                <a:gd name="T62" fmla="*/ 37 w 308"/>
                <a:gd name="T63" fmla="*/ 168 h 273"/>
                <a:gd name="T64" fmla="*/ 44 w 308"/>
                <a:gd name="T65" fmla="*/ 178 h 273"/>
                <a:gd name="T66" fmla="*/ 50 w 308"/>
                <a:gd name="T67" fmla="*/ 193 h 273"/>
                <a:gd name="T68" fmla="*/ 59 w 308"/>
                <a:gd name="T69" fmla="*/ 203 h 273"/>
                <a:gd name="T70" fmla="*/ 69 w 308"/>
                <a:gd name="T71" fmla="*/ 212 h 273"/>
                <a:gd name="T72" fmla="*/ 85 w 308"/>
                <a:gd name="T73" fmla="*/ 219 h 273"/>
                <a:gd name="T74" fmla="*/ 98 w 308"/>
                <a:gd name="T75" fmla="*/ 228 h 273"/>
                <a:gd name="T76" fmla="*/ 110 w 308"/>
                <a:gd name="T77" fmla="*/ 232 h 273"/>
                <a:gd name="T78" fmla="*/ 119 w 308"/>
                <a:gd name="T79" fmla="*/ 241 h 273"/>
                <a:gd name="T80" fmla="*/ 132 w 308"/>
                <a:gd name="T81" fmla="*/ 244 h 273"/>
                <a:gd name="T82" fmla="*/ 144 w 308"/>
                <a:gd name="T83" fmla="*/ 244 h 273"/>
                <a:gd name="T84" fmla="*/ 157 w 308"/>
                <a:gd name="T85" fmla="*/ 248 h 273"/>
                <a:gd name="T86" fmla="*/ 169 w 308"/>
                <a:gd name="T87" fmla="*/ 257 h 273"/>
                <a:gd name="T88" fmla="*/ 181 w 308"/>
                <a:gd name="T89" fmla="*/ 260 h 273"/>
                <a:gd name="T90" fmla="*/ 196 w 308"/>
                <a:gd name="T91" fmla="*/ 266 h 273"/>
                <a:gd name="T92" fmla="*/ 208 w 308"/>
                <a:gd name="T93" fmla="*/ 267 h 273"/>
                <a:gd name="T94" fmla="*/ 224 w 308"/>
                <a:gd name="T95" fmla="*/ 273 h 273"/>
                <a:gd name="T96" fmla="*/ 224 w 308"/>
                <a:gd name="T97" fmla="*/ 273 h 273"/>
                <a:gd name="T98" fmla="*/ 224 w 308"/>
                <a:gd name="T99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273">
                  <a:moveTo>
                    <a:pt x="224" y="273"/>
                  </a:moveTo>
                  <a:lnTo>
                    <a:pt x="226" y="260"/>
                  </a:lnTo>
                  <a:lnTo>
                    <a:pt x="221" y="246"/>
                  </a:lnTo>
                  <a:lnTo>
                    <a:pt x="230" y="234"/>
                  </a:lnTo>
                  <a:lnTo>
                    <a:pt x="224" y="221"/>
                  </a:lnTo>
                  <a:lnTo>
                    <a:pt x="233" y="209"/>
                  </a:lnTo>
                  <a:lnTo>
                    <a:pt x="240" y="196"/>
                  </a:lnTo>
                  <a:lnTo>
                    <a:pt x="262" y="185"/>
                  </a:lnTo>
                  <a:lnTo>
                    <a:pt x="286" y="161"/>
                  </a:lnTo>
                  <a:lnTo>
                    <a:pt x="303" y="143"/>
                  </a:lnTo>
                  <a:lnTo>
                    <a:pt x="308" y="127"/>
                  </a:lnTo>
                  <a:lnTo>
                    <a:pt x="295" y="100"/>
                  </a:lnTo>
                  <a:lnTo>
                    <a:pt x="279" y="98"/>
                  </a:lnTo>
                  <a:lnTo>
                    <a:pt x="262" y="79"/>
                  </a:lnTo>
                  <a:lnTo>
                    <a:pt x="246" y="84"/>
                  </a:lnTo>
                  <a:lnTo>
                    <a:pt x="228" y="63"/>
                  </a:lnTo>
                  <a:lnTo>
                    <a:pt x="183" y="63"/>
                  </a:lnTo>
                  <a:lnTo>
                    <a:pt x="171" y="48"/>
                  </a:lnTo>
                  <a:lnTo>
                    <a:pt x="162" y="41"/>
                  </a:lnTo>
                  <a:lnTo>
                    <a:pt x="153" y="32"/>
                  </a:lnTo>
                  <a:lnTo>
                    <a:pt x="149" y="16"/>
                  </a:lnTo>
                  <a:lnTo>
                    <a:pt x="141" y="2"/>
                  </a:lnTo>
                  <a:lnTo>
                    <a:pt x="123" y="0"/>
                  </a:lnTo>
                  <a:lnTo>
                    <a:pt x="105" y="27"/>
                  </a:lnTo>
                  <a:lnTo>
                    <a:pt x="91" y="38"/>
                  </a:lnTo>
                  <a:lnTo>
                    <a:pt x="36" y="77"/>
                  </a:lnTo>
                  <a:lnTo>
                    <a:pt x="0" y="98"/>
                  </a:lnTo>
                  <a:lnTo>
                    <a:pt x="2" y="128"/>
                  </a:lnTo>
                  <a:lnTo>
                    <a:pt x="14" y="134"/>
                  </a:lnTo>
                  <a:lnTo>
                    <a:pt x="19" y="143"/>
                  </a:lnTo>
                  <a:lnTo>
                    <a:pt x="28" y="155"/>
                  </a:lnTo>
                  <a:lnTo>
                    <a:pt x="37" y="168"/>
                  </a:lnTo>
                  <a:lnTo>
                    <a:pt x="44" y="178"/>
                  </a:lnTo>
                  <a:lnTo>
                    <a:pt x="50" y="193"/>
                  </a:lnTo>
                  <a:lnTo>
                    <a:pt x="59" y="203"/>
                  </a:lnTo>
                  <a:lnTo>
                    <a:pt x="69" y="212"/>
                  </a:lnTo>
                  <a:lnTo>
                    <a:pt x="85" y="219"/>
                  </a:lnTo>
                  <a:lnTo>
                    <a:pt x="98" y="228"/>
                  </a:lnTo>
                  <a:lnTo>
                    <a:pt x="110" y="232"/>
                  </a:lnTo>
                  <a:lnTo>
                    <a:pt x="119" y="241"/>
                  </a:lnTo>
                  <a:lnTo>
                    <a:pt x="132" y="244"/>
                  </a:lnTo>
                  <a:lnTo>
                    <a:pt x="144" y="244"/>
                  </a:lnTo>
                  <a:lnTo>
                    <a:pt x="157" y="248"/>
                  </a:lnTo>
                  <a:lnTo>
                    <a:pt x="169" y="257"/>
                  </a:lnTo>
                  <a:lnTo>
                    <a:pt x="181" y="260"/>
                  </a:lnTo>
                  <a:lnTo>
                    <a:pt x="196" y="266"/>
                  </a:lnTo>
                  <a:lnTo>
                    <a:pt x="208" y="267"/>
                  </a:lnTo>
                  <a:lnTo>
                    <a:pt x="224" y="273"/>
                  </a:lnTo>
                  <a:lnTo>
                    <a:pt x="224" y="273"/>
                  </a:lnTo>
                  <a:lnTo>
                    <a:pt x="224" y="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18">
              <a:extLst>
                <a:ext uri="{FF2B5EF4-FFF2-40B4-BE49-F238E27FC236}">
                  <a16:creationId xmlns:a16="http://schemas.microsoft.com/office/drawing/2014/main" id="{FB718123-E2A9-CB1D-7E69-5FF835803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30653" y="8092950"/>
              <a:ext cx="867340" cy="670834"/>
            </a:xfrm>
            <a:custGeom>
              <a:avLst/>
              <a:gdLst>
                <a:gd name="T0" fmla="*/ 149 w 384"/>
                <a:gd name="T1" fmla="*/ 297 h 297"/>
                <a:gd name="T2" fmla="*/ 189 w 384"/>
                <a:gd name="T3" fmla="*/ 267 h 297"/>
                <a:gd name="T4" fmla="*/ 203 w 384"/>
                <a:gd name="T5" fmla="*/ 257 h 297"/>
                <a:gd name="T6" fmla="*/ 217 w 384"/>
                <a:gd name="T7" fmla="*/ 244 h 297"/>
                <a:gd name="T8" fmla="*/ 231 w 384"/>
                <a:gd name="T9" fmla="*/ 237 h 297"/>
                <a:gd name="T10" fmla="*/ 271 w 384"/>
                <a:gd name="T11" fmla="*/ 200 h 297"/>
                <a:gd name="T12" fmla="*/ 333 w 384"/>
                <a:gd name="T13" fmla="*/ 146 h 297"/>
                <a:gd name="T14" fmla="*/ 365 w 384"/>
                <a:gd name="T15" fmla="*/ 146 h 297"/>
                <a:gd name="T16" fmla="*/ 384 w 384"/>
                <a:gd name="T17" fmla="*/ 148 h 297"/>
                <a:gd name="T18" fmla="*/ 372 w 384"/>
                <a:gd name="T19" fmla="*/ 144 h 297"/>
                <a:gd name="T20" fmla="*/ 356 w 384"/>
                <a:gd name="T21" fmla="*/ 144 h 297"/>
                <a:gd name="T22" fmla="*/ 343 w 384"/>
                <a:gd name="T23" fmla="*/ 134 h 297"/>
                <a:gd name="T24" fmla="*/ 335 w 384"/>
                <a:gd name="T25" fmla="*/ 127 h 297"/>
                <a:gd name="T26" fmla="*/ 322 w 384"/>
                <a:gd name="T27" fmla="*/ 121 h 297"/>
                <a:gd name="T28" fmla="*/ 311 w 384"/>
                <a:gd name="T29" fmla="*/ 118 h 297"/>
                <a:gd name="T30" fmla="*/ 299 w 384"/>
                <a:gd name="T31" fmla="*/ 109 h 297"/>
                <a:gd name="T32" fmla="*/ 290 w 384"/>
                <a:gd name="T33" fmla="*/ 102 h 297"/>
                <a:gd name="T34" fmla="*/ 283 w 384"/>
                <a:gd name="T35" fmla="*/ 84 h 297"/>
                <a:gd name="T36" fmla="*/ 274 w 384"/>
                <a:gd name="T37" fmla="*/ 77 h 297"/>
                <a:gd name="T38" fmla="*/ 265 w 384"/>
                <a:gd name="T39" fmla="*/ 63 h 297"/>
                <a:gd name="T40" fmla="*/ 260 w 384"/>
                <a:gd name="T41" fmla="*/ 48 h 297"/>
                <a:gd name="T42" fmla="*/ 249 w 384"/>
                <a:gd name="T43" fmla="*/ 41 h 297"/>
                <a:gd name="T44" fmla="*/ 240 w 384"/>
                <a:gd name="T45" fmla="*/ 30 h 297"/>
                <a:gd name="T46" fmla="*/ 235 w 384"/>
                <a:gd name="T47" fmla="*/ 0 h 297"/>
                <a:gd name="T48" fmla="*/ 201 w 384"/>
                <a:gd name="T49" fmla="*/ 4 h 297"/>
                <a:gd name="T50" fmla="*/ 176 w 384"/>
                <a:gd name="T51" fmla="*/ 0 h 297"/>
                <a:gd name="T52" fmla="*/ 133 w 384"/>
                <a:gd name="T53" fmla="*/ 0 h 297"/>
                <a:gd name="T54" fmla="*/ 66 w 384"/>
                <a:gd name="T55" fmla="*/ 2 h 297"/>
                <a:gd name="T56" fmla="*/ 57 w 384"/>
                <a:gd name="T57" fmla="*/ 47 h 297"/>
                <a:gd name="T58" fmla="*/ 37 w 384"/>
                <a:gd name="T59" fmla="*/ 48 h 297"/>
                <a:gd name="T60" fmla="*/ 28 w 384"/>
                <a:gd name="T61" fmla="*/ 63 h 297"/>
                <a:gd name="T62" fmla="*/ 20 w 384"/>
                <a:gd name="T63" fmla="*/ 95 h 297"/>
                <a:gd name="T64" fmla="*/ 0 w 384"/>
                <a:gd name="T65" fmla="*/ 146 h 297"/>
                <a:gd name="T66" fmla="*/ 11 w 384"/>
                <a:gd name="T67" fmla="*/ 160 h 297"/>
                <a:gd name="T68" fmla="*/ 27 w 384"/>
                <a:gd name="T69" fmla="*/ 162 h 297"/>
                <a:gd name="T70" fmla="*/ 41 w 384"/>
                <a:gd name="T71" fmla="*/ 155 h 297"/>
                <a:gd name="T72" fmla="*/ 52 w 384"/>
                <a:gd name="T73" fmla="*/ 166 h 297"/>
                <a:gd name="T74" fmla="*/ 66 w 384"/>
                <a:gd name="T75" fmla="*/ 155 h 297"/>
                <a:gd name="T76" fmla="*/ 78 w 384"/>
                <a:gd name="T77" fmla="*/ 169 h 297"/>
                <a:gd name="T78" fmla="*/ 85 w 384"/>
                <a:gd name="T79" fmla="*/ 184 h 297"/>
                <a:gd name="T80" fmla="*/ 96 w 384"/>
                <a:gd name="T81" fmla="*/ 198 h 297"/>
                <a:gd name="T82" fmla="*/ 109 w 384"/>
                <a:gd name="T83" fmla="*/ 200 h 297"/>
                <a:gd name="T84" fmla="*/ 94 w 384"/>
                <a:gd name="T85" fmla="*/ 210 h 297"/>
                <a:gd name="T86" fmla="*/ 100 w 384"/>
                <a:gd name="T87" fmla="*/ 225 h 297"/>
                <a:gd name="T88" fmla="*/ 98 w 384"/>
                <a:gd name="T89" fmla="*/ 241 h 297"/>
                <a:gd name="T90" fmla="*/ 103 w 384"/>
                <a:gd name="T91" fmla="*/ 253 h 297"/>
                <a:gd name="T92" fmla="*/ 116 w 384"/>
                <a:gd name="T93" fmla="*/ 258 h 297"/>
                <a:gd name="T94" fmla="*/ 116 w 384"/>
                <a:gd name="T95" fmla="*/ 274 h 297"/>
                <a:gd name="T96" fmla="*/ 132 w 384"/>
                <a:gd name="T97" fmla="*/ 276 h 297"/>
                <a:gd name="T98" fmla="*/ 144 w 384"/>
                <a:gd name="T99" fmla="*/ 287 h 297"/>
                <a:gd name="T100" fmla="*/ 153 w 384"/>
                <a:gd name="T101" fmla="*/ 297 h 297"/>
                <a:gd name="T102" fmla="*/ 149 w 384"/>
                <a:gd name="T103" fmla="*/ 297 h 297"/>
                <a:gd name="T104" fmla="*/ 149 w 384"/>
                <a:gd name="T105" fmla="*/ 297 h 297"/>
                <a:gd name="T106" fmla="*/ 149 w 384"/>
                <a:gd name="T10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4" h="297">
                  <a:moveTo>
                    <a:pt x="149" y="297"/>
                  </a:moveTo>
                  <a:lnTo>
                    <a:pt x="189" y="267"/>
                  </a:lnTo>
                  <a:lnTo>
                    <a:pt x="203" y="257"/>
                  </a:lnTo>
                  <a:lnTo>
                    <a:pt x="217" y="244"/>
                  </a:lnTo>
                  <a:lnTo>
                    <a:pt x="231" y="237"/>
                  </a:lnTo>
                  <a:lnTo>
                    <a:pt x="271" y="200"/>
                  </a:lnTo>
                  <a:lnTo>
                    <a:pt x="333" y="146"/>
                  </a:lnTo>
                  <a:lnTo>
                    <a:pt x="365" y="146"/>
                  </a:lnTo>
                  <a:lnTo>
                    <a:pt x="384" y="148"/>
                  </a:lnTo>
                  <a:lnTo>
                    <a:pt x="372" y="144"/>
                  </a:lnTo>
                  <a:lnTo>
                    <a:pt x="356" y="144"/>
                  </a:lnTo>
                  <a:lnTo>
                    <a:pt x="343" y="134"/>
                  </a:lnTo>
                  <a:lnTo>
                    <a:pt x="335" y="127"/>
                  </a:lnTo>
                  <a:lnTo>
                    <a:pt x="322" y="121"/>
                  </a:lnTo>
                  <a:lnTo>
                    <a:pt x="311" y="118"/>
                  </a:lnTo>
                  <a:lnTo>
                    <a:pt x="299" y="109"/>
                  </a:lnTo>
                  <a:lnTo>
                    <a:pt x="290" y="102"/>
                  </a:lnTo>
                  <a:lnTo>
                    <a:pt x="283" y="84"/>
                  </a:lnTo>
                  <a:lnTo>
                    <a:pt x="274" y="77"/>
                  </a:lnTo>
                  <a:lnTo>
                    <a:pt x="265" y="63"/>
                  </a:lnTo>
                  <a:lnTo>
                    <a:pt x="260" y="48"/>
                  </a:lnTo>
                  <a:lnTo>
                    <a:pt x="249" y="41"/>
                  </a:lnTo>
                  <a:lnTo>
                    <a:pt x="240" y="30"/>
                  </a:lnTo>
                  <a:lnTo>
                    <a:pt x="235" y="0"/>
                  </a:lnTo>
                  <a:lnTo>
                    <a:pt x="201" y="4"/>
                  </a:lnTo>
                  <a:lnTo>
                    <a:pt x="176" y="0"/>
                  </a:lnTo>
                  <a:lnTo>
                    <a:pt x="133" y="0"/>
                  </a:lnTo>
                  <a:lnTo>
                    <a:pt x="66" y="2"/>
                  </a:lnTo>
                  <a:lnTo>
                    <a:pt x="57" y="47"/>
                  </a:lnTo>
                  <a:lnTo>
                    <a:pt x="37" y="48"/>
                  </a:lnTo>
                  <a:lnTo>
                    <a:pt x="28" y="63"/>
                  </a:lnTo>
                  <a:lnTo>
                    <a:pt x="20" y="95"/>
                  </a:lnTo>
                  <a:lnTo>
                    <a:pt x="0" y="146"/>
                  </a:lnTo>
                  <a:lnTo>
                    <a:pt x="11" y="160"/>
                  </a:lnTo>
                  <a:lnTo>
                    <a:pt x="27" y="162"/>
                  </a:lnTo>
                  <a:lnTo>
                    <a:pt x="41" y="155"/>
                  </a:lnTo>
                  <a:lnTo>
                    <a:pt x="52" y="166"/>
                  </a:lnTo>
                  <a:lnTo>
                    <a:pt x="66" y="155"/>
                  </a:lnTo>
                  <a:lnTo>
                    <a:pt x="78" y="169"/>
                  </a:lnTo>
                  <a:lnTo>
                    <a:pt x="85" y="184"/>
                  </a:lnTo>
                  <a:lnTo>
                    <a:pt x="96" y="198"/>
                  </a:lnTo>
                  <a:lnTo>
                    <a:pt x="109" y="200"/>
                  </a:lnTo>
                  <a:lnTo>
                    <a:pt x="94" y="210"/>
                  </a:lnTo>
                  <a:lnTo>
                    <a:pt x="100" y="225"/>
                  </a:lnTo>
                  <a:lnTo>
                    <a:pt x="98" y="241"/>
                  </a:lnTo>
                  <a:lnTo>
                    <a:pt x="103" y="253"/>
                  </a:lnTo>
                  <a:lnTo>
                    <a:pt x="116" y="258"/>
                  </a:lnTo>
                  <a:lnTo>
                    <a:pt x="116" y="274"/>
                  </a:lnTo>
                  <a:lnTo>
                    <a:pt x="132" y="276"/>
                  </a:lnTo>
                  <a:lnTo>
                    <a:pt x="144" y="287"/>
                  </a:lnTo>
                  <a:lnTo>
                    <a:pt x="153" y="297"/>
                  </a:lnTo>
                  <a:lnTo>
                    <a:pt x="149" y="297"/>
                  </a:lnTo>
                  <a:lnTo>
                    <a:pt x="149" y="297"/>
                  </a:lnTo>
                  <a:lnTo>
                    <a:pt x="149" y="2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19">
              <a:extLst>
                <a:ext uri="{FF2B5EF4-FFF2-40B4-BE49-F238E27FC236}">
                  <a16:creationId xmlns:a16="http://schemas.microsoft.com/office/drawing/2014/main" id="{2B443764-05A9-BBDE-D0EF-D05EFA7F3B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09525" y="8040999"/>
              <a:ext cx="860565" cy="612108"/>
            </a:xfrm>
            <a:custGeom>
              <a:avLst/>
              <a:gdLst>
                <a:gd name="T0" fmla="*/ 239 w 381"/>
                <a:gd name="T1" fmla="*/ 269 h 271"/>
                <a:gd name="T2" fmla="*/ 351 w 381"/>
                <a:gd name="T3" fmla="*/ 271 h 271"/>
                <a:gd name="T4" fmla="*/ 377 w 381"/>
                <a:gd name="T5" fmla="*/ 271 h 271"/>
                <a:gd name="T6" fmla="*/ 376 w 381"/>
                <a:gd name="T7" fmla="*/ 256 h 271"/>
                <a:gd name="T8" fmla="*/ 376 w 381"/>
                <a:gd name="T9" fmla="*/ 176 h 271"/>
                <a:gd name="T10" fmla="*/ 370 w 381"/>
                <a:gd name="T11" fmla="*/ 162 h 271"/>
                <a:gd name="T12" fmla="*/ 376 w 381"/>
                <a:gd name="T13" fmla="*/ 141 h 271"/>
                <a:gd name="T14" fmla="*/ 381 w 381"/>
                <a:gd name="T15" fmla="*/ 125 h 271"/>
                <a:gd name="T16" fmla="*/ 379 w 381"/>
                <a:gd name="T17" fmla="*/ 70 h 271"/>
                <a:gd name="T18" fmla="*/ 379 w 381"/>
                <a:gd name="T19" fmla="*/ 41 h 271"/>
                <a:gd name="T20" fmla="*/ 370 w 381"/>
                <a:gd name="T21" fmla="*/ 27 h 271"/>
                <a:gd name="T22" fmla="*/ 353 w 381"/>
                <a:gd name="T23" fmla="*/ 18 h 271"/>
                <a:gd name="T24" fmla="*/ 335 w 381"/>
                <a:gd name="T25" fmla="*/ 13 h 271"/>
                <a:gd name="T26" fmla="*/ 319 w 381"/>
                <a:gd name="T27" fmla="*/ 4 h 271"/>
                <a:gd name="T28" fmla="*/ 258 w 381"/>
                <a:gd name="T29" fmla="*/ 5 h 271"/>
                <a:gd name="T30" fmla="*/ 244 w 381"/>
                <a:gd name="T31" fmla="*/ 5 h 271"/>
                <a:gd name="T32" fmla="*/ 80 w 381"/>
                <a:gd name="T33" fmla="*/ 4 h 271"/>
                <a:gd name="T34" fmla="*/ 64 w 381"/>
                <a:gd name="T35" fmla="*/ 2 h 271"/>
                <a:gd name="T36" fmla="*/ 0 w 381"/>
                <a:gd name="T37" fmla="*/ 0 h 271"/>
                <a:gd name="T38" fmla="*/ 2 w 381"/>
                <a:gd name="T39" fmla="*/ 16 h 271"/>
                <a:gd name="T40" fmla="*/ 18 w 381"/>
                <a:gd name="T41" fmla="*/ 16 h 271"/>
                <a:gd name="T42" fmla="*/ 23 w 381"/>
                <a:gd name="T43" fmla="*/ 25 h 271"/>
                <a:gd name="T44" fmla="*/ 11 w 381"/>
                <a:gd name="T45" fmla="*/ 41 h 271"/>
                <a:gd name="T46" fmla="*/ 9 w 381"/>
                <a:gd name="T47" fmla="*/ 57 h 271"/>
                <a:gd name="T48" fmla="*/ 18 w 381"/>
                <a:gd name="T49" fmla="*/ 68 h 271"/>
                <a:gd name="T50" fmla="*/ 30 w 381"/>
                <a:gd name="T51" fmla="*/ 75 h 271"/>
                <a:gd name="T52" fmla="*/ 41 w 381"/>
                <a:gd name="T53" fmla="*/ 86 h 271"/>
                <a:gd name="T54" fmla="*/ 29 w 381"/>
                <a:gd name="T55" fmla="*/ 105 h 271"/>
                <a:gd name="T56" fmla="*/ 34 w 381"/>
                <a:gd name="T57" fmla="*/ 118 h 271"/>
                <a:gd name="T58" fmla="*/ 50 w 381"/>
                <a:gd name="T59" fmla="*/ 123 h 271"/>
                <a:gd name="T60" fmla="*/ 48 w 381"/>
                <a:gd name="T61" fmla="*/ 139 h 271"/>
                <a:gd name="T62" fmla="*/ 48 w 381"/>
                <a:gd name="T63" fmla="*/ 155 h 271"/>
                <a:gd name="T64" fmla="*/ 54 w 381"/>
                <a:gd name="T65" fmla="*/ 175 h 271"/>
                <a:gd name="T66" fmla="*/ 64 w 381"/>
                <a:gd name="T67" fmla="*/ 187 h 271"/>
                <a:gd name="T68" fmla="*/ 71 w 381"/>
                <a:gd name="T69" fmla="*/ 199 h 271"/>
                <a:gd name="T70" fmla="*/ 61 w 381"/>
                <a:gd name="T71" fmla="*/ 208 h 271"/>
                <a:gd name="T72" fmla="*/ 66 w 381"/>
                <a:gd name="T73" fmla="*/ 223 h 271"/>
                <a:gd name="T74" fmla="*/ 77 w 381"/>
                <a:gd name="T75" fmla="*/ 240 h 271"/>
                <a:gd name="T76" fmla="*/ 169 w 381"/>
                <a:gd name="T77" fmla="*/ 248 h 271"/>
                <a:gd name="T78" fmla="*/ 212 w 381"/>
                <a:gd name="T79" fmla="*/ 249 h 271"/>
                <a:gd name="T80" fmla="*/ 212 w 381"/>
                <a:gd name="T81" fmla="*/ 269 h 271"/>
                <a:gd name="T82" fmla="*/ 239 w 381"/>
                <a:gd name="T83" fmla="*/ 269 h 271"/>
                <a:gd name="T84" fmla="*/ 239 w 381"/>
                <a:gd name="T85" fmla="*/ 269 h 271"/>
                <a:gd name="T86" fmla="*/ 239 w 381"/>
                <a:gd name="T87" fmla="*/ 26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81" h="271">
                  <a:moveTo>
                    <a:pt x="239" y="269"/>
                  </a:moveTo>
                  <a:lnTo>
                    <a:pt x="351" y="271"/>
                  </a:lnTo>
                  <a:lnTo>
                    <a:pt x="377" y="271"/>
                  </a:lnTo>
                  <a:lnTo>
                    <a:pt x="376" y="256"/>
                  </a:lnTo>
                  <a:lnTo>
                    <a:pt x="376" y="176"/>
                  </a:lnTo>
                  <a:lnTo>
                    <a:pt x="370" y="162"/>
                  </a:lnTo>
                  <a:lnTo>
                    <a:pt x="376" y="141"/>
                  </a:lnTo>
                  <a:lnTo>
                    <a:pt x="381" y="125"/>
                  </a:lnTo>
                  <a:lnTo>
                    <a:pt x="379" y="70"/>
                  </a:lnTo>
                  <a:lnTo>
                    <a:pt x="379" y="41"/>
                  </a:lnTo>
                  <a:lnTo>
                    <a:pt x="370" y="27"/>
                  </a:lnTo>
                  <a:lnTo>
                    <a:pt x="353" y="18"/>
                  </a:lnTo>
                  <a:lnTo>
                    <a:pt x="335" y="13"/>
                  </a:lnTo>
                  <a:lnTo>
                    <a:pt x="319" y="4"/>
                  </a:lnTo>
                  <a:lnTo>
                    <a:pt x="258" y="5"/>
                  </a:lnTo>
                  <a:lnTo>
                    <a:pt x="244" y="5"/>
                  </a:lnTo>
                  <a:lnTo>
                    <a:pt x="80" y="4"/>
                  </a:lnTo>
                  <a:lnTo>
                    <a:pt x="64" y="2"/>
                  </a:lnTo>
                  <a:lnTo>
                    <a:pt x="0" y="0"/>
                  </a:lnTo>
                  <a:lnTo>
                    <a:pt x="2" y="16"/>
                  </a:lnTo>
                  <a:lnTo>
                    <a:pt x="18" y="16"/>
                  </a:lnTo>
                  <a:lnTo>
                    <a:pt x="23" y="25"/>
                  </a:lnTo>
                  <a:lnTo>
                    <a:pt x="11" y="41"/>
                  </a:lnTo>
                  <a:lnTo>
                    <a:pt x="9" y="57"/>
                  </a:lnTo>
                  <a:lnTo>
                    <a:pt x="18" y="68"/>
                  </a:lnTo>
                  <a:lnTo>
                    <a:pt x="30" y="75"/>
                  </a:lnTo>
                  <a:lnTo>
                    <a:pt x="41" y="86"/>
                  </a:lnTo>
                  <a:lnTo>
                    <a:pt x="29" y="105"/>
                  </a:lnTo>
                  <a:lnTo>
                    <a:pt x="34" y="118"/>
                  </a:lnTo>
                  <a:lnTo>
                    <a:pt x="50" y="123"/>
                  </a:lnTo>
                  <a:lnTo>
                    <a:pt x="48" y="139"/>
                  </a:lnTo>
                  <a:lnTo>
                    <a:pt x="48" y="155"/>
                  </a:lnTo>
                  <a:lnTo>
                    <a:pt x="54" y="175"/>
                  </a:lnTo>
                  <a:lnTo>
                    <a:pt x="64" y="187"/>
                  </a:lnTo>
                  <a:lnTo>
                    <a:pt x="71" y="199"/>
                  </a:lnTo>
                  <a:lnTo>
                    <a:pt x="61" y="208"/>
                  </a:lnTo>
                  <a:lnTo>
                    <a:pt x="66" y="223"/>
                  </a:lnTo>
                  <a:lnTo>
                    <a:pt x="77" y="240"/>
                  </a:lnTo>
                  <a:lnTo>
                    <a:pt x="169" y="248"/>
                  </a:lnTo>
                  <a:lnTo>
                    <a:pt x="212" y="249"/>
                  </a:lnTo>
                  <a:lnTo>
                    <a:pt x="212" y="269"/>
                  </a:lnTo>
                  <a:lnTo>
                    <a:pt x="239" y="269"/>
                  </a:lnTo>
                  <a:lnTo>
                    <a:pt x="239" y="269"/>
                  </a:lnTo>
                  <a:lnTo>
                    <a:pt x="239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20">
              <a:extLst>
                <a:ext uri="{FF2B5EF4-FFF2-40B4-BE49-F238E27FC236}">
                  <a16:creationId xmlns:a16="http://schemas.microsoft.com/office/drawing/2014/main" id="{7B05F415-F298-525B-C877-607E3D1314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7381459"/>
              <a:ext cx="804096" cy="725043"/>
            </a:xfrm>
            <a:custGeom>
              <a:avLst/>
              <a:gdLst>
                <a:gd name="T0" fmla="*/ 229 w 356"/>
                <a:gd name="T1" fmla="*/ 321 h 321"/>
                <a:gd name="T2" fmla="*/ 316 w 356"/>
                <a:gd name="T3" fmla="*/ 267 h 321"/>
                <a:gd name="T4" fmla="*/ 356 w 356"/>
                <a:gd name="T5" fmla="*/ 240 h 321"/>
                <a:gd name="T6" fmla="*/ 338 w 356"/>
                <a:gd name="T7" fmla="*/ 173 h 321"/>
                <a:gd name="T8" fmla="*/ 327 w 356"/>
                <a:gd name="T9" fmla="*/ 130 h 321"/>
                <a:gd name="T10" fmla="*/ 309 w 356"/>
                <a:gd name="T11" fmla="*/ 66 h 321"/>
                <a:gd name="T12" fmla="*/ 300 w 356"/>
                <a:gd name="T13" fmla="*/ 0 h 321"/>
                <a:gd name="T14" fmla="*/ 208 w 356"/>
                <a:gd name="T15" fmla="*/ 13 h 321"/>
                <a:gd name="T16" fmla="*/ 112 w 356"/>
                <a:gd name="T17" fmla="*/ 29 h 321"/>
                <a:gd name="T18" fmla="*/ 0 w 356"/>
                <a:gd name="T19" fmla="*/ 54 h 321"/>
                <a:gd name="T20" fmla="*/ 14 w 356"/>
                <a:gd name="T21" fmla="*/ 70 h 321"/>
                <a:gd name="T22" fmla="*/ 28 w 356"/>
                <a:gd name="T23" fmla="*/ 89 h 321"/>
                <a:gd name="T24" fmla="*/ 39 w 356"/>
                <a:gd name="T25" fmla="*/ 103 h 321"/>
                <a:gd name="T26" fmla="*/ 57 w 356"/>
                <a:gd name="T27" fmla="*/ 116 h 321"/>
                <a:gd name="T28" fmla="*/ 60 w 356"/>
                <a:gd name="T29" fmla="*/ 134 h 321"/>
                <a:gd name="T30" fmla="*/ 73 w 356"/>
                <a:gd name="T31" fmla="*/ 148 h 321"/>
                <a:gd name="T32" fmla="*/ 67 w 356"/>
                <a:gd name="T33" fmla="*/ 162 h 321"/>
                <a:gd name="T34" fmla="*/ 74 w 356"/>
                <a:gd name="T35" fmla="*/ 176 h 321"/>
                <a:gd name="T36" fmla="*/ 73 w 356"/>
                <a:gd name="T37" fmla="*/ 196 h 321"/>
                <a:gd name="T38" fmla="*/ 87 w 356"/>
                <a:gd name="T39" fmla="*/ 207 h 321"/>
                <a:gd name="T40" fmla="*/ 85 w 356"/>
                <a:gd name="T41" fmla="*/ 219 h 321"/>
                <a:gd name="T42" fmla="*/ 92 w 356"/>
                <a:gd name="T43" fmla="*/ 244 h 321"/>
                <a:gd name="T44" fmla="*/ 106 w 356"/>
                <a:gd name="T45" fmla="*/ 264 h 321"/>
                <a:gd name="T46" fmla="*/ 121 w 356"/>
                <a:gd name="T47" fmla="*/ 273 h 321"/>
                <a:gd name="T48" fmla="*/ 169 w 356"/>
                <a:gd name="T49" fmla="*/ 278 h 321"/>
                <a:gd name="T50" fmla="*/ 187 w 356"/>
                <a:gd name="T51" fmla="*/ 299 h 321"/>
                <a:gd name="T52" fmla="*/ 197 w 356"/>
                <a:gd name="T53" fmla="*/ 289 h 321"/>
                <a:gd name="T54" fmla="*/ 229 w 356"/>
                <a:gd name="T55" fmla="*/ 321 h 321"/>
                <a:gd name="T56" fmla="*/ 229 w 356"/>
                <a:gd name="T57" fmla="*/ 321 h 321"/>
                <a:gd name="T58" fmla="*/ 229 w 356"/>
                <a:gd name="T59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321">
                  <a:moveTo>
                    <a:pt x="229" y="321"/>
                  </a:moveTo>
                  <a:lnTo>
                    <a:pt x="316" y="267"/>
                  </a:lnTo>
                  <a:lnTo>
                    <a:pt x="356" y="240"/>
                  </a:lnTo>
                  <a:lnTo>
                    <a:pt x="338" y="173"/>
                  </a:lnTo>
                  <a:lnTo>
                    <a:pt x="327" y="130"/>
                  </a:lnTo>
                  <a:lnTo>
                    <a:pt x="309" y="66"/>
                  </a:lnTo>
                  <a:lnTo>
                    <a:pt x="300" y="0"/>
                  </a:lnTo>
                  <a:lnTo>
                    <a:pt x="208" y="13"/>
                  </a:lnTo>
                  <a:lnTo>
                    <a:pt x="112" y="29"/>
                  </a:lnTo>
                  <a:lnTo>
                    <a:pt x="0" y="54"/>
                  </a:lnTo>
                  <a:lnTo>
                    <a:pt x="14" y="70"/>
                  </a:lnTo>
                  <a:lnTo>
                    <a:pt x="28" y="89"/>
                  </a:lnTo>
                  <a:lnTo>
                    <a:pt x="39" y="103"/>
                  </a:lnTo>
                  <a:lnTo>
                    <a:pt x="57" y="116"/>
                  </a:lnTo>
                  <a:lnTo>
                    <a:pt x="60" y="134"/>
                  </a:lnTo>
                  <a:lnTo>
                    <a:pt x="73" y="148"/>
                  </a:lnTo>
                  <a:lnTo>
                    <a:pt x="67" y="162"/>
                  </a:lnTo>
                  <a:lnTo>
                    <a:pt x="74" y="176"/>
                  </a:lnTo>
                  <a:lnTo>
                    <a:pt x="73" y="196"/>
                  </a:lnTo>
                  <a:lnTo>
                    <a:pt x="87" y="207"/>
                  </a:lnTo>
                  <a:lnTo>
                    <a:pt x="85" y="219"/>
                  </a:lnTo>
                  <a:lnTo>
                    <a:pt x="92" y="244"/>
                  </a:lnTo>
                  <a:lnTo>
                    <a:pt x="106" y="264"/>
                  </a:lnTo>
                  <a:lnTo>
                    <a:pt x="121" y="273"/>
                  </a:lnTo>
                  <a:lnTo>
                    <a:pt x="169" y="278"/>
                  </a:lnTo>
                  <a:lnTo>
                    <a:pt x="187" y="299"/>
                  </a:lnTo>
                  <a:lnTo>
                    <a:pt x="197" y="289"/>
                  </a:lnTo>
                  <a:lnTo>
                    <a:pt x="229" y="321"/>
                  </a:lnTo>
                  <a:lnTo>
                    <a:pt x="229" y="321"/>
                  </a:lnTo>
                  <a:lnTo>
                    <a:pt x="229" y="3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21">
              <a:extLst>
                <a:ext uri="{FF2B5EF4-FFF2-40B4-BE49-F238E27FC236}">
                  <a16:creationId xmlns:a16="http://schemas.microsoft.com/office/drawing/2014/main" id="{2D1B5681-D7F0-2656-32E0-C3E26D1C27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01906" y="7354355"/>
              <a:ext cx="402048" cy="573709"/>
            </a:xfrm>
            <a:custGeom>
              <a:avLst/>
              <a:gdLst>
                <a:gd name="T0" fmla="*/ 167 w 178"/>
                <a:gd name="T1" fmla="*/ 254 h 254"/>
                <a:gd name="T2" fmla="*/ 166 w 178"/>
                <a:gd name="T3" fmla="*/ 238 h 254"/>
                <a:gd name="T4" fmla="*/ 174 w 178"/>
                <a:gd name="T5" fmla="*/ 194 h 254"/>
                <a:gd name="T6" fmla="*/ 174 w 178"/>
                <a:gd name="T7" fmla="*/ 146 h 254"/>
                <a:gd name="T8" fmla="*/ 174 w 178"/>
                <a:gd name="T9" fmla="*/ 87 h 254"/>
                <a:gd name="T10" fmla="*/ 176 w 178"/>
                <a:gd name="T11" fmla="*/ 74 h 254"/>
                <a:gd name="T12" fmla="*/ 178 w 178"/>
                <a:gd name="T13" fmla="*/ 34 h 254"/>
                <a:gd name="T14" fmla="*/ 174 w 178"/>
                <a:gd name="T15" fmla="*/ 7 h 254"/>
                <a:gd name="T16" fmla="*/ 144 w 178"/>
                <a:gd name="T17" fmla="*/ 0 h 254"/>
                <a:gd name="T18" fmla="*/ 121 w 178"/>
                <a:gd name="T19" fmla="*/ 0 h 254"/>
                <a:gd name="T20" fmla="*/ 114 w 178"/>
                <a:gd name="T21" fmla="*/ 12 h 254"/>
                <a:gd name="T22" fmla="*/ 53 w 178"/>
                <a:gd name="T23" fmla="*/ 25 h 254"/>
                <a:gd name="T24" fmla="*/ 34 w 178"/>
                <a:gd name="T25" fmla="*/ 21 h 254"/>
                <a:gd name="T26" fmla="*/ 16 w 178"/>
                <a:gd name="T27" fmla="*/ 12 h 254"/>
                <a:gd name="T28" fmla="*/ 18 w 178"/>
                <a:gd name="T29" fmla="*/ 50 h 254"/>
                <a:gd name="T30" fmla="*/ 16 w 178"/>
                <a:gd name="T31" fmla="*/ 66 h 254"/>
                <a:gd name="T32" fmla="*/ 18 w 178"/>
                <a:gd name="T33" fmla="*/ 110 h 254"/>
                <a:gd name="T34" fmla="*/ 18 w 178"/>
                <a:gd name="T35" fmla="*/ 130 h 254"/>
                <a:gd name="T36" fmla="*/ 16 w 178"/>
                <a:gd name="T37" fmla="*/ 146 h 254"/>
                <a:gd name="T38" fmla="*/ 7 w 178"/>
                <a:gd name="T39" fmla="*/ 160 h 254"/>
                <a:gd name="T40" fmla="*/ 0 w 178"/>
                <a:gd name="T41" fmla="*/ 188 h 254"/>
                <a:gd name="T42" fmla="*/ 55 w 178"/>
                <a:gd name="T43" fmla="*/ 199 h 254"/>
                <a:gd name="T44" fmla="*/ 116 w 178"/>
                <a:gd name="T45" fmla="*/ 199 h 254"/>
                <a:gd name="T46" fmla="*/ 112 w 178"/>
                <a:gd name="T47" fmla="*/ 229 h 254"/>
                <a:gd name="T48" fmla="*/ 112 w 178"/>
                <a:gd name="T49" fmla="*/ 254 h 254"/>
                <a:gd name="T50" fmla="*/ 167 w 178"/>
                <a:gd name="T51" fmla="*/ 254 h 254"/>
                <a:gd name="T52" fmla="*/ 167 w 178"/>
                <a:gd name="T53" fmla="*/ 254 h 254"/>
                <a:gd name="T54" fmla="*/ 167 w 178"/>
                <a:gd name="T5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8" h="254">
                  <a:moveTo>
                    <a:pt x="167" y="254"/>
                  </a:moveTo>
                  <a:lnTo>
                    <a:pt x="166" y="238"/>
                  </a:lnTo>
                  <a:lnTo>
                    <a:pt x="174" y="194"/>
                  </a:lnTo>
                  <a:lnTo>
                    <a:pt x="174" y="146"/>
                  </a:lnTo>
                  <a:lnTo>
                    <a:pt x="174" y="87"/>
                  </a:lnTo>
                  <a:lnTo>
                    <a:pt x="176" y="74"/>
                  </a:lnTo>
                  <a:lnTo>
                    <a:pt x="178" y="34"/>
                  </a:lnTo>
                  <a:lnTo>
                    <a:pt x="174" y="7"/>
                  </a:lnTo>
                  <a:lnTo>
                    <a:pt x="144" y="0"/>
                  </a:lnTo>
                  <a:lnTo>
                    <a:pt x="121" y="0"/>
                  </a:lnTo>
                  <a:lnTo>
                    <a:pt x="114" y="12"/>
                  </a:lnTo>
                  <a:lnTo>
                    <a:pt x="53" y="25"/>
                  </a:lnTo>
                  <a:lnTo>
                    <a:pt x="34" y="21"/>
                  </a:lnTo>
                  <a:lnTo>
                    <a:pt x="16" y="12"/>
                  </a:lnTo>
                  <a:lnTo>
                    <a:pt x="18" y="50"/>
                  </a:lnTo>
                  <a:lnTo>
                    <a:pt x="16" y="66"/>
                  </a:lnTo>
                  <a:lnTo>
                    <a:pt x="18" y="110"/>
                  </a:lnTo>
                  <a:lnTo>
                    <a:pt x="18" y="130"/>
                  </a:lnTo>
                  <a:lnTo>
                    <a:pt x="16" y="146"/>
                  </a:lnTo>
                  <a:lnTo>
                    <a:pt x="7" y="160"/>
                  </a:lnTo>
                  <a:lnTo>
                    <a:pt x="0" y="188"/>
                  </a:lnTo>
                  <a:lnTo>
                    <a:pt x="55" y="199"/>
                  </a:lnTo>
                  <a:lnTo>
                    <a:pt x="116" y="199"/>
                  </a:lnTo>
                  <a:lnTo>
                    <a:pt x="112" y="229"/>
                  </a:lnTo>
                  <a:lnTo>
                    <a:pt x="112" y="254"/>
                  </a:lnTo>
                  <a:lnTo>
                    <a:pt x="167" y="254"/>
                  </a:lnTo>
                  <a:lnTo>
                    <a:pt x="167" y="254"/>
                  </a:lnTo>
                  <a:lnTo>
                    <a:pt x="167" y="2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22">
              <a:extLst>
                <a:ext uri="{FF2B5EF4-FFF2-40B4-BE49-F238E27FC236}">
                  <a16:creationId xmlns:a16="http://schemas.microsoft.com/office/drawing/2014/main" id="{5ECF9406-15B4-936B-70D5-027856660A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65165" y="7288853"/>
              <a:ext cx="643730" cy="819908"/>
            </a:xfrm>
            <a:custGeom>
              <a:avLst/>
              <a:gdLst>
                <a:gd name="T0" fmla="*/ 131 w 285"/>
                <a:gd name="T1" fmla="*/ 362 h 363"/>
                <a:gd name="T2" fmla="*/ 226 w 285"/>
                <a:gd name="T3" fmla="*/ 363 h 363"/>
                <a:gd name="T4" fmla="*/ 276 w 285"/>
                <a:gd name="T5" fmla="*/ 330 h 363"/>
                <a:gd name="T6" fmla="*/ 274 w 285"/>
                <a:gd name="T7" fmla="*/ 306 h 363"/>
                <a:gd name="T8" fmla="*/ 263 w 285"/>
                <a:gd name="T9" fmla="*/ 296 h 363"/>
                <a:gd name="T10" fmla="*/ 261 w 285"/>
                <a:gd name="T11" fmla="*/ 287 h 363"/>
                <a:gd name="T12" fmla="*/ 267 w 285"/>
                <a:gd name="T13" fmla="*/ 264 h 363"/>
                <a:gd name="T14" fmla="*/ 258 w 285"/>
                <a:gd name="T15" fmla="*/ 253 h 363"/>
                <a:gd name="T16" fmla="*/ 267 w 285"/>
                <a:gd name="T17" fmla="*/ 242 h 363"/>
                <a:gd name="T18" fmla="*/ 258 w 285"/>
                <a:gd name="T19" fmla="*/ 232 h 363"/>
                <a:gd name="T20" fmla="*/ 260 w 285"/>
                <a:gd name="T21" fmla="*/ 216 h 363"/>
                <a:gd name="T22" fmla="*/ 251 w 285"/>
                <a:gd name="T23" fmla="*/ 205 h 363"/>
                <a:gd name="T24" fmla="*/ 256 w 285"/>
                <a:gd name="T25" fmla="*/ 192 h 363"/>
                <a:gd name="T26" fmla="*/ 254 w 285"/>
                <a:gd name="T27" fmla="*/ 178 h 363"/>
                <a:gd name="T28" fmla="*/ 263 w 285"/>
                <a:gd name="T29" fmla="*/ 168 h 363"/>
                <a:gd name="T30" fmla="*/ 261 w 285"/>
                <a:gd name="T31" fmla="*/ 150 h 363"/>
                <a:gd name="T32" fmla="*/ 269 w 285"/>
                <a:gd name="T33" fmla="*/ 141 h 363"/>
                <a:gd name="T34" fmla="*/ 261 w 285"/>
                <a:gd name="T35" fmla="*/ 130 h 363"/>
                <a:gd name="T36" fmla="*/ 269 w 285"/>
                <a:gd name="T37" fmla="*/ 116 h 363"/>
                <a:gd name="T38" fmla="*/ 270 w 285"/>
                <a:gd name="T39" fmla="*/ 100 h 363"/>
                <a:gd name="T40" fmla="*/ 270 w 285"/>
                <a:gd name="T41" fmla="*/ 84 h 363"/>
                <a:gd name="T42" fmla="*/ 277 w 285"/>
                <a:gd name="T43" fmla="*/ 75 h 363"/>
                <a:gd name="T44" fmla="*/ 277 w 285"/>
                <a:gd name="T45" fmla="*/ 52 h 363"/>
                <a:gd name="T46" fmla="*/ 285 w 285"/>
                <a:gd name="T47" fmla="*/ 39 h 363"/>
                <a:gd name="T48" fmla="*/ 285 w 285"/>
                <a:gd name="T49" fmla="*/ 20 h 363"/>
                <a:gd name="T50" fmla="*/ 165 w 285"/>
                <a:gd name="T51" fmla="*/ 9 h 363"/>
                <a:gd name="T52" fmla="*/ 151 w 285"/>
                <a:gd name="T53" fmla="*/ 0 h 363"/>
                <a:gd name="T54" fmla="*/ 133 w 285"/>
                <a:gd name="T55" fmla="*/ 9 h 363"/>
                <a:gd name="T56" fmla="*/ 108 w 285"/>
                <a:gd name="T57" fmla="*/ 9 h 363"/>
                <a:gd name="T58" fmla="*/ 12 w 285"/>
                <a:gd name="T59" fmla="*/ 6 h 363"/>
                <a:gd name="T60" fmla="*/ 10 w 285"/>
                <a:gd name="T61" fmla="*/ 39 h 363"/>
                <a:gd name="T62" fmla="*/ 5 w 285"/>
                <a:gd name="T63" fmla="*/ 89 h 363"/>
                <a:gd name="T64" fmla="*/ 2 w 285"/>
                <a:gd name="T65" fmla="*/ 169 h 363"/>
                <a:gd name="T66" fmla="*/ 2 w 285"/>
                <a:gd name="T67" fmla="*/ 216 h 363"/>
                <a:gd name="T68" fmla="*/ 0 w 285"/>
                <a:gd name="T69" fmla="*/ 255 h 363"/>
                <a:gd name="T70" fmla="*/ 3 w 285"/>
                <a:gd name="T71" fmla="*/ 335 h 363"/>
                <a:gd name="T72" fmla="*/ 75 w 285"/>
                <a:gd name="T73" fmla="*/ 337 h 363"/>
                <a:gd name="T74" fmla="*/ 89 w 285"/>
                <a:gd name="T75" fmla="*/ 346 h 363"/>
                <a:gd name="T76" fmla="*/ 108 w 285"/>
                <a:gd name="T77" fmla="*/ 351 h 363"/>
                <a:gd name="T78" fmla="*/ 126 w 285"/>
                <a:gd name="T79" fmla="*/ 360 h 363"/>
                <a:gd name="T80" fmla="*/ 131 w 285"/>
                <a:gd name="T81" fmla="*/ 362 h 363"/>
                <a:gd name="T82" fmla="*/ 131 w 285"/>
                <a:gd name="T83" fmla="*/ 362 h 363"/>
                <a:gd name="T84" fmla="*/ 131 w 285"/>
                <a:gd name="T85" fmla="*/ 362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5" h="363">
                  <a:moveTo>
                    <a:pt x="131" y="362"/>
                  </a:moveTo>
                  <a:lnTo>
                    <a:pt x="226" y="363"/>
                  </a:lnTo>
                  <a:lnTo>
                    <a:pt x="276" y="330"/>
                  </a:lnTo>
                  <a:lnTo>
                    <a:pt x="274" y="306"/>
                  </a:lnTo>
                  <a:lnTo>
                    <a:pt x="263" y="296"/>
                  </a:lnTo>
                  <a:lnTo>
                    <a:pt x="261" y="287"/>
                  </a:lnTo>
                  <a:lnTo>
                    <a:pt x="267" y="264"/>
                  </a:lnTo>
                  <a:lnTo>
                    <a:pt x="258" y="253"/>
                  </a:lnTo>
                  <a:lnTo>
                    <a:pt x="267" y="242"/>
                  </a:lnTo>
                  <a:lnTo>
                    <a:pt x="258" y="232"/>
                  </a:lnTo>
                  <a:lnTo>
                    <a:pt x="260" y="216"/>
                  </a:lnTo>
                  <a:lnTo>
                    <a:pt x="251" y="205"/>
                  </a:lnTo>
                  <a:lnTo>
                    <a:pt x="256" y="192"/>
                  </a:lnTo>
                  <a:lnTo>
                    <a:pt x="254" y="178"/>
                  </a:lnTo>
                  <a:lnTo>
                    <a:pt x="263" y="168"/>
                  </a:lnTo>
                  <a:lnTo>
                    <a:pt x="261" y="150"/>
                  </a:lnTo>
                  <a:lnTo>
                    <a:pt x="269" y="141"/>
                  </a:lnTo>
                  <a:lnTo>
                    <a:pt x="261" y="130"/>
                  </a:lnTo>
                  <a:lnTo>
                    <a:pt x="269" y="116"/>
                  </a:lnTo>
                  <a:lnTo>
                    <a:pt x="270" y="100"/>
                  </a:lnTo>
                  <a:lnTo>
                    <a:pt x="270" y="84"/>
                  </a:lnTo>
                  <a:lnTo>
                    <a:pt x="277" y="75"/>
                  </a:lnTo>
                  <a:lnTo>
                    <a:pt x="277" y="52"/>
                  </a:lnTo>
                  <a:lnTo>
                    <a:pt x="285" y="39"/>
                  </a:lnTo>
                  <a:lnTo>
                    <a:pt x="285" y="20"/>
                  </a:lnTo>
                  <a:lnTo>
                    <a:pt x="165" y="9"/>
                  </a:lnTo>
                  <a:lnTo>
                    <a:pt x="151" y="0"/>
                  </a:lnTo>
                  <a:lnTo>
                    <a:pt x="133" y="9"/>
                  </a:lnTo>
                  <a:lnTo>
                    <a:pt x="108" y="9"/>
                  </a:lnTo>
                  <a:lnTo>
                    <a:pt x="12" y="6"/>
                  </a:lnTo>
                  <a:lnTo>
                    <a:pt x="10" y="39"/>
                  </a:lnTo>
                  <a:lnTo>
                    <a:pt x="5" y="89"/>
                  </a:lnTo>
                  <a:lnTo>
                    <a:pt x="2" y="169"/>
                  </a:lnTo>
                  <a:lnTo>
                    <a:pt x="2" y="216"/>
                  </a:lnTo>
                  <a:lnTo>
                    <a:pt x="0" y="255"/>
                  </a:lnTo>
                  <a:lnTo>
                    <a:pt x="3" y="335"/>
                  </a:lnTo>
                  <a:lnTo>
                    <a:pt x="75" y="337"/>
                  </a:lnTo>
                  <a:lnTo>
                    <a:pt x="89" y="346"/>
                  </a:lnTo>
                  <a:lnTo>
                    <a:pt x="108" y="351"/>
                  </a:lnTo>
                  <a:lnTo>
                    <a:pt x="126" y="360"/>
                  </a:lnTo>
                  <a:lnTo>
                    <a:pt x="131" y="362"/>
                  </a:lnTo>
                  <a:lnTo>
                    <a:pt x="131" y="362"/>
                  </a:lnTo>
                  <a:lnTo>
                    <a:pt x="131" y="3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23">
              <a:extLst>
                <a:ext uri="{FF2B5EF4-FFF2-40B4-BE49-F238E27FC236}">
                  <a16:creationId xmlns:a16="http://schemas.microsoft.com/office/drawing/2014/main" id="{888412A6-516A-1893-F749-B31C733F07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54881" y="7349838"/>
              <a:ext cx="727301" cy="747630"/>
            </a:xfrm>
            <a:custGeom>
              <a:avLst/>
              <a:gdLst>
                <a:gd name="T0" fmla="*/ 180 w 322"/>
                <a:gd name="T1" fmla="*/ 329 h 331"/>
                <a:gd name="T2" fmla="*/ 312 w 322"/>
                <a:gd name="T3" fmla="*/ 240 h 331"/>
                <a:gd name="T4" fmla="*/ 322 w 322"/>
                <a:gd name="T5" fmla="*/ 235 h 331"/>
                <a:gd name="T6" fmla="*/ 317 w 322"/>
                <a:gd name="T7" fmla="*/ 217 h 331"/>
                <a:gd name="T8" fmla="*/ 313 w 322"/>
                <a:gd name="T9" fmla="*/ 201 h 331"/>
                <a:gd name="T10" fmla="*/ 312 w 322"/>
                <a:gd name="T11" fmla="*/ 185 h 331"/>
                <a:gd name="T12" fmla="*/ 313 w 322"/>
                <a:gd name="T13" fmla="*/ 173 h 331"/>
                <a:gd name="T14" fmla="*/ 299 w 322"/>
                <a:gd name="T15" fmla="*/ 148 h 331"/>
                <a:gd name="T16" fmla="*/ 296 w 322"/>
                <a:gd name="T17" fmla="*/ 132 h 331"/>
                <a:gd name="T18" fmla="*/ 283 w 322"/>
                <a:gd name="T19" fmla="*/ 123 h 331"/>
                <a:gd name="T20" fmla="*/ 269 w 322"/>
                <a:gd name="T21" fmla="*/ 109 h 331"/>
                <a:gd name="T22" fmla="*/ 258 w 322"/>
                <a:gd name="T23" fmla="*/ 94 h 331"/>
                <a:gd name="T24" fmla="*/ 248 w 322"/>
                <a:gd name="T25" fmla="*/ 76 h 331"/>
                <a:gd name="T26" fmla="*/ 240 w 322"/>
                <a:gd name="T27" fmla="*/ 57 h 331"/>
                <a:gd name="T28" fmla="*/ 233 w 322"/>
                <a:gd name="T29" fmla="*/ 27 h 331"/>
                <a:gd name="T30" fmla="*/ 224 w 322"/>
                <a:gd name="T31" fmla="*/ 20 h 331"/>
                <a:gd name="T32" fmla="*/ 210 w 322"/>
                <a:gd name="T33" fmla="*/ 11 h 331"/>
                <a:gd name="T34" fmla="*/ 198 w 322"/>
                <a:gd name="T35" fmla="*/ 2 h 331"/>
                <a:gd name="T36" fmla="*/ 78 w 322"/>
                <a:gd name="T37" fmla="*/ 0 h 331"/>
                <a:gd name="T38" fmla="*/ 64 w 322"/>
                <a:gd name="T39" fmla="*/ 2 h 331"/>
                <a:gd name="T40" fmla="*/ 64 w 322"/>
                <a:gd name="T41" fmla="*/ 92 h 331"/>
                <a:gd name="T42" fmla="*/ 62 w 322"/>
                <a:gd name="T43" fmla="*/ 148 h 331"/>
                <a:gd name="T44" fmla="*/ 64 w 322"/>
                <a:gd name="T45" fmla="*/ 196 h 331"/>
                <a:gd name="T46" fmla="*/ 64 w 322"/>
                <a:gd name="T47" fmla="*/ 238 h 331"/>
                <a:gd name="T48" fmla="*/ 55 w 322"/>
                <a:gd name="T49" fmla="*/ 256 h 331"/>
                <a:gd name="T50" fmla="*/ 0 w 322"/>
                <a:gd name="T51" fmla="*/ 256 h 331"/>
                <a:gd name="T52" fmla="*/ 2 w 322"/>
                <a:gd name="T53" fmla="*/ 331 h 331"/>
                <a:gd name="T54" fmla="*/ 80 w 322"/>
                <a:gd name="T55" fmla="*/ 331 h 331"/>
                <a:gd name="T56" fmla="*/ 114 w 322"/>
                <a:gd name="T57" fmla="*/ 331 h 331"/>
                <a:gd name="T58" fmla="*/ 180 w 322"/>
                <a:gd name="T59" fmla="*/ 329 h 331"/>
                <a:gd name="T60" fmla="*/ 180 w 322"/>
                <a:gd name="T61" fmla="*/ 329 h 331"/>
                <a:gd name="T62" fmla="*/ 180 w 322"/>
                <a:gd name="T63" fmla="*/ 329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2" h="331">
                  <a:moveTo>
                    <a:pt x="180" y="329"/>
                  </a:moveTo>
                  <a:lnTo>
                    <a:pt x="312" y="240"/>
                  </a:lnTo>
                  <a:lnTo>
                    <a:pt x="322" y="235"/>
                  </a:lnTo>
                  <a:lnTo>
                    <a:pt x="317" y="217"/>
                  </a:lnTo>
                  <a:lnTo>
                    <a:pt x="313" y="201"/>
                  </a:lnTo>
                  <a:lnTo>
                    <a:pt x="312" y="185"/>
                  </a:lnTo>
                  <a:lnTo>
                    <a:pt x="313" y="173"/>
                  </a:lnTo>
                  <a:lnTo>
                    <a:pt x="299" y="148"/>
                  </a:lnTo>
                  <a:lnTo>
                    <a:pt x="296" y="132"/>
                  </a:lnTo>
                  <a:lnTo>
                    <a:pt x="283" y="123"/>
                  </a:lnTo>
                  <a:lnTo>
                    <a:pt x="269" y="109"/>
                  </a:lnTo>
                  <a:lnTo>
                    <a:pt x="258" y="94"/>
                  </a:lnTo>
                  <a:lnTo>
                    <a:pt x="248" y="76"/>
                  </a:lnTo>
                  <a:lnTo>
                    <a:pt x="240" y="57"/>
                  </a:lnTo>
                  <a:lnTo>
                    <a:pt x="233" y="27"/>
                  </a:lnTo>
                  <a:lnTo>
                    <a:pt x="224" y="20"/>
                  </a:lnTo>
                  <a:lnTo>
                    <a:pt x="210" y="11"/>
                  </a:lnTo>
                  <a:lnTo>
                    <a:pt x="198" y="2"/>
                  </a:lnTo>
                  <a:lnTo>
                    <a:pt x="78" y="0"/>
                  </a:lnTo>
                  <a:lnTo>
                    <a:pt x="64" y="2"/>
                  </a:lnTo>
                  <a:lnTo>
                    <a:pt x="64" y="92"/>
                  </a:lnTo>
                  <a:lnTo>
                    <a:pt x="62" y="148"/>
                  </a:lnTo>
                  <a:lnTo>
                    <a:pt x="64" y="196"/>
                  </a:lnTo>
                  <a:lnTo>
                    <a:pt x="64" y="238"/>
                  </a:lnTo>
                  <a:lnTo>
                    <a:pt x="55" y="256"/>
                  </a:lnTo>
                  <a:lnTo>
                    <a:pt x="0" y="256"/>
                  </a:lnTo>
                  <a:lnTo>
                    <a:pt x="2" y="331"/>
                  </a:lnTo>
                  <a:lnTo>
                    <a:pt x="80" y="331"/>
                  </a:lnTo>
                  <a:lnTo>
                    <a:pt x="114" y="331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0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24">
              <a:extLst>
                <a:ext uri="{FF2B5EF4-FFF2-40B4-BE49-F238E27FC236}">
                  <a16:creationId xmlns:a16="http://schemas.microsoft.com/office/drawing/2014/main" id="{8B12626F-4D8B-7039-825E-4F86F97C32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0221" y="8601156"/>
              <a:ext cx="716008" cy="490138"/>
            </a:xfrm>
            <a:custGeom>
              <a:avLst/>
              <a:gdLst>
                <a:gd name="T0" fmla="*/ 93 w 317"/>
                <a:gd name="T1" fmla="*/ 217 h 217"/>
                <a:gd name="T2" fmla="*/ 103 w 317"/>
                <a:gd name="T3" fmla="*/ 210 h 217"/>
                <a:gd name="T4" fmla="*/ 119 w 317"/>
                <a:gd name="T5" fmla="*/ 204 h 217"/>
                <a:gd name="T6" fmla="*/ 134 w 317"/>
                <a:gd name="T7" fmla="*/ 197 h 217"/>
                <a:gd name="T8" fmla="*/ 144 w 317"/>
                <a:gd name="T9" fmla="*/ 188 h 217"/>
                <a:gd name="T10" fmla="*/ 159 w 317"/>
                <a:gd name="T11" fmla="*/ 183 h 217"/>
                <a:gd name="T12" fmla="*/ 171 w 317"/>
                <a:gd name="T13" fmla="*/ 181 h 217"/>
                <a:gd name="T14" fmla="*/ 184 w 317"/>
                <a:gd name="T15" fmla="*/ 183 h 217"/>
                <a:gd name="T16" fmla="*/ 200 w 317"/>
                <a:gd name="T17" fmla="*/ 183 h 217"/>
                <a:gd name="T18" fmla="*/ 210 w 317"/>
                <a:gd name="T19" fmla="*/ 174 h 217"/>
                <a:gd name="T20" fmla="*/ 219 w 317"/>
                <a:gd name="T21" fmla="*/ 181 h 217"/>
                <a:gd name="T22" fmla="*/ 226 w 317"/>
                <a:gd name="T23" fmla="*/ 172 h 217"/>
                <a:gd name="T24" fmla="*/ 241 w 317"/>
                <a:gd name="T25" fmla="*/ 165 h 217"/>
                <a:gd name="T26" fmla="*/ 249 w 317"/>
                <a:gd name="T27" fmla="*/ 153 h 217"/>
                <a:gd name="T28" fmla="*/ 251 w 317"/>
                <a:gd name="T29" fmla="*/ 140 h 217"/>
                <a:gd name="T30" fmla="*/ 258 w 317"/>
                <a:gd name="T31" fmla="*/ 128 h 217"/>
                <a:gd name="T32" fmla="*/ 264 w 317"/>
                <a:gd name="T33" fmla="*/ 115 h 217"/>
                <a:gd name="T34" fmla="*/ 267 w 317"/>
                <a:gd name="T35" fmla="*/ 103 h 217"/>
                <a:gd name="T36" fmla="*/ 278 w 317"/>
                <a:gd name="T37" fmla="*/ 96 h 217"/>
                <a:gd name="T38" fmla="*/ 289 w 317"/>
                <a:gd name="T39" fmla="*/ 87 h 217"/>
                <a:gd name="T40" fmla="*/ 299 w 317"/>
                <a:gd name="T41" fmla="*/ 78 h 217"/>
                <a:gd name="T42" fmla="*/ 308 w 317"/>
                <a:gd name="T43" fmla="*/ 69 h 217"/>
                <a:gd name="T44" fmla="*/ 310 w 317"/>
                <a:gd name="T45" fmla="*/ 55 h 217"/>
                <a:gd name="T46" fmla="*/ 317 w 317"/>
                <a:gd name="T47" fmla="*/ 42 h 217"/>
                <a:gd name="T48" fmla="*/ 294 w 317"/>
                <a:gd name="T49" fmla="*/ 42 h 217"/>
                <a:gd name="T50" fmla="*/ 297 w 317"/>
                <a:gd name="T51" fmla="*/ 23 h 217"/>
                <a:gd name="T52" fmla="*/ 271 w 317"/>
                <a:gd name="T53" fmla="*/ 23 h 217"/>
                <a:gd name="T54" fmla="*/ 251 w 317"/>
                <a:gd name="T55" fmla="*/ 24 h 217"/>
                <a:gd name="T56" fmla="*/ 203 w 317"/>
                <a:gd name="T57" fmla="*/ 24 h 217"/>
                <a:gd name="T58" fmla="*/ 159 w 317"/>
                <a:gd name="T59" fmla="*/ 23 h 217"/>
                <a:gd name="T60" fmla="*/ 135 w 317"/>
                <a:gd name="T61" fmla="*/ 23 h 217"/>
                <a:gd name="T62" fmla="*/ 130 w 317"/>
                <a:gd name="T63" fmla="*/ 12 h 217"/>
                <a:gd name="T64" fmla="*/ 89 w 317"/>
                <a:gd name="T65" fmla="*/ 1 h 217"/>
                <a:gd name="T66" fmla="*/ 68 w 317"/>
                <a:gd name="T67" fmla="*/ 1 h 217"/>
                <a:gd name="T68" fmla="*/ 0 w 317"/>
                <a:gd name="T69" fmla="*/ 0 h 217"/>
                <a:gd name="T70" fmla="*/ 4 w 317"/>
                <a:gd name="T71" fmla="*/ 16 h 217"/>
                <a:gd name="T72" fmla="*/ 9 w 317"/>
                <a:gd name="T73" fmla="*/ 26 h 217"/>
                <a:gd name="T74" fmla="*/ 20 w 317"/>
                <a:gd name="T75" fmla="*/ 40 h 217"/>
                <a:gd name="T76" fmla="*/ 29 w 317"/>
                <a:gd name="T77" fmla="*/ 48 h 217"/>
                <a:gd name="T78" fmla="*/ 38 w 317"/>
                <a:gd name="T79" fmla="*/ 58 h 217"/>
                <a:gd name="T80" fmla="*/ 48 w 317"/>
                <a:gd name="T81" fmla="*/ 72 h 217"/>
                <a:gd name="T82" fmla="*/ 54 w 317"/>
                <a:gd name="T83" fmla="*/ 83 h 217"/>
                <a:gd name="T84" fmla="*/ 59 w 317"/>
                <a:gd name="T85" fmla="*/ 94 h 217"/>
                <a:gd name="T86" fmla="*/ 63 w 317"/>
                <a:gd name="T87" fmla="*/ 113 h 217"/>
                <a:gd name="T88" fmla="*/ 57 w 317"/>
                <a:gd name="T89" fmla="*/ 129 h 217"/>
                <a:gd name="T90" fmla="*/ 63 w 317"/>
                <a:gd name="T91" fmla="*/ 142 h 217"/>
                <a:gd name="T92" fmla="*/ 75 w 317"/>
                <a:gd name="T93" fmla="*/ 154 h 217"/>
                <a:gd name="T94" fmla="*/ 84 w 317"/>
                <a:gd name="T95" fmla="*/ 161 h 217"/>
                <a:gd name="T96" fmla="*/ 80 w 317"/>
                <a:gd name="T97" fmla="*/ 178 h 217"/>
                <a:gd name="T98" fmla="*/ 73 w 317"/>
                <a:gd name="T99" fmla="*/ 188 h 217"/>
                <a:gd name="T100" fmla="*/ 82 w 317"/>
                <a:gd name="T101" fmla="*/ 201 h 217"/>
                <a:gd name="T102" fmla="*/ 68 w 317"/>
                <a:gd name="T103" fmla="*/ 204 h 217"/>
                <a:gd name="T104" fmla="*/ 80 w 317"/>
                <a:gd name="T105" fmla="*/ 213 h 217"/>
                <a:gd name="T106" fmla="*/ 93 w 317"/>
                <a:gd name="T107" fmla="*/ 217 h 217"/>
                <a:gd name="T108" fmla="*/ 93 w 317"/>
                <a:gd name="T109" fmla="*/ 217 h 217"/>
                <a:gd name="T110" fmla="*/ 93 w 317"/>
                <a:gd name="T111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" h="217">
                  <a:moveTo>
                    <a:pt x="93" y="217"/>
                  </a:moveTo>
                  <a:lnTo>
                    <a:pt x="103" y="210"/>
                  </a:lnTo>
                  <a:lnTo>
                    <a:pt x="119" y="204"/>
                  </a:lnTo>
                  <a:lnTo>
                    <a:pt x="134" y="197"/>
                  </a:lnTo>
                  <a:lnTo>
                    <a:pt x="144" y="188"/>
                  </a:lnTo>
                  <a:lnTo>
                    <a:pt x="159" y="183"/>
                  </a:lnTo>
                  <a:lnTo>
                    <a:pt x="171" y="181"/>
                  </a:lnTo>
                  <a:lnTo>
                    <a:pt x="184" y="183"/>
                  </a:lnTo>
                  <a:lnTo>
                    <a:pt x="200" y="183"/>
                  </a:lnTo>
                  <a:lnTo>
                    <a:pt x="210" y="174"/>
                  </a:lnTo>
                  <a:lnTo>
                    <a:pt x="219" y="181"/>
                  </a:lnTo>
                  <a:lnTo>
                    <a:pt x="226" y="172"/>
                  </a:lnTo>
                  <a:lnTo>
                    <a:pt x="241" y="165"/>
                  </a:lnTo>
                  <a:lnTo>
                    <a:pt x="249" y="153"/>
                  </a:lnTo>
                  <a:lnTo>
                    <a:pt x="251" y="140"/>
                  </a:lnTo>
                  <a:lnTo>
                    <a:pt x="258" y="128"/>
                  </a:lnTo>
                  <a:lnTo>
                    <a:pt x="264" y="115"/>
                  </a:lnTo>
                  <a:lnTo>
                    <a:pt x="267" y="103"/>
                  </a:lnTo>
                  <a:lnTo>
                    <a:pt x="278" y="96"/>
                  </a:lnTo>
                  <a:lnTo>
                    <a:pt x="289" y="87"/>
                  </a:lnTo>
                  <a:lnTo>
                    <a:pt x="299" y="78"/>
                  </a:lnTo>
                  <a:lnTo>
                    <a:pt x="308" y="69"/>
                  </a:lnTo>
                  <a:lnTo>
                    <a:pt x="310" y="55"/>
                  </a:lnTo>
                  <a:lnTo>
                    <a:pt x="317" y="42"/>
                  </a:lnTo>
                  <a:lnTo>
                    <a:pt x="294" y="42"/>
                  </a:lnTo>
                  <a:lnTo>
                    <a:pt x="297" y="23"/>
                  </a:lnTo>
                  <a:lnTo>
                    <a:pt x="271" y="23"/>
                  </a:lnTo>
                  <a:lnTo>
                    <a:pt x="251" y="24"/>
                  </a:lnTo>
                  <a:lnTo>
                    <a:pt x="203" y="24"/>
                  </a:lnTo>
                  <a:lnTo>
                    <a:pt x="159" y="23"/>
                  </a:lnTo>
                  <a:lnTo>
                    <a:pt x="135" y="23"/>
                  </a:lnTo>
                  <a:lnTo>
                    <a:pt x="130" y="12"/>
                  </a:lnTo>
                  <a:lnTo>
                    <a:pt x="89" y="1"/>
                  </a:lnTo>
                  <a:lnTo>
                    <a:pt x="68" y="1"/>
                  </a:lnTo>
                  <a:lnTo>
                    <a:pt x="0" y="0"/>
                  </a:lnTo>
                  <a:lnTo>
                    <a:pt x="4" y="16"/>
                  </a:lnTo>
                  <a:lnTo>
                    <a:pt x="9" y="26"/>
                  </a:lnTo>
                  <a:lnTo>
                    <a:pt x="20" y="40"/>
                  </a:lnTo>
                  <a:lnTo>
                    <a:pt x="29" y="48"/>
                  </a:lnTo>
                  <a:lnTo>
                    <a:pt x="38" y="58"/>
                  </a:lnTo>
                  <a:lnTo>
                    <a:pt x="48" y="72"/>
                  </a:lnTo>
                  <a:lnTo>
                    <a:pt x="54" y="83"/>
                  </a:lnTo>
                  <a:lnTo>
                    <a:pt x="59" y="94"/>
                  </a:lnTo>
                  <a:lnTo>
                    <a:pt x="63" y="113"/>
                  </a:lnTo>
                  <a:lnTo>
                    <a:pt x="57" y="129"/>
                  </a:lnTo>
                  <a:lnTo>
                    <a:pt x="63" y="142"/>
                  </a:lnTo>
                  <a:lnTo>
                    <a:pt x="75" y="154"/>
                  </a:lnTo>
                  <a:lnTo>
                    <a:pt x="84" y="161"/>
                  </a:lnTo>
                  <a:lnTo>
                    <a:pt x="80" y="178"/>
                  </a:lnTo>
                  <a:lnTo>
                    <a:pt x="73" y="188"/>
                  </a:lnTo>
                  <a:lnTo>
                    <a:pt x="82" y="201"/>
                  </a:lnTo>
                  <a:lnTo>
                    <a:pt x="68" y="204"/>
                  </a:lnTo>
                  <a:lnTo>
                    <a:pt x="80" y="213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3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25">
              <a:extLst>
                <a:ext uri="{FF2B5EF4-FFF2-40B4-BE49-F238E27FC236}">
                  <a16:creationId xmlns:a16="http://schemas.microsoft.com/office/drawing/2014/main" id="{9E370927-8AFF-AE0E-7C65-48804BB153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36615" y="7338545"/>
              <a:ext cx="505948" cy="505948"/>
            </a:xfrm>
            <a:custGeom>
              <a:avLst/>
              <a:gdLst>
                <a:gd name="T0" fmla="*/ 14 w 224"/>
                <a:gd name="T1" fmla="*/ 224 h 224"/>
                <a:gd name="T2" fmla="*/ 26 w 224"/>
                <a:gd name="T3" fmla="*/ 219 h 224"/>
                <a:gd name="T4" fmla="*/ 32 w 224"/>
                <a:gd name="T5" fmla="*/ 206 h 224"/>
                <a:gd name="T6" fmla="*/ 58 w 224"/>
                <a:gd name="T7" fmla="*/ 203 h 224"/>
                <a:gd name="T8" fmla="*/ 126 w 224"/>
                <a:gd name="T9" fmla="*/ 203 h 224"/>
                <a:gd name="T10" fmla="*/ 183 w 224"/>
                <a:gd name="T11" fmla="*/ 203 h 224"/>
                <a:gd name="T12" fmla="*/ 206 w 224"/>
                <a:gd name="T13" fmla="*/ 206 h 224"/>
                <a:gd name="T14" fmla="*/ 208 w 224"/>
                <a:gd name="T15" fmla="*/ 167 h 224"/>
                <a:gd name="T16" fmla="*/ 222 w 224"/>
                <a:gd name="T17" fmla="*/ 158 h 224"/>
                <a:gd name="T18" fmla="*/ 224 w 224"/>
                <a:gd name="T19" fmla="*/ 137 h 224"/>
                <a:gd name="T20" fmla="*/ 224 w 224"/>
                <a:gd name="T21" fmla="*/ 119 h 224"/>
                <a:gd name="T22" fmla="*/ 222 w 224"/>
                <a:gd name="T23" fmla="*/ 71 h 224"/>
                <a:gd name="T24" fmla="*/ 224 w 224"/>
                <a:gd name="T25" fmla="*/ 55 h 224"/>
                <a:gd name="T26" fmla="*/ 222 w 224"/>
                <a:gd name="T27" fmla="*/ 19 h 224"/>
                <a:gd name="T28" fmla="*/ 194 w 224"/>
                <a:gd name="T29" fmla="*/ 19 h 224"/>
                <a:gd name="T30" fmla="*/ 126 w 224"/>
                <a:gd name="T31" fmla="*/ 19 h 224"/>
                <a:gd name="T32" fmla="*/ 112 w 224"/>
                <a:gd name="T33" fmla="*/ 8 h 224"/>
                <a:gd name="T34" fmla="*/ 67 w 224"/>
                <a:gd name="T35" fmla="*/ 0 h 224"/>
                <a:gd name="T36" fmla="*/ 56 w 224"/>
                <a:gd name="T37" fmla="*/ 8 h 224"/>
                <a:gd name="T38" fmla="*/ 46 w 224"/>
                <a:gd name="T39" fmla="*/ 17 h 224"/>
                <a:gd name="T40" fmla="*/ 32 w 224"/>
                <a:gd name="T41" fmla="*/ 25 h 224"/>
                <a:gd name="T42" fmla="*/ 26 w 224"/>
                <a:gd name="T43" fmla="*/ 37 h 224"/>
                <a:gd name="T44" fmla="*/ 23 w 224"/>
                <a:gd name="T45" fmla="*/ 53 h 224"/>
                <a:gd name="T46" fmla="*/ 17 w 224"/>
                <a:gd name="T47" fmla="*/ 65 h 224"/>
                <a:gd name="T48" fmla="*/ 23 w 224"/>
                <a:gd name="T49" fmla="*/ 78 h 224"/>
                <a:gd name="T50" fmla="*/ 14 w 224"/>
                <a:gd name="T51" fmla="*/ 90 h 224"/>
                <a:gd name="T52" fmla="*/ 8 w 224"/>
                <a:gd name="T53" fmla="*/ 103 h 224"/>
                <a:gd name="T54" fmla="*/ 21 w 224"/>
                <a:gd name="T55" fmla="*/ 114 h 224"/>
                <a:gd name="T56" fmla="*/ 8 w 224"/>
                <a:gd name="T57" fmla="*/ 130 h 224"/>
                <a:gd name="T58" fmla="*/ 10 w 224"/>
                <a:gd name="T59" fmla="*/ 146 h 224"/>
                <a:gd name="T60" fmla="*/ 3 w 224"/>
                <a:gd name="T61" fmla="*/ 158 h 224"/>
                <a:gd name="T62" fmla="*/ 5 w 224"/>
                <a:gd name="T63" fmla="*/ 170 h 224"/>
                <a:gd name="T64" fmla="*/ 0 w 224"/>
                <a:gd name="T65" fmla="*/ 183 h 224"/>
                <a:gd name="T66" fmla="*/ 8 w 224"/>
                <a:gd name="T67" fmla="*/ 194 h 224"/>
                <a:gd name="T68" fmla="*/ 5 w 224"/>
                <a:gd name="T69" fmla="*/ 210 h 224"/>
                <a:gd name="T70" fmla="*/ 14 w 224"/>
                <a:gd name="T71" fmla="*/ 220 h 224"/>
                <a:gd name="T72" fmla="*/ 14 w 224"/>
                <a:gd name="T73" fmla="*/ 224 h 224"/>
                <a:gd name="T74" fmla="*/ 14 w 224"/>
                <a:gd name="T75" fmla="*/ 224 h 224"/>
                <a:gd name="T76" fmla="*/ 14 w 224"/>
                <a:gd name="T7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4" h="224">
                  <a:moveTo>
                    <a:pt x="14" y="224"/>
                  </a:moveTo>
                  <a:lnTo>
                    <a:pt x="26" y="219"/>
                  </a:lnTo>
                  <a:lnTo>
                    <a:pt x="32" y="206"/>
                  </a:lnTo>
                  <a:lnTo>
                    <a:pt x="58" y="203"/>
                  </a:lnTo>
                  <a:lnTo>
                    <a:pt x="126" y="203"/>
                  </a:lnTo>
                  <a:lnTo>
                    <a:pt x="183" y="203"/>
                  </a:lnTo>
                  <a:lnTo>
                    <a:pt x="206" y="206"/>
                  </a:lnTo>
                  <a:lnTo>
                    <a:pt x="208" y="167"/>
                  </a:lnTo>
                  <a:lnTo>
                    <a:pt x="222" y="158"/>
                  </a:lnTo>
                  <a:lnTo>
                    <a:pt x="224" y="137"/>
                  </a:lnTo>
                  <a:lnTo>
                    <a:pt x="224" y="119"/>
                  </a:lnTo>
                  <a:lnTo>
                    <a:pt x="222" y="71"/>
                  </a:lnTo>
                  <a:lnTo>
                    <a:pt x="224" y="55"/>
                  </a:lnTo>
                  <a:lnTo>
                    <a:pt x="222" y="19"/>
                  </a:lnTo>
                  <a:lnTo>
                    <a:pt x="194" y="19"/>
                  </a:lnTo>
                  <a:lnTo>
                    <a:pt x="126" y="19"/>
                  </a:lnTo>
                  <a:lnTo>
                    <a:pt x="112" y="8"/>
                  </a:lnTo>
                  <a:lnTo>
                    <a:pt x="67" y="0"/>
                  </a:lnTo>
                  <a:lnTo>
                    <a:pt x="56" y="8"/>
                  </a:lnTo>
                  <a:lnTo>
                    <a:pt x="46" y="17"/>
                  </a:lnTo>
                  <a:lnTo>
                    <a:pt x="32" y="25"/>
                  </a:lnTo>
                  <a:lnTo>
                    <a:pt x="26" y="37"/>
                  </a:lnTo>
                  <a:lnTo>
                    <a:pt x="23" y="53"/>
                  </a:lnTo>
                  <a:lnTo>
                    <a:pt x="17" y="65"/>
                  </a:lnTo>
                  <a:lnTo>
                    <a:pt x="23" y="78"/>
                  </a:lnTo>
                  <a:lnTo>
                    <a:pt x="14" y="90"/>
                  </a:lnTo>
                  <a:lnTo>
                    <a:pt x="8" y="103"/>
                  </a:lnTo>
                  <a:lnTo>
                    <a:pt x="21" y="114"/>
                  </a:lnTo>
                  <a:lnTo>
                    <a:pt x="8" y="130"/>
                  </a:lnTo>
                  <a:lnTo>
                    <a:pt x="10" y="146"/>
                  </a:lnTo>
                  <a:lnTo>
                    <a:pt x="3" y="158"/>
                  </a:lnTo>
                  <a:lnTo>
                    <a:pt x="5" y="170"/>
                  </a:lnTo>
                  <a:lnTo>
                    <a:pt x="0" y="183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14" y="220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4" y="22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26">
              <a:extLst>
                <a:ext uri="{FF2B5EF4-FFF2-40B4-BE49-F238E27FC236}">
                  <a16:creationId xmlns:a16="http://schemas.microsoft.com/office/drawing/2014/main" id="{2CC54F0A-170F-7F93-9D28-917D915569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45243" y="8034224"/>
              <a:ext cx="720525" cy="758922"/>
            </a:xfrm>
            <a:custGeom>
              <a:avLst/>
              <a:gdLst>
                <a:gd name="T0" fmla="*/ 20 w 319"/>
                <a:gd name="T1" fmla="*/ 334 h 336"/>
                <a:gd name="T2" fmla="*/ 50 w 319"/>
                <a:gd name="T3" fmla="*/ 322 h 336"/>
                <a:gd name="T4" fmla="*/ 77 w 319"/>
                <a:gd name="T5" fmla="*/ 322 h 336"/>
                <a:gd name="T6" fmla="*/ 98 w 319"/>
                <a:gd name="T7" fmla="*/ 331 h 336"/>
                <a:gd name="T8" fmla="*/ 116 w 319"/>
                <a:gd name="T9" fmla="*/ 307 h 336"/>
                <a:gd name="T10" fmla="*/ 155 w 319"/>
                <a:gd name="T11" fmla="*/ 315 h 336"/>
                <a:gd name="T12" fmla="*/ 185 w 319"/>
                <a:gd name="T13" fmla="*/ 297 h 336"/>
                <a:gd name="T14" fmla="*/ 228 w 319"/>
                <a:gd name="T15" fmla="*/ 295 h 336"/>
                <a:gd name="T16" fmla="*/ 237 w 319"/>
                <a:gd name="T17" fmla="*/ 243 h 336"/>
                <a:gd name="T18" fmla="*/ 257 w 319"/>
                <a:gd name="T19" fmla="*/ 215 h 336"/>
                <a:gd name="T20" fmla="*/ 283 w 319"/>
                <a:gd name="T21" fmla="*/ 188 h 336"/>
                <a:gd name="T22" fmla="*/ 282 w 319"/>
                <a:gd name="T23" fmla="*/ 145 h 336"/>
                <a:gd name="T24" fmla="*/ 308 w 319"/>
                <a:gd name="T25" fmla="*/ 137 h 336"/>
                <a:gd name="T26" fmla="*/ 315 w 319"/>
                <a:gd name="T27" fmla="*/ 115 h 336"/>
                <a:gd name="T28" fmla="*/ 285 w 319"/>
                <a:gd name="T29" fmla="*/ 112 h 336"/>
                <a:gd name="T30" fmla="*/ 269 w 319"/>
                <a:gd name="T31" fmla="*/ 90 h 336"/>
                <a:gd name="T32" fmla="*/ 246 w 319"/>
                <a:gd name="T33" fmla="*/ 90 h 336"/>
                <a:gd name="T34" fmla="*/ 234 w 319"/>
                <a:gd name="T35" fmla="*/ 60 h 336"/>
                <a:gd name="T36" fmla="*/ 210 w 319"/>
                <a:gd name="T37" fmla="*/ 37 h 336"/>
                <a:gd name="T38" fmla="*/ 189 w 319"/>
                <a:gd name="T39" fmla="*/ 37 h 336"/>
                <a:gd name="T40" fmla="*/ 171 w 319"/>
                <a:gd name="T41" fmla="*/ 23 h 336"/>
                <a:gd name="T42" fmla="*/ 164 w 319"/>
                <a:gd name="T43" fmla="*/ 0 h 336"/>
                <a:gd name="T44" fmla="*/ 120 w 319"/>
                <a:gd name="T45" fmla="*/ 23 h 336"/>
                <a:gd name="T46" fmla="*/ 50 w 319"/>
                <a:gd name="T47" fmla="*/ 30 h 336"/>
                <a:gd name="T48" fmla="*/ 9 w 319"/>
                <a:gd name="T49" fmla="*/ 44 h 336"/>
                <a:gd name="T50" fmla="*/ 7 w 319"/>
                <a:gd name="T51" fmla="*/ 90 h 336"/>
                <a:gd name="T52" fmla="*/ 16 w 319"/>
                <a:gd name="T53" fmla="*/ 145 h 336"/>
                <a:gd name="T54" fmla="*/ 0 w 319"/>
                <a:gd name="T55" fmla="*/ 170 h 336"/>
                <a:gd name="T56" fmla="*/ 7 w 319"/>
                <a:gd name="T57" fmla="*/ 274 h 336"/>
                <a:gd name="T58" fmla="*/ 29 w 319"/>
                <a:gd name="T59" fmla="*/ 293 h 336"/>
                <a:gd name="T60" fmla="*/ 18 w 319"/>
                <a:gd name="T61" fmla="*/ 320 h 336"/>
                <a:gd name="T62" fmla="*/ 6 w 319"/>
                <a:gd name="T63" fmla="*/ 336 h 336"/>
                <a:gd name="T64" fmla="*/ 6 w 319"/>
                <a:gd name="T6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9" h="336">
                  <a:moveTo>
                    <a:pt x="6" y="336"/>
                  </a:moveTo>
                  <a:lnTo>
                    <a:pt x="20" y="334"/>
                  </a:lnTo>
                  <a:lnTo>
                    <a:pt x="31" y="325"/>
                  </a:lnTo>
                  <a:lnTo>
                    <a:pt x="50" y="322"/>
                  </a:lnTo>
                  <a:lnTo>
                    <a:pt x="63" y="325"/>
                  </a:lnTo>
                  <a:lnTo>
                    <a:pt x="77" y="322"/>
                  </a:lnTo>
                  <a:lnTo>
                    <a:pt x="84" y="332"/>
                  </a:lnTo>
                  <a:lnTo>
                    <a:pt x="98" y="331"/>
                  </a:lnTo>
                  <a:lnTo>
                    <a:pt x="109" y="322"/>
                  </a:lnTo>
                  <a:lnTo>
                    <a:pt x="116" y="307"/>
                  </a:lnTo>
                  <a:lnTo>
                    <a:pt x="132" y="306"/>
                  </a:lnTo>
                  <a:lnTo>
                    <a:pt x="155" y="315"/>
                  </a:lnTo>
                  <a:lnTo>
                    <a:pt x="162" y="297"/>
                  </a:lnTo>
                  <a:lnTo>
                    <a:pt x="185" y="297"/>
                  </a:lnTo>
                  <a:lnTo>
                    <a:pt x="198" y="295"/>
                  </a:lnTo>
                  <a:lnTo>
                    <a:pt x="228" y="295"/>
                  </a:lnTo>
                  <a:lnTo>
                    <a:pt x="230" y="252"/>
                  </a:lnTo>
                  <a:lnTo>
                    <a:pt x="237" y="243"/>
                  </a:lnTo>
                  <a:lnTo>
                    <a:pt x="248" y="233"/>
                  </a:lnTo>
                  <a:lnTo>
                    <a:pt x="257" y="215"/>
                  </a:lnTo>
                  <a:lnTo>
                    <a:pt x="264" y="186"/>
                  </a:lnTo>
                  <a:lnTo>
                    <a:pt x="283" y="188"/>
                  </a:lnTo>
                  <a:lnTo>
                    <a:pt x="282" y="172"/>
                  </a:lnTo>
                  <a:lnTo>
                    <a:pt x="282" y="145"/>
                  </a:lnTo>
                  <a:lnTo>
                    <a:pt x="294" y="144"/>
                  </a:lnTo>
                  <a:lnTo>
                    <a:pt x="308" y="137"/>
                  </a:lnTo>
                  <a:lnTo>
                    <a:pt x="319" y="128"/>
                  </a:lnTo>
                  <a:lnTo>
                    <a:pt x="315" y="115"/>
                  </a:lnTo>
                  <a:lnTo>
                    <a:pt x="298" y="115"/>
                  </a:lnTo>
                  <a:lnTo>
                    <a:pt x="285" y="112"/>
                  </a:lnTo>
                  <a:lnTo>
                    <a:pt x="278" y="101"/>
                  </a:lnTo>
                  <a:lnTo>
                    <a:pt x="269" y="90"/>
                  </a:lnTo>
                  <a:lnTo>
                    <a:pt x="258" y="97"/>
                  </a:lnTo>
                  <a:lnTo>
                    <a:pt x="246" y="90"/>
                  </a:lnTo>
                  <a:lnTo>
                    <a:pt x="239" y="73"/>
                  </a:lnTo>
                  <a:lnTo>
                    <a:pt x="234" y="60"/>
                  </a:lnTo>
                  <a:lnTo>
                    <a:pt x="223" y="42"/>
                  </a:lnTo>
                  <a:lnTo>
                    <a:pt x="210" y="37"/>
                  </a:lnTo>
                  <a:lnTo>
                    <a:pt x="203" y="49"/>
                  </a:lnTo>
                  <a:lnTo>
                    <a:pt x="189" y="37"/>
                  </a:lnTo>
                  <a:lnTo>
                    <a:pt x="184" y="24"/>
                  </a:lnTo>
                  <a:lnTo>
                    <a:pt x="171" y="23"/>
                  </a:lnTo>
                  <a:lnTo>
                    <a:pt x="177" y="7"/>
                  </a:lnTo>
                  <a:lnTo>
                    <a:pt x="164" y="0"/>
                  </a:lnTo>
                  <a:lnTo>
                    <a:pt x="152" y="1"/>
                  </a:lnTo>
                  <a:lnTo>
                    <a:pt x="120" y="23"/>
                  </a:lnTo>
                  <a:lnTo>
                    <a:pt x="102" y="33"/>
                  </a:lnTo>
                  <a:lnTo>
                    <a:pt x="50" y="30"/>
                  </a:lnTo>
                  <a:lnTo>
                    <a:pt x="9" y="32"/>
                  </a:lnTo>
                  <a:lnTo>
                    <a:pt x="9" y="44"/>
                  </a:lnTo>
                  <a:lnTo>
                    <a:pt x="7" y="71"/>
                  </a:lnTo>
                  <a:lnTo>
                    <a:pt x="7" y="90"/>
                  </a:lnTo>
                  <a:lnTo>
                    <a:pt x="9" y="131"/>
                  </a:lnTo>
                  <a:lnTo>
                    <a:pt x="16" y="145"/>
                  </a:lnTo>
                  <a:lnTo>
                    <a:pt x="9" y="158"/>
                  </a:lnTo>
                  <a:lnTo>
                    <a:pt x="0" y="170"/>
                  </a:lnTo>
                  <a:lnTo>
                    <a:pt x="7" y="251"/>
                  </a:lnTo>
                  <a:lnTo>
                    <a:pt x="7" y="274"/>
                  </a:lnTo>
                  <a:lnTo>
                    <a:pt x="6" y="293"/>
                  </a:lnTo>
                  <a:lnTo>
                    <a:pt x="29" y="293"/>
                  </a:lnTo>
                  <a:lnTo>
                    <a:pt x="20" y="304"/>
                  </a:lnTo>
                  <a:lnTo>
                    <a:pt x="18" y="320"/>
                  </a:lnTo>
                  <a:lnTo>
                    <a:pt x="11" y="329"/>
                  </a:lnTo>
                  <a:lnTo>
                    <a:pt x="6" y="336"/>
                  </a:lnTo>
                  <a:lnTo>
                    <a:pt x="6" y="336"/>
                  </a:lnTo>
                  <a:lnTo>
                    <a:pt x="6" y="3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27">
              <a:extLst>
                <a:ext uri="{FF2B5EF4-FFF2-40B4-BE49-F238E27FC236}">
                  <a16:creationId xmlns:a16="http://schemas.microsoft.com/office/drawing/2014/main" id="{06E36277-9486-C720-4399-7DD775923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25953" y="7302406"/>
              <a:ext cx="650505" cy="749888"/>
            </a:xfrm>
            <a:custGeom>
              <a:avLst/>
              <a:gdLst>
                <a:gd name="T0" fmla="*/ 101 w 288"/>
                <a:gd name="T1" fmla="*/ 332 h 332"/>
                <a:gd name="T2" fmla="*/ 117 w 288"/>
                <a:gd name="T3" fmla="*/ 331 h 332"/>
                <a:gd name="T4" fmla="*/ 281 w 288"/>
                <a:gd name="T5" fmla="*/ 332 h 332"/>
                <a:gd name="T6" fmla="*/ 286 w 288"/>
                <a:gd name="T7" fmla="*/ 249 h 332"/>
                <a:gd name="T8" fmla="*/ 285 w 288"/>
                <a:gd name="T9" fmla="*/ 210 h 332"/>
                <a:gd name="T10" fmla="*/ 283 w 288"/>
                <a:gd name="T11" fmla="*/ 165 h 332"/>
                <a:gd name="T12" fmla="*/ 286 w 288"/>
                <a:gd name="T13" fmla="*/ 83 h 332"/>
                <a:gd name="T14" fmla="*/ 288 w 288"/>
                <a:gd name="T15" fmla="*/ 26 h 332"/>
                <a:gd name="T16" fmla="*/ 288 w 288"/>
                <a:gd name="T17" fmla="*/ 0 h 332"/>
                <a:gd name="T18" fmla="*/ 226 w 288"/>
                <a:gd name="T19" fmla="*/ 0 h 332"/>
                <a:gd name="T20" fmla="*/ 174 w 288"/>
                <a:gd name="T21" fmla="*/ 21 h 332"/>
                <a:gd name="T22" fmla="*/ 151 w 288"/>
                <a:gd name="T23" fmla="*/ 35 h 332"/>
                <a:gd name="T24" fmla="*/ 133 w 288"/>
                <a:gd name="T25" fmla="*/ 39 h 332"/>
                <a:gd name="T26" fmla="*/ 121 w 288"/>
                <a:gd name="T27" fmla="*/ 48 h 332"/>
                <a:gd name="T28" fmla="*/ 112 w 288"/>
                <a:gd name="T29" fmla="*/ 37 h 332"/>
                <a:gd name="T30" fmla="*/ 96 w 288"/>
                <a:gd name="T31" fmla="*/ 28 h 332"/>
                <a:gd name="T32" fmla="*/ 98 w 288"/>
                <a:gd name="T33" fmla="*/ 44 h 332"/>
                <a:gd name="T34" fmla="*/ 91 w 288"/>
                <a:gd name="T35" fmla="*/ 57 h 332"/>
                <a:gd name="T36" fmla="*/ 0 w 288"/>
                <a:gd name="T37" fmla="*/ 87 h 332"/>
                <a:gd name="T38" fmla="*/ 0 w 288"/>
                <a:gd name="T39" fmla="*/ 106 h 332"/>
                <a:gd name="T40" fmla="*/ 9 w 288"/>
                <a:gd name="T41" fmla="*/ 165 h 332"/>
                <a:gd name="T42" fmla="*/ 16 w 288"/>
                <a:gd name="T43" fmla="*/ 211 h 332"/>
                <a:gd name="T44" fmla="*/ 37 w 288"/>
                <a:gd name="T45" fmla="*/ 327 h 332"/>
                <a:gd name="T46" fmla="*/ 96 w 288"/>
                <a:gd name="T47" fmla="*/ 329 h 332"/>
                <a:gd name="T48" fmla="*/ 101 w 288"/>
                <a:gd name="T49" fmla="*/ 332 h 332"/>
                <a:gd name="T50" fmla="*/ 101 w 288"/>
                <a:gd name="T51" fmla="*/ 332 h 332"/>
                <a:gd name="T52" fmla="*/ 101 w 288"/>
                <a:gd name="T53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332">
                  <a:moveTo>
                    <a:pt x="101" y="332"/>
                  </a:moveTo>
                  <a:lnTo>
                    <a:pt x="117" y="331"/>
                  </a:lnTo>
                  <a:lnTo>
                    <a:pt x="281" y="332"/>
                  </a:lnTo>
                  <a:lnTo>
                    <a:pt x="286" y="249"/>
                  </a:lnTo>
                  <a:lnTo>
                    <a:pt x="285" y="210"/>
                  </a:lnTo>
                  <a:lnTo>
                    <a:pt x="283" y="165"/>
                  </a:lnTo>
                  <a:lnTo>
                    <a:pt x="286" y="83"/>
                  </a:lnTo>
                  <a:lnTo>
                    <a:pt x="288" y="26"/>
                  </a:lnTo>
                  <a:lnTo>
                    <a:pt x="288" y="0"/>
                  </a:lnTo>
                  <a:lnTo>
                    <a:pt x="226" y="0"/>
                  </a:lnTo>
                  <a:lnTo>
                    <a:pt x="174" y="21"/>
                  </a:lnTo>
                  <a:lnTo>
                    <a:pt x="151" y="35"/>
                  </a:lnTo>
                  <a:lnTo>
                    <a:pt x="133" y="39"/>
                  </a:lnTo>
                  <a:lnTo>
                    <a:pt x="121" y="48"/>
                  </a:lnTo>
                  <a:lnTo>
                    <a:pt x="112" y="37"/>
                  </a:lnTo>
                  <a:lnTo>
                    <a:pt x="96" y="28"/>
                  </a:lnTo>
                  <a:lnTo>
                    <a:pt x="98" y="44"/>
                  </a:lnTo>
                  <a:lnTo>
                    <a:pt x="91" y="57"/>
                  </a:lnTo>
                  <a:lnTo>
                    <a:pt x="0" y="87"/>
                  </a:lnTo>
                  <a:lnTo>
                    <a:pt x="0" y="106"/>
                  </a:lnTo>
                  <a:lnTo>
                    <a:pt x="9" y="165"/>
                  </a:lnTo>
                  <a:lnTo>
                    <a:pt x="16" y="211"/>
                  </a:lnTo>
                  <a:lnTo>
                    <a:pt x="37" y="327"/>
                  </a:lnTo>
                  <a:lnTo>
                    <a:pt x="96" y="329"/>
                  </a:lnTo>
                  <a:lnTo>
                    <a:pt x="101" y="332"/>
                  </a:lnTo>
                  <a:lnTo>
                    <a:pt x="101" y="332"/>
                  </a:lnTo>
                  <a:lnTo>
                    <a:pt x="101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28">
              <a:extLst>
                <a:ext uri="{FF2B5EF4-FFF2-40B4-BE49-F238E27FC236}">
                  <a16:creationId xmlns:a16="http://schemas.microsoft.com/office/drawing/2014/main" id="{90756F5C-5F7A-038C-B318-432452DD6D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54684" y="7792542"/>
              <a:ext cx="711491" cy="643730"/>
            </a:xfrm>
            <a:custGeom>
              <a:avLst/>
              <a:gdLst>
                <a:gd name="T0" fmla="*/ 251 w 315"/>
                <a:gd name="T1" fmla="*/ 285 h 285"/>
                <a:gd name="T2" fmla="*/ 275 w 315"/>
                <a:gd name="T3" fmla="*/ 226 h 285"/>
                <a:gd name="T4" fmla="*/ 285 w 315"/>
                <a:gd name="T5" fmla="*/ 196 h 285"/>
                <a:gd name="T6" fmla="*/ 294 w 315"/>
                <a:gd name="T7" fmla="*/ 180 h 285"/>
                <a:gd name="T8" fmla="*/ 312 w 315"/>
                <a:gd name="T9" fmla="*/ 180 h 285"/>
                <a:gd name="T10" fmla="*/ 312 w 315"/>
                <a:gd name="T11" fmla="*/ 133 h 285"/>
                <a:gd name="T12" fmla="*/ 312 w 315"/>
                <a:gd name="T13" fmla="*/ 114 h 285"/>
                <a:gd name="T14" fmla="*/ 312 w 315"/>
                <a:gd name="T15" fmla="*/ 60 h 285"/>
                <a:gd name="T16" fmla="*/ 312 w 315"/>
                <a:gd name="T17" fmla="*/ 34 h 285"/>
                <a:gd name="T18" fmla="*/ 315 w 315"/>
                <a:gd name="T19" fmla="*/ 5 h 285"/>
                <a:gd name="T20" fmla="*/ 253 w 315"/>
                <a:gd name="T21" fmla="*/ 3 h 285"/>
                <a:gd name="T22" fmla="*/ 198 w 315"/>
                <a:gd name="T23" fmla="*/ 3 h 285"/>
                <a:gd name="T24" fmla="*/ 186 w 315"/>
                <a:gd name="T25" fmla="*/ 2 h 285"/>
                <a:gd name="T26" fmla="*/ 118 w 315"/>
                <a:gd name="T27" fmla="*/ 3 h 285"/>
                <a:gd name="T28" fmla="*/ 50 w 315"/>
                <a:gd name="T29" fmla="*/ 2 h 285"/>
                <a:gd name="T30" fmla="*/ 31 w 315"/>
                <a:gd name="T31" fmla="*/ 0 h 285"/>
                <a:gd name="T32" fmla="*/ 20 w 315"/>
                <a:gd name="T33" fmla="*/ 10 h 285"/>
                <a:gd name="T34" fmla="*/ 13 w 315"/>
                <a:gd name="T35" fmla="*/ 23 h 285"/>
                <a:gd name="T36" fmla="*/ 0 w 315"/>
                <a:gd name="T37" fmla="*/ 21 h 285"/>
                <a:gd name="T38" fmla="*/ 8 w 315"/>
                <a:gd name="T39" fmla="*/ 39 h 285"/>
                <a:gd name="T40" fmla="*/ 6 w 315"/>
                <a:gd name="T41" fmla="*/ 51 h 285"/>
                <a:gd name="T42" fmla="*/ 4 w 315"/>
                <a:gd name="T43" fmla="*/ 67 h 285"/>
                <a:gd name="T44" fmla="*/ 13 w 315"/>
                <a:gd name="T45" fmla="*/ 74 h 285"/>
                <a:gd name="T46" fmla="*/ 15 w 315"/>
                <a:gd name="T47" fmla="*/ 87 h 285"/>
                <a:gd name="T48" fmla="*/ 15 w 315"/>
                <a:gd name="T49" fmla="*/ 105 h 285"/>
                <a:gd name="T50" fmla="*/ 31 w 315"/>
                <a:gd name="T51" fmla="*/ 107 h 285"/>
                <a:gd name="T52" fmla="*/ 43 w 315"/>
                <a:gd name="T53" fmla="*/ 114 h 285"/>
                <a:gd name="T54" fmla="*/ 29 w 315"/>
                <a:gd name="T55" fmla="*/ 123 h 285"/>
                <a:gd name="T56" fmla="*/ 45 w 315"/>
                <a:gd name="T57" fmla="*/ 130 h 285"/>
                <a:gd name="T58" fmla="*/ 52 w 315"/>
                <a:gd name="T59" fmla="*/ 140 h 285"/>
                <a:gd name="T60" fmla="*/ 54 w 315"/>
                <a:gd name="T61" fmla="*/ 155 h 285"/>
                <a:gd name="T62" fmla="*/ 72 w 315"/>
                <a:gd name="T63" fmla="*/ 149 h 285"/>
                <a:gd name="T64" fmla="*/ 88 w 315"/>
                <a:gd name="T65" fmla="*/ 149 h 285"/>
                <a:gd name="T66" fmla="*/ 93 w 315"/>
                <a:gd name="T67" fmla="*/ 158 h 285"/>
                <a:gd name="T68" fmla="*/ 98 w 315"/>
                <a:gd name="T69" fmla="*/ 169 h 285"/>
                <a:gd name="T70" fmla="*/ 105 w 315"/>
                <a:gd name="T71" fmla="*/ 187 h 285"/>
                <a:gd name="T72" fmla="*/ 113 w 315"/>
                <a:gd name="T73" fmla="*/ 201 h 285"/>
                <a:gd name="T74" fmla="*/ 127 w 315"/>
                <a:gd name="T75" fmla="*/ 201 h 285"/>
                <a:gd name="T76" fmla="*/ 141 w 315"/>
                <a:gd name="T77" fmla="*/ 204 h 285"/>
                <a:gd name="T78" fmla="*/ 146 w 315"/>
                <a:gd name="T79" fmla="*/ 217 h 285"/>
                <a:gd name="T80" fmla="*/ 166 w 315"/>
                <a:gd name="T81" fmla="*/ 222 h 285"/>
                <a:gd name="T82" fmla="*/ 178 w 315"/>
                <a:gd name="T83" fmla="*/ 220 h 285"/>
                <a:gd name="T84" fmla="*/ 189 w 315"/>
                <a:gd name="T85" fmla="*/ 233 h 285"/>
                <a:gd name="T86" fmla="*/ 202 w 315"/>
                <a:gd name="T87" fmla="*/ 236 h 285"/>
                <a:gd name="T88" fmla="*/ 210 w 315"/>
                <a:gd name="T89" fmla="*/ 251 h 285"/>
                <a:gd name="T90" fmla="*/ 221 w 315"/>
                <a:gd name="T91" fmla="*/ 240 h 285"/>
                <a:gd name="T92" fmla="*/ 226 w 315"/>
                <a:gd name="T93" fmla="*/ 252 h 285"/>
                <a:gd name="T94" fmla="*/ 239 w 315"/>
                <a:gd name="T95" fmla="*/ 254 h 285"/>
                <a:gd name="T96" fmla="*/ 244 w 315"/>
                <a:gd name="T97" fmla="*/ 269 h 285"/>
                <a:gd name="T98" fmla="*/ 251 w 315"/>
                <a:gd name="T99" fmla="*/ 285 h 285"/>
                <a:gd name="T100" fmla="*/ 251 w 315"/>
                <a:gd name="T101" fmla="*/ 285 h 285"/>
                <a:gd name="T102" fmla="*/ 251 w 315"/>
                <a:gd name="T10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" h="285">
                  <a:moveTo>
                    <a:pt x="251" y="285"/>
                  </a:moveTo>
                  <a:lnTo>
                    <a:pt x="275" y="226"/>
                  </a:lnTo>
                  <a:lnTo>
                    <a:pt x="285" y="196"/>
                  </a:lnTo>
                  <a:lnTo>
                    <a:pt x="294" y="180"/>
                  </a:lnTo>
                  <a:lnTo>
                    <a:pt x="312" y="180"/>
                  </a:lnTo>
                  <a:lnTo>
                    <a:pt x="312" y="133"/>
                  </a:lnTo>
                  <a:lnTo>
                    <a:pt x="312" y="114"/>
                  </a:lnTo>
                  <a:lnTo>
                    <a:pt x="312" y="60"/>
                  </a:lnTo>
                  <a:lnTo>
                    <a:pt x="312" y="34"/>
                  </a:lnTo>
                  <a:lnTo>
                    <a:pt x="315" y="5"/>
                  </a:lnTo>
                  <a:lnTo>
                    <a:pt x="253" y="3"/>
                  </a:lnTo>
                  <a:lnTo>
                    <a:pt x="198" y="3"/>
                  </a:lnTo>
                  <a:lnTo>
                    <a:pt x="186" y="2"/>
                  </a:lnTo>
                  <a:lnTo>
                    <a:pt x="118" y="3"/>
                  </a:lnTo>
                  <a:lnTo>
                    <a:pt x="50" y="2"/>
                  </a:lnTo>
                  <a:lnTo>
                    <a:pt x="31" y="0"/>
                  </a:lnTo>
                  <a:lnTo>
                    <a:pt x="20" y="10"/>
                  </a:lnTo>
                  <a:lnTo>
                    <a:pt x="13" y="23"/>
                  </a:lnTo>
                  <a:lnTo>
                    <a:pt x="0" y="21"/>
                  </a:lnTo>
                  <a:lnTo>
                    <a:pt x="8" y="39"/>
                  </a:lnTo>
                  <a:lnTo>
                    <a:pt x="6" y="51"/>
                  </a:lnTo>
                  <a:lnTo>
                    <a:pt x="4" y="67"/>
                  </a:lnTo>
                  <a:lnTo>
                    <a:pt x="13" y="74"/>
                  </a:lnTo>
                  <a:lnTo>
                    <a:pt x="15" y="87"/>
                  </a:lnTo>
                  <a:lnTo>
                    <a:pt x="15" y="105"/>
                  </a:lnTo>
                  <a:lnTo>
                    <a:pt x="31" y="107"/>
                  </a:lnTo>
                  <a:lnTo>
                    <a:pt x="43" y="114"/>
                  </a:lnTo>
                  <a:lnTo>
                    <a:pt x="29" y="123"/>
                  </a:lnTo>
                  <a:lnTo>
                    <a:pt x="45" y="130"/>
                  </a:lnTo>
                  <a:lnTo>
                    <a:pt x="52" y="140"/>
                  </a:lnTo>
                  <a:lnTo>
                    <a:pt x="54" y="155"/>
                  </a:lnTo>
                  <a:lnTo>
                    <a:pt x="72" y="149"/>
                  </a:lnTo>
                  <a:lnTo>
                    <a:pt x="88" y="149"/>
                  </a:lnTo>
                  <a:lnTo>
                    <a:pt x="93" y="158"/>
                  </a:lnTo>
                  <a:lnTo>
                    <a:pt x="98" y="169"/>
                  </a:lnTo>
                  <a:lnTo>
                    <a:pt x="105" y="187"/>
                  </a:lnTo>
                  <a:lnTo>
                    <a:pt x="113" y="201"/>
                  </a:lnTo>
                  <a:lnTo>
                    <a:pt x="127" y="201"/>
                  </a:lnTo>
                  <a:lnTo>
                    <a:pt x="141" y="204"/>
                  </a:lnTo>
                  <a:lnTo>
                    <a:pt x="146" y="217"/>
                  </a:lnTo>
                  <a:lnTo>
                    <a:pt x="166" y="222"/>
                  </a:lnTo>
                  <a:lnTo>
                    <a:pt x="178" y="220"/>
                  </a:lnTo>
                  <a:lnTo>
                    <a:pt x="189" y="233"/>
                  </a:lnTo>
                  <a:lnTo>
                    <a:pt x="202" y="236"/>
                  </a:lnTo>
                  <a:lnTo>
                    <a:pt x="210" y="251"/>
                  </a:lnTo>
                  <a:lnTo>
                    <a:pt x="221" y="240"/>
                  </a:lnTo>
                  <a:lnTo>
                    <a:pt x="226" y="252"/>
                  </a:lnTo>
                  <a:lnTo>
                    <a:pt x="239" y="254"/>
                  </a:lnTo>
                  <a:lnTo>
                    <a:pt x="244" y="269"/>
                  </a:lnTo>
                  <a:lnTo>
                    <a:pt x="251" y="285"/>
                  </a:lnTo>
                  <a:lnTo>
                    <a:pt x="251" y="285"/>
                  </a:lnTo>
                  <a:lnTo>
                    <a:pt x="251" y="28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29">
              <a:extLst>
                <a:ext uri="{FF2B5EF4-FFF2-40B4-BE49-F238E27FC236}">
                  <a16:creationId xmlns:a16="http://schemas.microsoft.com/office/drawing/2014/main" id="{1732CE32-5857-1FA9-9307-D012BF2572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20537" y="9628864"/>
              <a:ext cx="1249061" cy="1129349"/>
            </a:xfrm>
            <a:custGeom>
              <a:avLst/>
              <a:gdLst>
                <a:gd name="T0" fmla="*/ 521 w 553"/>
                <a:gd name="T1" fmla="*/ 481 h 500"/>
                <a:gd name="T2" fmla="*/ 553 w 553"/>
                <a:gd name="T3" fmla="*/ 424 h 500"/>
                <a:gd name="T4" fmla="*/ 552 w 553"/>
                <a:gd name="T5" fmla="*/ 392 h 500"/>
                <a:gd name="T6" fmla="*/ 553 w 553"/>
                <a:gd name="T7" fmla="*/ 353 h 500"/>
                <a:gd name="T8" fmla="*/ 532 w 553"/>
                <a:gd name="T9" fmla="*/ 340 h 500"/>
                <a:gd name="T10" fmla="*/ 491 w 553"/>
                <a:gd name="T11" fmla="*/ 326 h 500"/>
                <a:gd name="T12" fmla="*/ 450 w 553"/>
                <a:gd name="T13" fmla="*/ 301 h 500"/>
                <a:gd name="T14" fmla="*/ 414 w 553"/>
                <a:gd name="T15" fmla="*/ 271 h 500"/>
                <a:gd name="T16" fmla="*/ 395 w 553"/>
                <a:gd name="T17" fmla="*/ 242 h 500"/>
                <a:gd name="T18" fmla="*/ 382 w 553"/>
                <a:gd name="T19" fmla="*/ 237 h 500"/>
                <a:gd name="T20" fmla="*/ 370 w 553"/>
                <a:gd name="T21" fmla="*/ 235 h 500"/>
                <a:gd name="T22" fmla="*/ 350 w 553"/>
                <a:gd name="T23" fmla="*/ 214 h 500"/>
                <a:gd name="T24" fmla="*/ 341 w 553"/>
                <a:gd name="T25" fmla="*/ 178 h 500"/>
                <a:gd name="T26" fmla="*/ 336 w 553"/>
                <a:gd name="T27" fmla="*/ 148 h 500"/>
                <a:gd name="T28" fmla="*/ 313 w 553"/>
                <a:gd name="T29" fmla="*/ 139 h 500"/>
                <a:gd name="T30" fmla="*/ 279 w 553"/>
                <a:gd name="T31" fmla="*/ 105 h 500"/>
                <a:gd name="T32" fmla="*/ 254 w 553"/>
                <a:gd name="T33" fmla="*/ 116 h 500"/>
                <a:gd name="T34" fmla="*/ 219 w 553"/>
                <a:gd name="T35" fmla="*/ 119 h 500"/>
                <a:gd name="T36" fmla="*/ 194 w 553"/>
                <a:gd name="T37" fmla="*/ 107 h 500"/>
                <a:gd name="T38" fmla="*/ 174 w 553"/>
                <a:gd name="T39" fmla="*/ 86 h 500"/>
                <a:gd name="T40" fmla="*/ 162 w 553"/>
                <a:gd name="T41" fmla="*/ 64 h 500"/>
                <a:gd name="T42" fmla="*/ 144 w 553"/>
                <a:gd name="T43" fmla="*/ 39 h 500"/>
                <a:gd name="T44" fmla="*/ 117 w 553"/>
                <a:gd name="T45" fmla="*/ 20 h 500"/>
                <a:gd name="T46" fmla="*/ 87 w 553"/>
                <a:gd name="T47" fmla="*/ 0 h 500"/>
                <a:gd name="T48" fmla="*/ 12 w 553"/>
                <a:gd name="T49" fmla="*/ 70 h 500"/>
                <a:gd name="T50" fmla="*/ 14 w 553"/>
                <a:gd name="T51" fmla="*/ 95 h 500"/>
                <a:gd name="T52" fmla="*/ 39 w 553"/>
                <a:gd name="T53" fmla="*/ 105 h 500"/>
                <a:gd name="T54" fmla="*/ 66 w 553"/>
                <a:gd name="T55" fmla="*/ 127 h 500"/>
                <a:gd name="T56" fmla="*/ 58 w 553"/>
                <a:gd name="T57" fmla="*/ 166 h 500"/>
                <a:gd name="T58" fmla="*/ 48 w 553"/>
                <a:gd name="T59" fmla="*/ 191 h 500"/>
                <a:gd name="T60" fmla="*/ 73 w 553"/>
                <a:gd name="T61" fmla="*/ 223 h 500"/>
                <a:gd name="T62" fmla="*/ 105 w 553"/>
                <a:gd name="T63" fmla="*/ 255 h 500"/>
                <a:gd name="T64" fmla="*/ 149 w 553"/>
                <a:gd name="T65" fmla="*/ 283 h 500"/>
                <a:gd name="T66" fmla="*/ 212 w 553"/>
                <a:gd name="T67" fmla="*/ 333 h 500"/>
                <a:gd name="T68" fmla="*/ 283 w 553"/>
                <a:gd name="T69" fmla="*/ 362 h 500"/>
                <a:gd name="T70" fmla="*/ 293 w 553"/>
                <a:gd name="T71" fmla="*/ 381 h 500"/>
                <a:gd name="T72" fmla="*/ 318 w 553"/>
                <a:gd name="T73" fmla="*/ 413 h 500"/>
                <a:gd name="T74" fmla="*/ 341 w 553"/>
                <a:gd name="T75" fmla="*/ 408 h 500"/>
                <a:gd name="T76" fmla="*/ 370 w 553"/>
                <a:gd name="T77" fmla="*/ 397 h 500"/>
                <a:gd name="T78" fmla="*/ 398 w 553"/>
                <a:gd name="T79" fmla="*/ 397 h 500"/>
                <a:gd name="T80" fmla="*/ 438 w 553"/>
                <a:gd name="T81" fmla="*/ 399 h 500"/>
                <a:gd name="T82" fmla="*/ 468 w 553"/>
                <a:gd name="T83" fmla="*/ 410 h 500"/>
                <a:gd name="T84" fmla="*/ 491 w 553"/>
                <a:gd name="T85" fmla="*/ 429 h 500"/>
                <a:gd name="T86" fmla="*/ 505 w 553"/>
                <a:gd name="T87" fmla="*/ 472 h 500"/>
                <a:gd name="T88" fmla="*/ 521 w 553"/>
                <a:gd name="T89" fmla="*/ 500 h 500"/>
                <a:gd name="T90" fmla="*/ 521 w 553"/>
                <a:gd name="T91" fmla="*/ 50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3" h="500">
                  <a:moveTo>
                    <a:pt x="521" y="500"/>
                  </a:moveTo>
                  <a:lnTo>
                    <a:pt x="521" y="481"/>
                  </a:lnTo>
                  <a:lnTo>
                    <a:pt x="543" y="442"/>
                  </a:lnTo>
                  <a:lnTo>
                    <a:pt x="553" y="424"/>
                  </a:lnTo>
                  <a:lnTo>
                    <a:pt x="550" y="406"/>
                  </a:lnTo>
                  <a:lnTo>
                    <a:pt x="552" y="392"/>
                  </a:lnTo>
                  <a:lnTo>
                    <a:pt x="548" y="374"/>
                  </a:lnTo>
                  <a:lnTo>
                    <a:pt x="553" y="353"/>
                  </a:lnTo>
                  <a:lnTo>
                    <a:pt x="552" y="342"/>
                  </a:lnTo>
                  <a:lnTo>
                    <a:pt x="532" y="340"/>
                  </a:lnTo>
                  <a:lnTo>
                    <a:pt x="516" y="335"/>
                  </a:lnTo>
                  <a:lnTo>
                    <a:pt x="491" y="326"/>
                  </a:lnTo>
                  <a:lnTo>
                    <a:pt x="484" y="315"/>
                  </a:lnTo>
                  <a:lnTo>
                    <a:pt x="450" y="301"/>
                  </a:lnTo>
                  <a:lnTo>
                    <a:pt x="443" y="274"/>
                  </a:lnTo>
                  <a:lnTo>
                    <a:pt x="414" y="271"/>
                  </a:lnTo>
                  <a:lnTo>
                    <a:pt x="400" y="257"/>
                  </a:lnTo>
                  <a:lnTo>
                    <a:pt x="395" y="242"/>
                  </a:lnTo>
                  <a:lnTo>
                    <a:pt x="391" y="226"/>
                  </a:lnTo>
                  <a:lnTo>
                    <a:pt x="382" y="237"/>
                  </a:lnTo>
                  <a:lnTo>
                    <a:pt x="377" y="249"/>
                  </a:lnTo>
                  <a:lnTo>
                    <a:pt x="370" y="235"/>
                  </a:lnTo>
                  <a:lnTo>
                    <a:pt x="363" y="219"/>
                  </a:lnTo>
                  <a:lnTo>
                    <a:pt x="350" y="214"/>
                  </a:lnTo>
                  <a:lnTo>
                    <a:pt x="349" y="194"/>
                  </a:lnTo>
                  <a:lnTo>
                    <a:pt x="341" y="178"/>
                  </a:lnTo>
                  <a:lnTo>
                    <a:pt x="334" y="160"/>
                  </a:lnTo>
                  <a:lnTo>
                    <a:pt x="336" y="148"/>
                  </a:lnTo>
                  <a:lnTo>
                    <a:pt x="327" y="130"/>
                  </a:lnTo>
                  <a:lnTo>
                    <a:pt x="313" y="139"/>
                  </a:lnTo>
                  <a:lnTo>
                    <a:pt x="283" y="125"/>
                  </a:lnTo>
                  <a:lnTo>
                    <a:pt x="279" y="105"/>
                  </a:lnTo>
                  <a:lnTo>
                    <a:pt x="265" y="112"/>
                  </a:lnTo>
                  <a:lnTo>
                    <a:pt x="254" y="116"/>
                  </a:lnTo>
                  <a:lnTo>
                    <a:pt x="238" y="119"/>
                  </a:lnTo>
                  <a:lnTo>
                    <a:pt x="219" y="119"/>
                  </a:lnTo>
                  <a:lnTo>
                    <a:pt x="206" y="119"/>
                  </a:lnTo>
                  <a:lnTo>
                    <a:pt x="194" y="107"/>
                  </a:lnTo>
                  <a:lnTo>
                    <a:pt x="181" y="103"/>
                  </a:lnTo>
                  <a:lnTo>
                    <a:pt x="174" y="86"/>
                  </a:lnTo>
                  <a:lnTo>
                    <a:pt x="172" y="73"/>
                  </a:lnTo>
                  <a:lnTo>
                    <a:pt x="162" y="64"/>
                  </a:lnTo>
                  <a:lnTo>
                    <a:pt x="153" y="50"/>
                  </a:lnTo>
                  <a:lnTo>
                    <a:pt x="144" y="39"/>
                  </a:lnTo>
                  <a:lnTo>
                    <a:pt x="126" y="30"/>
                  </a:lnTo>
                  <a:lnTo>
                    <a:pt x="117" y="20"/>
                  </a:lnTo>
                  <a:lnTo>
                    <a:pt x="103" y="2"/>
                  </a:lnTo>
                  <a:lnTo>
                    <a:pt x="87" y="0"/>
                  </a:lnTo>
                  <a:lnTo>
                    <a:pt x="48" y="41"/>
                  </a:lnTo>
                  <a:lnTo>
                    <a:pt x="12" y="70"/>
                  </a:lnTo>
                  <a:lnTo>
                    <a:pt x="0" y="80"/>
                  </a:lnTo>
                  <a:lnTo>
                    <a:pt x="14" y="95"/>
                  </a:lnTo>
                  <a:lnTo>
                    <a:pt x="26" y="109"/>
                  </a:lnTo>
                  <a:lnTo>
                    <a:pt x="39" y="105"/>
                  </a:lnTo>
                  <a:lnTo>
                    <a:pt x="58" y="111"/>
                  </a:lnTo>
                  <a:lnTo>
                    <a:pt x="66" y="127"/>
                  </a:lnTo>
                  <a:lnTo>
                    <a:pt x="64" y="143"/>
                  </a:lnTo>
                  <a:lnTo>
                    <a:pt x="58" y="166"/>
                  </a:lnTo>
                  <a:lnTo>
                    <a:pt x="53" y="178"/>
                  </a:lnTo>
                  <a:lnTo>
                    <a:pt x="48" y="191"/>
                  </a:lnTo>
                  <a:lnTo>
                    <a:pt x="62" y="214"/>
                  </a:lnTo>
                  <a:lnTo>
                    <a:pt x="73" y="223"/>
                  </a:lnTo>
                  <a:lnTo>
                    <a:pt x="78" y="232"/>
                  </a:lnTo>
                  <a:lnTo>
                    <a:pt x="105" y="255"/>
                  </a:lnTo>
                  <a:lnTo>
                    <a:pt x="133" y="269"/>
                  </a:lnTo>
                  <a:lnTo>
                    <a:pt x="149" y="283"/>
                  </a:lnTo>
                  <a:lnTo>
                    <a:pt x="147" y="303"/>
                  </a:lnTo>
                  <a:lnTo>
                    <a:pt x="212" y="333"/>
                  </a:lnTo>
                  <a:lnTo>
                    <a:pt x="263" y="358"/>
                  </a:lnTo>
                  <a:lnTo>
                    <a:pt x="283" y="362"/>
                  </a:lnTo>
                  <a:lnTo>
                    <a:pt x="295" y="369"/>
                  </a:lnTo>
                  <a:lnTo>
                    <a:pt x="293" y="381"/>
                  </a:lnTo>
                  <a:lnTo>
                    <a:pt x="309" y="402"/>
                  </a:lnTo>
                  <a:lnTo>
                    <a:pt x="318" y="413"/>
                  </a:lnTo>
                  <a:lnTo>
                    <a:pt x="329" y="402"/>
                  </a:lnTo>
                  <a:lnTo>
                    <a:pt x="341" y="408"/>
                  </a:lnTo>
                  <a:lnTo>
                    <a:pt x="359" y="402"/>
                  </a:lnTo>
                  <a:lnTo>
                    <a:pt x="370" y="397"/>
                  </a:lnTo>
                  <a:lnTo>
                    <a:pt x="388" y="401"/>
                  </a:lnTo>
                  <a:lnTo>
                    <a:pt x="398" y="397"/>
                  </a:lnTo>
                  <a:lnTo>
                    <a:pt x="418" y="401"/>
                  </a:lnTo>
                  <a:lnTo>
                    <a:pt x="438" y="399"/>
                  </a:lnTo>
                  <a:lnTo>
                    <a:pt x="450" y="401"/>
                  </a:lnTo>
                  <a:lnTo>
                    <a:pt x="468" y="410"/>
                  </a:lnTo>
                  <a:lnTo>
                    <a:pt x="484" y="418"/>
                  </a:lnTo>
                  <a:lnTo>
                    <a:pt x="491" y="429"/>
                  </a:lnTo>
                  <a:lnTo>
                    <a:pt x="509" y="443"/>
                  </a:lnTo>
                  <a:lnTo>
                    <a:pt x="505" y="472"/>
                  </a:lnTo>
                  <a:lnTo>
                    <a:pt x="507" y="486"/>
                  </a:lnTo>
                  <a:lnTo>
                    <a:pt x="521" y="500"/>
                  </a:lnTo>
                  <a:lnTo>
                    <a:pt x="521" y="500"/>
                  </a:lnTo>
                  <a:lnTo>
                    <a:pt x="521" y="5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30">
              <a:extLst>
                <a:ext uri="{FF2B5EF4-FFF2-40B4-BE49-F238E27FC236}">
                  <a16:creationId xmlns:a16="http://schemas.microsoft.com/office/drawing/2014/main" id="{C2619DDA-EADF-7B12-CF46-88602231A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1643" y="8648589"/>
              <a:ext cx="609848" cy="655022"/>
            </a:xfrm>
            <a:custGeom>
              <a:avLst/>
              <a:gdLst>
                <a:gd name="T0" fmla="*/ 119 w 270"/>
                <a:gd name="T1" fmla="*/ 290 h 290"/>
                <a:gd name="T2" fmla="*/ 124 w 270"/>
                <a:gd name="T3" fmla="*/ 270 h 290"/>
                <a:gd name="T4" fmla="*/ 137 w 270"/>
                <a:gd name="T5" fmla="*/ 269 h 290"/>
                <a:gd name="T6" fmla="*/ 167 w 270"/>
                <a:gd name="T7" fmla="*/ 240 h 290"/>
                <a:gd name="T8" fmla="*/ 149 w 270"/>
                <a:gd name="T9" fmla="*/ 226 h 290"/>
                <a:gd name="T10" fmla="*/ 163 w 270"/>
                <a:gd name="T11" fmla="*/ 212 h 290"/>
                <a:gd name="T12" fmla="*/ 183 w 270"/>
                <a:gd name="T13" fmla="*/ 190 h 290"/>
                <a:gd name="T14" fmla="*/ 204 w 270"/>
                <a:gd name="T15" fmla="*/ 171 h 290"/>
                <a:gd name="T16" fmla="*/ 231 w 270"/>
                <a:gd name="T17" fmla="*/ 142 h 290"/>
                <a:gd name="T18" fmla="*/ 252 w 270"/>
                <a:gd name="T19" fmla="*/ 119 h 290"/>
                <a:gd name="T20" fmla="*/ 270 w 270"/>
                <a:gd name="T21" fmla="*/ 140 h 290"/>
                <a:gd name="T22" fmla="*/ 238 w 270"/>
                <a:gd name="T23" fmla="*/ 59 h 290"/>
                <a:gd name="T24" fmla="*/ 210 w 270"/>
                <a:gd name="T25" fmla="*/ 0 h 290"/>
                <a:gd name="T26" fmla="*/ 178 w 270"/>
                <a:gd name="T27" fmla="*/ 19 h 290"/>
                <a:gd name="T28" fmla="*/ 167 w 270"/>
                <a:gd name="T29" fmla="*/ 23 h 290"/>
                <a:gd name="T30" fmla="*/ 137 w 270"/>
                <a:gd name="T31" fmla="*/ 39 h 290"/>
                <a:gd name="T32" fmla="*/ 105 w 270"/>
                <a:gd name="T33" fmla="*/ 59 h 290"/>
                <a:gd name="T34" fmla="*/ 76 w 270"/>
                <a:gd name="T35" fmla="*/ 78 h 290"/>
                <a:gd name="T36" fmla="*/ 0 w 270"/>
                <a:gd name="T37" fmla="*/ 123 h 290"/>
                <a:gd name="T38" fmla="*/ 9 w 270"/>
                <a:gd name="T39" fmla="*/ 133 h 290"/>
                <a:gd name="T40" fmla="*/ 7 w 270"/>
                <a:gd name="T41" fmla="*/ 146 h 290"/>
                <a:gd name="T42" fmla="*/ 10 w 270"/>
                <a:gd name="T43" fmla="*/ 164 h 290"/>
                <a:gd name="T44" fmla="*/ 0 w 270"/>
                <a:gd name="T45" fmla="*/ 173 h 290"/>
                <a:gd name="T46" fmla="*/ 21 w 270"/>
                <a:gd name="T47" fmla="*/ 194 h 290"/>
                <a:gd name="T48" fmla="*/ 53 w 270"/>
                <a:gd name="T49" fmla="*/ 224 h 290"/>
                <a:gd name="T50" fmla="*/ 69 w 270"/>
                <a:gd name="T51" fmla="*/ 242 h 290"/>
                <a:gd name="T52" fmla="*/ 98 w 270"/>
                <a:gd name="T53" fmla="*/ 270 h 290"/>
                <a:gd name="T54" fmla="*/ 119 w 270"/>
                <a:gd name="T55" fmla="*/ 290 h 290"/>
                <a:gd name="T56" fmla="*/ 119 w 270"/>
                <a:gd name="T57" fmla="*/ 290 h 290"/>
                <a:gd name="T58" fmla="*/ 119 w 270"/>
                <a:gd name="T59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0" h="290">
                  <a:moveTo>
                    <a:pt x="119" y="290"/>
                  </a:moveTo>
                  <a:lnTo>
                    <a:pt x="124" y="270"/>
                  </a:lnTo>
                  <a:lnTo>
                    <a:pt x="137" y="269"/>
                  </a:lnTo>
                  <a:lnTo>
                    <a:pt x="167" y="240"/>
                  </a:lnTo>
                  <a:lnTo>
                    <a:pt x="149" y="226"/>
                  </a:lnTo>
                  <a:lnTo>
                    <a:pt x="163" y="212"/>
                  </a:lnTo>
                  <a:lnTo>
                    <a:pt x="183" y="190"/>
                  </a:lnTo>
                  <a:lnTo>
                    <a:pt x="204" y="171"/>
                  </a:lnTo>
                  <a:lnTo>
                    <a:pt x="231" y="142"/>
                  </a:lnTo>
                  <a:lnTo>
                    <a:pt x="252" y="119"/>
                  </a:lnTo>
                  <a:lnTo>
                    <a:pt x="270" y="140"/>
                  </a:lnTo>
                  <a:lnTo>
                    <a:pt x="238" y="59"/>
                  </a:lnTo>
                  <a:lnTo>
                    <a:pt x="210" y="0"/>
                  </a:lnTo>
                  <a:lnTo>
                    <a:pt x="178" y="19"/>
                  </a:lnTo>
                  <a:lnTo>
                    <a:pt x="167" y="23"/>
                  </a:lnTo>
                  <a:lnTo>
                    <a:pt x="137" y="39"/>
                  </a:lnTo>
                  <a:lnTo>
                    <a:pt x="105" y="59"/>
                  </a:lnTo>
                  <a:lnTo>
                    <a:pt x="76" y="78"/>
                  </a:lnTo>
                  <a:lnTo>
                    <a:pt x="0" y="123"/>
                  </a:lnTo>
                  <a:lnTo>
                    <a:pt x="9" y="133"/>
                  </a:lnTo>
                  <a:lnTo>
                    <a:pt x="7" y="146"/>
                  </a:lnTo>
                  <a:lnTo>
                    <a:pt x="10" y="164"/>
                  </a:lnTo>
                  <a:lnTo>
                    <a:pt x="0" y="173"/>
                  </a:lnTo>
                  <a:lnTo>
                    <a:pt x="21" y="194"/>
                  </a:lnTo>
                  <a:lnTo>
                    <a:pt x="53" y="224"/>
                  </a:lnTo>
                  <a:lnTo>
                    <a:pt x="69" y="242"/>
                  </a:lnTo>
                  <a:lnTo>
                    <a:pt x="98" y="270"/>
                  </a:lnTo>
                  <a:lnTo>
                    <a:pt x="119" y="290"/>
                  </a:lnTo>
                  <a:lnTo>
                    <a:pt x="119" y="290"/>
                  </a:lnTo>
                  <a:lnTo>
                    <a:pt x="119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31">
              <a:extLst>
                <a:ext uri="{FF2B5EF4-FFF2-40B4-BE49-F238E27FC236}">
                  <a16:creationId xmlns:a16="http://schemas.microsoft.com/office/drawing/2014/main" id="{088C86D3-0F22-32F1-56F9-1834E5224F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8298" y="9319422"/>
              <a:ext cx="1154195" cy="1077400"/>
            </a:xfrm>
            <a:custGeom>
              <a:avLst/>
              <a:gdLst>
                <a:gd name="T0" fmla="*/ 504 w 511"/>
                <a:gd name="T1" fmla="*/ 461 h 477"/>
                <a:gd name="T2" fmla="*/ 488 w 511"/>
                <a:gd name="T3" fmla="*/ 433 h 477"/>
                <a:gd name="T4" fmla="*/ 497 w 511"/>
                <a:gd name="T5" fmla="*/ 410 h 477"/>
                <a:gd name="T6" fmla="*/ 482 w 511"/>
                <a:gd name="T7" fmla="*/ 392 h 477"/>
                <a:gd name="T8" fmla="*/ 500 w 511"/>
                <a:gd name="T9" fmla="*/ 361 h 477"/>
                <a:gd name="T10" fmla="*/ 497 w 511"/>
                <a:gd name="T11" fmla="*/ 335 h 477"/>
                <a:gd name="T12" fmla="*/ 486 w 511"/>
                <a:gd name="T13" fmla="*/ 308 h 477"/>
                <a:gd name="T14" fmla="*/ 454 w 511"/>
                <a:gd name="T15" fmla="*/ 313 h 477"/>
                <a:gd name="T16" fmla="*/ 466 w 511"/>
                <a:gd name="T17" fmla="*/ 285 h 477"/>
                <a:gd name="T18" fmla="*/ 441 w 511"/>
                <a:gd name="T19" fmla="*/ 301 h 477"/>
                <a:gd name="T20" fmla="*/ 436 w 511"/>
                <a:gd name="T21" fmla="*/ 301 h 477"/>
                <a:gd name="T22" fmla="*/ 411 w 511"/>
                <a:gd name="T23" fmla="*/ 285 h 477"/>
                <a:gd name="T24" fmla="*/ 392 w 511"/>
                <a:gd name="T25" fmla="*/ 264 h 477"/>
                <a:gd name="T26" fmla="*/ 390 w 511"/>
                <a:gd name="T27" fmla="*/ 233 h 477"/>
                <a:gd name="T28" fmla="*/ 379 w 511"/>
                <a:gd name="T29" fmla="*/ 214 h 477"/>
                <a:gd name="T30" fmla="*/ 352 w 511"/>
                <a:gd name="T31" fmla="*/ 194 h 477"/>
                <a:gd name="T32" fmla="*/ 329 w 511"/>
                <a:gd name="T33" fmla="*/ 171 h 477"/>
                <a:gd name="T34" fmla="*/ 315 w 511"/>
                <a:gd name="T35" fmla="*/ 148 h 477"/>
                <a:gd name="T36" fmla="*/ 299 w 511"/>
                <a:gd name="T37" fmla="*/ 119 h 477"/>
                <a:gd name="T38" fmla="*/ 294 w 511"/>
                <a:gd name="T39" fmla="*/ 89 h 477"/>
                <a:gd name="T40" fmla="*/ 292 w 511"/>
                <a:gd name="T41" fmla="*/ 57 h 477"/>
                <a:gd name="T42" fmla="*/ 285 w 511"/>
                <a:gd name="T43" fmla="*/ 30 h 477"/>
                <a:gd name="T44" fmla="*/ 272 w 511"/>
                <a:gd name="T45" fmla="*/ 0 h 477"/>
                <a:gd name="T46" fmla="*/ 148 w 511"/>
                <a:gd name="T47" fmla="*/ 36 h 477"/>
                <a:gd name="T48" fmla="*/ 7 w 511"/>
                <a:gd name="T49" fmla="*/ 103 h 477"/>
                <a:gd name="T50" fmla="*/ 20 w 511"/>
                <a:gd name="T51" fmla="*/ 127 h 477"/>
                <a:gd name="T52" fmla="*/ 48 w 511"/>
                <a:gd name="T53" fmla="*/ 137 h 477"/>
                <a:gd name="T54" fmla="*/ 78 w 511"/>
                <a:gd name="T55" fmla="*/ 150 h 477"/>
                <a:gd name="T56" fmla="*/ 103 w 511"/>
                <a:gd name="T57" fmla="*/ 166 h 477"/>
                <a:gd name="T58" fmla="*/ 128 w 511"/>
                <a:gd name="T59" fmla="*/ 192 h 477"/>
                <a:gd name="T60" fmla="*/ 142 w 511"/>
                <a:gd name="T61" fmla="*/ 216 h 477"/>
                <a:gd name="T62" fmla="*/ 151 w 511"/>
                <a:gd name="T63" fmla="*/ 246 h 477"/>
                <a:gd name="T64" fmla="*/ 185 w 511"/>
                <a:gd name="T65" fmla="*/ 256 h 477"/>
                <a:gd name="T66" fmla="*/ 212 w 511"/>
                <a:gd name="T67" fmla="*/ 255 h 477"/>
                <a:gd name="T68" fmla="*/ 242 w 511"/>
                <a:gd name="T69" fmla="*/ 244 h 477"/>
                <a:gd name="T70" fmla="*/ 283 w 511"/>
                <a:gd name="T71" fmla="*/ 276 h 477"/>
                <a:gd name="T72" fmla="*/ 306 w 511"/>
                <a:gd name="T73" fmla="*/ 281 h 477"/>
                <a:gd name="T74" fmla="*/ 308 w 511"/>
                <a:gd name="T75" fmla="*/ 308 h 477"/>
                <a:gd name="T76" fmla="*/ 320 w 511"/>
                <a:gd name="T77" fmla="*/ 338 h 477"/>
                <a:gd name="T78" fmla="*/ 335 w 511"/>
                <a:gd name="T79" fmla="*/ 360 h 477"/>
                <a:gd name="T80" fmla="*/ 360 w 511"/>
                <a:gd name="T81" fmla="*/ 369 h 477"/>
                <a:gd name="T82" fmla="*/ 376 w 511"/>
                <a:gd name="T83" fmla="*/ 397 h 477"/>
                <a:gd name="T84" fmla="*/ 404 w 511"/>
                <a:gd name="T85" fmla="*/ 404 h 477"/>
                <a:gd name="T86" fmla="*/ 452 w 511"/>
                <a:gd name="T87" fmla="*/ 452 h 477"/>
                <a:gd name="T88" fmla="*/ 486 w 511"/>
                <a:gd name="T89" fmla="*/ 472 h 477"/>
                <a:gd name="T90" fmla="*/ 502 w 511"/>
                <a:gd name="T9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1" h="477">
                  <a:moveTo>
                    <a:pt x="502" y="477"/>
                  </a:moveTo>
                  <a:lnTo>
                    <a:pt x="504" y="461"/>
                  </a:lnTo>
                  <a:lnTo>
                    <a:pt x="498" y="445"/>
                  </a:lnTo>
                  <a:lnTo>
                    <a:pt x="488" y="433"/>
                  </a:lnTo>
                  <a:lnTo>
                    <a:pt x="489" y="420"/>
                  </a:lnTo>
                  <a:lnTo>
                    <a:pt x="497" y="410"/>
                  </a:lnTo>
                  <a:lnTo>
                    <a:pt x="481" y="404"/>
                  </a:lnTo>
                  <a:lnTo>
                    <a:pt x="482" y="392"/>
                  </a:lnTo>
                  <a:lnTo>
                    <a:pt x="495" y="372"/>
                  </a:lnTo>
                  <a:lnTo>
                    <a:pt x="500" y="361"/>
                  </a:lnTo>
                  <a:lnTo>
                    <a:pt x="511" y="345"/>
                  </a:lnTo>
                  <a:lnTo>
                    <a:pt x="497" y="335"/>
                  </a:lnTo>
                  <a:lnTo>
                    <a:pt x="491" y="321"/>
                  </a:lnTo>
                  <a:lnTo>
                    <a:pt x="486" y="308"/>
                  </a:lnTo>
                  <a:lnTo>
                    <a:pt x="468" y="305"/>
                  </a:lnTo>
                  <a:lnTo>
                    <a:pt x="454" y="313"/>
                  </a:lnTo>
                  <a:lnTo>
                    <a:pt x="459" y="301"/>
                  </a:lnTo>
                  <a:lnTo>
                    <a:pt x="466" y="285"/>
                  </a:lnTo>
                  <a:lnTo>
                    <a:pt x="454" y="283"/>
                  </a:lnTo>
                  <a:lnTo>
                    <a:pt x="441" y="301"/>
                  </a:lnTo>
                  <a:lnTo>
                    <a:pt x="434" y="317"/>
                  </a:lnTo>
                  <a:lnTo>
                    <a:pt x="436" y="301"/>
                  </a:lnTo>
                  <a:lnTo>
                    <a:pt x="420" y="296"/>
                  </a:lnTo>
                  <a:lnTo>
                    <a:pt x="411" y="285"/>
                  </a:lnTo>
                  <a:lnTo>
                    <a:pt x="400" y="278"/>
                  </a:lnTo>
                  <a:lnTo>
                    <a:pt x="392" y="264"/>
                  </a:lnTo>
                  <a:lnTo>
                    <a:pt x="386" y="249"/>
                  </a:lnTo>
                  <a:lnTo>
                    <a:pt x="390" y="233"/>
                  </a:lnTo>
                  <a:lnTo>
                    <a:pt x="374" y="228"/>
                  </a:lnTo>
                  <a:lnTo>
                    <a:pt x="379" y="214"/>
                  </a:lnTo>
                  <a:lnTo>
                    <a:pt x="367" y="201"/>
                  </a:lnTo>
                  <a:lnTo>
                    <a:pt x="352" y="194"/>
                  </a:lnTo>
                  <a:lnTo>
                    <a:pt x="340" y="180"/>
                  </a:lnTo>
                  <a:lnTo>
                    <a:pt x="329" y="171"/>
                  </a:lnTo>
                  <a:lnTo>
                    <a:pt x="324" y="160"/>
                  </a:lnTo>
                  <a:lnTo>
                    <a:pt x="315" y="148"/>
                  </a:lnTo>
                  <a:lnTo>
                    <a:pt x="308" y="134"/>
                  </a:lnTo>
                  <a:lnTo>
                    <a:pt x="299" y="119"/>
                  </a:lnTo>
                  <a:lnTo>
                    <a:pt x="292" y="102"/>
                  </a:lnTo>
                  <a:lnTo>
                    <a:pt x="294" y="89"/>
                  </a:lnTo>
                  <a:lnTo>
                    <a:pt x="292" y="73"/>
                  </a:lnTo>
                  <a:lnTo>
                    <a:pt x="292" y="57"/>
                  </a:lnTo>
                  <a:lnTo>
                    <a:pt x="287" y="43"/>
                  </a:lnTo>
                  <a:lnTo>
                    <a:pt x="285" y="30"/>
                  </a:lnTo>
                  <a:lnTo>
                    <a:pt x="276" y="16"/>
                  </a:lnTo>
                  <a:lnTo>
                    <a:pt x="272" y="0"/>
                  </a:lnTo>
                  <a:lnTo>
                    <a:pt x="169" y="25"/>
                  </a:lnTo>
                  <a:lnTo>
                    <a:pt x="148" y="36"/>
                  </a:lnTo>
                  <a:lnTo>
                    <a:pt x="0" y="82"/>
                  </a:lnTo>
                  <a:lnTo>
                    <a:pt x="7" y="103"/>
                  </a:lnTo>
                  <a:lnTo>
                    <a:pt x="20" y="110"/>
                  </a:lnTo>
                  <a:lnTo>
                    <a:pt x="20" y="127"/>
                  </a:lnTo>
                  <a:lnTo>
                    <a:pt x="36" y="128"/>
                  </a:lnTo>
                  <a:lnTo>
                    <a:pt x="48" y="137"/>
                  </a:lnTo>
                  <a:lnTo>
                    <a:pt x="64" y="139"/>
                  </a:lnTo>
                  <a:lnTo>
                    <a:pt x="78" y="150"/>
                  </a:lnTo>
                  <a:lnTo>
                    <a:pt x="87" y="160"/>
                  </a:lnTo>
                  <a:lnTo>
                    <a:pt x="103" y="166"/>
                  </a:lnTo>
                  <a:lnTo>
                    <a:pt x="114" y="180"/>
                  </a:lnTo>
                  <a:lnTo>
                    <a:pt x="128" y="192"/>
                  </a:lnTo>
                  <a:lnTo>
                    <a:pt x="137" y="203"/>
                  </a:lnTo>
                  <a:lnTo>
                    <a:pt x="142" y="216"/>
                  </a:lnTo>
                  <a:lnTo>
                    <a:pt x="148" y="226"/>
                  </a:lnTo>
                  <a:lnTo>
                    <a:pt x="151" y="246"/>
                  </a:lnTo>
                  <a:lnTo>
                    <a:pt x="174" y="249"/>
                  </a:lnTo>
                  <a:lnTo>
                    <a:pt x="185" y="256"/>
                  </a:lnTo>
                  <a:lnTo>
                    <a:pt x="199" y="255"/>
                  </a:lnTo>
                  <a:lnTo>
                    <a:pt x="212" y="255"/>
                  </a:lnTo>
                  <a:lnTo>
                    <a:pt x="230" y="246"/>
                  </a:lnTo>
                  <a:lnTo>
                    <a:pt x="242" y="244"/>
                  </a:lnTo>
                  <a:lnTo>
                    <a:pt x="253" y="262"/>
                  </a:lnTo>
                  <a:lnTo>
                    <a:pt x="283" y="276"/>
                  </a:lnTo>
                  <a:lnTo>
                    <a:pt x="297" y="267"/>
                  </a:lnTo>
                  <a:lnTo>
                    <a:pt x="306" y="281"/>
                  </a:lnTo>
                  <a:lnTo>
                    <a:pt x="304" y="294"/>
                  </a:lnTo>
                  <a:lnTo>
                    <a:pt x="308" y="308"/>
                  </a:lnTo>
                  <a:lnTo>
                    <a:pt x="310" y="324"/>
                  </a:lnTo>
                  <a:lnTo>
                    <a:pt x="320" y="338"/>
                  </a:lnTo>
                  <a:lnTo>
                    <a:pt x="322" y="353"/>
                  </a:lnTo>
                  <a:lnTo>
                    <a:pt x="335" y="360"/>
                  </a:lnTo>
                  <a:lnTo>
                    <a:pt x="345" y="377"/>
                  </a:lnTo>
                  <a:lnTo>
                    <a:pt x="360" y="369"/>
                  </a:lnTo>
                  <a:lnTo>
                    <a:pt x="374" y="381"/>
                  </a:lnTo>
                  <a:lnTo>
                    <a:pt x="376" y="397"/>
                  </a:lnTo>
                  <a:lnTo>
                    <a:pt x="384" y="408"/>
                  </a:lnTo>
                  <a:lnTo>
                    <a:pt x="404" y="404"/>
                  </a:lnTo>
                  <a:lnTo>
                    <a:pt x="411" y="427"/>
                  </a:lnTo>
                  <a:lnTo>
                    <a:pt x="452" y="452"/>
                  </a:lnTo>
                  <a:lnTo>
                    <a:pt x="461" y="463"/>
                  </a:lnTo>
                  <a:lnTo>
                    <a:pt x="486" y="472"/>
                  </a:lnTo>
                  <a:lnTo>
                    <a:pt x="502" y="477"/>
                  </a:lnTo>
                  <a:lnTo>
                    <a:pt x="502" y="477"/>
                  </a:lnTo>
                  <a:lnTo>
                    <a:pt x="502" y="4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32">
              <a:extLst>
                <a:ext uri="{FF2B5EF4-FFF2-40B4-BE49-F238E27FC236}">
                  <a16:creationId xmlns:a16="http://schemas.microsoft.com/office/drawing/2014/main" id="{62CDA2F4-EB73-A5A2-AD6A-84030C39C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34300" y="8463376"/>
              <a:ext cx="1057071" cy="1041260"/>
            </a:xfrm>
            <a:custGeom>
              <a:avLst/>
              <a:gdLst>
                <a:gd name="T0" fmla="*/ 349 w 468"/>
                <a:gd name="T1" fmla="*/ 415 h 461"/>
                <a:gd name="T2" fmla="*/ 468 w 468"/>
                <a:gd name="T3" fmla="*/ 372 h 461"/>
                <a:gd name="T4" fmla="*/ 468 w 468"/>
                <a:gd name="T5" fmla="*/ 345 h 461"/>
                <a:gd name="T6" fmla="*/ 452 w 468"/>
                <a:gd name="T7" fmla="*/ 315 h 461"/>
                <a:gd name="T8" fmla="*/ 441 w 468"/>
                <a:gd name="T9" fmla="*/ 290 h 461"/>
                <a:gd name="T10" fmla="*/ 422 w 468"/>
                <a:gd name="T11" fmla="*/ 269 h 461"/>
                <a:gd name="T12" fmla="*/ 404 w 468"/>
                <a:gd name="T13" fmla="*/ 255 h 461"/>
                <a:gd name="T14" fmla="*/ 388 w 468"/>
                <a:gd name="T15" fmla="*/ 226 h 461"/>
                <a:gd name="T16" fmla="*/ 383 w 468"/>
                <a:gd name="T17" fmla="*/ 190 h 461"/>
                <a:gd name="T18" fmla="*/ 390 w 468"/>
                <a:gd name="T19" fmla="*/ 167 h 461"/>
                <a:gd name="T20" fmla="*/ 374 w 468"/>
                <a:gd name="T21" fmla="*/ 141 h 461"/>
                <a:gd name="T22" fmla="*/ 350 w 468"/>
                <a:gd name="T23" fmla="*/ 121 h 461"/>
                <a:gd name="T24" fmla="*/ 324 w 468"/>
                <a:gd name="T25" fmla="*/ 121 h 461"/>
                <a:gd name="T26" fmla="*/ 297 w 468"/>
                <a:gd name="T27" fmla="*/ 109 h 461"/>
                <a:gd name="T28" fmla="*/ 276 w 468"/>
                <a:gd name="T29" fmla="*/ 93 h 461"/>
                <a:gd name="T30" fmla="*/ 245 w 468"/>
                <a:gd name="T31" fmla="*/ 77 h 461"/>
                <a:gd name="T32" fmla="*/ 219 w 468"/>
                <a:gd name="T33" fmla="*/ 57 h 461"/>
                <a:gd name="T34" fmla="*/ 199 w 468"/>
                <a:gd name="T35" fmla="*/ 34 h 461"/>
                <a:gd name="T36" fmla="*/ 181 w 468"/>
                <a:gd name="T37" fmla="*/ 20 h 461"/>
                <a:gd name="T38" fmla="*/ 155 w 468"/>
                <a:gd name="T39" fmla="*/ 0 h 461"/>
                <a:gd name="T40" fmla="*/ 19 w 468"/>
                <a:gd name="T41" fmla="*/ 44 h 461"/>
                <a:gd name="T42" fmla="*/ 0 w 468"/>
                <a:gd name="T43" fmla="*/ 107 h 461"/>
                <a:gd name="T44" fmla="*/ 41 w 468"/>
                <a:gd name="T45" fmla="*/ 141 h 461"/>
                <a:gd name="T46" fmla="*/ 43 w 468"/>
                <a:gd name="T47" fmla="*/ 171 h 461"/>
                <a:gd name="T48" fmla="*/ 71 w 468"/>
                <a:gd name="T49" fmla="*/ 199 h 461"/>
                <a:gd name="T50" fmla="*/ 83 w 468"/>
                <a:gd name="T51" fmla="*/ 237 h 461"/>
                <a:gd name="T52" fmla="*/ 67 w 468"/>
                <a:gd name="T53" fmla="*/ 313 h 461"/>
                <a:gd name="T54" fmla="*/ 57 w 468"/>
                <a:gd name="T55" fmla="*/ 351 h 461"/>
                <a:gd name="T56" fmla="*/ 112 w 468"/>
                <a:gd name="T57" fmla="*/ 351 h 461"/>
                <a:gd name="T58" fmla="*/ 139 w 468"/>
                <a:gd name="T59" fmla="*/ 367 h 461"/>
                <a:gd name="T60" fmla="*/ 169 w 468"/>
                <a:gd name="T61" fmla="*/ 381 h 461"/>
                <a:gd name="T62" fmla="*/ 181 w 468"/>
                <a:gd name="T63" fmla="*/ 415 h 461"/>
                <a:gd name="T64" fmla="*/ 197 w 468"/>
                <a:gd name="T65" fmla="*/ 436 h 461"/>
                <a:gd name="T66" fmla="*/ 201 w 468"/>
                <a:gd name="T67" fmla="*/ 461 h 461"/>
                <a:gd name="T68" fmla="*/ 201 w 468"/>
                <a:gd name="T69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8" h="461">
                  <a:moveTo>
                    <a:pt x="201" y="461"/>
                  </a:moveTo>
                  <a:lnTo>
                    <a:pt x="349" y="415"/>
                  </a:lnTo>
                  <a:lnTo>
                    <a:pt x="370" y="404"/>
                  </a:lnTo>
                  <a:lnTo>
                    <a:pt x="468" y="372"/>
                  </a:lnTo>
                  <a:lnTo>
                    <a:pt x="466" y="358"/>
                  </a:lnTo>
                  <a:lnTo>
                    <a:pt x="468" y="345"/>
                  </a:lnTo>
                  <a:lnTo>
                    <a:pt x="456" y="331"/>
                  </a:lnTo>
                  <a:lnTo>
                    <a:pt x="452" y="315"/>
                  </a:lnTo>
                  <a:lnTo>
                    <a:pt x="443" y="304"/>
                  </a:lnTo>
                  <a:lnTo>
                    <a:pt x="441" y="290"/>
                  </a:lnTo>
                  <a:lnTo>
                    <a:pt x="427" y="287"/>
                  </a:lnTo>
                  <a:lnTo>
                    <a:pt x="422" y="269"/>
                  </a:lnTo>
                  <a:lnTo>
                    <a:pt x="409" y="263"/>
                  </a:lnTo>
                  <a:lnTo>
                    <a:pt x="404" y="255"/>
                  </a:lnTo>
                  <a:lnTo>
                    <a:pt x="397" y="240"/>
                  </a:lnTo>
                  <a:lnTo>
                    <a:pt x="388" y="226"/>
                  </a:lnTo>
                  <a:lnTo>
                    <a:pt x="381" y="208"/>
                  </a:lnTo>
                  <a:lnTo>
                    <a:pt x="383" y="190"/>
                  </a:lnTo>
                  <a:lnTo>
                    <a:pt x="391" y="182"/>
                  </a:lnTo>
                  <a:lnTo>
                    <a:pt x="390" y="167"/>
                  </a:lnTo>
                  <a:lnTo>
                    <a:pt x="381" y="155"/>
                  </a:lnTo>
                  <a:lnTo>
                    <a:pt x="374" y="141"/>
                  </a:lnTo>
                  <a:lnTo>
                    <a:pt x="365" y="135"/>
                  </a:lnTo>
                  <a:lnTo>
                    <a:pt x="350" y="121"/>
                  </a:lnTo>
                  <a:lnTo>
                    <a:pt x="336" y="126"/>
                  </a:lnTo>
                  <a:lnTo>
                    <a:pt x="324" y="121"/>
                  </a:lnTo>
                  <a:lnTo>
                    <a:pt x="310" y="112"/>
                  </a:lnTo>
                  <a:lnTo>
                    <a:pt x="297" y="109"/>
                  </a:lnTo>
                  <a:lnTo>
                    <a:pt x="288" y="98"/>
                  </a:lnTo>
                  <a:lnTo>
                    <a:pt x="276" y="93"/>
                  </a:lnTo>
                  <a:lnTo>
                    <a:pt x="256" y="87"/>
                  </a:lnTo>
                  <a:lnTo>
                    <a:pt x="245" y="77"/>
                  </a:lnTo>
                  <a:lnTo>
                    <a:pt x="231" y="64"/>
                  </a:lnTo>
                  <a:lnTo>
                    <a:pt x="219" y="57"/>
                  </a:lnTo>
                  <a:lnTo>
                    <a:pt x="212" y="43"/>
                  </a:lnTo>
                  <a:lnTo>
                    <a:pt x="199" y="34"/>
                  </a:lnTo>
                  <a:lnTo>
                    <a:pt x="187" y="30"/>
                  </a:lnTo>
                  <a:lnTo>
                    <a:pt x="181" y="20"/>
                  </a:lnTo>
                  <a:lnTo>
                    <a:pt x="171" y="2"/>
                  </a:lnTo>
                  <a:lnTo>
                    <a:pt x="155" y="0"/>
                  </a:lnTo>
                  <a:lnTo>
                    <a:pt x="87" y="21"/>
                  </a:lnTo>
                  <a:lnTo>
                    <a:pt x="19" y="44"/>
                  </a:lnTo>
                  <a:lnTo>
                    <a:pt x="2" y="91"/>
                  </a:lnTo>
                  <a:lnTo>
                    <a:pt x="0" y="107"/>
                  </a:lnTo>
                  <a:lnTo>
                    <a:pt x="44" y="128"/>
                  </a:lnTo>
                  <a:lnTo>
                    <a:pt x="41" y="141"/>
                  </a:lnTo>
                  <a:lnTo>
                    <a:pt x="44" y="155"/>
                  </a:lnTo>
                  <a:lnTo>
                    <a:pt x="43" y="171"/>
                  </a:lnTo>
                  <a:lnTo>
                    <a:pt x="55" y="185"/>
                  </a:lnTo>
                  <a:lnTo>
                    <a:pt x="71" y="199"/>
                  </a:lnTo>
                  <a:lnTo>
                    <a:pt x="76" y="214"/>
                  </a:lnTo>
                  <a:lnTo>
                    <a:pt x="83" y="237"/>
                  </a:lnTo>
                  <a:lnTo>
                    <a:pt x="71" y="287"/>
                  </a:lnTo>
                  <a:lnTo>
                    <a:pt x="67" y="313"/>
                  </a:lnTo>
                  <a:lnTo>
                    <a:pt x="62" y="331"/>
                  </a:lnTo>
                  <a:lnTo>
                    <a:pt x="57" y="351"/>
                  </a:lnTo>
                  <a:lnTo>
                    <a:pt x="96" y="352"/>
                  </a:lnTo>
                  <a:lnTo>
                    <a:pt x="112" y="351"/>
                  </a:lnTo>
                  <a:lnTo>
                    <a:pt x="126" y="360"/>
                  </a:lnTo>
                  <a:lnTo>
                    <a:pt x="139" y="367"/>
                  </a:lnTo>
                  <a:lnTo>
                    <a:pt x="153" y="377"/>
                  </a:lnTo>
                  <a:lnTo>
                    <a:pt x="169" y="381"/>
                  </a:lnTo>
                  <a:lnTo>
                    <a:pt x="183" y="400"/>
                  </a:lnTo>
                  <a:lnTo>
                    <a:pt x="181" y="415"/>
                  </a:lnTo>
                  <a:lnTo>
                    <a:pt x="190" y="425"/>
                  </a:lnTo>
                  <a:lnTo>
                    <a:pt x="197" y="436"/>
                  </a:lnTo>
                  <a:lnTo>
                    <a:pt x="203" y="452"/>
                  </a:lnTo>
                  <a:lnTo>
                    <a:pt x="201" y="461"/>
                  </a:lnTo>
                  <a:lnTo>
                    <a:pt x="201" y="461"/>
                  </a:lnTo>
                  <a:lnTo>
                    <a:pt x="201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33">
              <a:extLst>
                <a:ext uri="{FF2B5EF4-FFF2-40B4-BE49-F238E27FC236}">
                  <a16:creationId xmlns:a16="http://schemas.microsoft.com/office/drawing/2014/main" id="{2EF05CA5-B530-C736-B39A-00BD0B61E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614800" y="7128485"/>
              <a:ext cx="1334891" cy="1020931"/>
            </a:xfrm>
            <a:custGeom>
              <a:avLst/>
              <a:gdLst>
                <a:gd name="T0" fmla="*/ 95 w 591"/>
                <a:gd name="T1" fmla="*/ 449 h 452"/>
                <a:gd name="T2" fmla="*/ 125 w 591"/>
                <a:gd name="T3" fmla="*/ 441 h 452"/>
                <a:gd name="T4" fmla="*/ 178 w 591"/>
                <a:gd name="T5" fmla="*/ 345 h 452"/>
                <a:gd name="T6" fmla="*/ 308 w 591"/>
                <a:gd name="T7" fmla="*/ 322 h 452"/>
                <a:gd name="T8" fmla="*/ 367 w 591"/>
                <a:gd name="T9" fmla="*/ 317 h 452"/>
                <a:gd name="T10" fmla="*/ 392 w 591"/>
                <a:gd name="T11" fmla="*/ 326 h 452"/>
                <a:gd name="T12" fmla="*/ 419 w 591"/>
                <a:gd name="T13" fmla="*/ 340 h 452"/>
                <a:gd name="T14" fmla="*/ 534 w 591"/>
                <a:gd name="T15" fmla="*/ 260 h 452"/>
                <a:gd name="T16" fmla="*/ 591 w 591"/>
                <a:gd name="T17" fmla="*/ 215 h 452"/>
                <a:gd name="T18" fmla="*/ 575 w 591"/>
                <a:gd name="T19" fmla="*/ 199 h 452"/>
                <a:gd name="T20" fmla="*/ 547 w 591"/>
                <a:gd name="T21" fmla="*/ 190 h 452"/>
                <a:gd name="T22" fmla="*/ 516 w 591"/>
                <a:gd name="T23" fmla="*/ 173 h 452"/>
                <a:gd name="T24" fmla="*/ 486 w 591"/>
                <a:gd name="T25" fmla="*/ 157 h 452"/>
                <a:gd name="T26" fmla="*/ 452 w 591"/>
                <a:gd name="T27" fmla="*/ 142 h 452"/>
                <a:gd name="T28" fmla="*/ 420 w 591"/>
                <a:gd name="T29" fmla="*/ 114 h 452"/>
                <a:gd name="T30" fmla="*/ 422 w 591"/>
                <a:gd name="T31" fmla="*/ 78 h 452"/>
                <a:gd name="T32" fmla="*/ 402 w 591"/>
                <a:gd name="T33" fmla="*/ 69 h 452"/>
                <a:gd name="T34" fmla="*/ 367 w 591"/>
                <a:gd name="T35" fmla="*/ 52 h 452"/>
                <a:gd name="T36" fmla="*/ 340 w 591"/>
                <a:gd name="T37" fmla="*/ 36 h 452"/>
                <a:gd name="T38" fmla="*/ 308 w 591"/>
                <a:gd name="T39" fmla="*/ 21 h 452"/>
                <a:gd name="T40" fmla="*/ 274 w 591"/>
                <a:gd name="T41" fmla="*/ 43 h 452"/>
                <a:gd name="T42" fmla="*/ 241 w 591"/>
                <a:gd name="T43" fmla="*/ 52 h 452"/>
                <a:gd name="T44" fmla="*/ 200 w 591"/>
                <a:gd name="T45" fmla="*/ 46 h 452"/>
                <a:gd name="T46" fmla="*/ 169 w 591"/>
                <a:gd name="T47" fmla="*/ 53 h 452"/>
                <a:gd name="T48" fmla="*/ 139 w 591"/>
                <a:gd name="T49" fmla="*/ 36 h 452"/>
                <a:gd name="T50" fmla="*/ 127 w 591"/>
                <a:gd name="T51" fmla="*/ 5 h 452"/>
                <a:gd name="T52" fmla="*/ 30 w 591"/>
                <a:gd name="T53" fmla="*/ 23 h 452"/>
                <a:gd name="T54" fmla="*/ 54 w 591"/>
                <a:gd name="T55" fmla="*/ 52 h 452"/>
                <a:gd name="T56" fmla="*/ 34 w 591"/>
                <a:gd name="T57" fmla="*/ 126 h 452"/>
                <a:gd name="T58" fmla="*/ 16 w 591"/>
                <a:gd name="T59" fmla="*/ 215 h 452"/>
                <a:gd name="T60" fmla="*/ 27 w 591"/>
                <a:gd name="T61" fmla="*/ 272 h 452"/>
                <a:gd name="T62" fmla="*/ 20 w 591"/>
                <a:gd name="T63" fmla="*/ 377 h 452"/>
                <a:gd name="T64" fmla="*/ 13 w 591"/>
                <a:gd name="T65" fmla="*/ 434 h 452"/>
                <a:gd name="T66" fmla="*/ 48 w 591"/>
                <a:gd name="T67" fmla="*/ 436 h 452"/>
                <a:gd name="T68" fmla="*/ 75 w 591"/>
                <a:gd name="T69" fmla="*/ 449 h 452"/>
                <a:gd name="T70" fmla="*/ 82 w 591"/>
                <a:gd name="T71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1" h="452">
                  <a:moveTo>
                    <a:pt x="82" y="452"/>
                  </a:moveTo>
                  <a:lnTo>
                    <a:pt x="95" y="449"/>
                  </a:lnTo>
                  <a:lnTo>
                    <a:pt x="112" y="443"/>
                  </a:lnTo>
                  <a:lnTo>
                    <a:pt x="125" y="441"/>
                  </a:lnTo>
                  <a:lnTo>
                    <a:pt x="150" y="377"/>
                  </a:lnTo>
                  <a:lnTo>
                    <a:pt x="178" y="345"/>
                  </a:lnTo>
                  <a:lnTo>
                    <a:pt x="276" y="338"/>
                  </a:lnTo>
                  <a:lnTo>
                    <a:pt x="308" y="322"/>
                  </a:lnTo>
                  <a:lnTo>
                    <a:pt x="351" y="308"/>
                  </a:lnTo>
                  <a:lnTo>
                    <a:pt x="367" y="317"/>
                  </a:lnTo>
                  <a:lnTo>
                    <a:pt x="383" y="315"/>
                  </a:lnTo>
                  <a:lnTo>
                    <a:pt x="392" y="326"/>
                  </a:lnTo>
                  <a:lnTo>
                    <a:pt x="406" y="328"/>
                  </a:lnTo>
                  <a:lnTo>
                    <a:pt x="419" y="340"/>
                  </a:lnTo>
                  <a:lnTo>
                    <a:pt x="513" y="276"/>
                  </a:lnTo>
                  <a:lnTo>
                    <a:pt x="534" y="260"/>
                  </a:lnTo>
                  <a:lnTo>
                    <a:pt x="577" y="226"/>
                  </a:lnTo>
                  <a:lnTo>
                    <a:pt x="591" y="215"/>
                  </a:lnTo>
                  <a:lnTo>
                    <a:pt x="579" y="217"/>
                  </a:lnTo>
                  <a:lnTo>
                    <a:pt x="575" y="199"/>
                  </a:lnTo>
                  <a:lnTo>
                    <a:pt x="561" y="198"/>
                  </a:lnTo>
                  <a:lnTo>
                    <a:pt x="547" y="190"/>
                  </a:lnTo>
                  <a:lnTo>
                    <a:pt x="545" y="176"/>
                  </a:lnTo>
                  <a:lnTo>
                    <a:pt x="516" y="173"/>
                  </a:lnTo>
                  <a:lnTo>
                    <a:pt x="500" y="166"/>
                  </a:lnTo>
                  <a:lnTo>
                    <a:pt x="486" y="157"/>
                  </a:lnTo>
                  <a:lnTo>
                    <a:pt x="474" y="151"/>
                  </a:lnTo>
                  <a:lnTo>
                    <a:pt x="452" y="142"/>
                  </a:lnTo>
                  <a:lnTo>
                    <a:pt x="435" y="132"/>
                  </a:lnTo>
                  <a:lnTo>
                    <a:pt x="420" y="114"/>
                  </a:lnTo>
                  <a:lnTo>
                    <a:pt x="413" y="96"/>
                  </a:lnTo>
                  <a:lnTo>
                    <a:pt x="422" y="78"/>
                  </a:lnTo>
                  <a:lnTo>
                    <a:pt x="413" y="61"/>
                  </a:lnTo>
                  <a:lnTo>
                    <a:pt x="402" y="69"/>
                  </a:lnTo>
                  <a:lnTo>
                    <a:pt x="388" y="68"/>
                  </a:lnTo>
                  <a:lnTo>
                    <a:pt x="367" y="52"/>
                  </a:lnTo>
                  <a:lnTo>
                    <a:pt x="354" y="41"/>
                  </a:lnTo>
                  <a:lnTo>
                    <a:pt x="340" y="36"/>
                  </a:lnTo>
                  <a:lnTo>
                    <a:pt x="328" y="23"/>
                  </a:lnTo>
                  <a:lnTo>
                    <a:pt x="308" y="21"/>
                  </a:lnTo>
                  <a:lnTo>
                    <a:pt x="285" y="32"/>
                  </a:lnTo>
                  <a:lnTo>
                    <a:pt x="274" y="43"/>
                  </a:lnTo>
                  <a:lnTo>
                    <a:pt x="253" y="57"/>
                  </a:lnTo>
                  <a:lnTo>
                    <a:pt x="241" y="52"/>
                  </a:lnTo>
                  <a:lnTo>
                    <a:pt x="221" y="50"/>
                  </a:lnTo>
                  <a:lnTo>
                    <a:pt x="200" y="46"/>
                  </a:lnTo>
                  <a:lnTo>
                    <a:pt x="180" y="45"/>
                  </a:lnTo>
                  <a:lnTo>
                    <a:pt x="169" y="53"/>
                  </a:lnTo>
                  <a:lnTo>
                    <a:pt x="153" y="48"/>
                  </a:lnTo>
                  <a:lnTo>
                    <a:pt x="139" y="36"/>
                  </a:lnTo>
                  <a:lnTo>
                    <a:pt x="135" y="20"/>
                  </a:lnTo>
                  <a:lnTo>
                    <a:pt x="127" y="5"/>
                  </a:lnTo>
                  <a:lnTo>
                    <a:pt x="111" y="0"/>
                  </a:lnTo>
                  <a:lnTo>
                    <a:pt x="30" y="23"/>
                  </a:lnTo>
                  <a:lnTo>
                    <a:pt x="39" y="30"/>
                  </a:lnTo>
                  <a:lnTo>
                    <a:pt x="54" y="52"/>
                  </a:lnTo>
                  <a:lnTo>
                    <a:pt x="46" y="85"/>
                  </a:lnTo>
                  <a:lnTo>
                    <a:pt x="34" y="126"/>
                  </a:lnTo>
                  <a:lnTo>
                    <a:pt x="23" y="167"/>
                  </a:lnTo>
                  <a:lnTo>
                    <a:pt x="16" y="215"/>
                  </a:lnTo>
                  <a:lnTo>
                    <a:pt x="18" y="228"/>
                  </a:lnTo>
                  <a:lnTo>
                    <a:pt x="27" y="272"/>
                  </a:lnTo>
                  <a:lnTo>
                    <a:pt x="32" y="331"/>
                  </a:lnTo>
                  <a:lnTo>
                    <a:pt x="20" y="377"/>
                  </a:lnTo>
                  <a:lnTo>
                    <a:pt x="0" y="427"/>
                  </a:lnTo>
                  <a:lnTo>
                    <a:pt x="13" y="434"/>
                  </a:lnTo>
                  <a:lnTo>
                    <a:pt x="32" y="434"/>
                  </a:lnTo>
                  <a:lnTo>
                    <a:pt x="48" y="436"/>
                  </a:lnTo>
                  <a:lnTo>
                    <a:pt x="59" y="447"/>
                  </a:lnTo>
                  <a:lnTo>
                    <a:pt x="75" y="449"/>
                  </a:lnTo>
                  <a:lnTo>
                    <a:pt x="82" y="452"/>
                  </a:lnTo>
                  <a:lnTo>
                    <a:pt x="82" y="452"/>
                  </a:lnTo>
                  <a:lnTo>
                    <a:pt x="82" y="4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34">
              <a:extLst>
                <a:ext uri="{FF2B5EF4-FFF2-40B4-BE49-F238E27FC236}">
                  <a16:creationId xmlns:a16="http://schemas.microsoft.com/office/drawing/2014/main" id="{271BB24E-6D4C-5687-51F6-B6FD44C8E3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3545" y="8659882"/>
              <a:ext cx="591779" cy="603073"/>
            </a:xfrm>
            <a:custGeom>
              <a:avLst/>
              <a:gdLst>
                <a:gd name="T0" fmla="*/ 226 w 262"/>
                <a:gd name="T1" fmla="*/ 267 h 267"/>
                <a:gd name="T2" fmla="*/ 232 w 262"/>
                <a:gd name="T3" fmla="*/ 255 h 267"/>
                <a:gd name="T4" fmla="*/ 235 w 262"/>
                <a:gd name="T5" fmla="*/ 241 h 267"/>
                <a:gd name="T6" fmla="*/ 240 w 262"/>
                <a:gd name="T7" fmla="*/ 224 h 267"/>
                <a:gd name="T8" fmla="*/ 244 w 262"/>
                <a:gd name="T9" fmla="*/ 200 h 267"/>
                <a:gd name="T10" fmla="*/ 255 w 262"/>
                <a:gd name="T11" fmla="*/ 171 h 267"/>
                <a:gd name="T12" fmla="*/ 256 w 262"/>
                <a:gd name="T13" fmla="*/ 148 h 267"/>
                <a:gd name="T14" fmla="*/ 262 w 262"/>
                <a:gd name="T15" fmla="*/ 134 h 267"/>
                <a:gd name="T16" fmla="*/ 248 w 262"/>
                <a:gd name="T17" fmla="*/ 121 h 267"/>
                <a:gd name="T18" fmla="*/ 242 w 262"/>
                <a:gd name="T19" fmla="*/ 111 h 267"/>
                <a:gd name="T20" fmla="*/ 233 w 262"/>
                <a:gd name="T21" fmla="*/ 98 h 267"/>
                <a:gd name="T22" fmla="*/ 226 w 262"/>
                <a:gd name="T23" fmla="*/ 87 h 267"/>
                <a:gd name="T24" fmla="*/ 217 w 262"/>
                <a:gd name="T25" fmla="*/ 75 h 267"/>
                <a:gd name="T26" fmla="*/ 216 w 262"/>
                <a:gd name="T27" fmla="*/ 63 h 267"/>
                <a:gd name="T28" fmla="*/ 217 w 262"/>
                <a:gd name="T29" fmla="*/ 50 h 267"/>
                <a:gd name="T30" fmla="*/ 207 w 262"/>
                <a:gd name="T31" fmla="*/ 36 h 267"/>
                <a:gd name="T32" fmla="*/ 194 w 262"/>
                <a:gd name="T33" fmla="*/ 27 h 267"/>
                <a:gd name="T34" fmla="*/ 173 w 262"/>
                <a:gd name="T35" fmla="*/ 18 h 267"/>
                <a:gd name="T36" fmla="*/ 132 w 262"/>
                <a:gd name="T37" fmla="*/ 0 h 267"/>
                <a:gd name="T38" fmla="*/ 107 w 262"/>
                <a:gd name="T39" fmla="*/ 16 h 267"/>
                <a:gd name="T40" fmla="*/ 78 w 262"/>
                <a:gd name="T41" fmla="*/ 36 h 267"/>
                <a:gd name="T42" fmla="*/ 57 w 262"/>
                <a:gd name="T43" fmla="*/ 75 h 267"/>
                <a:gd name="T44" fmla="*/ 54 w 262"/>
                <a:gd name="T45" fmla="*/ 118 h 267"/>
                <a:gd name="T46" fmla="*/ 41 w 262"/>
                <a:gd name="T47" fmla="*/ 135 h 267"/>
                <a:gd name="T48" fmla="*/ 29 w 262"/>
                <a:gd name="T49" fmla="*/ 155 h 267"/>
                <a:gd name="T50" fmla="*/ 0 w 262"/>
                <a:gd name="T51" fmla="*/ 194 h 267"/>
                <a:gd name="T52" fmla="*/ 13 w 262"/>
                <a:gd name="T53" fmla="*/ 203 h 267"/>
                <a:gd name="T54" fmla="*/ 14 w 262"/>
                <a:gd name="T55" fmla="*/ 216 h 267"/>
                <a:gd name="T56" fmla="*/ 61 w 262"/>
                <a:gd name="T57" fmla="*/ 235 h 267"/>
                <a:gd name="T58" fmla="*/ 130 w 262"/>
                <a:gd name="T59" fmla="*/ 249 h 267"/>
                <a:gd name="T60" fmla="*/ 182 w 262"/>
                <a:gd name="T61" fmla="*/ 262 h 267"/>
                <a:gd name="T62" fmla="*/ 201 w 262"/>
                <a:gd name="T63" fmla="*/ 264 h 267"/>
                <a:gd name="T64" fmla="*/ 226 w 262"/>
                <a:gd name="T65" fmla="*/ 267 h 267"/>
                <a:gd name="T66" fmla="*/ 226 w 262"/>
                <a:gd name="T67" fmla="*/ 267 h 267"/>
                <a:gd name="T68" fmla="*/ 226 w 262"/>
                <a:gd name="T6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2" h="267">
                  <a:moveTo>
                    <a:pt x="226" y="267"/>
                  </a:moveTo>
                  <a:lnTo>
                    <a:pt x="232" y="255"/>
                  </a:lnTo>
                  <a:lnTo>
                    <a:pt x="235" y="241"/>
                  </a:lnTo>
                  <a:lnTo>
                    <a:pt x="240" y="224"/>
                  </a:lnTo>
                  <a:lnTo>
                    <a:pt x="244" y="200"/>
                  </a:lnTo>
                  <a:lnTo>
                    <a:pt x="255" y="171"/>
                  </a:lnTo>
                  <a:lnTo>
                    <a:pt x="256" y="148"/>
                  </a:lnTo>
                  <a:lnTo>
                    <a:pt x="262" y="134"/>
                  </a:lnTo>
                  <a:lnTo>
                    <a:pt x="248" y="121"/>
                  </a:lnTo>
                  <a:lnTo>
                    <a:pt x="242" y="111"/>
                  </a:lnTo>
                  <a:lnTo>
                    <a:pt x="233" y="98"/>
                  </a:lnTo>
                  <a:lnTo>
                    <a:pt x="226" y="87"/>
                  </a:lnTo>
                  <a:lnTo>
                    <a:pt x="217" y="75"/>
                  </a:lnTo>
                  <a:lnTo>
                    <a:pt x="216" y="63"/>
                  </a:lnTo>
                  <a:lnTo>
                    <a:pt x="217" y="50"/>
                  </a:lnTo>
                  <a:lnTo>
                    <a:pt x="207" y="36"/>
                  </a:lnTo>
                  <a:lnTo>
                    <a:pt x="194" y="27"/>
                  </a:lnTo>
                  <a:lnTo>
                    <a:pt x="173" y="18"/>
                  </a:lnTo>
                  <a:lnTo>
                    <a:pt x="132" y="0"/>
                  </a:lnTo>
                  <a:lnTo>
                    <a:pt x="107" y="16"/>
                  </a:lnTo>
                  <a:lnTo>
                    <a:pt x="78" y="36"/>
                  </a:lnTo>
                  <a:lnTo>
                    <a:pt x="57" y="75"/>
                  </a:lnTo>
                  <a:lnTo>
                    <a:pt x="54" y="118"/>
                  </a:lnTo>
                  <a:lnTo>
                    <a:pt x="41" y="135"/>
                  </a:lnTo>
                  <a:lnTo>
                    <a:pt x="29" y="155"/>
                  </a:lnTo>
                  <a:lnTo>
                    <a:pt x="0" y="194"/>
                  </a:lnTo>
                  <a:lnTo>
                    <a:pt x="13" y="203"/>
                  </a:lnTo>
                  <a:lnTo>
                    <a:pt x="14" y="216"/>
                  </a:lnTo>
                  <a:lnTo>
                    <a:pt x="61" y="235"/>
                  </a:lnTo>
                  <a:lnTo>
                    <a:pt x="130" y="249"/>
                  </a:lnTo>
                  <a:lnTo>
                    <a:pt x="182" y="262"/>
                  </a:lnTo>
                  <a:lnTo>
                    <a:pt x="201" y="264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35">
              <a:extLst>
                <a:ext uri="{FF2B5EF4-FFF2-40B4-BE49-F238E27FC236}">
                  <a16:creationId xmlns:a16="http://schemas.microsoft.com/office/drawing/2014/main" id="{429A8101-EA22-BEDD-E12A-521133C3AC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279459" y="9294577"/>
              <a:ext cx="980275" cy="1106762"/>
            </a:xfrm>
            <a:custGeom>
              <a:avLst/>
              <a:gdLst>
                <a:gd name="T0" fmla="*/ 224 w 434"/>
                <a:gd name="T1" fmla="*/ 467 h 490"/>
                <a:gd name="T2" fmla="*/ 265 w 434"/>
                <a:gd name="T3" fmla="*/ 429 h 490"/>
                <a:gd name="T4" fmla="*/ 288 w 434"/>
                <a:gd name="T5" fmla="*/ 387 h 490"/>
                <a:gd name="T6" fmla="*/ 315 w 434"/>
                <a:gd name="T7" fmla="*/ 355 h 490"/>
                <a:gd name="T8" fmla="*/ 358 w 434"/>
                <a:gd name="T9" fmla="*/ 307 h 490"/>
                <a:gd name="T10" fmla="*/ 392 w 434"/>
                <a:gd name="T11" fmla="*/ 260 h 490"/>
                <a:gd name="T12" fmla="*/ 426 w 434"/>
                <a:gd name="T13" fmla="*/ 225 h 490"/>
                <a:gd name="T14" fmla="*/ 433 w 434"/>
                <a:gd name="T15" fmla="*/ 191 h 490"/>
                <a:gd name="T16" fmla="*/ 406 w 434"/>
                <a:gd name="T17" fmla="*/ 196 h 490"/>
                <a:gd name="T18" fmla="*/ 394 w 434"/>
                <a:gd name="T19" fmla="*/ 173 h 490"/>
                <a:gd name="T20" fmla="*/ 322 w 434"/>
                <a:gd name="T21" fmla="*/ 141 h 490"/>
                <a:gd name="T22" fmla="*/ 296 w 434"/>
                <a:gd name="T23" fmla="*/ 121 h 490"/>
                <a:gd name="T24" fmla="*/ 265 w 434"/>
                <a:gd name="T25" fmla="*/ 138 h 490"/>
                <a:gd name="T26" fmla="*/ 235 w 434"/>
                <a:gd name="T27" fmla="*/ 114 h 490"/>
                <a:gd name="T28" fmla="*/ 212 w 434"/>
                <a:gd name="T29" fmla="*/ 95 h 490"/>
                <a:gd name="T30" fmla="*/ 203 w 434"/>
                <a:gd name="T31" fmla="*/ 65 h 490"/>
                <a:gd name="T32" fmla="*/ 208 w 434"/>
                <a:gd name="T33" fmla="*/ 43 h 490"/>
                <a:gd name="T34" fmla="*/ 196 w 434"/>
                <a:gd name="T35" fmla="*/ 15 h 490"/>
                <a:gd name="T36" fmla="*/ 139 w 434"/>
                <a:gd name="T37" fmla="*/ 11 h 490"/>
                <a:gd name="T38" fmla="*/ 0 w 434"/>
                <a:gd name="T39" fmla="*/ 138 h 490"/>
                <a:gd name="T40" fmla="*/ 16 w 434"/>
                <a:gd name="T41" fmla="*/ 159 h 490"/>
                <a:gd name="T42" fmla="*/ 36 w 434"/>
                <a:gd name="T43" fmla="*/ 193 h 490"/>
                <a:gd name="T44" fmla="*/ 55 w 434"/>
                <a:gd name="T45" fmla="*/ 212 h 490"/>
                <a:gd name="T46" fmla="*/ 70 w 434"/>
                <a:gd name="T47" fmla="*/ 234 h 490"/>
                <a:gd name="T48" fmla="*/ 82 w 434"/>
                <a:gd name="T49" fmla="*/ 260 h 490"/>
                <a:gd name="T50" fmla="*/ 96 w 434"/>
                <a:gd name="T51" fmla="*/ 275 h 490"/>
                <a:gd name="T52" fmla="*/ 110 w 434"/>
                <a:gd name="T53" fmla="*/ 292 h 490"/>
                <a:gd name="T54" fmla="*/ 125 w 434"/>
                <a:gd name="T55" fmla="*/ 305 h 490"/>
                <a:gd name="T56" fmla="*/ 137 w 434"/>
                <a:gd name="T57" fmla="*/ 312 h 490"/>
                <a:gd name="T58" fmla="*/ 162 w 434"/>
                <a:gd name="T59" fmla="*/ 292 h 490"/>
                <a:gd name="T60" fmla="*/ 139 w 434"/>
                <a:gd name="T61" fmla="*/ 316 h 490"/>
                <a:gd name="T62" fmla="*/ 175 w 434"/>
                <a:gd name="T63" fmla="*/ 314 h 490"/>
                <a:gd name="T64" fmla="*/ 191 w 434"/>
                <a:gd name="T65" fmla="*/ 346 h 490"/>
                <a:gd name="T66" fmla="*/ 194 w 434"/>
                <a:gd name="T67" fmla="*/ 371 h 490"/>
                <a:gd name="T68" fmla="*/ 175 w 434"/>
                <a:gd name="T69" fmla="*/ 392 h 490"/>
                <a:gd name="T70" fmla="*/ 189 w 434"/>
                <a:gd name="T71" fmla="*/ 417 h 490"/>
                <a:gd name="T72" fmla="*/ 182 w 434"/>
                <a:gd name="T73" fmla="*/ 444 h 490"/>
                <a:gd name="T74" fmla="*/ 196 w 434"/>
                <a:gd name="T75" fmla="*/ 488 h 490"/>
                <a:gd name="T76" fmla="*/ 216 w 434"/>
                <a:gd name="T77" fmla="*/ 49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4" h="490">
                  <a:moveTo>
                    <a:pt x="216" y="490"/>
                  </a:moveTo>
                  <a:lnTo>
                    <a:pt x="224" y="467"/>
                  </a:lnTo>
                  <a:lnTo>
                    <a:pt x="239" y="454"/>
                  </a:lnTo>
                  <a:lnTo>
                    <a:pt x="265" y="429"/>
                  </a:lnTo>
                  <a:lnTo>
                    <a:pt x="278" y="405"/>
                  </a:lnTo>
                  <a:lnTo>
                    <a:pt x="288" y="387"/>
                  </a:lnTo>
                  <a:lnTo>
                    <a:pt x="297" y="369"/>
                  </a:lnTo>
                  <a:lnTo>
                    <a:pt x="315" y="355"/>
                  </a:lnTo>
                  <a:lnTo>
                    <a:pt x="331" y="330"/>
                  </a:lnTo>
                  <a:lnTo>
                    <a:pt x="358" y="307"/>
                  </a:lnTo>
                  <a:lnTo>
                    <a:pt x="374" y="280"/>
                  </a:lnTo>
                  <a:lnTo>
                    <a:pt x="392" y="260"/>
                  </a:lnTo>
                  <a:lnTo>
                    <a:pt x="417" y="237"/>
                  </a:lnTo>
                  <a:lnTo>
                    <a:pt x="426" y="225"/>
                  </a:lnTo>
                  <a:lnTo>
                    <a:pt x="434" y="210"/>
                  </a:lnTo>
                  <a:lnTo>
                    <a:pt x="433" y="191"/>
                  </a:lnTo>
                  <a:lnTo>
                    <a:pt x="420" y="189"/>
                  </a:lnTo>
                  <a:lnTo>
                    <a:pt x="406" y="196"/>
                  </a:lnTo>
                  <a:lnTo>
                    <a:pt x="404" y="184"/>
                  </a:lnTo>
                  <a:lnTo>
                    <a:pt x="394" y="173"/>
                  </a:lnTo>
                  <a:lnTo>
                    <a:pt x="353" y="161"/>
                  </a:lnTo>
                  <a:lnTo>
                    <a:pt x="322" y="141"/>
                  </a:lnTo>
                  <a:lnTo>
                    <a:pt x="312" y="127"/>
                  </a:lnTo>
                  <a:lnTo>
                    <a:pt x="296" y="121"/>
                  </a:lnTo>
                  <a:lnTo>
                    <a:pt x="285" y="134"/>
                  </a:lnTo>
                  <a:lnTo>
                    <a:pt x="265" y="138"/>
                  </a:lnTo>
                  <a:lnTo>
                    <a:pt x="248" y="125"/>
                  </a:lnTo>
                  <a:lnTo>
                    <a:pt x="235" y="114"/>
                  </a:lnTo>
                  <a:lnTo>
                    <a:pt x="219" y="116"/>
                  </a:lnTo>
                  <a:lnTo>
                    <a:pt x="212" y="95"/>
                  </a:lnTo>
                  <a:lnTo>
                    <a:pt x="217" y="81"/>
                  </a:lnTo>
                  <a:lnTo>
                    <a:pt x="203" y="65"/>
                  </a:lnTo>
                  <a:lnTo>
                    <a:pt x="217" y="57"/>
                  </a:lnTo>
                  <a:lnTo>
                    <a:pt x="208" y="43"/>
                  </a:lnTo>
                  <a:lnTo>
                    <a:pt x="201" y="24"/>
                  </a:lnTo>
                  <a:lnTo>
                    <a:pt x="196" y="15"/>
                  </a:lnTo>
                  <a:lnTo>
                    <a:pt x="150" y="0"/>
                  </a:lnTo>
                  <a:lnTo>
                    <a:pt x="139" y="11"/>
                  </a:lnTo>
                  <a:lnTo>
                    <a:pt x="109" y="38"/>
                  </a:lnTo>
                  <a:lnTo>
                    <a:pt x="0" y="138"/>
                  </a:lnTo>
                  <a:lnTo>
                    <a:pt x="5" y="150"/>
                  </a:lnTo>
                  <a:lnTo>
                    <a:pt x="16" y="159"/>
                  </a:lnTo>
                  <a:lnTo>
                    <a:pt x="21" y="171"/>
                  </a:lnTo>
                  <a:lnTo>
                    <a:pt x="36" y="193"/>
                  </a:lnTo>
                  <a:lnTo>
                    <a:pt x="46" y="198"/>
                  </a:lnTo>
                  <a:lnTo>
                    <a:pt x="55" y="212"/>
                  </a:lnTo>
                  <a:lnTo>
                    <a:pt x="68" y="219"/>
                  </a:lnTo>
                  <a:lnTo>
                    <a:pt x="70" y="234"/>
                  </a:lnTo>
                  <a:lnTo>
                    <a:pt x="84" y="244"/>
                  </a:lnTo>
                  <a:lnTo>
                    <a:pt x="82" y="260"/>
                  </a:lnTo>
                  <a:lnTo>
                    <a:pt x="86" y="275"/>
                  </a:lnTo>
                  <a:lnTo>
                    <a:pt x="96" y="275"/>
                  </a:lnTo>
                  <a:lnTo>
                    <a:pt x="98" y="292"/>
                  </a:lnTo>
                  <a:lnTo>
                    <a:pt x="110" y="292"/>
                  </a:lnTo>
                  <a:lnTo>
                    <a:pt x="105" y="305"/>
                  </a:lnTo>
                  <a:lnTo>
                    <a:pt x="125" y="305"/>
                  </a:lnTo>
                  <a:lnTo>
                    <a:pt x="123" y="321"/>
                  </a:lnTo>
                  <a:lnTo>
                    <a:pt x="137" y="312"/>
                  </a:lnTo>
                  <a:lnTo>
                    <a:pt x="148" y="294"/>
                  </a:lnTo>
                  <a:lnTo>
                    <a:pt x="162" y="292"/>
                  </a:lnTo>
                  <a:lnTo>
                    <a:pt x="153" y="312"/>
                  </a:lnTo>
                  <a:lnTo>
                    <a:pt x="139" y="316"/>
                  </a:lnTo>
                  <a:lnTo>
                    <a:pt x="162" y="316"/>
                  </a:lnTo>
                  <a:lnTo>
                    <a:pt x="175" y="314"/>
                  </a:lnTo>
                  <a:lnTo>
                    <a:pt x="187" y="323"/>
                  </a:lnTo>
                  <a:lnTo>
                    <a:pt x="191" y="346"/>
                  </a:lnTo>
                  <a:lnTo>
                    <a:pt x="207" y="353"/>
                  </a:lnTo>
                  <a:lnTo>
                    <a:pt x="194" y="371"/>
                  </a:lnTo>
                  <a:lnTo>
                    <a:pt x="189" y="383"/>
                  </a:lnTo>
                  <a:lnTo>
                    <a:pt x="175" y="392"/>
                  </a:lnTo>
                  <a:lnTo>
                    <a:pt x="175" y="405"/>
                  </a:lnTo>
                  <a:lnTo>
                    <a:pt x="189" y="417"/>
                  </a:lnTo>
                  <a:lnTo>
                    <a:pt x="183" y="431"/>
                  </a:lnTo>
                  <a:lnTo>
                    <a:pt x="182" y="444"/>
                  </a:lnTo>
                  <a:lnTo>
                    <a:pt x="194" y="456"/>
                  </a:lnTo>
                  <a:lnTo>
                    <a:pt x="196" y="488"/>
                  </a:lnTo>
                  <a:lnTo>
                    <a:pt x="216" y="490"/>
                  </a:lnTo>
                  <a:lnTo>
                    <a:pt x="216" y="490"/>
                  </a:lnTo>
                  <a:lnTo>
                    <a:pt x="216" y="4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36">
              <a:extLst>
                <a:ext uri="{FF2B5EF4-FFF2-40B4-BE49-F238E27FC236}">
                  <a16:creationId xmlns:a16="http://schemas.microsoft.com/office/drawing/2014/main" id="{3A03B391-2DEF-E7C1-4CF9-0FA75AE6FA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9053" y="8560500"/>
              <a:ext cx="767957" cy="1041260"/>
            </a:xfrm>
            <a:custGeom>
              <a:avLst/>
              <a:gdLst>
                <a:gd name="T0" fmla="*/ 242 w 340"/>
                <a:gd name="T1" fmla="*/ 363 h 461"/>
                <a:gd name="T2" fmla="*/ 283 w 340"/>
                <a:gd name="T3" fmla="*/ 325 h 461"/>
                <a:gd name="T4" fmla="*/ 311 w 340"/>
                <a:gd name="T5" fmla="*/ 322 h 461"/>
                <a:gd name="T6" fmla="*/ 325 w 340"/>
                <a:gd name="T7" fmla="*/ 295 h 461"/>
                <a:gd name="T8" fmla="*/ 338 w 340"/>
                <a:gd name="T9" fmla="*/ 270 h 461"/>
                <a:gd name="T10" fmla="*/ 322 w 340"/>
                <a:gd name="T11" fmla="*/ 240 h 461"/>
                <a:gd name="T12" fmla="*/ 318 w 340"/>
                <a:gd name="T13" fmla="*/ 217 h 461"/>
                <a:gd name="T14" fmla="*/ 306 w 340"/>
                <a:gd name="T15" fmla="*/ 215 h 461"/>
                <a:gd name="T16" fmla="*/ 290 w 340"/>
                <a:gd name="T17" fmla="*/ 194 h 461"/>
                <a:gd name="T18" fmla="*/ 283 w 340"/>
                <a:gd name="T19" fmla="*/ 171 h 461"/>
                <a:gd name="T20" fmla="*/ 274 w 340"/>
                <a:gd name="T21" fmla="*/ 137 h 461"/>
                <a:gd name="T22" fmla="*/ 261 w 340"/>
                <a:gd name="T23" fmla="*/ 99 h 461"/>
                <a:gd name="T24" fmla="*/ 243 w 340"/>
                <a:gd name="T25" fmla="*/ 69 h 461"/>
                <a:gd name="T26" fmla="*/ 211 w 340"/>
                <a:gd name="T27" fmla="*/ 55 h 461"/>
                <a:gd name="T28" fmla="*/ 199 w 340"/>
                <a:gd name="T29" fmla="*/ 32 h 461"/>
                <a:gd name="T30" fmla="*/ 149 w 340"/>
                <a:gd name="T31" fmla="*/ 19 h 461"/>
                <a:gd name="T32" fmla="*/ 122 w 340"/>
                <a:gd name="T33" fmla="*/ 0 h 461"/>
                <a:gd name="T34" fmla="*/ 0 w 340"/>
                <a:gd name="T35" fmla="*/ 98 h 461"/>
                <a:gd name="T36" fmla="*/ 16 w 340"/>
                <a:gd name="T37" fmla="*/ 128 h 461"/>
                <a:gd name="T38" fmla="*/ 16 w 340"/>
                <a:gd name="T39" fmla="*/ 160 h 461"/>
                <a:gd name="T40" fmla="*/ 17 w 340"/>
                <a:gd name="T41" fmla="*/ 190 h 461"/>
                <a:gd name="T42" fmla="*/ 37 w 340"/>
                <a:gd name="T43" fmla="*/ 220 h 461"/>
                <a:gd name="T44" fmla="*/ 60 w 340"/>
                <a:gd name="T45" fmla="*/ 245 h 461"/>
                <a:gd name="T46" fmla="*/ 73 w 340"/>
                <a:gd name="T47" fmla="*/ 263 h 461"/>
                <a:gd name="T48" fmla="*/ 85 w 340"/>
                <a:gd name="T49" fmla="*/ 295 h 461"/>
                <a:gd name="T50" fmla="*/ 96 w 340"/>
                <a:gd name="T51" fmla="*/ 318 h 461"/>
                <a:gd name="T52" fmla="*/ 101 w 340"/>
                <a:gd name="T53" fmla="*/ 349 h 461"/>
                <a:gd name="T54" fmla="*/ 115 w 340"/>
                <a:gd name="T55" fmla="*/ 375 h 461"/>
                <a:gd name="T56" fmla="*/ 117 w 340"/>
                <a:gd name="T57" fmla="*/ 406 h 461"/>
                <a:gd name="T58" fmla="*/ 121 w 340"/>
                <a:gd name="T59" fmla="*/ 430 h 461"/>
                <a:gd name="T60" fmla="*/ 133 w 340"/>
                <a:gd name="T61" fmla="*/ 455 h 461"/>
                <a:gd name="T62" fmla="*/ 133 w 340"/>
                <a:gd name="T63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0" h="461">
                  <a:moveTo>
                    <a:pt x="133" y="461"/>
                  </a:moveTo>
                  <a:lnTo>
                    <a:pt x="242" y="363"/>
                  </a:lnTo>
                  <a:lnTo>
                    <a:pt x="272" y="336"/>
                  </a:lnTo>
                  <a:lnTo>
                    <a:pt x="283" y="325"/>
                  </a:lnTo>
                  <a:lnTo>
                    <a:pt x="324" y="333"/>
                  </a:lnTo>
                  <a:lnTo>
                    <a:pt x="311" y="322"/>
                  </a:lnTo>
                  <a:lnTo>
                    <a:pt x="320" y="308"/>
                  </a:lnTo>
                  <a:lnTo>
                    <a:pt x="325" y="295"/>
                  </a:lnTo>
                  <a:lnTo>
                    <a:pt x="340" y="286"/>
                  </a:lnTo>
                  <a:lnTo>
                    <a:pt x="338" y="270"/>
                  </a:lnTo>
                  <a:lnTo>
                    <a:pt x="332" y="258"/>
                  </a:lnTo>
                  <a:lnTo>
                    <a:pt x="322" y="240"/>
                  </a:lnTo>
                  <a:lnTo>
                    <a:pt x="331" y="228"/>
                  </a:lnTo>
                  <a:lnTo>
                    <a:pt x="318" y="217"/>
                  </a:lnTo>
                  <a:lnTo>
                    <a:pt x="308" y="228"/>
                  </a:lnTo>
                  <a:lnTo>
                    <a:pt x="306" y="215"/>
                  </a:lnTo>
                  <a:lnTo>
                    <a:pt x="297" y="208"/>
                  </a:lnTo>
                  <a:lnTo>
                    <a:pt x="290" y="194"/>
                  </a:lnTo>
                  <a:lnTo>
                    <a:pt x="292" y="178"/>
                  </a:lnTo>
                  <a:lnTo>
                    <a:pt x="283" y="171"/>
                  </a:lnTo>
                  <a:lnTo>
                    <a:pt x="268" y="153"/>
                  </a:lnTo>
                  <a:lnTo>
                    <a:pt x="274" y="137"/>
                  </a:lnTo>
                  <a:lnTo>
                    <a:pt x="276" y="124"/>
                  </a:lnTo>
                  <a:lnTo>
                    <a:pt x="261" y="99"/>
                  </a:lnTo>
                  <a:lnTo>
                    <a:pt x="243" y="85"/>
                  </a:lnTo>
                  <a:lnTo>
                    <a:pt x="243" y="69"/>
                  </a:lnTo>
                  <a:lnTo>
                    <a:pt x="231" y="67"/>
                  </a:lnTo>
                  <a:lnTo>
                    <a:pt x="211" y="55"/>
                  </a:lnTo>
                  <a:lnTo>
                    <a:pt x="211" y="39"/>
                  </a:lnTo>
                  <a:lnTo>
                    <a:pt x="199" y="32"/>
                  </a:lnTo>
                  <a:lnTo>
                    <a:pt x="172" y="32"/>
                  </a:lnTo>
                  <a:lnTo>
                    <a:pt x="149" y="19"/>
                  </a:lnTo>
                  <a:lnTo>
                    <a:pt x="135" y="7"/>
                  </a:lnTo>
                  <a:lnTo>
                    <a:pt x="122" y="0"/>
                  </a:lnTo>
                  <a:lnTo>
                    <a:pt x="9" y="82"/>
                  </a:lnTo>
                  <a:lnTo>
                    <a:pt x="0" y="98"/>
                  </a:lnTo>
                  <a:lnTo>
                    <a:pt x="12" y="112"/>
                  </a:lnTo>
                  <a:lnTo>
                    <a:pt x="16" y="128"/>
                  </a:lnTo>
                  <a:lnTo>
                    <a:pt x="16" y="147"/>
                  </a:lnTo>
                  <a:lnTo>
                    <a:pt x="16" y="160"/>
                  </a:lnTo>
                  <a:lnTo>
                    <a:pt x="16" y="176"/>
                  </a:lnTo>
                  <a:lnTo>
                    <a:pt x="17" y="190"/>
                  </a:lnTo>
                  <a:lnTo>
                    <a:pt x="26" y="203"/>
                  </a:lnTo>
                  <a:lnTo>
                    <a:pt x="37" y="220"/>
                  </a:lnTo>
                  <a:lnTo>
                    <a:pt x="48" y="229"/>
                  </a:lnTo>
                  <a:lnTo>
                    <a:pt x="60" y="245"/>
                  </a:lnTo>
                  <a:lnTo>
                    <a:pt x="69" y="251"/>
                  </a:lnTo>
                  <a:lnTo>
                    <a:pt x="73" y="263"/>
                  </a:lnTo>
                  <a:lnTo>
                    <a:pt x="85" y="276"/>
                  </a:lnTo>
                  <a:lnTo>
                    <a:pt x="85" y="295"/>
                  </a:lnTo>
                  <a:lnTo>
                    <a:pt x="94" y="306"/>
                  </a:lnTo>
                  <a:lnTo>
                    <a:pt x="96" y="318"/>
                  </a:lnTo>
                  <a:lnTo>
                    <a:pt x="98" y="331"/>
                  </a:lnTo>
                  <a:lnTo>
                    <a:pt x="101" y="349"/>
                  </a:lnTo>
                  <a:lnTo>
                    <a:pt x="114" y="359"/>
                  </a:lnTo>
                  <a:lnTo>
                    <a:pt x="115" y="375"/>
                  </a:lnTo>
                  <a:lnTo>
                    <a:pt x="115" y="388"/>
                  </a:lnTo>
                  <a:lnTo>
                    <a:pt x="117" y="406"/>
                  </a:lnTo>
                  <a:lnTo>
                    <a:pt x="126" y="418"/>
                  </a:lnTo>
                  <a:lnTo>
                    <a:pt x="121" y="430"/>
                  </a:lnTo>
                  <a:lnTo>
                    <a:pt x="122" y="445"/>
                  </a:lnTo>
                  <a:lnTo>
                    <a:pt x="133" y="455"/>
                  </a:lnTo>
                  <a:lnTo>
                    <a:pt x="133" y="461"/>
                  </a:lnTo>
                  <a:lnTo>
                    <a:pt x="133" y="461"/>
                  </a:lnTo>
                  <a:lnTo>
                    <a:pt x="133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37">
              <a:extLst>
                <a:ext uri="{FF2B5EF4-FFF2-40B4-BE49-F238E27FC236}">
                  <a16:creationId xmlns:a16="http://schemas.microsoft.com/office/drawing/2014/main" id="{1E675CDD-9447-62E9-0011-436A129354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72712" y="8092950"/>
              <a:ext cx="1097727" cy="1142901"/>
            </a:xfrm>
            <a:custGeom>
              <a:avLst/>
              <a:gdLst>
                <a:gd name="T0" fmla="*/ 240 w 486"/>
                <a:gd name="T1" fmla="*/ 500 h 506"/>
                <a:gd name="T2" fmla="*/ 290 w 486"/>
                <a:gd name="T3" fmla="*/ 493 h 506"/>
                <a:gd name="T4" fmla="*/ 310 w 486"/>
                <a:gd name="T5" fmla="*/ 467 h 506"/>
                <a:gd name="T6" fmla="*/ 326 w 486"/>
                <a:gd name="T7" fmla="*/ 408 h 506"/>
                <a:gd name="T8" fmla="*/ 351 w 486"/>
                <a:gd name="T9" fmla="*/ 369 h 506"/>
                <a:gd name="T10" fmla="*/ 377 w 486"/>
                <a:gd name="T11" fmla="*/ 289 h 506"/>
                <a:gd name="T12" fmla="*/ 470 w 486"/>
                <a:gd name="T13" fmla="*/ 271 h 506"/>
                <a:gd name="T14" fmla="*/ 486 w 486"/>
                <a:gd name="T15" fmla="*/ 214 h 506"/>
                <a:gd name="T16" fmla="*/ 413 w 486"/>
                <a:gd name="T17" fmla="*/ 125 h 506"/>
                <a:gd name="T18" fmla="*/ 379 w 486"/>
                <a:gd name="T19" fmla="*/ 30 h 506"/>
                <a:gd name="T20" fmla="*/ 354 w 486"/>
                <a:gd name="T21" fmla="*/ 20 h 506"/>
                <a:gd name="T22" fmla="*/ 327 w 486"/>
                <a:gd name="T23" fmla="*/ 27 h 506"/>
                <a:gd name="T24" fmla="*/ 299 w 486"/>
                <a:gd name="T25" fmla="*/ 20 h 506"/>
                <a:gd name="T26" fmla="*/ 272 w 486"/>
                <a:gd name="T27" fmla="*/ 7 h 506"/>
                <a:gd name="T28" fmla="*/ 240 w 486"/>
                <a:gd name="T29" fmla="*/ 0 h 506"/>
                <a:gd name="T30" fmla="*/ 206 w 486"/>
                <a:gd name="T31" fmla="*/ 14 h 506"/>
                <a:gd name="T32" fmla="*/ 171 w 486"/>
                <a:gd name="T33" fmla="*/ 20 h 506"/>
                <a:gd name="T34" fmla="*/ 171 w 486"/>
                <a:gd name="T35" fmla="*/ 47 h 506"/>
                <a:gd name="T36" fmla="*/ 155 w 486"/>
                <a:gd name="T37" fmla="*/ 70 h 506"/>
                <a:gd name="T38" fmla="*/ 126 w 486"/>
                <a:gd name="T39" fmla="*/ 118 h 506"/>
                <a:gd name="T40" fmla="*/ 108 w 486"/>
                <a:gd name="T41" fmla="*/ 152 h 506"/>
                <a:gd name="T42" fmla="*/ 107 w 486"/>
                <a:gd name="T43" fmla="*/ 191 h 506"/>
                <a:gd name="T44" fmla="*/ 57 w 486"/>
                <a:gd name="T45" fmla="*/ 226 h 506"/>
                <a:gd name="T46" fmla="*/ 34 w 486"/>
                <a:gd name="T47" fmla="*/ 265 h 506"/>
                <a:gd name="T48" fmla="*/ 37 w 486"/>
                <a:gd name="T49" fmla="*/ 290 h 506"/>
                <a:gd name="T50" fmla="*/ 12 w 486"/>
                <a:gd name="T51" fmla="*/ 297 h 506"/>
                <a:gd name="T52" fmla="*/ 11 w 486"/>
                <a:gd name="T53" fmla="*/ 310 h 506"/>
                <a:gd name="T54" fmla="*/ 57 w 486"/>
                <a:gd name="T55" fmla="*/ 310 h 506"/>
                <a:gd name="T56" fmla="*/ 105 w 486"/>
                <a:gd name="T57" fmla="*/ 315 h 506"/>
                <a:gd name="T58" fmla="*/ 141 w 486"/>
                <a:gd name="T59" fmla="*/ 337 h 506"/>
                <a:gd name="T60" fmla="*/ 187 w 486"/>
                <a:gd name="T61" fmla="*/ 358 h 506"/>
                <a:gd name="T62" fmla="*/ 189 w 486"/>
                <a:gd name="T63" fmla="*/ 394 h 506"/>
                <a:gd name="T64" fmla="*/ 181 w 486"/>
                <a:gd name="T65" fmla="*/ 429 h 506"/>
                <a:gd name="T66" fmla="*/ 187 w 486"/>
                <a:gd name="T67" fmla="*/ 458 h 506"/>
                <a:gd name="T68" fmla="*/ 215 w 486"/>
                <a:gd name="T69" fmla="*/ 474 h 506"/>
                <a:gd name="T70" fmla="*/ 221 w 486"/>
                <a:gd name="T71" fmla="*/ 504 h 506"/>
                <a:gd name="T72" fmla="*/ 228 w 486"/>
                <a:gd name="T73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6" h="506">
                  <a:moveTo>
                    <a:pt x="228" y="506"/>
                  </a:moveTo>
                  <a:lnTo>
                    <a:pt x="240" y="500"/>
                  </a:lnTo>
                  <a:lnTo>
                    <a:pt x="283" y="502"/>
                  </a:lnTo>
                  <a:lnTo>
                    <a:pt x="290" y="493"/>
                  </a:lnTo>
                  <a:lnTo>
                    <a:pt x="315" y="477"/>
                  </a:lnTo>
                  <a:lnTo>
                    <a:pt x="310" y="467"/>
                  </a:lnTo>
                  <a:lnTo>
                    <a:pt x="308" y="451"/>
                  </a:lnTo>
                  <a:lnTo>
                    <a:pt x="326" y="408"/>
                  </a:lnTo>
                  <a:lnTo>
                    <a:pt x="338" y="386"/>
                  </a:lnTo>
                  <a:lnTo>
                    <a:pt x="351" y="369"/>
                  </a:lnTo>
                  <a:lnTo>
                    <a:pt x="352" y="333"/>
                  </a:lnTo>
                  <a:lnTo>
                    <a:pt x="377" y="289"/>
                  </a:lnTo>
                  <a:lnTo>
                    <a:pt x="429" y="253"/>
                  </a:lnTo>
                  <a:lnTo>
                    <a:pt x="470" y="271"/>
                  </a:lnTo>
                  <a:lnTo>
                    <a:pt x="472" y="255"/>
                  </a:lnTo>
                  <a:lnTo>
                    <a:pt x="486" y="214"/>
                  </a:lnTo>
                  <a:lnTo>
                    <a:pt x="425" y="155"/>
                  </a:lnTo>
                  <a:lnTo>
                    <a:pt x="413" y="125"/>
                  </a:lnTo>
                  <a:lnTo>
                    <a:pt x="386" y="50"/>
                  </a:lnTo>
                  <a:lnTo>
                    <a:pt x="379" y="30"/>
                  </a:lnTo>
                  <a:lnTo>
                    <a:pt x="374" y="20"/>
                  </a:lnTo>
                  <a:lnTo>
                    <a:pt x="354" y="20"/>
                  </a:lnTo>
                  <a:lnTo>
                    <a:pt x="342" y="22"/>
                  </a:lnTo>
                  <a:lnTo>
                    <a:pt x="327" y="27"/>
                  </a:lnTo>
                  <a:lnTo>
                    <a:pt x="315" y="22"/>
                  </a:lnTo>
                  <a:lnTo>
                    <a:pt x="299" y="20"/>
                  </a:lnTo>
                  <a:lnTo>
                    <a:pt x="288" y="14"/>
                  </a:lnTo>
                  <a:lnTo>
                    <a:pt x="272" y="7"/>
                  </a:lnTo>
                  <a:lnTo>
                    <a:pt x="253" y="7"/>
                  </a:lnTo>
                  <a:lnTo>
                    <a:pt x="240" y="0"/>
                  </a:lnTo>
                  <a:lnTo>
                    <a:pt x="221" y="4"/>
                  </a:lnTo>
                  <a:lnTo>
                    <a:pt x="206" y="14"/>
                  </a:lnTo>
                  <a:lnTo>
                    <a:pt x="187" y="18"/>
                  </a:lnTo>
                  <a:lnTo>
                    <a:pt x="171" y="20"/>
                  </a:lnTo>
                  <a:lnTo>
                    <a:pt x="162" y="32"/>
                  </a:lnTo>
                  <a:lnTo>
                    <a:pt x="171" y="47"/>
                  </a:lnTo>
                  <a:lnTo>
                    <a:pt x="169" y="63"/>
                  </a:lnTo>
                  <a:lnTo>
                    <a:pt x="155" y="70"/>
                  </a:lnTo>
                  <a:lnTo>
                    <a:pt x="137" y="103"/>
                  </a:lnTo>
                  <a:lnTo>
                    <a:pt x="126" y="118"/>
                  </a:lnTo>
                  <a:lnTo>
                    <a:pt x="110" y="132"/>
                  </a:lnTo>
                  <a:lnTo>
                    <a:pt x="108" y="152"/>
                  </a:lnTo>
                  <a:lnTo>
                    <a:pt x="126" y="173"/>
                  </a:lnTo>
                  <a:lnTo>
                    <a:pt x="107" y="191"/>
                  </a:lnTo>
                  <a:lnTo>
                    <a:pt x="87" y="191"/>
                  </a:lnTo>
                  <a:lnTo>
                    <a:pt x="57" y="226"/>
                  </a:lnTo>
                  <a:lnTo>
                    <a:pt x="32" y="242"/>
                  </a:lnTo>
                  <a:lnTo>
                    <a:pt x="34" y="265"/>
                  </a:lnTo>
                  <a:lnTo>
                    <a:pt x="57" y="287"/>
                  </a:lnTo>
                  <a:lnTo>
                    <a:pt x="37" y="290"/>
                  </a:lnTo>
                  <a:lnTo>
                    <a:pt x="25" y="306"/>
                  </a:lnTo>
                  <a:lnTo>
                    <a:pt x="12" y="297"/>
                  </a:lnTo>
                  <a:lnTo>
                    <a:pt x="0" y="299"/>
                  </a:lnTo>
                  <a:lnTo>
                    <a:pt x="11" y="310"/>
                  </a:lnTo>
                  <a:lnTo>
                    <a:pt x="37" y="306"/>
                  </a:lnTo>
                  <a:lnTo>
                    <a:pt x="57" y="310"/>
                  </a:lnTo>
                  <a:lnTo>
                    <a:pt x="78" y="319"/>
                  </a:lnTo>
                  <a:lnTo>
                    <a:pt x="105" y="315"/>
                  </a:lnTo>
                  <a:lnTo>
                    <a:pt x="126" y="324"/>
                  </a:lnTo>
                  <a:lnTo>
                    <a:pt x="141" y="337"/>
                  </a:lnTo>
                  <a:lnTo>
                    <a:pt x="160" y="346"/>
                  </a:lnTo>
                  <a:lnTo>
                    <a:pt x="187" y="358"/>
                  </a:lnTo>
                  <a:lnTo>
                    <a:pt x="196" y="369"/>
                  </a:lnTo>
                  <a:lnTo>
                    <a:pt x="189" y="394"/>
                  </a:lnTo>
                  <a:lnTo>
                    <a:pt x="190" y="413"/>
                  </a:lnTo>
                  <a:lnTo>
                    <a:pt x="181" y="429"/>
                  </a:lnTo>
                  <a:lnTo>
                    <a:pt x="176" y="443"/>
                  </a:lnTo>
                  <a:lnTo>
                    <a:pt x="187" y="458"/>
                  </a:lnTo>
                  <a:lnTo>
                    <a:pt x="203" y="463"/>
                  </a:lnTo>
                  <a:lnTo>
                    <a:pt x="215" y="474"/>
                  </a:lnTo>
                  <a:lnTo>
                    <a:pt x="222" y="488"/>
                  </a:lnTo>
                  <a:lnTo>
                    <a:pt x="221" y="504"/>
                  </a:lnTo>
                  <a:lnTo>
                    <a:pt x="228" y="506"/>
                  </a:lnTo>
                  <a:lnTo>
                    <a:pt x="228" y="506"/>
                  </a:lnTo>
                  <a:lnTo>
                    <a:pt x="228" y="5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38">
              <a:extLst>
                <a:ext uri="{FF2B5EF4-FFF2-40B4-BE49-F238E27FC236}">
                  <a16:creationId xmlns:a16="http://schemas.microsoft.com/office/drawing/2014/main" id="{1E0F758D-24D1-0489-2B34-1217F07BA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50110" y="9251661"/>
              <a:ext cx="555640" cy="469809"/>
            </a:xfrm>
            <a:custGeom>
              <a:avLst/>
              <a:gdLst>
                <a:gd name="T0" fmla="*/ 210 w 246"/>
                <a:gd name="T1" fmla="*/ 208 h 208"/>
                <a:gd name="T2" fmla="*/ 230 w 246"/>
                <a:gd name="T3" fmla="*/ 187 h 208"/>
                <a:gd name="T4" fmla="*/ 246 w 246"/>
                <a:gd name="T5" fmla="*/ 167 h 208"/>
                <a:gd name="T6" fmla="*/ 233 w 246"/>
                <a:gd name="T7" fmla="*/ 162 h 208"/>
                <a:gd name="T8" fmla="*/ 224 w 246"/>
                <a:gd name="T9" fmla="*/ 158 h 208"/>
                <a:gd name="T10" fmla="*/ 212 w 246"/>
                <a:gd name="T11" fmla="*/ 146 h 208"/>
                <a:gd name="T12" fmla="*/ 206 w 246"/>
                <a:gd name="T13" fmla="*/ 133 h 208"/>
                <a:gd name="T14" fmla="*/ 196 w 246"/>
                <a:gd name="T15" fmla="*/ 124 h 208"/>
                <a:gd name="T16" fmla="*/ 194 w 246"/>
                <a:gd name="T17" fmla="*/ 112 h 208"/>
                <a:gd name="T18" fmla="*/ 192 w 246"/>
                <a:gd name="T19" fmla="*/ 100 h 208"/>
                <a:gd name="T20" fmla="*/ 190 w 246"/>
                <a:gd name="T21" fmla="*/ 85 h 208"/>
                <a:gd name="T22" fmla="*/ 185 w 246"/>
                <a:gd name="T23" fmla="*/ 76 h 208"/>
                <a:gd name="T24" fmla="*/ 173 w 246"/>
                <a:gd name="T25" fmla="*/ 64 h 208"/>
                <a:gd name="T26" fmla="*/ 174 w 246"/>
                <a:gd name="T27" fmla="*/ 51 h 208"/>
                <a:gd name="T28" fmla="*/ 167 w 246"/>
                <a:gd name="T29" fmla="*/ 37 h 208"/>
                <a:gd name="T30" fmla="*/ 155 w 246"/>
                <a:gd name="T31" fmla="*/ 34 h 208"/>
                <a:gd name="T32" fmla="*/ 142 w 246"/>
                <a:gd name="T33" fmla="*/ 28 h 208"/>
                <a:gd name="T34" fmla="*/ 133 w 246"/>
                <a:gd name="T35" fmla="*/ 18 h 208"/>
                <a:gd name="T36" fmla="*/ 121 w 246"/>
                <a:gd name="T37" fmla="*/ 12 h 208"/>
                <a:gd name="T38" fmla="*/ 110 w 246"/>
                <a:gd name="T39" fmla="*/ 2 h 208"/>
                <a:gd name="T40" fmla="*/ 91 w 246"/>
                <a:gd name="T41" fmla="*/ 0 h 208"/>
                <a:gd name="T42" fmla="*/ 71 w 246"/>
                <a:gd name="T43" fmla="*/ 7 h 208"/>
                <a:gd name="T44" fmla="*/ 57 w 246"/>
                <a:gd name="T45" fmla="*/ 9 h 208"/>
                <a:gd name="T46" fmla="*/ 20 w 246"/>
                <a:gd name="T47" fmla="*/ 3 h 208"/>
                <a:gd name="T48" fmla="*/ 0 w 246"/>
                <a:gd name="T49" fmla="*/ 2 h 208"/>
                <a:gd name="T50" fmla="*/ 4 w 246"/>
                <a:gd name="T51" fmla="*/ 21 h 208"/>
                <a:gd name="T52" fmla="*/ 18 w 246"/>
                <a:gd name="T53" fmla="*/ 68 h 208"/>
                <a:gd name="T54" fmla="*/ 21 w 246"/>
                <a:gd name="T55" fmla="*/ 94 h 208"/>
                <a:gd name="T56" fmla="*/ 39 w 246"/>
                <a:gd name="T57" fmla="*/ 180 h 208"/>
                <a:gd name="T58" fmla="*/ 93 w 246"/>
                <a:gd name="T59" fmla="*/ 203 h 208"/>
                <a:gd name="T60" fmla="*/ 114 w 246"/>
                <a:gd name="T61" fmla="*/ 208 h 208"/>
                <a:gd name="T62" fmla="*/ 162 w 246"/>
                <a:gd name="T63" fmla="*/ 208 h 208"/>
                <a:gd name="T64" fmla="*/ 210 w 246"/>
                <a:gd name="T65" fmla="*/ 208 h 208"/>
                <a:gd name="T66" fmla="*/ 210 w 246"/>
                <a:gd name="T67" fmla="*/ 208 h 208"/>
                <a:gd name="T68" fmla="*/ 210 w 246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" h="208">
                  <a:moveTo>
                    <a:pt x="210" y="208"/>
                  </a:moveTo>
                  <a:lnTo>
                    <a:pt x="230" y="187"/>
                  </a:lnTo>
                  <a:lnTo>
                    <a:pt x="246" y="167"/>
                  </a:lnTo>
                  <a:lnTo>
                    <a:pt x="233" y="162"/>
                  </a:lnTo>
                  <a:lnTo>
                    <a:pt x="224" y="158"/>
                  </a:lnTo>
                  <a:lnTo>
                    <a:pt x="212" y="146"/>
                  </a:lnTo>
                  <a:lnTo>
                    <a:pt x="206" y="133"/>
                  </a:lnTo>
                  <a:lnTo>
                    <a:pt x="196" y="124"/>
                  </a:lnTo>
                  <a:lnTo>
                    <a:pt x="194" y="112"/>
                  </a:lnTo>
                  <a:lnTo>
                    <a:pt x="192" y="100"/>
                  </a:lnTo>
                  <a:lnTo>
                    <a:pt x="190" y="85"/>
                  </a:lnTo>
                  <a:lnTo>
                    <a:pt x="185" y="76"/>
                  </a:lnTo>
                  <a:lnTo>
                    <a:pt x="173" y="64"/>
                  </a:lnTo>
                  <a:lnTo>
                    <a:pt x="174" y="51"/>
                  </a:lnTo>
                  <a:lnTo>
                    <a:pt x="167" y="37"/>
                  </a:lnTo>
                  <a:lnTo>
                    <a:pt x="155" y="34"/>
                  </a:lnTo>
                  <a:lnTo>
                    <a:pt x="142" y="28"/>
                  </a:lnTo>
                  <a:lnTo>
                    <a:pt x="133" y="18"/>
                  </a:lnTo>
                  <a:lnTo>
                    <a:pt x="121" y="12"/>
                  </a:lnTo>
                  <a:lnTo>
                    <a:pt x="110" y="2"/>
                  </a:lnTo>
                  <a:lnTo>
                    <a:pt x="91" y="0"/>
                  </a:lnTo>
                  <a:lnTo>
                    <a:pt x="71" y="7"/>
                  </a:lnTo>
                  <a:lnTo>
                    <a:pt x="57" y="9"/>
                  </a:lnTo>
                  <a:lnTo>
                    <a:pt x="20" y="3"/>
                  </a:lnTo>
                  <a:lnTo>
                    <a:pt x="0" y="2"/>
                  </a:lnTo>
                  <a:lnTo>
                    <a:pt x="4" y="21"/>
                  </a:lnTo>
                  <a:lnTo>
                    <a:pt x="18" y="68"/>
                  </a:lnTo>
                  <a:lnTo>
                    <a:pt x="21" y="94"/>
                  </a:lnTo>
                  <a:lnTo>
                    <a:pt x="39" y="180"/>
                  </a:lnTo>
                  <a:lnTo>
                    <a:pt x="93" y="203"/>
                  </a:lnTo>
                  <a:lnTo>
                    <a:pt x="114" y="208"/>
                  </a:lnTo>
                  <a:lnTo>
                    <a:pt x="162" y="208"/>
                  </a:lnTo>
                  <a:lnTo>
                    <a:pt x="210" y="208"/>
                  </a:lnTo>
                  <a:lnTo>
                    <a:pt x="210" y="208"/>
                  </a:lnTo>
                  <a:lnTo>
                    <a:pt x="210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39">
              <a:extLst>
                <a:ext uri="{FF2B5EF4-FFF2-40B4-BE49-F238E27FC236}">
                  <a16:creationId xmlns:a16="http://schemas.microsoft.com/office/drawing/2014/main" id="{8105F1D9-EB1C-5817-7CE1-CE414E7DDA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4951" y="7087829"/>
              <a:ext cx="743112" cy="1163230"/>
            </a:xfrm>
            <a:custGeom>
              <a:avLst/>
              <a:gdLst>
                <a:gd name="T0" fmla="*/ 183 w 329"/>
                <a:gd name="T1" fmla="*/ 515 h 515"/>
                <a:gd name="T2" fmla="*/ 197 w 329"/>
                <a:gd name="T3" fmla="*/ 506 h 515"/>
                <a:gd name="T4" fmla="*/ 208 w 329"/>
                <a:gd name="T5" fmla="*/ 499 h 515"/>
                <a:gd name="T6" fmla="*/ 194 w 329"/>
                <a:gd name="T7" fmla="*/ 481 h 515"/>
                <a:gd name="T8" fmla="*/ 192 w 329"/>
                <a:gd name="T9" fmla="*/ 467 h 515"/>
                <a:gd name="T10" fmla="*/ 210 w 329"/>
                <a:gd name="T11" fmla="*/ 467 h 515"/>
                <a:gd name="T12" fmla="*/ 231 w 329"/>
                <a:gd name="T13" fmla="*/ 465 h 515"/>
                <a:gd name="T14" fmla="*/ 240 w 329"/>
                <a:gd name="T15" fmla="*/ 451 h 515"/>
                <a:gd name="T16" fmla="*/ 260 w 329"/>
                <a:gd name="T17" fmla="*/ 443 h 515"/>
                <a:gd name="T18" fmla="*/ 288 w 329"/>
                <a:gd name="T19" fmla="*/ 395 h 515"/>
                <a:gd name="T20" fmla="*/ 300 w 329"/>
                <a:gd name="T21" fmla="*/ 347 h 515"/>
                <a:gd name="T22" fmla="*/ 295 w 329"/>
                <a:gd name="T23" fmla="*/ 299 h 515"/>
                <a:gd name="T24" fmla="*/ 288 w 329"/>
                <a:gd name="T25" fmla="*/ 246 h 515"/>
                <a:gd name="T26" fmla="*/ 286 w 329"/>
                <a:gd name="T27" fmla="*/ 233 h 515"/>
                <a:gd name="T28" fmla="*/ 292 w 329"/>
                <a:gd name="T29" fmla="*/ 185 h 515"/>
                <a:gd name="T30" fmla="*/ 304 w 329"/>
                <a:gd name="T31" fmla="*/ 144 h 515"/>
                <a:gd name="T32" fmla="*/ 315 w 329"/>
                <a:gd name="T33" fmla="*/ 107 h 515"/>
                <a:gd name="T34" fmla="*/ 329 w 329"/>
                <a:gd name="T35" fmla="*/ 77 h 515"/>
                <a:gd name="T36" fmla="*/ 316 w 329"/>
                <a:gd name="T37" fmla="*/ 63 h 515"/>
                <a:gd name="T38" fmla="*/ 309 w 329"/>
                <a:gd name="T39" fmla="*/ 48 h 515"/>
                <a:gd name="T40" fmla="*/ 297 w 329"/>
                <a:gd name="T41" fmla="*/ 41 h 515"/>
                <a:gd name="T42" fmla="*/ 284 w 329"/>
                <a:gd name="T43" fmla="*/ 32 h 515"/>
                <a:gd name="T44" fmla="*/ 274 w 329"/>
                <a:gd name="T45" fmla="*/ 22 h 515"/>
                <a:gd name="T46" fmla="*/ 258 w 329"/>
                <a:gd name="T47" fmla="*/ 13 h 515"/>
                <a:gd name="T48" fmla="*/ 235 w 329"/>
                <a:gd name="T49" fmla="*/ 0 h 515"/>
                <a:gd name="T50" fmla="*/ 219 w 329"/>
                <a:gd name="T51" fmla="*/ 2 h 515"/>
                <a:gd name="T52" fmla="*/ 172 w 329"/>
                <a:gd name="T53" fmla="*/ 38 h 515"/>
                <a:gd name="T54" fmla="*/ 142 w 329"/>
                <a:gd name="T55" fmla="*/ 61 h 515"/>
                <a:gd name="T56" fmla="*/ 92 w 329"/>
                <a:gd name="T57" fmla="*/ 105 h 515"/>
                <a:gd name="T58" fmla="*/ 57 w 329"/>
                <a:gd name="T59" fmla="*/ 137 h 515"/>
                <a:gd name="T60" fmla="*/ 67 w 329"/>
                <a:gd name="T61" fmla="*/ 152 h 515"/>
                <a:gd name="T62" fmla="*/ 62 w 329"/>
                <a:gd name="T63" fmla="*/ 164 h 515"/>
                <a:gd name="T64" fmla="*/ 64 w 329"/>
                <a:gd name="T65" fmla="*/ 180 h 515"/>
                <a:gd name="T66" fmla="*/ 35 w 329"/>
                <a:gd name="T67" fmla="*/ 180 h 515"/>
                <a:gd name="T68" fmla="*/ 16 w 329"/>
                <a:gd name="T69" fmla="*/ 180 h 515"/>
                <a:gd name="T70" fmla="*/ 0 w 329"/>
                <a:gd name="T71" fmla="*/ 178 h 515"/>
                <a:gd name="T72" fmla="*/ 7 w 329"/>
                <a:gd name="T73" fmla="*/ 192 h 515"/>
                <a:gd name="T74" fmla="*/ 19 w 329"/>
                <a:gd name="T75" fmla="*/ 203 h 515"/>
                <a:gd name="T76" fmla="*/ 17 w 329"/>
                <a:gd name="T77" fmla="*/ 216 h 515"/>
                <a:gd name="T78" fmla="*/ 26 w 329"/>
                <a:gd name="T79" fmla="*/ 226 h 515"/>
                <a:gd name="T80" fmla="*/ 33 w 329"/>
                <a:gd name="T81" fmla="*/ 237 h 515"/>
                <a:gd name="T82" fmla="*/ 42 w 329"/>
                <a:gd name="T83" fmla="*/ 251 h 515"/>
                <a:gd name="T84" fmla="*/ 48 w 329"/>
                <a:gd name="T85" fmla="*/ 262 h 515"/>
                <a:gd name="T86" fmla="*/ 62 w 329"/>
                <a:gd name="T87" fmla="*/ 267 h 515"/>
                <a:gd name="T88" fmla="*/ 71 w 329"/>
                <a:gd name="T89" fmla="*/ 278 h 515"/>
                <a:gd name="T90" fmla="*/ 87 w 329"/>
                <a:gd name="T91" fmla="*/ 276 h 515"/>
                <a:gd name="T92" fmla="*/ 92 w 329"/>
                <a:gd name="T93" fmla="*/ 294 h 515"/>
                <a:gd name="T94" fmla="*/ 98 w 329"/>
                <a:gd name="T95" fmla="*/ 342 h 515"/>
                <a:gd name="T96" fmla="*/ 117 w 329"/>
                <a:gd name="T97" fmla="*/ 370 h 515"/>
                <a:gd name="T98" fmla="*/ 112 w 329"/>
                <a:gd name="T99" fmla="*/ 415 h 515"/>
                <a:gd name="T100" fmla="*/ 108 w 329"/>
                <a:gd name="T101" fmla="*/ 451 h 515"/>
                <a:gd name="T102" fmla="*/ 126 w 329"/>
                <a:gd name="T103" fmla="*/ 479 h 515"/>
                <a:gd name="T104" fmla="*/ 149 w 329"/>
                <a:gd name="T105" fmla="*/ 500 h 515"/>
                <a:gd name="T106" fmla="*/ 167 w 329"/>
                <a:gd name="T107" fmla="*/ 513 h 515"/>
                <a:gd name="T108" fmla="*/ 183 w 329"/>
                <a:gd name="T109" fmla="*/ 515 h 515"/>
                <a:gd name="T110" fmla="*/ 183 w 329"/>
                <a:gd name="T111" fmla="*/ 515 h 515"/>
                <a:gd name="T112" fmla="*/ 183 w 329"/>
                <a:gd name="T113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9" h="515">
                  <a:moveTo>
                    <a:pt x="183" y="515"/>
                  </a:moveTo>
                  <a:lnTo>
                    <a:pt x="197" y="506"/>
                  </a:lnTo>
                  <a:lnTo>
                    <a:pt x="208" y="499"/>
                  </a:lnTo>
                  <a:lnTo>
                    <a:pt x="194" y="481"/>
                  </a:lnTo>
                  <a:lnTo>
                    <a:pt x="192" y="467"/>
                  </a:lnTo>
                  <a:lnTo>
                    <a:pt x="210" y="467"/>
                  </a:lnTo>
                  <a:lnTo>
                    <a:pt x="231" y="465"/>
                  </a:lnTo>
                  <a:lnTo>
                    <a:pt x="240" y="451"/>
                  </a:lnTo>
                  <a:lnTo>
                    <a:pt x="260" y="443"/>
                  </a:lnTo>
                  <a:lnTo>
                    <a:pt x="288" y="395"/>
                  </a:lnTo>
                  <a:lnTo>
                    <a:pt x="300" y="347"/>
                  </a:lnTo>
                  <a:lnTo>
                    <a:pt x="295" y="299"/>
                  </a:lnTo>
                  <a:lnTo>
                    <a:pt x="288" y="246"/>
                  </a:lnTo>
                  <a:lnTo>
                    <a:pt x="286" y="233"/>
                  </a:lnTo>
                  <a:lnTo>
                    <a:pt x="292" y="185"/>
                  </a:lnTo>
                  <a:lnTo>
                    <a:pt x="304" y="144"/>
                  </a:lnTo>
                  <a:lnTo>
                    <a:pt x="315" y="107"/>
                  </a:lnTo>
                  <a:lnTo>
                    <a:pt x="329" y="77"/>
                  </a:lnTo>
                  <a:lnTo>
                    <a:pt x="316" y="63"/>
                  </a:lnTo>
                  <a:lnTo>
                    <a:pt x="309" y="48"/>
                  </a:lnTo>
                  <a:lnTo>
                    <a:pt x="297" y="41"/>
                  </a:lnTo>
                  <a:lnTo>
                    <a:pt x="284" y="32"/>
                  </a:lnTo>
                  <a:lnTo>
                    <a:pt x="274" y="22"/>
                  </a:lnTo>
                  <a:lnTo>
                    <a:pt x="258" y="13"/>
                  </a:lnTo>
                  <a:lnTo>
                    <a:pt x="235" y="0"/>
                  </a:lnTo>
                  <a:lnTo>
                    <a:pt x="219" y="2"/>
                  </a:lnTo>
                  <a:lnTo>
                    <a:pt x="172" y="38"/>
                  </a:lnTo>
                  <a:lnTo>
                    <a:pt x="142" y="61"/>
                  </a:lnTo>
                  <a:lnTo>
                    <a:pt x="92" y="105"/>
                  </a:lnTo>
                  <a:lnTo>
                    <a:pt x="57" y="137"/>
                  </a:lnTo>
                  <a:lnTo>
                    <a:pt x="67" y="152"/>
                  </a:lnTo>
                  <a:lnTo>
                    <a:pt x="62" y="164"/>
                  </a:lnTo>
                  <a:lnTo>
                    <a:pt x="64" y="180"/>
                  </a:lnTo>
                  <a:lnTo>
                    <a:pt x="35" y="180"/>
                  </a:lnTo>
                  <a:lnTo>
                    <a:pt x="16" y="180"/>
                  </a:lnTo>
                  <a:lnTo>
                    <a:pt x="0" y="178"/>
                  </a:lnTo>
                  <a:lnTo>
                    <a:pt x="7" y="192"/>
                  </a:lnTo>
                  <a:lnTo>
                    <a:pt x="19" y="203"/>
                  </a:lnTo>
                  <a:lnTo>
                    <a:pt x="17" y="216"/>
                  </a:lnTo>
                  <a:lnTo>
                    <a:pt x="26" y="226"/>
                  </a:lnTo>
                  <a:lnTo>
                    <a:pt x="33" y="237"/>
                  </a:lnTo>
                  <a:lnTo>
                    <a:pt x="42" y="251"/>
                  </a:lnTo>
                  <a:lnTo>
                    <a:pt x="48" y="262"/>
                  </a:lnTo>
                  <a:lnTo>
                    <a:pt x="62" y="267"/>
                  </a:lnTo>
                  <a:lnTo>
                    <a:pt x="71" y="278"/>
                  </a:lnTo>
                  <a:lnTo>
                    <a:pt x="87" y="276"/>
                  </a:lnTo>
                  <a:lnTo>
                    <a:pt x="92" y="294"/>
                  </a:lnTo>
                  <a:lnTo>
                    <a:pt x="98" y="342"/>
                  </a:lnTo>
                  <a:lnTo>
                    <a:pt x="117" y="370"/>
                  </a:lnTo>
                  <a:lnTo>
                    <a:pt x="112" y="415"/>
                  </a:lnTo>
                  <a:lnTo>
                    <a:pt x="108" y="451"/>
                  </a:lnTo>
                  <a:lnTo>
                    <a:pt x="126" y="479"/>
                  </a:lnTo>
                  <a:lnTo>
                    <a:pt x="149" y="500"/>
                  </a:lnTo>
                  <a:lnTo>
                    <a:pt x="167" y="513"/>
                  </a:lnTo>
                  <a:lnTo>
                    <a:pt x="183" y="515"/>
                  </a:lnTo>
                  <a:lnTo>
                    <a:pt x="183" y="515"/>
                  </a:lnTo>
                  <a:lnTo>
                    <a:pt x="18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40">
              <a:extLst>
                <a:ext uri="{FF2B5EF4-FFF2-40B4-BE49-F238E27FC236}">
                  <a16:creationId xmlns:a16="http://schemas.microsoft.com/office/drawing/2014/main" id="{CF5D6528-9AFF-D3F9-55D0-0D342079F7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12948" y="7835458"/>
              <a:ext cx="659540" cy="727301"/>
            </a:xfrm>
            <a:custGeom>
              <a:avLst/>
              <a:gdLst>
                <a:gd name="T0" fmla="*/ 117 w 292"/>
                <a:gd name="T1" fmla="*/ 322 h 322"/>
                <a:gd name="T2" fmla="*/ 185 w 292"/>
                <a:gd name="T3" fmla="*/ 298 h 322"/>
                <a:gd name="T4" fmla="*/ 240 w 292"/>
                <a:gd name="T5" fmla="*/ 276 h 322"/>
                <a:gd name="T6" fmla="*/ 228 w 292"/>
                <a:gd name="T7" fmla="*/ 271 h 322"/>
                <a:gd name="T8" fmla="*/ 222 w 292"/>
                <a:gd name="T9" fmla="*/ 258 h 322"/>
                <a:gd name="T10" fmla="*/ 222 w 292"/>
                <a:gd name="T11" fmla="*/ 235 h 322"/>
                <a:gd name="T12" fmla="*/ 237 w 292"/>
                <a:gd name="T13" fmla="*/ 198 h 322"/>
                <a:gd name="T14" fmla="*/ 238 w 292"/>
                <a:gd name="T15" fmla="*/ 185 h 322"/>
                <a:gd name="T16" fmla="*/ 247 w 292"/>
                <a:gd name="T17" fmla="*/ 157 h 322"/>
                <a:gd name="T18" fmla="*/ 256 w 292"/>
                <a:gd name="T19" fmla="*/ 136 h 322"/>
                <a:gd name="T20" fmla="*/ 272 w 292"/>
                <a:gd name="T21" fmla="*/ 93 h 322"/>
                <a:gd name="T22" fmla="*/ 278 w 292"/>
                <a:gd name="T23" fmla="*/ 70 h 322"/>
                <a:gd name="T24" fmla="*/ 287 w 292"/>
                <a:gd name="T25" fmla="*/ 48 h 322"/>
                <a:gd name="T26" fmla="*/ 292 w 292"/>
                <a:gd name="T27" fmla="*/ 36 h 322"/>
                <a:gd name="T28" fmla="*/ 285 w 292"/>
                <a:gd name="T29" fmla="*/ 23 h 322"/>
                <a:gd name="T30" fmla="*/ 272 w 292"/>
                <a:gd name="T31" fmla="*/ 15 h 322"/>
                <a:gd name="T32" fmla="*/ 256 w 292"/>
                <a:gd name="T33" fmla="*/ 9 h 322"/>
                <a:gd name="T34" fmla="*/ 244 w 292"/>
                <a:gd name="T35" fmla="*/ 6 h 322"/>
                <a:gd name="T36" fmla="*/ 228 w 292"/>
                <a:gd name="T37" fmla="*/ 0 h 322"/>
                <a:gd name="T38" fmla="*/ 203 w 292"/>
                <a:gd name="T39" fmla="*/ 0 h 322"/>
                <a:gd name="T40" fmla="*/ 176 w 292"/>
                <a:gd name="T41" fmla="*/ 9 h 322"/>
                <a:gd name="T42" fmla="*/ 144 w 292"/>
                <a:gd name="T43" fmla="*/ 25 h 322"/>
                <a:gd name="T44" fmla="*/ 109 w 292"/>
                <a:gd name="T45" fmla="*/ 27 h 322"/>
                <a:gd name="T46" fmla="*/ 46 w 292"/>
                <a:gd name="T47" fmla="*/ 32 h 322"/>
                <a:gd name="T48" fmla="*/ 16 w 292"/>
                <a:gd name="T49" fmla="*/ 64 h 322"/>
                <a:gd name="T50" fmla="*/ 0 w 292"/>
                <a:gd name="T51" fmla="*/ 127 h 322"/>
                <a:gd name="T52" fmla="*/ 7 w 292"/>
                <a:gd name="T53" fmla="*/ 144 h 322"/>
                <a:gd name="T54" fmla="*/ 9 w 292"/>
                <a:gd name="T55" fmla="*/ 153 h 322"/>
                <a:gd name="T56" fmla="*/ 41 w 292"/>
                <a:gd name="T57" fmla="*/ 239 h 322"/>
                <a:gd name="T58" fmla="*/ 48 w 292"/>
                <a:gd name="T59" fmla="*/ 253 h 322"/>
                <a:gd name="T60" fmla="*/ 53 w 292"/>
                <a:gd name="T61" fmla="*/ 269 h 322"/>
                <a:gd name="T62" fmla="*/ 117 w 292"/>
                <a:gd name="T63" fmla="*/ 322 h 322"/>
                <a:gd name="T64" fmla="*/ 117 w 292"/>
                <a:gd name="T65" fmla="*/ 322 h 322"/>
                <a:gd name="T66" fmla="*/ 117 w 292"/>
                <a:gd name="T6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2" h="322">
                  <a:moveTo>
                    <a:pt x="117" y="322"/>
                  </a:moveTo>
                  <a:lnTo>
                    <a:pt x="185" y="298"/>
                  </a:lnTo>
                  <a:lnTo>
                    <a:pt x="240" y="276"/>
                  </a:lnTo>
                  <a:lnTo>
                    <a:pt x="228" y="271"/>
                  </a:lnTo>
                  <a:lnTo>
                    <a:pt x="222" y="258"/>
                  </a:lnTo>
                  <a:lnTo>
                    <a:pt x="222" y="235"/>
                  </a:lnTo>
                  <a:lnTo>
                    <a:pt x="237" y="198"/>
                  </a:lnTo>
                  <a:lnTo>
                    <a:pt x="238" y="185"/>
                  </a:lnTo>
                  <a:lnTo>
                    <a:pt x="247" y="157"/>
                  </a:lnTo>
                  <a:lnTo>
                    <a:pt x="256" y="136"/>
                  </a:lnTo>
                  <a:lnTo>
                    <a:pt x="272" y="93"/>
                  </a:lnTo>
                  <a:lnTo>
                    <a:pt x="278" y="70"/>
                  </a:lnTo>
                  <a:lnTo>
                    <a:pt x="287" y="48"/>
                  </a:lnTo>
                  <a:lnTo>
                    <a:pt x="292" y="36"/>
                  </a:lnTo>
                  <a:lnTo>
                    <a:pt x="285" y="23"/>
                  </a:lnTo>
                  <a:lnTo>
                    <a:pt x="272" y="15"/>
                  </a:lnTo>
                  <a:lnTo>
                    <a:pt x="256" y="9"/>
                  </a:lnTo>
                  <a:lnTo>
                    <a:pt x="244" y="6"/>
                  </a:lnTo>
                  <a:lnTo>
                    <a:pt x="228" y="0"/>
                  </a:lnTo>
                  <a:lnTo>
                    <a:pt x="203" y="0"/>
                  </a:lnTo>
                  <a:lnTo>
                    <a:pt x="176" y="9"/>
                  </a:lnTo>
                  <a:lnTo>
                    <a:pt x="144" y="25"/>
                  </a:lnTo>
                  <a:lnTo>
                    <a:pt x="109" y="27"/>
                  </a:lnTo>
                  <a:lnTo>
                    <a:pt x="46" y="32"/>
                  </a:lnTo>
                  <a:lnTo>
                    <a:pt x="16" y="64"/>
                  </a:lnTo>
                  <a:lnTo>
                    <a:pt x="0" y="127"/>
                  </a:lnTo>
                  <a:lnTo>
                    <a:pt x="7" y="144"/>
                  </a:lnTo>
                  <a:lnTo>
                    <a:pt x="9" y="153"/>
                  </a:lnTo>
                  <a:lnTo>
                    <a:pt x="41" y="239"/>
                  </a:lnTo>
                  <a:lnTo>
                    <a:pt x="48" y="253"/>
                  </a:lnTo>
                  <a:lnTo>
                    <a:pt x="53" y="269"/>
                  </a:lnTo>
                  <a:lnTo>
                    <a:pt x="117" y="322"/>
                  </a:lnTo>
                  <a:lnTo>
                    <a:pt x="117" y="322"/>
                  </a:lnTo>
                  <a:lnTo>
                    <a:pt x="117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41">
              <a:extLst>
                <a:ext uri="{FF2B5EF4-FFF2-40B4-BE49-F238E27FC236}">
                  <a16:creationId xmlns:a16="http://schemas.microsoft.com/office/drawing/2014/main" id="{8E07E651-D858-EE0C-83BE-555B28804B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01261" y="8117795"/>
              <a:ext cx="912514" cy="666317"/>
            </a:xfrm>
            <a:custGeom>
              <a:avLst/>
              <a:gdLst>
                <a:gd name="T0" fmla="*/ 278 w 404"/>
                <a:gd name="T1" fmla="*/ 295 h 295"/>
                <a:gd name="T2" fmla="*/ 281 w 404"/>
                <a:gd name="T3" fmla="*/ 272 h 295"/>
                <a:gd name="T4" fmla="*/ 310 w 404"/>
                <a:gd name="T5" fmla="*/ 276 h 295"/>
                <a:gd name="T6" fmla="*/ 299 w 404"/>
                <a:gd name="T7" fmla="*/ 262 h 295"/>
                <a:gd name="T8" fmla="*/ 287 w 404"/>
                <a:gd name="T9" fmla="*/ 253 h 295"/>
                <a:gd name="T10" fmla="*/ 285 w 404"/>
                <a:gd name="T11" fmla="*/ 240 h 295"/>
                <a:gd name="T12" fmla="*/ 312 w 404"/>
                <a:gd name="T13" fmla="*/ 215 h 295"/>
                <a:gd name="T14" fmla="*/ 326 w 404"/>
                <a:gd name="T15" fmla="*/ 203 h 295"/>
                <a:gd name="T16" fmla="*/ 333 w 404"/>
                <a:gd name="T17" fmla="*/ 194 h 295"/>
                <a:gd name="T18" fmla="*/ 347 w 404"/>
                <a:gd name="T19" fmla="*/ 187 h 295"/>
                <a:gd name="T20" fmla="*/ 358 w 404"/>
                <a:gd name="T21" fmla="*/ 171 h 295"/>
                <a:gd name="T22" fmla="*/ 381 w 404"/>
                <a:gd name="T23" fmla="*/ 165 h 295"/>
                <a:gd name="T24" fmla="*/ 374 w 404"/>
                <a:gd name="T25" fmla="*/ 157 h 295"/>
                <a:gd name="T26" fmla="*/ 361 w 404"/>
                <a:gd name="T27" fmla="*/ 149 h 295"/>
                <a:gd name="T28" fmla="*/ 356 w 404"/>
                <a:gd name="T29" fmla="*/ 135 h 295"/>
                <a:gd name="T30" fmla="*/ 365 w 404"/>
                <a:gd name="T31" fmla="*/ 121 h 295"/>
                <a:gd name="T32" fmla="*/ 379 w 404"/>
                <a:gd name="T33" fmla="*/ 107 h 295"/>
                <a:gd name="T34" fmla="*/ 390 w 404"/>
                <a:gd name="T35" fmla="*/ 98 h 295"/>
                <a:gd name="T36" fmla="*/ 401 w 404"/>
                <a:gd name="T37" fmla="*/ 69 h 295"/>
                <a:gd name="T38" fmla="*/ 404 w 404"/>
                <a:gd name="T39" fmla="*/ 57 h 295"/>
                <a:gd name="T40" fmla="*/ 392 w 404"/>
                <a:gd name="T41" fmla="*/ 55 h 295"/>
                <a:gd name="T42" fmla="*/ 374 w 404"/>
                <a:gd name="T43" fmla="*/ 44 h 295"/>
                <a:gd name="T44" fmla="*/ 363 w 404"/>
                <a:gd name="T45" fmla="*/ 30 h 295"/>
                <a:gd name="T46" fmla="*/ 345 w 404"/>
                <a:gd name="T47" fmla="*/ 14 h 295"/>
                <a:gd name="T48" fmla="*/ 337 w 404"/>
                <a:gd name="T49" fmla="*/ 0 h 295"/>
                <a:gd name="T50" fmla="*/ 317 w 404"/>
                <a:gd name="T51" fmla="*/ 5 h 295"/>
                <a:gd name="T52" fmla="*/ 294 w 404"/>
                <a:gd name="T53" fmla="*/ 9 h 295"/>
                <a:gd name="T54" fmla="*/ 276 w 404"/>
                <a:gd name="T55" fmla="*/ 23 h 295"/>
                <a:gd name="T56" fmla="*/ 264 w 404"/>
                <a:gd name="T57" fmla="*/ 27 h 295"/>
                <a:gd name="T58" fmla="*/ 233 w 404"/>
                <a:gd name="T59" fmla="*/ 36 h 295"/>
                <a:gd name="T60" fmla="*/ 214 w 404"/>
                <a:gd name="T61" fmla="*/ 27 h 295"/>
                <a:gd name="T62" fmla="*/ 201 w 404"/>
                <a:gd name="T63" fmla="*/ 32 h 295"/>
                <a:gd name="T64" fmla="*/ 187 w 404"/>
                <a:gd name="T65" fmla="*/ 41 h 295"/>
                <a:gd name="T66" fmla="*/ 173 w 404"/>
                <a:gd name="T67" fmla="*/ 44 h 295"/>
                <a:gd name="T68" fmla="*/ 160 w 404"/>
                <a:gd name="T69" fmla="*/ 50 h 295"/>
                <a:gd name="T70" fmla="*/ 146 w 404"/>
                <a:gd name="T71" fmla="*/ 55 h 295"/>
                <a:gd name="T72" fmla="*/ 144 w 404"/>
                <a:gd name="T73" fmla="*/ 44 h 295"/>
                <a:gd name="T74" fmla="*/ 135 w 404"/>
                <a:gd name="T75" fmla="*/ 30 h 295"/>
                <a:gd name="T76" fmla="*/ 125 w 404"/>
                <a:gd name="T77" fmla="*/ 23 h 295"/>
                <a:gd name="T78" fmla="*/ 102 w 404"/>
                <a:gd name="T79" fmla="*/ 27 h 295"/>
                <a:gd name="T80" fmla="*/ 61 w 404"/>
                <a:gd name="T81" fmla="*/ 44 h 295"/>
                <a:gd name="T82" fmla="*/ 9 w 404"/>
                <a:gd name="T83" fmla="*/ 68 h 295"/>
                <a:gd name="T84" fmla="*/ 9 w 404"/>
                <a:gd name="T85" fmla="*/ 87 h 295"/>
                <a:gd name="T86" fmla="*/ 7 w 404"/>
                <a:gd name="T87" fmla="*/ 100 h 295"/>
                <a:gd name="T88" fmla="*/ 0 w 404"/>
                <a:gd name="T89" fmla="*/ 114 h 295"/>
                <a:gd name="T90" fmla="*/ 59 w 404"/>
                <a:gd name="T91" fmla="*/ 108 h 295"/>
                <a:gd name="T92" fmla="*/ 71 w 404"/>
                <a:gd name="T93" fmla="*/ 107 h 295"/>
                <a:gd name="T94" fmla="*/ 118 w 404"/>
                <a:gd name="T95" fmla="*/ 126 h 295"/>
                <a:gd name="T96" fmla="*/ 130 w 404"/>
                <a:gd name="T97" fmla="*/ 130 h 295"/>
                <a:gd name="T98" fmla="*/ 128 w 404"/>
                <a:gd name="T99" fmla="*/ 149 h 295"/>
                <a:gd name="T100" fmla="*/ 198 w 404"/>
                <a:gd name="T101" fmla="*/ 187 h 295"/>
                <a:gd name="T102" fmla="*/ 224 w 404"/>
                <a:gd name="T103" fmla="*/ 201 h 295"/>
                <a:gd name="T104" fmla="*/ 224 w 404"/>
                <a:gd name="T105" fmla="*/ 281 h 295"/>
                <a:gd name="T106" fmla="*/ 240 w 404"/>
                <a:gd name="T107" fmla="*/ 290 h 295"/>
                <a:gd name="T108" fmla="*/ 253 w 404"/>
                <a:gd name="T109" fmla="*/ 288 h 295"/>
                <a:gd name="T110" fmla="*/ 269 w 404"/>
                <a:gd name="T111" fmla="*/ 286 h 295"/>
                <a:gd name="T112" fmla="*/ 278 w 404"/>
                <a:gd name="T113" fmla="*/ 295 h 295"/>
                <a:gd name="T114" fmla="*/ 278 w 404"/>
                <a:gd name="T115" fmla="*/ 295 h 295"/>
                <a:gd name="T116" fmla="*/ 278 w 404"/>
                <a:gd name="T117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4" h="295">
                  <a:moveTo>
                    <a:pt x="278" y="295"/>
                  </a:moveTo>
                  <a:lnTo>
                    <a:pt x="281" y="272"/>
                  </a:lnTo>
                  <a:lnTo>
                    <a:pt x="310" y="276"/>
                  </a:lnTo>
                  <a:lnTo>
                    <a:pt x="299" y="262"/>
                  </a:lnTo>
                  <a:lnTo>
                    <a:pt x="287" y="253"/>
                  </a:lnTo>
                  <a:lnTo>
                    <a:pt x="285" y="240"/>
                  </a:lnTo>
                  <a:lnTo>
                    <a:pt x="312" y="215"/>
                  </a:lnTo>
                  <a:lnTo>
                    <a:pt x="326" y="203"/>
                  </a:lnTo>
                  <a:lnTo>
                    <a:pt x="333" y="194"/>
                  </a:lnTo>
                  <a:lnTo>
                    <a:pt x="347" y="187"/>
                  </a:lnTo>
                  <a:lnTo>
                    <a:pt x="358" y="171"/>
                  </a:lnTo>
                  <a:lnTo>
                    <a:pt x="381" y="165"/>
                  </a:lnTo>
                  <a:lnTo>
                    <a:pt x="374" y="157"/>
                  </a:lnTo>
                  <a:lnTo>
                    <a:pt x="361" y="149"/>
                  </a:lnTo>
                  <a:lnTo>
                    <a:pt x="356" y="135"/>
                  </a:lnTo>
                  <a:lnTo>
                    <a:pt x="365" y="121"/>
                  </a:lnTo>
                  <a:lnTo>
                    <a:pt x="379" y="107"/>
                  </a:lnTo>
                  <a:lnTo>
                    <a:pt x="390" y="98"/>
                  </a:lnTo>
                  <a:lnTo>
                    <a:pt x="401" y="69"/>
                  </a:lnTo>
                  <a:lnTo>
                    <a:pt x="404" y="57"/>
                  </a:lnTo>
                  <a:lnTo>
                    <a:pt x="392" y="55"/>
                  </a:lnTo>
                  <a:lnTo>
                    <a:pt x="374" y="44"/>
                  </a:lnTo>
                  <a:lnTo>
                    <a:pt x="363" y="30"/>
                  </a:lnTo>
                  <a:lnTo>
                    <a:pt x="345" y="14"/>
                  </a:lnTo>
                  <a:lnTo>
                    <a:pt x="337" y="0"/>
                  </a:lnTo>
                  <a:lnTo>
                    <a:pt x="317" y="5"/>
                  </a:lnTo>
                  <a:lnTo>
                    <a:pt x="294" y="9"/>
                  </a:lnTo>
                  <a:lnTo>
                    <a:pt x="276" y="23"/>
                  </a:lnTo>
                  <a:lnTo>
                    <a:pt x="264" y="27"/>
                  </a:lnTo>
                  <a:lnTo>
                    <a:pt x="233" y="36"/>
                  </a:lnTo>
                  <a:lnTo>
                    <a:pt x="214" y="27"/>
                  </a:lnTo>
                  <a:lnTo>
                    <a:pt x="201" y="32"/>
                  </a:lnTo>
                  <a:lnTo>
                    <a:pt x="187" y="41"/>
                  </a:lnTo>
                  <a:lnTo>
                    <a:pt x="173" y="44"/>
                  </a:lnTo>
                  <a:lnTo>
                    <a:pt x="160" y="50"/>
                  </a:lnTo>
                  <a:lnTo>
                    <a:pt x="146" y="55"/>
                  </a:lnTo>
                  <a:lnTo>
                    <a:pt x="144" y="44"/>
                  </a:lnTo>
                  <a:lnTo>
                    <a:pt x="135" y="30"/>
                  </a:lnTo>
                  <a:lnTo>
                    <a:pt x="125" y="23"/>
                  </a:lnTo>
                  <a:lnTo>
                    <a:pt x="102" y="27"/>
                  </a:lnTo>
                  <a:lnTo>
                    <a:pt x="61" y="44"/>
                  </a:lnTo>
                  <a:lnTo>
                    <a:pt x="9" y="68"/>
                  </a:lnTo>
                  <a:lnTo>
                    <a:pt x="9" y="87"/>
                  </a:lnTo>
                  <a:lnTo>
                    <a:pt x="7" y="100"/>
                  </a:lnTo>
                  <a:lnTo>
                    <a:pt x="0" y="114"/>
                  </a:lnTo>
                  <a:lnTo>
                    <a:pt x="59" y="108"/>
                  </a:lnTo>
                  <a:lnTo>
                    <a:pt x="71" y="107"/>
                  </a:lnTo>
                  <a:lnTo>
                    <a:pt x="118" y="126"/>
                  </a:lnTo>
                  <a:lnTo>
                    <a:pt x="130" y="130"/>
                  </a:lnTo>
                  <a:lnTo>
                    <a:pt x="128" y="149"/>
                  </a:lnTo>
                  <a:lnTo>
                    <a:pt x="198" y="187"/>
                  </a:lnTo>
                  <a:lnTo>
                    <a:pt x="224" y="201"/>
                  </a:lnTo>
                  <a:lnTo>
                    <a:pt x="224" y="281"/>
                  </a:lnTo>
                  <a:lnTo>
                    <a:pt x="240" y="290"/>
                  </a:lnTo>
                  <a:lnTo>
                    <a:pt x="253" y="288"/>
                  </a:lnTo>
                  <a:lnTo>
                    <a:pt x="269" y="286"/>
                  </a:lnTo>
                  <a:lnTo>
                    <a:pt x="278" y="295"/>
                  </a:lnTo>
                  <a:lnTo>
                    <a:pt x="278" y="295"/>
                  </a:lnTo>
                  <a:lnTo>
                    <a:pt x="278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42">
              <a:extLst>
                <a:ext uri="{FF2B5EF4-FFF2-40B4-BE49-F238E27FC236}">
                  <a16:creationId xmlns:a16="http://schemas.microsoft.com/office/drawing/2014/main" id="{F6BBF96A-0DAA-BD15-828E-EDB417B2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35969" y="8361734"/>
              <a:ext cx="1027708" cy="1194852"/>
            </a:xfrm>
            <a:custGeom>
              <a:avLst/>
              <a:gdLst>
                <a:gd name="T0" fmla="*/ 190 w 455"/>
                <a:gd name="T1" fmla="*/ 529 h 529"/>
                <a:gd name="T2" fmla="*/ 204 w 455"/>
                <a:gd name="T3" fmla="*/ 518 h 529"/>
                <a:gd name="T4" fmla="*/ 267 w 455"/>
                <a:gd name="T5" fmla="*/ 481 h 529"/>
                <a:gd name="T6" fmla="*/ 286 w 455"/>
                <a:gd name="T7" fmla="*/ 479 h 529"/>
                <a:gd name="T8" fmla="*/ 359 w 455"/>
                <a:gd name="T9" fmla="*/ 412 h 529"/>
                <a:gd name="T10" fmla="*/ 393 w 455"/>
                <a:gd name="T11" fmla="*/ 376 h 529"/>
                <a:gd name="T12" fmla="*/ 384 w 455"/>
                <a:gd name="T13" fmla="*/ 369 h 529"/>
                <a:gd name="T14" fmla="*/ 372 w 455"/>
                <a:gd name="T15" fmla="*/ 358 h 529"/>
                <a:gd name="T16" fmla="*/ 384 w 455"/>
                <a:gd name="T17" fmla="*/ 342 h 529"/>
                <a:gd name="T18" fmla="*/ 389 w 455"/>
                <a:gd name="T19" fmla="*/ 328 h 529"/>
                <a:gd name="T20" fmla="*/ 397 w 455"/>
                <a:gd name="T21" fmla="*/ 316 h 529"/>
                <a:gd name="T22" fmla="*/ 398 w 455"/>
                <a:gd name="T23" fmla="*/ 296 h 529"/>
                <a:gd name="T24" fmla="*/ 411 w 455"/>
                <a:gd name="T25" fmla="*/ 285 h 529"/>
                <a:gd name="T26" fmla="*/ 413 w 455"/>
                <a:gd name="T27" fmla="*/ 271 h 529"/>
                <a:gd name="T28" fmla="*/ 418 w 455"/>
                <a:gd name="T29" fmla="*/ 250 h 529"/>
                <a:gd name="T30" fmla="*/ 416 w 455"/>
                <a:gd name="T31" fmla="*/ 237 h 529"/>
                <a:gd name="T32" fmla="*/ 439 w 455"/>
                <a:gd name="T33" fmla="*/ 237 h 529"/>
                <a:gd name="T34" fmla="*/ 450 w 455"/>
                <a:gd name="T35" fmla="*/ 228 h 529"/>
                <a:gd name="T36" fmla="*/ 455 w 455"/>
                <a:gd name="T37" fmla="*/ 212 h 529"/>
                <a:gd name="T38" fmla="*/ 445 w 455"/>
                <a:gd name="T39" fmla="*/ 195 h 529"/>
                <a:gd name="T40" fmla="*/ 439 w 455"/>
                <a:gd name="T41" fmla="*/ 182 h 529"/>
                <a:gd name="T42" fmla="*/ 430 w 455"/>
                <a:gd name="T43" fmla="*/ 93 h 529"/>
                <a:gd name="T44" fmla="*/ 333 w 455"/>
                <a:gd name="T45" fmla="*/ 49 h 529"/>
                <a:gd name="T46" fmla="*/ 338 w 455"/>
                <a:gd name="T47" fmla="*/ 33 h 529"/>
                <a:gd name="T48" fmla="*/ 324 w 455"/>
                <a:gd name="T49" fmla="*/ 18 h 529"/>
                <a:gd name="T50" fmla="*/ 277 w 455"/>
                <a:gd name="T51" fmla="*/ 0 h 529"/>
                <a:gd name="T52" fmla="*/ 204 w 455"/>
                <a:gd name="T53" fmla="*/ 8 h 529"/>
                <a:gd name="T54" fmla="*/ 185 w 455"/>
                <a:gd name="T55" fmla="*/ 20 h 529"/>
                <a:gd name="T56" fmla="*/ 140 w 455"/>
                <a:gd name="T57" fmla="*/ 41 h 529"/>
                <a:gd name="T58" fmla="*/ 35 w 455"/>
                <a:gd name="T59" fmla="*/ 102 h 529"/>
                <a:gd name="T60" fmla="*/ 0 w 455"/>
                <a:gd name="T61" fmla="*/ 127 h 529"/>
                <a:gd name="T62" fmla="*/ 80 w 455"/>
                <a:gd name="T63" fmla="*/ 292 h 529"/>
                <a:gd name="T64" fmla="*/ 101 w 455"/>
                <a:gd name="T65" fmla="*/ 348 h 529"/>
                <a:gd name="T66" fmla="*/ 163 w 455"/>
                <a:gd name="T67" fmla="*/ 478 h 529"/>
                <a:gd name="T68" fmla="*/ 185 w 455"/>
                <a:gd name="T69" fmla="*/ 518 h 529"/>
                <a:gd name="T70" fmla="*/ 190 w 455"/>
                <a:gd name="T71" fmla="*/ 529 h 529"/>
                <a:gd name="T72" fmla="*/ 190 w 455"/>
                <a:gd name="T73" fmla="*/ 529 h 529"/>
                <a:gd name="T74" fmla="*/ 190 w 455"/>
                <a:gd name="T75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5" h="529">
                  <a:moveTo>
                    <a:pt x="190" y="529"/>
                  </a:moveTo>
                  <a:lnTo>
                    <a:pt x="204" y="518"/>
                  </a:lnTo>
                  <a:lnTo>
                    <a:pt x="267" y="481"/>
                  </a:lnTo>
                  <a:lnTo>
                    <a:pt x="286" y="479"/>
                  </a:lnTo>
                  <a:lnTo>
                    <a:pt x="359" y="412"/>
                  </a:lnTo>
                  <a:lnTo>
                    <a:pt x="393" y="376"/>
                  </a:lnTo>
                  <a:lnTo>
                    <a:pt x="384" y="369"/>
                  </a:lnTo>
                  <a:lnTo>
                    <a:pt x="372" y="358"/>
                  </a:lnTo>
                  <a:lnTo>
                    <a:pt x="384" y="342"/>
                  </a:lnTo>
                  <a:lnTo>
                    <a:pt x="389" y="328"/>
                  </a:lnTo>
                  <a:lnTo>
                    <a:pt x="397" y="316"/>
                  </a:lnTo>
                  <a:lnTo>
                    <a:pt x="398" y="296"/>
                  </a:lnTo>
                  <a:lnTo>
                    <a:pt x="411" y="285"/>
                  </a:lnTo>
                  <a:lnTo>
                    <a:pt x="413" y="271"/>
                  </a:lnTo>
                  <a:lnTo>
                    <a:pt x="418" y="250"/>
                  </a:lnTo>
                  <a:lnTo>
                    <a:pt x="416" y="237"/>
                  </a:lnTo>
                  <a:lnTo>
                    <a:pt x="439" y="237"/>
                  </a:lnTo>
                  <a:lnTo>
                    <a:pt x="450" y="228"/>
                  </a:lnTo>
                  <a:lnTo>
                    <a:pt x="455" y="212"/>
                  </a:lnTo>
                  <a:lnTo>
                    <a:pt x="445" y="195"/>
                  </a:lnTo>
                  <a:lnTo>
                    <a:pt x="439" y="182"/>
                  </a:lnTo>
                  <a:lnTo>
                    <a:pt x="430" y="93"/>
                  </a:lnTo>
                  <a:lnTo>
                    <a:pt x="333" y="49"/>
                  </a:lnTo>
                  <a:lnTo>
                    <a:pt x="338" y="33"/>
                  </a:lnTo>
                  <a:lnTo>
                    <a:pt x="324" y="18"/>
                  </a:lnTo>
                  <a:lnTo>
                    <a:pt x="277" y="0"/>
                  </a:lnTo>
                  <a:lnTo>
                    <a:pt x="204" y="8"/>
                  </a:lnTo>
                  <a:lnTo>
                    <a:pt x="185" y="20"/>
                  </a:lnTo>
                  <a:lnTo>
                    <a:pt x="140" y="41"/>
                  </a:lnTo>
                  <a:lnTo>
                    <a:pt x="35" y="102"/>
                  </a:lnTo>
                  <a:lnTo>
                    <a:pt x="0" y="127"/>
                  </a:lnTo>
                  <a:lnTo>
                    <a:pt x="80" y="292"/>
                  </a:lnTo>
                  <a:lnTo>
                    <a:pt x="101" y="348"/>
                  </a:lnTo>
                  <a:lnTo>
                    <a:pt x="163" y="478"/>
                  </a:lnTo>
                  <a:lnTo>
                    <a:pt x="185" y="518"/>
                  </a:lnTo>
                  <a:lnTo>
                    <a:pt x="190" y="529"/>
                  </a:lnTo>
                  <a:lnTo>
                    <a:pt x="190" y="529"/>
                  </a:lnTo>
                  <a:lnTo>
                    <a:pt x="190" y="5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43">
              <a:extLst>
                <a:ext uri="{FF2B5EF4-FFF2-40B4-BE49-F238E27FC236}">
                  <a16:creationId xmlns:a16="http://schemas.microsoft.com/office/drawing/2014/main" id="{4B29C65A-D4DD-3BA8-2C6C-4A9C189D48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51584" y="9034826"/>
              <a:ext cx="578227" cy="618883"/>
            </a:xfrm>
            <a:custGeom>
              <a:avLst/>
              <a:gdLst>
                <a:gd name="T0" fmla="*/ 212 w 256"/>
                <a:gd name="T1" fmla="*/ 274 h 274"/>
                <a:gd name="T2" fmla="*/ 233 w 256"/>
                <a:gd name="T3" fmla="*/ 260 h 274"/>
                <a:gd name="T4" fmla="*/ 247 w 256"/>
                <a:gd name="T5" fmla="*/ 249 h 274"/>
                <a:gd name="T6" fmla="*/ 233 w 256"/>
                <a:gd name="T7" fmla="*/ 235 h 274"/>
                <a:gd name="T8" fmla="*/ 246 w 256"/>
                <a:gd name="T9" fmla="*/ 217 h 274"/>
                <a:gd name="T10" fmla="*/ 256 w 256"/>
                <a:gd name="T11" fmla="*/ 204 h 274"/>
                <a:gd name="T12" fmla="*/ 239 w 256"/>
                <a:gd name="T13" fmla="*/ 187 h 274"/>
                <a:gd name="T14" fmla="*/ 196 w 256"/>
                <a:gd name="T15" fmla="*/ 146 h 274"/>
                <a:gd name="T16" fmla="*/ 212 w 256"/>
                <a:gd name="T17" fmla="*/ 119 h 274"/>
                <a:gd name="T18" fmla="*/ 199 w 256"/>
                <a:gd name="T19" fmla="*/ 108 h 274"/>
                <a:gd name="T20" fmla="*/ 162 w 256"/>
                <a:gd name="T21" fmla="*/ 71 h 274"/>
                <a:gd name="T22" fmla="*/ 146 w 256"/>
                <a:gd name="T23" fmla="*/ 53 h 274"/>
                <a:gd name="T24" fmla="*/ 114 w 256"/>
                <a:gd name="T25" fmla="*/ 23 h 274"/>
                <a:gd name="T26" fmla="*/ 94 w 256"/>
                <a:gd name="T27" fmla="*/ 0 h 274"/>
                <a:gd name="T28" fmla="*/ 80 w 256"/>
                <a:gd name="T29" fmla="*/ 9 h 274"/>
                <a:gd name="T30" fmla="*/ 36 w 256"/>
                <a:gd name="T31" fmla="*/ 55 h 274"/>
                <a:gd name="T32" fmla="*/ 27 w 256"/>
                <a:gd name="T33" fmla="*/ 67 h 274"/>
                <a:gd name="T34" fmla="*/ 16 w 256"/>
                <a:gd name="T35" fmla="*/ 82 h 274"/>
                <a:gd name="T36" fmla="*/ 0 w 256"/>
                <a:gd name="T37" fmla="*/ 105 h 274"/>
                <a:gd name="T38" fmla="*/ 9 w 256"/>
                <a:gd name="T39" fmla="*/ 135 h 274"/>
                <a:gd name="T40" fmla="*/ 2 w 256"/>
                <a:gd name="T41" fmla="*/ 147 h 274"/>
                <a:gd name="T42" fmla="*/ 9 w 256"/>
                <a:gd name="T43" fmla="*/ 187 h 274"/>
                <a:gd name="T44" fmla="*/ 7 w 256"/>
                <a:gd name="T45" fmla="*/ 201 h 274"/>
                <a:gd name="T46" fmla="*/ 9 w 256"/>
                <a:gd name="T47" fmla="*/ 217 h 274"/>
                <a:gd name="T48" fmla="*/ 9 w 256"/>
                <a:gd name="T49" fmla="*/ 261 h 274"/>
                <a:gd name="T50" fmla="*/ 29 w 256"/>
                <a:gd name="T51" fmla="*/ 265 h 274"/>
                <a:gd name="T52" fmla="*/ 55 w 256"/>
                <a:gd name="T53" fmla="*/ 265 h 274"/>
                <a:gd name="T54" fmla="*/ 96 w 256"/>
                <a:gd name="T55" fmla="*/ 263 h 274"/>
                <a:gd name="T56" fmla="*/ 132 w 256"/>
                <a:gd name="T57" fmla="*/ 265 h 274"/>
                <a:gd name="T58" fmla="*/ 146 w 256"/>
                <a:gd name="T59" fmla="*/ 263 h 274"/>
                <a:gd name="T60" fmla="*/ 158 w 256"/>
                <a:gd name="T61" fmla="*/ 258 h 274"/>
                <a:gd name="T62" fmla="*/ 173 w 256"/>
                <a:gd name="T63" fmla="*/ 249 h 274"/>
                <a:gd name="T64" fmla="*/ 201 w 256"/>
                <a:gd name="T65" fmla="*/ 256 h 274"/>
                <a:gd name="T66" fmla="*/ 210 w 256"/>
                <a:gd name="T67" fmla="*/ 267 h 274"/>
                <a:gd name="T68" fmla="*/ 212 w 256"/>
                <a:gd name="T69" fmla="*/ 274 h 274"/>
                <a:gd name="T70" fmla="*/ 212 w 256"/>
                <a:gd name="T71" fmla="*/ 274 h 274"/>
                <a:gd name="T72" fmla="*/ 212 w 256"/>
                <a:gd name="T73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274">
                  <a:moveTo>
                    <a:pt x="212" y="274"/>
                  </a:moveTo>
                  <a:lnTo>
                    <a:pt x="233" y="260"/>
                  </a:lnTo>
                  <a:lnTo>
                    <a:pt x="247" y="249"/>
                  </a:lnTo>
                  <a:lnTo>
                    <a:pt x="233" y="235"/>
                  </a:lnTo>
                  <a:lnTo>
                    <a:pt x="246" y="217"/>
                  </a:lnTo>
                  <a:lnTo>
                    <a:pt x="256" y="204"/>
                  </a:lnTo>
                  <a:lnTo>
                    <a:pt x="239" y="187"/>
                  </a:lnTo>
                  <a:lnTo>
                    <a:pt x="196" y="146"/>
                  </a:lnTo>
                  <a:lnTo>
                    <a:pt x="212" y="119"/>
                  </a:lnTo>
                  <a:lnTo>
                    <a:pt x="199" y="108"/>
                  </a:lnTo>
                  <a:lnTo>
                    <a:pt x="162" y="71"/>
                  </a:lnTo>
                  <a:lnTo>
                    <a:pt x="146" y="53"/>
                  </a:lnTo>
                  <a:lnTo>
                    <a:pt x="114" y="23"/>
                  </a:lnTo>
                  <a:lnTo>
                    <a:pt x="94" y="0"/>
                  </a:lnTo>
                  <a:lnTo>
                    <a:pt x="80" y="9"/>
                  </a:lnTo>
                  <a:lnTo>
                    <a:pt x="36" y="55"/>
                  </a:lnTo>
                  <a:lnTo>
                    <a:pt x="27" y="67"/>
                  </a:lnTo>
                  <a:lnTo>
                    <a:pt x="16" y="82"/>
                  </a:lnTo>
                  <a:lnTo>
                    <a:pt x="0" y="105"/>
                  </a:lnTo>
                  <a:lnTo>
                    <a:pt x="9" y="135"/>
                  </a:lnTo>
                  <a:lnTo>
                    <a:pt x="2" y="147"/>
                  </a:lnTo>
                  <a:lnTo>
                    <a:pt x="9" y="187"/>
                  </a:lnTo>
                  <a:lnTo>
                    <a:pt x="7" y="201"/>
                  </a:lnTo>
                  <a:lnTo>
                    <a:pt x="9" y="217"/>
                  </a:lnTo>
                  <a:lnTo>
                    <a:pt x="9" y="261"/>
                  </a:lnTo>
                  <a:lnTo>
                    <a:pt x="29" y="265"/>
                  </a:lnTo>
                  <a:lnTo>
                    <a:pt x="55" y="265"/>
                  </a:lnTo>
                  <a:lnTo>
                    <a:pt x="96" y="263"/>
                  </a:lnTo>
                  <a:lnTo>
                    <a:pt x="132" y="265"/>
                  </a:lnTo>
                  <a:lnTo>
                    <a:pt x="146" y="263"/>
                  </a:lnTo>
                  <a:lnTo>
                    <a:pt x="158" y="258"/>
                  </a:lnTo>
                  <a:lnTo>
                    <a:pt x="173" y="249"/>
                  </a:lnTo>
                  <a:lnTo>
                    <a:pt x="201" y="256"/>
                  </a:lnTo>
                  <a:lnTo>
                    <a:pt x="210" y="267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44">
              <a:extLst>
                <a:ext uri="{FF2B5EF4-FFF2-40B4-BE49-F238E27FC236}">
                  <a16:creationId xmlns:a16="http://schemas.microsoft.com/office/drawing/2014/main" id="{B5CB021E-6C99-3CA8-93BA-7C503FF5BC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412119" y="7614106"/>
              <a:ext cx="840236" cy="1163230"/>
            </a:xfrm>
            <a:custGeom>
              <a:avLst/>
              <a:gdLst>
                <a:gd name="T0" fmla="*/ 258 w 372"/>
                <a:gd name="T1" fmla="*/ 501 h 515"/>
                <a:gd name="T2" fmla="*/ 357 w 372"/>
                <a:gd name="T3" fmla="*/ 399 h 515"/>
                <a:gd name="T4" fmla="*/ 361 w 372"/>
                <a:gd name="T5" fmla="*/ 376 h 515"/>
                <a:gd name="T6" fmla="*/ 354 w 372"/>
                <a:gd name="T7" fmla="*/ 356 h 515"/>
                <a:gd name="T8" fmla="*/ 354 w 372"/>
                <a:gd name="T9" fmla="*/ 324 h 515"/>
                <a:gd name="T10" fmla="*/ 347 w 372"/>
                <a:gd name="T11" fmla="*/ 307 h 515"/>
                <a:gd name="T12" fmla="*/ 354 w 372"/>
                <a:gd name="T13" fmla="*/ 278 h 515"/>
                <a:gd name="T14" fmla="*/ 350 w 372"/>
                <a:gd name="T15" fmla="*/ 259 h 515"/>
                <a:gd name="T16" fmla="*/ 349 w 372"/>
                <a:gd name="T17" fmla="*/ 246 h 515"/>
                <a:gd name="T18" fmla="*/ 343 w 372"/>
                <a:gd name="T19" fmla="*/ 232 h 515"/>
                <a:gd name="T20" fmla="*/ 334 w 372"/>
                <a:gd name="T21" fmla="*/ 202 h 515"/>
                <a:gd name="T22" fmla="*/ 316 w 372"/>
                <a:gd name="T23" fmla="*/ 180 h 515"/>
                <a:gd name="T24" fmla="*/ 306 w 372"/>
                <a:gd name="T25" fmla="*/ 150 h 515"/>
                <a:gd name="T26" fmla="*/ 292 w 372"/>
                <a:gd name="T27" fmla="*/ 129 h 515"/>
                <a:gd name="T28" fmla="*/ 281 w 372"/>
                <a:gd name="T29" fmla="*/ 105 h 515"/>
                <a:gd name="T30" fmla="*/ 267 w 372"/>
                <a:gd name="T31" fmla="*/ 72 h 515"/>
                <a:gd name="T32" fmla="*/ 283 w 372"/>
                <a:gd name="T33" fmla="*/ 43 h 515"/>
                <a:gd name="T34" fmla="*/ 267 w 372"/>
                <a:gd name="T35" fmla="*/ 22 h 515"/>
                <a:gd name="T36" fmla="*/ 240 w 372"/>
                <a:gd name="T37" fmla="*/ 0 h 515"/>
                <a:gd name="T38" fmla="*/ 183 w 372"/>
                <a:gd name="T39" fmla="*/ 45 h 515"/>
                <a:gd name="T40" fmla="*/ 71 w 372"/>
                <a:gd name="T41" fmla="*/ 134 h 515"/>
                <a:gd name="T42" fmla="*/ 1 w 372"/>
                <a:gd name="T43" fmla="*/ 331 h 515"/>
                <a:gd name="T44" fmla="*/ 1 w 372"/>
                <a:gd name="T45" fmla="*/ 365 h 515"/>
                <a:gd name="T46" fmla="*/ 26 w 372"/>
                <a:gd name="T47" fmla="*/ 371 h 515"/>
                <a:gd name="T48" fmla="*/ 53 w 372"/>
                <a:gd name="T49" fmla="*/ 383 h 515"/>
                <a:gd name="T50" fmla="*/ 64 w 372"/>
                <a:gd name="T51" fmla="*/ 401 h 515"/>
                <a:gd name="T52" fmla="*/ 89 w 372"/>
                <a:gd name="T53" fmla="*/ 417 h 515"/>
                <a:gd name="T54" fmla="*/ 108 w 372"/>
                <a:gd name="T55" fmla="*/ 438 h 515"/>
                <a:gd name="T56" fmla="*/ 130 w 372"/>
                <a:gd name="T57" fmla="*/ 454 h 515"/>
                <a:gd name="T58" fmla="*/ 160 w 372"/>
                <a:gd name="T59" fmla="*/ 469 h 515"/>
                <a:gd name="T60" fmla="*/ 183 w 372"/>
                <a:gd name="T61" fmla="*/ 485 h 515"/>
                <a:gd name="T62" fmla="*/ 208 w 372"/>
                <a:gd name="T63" fmla="*/ 497 h 515"/>
                <a:gd name="T64" fmla="*/ 233 w 372"/>
                <a:gd name="T65" fmla="*/ 502 h 515"/>
                <a:gd name="T66" fmla="*/ 251 w 372"/>
                <a:gd name="T67" fmla="*/ 515 h 515"/>
                <a:gd name="T68" fmla="*/ 251 w 372"/>
                <a:gd name="T6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2" h="515">
                  <a:moveTo>
                    <a:pt x="251" y="515"/>
                  </a:moveTo>
                  <a:lnTo>
                    <a:pt x="258" y="501"/>
                  </a:lnTo>
                  <a:lnTo>
                    <a:pt x="372" y="417"/>
                  </a:lnTo>
                  <a:lnTo>
                    <a:pt x="357" y="399"/>
                  </a:lnTo>
                  <a:lnTo>
                    <a:pt x="347" y="385"/>
                  </a:lnTo>
                  <a:lnTo>
                    <a:pt x="361" y="376"/>
                  </a:lnTo>
                  <a:lnTo>
                    <a:pt x="366" y="364"/>
                  </a:lnTo>
                  <a:lnTo>
                    <a:pt x="354" y="356"/>
                  </a:lnTo>
                  <a:lnTo>
                    <a:pt x="359" y="337"/>
                  </a:lnTo>
                  <a:lnTo>
                    <a:pt x="354" y="324"/>
                  </a:lnTo>
                  <a:lnTo>
                    <a:pt x="340" y="315"/>
                  </a:lnTo>
                  <a:lnTo>
                    <a:pt x="347" y="307"/>
                  </a:lnTo>
                  <a:lnTo>
                    <a:pt x="345" y="294"/>
                  </a:lnTo>
                  <a:lnTo>
                    <a:pt x="354" y="278"/>
                  </a:lnTo>
                  <a:lnTo>
                    <a:pt x="345" y="271"/>
                  </a:lnTo>
                  <a:lnTo>
                    <a:pt x="350" y="259"/>
                  </a:lnTo>
                  <a:lnTo>
                    <a:pt x="334" y="257"/>
                  </a:lnTo>
                  <a:lnTo>
                    <a:pt x="349" y="246"/>
                  </a:lnTo>
                  <a:lnTo>
                    <a:pt x="333" y="241"/>
                  </a:lnTo>
                  <a:lnTo>
                    <a:pt x="343" y="232"/>
                  </a:lnTo>
                  <a:lnTo>
                    <a:pt x="336" y="216"/>
                  </a:lnTo>
                  <a:lnTo>
                    <a:pt x="334" y="202"/>
                  </a:lnTo>
                  <a:lnTo>
                    <a:pt x="329" y="186"/>
                  </a:lnTo>
                  <a:lnTo>
                    <a:pt x="316" y="180"/>
                  </a:lnTo>
                  <a:lnTo>
                    <a:pt x="316" y="168"/>
                  </a:lnTo>
                  <a:lnTo>
                    <a:pt x="306" y="150"/>
                  </a:lnTo>
                  <a:lnTo>
                    <a:pt x="306" y="137"/>
                  </a:lnTo>
                  <a:lnTo>
                    <a:pt x="292" y="129"/>
                  </a:lnTo>
                  <a:lnTo>
                    <a:pt x="290" y="116"/>
                  </a:lnTo>
                  <a:lnTo>
                    <a:pt x="281" y="105"/>
                  </a:lnTo>
                  <a:lnTo>
                    <a:pt x="270" y="88"/>
                  </a:lnTo>
                  <a:lnTo>
                    <a:pt x="267" y="72"/>
                  </a:lnTo>
                  <a:lnTo>
                    <a:pt x="281" y="59"/>
                  </a:lnTo>
                  <a:lnTo>
                    <a:pt x="283" y="43"/>
                  </a:lnTo>
                  <a:lnTo>
                    <a:pt x="274" y="32"/>
                  </a:lnTo>
                  <a:lnTo>
                    <a:pt x="267" y="22"/>
                  </a:lnTo>
                  <a:lnTo>
                    <a:pt x="252" y="8"/>
                  </a:lnTo>
                  <a:lnTo>
                    <a:pt x="240" y="0"/>
                  </a:lnTo>
                  <a:lnTo>
                    <a:pt x="226" y="11"/>
                  </a:lnTo>
                  <a:lnTo>
                    <a:pt x="183" y="45"/>
                  </a:lnTo>
                  <a:lnTo>
                    <a:pt x="162" y="61"/>
                  </a:lnTo>
                  <a:lnTo>
                    <a:pt x="71" y="134"/>
                  </a:lnTo>
                  <a:lnTo>
                    <a:pt x="32" y="250"/>
                  </a:lnTo>
                  <a:lnTo>
                    <a:pt x="1" y="331"/>
                  </a:lnTo>
                  <a:lnTo>
                    <a:pt x="0" y="348"/>
                  </a:lnTo>
                  <a:lnTo>
                    <a:pt x="1" y="365"/>
                  </a:lnTo>
                  <a:lnTo>
                    <a:pt x="14" y="372"/>
                  </a:lnTo>
                  <a:lnTo>
                    <a:pt x="26" y="371"/>
                  </a:lnTo>
                  <a:lnTo>
                    <a:pt x="39" y="376"/>
                  </a:lnTo>
                  <a:lnTo>
                    <a:pt x="53" y="383"/>
                  </a:lnTo>
                  <a:lnTo>
                    <a:pt x="55" y="397"/>
                  </a:lnTo>
                  <a:lnTo>
                    <a:pt x="64" y="401"/>
                  </a:lnTo>
                  <a:lnTo>
                    <a:pt x="76" y="413"/>
                  </a:lnTo>
                  <a:lnTo>
                    <a:pt x="89" y="417"/>
                  </a:lnTo>
                  <a:lnTo>
                    <a:pt x="99" y="428"/>
                  </a:lnTo>
                  <a:lnTo>
                    <a:pt x="108" y="438"/>
                  </a:lnTo>
                  <a:lnTo>
                    <a:pt x="117" y="449"/>
                  </a:lnTo>
                  <a:lnTo>
                    <a:pt x="130" y="454"/>
                  </a:lnTo>
                  <a:lnTo>
                    <a:pt x="140" y="465"/>
                  </a:lnTo>
                  <a:lnTo>
                    <a:pt x="160" y="469"/>
                  </a:lnTo>
                  <a:lnTo>
                    <a:pt x="167" y="479"/>
                  </a:lnTo>
                  <a:lnTo>
                    <a:pt x="183" y="485"/>
                  </a:lnTo>
                  <a:lnTo>
                    <a:pt x="199" y="486"/>
                  </a:lnTo>
                  <a:lnTo>
                    <a:pt x="208" y="497"/>
                  </a:lnTo>
                  <a:lnTo>
                    <a:pt x="220" y="495"/>
                  </a:lnTo>
                  <a:lnTo>
                    <a:pt x="233" y="502"/>
                  </a:lnTo>
                  <a:lnTo>
                    <a:pt x="244" y="511"/>
                  </a:lnTo>
                  <a:lnTo>
                    <a:pt x="251" y="515"/>
                  </a:lnTo>
                  <a:lnTo>
                    <a:pt x="251" y="515"/>
                  </a:lnTo>
                  <a:lnTo>
                    <a:pt x="251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45">
              <a:extLst>
                <a:ext uri="{FF2B5EF4-FFF2-40B4-BE49-F238E27FC236}">
                  <a16:creationId xmlns:a16="http://schemas.microsoft.com/office/drawing/2014/main" id="{DC44BF64-0FD7-4B79-549A-3E22CAACC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87499" y="8784111"/>
              <a:ext cx="623401" cy="458516"/>
            </a:xfrm>
            <a:custGeom>
              <a:avLst/>
              <a:gdLst>
                <a:gd name="T0" fmla="*/ 57 w 276"/>
                <a:gd name="T1" fmla="*/ 203 h 203"/>
                <a:gd name="T2" fmla="*/ 68 w 276"/>
                <a:gd name="T3" fmla="*/ 196 h 203"/>
                <a:gd name="T4" fmla="*/ 101 w 276"/>
                <a:gd name="T5" fmla="*/ 180 h 203"/>
                <a:gd name="T6" fmla="*/ 167 w 276"/>
                <a:gd name="T7" fmla="*/ 162 h 203"/>
                <a:gd name="T8" fmla="*/ 217 w 276"/>
                <a:gd name="T9" fmla="*/ 153 h 203"/>
                <a:gd name="T10" fmla="*/ 239 w 276"/>
                <a:gd name="T11" fmla="*/ 148 h 203"/>
                <a:gd name="T12" fmla="*/ 262 w 276"/>
                <a:gd name="T13" fmla="*/ 145 h 203"/>
                <a:gd name="T14" fmla="*/ 260 w 276"/>
                <a:gd name="T15" fmla="*/ 125 h 203"/>
                <a:gd name="T16" fmla="*/ 272 w 276"/>
                <a:gd name="T17" fmla="*/ 111 h 203"/>
                <a:gd name="T18" fmla="*/ 271 w 276"/>
                <a:gd name="T19" fmla="*/ 88 h 203"/>
                <a:gd name="T20" fmla="*/ 276 w 276"/>
                <a:gd name="T21" fmla="*/ 70 h 203"/>
                <a:gd name="T22" fmla="*/ 276 w 276"/>
                <a:gd name="T23" fmla="*/ 56 h 203"/>
                <a:gd name="T24" fmla="*/ 263 w 276"/>
                <a:gd name="T25" fmla="*/ 48 h 203"/>
                <a:gd name="T26" fmla="*/ 247 w 276"/>
                <a:gd name="T27" fmla="*/ 47 h 203"/>
                <a:gd name="T28" fmla="*/ 235 w 276"/>
                <a:gd name="T29" fmla="*/ 34 h 203"/>
                <a:gd name="T30" fmla="*/ 223 w 276"/>
                <a:gd name="T31" fmla="*/ 31 h 203"/>
                <a:gd name="T32" fmla="*/ 210 w 276"/>
                <a:gd name="T33" fmla="*/ 25 h 203"/>
                <a:gd name="T34" fmla="*/ 199 w 276"/>
                <a:gd name="T35" fmla="*/ 15 h 203"/>
                <a:gd name="T36" fmla="*/ 183 w 276"/>
                <a:gd name="T37" fmla="*/ 9 h 203"/>
                <a:gd name="T38" fmla="*/ 164 w 276"/>
                <a:gd name="T39" fmla="*/ 9 h 203"/>
                <a:gd name="T40" fmla="*/ 151 w 276"/>
                <a:gd name="T41" fmla="*/ 11 h 203"/>
                <a:gd name="T42" fmla="*/ 139 w 276"/>
                <a:gd name="T43" fmla="*/ 4 h 203"/>
                <a:gd name="T44" fmla="*/ 119 w 276"/>
                <a:gd name="T45" fmla="*/ 0 h 203"/>
                <a:gd name="T46" fmla="*/ 98 w 276"/>
                <a:gd name="T47" fmla="*/ 6 h 203"/>
                <a:gd name="T48" fmla="*/ 78 w 276"/>
                <a:gd name="T49" fmla="*/ 2 h 203"/>
                <a:gd name="T50" fmla="*/ 80 w 276"/>
                <a:gd name="T51" fmla="*/ 16 h 203"/>
                <a:gd name="T52" fmla="*/ 78 w 276"/>
                <a:gd name="T53" fmla="*/ 25 h 203"/>
                <a:gd name="T54" fmla="*/ 73 w 276"/>
                <a:gd name="T55" fmla="*/ 41 h 203"/>
                <a:gd name="T56" fmla="*/ 62 w 276"/>
                <a:gd name="T57" fmla="*/ 48 h 203"/>
                <a:gd name="T58" fmla="*/ 46 w 276"/>
                <a:gd name="T59" fmla="*/ 47 h 203"/>
                <a:gd name="T60" fmla="*/ 39 w 276"/>
                <a:gd name="T61" fmla="*/ 56 h 203"/>
                <a:gd name="T62" fmla="*/ 30 w 276"/>
                <a:gd name="T63" fmla="*/ 75 h 203"/>
                <a:gd name="T64" fmla="*/ 36 w 276"/>
                <a:gd name="T65" fmla="*/ 88 h 203"/>
                <a:gd name="T66" fmla="*/ 34 w 276"/>
                <a:gd name="T67" fmla="*/ 98 h 203"/>
                <a:gd name="T68" fmla="*/ 25 w 276"/>
                <a:gd name="T69" fmla="*/ 113 h 203"/>
                <a:gd name="T70" fmla="*/ 18 w 276"/>
                <a:gd name="T71" fmla="*/ 125 h 203"/>
                <a:gd name="T72" fmla="*/ 16 w 276"/>
                <a:gd name="T73" fmla="*/ 141 h 203"/>
                <a:gd name="T74" fmla="*/ 7 w 276"/>
                <a:gd name="T75" fmla="*/ 153 h 203"/>
                <a:gd name="T76" fmla="*/ 0 w 276"/>
                <a:gd name="T77" fmla="*/ 164 h 203"/>
                <a:gd name="T78" fmla="*/ 5 w 276"/>
                <a:gd name="T79" fmla="*/ 175 h 203"/>
                <a:gd name="T80" fmla="*/ 12 w 276"/>
                <a:gd name="T81" fmla="*/ 186 h 203"/>
                <a:gd name="T82" fmla="*/ 29 w 276"/>
                <a:gd name="T83" fmla="*/ 191 h 203"/>
                <a:gd name="T84" fmla="*/ 37 w 276"/>
                <a:gd name="T85" fmla="*/ 202 h 203"/>
                <a:gd name="T86" fmla="*/ 50 w 276"/>
                <a:gd name="T87" fmla="*/ 200 h 203"/>
                <a:gd name="T88" fmla="*/ 57 w 276"/>
                <a:gd name="T89" fmla="*/ 203 h 203"/>
                <a:gd name="T90" fmla="*/ 57 w 276"/>
                <a:gd name="T91" fmla="*/ 203 h 203"/>
                <a:gd name="T92" fmla="*/ 57 w 276"/>
                <a:gd name="T9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6" h="203">
                  <a:moveTo>
                    <a:pt x="57" y="203"/>
                  </a:moveTo>
                  <a:lnTo>
                    <a:pt x="68" y="196"/>
                  </a:lnTo>
                  <a:lnTo>
                    <a:pt x="101" y="180"/>
                  </a:lnTo>
                  <a:lnTo>
                    <a:pt x="167" y="162"/>
                  </a:lnTo>
                  <a:lnTo>
                    <a:pt x="217" y="153"/>
                  </a:lnTo>
                  <a:lnTo>
                    <a:pt x="239" y="148"/>
                  </a:lnTo>
                  <a:lnTo>
                    <a:pt x="262" y="145"/>
                  </a:lnTo>
                  <a:lnTo>
                    <a:pt x="260" y="125"/>
                  </a:lnTo>
                  <a:lnTo>
                    <a:pt x="272" y="111"/>
                  </a:lnTo>
                  <a:lnTo>
                    <a:pt x="271" y="88"/>
                  </a:lnTo>
                  <a:lnTo>
                    <a:pt x="276" y="70"/>
                  </a:lnTo>
                  <a:lnTo>
                    <a:pt x="276" y="56"/>
                  </a:lnTo>
                  <a:lnTo>
                    <a:pt x="263" y="48"/>
                  </a:lnTo>
                  <a:lnTo>
                    <a:pt x="247" y="47"/>
                  </a:lnTo>
                  <a:lnTo>
                    <a:pt x="235" y="34"/>
                  </a:lnTo>
                  <a:lnTo>
                    <a:pt x="223" y="31"/>
                  </a:lnTo>
                  <a:lnTo>
                    <a:pt x="210" y="25"/>
                  </a:lnTo>
                  <a:lnTo>
                    <a:pt x="199" y="15"/>
                  </a:lnTo>
                  <a:lnTo>
                    <a:pt x="183" y="9"/>
                  </a:lnTo>
                  <a:lnTo>
                    <a:pt x="164" y="9"/>
                  </a:lnTo>
                  <a:lnTo>
                    <a:pt x="151" y="11"/>
                  </a:lnTo>
                  <a:lnTo>
                    <a:pt x="139" y="4"/>
                  </a:lnTo>
                  <a:lnTo>
                    <a:pt x="119" y="0"/>
                  </a:lnTo>
                  <a:lnTo>
                    <a:pt x="98" y="6"/>
                  </a:lnTo>
                  <a:lnTo>
                    <a:pt x="78" y="2"/>
                  </a:lnTo>
                  <a:lnTo>
                    <a:pt x="80" y="16"/>
                  </a:lnTo>
                  <a:lnTo>
                    <a:pt x="78" y="25"/>
                  </a:lnTo>
                  <a:lnTo>
                    <a:pt x="73" y="41"/>
                  </a:lnTo>
                  <a:lnTo>
                    <a:pt x="62" y="48"/>
                  </a:lnTo>
                  <a:lnTo>
                    <a:pt x="46" y="47"/>
                  </a:lnTo>
                  <a:lnTo>
                    <a:pt x="39" y="56"/>
                  </a:lnTo>
                  <a:lnTo>
                    <a:pt x="30" y="75"/>
                  </a:lnTo>
                  <a:lnTo>
                    <a:pt x="36" y="88"/>
                  </a:lnTo>
                  <a:lnTo>
                    <a:pt x="34" y="98"/>
                  </a:lnTo>
                  <a:lnTo>
                    <a:pt x="25" y="113"/>
                  </a:lnTo>
                  <a:lnTo>
                    <a:pt x="18" y="125"/>
                  </a:lnTo>
                  <a:lnTo>
                    <a:pt x="16" y="141"/>
                  </a:lnTo>
                  <a:lnTo>
                    <a:pt x="7" y="153"/>
                  </a:lnTo>
                  <a:lnTo>
                    <a:pt x="0" y="164"/>
                  </a:lnTo>
                  <a:lnTo>
                    <a:pt x="5" y="175"/>
                  </a:lnTo>
                  <a:lnTo>
                    <a:pt x="12" y="186"/>
                  </a:lnTo>
                  <a:lnTo>
                    <a:pt x="29" y="191"/>
                  </a:lnTo>
                  <a:lnTo>
                    <a:pt x="37" y="202"/>
                  </a:lnTo>
                  <a:lnTo>
                    <a:pt x="50" y="200"/>
                  </a:lnTo>
                  <a:lnTo>
                    <a:pt x="57" y="203"/>
                  </a:lnTo>
                  <a:lnTo>
                    <a:pt x="57" y="203"/>
                  </a:lnTo>
                  <a:lnTo>
                    <a:pt x="57" y="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46">
              <a:extLst>
                <a:ext uri="{FF2B5EF4-FFF2-40B4-BE49-F238E27FC236}">
                  <a16:creationId xmlns:a16="http://schemas.microsoft.com/office/drawing/2014/main" id="{922E17FD-A371-A101-BA8E-68B8F680DC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60619" y="7984532"/>
              <a:ext cx="666317" cy="944136"/>
            </a:xfrm>
            <a:custGeom>
              <a:avLst/>
              <a:gdLst>
                <a:gd name="T0" fmla="*/ 89 w 295"/>
                <a:gd name="T1" fmla="*/ 418 h 418"/>
                <a:gd name="T2" fmla="*/ 158 w 295"/>
                <a:gd name="T3" fmla="*/ 378 h 418"/>
                <a:gd name="T4" fmla="*/ 194 w 295"/>
                <a:gd name="T5" fmla="*/ 353 h 418"/>
                <a:gd name="T6" fmla="*/ 226 w 295"/>
                <a:gd name="T7" fmla="*/ 335 h 418"/>
                <a:gd name="T8" fmla="*/ 256 w 295"/>
                <a:gd name="T9" fmla="*/ 319 h 418"/>
                <a:gd name="T10" fmla="*/ 295 w 295"/>
                <a:gd name="T11" fmla="*/ 297 h 418"/>
                <a:gd name="T12" fmla="*/ 292 w 295"/>
                <a:gd name="T13" fmla="*/ 278 h 418"/>
                <a:gd name="T14" fmla="*/ 277 w 295"/>
                <a:gd name="T15" fmla="*/ 256 h 418"/>
                <a:gd name="T16" fmla="*/ 247 w 295"/>
                <a:gd name="T17" fmla="*/ 191 h 418"/>
                <a:gd name="T18" fmla="*/ 224 w 295"/>
                <a:gd name="T19" fmla="*/ 143 h 418"/>
                <a:gd name="T20" fmla="*/ 204 w 295"/>
                <a:gd name="T21" fmla="*/ 107 h 418"/>
                <a:gd name="T22" fmla="*/ 197 w 295"/>
                <a:gd name="T23" fmla="*/ 91 h 418"/>
                <a:gd name="T24" fmla="*/ 167 w 295"/>
                <a:gd name="T25" fmla="*/ 25 h 418"/>
                <a:gd name="T26" fmla="*/ 153 w 295"/>
                <a:gd name="T27" fmla="*/ 0 h 418"/>
                <a:gd name="T28" fmla="*/ 112 w 295"/>
                <a:gd name="T29" fmla="*/ 25 h 418"/>
                <a:gd name="T30" fmla="*/ 87 w 295"/>
                <a:gd name="T31" fmla="*/ 45 h 418"/>
                <a:gd name="T32" fmla="*/ 73 w 295"/>
                <a:gd name="T33" fmla="*/ 52 h 418"/>
                <a:gd name="T34" fmla="*/ 87 w 295"/>
                <a:gd name="T35" fmla="*/ 64 h 418"/>
                <a:gd name="T36" fmla="*/ 85 w 295"/>
                <a:gd name="T37" fmla="*/ 80 h 418"/>
                <a:gd name="T38" fmla="*/ 87 w 295"/>
                <a:gd name="T39" fmla="*/ 93 h 418"/>
                <a:gd name="T40" fmla="*/ 73 w 295"/>
                <a:gd name="T41" fmla="*/ 105 h 418"/>
                <a:gd name="T42" fmla="*/ 46 w 295"/>
                <a:gd name="T43" fmla="*/ 130 h 418"/>
                <a:gd name="T44" fmla="*/ 25 w 295"/>
                <a:gd name="T45" fmla="*/ 153 h 418"/>
                <a:gd name="T46" fmla="*/ 5 w 295"/>
                <a:gd name="T47" fmla="*/ 148 h 418"/>
                <a:gd name="T48" fmla="*/ 10 w 295"/>
                <a:gd name="T49" fmla="*/ 162 h 418"/>
                <a:gd name="T50" fmla="*/ 5 w 295"/>
                <a:gd name="T51" fmla="*/ 175 h 418"/>
                <a:gd name="T52" fmla="*/ 3 w 295"/>
                <a:gd name="T53" fmla="*/ 187 h 418"/>
                <a:gd name="T54" fmla="*/ 0 w 295"/>
                <a:gd name="T55" fmla="*/ 200 h 418"/>
                <a:gd name="T56" fmla="*/ 3 w 295"/>
                <a:gd name="T57" fmla="*/ 212 h 418"/>
                <a:gd name="T58" fmla="*/ 16 w 295"/>
                <a:gd name="T59" fmla="*/ 221 h 418"/>
                <a:gd name="T60" fmla="*/ 28 w 295"/>
                <a:gd name="T61" fmla="*/ 226 h 418"/>
                <a:gd name="T62" fmla="*/ 41 w 295"/>
                <a:gd name="T63" fmla="*/ 233 h 418"/>
                <a:gd name="T64" fmla="*/ 48 w 295"/>
                <a:gd name="T65" fmla="*/ 244 h 418"/>
                <a:gd name="T66" fmla="*/ 49 w 295"/>
                <a:gd name="T67" fmla="*/ 256 h 418"/>
                <a:gd name="T68" fmla="*/ 51 w 295"/>
                <a:gd name="T69" fmla="*/ 274 h 418"/>
                <a:gd name="T70" fmla="*/ 53 w 295"/>
                <a:gd name="T71" fmla="*/ 287 h 418"/>
                <a:gd name="T72" fmla="*/ 57 w 295"/>
                <a:gd name="T73" fmla="*/ 303 h 418"/>
                <a:gd name="T74" fmla="*/ 46 w 295"/>
                <a:gd name="T75" fmla="*/ 315 h 418"/>
                <a:gd name="T76" fmla="*/ 58 w 295"/>
                <a:gd name="T77" fmla="*/ 326 h 418"/>
                <a:gd name="T78" fmla="*/ 57 w 295"/>
                <a:gd name="T79" fmla="*/ 338 h 418"/>
                <a:gd name="T80" fmla="*/ 58 w 295"/>
                <a:gd name="T81" fmla="*/ 353 h 418"/>
                <a:gd name="T82" fmla="*/ 64 w 295"/>
                <a:gd name="T83" fmla="*/ 363 h 418"/>
                <a:gd name="T84" fmla="*/ 71 w 295"/>
                <a:gd name="T85" fmla="*/ 374 h 418"/>
                <a:gd name="T86" fmla="*/ 87 w 295"/>
                <a:gd name="T87" fmla="*/ 381 h 418"/>
                <a:gd name="T88" fmla="*/ 94 w 295"/>
                <a:gd name="T89" fmla="*/ 395 h 418"/>
                <a:gd name="T90" fmla="*/ 90 w 295"/>
                <a:gd name="T91" fmla="*/ 408 h 418"/>
                <a:gd name="T92" fmla="*/ 89 w 295"/>
                <a:gd name="T93" fmla="*/ 418 h 418"/>
                <a:gd name="T94" fmla="*/ 89 w 295"/>
                <a:gd name="T95" fmla="*/ 418 h 418"/>
                <a:gd name="T96" fmla="*/ 89 w 295"/>
                <a:gd name="T9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5" h="418">
                  <a:moveTo>
                    <a:pt x="89" y="418"/>
                  </a:moveTo>
                  <a:lnTo>
                    <a:pt x="158" y="378"/>
                  </a:lnTo>
                  <a:lnTo>
                    <a:pt x="194" y="353"/>
                  </a:lnTo>
                  <a:lnTo>
                    <a:pt x="226" y="335"/>
                  </a:lnTo>
                  <a:lnTo>
                    <a:pt x="256" y="319"/>
                  </a:lnTo>
                  <a:lnTo>
                    <a:pt x="295" y="297"/>
                  </a:lnTo>
                  <a:lnTo>
                    <a:pt x="292" y="278"/>
                  </a:lnTo>
                  <a:lnTo>
                    <a:pt x="277" y="256"/>
                  </a:lnTo>
                  <a:lnTo>
                    <a:pt x="247" y="191"/>
                  </a:lnTo>
                  <a:lnTo>
                    <a:pt x="224" y="143"/>
                  </a:lnTo>
                  <a:lnTo>
                    <a:pt x="204" y="107"/>
                  </a:lnTo>
                  <a:lnTo>
                    <a:pt x="197" y="91"/>
                  </a:lnTo>
                  <a:lnTo>
                    <a:pt x="167" y="25"/>
                  </a:lnTo>
                  <a:lnTo>
                    <a:pt x="153" y="0"/>
                  </a:lnTo>
                  <a:lnTo>
                    <a:pt x="112" y="25"/>
                  </a:lnTo>
                  <a:lnTo>
                    <a:pt x="87" y="45"/>
                  </a:lnTo>
                  <a:lnTo>
                    <a:pt x="73" y="52"/>
                  </a:lnTo>
                  <a:lnTo>
                    <a:pt x="87" y="64"/>
                  </a:lnTo>
                  <a:lnTo>
                    <a:pt x="85" y="80"/>
                  </a:lnTo>
                  <a:lnTo>
                    <a:pt x="87" y="93"/>
                  </a:lnTo>
                  <a:lnTo>
                    <a:pt x="73" y="105"/>
                  </a:lnTo>
                  <a:lnTo>
                    <a:pt x="46" y="130"/>
                  </a:lnTo>
                  <a:lnTo>
                    <a:pt x="25" y="153"/>
                  </a:lnTo>
                  <a:lnTo>
                    <a:pt x="5" y="148"/>
                  </a:lnTo>
                  <a:lnTo>
                    <a:pt x="10" y="162"/>
                  </a:lnTo>
                  <a:lnTo>
                    <a:pt x="5" y="175"/>
                  </a:lnTo>
                  <a:lnTo>
                    <a:pt x="3" y="187"/>
                  </a:lnTo>
                  <a:lnTo>
                    <a:pt x="0" y="200"/>
                  </a:lnTo>
                  <a:lnTo>
                    <a:pt x="3" y="212"/>
                  </a:lnTo>
                  <a:lnTo>
                    <a:pt x="16" y="221"/>
                  </a:lnTo>
                  <a:lnTo>
                    <a:pt x="28" y="226"/>
                  </a:lnTo>
                  <a:lnTo>
                    <a:pt x="41" y="233"/>
                  </a:lnTo>
                  <a:lnTo>
                    <a:pt x="48" y="244"/>
                  </a:lnTo>
                  <a:lnTo>
                    <a:pt x="49" y="256"/>
                  </a:lnTo>
                  <a:lnTo>
                    <a:pt x="51" y="274"/>
                  </a:lnTo>
                  <a:lnTo>
                    <a:pt x="53" y="287"/>
                  </a:lnTo>
                  <a:lnTo>
                    <a:pt x="57" y="303"/>
                  </a:lnTo>
                  <a:lnTo>
                    <a:pt x="46" y="315"/>
                  </a:lnTo>
                  <a:lnTo>
                    <a:pt x="58" y="326"/>
                  </a:lnTo>
                  <a:lnTo>
                    <a:pt x="57" y="338"/>
                  </a:lnTo>
                  <a:lnTo>
                    <a:pt x="58" y="353"/>
                  </a:lnTo>
                  <a:lnTo>
                    <a:pt x="64" y="363"/>
                  </a:lnTo>
                  <a:lnTo>
                    <a:pt x="71" y="374"/>
                  </a:lnTo>
                  <a:lnTo>
                    <a:pt x="87" y="381"/>
                  </a:lnTo>
                  <a:lnTo>
                    <a:pt x="94" y="395"/>
                  </a:lnTo>
                  <a:lnTo>
                    <a:pt x="90" y="408"/>
                  </a:lnTo>
                  <a:lnTo>
                    <a:pt x="89" y="418"/>
                  </a:lnTo>
                  <a:lnTo>
                    <a:pt x="89" y="418"/>
                  </a:lnTo>
                  <a:lnTo>
                    <a:pt x="89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47">
              <a:extLst>
                <a:ext uri="{FF2B5EF4-FFF2-40B4-BE49-F238E27FC236}">
                  <a16:creationId xmlns:a16="http://schemas.microsoft.com/office/drawing/2014/main" id="{24810723-4C60-03DD-FBAC-3073142F24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93461" y="7257232"/>
              <a:ext cx="975757" cy="1016414"/>
            </a:xfrm>
            <a:custGeom>
              <a:avLst/>
              <a:gdLst>
                <a:gd name="T0" fmla="*/ 151 w 432"/>
                <a:gd name="T1" fmla="*/ 425 h 450"/>
                <a:gd name="T2" fmla="*/ 210 w 432"/>
                <a:gd name="T3" fmla="*/ 400 h 450"/>
                <a:gd name="T4" fmla="*/ 236 w 432"/>
                <a:gd name="T5" fmla="*/ 436 h 450"/>
                <a:gd name="T6" fmla="*/ 277 w 432"/>
                <a:gd name="T7" fmla="*/ 422 h 450"/>
                <a:gd name="T8" fmla="*/ 306 w 432"/>
                <a:gd name="T9" fmla="*/ 409 h 450"/>
                <a:gd name="T10" fmla="*/ 354 w 432"/>
                <a:gd name="T11" fmla="*/ 408 h 450"/>
                <a:gd name="T12" fmla="*/ 386 w 432"/>
                <a:gd name="T13" fmla="*/ 390 h 450"/>
                <a:gd name="T14" fmla="*/ 427 w 432"/>
                <a:gd name="T15" fmla="*/ 345 h 450"/>
                <a:gd name="T16" fmla="*/ 413 w 432"/>
                <a:gd name="T17" fmla="*/ 267 h 450"/>
                <a:gd name="T18" fmla="*/ 402 w 432"/>
                <a:gd name="T19" fmla="*/ 201 h 450"/>
                <a:gd name="T20" fmla="*/ 377 w 432"/>
                <a:gd name="T21" fmla="*/ 190 h 450"/>
                <a:gd name="T22" fmla="*/ 357 w 432"/>
                <a:gd name="T23" fmla="*/ 176 h 450"/>
                <a:gd name="T24" fmla="*/ 343 w 432"/>
                <a:gd name="T25" fmla="*/ 155 h 450"/>
                <a:gd name="T26" fmla="*/ 334 w 432"/>
                <a:gd name="T27" fmla="*/ 126 h 450"/>
                <a:gd name="T28" fmla="*/ 315 w 432"/>
                <a:gd name="T29" fmla="*/ 101 h 450"/>
                <a:gd name="T30" fmla="*/ 290 w 432"/>
                <a:gd name="T31" fmla="*/ 84 h 450"/>
                <a:gd name="T32" fmla="*/ 272 w 432"/>
                <a:gd name="T33" fmla="*/ 68 h 450"/>
                <a:gd name="T34" fmla="*/ 252 w 432"/>
                <a:gd name="T35" fmla="*/ 43 h 450"/>
                <a:gd name="T36" fmla="*/ 254 w 432"/>
                <a:gd name="T37" fmla="*/ 14 h 450"/>
                <a:gd name="T38" fmla="*/ 229 w 432"/>
                <a:gd name="T39" fmla="*/ 2 h 450"/>
                <a:gd name="T40" fmla="*/ 192 w 432"/>
                <a:gd name="T41" fmla="*/ 23 h 450"/>
                <a:gd name="T42" fmla="*/ 167 w 432"/>
                <a:gd name="T43" fmla="*/ 36 h 450"/>
                <a:gd name="T44" fmla="*/ 146 w 432"/>
                <a:gd name="T45" fmla="*/ 78 h 450"/>
                <a:gd name="T46" fmla="*/ 130 w 432"/>
                <a:gd name="T47" fmla="*/ 105 h 450"/>
                <a:gd name="T48" fmla="*/ 94 w 432"/>
                <a:gd name="T49" fmla="*/ 123 h 450"/>
                <a:gd name="T50" fmla="*/ 60 w 432"/>
                <a:gd name="T51" fmla="*/ 139 h 450"/>
                <a:gd name="T52" fmla="*/ 14 w 432"/>
                <a:gd name="T53" fmla="*/ 150 h 450"/>
                <a:gd name="T54" fmla="*/ 14 w 432"/>
                <a:gd name="T55" fmla="*/ 182 h 450"/>
                <a:gd name="T56" fmla="*/ 8 w 432"/>
                <a:gd name="T57" fmla="*/ 214 h 450"/>
                <a:gd name="T58" fmla="*/ 16 w 432"/>
                <a:gd name="T59" fmla="*/ 244 h 450"/>
                <a:gd name="T60" fmla="*/ 0 w 432"/>
                <a:gd name="T61" fmla="*/ 263 h 450"/>
                <a:gd name="T62" fmla="*/ 10 w 432"/>
                <a:gd name="T63" fmla="*/ 288 h 450"/>
                <a:gd name="T64" fmla="*/ 16 w 432"/>
                <a:gd name="T65" fmla="*/ 315 h 450"/>
                <a:gd name="T66" fmla="*/ 32 w 432"/>
                <a:gd name="T67" fmla="*/ 342 h 450"/>
                <a:gd name="T68" fmla="*/ 53 w 432"/>
                <a:gd name="T69" fmla="*/ 358 h 450"/>
                <a:gd name="T70" fmla="*/ 73 w 432"/>
                <a:gd name="T71" fmla="*/ 374 h 450"/>
                <a:gd name="T72" fmla="*/ 87 w 432"/>
                <a:gd name="T73" fmla="*/ 400 h 450"/>
                <a:gd name="T74" fmla="*/ 89 w 432"/>
                <a:gd name="T75" fmla="*/ 434 h 450"/>
                <a:gd name="T76" fmla="*/ 92 w 432"/>
                <a:gd name="T77" fmla="*/ 450 h 450"/>
                <a:gd name="T78" fmla="*/ 92 w 432"/>
                <a:gd name="T79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32" h="450">
                  <a:moveTo>
                    <a:pt x="92" y="450"/>
                  </a:moveTo>
                  <a:lnTo>
                    <a:pt x="151" y="425"/>
                  </a:lnTo>
                  <a:lnTo>
                    <a:pt x="192" y="408"/>
                  </a:lnTo>
                  <a:lnTo>
                    <a:pt x="210" y="400"/>
                  </a:lnTo>
                  <a:lnTo>
                    <a:pt x="224" y="408"/>
                  </a:lnTo>
                  <a:lnTo>
                    <a:pt x="236" y="436"/>
                  </a:lnTo>
                  <a:lnTo>
                    <a:pt x="251" y="431"/>
                  </a:lnTo>
                  <a:lnTo>
                    <a:pt x="277" y="422"/>
                  </a:lnTo>
                  <a:lnTo>
                    <a:pt x="292" y="413"/>
                  </a:lnTo>
                  <a:lnTo>
                    <a:pt x="306" y="409"/>
                  </a:lnTo>
                  <a:lnTo>
                    <a:pt x="316" y="424"/>
                  </a:lnTo>
                  <a:lnTo>
                    <a:pt x="354" y="408"/>
                  </a:lnTo>
                  <a:lnTo>
                    <a:pt x="368" y="404"/>
                  </a:lnTo>
                  <a:lnTo>
                    <a:pt x="386" y="390"/>
                  </a:lnTo>
                  <a:lnTo>
                    <a:pt x="429" y="381"/>
                  </a:lnTo>
                  <a:lnTo>
                    <a:pt x="427" y="345"/>
                  </a:lnTo>
                  <a:lnTo>
                    <a:pt x="432" y="295"/>
                  </a:lnTo>
                  <a:lnTo>
                    <a:pt x="413" y="267"/>
                  </a:lnTo>
                  <a:lnTo>
                    <a:pt x="407" y="217"/>
                  </a:lnTo>
                  <a:lnTo>
                    <a:pt x="402" y="201"/>
                  </a:lnTo>
                  <a:lnTo>
                    <a:pt x="386" y="201"/>
                  </a:lnTo>
                  <a:lnTo>
                    <a:pt x="377" y="190"/>
                  </a:lnTo>
                  <a:lnTo>
                    <a:pt x="361" y="189"/>
                  </a:lnTo>
                  <a:lnTo>
                    <a:pt x="357" y="176"/>
                  </a:lnTo>
                  <a:lnTo>
                    <a:pt x="352" y="162"/>
                  </a:lnTo>
                  <a:lnTo>
                    <a:pt x="343" y="155"/>
                  </a:lnTo>
                  <a:lnTo>
                    <a:pt x="332" y="141"/>
                  </a:lnTo>
                  <a:lnTo>
                    <a:pt x="334" y="126"/>
                  </a:lnTo>
                  <a:lnTo>
                    <a:pt x="322" y="116"/>
                  </a:lnTo>
                  <a:lnTo>
                    <a:pt x="315" y="101"/>
                  </a:lnTo>
                  <a:lnTo>
                    <a:pt x="302" y="94"/>
                  </a:lnTo>
                  <a:lnTo>
                    <a:pt x="290" y="84"/>
                  </a:lnTo>
                  <a:lnTo>
                    <a:pt x="277" y="78"/>
                  </a:lnTo>
                  <a:lnTo>
                    <a:pt x="272" y="68"/>
                  </a:lnTo>
                  <a:lnTo>
                    <a:pt x="251" y="59"/>
                  </a:lnTo>
                  <a:lnTo>
                    <a:pt x="252" y="43"/>
                  </a:lnTo>
                  <a:lnTo>
                    <a:pt x="256" y="27"/>
                  </a:lnTo>
                  <a:lnTo>
                    <a:pt x="254" y="14"/>
                  </a:lnTo>
                  <a:lnTo>
                    <a:pt x="245" y="0"/>
                  </a:lnTo>
                  <a:lnTo>
                    <a:pt x="229" y="2"/>
                  </a:lnTo>
                  <a:lnTo>
                    <a:pt x="208" y="11"/>
                  </a:lnTo>
                  <a:lnTo>
                    <a:pt x="192" y="23"/>
                  </a:lnTo>
                  <a:lnTo>
                    <a:pt x="183" y="34"/>
                  </a:lnTo>
                  <a:lnTo>
                    <a:pt x="167" y="36"/>
                  </a:lnTo>
                  <a:lnTo>
                    <a:pt x="154" y="53"/>
                  </a:lnTo>
                  <a:lnTo>
                    <a:pt x="146" y="78"/>
                  </a:lnTo>
                  <a:lnTo>
                    <a:pt x="140" y="94"/>
                  </a:lnTo>
                  <a:lnTo>
                    <a:pt x="130" y="105"/>
                  </a:lnTo>
                  <a:lnTo>
                    <a:pt x="108" y="112"/>
                  </a:lnTo>
                  <a:lnTo>
                    <a:pt x="94" y="123"/>
                  </a:lnTo>
                  <a:lnTo>
                    <a:pt x="76" y="121"/>
                  </a:lnTo>
                  <a:lnTo>
                    <a:pt x="60" y="139"/>
                  </a:lnTo>
                  <a:lnTo>
                    <a:pt x="49" y="148"/>
                  </a:lnTo>
                  <a:lnTo>
                    <a:pt x="14" y="150"/>
                  </a:lnTo>
                  <a:lnTo>
                    <a:pt x="21" y="164"/>
                  </a:lnTo>
                  <a:lnTo>
                    <a:pt x="14" y="182"/>
                  </a:lnTo>
                  <a:lnTo>
                    <a:pt x="1" y="196"/>
                  </a:lnTo>
                  <a:lnTo>
                    <a:pt x="8" y="214"/>
                  </a:lnTo>
                  <a:lnTo>
                    <a:pt x="14" y="224"/>
                  </a:lnTo>
                  <a:lnTo>
                    <a:pt x="16" y="244"/>
                  </a:lnTo>
                  <a:lnTo>
                    <a:pt x="5" y="249"/>
                  </a:lnTo>
                  <a:lnTo>
                    <a:pt x="0" y="263"/>
                  </a:lnTo>
                  <a:lnTo>
                    <a:pt x="1" y="281"/>
                  </a:lnTo>
                  <a:lnTo>
                    <a:pt x="10" y="288"/>
                  </a:lnTo>
                  <a:lnTo>
                    <a:pt x="10" y="304"/>
                  </a:lnTo>
                  <a:lnTo>
                    <a:pt x="16" y="315"/>
                  </a:lnTo>
                  <a:lnTo>
                    <a:pt x="21" y="331"/>
                  </a:lnTo>
                  <a:lnTo>
                    <a:pt x="32" y="342"/>
                  </a:lnTo>
                  <a:lnTo>
                    <a:pt x="37" y="360"/>
                  </a:lnTo>
                  <a:lnTo>
                    <a:pt x="53" y="358"/>
                  </a:lnTo>
                  <a:lnTo>
                    <a:pt x="65" y="363"/>
                  </a:lnTo>
                  <a:lnTo>
                    <a:pt x="73" y="374"/>
                  </a:lnTo>
                  <a:lnTo>
                    <a:pt x="81" y="384"/>
                  </a:lnTo>
                  <a:lnTo>
                    <a:pt x="87" y="400"/>
                  </a:lnTo>
                  <a:lnTo>
                    <a:pt x="90" y="418"/>
                  </a:lnTo>
                  <a:lnTo>
                    <a:pt x="89" y="434"/>
                  </a:lnTo>
                  <a:lnTo>
                    <a:pt x="90" y="450"/>
                  </a:lnTo>
                  <a:lnTo>
                    <a:pt x="92" y="450"/>
                  </a:lnTo>
                  <a:lnTo>
                    <a:pt x="92" y="450"/>
                  </a:lnTo>
                  <a:lnTo>
                    <a:pt x="92" y="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48">
              <a:extLst>
                <a:ext uri="{FF2B5EF4-FFF2-40B4-BE49-F238E27FC236}">
                  <a16:creationId xmlns:a16="http://schemas.microsoft.com/office/drawing/2014/main" id="{39750CB0-9E10-9BC3-7D4D-7EE608F7DD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6199" y="7751886"/>
              <a:ext cx="819908" cy="896704"/>
            </a:xfrm>
            <a:custGeom>
              <a:avLst/>
              <a:gdLst>
                <a:gd name="T0" fmla="*/ 146 w 363"/>
                <a:gd name="T1" fmla="*/ 397 h 397"/>
                <a:gd name="T2" fmla="*/ 181 w 363"/>
                <a:gd name="T3" fmla="*/ 372 h 397"/>
                <a:gd name="T4" fmla="*/ 286 w 363"/>
                <a:gd name="T5" fmla="*/ 311 h 397"/>
                <a:gd name="T6" fmla="*/ 331 w 363"/>
                <a:gd name="T7" fmla="*/ 290 h 397"/>
                <a:gd name="T8" fmla="*/ 345 w 363"/>
                <a:gd name="T9" fmla="*/ 283 h 397"/>
                <a:gd name="T10" fmla="*/ 356 w 363"/>
                <a:gd name="T11" fmla="*/ 265 h 397"/>
                <a:gd name="T12" fmla="*/ 363 w 363"/>
                <a:gd name="T13" fmla="*/ 237 h 397"/>
                <a:gd name="T14" fmla="*/ 350 w 363"/>
                <a:gd name="T15" fmla="*/ 231 h 397"/>
                <a:gd name="T16" fmla="*/ 349 w 363"/>
                <a:gd name="T17" fmla="*/ 215 h 397"/>
                <a:gd name="T18" fmla="*/ 350 w 363"/>
                <a:gd name="T19" fmla="*/ 199 h 397"/>
                <a:gd name="T20" fmla="*/ 349 w 363"/>
                <a:gd name="T21" fmla="*/ 190 h 397"/>
                <a:gd name="T22" fmla="*/ 341 w 363"/>
                <a:gd name="T23" fmla="*/ 176 h 397"/>
                <a:gd name="T24" fmla="*/ 340 w 363"/>
                <a:gd name="T25" fmla="*/ 162 h 397"/>
                <a:gd name="T26" fmla="*/ 331 w 363"/>
                <a:gd name="T27" fmla="*/ 149 h 397"/>
                <a:gd name="T28" fmla="*/ 318 w 363"/>
                <a:gd name="T29" fmla="*/ 144 h 397"/>
                <a:gd name="T30" fmla="*/ 306 w 363"/>
                <a:gd name="T31" fmla="*/ 142 h 397"/>
                <a:gd name="T32" fmla="*/ 295 w 363"/>
                <a:gd name="T33" fmla="*/ 128 h 397"/>
                <a:gd name="T34" fmla="*/ 286 w 363"/>
                <a:gd name="T35" fmla="*/ 117 h 397"/>
                <a:gd name="T36" fmla="*/ 279 w 363"/>
                <a:gd name="T37" fmla="*/ 107 h 397"/>
                <a:gd name="T38" fmla="*/ 281 w 363"/>
                <a:gd name="T39" fmla="*/ 94 h 397"/>
                <a:gd name="T40" fmla="*/ 272 w 363"/>
                <a:gd name="T41" fmla="*/ 84 h 397"/>
                <a:gd name="T42" fmla="*/ 267 w 363"/>
                <a:gd name="T43" fmla="*/ 69 h 397"/>
                <a:gd name="T44" fmla="*/ 260 w 363"/>
                <a:gd name="T45" fmla="*/ 55 h 397"/>
                <a:gd name="T46" fmla="*/ 247 w 363"/>
                <a:gd name="T47" fmla="*/ 48 h 397"/>
                <a:gd name="T48" fmla="*/ 235 w 363"/>
                <a:gd name="T49" fmla="*/ 37 h 397"/>
                <a:gd name="T50" fmla="*/ 224 w 363"/>
                <a:gd name="T51" fmla="*/ 25 h 397"/>
                <a:gd name="T52" fmla="*/ 219 w 363"/>
                <a:gd name="T53" fmla="*/ 12 h 397"/>
                <a:gd name="T54" fmla="*/ 201 w 363"/>
                <a:gd name="T55" fmla="*/ 0 h 397"/>
                <a:gd name="T56" fmla="*/ 190 w 363"/>
                <a:gd name="T57" fmla="*/ 9 h 397"/>
                <a:gd name="T58" fmla="*/ 176 w 363"/>
                <a:gd name="T59" fmla="*/ 20 h 397"/>
                <a:gd name="T60" fmla="*/ 190 w 363"/>
                <a:gd name="T61" fmla="*/ 37 h 397"/>
                <a:gd name="T62" fmla="*/ 171 w 363"/>
                <a:gd name="T63" fmla="*/ 32 h 397"/>
                <a:gd name="T64" fmla="*/ 158 w 363"/>
                <a:gd name="T65" fmla="*/ 27 h 397"/>
                <a:gd name="T66" fmla="*/ 108 w 363"/>
                <a:gd name="T67" fmla="*/ 46 h 397"/>
                <a:gd name="T68" fmla="*/ 103 w 363"/>
                <a:gd name="T69" fmla="*/ 62 h 397"/>
                <a:gd name="T70" fmla="*/ 69 w 363"/>
                <a:gd name="T71" fmla="*/ 64 h 397"/>
                <a:gd name="T72" fmla="*/ 39 w 363"/>
                <a:gd name="T73" fmla="*/ 76 h 397"/>
                <a:gd name="T74" fmla="*/ 0 w 363"/>
                <a:gd name="T75" fmla="*/ 105 h 397"/>
                <a:gd name="T76" fmla="*/ 44 w 363"/>
                <a:gd name="T77" fmla="*/ 194 h 397"/>
                <a:gd name="T78" fmla="*/ 71 w 363"/>
                <a:gd name="T79" fmla="*/ 246 h 397"/>
                <a:gd name="T80" fmla="*/ 94 w 363"/>
                <a:gd name="T81" fmla="*/ 294 h 397"/>
                <a:gd name="T82" fmla="*/ 139 w 363"/>
                <a:gd name="T83" fmla="*/ 379 h 397"/>
                <a:gd name="T84" fmla="*/ 146 w 363"/>
                <a:gd name="T85" fmla="*/ 397 h 397"/>
                <a:gd name="T86" fmla="*/ 146 w 363"/>
                <a:gd name="T87" fmla="*/ 397 h 397"/>
                <a:gd name="T88" fmla="*/ 146 w 363"/>
                <a:gd name="T8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3" h="397">
                  <a:moveTo>
                    <a:pt x="146" y="397"/>
                  </a:moveTo>
                  <a:lnTo>
                    <a:pt x="181" y="372"/>
                  </a:lnTo>
                  <a:lnTo>
                    <a:pt x="286" y="311"/>
                  </a:lnTo>
                  <a:lnTo>
                    <a:pt x="331" y="290"/>
                  </a:lnTo>
                  <a:lnTo>
                    <a:pt x="345" y="283"/>
                  </a:lnTo>
                  <a:lnTo>
                    <a:pt x="356" y="265"/>
                  </a:lnTo>
                  <a:lnTo>
                    <a:pt x="363" y="237"/>
                  </a:lnTo>
                  <a:lnTo>
                    <a:pt x="350" y="231"/>
                  </a:lnTo>
                  <a:lnTo>
                    <a:pt x="349" y="215"/>
                  </a:lnTo>
                  <a:lnTo>
                    <a:pt x="350" y="199"/>
                  </a:lnTo>
                  <a:lnTo>
                    <a:pt x="349" y="190"/>
                  </a:lnTo>
                  <a:lnTo>
                    <a:pt x="341" y="176"/>
                  </a:lnTo>
                  <a:lnTo>
                    <a:pt x="340" y="162"/>
                  </a:lnTo>
                  <a:lnTo>
                    <a:pt x="331" y="149"/>
                  </a:lnTo>
                  <a:lnTo>
                    <a:pt x="318" y="144"/>
                  </a:lnTo>
                  <a:lnTo>
                    <a:pt x="306" y="142"/>
                  </a:lnTo>
                  <a:lnTo>
                    <a:pt x="295" y="128"/>
                  </a:lnTo>
                  <a:lnTo>
                    <a:pt x="286" y="117"/>
                  </a:lnTo>
                  <a:lnTo>
                    <a:pt x="279" y="107"/>
                  </a:lnTo>
                  <a:lnTo>
                    <a:pt x="281" y="94"/>
                  </a:lnTo>
                  <a:lnTo>
                    <a:pt x="272" y="84"/>
                  </a:lnTo>
                  <a:lnTo>
                    <a:pt x="267" y="69"/>
                  </a:lnTo>
                  <a:lnTo>
                    <a:pt x="260" y="55"/>
                  </a:lnTo>
                  <a:lnTo>
                    <a:pt x="247" y="48"/>
                  </a:lnTo>
                  <a:lnTo>
                    <a:pt x="235" y="37"/>
                  </a:lnTo>
                  <a:lnTo>
                    <a:pt x="224" y="25"/>
                  </a:lnTo>
                  <a:lnTo>
                    <a:pt x="219" y="12"/>
                  </a:lnTo>
                  <a:lnTo>
                    <a:pt x="201" y="0"/>
                  </a:lnTo>
                  <a:lnTo>
                    <a:pt x="190" y="9"/>
                  </a:lnTo>
                  <a:lnTo>
                    <a:pt x="176" y="20"/>
                  </a:lnTo>
                  <a:lnTo>
                    <a:pt x="190" y="37"/>
                  </a:lnTo>
                  <a:lnTo>
                    <a:pt x="171" y="32"/>
                  </a:lnTo>
                  <a:lnTo>
                    <a:pt x="158" y="27"/>
                  </a:lnTo>
                  <a:lnTo>
                    <a:pt x="108" y="46"/>
                  </a:lnTo>
                  <a:lnTo>
                    <a:pt x="103" y="62"/>
                  </a:lnTo>
                  <a:lnTo>
                    <a:pt x="69" y="64"/>
                  </a:lnTo>
                  <a:lnTo>
                    <a:pt x="39" y="76"/>
                  </a:lnTo>
                  <a:lnTo>
                    <a:pt x="0" y="105"/>
                  </a:lnTo>
                  <a:lnTo>
                    <a:pt x="44" y="194"/>
                  </a:lnTo>
                  <a:lnTo>
                    <a:pt x="71" y="246"/>
                  </a:lnTo>
                  <a:lnTo>
                    <a:pt x="94" y="294"/>
                  </a:lnTo>
                  <a:lnTo>
                    <a:pt x="139" y="379"/>
                  </a:lnTo>
                  <a:lnTo>
                    <a:pt x="146" y="397"/>
                  </a:lnTo>
                  <a:lnTo>
                    <a:pt x="146" y="397"/>
                  </a:lnTo>
                  <a:lnTo>
                    <a:pt x="146" y="3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49">
              <a:extLst>
                <a:ext uri="{FF2B5EF4-FFF2-40B4-BE49-F238E27FC236}">
                  <a16:creationId xmlns:a16="http://schemas.microsoft.com/office/drawing/2014/main" id="{A57AEF76-DC5A-E995-DC6F-EA665D9CF9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07673" y="8761524"/>
              <a:ext cx="655022" cy="659540"/>
            </a:xfrm>
            <a:custGeom>
              <a:avLst/>
              <a:gdLst>
                <a:gd name="T0" fmla="*/ 158 w 290"/>
                <a:gd name="T1" fmla="*/ 292 h 292"/>
                <a:gd name="T2" fmla="*/ 219 w 290"/>
                <a:gd name="T3" fmla="*/ 283 h 292"/>
                <a:gd name="T4" fmla="*/ 270 w 290"/>
                <a:gd name="T5" fmla="*/ 279 h 292"/>
                <a:gd name="T6" fmla="*/ 272 w 290"/>
                <a:gd name="T7" fmla="*/ 260 h 292"/>
                <a:gd name="T8" fmla="*/ 274 w 290"/>
                <a:gd name="T9" fmla="*/ 176 h 292"/>
                <a:gd name="T10" fmla="*/ 272 w 290"/>
                <a:gd name="T11" fmla="*/ 130 h 292"/>
                <a:gd name="T12" fmla="*/ 274 w 290"/>
                <a:gd name="T13" fmla="*/ 94 h 292"/>
                <a:gd name="T14" fmla="*/ 274 w 290"/>
                <a:gd name="T15" fmla="*/ 35 h 292"/>
                <a:gd name="T16" fmla="*/ 288 w 290"/>
                <a:gd name="T17" fmla="*/ 35 h 292"/>
                <a:gd name="T18" fmla="*/ 290 w 290"/>
                <a:gd name="T19" fmla="*/ 12 h 292"/>
                <a:gd name="T20" fmla="*/ 288 w 290"/>
                <a:gd name="T21" fmla="*/ 0 h 292"/>
                <a:gd name="T22" fmla="*/ 276 w 290"/>
                <a:gd name="T23" fmla="*/ 0 h 292"/>
                <a:gd name="T24" fmla="*/ 261 w 290"/>
                <a:gd name="T25" fmla="*/ 9 h 292"/>
                <a:gd name="T26" fmla="*/ 251 w 290"/>
                <a:gd name="T27" fmla="*/ 14 h 292"/>
                <a:gd name="T28" fmla="*/ 238 w 290"/>
                <a:gd name="T29" fmla="*/ 16 h 292"/>
                <a:gd name="T30" fmla="*/ 224 w 290"/>
                <a:gd name="T31" fmla="*/ 23 h 292"/>
                <a:gd name="T32" fmla="*/ 215 w 290"/>
                <a:gd name="T33" fmla="*/ 35 h 292"/>
                <a:gd name="T34" fmla="*/ 212 w 290"/>
                <a:gd name="T35" fmla="*/ 44 h 292"/>
                <a:gd name="T36" fmla="*/ 206 w 290"/>
                <a:gd name="T37" fmla="*/ 60 h 292"/>
                <a:gd name="T38" fmla="*/ 201 w 290"/>
                <a:gd name="T39" fmla="*/ 73 h 292"/>
                <a:gd name="T40" fmla="*/ 194 w 290"/>
                <a:gd name="T41" fmla="*/ 85 h 292"/>
                <a:gd name="T42" fmla="*/ 189 w 290"/>
                <a:gd name="T43" fmla="*/ 98 h 292"/>
                <a:gd name="T44" fmla="*/ 176 w 290"/>
                <a:gd name="T45" fmla="*/ 101 h 292"/>
                <a:gd name="T46" fmla="*/ 162 w 290"/>
                <a:gd name="T47" fmla="*/ 107 h 292"/>
                <a:gd name="T48" fmla="*/ 148 w 290"/>
                <a:gd name="T49" fmla="*/ 112 h 292"/>
                <a:gd name="T50" fmla="*/ 135 w 290"/>
                <a:gd name="T51" fmla="*/ 110 h 292"/>
                <a:gd name="T52" fmla="*/ 123 w 290"/>
                <a:gd name="T53" fmla="*/ 112 h 292"/>
                <a:gd name="T54" fmla="*/ 107 w 290"/>
                <a:gd name="T55" fmla="*/ 112 h 292"/>
                <a:gd name="T56" fmla="*/ 92 w 290"/>
                <a:gd name="T57" fmla="*/ 117 h 292"/>
                <a:gd name="T58" fmla="*/ 82 w 290"/>
                <a:gd name="T59" fmla="*/ 126 h 292"/>
                <a:gd name="T60" fmla="*/ 67 w 290"/>
                <a:gd name="T61" fmla="*/ 133 h 292"/>
                <a:gd name="T62" fmla="*/ 57 w 290"/>
                <a:gd name="T63" fmla="*/ 142 h 292"/>
                <a:gd name="T64" fmla="*/ 44 w 290"/>
                <a:gd name="T65" fmla="*/ 144 h 292"/>
                <a:gd name="T66" fmla="*/ 28 w 290"/>
                <a:gd name="T67" fmla="*/ 146 h 292"/>
                <a:gd name="T68" fmla="*/ 18 w 290"/>
                <a:gd name="T69" fmla="*/ 147 h 292"/>
                <a:gd name="T70" fmla="*/ 16 w 290"/>
                <a:gd name="T71" fmla="*/ 163 h 292"/>
                <a:gd name="T72" fmla="*/ 2 w 290"/>
                <a:gd name="T73" fmla="*/ 174 h 292"/>
                <a:gd name="T74" fmla="*/ 0 w 290"/>
                <a:gd name="T75" fmla="*/ 187 h 292"/>
                <a:gd name="T76" fmla="*/ 14 w 290"/>
                <a:gd name="T77" fmla="*/ 199 h 292"/>
                <a:gd name="T78" fmla="*/ 43 w 290"/>
                <a:gd name="T79" fmla="*/ 212 h 292"/>
                <a:gd name="T80" fmla="*/ 59 w 290"/>
                <a:gd name="T81" fmla="*/ 217 h 292"/>
                <a:gd name="T82" fmla="*/ 66 w 290"/>
                <a:gd name="T83" fmla="*/ 231 h 292"/>
                <a:gd name="T84" fmla="*/ 82 w 290"/>
                <a:gd name="T85" fmla="*/ 240 h 292"/>
                <a:gd name="T86" fmla="*/ 92 w 290"/>
                <a:gd name="T87" fmla="*/ 254 h 292"/>
                <a:gd name="T88" fmla="*/ 82 w 290"/>
                <a:gd name="T89" fmla="*/ 261 h 292"/>
                <a:gd name="T90" fmla="*/ 66 w 290"/>
                <a:gd name="T91" fmla="*/ 263 h 292"/>
                <a:gd name="T92" fmla="*/ 69 w 290"/>
                <a:gd name="T93" fmla="*/ 277 h 292"/>
                <a:gd name="T94" fmla="*/ 101 w 290"/>
                <a:gd name="T95" fmla="*/ 281 h 292"/>
                <a:gd name="T96" fmla="*/ 149 w 290"/>
                <a:gd name="T97" fmla="*/ 281 h 292"/>
                <a:gd name="T98" fmla="*/ 158 w 290"/>
                <a:gd name="T99" fmla="*/ 292 h 292"/>
                <a:gd name="T100" fmla="*/ 158 w 290"/>
                <a:gd name="T101" fmla="*/ 292 h 292"/>
                <a:gd name="T102" fmla="*/ 158 w 290"/>
                <a:gd name="T10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0" h="292">
                  <a:moveTo>
                    <a:pt x="158" y="292"/>
                  </a:moveTo>
                  <a:lnTo>
                    <a:pt x="219" y="283"/>
                  </a:lnTo>
                  <a:lnTo>
                    <a:pt x="270" y="279"/>
                  </a:lnTo>
                  <a:lnTo>
                    <a:pt x="272" y="260"/>
                  </a:lnTo>
                  <a:lnTo>
                    <a:pt x="274" y="176"/>
                  </a:lnTo>
                  <a:lnTo>
                    <a:pt x="272" y="130"/>
                  </a:lnTo>
                  <a:lnTo>
                    <a:pt x="274" y="94"/>
                  </a:lnTo>
                  <a:lnTo>
                    <a:pt x="274" y="35"/>
                  </a:lnTo>
                  <a:lnTo>
                    <a:pt x="288" y="35"/>
                  </a:lnTo>
                  <a:lnTo>
                    <a:pt x="290" y="12"/>
                  </a:lnTo>
                  <a:lnTo>
                    <a:pt x="288" y="0"/>
                  </a:lnTo>
                  <a:lnTo>
                    <a:pt x="276" y="0"/>
                  </a:lnTo>
                  <a:lnTo>
                    <a:pt x="261" y="9"/>
                  </a:lnTo>
                  <a:lnTo>
                    <a:pt x="251" y="14"/>
                  </a:lnTo>
                  <a:lnTo>
                    <a:pt x="238" y="16"/>
                  </a:lnTo>
                  <a:lnTo>
                    <a:pt x="224" y="23"/>
                  </a:lnTo>
                  <a:lnTo>
                    <a:pt x="215" y="35"/>
                  </a:lnTo>
                  <a:lnTo>
                    <a:pt x="212" y="44"/>
                  </a:lnTo>
                  <a:lnTo>
                    <a:pt x="206" y="60"/>
                  </a:lnTo>
                  <a:lnTo>
                    <a:pt x="201" y="73"/>
                  </a:lnTo>
                  <a:lnTo>
                    <a:pt x="194" y="85"/>
                  </a:lnTo>
                  <a:lnTo>
                    <a:pt x="189" y="98"/>
                  </a:lnTo>
                  <a:lnTo>
                    <a:pt x="176" y="101"/>
                  </a:lnTo>
                  <a:lnTo>
                    <a:pt x="162" y="107"/>
                  </a:lnTo>
                  <a:lnTo>
                    <a:pt x="148" y="112"/>
                  </a:lnTo>
                  <a:lnTo>
                    <a:pt x="135" y="110"/>
                  </a:lnTo>
                  <a:lnTo>
                    <a:pt x="123" y="112"/>
                  </a:lnTo>
                  <a:lnTo>
                    <a:pt x="107" y="112"/>
                  </a:lnTo>
                  <a:lnTo>
                    <a:pt x="92" y="117"/>
                  </a:lnTo>
                  <a:lnTo>
                    <a:pt x="82" y="126"/>
                  </a:lnTo>
                  <a:lnTo>
                    <a:pt x="67" y="133"/>
                  </a:lnTo>
                  <a:lnTo>
                    <a:pt x="57" y="142"/>
                  </a:lnTo>
                  <a:lnTo>
                    <a:pt x="44" y="144"/>
                  </a:lnTo>
                  <a:lnTo>
                    <a:pt x="28" y="146"/>
                  </a:lnTo>
                  <a:lnTo>
                    <a:pt x="18" y="147"/>
                  </a:lnTo>
                  <a:lnTo>
                    <a:pt x="16" y="163"/>
                  </a:lnTo>
                  <a:lnTo>
                    <a:pt x="2" y="174"/>
                  </a:lnTo>
                  <a:lnTo>
                    <a:pt x="0" y="187"/>
                  </a:lnTo>
                  <a:lnTo>
                    <a:pt x="14" y="199"/>
                  </a:lnTo>
                  <a:lnTo>
                    <a:pt x="43" y="212"/>
                  </a:lnTo>
                  <a:lnTo>
                    <a:pt x="59" y="217"/>
                  </a:lnTo>
                  <a:lnTo>
                    <a:pt x="66" y="231"/>
                  </a:lnTo>
                  <a:lnTo>
                    <a:pt x="82" y="240"/>
                  </a:lnTo>
                  <a:lnTo>
                    <a:pt x="92" y="254"/>
                  </a:lnTo>
                  <a:lnTo>
                    <a:pt x="82" y="261"/>
                  </a:lnTo>
                  <a:lnTo>
                    <a:pt x="66" y="263"/>
                  </a:lnTo>
                  <a:lnTo>
                    <a:pt x="69" y="277"/>
                  </a:lnTo>
                  <a:lnTo>
                    <a:pt x="101" y="281"/>
                  </a:lnTo>
                  <a:lnTo>
                    <a:pt x="149" y="281"/>
                  </a:lnTo>
                  <a:lnTo>
                    <a:pt x="158" y="292"/>
                  </a:lnTo>
                  <a:lnTo>
                    <a:pt x="158" y="292"/>
                  </a:lnTo>
                  <a:lnTo>
                    <a:pt x="15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50">
              <a:extLst>
                <a:ext uri="{FF2B5EF4-FFF2-40B4-BE49-F238E27FC236}">
                  <a16:creationId xmlns:a16="http://schemas.microsoft.com/office/drawing/2014/main" id="{0A7CC512-1927-E067-ED4D-D5FE416A43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53029" y="9818595"/>
              <a:ext cx="614366" cy="478844"/>
            </a:xfrm>
            <a:custGeom>
              <a:avLst/>
              <a:gdLst>
                <a:gd name="T0" fmla="*/ 128 w 272"/>
                <a:gd name="T1" fmla="*/ 212 h 212"/>
                <a:gd name="T2" fmla="*/ 156 w 272"/>
                <a:gd name="T3" fmla="*/ 212 h 212"/>
                <a:gd name="T4" fmla="*/ 190 w 272"/>
                <a:gd name="T5" fmla="*/ 210 h 212"/>
                <a:gd name="T6" fmla="*/ 224 w 272"/>
                <a:gd name="T7" fmla="*/ 210 h 212"/>
                <a:gd name="T8" fmla="*/ 242 w 272"/>
                <a:gd name="T9" fmla="*/ 210 h 212"/>
                <a:gd name="T10" fmla="*/ 263 w 272"/>
                <a:gd name="T11" fmla="*/ 208 h 212"/>
                <a:gd name="T12" fmla="*/ 272 w 272"/>
                <a:gd name="T13" fmla="*/ 197 h 212"/>
                <a:gd name="T14" fmla="*/ 272 w 272"/>
                <a:gd name="T15" fmla="*/ 116 h 212"/>
                <a:gd name="T16" fmla="*/ 272 w 272"/>
                <a:gd name="T17" fmla="*/ 87 h 212"/>
                <a:gd name="T18" fmla="*/ 272 w 272"/>
                <a:gd name="T19" fmla="*/ 34 h 212"/>
                <a:gd name="T20" fmla="*/ 272 w 272"/>
                <a:gd name="T21" fmla="*/ 9 h 212"/>
                <a:gd name="T22" fmla="*/ 226 w 272"/>
                <a:gd name="T23" fmla="*/ 0 h 212"/>
                <a:gd name="T24" fmla="*/ 190 w 272"/>
                <a:gd name="T25" fmla="*/ 2 h 212"/>
                <a:gd name="T26" fmla="*/ 156 w 272"/>
                <a:gd name="T27" fmla="*/ 2 h 212"/>
                <a:gd name="T28" fmla="*/ 119 w 272"/>
                <a:gd name="T29" fmla="*/ 0 h 212"/>
                <a:gd name="T30" fmla="*/ 87 w 272"/>
                <a:gd name="T31" fmla="*/ 2 h 212"/>
                <a:gd name="T32" fmla="*/ 21 w 272"/>
                <a:gd name="T33" fmla="*/ 0 h 212"/>
                <a:gd name="T34" fmla="*/ 0 w 272"/>
                <a:gd name="T35" fmla="*/ 2 h 212"/>
                <a:gd name="T36" fmla="*/ 7 w 272"/>
                <a:gd name="T37" fmla="*/ 14 h 212"/>
                <a:gd name="T38" fmla="*/ 5 w 272"/>
                <a:gd name="T39" fmla="*/ 28 h 212"/>
                <a:gd name="T40" fmla="*/ 11 w 272"/>
                <a:gd name="T41" fmla="*/ 41 h 212"/>
                <a:gd name="T42" fmla="*/ 19 w 272"/>
                <a:gd name="T43" fmla="*/ 51 h 212"/>
                <a:gd name="T44" fmla="*/ 21 w 272"/>
                <a:gd name="T45" fmla="*/ 66 h 212"/>
                <a:gd name="T46" fmla="*/ 28 w 272"/>
                <a:gd name="T47" fmla="*/ 78 h 212"/>
                <a:gd name="T48" fmla="*/ 30 w 272"/>
                <a:gd name="T49" fmla="*/ 92 h 212"/>
                <a:gd name="T50" fmla="*/ 32 w 272"/>
                <a:gd name="T51" fmla="*/ 108 h 212"/>
                <a:gd name="T52" fmla="*/ 23 w 272"/>
                <a:gd name="T53" fmla="*/ 121 h 212"/>
                <a:gd name="T54" fmla="*/ 25 w 272"/>
                <a:gd name="T55" fmla="*/ 133 h 212"/>
                <a:gd name="T56" fmla="*/ 27 w 272"/>
                <a:gd name="T57" fmla="*/ 149 h 212"/>
                <a:gd name="T58" fmla="*/ 18 w 272"/>
                <a:gd name="T59" fmla="*/ 162 h 212"/>
                <a:gd name="T60" fmla="*/ 27 w 272"/>
                <a:gd name="T61" fmla="*/ 173 h 212"/>
                <a:gd name="T62" fmla="*/ 43 w 272"/>
                <a:gd name="T63" fmla="*/ 174 h 212"/>
                <a:gd name="T64" fmla="*/ 55 w 272"/>
                <a:gd name="T65" fmla="*/ 176 h 212"/>
                <a:gd name="T66" fmla="*/ 71 w 272"/>
                <a:gd name="T67" fmla="*/ 178 h 212"/>
                <a:gd name="T68" fmla="*/ 82 w 272"/>
                <a:gd name="T69" fmla="*/ 196 h 212"/>
                <a:gd name="T70" fmla="*/ 96 w 272"/>
                <a:gd name="T71" fmla="*/ 190 h 212"/>
                <a:gd name="T72" fmla="*/ 103 w 272"/>
                <a:gd name="T73" fmla="*/ 203 h 212"/>
                <a:gd name="T74" fmla="*/ 116 w 272"/>
                <a:gd name="T75" fmla="*/ 210 h 212"/>
                <a:gd name="T76" fmla="*/ 128 w 272"/>
                <a:gd name="T77" fmla="*/ 212 h 212"/>
                <a:gd name="T78" fmla="*/ 128 w 272"/>
                <a:gd name="T79" fmla="*/ 212 h 212"/>
                <a:gd name="T80" fmla="*/ 128 w 272"/>
                <a:gd name="T8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2" h="212">
                  <a:moveTo>
                    <a:pt x="128" y="212"/>
                  </a:moveTo>
                  <a:lnTo>
                    <a:pt x="156" y="212"/>
                  </a:lnTo>
                  <a:lnTo>
                    <a:pt x="190" y="210"/>
                  </a:lnTo>
                  <a:lnTo>
                    <a:pt x="224" y="210"/>
                  </a:lnTo>
                  <a:lnTo>
                    <a:pt x="242" y="210"/>
                  </a:lnTo>
                  <a:lnTo>
                    <a:pt x="263" y="208"/>
                  </a:lnTo>
                  <a:lnTo>
                    <a:pt x="272" y="197"/>
                  </a:lnTo>
                  <a:lnTo>
                    <a:pt x="272" y="116"/>
                  </a:lnTo>
                  <a:lnTo>
                    <a:pt x="272" y="87"/>
                  </a:lnTo>
                  <a:lnTo>
                    <a:pt x="272" y="34"/>
                  </a:lnTo>
                  <a:lnTo>
                    <a:pt x="272" y="9"/>
                  </a:lnTo>
                  <a:lnTo>
                    <a:pt x="226" y="0"/>
                  </a:lnTo>
                  <a:lnTo>
                    <a:pt x="190" y="2"/>
                  </a:lnTo>
                  <a:lnTo>
                    <a:pt x="156" y="2"/>
                  </a:lnTo>
                  <a:lnTo>
                    <a:pt x="119" y="0"/>
                  </a:lnTo>
                  <a:lnTo>
                    <a:pt x="87" y="2"/>
                  </a:lnTo>
                  <a:lnTo>
                    <a:pt x="21" y="0"/>
                  </a:lnTo>
                  <a:lnTo>
                    <a:pt x="0" y="2"/>
                  </a:lnTo>
                  <a:lnTo>
                    <a:pt x="7" y="14"/>
                  </a:lnTo>
                  <a:lnTo>
                    <a:pt x="5" y="28"/>
                  </a:lnTo>
                  <a:lnTo>
                    <a:pt x="11" y="41"/>
                  </a:lnTo>
                  <a:lnTo>
                    <a:pt x="19" y="51"/>
                  </a:lnTo>
                  <a:lnTo>
                    <a:pt x="21" y="66"/>
                  </a:lnTo>
                  <a:lnTo>
                    <a:pt x="28" y="78"/>
                  </a:lnTo>
                  <a:lnTo>
                    <a:pt x="30" y="92"/>
                  </a:lnTo>
                  <a:lnTo>
                    <a:pt x="32" y="108"/>
                  </a:lnTo>
                  <a:lnTo>
                    <a:pt x="23" y="121"/>
                  </a:lnTo>
                  <a:lnTo>
                    <a:pt x="25" y="133"/>
                  </a:lnTo>
                  <a:lnTo>
                    <a:pt x="27" y="149"/>
                  </a:lnTo>
                  <a:lnTo>
                    <a:pt x="18" y="162"/>
                  </a:lnTo>
                  <a:lnTo>
                    <a:pt x="27" y="173"/>
                  </a:lnTo>
                  <a:lnTo>
                    <a:pt x="43" y="174"/>
                  </a:lnTo>
                  <a:lnTo>
                    <a:pt x="55" y="176"/>
                  </a:lnTo>
                  <a:lnTo>
                    <a:pt x="71" y="178"/>
                  </a:lnTo>
                  <a:lnTo>
                    <a:pt x="82" y="196"/>
                  </a:lnTo>
                  <a:lnTo>
                    <a:pt x="96" y="190"/>
                  </a:lnTo>
                  <a:lnTo>
                    <a:pt x="103" y="203"/>
                  </a:lnTo>
                  <a:lnTo>
                    <a:pt x="116" y="210"/>
                  </a:lnTo>
                  <a:lnTo>
                    <a:pt x="128" y="212"/>
                  </a:lnTo>
                  <a:lnTo>
                    <a:pt x="128" y="212"/>
                  </a:lnTo>
                  <a:lnTo>
                    <a:pt x="128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51">
              <a:extLst>
                <a:ext uri="{FF2B5EF4-FFF2-40B4-BE49-F238E27FC236}">
                  <a16:creationId xmlns:a16="http://schemas.microsoft.com/office/drawing/2014/main" id="{8584E766-AE1D-A1AC-6B52-6E375CA60F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82995" y="8917374"/>
              <a:ext cx="887669" cy="1163230"/>
            </a:xfrm>
            <a:custGeom>
              <a:avLst/>
              <a:gdLst>
                <a:gd name="T0" fmla="*/ 133 w 393"/>
                <a:gd name="T1" fmla="*/ 515 h 515"/>
                <a:gd name="T2" fmla="*/ 218 w 393"/>
                <a:gd name="T3" fmla="*/ 427 h 515"/>
                <a:gd name="T4" fmla="*/ 318 w 393"/>
                <a:gd name="T5" fmla="*/ 328 h 515"/>
                <a:gd name="T6" fmla="*/ 336 w 393"/>
                <a:gd name="T7" fmla="*/ 306 h 515"/>
                <a:gd name="T8" fmla="*/ 329 w 393"/>
                <a:gd name="T9" fmla="*/ 292 h 515"/>
                <a:gd name="T10" fmla="*/ 343 w 393"/>
                <a:gd name="T11" fmla="*/ 276 h 515"/>
                <a:gd name="T12" fmla="*/ 348 w 393"/>
                <a:gd name="T13" fmla="*/ 296 h 515"/>
                <a:gd name="T14" fmla="*/ 393 w 393"/>
                <a:gd name="T15" fmla="*/ 249 h 515"/>
                <a:gd name="T16" fmla="*/ 380 w 393"/>
                <a:gd name="T17" fmla="*/ 237 h 515"/>
                <a:gd name="T18" fmla="*/ 315 w 393"/>
                <a:gd name="T19" fmla="*/ 272 h 515"/>
                <a:gd name="T20" fmla="*/ 300 w 393"/>
                <a:gd name="T21" fmla="*/ 283 h 515"/>
                <a:gd name="T22" fmla="*/ 213 w 393"/>
                <a:gd name="T23" fmla="*/ 102 h 515"/>
                <a:gd name="T24" fmla="*/ 192 w 393"/>
                <a:gd name="T25" fmla="*/ 46 h 515"/>
                <a:gd name="T26" fmla="*/ 181 w 393"/>
                <a:gd name="T27" fmla="*/ 29 h 515"/>
                <a:gd name="T28" fmla="*/ 154 w 393"/>
                <a:gd name="T29" fmla="*/ 0 h 515"/>
                <a:gd name="T30" fmla="*/ 106 w 393"/>
                <a:gd name="T31" fmla="*/ 48 h 515"/>
                <a:gd name="T32" fmla="*/ 55 w 393"/>
                <a:gd name="T33" fmla="*/ 103 h 515"/>
                <a:gd name="T34" fmla="*/ 69 w 393"/>
                <a:gd name="T35" fmla="*/ 121 h 515"/>
                <a:gd name="T36" fmla="*/ 39 w 393"/>
                <a:gd name="T37" fmla="*/ 150 h 515"/>
                <a:gd name="T38" fmla="*/ 32 w 393"/>
                <a:gd name="T39" fmla="*/ 159 h 515"/>
                <a:gd name="T40" fmla="*/ 21 w 393"/>
                <a:gd name="T41" fmla="*/ 171 h 515"/>
                <a:gd name="T42" fmla="*/ 0 w 393"/>
                <a:gd name="T43" fmla="*/ 191 h 515"/>
                <a:gd name="T44" fmla="*/ 42 w 393"/>
                <a:gd name="T45" fmla="*/ 235 h 515"/>
                <a:gd name="T46" fmla="*/ 65 w 393"/>
                <a:gd name="T47" fmla="*/ 256 h 515"/>
                <a:gd name="T48" fmla="*/ 42 w 393"/>
                <a:gd name="T49" fmla="*/ 280 h 515"/>
                <a:gd name="T50" fmla="*/ 56 w 393"/>
                <a:gd name="T51" fmla="*/ 301 h 515"/>
                <a:gd name="T52" fmla="*/ 42 w 393"/>
                <a:gd name="T53" fmla="*/ 312 h 515"/>
                <a:gd name="T54" fmla="*/ 30 w 393"/>
                <a:gd name="T55" fmla="*/ 328 h 515"/>
                <a:gd name="T56" fmla="*/ 42 w 393"/>
                <a:gd name="T57" fmla="*/ 342 h 515"/>
                <a:gd name="T58" fmla="*/ 56 w 393"/>
                <a:gd name="T59" fmla="*/ 347 h 515"/>
                <a:gd name="T60" fmla="*/ 60 w 393"/>
                <a:gd name="T61" fmla="*/ 372 h 515"/>
                <a:gd name="T62" fmla="*/ 62 w 393"/>
                <a:gd name="T63" fmla="*/ 386 h 515"/>
                <a:gd name="T64" fmla="*/ 69 w 393"/>
                <a:gd name="T65" fmla="*/ 406 h 515"/>
                <a:gd name="T66" fmla="*/ 64 w 393"/>
                <a:gd name="T67" fmla="*/ 422 h 515"/>
                <a:gd name="T68" fmla="*/ 76 w 393"/>
                <a:gd name="T69" fmla="*/ 429 h 515"/>
                <a:gd name="T70" fmla="*/ 65 w 393"/>
                <a:gd name="T71" fmla="*/ 438 h 515"/>
                <a:gd name="T72" fmla="*/ 76 w 393"/>
                <a:gd name="T73" fmla="*/ 452 h 515"/>
                <a:gd name="T74" fmla="*/ 89 w 393"/>
                <a:gd name="T75" fmla="*/ 459 h 515"/>
                <a:gd name="T76" fmla="*/ 103 w 393"/>
                <a:gd name="T77" fmla="*/ 472 h 515"/>
                <a:gd name="T78" fmla="*/ 119 w 393"/>
                <a:gd name="T79" fmla="*/ 481 h 515"/>
                <a:gd name="T80" fmla="*/ 122 w 393"/>
                <a:gd name="T81" fmla="*/ 497 h 515"/>
                <a:gd name="T82" fmla="*/ 131 w 393"/>
                <a:gd name="T83" fmla="*/ 511 h 515"/>
                <a:gd name="T84" fmla="*/ 133 w 393"/>
                <a:gd name="T85" fmla="*/ 515 h 515"/>
                <a:gd name="T86" fmla="*/ 133 w 393"/>
                <a:gd name="T87" fmla="*/ 515 h 515"/>
                <a:gd name="T88" fmla="*/ 133 w 393"/>
                <a:gd name="T8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93" h="515">
                  <a:moveTo>
                    <a:pt x="133" y="515"/>
                  </a:moveTo>
                  <a:lnTo>
                    <a:pt x="218" y="427"/>
                  </a:lnTo>
                  <a:lnTo>
                    <a:pt x="318" y="328"/>
                  </a:lnTo>
                  <a:lnTo>
                    <a:pt x="336" y="306"/>
                  </a:lnTo>
                  <a:lnTo>
                    <a:pt x="329" y="292"/>
                  </a:lnTo>
                  <a:lnTo>
                    <a:pt x="343" y="276"/>
                  </a:lnTo>
                  <a:lnTo>
                    <a:pt x="348" y="296"/>
                  </a:lnTo>
                  <a:lnTo>
                    <a:pt x="393" y="249"/>
                  </a:lnTo>
                  <a:lnTo>
                    <a:pt x="380" y="237"/>
                  </a:lnTo>
                  <a:lnTo>
                    <a:pt x="315" y="272"/>
                  </a:lnTo>
                  <a:lnTo>
                    <a:pt x="300" y="283"/>
                  </a:lnTo>
                  <a:lnTo>
                    <a:pt x="213" y="102"/>
                  </a:lnTo>
                  <a:lnTo>
                    <a:pt x="192" y="46"/>
                  </a:lnTo>
                  <a:lnTo>
                    <a:pt x="181" y="29"/>
                  </a:lnTo>
                  <a:lnTo>
                    <a:pt x="154" y="0"/>
                  </a:lnTo>
                  <a:lnTo>
                    <a:pt x="106" y="48"/>
                  </a:lnTo>
                  <a:lnTo>
                    <a:pt x="55" y="103"/>
                  </a:lnTo>
                  <a:lnTo>
                    <a:pt x="69" y="121"/>
                  </a:lnTo>
                  <a:lnTo>
                    <a:pt x="39" y="150"/>
                  </a:lnTo>
                  <a:lnTo>
                    <a:pt x="32" y="159"/>
                  </a:lnTo>
                  <a:lnTo>
                    <a:pt x="21" y="171"/>
                  </a:lnTo>
                  <a:lnTo>
                    <a:pt x="0" y="191"/>
                  </a:lnTo>
                  <a:lnTo>
                    <a:pt x="42" y="235"/>
                  </a:lnTo>
                  <a:lnTo>
                    <a:pt x="65" y="256"/>
                  </a:lnTo>
                  <a:lnTo>
                    <a:pt x="42" y="280"/>
                  </a:lnTo>
                  <a:lnTo>
                    <a:pt x="56" y="301"/>
                  </a:lnTo>
                  <a:lnTo>
                    <a:pt x="42" y="312"/>
                  </a:lnTo>
                  <a:lnTo>
                    <a:pt x="30" y="328"/>
                  </a:lnTo>
                  <a:lnTo>
                    <a:pt x="42" y="342"/>
                  </a:lnTo>
                  <a:lnTo>
                    <a:pt x="56" y="347"/>
                  </a:lnTo>
                  <a:lnTo>
                    <a:pt x="60" y="372"/>
                  </a:lnTo>
                  <a:lnTo>
                    <a:pt x="62" y="386"/>
                  </a:lnTo>
                  <a:lnTo>
                    <a:pt x="69" y="406"/>
                  </a:lnTo>
                  <a:lnTo>
                    <a:pt x="64" y="422"/>
                  </a:lnTo>
                  <a:lnTo>
                    <a:pt x="76" y="429"/>
                  </a:lnTo>
                  <a:lnTo>
                    <a:pt x="65" y="438"/>
                  </a:lnTo>
                  <a:lnTo>
                    <a:pt x="76" y="452"/>
                  </a:lnTo>
                  <a:lnTo>
                    <a:pt x="89" y="459"/>
                  </a:lnTo>
                  <a:lnTo>
                    <a:pt x="103" y="472"/>
                  </a:lnTo>
                  <a:lnTo>
                    <a:pt x="119" y="481"/>
                  </a:lnTo>
                  <a:lnTo>
                    <a:pt x="122" y="497"/>
                  </a:lnTo>
                  <a:lnTo>
                    <a:pt x="131" y="511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3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52">
              <a:extLst>
                <a:ext uri="{FF2B5EF4-FFF2-40B4-BE49-F238E27FC236}">
                  <a16:creationId xmlns:a16="http://schemas.microsoft.com/office/drawing/2014/main" id="{2AC96FF5-9F59-AC3E-93C7-61309A9835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28801" y="9267473"/>
              <a:ext cx="743112" cy="555640"/>
            </a:xfrm>
            <a:custGeom>
              <a:avLst/>
              <a:gdLst>
                <a:gd name="T0" fmla="*/ 327 w 329"/>
                <a:gd name="T1" fmla="*/ 244 h 246"/>
                <a:gd name="T2" fmla="*/ 327 w 329"/>
                <a:gd name="T3" fmla="*/ 194 h 246"/>
                <a:gd name="T4" fmla="*/ 329 w 329"/>
                <a:gd name="T5" fmla="*/ 160 h 246"/>
                <a:gd name="T6" fmla="*/ 327 w 329"/>
                <a:gd name="T7" fmla="*/ 114 h 246"/>
                <a:gd name="T8" fmla="*/ 327 w 329"/>
                <a:gd name="T9" fmla="*/ 98 h 246"/>
                <a:gd name="T10" fmla="*/ 329 w 329"/>
                <a:gd name="T11" fmla="*/ 85 h 246"/>
                <a:gd name="T12" fmla="*/ 329 w 329"/>
                <a:gd name="T13" fmla="*/ 50 h 246"/>
                <a:gd name="T14" fmla="*/ 320 w 329"/>
                <a:gd name="T15" fmla="*/ 39 h 246"/>
                <a:gd name="T16" fmla="*/ 329 w 329"/>
                <a:gd name="T17" fmla="*/ 4 h 246"/>
                <a:gd name="T18" fmla="*/ 277 w 329"/>
                <a:gd name="T19" fmla="*/ 4 h 246"/>
                <a:gd name="T20" fmla="*/ 254 w 329"/>
                <a:gd name="T21" fmla="*/ 2 h 246"/>
                <a:gd name="T22" fmla="*/ 240 w 329"/>
                <a:gd name="T23" fmla="*/ 9 h 246"/>
                <a:gd name="T24" fmla="*/ 210 w 329"/>
                <a:gd name="T25" fmla="*/ 2 h 246"/>
                <a:gd name="T26" fmla="*/ 140 w 329"/>
                <a:gd name="T27" fmla="*/ 4 h 246"/>
                <a:gd name="T28" fmla="*/ 115 w 329"/>
                <a:gd name="T29" fmla="*/ 0 h 246"/>
                <a:gd name="T30" fmla="*/ 103 w 329"/>
                <a:gd name="T31" fmla="*/ 5 h 246"/>
                <a:gd name="T32" fmla="*/ 94 w 329"/>
                <a:gd name="T33" fmla="*/ 18 h 246"/>
                <a:gd name="T34" fmla="*/ 80 w 329"/>
                <a:gd name="T35" fmla="*/ 25 h 246"/>
                <a:gd name="T36" fmla="*/ 64 w 329"/>
                <a:gd name="T37" fmla="*/ 30 h 246"/>
                <a:gd name="T38" fmla="*/ 53 w 329"/>
                <a:gd name="T39" fmla="*/ 41 h 246"/>
                <a:gd name="T40" fmla="*/ 44 w 329"/>
                <a:gd name="T41" fmla="*/ 53 h 246"/>
                <a:gd name="T42" fmla="*/ 37 w 329"/>
                <a:gd name="T43" fmla="*/ 62 h 246"/>
                <a:gd name="T44" fmla="*/ 30 w 329"/>
                <a:gd name="T45" fmla="*/ 71 h 246"/>
                <a:gd name="T46" fmla="*/ 17 w 329"/>
                <a:gd name="T47" fmla="*/ 82 h 246"/>
                <a:gd name="T48" fmla="*/ 7 w 329"/>
                <a:gd name="T49" fmla="*/ 91 h 246"/>
                <a:gd name="T50" fmla="*/ 3 w 329"/>
                <a:gd name="T51" fmla="*/ 103 h 246"/>
                <a:gd name="T52" fmla="*/ 1 w 329"/>
                <a:gd name="T53" fmla="*/ 116 h 246"/>
                <a:gd name="T54" fmla="*/ 0 w 329"/>
                <a:gd name="T55" fmla="*/ 128 h 246"/>
                <a:gd name="T56" fmla="*/ 7 w 329"/>
                <a:gd name="T57" fmla="*/ 142 h 246"/>
                <a:gd name="T58" fmla="*/ 16 w 329"/>
                <a:gd name="T59" fmla="*/ 150 h 246"/>
                <a:gd name="T60" fmla="*/ 17 w 329"/>
                <a:gd name="T61" fmla="*/ 164 h 246"/>
                <a:gd name="T62" fmla="*/ 23 w 329"/>
                <a:gd name="T63" fmla="*/ 176 h 246"/>
                <a:gd name="T64" fmla="*/ 35 w 329"/>
                <a:gd name="T65" fmla="*/ 185 h 246"/>
                <a:gd name="T66" fmla="*/ 35 w 329"/>
                <a:gd name="T67" fmla="*/ 201 h 246"/>
                <a:gd name="T68" fmla="*/ 41 w 329"/>
                <a:gd name="T69" fmla="*/ 214 h 246"/>
                <a:gd name="T70" fmla="*/ 39 w 329"/>
                <a:gd name="T71" fmla="*/ 233 h 246"/>
                <a:gd name="T72" fmla="*/ 53 w 329"/>
                <a:gd name="T73" fmla="*/ 239 h 246"/>
                <a:gd name="T74" fmla="*/ 69 w 329"/>
                <a:gd name="T75" fmla="*/ 244 h 246"/>
                <a:gd name="T76" fmla="*/ 140 w 329"/>
                <a:gd name="T77" fmla="*/ 246 h 246"/>
                <a:gd name="T78" fmla="*/ 171 w 329"/>
                <a:gd name="T79" fmla="*/ 244 h 246"/>
                <a:gd name="T80" fmla="*/ 211 w 329"/>
                <a:gd name="T81" fmla="*/ 246 h 246"/>
                <a:gd name="T82" fmla="*/ 244 w 329"/>
                <a:gd name="T83" fmla="*/ 246 h 246"/>
                <a:gd name="T84" fmla="*/ 279 w 329"/>
                <a:gd name="T85" fmla="*/ 244 h 246"/>
                <a:gd name="T86" fmla="*/ 327 w 329"/>
                <a:gd name="T87" fmla="*/ 244 h 246"/>
                <a:gd name="T88" fmla="*/ 327 w 329"/>
                <a:gd name="T89" fmla="*/ 244 h 246"/>
                <a:gd name="T90" fmla="*/ 327 w 329"/>
                <a:gd name="T91" fmla="*/ 24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9" h="246">
                  <a:moveTo>
                    <a:pt x="327" y="244"/>
                  </a:moveTo>
                  <a:lnTo>
                    <a:pt x="327" y="194"/>
                  </a:lnTo>
                  <a:lnTo>
                    <a:pt x="329" y="160"/>
                  </a:lnTo>
                  <a:lnTo>
                    <a:pt x="327" y="114"/>
                  </a:lnTo>
                  <a:lnTo>
                    <a:pt x="327" y="98"/>
                  </a:lnTo>
                  <a:lnTo>
                    <a:pt x="329" y="85"/>
                  </a:lnTo>
                  <a:lnTo>
                    <a:pt x="329" y="50"/>
                  </a:lnTo>
                  <a:lnTo>
                    <a:pt x="320" y="39"/>
                  </a:lnTo>
                  <a:lnTo>
                    <a:pt x="329" y="4"/>
                  </a:lnTo>
                  <a:lnTo>
                    <a:pt x="277" y="4"/>
                  </a:lnTo>
                  <a:lnTo>
                    <a:pt x="254" y="2"/>
                  </a:lnTo>
                  <a:lnTo>
                    <a:pt x="240" y="9"/>
                  </a:lnTo>
                  <a:lnTo>
                    <a:pt x="210" y="2"/>
                  </a:lnTo>
                  <a:lnTo>
                    <a:pt x="140" y="4"/>
                  </a:lnTo>
                  <a:lnTo>
                    <a:pt x="115" y="0"/>
                  </a:lnTo>
                  <a:lnTo>
                    <a:pt x="103" y="5"/>
                  </a:lnTo>
                  <a:lnTo>
                    <a:pt x="94" y="18"/>
                  </a:lnTo>
                  <a:lnTo>
                    <a:pt x="80" y="25"/>
                  </a:lnTo>
                  <a:lnTo>
                    <a:pt x="64" y="30"/>
                  </a:lnTo>
                  <a:lnTo>
                    <a:pt x="53" y="41"/>
                  </a:lnTo>
                  <a:lnTo>
                    <a:pt x="44" y="53"/>
                  </a:lnTo>
                  <a:lnTo>
                    <a:pt x="37" y="62"/>
                  </a:lnTo>
                  <a:lnTo>
                    <a:pt x="30" y="71"/>
                  </a:lnTo>
                  <a:lnTo>
                    <a:pt x="17" y="82"/>
                  </a:lnTo>
                  <a:lnTo>
                    <a:pt x="7" y="91"/>
                  </a:lnTo>
                  <a:lnTo>
                    <a:pt x="3" y="103"/>
                  </a:lnTo>
                  <a:lnTo>
                    <a:pt x="1" y="116"/>
                  </a:lnTo>
                  <a:lnTo>
                    <a:pt x="0" y="128"/>
                  </a:lnTo>
                  <a:lnTo>
                    <a:pt x="7" y="142"/>
                  </a:lnTo>
                  <a:lnTo>
                    <a:pt x="16" y="150"/>
                  </a:lnTo>
                  <a:lnTo>
                    <a:pt x="17" y="164"/>
                  </a:lnTo>
                  <a:lnTo>
                    <a:pt x="23" y="176"/>
                  </a:lnTo>
                  <a:lnTo>
                    <a:pt x="35" y="185"/>
                  </a:lnTo>
                  <a:lnTo>
                    <a:pt x="35" y="201"/>
                  </a:lnTo>
                  <a:lnTo>
                    <a:pt x="41" y="214"/>
                  </a:lnTo>
                  <a:lnTo>
                    <a:pt x="39" y="233"/>
                  </a:lnTo>
                  <a:lnTo>
                    <a:pt x="53" y="239"/>
                  </a:lnTo>
                  <a:lnTo>
                    <a:pt x="69" y="244"/>
                  </a:lnTo>
                  <a:lnTo>
                    <a:pt x="140" y="246"/>
                  </a:lnTo>
                  <a:lnTo>
                    <a:pt x="171" y="244"/>
                  </a:lnTo>
                  <a:lnTo>
                    <a:pt x="211" y="246"/>
                  </a:lnTo>
                  <a:lnTo>
                    <a:pt x="244" y="246"/>
                  </a:lnTo>
                  <a:lnTo>
                    <a:pt x="279" y="244"/>
                  </a:lnTo>
                  <a:lnTo>
                    <a:pt x="327" y="244"/>
                  </a:lnTo>
                  <a:lnTo>
                    <a:pt x="327" y="244"/>
                  </a:lnTo>
                  <a:lnTo>
                    <a:pt x="327" y="24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53">
              <a:extLst>
                <a:ext uri="{FF2B5EF4-FFF2-40B4-BE49-F238E27FC236}">
                  <a16:creationId xmlns:a16="http://schemas.microsoft.com/office/drawing/2014/main" id="{77F4BD47-0B76-9792-9A8E-5489FE02E0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9207" y="8431754"/>
              <a:ext cx="659540" cy="851530"/>
            </a:xfrm>
            <a:custGeom>
              <a:avLst/>
              <a:gdLst>
                <a:gd name="T0" fmla="*/ 121 w 292"/>
                <a:gd name="T1" fmla="*/ 377 h 377"/>
                <a:gd name="T2" fmla="*/ 144 w 292"/>
                <a:gd name="T3" fmla="*/ 374 h 377"/>
                <a:gd name="T4" fmla="*/ 187 w 292"/>
                <a:gd name="T5" fmla="*/ 372 h 377"/>
                <a:gd name="T6" fmla="*/ 198 w 292"/>
                <a:gd name="T7" fmla="*/ 358 h 377"/>
                <a:gd name="T8" fmla="*/ 210 w 292"/>
                <a:gd name="T9" fmla="*/ 340 h 377"/>
                <a:gd name="T10" fmla="*/ 219 w 292"/>
                <a:gd name="T11" fmla="*/ 327 h 377"/>
                <a:gd name="T12" fmla="*/ 258 w 292"/>
                <a:gd name="T13" fmla="*/ 265 h 377"/>
                <a:gd name="T14" fmla="*/ 273 w 292"/>
                <a:gd name="T15" fmla="*/ 276 h 377"/>
                <a:gd name="T16" fmla="*/ 281 w 292"/>
                <a:gd name="T17" fmla="*/ 265 h 377"/>
                <a:gd name="T18" fmla="*/ 292 w 292"/>
                <a:gd name="T19" fmla="*/ 253 h 377"/>
                <a:gd name="T20" fmla="*/ 287 w 292"/>
                <a:gd name="T21" fmla="*/ 238 h 377"/>
                <a:gd name="T22" fmla="*/ 280 w 292"/>
                <a:gd name="T23" fmla="*/ 226 h 377"/>
                <a:gd name="T24" fmla="*/ 285 w 292"/>
                <a:gd name="T25" fmla="*/ 210 h 377"/>
                <a:gd name="T26" fmla="*/ 283 w 292"/>
                <a:gd name="T27" fmla="*/ 197 h 377"/>
                <a:gd name="T28" fmla="*/ 285 w 292"/>
                <a:gd name="T29" fmla="*/ 183 h 377"/>
                <a:gd name="T30" fmla="*/ 269 w 292"/>
                <a:gd name="T31" fmla="*/ 180 h 377"/>
                <a:gd name="T32" fmla="*/ 256 w 292"/>
                <a:gd name="T33" fmla="*/ 171 h 377"/>
                <a:gd name="T34" fmla="*/ 253 w 292"/>
                <a:gd name="T35" fmla="*/ 158 h 377"/>
                <a:gd name="T36" fmla="*/ 248 w 292"/>
                <a:gd name="T37" fmla="*/ 144 h 377"/>
                <a:gd name="T38" fmla="*/ 242 w 292"/>
                <a:gd name="T39" fmla="*/ 128 h 377"/>
                <a:gd name="T40" fmla="*/ 237 w 292"/>
                <a:gd name="T41" fmla="*/ 117 h 377"/>
                <a:gd name="T42" fmla="*/ 246 w 292"/>
                <a:gd name="T43" fmla="*/ 101 h 377"/>
                <a:gd name="T44" fmla="*/ 244 w 292"/>
                <a:gd name="T45" fmla="*/ 89 h 377"/>
                <a:gd name="T46" fmla="*/ 246 w 292"/>
                <a:gd name="T47" fmla="*/ 76 h 377"/>
                <a:gd name="T48" fmla="*/ 244 w 292"/>
                <a:gd name="T49" fmla="*/ 62 h 377"/>
                <a:gd name="T50" fmla="*/ 237 w 292"/>
                <a:gd name="T51" fmla="*/ 50 h 377"/>
                <a:gd name="T52" fmla="*/ 232 w 292"/>
                <a:gd name="T53" fmla="*/ 35 h 377"/>
                <a:gd name="T54" fmla="*/ 223 w 292"/>
                <a:gd name="T55" fmla="*/ 28 h 377"/>
                <a:gd name="T56" fmla="*/ 207 w 292"/>
                <a:gd name="T57" fmla="*/ 26 h 377"/>
                <a:gd name="T58" fmla="*/ 194 w 292"/>
                <a:gd name="T59" fmla="*/ 25 h 377"/>
                <a:gd name="T60" fmla="*/ 185 w 292"/>
                <a:gd name="T61" fmla="*/ 23 h 377"/>
                <a:gd name="T62" fmla="*/ 169 w 292"/>
                <a:gd name="T63" fmla="*/ 18 h 377"/>
                <a:gd name="T64" fmla="*/ 153 w 292"/>
                <a:gd name="T65" fmla="*/ 12 h 377"/>
                <a:gd name="T66" fmla="*/ 137 w 292"/>
                <a:gd name="T67" fmla="*/ 10 h 377"/>
                <a:gd name="T68" fmla="*/ 127 w 292"/>
                <a:gd name="T69" fmla="*/ 0 h 377"/>
                <a:gd name="T70" fmla="*/ 118 w 292"/>
                <a:gd name="T71" fmla="*/ 9 h 377"/>
                <a:gd name="T72" fmla="*/ 114 w 292"/>
                <a:gd name="T73" fmla="*/ 37 h 377"/>
                <a:gd name="T74" fmla="*/ 98 w 292"/>
                <a:gd name="T75" fmla="*/ 35 h 377"/>
                <a:gd name="T76" fmla="*/ 100 w 292"/>
                <a:gd name="T77" fmla="*/ 51 h 377"/>
                <a:gd name="T78" fmla="*/ 107 w 292"/>
                <a:gd name="T79" fmla="*/ 71 h 377"/>
                <a:gd name="T80" fmla="*/ 107 w 292"/>
                <a:gd name="T81" fmla="*/ 94 h 377"/>
                <a:gd name="T82" fmla="*/ 109 w 292"/>
                <a:gd name="T83" fmla="*/ 146 h 377"/>
                <a:gd name="T84" fmla="*/ 95 w 292"/>
                <a:gd name="T85" fmla="*/ 151 h 377"/>
                <a:gd name="T86" fmla="*/ 86 w 292"/>
                <a:gd name="T87" fmla="*/ 172 h 377"/>
                <a:gd name="T88" fmla="*/ 62 w 292"/>
                <a:gd name="T89" fmla="*/ 169 h 377"/>
                <a:gd name="T90" fmla="*/ 45 w 292"/>
                <a:gd name="T91" fmla="*/ 180 h 377"/>
                <a:gd name="T92" fmla="*/ 46 w 292"/>
                <a:gd name="T93" fmla="*/ 226 h 377"/>
                <a:gd name="T94" fmla="*/ 34 w 292"/>
                <a:gd name="T95" fmla="*/ 228 h 377"/>
                <a:gd name="T96" fmla="*/ 18 w 292"/>
                <a:gd name="T97" fmla="*/ 215 h 377"/>
                <a:gd name="T98" fmla="*/ 9 w 292"/>
                <a:gd name="T99" fmla="*/ 204 h 377"/>
                <a:gd name="T100" fmla="*/ 9 w 292"/>
                <a:gd name="T101" fmla="*/ 235 h 377"/>
                <a:gd name="T102" fmla="*/ 16 w 292"/>
                <a:gd name="T103" fmla="*/ 286 h 377"/>
                <a:gd name="T104" fmla="*/ 0 w 292"/>
                <a:gd name="T105" fmla="*/ 288 h 377"/>
                <a:gd name="T106" fmla="*/ 0 w 292"/>
                <a:gd name="T107" fmla="*/ 308 h 377"/>
                <a:gd name="T108" fmla="*/ 9 w 292"/>
                <a:gd name="T109" fmla="*/ 320 h 377"/>
                <a:gd name="T110" fmla="*/ 9 w 292"/>
                <a:gd name="T111" fmla="*/ 343 h 377"/>
                <a:gd name="T112" fmla="*/ 9 w 292"/>
                <a:gd name="T113" fmla="*/ 372 h 377"/>
                <a:gd name="T114" fmla="*/ 73 w 292"/>
                <a:gd name="T115" fmla="*/ 370 h 377"/>
                <a:gd name="T116" fmla="*/ 109 w 292"/>
                <a:gd name="T117" fmla="*/ 372 h 377"/>
                <a:gd name="T118" fmla="*/ 121 w 292"/>
                <a:gd name="T119" fmla="*/ 377 h 377"/>
                <a:gd name="T120" fmla="*/ 121 w 292"/>
                <a:gd name="T121" fmla="*/ 377 h 377"/>
                <a:gd name="T122" fmla="*/ 121 w 292"/>
                <a:gd name="T123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2" h="377">
                  <a:moveTo>
                    <a:pt x="121" y="377"/>
                  </a:moveTo>
                  <a:lnTo>
                    <a:pt x="144" y="374"/>
                  </a:lnTo>
                  <a:lnTo>
                    <a:pt x="187" y="372"/>
                  </a:lnTo>
                  <a:lnTo>
                    <a:pt x="198" y="358"/>
                  </a:lnTo>
                  <a:lnTo>
                    <a:pt x="210" y="340"/>
                  </a:lnTo>
                  <a:lnTo>
                    <a:pt x="219" y="327"/>
                  </a:lnTo>
                  <a:lnTo>
                    <a:pt x="258" y="265"/>
                  </a:lnTo>
                  <a:lnTo>
                    <a:pt x="273" y="276"/>
                  </a:lnTo>
                  <a:lnTo>
                    <a:pt x="281" y="265"/>
                  </a:lnTo>
                  <a:lnTo>
                    <a:pt x="292" y="253"/>
                  </a:lnTo>
                  <a:lnTo>
                    <a:pt x="287" y="238"/>
                  </a:lnTo>
                  <a:lnTo>
                    <a:pt x="280" y="226"/>
                  </a:lnTo>
                  <a:lnTo>
                    <a:pt x="285" y="210"/>
                  </a:lnTo>
                  <a:lnTo>
                    <a:pt x="283" y="197"/>
                  </a:lnTo>
                  <a:lnTo>
                    <a:pt x="285" y="183"/>
                  </a:lnTo>
                  <a:lnTo>
                    <a:pt x="269" y="180"/>
                  </a:lnTo>
                  <a:lnTo>
                    <a:pt x="256" y="171"/>
                  </a:lnTo>
                  <a:lnTo>
                    <a:pt x="253" y="158"/>
                  </a:lnTo>
                  <a:lnTo>
                    <a:pt x="248" y="144"/>
                  </a:lnTo>
                  <a:lnTo>
                    <a:pt x="242" y="128"/>
                  </a:lnTo>
                  <a:lnTo>
                    <a:pt x="237" y="117"/>
                  </a:lnTo>
                  <a:lnTo>
                    <a:pt x="246" y="101"/>
                  </a:lnTo>
                  <a:lnTo>
                    <a:pt x="244" y="89"/>
                  </a:lnTo>
                  <a:lnTo>
                    <a:pt x="246" y="76"/>
                  </a:lnTo>
                  <a:lnTo>
                    <a:pt x="244" y="62"/>
                  </a:lnTo>
                  <a:lnTo>
                    <a:pt x="237" y="50"/>
                  </a:lnTo>
                  <a:lnTo>
                    <a:pt x="232" y="35"/>
                  </a:lnTo>
                  <a:lnTo>
                    <a:pt x="223" y="28"/>
                  </a:lnTo>
                  <a:lnTo>
                    <a:pt x="207" y="26"/>
                  </a:lnTo>
                  <a:lnTo>
                    <a:pt x="194" y="25"/>
                  </a:lnTo>
                  <a:lnTo>
                    <a:pt x="185" y="23"/>
                  </a:lnTo>
                  <a:lnTo>
                    <a:pt x="169" y="18"/>
                  </a:lnTo>
                  <a:lnTo>
                    <a:pt x="153" y="12"/>
                  </a:lnTo>
                  <a:lnTo>
                    <a:pt x="137" y="10"/>
                  </a:lnTo>
                  <a:lnTo>
                    <a:pt x="127" y="0"/>
                  </a:lnTo>
                  <a:lnTo>
                    <a:pt x="118" y="9"/>
                  </a:lnTo>
                  <a:lnTo>
                    <a:pt x="114" y="37"/>
                  </a:lnTo>
                  <a:lnTo>
                    <a:pt x="98" y="35"/>
                  </a:lnTo>
                  <a:lnTo>
                    <a:pt x="100" y="51"/>
                  </a:lnTo>
                  <a:lnTo>
                    <a:pt x="107" y="71"/>
                  </a:lnTo>
                  <a:lnTo>
                    <a:pt x="107" y="94"/>
                  </a:lnTo>
                  <a:lnTo>
                    <a:pt x="109" y="146"/>
                  </a:lnTo>
                  <a:lnTo>
                    <a:pt x="95" y="151"/>
                  </a:lnTo>
                  <a:lnTo>
                    <a:pt x="86" y="172"/>
                  </a:lnTo>
                  <a:lnTo>
                    <a:pt x="62" y="169"/>
                  </a:lnTo>
                  <a:lnTo>
                    <a:pt x="45" y="180"/>
                  </a:lnTo>
                  <a:lnTo>
                    <a:pt x="46" y="226"/>
                  </a:lnTo>
                  <a:lnTo>
                    <a:pt x="34" y="228"/>
                  </a:lnTo>
                  <a:lnTo>
                    <a:pt x="18" y="215"/>
                  </a:lnTo>
                  <a:lnTo>
                    <a:pt x="9" y="204"/>
                  </a:lnTo>
                  <a:lnTo>
                    <a:pt x="9" y="235"/>
                  </a:lnTo>
                  <a:lnTo>
                    <a:pt x="16" y="286"/>
                  </a:lnTo>
                  <a:lnTo>
                    <a:pt x="0" y="288"/>
                  </a:lnTo>
                  <a:lnTo>
                    <a:pt x="0" y="308"/>
                  </a:lnTo>
                  <a:lnTo>
                    <a:pt x="9" y="320"/>
                  </a:lnTo>
                  <a:lnTo>
                    <a:pt x="9" y="343"/>
                  </a:lnTo>
                  <a:lnTo>
                    <a:pt x="9" y="372"/>
                  </a:lnTo>
                  <a:lnTo>
                    <a:pt x="73" y="370"/>
                  </a:lnTo>
                  <a:lnTo>
                    <a:pt x="109" y="372"/>
                  </a:lnTo>
                  <a:lnTo>
                    <a:pt x="121" y="377"/>
                  </a:lnTo>
                  <a:lnTo>
                    <a:pt x="121" y="377"/>
                  </a:lnTo>
                  <a:lnTo>
                    <a:pt x="121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54">
              <a:extLst>
                <a:ext uri="{FF2B5EF4-FFF2-40B4-BE49-F238E27FC236}">
                  <a16:creationId xmlns:a16="http://schemas.microsoft.com/office/drawing/2014/main" id="{C7C48855-4743-7380-6209-69ACAA3417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258528" y="9809560"/>
              <a:ext cx="871857" cy="973499"/>
            </a:xfrm>
            <a:custGeom>
              <a:avLst/>
              <a:gdLst>
                <a:gd name="T0" fmla="*/ 288 w 386"/>
                <a:gd name="T1" fmla="*/ 419 h 431"/>
                <a:gd name="T2" fmla="*/ 338 w 386"/>
                <a:gd name="T3" fmla="*/ 376 h 431"/>
                <a:gd name="T4" fmla="*/ 386 w 386"/>
                <a:gd name="T5" fmla="*/ 280 h 431"/>
                <a:gd name="T6" fmla="*/ 263 w 386"/>
                <a:gd name="T7" fmla="*/ 223 h 431"/>
                <a:gd name="T8" fmla="*/ 249 w 386"/>
                <a:gd name="T9" fmla="*/ 187 h 431"/>
                <a:gd name="T10" fmla="*/ 206 w 386"/>
                <a:gd name="T11" fmla="*/ 157 h 431"/>
                <a:gd name="T12" fmla="*/ 178 w 386"/>
                <a:gd name="T13" fmla="*/ 134 h 431"/>
                <a:gd name="T14" fmla="*/ 169 w 386"/>
                <a:gd name="T15" fmla="*/ 98 h 431"/>
                <a:gd name="T16" fmla="*/ 180 w 386"/>
                <a:gd name="T17" fmla="*/ 63 h 431"/>
                <a:gd name="T18" fmla="*/ 174 w 386"/>
                <a:gd name="T19" fmla="*/ 31 h 431"/>
                <a:gd name="T20" fmla="*/ 142 w 386"/>
                <a:gd name="T21" fmla="*/ 29 h 431"/>
                <a:gd name="T22" fmla="*/ 116 w 386"/>
                <a:gd name="T23" fmla="*/ 0 h 431"/>
                <a:gd name="T24" fmla="*/ 94 w 386"/>
                <a:gd name="T25" fmla="*/ 20 h 431"/>
                <a:gd name="T26" fmla="*/ 75 w 386"/>
                <a:gd name="T27" fmla="*/ 43 h 431"/>
                <a:gd name="T28" fmla="*/ 73 w 386"/>
                <a:gd name="T29" fmla="*/ 70 h 431"/>
                <a:gd name="T30" fmla="*/ 66 w 386"/>
                <a:gd name="T31" fmla="*/ 98 h 431"/>
                <a:gd name="T32" fmla="*/ 46 w 386"/>
                <a:gd name="T33" fmla="*/ 125 h 431"/>
                <a:gd name="T34" fmla="*/ 36 w 386"/>
                <a:gd name="T35" fmla="*/ 155 h 431"/>
                <a:gd name="T36" fmla="*/ 18 w 386"/>
                <a:gd name="T37" fmla="*/ 189 h 431"/>
                <a:gd name="T38" fmla="*/ 0 w 386"/>
                <a:gd name="T39" fmla="*/ 205 h 431"/>
                <a:gd name="T40" fmla="*/ 23 w 386"/>
                <a:gd name="T41" fmla="*/ 225 h 431"/>
                <a:gd name="T42" fmla="*/ 45 w 386"/>
                <a:gd name="T43" fmla="*/ 237 h 431"/>
                <a:gd name="T44" fmla="*/ 77 w 386"/>
                <a:gd name="T45" fmla="*/ 273 h 431"/>
                <a:gd name="T46" fmla="*/ 101 w 386"/>
                <a:gd name="T47" fmla="*/ 305 h 431"/>
                <a:gd name="T48" fmla="*/ 128 w 386"/>
                <a:gd name="T49" fmla="*/ 331 h 431"/>
                <a:gd name="T50" fmla="*/ 146 w 386"/>
                <a:gd name="T51" fmla="*/ 330 h 431"/>
                <a:gd name="T52" fmla="*/ 164 w 386"/>
                <a:gd name="T53" fmla="*/ 351 h 431"/>
                <a:gd name="T54" fmla="*/ 185 w 386"/>
                <a:gd name="T55" fmla="*/ 363 h 431"/>
                <a:gd name="T56" fmla="*/ 208 w 386"/>
                <a:gd name="T57" fmla="*/ 383 h 431"/>
                <a:gd name="T58" fmla="*/ 228 w 386"/>
                <a:gd name="T59" fmla="*/ 408 h 431"/>
                <a:gd name="T60" fmla="*/ 249 w 386"/>
                <a:gd name="T61" fmla="*/ 424 h 431"/>
                <a:gd name="T62" fmla="*/ 255 w 386"/>
                <a:gd name="T63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6" h="431">
                  <a:moveTo>
                    <a:pt x="255" y="431"/>
                  </a:moveTo>
                  <a:lnTo>
                    <a:pt x="288" y="419"/>
                  </a:lnTo>
                  <a:lnTo>
                    <a:pt x="329" y="395"/>
                  </a:lnTo>
                  <a:lnTo>
                    <a:pt x="338" y="376"/>
                  </a:lnTo>
                  <a:lnTo>
                    <a:pt x="358" y="333"/>
                  </a:lnTo>
                  <a:lnTo>
                    <a:pt x="386" y="280"/>
                  </a:lnTo>
                  <a:lnTo>
                    <a:pt x="328" y="253"/>
                  </a:lnTo>
                  <a:lnTo>
                    <a:pt x="263" y="223"/>
                  </a:lnTo>
                  <a:lnTo>
                    <a:pt x="267" y="203"/>
                  </a:lnTo>
                  <a:lnTo>
                    <a:pt x="249" y="187"/>
                  </a:lnTo>
                  <a:lnTo>
                    <a:pt x="226" y="182"/>
                  </a:lnTo>
                  <a:lnTo>
                    <a:pt x="206" y="157"/>
                  </a:lnTo>
                  <a:lnTo>
                    <a:pt x="189" y="143"/>
                  </a:lnTo>
                  <a:lnTo>
                    <a:pt x="178" y="134"/>
                  </a:lnTo>
                  <a:lnTo>
                    <a:pt x="166" y="123"/>
                  </a:lnTo>
                  <a:lnTo>
                    <a:pt x="169" y="98"/>
                  </a:lnTo>
                  <a:lnTo>
                    <a:pt x="174" y="86"/>
                  </a:lnTo>
                  <a:lnTo>
                    <a:pt x="180" y="63"/>
                  </a:lnTo>
                  <a:lnTo>
                    <a:pt x="182" y="47"/>
                  </a:lnTo>
                  <a:lnTo>
                    <a:pt x="174" y="31"/>
                  </a:lnTo>
                  <a:lnTo>
                    <a:pt x="158" y="29"/>
                  </a:lnTo>
                  <a:lnTo>
                    <a:pt x="142" y="29"/>
                  </a:lnTo>
                  <a:lnTo>
                    <a:pt x="130" y="15"/>
                  </a:lnTo>
                  <a:lnTo>
                    <a:pt x="116" y="0"/>
                  </a:lnTo>
                  <a:lnTo>
                    <a:pt x="101" y="9"/>
                  </a:lnTo>
                  <a:lnTo>
                    <a:pt x="94" y="20"/>
                  </a:lnTo>
                  <a:lnTo>
                    <a:pt x="87" y="32"/>
                  </a:lnTo>
                  <a:lnTo>
                    <a:pt x="75" y="43"/>
                  </a:lnTo>
                  <a:lnTo>
                    <a:pt x="68" y="55"/>
                  </a:lnTo>
                  <a:lnTo>
                    <a:pt x="73" y="70"/>
                  </a:lnTo>
                  <a:lnTo>
                    <a:pt x="73" y="86"/>
                  </a:lnTo>
                  <a:lnTo>
                    <a:pt x="66" y="98"/>
                  </a:lnTo>
                  <a:lnTo>
                    <a:pt x="61" y="112"/>
                  </a:lnTo>
                  <a:lnTo>
                    <a:pt x="46" y="125"/>
                  </a:lnTo>
                  <a:lnTo>
                    <a:pt x="43" y="143"/>
                  </a:lnTo>
                  <a:lnTo>
                    <a:pt x="36" y="155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5" y="191"/>
                  </a:lnTo>
                  <a:lnTo>
                    <a:pt x="0" y="205"/>
                  </a:lnTo>
                  <a:lnTo>
                    <a:pt x="20" y="205"/>
                  </a:lnTo>
                  <a:lnTo>
                    <a:pt x="23" y="225"/>
                  </a:lnTo>
                  <a:lnTo>
                    <a:pt x="32" y="232"/>
                  </a:lnTo>
                  <a:lnTo>
                    <a:pt x="45" y="237"/>
                  </a:lnTo>
                  <a:lnTo>
                    <a:pt x="55" y="255"/>
                  </a:lnTo>
                  <a:lnTo>
                    <a:pt x="77" y="273"/>
                  </a:lnTo>
                  <a:lnTo>
                    <a:pt x="89" y="294"/>
                  </a:lnTo>
                  <a:lnTo>
                    <a:pt x="101" y="305"/>
                  </a:lnTo>
                  <a:lnTo>
                    <a:pt x="112" y="317"/>
                  </a:lnTo>
                  <a:lnTo>
                    <a:pt x="128" y="331"/>
                  </a:lnTo>
                  <a:lnTo>
                    <a:pt x="132" y="319"/>
                  </a:lnTo>
                  <a:lnTo>
                    <a:pt x="146" y="330"/>
                  </a:lnTo>
                  <a:lnTo>
                    <a:pt x="155" y="340"/>
                  </a:lnTo>
                  <a:lnTo>
                    <a:pt x="164" y="351"/>
                  </a:lnTo>
                  <a:lnTo>
                    <a:pt x="171" y="365"/>
                  </a:lnTo>
                  <a:lnTo>
                    <a:pt x="185" y="363"/>
                  </a:lnTo>
                  <a:lnTo>
                    <a:pt x="199" y="372"/>
                  </a:lnTo>
                  <a:lnTo>
                    <a:pt x="208" y="383"/>
                  </a:lnTo>
                  <a:lnTo>
                    <a:pt x="221" y="392"/>
                  </a:lnTo>
                  <a:lnTo>
                    <a:pt x="228" y="408"/>
                  </a:lnTo>
                  <a:lnTo>
                    <a:pt x="233" y="422"/>
                  </a:lnTo>
                  <a:lnTo>
                    <a:pt x="249" y="424"/>
                  </a:lnTo>
                  <a:lnTo>
                    <a:pt x="255" y="431"/>
                  </a:lnTo>
                  <a:lnTo>
                    <a:pt x="255" y="431"/>
                  </a:lnTo>
                  <a:lnTo>
                    <a:pt x="255" y="4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55">
              <a:extLst>
                <a:ext uri="{FF2B5EF4-FFF2-40B4-BE49-F238E27FC236}">
                  <a16:creationId xmlns:a16="http://schemas.microsoft.com/office/drawing/2014/main" id="{4C1350A1-1507-7AF3-8602-66C4DDB3F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6753" y="8768300"/>
              <a:ext cx="738595" cy="752147"/>
            </a:xfrm>
            <a:custGeom>
              <a:avLst/>
              <a:gdLst>
                <a:gd name="T0" fmla="*/ 179 w 327"/>
                <a:gd name="T1" fmla="*/ 333 h 333"/>
                <a:gd name="T2" fmla="*/ 181 w 327"/>
                <a:gd name="T3" fmla="*/ 321 h 333"/>
                <a:gd name="T4" fmla="*/ 187 w 327"/>
                <a:gd name="T5" fmla="*/ 312 h 333"/>
                <a:gd name="T6" fmla="*/ 201 w 327"/>
                <a:gd name="T7" fmla="*/ 299 h 333"/>
                <a:gd name="T8" fmla="*/ 211 w 327"/>
                <a:gd name="T9" fmla="*/ 289 h 333"/>
                <a:gd name="T10" fmla="*/ 219 w 327"/>
                <a:gd name="T11" fmla="*/ 280 h 333"/>
                <a:gd name="T12" fmla="*/ 229 w 327"/>
                <a:gd name="T13" fmla="*/ 267 h 333"/>
                <a:gd name="T14" fmla="*/ 242 w 327"/>
                <a:gd name="T15" fmla="*/ 257 h 333"/>
                <a:gd name="T16" fmla="*/ 252 w 327"/>
                <a:gd name="T17" fmla="*/ 248 h 333"/>
                <a:gd name="T18" fmla="*/ 268 w 327"/>
                <a:gd name="T19" fmla="*/ 241 h 333"/>
                <a:gd name="T20" fmla="*/ 279 w 327"/>
                <a:gd name="T21" fmla="*/ 232 h 333"/>
                <a:gd name="T22" fmla="*/ 295 w 327"/>
                <a:gd name="T23" fmla="*/ 221 h 333"/>
                <a:gd name="T24" fmla="*/ 320 w 327"/>
                <a:gd name="T25" fmla="*/ 225 h 333"/>
                <a:gd name="T26" fmla="*/ 320 w 327"/>
                <a:gd name="T27" fmla="*/ 173 h 333"/>
                <a:gd name="T28" fmla="*/ 311 w 327"/>
                <a:gd name="T29" fmla="*/ 159 h 333"/>
                <a:gd name="T30" fmla="*/ 311 w 327"/>
                <a:gd name="T31" fmla="*/ 139 h 333"/>
                <a:gd name="T32" fmla="*/ 327 w 327"/>
                <a:gd name="T33" fmla="*/ 137 h 333"/>
                <a:gd name="T34" fmla="*/ 327 w 327"/>
                <a:gd name="T35" fmla="*/ 84 h 333"/>
                <a:gd name="T36" fmla="*/ 322 w 327"/>
                <a:gd name="T37" fmla="*/ 57 h 333"/>
                <a:gd name="T38" fmla="*/ 299 w 327"/>
                <a:gd name="T39" fmla="*/ 47 h 333"/>
                <a:gd name="T40" fmla="*/ 288 w 327"/>
                <a:gd name="T41" fmla="*/ 36 h 333"/>
                <a:gd name="T42" fmla="*/ 260 w 327"/>
                <a:gd name="T43" fmla="*/ 32 h 333"/>
                <a:gd name="T44" fmla="*/ 254 w 327"/>
                <a:gd name="T45" fmla="*/ 41 h 333"/>
                <a:gd name="T46" fmla="*/ 260 w 327"/>
                <a:gd name="T47" fmla="*/ 27 h 333"/>
                <a:gd name="T48" fmla="*/ 222 w 327"/>
                <a:gd name="T49" fmla="*/ 22 h 333"/>
                <a:gd name="T50" fmla="*/ 210 w 327"/>
                <a:gd name="T51" fmla="*/ 15 h 333"/>
                <a:gd name="T52" fmla="*/ 185 w 327"/>
                <a:gd name="T53" fmla="*/ 23 h 333"/>
                <a:gd name="T54" fmla="*/ 174 w 327"/>
                <a:gd name="T55" fmla="*/ 32 h 333"/>
                <a:gd name="T56" fmla="*/ 174 w 327"/>
                <a:gd name="T57" fmla="*/ 16 h 333"/>
                <a:gd name="T58" fmla="*/ 158 w 327"/>
                <a:gd name="T59" fmla="*/ 16 h 333"/>
                <a:gd name="T60" fmla="*/ 142 w 327"/>
                <a:gd name="T61" fmla="*/ 9 h 333"/>
                <a:gd name="T62" fmla="*/ 112 w 327"/>
                <a:gd name="T63" fmla="*/ 15 h 333"/>
                <a:gd name="T64" fmla="*/ 48 w 327"/>
                <a:gd name="T65" fmla="*/ 120 h 333"/>
                <a:gd name="T66" fmla="*/ 14 w 327"/>
                <a:gd name="T67" fmla="*/ 121 h 333"/>
                <a:gd name="T68" fmla="*/ 1 w 327"/>
                <a:gd name="T69" fmla="*/ 127 h 333"/>
                <a:gd name="T70" fmla="*/ 1 w 327"/>
                <a:gd name="T71" fmla="*/ 150 h 333"/>
                <a:gd name="T72" fmla="*/ 1 w 327"/>
                <a:gd name="T73" fmla="*/ 173 h 333"/>
                <a:gd name="T74" fmla="*/ 0 w 327"/>
                <a:gd name="T75" fmla="*/ 217 h 333"/>
                <a:gd name="T76" fmla="*/ 28 w 327"/>
                <a:gd name="T77" fmla="*/ 217 h 333"/>
                <a:gd name="T78" fmla="*/ 28 w 327"/>
                <a:gd name="T79" fmla="*/ 278 h 333"/>
                <a:gd name="T80" fmla="*/ 60 w 327"/>
                <a:gd name="T81" fmla="*/ 280 h 333"/>
                <a:gd name="T82" fmla="*/ 96 w 327"/>
                <a:gd name="T83" fmla="*/ 280 h 333"/>
                <a:gd name="T84" fmla="*/ 96 w 327"/>
                <a:gd name="T85" fmla="*/ 303 h 333"/>
                <a:gd name="T86" fmla="*/ 98 w 327"/>
                <a:gd name="T87" fmla="*/ 322 h 333"/>
                <a:gd name="T88" fmla="*/ 124 w 327"/>
                <a:gd name="T89" fmla="*/ 314 h 333"/>
                <a:gd name="T90" fmla="*/ 140 w 327"/>
                <a:gd name="T91" fmla="*/ 319 h 333"/>
                <a:gd name="T92" fmla="*/ 155 w 327"/>
                <a:gd name="T93" fmla="*/ 324 h 333"/>
                <a:gd name="T94" fmla="*/ 171 w 327"/>
                <a:gd name="T95" fmla="*/ 328 h 333"/>
                <a:gd name="T96" fmla="*/ 179 w 327"/>
                <a:gd name="T97" fmla="*/ 333 h 333"/>
                <a:gd name="T98" fmla="*/ 179 w 327"/>
                <a:gd name="T99" fmla="*/ 333 h 333"/>
                <a:gd name="T100" fmla="*/ 179 w 327"/>
                <a:gd name="T101" fmla="*/ 333 h 333"/>
                <a:gd name="T102" fmla="*/ 201 w 327"/>
                <a:gd name="T103" fmla="*/ 9 h 333"/>
                <a:gd name="T104" fmla="*/ 181 w 327"/>
                <a:gd name="T105" fmla="*/ 0 h 333"/>
                <a:gd name="T106" fmla="*/ 160 w 327"/>
                <a:gd name="T107" fmla="*/ 0 h 333"/>
                <a:gd name="T108" fmla="*/ 181 w 327"/>
                <a:gd name="T109" fmla="*/ 11 h 333"/>
                <a:gd name="T110" fmla="*/ 201 w 327"/>
                <a:gd name="T111" fmla="*/ 9 h 333"/>
                <a:gd name="T112" fmla="*/ 201 w 327"/>
                <a:gd name="T113" fmla="*/ 9 h 333"/>
                <a:gd name="T114" fmla="*/ 201 w 327"/>
                <a:gd name="T115" fmla="*/ 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" h="333">
                  <a:moveTo>
                    <a:pt x="179" y="333"/>
                  </a:moveTo>
                  <a:lnTo>
                    <a:pt x="181" y="321"/>
                  </a:lnTo>
                  <a:lnTo>
                    <a:pt x="187" y="312"/>
                  </a:lnTo>
                  <a:lnTo>
                    <a:pt x="201" y="299"/>
                  </a:lnTo>
                  <a:lnTo>
                    <a:pt x="211" y="289"/>
                  </a:lnTo>
                  <a:lnTo>
                    <a:pt x="219" y="280"/>
                  </a:lnTo>
                  <a:lnTo>
                    <a:pt x="229" y="267"/>
                  </a:lnTo>
                  <a:lnTo>
                    <a:pt x="242" y="257"/>
                  </a:lnTo>
                  <a:lnTo>
                    <a:pt x="252" y="248"/>
                  </a:lnTo>
                  <a:lnTo>
                    <a:pt x="268" y="241"/>
                  </a:lnTo>
                  <a:lnTo>
                    <a:pt x="279" y="232"/>
                  </a:lnTo>
                  <a:lnTo>
                    <a:pt x="295" y="221"/>
                  </a:lnTo>
                  <a:lnTo>
                    <a:pt x="320" y="225"/>
                  </a:lnTo>
                  <a:lnTo>
                    <a:pt x="320" y="173"/>
                  </a:lnTo>
                  <a:lnTo>
                    <a:pt x="311" y="159"/>
                  </a:lnTo>
                  <a:lnTo>
                    <a:pt x="311" y="139"/>
                  </a:lnTo>
                  <a:lnTo>
                    <a:pt x="327" y="137"/>
                  </a:lnTo>
                  <a:lnTo>
                    <a:pt x="327" y="84"/>
                  </a:lnTo>
                  <a:lnTo>
                    <a:pt x="322" y="57"/>
                  </a:lnTo>
                  <a:lnTo>
                    <a:pt x="299" y="47"/>
                  </a:lnTo>
                  <a:lnTo>
                    <a:pt x="288" y="36"/>
                  </a:lnTo>
                  <a:lnTo>
                    <a:pt x="260" y="32"/>
                  </a:lnTo>
                  <a:lnTo>
                    <a:pt x="254" y="41"/>
                  </a:lnTo>
                  <a:lnTo>
                    <a:pt x="260" y="27"/>
                  </a:lnTo>
                  <a:lnTo>
                    <a:pt x="222" y="22"/>
                  </a:lnTo>
                  <a:lnTo>
                    <a:pt x="210" y="15"/>
                  </a:lnTo>
                  <a:lnTo>
                    <a:pt x="185" y="23"/>
                  </a:lnTo>
                  <a:lnTo>
                    <a:pt x="174" y="32"/>
                  </a:lnTo>
                  <a:lnTo>
                    <a:pt x="174" y="16"/>
                  </a:lnTo>
                  <a:lnTo>
                    <a:pt x="158" y="16"/>
                  </a:lnTo>
                  <a:lnTo>
                    <a:pt x="142" y="9"/>
                  </a:lnTo>
                  <a:lnTo>
                    <a:pt x="112" y="15"/>
                  </a:lnTo>
                  <a:lnTo>
                    <a:pt x="48" y="120"/>
                  </a:lnTo>
                  <a:lnTo>
                    <a:pt x="14" y="121"/>
                  </a:lnTo>
                  <a:lnTo>
                    <a:pt x="1" y="127"/>
                  </a:lnTo>
                  <a:lnTo>
                    <a:pt x="1" y="150"/>
                  </a:lnTo>
                  <a:lnTo>
                    <a:pt x="1" y="173"/>
                  </a:lnTo>
                  <a:lnTo>
                    <a:pt x="0" y="217"/>
                  </a:lnTo>
                  <a:lnTo>
                    <a:pt x="28" y="217"/>
                  </a:lnTo>
                  <a:lnTo>
                    <a:pt x="28" y="278"/>
                  </a:lnTo>
                  <a:lnTo>
                    <a:pt x="60" y="280"/>
                  </a:lnTo>
                  <a:lnTo>
                    <a:pt x="96" y="280"/>
                  </a:lnTo>
                  <a:lnTo>
                    <a:pt x="96" y="303"/>
                  </a:lnTo>
                  <a:lnTo>
                    <a:pt x="98" y="322"/>
                  </a:lnTo>
                  <a:lnTo>
                    <a:pt x="124" y="314"/>
                  </a:lnTo>
                  <a:lnTo>
                    <a:pt x="140" y="319"/>
                  </a:lnTo>
                  <a:lnTo>
                    <a:pt x="155" y="324"/>
                  </a:lnTo>
                  <a:lnTo>
                    <a:pt x="171" y="328"/>
                  </a:lnTo>
                  <a:lnTo>
                    <a:pt x="179" y="333"/>
                  </a:lnTo>
                  <a:lnTo>
                    <a:pt x="179" y="333"/>
                  </a:lnTo>
                  <a:lnTo>
                    <a:pt x="179" y="333"/>
                  </a:lnTo>
                  <a:close/>
                  <a:moveTo>
                    <a:pt x="201" y="9"/>
                  </a:moveTo>
                  <a:lnTo>
                    <a:pt x="181" y="0"/>
                  </a:lnTo>
                  <a:lnTo>
                    <a:pt x="160" y="0"/>
                  </a:lnTo>
                  <a:lnTo>
                    <a:pt x="181" y="11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201" y="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56">
              <a:extLst>
                <a:ext uri="{FF2B5EF4-FFF2-40B4-BE49-F238E27FC236}">
                  <a16:creationId xmlns:a16="http://schemas.microsoft.com/office/drawing/2014/main" id="{53D6E76D-13DA-811F-10A1-ADB2A15C4D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17522" y="8700539"/>
              <a:ext cx="478844" cy="901221"/>
            </a:xfrm>
            <a:custGeom>
              <a:avLst/>
              <a:gdLst>
                <a:gd name="T0" fmla="*/ 180 w 212"/>
                <a:gd name="T1" fmla="*/ 399 h 399"/>
                <a:gd name="T2" fmla="*/ 180 w 212"/>
                <a:gd name="T3" fmla="*/ 370 h 399"/>
                <a:gd name="T4" fmla="*/ 187 w 212"/>
                <a:gd name="T5" fmla="*/ 344 h 399"/>
                <a:gd name="T6" fmla="*/ 182 w 212"/>
                <a:gd name="T7" fmla="*/ 335 h 399"/>
                <a:gd name="T8" fmla="*/ 182 w 212"/>
                <a:gd name="T9" fmla="*/ 308 h 399"/>
                <a:gd name="T10" fmla="*/ 194 w 212"/>
                <a:gd name="T11" fmla="*/ 306 h 399"/>
                <a:gd name="T12" fmla="*/ 198 w 212"/>
                <a:gd name="T13" fmla="*/ 285 h 399"/>
                <a:gd name="T14" fmla="*/ 194 w 212"/>
                <a:gd name="T15" fmla="*/ 255 h 399"/>
                <a:gd name="T16" fmla="*/ 209 w 212"/>
                <a:gd name="T17" fmla="*/ 247 h 399"/>
                <a:gd name="T18" fmla="*/ 210 w 212"/>
                <a:gd name="T19" fmla="*/ 203 h 399"/>
                <a:gd name="T20" fmla="*/ 212 w 212"/>
                <a:gd name="T21" fmla="*/ 189 h 399"/>
                <a:gd name="T22" fmla="*/ 210 w 212"/>
                <a:gd name="T23" fmla="*/ 153 h 399"/>
                <a:gd name="T24" fmla="*/ 209 w 212"/>
                <a:gd name="T25" fmla="*/ 137 h 399"/>
                <a:gd name="T26" fmla="*/ 210 w 212"/>
                <a:gd name="T27" fmla="*/ 121 h 399"/>
                <a:gd name="T28" fmla="*/ 200 w 212"/>
                <a:gd name="T29" fmla="*/ 110 h 399"/>
                <a:gd name="T30" fmla="*/ 196 w 212"/>
                <a:gd name="T31" fmla="*/ 87 h 399"/>
                <a:gd name="T32" fmla="*/ 198 w 212"/>
                <a:gd name="T33" fmla="*/ 71 h 399"/>
                <a:gd name="T34" fmla="*/ 186 w 212"/>
                <a:gd name="T35" fmla="*/ 64 h 399"/>
                <a:gd name="T36" fmla="*/ 178 w 212"/>
                <a:gd name="T37" fmla="*/ 39 h 399"/>
                <a:gd name="T38" fmla="*/ 171 w 212"/>
                <a:gd name="T39" fmla="*/ 27 h 399"/>
                <a:gd name="T40" fmla="*/ 168 w 212"/>
                <a:gd name="T41" fmla="*/ 0 h 399"/>
                <a:gd name="T42" fmla="*/ 153 w 212"/>
                <a:gd name="T43" fmla="*/ 2 h 399"/>
                <a:gd name="T44" fmla="*/ 132 w 212"/>
                <a:gd name="T45" fmla="*/ 2 h 399"/>
                <a:gd name="T46" fmla="*/ 120 w 212"/>
                <a:gd name="T47" fmla="*/ 14 h 399"/>
                <a:gd name="T48" fmla="*/ 100 w 212"/>
                <a:gd name="T49" fmla="*/ 18 h 399"/>
                <a:gd name="T50" fmla="*/ 88 w 212"/>
                <a:gd name="T51" fmla="*/ 20 h 399"/>
                <a:gd name="T52" fmla="*/ 73 w 212"/>
                <a:gd name="T53" fmla="*/ 23 h 399"/>
                <a:gd name="T54" fmla="*/ 66 w 212"/>
                <a:gd name="T55" fmla="*/ 36 h 399"/>
                <a:gd name="T56" fmla="*/ 52 w 212"/>
                <a:gd name="T57" fmla="*/ 37 h 399"/>
                <a:gd name="T58" fmla="*/ 43 w 212"/>
                <a:gd name="T59" fmla="*/ 27 h 399"/>
                <a:gd name="T60" fmla="*/ 31 w 212"/>
                <a:gd name="T61" fmla="*/ 32 h 399"/>
                <a:gd name="T62" fmla="*/ 18 w 212"/>
                <a:gd name="T63" fmla="*/ 27 h 399"/>
                <a:gd name="T64" fmla="*/ 20 w 212"/>
                <a:gd name="T65" fmla="*/ 39 h 399"/>
                <a:gd name="T66" fmla="*/ 16 w 212"/>
                <a:gd name="T67" fmla="*/ 62 h 399"/>
                <a:gd name="T68" fmla="*/ 4 w 212"/>
                <a:gd name="T69" fmla="*/ 64 h 399"/>
                <a:gd name="T70" fmla="*/ 0 w 212"/>
                <a:gd name="T71" fmla="*/ 112 h 399"/>
                <a:gd name="T72" fmla="*/ 2 w 212"/>
                <a:gd name="T73" fmla="*/ 153 h 399"/>
                <a:gd name="T74" fmla="*/ 2 w 212"/>
                <a:gd name="T75" fmla="*/ 203 h 399"/>
                <a:gd name="T76" fmla="*/ 2 w 212"/>
                <a:gd name="T77" fmla="*/ 287 h 399"/>
                <a:gd name="T78" fmla="*/ 0 w 212"/>
                <a:gd name="T79" fmla="*/ 304 h 399"/>
                <a:gd name="T80" fmla="*/ 16 w 212"/>
                <a:gd name="T81" fmla="*/ 308 h 399"/>
                <a:gd name="T82" fmla="*/ 32 w 212"/>
                <a:gd name="T83" fmla="*/ 306 h 399"/>
                <a:gd name="T84" fmla="*/ 40 w 212"/>
                <a:gd name="T85" fmla="*/ 324 h 399"/>
                <a:gd name="T86" fmla="*/ 48 w 212"/>
                <a:gd name="T87" fmla="*/ 336 h 399"/>
                <a:gd name="T88" fmla="*/ 77 w 212"/>
                <a:gd name="T89" fmla="*/ 344 h 399"/>
                <a:gd name="T90" fmla="*/ 75 w 212"/>
                <a:gd name="T91" fmla="*/ 360 h 399"/>
                <a:gd name="T92" fmla="*/ 89 w 212"/>
                <a:gd name="T93" fmla="*/ 361 h 399"/>
                <a:gd name="T94" fmla="*/ 89 w 212"/>
                <a:gd name="T95" fmla="*/ 374 h 399"/>
                <a:gd name="T96" fmla="*/ 104 w 212"/>
                <a:gd name="T97" fmla="*/ 383 h 399"/>
                <a:gd name="T98" fmla="*/ 105 w 212"/>
                <a:gd name="T99" fmla="*/ 399 h 399"/>
                <a:gd name="T100" fmla="*/ 125 w 212"/>
                <a:gd name="T101" fmla="*/ 399 h 399"/>
                <a:gd name="T102" fmla="*/ 153 w 212"/>
                <a:gd name="T103" fmla="*/ 399 h 399"/>
                <a:gd name="T104" fmla="*/ 180 w 212"/>
                <a:gd name="T105" fmla="*/ 399 h 399"/>
                <a:gd name="T106" fmla="*/ 180 w 212"/>
                <a:gd name="T107" fmla="*/ 399 h 399"/>
                <a:gd name="T108" fmla="*/ 180 w 212"/>
                <a:gd name="T109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" h="399">
                  <a:moveTo>
                    <a:pt x="180" y="399"/>
                  </a:moveTo>
                  <a:lnTo>
                    <a:pt x="180" y="370"/>
                  </a:lnTo>
                  <a:lnTo>
                    <a:pt x="187" y="344"/>
                  </a:lnTo>
                  <a:lnTo>
                    <a:pt x="182" y="335"/>
                  </a:lnTo>
                  <a:lnTo>
                    <a:pt x="182" y="308"/>
                  </a:lnTo>
                  <a:lnTo>
                    <a:pt x="194" y="306"/>
                  </a:lnTo>
                  <a:lnTo>
                    <a:pt x="198" y="285"/>
                  </a:lnTo>
                  <a:lnTo>
                    <a:pt x="194" y="255"/>
                  </a:lnTo>
                  <a:lnTo>
                    <a:pt x="209" y="247"/>
                  </a:lnTo>
                  <a:lnTo>
                    <a:pt x="210" y="203"/>
                  </a:lnTo>
                  <a:lnTo>
                    <a:pt x="212" y="189"/>
                  </a:lnTo>
                  <a:lnTo>
                    <a:pt x="210" y="153"/>
                  </a:lnTo>
                  <a:lnTo>
                    <a:pt x="209" y="137"/>
                  </a:lnTo>
                  <a:lnTo>
                    <a:pt x="210" y="121"/>
                  </a:lnTo>
                  <a:lnTo>
                    <a:pt x="200" y="110"/>
                  </a:lnTo>
                  <a:lnTo>
                    <a:pt x="196" y="87"/>
                  </a:lnTo>
                  <a:lnTo>
                    <a:pt x="198" y="71"/>
                  </a:lnTo>
                  <a:lnTo>
                    <a:pt x="186" y="64"/>
                  </a:lnTo>
                  <a:lnTo>
                    <a:pt x="178" y="39"/>
                  </a:lnTo>
                  <a:lnTo>
                    <a:pt x="171" y="27"/>
                  </a:lnTo>
                  <a:lnTo>
                    <a:pt x="168" y="0"/>
                  </a:lnTo>
                  <a:lnTo>
                    <a:pt x="153" y="2"/>
                  </a:lnTo>
                  <a:lnTo>
                    <a:pt x="132" y="2"/>
                  </a:lnTo>
                  <a:lnTo>
                    <a:pt x="120" y="14"/>
                  </a:lnTo>
                  <a:lnTo>
                    <a:pt x="100" y="18"/>
                  </a:lnTo>
                  <a:lnTo>
                    <a:pt x="88" y="20"/>
                  </a:lnTo>
                  <a:lnTo>
                    <a:pt x="73" y="23"/>
                  </a:lnTo>
                  <a:lnTo>
                    <a:pt x="66" y="36"/>
                  </a:lnTo>
                  <a:lnTo>
                    <a:pt x="52" y="37"/>
                  </a:lnTo>
                  <a:lnTo>
                    <a:pt x="43" y="27"/>
                  </a:lnTo>
                  <a:lnTo>
                    <a:pt x="31" y="32"/>
                  </a:lnTo>
                  <a:lnTo>
                    <a:pt x="18" y="27"/>
                  </a:lnTo>
                  <a:lnTo>
                    <a:pt x="20" y="39"/>
                  </a:lnTo>
                  <a:lnTo>
                    <a:pt x="16" y="62"/>
                  </a:lnTo>
                  <a:lnTo>
                    <a:pt x="4" y="64"/>
                  </a:lnTo>
                  <a:lnTo>
                    <a:pt x="0" y="112"/>
                  </a:lnTo>
                  <a:lnTo>
                    <a:pt x="2" y="153"/>
                  </a:lnTo>
                  <a:lnTo>
                    <a:pt x="2" y="203"/>
                  </a:lnTo>
                  <a:lnTo>
                    <a:pt x="2" y="287"/>
                  </a:lnTo>
                  <a:lnTo>
                    <a:pt x="0" y="304"/>
                  </a:lnTo>
                  <a:lnTo>
                    <a:pt x="16" y="308"/>
                  </a:lnTo>
                  <a:lnTo>
                    <a:pt x="32" y="306"/>
                  </a:lnTo>
                  <a:lnTo>
                    <a:pt x="40" y="324"/>
                  </a:lnTo>
                  <a:lnTo>
                    <a:pt x="48" y="336"/>
                  </a:lnTo>
                  <a:lnTo>
                    <a:pt x="77" y="344"/>
                  </a:lnTo>
                  <a:lnTo>
                    <a:pt x="75" y="360"/>
                  </a:lnTo>
                  <a:lnTo>
                    <a:pt x="89" y="361"/>
                  </a:lnTo>
                  <a:lnTo>
                    <a:pt x="89" y="374"/>
                  </a:lnTo>
                  <a:lnTo>
                    <a:pt x="104" y="383"/>
                  </a:lnTo>
                  <a:lnTo>
                    <a:pt x="105" y="399"/>
                  </a:lnTo>
                  <a:lnTo>
                    <a:pt x="125" y="399"/>
                  </a:lnTo>
                  <a:lnTo>
                    <a:pt x="153" y="399"/>
                  </a:lnTo>
                  <a:lnTo>
                    <a:pt x="180" y="399"/>
                  </a:lnTo>
                  <a:lnTo>
                    <a:pt x="180" y="399"/>
                  </a:lnTo>
                  <a:lnTo>
                    <a:pt x="180" y="3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57">
              <a:extLst>
                <a:ext uri="{FF2B5EF4-FFF2-40B4-BE49-F238E27FC236}">
                  <a16:creationId xmlns:a16="http://schemas.microsoft.com/office/drawing/2014/main" id="{133A6971-6005-1D4D-80F4-C1345E840F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4496" y="10441995"/>
              <a:ext cx="862823" cy="851530"/>
            </a:xfrm>
            <a:custGeom>
              <a:avLst/>
              <a:gdLst>
                <a:gd name="T0" fmla="*/ 217 w 382"/>
                <a:gd name="T1" fmla="*/ 363 h 377"/>
                <a:gd name="T2" fmla="*/ 261 w 382"/>
                <a:gd name="T3" fmla="*/ 356 h 377"/>
                <a:gd name="T4" fmla="*/ 293 w 382"/>
                <a:gd name="T5" fmla="*/ 372 h 377"/>
                <a:gd name="T6" fmla="*/ 327 w 382"/>
                <a:gd name="T7" fmla="*/ 350 h 377"/>
                <a:gd name="T8" fmla="*/ 304 w 382"/>
                <a:gd name="T9" fmla="*/ 334 h 377"/>
                <a:gd name="T10" fmla="*/ 311 w 382"/>
                <a:gd name="T11" fmla="*/ 306 h 377"/>
                <a:gd name="T12" fmla="*/ 327 w 382"/>
                <a:gd name="T13" fmla="*/ 249 h 377"/>
                <a:gd name="T14" fmla="*/ 343 w 382"/>
                <a:gd name="T15" fmla="*/ 226 h 377"/>
                <a:gd name="T16" fmla="*/ 372 w 382"/>
                <a:gd name="T17" fmla="*/ 174 h 377"/>
                <a:gd name="T18" fmla="*/ 382 w 382"/>
                <a:gd name="T19" fmla="*/ 140 h 377"/>
                <a:gd name="T20" fmla="*/ 366 w 382"/>
                <a:gd name="T21" fmla="*/ 112 h 377"/>
                <a:gd name="T22" fmla="*/ 364 w 382"/>
                <a:gd name="T23" fmla="*/ 76 h 377"/>
                <a:gd name="T24" fmla="*/ 329 w 382"/>
                <a:gd name="T25" fmla="*/ 50 h 377"/>
                <a:gd name="T26" fmla="*/ 299 w 382"/>
                <a:gd name="T27" fmla="*/ 39 h 377"/>
                <a:gd name="T28" fmla="*/ 267 w 382"/>
                <a:gd name="T29" fmla="*/ 32 h 377"/>
                <a:gd name="T30" fmla="*/ 236 w 382"/>
                <a:gd name="T31" fmla="*/ 37 h 377"/>
                <a:gd name="T32" fmla="*/ 213 w 382"/>
                <a:gd name="T33" fmla="*/ 48 h 377"/>
                <a:gd name="T34" fmla="*/ 185 w 382"/>
                <a:gd name="T35" fmla="*/ 44 h 377"/>
                <a:gd name="T36" fmla="*/ 160 w 382"/>
                <a:gd name="T37" fmla="*/ 35 h 377"/>
                <a:gd name="T38" fmla="*/ 151 w 382"/>
                <a:gd name="T39" fmla="*/ 2 h 377"/>
                <a:gd name="T40" fmla="*/ 101 w 382"/>
                <a:gd name="T41" fmla="*/ 53 h 377"/>
                <a:gd name="T42" fmla="*/ 78 w 382"/>
                <a:gd name="T43" fmla="*/ 108 h 377"/>
                <a:gd name="T44" fmla="*/ 0 w 382"/>
                <a:gd name="T45" fmla="*/ 151 h 377"/>
                <a:gd name="T46" fmla="*/ 5 w 382"/>
                <a:gd name="T47" fmla="*/ 181 h 377"/>
                <a:gd name="T48" fmla="*/ 24 w 382"/>
                <a:gd name="T49" fmla="*/ 203 h 377"/>
                <a:gd name="T50" fmla="*/ 32 w 382"/>
                <a:gd name="T51" fmla="*/ 229 h 377"/>
                <a:gd name="T52" fmla="*/ 51 w 382"/>
                <a:gd name="T53" fmla="*/ 258 h 377"/>
                <a:gd name="T54" fmla="*/ 71 w 382"/>
                <a:gd name="T55" fmla="*/ 279 h 377"/>
                <a:gd name="T56" fmla="*/ 97 w 382"/>
                <a:gd name="T57" fmla="*/ 293 h 377"/>
                <a:gd name="T58" fmla="*/ 117 w 382"/>
                <a:gd name="T59" fmla="*/ 318 h 377"/>
                <a:gd name="T60" fmla="*/ 147 w 382"/>
                <a:gd name="T61" fmla="*/ 334 h 377"/>
                <a:gd name="T62" fmla="*/ 186 w 382"/>
                <a:gd name="T63" fmla="*/ 340 h 377"/>
                <a:gd name="T64" fmla="*/ 199 w 382"/>
                <a:gd name="T65" fmla="*/ 363 h 377"/>
                <a:gd name="T66" fmla="*/ 208 w 382"/>
                <a:gd name="T67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2" h="377">
                  <a:moveTo>
                    <a:pt x="208" y="377"/>
                  </a:moveTo>
                  <a:lnTo>
                    <a:pt x="217" y="363"/>
                  </a:lnTo>
                  <a:lnTo>
                    <a:pt x="236" y="349"/>
                  </a:lnTo>
                  <a:lnTo>
                    <a:pt x="261" y="356"/>
                  </a:lnTo>
                  <a:lnTo>
                    <a:pt x="281" y="358"/>
                  </a:lnTo>
                  <a:lnTo>
                    <a:pt x="293" y="372"/>
                  </a:lnTo>
                  <a:lnTo>
                    <a:pt x="315" y="372"/>
                  </a:lnTo>
                  <a:lnTo>
                    <a:pt x="327" y="350"/>
                  </a:lnTo>
                  <a:lnTo>
                    <a:pt x="315" y="345"/>
                  </a:lnTo>
                  <a:lnTo>
                    <a:pt x="304" y="334"/>
                  </a:lnTo>
                  <a:lnTo>
                    <a:pt x="302" y="322"/>
                  </a:lnTo>
                  <a:lnTo>
                    <a:pt x="311" y="306"/>
                  </a:lnTo>
                  <a:lnTo>
                    <a:pt x="322" y="272"/>
                  </a:lnTo>
                  <a:lnTo>
                    <a:pt x="327" y="249"/>
                  </a:lnTo>
                  <a:lnTo>
                    <a:pt x="338" y="242"/>
                  </a:lnTo>
                  <a:lnTo>
                    <a:pt x="343" y="226"/>
                  </a:lnTo>
                  <a:lnTo>
                    <a:pt x="357" y="208"/>
                  </a:lnTo>
                  <a:lnTo>
                    <a:pt x="372" y="174"/>
                  </a:lnTo>
                  <a:lnTo>
                    <a:pt x="382" y="164"/>
                  </a:lnTo>
                  <a:lnTo>
                    <a:pt x="382" y="140"/>
                  </a:lnTo>
                  <a:lnTo>
                    <a:pt x="368" y="126"/>
                  </a:lnTo>
                  <a:lnTo>
                    <a:pt x="366" y="112"/>
                  </a:lnTo>
                  <a:lnTo>
                    <a:pt x="370" y="91"/>
                  </a:lnTo>
                  <a:lnTo>
                    <a:pt x="364" y="76"/>
                  </a:lnTo>
                  <a:lnTo>
                    <a:pt x="347" y="64"/>
                  </a:lnTo>
                  <a:lnTo>
                    <a:pt x="329" y="50"/>
                  </a:lnTo>
                  <a:lnTo>
                    <a:pt x="311" y="41"/>
                  </a:lnTo>
                  <a:lnTo>
                    <a:pt x="299" y="39"/>
                  </a:lnTo>
                  <a:lnTo>
                    <a:pt x="279" y="41"/>
                  </a:lnTo>
                  <a:lnTo>
                    <a:pt x="267" y="32"/>
                  </a:lnTo>
                  <a:lnTo>
                    <a:pt x="256" y="41"/>
                  </a:lnTo>
                  <a:lnTo>
                    <a:pt x="236" y="37"/>
                  </a:lnTo>
                  <a:lnTo>
                    <a:pt x="226" y="42"/>
                  </a:lnTo>
                  <a:lnTo>
                    <a:pt x="213" y="48"/>
                  </a:lnTo>
                  <a:lnTo>
                    <a:pt x="197" y="46"/>
                  </a:lnTo>
                  <a:lnTo>
                    <a:pt x="185" y="44"/>
                  </a:lnTo>
                  <a:lnTo>
                    <a:pt x="170" y="42"/>
                  </a:lnTo>
                  <a:lnTo>
                    <a:pt x="160" y="35"/>
                  </a:lnTo>
                  <a:lnTo>
                    <a:pt x="149" y="18"/>
                  </a:lnTo>
                  <a:lnTo>
                    <a:pt x="151" y="2"/>
                  </a:lnTo>
                  <a:lnTo>
                    <a:pt x="131" y="0"/>
                  </a:lnTo>
                  <a:lnTo>
                    <a:pt x="101" y="53"/>
                  </a:lnTo>
                  <a:lnTo>
                    <a:pt x="85" y="91"/>
                  </a:lnTo>
                  <a:lnTo>
                    <a:pt x="78" y="108"/>
                  </a:lnTo>
                  <a:lnTo>
                    <a:pt x="33" y="139"/>
                  </a:lnTo>
                  <a:lnTo>
                    <a:pt x="0" y="151"/>
                  </a:lnTo>
                  <a:lnTo>
                    <a:pt x="3" y="165"/>
                  </a:lnTo>
                  <a:lnTo>
                    <a:pt x="5" y="181"/>
                  </a:lnTo>
                  <a:lnTo>
                    <a:pt x="14" y="192"/>
                  </a:lnTo>
                  <a:lnTo>
                    <a:pt x="24" y="203"/>
                  </a:lnTo>
                  <a:lnTo>
                    <a:pt x="40" y="215"/>
                  </a:lnTo>
                  <a:lnTo>
                    <a:pt x="32" y="229"/>
                  </a:lnTo>
                  <a:lnTo>
                    <a:pt x="46" y="244"/>
                  </a:lnTo>
                  <a:lnTo>
                    <a:pt x="51" y="258"/>
                  </a:lnTo>
                  <a:lnTo>
                    <a:pt x="62" y="265"/>
                  </a:lnTo>
                  <a:lnTo>
                    <a:pt x="71" y="279"/>
                  </a:lnTo>
                  <a:lnTo>
                    <a:pt x="83" y="288"/>
                  </a:lnTo>
                  <a:lnTo>
                    <a:pt x="97" y="293"/>
                  </a:lnTo>
                  <a:lnTo>
                    <a:pt x="106" y="309"/>
                  </a:lnTo>
                  <a:lnTo>
                    <a:pt x="117" y="318"/>
                  </a:lnTo>
                  <a:lnTo>
                    <a:pt x="137" y="327"/>
                  </a:lnTo>
                  <a:lnTo>
                    <a:pt x="147" y="334"/>
                  </a:lnTo>
                  <a:lnTo>
                    <a:pt x="170" y="343"/>
                  </a:lnTo>
                  <a:lnTo>
                    <a:pt x="186" y="340"/>
                  </a:lnTo>
                  <a:lnTo>
                    <a:pt x="185" y="356"/>
                  </a:lnTo>
                  <a:lnTo>
                    <a:pt x="199" y="363"/>
                  </a:lnTo>
                  <a:lnTo>
                    <a:pt x="208" y="377"/>
                  </a:lnTo>
                  <a:lnTo>
                    <a:pt x="208" y="377"/>
                  </a:lnTo>
                  <a:lnTo>
                    <a:pt x="208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58">
              <a:extLst>
                <a:ext uri="{FF2B5EF4-FFF2-40B4-BE49-F238E27FC236}">
                  <a16:creationId xmlns:a16="http://schemas.microsoft.com/office/drawing/2014/main" id="{860A3B94-9344-047F-DAD5-68BF8EDC9E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43348" y="9122916"/>
              <a:ext cx="422377" cy="844753"/>
            </a:xfrm>
            <a:custGeom>
              <a:avLst/>
              <a:gdLst>
                <a:gd name="T0" fmla="*/ 132 w 187"/>
                <a:gd name="T1" fmla="*/ 374 h 374"/>
                <a:gd name="T2" fmla="*/ 143 w 187"/>
                <a:gd name="T3" fmla="*/ 361 h 374"/>
                <a:gd name="T4" fmla="*/ 130 w 187"/>
                <a:gd name="T5" fmla="*/ 363 h 374"/>
                <a:gd name="T6" fmla="*/ 141 w 187"/>
                <a:gd name="T7" fmla="*/ 352 h 374"/>
                <a:gd name="T8" fmla="*/ 143 w 187"/>
                <a:gd name="T9" fmla="*/ 333 h 374"/>
                <a:gd name="T10" fmla="*/ 148 w 187"/>
                <a:gd name="T11" fmla="*/ 301 h 374"/>
                <a:gd name="T12" fmla="*/ 154 w 187"/>
                <a:gd name="T13" fmla="*/ 249 h 374"/>
                <a:gd name="T14" fmla="*/ 162 w 187"/>
                <a:gd name="T15" fmla="*/ 187 h 374"/>
                <a:gd name="T16" fmla="*/ 164 w 187"/>
                <a:gd name="T17" fmla="*/ 167 h 374"/>
                <a:gd name="T18" fmla="*/ 162 w 187"/>
                <a:gd name="T19" fmla="*/ 153 h 374"/>
                <a:gd name="T20" fmla="*/ 168 w 187"/>
                <a:gd name="T21" fmla="*/ 139 h 374"/>
                <a:gd name="T22" fmla="*/ 170 w 187"/>
                <a:gd name="T23" fmla="*/ 123 h 374"/>
                <a:gd name="T24" fmla="*/ 171 w 187"/>
                <a:gd name="T25" fmla="*/ 84 h 374"/>
                <a:gd name="T26" fmla="*/ 170 w 187"/>
                <a:gd name="T27" fmla="*/ 71 h 374"/>
                <a:gd name="T28" fmla="*/ 168 w 187"/>
                <a:gd name="T29" fmla="*/ 60 h 374"/>
                <a:gd name="T30" fmla="*/ 177 w 187"/>
                <a:gd name="T31" fmla="*/ 32 h 374"/>
                <a:gd name="T32" fmla="*/ 187 w 187"/>
                <a:gd name="T33" fmla="*/ 2 h 374"/>
                <a:gd name="T34" fmla="*/ 168 w 187"/>
                <a:gd name="T35" fmla="*/ 0 h 374"/>
                <a:gd name="T36" fmla="*/ 148 w 187"/>
                <a:gd name="T37" fmla="*/ 3 h 374"/>
                <a:gd name="T38" fmla="*/ 98 w 187"/>
                <a:gd name="T39" fmla="*/ 12 h 374"/>
                <a:gd name="T40" fmla="*/ 32 w 187"/>
                <a:gd name="T41" fmla="*/ 30 h 374"/>
                <a:gd name="T42" fmla="*/ 6 w 187"/>
                <a:gd name="T43" fmla="*/ 37 h 374"/>
                <a:gd name="T44" fmla="*/ 0 w 187"/>
                <a:gd name="T45" fmla="*/ 50 h 374"/>
                <a:gd name="T46" fmla="*/ 9 w 187"/>
                <a:gd name="T47" fmla="*/ 60 h 374"/>
                <a:gd name="T48" fmla="*/ 13 w 187"/>
                <a:gd name="T49" fmla="*/ 75 h 374"/>
                <a:gd name="T50" fmla="*/ 13 w 187"/>
                <a:gd name="T51" fmla="*/ 87 h 374"/>
                <a:gd name="T52" fmla="*/ 9 w 187"/>
                <a:gd name="T53" fmla="*/ 103 h 374"/>
                <a:gd name="T54" fmla="*/ 18 w 187"/>
                <a:gd name="T55" fmla="*/ 114 h 374"/>
                <a:gd name="T56" fmla="*/ 24 w 187"/>
                <a:gd name="T57" fmla="*/ 130 h 374"/>
                <a:gd name="T58" fmla="*/ 20 w 187"/>
                <a:gd name="T59" fmla="*/ 149 h 374"/>
                <a:gd name="T60" fmla="*/ 25 w 187"/>
                <a:gd name="T61" fmla="*/ 160 h 374"/>
                <a:gd name="T62" fmla="*/ 34 w 187"/>
                <a:gd name="T63" fmla="*/ 174 h 374"/>
                <a:gd name="T64" fmla="*/ 36 w 187"/>
                <a:gd name="T65" fmla="*/ 187 h 374"/>
                <a:gd name="T66" fmla="*/ 27 w 187"/>
                <a:gd name="T67" fmla="*/ 199 h 374"/>
                <a:gd name="T68" fmla="*/ 29 w 187"/>
                <a:gd name="T69" fmla="*/ 215 h 374"/>
                <a:gd name="T70" fmla="*/ 34 w 187"/>
                <a:gd name="T71" fmla="*/ 226 h 374"/>
                <a:gd name="T72" fmla="*/ 34 w 187"/>
                <a:gd name="T73" fmla="*/ 242 h 374"/>
                <a:gd name="T74" fmla="*/ 36 w 187"/>
                <a:gd name="T75" fmla="*/ 254 h 374"/>
                <a:gd name="T76" fmla="*/ 38 w 187"/>
                <a:gd name="T77" fmla="*/ 269 h 374"/>
                <a:gd name="T78" fmla="*/ 43 w 187"/>
                <a:gd name="T79" fmla="*/ 278 h 374"/>
                <a:gd name="T80" fmla="*/ 41 w 187"/>
                <a:gd name="T81" fmla="*/ 294 h 374"/>
                <a:gd name="T82" fmla="*/ 47 w 187"/>
                <a:gd name="T83" fmla="*/ 308 h 374"/>
                <a:gd name="T84" fmla="*/ 57 w 187"/>
                <a:gd name="T85" fmla="*/ 319 h 374"/>
                <a:gd name="T86" fmla="*/ 70 w 187"/>
                <a:gd name="T87" fmla="*/ 329 h 374"/>
                <a:gd name="T88" fmla="*/ 84 w 187"/>
                <a:gd name="T89" fmla="*/ 338 h 374"/>
                <a:gd name="T90" fmla="*/ 97 w 187"/>
                <a:gd name="T91" fmla="*/ 349 h 374"/>
                <a:gd name="T92" fmla="*/ 100 w 187"/>
                <a:gd name="T93" fmla="*/ 363 h 374"/>
                <a:gd name="T94" fmla="*/ 114 w 187"/>
                <a:gd name="T95" fmla="*/ 365 h 374"/>
                <a:gd name="T96" fmla="*/ 129 w 187"/>
                <a:gd name="T97" fmla="*/ 374 h 374"/>
                <a:gd name="T98" fmla="*/ 132 w 187"/>
                <a:gd name="T99" fmla="*/ 374 h 374"/>
                <a:gd name="T100" fmla="*/ 132 w 187"/>
                <a:gd name="T101" fmla="*/ 374 h 374"/>
                <a:gd name="T102" fmla="*/ 132 w 187"/>
                <a:gd name="T10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4">
                  <a:moveTo>
                    <a:pt x="132" y="374"/>
                  </a:moveTo>
                  <a:lnTo>
                    <a:pt x="143" y="361"/>
                  </a:lnTo>
                  <a:lnTo>
                    <a:pt x="130" y="363"/>
                  </a:lnTo>
                  <a:lnTo>
                    <a:pt x="141" y="352"/>
                  </a:lnTo>
                  <a:lnTo>
                    <a:pt x="143" y="333"/>
                  </a:lnTo>
                  <a:lnTo>
                    <a:pt x="148" y="301"/>
                  </a:lnTo>
                  <a:lnTo>
                    <a:pt x="154" y="249"/>
                  </a:lnTo>
                  <a:lnTo>
                    <a:pt x="162" y="187"/>
                  </a:lnTo>
                  <a:lnTo>
                    <a:pt x="164" y="167"/>
                  </a:lnTo>
                  <a:lnTo>
                    <a:pt x="162" y="153"/>
                  </a:lnTo>
                  <a:lnTo>
                    <a:pt x="168" y="139"/>
                  </a:lnTo>
                  <a:lnTo>
                    <a:pt x="170" y="123"/>
                  </a:lnTo>
                  <a:lnTo>
                    <a:pt x="171" y="84"/>
                  </a:lnTo>
                  <a:lnTo>
                    <a:pt x="170" y="71"/>
                  </a:lnTo>
                  <a:lnTo>
                    <a:pt x="168" y="60"/>
                  </a:lnTo>
                  <a:lnTo>
                    <a:pt x="177" y="32"/>
                  </a:lnTo>
                  <a:lnTo>
                    <a:pt x="187" y="2"/>
                  </a:lnTo>
                  <a:lnTo>
                    <a:pt x="168" y="0"/>
                  </a:lnTo>
                  <a:lnTo>
                    <a:pt x="148" y="3"/>
                  </a:lnTo>
                  <a:lnTo>
                    <a:pt x="98" y="12"/>
                  </a:lnTo>
                  <a:lnTo>
                    <a:pt x="32" y="30"/>
                  </a:lnTo>
                  <a:lnTo>
                    <a:pt x="6" y="37"/>
                  </a:lnTo>
                  <a:lnTo>
                    <a:pt x="0" y="50"/>
                  </a:lnTo>
                  <a:lnTo>
                    <a:pt x="9" y="60"/>
                  </a:lnTo>
                  <a:lnTo>
                    <a:pt x="13" y="75"/>
                  </a:lnTo>
                  <a:lnTo>
                    <a:pt x="13" y="87"/>
                  </a:lnTo>
                  <a:lnTo>
                    <a:pt x="9" y="103"/>
                  </a:lnTo>
                  <a:lnTo>
                    <a:pt x="18" y="114"/>
                  </a:lnTo>
                  <a:lnTo>
                    <a:pt x="24" y="130"/>
                  </a:lnTo>
                  <a:lnTo>
                    <a:pt x="20" y="149"/>
                  </a:lnTo>
                  <a:lnTo>
                    <a:pt x="25" y="160"/>
                  </a:lnTo>
                  <a:lnTo>
                    <a:pt x="34" y="174"/>
                  </a:lnTo>
                  <a:lnTo>
                    <a:pt x="36" y="187"/>
                  </a:lnTo>
                  <a:lnTo>
                    <a:pt x="27" y="199"/>
                  </a:lnTo>
                  <a:lnTo>
                    <a:pt x="29" y="215"/>
                  </a:lnTo>
                  <a:lnTo>
                    <a:pt x="34" y="226"/>
                  </a:lnTo>
                  <a:lnTo>
                    <a:pt x="34" y="242"/>
                  </a:lnTo>
                  <a:lnTo>
                    <a:pt x="36" y="254"/>
                  </a:lnTo>
                  <a:lnTo>
                    <a:pt x="38" y="269"/>
                  </a:lnTo>
                  <a:lnTo>
                    <a:pt x="43" y="278"/>
                  </a:lnTo>
                  <a:lnTo>
                    <a:pt x="41" y="294"/>
                  </a:lnTo>
                  <a:lnTo>
                    <a:pt x="47" y="308"/>
                  </a:lnTo>
                  <a:lnTo>
                    <a:pt x="57" y="319"/>
                  </a:lnTo>
                  <a:lnTo>
                    <a:pt x="70" y="329"/>
                  </a:lnTo>
                  <a:lnTo>
                    <a:pt x="84" y="338"/>
                  </a:lnTo>
                  <a:lnTo>
                    <a:pt x="97" y="349"/>
                  </a:lnTo>
                  <a:lnTo>
                    <a:pt x="100" y="363"/>
                  </a:lnTo>
                  <a:lnTo>
                    <a:pt x="114" y="365"/>
                  </a:lnTo>
                  <a:lnTo>
                    <a:pt x="129" y="374"/>
                  </a:lnTo>
                  <a:lnTo>
                    <a:pt x="132" y="374"/>
                  </a:lnTo>
                  <a:lnTo>
                    <a:pt x="132" y="374"/>
                  </a:lnTo>
                  <a:lnTo>
                    <a:pt x="132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59">
              <a:extLst>
                <a:ext uri="{FF2B5EF4-FFF2-40B4-BE49-F238E27FC236}">
                  <a16:creationId xmlns:a16="http://schemas.microsoft.com/office/drawing/2014/main" id="{929AC88C-13CE-C6D0-CE31-E1D0EA243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67198" y="8422720"/>
              <a:ext cx="530795" cy="535312"/>
            </a:xfrm>
            <a:custGeom>
              <a:avLst/>
              <a:gdLst>
                <a:gd name="T0" fmla="*/ 143 w 235"/>
                <a:gd name="T1" fmla="*/ 237 h 237"/>
                <a:gd name="T2" fmla="*/ 162 w 235"/>
                <a:gd name="T3" fmla="*/ 230 h 237"/>
                <a:gd name="T4" fmla="*/ 161 w 235"/>
                <a:gd name="T5" fmla="*/ 185 h 237"/>
                <a:gd name="T6" fmla="*/ 170 w 235"/>
                <a:gd name="T7" fmla="*/ 166 h 237"/>
                <a:gd name="T8" fmla="*/ 191 w 235"/>
                <a:gd name="T9" fmla="*/ 175 h 237"/>
                <a:gd name="T10" fmla="*/ 200 w 235"/>
                <a:gd name="T11" fmla="*/ 164 h 237"/>
                <a:gd name="T12" fmla="*/ 202 w 235"/>
                <a:gd name="T13" fmla="*/ 148 h 237"/>
                <a:gd name="T14" fmla="*/ 211 w 235"/>
                <a:gd name="T15" fmla="*/ 159 h 237"/>
                <a:gd name="T16" fmla="*/ 223 w 235"/>
                <a:gd name="T17" fmla="*/ 102 h 237"/>
                <a:gd name="T18" fmla="*/ 221 w 235"/>
                <a:gd name="T19" fmla="*/ 89 h 237"/>
                <a:gd name="T20" fmla="*/ 223 w 235"/>
                <a:gd name="T21" fmla="*/ 54 h 237"/>
                <a:gd name="T22" fmla="*/ 214 w 235"/>
                <a:gd name="T23" fmla="*/ 39 h 237"/>
                <a:gd name="T24" fmla="*/ 230 w 235"/>
                <a:gd name="T25" fmla="*/ 41 h 237"/>
                <a:gd name="T26" fmla="*/ 230 w 235"/>
                <a:gd name="T27" fmla="*/ 18 h 237"/>
                <a:gd name="T28" fmla="*/ 235 w 235"/>
                <a:gd name="T29" fmla="*/ 4 h 237"/>
                <a:gd name="T30" fmla="*/ 216 w 235"/>
                <a:gd name="T31" fmla="*/ 0 h 237"/>
                <a:gd name="T32" fmla="*/ 191 w 235"/>
                <a:gd name="T33" fmla="*/ 0 h 237"/>
                <a:gd name="T34" fmla="*/ 123 w 235"/>
                <a:gd name="T35" fmla="*/ 54 h 237"/>
                <a:gd name="T36" fmla="*/ 89 w 235"/>
                <a:gd name="T37" fmla="*/ 82 h 237"/>
                <a:gd name="T38" fmla="*/ 68 w 235"/>
                <a:gd name="T39" fmla="*/ 98 h 237"/>
                <a:gd name="T40" fmla="*/ 54 w 235"/>
                <a:gd name="T41" fmla="*/ 111 h 237"/>
                <a:gd name="T42" fmla="*/ 49 w 235"/>
                <a:gd name="T43" fmla="*/ 132 h 237"/>
                <a:gd name="T44" fmla="*/ 0 w 235"/>
                <a:gd name="T45" fmla="*/ 151 h 237"/>
                <a:gd name="T46" fmla="*/ 0 w 235"/>
                <a:gd name="T47" fmla="*/ 164 h 237"/>
                <a:gd name="T48" fmla="*/ 18 w 235"/>
                <a:gd name="T49" fmla="*/ 176 h 237"/>
                <a:gd name="T50" fmla="*/ 29 w 235"/>
                <a:gd name="T51" fmla="*/ 168 h 237"/>
                <a:gd name="T52" fmla="*/ 52 w 235"/>
                <a:gd name="T53" fmla="*/ 178 h 237"/>
                <a:gd name="T54" fmla="*/ 61 w 235"/>
                <a:gd name="T55" fmla="*/ 194 h 237"/>
                <a:gd name="T56" fmla="*/ 65 w 235"/>
                <a:gd name="T57" fmla="*/ 185 h 237"/>
                <a:gd name="T58" fmla="*/ 81 w 235"/>
                <a:gd name="T59" fmla="*/ 184 h 237"/>
                <a:gd name="T60" fmla="*/ 93 w 235"/>
                <a:gd name="T61" fmla="*/ 189 h 237"/>
                <a:gd name="T62" fmla="*/ 105 w 235"/>
                <a:gd name="T63" fmla="*/ 200 h 237"/>
                <a:gd name="T64" fmla="*/ 116 w 235"/>
                <a:gd name="T65" fmla="*/ 205 h 237"/>
                <a:gd name="T66" fmla="*/ 129 w 235"/>
                <a:gd name="T67" fmla="*/ 216 h 237"/>
                <a:gd name="T68" fmla="*/ 139 w 235"/>
                <a:gd name="T69" fmla="*/ 237 h 237"/>
                <a:gd name="T70" fmla="*/ 143 w 235"/>
                <a:gd name="T71" fmla="*/ 237 h 237"/>
                <a:gd name="T72" fmla="*/ 143 w 235"/>
                <a:gd name="T73" fmla="*/ 237 h 237"/>
                <a:gd name="T74" fmla="*/ 143 w 235"/>
                <a:gd name="T7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5" h="237">
                  <a:moveTo>
                    <a:pt x="143" y="237"/>
                  </a:moveTo>
                  <a:lnTo>
                    <a:pt x="162" y="230"/>
                  </a:lnTo>
                  <a:lnTo>
                    <a:pt x="161" y="185"/>
                  </a:lnTo>
                  <a:lnTo>
                    <a:pt x="170" y="166"/>
                  </a:lnTo>
                  <a:lnTo>
                    <a:pt x="191" y="175"/>
                  </a:lnTo>
                  <a:lnTo>
                    <a:pt x="200" y="164"/>
                  </a:lnTo>
                  <a:lnTo>
                    <a:pt x="202" y="148"/>
                  </a:lnTo>
                  <a:lnTo>
                    <a:pt x="211" y="159"/>
                  </a:lnTo>
                  <a:lnTo>
                    <a:pt x="223" y="102"/>
                  </a:lnTo>
                  <a:lnTo>
                    <a:pt x="221" y="89"/>
                  </a:lnTo>
                  <a:lnTo>
                    <a:pt x="223" y="54"/>
                  </a:lnTo>
                  <a:lnTo>
                    <a:pt x="214" y="39"/>
                  </a:lnTo>
                  <a:lnTo>
                    <a:pt x="230" y="41"/>
                  </a:lnTo>
                  <a:lnTo>
                    <a:pt x="230" y="18"/>
                  </a:lnTo>
                  <a:lnTo>
                    <a:pt x="235" y="4"/>
                  </a:lnTo>
                  <a:lnTo>
                    <a:pt x="216" y="0"/>
                  </a:lnTo>
                  <a:lnTo>
                    <a:pt x="191" y="0"/>
                  </a:lnTo>
                  <a:lnTo>
                    <a:pt x="123" y="54"/>
                  </a:lnTo>
                  <a:lnTo>
                    <a:pt x="89" y="82"/>
                  </a:lnTo>
                  <a:lnTo>
                    <a:pt x="68" y="98"/>
                  </a:lnTo>
                  <a:lnTo>
                    <a:pt x="54" y="111"/>
                  </a:lnTo>
                  <a:lnTo>
                    <a:pt x="49" y="132"/>
                  </a:lnTo>
                  <a:lnTo>
                    <a:pt x="0" y="151"/>
                  </a:lnTo>
                  <a:lnTo>
                    <a:pt x="0" y="164"/>
                  </a:lnTo>
                  <a:lnTo>
                    <a:pt x="18" y="176"/>
                  </a:lnTo>
                  <a:lnTo>
                    <a:pt x="29" y="168"/>
                  </a:lnTo>
                  <a:lnTo>
                    <a:pt x="52" y="178"/>
                  </a:lnTo>
                  <a:lnTo>
                    <a:pt x="61" y="194"/>
                  </a:lnTo>
                  <a:lnTo>
                    <a:pt x="65" y="185"/>
                  </a:lnTo>
                  <a:lnTo>
                    <a:pt x="81" y="184"/>
                  </a:lnTo>
                  <a:lnTo>
                    <a:pt x="93" y="189"/>
                  </a:lnTo>
                  <a:lnTo>
                    <a:pt x="105" y="200"/>
                  </a:lnTo>
                  <a:lnTo>
                    <a:pt x="116" y="205"/>
                  </a:lnTo>
                  <a:lnTo>
                    <a:pt x="129" y="216"/>
                  </a:lnTo>
                  <a:lnTo>
                    <a:pt x="139" y="237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43" y="2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60">
              <a:extLst>
                <a:ext uri="{FF2B5EF4-FFF2-40B4-BE49-F238E27FC236}">
                  <a16:creationId xmlns:a16="http://schemas.microsoft.com/office/drawing/2014/main" id="{0E465A9A-E0EF-2C9A-2FF4-B528C8735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924087" y="8982877"/>
              <a:ext cx="442705" cy="569192"/>
            </a:xfrm>
            <a:custGeom>
              <a:avLst/>
              <a:gdLst>
                <a:gd name="T0" fmla="*/ 191 w 196"/>
                <a:gd name="T1" fmla="*/ 252 h 252"/>
                <a:gd name="T2" fmla="*/ 194 w 196"/>
                <a:gd name="T3" fmla="*/ 213 h 252"/>
                <a:gd name="T4" fmla="*/ 196 w 196"/>
                <a:gd name="T5" fmla="*/ 185 h 252"/>
                <a:gd name="T6" fmla="*/ 182 w 196"/>
                <a:gd name="T7" fmla="*/ 187 h 252"/>
                <a:gd name="T8" fmla="*/ 162 w 196"/>
                <a:gd name="T9" fmla="*/ 185 h 252"/>
                <a:gd name="T10" fmla="*/ 166 w 196"/>
                <a:gd name="T11" fmla="*/ 162 h 252"/>
                <a:gd name="T12" fmla="*/ 164 w 196"/>
                <a:gd name="T13" fmla="*/ 122 h 252"/>
                <a:gd name="T14" fmla="*/ 135 w 196"/>
                <a:gd name="T15" fmla="*/ 122 h 252"/>
                <a:gd name="T16" fmla="*/ 137 w 196"/>
                <a:gd name="T17" fmla="*/ 76 h 252"/>
                <a:gd name="T18" fmla="*/ 137 w 196"/>
                <a:gd name="T19" fmla="*/ 55 h 252"/>
                <a:gd name="T20" fmla="*/ 111 w 196"/>
                <a:gd name="T21" fmla="*/ 51 h 252"/>
                <a:gd name="T22" fmla="*/ 86 w 196"/>
                <a:gd name="T23" fmla="*/ 55 h 252"/>
                <a:gd name="T24" fmla="*/ 86 w 196"/>
                <a:gd name="T25" fmla="*/ 28 h 252"/>
                <a:gd name="T26" fmla="*/ 70 w 196"/>
                <a:gd name="T27" fmla="*/ 26 h 252"/>
                <a:gd name="T28" fmla="*/ 61 w 196"/>
                <a:gd name="T29" fmla="*/ 42 h 252"/>
                <a:gd name="T30" fmla="*/ 52 w 196"/>
                <a:gd name="T31" fmla="*/ 28 h 252"/>
                <a:gd name="T32" fmla="*/ 52 w 196"/>
                <a:gd name="T33" fmla="*/ 1 h 252"/>
                <a:gd name="T34" fmla="*/ 36 w 196"/>
                <a:gd name="T35" fmla="*/ 0 h 252"/>
                <a:gd name="T36" fmla="*/ 29 w 196"/>
                <a:gd name="T37" fmla="*/ 12 h 252"/>
                <a:gd name="T38" fmla="*/ 30 w 196"/>
                <a:gd name="T39" fmla="*/ 28 h 252"/>
                <a:gd name="T40" fmla="*/ 32 w 196"/>
                <a:gd name="T41" fmla="*/ 64 h 252"/>
                <a:gd name="T42" fmla="*/ 34 w 196"/>
                <a:gd name="T43" fmla="*/ 78 h 252"/>
                <a:gd name="T44" fmla="*/ 30 w 196"/>
                <a:gd name="T45" fmla="*/ 122 h 252"/>
                <a:gd name="T46" fmla="*/ 14 w 196"/>
                <a:gd name="T47" fmla="*/ 124 h 252"/>
                <a:gd name="T48" fmla="*/ 16 w 196"/>
                <a:gd name="T49" fmla="*/ 160 h 252"/>
                <a:gd name="T50" fmla="*/ 14 w 196"/>
                <a:gd name="T51" fmla="*/ 185 h 252"/>
                <a:gd name="T52" fmla="*/ 0 w 196"/>
                <a:gd name="T53" fmla="*/ 183 h 252"/>
                <a:gd name="T54" fmla="*/ 0 w 196"/>
                <a:gd name="T55" fmla="*/ 210 h 252"/>
                <a:gd name="T56" fmla="*/ 9 w 196"/>
                <a:gd name="T57" fmla="*/ 220 h 252"/>
                <a:gd name="T58" fmla="*/ 7 w 196"/>
                <a:gd name="T59" fmla="*/ 236 h 252"/>
                <a:gd name="T60" fmla="*/ 41 w 196"/>
                <a:gd name="T61" fmla="*/ 247 h 252"/>
                <a:gd name="T62" fmla="*/ 84 w 196"/>
                <a:gd name="T63" fmla="*/ 245 h 252"/>
                <a:gd name="T64" fmla="*/ 112 w 196"/>
                <a:gd name="T65" fmla="*/ 247 h 252"/>
                <a:gd name="T66" fmla="*/ 125 w 196"/>
                <a:gd name="T67" fmla="*/ 251 h 252"/>
                <a:gd name="T68" fmla="*/ 143 w 196"/>
                <a:gd name="T69" fmla="*/ 251 h 252"/>
                <a:gd name="T70" fmla="*/ 180 w 196"/>
                <a:gd name="T71" fmla="*/ 251 h 252"/>
                <a:gd name="T72" fmla="*/ 191 w 196"/>
                <a:gd name="T73" fmla="*/ 252 h 252"/>
                <a:gd name="T74" fmla="*/ 191 w 196"/>
                <a:gd name="T75" fmla="*/ 252 h 252"/>
                <a:gd name="T76" fmla="*/ 191 w 196"/>
                <a:gd name="T77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6" h="252">
                  <a:moveTo>
                    <a:pt x="191" y="252"/>
                  </a:moveTo>
                  <a:lnTo>
                    <a:pt x="194" y="213"/>
                  </a:lnTo>
                  <a:lnTo>
                    <a:pt x="196" y="185"/>
                  </a:lnTo>
                  <a:lnTo>
                    <a:pt x="182" y="187"/>
                  </a:lnTo>
                  <a:lnTo>
                    <a:pt x="162" y="185"/>
                  </a:lnTo>
                  <a:lnTo>
                    <a:pt x="166" y="162"/>
                  </a:lnTo>
                  <a:lnTo>
                    <a:pt x="164" y="122"/>
                  </a:lnTo>
                  <a:lnTo>
                    <a:pt x="135" y="122"/>
                  </a:lnTo>
                  <a:lnTo>
                    <a:pt x="137" y="76"/>
                  </a:lnTo>
                  <a:lnTo>
                    <a:pt x="137" y="55"/>
                  </a:lnTo>
                  <a:lnTo>
                    <a:pt x="111" y="51"/>
                  </a:lnTo>
                  <a:lnTo>
                    <a:pt x="86" y="55"/>
                  </a:lnTo>
                  <a:lnTo>
                    <a:pt x="86" y="28"/>
                  </a:lnTo>
                  <a:lnTo>
                    <a:pt x="70" y="26"/>
                  </a:lnTo>
                  <a:lnTo>
                    <a:pt x="61" y="42"/>
                  </a:lnTo>
                  <a:lnTo>
                    <a:pt x="52" y="28"/>
                  </a:lnTo>
                  <a:lnTo>
                    <a:pt x="52" y="1"/>
                  </a:lnTo>
                  <a:lnTo>
                    <a:pt x="36" y="0"/>
                  </a:lnTo>
                  <a:lnTo>
                    <a:pt x="29" y="12"/>
                  </a:lnTo>
                  <a:lnTo>
                    <a:pt x="30" y="28"/>
                  </a:lnTo>
                  <a:lnTo>
                    <a:pt x="32" y="64"/>
                  </a:lnTo>
                  <a:lnTo>
                    <a:pt x="34" y="78"/>
                  </a:lnTo>
                  <a:lnTo>
                    <a:pt x="30" y="122"/>
                  </a:lnTo>
                  <a:lnTo>
                    <a:pt x="14" y="124"/>
                  </a:lnTo>
                  <a:lnTo>
                    <a:pt x="16" y="160"/>
                  </a:lnTo>
                  <a:lnTo>
                    <a:pt x="14" y="185"/>
                  </a:lnTo>
                  <a:lnTo>
                    <a:pt x="0" y="183"/>
                  </a:lnTo>
                  <a:lnTo>
                    <a:pt x="0" y="210"/>
                  </a:lnTo>
                  <a:lnTo>
                    <a:pt x="9" y="220"/>
                  </a:lnTo>
                  <a:lnTo>
                    <a:pt x="7" y="236"/>
                  </a:lnTo>
                  <a:lnTo>
                    <a:pt x="41" y="247"/>
                  </a:lnTo>
                  <a:lnTo>
                    <a:pt x="84" y="245"/>
                  </a:lnTo>
                  <a:lnTo>
                    <a:pt x="112" y="247"/>
                  </a:lnTo>
                  <a:lnTo>
                    <a:pt x="125" y="251"/>
                  </a:lnTo>
                  <a:lnTo>
                    <a:pt x="143" y="251"/>
                  </a:lnTo>
                  <a:lnTo>
                    <a:pt x="180" y="251"/>
                  </a:lnTo>
                  <a:lnTo>
                    <a:pt x="191" y="252"/>
                  </a:lnTo>
                  <a:lnTo>
                    <a:pt x="191" y="252"/>
                  </a:lnTo>
                  <a:lnTo>
                    <a:pt x="191" y="2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61">
              <a:extLst>
                <a:ext uri="{FF2B5EF4-FFF2-40B4-BE49-F238E27FC236}">
                  <a16:creationId xmlns:a16="http://schemas.microsoft.com/office/drawing/2014/main" id="{787333C9-6948-525E-64CF-3741332027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9256" y="9391700"/>
              <a:ext cx="772475" cy="659540"/>
            </a:xfrm>
            <a:custGeom>
              <a:avLst/>
              <a:gdLst>
                <a:gd name="T0" fmla="*/ 320 w 342"/>
                <a:gd name="T1" fmla="*/ 292 h 292"/>
                <a:gd name="T2" fmla="*/ 322 w 342"/>
                <a:gd name="T3" fmla="*/ 253 h 292"/>
                <a:gd name="T4" fmla="*/ 320 w 342"/>
                <a:gd name="T5" fmla="*/ 239 h 292"/>
                <a:gd name="T6" fmla="*/ 322 w 342"/>
                <a:gd name="T7" fmla="*/ 223 h 292"/>
                <a:gd name="T8" fmla="*/ 322 w 342"/>
                <a:gd name="T9" fmla="*/ 191 h 292"/>
                <a:gd name="T10" fmla="*/ 331 w 342"/>
                <a:gd name="T11" fmla="*/ 75 h 292"/>
                <a:gd name="T12" fmla="*/ 333 w 342"/>
                <a:gd name="T13" fmla="*/ 62 h 292"/>
                <a:gd name="T14" fmla="*/ 342 w 342"/>
                <a:gd name="T15" fmla="*/ 45 h 292"/>
                <a:gd name="T16" fmla="*/ 333 w 342"/>
                <a:gd name="T17" fmla="*/ 7 h 292"/>
                <a:gd name="T18" fmla="*/ 265 w 342"/>
                <a:gd name="T19" fmla="*/ 2 h 292"/>
                <a:gd name="T20" fmla="*/ 208 w 342"/>
                <a:gd name="T21" fmla="*/ 2 h 292"/>
                <a:gd name="T22" fmla="*/ 114 w 342"/>
                <a:gd name="T23" fmla="*/ 0 h 292"/>
                <a:gd name="T24" fmla="*/ 76 w 342"/>
                <a:gd name="T25" fmla="*/ 11 h 292"/>
                <a:gd name="T26" fmla="*/ 71 w 342"/>
                <a:gd name="T27" fmla="*/ 27 h 292"/>
                <a:gd name="T28" fmla="*/ 53 w 342"/>
                <a:gd name="T29" fmla="*/ 45 h 292"/>
                <a:gd name="T30" fmla="*/ 35 w 342"/>
                <a:gd name="T31" fmla="*/ 59 h 292"/>
                <a:gd name="T32" fmla="*/ 16 w 342"/>
                <a:gd name="T33" fmla="*/ 82 h 292"/>
                <a:gd name="T34" fmla="*/ 5 w 342"/>
                <a:gd name="T35" fmla="*/ 95 h 292"/>
                <a:gd name="T36" fmla="*/ 9 w 342"/>
                <a:gd name="T37" fmla="*/ 116 h 292"/>
                <a:gd name="T38" fmla="*/ 16 w 342"/>
                <a:gd name="T39" fmla="*/ 137 h 292"/>
                <a:gd name="T40" fmla="*/ 9 w 342"/>
                <a:gd name="T41" fmla="*/ 146 h 292"/>
                <a:gd name="T42" fmla="*/ 5 w 342"/>
                <a:gd name="T43" fmla="*/ 171 h 292"/>
                <a:gd name="T44" fmla="*/ 7 w 342"/>
                <a:gd name="T45" fmla="*/ 191 h 292"/>
                <a:gd name="T46" fmla="*/ 10 w 342"/>
                <a:gd name="T47" fmla="*/ 205 h 292"/>
                <a:gd name="T48" fmla="*/ 0 w 342"/>
                <a:gd name="T49" fmla="*/ 219 h 292"/>
                <a:gd name="T50" fmla="*/ 18 w 342"/>
                <a:gd name="T51" fmla="*/ 232 h 292"/>
                <a:gd name="T52" fmla="*/ 42 w 342"/>
                <a:gd name="T53" fmla="*/ 237 h 292"/>
                <a:gd name="T54" fmla="*/ 87 w 342"/>
                <a:gd name="T55" fmla="*/ 240 h 292"/>
                <a:gd name="T56" fmla="*/ 80 w 342"/>
                <a:gd name="T57" fmla="*/ 255 h 292"/>
                <a:gd name="T58" fmla="*/ 87 w 342"/>
                <a:gd name="T59" fmla="*/ 269 h 292"/>
                <a:gd name="T60" fmla="*/ 103 w 342"/>
                <a:gd name="T61" fmla="*/ 271 h 292"/>
                <a:gd name="T62" fmla="*/ 115 w 342"/>
                <a:gd name="T63" fmla="*/ 280 h 292"/>
                <a:gd name="T64" fmla="*/ 197 w 342"/>
                <a:gd name="T65" fmla="*/ 289 h 292"/>
                <a:gd name="T66" fmla="*/ 265 w 342"/>
                <a:gd name="T67" fmla="*/ 290 h 292"/>
                <a:gd name="T68" fmla="*/ 297 w 342"/>
                <a:gd name="T69" fmla="*/ 292 h 292"/>
                <a:gd name="T70" fmla="*/ 320 w 342"/>
                <a:gd name="T71" fmla="*/ 292 h 292"/>
                <a:gd name="T72" fmla="*/ 320 w 342"/>
                <a:gd name="T73" fmla="*/ 292 h 292"/>
                <a:gd name="T74" fmla="*/ 320 w 342"/>
                <a:gd name="T7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2" h="292">
                  <a:moveTo>
                    <a:pt x="320" y="292"/>
                  </a:moveTo>
                  <a:lnTo>
                    <a:pt x="322" y="253"/>
                  </a:lnTo>
                  <a:lnTo>
                    <a:pt x="320" y="239"/>
                  </a:lnTo>
                  <a:lnTo>
                    <a:pt x="322" y="223"/>
                  </a:lnTo>
                  <a:lnTo>
                    <a:pt x="322" y="191"/>
                  </a:lnTo>
                  <a:lnTo>
                    <a:pt x="331" y="75"/>
                  </a:lnTo>
                  <a:lnTo>
                    <a:pt x="333" y="62"/>
                  </a:lnTo>
                  <a:lnTo>
                    <a:pt x="342" y="45"/>
                  </a:lnTo>
                  <a:lnTo>
                    <a:pt x="333" y="7"/>
                  </a:lnTo>
                  <a:lnTo>
                    <a:pt x="265" y="2"/>
                  </a:lnTo>
                  <a:lnTo>
                    <a:pt x="208" y="2"/>
                  </a:lnTo>
                  <a:lnTo>
                    <a:pt x="114" y="0"/>
                  </a:lnTo>
                  <a:lnTo>
                    <a:pt x="76" y="11"/>
                  </a:lnTo>
                  <a:lnTo>
                    <a:pt x="71" y="27"/>
                  </a:lnTo>
                  <a:lnTo>
                    <a:pt x="53" y="45"/>
                  </a:lnTo>
                  <a:lnTo>
                    <a:pt x="35" y="59"/>
                  </a:lnTo>
                  <a:lnTo>
                    <a:pt x="16" y="82"/>
                  </a:lnTo>
                  <a:lnTo>
                    <a:pt x="5" y="95"/>
                  </a:lnTo>
                  <a:lnTo>
                    <a:pt x="9" y="116"/>
                  </a:lnTo>
                  <a:lnTo>
                    <a:pt x="16" y="137"/>
                  </a:lnTo>
                  <a:lnTo>
                    <a:pt x="9" y="146"/>
                  </a:lnTo>
                  <a:lnTo>
                    <a:pt x="5" y="171"/>
                  </a:lnTo>
                  <a:lnTo>
                    <a:pt x="7" y="191"/>
                  </a:lnTo>
                  <a:lnTo>
                    <a:pt x="10" y="205"/>
                  </a:lnTo>
                  <a:lnTo>
                    <a:pt x="0" y="219"/>
                  </a:lnTo>
                  <a:lnTo>
                    <a:pt x="18" y="232"/>
                  </a:lnTo>
                  <a:lnTo>
                    <a:pt x="42" y="237"/>
                  </a:lnTo>
                  <a:lnTo>
                    <a:pt x="87" y="240"/>
                  </a:lnTo>
                  <a:lnTo>
                    <a:pt x="80" y="255"/>
                  </a:lnTo>
                  <a:lnTo>
                    <a:pt x="87" y="269"/>
                  </a:lnTo>
                  <a:lnTo>
                    <a:pt x="103" y="271"/>
                  </a:lnTo>
                  <a:lnTo>
                    <a:pt x="115" y="280"/>
                  </a:lnTo>
                  <a:lnTo>
                    <a:pt x="197" y="289"/>
                  </a:lnTo>
                  <a:lnTo>
                    <a:pt x="265" y="290"/>
                  </a:lnTo>
                  <a:lnTo>
                    <a:pt x="297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62">
              <a:extLst>
                <a:ext uri="{FF2B5EF4-FFF2-40B4-BE49-F238E27FC236}">
                  <a16:creationId xmlns:a16="http://schemas.microsoft.com/office/drawing/2014/main" id="{2E767402-AB22-E088-5477-FA775D44B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9241" y="9400735"/>
              <a:ext cx="926066" cy="754405"/>
            </a:xfrm>
            <a:custGeom>
              <a:avLst/>
              <a:gdLst>
                <a:gd name="T0" fmla="*/ 81 w 410"/>
                <a:gd name="T1" fmla="*/ 334 h 334"/>
                <a:gd name="T2" fmla="*/ 82 w 410"/>
                <a:gd name="T3" fmla="*/ 292 h 334"/>
                <a:gd name="T4" fmla="*/ 328 w 410"/>
                <a:gd name="T5" fmla="*/ 297 h 334"/>
                <a:gd name="T6" fmla="*/ 348 w 410"/>
                <a:gd name="T7" fmla="*/ 295 h 334"/>
                <a:gd name="T8" fmla="*/ 396 w 410"/>
                <a:gd name="T9" fmla="*/ 295 h 334"/>
                <a:gd name="T10" fmla="*/ 410 w 410"/>
                <a:gd name="T11" fmla="*/ 288 h 334"/>
                <a:gd name="T12" fmla="*/ 405 w 410"/>
                <a:gd name="T13" fmla="*/ 274 h 334"/>
                <a:gd name="T14" fmla="*/ 397 w 410"/>
                <a:gd name="T15" fmla="*/ 251 h 334"/>
                <a:gd name="T16" fmla="*/ 394 w 410"/>
                <a:gd name="T17" fmla="*/ 236 h 334"/>
                <a:gd name="T18" fmla="*/ 389 w 410"/>
                <a:gd name="T19" fmla="*/ 220 h 334"/>
                <a:gd name="T20" fmla="*/ 385 w 410"/>
                <a:gd name="T21" fmla="*/ 203 h 334"/>
                <a:gd name="T22" fmla="*/ 376 w 410"/>
                <a:gd name="T23" fmla="*/ 187 h 334"/>
                <a:gd name="T24" fmla="*/ 373 w 410"/>
                <a:gd name="T25" fmla="*/ 172 h 334"/>
                <a:gd name="T26" fmla="*/ 364 w 410"/>
                <a:gd name="T27" fmla="*/ 156 h 334"/>
                <a:gd name="T28" fmla="*/ 365 w 410"/>
                <a:gd name="T29" fmla="*/ 126 h 334"/>
                <a:gd name="T30" fmla="*/ 356 w 410"/>
                <a:gd name="T31" fmla="*/ 119 h 334"/>
                <a:gd name="T32" fmla="*/ 348 w 410"/>
                <a:gd name="T33" fmla="*/ 112 h 334"/>
                <a:gd name="T34" fmla="*/ 335 w 410"/>
                <a:gd name="T35" fmla="*/ 98 h 334"/>
                <a:gd name="T36" fmla="*/ 328 w 410"/>
                <a:gd name="T37" fmla="*/ 83 h 334"/>
                <a:gd name="T38" fmla="*/ 319 w 410"/>
                <a:gd name="T39" fmla="*/ 73 h 334"/>
                <a:gd name="T40" fmla="*/ 324 w 410"/>
                <a:gd name="T41" fmla="*/ 60 h 334"/>
                <a:gd name="T42" fmla="*/ 316 w 410"/>
                <a:gd name="T43" fmla="*/ 50 h 334"/>
                <a:gd name="T44" fmla="*/ 301 w 410"/>
                <a:gd name="T45" fmla="*/ 44 h 334"/>
                <a:gd name="T46" fmla="*/ 285 w 410"/>
                <a:gd name="T47" fmla="*/ 39 h 334"/>
                <a:gd name="T48" fmla="*/ 269 w 410"/>
                <a:gd name="T49" fmla="*/ 34 h 334"/>
                <a:gd name="T50" fmla="*/ 246 w 410"/>
                <a:gd name="T51" fmla="*/ 37 h 334"/>
                <a:gd name="T52" fmla="*/ 241 w 410"/>
                <a:gd name="T53" fmla="*/ 25 h 334"/>
                <a:gd name="T54" fmla="*/ 241 w 410"/>
                <a:gd name="T55" fmla="*/ 2 h 334"/>
                <a:gd name="T56" fmla="*/ 205 w 410"/>
                <a:gd name="T57" fmla="*/ 0 h 334"/>
                <a:gd name="T58" fmla="*/ 200 w 410"/>
                <a:gd name="T59" fmla="*/ 67 h 334"/>
                <a:gd name="T60" fmla="*/ 143 w 410"/>
                <a:gd name="T61" fmla="*/ 67 h 334"/>
                <a:gd name="T62" fmla="*/ 130 w 410"/>
                <a:gd name="T63" fmla="*/ 66 h 334"/>
                <a:gd name="T64" fmla="*/ 52 w 410"/>
                <a:gd name="T65" fmla="*/ 62 h 334"/>
                <a:gd name="T66" fmla="*/ 11 w 410"/>
                <a:gd name="T67" fmla="*/ 60 h 334"/>
                <a:gd name="T68" fmla="*/ 11 w 410"/>
                <a:gd name="T69" fmla="*/ 89 h 334"/>
                <a:gd name="T70" fmla="*/ 9 w 410"/>
                <a:gd name="T71" fmla="*/ 176 h 334"/>
                <a:gd name="T72" fmla="*/ 0 w 410"/>
                <a:gd name="T73" fmla="*/ 220 h 334"/>
                <a:gd name="T74" fmla="*/ 0 w 410"/>
                <a:gd name="T75" fmla="*/ 244 h 334"/>
                <a:gd name="T76" fmla="*/ 6 w 410"/>
                <a:gd name="T77" fmla="*/ 256 h 334"/>
                <a:gd name="T78" fmla="*/ 18 w 410"/>
                <a:gd name="T79" fmla="*/ 269 h 334"/>
                <a:gd name="T80" fmla="*/ 33 w 410"/>
                <a:gd name="T81" fmla="*/ 276 h 334"/>
                <a:gd name="T82" fmla="*/ 47 w 410"/>
                <a:gd name="T83" fmla="*/ 292 h 334"/>
                <a:gd name="T84" fmla="*/ 52 w 410"/>
                <a:gd name="T85" fmla="*/ 304 h 334"/>
                <a:gd name="T86" fmla="*/ 68 w 410"/>
                <a:gd name="T87" fmla="*/ 324 h 334"/>
                <a:gd name="T88" fmla="*/ 81 w 410"/>
                <a:gd name="T89" fmla="*/ 334 h 334"/>
                <a:gd name="T90" fmla="*/ 81 w 410"/>
                <a:gd name="T91" fmla="*/ 334 h 334"/>
                <a:gd name="T92" fmla="*/ 81 w 410"/>
                <a:gd name="T93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0" h="334">
                  <a:moveTo>
                    <a:pt x="81" y="334"/>
                  </a:moveTo>
                  <a:lnTo>
                    <a:pt x="82" y="292"/>
                  </a:lnTo>
                  <a:lnTo>
                    <a:pt x="328" y="297"/>
                  </a:lnTo>
                  <a:lnTo>
                    <a:pt x="348" y="295"/>
                  </a:lnTo>
                  <a:lnTo>
                    <a:pt x="396" y="295"/>
                  </a:lnTo>
                  <a:lnTo>
                    <a:pt x="410" y="288"/>
                  </a:lnTo>
                  <a:lnTo>
                    <a:pt x="405" y="274"/>
                  </a:lnTo>
                  <a:lnTo>
                    <a:pt x="397" y="251"/>
                  </a:lnTo>
                  <a:lnTo>
                    <a:pt x="394" y="236"/>
                  </a:lnTo>
                  <a:lnTo>
                    <a:pt x="389" y="220"/>
                  </a:lnTo>
                  <a:lnTo>
                    <a:pt x="385" y="203"/>
                  </a:lnTo>
                  <a:lnTo>
                    <a:pt x="376" y="187"/>
                  </a:lnTo>
                  <a:lnTo>
                    <a:pt x="373" y="172"/>
                  </a:lnTo>
                  <a:lnTo>
                    <a:pt x="364" y="156"/>
                  </a:lnTo>
                  <a:lnTo>
                    <a:pt x="365" y="126"/>
                  </a:lnTo>
                  <a:lnTo>
                    <a:pt x="356" y="119"/>
                  </a:lnTo>
                  <a:lnTo>
                    <a:pt x="348" y="112"/>
                  </a:lnTo>
                  <a:lnTo>
                    <a:pt x="335" y="98"/>
                  </a:lnTo>
                  <a:lnTo>
                    <a:pt x="328" y="83"/>
                  </a:lnTo>
                  <a:lnTo>
                    <a:pt x="319" y="73"/>
                  </a:lnTo>
                  <a:lnTo>
                    <a:pt x="324" y="60"/>
                  </a:lnTo>
                  <a:lnTo>
                    <a:pt x="316" y="50"/>
                  </a:lnTo>
                  <a:lnTo>
                    <a:pt x="301" y="44"/>
                  </a:lnTo>
                  <a:lnTo>
                    <a:pt x="285" y="39"/>
                  </a:lnTo>
                  <a:lnTo>
                    <a:pt x="269" y="34"/>
                  </a:lnTo>
                  <a:lnTo>
                    <a:pt x="246" y="37"/>
                  </a:lnTo>
                  <a:lnTo>
                    <a:pt x="241" y="25"/>
                  </a:lnTo>
                  <a:lnTo>
                    <a:pt x="241" y="2"/>
                  </a:lnTo>
                  <a:lnTo>
                    <a:pt x="205" y="0"/>
                  </a:lnTo>
                  <a:lnTo>
                    <a:pt x="200" y="67"/>
                  </a:lnTo>
                  <a:lnTo>
                    <a:pt x="143" y="67"/>
                  </a:lnTo>
                  <a:lnTo>
                    <a:pt x="130" y="66"/>
                  </a:lnTo>
                  <a:lnTo>
                    <a:pt x="52" y="62"/>
                  </a:lnTo>
                  <a:lnTo>
                    <a:pt x="11" y="60"/>
                  </a:lnTo>
                  <a:lnTo>
                    <a:pt x="11" y="89"/>
                  </a:lnTo>
                  <a:lnTo>
                    <a:pt x="9" y="176"/>
                  </a:lnTo>
                  <a:lnTo>
                    <a:pt x="0" y="220"/>
                  </a:lnTo>
                  <a:lnTo>
                    <a:pt x="0" y="244"/>
                  </a:lnTo>
                  <a:lnTo>
                    <a:pt x="6" y="256"/>
                  </a:lnTo>
                  <a:lnTo>
                    <a:pt x="18" y="269"/>
                  </a:lnTo>
                  <a:lnTo>
                    <a:pt x="33" y="276"/>
                  </a:lnTo>
                  <a:lnTo>
                    <a:pt x="47" y="292"/>
                  </a:lnTo>
                  <a:lnTo>
                    <a:pt x="52" y="304"/>
                  </a:lnTo>
                  <a:lnTo>
                    <a:pt x="68" y="324"/>
                  </a:lnTo>
                  <a:lnTo>
                    <a:pt x="81" y="334"/>
                  </a:lnTo>
                  <a:lnTo>
                    <a:pt x="81" y="334"/>
                  </a:lnTo>
                  <a:lnTo>
                    <a:pt x="81" y="3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63">
              <a:extLst>
                <a:ext uri="{FF2B5EF4-FFF2-40B4-BE49-F238E27FC236}">
                  <a16:creationId xmlns:a16="http://schemas.microsoft.com/office/drawing/2014/main" id="{B8E6749B-DE08-7B5E-F4CE-645A6C7B9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6983" y="8318820"/>
              <a:ext cx="770217" cy="788286"/>
            </a:xfrm>
            <a:custGeom>
              <a:avLst/>
              <a:gdLst>
                <a:gd name="T0" fmla="*/ 336 w 341"/>
                <a:gd name="T1" fmla="*/ 217 h 349"/>
                <a:gd name="T2" fmla="*/ 320 w 341"/>
                <a:gd name="T3" fmla="*/ 215 h 349"/>
                <a:gd name="T4" fmla="*/ 331 w 341"/>
                <a:gd name="T5" fmla="*/ 233 h 349"/>
                <a:gd name="T6" fmla="*/ 331 w 341"/>
                <a:gd name="T7" fmla="*/ 233 h 349"/>
                <a:gd name="T8" fmla="*/ 147 w 341"/>
                <a:gd name="T9" fmla="*/ 326 h 349"/>
                <a:gd name="T10" fmla="*/ 190 w 341"/>
                <a:gd name="T11" fmla="*/ 319 h 349"/>
                <a:gd name="T12" fmla="*/ 235 w 341"/>
                <a:gd name="T13" fmla="*/ 249 h 349"/>
                <a:gd name="T14" fmla="*/ 292 w 341"/>
                <a:gd name="T15" fmla="*/ 215 h 349"/>
                <a:gd name="T16" fmla="*/ 329 w 341"/>
                <a:gd name="T17" fmla="*/ 199 h 349"/>
                <a:gd name="T18" fmla="*/ 336 w 341"/>
                <a:gd name="T19" fmla="*/ 189 h 349"/>
                <a:gd name="T20" fmla="*/ 309 w 341"/>
                <a:gd name="T21" fmla="*/ 174 h 349"/>
                <a:gd name="T22" fmla="*/ 295 w 341"/>
                <a:gd name="T23" fmla="*/ 153 h 349"/>
                <a:gd name="T24" fmla="*/ 295 w 341"/>
                <a:gd name="T25" fmla="*/ 128 h 349"/>
                <a:gd name="T26" fmla="*/ 299 w 341"/>
                <a:gd name="T27" fmla="*/ 105 h 349"/>
                <a:gd name="T28" fmla="*/ 279 w 341"/>
                <a:gd name="T29" fmla="*/ 84 h 349"/>
                <a:gd name="T30" fmla="*/ 265 w 341"/>
                <a:gd name="T31" fmla="*/ 57 h 349"/>
                <a:gd name="T32" fmla="*/ 240 w 341"/>
                <a:gd name="T33" fmla="*/ 59 h 349"/>
                <a:gd name="T34" fmla="*/ 203 w 341"/>
                <a:gd name="T35" fmla="*/ 62 h 349"/>
                <a:gd name="T36" fmla="*/ 187 w 341"/>
                <a:gd name="T37" fmla="*/ 43 h 349"/>
                <a:gd name="T38" fmla="*/ 165 w 341"/>
                <a:gd name="T39" fmla="*/ 21 h 349"/>
                <a:gd name="T40" fmla="*/ 147 w 341"/>
                <a:gd name="T41" fmla="*/ 16 h 349"/>
                <a:gd name="T42" fmla="*/ 126 w 341"/>
                <a:gd name="T43" fmla="*/ 0 h 349"/>
                <a:gd name="T44" fmla="*/ 98 w 341"/>
                <a:gd name="T45" fmla="*/ 19 h 349"/>
                <a:gd name="T46" fmla="*/ 85 w 341"/>
                <a:gd name="T47" fmla="*/ 46 h 349"/>
                <a:gd name="T48" fmla="*/ 64 w 341"/>
                <a:gd name="T49" fmla="*/ 60 h 349"/>
                <a:gd name="T50" fmla="*/ 51 w 341"/>
                <a:gd name="T51" fmla="*/ 105 h 349"/>
                <a:gd name="T52" fmla="*/ 34 w 341"/>
                <a:gd name="T53" fmla="*/ 125 h 349"/>
                <a:gd name="T54" fmla="*/ 1 w 341"/>
                <a:gd name="T55" fmla="*/ 169 h 349"/>
                <a:gd name="T56" fmla="*/ 3 w 341"/>
                <a:gd name="T57" fmla="*/ 212 h 349"/>
                <a:gd name="T58" fmla="*/ 28 w 341"/>
                <a:gd name="T59" fmla="*/ 244 h 349"/>
                <a:gd name="T60" fmla="*/ 26 w 341"/>
                <a:gd name="T61" fmla="*/ 279 h 349"/>
                <a:gd name="T62" fmla="*/ 41 w 341"/>
                <a:gd name="T63" fmla="*/ 306 h 349"/>
                <a:gd name="T64" fmla="*/ 64 w 341"/>
                <a:gd name="T65" fmla="*/ 297 h 349"/>
                <a:gd name="T66" fmla="*/ 71 w 341"/>
                <a:gd name="T67" fmla="*/ 322 h 349"/>
                <a:gd name="T68" fmla="*/ 96 w 341"/>
                <a:gd name="T69" fmla="*/ 322 h 349"/>
                <a:gd name="T70" fmla="*/ 115 w 341"/>
                <a:gd name="T71" fmla="*/ 349 h 349"/>
                <a:gd name="T72" fmla="*/ 147 w 341"/>
                <a:gd name="T7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349">
                  <a:moveTo>
                    <a:pt x="331" y="233"/>
                  </a:moveTo>
                  <a:lnTo>
                    <a:pt x="336" y="217"/>
                  </a:lnTo>
                  <a:lnTo>
                    <a:pt x="309" y="206"/>
                  </a:lnTo>
                  <a:lnTo>
                    <a:pt x="320" y="215"/>
                  </a:lnTo>
                  <a:lnTo>
                    <a:pt x="322" y="231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1" y="233"/>
                  </a:lnTo>
                  <a:close/>
                  <a:moveTo>
                    <a:pt x="147" y="349"/>
                  </a:moveTo>
                  <a:lnTo>
                    <a:pt x="147" y="326"/>
                  </a:lnTo>
                  <a:lnTo>
                    <a:pt x="162" y="322"/>
                  </a:lnTo>
                  <a:lnTo>
                    <a:pt x="190" y="319"/>
                  </a:lnTo>
                  <a:lnTo>
                    <a:pt x="210" y="292"/>
                  </a:lnTo>
                  <a:lnTo>
                    <a:pt x="235" y="249"/>
                  </a:lnTo>
                  <a:lnTo>
                    <a:pt x="251" y="222"/>
                  </a:lnTo>
                  <a:lnTo>
                    <a:pt x="292" y="215"/>
                  </a:lnTo>
                  <a:lnTo>
                    <a:pt x="306" y="206"/>
                  </a:lnTo>
                  <a:lnTo>
                    <a:pt x="329" y="199"/>
                  </a:lnTo>
                  <a:lnTo>
                    <a:pt x="341" y="197"/>
                  </a:lnTo>
                  <a:lnTo>
                    <a:pt x="336" y="189"/>
                  </a:lnTo>
                  <a:lnTo>
                    <a:pt x="325" y="176"/>
                  </a:lnTo>
                  <a:lnTo>
                    <a:pt x="309" y="174"/>
                  </a:lnTo>
                  <a:lnTo>
                    <a:pt x="308" y="158"/>
                  </a:lnTo>
                  <a:lnTo>
                    <a:pt x="295" y="153"/>
                  </a:lnTo>
                  <a:lnTo>
                    <a:pt x="292" y="141"/>
                  </a:lnTo>
                  <a:lnTo>
                    <a:pt x="295" y="128"/>
                  </a:lnTo>
                  <a:lnTo>
                    <a:pt x="292" y="114"/>
                  </a:lnTo>
                  <a:lnTo>
                    <a:pt x="299" y="105"/>
                  </a:lnTo>
                  <a:lnTo>
                    <a:pt x="290" y="98"/>
                  </a:lnTo>
                  <a:lnTo>
                    <a:pt x="279" y="84"/>
                  </a:lnTo>
                  <a:lnTo>
                    <a:pt x="270" y="69"/>
                  </a:lnTo>
                  <a:lnTo>
                    <a:pt x="265" y="57"/>
                  </a:lnTo>
                  <a:lnTo>
                    <a:pt x="252" y="64"/>
                  </a:lnTo>
                  <a:lnTo>
                    <a:pt x="240" y="59"/>
                  </a:lnTo>
                  <a:lnTo>
                    <a:pt x="222" y="60"/>
                  </a:lnTo>
                  <a:lnTo>
                    <a:pt x="203" y="62"/>
                  </a:lnTo>
                  <a:lnTo>
                    <a:pt x="192" y="53"/>
                  </a:lnTo>
                  <a:lnTo>
                    <a:pt x="187" y="43"/>
                  </a:lnTo>
                  <a:lnTo>
                    <a:pt x="178" y="28"/>
                  </a:lnTo>
                  <a:lnTo>
                    <a:pt x="165" y="21"/>
                  </a:lnTo>
                  <a:lnTo>
                    <a:pt x="162" y="7"/>
                  </a:lnTo>
                  <a:lnTo>
                    <a:pt x="147" y="16"/>
                  </a:lnTo>
                  <a:lnTo>
                    <a:pt x="142" y="5"/>
                  </a:lnTo>
                  <a:lnTo>
                    <a:pt x="126" y="0"/>
                  </a:lnTo>
                  <a:lnTo>
                    <a:pt x="112" y="11"/>
                  </a:lnTo>
                  <a:lnTo>
                    <a:pt x="98" y="19"/>
                  </a:lnTo>
                  <a:lnTo>
                    <a:pt x="82" y="21"/>
                  </a:lnTo>
                  <a:lnTo>
                    <a:pt x="85" y="46"/>
                  </a:lnTo>
                  <a:lnTo>
                    <a:pt x="83" y="62"/>
                  </a:lnTo>
                  <a:lnTo>
                    <a:pt x="64" y="60"/>
                  </a:lnTo>
                  <a:lnTo>
                    <a:pt x="53" y="91"/>
                  </a:lnTo>
                  <a:lnTo>
                    <a:pt x="51" y="105"/>
                  </a:lnTo>
                  <a:lnTo>
                    <a:pt x="41" y="112"/>
                  </a:lnTo>
                  <a:lnTo>
                    <a:pt x="34" y="125"/>
                  </a:lnTo>
                  <a:lnTo>
                    <a:pt x="26" y="173"/>
                  </a:lnTo>
                  <a:lnTo>
                    <a:pt x="1" y="169"/>
                  </a:lnTo>
                  <a:lnTo>
                    <a:pt x="0" y="189"/>
                  </a:lnTo>
                  <a:lnTo>
                    <a:pt x="3" y="212"/>
                  </a:lnTo>
                  <a:lnTo>
                    <a:pt x="10" y="235"/>
                  </a:lnTo>
                  <a:lnTo>
                    <a:pt x="28" y="244"/>
                  </a:lnTo>
                  <a:lnTo>
                    <a:pt x="26" y="256"/>
                  </a:lnTo>
                  <a:lnTo>
                    <a:pt x="26" y="279"/>
                  </a:lnTo>
                  <a:lnTo>
                    <a:pt x="42" y="286"/>
                  </a:lnTo>
                  <a:lnTo>
                    <a:pt x="41" y="306"/>
                  </a:lnTo>
                  <a:lnTo>
                    <a:pt x="48" y="294"/>
                  </a:lnTo>
                  <a:lnTo>
                    <a:pt x="64" y="297"/>
                  </a:lnTo>
                  <a:lnTo>
                    <a:pt x="62" y="311"/>
                  </a:lnTo>
                  <a:lnTo>
                    <a:pt x="71" y="322"/>
                  </a:lnTo>
                  <a:lnTo>
                    <a:pt x="78" y="335"/>
                  </a:lnTo>
                  <a:lnTo>
                    <a:pt x="96" y="322"/>
                  </a:lnTo>
                  <a:lnTo>
                    <a:pt x="96" y="349"/>
                  </a:lnTo>
                  <a:lnTo>
                    <a:pt x="115" y="349"/>
                  </a:lnTo>
                  <a:lnTo>
                    <a:pt x="147" y="349"/>
                  </a:lnTo>
                  <a:lnTo>
                    <a:pt x="147" y="349"/>
                  </a:lnTo>
                  <a:lnTo>
                    <a:pt x="147" y="3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64">
              <a:extLst>
                <a:ext uri="{FF2B5EF4-FFF2-40B4-BE49-F238E27FC236}">
                  <a16:creationId xmlns:a16="http://schemas.microsoft.com/office/drawing/2014/main" id="{F8BFF738-56DE-21BF-3C91-6B27BE767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83402" y="9536257"/>
              <a:ext cx="964465" cy="808614"/>
            </a:xfrm>
            <a:custGeom>
              <a:avLst/>
              <a:gdLst>
                <a:gd name="T0" fmla="*/ 173 w 427"/>
                <a:gd name="T1" fmla="*/ 346 h 358"/>
                <a:gd name="T2" fmla="*/ 198 w 427"/>
                <a:gd name="T3" fmla="*/ 349 h 358"/>
                <a:gd name="T4" fmla="*/ 226 w 427"/>
                <a:gd name="T5" fmla="*/ 346 h 358"/>
                <a:gd name="T6" fmla="*/ 253 w 427"/>
                <a:gd name="T7" fmla="*/ 349 h 358"/>
                <a:gd name="T8" fmla="*/ 278 w 427"/>
                <a:gd name="T9" fmla="*/ 333 h 358"/>
                <a:gd name="T10" fmla="*/ 299 w 427"/>
                <a:gd name="T11" fmla="*/ 314 h 358"/>
                <a:gd name="T12" fmla="*/ 326 w 427"/>
                <a:gd name="T13" fmla="*/ 299 h 358"/>
                <a:gd name="T14" fmla="*/ 340 w 427"/>
                <a:gd name="T15" fmla="*/ 273 h 358"/>
                <a:gd name="T16" fmla="*/ 363 w 427"/>
                <a:gd name="T17" fmla="*/ 260 h 358"/>
                <a:gd name="T18" fmla="*/ 392 w 427"/>
                <a:gd name="T19" fmla="*/ 237 h 358"/>
                <a:gd name="T20" fmla="*/ 417 w 427"/>
                <a:gd name="T21" fmla="*/ 226 h 358"/>
                <a:gd name="T22" fmla="*/ 425 w 427"/>
                <a:gd name="T23" fmla="*/ 201 h 358"/>
                <a:gd name="T24" fmla="*/ 402 w 427"/>
                <a:gd name="T25" fmla="*/ 187 h 358"/>
                <a:gd name="T26" fmla="*/ 388 w 427"/>
                <a:gd name="T27" fmla="*/ 162 h 358"/>
                <a:gd name="T28" fmla="*/ 363 w 427"/>
                <a:gd name="T29" fmla="*/ 136 h 358"/>
                <a:gd name="T30" fmla="*/ 331 w 427"/>
                <a:gd name="T31" fmla="*/ 127 h 358"/>
                <a:gd name="T32" fmla="*/ 315 w 427"/>
                <a:gd name="T33" fmla="*/ 102 h 358"/>
                <a:gd name="T34" fmla="*/ 278 w 427"/>
                <a:gd name="T35" fmla="*/ 91 h 358"/>
                <a:gd name="T36" fmla="*/ 247 w 427"/>
                <a:gd name="T37" fmla="*/ 70 h 358"/>
                <a:gd name="T38" fmla="*/ 224 w 427"/>
                <a:gd name="T39" fmla="*/ 29 h 358"/>
                <a:gd name="T40" fmla="*/ 215 w 427"/>
                <a:gd name="T41" fmla="*/ 22 h 358"/>
                <a:gd name="T42" fmla="*/ 196 w 427"/>
                <a:gd name="T43" fmla="*/ 18 h 358"/>
                <a:gd name="T44" fmla="*/ 185 w 427"/>
                <a:gd name="T45" fmla="*/ 54 h 358"/>
                <a:gd name="T46" fmla="*/ 0 w 427"/>
                <a:gd name="T47" fmla="*/ 241 h 358"/>
                <a:gd name="T48" fmla="*/ 14 w 427"/>
                <a:gd name="T49" fmla="*/ 265 h 358"/>
                <a:gd name="T50" fmla="*/ 29 w 427"/>
                <a:gd name="T51" fmla="*/ 299 h 358"/>
                <a:gd name="T52" fmla="*/ 57 w 427"/>
                <a:gd name="T53" fmla="*/ 308 h 358"/>
                <a:gd name="T54" fmla="*/ 78 w 427"/>
                <a:gd name="T55" fmla="*/ 324 h 358"/>
                <a:gd name="T56" fmla="*/ 109 w 427"/>
                <a:gd name="T57" fmla="*/ 331 h 358"/>
                <a:gd name="T58" fmla="*/ 134 w 427"/>
                <a:gd name="T59" fmla="*/ 340 h 358"/>
                <a:gd name="T60" fmla="*/ 158 w 427"/>
                <a:gd name="T61" fmla="*/ 353 h 358"/>
                <a:gd name="T62" fmla="*/ 160 w 427"/>
                <a:gd name="T63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7" h="358">
                  <a:moveTo>
                    <a:pt x="160" y="358"/>
                  </a:moveTo>
                  <a:lnTo>
                    <a:pt x="173" y="346"/>
                  </a:lnTo>
                  <a:lnTo>
                    <a:pt x="185" y="340"/>
                  </a:lnTo>
                  <a:lnTo>
                    <a:pt x="198" y="349"/>
                  </a:lnTo>
                  <a:lnTo>
                    <a:pt x="210" y="344"/>
                  </a:lnTo>
                  <a:lnTo>
                    <a:pt x="226" y="346"/>
                  </a:lnTo>
                  <a:lnTo>
                    <a:pt x="244" y="338"/>
                  </a:lnTo>
                  <a:lnTo>
                    <a:pt x="253" y="349"/>
                  </a:lnTo>
                  <a:lnTo>
                    <a:pt x="269" y="347"/>
                  </a:lnTo>
                  <a:lnTo>
                    <a:pt x="278" y="333"/>
                  </a:lnTo>
                  <a:lnTo>
                    <a:pt x="290" y="324"/>
                  </a:lnTo>
                  <a:lnTo>
                    <a:pt x="299" y="314"/>
                  </a:lnTo>
                  <a:lnTo>
                    <a:pt x="315" y="308"/>
                  </a:lnTo>
                  <a:lnTo>
                    <a:pt x="326" y="299"/>
                  </a:lnTo>
                  <a:lnTo>
                    <a:pt x="329" y="281"/>
                  </a:lnTo>
                  <a:lnTo>
                    <a:pt x="340" y="273"/>
                  </a:lnTo>
                  <a:lnTo>
                    <a:pt x="351" y="278"/>
                  </a:lnTo>
                  <a:lnTo>
                    <a:pt x="363" y="260"/>
                  </a:lnTo>
                  <a:lnTo>
                    <a:pt x="381" y="248"/>
                  </a:lnTo>
                  <a:lnTo>
                    <a:pt x="392" y="237"/>
                  </a:lnTo>
                  <a:lnTo>
                    <a:pt x="406" y="235"/>
                  </a:lnTo>
                  <a:lnTo>
                    <a:pt x="417" y="226"/>
                  </a:lnTo>
                  <a:lnTo>
                    <a:pt x="427" y="216"/>
                  </a:lnTo>
                  <a:lnTo>
                    <a:pt x="425" y="201"/>
                  </a:lnTo>
                  <a:lnTo>
                    <a:pt x="413" y="194"/>
                  </a:lnTo>
                  <a:lnTo>
                    <a:pt x="402" y="187"/>
                  </a:lnTo>
                  <a:lnTo>
                    <a:pt x="397" y="173"/>
                  </a:lnTo>
                  <a:lnTo>
                    <a:pt x="388" y="162"/>
                  </a:lnTo>
                  <a:lnTo>
                    <a:pt x="377" y="148"/>
                  </a:lnTo>
                  <a:lnTo>
                    <a:pt x="363" y="136"/>
                  </a:lnTo>
                  <a:lnTo>
                    <a:pt x="347" y="134"/>
                  </a:lnTo>
                  <a:lnTo>
                    <a:pt x="331" y="127"/>
                  </a:lnTo>
                  <a:lnTo>
                    <a:pt x="322" y="116"/>
                  </a:lnTo>
                  <a:lnTo>
                    <a:pt x="315" y="102"/>
                  </a:lnTo>
                  <a:lnTo>
                    <a:pt x="296" y="96"/>
                  </a:lnTo>
                  <a:lnTo>
                    <a:pt x="278" y="91"/>
                  </a:lnTo>
                  <a:lnTo>
                    <a:pt x="260" y="75"/>
                  </a:lnTo>
                  <a:lnTo>
                    <a:pt x="247" y="70"/>
                  </a:lnTo>
                  <a:lnTo>
                    <a:pt x="237" y="54"/>
                  </a:lnTo>
                  <a:lnTo>
                    <a:pt x="224" y="29"/>
                  </a:lnTo>
                  <a:lnTo>
                    <a:pt x="208" y="31"/>
                  </a:lnTo>
                  <a:lnTo>
                    <a:pt x="215" y="22"/>
                  </a:lnTo>
                  <a:lnTo>
                    <a:pt x="212" y="0"/>
                  </a:lnTo>
                  <a:lnTo>
                    <a:pt x="196" y="18"/>
                  </a:lnTo>
                  <a:lnTo>
                    <a:pt x="205" y="32"/>
                  </a:lnTo>
                  <a:lnTo>
                    <a:pt x="185" y="54"/>
                  </a:lnTo>
                  <a:lnTo>
                    <a:pt x="93" y="148"/>
                  </a:lnTo>
                  <a:lnTo>
                    <a:pt x="0" y="241"/>
                  </a:lnTo>
                  <a:lnTo>
                    <a:pt x="5" y="257"/>
                  </a:lnTo>
                  <a:lnTo>
                    <a:pt x="14" y="265"/>
                  </a:lnTo>
                  <a:lnTo>
                    <a:pt x="18" y="278"/>
                  </a:lnTo>
                  <a:lnTo>
                    <a:pt x="29" y="299"/>
                  </a:lnTo>
                  <a:lnTo>
                    <a:pt x="45" y="305"/>
                  </a:lnTo>
                  <a:lnTo>
                    <a:pt x="57" y="308"/>
                  </a:lnTo>
                  <a:lnTo>
                    <a:pt x="61" y="326"/>
                  </a:lnTo>
                  <a:lnTo>
                    <a:pt x="78" y="324"/>
                  </a:lnTo>
                  <a:lnTo>
                    <a:pt x="93" y="326"/>
                  </a:lnTo>
                  <a:lnTo>
                    <a:pt x="109" y="331"/>
                  </a:lnTo>
                  <a:lnTo>
                    <a:pt x="121" y="338"/>
                  </a:lnTo>
                  <a:lnTo>
                    <a:pt x="134" y="340"/>
                  </a:lnTo>
                  <a:lnTo>
                    <a:pt x="142" y="354"/>
                  </a:lnTo>
                  <a:lnTo>
                    <a:pt x="158" y="353"/>
                  </a:lnTo>
                  <a:lnTo>
                    <a:pt x="160" y="358"/>
                  </a:lnTo>
                  <a:lnTo>
                    <a:pt x="160" y="358"/>
                  </a:lnTo>
                  <a:lnTo>
                    <a:pt x="160" y="35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65">
              <a:extLst>
                <a:ext uri="{FF2B5EF4-FFF2-40B4-BE49-F238E27FC236}">
                  <a16:creationId xmlns:a16="http://schemas.microsoft.com/office/drawing/2014/main" id="{4D5B93DD-0BA4-2009-69C5-30BE8E539E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61825" y="9113881"/>
              <a:ext cx="519501" cy="912514"/>
            </a:xfrm>
            <a:custGeom>
              <a:avLst/>
              <a:gdLst>
                <a:gd name="T0" fmla="*/ 201 w 230"/>
                <a:gd name="T1" fmla="*/ 404 h 404"/>
                <a:gd name="T2" fmla="*/ 207 w 230"/>
                <a:gd name="T3" fmla="*/ 367 h 404"/>
                <a:gd name="T4" fmla="*/ 208 w 230"/>
                <a:gd name="T5" fmla="*/ 351 h 404"/>
                <a:gd name="T6" fmla="*/ 210 w 230"/>
                <a:gd name="T7" fmla="*/ 331 h 404"/>
                <a:gd name="T8" fmla="*/ 210 w 230"/>
                <a:gd name="T9" fmla="*/ 310 h 404"/>
                <a:gd name="T10" fmla="*/ 217 w 230"/>
                <a:gd name="T11" fmla="*/ 258 h 404"/>
                <a:gd name="T12" fmla="*/ 219 w 230"/>
                <a:gd name="T13" fmla="*/ 237 h 404"/>
                <a:gd name="T14" fmla="*/ 219 w 230"/>
                <a:gd name="T15" fmla="*/ 218 h 404"/>
                <a:gd name="T16" fmla="*/ 221 w 230"/>
                <a:gd name="T17" fmla="*/ 198 h 404"/>
                <a:gd name="T18" fmla="*/ 226 w 230"/>
                <a:gd name="T19" fmla="*/ 182 h 404"/>
                <a:gd name="T20" fmla="*/ 230 w 230"/>
                <a:gd name="T21" fmla="*/ 169 h 404"/>
                <a:gd name="T22" fmla="*/ 230 w 230"/>
                <a:gd name="T23" fmla="*/ 157 h 404"/>
                <a:gd name="T24" fmla="*/ 221 w 230"/>
                <a:gd name="T25" fmla="*/ 139 h 404"/>
                <a:gd name="T26" fmla="*/ 215 w 230"/>
                <a:gd name="T27" fmla="*/ 130 h 404"/>
                <a:gd name="T28" fmla="*/ 212 w 230"/>
                <a:gd name="T29" fmla="*/ 116 h 404"/>
                <a:gd name="T30" fmla="*/ 207 w 230"/>
                <a:gd name="T31" fmla="*/ 102 h 404"/>
                <a:gd name="T32" fmla="*/ 205 w 230"/>
                <a:gd name="T33" fmla="*/ 89 h 404"/>
                <a:gd name="T34" fmla="*/ 199 w 230"/>
                <a:gd name="T35" fmla="*/ 79 h 404"/>
                <a:gd name="T36" fmla="*/ 194 w 230"/>
                <a:gd name="T37" fmla="*/ 66 h 404"/>
                <a:gd name="T38" fmla="*/ 192 w 230"/>
                <a:gd name="T39" fmla="*/ 52 h 404"/>
                <a:gd name="T40" fmla="*/ 192 w 230"/>
                <a:gd name="T41" fmla="*/ 40 h 404"/>
                <a:gd name="T42" fmla="*/ 169 w 230"/>
                <a:gd name="T43" fmla="*/ 40 h 404"/>
                <a:gd name="T44" fmla="*/ 155 w 230"/>
                <a:gd name="T45" fmla="*/ 50 h 404"/>
                <a:gd name="T46" fmla="*/ 119 w 230"/>
                <a:gd name="T47" fmla="*/ 50 h 404"/>
                <a:gd name="T48" fmla="*/ 100 w 230"/>
                <a:gd name="T49" fmla="*/ 54 h 404"/>
                <a:gd name="T50" fmla="*/ 94 w 230"/>
                <a:gd name="T51" fmla="*/ 38 h 404"/>
                <a:gd name="T52" fmla="*/ 86 w 230"/>
                <a:gd name="T53" fmla="*/ 27 h 404"/>
                <a:gd name="T54" fmla="*/ 75 w 230"/>
                <a:gd name="T55" fmla="*/ 13 h 404"/>
                <a:gd name="T56" fmla="*/ 62 w 230"/>
                <a:gd name="T57" fmla="*/ 7 h 404"/>
                <a:gd name="T58" fmla="*/ 53 w 230"/>
                <a:gd name="T59" fmla="*/ 0 h 404"/>
                <a:gd name="T60" fmla="*/ 36 w 230"/>
                <a:gd name="T61" fmla="*/ 36 h 404"/>
                <a:gd name="T62" fmla="*/ 27 w 230"/>
                <a:gd name="T63" fmla="*/ 54 h 404"/>
                <a:gd name="T64" fmla="*/ 29 w 230"/>
                <a:gd name="T65" fmla="*/ 72 h 404"/>
                <a:gd name="T66" fmla="*/ 30 w 230"/>
                <a:gd name="T67" fmla="*/ 88 h 404"/>
                <a:gd name="T68" fmla="*/ 29 w 230"/>
                <a:gd name="T69" fmla="*/ 125 h 404"/>
                <a:gd name="T70" fmla="*/ 27 w 230"/>
                <a:gd name="T71" fmla="*/ 141 h 404"/>
                <a:gd name="T72" fmla="*/ 25 w 230"/>
                <a:gd name="T73" fmla="*/ 157 h 404"/>
                <a:gd name="T74" fmla="*/ 23 w 230"/>
                <a:gd name="T75" fmla="*/ 169 h 404"/>
                <a:gd name="T76" fmla="*/ 20 w 230"/>
                <a:gd name="T77" fmla="*/ 189 h 404"/>
                <a:gd name="T78" fmla="*/ 13 w 230"/>
                <a:gd name="T79" fmla="*/ 253 h 404"/>
                <a:gd name="T80" fmla="*/ 7 w 230"/>
                <a:gd name="T81" fmla="*/ 303 h 404"/>
                <a:gd name="T82" fmla="*/ 4 w 230"/>
                <a:gd name="T83" fmla="*/ 326 h 404"/>
                <a:gd name="T84" fmla="*/ 0 w 230"/>
                <a:gd name="T85" fmla="*/ 355 h 404"/>
                <a:gd name="T86" fmla="*/ 13 w 230"/>
                <a:gd name="T87" fmla="*/ 356 h 404"/>
                <a:gd name="T88" fmla="*/ 32 w 230"/>
                <a:gd name="T89" fmla="*/ 358 h 404"/>
                <a:gd name="T90" fmla="*/ 45 w 230"/>
                <a:gd name="T91" fmla="*/ 360 h 404"/>
                <a:gd name="T92" fmla="*/ 57 w 230"/>
                <a:gd name="T93" fmla="*/ 365 h 404"/>
                <a:gd name="T94" fmla="*/ 73 w 230"/>
                <a:gd name="T95" fmla="*/ 371 h 404"/>
                <a:gd name="T96" fmla="*/ 86 w 230"/>
                <a:gd name="T97" fmla="*/ 369 h 404"/>
                <a:gd name="T98" fmla="*/ 98 w 230"/>
                <a:gd name="T99" fmla="*/ 379 h 404"/>
                <a:gd name="T100" fmla="*/ 114 w 230"/>
                <a:gd name="T101" fmla="*/ 381 h 404"/>
                <a:gd name="T102" fmla="*/ 132 w 230"/>
                <a:gd name="T103" fmla="*/ 387 h 404"/>
                <a:gd name="T104" fmla="*/ 134 w 230"/>
                <a:gd name="T105" fmla="*/ 374 h 404"/>
                <a:gd name="T106" fmla="*/ 142 w 230"/>
                <a:gd name="T107" fmla="*/ 385 h 404"/>
                <a:gd name="T108" fmla="*/ 157 w 230"/>
                <a:gd name="T109" fmla="*/ 376 h 404"/>
                <a:gd name="T110" fmla="*/ 169 w 230"/>
                <a:gd name="T111" fmla="*/ 381 h 404"/>
                <a:gd name="T112" fmla="*/ 178 w 230"/>
                <a:gd name="T113" fmla="*/ 388 h 404"/>
                <a:gd name="T114" fmla="*/ 185 w 230"/>
                <a:gd name="T115" fmla="*/ 399 h 404"/>
                <a:gd name="T116" fmla="*/ 201 w 230"/>
                <a:gd name="T117" fmla="*/ 404 h 404"/>
                <a:gd name="T118" fmla="*/ 201 w 230"/>
                <a:gd name="T119" fmla="*/ 404 h 404"/>
                <a:gd name="T120" fmla="*/ 201 w 230"/>
                <a:gd name="T121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404">
                  <a:moveTo>
                    <a:pt x="201" y="404"/>
                  </a:moveTo>
                  <a:lnTo>
                    <a:pt x="207" y="367"/>
                  </a:lnTo>
                  <a:lnTo>
                    <a:pt x="208" y="351"/>
                  </a:lnTo>
                  <a:lnTo>
                    <a:pt x="210" y="331"/>
                  </a:lnTo>
                  <a:lnTo>
                    <a:pt x="210" y="310"/>
                  </a:lnTo>
                  <a:lnTo>
                    <a:pt x="217" y="258"/>
                  </a:lnTo>
                  <a:lnTo>
                    <a:pt x="219" y="237"/>
                  </a:lnTo>
                  <a:lnTo>
                    <a:pt x="219" y="218"/>
                  </a:lnTo>
                  <a:lnTo>
                    <a:pt x="221" y="198"/>
                  </a:lnTo>
                  <a:lnTo>
                    <a:pt x="226" y="182"/>
                  </a:lnTo>
                  <a:lnTo>
                    <a:pt x="230" y="169"/>
                  </a:lnTo>
                  <a:lnTo>
                    <a:pt x="230" y="157"/>
                  </a:lnTo>
                  <a:lnTo>
                    <a:pt x="221" y="139"/>
                  </a:lnTo>
                  <a:lnTo>
                    <a:pt x="215" y="130"/>
                  </a:lnTo>
                  <a:lnTo>
                    <a:pt x="212" y="116"/>
                  </a:lnTo>
                  <a:lnTo>
                    <a:pt x="207" y="102"/>
                  </a:lnTo>
                  <a:lnTo>
                    <a:pt x="205" y="89"/>
                  </a:lnTo>
                  <a:lnTo>
                    <a:pt x="199" y="79"/>
                  </a:lnTo>
                  <a:lnTo>
                    <a:pt x="194" y="66"/>
                  </a:lnTo>
                  <a:lnTo>
                    <a:pt x="192" y="52"/>
                  </a:lnTo>
                  <a:lnTo>
                    <a:pt x="192" y="40"/>
                  </a:lnTo>
                  <a:lnTo>
                    <a:pt x="169" y="40"/>
                  </a:lnTo>
                  <a:lnTo>
                    <a:pt x="155" y="50"/>
                  </a:lnTo>
                  <a:lnTo>
                    <a:pt x="119" y="50"/>
                  </a:lnTo>
                  <a:lnTo>
                    <a:pt x="100" y="54"/>
                  </a:lnTo>
                  <a:lnTo>
                    <a:pt x="94" y="38"/>
                  </a:lnTo>
                  <a:lnTo>
                    <a:pt x="86" y="27"/>
                  </a:lnTo>
                  <a:lnTo>
                    <a:pt x="75" y="13"/>
                  </a:lnTo>
                  <a:lnTo>
                    <a:pt x="62" y="7"/>
                  </a:lnTo>
                  <a:lnTo>
                    <a:pt x="53" y="0"/>
                  </a:lnTo>
                  <a:lnTo>
                    <a:pt x="36" y="36"/>
                  </a:lnTo>
                  <a:lnTo>
                    <a:pt x="27" y="54"/>
                  </a:lnTo>
                  <a:lnTo>
                    <a:pt x="29" y="72"/>
                  </a:lnTo>
                  <a:lnTo>
                    <a:pt x="30" y="88"/>
                  </a:lnTo>
                  <a:lnTo>
                    <a:pt x="29" y="125"/>
                  </a:lnTo>
                  <a:lnTo>
                    <a:pt x="27" y="141"/>
                  </a:lnTo>
                  <a:lnTo>
                    <a:pt x="25" y="157"/>
                  </a:lnTo>
                  <a:lnTo>
                    <a:pt x="23" y="169"/>
                  </a:lnTo>
                  <a:lnTo>
                    <a:pt x="20" y="189"/>
                  </a:lnTo>
                  <a:lnTo>
                    <a:pt x="13" y="253"/>
                  </a:lnTo>
                  <a:lnTo>
                    <a:pt x="7" y="303"/>
                  </a:lnTo>
                  <a:lnTo>
                    <a:pt x="4" y="326"/>
                  </a:lnTo>
                  <a:lnTo>
                    <a:pt x="0" y="355"/>
                  </a:lnTo>
                  <a:lnTo>
                    <a:pt x="13" y="356"/>
                  </a:lnTo>
                  <a:lnTo>
                    <a:pt x="32" y="358"/>
                  </a:lnTo>
                  <a:lnTo>
                    <a:pt x="45" y="360"/>
                  </a:lnTo>
                  <a:lnTo>
                    <a:pt x="57" y="365"/>
                  </a:lnTo>
                  <a:lnTo>
                    <a:pt x="73" y="371"/>
                  </a:lnTo>
                  <a:lnTo>
                    <a:pt x="86" y="369"/>
                  </a:lnTo>
                  <a:lnTo>
                    <a:pt x="98" y="379"/>
                  </a:lnTo>
                  <a:lnTo>
                    <a:pt x="114" y="381"/>
                  </a:lnTo>
                  <a:lnTo>
                    <a:pt x="132" y="387"/>
                  </a:lnTo>
                  <a:lnTo>
                    <a:pt x="134" y="374"/>
                  </a:lnTo>
                  <a:lnTo>
                    <a:pt x="142" y="385"/>
                  </a:lnTo>
                  <a:lnTo>
                    <a:pt x="157" y="376"/>
                  </a:lnTo>
                  <a:lnTo>
                    <a:pt x="169" y="381"/>
                  </a:lnTo>
                  <a:lnTo>
                    <a:pt x="178" y="388"/>
                  </a:lnTo>
                  <a:lnTo>
                    <a:pt x="185" y="399"/>
                  </a:lnTo>
                  <a:lnTo>
                    <a:pt x="201" y="404"/>
                  </a:lnTo>
                  <a:lnTo>
                    <a:pt x="201" y="404"/>
                  </a:lnTo>
                  <a:lnTo>
                    <a:pt x="201" y="4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66">
              <a:extLst>
                <a:ext uri="{FF2B5EF4-FFF2-40B4-BE49-F238E27FC236}">
                  <a16:creationId xmlns:a16="http://schemas.microsoft.com/office/drawing/2014/main" id="{7C0DD72B-E7CC-4723-A272-C128C4F5A6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115627" y="10462323"/>
              <a:ext cx="716008" cy="618883"/>
            </a:xfrm>
            <a:custGeom>
              <a:avLst/>
              <a:gdLst>
                <a:gd name="T0" fmla="*/ 155 w 317"/>
                <a:gd name="T1" fmla="*/ 272 h 274"/>
                <a:gd name="T2" fmla="*/ 171 w 317"/>
                <a:gd name="T3" fmla="*/ 270 h 274"/>
                <a:gd name="T4" fmla="*/ 184 w 317"/>
                <a:gd name="T5" fmla="*/ 260 h 274"/>
                <a:gd name="T6" fmla="*/ 223 w 317"/>
                <a:gd name="T7" fmla="*/ 258 h 274"/>
                <a:gd name="T8" fmla="*/ 237 w 317"/>
                <a:gd name="T9" fmla="*/ 245 h 274"/>
                <a:gd name="T10" fmla="*/ 237 w 317"/>
                <a:gd name="T11" fmla="*/ 233 h 274"/>
                <a:gd name="T12" fmla="*/ 251 w 317"/>
                <a:gd name="T13" fmla="*/ 226 h 274"/>
                <a:gd name="T14" fmla="*/ 262 w 317"/>
                <a:gd name="T15" fmla="*/ 197 h 274"/>
                <a:gd name="T16" fmla="*/ 284 w 317"/>
                <a:gd name="T17" fmla="*/ 201 h 274"/>
                <a:gd name="T18" fmla="*/ 296 w 317"/>
                <a:gd name="T19" fmla="*/ 185 h 274"/>
                <a:gd name="T20" fmla="*/ 310 w 317"/>
                <a:gd name="T21" fmla="*/ 174 h 274"/>
                <a:gd name="T22" fmla="*/ 317 w 317"/>
                <a:gd name="T23" fmla="*/ 162 h 274"/>
                <a:gd name="T24" fmla="*/ 310 w 317"/>
                <a:gd name="T25" fmla="*/ 142 h 274"/>
                <a:gd name="T26" fmla="*/ 292 w 317"/>
                <a:gd name="T27" fmla="*/ 133 h 274"/>
                <a:gd name="T28" fmla="*/ 284 w 317"/>
                <a:gd name="T29" fmla="*/ 122 h 274"/>
                <a:gd name="T30" fmla="*/ 266 w 317"/>
                <a:gd name="T31" fmla="*/ 114 h 274"/>
                <a:gd name="T32" fmla="*/ 250 w 317"/>
                <a:gd name="T33" fmla="*/ 108 h 274"/>
                <a:gd name="T34" fmla="*/ 243 w 317"/>
                <a:gd name="T35" fmla="*/ 98 h 274"/>
                <a:gd name="T36" fmla="*/ 227 w 317"/>
                <a:gd name="T37" fmla="*/ 89 h 274"/>
                <a:gd name="T38" fmla="*/ 216 w 317"/>
                <a:gd name="T39" fmla="*/ 78 h 274"/>
                <a:gd name="T40" fmla="*/ 207 w 317"/>
                <a:gd name="T41" fmla="*/ 71 h 274"/>
                <a:gd name="T42" fmla="*/ 191 w 317"/>
                <a:gd name="T43" fmla="*/ 69 h 274"/>
                <a:gd name="T44" fmla="*/ 175 w 317"/>
                <a:gd name="T45" fmla="*/ 64 h 274"/>
                <a:gd name="T46" fmla="*/ 166 w 317"/>
                <a:gd name="T47" fmla="*/ 57 h 274"/>
                <a:gd name="T48" fmla="*/ 152 w 317"/>
                <a:gd name="T49" fmla="*/ 44 h 274"/>
                <a:gd name="T50" fmla="*/ 139 w 317"/>
                <a:gd name="T51" fmla="*/ 41 h 274"/>
                <a:gd name="T52" fmla="*/ 130 w 317"/>
                <a:gd name="T53" fmla="*/ 30 h 274"/>
                <a:gd name="T54" fmla="*/ 120 w 317"/>
                <a:gd name="T55" fmla="*/ 21 h 274"/>
                <a:gd name="T56" fmla="*/ 111 w 317"/>
                <a:gd name="T57" fmla="*/ 7 h 274"/>
                <a:gd name="T58" fmla="*/ 82 w 317"/>
                <a:gd name="T59" fmla="*/ 0 h 274"/>
                <a:gd name="T60" fmla="*/ 84 w 317"/>
                <a:gd name="T61" fmla="*/ 37 h 274"/>
                <a:gd name="T62" fmla="*/ 24 w 317"/>
                <a:gd name="T63" fmla="*/ 35 h 274"/>
                <a:gd name="T64" fmla="*/ 11 w 317"/>
                <a:gd name="T65" fmla="*/ 37 h 274"/>
                <a:gd name="T66" fmla="*/ 0 w 317"/>
                <a:gd name="T67" fmla="*/ 67 h 274"/>
                <a:gd name="T68" fmla="*/ 0 w 317"/>
                <a:gd name="T69" fmla="*/ 85 h 274"/>
                <a:gd name="T70" fmla="*/ 2 w 317"/>
                <a:gd name="T71" fmla="*/ 103 h 274"/>
                <a:gd name="T72" fmla="*/ 4 w 317"/>
                <a:gd name="T73" fmla="*/ 142 h 274"/>
                <a:gd name="T74" fmla="*/ 27 w 317"/>
                <a:gd name="T75" fmla="*/ 142 h 274"/>
                <a:gd name="T76" fmla="*/ 29 w 317"/>
                <a:gd name="T77" fmla="*/ 227 h 274"/>
                <a:gd name="T78" fmla="*/ 81 w 317"/>
                <a:gd name="T79" fmla="*/ 224 h 274"/>
                <a:gd name="T80" fmla="*/ 107 w 317"/>
                <a:gd name="T81" fmla="*/ 224 h 274"/>
                <a:gd name="T82" fmla="*/ 111 w 317"/>
                <a:gd name="T83" fmla="*/ 249 h 274"/>
                <a:gd name="T84" fmla="*/ 120 w 317"/>
                <a:gd name="T85" fmla="*/ 270 h 274"/>
                <a:gd name="T86" fmla="*/ 146 w 317"/>
                <a:gd name="T87" fmla="*/ 274 h 274"/>
                <a:gd name="T88" fmla="*/ 155 w 317"/>
                <a:gd name="T89" fmla="*/ 272 h 274"/>
                <a:gd name="T90" fmla="*/ 155 w 317"/>
                <a:gd name="T91" fmla="*/ 272 h 274"/>
                <a:gd name="T92" fmla="*/ 155 w 317"/>
                <a:gd name="T93" fmla="*/ 27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7" h="274">
                  <a:moveTo>
                    <a:pt x="155" y="272"/>
                  </a:moveTo>
                  <a:lnTo>
                    <a:pt x="171" y="270"/>
                  </a:lnTo>
                  <a:lnTo>
                    <a:pt x="184" y="260"/>
                  </a:lnTo>
                  <a:lnTo>
                    <a:pt x="223" y="258"/>
                  </a:lnTo>
                  <a:lnTo>
                    <a:pt x="237" y="245"/>
                  </a:lnTo>
                  <a:lnTo>
                    <a:pt x="237" y="233"/>
                  </a:lnTo>
                  <a:lnTo>
                    <a:pt x="251" y="226"/>
                  </a:lnTo>
                  <a:lnTo>
                    <a:pt x="262" y="197"/>
                  </a:lnTo>
                  <a:lnTo>
                    <a:pt x="284" y="201"/>
                  </a:lnTo>
                  <a:lnTo>
                    <a:pt x="296" y="185"/>
                  </a:lnTo>
                  <a:lnTo>
                    <a:pt x="310" y="174"/>
                  </a:lnTo>
                  <a:lnTo>
                    <a:pt x="317" y="162"/>
                  </a:lnTo>
                  <a:lnTo>
                    <a:pt x="310" y="142"/>
                  </a:lnTo>
                  <a:lnTo>
                    <a:pt x="292" y="133"/>
                  </a:lnTo>
                  <a:lnTo>
                    <a:pt x="284" y="122"/>
                  </a:lnTo>
                  <a:lnTo>
                    <a:pt x="266" y="114"/>
                  </a:lnTo>
                  <a:lnTo>
                    <a:pt x="250" y="108"/>
                  </a:lnTo>
                  <a:lnTo>
                    <a:pt x="243" y="98"/>
                  </a:lnTo>
                  <a:lnTo>
                    <a:pt x="227" y="89"/>
                  </a:lnTo>
                  <a:lnTo>
                    <a:pt x="216" y="78"/>
                  </a:lnTo>
                  <a:lnTo>
                    <a:pt x="207" y="71"/>
                  </a:lnTo>
                  <a:lnTo>
                    <a:pt x="191" y="69"/>
                  </a:lnTo>
                  <a:lnTo>
                    <a:pt x="175" y="64"/>
                  </a:lnTo>
                  <a:lnTo>
                    <a:pt x="166" y="57"/>
                  </a:lnTo>
                  <a:lnTo>
                    <a:pt x="152" y="44"/>
                  </a:lnTo>
                  <a:lnTo>
                    <a:pt x="139" y="41"/>
                  </a:lnTo>
                  <a:lnTo>
                    <a:pt x="130" y="30"/>
                  </a:lnTo>
                  <a:lnTo>
                    <a:pt x="120" y="21"/>
                  </a:lnTo>
                  <a:lnTo>
                    <a:pt x="111" y="7"/>
                  </a:lnTo>
                  <a:lnTo>
                    <a:pt x="82" y="0"/>
                  </a:lnTo>
                  <a:lnTo>
                    <a:pt x="84" y="37"/>
                  </a:lnTo>
                  <a:lnTo>
                    <a:pt x="24" y="35"/>
                  </a:lnTo>
                  <a:lnTo>
                    <a:pt x="11" y="37"/>
                  </a:lnTo>
                  <a:lnTo>
                    <a:pt x="0" y="67"/>
                  </a:lnTo>
                  <a:lnTo>
                    <a:pt x="0" y="85"/>
                  </a:lnTo>
                  <a:lnTo>
                    <a:pt x="2" y="103"/>
                  </a:lnTo>
                  <a:lnTo>
                    <a:pt x="4" y="142"/>
                  </a:lnTo>
                  <a:lnTo>
                    <a:pt x="27" y="142"/>
                  </a:lnTo>
                  <a:lnTo>
                    <a:pt x="29" y="227"/>
                  </a:lnTo>
                  <a:lnTo>
                    <a:pt x="81" y="224"/>
                  </a:lnTo>
                  <a:lnTo>
                    <a:pt x="107" y="224"/>
                  </a:lnTo>
                  <a:lnTo>
                    <a:pt x="111" y="249"/>
                  </a:lnTo>
                  <a:lnTo>
                    <a:pt x="120" y="270"/>
                  </a:lnTo>
                  <a:lnTo>
                    <a:pt x="146" y="274"/>
                  </a:lnTo>
                  <a:lnTo>
                    <a:pt x="155" y="272"/>
                  </a:lnTo>
                  <a:lnTo>
                    <a:pt x="155" y="272"/>
                  </a:lnTo>
                  <a:lnTo>
                    <a:pt x="155" y="2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67">
              <a:extLst>
                <a:ext uri="{FF2B5EF4-FFF2-40B4-BE49-F238E27FC236}">
                  <a16:creationId xmlns:a16="http://schemas.microsoft.com/office/drawing/2014/main" id="{0085757A-1D5A-1B8F-F411-034861B79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6337" y="10247747"/>
              <a:ext cx="975757" cy="948653"/>
            </a:xfrm>
            <a:custGeom>
              <a:avLst/>
              <a:gdLst>
                <a:gd name="T0" fmla="*/ 411 w 432"/>
                <a:gd name="T1" fmla="*/ 419 h 420"/>
                <a:gd name="T2" fmla="*/ 413 w 432"/>
                <a:gd name="T3" fmla="*/ 319 h 420"/>
                <a:gd name="T4" fmla="*/ 422 w 432"/>
                <a:gd name="T5" fmla="*/ 321 h 420"/>
                <a:gd name="T6" fmla="*/ 432 w 432"/>
                <a:gd name="T7" fmla="*/ 237 h 420"/>
                <a:gd name="T8" fmla="*/ 416 w 432"/>
                <a:gd name="T9" fmla="*/ 239 h 420"/>
                <a:gd name="T10" fmla="*/ 406 w 432"/>
                <a:gd name="T11" fmla="*/ 162 h 420"/>
                <a:gd name="T12" fmla="*/ 406 w 432"/>
                <a:gd name="T13" fmla="*/ 134 h 420"/>
                <a:gd name="T14" fmla="*/ 242 w 432"/>
                <a:gd name="T15" fmla="*/ 136 h 420"/>
                <a:gd name="T16" fmla="*/ 242 w 432"/>
                <a:gd name="T17" fmla="*/ 23 h 420"/>
                <a:gd name="T18" fmla="*/ 242 w 432"/>
                <a:gd name="T19" fmla="*/ 0 h 420"/>
                <a:gd name="T20" fmla="*/ 233 w 432"/>
                <a:gd name="T21" fmla="*/ 16 h 420"/>
                <a:gd name="T22" fmla="*/ 222 w 432"/>
                <a:gd name="T23" fmla="*/ 27 h 420"/>
                <a:gd name="T24" fmla="*/ 208 w 432"/>
                <a:gd name="T25" fmla="*/ 36 h 420"/>
                <a:gd name="T26" fmla="*/ 196 w 432"/>
                <a:gd name="T27" fmla="*/ 34 h 420"/>
                <a:gd name="T28" fmla="*/ 180 w 432"/>
                <a:gd name="T29" fmla="*/ 32 h 420"/>
                <a:gd name="T30" fmla="*/ 164 w 432"/>
                <a:gd name="T31" fmla="*/ 31 h 420"/>
                <a:gd name="T32" fmla="*/ 148 w 432"/>
                <a:gd name="T33" fmla="*/ 34 h 420"/>
                <a:gd name="T34" fmla="*/ 135 w 432"/>
                <a:gd name="T35" fmla="*/ 27 h 420"/>
                <a:gd name="T36" fmla="*/ 123 w 432"/>
                <a:gd name="T37" fmla="*/ 31 h 420"/>
                <a:gd name="T38" fmla="*/ 116 w 432"/>
                <a:gd name="T39" fmla="*/ 137 h 420"/>
                <a:gd name="T40" fmla="*/ 105 w 432"/>
                <a:gd name="T41" fmla="*/ 148 h 420"/>
                <a:gd name="T42" fmla="*/ 105 w 432"/>
                <a:gd name="T43" fmla="*/ 168 h 420"/>
                <a:gd name="T44" fmla="*/ 94 w 432"/>
                <a:gd name="T45" fmla="*/ 173 h 420"/>
                <a:gd name="T46" fmla="*/ 80 w 432"/>
                <a:gd name="T47" fmla="*/ 184 h 420"/>
                <a:gd name="T48" fmla="*/ 69 w 432"/>
                <a:gd name="T49" fmla="*/ 193 h 420"/>
                <a:gd name="T50" fmla="*/ 71 w 432"/>
                <a:gd name="T51" fmla="*/ 235 h 420"/>
                <a:gd name="T52" fmla="*/ 57 w 432"/>
                <a:gd name="T53" fmla="*/ 266 h 420"/>
                <a:gd name="T54" fmla="*/ 53 w 432"/>
                <a:gd name="T55" fmla="*/ 274 h 420"/>
                <a:gd name="T56" fmla="*/ 46 w 432"/>
                <a:gd name="T57" fmla="*/ 287 h 420"/>
                <a:gd name="T58" fmla="*/ 37 w 432"/>
                <a:gd name="T59" fmla="*/ 305 h 420"/>
                <a:gd name="T60" fmla="*/ 32 w 432"/>
                <a:gd name="T61" fmla="*/ 317 h 420"/>
                <a:gd name="T62" fmla="*/ 9 w 432"/>
                <a:gd name="T63" fmla="*/ 324 h 420"/>
                <a:gd name="T64" fmla="*/ 0 w 432"/>
                <a:gd name="T65" fmla="*/ 339 h 420"/>
                <a:gd name="T66" fmla="*/ 11 w 432"/>
                <a:gd name="T67" fmla="*/ 353 h 420"/>
                <a:gd name="T68" fmla="*/ 11 w 432"/>
                <a:gd name="T69" fmla="*/ 365 h 420"/>
                <a:gd name="T70" fmla="*/ 144 w 432"/>
                <a:gd name="T71" fmla="*/ 372 h 420"/>
                <a:gd name="T72" fmla="*/ 153 w 432"/>
                <a:gd name="T73" fmla="*/ 387 h 420"/>
                <a:gd name="T74" fmla="*/ 244 w 432"/>
                <a:gd name="T75" fmla="*/ 381 h 420"/>
                <a:gd name="T76" fmla="*/ 253 w 432"/>
                <a:gd name="T77" fmla="*/ 410 h 420"/>
                <a:gd name="T78" fmla="*/ 262 w 432"/>
                <a:gd name="T79" fmla="*/ 420 h 420"/>
                <a:gd name="T80" fmla="*/ 411 w 432"/>
                <a:gd name="T81" fmla="*/ 419 h 420"/>
                <a:gd name="T82" fmla="*/ 411 w 432"/>
                <a:gd name="T83" fmla="*/ 419 h 420"/>
                <a:gd name="T84" fmla="*/ 411 w 432"/>
                <a:gd name="T85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32" h="420">
                  <a:moveTo>
                    <a:pt x="411" y="419"/>
                  </a:moveTo>
                  <a:lnTo>
                    <a:pt x="413" y="319"/>
                  </a:lnTo>
                  <a:lnTo>
                    <a:pt x="422" y="321"/>
                  </a:lnTo>
                  <a:lnTo>
                    <a:pt x="432" y="237"/>
                  </a:lnTo>
                  <a:lnTo>
                    <a:pt x="416" y="239"/>
                  </a:lnTo>
                  <a:lnTo>
                    <a:pt x="406" y="162"/>
                  </a:lnTo>
                  <a:lnTo>
                    <a:pt x="406" y="134"/>
                  </a:lnTo>
                  <a:lnTo>
                    <a:pt x="242" y="136"/>
                  </a:lnTo>
                  <a:lnTo>
                    <a:pt x="242" y="23"/>
                  </a:lnTo>
                  <a:lnTo>
                    <a:pt x="242" y="0"/>
                  </a:lnTo>
                  <a:lnTo>
                    <a:pt x="233" y="16"/>
                  </a:lnTo>
                  <a:lnTo>
                    <a:pt x="222" y="27"/>
                  </a:lnTo>
                  <a:lnTo>
                    <a:pt x="208" y="36"/>
                  </a:lnTo>
                  <a:lnTo>
                    <a:pt x="196" y="34"/>
                  </a:lnTo>
                  <a:lnTo>
                    <a:pt x="180" y="32"/>
                  </a:lnTo>
                  <a:lnTo>
                    <a:pt x="164" y="31"/>
                  </a:lnTo>
                  <a:lnTo>
                    <a:pt x="148" y="34"/>
                  </a:lnTo>
                  <a:lnTo>
                    <a:pt x="135" y="27"/>
                  </a:lnTo>
                  <a:lnTo>
                    <a:pt x="123" y="31"/>
                  </a:lnTo>
                  <a:lnTo>
                    <a:pt x="116" y="137"/>
                  </a:lnTo>
                  <a:lnTo>
                    <a:pt x="105" y="148"/>
                  </a:lnTo>
                  <a:lnTo>
                    <a:pt x="105" y="168"/>
                  </a:lnTo>
                  <a:lnTo>
                    <a:pt x="94" y="173"/>
                  </a:lnTo>
                  <a:lnTo>
                    <a:pt x="80" y="184"/>
                  </a:lnTo>
                  <a:lnTo>
                    <a:pt x="69" y="193"/>
                  </a:lnTo>
                  <a:lnTo>
                    <a:pt x="71" y="235"/>
                  </a:lnTo>
                  <a:lnTo>
                    <a:pt x="57" y="266"/>
                  </a:lnTo>
                  <a:lnTo>
                    <a:pt x="53" y="274"/>
                  </a:lnTo>
                  <a:lnTo>
                    <a:pt x="46" y="287"/>
                  </a:lnTo>
                  <a:lnTo>
                    <a:pt x="37" y="305"/>
                  </a:lnTo>
                  <a:lnTo>
                    <a:pt x="32" y="317"/>
                  </a:lnTo>
                  <a:lnTo>
                    <a:pt x="9" y="324"/>
                  </a:lnTo>
                  <a:lnTo>
                    <a:pt x="0" y="339"/>
                  </a:lnTo>
                  <a:lnTo>
                    <a:pt x="11" y="353"/>
                  </a:lnTo>
                  <a:lnTo>
                    <a:pt x="11" y="365"/>
                  </a:lnTo>
                  <a:lnTo>
                    <a:pt x="144" y="372"/>
                  </a:lnTo>
                  <a:lnTo>
                    <a:pt x="153" y="387"/>
                  </a:lnTo>
                  <a:lnTo>
                    <a:pt x="244" y="381"/>
                  </a:lnTo>
                  <a:lnTo>
                    <a:pt x="253" y="410"/>
                  </a:lnTo>
                  <a:lnTo>
                    <a:pt x="262" y="420"/>
                  </a:lnTo>
                  <a:lnTo>
                    <a:pt x="411" y="419"/>
                  </a:lnTo>
                  <a:lnTo>
                    <a:pt x="411" y="419"/>
                  </a:lnTo>
                  <a:lnTo>
                    <a:pt x="411" y="4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68">
              <a:extLst>
                <a:ext uri="{FF2B5EF4-FFF2-40B4-BE49-F238E27FC236}">
                  <a16:creationId xmlns:a16="http://schemas.microsoft.com/office/drawing/2014/main" id="{BBA9D37F-D9A9-14C9-FD3A-C8E21BDF8F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8419" y="10356165"/>
              <a:ext cx="889927" cy="623401"/>
            </a:xfrm>
            <a:custGeom>
              <a:avLst/>
              <a:gdLst>
                <a:gd name="T0" fmla="*/ 287 w 394"/>
                <a:gd name="T1" fmla="*/ 276 h 276"/>
                <a:gd name="T2" fmla="*/ 299 w 394"/>
                <a:gd name="T3" fmla="*/ 274 h 276"/>
                <a:gd name="T4" fmla="*/ 313 w 394"/>
                <a:gd name="T5" fmla="*/ 260 h 276"/>
                <a:gd name="T6" fmla="*/ 319 w 394"/>
                <a:gd name="T7" fmla="*/ 244 h 276"/>
                <a:gd name="T8" fmla="*/ 331 w 394"/>
                <a:gd name="T9" fmla="*/ 234 h 276"/>
                <a:gd name="T10" fmla="*/ 335 w 394"/>
                <a:gd name="T11" fmla="*/ 221 h 276"/>
                <a:gd name="T12" fmla="*/ 344 w 394"/>
                <a:gd name="T13" fmla="*/ 200 h 276"/>
                <a:gd name="T14" fmla="*/ 349 w 394"/>
                <a:gd name="T15" fmla="*/ 159 h 276"/>
                <a:gd name="T16" fmla="*/ 358 w 394"/>
                <a:gd name="T17" fmla="*/ 146 h 276"/>
                <a:gd name="T18" fmla="*/ 372 w 394"/>
                <a:gd name="T19" fmla="*/ 136 h 276"/>
                <a:gd name="T20" fmla="*/ 383 w 394"/>
                <a:gd name="T21" fmla="*/ 123 h 276"/>
                <a:gd name="T22" fmla="*/ 383 w 394"/>
                <a:gd name="T23" fmla="*/ 100 h 276"/>
                <a:gd name="T24" fmla="*/ 394 w 394"/>
                <a:gd name="T25" fmla="*/ 89 h 276"/>
                <a:gd name="T26" fmla="*/ 349 w 394"/>
                <a:gd name="T27" fmla="*/ 88 h 276"/>
                <a:gd name="T28" fmla="*/ 297 w 394"/>
                <a:gd name="T29" fmla="*/ 88 h 276"/>
                <a:gd name="T30" fmla="*/ 281 w 394"/>
                <a:gd name="T31" fmla="*/ 86 h 276"/>
                <a:gd name="T32" fmla="*/ 255 w 394"/>
                <a:gd name="T33" fmla="*/ 86 h 276"/>
                <a:gd name="T34" fmla="*/ 255 w 394"/>
                <a:gd name="T35" fmla="*/ 111 h 276"/>
                <a:gd name="T36" fmla="*/ 214 w 394"/>
                <a:gd name="T37" fmla="*/ 109 h 276"/>
                <a:gd name="T38" fmla="*/ 184 w 394"/>
                <a:gd name="T39" fmla="*/ 109 h 276"/>
                <a:gd name="T40" fmla="*/ 184 w 394"/>
                <a:gd name="T41" fmla="*/ 82 h 276"/>
                <a:gd name="T42" fmla="*/ 141 w 394"/>
                <a:gd name="T43" fmla="*/ 84 h 276"/>
                <a:gd name="T44" fmla="*/ 137 w 394"/>
                <a:gd name="T45" fmla="*/ 41 h 276"/>
                <a:gd name="T46" fmla="*/ 137 w 394"/>
                <a:gd name="T47" fmla="*/ 13 h 276"/>
                <a:gd name="T48" fmla="*/ 127 w 394"/>
                <a:gd name="T49" fmla="*/ 0 h 276"/>
                <a:gd name="T50" fmla="*/ 103 w 394"/>
                <a:gd name="T51" fmla="*/ 2 h 276"/>
                <a:gd name="T52" fmla="*/ 73 w 394"/>
                <a:gd name="T53" fmla="*/ 15 h 276"/>
                <a:gd name="T54" fmla="*/ 38 w 394"/>
                <a:gd name="T55" fmla="*/ 13 h 276"/>
                <a:gd name="T56" fmla="*/ 29 w 394"/>
                <a:gd name="T57" fmla="*/ 29 h 276"/>
                <a:gd name="T58" fmla="*/ 32 w 394"/>
                <a:gd name="T59" fmla="*/ 45 h 276"/>
                <a:gd name="T60" fmla="*/ 38 w 394"/>
                <a:gd name="T61" fmla="*/ 59 h 276"/>
                <a:gd name="T62" fmla="*/ 30 w 394"/>
                <a:gd name="T63" fmla="*/ 70 h 276"/>
                <a:gd name="T64" fmla="*/ 7 w 394"/>
                <a:gd name="T65" fmla="*/ 72 h 276"/>
                <a:gd name="T66" fmla="*/ 7 w 394"/>
                <a:gd name="T67" fmla="*/ 123 h 276"/>
                <a:gd name="T68" fmla="*/ 7 w 394"/>
                <a:gd name="T69" fmla="*/ 143 h 276"/>
                <a:gd name="T70" fmla="*/ 0 w 394"/>
                <a:gd name="T71" fmla="*/ 161 h 276"/>
                <a:gd name="T72" fmla="*/ 2 w 394"/>
                <a:gd name="T73" fmla="*/ 187 h 276"/>
                <a:gd name="T74" fmla="*/ 25 w 394"/>
                <a:gd name="T75" fmla="*/ 189 h 276"/>
                <a:gd name="T76" fmla="*/ 66 w 394"/>
                <a:gd name="T77" fmla="*/ 203 h 276"/>
                <a:gd name="T78" fmla="*/ 73 w 394"/>
                <a:gd name="T79" fmla="*/ 212 h 276"/>
                <a:gd name="T80" fmla="*/ 82 w 394"/>
                <a:gd name="T81" fmla="*/ 223 h 276"/>
                <a:gd name="T82" fmla="*/ 87 w 394"/>
                <a:gd name="T83" fmla="*/ 239 h 276"/>
                <a:gd name="T84" fmla="*/ 93 w 394"/>
                <a:gd name="T85" fmla="*/ 250 h 276"/>
                <a:gd name="T86" fmla="*/ 96 w 394"/>
                <a:gd name="T87" fmla="*/ 266 h 276"/>
                <a:gd name="T88" fmla="*/ 109 w 394"/>
                <a:gd name="T89" fmla="*/ 267 h 276"/>
                <a:gd name="T90" fmla="*/ 121 w 394"/>
                <a:gd name="T91" fmla="*/ 276 h 276"/>
                <a:gd name="T92" fmla="*/ 144 w 394"/>
                <a:gd name="T93" fmla="*/ 274 h 276"/>
                <a:gd name="T94" fmla="*/ 200 w 394"/>
                <a:gd name="T95" fmla="*/ 276 h 276"/>
                <a:gd name="T96" fmla="*/ 216 w 394"/>
                <a:gd name="T97" fmla="*/ 274 h 276"/>
                <a:gd name="T98" fmla="*/ 283 w 394"/>
                <a:gd name="T99" fmla="*/ 276 h 276"/>
                <a:gd name="T100" fmla="*/ 287 w 394"/>
                <a:gd name="T101" fmla="*/ 276 h 276"/>
                <a:gd name="T102" fmla="*/ 287 w 394"/>
                <a:gd name="T103" fmla="*/ 276 h 276"/>
                <a:gd name="T104" fmla="*/ 287 w 394"/>
                <a:gd name="T10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4" h="276">
                  <a:moveTo>
                    <a:pt x="287" y="276"/>
                  </a:moveTo>
                  <a:lnTo>
                    <a:pt x="299" y="274"/>
                  </a:lnTo>
                  <a:lnTo>
                    <a:pt x="313" y="260"/>
                  </a:lnTo>
                  <a:lnTo>
                    <a:pt x="319" y="244"/>
                  </a:lnTo>
                  <a:lnTo>
                    <a:pt x="331" y="234"/>
                  </a:lnTo>
                  <a:lnTo>
                    <a:pt x="335" y="221"/>
                  </a:lnTo>
                  <a:lnTo>
                    <a:pt x="344" y="200"/>
                  </a:lnTo>
                  <a:lnTo>
                    <a:pt x="349" y="159"/>
                  </a:lnTo>
                  <a:lnTo>
                    <a:pt x="358" y="146"/>
                  </a:lnTo>
                  <a:lnTo>
                    <a:pt x="372" y="136"/>
                  </a:lnTo>
                  <a:lnTo>
                    <a:pt x="383" y="123"/>
                  </a:lnTo>
                  <a:lnTo>
                    <a:pt x="383" y="100"/>
                  </a:lnTo>
                  <a:lnTo>
                    <a:pt x="394" y="89"/>
                  </a:lnTo>
                  <a:lnTo>
                    <a:pt x="349" y="88"/>
                  </a:lnTo>
                  <a:lnTo>
                    <a:pt x="297" y="88"/>
                  </a:lnTo>
                  <a:lnTo>
                    <a:pt x="281" y="86"/>
                  </a:lnTo>
                  <a:lnTo>
                    <a:pt x="255" y="86"/>
                  </a:lnTo>
                  <a:lnTo>
                    <a:pt x="255" y="111"/>
                  </a:lnTo>
                  <a:lnTo>
                    <a:pt x="214" y="109"/>
                  </a:lnTo>
                  <a:lnTo>
                    <a:pt x="184" y="109"/>
                  </a:lnTo>
                  <a:lnTo>
                    <a:pt x="184" y="82"/>
                  </a:lnTo>
                  <a:lnTo>
                    <a:pt x="141" y="84"/>
                  </a:lnTo>
                  <a:lnTo>
                    <a:pt x="137" y="41"/>
                  </a:lnTo>
                  <a:lnTo>
                    <a:pt x="137" y="13"/>
                  </a:lnTo>
                  <a:lnTo>
                    <a:pt x="127" y="0"/>
                  </a:lnTo>
                  <a:lnTo>
                    <a:pt x="103" y="2"/>
                  </a:lnTo>
                  <a:lnTo>
                    <a:pt x="73" y="15"/>
                  </a:lnTo>
                  <a:lnTo>
                    <a:pt x="38" y="13"/>
                  </a:lnTo>
                  <a:lnTo>
                    <a:pt x="29" y="29"/>
                  </a:lnTo>
                  <a:lnTo>
                    <a:pt x="32" y="45"/>
                  </a:lnTo>
                  <a:lnTo>
                    <a:pt x="38" y="59"/>
                  </a:lnTo>
                  <a:lnTo>
                    <a:pt x="30" y="70"/>
                  </a:lnTo>
                  <a:lnTo>
                    <a:pt x="7" y="72"/>
                  </a:lnTo>
                  <a:lnTo>
                    <a:pt x="7" y="123"/>
                  </a:lnTo>
                  <a:lnTo>
                    <a:pt x="7" y="143"/>
                  </a:lnTo>
                  <a:lnTo>
                    <a:pt x="0" y="161"/>
                  </a:lnTo>
                  <a:lnTo>
                    <a:pt x="2" y="187"/>
                  </a:lnTo>
                  <a:lnTo>
                    <a:pt x="25" y="189"/>
                  </a:lnTo>
                  <a:lnTo>
                    <a:pt x="66" y="203"/>
                  </a:lnTo>
                  <a:lnTo>
                    <a:pt x="73" y="212"/>
                  </a:lnTo>
                  <a:lnTo>
                    <a:pt x="82" y="223"/>
                  </a:lnTo>
                  <a:lnTo>
                    <a:pt x="87" y="239"/>
                  </a:lnTo>
                  <a:lnTo>
                    <a:pt x="93" y="250"/>
                  </a:lnTo>
                  <a:lnTo>
                    <a:pt x="96" y="266"/>
                  </a:lnTo>
                  <a:lnTo>
                    <a:pt x="109" y="267"/>
                  </a:lnTo>
                  <a:lnTo>
                    <a:pt x="121" y="276"/>
                  </a:lnTo>
                  <a:lnTo>
                    <a:pt x="144" y="274"/>
                  </a:lnTo>
                  <a:lnTo>
                    <a:pt x="200" y="276"/>
                  </a:lnTo>
                  <a:lnTo>
                    <a:pt x="216" y="274"/>
                  </a:lnTo>
                  <a:lnTo>
                    <a:pt x="283" y="276"/>
                  </a:lnTo>
                  <a:lnTo>
                    <a:pt x="287" y="276"/>
                  </a:lnTo>
                  <a:lnTo>
                    <a:pt x="287" y="276"/>
                  </a:lnTo>
                  <a:lnTo>
                    <a:pt x="287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69">
              <a:extLst>
                <a:ext uri="{FF2B5EF4-FFF2-40B4-BE49-F238E27FC236}">
                  <a16:creationId xmlns:a16="http://schemas.microsoft.com/office/drawing/2014/main" id="{07A4C9DA-3C38-6F0B-E2F3-191E5A0445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12147" y="11087983"/>
              <a:ext cx="912514" cy="494656"/>
            </a:xfrm>
            <a:custGeom>
              <a:avLst/>
              <a:gdLst>
                <a:gd name="T0" fmla="*/ 324 w 404"/>
                <a:gd name="T1" fmla="*/ 216 h 219"/>
                <a:gd name="T2" fmla="*/ 347 w 404"/>
                <a:gd name="T3" fmla="*/ 214 h 219"/>
                <a:gd name="T4" fmla="*/ 374 w 404"/>
                <a:gd name="T5" fmla="*/ 214 h 219"/>
                <a:gd name="T6" fmla="*/ 368 w 404"/>
                <a:gd name="T7" fmla="*/ 201 h 219"/>
                <a:gd name="T8" fmla="*/ 358 w 404"/>
                <a:gd name="T9" fmla="*/ 178 h 219"/>
                <a:gd name="T10" fmla="*/ 349 w 404"/>
                <a:gd name="T11" fmla="*/ 150 h 219"/>
                <a:gd name="T12" fmla="*/ 351 w 404"/>
                <a:gd name="T13" fmla="*/ 128 h 219"/>
                <a:gd name="T14" fmla="*/ 365 w 404"/>
                <a:gd name="T15" fmla="*/ 123 h 219"/>
                <a:gd name="T16" fmla="*/ 379 w 404"/>
                <a:gd name="T17" fmla="*/ 118 h 219"/>
                <a:gd name="T18" fmla="*/ 392 w 404"/>
                <a:gd name="T19" fmla="*/ 120 h 219"/>
                <a:gd name="T20" fmla="*/ 399 w 404"/>
                <a:gd name="T21" fmla="*/ 130 h 219"/>
                <a:gd name="T22" fmla="*/ 404 w 404"/>
                <a:gd name="T23" fmla="*/ 116 h 219"/>
                <a:gd name="T24" fmla="*/ 404 w 404"/>
                <a:gd name="T25" fmla="*/ 48 h 219"/>
                <a:gd name="T26" fmla="*/ 345 w 404"/>
                <a:gd name="T27" fmla="*/ 50 h 219"/>
                <a:gd name="T28" fmla="*/ 278 w 404"/>
                <a:gd name="T29" fmla="*/ 48 h 219"/>
                <a:gd name="T30" fmla="*/ 255 w 404"/>
                <a:gd name="T31" fmla="*/ 48 h 219"/>
                <a:gd name="T32" fmla="*/ 249 w 404"/>
                <a:gd name="T33" fmla="*/ 38 h 219"/>
                <a:gd name="T34" fmla="*/ 239 w 404"/>
                <a:gd name="T35" fmla="*/ 23 h 219"/>
                <a:gd name="T36" fmla="*/ 205 w 404"/>
                <a:gd name="T37" fmla="*/ 13 h 219"/>
                <a:gd name="T38" fmla="*/ 166 w 404"/>
                <a:gd name="T39" fmla="*/ 15 h 219"/>
                <a:gd name="T40" fmla="*/ 146 w 404"/>
                <a:gd name="T41" fmla="*/ 16 h 219"/>
                <a:gd name="T42" fmla="*/ 144 w 404"/>
                <a:gd name="T43" fmla="*/ 0 h 219"/>
                <a:gd name="T44" fmla="*/ 69 w 404"/>
                <a:gd name="T45" fmla="*/ 4 h 219"/>
                <a:gd name="T46" fmla="*/ 2 w 404"/>
                <a:gd name="T47" fmla="*/ 2 h 219"/>
                <a:gd name="T48" fmla="*/ 0 w 404"/>
                <a:gd name="T49" fmla="*/ 16 h 219"/>
                <a:gd name="T50" fmla="*/ 12 w 404"/>
                <a:gd name="T51" fmla="*/ 25 h 219"/>
                <a:gd name="T52" fmla="*/ 23 w 404"/>
                <a:gd name="T53" fmla="*/ 32 h 219"/>
                <a:gd name="T54" fmla="*/ 25 w 404"/>
                <a:gd name="T55" fmla="*/ 47 h 219"/>
                <a:gd name="T56" fmla="*/ 30 w 404"/>
                <a:gd name="T57" fmla="*/ 59 h 219"/>
                <a:gd name="T58" fmla="*/ 43 w 404"/>
                <a:gd name="T59" fmla="*/ 64 h 219"/>
                <a:gd name="T60" fmla="*/ 55 w 404"/>
                <a:gd name="T61" fmla="*/ 72 h 219"/>
                <a:gd name="T62" fmla="*/ 62 w 404"/>
                <a:gd name="T63" fmla="*/ 82 h 219"/>
                <a:gd name="T64" fmla="*/ 64 w 404"/>
                <a:gd name="T65" fmla="*/ 96 h 219"/>
                <a:gd name="T66" fmla="*/ 69 w 404"/>
                <a:gd name="T67" fmla="*/ 109 h 219"/>
                <a:gd name="T68" fmla="*/ 78 w 404"/>
                <a:gd name="T69" fmla="*/ 120 h 219"/>
                <a:gd name="T70" fmla="*/ 84 w 404"/>
                <a:gd name="T71" fmla="*/ 130 h 219"/>
                <a:gd name="T72" fmla="*/ 82 w 404"/>
                <a:gd name="T73" fmla="*/ 146 h 219"/>
                <a:gd name="T74" fmla="*/ 82 w 404"/>
                <a:gd name="T75" fmla="*/ 159 h 219"/>
                <a:gd name="T76" fmla="*/ 78 w 404"/>
                <a:gd name="T77" fmla="*/ 171 h 219"/>
                <a:gd name="T78" fmla="*/ 80 w 404"/>
                <a:gd name="T79" fmla="*/ 185 h 219"/>
                <a:gd name="T80" fmla="*/ 75 w 404"/>
                <a:gd name="T81" fmla="*/ 200 h 219"/>
                <a:gd name="T82" fmla="*/ 78 w 404"/>
                <a:gd name="T83" fmla="*/ 214 h 219"/>
                <a:gd name="T84" fmla="*/ 94 w 404"/>
                <a:gd name="T85" fmla="*/ 219 h 219"/>
                <a:gd name="T86" fmla="*/ 137 w 404"/>
                <a:gd name="T87" fmla="*/ 217 h 219"/>
                <a:gd name="T88" fmla="*/ 157 w 404"/>
                <a:gd name="T89" fmla="*/ 217 h 219"/>
                <a:gd name="T90" fmla="*/ 185 w 404"/>
                <a:gd name="T91" fmla="*/ 214 h 219"/>
                <a:gd name="T92" fmla="*/ 198 w 404"/>
                <a:gd name="T93" fmla="*/ 216 h 219"/>
                <a:gd name="T94" fmla="*/ 279 w 404"/>
                <a:gd name="T95" fmla="*/ 216 h 219"/>
                <a:gd name="T96" fmla="*/ 324 w 404"/>
                <a:gd name="T97" fmla="*/ 216 h 219"/>
                <a:gd name="T98" fmla="*/ 324 w 404"/>
                <a:gd name="T99" fmla="*/ 216 h 219"/>
                <a:gd name="T100" fmla="*/ 324 w 404"/>
                <a:gd name="T101" fmla="*/ 216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4" h="219">
                  <a:moveTo>
                    <a:pt x="324" y="216"/>
                  </a:moveTo>
                  <a:lnTo>
                    <a:pt x="347" y="214"/>
                  </a:lnTo>
                  <a:lnTo>
                    <a:pt x="374" y="214"/>
                  </a:lnTo>
                  <a:lnTo>
                    <a:pt x="368" y="201"/>
                  </a:lnTo>
                  <a:lnTo>
                    <a:pt x="358" y="178"/>
                  </a:lnTo>
                  <a:lnTo>
                    <a:pt x="349" y="150"/>
                  </a:lnTo>
                  <a:lnTo>
                    <a:pt x="351" y="128"/>
                  </a:lnTo>
                  <a:lnTo>
                    <a:pt x="365" y="123"/>
                  </a:lnTo>
                  <a:lnTo>
                    <a:pt x="379" y="118"/>
                  </a:lnTo>
                  <a:lnTo>
                    <a:pt x="392" y="120"/>
                  </a:lnTo>
                  <a:lnTo>
                    <a:pt x="399" y="130"/>
                  </a:lnTo>
                  <a:lnTo>
                    <a:pt x="404" y="116"/>
                  </a:lnTo>
                  <a:lnTo>
                    <a:pt x="404" y="48"/>
                  </a:lnTo>
                  <a:lnTo>
                    <a:pt x="345" y="50"/>
                  </a:lnTo>
                  <a:lnTo>
                    <a:pt x="278" y="48"/>
                  </a:lnTo>
                  <a:lnTo>
                    <a:pt x="255" y="48"/>
                  </a:lnTo>
                  <a:lnTo>
                    <a:pt x="249" y="38"/>
                  </a:lnTo>
                  <a:lnTo>
                    <a:pt x="239" y="23"/>
                  </a:lnTo>
                  <a:lnTo>
                    <a:pt x="205" y="13"/>
                  </a:lnTo>
                  <a:lnTo>
                    <a:pt x="166" y="15"/>
                  </a:lnTo>
                  <a:lnTo>
                    <a:pt x="146" y="16"/>
                  </a:lnTo>
                  <a:lnTo>
                    <a:pt x="144" y="0"/>
                  </a:lnTo>
                  <a:lnTo>
                    <a:pt x="69" y="4"/>
                  </a:lnTo>
                  <a:lnTo>
                    <a:pt x="2" y="2"/>
                  </a:lnTo>
                  <a:lnTo>
                    <a:pt x="0" y="16"/>
                  </a:lnTo>
                  <a:lnTo>
                    <a:pt x="12" y="25"/>
                  </a:lnTo>
                  <a:lnTo>
                    <a:pt x="23" y="32"/>
                  </a:lnTo>
                  <a:lnTo>
                    <a:pt x="25" y="47"/>
                  </a:lnTo>
                  <a:lnTo>
                    <a:pt x="30" y="59"/>
                  </a:lnTo>
                  <a:lnTo>
                    <a:pt x="43" y="64"/>
                  </a:lnTo>
                  <a:lnTo>
                    <a:pt x="55" y="72"/>
                  </a:lnTo>
                  <a:lnTo>
                    <a:pt x="62" y="82"/>
                  </a:lnTo>
                  <a:lnTo>
                    <a:pt x="64" y="96"/>
                  </a:lnTo>
                  <a:lnTo>
                    <a:pt x="69" y="109"/>
                  </a:lnTo>
                  <a:lnTo>
                    <a:pt x="78" y="120"/>
                  </a:lnTo>
                  <a:lnTo>
                    <a:pt x="84" y="130"/>
                  </a:lnTo>
                  <a:lnTo>
                    <a:pt x="82" y="146"/>
                  </a:lnTo>
                  <a:lnTo>
                    <a:pt x="82" y="159"/>
                  </a:lnTo>
                  <a:lnTo>
                    <a:pt x="78" y="171"/>
                  </a:lnTo>
                  <a:lnTo>
                    <a:pt x="80" y="185"/>
                  </a:lnTo>
                  <a:lnTo>
                    <a:pt x="75" y="200"/>
                  </a:lnTo>
                  <a:lnTo>
                    <a:pt x="78" y="214"/>
                  </a:lnTo>
                  <a:lnTo>
                    <a:pt x="94" y="219"/>
                  </a:lnTo>
                  <a:lnTo>
                    <a:pt x="137" y="217"/>
                  </a:lnTo>
                  <a:lnTo>
                    <a:pt x="157" y="217"/>
                  </a:lnTo>
                  <a:lnTo>
                    <a:pt x="185" y="214"/>
                  </a:lnTo>
                  <a:lnTo>
                    <a:pt x="198" y="216"/>
                  </a:lnTo>
                  <a:lnTo>
                    <a:pt x="279" y="216"/>
                  </a:lnTo>
                  <a:lnTo>
                    <a:pt x="324" y="216"/>
                  </a:lnTo>
                  <a:lnTo>
                    <a:pt x="324" y="216"/>
                  </a:lnTo>
                  <a:lnTo>
                    <a:pt x="324" y="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70">
              <a:extLst>
                <a:ext uri="{FF2B5EF4-FFF2-40B4-BE49-F238E27FC236}">
                  <a16:creationId xmlns:a16="http://schemas.microsoft.com/office/drawing/2014/main" id="{FAADDC9E-798A-E7ED-E2C1-F9E58E2521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11031515"/>
              <a:ext cx="892186" cy="786027"/>
            </a:xfrm>
            <a:custGeom>
              <a:avLst/>
              <a:gdLst>
                <a:gd name="T0" fmla="*/ 105 w 395"/>
                <a:gd name="T1" fmla="*/ 348 h 348"/>
                <a:gd name="T2" fmla="*/ 110 w 395"/>
                <a:gd name="T3" fmla="*/ 335 h 348"/>
                <a:gd name="T4" fmla="*/ 109 w 395"/>
                <a:gd name="T5" fmla="*/ 319 h 348"/>
                <a:gd name="T6" fmla="*/ 107 w 395"/>
                <a:gd name="T7" fmla="*/ 307 h 348"/>
                <a:gd name="T8" fmla="*/ 123 w 395"/>
                <a:gd name="T9" fmla="*/ 292 h 348"/>
                <a:gd name="T10" fmla="*/ 126 w 395"/>
                <a:gd name="T11" fmla="*/ 280 h 348"/>
                <a:gd name="T12" fmla="*/ 137 w 395"/>
                <a:gd name="T13" fmla="*/ 267 h 348"/>
                <a:gd name="T14" fmla="*/ 148 w 395"/>
                <a:gd name="T15" fmla="*/ 262 h 348"/>
                <a:gd name="T16" fmla="*/ 160 w 395"/>
                <a:gd name="T17" fmla="*/ 251 h 348"/>
                <a:gd name="T18" fmla="*/ 171 w 395"/>
                <a:gd name="T19" fmla="*/ 242 h 348"/>
                <a:gd name="T20" fmla="*/ 183 w 395"/>
                <a:gd name="T21" fmla="*/ 241 h 348"/>
                <a:gd name="T22" fmla="*/ 185 w 395"/>
                <a:gd name="T23" fmla="*/ 225 h 348"/>
                <a:gd name="T24" fmla="*/ 191 w 395"/>
                <a:gd name="T25" fmla="*/ 212 h 348"/>
                <a:gd name="T26" fmla="*/ 201 w 395"/>
                <a:gd name="T27" fmla="*/ 205 h 348"/>
                <a:gd name="T28" fmla="*/ 217 w 395"/>
                <a:gd name="T29" fmla="*/ 200 h 348"/>
                <a:gd name="T30" fmla="*/ 226 w 395"/>
                <a:gd name="T31" fmla="*/ 186 h 348"/>
                <a:gd name="T32" fmla="*/ 230 w 395"/>
                <a:gd name="T33" fmla="*/ 173 h 348"/>
                <a:gd name="T34" fmla="*/ 239 w 395"/>
                <a:gd name="T35" fmla="*/ 153 h 348"/>
                <a:gd name="T36" fmla="*/ 240 w 395"/>
                <a:gd name="T37" fmla="*/ 141 h 348"/>
                <a:gd name="T38" fmla="*/ 251 w 395"/>
                <a:gd name="T39" fmla="*/ 130 h 348"/>
                <a:gd name="T40" fmla="*/ 262 w 395"/>
                <a:gd name="T41" fmla="*/ 121 h 348"/>
                <a:gd name="T42" fmla="*/ 276 w 395"/>
                <a:gd name="T43" fmla="*/ 116 h 348"/>
                <a:gd name="T44" fmla="*/ 296 w 395"/>
                <a:gd name="T45" fmla="*/ 113 h 348"/>
                <a:gd name="T46" fmla="*/ 306 w 395"/>
                <a:gd name="T47" fmla="*/ 107 h 348"/>
                <a:gd name="T48" fmla="*/ 319 w 395"/>
                <a:gd name="T49" fmla="*/ 105 h 348"/>
                <a:gd name="T50" fmla="*/ 328 w 395"/>
                <a:gd name="T51" fmla="*/ 91 h 348"/>
                <a:gd name="T52" fmla="*/ 340 w 395"/>
                <a:gd name="T53" fmla="*/ 89 h 348"/>
                <a:gd name="T54" fmla="*/ 349 w 395"/>
                <a:gd name="T55" fmla="*/ 72 h 348"/>
                <a:gd name="T56" fmla="*/ 351 w 395"/>
                <a:gd name="T57" fmla="*/ 61 h 348"/>
                <a:gd name="T58" fmla="*/ 361 w 395"/>
                <a:gd name="T59" fmla="*/ 50 h 348"/>
                <a:gd name="T60" fmla="*/ 376 w 395"/>
                <a:gd name="T61" fmla="*/ 38 h 348"/>
                <a:gd name="T62" fmla="*/ 390 w 395"/>
                <a:gd name="T63" fmla="*/ 31 h 348"/>
                <a:gd name="T64" fmla="*/ 395 w 395"/>
                <a:gd name="T65" fmla="*/ 11 h 348"/>
                <a:gd name="T66" fmla="*/ 351 w 395"/>
                <a:gd name="T67" fmla="*/ 13 h 348"/>
                <a:gd name="T68" fmla="*/ 333 w 395"/>
                <a:gd name="T69" fmla="*/ 16 h 348"/>
                <a:gd name="T70" fmla="*/ 281 w 395"/>
                <a:gd name="T71" fmla="*/ 16 h 348"/>
                <a:gd name="T72" fmla="*/ 212 w 395"/>
                <a:gd name="T73" fmla="*/ 15 h 348"/>
                <a:gd name="T74" fmla="*/ 169 w 395"/>
                <a:gd name="T75" fmla="*/ 13 h 348"/>
                <a:gd name="T76" fmla="*/ 153 w 395"/>
                <a:gd name="T77" fmla="*/ 15 h 348"/>
                <a:gd name="T78" fmla="*/ 164 w 395"/>
                <a:gd name="T79" fmla="*/ 6 h 348"/>
                <a:gd name="T80" fmla="*/ 146 w 395"/>
                <a:gd name="T81" fmla="*/ 0 h 348"/>
                <a:gd name="T82" fmla="*/ 141 w 395"/>
                <a:gd name="T83" fmla="*/ 13 h 348"/>
                <a:gd name="T84" fmla="*/ 121 w 395"/>
                <a:gd name="T85" fmla="*/ 16 h 348"/>
                <a:gd name="T86" fmla="*/ 103 w 395"/>
                <a:gd name="T87" fmla="*/ 22 h 348"/>
                <a:gd name="T88" fmla="*/ 86 w 395"/>
                <a:gd name="T89" fmla="*/ 18 h 348"/>
                <a:gd name="T90" fmla="*/ 7 w 395"/>
                <a:gd name="T91" fmla="*/ 18 h 348"/>
                <a:gd name="T92" fmla="*/ 4 w 395"/>
                <a:gd name="T93" fmla="*/ 45 h 348"/>
                <a:gd name="T94" fmla="*/ 5 w 395"/>
                <a:gd name="T95" fmla="*/ 61 h 348"/>
                <a:gd name="T96" fmla="*/ 4 w 395"/>
                <a:gd name="T97" fmla="*/ 77 h 348"/>
                <a:gd name="T98" fmla="*/ 4 w 395"/>
                <a:gd name="T99" fmla="*/ 102 h 348"/>
                <a:gd name="T100" fmla="*/ 5 w 395"/>
                <a:gd name="T101" fmla="*/ 120 h 348"/>
                <a:gd name="T102" fmla="*/ 2 w 395"/>
                <a:gd name="T103" fmla="*/ 141 h 348"/>
                <a:gd name="T104" fmla="*/ 0 w 395"/>
                <a:gd name="T105" fmla="*/ 180 h 348"/>
                <a:gd name="T106" fmla="*/ 75 w 395"/>
                <a:gd name="T107" fmla="*/ 182 h 348"/>
                <a:gd name="T108" fmla="*/ 84 w 395"/>
                <a:gd name="T109" fmla="*/ 212 h 348"/>
                <a:gd name="T110" fmla="*/ 82 w 395"/>
                <a:gd name="T111" fmla="*/ 232 h 348"/>
                <a:gd name="T112" fmla="*/ 82 w 395"/>
                <a:gd name="T113" fmla="*/ 278 h 348"/>
                <a:gd name="T114" fmla="*/ 80 w 395"/>
                <a:gd name="T115" fmla="*/ 296 h 348"/>
                <a:gd name="T116" fmla="*/ 80 w 395"/>
                <a:gd name="T117" fmla="*/ 315 h 348"/>
                <a:gd name="T118" fmla="*/ 80 w 395"/>
                <a:gd name="T119" fmla="*/ 348 h 348"/>
                <a:gd name="T120" fmla="*/ 105 w 395"/>
                <a:gd name="T121" fmla="*/ 348 h 348"/>
                <a:gd name="T122" fmla="*/ 105 w 395"/>
                <a:gd name="T123" fmla="*/ 348 h 348"/>
                <a:gd name="T124" fmla="*/ 105 w 395"/>
                <a:gd name="T125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5" h="348">
                  <a:moveTo>
                    <a:pt x="105" y="348"/>
                  </a:moveTo>
                  <a:lnTo>
                    <a:pt x="110" y="335"/>
                  </a:lnTo>
                  <a:lnTo>
                    <a:pt x="109" y="319"/>
                  </a:lnTo>
                  <a:lnTo>
                    <a:pt x="107" y="307"/>
                  </a:lnTo>
                  <a:lnTo>
                    <a:pt x="123" y="292"/>
                  </a:lnTo>
                  <a:lnTo>
                    <a:pt x="126" y="280"/>
                  </a:lnTo>
                  <a:lnTo>
                    <a:pt x="137" y="267"/>
                  </a:lnTo>
                  <a:lnTo>
                    <a:pt x="148" y="262"/>
                  </a:lnTo>
                  <a:lnTo>
                    <a:pt x="160" y="251"/>
                  </a:lnTo>
                  <a:lnTo>
                    <a:pt x="171" y="242"/>
                  </a:lnTo>
                  <a:lnTo>
                    <a:pt x="183" y="241"/>
                  </a:lnTo>
                  <a:lnTo>
                    <a:pt x="185" y="225"/>
                  </a:lnTo>
                  <a:lnTo>
                    <a:pt x="191" y="212"/>
                  </a:lnTo>
                  <a:lnTo>
                    <a:pt x="201" y="205"/>
                  </a:lnTo>
                  <a:lnTo>
                    <a:pt x="217" y="200"/>
                  </a:lnTo>
                  <a:lnTo>
                    <a:pt x="226" y="186"/>
                  </a:lnTo>
                  <a:lnTo>
                    <a:pt x="230" y="173"/>
                  </a:lnTo>
                  <a:lnTo>
                    <a:pt x="239" y="153"/>
                  </a:lnTo>
                  <a:lnTo>
                    <a:pt x="240" y="141"/>
                  </a:lnTo>
                  <a:lnTo>
                    <a:pt x="251" y="130"/>
                  </a:lnTo>
                  <a:lnTo>
                    <a:pt x="262" y="121"/>
                  </a:lnTo>
                  <a:lnTo>
                    <a:pt x="276" y="116"/>
                  </a:lnTo>
                  <a:lnTo>
                    <a:pt x="296" y="113"/>
                  </a:lnTo>
                  <a:lnTo>
                    <a:pt x="306" y="107"/>
                  </a:lnTo>
                  <a:lnTo>
                    <a:pt x="319" y="105"/>
                  </a:lnTo>
                  <a:lnTo>
                    <a:pt x="328" y="91"/>
                  </a:lnTo>
                  <a:lnTo>
                    <a:pt x="340" y="89"/>
                  </a:lnTo>
                  <a:lnTo>
                    <a:pt x="349" y="72"/>
                  </a:lnTo>
                  <a:lnTo>
                    <a:pt x="351" y="61"/>
                  </a:lnTo>
                  <a:lnTo>
                    <a:pt x="361" y="50"/>
                  </a:lnTo>
                  <a:lnTo>
                    <a:pt x="376" y="38"/>
                  </a:lnTo>
                  <a:lnTo>
                    <a:pt x="390" y="31"/>
                  </a:lnTo>
                  <a:lnTo>
                    <a:pt x="395" y="11"/>
                  </a:lnTo>
                  <a:lnTo>
                    <a:pt x="351" y="13"/>
                  </a:lnTo>
                  <a:lnTo>
                    <a:pt x="333" y="16"/>
                  </a:lnTo>
                  <a:lnTo>
                    <a:pt x="281" y="16"/>
                  </a:lnTo>
                  <a:lnTo>
                    <a:pt x="212" y="15"/>
                  </a:lnTo>
                  <a:lnTo>
                    <a:pt x="169" y="13"/>
                  </a:lnTo>
                  <a:lnTo>
                    <a:pt x="153" y="15"/>
                  </a:lnTo>
                  <a:lnTo>
                    <a:pt x="164" y="6"/>
                  </a:lnTo>
                  <a:lnTo>
                    <a:pt x="146" y="0"/>
                  </a:lnTo>
                  <a:lnTo>
                    <a:pt x="141" y="13"/>
                  </a:lnTo>
                  <a:lnTo>
                    <a:pt x="121" y="16"/>
                  </a:lnTo>
                  <a:lnTo>
                    <a:pt x="103" y="22"/>
                  </a:lnTo>
                  <a:lnTo>
                    <a:pt x="86" y="18"/>
                  </a:lnTo>
                  <a:lnTo>
                    <a:pt x="7" y="18"/>
                  </a:lnTo>
                  <a:lnTo>
                    <a:pt x="4" y="45"/>
                  </a:lnTo>
                  <a:lnTo>
                    <a:pt x="5" y="61"/>
                  </a:lnTo>
                  <a:lnTo>
                    <a:pt x="4" y="77"/>
                  </a:lnTo>
                  <a:lnTo>
                    <a:pt x="4" y="102"/>
                  </a:lnTo>
                  <a:lnTo>
                    <a:pt x="5" y="120"/>
                  </a:lnTo>
                  <a:lnTo>
                    <a:pt x="2" y="141"/>
                  </a:lnTo>
                  <a:lnTo>
                    <a:pt x="0" y="180"/>
                  </a:lnTo>
                  <a:lnTo>
                    <a:pt x="75" y="182"/>
                  </a:lnTo>
                  <a:lnTo>
                    <a:pt x="84" y="212"/>
                  </a:lnTo>
                  <a:lnTo>
                    <a:pt x="82" y="232"/>
                  </a:lnTo>
                  <a:lnTo>
                    <a:pt x="82" y="278"/>
                  </a:lnTo>
                  <a:lnTo>
                    <a:pt x="80" y="296"/>
                  </a:lnTo>
                  <a:lnTo>
                    <a:pt x="80" y="315"/>
                  </a:lnTo>
                  <a:lnTo>
                    <a:pt x="80" y="348"/>
                  </a:lnTo>
                  <a:lnTo>
                    <a:pt x="105" y="348"/>
                  </a:lnTo>
                  <a:lnTo>
                    <a:pt x="105" y="348"/>
                  </a:lnTo>
                  <a:lnTo>
                    <a:pt x="105" y="34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71">
              <a:extLst>
                <a:ext uri="{FF2B5EF4-FFF2-40B4-BE49-F238E27FC236}">
                  <a16:creationId xmlns:a16="http://schemas.microsoft.com/office/drawing/2014/main" id="{4613C094-4A13-0089-5B7D-744C665E2C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85872" y="10975048"/>
              <a:ext cx="716008" cy="941878"/>
            </a:xfrm>
            <a:custGeom>
              <a:avLst/>
              <a:gdLst>
                <a:gd name="T0" fmla="*/ 192 w 317"/>
                <a:gd name="T1" fmla="*/ 417 h 417"/>
                <a:gd name="T2" fmla="*/ 194 w 317"/>
                <a:gd name="T3" fmla="*/ 381 h 417"/>
                <a:gd name="T4" fmla="*/ 219 w 317"/>
                <a:gd name="T5" fmla="*/ 385 h 417"/>
                <a:gd name="T6" fmla="*/ 215 w 317"/>
                <a:gd name="T7" fmla="*/ 303 h 417"/>
                <a:gd name="T8" fmla="*/ 317 w 317"/>
                <a:gd name="T9" fmla="*/ 303 h 417"/>
                <a:gd name="T10" fmla="*/ 315 w 317"/>
                <a:gd name="T11" fmla="*/ 287 h 417"/>
                <a:gd name="T12" fmla="*/ 310 w 317"/>
                <a:gd name="T13" fmla="*/ 269 h 417"/>
                <a:gd name="T14" fmla="*/ 311 w 317"/>
                <a:gd name="T15" fmla="*/ 257 h 417"/>
                <a:gd name="T16" fmla="*/ 306 w 317"/>
                <a:gd name="T17" fmla="*/ 248 h 417"/>
                <a:gd name="T18" fmla="*/ 310 w 317"/>
                <a:gd name="T19" fmla="*/ 228 h 417"/>
                <a:gd name="T20" fmla="*/ 311 w 317"/>
                <a:gd name="T21" fmla="*/ 216 h 417"/>
                <a:gd name="T22" fmla="*/ 315 w 317"/>
                <a:gd name="T23" fmla="*/ 203 h 417"/>
                <a:gd name="T24" fmla="*/ 317 w 317"/>
                <a:gd name="T25" fmla="*/ 187 h 417"/>
                <a:gd name="T26" fmla="*/ 310 w 317"/>
                <a:gd name="T27" fmla="*/ 177 h 417"/>
                <a:gd name="T28" fmla="*/ 304 w 317"/>
                <a:gd name="T29" fmla="*/ 162 h 417"/>
                <a:gd name="T30" fmla="*/ 299 w 317"/>
                <a:gd name="T31" fmla="*/ 150 h 417"/>
                <a:gd name="T32" fmla="*/ 299 w 317"/>
                <a:gd name="T33" fmla="*/ 132 h 417"/>
                <a:gd name="T34" fmla="*/ 294 w 317"/>
                <a:gd name="T35" fmla="*/ 123 h 417"/>
                <a:gd name="T36" fmla="*/ 277 w 317"/>
                <a:gd name="T37" fmla="*/ 118 h 417"/>
                <a:gd name="T38" fmla="*/ 265 w 317"/>
                <a:gd name="T39" fmla="*/ 109 h 417"/>
                <a:gd name="T40" fmla="*/ 258 w 317"/>
                <a:gd name="T41" fmla="*/ 98 h 417"/>
                <a:gd name="T42" fmla="*/ 256 w 317"/>
                <a:gd name="T43" fmla="*/ 82 h 417"/>
                <a:gd name="T44" fmla="*/ 238 w 317"/>
                <a:gd name="T45" fmla="*/ 70 h 417"/>
                <a:gd name="T46" fmla="*/ 237 w 317"/>
                <a:gd name="T47" fmla="*/ 57 h 417"/>
                <a:gd name="T48" fmla="*/ 235 w 317"/>
                <a:gd name="T49" fmla="*/ 41 h 417"/>
                <a:gd name="T50" fmla="*/ 228 w 317"/>
                <a:gd name="T51" fmla="*/ 18 h 417"/>
                <a:gd name="T52" fmla="*/ 229 w 317"/>
                <a:gd name="T53" fmla="*/ 6 h 417"/>
                <a:gd name="T54" fmla="*/ 164 w 317"/>
                <a:gd name="T55" fmla="*/ 0 h 417"/>
                <a:gd name="T56" fmla="*/ 92 w 317"/>
                <a:gd name="T57" fmla="*/ 0 h 417"/>
                <a:gd name="T58" fmla="*/ 78 w 317"/>
                <a:gd name="T59" fmla="*/ 2 h 417"/>
                <a:gd name="T60" fmla="*/ 51 w 317"/>
                <a:gd name="T61" fmla="*/ 9 h 417"/>
                <a:gd name="T62" fmla="*/ 51 w 317"/>
                <a:gd name="T63" fmla="*/ 70 h 417"/>
                <a:gd name="T64" fmla="*/ 43 w 317"/>
                <a:gd name="T65" fmla="*/ 82 h 417"/>
                <a:gd name="T66" fmla="*/ 32 w 317"/>
                <a:gd name="T67" fmla="*/ 93 h 417"/>
                <a:gd name="T68" fmla="*/ 18 w 317"/>
                <a:gd name="T69" fmla="*/ 106 h 417"/>
                <a:gd name="T70" fmla="*/ 5 w 317"/>
                <a:gd name="T71" fmla="*/ 120 h 417"/>
                <a:gd name="T72" fmla="*/ 5 w 317"/>
                <a:gd name="T73" fmla="*/ 132 h 417"/>
                <a:gd name="T74" fmla="*/ 0 w 317"/>
                <a:gd name="T75" fmla="*/ 145 h 417"/>
                <a:gd name="T76" fmla="*/ 3 w 317"/>
                <a:gd name="T77" fmla="*/ 161 h 417"/>
                <a:gd name="T78" fmla="*/ 21 w 317"/>
                <a:gd name="T79" fmla="*/ 173 h 417"/>
                <a:gd name="T80" fmla="*/ 30 w 317"/>
                <a:gd name="T81" fmla="*/ 187 h 417"/>
                <a:gd name="T82" fmla="*/ 41 w 317"/>
                <a:gd name="T83" fmla="*/ 198 h 417"/>
                <a:gd name="T84" fmla="*/ 53 w 317"/>
                <a:gd name="T85" fmla="*/ 209 h 417"/>
                <a:gd name="T86" fmla="*/ 73 w 317"/>
                <a:gd name="T87" fmla="*/ 209 h 417"/>
                <a:gd name="T88" fmla="*/ 83 w 317"/>
                <a:gd name="T89" fmla="*/ 223 h 417"/>
                <a:gd name="T90" fmla="*/ 85 w 317"/>
                <a:gd name="T91" fmla="*/ 243 h 417"/>
                <a:gd name="T92" fmla="*/ 83 w 317"/>
                <a:gd name="T93" fmla="*/ 255 h 417"/>
                <a:gd name="T94" fmla="*/ 91 w 317"/>
                <a:gd name="T95" fmla="*/ 275 h 417"/>
                <a:gd name="T96" fmla="*/ 108 w 317"/>
                <a:gd name="T97" fmla="*/ 287 h 417"/>
                <a:gd name="T98" fmla="*/ 105 w 317"/>
                <a:gd name="T99" fmla="*/ 307 h 417"/>
                <a:gd name="T100" fmla="*/ 101 w 317"/>
                <a:gd name="T101" fmla="*/ 321 h 417"/>
                <a:gd name="T102" fmla="*/ 92 w 317"/>
                <a:gd name="T103" fmla="*/ 333 h 417"/>
                <a:gd name="T104" fmla="*/ 98 w 317"/>
                <a:gd name="T105" fmla="*/ 351 h 417"/>
                <a:gd name="T106" fmla="*/ 112 w 317"/>
                <a:gd name="T107" fmla="*/ 358 h 417"/>
                <a:gd name="T108" fmla="*/ 116 w 317"/>
                <a:gd name="T109" fmla="*/ 378 h 417"/>
                <a:gd name="T110" fmla="*/ 128 w 317"/>
                <a:gd name="T111" fmla="*/ 383 h 417"/>
                <a:gd name="T112" fmla="*/ 123 w 317"/>
                <a:gd name="T113" fmla="*/ 399 h 417"/>
                <a:gd name="T114" fmla="*/ 119 w 317"/>
                <a:gd name="T115" fmla="*/ 412 h 417"/>
                <a:gd name="T116" fmla="*/ 192 w 317"/>
                <a:gd name="T117" fmla="*/ 417 h 417"/>
                <a:gd name="T118" fmla="*/ 192 w 317"/>
                <a:gd name="T119" fmla="*/ 417 h 417"/>
                <a:gd name="T120" fmla="*/ 192 w 317"/>
                <a:gd name="T121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7" h="417">
                  <a:moveTo>
                    <a:pt x="192" y="417"/>
                  </a:moveTo>
                  <a:lnTo>
                    <a:pt x="194" y="381"/>
                  </a:lnTo>
                  <a:lnTo>
                    <a:pt x="219" y="385"/>
                  </a:lnTo>
                  <a:lnTo>
                    <a:pt x="215" y="303"/>
                  </a:lnTo>
                  <a:lnTo>
                    <a:pt x="317" y="303"/>
                  </a:lnTo>
                  <a:lnTo>
                    <a:pt x="315" y="287"/>
                  </a:lnTo>
                  <a:lnTo>
                    <a:pt x="310" y="269"/>
                  </a:lnTo>
                  <a:lnTo>
                    <a:pt x="311" y="257"/>
                  </a:lnTo>
                  <a:lnTo>
                    <a:pt x="306" y="248"/>
                  </a:lnTo>
                  <a:lnTo>
                    <a:pt x="310" y="228"/>
                  </a:lnTo>
                  <a:lnTo>
                    <a:pt x="311" y="216"/>
                  </a:lnTo>
                  <a:lnTo>
                    <a:pt x="315" y="203"/>
                  </a:lnTo>
                  <a:lnTo>
                    <a:pt x="317" y="187"/>
                  </a:lnTo>
                  <a:lnTo>
                    <a:pt x="310" y="177"/>
                  </a:lnTo>
                  <a:lnTo>
                    <a:pt x="304" y="162"/>
                  </a:lnTo>
                  <a:lnTo>
                    <a:pt x="299" y="150"/>
                  </a:lnTo>
                  <a:lnTo>
                    <a:pt x="299" y="132"/>
                  </a:lnTo>
                  <a:lnTo>
                    <a:pt x="294" y="123"/>
                  </a:lnTo>
                  <a:lnTo>
                    <a:pt x="277" y="118"/>
                  </a:lnTo>
                  <a:lnTo>
                    <a:pt x="265" y="109"/>
                  </a:lnTo>
                  <a:lnTo>
                    <a:pt x="258" y="98"/>
                  </a:lnTo>
                  <a:lnTo>
                    <a:pt x="256" y="82"/>
                  </a:lnTo>
                  <a:lnTo>
                    <a:pt x="238" y="70"/>
                  </a:lnTo>
                  <a:lnTo>
                    <a:pt x="237" y="57"/>
                  </a:lnTo>
                  <a:lnTo>
                    <a:pt x="235" y="41"/>
                  </a:lnTo>
                  <a:lnTo>
                    <a:pt x="228" y="18"/>
                  </a:lnTo>
                  <a:lnTo>
                    <a:pt x="229" y="6"/>
                  </a:lnTo>
                  <a:lnTo>
                    <a:pt x="164" y="0"/>
                  </a:lnTo>
                  <a:lnTo>
                    <a:pt x="92" y="0"/>
                  </a:lnTo>
                  <a:lnTo>
                    <a:pt x="78" y="2"/>
                  </a:lnTo>
                  <a:lnTo>
                    <a:pt x="51" y="9"/>
                  </a:lnTo>
                  <a:lnTo>
                    <a:pt x="51" y="70"/>
                  </a:lnTo>
                  <a:lnTo>
                    <a:pt x="43" y="82"/>
                  </a:lnTo>
                  <a:lnTo>
                    <a:pt x="32" y="93"/>
                  </a:lnTo>
                  <a:lnTo>
                    <a:pt x="18" y="106"/>
                  </a:lnTo>
                  <a:lnTo>
                    <a:pt x="5" y="120"/>
                  </a:lnTo>
                  <a:lnTo>
                    <a:pt x="5" y="132"/>
                  </a:lnTo>
                  <a:lnTo>
                    <a:pt x="0" y="145"/>
                  </a:lnTo>
                  <a:lnTo>
                    <a:pt x="3" y="161"/>
                  </a:lnTo>
                  <a:lnTo>
                    <a:pt x="21" y="173"/>
                  </a:lnTo>
                  <a:lnTo>
                    <a:pt x="30" y="187"/>
                  </a:lnTo>
                  <a:lnTo>
                    <a:pt x="41" y="198"/>
                  </a:lnTo>
                  <a:lnTo>
                    <a:pt x="53" y="209"/>
                  </a:lnTo>
                  <a:lnTo>
                    <a:pt x="73" y="209"/>
                  </a:lnTo>
                  <a:lnTo>
                    <a:pt x="83" y="223"/>
                  </a:lnTo>
                  <a:lnTo>
                    <a:pt x="85" y="243"/>
                  </a:lnTo>
                  <a:lnTo>
                    <a:pt x="83" y="255"/>
                  </a:lnTo>
                  <a:lnTo>
                    <a:pt x="91" y="275"/>
                  </a:lnTo>
                  <a:lnTo>
                    <a:pt x="108" y="287"/>
                  </a:lnTo>
                  <a:lnTo>
                    <a:pt x="105" y="307"/>
                  </a:lnTo>
                  <a:lnTo>
                    <a:pt x="101" y="321"/>
                  </a:lnTo>
                  <a:lnTo>
                    <a:pt x="92" y="333"/>
                  </a:lnTo>
                  <a:lnTo>
                    <a:pt x="98" y="351"/>
                  </a:lnTo>
                  <a:lnTo>
                    <a:pt x="112" y="358"/>
                  </a:lnTo>
                  <a:lnTo>
                    <a:pt x="116" y="378"/>
                  </a:lnTo>
                  <a:lnTo>
                    <a:pt x="128" y="383"/>
                  </a:lnTo>
                  <a:lnTo>
                    <a:pt x="123" y="399"/>
                  </a:lnTo>
                  <a:lnTo>
                    <a:pt x="119" y="412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72">
              <a:extLst>
                <a:ext uri="{FF2B5EF4-FFF2-40B4-BE49-F238E27FC236}">
                  <a16:creationId xmlns:a16="http://schemas.microsoft.com/office/drawing/2014/main" id="{2CED8D18-42EE-4432-9840-7DF03F27B2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8062" y="11160261"/>
              <a:ext cx="975757" cy="752147"/>
            </a:xfrm>
            <a:custGeom>
              <a:avLst/>
              <a:gdLst>
                <a:gd name="T0" fmla="*/ 153 w 432"/>
                <a:gd name="T1" fmla="*/ 333 h 333"/>
                <a:gd name="T2" fmla="*/ 180 w 432"/>
                <a:gd name="T3" fmla="*/ 271 h 333"/>
                <a:gd name="T4" fmla="*/ 278 w 432"/>
                <a:gd name="T5" fmla="*/ 296 h 333"/>
                <a:gd name="T6" fmla="*/ 283 w 432"/>
                <a:gd name="T7" fmla="*/ 280 h 333"/>
                <a:gd name="T8" fmla="*/ 285 w 432"/>
                <a:gd name="T9" fmla="*/ 267 h 333"/>
                <a:gd name="T10" fmla="*/ 288 w 432"/>
                <a:gd name="T11" fmla="*/ 255 h 333"/>
                <a:gd name="T12" fmla="*/ 313 w 432"/>
                <a:gd name="T13" fmla="*/ 246 h 333"/>
                <a:gd name="T14" fmla="*/ 351 w 432"/>
                <a:gd name="T15" fmla="*/ 248 h 333"/>
                <a:gd name="T16" fmla="*/ 360 w 432"/>
                <a:gd name="T17" fmla="*/ 228 h 333"/>
                <a:gd name="T18" fmla="*/ 368 w 432"/>
                <a:gd name="T19" fmla="*/ 210 h 333"/>
                <a:gd name="T20" fmla="*/ 383 w 432"/>
                <a:gd name="T21" fmla="*/ 196 h 333"/>
                <a:gd name="T22" fmla="*/ 408 w 432"/>
                <a:gd name="T23" fmla="*/ 180 h 333"/>
                <a:gd name="T24" fmla="*/ 395 w 432"/>
                <a:gd name="T25" fmla="*/ 178 h 333"/>
                <a:gd name="T26" fmla="*/ 404 w 432"/>
                <a:gd name="T27" fmla="*/ 153 h 333"/>
                <a:gd name="T28" fmla="*/ 408 w 432"/>
                <a:gd name="T29" fmla="*/ 129 h 333"/>
                <a:gd name="T30" fmla="*/ 413 w 432"/>
                <a:gd name="T31" fmla="*/ 116 h 333"/>
                <a:gd name="T32" fmla="*/ 420 w 432"/>
                <a:gd name="T33" fmla="*/ 75 h 333"/>
                <a:gd name="T34" fmla="*/ 432 w 432"/>
                <a:gd name="T35" fmla="*/ 57 h 333"/>
                <a:gd name="T36" fmla="*/ 432 w 432"/>
                <a:gd name="T37" fmla="*/ 31 h 333"/>
                <a:gd name="T38" fmla="*/ 408 w 432"/>
                <a:gd name="T39" fmla="*/ 18 h 333"/>
                <a:gd name="T40" fmla="*/ 376 w 432"/>
                <a:gd name="T41" fmla="*/ 0 h 333"/>
                <a:gd name="T42" fmla="*/ 342 w 432"/>
                <a:gd name="T43" fmla="*/ 9 h 333"/>
                <a:gd name="T44" fmla="*/ 288 w 432"/>
                <a:gd name="T45" fmla="*/ 16 h 333"/>
                <a:gd name="T46" fmla="*/ 194 w 432"/>
                <a:gd name="T47" fmla="*/ 0 h 333"/>
                <a:gd name="T48" fmla="*/ 194 w 432"/>
                <a:gd name="T49" fmla="*/ 20 h 333"/>
                <a:gd name="T50" fmla="*/ 203 w 432"/>
                <a:gd name="T51" fmla="*/ 34 h 333"/>
                <a:gd name="T52" fmla="*/ 212 w 432"/>
                <a:gd name="T53" fmla="*/ 45 h 333"/>
                <a:gd name="T54" fmla="*/ 226 w 432"/>
                <a:gd name="T55" fmla="*/ 57 h 333"/>
                <a:gd name="T56" fmla="*/ 224 w 432"/>
                <a:gd name="T57" fmla="*/ 73 h 333"/>
                <a:gd name="T58" fmla="*/ 215 w 432"/>
                <a:gd name="T59" fmla="*/ 84 h 333"/>
                <a:gd name="T60" fmla="*/ 203 w 432"/>
                <a:gd name="T61" fmla="*/ 86 h 333"/>
                <a:gd name="T62" fmla="*/ 190 w 432"/>
                <a:gd name="T63" fmla="*/ 88 h 333"/>
                <a:gd name="T64" fmla="*/ 176 w 432"/>
                <a:gd name="T65" fmla="*/ 86 h 333"/>
                <a:gd name="T66" fmla="*/ 162 w 432"/>
                <a:gd name="T67" fmla="*/ 84 h 333"/>
                <a:gd name="T68" fmla="*/ 148 w 432"/>
                <a:gd name="T69" fmla="*/ 86 h 333"/>
                <a:gd name="T70" fmla="*/ 132 w 432"/>
                <a:gd name="T71" fmla="*/ 91 h 333"/>
                <a:gd name="T72" fmla="*/ 123 w 432"/>
                <a:gd name="T73" fmla="*/ 102 h 333"/>
                <a:gd name="T74" fmla="*/ 110 w 432"/>
                <a:gd name="T75" fmla="*/ 111 h 333"/>
                <a:gd name="T76" fmla="*/ 110 w 432"/>
                <a:gd name="T77" fmla="*/ 123 h 333"/>
                <a:gd name="T78" fmla="*/ 100 w 432"/>
                <a:gd name="T79" fmla="*/ 141 h 333"/>
                <a:gd name="T80" fmla="*/ 85 w 432"/>
                <a:gd name="T81" fmla="*/ 143 h 333"/>
                <a:gd name="T82" fmla="*/ 75 w 432"/>
                <a:gd name="T83" fmla="*/ 152 h 333"/>
                <a:gd name="T84" fmla="*/ 62 w 432"/>
                <a:gd name="T85" fmla="*/ 150 h 333"/>
                <a:gd name="T86" fmla="*/ 46 w 432"/>
                <a:gd name="T87" fmla="*/ 148 h 333"/>
                <a:gd name="T88" fmla="*/ 34 w 432"/>
                <a:gd name="T89" fmla="*/ 146 h 333"/>
                <a:gd name="T90" fmla="*/ 18 w 432"/>
                <a:gd name="T91" fmla="*/ 145 h 333"/>
                <a:gd name="T92" fmla="*/ 2 w 432"/>
                <a:gd name="T93" fmla="*/ 139 h 333"/>
                <a:gd name="T94" fmla="*/ 0 w 432"/>
                <a:gd name="T95" fmla="*/ 162 h 333"/>
                <a:gd name="T96" fmla="*/ 14 w 432"/>
                <a:gd name="T97" fmla="*/ 173 h 333"/>
                <a:gd name="T98" fmla="*/ 27 w 432"/>
                <a:gd name="T99" fmla="*/ 178 h 333"/>
                <a:gd name="T100" fmla="*/ 44 w 432"/>
                <a:gd name="T101" fmla="*/ 189 h 333"/>
                <a:gd name="T102" fmla="*/ 59 w 432"/>
                <a:gd name="T103" fmla="*/ 185 h 333"/>
                <a:gd name="T104" fmla="*/ 60 w 432"/>
                <a:gd name="T105" fmla="*/ 266 h 333"/>
                <a:gd name="T106" fmla="*/ 100 w 432"/>
                <a:gd name="T107" fmla="*/ 299 h 333"/>
                <a:gd name="T108" fmla="*/ 125 w 432"/>
                <a:gd name="T109" fmla="*/ 331 h 333"/>
                <a:gd name="T110" fmla="*/ 153 w 432"/>
                <a:gd name="T111" fmla="*/ 333 h 333"/>
                <a:gd name="T112" fmla="*/ 153 w 432"/>
                <a:gd name="T113" fmla="*/ 333 h 333"/>
                <a:gd name="T114" fmla="*/ 153 w 432"/>
                <a:gd name="T115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2" h="333">
                  <a:moveTo>
                    <a:pt x="153" y="333"/>
                  </a:moveTo>
                  <a:lnTo>
                    <a:pt x="180" y="271"/>
                  </a:lnTo>
                  <a:lnTo>
                    <a:pt x="278" y="296"/>
                  </a:lnTo>
                  <a:lnTo>
                    <a:pt x="283" y="280"/>
                  </a:lnTo>
                  <a:lnTo>
                    <a:pt x="285" y="267"/>
                  </a:lnTo>
                  <a:lnTo>
                    <a:pt x="288" y="255"/>
                  </a:lnTo>
                  <a:lnTo>
                    <a:pt x="313" y="246"/>
                  </a:lnTo>
                  <a:lnTo>
                    <a:pt x="351" y="248"/>
                  </a:lnTo>
                  <a:lnTo>
                    <a:pt x="360" y="228"/>
                  </a:lnTo>
                  <a:lnTo>
                    <a:pt x="368" y="210"/>
                  </a:lnTo>
                  <a:lnTo>
                    <a:pt x="383" y="196"/>
                  </a:lnTo>
                  <a:lnTo>
                    <a:pt x="408" y="180"/>
                  </a:lnTo>
                  <a:lnTo>
                    <a:pt x="395" y="178"/>
                  </a:lnTo>
                  <a:lnTo>
                    <a:pt x="404" y="153"/>
                  </a:lnTo>
                  <a:lnTo>
                    <a:pt x="408" y="129"/>
                  </a:lnTo>
                  <a:lnTo>
                    <a:pt x="413" y="116"/>
                  </a:lnTo>
                  <a:lnTo>
                    <a:pt x="420" y="75"/>
                  </a:lnTo>
                  <a:lnTo>
                    <a:pt x="432" y="57"/>
                  </a:lnTo>
                  <a:lnTo>
                    <a:pt x="432" y="31"/>
                  </a:lnTo>
                  <a:lnTo>
                    <a:pt x="408" y="18"/>
                  </a:lnTo>
                  <a:lnTo>
                    <a:pt x="376" y="0"/>
                  </a:lnTo>
                  <a:lnTo>
                    <a:pt x="342" y="9"/>
                  </a:lnTo>
                  <a:lnTo>
                    <a:pt x="288" y="16"/>
                  </a:lnTo>
                  <a:lnTo>
                    <a:pt x="194" y="0"/>
                  </a:lnTo>
                  <a:lnTo>
                    <a:pt x="194" y="20"/>
                  </a:lnTo>
                  <a:lnTo>
                    <a:pt x="203" y="34"/>
                  </a:lnTo>
                  <a:lnTo>
                    <a:pt x="212" y="45"/>
                  </a:lnTo>
                  <a:lnTo>
                    <a:pt x="226" y="57"/>
                  </a:lnTo>
                  <a:lnTo>
                    <a:pt x="224" y="73"/>
                  </a:lnTo>
                  <a:lnTo>
                    <a:pt x="215" y="84"/>
                  </a:lnTo>
                  <a:lnTo>
                    <a:pt x="203" y="86"/>
                  </a:lnTo>
                  <a:lnTo>
                    <a:pt x="190" y="88"/>
                  </a:lnTo>
                  <a:lnTo>
                    <a:pt x="176" y="86"/>
                  </a:lnTo>
                  <a:lnTo>
                    <a:pt x="162" y="84"/>
                  </a:lnTo>
                  <a:lnTo>
                    <a:pt x="148" y="86"/>
                  </a:lnTo>
                  <a:lnTo>
                    <a:pt x="132" y="91"/>
                  </a:lnTo>
                  <a:lnTo>
                    <a:pt x="123" y="102"/>
                  </a:lnTo>
                  <a:lnTo>
                    <a:pt x="110" y="111"/>
                  </a:lnTo>
                  <a:lnTo>
                    <a:pt x="110" y="123"/>
                  </a:lnTo>
                  <a:lnTo>
                    <a:pt x="100" y="141"/>
                  </a:lnTo>
                  <a:lnTo>
                    <a:pt x="85" y="143"/>
                  </a:lnTo>
                  <a:lnTo>
                    <a:pt x="75" y="152"/>
                  </a:lnTo>
                  <a:lnTo>
                    <a:pt x="62" y="150"/>
                  </a:lnTo>
                  <a:lnTo>
                    <a:pt x="46" y="148"/>
                  </a:lnTo>
                  <a:lnTo>
                    <a:pt x="34" y="146"/>
                  </a:lnTo>
                  <a:lnTo>
                    <a:pt x="18" y="145"/>
                  </a:lnTo>
                  <a:lnTo>
                    <a:pt x="2" y="139"/>
                  </a:lnTo>
                  <a:lnTo>
                    <a:pt x="0" y="162"/>
                  </a:lnTo>
                  <a:lnTo>
                    <a:pt x="14" y="173"/>
                  </a:lnTo>
                  <a:lnTo>
                    <a:pt x="27" y="178"/>
                  </a:lnTo>
                  <a:lnTo>
                    <a:pt x="44" y="189"/>
                  </a:lnTo>
                  <a:lnTo>
                    <a:pt x="59" y="185"/>
                  </a:lnTo>
                  <a:lnTo>
                    <a:pt x="60" y="266"/>
                  </a:lnTo>
                  <a:lnTo>
                    <a:pt x="100" y="299"/>
                  </a:lnTo>
                  <a:lnTo>
                    <a:pt x="125" y="331"/>
                  </a:lnTo>
                  <a:lnTo>
                    <a:pt x="153" y="333"/>
                  </a:lnTo>
                  <a:lnTo>
                    <a:pt x="153" y="333"/>
                  </a:lnTo>
                  <a:lnTo>
                    <a:pt x="153" y="3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73">
              <a:extLst>
                <a:ext uri="{FF2B5EF4-FFF2-40B4-BE49-F238E27FC236}">
                  <a16:creationId xmlns:a16="http://schemas.microsoft.com/office/drawing/2014/main" id="{4C3136DA-4315-A4AE-66DE-5AE50B998D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23891" y="10638501"/>
              <a:ext cx="725043" cy="447222"/>
            </a:xfrm>
            <a:custGeom>
              <a:avLst/>
              <a:gdLst>
                <a:gd name="T0" fmla="*/ 260 w 321"/>
                <a:gd name="T1" fmla="*/ 198 h 198"/>
                <a:gd name="T2" fmla="*/ 278 w 321"/>
                <a:gd name="T3" fmla="*/ 187 h 198"/>
                <a:gd name="T4" fmla="*/ 287 w 321"/>
                <a:gd name="T5" fmla="*/ 173 h 198"/>
                <a:gd name="T6" fmla="*/ 305 w 321"/>
                <a:gd name="T7" fmla="*/ 182 h 198"/>
                <a:gd name="T8" fmla="*/ 294 w 321"/>
                <a:gd name="T9" fmla="*/ 189 h 198"/>
                <a:gd name="T10" fmla="*/ 310 w 321"/>
                <a:gd name="T11" fmla="*/ 189 h 198"/>
                <a:gd name="T12" fmla="*/ 317 w 321"/>
                <a:gd name="T13" fmla="*/ 180 h 198"/>
                <a:gd name="T14" fmla="*/ 321 w 321"/>
                <a:gd name="T15" fmla="*/ 164 h 198"/>
                <a:gd name="T16" fmla="*/ 314 w 321"/>
                <a:gd name="T17" fmla="*/ 137 h 198"/>
                <a:gd name="T18" fmla="*/ 305 w 321"/>
                <a:gd name="T19" fmla="*/ 123 h 198"/>
                <a:gd name="T20" fmla="*/ 301 w 321"/>
                <a:gd name="T21" fmla="*/ 109 h 198"/>
                <a:gd name="T22" fmla="*/ 299 w 321"/>
                <a:gd name="T23" fmla="*/ 96 h 198"/>
                <a:gd name="T24" fmla="*/ 291 w 321"/>
                <a:gd name="T25" fmla="*/ 85 h 198"/>
                <a:gd name="T26" fmla="*/ 289 w 321"/>
                <a:gd name="T27" fmla="*/ 69 h 198"/>
                <a:gd name="T28" fmla="*/ 291 w 321"/>
                <a:gd name="T29" fmla="*/ 55 h 198"/>
                <a:gd name="T30" fmla="*/ 292 w 321"/>
                <a:gd name="T31" fmla="*/ 43 h 198"/>
                <a:gd name="T32" fmla="*/ 294 w 321"/>
                <a:gd name="T33" fmla="*/ 27 h 198"/>
                <a:gd name="T34" fmla="*/ 283 w 321"/>
                <a:gd name="T35" fmla="*/ 16 h 198"/>
                <a:gd name="T36" fmla="*/ 225 w 321"/>
                <a:gd name="T37" fmla="*/ 18 h 198"/>
                <a:gd name="T38" fmla="*/ 209 w 321"/>
                <a:gd name="T39" fmla="*/ 16 h 198"/>
                <a:gd name="T40" fmla="*/ 193 w 321"/>
                <a:gd name="T41" fmla="*/ 18 h 198"/>
                <a:gd name="T42" fmla="*/ 194 w 321"/>
                <a:gd name="T43" fmla="*/ 2 h 198"/>
                <a:gd name="T44" fmla="*/ 186 w 321"/>
                <a:gd name="T45" fmla="*/ 18 h 198"/>
                <a:gd name="T46" fmla="*/ 178 w 321"/>
                <a:gd name="T47" fmla="*/ 4 h 198"/>
                <a:gd name="T48" fmla="*/ 157 w 321"/>
                <a:gd name="T49" fmla="*/ 11 h 198"/>
                <a:gd name="T50" fmla="*/ 145 w 321"/>
                <a:gd name="T51" fmla="*/ 2 h 198"/>
                <a:gd name="T52" fmla="*/ 132 w 321"/>
                <a:gd name="T53" fmla="*/ 0 h 198"/>
                <a:gd name="T54" fmla="*/ 130 w 321"/>
                <a:gd name="T55" fmla="*/ 20 h 198"/>
                <a:gd name="T56" fmla="*/ 75 w 321"/>
                <a:gd name="T57" fmla="*/ 20 h 198"/>
                <a:gd name="T58" fmla="*/ 36 w 321"/>
                <a:gd name="T59" fmla="*/ 18 h 198"/>
                <a:gd name="T60" fmla="*/ 8 w 321"/>
                <a:gd name="T61" fmla="*/ 18 h 198"/>
                <a:gd name="T62" fmla="*/ 6 w 321"/>
                <a:gd name="T63" fmla="*/ 34 h 198"/>
                <a:gd name="T64" fmla="*/ 4 w 321"/>
                <a:gd name="T65" fmla="*/ 69 h 198"/>
                <a:gd name="T66" fmla="*/ 16 w 321"/>
                <a:gd name="T67" fmla="*/ 68 h 198"/>
                <a:gd name="T68" fmla="*/ 9 w 321"/>
                <a:gd name="T69" fmla="*/ 80 h 198"/>
                <a:gd name="T70" fmla="*/ 4 w 321"/>
                <a:gd name="T71" fmla="*/ 101 h 198"/>
                <a:gd name="T72" fmla="*/ 9 w 321"/>
                <a:gd name="T73" fmla="*/ 112 h 198"/>
                <a:gd name="T74" fmla="*/ 0 w 321"/>
                <a:gd name="T75" fmla="*/ 126 h 198"/>
                <a:gd name="T76" fmla="*/ 11 w 321"/>
                <a:gd name="T77" fmla="*/ 139 h 198"/>
                <a:gd name="T78" fmla="*/ 20 w 321"/>
                <a:gd name="T79" fmla="*/ 155 h 198"/>
                <a:gd name="T80" fmla="*/ 22 w 321"/>
                <a:gd name="T81" fmla="*/ 169 h 198"/>
                <a:gd name="T82" fmla="*/ 22 w 321"/>
                <a:gd name="T83" fmla="*/ 182 h 198"/>
                <a:gd name="T84" fmla="*/ 77 w 321"/>
                <a:gd name="T85" fmla="*/ 192 h 198"/>
                <a:gd name="T86" fmla="*/ 145 w 321"/>
                <a:gd name="T87" fmla="*/ 194 h 198"/>
                <a:gd name="T88" fmla="*/ 212 w 321"/>
                <a:gd name="T89" fmla="*/ 192 h 198"/>
                <a:gd name="T90" fmla="*/ 227 w 321"/>
                <a:gd name="T91" fmla="*/ 187 h 198"/>
                <a:gd name="T92" fmla="*/ 243 w 321"/>
                <a:gd name="T93" fmla="*/ 187 h 198"/>
                <a:gd name="T94" fmla="*/ 251 w 321"/>
                <a:gd name="T95" fmla="*/ 198 h 198"/>
                <a:gd name="T96" fmla="*/ 260 w 321"/>
                <a:gd name="T97" fmla="*/ 198 h 198"/>
                <a:gd name="T98" fmla="*/ 260 w 321"/>
                <a:gd name="T99" fmla="*/ 198 h 198"/>
                <a:gd name="T100" fmla="*/ 260 w 321"/>
                <a:gd name="T101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1" h="198">
                  <a:moveTo>
                    <a:pt x="260" y="198"/>
                  </a:moveTo>
                  <a:lnTo>
                    <a:pt x="278" y="187"/>
                  </a:lnTo>
                  <a:lnTo>
                    <a:pt x="287" y="173"/>
                  </a:lnTo>
                  <a:lnTo>
                    <a:pt x="305" y="182"/>
                  </a:lnTo>
                  <a:lnTo>
                    <a:pt x="294" y="189"/>
                  </a:lnTo>
                  <a:lnTo>
                    <a:pt x="310" y="189"/>
                  </a:lnTo>
                  <a:lnTo>
                    <a:pt x="317" y="180"/>
                  </a:lnTo>
                  <a:lnTo>
                    <a:pt x="321" y="164"/>
                  </a:lnTo>
                  <a:lnTo>
                    <a:pt x="314" y="137"/>
                  </a:lnTo>
                  <a:lnTo>
                    <a:pt x="305" y="123"/>
                  </a:lnTo>
                  <a:lnTo>
                    <a:pt x="301" y="109"/>
                  </a:lnTo>
                  <a:lnTo>
                    <a:pt x="299" y="96"/>
                  </a:lnTo>
                  <a:lnTo>
                    <a:pt x="291" y="85"/>
                  </a:lnTo>
                  <a:lnTo>
                    <a:pt x="289" y="69"/>
                  </a:lnTo>
                  <a:lnTo>
                    <a:pt x="291" y="55"/>
                  </a:lnTo>
                  <a:lnTo>
                    <a:pt x="292" y="43"/>
                  </a:lnTo>
                  <a:lnTo>
                    <a:pt x="294" y="27"/>
                  </a:lnTo>
                  <a:lnTo>
                    <a:pt x="283" y="16"/>
                  </a:lnTo>
                  <a:lnTo>
                    <a:pt x="225" y="18"/>
                  </a:lnTo>
                  <a:lnTo>
                    <a:pt x="209" y="16"/>
                  </a:lnTo>
                  <a:lnTo>
                    <a:pt x="193" y="18"/>
                  </a:lnTo>
                  <a:lnTo>
                    <a:pt x="194" y="2"/>
                  </a:lnTo>
                  <a:lnTo>
                    <a:pt x="186" y="18"/>
                  </a:lnTo>
                  <a:lnTo>
                    <a:pt x="178" y="4"/>
                  </a:lnTo>
                  <a:lnTo>
                    <a:pt x="157" y="11"/>
                  </a:lnTo>
                  <a:lnTo>
                    <a:pt x="145" y="2"/>
                  </a:lnTo>
                  <a:lnTo>
                    <a:pt x="132" y="0"/>
                  </a:lnTo>
                  <a:lnTo>
                    <a:pt x="130" y="20"/>
                  </a:lnTo>
                  <a:lnTo>
                    <a:pt x="75" y="20"/>
                  </a:lnTo>
                  <a:lnTo>
                    <a:pt x="36" y="18"/>
                  </a:lnTo>
                  <a:lnTo>
                    <a:pt x="8" y="18"/>
                  </a:lnTo>
                  <a:lnTo>
                    <a:pt x="6" y="34"/>
                  </a:lnTo>
                  <a:lnTo>
                    <a:pt x="4" y="69"/>
                  </a:lnTo>
                  <a:lnTo>
                    <a:pt x="16" y="68"/>
                  </a:lnTo>
                  <a:lnTo>
                    <a:pt x="9" y="80"/>
                  </a:lnTo>
                  <a:lnTo>
                    <a:pt x="4" y="101"/>
                  </a:lnTo>
                  <a:lnTo>
                    <a:pt x="9" y="112"/>
                  </a:lnTo>
                  <a:lnTo>
                    <a:pt x="0" y="126"/>
                  </a:lnTo>
                  <a:lnTo>
                    <a:pt x="11" y="139"/>
                  </a:lnTo>
                  <a:lnTo>
                    <a:pt x="20" y="155"/>
                  </a:lnTo>
                  <a:lnTo>
                    <a:pt x="22" y="169"/>
                  </a:lnTo>
                  <a:lnTo>
                    <a:pt x="22" y="182"/>
                  </a:lnTo>
                  <a:lnTo>
                    <a:pt x="77" y="192"/>
                  </a:lnTo>
                  <a:lnTo>
                    <a:pt x="145" y="194"/>
                  </a:lnTo>
                  <a:lnTo>
                    <a:pt x="212" y="192"/>
                  </a:lnTo>
                  <a:lnTo>
                    <a:pt x="227" y="187"/>
                  </a:lnTo>
                  <a:lnTo>
                    <a:pt x="243" y="187"/>
                  </a:lnTo>
                  <a:lnTo>
                    <a:pt x="251" y="198"/>
                  </a:lnTo>
                  <a:lnTo>
                    <a:pt x="260" y="198"/>
                  </a:lnTo>
                  <a:lnTo>
                    <a:pt x="260" y="198"/>
                  </a:lnTo>
                  <a:lnTo>
                    <a:pt x="260" y="1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74">
              <a:extLst>
                <a:ext uri="{FF2B5EF4-FFF2-40B4-BE49-F238E27FC236}">
                  <a16:creationId xmlns:a16="http://schemas.microsoft.com/office/drawing/2014/main" id="{E97BDB46-D6C4-C6AF-DFCC-C971B17EFC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375980" y="11575862"/>
              <a:ext cx="959947" cy="944136"/>
            </a:xfrm>
            <a:custGeom>
              <a:avLst/>
              <a:gdLst>
                <a:gd name="T0" fmla="*/ 329 w 425"/>
                <a:gd name="T1" fmla="*/ 406 h 418"/>
                <a:gd name="T2" fmla="*/ 373 w 425"/>
                <a:gd name="T3" fmla="*/ 411 h 418"/>
                <a:gd name="T4" fmla="*/ 386 w 425"/>
                <a:gd name="T5" fmla="*/ 384 h 418"/>
                <a:gd name="T6" fmla="*/ 389 w 425"/>
                <a:gd name="T7" fmla="*/ 333 h 418"/>
                <a:gd name="T8" fmla="*/ 416 w 425"/>
                <a:gd name="T9" fmla="*/ 247 h 418"/>
                <a:gd name="T10" fmla="*/ 421 w 425"/>
                <a:gd name="T11" fmla="*/ 201 h 418"/>
                <a:gd name="T12" fmla="*/ 414 w 425"/>
                <a:gd name="T13" fmla="*/ 155 h 418"/>
                <a:gd name="T14" fmla="*/ 389 w 425"/>
                <a:gd name="T15" fmla="*/ 131 h 418"/>
                <a:gd name="T16" fmla="*/ 359 w 425"/>
                <a:gd name="T17" fmla="*/ 114 h 418"/>
                <a:gd name="T18" fmla="*/ 322 w 425"/>
                <a:gd name="T19" fmla="*/ 90 h 418"/>
                <a:gd name="T20" fmla="*/ 302 w 425"/>
                <a:gd name="T21" fmla="*/ 73 h 418"/>
                <a:gd name="T22" fmla="*/ 292 w 425"/>
                <a:gd name="T23" fmla="*/ 48 h 418"/>
                <a:gd name="T24" fmla="*/ 281 w 425"/>
                <a:gd name="T25" fmla="*/ 34 h 418"/>
                <a:gd name="T26" fmla="*/ 258 w 425"/>
                <a:gd name="T27" fmla="*/ 44 h 418"/>
                <a:gd name="T28" fmla="*/ 222 w 425"/>
                <a:gd name="T29" fmla="*/ 37 h 418"/>
                <a:gd name="T30" fmla="*/ 181 w 425"/>
                <a:gd name="T31" fmla="*/ 28 h 418"/>
                <a:gd name="T32" fmla="*/ 154 w 425"/>
                <a:gd name="T33" fmla="*/ 12 h 418"/>
                <a:gd name="T34" fmla="*/ 133 w 425"/>
                <a:gd name="T35" fmla="*/ 0 h 418"/>
                <a:gd name="T36" fmla="*/ 92 w 425"/>
                <a:gd name="T37" fmla="*/ 26 h 418"/>
                <a:gd name="T38" fmla="*/ 74 w 425"/>
                <a:gd name="T39" fmla="*/ 64 h 418"/>
                <a:gd name="T40" fmla="*/ 19 w 425"/>
                <a:gd name="T41" fmla="*/ 66 h 418"/>
                <a:gd name="T42" fmla="*/ 9 w 425"/>
                <a:gd name="T43" fmla="*/ 101 h 418"/>
                <a:gd name="T44" fmla="*/ 12 w 425"/>
                <a:gd name="T45" fmla="*/ 117 h 418"/>
                <a:gd name="T46" fmla="*/ 26 w 425"/>
                <a:gd name="T47" fmla="*/ 139 h 418"/>
                <a:gd name="T48" fmla="*/ 19 w 425"/>
                <a:gd name="T49" fmla="*/ 167 h 418"/>
                <a:gd name="T50" fmla="*/ 39 w 425"/>
                <a:gd name="T51" fmla="*/ 192 h 418"/>
                <a:gd name="T52" fmla="*/ 21 w 425"/>
                <a:gd name="T53" fmla="*/ 231 h 418"/>
                <a:gd name="T54" fmla="*/ 30 w 425"/>
                <a:gd name="T55" fmla="*/ 313 h 418"/>
                <a:gd name="T56" fmla="*/ 49 w 425"/>
                <a:gd name="T57" fmla="*/ 341 h 418"/>
                <a:gd name="T58" fmla="*/ 90 w 425"/>
                <a:gd name="T59" fmla="*/ 350 h 418"/>
                <a:gd name="T60" fmla="*/ 128 w 425"/>
                <a:gd name="T61" fmla="*/ 365 h 418"/>
                <a:gd name="T62" fmla="*/ 162 w 425"/>
                <a:gd name="T63" fmla="*/ 372 h 418"/>
                <a:gd name="T64" fmla="*/ 187 w 425"/>
                <a:gd name="T65" fmla="*/ 388 h 418"/>
                <a:gd name="T66" fmla="*/ 215 w 425"/>
                <a:gd name="T67" fmla="*/ 391 h 418"/>
                <a:gd name="T68" fmla="*/ 231 w 425"/>
                <a:gd name="T69" fmla="*/ 390 h 418"/>
                <a:gd name="T70" fmla="*/ 258 w 425"/>
                <a:gd name="T71" fmla="*/ 409 h 418"/>
                <a:gd name="T72" fmla="*/ 272 w 425"/>
                <a:gd name="T73" fmla="*/ 398 h 418"/>
                <a:gd name="T74" fmla="*/ 308 w 425"/>
                <a:gd name="T75" fmla="*/ 416 h 418"/>
                <a:gd name="T76" fmla="*/ 324 w 425"/>
                <a:gd name="T7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5" h="418">
                  <a:moveTo>
                    <a:pt x="324" y="418"/>
                  </a:moveTo>
                  <a:lnTo>
                    <a:pt x="329" y="406"/>
                  </a:lnTo>
                  <a:lnTo>
                    <a:pt x="363" y="400"/>
                  </a:lnTo>
                  <a:lnTo>
                    <a:pt x="373" y="411"/>
                  </a:lnTo>
                  <a:lnTo>
                    <a:pt x="398" y="414"/>
                  </a:lnTo>
                  <a:lnTo>
                    <a:pt x="386" y="384"/>
                  </a:lnTo>
                  <a:lnTo>
                    <a:pt x="386" y="361"/>
                  </a:lnTo>
                  <a:lnTo>
                    <a:pt x="389" y="333"/>
                  </a:lnTo>
                  <a:lnTo>
                    <a:pt x="398" y="311"/>
                  </a:lnTo>
                  <a:lnTo>
                    <a:pt x="416" y="247"/>
                  </a:lnTo>
                  <a:lnTo>
                    <a:pt x="425" y="229"/>
                  </a:lnTo>
                  <a:lnTo>
                    <a:pt x="421" y="201"/>
                  </a:lnTo>
                  <a:lnTo>
                    <a:pt x="425" y="185"/>
                  </a:lnTo>
                  <a:lnTo>
                    <a:pt x="414" y="155"/>
                  </a:lnTo>
                  <a:lnTo>
                    <a:pt x="400" y="149"/>
                  </a:lnTo>
                  <a:lnTo>
                    <a:pt x="389" y="131"/>
                  </a:lnTo>
                  <a:lnTo>
                    <a:pt x="388" y="115"/>
                  </a:lnTo>
                  <a:lnTo>
                    <a:pt x="359" y="114"/>
                  </a:lnTo>
                  <a:lnTo>
                    <a:pt x="350" y="98"/>
                  </a:lnTo>
                  <a:lnTo>
                    <a:pt x="322" y="90"/>
                  </a:lnTo>
                  <a:lnTo>
                    <a:pt x="318" y="74"/>
                  </a:lnTo>
                  <a:lnTo>
                    <a:pt x="302" y="73"/>
                  </a:lnTo>
                  <a:lnTo>
                    <a:pt x="288" y="60"/>
                  </a:lnTo>
                  <a:lnTo>
                    <a:pt x="292" y="48"/>
                  </a:lnTo>
                  <a:lnTo>
                    <a:pt x="297" y="35"/>
                  </a:lnTo>
                  <a:lnTo>
                    <a:pt x="281" y="34"/>
                  </a:lnTo>
                  <a:lnTo>
                    <a:pt x="270" y="42"/>
                  </a:lnTo>
                  <a:lnTo>
                    <a:pt x="258" y="44"/>
                  </a:lnTo>
                  <a:lnTo>
                    <a:pt x="236" y="51"/>
                  </a:lnTo>
                  <a:lnTo>
                    <a:pt x="222" y="37"/>
                  </a:lnTo>
                  <a:lnTo>
                    <a:pt x="197" y="37"/>
                  </a:lnTo>
                  <a:lnTo>
                    <a:pt x="181" y="28"/>
                  </a:lnTo>
                  <a:lnTo>
                    <a:pt x="171" y="18"/>
                  </a:lnTo>
                  <a:lnTo>
                    <a:pt x="154" y="12"/>
                  </a:lnTo>
                  <a:lnTo>
                    <a:pt x="142" y="14"/>
                  </a:lnTo>
                  <a:lnTo>
                    <a:pt x="133" y="0"/>
                  </a:lnTo>
                  <a:lnTo>
                    <a:pt x="115" y="14"/>
                  </a:lnTo>
                  <a:lnTo>
                    <a:pt x="92" y="26"/>
                  </a:lnTo>
                  <a:lnTo>
                    <a:pt x="83" y="44"/>
                  </a:lnTo>
                  <a:lnTo>
                    <a:pt x="74" y="64"/>
                  </a:lnTo>
                  <a:lnTo>
                    <a:pt x="44" y="62"/>
                  </a:lnTo>
                  <a:lnTo>
                    <a:pt x="19" y="66"/>
                  </a:lnTo>
                  <a:lnTo>
                    <a:pt x="7" y="82"/>
                  </a:lnTo>
                  <a:lnTo>
                    <a:pt x="9" y="101"/>
                  </a:lnTo>
                  <a:lnTo>
                    <a:pt x="0" y="112"/>
                  </a:lnTo>
                  <a:lnTo>
                    <a:pt x="12" y="117"/>
                  </a:lnTo>
                  <a:lnTo>
                    <a:pt x="25" y="124"/>
                  </a:lnTo>
                  <a:lnTo>
                    <a:pt x="26" y="139"/>
                  </a:lnTo>
                  <a:lnTo>
                    <a:pt x="21" y="151"/>
                  </a:lnTo>
                  <a:lnTo>
                    <a:pt x="19" y="167"/>
                  </a:lnTo>
                  <a:lnTo>
                    <a:pt x="25" y="179"/>
                  </a:lnTo>
                  <a:lnTo>
                    <a:pt x="39" y="192"/>
                  </a:lnTo>
                  <a:lnTo>
                    <a:pt x="33" y="204"/>
                  </a:lnTo>
                  <a:lnTo>
                    <a:pt x="21" y="231"/>
                  </a:lnTo>
                  <a:lnTo>
                    <a:pt x="32" y="244"/>
                  </a:lnTo>
                  <a:lnTo>
                    <a:pt x="30" y="313"/>
                  </a:lnTo>
                  <a:lnTo>
                    <a:pt x="42" y="325"/>
                  </a:lnTo>
                  <a:lnTo>
                    <a:pt x="49" y="341"/>
                  </a:lnTo>
                  <a:lnTo>
                    <a:pt x="71" y="345"/>
                  </a:lnTo>
                  <a:lnTo>
                    <a:pt x="90" y="350"/>
                  </a:lnTo>
                  <a:lnTo>
                    <a:pt x="110" y="349"/>
                  </a:lnTo>
                  <a:lnTo>
                    <a:pt x="128" y="365"/>
                  </a:lnTo>
                  <a:lnTo>
                    <a:pt x="147" y="361"/>
                  </a:lnTo>
                  <a:lnTo>
                    <a:pt x="162" y="372"/>
                  </a:lnTo>
                  <a:lnTo>
                    <a:pt x="167" y="382"/>
                  </a:lnTo>
                  <a:lnTo>
                    <a:pt x="187" y="388"/>
                  </a:lnTo>
                  <a:lnTo>
                    <a:pt x="203" y="386"/>
                  </a:lnTo>
                  <a:lnTo>
                    <a:pt x="215" y="391"/>
                  </a:lnTo>
                  <a:lnTo>
                    <a:pt x="222" y="379"/>
                  </a:lnTo>
                  <a:lnTo>
                    <a:pt x="231" y="390"/>
                  </a:lnTo>
                  <a:lnTo>
                    <a:pt x="247" y="395"/>
                  </a:lnTo>
                  <a:lnTo>
                    <a:pt x="258" y="409"/>
                  </a:lnTo>
                  <a:lnTo>
                    <a:pt x="270" y="411"/>
                  </a:lnTo>
                  <a:lnTo>
                    <a:pt x="272" y="398"/>
                  </a:lnTo>
                  <a:lnTo>
                    <a:pt x="297" y="407"/>
                  </a:lnTo>
                  <a:lnTo>
                    <a:pt x="308" y="416"/>
                  </a:lnTo>
                  <a:lnTo>
                    <a:pt x="324" y="418"/>
                  </a:lnTo>
                  <a:lnTo>
                    <a:pt x="324" y="418"/>
                  </a:lnTo>
                  <a:lnTo>
                    <a:pt x="324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75">
              <a:extLst>
                <a:ext uri="{FF2B5EF4-FFF2-40B4-BE49-F238E27FC236}">
                  <a16:creationId xmlns:a16="http://schemas.microsoft.com/office/drawing/2014/main" id="{4212448A-5096-0D10-D111-65CD515215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17675" y="11772368"/>
              <a:ext cx="946395" cy="1520104"/>
            </a:xfrm>
            <a:custGeom>
              <a:avLst/>
              <a:gdLst>
                <a:gd name="T0" fmla="*/ 303 w 419"/>
                <a:gd name="T1" fmla="*/ 664 h 673"/>
                <a:gd name="T2" fmla="*/ 308 w 419"/>
                <a:gd name="T3" fmla="*/ 628 h 673"/>
                <a:gd name="T4" fmla="*/ 316 w 419"/>
                <a:gd name="T5" fmla="*/ 600 h 673"/>
                <a:gd name="T6" fmla="*/ 324 w 419"/>
                <a:gd name="T7" fmla="*/ 573 h 673"/>
                <a:gd name="T8" fmla="*/ 328 w 419"/>
                <a:gd name="T9" fmla="*/ 545 h 673"/>
                <a:gd name="T10" fmla="*/ 328 w 419"/>
                <a:gd name="T11" fmla="*/ 514 h 673"/>
                <a:gd name="T12" fmla="*/ 333 w 419"/>
                <a:gd name="T13" fmla="*/ 482 h 673"/>
                <a:gd name="T14" fmla="*/ 330 w 419"/>
                <a:gd name="T15" fmla="*/ 454 h 673"/>
                <a:gd name="T16" fmla="*/ 317 w 419"/>
                <a:gd name="T17" fmla="*/ 424 h 673"/>
                <a:gd name="T18" fmla="*/ 305 w 419"/>
                <a:gd name="T19" fmla="*/ 395 h 673"/>
                <a:gd name="T20" fmla="*/ 301 w 419"/>
                <a:gd name="T21" fmla="*/ 368 h 673"/>
                <a:gd name="T22" fmla="*/ 305 w 419"/>
                <a:gd name="T23" fmla="*/ 336 h 673"/>
                <a:gd name="T24" fmla="*/ 307 w 419"/>
                <a:gd name="T25" fmla="*/ 304 h 673"/>
                <a:gd name="T26" fmla="*/ 324 w 419"/>
                <a:gd name="T27" fmla="*/ 288 h 673"/>
                <a:gd name="T28" fmla="*/ 328 w 419"/>
                <a:gd name="T29" fmla="*/ 265 h 673"/>
                <a:gd name="T30" fmla="*/ 358 w 419"/>
                <a:gd name="T31" fmla="*/ 269 h 673"/>
                <a:gd name="T32" fmla="*/ 362 w 419"/>
                <a:gd name="T33" fmla="*/ 240 h 673"/>
                <a:gd name="T34" fmla="*/ 387 w 419"/>
                <a:gd name="T35" fmla="*/ 233 h 673"/>
                <a:gd name="T36" fmla="*/ 419 w 419"/>
                <a:gd name="T37" fmla="*/ 153 h 673"/>
                <a:gd name="T38" fmla="*/ 408 w 419"/>
                <a:gd name="T39" fmla="*/ 126 h 673"/>
                <a:gd name="T40" fmla="*/ 408 w 419"/>
                <a:gd name="T41" fmla="*/ 100 h 673"/>
                <a:gd name="T42" fmla="*/ 403 w 419"/>
                <a:gd name="T43" fmla="*/ 71 h 673"/>
                <a:gd name="T44" fmla="*/ 406 w 419"/>
                <a:gd name="T45" fmla="*/ 43 h 673"/>
                <a:gd name="T46" fmla="*/ 380 w 419"/>
                <a:gd name="T47" fmla="*/ 25 h 673"/>
                <a:gd name="T48" fmla="*/ 266 w 419"/>
                <a:gd name="T49" fmla="*/ 64 h 673"/>
                <a:gd name="T50" fmla="*/ 120 w 419"/>
                <a:gd name="T51" fmla="*/ 64 h 673"/>
                <a:gd name="T52" fmla="*/ 2 w 419"/>
                <a:gd name="T53" fmla="*/ 100 h 673"/>
                <a:gd name="T54" fmla="*/ 4 w 419"/>
                <a:gd name="T55" fmla="*/ 219 h 673"/>
                <a:gd name="T56" fmla="*/ 123 w 419"/>
                <a:gd name="T57" fmla="*/ 269 h 673"/>
                <a:gd name="T58" fmla="*/ 216 w 419"/>
                <a:gd name="T59" fmla="*/ 274 h 673"/>
                <a:gd name="T60" fmla="*/ 173 w 419"/>
                <a:gd name="T61" fmla="*/ 459 h 673"/>
                <a:gd name="T62" fmla="*/ 154 w 419"/>
                <a:gd name="T63" fmla="*/ 488 h 673"/>
                <a:gd name="T64" fmla="*/ 157 w 419"/>
                <a:gd name="T65" fmla="*/ 523 h 673"/>
                <a:gd name="T66" fmla="*/ 182 w 419"/>
                <a:gd name="T67" fmla="*/ 555 h 673"/>
                <a:gd name="T68" fmla="*/ 182 w 419"/>
                <a:gd name="T69" fmla="*/ 584 h 673"/>
                <a:gd name="T70" fmla="*/ 178 w 419"/>
                <a:gd name="T71" fmla="*/ 612 h 673"/>
                <a:gd name="T72" fmla="*/ 184 w 419"/>
                <a:gd name="T73" fmla="*/ 639 h 673"/>
                <a:gd name="T74" fmla="*/ 207 w 419"/>
                <a:gd name="T75" fmla="*/ 666 h 673"/>
                <a:gd name="T76" fmla="*/ 243 w 419"/>
                <a:gd name="T77" fmla="*/ 662 h 673"/>
                <a:gd name="T78" fmla="*/ 278 w 419"/>
                <a:gd name="T79" fmla="*/ 667 h 673"/>
                <a:gd name="T80" fmla="*/ 292 w 419"/>
                <a:gd name="T81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9" h="673">
                  <a:moveTo>
                    <a:pt x="292" y="673"/>
                  </a:moveTo>
                  <a:lnTo>
                    <a:pt x="303" y="664"/>
                  </a:lnTo>
                  <a:lnTo>
                    <a:pt x="314" y="655"/>
                  </a:lnTo>
                  <a:lnTo>
                    <a:pt x="308" y="628"/>
                  </a:lnTo>
                  <a:lnTo>
                    <a:pt x="310" y="616"/>
                  </a:lnTo>
                  <a:lnTo>
                    <a:pt x="316" y="600"/>
                  </a:lnTo>
                  <a:lnTo>
                    <a:pt x="316" y="591"/>
                  </a:lnTo>
                  <a:lnTo>
                    <a:pt x="324" y="573"/>
                  </a:lnTo>
                  <a:lnTo>
                    <a:pt x="326" y="557"/>
                  </a:lnTo>
                  <a:lnTo>
                    <a:pt x="328" y="545"/>
                  </a:lnTo>
                  <a:lnTo>
                    <a:pt x="326" y="527"/>
                  </a:lnTo>
                  <a:lnTo>
                    <a:pt x="328" y="514"/>
                  </a:lnTo>
                  <a:lnTo>
                    <a:pt x="328" y="495"/>
                  </a:lnTo>
                  <a:lnTo>
                    <a:pt x="333" y="482"/>
                  </a:lnTo>
                  <a:lnTo>
                    <a:pt x="335" y="466"/>
                  </a:lnTo>
                  <a:lnTo>
                    <a:pt x="330" y="454"/>
                  </a:lnTo>
                  <a:lnTo>
                    <a:pt x="324" y="440"/>
                  </a:lnTo>
                  <a:lnTo>
                    <a:pt x="317" y="424"/>
                  </a:lnTo>
                  <a:lnTo>
                    <a:pt x="308" y="411"/>
                  </a:lnTo>
                  <a:lnTo>
                    <a:pt x="305" y="395"/>
                  </a:lnTo>
                  <a:lnTo>
                    <a:pt x="300" y="384"/>
                  </a:lnTo>
                  <a:lnTo>
                    <a:pt x="301" y="368"/>
                  </a:lnTo>
                  <a:lnTo>
                    <a:pt x="303" y="352"/>
                  </a:lnTo>
                  <a:lnTo>
                    <a:pt x="305" y="336"/>
                  </a:lnTo>
                  <a:lnTo>
                    <a:pt x="301" y="324"/>
                  </a:lnTo>
                  <a:lnTo>
                    <a:pt x="307" y="304"/>
                  </a:lnTo>
                  <a:lnTo>
                    <a:pt x="317" y="299"/>
                  </a:lnTo>
                  <a:lnTo>
                    <a:pt x="324" y="288"/>
                  </a:lnTo>
                  <a:lnTo>
                    <a:pt x="316" y="274"/>
                  </a:lnTo>
                  <a:lnTo>
                    <a:pt x="328" y="265"/>
                  </a:lnTo>
                  <a:lnTo>
                    <a:pt x="346" y="274"/>
                  </a:lnTo>
                  <a:lnTo>
                    <a:pt x="358" y="269"/>
                  </a:lnTo>
                  <a:lnTo>
                    <a:pt x="364" y="254"/>
                  </a:lnTo>
                  <a:lnTo>
                    <a:pt x="362" y="240"/>
                  </a:lnTo>
                  <a:lnTo>
                    <a:pt x="374" y="230"/>
                  </a:lnTo>
                  <a:lnTo>
                    <a:pt x="387" y="233"/>
                  </a:lnTo>
                  <a:lnTo>
                    <a:pt x="405" y="238"/>
                  </a:lnTo>
                  <a:lnTo>
                    <a:pt x="419" y="153"/>
                  </a:lnTo>
                  <a:lnTo>
                    <a:pt x="403" y="155"/>
                  </a:lnTo>
                  <a:lnTo>
                    <a:pt x="408" y="126"/>
                  </a:lnTo>
                  <a:lnTo>
                    <a:pt x="417" y="114"/>
                  </a:lnTo>
                  <a:lnTo>
                    <a:pt x="408" y="100"/>
                  </a:lnTo>
                  <a:lnTo>
                    <a:pt x="396" y="82"/>
                  </a:lnTo>
                  <a:lnTo>
                    <a:pt x="403" y="71"/>
                  </a:lnTo>
                  <a:lnTo>
                    <a:pt x="401" y="55"/>
                  </a:lnTo>
                  <a:lnTo>
                    <a:pt x="406" y="43"/>
                  </a:lnTo>
                  <a:lnTo>
                    <a:pt x="399" y="28"/>
                  </a:lnTo>
                  <a:lnTo>
                    <a:pt x="380" y="25"/>
                  </a:lnTo>
                  <a:lnTo>
                    <a:pt x="282" y="0"/>
                  </a:lnTo>
                  <a:lnTo>
                    <a:pt x="266" y="64"/>
                  </a:lnTo>
                  <a:lnTo>
                    <a:pt x="223" y="64"/>
                  </a:lnTo>
                  <a:lnTo>
                    <a:pt x="120" y="64"/>
                  </a:lnTo>
                  <a:lnTo>
                    <a:pt x="2" y="66"/>
                  </a:lnTo>
                  <a:lnTo>
                    <a:pt x="2" y="100"/>
                  </a:lnTo>
                  <a:lnTo>
                    <a:pt x="0" y="133"/>
                  </a:lnTo>
                  <a:lnTo>
                    <a:pt x="4" y="219"/>
                  </a:lnTo>
                  <a:lnTo>
                    <a:pt x="4" y="267"/>
                  </a:lnTo>
                  <a:lnTo>
                    <a:pt x="123" y="269"/>
                  </a:lnTo>
                  <a:lnTo>
                    <a:pt x="195" y="269"/>
                  </a:lnTo>
                  <a:lnTo>
                    <a:pt x="216" y="274"/>
                  </a:lnTo>
                  <a:lnTo>
                    <a:pt x="195" y="376"/>
                  </a:lnTo>
                  <a:lnTo>
                    <a:pt x="173" y="459"/>
                  </a:lnTo>
                  <a:lnTo>
                    <a:pt x="168" y="475"/>
                  </a:lnTo>
                  <a:lnTo>
                    <a:pt x="154" y="488"/>
                  </a:lnTo>
                  <a:lnTo>
                    <a:pt x="148" y="505"/>
                  </a:lnTo>
                  <a:lnTo>
                    <a:pt x="157" y="523"/>
                  </a:lnTo>
                  <a:lnTo>
                    <a:pt x="173" y="537"/>
                  </a:lnTo>
                  <a:lnTo>
                    <a:pt x="182" y="555"/>
                  </a:lnTo>
                  <a:lnTo>
                    <a:pt x="177" y="568"/>
                  </a:lnTo>
                  <a:lnTo>
                    <a:pt x="182" y="584"/>
                  </a:lnTo>
                  <a:lnTo>
                    <a:pt x="178" y="600"/>
                  </a:lnTo>
                  <a:lnTo>
                    <a:pt x="178" y="612"/>
                  </a:lnTo>
                  <a:lnTo>
                    <a:pt x="178" y="626"/>
                  </a:lnTo>
                  <a:lnTo>
                    <a:pt x="184" y="639"/>
                  </a:lnTo>
                  <a:lnTo>
                    <a:pt x="193" y="653"/>
                  </a:lnTo>
                  <a:lnTo>
                    <a:pt x="207" y="666"/>
                  </a:lnTo>
                  <a:lnTo>
                    <a:pt x="223" y="667"/>
                  </a:lnTo>
                  <a:lnTo>
                    <a:pt x="243" y="662"/>
                  </a:lnTo>
                  <a:lnTo>
                    <a:pt x="255" y="660"/>
                  </a:lnTo>
                  <a:lnTo>
                    <a:pt x="278" y="667"/>
                  </a:lnTo>
                  <a:lnTo>
                    <a:pt x="292" y="673"/>
                  </a:lnTo>
                  <a:lnTo>
                    <a:pt x="292" y="673"/>
                  </a:lnTo>
                  <a:lnTo>
                    <a:pt x="292" y="6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76">
              <a:extLst>
                <a:ext uri="{FF2B5EF4-FFF2-40B4-BE49-F238E27FC236}">
                  <a16:creationId xmlns:a16="http://schemas.microsoft.com/office/drawing/2014/main" id="{6BE477C0-95D5-9DBD-C7AD-80A6271D26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10335836"/>
              <a:ext cx="603073" cy="623401"/>
            </a:xfrm>
            <a:custGeom>
              <a:avLst/>
              <a:gdLst>
                <a:gd name="T0" fmla="*/ 105 w 267"/>
                <a:gd name="T1" fmla="*/ 275 h 276"/>
                <a:gd name="T2" fmla="*/ 118 w 267"/>
                <a:gd name="T3" fmla="*/ 275 h 276"/>
                <a:gd name="T4" fmla="*/ 128 w 267"/>
                <a:gd name="T5" fmla="*/ 266 h 276"/>
                <a:gd name="T6" fmla="*/ 143 w 267"/>
                <a:gd name="T7" fmla="*/ 267 h 276"/>
                <a:gd name="T8" fmla="*/ 155 w 267"/>
                <a:gd name="T9" fmla="*/ 262 h 276"/>
                <a:gd name="T10" fmla="*/ 184 w 267"/>
                <a:gd name="T11" fmla="*/ 262 h 276"/>
                <a:gd name="T12" fmla="*/ 249 w 267"/>
                <a:gd name="T13" fmla="*/ 260 h 276"/>
                <a:gd name="T14" fmla="*/ 260 w 267"/>
                <a:gd name="T15" fmla="*/ 250 h 276"/>
                <a:gd name="T16" fmla="*/ 260 w 267"/>
                <a:gd name="T17" fmla="*/ 234 h 276"/>
                <a:gd name="T18" fmla="*/ 251 w 267"/>
                <a:gd name="T19" fmla="*/ 219 h 276"/>
                <a:gd name="T20" fmla="*/ 267 w 267"/>
                <a:gd name="T21" fmla="*/ 202 h 276"/>
                <a:gd name="T22" fmla="*/ 253 w 267"/>
                <a:gd name="T23" fmla="*/ 203 h 276"/>
                <a:gd name="T24" fmla="*/ 253 w 267"/>
                <a:gd name="T25" fmla="*/ 177 h 276"/>
                <a:gd name="T26" fmla="*/ 253 w 267"/>
                <a:gd name="T27" fmla="*/ 152 h 276"/>
                <a:gd name="T28" fmla="*/ 185 w 267"/>
                <a:gd name="T29" fmla="*/ 152 h 276"/>
                <a:gd name="T30" fmla="*/ 173 w 267"/>
                <a:gd name="T31" fmla="*/ 152 h 276"/>
                <a:gd name="T32" fmla="*/ 159 w 267"/>
                <a:gd name="T33" fmla="*/ 152 h 276"/>
                <a:gd name="T34" fmla="*/ 155 w 267"/>
                <a:gd name="T35" fmla="*/ 132 h 276"/>
                <a:gd name="T36" fmla="*/ 153 w 267"/>
                <a:gd name="T37" fmla="*/ 120 h 276"/>
                <a:gd name="T38" fmla="*/ 166 w 267"/>
                <a:gd name="T39" fmla="*/ 102 h 276"/>
                <a:gd name="T40" fmla="*/ 150 w 267"/>
                <a:gd name="T41" fmla="*/ 97 h 276"/>
                <a:gd name="T42" fmla="*/ 150 w 267"/>
                <a:gd name="T43" fmla="*/ 65 h 276"/>
                <a:gd name="T44" fmla="*/ 143 w 267"/>
                <a:gd name="T45" fmla="*/ 50 h 276"/>
                <a:gd name="T46" fmla="*/ 144 w 267"/>
                <a:gd name="T47" fmla="*/ 31 h 276"/>
                <a:gd name="T48" fmla="*/ 144 w 267"/>
                <a:gd name="T49" fmla="*/ 6 h 276"/>
                <a:gd name="T50" fmla="*/ 120 w 267"/>
                <a:gd name="T51" fmla="*/ 2 h 276"/>
                <a:gd name="T52" fmla="*/ 91 w 267"/>
                <a:gd name="T53" fmla="*/ 2 h 276"/>
                <a:gd name="T54" fmla="*/ 54 w 267"/>
                <a:gd name="T55" fmla="*/ 9 h 276"/>
                <a:gd name="T56" fmla="*/ 29 w 267"/>
                <a:gd name="T57" fmla="*/ 0 h 276"/>
                <a:gd name="T58" fmla="*/ 0 w 267"/>
                <a:gd name="T59" fmla="*/ 0 h 276"/>
                <a:gd name="T60" fmla="*/ 11 w 267"/>
                <a:gd name="T61" fmla="*/ 11 h 276"/>
                <a:gd name="T62" fmla="*/ 13 w 267"/>
                <a:gd name="T63" fmla="*/ 27 h 276"/>
                <a:gd name="T64" fmla="*/ 18 w 267"/>
                <a:gd name="T65" fmla="*/ 41 h 276"/>
                <a:gd name="T66" fmla="*/ 13 w 267"/>
                <a:gd name="T67" fmla="*/ 59 h 276"/>
                <a:gd name="T68" fmla="*/ 13 w 267"/>
                <a:gd name="T69" fmla="*/ 77 h 276"/>
                <a:gd name="T70" fmla="*/ 22 w 267"/>
                <a:gd name="T71" fmla="*/ 88 h 276"/>
                <a:gd name="T72" fmla="*/ 29 w 267"/>
                <a:gd name="T73" fmla="*/ 104 h 276"/>
                <a:gd name="T74" fmla="*/ 47 w 267"/>
                <a:gd name="T75" fmla="*/ 116 h 276"/>
                <a:gd name="T76" fmla="*/ 41 w 267"/>
                <a:gd name="T77" fmla="*/ 132 h 276"/>
                <a:gd name="T78" fmla="*/ 50 w 267"/>
                <a:gd name="T79" fmla="*/ 143 h 276"/>
                <a:gd name="T80" fmla="*/ 63 w 267"/>
                <a:gd name="T81" fmla="*/ 150 h 276"/>
                <a:gd name="T82" fmla="*/ 64 w 267"/>
                <a:gd name="T83" fmla="*/ 164 h 276"/>
                <a:gd name="T84" fmla="*/ 64 w 267"/>
                <a:gd name="T85" fmla="*/ 184 h 276"/>
                <a:gd name="T86" fmla="*/ 68 w 267"/>
                <a:gd name="T87" fmla="*/ 203 h 276"/>
                <a:gd name="T88" fmla="*/ 73 w 267"/>
                <a:gd name="T89" fmla="*/ 216 h 276"/>
                <a:gd name="T90" fmla="*/ 71 w 267"/>
                <a:gd name="T91" fmla="*/ 235 h 276"/>
                <a:gd name="T92" fmla="*/ 79 w 267"/>
                <a:gd name="T93" fmla="*/ 250 h 276"/>
                <a:gd name="T94" fmla="*/ 86 w 267"/>
                <a:gd name="T95" fmla="*/ 276 h 276"/>
                <a:gd name="T96" fmla="*/ 105 w 267"/>
                <a:gd name="T97" fmla="*/ 275 h 276"/>
                <a:gd name="T98" fmla="*/ 105 w 267"/>
                <a:gd name="T99" fmla="*/ 275 h 276"/>
                <a:gd name="T100" fmla="*/ 105 w 267"/>
                <a:gd name="T101" fmla="*/ 27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7" h="276">
                  <a:moveTo>
                    <a:pt x="105" y="275"/>
                  </a:moveTo>
                  <a:lnTo>
                    <a:pt x="118" y="275"/>
                  </a:lnTo>
                  <a:lnTo>
                    <a:pt x="128" y="266"/>
                  </a:lnTo>
                  <a:lnTo>
                    <a:pt x="143" y="267"/>
                  </a:lnTo>
                  <a:lnTo>
                    <a:pt x="155" y="262"/>
                  </a:lnTo>
                  <a:lnTo>
                    <a:pt x="184" y="262"/>
                  </a:lnTo>
                  <a:lnTo>
                    <a:pt x="249" y="260"/>
                  </a:lnTo>
                  <a:lnTo>
                    <a:pt x="260" y="250"/>
                  </a:lnTo>
                  <a:lnTo>
                    <a:pt x="260" y="234"/>
                  </a:lnTo>
                  <a:lnTo>
                    <a:pt x="251" y="219"/>
                  </a:lnTo>
                  <a:lnTo>
                    <a:pt x="267" y="202"/>
                  </a:lnTo>
                  <a:lnTo>
                    <a:pt x="253" y="203"/>
                  </a:lnTo>
                  <a:lnTo>
                    <a:pt x="253" y="177"/>
                  </a:lnTo>
                  <a:lnTo>
                    <a:pt x="253" y="152"/>
                  </a:lnTo>
                  <a:lnTo>
                    <a:pt x="185" y="152"/>
                  </a:lnTo>
                  <a:lnTo>
                    <a:pt x="173" y="152"/>
                  </a:lnTo>
                  <a:lnTo>
                    <a:pt x="159" y="152"/>
                  </a:lnTo>
                  <a:lnTo>
                    <a:pt x="155" y="132"/>
                  </a:lnTo>
                  <a:lnTo>
                    <a:pt x="153" y="120"/>
                  </a:lnTo>
                  <a:lnTo>
                    <a:pt x="166" y="102"/>
                  </a:lnTo>
                  <a:lnTo>
                    <a:pt x="150" y="97"/>
                  </a:lnTo>
                  <a:lnTo>
                    <a:pt x="150" y="65"/>
                  </a:lnTo>
                  <a:lnTo>
                    <a:pt x="143" y="50"/>
                  </a:lnTo>
                  <a:lnTo>
                    <a:pt x="144" y="31"/>
                  </a:lnTo>
                  <a:lnTo>
                    <a:pt x="144" y="6"/>
                  </a:lnTo>
                  <a:lnTo>
                    <a:pt x="120" y="2"/>
                  </a:lnTo>
                  <a:lnTo>
                    <a:pt x="91" y="2"/>
                  </a:lnTo>
                  <a:lnTo>
                    <a:pt x="54" y="9"/>
                  </a:lnTo>
                  <a:lnTo>
                    <a:pt x="29" y="0"/>
                  </a:lnTo>
                  <a:lnTo>
                    <a:pt x="0" y="0"/>
                  </a:lnTo>
                  <a:lnTo>
                    <a:pt x="11" y="11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3" y="59"/>
                  </a:lnTo>
                  <a:lnTo>
                    <a:pt x="13" y="77"/>
                  </a:lnTo>
                  <a:lnTo>
                    <a:pt x="22" y="88"/>
                  </a:lnTo>
                  <a:lnTo>
                    <a:pt x="29" y="104"/>
                  </a:lnTo>
                  <a:lnTo>
                    <a:pt x="47" y="116"/>
                  </a:lnTo>
                  <a:lnTo>
                    <a:pt x="41" y="132"/>
                  </a:lnTo>
                  <a:lnTo>
                    <a:pt x="50" y="143"/>
                  </a:lnTo>
                  <a:lnTo>
                    <a:pt x="63" y="150"/>
                  </a:lnTo>
                  <a:lnTo>
                    <a:pt x="64" y="164"/>
                  </a:lnTo>
                  <a:lnTo>
                    <a:pt x="64" y="184"/>
                  </a:lnTo>
                  <a:lnTo>
                    <a:pt x="68" y="203"/>
                  </a:lnTo>
                  <a:lnTo>
                    <a:pt x="73" y="216"/>
                  </a:lnTo>
                  <a:lnTo>
                    <a:pt x="71" y="235"/>
                  </a:lnTo>
                  <a:lnTo>
                    <a:pt x="79" y="250"/>
                  </a:lnTo>
                  <a:lnTo>
                    <a:pt x="86" y="276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5" y="2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77">
              <a:extLst>
                <a:ext uri="{FF2B5EF4-FFF2-40B4-BE49-F238E27FC236}">
                  <a16:creationId xmlns:a16="http://schemas.microsoft.com/office/drawing/2014/main" id="{0AFEDEFA-B42D-9F71-B8E8-687FA86597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80750" y="11282231"/>
              <a:ext cx="887669" cy="645988"/>
            </a:xfrm>
            <a:custGeom>
              <a:avLst/>
              <a:gdLst>
                <a:gd name="T0" fmla="*/ 178 w 393"/>
                <a:gd name="T1" fmla="*/ 286 h 286"/>
                <a:gd name="T2" fmla="*/ 212 w 393"/>
                <a:gd name="T3" fmla="*/ 276 h 286"/>
                <a:gd name="T4" fmla="*/ 263 w 393"/>
                <a:gd name="T5" fmla="*/ 276 h 286"/>
                <a:gd name="T6" fmla="*/ 342 w 393"/>
                <a:gd name="T7" fmla="*/ 277 h 286"/>
                <a:gd name="T8" fmla="*/ 342 w 393"/>
                <a:gd name="T9" fmla="*/ 245 h 286"/>
                <a:gd name="T10" fmla="*/ 340 w 393"/>
                <a:gd name="T11" fmla="*/ 229 h 286"/>
                <a:gd name="T12" fmla="*/ 349 w 393"/>
                <a:gd name="T13" fmla="*/ 217 h 286"/>
                <a:gd name="T14" fmla="*/ 356 w 393"/>
                <a:gd name="T15" fmla="*/ 204 h 286"/>
                <a:gd name="T16" fmla="*/ 352 w 393"/>
                <a:gd name="T17" fmla="*/ 192 h 286"/>
                <a:gd name="T18" fmla="*/ 354 w 393"/>
                <a:gd name="T19" fmla="*/ 176 h 286"/>
                <a:gd name="T20" fmla="*/ 363 w 393"/>
                <a:gd name="T21" fmla="*/ 158 h 286"/>
                <a:gd name="T22" fmla="*/ 365 w 393"/>
                <a:gd name="T23" fmla="*/ 144 h 286"/>
                <a:gd name="T24" fmla="*/ 379 w 393"/>
                <a:gd name="T25" fmla="*/ 133 h 286"/>
                <a:gd name="T26" fmla="*/ 390 w 393"/>
                <a:gd name="T27" fmla="*/ 115 h 286"/>
                <a:gd name="T28" fmla="*/ 391 w 393"/>
                <a:gd name="T29" fmla="*/ 103 h 286"/>
                <a:gd name="T30" fmla="*/ 386 w 393"/>
                <a:gd name="T31" fmla="*/ 89 h 286"/>
                <a:gd name="T32" fmla="*/ 393 w 393"/>
                <a:gd name="T33" fmla="*/ 71 h 286"/>
                <a:gd name="T34" fmla="*/ 393 w 393"/>
                <a:gd name="T35" fmla="*/ 60 h 286"/>
                <a:gd name="T36" fmla="*/ 390 w 393"/>
                <a:gd name="T37" fmla="*/ 44 h 286"/>
                <a:gd name="T38" fmla="*/ 384 w 393"/>
                <a:gd name="T39" fmla="*/ 28 h 286"/>
                <a:gd name="T40" fmla="*/ 386 w 393"/>
                <a:gd name="T41" fmla="*/ 18 h 286"/>
                <a:gd name="T42" fmla="*/ 261 w 393"/>
                <a:gd name="T43" fmla="*/ 3 h 286"/>
                <a:gd name="T44" fmla="*/ 229 w 393"/>
                <a:gd name="T45" fmla="*/ 2 h 286"/>
                <a:gd name="T46" fmla="*/ 192 w 393"/>
                <a:gd name="T47" fmla="*/ 14 h 286"/>
                <a:gd name="T48" fmla="*/ 123 w 393"/>
                <a:gd name="T49" fmla="*/ 2 h 286"/>
                <a:gd name="T50" fmla="*/ 55 w 393"/>
                <a:gd name="T51" fmla="*/ 0 h 286"/>
                <a:gd name="T52" fmla="*/ 3 w 393"/>
                <a:gd name="T53" fmla="*/ 0 h 286"/>
                <a:gd name="T54" fmla="*/ 3 w 393"/>
                <a:gd name="T55" fmla="*/ 42 h 286"/>
                <a:gd name="T56" fmla="*/ 3 w 393"/>
                <a:gd name="T57" fmla="*/ 126 h 286"/>
                <a:gd name="T58" fmla="*/ 0 w 393"/>
                <a:gd name="T59" fmla="*/ 206 h 286"/>
                <a:gd name="T60" fmla="*/ 2 w 393"/>
                <a:gd name="T61" fmla="*/ 240 h 286"/>
                <a:gd name="T62" fmla="*/ 2 w 393"/>
                <a:gd name="T63" fmla="*/ 272 h 286"/>
                <a:gd name="T64" fmla="*/ 167 w 393"/>
                <a:gd name="T65" fmla="*/ 272 h 286"/>
                <a:gd name="T66" fmla="*/ 178 w 393"/>
                <a:gd name="T67" fmla="*/ 286 h 286"/>
                <a:gd name="T68" fmla="*/ 178 w 393"/>
                <a:gd name="T69" fmla="*/ 286 h 286"/>
                <a:gd name="T70" fmla="*/ 178 w 393"/>
                <a:gd name="T71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3" h="286">
                  <a:moveTo>
                    <a:pt x="178" y="286"/>
                  </a:moveTo>
                  <a:lnTo>
                    <a:pt x="212" y="276"/>
                  </a:lnTo>
                  <a:lnTo>
                    <a:pt x="263" y="276"/>
                  </a:lnTo>
                  <a:lnTo>
                    <a:pt x="342" y="277"/>
                  </a:lnTo>
                  <a:lnTo>
                    <a:pt x="342" y="245"/>
                  </a:lnTo>
                  <a:lnTo>
                    <a:pt x="340" y="229"/>
                  </a:lnTo>
                  <a:lnTo>
                    <a:pt x="349" y="217"/>
                  </a:lnTo>
                  <a:lnTo>
                    <a:pt x="356" y="204"/>
                  </a:lnTo>
                  <a:lnTo>
                    <a:pt x="352" y="192"/>
                  </a:lnTo>
                  <a:lnTo>
                    <a:pt x="354" y="176"/>
                  </a:lnTo>
                  <a:lnTo>
                    <a:pt x="363" y="158"/>
                  </a:lnTo>
                  <a:lnTo>
                    <a:pt x="365" y="144"/>
                  </a:lnTo>
                  <a:lnTo>
                    <a:pt x="379" y="133"/>
                  </a:lnTo>
                  <a:lnTo>
                    <a:pt x="390" y="115"/>
                  </a:lnTo>
                  <a:lnTo>
                    <a:pt x="391" y="103"/>
                  </a:lnTo>
                  <a:lnTo>
                    <a:pt x="386" y="89"/>
                  </a:lnTo>
                  <a:lnTo>
                    <a:pt x="393" y="71"/>
                  </a:lnTo>
                  <a:lnTo>
                    <a:pt x="393" y="60"/>
                  </a:lnTo>
                  <a:lnTo>
                    <a:pt x="390" y="44"/>
                  </a:lnTo>
                  <a:lnTo>
                    <a:pt x="384" y="28"/>
                  </a:lnTo>
                  <a:lnTo>
                    <a:pt x="386" y="18"/>
                  </a:lnTo>
                  <a:lnTo>
                    <a:pt x="261" y="3"/>
                  </a:lnTo>
                  <a:lnTo>
                    <a:pt x="229" y="2"/>
                  </a:lnTo>
                  <a:lnTo>
                    <a:pt x="192" y="14"/>
                  </a:lnTo>
                  <a:lnTo>
                    <a:pt x="123" y="2"/>
                  </a:lnTo>
                  <a:lnTo>
                    <a:pt x="55" y="0"/>
                  </a:lnTo>
                  <a:lnTo>
                    <a:pt x="3" y="0"/>
                  </a:lnTo>
                  <a:lnTo>
                    <a:pt x="3" y="42"/>
                  </a:lnTo>
                  <a:lnTo>
                    <a:pt x="3" y="126"/>
                  </a:lnTo>
                  <a:lnTo>
                    <a:pt x="0" y="206"/>
                  </a:lnTo>
                  <a:lnTo>
                    <a:pt x="2" y="240"/>
                  </a:lnTo>
                  <a:lnTo>
                    <a:pt x="2" y="272"/>
                  </a:lnTo>
                  <a:lnTo>
                    <a:pt x="167" y="272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78">
              <a:extLst>
                <a:ext uri="{FF2B5EF4-FFF2-40B4-BE49-F238E27FC236}">
                  <a16:creationId xmlns:a16="http://schemas.microsoft.com/office/drawing/2014/main" id="{892887D9-AA13-2708-0E2D-DB1D5F181F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55484" y="11250609"/>
              <a:ext cx="514983" cy="670834"/>
            </a:xfrm>
            <a:custGeom>
              <a:avLst/>
              <a:gdLst>
                <a:gd name="T0" fmla="*/ 219 w 228"/>
                <a:gd name="T1" fmla="*/ 295 h 297"/>
                <a:gd name="T2" fmla="*/ 228 w 228"/>
                <a:gd name="T3" fmla="*/ 284 h 297"/>
                <a:gd name="T4" fmla="*/ 228 w 228"/>
                <a:gd name="T5" fmla="*/ 272 h 297"/>
                <a:gd name="T6" fmla="*/ 225 w 228"/>
                <a:gd name="T7" fmla="*/ 258 h 297"/>
                <a:gd name="T8" fmla="*/ 216 w 228"/>
                <a:gd name="T9" fmla="*/ 243 h 297"/>
                <a:gd name="T10" fmla="*/ 209 w 228"/>
                <a:gd name="T11" fmla="*/ 233 h 297"/>
                <a:gd name="T12" fmla="*/ 200 w 228"/>
                <a:gd name="T13" fmla="*/ 226 h 297"/>
                <a:gd name="T14" fmla="*/ 198 w 228"/>
                <a:gd name="T15" fmla="*/ 211 h 297"/>
                <a:gd name="T16" fmla="*/ 201 w 228"/>
                <a:gd name="T17" fmla="*/ 201 h 297"/>
                <a:gd name="T18" fmla="*/ 203 w 228"/>
                <a:gd name="T19" fmla="*/ 186 h 297"/>
                <a:gd name="T20" fmla="*/ 209 w 228"/>
                <a:gd name="T21" fmla="*/ 172 h 297"/>
                <a:gd name="T22" fmla="*/ 198 w 228"/>
                <a:gd name="T23" fmla="*/ 158 h 297"/>
                <a:gd name="T24" fmla="*/ 189 w 228"/>
                <a:gd name="T25" fmla="*/ 147 h 297"/>
                <a:gd name="T26" fmla="*/ 184 w 228"/>
                <a:gd name="T27" fmla="*/ 137 h 297"/>
                <a:gd name="T28" fmla="*/ 185 w 228"/>
                <a:gd name="T29" fmla="*/ 121 h 297"/>
                <a:gd name="T30" fmla="*/ 185 w 228"/>
                <a:gd name="T31" fmla="*/ 106 h 297"/>
                <a:gd name="T32" fmla="*/ 184 w 228"/>
                <a:gd name="T33" fmla="*/ 94 h 297"/>
                <a:gd name="T34" fmla="*/ 175 w 228"/>
                <a:gd name="T35" fmla="*/ 90 h 297"/>
                <a:gd name="T36" fmla="*/ 155 w 228"/>
                <a:gd name="T37" fmla="*/ 87 h 297"/>
                <a:gd name="T38" fmla="*/ 146 w 228"/>
                <a:gd name="T39" fmla="*/ 80 h 297"/>
                <a:gd name="T40" fmla="*/ 137 w 228"/>
                <a:gd name="T41" fmla="*/ 73 h 297"/>
                <a:gd name="T42" fmla="*/ 130 w 228"/>
                <a:gd name="T43" fmla="*/ 58 h 297"/>
                <a:gd name="T44" fmla="*/ 118 w 228"/>
                <a:gd name="T45" fmla="*/ 49 h 297"/>
                <a:gd name="T46" fmla="*/ 105 w 228"/>
                <a:gd name="T47" fmla="*/ 42 h 297"/>
                <a:gd name="T48" fmla="*/ 102 w 228"/>
                <a:gd name="T49" fmla="*/ 26 h 297"/>
                <a:gd name="T50" fmla="*/ 104 w 228"/>
                <a:gd name="T51" fmla="*/ 12 h 297"/>
                <a:gd name="T52" fmla="*/ 107 w 228"/>
                <a:gd name="T53" fmla="*/ 0 h 297"/>
                <a:gd name="T54" fmla="*/ 96 w 228"/>
                <a:gd name="T55" fmla="*/ 8 h 297"/>
                <a:gd name="T56" fmla="*/ 86 w 228"/>
                <a:gd name="T57" fmla="*/ 17 h 297"/>
                <a:gd name="T58" fmla="*/ 57 w 228"/>
                <a:gd name="T59" fmla="*/ 17 h 297"/>
                <a:gd name="T60" fmla="*/ 43 w 228"/>
                <a:gd name="T61" fmla="*/ 21 h 297"/>
                <a:gd name="T62" fmla="*/ 41 w 228"/>
                <a:gd name="T63" fmla="*/ 40 h 297"/>
                <a:gd name="T64" fmla="*/ 47 w 228"/>
                <a:gd name="T65" fmla="*/ 55 h 297"/>
                <a:gd name="T66" fmla="*/ 48 w 228"/>
                <a:gd name="T67" fmla="*/ 67 h 297"/>
                <a:gd name="T68" fmla="*/ 48 w 228"/>
                <a:gd name="T69" fmla="*/ 83 h 297"/>
                <a:gd name="T70" fmla="*/ 45 w 228"/>
                <a:gd name="T71" fmla="*/ 96 h 297"/>
                <a:gd name="T72" fmla="*/ 48 w 228"/>
                <a:gd name="T73" fmla="*/ 113 h 297"/>
                <a:gd name="T74" fmla="*/ 47 w 228"/>
                <a:gd name="T75" fmla="*/ 126 h 297"/>
                <a:gd name="T76" fmla="*/ 40 w 228"/>
                <a:gd name="T77" fmla="*/ 138 h 297"/>
                <a:gd name="T78" fmla="*/ 34 w 228"/>
                <a:gd name="T79" fmla="*/ 149 h 297"/>
                <a:gd name="T80" fmla="*/ 23 w 228"/>
                <a:gd name="T81" fmla="*/ 162 h 297"/>
                <a:gd name="T82" fmla="*/ 22 w 228"/>
                <a:gd name="T83" fmla="*/ 178 h 297"/>
                <a:gd name="T84" fmla="*/ 13 w 228"/>
                <a:gd name="T85" fmla="*/ 190 h 297"/>
                <a:gd name="T86" fmla="*/ 11 w 228"/>
                <a:gd name="T87" fmla="*/ 202 h 297"/>
                <a:gd name="T88" fmla="*/ 9 w 228"/>
                <a:gd name="T89" fmla="*/ 218 h 297"/>
                <a:gd name="T90" fmla="*/ 6 w 228"/>
                <a:gd name="T91" fmla="*/ 231 h 297"/>
                <a:gd name="T92" fmla="*/ 0 w 228"/>
                <a:gd name="T93" fmla="*/ 243 h 297"/>
                <a:gd name="T94" fmla="*/ 2 w 228"/>
                <a:gd name="T95" fmla="*/ 256 h 297"/>
                <a:gd name="T96" fmla="*/ 11 w 228"/>
                <a:gd name="T97" fmla="*/ 267 h 297"/>
                <a:gd name="T98" fmla="*/ 18 w 228"/>
                <a:gd name="T99" fmla="*/ 274 h 297"/>
                <a:gd name="T100" fmla="*/ 32 w 228"/>
                <a:gd name="T101" fmla="*/ 272 h 297"/>
                <a:gd name="T102" fmla="*/ 48 w 228"/>
                <a:gd name="T103" fmla="*/ 275 h 297"/>
                <a:gd name="T104" fmla="*/ 61 w 228"/>
                <a:gd name="T105" fmla="*/ 279 h 297"/>
                <a:gd name="T106" fmla="*/ 68 w 228"/>
                <a:gd name="T107" fmla="*/ 290 h 297"/>
                <a:gd name="T108" fmla="*/ 129 w 228"/>
                <a:gd name="T109" fmla="*/ 295 h 297"/>
                <a:gd name="T110" fmla="*/ 196 w 228"/>
                <a:gd name="T111" fmla="*/ 297 h 297"/>
                <a:gd name="T112" fmla="*/ 219 w 228"/>
                <a:gd name="T113" fmla="*/ 295 h 297"/>
                <a:gd name="T114" fmla="*/ 219 w 228"/>
                <a:gd name="T115" fmla="*/ 295 h 297"/>
                <a:gd name="T116" fmla="*/ 219 w 228"/>
                <a:gd name="T117" fmla="*/ 295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297">
                  <a:moveTo>
                    <a:pt x="219" y="295"/>
                  </a:moveTo>
                  <a:lnTo>
                    <a:pt x="228" y="284"/>
                  </a:lnTo>
                  <a:lnTo>
                    <a:pt x="228" y="272"/>
                  </a:lnTo>
                  <a:lnTo>
                    <a:pt x="225" y="258"/>
                  </a:lnTo>
                  <a:lnTo>
                    <a:pt x="216" y="243"/>
                  </a:lnTo>
                  <a:lnTo>
                    <a:pt x="209" y="233"/>
                  </a:lnTo>
                  <a:lnTo>
                    <a:pt x="200" y="226"/>
                  </a:lnTo>
                  <a:lnTo>
                    <a:pt x="198" y="211"/>
                  </a:lnTo>
                  <a:lnTo>
                    <a:pt x="201" y="201"/>
                  </a:lnTo>
                  <a:lnTo>
                    <a:pt x="203" y="186"/>
                  </a:lnTo>
                  <a:lnTo>
                    <a:pt x="209" y="172"/>
                  </a:lnTo>
                  <a:lnTo>
                    <a:pt x="198" y="158"/>
                  </a:lnTo>
                  <a:lnTo>
                    <a:pt x="189" y="147"/>
                  </a:lnTo>
                  <a:lnTo>
                    <a:pt x="184" y="137"/>
                  </a:lnTo>
                  <a:lnTo>
                    <a:pt x="185" y="121"/>
                  </a:lnTo>
                  <a:lnTo>
                    <a:pt x="185" y="106"/>
                  </a:lnTo>
                  <a:lnTo>
                    <a:pt x="184" y="94"/>
                  </a:lnTo>
                  <a:lnTo>
                    <a:pt x="175" y="90"/>
                  </a:lnTo>
                  <a:lnTo>
                    <a:pt x="155" y="87"/>
                  </a:lnTo>
                  <a:lnTo>
                    <a:pt x="146" y="80"/>
                  </a:lnTo>
                  <a:lnTo>
                    <a:pt x="137" y="73"/>
                  </a:lnTo>
                  <a:lnTo>
                    <a:pt x="130" y="58"/>
                  </a:lnTo>
                  <a:lnTo>
                    <a:pt x="118" y="49"/>
                  </a:lnTo>
                  <a:lnTo>
                    <a:pt x="105" y="42"/>
                  </a:lnTo>
                  <a:lnTo>
                    <a:pt x="102" y="26"/>
                  </a:lnTo>
                  <a:lnTo>
                    <a:pt x="104" y="12"/>
                  </a:lnTo>
                  <a:lnTo>
                    <a:pt x="107" y="0"/>
                  </a:lnTo>
                  <a:lnTo>
                    <a:pt x="96" y="8"/>
                  </a:lnTo>
                  <a:lnTo>
                    <a:pt x="86" y="17"/>
                  </a:lnTo>
                  <a:lnTo>
                    <a:pt x="57" y="17"/>
                  </a:lnTo>
                  <a:lnTo>
                    <a:pt x="43" y="21"/>
                  </a:lnTo>
                  <a:lnTo>
                    <a:pt x="41" y="40"/>
                  </a:lnTo>
                  <a:lnTo>
                    <a:pt x="47" y="55"/>
                  </a:lnTo>
                  <a:lnTo>
                    <a:pt x="48" y="67"/>
                  </a:lnTo>
                  <a:lnTo>
                    <a:pt x="48" y="83"/>
                  </a:lnTo>
                  <a:lnTo>
                    <a:pt x="45" y="96"/>
                  </a:lnTo>
                  <a:lnTo>
                    <a:pt x="48" y="113"/>
                  </a:lnTo>
                  <a:lnTo>
                    <a:pt x="47" y="126"/>
                  </a:lnTo>
                  <a:lnTo>
                    <a:pt x="40" y="138"/>
                  </a:lnTo>
                  <a:lnTo>
                    <a:pt x="34" y="149"/>
                  </a:lnTo>
                  <a:lnTo>
                    <a:pt x="23" y="162"/>
                  </a:lnTo>
                  <a:lnTo>
                    <a:pt x="22" y="178"/>
                  </a:lnTo>
                  <a:lnTo>
                    <a:pt x="13" y="190"/>
                  </a:lnTo>
                  <a:lnTo>
                    <a:pt x="11" y="202"/>
                  </a:lnTo>
                  <a:lnTo>
                    <a:pt x="9" y="218"/>
                  </a:lnTo>
                  <a:lnTo>
                    <a:pt x="6" y="231"/>
                  </a:lnTo>
                  <a:lnTo>
                    <a:pt x="0" y="243"/>
                  </a:lnTo>
                  <a:lnTo>
                    <a:pt x="2" y="256"/>
                  </a:lnTo>
                  <a:lnTo>
                    <a:pt x="11" y="267"/>
                  </a:lnTo>
                  <a:lnTo>
                    <a:pt x="18" y="274"/>
                  </a:lnTo>
                  <a:lnTo>
                    <a:pt x="32" y="272"/>
                  </a:lnTo>
                  <a:lnTo>
                    <a:pt x="48" y="275"/>
                  </a:lnTo>
                  <a:lnTo>
                    <a:pt x="61" y="279"/>
                  </a:lnTo>
                  <a:lnTo>
                    <a:pt x="68" y="290"/>
                  </a:lnTo>
                  <a:lnTo>
                    <a:pt x="129" y="295"/>
                  </a:lnTo>
                  <a:lnTo>
                    <a:pt x="196" y="297"/>
                  </a:lnTo>
                  <a:lnTo>
                    <a:pt x="219" y="295"/>
                  </a:lnTo>
                  <a:lnTo>
                    <a:pt x="219" y="295"/>
                  </a:lnTo>
                  <a:lnTo>
                    <a:pt x="219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79">
              <a:extLst>
                <a:ext uri="{FF2B5EF4-FFF2-40B4-BE49-F238E27FC236}">
                  <a16:creationId xmlns:a16="http://schemas.microsoft.com/office/drawing/2014/main" id="{47B2A172-9119-E98C-25D2-DBBFF17652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76654" y="10618174"/>
              <a:ext cx="840236" cy="453999"/>
            </a:xfrm>
            <a:custGeom>
              <a:avLst/>
              <a:gdLst>
                <a:gd name="T0" fmla="*/ 185 w 372"/>
                <a:gd name="T1" fmla="*/ 201 h 201"/>
                <a:gd name="T2" fmla="*/ 203 w 372"/>
                <a:gd name="T3" fmla="*/ 196 h 201"/>
                <a:gd name="T4" fmla="*/ 247 w 372"/>
                <a:gd name="T5" fmla="*/ 196 h 201"/>
                <a:gd name="T6" fmla="*/ 270 w 372"/>
                <a:gd name="T7" fmla="*/ 192 h 201"/>
                <a:gd name="T8" fmla="*/ 342 w 372"/>
                <a:gd name="T9" fmla="*/ 194 h 201"/>
                <a:gd name="T10" fmla="*/ 359 w 372"/>
                <a:gd name="T11" fmla="*/ 191 h 201"/>
                <a:gd name="T12" fmla="*/ 361 w 372"/>
                <a:gd name="T13" fmla="*/ 175 h 201"/>
                <a:gd name="T14" fmla="*/ 372 w 372"/>
                <a:gd name="T15" fmla="*/ 162 h 201"/>
                <a:gd name="T16" fmla="*/ 361 w 372"/>
                <a:gd name="T17" fmla="*/ 91 h 201"/>
                <a:gd name="T18" fmla="*/ 372 w 372"/>
                <a:gd name="T19" fmla="*/ 82 h 201"/>
                <a:gd name="T20" fmla="*/ 359 w 372"/>
                <a:gd name="T21" fmla="*/ 48 h 201"/>
                <a:gd name="T22" fmla="*/ 363 w 372"/>
                <a:gd name="T23" fmla="*/ 23 h 201"/>
                <a:gd name="T24" fmla="*/ 350 w 372"/>
                <a:gd name="T25" fmla="*/ 25 h 201"/>
                <a:gd name="T26" fmla="*/ 356 w 372"/>
                <a:gd name="T27" fmla="*/ 9 h 201"/>
                <a:gd name="T28" fmla="*/ 343 w 372"/>
                <a:gd name="T29" fmla="*/ 0 h 201"/>
                <a:gd name="T30" fmla="*/ 333 w 372"/>
                <a:gd name="T31" fmla="*/ 9 h 201"/>
                <a:gd name="T32" fmla="*/ 324 w 372"/>
                <a:gd name="T33" fmla="*/ 25 h 201"/>
                <a:gd name="T34" fmla="*/ 294 w 372"/>
                <a:gd name="T35" fmla="*/ 27 h 201"/>
                <a:gd name="T36" fmla="*/ 272 w 372"/>
                <a:gd name="T37" fmla="*/ 25 h 201"/>
                <a:gd name="T38" fmla="*/ 224 w 372"/>
                <a:gd name="T39" fmla="*/ 25 h 201"/>
                <a:gd name="T40" fmla="*/ 201 w 372"/>
                <a:gd name="T41" fmla="*/ 29 h 201"/>
                <a:gd name="T42" fmla="*/ 162 w 372"/>
                <a:gd name="T43" fmla="*/ 27 h 201"/>
                <a:gd name="T44" fmla="*/ 133 w 372"/>
                <a:gd name="T45" fmla="*/ 27 h 201"/>
                <a:gd name="T46" fmla="*/ 83 w 372"/>
                <a:gd name="T47" fmla="*/ 27 h 201"/>
                <a:gd name="T48" fmla="*/ 64 w 372"/>
                <a:gd name="T49" fmla="*/ 27 h 201"/>
                <a:gd name="T50" fmla="*/ 3 w 372"/>
                <a:gd name="T51" fmla="*/ 27 h 201"/>
                <a:gd name="T52" fmla="*/ 7 w 372"/>
                <a:gd name="T53" fmla="*/ 43 h 201"/>
                <a:gd name="T54" fmla="*/ 2 w 372"/>
                <a:gd name="T55" fmla="*/ 59 h 201"/>
                <a:gd name="T56" fmla="*/ 2 w 372"/>
                <a:gd name="T57" fmla="*/ 68 h 201"/>
                <a:gd name="T58" fmla="*/ 0 w 372"/>
                <a:gd name="T59" fmla="*/ 84 h 201"/>
                <a:gd name="T60" fmla="*/ 7 w 372"/>
                <a:gd name="T61" fmla="*/ 102 h 201"/>
                <a:gd name="T62" fmla="*/ 9 w 372"/>
                <a:gd name="T63" fmla="*/ 110 h 201"/>
                <a:gd name="T64" fmla="*/ 14 w 372"/>
                <a:gd name="T65" fmla="*/ 125 h 201"/>
                <a:gd name="T66" fmla="*/ 21 w 372"/>
                <a:gd name="T67" fmla="*/ 139 h 201"/>
                <a:gd name="T68" fmla="*/ 30 w 372"/>
                <a:gd name="T69" fmla="*/ 169 h 201"/>
                <a:gd name="T70" fmla="*/ 28 w 372"/>
                <a:gd name="T71" fmla="*/ 187 h 201"/>
                <a:gd name="T72" fmla="*/ 21 w 372"/>
                <a:gd name="T73" fmla="*/ 196 h 201"/>
                <a:gd name="T74" fmla="*/ 62 w 372"/>
                <a:gd name="T75" fmla="*/ 198 h 201"/>
                <a:gd name="T76" fmla="*/ 133 w 372"/>
                <a:gd name="T77" fmla="*/ 201 h 201"/>
                <a:gd name="T78" fmla="*/ 185 w 372"/>
                <a:gd name="T79" fmla="*/ 201 h 201"/>
                <a:gd name="T80" fmla="*/ 185 w 372"/>
                <a:gd name="T81" fmla="*/ 201 h 201"/>
                <a:gd name="T82" fmla="*/ 185 w 372"/>
                <a:gd name="T83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2" h="201">
                  <a:moveTo>
                    <a:pt x="185" y="201"/>
                  </a:moveTo>
                  <a:lnTo>
                    <a:pt x="203" y="196"/>
                  </a:lnTo>
                  <a:lnTo>
                    <a:pt x="247" y="196"/>
                  </a:lnTo>
                  <a:lnTo>
                    <a:pt x="270" y="192"/>
                  </a:lnTo>
                  <a:lnTo>
                    <a:pt x="342" y="194"/>
                  </a:lnTo>
                  <a:lnTo>
                    <a:pt x="359" y="191"/>
                  </a:lnTo>
                  <a:lnTo>
                    <a:pt x="361" y="175"/>
                  </a:lnTo>
                  <a:lnTo>
                    <a:pt x="372" y="162"/>
                  </a:lnTo>
                  <a:lnTo>
                    <a:pt x="361" y="91"/>
                  </a:lnTo>
                  <a:lnTo>
                    <a:pt x="372" y="82"/>
                  </a:lnTo>
                  <a:lnTo>
                    <a:pt x="359" y="48"/>
                  </a:lnTo>
                  <a:lnTo>
                    <a:pt x="363" y="23"/>
                  </a:lnTo>
                  <a:lnTo>
                    <a:pt x="350" y="25"/>
                  </a:lnTo>
                  <a:lnTo>
                    <a:pt x="356" y="9"/>
                  </a:lnTo>
                  <a:lnTo>
                    <a:pt x="343" y="0"/>
                  </a:lnTo>
                  <a:lnTo>
                    <a:pt x="333" y="9"/>
                  </a:lnTo>
                  <a:lnTo>
                    <a:pt x="324" y="25"/>
                  </a:lnTo>
                  <a:lnTo>
                    <a:pt x="294" y="27"/>
                  </a:lnTo>
                  <a:lnTo>
                    <a:pt x="272" y="25"/>
                  </a:lnTo>
                  <a:lnTo>
                    <a:pt x="224" y="25"/>
                  </a:lnTo>
                  <a:lnTo>
                    <a:pt x="201" y="29"/>
                  </a:lnTo>
                  <a:lnTo>
                    <a:pt x="162" y="27"/>
                  </a:lnTo>
                  <a:lnTo>
                    <a:pt x="133" y="27"/>
                  </a:lnTo>
                  <a:lnTo>
                    <a:pt x="83" y="27"/>
                  </a:lnTo>
                  <a:lnTo>
                    <a:pt x="64" y="27"/>
                  </a:lnTo>
                  <a:lnTo>
                    <a:pt x="3" y="27"/>
                  </a:lnTo>
                  <a:lnTo>
                    <a:pt x="7" y="43"/>
                  </a:lnTo>
                  <a:lnTo>
                    <a:pt x="2" y="59"/>
                  </a:lnTo>
                  <a:lnTo>
                    <a:pt x="2" y="68"/>
                  </a:lnTo>
                  <a:lnTo>
                    <a:pt x="0" y="84"/>
                  </a:lnTo>
                  <a:lnTo>
                    <a:pt x="7" y="102"/>
                  </a:lnTo>
                  <a:lnTo>
                    <a:pt x="9" y="110"/>
                  </a:lnTo>
                  <a:lnTo>
                    <a:pt x="14" y="125"/>
                  </a:lnTo>
                  <a:lnTo>
                    <a:pt x="21" y="139"/>
                  </a:lnTo>
                  <a:lnTo>
                    <a:pt x="30" y="169"/>
                  </a:lnTo>
                  <a:lnTo>
                    <a:pt x="28" y="187"/>
                  </a:lnTo>
                  <a:lnTo>
                    <a:pt x="21" y="196"/>
                  </a:lnTo>
                  <a:lnTo>
                    <a:pt x="62" y="198"/>
                  </a:lnTo>
                  <a:lnTo>
                    <a:pt x="133" y="201"/>
                  </a:lnTo>
                  <a:lnTo>
                    <a:pt x="185" y="201"/>
                  </a:lnTo>
                  <a:lnTo>
                    <a:pt x="185" y="201"/>
                  </a:lnTo>
                  <a:lnTo>
                    <a:pt x="185" y="2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0">
              <a:extLst>
                <a:ext uri="{FF2B5EF4-FFF2-40B4-BE49-F238E27FC236}">
                  <a16:creationId xmlns:a16="http://schemas.microsoft.com/office/drawing/2014/main" id="{B4155CDB-72A2-4D9D-3D7F-7CE69E911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02131" y="10884700"/>
              <a:ext cx="849270" cy="939618"/>
            </a:xfrm>
            <a:custGeom>
              <a:avLst/>
              <a:gdLst>
                <a:gd name="T0" fmla="*/ 150 w 376"/>
                <a:gd name="T1" fmla="*/ 416 h 416"/>
                <a:gd name="T2" fmla="*/ 151 w 376"/>
                <a:gd name="T3" fmla="*/ 299 h 416"/>
                <a:gd name="T4" fmla="*/ 155 w 376"/>
                <a:gd name="T5" fmla="*/ 247 h 416"/>
                <a:gd name="T6" fmla="*/ 287 w 376"/>
                <a:gd name="T7" fmla="*/ 251 h 416"/>
                <a:gd name="T8" fmla="*/ 306 w 376"/>
                <a:gd name="T9" fmla="*/ 251 h 416"/>
                <a:gd name="T10" fmla="*/ 322 w 376"/>
                <a:gd name="T11" fmla="*/ 252 h 416"/>
                <a:gd name="T12" fmla="*/ 338 w 376"/>
                <a:gd name="T13" fmla="*/ 251 h 416"/>
                <a:gd name="T14" fmla="*/ 356 w 376"/>
                <a:gd name="T15" fmla="*/ 243 h 416"/>
                <a:gd name="T16" fmla="*/ 370 w 376"/>
                <a:gd name="T17" fmla="*/ 249 h 416"/>
                <a:gd name="T18" fmla="*/ 372 w 376"/>
                <a:gd name="T19" fmla="*/ 217 h 416"/>
                <a:gd name="T20" fmla="*/ 370 w 376"/>
                <a:gd name="T21" fmla="*/ 194 h 416"/>
                <a:gd name="T22" fmla="*/ 376 w 376"/>
                <a:gd name="T23" fmla="*/ 178 h 416"/>
                <a:gd name="T24" fmla="*/ 374 w 376"/>
                <a:gd name="T25" fmla="*/ 142 h 416"/>
                <a:gd name="T26" fmla="*/ 374 w 376"/>
                <a:gd name="T27" fmla="*/ 113 h 416"/>
                <a:gd name="T28" fmla="*/ 376 w 376"/>
                <a:gd name="T29" fmla="*/ 83 h 416"/>
                <a:gd name="T30" fmla="*/ 308 w 376"/>
                <a:gd name="T31" fmla="*/ 81 h 416"/>
                <a:gd name="T32" fmla="*/ 256 w 376"/>
                <a:gd name="T33" fmla="*/ 78 h 416"/>
                <a:gd name="T34" fmla="*/ 255 w 376"/>
                <a:gd name="T35" fmla="*/ 65 h 416"/>
                <a:gd name="T36" fmla="*/ 246 w 376"/>
                <a:gd name="T37" fmla="*/ 55 h 416"/>
                <a:gd name="T38" fmla="*/ 249 w 376"/>
                <a:gd name="T39" fmla="*/ 19 h 416"/>
                <a:gd name="T40" fmla="*/ 233 w 376"/>
                <a:gd name="T41" fmla="*/ 26 h 416"/>
                <a:gd name="T42" fmla="*/ 137 w 376"/>
                <a:gd name="T43" fmla="*/ 19 h 416"/>
                <a:gd name="T44" fmla="*/ 123 w 376"/>
                <a:gd name="T45" fmla="*/ 23 h 416"/>
                <a:gd name="T46" fmla="*/ 110 w 376"/>
                <a:gd name="T47" fmla="*/ 21 h 416"/>
                <a:gd name="T48" fmla="*/ 91 w 376"/>
                <a:gd name="T49" fmla="*/ 30 h 416"/>
                <a:gd name="T50" fmla="*/ 68 w 376"/>
                <a:gd name="T51" fmla="*/ 33 h 416"/>
                <a:gd name="T52" fmla="*/ 68 w 376"/>
                <a:gd name="T53" fmla="*/ 0 h 416"/>
                <a:gd name="T54" fmla="*/ 43 w 376"/>
                <a:gd name="T55" fmla="*/ 23 h 416"/>
                <a:gd name="T56" fmla="*/ 34 w 376"/>
                <a:gd name="T57" fmla="*/ 48 h 416"/>
                <a:gd name="T58" fmla="*/ 37 w 376"/>
                <a:gd name="T59" fmla="*/ 67 h 416"/>
                <a:gd name="T60" fmla="*/ 37 w 376"/>
                <a:gd name="T61" fmla="*/ 85 h 416"/>
                <a:gd name="T62" fmla="*/ 30 w 376"/>
                <a:gd name="T63" fmla="*/ 99 h 416"/>
                <a:gd name="T64" fmla="*/ 29 w 376"/>
                <a:gd name="T65" fmla="*/ 115 h 416"/>
                <a:gd name="T66" fmla="*/ 18 w 376"/>
                <a:gd name="T67" fmla="*/ 144 h 416"/>
                <a:gd name="T68" fmla="*/ 21 w 376"/>
                <a:gd name="T69" fmla="*/ 170 h 416"/>
                <a:gd name="T70" fmla="*/ 23 w 376"/>
                <a:gd name="T71" fmla="*/ 186 h 416"/>
                <a:gd name="T72" fmla="*/ 20 w 376"/>
                <a:gd name="T73" fmla="*/ 211 h 416"/>
                <a:gd name="T74" fmla="*/ 2 w 376"/>
                <a:gd name="T75" fmla="*/ 222 h 416"/>
                <a:gd name="T76" fmla="*/ 0 w 376"/>
                <a:gd name="T77" fmla="*/ 238 h 416"/>
                <a:gd name="T78" fmla="*/ 13 w 376"/>
                <a:gd name="T79" fmla="*/ 272 h 416"/>
                <a:gd name="T80" fmla="*/ 11 w 376"/>
                <a:gd name="T81" fmla="*/ 288 h 416"/>
                <a:gd name="T82" fmla="*/ 4 w 376"/>
                <a:gd name="T83" fmla="*/ 309 h 416"/>
                <a:gd name="T84" fmla="*/ 7 w 376"/>
                <a:gd name="T85" fmla="*/ 331 h 416"/>
                <a:gd name="T86" fmla="*/ 27 w 376"/>
                <a:gd name="T87" fmla="*/ 340 h 416"/>
                <a:gd name="T88" fmla="*/ 37 w 376"/>
                <a:gd name="T89" fmla="*/ 350 h 416"/>
                <a:gd name="T90" fmla="*/ 45 w 376"/>
                <a:gd name="T91" fmla="*/ 370 h 416"/>
                <a:gd name="T92" fmla="*/ 59 w 376"/>
                <a:gd name="T93" fmla="*/ 386 h 416"/>
                <a:gd name="T94" fmla="*/ 66 w 376"/>
                <a:gd name="T95" fmla="*/ 405 h 416"/>
                <a:gd name="T96" fmla="*/ 150 w 376"/>
                <a:gd name="T97" fmla="*/ 416 h 416"/>
                <a:gd name="T98" fmla="*/ 150 w 376"/>
                <a:gd name="T99" fmla="*/ 416 h 416"/>
                <a:gd name="T100" fmla="*/ 150 w 376"/>
                <a:gd name="T101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6" h="416">
                  <a:moveTo>
                    <a:pt x="150" y="416"/>
                  </a:moveTo>
                  <a:lnTo>
                    <a:pt x="151" y="299"/>
                  </a:lnTo>
                  <a:lnTo>
                    <a:pt x="155" y="247"/>
                  </a:lnTo>
                  <a:lnTo>
                    <a:pt x="287" y="251"/>
                  </a:lnTo>
                  <a:lnTo>
                    <a:pt x="306" y="251"/>
                  </a:lnTo>
                  <a:lnTo>
                    <a:pt x="322" y="252"/>
                  </a:lnTo>
                  <a:lnTo>
                    <a:pt x="338" y="251"/>
                  </a:lnTo>
                  <a:lnTo>
                    <a:pt x="356" y="243"/>
                  </a:lnTo>
                  <a:lnTo>
                    <a:pt x="370" y="249"/>
                  </a:lnTo>
                  <a:lnTo>
                    <a:pt x="372" y="217"/>
                  </a:lnTo>
                  <a:lnTo>
                    <a:pt x="370" y="194"/>
                  </a:lnTo>
                  <a:lnTo>
                    <a:pt x="376" y="178"/>
                  </a:lnTo>
                  <a:lnTo>
                    <a:pt x="374" y="142"/>
                  </a:lnTo>
                  <a:lnTo>
                    <a:pt x="374" y="113"/>
                  </a:lnTo>
                  <a:lnTo>
                    <a:pt x="376" y="83"/>
                  </a:lnTo>
                  <a:lnTo>
                    <a:pt x="308" y="81"/>
                  </a:lnTo>
                  <a:lnTo>
                    <a:pt x="256" y="78"/>
                  </a:lnTo>
                  <a:lnTo>
                    <a:pt x="255" y="65"/>
                  </a:lnTo>
                  <a:lnTo>
                    <a:pt x="246" y="55"/>
                  </a:lnTo>
                  <a:lnTo>
                    <a:pt x="249" y="19"/>
                  </a:lnTo>
                  <a:lnTo>
                    <a:pt x="233" y="26"/>
                  </a:lnTo>
                  <a:lnTo>
                    <a:pt x="137" y="19"/>
                  </a:lnTo>
                  <a:lnTo>
                    <a:pt x="123" y="23"/>
                  </a:lnTo>
                  <a:lnTo>
                    <a:pt x="110" y="21"/>
                  </a:lnTo>
                  <a:lnTo>
                    <a:pt x="91" y="30"/>
                  </a:lnTo>
                  <a:lnTo>
                    <a:pt x="68" y="33"/>
                  </a:lnTo>
                  <a:lnTo>
                    <a:pt x="68" y="0"/>
                  </a:lnTo>
                  <a:lnTo>
                    <a:pt x="43" y="23"/>
                  </a:lnTo>
                  <a:lnTo>
                    <a:pt x="34" y="48"/>
                  </a:lnTo>
                  <a:lnTo>
                    <a:pt x="37" y="67"/>
                  </a:lnTo>
                  <a:lnTo>
                    <a:pt x="37" y="85"/>
                  </a:lnTo>
                  <a:lnTo>
                    <a:pt x="30" y="99"/>
                  </a:lnTo>
                  <a:lnTo>
                    <a:pt x="29" y="115"/>
                  </a:lnTo>
                  <a:lnTo>
                    <a:pt x="18" y="144"/>
                  </a:lnTo>
                  <a:lnTo>
                    <a:pt x="21" y="170"/>
                  </a:lnTo>
                  <a:lnTo>
                    <a:pt x="23" y="186"/>
                  </a:lnTo>
                  <a:lnTo>
                    <a:pt x="20" y="211"/>
                  </a:lnTo>
                  <a:lnTo>
                    <a:pt x="2" y="222"/>
                  </a:lnTo>
                  <a:lnTo>
                    <a:pt x="0" y="238"/>
                  </a:lnTo>
                  <a:lnTo>
                    <a:pt x="13" y="272"/>
                  </a:lnTo>
                  <a:lnTo>
                    <a:pt x="11" y="288"/>
                  </a:lnTo>
                  <a:lnTo>
                    <a:pt x="4" y="309"/>
                  </a:lnTo>
                  <a:lnTo>
                    <a:pt x="7" y="331"/>
                  </a:lnTo>
                  <a:lnTo>
                    <a:pt x="27" y="340"/>
                  </a:lnTo>
                  <a:lnTo>
                    <a:pt x="37" y="350"/>
                  </a:lnTo>
                  <a:lnTo>
                    <a:pt x="45" y="370"/>
                  </a:lnTo>
                  <a:lnTo>
                    <a:pt x="59" y="386"/>
                  </a:lnTo>
                  <a:lnTo>
                    <a:pt x="66" y="405"/>
                  </a:lnTo>
                  <a:lnTo>
                    <a:pt x="150" y="416"/>
                  </a:lnTo>
                  <a:lnTo>
                    <a:pt x="150" y="416"/>
                  </a:lnTo>
                  <a:lnTo>
                    <a:pt x="150" y="4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1">
              <a:extLst>
                <a:ext uri="{FF2B5EF4-FFF2-40B4-BE49-F238E27FC236}">
                  <a16:creationId xmlns:a16="http://schemas.microsoft.com/office/drawing/2014/main" id="{6F929F6A-13C3-2DDA-1D12-89FAB5F023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043195" y="11438080"/>
              <a:ext cx="688904" cy="402048"/>
            </a:xfrm>
            <a:custGeom>
              <a:avLst/>
              <a:gdLst>
                <a:gd name="T0" fmla="*/ 218 w 305"/>
                <a:gd name="T1" fmla="*/ 178 h 178"/>
                <a:gd name="T2" fmla="*/ 294 w 305"/>
                <a:gd name="T3" fmla="*/ 168 h 178"/>
                <a:gd name="T4" fmla="*/ 301 w 305"/>
                <a:gd name="T5" fmla="*/ 137 h 178"/>
                <a:gd name="T6" fmla="*/ 299 w 305"/>
                <a:gd name="T7" fmla="*/ 118 h 178"/>
                <a:gd name="T8" fmla="*/ 299 w 305"/>
                <a:gd name="T9" fmla="*/ 98 h 178"/>
                <a:gd name="T10" fmla="*/ 299 w 305"/>
                <a:gd name="T11" fmla="*/ 62 h 178"/>
                <a:gd name="T12" fmla="*/ 303 w 305"/>
                <a:gd name="T13" fmla="*/ 34 h 178"/>
                <a:gd name="T14" fmla="*/ 305 w 305"/>
                <a:gd name="T15" fmla="*/ 4 h 178"/>
                <a:gd name="T16" fmla="*/ 223 w 305"/>
                <a:gd name="T17" fmla="*/ 0 h 178"/>
                <a:gd name="T18" fmla="*/ 207 w 305"/>
                <a:gd name="T19" fmla="*/ 2 h 178"/>
                <a:gd name="T20" fmla="*/ 187 w 305"/>
                <a:gd name="T21" fmla="*/ 2 h 178"/>
                <a:gd name="T22" fmla="*/ 171 w 305"/>
                <a:gd name="T23" fmla="*/ 0 h 178"/>
                <a:gd name="T24" fmla="*/ 155 w 305"/>
                <a:gd name="T25" fmla="*/ 6 h 178"/>
                <a:gd name="T26" fmla="*/ 137 w 305"/>
                <a:gd name="T27" fmla="*/ 0 h 178"/>
                <a:gd name="T28" fmla="*/ 84 w 305"/>
                <a:gd name="T29" fmla="*/ 4 h 178"/>
                <a:gd name="T30" fmla="*/ 18 w 305"/>
                <a:gd name="T31" fmla="*/ 0 h 178"/>
                <a:gd name="T32" fmla="*/ 0 w 305"/>
                <a:gd name="T33" fmla="*/ 54 h 178"/>
                <a:gd name="T34" fmla="*/ 0 w 305"/>
                <a:gd name="T35" fmla="*/ 135 h 178"/>
                <a:gd name="T36" fmla="*/ 0 w 305"/>
                <a:gd name="T37" fmla="*/ 171 h 178"/>
                <a:gd name="T38" fmla="*/ 15 w 305"/>
                <a:gd name="T39" fmla="*/ 173 h 178"/>
                <a:gd name="T40" fmla="*/ 34 w 305"/>
                <a:gd name="T41" fmla="*/ 171 h 178"/>
                <a:gd name="T42" fmla="*/ 57 w 305"/>
                <a:gd name="T43" fmla="*/ 175 h 178"/>
                <a:gd name="T44" fmla="*/ 82 w 305"/>
                <a:gd name="T45" fmla="*/ 175 h 178"/>
                <a:gd name="T46" fmla="*/ 150 w 305"/>
                <a:gd name="T47" fmla="*/ 176 h 178"/>
                <a:gd name="T48" fmla="*/ 218 w 305"/>
                <a:gd name="T49" fmla="*/ 178 h 178"/>
                <a:gd name="T50" fmla="*/ 218 w 305"/>
                <a:gd name="T51" fmla="*/ 178 h 178"/>
                <a:gd name="T52" fmla="*/ 218 w 305"/>
                <a:gd name="T53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178">
                  <a:moveTo>
                    <a:pt x="218" y="178"/>
                  </a:moveTo>
                  <a:lnTo>
                    <a:pt x="294" y="168"/>
                  </a:lnTo>
                  <a:lnTo>
                    <a:pt x="301" y="137"/>
                  </a:lnTo>
                  <a:lnTo>
                    <a:pt x="299" y="118"/>
                  </a:lnTo>
                  <a:lnTo>
                    <a:pt x="299" y="98"/>
                  </a:lnTo>
                  <a:lnTo>
                    <a:pt x="299" y="62"/>
                  </a:lnTo>
                  <a:lnTo>
                    <a:pt x="303" y="34"/>
                  </a:lnTo>
                  <a:lnTo>
                    <a:pt x="305" y="4"/>
                  </a:lnTo>
                  <a:lnTo>
                    <a:pt x="223" y="0"/>
                  </a:lnTo>
                  <a:lnTo>
                    <a:pt x="207" y="2"/>
                  </a:lnTo>
                  <a:lnTo>
                    <a:pt x="187" y="2"/>
                  </a:lnTo>
                  <a:lnTo>
                    <a:pt x="171" y="0"/>
                  </a:lnTo>
                  <a:lnTo>
                    <a:pt x="155" y="6"/>
                  </a:lnTo>
                  <a:lnTo>
                    <a:pt x="137" y="0"/>
                  </a:lnTo>
                  <a:lnTo>
                    <a:pt x="84" y="4"/>
                  </a:lnTo>
                  <a:lnTo>
                    <a:pt x="18" y="0"/>
                  </a:lnTo>
                  <a:lnTo>
                    <a:pt x="0" y="54"/>
                  </a:lnTo>
                  <a:lnTo>
                    <a:pt x="0" y="135"/>
                  </a:lnTo>
                  <a:lnTo>
                    <a:pt x="0" y="171"/>
                  </a:lnTo>
                  <a:lnTo>
                    <a:pt x="15" y="173"/>
                  </a:lnTo>
                  <a:lnTo>
                    <a:pt x="34" y="171"/>
                  </a:lnTo>
                  <a:lnTo>
                    <a:pt x="57" y="175"/>
                  </a:lnTo>
                  <a:lnTo>
                    <a:pt x="82" y="175"/>
                  </a:lnTo>
                  <a:lnTo>
                    <a:pt x="150" y="176"/>
                  </a:lnTo>
                  <a:lnTo>
                    <a:pt x="218" y="178"/>
                  </a:lnTo>
                  <a:lnTo>
                    <a:pt x="218" y="178"/>
                  </a:lnTo>
                  <a:lnTo>
                    <a:pt x="218" y="1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2">
              <a:extLst>
                <a:ext uri="{FF2B5EF4-FFF2-40B4-BE49-F238E27FC236}">
                  <a16:creationId xmlns:a16="http://schemas.microsoft.com/office/drawing/2014/main" id="{F21ADB3C-6B8B-8C2C-852F-948E2AA730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79531" y="11049584"/>
              <a:ext cx="912514" cy="770217"/>
            </a:xfrm>
            <a:custGeom>
              <a:avLst/>
              <a:gdLst>
                <a:gd name="T0" fmla="*/ 386 w 404"/>
                <a:gd name="T1" fmla="*/ 340 h 341"/>
                <a:gd name="T2" fmla="*/ 402 w 404"/>
                <a:gd name="T3" fmla="*/ 341 h 341"/>
                <a:gd name="T4" fmla="*/ 401 w 404"/>
                <a:gd name="T5" fmla="*/ 318 h 341"/>
                <a:gd name="T6" fmla="*/ 402 w 404"/>
                <a:gd name="T7" fmla="*/ 229 h 341"/>
                <a:gd name="T8" fmla="*/ 404 w 404"/>
                <a:gd name="T9" fmla="*/ 145 h 341"/>
                <a:gd name="T10" fmla="*/ 402 w 404"/>
                <a:gd name="T11" fmla="*/ 103 h 341"/>
                <a:gd name="T12" fmla="*/ 404 w 404"/>
                <a:gd name="T13" fmla="*/ 39 h 341"/>
                <a:gd name="T14" fmla="*/ 402 w 404"/>
                <a:gd name="T15" fmla="*/ 0 h 341"/>
                <a:gd name="T16" fmla="*/ 385 w 404"/>
                <a:gd name="T17" fmla="*/ 3 h 341"/>
                <a:gd name="T18" fmla="*/ 294 w 404"/>
                <a:gd name="T19" fmla="*/ 3 h 341"/>
                <a:gd name="T20" fmla="*/ 285 w 404"/>
                <a:gd name="T21" fmla="*/ 24 h 341"/>
                <a:gd name="T22" fmla="*/ 262 w 404"/>
                <a:gd name="T23" fmla="*/ 33 h 341"/>
                <a:gd name="T24" fmla="*/ 260 w 404"/>
                <a:gd name="T25" fmla="*/ 49 h 341"/>
                <a:gd name="T26" fmla="*/ 246 w 404"/>
                <a:gd name="T27" fmla="*/ 58 h 341"/>
                <a:gd name="T28" fmla="*/ 246 w 404"/>
                <a:gd name="T29" fmla="*/ 80 h 341"/>
                <a:gd name="T30" fmla="*/ 223 w 404"/>
                <a:gd name="T31" fmla="*/ 83 h 341"/>
                <a:gd name="T32" fmla="*/ 217 w 404"/>
                <a:gd name="T33" fmla="*/ 99 h 341"/>
                <a:gd name="T34" fmla="*/ 201 w 404"/>
                <a:gd name="T35" fmla="*/ 101 h 341"/>
                <a:gd name="T36" fmla="*/ 189 w 404"/>
                <a:gd name="T37" fmla="*/ 99 h 341"/>
                <a:gd name="T38" fmla="*/ 178 w 404"/>
                <a:gd name="T39" fmla="*/ 110 h 341"/>
                <a:gd name="T40" fmla="*/ 164 w 404"/>
                <a:gd name="T41" fmla="*/ 112 h 341"/>
                <a:gd name="T42" fmla="*/ 153 w 404"/>
                <a:gd name="T43" fmla="*/ 124 h 341"/>
                <a:gd name="T44" fmla="*/ 141 w 404"/>
                <a:gd name="T45" fmla="*/ 126 h 341"/>
                <a:gd name="T46" fmla="*/ 137 w 404"/>
                <a:gd name="T47" fmla="*/ 144 h 341"/>
                <a:gd name="T48" fmla="*/ 118 w 404"/>
                <a:gd name="T49" fmla="*/ 174 h 341"/>
                <a:gd name="T50" fmla="*/ 112 w 404"/>
                <a:gd name="T51" fmla="*/ 194 h 341"/>
                <a:gd name="T52" fmla="*/ 93 w 404"/>
                <a:gd name="T53" fmla="*/ 201 h 341"/>
                <a:gd name="T54" fmla="*/ 80 w 404"/>
                <a:gd name="T55" fmla="*/ 211 h 341"/>
                <a:gd name="T56" fmla="*/ 86 w 404"/>
                <a:gd name="T57" fmla="*/ 226 h 341"/>
                <a:gd name="T58" fmla="*/ 78 w 404"/>
                <a:gd name="T59" fmla="*/ 236 h 341"/>
                <a:gd name="T60" fmla="*/ 61 w 404"/>
                <a:gd name="T61" fmla="*/ 238 h 341"/>
                <a:gd name="T62" fmla="*/ 48 w 404"/>
                <a:gd name="T63" fmla="*/ 245 h 341"/>
                <a:gd name="T64" fmla="*/ 39 w 404"/>
                <a:gd name="T65" fmla="*/ 258 h 341"/>
                <a:gd name="T66" fmla="*/ 18 w 404"/>
                <a:gd name="T67" fmla="*/ 268 h 341"/>
                <a:gd name="T68" fmla="*/ 23 w 404"/>
                <a:gd name="T69" fmla="*/ 284 h 341"/>
                <a:gd name="T70" fmla="*/ 2 w 404"/>
                <a:gd name="T71" fmla="*/ 299 h 341"/>
                <a:gd name="T72" fmla="*/ 4 w 404"/>
                <a:gd name="T73" fmla="*/ 318 h 341"/>
                <a:gd name="T74" fmla="*/ 0 w 404"/>
                <a:gd name="T75" fmla="*/ 340 h 341"/>
                <a:gd name="T76" fmla="*/ 39 w 404"/>
                <a:gd name="T77" fmla="*/ 338 h 341"/>
                <a:gd name="T78" fmla="*/ 107 w 404"/>
                <a:gd name="T79" fmla="*/ 341 h 341"/>
                <a:gd name="T80" fmla="*/ 312 w 404"/>
                <a:gd name="T81" fmla="*/ 340 h 341"/>
                <a:gd name="T82" fmla="*/ 386 w 404"/>
                <a:gd name="T83" fmla="*/ 340 h 341"/>
                <a:gd name="T84" fmla="*/ 386 w 404"/>
                <a:gd name="T85" fmla="*/ 340 h 341"/>
                <a:gd name="T86" fmla="*/ 386 w 404"/>
                <a:gd name="T87" fmla="*/ 34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4" h="341">
                  <a:moveTo>
                    <a:pt x="386" y="340"/>
                  </a:moveTo>
                  <a:lnTo>
                    <a:pt x="402" y="341"/>
                  </a:lnTo>
                  <a:lnTo>
                    <a:pt x="401" y="318"/>
                  </a:lnTo>
                  <a:lnTo>
                    <a:pt x="402" y="229"/>
                  </a:lnTo>
                  <a:lnTo>
                    <a:pt x="404" y="145"/>
                  </a:lnTo>
                  <a:lnTo>
                    <a:pt x="402" y="103"/>
                  </a:lnTo>
                  <a:lnTo>
                    <a:pt x="404" y="39"/>
                  </a:lnTo>
                  <a:lnTo>
                    <a:pt x="402" y="0"/>
                  </a:lnTo>
                  <a:lnTo>
                    <a:pt x="385" y="3"/>
                  </a:lnTo>
                  <a:lnTo>
                    <a:pt x="294" y="3"/>
                  </a:lnTo>
                  <a:lnTo>
                    <a:pt x="285" y="24"/>
                  </a:lnTo>
                  <a:lnTo>
                    <a:pt x="262" y="33"/>
                  </a:lnTo>
                  <a:lnTo>
                    <a:pt x="260" y="49"/>
                  </a:lnTo>
                  <a:lnTo>
                    <a:pt x="246" y="58"/>
                  </a:lnTo>
                  <a:lnTo>
                    <a:pt x="246" y="80"/>
                  </a:lnTo>
                  <a:lnTo>
                    <a:pt x="223" y="83"/>
                  </a:lnTo>
                  <a:lnTo>
                    <a:pt x="217" y="99"/>
                  </a:lnTo>
                  <a:lnTo>
                    <a:pt x="201" y="101"/>
                  </a:lnTo>
                  <a:lnTo>
                    <a:pt x="189" y="99"/>
                  </a:lnTo>
                  <a:lnTo>
                    <a:pt x="178" y="110"/>
                  </a:lnTo>
                  <a:lnTo>
                    <a:pt x="164" y="112"/>
                  </a:lnTo>
                  <a:lnTo>
                    <a:pt x="153" y="124"/>
                  </a:lnTo>
                  <a:lnTo>
                    <a:pt x="141" y="126"/>
                  </a:lnTo>
                  <a:lnTo>
                    <a:pt x="137" y="144"/>
                  </a:lnTo>
                  <a:lnTo>
                    <a:pt x="118" y="174"/>
                  </a:lnTo>
                  <a:lnTo>
                    <a:pt x="112" y="194"/>
                  </a:lnTo>
                  <a:lnTo>
                    <a:pt x="93" y="201"/>
                  </a:lnTo>
                  <a:lnTo>
                    <a:pt x="80" y="211"/>
                  </a:lnTo>
                  <a:lnTo>
                    <a:pt x="86" y="226"/>
                  </a:lnTo>
                  <a:lnTo>
                    <a:pt x="78" y="236"/>
                  </a:lnTo>
                  <a:lnTo>
                    <a:pt x="61" y="238"/>
                  </a:lnTo>
                  <a:lnTo>
                    <a:pt x="48" y="245"/>
                  </a:lnTo>
                  <a:lnTo>
                    <a:pt x="39" y="258"/>
                  </a:lnTo>
                  <a:lnTo>
                    <a:pt x="18" y="268"/>
                  </a:lnTo>
                  <a:lnTo>
                    <a:pt x="23" y="284"/>
                  </a:lnTo>
                  <a:lnTo>
                    <a:pt x="2" y="299"/>
                  </a:lnTo>
                  <a:lnTo>
                    <a:pt x="4" y="318"/>
                  </a:lnTo>
                  <a:lnTo>
                    <a:pt x="0" y="340"/>
                  </a:lnTo>
                  <a:lnTo>
                    <a:pt x="39" y="338"/>
                  </a:lnTo>
                  <a:lnTo>
                    <a:pt x="107" y="341"/>
                  </a:lnTo>
                  <a:lnTo>
                    <a:pt x="312" y="340"/>
                  </a:lnTo>
                  <a:lnTo>
                    <a:pt x="386" y="340"/>
                  </a:lnTo>
                  <a:lnTo>
                    <a:pt x="386" y="340"/>
                  </a:lnTo>
                  <a:lnTo>
                    <a:pt x="386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3">
              <a:extLst>
                <a:ext uri="{FF2B5EF4-FFF2-40B4-BE49-F238E27FC236}">
                  <a16:creationId xmlns:a16="http://schemas.microsoft.com/office/drawing/2014/main" id="{BECB7143-25FC-0816-A560-7122CED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01865" y="10828232"/>
              <a:ext cx="756664" cy="686644"/>
            </a:xfrm>
            <a:custGeom>
              <a:avLst/>
              <a:gdLst>
                <a:gd name="T0" fmla="*/ 191 w 335"/>
                <a:gd name="T1" fmla="*/ 297 h 304"/>
                <a:gd name="T2" fmla="*/ 216 w 335"/>
                <a:gd name="T3" fmla="*/ 283 h 304"/>
                <a:gd name="T4" fmla="*/ 219 w 335"/>
                <a:gd name="T5" fmla="*/ 254 h 304"/>
                <a:gd name="T6" fmla="*/ 241 w 335"/>
                <a:gd name="T7" fmla="*/ 242 h 304"/>
                <a:gd name="T8" fmla="*/ 264 w 335"/>
                <a:gd name="T9" fmla="*/ 235 h 304"/>
                <a:gd name="T10" fmla="*/ 292 w 335"/>
                <a:gd name="T11" fmla="*/ 238 h 304"/>
                <a:gd name="T12" fmla="*/ 319 w 335"/>
                <a:gd name="T13" fmla="*/ 231 h 304"/>
                <a:gd name="T14" fmla="*/ 335 w 335"/>
                <a:gd name="T15" fmla="*/ 204 h 304"/>
                <a:gd name="T16" fmla="*/ 319 w 335"/>
                <a:gd name="T17" fmla="*/ 187 h 304"/>
                <a:gd name="T18" fmla="*/ 301 w 335"/>
                <a:gd name="T19" fmla="*/ 162 h 304"/>
                <a:gd name="T20" fmla="*/ 296 w 335"/>
                <a:gd name="T21" fmla="*/ 131 h 304"/>
                <a:gd name="T22" fmla="*/ 282 w 335"/>
                <a:gd name="T23" fmla="*/ 112 h 304"/>
                <a:gd name="T24" fmla="*/ 285 w 335"/>
                <a:gd name="T25" fmla="*/ 83 h 304"/>
                <a:gd name="T26" fmla="*/ 276 w 335"/>
                <a:gd name="T27" fmla="*/ 58 h 304"/>
                <a:gd name="T28" fmla="*/ 248 w 335"/>
                <a:gd name="T29" fmla="*/ 42 h 304"/>
                <a:gd name="T30" fmla="*/ 221 w 335"/>
                <a:gd name="T31" fmla="*/ 55 h 304"/>
                <a:gd name="T32" fmla="*/ 187 w 335"/>
                <a:gd name="T33" fmla="*/ 41 h 304"/>
                <a:gd name="T34" fmla="*/ 152 w 335"/>
                <a:gd name="T35" fmla="*/ 10 h 304"/>
                <a:gd name="T36" fmla="*/ 121 w 335"/>
                <a:gd name="T37" fmla="*/ 14 h 304"/>
                <a:gd name="T38" fmla="*/ 91 w 335"/>
                <a:gd name="T39" fmla="*/ 35 h 304"/>
                <a:gd name="T40" fmla="*/ 79 w 335"/>
                <a:gd name="T41" fmla="*/ 71 h 304"/>
                <a:gd name="T42" fmla="*/ 57 w 335"/>
                <a:gd name="T43" fmla="*/ 96 h 304"/>
                <a:gd name="T44" fmla="*/ 0 w 335"/>
                <a:gd name="T45" fmla="*/ 108 h 304"/>
                <a:gd name="T46" fmla="*/ 0 w 335"/>
                <a:gd name="T47" fmla="*/ 135 h 304"/>
                <a:gd name="T48" fmla="*/ 20 w 335"/>
                <a:gd name="T49" fmla="*/ 156 h 304"/>
                <a:gd name="T50" fmla="*/ 25 w 335"/>
                <a:gd name="T51" fmla="*/ 219 h 304"/>
                <a:gd name="T52" fmla="*/ 43 w 335"/>
                <a:gd name="T53" fmla="*/ 240 h 304"/>
                <a:gd name="T54" fmla="*/ 63 w 335"/>
                <a:gd name="T55" fmla="*/ 261 h 304"/>
                <a:gd name="T56" fmla="*/ 82 w 335"/>
                <a:gd name="T57" fmla="*/ 279 h 304"/>
                <a:gd name="T58" fmla="*/ 109 w 335"/>
                <a:gd name="T59" fmla="*/ 283 h 304"/>
                <a:gd name="T60" fmla="*/ 134 w 335"/>
                <a:gd name="T61" fmla="*/ 290 h 304"/>
                <a:gd name="T62" fmla="*/ 162 w 335"/>
                <a:gd name="T63" fmla="*/ 293 h 304"/>
                <a:gd name="T64" fmla="*/ 180 w 335"/>
                <a:gd name="T65" fmla="*/ 304 h 304"/>
                <a:gd name="T66" fmla="*/ 180 w 335"/>
                <a:gd name="T67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5" h="304">
                  <a:moveTo>
                    <a:pt x="180" y="304"/>
                  </a:moveTo>
                  <a:lnTo>
                    <a:pt x="191" y="297"/>
                  </a:lnTo>
                  <a:lnTo>
                    <a:pt x="202" y="288"/>
                  </a:lnTo>
                  <a:lnTo>
                    <a:pt x="216" y="283"/>
                  </a:lnTo>
                  <a:lnTo>
                    <a:pt x="218" y="267"/>
                  </a:lnTo>
                  <a:lnTo>
                    <a:pt x="219" y="254"/>
                  </a:lnTo>
                  <a:lnTo>
                    <a:pt x="234" y="251"/>
                  </a:lnTo>
                  <a:lnTo>
                    <a:pt x="241" y="242"/>
                  </a:lnTo>
                  <a:lnTo>
                    <a:pt x="251" y="236"/>
                  </a:lnTo>
                  <a:lnTo>
                    <a:pt x="264" y="235"/>
                  </a:lnTo>
                  <a:lnTo>
                    <a:pt x="280" y="236"/>
                  </a:lnTo>
                  <a:lnTo>
                    <a:pt x="292" y="238"/>
                  </a:lnTo>
                  <a:lnTo>
                    <a:pt x="307" y="236"/>
                  </a:lnTo>
                  <a:lnTo>
                    <a:pt x="319" y="231"/>
                  </a:lnTo>
                  <a:lnTo>
                    <a:pt x="330" y="224"/>
                  </a:lnTo>
                  <a:lnTo>
                    <a:pt x="335" y="204"/>
                  </a:lnTo>
                  <a:lnTo>
                    <a:pt x="324" y="197"/>
                  </a:lnTo>
                  <a:lnTo>
                    <a:pt x="319" y="187"/>
                  </a:lnTo>
                  <a:lnTo>
                    <a:pt x="307" y="172"/>
                  </a:lnTo>
                  <a:lnTo>
                    <a:pt x="301" y="162"/>
                  </a:lnTo>
                  <a:lnTo>
                    <a:pt x="301" y="146"/>
                  </a:lnTo>
                  <a:lnTo>
                    <a:pt x="296" y="131"/>
                  </a:lnTo>
                  <a:lnTo>
                    <a:pt x="291" y="122"/>
                  </a:lnTo>
                  <a:lnTo>
                    <a:pt x="282" y="112"/>
                  </a:lnTo>
                  <a:lnTo>
                    <a:pt x="283" y="96"/>
                  </a:lnTo>
                  <a:lnTo>
                    <a:pt x="285" y="83"/>
                  </a:lnTo>
                  <a:lnTo>
                    <a:pt x="283" y="69"/>
                  </a:lnTo>
                  <a:lnTo>
                    <a:pt x="276" y="58"/>
                  </a:lnTo>
                  <a:lnTo>
                    <a:pt x="264" y="51"/>
                  </a:lnTo>
                  <a:lnTo>
                    <a:pt x="248" y="42"/>
                  </a:lnTo>
                  <a:lnTo>
                    <a:pt x="232" y="48"/>
                  </a:lnTo>
                  <a:lnTo>
                    <a:pt x="221" y="55"/>
                  </a:lnTo>
                  <a:lnTo>
                    <a:pt x="205" y="57"/>
                  </a:lnTo>
                  <a:lnTo>
                    <a:pt x="187" y="41"/>
                  </a:lnTo>
                  <a:lnTo>
                    <a:pt x="169" y="23"/>
                  </a:lnTo>
                  <a:lnTo>
                    <a:pt x="152" y="10"/>
                  </a:lnTo>
                  <a:lnTo>
                    <a:pt x="137" y="0"/>
                  </a:lnTo>
                  <a:lnTo>
                    <a:pt x="121" y="14"/>
                  </a:lnTo>
                  <a:lnTo>
                    <a:pt x="114" y="26"/>
                  </a:lnTo>
                  <a:lnTo>
                    <a:pt x="91" y="35"/>
                  </a:lnTo>
                  <a:lnTo>
                    <a:pt x="91" y="58"/>
                  </a:lnTo>
                  <a:lnTo>
                    <a:pt x="79" y="71"/>
                  </a:lnTo>
                  <a:lnTo>
                    <a:pt x="64" y="85"/>
                  </a:lnTo>
                  <a:lnTo>
                    <a:pt x="57" y="96"/>
                  </a:lnTo>
                  <a:lnTo>
                    <a:pt x="11" y="98"/>
                  </a:lnTo>
                  <a:lnTo>
                    <a:pt x="0" y="108"/>
                  </a:lnTo>
                  <a:lnTo>
                    <a:pt x="11" y="122"/>
                  </a:lnTo>
                  <a:lnTo>
                    <a:pt x="0" y="135"/>
                  </a:lnTo>
                  <a:lnTo>
                    <a:pt x="9" y="146"/>
                  </a:lnTo>
                  <a:lnTo>
                    <a:pt x="20" y="156"/>
                  </a:lnTo>
                  <a:lnTo>
                    <a:pt x="20" y="208"/>
                  </a:lnTo>
                  <a:lnTo>
                    <a:pt x="25" y="219"/>
                  </a:lnTo>
                  <a:lnTo>
                    <a:pt x="38" y="226"/>
                  </a:lnTo>
                  <a:lnTo>
                    <a:pt x="43" y="240"/>
                  </a:lnTo>
                  <a:lnTo>
                    <a:pt x="50" y="254"/>
                  </a:lnTo>
                  <a:lnTo>
                    <a:pt x="63" y="261"/>
                  </a:lnTo>
                  <a:lnTo>
                    <a:pt x="73" y="272"/>
                  </a:lnTo>
                  <a:lnTo>
                    <a:pt x="82" y="279"/>
                  </a:lnTo>
                  <a:lnTo>
                    <a:pt x="95" y="284"/>
                  </a:lnTo>
                  <a:lnTo>
                    <a:pt x="109" y="283"/>
                  </a:lnTo>
                  <a:lnTo>
                    <a:pt x="120" y="292"/>
                  </a:lnTo>
                  <a:lnTo>
                    <a:pt x="134" y="290"/>
                  </a:lnTo>
                  <a:lnTo>
                    <a:pt x="150" y="288"/>
                  </a:lnTo>
                  <a:lnTo>
                    <a:pt x="162" y="293"/>
                  </a:lnTo>
                  <a:lnTo>
                    <a:pt x="175" y="297"/>
                  </a:lnTo>
                  <a:lnTo>
                    <a:pt x="180" y="304"/>
                  </a:lnTo>
                  <a:lnTo>
                    <a:pt x="180" y="304"/>
                  </a:lnTo>
                  <a:lnTo>
                    <a:pt x="180" y="3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4">
              <a:extLst>
                <a:ext uri="{FF2B5EF4-FFF2-40B4-BE49-F238E27FC236}">
                  <a16:creationId xmlns:a16="http://schemas.microsoft.com/office/drawing/2014/main" id="{98FDF233-F5AA-B0F4-4556-62C9A6938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74789" y="10722074"/>
              <a:ext cx="582744" cy="571451"/>
            </a:xfrm>
            <a:custGeom>
              <a:avLst/>
              <a:gdLst>
                <a:gd name="T0" fmla="*/ 166 w 258"/>
                <a:gd name="T1" fmla="*/ 251 h 253"/>
                <a:gd name="T2" fmla="*/ 176 w 258"/>
                <a:gd name="T3" fmla="*/ 242 h 253"/>
                <a:gd name="T4" fmla="*/ 184 w 258"/>
                <a:gd name="T5" fmla="*/ 232 h 253"/>
                <a:gd name="T6" fmla="*/ 185 w 258"/>
                <a:gd name="T7" fmla="*/ 219 h 253"/>
                <a:gd name="T8" fmla="*/ 200 w 258"/>
                <a:gd name="T9" fmla="*/ 207 h 253"/>
                <a:gd name="T10" fmla="*/ 212 w 258"/>
                <a:gd name="T11" fmla="*/ 193 h 253"/>
                <a:gd name="T12" fmla="*/ 223 w 258"/>
                <a:gd name="T13" fmla="*/ 182 h 253"/>
                <a:gd name="T14" fmla="*/ 233 w 258"/>
                <a:gd name="T15" fmla="*/ 127 h 253"/>
                <a:gd name="T16" fmla="*/ 258 w 258"/>
                <a:gd name="T17" fmla="*/ 125 h 253"/>
                <a:gd name="T18" fmla="*/ 251 w 258"/>
                <a:gd name="T19" fmla="*/ 114 h 253"/>
                <a:gd name="T20" fmla="*/ 239 w 258"/>
                <a:gd name="T21" fmla="*/ 105 h 253"/>
                <a:gd name="T22" fmla="*/ 226 w 258"/>
                <a:gd name="T23" fmla="*/ 104 h 253"/>
                <a:gd name="T24" fmla="*/ 221 w 258"/>
                <a:gd name="T25" fmla="*/ 91 h 253"/>
                <a:gd name="T26" fmla="*/ 216 w 258"/>
                <a:gd name="T27" fmla="*/ 77 h 253"/>
                <a:gd name="T28" fmla="*/ 212 w 258"/>
                <a:gd name="T29" fmla="*/ 61 h 253"/>
                <a:gd name="T30" fmla="*/ 203 w 258"/>
                <a:gd name="T31" fmla="*/ 50 h 253"/>
                <a:gd name="T32" fmla="*/ 194 w 258"/>
                <a:gd name="T33" fmla="*/ 41 h 253"/>
                <a:gd name="T34" fmla="*/ 157 w 258"/>
                <a:gd name="T35" fmla="*/ 40 h 253"/>
                <a:gd name="T36" fmla="*/ 136 w 258"/>
                <a:gd name="T37" fmla="*/ 25 h 253"/>
                <a:gd name="T38" fmla="*/ 128 w 258"/>
                <a:gd name="T39" fmla="*/ 4 h 253"/>
                <a:gd name="T40" fmla="*/ 105 w 258"/>
                <a:gd name="T41" fmla="*/ 6 h 253"/>
                <a:gd name="T42" fmla="*/ 73 w 258"/>
                <a:gd name="T43" fmla="*/ 0 h 253"/>
                <a:gd name="T44" fmla="*/ 48 w 258"/>
                <a:gd name="T45" fmla="*/ 0 h 253"/>
                <a:gd name="T46" fmla="*/ 14 w 258"/>
                <a:gd name="T47" fmla="*/ 4 h 253"/>
                <a:gd name="T48" fmla="*/ 14 w 258"/>
                <a:gd name="T49" fmla="*/ 29 h 253"/>
                <a:gd name="T50" fmla="*/ 14 w 258"/>
                <a:gd name="T51" fmla="*/ 43 h 253"/>
                <a:gd name="T52" fmla="*/ 14 w 258"/>
                <a:gd name="T53" fmla="*/ 59 h 253"/>
                <a:gd name="T54" fmla="*/ 14 w 258"/>
                <a:gd name="T55" fmla="*/ 95 h 253"/>
                <a:gd name="T56" fmla="*/ 2 w 258"/>
                <a:gd name="T57" fmla="*/ 105 h 253"/>
                <a:gd name="T58" fmla="*/ 0 w 258"/>
                <a:gd name="T59" fmla="*/ 125 h 253"/>
                <a:gd name="T60" fmla="*/ 4 w 258"/>
                <a:gd name="T61" fmla="*/ 153 h 253"/>
                <a:gd name="T62" fmla="*/ 13 w 258"/>
                <a:gd name="T63" fmla="*/ 184 h 253"/>
                <a:gd name="T64" fmla="*/ 13 w 258"/>
                <a:gd name="T65" fmla="*/ 207 h 253"/>
                <a:gd name="T66" fmla="*/ 11 w 258"/>
                <a:gd name="T67" fmla="*/ 250 h 253"/>
                <a:gd name="T68" fmla="*/ 68 w 258"/>
                <a:gd name="T69" fmla="*/ 253 h 253"/>
                <a:gd name="T70" fmla="*/ 123 w 258"/>
                <a:gd name="T71" fmla="*/ 253 h 253"/>
                <a:gd name="T72" fmla="*/ 166 w 258"/>
                <a:gd name="T73" fmla="*/ 251 h 253"/>
                <a:gd name="T74" fmla="*/ 166 w 258"/>
                <a:gd name="T75" fmla="*/ 251 h 253"/>
                <a:gd name="T76" fmla="*/ 166 w 258"/>
                <a:gd name="T77" fmla="*/ 25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8" h="253">
                  <a:moveTo>
                    <a:pt x="166" y="251"/>
                  </a:moveTo>
                  <a:lnTo>
                    <a:pt x="176" y="242"/>
                  </a:lnTo>
                  <a:lnTo>
                    <a:pt x="184" y="232"/>
                  </a:lnTo>
                  <a:lnTo>
                    <a:pt x="185" y="219"/>
                  </a:lnTo>
                  <a:lnTo>
                    <a:pt x="200" y="207"/>
                  </a:lnTo>
                  <a:lnTo>
                    <a:pt x="212" y="193"/>
                  </a:lnTo>
                  <a:lnTo>
                    <a:pt x="223" y="182"/>
                  </a:lnTo>
                  <a:lnTo>
                    <a:pt x="233" y="127"/>
                  </a:lnTo>
                  <a:lnTo>
                    <a:pt x="258" y="125"/>
                  </a:lnTo>
                  <a:lnTo>
                    <a:pt x="251" y="114"/>
                  </a:lnTo>
                  <a:lnTo>
                    <a:pt x="239" y="105"/>
                  </a:lnTo>
                  <a:lnTo>
                    <a:pt x="226" y="104"/>
                  </a:lnTo>
                  <a:lnTo>
                    <a:pt x="221" y="91"/>
                  </a:lnTo>
                  <a:lnTo>
                    <a:pt x="216" y="77"/>
                  </a:lnTo>
                  <a:lnTo>
                    <a:pt x="212" y="61"/>
                  </a:lnTo>
                  <a:lnTo>
                    <a:pt x="203" y="50"/>
                  </a:lnTo>
                  <a:lnTo>
                    <a:pt x="194" y="41"/>
                  </a:lnTo>
                  <a:lnTo>
                    <a:pt x="157" y="40"/>
                  </a:lnTo>
                  <a:lnTo>
                    <a:pt x="136" y="25"/>
                  </a:lnTo>
                  <a:lnTo>
                    <a:pt x="128" y="4"/>
                  </a:lnTo>
                  <a:lnTo>
                    <a:pt x="105" y="6"/>
                  </a:lnTo>
                  <a:lnTo>
                    <a:pt x="73" y="0"/>
                  </a:lnTo>
                  <a:lnTo>
                    <a:pt x="48" y="0"/>
                  </a:lnTo>
                  <a:lnTo>
                    <a:pt x="14" y="4"/>
                  </a:lnTo>
                  <a:lnTo>
                    <a:pt x="14" y="29"/>
                  </a:lnTo>
                  <a:lnTo>
                    <a:pt x="14" y="43"/>
                  </a:lnTo>
                  <a:lnTo>
                    <a:pt x="14" y="59"/>
                  </a:lnTo>
                  <a:lnTo>
                    <a:pt x="14" y="95"/>
                  </a:lnTo>
                  <a:lnTo>
                    <a:pt x="2" y="105"/>
                  </a:lnTo>
                  <a:lnTo>
                    <a:pt x="0" y="125"/>
                  </a:lnTo>
                  <a:lnTo>
                    <a:pt x="4" y="153"/>
                  </a:lnTo>
                  <a:lnTo>
                    <a:pt x="13" y="184"/>
                  </a:lnTo>
                  <a:lnTo>
                    <a:pt x="13" y="207"/>
                  </a:lnTo>
                  <a:lnTo>
                    <a:pt x="11" y="250"/>
                  </a:lnTo>
                  <a:lnTo>
                    <a:pt x="68" y="253"/>
                  </a:lnTo>
                  <a:lnTo>
                    <a:pt x="123" y="253"/>
                  </a:lnTo>
                  <a:lnTo>
                    <a:pt x="166" y="251"/>
                  </a:lnTo>
                  <a:lnTo>
                    <a:pt x="166" y="251"/>
                  </a:lnTo>
                  <a:lnTo>
                    <a:pt x="16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">
              <a:extLst>
                <a:ext uri="{FF2B5EF4-FFF2-40B4-BE49-F238E27FC236}">
                  <a16:creationId xmlns:a16="http://schemas.microsoft.com/office/drawing/2014/main" id="{79344180-0169-7AEA-6D13-C4DA6956FC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46042" y="11828836"/>
              <a:ext cx="783769" cy="912514"/>
            </a:xfrm>
            <a:custGeom>
              <a:avLst/>
              <a:gdLst>
                <a:gd name="T0" fmla="*/ 312 w 347"/>
                <a:gd name="T1" fmla="*/ 404 h 404"/>
                <a:gd name="T2" fmla="*/ 308 w 347"/>
                <a:gd name="T3" fmla="*/ 386 h 404"/>
                <a:gd name="T4" fmla="*/ 296 w 347"/>
                <a:gd name="T5" fmla="*/ 379 h 404"/>
                <a:gd name="T6" fmla="*/ 280 w 347"/>
                <a:gd name="T7" fmla="*/ 374 h 404"/>
                <a:gd name="T8" fmla="*/ 262 w 347"/>
                <a:gd name="T9" fmla="*/ 368 h 404"/>
                <a:gd name="T10" fmla="*/ 257 w 347"/>
                <a:gd name="T11" fmla="*/ 354 h 404"/>
                <a:gd name="T12" fmla="*/ 244 w 347"/>
                <a:gd name="T13" fmla="*/ 352 h 404"/>
                <a:gd name="T14" fmla="*/ 232 w 347"/>
                <a:gd name="T15" fmla="*/ 342 h 404"/>
                <a:gd name="T16" fmla="*/ 221 w 347"/>
                <a:gd name="T17" fmla="*/ 327 h 404"/>
                <a:gd name="T18" fmla="*/ 210 w 347"/>
                <a:gd name="T19" fmla="*/ 304 h 404"/>
                <a:gd name="T20" fmla="*/ 216 w 347"/>
                <a:gd name="T21" fmla="*/ 288 h 404"/>
                <a:gd name="T22" fmla="*/ 230 w 347"/>
                <a:gd name="T23" fmla="*/ 286 h 404"/>
                <a:gd name="T24" fmla="*/ 228 w 347"/>
                <a:gd name="T25" fmla="*/ 267 h 404"/>
                <a:gd name="T26" fmla="*/ 237 w 347"/>
                <a:gd name="T27" fmla="*/ 251 h 404"/>
                <a:gd name="T28" fmla="*/ 235 w 347"/>
                <a:gd name="T29" fmla="*/ 235 h 404"/>
                <a:gd name="T30" fmla="*/ 248 w 347"/>
                <a:gd name="T31" fmla="*/ 237 h 404"/>
                <a:gd name="T32" fmla="*/ 264 w 347"/>
                <a:gd name="T33" fmla="*/ 222 h 404"/>
                <a:gd name="T34" fmla="*/ 278 w 347"/>
                <a:gd name="T35" fmla="*/ 228 h 404"/>
                <a:gd name="T36" fmla="*/ 292 w 347"/>
                <a:gd name="T37" fmla="*/ 222 h 404"/>
                <a:gd name="T38" fmla="*/ 303 w 347"/>
                <a:gd name="T39" fmla="*/ 213 h 404"/>
                <a:gd name="T40" fmla="*/ 314 w 347"/>
                <a:gd name="T41" fmla="*/ 206 h 404"/>
                <a:gd name="T42" fmla="*/ 308 w 347"/>
                <a:gd name="T43" fmla="*/ 192 h 404"/>
                <a:gd name="T44" fmla="*/ 301 w 347"/>
                <a:gd name="T45" fmla="*/ 176 h 404"/>
                <a:gd name="T46" fmla="*/ 280 w 347"/>
                <a:gd name="T47" fmla="*/ 173 h 404"/>
                <a:gd name="T48" fmla="*/ 267 w 347"/>
                <a:gd name="T49" fmla="*/ 165 h 404"/>
                <a:gd name="T50" fmla="*/ 253 w 347"/>
                <a:gd name="T51" fmla="*/ 165 h 404"/>
                <a:gd name="T52" fmla="*/ 246 w 347"/>
                <a:gd name="T53" fmla="*/ 155 h 404"/>
                <a:gd name="T54" fmla="*/ 241 w 347"/>
                <a:gd name="T55" fmla="*/ 142 h 404"/>
                <a:gd name="T56" fmla="*/ 246 w 347"/>
                <a:gd name="T57" fmla="*/ 126 h 404"/>
                <a:gd name="T58" fmla="*/ 251 w 347"/>
                <a:gd name="T59" fmla="*/ 114 h 404"/>
                <a:gd name="T60" fmla="*/ 242 w 347"/>
                <a:gd name="T61" fmla="*/ 100 h 404"/>
                <a:gd name="T62" fmla="*/ 237 w 347"/>
                <a:gd name="T63" fmla="*/ 89 h 404"/>
                <a:gd name="T64" fmla="*/ 235 w 347"/>
                <a:gd name="T65" fmla="*/ 76 h 404"/>
                <a:gd name="T66" fmla="*/ 228 w 347"/>
                <a:gd name="T67" fmla="*/ 62 h 404"/>
                <a:gd name="T68" fmla="*/ 217 w 347"/>
                <a:gd name="T69" fmla="*/ 48 h 404"/>
                <a:gd name="T70" fmla="*/ 212 w 347"/>
                <a:gd name="T71" fmla="*/ 37 h 404"/>
                <a:gd name="T72" fmla="*/ 200 w 347"/>
                <a:gd name="T73" fmla="*/ 30 h 404"/>
                <a:gd name="T74" fmla="*/ 191 w 347"/>
                <a:gd name="T75" fmla="*/ 16 h 404"/>
                <a:gd name="T76" fmla="*/ 178 w 347"/>
                <a:gd name="T77" fmla="*/ 18 h 404"/>
                <a:gd name="T78" fmla="*/ 159 w 347"/>
                <a:gd name="T79" fmla="*/ 18 h 404"/>
                <a:gd name="T80" fmla="*/ 150 w 347"/>
                <a:gd name="T81" fmla="*/ 11 h 404"/>
                <a:gd name="T82" fmla="*/ 139 w 347"/>
                <a:gd name="T83" fmla="*/ 0 h 404"/>
                <a:gd name="T84" fmla="*/ 134 w 347"/>
                <a:gd name="T85" fmla="*/ 35 h 404"/>
                <a:gd name="T86" fmla="*/ 57 w 347"/>
                <a:gd name="T87" fmla="*/ 32 h 404"/>
                <a:gd name="T88" fmla="*/ 6 w 347"/>
                <a:gd name="T89" fmla="*/ 32 h 404"/>
                <a:gd name="T90" fmla="*/ 4 w 347"/>
                <a:gd name="T91" fmla="*/ 126 h 404"/>
                <a:gd name="T92" fmla="*/ 2 w 347"/>
                <a:gd name="T93" fmla="*/ 235 h 404"/>
                <a:gd name="T94" fmla="*/ 6 w 347"/>
                <a:gd name="T95" fmla="*/ 265 h 404"/>
                <a:gd name="T96" fmla="*/ 4 w 347"/>
                <a:gd name="T97" fmla="*/ 308 h 404"/>
                <a:gd name="T98" fmla="*/ 0 w 347"/>
                <a:gd name="T99" fmla="*/ 384 h 404"/>
                <a:gd name="T100" fmla="*/ 61 w 347"/>
                <a:gd name="T101" fmla="*/ 388 h 404"/>
                <a:gd name="T102" fmla="*/ 312 w 347"/>
                <a:gd name="T103" fmla="*/ 404 h 404"/>
                <a:gd name="T104" fmla="*/ 312 w 347"/>
                <a:gd name="T105" fmla="*/ 404 h 404"/>
                <a:gd name="T106" fmla="*/ 312 w 347"/>
                <a:gd name="T107" fmla="*/ 404 h 404"/>
                <a:gd name="T108" fmla="*/ 347 w 347"/>
                <a:gd name="T109" fmla="*/ 402 h 404"/>
                <a:gd name="T110" fmla="*/ 333 w 347"/>
                <a:gd name="T111" fmla="*/ 397 h 404"/>
                <a:gd name="T112" fmla="*/ 347 w 347"/>
                <a:gd name="T113" fmla="*/ 402 h 404"/>
                <a:gd name="T114" fmla="*/ 347 w 347"/>
                <a:gd name="T115" fmla="*/ 402 h 404"/>
                <a:gd name="T116" fmla="*/ 347 w 347"/>
                <a:gd name="T117" fmla="*/ 402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7" h="404">
                  <a:moveTo>
                    <a:pt x="312" y="404"/>
                  </a:moveTo>
                  <a:lnTo>
                    <a:pt x="308" y="386"/>
                  </a:lnTo>
                  <a:lnTo>
                    <a:pt x="296" y="379"/>
                  </a:lnTo>
                  <a:lnTo>
                    <a:pt x="280" y="374"/>
                  </a:lnTo>
                  <a:lnTo>
                    <a:pt x="262" y="368"/>
                  </a:lnTo>
                  <a:lnTo>
                    <a:pt x="257" y="354"/>
                  </a:lnTo>
                  <a:lnTo>
                    <a:pt x="244" y="352"/>
                  </a:lnTo>
                  <a:lnTo>
                    <a:pt x="232" y="342"/>
                  </a:lnTo>
                  <a:lnTo>
                    <a:pt x="221" y="327"/>
                  </a:lnTo>
                  <a:lnTo>
                    <a:pt x="210" y="304"/>
                  </a:lnTo>
                  <a:lnTo>
                    <a:pt x="216" y="288"/>
                  </a:lnTo>
                  <a:lnTo>
                    <a:pt x="230" y="286"/>
                  </a:lnTo>
                  <a:lnTo>
                    <a:pt x="228" y="267"/>
                  </a:lnTo>
                  <a:lnTo>
                    <a:pt x="237" y="251"/>
                  </a:lnTo>
                  <a:lnTo>
                    <a:pt x="235" y="235"/>
                  </a:lnTo>
                  <a:lnTo>
                    <a:pt x="248" y="237"/>
                  </a:lnTo>
                  <a:lnTo>
                    <a:pt x="264" y="222"/>
                  </a:lnTo>
                  <a:lnTo>
                    <a:pt x="278" y="228"/>
                  </a:lnTo>
                  <a:lnTo>
                    <a:pt x="292" y="222"/>
                  </a:lnTo>
                  <a:lnTo>
                    <a:pt x="303" y="213"/>
                  </a:lnTo>
                  <a:lnTo>
                    <a:pt x="314" y="206"/>
                  </a:lnTo>
                  <a:lnTo>
                    <a:pt x="308" y="192"/>
                  </a:lnTo>
                  <a:lnTo>
                    <a:pt x="301" y="176"/>
                  </a:lnTo>
                  <a:lnTo>
                    <a:pt x="280" y="173"/>
                  </a:lnTo>
                  <a:lnTo>
                    <a:pt x="267" y="165"/>
                  </a:lnTo>
                  <a:lnTo>
                    <a:pt x="253" y="165"/>
                  </a:lnTo>
                  <a:lnTo>
                    <a:pt x="246" y="155"/>
                  </a:lnTo>
                  <a:lnTo>
                    <a:pt x="241" y="142"/>
                  </a:lnTo>
                  <a:lnTo>
                    <a:pt x="246" y="126"/>
                  </a:lnTo>
                  <a:lnTo>
                    <a:pt x="251" y="114"/>
                  </a:lnTo>
                  <a:lnTo>
                    <a:pt x="242" y="100"/>
                  </a:lnTo>
                  <a:lnTo>
                    <a:pt x="237" y="89"/>
                  </a:lnTo>
                  <a:lnTo>
                    <a:pt x="235" y="76"/>
                  </a:lnTo>
                  <a:lnTo>
                    <a:pt x="228" y="62"/>
                  </a:lnTo>
                  <a:lnTo>
                    <a:pt x="217" y="48"/>
                  </a:lnTo>
                  <a:lnTo>
                    <a:pt x="212" y="37"/>
                  </a:lnTo>
                  <a:lnTo>
                    <a:pt x="200" y="30"/>
                  </a:lnTo>
                  <a:lnTo>
                    <a:pt x="191" y="16"/>
                  </a:lnTo>
                  <a:lnTo>
                    <a:pt x="178" y="18"/>
                  </a:lnTo>
                  <a:lnTo>
                    <a:pt x="159" y="18"/>
                  </a:lnTo>
                  <a:lnTo>
                    <a:pt x="150" y="11"/>
                  </a:lnTo>
                  <a:lnTo>
                    <a:pt x="139" y="0"/>
                  </a:lnTo>
                  <a:lnTo>
                    <a:pt x="134" y="35"/>
                  </a:lnTo>
                  <a:lnTo>
                    <a:pt x="57" y="32"/>
                  </a:lnTo>
                  <a:lnTo>
                    <a:pt x="6" y="32"/>
                  </a:lnTo>
                  <a:lnTo>
                    <a:pt x="4" y="126"/>
                  </a:lnTo>
                  <a:lnTo>
                    <a:pt x="2" y="235"/>
                  </a:lnTo>
                  <a:lnTo>
                    <a:pt x="6" y="265"/>
                  </a:lnTo>
                  <a:lnTo>
                    <a:pt x="4" y="308"/>
                  </a:lnTo>
                  <a:lnTo>
                    <a:pt x="0" y="384"/>
                  </a:lnTo>
                  <a:lnTo>
                    <a:pt x="61" y="388"/>
                  </a:lnTo>
                  <a:lnTo>
                    <a:pt x="312" y="404"/>
                  </a:lnTo>
                  <a:lnTo>
                    <a:pt x="312" y="404"/>
                  </a:lnTo>
                  <a:lnTo>
                    <a:pt x="312" y="404"/>
                  </a:lnTo>
                  <a:close/>
                  <a:moveTo>
                    <a:pt x="347" y="402"/>
                  </a:moveTo>
                  <a:lnTo>
                    <a:pt x="333" y="397"/>
                  </a:lnTo>
                  <a:lnTo>
                    <a:pt x="347" y="402"/>
                  </a:lnTo>
                  <a:lnTo>
                    <a:pt x="347" y="402"/>
                  </a:lnTo>
                  <a:lnTo>
                    <a:pt x="347" y="4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">
              <a:extLst>
                <a:ext uri="{FF2B5EF4-FFF2-40B4-BE49-F238E27FC236}">
                  <a16:creationId xmlns:a16="http://schemas.microsoft.com/office/drawing/2014/main" id="{E5D87486-8026-8141-2DFA-DA61ABEC30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30625" y="11575862"/>
              <a:ext cx="1005121" cy="1258095"/>
            </a:xfrm>
            <a:custGeom>
              <a:avLst/>
              <a:gdLst>
                <a:gd name="T0" fmla="*/ 445 w 445"/>
                <a:gd name="T1" fmla="*/ 557 h 557"/>
                <a:gd name="T2" fmla="*/ 441 w 445"/>
                <a:gd name="T3" fmla="*/ 523 h 557"/>
                <a:gd name="T4" fmla="*/ 434 w 445"/>
                <a:gd name="T5" fmla="*/ 489 h 557"/>
                <a:gd name="T6" fmla="*/ 434 w 445"/>
                <a:gd name="T7" fmla="*/ 455 h 557"/>
                <a:gd name="T8" fmla="*/ 429 w 445"/>
                <a:gd name="T9" fmla="*/ 441 h 557"/>
                <a:gd name="T10" fmla="*/ 441 w 445"/>
                <a:gd name="T11" fmla="*/ 429 h 557"/>
                <a:gd name="T12" fmla="*/ 425 w 445"/>
                <a:gd name="T13" fmla="*/ 418 h 557"/>
                <a:gd name="T14" fmla="*/ 423 w 445"/>
                <a:gd name="T15" fmla="*/ 334 h 557"/>
                <a:gd name="T16" fmla="*/ 379 w 445"/>
                <a:gd name="T17" fmla="*/ 334 h 557"/>
                <a:gd name="T18" fmla="*/ 379 w 445"/>
                <a:gd name="T19" fmla="*/ 224 h 557"/>
                <a:gd name="T20" fmla="*/ 381 w 445"/>
                <a:gd name="T21" fmla="*/ 203 h 557"/>
                <a:gd name="T22" fmla="*/ 356 w 445"/>
                <a:gd name="T23" fmla="*/ 203 h 557"/>
                <a:gd name="T24" fmla="*/ 341 w 445"/>
                <a:gd name="T25" fmla="*/ 181 h 557"/>
                <a:gd name="T26" fmla="*/ 331 w 445"/>
                <a:gd name="T27" fmla="*/ 167 h 557"/>
                <a:gd name="T28" fmla="*/ 313 w 445"/>
                <a:gd name="T29" fmla="*/ 158 h 557"/>
                <a:gd name="T30" fmla="*/ 304 w 445"/>
                <a:gd name="T31" fmla="*/ 155 h 557"/>
                <a:gd name="T32" fmla="*/ 277 w 445"/>
                <a:gd name="T33" fmla="*/ 103 h 557"/>
                <a:gd name="T34" fmla="*/ 270 w 445"/>
                <a:gd name="T35" fmla="*/ 85 h 557"/>
                <a:gd name="T36" fmla="*/ 233 w 445"/>
                <a:gd name="T37" fmla="*/ 0 h 557"/>
                <a:gd name="T38" fmla="*/ 183 w 445"/>
                <a:gd name="T39" fmla="*/ 0 h 557"/>
                <a:gd name="T40" fmla="*/ 0 w 445"/>
                <a:gd name="T41" fmla="*/ 3 h 557"/>
                <a:gd name="T42" fmla="*/ 1 w 445"/>
                <a:gd name="T43" fmla="*/ 169 h 557"/>
                <a:gd name="T44" fmla="*/ 0 w 445"/>
                <a:gd name="T45" fmla="*/ 233 h 557"/>
                <a:gd name="T46" fmla="*/ 1 w 445"/>
                <a:gd name="T47" fmla="*/ 295 h 557"/>
                <a:gd name="T48" fmla="*/ 101 w 445"/>
                <a:gd name="T49" fmla="*/ 325 h 557"/>
                <a:gd name="T50" fmla="*/ 106 w 445"/>
                <a:gd name="T51" fmla="*/ 343 h 557"/>
                <a:gd name="T52" fmla="*/ 110 w 445"/>
                <a:gd name="T53" fmla="*/ 356 h 557"/>
                <a:gd name="T54" fmla="*/ 112 w 445"/>
                <a:gd name="T55" fmla="*/ 375 h 557"/>
                <a:gd name="T56" fmla="*/ 124 w 445"/>
                <a:gd name="T57" fmla="*/ 381 h 557"/>
                <a:gd name="T58" fmla="*/ 131 w 445"/>
                <a:gd name="T59" fmla="*/ 391 h 557"/>
                <a:gd name="T60" fmla="*/ 142 w 445"/>
                <a:gd name="T61" fmla="*/ 409 h 557"/>
                <a:gd name="T62" fmla="*/ 163 w 445"/>
                <a:gd name="T63" fmla="*/ 418 h 557"/>
                <a:gd name="T64" fmla="*/ 183 w 445"/>
                <a:gd name="T65" fmla="*/ 418 h 557"/>
                <a:gd name="T66" fmla="*/ 210 w 445"/>
                <a:gd name="T67" fmla="*/ 420 h 557"/>
                <a:gd name="T68" fmla="*/ 226 w 445"/>
                <a:gd name="T69" fmla="*/ 420 h 557"/>
                <a:gd name="T70" fmla="*/ 238 w 445"/>
                <a:gd name="T71" fmla="*/ 427 h 557"/>
                <a:gd name="T72" fmla="*/ 252 w 445"/>
                <a:gd name="T73" fmla="*/ 429 h 557"/>
                <a:gd name="T74" fmla="*/ 268 w 445"/>
                <a:gd name="T75" fmla="*/ 430 h 557"/>
                <a:gd name="T76" fmla="*/ 284 w 445"/>
                <a:gd name="T77" fmla="*/ 432 h 557"/>
                <a:gd name="T78" fmla="*/ 306 w 445"/>
                <a:gd name="T79" fmla="*/ 443 h 557"/>
                <a:gd name="T80" fmla="*/ 315 w 445"/>
                <a:gd name="T81" fmla="*/ 455 h 557"/>
                <a:gd name="T82" fmla="*/ 309 w 445"/>
                <a:gd name="T83" fmla="*/ 468 h 557"/>
                <a:gd name="T84" fmla="*/ 315 w 445"/>
                <a:gd name="T85" fmla="*/ 486 h 557"/>
                <a:gd name="T86" fmla="*/ 313 w 445"/>
                <a:gd name="T87" fmla="*/ 546 h 557"/>
                <a:gd name="T88" fmla="*/ 389 w 445"/>
                <a:gd name="T89" fmla="*/ 553 h 557"/>
                <a:gd name="T90" fmla="*/ 445 w 445"/>
                <a:gd name="T91" fmla="*/ 557 h 557"/>
                <a:gd name="T92" fmla="*/ 445 w 445"/>
                <a:gd name="T93" fmla="*/ 557 h 557"/>
                <a:gd name="T94" fmla="*/ 445 w 445"/>
                <a:gd name="T95" fmla="*/ 557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5" h="557">
                  <a:moveTo>
                    <a:pt x="445" y="557"/>
                  </a:moveTo>
                  <a:lnTo>
                    <a:pt x="441" y="523"/>
                  </a:lnTo>
                  <a:lnTo>
                    <a:pt x="434" y="489"/>
                  </a:lnTo>
                  <a:lnTo>
                    <a:pt x="434" y="455"/>
                  </a:lnTo>
                  <a:lnTo>
                    <a:pt x="429" y="441"/>
                  </a:lnTo>
                  <a:lnTo>
                    <a:pt x="441" y="429"/>
                  </a:lnTo>
                  <a:lnTo>
                    <a:pt x="425" y="418"/>
                  </a:lnTo>
                  <a:lnTo>
                    <a:pt x="423" y="334"/>
                  </a:lnTo>
                  <a:lnTo>
                    <a:pt x="379" y="334"/>
                  </a:lnTo>
                  <a:lnTo>
                    <a:pt x="379" y="224"/>
                  </a:lnTo>
                  <a:lnTo>
                    <a:pt x="381" y="203"/>
                  </a:lnTo>
                  <a:lnTo>
                    <a:pt x="356" y="203"/>
                  </a:lnTo>
                  <a:lnTo>
                    <a:pt x="341" y="181"/>
                  </a:lnTo>
                  <a:lnTo>
                    <a:pt x="331" y="167"/>
                  </a:lnTo>
                  <a:lnTo>
                    <a:pt x="313" y="158"/>
                  </a:lnTo>
                  <a:lnTo>
                    <a:pt x="304" y="155"/>
                  </a:lnTo>
                  <a:lnTo>
                    <a:pt x="277" y="103"/>
                  </a:lnTo>
                  <a:lnTo>
                    <a:pt x="270" y="85"/>
                  </a:lnTo>
                  <a:lnTo>
                    <a:pt x="233" y="0"/>
                  </a:lnTo>
                  <a:lnTo>
                    <a:pt x="183" y="0"/>
                  </a:lnTo>
                  <a:lnTo>
                    <a:pt x="0" y="3"/>
                  </a:lnTo>
                  <a:lnTo>
                    <a:pt x="1" y="169"/>
                  </a:lnTo>
                  <a:lnTo>
                    <a:pt x="0" y="233"/>
                  </a:lnTo>
                  <a:lnTo>
                    <a:pt x="1" y="295"/>
                  </a:lnTo>
                  <a:lnTo>
                    <a:pt x="101" y="325"/>
                  </a:lnTo>
                  <a:lnTo>
                    <a:pt x="106" y="343"/>
                  </a:lnTo>
                  <a:lnTo>
                    <a:pt x="110" y="356"/>
                  </a:lnTo>
                  <a:lnTo>
                    <a:pt x="112" y="375"/>
                  </a:lnTo>
                  <a:lnTo>
                    <a:pt x="124" y="381"/>
                  </a:lnTo>
                  <a:lnTo>
                    <a:pt x="131" y="391"/>
                  </a:lnTo>
                  <a:lnTo>
                    <a:pt x="142" y="409"/>
                  </a:lnTo>
                  <a:lnTo>
                    <a:pt x="163" y="418"/>
                  </a:lnTo>
                  <a:lnTo>
                    <a:pt x="183" y="418"/>
                  </a:lnTo>
                  <a:lnTo>
                    <a:pt x="210" y="420"/>
                  </a:lnTo>
                  <a:lnTo>
                    <a:pt x="226" y="420"/>
                  </a:lnTo>
                  <a:lnTo>
                    <a:pt x="238" y="427"/>
                  </a:lnTo>
                  <a:lnTo>
                    <a:pt x="252" y="429"/>
                  </a:lnTo>
                  <a:lnTo>
                    <a:pt x="268" y="430"/>
                  </a:lnTo>
                  <a:lnTo>
                    <a:pt x="284" y="432"/>
                  </a:lnTo>
                  <a:lnTo>
                    <a:pt x="306" y="443"/>
                  </a:lnTo>
                  <a:lnTo>
                    <a:pt x="315" y="455"/>
                  </a:lnTo>
                  <a:lnTo>
                    <a:pt x="309" y="468"/>
                  </a:lnTo>
                  <a:lnTo>
                    <a:pt x="315" y="486"/>
                  </a:lnTo>
                  <a:lnTo>
                    <a:pt x="313" y="546"/>
                  </a:lnTo>
                  <a:lnTo>
                    <a:pt x="389" y="553"/>
                  </a:lnTo>
                  <a:lnTo>
                    <a:pt x="445" y="557"/>
                  </a:lnTo>
                  <a:lnTo>
                    <a:pt x="445" y="557"/>
                  </a:lnTo>
                  <a:lnTo>
                    <a:pt x="445" y="5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7">
              <a:extLst>
                <a:ext uri="{FF2B5EF4-FFF2-40B4-BE49-F238E27FC236}">
                  <a16:creationId xmlns:a16="http://schemas.microsoft.com/office/drawing/2014/main" id="{81CCD573-D6F2-B99F-F8FB-1D47D70A16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29026" y="11817542"/>
              <a:ext cx="892186" cy="819908"/>
            </a:xfrm>
            <a:custGeom>
              <a:avLst/>
              <a:gdLst>
                <a:gd name="T0" fmla="*/ 388 w 395"/>
                <a:gd name="T1" fmla="*/ 363 h 363"/>
                <a:gd name="T2" fmla="*/ 391 w 395"/>
                <a:gd name="T3" fmla="*/ 259 h 363"/>
                <a:gd name="T4" fmla="*/ 391 w 395"/>
                <a:gd name="T5" fmla="*/ 129 h 363"/>
                <a:gd name="T6" fmla="*/ 391 w 395"/>
                <a:gd name="T7" fmla="*/ 81 h 363"/>
                <a:gd name="T8" fmla="*/ 395 w 395"/>
                <a:gd name="T9" fmla="*/ 1 h 363"/>
                <a:gd name="T10" fmla="*/ 327 w 395"/>
                <a:gd name="T11" fmla="*/ 0 h 363"/>
                <a:gd name="T12" fmla="*/ 288 w 395"/>
                <a:gd name="T13" fmla="*/ 1 h 363"/>
                <a:gd name="T14" fmla="*/ 261 w 395"/>
                <a:gd name="T15" fmla="*/ 1 h 363"/>
                <a:gd name="T16" fmla="*/ 181 w 395"/>
                <a:gd name="T17" fmla="*/ 1 h 363"/>
                <a:gd name="T18" fmla="*/ 115 w 395"/>
                <a:gd name="T19" fmla="*/ 8 h 363"/>
                <a:gd name="T20" fmla="*/ 114 w 395"/>
                <a:gd name="T21" fmla="*/ 28 h 363"/>
                <a:gd name="T22" fmla="*/ 96 w 395"/>
                <a:gd name="T23" fmla="*/ 35 h 363"/>
                <a:gd name="T24" fmla="*/ 96 w 395"/>
                <a:gd name="T25" fmla="*/ 71 h 363"/>
                <a:gd name="T26" fmla="*/ 94 w 395"/>
                <a:gd name="T27" fmla="*/ 133 h 363"/>
                <a:gd name="T28" fmla="*/ 92 w 395"/>
                <a:gd name="T29" fmla="*/ 181 h 363"/>
                <a:gd name="T30" fmla="*/ 82 w 395"/>
                <a:gd name="T31" fmla="*/ 186 h 363"/>
                <a:gd name="T32" fmla="*/ 80 w 395"/>
                <a:gd name="T33" fmla="*/ 218 h 363"/>
                <a:gd name="T34" fmla="*/ 74 w 395"/>
                <a:gd name="T35" fmla="*/ 233 h 363"/>
                <a:gd name="T36" fmla="*/ 64 w 395"/>
                <a:gd name="T37" fmla="*/ 245 h 363"/>
                <a:gd name="T38" fmla="*/ 66 w 395"/>
                <a:gd name="T39" fmla="*/ 258 h 363"/>
                <a:gd name="T40" fmla="*/ 53 w 395"/>
                <a:gd name="T41" fmla="*/ 259 h 363"/>
                <a:gd name="T42" fmla="*/ 48 w 395"/>
                <a:gd name="T43" fmla="*/ 275 h 363"/>
                <a:gd name="T44" fmla="*/ 32 w 395"/>
                <a:gd name="T45" fmla="*/ 275 h 363"/>
                <a:gd name="T46" fmla="*/ 18 w 395"/>
                <a:gd name="T47" fmla="*/ 284 h 363"/>
                <a:gd name="T48" fmla="*/ 10 w 395"/>
                <a:gd name="T49" fmla="*/ 293 h 363"/>
                <a:gd name="T50" fmla="*/ 2 w 395"/>
                <a:gd name="T51" fmla="*/ 307 h 363"/>
                <a:gd name="T52" fmla="*/ 0 w 395"/>
                <a:gd name="T53" fmla="*/ 320 h 363"/>
                <a:gd name="T54" fmla="*/ 5 w 395"/>
                <a:gd name="T55" fmla="*/ 334 h 363"/>
                <a:gd name="T56" fmla="*/ 46 w 395"/>
                <a:gd name="T57" fmla="*/ 343 h 363"/>
                <a:gd name="T58" fmla="*/ 115 w 395"/>
                <a:gd name="T59" fmla="*/ 348 h 363"/>
                <a:gd name="T60" fmla="*/ 324 w 395"/>
                <a:gd name="T61" fmla="*/ 361 h 363"/>
                <a:gd name="T62" fmla="*/ 388 w 395"/>
                <a:gd name="T63" fmla="*/ 363 h 363"/>
                <a:gd name="T64" fmla="*/ 388 w 395"/>
                <a:gd name="T65" fmla="*/ 363 h 363"/>
                <a:gd name="T66" fmla="*/ 388 w 395"/>
                <a:gd name="T67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5" h="363">
                  <a:moveTo>
                    <a:pt x="388" y="363"/>
                  </a:moveTo>
                  <a:lnTo>
                    <a:pt x="391" y="259"/>
                  </a:lnTo>
                  <a:lnTo>
                    <a:pt x="391" y="129"/>
                  </a:lnTo>
                  <a:lnTo>
                    <a:pt x="391" y="81"/>
                  </a:lnTo>
                  <a:lnTo>
                    <a:pt x="395" y="1"/>
                  </a:lnTo>
                  <a:lnTo>
                    <a:pt x="327" y="0"/>
                  </a:lnTo>
                  <a:lnTo>
                    <a:pt x="288" y="1"/>
                  </a:lnTo>
                  <a:lnTo>
                    <a:pt x="261" y="1"/>
                  </a:lnTo>
                  <a:lnTo>
                    <a:pt x="181" y="1"/>
                  </a:lnTo>
                  <a:lnTo>
                    <a:pt x="115" y="8"/>
                  </a:lnTo>
                  <a:lnTo>
                    <a:pt x="114" y="28"/>
                  </a:lnTo>
                  <a:lnTo>
                    <a:pt x="96" y="35"/>
                  </a:lnTo>
                  <a:lnTo>
                    <a:pt x="96" y="71"/>
                  </a:lnTo>
                  <a:lnTo>
                    <a:pt x="94" y="133"/>
                  </a:lnTo>
                  <a:lnTo>
                    <a:pt x="92" y="181"/>
                  </a:lnTo>
                  <a:lnTo>
                    <a:pt x="82" y="186"/>
                  </a:lnTo>
                  <a:lnTo>
                    <a:pt x="80" y="218"/>
                  </a:lnTo>
                  <a:lnTo>
                    <a:pt x="74" y="233"/>
                  </a:lnTo>
                  <a:lnTo>
                    <a:pt x="64" y="245"/>
                  </a:lnTo>
                  <a:lnTo>
                    <a:pt x="66" y="258"/>
                  </a:lnTo>
                  <a:lnTo>
                    <a:pt x="53" y="259"/>
                  </a:lnTo>
                  <a:lnTo>
                    <a:pt x="48" y="275"/>
                  </a:lnTo>
                  <a:lnTo>
                    <a:pt x="32" y="275"/>
                  </a:lnTo>
                  <a:lnTo>
                    <a:pt x="18" y="284"/>
                  </a:lnTo>
                  <a:lnTo>
                    <a:pt x="10" y="293"/>
                  </a:lnTo>
                  <a:lnTo>
                    <a:pt x="2" y="307"/>
                  </a:lnTo>
                  <a:lnTo>
                    <a:pt x="0" y="320"/>
                  </a:lnTo>
                  <a:lnTo>
                    <a:pt x="5" y="334"/>
                  </a:lnTo>
                  <a:lnTo>
                    <a:pt x="46" y="343"/>
                  </a:lnTo>
                  <a:lnTo>
                    <a:pt x="115" y="348"/>
                  </a:lnTo>
                  <a:lnTo>
                    <a:pt x="324" y="361"/>
                  </a:lnTo>
                  <a:lnTo>
                    <a:pt x="388" y="363"/>
                  </a:lnTo>
                  <a:lnTo>
                    <a:pt x="388" y="363"/>
                  </a:lnTo>
                  <a:lnTo>
                    <a:pt x="388" y="3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8">
              <a:extLst>
                <a:ext uri="{FF2B5EF4-FFF2-40B4-BE49-F238E27FC236}">
                  <a16:creationId xmlns:a16="http://schemas.microsoft.com/office/drawing/2014/main" id="{5FF184C7-E8D7-FFDB-4632-B55E0A234E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36994" y="12237659"/>
              <a:ext cx="1005121" cy="571451"/>
            </a:xfrm>
            <a:custGeom>
              <a:avLst/>
              <a:gdLst>
                <a:gd name="T0" fmla="*/ 445 w 445"/>
                <a:gd name="T1" fmla="*/ 253 h 253"/>
                <a:gd name="T2" fmla="*/ 441 w 445"/>
                <a:gd name="T3" fmla="*/ 191 h 253"/>
                <a:gd name="T4" fmla="*/ 441 w 445"/>
                <a:gd name="T5" fmla="*/ 175 h 253"/>
                <a:gd name="T6" fmla="*/ 445 w 445"/>
                <a:gd name="T7" fmla="*/ 162 h 253"/>
                <a:gd name="T8" fmla="*/ 438 w 445"/>
                <a:gd name="T9" fmla="*/ 148 h 253"/>
                <a:gd name="T10" fmla="*/ 422 w 445"/>
                <a:gd name="T11" fmla="*/ 139 h 253"/>
                <a:gd name="T12" fmla="*/ 406 w 445"/>
                <a:gd name="T13" fmla="*/ 137 h 253"/>
                <a:gd name="T14" fmla="*/ 393 w 445"/>
                <a:gd name="T15" fmla="*/ 136 h 253"/>
                <a:gd name="T16" fmla="*/ 377 w 445"/>
                <a:gd name="T17" fmla="*/ 134 h 253"/>
                <a:gd name="T18" fmla="*/ 356 w 445"/>
                <a:gd name="T19" fmla="*/ 125 h 253"/>
                <a:gd name="T20" fmla="*/ 340 w 445"/>
                <a:gd name="T21" fmla="*/ 127 h 253"/>
                <a:gd name="T22" fmla="*/ 324 w 445"/>
                <a:gd name="T23" fmla="*/ 129 h 253"/>
                <a:gd name="T24" fmla="*/ 308 w 445"/>
                <a:gd name="T25" fmla="*/ 125 h 253"/>
                <a:gd name="T26" fmla="*/ 274 w 445"/>
                <a:gd name="T27" fmla="*/ 114 h 253"/>
                <a:gd name="T28" fmla="*/ 263 w 445"/>
                <a:gd name="T29" fmla="*/ 98 h 253"/>
                <a:gd name="T30" fmla="*/ 254 w 445"/>
                <a:gd name="T31" fmla="*/ 88 h 253"/>
                <a:gd name="T32" fmla="*/ 242 w 445"/>
                <a:gd name="T33" fmla="*/ 82 h 253"/>
                <a:gd name="T34" fmla="*/ 240 w 445"/>
                <a:gd name="T35" fmla="*/ 63 h 253"/>
                <a:gd name="T36" fmla="*/ 236 w 445"/>
                <a:gd name="T37" fmla="*/ 48 h 253"/>
                <a:gd name="T38" fmla="*/ 231 w 445"/>
                <a:gd name="T39" fmla="*/ 32 h 253"/>
                <a:gd name="T40" fmla="*/ 131 w 445"/>
                <a:gd name="T41" fmla="*/ 0 h 253"/>
                <a:gd name="T42" fmla="*/ 115 w 445"/>
                <a:gd name="T43" fmla="*/ 9 h 253"/>
                <a:gd name="T44" fmla="*/ 99 w 445"/>
                <a:gd name="T45" fmla="*/ 24 h 253"/>
                <a:gd name="T46" fmla="*/ 39 w 445"/>
                <a:gd name="T47" fmla="*/ 22 h 253"/>
                <a:gd name="T48" fmla="*/ 37 w 445"/>
                <a:gd name="T49" fmla="*/ 38 h 253"/>
                <a:gd name="T50" fmla="*/ 28 w 445"/>
                <a:gd name="T51" fmla="*/ 63 h 253"/>
                <a:gd name="T52" fmla="*/ 10 w 445"/>
                <a:gd name="T53" fmla="*/ 66 h 253"/>
                <a:gd name="T54" fmla="*/ 1 w 445"/>
                <a:gd name="T55" fmla="*/ 82 h 253"/>
                <a:gd name="T56" fmla="*/ 0 w 445"/>
                <a:gd name="T57" fmla="*/ 98 h 253"/>
                <a:gd name="T58" fmla="*/ 5 w 445"/>
                <a:gd name="T59" fmla="*/ 111 h 253"/>
                <a:gd name="T60" fmla="*/ 3 w 445"/>
                <a:gd name="T61" fmla="*/ 134 h 253"/>
                <a:gd name="T62" fmla="*/ 3 w 445"/>
                <a:gd name="T63" fmla="*/ 230 h 253"/>
                <a:gd name="T64" fmla="*/ 135 w 445"/>
                <a:gd name="T65" fmla="*/ 237 h 253"/>
                <a:gd name="T66" fmla="*/ 327 w 445"/>
                <a:gd name="T67" fmla="*/ 248 h 253"/>
                <a:gd name="T68" fmla="*/ 361 w 445"/>
                <a:gd name="T69" fmla="*/ 248 h 253"/>
                <a:gd name="T70" fmla="*/ 414 w 445"/>
                <a:gd name="T71" fmla="*/ 251 h 253"/>
                <a:gd name="T72" fmla="*/ 445 w 445"/>
                <a:gd name="T73" fmla="*/ 253 h 253"/>
                <a:gd name="T74" fmla="*/ 445 w 445"/>
                <a:gd name="T75" fmla="*/ 253 h 253"/>
                <a:gd name="T76" fmla="*/ 445 w 445"/>
                <a:gd name="T7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5" h="253">
                  <a:moveTo>
                    <a:pt x="445" y="253"/>
                  </a:moveTo>
                  <a:lnTo>
                    <a:pt x="441" y="191"/>
                  </a:lnTo>
                  <a:lnTo>
                    <a:pt x="441" y="175"/>
                  </a:lnTo>
                  <a:lnTo>
                    <a:pt x="445" y="162"/>
                  </a:lnTo>
                  <a:lnTo>
                    <a:pt x="438" y="148"/>
                  </a:lnTo>
                  <a:lnTo>
                    <a:pt x="422" y="139"/>
                  </a:lnTo>
                  <a:lnTo>
                    <a:pt x="406" y="137"/>
                  </a:lnTo>
                  <a:lnTo>
                    <a:pt x="393" y="136"/>
                  </a:lnTo>
                  <a:lnTo>
                    <a:pt x="377" y="134"/>
                  </a:lnTo>
                  <a:lnTo>
                    <a:pt x="356" y="125"/>
                  </a:lnTo>
                  <a:lnTo>
                    <a:pt x="340" y="127"/>
                  </a:lnTo>
                  <a:lnTo>
                    <a:pt x="324" y="129"/>
                  </a:lnTo>
                  <a:lnTo>
                    <a:pt x="308" y="125"/>
                  </a:lnTo>
                  <a:lnTo>
                    <a:pt x="274" y="114"/>
                  </a:lnTo>
                  <a:lnTo>
                    <a:pt x="263" y="98"/>
                  </a:lnTo>
                  <a:lnTo>
                    <a:pt x="254" y="88"/>
                  </a:lnTo>
                  <a:lnTo>
                    <a:pt x="242" y="82"/>
                  </a:lnTo>
                  <a:lnTo>
                    <a:pt x="240" y="63"/>
                  </a:lnTo>
                  <a:lnTo>
                    <a:pt x="236" y="48"/>
                  </a:lnTo>
                  <a:lnTo>
                    <a:pt x="231" y="32"/>
                  </a:lnTo>
                  <a:lnTo>
                    <a:pt x="131" y="0"/>
                  </a:lnTo>
                  <a:lnTo>
                    <a:pt x="115" y="9"/>
                  </a:lnTo>
                  <a:lnTo>
                    <a:pt x="99" y="24"/>
                  </a:lnTo>
                  <a:lnTo>
                    <a:pt x="39" y="22"/>
                  </a:lnTo>
                  <a:lnTo>
                    <a:pt x="37" y="38"/>
                  </a:lnTo>
                  <a:lnTo>
                    <a:pt x="28" y="63"/>
                  </a:lnTo>
                  <a:lnTo>
                    <a:pt x="10" y="66"/>
                  </a:lnTo>
                  <a:lnTo>
                    <a:pt x="1" y="82"/>
                  </a:lnTo>
                  <a:lnTo>
                    <a:pt x="0" y="98"/>
                  </a:lnTo>
                  <a:lnTo>
                    <a:pt x="5" y="111"/>
                  </a:lnTo>
                  <a:lnTo>
                    <a:pt x="3" y="134"/>
                  </a:lnTo>
                  <a:lnTo>
                    <a:pt x="3" y="230"/>
                  </a:lnTo>
                  <a:lnTo>
                    <a:pt x="135" y="237"/>
                  </a:lnTo>
                  <a:lnTo>
                    <a:pt x="327" y="248"/>
                  </a:lnTo>
                  <a:lnTo>
                    <a:pt x="361" y="248"/>
                  </a:lnTo>
                  <a:lnTo>
                    <a:pt x="414" y="251"/>
                  </a:lnTo>
                  <a:lnTo>
                    <a:pt x="445" y="253"/>
                  </a:lnTo>
                  <a:lnTo>
                    <a:pt x="445" y="253"/>
                  </a:lnTo>
                  <a:lnTo>
                    <a:pt x="445" y="2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9">
              <a:extLst>
                <a:ext uri="{FF2B5EF4-FFF2-40B4-BE49-F238E27FC236}">
                  <a16:creationId xmlns:a16="http://schemas.microsoft.com/office/drawing/2014/main" id="{34229223-EB03-72F0-5B73-098025E66B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09918" y="11819801"/>
              <a:ext cx="546605" cy="840236"/>
            </a:xfrm>
            <a:custGeom>
              <a:avLst/>
              <a:gdLst>
                <a:gd name="T0" fmla="*/ 238 w 242"/>
                <a:gd name="T1" fmla="*/ 372 h 372"/>
                <a:gd name="T2" fmla="*/ 238 w 242"/>
                <a:gd name="T3" fmla="*/ 258 h 372"/>
                <a:gd name="T4" fmla="*/ 236 w 242"/>
                <a:gd name="T5" fmla="*/ 223 h 372"/>
                <a:gd name="T6" fmla="*/ 238 w 242"/>
                <a:gd name="T7" fmla="*/ 207 h 372"/>
                <a:gd name="T8" fmla="*/ 240 w 242"/>
                <a:gd name="T9" fmla="*/ 191 h 372"/>
                <a:gd name="T10" fmla="*/ 242 w 242"/>
                <a:gd name="T11" fmla="*/ 178 h 372"/>
                <a:gd name="T12" fmla="*/ 242 w 242"/>
                <a:gd name="T13" fmla="*/ 162 h 372"/>
                <a:gd name="T14" fmla="*/ 236 w 242"/>
                <a:gd name="T15" fmla="*/ 148 h 372"/>
                <a:gd name="T16" fmla="*/ 226 w 242"/>
                <a:gd name="T17" fmla="*/ 132 h 372"/>
                <a:gd name="T18" fmla="*/ 213 w 242"/>
                <a:gd name="T19" fmla="*/ 116 h 372"/>
                <a:gd name="T20" fmla="*/ 206 w 242"/>
                <a:gd name="T21" fmla="*/ 100 h 372"/>
                <a:gd name="T22" fmla="*/ 206 w 242"/>
                <a:gd name="T23" fmla="*/ 73 h 372"/>
                <a:gd name="T24" fmla="*/ 206 w 242"/>
                <a:gd name="T25" fmla="*/ 52 h 372"/>
                <a:gd name="T26" fmla="*/ 210 w 242"/>
                <a:gd name="T27" fmla="*/ 0 h 372"/>
                <a:gd name="T28" fmla="*/ 5 w 242"/>
                <a:gd name="T29" fmla="*/ 0 h 372"/>
                <a:gd name="T30" fmla="*/ 3 w 242"/>
                <a:gd name="T31" fmla="*/ 75 h 372"/>
                <a:gd name="T32" fmla="*/ 1 w 242"/>
                <a:gd name="T33" fmla="*/ 130 h 372"/>
                <a:gd name="T34" fmla="*/ 3 w 242"/>
                <a:gd name="T35" fmla="*/ 258 h 372"/>
                <a:gd name="T36" fmla="*/ 0 w 242"/>
                <a:gd name="T37" fmla="*/ 362 h 372"/>
                <a:gd name="T38" fmla="*/ 73 w 242"/>
                <a:gd name="T39" fmla="*/ 365 h 372"/>
                <a:gd name="T40" fmla="*/ 144 w 242"/>
                <a:gd name="T41" fmla="*/ 367 h 372"/>
                <a:gd name="T42" fmla="*/ 238 w 242"/>
                <a:gd name="T43" fmla="*/ 372 h 372"/>
                <a:gd name="T44" fmla="*/ 238 w 242"/>
                <a:gd name="T45" fmla="*/ 372 h 372"/>
                <a:gd name="T46" fmla="*/ 238 w 242"/>
                <a:gd name="T47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2" h="372">
                  <a:moveTo>
                    <a:pt x="238" y="372"/>
                  </a:moveTo>
                  <a:lnTo>
                    <a:pt x="238" y="258"/>
                  </a:lnTo>
                  <a:lnTo>
                    <a:pt x="236" y="223"/>
                  </a:lnTo>
                  <a:lnTo>
                    <a:pt x="238" y="207"/>
                  </a:lnTo>
                  <a:lnTo>
                    <a:pt x="240" y="191"/>
                  </a:lnTo>
                  <a:lnTo>
                    <a:pt x="242" y="178"/>
                  </a:lnTo>
                  <a:lnTo>
                    <a:pt x="242" y="162"/>
                  </a:lnTo>
                  <a:lnTo>
                    <a:pt x="236" y="148"/>
                  </a:lnTo>
                  <a:lnTo>
                    <a:pt x="226" y="132"/>
                  </a:lnTo>
                  <a:lnTo>
                    <a:pt x="213" y="116"/>
                  </a:lnTo>
                  <a:lnTo>
                    <a:pt x="206" y="100"/>
                  </a:lnTo>
                  <a:lnTo>
                    <a:pt x="206" y="73"/>
                  </a:lnTo>
                  <a:lnTo>
                    <a:pt x="206" y="52"/>
                  </a:lnTo>
                  <a:lnTo>
                    <a:pt x="210" y="0"/>
                  </a:lnTo>
                  <a:lnTo>
                    <a:pt x="5" y="0"/>
                  </a:lnTo>
                  <a:lnTo>
                    <a:pt x="3" y="75"/>
                  </a:lnTo>
                  <a:lnTo>
                    <a:pt x="1" y="130"/>
                  </a:lnTo>
                  <a:lnTo>
                    <a:pt x="3" y="258"/>
                  </a:lnTo>
                  <a:lnTo>
                    <a:pt x="0" y="362"/>
                  </a:lnTo>
                  <a:lnTo>
                    <a:pt x="73" y="365"/>
                  </a:lnTo>
                  <a:lnTo>
                    <a:pt x="144" y="367"/>
                  </a:lnTo>
                  <a:lnTo>
                    <a:pt x="238" y="372"/>
                  </a:lnTo>
                  <a:lnTo>
                    <a:pt x="238" y="372"/>
                  </a:lnTo>
                  <a:lnTo>
                    <a:pt x="238" y="3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90">
              <a:extLst>
                <a:ext uri="{FF2B5EF4-FFF2-40B4-BE49-F238E27FC236}">
                  <a16:creationId xmlns:a16="http://schemas.microsoft.com/office/drawing/2014/main" id="{15B069E5-6B72-363D-950E-FD6E928511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24059" y="11578120"/>
              <a:ext cx="408825" cy="716008"/>
            </a:xfrm>
            <a:custGeom>
              <a:avLst/>
              <a:gdLst>
                <a:gd name="T0" fmla="*/ 146 w 181"/>
                <a:gd name="T1" fmla="*/ 317 h 317"/>
                <a:gd name="T2" fmla="*/ 151 w 181"/>
                <a:gd name="T3" fmla="*/ 303 h 317"/>
                <a:gd name="T4" fmla="*/ 164 w 181"/>
                <a:gd name="T5" fmla="*/ 298 h 317"/>
                <a:gd name="T6" fmla="*/ 181 w 181"/>
                <a:gd name="T7" fmla="*/ 292 h 317"/>
                <a:gd name="T8" fmla="*/ 180 w 181"/>
                <a:gd name="T9" fmla="*/ 232 h 317"/>
                <a:gd name="T10" fmla="*/ 180 w 181"/>
                <a:gd name="T11" fmla="*/ 180 h 317"/>
                <a:gd name="T12" fmla="*/ 180 w 181"/>
                <a:gd name="T13" fmla="*/ 150 h 317"/>
                <a:gd name="T14" fmla="*/ 178 w 181"/>
                <a:gd name="T15" fmla="*/ 82 h 317"/>
                <a:gd name="T16" fmla="*/ 180 w 181"/>
                <a:gd name="T17" fmla="*/ 66 h 317"/>
                <a:gd name="T18" fmla="*/ 176 w 181"/>
                <a:gd name="T19" fmla="*/ 17 h 317"/>
                <a:gd name="T20" fmla="*/ 174 w 181"/>
                <a:gd name="T21" fmla="*/ 0 h 317"/>
                <a:gd name="T22" fmla="*/ 133 w 181"/>
                <a:gd name="T23" fmla="*/ 2 h 317"/>
                <a:gd name="T24" fmla="*/ 117 w 181"/>
                <a:gd name="T25" fmla="*/ 2 h 317"/>
                <a:gd name="T26" fmla="*/ 121 w 181"/>
                <a:gd name="T27" fmla="*/ 17 h 317"/>
                <a:gd name="T28" fmla="*/ 124 w 181"/>
                <a:gd name="T29" fmla="*/ 27 h 317"/>
                <a:gd name="T30" fmla="*/ 110 w 181"/>
                <a:gd name="T31" fmla="*/ 38 h 317"/>
                <a:gd name="T32" fmla="*/ 91 w 181"/>
                <a:gd name="T33" fmla="*/ 36 h 317"/>
                <a:gd name="T34" fmla="*/ 39 w 181"/>
                <a:gd name="T35" fmla="*/ 36 h 317"/>
                <a:gd name="T36" fmla="*/ 23 w 181"/>
                <a:gd name="T37" fmla="*/ 36 h 317"/>
                <a:gd name="T38" fmla="*/ 27 w 181"/>
                <a:gd name="T39" fmla="*/ 57 h 317"/>
                <a:gd name="T40" fmla="*/ 25 w 181"/>
                <a:gd name="T41" fmla="*/ 70 h 317"/>
                <a:gd name="T42" fmla="*/ 25 w 181"/>
                <a:gd name="T43" fmla="*/ 118 h 317"/>
                <a:gd name="T44" fmla="*/ 0 w 181"/>
                <a:gd name="T45" fmla="*/ 114 h 317"/>
                <a:gd name="T46" fmla="*/ 0 w 181"/>
                <a:gd name="T47" fmla="*/ 150 h 317"/>
                <a:gd name="T48" fmla="*/ 14 w 181"/>
                <a:gd name="T49" fmla="*/ 154 h 317"/>
                <a:gd name="T50" fmla="*/ 16 w 181"/>
                <a:gd name="T51" fmla="*/ 175 h 317"/>
                <a:gd name="T52" fmla="*/ 16 w 181"/>
                <a:gd name="T53" fmla="*/ 221 h 317"/>
                <a:gd name="T54" fmla="*/ 43 w 181"/>
                <a:gd name="T55" fmla="*/ 221 h 317"/>
                <a:gd name="T56" fmla="*/ 112 w 181"/>
                <a:gd name="T57" fmla="*/ 223 h 317"/>
                <a:gd name="T58" fmla="*/ 124 w 181"/>
                <a:gd name="T59" fmla="*/ 228 h 317"/>
                <a:gd name="T60" fmla="*/ 126 w 181"/>
                <a:gd name="T61" fmla="*/ 241 h 317"/>
                <a:gd name="T62" fmla="*/ 135 w 181"/>
                <a:gd name="T63" fmla="*/ 251 h 317"/>
                <a:gd name="T64" fmla="*/ 142 w 181"/>
                <a:gd name="T65" fmla="*/ 266 h 317"/>
                <a:gd name="T66" fmla="*/ 137 w 181"/>
                <a:gd name="T67" fmla="*/ 278 h 317"/>
                <a:gd name="T68" fmla="*/ 139 w 181"/>
                <a:gd name="T69" fmla="*/ 291 h 317"/>
                <a:gd name="T70" fmla="*/ 137 w 181"/>
                <a:gd name="T71" fmla="*/ 305 h 317"/>
                <a:gd name="T72" fmla="*/ 146 w 181"/>
                <a:gd name="T73" fmla="*/ 316 h 317"/>
                <a:gd name="T74" fmla="*/ 146 w 181"/>
                <a:gd name="T75" fmla="*/ 317 h 317"/>
                <a:gd name="T76" fmla="*/ 146 w 181"/>
                <a:gd name="T77" fmla="*/ 317 h 317"/>
                <a:gd name="T78" fmla="*/ 146 w 181"/>
                <a:gd name="T79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317">
                  <a:moveTo>
                    <a:pt x="146" y="317"/>
                  </a:moveTo>
                  <a:lnTo>
                    <a:pt x="151" y="303"/>
                  </a:lnTo>
                  <a:lnTo>
                    <a:pt x="164" y="298"/>
                  </a:lnTo>
                  <a:lnTo>
                    <a:pt x="181" y="292"/>
                  </a:lnTo>
                  <a:lnTo>
                    <a:pt x="180" y="232"/>
                  </a:lnTo>
                  <a:lnTo>
                    <a:pt x="180" y="180"/>
                  </a:lnTo>
                  <a:lnTo>
                    <a:pt x="180" y="150"/>
                  </a:lnTo>
                  <a:lnTo>
                    <a:pt x="178" y="82"/>
                  </a:lnTo>
                  <a:lnTo>
                    <a:pt x="180" y="66"/>
                  </a:lnTo>
                  <a:lnTo>
                    <a:pt x="176" y="17"/>
                  </a:lnTo>
                  <a:lnTo>
                    <a:pt x="174" y="0"/>
                  </a:lnTo>
                  <a:lnTo>
                    <a:pt x="133" y="2"/>
                  </a:lnTo>
                  <a:lnTo>
                    <a:pt x="117" y="2"/>
                  </a:lnTo>
                  <a:lnTo>
                    <a:pt x="121" y="17"/>
                  </a:lnTo>
                  <a:lnTo>
                    <a:pt x="124" y="27"/>
                  </a:lnTo>
                  <a:lnTo>
                    <a:pt x="110" y="38"/>
                  </a:lnTo>
                  <a:lnTo>
                    <a:pt x="91" y="36"/>
                  </a:lnTo>
                  <a:lnTo>
                    <a:pt x="39" y="36"/>
                  </a:lnTo>
                  <a:lnTo>
                    <a:pt x="23" y="36"/>
                  </a:lnTo>
                  <a:lnTo>
                    <a:pt x="27" y="57"/>
                  </a:lnTo>
                  <a:lnTo>
                    <a:pt x="25" y="70"/>
                  </a:lnTo>
                  <a:lnTo>
                    <a:pt x="25" y="118"/>
                  </a:lnTo>
                  <a:lnTo>
                    <a:pt x="0" y="114"/>
                  </a:lnTo>
                  <a:lnTo>
                    <a:pt x="0" y="150"/>
                  </a:lnTo>
                  <a:lnTo>
                    <a:pt x="14" y="154"/>
                  </a:lnTo>
                  <a:lnTo>
                    <a:pt x="16" y="175"/>
                  </a:lnTo>
                  <a:lnTo>
                    <a:pt x="16" y="221"/>
                  </a:lnTo>
                  <a:lnTo>
                    <a:pt x="43" y="221"/>
                  </a:lnTo>
                  <a:lnTo>
                    <a:pt x="112" y="223"/>
                  </a:lnTo>
                  <a:lnTo>
                    <a:pt x="124" y="228"/>
                  </a:lnTo>
                  <a:lnTo>
                    <a:pt x="126" y="241"/>
                  </a:lnTo>
                  <a:lnTo>
                    <a:pt x="135" y="251"/>
                  </a:lnTo>
                  <a:lnTo>
                    <a:pt x="142" y="266"/>
                  </a:lnTo>
                  <a:lnTo>
                    <a:pt x="137" y="278"/>
                  </a:lnTo>
                  <a:lnTo>
                    <a:pt x="139" y="291"/>
                  </a:lnTo>
                  <a:lnTo>
                    <a:pt x="137" y="305"/>
                  </a:lnTo>
                  <a:lnTo>
                    <a:pt x="146" y="316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46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91">
              <a:extLst>
                <a:ext uri="{FF2B5EF4-FFF2-40B4-BE49-F238E27FC236}">
                  <a16:creationId xmlns:a16="http://schemas.microsoft.com/office/drawing/2014/main" id="{1342A08C-9956-7EF0-FB6E-8ABBE96A2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18111" y="11912407"/>
              <a:ext cx="831201" cy="844753"/>
            </a:xfrm>
            <a:custGeom>
              <a:avLst/>
              <a:gdLst>
                <a:gd name="T0" fmla="*/ 277 w 368"/>
                <a:gd name="T1" fmla="*/ 374 h 374"/>
                <a:gd name="T2" fmla="*/ 275 w 368"/>
                <a:gd name="T3" fmla="*/ 283 h 374"/>
                <a:gd name="T4" fmla="*/ 277 w 368"/>
                <a:gd name="T5" fmla="*/ 267 h 374"/>
                <a:gd name="T6" fmla="*/ 279 w 368"/>
                <a:gd name="T7" fmla="*/ 251 h 374"/>
                <a:gd name="T8" fmla="*/ 275 w 368"/>
                <a:gd name="T9" fmla="*/ 232 h 374"/>
                <a:gd name="T10" fmla="*/ 277 w 368"/>
                <a:gd name="T11" fmla="*/ 216 h 374"/>
                <a:gd name="T12" fmla="*/ 300 w 368"/>
                <a:gd name="T13" fmla="*/ 207 h 374"/>
                <a:gd name="T14" fmla="*/ 300 w 368"/>
                <a:gd name="T15" fmla="*/ 180 h 374"/>
                <a:gd name="T16" fmla="*/ 313 w 368"/>
                <a:gd name="T17" fmla="*/ 166 h 374"/>
                <a:gd name="T18" fmla="*/ 368 w 368"/>
                <a:gd name="T19" fmla="*/ 166 h 374"/>
                <a:gd name="T20" fmla="*/ 363 w 368"/>
                <a:gd name="T21" fmla="*/ 152 h 374"/>
                <a:gd name="T22" fmla="*/ 364 w 368"/>
                <a:gd name="T23" fmla="*/ 136 h 374"/>
                <a:gd name="T24" fmla="*/ 364 w 368"/>
                <a:gd name="T25" fmla="*/ 119 h 374"/>
                <a:gd name="T26" fmla="*/ 359 w 368"/>
                <a:gd name="T27" fmla="*/ 107 h 374"/>
                <a:gd name="T28" fmla="*/ 348 w 368"/>
                <a:gd name="T29" fmla="*/ 93 h 374"/>
                <a:gd name="T30" fmla="*/ 347 w 368"/>
                <a:gd name="T31" fmla="*/ 73 h 374"/>
                <a:gd name="T32" fmla="*/ 240 w 368"/>
                <a:gd name="T33" fmla="*/ 71 h 374"/>
                <a:gd name="T34" fmla="*/ 238 w 368"/>
                <a:gd name="T35" fmla="*/ 32 h 374"/>
                <a:gd name="T36" fmla="*/ 238 w 368"/>
                <a:gd name="T37" fmla="*/ 4 h 374"/>
                <a:gd name="T38" fmla="*/ 222 w 368"/>
                <a:gd name="T39" fmla="*/ 2 h 374"/>
                <a:gd name="T40" fmla="*/ 126 w 368"/>
                <a:gd name="T41" fmla="*/ 4 h 374"/>
                <a:gd name="T42" fmla="*/ 3 w 368"/>
                <a:gd name="T43" fmla="*/ 0 h 374"/>
                <a:gd name="T44" fmla="*/ 10 w 368"/>
                <a:gd name="T45" fmla="*/ 11 h 374"/>
                <a:gd name="T46" fmla="*/ 16 w 368"/>
                <a:gd name="T47" fmla="*/ 22 h 374"/>
                <a:gd name="T48" fmla="*/ 21 w 368"/>
                <a:gd name="T49" fmla="*/ 36 h 374"/>
                <a:gd name="T50" fmla="*/ 30 w 368"/>
                <a:gd name="T51" fmla="*/ 47 h 374"/>
                <a:gd name="T52" fmla="*/ 32 w 368"/>
                <a:gd name="T53" fmla="*/ 59 h 374"/>
                <a:gd name="T54" fmla="*/ 39 w 368"/>
                <a:gd name="T55" fmla="*/ 70 h 374"/>
                <a:gd name="T56" fmla="*/ 35 w 368"/>
                <a:gd name="T57" fmla="*/ 82 h 374"/>
                <a:gd name="T58" fmla="*/ 32 w 368"/>
                <a:gd name="T59" fmla="*/ 102 h 374"/>
                <a:gd name="T60" fmla="*/ 32 w 368"/>
                <a:gd name="T61" fmla="*/ 114 h 374"/>
                <a:gd name="T62" fmla="*/ 42 w 368"/>
                <a:gd name="T63" fmla="*/ 125 h 374"/>
                <a:gd name="T64" fmla="*/ 58 w 368"/>
                <a:gd name="T65" fmla="*/ 127 h 374"/>
                <a:gd name="T66" fmla="*/ 71 w 368"/>
                <a:gd name="T67" fmla="*/ 136 h 374"/>
                <a:gd name="T68" fmla="*/ 83 w 368"/>
                <a:gd name="T69" fmla="*/ 137 h 374"/>
                <a:gd name="T70" fmla="*/ 97 w 368"/>
                <a:gd name="T71" fmla="*/ 144 h 374"/>
                <a:gd name="T72" fmla="*/ 103 w 368"/>
                <a:gd name="T73" fmla="*/ 155 h 374"/>
                <a:gd name="T74" fmla="*/ 105 w 368"/>
                <a:gd name="T75" fmla="*/ 175 h 374"/>
                <a:gd name="T76" fmla="*/ 90 w 368"/>
                <a:gd name="T77" fmla="*/ 180 h 374"/>
                <a:gd name="T78" fmla="*/ 76 w 368"/>
                <a:gd name="T79" fmla="*/ 187 h 374"/>
                <a:gd name="T80" fmla="*/ 58 w 368"/>
                <a:gd name="T81" fmla="*/ 185 h 374"/>
                <a:gd name="T82" fmla="*/ 46 w 368"/>
                <a:gd name="T83" fmla="*/ 200 h 374"/>
                <a:gd name="T84" fmla="*/ 26 w 368"/>
                <a:gd name="T85" fmla="*/ 198 h 374"/>
                <a:gd name="T86" fmla="*/ 28 w 368"/>
                <a:gd name="T87" fmla="*/ 210 h 374"/>
                <a:gd name="T88" fmla="*/ 24 w 368"/>
                <a:gd name="T89" fmla="*/ 223 h 374"/>
                <a:gd name="T90" fmla="*/ 21 w 368"/>
                <a:gd name="T91" fmla="*/ 242 h 374"/>
                <a:gd name="T92" fmla="*/ 10 w 368"/>
                <a:gd name="T93" fmla="*/ 248 h 374"/>
                <a:gd name="T94" fmla="*/ 0 w 368"/>
                <a:gd name="T95" fmla="*/ 260 h 374"/>
                <a:gd name="T96" fmla="*/ 10 w 368"/>
                <a:gd name="T97" fmla="*/ 276 h 374"/>
                <a:gd name="T98" fmla="*/ 21 w 368"/>
                <a:gd name="T99" fmla="*/ 294 h 374"/>
                <a:gd name="T100" fmla="*/ 30 w 368"/>
                <a:gd name="T101" fmla="*/ 312 h 374"/>
                <a:gd name="T102" fmla="*/ 42 w 368"/>
                <a:gd name="T103" fmla="*/ 317 h 374"/>
                <a:gd name="T104" fmla="*/ 53 w 368"/>
                <a:gd name="T105" fmla="*/ 324 h 374"/>
                <a:gd name="T106" fmla="*/ 69 w 368"/>
                <a:gd name="T107" fmla="*/ 326 h 374"/>
                <a:gd name="T108" fmla="*/ 81 w 368"/>
                <a:gd name="T109" fmla="*/ 340 h 374"/>
                <a:gd name="T110" fmla="*/ 96 w 368"/>
                <a:gd name="T111" fmla="*/ 342 h 374"/>
                <a:gd name="T112" fmla="*/ 97 w 368"/>
                <a:gd name="T113" fmla="*/ 358 h 374"/>
                <a:gd name="T114" fmla="*/ 117 w 368"/>
                <a:gd name="T115" fmla="*/ 365 h 374"/>
                <a:gd name="T116" fmla="*/ 129 w 368"/>
                <a:gd name="T117" fmla="*/ 360 h 374"/>
                <a:gd name="T118" fmla="*/ 277 w 368"/>
                <a:gd name="T119" fmla="*/ 374 h 374"/>
                <a:gd name="T120" fmla="*/ 277 w 368"/>
                <a:gd name="T121" fmla="*/ 374 h 374"/>
                <a:gd name="T122" fmla="*/ 277 w 368"/>
                <a:gd name="T12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8" h="374">
                  <a:moveTo>
                    <a:pt x="277" y="374"/>
                  </a:moveTo>
                  <a:lnTo>
                    <a:pt x="275" y="283"/>
                  </a:lnTo>
                  <a:lnTo>
                    <a:pt x="277" y="267"/>
                  </a:lnTo>
                  <a:lnTo>
                    <a:pt x="279" y="251"/>
                  </a:lnTo>
                  <a:lnTo>
                    <a:pt x="275" y="232"/>
                  </a:lnTo>
                  <a:lnTo>
                    <a:pt x="277" y="216"/>
                  </a:lnTo>
                  <a:lnTo>
                    <a:pt x="300" y="207"/>
                  </a:lnTo>
                  <a:lnTo>
                    <a:pt x="300" y="180"/>
                  </a:lnTo>
                  <a:lnTo>
                    <a:pt x="313" y="166"/>
                  </a:lnTo>
                  <a:lnTo>
                    <a:pt x="368" y="166"/>
                  </a:lnTo>
                  <a:lnTo>
                    <a:pt x="363" y="152"/>
                  </a:lnTo>
                  <a:lnTo>
                    <a:pt x="364" y="136"/>
                  </a:lnTo>
                  <a:lnTo>
                    <a:pt x="364" y="119"/>
                  </a:lnTo>
                  <a:lnTo>
                    <a:pt x="359" y="107"/>
                  </a:lnTo>
                  <a:lnTo>
                    <a:pt x="348" y="93"/>
                  </a:lnTo>
                  <a:lnTo>
                    <a:pt x="347" y="73"/>
                  </a:lnTo>
                  <a:lnTo>
                    <a:pt x="240" y="71"/>
                  </a:lnTo>
                  <a:lnTo>
                    <a:pt x="238" y="32"/>
                  </a:lnTo>
                  <a:lnTo>
                    <a:pt x="238" y="4"/>
                  </a:lnTo>
                  <a:lnTo>
                    <a:pt x="222" y="2"/>
                  </a:lnTo>
                  <a:lnTo>
                    <a:pt x="126" y="4"/>
                  </a:lnTo>
                  <a:lnTo>
                    <a:pt x="3" y="0"/>
                  </a:lnTo>
                  <a:lnTo>
                    <a:pt x="10" y="11"/>
                  </a:lnTo>
                  <a:lnTo>
                    <a:pt x="16" y="22"/>
                  </a:lnTo>
                  <a:lnTo>
                    <a:pt x="21" y="36"/>
                  </a:lnTo>
                  <a:lnTo>
                    <a:pt x="30" y="47"/>
                  </a:lnTo>
                  <a:lnTo>
                    <a:pt x="32" y="59"/>
                  </a:lnTo>
                  <a:lnTo>
                    <a:pt x="39" y="70"/>
                  </a:lnTo>
                  <a:lnTo>
                    <a:pt x="35" y="82"/>
                  </a:lnTo>
                  <a:lnTo>
                    <a:pt x="32" y="102"/>
                  </a:lnTo>
                  <a:lnTo>
                    <a:pt x="32" y="114"/>
                  </a:lnTo>
                  <a:lnTo>
                    <a:pt x="42" y="125"/>
                  </a:lnTo>
                  <a:lnTo>
                    <a:pt x="58" y="127"/>
                  </a:lnTo>
                  <a:lnTo>
                    <a:pt x="71" y="136"/>
                  </a:lnTo>
                  <a:lnTo>
                    <a:pt x="83" y="137"/>
                  </a:lnTo>
                  <a:lnTo>
                    <a:pt x="97" y="144"/>
                  </a:lnTo>
                  <a:lnTo>
                    <a:pt x="103" y="155"/>
                  </a:lnTo>
                  <a:lnTo>
                    <a:pt x="105" y="175"/>
                  </a:lnTo>
                  <a:lnTo>
                    <a:pt x="90" y="180"/>
                  </a:lnTo>
                  <a:lnTo>
                    <a:pt x="76" y="187"/>
                  </a:lnTo>
                  <a:lnTo>
                    <a:pt x="58" y="185"/>
                  </a:lnTo>
                  <a:lnTo>
                    <a:pt x="46" y="200"/>
                  </a:lnTo>
                  <a:lnTo>
                    <a:pt x="26" y="198"/>
                  </a:lnTo>
                  <a:lnTo>
                    <a:pt x="28" y="210"/>
                  </a:lnTo>
                  <a:lnTo>
                    <a:pt x="24" y="223"/>
                  </a:lnTo>
                  <a:lnTo>
                    <a:pt x="21" y="242"/>
                  </a:lnTo>
                  <a:lnTo>
                    <a:pt x="10" y="248"/>
                  </a:lnTo>
                  <a:lnTo>
                    <a:pt x="0" y="260"/>
                  </a:lnTo>
                  <a:lnTo>
                    <a:pt x="10" y="276"/>
                  </a:lnTo>
                  <a:lnTo>
                    <a:pt x="21" y="294"/>
                  </a:lnTo>
                  <a:lnTo>
                    <a:pt x="30" y="312"/>
                  </a:lnTo>
                  <a:lnTo>
                    <a:pt x="42" y="317"/>
                  </a:lnTo>
                  <a:lnTo>
                    <a:pt x="53" y="324"/>
                  </a:lnTo>
                  <a:lnTo>
                    <a:pt x="69" y="326"/>
                  </a:lnTo>
                  <a:lnTo>
                    <a:pt x="81" y="340"/>
                  </a:lnTo>
                  <a:lnTo>
                    <a:pt x="96" y="342"/>
                  </a:lnTo>
                  <a:lnTo>
                    <a:pt x="97" y="358"/>
                  </a:lnTo>
                  <a:lnTo>
                    <a:pt x="117" y="365"/>
                  </a:lnTo>
                  <a:lnTo>
                    <a:pt x="129" y="360"/>
                  </a:lnTo>
                  <a:lnTo>
                    <a:pt x="277" y="374"/>
                  </a:lnTo>
                  <a:lnTo>
                    <a:pt x="277" y="374"/>
                  </a:lnTo>
                  <a:lnTo>
                    <a:pt x="277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92">
              <a:extLst>
                <a:ext uri="{FF2B5EF4-FFF2-40B4-BE49-F238E27FC236}">
                  <a16:creationId xmlns:a16="http://schemas.microsoft.com/office/drawing/2014/main" id="{2C0405F6-C4B9-8A30-A1F0-1A0E053C07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55723" y="11819801"/>
              <a:ext cx="530795" cy="767957"/>
            </a:xfrm>
            <a:custGeom>
              <a:avLst/>
              <a:gdLst>
                <a:gd name="T0" fmla="*/ 128 w 235"/>
                <a:gd name="T1" fmla="*/ 340 h 340"/>
                <a:gd name="T2" fmla="*/ 124 w 235"/>
                <a:gd name="T3" fmla="*/ 322 h 340"/>
                <a:gd name="T4" fmla="*/ 123 w 235"/>
                <a:gd name="T5" fmla="*/ 306 h 340"/>
                <a:gd name="T6" fmla="*/ 128 w 235"/>
                <a:gd name="T7" fmla="*/ 292 h 340"/>
                <a:gd name="T8" fmla="*/ 139 w 235"/>
                <a:gd name="T9" fmla="*/ 283 h 340"/>
                <a:gd name="T10" fmla="*/ 149 w 235"/>
                <a:gd name="T11" fmla="*/ 274 h 340"/>
                <a:gd name="T12" fmla="*/ 165 w 235"/>
                <a:gd name="T13" fmla="*/ 273 h 340"/>
                <a:gd name="T14" fmla="*/ 174 w 235"/>
                <a:gd name="T15" fmla="*/ 262 h 340"/>
                <a:gd name="T16" fmla="*/ 187 w 235"/>
                <a:gd name="T17" fmla="*/ 257 h 340"/>
                <a:gd name="T18" fmla="*/ 185 w 235"/>
                <a:gd name="T19" fmla="*/ 241 h 340"/>
                <a:gd name="T20" fmla="*/ 194 w 235"/>
                <a:gd name="T21" fmla="*/ 228 h 340"/>
                <a:gd name="T22" fmla="*/ 201 w 235"/>
                <a:gd name="T23" fmla="*/ 219 h 340"/>
                <a:gd name="T24" fmla="*/ 201 w 235"/>
                <a:gd name="T25" fmla="*/ 196 h 340"/>
                <a:gd name="T26" fmla="*/ 203 w 235"/>
                <a:gd name="T27" fmla="*/ 178 h 340"/>
                <a:gd name="T28" fmla="*/ 215 w 235"/>
                <a:gd name="T29" fmla="*/ 130 h 340"/>
                <a:gd name="T30" fmla="*/ 215 w 235"/>
                <a:gd name="T31" fmla="*/ 102 h 340"/>
                <a:gd name="T32" fmla="*/ 215 w 235"/>
                <a:gd name="T33" fmla="*/ 73 h 340"/>
                <a:gd name="T34" fmla="*/ 215 w 235"/>
                <a:gd name="T35" fmla="*/ 47 h 340"/>
                <a:gd name="T36" fmla="*/ 215 w 235"/>
                <a:gd name="T37" fmla="*/ 34 h 340"/>
                <a:gd name="T38" fmla="*/ 235 w 235"/>
                <a:gd name="T39" fmla="*/ 23 h 340"/>
                <a:gd name="T40" fmla="*/ 233 w 235"/>
                <a:gd name="T41" fmla="*/ 7 h 340"/>
                <a:gd name="T42" fmla="*/ 167 w 235"/>
                <a:gd name="T43" fmla="*/ 6 h 340"/>
                <a:gd name="T44" fmla="*/ 140 w 235"/>
                <a:gd name="T45" fmla="*/ 6 h 340"/>
                <a:gd name="T46" fmla="*/ 124 w 235"/>
                <a:gd name="T47" fmla="*/ 4 h 340"/>
                <a:gd name="T48" fmla="*/ 99 w 235"/>
                <a:gd name="T49" fmla="*/ 4 h 340"/>
                <a:gd name="T50" fmla="*/ 83 w 235"/>
                <a:gd name="T51" fmla="*/ 2 h 340"/>
                <a:gd name="T52" fmla="*/ 28 w 235"/>
                <a:gd name="T53" fmla="*/ 0 h 340"/>
                <a:gd name="T54" fmla="*/ 0 w 235"/>
                <a:gd name="T55" fmla="*/ 0 h 340"/>
                <a:gd name="T56" fmla="*/ 7 w 235"/>
                <a:gd name="T57" fmla="*/ 15 h 340"/>
                <a:gd name="T58" fmla="*/ 16 w 235"/>
                <a:gd name="T59" fmla="*/ 25 h 340"/>
                <a:gd name="T60" fmla="*/ 14 w 235"/>
                <a:gd name="T61" fmla="*/ 41 h 340"/>
                <a:gd name="T62" fmla="*/ 21 w 235"/>
                <a:gd name="T63" fmla="*/ 59 h 340"/>
                <a:gd name="T64" fmla="*/ 19 w 235"/>
                <a:gd name="T65" fmla="*/ 71 h 340"/>
                <a:gd name="T66" fmla="*/ 17 w 235"/>
                <a:gd name="T67" fmla="*/ 91 h 340"/>
                <a:gd name="T68" fmla="*/ 28 w 235"/>
                <a:gd name="T69" fmla="*/ 98 h 340"/>
                <a:gd name="T70" fmla="*/ 37 w 235"/>
                <a:gd name="T71" fmla="*/ 109 h 340"/>
                <a:gd name="T72" fmla="*/ 35 w 235"/>
                <a:gd name="T73" fmla="*/ 128 h 340"/>
                <a:gd name="T74" fmla="*/ 42 w 235"/>
                <a:gd name="T75" fmla="*/ 139 h 340"/>
                <a:gd name="T76" fmla="*/ 55 w 235"/>
                <a:gd name="T77" fmla="*/ 157 h 340"/>
                <a:gd name="T78" fmla="*/ 66 w 235"/>
                <a:gd name="T79" fmla="*/ 173 h 340"/>
                <a:gd name="T80" fmla="*/ 66 w 235"/>
                <a:gd name="T81" fmla="*/ 187 h 340"/>
                <a:gd name="T82" fmla="*/ 71 w 235"/>
                <a:gd name="T83" fmla="*/ 203 h 340"/>
                <a:gd name="T84" fmla="*/ 80 w 235"/>
                <a:gd name="T85" fmla="*/ 214 h 340"/>
                <a:gd name="T86" fmla="*/ 69 w 235"/>
                <a:gd name="T87" fmla="*/ 235 h 340"/>
                <a:gd name="T88" fmla="*/ 74 w 235"/>
                <a:gd name="T89" fmla="*/ 249 h 340"/>
                <a:gd name="T90" fmla="*/ 76 w 235"/>
                <a:gd name="T91" fmla="*/ 262 h 340"/>
                <a:gd name="T92" fmla="*/ 85 w 235"/>
                <a:gd name="T93" fmla="*/ 276 h 340"/>
                <a:gd name="T94" fmla="*/ 85 w 235"/>
                <a:gd name="T95" fmla="*/ 292 h 340"/>
                <a:gd name="T96" fmla="*/ 98 w 235"/>
                <a:gd name="T97" fmla="*/ 301 h 340"/>
                <a:gd name="T98" fmla="*/ 106 w 235"/>
                <a:gd name="T99" fmla="*/ 308 h 340"/>
                <a:gd name="T100" fmla="*/ 117 w 235"/>
                <a:gd name="T101" fmla="*/ 322 h 340"/>
                <a:gd name="T102" fmla="*/ 124 w 235"/>
                <a:gd name="T103" fmla="*/ 340 h 340"/>
                <a:gd name="T104" fmla="*/ 128 w 235"/>
                <a:gd name="T105" fmla="*/ 340 h 340"/>
                <a:gd name="T106" fmla="*/ 128 w 235"/>
                <a:gd name="T107" fmla="*/ 340 h 340"/>
                <a:gd name="T108" fmla="*/ 128 w 235"/>
                <a:gd name="T10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5" h="340">
                  <a:moveTo>
                    <a:pt x="128" y="340"/>
                  </a:moveTo>
                  <a:lnTo>
                    <a:pt x="124" y="322"/>
                  </a:lnTo>
                  <a:lnTo>
                    <a:pt x="123" y="306"/>
                  </a:lnTo>
                  <a:lnTo>
                    <a:pt x="128" y="292"/>
                  </a:lnTo>
                  <a:lnTo>
                    <a:pt x="139" y="283"/>
                  </a:lnTo>
                  <a:lnTo>
                    <a:pt x="149" y="274"/>
                  </a:lnTo>
                  <a:lnTo>
                    <a:pt x="165" y="273"/>
                  </a:lnTo>
                  <a:lnTo>
                    <a:pt x="174" y="262"/>
                  </a:lnTo>
                  <a:lnTo>
                    <a:pt x="187" y="257"/>
                  </a:lnTo>
                  <a:lnTo>
                    <a:pt x="185" y="241"/>
                  </a:lnTo>
                  <a:lnTo>
                    <a:pt x="194" y="228"/>
                  </a:lnTo>
                  <a:lnTo>
                    <a:pt x="201" y="219"/>
                  </a:lnTo>
                  <a:lnTo>
                    <a:pt x="201" y="196"/>
                  </a:lnTo>
                  <a:lnTo>
                    <a:pt x="203" y="178"/>
                  </a:lnTo>
                  <a:lnTo>
                    <a:pt x="215" y="130"/>
                  </a:lnTo>
                  <a:lnTo>
                    <a:pt x="215" y="102"/>
                  </a:lnTo>
                  <a:lnTo>
                    <a:pt x="215" y="73"/>
                  </a:lnTo>
                  <a:lnTo>
                    <a:pt x="215" y="47"/>
                  </a:lnTo>
                  <a:lnTo>
                    <a:pt x="215" y="34"/>
                  </a:lnTo>
                  <a:lnTo>
                    <a:pt x="235" y="23"/>
                  </a:lnTo>
                  <a:lnTo>
                    <a:pt x="233" y="7"/>
                  </a:lnTo>
                  <a:lnTo>
                    <a:pt x="167" y="6"/>
                  </a:lnTo>
                  <a:lnTo>
                    <a:pt x="140" y="6"/>
                  </a:lnTo>
                  <a:lnTo>
                    <a:pt x="124" y="4"/>
                  </a:lnTo>
                  <a:lnTo>
                    <a:pt x="99" y="4"/>
                  </a:lnTo>
                  <a:lnTo>
                    <a:pt x="83" y="2"/>
                  </a:lnTo>
                  <a:lnTo>
                    <a:pt x="28" y="0"/>
                  </a:lnTo>
                  <a:lnTo>
                    <a:pt x="0" y="0"/>
                  </a:lnTo>
                  <a:lnTo>
                    <a:pt x="7" y="15"/>
                  </a:lnTo>
                  <a:lnTo>
                    <a:pt x="16" y="25"/>
                  </a:lnTo>
                  <a:lnTo>
                    <a:pt x="14" y="41"/>
                  </a:lnTo>
                  <a:lnTo>
                    <a:pt x="21" y="59"/>
                  </a:lnTo>
                  <a:lnTo>
                    <a:pt x="19" y="71"/>
                  </a:lnTo>
                  <a:lnTo>
                    <a:pt x="17" y="91"/>
                  </a:lnTo>
                  <a:lnTo>
                    <a:pt x="28" y="98"/>
                  </a:lnTo>
                  <a:lnTo>
                    <a:pt x="37" y="109"/>
                  </a:lnTo>
                  <a:lnTo>
                    <a:pt x="35" y="128"/>
                  </a:lnTo>
                  <a:lnTo>
                    <a:pt x="42" y="139"/>
                  </a:lnTo>
                  <a:lnTo>
                    <a:pt x="55" y="157"/>
                  </a:lnTo>
                  <a:lnTo>
                    <a:pt x="66" y="173"/>
                  </a:lnTo>
                  <a:lnTo>
                    <a:pt x="66" y="187"/>
                  </a:lnTo>
                  <a:lnTo>
                    <a:pt x="71" y="203"/>
                  </a:lnTo>
                  <a:lnTo>
                    <a:pt x="80" y="214"/>
                  </a:lnTo>
                  <a:lnTo>
                    <a:pt x="69" y="235"/>
                  </a:lnTo>
                  <a:lnTo>
                    <a:pt x="74" y="249"/>
                  </a:lnTo>
                  <a:lnTo>
                    <a:pt x="76" y="262"/>
                  </a:lnTo>
                  <a:lnTo>
                    <a:pt x="85" y="276"/>
                  </a:lnTo>
                  <a:lnTo>
                    <a:pt x="85" y="292"/>
                  </a:lnTo>
                  <a:lnTo>
                    <a:pt x="98" y="301"/>
                  </a:lnTo>
                  <a:lnTo>
                    <a:pt x="106" y="308"/>
                  </a:lnTo>
                  <a:lnTo>
                    <a:pt x="117" y="322"/>
                  </a:lnTo>
                  <a:lnTo>
                    <a:pt x="124" y="340"/>
                  </a:lnTo>
                  <a:lnTo>
                    <a:pt x="128" y="340"/>
                  </a:lnTo>
                  <a:lnTo>
                    <a:pt x="128" y="340"/>
                  </a:lnTo>
                  <a:lnTo>
                    <a:pt x="128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93">
              <a:extLst>
                <a:ext uri="{FF2B5EF4-FFF2-40B4-BE49-F238E27FC236}">
                  <a16:creationId xmlns:a16="http://schemas.microsoft.com/office/drawing/2014/main" id="{C87F66E6-3767-B9E2-5FFE-4F874D9B3E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75210" y="11817542"/>
              <a:ext cx="686644" cy="878634"/>
            </a:xfrm>
            <a:custGeom>
              <a:avLst/>
              <a:gdLst>
                <a:gd name="T0" fmla="*/ 297 w 304"/>
                <a:gd name="T1" fmla="*/ 389 h 389"/>
                <a:gd name="T2" fmla="*/ 301 w 304"/>
                <a:gd name="T3" fmla="*/ 313 h 389"/>
                <a:gd name="T4" fmla="*/ 303 w 304"/>
                <a:gd name="T5" fmla="*/ 270 h 389"/>
                <a:gd name="T6" fmla="*/ 301 w 304"/>
                <a:gd name="T7" fmla="*/ 242 h 389"/>
                <a:gd name="T8" fmla="*/ 301 w 304"/>
                <a:gd name="T9" fmla="*/ 131 h 389"/>
                <a:gd name="T10" fmla="*/ 304 w 304"/>
                <a:gd name="T11" fmla="*/ 48 h 389"/>
                <a:gd name="T12" fmla="*/ 271 w 304"/>
                <a:gd name="T13" fmla="*/ 37 h 389"/>
                <a:gd name="T14" fmla="*/ 256 w 304"/>
                <a:gd name="T15" fmla="*/ 48 h 389"/>
                <a:gd name="T16" fmla="*/ 93 w 304"/>
                <a:gd name="T17" fmla="*/ 33 h 389"/>
                <a:gd name="T18" fmla="*/ 94 w 304"/>
                <a:gd name="T19" fmla="*/ 1 h 389"/>
                <a:gd name="T20" fmla="*/ 78 w 304"/>
                <a:gd name="T21" fmla="*/ 0 h 389"/>
                <a:gd name="T22" fmla="*/ 4 w 304"/>
                <a:gd name="T23" fmla="*/ 1 h 389"/>
                <a:gd name="T24" fmla="*/ 0 w 304"/>
                <a:gd name="T25" fmla="*/ 51 h 389"/>
                <a:gd name="T26" fmla="*/ 0 w 304"/>
                <a:gd name="T27" fmla="*/ 74 h 389"/>
                <a:gd name="T28" fmla="*/ 2 w 304"/>
                <a:gd name="T29" fmla="*/ 94 h 389"/>
                <a:gd name="T30" fmla="*/ 7 w 304"/>
                <a:gd name="T31" fmla="*/ 108 h 389"/>
                <a:gd name="T32" fmla="*/ 20 w 304"/>
                <a:gd name="T33" fmla="*/ 131 h 389"/>
                <a:gd name="T34" fmla="*/ 30 w 304"/>
                <a:gd name="T35" fmla="*/ 149 h 389"/>
                <a:gd name="T36" fmla="*/ 36 w 304"/>
                <a:gd name="T37" fmla="*/ 163 h 389"/>
                <a:gd name="T38" fmla="*/ 36 w 304"/>
                <a:gd name="T39" fmla="*/ 179 h 389"/>
                <a:gd name="T40" fmla="*/ 34 w 304"/>
                <a:gd name="T41" fmla="*/ 192 h 389"/>
                <a:gd name="T42" fmla="*/ 32 w 304"/>
                <a:gd name="T43" fmla="*/ 208 h 389"/>
                <a:gd name="T44" fmla="*/ 30 w 304"/>
                <a:gd name="T45" fmla="*/ 224 h 389"/>
                <a:gd name="T46" fmla="*/ 32 w 304"/>
                <a:gd name="T47" fmla="*/ 259 h 389"/>
                <a:gd name="T48" fmla="*/ 32 w 304"/>
                <a:gd name="T49" fmla="*/ 373 h 389"/>
                <a:gd name="T50" fmla="*/ 77 w 304"/>
                <a:gd name="T51" fmla="*/ 379 h 389"/>
                <a:gd name="T52" fmla="*/ 297 w 304"/>
                <a:gd name="T53" fmla="*/ 389 h 389"/>
                <a:gd name="T54" fmla="*/ 297 w 304"/>
                <a:gd name="T55" fmla="*/ 389 h 389"/>
                <a:gd name="T56" fmla="*/ 297 w 304"/>
                <a:gd name="T5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4" h="389">
                  <a:moveTo>
                    <a:pt x="297" y="389"/>
                  </a:moveTo>
                  <a:lnTo>
                    <a:pt x="301" y="313"/>
                  </a:lnTo>
                  <a:lnTo>
                    <a:pt x="303" y="270"/>
                  </a:lnTo>
                  <a:lnTo>
                    <a:pt x="301" y="242"/>
                  </a:lnTo>
                  <a:lnTo>
                    <a:pt x="301" y="131"/>
                  </a:lnTo>
                  <a:lnTo>
                    <a:pt x="304" y="48"/>
                  </a:lnTo>
                  <a:lnTo>
                    <a:pt x="271" y="37"/>
                  </a:lnTo>
                  <a:lnTo>
                    <a:pt x="256" y="48"/>
                  </a:lnTo>
                  <a:lnTo>
                    <a:pt x="93" y="33"/>
                  </a:lnTo>
                  <a:lnTo>
                    <a:pt x="94" y="1"/>
                  </a:lnTo>
                  <a:lnTo>
                    <a:pt x="78" y="0"/>
                  </a:lnTo>
                  <a:lnTo>
                    <a:pt x="4" y="1"/>
                  </a:lnTo>
                  <a:lnTo>
                    <a:pt x="0" y="51"/>
                  </a:lnTo>
                  <a:lnTo>
                    <a:pt x="0" y="74"/>
                  </a:lnTo>
                  <a:lnTo>
                    <a:pt x="2" y="94"/>
                  </a:lnTo>
                  <a:lnTo>
                    <a:pt x="7" y="108"/>
                  </a:lnTo>
                  <a:lnTo>
                    <a:pt x="20" y="131"/>
                  </a:lnTo>
                  <a:lnTo>
                    <a:pt x="30" y="149"/>
                  </a:lnTo>
                  <a:lnTo>
                    <a:pt x="36" y="163"/>
                  </a:lnTo>
                  <a:lnTo>
                    <a:pt x="36" y="179"/>
                  </a:lnTo>
                  <a:lnTo>
                    <a:pt x="34" y="192"/>
                  </a:lnTo>
                  <a:lnTo>
                    <a:pt x="32" y="208"/>
                  </a:lnTo>
                  <a:lnTo>
                    <a:pt x="30" y="224"/>
                  </a:lnTo>
                  <a:lnTo>
                    <a:pt x="32" y="259"/>
                  </a:lnTo>
                  <a:lnTo>
                    <a:pt x="32" y="373"/>
                  </a:lnTo>
                  <a:lnTo>
                    <a:pt x="77" y="379"/>
                  </a:lnTo>
                  <a:lnTo>
                    <a:pt x="297" y="389"/>
                  </a:lnTo>
                  <a:lnTo>
                    <a:pt x="297" y="389"/>
                  </a:lnTo>
                  <a:lnTo>
                    <a:pt x="297" y="38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94">
              <a:extLst>
                <a:ext uri="{FF2B5EF4-FFF2-40B4-BE49-F238E27FC236}">
                  <a16:creationId xmlns:a16="http://schemas.microsoft.com/office/drawing/2014/main" id="{9FD514B5-B5B6-28E2-0979-60019CBC97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7209" y="10968271"/>
              <a:ext cx="1014156" cy="1876979"/>
            </a:xfrm>
            <a:custGeom>
              <a:avLst/>
              <a:gdLst>
                <a:gd name="T0" fmla="*/ 399 w 449"/>
                <a:gd name="T1" fmla="*/ 817 h 831"/>
                <a:gd name="T2" fmla="*/ 442 w 449"/>
                <a:gd name="T3" fmla="*/ 630 h 831"/>
                <a:gd name="T4" fmla="*/ 349 w 449"/>
                <a:gd name="T5" fmla="*/ 626 h 831"/>
                <a:gd name="T6" fmla="*/ 228 w 449"/>
                <a:gd name="T7" fmla="*/ 575 h 831"/>
                <a:gd name="T8" fmla="*/ 230 w 449"/>
                <a:gd name="T9" fmla="*/ 463 h 831"/>
                <a:gd name="T10" fmla="*/ 346 w 449"/>
                <a:gd name="T11" fmla="*/ 422 h 831"/>
                <a:gd name="T12" fmla="*/ 428 w 449"/>
                <a:gd name="T13" fmla="*/ 386 h 831"/>
                <a:gd name="T14" fmla="*/ 387 w 449"/>
                <a:gd name="T15" fmla="*/ 270 h 831"/>
                <a:gd name="T16" fmla="*/ 355 w 449"/>
                <a:gd name="T17" fmla="*/ 263 h 831"/>
                <a:gd name="T18" fmla="*/ 326 w 449"/>
                <a:gd name="T19" fmla="*/ 254 h 831"/>
                <a:gd name="T20" fmla="*/ 312 w 449"/>
                <a:gd name="T21" fmla="*/ 222 h 831"/>
                <a:gd name="T22" fmla="*/ 287 w 449"/>
                <a:gd name="T23" fmla="*/ 210 h 831"/>
                <a:gd name="T24" fmla="*/ 271 w 449"/>
                <a:gd name="T25" fmla="*/ 189 h 831"/>
                <a:gd name="T26" fmla="*/ 248 w 449"/>
                <a:gd name="T27" fmla="*/ 164 h 831"/>
                <a:gd name="T28" fmla="*/ 241 w 449"/>
                <a:gd name="T29" fmla="*/ 94 h 831"/>
                <a:gd name="T30" fmla="*/ 219 w 449"/>
                <a:gd name="T31" fmla="*/ 73 h 831"/>
                <a:gd name="T32" fmla="*/ 219 w 449"/>
                <a:gd name="T33" fmla="*/ 46 h 831"/>
                <a:gd name="T34" fmla="*/ 168 w 449"/>
                <a:gd name="T35" fmla="*/ 46 h 831"/>
                <a:gd name="T36" fmla="*/ 155 w 449"/>
                <a:gd name="T37" fmla="*/ 0 h 831"/>
                <a:gd name="T38" fmla="*/ 61 w 449"/>
                <a:gd name="T39" fmla="*/ 2 h 831"/>
                <a:gd name="T40" fmla="*/ 54 w 449"/>
                <a:gd name="T41" fmla="*/ 169 h 831"/>
                <a:gd name="T42" fmla="*/ 40 w 449"/>
                <a:gd name="T43" fmla="*/ 174 h 831"/>
                <a:gd name="T44" fmla="*/ 0 w 449"/>
                <a:gd name="T45" fmla="*/ 181 h 831"/>
                <a:gd name="T46" fmla="*/ 16 w 449"/>
                <a:gd name="T47" fmla="*/ 254 h 831"/>
                <a:gd name="T48" fmla="*/ 54 w 449"/>
                <a:gd name="T49" fmla="*/ 343 h 831"/>
                <a:gd name="T50" fmla="*/ 86 w 449"/>
                <a:gd name="T51" fmla="*/ 422 h 831"/>
                <a:gd name="T52" fmla="*/ 118 w 449"/>
                <a:gd name="T53" fmla="*/ 436 h 831"/>
                <a:gd name="T54" fmla="*/ 139 w 449"/>
                <a:gd name="T55" fmla="*/ 465 h 831"/>
                <a:gd name="T56" fmla="*/ 168 w 449"/>
                <a:gd name="T57" fmla="*/ 493 h 831"/>
                <a:gd name="T58" fmla="*/ 212 w 449"/>
                <a:gd name="T59" fmla="*/ 602 h 831"/>
                <a:gd name="T60" fmla="*/ 230 w 449"/>
                <a:gd name="T61" fmla="*/ 698 h 831"/>
                <a:gd name="T62" fmla="*/ 223 w 449"/>
                <a:gd name="T63" fmla="*/ 723 h 831"/>
                <a:gd name="T64" fmla="*/ 221 w 449"/>
                <a:gd name="T65" fmla="*/ 794 h 831"/>
                <a:gd name="T66" fmla="*/ 285 w 449"/>
                <a:gd name="T67" fmla="*/ 824 h 831"/>
                <a:gd name="T68" fmla="*/ 394 w 449"/>
                <a:gd name="T69" fmla="*/ 831 h 831"/>
                <a:gd name="T70" fmla="*/ 394 w 449"/>
                <a:gd name="T71" fmla="*/ 831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9" h="831">
                  <a:moveTo>
                    <a:pt x="394" y="831"/>
                  </a:moveTo>
                  <a:lnTo>
                    <a:pt x="399" y="817"/>
                  </a:lnTo>
                  <a:lnTo>
                    <a:pt x="421" y="732"/>
                  </a:lnTo>
                  <a:lnTo>
                    <a:pt x="442" y="630"/>
                  </a:lnTo>
                  <a:lnTo>
                    <a:pt x="421" y="625"/>
                  </a:lnTo>
                  <a:lnTo>
                    <a:pt x="349" y="626"/>
                  </a:lnTo>
                  <a:lnTo>
                    <a:pt x="230" y="625"/>
                  </a:lnTo>
                  <a:lnTo>
                    <a:pt x="228" y="575"/>
                  </a:lnTo>
                  <a:lnTo>
                    <a:pt x="226" y="491"/>
                  </a:lnTo>
                  <a:lnTo>
                    <a:pt x="230" y="463"/>
                  </a:lnTo>
                  <a:lnTo>
                    <a:pt x="226" y="436"/>
                  </a:lnTo>
                  <a:lnTo>
                    <a:pt x="346" y="422"/>
                  </a:lnTo>
                  <a:lnTo>
                    <a:pt x="449" y="422"/>
                  </a:lnTo>
                  <a:lnTo>
                    <a:pt x="428" y="386"/>
                  </a:lnTo>
                  <a:lnTo>
                    <a:pt x="388" y="352"/>
                  </a:lnTo>
                  <a:lnTo>
                    <a:pt x="387" y="270"/>
                  </a:lnTo>
                  <a:lnTo>
                    <a:pt x="372" y="276"/>
                  </a:lnTo>
                  <a:lnTo>
                    <a:pt x="355" y="263"/>
                  </a:lnTo>
                  <a:lnTo>
                    <a:pt x="342" y="260"/>
                  </a:lnTo>
                  <a:lnTo>
                    <a:pt x="326" y="254"/>
                  </a:lnTo>
                  <a:lnTo>
                    <a:pt x="328" y="226"/>
                  </a:lnTo>
                  <a:lnTo>
                    <a:pt x="312" y="222"/>
                  </a:lnTo>
                  <a:lnTo>
                    <a:pt x="299" y="219"/>
                  </a:lnTo>
                  <a:lnTo>
                    <a:pt x="287" y="210"/>
                  </a:lnTo>
                  <a:lnTo>
                    <a:pt x="278" y="196"/>
                  </a:lnTo>
                  <a:lnTo>
                    <a:pt x="271" y="189"/>
                  </a:lnTo>
                  <a:lnTo>
                    <a:pt x="259" y="178"/>
                  </a:lnTo>
                  <a:lnTo>
                    <a:pt x="248" y="164"/>
                  </a:lnTo>
                  <a:lnTo>
                    <a:pt x="243" y="148"/>
                  </a:lnTo>
                  <a:lnTo>
                    <a:pt x="241" y="94"/>
                  </a:lnTo>
                  <a:lnTo>
                    <a:pt x="228" y="84"/>
                  </a:lnTo>
                  <a:lnTo>
                    <a:pt x="219" y="73"/>
                  </a:lnTo>
                  <a:lnTo>
                    <a:pt x="232" y="60"/>
                  </a:lnTo>
                  <a:lnTo>
                    <a:pt x="219" y="46"/>
                  </a:lnTo>
                  <a:lnTo>
                    <a:pt x="203" y="48"/>
                  </a:lnTo>
                  <a:lnTo>
                    <a:pt x="168" y="46"/>
                  </a:lnTo>
                  <a:lnTo>
                    <a:pt x="168" y="25"/>
                  </a:lnTo>
                  <a:lnTo>
                    <a:pt x="155" y="0"/>
                  </a:lnTo>
                  <a:lnTo>
                    <a:pt x="77" y="3"/>
                  </a:lnTo>
                  <a:lnTo>
                    <a:pt x="61" y="2"/>
                  </a:lnTo>
                  <a:lnTo>
                    <a:pt x="54" y="87"/>
                  </a:lnTo>
                  <a:lnTo>
                    <a:pt x="54" y="169"/>
                  </a:lnTo>
                  <a:lnTo>
                    <a:pt x="56" y="181"/>
                  </a:lnTo>
                  <a:lnTo>
                    <a:pt x="40" y="174"/>
                  </a:lnTo>
                  <a:lnTo>
                    <a:pt x="24" y="171"/>
                  </a:lnTo>
                  <a:lnTo>
                    <a:pt x="0" y="181"/>
                  </a:lnTo>
                  <a:lnTo>
                    <a:pt x="0" y="233"/>
                  </a:lnTo>
                  <a:lnTo>
                    <a:pt x="16" y="254"/>
                  </a:lnTo>
                  <a:lnTo>
                    <a:pt x="22" y="269"/>
                  </a:lnTo>
                  <a:lnTo>
                    <a:pt x="54" y="343"/>
                  </a:lnTo>
                  <a:lnTo>
                    <a:pt x="66" y="370"/>
                  </a:lnTo>
                  <a:lnTo>
                    <a:pt x="86" y="422"/>
                  </a:lnTo>
                  <a:lnTo>
                    <a:pt x="102" y="427"/>
                  </a:lnTo>
                  <a:lnTo>
                    <a:pt x="118" y="436"/>
                  </a:lnTo>
                  <a:lnTo>
                    <a:pt x="125" y="447"/>
                  </a:lnTo>
                  <a:lnTo>
                    <a:pt x="139" y="465"/>
                  </a:lnTo>
                  <a:lnTo>
                    <a:pt x="171" y="472"/>
                  </a:lnTo>
                  <a:lnTo>
                    <a:pt x="168" y="493"/>
                  </a:lnTo>
                  <a:lnTo>
                    <a:pt x="170" y="591"/>
                  </a:lnTo>
                  <a:lnTo>
                    <a:pt x="212" y="602"/>
                  </a:lnTo>
                  <a:lnTo>
                    <a:pt x="216" y="687"/>
                  </a:lnTo>
                  <a:lnTo>
                    <a:pt x="230" y="698"/>
                  </a:lnTo>
                  <a:lnTo>
                    <a:pt x="219" y="710"/>
                  </a:lnTo>
                  <a:lnTo>
                    <a:pt x="223" y="723"/>
                  </a:lnTo>
                  <a:lnTo>
                    <a:pt x="225" y="746"/>
                  </a:lnTo>
                  <a:lnTo>
                    <a:pt x="221" y="794"/>
                  </a:lnTo>
                  <a:lnTo>
                    <a:pt x="235" y="819"/>
                  </a:lnTo>
                  <a:lnTo>
                    <a:pt x="285" y="824"/>
                  </a:lnTo>
                  <a:lnTo>
                    <a:pt x="353" y="829"/>
                  </a:lnTo>
                  <a:lnTo>
                    <a:pt x="394" y="831"/>
                  </a:lnTo>
                  <a:lnTo>
                    <a:pt x="394" y="831"/>
                  </a:lnTo>
                  <a:lnTo>
                    <a:pt x="394" y="8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95">
              <a:extLst>
                <a:ext uri="{FF2B5EF4-FFF2-40B4-BE49-F238E27FC236}">
                  <a16:creationId xmlns:a16="http://schemas.microsoft.com/office/drawing/2014/main" id="{0807E987-53B1-BC0E-E19A-5BC44AC4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44611" y="10204831"/>
              <a:ext cx="666317" cy="1113539"/>
            </a:xfrm>
            <a:custGeom>
              <a:avLst/>
              <a:gdLst>
                <a:gd name="T0" fmla="*/ 244 w 295"/>
                <a:gd name="T1" fmla="*/ 493 h 493"/>
                <a:gd name="T2" fmla="*/ 277 w 295"/>
                <a:gd name="T3" fmla="*/ 480 h 493"/>
                <a:gd name="T4" fmla="*/ 290 w 295"/>
                <a:gd name="T5" fmla="*/ 479 h 493"/>
                <a:gd name="T6" fmla="*/ 292 w 295"/>
                <a:gd name="T7" fmla="*/ 414 h 493"/>
                <a:gd name="T8" fmla="*/ 292 w 295"/>
                <a:gd name="T9" fmla="*/ 384 h 493"/>
                <a:gd name="T10" fmla="*/ 283 w 295"/>
                <a:gd name="T11" fmla="*/ 334 h 493"/>
                <a:gd name="T12" fmla="*/ 295 w 295"/>
                <a:gd name="T13" fmla="*/ 258 h 493"/>
                <a:gd name="T14" fmla="*/ 279 w 295"/>
                <a:gd name="T15" fmla="*/ 260 h 493"/>
                <a:gd name="T16" fmla="*/ 274 w 295"/>
                <a:gd name="T17" fmla="*/ 244 h 493"/>
                <a:gd name="T18" fmla="*/ 272 w 295"/>
                <a:gd name="T19" fmla="*/ 229 h 493"/>
                <a:gd name="T20" fmla="*/ 260 w 295"/>
                <a:gd name="T21" fmla="*/ 226 h 493"/>
                <a:gd name="T22" fmla="*/ 249 w 295"/>
                <a:gd name="T23" fmla="*/ 212 h 493"/>
                <a:gd name="T24" fmla="*/ 178 w 295"/>
                <a:gd name="T25" fmla="*/ 208 h 493"/>
                <a:gd name="T26" fmla="*/ 178 w 295"/>
                <a:gd name="T27" fmla="*/ 192 h 493"/>
                <a:gd name="T28" fmla="*/ 174 w 295"/>
                <a:gd name="T29" fmla="*/ 82 h 493"/>
                <a:gd name="T30" fmla="*/ 176 w 295"/>
                <a:gd name="T31" fmla="*/ 42 h 493"/>
                <a:gd name="T32" fmla="*/ 162 w 295"/>
                <a:gd name="T33" fmla="*/ 32 h 493"/>
                <a:gd name="T34" fmla="*/ 146 w 295"/>
                <a:gd name="T35" fmla="*/ 30 h 493"/>
                <a:gd name="T36" fmla="*/ 140 w 295"/>
                <a:gd name="T37" fmla="*/ 16 h 493"/>
                <a:gd name="T38" fmla="*/ 119 w 295"/>
                <a:gd name="T39" fmla="*/ 7 h 493"/>
                <a:gd name="T40" fmla="*/ 99 w 295"/>
                <a:gd name="T41" fmla="*/ 5 h 493"/>
                <a:gd name="T42" fmla="*/ 85 w 295"/>
                <a:gd name="T43" fmla="*/ 0 h 493"/>
                <a:gd name="T44" fmla="*/ 66 w 295"/>
                <a:gd name="T45" fmla="*/ 0 h 493"/>
                <a:gd name="T46" fmla="*/ 51 w 295"/>
                <a:gd name="T47" fmla="*/ 5 h 493"/>
                <a:gd name="T48" fmla="*/ 41 w 295"/>
                <a:gd name="T49" fmla="*/ 18 h 493"/>
                <a:gd name="T50" fmla="*/ 32 w 295"/>
                <a:gd name="T51" fmla="*/ 32 h 493"/>
                <a:gd name="T52" fmla="*/ 25 w 295"/>
                <a:gd name="T53" fmla="*/ 41 h 493"/>
                <a:gd name="T54" fmla="*/ 10 w 295"/>
                <a:gd name="T55" fmla="*/ 48 h 493"/>
                <a:gd name="T56" fmla="*/ 23 w 295"/>
                <a:gd name="T57" fmla="*/ 57 h 493"/>
                <a:gd name="T58" fmla="*/ 26 w 295"/>
                <a:gd name="T59" fmla="*/ 73 h 493"/>
                <a:gd name="T60" fmla="*/ 19 w 295"/>
                <a:gd name="T61" fmla="*/ 85 h 493"/>
                <a:gd name="T62" fmla="*/ 10 w 295"/>
                <a:gd name="T63" fmla="*/ 98 h 493"/>
                <a:gd name="T64" fmla="*/ 2 w 295"/>
                <a:gd name="T65" fmla="*/ 115 h 493"/>
                <a:gd name="T66" fmla="*/ 0 w 295"/>
                <a:gd name="T67" fmla="*/ 139 h 493"/>
                <a:gd name="T68" fmla="*/ 2 w 295"/>
                <a:gd name="T69" fmla="*/ 151 h 493"/>
                <a:gd name="T70" fmla="*/ 9 w 295"/>
                <a:gd name="T71" fmla="*/ 171 h 493"/>
                <a:gd name="T72" fmla="*/ 23 w 295"/>
                <a:gd name="T73" fmla="*/ 183 h 493"/>
                <a:gd name="T74" fmla="*/ 18 w 295"/>
                <a:gd name="T75" fmla="*/ 199 h 493"/>
                <a:gd name="T76" fmla="*/ 21 w 295"/>
                <a:gd name="T77" fmla="*/ 224 h 493"/>
                <a:gd name="T78" fmla="*/ 19 w 295"/>
                <a:gd name="T79" fmla="*/ 263 h 493"/>
                <a:gd name="T80" fmla="*/ 32 w 295"/>
                <a:gd name="T81" fmla="*/ 274 h 493"/>
                <a:gd name="T82" fmla="*/ 23 w 295"/>
                <a:gd name="T83" fmla="*/ 345 h 493"/>
                <a:gd name="T84" fmla="*/ 34 w 295"/>
                <a:gd name="T85" fmla="*/ 359 h 493"/>
                <a:gd name="T86" fmla="*/ 19 w 295"/>
                <a:gd name="T87" fmla="*/ 374 h 493"/>
                <a:gd name="T88" fmla="*/ 21 w 295"/>
                <a:gd name="T89" fmla="*/ 413 h 493"/>
                <a:gd name="T90" fmla="*/ 19 w 295"/>
                <a:gd name="T91" fmla="*/ 477 h 493"/>
                <a:gd name="T92" fmla="*/ 71 w 295"/>
                <a:gd name="T93" fmla="*/ 477 h 493"/>
                <a:gd name="T94" fmla="*/ 139 w 295"/>
                <a:gd name="T95" fmla="*/ 479 h 493"/>
                <a:gd name="T96" fmla="*/ 210 w 295"/>
                <a:gd name="T97" fmla="*/ 479 h 493"/>
                <a:gd name="T98" fmla="*/ 244 w 295"/>
                <a:gd name="T99" fmla="*/ 493 h 493"/>
                <a:gd name="T100" fmla="*/ 244 w 295"/>
                <a:gd name="T101" fmla="*/ 493 h 493"/>
                <a:gd name="T102" fmla="*/ 244 w 295"/>
                <a:gd name="T103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5" h="493">
                  <a:moveTo>
                    <a:pt x="244" y="493"/>
                  </a:moveTo>
                  <a:lnTo>
                    <a:pt x="277" y="480"/>
                  </a:lnTo>
                  <a:lnTo>
                    <a:pt x="290" y="479"/>
                  </a:lnTo>
                  <a:lnTo>
                    <a:pt x="292" y="414"/>
                  </a:lnTo>
                  <a:lnTo>
                    <a:pt x="292" y="384"/>
                  </a:lnTo>
                  <a:lnTo>
                    <a:pt x="283" y="334"/>
                  </a:lnTo>
                  <a:lnTo>
                    <a:pt x="295" y="258"/>
                  </a:lnTo>
                  <a:lnTo>
                    <a:pt x="279" y="260"/>
                  </a:lnTo>
                  <a:lnTo>
                    <a:pt x="274" y="244"/>
                  </a:lnTo>
                  <a:lnTo>
                    <a:pt x="272" y="229"/>
                  </a:lnTo>
                  <a:lnTo>
                    <a:pt x="260" y="226"/>
                  </a:lnTo>
                  <a:lnTo>
                    <a:pt x="249" y="212"/>
                  </a:lnTo>
                  <a:lnTo>
                    <a:pt x="178" y="208"/>
                  </a:lnTo>
                  <a:lnTo>
                    <a:pt x="178" y="192"/>
                  </a:lnTo>
                  <a:lnTo>
                    <a:pt x="174" y="82"/>
                  </a:lnTo>
                  <a:lnTo>
                    <a:pt x="176" y="42"/>
                  </a:lnTo>
                  <a:lnTo>
                    <a:pt x="162" y="32"/>
                  </a:lnTo>
                  <a:lnTo>
                    <a:pt x="146" y="30"/>
                  </a:lnTo>
                  <a:lnTo>
                    <a:pt x="140" y="16"/>
                  </a:lnTo>
                  <a:lnTo>
                    <a:pt x="119" y="7"/>
                  </a:lnTo>
                  <a:lnTo>
                    <a:pt x="99" y="5"/>
                  </a:lnTo>
                  <a:lnTo>
                    <a:pt x="85" y="0"/>
                  </a:lnTo>
                  <a:lnTo>
                    <a:pt x="66" y="0"/>
                  </a:lnTo>
                  <a:lnTo>
                    <a:pt x="51" y="5"/>
                  </a:lnTo>
                  <a:lnTo>
                    <a:pt x="41" y="18"/>
                  </a:lnTo>
                  <a:lnTo>
                    <a:pt x="32" y="32"/>
                  </a:lnTo>
                  <a:lnTo>
                    <a:pt x="25" y="41"/>
                  </a:lnTo>
                  <a:lnTo>
                    <a:pt x="10" y="48"/>
                  </a:lnTo>
                  <a:lnTo>
                    <a:pt x="23" y="57"/>
                  </a:lnTo>
                  <a:lnTo>
                    <a:pt x="26" y="73"/>
                  </a:lnTo>
                  <a:lnTo>
                    <a:pt x="19" y="85"/>
                  </a:lnTo>
                  <a:lnTo>
                    <a:pt x="10" y="98"/>
                  </a:lnTo>
                  <a:lnTo>
                    <a:pt x="2" y="115"/>
                  </a:lnTo>
                  <a:lnTo>
                    <a:pt x="0" y="139"/>
                  </a:lnTo>
                  <a:lnTo>
                    <a:pt x="2" y="151"/>
                  </a:lnTo>
                  <a:lnTo>
                    <a:pt x="9" y="171"/>
                  </a:lnTo>
                  <a:lnTo>
                    <a:pt x="23" y="183"/>
                  </a:lnTo>
                  <a:lnTo>
                    <a:pt x="18" y="199"/>
                  </a:lnTo>
                  <a:lnTo>
                    <a:pt x="21" y="224"/>
                  </a:lnTo>
                  <a:lnTo>
                    <a:pt x="19" y="263"/>
                  </a:lnTo>
                  <a:lnTo>
                    <a:pt x="32" y="274"/>
                  </a:lnTo>
                  <a:lnTo>
                    <a:pt x="23" y="345"/>
                  </a:lnTo>
                  <a:lnTo>
                    <a:pt x="34" y="359"/>
                  </a:lnTo>
                  <a:lnTo>
                    <a:pt x="19" y="374"/>
                  </a:lnTo>
                  <a:lnTo>
                    <a:pt x="21" y="413"/>
                  </a:lnTo>
                  <a:lnTo>
                    <a:pt x="19" y="477"/>
                  </a:lnTo>
                  <a:lnTo>
                    <a:pt x="71" y="477"/>
                  </a:lnTo>
                  <a:lnTo>
                    <a:pt x="139" y="479"/>
                  </a:lnTo>
                  <a:lnTo>
                    <a:pt x="210" y="479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96">
              <a:extLst>
                <a:ext uri="{FF2B5EF4-FFF2-40B4-BE49-F238E27FC236}">
                  <a16:creationId xmlns:a16="http://schemas.microsoft.com/office/drawing/2014/main" id="{264E0A05-DACA-B313-1A90-603AE94FCC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253408" y="9927012"/>
              <a:ext cx="865082" cy="1029966"/>
            </a:xfrm>
            <a:custGeom>
              <a:avLst/>
              <a:gdLst>
                <a:gd name="T0" fmla="*/ 324 w 383"/>
                <a:gd name="T1" fmla="*/ 456 h 456"/>
                <a:gd name="T2" fmla="*/ 331 w 383"/>
                <a:gd name="T3" fmla="*/ 374 h 456"/>
                <a:gd name="T4" fmla="*/ 317 w 383"/>
                <a:gd name="T5" fmla="*/ 361 h 456"/>
                <a:gd name="T6" fmla="*/ 329 w 383"/>
                <a:gd name="T7" fmla="*/ 335 h 456"/>
                <a:gd name="T8" fmla="*/ 328 w 383"/>
                <a:gd name="T9" fmla="*/ 295 h 456"/>
                <a:gd name="T10" fmla="*/ 328 w 383"/>
                <a:gd name="T11" fmla="*/ 173 h 456"/>
                <a:gd name="T12" fmla="*/ 360 w 383"/>
                <a:gd name="T13" fmla="*/ 169 h 456"/>
                <a:gd name="T14" fmla="*/ 345 w 383"/>
                <a:gd name="T15" fmla="*/ 158 h 456"/>
                <a:gd name="T16" fmla="*/ 363 w 383"/>
                <a:gd name="T17" fmla="*/ 148 h 456"/>
                <a:gd name="T18" fmla="*/ 361 w 383"/>
                <a:gd name="T19" fmla="*/ 132 h 456"/>
                <a:gd name="T20" fmla="*/ 368 w 383"/>
                <a:gd name="T21" fmla="*/ 119 h 456"/>
                <a:gd name="T22" fmla="*/ 383 w 383"/>
                <a:gd name="T23" fmla="*/ 121 h 456"/>
                <a:gd name="T24" fmla="*/ 365 w 383"/>
                <a:gd name="T25" fmla="*/ 105 h 456"/>
                <a:gd name="T26" fmla="*/ 356 w 383"/>
                <a:gd name="T27" fmla="*/ 98 h 456"/>
                <a:gd name="T28" fmla="*/ 344 w 383"/>
                <a:gd name="T29" fmla="*/ 87 h 456"/>
                <a:gd name="T30" fmla="*/ 344 w 383"/>
                <a:gd name="T31" fmla="*/ 71 h 456"/>
                <a:gd name="T32" fmla="*/ 342 w 383"/>
                <a:gd name="T33" fmla="*/ 55 h 456"/>
                <a:gd name="T34" fmla="*/ 333 w 383"/>
                <a:gd name="T35" fmla="*/ 66 h 456"/>
                <a:gd name="T36" fmla="*/ 319 w 383"/>
                <a:gd name="T37" fmla="*/ 60 h 456"/>
                <a:gd name="T38" fmla="*/ 320 w 383"/>
                <a:gd name="T39" fmla="*/ 44 h 456"/>
                <a:gd name="T40" fmla="*/ 303 w 383"/>
                <a:gd name="T41" fmla="*/ 50 h 456"/>
                <a:gd name="T42" fmla="*/ 276 w 383"/>
                <a:gd name="T43" fmla="*/ 55 h 456"/>
                <a:gd name="T44" fmla="*/ 265 w 383"/>
                <a:gd name="T45" fmla="*/ 44 h 456"/>
                <a:gd name="T46" fmla="*/ 249 w 383"/>
                <a:gd name="T47" fmla="*/ 43 h 456"/>
                <a:gd name="T48" fmla="*/ 237 w 383"/>
                <a:gd name="T49" fmla="*/ 41 h 456"/>
                <a:gd name="T50" fmla="*/ 224 w 383"/>
                <a:gd name="T51" fmla="*/ 27 h 456"/>
                <a:gd name="T52" fmla="*/ 210 w 383"/>
                <a:gd name="T53" fmla="*/ 21 h 456"/>
                <a:gd name="T54" fmla="*/ 192 w 383"/>
                <a:gd name="T55" fmla="*/ 27 h 456"/>
                <a:gd name="T56" fmla="*/ 182 w 383"/>
                <a:gd name="T57" fmla="*/ 16 h 456"/>
                <a:gd name="T58" fmla="*/ 183 w 383"/>
                <a:gd name="T59" fmla="*/ 28 h 456"/>
                <a:gd name="T60" fmla="*/ 144 w 383"/>
                <a:gd name="T61" fmla="*/ 19 h 456"/>
                <a:gd name="T62" fmla="*/ 132 w 383"/>
                <a:gd name="T63" fmla="*/ 19 h 456"/>
                <a:gd name="T64" fmla="*/ 128 w 383"/>
                <a:gd name="T65" fmla="*/ 5 h 456"/>
                <a:gd name="T66" fmla="*/ 112 w 383"/>
                <a:gd name="T67" fmla="*/ 3 h 456"/>
                <a:gd name="T68" fmla="*/ 85 w 383"/>
                <a:gd name="T69" fmla="*/ 0 h 456"/>
                <a:gd name="T70" fmla="*/ 91 w 383"/>
                <a:gd name="T71" fmla="*/ 117 h 456"/>
                <a:gd name="T72" fmla="*/ 23 w 383"/>
                <a:gd name="T73" fmla="*/ 119 h 456"/>
                <a:gd name="T74" fmla="*/ 20 w 383"/>
                <a:gd name="T75" fmla="*/ 149 h 456"/>
                <a:gd name="T76" fmla="*/ 21 w 383"/>
                <a:gd name="T77" fmla="*/ 203 h 456"/>
                <a:gd name="T78" fmla="*/ 0 w 383"/>
                <a:gd name="T79" fmla="*/ 203 h 456"/>
                <a:gd name="T80" fmla="*/ 25 w 383"/>
                <a:gd name="T81" fmla="*/ 212 h 456"/>
                <a:gd name="T82" fmla="*/ 21 w 383"/>
                <a:gd name="T83" fmla="*/ 238 h 456"/>
                <a:gd name="T84" fmla="*/ 45 w 383"/>
                <a:gd name="T85" fmla="*/ 237 h 456"/>
                <a:gd name="T86" fmla="*/ 50 w 383"/>
                <a:gd name="T87" fmla="*/ 247 h 456"/>
                <a:gd name="T88" fmla="*/ 57 w 383"/>
                <a:gd name="T89" fmla="*/ 258 h 456"/>
                <a:gd name="T90" fmla="*/ 69 w 383"/>
                <a:gd name="T91" fmla="*/ 272 h 456"/>
                <a:gd name="T92" fmla="*/ 87 w 383"/>
                <a:gd name="T93" fmla="*/ 285 h 456"/>
                <a:gd name="T94" fmla="*/ 107 w 383"/>
                <a:gd name="T95" fmla="*/ 297 h 456"/>
                <a:gd name="T96" fmla="*/ 126 w 383"/>
                <a:gd name="T97" fmla="*/ 303 h 456"/>
                <a:gd name="T98" fmla="*/ 146 w 383"/>
                <a:gd name="T99" fmla="*/ 308 h 456"/>
                <a:gd name="T100" fmla="*/ 160 w 383"/>
                <a:gd name="T101" fmla="*/ 317 h 456"/>
                <a:gd name="T102" fmla="*/ 171 w 383"/>
                <a:gd name="T103" fmla="*/ 331 h 456"/>
                <a:gd name="T104" fmla="*/ 189 w 383"/>
                <a:gd name="T105" fmla="*/ 345 h 456"/>
                <a:gd name="T106" fmla="*/ 223 w 383"/>
                <a:gd name="T107" fmla="*/ 359 h 456"/>
                <a:gd name="T108" fmla="*/ 231 w 383"/>
                <a:gd name="T109" fmla="*/ 370 h 456"/>
                <a:gd name="T110" fmla="*/ 249 w 383"/>
                <a:gd name="T111" fmla="*/ 379 h 456"/>
                <a:gd name="T112" fmla="*/ 256 w 383"/>
                <a:gd name="T113" fmla="*/ 399 h 456"/>
                <a:gd name="T114" fmla="*/ 279 w 383"/>
                <a:gd name="T115" fmla="*/ 422 h 456"/>
                <a:gd name="T116" fmla="*/ 306 w 383"/>
                <a:gd name="T117" fmla="*/ 447 h 456"/>
                <a:gd name="T118" fmla="*/ 324 w 383"/>
                <a:gd name="T119" fmla="*/ 456 h 456"/>
                <a:gd name="T120" fmla="*/ 324 w 383"/>
                <a:gd name="T121" fmla="*/ 456 h 456"/>
                <a:gd name="T122" fmla="*/ 324 w 383"/>
                <a:gd name="T12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3" h="456">
                  <a:moveTo>
                    <a:pt x="324" y="456"/>
                  </a:moveTo>
                  <a:lnTo>
                    <a:pt x="331" y="374"/>
                  </a:lnTo>
                  <a:lnTo>
                    <a:pt x="317" y="361"/>
                  </a:lnTo>
                  <a:lnTo>
                    <a:pt x="329" y="335"/>
                  </a:lnTo>
                  <a:lnTo>
                    <a:pt x="328" y="295"/>
                  </a:lnTo>
                  <a:lnTo>
                    <a:pt x="328" y="173"/>
                  </a:lnTo>
                  <a:lnTo>
                    <a:pt x="360" y="169"/>
                  </a:lnTo>
                  <a:lnTo>
                    <a:pt x="345" y="158"/>
                  </a:lnTo>
                  <a:lnTo>
                    <a:pt x="363" y="148"/>
                  </a:lnTo>
                  <a:lnTo>
                    <a:pt x="361" y="132"/>
                  </a:lnTo>
                  <a:lnTo>
                    <a:pt x="368" y="119"/>
                  </a:lnTo>
                  <a:lnTo>
                    <a:pt x="383" y="121"/>
                  </a:lnTo>
                  <a:lnTo>
                    <a:pt x="365" y="105"/>
                  </a:lnTo>
                  <a:lnTo>
                    <a:pt x="356" y="98"/>
                  </a:lnTo>
                  <a:lnTo>
                    <a:pt x="344" y="87"/>
                  </a:lnTo>
                  <a:lnTo>
                    <a:pt x="344" y="71"/>
                  </a:lnTo>
                  <a:lnTo>
                    <a:pt x="342" y="55"/>
                  </a:lnTo>
                  <a:lnTo>
                    <a:pt x="333" y="66"/>
                  </a:lnTo>
                  <a:lnTo>
                    <a:pt x="319" y="60"/>
                  </a:lnTo>
                  <a:lnTo>
                    <a:pt x="320" y="44"/>
                  </a:lnTo>
                  <a:lnTo>
                    <a:pt x="303" y="50"/>
                  </a:lnTo>
                  <a:lnTo>
                    <a:pt x="276" y="55"/>
                  </a:lnTo>
                  <a:lnTo>
                    <a:pt x="265" y="44"/>
                  </a:lnTo>
                  <a:lnTo>
                    <a:pt x="249" y="43"/>
                  </a:lnTo>
                  <a:lnTo>
                    <a:pt x="237" y="41"/>
                  </a:lnTo>
                  <a:lnTo>
                    <a:pt x="224" y="27"/>
                  </a:lnTo>
                  <a:lnTo>
                    <a:pt x="210" y="21"/>
                  </a:lnTo>
                  <a:lnTo>
                    <a:pt x="192" y="27"/>
                  </a:lnTo>
                  <a:lnTo>
                    <a:pt x="182" y="16"/>
                  </a:lnTo>
                  <a:lnTo>
                    <a:pt x="183" y="28"/>
                  </a:lnTo>
                  <a:lnTo>
                    <a:pt x="144" y="19"/>
                  </a:lnTo>
                  <a:lnTo>
                    <a:pt x="132" y="19"/>
                  </a:lnTo>
                  <a:lnTo>
                    <a:pt x="128" y="5"/>
                  </a:lnTo>
                  <a:lnTo>
                    <a:pt x="112" y="3"/>
                  </a:lnTo>
                  <a:lnTo>
                    <a:pt x="85" y="0"/>
                  </a:lnTo>
                  <a:lnTo>
                    <a:pt x="91" y="117"/>
                  </a:lnTo>
                  <a:lnTo>
                    <a:pt x="23" y="119"/>
                  </a:lnTo>
                  <a:lnTo>
                    <a:pt x="20" y="149"/>
                  </a:lnTo>
                  <a:lnTo>
                    <a:pt x="21" y="203"/>
                  </a:lnTo>
                  <a:lnTo>
                    <a:pt x="0" y="203"/>
                  </a:lnTo>
                  <a:lnTo>
                    <a:pt x="25" y="212"/>
                  </a:lnTo>
                  <a:lnTo>
                    <a:pt x="21" y="238"/>
                  </a:lnTo>
                  <a:lnTo>
                    <a:pt x="45" y="237"/>
                  </a:lnTo>
                  <a:lnTo>
                    <a:pt x="50" y="247"/>
                  </a:lnTo>
                  <a:lnTo>
                    <a:pt x="57" y="258"/>
                  </a:lnTo>
                  <a:lnTo>
                    <a:pt x="69" y="272"/>
                  </a:lnTo>
                  <a:lnTo>
                    <a:pt x="87" y="285"/>
                  </a:lnTo>
                  <a:lnTo>
                    <a:pt x="107" y="297"/>
                  </a:lnTo>
                  <a:lnTo>
                    <a:pt x="126" y="303"/>
                  </a:lnTo>
                  <a:lnTo>
                    <a:pt x="146" y="308"/>
                  </a:lnTo>
                  <a:lnTo>
                    <a:pt x="160" y="317"/>
                  </a:lnTo>
                  <a:lnTo>
                    <a:pt x="171" y="331"/>
                  </a:lnTo>
                  <a:lnTo>
                    <a:pt x="189" y="345"/>
                  </a:lnTo>
                  <a:lnTo>
                    <a:pt x="223" y="359"/>
                  </a:lnTo>
                  <a:lnTo>
                    <a:pt x="231" y="370"/>
                  </a:lnTo>
                  <a:lnTo>
                    <a:pt x="249" y="379"/>
                  </a:lnTo>
                  <a:lnTo>
                    <a:pt x="256" y="399"/>
                  </a:lnTo>
                  <a:lnTo>
                    <a:pt x="279" y="422"/>
                  </a:lnTo>
                  <a:lnTo>
                    <a:pt x="306" y="447"/>
                  </a:lnTo>
                  <a:lnTo>
                    <a:pt x="324" y="456"/>
                  </a:lnTo>
                  <a:lnTo>
                    <a:pt x="324" y="456"/>
                  </a:lnTo>
                  <a:lnTo>
                    <a:pt x="324" y="4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97">
              <a:extLst>
                <a:ext uri="{FF2B5EF4-FFF2-40B4-BE49-F238E27FC236}">
                  <a16:creationId xmlns:a16="http://schemas.microsoft.com/office/drawing/2014/main" id="{1CF23755-FCE6-9369-440E-12DB511FAB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10191279"/>
              <a:ext cx="865082" cy="415600"/>
            </a:xfrm>
            <a:custGeom>
              <a:avLst/>
              <a:gdLst>
                <a:gd name="T0" fmla="*/ 241 w 383"/>
                <a:gd name="T1" fmla="*/ 184 h 184"/>
                <a:gd name="T2" fmla="*/ 241 w 383"/>
                <a:gd name="T3" fmla="*/ 159 h 184"/>
                <a:gd name="T4" fmla="*/ 267 w 383"/>
                <a:gd name="T5" fmla="*/ 159 h 184"/>
                <a:gd name="T6" fmla="*/ 283 w 383"/>
                <a:gd name="T7" fmla="*/ 161 h 184"/>
                <a:gd name="T8" fmla="*/ 335 w 383"/>
                <a:gd name="T9" fmla="*/ 161 h 184"/>
                <a:gd name="T10" fmla="*/ 380 w 383"/>
                <a:gd name="T11" fmla="*/ 162 h 184"/>
                <a:gd name="T12" fmla="*/ 383 w 383"/>
                <a:gd name="T13" fmla="*/ 139 h 184"/>
                <a:gd name="T14" fmla="*/ 380 w 383"/>
                <a:gd name="T15" fmla="*/ 111 h 184"/>
                <a:gd name="T16" fmla="*/ 383 w 383"/>
                <a:gd name="T17" fmla="*/ 79 h 184"/>
                <a:gd name="T18" fmla="*/ 381 w 383"/>
                <a:gd name="T19" fmla="*/ 63 h 184"/>
                <a:gd name="T20" fmla="*/ 369 w 383"/>
                <a:gd name="T21" fmla="*/ 64 h 184"/>
                <a:gd name="T22" fmla="*/ 353 w 383"/>
                <a:gd name="T23" fmla="*/ 59 h 184"/>
                <a:gd name="T24" fmla="*/ 342 w 383"/>
                <a:gd name="T25" fmla="*/ 50 h 184"/>
                <a:gd name="T26" fmla="*/ 328 w 383"/>
                <a:gd name="T27" fmla="*/ 48 h 184"/>
                <a:gd name="T28" fmla="*/ 317 w 383"/>
                <a:gd name="T29" fmla="*/ 41 h 184"/>
                <a:gd name="T30" fmla="*/ 305 w 383"/>
                <a:gd name="T31" fmla="*/ 36 h 184"/>
                <a:gd name="T32" fmla="*/ 296 w 383"/>
                <a:gd name="T33" fmla="*/ 29 h 184"/>
                <a:gd name="T34" fmla="*/ 282 w 383"/>
                <a:gd name="T35" fmla="*/ 34 h 184"/>
                <a:gd name="T36" fmla="*/ 269 w 383"/>
                <a:gd name="T37" fmla="*/ 32 h 184"/>
                <a:gd name="T38" fmla="*/ 260 w 383"/>
                <a:gd name="T39" fmla="*/ 22 h 184"/>
                <a:gd name="T40" fmla="*/ 253 w 383"/>
                <a:gd name="T41" fmla="*/ 11 h 184"/>
                <a:gd name="T42" fmla="*/ 237 w 383"/>
                <a:gd name="T43" fmla="*/ 2 h 184"/>
                <a:gd name="T44" fmla="*/ 225 w 383"/>
                <a:gd name="T45" fmla="*/ 0 h 184"/>
                <a:gd name="T46" fmla="*/ 210 w 383"/>
                <a:gd name="T47" fmla="*/ 6 h 184"/>
                <a:gd name="T48" fmla="*/ 194 w 383"/>
                <a:gd name="T49" fmla="*/ 4 h 184"/>
                <a:gd name="T50" fmla="*/ 127 w 383"/>
                <a:gd name="T51" fmla="*/ 6 h 184"/>
                <a:gd name="T52" fmla="*/ 88 w 383"/>
                <a:gd name="T53" fmla="*/ 4 h 184"/>
                <a:gd name="T54" fmla="*/ 56 w 383"/>
                <a:gd name="T55" fmla="*/ 6 h 184"/>
                <a:gd name="T56" fmla="*/ 0 w 383"/>
                <a:gd name="T57" fmla="*/ 2 h 184"/>
                <a:gd name="T58" fmla="*/ 2 w 383"/>
                <a:gd name="T59" fmla="*/ 16 h 184"/>
                <a:gd name="T60" fmla="*/ 4 w 383"/>
                <a:gd name="T61" fmla="*/ 32 h 184"/>
                <a:gd name="T62" fmla="*/ 8 w 383"/>
                <a:gd name="T63" fmla="*/ 45 h 184"/>
                <a:gd name="T64" fmla="*/ 16 w 383"/>
                <a:gd name="T65" fmla="*/ 56 h 184"/>
                <a:gd name="T66" fmla="*/ 22 w 383"/>
                <a:gd name="T67" fmla="*/ 70 h 184"/>
                <a:gd name="T68" fmla="*/ 24 w 383"/>
                <a:gd name="T69" fmla="*/ 86 h 184"/>
                <a:gd name="T70" fmla="*/ 59 w 383"/>
                <a:gd name="T71" fmla="*/ 88 h 184"/>
                <a:gd name="T72" fmla="*/ 88 w 383"/>
                <a:gd name="T73" fmla="*/ 88 h 184"/>
                <a:gd name="T74" fmla="*/ 113 w 383"/>
                <a:gd name="T75" fmla="*/ 75 h 184"/>
                <a:gd name="T76" fmla="*/ 123 w 383"/>
                <a:gd name="T77" fmla="*/ 86 h 184"/>
                <a:gd name="T78" fmla="*/ 123 w 383"/>
                <a:gd name="T79" fmla="*/ 109 h 184"/>
                <a:gd name="T80" fmla="*/ 125 w 383"/>
                <a:gd name="T81" fmla="*/ 157 h 184"/>
                <a:gd name="T82" fmla="*/ 161 w 383"/>
                <a:gd name="T83" fmla="*/ 159 h 184"/>
                <a:gd name="T84" fmla="*/ 170 w 383"/>
                <a:gd name="T85" fmla="*/ 182 h 184"/>
                <a:gd name="T86" fmla="*/ 200 w 383"/>
                <a:gd name="T87" fmla="*/ 182 h 184"/>
                <a:gd name="T88" fmla="*/ 241 w 383"/>
                <a:gd name="T89" fmla="*/ 184 h 184"/>
                <a:gd name="T90" fmla="*/ 241 w 383"/>
                <a:gd name="T91" fmla="*/ 184 h 184"/>
                <a:gd name="T92" fmla="*/ 241 w 383"/>
                <a:gd name="T9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83" h="184">
                  <a:moveTo>
                    <a:pt x="241" y="184"/>
                  </a:moveTo>
                  <a:lnTo>
                    <a:pt x="241" y="159"/>
                  </a:lnTo>
                  <a:lnTo>
                    <a:pt x="267" y="159"/>
                  </a:lnTo>
                  <a:lnTo>
                    <a:pt x="283" y="161"/>
                  </a:lnTo>
                  <a:lnTo>
                    <a:pt x="335" y="161"/>
                  </a:lnTo>
                  <a:lnTo>
                    <a:pt x="380" y="162"/>
                  </a:lnTo>
                  <a:lnTo>
                    <a:pt x="383" y="139"/>
                  </a:lnTo>
                  <a:lnTo>
                    <a:pt x="380" y="111"/>
                  </a:lnTo>
                  <a:lnTo>
                    <a:pt x="383" y="79"/>
                  </a:lnTo>
                  <a:lnTo>
                    <a:pt x="381" y="63"/>
                  </a:lnTo>
                  <a:lnTo>
                    <a:pt x="369" y="64"/>
                  </a:lnTo>
                  <a:lnTo>
                    <a:pt x="353" y="59"/>
                  </a:lnTo>
                  <a:lnTo>
                    <a:pt x="342" y="50"/>
                  </a:lnTo>
                  <a:lnTo>
                    <a:pt x="328" y="48"/>
                  </a:lnTo>
                  <a:lnTo>
                    <a:pt x="317" y="41"/>
                  </a:lnTo>
                  <a:lnTo>
                    <a:pt x="305" y="36"/>
                  </a:lnTo>
                  <a:lnTo>
                    <a:pt x="296" y="29"/>
                  </a:lnTo>
                  <a:lnTo>
                    <a:pt x="282" y="34"/>
                  </a:lnTo>
                  <a:lnTo>
                    <a:pt x="269" y="32"/>
                  </a:lnTo>
                  <a:lnTo>
                    <a:pt x="260" y="22"/>
                  </a:lnTo>
                  <a:lnTo>
                    <a:pt x="253" y="11"/>
                  </a:lnTo>
                  <a:lnTo>
                    <a:pt x="237" y="2"/>
                  </a:lnTo>
                  <a:lnTo>
                    <a:pt x="225" y="0"/>
                  </a:lnTo>
                  <a:lnTo>
                    <a:pt x="210" y="6"/>
                  </a:lnTo>
                  <a:lnTo>
                    <a:pt x="194" y="4"/>
                  </a:lnTo>
                  <a:lnTo>
                    <a:pt x="127" y="6"/>
                  </a:lnTo>
                  <a:lnTo>
                    <a:pt x="88" y="4"/>
                  </a:lnTo>
                  <a:lnTo>
                    <a:pt x="56" y="6"/>
                  </a:lnTo>
                  <a:lnTo>
                    <a:pt x="0" y="2"/>
                  </a:lnTo>
                  <a:lnTo>
                    <a:pt x="2" y="16"/>
                  </a:lnTo>
                  <a:lnTo>
                    <a:pt x="4" y="32"/>
                  </a:lnTo>
                  <a:lnTo>
                    <a:pt x="8" y="45"/>
                  </a:lnTo>
                  <a:lnTo>
                    <a:pt x="16" y="56"/>
                  </a:lnTo>
                  <a:lnTo>
                    <a:pt x="22" y="70"/>
                  </a:lnTo>
                  <a:lnTo>
                    <a:pt x="24" y="86"/>
                  </a:lnTo>
                  <a:lnTo>
                    <a:pt x="59" y="88"/>
                  </a:lnTo>
                  <a:lnTo>
                    <a:pt x="88" y="88"/>
                  </a:lnTo>
                  <a:lnTo>
                    <a:pt x="113" y="75"/>
                  </a:lnTo>
                  <a:lnTo>
                    <a:pt x="123" y="86"/>
                  </a:lnTo>
                  <a:lnTo>
                    <a:pt x="123" y="109"/>
                  </a:lnTo>
                  <a:lnTo>
                    <a:pt x="125" y="157"/>
                  </a:lnTo>
                  <a:lnTo>
                    <a:pt x="161" y="159"/>
                  </a:lnTo>
                  <a:lnTo>
                    <a:pt x="170" y="182"/>
                  </a:lnTo>
                  <a:lnTo>
                    <a:pt x="200" y="182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98">
              <a:extLst>
                <a:ext uri="{FF2B5EF4-FFF2-40B4-BE49-F238E27FC236}">
                  <a16:creationId xmlns:a16="http://schemas.microsoft.com/office/drawing/2014/main" id="{5ACEA86D-CFFE-6219-69DF-07257129BD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656059" y="10975048"/>
              <a:ext cx="880892" cy="950912"/>
            </a:xfrm>
            <a:custGeom>
              <a:avLst/>
              <a:gdLst>
                <a:gd name="T0" fmla="*/ 285 w 390"/>
                <a:gd name="T1" fmla="*/ 403 h 421"/>
                <a:gd name="T2" fmla="*/ 294 w 390"/>
                <a:gd name="T3" fmla="*/ 317 h 421"/>
                <a:gd name="T4" fmla="*/ 297 w 390"/>
                <a:gd name="T5" fmla="*/ 285 h 421"/>
                <a:gd name="T6" fmla="*/ 321 w 390"/>
                <a:gd name="T7" fmla="*/ 273 h 421"/>
                <a:gd name="T8" fmla="*/ 347 w 390"/>
                <a:gd name="T9" fmla="*/ 227 h 421"/>
                <a:gd name="T10" fmla="*/ 378 w 390"/>
                <a:gd name="T11" fmla="*/ 209 h 421"/>
                <a:gd name="T12" fmla="*/ 388 w 390"/>
                <a:gd name="T13" fmla="*/ 171 h 421"/>
                <a:gd name="T14" fmla="*/ 390 w 390"/>
                <a:gd name="T15" fmla="*/ 141 h 421"/>
                <a:gd name="T16" fmla="*/ 360 w 390"/>
                <a:gd name="T17" fmla="*/ 122 h 421"/>
                <a:gd name="T18" fmla="*/ 324 w 390"/>
                <a:gd name="T19" fmla="*/ 118 h 421"/>
                <a:gd name="T20" fmla="*/ 292 w 390"/>
                <a:gd name="T21" fmla="*/ 139 h 421"/>
                <a:gd name="T22" fmla="*/ 269 w 390"/>
                <a:gd name="T23" fmla="*/ 122 h 421"/>
                <a:gd name="T24" fmla="*/ 248 w 390"/>
                <a:gd name="T25" fmla="*/ 109 h 421"/>
                <a:gd name="T26" fmla="*/ 221 w 390"/>
                <a:gd name="T27" fmla="*/ 95 h 421"/>
                <a:gd name="T28" fmla="*/ 191 w 390"/>
                <a:gd name="T29" fmla="*/ 75 h 421"/>
                <a:gd name="T30" fmla="*/ 164 w 390"/>
                <a:gd name="T31" fmla="*/ 56 h 421"/>
                <a:gd name="T32" fmla="*/ 141 w 390"/>
                <a:gd name="T33" fmla="*/ 34 h 421"/>
                <a:gd name="T34" fmla="*/ 125 w 390"/>
                <a:gd name="T35" fmla="*/ 9 h 421"/>
                <a:gd name="T36" fmla="*/ 89 w 390"/>
                <a:gd name="T37" fmla="*/ 27 h 421"/>
                <a:gd name="T38" fmla="*/ 57 w 390"/>
                <a:gd name="T39" fmla="*/ 47 h 421"/>
                <a:gd name="T40" fmla="*/ 48 w 390"/>
                <a:gd name="T41" fmla="*/ 93 h 421"/>
                <a:gd name="T42" fmla="*/ 30 w 390"/>
                <a:gd name="T43" fmla="*/ 139 h 421"/>
                <a:gd name="T44" fmla="*/ 11 w 390"/>
                <a:gd name="T45" fmla="*/ 198 h 421"/>
                <a:gd name="T46" fmla="*/ 6 w 390"/>
                <a:gd name="T47" fmla="*/ 234 h 421"/>
                <a:gd name="T48" fmla="*/ 7 w 390"/>
                <a:gd name="T49" fmla="*/ 266 h 421"/>
                <a:gd name="T50" fmla="*/ 29 w 390"/>
                <a:gd name="T51" fmla="*/ 278 h 421"/>
                <a:gd name="T52" fmla="*/ 57 w 390"/>
                <a:gd name="T53" fmla="*/ 294 h 421"/>
                <a:gd name="T54" fmla="*/ 91 w 390"/>
                <a:gd name="T55" fmla="*/ 301 h 421"/>
                <a:gd name="T56" fmla="*/ 119 w 390"/>
                <a:gd name="T57" fmla="*/ 308 h 421"/>
                <a:gd name="T58" fmla="*/ 152 w 390"/>
                <a:gd name="T59" fmla="*/ 310 h 421"/>
                <a:gd name="T60" fmla="*/ 168 w 390"/>
                <a:gd name="T61" fmla="*/ 314 h 421"/>
                <a:gd name="T62" fmla="*/ 176 w 390"/>
                <a:gd name="T63" fmla="*/ 339 h 421"/>
                <a:gd name="T64" fmla="*/ 198 w 390"/>
                <a:gd name="T65" fmla="*/ 356 h 421"/>
                <a:gd name="T66" fmla="*/ 230 w 390"/>
                <a:gd name="T67" fmla="*/ 380 h 421"/>
                <a:gd name="T68" fmla="*/ 264 w 390"/>
                <a:gd name="T69" fmla="*/ 397 h 421"/>
                <a:gd name="T70" fmla="*/ 290 w 390"/>
                <a:gd name="T71" fmla="*/ 421 h 421"/>
                <a:gd name="T72" fmla="*/ 290 w 390"/>
                <a:gd name="T73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421">
                  <a:moveTo>
                    <a:pt x="290" y="421"/>
                  </a:moveTo>
                  <a:lnTo>
                    <a:pt x="285" y="403"/>
                  </a:lnTo>
                  <a:lnTo>
                    <a:pt x="296" y="346"/>
                  </a:lnTo>
                  <a:lnTo>
                    <a:pt x="294" y="317"/>
                  </a:lnTo>
                  <a:lnTo>
                    <a:pt x="289" y="301"/>
                  </a:lnTo>
                  <a:lnTo>
                    <a:pt x="297" y="285"/>
                  </a:lnTo>
                  <a:lnTo>
                    <a:pt x="310" y="284"/>
                  </a:lnTo>
                  <a:lnTo>
                    <a:pt x="321" y="273"/>
                  </a:lnTo>
                  <a:lnTo>
                    <a:pt x="331" y="248"/>
                  </a:lnTo>
                  <a:lnTo>
                    <a:pt x="347" y="227"/>
                  </a:lnTo>
                  <a:lnTo>
                    <a:pt x="365" y="211"/>
                  </a:lnTo>
                  <a:lnTo>
                    <a:pt x="378" y="209"/>
                  </a:lnTo>
                  <a:lnTo>
                    <a:pt x="385" y="186"/>
                  </a:lnTo>
                  <a:lnTo>
                    <a:pt x="388" y="171"/>
                  </a:lnTo>
                  <a:lnTo>
                    <a:pt x="386" y="157"/>
                  </a:lnTo>
                  <a:lnTo>
                    <a:pt x="390" y="141"/>
                  </a:lnTo>
                  <a:lnTo>
                    <a:pt x="378" y="138"/>
                  </a:lnTo>
                  <a:lnTo>
                    <a:pt x="360" y="122"/>
                  </a:lnTo>
                  <a:lnTo>
                    <a:pt x="344" y="123"/>
                  </a:lnTo>
                  <a:lnTo>
                    <a:pt x="324" y="118"/>
                  </a:lnTo>
                  <a:lnTo>
                    <a:pt x="301" y="118"/>
                  </a:lnTo>
                  <a:lnTo>
                    <a:pt x="292" y="139"/>
                  </a:lnTo>
                  <a:lnTo>
                    <a:pt x="289" y="123"/>
                  </a:lnTo>
                  <a:lnTo>
                    <a:pt x="269" y="122"/>
                  </a:lnTo>
                  <a:lnTo>
                    <a:pt x="264" y="104"/>
                  </a:lnTo>
                  <a:lnTo>
                    <a:pt x="248" y="109"/>
                  </a:lnTo>
                  <a:lnTo>
                    <a:pt x="237" y="97"/>
                  </a:lnTo>
                  <a:lnTo>
                    <a:pt x="221" y="95"/>
                  </a:lnTo>
                  <a:lnTo>
                    <a:pt x="208" y="84"/>
                  </a:lnTo>
                  <a:lnTo>
                    <a:pt x="191" y="75"/>
                  </a:lnTo>
                  <a:lnTo>
                    <a:pt x="178" y="65"/>
                  </a:lnTo>
                  <a:lnTo>
                    <a:pt x="164" y="56"/>
                  </a:lnTo>
                  <a:lnTo>
                    <a:pt x="148" y="45"/>
                  </a:lnTo>
                  <a:lnTo>
                    <a:pt x="141" y="34"/>
                  </a:lnTo>
                  <a:lnTo>
                    <a:pt x="128" y="22"/>
                  </a:lnTo>
                  <a:lnTo>
                    <a:pt x="125" y="9"/>
                  </a:lnTo>
                  <a:lnTo>
                    <a:pt x="109" y="0"/>
                  </a:lnTo>
                  <a:lnTo>
                    <a:pt x="89" y="27"/>
                  </a:lnTo>
                  <a:lnTo>
                    <a:pt x="80" y="45"/>
                  </a:lnTo>
                  <a:lnTo>
                    <a:pt x="57" y="47"/>
                  </a:lnTo>
                  <a:lnTo>
                    <a:pt x="48" y="72"/>
                  </a:lnTo>
                  <a:lnTo>
                    <a:pt x="48" y="93"/>
                  </a:lnTo>
                  <a:lnTo>
                    <a:pt x="36" y="114"/>
                  </a:lnTo>
                  <a:lnTo>
                    <a:pt x="30" y="139"/>
                  </a:lnTo>
                  <a:lnTo>
                    <a:pt x="25" y="152"/>
                  </a:lnTo>
                  <a:lnTo>
                    <a:pt x="11" y="198"/>
                  </a:lnTo>
                  <a:lnTo>
                    <a:pt x="6" y="211"/>
                  </a:lnTo>
                  <a:lnTo>
                    <a:pt x="6" y="234"/>
                  </a:lnTo>
                  <a:lnTo>
                    <a:pt x="0" y="255"/>
                  </a:lnTo>
                  <a:lnTo>
                    <a:pt x="7" y="266"/>
                  </a:lnTo>
                  <a:lnTo>
                    <a:pt x="16" y="280"/>
                  </a:lnTo>
                  <a:lnTo>
                    <a:pt x="29" y="278"/>
                  </a:lnTo>
                  <a:lnTo>
                    <a:pt x="45" y="284"/>
                  </a:lnTo>
                  <a:lnTo>
                    <a:pt x="57" y="294"/>
                  </a:lnTo>
                  <a:lnTo>
                    <a:pt x="71" y="303"/>
                  </a:lnTo>
                  <a:lnTo>
                    <a:pt x="91" y="301"/>
                  </a:lnTo>
                  <a:lnTo>
                    <a:pt x="103" y="310"/>
                  </a:lnTo>
                  <a:lnTo>
                    <a:pt x="119" y="308"/>
                  </a:lnTo>
                  <a:lnTo>
                    <a:pt x="139" y="308"/>
                  </a:lnTo>
                  <a:lnTo>
                    <a:pt x="152" y="310"/>
                  </a:lnTo>
                  <a:lnTo>
                    <a:pt x="160" y="294"/>
                  </a:lnTo>
                  <a:lnTo>
                    <a:pt x="168" y="314"/>
                  </a:lnTo>
                  <a:lnTo>
                    <a:pt x="162" y="326"/>
                  </a:lnTo>
                  <a:lnTo>
                    <a:pt x="176" y="339"/>
                  </a:lnTo>
                  <a:lnTo>
                    <a:pt x="192" y="340"/>
                  </a:lnTo>
                  <a:lnTo>
                    <a:pt x="198" y="356"/>
                  </a:lnTo>
                  <a:lnTo>
                    <a:pt x="223" y="360"/>
                  </a:lnTo>
                  <a:lnTo>
                    <a:pt x="230" y="380"/>
                  </a:lnTo>
                  <a:lnTo>
                    <a:pt x="260" y="378"/>
                  </a:lnTo>
                  <a:lnTo>
                    <a:pt x="264" y="397"/>
                  </a:lnTo>
                  <a:lnTo>
                    <a:pt x="273" y="412"/>
                  </a:lnTo>
                  <a:lnTo>
                    <a:pt x="290" y="421"/>
                  </a:lnTo>
                  <a:lnTo>
                    <a:pt x="290" y="421"/>
                  </a:lnTo>
                  <a:lnTo>
                    <a:pt x="290" y="4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99">
              <a:extLst>
                <a:ext uri="{FF2B5EF4-FFF2-40B4-BE49-F238E27FC236}">
                  <a16:creationId xmlns:a16="http://schemas.microsoft.com/office/drawing/2014/main" id="{B70BCE47-0D5E-1D58-AF0F-1C13B42F28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742942" y="9917978"/>
              <a:ext cx="716008" cy="639212"/>
            </a:xfrm>
            <a:custGeom>
              <a:avLst/>
              <a:gdLst>
                <a:gd name="T0" fmla="*/ 7 w 317"/>
                <a:gd name="T1" fmla="*/ 283 h 283"/>
                <a:gd name="T2" fmla="*/ 36 w 317"/>
                <a:gd name="T3" fmla="*/ 280 h 283"/>
                <a:gd name="T4" fmla="*/ 103 w 317"/>
                <a:gd name="T5" fmla="*/ 278 h 283"/>
                <a:gd name="T6" fmla="*/ 165 w 317"/>
                <a:gd name="T7" fmla="*/ 280 h 283"/>
                <a:gd name="T8" fmla="*/ 189 w 317"/>
                <a:gd name="T9" fmla="*/ 276 h 283"/>
                <a:gd name="T10" fmla="*/ 242 w 317"/>
                <a:gd name="T11" fmla="*/ 276 h 283"/>
                <a:gd name="T12" fmla="*/ 247 w 317"/>
                <a:gd name="T13" fmla="*/ 241 h 283"/>
                <a:gd name="T14" fmla="*/ 249 w 317"/>
                <a:gd name="T15" fmla="*/ 223 h 283"/>
                <a:gd name="T16" fmla="*/ 224 w 317"/>
                <a:gd name="T17" fmla="*/ 216 h 283"/>
                <a:gd name="T18" fmla="*/ 242 w 317"/>
                <a:gd name="T19" fmla="*/ 205 h 283"/>
                <a:gd name="T20" fmla="*/ 246 w 317"/>
                <a:gd name="T21" fmla="*/ 153 h 283"/>
                <a:gd name="T22" fmla="*/ 249 w 317"/>
                <a:gd name="T23" fmla="*/ 121 h 283"/>
                <a:gd name="T24" fmla="*/ 310 w 317"/>
                <a:gd name="T25" fmla="*/ 123 h 283"/>
                <a:gd name="T26" fmla="*/ 315 w 317"/>
                <a:gd name="T27" fmla="*/ 105 h 283"/>
                <a:gd name="T28" fmla="*/ 317 w 317"/>
                <a:gd name="T29" fmla="*/ 91 h 283"/>
                <a:gd name="T30" fmla="*/ 315 w 317"/>
                <a:gd name="T31" fmla="*/ 59 h 283"/>
                <a:gd name="T32" fmla="*/ 315 w 317"/>
                <a:gd name="T33" fmla="*/ 27 h 283"/>
                <a:gd name="T34" fmla="*/ 311 w 317"/>
                <a:gd name="T35" fmla="*/ 4 h 283"/>
                <a:gd name="T36" fmla="*/ 295 w 317"/>
                <a:gd name="T37" fmla="*/ 6 h 283"/>
                <a:gd name="T38" fmla="*/ 279 w 317"/>
                <a:gd name="T39" fmla="*/ 0 h 283"/>
                <a:gd name="T40" fmla="*/ 267 w 317"/>
                <a:gd name="T41" fmla="*/ 2 h 283"/>
                <a:gd name="T42" fmla="*/ 276 w 317"/>
                <a:gd name="T43" fmla="*/ 9 h 283"/>
                <a:gd name="T44" fmla="*/ 262 w 317"/>
                <a:gd name="T45" fmla="*/ 20 h 283"/>
                <a:gd name="T46" fmla="*/ 246 w 317"/>
                <a:gd name="T47" fmla="*/ 13 h 283"/>
                <a:gd name="T48" fmla="*/ 235 w 317"/>
                <a:gd name="T49" fmla="*/ 7 h 283"/>
                <a:gd name="T50" fmla="*/ 221 w 317"/>
                <a:gd name="T51" fmla="*/ 13 h 283"/>
                <a:gd name="T52" fmla="*/ 208 w 317"/>
                <a:gd name="T53" fmla="*/ 15 h 283"/>
                <a:gd name="T54" fmla="*/ 199 w 317"/>
                <a:gd name="T55" fmla="*/ 25 h 283"/>
                <a:gd name="T56" fmla="*/ 189 w 317"/>
                <a:gd name="T57" fmla="*/ 34 h 283"/>
                <a:gd name="T58" fmla="*/ 173 w 317"/>
                <a:gd name="T59" fmla="*/ 38 h 283"/>
                <a:gd name="T60" fmla="*/ 162 w 317"/>
                <a:gd name="T61" fmla="*/ 43 h 283"/>
                <a:gd name="T62" fmla="*/ 148 w 317"/>
                <a:gd name="T63" fmla="*/ 48 h 283"/>
                <a:gd name="T64" fmla="*/ 130 w 317"/>
                <a:gd name="T65" fmla="*/ 47 h 283"/>
                <a:gd name="T66" fmla="*/ 125 w 317"/>
                <a:gd name="T67" fmla="*/ 59 h 283"/>
                <a:gd name="T68" fmla="*/ 110 w 317"/>
                <a:gd name="T69" fmla="*/ 70 h 283"/>
                <a:gd name="T70" fmla="*/ 100 w 317"/>
                <a:gd name="T71" fmla="*/ 79 h 283"/>
                <a:gd name="T72" fmla="*/ 85 w 317"/>
                <a:gd name="T73" fmla="*/ 82 h 283"/>
                <a:gd name="T74" fmla="*/ 73 w 317"/>
                <a:gd name="T75" fmla="*/ 91 h 283"/>
                <a:gd name="T76" fmla="*/ 64 w 317"/>
                <a:gd name="T77" fmla="*/ 102 h 283"/>
                <a:gd name="T78" fmla="*/ 55 w 317"/>
                <a:gd name="T79" fmla="*/ 105 h 283"/>
                <a:gd name="T80" fmla="*/ 41 w 317"/>
                <a:gd name="T81" fmla="*/ 112 h 283"/>
                <a:gd name="T82" fmla="*/ 39 w 317"/>
                <a:gd name="T83" fmla="*/ 125 h 283"/>
                <a:gd name="T84" fmla="*/ 25 w 317"/>
                <a:gd name="T85" fmla="*/ 136 h 283"/>
                <a:gd name="T86" fmla="*/ 18 w 317"/>
                <a:gd name="T87" fmla="*/ 145 h 283"/>
                <a:gd name="T88" fmla="*/ 5 w 317"/>
                <a:gd name="T89" fmla="*/ 143 h 283"/>
                <a:gd name="T90" fmla="*/ 2 w 317"/>
                <a:gd name="T91" fmla="*/ 169 h 283"/>
                <a:gd name="T92" fmla="*/ 4 w 317"/>
                <a:gd name="T93" fmla="*/ 182 h 283"/>
                <a:gd name="T94" fmla="*/ 0 w 317"/>
                <a:gd name="T95" fmla="*/ 226 h 283"/>
                <a:gd name="T96" fmla="*/ 0 w 317"/>
                <a:gd name="T97" fmla="*/ 282 h 283"/>
                <a:gd name="T98" fmla="*/ 7 w 317"/>
                <a:gd name="T99" fmla="*/ 283 h 283"/>
                <a:gd name="T100" fmla="*/ 7 w 317"/>
                <a:gd name="T101" fmla="*/ 283 h 283"/>
                <a:gd name="T102" fmla="*/ 7 w 317"/>
                <a:gd name="T103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7" h="283">
                  <a:moveTo>
                    <a:pt x="7" y="283"/>
                  </a:moveTo>
                  <a:lnTo>
                    <a:pt x="36" y="280"/>
                  </a:lnTo>
                  <a:lnTo>
                    <a:pt x="103" y="278"/>
                  </a:lnTo>
                  <a:lnTo>
                    <a:pt x="165" y="280"/>
                  </a:lnTo>
                  <a:lnTo>
                    <a:pt x="189" y="276"/>
                  </a:lnTo>
                  <a:lnTo>
                    <a:pt x="242" y="276"/>
                  </a:lnTo>
                  <a:lnTo>
                    <a:pt x="247" y="241"/>
                  </a:lnTo>
                  <a:lnTo>
                    <a:pt x="249" y="223"/>
                  </a:lnTo>
                  <a:lnTo>
                    <a:pt x="224" y="216"/>
                  </a:lnTo>
                  <a:lnTo>
                    <a:pt x="242" y="205"/>
                  </a:lnTo>
                  <a:lnTo>
                    <a:pt x="246" y="153"/>
                  </a:lnTo>
                  <a:lnTo>
                    <a:pt x="249" y="121"/>
                  </a:lnTo>
                  <a:lnTo>
                    <a:pt x="310" y="123"/>
                  </a:lnTo>
                  <a:lnTo>
                    <a:pt x="315" y="105"/>
                  </a:lnTo>
                  <a:lnTo>
                    <a:pt x="317" y="91"/>
                  </a:lnTo>
                  <a:lnTo>
                    <a:pt x="315" y="59"/>
                  </a:lnTo>
                  <a:lnTo>
                    <a:pt x="315" y="27"/>
                  </a:lnTo>
                  <a:lnTo>
                    <a:pt x="311" y="4"/>
                  </a:lnTo>
                  <a:lnTo>
                    <a:pt x="295" y="6"/>
                  </a:lnTo>
                  <a:lnTo>
                    <a:pt x="279" y="0"/>
                  </a:lnTo>
                  <a:lnTo>
                    <a:pt x="267" y="2"/>
                  </a:lnTo>
                  <a:lnTo>
                    <a:pt x="276" y="9"/>
                  </a:lnTo>
                  <a:lnTo>
                    <a:pt x="262" y="20"/>
                  </a:lnTo>
                  <a:lnTo>
                    <a:pt x="246" y="13"/>
                  </a:lnTo>
                  <a:lnTo>
                    <a:pt x="235" y="7"/>
                  </a:lnTo>
                  <a:lnTo>
                    <a:pt x="221" y="13"/>
                  </a:lnTo>
                  <a:lnTo>
                    <a:pt x="208" y="15"/>
                  </a:lnTo>
                  <a:lnTo>
                    <a:pt x="199" y="25"/>
                  </a:lnTo>
                  <a:lnTo>
                    <a:pt x="189" y="34"/>
                  </a:lnTo>
                  <a:lnTo>
                    <a:pt x="173" y="38"/>
                  </a:lnTo>
                  <a:lnTo>
                    <a:pt x="162" y="43"/>
                  </a:lnTo>
                  <a:lnTo>
                    <a:pt x="148" y="48"/>
                  </a:lnTo>
                  <a:lnTo>
                    <a:pt x="130" y="47"/>
                  </a:lnTo>
                  <a:lnTo>
                    <a:pt x="125" y="59"/>
                  </a:lnTo>
                  <a:lnTo>
                    <a:pt x="110" y="70"/>
                  </a:lnTo>
                  <a:lnTo>
                    <a:pt x="100" y="79"/>
                  </a:lnTo>
                  <a:lnTo>
                    <a:pt x="85" y="82"/>
                  </a:lnTo>
                  <a:lnTo>
                    <a:pt x="73" y="91"/>
                  </a:lnTo>
                  <a:lnTo>
                    <a:pt x="64" y="102"/>
                  </a:lnTo>
                  <a:lnTo>
                    <a:pt x="55" y="105"/>
                  </a:lnTo>
                  <a:lnTo>
                    <a:pt x="41" y="112"/>
                  </a:lnTo>
                  <a:lnTo>
                    <a:pt x="39" y="125"/>
                  </a:lnTo>
                  <a:lnTo>
                    <a:pt x="25" y="136"/>
                  </a:lnTo>
                  <a:lnTo>
                    <a:pt x="18" y="145"/>
                  </a:lnTo>
                  <a:lnTo>
                    <a:pt x="5" y="143"/>
                  </a:lnTo>
                  <a:lnTo>
                    <a:pt x="2" y="169"/>
                  </a:lnTo>
                  <a:lnTo>
                    <a:pt x="4" y="182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7" y="283"/>
                  </a:lnTo>
                  <a:lnTo>
                    <a:pt x="7" y="283"/>
                  </a:lnTo>
                  <a:lnTo>
                    <a:pt x="7" y="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200">
              <a:extLst>
                <a:ext uri="{FF2B5EF4-FFF2-40B4-BE49-F238E27FC236}">
                  <a16:creationId xmlns:a16="http://schemas.microsoft.com/office/drawing/2014/main" id="{5D3120B4-028D-A009-7781-F5F17CA933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2196" y="10060275"/>
              <a:ext cx="738595" cy="623401"/>
            </a:xfrm>
            <a:custGeom>
              <a:avLst/>
              <a:gdLst>
                <a:gd name="T0" fmla="*/ 32 w 327"/>
                <a:gd name="T1" fmla="*/ 276 h 276"/>
                <a:gd name="T2" fmla="*/ 71 w 327"/>
                <a:gd name="T3" fmla="*/ 274 h 276"/>
                <a:gd name="T4" fmla="*/ 110 w 327"/>
                <a:gd name="T5" fmla="*/ 276 h 276"/>
                <a:gd name="T6" fmla="*/ 126 w 327"/>
                <a:gd name="T7" fmla="*/ 274 h 276"/>
                <a:gd name="T8" fmla="*/ 181 w 327"/>
                <a:gd name="T9" fmla="*/ 270 h 276"/>
                <a:gd name="T10" fmla="*/ 204 w 327"/>
                <a:gd name="T11" fmla="*/ 274 h 276"/>
                <a:gd name="T12" fmla="*/ 233 w 327"/>
                <a:gd name="T13" fmla="*/ 270 h 276"/>
                <a:gd name="T14" fmla="*/ 238 w 327"/>
                <a:gd name="T15" fmla="*/ 258 h 276"/>
                <a:gd name="T16" fmla="*/ 249 w 327"/>
                <a:gd name="T17" fmla="*/ 247 h 276"/>
                <a:gd name="T18" fmla="*/ 258 w 327"/>
                <a:gd name="T19" fmla="*/ 235 h 276"/>
                <a:gd name="T20" fmla="*/ 252 w 327"/>
                <a:gd name="T21" fmla="*/ 220 h 276"/>
                <a:gd name="T22" fmla="*/ 251 w 327"/>
                <a:gd name="T23" fmla="*/ 208 h 276"/>
                <a:gd name="T24" fmla="*/ 247 w 327"/>
                <a:gd name="T25" fmla="*/ 192 h 276"/>
                <a:gd name="T26" fmla="*/ 251 w 327"/>
                <a:gd name="T27" fmla="*/ 176 h 276"/>
                <a:gd name="T28" fmla="*/ 259 w 327"/>
                <a:gd name="T29" fmla="*/ 167 h 276"/>
                <a:gd name="T30" fmla="*/ 263 w 327"/>
                <a:gd name="T31" fmla="*/ 155 h 276"/>
                <a:gd name="T32" fmla="*/ 275 w 327"/>
                <a:gd name="T33" fmla="*/ 142 h 276"/>
                <a:gd name="T34" fmla="*/ 270 w 327"/>
                <a:gd name="T35" fmla="*/ 130 h 276"/>
                <a:gd name="T36" fmla="*/ 259 w 327"/>
                <a:gd name="T37" fmla="*/ 115 h 276"/>
                <a:gd name="T38" fmla="*/ 274 w 327"/>
                <a:gd name="T39" fmla="*/ 103 h 276"/>
                <a:gd name="T40" fmla="*/ 286 w 327"/>
                <a:gd name="T41" fmla="*/ 103 h 276"/>
                <a:gd name="T42" fmla="*/ 284 w 327"/>
                <a:gd name="T43" fmla="*/ 92 h 276"/>
                <a:gd name="T44" fmla="*/ 290 w 327"/>
                <a:gd name="T45" fmla="*/ 76 h 276"/>
                <a:gd name="T46" fmla="*/ 300 w 327"/>
                <a:gd name="T47" fmla="*/ 67 h 276"/>
                <a:gd name="T48" fmla="*/ 313 w 327"/>
                <a:gd name="T49" fmla="*/ 64 h 276"/>
                <a:gd name="T50" fmla="*/ 322 w 327"/>
                <a:gd name="T51" fmla="*/ 48 h 276"/>
                <a:gd name="T52" fmla="*/ 318 w 327"/>
                <a:gd name="T53" fmla="*/ 32 h 276"/>
                <a:gd name="T54" fmla="*/ 320 w 327"/>
                <a:gd name="T55" fmla="*/ 16 h 276"/>
                <a:gd name="T56" fmla="*/ 327 w 327"/>
                <a:gd name="T57" fmla="*/ 7 h 276"/>
                <a:gd name="T58" fmla="*/ 267 w 327"/>
                <a:gd name="T59" fmla="*/ 3 h 276"/>
                <a:gd name="T60" fmla="*/ 247 w 327"/>
                <a:gd name="T61" fmla="*/ 3 h 276"/>
                <a:gd name="T62" fmla="*/ 179 w 327"/>
                <a:gd name="T63" fmla="*/ 1 h 276"/>
                <a:gd name="T64" fmla="*/ 112 w 327"/>
                <a:gd name="T65" fmla="*/ 0 h 276"/>
                <a:gd name="T66" fmla="*/ 60 w 327"/>
                <a:gd name="T67" fmla="*/ 0 h 276"/>
                <a:gd name="T68" fmla="*/ 44 w 327"/>
                <a:gd name="T69" fmla="*/ 1 h 276"/>
                <a:gd name="T70" fmla="*/ 1 w 327"/>
                <a:gd name="T71" fmla="*/ 0 h 276"/>
                <a:gd name="T72" fmla="*/ 3 w 327"/>
                <a:gd name="T73" fmla="*/ 16 h 276"/>
                <a:gd name="T74" fmla="*/ 0 w 327"/>
                <a:gd name="T75" fmla="*/ 37 h 276"/>
                <a:gd name="T76" fmla="*/ 16 w 327"/>
                <a:gd name="T77" fmla="*/ 39 h 276"/>
                <a:gd name="T78" fmla="*/ 28 w 327"/>
                <a:gd name="T79" fmla="*/ 44 h 276"/>
                <a:gd name="T80" fmla="*/ 41 w 327"/>
                <a:gd name="T81" fmla="*/ 53 h 276"/>
                <a:gd name="T82" fmla="*/ 49 w 327"/>
                <a:gd name="T83" fmla="*/ 64 h 276"/>
                <a:gd name="T84" fmla="*/ 55 w 327"/>
                <a:gd name="T85" fmla="*/ 73 h 276"/>
                <a:gd name="T86" fmla="*/ 62 w 327"/>
                <a:gd name="T87" fmla="*/ 85 h 276"/>
                <a:gd name="T88" fmla="*/ 60 w 327"/>
                <a:gd name="T89" fmla="*/ 99 h 276"/>
                <a:gd name="T90" fmla="*/ 62 w 327"/>
                <a:gd name="T91" fmla="*/ 114 h 276"/>
                <a:gd name="T92" fmla="*/ 42 w 327"/>
                <a:gd name="T93" fmla="*/ 114 h 276"/>
                <a:gd name="T94" fmla="*/ 41 w 327"/>
                <a:gd name="T95" fmla="*/ 153 h 276"/>
                <a:gd name="T96" fmla="*/ 35 w 327"/>
                <a:gd name="T97" fmla="*/ 174 h 276"/>
                <a:gd name="T98" fmla="*/ 35 w 327"/>
                <a:gd name="T99" fmla="*/ 201 h 276"/>
                <a:gd name="T100" fmla="*/ 33 w 327"/>
                <a:gd name="T101" fmla="*/ 240 h 276"/>
                <a:gd name="T102" fmla="*/ 35 w 327"/>
                <a:gd name="T103" fmla="*/ 256 h 276"/>
                <a:gd name="T104" fmla="*/ 32 w 327"/>
                <a:gd name="T105" fmla="*/ 276 h 276"/>
                <a:gd name="T106" fmla="*/ 32 w 327"/>
                <a:gd name="T107" fmla="*/ 276 h 276"/>
                <a:gd name="T108" fmla="*/ 32 w 327"/>
                <a:gd name="T109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7" h="276">
                  <a:moveTo>
                    <a:pt x="32" y="276"/>
                  </a:moveTo>
                  <a:lnTo>
                    <a:pt x="71" y="274"/>
                  </a:lnTo>
                  <a:lnTo>
                    <a:pt x="110" y="276"/>
                  </a:lnTo>
                  <a:lnTo>
                    <a:pt x="126" y="274"/>
                  </a:lnTo>
                  <a:lnTo>
                    <a:pt x="181" y="270"/>
                  </a:lnTo>
                  <a:lnTo>
                    <a:pt x="204" y="274"/>
                  </a:lnTo>
                  <a:lnTo>
                    <a:pt x="233" y="270"/>
                  </a:lnTo>
                  <a:lnTo>
                    <a:pt x="238" y="258"/>
                  </a:lnTo>
                  <a:lnTo>
                    <a:pt x="249" y="247"/>
                  </a:lnTo>
                  <a:lnTo>
                    <a:pt x="258" y="235"/>
                  </a:lnTo>
                  <a:lnTo>
                    <a:pt x="252" y="220"/>
                  </a:lnTo>
                  <a:lnTo>
                    <a:pt x="251" y="208"/>
                  </a:lnTo>
                  <a:lnTo>
                    <a:pt x="247" y="192"/>
                  </a:lnTo>
                  <a:lnTo>
                    <a:pt x="251" y="176"/>
                  </a:lnTo>
                  <a:lnTo>
                    <a:pt x="259" y="167"/>
                  </a:lnTo>
                  <a:lnTo>
                    <a:pt x="263" y="155"/>
                  </a:lnTo>
                  <a:lnTo>
                    <a:pt x="275" y="142"/>
                  </a:lnTo>
                  <a:lnTo>
                    <a:pt x="270" y="130"/>
                  </a:lnTo>
                  <a:lnTo>
                    <a:pt x="259" y="115"/>
                  </a:lnTo>
                  <a:lnTo>
                    <a:pt x="274" y="103"/>
                  </a:lnTo>
                  <a:lnTo>
                    <a:pt x="286" y="103"/>
                  </a:lnTo>
                  <a:lnTo>
                    <a:pt x="284" y="92"/>
                  </a:lnTo>
                  <a:lnTo>
                    <a:pt x="290" y="76"/>
                  </a:lnTo>
                  <a:lnTo>
                    <a:pt x="300" y="67"/>
                  </a:lnTo>
                  <a:lnTo>
                    <a:pt x="313" y="64"/>
                  </a:lnTo>
                  <a:lnTo>
                    <a:pt x="322" y="48"/>
                  </a:lnTo>
                  <a:lnTo>
                    <a:pt x="318" y="32"/>
                  </a:lnTo>
                  <a:lnTo>
                    <a:pt x="320" y="16"/>
                  </a:lnTo>
                  <a:lnTo>
                    <a:pt x="327" y="7"/>
                  </a:lnTo>
                  <a:lnTo>
                    <a:pt x="267" y="3"/>
                  </a:lnTo>
                  <a:lnTo>
                    <a:pt x="247" y="3"/>
                  </a:lnTo>
                  <a:lnTo>
                    <a:pt x="179" y="1"/>
                  </a:lnTo>
                  <a:lnTo>
                    <a:pt x="112" y="0"/>
                  </a:lnTo>
                  <a:lnTo>
                    <a:pt x="60" y="0"/>
                  </a:lnTo>
                  <a:lnTo>
                    <a:pt x="44" y="1"/>
                  </a:lnTo>
                  <a:lnTo>
                    <a:pt x="1" y="0"/>
                  </a:lnTo>
                  <a:lnTo>
                    <a:pt x="3" y="16"/>
                  </a:lnTo>
                  <a:lnTo>
                    <a:pt x="0" y="37"/>
                  </a:lnTo>
                  <a:lnTo>
                    <a:pt x="16" y="39"/>
                  </a:lnTo>
                  <a:lnTo>
                    <a:pt x="28" y="44"/>
                  </a:lnTo>
                  <a:lnTo>
                    <a:pt x="41" y="53"/>
                  </a:lnTo>
                  <a:lnTo>
                    <a:pt x="49" y="64"/>
                  </a:lnTo>
                  <a:lnTo>
                    <a:pt x="55" y="73"/>
                  </a:lnTo>
                  <a:lnTo>
                    <a:pt x="62" y="85"/>
                  </a:lnTo>
                  <a:lnTo>
                    <a:pt x="60" y="99"/>
                  </a:lnTo>
                  <a:lnTo>
                    <a:pt x="62" y="114"/>
                  </a:lnTo>
                  <a:lnTo>
                    <a:pt x="42" y="114"/>
                  </a:lnTo>
                  <a:lnTo>
                    <a:pt x="41" y="153"/>
                  </a:lnTo>
                  <a:lnTo>
                    <a:pt x="35" y="174"/>
                  </a:lnTo>
                  <a:lnTo>
                    <a:pt x="35" y="201"/>
                  </a:lnTo>
                  <a:lnTo>
                    <a:pt x="33" y="240"/>
                  </a:lnTo>
                  <a:lnTo>
                    <a:pt x="35" y="256"/>
                  </a:lnTo>
                  <a:lnTo>
                    <a:pt x="32" y="276"/>
                  </a:lnTo>
                  <a:lnTo>
                    <a:pt x="32" y="276"/>
                  </a:lnTo>
                  <a:lnTo>
                    <a:pt x="32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201">
              <a:extLst>
                <a:ext uri="{FF2B5EF4-FFF2-40B4-BE49-F238E27FC236}">
                  <a16:creationId xmlns:a16="http://schemas.microsoft.com/office/drawing/2014/main" id="{A0E0FF53-3E6C-2197-68D4-BC16BD6F7B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9911201"/>
              <a:ext cx="417860" cy="449482"/>
            </a:xfrm>
            <a:custGeom>
              <a:avLst/>
              <a:gdLst>
                <a:gd name="T0" fmla="*/ 89 w 185"/>
                <a:gd name="T1" fmla="*/ 199 h 199"/>
                <a:gd name="T2" fmla="*/ 120 w 185"/>
                <a:gd name="T3" fmla="*/ 190 h 199"/>
                <a:gd name="T4" fmla="*/ 144 w 185"/>
                <a:gd name="T5" fmla="*/ 194 h 199"/>
                <a:gd name="T6" fmla="*/ 180 w 185"/>
                <a:gd name="T7" fmla="*/ 194 h 199"/>
                <a:gd name="T8" fmla="*/ 184 w 185"/>
                <a:gd name="T9" fmla="*/ 172 h 199"/>
                <a:gd name="T10" fmla="*/ 182 w 185"/>
                <a:gd name="T11" fmla="*/ 156 h 199"/>
                <a:gd name="T12" fmla="*/ 182 w 185"/>
                <a:gd name="T13" fmla="*/ 101 h 199"/>
                <a:gd name="T14" fmla="*/ 185 w 185"/>
                <a:gd name="T15" fmla="*/ 75 h 199"/>
                <a:gd name="T16" fmla="*/ 184 w 185"/>
                <a:gd name="T17" fmla="*/ 55 h 199"/>
                <a:gd name="T18" fmla="*/ 162 w 185"/>
                <a:gd name="T19" fmla="*/ 46 h 199"/>
                <a:gd name="T20" fmla="*/ 148 w 185"/>
                <a:gd name="T21" fmla="*/ 39 h 199"/>
                <a:gd name="T22" fmla="*/ 132 w 185"/>
                <a:gd name="T23" fmla="*/ 34 h 199"/>
                <a:gd name="T24" fmla="*/ 141 w 185"/>
                <a:gd name="T25" fmla="*/ 18 h 199"/>
                <a:gd name="T26" fmla="*/ 120 w 185"/>
                <a:gd name="T27" fmla="*/ 9 h 199"/>
                <a:gd name="T28" fmla="*/ 103 w 185"/>
                <a:gd name="T29" fmla="*/ 0 h 199"/>
                <a:gd name="T30" fmla="*/ 80 w 185"/>
                <a:gd name="T31" fmla="*/ 7 h 199"/>
                <a:gd name="T32" fmla="*/ 64 w 185"/>
                <a:gd name="T33" fmla="*/ 0 h 199"/>
                <a:gd name="T34" fmla="*/ 61 w 185"/>
                <a:gd name="T35" fmla="*/ 10 h 199"/>
                <a:gd name="T36" fmla="*/ 47 w 185"/>
                <a:gd name="T37" fmla="*/ 19 h 199"/>
                <a:gd name="T38" fmla="*/ 48 w 185"/>
                <a:gd name="T39" fmla="*/ 35 h 199"/>
                <a:gd name="T40" fmla="*/ 43 w 185"/>
                <a:gd name="T41" fmla="*/ 51 h 199"/>
                <a:gd name="T42" fmla="*/ 32 w 185"/>
                <a:gd name="T43" fmla="*/ 60 h 199"/>
                <a:gd name="T44" fmla="*/ 27 w 185"/>
                <a:gd name="T45" fmla="*/ 73 h 199"/>
                <a:gd name="T46" fmla="*/ 20 w 185"/>
                <a:gd name="T47" fmla="*/ 83 h 199"/>
                <a:gd name="T48" fmla="*/ 6 w 185"/>
                <a:gd name="T49" fmla="*/ 85 h 199"/>
                <a:gd name="T50" fmla="*/ 11 w 185"/>
                <a:gd name="T51" fmla="*/ 99 h 199"/>
                <a:gd name="T52" fmla="*/ 6 w 185"/>
                <a:gd name="T53" fmla="*/ 112 h 199"/>
                <a:gd name="T54" fmla="*/ 4 w 185"/>
                <a:gd name="T55" fmla="*/ 128 h 199"/>
                <a:gd name="T56" fmla="*/ 6 w 185"/>
                <a:gd name="T57" fmla="*/ 144 h 199"/>
                <a:gd name="T58" fmla="*/ 7 w 185"/>
                <a:gd name="T59" fmla="*/ 156 h 199"/>
                <a:gd name="T60" fmla="*/ 9 w 185"/>
                <a:gd name="T61" fmla="*/ 171 h 199"/>
                <a:gd name="T62" fmla="*/ 0 w 185"/>
                <a:gd name="T63" fmla="*/ 188 h 199"/>
                <a:gd name="T64" fmla="*/ 29 w 185"/>
                <a:gd name="T65" fmla="*/ 188 h 199"/>
                <a:gd name="T66" fmla="*/ 48 w 185"/>
                <a:gd name="T67" fmla="*/ 192 h 199"/>
                <a:gd name="T68" fmla="*/ 89 w 185"/>
                <a:gd name="T69" fmla="*/ 199 h 199"/>
                <a:gd name="T70" fmla="*/ 89 w 185"/>
                <a:gd name="T71" fmla="*/ 199 h 199"/>
                <a:gd name="T72" fmla="*/ 89 w 185"/>
                <a:gd name="T73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5" h="199">
                  <a:moveTo>
                    <a:pt x="89" y="199"/>
                  </a:moveTo>
                  <a:lnTo>
                    <a:pt x="120" y="190"/>
                  </a:lnTo>
                  <a:lnTo>
                    <a:pt x="144" y="194"/>
                  </a:lnTo>
                  <a:lnTo>
                    <a:pt x="180" y="194"/>
                  </a:lnTo>
                  <a:lnTo>
                    <a:pt x="184" y="172"/>
                  </a:lnTo>
                  <a:lnTo>
                    <a:pt x="182" y="156"/>
                  </a:lnTo>
                  <a:lnTo>
                    <a:pt x="182" y="101"/>
                  </a:lnTo>
                  <a:lnTo>
                    <a:pt x="185" y="75"/>
                  </a:lnTo>
                  <a:lnTo>
                    <a:pt x="184" y="55"/>
                  </a:lnTo>
                  <a:lnTo>
                    <a:pt x="162" y="46"/>
                  </a:lnTo>
                  <a:lnTo>
                    <a:pt x="148" y="39"/>
                  </a:lnTo>
                  <a:lnTo>
                    <a:pt x="132" y="34"/>
                  </a:lnTo>
                  <a:lnTo>
                    <a:pt x="141" y="18"/>
                  </a:lnTo>
                  <a:lnTo>
                    <a:pt x="120" y="9"/>
                  </a:lnTo>
                  <a:lnTo>
                    <a:pt x="103" y="0"/>
                  </a:lnTo>
                  <a:lnTo>
                    <a:pt x="80" y="7"/>
                  </a:lnTo>
                  <a:lnTo>
                    <a:pt x="64" y="0"/>
                  </a:lnTo>
                  <a:lnTo>
                    <a:pt x="61" y="10"/>
                  </a:lnTo>
                  <a:lnTo>
                    <a:pt x="47" y="19"/>
                  </a:lnTo>
                  <a:lnTo>
                    <a:pt x="48" y="35"/>
                  </a:lnTo>
                  <a:lnTo>
                    <a:pt x="43" y="51"/>
                  </a:lnTo>
                  <a:lnTo>
                    <a:pt x="32" y="60"/>
                  </a:lnTo>
                  <a:lnTo>
                    <a:pt x="27" y="73"/>
                  </a:lnTo>
                  <a:lnTo>
                    <a:pt x="20" y="83"/>
                  </a:lnTo>
                  <a:lnTo>
                    <a:pt x="6" y="85"/>
                  </a:lnTo>
                  <a:lnTo>
                    <a:pt x="11" y="99"/>
                  </a:lnTo>
                  <a:lnTo>
                    <a:pt x="6" y="112"/>
                  </a:lnTo>
                  <a:lnTo>
                    <a:pt x="4" y="128"/>
                  </a:lnTo>
                  <a:lnTo>
                    <a:pt x="6" y="144"/>
                  </a:lnTo>
                  <a:lnTo>
                    <a:pt x="7" y="156"/>
                  </a:lnTo>
                  <a:lnTo>
                    <a:pt x="9" y="171"/>
                  </a:lnTo>
                  <a:lnTo>
                    <a:pt x="0" y="188"/>
                  </a:lnTo>
                  <a:lnTo>
                    <a:pt x="29" y="188"/>
                  </a:lnTo>
                  <a:lnTo>
                    <a:pt x="48" y="192"/>
                  </a:lnTo>
                  <a:lnTo>
                    <a:pt x="89" y="199"/>
                  </a:lnTo>
                  <a:lnTo>
                    <a:pt x="89" y="199"/>
                  </a:lnTo>
                  <a:lnTo>
                    <a:pt x="89" y="1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202">
              <a:extLst>
                <a:ext uri="{FF2B5EF4-FFF2-40B4-BE49-F238E27FC236}">
                  <a16:creationId xmlns:a16="http://schemas.microsoft.com/office/drawing/2014/main" id="{DF0501D2-0AB1-EDB9-6166-A678BFF66E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6727" y="10039947"/>
              <a:ext cx="745370" cy="643730"/>
            </a:xfrm>
            <a:custGeom>
              <a:avLst/>
              <a:gdLst>
                <a:gd name="T0" fmla="*/ 29 w 330"/>
                <a:gd name="T1" fmla="*/ 281 h 285"/>
                <a:gd name="T2" fmla="*/ 109 w 330"/>
                <a:gd name="T3" fmla="*/ 281 h 285"/>
                <a:gd name="T4" fmla="*/ 180 w 330"/>
                <a:gd name="T5" fmla="*/ 285 h 285"/>
                <a:gd name="T6" fmla="*/ 235 w 330"/>
                <a:gd name="T7" fmla="*/ 285 h 285"/>
                <a:gd name="T8" fmla="*/ 237 w 330"/>
                <a:gd name="T9" fmla="*/ 265 h 285"/>
                <a:gd name="T10" fmla="*/ 251 w 330"/>
                <a:gd name="T11" fmla="*/ 260 h 285"/>
                <a:gd name="T12" fmla="*/ 262 w 330"/>
                <a:gd name="T13" fmla="*/ 274 h 285"/>
                <a:gd name="T14" fmla="*/ 276 w 330"/>
                <a:gd name="T15" fmla="*/ 267 h 285"/>
                <a:gd name="T16" fmla="*/ 285 w 330"/>
                <a:gd name="T17" fmla="*/ 281 h 285"/>
                <a:gd name="T18" fmla="*/ 289 w 330"/>
                <a:gd name="T19" fmla="*/ 265 h 285"/>
                <a:gd name="T20" fmla="*/ 298 w 330"/>
                <a:gd name="T21" fmla="*/ 283 h 285"/>
                <a:gd name="T22" fmla="*/ 314 w 330"/>
                <a:gd name="T23" fmla="*/ 274 h 285"/>
                <a:gd name="T24" fmla="*/ 328 w 330"/>
                <a:gd name="T25" fmla="*/ 267 h 285"/>
                <a:gd name="T26" fmla="*/ 330 w 330"/>
                <a:gd name="T27" fmla="*/ 247 h 285"/>
                <a:gd name="T28" fmla="*/ 330 w 330"/>
                <a:gd name="T29" fmla="*/ 235 h 285"/>
                <a:gd name="T30" fmla="*/ 328 w 330"/>
                <a:gd name="T31" fmla="*/ 219 h 285"/>
                <a:gd name="T32" fmla="*/ 323 w 330"/>
                <a:gd name="T33" fmla="*/ 204 h 285"/>
                <a:gd name="T34" fmla="*/ 315 w 330"/>
                <a:gd name="T35" fmla="*/ 190 h 285"/>
                <a:gd name="T36" fmla="*/ 310 w 330"/>
                <a:gd name="T37" fmla="*/ 178 h 285"/>
                <a:gd name="T38" fmla="*/ 305 w 330"/>
                <a:gd name="T39" fmla="*/ 160 h 285"/>
                <a:gd name="T40" fmla="*/ 308 w 330"/>
                <a:gd name="T41" fmla="*/ 142 h 285"/>
                <a:gd name="T42" fmla="*/ 280 w 330"/>
                <a:gd name="T43" fmla="*/ 142 h 285"/>
                <a:gd name="T44" fmla="*/ 278 w 330"/>
                <a:gd name="T45" fmla="*/ 115 h 285"/>
                <a:gd name="T46" fmla="*/ 280 w 330"/>
                <a:gd name="T47" fmla="*/ 3 h 285"/>
                <a:gd name="T48" fmla="*/ 237 w 330"/>
                <a:gd name="T49" fmla="*/ 3 h 285"/>
                <a:gd name="T50" fmla="*/ 221 w 330"/>
                <a:gd name="T51" fmla="*/ 5 h 285"/>
                <a:gd name="T52" fmla="*/ 184 w 330"/>
                <a:gd name="T53" fmla="*/ 3 h 285"/>
                <a:gd name="T54" fmla="*/ 125 w 330"/>
                <a:gd name="T55" fmla="*/ 3 h 285"/>
                <a:gd name="T56" fmla="*/ 41 w 330"/>
                <a:gd name="T57" fmla="*/ 0 h 285"/>
                <a:gd name="T58" fmla="*/ 40 w 330"/>
                <a:gd name="T59" fmla="*/ 112 h 285"/>
                <a:gd name="T60" fmla="*/ 38 w 330"/>
                <a:gd name="T61" fmla="*/ 137 h 285"/>
                <a:gd name="T62" fmla="*/ 2 w 330"/>
                <a:gd name="T63" fmla="*/ 137 h 285"/>
                <a:gd name="T64" fmla="*/ 0 w 330"/>
                <a:gd name="T65" fmla="*/ 194 h 285"/>
                <a:gd name="T66" fmla="*/ 8 w 330"/>
                <a:gd name="T67" fmla="*/ 228 h 285"/>
                <a:gd name="T68" fmla="*/ 22 w 330"/>
                <a:gd name="T69" fmla="*/ 233 h 285"/>
                <a:gd name="T70" fmla="*/ 20 w 330"/>
                <a:gd name="T71" fmla="*/ 249 h 285"/>
                <a:gd name="T72" fmla="*/ 11 w 330"/>
                <a:gd name="T73" fmla="*/ 263 h 285"/>
                <a:gd name="T74" fmla="*/ 13 w 330"/>
                <a:gd name="T75" fmla="*/ 283 h 285"/>
                <a:gd name="T76" fmla="*/ 29 w 330"/>
                <a:gd name="T77" fmla="*/ 281 h 285"/>
                <a:gd name="T78" fmla="*/ 29 w 330"/>
                <a:gd name="T79" fmla="*/ 281 h 285"/>
                <a:gd name="T80" fmla="*/ 29 w 330"/>
                <a:gd name="T81" fmla="*/ 28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0" h="285">
                  <a:moveTo>
                    <a:pt x="29" y="281"/>
                  </a:moveTo>
                  <a:lnTo>
                    <a:pt x="109" y="281"/>
                  </a:lnTo>
                  <a:lnTo>
                    <a:pt x="180" y="285"/>
                  </a:lnTo>
                  <a:lnTo>
                    <a:pt x="235" y="285"/>
                  </a:lnTo>
                  <a:lnTo>
                    <a:pt x="237" y="265"/>
                  </a:lnTo>
                  <a:lnTo>
                    <a:pt x="251" y="260"/>
                  </a:lnTo>
                  <a:lnTo>
                    <a:pt x="262" y="274"/>
                  </a:lnTo>
                  <a:lnTo>
                    <a:pt x="276" y="267"/>
                  </a:lnTo>
                  <a:lnTo>
                    <a:pt x="285" y="281"/>
                  </a:lnTo>
                  <a:lnTo>
                    <a:pt x="289" y="265"/>
                  </a:lnTo>
                  <a:lnTo>
                    <a:pt x="298" y="283"/>
                  </a:lnTo>
                  <a:lnTo>
                    <a:pt x="314" y="274"/>
                  </a:lnTo>
                  <a:lnTo>
                    <a:pt x="328" y="267"/>
                  </a:lnTo>
                  <a:lnTo>
                    <a:pt x="330" y="247"/>
                  </a:lnTo>
                  <a:lnTo>
                    <a:pt x="330" y="235"/>
                  </a:lnTo>
                  <a:lnTo>
                    <a:pt x="328" y="219"/>
                  </a:lnTo>
                  <a:lnTo>
                    <a:pt x="323" y="204"/>
                  </a:lnTo>
                  <a:lnTo>
                    <a:pt x="315" y="190"/>
                  </a:lnTo>
                  <a:lnTo>
                    <a:pt x="310" y="178"/>
                  </a:lnTo>
                  <a:lnTo>
                    <a:pt x="305" y="160"/>
                  </a:lnTo>
                  <a:lnTo>
                    <a:pt x="308" y="142"/>
                  </a:lnTo>
                  <a:lnTo>
                    <a:pt x="280" y="142"/>
                  </a:lnTo>
                  <a:lnTo>
                    <a:pt x="278" y="115"/>
                  </a:lnTo>
                  <a:lnTo>
                    <a:pt x="280" y="3"/>
                  </a:lnTo>
                  <a:lnTo>
                    <a:pt x="237" y="3"/>
                  </a:lnTo>
                  <a:lnTo>
                    <a:pt x="221" y="5"/>
                  </a:lnTo>
                  <a:lnTo>
                    <a:pt x="184" y="3"/>
                  </a:lnTo>
                  <a:lnTo>
                    <a:pt x="125" y="3"/>
                  </a:lnTo>
                  <a:lnTo>
                    <a:pt x="41" y="0"/>
                  </a:lnTo>
                  <a:lnTo>
                    <a:pt x="40" y="112"/>
                  </a:lnTo>
                  <a:lnTo>
                    <a:pt x="38" y="137"/>
                  </a:lnTo>
                  <a:lnTo>
                    <a:pt x="2" y="137"/>
                  </a:lnTo>
                  <a:lnTo>
                    <a:pt x="0" y="194"/>
                  </a:lnTo>
                  <a:lnTo>
                    <a:pt x="8" y="228"/>
                  </a:lnTo>
                  <a:lnTo>
                    <a:pt x="22" y="233"/>
                  </a:lnTo>
                  <a:lnTo>
                    <a:pt x="20" y="249"/>
                  </a:lnTo>
                  <a:lnTo>
                    <a:pt x="11" y="263"/>
                  </a:lnTo>
                  <a:lnTo>
                    <a:pt x="13" y="283"/>
                  </a:lnTo>
                  <a:lnTo>
                    <a:pt x="29" y="281"/>
                  </a:lnTo>
                  <a:lnTo>
                    <a:pt x="29" y="281"/>
                  </a:lnTo>
                  <a:lnTo>
                    <a:pt x="29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203">
              <a:extLst>
                <a:ext uri="{FF2B5EF4-FFF2-40B4-BE49-F238E27FC236}">
                  <a16:creationId xmlns:a16="http://schemas.microsoft.com/office/drawing/2014/main" id="{6C1E3650-F331-870C-29A5-CCAEAE1B69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9969927"/>
              <a:ext cx="614366" cy="713748"/>
            </a:xfrm>
            <a:custGeom>
              <a:avLst/>
              <a:gdLst>
                <a:gd name="T0" fmla="*/ 201 w 272"/>
                <a:gd name="T1" fmla="*/ 314 h 316"/>
                <a:gd name="T2" fmla="*/ 239 w 272"/>
                <a:gd name="T3" fmla="*/ 316 h 316"/>
                <a:gd name="T4" fmla="*/ 242 w 272"/>
                <a:gd name="T5" fmla="*/ 296 h 316"/>
                <a:gd name="T6" fmla="*/ 240 w 272"/>
                <a:gd name="T7" fmla="*/ 280 h 316"/>
                <a:gd name="T8" fmla="*/ 240 w 272"/>
                <a:gd name="T9" fmla="*/ 250 h 316"/>
                <a:gd name="T10" fmla="*/ 228 w 272"/>
                <a:gd name="T11" fmla="*/ 255 h 316"/>
                <a:gd name="T12" fmla="*/ 235 w 272"/>
                <a:gd name="T13" fmla="*/ 243 h 316"/>
                <a:gd name="T14" fmla="*/ 242 w 272"/>
                <a:gd name="T15" fmla="*/ 216 h 316"/>
                <a:gd name="T16" fmla="*/ 244 w 272"/>
                <a:gd name="T17" fmla="*/ 196 h 316"/>
                <a:gd name="T18" fmla="*/ 249 w 272"/>
                <a:gd name="T19" fmla="*/ 154 h 316"/>
                <a:gd name="T20" fmla="*/ 272 w 272"/>
                <a:gd name="T21" fmla="*/ 157 h 316"/>
                <a:gd name="T22" fmla="*/ 271 w 272"/>
                <a:gd name="T23" fmla="*/ 141 h 316"/>
                <a:gd name="T24" fmla="*/ 269 w 272"/>
                <a:gd name="T25" fmla="*/ 127 h 316"/>
                <a:gd name="T26" fmla="*/ 264 w 272"/>
                <a:gd name="T27" fmla="*/ 114 h 316"/>
                <a:gd name="T28" fmla="*/ 255 w 272"/>
                <a:gd name="T29" fmla="*/ 107 h 316"/>
                <a:gd name="T30" fmla="*/ 248 w 272"/>
                <a:gd name="T31" fmla="*/ 95 h 316"/>
                <a:gd name="T32" fmla="*/ 239 w 272"/>
                <a:gd name="T33" fmla="*/ 84 h 316"/>
                <a:gd name="T34" fmla="*/ 223 w 272"/>
                <a:gd name="T35" fmla="*/ 82 h 316"/>
                <a:gd name="T36" fmla="*/ 210 w 272"/>
                <a:gd name="T37" fmla="*/ 79 h 316"/>
                <a:gd name="T38" fmla="*/ 201 w 272"/>
                <a:gd name="T39" fmla="*/ 70 h 316"/>
                <a:gd name="T40" fmla="*/ 189 w 272"/>
                <a:gd name="T41" fmla="*/ 63 h 316"/>
                <a:gd name="T42" fmla="*/ 178 w 272"/>
                <a:gd name="T43" fmla="*/ 52 h 316"/>
                <a:gd name="T44" fmla="*/ 173 w 272"/>
                <a:gd name="T45" fmla="*/ 41 h 316"/>
                <a:gd name="T46" fmla="*/ 164 w 272"/>
                <a:gd name="T47" fmla="*/ 31 h 316"/>
                <a:gd name="T48" fmla="*/ 153 w 272"/>
                <a:gd name="T49" fmla="*/ 18 h 316"/>
                <a:gd name="T50" fmla="*/ 141 w 272"/>
                <a:gd name="T51" fmla="*/ 11 h 316"/>
                <a:gd name="T52" fmla="*/ 132 w 272"/>
                <a:gd name="T53" fmla="*/ 0 h 316"/>
                <a:gd name="T54" fmla="*/ 125 w 272"/>
                <a:gd name="T55" fmla="*/ 33 h 316"/>
                <a:gd name="T56" fmla="*/ 112 w 272"/>
                <a:gd name="T57" fmla="*/ 36 h 316"/>
                <a:gd name="T58" fmla="*/ 89 w 272"/>
                <a:gd name="T59" fmla="*/ 38 h 316"/>
                <a:gd name="T60" fmla="*/ 45 w 272"/>
                <a:gd name="T61" fmla="*/ 34 h 316"/>
                <a:gd name="T62" fmla="*/ 5 w 272"/>
                <a:gd name="T63" fmla="*/ 33 h 316"/>
                <a:gd name="T64" fmla="*/ 4 w 272"/>
                <a:gd name="T65" fmla="*/ 49 h 316"/>
                <a:gd name="T66" fmla="*/ 0 w 272"/>
                <a:gd name="T67" fmla="*/ 130 h 316"/>
                <a:gd name="T68" fmla="*/ 2 w 272"/>
                <a:gd name="T69" fmla="*/ 146 h 316"/>
                <a:gd name="T70" fmla="*/ 2 w 272"/>
                <a:gd name="T71" fmla="*/ 162 h 316"/>
                <a:gd name="T72" fmla="*/ 30 w 272"/>
                <a:gd name="T73" fmla="*/ 177 h 316"/>
                <a:gd name="T74" fmla="*/ 29 w 272"/>
                <a:gd name="T75" fmla="*/ 189 h 316"/>
                <a:gd name="T76" fmla="*/ 34 w 272"/>
                <a:gd name="T77" fmla="*/ 202 h 316"/>
                <a:gd name="T78" fmla="*/ 37 w 272"/>
                <a:gd name="T79" fmla="*/ 212 h 316"/>
                <a:gd name="T80" fmla="*/ 43 w 272"/>
                <a:gd name="T81" fmla="*/ 227 h 316"/>
                <a:gd name="T82" fmla="*/ 48 w 272"/>
                <a:gd name="T83" fmla="*/ 243 h 316"/>
                <a:gd name="T84" fmla="*/ 52 w 272"/>
                <a:gd name="T85" fmla="*/ 257 h 316"/>
                <a:gd name="T86" fmla="*/ 50 w 272"/>
                <a:gd name="T87" fmla="*/ 269 h 316"/>
                <a:gd name="T88" fmla="*/ 52 w 272"/>
                <a:gd name="T89" fmla="*/ 285 h 316"/>
                <a:gd name="T90" fmla="*/ 54 w 272"/>
                <a:gd name="T91" fmla="*/ 300 h 316"/>
                <a:gd name="T92" fmla="*/ 46 w 272"/>
                <a:gd name="T93" fmla="*/ 310 h 316"/>
                <a:gd name="T94" fmla="*/ 110 w 272"/>
                <a:gd name="T95" fmla="*/ 312 h 316"/>
                <a:gd name="T96" fmla="*/ 182 w 272"/>
                <a:gd name="T97" fmla="*/ 314 h 316"/>
                <a:gd name="T98" fmla="*/ 201 w 272"/>
                <a:gd name="T99" fmla="*/ 314 h 316"/>
                <a:gd name="T100" fmla="*/ 201 w 272"/>
                <a:gd name="T101" fmla="*/ 314 h 316"/>
                <a:gd name="T102" fmla="*/ 201 w 272"/>
                <a:gd name="T103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2" h="316">
                  <a:moveTo>
                    <a:pt x="201" y="314"/>
                  </a:moveTo>
                  <a:lnTo>
                    <a:pt x="239" y="316"/>
                  </a:lnTo>
                  <a:lnTo>
                    <a:pt x="242" y="296"/>
                  </a:lnTo>
                  <a:lnTo>
                    <a:pt x="240" y="280"/>
                  </a:lnTo>
                  <a:lnTo>
                    <a:pt x="240" y="250"/>
                  </a:lnTo>
                  <a:lnTo>
                    <a:pt x="228" y="255"/>
                  </a:lnTo>
                  <a:lnTo>
                    <a:pt x="235" y="243"/>
                  </a:lnTo>
                  <a:lnTo>
                    <a:pt x="242" y="216"/>
                  </a:lnTo>
                  <a:lnTo>
                    <a:pt x="244" y="196"/>
                  </a:lnTo>
                  <a:lnTo>
                    <a:pt x="249" y="154"/>
                  </a:lnTo>
                  <a:lnTo>
                    <a:pt x="272" y="157"/>
                  </a:lnTo>
                  <a:lnTo>
                    <a:pt x="271" y="141"/>
                  </a:lnTo>
                  <a:lnTo>
                    <a:pt x="269" y="127"/>
                  </a:lnTo>
                  <a:lnTo>
                    <a:pt x="264" y="114"/>
                  </a:lnTo>
                  <a:lnTo>
                    <a:pt x="255" y="107"/>
                  </a:lnTo>
                  <a:lnTo>
                    <a:pt x="248" y="95"/>
                  </a:lnTo>
                  <a:lnTo>
                    <a:pt x="239" y="84"/>
                  </a:lnTo>
                  <a:lnTo>
                    <a:pt x="223" y="82"/>
                  </a:lnTo>
                  <a:lnTo>
                    <a:pt x="210" y="79"/>
                  </a:lnTo>
                  <a:lnTo>
                    <a:pt x="201" y="70"/>
                  </a:lnTo>
                  <a:lnTo>
                    <a:pt x="189" y="63"/>
                  </a:lnTo>
                  <a:lnTo>
                    <a:pt x="178" y="52"/>
                  </a:lnTo>
                  <a:lnTo>
                    <a:pt x="173" y="41"/>
                  </a:lnTo>
                  <a:lnTo>
                    <a:pt x="164" y="31"/>
                  </a:lnTo>
                  <a:lnTo>
                    <a:pt x="153" y="18"/>
                  </a:lnTo>
                  <a:lnTo>
                    <a:pt x="141" y="11"/>
                  </a:lnTo>
                  <a:lnTo>
                    <a:pt x="132" y="0"/>
                  </a:lnTo>
                  <a:lnTo>
                    <a:pt x="125" y="33"/>
                  </a:lnTo>
                  <a:lnTo>
                    <a:pt x="112" y="36"/>
                  </a:lnTo>
                  <a:lnTo>
                    <a:pt x="89" y="38"/>
                  </a:lnTo>
                  <a:lnTo>
                    <a:pt x="45" y="34"/>
                  </a:lnTo>
                  <a:lnTo>
                    <a:pt x="5" y="33"/>
                  </a:lnTo>
                  <a:lnTo>
                    <a:pt x="4" y="49"/>
                  </a:lnTo>
                  <a:lnTo>
                    <a:pt x="0" y="130"/>
                  </a:lnTo>
                  <a:lnTo>
                    <a:pt x="2" y="146"/>
                  </a:lnTo>
                  <a:lnTo>
                    <a:pt x="2" y="162"/>
                  </a:lnTo>
                  <a:lnTo>
                    <a:pt x="30" y="177"/>
                  </a:lnTo>
                  <a:lnTo>
                    <a:pt x="29" y="189"/>
                  </a:lnTo>
                  <a:lnTo>
                    <a:pt x="34" y="202"/>
                  </a:lnTo>
                  <a:lnTo>
                    <a:pt x="37" y="212"/>
                  </a:lnTo>
                  <a:lnTo>
                    <a:pt x="43" y="227"/>
                  </a:lnTo>
                  <a:lnTo>
                    <a:pt x="48" y="243"/>
                  </a:lnTo>
                  <a:lnTo>
                    <a:pt x="52" y="257"/>
                  </a:lnTo>
                  <a:lnTo>
                    <a:pt x="50" y="269"/>
                  </a:lnTo>
                  <a:lnTo>
                    <a:pt x="52" y="285"/>
                  </a:lnTo>
                  <a:lnTo>
                    <a:pt x="54" y="300"/>
                  </a:lnTo>
                  <a:lnTo>
                    <a:pt x="46" y="310"/>
                  </a:lnTo>
                  <a:lnTo>
                    <a:pt x="110" y="312"/>
                  </a:lnTo>
                  <a:lnTo>
                    <a:pt x="182" y="314"/>
                  </a:lnTo>
                  <a:lnTo>
                    <a:pt x="201" y="314"/>
                  </a:lnTo>
                  <a:lnTo>
                    <a:pt x="201" y="314"/>
                  </a:lnTo>
                  <a:lnTo>
                    <a:pt x="201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204">
              <a:extLst>
                <a:ext uri="{FF2B5EF4-FFF2-40B4-BE49-F238E27FC236}">
                  <a16:creationId xmlns:a16="http://schemas.microsoft.com/office/drawing/2014/main" id="{8B2D53BE-9E3C-C2B3-FF99-509CED3F88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37625" y="10179987"/>
              <a:ext cx="618883" cy="612108"/>
            </a:xfrm>
            <a:custGeom>
              <a:avLst/>
              <a:gdLst>
                <a:gd name="T0" fmla="*/ 111 w 274"/>
                <a:gd name="T1" fmla="*/ 271 h 271"/>
                <a:gd name="T2" fmla="*/ 121 w 274"/>
                <a:gd name="T3" fmla="*/ 242 h 271"/>
                <a:gd name="T4" fmla="*/ 141 w 274"/>
                <a:gd name="T5" fmla="*/ 242 h 271"/>
                <a:gd name="T6" fmla="*/ 169 w 274"/>
                <a:gd name="T7" fmla="*/ 246 h 271"/>
                <a:gd name="T8" fmla="*/ 201 w 274"/>
                <a:gd name="T9" fmla="*/ 244 h 271"/>
                <a:gd name="T10" fmla="*/ 237 w 274"/>
                <a:gd name="T11" fmla="*/ 244 h 271"/>
                <a:gd name="T12" fmla="*/ 237 w 274"/>
                <a:gd name="T13" fmla="*/ 219 h 271"/>
                <a:gd name="T14" fmla="*/ 242 w 274"/>
                <a:gd name="T15" fmla="*/ 199 h 271"/>
                <a:gd name="T16" fmla="*/ 242 w 274"/>
                <a:gd name="T17" fmla="*/ 148 h 271"/>
                <a:gd name="T18" fmla="*/ 265 w 274"/>
                <a:gd name="T19" fmla="*/ 148 h 271"/>
                <a:gd name="T20" fmla="*/ 274 w 274"/>
                <a:gd name="T21" fmla="*/ 135 h 271"/>
                <a:gd name="T22" fmla="*/ 269 w 274"/>
                <a:gd name="T23" fmla="*/ 125 h 271"/>
                <a:gd name="T24" fmla="*/ 264 w 274"/>
                <a:gd name="T25" fmla="*/ 112 h 271"/>
                <a:gd name="T26" fmla="*/ 271 w 274"/>
                <a:gd name="T27" fmla="*/ 100 h 271"/>
                <a:gd name="T28" fmla="*/ 273 w 274"/>
                <a:gd name="T29" fmla="*/ 87 h 271"/>
                <a:gd name="T30" fmla="*/ 273 w 274"/>
                <a:gd name="T31" fmla="*/ 71 h 271"/>
                <a:gd name="T32" fmla="*/ 267 w 274"/>
                <a:gd name="T33" fmla="*/ 57 h 271"/>
                <a:gd name="T34" fmla="*/ 258 w 274"/>
                <a:gd name="T35" fmla="*/ 46 h 271"/>
                <a:gd name="T36" fmla="*/ 253 w 274"/>
                <a:gd name="T37" fmla="*/ 32 h 271"/>
                <a:gd name="T38" fmla="*/ 249 w 274"/>
                <a:gd name="T39" fmla="*/ 20 h 271"/>
                <a:gd name="T40" fmla="*/ 237 w 274"/>
                <a:gd name="T41" fmla="*/ 7 h 271"/>
                <a:gd name="T42" fmla="*/ 200 w 274"/>
                <a:gd name="T43" fmla="*/ 7 h 271"/>
                <a:gd name="T44" fmla="*/ 169 w 274"/>
                <a:gd name="T45" fmla="*/ 4 h 271"/>
                <a:gd name="T46" fmla="*/ 148 w 274"/>
                <a:gd name="T47" fmla="*/ 0 h 271"/>
                <a:gd name="T48" fmla="*/ 146 w 274"/>
                <a:gd name="T49" fmla="*/ 36 h 271"/>
                <a:gd name="T50" fmla="*/ 139 w 274"/>
                <a:gd name="T51" fmla="*/ 48 h 271"/>
                <a:gd name="T52" fmla="*/ 116 w 274"/>
                <a:gd name="T53" fmla="*/ 48 h 271"/>
                <a:gd name="T54" fmla="*/ 100 w 274"/>
                <a:gd name="T55" fmla="*/ 50 h 271"/>
                <a:gd name="T56" fmla="*/ 64 w 274"/>
                <a:gd name="T57" fmla="*/ 48 h 271"/>
                <a:gd name="T58" fmla="*/ 41 w 274"/>
                <a:gd name="T59" fmla="*/ 48 h 271"/>
                <a:gd name="T60" fmla="*/ 2 w 274"/>
                <a:gd name="T61" fmla="*/ 50 h 271"/>
                <a:gd name="T62" fmla="*/ 0 w 274"/>
                <a:gd name="T63" fmla="*/ 93 h 271"/>
                <a:gd name="T64" fmla="*/ 4 w 274"/>
                <a:gd name="T65" fmla="*/ 121 h 271"/>
                <a:gd name="T66" fmla="*/ 2 w 274"/>
                <a:gd name="T67" fmla="*/ 157 h 271"/>
                <a:gd name="T68" fmla="*/ 4 w 274"/>
                <a:gd name="T69" fmla="*/ 203 h 271"/>
                <a:gd name="T70" fmla="*/ 4 w 274"/>
                <a:gd name="T71" fmla="*/ 215 h 271"/>
                <a:gd name="T72" fmla="*/ 34 w 274"/>
                <a:gd name="T73" fmla="*/ 219 h 271"/>
                <a:gd name="T74" fmla="*/ 66 w 274"/>
                <a:gd name="T75" fmla="*/ 219 h 271"/>
                <a:gd name="T76" fmla="*/ 75 w 274"/>
                <a:gd name="T77" fmla="*/ 228 h 271"/>
                <a:gd name="T78" fmla="*/ 86 w 274"/>
                <a:gd name="T79" fmla="*/ 239 h 271"/>
                <a:gd name="T80" fmla="*/ 98 w 274"/>
                <a:gd name="T81" fmla="*/ 240 h 271"/>
                <a:gd name="T82" fmla="*/ 103 w 274"/>
                <a:gd name="T83" fmla="*/ 251 h 271"/>
                <a:gd name="T84" fmla="*/ 102 w 274"/>
                <a:gd name="T85" fmla="*/ 267 h 271"/>
                <a:gd name="T86" fmla="*/ 111 w 274"/>
                <a:gd name="T87" fmla="*/ 271 h 271"/>
                <a:gd name="T88" fmla="*/ 111 w 274"/>
                <a:gd name="T89" fmla="*/ 271 h 271"/>
                <a:gd name="T90" fmla="*/ 111 w 274"/>
                <a:gd name="T91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4" h="271">
                  <a:moveTo>
                    <a:pt x="111" y="271"/>
                  </a:moveTo>
                  <a:lnTo>
                    <a:pt x="121" y="242"/>
                  </a:lnTo>
                  <a:lnTo>
                    <a:pt x="141" y="242"/>
                  </a:lnTo>
                  <a:lnTo>
                    <a:pt x="169" y="246"/>
                  </a:lnTo>
                  <a:lnTo>
                    <a:pt x="201" y="244"/>
                  </a:lnTo>
                  <a:lnTo>
                    <a:pt x="237" y="244"/>
                  </a:lnTo>
                  <a:lnTo>
                    <a:pt x="237" y="219"/>
                  </a:lnTo>
                  <a:lnTo>
                    <a:pt x="242" y="199"/>
                  </a:lnTo>
                  <a:lnTo>
                    <a:pt x="242" y="148"/>
                  </a:lnTo>
                  <a:lnTo>
                    <a:pt x="265" y="148"/>
                  </a:lnTo>
                  <a:lnTo>
                    <a:pt x="274" y="135"/>
                  </a:lnTo>
                  <a:lnTo>
                    <a:pt x="269" y="125"/>
                  </a:lnTo>
                  <a:lnTo>
                    <a:pt x="264" y="112"/>
                  </a:lnTo>
                  <a:lnTo>
                    <a:pt x="271" y="100"/>
                  </a:lnTo>
                  <a:lnTo>
                    <a:pt x="273" y="87"/>
                  </a:lnTo>
                  <a:lnTo>
                    <a:pt x="273" y="71"/>
                  </a:lnTo>
                  <a:lnTo>
                    <a:pt x="267" y="57"/>
                  </a:lnTo>
                  <a:lnTo>
                    <a:pt x="258" y="46"/>
                  </a:lnTo>
                  <a:lnTo>
                    <a:pt x="253" y="32"/>
                  </a:lnTo>
                  <a:lnTo>
                    <a:pt x="249" y="20"/>
                  </a:lnTo>
                  <a:lnTo>
                    <a:pt x="237" y="7"/>
                  </a:lnTo>
                  <a:lnTo>
                    <a:pt x="200" y="7"/>
                  </a:lnTo>
                  <a:lnTo>
                    <a:pt x="169" y="4"/>
                  </a:lnTo>
                  <a:lnTo>
                    <a:pt x="148" y="0"/>
                  </a:lnTo>
                  <a:lnTo>
                    <a:pt x="146" y="36"/>
                  </a:lnTo>
                  <a:lnTo>
                    <a:pt x="139" y="48"/>
                  </a:lnTo>
                  <a:lnTo>
                    <a:pt x="116" y="48"/>
                  </a:lnTo>
                  <a:lnTo>
                    <a:pt x="100" y="50"/>
                  </a:lnTo>
                  <a:lnTo>
                    <a:pt x="64" y="48"/>
                  </a:lnTo>
                  <a:lnTo>
                    <a:pt x="41" y="48"/>
                  </a:lnTo>
                  <a:lnTo>
                    <a:pt x="2" y="50"/>
                  </a:lnTo>
                  <a:lnTo>
                    <a:pt x="0" y="93"/>
                  </a:lnTo>
                  <a:lnTo>
                    <a:pt x="4" y="121"/>
                  </a:lnTo>
                  <a:lnTo>
                    <a:pt x="2" y="157"/>
                  </a:lnTo>
                  <a:lnTo>
                    <a:pt x="4" y="203"/>
                  </a:lnTo>
                  <a:lnTo>
                    <a:pt x="4" y="215"/>
                  </a:lnTo>
                  <a:lnTo>
                    <a:pt x="34" y="219"/>
                  </a:lnTo>
                  <a:lnTo>
                    <a:pt x="66" y="219"/>
                  </a:lnTo>
                  <a:lnTo>
                    <a:pt x="75" y="228"/>
                  </a:lnTo>
                  <a:lnTo>
                    <a:pt x="86" y="239"/>
                  </a:lnTo>
                  <a:lnTo>
                    <a:pt x="98" y="240"/>
                  </a:lnTo>
                  <a:lnTo>
                    <a:pt x="103" y="251"/>
                  </a:lnTo>
                  <a:lnTo>
                    <a:pt x="102" y="267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205">
              <a:extLst>
                <a:ext uri="{FF2B5EF4-FFF2-40B4-BE49-F238E27FC236}">
                  <a16:creationId xmlns:a16="http://schemas.microsoft.com/office/drawing/2014/main" id="{9F577C80-D925-F473-EDF3-5F2701669E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69414" y="10200314"/>
              <a:ext cx="955430" cy="1032226"/>
            </a:xfrm>
            <a:custGeom>
              <a:avLst/>
              <a:gdLst>
                <a:gd name="T0" fmla="*/ 354 w 423"/>
                <a:gd name="T1" fmla="*/ 436 h 457"/>
                <a:gd name="T2" fmla="*/ 359 w 423"/>
                <a:gd name="T3" fmla="*/ 395 h 457"/>
                <a:gd name="T4" fmla="*/ 395 w 423"/>
                <a:gd name="T5" fmla="*/ 370 h 457"/>
                <a:gd name="T6" fmla="*/ 423 w 423"/>
                <a:gd name="T7" fmla="*/ 322 h 457"/>
                <a:gd name="T8" fmla="*/ 404 w 423"/>
                <a:gd name="T9" fmla="*/ 303 h 457"/>
                <a:gd name="T10" fmla="*/ 390 w 423"/>
                <a:gd name="T11" fmla="*/ 279 h 457"/>
                <a:gd name="T12" fmla="*/ 377 w 423"/>
                <a:gd name="T13" fmla="*/ 251 h 457"/>
                <a:gd name="T14" fmla="*/ 352 w 423"/>
                <a:gd name="T15" fmla="*/ 235 h 457"/>
                <a:gd name="T16" fmla="*/ 343 w 423"/>
                <a:gd name="T17" fmla="*/ 212 h 457"/>
                <a:gd name="T18" fmla="*/ 318 w 423"/>
                <a:gd name="T19" fmla="*/ 199 h 457"/>
                <a:gd name="T20" fmla="*/ 297 w 423"/>
                <a:gd name="T21" fmla="*/ 183 h 457"/>
                <a:gd name="T22" fmla="*/ 274 w 423"/>
                <a:gd name="T23" fmla="*/ 162 h 457"/>
                <a:gd name="T24" fmla="*/ 256 w 423"/>
                <a:gd name="T25" fmla="*/ 158 h 457"/>
                <a:gd name="T26" fmla="*/ 231 w 423"/>
                <a:gd name="T27" fmla="*/ 142 h 457"/>
                <a:gd name="T28" fmla="*/ 213 w 423"/>
                <a:gd name="T29" fmla="*/ 112 h 457"/>
                <a:gd name="T30" fmla="*/ 181 w 423"/>
                <a:gd name="T31" fmla="*/ 78 h 457"/>
                <a:gd name="T32" fmla="*/ 167 w 423"/>
                <a:gd name="T33" fmla="*/ 60 h 457"/>
                <a:gd name="T34" fmla="*/ 151 w 423"/>
                <a:gd name="T35" fmla="*/ 32 h 457"/>
                <a:gd name="T36" fmla="*/ 112 w 423"/>
                <a:gd name="T37" fmla="*/ 28 h 457"/>
                <a:gd name="T38" fmla="*/ 100 w 423"/>
                <a:gd name="T39" fmla="*/ 4 h 457"/>
                <a:gd name="T40" fmla="*/ 71 w 423"/>
                <a:gd name="T41" fmla="*/ 0 h 457"/>
                <a:gd name="T42" fmla="*/ 48 w 423"/>
                <a:gd name="T43" fmla="*/ 4 h 457"/>
                <a:gd name="T44" fmla="*/ 28 w 423"/>
                <a:gd name="T45" fmla="*/ 25 h 457"/>
                <a:gd name="T46" fmla="*/ 9 w 423"/>
                <a:gd name="T47" fmla="*/ 52 h 457"/>
                <a:gd name="T48" fmla="*/ 12 w 423"/>
                <a:gd name="T49" fmla="*/ 214 h 457"/>
                <a:gd name="T50" fmla="*/ 0 w 423"/>
                <a:gd name="T51" fmla="*/ 253 h 457"/>
                <a:gd name="T52" fmla="*/ 30 w 423"/>
                <a:gd name="T53" fmla="*/ 322 h 457"/>
                <a:gd name="T54" fmla="*/ 67 w 423"/>
                <a:gd name="T55" fmla="*/ 336 h 457"/>
                <a:gd name="T56" fmla="*/ 78 w 423"/>
                <a:gd name="T57" fmla="*/ 360 h 457"/>
                <a:gd name="T58" fmla="*/ 80 w 423"/>
                <a:gd name="T59" fmla="*/ 393 h 457"/>
                <a:gd name="T60" fmla="*/ 87 w 423"/>
                <a:gd name="T61" fmla="*/ 416 h 457"/>
                <a:gd name="T62" fmla="*/ 244 w 423"/>
                <a:gd name="T63" fmla="*/ 436 h 457"/>
                <a:gd name="T64" fmla="*/ 308 w 423"/>
                <a:gd name="T65" fmla="*/ 440 h 457"/>
                <a:gd name="T66" fmla="*/ 342 w 423"/>
                <a:gd name="T67" fmla="*/ 457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23" h="457">
                  <a:moveTo>
                    <a:pt x="342" y="457"/>
                  </a:moveTo>
                  <a:lnTo>
                    <a:pt x="354" y="436"/>
                  </a:lnTo>
                  <a:lnTo>
                    <a:pt x="359" y="424"/>
                  </a:lnTo>
                  <a:lnTo>
                    <a:pt x="359" y="395"/>
                  </a:lnTo>
                  <a:lnTo>
                    <a:pt x="386" y="388"/>
                  </a:lnTo>
                  <a:lnTo>
                    <a:pt x="395" y="370"/>
                  </a:lnTo>
                  <a:lnTo>
                    <a:pt x="415" y="336"/>
                  </a:lnTo>
                  <a:lnTo>
                    <a:pt x="423" y="322"/>
                  </a:lnTo>
                  <a:lnTo>
                    <a:pt x="416" y="308"/>
                  </a:lnTo>
                  <a:lnTo>
                    <a:pt x="404" y="303"/>
                  </a:lnTo>
                  <a:lnTo>
                    <a:pt x="391" y="292"/>
                  </a:lnTo>
                  <a:lnTo>
                    <a:pt x="390" y="279"/>
                  </a:lnTo>
                  <a:lnTo>
                    <a:pt x="383" y="265"/>
                  </a:lnTo>
                  <a:lnTo>
                    <a:pt x="377" y="251"/>
                  </a:lnTo>
                  <a:lnTo>
                    <a:pt x="361" y="249"/>
                  </a:lnTo>
                  <a:lnTo>
                    <a:pt x="352" y="235"/>
                  </a:lnTo>
                  <a:lnTo>
                    <a:pt x="352" y="222"/>
                  </a:lnTo>
                  <a:lnTo>
                    <a:pt x="343" y="212"/>
                  </a:lnTo>
                  <a:lnTo>
                    <a:pt x="334" y="205"/>
                  </a:lnTo>
                  <a:lnTo>
                    <a:pt x="318" y="199"/>
                  </a:lnTo>
                  <a:lnTo>
                    <a:pt x="306" y="190"/>
                  </a:lnTo>
                  <a:lnTo>
                    <a:pt x="297" y="183"/>
                  </a:lnTo>
                  <a:lnTo>
                    <a:pt x="279" y="174"/>
                  </a:lnTo>
                  <a:lnTo>
                    <a:pt x="274" y="162"/>
                  </a:lnTo>
                  <a:lnTo>
                    <a:pt x="263" y="149"/>
                  </a:lnTo>
                  <a:lnTo>
                    <a:pt x="256" y="158"/>
                  </a:lnTo>
                  <a:lnTo>
                    <a:pt x="247" y="148"/>
                  </a:lnTo>
                  <a:lnTo>
                    <a:pt x="231" y="142"/>
                  </a:lnTo>
                  <a:lnTo>
                    <a:pt x="224" y="126"/>
                  </a:lnTo>
                  <a:lnTo>
                    <a:pt x="213" y="112"/>
                  </a:lnTo>
                  <a:lnTo>
                    <a:pt x="185" y="93"/>
                  </a:lnTo>
                  <a:lnTo>
                    <a:pt x="181" y="78"/>
                  </a:lnTo>
                  <a:lnTo>
                    <a:pt x="180" y="62"/>
                  </a:lnTo>
                  <a:lnTo>
                    <a:pt x="167" y="60"/>
                  </a:lnTo>
                  <a:lnTo>
                    <a:pt x="151" y="52"/>
                  </a:lnTo>
                  <a:lnTo>
                    <a:pt x="151" y="32"/>
                  </a:lnTo>
                  <a:lnTo>
                    <a:pt x="135" y="34"/>
                  </a:lnTo>
                  <a:lnTo>
                    <a:pt x="112" y="28"/>
                  </a:lnTo>
                  <a:lnTo>
                    <a:pt x="105" y="14"/>
                  </a:lnTo>
                  <a:lnTo>
                    <a:pt x="100" y="4"/>
                  </a:lnTo>
                  <a:lnTo>
                    <a:pt x="84" y="5"/>
                  </a:lnTo>
                  <a:lnTo>
                    <a:pt x="71" y="0"/>
                  </a:lnTo>
                  <a:lnTo>
                    <a:pt x="60" y="2"/>
                  </a:lnTo>
                  <a:lnTo>
                    <a:pt x="48" y="4"/>
                  </a:lnTo>
                  <a:lnTo>
                    <a:pt x="44" y="27"/>
                  </a:lnTo>
                  <a:lnTo>
                    <a:pt x="28" y="25"/>
                  </a:lnTo>
                  <a:lnTo>
                    <a:pt x="43" y="39"/>
                  </a:lnTo>
                  <a:lnTo>
                    <a:pt x="9" y="52"/>
                  </a:lnTo>
                  <a:lnTo>
                    <a:pt x="11" y="174"/>
                  </a:lnTo>
                  <a:lnTo>
                    <a:pt x="12" y="214"/>
                  </a:lnTo>
                  <a:lnTo>
                    <a:pt x="12" y="242"/>
                  </a:lnTo>
                  <a:lnTo>
                    <a:pt x="0" y="253"/>
                  </a:lnTo>
                  <a:lnTo>
                    <a:pt x="14" y="333"/>
                  </a:lnTo>
                  <a:lnTo>
                    <a:pt x="30" y="322"/>
                  </a:lnTo>
                  <a:lnTo>
                    <a:pt x="50" y="324"/>
                  </a:lnTo>
                  <a:lnTo>
                    <a:pt x="67" y="336"/>
                  </a:lnTo>
                  <a:lnTo>
                    <a:pt x="76" y="347"/>
                  </a:lnTo>
                  <a:lnTo>
                    <a:pt x="78" y="360"/>
                  </a:lnTo>
                  <a:lnTo>
                    <a:pt x="76" y="379"/>
                  </a:lnTo>
                  <a:lnTo>
                    <a:pt x="80" y="393"/>
                  </a:lnTo>
                  <a:lnTo>
                    <a:pt x="85" y="402"/>
                  </a:lnTo>
                  <a:lnTo>
                    <a:pt x="87" y="416"/>
                  </a:lnTo>
                  <a:lnTo>
                    <a:pt x="185" y="445"/>
                  </a:lnTo>
                  <a:lnTo>
                    <a:pt x="244" y="436"/>
                  </a:lnTo>
                  <a:lnTo>
                    <a:pt x="278" y="427"/>
                  </a:lnTo>
                  <a:lnTo>
                    <a:pt x="308" y="440"/>
                  </a:lnTo>
                  <a:lnTo>
                    <a:pt x="342" y="457"/>
                  </a:lnTo>
                  <a:lnTo>
                    <a:pt x="342" y="457"/>
                  </a:lnTo>
                  <a:lnTo>
                    <a:pt x="342" y="4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206">
              <a:extLst>
                <a:ext uri="{FF2B5EF4-FFF2-40B4-BE49-F238E27FC236}">
                  <a16:creationId xmlns:a16="http://schemas.microsoft.com/office/drawing/2014/main" id="{7EC25037-010A-FE2F-4CA0-22AB6A59CC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26556" y="9396218"/>
              <a:ext cx="397531" cy="659540"/>
            </a:xfrm>
            <a:custGeom>
              <a:avLst/>
              <a:gdLst>
                <a:gd name="T0" fmla="*/ 128 w 176"/>
                <a:gd name="T1" fmla="*/ 292 h 292"/>
                <a:gd name="T2" fmla="*/ 151 w 176"/>
                <a:gd name="T3" fmla="*/ 292 h 292"/>
                <a:gd name="T4" fmla="*/ 165 w 176"/>
                <a:gd name="T5" fmla="*/ 283 h 292"/>
                <a:gd name="T6" fmla="*/ 167 w 176"/>
                <a:gd name="T7" fmla="*/ 246 h 292"/>
                <a:gd name="T8" fmla="*/ 165 w 176"/>
                <a:gd name="T9" fmla="*/ 222 h 292"/>
                <a:gd name="T10" fmla="*/ 169 w 176"/>
                <a:gd name="T11" fmla="*/ 178 h 292"/>
                <a:gd name="T12" fmla="*/ 173 w 176"/>
                <a:gd name="T13" fmla="*/ 142 h 292"/>
                <a:gd name="T14" fmla="*/ 176 w 176"/>
                <a:gd name="T15" fmla="*/ 91 h 292"/>
                <a:gd name="T16" fmla="*/ 149 w 176"/>
                <a:gd name="T17" fmla="*/ 91 h 292"/>
                <a:gd name="T18" fmla="*/ 121 w 176"/>
                <a:gd name="T19" fmla="*/ 91 h 292"/>
                <a:gd name="T20" fmla="*/ 101 w 176"/>
                <a:gd name="T21" fmla="*/ 91 h 292"/>
                <a:gd name="T22" fmla="*/ 100 w 176"/>
                <a:gd name="T23" fmla="*/ 75 h 292"/>
                <a:gd name="T24" fmla="*/ 85 w 176"/>
                <a:gd name="T25" fmla="*/ 66 h 292"/>
                <a:gd name="T26" fmla="*/ 87 w 176"/>
                <a:gd name="T27" fmla="*/ 53 h 292"/>
                <a:gd name="T28" fmla="*/ 71 w 176"/>
                <a:gd name="T29" fmla="*/ 52 h 292"/>
                <a:gd name="T30" fmla="*/ 73 w 176"/>
                <a:gd name="T31" fmla="*/ 36 h 292"/>
                <a:gd name="T32" fmla="*/ 43 w 176"/>
                <a:gd name="T33" fmla="*/ 36 h 292"/>
                <a:gd name="T34" fmla="*/ 43 w 176"/>
                <a:gd name="T35" fmla="*/ 23 h 292"/>
                <a:gd name="T36" fmla="*/ 34 w 176"/>
                <a:gd name="T37" fmla="*/ 5 h 292"/>
                <a:gd name="T38" fmla="*/ 12 w 176"/>
                <a:gd name="T39" fmla="*/ 0 h 292"/>
                <a:gd name="T40" fmla="*/ 12 w 176"/>
                <a:gd name="T41" fmla="*/ 44 h 292"/>
                <a:gd name="T42" fmla="*/ 11 w 176"/>
                <a:gd name="T43" fmla="*/ 60 h 292"/>
                <a:gd name="T44" fmla="*/ 4 w 176"/>
                <a:gd name="T45" fmla="*/ 73 h 292"/>
                <a:gd name="T46" fmla="*/ 11 w 176"/>
                <a:gd name="T47" fmla="*/ 142 h 292"/>
                <a:gd name="T48" fmla="*/ 11 w 176"/>
                <a:gd name="T49" fmla="*/ 174 h 292"/>
                <a:gd name="T50" fmla="*/ 9 w 176"/>
                <a:gd name="T51" fmla="*/ 190 h 292"/>
                <a:gd name="T52" fmla="*/ 0 w 176"/>
                <a:gd name="T53" fmla="*/ 205 h 292"/>
                <a:gd name="T54" fmla="*/ 2 w 176"/>
                <a:gd name="T55" fmla="*/ 221 h 292"/>
                <a:gd name="T56" fmla="*/ 5 w 176"/>
                <a:gd name="T57" fmla="*/ 238 h 292"/>
                <a:gd name="T58" fmla="*/ 7 w 176"/>
                <a:gd name="T59" fmla="*/ 251 h 292"/>
                <a:gd name="T60" fmla="*/ 2 w 176"/>
                <a:gd name="T61" fmla="*/ 271 h 292"/>
                <a:gd name="T62" fmla="*/ 0 w 176"/>
                <a:gd name="T63" fmla="*/ 288 h 292"/>
                <a:gd name="T64" fmla="*/ 12 w 176"/>
                <a:gd name="T65" fmla="*/ 290 h 292"/>
                <a:gd name="T66" fmla="*/ 41 w 176"/>
                <a:gd name="T67" fmla="*/ 288 h 292"/>
                <a:gd name="T68" fmla="*/ 84 w 176"/>
                <a:gd name="T69" fmla="*/ 290 h 292"/>
                <a:gd name="T70" fmla="*/ 119 w 176"/>
                <a:gd name="T71" fmla="*/ 290 h 292"/>
                <a:gd name="T72" fmla="*/ 128 w 176"/>
                <a:gd name="T73" fmla="*/ 292 h 292"/>
                <a:gd name="T74" fmla="*/ 128 w 176"/>
                <a:gd name="T75" fmla="*/ 292 h 292"/>
                <a:gd name="T76" fmla="*/ 128 w 176"/>
                <a:gd name="T7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6" h="292">
                  <a:moveTo>
                    <a:pt x="128" y="292"/>
                  </a:moveTo>
                  <a:lnTo>
                    <a:pt x="151" y="292"/>
                  </a:lnTo>
                  <a:lnTo>
                    <a:pt x="165" y="283"/>
                  </a:lnTo>
                  <a:lnTo>
                    <a:pt x="167" y="246"/>
                  </a:lnTo>
                  <a:lnTo>
                    <a:pt x="165" y="222"/>
                  </a:lnTo>
                  <a:lnTo>
                    <a:pt x="169" y="178"/>
                  </a:lnTo>
                  <a:lnTo>
                    <a:pt x="173" y="142"/>
                  </a:lnTo>
                  <a:lnTo>
                    <a:pt x="176" y="91"/>
                  </a:lnTo>
                  <a:lnTo>
                    <a:pt x="149" y="91"/>
                  </a:lnTo>
                  <a:lnTo>
                    <a:pt x="121" y="91"/>
                  </a:lnTo>
                  <a:lnTo>
                    <a:pt x="101" y="91"/>
                  </a:lnTo>
                  <a:lnTo>
                    <a:pt x="100" y="75"/>
                  </a:lnTo>
                  <a:lnTo>
                    <a:pt x="85" y="66"/>
                  </a:lnTo>
                  <a:lnTo>
                    <a:pt x="87" y="53"/>
                  </a:lnTo>
                  <a:lnTo>
                    <a:pt x="71" y="52"/>
                  </a:lnTo>
                  <a:lnTo>
                    <a:pt x="73" y="36"/>
                  </a:lnTo>
                  <a:lnTo>
                    <a:pt x="43" y="36"/>
                  </a:lnTo>
                  <a:lnTo>
                    <a:pt x="43" y="23"/>
                  </a:lnTo>
                  <a:lnTo>
                    <a:pt x="34" y="5"/>
                  </a:lnTo>
                  <a:lnTo>
                    <a:pt x="12" y="0"/>
                  </a:lnTo>
                  <a:lnTo>
                    <a:pt x="12" y="44"/>
                  </a:lnTo>
                  <a:lnTo>
                    <a:pt x="11" y="60"/>
                  </a:lnTo>
                  <a:lnTo>
                    <a:pt x="4" y="73"/>
                  </a:lnTo>
                  <a:lnTo>
                    <a:pt x="11" y="142"/>
                  </a:lnTo>
                  <a:lnTo>
                    <a:pt x="11" y="174"/>
                  </a:lnTo>
                  <a:lnTo>
                    <a:pt x="9" y="190"/>
                  </a:lnTo>
                  <a:lnTo>
                    <a:pt x="0" y="205"/>
                  </a:lnTo>
                  <a:lnTo>
                    <a:pt x="2" y="221"/>
                  </a:lnTo>
                  <a:lnTo>
                    <a:pt x="5" y="238"/>
                  </a:lnTo>
                  <a:lnTo>
                    <a:pt x="7" y="251"/>
                  </a:lnTo>
                  <a:lnTo>
                    <a:pt x="2" y="271"/>
                  </a:lnTo>
                  <a:lnTo>
                    <a:pt x="0" y="288"/>
                  </a:lnTo>
                  <a:lnTo>
                    <a:pt x="12" y="290"/>
                  </a:lnTo>
                  <a:lnTo>
                    <a:pt x="41" y="288"/>
                  </a:lnTo>
                  <a:lnTo>
                    <a:pt x="84" y="290"/>
                  </a:lnTo>
                  <a:lnTo>
                    <a:pt x="119" y="290"/>
                  </a:lnTo>
                  <a:lnTo>
                    <a:pt x="128" y="292"/>
                  </a:lnTo>
                  <a:lnTo>
                    <a:pt x="128" y="292"/>
                  </a:lnTo>
                  <a:lnTo>
                    <a:pt x="12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207">
              <a:extLst>
                <a:ext uri="{FF2B5EF4-FFF2-40B4-BE49-F238E27FC236}">
                  <a16:creationId xmlns:a16="http://schemas.microsoft.com/office/drawing/2014/main" id="{CEA7CDF8-8846-E76B-DCF2-66A27FC00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53212" y="9211004"/>
              <a:ext cx="711491" cy="815391"/>
            </a:xfrm>
            <a:custGeom>
              <a:avLst/>
              <a:gdLst>
                <a:gd name="T0" fmla="*/ 242 w 315"/>
                <a:gd name="T1" fmla="*/ 356 h 361"/>
                <a:gd name="T2" fmla="*/ 267 w 315"/>
                <a:gd name="T3" fmla="*/ 342 h 361"/>
                <a:gd name="T4" fmla="*/ 290 w 315"/>
                <a:gd name="T5" fmla="*/ 326 h 361"/>
                <a:gd name="T6" fmla="*/ 315 w 315"/>
                <a:gd name="T7" fmla="*/ 317 h 361"/>
                <a:gd name="T8" fmla="*/ 299 w 315"/>
                <a:gd name="T9" fmla="*/ 292 h 361"/>
                <a:gd name="T10" fmla="*/ 274 w 315"/>
                <a:gd name="T11" fmla="*/ 276 h 361"/>
                <a:gd name="T12" fmla="*/ 258 w 315"/>
                <a:gd name="T13" fmla="*/ 251 h 361"/>
                <a:gd name="T14" fmla="*/ 255 w 315"/>
                <a:gd name="T15" fmla="*/ 224 h 361"/>
                <a:gd name="T16" fmla="*/ 253 w 315"/>
                <a:gd name="T17" fmla="*/ 196 h 361"/>
                <a:gd name="T18" fmla="*/ 246 w 315"/>
                <a:gd name="T19" fmla="*/ 173 h 361"/>
                <a:gd name="T20" fmla="*/ 253 w 315"/>
                <a:gd name="T21" fmla="*/ 134 h 361"/>
                <a:gd name="T22" fmla="*/ 241 w 315"/>
                <a:gd name="T23" fmla="*/ 112 h 361"/>
                <a:gd name="T24" fmla="*/ 233 w 315"/>
                <a:gd name="T25" fmla="*/ 80 h 361"/>
                <a:gd name="T26" fmla="*/ 228 w 315"/>
                <a:gd name="T27" fmla="*/ 46 h 361"/>
                <a:gd name="T28" fmla="*/ 221 w 315"/>
                <a:gd name="T29" fmla="*/ 23 h 361"/>
                <a:gd name="T30" fmla="*/ 203 w 315"/>
                <a:gd name="T31" fmla="*/ 14 h 361"/>
                <a:gd name="T32" fmla="*/ 175 w 315"/>
                <a:gd name="T33" fmla="*/ 11 h 361"/>
                <a:gd name="T34" fmla="*/ 144 w 315"/>
                <a:gd name="T35" fmla="*/ 20 h 361"/>
                <a:gd name="T36" fmla="*/ 116 w 315"/>
                <a:gd name="T37" fmla="*/ 50 h 361"/>
                <a:gd name="T38" fmla="*/ 57 w 315"/>
                <a:gd name="T39" fmla="*/ 103 h 361"/>
                <a:gd name="T40" fmla="*/ 52 w 315"/>
                <a:gd name="T41" fmla="*/ 119 h 361"/>
                <a:gd name="T42" fmla="*/ 25 w 315"/>
                <a:gd name="T43" fmla="*/ 148 h 361"/>
                <a:gd name="T44" fmla="*/ 0 w 315"/>
                <a:gd name="T45" fmla="*/ 175 h 361"/>
                <a:gd name="T46" fmla="*/ 27 w 315"/>
                <a:gd name="T47" fmla="*/ 187 h 361"/>
                <a:gd name="T48" fmla="*/ 47 w 315"/>
                <a:gd name="T49" fmla="*/ 219 h 361"/>
                <a:gd name="T50" fmla="*/ 73 w 315"/>
                <a:gd name="T51" fmla="*/ 235 h 361"/>
                <a:gd name="T52" fmla="*/ 102 w 315"/>
                <a:gd name="T53" fmla="*/ 242 h 361"/>
                <a:gd name="T54" fmla="*/ 118 w 315"/>
                <a:gd name="T55" fmla="*/ 264 h 361"/>
                <a:gd name="T56" fmla="*/ 139 w 315"/>
                <a:gd name="T57" fmla="*/ 278 h 361"/>
                <a:gd name="T58" fmla="*/ 164 w 315"/>
                <a:gd name="T59" fmla="*/ 281 h 361"/>
                <a:gd name="T60" fmla="*/ 180 w 315"/>
                <a:gd name="T61" fmla="*/ 306 h 361"/>
                <a:gd name="T62" fmla="*/ 194 w 315"/>
                <a:gd name="T63" fmla="*/ 331 h 361"/>
                <a:gd name="T64" fmla="*/ 217 w 315"/>
                <a:gd name="T65" fmla="*/ 347 h 361"/>
                <a:gd name="T66" fmla="*/ 232 w 315"/>
                <a:gd name="T67" fmla="*/ 361 h 361"/>
                <a:gd name="T68" fmla="*/ 232 w 315"/>
                <a:gd name="T69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361">
                  <a:moveTo>
                    <a:pt x="232" y="361"/>
                  </a:moveTo>
                  <a:lnTo>
                    <a:pt x="242" y="356"/>
                  </a:lnTo>
                  <a:lnTo>
                    <a:pt x="255" y="351"/>
                  </a:lnTo>
                  <a:lnTo>
                    <a:pt x="267" y="342"/>
                  </a:lnTo>
                  <a:lnTo>
                    <a:pt x="283" y="338"/>
                  </a:lnTo>
                  <a:lnTo>
                    <a:pt x="290" y="326"/>
                  </a:lnTo>
                  <a:lnTo>
                    <a:pt x="305" y="324"/>
                  </a:lnTo>
                  <a:lnTo>
                    <a:pt x="315" y="317"/>
                  </a:lnTo>
                  <a:lnTo>
                    <a:pt x="306" y="303"/>
                  </a:lnTo>
                  <a:lnTo>
                    <a:pt x="299" y="292"/>
                  </a:lnTo>
                  <a:lnTo>
                    <a:pt x="283" y="283"/>
                  </a:lnTo>
                  <a:lnTo>
                    <a:pt x="274" y="276"/>
                  </a:lnTo>
                  <a:lnTo>
                    <a:pt x="264" y="265"/>
                  </a:lnTo>
                  <a:lnTo>
                    <a:pt x="258" y="251"/>
                  </a:lnTo>
                  <a:lnTo>
                    <a:pt x="260" y="239"/>
                  </a:lnTo>
                  <a:lnTo>
                    <a:pt x="255" y="224"/>
                  </a:lnTo>
                  <a:lnTo>
                    <a:pt x="249" y="212"/>
                  </a:lnTo>
                  <a:lnTo>
                    <a:pt x="253" y="196"/>
                  </a:lnTo>
                  <a:lnTo>
                    <a:pt x="248" y="182"/>
                  </a:lnTo>
                  <a:lnTo>
                    <a:pt x="246" y="173"/>
                  </a:lnTo>
                  <a:lnTo>
                    <a:pt x="248" y="157"/>
                  </a:lnTo>
                  <a:lnTo>
                    <a:pt x="253" y="134"/>
                  </a:lnTo>
                  <a:lnTo>
                    <a:pt x="241" y="130"/>
                  </a:lnTo>
                  <a:lnTo>
                    <a:pt x="241" y="112"/>
                  </a:lnTo>
                  <a:lnTo>
                    <a:pt x="239" y="100"/>
                  </a:lnTo>
                  <a:lnTo>
                    <a:pt x="233" y="80"/>
                  </a:lnTo>
                  <a:lnTo>
                    <a:pt x="226" y="66"/>
                  </a:lnTo>
                  <a:lnTo>
                    <a:pt x="228" y="46"/>
                  </a:lnTo>
                  <a:lnTo>
                    <a:pt x="230" y="37"/>
                  </a:lnTo>
                  <a:lnTo>
                    <a:pt x="221" y="23"/>
                  </a:lnTo>
                  <a:lnTo>
                    <a:pt x="217" y="11"/>
                  </a:lnTo>
                  <a:lnTo>
                    <a:pt x="203" y="14"/>
                  </a:lnTo>
                  <a:lnTo>
                    <a:pt x="191" y="13"/>
                  </a:lnTo>
                  <a:lnTo>
                    <a:pt x="175" y="11"/>
                  </a:lnTo>
                  <a:lnTo>
                    <a:pt x="164" y="0"/>
                  </a:lnTo>
                  <a:lnTo>
                    <a:pt x="144" y="20"/>
                  </a:lnTo>
                  <a:lnTo>
                    <a:pt x="137" y="32"/>
                  </a:lnTo>
                  <a:lnTo>
                    <a:pt x="116" y="50"/>
                  </a:lnTo>
                  <a:lnTo>
                    <a:pt x="66" y="102"/>
                  </a:lnTo>
                  <a:lnTo>
                    <a:pt x="57" y="103"/>
                  </a:lnTo>
                  <a:lnTo>
                    <a:pt x="39" y="109"/>
                  </a:lnTo>
                  <a:lnTo>
                    <a:pt x="52" y="119"/>
                  </a:lnTo>
                  <a:lnTo>
                    <a:pt x="38" y="134"/>
                  </a:lnTo>
                  <a:lnTo>
                    <a:pt x="25" y="148"/>
                  </a:lnTo>
                  <a:lnTo>
                    <a:pt x="7" y="166"/>
                  </a:lnTo>
                  <a:lnTo>
                    <a:pt x="0" y="175"/>
                  </a:lnTo>
                  <a:lnTo>
                    <a:pt x="16" y="173"/>
                  </a:lnTo>
                  <a:lnTo>
                    <a:pt x="27" y="187"/>
                  </a:lnTo>
                  <a:lnTo>
                    <a:pt x="34" y="210"/>
                  </a:lnTo>
                  <a:lnTo>
                    <a:pt x="47" y="219"/>
                  </a:lnTo>
                  <a:lnTo>
                    <a:pt x="57" y="226"/>
                  </a:lnTo>
                  <a:lnTo>
                    <a:pt x="73" y="235"/>
                  </a:lnTo>
                  <a:lnTo>
                    <a:pt x="86" y="237"/>
                  </a:lnTo>
                  <a:lnTo>
                    <a:pt x="102" y="242"/>
                  </a:lnTo>
                  <a:lnTo>
                    <a:pt x="111" y="249"/>
                  </a:lnTo>
                  <a:lnTo>
                    <a:pt x="118" y="264"/>
                  </a:lnTo>
                  <a:lnTo>
                    <a:pt x="127" y="271"/>
                  </a:lnTo>
                  <a:lnTo>
                    <a:pt x="139" y="278"/>
                  </a:lnTo>
                  <a:lnTo>
                    <a:pt x="155" y="280"/>
                  </a:lnTo>
                  <a:lnTo>
                    <a:pt x="164" y="281"/>
                  </a:lnTo>
                  <a:lnTo>
                    <a:pt x="173" y="292"/>
                  </a:lnTo>
                  <a:lnTo>
                    <a:pt x="180" y="306"/>
                  </a:lnTo>
                  <a:lnTo>
                    <a:pt x="189" y="317"/>
                  </a:lnTo>
                  <a:lnTo>
                    <a:pt x="194" y="331"/>
                  </a:lnTo>
                  <a:lnTo>
                    <a:pt x="205" y="338"/>
                  </a:lnTo>
                  <a:lnTo>
                    <a:pt x="217" y="347"/>
                  </a:lnTo>
                  <a:lnTo>
                    <a:pt x="226" y="358"/>
                  </a:lnTo>
                  <a:lnTo>
                    <a:pt x="232" y="361"/>
                  </a:lnTo>
                  <a:lnTo>
                    <a:pt x="232" y="361"/>
                  </a:lnTo>
                  <a:lnTo>
                    <a:pt x="232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208">
              <a:extLst>
                <a:ext uri="{FF2B5EF4-FFF2-40B4-BE49-F238E27FC236}">
                  <a16:creationId xmlns:a16="http://schemas.microsoft.com/office/drawing/2014/main" id="{FCB4CA6E-785C-BC39-093A-0417901CC7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71912" y="9601760"/>
              <a:ext cx="763440" cy="603073"/>
            </a:xfrm>
            <a:custGeom>
              <a:avLst/>
              <a:gdLst>
                <a:gd name="T0" fmla="*/ 313 w 338"/>
                <a:gd name="T1" fmla="*/ 265 h 267"/>
                <a:gd name="T2" fmla="*/ 326 w 338"/>
                <a:gd name="T3" fmla="*/ 261 h 267"/>
                <a:gd name="T4" fmla="*/ 338 w 338"/>
                <a:gd name="T5" fmla="*/ 263 h 267"/>
                <a:gd name="T6" fmla="*/ 338 w 338"/>
                <a:gd name="T7" fmla="*/ 245 h 267"/>
                <a:gd name="T8" fmla="*/ 336 w 338"/>
                <a:gd name="T9" fmla="*/ 233 h 267"/>
                <a:gd name="T10" fmla="*/ 324 w 338"/>
                <a:gd name="T11" fmla="*/ 231 h 267"/>
                <a:gd name="T12" fmla="*/ 319 w 338"/>
                <a:gd name="T13" fmla="*/ 219 h 267"/>
                <a:gd name="T14" fmla="*/ 311 w 338"/>
                <a:gd name="T15" fmla="*/ 204 h 267"/>
                <a:gd name="T16" fmla="*/ 311 w 338"/>
                <a:gd name="T17" fmla="*/ 194 h 267"/>
                <a:gd name="T18" fmla="*/ 301 w 338"/>
                <a:gd name="T19" fmla="*/ 183 h 267"/>
                <a:gd name="T20" fmla="*/ 292 w 338"/>
                <a:gd name="T21" fmla="*/ 172 h 267"/>
                <a:gd name="T22" fmla="*/ 274 w 338"/>
                <a:gd name="T23" fmla="*/ 163 h 267"/>
                <a:gd name="T24" fmla="*/ 265 w 338"/>
                <a:gd name="T25" fmla="*/ 153 h 267"/>
                <a:gd name="T26" fmla="*/ 256 w 338"/>
                <a:gd name="T27" fmla="*/ 146 h 267"/>
                <a:gd name="T28" fmla="*/ 251 w 338"/>
                <a:gd name="T29" fmla="*/ 131 h 267"/>
                <a:gd name="T30" fmla="*/ 253 w 338"/>
                <a:gd name="T31" fmla="*/ 119 h 267"/>
                <a:gd name="T32" fmla="*/ 246 w 338"/>
                <a:gd name="T33" fmla="*/ 108 h 267"/>
                <a:gd name="T34" fmla="*/ 253 w 338"/>
                <a:gd name="T35" fmla="*/ 96 h 267"/>
                <a:gd name="T36" fmla="*/ 246 w 338"/>
                <a:gd name="T37" fmla="*/ 83 h 267"/>
                <a:gd name="T38" fmla="*/ 237 w 338"/>
                <a:gd name="T39" fmla="*/ 74 h 267"/>
                <a:gd name="T40" fmla="*/ 240 w 338"/>
                <a:gd name="T41" fmla="*/ 60 h 267"/>
                <a:gd name="T42" fmla="*/ 240 w 338"/>
                <a:gd name="T43" fmla="*/ 42 h 267"/>
                <a:gd name="T44" fmla="*/ 231 w 338"/>
                <a:gd name="T45" fmla="*/ 32 h 267"/>
                <a:gd name="T46" fmla="*/ 222 w 338"/>
                <a:gd name="T47" fmla="*/ 25 h 267"/>
                <a:gd name="T48" fmla="*/ 206 w 338"/>
                <a:gd name="T49" fmla="*/ 19 h 267"/>
                <a:gd name="T50" fmla="*/ 194 w 338"/>
                <a:gd name="T51" fmla="*/ 21 h 267"/>
                <a:gd name="T52" fmla="*/ 192 w 338"/>
                <a:gd name="T53" fmla="*/ 5 h 267"/>
                <a:gd name="T54" fmla="*/ 167 w 338"/>
                <a:gd name="T55" fmla="*/ 9 h 267"/>
                <a:gd name="T56" fmla="*/ 148 w 338"/>
                <a:gd name="T57" fmla="*/ 0 h 267"/>
                <a:gd name="T58" fmla="*/ 137 w 338"/>
                <a:gd name="T59" fmla="*/ 5 h 267"/>
                <a:gd name="T60" fmla="*/ 125 w 338"/>
                <a:gd name="T61" fmla="*/ 12 h 267"/>
                <a:gd name="T62" fmla="*/ 89 w 338"/>
                <a:gd name="T63" fmla="*/ 12 h 267"/>
                <a:gd name="T64" fmla="*/ 53 w 338"/>
                <a:gd name="T65" fmla="*/ 10 h 267"/>
                <a:gd name="T66" fmla="*/ 20 w 338"/>
                <a:gd name="T67" fmla="*/ 12 h 267"/>
                <a:gd name="T68" fmla="*/ 2 w 338"/>
                <a:gd name="T69" fmla="*/ 10 h 267"/>
                <a:gd name="T70" fmla="*/ 0 w 338"/>
                <a:gd name="T71" fmla="*/ 46 h 267"/>
                <a:gd name="T72" fmla="*/ 0 w 338"/>
                <a:gd name="T73" fmla="*/ 94 h 267"/>
                <a:gd name="T74" fmla="*/ 0 w 338"/>
                <a:gd name="T75" fmla="*/ 121 h 267"/>
                <a:gd name="T76" fmla="*/ 0 w 338"/>
                <a:gd name="T77" fmla="*/ 176 h 267"/>
                <a:gd name="T78" fmla="*/ 0 w 338"/>
                <a:gd name="T79" fmla="*/ 212 h 267"/>
                <a:gd name="T80" fmla="*/ 0 w 338"/>
                <a:gd name="T81" fmla="*/ 256 h 267"/>
                <a:gd name="T82" fmla="*/ 23 w 338"/>
                <a:gd name="T83" fmla="*/ 260 h 267"/>
                <a:gd name="T84" fmla="*/ 55 w 338"/>
                <a:gd name="T85" fmla="*/ 256 h 267"/>
                <a:gd name="T86" fmla="*/ 89 w 338"/>
                <a:gd name="T87" fmla="*/ 265 h 267"/>
                <a:gd name="T88" fmla="*/ 157 w 338"/>
                <a:gd name="T89" fmla="*/ 267 h 267"/>
                <a:gd name="T90" fmla="*/ 187 w 338"/>
                <a:gd name="T91" fmla="*/ 263 h 267"/>
                <a:gd name="T92" fmla="*/ 228 w 338"/>
                <a:gd name="T93" fmla="*/ 265 h 267"/>
                <a:gd name="T94" fmla="*/ 297 w 338"/>
                <a:gd name="T95" fmla="*/ 263 h 267"/>
                <a:gd name="T96" fmla="*/ 313 w 338"/>
                <a:gd name="T97" fmla="*/ 265 h 267"/>
                <a:gd name="T98" fmla="*/ 313 w 338"/>
                <a:gd name="T99" fmla="*/ 265 h 267"/>
                <a:gd name="T100" fmla="*/ 313 w 338"/>
                <a:gd name="T101" fmla="*/ 26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8" h="267">
                  <a:moveTo>
                    <a:pt x="313" y="265"/>
                  </a:moveTo>
                  <a:lnTo>
                    <a:pt x="326" y="261"/>
                  </a:lnTo>
                  <a:lnTo>
                    <a:pt x="338" y="263"/>
                  </a:lnTo>
                  <a:lnTo>
                    <a:pt x="338" y="245"/>
                  </a:lnTo>
                  <a:lnTo>
                    <a:pt x="336" y="233"/>
                  </a:lnTo>
                  <a:lnTo>
                    <a:pt x="324" y="231"/>
                  </a:lnTo>
                  <a:lnTo>
                    <a:pt x="319" y="219"/>
                  </a:lnTo>
                  <a:lnTo>
                    <a:pt x="311" y="204"/>
                  </a:lnTo>
                  <a:lnTo>
                    <a:pt x="311" y="194"/>
                  </a:lnTo>
                  <a:lnTo>
                    <a:pt x="301" y="183"/>
                  </a:lnTo>
                  <a:lnTo>
                    <a:pt x="292" y="172"/>
                  </a:lnTo>
                  <a:lnTo>
                    <a:pt x="274" y="163"/>
                  </a:lnTo>
                  <a:lnTo>
                    <a:pt x="265" y="153"/>
                  </a:lnTo>
                  <a:lnTo>
                    <a:pt x="256" y="146"/>
                  </a:lnTo>
                  <a:lnTo>
                    <a:pt x="251" y="131"/>
                  </a:lnTo>
                  <a:lnTo>
                    <a:pt x="253" y="119"/>
                  </a:lnTo>
                  <a:lnTo>
                    <a:pt x="246" y="108"/>
                  </a:lnTo>
                  <a:lnTo>
                    <a:pt x="253" y="96"/>
                  </a:lnTo>
                  <a:lnTo>
                    <a:pt x="246" y="83"/>
                  </a:lnTo>
                  <a:lnTo>
                    <a:pt x="237" y="74"/>
                  </a:lnTo>
                  <a:lnTo>
                    <a:pt x="240" y="60"/>
                  </a:lnTo>
                  <a:lnTo>
                    <a:pt x="240" y="42"/>
                  </a:lnTo>
                  <a:lnTo>
                    <a:pt x="231" y="32"/>
                  </a:lnTo>
                  <a:lnTo>
                    <a:pt x="222" y="25"/>
                  </a:lnTo>
                  <a:lnTo>
                    <a:pt x="206" y="19"/>
                  </a:lnTo>
                  <a:lnTo>
                    <a:pt x="194" y="21"/>
                  </a:lnTo>
                  <a:lnTo>
                    <a:pt x="192" y="5"/>
                  </a:lnTo>
                  <a:lnTo>
                    <a:pt x="167" y="9"/>
                  </a:lnTo>
                  <a:lnTo>
                    <a:pt x="148" y="0"/>
                  </a:lnTo>
                  <a:lnTo>
                    <a:pt x="137" y="5"/>
                  </a:lnTo>
                  <a:lnTo>
                    <a:pt x="125" y="12"/>
                  </a:lnTo>
                  <a:lnTo>
                    <a:pt x="89" y="12"/>
                  </a:lnTo>
                  <a:lnTo>
                    <a:pt x="53" y="10"/>
                  </a:lnTo>
                  <a:lnTo>
                    <a:pt x="20" y="12"/>
                  </a:lnTo>
                  <a:lnTo>
                    <a:pt x="2" y="10"/>
                  </a:lnTo>
                  <a:lnTo>
                    <a:pt x="0" y="46"/>
                  </a:lnTo>
                  <a:lnTo>
                    <a:pt x="0" y="94"/>
                  </a:lnTo>
                  <a:lnTo>
                    <a:pt x="0" y="121"/>
                  </a:lnTo>
                  <a:lnTo>
                    <a:pt x="0" y="176"/>
                  </a:lnTo>
                  <a:lnTo>
                    <a:pt x="0" y="212"/>
                  </a:lnTo>
                  <a:lnTo>
                    <a:pt x="0" y="256"/>
                  </a:lnTo>
                  <a:lnTo>
                    <a:pt x="23" y="260"/>
                  </a:lnTo>
                  <a:lnTo>
                    <a:pt x="55" y="256"/>
                  </a:lnTo>
                  <a:lnTo>
                    <a:pt x="89" y="265"/>
                  </a:lnTo>
                  <a:lnTo>
                    <a:pt x="157" y="267"/>
                  </a:lnTo>
                  <a:lnTo>
                    <a:pt x="187" y="263"/>
                  </a:lnTo>
                  <a:lnTo>
                    <a:pt x="228" y="265"/>
                  </a:lnTo>
                  <a:lnTo>
                    <a:pt x="297" y="263"/>
                  </a:lnTo>
                  <a:lnTo>
                    <a:pt x="313" y="265"/>
                  </a:lnTo>
                  <a:lnTo>
                    <a:pt x="313" y="265"/>
                  </a:lnTo>
                  <a:lnTo>
                    <a:pt x="31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209">
              <a:extLst>
                <a:ext uri="{FF2B5EF4-FFF2-40B4-BE49-F238E27FC236}">
                  <a16:creationId xmlns:a16="http://schemas.microsoft.com/office/drawing/2014/main" id="{E05422A8-68D0-1D2A-EF69-35F1018079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79684" y="9170348"/>
              <a:ext cx="849270" cy="1118056"/>
            </a:xfrm>
            <a:custGeom>
              <a:avLst/>
              <a:gdLst>
                <a:gd name="T0" fmla="*/ 216 w 376"/>
                <a:gd name="T1" fmla="*/ 495 h 495"/>
                <a:gd name="T2" fmla="*/ 210 w 376"/>
                <a:gd name="T3" fmla="*/ 479 h 495"/>
                <a:gd name="T4" fmla="*/ 221 w 376"/>
                <a:gd name="T5" fmla="*/ 470 h 495"/>
                <a:gd name="T6" fmla="*/ 233 w 376"/>
                <a:gd name="T7" fmla="*/ 458 h 495"/>
                <a:gd name="T8" fmla="*/ 237 w 376"/>
                <a:gd name="T9" fmla="*/ 447 h 495"/>
                <a:gd name="T10" fmla="*/ 249 w 376"/>
                <a:gd name="T11" fmla="*/ 435 h 495"/>
                <a:gd name="T12" fmla="*/ 257 w 376"/>
                <a:gd name="T13" fmla="*/ 420 h 495"/>
                <a:gd name="T14" fmla="*/ 262 w 376"/>
                <a:gd name="T15" fmla="*/ 401 h 495"/>
                <a:gd name="T16" fmla="*/ 273 w 376"/>
                <a:gd name="T17" fmla="*/ 392 h 495"/>
                <a:gd name="T18" fmla="*/ 281 w 376"/>
                <a:gd name="T19" fmla="*/ 378 h 495"/>
                <a:gd name="T20" fmla="*/ 285 w 376"/>
                <a:gd name="T21" fmla="*/ 354 h 495"/>
                <a:gd name="T22" fmla="*/ 280 w 376"/>
                <a:gd name="T23" fmla="*/ 338 h 495"/>
                <a:gd name="T24" fmla="*/ 289 w 376"/>
                <a:gd name="T25" fmla="*/ 326 h 495"/>
                <a:gd name="T26" fmla="*/ 299 w 376"/>
                <a:gd name="T27" fmla="*/ 315 h 495"/>
                <a:gd name="T28" fmla="*/ 306 w 376"/>
                <a:gd name="T29" fmla="*/ 303 h 495"/>
                <a:gd name="T30" fmla="*/ 315 w 376"/>
                <a:gd name="T31" fmla="*/ 290 h 495"/>
                <a:gd name="T32" fmla="*/ 329 w 376"/>
                <a:gd name="T33" fmla="*/ 276 h 495"/>
                <a:gd name="T34" fmla="*/ 376 w 376"/>
                <a:gd name="T35" fmla="*/ 244 h 495"/>
                <a:gd name="T36" fmla="*/ 278 w 376"/>
                <a:gd name="T37" fmla="*/ 244 h 495"/>
                <a:gd name="T38" fmla="*/ 257 w 376"/>
                <a:gd name="T39" fmla="*/ 239 h 495"/>
                <a:gd name="T40" fmla="*/ 205 w 376"/>
                <a:gd name="T41" fmla="*/ 216 h 495"/>
                <a:gd name="T42" fmla="*/ 185 w 376"/>
                <a:gd name="T43" fmla="*/ 130 h 495"/>
                <a:gd name="T44" fmla="*/ 182 w 376"/>
                <a:gd name="T45" fmla="*/ 104 h 495"/>
                <a:gd name="T46" fmla="*/ 164 w 376"/>
                <a:gd name="T47" fmla="*/ 38 h 495"/>
                <a:gd name="T48" fmla="*/ 0 w 376"/>
                <a:gd name="T49" fmla="*/ 0 h 495"/>
                <a:gd name="T50" fmla="*/ 6 w 376"/>
                <a:gd name="T51" fmla="*/ 18 h 495"/>
                <a:gd name="T52" fmla="*/ 7 w 376"/>
                <a:gd name="T53" fmla="*/ 31 h 495"/>
                <a:gd name="T54" fmla="*/ 14 w 376"/>
                <a:gd name="T55" fmla="*/ 50 h 495"/>
                <a:gd name="T56" fmla="*/ 18 w 376"/>
                <a:gd name="T57" fmla="*/ 64 h 495"/>
                <a:gd name="T58" fmla="*/ 23 w 376"/>
                <a:gd name="T59" fmla="*/ 79 h 495"/>
                <a:gd name="T60" fmla="*/ 25 w 376"/>
                <a:gd name="T61" fmla="*/ 91 h 495"/>
                <a:gd name="T62" fmla="*/ 30 w 376"/>
                <a:gd name="T63" fmla="*/ 105 h 495"/>
                <a:gd name="T64" fmla="*/ 36 w 376"/>
                <a:gd name="T65" fmla="*/ 114 h 495"/>
                <a:gd name="T66" fmla="*/ 43 w 376"/>
                <a:gd name="T67" fmla="*/ 128 h 495"/>
                <a:gd name="T68" fmla="*/ 45 w 376"/>
                <a:gd name="T69" fmla="*/ 143 h 495"/>
                <a:gd name="T70" fmla="*/ 43 w 376"/>
                <a:gd name="T71" fmla="*/ 157 h 495"/>
                <a:gd name="T72" fmla="*/ 38 w 376"/>
                <a:gd name="T73" fmla="*/ 169 h 495"/>
                <a:gd name="T74" fmla="*/ 25 w 376"/>
                <a:gd name="T75" fmla="*/ 298 h 495"/>
                <a:gd name="T76" fmla="*/ 16 w 376"/>
                <a:gd name="T77" fmla="*/ 378 h 495"/>
                <a:gd name="T78" fmla="*/ 32 w 376"/>
                <a:gd name="T79" fmla="*/ 379 h 495"/>
                <a:gd name="T80" fmla="*/ 43 w 376"/>
                <a:gd name="T81" fmla="*/ 390 h 495"/>
                <a:gd name="T82" fmla="*/ 70 w 376"/>
                <a:gd name="T83" fmla="*/ 383 h 495"/>
                <a:gd name="T84" fmla="*/ 82 w 376"/>
                <a:gd name="T85" fmla="*/ 392 h 495"/>
                <a:gd name="T86" fmla="*/ 98 w 376"/>
                <a:gd name="T87" fmla="*/ 399 h 495"/>
                <a:gd name="T88" fmla="*/ 105 w 376"/>
                <a:gd name="T89" fmla="*/ 388 h 495"/>
                <a:gd name="T90" fmla="*/ 111 w 376"/>
                <a:gd name="T91" fmla="*/ 404 h 495"/>
                <a:gd name="T92" fmla="*/ 105 w 376"/>
                <a:gd name="T93" fmla="*/ 420 h 495"/>
                <a:gd name="T94" fmla="*/ 118 w 376"/>
                <a:gd name="T95" fmla="*/ 426 h 495"/>
                <a:gd name="T96" fmla="*/ 128 w 376"/>
                <a:gd name="T97" fmla="*/ 436 h 495"/>
                <a:gd name="T98" fmla="*/ 144 w 376"/>
                <a:gd name="T99" fmla="*/ 443 h 495"/>
                <a:gd name="T100" fmla="*/ 155 w 376"/>
                <a:gd name="T101" fmla="*/ 456 h 495"/>
                <a:gd name="T102" fmla="*/ 168 w 376"/>
                <a:gd name="T103" fmla="*/ 460 h 495"/>
                <a:gd name="T104" fmla="*/ 184 w 376"/>
                <a:gd name="T105" fmla="*/ 460 h 495"/>
                <a:gd name="T106" fmla="*/ 189 w 376"/>
                <a:gd name="T107" fmla="*/ 468 h 495"/>
                <a:gd name="T108" fmla="*/ 201 w 376"/>
                <a:gd name="T109" fmla="*/ 484 h 495"/>
                <a:gd name="T110" fmla="*/ 216 w 376"/>
                <a:gd name="T111" fmla="*/ 495 h 495"/>
                <a:gd name="T112" fmla="*/ 216 w 376"/>
                <a:gd name="T113" fmla="*/ 495 h 495"/>
                <a:gd name="T114" fmla="*/ 216 w 376"/>
                <a:gd name="T115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6" h="495">
                  <a:moveTo>
                    <a:pt x="216" y="495"/>
                  </a:moveTo>
                  <a:lnTo>
                    <a:pt x="210" y="479"/>
                  </a:lnTo>
                  <a:lnTo>
                    <a:pt x="221" y="470"/>
                  </a:lnTo>
                  <a:lnTo>
                    <a:pt x="233" y="458"/>
                  </a:lnTo>
                  <a:lnTo>
                    <a:pt x="237" y="447"/>
                  </a:lnTo>
                  <a:lnTo>
                    <a:pt x="249" y="435"/>
                  </a:lnTo>
                  <a:lnTo>
                    <a:pt x="257" y="420"/>
                  </a:lnTo>
                  <a:lnTo>
                    <a:pt x="262" y="401"/>
                  </a:lnTo>
                  <a:lnTo>
                    <a:pt x="273" y="392"/>
                  </a:lnTo>
                  <a:lnTo>
                    <a:pt x="281" y="378"/>
                  </a:lnTo>
                  <a:lnTo>
                    <a:pt x="285" y="354"/>
                  </a:lnTo>
                  <a:lnTo>
                    <a:pt x="280" y="338"/>
                  </a:lnTo>
                  <a:lnTo>
                    <a:pt x="289" y="326"/>
                  </a:lnTo>
                  <a:lnTo>
                    <a:pt x="299" y="315"/>
                  </a:lnTo>
                  <a:lnTo>
                    <a:pt x="306" y="303"/>
                  </a:lnTo>
                  <a:lnTo>
                    <a:pt x="315" y="290"/>
                  </a:lnTo>
                  <a:lnTo>
                    <a:pt x="329" y="276"/>
                  </a:lnTo>
                  <a:lnTo>
                    <a:pt x="376" y="244"/>
                  </a:lnTo>
                  <a:lnTo>
                    <a:pt x="278" y="244"/>
                  </a:lnTo>
                  <a:lnTo>
                    <a:pt x="257" y="239"/>
                  </a:lnTo>
                  <a:lnTo>
                    <a:pt x="205" y="216"/>
                  </a:lnTo>
                  <a:lnTo>
                    <a:pt x="185" y="130"/>
                  </a:lnTo>
                  <a:lnTo>
                    <a:pt x="182" y="104"/>
                  </a:lnTo>
                  <a:lnTo>
                    <a:pt x="164" y="38"/>
                  </a:lnTo>
                  <a:lnTo>
                    <a:pt x="0" y="0"/>
                  </a:lnTo>
                  <a:lnTo>
                    <a:pt x="6" y="18"/>
                  </a:lnTo>
                  <a:lnTo>
                    <a:pt x="7" y="31"/>
                  </a:lnTo>
                  <a:lnTo>
                    <a:pt x="14" y="50"/>
                  </a:lnTo>
                  <a:lnTo>
                    <a:pt x="18" y="64"/>
                  </a:lnTo>
                  <a:lnTo>
                    <a:pt x="23" y="79"/>
                  </a:lnTo>
                  <a:lnTo>
                    <a:pt x="25" y="91"/>
                  </a:lnTo>
                  <a:lnTo>
                    <a:pt x="30" y="105"/>
                  </a:lnTo>
                  <a:lnTo>
                    <a:pt x="36" y="114"/>
                  </a:lnTo>
                  <a:lnTo>
                    <a:pt x="43" y="128"/>
                  </a:lnTo>
                  <a:lnTo>
                    <a:pt x="45" y="143"/>
                  </a:lnTo>
                  <a:lnTo>
                    <a:pt x="43" y="157"/>
                  </a:lnTo>
                  <a:lnTo>
                    <a:pt x="38" y="169"/>
                  </a:lnTo>
                  <a:lnTo>
                    <a:pt x="25" y="298"/>
                  </a:lnTo>
                  <a:lnTo>
                    <a:pt x="16" y="378"/>
                  </a:lnTo>
                  <a:lnTo>
                    <a:pt x="32" y="379"/>
                  </a:lnTo>
                  <a:lnTo>
                    <a:pt x="43" y="390"/>
                  </a:lnTo>
                  <a:lnTo>
                    <a:pt x="70" y="383"/>
                  </a:lnTo>
                  <a:lnTo>
                    <a:pt x="82" y="392"/>
                  </a:lnTo>
                  <a:lnTo>
                    <a:pt x="98" y="399"/>
                  </a:lnTo>
                  <a:lnTo>
                    <a:pt x="105" y="388"/>
                  </a:lnTo>
                  <a:lnTo>
                    <a:pt x="111" y="404"/>
                  </a:lnTo>
                  <a:lnTo>
                    <a:pt x="105" y="420"/>
                  </a:lnTo>
                  <a:lnTo>
                    <a:pt x="118" y="426"/>
                  </a:lnTo>
                  <a:lnTo>
                    <a:pt x="128" y="436"/>
                  </a:lnTo>
                  <a:lnTo>
                    <a:pt x="144" y="443"/>
                  </a:lnTo>
                  <a:lnTo>
                    <a:pt x="155" y="456"/>
                  </a:lnTo>
                  <a:lnTo>
                    <a:pt x="168" y="460"/>
                  </a:lnTo>
                  <a:lnTo>
                    <a:pt x="184" y="460"/>
                  </a:lnTo>
                  <a:lnTo>
                    <a:pt x="189" y="468"/>
                  </a:lnTo>
                  <a:lnTo>
                    <a:pt x="201" y="484"/>
                  </a:lnTo>
                  <a:lnTo>
                    <a:pt x="216" y="495"/>
                  </a:lnTo>
                  <a:lnTo>
                    <a:pt x="216" y="495"/>
                  </a:lnTo>
                  <a:lnTo>
                    <a:pt x="216" y="4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92" name="TN Counties" hidden="1">
            <a:extLst>
              <a:ext uri="{FF2B5EF4-FFF2-40B4-BE49-F238E27FC236}">
                <a16:creationId xmlns:a16="http://schemas.microsoft.com/office/drawing/2014/main" id="{0DA7F9FE-C42F-E480-4161-E171A6680876}"/>
              </a:ext>
            </a:extLst>
          </p:cNvPr>
          <p:cNvGrpSpPr/>
          <p:nvPr userDrawn="1"/>
        </p:nvGrpSpPr>
        <p:grpSpPr>
          <a:xfrm>
            <a:off x="-4019362" y="-117212"/>
            <a:ext cx="14560362" cy="3676981"/>
            <a:chOff x="-4019362" y="-117212"/>
            <a:chExt cx="14560362" cy="3676981"/>
          </a:xfrm>
        </p:grpSpPr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F78A7A78-01D9-F6DD-CD09-B6C5DDEFC22B}"/>
                </a:ext>
              </a:extLst>
            </p:cNvPr>
            <p:cNvSpPr/>
            <p:nvPr/>
          </p:nvSpPr>
          <p:spPr>
            <a:xfrm>
              <a:off x="544307" y="2491996"/>
              <a:ext cx="718425" cy="973298"/>
            </a:xfrm>
            <a:custGeom>
              <a:avLst/>
              <a:gdLst>
                <a:gd name="connsiteX0" fmla="*/ 381667 w 426624"/>
                <a:gd name="connsiteY0" fmla="*/ 577977 h 577976"/>
                <a:gd name="connsiteX1" fmla="*/ 393287 w 426624"/>
                <a:gd name="connsiteY1" fmla="*/ 518922 h 577976"/>
                <a:gd name="connsiteX2" fmla="*/ 400717 w 426624"/>
                <a:gd name="connsiteY2" fmla="*/ 459200 h 577976"/>
                <a:gd name="connsiteX3" fmla="*/ 404908 w 426624"/>
                <a:gd name="connsiteY3" fmla="*/ 425196 h 577976"/>
                <a:gd name="connsiteX4" fmla="*/ 419290 w 426624"/>
                <a:gd name="connsiteY4" fmla="*/ 413956 h 577976"/>
                <a:gd name="connsiteX5" fmla="*/ 418147 w 426624"/>
                <a:gd name="connsiteY5" fmla="*/ 387858 h 577976"/>
                <a:gd name="connsiteX6" fmla="*/ 406908 w 426624"/>
                <a:gd name="connsiteY6" fmla="*/ 373475 h 577976"/>
                <a:gd name="connsiteX7" fmla="*/ 400526 w 426624"/>
                <a:gd name="connsiteY7" fmla="*/ 355378 h 577976"/>
                <a:gd name="connsiteX8" fmla="*/ 407956 w 426624"/>
                <a:gd name="connsiteY8" fmla="*/ 330422 h 577976"/>
                <a:gd name="connsiteX9" fmla="*/ 406241 w 426624"/>
                <a:gd name="connsiteY9" fmla="*/ 308515 h 577976"/>
                <a:gd name="connsiteX10" fmla="*/ 412528 w 426624"/>
                <a:gd name="connsiteY10" fmla="*/ 222790 h 577976"/>
                <a:gd name="connsiteX11" fmla="*/ 396526 w 426624"/>
                <a:gd name="connsiteY11" fmla="*/ 212217 h 577976"/>
                <a:gd name="connsiteX12" fmla="*/ 414433 w 426624"/>
                <a:gd name="connsiteY12" fmla="*/ 101917 h 577976"/>
                <a:gd name="connsiteX13" fmla="*/ 417100 w 426624"/>
                <a:gd name="connsiteY13" fmla="*/ 80677 h 577976"/>
                <a:gd name="connsiteX14" fmla="*/ 426625 w 426624"/>
                <a:gd name="connsiteY14" fmla="*/ 38576 h 577976"/>
                <a:gd name="connsiteX15" fmla="*/ 406241 w 426624"/>
                <a:gd name="connsiteY15" fmla="*/ 27432 h 577976"/>
                <a:gd name="connsiteX16" fmla="*/ 337471 w 426624"/>
                <a:gd name="connsiteY16" fmla="*/ 23241 h 577976"/>
                <a:gd name="connsiteX17" fmla="*/ 303752 w 426624"/>
                <a:gd name="connsiteY17" fmla="*/ 14764 h 577976"/>
                <a:gd name="connsiteX18" fmla="*/ 274415 w 426624"/>
                <a:gd name="connsiteY18" fmla="*/ 6858 h 577976"/>
                <a:gd name="connsiteX19" fmla="*/ 257365 w 426624"/>
                <a:gd name="connsiteY19" fmla="*/ 4763 h 577976"/>
                <a:gd name="connsiteX20" fmla="*/ 184213 w 426624"/>
                <a:gd name="connsiteY20" fmla="*/ 0 h 577976"/>
                <a:gd name="connsiteX21" fmla="*/ 182689 w 426624"/>
                <a:gd name="connsiteY21" fmla="*/ 47434 h 577976"/>
                <a:gd name="connsiteX22" fmla="*/ 152781 w 426624"/>
                <a:gd name="connsiteY22" fmla="*/ 43720 h 577976"/>
                <a:gd name="connsiteX23" fmla="*/ 121348 w 426624"/>
                <a:gd name="connsiteY23" fmla="*/ 52768 h 577976"/>
                <a:gd name="connsiteX24" fmla="*/ 114395 w 426624"/>
                <a:gd name="connsiteY24" fmla="*/ 73628 h 577976"/>
                <a:gd name="connsiteX25" fmla="*/ 88773 w 426624"/>
                <a:gd name="connsiteY25" fmla="*/ 70390 h 577976"/>
                <a:gd name="connsiteX26" fmla="*/ 54102 w 426624"/>
                <a:gd name="connsiteY26" fmla="*/ 70485 h 577976"/>
                <a:gd name="connsiteX27" fmla="*/ 43243 w 426624"/>
                <a:gd name="connsiteY27" fmla="*/ 263747 h 577976"/>
                <a:gd name="connsiteX28" fmla="*/ 40672 w 426624"/>
                <a:gd name="connsiteY28" fmla="*/ 319659 h 577976"/>
                <a:gd name="connsiteX29" fmla="*/ 44482 w 426624"/>
                <a:gd name="connsiteY29" fmla="*/ 359092 h 577976"/>
                <a:gd name="connsiteX30" fmla="*/ 42386 w 426624"/>
                <a:gd name="connsiteY30" fmla="*/ 376047 h 577976"/>
                <a:gd name="connsiteX31" fmla="*/ 28004 w 426624"/>
                <a:gd name="connsiteY31" fmla="*/ 387286 h 577976"/>
                <a:gd name="connsiteX32" fmla="*/ 28194 w 426624"/>
                <a:gd name="connsiteY32" fmla="*/ 491109 h 577976"/>
                <a:gd name="connsiteX33" fmla="*/ 40005 w 426624"/>
                <a:gd name="connsiteY33" fmla="*/ 501205 h 577976"/>
                <a:gd name="connsiteX34" fmla="*/ 33052 w 426624"/>
                <a:gd name="connsiteY34" fmla="*/ 521970 h 577976"/>
                <a:gd name="connsiteX35" fmla="*/ 6953 w 426624"/>
                <a:gd name="connsiteY35" fmla="*/ 523113 h 577976"/>
                <a:gd name="connsiteX36" fmla="*/ 0 w 426624"/>
                <a:gd name="connsiteY36" fmla="*/ 543877 h 577976"/>
                <a:gd name="connsiteX37" fmla="*/ 6477 w 426624"/>
                <a:gd name="connsiteY37" fmla="*/ 561975 h 577976"/>
                <a:gd name="connsiteX38" fmla="*/ 75819 w 426624"/>
                <a:gd name="connsiteY38" fmla="*/ 561880 h 577976"/>
                <a:gd name="connsiteX39" fmla="*/ 342709 w 426624"/>
                <a:gd name="connsiteY39" fmla="*/ 577501 h 577976"/>
                <a:gd name="connsiteX40" fmla="*/ 381667 w 426624"/>
                <a:gd name="connsiteY40" fmla="*/ 577977 h 577976"/>
                <a:gd name="connsiteX41" fmla="*/ 381667 w 426624"/>
                <a:gd name="connsiteY41" fmla="*/ 577977 h 577976"/>
                <a:gd name="connsiteX42" fmla="*/ 381667 w 426624"/>
                <a:gd name="connsiteY42" fmla="*/ 577977 h 577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26624" h="577976">
                  <a:moveTo>
                    <a:pt x="381667" y="577977"/>
                  </a:moveTo>
                  <a:lnTo>
                    <a:pt x="393287" y="518922"/>
                  </a:lnTo>
                  <a:lnTo>
                    <a:pt x="400717" y="459200"/>
                  </a:lnTo>
                  <a:lnTo>
                    <a:pt x="404908" y="425196"/>
                  </a:lnTo>
                  <a:lnTo>
                    <a:pt x="419290" y="413956"/>
                  </a:lnTo>
                  <a:lnTo>
                    <a:pt x="418147" y="387858"/>
                  </a:lnTo>
                  <a:lnTo>
                    <a:pt x="406908" y="373475"/>
                  </a:lnTo>
                  <a:lnTo>
                    <a:pt x="400526" y="355378"/>
                  </a:lnTo>
                  <a:lnTo>
                    <a:pt x="407956" y="330422"/>
                  </a:lnTo>
                  <a:lnTo>
                    <a:pt x="406241" y="308515"/>
                  </a:lnTo>
                  <a:lnTo>
                    <a:pt x="412528" y="222790"/>
                  </a:lnTo>
                  <a:lnTo>
                    <a:pt x="396526" y="212217"/>
                  </a:lnTo>
                  <a:lnTo>
                    <a:pt x="414433" y="101917"/>
                  </a:lnTo>
                  <a:lnTo>
                    <a:pt x="417100" y="80677"/>
                  </a:lnTo>
                  <a:lnTo>
                    <a:pt x="426625" y="38576"/>
                  </a:lnTo>
                  <a:lnTo>
                    <a:pt x="406241" y="27432"/>
                  </a:lnTo>
                  <a:lnTo>
                    <a:pt x="337471" y="23241"/>
                  </a:lnTo>
                  <a:lnTo>
                    <a:pt x="303752" y="14764"/>
                  </a:lnTo>
                  <a:lnTo>
                    <a:pt x="274415" y="6858"/>
                  </a:lnTo>
                  <a:lnTo>
                    <a:pt x="257365" y="4763"/>
                  </a:lnTo>
                  <a:lnTo>
                    <a:pt x="184213" y="0"/>
                  </a:lnTo>
                  <a:lnTo>
                    <a:pt x="182689" y="47434"/>
                  </a:lnTo>
                  <a:lnTo>
                    <a:pt x="152781" y="43720"/>
                  </a:lnTo>
                  <a:lnTo>
                    <a:pt x="121348" y="52768"/>
                  </a:lnTo>
                  <a:lnTo>
                    <a:pt x="114395" y="73628"/>
                  </a:lnTo>
                  <a:lnTo>
                    <a:pt x="88773" y="70390"/>
                  </a:lnTo>
                  <a:lnTo>
                    <a:pt x="54102" y="70485"/>
                  </a:lnTo>
                  <a:lnTo>
                    <a:pt x="43243" y="263747"/>
                  </a:lnTo>
                  <a:lnTo>
                    <a:pt x="40672" y="319659"/>
                  </a:lnTo>
                  <a:lnTo>
                    <a:pt x="44482" y="359092"/>
                  </a:lnTo>
                  <a:lnTo>
                    <a:pt x="42386" y="376047"/>
                  </a:lnTo>
                  <a:lnTo>
                    <a:pt x="28004" y="387286"/>
                  </a:lnTo>
                  <a:lnTo>
                    <a:pt x="28194" y="491109"/>
                  </a:lnTo>
                  <a:lnTo>
                    <a:pt x="40005" y="501205"/>
                  </a:lnTo>
                  <a:lnTo>
                    <a:pt x="33052" y="521970"/>
                  </a:lnTo>
                  <a:lnTo>
                    <a:pt x="6953" y="523113"/>
                  </a:lnTo>
                  <a:lnTo>
                    <a:pt x="0" y="543877"/>
                  </a:lnTo>
                  <a:lnTo>
                    <a:pt x="6477" y="561975"/>
                  </a:lnTo>
                  <a:lnTo>
                    <a:pt x="75819" y="561880"/>
                  </a:lnTo>
                  <a:lnTo>
                    <a:pt x="342709" y="577501"/>
                  </a:lnTo>
                  <a:lnTo>
                    <a:pt x="381667" y="577977"/>
                  </a:lnTo>
                  <a:lnTo>
                    <a:pt x="381667" y="577977"/>
                  </a:lnTo>
                  <a:lnTo>
                    <a:pt x="381667" y="57797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4BE9B3A5-B861-8D29-F4A2-6E2C5A7B723F}"/>
                </a:ext>
              </a:extLst>
            </p:cNvPr>
            <p:cNvSpPr/>
            <p:nvPr/>
          </p:nvSpPr>
          <p:spPr>
            <a:xfrm>
              <a:off x="406524" y="2073194"/>
              <a:ext cx="735267" cy="541025"/>
            </a:xfrm>
            <a:custGeom>
              <a:avLst/>
              <a:gdLst>
                <a:gd name="connsiteX0" fmla="*/ 193167 w 436625"/>
                <a:gd name="connsiteY0" fmla="*/ 321278 h 321278"/>
                <a:gd name="connsiteX1" fmla="*/ 199549 w 436625"/>
                <a:gd name="connsiteY1" fmla="*/ 304800 h 321278"/>
                <a:gd name="connsiteX2" fmla="*/ 234696 w 436625"/>
                <a:gd name="connsiteY2" fmla="*/ 300514 h 321278"/>
                <a:gd name="connsiteX3" fmla="*/ 252698 w 436625"/>
                <a:gd name="connsiteY3" fmla="*/ 294132 h 321278"/>
                <a:gd name="connsiteX4" fmla="*/ 266986 w 436625"/>
                <a:gd name="connsiteY4" fmla="*/ 248317 h 321278"/>
                <a:gd name="connsiteX5" fmla="*/ 339852 w 436625"/>
                <a:gd name="connsiteY5" fmla="*/ 252984 h 321278"/>
                <a:gd name="connsiteX6" fmla="*/ 356902 w 436625"/>
                <a:gd name="connsiteY6" fmla="*/ 255079 h 321278"/>
                <a:gd name="connsiteX7" fmla="*/ 387191 w 436625"/>
                <a:gd name="connsiteY7" fmla="*/ 254508 h 321278"/>
                <a:gd name="connsiteX8" fmla="*/ 420148 w 436625"/>
                <a:gd name="connsiteY8" fmla="*/ 267176 h 321278"/>
                <a:gd name="connsiteX9" fmla="*/ 426530 w 436625"/>
                <a:gd name="connsiteY9" fmla="*/ 250698 h 321278"/>
                <a:gd name="connsiteX10" fmla="*/ 436626 w 436625"/>
                <a:gd name="connsiteY10" fmla="*/ 238982 h 321278"/>
                <a:gd name="connsiteX11" fmla="*/ 434435 w 436625"/>
                <a:gd name="connsiteY11" fmla="*/ 221456 h 321278"/>
                <a:gd name="connsiteX12" fmla="*/ 432340 w 436625"/>
                <a:gd name="connsiteY12" fmla="*/ 203835 h 321278"/>
                <a:gd name="connsiteX13" fmla="*/ 435959 w 436625"/>
                <a:gd name="connsiteY13" fmla="*/ 174117 h 321278"/>
                <a:gd name="connsiteX14" fmla="*/ 430149 w 436625"/>
                <a:gd name="connsiteY14" fmla="*/ 151733 h 321278"/>
                <a:gd name="connsiteX15" fmla="*/ 405670 w 436625"/>
                <a:gd name="connsiteY15" fmla="*/ 140113 h 321278"/>
                <a:gd name="connsiteX16" fmla="*/ 404527 w 436625"/>
                <a:gd name="connsiteY16" fmla="*/ 114014 h 321278"/>
                <a:gd name="connsiteX17" fmla="*/ 379571 w 436625"/>
                <a:gd name="connsiteY17" fmla="*/ 106585 h 321278"/>
                <a:gd name="connsiteX18" fmla="*/ 368332 w 436625"/>
                <a:gd name="connsiteY18" fmla="*/ 92202 h 321278"/>
                <a:gd name="connsiteX19" fmla="*/ 367760 w 436625"/>
                <a:gd name="connsiteY19" fmla="*/ 61913 h 321278"/>
                <a:gd name="connsiteX20" fmla="*/ 379476 w 436625"/>
                <a:gd name="connsiteY20" fmla="*/ 37433 h 321278"/>
                <a:gd name="connsiteX21" fmla="*/ 390049 w 436625"/>
                <a:gd name="connsiteY21" fmla="*/ 21431 h 321278"/>
                <a:gd name="connsiteX22" fmla="*/ 392144 w 436625"/>
                <a:gd name="connsiteY22" fmla="*/ 4381 h 321278"/>
                <a:gd name="connsiteX23" fmla="*/ 370904 w 436625"/>
                <a:gd name="connsiteY23" fmla="*/ 1810 h 321278"/>
                <a:gd name="connsiteX24" fmla="*/ 301276 w 436625"/>
                <a:gd name="connsiteY24" fmla="*/ 40767 h 321278"/>
                <a:gd name="connsiteX25" fmla="*/ 270415 w 436625"/>
                <a:gd name="connsiteY25" fmla="*/ 45625 h 321278"/>
                <a:gd name="connsiteX26" fmla="*/ 240697 w 436625"/>
                <a:gd name="connsiteY26" fmla="*/ 41910 h 321278"/>
                <a:gd name="connsiteX27" fmla="*/ 215646 w 436625"/>
                <a:gd name="connsiteY27" fmla="*/ 34480 h 321278"/>
                <a:gd name="connsiteX28" fmla="*/ 193834 w 436625"/>
                <a:gd name="connsiteY28" fmla="*/ 36100 h 321278"/>
                <a:gd name="connsiteX29" fmla="*/ 173069 w 436625"/>
                <a:gd name="connsiteY29" fmla="*/ 29242 h 321278"/>
                <a:gd name="connsiteX30" fmla="*/ 161925 w 436625"/>
                <a:gd name="connsiteY30" fmla="*/ 14859 h 321278"/>
                <a:gd name="connsiteX31" fmla="*/ 146494 w 436625"/>
                <a:gd name="connsiteY31" fmla="*/ 0 h 321278"/>
                <a:gd name="connsiteX32" fmla="*/ 128397 w 436625"/>
                <a:gd name="connsiteY32" fmla="*/ 6477 h 321278"/>
                <a:gd name="connsiteX33" fmla="*/ 114014 w 436625"/>
                <a:gd name="connsiteY33" fmla="*/ 17621 h 321278"/>
                <a:gd name="connsiteX34" fmla="*/ 103441 w 436625"/>
                <a:gd name="connsiteY34" fmla="*/ 33623 h 321278"/>
                <a:gd name="connsiteX35" fmla="*/ 89154 w 436625"/>
                <a:gd name="connsiteY35" fmla="*/ 44767 h 321278"/>
                <a:gd name="connsiteX36" fmla="*/ 75247 w 436625"/>
                <a:gd name="connsiteY36" fmla="*/ 51721 h 321278"/>
                <a:gd name="connsiteX37" fmla="*/ 68961 w 436625"/>
                <a:gd name="connsiteY37" fmla="*/ 68294 h 321278"/>
                <a:gd name="connsiteX38" fmla="*/ 71056 w 436625"/>
                <a:gd name="connsiteY38" fmla="*/ 85820 h 321278"/>
                <a:gd name="connsiteX39" fmla="*/ 68485 w 436625"/>
                <a:gd name="connsiteY39" fmla="*/ 107061 h 321278"/>
                <a:gd name="connsiteX40" fmla="*/ 58388 w 436625"/>
                <a:gd name="connsiteY40" fmla="*/ 118777 h 321278"/>
                <a:gd name="connsiteX41" fmla="*/ 37147 w 436625"/>
                <a:gd name="connsiteY41" fmla="*/ 116205 h 321278"/>
                <a:gd name="connsiteX42" fmla="*/ 25527 w 436625"/>
                <a:gd name="connsiteY42" fmla="*/ 175260 h 321278"/>
                <a:gd name="connsiteX43" fmla="*/ 7429 w 436625"/>
                <a:gd name="connsiteY43" fmla="*/ 181737 h 321278"/>
                <a:gd name="connsiteX44" fmla="*/ 0 w 436625"/>
                <a:gd name="connsiteY44" fmla="*/ 206692 h 321278"/>
                <a:gd name="connsiteX45" fmla="*/ 16478 w 436625"/>
                <a:gd name="connsiteY45" fmla="*/ 213074 h 321278"/>
                <a:gd name="connsiteX46" fmla="*/ 71342 w 436625"/>
                <a:gd name="connsiteY46" fmla="*/ 224123 h 321278"/>
                <a:gd name="connsiteX47" fmla="*/ 66580 w 436625"/>
                <a:gd name="connsiteY47" fmla="*/ 262509 h 321278"/>
                <a:gd name="connsiteX48" fmla="*/ 87821 w 436625"/>
                <a:gd name="connsiteY48" fmla="*/ 265081 h 321278"/>
                <a:gd name="connsiteX49" fmla="*/ 108585 w 436625"/>
                <a:gd name="connsiteY49" fmla="*/ 271939 h 321278"/>
                <a:gd name="connsiteX50" fmla="*/ 110776 w 436625"/>
                <a:gd name="connsiteY50" fmla="*/ 289560 h 321278"/>
                <a:gd name="connsiteX51" fmla="*/ 122491 w 436625"/>
                <a:gd name="connsiteY51" fmla="*/ 299656 h 321278"/>
                <a:gd name="connsiteX52" fmla="*/ 138398 w 436625"/>
                <a:gd name="connsiteY52" fmla="*/ 310229 h 321278"/>
                <a:gd name="connsiteX53" fmla="*/ 171926 w 436625"/>
                <a:gd name="connsiteY53" fmla="*/ 318706 h 321278"/>
                <a:gd name="connsiteX54" fmla="*/ 193167 w 436625"/>
                <a:gd name="connsiteY54" fmla="*/ 321278 h 321278"/>
                <a:gd name="connsiteX55" fmla="*/ 193167 w 436625"/>
                <a:gd name="connsiteY55" fmla="*/ 321278 h 321278"/>
                <a:gd name="connsiteX56" fmla="*/ 193167 w 436625"/>
                <a:gd name="connsiteY56" fmla="*/ 321278 h 32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36625" h="321278">
                  <a:moveTo>
                    <a:pt x="193167" y="321278"/>
                  </a:moveTo>
                  <a:lnTo>
                    <a:pt x="199549" y="304800"/>
                  </a:lnTo>
                  <a:lnTo>
                    <a:pt x="234696" y="300514"/>
                  </a:lnTo>
                  <a:lnTo>
                    <a:pt x="252698" y="294132"/>
                  </a:lnTo>
                  <a:lnTo>
                    <a:pt x="266986" y="248317"/>
                  </a:lnTo>
                  <a:lnTo>
                    <a:pt x="339852" y="252984"/>
                  </a:lnTo>
                  <a:lnTo>
                    <a:pt x="356902" y="255079"/>
                  </a:lnTo>
                  <a:lnTo>
                    <a:pt x="387191" y="254508"/>
                  </a:lnTo>
                  <a:lnTo>
                    <a:pt x="420148" y="267176"/>
                  </a:lnTo>
                  <a:lnTo>
                    <a:pt x="426530" y="250698"/>
                  </a:lnTo>
                  <a:lnTo>
                    <a:pt x="436626" y="238982"/>
                  </a:lnTo>
                  <a:lnTo>
                    <a:pt x="434435" y="221456"/>
                  </a:lnTo>
                  <a:lnTo>
                    <a:pt x="432340" y="203835"/>
                  </a:lnTo>
                  <a:lnTo>
                    <a:pt x="435959" y="174117"/>
                  </a:lnTo>
                  <a:lnTo>
                    <a:pt x="430149" y="151733"/>
                  </a:lnTo>
                  <a:lnTo>
                    <a:pt x="405670" y="140113"/>
                  </a:lnTo>
                  <a:lnTo>
                    <a:pt x="404527" y="114014"/>
                  </a:lnTo>
                  <a:lnTo>
                    <a:pt x="379571" y="106585"/>
                  </a:lnTo>
                  <a:lnTo>
                    <a:pt x="368332" y="92202"/>
                  </a:lnTo>
                  <a:lnTo>
                    <a:pt x="367760" y="61913"/>
                  </a:lnTo>
                  <a:lnTo>
                    <a:pt x="379476" y="37433"/>
                  </a:lnTo>
                  <a:lnTo>
                    <a:pt x="390049" y="21431"/>
                  </a:lnTo>
                  <a:lnTo>
                    <a:pt x="392144" y="4381"/>
                  </a:lnTo>
                  <a:lnTo>
                    <a:pt x="370904" y="1810"/>
                  </a:lnTo>
                  <a:lnTo>
                    <a:pt x="301276" y="40767"/>
                  </a:lnTo>
                  <a:lnTo>
                    <a:pt x="270415" y="45625"/>
                  </a:lnTo>
                  <a:lnTo>
                    <a:pt x="240697" y="41910"/>
                  </a:lnTo>
                  <a:lnTo>
                    <a:pt x="215646" y="34480"/>
                  </a:lnTo>
                  <a:lnTo>
                    <a:pt x="193834" y="36100"/>
                  </a:lnTo>
                  <a:lnTo>
                    <a:pt x="173069" y="29242"/>
                  </a:lnTo>
                  <a:lnTo>
                    <a:pt x="161925" y="14859"/>
                  </a:lnTo>
                  <a:lnTo>
                    <a:pt x="146494" y="0"/>
                  </a:lnTo>
                  <a:lnTo>
                    <a:pt x="128397" y="6477"/>
                  </a:lnTo>
                  <a:lnTo>
                    <a:pt x="114014" y="17621"/>
                  </a:lnTo>
                  <a:lnTo>
                    <a:pt x="103441" y="33623"/>
                  </a:lnTo>
                  <a:lnTo>
                    <a:pt x="89154" y="44767"/>
                  </a:lnTo>
                  <a:lnTo>
                    <a:pt x="75247" y="51721"/>
                  </a:lnTo>
                  <a:lnTo>
                    <a:pt x="68961" y="68294"/>
                  </a:lnTo>
                  <a:lnTo>
                    <a:pt x="71056" y="85820"/>
                  </a:lnTo>
                  <a:lnTo>
                    <a:pt x="68485" y="107061"/>
                  </a:lnTo>
                  <a:lnTo>
                    <a:pt x="58388" y="118777"/>
                  </a:lnTo>
                  <a:lnTo>
                    <a:pt x="37147" y="116205"/>
                  </a:lnTo>
                  <a:lnTo>
                    <a:pt x="25527" y="175260"/>
                  </a:lnTo>
                  <a:lnTo>
                    <a:pt x="7429" y="181737"/>
                  </a:lnTo>
                  <a:lnTo>
                    <a:pt x="0" y="206692"/>
                  </a:lnTo>
                  <a:lnTo>
                    <a:pt x="16478" y="213074"/>
                  </a:lnTo>
                  <a:lnTo>
                    <a:pt x="71342" y="224123"/>
                  </a:lnTo>
                  <a:lnTo>
                    <a:pt x="66580" y="262509"/>
                  </a:lnTo>
                  <a:lnTo>
                    <a:pt x="87821" y="265081"/>
                  </a:lnTo>
                  <a:lnTo>
                    <a:pt x="108585" y="271939"/>
                  </a:lnTo>
                  <a:lnTo>
                    <a:pt x="110776" y="289560"/>
                  </a:lnTo>
                  <a:lnTo>
                    <a:pt x="122491" y="299656"/>
                  </a:lnTo>
                  <a:lnTo>
                    <a:pt x="138398" y="310229"/>
                  </a:lnTo>
                  <a:lnTo>
                    <a:pt x="171926" y="318706"/>
                  </a:lnTo>
                  <a:lnTo>
                    <a:pt x="193167" y="321278"/>
                  </a:lnTo>
                  <a:lnTo>
                    <a:pt x="193167" y="321278"/>
                  </a:lnTo>
                  <a:lnTo>
                    <a:pt x="193167" y="3212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15671824-677F-794D-28E8-5294FCC41A7E}"/>
                </a:ext>
              </a:extLst>
            </p:cNvPr>
            <p:cNvSpPr/>
            <p:nvPr/>
          </p:nvSpPr>
          <p:spPr>
            <a:xfrm>
              <a:off x="1672552" y="1993477"/>
              <a:ext cx="603260" cy="965439"/>
            </a:xfrm>
            <a:custGeom>
              <a:avLst/>
              <a:gdLst>
                <a:gd name="connsiteX0" fmla="*/ 206978 w 358235"/>
                <a:gd name="connsiteY0" fmla="*/ 573310 h 573309"/>
                <a:gd name="connsiteX1" fmla="*/ 232029 w 358235"/>
                <a:gd name="connsiteY1" fmla="*/ 545973 h 573309"/>
                <a:gd name="connsiteX2" fmla="*/ 256508 w 358235"/>
                <a:gd name="connsiteY2" fmla="*/ 523018 h 573309"/>
                <a:gd name="connsiteX3" fmla="*/ 275654 w 358235"/>
                <a:gd name="connsiteY3" fmla="*/ 507968 h 573309"/>
                <a:gd name="connsiteX4" fmla="*/ 298037 w 358235"/>
                <a:gd name="connsiteY4" fmla="*/ 502063 h 573309"/>
                <a:gd name="connsiteX5" fmla="*/ 316135 w 358235"/>
                <a:gd name="connsiteY5" fmla="*/ 495586 h 573309"/>
                <a:gd name="connsiteX6" fmla="*/ 356616 w 358235"/>
                <a:gd name="connsiteY6" fmla="*/ 483298 h 573309"/>
                <a:gd name="connsiteX7" fmla="*/ 354521 w 358235"/>
                <a:gd name="connsiteY7" fmla="*/ 465677 h 573309"/>
                <a:gd name="connsiteX8" fmla="*/ 358235 w 358235"/>
                <a:gd name="connsiteY8" fmla="*/ 435673 h 573309"/>
                <a:gd name="connsiteX9" fmla="*/ 341186 w 358235"/>
                <a:gd name="connsiteY9" fmla="*/ 433578 h 573309"/>
                <a:gd name="connsiteX10" fmla="*/ 330422 w 358235"/>
                <a:gd name="connsiteY10" fmla="*/ 414909 h 573309"/>
                <a:gd name="connsiteX11" fmla="*/ 324612 w 358235"/>
                <a:gd name="connsiteY11" fmla="*/ 392525 h 573309"/>
                <a:gd name="connsiteX12" fmla="*/ 310705 w 358235"/>
                <a:gd name="connsiteY12" fmla="*/ 364712 h 573309"/>
                <a:gd name="connsiteX13" fmla="*/ 304229 w 358235"/>
                <a:gd name="connsiteY13" fmla="*/ 346615 h 573309"/>
                <a:gd name="connsiteX14" fmla="*/ 303181 w 358235"/>
                <a:gd name="connsiteY14" fmla="*/ 320421 h 573309"/>
                <a:gd name="connsiteX15" fmla="*/ 297275 w 358235"/>
                <a:gd name="connsiteY15" fmla="*/ 297942 h 573309"/>
                <a:gd name="connsiteX16" fmla="*/ 299942 w 358235"/>
                <a:gd name="connsiteY16" fmla="*/ 276606 h 573309"/>
                <a:gd name="connsiteX17" fmla="*/ 302514 w 358235"/>
                <a:gd name="connsiteY17" fmla="*/ 255270 h 573309"/>
                <a:gd name="connsiteX18" fmla="*/ 304705 w 358235"/>
                <a:gd name="connsiteY18" fmla="*/ 238125 h 573309"/>
                <a:gd name="connsiteX19" fmla="*/ 312611 w 358235"/>
                <a:gd name="connsiteY19" fmla="*/ 174022 h 573309"/>
                <a:gd name="connsiteX20" fmla="*/ 330708 w 358235"/>
                <a:gd name="connsiteY20" fmla="*/ 167545 h 573309"/>
                <a:gd name="connsiteX21" fmla="*/ 308800 w 358235"/>
                <a:gd name="connsiteY21" fmla="*/ 169164 h 573309"/>
                <a:gd name="connsiteX22" fmla="*/ 315754 w 358235"/>
                <a:gd name="connsiteY22" fmla="*/ 148400 h 573309"/>
                <a:gd name="connsiteX23" fmla="*/ 328422 w 358235"/>
                <a:gd name="connsiteY23" fmla="*/ 45720 h 573309"/>
                <a:gd name="connsiteX24" fmla="*/ 317754 w 358235"/>
                <a:gd name="connsiteY24" fmla="*/ 27051 h 573309"/>
                <a:gd name="connsiteX25" fmla="*/ 296894 w 358235"/>
                <a:gd name="connsiteY25" fmla="*/ 20193 h 573309"/>
                <a:gd name="connsiteX26" fmla="*/ 281940 w 358235"/>
                <a:gd name="connsiteY26" fmla="*/ 952 h 573309"/>
                <a:gd name="connsiteX27" fmla="*/ 238315 w 358235"/>
                <a:gd name="connsiteY27" fmla="*/ 4286 h 573309"/>
                <a:gd name="connsiteX28" fmla="*/ 220123 w 358235"/>
                <a:gd name="connsiteY28" fmla="*/ 10668 h 573309"/>
                <a:gd name="connsiteX29" fmla="*/ 204216 w 358235"/>
                <a:gd name="connsiteY29" fmla="*/ 0 h 573309"/>
                <a:gd name="connsiteX30" fmla="*/ 186023 w 358235"/>
                <a:gd name="connsiteY30" fmla="*/ 6477 h 573309"/>
                <a:gd name="connsiteX31" fmla="*/ 171164 w 358235"/>
                <a:gd name="connsiteY31" fmla="*/ 22003 h 573309"/>
                <a:gd name="connsiteX32" fmla="*/ 156781 w 358235"/>
                <a:gd name="connsiteY32" fmla="*/ 33242 h 573309"/>
                <a:gd name="connsiteX33" fmla="*/ 141922 w 358235"/>
                <a:gd name="connsiteY33" fmla="*/ 118205 h 573309"/>
                <a:gd name="connsiteX34" fmla="*/ 139351 w 358235"/>
                <a:gd name="connsiteY34" fmla="*/ 139637 h 573309"/>
                <a:gd name="connsiteX35" fmla="*/ 124396 w 358235"/>
                <a:gd name="connsiteY35" fmla="*/ 155162 h 573309"/>
                <a:gd name="connsiteX36" fmla="*/ 130302 w 358235"/>
                <a:gd name="connsiteY36" fmla="*/ 177546 h 573309"/>
                <a:gd name="connsiteX37" fmla="*/ 123920 w 358235"/>
                <a:gd name="connsiteY37" fmla="*/ 194119 h 573309"/>
                <a:gd name="connsiteX38" fmla="*/ 115443 w 358235"/>
                <a:gd name="connsiteY38" fmla="*/ 227838 h 573309"/>
                <a:gd name="connsiteX39" fmla="*/ 99536 w 358235"/>
                <a:gd name="connsiteY39" fmla="*/ 251841 h 573309"/>
                <a:gd name="connsiteX40" fmla="*/ 88773 w 358235"/>
                <a:gd name="connsiteY40" fmla="*/ 233172 h 573309"/>
                <a:gd name="connsiteX41" fmla="*/ 86201 w 358235"/>
                <a:gd name="connsiteY41" fmla="*/ 254603 h 573309"/>
                <a:gd name="connsiteX42" fmla="*/ 65437 w 358235"/>
                <a:gd name="connsiteY42" fmla="*/ 282416 h 573309"/>
                <a:gd name="connsiteX43" fmla="*/ 36671 w 358235"/>
                <a:gd name="connsiteY43" fmla="*/ 304895 h 573309"/>
                <a:gd name="connsiteX44" fmla="*/ 4667 w 358235"/>
                <a:gd name="connsiteY44" fmla="*/ 318325 h 573309"/>
                <a:gd name="connsiteX45" fmla="*/ 0 w 358235"/>
                <a:gd name="connsiteY45" fmla="*/ 356806 h 573309"/>
                <a:gd name="connsiteX46" fmla="*/ 16002 w 358235"/>
                <a:gd name="connsiteY46" fmla="*/ 367475 h 573309"/>
                <a:gd name="connsiteX47" fmla="*/ 36766 w 358235"/>
                <a:gd name="connsiteY47" fmla="*/ 374333 h 573309"/>
                <a:gd name="connsiteX48" fmla="*/ 33623 w 358235"/>
                <a:gd name="connsiteY48" fmla="*/ 399955 h 573309"/>
                <a:gd name="connsiteX49" fmla="*/ 35719 w 358235"/>
                <a:gd name="connsiteY49" fmla="*/ 417576 h 573309"/>
                <a:gd name="connsiteX50" fmla="*/ 37909 w 358235"/>
                <a:gd name="connsiteY50" fmla="*/ 435197 h 573309"/>
                <a:gd name="connsiteX51" fmla="*/ 49149 w 358235"/>
                <a:gd name="connsiteY51" fmla="*/ 449675 h 573309"/>
                <a:gd name="connsiteX52" fmla="*/ 54959 w 358235"/>
                <a:gd name="connsiteY52" fmla="*/ 472059 h 573309"/>
                <a:gd name="connsiteX53" fmla="*/ 44387 w 358235"/>
                <a:gd name="connsiteY53" fmla="*/ 488156 h 573309"/>
                <a:gd name="connsiteX54" fmla="*/ 69913 w 358235"/>
                <a:gd name="connsiteY54" fmla="*/ 491300 h 573309"/>
                <a:gd name="connsiteX55" fmla="*/ 93916 w 358235"/>
                <a:gd name="connsiteY55" fmla="*/ 507301 h 573309"/>
                <a:gd name="connsiteX56" fmla="*/ 109347 w 358235"/>
                <a:gd name="connsiteY56" fmla="*/ 487489 h 573309"/>
                <a:gd name="connsiteX57" fmla="*/ 120015 w 358235"/>
                <a:gd name="connsiteY57" fmla="*/ 506159 h 573309"/>
                <a:gd name="connsiteX58" fmla="*/ 126968 w 358235"/>
                <a:gd name="connsiteY58" fmla="*/ 520065 h 573309"/>
                <a:gd name="connsiteX59" fmla="*/ 126492 w 358235"/>
                <a:gd name="connsiteY59" fmla="*/ 559022 h 573309"/>
                <a:gd name="connsiteX60" fmla="*/ 206978 w 358235"/>
                <a:gd name="connsiteY60" fmla="*/ 573310 h 573309"/>
                <a:gd name="connsiteX61" fmla="*/ 206978 w 358235"/>
                <a:gd name="connsiteY61" fmla="*/ 573310 h 573309"/>
                <a:gd name="connsiteX62" fmla="*/ 206978 w 358235"/>
                <a:gd name="connsiteY62" fmla="*/ 573310 h 573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8235" h="573309">
                  <a:moveTo>
                    <a:pt x="206978" y="573310"/>
                  </a:moveTo>
                  <a:lnTo>
                    <a:pt x="232029" y="545973"/>
                  </a:lnTo>
                  <a:lnTo>
                    <a:pt x="256508" y="523018"/>
                  </a:lnTo>
                  <a:lnTo>
                    <a:pt x="275654" y="507968"/>
                  </a:lnTo>
                  <a:lnTo>
                    <a:pt x="298037" y="502063"/>
                  </a:lnTo>
                  <a:lnTo>
                    <a:pt x="316135" y="495586"/>
                  </a:lnTo>
                  <a:lnTo>
                    <a:pt x="356616" y="483298"/>
                  </a:lnTo>
                  <a:lnTo>
                    <a:pt x="354521" y="465677"/>
                  </a:lnTo>
                  <a:lnTo>
                    <a:pt x="358235" y="435673"/>
                  </a:lnTo>
                  <a:lnTo>
                    <a:pt x="341186" y="433578"/>
                  </a:lnTo>
                  <a:lnTo>
                    <a:pt x="330422" y="414909"/>
                  </a:lnTo>
                  <a:lnTo>
                    <a:pt x="324612" y="392525"/>
                  </a:lnTo>
                  <a:lnTo>
                    <a:pt x="310705" y="364712"/>
                  </a:lnTo>
                  <a:lnTo>
                    <a:pt x="304229" y="346615"/>
                  </a:lnTo>
                  <a:lnTo>
                    <a:pt x="303181" y="320421"/>
                  </a:lnTo>
                  <a:lnTo>
                    <a:pt x="297275" y="297942"/>
                  </a:lnTo>
                  <a:lnTo>
                    <a:pt x="299942" y="276606"/>
                  </a:lnTo>
                  <a:lnTo>
                    <a:pt x="302514" y="255270"/>
                  </a:lnTo>
                  <a:lnTo>
                    <a:pt x="304705" y="238125"/>
                  </a:lnTo>
                  <a:lnTo>
                    <a:pt x="312611" y="174022"/>
                  </a:lnTo>
                  <a:lnTo>
                    <a:pt x="330708" y="167545"/>
                  </a:lnTo>
                  <a:lnTo>
                    <a:pt x="308800" y="169164"/>
                  </a:lnTo>
                  <a:lnTo>
                    <a:pt x="315754" y="148400"/>
                  </a:lnTo>
                  <a:lnTo>
                    <a:pt x="328422" y="45720"/>
                  </a:lnTo>
                  <a:lnTo>
                    <a:pt x="317754" y="27051"/>
                  </a:lnTo>
                  <a:lnTo>
                    <a:pt x="296894" y="20193"/>
                  </a:lnTo>
                  <a:lnTo>
                    <a:pt x="281940" y="952"/>
                  </a:lnTo>
                  <a:lnTo>
                    <a:pt x="238315" y="4286"/>
                  </a:lnTo>
                  <a:lnTo>
                    <a:pt x="220123" y="10668"/>
                  </a:lnTo>
                  <a:lnTo>
                    <a:pt x="204216" y="0"/>
                  </a:lnTo>
                  <a:lnTo>
                    <a:pt x="186023" y="6477"/>
                  </a:lnTo>
                  <a:lnTo>
                    <a:pt x="171164" y="22003"/>
                  </a:lnTo>
                  <a:lnTo>
                    <a:pt x="156781" y="33242"/>
                  </a:lnTo>
                  <a:lnTo>
                    <a:pt x="141922" y="118205"/>
                  </a:lnTo>
                  <a:lnTo>
                    <a:pt x="139351" y="139637"/>
                  </a:lnTo>
                  <a:lnTo>
                    <a:pt x="124396" y="155162"/>
                  </a:lnTo>
                  <a:lnTo>
                    <a:pt x="130302" y="177546"/>
                  </a:lnTo>
                  <a:lnTo>
                    <a:pt x="123920" y="194119"/>
                  </a:lnTo>
                  <a:lnTo>
                    <a:pt x="115443" y="227838"/>
                  </a:lnTo>
                  <a:lnTo>
                    <a:pt x="99536" y="251841"/>
                  </a:lnTo>
                  <a:lnTo>
                    <a:pt x="88773" y="233172"/>
                  </a:lnTo>
                  <a:lnTo>
                    <a:pt x="86201" y="254603"/>
                  </a:lnTo>
                  <a:lnTo>
                    <a:pt x="65437" y="282416"/>
                  </a:lnTo>
                  <a:lnTo>
                    <a:pt x="36671" y="304895"/>
                  </a:lnTo>
                  <a:lnTo>
                    <a:pt x="4667" y="318325"/>
                  </a:lnTo>
                  <a:lnTo>
                    <a:pt x="0" y="356806"/>
                  </a:lnTo>
                  <a:lnTo>
                    <a:pt x="16002" y="367475"/>
                  </a:lnTo>
                  <a:lnTo>
                    <a:pt x="36766" y="374333"/>
                  </a:lnTo>
                  <a:lnTo>
                    <a:pt x="33623" y="399955"/>
                  </a:lnTo>
                  <a:lnTo>
                    <a:pt x="35719" y="417576"/>
                  </a:lnTo>
                  <a:lnTo>
                    <a:pt x="37909" y="435197"/>
                  </a:lnTo>
                  <a:lnTo>
                    <a:pt x="49149" y="449675"/>
                  </a:lnTo>
                  <a:lnTo>
                    <a:pt x="54959" y="472059"/>
                  </a:lnTo>
                  <a:lnTo>
                    <a:pt x="44387" y="488156"/>
                  </a:lnTo>
                  <a:lnTo>
                    <a:pt x="69913" y="491300"/>
                  </a:lnTo>
                  <a:lnTo>
                    <a:pt x="93916" y="507301"/>
                  </a:lnTo>
                  <a:lnTo>
                    <a:pt x="109347" y="487489"/>
                  </a:lnTo>
                  <a:lnTo>
                    <a:pt x="120015" y="506159"/>
                  </a:lnTo>
                  <a:lnTo>
                    <a:pt x="126968" y="520065"/>
                  </a:lnTo>
                  <a:lnTo>
                    <a:pt x="126492" y="559022"/>
                  </a:lnTo>
                  <a:lnTo>
                    <a:pt x="206978" y="573310"/>
                  </a:lnTo>
                  <a:lnTo>
                    <a:pt x="206978" y="573310"/>
                  </a:lnTo>
                  <a:lnTo>
                    <a:pt x="206978" y="57331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C3AADE11-75FC-1152-1147-6C88A76F7C3D}"/>
                </a:ext>
              </a:extLst>
            </p:cNvPr>
            <p:cNvSpPr/>
            <p:nvPr/>
          </p:nvSpPr>
          <p:spPr>
            <a:xfrm>
              <a:off x="1023739" y="1676207"/>
              <a:ext cx="947155" cy="940097"/>
            </a:xfrm>
            <a:custGeom>
              <a:avLst/>
              <a:gdLst>
                <a:gd name="connsiteX0" fmla="*/ 353854 w 562451"/>
                <a:gd name="connsiteY0" fmla="*/ 558260 h 558260"/>
                <a:gd name="connsiteX1" fmla="*/ 371951 w 562451"/>
                <a:gd name="connsiteY1" fmla="*/ 551783 h 558260"/>
                <a:gd name="connsiteX2" fmla="*/ 390525 w 562451"/>
                <a:gd name="connsiteY2" fmla="*/ 506444 h 558260"/>
                <a:gd name="connsiteX3" fmla="*/ 413385 w 562451"/>
                <a:gd name="connsiteY3" fmla="*/ 496253 h 558260"/>
                <a:gd name="connsiteX4" fmla="*/ 429863 w 562451"/>
                <a:gd name="connsiteY4" fmla="*/ 502634 h 558260"/>
                <a:gd name="connsiteX5" fmla="*/ 451104 w 562451"/>
                <a:gd name="connsiteY5" fmla="*/ 470535 h 558260"/>
                <a:gd name="connsiteX6" fmla="*/ 470249 w 562451"/>
                <a:gd name="connsiteY6" fmla="*/ 455581 h 558260"/>
                <a:gd name="connsiteX7" fmla="*/ 474440 w 562451"/>
                <a:gd name="connsiteY7" fmla="*/ 421386 h 558260"/>
                <a:gd name="connsiteX8" fmla="*/ 476060 w 562451"/>
                <a:gd name="connsiteY8" fmla="*/ 443294 h 558260"/>
                <a:gd name="connsiteX9" fmla="*/ 501015 w 562451"/>
                <a:gd name="connsiteY9" fmla="*/ 416052 h 558260"/>
                <a:gd name="connsiteX10" fmla="*/ 513207 w 562451"/>
                <a:gd name="connsiteY10" fmla="*/ 387191 h 558260"/>
                <a:gd name="connsiteX11" fmla="*/ 511588 w 562451"/>
                <a:gd name="connsiteY11" fmla="*/ 365284 h 558260"/>
                <a:gd name="connsiteX12" fmla="*/ 522732 w 562451"/>
                <a:gd name="connsiteY12" fmla="*/ 344996 h 558260"/>
                <a:gd name="connsiteX13" fmla="*/ 515779 w 562451"/>
                <a:gd name="connsiteY13" fmla="*/ 331184 h 558260"/>
                <a:gd name="connsiteX14" fmla="*/ 526447 w 562451"/>
                <a:gd name="connsiteY14" fmla="*/ 315182 h 558260"/>
                <a:gd name="connsiteX15" fmla="*/ 544354 w 562451"/>
                <a:gd name="connsiteY15" fmla="*/ 204692 h 558260"/>
                <a:gd name="connsiteX16" fmla="*/ 562451 w 562451"/>
                <a:gd name="connsiteY16" fmla="*/ 198215 h 558260"/>
                <a:gd name="connsiteX17" fmla="*/ 547021 w 562451"/>
                <a:gd name="connsiteY17" fmla="*/ 183356 h 558260"/>
                <a:gd name="connsiteX18" fmla="*/ 535305 w 562451"/>
                <a:gd name="connsiteY18" fmla="*/ 173165 h 558260"/>
                <a:gd name="connsiteX19" fmla="*/ 514541 w 562451"/>
                <a:gd name="connsiteY19" fmla="*/ 166306 h 558260"/>
                <a:gd name="connsiteX20" fmla="*/ 477869 w 562451"/>
                <a:gd name="connsiteY20" fmla="*/ 148781 h 558260"/>
                <a:gd name="connsiteX21" fmla="*/ 428911 w 562451"/>
                <a:gd name="connsiteY21" fmla="*/ 125444 h 558260"/>
                <a:gd name="connsiteX22" fmla="*/ 432054 w 562451"/>
                <a:gd name="connsiteY22" fmla="*/ 99822 h 558260"/>
                <a:gd name="connsiteX23" fmla="*/ 405479 w 562451"/>
                <a:gd name="connsiteY23" fmla="*/ 105156 h 558260"/>
                <a:gd name="connsiteX24" fmla="*/ 363474 w 562451"/>
                <a:gd name="connsiteY24" fmla="*/ 95631 h 558260"/>
                <a:gd name="connsiteX25" fmla="*/ 343281 w 562451"/>
                <a:gd name="connsiteY25" fmla="*/ 84487 h 558260"/>
                <a:gd name="connsiteX26" fmla="*/ 326803 w 562451"/>
                <a:gd name="connsiteY26" fmla="*/ 78105 h 558260"/>
                <a:gd name="connsiteX27" fmla="*/ 261366 w 562451"/>
                <a:gd name="connsiteY27" fmla="*/ 48387 h 558260"/>
                <a:gd name="connsiteX28" fmla="*/ 175165 w 562451"/>
                <a:gd name="connsiteY28" fmla="*/ 11716 h 558260"/>
                <a:gd name="connsiteX29" fmla="*/ 150686 w 562451"/>
                <a:gd name="connsiteY29" fmla="*/ 0 h 558260"/>
                <a:gd name="connsiteX30" fmla="*/ 137446 w 562451"/>
                <a:gd name="connsiteY30" fmla="*/ 72104 h 558260"/>
                <a:gd name="connsiteX31" fmla="*/ 126873 w 562451"/>
                <a:gd name="connsiteY31" fmla="*/ 157448 h 558260"/>
                <a:gd name="connsiteX32" fmla="*/ 91821 w 562451"/>
                <a:gd name="connsiteY32" fmla="*/ 161830 h 558260"/>
                <a:gd name="connsiteX33" fmla="*/ 107252 w 562451"/>
                <a:gd name="connsiteY33" fmla="*/ 176689 h 558260"/>
                <a:gd name="connsiteX34" fmla="*/ 92393 w 562451"/>
                <a:gd name="connsiteY34" fmla="*/ 192215 h 558260"/>
                <a:gd name="connsiteX35" fmla="*/ 66866 w 562451"/>
                <a:gd name="connsiteY35" fmla="*/ 189071 h 558260"/>
                <a:gd name="connsiteX36" fmla="*/ 47720 w 562451"/>
                <a:gd name="connsiteY36" fmla="*/ 204026 h 558260"/>
                <a:gd name="connsiteX37" fmla="*/ 37624 w 562451"/>
                <a:gd name="connsiteY37" fmla="*/ 215836 h 558260"/>
                <a:gd name="connsiteX38" fmla="*/ 30766 w 562451"/>
                <a:gd name="connsiteY38" fmla="*/ 236601 h 558260"/>
                <a:gd name="connsiteX39" fmla="*/ 23336 w 562451"/>
                <a:gd name="connsiteY39" fmla="*/ 261747 h 558260"/>
                <a:gd name="connsiteX40" fmla="*/ 12192 w 562451"/>
                <a:gd name="connsiteY40" fmla="*/ 282035 h 558260"/>
                <a:gd name="connsiteX41" fmla="*/ 0 w 562451"/>
                <a:gd name="connsiteY41" fmla="*/ 310896 h 558260"/>
                <a:gd name="connsiteX42" fmla="*/ 14954 w 562451"/>
                <a:gd name="connsiteY42" fmla="*/ 330041 h 558260"/>
                <a:gd name="connsiteX43" fmla="*/ 26099 w 562451"/>
                <a:gd name="connsiteY43" fmla="*/ 344424 h 558260"/>
                <a:gd name="connsiteX44" fmla="*/ 35147 w 562451"/>
                <a:gd name="connsiteY44" fmla="*/ 375857 h 558260"/>
                <a:gd name="connsiteX45" fmla="*/ 60674 w 562451"/>
                <a:gd name="connsiteY45" fmla="*/ 379000 h 558260"/>
                <a:gd name="connsiteX46" fmla="*/ 62865 w 562451"/>
                <a:gd name="connsiteY46" fmla="*/ 396621 h 558260"/>
                <a:gd name="connsiteX47" fmla="*/ 67628 w 562451"/>
                <a:gd name="connsiteY47" fmla="*/ 427577 h 558260"/>
                <a:gd name="connsiteX48" fmla="*/ 69818 w 562451"/>
                <a:gd name="connsiteY48" fmla="*/ 445198 h 558260"/>
                <a:gd name="connsiteX49" fmla="*/ 70390 w 562451"/>
                <a:gd name="connsiteY49" fmla="*/ 475583 h 558260"/>
                <a:gd name="connsiteX50" fmla="*/ 60293 w 562451"/>
                <a:gd name="connsiteY50" fmla="*/ 487299 h 558260"/>
                <a:gd name="connsiteX51" fmla="*/ 53912 w 562451"/>
                <a:gd name="connsiteY51" fmla="*/ 503873 h 558260"/>
                <a:gd name="connsiteX52" fmla="*/ 120396 w 562451"/>
                <a:gd name="connsiteY52" fmla="*/ 525113 h 558260"/>
                <a:gd name="connsiteX53" fmla="*/ 142208 w 562451"/>
                <a:gd name="connsiteY53" fmla="*/ 523494 h 558260"/>
                <a:gd name="connsiteX54" fmla="*/ 159258 w 562451"/>
                <a:gd name="connsiteY54" fmla="*/ 525590 h 558260"/>
                <a:gd name="connsiteX55" fmla="*/ 181546 w 562451"/>
                <a:gd name="connsiteY55" fmla="*/ 519684 h 558260"/>
                <a:gd name="connsiteX56" fmla="*/ 200120 w 562451"/>
                <a:gd name="connsiteY56" fmla="*/ 508921 h 558260"/>
                <a:gd name="connsiteX57" fmla="*/ 218789 w 562451"/>
                <a:gd name="connsiteY57" fmla="*/ 498253 h 558260"/>
                <a:gd name="connsiteX58" fmla="*/ 239554 w 562451"/>
                <a:gd name="connsiteY58" fmla="*/ 505111 h 558260"/>
                <a:gd name="connsiteX59" fmla="*/ 255461 w 562451"/>
                <a:gd name="connsiteY59" fmla="*/ 515779 h 558260"/>
                <a:gd name="connsiteX60" fmla="*/ 276701 w 562451"/>
                <a:gd name="connsiteY60" fmla="*/ 518351 h 558260"/>
                <a:gd name="connsiteX61" fmla="*/ 296989 w 562451"/>
                <a:gd name="connsiteY61" fmla="*/ 529590 h 558260"/>
                <a:gd name="connsiteX62" fmla="*/ 318230 w 562451"/>
                <a:gd name="connsiteY62" fmla="*/ 532162 h 558260"/>
                <a:gd name="connsiteX63" fmla="*/ 325184 w 562451"/>
                <a:gd name="connsiteY63" fmla="*/ 546068 h 558260"/>
                <a:gd name="connsiteX64" fmla="*/ 345948 w 562451"/>
                <a:gd name="connsiteY64" fmla="*/ 552926 h 558260"/>
                <a:gd name="connsiteX65" fmla="*/ 353854 w 562451"/>
                <a:gd name="connsiteY65" fmla="*/ 558260 h 558260"/>
                <a:gd name="connsiteX66" fmla="*/ 353854 w 562451"/>
                <a:gd name="connsiteY66" fmla="*/ 558260 h 558260"/>
                <a:gd name="connsiteX67" fmla="*/ 353854 w 562451"/>
                <a:gd name="connsiteY67" fmla="*/ 558260 h 55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62451" h="558260">
                  <a:moveTo>
                    <a:pt x="353854" y="558260"/>
                  </a:moveTo>
                  <a:lnTo>
                    <a:pt x="371951" y="551783"/>
                  </a:lnTo>
                  <a:lnTo>
                    <a:pt x="390525" y="506444"/>
                  </a:lnTo>
                  <a:lnTo>
                    <a:pt x="413385" y="496253"/>
                  </a:lnTo>
                  <a:lnTo>
                    <a:pt x="429863" y="502634"/>
                  </a:lnTo>
                  <a:lnTo>
                    <a:pt x="451104" y="470535"/>
                  </a:lnTo>
                  <a:lnTo>
                    <a:pt x="470249" y="455581"/>
                  </a:lnTo>
                  <a:lnTo>
                    <a:pt x="474440" y="421386"/>
                  </a:lnTo>
                  <a:lnTo>
                    <a:pt x="476060" y="443294"/>
                  </a:lnTo>
                  <a:lnTo>
                    <a:pt x="501015" y="416052"/>
                  </a:lnTo>
                  <a:lnTo>
                    <a:pt x="513207" y="387191"/>
                  </a:lnTo>
                  <a:lnTo>
                    <a:pt x="511588" y="365284"/>
                  </a:lnTo>
                  <a:lnTo>
                    <a:pt x="522732" y="344996"/>
                  </a:lnTo>
                  <a:lnTo>
                    <a:pt x="515779" y="331184"/>
                  </a:lnTo>
                  <a:lnTo>
                    <a:pt x="526447" y="315182"/>
                  </a:lnTo>
                  <a:lnTo>
                    <a:pt x="544354" y="204692"/>
                  </a:lnTo>
                  <a:lnTo>
                    <a:pt x="562451" y="198215"/>
                  </a:lnTo>
                  <a:lnTo>
                    <a:pt x="547021" y="183356"/>
                  </a:lnTo>
                  <a:lnTo>
                    <a:pt x="535305" y="173165"/>
                  </a:lnTo>
                  <a:lnTo>
                    <a:pt x="514541" y="166306"/>
                  </a:lnTo>
                  <a:lnTo>
                    <a:pt x="477869" y="148781"/>
                  </a:lnTo>
                  <a:lnTo>
                    <a:pt x="428911" y="125444"/>
                  </a:lnTo>
                  <a:lnTo>
                    <a:pt x="432054" y="99822"/>
                  </a:lnTo>
                  <a:lnTo>
                    <a:pt x="405479" y="105156"/>
                  </a:lnTo>
                  <a:lnTo>
                    <a:pt x="363474" y="95631"/>
                  </a:lnTo>
                  <a:lnTo>
                    <a:pt x="343281" y="84487"/>
                  </a:lnTo>
                  <a:lnTo>
                    <a:pt x="326803" y="78105"/>
                  </a:lnTo>
                  <a:lnTo>
                    <a:pt x="261366" y="48387"/>
                  </a:lnTo>
                  <a:lnTo>
                    <a:pt x="175165" y="11716"/>
                  </a:lnTo>
                  <a:lnTo>
                    <a:pt x="150686" y="0"/>
                  </a:lnTo>
                  <a:lnTo>
                    <a:pt x="137446" y="72104"/>
                  </a:lnTo>
                  <a:lnTo>
                    <a:pt x="126873" y="157448"/>
                  </a:lnTo>
                  <a:lnTo>
                    <a:pt x="91821" y="161830"/>
                  </a:lnTo>
                  <a:lnTo>
                    <a:pt x="107252" y="176689"/>
                  </a:lnTo>
                  <a:lnTo>
                    <a:pt x="92393" y="192215"/>
                  </a:lnTo>
                  <a:lnTo>
                    <a:pt x="66866" y="189071"/>
                  </a:lnTo>
                  <a:lnTo>
                    <a:pt x="47720" y="204026"/>
                  </a:lnTo>
                  <a:lnTo>
                    <a:pt x="37624" y="215836"/>
                  </a:lnTo>
                  <a:lnTo>
                    <a:pt x="30766" y="236601"/>
                  </a:lnTo>
                  <a:lnTo>
                    <a:pt x="23336" y="261747"/>
                  </a:lnTo>
                  <a:lnTo>
                    <a:pt x="12192" y="282035"/>
                  </a:lnTo>
                  <a:lnTo>
                    <a:pt x="0" y="310896"/>
                  </a:lnTo>
                  <a:lnTo>
                    <a:pt x="14954" y="330041"/>
                  </a:lnTo>
                  <a:lnTo>
                    <a:pt x="26099" y="344424"/>
                  </a:lnTo>
                  <a:lnTo>
                    <a:pt x="35147" y="375857"/>
                  </a:lnTo>
                  <a:lnTo>
                    <a:pt x="60674" y="379000"/>
                  </a:lnTo>
                  <a:lnTo>
                    <a:pt x="62865" y="396621"/>
                  </a:lnTo>
                  <a:lnTo>
                    <a:pt x="67628" y="427577"/>
                  </a:lnTo>
                  <a:lnTo>
                    <a:pt x="69818" y="445198"/>
                  </a:lnTo>
                  <a:lnTo>
                    <a:pt x="70390" y="475583"/>
                  </a:lnTo>
                  <a:lnTo>
                    <a:pt x="60293" y="487299"/>
                  </a:lnTo>
                  <a:lnTo>
                    <a:pt x="53912" y="503873"/>
                  </a:lnTo>
                  <a:lnTo>
                    <a:pt x="120396" y="525113"/>
                  </a:lnTo>
                  <a:lnTo>
                    <a:pt x="142208" y="523494"/>
                  </a:lnTo>
                  <a:lnTo>
                    <a:pt x="159258" y="525590"/>
                  </a:lnTo>
                  <a:lnTo>
                    <a:pt x="181546" y="519684"/>
                  </a:lnTo>
                  <a:lnTo>
                    <a:pt x="200120" y="508921"/>
                  </a:lnTo>
                  <a:lnTo>
                    <a:pt x="218789" y="498253"/>
                  </a:lnTo>
                  <a:lnTo>
                    <a:pt x="239554" y="505111"/>
                  </a:lnTo>
                  <a:lnTo>
                    <a:pt x="255461" y="515779"/>
                  </a:lnTo>
                  <a:lnTo>
                    <a:pt x="276701" y="518351"/>
                  </a:lnTo>
                  <a:lnTo>
                    <a:pt x="296989" y="529590"/>
                  </a:lnTo>
                  <a:lnTo>
                    <a:pt x="318230" y="532162"/>
                  </a:lnTo>
                  <a:lnTo>
                    <a:pt x="325184" y="546068"/>
                  </a:lnTo>
                  <a:lnTo>
                    <a:pt x="345948" y="552926"/>
                  </a:lnTo>
                  <a:lnTo>
                    <a:pt x="353854" y="558260"/>
                  </a:lnTo>
                  <a:lnTo>
                    <a:pt x="353854" y="558260"/>
                  </a:lnTo>
                  <a:lnTo>
                    <a:pt x="353854" y="558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B09E532D-4760-455F-A5E9-AA64AB6065DC}"/>
                </a:ext>
              </a:extLst>
            </p:cNvPr>
            <p:cNvSpPr/>
            <p:nvPr/>
          </p:nvSpPr>
          <p:spPr>
            <a:xfrm>
              <a:off x="616164" y="360"/>
              <a:ext cx="873211" cy="700300"/>
            </a:xfrm>
            <a:custGeom>
              <a:avLst/>
              <a:gdLst>
                <a:gd name="connsiteX0" fmla="*/ 321469 w 518541"/>
                <a:gd name="connsiteY0" fmla="*/ 415862 h 415861"/>
                <a:gd name="connsiteX1" fmla="*/ 339566 w 518541"/>
                <a:gd name="connsiteY1" fmla="*/ 409480 h 415861"/>
                <a:gd name="connsiteX2" fmla="*/ 344329 w 518541"/>
                <a:gd name="connsiteY2" fmla="*/ 371189 h 415861"/>
                <a:gd name="connsiteX3" fmla="*/ 367760 w 518541"/>
                <a:gd name="connsiteY3" fmla="*/ 356807 h 415861"/>
                <a:gd name="connsiteX4" fmla="*/ 374142 w 518541"/>
                <a:gd name="connsiteY4" fmla="*/ 340328 h 415861"/>
                <a:gd name="connsiteX5" fmla="*/ 402908 w 518541"/>
                <a:gd name="connsiteY5" fmla="*/ 317945 h 415861"/>
                <a:gd name="connsiteX6" fmla="*/ 422529 w 518541"/>
                <a:gd name="connsiteY6" fmla="*/ 298799 h 415861"/>
                <a:gd name="connsiteX7" fmla="*/ 448151 w 518541"/>
                <a:gd name="connsiteY7" fmla="*/ 301943 h 415861"/>
                <a:gd name="connsiteX8" fmla="*/ 446532 w 518541"/>
                <a:gd name="connsiteY8" fmla="*/ 280226 h 415861"/>
                <a:gd name="connsiteX9" fmla="*/ 462058 w 518541"/>
                <a:gd name="connsiteY9" fmla="*/ 295085 h 415861"/>
                <a:gd name="connsiteX10" fmla="*/ 476441 w 518541"/>
                <a:gd name="connsiteY10" fmla="*/ 283845 h 415861"/>
                <a:gd name="connsiteX11" fmla="*/ 475298 w 518541"/>
                <a:gd name="connsiteY11" fmla="*/ 257842 h 415861"/>
                <a:gd name="connsiteX12" fmla="*/ 498253 w 518541"/>
                <a:gd name="connsiteY12" fmla="*/ 247745 h 415861"/>
                <a:gd name="connsiteX13" fmla="*/ 507111 w 518541"/>
                <a:gd name="connsiteY13" fmla="*/ 175451 h 415861"/>
                <a:gd name="connsiteX14" fmla="*/ 511302 w 518541"/>
                <a:gd name="connsiteY14" fmla="*/ 141446 h 415861"/>
                <a:gd name="connsiteX15" fmla="*/ 500158 w 518541"/>
                <a:gd name="connsiteY15" fmla="*/ 127064 h 415861"/>
                <a:gd name="connsiteX16" fmla="*/ 493681 w 518541"/>
                <a:gd name="connsiteY16" fmla="*/ 108966 h 415861"/>
                <a:gd name="connsiteX17" fmla="*/ 509016 w 518541"/>
                <a:gd name="connsiteY17" fmla="*/ 54769 h 415861"/>
                <a:gd name="connsiteX18" fmla="*/ 502634 w 518541"/>
                <a:gd name="connsiteY18" fmla="*/ 36767 h 415861"/>
                <a:gd name="connsiteX19" fmla="*/ 518541 w 518541"/>
                <a:gd name="connsiteY19" fmla="*/ 12763 h 415861"/>
                <a:gd name="connsiteX20" fmla="*/ 449771 w 518541"/>
                <a:gd name="connsiteY20" fmla="*/ 8573 h 415861"/>
                <a:gd name="connsiteX21" fmla="*/ 302514 w 518541"/>
                <a:gd name="connsiteY21" fmla="*/ 7715 h 415861"/>
                <a:gd name="connsiteX22" fmla="*/ 99727 w 518541"/>
                <a:gd name="connsiteY22" fmla="*/ 0 h 415861"/>
                <a:gd name="connsiteX23" fmla="*/ 0 w 518541"/>
                <a:gd name="connsiteY23" fmla="*/ 571 h 415861"/>
                <a:gd name="connsiteX24" fmla="*/ 10287 w 518541"/>
                <a:gd name="connsiteY24" fmla="*/ 92488 h 415861"/>
                <a:gd name="connsiteX25" fmla="*/ 32576 w 518541"/>
                <a:gd name="connsiteY25" fmla="*/ 298133 h 415861"/>
                <a:gd name="connsiteX26" fmla="*/ 40767 w 518541"/>
                <a:gd name="connsiteY26" fmla="*/ 372618 h 415861"/>
                <a:gd name="connsiteX27" fmla="*/ 87725 w 518541"/>
                <a:gd name="connsiteY27" fmla="*/ 378333 h 415861"/>
                <a:gd name="connsiteX28" fmla="*/ 113348 w 518541"/>
                <a:gd name="connsiteY28" fmla="*/ 381572 h 415861"/>
                <a:gd name="connsiteX29" fmla="*/ 253651 w 518541"/>
                <a:gd name="connsiteY29" fmla="*/ 403193 h 415861"/>
                <a:gd name="connsiteX30" fmla="*/ 295846 w 518541"/>
                <a:gd name="connsiteY30" fmla="*/ 412718 h 415861"/>
                <a:gd name="connsiteX31" fmla="*/ 318230 w 518541"/>
                <a:gd name="connsiteY31" fmla="*/ 406813 h 415861"/>
                <a:gd name="connsiteX32" fmla="*/ 321469 w 518541"/>
                <a:gd name="connsiteY32" fmla="*/ 415862 h 415861"/>
                <a:gd name="connsiteX33" fmla="*/ 321469 w 518541"/>
                <a:gd name="connsiteY33" fmla="*/ 415862 h 415861"/>
                <a:gd name="connsiteX34" fmla="*/ 321469 w 518541"/>
                <a:gd name="connsiteY34" fmla="*/ 415862 h 41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18541" h="415861">
                  <a:moveTo>
                    <a:pt x="321469" y="415862"/>
                  </a:moveTo>
                  <a:lnTo>
                    <a:pt x="339566" y="409480"/>
                  </a:lnTo>
                  <a:lnTo>
                    <a:pt x="344329" y="371189"/>
                  </a:lnTo>
                  <a:lnTo>
                    <a:pt x="367760" y="356807"/>
                  </a:lnTo>
                  <a:lnTo>
                    <a:pt x="374142" y="340328"/>
                  </a:lnTo>
                  <a:lnTo>
                    <a:pt x="402908" y="317945"/>
                  </a:lnTo>
                  <a:lnTo>
                    <a:pt x="422529" y="298799"/>
                  </a:lnTo>
                  <a:lnTo>
                    <a:pt x="448151" y="301943"/>
                  </a:lnTo>
                  <a:lnTo>
                    <a:pt x="446532" y="280226"/>
                  </a:lnTo>
                  <a:lnTo>
                    <a:pt x="462058" y="295085"/>
                  </a:lnTo>
                  <a:lnTo>
                    <a:pt x="476441" y="283845"/>
                  </a:lnTo>
                  <a:lnTo>
                    <a:pt x="475298" y="257842"/>
                  </a:lnTo>
                  <a:lnTo>
                    <a:pt x="498253" y="247745"/>
                  </a:lnTo>
                  <a:lnTo>
                    <a:pt x="507111" y="175451"/>
                  </a:lnTo>
                  <a:lnTo>
                    <a:pt x="511302" y="141446"/>
                  </a:lnTo>
                  <a:lnTo>
                    <a:pt x="500158" y="127064"/>
                  </a:lnTo>
                  <a:lnTo>
                    <a:pt x="493681" y="108966"/>
                  </a:lnTo>
                  <a:lnTo>
                    <a:pt x="509016" y="54769"/>
                  </a:lnTo>
                  <a:lnTo>
                    <a:pt x="502634" y="36767"/>
                  </a:lnTo>
                  <a:lnTo>
                    <a:pt x="518541" y="12763"/>
                  </a:lnTo>
                  <a:lnTo>
                    <a:pt x="449771" y="8573"/>
                  </a:lnTo>
                  <a:lnTo>
                    <a:pt x="302514" y="7715"/>
                  </a:lnTo>
                  <a:lnTo>
                    <a:pt x="99727" y="0"/>
                  </a:lnTo>
                  <a:lnTo>
                    <a:pt x="0" y="571"/>
                  </a:lnTo>
                  <a:lnTo>
                    <a:pt x="10287" y="92488"/>
                  </a:lnTo>
                  <a:lnTo>
                    <a:pt x="32576" y="298133"/>
                  </a:lnTo>
                  <a:lnTo>
                    <a:pt x="40767" y="372618"/>
                  </a:lnTo>
                  <a:lnTo>
                    <a:pt x="87725" y="378333"/>
                  </a:lnTo>
                  <a:lnTo>
                    <a:pt x="113348" y="381572"/>
                  </a:lnTo>
                  <a:lnTo>
                    <a:pt x="253651" y="403193"/>
                  </a:lnTo>
                  <a:lnTo>
                    <a:pt x="295846" y="412718"/>
                  </a:lnTo>
                  <a:lnTo>
                    <a:pt x="318230" y="406813"/>
                  </a:lnTo>
                  <a:lnTo>
                    <a:pt x="321469" y="415862"/>
                  </a:lnTo>
                  <a:lnTo>
                    <a:pt x="321469" y="415862"/>
                  </a:lnTo>
                  <a:lnTo>
                    <a:pt x="321469" y="4158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F131AF66-F90B-FB75-E761-D13DBBF09A76}"/>
                </a:ext>
              </a:extLst>
            </p:cNvPr>
            <p:cNvSpPr/>
            <p:nvPr/>
          </p:nvSpPr>
          <p:spPr>
            <a:xfrm>
              <a:off x="-147173" y="1664498"/>
              <a:ext cx="670627" cy="862304"/>
            </a:xfrm>
            <a:custGeom>
              <a:avLst/>
              <a:gdLst>
                <a:gd name="connsiteX0" fmla="*/ 29432 w 398240"/>
                <a:gd name="connsiteY0" fmla="*/ 512064 h 512064"/>
                <a:gd name="connsiteX1" fmla="*/ 35814 w 398240"/>
                <a:gd name="connsiteY1" fmla="*/ 495586 h 512064"/>
                <a:gd name="connsiteX2" fmla="*/ 50197 w 398240"/>
                <a:gd name="connsiteY2" fmla="*/ 484346 h 512064"/>
                <a:gd name="connsiteX3" fmla="*/ 69342 w 398240"/>
                <a:gd name="connsiteY3" fmla="*/ 469487 h 512064"/>
                <a:gd name="connsiteX4" fmla="*/ 86392 w 398240"/>
                <a:gd name="connsiteY4" fmla="*/ 471583 h 512064"/>
                <a:gd name="connsiteX5" fmla="*/ 113062 w 398240"/>
                <a:gd name="connsiteY5" fmla="*/ 466249 h 512064"/>
                <a:gd name="connsiteX6" fmla="*/ 130683 w 398240"/>
                <a:gd name="connsiteY6" fmla="*/ 464058 h 512064"/>
                <a:gd name="connsiteX7" fmla="*/ 152019 w 398240"/>
                <a:gd name="connsiteY7" fmla="*/ 466725 h 512064"/>
                <a:gd name="connsiteX8" fmla="*/ 170688 w 398240"/>
                <a:gd name="connsiteY8" fmla="*/ 456057 h 512064"/>
                <a:gd name="connsiteX9" fmla="*/ 195263 w 398240"/>
                <a:gd name="connsiteY9" fmla="*/ 467773 h 512064"/>
                <a:gd name="connsiteX10" fmla="*/ 217646 w 398240"/>
                <a:gd name="connsiteY10" fmla="*/ 461867 h 512064"/>
                <a:gd name="connsiteX11" fmla="*/ 232601 w 398240"/>
                <a:gd name="connsiteY11" fmla="*/ 446437 h 512064"/>
                <a:gd name="connsiteX12" fmla="*/ 289655 w 398240"/>
                <a:gd name="connsiteY12" fmla="*/ 440531 h 512064"/>
                <a:gd name="connsiteX13" fmla="*/ 311468 w 398240"/>
                <a:gd name="connsiteY13" fmla="*/ 438912 h 512064"/>
                <a:gd name="connsiteX14" fmla="*/ 327565 w 398240"/>
                <a:gd name="connsiteY14" fmla="*/ 449485 h 512064"/>
                <a:gd name="connsiteX15" fmla="*/ 329660 w 398240"/>
                <a:gd name="connsiteY15" fmla="*/ 432530 h 512064"/>
                <a:gd name="connsiteX16" fmla="*/ 352520 w 398240"/>
                <a:gd name="connsiteY16" fmla="*/ 422339 h 512064"/>
                <a:gd name="connsiteX17" fmla="*/ 358902 w 398240"/>
                <a:gd name="connsiteY17" fmla="*/ 371285 h 512064"/>
                <a:gd name="connsiteX18" fmla="*/ 377000 w 398240"/>
                <a:gd name="connsiteY18" fmla="*/ 364903 h 512064"/>
                <a:gd name="connsiteX19" fmla="*/ 391859 w 398240"/>
                <a:gd name="connsiteY19" fmla="*/ 349472 h 512064"/>
                <a:gd name="connsiteX20" fmla="*/ 398240 w 398240"/>
                <a:gd name="connsiteY20" fmla="*/ 332994 h 512064"/>
                <a:gd name="connsiteX21" fmla="*/ 392906 w 398240"/>
                <a:gd name="connsiteY21" fmla="*/ 306419 h 512064"/>
                <a:gd name="connsiteX22" fmla="*/ 390716 w 398240"/>
                <a:gd name="connsiteY22" fmla="*/ 288893 h 512064"/>
                <a:gd name="connsiteX23" fmla="*/ 375190 w 398240"/>
                <a:gd name="connsiteY23" fmla="*/ 274034 h 512064"/>
                <a:gd name="connsiteX24" fmla="*/ 359188 w 398240"/>
                <a:gd name="connsiteY24" fmla="*/ 263366 h 512064"/>
                <a:gd name="connsiteX25" fmla="*/ 343186 w 398240"/>
                <a:gd name="connsiteY25" fmla="*/ 252794 h 512064"/>
                <a:gd name="connsiteX26" fmla="*/ 327088 w 398240"/>
                <a:gd name="connsiteY26" fmla="*/ 242126 h 512064"/>
                <a:gd name="connsiteX27" fmla="*/ 307848 w 398240"/>
                <a:gd name="connsiteY27" fmla="*/ 222504 h 512064"/>
                <a:gd name="connsiteX28" fmla="*/ 317945 w 398240"/>
                <a:gd name="connsiteY28" fmla="*/ 176212 h 512064"/>
                <a:gd name="connsiteX29" fmla="*/ 344043 w 398240"/>
                <a:gd name="connsiteY29" fmla="*/ 175165 h 512064"/>
                <a:gd name="connsiteX30" fmla="*/ 330613 w 398240"/>
                <a:gd name="connsiteY30" fmla="*/ 143256 h 512064"/>
                <a:gd name="connsiteX31" fmla="*/ 343186 w 398240"/>
                <a:gd name="connsiteY31" fmla="*/ 6667 h 512064"/>
                <a:gd name="connsiteX32" fmla="*/ 239173 w 398240"/>
                <a:gd name="connsiteY32" fmla="*/ 6763 h 512064"/>
                <a:gd name="connsiteX33" fmla="*/ 228505 w 398240"/>
                <a:gd name="connsiteY33" fmla="*/ 22669 h 512064"/>
                <a:gd name="connsiteX34" fmla="*/ 213646 w 398240"/>
                <a:gd name="connsiteY34" fmla="*/ 38100 h 512064"/>
                <a:gd name="connsiteX35" fmla="*/ 192310 w 398240"/>
                <a:gd name="connsiteY35" fmla="*/ 35528 h 512064"/>
                <a:gd name="connsiteX36" fmla="*/ 176213 w 398240"/>
                <a:gd name="connsiteY36" fmla="*/ 24860 h 512064"/>
                <a:gd name="connsiteX37" fmla="*/ 159639 w 398240"/>
                <a:gd name="connsiteY37" fmla="*/ 18478 h 512064"/>
                <a:gd name="connsiteX38" fmla="*/ 148495 w 398240"/>
                <a:gd name="connsiteY38" fmla="*/ 4191 h 512064"/>
                <a:gd name="connsiteX39" fmla="*/ 114300 w 398240"/>
                <a:gd name="connsiteY39" fmla="*/ 0 h 512064"/>
                <a:gd name="connsiteX40" fmla="*/ 92393 w 398240"/>
                <a:gd name="connsiteY40" fmla="*/ 1619 h 512064"/>
                <a:gd name="connsiteX41" fmla="*/ 89249 w 398240"/>
                <a:gd name="connsiteY41" fmla="*/ 27146 h 512064"/>
                <a:gd name="connsiteX42" fmla="*/ 86106 w 398240"/>
                <a:gd name="connsiteY42" fmla="*/ 52673 h 512064"/>
                <a:gd name="connsiteX43" fmla="*/ 73438 w 398240"/>
                <a:gd name="connsiteY43" fmla="*/ 85630 h 512064"/>
                <a:gd name="connsiteX44" fmla="*/ 53721 w 398240"/>
                <a:gd name="connsiteY44" fmla="*/ 104775 h 512064"/>
                <a:gd name="connsiteX45" fmla="*/ 23908 w 398240"/>
                <a:gd name="connsiteY45" fmla="*/ 135636 h 512064"/>
                <a:gd name="connsiteX46" fmla="*/ 27718 w 398240"/>
                <a:gd name="connsiteY46" fmla="*/ 174974 h 512064"/>
                <a:gd name="connsiteX47" fmla="*/ 37910 w 398240"/>
                <a:gd name="connsiteY47" fmla="*/ 197834 h 512064"/>
                <a:gd name="connsiteX48" fmla="*/ 30956 w 398240"/>
                <a:gd name="connsiteY48" fmla="*/ 218599 h 512064"/>
                <a:gd name="connsiteX49" fmla="*/ 17145 w 398240"/>
                <a:gd name="connsiteY49" fmla="*/ 260032 h 512064"/>
                <a:gd name="connsiteX50" fmla="*/ 22098 w 398240"/>
                <a:gd name="connsiteY50" fmla="*/ 290894 h 512064"/>
                <a:gd name="connsiteX51" fmla="*/ 49340 w 398240"/>
                <a:gd name="connsiteY51" fmla="*/ 350425 h 512064"/>
                <a:gd name="connsiteX52" fmla="*/ 68104 w 398240"/>
                <a:gd name="connsiteY52" fmla="*/ 374332 h 512064"/>
                <a:gd name="connsiteX53" fmla="*/ 70295 w 398240"/>
                <a:gd name="connsiteY53" fmla="*/ 391858 h 512064"/>
                <a:gd name="connsiteX54" fmla="*/ 61246 w 398240"/>
                <a:gd name="connsiteY54" fmla="*/ 429578 h 512064"/>
                <a:gd name="connsiteX55" fmla="*/ 50673 w 398240"/>
                <a:gd name="connsiteY55" fmla="*/ 445579 h 512064"/>
                <a:gd name="connsiteX56" fmla="*/ 19717 w 398240"/>
                <a:gd name="connsiteY56" fmla="*/ 450342 h 512064"/>
                <a:gd name="connsiteX57" fmla="*/ 0 w 398240"/>
                <a:gd name="connsiteY57" fmla="*/ 469582 h 512064"/>
                <a:gd name="connsiteX58" fmla="*/ 8573 w 398240"/>
                <a:gd name="connsiteY58" fmla="*/ 505111 h 512064"/>
                <a:gd name="connsiteX59" fmla="*/ 29432 w 398240"/>
                <a:gd name="connsiteY59" fmla="*/ 512064 h 512064"/>
                <a:gd name="connsiteX60" fmla="*/ 29432 w 398240"/>
                <a:gd name="connsiteY60" fmla="*/ 512064 h 512064"/>
                <a:gd name="connsiteX61" fmla="*/ 29432 w 398240"/>
                <a:gd name="connsiteY61" fmla="*/ 512064 h 51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98240" h="512064">
                  <a:moveTo>
                    <a:pt x="29432" y="512064"/>
                  </a:moveTo>
                  <a:lnTo>
                    <a:pt x="35814" y="495586"/>
                  </a:lnTo>
                  <a:lnTo>
                    <a:pt x="50197" y="484346"/>
                  </a:lnTo>
                  <a:lnTo>
                    <a:pt x="69342" y="469487"/>
                  </a:lnTo>
                  <a:lnTo>
                    <a:pt x="86392" y="471583"/>
                  </a:lnTo>
                  <a:lnTo>
                    <a:pt x="113062" y="466249"/>
                  </a:lnTo>
                  <a:lnTo>
                    <a:pt x="130683" y="464058"/>
                  </a:lnTo>
                  <a:lnTo>
                    <a:pt x="152019" y="466725"/>
                  </a:lnTo>
                  <a:lnTo>
                    <a:pt x="170688" y="456057"/>
                  </a:lnTo>
                  <a:lnTo>
                    <a:pt x="195263" y="467773"/>
                  </a:lnTo>
                  <a:lnTo>
                    <a:pt x="217646" y="461867"/>
                  </a:lnTo>
                  <a:lnTo>
                    <a:pt x="232601" y="446437"/>
                  </a:lnTo>
                  <a:lnTo>
                    <a:pt x="289655" y="440531"/>
                  </a:lnTo>
                  <a:lnTo>
                    <a:pt x="311468" y="438912"/>
                  </a:lnTo>
                  <a:lnTo>
                    <a:pt x="327565" y="449485"/>
                  </a:lnTo>
                  <a:lnTo>
                    <a:pt x="329660" y="432530"/>
                  </a:lnTo>
                  <a:lnTo>
                    <a:pt x="352520" y="422339"/>
                  </a:lnTo>
                  <a:lnTo>
                    <a:pt x="358902" y="371285"/>
                  </a:lnTo>
                  <a:lnTo>
                    <a:pt x="377000" y="364903"/>
                  </a:lnTo>
                  <a:lnTo>
                    <a:pt x="391859" y="349472"/>
                  </a:lnTo>
                  <a:lnTo>
                    <a:pt x="398240" y="332994"/>
                  </a:lnTo>
                  <a:lnTo>
                    <a:pt x="392906" y="306419"/>
                  </a:lnTo>
                  <a:lnTo>
                    <a:pt x="390716" y="288893"/>
                  </a:lnTo>
                  <a:lnTo>
                    <a:pt x="375190" y="274034"/>
                  </a:lnTo>
                  <a:lnTo>
                    <a:pt x="359188" y="263366"/>
                  </a:lnTo>
                  <a:lnTo>
                    <a:pt x="343186" y="252794"/>
                  </a:lnTo>
                  <a:lnTo>
                    <a:pt x="327088" y="242126"/>
                  </a:lnTo>
                  <a:lnTo>
                    <a:pt x="307848" y="222504"/>
                  </a:lnTo>
                  <a:lnTo>
                    <a:pt x="317945" y="176212"/>
                  </a:lnTo>
                  <a:lnTo>
                    <a:pt x="344043" y="175165"/>
                  </a:lnTo>
                  <a:lnTo>
                    <a:pt x="330613" y="143256"/>
                  </a:lnTo>
                  <a:lnTo>
                    <a:pt x="343186" y="6667"/>
                  </a:lnTo>
                  <a:lnTo>
                    <a:pt x="239173" y="6763"/>
                  </a:lnTo>
                  <a:lnTo>
                    <a:pt x="228505" y="22669"/>
                  </a:lnTo>
                  <a:lnTo>
                    <a:pt x="213646" y="38100"/>
                  </a:lnTo>
                  <a:lnTo>
                    <a:pt x="192310" y="35528"/>
                  </a:lnTo>
                  <a:lnTo>
                    <a:pt x="176213" y="24860"/>
                  </a:lnTo>
                  <a:lnTo>
                    <a:pt x="159639" y="18478"/>
                  </a:lnTo>
                  <a:lnTo>
                    <a:pt x="148495" y="4191"/>
                  </a:lnTo>
                  <a:lnTo>
                    <a:pt x="114300" y="0"/>
                  </a:lnTo>
                  <a:lnTo>
                    <a:pt x="92393" y="1619"/>
                  </a:lnTo>
                  <a:lnTo>
                    <a:pt x="89249" y="27146"/>
                  </a:lnTo>
                  <a:lnTo>
                    <a:pt x="86106" y="52673"/>
                  </a:lnTo>
                  <a:lnTo>
                    <a:pt x="73438" y="85630"/>
                  </a:lnTo>
                  <a:lnTo>
                    <a:pt x="53721" y="104775"/>
                  </a:lnTo>
                  <a:lnTo>
                    <a:pt x="23908" y="135636"/>
                  </a:lnTo>
                  <a:lnTo>
                    <a:pt x="27718" y="174974"/>
                  </a:lnTo>
                  <a:lnTo>
                    <a:pt x="37910" y="197834"/>
                  </a:lnTo>
                  <a:lnTo>
                    <a:pt x="30956" y="218599"/>
                  </a:lnTo>
                  <a:lnTo>
                    <a:pt x="17145" y="260032"/>
                  </a:lnTo>
                  <a:lnTo>
                    <a:pt x="22098" y="290894"/>
                  </a:lnTo>
                  <a:lnTo>
                    <a:pt x="49340" y="350425"/>
                  </a:lnTo>
                  <a:lnTo>
                    <a:pt x="68104" y="374332"/>
                  </a:lnTo>
                  <a:lnTo>
                    <a:pt x="70295" y="391858"/>
                  </a:lnTo>
                  <a:lnTo>
                    <a:pt x="61246" y="429578"/>
                  </a:lnTo>
                  <a:lnTo>
                    <a:pt x="50673" y="445579"/>
                  </a:lnTo>
                  <a:lnTo>
                    <a:pt x="19717" y="450342"/>
                  </a:lnTo>
                  <a:lnTo>
                    <a:pt x="0" y="469582"/>
                  </a:lnTo>
                  <a:lnTo>
                    <a:pt x="8573" y="505111"/>
                  </a:lnTo>
                  <a:lnTo>
                    <a:pt x="29432" y="512064"/>
                  </a:lnTo>
                  <a:lnTo>
                    <a:pt x="29432" y="512064"/>
                  </a:lnTo>
                  <a:lnTo>
                    <a:pt x="29432" y="51206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0625943D-3E80-534C-06CF-FF27A3279F67}"/>
                </a:ext>
              </a:extLst>
            </p:cNvPr>
            <p:cNvSpPr/>
            <p:nvPr/>
          </p:nvSpPr>
          <p:spPr>
            <a:xfrm>
              <a:off x="1426019" y="17201"/>
              <a:ext cx="974743" cy="629083"/>
            </a:xfrm>
            <a:custGeom>
              <a:avLst/>
              <a:gdLst>
                <a:gd name="connsiteX0" fmla="*/ 311087 w 578834"/>
                <a:gd name="connsiteY0" fmla="*/ 373571 h 373570"/>
                <a:gd name="connsiteX1" fmla="*/ 333470 w 578834"/>
                <a:gd name="connsiteY1" fmla="*/ 367665 h 373570"/>
                <a:gd name="connsiteX2" fmla="*/ 351472 w 578834"/>
                <a:gd name="connsiteY2" fmla="*/ 361283 h 373570"/>
                <a:gd name="connsiteX3" fmla="*/ 345091 w 578834"/>
                <a:gd name="connsiteY3" fmla="*/ 343091 h 373570"/>
                <a:gd name="connsiteX4" fmla="*/ 356235 w 578834"/>
                <a:gd name="connsiteY4" fmla="*/ 322802 h 373570"/>
                <a:gd name="connsiteX5" fmla="*/ 373856 w 578834"/>
                <a:gd name="connsiteY5" fmla="*/ 320612 h 373570"/>
                <a:gd name="connsiteX6" fmla="*/ 389191 w 578834"/>
                <a:gd name="connsiteY6" fmla="*/ 300895 h 373570"/>
                <a:gd name="connsiteX7" fmla="*/ 403574 w 578834"/>
                <a:gd name="connsiteY7" fmla="*/ 289655 h 373570"/>
                <a:gd name="connsiteX8" fmla="*/ 428625 w 578834"/>
                <a:gd name="connsiteY8" fmla="*/ 297085 h 373570"/>
                <a:gd name="connsiteX9" fmla="*/ 444532 w 578834"/>
                <a:gd name="connsiteY9" fmla="*/ 307753 h 373570"/>
                <a:gd name="connsiteX10" fmla="*/ 443484 w 578834"/>
                <a:gd name="connsiteY10" fmla="*/ 281559 h 373570"/>
                <a:gd name="connsiteX11" fmla="*/ 458343 w 578834"/>
                <a:gd name="connsiteY11" fmla="*/ 266033 h 373570"/>
                <a:gd name="connsiteX12" fmla="*/ 489204 w 578834"/>
                <a:gd name="connsiteY12" fmla="*/ 226505 h 373570"/>
                <a:gd name="connsiteX13" fmla="*/ 496062 w 578834"/>
                <a:gd name="connsiteY13" fmla="*/ 205645 h 373570"/>
                <a:gd name="connsiteX14" fmla="*/ 499205 w 578834"/>
                <a:gd name="connsiteY14" fmla="*/ 180118 h 373570"/>
                <a:gd name="connsiteX15" fmla="*/ 507682 w 578834"/>
                <a:gd name="connsiteY15" fmla="*/ 146399 h 373570"/>
                <a:gd name="connsiteX16" fmla="*/ 528923 w 578834"/>
                <a:gd name="connsiteY16" fmla="*/ 114395 h 373570"/>
                <a:gd name="connsiteX17" fmla="*/ 556070 w 578834"/>
                <a:gd name="connsiteY17" fmla="*/ 70009 h 373570"/>
                <a:gd name="connsiteX18" fmla="*/ 568262 w 578834"/>
                <a:gd name="connsiteY18" fmla="*/ 41243 h 373570"/>
                <a:gd name="connsiteX19" fmla="*/ 578834 w 578834"/>
                <a:gd name="connsiteY19" fmla="*/ 25146 h 373570"/>
                <a:gd name="connsiteX20" fmla="*/ 551688 w 578834"/>
                <a:gd name="connsiteY20" fmla="*/ 191 h 373570"/>
                <a:gd name="connsiteX21" fmla="*/ 383000 w 578834"/>
                <a:gd name="connsiteY21" fmla="*/ 1048 h 373570"/>
                <a:gd name="connsiteX22" fmla="*/ 313849 w 578834"/>
                <a:gd name="connsiteY22" fmla="*/ 1143 h 373570"/>
                <a:gd name="connsiteX23" fmla="*/ 93535 w 578834"/>
                <a:gd name="connsiteY23" fmla="*/ 0 h 373570"/>
                <a:gd name="connsiteX24" fmla="*/ 37147 w 578834"/>
                <a:gd name="connsiteY24" fmla="*/ 1619 h 373570"/>
                <a:gd name="connsiteX25" fmla="*/ 35052 w 578834"/>
                <a:gd name="connsiteY25" fmla="*/ 18764 h 373570"/>
                <a:gd name="connsiteX26" fmla="*/ 32956 w 578834"/>
                <a:gd name="connsiteY26" fmla="*/ 35814 h 373570"/>
                <a:gd name="connsiteX27" fmla="*/ 22288 w 578834"/>
                <a:gd name="connsiteY27" fmla="*/ 86487 h 373570"/>
                <a:gd name="connsiteX28" fmla="*/ 0 w 578834"/>
                <a:gd name="connsiteY28" fmla="*/ 92488 h 373570"/>
                <a:gd name="connsiteX29" fmla="*/ 6953 w 578834"/>
                <a:gd name="connsiteY29" fmla="*/ 106299 h 373570"/>
                <a:gd name="connsiteX30" fmla="*/ 27718 w 578834"/>
                <a:gd name="connsiteY30" fmla="*/ 113157 h 373570"/>
                <a:gd name="connsiteX31" fmla="*/ 27718 w 578834"/>
                <a:gd name="connsiteY31" fmla="*/ 147923 h 373570"/>
                <a:gd name="connsiteX32" fmla="*/ 18193 w 578834"/>
                <a:gd name="connsiteY32" fmla="*/ 224790 h 373570"/>
                <a:gd name="connsiteX33" fmla="*/ 45434 w 578834"/>
                <a:gd name="connsiteY33" fmla="*/ 249745 h 373570"/>
                <a:gd name="connsiteX34" fmla="*/ 116205 w 578834"/>
                <a:gd name="connsiteY34" fmla="*/ 306229 h 373570"/>
                <a:gd name="connsiteX35" fmla="*/ 136493 w 578834"/>
                <a:gd name="connsiteY35" fmla="*/ 317373 h 373570"/>
                <a:gd name="connsiteX36" fmla="*/ 158305 w 578834"/>
                <a:gd name="connsiteY36" fmla="*/ 350425 h 373570"/>
                <a:gd name="connsiteX37" fmla="*/ 172688 w 578834"/>
                <a:gd name="connsiteY37" fmla="*/ 339185 h 373570"/>
                <a:gd name="connsiteX38" fmla="*/ 199263 w 578834"/>
                <a:gd name="connsiteY38" fmla="*/ 333756 h 373570"/>
                <a:gd name="connsiteX39" fmla="*/ 222123 w 578834"/>
                <a:gd name="connsiteY39" fmla="*/ 323564 h 373570"/>
                <a:gd name="connsiteX40" fmla="*/ 239744 w 578834"/>
                <a:gd name="connsiteY40" fmla="*/ 321469 h 373570"/>
                <a:gd name="connsiteX41" fmla="*/ 255175 w 578834"/>
                <a:gd name="connsiteY41" fmla="*/ 336328 h 373570"/>
                <a:gd name="connsiteX42" fmla="*/ 275368 w 578834"/>
                <a:gd name="connsiteY42" fmla="*/ 347472 h 373570"/>
                <a:gd name="connsiteX43" fmla="*/ 291941 w 578834"/>
                <a:gd name="connsiteY43" fmla="*/ 353854 h 373570"/>
                <a:gd name="connsiteX44" fmla="*/ 307848 w 578834"/>
                <a:gd name="connsiteY44" fmla="*/ 364522 h 373570"/>
                <a:gd name="connsiteX45" fmla="*/ 311087 w 578834"/>
                <a:gd name="connsiteY45" fmla="*/ 373571 h 373570"/>
                <a:gd name="connsiteX46" fmla="*/ 311087 w 578834"/>
                <a:gd name="connsiteY46" fmla="*/ 373571 h 373570"/>
                <a:gd name="connsiteX47" fmla="*/ 311087 w 578834"/>
                <a:gd name="connsiteY47" fmla="*/ 373571 h 373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78834" h="373570">
                  <a:moveTo>
                    <a:pt x="311087" y="373571"/>
                  </a:moveTo>
                  <a:lnTo>
                    <a:pt x="333470" y="367665"/>
                  </a:lnTo>
                  <a:lnTo>
                    <a:pt x="351472" y="361283"/>
                  </a:lnTo>
                  <a:lnTo>
                    <a:pt x="345091" y="343091"/>
                  </a:lnTo>
                  <a:lnTo>
                    <a:pt x="356235" y="322802"/>
                  </a:lnTo>
                  <a:lnTo>
                    <a:pt x="373856" y="320612"/>
                  </a:lnTo>
                  <a:lnTo>
                    <a:pt x="389191" y="300895"/>
                  </a:lnTo>
                  <a:lnTo>
                    <a:pt x="403574" y="289655"/>
                  </a:lnTo>
                  <a:lnTo>
                    <a:pt x="428625" y="297085"/>
                  </a:lnTo>
                  <a:lnTo>
                    <a:pt x="444532" y="307753"/>
                  </a:lnTo>
                  <a:lnTo>
                    <a:pt x="443484" y="281559"/>
                  </a:lnTo>
                  <a:lnTo>
                    <a:pt x="458343" y="266033"/>
                  </a:lnTo>
                  <a:lnTo>
                    <a:pt x="489204" y="226505"/>
                  </a:lnTo>
                  <a:lnTo>
                    <a:pt x="496062" y="205645"/>
                  </a:lnTo>
                  <a:lnTo>
                    <a:pt x="499205" y="180118"/>
                  </a:lnTo>
                  <a:lnTo>
                    <a:pt x="507682" y="146399"/>
                  </a:lnTo>
                  <a:lnTo>
                    <a:pt x="528923" y="114395"/>
                  </a:lnTo>
                  <a:lnTo>
                    <a:pt x="556070" y="70009"/>
                  </a:lnTo>
                  <a:lnTo>
                    <a:pt x="568262" y="41243"/>
                  </a:lnTo>
                  <a:lnTo>
                    <a:pt x="578834" y="25146"/>
                  </a:lnTo>
                  <a:lnTo>
                    <a:pt x="551688" y="191"/>
                  </a:lnTo>
                  <a:lnTo>
                    <a:pt x="383000" y="1048"/>
                  </a:lnTo>
                  <a:lnTo>
                    <a:pt x="313849" y="1143"/>
                  </a:lnTo>
                  <a:lnTo>
                    <a:pt x="93535" y="0"/>
                  </a:lnTo>
                  <a:lnTo>
                    <a:pt x="37147" y="1619"/>
                  </a:lnTo>
                  <a:lnTo>
                    <a:pt x="35052" y="18764"/>
                  </a:lnTo>
                  <a:lnTo>
                    <a:pt x="32956" y="35814"/>
                  </a:lnTo>
                  <a:lnTo>
                    <a:pt x="22288" y="86487"/>
                  </a:lnTo>
                  <a:lnTo>
                    <a:pt x="0" y="92488"/>
                  </a:lnTo>
                  <a:lnTo>
                    <a:pt x="6953" y="106299"/>
                  </a:lnTo>
                  <a:lnTo>
                    <a:pt x="27718" y="113157"/>
                  </a:lnTo>
                  <a:lnTo>
                    <a:pt x="27718" y="147923"/>
                  </a:lnTo>
                  <a:lnTo>
                    <a:pt x="18193" y="224790"/>
                  </a:lnTo>
                  <a:lnTo>
                    <a:pt x="45434" y="249745"/>
                  </a:lnTo>
                  <a:lnTo>
                    <a:pt x="116205" y="306229"/>
                  </a:lnTo>
                  <a:lnTo>
                    <a:pt x="136493" y="317373"/>
                  </a:lnTo>
                  <a:lnTo>
                    <a:pt x="158305" y="350425"/>
                  </a:lnTo>
                  <a:lnTo>
                    <a:pt x="172688" y="339185"/>
                  </a:lnTo>
                  <a:lnTo>
                    <a:pt x="199263" y="333756"/>
                  </a:lnTo>
                  <a:lnTo>
                    <a:pt x="222123" y="323564"/>
                  </a:lnTo>
                  <a:lnTo>
                    <a:pt x="239744" y="321469"/>
                  </a:lnTo>
                  <a:lnTo>
                    <a:pt x="255175" y="336328"/>
                  </a:lnTo>
                  <a:lnTo>
                    <a:pt x="275368" y="347472"/>
                  </a:lnTo>
                  <a:lnTo>
                    <a:pt x="291941" y="353854"/>
                  </a:lnTo>
                  <a:lnTo>
                    <a:pt x="307848" y="364522"/>
                  </a:lnTo>
                  <a:lnTo>
                    <a:pt x="311087" y="373571"/>
                  </a:lnTo>
                  <a:lnTo>
                    <a:pt x="311087" y="373571"/>
                  </a:lnTo>
                  <a:lnTo>
                    <a:pt x="311087" y="3735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81371DE1-C0F2-6014-C70D-45F2AF7B7549}"/>
                </a:ext>
              </a:extLst>
            </p:cNvPr>
            <p:cNvSpPr/>
            <p:nvPr/>
          </p:nvSpPr>
          <p:spPr>
            <a:xfrm>
              <a:off x="-91194" y="-117212"/>
              <a:ext cx="767186" cy="755478"/>
            </a:xfrm>
            <a:custGeom>
              <a:avLst/>
              <a:gdLst>
                <a:gd name="connsiteX0" fmla="*/ 226314 w 455580"/>
                <a:gd name="connsiteY0" fmla="*/ 448627 h 448627"/>
                <a:gd name="connsiteX1" fmla="*/ 265557 w 455580"/>
                <a:gd name="connsiteY1" fmla="*/ 444722 h 448627"/>
                <a:gd name="connsiteX2" fmla="*/ 297371 w 455580"/>
                <a:gd name="connsiteY2" fmla="*/ 431292 h 448627"/>
                <a:gd name="connsiteX3" fmla="*/ 329756 w 455580"/>
                <a:gd name="connsiteY3" fmla="*/ 413671 h 448627"/>
                <a:gd name="connsiteX4" fmla="*/ 455581 w 455580"/>
                <a:gd name="connsiteY4" fmla="*/ 407480 h 448627"/>
                <a:gd name="connsiteX5" fmla="*/ 453961 w 455580"/>
                <a:gd name="connsiteY5" fmla="*/ 385572 h 448627"/>
                <a:gd name="connsiteX6" fmla="*/ 429863 w 455580"/>
                <a:gd name="connsiteY6" fmla="*/ 161354 h 448627"/>
                <a:gd name="connsiteX7" fmla="*/ 419767 w 455580"/>
                <a:gd name="connsiteY7" fmla="*/ 68961 h 448627"/>
                <a:gd name="connsiteX8" fmla="*/ 368236 w 455580"/>
                <a:gd name="connsiteY8" fmla="*/ 66961 h 448627"/>
                <a:gd name="connsiteX9" fmla="*/ 213265 w 455580"/>
                <a:gd name="connsiteY9" fmla="*/ 65151 h 448627"/>
                <a:gd name="connsiteX10" fmla="*/ 217932 w 455580"/>
                <a:gd name="connsiteY10" fmla="*/ 26765 h 448627"/>
                <a:gd name="connsiteX11" fmla="*/ 175546 w 455580"/>
                <a:gd name="connsiteY11" fmla="*/ 21431 h 448627"/>
                <a:gd name="connsiteX12" fmla="*/ 56579 w 455580"/>
                <a:gd name="connsiteY12" fmla="*/ 6763 h 448627"/>
                <a:gd name="connsiteX13" fmla="*/ 1333 w 455580"/>
                <a:gd name="connsiteY13" fmla="*/ 0 h 448627"/>
                <a:gd name="connsiteX14" fmla="*/ 2476 w 455580"/>
                <a:gd name="connsiteY14" fmla="*/ 26194 h 448627"/>
                <a:gd name="connsiteX15" fmla="*/ 12573 w 455580"/>
                <a:gd name="connsiteY15" fmla="*/ 49054 h 448627"/>
                <a:gd name="connsiteX16" fmla="*/ 23717 w 455580"/>
                <a:gd name="connsiteY16" fmla="*/ 98203 h 448627"/>
                <a:gd name="connsiteX17" fmla="*/ 28004 w 455580"/>
                <a:gd name="connsiteY17" fmla="*/ 133445 h 448627"/>
                <a:gd name="connsiteX18" fmla="*/ 31242 w 455580"/>
                <a:gd name="connsiteY18" fmla="*/ 177165 h 448627"/>
                <a:gd name="connsiteX19" fmla="*/ 23813 w 455580"/>
                <a:gd name="connsiteY19" fmla="*/ 202311 h 448627"/>
                <a:gd name="connsiteX20" fmla="*/ 7429 w 455580"/>
                <a:gd name="connsiteY20" fmla="*/ 230696 h 448627"/>
                <a:gd name="connsiteX21" fmla="*/ 7906 w 455580"/>
                <a:gd name="connsiteY21" fmla="*/ 261080 h 448627"/>
                <a:gd name="connsiteX22" fmla="*/ 0 w 455580"/>
                <a:gd name="connsiteY22" fmla="*/ 290513 h 448627"/>
                <a:gd name="connsiteX23" fmla="*/ 21241 w 455580"/>
                <a:gd name="connsiteY23" fmla="*/ 327851 h 448627"/>
                <a:gd name="connsiteX24" fmla="*/ 31337 w 455580"/>
                <a:gd name="connsiteY24" fmla="*/ 350806 h 448627"/>
                <a:gd name="connsiteX25" fmla="*/ 55817 w 455580"/>
                <a:gd name="connsiteY25" fmla="*/ 397193 h 448627"/>
                <a:gd name="connsiteX26" fmla="*/ 71247 w 455580"/>
                <a:gd name="connsiteY26" fmla="*/ 412052 h 448627"/>
                <a:gd name="connsiteX27" fmla="*/ 105251 w 455580"/>
                <a:gd name="connsiteY27" fmla="*/ 416243 h 448627"/>
                <a:gd name="connsiteX28" fmla="*/ 125921 w 455580"/>
                <a:gd name="connsiteY28" fmla="*/ 423196 h 448627"/>
                <a:gd name="connsiteX29" fmla="*/ 158306 w 455580"/>
                <a:gd name="connsiteY29" fmla="*/ 440150 h 448627"/>
                <a:gd name="connsiteX30" fmla="*/ 187547 w 455580"/>
                <a:gd name="connsiteY30" fmla="*/ 448151 h 448627"/>
                <a:gd name="connsiteX31" fmla="*/ 226314 w 455580"/>
                <a:gd name="connsiteY31" fmla="*/ 448627 h 448627"/>
                <a:gd name="connsiteX32" fmla="*/ 226314 w 455580"/>
                <a:gd name="connsiteY32" fmla="*/ 448627 h 448627"/>
                <a:gd name="connsiteX33" fmla="*/ 226314 w 455580"/>
                <a:gd name="connsiteY33" fmla="*/ 448627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55580" h="448627">
                  <a:moveTo>
                    <a:pt x="226314" y="448627"/>
                  </a:moveTo>
                  <a:lnTo>
                    <a:pt x="265557" y="444722"/>
                  </a:lnTo>
                  <a:lnTo>
                    <a:pt x="297371" y="431292"/>
                  </a:lnTo>
                  <a:lnTo>
                    <a:pt x="329756" y="413671"/>
                  </a:lnTo>
                  <a:lnTo>
                    <a:pt x="455581" y="407480"/>
                  </a:lnTo>
                  <a:lnTo>
                    <a:pt x="453961" y="385572"/>
                  </a:lnTo>
                  <a:lnTo>
                    <a:pt x="429863" y="161354"/>
                  </a:lnTo>
                  <a:lnTo>
                    <a:pt x="419767" y="68961"/>
                  </a:lnTo>
                  <a:lnTo>
                    <a:pt x="368236" y="66961"/>
                  </a:lnTo>
                  <a:lnTo>
                    <a:pt x="213265" y="65151"/>
                  </a:lnTo>
                  <a:lnTo>
                    <a:pt x="217932" y="26765"/>
                  </a:lnTo>
                  <a:lnTo>
                    <a:pt x="175546" y="21431"/>
                  </a:lnTo>
                  <a:lnTo>
                    <a:pt x="56579" y="6763"/>
                  </a:lnTo>
                  <a:lnTo>
                    <a:pt x="1333" y="0"/>
                  </a:lnTo>
                  <a:lnTo>
                    <a:pt x="2476" y="26194"/>
                  </a:lnTo>
                  <a:lnTo>
                    <a:pt x="12573" y="49054"/>
                  </a:lnTo>
                  <a:lnTo>
                    <a:pt x="23717" y="98203"/>
                  </a:lnTo>
                  <a:lnTo>
                    <a:pt x="28004" y="133445"/>
                  </a:lnTo>
                  <a:lnTo>
                    <a:pt x="31242" y="177165"/>
                  </a:lnTo>
                  <a:lnTo>
                    <a:pt x="23813" y="202311"/>
                  </a:lnTo>
                  <a:lnTo>
                    <a:pt x="7429" y="230696"/>
                  </a:lnTo>
                  <a:lnTo>
                    <a:pt x="7906" y="261080"/>
                  </a:lnTo>
                  <a:lnTo>
                    <a:pt x="0" y="290513"/>
                  </a:lnTo>
                  <a:lnTo>
                    <a:pt x="21241" y="327851"/>
                  </a:lnTo>
                  <a:lnTo>
                    <a:pt x="31337" y="350806"/>
                  </a:lnTo>
                  <a:lnTo>
                    <a:pt x="55817" y="397193"/>
                  </a:lnTo>
                  <a:lnTo>
                    <a:pt x="71247" y="412052"/>
                  </a:lnTo>
                  <a:lnTo>
                    <a:pt x="105251" y="416243"/>
                  </a:lnTo>
                  <a:lnTo>
                    <a:pt x="125921" y="423196"/>
                  </a:lnTo>
                  <a:lnTo>
                    <a:pt x="158306" y="440150"/>
                  </a:lnTo>
                  <a:lnTo>
                    <a:pt x="187547" y="448151"/>
                  </a:lnTo>
                  <a:lnTo>
                    <a:pt x="226314" y="448627"/>
                  </a:lnTo>
                  <a:lnTo>
                    <a:pt x="226314" y="448627"/>
                  </a:lnTo>
                  <a:lnTo>
                    <a:pt x="226314" y="4486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352F3820-3BE1-4E44-A600-69976D950E0D}"/>
                </a:ext>
              </a:extLst>
            </p:cNvPr>
            <p:cNvSpPr/>
            <p:nvPr/>
          </p:nvSpPr>
          <p:spPr>
            <a:xfrm>
              <a:off x="-125039" y="2403616"/>
              <a:ext cx="761574" cy="1035695"/>
            </a:xfrm>
            <a:custGeom>
              <a:avLst/>
              <a:gdLst>
                <a:gd name="connsiteX0" fmla="*/ 404431 w 452247"/>
                <a:gd name="connsiteY0" fmla="*/ 615029 h 615029"/>
                <a:gd name="connsiteX1" fmla="*/ 398050 w 452247"/>
                <a:gd name="connsiteY1" fmla="*/ 596932 h 615029"/>
                <a:gd name="connsiteX2" fmla="*/ 404908 w 452247"/>
                <a:gd name="connsiteY2" fmla="*/ 576072 h 615029"/>
                <a:gd name="connsiteX3" fmla="*/ 431006 w 452247"/>
                <a:gd name="connsiteY3" fmla="*/ 575024 h 615029"/>
                <a:gd name="connsiteX4" fmla="*/ 433197 w 452247"/>
                <a:gd name="connsiteY4" fmla="*/ 557975 h 615029"/>
                <a:gd name="connsiteX5" fmla="*/ 426053 w 452247"/>
                <a:gd name="connsiteY5" fmla="*/ 440150 h 615029"/>
                <a:gd name="connsiteX6" fmla="*/ 440436 w 452247"/>
                <a:gd name="connsiteY6" fmla="*/ 428911 h 615029"/>
                <a:gd name="connsiteX7" fmla="*/ 446246 w 452247"/>
                <a:gd name="connsiteY7" fmla="*/ 382048 h 615029"/>
                <a:gd name="connsiteX8" fmla="*/ 441293 w 452247"/>
                <a:gd name="connsiteY8" fmla="*/ 316421 h 615029"/>
                <a:gd name="connsiteX9" fmla="*/ 452247 w 452247"/>
                <a:gd name="connsiteY9" fmla="*/ 122873 h 615029"/>
                <a:gd name="connsiteX10" fmla="*/ 437293 w 452247"/>
                <a:gd name="connsiteY10" fmla="*/ 103727 h 615029"/>
                <a:gd name="connsiteX11" fmla="*/ 422338 w 452247"/>
                <a:gd name="connsiteY11" fmla="*/ 84582 h 615029"/>
                <a:gd name="connsiteX12" fmla="*/ 398336 w 452247"/>
                <a:gd name="connsiteY12" fmla="*/ 68675 h 615029"/>
                <a:gd name="connsiteX13" fmla="*/ 386048 w 452247"/>
                <a:gd name="connsiteY13" fmla="*/ 28099 h 615029"/>
                <a:gd name="connsiteX14" fmla="*/ 343376 w 452247"/>
                <a:gd name="connsiteY14" fmla="*/ 22860 h 615029"/>
                <a:gd name="connsiteX15" fmla="*/ 314611 w 452247"/>
                <a:gd name="connsiteY15" fmla="*/ 10668 h 615029"/>
                <a:gd name="connsiteX16" fmla="*/ 298609 w 452247"/>
                <a:gd name="connsiteY16" fmla="*/ 0 h 615029"/>
                <a:gd name="connsiteX17" fmla="*/ 276796 w 452247"/>
                <a:gd name="connsiteY17" fmla="*/ 1619 h 615029"/>
                <a:gd name="connsiteX18" fmla="*/ 228886 w 452247"/>
                <a:gd name="connsiteY18" fmla="*/ 4382 h 615029"/>
                <a:gd name="connsiteX19" fmla="*/ 210217 w 452247"/>
                <a:gd name="connsiteY19" fmla="*/ 15145 h 615029"/>
                <a:gd name="connsiteX20" fmla="*/ 182594 w 452247"/>
                <a:gd name="connsiteY20" fmla="*/ 29051 h 615029"/>
                <a:gd name="connsiteX21" fmla="*/ 167069 w 452247"/>
                <a:gd name="connsiteY21" fmla="*/ 14097 h 615029"/>
                <a:gd name="connsiteX22" fmla="*/ 148971 w 452247"/>
                <a:gd name="connsiteY22" fmla="*/ 20574 h 615029"/>
                <a:gd name="connsiteX23" fmla="*/ 126111 w 452247"/>
                <a:gd name="connsiteY23" fmla="*/ 30671 h 615029"/>
                <a:gd name="connsiteX24" fmla="*/ 104204 w 452247"/>
                <a:gd name="connsiteY24" fmla="*/ 32290 h 615029"/>
                <a:gd name="connsiteX25" fmla="*/ 78105 w 452247"/>
                <a:gd name="connsiteY25" fmla="*/ 33433 h 615029"/>
                <a:gd name="connsiteX26" fmla="*/ 56864 w 452247"/>
                <a:gd name="connsiteY26" fmla="*/ 30766 h 615029"/>
                <a:gd name="connsiteX27" fmla="*/ 37719 w 452247"/>
                <a:gd name="connsiteY27" fmla="*/ 45815 h 615029"/>
                <a:gd name="connsiteX28" fmla="*/ 23336 w 452247"/>
                <a:gd name="connsiteY28" fmla="*/ 56960 h 615029"/>
                <a:gd name="connsiteX29" fmla="*/ 41434 w 452247"/>
                <a:gd name="connsiteY29" fmla="*/ 85249 h 615029"/>
                <a:gd name="connsiteX30" fmla="*/ 52102 w 452247"/>
                <a:gd name="connsiteY30" fmla="*/ 103823 h 615029"/>
                <a:gd name="connsiteX31" fmla="*/ 15430 w 452247"/>
                <a:gd name="connsiteY31" fmla="*/ 120967 h 615029"/>
                <a:gd name="connsiteX32" fmla="*/ 0 w 452247"/>
                <a:gd name="connsiteY32" fmla="*/ 140684 h 615029"/>
                <a:gd name="connsiteX33" fmla="*/ 22955 w 452247"/>
                <a:gd name="connsiteY33" fmla="*/ 165164 h 615029"/>
                <a:gd name="connsiteX34" fmla="*/ 7525 w 452247"/>
                <a:gd name="connsiteY34" fmla="*/ 184975 h 615029"/>
                <a:gd name="connsiteX35" fmla="*/ 4858 w 452247"/>
                <a:gd name="connsiteY35" fmla="*/ 206312 h 615029"/>
                <a:gd name="connsiteX36" fmla="*/ 6477 w 452247"/>
                <a:gd name="connsiteY36" fmla="*/ 228124 h 615029"/>
                <a:gd name="connsiteX37" fmla="*/ 24098 w 452247"/>
                <a:gd name="connsiteY37" fmla="*/ 225933 h 615029"/>
                <a:gd name="connsiteX38" fmla="*/ 40100 w 452247"/>
                <a:gd name="connsiteY38" fmla="*/ 236601 h 615029"/>
                <a:gd name="connsiteX39" fmla="*/ 34385 w 452247"/>
                <a:gd name="connsiteY39" fmla="*/ 352806 h 615029"/>
                <a:gd name="connsiteX40" fmla="*/ 31813 w 452247"/>
                <a:gd name="connsiteY40" fmla="*/ 408813 h 615029"/>
                <a:gd name="connsiteX41" fmla="*/ 25717 w 452247"/>
                <a:gd name="connsiteY41" fmla="*/ 598646 h 615029"/>
                <a:gd name="connsiteX42" fmla="*/ 120491 w 452247"/>
                <a:gd name="connsiteY42" fmla="*/ 601599 h 615029"/>
                <a:gd name="connsiteX43" fmla="*/ 404431 w 452247"/>
                <a:gd name="connsiteY43" fmla="*/ 615029 h 615029"/>
                <a:gd name="connsiteX44" fmla="*/ 404431 w 452247"/>
                <a:gd name="connsiteY44" fmla="*/ 615029 h 615029"/>
                <a:gd name="connsiteX45" fmla="*/ 404431 w 452247"/>
                <a:gd name="connsiteY45" fmla="*/ 615029 h 615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52247" h="615029">
                  <a:moveTo>
                    <a:pt x="404431" y="615029"/>
                  </a:moveTo>
                  <a:lnTo>
                    <a:pt x="398050" y="596932"/>
                  </a:lnTo>
                  <a:lnTo>
                    <a:pt x="404908" y="576072"/>
                  </a:lnTo>
                  <a:lnTo>
                    <a:pt x="431006" y="575024"/>
                  </a:lnTo>
                  <a:lnTo>
                    <a:pt x="433197" y="557975"/>
                  </a:lnTo>
                  <a:lnTo>
                    <a:pt x="426053" y="440150"/>
                  </a:lnTo>
                  <a:lnTo>
                    <a:pt x="440436" y="428911"/>
                  </a:lnTo>
                  <a:lnTo>
                    <a:pt x="446246" y="382048"/>
                  </a:lnTo>
                  <a:lnTo>
                    <a:pt x="441293" y="316421"/>
                  </a:lnTo>
                  <a:lnTo>
                    <a:pt x="452247" y="122873"/>
                  </a:lnTo>
                  <a:lnTo>
                    <a:pt x="437293" y="103727"/>
                  </a:lnTo>
                  <a:lnTo>
                    <a:pt x="422338" y="84582"/>
                  </a:lnTo>
                  <a:lnTo>
                    <a:pt x="398336" y="68675"/>
                  </a:lnTo>
                  <a:lnTo>
                    <a:pt x="386048" y="28099"/>
                  </a:lnTo>
                  <a:lnTo>
                    <a:pt x="343376" y="22860"/>
                  </a:lnTo>
                  <a:lnTo>
                    <a:pt x="314611" y="10668"/>
                  </a:lnTo>
                  <a:lnTo>
                    <a:pt x="298609" y="0"/>
                  </a:lnTo>
                  <a:lnTo>
                    <a:pt x="276796" y="1619"/>
                  </a:lnTo>
                  <a:lnTo>
                    <a:pt x="228886" y="4382"/>
                  </a:lnTo>
                  <a:lnTo>
                    <a:pt x="210217" y="15145"/>
                  </a:lnTo>
                  <a:lnTo>
                    <a:pt x="182594" y="29051"/>
                  </a:lnTo>
                  <a:lnTo>
                    <a:pt x="167069" y="14097"/>
                  </a:lnTo>
                  <a:lnTo>
                    <a:pt x="148971" y="20574"/>
                  </a:lnTo>
                  <a:lnTo>
                    <a:pt x="126111" y="30671"/>
                  </a:lnTo>
                  <a:lnTo>
                    <a:pt x="104204" y="32290"/>
                  </a:lnTo>
                  <a:lnTo>
                    <a:pt x="78105" y="33433"/>
                  </a:lnTo>
                  <a:lnTo>
                    <a:pt x="56864" y="30766"/>
                  </a:lnTo>
                  <a:lnTo>
                    <a:pt x="37719" y="45815"/>
                  </a:lnTo>
                  <a:lnTo>
                    <a:pt x="23336" y="56960"/>
                  </a:lnTo>
                  <a:lnTo>
                    <a:pt x="41434" y="85249"/>
                  </a:lnTo>
                  <a:lnTo>
                    <a:pt x="52102" y="103823"/>
                  </a:lnTo>
                  <a:lnTo>
                    <a:pt x="15430" y="120967"/>
                  </a:lnTo>
                  <a:lnTo>
                    <a:pt x="0" y="140684"/>
                  </a:lnTo>
                  <a:lnTo>
                    <a:pt x="22955" y="165164"/>
                  </a:lnTo>
                  <a:lnTo>
                    <a:pt x="7525" y="184975"/>
                  </a:lnTo>
                  <a:lnTo>
                    <a:pt x="4858" y="206312"/>
                  </a:lnTo>
                  <a:lnTo>
                    <a:pt x="6477" y="228124"/>
                  </a:lnTo>
                  <a:lnTo>
                    <a:pt x="24098" y="225933"/>
                  </a:lnTo>
                  <a:lnTo>
                    <a:pt x="40100" y="236601"/>
                  </a:lnTo>
                  <a:lnTo>
                    <a:pt x="34385" y="352806"/>
                  </a:lnTo>
                  <a:lnTo>
                    <a:pt x="31813" y="408813"/>
                  </a:lnTo>
                  <a:lnTo>
                    <a:pt x="25717" y="598646"/>
                  </a:lnTo>
                  <a:lnTo>
                    <a:pt x="120491" y="601599"/>
                  </a:lnTo>
                  <a:lnTo>
                    <a:pt x="404431" y="615029"/>
                  </a:lnTo>
                  <a:lnTo>
                    <a:pt x="404431" y="615029"/>
                  </a:lnTo>
                  <a:lnTo>
                    <a:pt x="404431" y="61502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DE4374FF-CEBC-DA27-324C-0CE818DEEA01}"/>
                </a:ext>
              </a:extLst>
            </p:cNvPr>
            <p:cNvSpPr/>
            <p:nvPr/>
          </p:nvSpPr>
          <p:spPr>
            <a:xfrm>
              <a:off x="1278932" y="1264143"/>
              <a:ext cx="1023023" cy="762695"/>
            </a:xfrm>
            <a:custGeom>
              <a:avLst/>
              <a:gdLst>
                <a:gd name="connsiteX0" fmla="*/ 453866 w 607504"/>
                <a:gd name="connsiteY0" fmla="*/ 452914 h 452913"/>
                <a:gd name="connsiteX1" fmla="*/ 471488 w 607504"/>
                <a:gd name="connsiteY1" fmla="*/ 450723 h 452913"/>
                <a:gd name="connsiteX2" fmla="*/ 507111 w 607504"/>
                <a:gd name="connsiteY2" fmla="*/ 442150 h 452913"/>
                <a:gd name="connsiteX3" fmla="*/ 517779 w 607504"/>
                <a:gd name="connsiteY3" fmla="*/ 426244 h 452913"/>
                <a:gd name="connsiteX4" fmla="*/ 510254 w 607504"/>
                <a:gd name="connsiteY4" fmla="*/ 382143 h 452913"/>
                <a:gd name="connsiteX5" fmla="*/ 529400 w 607504"/>
                <a:gd name="connsiteY5" fmla="*/ 367189 h 452913"/>
                <a:gd name="connsiteX6" fmla="*/ 547973 w 607504"/>
                <a:gd name="connsiteY6" fmla="*/ 356521 h 452913"/>
                <a:gd name="connsiteX7" fmla="*/ 546354 w 607504"/>
                <a:gd name="connsiteY7" fmla="*/ 334709 h 452913"/>
                <a:gd name="connsiteX8" fmla="*/ 581501 w 607504"/>
                <a:gd name="connsiteY8" fmla="*/ 330422 h 452913"/>
                <a:gd name="connsiteX9" fmla="*/ 595884 w 607504"/>
                <a:gd name="connsiteY9" fmla="*/ 319278 h 452913"/>
                <a:gd name="connsiteX10" fmla="*/ 584645 w 607504"/>
                <a:gd name="connsiteY10" fmla="*/ 304895 h 452913"/>
                <a:gd name="connsiteX11" fmla="*/ 583025 w 607504"/>
                <a:gd name="connsiteY11" fmla="*/ 283178 h 452913"/>
                <a:gd name="connsiteX12" fmla="*/ 605409 w 607504"/>
                <a:gd name="connsiteY12" fmla="*/ 277273 h 452913"/>
                <a:gd name="connsiteX13" fmla="*/ 607505 w 607504"/>
                <a:gd name="connsiteY13" fmla="*/ 260223 h 452913"/>
                <a:gd name="connsiteX14" fmla="*/ 591979 w 607504"/>
                <a:gd name="connsiteY14" fmla="*/ 245364 h 452913"/>
                <a:gd name="connsiteX15" fmla="*/ 586073 w 607504"/>
                <a:gd name="connsiteY15" fmla="*/ 223075 h 452913"/>
                <a:gd name="connsiteX16" fmla="*/ 593027 w 607504"/>
                <a:gd name="connsiteY16" fmla="*/ 202311 h 452913"/>
                <a:gd name="connsiteX17" fmla="*/ 595598 w 607504"/>
                <a:gd name="connsiteY17" fmla="*/ 146494 h 452913"/>
                <a:gd name="connsiteX18" fmla="*/ 589121 w 607504"/>
                <a:gd name="connsiteY18" fmla="*/ 128492 h 452913"/>
                <a:gd name="connsiteX19" fmla="*/ 586930 w 607504"/>
                <a:gd name="connsiteY19" fmla="*/ 110871 h 452913"/>
                <a:gd name="connsiteX20" fmla="*/ 561880 w 607504"/>
                <a:gd name="connsiteY20" fmla="*/ 103537 h 452913"/>
                <a:gd name="connsiteX21" fmla="*/ 533686 w 607504"/>
                <a:gd name="connsiteY21" fmla="*/ 87058 h 452913"/>
                <a:gd name="connsiteX22" fmla="*/ 501587 w 607504"/>
                <a:gd name="connsiteY22" fmla="*/ 65818 h 452913"/>
                <a:gd name="connsiteX23" fmla="*/ 480346 w 607504"/>
                <a:gd name="connsiteY23" fmla="*/ 63246 h 452913"/>
                <a:gd name="connsiteX24" fmla="*/ 436531 w 607504"/>
                <a:gd name="connsiteY24" fmla="*/ 31909 h 452913"/>
                <a:gd name="connsiteX25" fmla="*/ 377380 w 607504"/>
                <a:gd name="connsiteY25" fmla="*/ 20288 h 452913"/>
                <a:gd name="connsiteX26" fmla="*/ 288893 w 607504"/>
                <a:gd name="connsiteY26" fmla="*/ 762 h 452913"/>
                <a:gd name="connsiteX27" fmla="*/ 202692 w 607504"/>
                <a:gd name="connsiteY27" fmla="*/ 67818 h 452913"/>
                <a:gd name="connsiteX28" fmla="*/ 188404 w 607504"/>
                <a:gd name="connsiteY28" fmla="*/ 78962 h 452913"/>
                <a:gd name="connsiteX29" fmla="*/ 170688 w 607504"/>
                <a:gd name="connsiteY29" fmla="*/ 46577 h 452913"/>
                <a:gd name="connsiteX30" fmla="*/ 162687 w 607504"/>
                <a:gd name="connsiteY30" fmla="*/ 6763 h 452913"/>
                <a:gd name="connsiteX31" fmla="*/ 132302 w 607504"/>
                <a:gd name="connsiteY31" fmla="*/ 7334 h 452913"/>
                <a:gd name="connsiteX32" fmla="*/ 38005 w 607504"/>
                <a:gd name="connsiteY32" fmla="*/ 0 h 452913"/>
                <a:gd name="connsiteX33" fmla="*/ 30575 w 607504"/>
                <a:gd name="connsiteY33" fmla="*/ 24955 h 452913"/>
                <a:gd name="connsiteX34" fmla="*/ 26384 w 607504"/>
                <a:gd name="connsiteY34" fmla="*/ 58960 h 452913"/>
                <a:gd name="connsiteX35" fmla="*/ 23717 w 607504"/>
                <a:gd name="connsiteY35" fmla="*/ 80296 h 452913"/>
                <a:gd name="connsiteX36" fmla="*/ 17336 w 607504"/>
                <a:gd name="connsiteY36" fmla="*/ 96774 h 452913"/>
                <a:gd name="connsiteX37" fmla="*/ 10478 w 607504"/>
                <a:gd name="connsiteY37" fmla="*/ 117443 h 452913"/>
                <a:gd name="connsiteX38" fmla="*/ 0 w 607504"/>
                <a:gd name="connsiteY38" fmla="*/ 237077 h 452913"/>
                <a:gd name="connsiteX39" fmla="*/ 23527 w 607504"/>
                <a:gd name="connsiteY39" fmla="*/ 257270 h 452913"/>
                <a:gd name="connsiteX40" fmla="*/ 109919 w 607504"/>
                <a:gd name="connsiteY40" fmla="*/ 293846 h 452913"/>
                <a:gd name="connsiteX41" fmla="*/ 167450 w 607504"/>
                <a:gd name="connsiteY41" fmla="*/ 318230 h 452913"/>
                <a:gd name="connsiteX42" fmla="*/ 192024 w 607504"/>
                <a:gd name="connsiteY42" fmla="*/ 329851 h 452913"/>
                <a:gd name="connsiteX43" fmla="*/ 212312 w 607504"/>
                <a:gd name="connsiteY43" fmla="*/ 340995 h 452913"/>
                <a:gd name="connsiteX44" fmla="*/ 236792 w 607504"/>
                <a:gd name="connsiteY44" fmla="*/ 352711 h 452913"/>
                <a:gd name="connsiteX45" fmla="*/ 255937 w 607504"/>
                <a:gd name="connsiteY45" fmla="*/ 337757 h 452913"/>
                <a:gd name="connsiteX46" fmla="*/ 281083 w 607504"/>
                <a:gd name="connsiteY46" fmla="*/ 345186 h 452913"/>
                <a:gd name="connsiteX47" fmla="*/ 269843 w 607504"/>
                <a:gd name="connsiteY47" fmla="*/ 365379 h 452913"/>
                <a:gd name="connsiteX48" fmla="*/ 326993 w 607504"/>
                <a:gd name="connsiteY48" fmla="*/ 394049 h 452913"/>
                <a:gd name="connsiteX49" fmla="*/ 352044 w 607504"/>
                <a:gd name="connsiteY49" fmla="*/ 401479 h 452913"/>
                <a:gd name="connsiteX50" fmla="*/ 372237 w 607504"/>
                <a:gd name="connsiteY50" fmla="*/ 412528 h 452913"/>
                <a:gd name="connsiteX51" fmla="*/ 393097 w 607504"/>
                <a:gd name="connsiteY51" fmla="*/ 419481 h 452913"/>
                <a:gd name="connsiteX52" fmla="*/ 409099 w 607504"/>
                <a:gd name="connsiteY52" fmla="*/ 430054 h 452913"/>
                <a:gd name="connsiteX53" fmla="*/ 420814 w 607504"/>
                <a:gd name="connsiteY53" fmla="*/ 440150 h 452913"/>
                <a:gd name="connsiteX54" fmla="*/ 443198 w 607504"/>
                <a:gd name="connsiteY54" fmla="*/ 434245 h 452913"/>
                <a:gd name="connsiteX55" fmla="*/ 453866 w 607504"/>
                <a:gd name="connsiteY55" fmla="*/ 452914 h 452913"/>
                <a:gd name="connsiteX56" fmla="*/ 453866 w 607504"/>
                <a:gd name="connsiteY56" fmla="*/ 452914 h 452913"/>
                <a:gd name="connsiteX57" fmla="*/ 453866 w 607504"/>
                <a:gd name="connsiteY57" fmla="*/ 452914 h 45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7504" h="452913">
                  <a:moveTo>
                    <a:pt x="453866" y="452914"/>
                  </a:moveTo>
                  <a:lnTo>
                    <a:pt x="471488" y="450723"/>
                  </a:lnTo>
                  <a:lnTo>
                    <a:pt x="507111" y="442150"/>
                  </a:lnTo>
                  <a:lnTo>
                    <a:pt x="517779" y="426244"/>
                  </a:lnTo>
                  <a:lnTo>
                    <a:pt x="510254" y="382143"/>
                  </a:lnTo>
                  <a:lnTo>
                    <a:pt x="529400" y="367189"/>
                  </a:lnTo>
                  <a:lnTo>
                    <a:pt x="547973" y="356521"/>
                  </a:lnTo>
                  <a:lnTo>
                    <a:pt x="546354" y="334709"/>
                  </a:lnTo>
                  <a:lnTo>
                    <a:pt x="581501" y="330422"/>
                  </a:lnTo>
                  <a:lnTo>
                    <a:pt x="595884" y="319278"/>
                  </a:lnTo>
                  <a:lnTo>
                    <a:pt x="584645" y="304895"/>
                  </a:lnTo>
                  <a:lnTo>
                    <a:pt x="583025" y="283178"/>
                  </a:lnTo>
                  <a:lnTo>
                    <a:pt x="605409" y="277273"/>
                  </a:lnTo>
                  <a:lnTo>
                    <a:pt x="607505" y="260223"/>
                  </a:lnTo>
                  <a:lnTo>
                    <a:pt x="591979" y="245364"/>
                  </a:lnTo>
                  <a:lnTo>
                    <a:pt x="586073" y="223075"/>
                  </a:lnTo>
                  <a:lnTo>
                    <a:pt x="593027" y="202311"/>
                  </a:lnTo>
                  <a:lnTo>
                    <a:pt x="595598" y="146494"/>
                  </a:lnTo>
                  <a:lnTo>
                    <a:pt x="589121" y="128492"/>
                  </a:lnTo>
                  <a:lnTo>
                    <a:pt x="586930" y="110871"/>
                  </a:lnTo>
                  <a:lnTo>
                    <a:pt x="561880" y="103537"/>
                  </a:lnTo>
                  <a:lnTo>
                    <a:pt x="533686" y="87058"/>
                  </a:lnTo>
                  <a:lnTo>
                    <a:pt x="501587" y="65818"/>
                  </a:lnTo>
                  <a:lnTo>
                    <a:pt x="480346" y="63246"/>
                  </a:lnTo>
                  <a:lnTo>
                    <a:pt x="436531" y="31909"/>
                  </a:lnTo>
                  <a:lnTo>
                    <a:pt x="377380" y="20288"/>
                  </a:lnTo>
                  <a:lnTo>
                    <a:pt x="288893" y="762"/>
                  </a:lnTo>
                  <a:lnTo>
                    <a:pt x="202692" y="67818"/>
                  </a:lnTo>
                  <a:lnTo>
                    <a:pt x="188404" y="78962"/>
                  </a:lnTo>
                  <a:lnTo>
                    <a:pt x="170688" y="46577"/>
                  </a:lnTo>
                  <a:lnTo>
                    <a:pt x="162687" y="6763"/>
                  </a:lnTo>
                  <a:lnTo>
                    <a:pt x="132302" y="7334"/>
                  </a:lnTo>
                  <a:lnTo>
                    <a:pt x="38005" y="0"/>
                  </a:lnTo>
                  <a:lnTo>
                    <a:pt x="30575" y="24955"/>
                  </a:lnTo>
                  <a:lnTo>
                    <a:pt x="26384" y="58960"/>
                  </a:lnTo>
                  <a:lnTo>
                    <a:pt x="23717" y="80296"/>
                  </a:lnTo>
                  <a:lnTo>
                    <a:pt x="17336" y="96774"/>
                  </a:lnTo>
                  <a:lnTo>
                    <a:pt x="10478" y="117443"/>
                  </a:lnTo>
                  <a:lnTo>
                    <a:pt x="0" y="237077"/>
                  </a:lnTo>
                  <a:lnTo>
                    <a:pt x="23527" y="257270"/>
                  </a:lnTo>
                  <a:lnTo>
                    <a:pt x="109919" y="293846"/>
                  </a:lnTo>
                  <a:lnTo>
                    <a:pt x="167450" y="318230"/>
                  </a:lnTo>
                  <a:lnTo>
                    <a:pt x="192024" y="329851"/>
                  </a:lnTo>
                  <a:lnTo>
                    <a:pt x="212312" y="340995"/>
                  </a:lnTo>
                  <a:lnTo>
                    <a:pt x="236792" y="352711"/>
                  </a:lnTo>
                  <a:lnTo>
                    <a:pt x="255937" y="337757"/>
                  </a:lnTo>
                  <a:lnTo>
                    <a:pt x="281083" y="345186"/>
                  </a:lnTo>
                  <a:lnTo>
                    <a:pt x="269843" y="365379"/>
                  </a:lnTo>
                  <a:lnTo>
                    <a:pt x="326993" y="394049"/>
                  </a:lnTo>
                  <a:lnTo>
                    <a:pt x="352044" y="401479"/>
                  </a:lnTo>
                  <a:lnTo>
                    <a:pt x="372237" y="412528"/>
                  </a:lnTo>
                  <a:lnTo>
                    <a:pt x="393097" y="419481"/>
                  </a:lnTo>
                  <a:lnTo>
                    <a:pt x="409099" y="430054"/>
                  </a:lnTo>
                  <a:lnTo>
                    <a:pt x="420814" y="440150"/>
                  </a:lnTo>
                  <a:lnTo>
                    <a:pt x="443198" y="434245"/>
                  </a:lnTo>
                  <a:lnTo>
                    <a:pt x="453866" y="452914"/>
                  </a:lnTo>
                  <a:lnTo>
                    <a:pt x="453866" y="452914"/>
                  </a:lnTo>
                  <a:lnTo>
                    <a:pt x="453866" y="4529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4EDD65FD-AF5F-DA85-ED80-1A344913DEE4}"/>
                </a:ext>
              </a:extLst>
            </p:cNvPr>
            <p:cNvSpPr/>
            <p:nvPr/>
          </p:nvSpPr>
          <p:spPr>
            <a:xfrm>
              <a:off x="-405256" y="552933"/>
              <a:ext cx="528994" cy="1159523"/>
            </a:xfrm>
            <a:custGeom>
              <a:avLst/>
              <a:gdLst>
                <a:gd name="connsiteX0" fmla="*/ 191548 w 314134"/>
                <a:gd name="connsiteY0" fmla="*/ 688562 h 688562"/>
                <a:gd name="connsiteX1" fmla="*/ 209741 w 314134"/>
                <a:gd name="connsiteY1" fmla="*/ 682181 h 688562"/>
                <a:gd name="connsiteX2" fmla="*/ 243935 w 314134"/>
                <a:gd name="connsiteY2" fmla="*/ 686372 h 688562"/>
                <a:gd name="connsiteX3" fmla="*/ 247079 w 314134"/>
                <a:gd name="connsiteY3" fmla="*/ 660845 h 688562"/>
                <a:gd name="connsiteX4" fmla="*/ 272701 w 314134"/>
                <a:gd name="connsiteY4" fmla="*/ 629412 h 688562"/>
                <a:gd name="connsiteX5" fmla="*/ 288036 w 314134"/>
                <a:gd name="connsiteY5" fmla="*/ 575120 h 688562"/>
                <a:gd name="connsiteX6" fmla="*/ 291179 w 314134"/>
                <a:gd name="connsiteY6" fmla="*/ 549593 h 688562"/>
                <a:gd name="connsiteX7" fmla="*/ 289084 w 314134"/>
                <a:gd name="connsiteY7" fmla="*/ 531971 h 688562"/>
                <a:gd name="connsiteX8" fmla="*/ 245174 w 314134"/>
                <a:gd name="connsiteY8" fmla="*/ 535210 h 688562"/>
                <a:gd name="connsiteX9" fmla="*/ 220123 w 314134"/>
                <a:gd name="connsiteY9" fmla="*/ 527876 h 688562"/>
                <a:gd name="connsiteX10" fmla="*/ 201359 w 314134"/>
                <a:gd name="connsiteY10" fmla="*/ 503873 h 688562"/>
                <a:gd name="connsiteX11" fmla="*/ 200216 w 314134"/>
                <a:gd name="connsiteY11" fmla="*/ 477869 h 688562"/>
                <a:gd name="connsiteX12" fmla="*/ 219361 w 314134"/>
                <a:gd name="connsiteY12" fmla="*/ 462915 h 688562"/>
                <a:gd name="connsiteX13" fmla="*/ 224695 w 314134"/>
                <a:gd name="connsiteY13" fmla="*/ 420338 h 688562"/>
                <a:gd name="connsiteX14" fmla="*/ 241173 w 314134"/>
                <a:gd name="connsiteY14" fmla="*/ 392144 h 688562"/>
                <a:gd name="connsiteX15" fmla="*/ 266795 w 314134"/>
                <a:gd name="connsiteY15" fmla="*/ 360712 h 688562"/>
                <a:gd name="connsiteX16" fmla="*/ 277463 w 314134"/>
                <a:gd name="connsiteY16" fmla="*/ 344710 h 688562"/>
                <a:gd name="connsiteX17" fmla="*/ 288036 w 314134"/>
                <a:gd name="connsiteY17" fmla="*/ 328708 h 688562"/>
                <a:gd name="connsiteX18" fmla="*/ 308324 w 314134"/>
                <a:gd name="connsiteY18" fmla="*/ 305276 h 688562"/>
                <a:gd name="connsiteX19" fmla="*/ 314135 w 314134"/>
                <a:gd name="connsiteY19" fmla="*/ 258509 h 688562"/>
                <a:gd name="connsiteX20" fmla="*/ 300704 w 314134"/>
                <a:gd name="connsiteY20" fmla="*/ 226600 h 688562"/>
                <a:gd name="connsiteX21" fmla="*/ 294227 w 314134"/>
                <a:gd name="connsiteY21" fmla="*/ 208502 h 688562"/>
                <a:gd name="connsiteX22" fmla="*/ 280797 w 314134"/>
                <a:gd name="connsiteY22" fmla="*/ 176594 h 688562"/>
                <a:gd name="connsiteX23" fmla="*/ 283940 w 314134"/>
                <a:gd name="connsiteY23" fmla="*/ 151067 h 688562"/>
                <a:gd name="connsiteX24" fmla="*/ 291370 w 314134"/>
                <a:gd name="connsiteY24" fmla="*/ 126016 h 688562"/>
                <a:gd name="connsiteX25" fmla="*/ 290227 w 314134"/>
                <a:gd name="connsiteY25" fmla="*/ 99917 h 688562"/>
                <a:gd name="connsiteX26" fmla="*/ 281654 w 314134"/>
                <a:gd name="connsiteY26" fmla="*/ 64294 h 688562"/>
                <a:gd name="connsiteX27" fmla="*/ 270891 w 314134"/>
                <a:gd name="connsiteY27" fmla="*/ 45720 h 688562"/>
                <a:gd name="connsiteX28" fmla="*/ 257461 w 314134"/>
                <a:gd name="connsiteY28" fmla="*/ 13811 h 688562"/>
                <a:gd name="connsiteX29" fmla="*/ 146209 w 314134"/>
                <a:gd name="connsiteY29" fmla="*/ 0 h 688562"/>
                <a:gd name="connsiteX30" fmla="*/ 147923 w 314134"/>
                <a:gd name="connsiteY30" fmla="*/ 21812 h 688562"/>
                <a:gd name="connsiteX31" fmla="*/ 141542 w 314134"/>
                <a:gd name="connsiteY31" fmla="*/ 38386 h 688562"/>
                <a:gd name="connsiteX32" fmla="*/ 138875 w 314134"/>
                <a:gd name="connsiteY32" fmla="*/ 59627 h 688562"/>
                <a:gd name="connsiteX33" fmla="*/ 145352 w 314134"/>
                <a:gd name="connsiteY33" fmla="*/ 77724 h 688562"/>
                <a:gd name="connsiteX34" fmla="*/ 146971 w 314134"/>
                <a:gd name="connsiteY34" fmla="*/ 99536 h 688562"/>
                <a:gd name="connsiteX35" fmla="*/ 149733 w 314134"/>
                <a:gd name="connsiteY35" fmla="*/ 112871 h 688562"/>
                <a:gd name="connsiteX36" fmla="*/ 151352 w 314134"/>
                <a:gd name="connsiteY36" fmla="*/ 134684 h 688562"/>
                <a:gd name="connsiteX37" fmla="*/ 133731 w 314134"/>
                <a:gd name="connsiteY37" fmla="*/ 136779 h 688562"/>
                <a:gd name="connsiteX38" fmla="*/ 135922 w 314134"/>
                <a:gd name="connsiteY38" fmla="*/ 154400 h 688562"/>
                <a:gd name="connsiteX39" fmla="*/ 120967 w 314134"/>
                <a:gd name="connsiteY39" fmla="*/ 169831 h 688562"/>
                <a:gd name="connsiteX40" fmla="*/ 98488 w 314134"/>
                <a:gd name="connsiteY40" fmla="*/ 175641 h 688562"/>
                <a:gd name="connsiteX41" fmla="*/ 96393 w 314134"/>
                <a:gd name="connsiteY41" fmla="*/ 192691 h 688562"/>
                <a:gd name="connsiteX42" fmla="*/ 81439 w 314134"/>
                <a:gd name="connsiteY42" fmla="*/ 208121 h 688562"/>
                <a:gd name="connsiteX43" fmla="*/ 71342 w 314134"/>
                <a:gd name="connsiteY43" fmla="*/ 219837 h 688562"/>
                <a:gd name="connsiteX44" fmla="*/ 60198 w 314134"/>
                <a:gd name="connsiteY44" fmla="*/ 240125 h 688562"/>
                <a:gd name="connsiteX45" fmla="*/ 58007 w 314134"/>
                <a:gd name="connsiteY45" fmla="*/ 257175 h 688562"/>
                <a:gd name="connsiteX46" fmla="*/ 43625 w 314134"/>
                <a:gd name="connsiteY46" fmla="*/ 268319 h 688562"/>
                <a:gd name="connsiteX47" fmla="*/ 32957 w 314134"/>
                <a:gd name="connsiteY47" fmla="*/ 284321 h 688562"/>
                <a:gd name="connsiteX48" fmla="*/ 18574 w 314134"/>
                <a:gd name="connsiteY48" fmla="*/ 295466 h 688562"/>
                <a:gd name="connsiteX49" fmla="*/ 14002 w 314134"/>
                <a:gd name="connsiteY49" fmla="*/ 403003 h 688562"/>
                <a:gd name="connsiteX50" fmla="*/ 8763 w 314134"/>
                <a:gd name="connsiteY50" fmla="*/ 445580 h 688562"/>
                <a:gd name="connsiteX51" fmla="*/ 5144 w 314134"/>
                <a:gd name="connsiteY51" fmla="*/ 509969 h 688562"/>
                <a:gd name="connsiteX52" fmla="*/ 0 w 314134"/>
                <a:gd name="connsiteY52" fmla="*/ 587121 h 688562"/>
                <a:gd name="connsiteX53" fmla="*/ 0 w 314134"/>
                <a:gd name="connsiteY53" fmla="*/ 621697 h 688562"/>
                <a:gd name="connsiteX54" fmla="*/ 41243 w 314134"/>
                <a:gd name="connsiteY54" fmla="*/ 639794 h 688562"/>
                <a:gd name="connsiteX55" fmla="*/ 131636 w 314134"/>
                <a:gd name="connsiteY55" fmla="*/ 646557 h 688562"/>
                <a:gd name="connsiteX56" fmla="*/ 153543 w 314134"/>
                <a:gd name="connsiteY56" fmla="*/ 644938 h 688562"/>
                <a:gd name="connsiteX57" fmla="*/ 174879 w 314134"/>
                <a:gd name="connsiteY57" fmla="*/ 647605 h 688562"/>
                <a:gd name="connsiteX58" fmla="*/ 186119 w 314134"/>
                <a:gd name="connsiteY58" fmla="*/ 661988 h 688562"/>
                <a:gd name="connsiteX59" fmla="*/ 187262 w 314134"/>
                <a:gd name="connsiteY59" fmla="*/ 687991 h 688562"/>
                <a:gd name="connsiteX60" fmla="*/ 191548 w 314134"/>
                <a:gd name="connsiteY60" fmla="*/ 688562 h 688562"/>
                <a:gd name="connsiteX61" fmla="*/ 191548 w 314134"/>
                <a:gd name="connsiteY61" fmla="*/ 688562 h 688562"/>
                <a:gd name="connsiteX62" fmla="*/ 191548 w 314134"/>
                <a:gd name="connsiteY62" fmla="*/ 688562 h 68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14134" h="688562">
                  <a:moveTo>
                    <a:pt x="191548" y="688562"/>
                  </a:moveTo>
                  <a:lnTo>
                    <a:pt x="209741" y="682181"/>
                  </a:lnTo>
                  <a:lnTo>
                    <a:pt x="243935" y="686372"/>
                  </a:lnTo>
                  <a:lnTo>
                    <a:pt x="247079" y="660845"/>
                  </a:lnTo>
                  <a:lnTo>
                    <a:pt x="272701" y="629412"/>
                  </a:lnTo>
                  <a:lnTo>
                    <a:pt x="288036" y="575120"/>
                  </a:lnTo>
                  <a:lnTo>
                    <a:pt x="291179" y="549593"/>
                  </a:lnTo>
                  <a:lnTo>
                    <a:pt x="289084" y="531971"/>
                  </a:lnTo>
                  <a:lnTo>
                    <a:pt x="245174" y="535210"/>
                  </a:lnTo>
                  <a:lnTo>
                    <a:pt x="220123" y="527876"/>
                  </a:lnTo>
                  <a:lnTo>
                    <a:pt x="201359" y="503873"/>
                  </a:lnTo>
                  <a:lnTo>
                    <a:pt x="200216" y="477869"/>
                  </a:lnTo>
                  <a:lnTo>
                    <a:pt x="219361" y="462915"/>
                  </a:lnTo>
                  <a:lnTo>
                    <a:pt x="224695" y="420338"/>
                  </a:lnTo>
                  <a:lnTo>
                    <a:pt x="241173" y="392144"/>
                  </a:lnTo>
                  <a:lnTo>
                    <a:pt x="266795" y="360712"/>
                  </a:lnTo>
                  <a:lnTo>
                    <a:pt x="277463" y="344710"/>
                  </a:lnTo>
                  <a:lnTo>
                    <a:pt x="288036" y="328708"/>
                  </a:lnTo>
                  <a:lnTo>
                    <a:pt x="308324" y="305276"/>
                  </a:lnTo>
                  <a:lnTo>
                    <a:pt x="314135" y="258509"/>
                  </a:lnTo>
                  <a:lnTo>
                    <a:pt x="300704" y="226600"/>
                  </a:lnTo>
                  <a:lnTo>
                    <a:pt x="294227" y="208502"/>
                  </a:lnTo>
                  <a:lnTo>
                    <a:pt x="280797" y="176594"/>
                  </a:lnTo>
                  <a:lnTo>
                    <a:pt x="283940" y="151067"/>
                  </a:lnTo>
                  <a:lnTo>
                    <a:pt x="291370" y="126016"/>
                  </a:lnTo>
                  <a:lnTo>
                    <a:pt x="290227" y="99917"/>
                  </a:lnTo>
                  <a:lnTo>
                    <a:pt x="281654" y="64294"/>
                  </a:lnTo>
                  <a:lnTo>
                    <a:pt x="270891" y="45720"/>
                  </a:lnTo>
                  <a:lnTo>
                    <a:pt x="257461" y="13811"/>
                  </a:lnTo>
                  <a:lnTo>
                    <a:pt x="146209" y="0"/>
                  </a:lnTo>
                  <a:lnTo>
                    <a:pt x="147923" y="21812"/>
                  </a:lnTo>
                  <a:lnTo>
                    <a:pt x="141542" y="38386"/>
                  </a:lnTo>
                  <a:lnTo>
                    <a:pt x="138875" y="59627"/>
                  </a:lnTo>
                  <a:lnTo>
                    <a:pt x="145352" y="77724"/>
                  </a:lnTo>
                  <a:lnTo>
                    <a:pt x="146971" y="99536"/>
                  </a:lnTo>
                  <a:lnTo>
                    <a:pt x="149733" y="112871"/>
                  </a:lnTo>
                  <a:lnTo>
                    <a:pt x="151352" y="134684"/>
                  </a:lnTo>
                  <a:lnTo>
                    <a:pt x="133731" y="136779"/>
                  </a:lnTo>
                  <a:lnTo>
                    <a:pt x="135922" y="154400"/>
                  </a:lnTo>
                  <a:lnTo>
                    <a:pt x="120967" y="169831"/>
                  </a:lnTo>
                  <a:lnTo>
                    <a:pt x="98488" y="175641"/>
                  </a:lnTo>
                  <a:lnTo>
                    <a:pt x="96393" y="192691"/>
                  </a:lnTo>
                  <a:lnTo>
                    <a:pt x="81439" y="208121"/>
                  </a:lnTo>
                  <a:lnTo>
                    <a:pt x="71342" y="219837"/>
                  </a:lnTo>
                  <a:lnTo>
                    <a:pt x="60198" y="240125"/>
                  </a:lnTo>
                  <a:lnTo>
                    <a:pt x="58007" y="257175"/>
                  </a:lnTo>
                  <a:lnTo>
                    <a:pt x="43625" y="268319"/>
                  </a:lnTo>
                  <a:lnTo>
                    <a:pt x="32957" y="284321"/>
                  </a:lnTo>
                  <a:lnTo>
                    <a:pt x="18574" y="295466"/>
                  </a:lnTo>
                  <a:lnTo>
                    <a:pt x="14002" y="403003"/>
                  </a:lnTo>
                  <a:lnTo>
                    <a:pt x="8763" y="445580"/>
                  </a:lnTo>
                  <a:lnTo>
                    <a:pt x="5144" y="509969"/>
                  </a:lnTo>
                  <a:lnTo>
                    <a:pt x="0" y="587121"/>
                  </a:lnTo>
                  <a:lnTo>
                    <a:pt x="0" y="621697"/>
                  </a:lnTo>
                  <a:lnTo>
                    <a:pt x="41243" y="639794"/>
                  </a:lnTo>
                  <a:lnTo>
                    <a:pt x="131636" y="646557"/>
                  </a:lnTo>
                  <a:lnTo>
                    <a:pt x="153543" y="644938"/>
                  </a:lnTo>
                  <a:lnTo>
                    <a:pt x="174879" y="647605"/>
                  </a:lnTo>
                  <a:lnTo>
                    <a:pt x="186119" y="661988"/>
                  </a:lnTo>
                  <a:lnTo>
                    <a:pt x="187262" y="687991"/>
                  </a:lnTo>
                  <a:lnTo>
                    <a:pt x="191548" y="688562"/>
                  </a:lnTo>
                  <a:lnTo>
                    <a:pt x="191548" y="688562"/>
                  </a:lnTo>
                  <a:lnTo>
                    <a:pt x="191548" y="6885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E6C96502-6BD0-E1D4-83CC-DA272A87ACD7}"/>
                </a:ext>
              </a:extLst>
            </p:cNvPr>
            <p:cNvSpPr/>
            <p:nvPr/>
          </p:nvSpPr>
          <p:spPr>
            <a:xfrm>
              <a:off x="1181411" y="412746"/>
              <a:ext cx="627800" cy="869842"/>
            </a:xfrm>
            <a:custGeom>
              <a:avLst/>
              <a:gdLst>
                <a:gd name="connsiteX0" fmla="*/ 232981 w 372808"/>
                <a:gd name="connsiteY0" fmla="*/ 516541 h 516540"/>
                <a:gd name="connsiteX1" fmla="*/ 239268 w 372808"/>
                <a:gd name="connsiteY1" fmla="*/ 465582 h 516540"/>
                <a:gd name="connsiteX2" fmla="*/ 265843 w 372808"/>
                <a:gd name="connsiteY2" fmla="*/ 425767 h 516540"/>
                <a:gd name="connsiteX3" fmla="*/ 280702 w 372808"/>
                <a:gd name="connsiteY3" fmla="*/ 410337 h 516540"/>
                <a:gd name="connsiteX4" fmla="*/ 286512 w 372808"/>
                <a:gd name="connsiteY4" fmla="*/ 363569 h 516540"/>
                <a:gd name="connsiteX5" fmla="*/ 290131 w 372808"/>
                <a:gd name="connsiteY5" fmla="*/ 333851 h 516540"/>
                <a:gd name="connsiteX6" fmla="*/ 297561 w 372808"/>
                <a:gd name="connsiteY6" fmla="*/ 308896 h 516540"/>
                <a:gd name="connsiteX7" fmla="*/ 295370 w 372808"/>
                <a:gd name="connsiteY7" fmla="*/ 291370 h 516540"/>
                <a:gd name="connsiteX8" fmla="*/ 308134 w 372808"/>
                <a:gd name="connsiteY8" fmla="*/ 258413 h 516540"/>
                <a:gd name="connsiteX9" fmla="*/ 325088 w 372808"/>
                <a:gd name="connsiteY9" fmla="*/ 226028 h 516540"/>
                <a:gd name="connsiteX10" fmla="*/ 345853 w 372808"/>
                <a:gd name="connsiteY10" fmla="*/ 198406 h 516540"/>
                <a:gd name="connsiteX11" fmla="*/ 362807 w 372808"/>
                <a:gd name="connsiteY11" fmla="*/ 165925 h 516540"/>
                <a:gd name="connsiteX12" fmla="*/ 370237 w 372808"/>
                <a:gd name="connsiteY12" fmla="*/ 140970 h 516540"/>
                <a:gd name="connsiteX13" fmla="*/ 372808 w 372808"/>
                <a:gd name="connsiteY13" fmla="*/ 119729 h 516540"/>
                <a:gd name="connsiteX14" fmla="*/ 370713 w 372808"/>
                <a:gd name="connsiteY14" fmla="*/ 102203 h 516540"/>
                <a:gd name="connsiteX15" fmla="*/ 354139 w 372808"/>
                <a:gd name="connsiteY15" fmla="*/ 95917 h 516540"/>
                <a:gd name="connsiteX16" fmla="*/ 336518 w 372808"/>
                <a:gd name="connsiteY16" fmla="*/ 98012 h 516540"/>
                <a:gd name="connsiteX17" fmla="*/ 318421 w 372808"/>
                <a:gd name="connsiteY17" fmla="*/ 104394 h 516540"/>
                <a:gd name="connsiteX18" fmla="*/ 300895 w 372808"/>
                <a:gd name="connsiteY18" fmla="*/ 106585 h 516540"/>
                <a:gd name="connsiteX19" fmla="*/ 285940 w 372808"/>
                <a:gd name="connsiteY19" fmla="*/ 87440 h 516540"/>
                <a:gd name="connsiteX20" fmla="*/ 265652 w 372808"/>
                <a:gd name="connsiteY20" fmla="*/ 76295 h 516540"/>
                <a:gd name="connsiteX21" fmla="*/ 194691 w 372808"/>
                <a:gd name="connsiteY21" fmla="*/ 20098 h 516540"/>
                <a:gd name="connsiteX22" fmla="*/ 171164 w 372808"/>
                <a:gd name="connsiteY22" fmla="*/ 0 h 516540"/>
                <a:gd name="connsiteX23" fmla="*/ 139255 w 372808"/>
                <a:gd name="connsiteY23" fmla="*/ 13335 h 516540"/>
                <a:gd name="connsiteX24" fmla="*/ 136684 w 372808"/>
                <a:gd name="connsiteY24" fmla="*/ 34576 h 516540"/>
                <a:gd name="connsiteX25" fmla="*/ 126016 w 372808"/>
                <a:gd name="connsiteY25" fmla="*/ 50482 h 516540"/>
                <a:gd name="connsiteX26" fmla="*/ 123825 w 372808"/>
                <a:gd name="connsiteY26" fmla="*/ 32956 h 516540"/>
                <a:gd name="connsiteX27" fmla="*/ 109538 w 372808"/>
                <a:gd name="connsiteY27" fmla="*/ 44101 h 516540"/>
                <a:gd name="connsiteX28" fmla="*/ 95155 w 372808"/>
                <a:gd name="connsiteY28" fmla="*/ 55245 h 516540"/>
                <a:gd name="connsiteX29" fmla="*/ 76009 w 372808"/>
                <a:gd name="connsiteY29" fmla="*/ 70199 h 516540"/>
                <a:gd name="connsiteX30" fmla="*/ 53054 w 372808"/>
                <a:gd name="connsiteY30" fmla="*/ 80296 h 516540"/>
                <a:gd name="connsiteX31" fmla="*/ 38767 w 372808"/>
                <a:gd name="connsiteY31" fmla="*/ 91440 h 516540"/>
                <a:gd name="connsiteX32" fmla="*/ 32385 w 372808"/>
                <a:gd name="connsiteY32" fmla="*/ 107918 h 516540"/>
                <a:gd name="connsiteX33" fmla="*/ 18002 w 372808"/>
                <a:gd name="connsiteY33" fmla="*/ 119063 h 516540"/>
                <a:gd name="connsiteX34" fmla="*/ 0 w 372808"/>
                <a:gd name="connsiteY34" fmla="*/ 160020 h 516540"/>
                <a:gd name="connsiteX35" fmla="*/ 21241 w 372808"/>
                <a:gd name="connsiteY35" fmla="*/ 162592 h 516540"/>
                <a:gd name="connsiteX36" fmla="*/ 43148 w 372808"/>
                <a:gd name="connsiteY36" fmla="*/ 161068 h 516540"/>
                <a:gd name="connsiteX37" fmla="*/ 64484 w 372808"/>
                <a:gd name="connsiteY37" fmla="*/ 163640 h 516540"/>
                <a:gd name="connsiteX38" fmla="*/ 80963 w 372808"/>
                <a:gd name="connsiteY38" fmla="*/ 170021 h 516540"/>
                <a:gd name="connsiteX39" fmla="*/ 110776 w 372808"/>
                <a:gd name="connsiteY39" fmla="*/ 173736 h 516540"/>
                <a:gd name="connsiteX40" fmla="*/ 131064 w 372808"/>
                <a:gd name="connsiteY40" fmla="*/ 184785 h 516540"/>
                <a:gd name="connsiteX41" fmla="*/ 128968 w 372808"/>
                <a:gd name="connsiteY41" fmla="*/ 201835 h 516540"/>
                <a:gd name="connsiteX42" fmla="*/ 126873 w 372808"/>
                <a:gd name="connsiteY42" fmla="*/ 218789 h 516540"/>
                <a:gd name="connsiteX43" fmla="*/ 111442 w 372808"/>
                <a:gd name="connsiteY43" fmla="*/ 238506 h 516540"/>
                <a:gd name="connsiteX44" fmla="*/ 97631 w 372808"/>
                <a:gd name="connsiteY44" fmla="*/ 245364 h 516540"/>
                <a:gd name="connsiteX45" fmla="*/ 113633 w 372808"/>
                <a:gd name="connsiteY45" fmla="*/ 256032 h 516540"/>
                <a:gd name="connsiteX46" fmla="*/ 119539 w 372808"/>
                <a:gd name="connsiteY46" fmla="*/ 278321 h 516540"/>
                <a:gd name="connsiteX47" fmla="*/ 96107 w 372808"/>
                <a:gd name="connsiteY47" fmla="*/ 292608 h 516540"/>
                <a:gd name="connsiteX48" fmla="*/ 107347 w 372808"/>
                <a:gd name="connsiteY48" fmla="*/ 306991 h 516540"/>
                <a:gd name="connsiteX49" fmla="*/ 113824 w 372808"/>
                <a:gd name="connsiteY49" fmla="*/ 324993 h 516540"/>
                <a:gd name="connsiteX50" fmla="*/ 128778 w 372808"/>
                <a:gd name="connsiteY50" fmla="*/ 344138 h 516540"/>
                <a:gd name="connsiteX51" fmla="*/ 114395 w 372808"/>
                <a:gd name="connsiteY51" fmla="*/ 355283 h 516540"/>
                <a:gd name="connsiteX52" fmla="*/ 112300 w 372808"/>
                <a:gd name="connsiteY52" fmla="*/ 372237 h 516540"/>
                <a:gd name="connsiteX53" fmla="*/ 107537 w 372808"/>
                <a:gd name="connsiteY53" fmla="*/ 410528 h 516540"/>
                <a:gd name="connsiteX54" fmla="*/ 105537 w 372808"/>
                <a:gd name="connsiteY54" fmla="*/ 462058 h 516540"/>
                <a:gd name="connsiteX55" fmla="*/ 99155 w 372808"/>
                <a:gd name="connsiteY55" fmla="*/ 478536 h 516540"/>
                <a:gd name="connsiteX56" fmla="*/ 96012 w 372808"/>
                <a:gd name="connsiteY56" fmla="*/ 503968 h 516540"/>
                <a:gd name="connsiteX57" fmla="*/ 134874 w 372808"/>
                <a:gd name="connsiteY57" fmla="*/ 504444 h 516540"/>
                <a:gd name="connsiteX58" fmla="*/ 177546 w 372808"/>
                <a:gd name="connsiteY58" fmla="*/ 509778 h 516540"/>
                <a:gd name="connsiteX59" fmla="*/ 207359 w 372808"/>
                <a:gd name="connsiteY59" fmla="*/ 513398 h 516540"/>
                <a:gd name="connsiteX60" fmla="*/ 229267 w 372808"/>
                <a:gd name="connsiteY60" fmla="*/ 511778 h 516540"/>
                <a:gd name="connsiteX61" fmla="*/ 232981 w 372808"/>
                <a:gd name="connsiteY61" fmla="*/ 516541 h 516540"/>
                <a:gd name="connsiteX62" fmla="*/ 232981 w 372808"/>
                <a:gd name="connsiteY62" fmla="*/ 516541 h 516540"/>
                <a:gd name="connsiteX63" fmla="*/ 232981 w 372808"/>
                <a:gd name="connsiteY63" fmla="*/ 516541 h 51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72808" h="516540">
                  <a:moveTo>
                    <a:pt x="232981" y="516541"/>
                  </a:moveTo>
                  <a:lnTo>
                    <a:pt x="239268" y="465582"/>
                  </a:lnTo>
                  <a:lnTo>
                    <a:pt x="265843" y="425767"/>
                  </a:lnTo>
                  <a:lnTo>
                    <a:pt x="280702" y="410337"/>
                  </a:lnTo>
                  <a:lnTo>
                    <a:pt x="286512" y="363569"/>
                  </a:lnTo>
                  <a:lnTo>
                    <a:pt x="290131" y="333851"/>
                  </a:lnTo>
                  <a:lnTo>
                    <a:pt x="297561" y="308896"/>
                  </a:lnTo>
                  <a:lnTo>
                    <a:pt x="295370" y="291370"/>
                  </a:lnTo>
                  <a:lnTo>
                    <a:pt x="308134" y="258413"/>
                  </a:lnTo>
                  <a:lnTo>
                    <a:pt x="325088" y="226028"/>
                  </a:lnTo>
                  <a:lnTo>
                    <a:pt x="345853" y="198406"/>
                  </a:lnTo>
                  <a:lnTo>
                    <a:pt x="362807" y="165925"/>
                  </a:lnTo>
                  <a:lnTo>
                    <a:pt x="370237" y="140970"/>
                  </a:lnTo>
                  <a:lnTo>
                    <a:pt x="372808" y="119729"/>
                  </a:lnTo>
                  <a:lnTo>
                    <a:pt x="370713" y="102203"/>
                  </a:lnTo>
                  <a:lnTo>
                    <a:pt x="354139" y="95917"/>
                  </a:lnTo>
                  <a:lnTo>
                    <a:pt x="336518" y="98012"/>
                  </a:lnTo>
                  <a:lnTo>
                    <a:pt x="318421" y="104394"/>
                  </a:lnTo>
                  <a:lnTo>
                    <a:pt x="300895" y="106585"/>
                  </a:lnTo>
                  <a:lnTo>
                    <a:pt x="285940" y="87440"/>
                  </a:lnTo>
                  <a:lnTo>
                    <a:pt x="265652" y="76295"/>
                  </a:lnTo>
                  <a:lnTo>
                    <a:pt x="194691" y="20098"/>
                  </a:lnTo>
                  <a:lnTo>
                    <a:pt x="171164" y="0"/>
                  </a:lnTo>
                  <a:lnTo>
                    <a:pt x="139255" y="13335"/>
                  </a:lnTo>
                  <a:lnTo>
                    <a:pt x="136684" y="34576"/>
                  </a:lnTo>
                  <a:lnTo>
                    <a:pt x="126016" y="50482"/>
                  </a:lnTo>
                  <a:lnTo>
                    <a:pt x="123825" y="32956"/>
                  </a:lnTo>
                  <a:lnTo>
                    <a:pt x="109538" y="44101"/>
                  </a:lnTo>
                  <a:lnTo>
                    <a:pt x="95155" y="55245"/>
                  </a:lnTo>
                  <a:lnTo>
                    <a:pt x="76009" y="70199"/>
                  </a:lnTo>
                  <a:lnTo>
                    <a:pt x="53054" y="80296"/>
                  </a:lnTo>
                  <a:lnTo>
                    <a:pt x="38767" y="91440"/>
                  </a:lnTo>
                  <a:lnTo>
                    <a:pt x="32385" y="107918"/>
                  </a:lnTo>
                  <a:lnTo>
                    <a:pt x="18002" y="119063"/>
                  </a:lnTo>
                  <a:lnTo>
                    <a:pt x="0" y="160020"/>
                  </a:lnTo>
                  <a:lnTo>
                    <a:pt x="21241" y="162592"/>
                  </a:lnTo>
                  <a:lnTo>
                    <a:pt x="43148" y="161068"/>
                  </a:lnTo>
                  <a:lnTo>
                    <a:pt x="64484" y="163640"/>
                  </a:lnTo>
                  <a:lnTo>
                    <a:pt x="80963" y="170021"/>
                  </a:lnTo>
                  <a:lnTo>
                    <a:pt x="110776" y="173736"/>
                  </a:lnTo>
                  <a:lnTo>
                    <a:pt x="131064" y="184785"/>
                  </a:lnTo>
                  <a:lnTo>
                    <a:pt x="128968" y="201835"/>
                  </a:lnTo>
                  <a:lnTo>
                    <a:pt x="126873" y="218789"/>
                  </a:lnTo>
                  <a:lnTo>
                    <a:pt x="111442" y="238506"/>
                  </a:lnTo>
                  <a:lnTo>
                    <a:pt x="97631" y="245364"/>
                  </a:lnTo>
                  <a:lnTo>
                    <a:pt x="113633" y="256032"/>
                  </a:lnTo>
                  <a:lnTo>
                    <a:pt x="119539" y="278321"/>
                  </a:lnTo>
                  <a:lnTo>
                    <a:pt x="96107" y="292608"/>
                  </a:lnTo>
                  <a:lnTo>
                    <a:pt x="107347" y="306991"/>
                  </a:lnTo>
                  <a:lnTo>
                    <a:pt x="113824" y="324993"/>
                  </a:lnTo>
                  <a:lnTo>
                    <a:pt x="128778" y="344138"/>
                  </a:lnTo>
                  <a:lnTo>
                    <a:pt x="114395" y="355283"/>
                  </a:lnTo>
                  <a:lnTo>
                    <a:pt x="112300" y="372237"/>
                  </a:lnTo>
                  <a:lnTo>
                    <a:pt x="107537" y="410528"/>
                  </a:lnTo>
                  <a:lnTo>
                    <a:pt x="105537" y="462058"/>
                  </a:lnTo>
                  <a:lnTo>
                    <a:pt x="99155" y="478536"/>
                  </a:lnTo>
                  <a:lnTo>
                    <a:pt x="96012" y="503968"/>
                  </a:lnTo>
                  <a:lnTo>
                    <a:pt x="134874" y="504444"/>
                  </a:lnTo>
                  <a:lnTo>
                    <a:pt x="177546" y="509778"/>
                  </a:lnTo>
                  <a:lnTo>
                    <a:pt x="207359" y="513398"/>
                  </a:lnTo>
                  <a:lnTo>
                    <a:pt x="229267" y="511778"/>
                  </a:lnTo>
                  <a:lnTo>
                    <a:pt x="232981" y="516541"/>
                  </a:lnTo>
                  <a:lnTo>
                    <a:pt x="232981" y="516541"/>
                  </a:lnTo>
                  <a:lnTo>
                    <a:pt x="232981" y="516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69AB477C-99A8-A531-9DC1-E39E1AE66816}"/>
                </a:ext>
              </a:extLst>
            </p:cNvPr>
            <p:cNvSpPr/>
            <p:nvPr/>
          </p:nvSpPr>
          <p:spPr>
            <a:xfrm>
              <a:off x="1567330" y="529034"/>
              <a:ext cx="891656" cy="929670"/>
            </a:xfrm>
            <a:custGeom>
              <a:avLst/>
              <a:gdLst>
                <a:gd name="connsiteX0" fmla="*/ 422910 w 529494"/>
                <a:gd name="connsiteY0" fmla="*/ 552069 h 552068"/>
                <a:gd name="connsiteX1" fmla="*/ 434054 w 529494"/>
                <a:gd name="connsiteY1" fmla="*/ 531781 h 552068"/>
                <a:gd name="connsiteX2" fmla="*/ 427577 w 529494"/>
                <a:gd name="connsiteY2" fmla="*/ 513683 h 552068"/>
                <a:gd name="connsiteX3" fmla="*/ 438245 w 529494"/>
                <a:gd name="connsiteY3" fmla="*/ 497586 h 552068"/>
                <a:gd name="connsiteX4" fmla="*/ 448818 w 529494"/>
                <a:gd name="connsiteY4" fmla="*/ 481584 h 552068"/>
                <a:gd name="connsiteX5" fmla="*/ 471678 w 529494"/>
                <a:gd name="connsiteY5" fmla="*/ 471392 h 552068"/>
                <a:gd name="connsiteX6" fmla="*/ 474345 w 529494"/>
                <a:gd name="connsiteY6" fmla="*/ 450056 h 552068"/>
                <a:gd name="connsiteX7" fmla="*/ 476440 w 529494"/>
                <a:gd name="connsiteY7" fmla="*/ 433007 h 552068"/>
                <a:gd name="connsiteX8" fmla="*/ 493966 w 529494"/>
                <a:gd name="connsiteY8" fmla="*/ 430816 h 552068"/>
                <a:gd name="connsiteX9" fmla="*/ 492823 w 529494"/>
                <a:gd name="connsiteY9" fmla="*/ 404622 h 552068"/>
                <a:gd name="connsiteX10" fmla="*/ 513016 w 529494"/>
                <a:gd name="connsiteY10" fmla="*/ 415861 h 552068"/>
                <a:gd name="connsiteX11" fmla="*/ 510445 w 529494"/>
                <a:gd name="connsiteY11" fmla="*/ 437198 h 552068"/>
                <a:gd name="connsiteX12" fmla="*/ 521017 w 529494"/>
                <a:gd name="connsiteY12" fmla="*/ 421100 h 552068"/>
                <a:gd name="connsiteX13" fmla="*/ 529495 w 529494"/>
                <a:gd name="connsiteY13" fmla="*/ 387477 h 552068"/>
                <a:gd name="connsiteX14" fmla="*/ 505015 w 529494"/>
                <a:gd name="connsiteY14" fmla="*/ 375857 h 552068"/>
                <a:gd name="connsiteX15" fmla="*/ 516160 w 529494"/>
                <a:gd name="connsiteY15" fmla="*/ 355473 h 552068"/>
                <a:gd name="connsiteX16" fmla="*/ 514064 w 529494"/>
                <a:gd name="connsiteY16" fmla="*/ 337947 h 552068"/>
                <a:gd name="connsiteX17" fmla="*/ 496538 w 529494"/>
                <a:gd name="connsiteY17" fmla="*/ 340042 h 552068"/>
                <a:gd name="connsiteX18" fmla="*/ 476250 w 529494"/>
                <a:gd name="connsiteY18" fmla="*/ 294227 h 552068"/>
                <a:gd name="connsiteX19" fmla="*/ 467201 w 529494"/>
                <a:gd name="connsiteY19" fmla="*/ 262795 h 552068"/>
                <a:gd name="connsiteX20" fmla="*/ 456057 w 529494"/>
                <a:gd name="connsiteY20" fmla="*/ 213646 h 552068"/>
                <a:gd name="connsiteX21" fmla="*/ 439579 w 529494"/>
                <a:gd name="connsiteY21" fmla="*/ 207359 h 552068"/>
                <a:gd name="connsiteX22" fmla="*/ 411385 w 529494"/>
                <a:gd name="connsiteY22" fmla="*/ 190881 h 552068"/>
                <a:gd name="connsiteX23" fmla="*/ 409194 w 529494"/>
                <a:gd name="connsiteY23" fmla="*/ 173260 h 552068"/>
                <a:gd name="connsiteX24" fmla="*/ 407670 w 529494"/>
                <a:gd name="connsiteY24" fmla="*/ 151352 h 552068"/>
                <a:gd name="connsiteX25" fmla="*/ 383667 w 529494"/>
                <a:gd name="connsiteY25" fmla="*/ 135350 h 552068"/>
                <a:gd name="connsiteX26" fmla="*/ 377285 w 529494"/>
                <a:gd name="connsiteY26" fmla="*/ 117253 h 552068"/>
                <a:gd name="connsiteX27" fmla="*/ 357092 w 529494"/>
                <a:gd name="connsiteY27" fmla="*/ 106108 h 552068"/>
                <a:gd name="connsiteX28" fmla="*/ 345948 w 529494"/>
                <a:gd name="connsiteY28" fmla="*/ 91726 h 552068"/>
                <a:gd name="connsiteX29" fmla="*/ 330517 w 529494"/>
                <a:gd name="connsiteY29" fmla="*/ 76771 h 552068"/>
                <a:gd name="connsiteX30" fmla="*/ 328898 w 529494"/>
                <a:gd name="connsiteY30" fmla="*/ 54959 h 552068"/>
                <a:gd name="connsiteX31" fmla="*/ 326803 w 529494"/>
                <a:gd name="connsiteY31" fmla="*/ 37338 h 552068"/>
                <a:gd name="connsiteX32" fmla="*/ 316135 w 529494"/>
                <a:gd name="connsiteY32" fmla="*/ 18669 h 552068"/>
                <a:gd name="connsiteX33" fmla="*/ 305467 w 529494"/>
                <a:gd name="connsiteY33" fmla="*/ 0 h 552068"/>
                <a:gd name="connsiteX34" fmla="*/ 291179 w 529494"/>
                <a:gd name="connsiteY34" fmla="*/ 11240 h 552068"/>
                <a:gd name="connsiteX35" fmla="*/ 273082 w 529494"/>
                <a:gd name="connsiteY35" fmla="*/ 17717 h 552068"/>
                <a:gd name="connsiteX36" fmla="*/ 262033 w 529494"/>
                <a:gd name="connsiteY36" fmla="*/ 38005 h 552068"/>
                <a:gd name="connsiteX37" fmla="*/ 268414 w 529494"/>
                <a:gd name="connsiteY37" fmla="*/ 56102 h 552068"/>
                <a:gd name="connsiteX38" fmla="*/ 250317 w 529494"/>
                <a:gd name="connsiteY38" fmla="*/ 62579 h 552068"/>
                <a:gd name="connsiteX39" fmla="*/ 228029 w 529494"/>
                <a:gd name="connsiteY39" fmla="*/ 68485 h 552068"/>
                <a:gd name="connsiteX40" fmla="*/ 208883 w 529494"/>
                <a:gd name="connsiteY40" fmla="*/ 48768 h 552068"/>
                <a:gd name="connsiteX41" fmla="*/ 202501 w 529494"/>
                <a:gd name="connsiteY41" fmla="*/ 30671 h 552068"/>
                <a:gd name="connsiteX42" fmla="*/ 184404 w 529494"/>
                <a:gd name="connsiteY42" fmla="*/ 37052 h 552068"/>
                <a:gd name="connsiteX43" fmla="*/ 169069 w 529494"/>
                <a:gd name="connsiteY43" fmla="*/ 22193 h 552068"/>
                <a:gd name="connsiteX44" fmla="*/ 148304 w 529494"/>
                <a:gd name="connsiteY44" fmla="*/ 15335 h 552068"/>
                <a:gd name="connsiteX45" fmla="*/ 141446 w 529494"/>
                <a:gd name="connsiteY45" fmla="*/ 36100 h 552068"/>
                <a:gd name="connsiteX46" fmla="*/ 135064 w 529494"/>
                <a:gd name="connsiteY46" fmla="*/ 87344 h 552068"/>
                <a:gd name="connsiteX47" fmla="*/ 105918 w 529494"/>
                <a:gd name="connsiteY47" fmla="*/ 148780 h 552068"/>
                <a:gd name="connsiteX48" fmla="*/ 79438 w 529494"/>
                <a:gd name="connsiteY48" fmla="*/ 188881 h 552068"/>
                <a:gd name="connsiteX49" fmla="*/ 66675 w 529494"/>
                <a:gd name="connsiteY49" fmla="*/ 222028 h 552068"/>
                <a:gd name="connsiteX50" fmla="*/ 64579 w 529494"/>
                <a:gd name="connsiteY50" fmla="*/ 239077 h 552068"/>
                <a:gd name="connsiteX51" fmla="*/ 61436 w 529494"/>
                <a:gd name="connsiteY51" fmla="*/ 264700 h 552068"/>
                <a:gd name="connsiteX52" fmla="*/ 51911 w 529494"/>
                <a:gd name="connsiteY52" fmla="*/ 341567 h 552068"/>
                <a:gd name="connsiteX53" fmla="*/ 12192 w 529494"/>
                <a:gd name="connsiteY53" fmla="*/ 384334 h 552068"/>
                <a:gd name="connsiteX54" fmla="*/ 4286 w 529494"/>
                <a:gd name="connsiteY54" fmla="*/ 448437 h 552068"/>
                <a:gd name="connsiteX55" fmla="*/ 0 w 529494"/>
                <a:gd name="connsiteY55" fmla="*/ 482536 h 552068"/>
                <a:gd name="connsiteX56" fmla="*/ 1619 w 529494"/>
                <a:gd name="connsiteY56" fmla="*/ 504444 h 552068"/>
                <a:gd name="connsiteX57" fmla="*/ 31909 w 529494"/>
                <a:gd name="connsiteY57" fmla="*/ 503873 h 552068"/>
                <a:gd name="connsiteX58" fmla="*/ 117920 w 529494"/>
                <a:gd name="connsiteY58" fmla="*/ 436436 h 552068"/>
                <a:gd name="connsiteX59" fmla="*/ 206121 w 529494"/>
                <a:gd name="connsiteY59" fmla="*/ 455962 h 552068"/>
                <a:gd name="connsiteX60" fmla="*/ 252793 w 529494"/>
                <a:gd name="connsiteY60" fmla="*/ 461772 h 552068"/>
                <a:gd name="connsiteX61" fmla="*/ 308610 w 529494"/>
                <a:gd name="connsiteY61" fmla="*/ 499015 h 552068"/>
                <a:gd name="connsiteX62" fmla="*/ 329851 w 529494"/>
                <a:gd name="connsiteY62" fmla="*/ 501586 h 552068"/>
                <a:gd name="connsiteX63" fmla="*/ 350044 w 529494"/>
                <a:gd name="connsiteY63" fmla="*/ 512731 h 552068"/>
                <a:gd name="connsiteX64" fmla="*/ 389954 w 529494"/>
                <a:gd name="connsiteY64" fmla="*/ 539401 h 552068"/>
                <a:gd name="connsiteX65" fmla="*/ 415480 w 529494"/>
                <a:gd name="connsiteY65" fmla="*/ 542544 h 552068"/>
                <a:gd name="connsiteX66" fmla="*/ 422910 w 529494"/>
                <a:gd name="connsiteY66" fmla="*/ 552069 h 552068"/>
                <a:gd name="connsiteX67" fmla="*/ 422910 w 529494"/>
                <a:gd name="connsiteY67" fmla="*/ 552069 h 552068"/>
                <a:gd name="connsiteX68" fmla="*/ 422910 w 529494"/>
                <a:gd name="connsiteY68" fmla="*/ 552069 h 55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29494" h="552068">
                  <a:moveTo>
                    <a:pt x="422910" y="552069"/>
                  </a:moveTo>
                  <a:lnTo>
                    <a:pt x="434054" y="531781"/>
                  </a:lnTo>
                  <a:lnTo>
                    <a:pt x="427577" y="513683"/>
                  </a:lnTo>
                  <a:lnTo>
                    <a:pt x="438245" y="497586"/>
                  </a:lnTo>
                  <a:lnTo>
                    <a:pt x="448818" y="481584"/>
                  </a:lnTo>
                  <a:lnTo>
                    <a:pt x="471678" y="471392"/>
                  </a:lnTo>
                  <a:lnTo>
                    <a:pt x="474345" y="450056"/>
                  </a:lnTo>
                  <a:lnTo>
                    <a:pt x="476440" y="433007"/>
                  </a:lnTo>
                  <a:lnTo>
                    <a:pt x="493966" y="430816"/>
                  </a:lnTo>
                  <a:lnTo>
                    <a:pt x="492823" y="404622"/>
                  </a:lnTo>
                  <a:lnTo>
                    <a:pt x="513016" y="415861"/>
                  </a:lnTo>
                  <a:lnTo>
                    <a:pt x="510445" y="437198"/>
                  </a:lnTo>
                  <a:lnTo>
                    <a:pt x="521017" y="421100"/>
                  </a:lnTo>
                  <a:lnTo>
                    <a:pt x="529495" y="387477"/>
                  </a:lnTo>
                  <a:lnTo>
                    <a:pt x="505015" y="375857"/>
                  </a:lnTo>
                  <a:lnTo>
                    <a:pt x="516160" y="355473"/>
                  </a:lnTo>
                  <a:lnTo>
                    <a:pt x="514064" y="337947"/>
                  </a:lnTo>
                  <a:lnTo>
                    <a:pt x="496538" y="340042"/>
                  </a:lnTo>
                  <a:lnTo>
                    <a:pt x="476250" y="294227"/>
                  </a:lnTo>
                  <a:lnTo>
                    <a:pt x="467201" y="262795"/>
                  </a:lnTo>
                  <a:lnTo>
                    <a:pt x="456057" y="213646"/>
                  </a:lnTo>
                  <a:lnTo>
                    <a:pt x="439579" y="207359"/>
                  </a:lnTo>
                  <a:lnTo>
                    <a:pt x="411385" y="190881"/>
                  </a:lnTo>
                  <a:lnTo>
                    <a:pt x="409194" y="173260"/>
                  </a:lnTo>
                  <a:lnTo>
                    <a:pt x="407670" y="151352"/>
                  </a:lnTo>
                  <a:lnTo>
                    <a:pt x="383667" y="135350"/>
                  </a:lnTo>
                  <a:lnTo>
                    <a:pt x="377285" y="117253"/>
                  </a:lnTo>
                  <a:lnTo>
                    <a:pt x="357092" y="106108"/>
                  </a:lnTo>
                  <a:lnTo>
                    <a:pt x="345948" y="91726"/>
                  </a:lnTo>
                  <a:lnTo>
                    <a:pt x="330517" y="76771"/>
                  </a:lnTo>
                  <a:lnTo>
                    <a:pt x="328898" y="54959"/>
                  </a:lnTo>
                  <a:lnTo>
                    <a:pt x="326803" y="37338"/>
                  </a:lnTo>
                  <a:lnTo>
                    <a:pt x="316135" y="18669"/>
                  </a:lnTo>
                  <a:lnTo>
                    <a:pt x="305467" y="0"/>
                  </a:lnTo>
                  <a:lnTo>
                    <a:pt x="291179" y="11240"/>
                  </a:lnTo>
                  <a:lnTo>
                    <a:pt x="273082" y="17717"/>
                  </a:lnTo>
                  <a:lnTo>
                    <a:pt x="262033" y="38005"/>
                  </a:lnTo>
                  <a:lnTo>
                    <a:pt x="268414" y="56102"/>
                  </a:lnTo>
                  <a:lnTo>
                    <a:pt x="250317" y="62579"/>
                  </a:lnTo>
                  <a:lnTo>
                    <a:pt x="228029" y="68485"/>
                  </a:lnTo>
                  <a:lnTo>
                    <a:pt x="208883" y="48768"/>
                  </a:lnTo>
                  <a:lnTo>
                    <a:pt x="202501" y="30671"/>
                  </a:lnTo>
                  <a:lnTo>
                    <a:pt x="184404" y="37052"/>
                  </a:lnTo>
                  <a:lnTo>
                    <a:pt x="169069" y="22193"/>
                  </a:lnTo>
                  <a:lnTo>
                    <a:pt x="148304" y="15335"/>
                  </a:lnTo>
                  <a:lnTo>
                    <a:pt x="141446" y="36100"/>
                  </a:lnTo>
                  <a:lnTo>
                    <a:pt x="135064" y="87344"/>
                  </a:lnTo>
                  <a:lnTo>
                    <a:pt x="105918" y="148780"/>
                  </a:lnTo>
                  <a:lnTo>
                    <a:pt x="79438" y="188881"/>
                  </a:lnTo>
                  <a:lnTo>
                    <a:pt x="66675" y="222028"/>
                  </a:lnTo>
                  <a:lnTo>
                    <a:pt x="64579" y="239077"/>
                  </a:lnTo>
                  <a:lnTo>
                    <a:pt x="61436" y="264700"/>
                  </a:lnTo>
                  <a:lnTo>
                    <a:pt x="51911" y="341567"/>
                  </a:lnTo>
                  <a:lnTo>
                    <a:pt x="12192" y="384334"/>
                  </a:lnTo>
                  <a:lnTo>
                    <a:pt x="4286" y="448437"/>
                  </a:lnTo>
                  <a:lnTo>
                    <a:pt x="0" y="482536"/>
                  </a:lnTo>
                  <a:lnTo>
                    <a:pt x="1619" y="504444"/>
                  </a:lnTo>
                  <a:lnTo>
                    <a:pt x="31909" y="503873"/>
                  </a:lnTo>
                  <a:lnTo>
                    <a:pt x="117920" y="436436"/>
                  </a:lnTo>
                  <a:lnTo>
                    <a:pt x="206121" y="455962"/>
                  </a:lnTo>
                  <a:lnTo>
                    <a:pt x="252793" y="461772"/>
                  </a:lnTo>
                  <a:lnTo>
                    <a:pt x="308610" y="499015"/>
                  </a:lnTo>
                  <a:lnTo>
                    <a:pt x="329851" y="501586"/>
                  </a:lnTo>
                  <a:lnTo>
                    <a:pt x="350044" y="512731"/>
                  </a:lnTo>
                  <a:lnTo>
                    <a:pt x="389954" y="539401"/>
                  </a:lnTo>
                  <a:lnTo>
                    <a:pt x="415480" y="542544"/>
                  </a:lnTo>
                  <a:lnTo>
                    <a:pt x="422910" y="552069"/>
                  </a:lnTo>
                  <a:lnTo>
                    <a:pt x="422910" y="552069"/>
                  </a:lnTo>
                  <a:lnTo>
                    <a:pt x="422910" y="552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96303DF-F21E-3D5E-246C-6CB8C7C1BB7A}"/>
                </a:ext>
              </a:extLst>
            </p:cNvPr>
            <p:cNvSpPr/>
            <p:nvPr/>
          </p:nvSpPr>
          <p:spPr>
            <a:xfrm>
              <a:off x="707752" y="642275"/>
              <a:ext cx="700460" cy="810335"/>
            </a:xfrm>
            <a:custGeom>
              <a:avLst/>
              <a:gdLst>
                <a:gd name="connsiteX0" fmla="*/ 350615 w 415956"/>
                <a:gd name="connsiteY0" fmla="*/ 481203 h 481203"/>
                <a:gd name="connsiteX1" fmla="*/ 357568 w 415956"/>
                <a:gd name="connsiteY1" fmla="*/ 460439 h 481203"/>
                <a:gd name="connsiteX2" fmla="*/ 363950 w 415956"/>
                <a:gd name="connsiteY2" fmla="*/ 443865 h 481203"/>
                <a:gd name="connsiteX3" fmla="*/ 370237 w 415956"/>
                <a:gd name="connsiteY3" fmla="*/ 392811 h 481203"/>
                <a:gd name="connsiteX4" fmla="*/ 380809 w 415956"/>
                <a:gd name="connsiteY4" fmla="*/ 342233 h 481203"/>
                <a:gd name="connsiteX5" fmla="*/ 382905 w 415956"/>
                <a:gd name="connsiteY5" fmla="*/ 325184 h 481203"/>
                <a:gd name="connsiteX6" fmla="*/ 387096 w 415956"/>
                <a:gd name="connsiteY6" fmla="*/ 291179 h 481203"/>
                <a:gd name="connsiteX7" fmla="*/ 393954 w 415956"/>
                <a:gd name="connsiteY7" fmla="*/ 235839 h 481203"/>
                <a:gd name="connsiteX8" fmla="*/ 400812 w 415956"/>
                <a:gd name="connsiteY8" fmla="*/ 215075 h 481203"/>
                <a:gd name="connsiteX9" fmla="*/ 403955 w 415956"/>
                <a:gd name="connsiteY9" fmla="*/ 189548 h 481203"/>
                <a:gd name="connsiteX10" fmla="*/ 393287 w 415956"/>
                <a:gd name="connsiteY10" fmla="*/ 170879 h 481203"/>
                <a:gd name="connsiteX11" fmla="*/ 377190 w 415956"/>
                <a:gd name="connsiteY11" fmla="*/ 160306 h 481203"/>
                <a:gd name="connsiteX12" fmla="*/ 387858 w 415956"/>
                <a:gd name="connsiteY12" fmla="*/ 144304 h 481203"/>
                <a:gd name="connsiteX13" fmla="*/ 394811 w 415956"/>
                <a:gd name="connsiteY13" fmla="*/ 123539 h 481203"/>
                <a:gd name="connsiteX14" fmla="*/ 373380 w 415956"/>
                <a:gd name="connsiteY14" fmla="*/ 120968 h 481203"/>
                <a:gd name="connsiteX15" fmla="*/ 384048 w 415956"/>
                <a:gd name="connsiteY15" fmla="*/ 104966 h 481203"/>
                <a:gd name="connsiteX16" fmla="*/ 407003 w 415956"/>
                <a:gd name="connsiteY16" fmla="*/ 94774 h 481203"/>
                <a:gd name="connsiteX17" fmla="*/ 409099 w 415956"/>
                <a:gd name="connsiteY17" fmla="*/ 77819 h 481203"/>
                <a:gd name="connsiteX18" fmla="*/ 415957 w 415956"/>
                <a:gd name="connsiteY18" fmla="*/ 57055 h 481203"/>
                <a:gd name="connsiteX19" fmla="*/ 392430 w 415956"/>
                <a:gd name="connsiteY19" fmla="*/ 36862 h 481203"/>
                <a:gd name="connsiteX20" fmla="*/ 362617 w 415956"/>
                <a:gd name="connsiteY20" fmla="*/ 33147 h 481203"/>
                <a:gd name="connsiteX21" fmla="*/ 346043 w 415956"/>
                <a:gd name="connsiteY21" fmla="*/ 26765 h 481203"/>
                <a:gd name="connsiteX22" fmla="*/ 320421 w 415956"/>
                <a:gd name="connsiteY22" fmla="*/ 23622 h 481203"/>
                <a:gd name="connsiteX23" fmla="*/ 281464 w 415956"/>
                <a:gd name="connsiteY23" fmla="*/ 23146 h 481203"/>
                <a:gd name="connsiteX24" fmla="*/ 267081 w 415956"/>
                <a:gd name="connsiteY24" fmla="*/ 34290 h 481203"/>
                <a:gd name="connsiteX25" fmla="*/ 246221 w 415956"/>
                <a:gd name="connsiteY25" fmla="*/ 27432 h 481203"/>
                <a:gd name="connsiteX26" fmla="*/ 203549 w 415956"/>
                <a:gd name="connsiteY26" fmla="*/ 22193 h 481203"/>
                <a:gd name="connsiteX27" fmla="*/ 58864 w 415956"/>
                <a:gd name="connsiteY27" fmla="*/ 0 h 481203"/>
                <a:gd name="connsiteX28" fmla="*/ 50482 w 415956"/>
                <a:gd name="connsiteY28" fmla="*/ 68104 h 481203"/>
                <a:gd name="connsiteX29" fmla="*/ 45720 w 415956"/>
                <a:gd name="connsiteY29" fmla="*/ 106394 h 481203"/>
                <a:gd name="connsiteX30" fmla="*/ 38862 w 415956"/>
                <a:gd name="connsiteY30" fmla="*/ 127159 h 481203"/>
                <a:gd name="connsiteX31" fmla="*/ 28194 w 415956"/>
                <a:gd name="connsiteY31" fmla="*/ 143161 h 481203"/>
                <a:gd name="connsiteX32" fmla="*/ 0 w 415956"/>
                <a:gd name="connsiteY32" fmla="*/ 195834 h 481203"/>
                <a:gd name="connsiteX33" fmla="*/ 11335 w 415956"/>
                <a:gd name="connsiteY33" fmla="*/ 244793 h 481203"/>
                <a:gd name="connsiteX34" fmla="*/ 17812 w 415956"/>
                <a:gd name="connsiteY34" fmla="*/ 297466 h 481203"/>
                <a:gd name="connsiteX35" fmla="*/ 12097 w 415956"/>
                <a:gd name="connsiteY35" fmla="*/ 344329 h 481203"/>
                <a:gd name="connsiteX36" fmla="*/ 14192 w 415956"/>
                <a:gd name="connsiteY36" fmla="*/ 361855 h 481203"/>
                <a:gd name="connsiteX37" fmla="*/ 12097 w 415956"/>
                <a:gd name="connsiteY37" fmla="*/ 378905 h 481203"/>
                <a:gd name="connsiteX38" fmla="*/ 17526 w 415956"/>
                <a:gd name="connsiteY38" fmla="*/ 405479 h 481203"/>
                <a:gd name="connsiteX39" fmla="*/ 24003 w 415956"/>
                <a:gd name="connsiteY39" fmla="*/ 423577 h 481203"/>
                <a:gd name="connsiteX40" fmla="*/ 66104 w 415956"/>
                <a:gd name="connsiteY40" fmla="*/ 433102 h 481203"/>
                <a:gd name="connsiteX41" fmla="*/ 252984 w 415956"/>
                <a:gd name="connsiteY41" fmla="*/ 464820 h 481203"/>
                <a:gd name="connsiteX42" fmla="*/ 273748 w 415956"/>
                <a:gd name="connsiteY42" fmla="*/ 471678 h 481203"/>
                <a:gd name="connsiteX43" fmla="*/ 350615 w 415956"/>
                <a:gd name="connsiteY43" fmla="*/ 481203 h 481203"/>
                <a:gd name="connsiteX44" fmla="*/ 350615 w 415956"/>
                <a:gd name="connsiteY44" fmla="*/ 481203 h 481203"/>
                <a:gd name="connsiteX45" fmla="*/ 350615 w 415956"/>
                <a:gd name="connsiteY45" fmla="*/ 481203 h 48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15956" h="481203">
                  <a:moveTo>
                    <a:pt x="350615" y="481203"/>
                  </a:moveTo>
                  <a:lnTo>
                    <a:pt x="357568" y="460439"/>
                  </a:lnTo>
                  <a:lnTo>
                    <a:pt x="363950" y="443865"/>
                  </a:lnTo>
                  <a:lnTo>
                    <a:pt x="370237" y="392811"/>
                  </a:lnTo>
                  <a:lnTo>
                    <a:pt x="380809" y="342233"/>
                  </a:lnTo>
                  <a:lnTo>
                    <a:pt x="382905" y="325184"/>
                  </a:lnTo>
                  <a:lnTo>
                    <a:pt x="387096" y="291179"/>
                  </a:lnTo>
                  <a:lnTo>
                    <a:pt x="393954" y="235839"/>
                  </a:lnTo>
                  <a:lnTo>
                    <a:pt x="400812" y="215075"/>
                  </a:lnTo>
                  <a:lnTo>
                    <a:pt x="403955" y="189548"/>
                  </a:lnTo>
                  <a:lnTo>
                    <a:pt x="393287" y="170879"/>
                  </a:lnTo>
                  <a:lnTo>
                    <a:pt x="377190" y="160306"/>
                  </a:lnTo>
                  <a:lnTo>
                    <a:pt x="387858" y="144304"/>
                  </a:lnTo>
                  <a:lnTo>
                    <a:pt x="394811" y="123539"/>
                  </a:lnTo>
                  <a:lnTo>
                    <a:pt x="373380" y="120968"/>
                  </a:lnTo>
                  <a:lnTo>
                    <a:pt x="384048" y="104966"/>
                  </a:lnTo>
                  <a:lnTo>
                    <a:pt x="407003" y="94774"/>
                  </a:lnTo>
                  <a:lnTo>
                    <a:pt x="409099" y="77819"/>
                  </a:lnTo>
                  <a:lnTo>
                    <a:pt x="415957" y="57055"/>
                  </a:lnTo>
                  <a:lnTo>
                    <a:pt x="392430" y="36862"/>
                  </a:lnTo>
                  <a:lnTo>
                    <a:pt x="362617" y="33147"/>
                  </a:lnTo>
                  <a:lnTo>
                    <a:pt x="346043" y="26765"/>
                  </a:lnTo>
                  <a:lnTo>
                    <a:pt x="320421" y="23622"/>
                  </a:lnTo>
                  <a:lnTo>
                    <a:pt x="281464" y="23146"/>
                  </a:lnTo>
                  <a:lnTo>
                    <a:pt x="267081" y="34290"/>
                  </a:lnTo>
                  <a:lnTo>
                    <a:pt x="246221" y="27432"/>
                  </a:lnTo>
                  <a:lnTo>
                    <a:pt x="203549" y="22193"/>
                  </a:lnTo>
                  <a:lnTo>
                    <a:pt x="58864" y="0"/>
                  </a:lnTo>
                  <a:lnTo>
                    <a:pt x="50482" y="68104"/>
                  </a:lnTo>
                  <a:lnTo>
                    <a:pt x="45720" y="106394"/>
                  </a:lnTo>
                  <a:lnTo>
                    <a:pt x="38862" y="127159"/>
                  </a:lnTo>
                  <a:lnTo>
                    <a:pt x="28194" y="143161"/>
                  </a:lnTo>
                  <a:lnTo>
                    <a:pt x="0" y="195834"/>
                  </a:lnTo>
                  <a:lnTo>
                    <a:pt x="11335" y="244793"/>
                  </a:lnTo>
                  <a:lnTo>
                    <a:pt x="17812" y="297466"/>
                  </a:lnTo>
                  <a:lnTo>
                    <a:pt x="12097" y="344329"/>
                  </a:lnTo>
                  <a:lnTo>
                    <a:pt x="14192" y="361855"/>
                  </a:lnTo>
                  <a:lnTo>
                    <a:pt x="12097" y="378905"/>
                  </a:lnTo>
                  <a:lnTo>
                    <a:pt x="17526" y="405479"/>
                  </a:lnTo>
                  <a:lnTo>
                    <a:pt x="24003" y="423577"/>
                  </a:lnTo>
                  <a:lnTo>
                    <a:pt x="66104" y="433102"/>
                  </a:lnTo>
                  <a:lnTo>
                    <a:pt x="252984" y="464820"/>
                  </a:lnTo>
                  <a:lnTo>
                    <a:pt x="273748" y="471678"/>
                  </a:lnTo>
                  <a:lnTo>
                    <a:pt x="350615" y="481203"/>
                  </a:lnTo>
                  <a:lnTo>
                    <a:pt x="350615" y="481203"/>
                  </a:lnTo>
                  <a:lnTo>
                    <a:pt x="350615" y="48120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B0331E6A-4F1D-B7F2-317C-C988D0B07BC0}"/>
                </a:ext>
              </a:extLst>
            </p:cNvPr>
            <p:cNvSpPr/>
            <p:nvPr/>
          </p:nvSpPr>
          <p:spPr>
            <a:xfrm>
              <a:off x="1199856" y="2513810"/>
              <a:ext cx="688270" cy="993509"/>
            </a:xfrm>
            <a:custGeom>
              <a:avLst/>
              <a:gdLst>
                <a:gd name="connsiteX0" fmla="*/ 392239 w 408717"/>
                <a:gd name="connsiteY0" fmla="*/ 589978 h 589978"/>
                <a:gd name="connsiteX1" fmla="*/ 390049 w 408717"/>
                <a:gd name="connsiteY1" fmla="*/ 572357 h 589978"/>
                <a:gd name="connsiteX2" fmla="*/ 400431 w 408717"/>
                <a:gd name="connsiteY2" fmla="*/ 382619 h 589978"/>
                <a:gd name="connsiteX3" fmla="*/ 407289 w 408717"/>
                <a:gd name="connsiteY3" fmla="*/ 327088 h 589978"/>
                <a:gd name="connsiteX4" fmla="*/ 408241 w 408717"/>
                <a:gd name="connsiteY4" fmla="*/ 249079 h 589978"/>
                <a:gd name="connsiteX5" fmla="*/ 408718 w 408717"/>
                <a:gd name="connsiteY5" fmla="*/ 210026 h 589978"/>
                <a:gd name="connsiteX6" fmla="*/ 401764 w 408717"/>
                <a:gd name="connsiteY6" fmla="*/ 196215 h 589978"/>
                <a:gd name="connsiteX7" fmla="*/ 395288 w 408717"/>
                <a:gd name="connsiteY7" fmla="*/ 178022 h 589978"/>
                <a:gd name="connsiteX8" fmla="*/ 380905 w 408717"/>
                <a:gd name="connsiteY8" fmla="*/ 189262 h 589978"/>
                <a:gd name="connsiteX9" fmla="*/ 349948 w 408717"/>
                <a:gd name="connsiteY9" fmla="*/ 194119 h 589978"/>
                <a:gd name="connsiteX10" fmla="*/ 334423 w 408717"/>
                <a:gd name="connsiteY10" fmla="*/ 179165 h 589978"/>
                <a:gd name="connsiteX11" fmla="*/ 337566 w 408717"/>
                <a:gd name="connsiteY11" fmla="*/ 153543 h 589978"/>
                <a:gd name="connsiteX12" fmla="*/ 318325 w 408717"/>
                <a:gd name="connsiteY12" fmla="*/ 133826 h 589978"/>
                <a:gd name="connsiteX13" fmla="*/ 317182 w 408717"/>
                <a:gd name="connsiteY13" fmla="*/ 107632 h 589978"/>
                <a:gd name="connsiteX14" fmla="*/ 314992 w 408717"/>
                <a:gd name="connsiteY14" fmla="*/ 90011 h 589978"/>
                <a:gd name="connsiteX15" fmla="*/ 317087 w 408717"/>
                <a:gd name="connsiteY15" fmla="*/ 72866 h 589978"/>
                <a:gd name="connsiteX16" fmla="*/ 302133 w 408717"/>
                <a:gd name="connsiteY16" fmla="*/ 53721 h 589978"/>
                <a:gd name="connsiteX17" fmla="*/ 285560 w 408717"/>
                <a:gd name="connsiteY17" fmla="*/ 47339 h 589978"/>
                <a:gd name="connsiteX18" fmla="*/ 267462 w 408717"/>
                <a:gd name="connsiteY18" fmla="*/ 53721 h 589978"/>
                <a:gd name="connsiteX19" fmla="*/ 249269 w 408717"/>
                <a:gd name="connsiteY19" fmla="*/ 60198 h 589978"/>
                <a:gd name="connsiteX20" fmla="*/ 232696 w 408717"/>
                <a:gd name="connsiteY20" fmla="*/ 53816 h 589978"/>
                <a:gd name="connsiteX21" fmla="*/ 217170 w 408717"/>
                <a:gd name="connsiteY21" fmla="*/ 38862 h 589978"/>
                <a:gd name="connsiteX22" fmla="*/ 191548 w 408717"/>
                <a:gd name="connsiteY22" fmla="*/ 35719 h 589978"/>
                <a:gd name="connsiteX23" fmla="*/ 175450 w 408717"/>
                <a:gd name="connsiteY23" fmla="*/ 25051 h 589978"/>
                <a:gd name="connsiteX24" fmla="*/ 155162 w 408717"/>
                <a:gd name="connsiteY24" fmla="*/ 13811 h 589978"/>
                <a:gd name="connsiteX25" fmla="*/ 134303 w 408717"/>
                <a:gd name="connsiteY25" fmla="*/ 6953 h 589978"/>
                <a:gd name="connsiteX26" fmla="*/ 113443 w 408717"/>
                <a:gd name="connsiteY26" fmla="*/ 0 h 589978"/>
                <a:gd name="connsiteX27" fmla="*/ 99060 w 408717"/>
                <a:gd name="connsiteY27" fmla="*/ 11239 h 589978"/>
                <a:gd name="connsiteX28" fmla="*/ 80391 w 408717"/>
                <a:gd name="connsiteY28" fmla="*/ 22003 h 589978"/>
                <a:gd name="connsiteX29" fmla="*/ 53721 w 408717"/>
                <a:gd name="connsiteY29" fmla="*/ 27337 h 589978"/>
                <a:gd name="connsiteX30" fmla="*/ 36576 w 408717"/>
                <a:gd name="connsiteY30" fmla="*/ 25241 h 589978"/>
                <a:gd name="connsiteX31" fmla="*/ 28099 w 408717"/>
                <a:gd name="connsiteY31" fmla="*/ 58960 h 589978"/>
                <a:gd name="connsiteX32" fmla="*/ 24384 w 408717"/>
                <a:gd name="connsiteY32" fmla="*/ 88868 h 589978"/>
                <a:gd name="connsiteX33" fmla="*/ 24003 w 408717"/>
                <a:gd name="connsiteY33" fmla="*/ 197358 h 589978"/>
                <a:gd name="connsiteX34" fmla="*/ 5334 w 408717"/>
                <a:gd name="connsiteY34" fmla="*/ 208026 h 589978"/>
                <a:gd name="connsiteX35" fmla="*/ 13430 w 408717"/>
                <a:gd name="connsiteY35" fmla="*/ 282797 h 589978"/>
                <a:gd name="connsiteX36" fmla="*/ 15145 w 408717"/>
                <a:gd name="connsiteY36" fmla="*/ 304705 h 589978"/>
                <a:gd name="connsiteX37" fmla="*/ 10858 w 408717"/>
                <a:gd name="connsiteY37" fmla="*/ 338899 h 589978"/>
                <a:gd name="connsiteX38" fmla="*/ 17336 w 408717"/>
                <a:gd name="connsiteY38" fmla="*/ 357092 h 589978"/>
                <a:gd name="connsiteX39" fmla="*/ 33909 w 408717"/>
                <a:gd name="connsiteY39" fmla="*/ 363474 h 589978"/>
                <a:gd name="connsiteX40" fmla="*/ 20574 w 408717"/>
                <a:gd name="connsiteY40" fmla="*/ 400907 h 589978"/>
                <a:gd name="connsiteX41" fmla="*/ 12097 w 408717"/>
                <a:gd name="connsiteY41" fmla="*/ 434530 h 589978"/>
                <a:gd name="connsiteX42" fmla="*/ 3143 w 408717"/>
                <a:gd name="connsiteY42" fmla="*/ 507206 h 589978"/>
                <a:gd name="connsiteX43" fmla="*/ 0 w 408717"/>
                <a:gd name="connsiteY43" fmla="*/ 567595 h 589978"/>
                <a:gd name="connsiteX44" fmla="*/ 38481 w 408717"/>
                <a:gd name="connsiteY44" fmla="*/ 572357 h 589978"/>
                <a:gd name="connsiteX45" fmla="*/ 349472 w 408717"/>
                <a:gd name="connsiteY45" fmla="*/ 584740 h 589978"/>
                <a:gd name="connsiteX46" fmla="*/ 392239 w 408717"/>
                <a:gd name="connsiteY46" fmla="*/ 589978 h 589978"/>
                <a:gd name="connsiteX47" fmla="*/ 392239 w 408717"/>
                <a:gd name="connsiteY47" fmla="*/ 589978 h 589978"/>
                <a:gd name="connsiteX48" fmla="*/ 392239 w 408717"/>
                <a:gd name="connsiteY48" fmla="*/ 589978 h 58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08717" h="589978">
                  <a:moveTo>
                    <a:pt x="392239" y="589978"/>
                  </a:moveTo>
                  <a:lnTo>
                    <a:pt x="390049" y="572357"/>
                  </a:lnTo>
                  <a:lnTo>
                    <a:pt x="400431" y="382619"/>
                  </a:lnTo>
                  <a:lnTo>
                    <a:pt x="407289" y="327088"/>
                  </a:lnTo>
                  <a:lnTo>
                    <a:pt x="408241" y="249079"/>
                  </a:lnTo>
                  <a:lnTo>
                    <a:pt x="408718" y="210026"/>
                  </a:lnTo>
                  <a:lnTo>
                    <a:pt x="401764" y="196215"/>
                  </a:lnTo>
                  <a:lnTo>
                    <a:pt x="395288" y="178022"/>
                  </a:lnTo>
                  <a:lnTo>
                    <a:pt x="380905" y="189262"/>
                  </a:lnTo>
                  <a:lnTo>
                    <a:pt x="349948" y="194119"/>
                  </a:lnTo>
                  <a:lnTo>
                    <a:pt x="334423" y="179165"/>
                  </a:lnTo>
                  <a:lnTo>
                    <a:pt x="337566" y="153543"/>
                  </a:lnTo>
                  <a:lnTo>
                    <a:pt x="318325" y="133826"/>
                  </a:lnTo>
                  <a:lnTo>
                    <a:pt x="317182" y="107632"/>
                  </a:lnTo>
                  <a:lnTo>
                    <a:pt x="314992" y="90011"/>
                  </a:lnTo>
                  <a:lnTo>
                    <a:pt x="317087" y="72866"/>
                  </a:lnTo>
                  <a:lnTo>
                    <a:pt x="302133" y="53721"/>
                  </a:lnTo>
                  <a:lnTo>
                    <a:pt x="285560" y="47339"/>
                  </a:lnTo>
                  <a:lnTo>
                    <a:pt x="267462" y="53721"/>
                  </a:lnTo>
                  <a:lnTo>
                    <a:pt x="249269" y="60198"/>
                  </a:lnTo>
                  <a:lnTo>
                    <a:pt x="232696" y="53816"/>
                  </a:lnTo>
                  <a:lnTo>
                    <a:pt x="217170" y="38862"/>
                  </a:lnTo>
                  <a:lnTo>
                    <a:pt x="191548" y="35719"/>
                  </a:lnTo>
                  <a:lnTo>
                    <a:pt x="175450" y="25051"/>
                  </a:lnTo>
                  <a:lnTo>
                    <a:pt x="155162" y="13811"/>
                  </a:lnTo>
                  <a:lnTo>
                    <a:pt x="134303" y="6953"/>
                  </a:lnTo>
                  <a:lnTo>
                    <a:pt x="113443" y="0"/>
                  </a:lnTo>
                  <a:lnTo>
                    <a:pt x="99060" y="11239"/>
                  </a:lnTo>
                  <a:lnTo>
                    <a:pt x="80391" y="22003"/>
                  </a:lnTo>
                  <a:lnTo>
                    <a:pt x="53721" y="27337"/>
                  </a:lnTo>
                  <a:lnTo>
                    <a:pt x="36576" y="25241"/>
                  </a:lnTo>
                  <a:lnTo>
                    <a:pt x="28099" y="58960"/>
                  </a:lnTo>
                  <a:lnTo>
                    <a:pt x="24384" y="88868"/>
                  </a:lnTo>
                  <a:lnTo>
                    <a:pt x="24003" y="197358"/>
                  </a:lnTo>
                  <a:lnTo>
                    <a:pt x="5334" y="208026"/>
                  </a:lnTo>
                  <a:lnTo>
                    <a:pt x="13430" y="282797"/>
                  </a:lnTo>
                  <a:lnTo>
                    <a:pt x="15145" y="304705"/>
                  </a:lnTo>
                  <a:lnTo>
                    <a:pt x="10858" y="338899"/>
                  </a:lnTo>
                  <a:lnTo>
                    <a:pt x="17336" y="357092"/>
                  </a:lnTo>
                  <a:lnTo>
                    <a:pt x="33909" y="363474"/>
                  </a:lnTo>
                  <a:lnTo>
                    <a:pt x="20574" y="400907"/>
                  </a:lnTo>
                  <a:lnTo>
                    <a:pt x="12097" y="434530"/>
                  </a:lnTo>
                  <a:lnTo>
                    <a:pt x="3143" y="507206"/>
                  </a:lnTo>
                  <a:lnTo>
                    <a:pt x="0" y="567595"/>
                  </a:lnTo>
                  <a:lnTo>
                    <a:pt x="38481" y="572357"/>
                  </a:lnTo>
                  <a:lnTo>
                    <a:pt x="349472" y="584740"/>
                  </a:lnTo>
                  <a:lnTo>
                    <a:pt x="392239" y="589978"/>
                  </a:lnTo>
                  <a:lnTo>
                    <a:pt x="392239" y="589978"/>
                  </a:lnTo>
                  <a:lnTo>
                    <a:pt x="392239" y="5899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654F314D-0603-4EAA-2628-A60EBFD09F53}"/>
                </a:ext>
              </a:extLst>
            </p:cNvPr>
            <p:cNvSpPr/>
            <p:nvPr/>
          </p:nvSpPr>
          <p:spPr>
            <a:xfrm>
              <a:off x="-2850855" y="150493"/>
              <a:ext cx="635499" cy="660040"/>
            </a:xfrm>
            <a:custGeom>
              <a:avLst/>
              <a:gdLst>
                <a:gd name="connsiteX0" fmla="*/ 74104 w 377380"/>
                <a:gd name="connsiteY0" fmla="*/ 383572 h 391953"/>
                <a:gd name="connsiteX1" fmla="*/ 138874 w 377380"/>
                <a:gd name="connsiteY1" fmla="*/ 387191 h 391953"/>
                <a:gd name="connsiteX2" fmla="*/ 212312 w 377380"/>
                <a:gd name="connsiteY2" fmla="*/ 391954 h 391953"/>
                <a:gd name="connsiteX3" fmla="*/ 214884 w 377380"/>
                <a:gd name="connsiteY3" fmla="*/ 370713 h 391953"/>
                <a:gd name="connsiteX4" fmla="*/ 217551 w 377380"/>
                <a:gd name="connsiteY4" fmla="*/ 349472 h 391953"/>
                <a:gd name="connsiteX5" fmla="*/ 244316 w 377380"/>
                <a:gd name="connsiteY5" fmla="*/ 344138 h 391953"/>
                <a:gd name="connsiteX6" fmla="*/ 275177 w 377380"/>
                <a:gd name="connsiteY6" fmla="*/ 304800 h 391953"/>
                <a:gd name="connsiteX7" fmla="*/ 286893 w 377380"/>
                <a:gd name="connsiteY7" fmla="*/ 280416 h 391953"/>
                <a:gd name="connsiteX8" fmla="*/ 294418 w 377380"/>
                <a:gd name="connsiteY8" fmla="*/ 255365 h 391953"/>
                <a:gd name="connsiteX9" fmla="*/ 305086 w 377380"/>
                <a:gd name="connsiteY9" fmla="*/ 239459 h 391953"/>
                <a:gd name="connsiteX10" fmla="*/ 308229 w 377380"/>
                <a:gd name="connsiteY10" fmla="*/ 213932 h 391953"/>
                <a:gd name="connsiteX11" fmla="*/ 307086 w 377380"/>
                <a:gd name="connsiteY11" fmla="*/ 187928 h 391953"/>
                <a:gd name="connsiteX12" fmla="*/ 327374 w 377380"/>
                <a:gd name="connsiteY12" fmla="*/ 164592 h 391953"/>
                <a:gd name="connsiteX13" fmla="*/ 338042 w 377380"/>
                <a:gd name="connsiteY13" fmla="*/ 148590 h 391953"/>
                <a:gd name="connsiteX14" fmla="*/ 354520 w 377380"/>
                <a:gd name="connsiteY14" fmla="*/ 120491 h 391953"/>
                <a:gd name="connsiteX15" fmla="*/ 348044 w 377380"/>
                <a:gd name="connsiteY15" fmla="*/ 102394 h 391953"/>
                <a:gd name="connsiteX16" fmla="*/ 351758 w 377380"/>
                <a:gd name="connsiteY16" fmla="*/ 72676 h 391953"/>
                <a:gd name="connsiteX17" fmla="*/ 362426 w 377380"/>
                <a:gd name="connsiteY17" fmla="*/ 56769 h 391953"/>
                <a:gd name="connsiteX18" fmla="*/ 377380 w 377380"/>
                <a:gd name="connsiteY18" fmla="*/ 41339 h 391953"/>
                <a:gd name="connsiteX19" fmla="*/ 372999 w 377380"/>
                <a:gd name="connsiteY19" fmla="*/ 6286 h 391953"/>
                <a:gd name="connsiteX20" fmla="*/ 333375 w 377380"/>
                <a:gd name="connsiteY20" fmla="*/ 10001 h 391953"/>
                <a:gd name="connsiteX21" fmla="*/ 316230 w 377380"/>
                <a:gd name="connsiteY21" fmla="*/ 7906 h 391953"/>
                <a:gd name="connsiteX22" fmla="*/ 297466 w 377380"/>
                <a:gd name="connsiteY22" fmla="*/ 18479 h 391953"/>
                <a:gd name="connsiteX23" fmla="*/ 282511 w 377380"/>
                <a:gd name="connsiteY23" fmla="*/ 33909 h 391953"/>
                <a:gd name="connsiteX24" fmla="*/ 267081 w 377380"/>
                <a:gd name="connsiteY24" fmla="*/ 53626 h 391953"/>
                <a:gd name="connsiteX25" fmla="*/ 245173 w 377380"/>
                <a:gd name="connsiteY25" fmla="*/ 55150 h 391953"/>
                <a:gd name="connsiteX26" fmla="*/ 229076 w 377380"/>
                <a:gd name="connsiteY26" fmla="*/ 44577 h 391953"/>
                <a:gd name="connsiteX27" fmla="*/ 226886 w 377380"/>
                <a:gd name="connsiteY27" fmla="*/ 27051 h 391953"/>
                <a:gd name="connsiteX28" fmla="*/ 233744 w 377380"/>
                <a:gd name="connsiteY28" fmla="*/ 6286 h 391953"/>
                <a:gd name="connsiteX29" fmla="*/ 182309 w 377380"/>
                <a:gd name="connsiteY29" fmla="*/ 0 h 391953"/>
                <a:gd name="connsiteX30" fmla="*/ 196882 w 377380"/>
                <a:gd name="connsiteY30" fmla="*/ 23336 h 391953"/>
                <a:gd name="connsiteX31" fmla="*/ 199072 w 377380"/>
                <a:gd name="connsiteY31" fmla="*/ 40862 h 391953"/>
                <a:gd name="connsiteX32" fmla="*/ 192691 w 377380"/>
                <a:gd name="connsiteY32" fmla="*/ 57341 h 391953"/>
                <a:gd name="connsiteX33" fmla="*/ 177736 w 377380"/>
                <a:gd name="connsiteY33" fmla="*/ 72771 h 391953"/>
                <a:gd name="connsiteX34" fmla="*/ 171355 w 377380"/>
                <a:gd name="connsiteY34" fmla="*/ 89249 h 391953"/>
                <a:gd name="connsiteX35" fmla="*/ 189071 w 377380"/>
                <a:gd name="connsiteY35" fmla="*/ 121634 h 391953"/>
                <a:gd name="connsiteX36" fmla="*/ 199834 w 377380"/>
                <a:gd name="connsiteY36" fmla="*/ 140208 h 391953"/>
                <a:gd name="connsiteX37" fmla="*/ 199930 w 377380"/>
                <a:gd name="connsiteY37" fmla="*/ 174688 h 391953"/>
                <a:gd name="connsiteX38" fmla="*/ 188690 w 377380"/>
                <a:gd name="connsiteY38" fmla="*/ 194882 h 391953"/>
                <a:gd name="connsiteX39" fmla="*/ 170497 w 377380"/>
                <a:gd name="connsiteY39" fmla="*/ 201263 h 391953"/>
                <a:gd name="connsiteX40" fmla="*/ 149161 w 377380"/>
                <a:gd name="connsiteY40" fmla="*/ 198691 h 391953"/>
                <a:gd name="connsiteX41" fmla="*/ 128206 w 377380"/>
                <a:gd name="connsiteY41" fmla="*/ 191738 h 391953"/>
                <a:gd name="connsiteX42" fmla="*/ 111061 w 377380"/>
                <a:gd name="connsiteY42" fmla="*/ 189643 h 391953"/>
                <a:gd name="connsiteX43" fmla="*/ 91345 w 377380"/>
                <a:gd name="connsiteY43" fmla="*/ 208788 h 391953"/>
                <a:gd name="connsiteX44" fmla="*/ 97250 w 377380"/>
                <a:gd name="connsiteY44" fmla="*/ 231077 h 391953"/>
                <a:gd name="connsiteX45" fmla="*/ 112871 w 377380"/>
                <a:gd name="connsiteY45" fmla="*/ 245936 h 391953"/>
                <a:gd name="connsiteX46" fmla="*/ 128397 w 377380"/>
                <a:gd name="connsiteY46" fmla="*/ 260794 h 391953"/>
                <a:gd name="connsiteX47" fmla="*/ 148780 w 377380"/>
                <a:gd name="connsiteY47" fmla="*/ 271939 h 391953"/>
                <a:gd name="connsiteX48" fmla="*/ 165354 w 377380"/>
                <a:gd name="connsiteY48" fmla="*/ 278321 h 391953"/>
                <a:gd name="connsiteX49" fmla="*/ 171831 w 377380"/>
                <a:gd name="connsiteY49" fmla="*/ 296418 h 391953"/>
                <a:gd name="connsiteX50" fmla="*/ 161163 w 377380"/>
                <a:gd name="connsiteY50" fmla="*/ 312325 h 391953"/>
                <a:gd name="connsiteX51" fmla="*/ 144590 w 377380"/>
                <a:gd name="connsiteY51" fmla="*/ 305943 h 391953"/>
                <a:gd name="connsiteX52" fmla="*/ 125825 w 377380"/>
                <a:gd name="connsiteY52" fmla="*/ 316611 h 391953"/>
                <a:gd name="connsiteX53" fmla="*/ 103346 w 377380"/>
                <a:gd name="connsiteY53" fmla="*/ 322421 h 391953"/>
                <a:gd name="connsiteX54" fmla="*/ 82486 w 377380"/>
                <a:gd name="connsiteY54" fmla="*/ 315563 h 391953"/>
                <a:gd name="connsiteX55" fmla="*/ 62103 w 377380"/>
                <a:gd name="connsiteY55" fmla="*/ 304419 h 391953"/>
                <a:gd name="connsiteX56" fmla="*/ 27337 w 377380"/>
                <a:gd name="connsiteY56" fmla="*/ 304419 h 391953"/>
                <a:gd name="connsiteX57" fmla="*/ 10668 w 377380"/>
                <a:gd name="connsiteY57" fmla="*/ 298037 h 391953"/>
                <a:gd name="connsiteX58" fmla="*/ 0 w 377380"/>
                <a:gd name="connsiteY58" fmla="*/ 314039 h 391953"/>
                <a:gd name="connsiteX59" fmla="*/ 10763 w 377380"/>
                <a:gd name="connsiteY59" fmla="*/ 332613 h 391953"/>
                <a:gd name="connsiteX60" fmla="*/ 30099 w 377380"/>
                <a:gd name="connsiteY60" fmla="*/ 352235 h 391953"/>
                <a:gd name="connsiteX61" fmla="*/ 46196 w 377380"/>
                <a:gd name="connsiteY61" fmla="*/ 362807 h 391953"/>
                <a:gd name="connsiteX62" fmla="*/ 66008 w 377380"/>
                <a:gd name="connsiteY62" fmla="*/ 378238 h 391953"/>
                <a:gd name="connsiteX63" fmla="*/ 74104 w 377380"/>
                <a:gd name="connsiteY63" fmla="*/ 383572 h 391953"/>
                <a:gd name="connsiteX64" fmla="*/ 74104 w 377380"/>
                <a:gd name="connsiteY64" fmla="*/ 383572 h 391953"/>
                <a:gd name="connsiteX65" fmla="*/ 74104 w 377380"/>
                <a:gd name="connsiteY65" fmla="*/ 383572 h 39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77380" h="391953">
                  <a:moveTo>
                    <a:pt x="74104" y="383572"/>
                  </a:moveTo>
                  <a:lnTo>
                    <a:pt x="138874" y="387191"/>
                  </a:lnTo>
                  <a:lnTo>
                    <a:pt x="212312" y="391954"/>
                  </a:lnTo>
                  <a:lnTo>
                    <a:pt x="214884" y="370713"/>
                  </a:lnTo>
                  <a:lnTo>
                    <a:pt x="217551" y="349472"/>
                  </a:lnTo>
                  <a:lnTo>
                    <a:pt x="244316" y="344138"/>
                  </a:lnTo>
                  <a:lnTo>
                    <a:pt x="275177" y="304800"/>
                  </a:lnTo>
                  <a:lnTo>
                    <a:pt x="286893" y="280416"/>
                  </a:lnTo>
                  <a:lnTo>
                    <a:pt x="294418" y="255365"/>
                  </a:lnTo>
                  <a:lnTo>
                    <a:pt x="305086" y="239459"/>
                  </a:lnTo>
                  <a:lnTo>
                    <a:pt x="308229" y="213932"/>
                  </a:lnTo>
                  <a:lnTo>
                    <a:pt x="307086" y="187928"/>
                  </a:lnTo>
                  <a:lnTo>
                    <a:pt x="327374" y="164592"/>
                  </a:lnTo>
                  <a:lnTo>
                    <a:pt x="338042" y="148590"/>
                  </a:lnTo>
                  <a:lnTo>
                    <a:pt x="354520" y="120491"/>
                  </a:lnTo>
                  <a:lnTo>
                    <a:pt x="348044" y="102394"/>
                  </a:lnTo>
                  <a:lnTo>
                    <a:pt x="351758" y="72676"/>
                  </a:lnTo>
                  <a:lnTo>
                    <a:pt x="362426" y="56769"/>
                  </a:lnTo>
                  <a:lnTo>
                    <a:pt x="377380" y="41339"/>
                  </a:lnTo>
                  <a:lnTo>
                    <a:pt x="372999" y="6286"/>
                  </a:lnTo>
                  <a:lnTo>
                    <a:pt x="333375" y="10001"/>
                  </a:lnTo>
                  <a:lnTo>
                    <a:pt x="316230" y="7906"/>
                  </a:lnTo>
                  <a:lnTo>
                    <a:pt x="297466" y="18479"/>
                  </a:lnTo>
                  <a:lnTo>
                    <a:pt x="282511" y="33909"/>
                  </a:lnTo>
                  <a:lnTo>
                    <a:pt x="267081" y="53626"/>
                  </a:lnTo>
                  <a:lnTo>
                    <a:pt x="245173" y="55150"/>
                  </a:lnTo>
                  <a:lnTo>
                    <a:pt x="229076" y="44577"/>
                  </a:lnTo>
                  <a:lnTo>
                    <a:pt x="226886" y="27051"/>
                  </a:lnTo>
                  <a:lnTo>
                    <a:pt x="233744" y="6286"/>
                  </a:lnTo>
                  <a:lnTo>
                    <a:pt x="182309" y="0"/>
                  </a:lnTo>
                  <a:lnTo>
                    <a:pt x="196882" y="23336"/>
                  </a:lnTo>
                  <a:lnTo>
                    <a:pt x="199072" y="40862"/>
                  </a:lnTo>
                  <a:lnTo>
                    <a:pt x="192691" y="57341"/>
                  </a:lnTo>
                  <a:lnTo>
                    <a:pt x="177736" y="72771"/>
                  </a:lnTo>
                  <a:lnTo>
                    <a:pt x="171355" y="89249"/>
                  </a:lnTo>
                  <a:lnTo>
                    <a:pt x="189071" y="121634"/>
                  </a:lnTo>
                  <a:lnTo>
                    <a:pt x="199834" y="140208"/>
                  </a:lnTo>
                  <a:lnTo>
                    <a:pt x="199930" y="174688"/>
                  </a:lnTo>
                  <a:lnTo>
                    <a:pt x="188690" y="194882"/>
                  </a:lnTo>
                  <a:lnTo>
                    <a:pt x="170497" y="201263"/>
                  </a:lnTo>
                  <a:lnTo>
                    <a:pt x="149161" y="198691"/>
                  </a:lnTo>
                  <a:lnTo>
                    <a:pt x="128206" y="191738"/>
                  </a:lnTo>
                  <a:lnTo>
                    <a:pt x="111061" y="189643"/>
                  </a:lnTo>
                  <a:lnTo>
                    <a:pt x="91345" y="208788"/>
                  </a:lnTo>
                  <a:lnTo>
                    <a:pt x="97250" y="231077"/>
                  </a:lnTo>
                  <a:lnTo>
                    <a:pt x="112871" y="245936"/>
                  </a:lnTo>
                  <a:lnTo>
                    <a:pt x="128397" y="260794"/>
                  </a:lnTo>
                  <a:lnTo>
                    <a:pt x="148780" y="271939"/>
                  </a:lnTo>
                  <a:lnTo>
                    <a:pt x="165354" y="278321"/>
                  </a:lnTo>
                  <a:lnTo>
                    <a:pt x="171831" y="296418"/>
                  </a:lnTo>
                  <a:lnTo>
                    <a:pt x="161163" y="312325"/>
                  </a:lnTo>
                  <a:lnTo>
                    <a:pt x="144590" y="305943"/>
                  </a:lnTo>
                  <a:lnTo>
                    <a:pt x="125825" y="316611"/>
                  </a:lnTo>
                  <a:lnTo>
                    <a:pt x="103346" y="322421"/>
                  </a:lnTo>
                  <a:lnTo>
                    <a:pt x="82486" y="315563"/>
                  </a:lnTo>
                  <a:lnTo>
                    <a:pt x="62103" y="304419"/>
                  </a:lnTo>
                  <a:lnTo>
                    <a:pt x="27337" y="304419"/>
                  </a:lnTo>
                  <a:lnTo>
                    <a:pt x="10668" y="298037"/>
                  </a:lnTo>
                  <a:lnTo>
                    <a:pt x="0" y="314039"/>
                  </a:lnTo>
                  <a:lnTo>
                    <a:pt x="10763" y="332613"/>
                  </a:lnTo>
                  <a:lnTo>
                    <a:pt x="30099" y="352235"/>
                  </a:lnTo>
                  <a:lnTo>
                    <a:pt x="46196" y="362807"/>
                  </a:lnTo>
                  <a:lnTo>
                    <a:pt x="66008" y="378238"/>
                  </a:lnTo>
                  <a:lnTo>
                    <a:pt x="74104" y="383572"/>
                  </a:lnTo>
                  <a:lnTo>
                    <a:pt x="74104" y="383572"/>
                  </a:lnTo>
                  <a:lnTo>
                    <a:pt x="74104" y="38357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E6FAE46A-A298-EA16-E01A-D29F21AE59D5}"/>
                </a:ext>
              </a:extLst>
            </p:cNvPr>
            <p:cNvSpPr/>
            <p:nvPr/>
          </p:nvSpPr>
          <p:spPr>
            <a:xfrm>
              <a:off x="-3351781" y="1317073"/>
              <a:ext cx="1066331" cy="823647"/>
            </a:xfrm>
            <a:custGeom>
              <a:avLst/>
              <a:gdLst>
                <a:gd name="connsiteX0" fmla="*/ 39529 w 633222"/>
                <a:gd name="connsiteY0" fmla="*/ 489109 h 489108"/>
                <a:gd name="connsiteX1" fmla="*/ 58674 w 633222"/>
                <a:gd name="connsiteY1" fmla="*/ 474250 h 489108"/>
                <a:gd name="connsiteX2" fmla="*/ 66104 w 633222"/>
                <a:gd name="connsiteY2" fmla="*/ 449199 h 489108"/>
                <a:gd name="connsiteX3" fmla="*/ 72485 w 633222"/>
                <a:gd name="connsiteY3" fmla="*/ 432721 h 489108"/>
                <a:gd name="connsiteX4" fmla="*/ 91059 w 633222"/>
                <a:gd name="connsiteY4" fmla="*/ 422053 h 489108"/>
                <a:gd name="connsiteX5" fmla="*/ 104394 w 633222"/>
                <a:gd name="connsiteY5" fmla="*/ 419386 h 489108"/>
                <a:gd name="connsiteX6" fmla="*/ 119253 w 633222"/>
                <a:gd name="connsiteY6" fmla="*/ 403955 h 489108"/>
                <a:gd name="connsiteX7" fmla="*/ 133636 w 633222"/>
                <a:gd name="connsiteY7" fmla="*/ 392811 h 489108"/>
                <a:gd name="connsiteX8" fmla="*/ 151733 w 633222"/>
                <a:gd name="connsiteY8" fmla="*/ 386429 h 489108"/>
                <a:gd name="connsiteX9" fmla="*/ 161830 w 633222"/>
                <a:gd name="connsiteY9" fmla="*/ 374714 h 489108"/>
                <a:gd name="connsiteX10" fmla="*/ 179927 w 633222"/>
                <a:gd name="connsiteY10" fmla="*/ 368236 h 489108"/>
                <a:gd name="connsiteX11" fmla="*/ 198596 w 633222"/>
                <a:gd name="connsiteY11" fmla="*/ 357664 h 489108"/>
                <a:gd name="connsiteX12" fmla="*/ 219837 w 633222"/>
                <a:gd name="connsiteY12" fmla="*/ 360236 h 489108"/>
                <a:gd name="connsiteX13" fmla="*/ 235839 w 633222"/>
                <a:gd name="connsiteY13" fmla="*/ 370903 h 489108"/>
                <a:gd name="connsiteX14" fmla="*/ 253460 w 633222"/>
                <a:gd name="connsiteY14" fmla="*/ 368713 h 489108"/>
                <a:gd name="connsiteX15" fmla="*/ 269939 w 633222"/>
                <a:gd name="connsiteY15" fmla="*/ 375094 h 489108"/>
                <a:gd name="connsiteX16" fmla="*/ 290703 w 633222"/>
                <a:gd name="connsiteY16" fmla="*/ 381953 h 489108"/>
                <a:gd name="connsiteX17" fmla="*/ 309372 w 633222"/>
                <a:gd name="connsiteY17" fmla="*/ 371285 h 489108"/>
                <a:gd name="connsiteX18" fmla="*/ 331184 w 633222"/>
                <a:gd name="connsiteY18" fmla="*/ 369665 h 489108"/>
                <a:gd name="connsiteX19" fmla="*/ 348234 w 633222"/>
                <a:gd name="connsiteY19" fmla="*/ 371761 h 489108"/>
                <a:gd name="connsiteX20" fmla="*/ 350425 w 633222"/>
                <a:gd name="connsiteY20" fmla="*/ 389287 h 489108"/>
                <a:gd name="connsiteX21" fmla="*/ 375952 w 633222"/>
                <a:gd name="connsiteY21" fmla="*/ 392430 h 489108"/>
                <a:gd name="connsiteX22" fmla="*/ 387191 w 633222"/>
                <a:gd name="connsiteY22" fmla="*/ 406813 h 489108"/>
                <a:gd name="connsiteX23" fmla="*/ 403669 w 633222"/>
                <a:gd name="connsiteY23" fmla="*/ 413194 h 489108"/>
                <a:gd name="connsiteX24" fmla="*/ 419671 w 633222"/>
                <a:gd name="connsiteY24" fmla="*/ 423767 h 489108"/>
                <a:gd name="connsiteX25" fmla="*/ 430911 w 633222"/>
                <a:gd name="connsiteY25" fmla="*/ 438150 h 489108"/>
                <a:gd name="connsiteX26" fmla="*/ 446437 w 633222"/>
                <a:gd name="connsiteY26" fmla="*/ 453009 h 489108"/>
                <a:gd name="connsiteX27" fmla="*/ 459677 w 633222"/>
                <a:gd name="connsiteY27" fmla="*/ 450342 h 489108"/>
                <a:gd name="connsiteX28" fmla="*/ 478346 w 633222"/>
                <a:gd name="connsiteY28" fmla="*/ 439674 h 489108"/>
                <a:gd name="connsiteX29" fmla="*/ 496253 w 633222"/>
                <a:gd name="connsiteY29" fmla="*/ 329565 h 489108"/>
                <a:gd name="connsiteX30" fmla="*/ 533400 w 633222"/>
                <a:gd name="connsiteY30" fmla="*/ 273749 h 489108"/>
                <a:gd name="connsiteX31" fmla="*/ 540830 w 633222"/>
                <a:gd name="connsiteY31" fmla="*/ 248698 h 489108"/>
                <a:gd name="connsiteX32" fmla="*/ 530638 w 633222"/>
                <a:gd name="connsiteY32" fmla="*/ 225838 h 489108"/>
                <a:gd name="connsiteX33" fmla="*/ 537020 w 633222"/>
                <a:gd name="connsiteY33" fmla="*/ 209360 h 489108"/>
                <a:gd name="connsiteX34" fmla="*/ 547688 w 633222"/>
                <a:gd name="connsiteY34" fmla="*/ 193453 h 489108"/>
                <a:gd name="connsiteX35" fmla="*/ 562547 w 633222"/>
                <a:gd name="connsiteY35" fmla="*/ 177927 h 489108"/>
                <a:gd name="connsiteX36" fmla="*/ 569405 w 633222"/>
                <a:gd name="connsiteY36" fmla="*/ 157258 h 489108"/>
                <a:gd name="connsiteX37" fmla="*/ 615791 w 633222"/>
                <a:gd name="connsiteY37" fmla="*/ 167259 h 489108"/>
                <a:gd name="connsiteX38" fmla="*/ 617887 w 633222"/>
                <a:gd name="connsiteY38" fmla="*/ 150209 h 489108"/>
                <a:gd name="connsiteX39" fmla="*/ 620554 w 633222"/>
                <a:gd name="connsiteY39" fmla="*/ 128969 h 489108"/>
                <a:gd name="connsiteX40" fmla="*/ 626364 w 633222"/>
                <a:gd name="connsiteY40" fmla="*/ 116777 h 489108"/>
                <a:gd name="connsiteX41" fmla="*/ 633222 w 633222"/>
                <a:gd name="connsiteY41" fmla="*/ 96012 h 489108"/>
                <a:gd name="connsiteX42" fmla="*/ 623030 w 633222"/>
                <a:gd name="connsiteY42" fmla="*/ 73152 h 489108"/>
                <a:gd name="connsiteX43" fmla="*/ 616172 w 633222"/>
                <a:gd name="connsiteY43" fmla="*/ 59341 h 489108"/>
                <a:gd name="connsiteX44" fmla="*/ 604933 w 633222"/>
                <a:gd name="connsiteY44" fmla="*/ 45053 h 489108"/>
                <a:gd name="connsiteX45" fmla="*/ 593693 w 633222"/>
                <a:gd name="connsiteY45" fmla="*/ 30671 h 489108"/>
                <a:gd name="connsiteX46" fmla="*/ 578739 w 633222"/>
                <a:gd name="connsiteY46" fmla="*/ 11525 h 489108"/>
                <a:gd name="connsiteX47" fmla="*/ 485013 w 633222"/>
                <a:gd name="connsiteY47" fmla="*/ 0 h 489108"/>
                <a:gd name="connsiteX48" fmla="*/ 478631 w 633222"/>
                <a:gd name="connsiteY48" fmla="*/ 16478 h 489108"/>
                <a:gd name="connsiteX49" fmla="*/ 461105 w 633222"/>
                <a:gd name="connsiteY49" fmla="*/ 18574 h 489108"/>
                <a:gd name="connsiteX50" fmla="*/ 444056 w 633222"/>
                <a:gd name="connsiteY50" fmla="*/ 16478 h 489108"/>
                <a:gd name="connsiteX51" fmla="*/ 423767 w 633222"/>
                <a:gd name="connsiteY51" fmla="*/ 5334 h 489108"/>
                <a:gd name="connsiteX52" fmla="*/ 408908 w 633222"/>
                <a:gd name="connsiteY52" fmla="*/ 20860 h 489108"/>
                <a:gd name="connsiteX53" fmla="*/ 391859 w 633222"/>
                <a:gd name="connsiteY53" fmla="*/ 18669 h 489108"/>
                <a:gd name="connsiteX54" fmla="*/ 373761 w 633222"/>
                <a:gd name="connsiteY54" fmla="*/ 25146 h 489108"/>
                <a:gd name="connsiteX55" fmla="*/ 348139 w 633222"/>
                <a:gd name="connsiteY55" fmla="*/ 22003 h 489108"/>
                <a:gd name="connsiteX56" fmla="*/ 337566 w 633222"/>
                <a:gd name="connsiteY56" fmla="*/ 37910 h 489108"/>
                <a:gd name="connsiteX57" fmla="*/ 330613 w 633222"/>
                <a:gd name="connsiteY57" fmla="*/ 58674 h 489108"/>
                <a:gd name="connsiteX58" fmla="*/ 312039 w 633222"/>
                <a:gd name="connsiteY58" fmla="*/ 69342 h 489108"/>
                <a:gd name="connsiteX59" fmla="*/ 288512 w 633222"/>
                <a:gd name="connsiteY59" fmla="*/ 49149 h 489108"/>
                <a:gd name="connsiteX60" fmla="*/ 264033 w 633222"/>
                <a:gd name="connsiteY60" fmla="*/ 37529 h 489108"/>
                <a:gd name="connsiteX61" fmla="*/ 246507 w 633222"/>
                <a:gd name="connsiteY61" fmla="*/ 39624 h 489108"/>
                <a:gd name="connsiteX62" fmla="*/ 224123 w 633222"/>
                <a:gd name="connsiteY62" fmla="*/ 45529 h 489108"/>
                <a:gd name="connsiteX63" fmla="*/ 203930 w 633222"/>
                <a:gd name="connsiteY63" fmla="*/ 68961 h 489108"/>
                <a:gd name="connsiteX64" fmla="*/ 209836 w 633222"/>
                <a:gd name="connsiteY64" fmla="*/ 91250 h 489108"/>
                <a:gd name="connsiteX65" fmla="*/ 242316 w 633222"/>
                <a:gd name="connsiteY65" fmla="*/ 108204 h 489108"/>
                <a:gd name="connsiteX66" fmla="*/ 266795 w 633222"/>
                <a:gd name="connsiteY66" fmla="*/ 119920 h 489108"/>
                <a:gd name="connsiteX67" fmla="*/ 273272 w 633222"/>
                <a:gd name="connsiteY67" fmla="*/ 137922 h 489108"/>
                <a:gd name="connsiteX68" fmla="*/ 249365 w 633222"/>
                <a:gd name="connsiteY68" fmla="*/ 156591 h 489108"/>
                <a:gd name="connsiteX69" fmla="*/ 231743 w 633222"/>
                <a:gd name="connsiteY69" fmla="*/ 158782 h 489108"/>
                <a:gd name="connsiteX70" fmla="*/ 206693 w 633222"/>
                <a:gd name="connsiteY70" fmla="*/ 151352 h 489108"/>
                <a:gd name="connsiteX71" fmla="*/ 192881 w 633222"/>
                <a:gd name="connsiteY71" fmla="*/ 158306 h 489108"/>
                <a:gd name="connsiteX72" fmla="*/ 173736 w 633222"/>
                <a:gd name="connsiteY72" fmla="*/ 173165 h 489108"/>
                <a:gd name="connsiteX73" fmla="*/ 171069 w 633222"/>
                <a:gd name="connsiteY73" fmla="*/ 194405 h 489108"/>
                <a:gd name="connsiteX74" fmla="*/ 146685 w 633222"/>
                <a:gd name="connsiteY74" fmla="*/ 217361 h 489108"/>
                <a:gd name="connsiteX75" fmla="*/ 124778 w 633222"/>
                <a:gd name="connsiteY75" fmla="*/ 218980 h 489108"/>
                <a:gd name="connsiteX76" fmla="*/ 106680 w 633222"/>
                <a:gd name="connsiteY76" fmla="*/ 225362 h 489108"/>
                <a:gd name="connsiteX77" fmla="*/ 81153 w 633222"/>
                <a:gd name="connsiteY77" fmla="*/ 222218 h 489108"/>
                <a:gd name="connsiteX78" fmla="*/ 61436 w 633222"/>
                <a:gd name="connsiteY78" fmla="*/ 206788 h 489108"/>
                <a:gd name="connsiteX79" fmla="*/ 47054 w 633222"/>
                <a:gd name="connsiteY79" fmla="*/ 218027 h 489108"/>
                <a:gd name="connsiteX80" fmla="*/ 14573 w 633222"/>
                <a:gd name="connsiteY80" fmla="*/ 235553 h 489108"/>
                <a:gd name="connsiteX81" fmla="*/ 12002 w 633222"/>
                <a:gd name="connsiteY81" fmla="*/ 291370 h 489108"/>
                <a:gd name="connsiteX82" fmla="*/ 22670 w 633222"/>
                <a:gd name="connsiteY82" fmla="*/ 310039 h 489108"/>
                <a:gd name="connsiteX83" fmla="*/ 32861 w 633222"/>
                <a:gd name="connsiteY83" fmla="*/ 332804 h 489108"/>
                <a:gd name="connsiteX84" fmla="*/ 65913 w 633222"/>
                <a:gd name="connsiteY84" fmla="*/ 345567 h 489108"/>
                <a:gd name="connsiteX85" fmla="*/ 85630 w 633222"/>
                <a:gd name="connsiteY85" fmla="*/ 326422 h 489108"/>
                <a:gd name="connsiteX86" fmla="*/ 107442 w 633222"/>
                <a:gd name="connsiteY86" fmla="*/ 324803 h 489108"/>
                <a:gd name="connsiteX87" fmla="*/ 112776 w 633222"/>
                <a:gd name="connsiteY87" fmla="*/ 351377 h 489108"/>
                <a:gd name="connsiteX88" fmla="*/ 83534 w 633222"/>
                <a:gd name="connsiteY88" fmla="*/ 377952 h 489108"/>
                <a:gd name="connsiteX89" fmla="*/ 64960 w 633222"/>
                <a:gd name="connsiteY89" fmla="*/ 388620 h 489108"/>
                <a:gd name="connsiteX90" fmla="*/ 47911 w 633222"/>
                <a:gd name="connsiteY90" fmla="*/ 386525 h 489108"/>
                <a:gd name="connsiteX91" fmla="*/ 11144 w 633222"/>
                <a:gd name="connsiteY91" fmla="*/ 403574 h 489108"/>
                <a:gd name="connsiteX92" fmla="*/ 0 w 633222"/>
                <a:gd name="connsiteY92" fmla="*/ 423767 h 489108"/>
                <a:gd name="connsiteX93" fmla="*/ 12859 w 633222"/>
                <a:gd name="connsiteY93" fmla="*/ 459962 h 489108"/>
                <a:gd name="connsiteX94" fmla="*/ 41624 w 633222"/>
                <a:gd name="connsiteY94" fmla="*/ 472154 h 489108"/>
                <a:gd name="connsiteX95" fmla="*/ 39529 w 633222"/>
                <a:gd name="connsiteY95" fmla="*/ 489109 h 489108"/>
                <a:gd name="connsiteX96" fmla="*/ 39529 w 633222"/>
                <a:gd name="connsiteY96" fmla="*/ 489109 h 489108"/>
                <a:gd name="connsiteX97" fmla="*/ 39529 w 633222"/>
                <a:gd name="connsiteY97" fmla="*/ 489109 h 48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633222" h="489108">
                  <a:moveTo>
                    <a:pt x="39529" y="489109"/>
                  </a:moveTo>
                  <a:lnTo>
                    <a:pt x="58674" y="474250"/>
                  </a:lnTo>
                  <a:lnTo>
                    <a:pt x="66104" y="449199"/>
                  </a:lnTo>
                  <a:lnTo>
                    <a:pt x="72485" y="432721"/>
                  </a:lnTo>
                  <a:lnTo>
                    <a:pt x="91059" y="422053"/>
                  </a:lnTo>
                  <a:lnTo>
                    <a:pt x="104394" y="419386"/>
                  </a:lnTo>
                  <a:lnTo>
                    <a:pt x="119253" y="403955"/>
                  </a:lnTo>
                  <a:lnTo>
                    <a:pt x="133636" y="392811"/>
                  </a:lnTo>
                  <a:lnTo>
                    <a:pt x="151733" y="386429"/>
                  </a:lnTo>
                  <a:lnTo>
                    <a:pt x="161830" y="374714"/>
                  </a:lnTo>
                  <a:lnTo>
                    <a:pt x="179927" y="368236"/>
                  </a:lnTo>
                  <a:lnTo>
                    <a:pt x="198596" y="357664"/>
                  </a:lnTo>
                  <a:lnTo>
                    <a:pt x="219837" y="360236"/>
                  </a:lnTo>
                  <a:lnTo>
                    <a:pt x="235839" y="370903"/>
                  </a:lnTo>
                  <a:lnTo>
                    <a:pt x="253460" y="368713"/>
                  </a:lnTo>
                  <a:lnTo>
                    <a:pt x="269939" y="375094"/>
                  </a:lnTo>
                  <a:lnTo>
                    <a:pt x="290703" y="381953"/>
                  </a:lnTo>
                  <a:lnTo>
                    <a:pt x="309372" y="371285"/>
                  </a:lnTo>
                  <a:lnTo>
                    <a:pt x="331184" y="369665"/>
                  </a:lnTo>
                  <a:lnTo>
                    <a:pt x="348234" y="371761"/>
                  </a:lnTo>
                  <a:lnTo>
                    <a:pt x="350425" y="389287"/>
                  </a:lnTo>
                  <a:lnTo>
                    <a:pt x="375952" y="392430"/>
                  </a:lnTo>
                  <a:lnTo>
                    <a:pt x="387191" y="406813"/>
                  </a:lnTo>
                  <a:lnTo>
                    <a:pt x="403669" y="413194"/>
                  </a:lnTo>
                  <a:lnTo>
                    <a:pt x="419671" y="423767"/>
                  </a:lnTo>
                  <a:lnTo>
                    <a:pt x="430911" y="438150"/>
                  </a:lnTo>
                  <a:lnTo>
                    <a:pt x="446437" y="453009"/>
                  </a:lnTo>
                  <a:lnTo>
                    <a:pt x="459677" y="450342"/>
                  </a:lnTo>
                  <a:lnTo>
                    <a:pt x="478346" y="439674"/>
                  </a:lnTo>
                  <a:lnTo>
                    <a:pt x="496253" y="329565"/>
                  </a:lnTo>
                  <a:lnTo>
                    <a:pt x="533400" y="273749"/>
                  </a:lnTo>
                  <a:lnTo>
                    <a:pt x="540830" y="248698"/>
                  </a:lnTo>
                  <a:lnTo>
                    <a:pt x="530638" y="225838"/>
                  </a:lnTo>
                  <a:lnTo>
                    <a:pt x="537020" y="209360"/>
                  </a:lnTo>
                  <a:lnTo>
                    <a:pt x="547688" y="193453"/>
                  </a:lnTo>
                  <a:lnTo>
                    <a:pt x="562547" y="177927"/>
                  </a:lnTo>
                  <a:lnTo>
                    <a:pt x="569405" y="157258"/>
                  </a:lnTo>
                  <a:lnTo>
                    <a:pt x="615791" y="167259"/>
                  </a:lnTo>
                  <a:lnTo>
                    <a:pt x="617887" y="150209"/>
                  </a:lnTo>
                  <a:lnTo>
                    <a:pt x="620554" y="128969"/>
                  </a:lnTo>
                  <a:lnTo>
                    <a:pt x="626364" y="116777"/>
                  </a:lnTo>
                  <a:lnTo>
                    <a:pt x="633222" y="96012"/>
                  </a:lnTo>
                  <a:lnTo>
                    <a:pt x="623030" y="73152"/>
                  </a:lnTo>
                  <a:lnTo>
                    <a:pt x="616172" y="59341"/>
                  </a:lnTo>
                  <a:lnTo>
                    <a:pt x="604933" y="45053"/>
                  </a:lnTo>
                  <a:lnTo>
                    <a:pt x="593693" y="30671"/>
                  </a:lnTo>
                  <a:lnTo>
                    <a:pt x="578739" y="11525"/>
                  </a:lnTo>
                  <a:lnTo>
                    <a:pt x="485013" y="0"/>
                  </a:lnTo>
                  <a:lnTo>
                    <a:pt x="478631" y="16478"/>
                  </a:lnTo>
                  <a:lnTo>
                    <a:pt x="461105" y="18574"/>
                  </a:lnTo>
                  <a:lnTo>
                    <a:pt x="444056" y="16478"/>
                  </a:lnTo>
                  <a:lnTo>
                    <a:pt x="423767" y="5334"/>
                  </a:lnTo>
                  <a:lnTo>
                    <a:pt x="408908" y="20860"/>
                  </a:lnTo>
                  <a:lnTo>
                    <a:pt x="391859" y="18669"/>
                  </a:lnTo>
                  <a:lnTo>
                    <a:pt x="373761" y="25146"/>
                  </a:lnTo>
                  <a:lnTo>
                    <a:pt x="348139" y="22003"/>
                  </a:lnTo>
                  <a:lnTo>
                    <a:pt x="337566" y="37910"/>
                  </a:lnTo>
                  <a:lnTo>
                    <a:pt x="330613" y="58674"/>
                  </a:lnTo>
                  <a:lnTo>
                    <a:pt x="312039" y="69342"/>
                  </a:lnTo>
                  <a:lnTo>
                    <a:pt x="288512" y="49149"/>
                  </a:lnTo>
                  <a:lnTo>
                    <a:pt x="264033" y="37529"/>
                  </a:lnTo>
                  <a:lnTo>
                    <a:pt x="246507" y="39624"/>
                  </a:lnTo>
                  <a:lnTo>
                    <a:pt x="224123" y="45529"/>
                  </a:lnTo>
                  <a:lnTo>
                    <a:pt x="203930" y="68961"/>
                  </a:lnTo>
                  <a:lnTo>
                    <a:pt x="209836" y="91250"/>
                  </a:lnTo>
                  <a:lnTo>
                    <a:pt x="242316" y="108204"/>
                  </a:lnTo>
                  <a:lnTo>
                    <a:pt x="266795" y="119920"/>
                  </a:lnTo>
                  <a:lnTo>
                    <a:pt x="273272" y="137922"/>
                  </a:lnTo>
                  <a:lnTo>
                    <a:pt x="249365" y="156591"/>
                  </a:lnTo>
                  <a:lnTo>
                    <a:pt x="231743" y="158782"/>
                  </a:lnTo>
                  <a:lnTo>
                    <a:pt x="206693" y="151352"/>
                  </a:lnTo>
                  <a:lnTo>
                    <a:pt x="192881" y="158306"/>
                  </a:lnTo>
                  <a:lnTo>
                    <a:pt x="173736" y="173165"/>
                  </a:lnTo>
                  <a:lnTo>
                    <a:pt x="171069" y="194405"/>
                  </a:lnTo>
                  <a:lnTo>
                    <a:pt x="146685" y="217361"/>
                  </a:lnTo>
                  <a:lnTo>
                    <a:pt x="124778" y="218980"/>
                  </a:lnTo>
                  <a:lnTo>
                    <a:pt x="106680" y="225362"/>
                  </a:lnTo>
                  <a:lnTo>
                    <a:pt x="81153" y="222218"/>
                  </a:lnTo>
                  <a:lnTo>
                    <a:pt x="61436" y="206788"/>
                  </a:lnTo>
                  <a:lnTo>
                    <a:pt x="47054" y="218027"/>
                  </a:lnTo>
                  <a:lnTo>
                    <a:pt x="14573" y="235553"/>
                  </a:lnTo>
                  <a:lnTo>
                    <a:pt x="12002" y="291370"/>
                  </a:lnTo>
                  <a:lnTo>
                    <a:pt x="22670" y="310039"/>
                  </a:lnTo>
                  <a:lnTo>
                    <a:pt x="32861" y="332804"/>
                  </a:lnTo>
                  <a:lnTo>
                    <a:pt x="65913" y="345567"/>
                  </a:lnTo>
                  <a:lnTo>
                    <a:pt x="85630" y="326422"/>
                  </a:lnTo>
                  <a:lnTo>
                    <a:pt x="107442" y="324803"/>
                  </a:lnTo>
                  <a:lnTo>
                    <a:pt x="112776" y="351377"/>
                  </a:lnTo>
                  <a:lnTo>
                    <a:pt x="83534" y="377952"/>
                  </a:lnTo>
                  <a:lnTo>
                    <a:pt x="64960" y="388620"/>
                  </a:lnTo>
                  <a:lnTo>
                    <a:pt x="47911" y="386525"/>
                  </a:lnTo>
                  <a:lnTo>
                    <a:pt x="11144" y="403574"/>
                  </a:lnTo>
                  <a:lnTo>
                    <a:pt x="0" y="423767"/>
                  </a:lnTo>
                  <a:lnTo>
                    <a:pt x="12859" y="459962"/>
                  </a:lnTo>
                  <a:lnTo>
                    <a:pt x="41624" y="472154"/>
                  </a:lnTo>
                  <a:lnTo>
                    <a:pt x="39529" y="489109"/>
                  </a:lnTo>
                  <a:lnTo>
                    <a:pt x="39529" y="489109"/>
                  </a:lnTo>
                  <a:lnTo>
                    <a:pt x="39529" y="4891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8FF44AFE-C1C1-5EFD-8CE7-D2E61DCFE73D}"/>
                </a:ext>
              </a:extLst>
            </p:cNvPr>
            <p:cNvSpPr/>
            <p:nvPr/>
          </p:nvSpPr>
          <p:spPr>
            <a:xfrm>
              <a:off x="-1892312" y="1675725"/>
              <a:ext cx="831827" cy="788359"/>
            </a:xfrm>
            <a:custGeom>
              <a:avLst/>
              <a:gdLst>
                <a:gd name="connsiteX0" fmla="*/ 261938 w 493966"/>
                <a:gd name="connsiteY0" fmla="*/ 468154 h 468153"/>
                <a:gd name="connsiteX1" fmla="*/ 404527 w 493966"/>
                <a:gd name="connsiteY1" fmla="*/ 399193 h 468153"/>
                <a:gd name="connsiteX2" fmla="*/ 424720 w 493966"/>
                <a:gd name="connsiteY2" fmla="*/ 375761 h 468153"/>
                <a:gd name="connsiteX3" fmla="*/ 450723 w 493966"/>
                <a:gd name="connsiteY3" fmla="*/ 339947 h 468153"/>
                <a:gd name="connsiteX4" fmla="*/ 473107 w 493966"/>
                <a:gd name="connsiteY4" fmla="*/ 299466 h 468153"/>
                <a:gd name="connsiteX5" fmla="*/ 475679 w 493966"/>
                <a:gd name="connsiteY5" fmla="*/ 278130 h 468153"/>
                <a:gd name="connsiteX6" fmla="*/ 477202 w 493966"/>
                <a:gd name="connsiteY6" fmla="*/ 230696 h 468153"/>
                <a:gd name="connsiteX7" fmla="*/ 488918 w 493966"/>
                <a:gd name="connsiteY7" fmla="*/ 206216 h 468153"/>
                <a:gd name="connsiteX8" fmla="*/ 493967 w 493966"/>
                <a:gd name="connsiteY8" fmla="*/ 25051 h 468153"/>
                <a:gd name="connsiteX9" fmla="*/ 394906 w 493966"/>
                <a:gd name="connsiteY9" fmla="*/ 21527 h 468153"/>
                <a:gd name="connsiteX10" fmla="*/ 185738 w 493966"/>
                <a:gd name="connsiteY10" fmla="*/ 0 h 468153"/>
                <a:gd name="connsiteX11" fmla="*/ 201168 w 493966"/>
                <a:gd name="connsiteY11" fmla="*/ 14859 h 468153"/>
                <a:gd name="connsiteX12" fmla="*/ 154972 w 493966"/>
                <a:gd name="connsiteY12" fmla="*/ 74104 h 468153"/>
                <a:gd name="connsiteX13" fmla="*/ 71438 w 493966"/>
                <a:gd name="connsiteY13" fmla="*/ 154686 h 468153"/>
                <a:gd name="connsiteX14" fmla="*/ 51244 w 493966"/>
                <a:gd name="connsiteY14" fmla="*/ 143542 h 468153"/>
                <a:gd name="connsiteX15" fmla="*/ 30480 w 493966"/>
                <a:gd name="connsiteY15" fmla="*/ 136589 h 468153"/>
                <a:gd name="connsiteX16" fmla="*/ 7906 w 493966"/>
                <a:gd name="connsiteY16" fmla="*/ 354616 h 468153"/>
                <a:gd name="connsiteX17" fmla="*/ 0 w 493966"/>
                <a:gd name="connsiteY17" fmla="*/ 453104 h 468153"/>
                <a:gd name="connsiteX18" fmla="*/ 133159 w 493966"/>
                <a:gd name="connsiteY18" fmla="*/ 460915 h 468153"/>
                <a:gd name="connsiteX19" fmla="*/ 261938 w 493966"/>
                <a:gd name="connsiteY19" fmla="*/ 468154 h 468153"/>
                <a:gd name="connsiteX20" fmla="*/ 261938 w 493966"/>
                <a:gd name="connsiteY20" fmla="*/ 468154 h 468153"/>
                <a:gd name="connsiteX21" fmla="*/ 261938 w 493966"/>
                <a:gd name="connsiteY21" fmla="*/ 468154 h 4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3966" h="468153">
                  <a:moveTo>
                    <a:pt x="261938" y="468154"/>
                  </a:moveTo>
                  <a:lnTo>
                    <a:pt x="404527" y="399193"/>
                  </a:lnTo>
                  <a:lnTo>
                    <a:pt x="424720" y="375761"/>
                  </a:lnTo>
                  <a:lnTo>
                    <a:pt x="450723" y="339947"/>
                  </a:lnTo>
                  <a:lnTo>
                    <a:pt x="473107" y="299466"/>
                  </a:lnTo>
                  <a:lnTo>
                    <a:pt x="475679" y="278130"/>
                  </a:lnTo>
                  <a:lnTo>
                    <a:pt x="477202" y="230696"/>
                  </a:lnTo>
                  <a:lnTo>
                    <a:pt x="488918" y="206216"/>
                  </a:lnTo>
                  <a:lnTo>
                    <a:pt x="493967" y="25051"/>
                  </a:lnTo>
                  <a:lnTo>
                    <a:pt x="394906" y="21527"/>
                  </a:lnTo>
                  <a:lnTo>
                    <a:pt x="185738" y="0"/>
                  </a:lnTo>
                  <a:lnTo>
                    <a:pt x="201168" y="14859"/>
                  </a:lnTo>
                  <a:lnTo>
                    <a:pt x="154972" y="74104"/>
                  </a:lnTo>
                  <a:lnTo>
                    <a:pt x="71438" y="154686"/>
                  </a:lnTo>
                  <a:lnTo>
                    <a:pt x="51244" y="143542"/>
                  </a:lnTo>
                  <a:lnTo>
                    <a:pt x="30480" y="136589"/>
                  </a:lnTo>
                  <a:lnTo>
                    <a:pt x="7906" y="354616"/>
                  </a:lnTo>
                  <a:lnTo>
                    <a:pt x="0" y="453104"/>
                  </a:lnTo>
                  <a:lnTo>
                    <a:pt x="133159" y="460915"/>
                  </a:lnTo>
                  <a:lnTo>
                    <a:pt x="261938" y="468154"/>
                  </a:lnTo>
                  <a:lnTo>
                    <a:pt x="261938" y="468154"/>
                  </a:lnTo>
                  <a:lnTo>
                    <a:pt x="261938" y="4681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6683ECC5-105A-5F2B-CA8D-143D276A079F}"/>
                </a:ext>
              </a:extLst>
            </p:cNvPr>
            <p:cNvSpPr/>
            <p:nvPr/>
          </p:nvSpPr>
          <p:spPr>
            <a:xfrm>
              <a:off x="-2478250" y="155304"/>
              <a:ext cx="1136104" cy="671269"/>
            </a:xfrm>
            <a:custGeom>
              <a:avLst/>
              <a:gdLst>
                <a:gd name="connsiteX0" fmla="*/ 512921 w 674655"/>
                <a:gd name="connsiteY0" fmla="*/ 398621 h 398621"/>
                <a:gd name="connsiteX1" fmla="*/ 516065 w 674655"/>
                <a:gd name="connsiteY1" fmla="*/ 372999 h 398621"/>
                <a:gd name="connsiteX2" fmla="*/ 532828 w 674655"/>
                <a:gd name="connsiteY2" fmla="*/ 166878 h 398621"/>
                <a:gd name="connsiteX3" fmla="*/ 536543 w 674655"/>
                <a:gd name="connsiteY3" fmla="*/ 136970 h 398621"/>
                <a:gd name="connsiteX4" fmla="*/ 553498 w 674655"/>
                <a:gd name="connsiteY4" fmla="*/ 139065 h 398621"/>
                <a:gd name="connsiteX5" fmla="*/ 569976 w 674655"/>
                <a:gd name="connsiteY5" fmla="*/ 145447 h 398621"/>
                <a:gd name="connsiteX6" fmla="*/ 581692 w 674655"/>
                <a:gd name="connsiteY6" fmla="*/ 155543 h 398621"/>
                <a:gd name="connsiteX7" fmla="*/ 602932 w 674655"/>
                <a:gd name="connsiteY7" fmla="*/ 158210 h 398621"/>
                <a:gd name="connsiteX8" fmla="*/ 621602 w 674655"/>
                <a:gd name="connsiteY8" fmla="*/ 147447 h 398621"/>
                <a:gd name="connsiteX9" fmla="*/ 635889 w 674655"/>
                <a:gd name="connsiteY9" fmla="*/ 136208 h 398621"/>
                <a:gd name="connsiteX10" fmla="*/ 656653 w 674655"/>
                <a:gd name="connsiteY10" fmla="*/ 143161 h 398621"/>
                <a:gd name="connsiteX11" fmla="*/ 674656 w 674655"/>
                <a:gd name="connsiteY11" fmla="*/ 67342 h 398621"/>
                <a:gd name="connsiteX12" fmla="*/ 668274 w 674655"/>
                <a:gd name="connsiteY12" fmla="*/ 49149 h 398621"/>
                <a:gd name="connsiteX13" fmla="*/ 662369 w 674655"/>
                <a:gd name="connsiteY13" fmla="*/ 26765 h 398621"/>
                <a:gd name="connsiteX14" fmla="*/ 606552 w 674655"/>
                <a:gd name="connsiteY14" fmla="*/ 24194 h 398621"/>
                <a:gd name="connsiteX15" fmla="*/ 546545 w 674655"/>
                <a:gd name="connsiteY15" fmla="*/ 21146 h 398621"/>
                <a:gd name="connsiteX16" fmla="*/ 524732 w 674655"/>
                <a:gd name="connsiteY16" fmla="*/ 22765 h 398621"/>
                <a:gd name="connsiteX17" fmla="*/ 199454 w 674655"/>
                <a:gd name="connsiteY17" fmla="*/ 0 h 398621"/>
                <a:gd name="connsiteX18" fmla="*/ 151638 w 674655"/>
                <a:gd name="connsiteY18" fmla="*/ 2762 h 398621"/>
                <a:gd name="connsiteX19" fmla="*/ 153257 w 674655"/>
                <a:gd name="connsiteY19" fmla="*/ 24670 h 398621"/>
                <a:gd name="connsiteX20" fmla="*/ 135731 w 674655"/>
                <a:gd name="connsiteY20" fmla="*/ 61532 h 398621"/>
                <a:gd name="connsiteX21" fmla="*/ 124111 w 674655"/>
                <a:gd name="connsiteY21" fmla="*/ 86106 h 398621"/>
                <a:gd name="connsiteX22" fmla="*/ 133160 w 674655"/>
                <a:gd name="connsiteY22" fmla="*/ 117539 h 398621"/>
                <a:gd name="connsiteX23" fmla="*/ 110871 w 674655"/>
                <a:gd name="connsiteY23" fmla="*/ 158210 h 398621"/>
                <a:gd name="connsiteX24" fmla="*/ 85916 w 674655"/>
                <a:gd name="connsiteY24" fmla="*/ 185452 h 398621"/>
                <a:gd name="connsiteX25" fmla="*/ 87058 w 674655"/>
                <a:gd name="connsiteY25" fmla="*/ 211646 h 398621"/>
                <a:gd name="connsiteX26" fmla="*/ 83820 w 674655"/>
                <a:gd name="connsiteY26" fmla="*/ 237268 h 398621"/>
                <a:gd name="connsiteX27" fmla="*/ 67913 w 674655"/>
                <a:gd name="connsiteY27" fmla="*/ 261271 h 398621"/>
                <a:gd name="connsiteX28" fmla="*/ 54197 w 674655"/>
                <a:gd name="connsiteY28" fmla="*/ 302990 h 398621"/>
                <a:gd name="connsiteX29" fmla="*/ 37719 w 674655"/>
                <a:gd name="connsiteY29" fmla="*/ 331280 h 398621"/>
                <a:gd name="connsiteX30" fmla="*/ 10668 w 674655"/>
                <a:gd name="connsiteY30" fmla="*/ 340900 h 398621"/>
                <a:gd name="connsiteX31" fmla="*/ 0 w 674655"/>
                <a:gd name="connsiteY31" fmla="*/ 356997 h 398621"/>
                <a:gd name="connsiteX32" fmla="*/ 72866 w 674655"/>
                <a:gd name="connsiteY32" fmla="*/ 361664 h 398621"/>
                <a:gd name="connsiteX33" fmla="*/ 183928 w 674655"/>
                <a:gd name="connsiteY33" fmla="*/ 370999 h 398621"/>
                <a:gd name="connsiteX34" fmla="*/ 320516 w 674655"/>
                <a:gd name="connsiteY34" fmla="*/ 383572 h 398621"/>
                <a:gd name="connsiteX35" fmla="*/ 512921 w 674655"/>
                <a:gd name="connsiteY35" fmla="*/ 398621 h 398621"/>
                <a:gd name="connsiteX36" fmla="*/ 512921 w 674655"/>
                <a:gd name="connsiteY36" fmla="*/ 398621 h 398621"/>
                <a:gd name="connsiteX37" fmla="*/ 512921 w 674655"/>
                <a:gd name="connsiteY37" fmla="*/ 398621 h 39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655" h="398621">
                  <a:moveTo>
                    <a:pt x="512921" y="398621"/>
                  </a:moveTo>
                  <a:lnTo>
                    <a:pt x="516065" y="372999"/>
                  </a:lnTo>
                  <a:lnTo>
                    <a:pt x="532828" y="166878"/>
                  </a:lnTo>
                  <a:lnTo>
                    <a:pt x="536543" y="136970"/>
                  </a:lnTo>
                  <a:lnTo>
                    <a:pt x="553498" y="139065"/>
                  </a:lnTo>
                  <a:lnTo>
                    <a:pt x="569976" y="145447"/>
                  </a:lnTo>
                  <a:lnTo>
                    <a:pt x="581692" y="155543"/>
                  </a:lnTo>
                  <a:lnTo>
                    <a:pt x="602932" y="158210"/>
                  </a:lnTo>
                  <a:lnTo>
                    <a:pt x="621602" y="147447"/>
                  </a:lnTo>
                  <a:lnTo>
                    <a:pt x="635889" y="136208"/>
                  </a:lnTo>
                  <a:lnTo>
                    <a:pt x="656653" y="143161"/>
                  </a:lnTo>
                  <a:lnTo>
                    <a:pt x="674656" y="67342"/>
                  </a:lnTo>
                  <a:lnTo>
                    <a:pt x="668274" y="49149"/>
                  </a:lnTo>
                  <a:lnTo>
                    <a:pt x="662369" y="26765"/>
                  </a:lnTo>
                  <a:lnTo>
                    <a:pt x="606552" y="24194"/>
                  </a:lnTo>
                  <a:lnTo>
                    <a:pt x="546545" y="21146"/>
                  </a:lnTo>
                  <a:lnTo>
                    <a:pt x="524732" y="22765"/>
                  </a:lnTo>
                  <a:lnTo>
                    <a:pt x="199454" y="0"/>
                  </a:lnTo>
                  <a:lnTo>
                    <a:pt x="151638" y="2762"/>
                  </a:lnTo>
                  <a:lnTo>
                    <a:pt x="153257" y="24670"/>
                  </a:lnTo>
                  <a:lnTo>
                    <a:pt x="135731" y="61532"/>
                  </a:lnTo>
                  <a:lnTo>
                    <a:pt x="124111" y="86106"/>
                  </a:lnTo>
                  <a:lnTo>
                    <a:pt x="133160" y="117539"/>
                  </a:lnTo>
                  <a:lnTo>
                    <a:pt x="110871" y="158210"/>
                  </a:lnTo>
                  <a:lnTo>
                    <a:pt x="85916" y="185452"/>
                  </a:lnTo>
                  <a:lnTo>
                    <a:pt x="87058" y="211646"/>
                  </a:lnTo>
                  <a:lnTo>
                    <a:pt x="83820" y="237268"/>
                  </a:lnTo>
                  <a:lnTo>
                    <a:pt x="67913" y="261271"/>
                  </a:lnTo>
                  <a:lnTo>
                    <a:pt x="54197" y="302990"/>
                  </a:lnTo>
                  <a:lnTo>
                    <a:pt x="37719" y="331280"/>
                  </a:lnTo>
                  <a:lnTo>
                    <a:pt x="10668" y="340900"/>
                  </a:lnTo>
                  <a:lnTo>
                    <a:pt x="0" y="356997"/>
                  </a:lnTo>
                  <a:lnTo>
                    <a:pt x="72866" y="361664"/>
                  </a:lnTo>
                  <a:lnTo>
                    <a:pt x="183928" y="370999"/>
                  </a:lnTo>
                  <a:lnTo>
                    <a:pt x="320516" y="383572"/>
                  </a:lnTo>
                  <a:lnTo>
                    <a:pt x="512921" y="398621"/>
                  </a:lnTo>
                  <a:lnTo>
                    <a:pt x="512921" y="398621"/>
                  </a:lnTo>
                  <a:lnTo>
                    <a:pt x="512921" y="3986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53BE776-DE3F-36C4-256C-3D53CEEAD9BF}"/>
                </a:ext>
              </a:extLst>
            </p:cNvPr>
            <p:cNvSpPr/>
            <p:nvPr/>
          </p:nvSpPr>
          <p:spPr>
            <a:xfrm>
              <a:off x="-4019362" y="2419334"/>
              <a:ext cx="1185186" cy="878984"/>
            </a:xfrm>
            <a:custGeom>
              <a:avLst/>
              <a:gdLst>
                <a:gd name="connsiteX0" fmla="*/ 413861 w 703802"/>
                <a:gd name="connsiteY0" fmla="*/ 508540 h 521969"/>
                <a:gd name="connsiteX1" fmla="*/ 589883 w 703802"/>
                <a:gd name="connsiteY1" fmla="*/ 517303 h 521969"/>
                <a:gd name="connsiteX2" fmla="*/ 662750 w 703802"/>
                <a:gd name="connsiteY2" fmla="*/ 521970 h 521969"/>
                <a:gd name="connsiteX3" fmla="*/ 682752 w 703802"/>
                <a:gd name="connsiteY3" fmla="*/ 324898 h 521969"/>
                <a:gd name="connsiteX4" fmla="*/ 689610 w 703802"/>
                <a:gd name="connsiteY4" fmla="*/ 269367 h 521969"/>
                <a:gd name="connsiteX5" fmla="*/ 690086 w 703802"/>
                <a:gd name="connsiteY5" fmla="*/ 195739 h 521969"/>
                <a:gd name="connsiteX6" fmla="*/ 703802 w 703802"/>
                <a:gd name="connsiteY6" fmla="*/ 49911 h 521969"/>
                <a:gd name="connsiteX7" fmla="*/ 697325 w 703802"/>
                <a:gd name="connsiteY7" fmla="*/ 31813 h 521969"/>
                <a:gd name="connsiteX8" fmla="*/ 637223 w 703802"/>
                <a:gd name="connsiteY8" fmla="*/ 28670 h 521969"/>
                <a:gd name="connsiteX9" fmla="*/ 639890 w 703802"/>
                <a:gd name="connsiteY9" fmla="*/ 7334 h 521969"/>
                <a:gd name="connsiteX10" fmla="*/ 610076 w 703802"/>
                <a:gd name="connsiteY10" fmla="*/ 3715 h 521969"/>
                <a:gd name="connsiteX11" fmla="*/ 562737 w 703802"/>
                <a:gd name="connsiteY11" fmla="*/ 2191 h 521969"/>
                <a:gd name="connsiteX12" fmla="*/ 560165 w 703802"/>
                <a:gd name="connsiteY12" fmla="*/ 23527 h 521969"/>
                <a:gd name="connsiteX13" fmla="*/ 538829 w 703802"/>
                <a:gd name="connsiteY13" fmla="*/ 20860 h 521969"/>
                <a:gd name="connsiteX14" fmla="*/ 521780 w 703802"/>
                <a:gd name="connsiteY14" fmla="*/ 18764 h 521969"/>
                <a:gd name="connsiteX15" fmla="*/ 499967 w 703802"/>
                <a:gd name="connsiteY15" fmla="*/ 20479 h 521969"/>
                <a:gd name="connsiteX16" fmla="*/ 448913 w 703802"/>
                <a:gd name="connsiteY16" fmla="*/ 14097 h 521969"/>
                <a:gd name="connsiteX17" fmla="*/ 414909 w 703802"/>
                <a:gd name="connsiteY17" fmla="*/ 9906 h 521969"/>
                <a:gd name="connsiteX18" fmla="*/ 342043 w 703802"/>
                <a:gd name="connsiteY18" fmla="*/ 5239 h 521969"/>
                <a:gd name="connsiteX19" fmla="*/ 299466 w 703802"/>
                <a:gd name="connsiteY19" fmla="*/ 0 h 521969"/>
                <a:gd name="connsiteX20" fmla="*/ 276606 w 703802"/>
                <a:gd name="connsiteY20" fmla="*/ 10192 h 521969"/>
                <a:gd name="connsiteX21" fmla="*/ 252698 w 703802"/>
                <a:gd name="connsiteY21" fmla="*/ 28956 h 521969"/>
                <a:gd name="connsiteX22" fmla="*/ 240506 w 703802"/>
                <a:gd name="connsiteY22" fmla="*/ 57817 h 521969"/>
                <a:gd name="connsiteX23" fmla="*/ 229934 w 703802"/>
                <a:gd name="connsiteY23" fmla="*/ 108585 h 521969"/>
                <a:gd name="connsiteX24" fmla="*/ 194786 w 703802"/>
                <a:gd name="connsiteY24" fmla="*/ 112871 h 521969"/>
                <a:gd name="connsiteX25" fmla="*/ 177737 w 703802"/>
                <a:gd name="connsiteY25" fmla="*/ 110776 h 521969"/>
                <a:gd name="connsiteX26" fmla="*/ 165545 w 703802"/>
                <a:gd name="connsiteY26" fmla="*/ 139636 h 521969"/>
                <a:gd name="connsiteX27" fmla="*/ 179451 w 703802"/>
                <a:gd name="connsiteY27" fmla="*/ 167354 h 521969"/>
                <a:gd name="connsiteX28" fmla="*/ 213455 w 703802"/>
                <a:gd name="connsiteY28" fmla="*/ 171545 h 521969"/>
                <a:gd name="connsiteX29" fmla="*/ 234220 w 703802"/>
                <a:gd name="connsiteY29" fmla="*/ 178498 h 521969"/>
                <a:gd name="connsiteX30" fmla="*/ 248126 w 703802"/>
                <a:gd name="connsiteY30" fmla="*/ 206216 h 521969"/>
                <a:gd name="connsiteX31" fmla="*/ 253937 w 703802"/>
                <a:gd name="connsiteY31" fmla="*/ 228600 h 521969"/>
                <a:gd name="connsiteX32" fmla="*/ 225838 w 703802"/>
                <a:gd name="connsiteY32" fmla="*/ 246793 h 521969"/>
                <a:gd name="connsiteX33" fmla="*/ 208788 w 703802"/>
                <a:gd name="connsiteY33" fmla="*/ 244697 h 521969"/>
                <a:gd name="connsiteX34" fmla="*/ 210884 w 703802"/>
                <a:gd name="connsiteY34" fmla="*/ 262318 h 521969"/>
                <a:gd name="connsiteX35" fmla="*/ 217361 w 703802"/>
                <a:gd name="connsiteY35" fmla="*/ 280511 h 521969"/>
                <a:gd name="connsiteX36" fmla="*/ 236982 w 703802"/>
                <a:gd name="connsiteY36" fmla="*/ 295942 h 521969"/>
                <a:gd name="connsiteX37" fmla="*/ 257747 w 703802"/>
                <a:gd name="connsiteY37" fmla="*/ 302800 h 521969"/>
                <a:gd name="connsiteX38" fmla="*/ 245555 w 703802"/>
                <a:gd name="connsiteY38" fmla="*/ 331660 h 521969"/>
                <a:gd name="connsiteX39" fmla="*/ 222695 w 703802"/>
                <a:gd name="connsiteY39" fmla="*/ 341852 h 521969"/>
                <a:gd name="connsiteX40" fmla="*/ 181737 w 703802"/>
                <a:gd name="connsiteY40" fmla="*/ 323755 h 521969"/>
                <a:gd name="connsiteX41" fmla="*/ 159925 w 703802"/>
                <a:gd name="connsiteY41" fmla="*/ 325469 h 521969"/>
                <a:gd name="connsiteX42" fmla="*/ 149257 w 703802"/>
                <a:gd name="connsiteY42" fmla="*/ 341471 h 521969"/>
                <a:gd name="connsiteX43" fmla="*/ 118491 w 703802"/>
                <a:gd name="connsiteY43" fmla="*/ 415766 h 521969"/>
                <a:gd name="connsiteX44" fmla="*/ 110585 w 703802"/>
                <a:gd name="connsiteY44" fmla="*/ 445103 h 521969"/>
                <a:gd name="connsiteX45" fmla="*/ 85058 w 703802"/>
                <a:gd name="connsiteY45" fmla="*/ 441960 h 521969"/>
                <a:gd name="connsiteX46" fmla="*/ 47244 w 703802"/>
                <a:gd name="connsiteY46" fmla="*/ 433006 h 521969"/>
                <a:gd name="connsiteX47" fmla="*/ 21717 w 703802"/>
                <a:gd name="connsiteY47" fmla="*/ 429863 h 521969"/>
                <a:gd name="connsiteX48" fmla="*/ 0 w 703802"/>
                <a:gd name="connsiteY48" fmla="*/ 466153 h 521969"/>
                <a:gd name="connsiteX49" fmla="*/ 2096 w 703802"/>
                <a:gd name="connsiteY49" fmla="*/ 483775 h 521969"/>
                <a:gd name="connsiteX50" fmla="*/ 310610 w 703802"/>
                <a:gd name="connsiteY50" fmla="*/ 504539 h 521969"/>
                <a:gd name="connsiteX51" fmla="*/ 413861 w 703802"/>
                <a:gd name="connsiteY51" fmla="*/ 508540 h 521969"/>
                <a:gd name="connsiteX52" fmla="*/ 413861 w 703802"/>
                <a:gd name="connsiteY52" fmla="*/ 508540 h 521969"/>
                <a:gd name="connsiteX53" fmla="*/ 413861 w 703802"/>
                <a:gd name="connsiteY53" fmla="*/ 508540 h 52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03802" h="521969">
                  <a:moveTo>
                    <a:pt x="413861" y="508540"/>
                  </a:moveTo>
                  <a:lnTo>
                    <a:pt x="589883" y="517303"/>
                  </a:lnTo>
                  <a:lnTo>
                    <a:pt x="662750" y="521970"/>
                  </a:lnTo>
                  <a:lnTo>
                    <a:pt x="682752" y="324898"/>
                  </a:lnTo>
                  <a:lnTo>
                    <a:pt x="689610" y="269367"/>
                  </a:lnTo>
                  <a:lnTo>
                    <a:pt x="690086" y="195739"/>
                  </a:lnTo>
                  <a:lnTo>
                    <a:pt x="703802" y="49911"/>
                  </a:lnTo>
                  <a:lnTo>
                    <a:pt x="697325" y="31813"/>
                  </a:lnTo>
                  <a:lnTo>
                    <a:pt x="637223" y="28670"/>
                  </a:lnTo>
                  <a:lnTo>
                    <a:pt x="639890" y="7334"/>
                  </a:lnTo>
                  <a:lnTo>
                    <a:pt x="610076" y="3715"/>
                  </a:lnTo>
                  <a:lnTo>
                    <a:pt x="562737" y="2191"/>
                  </a:lnTo>
                  <a:lnTo>
                    <a:pt x="560165" y="23527"/>
                  </a:lnTo>
                  <a:lnTo>
                    <a:pt x="538829" y="20860"/>
                  </a:lnTo>
                  <a:lnTo>
                    <a:pt x="521780" y="18764"/>
                  </a:lnTo>
                  <a:lnTo>
                    <a:pt x="499967" y="20479"/>
                  </a:lnTo>
                  <a:lnTo>
                    <a:pt x="448913" y="14097"/>
                  </a:lnTo>
                  <a:lnTo>
                    <a:pt x="414909" y="9906"/>
                  </a:lnTo>
                  <a:lnTo>
                    <a:pt x="342043" y="5239"/>
                  </a:lnTo>
                  <a:lnTo>
                    <a:pt x="299466" y="0"/>
                  </a:lnTo>
                  <a:lnTo>
                    <a:pt x="276606" y="10192"/>
                  </a:lnTo>
                  <a:lnTo>
                    <a:pt x="252698" y="28956"/>
                  </a:lnTo>
                  <a:lnTo>
                    <a:pt x="240506" y="57817"/>
                  </a:lnTo>
                  <a:lnTo>
                    <a:pt x="229934" y="108585"/>
                  </a:lnTo>
                  <a:lnTo>
                    <a:pt x="194786" y="112871"/>
                  </a:lnTo>
                  <a:lnTo>
                    <a:pt x="177737" y="110776"/>
                  </a:lnTo>
                  <a:lnTo>
                    <a:pt x="165545" y="139636"/>
                  </a:lnTo>
                  <a:lnTo>
                    <a:pt x="179451" y="167354"/>
                  </a:lnTo>
                  <a:lnTo>
                    <a:pt x="213455" y="171545"/>
                  </a:lnTo>
                  <a:lnTo>
                    <a:pt x="234220" y="178498"/>
                  </a:lnTo>
                  <a:lnTo>
                    <a:pt x="248126" y="206216"/>
                  </a:lnTo>
                  <a:lnTo>
                    <a:pt x="253937" y="228600"/>
                  </a:lnTo>
                  <a:lnTo>
                    <a:pt x="225838" y="246793"/>
                  </a:lnTo>
                  <a:lnTo>
                    <a:pt x="208788" y="244697"/>
                  </a:lnTo>
                  <a:lnTo>
                    <a:pt x="210884" y="262318"/>
                  </a:lnTo>
                  <a:lnTo>
                    <a:pt x="217361" y="280511"/>
                  </a:lnTo>
                  <a:lnTo>
                    <a:pt x="236982" y="295942"/>
                  </a:lnTo>
                  <a:lnTo>
                    <a:pt x="257747" y="302800"/>
                  </a:lnTo>
                  <a:lnTo>
                    <a:pt x="245555" y="331660"/>
                  </a:lnTo>
                  <a:lnTo>
                    <a:pt x="222695" y="341852"/>
                  </a:lnTo>
                  <a:lnTo>
                    <a:pt x="181737" y="323755"/>
                  </a:lnTo>
                  <a:lnTo>
                    <a:pt x="159925" y="325469"/>
                  </a:lnTo>
                  <a:lnTo>
                    <a:pt x="149257" y="341471"/>
                  </a:lnTo>
                  <a:lnTo>
                    <a:pt x="118491" y="415766"/>
                  </a:lnTo>
                  <a:lnTo>
                    <a:pt x="110585" y="445103"/>
                  </a:lnTo>
                  <a:lnTo>
                    <a:pt x="85058" y="441960"/>
                  </a:lnTo>
                  <a:lnTo>
                    <a:pt x="47244" y="433006"/>
                  </a:lnTo>
                  <a:lnTo>
                    <a:pt x="21717" y="429863"/>
                  </a:lnTo>
                  <a:lnTo>
                    <a:pt x="0" y="466153"/>
                  </a:lnTo>
                  <a:lnTo>
                    <a:pt x="2096" y="483775"/>
                  </a:lnTo>
                  <a:lnTo>
                    <a:pt x="310610" y="504539"/>
                  </a:lnTo>
                  <a:lnTo>
                    <a:pt x="413861" y="508540"/>
                  </a:lnTo>
                  <a:lnTo>
                    <a:pt x="413861" y="508540"/>
                  </a:lnTo>
                  <a:lnTo>
                    <a:pt x="413861" y="5085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D54C700E-16C3-6DED-E60E-0101E857B3D9}"/>
                </a:ext>
              </a:extLst>
            </p:cNvPr>
            <p:cNvSpPr/>
            <p:nvPr/>
          </p:nvSpPr>
          <p:spPr>
            <a:xfrm>
              <a:off x="-3749089" y="1919853"/>
              <a:ext cx="1212615" cy="590909"/>
            </a:xfrm>
            <a:custGeom>
              <a:avLst/>
              <a:gdLst>
                <a:gd name="connsiteX0" fmla="*/ 15335 w 720090"/>
                <a:gd name="connsiteY0" fmla="*/ 317182 h 350901"/>
                <a:gd name="connsiteX1" fmla="*/ 36671 w 720090"/>
                <a:gd name="connsiteY1" fmla="*/ 319849 h 350901"/>
                <a:gd name="connsiteX2" fmla="*/ 35052 w 720090"/>
                <a:gd name="connsiteY2" fmla="*/ 298037 h 350901"/>
                <a:gd name="connsiteX3" fmla="*/ 37719 w 720090"/>
                <a:gd name="connsiteY3" fmla="*/ 276701 h 350901"/>
                <a:gd name="connsiteX4" fmla="*/ 72295 w 720090"/>
                <a:gd name="connsiteY4" fmla="*/ 276701 h 350901"/>
                <a:gd name="connsiteX5" fmla="*/ 82963 w 720090"/>
                <a:gd name="connsiteY5" fmla="*/ 295275 h 350901"/>
                <a:gd name="connsiteX6" fmla="*/ 102679 w 720090"/>
                <a:gd name="connsiteY6" fmla="*/ 310706 h 350901"/>
                <a:gd name="connsiteX7" fmla="*/ 125063 w 720090"/>
                <a:gd name="connsiteY7" fmla="*/ 304800 h 350901"/>
                <a:gd name="connsiteX8" fmla="*/ 110680 w 720090"/>
                <a:gd name="connsiteY8" fmla="*/ 281369 h 350901"/>
                <a:gd name="connsiteX9" fmla="*/ 113348 w 720090"/>
                <a:gd name="connsiteY9" fmla="*/ 260032 h 350901"/>
                <a:gd name="connsiteX10" fmla="*/ 111157 w 720090"/>
                <a:gd name="connsiteY10" fmla="*/ 242411 h 350901"/>
                <a:gd name="connsiteX11" fmla="*/ 119634 w 720090"/>
                <a:gd name="connsiteY11" fmla="*/ 208788 h 350901"/>
                <a:gd name="connsiteX12" fmla="*/ 104680 w 720090"/>
                <a:gd name="connsiteY12" fmla="*/ 189643 h 350901"/>
                <a:gd name="connsiteX13" fmla="*/ 73819 w 720090"/>
                <a:gd name="connsiteY13" fmla="*/ 194501 h 350901"/>
                <a:gd name="connsiteX14" fmla="*/ 51530 w 720090"/>
                <a:gd name="connsiteY14" fmla="*/ 235077 h 350901"/>
                <a:gd name="connsiteX15" fmla="*/ 14288 w 720090"/>
                <a:gd name="connsiteY15" fmla="*/ 256508 h 350901"/>
                <a:gd name="connsiteX16" fmla="*/ 6858 w 720090"/>
                <a:gd name="connsiteY16" fmla="*/ 281559 h 350901"/>
                <a:gd name="connsiteX17" fmla="*/ 0 w 720090"/>
                <a:gd name="connsiteY17" fmla="*/ 302323 h 350901"/>
                <a:gd name="connsiteX18" fmla="*/ 15430 w 720090"/>
                <a:gd name="connsiteY18" fmla="*/ 317182 h 350901"/>
                <a:gd name="connsiteX19" fmla="*/ 15430 w 720090"/>
                <a:gd name="connsiteY19" fmla="*/ 317182 h 350901"/>
                <a:gd name="connsiteX20" fmla="*/ 534543 w 720090"/>
                <a:gd name="connsiteY20" fmla="*/ 350901 h 350901"/>
                <a:gd name="connsiteX21" fmla="*/ 548926 w 720090"/>
                <a:gd name="connsiteY21" fmla="*/ 339661 h 350901"/>
                <a:gd name="connsiteX22" fmla="*/ 571786 w 720090"/>
                <a:gd name="connsiteY22" fmla="*/ 329470 h 350901"/>
                <a:gd name="connsiteX23" fmla="*/ 594170 w 720090"/>
                <a:gd name="connsiteY23" fmla="*/ 323564 h 350901"/>
                <a:gd name="connsiteX24" fmla="*/ 611695 w 720090"/>
                <a:gd name="connsiteY24" fmla="*/ 321373 h 350901"/>
                <a:gd name="connsiteX25" fmla="*/ 634079 w 720090"/>
                <a:gd name="connsiteY25" fmla="*/ 315468 h 350901"/>
                <a:gd name="connsiteX26" fmla="*/ 707041 w 720090"/>
                <a:gd name="connsiteY26" fmla="*/ 320135 h 350901"/>
                <a:gd name="connsiteX27" fmla="*/ 714280 w 720090"/>
                <a:gd name="connsiteY27" fmla="*/ 191072 h 350901"/>
                <a:gd name="connsiteX28" fmla="*/ 720090 w 720090"/>
                <a:gd name="connsiteY28" fmla="*/ 144113 h 350901"/>
                <a:gd name="connsiteX29" fmla="*/ 708851 w 720090"/>
                <a:gd name="connsiteY29" fmla="*/ 129731 h 350901"/>
                <a:gd name="connsiteX30" fmla="*/ 702469 w 720090"/>
                <a:gd name="connsiteY30" fmla="*/ 111633 h 350901"/>
                <a:gd name="connsiteX31" fmla="*/ 691229 w 720090"/>
                <a:gd name="connsiteY31" fmla="*/ 97250 h 350901"/>
                <a:gd name="connsiteX32" fmla="*/ 670941 w 720090"/>
                <a:gd name="connsiteY32" fmla="*/ 86106 h 350901"/>
                <a:gd name="connsiteX33" fmla="*/ 660273 w 720090"/>
                <a:gd name="connsiteY33" fmla="*/ 67437 h 350901"/>
                <a:gd name="connsiteX34" fmla="*/ 644271 w 720090"/>
                <a:gd name="connsiteY34" fmla="*/ 56769 h 350901"/>
                <a:gd name="connsiteX35" fmla="*/ 627221 w 720090"/>
                <a:gd name="connsiteY35" fmla="*/ 54673 h 350901"/>
                <a:gd name="connsiteX36" fmla="*/ 611219 w 720090"/>
                <a:gd name="connsiteY36" fmla="*/ 44006 h 350901"/>
                <a:gd name="connsiteX37" fmla="*/ 599980 w 720090"/>
                <a:gd name="connsiteY37" fmla="*/ 29623 h 350901"/>
                <a:gd name="connsiteX38" fmla="*/ 583978 w 720090"/>
                <a:gd name="connsiteY38" fmla="*/ 18955 h 350901"/>
                <a:gd name="connsiteX39" fmla="*/ 573310 w 720090"/>
                <a:gd name="connsiteY39" fmla="*/ 286 h 350901"/>
                <a:gd name="connsiteX40" fmla="*/ 559499 w 720090"/>
                <a:gd name="connsiteY40" fmla="*/ 7239 h 350901"/>
                <a:gd name="connsiteX41" fmla="*/ 536067 w 720090"/>
                <a:gd name="connsiteY41" fmla="*/ 21717 h 350901"/>
                <a:gd name="connsiteX42" fmla="*/ 520065 w 720090"/>
                <a:gd name="connsiteY42" fmla="*/ 11049 h 350901"/>
                <a:gd name="connsiteX43" fmla="*/ 503587 w 720090"/>
                <a:gd name="connsiteY43" fmla="*/ 4667 h 350901"/>
                <a:gd name="connsiteX44" fmla="*/ 480727 w 720090"/>
                <a:gd name="connsiteY44" fmla="*/ 14859 h 350901"/>
                <a:gd name="connsiteX45" fmla="*/ 465296 w 720090"/>
                <a:gd name="connsiteY45" fmla="*/ 0 h 350901"/>
                <a:gd name="connsiteX46" fmla="*/ 447770 w 720090"/>
                <a:gd name="connsiteY46" fmla="*/ 2191 h 350901"/>
                <a:gd name="connsiteX47" fmla="*/ 425958 w 720090"/>
                <a:gd name="connsiteY47" fmla="*/ 3810 h 350901"/>
                <a:gd name="connsiteX48" fmla="*/ 407860 w 720090"/>
                <a:gd name="connsiteY48" fmla="*/ 10287 h 350901"/>
                <a:gd name="connsiteX49" fmla="*/ 389192 w 720090"/>
                <a:gd name="connsiteY49" fmla="*/ 20955 h 350901"/>
                <a:gd name="connsiteX50" fmla="*/ 374332 w 720090"/>
                <a:gd name="connsiteY50" fmla="*/ 36481 h 350901"/>
                <a:gd name="connsiteX51" fmla="*/ 367951 w 720090"/>
                <a:gd name="connsiteY51" fmla="*/ 53054 h 350901"/>
                <a:gd name="connsiteX52" fmla="*/ 340805 w 720090"/>
                <a:gd name="connsiteY52" fmla="*/ 62674 h 350901"/>
                <a:gd name="connsiteX53" fmla="*/ 327470 w 720090"/>
                <a:gd name="connsiteY53" fmla="*/ 65341 h 350901"/>
                <a:gd name="connsiteX54" fmla="*/ 309372 w 720090"/>
                <a:gd name="connsiteY54" fmla="*/ 71723 h 350901"/>
                <a:gd name="connsiteX55" fmla="*/ 302514 w 720090"/>
                <a:gd name="connsiteY55" fmla="*/ 92488 h 350901"/>
                <a:gd name="connsiteX56" fmla="*/ 295084 w 720090"/>
                <a:gd name="connsiteY56" fmla="*/ 117539 h 350901"/>
                <a:gd name="connsiteX57" fmla="*/ 282321 w 720090"/>
                <a:gd name="connsiteY57" fmla="*/ 150590 h 350901"/>
                <a:gd name="connsiteX58" fmla="*/ 256223 w 720090"/>
                <a:gd name="connsiteY58" fmla="*/ 151733 h 350901"/>
                <a:gd name="connsiteX59" fmla="*/ 235458 w 720090"/>
                <a:gd name="connsiteY59" fmla="*/ 144875 h 350901"/>
                <a:gd name="connsiteX60" fmla="*/ 233839 w 720090"/>
                <a:gd name="connsiteY60" fmla="*/ 123063 h 350901"/>
                <a:gd name="connsiteX61" fmla="*/ 214598 w 720090"/>
                <a:gd name="connsiteY61" fmla="*/ 103346 h 350901"/>
                <a:gd name="connsiteX62" fmla="*/ 194310 w 720090"/>
                <a:gd name="connsiteY62" fmla="*/ 92202 h 350901"/>
                <a:gd name="connsiteX63" fmla="*/ 163449 w 720090"/>
                <a:gd name="connsiteY63" fmla="*/ 97060 h 350901"/>
                <a:gd name="connsiteX64" fmla="*/ 146971 w 720090"/>
                <a:gd name="connsiteY64" fmla="*/ 125349 h 350901"/>
                <a:gd name="connsiteX65" fmla="*/ 140589 w 720090"/>
                <a:gd name="connsiteY65" fmla="*/ 141923 h 350901"/>
                <a:gd name="connsiteX66" fmla="*/ 141160 w 720090"/>
                <a:gd name="connsiteY66" fmla="*/ 172307 h 350901"/>
                <a:gd name="connsiteX67" fmla="*/ 155543 w 720090"/>
                <a:gd name="connsiteY67" fmla="*/ 195739 h 350901"/>
                <a:gd name="connsiteX68" fmla="*/ 166211 w 720090"/>
                <a:gd name="connsiteY68" fmla="*/ 214408 h 350901"/>
                <a:gd name="connsiteX69" fmla="*/ 159353 w 720090"/>
                <a:gd name="connsiteY69" fmla="*/ 235172 h 350901"/>
                <a:gd name="connsiteX70" fmla="*/ 152972 w 720090"/>
                <a:gd name="connsiteY70" fmla="*/ 251746 h 350901"/>
                <a:gd name="connsiteX71" fmla="*/ 138113 w 720090"/>
                <a:gd name="connsiteY71" fmla="*/ 267272 h 350901"/>
                <a:gd name="connsiteX72" fmla="*/ 122682 w 720090"/>
                <a:gd name="connsiteY72" fmla="*/ 286988 h 350901"/>
                <a:gd name="connsiteX73" fmla="*/ 138684 w 720090"/>
                <a:gd name="connsiteY73" fmla="*/ 297656 h 350901"/>
                <a:gd name="connsiteX74" fmla="*/ 181261 w 720090"/>
                <a:gd name="connsiteY74" fmla="*/ 302895 h 350901"/>
                <a:gd name="connsiteX75" fmla="*/ 254222 w 720090"/>
                <a:gd name="connsiteY75" fmla="*/ 307562 h 350901"/>
                <a:gd name="connsiteX76" fmla="*/ 288322 w 720090"/>
                <a:gd name="connsiteY76" fmla="*/ 311753 h 350901"/>
                <a:gd name="connsiteX77" fmla="*/ 339471 w 720090"/>
                <a:gd name="connsiteY77" fmla="*/ 318040 h 350901"/>
                <a:gd name="connsiteX78" fmla="*/ 361283 w 720090"/>
                <a:gd name="connsiteY78" fmla="*/ 316420 h 350901"/>
                <a:gd name="connsiteX79" fmla="*/ 378333 w 720090"/>
                <a:gd name="connsiteY79" fmla="*/ 318516 h 350901"/>
                <a:gd name="connsiteX80" fmla="*/ 399669 w 720090"/>
                <a:gd name="connsiteY80" fmla="*/ 321183 h 350901"/>
                <a:gd name="connsiteX81" fmla="*/ 402336 w 720090"/>
                <a:gd name="connsiteY81" fmla="*/ 299847 h 350901"/>
                <a:gd name="connsiteX82" fmla="*/ 448628 w 720090"/>
                <a:gd name="connsiteY82" fmla="*/ 309944 h 350901"/>
                <a:gd name="connsiteX83" fmla="*/ 471011 w 720090"/>
                <a:gd name="connsiteY83" fmla="*/ 304038 h 350901"/>
                <a:gd name="connsiteX84" fmla="*/ 476917 w 720090"/>
                <a:gd name="connsiteY84" fmla="*/ 326422 h 350901"/>
                <a:gd name="connsiteX85" fmla="*/ 532829 w 720090"/>
                <a:gd name="connsiteY85" fmla="*/ 328994 h 350901"/>
                <a:gd name="connsiteX86" fmla="*/ 534448 w 720090"/>
                <a:gd name="connsiteY86" fmla="*/ 350901 h 350901"/>
                <a:gd name="connsiteX87" fmla="*/ 534448 w 720090"/>
                <a:gd name="connsiteY87" fmla="*/ 350901 h 350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20090" h="350901">
                  <a:moveTo>
                    <a:pt x="15335" y="317182"/>
                  </a:moveTo>
                  <a:lnTo>
                    <a:pt x="36671" y="319849"/>
                  </a:lnTo>
                  <a:lnTo>
                    <a:pt x="35052" y="298037"/>
                  </a:lnTo>
                  <a:lnTo>
                    <a:pt x="37719" y="276701"/>
                  </a:lnTo>
                  <a:lnTo>
                    <a:pt x="72295" y="276701"/>
                  </a:lnTo>
                  <a:cubicBezTo>
                    <a:pt x="72295" y="276701"/>
                    <a:pt x="82963" y="295275"/>
                    <a:pt x="82963" y="295275"/>
                  </a:cubicBezTo>
                  <a:lnTo>
                    <a:pt x="102679" y="310706"/>
                  </a:lnTo>
                  <a:lnTo>
                    <a:pt x="125063" y="304800"/>
                  </a:lnTo>
                  <a:lnTo>
                    <a:pt x="110680" y="281369"/>
                  </a:lnTo>
                  <a:lnTo>
                    <a:pt x="113348" y="260032"/>
                  </a:lnTo>
                  <a:lnTo>
                    <a:pt x="111157" y="242411"/>
                  </a:lnTo>
                  <a:lnTo>
                    <a:pt x="119634" y="208788"/>
                  </a:lnTo>
                  <a:lnTo>
                    <a:pt x="104680" y="189643"/>
                  </a:lnTo>
                  <a:lnTo>
                    <a:pt x="73819" y="194501"/>
                  </a:lnTo>
                  <a:lnTo>
                    <a:pt x="51530" y="235077"/>
                  </a:lnTo>
                  <a:lnTo>
                    <a:pt x="14288" y="256508"/>
                  </a:lnTo>
                  <a:lnTo>
                    <a:pt x="6858" y="281559"/>
                  </a:lnTo>
                  <a:lnTo>
                    <a:pt x="0" y="302323"/>
                  </a:lnTo>
                  <a:lnTo>
                    <a:pt x="15430" y="317182"/>
                  </a:lnTo>
                  <a:lnTo>
                    <a:pt x="15430" y="317182"/>
                  </a:lnTo>
                  <a:close/>
                  <a:moveTo>
                    <a:pt x="534543" y="350901"/>
                  </a:moveTo>
                  <a:lnTo>
                    <a:pt x="548926" y="339661"/>
                  </a:lnTo>
                  <a:lnTo>
                    <a:pt x="571786" y="329470"/>
                  </a:lnTo>
                  <a:lnTo>
                    <a:pt x="594170" y="323564"/>
                  </a:lnTo>
                  <a:lnTo>
                    <a:pt x="611695" y="321373"/>
                  </a:lnTo>
                  <a:lnTo>
                    <a:pt x="634079" y="315468"/>
                  </a:lnTo>
                  <a:lnTo>
                    <a:pt x="707041" y="320135"/>
                  </a:lnTo>
                  <a:lnTo>
                    <a:pt x="714280" y="191072"/>
                  </a:lnTo>
                  <a:lnTo>
                    <a:pt x="720090" y="144113"/>
                  </a:lnTo>
                  <a:lnTo>
                    <a:pt x="708851" y="129731"/>
                  </a:lnTo>
                  <a:lnTo>
                    <a:pt x="702469" y="111633"/>
                  </a:lnTo>
                  <a:lnTo>
                    <a:pt x="691229" y="97250"/>
                  </a:lnTo>
                  <a:lnTo>
                    <a:pt x="670941" y="86106"/>
                  </a:lnTo>
                  <a:lnTo>
                    <a:pt x="660273" y="67437"/>
                  </a:lnTo>
                  <a:lnTo>
                    <a:pt x="644271" y="56769"/>
                  </a:lnTo>
                  <a:lnTo>
                    <a:pt x="627221" y="54673"/>
                  </a:lnTo>
                  <a:lnTo>
                    <a:pt x="611219" y="44006"/>
                  </a:lnTo>
                  <a:lnTo>
                    <a:pt x="599980" y="29623"/>
                  </a:lnTo>
                  <a:lnTo>
                    <a:pt x="583978" y="18955"/>
                  </a:lnTo>
                  <a:lnTo>
                    <a:pt x="573310" y="286"/>
                  </a:lnTo>
                  <a:lnTo>
                    <a:pt x="559499" y="7239"/>
                  </a:lnTo>
                  <a:lnTo>
                    <a:pt x="536067" y="21717"/>
                  </a:lnTo>
                  <a:lnTo>
                    <a:pt x="520065" y="11049"/>
                  </a:lnTo>
                  <a:lnTo>
                    <a:pt x="503587" y="4667"/>
                  </a:lnTo>
                  <a:lnTo>
                    <a:pt x="480727" y="14859"/>
                  </a:lnTo>
                  <a:lnTo>
                    <a:pt x="465296" y="0"/>
                  </a:lnTo>
                  <a:lnTo>
                    <a:pt x="447770" y="2191"/>
                  </a:lnTo>
                  <a:lnTo>
                    <a:pt x="425958" y="3810"/>
                  </a:lnTo>
                  <a:lnTo>
                    <a:pt x="407860" y="10287"/>
                  </a:lnTo>
                  <a:lnTo>
                    <a:pt x="389192" y="20955"/>
                  </a:lnTo>
                  <a:lnTo>
                    <a:pt x="374332" y="36481"/>
                  </a:lnTo>
                  <a:lnTo>
                    <a:pt x="367951" y="53054"/>
                  </a:lnTo>
                  <a:lnTo>
                    <a:pt x="340805" y="62674"/>
                  </a:lnTo>
                  <a:lnTo>
                    <a:pt x="327470" y="65341"/>
                  </a:lnTo>
                  <a:lnTo>
                    <a:pt x="309372" y="71723"/>
                  </a:lnTo>
                  <a:lnTo>
                    <a:pt x="302514" y="92488"/>
                  </a:lnTo>
                  <a:lnTo>
                    <a:pt x="295084" y="117539"/>
                  </a:lnTo>
                  <a:lnTo>
                    <a:pt x="282321" y="150590"/>
                  </a:lnTo>
                  <a:lnTo>
                    <a:pt x="256223" y="151733"/>
                  </a:lnTo>
                  <a:lnTo>
                    <a:pt x="235458" y="144875"/>
                  </a:lnTo>
                  <a:lnTo>
                    <a:pt x="233839" y="123063"/>
                  </a:lnTo>
                  <a:lnTo>
                    <a:pt x="214598" y="103346"/>
                  </a:lnTo>
                  <a:lnTo>
                    <a:pt x="194310" y="92202"/>
                  </a:lnTo>
                  <a:lnTo>
                    <a:pt x="163449" y="97060"/>
                  </a:lnTo>
                  <a:lnTo>
                    <a:pt x="146971" y="125349"/>
                  </a:lnTo>
                  <a:lnTo>
                    <a:pt x="140589" y="141923"/>
                  </a:lnTo>
                  <a:lnTo>
                    <a:pt x="141160" y="172307"/>
                  </a:lnTo>
                  <a:lnTo>
                    <a:pt x="155543" y="195739"/>
                  </a:lnTo>
                  <a:lnTo>
                    <a:pt x="166211" y="214408"/>
                  </a:lnTo>
                  <a:lnTo>
                    <a:pt x="159353" y="235172"/>
                  </a:lnTo>
                  <a:lnTo>
                    <a:pt x="152972" y="251746"/>
                  </a:lnTo>
                  <a:lnTo>
                    <a:pt x="138113" y="267272"/>
                  </a:lnTo>
                  <a:lnTo>
                    <a:pt x="122682" y="286988"/>
                  </a:lnTo>
                  <a:lnTo>
                    <a:pt x="138684" y="297656"/>
                  </a:lnTo>
                  <a:lnTo>
                    <a:pt x="181261" y="302895"/>
                  </a:lnTo>
                  <a:lnTo>
                    <a:pt x="254222" y="307562"/>
                  </a:lnTo>
                  <a:lnTo>
                    <a:pt x="288322" y="311753"/>
                  </a:lnTo>
                  <a:lnTo>
                    <a:pt x="339471" y="318040"/>
                  </a:lnTo>
                  <a:lnTo>
                    <a:pt x="361283" y="316420"/>
                  </a:lnTo>
                  <a:lnTo>
                    <a:pt x="378333" y="318516"/>
                  </a:lnTo>
                  <a:lnTo>
                    <a:pt x="399669" y="321183"/>
                  </a:lnTo>
                  <a:lnTo>
                    <a:pt x="402336" y="299847"/>
                  </a:lnTo>
                  <a:lnTo>
                    <a:pt x="448628" y="309944"/>
                  </a:lnTo>
                  <a:lnTo>
                    <a:pt x="471011" y="304038"/>
                  </a:lnTo>
                  <a:lnTo>
                    <a:pt x="476917" y="326422"/>
                  </a:lnTo>
                  <a:lnTo>
                    <a:pt x="532829" y="328994"/>
                  </a:lnTo>
                  <a:lnTo>
                    <a:pt x="534448" y="350901"/>
                  </a:lnTo>
                  <a:lnTo>
                    <a:pt x="534448" y="3509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4010034D-9500-C49E-F110-75744BCE6928}"/>
                </a:ext>
              </a:extLst>
            </p:cNvPr>
            <p:cNvSpPr/>
            <p:nvPr/>
          </p:nvSpPr>
          <p:spPr>
            <a:xfrm>
              <a:off x="-1609690" y="202462"/>
              <a:ext cx="762855" cy="940577"/>
            </a:xfrm>
            <a:custGeom>
              <a:avLst/>
              <a:gdLst>
                <a:gd name="connsiteX0" fmla="*/ 272987 w 453008"/>
                <a:gd name="connsiteY0" fmla="*/ 558546 h 558545"/>
                <a:gd name="connsiteX1" fmla="*/ 291179 w 453008"/>
                <a:gd name="connsiteY1" fmla="*/ 552069 h 558545"/>
                <a:gd name="connsiteX2" fmla="*/ 294799 w 453008"/>
                <a:gd name="connsiteY2" fmla="*/ 487680 h 558545"/>
                <a:gd name="connsiteX3" fmla="*/ 355187 w 453008"/>
                <a:gd name="connsiteY3" fmla="*/ 490823 h 558545"/>
                <a:gd name="connsiteX4" fmla="*/ 415576 w 453008"/>
                <a:gd name="connsiteY4" fmla="*/ 493967 h 558545"/>
                <a:gd name="connsiteX5" fmla="*/ 420814 w 453008"/>
                <a:gd name="connsiteY5" fmla="*/ 451390 h 558545"/>
                <a:gd name="connsiteX6" fmla="*/ 425958 w 453008"/>
                <a:gd name="connsiteY6" fmla="*/ 374237 h 558545"/>
                <a:gd name="connsiteX7" fmla="*/ 446342 w 453008"/>
                <a:gd name="connsiteY7" fmla="*/ 139065 h 558545"/>
                <a:gd name="connsiteX8" fmla="*/ 453009 w 453008"/>
                <a:gd name="connsiteY8" fmla="*/ 14573 h 558545"/>
                <a:gd name="connsiteX9" fmla="*/ 375571 w 453008"/>
                <a:gd name="connsiteY9" fmla="*/ 9334 h 558545"/>
                <a:gd name="connsiteX10" fmla="*/ 159639 w 453008"/>
                <a:gd name="connsiteY10" fmla="*/ 0 h 558545"/>
                <a:gd name="connsiteX11" fmla="*/ 152686 w 453008"/>
                <a:gd name="connsiteY11" fmla="*/ 20669 h 558545"/>
                <a:gd name="connsiteX12" fmla="*/ 159163 w 453008"/>
                <a:gd name="connsiteY12" fmla="*/ 38767 h 558545"/>
                <a:gd name="connsiteX13" fmla="*/ 154019 w 453008"/>
                <a:gd name="connsiteY13" fmla="*/ 115919 h 558545"/>
                <a:gd name="connsiteX14" fmla="*/ 132588 w 453008"/>
                <a:gd name="connsiteY14" fmla="*/ 113348 h 558545"/>
                <a:gd name="connsiteX15" fmla="*/ 114967 w 453008"/>
                <a:gd name="connsiteY15" fmla="*/ 115443 h 558545"/>
                <a:gd name="connsiteX16" fmla="*/ 96869 w 453008"/>
                <a:gd name="connsiteY16" fmla="*/ 121825 h 558545"/>
                <a:gd name="connsiteX17" fmla="*/ 82391 w 453008"/>
                <a:gd name="connsiteY17" fmla="*/ 133064 h 558545"/>
                <a:gd name="connsiteX18" fmla="*/ 65818 w 453008"/>
                <a:gd name="connsiteY18" fmla="*/ 126682 h 558545"/>
                <a:gd name="connsiteX19" fmla="*/ 50292 w 453008"/>
                <a:gd name="connsiteY19" fmla="*/ 111824 h 558545"/>
                <a:gd name="connsiteX20" fmla="*/ 28956 w 453008"/>
                <a:gd name="connsiteY20" fmla="*/ 109156 h 558545"/>
                <a:gd name="connsiteX21" fmla="*/ 16669 w 453008"/>
                <a:gd name="connsiteY21" fmla="*/ 137922 h 558545"/>
                <a:gd name="connsiteX22" fmla="*/ 0 w 453008"/>
                <a:gd name="connsiteY22" fmla="*/ 343281 h 558545"/>
                <a:gd name="connsiteX23" fmla="*/ 10763 w 453008"/>
                <a:gd name="connsiteY23" fmla="*/ 361950 h 558545"/>
                <a:gd name="connsiteX24" fmla="*/ 22003 w 453008"/>
                <a:gd name="connsiteY24" fmla="*/ 376238 h 558545"/>
                <a:gd name="connsiteX25" fmla="*/ 38100 w 453008"/>
                <a:gd name="connsiteY25" fmla="*/ 386906 h 558545"/>
                <a:gd name="connsiteX26" fmla="*/ 53626 w 453008"/>
                <a:gd name="connsiteY26" fmla="*/ 401765 h 558545"/>
                <a:gd name="connsiteX27" fmla="*/ 69628 w 453008"/>
                <a:gd name="connsiteY27" fmla="*/ 412433 h 558545"/>
                <a:gd name="connsiteX28" fmla="*/ 76105 w 453008"/>
                <a:gd name="connsiteY28" fmla="*/ 430435 h 558545"/>
                <a:gd name="connsiteX29" fmla="*/ 94869 w 453008"/>
                <a:gd name="connsiteY29" fmla="*/ 454438 h 558545"/>
                <a:gd name="connsiteX30" fmla="*/ 106680 w 453008"/>
                <a:gd name="connsiteY30" fmla="*/ 464534 h 558545"/>
                <a:gd name="connsiteX31" fmla="*/ 122682 w 453008"/>
                <a:gd name="connsiteY31" fmla="*/ 475107 h 558545"/>
                <a:gd name="connsiteX32" fmla="*/ 139255 w 453008"/>
                <a:gd name="connsiteY32" fmla="*/ 481489 h 558545"/>
                <a:gd name="connsiteX33" fmla="*/ 156400 w 453008"/>
                <a:gd name="connsiteY33" fmla="*/ 483584 h 558545"/>
                <a:gd name="connsiteX34" fmla="*/ 177260 w 453008"/>
                <a:gd name="connsiteY34" fmla="*/ 490538 h 558545"/>
                <a:gd name="connsiteX35" fmla="*/ 198120 w 453008"/>
                <a:gd name="connsiteY35" fmla="*/ 497396 h 558545"/>
                <a:gd name="connsiteX36" fmla="*/ 204502 w 453008"/>
                <a:gd name="connsiteY36" fmla="*/ 515493 h 558545"/>
                <a:gd name="connsiteX37" fmla="*/ 220028 w 453008"/>
                <a:gd name="connsiteY37" fmla="*/ 530352 h 558545"/>
                <a:gd name="connsiteX38" fmla="*/ 240411 w 453008"/>
                <a:gd name="connsiteY38" fmla="*/ 541496 h 558545"/>
                <a:gd name="connsiteX39" fmla="*/ 269748 w 453008"/>
                <a:gd name="connsiteY39" fmla="*/ 549497 h 558545"/>
                <a:gd name="connsiteX40" fmla="*/ 272987 w 453008"/>
                <a:gd name="connsiteY40" fmla="*/ 558546 h 558545"/>
                <a:gd name="connsiteX41" fmla="*/ 272987 w 453008"/>
                <a:gd name="connsiteY41" fmla="*/ 558546 h 558545"/>
                <a:gd name="connsiteX42" fmla="*/ 272987 w 453008"/>
                <a:gd name="connsiteY42" fmla="*/ 558546 h 5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3008" h="558545">
                  <a:moveTo>
                    <a:pt x="272987" y="558546"/>
                  </a:moveTo>
                  <a:lnTo>
                    <a:pt x="291179" y="552069"/>
                  </a:lnTo>
                  <a:lnTo>
                    <a:pt x="294799" y="487680"/>
                  </a:lnTo>
                  <a:lnTo>
                    <a:pt x="355187" y="490823"/>
                  </a:lnTo>
                  <a:lnTo>
                    <a:pt x="415576" y="493967"/>
                  </a:lnTo>
                  <a:lnTo>
                    <a:pt x="420814" y="451390"/>
                  </a:lnTo>
                  <a:lnTo>
                    <a:pt x="425958" y="374237"/>
                  </a:lnTo>
                  <a:lnTo>
                    <a:pt x="446342" y="139065"/>
                  </a:lnTo>
                  <a:lnTo>
                    <a:pt x="453009" y="14573"/>
                  </a:lnTo>
                  <a:lnTo>
                    <a:pt x="375571" y="9334"/>
                  </a:lnTo>
                  <a:lnTo>
                    <a:pt x="159639" y="0"/>
                  </a:lnTo>
                  <a:lnTo>
                    <a:pt x="152686" y="20669"/>
                  </a:lnTo>
                  <a:lnTo>
                    <a:pt x="159163" y="38767"/>
                  </a:lnTo>
                  <a:lnTo>
                    <a:pt x="154019" y="115919"/>
                  </a:lnTo>
                  <a:lnTo>
                    <a:pt x="132588" y="113348"/>
                  </a:lnTo>
                  <a:lnTo>
                    <a:pt x="114967" y="115443"/>
                  </a:lnTo>
                  <a:lnTo>
                    <a:pt x="96869" y="121825"/>
                  </a:lnTo>
                  <a:lnTo>
                    <a:pt x="82391" y="133064"/>
                  </a:lnTo>
                  <a:lnTo>
                    <a:pt x="65818" y="126682"/>
                  </a:lnTo>
                  <a:lnTo>
                    <a:pt x="50292" y="111824"/>
                  </a:lnTo>
                  <a:lnTo>
                    <a:pt x="28956" y="109156"/>
                  </a:lnTo>
                  <a:lnTo>
                    <a:pt x="16669" y="137922"/>
                  </a:lnTo>
                  <a:lnTo>
                    <a:pt x="0" y="343281"/>
                  </a:lnTo>
                  <a:lnTo>
                    <a:pt x="10763" y="361950"/>
                  </a:lnTo>
                  <a:lnTo>
                    <a:pt x="22003" y="376238"/>
                  </a:lnTo>
                  <a:lnTo>
                    <a:pt x="38100" y="386906"/>
                  </a:lnTo>
                  <a:lnTo>
                    <a:pt x="53626" y="401765"/>
                  </a:lnTo>
                  <a:lnTo>
                    <a:pt x="69628" y="412433"/>
                  </a:lnTo>
                  <a:lnTo>
                    <a:pt x="76105" y="430435"/>
                  </a:lnTo>
                  <a:lnTo>
                    <a:pt x="94869" y="454438"/>
                  </a:lnTo>
                  <a:lnTo>
                    <a:pt x="106680" y="464534"/>
                  </a:lnTo>
                  <a:lnTo>
                    <a:pt x="122682" y="475107"/>
                  </a:lnTo>
                  <a:lnTo>
                    <a:pt x="139255" y="481489"/>
                  </a:lnTo>
                  <a:lnTo>
                    <a:pt x="156400" y="483584"/>
                  </a:lnTo>
                  <a:lnTo>
                    <a:pt x="177260" y="490538"/>
                  </a:lnTo>
                  <a:lnTo>
                    <a:pt x="198120" y="497396"/>
                  </a:lnTo>
                  <a:lnTo>
                    <a:pt x="204502" y="515493"/>
                  </a:lnTo>
                  <a:lnTo>
                    <a:pt x="220028" y="530352"/>
                  </a:lnTo>
                  <a:lnTo>
                    <a:pt x="240411" y="541496"/>
                  </a:lnTo>
                  <a:lnTo>
                    <a:pt x="269748" y="549497"/>
                  </a:lnTo>
                  <a:lnTo>
                    <a:pt x="272987" y="558546"/>
                  </a:lnTo>
                  <a:lnTo>
                    <a:pt x="272987" y="558546"/>
                  </a:lnTo>
                  <a:lnTo>
                    <a:pt x="272987" y="55854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7E75B15C-4AB1-2F44-9BEB-80E35981A0BA}"/>
                </a:ext>
              </a:extLst>
            </p:cNvPr>
            <p:cNvSpPr/>
            <p:nvPr/>
          </p:nvSpPr>
          <p:spPr>
            <a:xfrm>
              <a:off x="-1494685" y="2146175"/>
              <a:ext cx="814344" cy="703348"/>
            </a:xfrm>
            <a:custGeom>
              <a:avLst/>
              <a:gdLst>
                <a:gd name="connsiteX0" fmla="*/ 97346 w 483584"/>
                <a:gd name="connsiteY0" fmla="*/ 417671 h 417671"/>
                <a:gd name="connsiteX1" fmla="*/ 116586 w 483584"/>
                <a:gd name="connsiteY1" fmla="*/ 402812 h 417671"/>
                <a:gd name="connsiteX2" fmla="*/ 138303 w 483584"/>
                <a:gd name="connsiteY2" fmla="*/ 366617 h 417671"/>
                <a:gd name="connsiteX3" fmla="*/ 145733 w 483584"/>
                <a:gd name="connsiteY3" fmla="*/ 341567 h 417671"/>
                <a:gd name="connsiteX4" fmla="*/ 156400 w 483584"/>
                <a:gd name="connsiteY4" fmla="*/ 325565 h 417671"/>
                <a:gd name="connsiteX5" fmla="*/ 176117 w 483584"/>
                <a:gd name="connsiteY5" fmla="*/ 340995 h 417671"/>
                <a:gd name="connsiteX6" fmla="*/ 174974 w 483584"/>
                <a:gd name="connsiteY6" fmla="*/ 314992 h 417671"/>
                <a:gd name="connsiteX7" fmla="*/ 186690 w 483584"/>
                <a:gd name="connsiteY7" fmla="*/ 290417 h 417671"/>
                <a:gd name="connsiteX8" fmla="*/ 232410 w 483584"/>
                <a:gd name="connsiteY8" fmla="*/ 270224 h 417671"/>
                <a:gd name="connsiteX9" fmla="*/ 268605 w 483584"/>
                <a:gd name="connsiteY9" fmla="*/ 257366 h 417671"/>
                <a:gd name="connsiteX10" fmla="*/ 279845 w 483584"/>
                <a:gd name="connsiteY10" fmla="*/ 271748 h 417671"/>
                <a:gd name="connsiteX11" fmla="*/ 320802 w 483584"/>
                <a:gd name="connsiteY11" fmla="*/ 255175 h 417671"/>
                <a:gd name="connsiteX12" fmla="*/ 355473 w 483584"/>
                <a:gd name="connsiteY12" fmla="*/ 255175 h 417671"/>
                <a:gd name="connsiteX13" fmla="*/ 410909 w 483584"/>
                <a:gd name="connsiteY13" fmla="*/ 261938 h 417671"/>
                <a:gd name="connsiteX14" fmla="*/ 445008 w 483584"/>
                <a:gd name="connsiteY14" fmla="*/ 266224 h 417671"/>
                <a:gd name="connsiteX15" fmla="*/ 470059 w 483584"/>
                <a:gd name="connsiteY15" fmla="*/ 273558 h 417671"/>
                <a:gd name="connsiteX16" fmla="*/ 477393 w 483584"/>
                <a:gd name="connsiteY16" fmla="*/ 248603 h 417671"/>
                <a:gd name="connsiteX17" fmla="*/ 481108 w 483584"/>
                <a:gd name="connsiteY17" fmla="*/ 218789 h 417671"/>
                <a:gd name="connsiteX18" fmla="*/ 483584 w 483584"/>
                <a:gd name="connsiteY18" fmla="*/ 128397 h 417671"/>
                <a:gd name="connsiteX19" fmla="*/ 443675 w 483584"/>
                <a:gd name="connsiteY19" fmla="*/ 136398 h 417671"/>
                <a:gd name="connsiteX20" fmla="*/ 422910 w 483584"/>
                <a:gd name="connsiteY20" fmla="*/ 129540 h 417671"/>
                <a:gd name="connsiteX21" fmla="*/ 401574 w 483584"/>
                <a:gd name="connsiteY21" fmla="*/ 126873 h 417671"/>
                <a:gd name="connsiteX22" fmla="*/ 376523 w 483584"/>
                <a:gd name="connsiteY22" fmla="*/ 119444 h 417671"/>
                <a:gd name="connsiteX23" fmla="*/ 352520 w 483584"/>
                <a:gd name="connsiteY23" fmla="*/ 103537 h 417671"/>
                <a:gd name="connsiteX24" fmla="*/ 329089 w 483584"/>
                <a:gd name="connsiteY24" fmla="*/ 83344 h 417671"/>
                <a:gd name="connsiteX25" fmla="*/ 307181 w 483584"/>
                <a:gd name="connsiteY25" fmla="*/ 50387 h 417671"/>
                <a:gd name="connsiteX26" fmla="*/ 292703 w 483584"/>
                <a:gd name="connsiteY26" fmla="*/ 27051 h 417671"/>
                <a:gd name="connsiteX27" fmla="*/ 287369 w 483584"/>
                <a:gd name="connsiteY27" fmla="*/ 476 h 417671"/>
                <a:gd name="connsiteX28" fmla="*/ 265557 w 483584"/>
                <a:gd name="connsiteY28" fmla="*/ 2096 h 417671"/>
                <a:gd name="connsiteX29" fmla="*/ 248507 w 483584"/>
                <a:gd name="connsiteY29" fmla="*/ 0 h 417671"/>
                <a:gd name="connsiteX30" fmla="*/ 237363 w 483584"/>
                <a:gd name="connsiteY30" fmla="*/ 20193 h 417671"/>
                <a:gd name="connsiteX31" fmla="*/ 214979 w 483584"/>
                <a:gd name="connsiteY31" fmla="*/ 60674 h 417671"/>
                <a:gd name="connsiteX32" fmla="*/ 188976 w 483584"/>
                <a:gd name="connsiteY32" fmla="*/ 96298 h 417671"/>
                <a:gd name="connsiteX33" fmla="*/ 168783 w 483584"/>
                <a:gd name="connsiteY33" fmla="*/ 119729 h 417671"/>
                <a:gd name="connsiteX34" fmla="*/ 72485 w 483584"/>
                <a:gd name="connsiteY34" fmla="*/ 164021 h 417671"/>
                <a:gd name="connsiteX35" fmla="*/ 26099 w 483584"/>
                <a:gd name="connsiteY35" fmla="*/ 188595 h 417671"/>
                <a:gd name="connsiteX36" fmla="*/ 0 w 483584"/>
                <a:gd name="connsiteY36" fmla="*/ 189643 h 417671"/>
                <a:gd name="connsiteX37" fmla="*/ 95 w 483584"/>
                <a:gd name="connsiteY37" fmla="*/ 224219 h 417671"/>
                <a:gd name="connsiteX38" fmla="*/ 9239 w 483584"/>
                <a:gd name="connsiteY38" fmla="*/ 255556 h 417671"/>
                <a:gd name="connsiteX39" fmla="*/ 20955 w 483584"/>
                <a:gd name="connsiteY39" fmla="*/ 265652 h 417671"/>
                <a:gd name="connsiteX40" fmla="*/ 38100 w 483584"/>
                <a:gd name="connsiteY40" fmla="*/ 302324 h 417671"/>
                <a:gd name="connsiteX41" fmla="*/ 44482 w 483584"/>
                <a:gd name="connsiteY41" fmla="*/ 320421 h 417671"/>
                <a:gd name="connsiteX42" fmla="*/ 50006 w 483584"/>
                <a:gd name="connsiteY42" fmla="*/ 416147 h 417671"/>
                <a:gd name="connsiteX43" fmla="*/ 97346 w 483584"/>
                <a:gd name="connsiteY43" fmla="*/ 417671 h 417671"/>
                <a:gd name="connsiteX44" fmla="*/ 97346 w 483584"/>
                <a:gd name="connsiteY44" fmla="*/ 417671 h 417671"/>
                <a:gd name="connsiteX45" fmla="*/ 97346 w 483584"/>
                <a:gd name="connsiteY45" fmla="*/ 417671 h 41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83584" h="417671">
                  <a:moveTo>
                    <a:pt x="97346" y="417671"/>
                  </a:moveTo>
                  <a:lnTo>
                    <a:pt x="116586" y="402812"/>
                  </a:lnTo>
                  <a:lnTo>
                    <a:pt x="138303" y="366617"/>
                  </a:lnTo>
                  <a:lnTo>
                    <a:pt x="145733" y="341567"/>
                  </a:lnTo>
                  <a:lnTo>
                    <a:pt x="156400" y="325565"/>
                  </a:lnTo>
                  <a:lnTo>
                    <a:pt x="176117" y="340995"/>
                  </a:lnTo>
                  <a:lnTo>
                    <a:pt x="174974" y="314992"/>
                  </a:lnTo>
                  <a:lnTo>
                    <a:pt x="186690" y="290417"/>
                  </a:lnTo>
                  <a:lnTo>
                    <a:pt x="232410" y="270224"/>
                  </a:lnTo>
                  <a:lnTo>
                    <a:pt x="268605" y="257366"/>
                  </a:lnTo>
                  <a:lnTo>
                    <a:pt x="279845" y="271748"/>
                  </a:lnTo>
                  <a:lnTo>
                    <a:pt x="320802" y="255175"/>
                  </a:lnTo>
                  <a:lnTo>
                    <a:pt x="355473" y="255175"/>
                  </a:lnTo>
                  <a:lnTo>
                    <a:pt x="410909" y="261938"/>
                  </a:lnTo>
                  <a:lnTo>
                    <a:pt x="445008" y="266224"/>
                  </a:lnTo>
                  <a:lnTo>
                    <a:pt x="470059" y="273558"/>
                  </a:lnTo>
                  <a:lnTo>
                    <a:pt x="477393" y="248603"/>
                  </a:lnTo>
                  <a:lnTo>
                    <a:pt x="481108" y="218789"/>
                  </a:lnTo>
                  <a:lnTo>
                    <a:pt x="483584" y="128397"/>
                  </a:lnTo>
                  <a:lnTo>
                    <a:pt x="443675" y="136398"/>
                  </a:lnTo>
                  <a:lnTo>
                    <a:pt x="422910" y="129540"/>
                  </a:lnTo>
                  <a:lnTo>
                    <a:pt x="401574" y="126873"/>
                  </a:lnTo>
                  <a:lnTo>
                    <a:pt x="376523" y="119444"/>
                  </a:lnTo>
                  <a:lnTo>
                    <a:pt x="352520" y="103537"/>
                  </a:lnTo>
                  <a:lnTo>
                    <a:pt x="329089" y="83344"/>
                  </a:lnTo>
                  <a:lnTo>
                    <a:pt x="307181" y="50387"/>
                  </a:lnTo>
                  <a:lnTo>
                    <a:pt x="292703" y="27051"/>
                  </a:lnTo>
                  <a:lnTo>
                    <a:pt x="287369" y="476"/>
                  </a:lnTo>
                  <a:lnTo>
                    <a:pt x="265557" y="2096"/>
                  </a:lnTo>
                  <a:lnTo>
                    <a:pt x="248507" y="0"/>
                  </a:lnTo>
                  <a:lnTo>
                    <a:pt x="237363" y="20193"/>
                  </a:lnTo>
                  <a:lnTo>
                    <a:pt x="214979" y="60674"/>
                  </a:lnTo>
                  <a:lnTo>
                    <a:pt x="188976" y="96298"/>
                  </a:lnTo>
                  <a:lnTo>
                    <a:pt x="168783" y="119729"/>
                  </a:lnTo>
                  <a:lnTo>
                    <a:pt x="72485" y="164021"/>
                  </a:lnTo>
                  <a:lnTo>
                    <a:pt x="26099" y="188595"/>
                  </a:lnTo>
                  <a:lnTo>
                    <a:pt x="0" y="189643"/>
                  </a:lnTo>
                  <a:lnTo>
                    <a:pt x="95" y="224219"/>
                  </a:lnTo>
                  <a:lnTo>
                    <a:pt x="9239" y="255556"/>
                  </a:lnTo>
                  <a:lnTo>
                    <a:pt x="20955" y="265652"/>
                  </a:lnTo>
                  <a:lnTo>
                    <a:pt x="38100" y="302324"/>
                  </a:lnTo>
                  <a:lnTo>
                    <a:pt x="44482" y="320421"/>
                  </a:lnTo>
                  <a:lnTo>
                    <a:pt x="50006" y="416147"/>
                  </a:lnTo>
                  <a:lnTo>
                    <a:pt x="97346" y="417671"/>
                  </a:lnTo>
                  <a:lnTo>
                    <a:pt x="97346" y="417671"/>
                  </a:lnTo>
                  <a:lnTo>
                    <a:pt x="97346" y="4176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DDC86043-3E84-556D-7E40-21D111F2C4B3}"/>
                </a:ext>
              </a:extLst>
            </p:cNvPr>
            <p:cNvSpPr/>
            <p:nvPr/>
          </p:nvSpPr>
          <p:spPr>
            <a:xfrm>
              <a:off x="-2320416" y="1241045"/>
              <a:ext cx="778415" cy="693083"/>
            </a:xfrm>
            <a:custGeom>
              <a:avLst/>
              <a:gdLst>
                <a:gd name="connsiteX0" fmla="*/ 324517 w 462248"/>
                <a:gd name="connsiteY0" fmla="*/ 411575 h 411575"/>
                <a:gd name="connsiteX1" fmla="*/ 339376 w 462248"/>
                <a:gd name="connsiteY1" fmla="*/ 396050 h 411575"/>
                <a:gd name="connsiteX2" fmla="*/ 408051 w 462248"/>
                <a:gd name="connsiteY2" fmla="*/ 330803 h 411575"/>
                <a:gd name="connsiteX3" fmla="*/ 447389 w 462248"/>
                <a:gd name="connsiteY3" fmla="*/ 292322 h 411575"/>
                <a:gd name="connsiteX4" fmla="*/ 462248 w 462248"/>
                <a:gd name="connsiteY4" fmla="*/ 276892 h 411575"/>
                <a:gd name="connsiteX5" fmla="*/ 445770 w 462248"/>
                <a:gd name="connsiteY5" fmla="*/ 270510 h 411575"/>
                <a:gd name="connsiteX6" fmla="*/ 434530 w 462248"/>
                <a:gd name="connsiteY6" fmla="*/ 256127 h 411575"/>
                <a:gd name="connsiteX7" fmla="*/ 423291 w 462248"/>
                <a:gd name="connsiteY7" fmla="*/ 241744 h 411575"/>
                <a:gd name="connsiteX8" fmla="*/ 406813 w 462248"/>
                <a:gd name="connsiteY8" fmla="*/ 235363 h 411575"/>
                <a:gd name="connsiteX9" fmla="*/ 391859 w 462248"/>
                <a:gd name="connsiteY9" fmla="*/ 216217 h 411575"/>
                <a:gd name="connsiteX10" fmla="*/ 370046 w 462248"/>
                <a:gd name="connsiteY10" fmla="*/ 217837 h 411575"/>
                <a:gd name="connsiteX11" fmla="*/ 349282 w 462248"/>
                <a:gd name="connsiteY11" fmla="*/ 210884 h 411575"/>
                <a:gd name="connsiteX12" fmla="*/ 338042 w 462248"/>
                <a:gd name="connsiteY12" fmla="*/ 196501 h 411575"/>
                <a:gd name="connsiteX13" fmla="*/ 322135 w 462248"/>
                <a:gd name="connsiteY13" fmla="*/ 185928 h 411575"/>
                <a:gd name="connsiteX14" fmla="*/ 304514 w 462248"/>
                <a:gd name="connsiteY14" fmla="*/ 188023 h 411575"/>
                <a:gd name="connsiteX15" fmla="*/ 284321 w 462248"/>
                <a:gd name="connsiteY15" fmla="*/ 176879 h 411575"/>
                <a:gd name="connsiteX16" fmla="*/ 272034 w 462248"/>
                <a:gd name="connsiteY16" fmla="*/ 171069 h 411575"/>
                <a:gd name="connsiteX17" fmla="*/ 250698 w 462248"/>
                <a:gd name="connsiteY17" fmla="*/ 168402 h 411575"/>
                <a:gd name="connsiteX18" fmla="*/ 249079 w 462248"/>
                <a:gd name="connsiteY18" fmla="*/ 146590 h 411575"/>
                <a:gd name="connsiteX19" fmla="*/ 237934 w 462248"/>
                <a:gd name="connsiteY19" fmla="*/ 132207 h 411575"/>
                <a:gd name="connsiteX20" fmla="*/ 231458 w 462248"/>
                <a:gd name="connsiteY20" fmla="*/ 114014 h 411575"/>
                <a:gd name="connsiteX21" fmla="*/ 237839 w 462248"/>
                <a:gd name="connsiteY21" fmla="*/ 97536 h 411575"/>
                <a:gd name="connsiteX22" fmla="*/ 232505 w 462248"/>
                <a:gd name="connsiteY22" fmla="*/ 70866 h 411575"/>
                <a:gd name="connsiteX23" fmla="*/ 230886 w 462248"/>
                <a:gd name="connsiteY23" fmla="*/ 48958 h 411575"/>
                <a:gd name="connsiteX24" fmla="*/ 224409 w 462248"/>
                <a:gd name="connsiteY24" fmla="*/ 30861 h 411575"/>
                <a:gd name="connsiteX25" fmla="*/ 208502 w 462248"/>
                <a:gd name="connsiteY25" fmla="*/ 20193 h 411575"/>
                <a:gd name="connsiteX26" fmla="*/ 191929 w 462248"/>
                <a:gd name="connsiteY26" fmla="*/ 13811 h 411575"/>
                <a:gd name="connsiteX27" fmla="*/ 184975 w 462248"/>
                <a:gd name="connsiteY27" fmla="*/ 0 h 411575"/>
                <a:gd name="connsiteX28" fmla="*/ 169640 w 462248"/>
                <a:gd name="connsiteY28" fmla="*/ 19717 h 411575"/>
                <a:gd name="connsiteX29" fmla="*/ 163259 w 462248"/>
                <a:gd name="connsiteY29" fmla="*/ 36290 h 411575"/>
                <a:gd name="connsiteX30" fmla="*/ 147828 w 462248"/>
                <a:gd name="connsiteY30" fmla="*/ 56102 h 411575"/>
                <a:gd name="connsiteX31" fmla="*/ 132397 w 462248"/>
                <a:gd name="connsiteY31" fmla="*/ 75819 h 411575"/>
                <a:gd name="connsiteX32" fmla="*/ 113252 w 462248"/>
                <a:gd name="connsiteY32" fmla="*/ 90773 h 411575"/>
                <a:gd name="connsiteX33" fmla="*/ 95155 w 462248"/>
                <a:gd name="connsiteY33" fmla="*/ 97250 h 411575"/>
                <a:gd name="connsiteX34" fmla="*/ 82391 w 462248"/>
                <a:gd name="connsiteY34" fmla="*/ 130302 h 411575"/>
                <a:gd name="connsiteX35" fmla="*/ 21717 w 462248"/>
                <a:gd name="connsiteY35" fmla="*/ 131540 h 411575"/>
                <a:gd name="connsiteX36" fmla="*/ 19050 w 462248"/>
                <a:gd name="connsiteY36" fmla="*/ 152876 h 411575"/>
                <a:gd name="connsiteX37" fmla="*/ 12763 w 462248"/>
                <a:gd name="connsiteY37" fmla="*/ 169354 h 411575"/>
                <a:gd name="connsiteX38" fmla="*/ 2096 w 462248"/>
                <a:gd name="connsiteY38" fmla="*/ 185452 h 411575"/>
                <a:gd name="connsiteX39" fmla="*/ 0 w 462248"/>
                <a:gd name="connsiteY39" fmla="*/ 202502 h 411575"/>
                <a:gd name="connsiteX40" fmla="*/ 2191 w 462248"/>
                <a:gd name="connsiteY40" fmla="*/ 220123 h 411575"/>
                <a:gd name="connsiteX41" fmla="*/ 13335 w 462248"/>
                <a:gd name="connsiteY41" fmla="*/ 234506 h 411575"/>
                <a:gd name="connsiteX42" fmla="*/ 24574 w 462248"/>
                <a:gd name="connsiteY42" fmla="*/ 248888 h 411575"/>
                <a:gd name="connsiteX43" fmla="*/ 40005 w 462248"/>
                <a:gd name="connsiteY43" fmla="*/ 263747 h 411575"/>
                <a:gd name="connsiteX44" fmla="*/ 56483 w 462248"/>
                <a:gd name="connsiteY44" fmla="*/ 270129 h 411575"/>
                <a:gd name="connsiteX45" fmla="*/ 73057 w 462248"/>
                <a:gd name="connsiteY45" fmla="*/ 276511 h 411575"/>
                <a:gd name="connsiteX46" fmla="*/ 83725 w 462248"/>
                <a:gd name="connsiteY46" fmla="*/ 295180 h 411575"/>
                <a:gd name="connsiteX47" fmla="*/ 113538 w 462248"/>
                <a:gd name="connsiteY47" fmla="*/ 298799 h 411575"/>
                <a:gd name="connsiteX48" fmla="*/ 142780 w 462248"/>
                <a:gd name="connsiteY48" fmla="*/ 306800 h 411575"/>
                <a:gd name="connsiteX49" fmla="*/ 163640 w 462248"/>
                <a:gd name="connsiteY49" fmla="*/ 313658 h 411575"/>
                <a:gd name="connsiteX50" fmla="*/ 179546 w 462248"/>
                <a:gd name="connsiteY50" fmla="*/ 324326 h 411575"/>
                <a:gd name="connsiteX51" fmla="*/ 195548 w 462248"/>
                <a:gd name="connsiteY51" fmla="*/ 334994 h 411575"/>
                <a:gd name="connsiteX52" fmla="*/ 222790 w 462248"/>
                <a:gd name="connsiteY52" fmla="*/ 359950 h 411575"/>
                <a:gd name="connsiteX53" fmla="*/ 234505 w 462248"/>
                <a:gd name="connsiteY53" fmla="*/ 370046 h 411575"/>
                <a:gd name="connsiteX54" fmla="*/ 251555 w 462248"/>
                <a:gd name="connsiteY54" fmla="*/ 372237 h 411575"/>
                <a:gd name="connsiteX55" fmla="*/ 268605 w 462248"/>
                <a:gd name="connsiteY55" fmla="*/ 374333 h 411575"/>
                <a:gd name="connsiteX56" fmla="*/ 284512 w 462248"/>
                <a:gd name="connsiteY56" fmla="*/ 384905 h 411575"/>
                <a:gd name="connsiteX57" fmla="*/ 300038 w 462248"/>
                <a:gd name="connsiteY57" fmla="*/ 399860 h 411575"/>
                <a:gd name="connsiteX58" fmla="*/ 312230 w 462248"/>
                <a:gd name="connsiteY58" fmla="*/ 405670 h 411575"/>
                <a:gd name="connsiteX59" fmla="*/ 324517 w 462248"/>
                <a:gd name="connsiteY59" fmla="*/ 411575 h 411575"/>
                <a:gd name="connsiteX60" fmla="*/ 324517 w 462248"/>
                <a:gd name="connsiteY60" fmla="*/ 411575 h 411575"/>
                <a:gd name="connsiteX61" fmla="*/ 324517 w 462248"/>
                <a:gd name="connsiteY61" fmla="*/ 411575 h 4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62248" h="411575">
                  <a:moveTo>
                    <a:pt x="324517" y="411575"/>
                  </a:moveTo>
                  <a:lnTo>
                    <a:pt x="339376" y="396050"/>
                  </a:lnTo>
                  <a:lnTo>
                    <a:pt x="408051" y="330803"/>
                  </a:lnTo>
                  <a:lnTo>
                    <a:pt x="447389" y="292322"/>
                  </a:lnTo>
                  <a:lnTo>
                    <a:pt x="462248" y="276892"/>
                  </a:lnTo>
                  <a:lnTo>
                    <a:pt x="445770" y="270510"/>
                  </a:lnTo>
                  <a:lnTo>
                    <a:pt x="434530" y="256127"/>
                  </a:lnTo>
                  <a:lnTo>
                    <a:pt x="423291" y="241744"/>
                  </a:lnTo>
                  <a:lnTo>
                    <a:pt x="406813" y="235363"/>
                  </a:lnTo>
                  <a:lnTo>
                    <a:pt x="391859" y="216217"/>
                  </a:lnTo>
                  <a:lnTo>
                    <a:pt x="370046" y="217837"/>
                  </a:lnTo>
                  <a:lnTo>
                    <a:pt x="349282" y="210884"/>
                  </a:lnTo>
                  <a:lnTo>
                    <a:pt x="338042" y="196501"/>
                  </a:lnTo>
                  <a:lnTo>
                    <a:pt x="322135" y="185928"/>
                  </a:lnTo>
                  <a:lnTo>
                    <a:pt x="304514" y="188023"/>
                  </a:lnTo>
                  <a:lnTo>
                    <a:pt x="284321" y="176879"/>
                  </a:lnTo>
                  <a:lnTo>
                    <a:pt x="272034" y="171069"/>
                  </a:lnTo>
                  <a:lnTo>
                    <a:pt x="250698" y="168402"/>
                  </a:lnTo>
                  <a:lnTo>
                    <a:pt x="249079" y="146590"/>
                  </a:lnTo>
                  <a:lnTo>
                    <a:pt x="237934" y="132207"/>
                  </a:lnTo>
                  <a:lnTo>
                    <a:pt x="231458" y="114014"/>
                  </a:lnTo>
                  <a:lnTo>
                    <a:pt x="237839" y="97536"/>
                  </a:lnTo>
                  <a:lnTo>
                    <a:pt x="232505" y="70866"/>
                  </a:lnTo>
                  <a:lnTo>
                    <a:pt x="230886" y="48958"/>
                  </a:lnTo>
                  <a:lnTo>
                    <a:pt x="224409" y="30861"/>
                  </a:lnTo>
                  <a:lnTo>
                    <a:pt x="208502" y="20193"/>
                  </a:lnTo>
                  <a:lnTo>
                    <a:pt x="191929" y="13811"/>
                  </a:lnTo>
                  <a:lnTo>
                    <a:pt x="184975" y="0"/>
                  </a:lnTo>
                  <a:lnTo>
                    <a:pt x="169640" y="19717"/>
                  </a:lnTo>
                  <a:lnTo>
                    <a:pt x="163259" y="36290"/>
                  </a:lnTo>
                  <a:lnTo>
                    <a:pt x="147828" y="56102"/>
                  </a:lnTo>
                  <a:lnTo>
                    <a:pt x="132397" y="75819"/>
                  </a:lnTo>
                  <a:lnTo>
                    <a:pt x="113252" y="90773"/>
                  </a:lnTo>
                  <a:lnTo>
                    <a:pt x="95155" y="97250"/>
                  </a:lnTo>
                  <a:lnTo>
                    <a:pt x="82391" y="130302"/>
                  </a:lnTo>
                  <a:lnTo>
                    <a:pt x="21717" y="131540"/>
                  </a:lnTo>
                  <a:lnTo>
                    <a:pt x="19050" y="152876"/>
                  </a:lnTo>
                  <a:lnTo>
                    <a:pt x="12763" y="169354"/>
                  </a:lnTo>
                  <a:lnTo>
                    <a:pt x="2096" y="185452"/>
                  </a:lnTo>
                  <a:lnTo>
                    <a:pt x="0" y="202502"/>
                  </a:lnTo>
                  <a:lnTo>
                    <a:pt x="2191" y="220123"/>
                  </a:lnTo>
                  <a:lnTo>
                    <a:pt x="13335" y="234506"/>
                  </a:lnTo>
                  <a:lnTo>
                    <a:pt x="24574" y="248888"/>
                  </a:lnTo>
                  <a:lnTo>
                    <a:pt x="40005" y="263747"/>
                  </a:lnTo>
                  <a:lnTo>
                    <a:pt x="56483" y="270129"/>
                  </a:lnTo>
                  <a:lnTo>
                    <a:pt x="73057" y="276511"/>
                  </a:lnTo>
                  <a:lnTo>
                    <a:pt x="83725" y="295180"/>
                  </a:lnTo>
                  <a:lnTo>
                    <a:pt x="113538" y="298799"/>
                  </a:lnTo>
                  <a:lnTo>
                    <a:pt x="142780" y="306800"/>
                  </a:lnTo>
                  <a:lnTo>
                    <a:pt x="163640" y="313658"/>
                  </a:lnTo>
                  <a:lnTo>
                    <a:pt x="179546" y="324326"/>
                  </a:lnTo>
                  <a:lnTo>
                    <a:pt x="195548" y="334994"/>
                  </a:lnTo>
                  <a:lnTo>
                    <a:pt x="222790" y="359950"/>
                  </a:lnTo>
                  <a:lnTo>
                    <a:pt x="234505" y="370046"/>
                  </a:lnTo>
                  <a:lnTo>
                    <a:pt x="251555" y="372237"/>
                  </a:lnTo>
                  <a:lnTo>
                    <a:pt x="268605" y="374333"/>
                  </a:lnTo>
                  <a:lnTo>
                    <a:pt x="284512" y="384905"/>
                  </a:lnTo>
                  <a:lnTo>
                    <a:pt x="300038" y="399860"/>
                  </a:lnTo>
                  <a:lnTo>
                    <a:pt x="312230" y="405670"/>
                  </a:lnTo>
                  <a:lnTo>
                    <a:pt x="324517" y="411575"/>
                  </a:lnTo>
                  <a:lnTo>
                    <a:pt x="324517" y="411575"/>
                  </a:lnTo>
                  <a:lnTo>
                    <a:pt x="324517" y="4115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FEBD067-AD29-3C8B-A551-7ECD6A48599E}"/>
                </a:ext>
              </a:extLst>
            </p:cNvPr>
            <p:cNvSpPr/>
            <p:nvPr/>
          </p:nvSpPr>
          <p:spPr>
            <a:xfrm>
              <a:off x="-2923837" y="755999"/>
              <a:ext cx="985650" cy="707358"/>
            </a:xfrm>
            <a:custGeom>
              <a:avLst/>
              <a:gdLst>
                <a:gd name="connsiteX0" fmla="*/ 381190 w 585311"/>
                <a:gd name="connsiteY0" fmla="*/ 420053 h 420052"/>
                <a:gd name="connsiteX1" fmla="*/ 424815 w 585311"/>
                <a:gd name="connsiteY1" fmla="*/ 416719 h 420052"/>
                <a:gd name="connsiteX2" fmla="*/ 454533 w 585311"/>
                <a:gd name="connsiteY2" fmla="*/ 385953 h 420052"/>
                <a:gd name="connsiteX3" fmla="*/ 472631 w 585311"/>
                <a:gd name="connsiteY3" fmla="*/ 379476 h 420052"/>
                <a:gd name="connsiteX4" fmla="*/ 486918 w 585311"/>
                <a:gd name="connsiteY4" fmla="*/ 368332 h 420052"/>
                <a:gd name="connsiteX5" fmla="*/ 501777 w 585311"/>
                <a:gd name="connsiteY5" fmla="*/ 352901 h 420052"/>
                <a:gd name="connsiteX6" fmla="*/ 522542 w 585311"/>
                <a:gd name="connsiteY6" fmla="*/ 325279 h 420052"/>
                <a:gd name="connsiteX7" fmla="*/ 528828 w 585311"/>
                <a:gd name="connsiteY7" fmla="*/ 308801 h 420052"/>
                <a:gd name="connsiteX8" fmla="*/ 541020 w 585311"/>
                <a:gd name="connsiteY8" fmla="*/ 280035 h 420052"/>
                <a:gd name="connsiteX9" fmla="*/ 525590 w 585311"/>
                <a:gd name="connsiteY9" fmla="*/ 265271 h 420052"/>
                <a:gd name="connsiteX10" fmla="*/ 539972 w 585311"/>
                <a:gd name="connsiteY10" fmla="*/ 254032 h 420052"/>
                <a:gd name="connsiteX11" fmla="*/ 557498 w 585311"/>
                <a:gd name="connsiteY11" fmla="*/ 251936 h 420052"/>
                <a:gd name="connsiteX12" fmla="*/ 574357 w 585311"/>
                <a:gd name="connsiteY12" fmla="*/ 150400 h 420052"/>
                <a:gd name="connsiteX13" fmla="*/ 585311 w 585311"/>
                <a:gd name="connsiteY13" fmla="*/ 26670 h 420052"/>
                <a:gd name="connsiteX14" fmla="*/ 448532 w 585311"/>
                <a:gd name="connsiteY14" fmla="*/ 14097 h 420052"/>
                <a:gd name="connsiteX15" fmla="*/ 341662 w 585311"/>
                <a:gd name="connsiteY15" fmla="*/ 5144 h 420052"/>
                <a:gd name="connsiteX16" fmla="*/ 264509 w 585311"/>
                <a:gd name="connsiteY16" fmla="*/ 0 h 420052"/>
                <a:gd name="connsiteX17" fmla="*/ 257080 w 585311"/>
                <a:gd name="connsiteY17" fmla="*/ 24956 h 420052"/>
                <a:gd name="connsiteX18" fmla="*/ 118777 w 585311"/>
                <a:gd name="connsiteY18" fmla="*/ 25146 h 420052"/>
                <a:gd name="connsiteX19" fmla="*/ 137922 w 585311"/>
                <a:gd name="connsiteY19" fmla="*/ 44768 h 420052"/>
                <a:gd name="connsiteX20" fmla="*/ 148114 w 585311"/>
                <a:gd name="connsiteY20" fmla="*/ 67628 h 420052"/>
                <a:gd name="connsiteX21" fmla="*/ 148209 w 585311"/>
                <a:gd name="connsiteY21" fmla="*/ 102108 h 420052"/>
                <a:gd name="connsiteX22" fmla="*/ 110966 w 585311"/>
                <a:gd name="connsiteY22" fmla="*/ 123444 h 420052"/>
                <a:gd name="connsiteX23" fmla="*/ 92869 w 585311"/>
                <a:gd name="connsiteY23" fmla="*/ 129826 h 420052"/>
                <a:gd name="connsiteX24" fmla="*/ 74771 w 585311"/>
                <a:gd name="connsiteY24" fmla="*/ 136208 h 420052"/>
                <a:gd name="connsiteX25" fmla="*/ 59912 w 585311"/>
                <a:gd name="connsiteY25" fmla="*/ 151638 h 420052"/>
                <a:gd name="connsiteX26" fmla="*/ 47339 w 585311"/>
                <a:gd name="connsiteY26" fmla="*/ 219170 h 420052"/>
                <a:gd name="connsiteX27" fmla="*/ 26575 w 585311"/>
                <a:gd name="connsiteY27" fmla="*/ 246793 h 420052"/>
                <a:gd name="connsiteX28" fmla="*/ 0 w 585311"/>
                <a:gd name="connsiteY28" fmla="*/ 252127 h 420052"/>
                <a:gd name="connsiteX29" fmla="*/ 14954 w 585311"/>
                <a:gd name="connsiteY29" fmla="*/ 271272 h 420052"/>
                <a:gd name="connsiteX30" fmla="*/ 12287 w 585311"/>
                <a:gd name="connsiteY30" fmla="*/ 292513 h 420052"/>
                <a:gd name="connsiteX31" fmla="*/ 43720 w 585311"/>
                <a:gd name="connsiteY31" fmla="*/ 317945 h 420052"/>
                <a:gd name="connsiteX32" fmla="*/ 74104 w 585311"/>
                <a:gd name="connsiteY32" fmla="*/ 351949 h 420052"/>
                <a:gd name="connsiteX33" fmla="*/ 80010 w 585311"/>
                <a:gd name="connsiteY33" fmla="*/ 374237 h 420052"/>
                <a:gd name="connsiteX34" fmla="*/ 91154 w 585311"/>
                <a:gd name="connsiteY34" fmla="*/ 354044 h 420052"/>
                <a:gd name="connsiteX35" fmla="*/ 120967 w 585311"/>
                <a:gd name="connsiteY35" fmla="*/ 357664 h 420052"/>
                <a:gd name="connsiteX36" fmla="*/ 139065 w 585311"/>
                <a:gd name="connsiteY36" fmla="*/ 351282 h 420052"/>
                <a:gd name="connsiteX37" fmla="*/ 156019 w 585311"/>
                <a:gd name="connsiteY37" fmla="*/ 353378 h 420052"/>
                <a:gd name="connsiteX38" fmla="*/ 170879 w 585311"/>
                <a:gd name="connsiteY38" fmla="*/ 337947 h 420052"/>
                <a:gd name="connsiteX39" fmla="*/ 191167 w 585311"/>
                <a:gd name="connsiteY39" fmla="*/ 349091 h 420052"/>
                <a:gd name="connsiteX40" fmla="*/ 208217 w 585311"/>
                <a:gd name="connsiteY40" fmla="*/ 351187 h 420052"/>
                <a:gd name="connsiteX41" fmla="*/ 225742 w 585311"/>
                <a:gd name="connsiteY41" fmla="*/ 348996 h 420052"/>
                <a:gd name="connsiteX42" fmla="*/ 240030 w 585311"/>
                <a:gd name="connsiteY42" fmla="*/ 337852 h 420052"/>
                <a:gd name="connsiteX43" fmla="*/ 318230 w 585311"/>
                <a:gd name="connsiteY43" fmla="*/ 334613 h 420052"/>
                <a:gd name="connsiteX44" fmla="*/ 333756 w 585311"/>
                <a:gd name="connsiteY44" fmla="*/ 349377 h 420052"/>
                <a:gd name="connsiteX45" fmla="*/ 344900 w 585311"/>
                <a:gd name="connsiteY45" fmla="*/ 363760 h 420052"/>
                <a:gd name="connsiteX46" fmla="*/ 351282 w 585311"/>
                <a:gd name="connsiteY46" fmla="*/ 381762 h 420052"/>
                <a:gd name="connsiteX47" fmla="*/ 362998 w 585311"/>
                <a:gd name="connsiteY47" fmla="*/ 391859 h 420052"/>
                <a:gd name="connsiteX48" fmla="*/ 377952 w 585311"/>
                <a:gd name="connsiteY48" fmla="*/ 411004 h 420052"/>
                <a:gd name="connsiteX49" fmla="*/ 381190 w 585311"/>
                <a:gd name="connsiteY49" fmla="*/ 420053 h 420052"/>
                <a:gd name="connsiteX50" fmla="*/ 381190 w 585311"/>
                <a:gd name="connsiteY50" fmla="*/ 420053 h 420052"/>
                <a:gd name="connsiteX51" fmla="*/ 381190 w 585311"/>
                <a:gd name="connsiteY51" fmla="*/ 420053 h 42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85311" h="420052">
                  <a:moveTo>
                    <a:pt x="381190" y="420053"/>
                  </a:moveTo>
                  <a:lnTo>
                    <a:pt x="424815" y="416719"/>
                  </a:lnTo>
                  <a:lnTo>
                    <a:pt x="454533" y="385953"/>
                  </a:lnTo>
                  <a:lnTo>
                    <a:pt x="472631" y="379476"/>
                  </a:lnTo>
                  <a:lnTo>
                    <a:pt x="486918" y="368332"/>
                  </a:lnTo>
                  <a:lnTo>
                    <a:pt x="501777" y="352901"/>
                  </a:lnTo>
                  <a:lnTo>
                    <a:pt x="522542" y="325279"/>
                  </a:lnTo>
                  <a:lnTo>
                    <a:pt x="528828" y="308801"/>
                  </a:lnTo>
                  <a:lnTo>
                    <a:pt x="541020" y="280035"/>
                  </a:lnTo>
                  <a:lnTo>
                    <a:pt x="525590" y="265271"/>
                  </a:lnTo>
                  <a:lnTo>
                    <a:pt x="539972" y="254032"/>
                  </a:lnTo>
                  <a:lnTo>
                    <a:pt x="557498" y="251936"/>
                  </a:lnTo>
                  <a:lnTo>
                    <a:pt x="574357" y="150400"/>
                  </a:lnTo>
                  <a:lnTo>
                    <a:pt x="585311" y="26670"/>
                  </a:lnTo>
                  <a:lnTo>
                    <a:pt x="448532" y="14097"/>
                  </a:lnTo>
                  <a:lnTo>
                    <a:pt x="341662" y="5144"/>
                  </a:lnTo>
                  <a:lnTo>
                    <a:pt x="264509" y="0"/>
                  </a:lnTo>
                  <a:lnTo>
                    <a:pt x="257080" y="24956"/>
                  </a:lnTo>
                  <a:lnTo>
                    <a:pt x="118777" y="25146"/>
                  </a:lnTo>
                  <a:lnTo>
                    <a:pt x="137922" y="44768"/>
                  </a:lnTo>
                  <a:lnTo>
                    <a:pt x="148114" y="67628"/>
                  </a:lnTo>
                  <a:lnTo>
                    <a:pt x="148209" y="102108"/>
                  </a:lnTo>
                  <a:lnTo>
                    <a:pt x="110966" y="123444"/>
                  </a:lnTo>
                  <a:lnTo>
                    <a:pt x="92869" y="129826"/>
                  </a:lnTo>
                  <a:lnTo>
                    <a:pt x="74771" y="136208"/>
                  </a:lnTo>
                  <a:lnTo>
                    <a:pt x="59912" y="151638"/>
                  </a:lnTo>
                  <a:lnTo>
                    <a:pt x="47339" y="219170"/>
                  </a:lnTo>
                  <a:lnTo>
                    <a:pt x="26575" y="246793"/>
                  </a:lnTo>
                  <a:lnTo>
                    <a:pt x="0" y="252127"/>
                  </a:lnTo>
                  <a:lnTo>
                    <a:pt x="14954" y="271272"/>
                  </a:lnTo>
                  <a:lnTo>
                    <a:pt x="12287" y="292513"/>
                  </a:lnTo>
                  <a:lnTo>
                    <a:pt x="43720" y="317945"/>
                  </a:lnTo>
                  <a:lnTo>
                    <a:pt x="74104" y="351949"/>
                  </a:lnTo>
                  <a:lnTo>
                    <a:pt x="80010" y="374237"/>
                  </a:lnTo>
                  <a:lnTo>
                    <a:pt x="91154" y="354044"/>
                  </a:lnTo>
                  <a:lnTo>
                    <a:pt x="120967" y="357664"/>
                  </a:lnTo>
                  <a:lnTo>
                    <a:pt x="139065" y="351282"/>
                  </a:lnTo>
                  <a:lnTo>
                    <a:pt x="156019" y="353378"/>
                  </a:lnTo>
                  <a:lnTo>
                    <a:pt x="170879" y="337947"/>
                  </a:lnTo>
                  <a:lnTo>
                    <a:pt x="191167" y="349091"/>
                  </a:lnTo>
                  <a:lnTo>
                    <a:pt x="208217" y="351187"/>
                  </a:lnTo>
                  <a:lnTo>
                    <a:pt x="225742" y="348996"/>
                  </a:lnTo>
                  <a:lnTo>
                    <a:pt x="240030" y="337852"/>
                  </a:lnTo>
                  <a:lnTo>
                    <a:pt x="318230" y="334613"/>
                  </a:lnTo>
                  <a:lnTo>
                    <a:pt x="333756" y="349377"/>
                  </a:lnTo>
                  <a:lnTo>
                    <a:pt x="344900" y="363760"/>
                  </a:lnTo>
                  <a:lnTo>
                    <a:pt x="351282" y="381762"/>
                  </a:lnTo>
                  <a:lnTo>
                    <a:pt x="362998" y="391859"/>
                  </a:lnTo>
                  <a:lnTo>
                    <a:pt x="377952" y="411004"/>
                  </a:lnTo>
                  <a:lnTo>
                    <a:pt x="381190" y="420053"/>
                  </a:lnTo>
                  <a:lnTo>
                    <a:pt x="381190" y="420053"/>
                  </a:lnTo>
                  <a:lnTo>
                    <a:pt x="381190" y="42005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8D4E6A1C-F751-B728-F8B3-51942887895B}"/>
                </a:ext>
              </a:extLst>
            </p:cNvPr>
            <p:cNvSpPr/>
            <p:nvPr/>
          </p:nvSpPr>
          <p:spPr>
            <a:xfrm>
              <a:off x="-2896409" y="2448368"/>
              <a:ext cx="827336" cy="891336"/>
            </a:xfrm>
            <a:custGeom>
              <a:avLst/>
              <a:gdLst>
                <a:gd name="connsiteX0" fmla="*/ 210312 w 491299"/>
                <a:gd name="connsiteY0" fmla="*/ 517493 h 529304"/>
                <a:gd name="connsiteX1" fmla="*/ 261461 w 491299"/>
                <a:gd name="connsiteY1" fmla="*/ 523780 h 529304"/>
                <a:gd name="connsiteX2" fmla="*/ 291751 w 491299"/>
                <a:gd name="connsiteY2" fmla="*/ 523208 h 529304"/>
                <a:gd name="connsiteX3" fmla="*/ 347663 w 491299"/>
                <a:gd name="connsiteY3" fmla="*/ 525780 h 529304"/>
                <a:gd name="connsiteX4" fmla="*/ 446723 w 491299"/>
                <a:gd name="connsiteY4" fmla="*/ 529304 h 529304"/>
                <a:gd name="connsiteX5" fmla="*/ 463010 w 491299"/>
                <a:gd name="connsiteY5" fmla="*/ 327565 h 529304"/>
                <a:gd name="connsiteX6" fmla="*/ 491300 w 491299"/>
                <a:gd name="connsiteY6" fmla="*/ 27622 h 529304"/>
                <a:gd name="connsiteX7" fmla="*/ 375285 w 491299"/>
                <a:gd name="connsiteY7" fmla="*/ 22003 h 529304"/>
                <a:gd name="connsiteX8" fmla="*/ 324136 w 491299"/>
                <a:gd name="connsiteY8" fmla="*/ 15716 h 529304"/>
                <a:gd name="connsiteX9" fmla="*/ 290036 w 491299"/>
                <a:gd name="connsiteY9" fmla="*/ 11430 h 529304"/>
                <a:gd name="connsiteX10" fmla="*/ 200025 w 491299"/>
                <a:gd name="connsiteY10" fmla="*/ 4667 h 529304"/>
                <a:gd name="connsiteX11" fmla="*/ 127159 w 491299"/>
                <a:gd name="connsiteY11" fmla="*/ 0 h 529304"/>
                <a:gd name="connsiteX12" fmla="*/ 109538 w 491299"/>
                <a:gd name="connsiteY12" fmla="*/ 2191 h 529304"/>
                <a:gd name="connsiteX13" fmla="*/ 91440 w 491299"/>
                <a:gd name="connsiteY13" fmla="*/ 8668 h 529304"/>
                <a:gd name="connsiteX14" fmla="*/ 73914 w 491299"/>
                <a:gd name="connsiteY14" fmla="*/ 10763 h 529304"/>
                <a:gd name="connsiteX15" fmla="*/ 55817 w 491299"/>
                <a:gd name="connsiteY15" fmla="*/ 17240 h 529304"/>
                <a:gd name="connsiteX16" fmla="*/ 36671 w 491299"/>
                <a:gd name="connsiteY16" fmla="*/ 32194 h 529304"/>
                <a:gd name="connsiteX17" fmla="*/ 22955 w 491299"/>
                <a:gd name="connsiteY17" fmla="*/ 177927 h 529304"/>
                <a:gd name="connsiteX18" fmla="*/ 22574 w 491299"/>
                <a:gd name="connsiteY18" fmla="*/ 251555 h 529304"/>
                <a:gd name="connsiteX19" fmla="*/ 15716 w 491299"/>
                <a:gd name="connsiteY19" fmla="*/ 307086 h 529304"/>
                <a:gd name="connsiteX20" fmla="*/ 0 w 491299"/>
                <a:gd name="connsiteY20" fmla="*/ 504539 h 529304"/>
                <a:gd name="connsiteX21" fmla="*/ 55912 w 491299"/>
                <a:gd name="connsiteY21" fmla="*/ 507111 h 529304"/>
                <a:gd name="connsiteX22" fmla="*/ 210312 w 491299"/>
                <a:gd name="connsiteY22" fmla="*/ 517493 h 529304"/>
                <a:gd name="connsiteX23" fmla="*/ 210312 w 491299"/>
                <a:gd name="connsiteY23" fmla="*/ 517493 h 529304"/>
                <a:gd name="connsiteX24" fmla="*/ 210312 w 491299"/>
                <a:gd name="connsiteY24" fmla="*/ 517493 h 529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1299" h="529304">
                  <a:moveTo>
                    <a:pt x="210312" y="517493"/>
                  </a:moveTo>
                  <a:lnTo>
                    <a:pt x="261461" y="523780"/>
                  </a:lnTo>
                  <a:lnTo>
                    <a:pt x="291751" y="523208"/>
                  </a:lnTo>
                  <a:lnTo>
                    <a:pt x="347663" y="525780"/>
                  </a:lnTo>
                  <a:lnTo>
                    <a:pt x="446723" y="529304"/>
                  </a:lnTo>
                  <a:lnTo>
                    <a:pt x="463010" y="327565"/>
                  </a:lnTo>
                  <a:lnTo>
                    <a:pt x="491300" y="27622"/>
                  </a:lnTo>
                  <a:lnTo>
                    <a:pt x="375285" y="22003"/>
                  </a:lnTo>
                  <a:lnTo>
                    <a:pt x="324136" y="15716"/>
                  </a:lnTo>
                  <a:lnTo>
                    <a:pt x="290036" y="11430"/>
                  </a:lnTo>
                  <a:lnTo>
                    <a:pt x="200025" y="4667"/>
                  </a:lnTo>
                  <a:lnTo>
                    <a:pt x="127159" y="0"/>
                  </a:lnTo>
                  <a:lnTo>
                    <a:pt x="109538" y="2191"/>
                  </a:lnTo>
                  <a:lnTo>
                    <a:pt x="91440" y="8668"/>
                  </a:lnTo>
                  <a:lnTo>
                    <a:pt x="73914" y="10763"/>
                  </a:lnTo>
                  <a:lnTo>
                    <a:pt x="55817" y="17240"/>
                  </a:lnTo>
                  <a:lnTo>
                    <a:pt x="36671" y="32194"/>
                  </a:lnTo>
                  <a:lnTo>
                    <a:pt x="22955" y="177927"/>
                  </a:lnTo>
                  <a:lnTo>
                    <a:pt x="22574" y="251555"/>
                  </a:lnTo>
                  <a:lnTo>
                    <a:pt x="15716" y="307086"/>
                  </a:lnTo>
                  <a:lnTo>
                    <a:pt x="0" y="504539"/>
                  </a:lnTo>
                  <a:lnTo>
                    <a:pt x="55912" y="507111"/>
                  </a:lnTo>
                  <a:lnTo>
                    <a:pt x="210312" y="517493"/>
                  </a:lnTo>
                  <a:lnTo>
                    <a:pt x="210312" y="517493"/>
                  </a:lnTo>
                  <a:lnTo>
                    <a:pt x="210312" y="51749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087E4D49-6C75-3380-2FE7-62B7BE98F3BB}"/>
                </a:ext>
              </a:extLst>
            </p:cNvPr>
            <p:cNvSpPr/>
            <p:nvPr/>
          </p:nvSpPr>
          <p:spPr>
            <a:xfrm>
              <a:off x="-2039077" y="782143"/>
              <a:ext cx="860378" cy="929992"/>
            </a:xfrm>
            <a:custGeom>
              <a:avLst/>
              <a:gdLst>
                <a:gd name="connsiteX0" fmla="*/ 482060 w 510920"/>
                <a:gd name="connsiteY0" fmla="*/ 552260 h 552259"/>
                <a:gd name="connsiteX1" fmla="*/ 481012 w 510920"/>
                <a:gd name="connsiteY1" fmla="*/ 526161 h 552259"/>
                <a:gd name="connsiteX2" fmla="*/ 488347 w 510920"/>
                <a:gd name="connsiteY2" fmla="*/ 466344 h 552259"/>
                <a:gd name="connsiteX3" fmla="*/ 497777 w 510920"/>
                <a:gd name="connsiteY3" fmla="*/ 354902 h 552259"/>
                <a:gd name="connsiteX4" fmla="*/ 501396 w 510920"/>
                <a:gd name="connsiteY4" fmla="*/ 290322 h 552259"/>
                <a:gd name="connsiteX5" fmla="*/ 510921 w 510920"/>
                <a:gd name="connsiteY5" fmla="*/ 213550 h 552259"/>
                <a:gd name="connsiteX6" fmla="*/ 486823 w 510920"/>
                <a:gd name="connsiteY6" fmla="*/ 197548 h 552259"/>
                <a:gd name="connsiteX7" fmla="*/ 467106 w 510920"/>
                <a:gd name="connsiteY7" fmla="*/ 182118 h 552259"/>
                <a:gd name="connsiteX8" fmla="*/ 455390 w 510920"/>
                <a:gd name="connsiteY8" fmla="*/ 172021 h 552259"/>
                <a:gd name="connsiteX9" fmla="*/ 453199 w 510920"/>
                <a:gd name="connsiteY9" fmla="*/ 154400 h 552259"/>
                <a:gd name="connsiteX10" fmla="*/ 432340 w 510920"/>
                <a:gd name="connsiteY10" fmla="*/ 147447 h 552259"/>
                <a:gd name="connsiteX11" fmla="*/ 415290 w 510920"/>
                <a:gd name="connsiteY11" fmla="*/ 145352 h 552259"/>
                <a:gd name="connsiteX12" fmla="*/ 394525 w 510920"/>
                <a:gd name="connsiteY12" fmla="*/ 138494 h 552259"/>
                <a:gd name="connsiteX13" fmla="*/ 377952 w 510920"/>
                <a:gd name="connsiteY13" fmla="*/ 132112 h 552259"/>
                <a:gd name="connsiteX14" fmla="*/ 366236 w 510920"/>
                <a:gd name="connsiteY14" fmla="*/ 122015 h 552259"/>
                <a:gd name="connsiteX15" fmla="*/ 350234 w 510920"/>
                <a:gd name="connsiteY15" fmla="*/ 111347 h 552259"/>
                <a:gd name="connsiteX16" fmla="*/ 338995 w 510920"/>
                <a:gd name="connsiteY16" fmla="*/ 96965 h 552259"/>
                <a:gd name="connsiteX17" fmla="*/ 328232 w 510920"/>
                <a:gd name="connsiteY17" fmla="*/ 78296 h 552259"/>
                <a:gd name="connsiteX18" fmla="*/ 317564 w 510920"/>
                <a:gd name="connsiteY18" fmla="*/ 59627 h 552259"/>
                <a:gd name="connsiteX19" fmla="*/ 301561 w 510920"/>
                <a:gd name="connsiteY19" fmla="*/ 49054 h 552259"/>
                <a:gd name="connsiteX20" fmla="*/ 285560 w 510920"/>
                <a:gd name="connsiteY20" fmla="*/ 38386 h 552259"/>
                <a:gd name="connsiteX21" fmla="*/ 266319 w 510920"/>
                <a:gd name="connsiteY21" fmla="*/ 18669 h 552259"/>
                <a:gd name="connsiteX22" fmla="*/ 255651 w 510920"/>
                <a:gd name="connsiteY22" fmla="*/ 0 h 552259"/>
                <a:gd name="connsiteX23" fmla="*/ 252508 w 510920"/>
                <a:gd name="connsiteY23" fmla="*/ 25622 h 552259"/>
                <a:gd name="connsiteX24" fmla="*/ 59341 w 510920"/>
                <a:gd name="connsiteY24" fmla="*/ 10478 h 552259"/>
                <a:gd name="connsiteX25" fmla="*/ 49435 w 510920"/>
                <a:gd name="connsiteY25" fmla="*/ 126206 h 552259"/>
                <a:gd name="connsiteX26" fmla="*/ 40481 w 510920"/>
                <a:gd name="connsiteY26" fmla="*/ 233458 h 552259"/>
                <a:gd name="connsiteX27" fmla="*/ 22384 w 510920"/>
                <a:gd name="connsiteY27" fmla="*/ 239840 h 552259"/>
                <a:gd name="connsiteX28" fmla="*/ 0 w 510920"/>
                <a:gd name="connsiteY28" fmla="*/ 245745 h 552259"/>
                <a:gd name="connsiteX29" fmla="*/ 11240 w 510920"/>
                <a:gd name="connsiteY29" fmla="*/ 260128 h 552259"/>
                <a:gd name="connsiteX30" fmla="*/ 17145 w 510920"/>
                <a:gd name="connsiteY30" fmla="*/ 282607 h 552259"/>
                <a:gd name="connsiteX31" fmla="*/ 32575 w 510920"/>
                <a:gd name="connsiteY31" fmla="*/ 297466 h 552259"/>
                <a:gd name="connsiteX32" fmla="*/ 53435 w 510920"/>
                <a:gd name="connsiteY32" fmla="*/ 304419 h 552259"/>
                <a:gd name="connsiteX33" fmla="*/ 64103 w 510920"/>
                <a:gd name="connsiteY33" fmla="*/ 322993 h 552259"/>
                <a:gd name="connsiteX34" fmla="*/ 65723 w 510920"/>
                <a:gd name="connsiteY34" fmla="*/ 344900 h 552259"/>
                <a:gd name="connsiteX35" fmla="*/ 71628 w 510920"/>
                <a:gd name="connsiteY35" fmla="*/ 367284 h 552259"/>
                <a:gd name="connsiteX36" fmla="*/ 69532 w 510920"/>
                <a:gd name="connsiteY36" fmla="*/ 384334 h 552259"/>
                <a:gd name="connsiteX37" fmla="*/ 71152 w 510920"/>
                <a:gd name="connsiteY37" fmla="*/ 406241 h 552259"/>
                <a:gd name="connsiteX38" fmla="*/ 78105 w 510920"/>
                <a:gd name="connsiteY38" fmla="*/ 420053 h 552259"/>
                <a:gd name="connsiteX39" fmla="*/ 84582 w 510920"/>
                <a:gd name="connsiteY39" fmla="*/ 438245 h 552259"/>
                <a:gd name="connsiteX40" fmla="*/ 101060 w 510920"/>
                <a:gd name="connsiteY40" fmla="*/ 444627 h 552259"/>
                <a:gd name="connsiteX41" fmla="*/ 117634 w 510920"/>
                <a:gd name="connsiteY41" fmla="*/ 451009 h 552259"/>
                <a:gd name="connsiteX42" fmla="*/ 133636 w 510920"/>
                <a:gd name="connsiteY42" fmla="*/ 461582 h 552259"/>
                <a:gd name="connsiteX43" fmla="*/ 168878 w 510920"/>
                <a:gd name="connsiteY43" fmla="*/ 457295 h 552259"/>
                <a:gd name="connsiteX44" fmla="*/ 170974 w 510920"/>
                <a:gd name="connsiteY44" fmla="*/ 474917 h 552259"/>
                <a:gd name="connsiteX45" fmla="*/ 196120 w 510920"/>
                <a:gd name="connsiteY45" fmla="*/ 482346 h 552259"/>
                <a:gd name="connsiteX46" fmla="*/ 216884 w 510920"/>
                <a:gd name="connsiteY46" fmla="*/ 489204 h 552259"/>
                <a:gd name="connsiteX47" fmla="*/ 232886 w 510920"/>
                <a:gd name="connsiteY47" fmla="*/ 499872 h 552259"/>
                <a:gd name="connsiteX48" fmla="*/ 248983 w 510920"/>
                <a:gd name="connsiteY48" fmla="*/ 510540 h 552259"/>
                <a:gd name="connsiteX49" fmla="*/ 264414 w 510920"/>
                <a:gd name="connsiteY49" fmla="*/ 525399 h 552259"/>
                <a:gd name="connsiteX50" fmla="*/ 482060 w 510920"/>
                <a:gd name="connsiteY50" fmla="*/ 552260 h 552259"/>
                <a:gd name="connsiteX51" fmla="*/ 482060 w 510920"/>
                <a:gd name="connsiteY51" fmla="*/ 552260 h 552259"/>
                <a:gd name="connsiteX52" fmla="*/ 482060 w 510920"/>
                <a:gd name="connsiteY52" fmla="*/ 552260 h 55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10920" h="552259">
                  <a:moveTo>
                    <a:pt x="482060" y="552260"/>
                  </a:moveTo>
                  <a:lnTo>
                    <a:pt x="481012" y="526161"/>
                  </a:lnTo>
                  <a:lnTo>
                    <a:pt x="488347" y="466344"/>
                  </a:lnTo>
                  <a:lnTo>
                    <a:pt x="497777" y="354902"/>
                  </a:lnTo>
                  <a:lnTo>
                    <a:pt x="501396" y="290322"/>
                  </a:lnTo>
                  <a:lnTo>
                    <a:pt x="510921" y="213550"/>
                  </a:lnTo>
                  <a:lnTo>
                    <a:pt x="486823" y="197548"/>
                  </a:lnTo>
                  <a:lnTo>
                    <a:pt x="467106" y="182118"/>
                  </a:lnTo>
                  <a:lnTo>
                    <a:pt x="455390" y="172021"/>
                  </a:lnTo>
                  <a:lnTo>
                    <a:pt x="453199" y="154400"/>
                  </a:lnTo>
                  <a:lnTo>
                    <a:pt x="432340" y="147447"/>
                  </a:lnTo>
                  <a:lnTo>
                    <a:pt x="415290" y="145352"/>
                  </a:lnTo>
                  <a:lnTo>
                    <a:pt x="394525" y="138494"/>
                  </a:lnTo>
                  <a:lnTo>
                    <a:pt x="377952" y="132112"/>
                  </a:lnTo>
                  <a:lnTo>
                    <a:pt x="366236" y="122015"/>
                  </a:lnTo>
                  <a:lnTo>
                    <a:pt x="350234" y="111347"/>
                  </a:lnTo>
                  <a:lnTo>
                    <a:pt x="338995" y="96965"/>
                  </a:lnTo>
                  <a:lnTo>
                    <a:pt x="328232" y="78296"/>
                  </a:lnTo>
                  <a:lnTo>
                    <a:pt x="317564" y="59627"/>
                  </a:lnTo>
                  <a:lnTo>
                    <a:pt x="301561" y="49054"/>
                  </a:lnTo>
                  <a:lnTo>
                    <a:pt x="285560" y="38386"/>
                  </a:lnTo>
                  <a:lnTo>
                    <a:pt x="266319" y="18669"/>
                  </a:lnTo>
                  <a:lnTo>
                    <a:pt x="255651" y="0"/>
                  </a:lnTo>
                  <a:lnTo>
                    <a:pt x="252508" y="25622"/>
                  </a:lnTo>
                  <a:lnTo>
                    <a:pt x="59341" y="10478"/>
                  </a:lnTo>
                  <a:lnTo>
                    <a:pt x="49435" y="126206"/>
                  </a:lnTo>
                  <a:lnTo>
                    <a:pt x="40481" y="233458"/>
                  </a:lnTo>
                  <a:lnTo>
                    <a:pt x="22384" y="239840"/>
                  </a:lnTo>
                  <a:lnTo>
                    <a:pt x="0" y="245745"/>
                  </a:lnTo>
                  <a:lnTo>
                    <a:pt x="11240" y="260128"/>
                  </a:lnTo>
                  <a:lnTo>
                    <a:pt x="17145" y="282607"/>
                  </a:lnTo>
                  <a:lnTo>
                    <a:pt x="32575" y="297466"/>
                  </a:lnTo>
                  <a:lnTo>
                    <a:pt x="53435" y="304419"/>
                  </a:lnTo>
                  <a:lnTo>
                    <a:pt x="64103" y="322993"/>
                  </a:lnTo>
                  <a:lnTo>
                    <a:pt x="65723" y="344900"/>
                  </a:lnTo>
                  <a:lnTo>
                    <a:pt x="71628" y="367284"/>
                  </a:lnTo>
                  <a:lnTo>
                    <a:pt x="69532" y="384334"/>
                  </a:lnTo>
                  <a:lnTo>
                    <a:pt x="71152" y="406241"/>
                  </a:lnTo>
                  <a:lnTo>
                    <a:pt x="78105" y="420053"/>
                  </a:lnTo>
                  <a:lnTo>
                    <a:pt x="84582" y="438245"/>
                  </a:lnTo>
                  <a:lnTo>
                    <a:pt x="101060" y="444627"/>
                  </a:lnTo>
                  <a:lnTo>
                    <a:pt x="117634" y="451009"/>
                  </a:lnTo>
                  <a:lnTo>
                    <a:pt x="133636" y="461582"/>
                  </a:lnTo>
                  <a:lnTo>
                    <a:pt x="168878" y="457295"/>
                  </a:lnTo>
                  <a:lnTo>
                    <a:pt x="170974" y="474917"/>
                  </a:lnTo>
                  <a:lnTo>
                    <a:pt x="196120" y="482346"/>
                  </a:lnTo>
                  <a:lnTo>
                    <a:pt x="216884" y="489204"/>
                  </a:lnTo>
                  <a:lnTo>
                    <a:pt x="232886" y="499872"/>
                  </a:lnTo>
                  <a:lnTo>
                    <a:pt x="248983" y="510540"/>
                  </a:lnTo>
                  <a:lnTo>
                    <a:pt x="264414" y="525399"/>
                  </a:lnTo>
                  <a:lnTo>
                    <a:pt x="482060" y="552260"/>
                  </a:lnTo>
                  <a:lnTo>
                    <a:pt x="482060" y="552260"/>
                  </a:lnTo>
                  <a:lnTo>
                    <a:pt x="482060" y="552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7738CCC7-3B0F-18B4-A82A-EA352EA8249D}"/>
                </a:ext>
              </a:extLst>
            </p:cNvPr>
            <p:cNvSpPr/>
            <p:nvPr/>
          </p:nvSpPr>
          <p:spPr>
            <a:xfrm>
              <a:off x="-2141091" y="2424467"/>
              <a:ext cx="729974" cy="950363"/>
            </a:xfrm>
            <a:custGeom>
              <a:avLst/>
              <a:gdLst>
                <a:gd name="connsiteX0" fmla="*/ 42577 w 433482"/>
                <a:gd name="connsiteY0" fmla="*/ 548450 h 564356"/>
                <a:gd name="connsiteX1" fmla="*/ 184499 w 433482"/>
                <a:gd name="connsiteY1" fmla="*/ 553022 h 564356"/>
                <a:gd name="connsiteX2" fmla="*/ 257365 w 433482"/>
                <a:gd name="connsiteY2" fmla="*/ 557689 h 564356"/>
                <a:gd name="connsiteX3" fmla="*/ 377571 w 433482"/>
                <a:gd name="connsiteY3" fmla="*/ 563880 h 564356"/>
                <a:gd name="connsiteX4" fmla="*/ 416433 w 433482"/>
                <a:gd name="connsiteY4" fmla="*/ 564356 h 564356"/>
                <a:gd name="connsiteX5" fmla="*/ 422053 w 433482"/>
                <a:gd name="connsiteY5" fmla="*/ 413766 h 564356"/>
                <a:gd name="connsiteX6" fmla="*/ 424053 w 433482"/>
                <a:gd name="connsiteY6" fmla="*/ 362236 h 564356"/>
                <a:gd name="connsiteX7" fmla="*/ 433483 w 433482"/>
                <a:gd name="connsiteY7" fmla="*/ 250984 h 564356"/>
                <a:gd name="connsiteX8" fmla="*/ 423767 w 433482"/>
                <a:gd name="connsiteY8" fmla="*/ 154686 h 564356"/>
                <a:gd name="connsiteX9" fmla="*/ 421577 w 433482"/>
                <a:gd name="connsiteY9" fmla="*/ 137160 h 564356"/>
                <a:gd name="connsiteX10" fmla="*/ 396526 w 433482"/>
                <a:gd name="connsiteY10" fmla="*/ 95155 h 564356"/>
                <a:gd name="connsiteX11" fmla="*/ 381667 w 433482"/>
                <a:gd name="connsiteY11" fmla="*/ 76009 h 564356"/>
                <a:gd name="connsiteX12" fmla="*/ 383667 w 433482"/>
                <a:gd name="connsiteY12" fmla="*/ 24384 h 564356"/>
                <a:gd name="connsiteX13" fmla="*/ 281083 w 433482"/>
                <a:gd name="connsiteY13" fmla="*/ 16097 h 564356"/>
                <a:gd name="connsiteX14" fmla="*/ 105537 w 433482"/>
                <a:gd name="connsiteY14" fmla="*/ 3048 h 564356"/>
                <a:gd name="connsiteX15" fmla="*/ 45434 w 433482"/>
                <a:gd name="connsiteY15" fmla="*/ 0 h 564356"/>
                <a:gd name="connsiteX16" fmla="*/ 41243 w 433482"/>
                <a:gd name="connsiteY16" fmla="*/ 34004 h 564356"/>
                <a:gd name="connsiteX17" fmla="*/ 16192 w 433482"/>
                <a:gd name="connsiteY17" fmla="*/ 342138 h 564356"/>
                <a:gd name="connsiteX18" fmla="*/ 0 w 433482"/>
                <a:gd name="connsiteY18" fmla="*/ 543211 h 564356"/>
                <a:gd name="connsiteX19" fmla="*/ 42577 w 433482"/>
                <a:gd name="connsiteY19" fmla="*/ 548450 h 564356"/>
                <a:gd name="connsiteX20" fmla="*/ 42577 w 433482"/>
                <a:gd name="connsiteY20" fmla="*/ 548450 h 564356"/>
                <a:gd name="connsiteX21" fmla="*/ 42577 w 433482"/>
                <a:gd name="connsiteY21" fmla="*/ 548450 h 56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3482" h="564356">
                  <a:moveTo>
                    <a:pt x="42577" y="548450"/>
                  </a:moveTo>
                  <a:lnTo>
                    <a:pt x="184499" y="553022"/>
                  </a:lnTo>
                  <a:lnTo>
                    <a:pt x="257365" y="557689"/>
                  </a:lnTo>
                  <a:lnTo>
                    <a:pt x="377571" y="563880"/>
                  </a:lnTo>
                  <a:lnTo>
                    <a:pt x="416433" y="564356"/>
                  </a:lnTo>
                  <a:lnTo>
                    <a:pt x="422053" y="413766"/>
                  </a:lnTo>
                  <a:lnTo>
                    <a:pt x="424053" y="362236"/>
                  </a:lnTo>
                  <a:lnTo>
                    <a:pt x="433483" y="250984"/>
                  </a:lnTo>
                  <a:lnTo>
                    <a:pt x="423767" y="154686"/>
                  </a:lnTo>
                  <a:lnTo>
                    <a:pt x="421577" y="137160"/>
                  </a:lnTo>
                  <a:lnTo>
                    <a:pt x="396526" y="95155"/>
                  </a:lnTo>
                  <a:lnTo>
                    <a:pt x="381667" y="76009"/>
                  </a:lnTo>
                  <a:lnTo>
                    <a:pt x="383667" y="24384"/>
                  </a:lnTo>
                  <a:lnTo>
                    <a:pt x="281083" y="16097"/>
                  </a:lnTo>
                  <a:lnTo>
                    <a:pt x="105537" y="3048"/>
                  </a:lnTo>
                  <a:lnTo>
                    <a:pt x="45434" y="0"/>
                  </a:lnTo>
                  <a:lnTo>
                    <a:pt x="41243" y="34004"/>
                  </a:lnTo>
                  <a:lnTo>
                    <a:pt x="16192" y="342138"/>
                  </a:lnTo>
                  <a:lnTo>
                    <a:pt x="0" y="543211"/>
                  </a:lnTo>
                  <a:lnTo>
                    <a:pt x="42577" y="548450"/>
                  </a:lnTo>
                  <a:lnTo>
                    <a:pt x="42577" y="548450"/>
                  </a:lnTo>
                  <a:lnTo>
                    <a:pt x="42577" y="548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7BE7FB55-4AA1-8B7E-9B98-C6DA45ABC646}"/>
                </a:ext>
              </a:extLst>
            </p:cNvPr>
            <p:cNvSpPr/>
            <p:nvPr/>
          </p:nvSpPr>
          <p:spPr>
            <a:xfrm>
              <a:off x="-2580744" y="1583176"/>
              <a:ext cx="735428" cy="912349"/>
            </a:xfrm>
            <a:custGeom>
              <a:avLst/>
              <a:gdLst>
                <a:gd name="connsiteX0" fmla="*/ 305086 w 436721"/>
                <a:gd name="connsiteY0" fmla="*/ 541782 h 541782"/>
                <a:gd name="connsiteX1" fmla="*/ 306038 w 436721"/>
                <a:gd name="connsiteY1" fmla="*/ 498824 h 541782"/>
                <a:gd name="connsiteX2" fmla="*/ 366427 w 436721"/>
                <a:gd name="connsiteY2" fmla="*/ 501872 h 541782"/>
                <a:gd name="connsiteX3" fmla="*/ 409099 w 436721"/>
                <a:gd name="connsiteY3" fmla="*/ 507206 h 541782"/>
                <a:gd name="connsiteX4" fmla="*/ 416909 w 436721"/>
                <a:gd name="connsiteY4" fmla="*/ 408908 h 541782"/>
                <a:gd name="connsiteX5" fmla="*/ 436721 w 436721"/>
                <a:gd name="connsiteY5" fmla="*/ 178213 h 541782"/>
                <a:gd name="connsiteX6" fmla="*/ 415290 w 436721"/>
                <a:gd name="connsiteY6" fmla="*/ 175641 h 541782"/>
                <a:gd name="connsiteX7" fmla="*/ 398717 w 436721"/>
                <a:gd name="connsiteY7" fmla="*/ 169259 h 541782"/>
                <a:gd name="connsiteX8" fmla="*/ 362903 w 436721"/>
                <a:gd name="connsiteY8" fmla="*/ 143256 h 541782"/>
                <a:gd name="connsiteX9" fmla="*/ 335090 w 436721"/>
                <a:gd name="connsiteY9" fmla="*/ 122492 h 541782"/>
                <a:gd name="connsiteX10" fmla="*/ 302419 w 436721"/>
                <a:gd name="connsiteY10" fmla="*/ 105537 h 541782"/>
                <a:gd name="connsiteX11" fmla="*/ 285845 w 436721"/>
                <a:gd name="connsiteY11" fmla="*/ 99155 h 541782"/>
                <a:gd name="connsiteX12" fmla="*/ 238887 w 436721"/>
                <a:gd name="connsiteY12" fmla="*/ 93345 h 541782"/>
                <a:gd name="connsiteX13" fmla="*/ 223838 w 436721"/>
                <a:gd name="connsiteY13" fmla="*/ 74295 h 541782"/>
                <a:gd name="connsiteX14" fmla="*/ 207264 w 436721"/>
                <a:gd name="connsiteY14" fmla="*/ 67913 h 541782"/>
                <a:gd name="connsiteX15" fmla="*/ 191262 w 436721"/>
                <a:gd name="connsiteY15" fmla="*/ 57340 h 541782"/>
                <a:gd name="connsiteX16" fmla="*/ 179451 w 436721"/>
                <a:gd name="connsiteY16" fmla="*/ 47244 h 541782"/>
                <a:gd name="connsiteX17" fmla="*/ 164497 w 436721"/>
                <a:gd name="connsiteY17" fmla="*/ 28099 h 541782"/>
                <a:gd name="connsiteX18" fmla="*/ 157448 w 436721"/>
                <a:gd name="connsiteY18" fmla="*/ 14288 h 541782"/>
                <a:gd name="connsiteX19" fmla="*/ 111538 w 436721"/>
                <a:gd name="connsiteY19" fmla="*/ 0 h 541782"/>
                <a:gd name="connsiteX20" fmla="*/ 104585 w 436721"/>
                <a:gd name="connsiteY20" fmla="*/ 20669 h 541782"/>
                <a:gd name="connsiteX21" fmla="*/ 89725 w 436721"/>
                <a:gd name="connsiteY21" fmla="*/ 36100 h 541782"/>
                <a:gd name="connsiteX22" fmla="*/ 79058 w 436721"/>
                <a:gd name="connsiteY22" fmla="*/ 52102 h 541782"/>
                <a:gd name="connsiteX23" fmla="*/ 72676 w 436721"/>
                <a:gd name="connsiteY23" fmla="*/ 68580 h 541782"/>
                <a:gd name="connsiteX24" fmla="*/ 69533 w 436721"/>
                <a:gd name="connsiteY24" fmla="*/ 94107 h 541782"/>
                <a:gd name="connsiteX25" fmla="*/ 75438 w 436721"/>
                <a:gd name="connsiteY25" fmla="*/ 116396 h 541782"/>
                <a:gd name="connsiteX26" fmla="*/ 51054 w 436721"/>
                <a:gd name="connsiteY26" fmla="*/ 173831 h 541782"/>
                <a:gd name="connsiteX27" fmla="*/ 29337 w 436721"/>
                <a:gd name="connsiteY27" fmla="*/ 278987 h 541782"/>
                <a:gd name="connsiteX28" fmla="*/ 11144 w 436721"/>
                <a:gd name="connsiteY28" fmla="*/ 285464 h 541782"/>
                <a:gd name="connsiteX29" fmla="*/ 0 w 436721"/>
                <a:gd name="connsiteY29" fmla="*/ 305657 h 541782"/>
                <a:gd name="connsiteX30" fmla="*/ 11811 w 436721"/>
                <a:gd name="connsiteY30" fmla="*/ 315754 h 541782"/>
                <a:gd name="connsiteX31" fmla="*/ 14002 w 436721"/>
                <a:gd name="connsiteY31" fmla="*/ 333280 h 541782"/>
                <a:gd name="connsiteX32" fmla="*/ 20002 w 436721"/>
                <a:gd name="connsiteY32" fmla="*/ 390144 h 541782"/>
                <a:gd name="connsiteX33" fmla="*/ 12764 w 436721"/>
                <a:gd name="connsiteY33" fmla="*/ 518731 h 541782"/>
                <a:gd name="connsiteX34" fmla="*/ 103061 w 436721"/>
                <a:gd name="connsiteY34" fmla="*/ 525494 h 541782"/>
                <a:gd name="connsiteX35" fmla="*/ 137255 w 436721"/>
                <a:gd name="connsiteY35" fmla="*/ 529780 h 541782"/>
                <a:gd name="connsiteX36" fmla="*/ 188595 w 436721"/>
                <a:gd name="connsiteY36" fmla="*/ 536067 h 541782"/>
                <a:gd name="connsiteX37" fmla="*/ 305086 w 436721"/>
                <a:gd name="connsiteY37" fmla="*/ 541782 h 541782"/>
                <a:gd name="connsiteX38" fmla="*/ 305086 w 436721"/>
                <a:gd name="connsiteY38" fmla="*/ 541782 h 541782"/>
                <a:gd name="connsiteX39" fmla="*/ 305086 w 436721"/>
                <a:gd name="connsiteY39" fmla="*/ 541782 h 54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36721" h="541782">
                  <a:moveTo>
                    <a:pt x="305086" y="541782"/>
                  </a:moveTo>
                  <a:lnTo>
                    <a:pt x="306038" y="498824"/>
                  </a:lnTo>
                  <a:lnTo>
                    <a:pt x="366427" y="501872"/>
                  </a:lnTo>
                  <a:lnTo>
                    <a:pt x="409099" y="507206"/>
                  </a:lnTo>
                  <a:lnTo>
                    <a:pt x="416909" y="408908"/>
                  </a:lnTo>
                  <a:lnTo>
                    <a:pt x="436721" y="178213"/>
                  </a:lnTo>
                  <a:lnTo>
                    <a:pt x="415290" y="175641"/>
                  </a:lnTo>
                  <a:lnTo>
                    <a:pt x="398717" y="169259"/>
                  </a:lnTo>
                  <a:lnTo>
                    <a:pt x="362903" y="143256"/>
                  </a:lnTo>
                  <a:lnTo>
                    <a:pt x="335090" y="122492"/>
                  </a:lnTo>
                  <a:lnTo>
                    <a:pt x="302419" y="105537"/>
                  </a:lnTo>
                  <a:lnTo>
                    <a:pt x="285845" y="99155"/>
                  </a:lnTo>
                  <a:lnTo>
                    <a:pt x="238887" y="93345"/>
                  </a:lnTo>
                  <a:lnTo>
                    <a:pt x="223838" y="74295"/>
                  </a:lnTo>
                  <a:lnTo>
                    <a:pt x="207264" y="67913"/>
                  </a:lnTo>
                  <a:lnTo>
                    <a:pt x="191262" y="57340"/>
                  </a:lnTo>
                  <a:lnTo>
                    <a:pt x="179451" y="47244"/>
                  </a:lnTo>
                  <a:lnTo>
                    <a:pt x="164497" y="28099"/>
                  </a:lnTo>
                  <a:lnTo>
                    <a:pt x="157448" y="14288"/>
                  </a:lnTo>
                  <a:lnTo>
                    <a:pt x="111538" y="0"/>
                  </a:lnTo>
                  <a:lnTo>
                    <a:pt x="104585" y="20669"/>
                  </a:lnTo>
                  <a:lnTo>
                    <a:pt x="89725" y="36100"/>
                  </a:lnTo>
                  <a:lnTo>
                    <a:pt x="79058" y="52102"/>
                  </a:lnTo>
                  <a:lnTo>
                    <a:pt x="72676" y="68580"/>
                  </a:lnTo>
                  <a:lnTo>
                    <a:pt x="69533" y="94107"/>
                  </a:lnTo>
                  <a:lnTo>
                    <a:pt x="75438" y="116396"/>
                  </a:lnTo>
                  <a:lnTo>
                    <a:pt x="51054" y="173831"/>
                  </a:lnTo>
                  <a:lnTo>
                    <a:pt x="29337" y="278987"/>
                  </a:lnTo>
                  <a:lnTo>
                    <a:pt x="11144" y="285464"/>
                  </a:lnTo>
                  <a:lnTo>
                    <a:pt x="0" y="305657"/>
                  </a:lnTo>
                  <a:lnTo>
                    <a:pt x="11811" y="315754"/>
                  </a:lnTo>
                  <a:lnTo>
                    <a:pt x="14002" y="333280"/>
                  </a:lnTo>
                  <a:lnTo>
                    <a:pt x="20002" y="390144"/>
                  </a:lnTo>
                  <a:lnTo>
                    <a:pt x="12764" y="518731"/>
                  </a:lnTo>
                  <a:lnTo>
                    <a:pt x="103061" y="525494"/>
                  </a:lnTo>
                  <a:lnTo>
                    <a:pt x="137255" y="529780"/>
                  </a:lnTo>
                  <a:lnTo>
                    <a:pt x="188595" y="536067"/>
                  </a:lnTo>
                  <a:lnTo>
                    <a:pt x="305086" y="541782"/>
                  </a:lnTo>
                  <a:lnTo>
                    <a:pt x="305086" y="541782"/>
                  </a:lnTo>
                  <a:lnTo>
                    <a:pt x="305086" y="54178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9F73BC74-F8BF-8871-A862-031186EAAA65}"/>
                </a:ext>
              </a:extLst>
            </p:cNvPr>
            <p:cNvSpPr/>
            <p:nvPr/>
          </p:nvSpPr>
          <p:spPr>
            <a:xfrm>
              <a:off x="-1438544" y="2579091"/>
              <a:ext cx="751950" cy="821080"/>
            </a:xfrm>
            <a:custGeom>
              <a:avLst/>
              <a:gdLst>
                <a:gd name="connsiteX0" fmla="*/ 42196 w 446532"/>
                <a:gd name="connsiteY0" fmla="*/ 472916 h 487584"/>
                <a:gd name="connsiteX1" fmla="*/ 189071 w 446532"/>
                <a:gd name="connsiteY1" fmla="*/ 478155 h 487584"/>
                <a:gd name="connsiteX2" fmla="*/ 370142 w 446532"/>
                <a:gd name="connsiteY2" fmla="*/ 487585 h 487584"/>
                <a:gd name="connsiteX3" fmla="*/ 404908 w 446532"/>
                <a:gd name="connsiteY3" fmla="*/ 487490 h 487584"/>
                <a:gd name="connsiteX4" fmla="*/ 420434 w 446532"/>
                <a:gd name="connsiteY4" fmla="*/ 290989 h 487584"/>
                <a:gd name="connsiteX5" fmla="*/ 429863 w 446532"/>
                <a:gd name="connsiteY5" fmla="*/ 180023 h 487584"/>
                <a:gd name="connsiteX6" fmla="*/ 437198 w 446532"/>
                <a:gd name="connsiteY6" fmla="*/ 120491 h 487584"/>
                <a:gd name="connsiteX7" fmla="*/ 430244 w 446532"/>
                <a:gd name="connsiteY7" fmla="*/ 106680 h 487584"/>
                <a:gd name="connsiteX8" fmla="*/ 436626 w 446532"/>
                <a:gd name="connsiteY8" fmla="*/ 90202 h 487584"/>
                <a:gd name="connsiteX9" fmla="*/ 446532 w 446532"/>
                <a:gd name="connsiteY9" fmla="*/ 9430 h 487584"/>
                <a:gd name="connsiteX10" fmla="*/ 424148 w 446532"/>
                <a:gd name="connsiteY10" fmla="*/ 15335 h 487584"/>
                <a:gd name="connsiteX11" fmla="*/ 381953 w 446532"/>
                <a:gd name="connsiteY11" fmla="*/ 5810 h 487584"/>
                <a:gd name="connsiteX12" fmla="*/ 300133 w 446532"/>
                <a:gd name="connsiteY12" fmla="*/ 0 h 487584"/>
                <a:gd name="connsiteX13" fmla="*/ 239268 w 446532"/>
                <a:gd name="connsiteY13" fmla="*/ 1143 h 487584"/>
                <a:gd name="connsiteX14" fmla="*/ 212598 w 446532"/>
                <a:gd name="connsiteY14" fmla="*/ 6477 h 487584"/>
                <a:gd name="connsiteX15" fmla="*/ 162973 w 446532"/>
                <a:gd name="connsiteY15" fmla="*/ 21908 h 487584"/>
                <a:gd name="connsiteX16" fmla="*/ 137922 w 446532"/>
                <a:gd name="connsiteY16" fmla="*/ 49054 h 487584"/>
                <a:gd name="connsiteX17" fmla="*/ 139065 w 446532"/>
                <a:gd name="connsiteY17" fmla="*/ 75057 h 487584"/>
                <a:gd name="connsiteX18" fmla="*/ 117158 w 446532"/>
                <a:gd name="connsiteY18" fmla="*/ 76676 h 487584"/>
                <a:gd name="connsiteX19" fmla="*/ 104394 w 446532"/>
                <a:gd name="connsiteY19" fmla="*/ 109633 h 487584"/>
                <a:gd name="connsiteX20" fmla="*/ 91154 w 446532"/>
                <a:gd name="connsiteY20" fmla="*/ 146780 h 487584"/>
                <a:gd name="connsiteX21" fmla="*/ 80486 w 446532"/>
                <a:gd name="connsiteY21" fmla="*/ 162782 h 487584"/>
                <a:gd name="connsiteX22" fmla="*/ 15812 w 446532"/>
                <a:gd name="connsiteY22" fmla="*/ 159067 h 487584"/>
                <a:gd name="connsiteX23" fmla="*/ 6477 w 446532"/>
                <a:gd name="connsiteY23" fmla="*/ 270129 h 487584"/>
                <a:gd name="connsiteX24" fmla="*/ 4477 w 446532"/>
                <a:gd name="connsiteY24" fmla="*/ 321659 h 487584"/>
                <a:gd name="connsiteX25" fmla="*/ 0 w 446532"/>
                <a:gd name="connsiteY25" fmla="*/ 463391 h 487584"/>
                <a:gd name="connsiteX26" fmla="*/ 16002 w 446532"/>
                <a:gd name="connsiteY26" fmla="*/ 474059 h 487584"/>
                <a:gd name="connsiteX27" fmla="*/ 42196 w 446532"/>
                <a:gd name="connsiteY27" fmla="*/ 472916 h 487584"/>
                <a:gd name="connsiteX28" fmla="*/ 42196 w 446532"/>
                <a:gd name="connsiteY28" fmla="*/ 472916 h 487584"/>
                <a:gd name="connsiteX29" fmla="*/ 42196 w 446532"/>
                <a:gd name="connsiteY29" fmla="*/ 472916 h 48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46532" h="487584">
                  <a:moveTo>
                    <a:pt x="42196" y="472916"/>
                  </a:moveTo>
                  <a:lnTo>
                    <a:pt x="189071" y="478155"/>
                  </a:lnTo>
                  <a:lnTo>
                    <a:pt x="370142" y="487585"/>
                  </a:lnTo>
                  <a:lnTo>
                    <a:pt x="404908" y="487490"/>
                  </a:lnTo>
                  <a:lnTo>
                    <a:pt x="420434" y="290989"/>
                  </a:lnTo>
                  <a:lnTo>
                    <a:pt x="429863" y="180023"/>
                  </a:lnTo>
                  <a:lnTo>
                    <a:pt x="437198" y="120491"/>
                  </a:lnTo>
                  <a:lnTo>
                    <a:pt x="430244" y="106680"/>
                  </a:lnTo>
                  <a:lnTo>
                    <a:pt x="436626" y="90202"/>
                  </a:lnTo>
                  <a:lnTo>
                    <a:pt x="446532" y="9430"/>
                  </a:lnTo>
                  <a:lnTo>
                    <a:pt x="424148" y="15335"/>
                  </a:lnTo>
                  <a:lnTo>
                    <a:pt x="381953" y="5810"/>
                  </a:lnTo>
                  <a:lnTo>
                    <a:pt x="300133" y="0"/>
                  </a:lnTo>
                  <a:lnTo>
                    <a:pt x="239268" y="1143"/>
                  </a:lnTo>
                  <a:lnTo>
                    <a:pt x="212598" y="6477"/>
                  </a:lnTo>
                  <a:lnTo>
                    <a:pt x="162973" y="21908"/>
                  </a:lnTo>
                  <a:lnTo>
                    <a:pt x="137922" y="49054"/>
                  </a:lnTo>
                  <a:lnTo>
                    <a:pt x="139065" y="75057"/>
                  </a:lnTo>
                  <a:lnTo>
                    <a:pt x="117158" y="76676"/>
                  </a:lnTo>
                  <a:lnTo>
                    <a:pt x="104394" y="109633"/>
                  </a:lnTo>
                  <a:lnTo>
                    <a:pt x="91154" y="146780"/>
                  </a:lnTo>
                  <a:lnTo>
                    <a:pt x="80486" y="162782"/>
                  </a:lnTo>
                  <a:lnTo>
                    <a:pt x="15812" y="159067"/>
                  </a:lnTo>
                  <a:lnTo>
                    <a:pt x="6477" y="270129"/>
                  </a:lnTo>
                  <a:lnTo>
                    <a:pt x="4477" y="321659"/>
                  </a:lnTo>
                  <a:lnTo>
                    <a:pt x="0" y="463391"/>
                  </a:lnTo>
                  <a:lnTo>
                    <a:pt x="16002" y="474059"/>
                  </a:lnTo>
                  <a:lnTo>
                    <a:pt x="42196" y="472916"/>
                  </a:lnTo>
                  <a:lnTo>
                    <a:pt x="42196" y="472916"/>
                  </a:lnTo>
                  <a:lnTo>
                    <a:pt x="42196" y="4729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3EE9F6BC-14CC-E3AA-971F-8B9DED20A662}"/>
                </a:ext>
              </a:extLst>
            </p:cNvPr>
            <p:cNvSpPr/>
            <p:nvPr/>
          </p:nvSpPr>
          <p:spPr>
            <a:xfrm>
              <a:off x="-1229544" y="965159"/>
              <a:ext cx="895025" cy="753874"/>
            </a:xfrm>
            <a:custGeom>
              <a:avLst/>
              <a:gdLst>
                <a:gd name="connsiteX0" fmla="*/ 104680 w 531495"/>
                <a:gd name="connsiteY0" fmla="*/ 447675 h 447675"/>
                <a:gd name="connsiteX1" fmla="*/ 111062 w 531495"/>
                <a:gd name="connsiteY1" fmla="*/ 431197 h 447675"/>
                <a:gd name="connsiteX2" fmla="*/ 130207 w 531495"/>
                <a:gd name="connsiteY2" fmla="*/ 416242 h 447675"/>
                <a:gd name="connsiteX3" fmla="*/ 376809 w 531495"/>
                <a:gd name="connsiteY3" fmla="*/ 420719 h 447675"/>
                <a:gd name="connsiteX4" fmla="*/ 458438 w 531495"/>
                <a:gd name="connsiteY4" fmla="*/ 426434 h 447675"/>
                <a:gd name="connsiteX5" fmla="*/ 523018 w 531495"/>
                <a:gd name="connsiteY5" fmla="*/ 430054 h 447675"/>
                <a:gd name="connsiteX6" fmla="*/ 531495 w 531495"/>
                <a:gd name="connsiteY6" fmla="*/ 396526 h 447675"/>
                <a:gd name="connsiteX7" fmla="*/ 488252 w 531495"/>
                <a:gd name="connsiteY7" fmla="*/ 395478 h 447675"/>
                <a:gd name="connsiteX8" fmla="*/ 493014 w 531495"/>
                <a:gd name="connsiteY8" fmla="*/ 357092 h 447675"/>
                <a:gd name="connsiteX9" fmla="*/ 495491 w 531495"/>
                <a:gd name="connsiteY9" fmla="*/ 266509 h 447675"/>
                <a:gd name="connsiteX10" fmla="*/ 499110 w 531495"/>
                <a:gd name="connsiteY10" fmla="*/ 202025 h 447675"/>
                <a:gd name="connsiteX11" fmla="*/ 504349 w 531495"/>
                <a:gd name="connsiteY11" fmla="*/ 159448 h 447675"/>
                <a:gd name="connsiteX12" fmla="*/ 509492 w 531495"/>
                <a:gd name="connsiteY12" fmla="*/ 47530 h 447675"/>
                <a:gd name="connsiteX13" fmla="*/ 513207 w 531495"/>
                <a:gd name="connsiteY13" fmla="*/ 17717 h 447675"/>
                <a:gd name="connsiteX14" fmla="*/ 478536 w 531495"/>
                <a:gd name="connsiteY14" fmla="*/ 17717 h 447675"/>
                <a:gd name="connsiteX15" fmla="*/ 250603 w 531495"/>
                <a:gd name="connsiteY15" fmla="*/ 2572 h 447675"/>
                <a:gd name="connsiteX16" fmla="*/ 194596 w 531495"/>
                <a:gd name="connsiteY16" fmla="*/ 0 h 447675"/>
                <a:gd name="connsiteX17" fmla="*/ 189357 w 531495"/>
                <a:gd name="connsiteY17" fmla="*/ 42672 h 447675"/>
                <a:gd name="connsiteX18" fmla="*/ 129064 w 531495"/>
                <a:gd name="connsiteY18" fmla="*/ 39529 h 447675"/>
                <a:gd name="connsiteX19" fmla="*/ 68771 w 531495"/>
                <a:gd name="connsiteY19" fmla="*/ 36385 h 447675"/>
                <a:gd name="connsiteX20" fmla="*/ 65151 w 531495"/>
                <a:gd name="connsiteY20" fmla="*/ 100870 h 447675"/>
                <a:gd name="connsiteX21" fmla="*/ 52292 w 531495"/>
                <a:gd name="connsiteY21" fmla="*/ 99346 h 447675"/>
                <a:gd name="connsiteX22" fmla="*/ 29908 w 531495"/>
                <a:gd name="connsiteY22" fmla="*/ 105251 h 447675"/>
                <a:gd name="connsiteX23" fmla="*/ 20383 w 531495"/>
                <a:gd name="connsiteY23" fmla="*/ 181927 h 447675"/>
                <a:gd name="connsiteX24" fmla="*/ 16764 w 531495"/>
                <a:gd name="connsiteY24" fmla="*/ 246412 h 447675"/>
                <a:gd name="connsiteX25" fmla="*/ 7429 w 531495"/>
                <a:gd name="connsiteY25" fmla="*/ 357759 h 447675"/>
                <a:gd name="connsiteX26" fmla="*/ 0 w 531495"/>
                <a:gd name="connsiteY26" fmla="*/ 417481 h 447675"/>
                <a:gd name="connsiteX27" fmla="*/ 1143 w 531495"/>
                <a:gd name="connsiteY27" fmla="*/ 443579 h 447675"/>
                <a:gd name="connsiteX28" fmla="*/ 100394 w 531495"/>
                <a:gd name="connsiteY28" fmla="*/ 447199 h 447675"/>
                <a:gd name="connsiteX29" fmla="*/ 104680 w 531495"/>
                <a:gd name="connsiteY29" fmla="*/ 447675 h 447675"/>
                <a:gd name="connsiteX30" fmla="*/ 104680 w 531495"/>
                <a:gd name="connsiteY30" fmla="*/ 447675 h 447675"/>
                <a:gd name="connsiteX31" fmla="*/ 104680 w 531495"/>
                <a:gd name="connsiteY31" fmla="*/ 447675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31495" h="447675">
                  <a:moveTo>
                    <a:pt x="104680" y="447675"/>
                  </a:moveTo>
                  <a:lnTo>
                    <a:pt x="111062" y="431197"/>
                  </a:lnTo>
                  <a:lnTo>
                    <a:pt x="130207" y="416242"/>
                  </a:lnTo>
                  <a:lnTo>
                    <a:pt x="376809" y="420719"/>
                  </a:lnTo>
                  <a:lnTo>
                    <a:pt x="458438" y="426434"/>
                  </a:lnTo>
                  <a:lnTo>
                    <a:pt x="523018" y="430054"/>
                  </a:lnTo>
                  <a:lnTo>
                    <a:pt x="531495" y="396526"/>
                  </a:lnTo>
                  <a:lnTo>
                    <a:pt x="488252" y="395478"/>
                  </a:lnTo>
                  <a:lnTo>
                    <a:pt x="493014" y="357092"/>
                  </a:lnTo>
                  <a:lnTo>
                    <a:pt x="495491" y="266509"/>
                  </a:lnTo>
                  <a:lnTo>
                    <a:pt x="499110" y="202025"/>
                  </a:lnTo>
                  <a:lnTo>
                    <a:pt x="504349" y="159448"/>
                  </a:lnTo>
                  <a:lnTo>
                    <a:pt x="509492" y="47530"/>
                  </a:lnTo>
                  <a:lnTo>
                    <a:pt x="513207" y="17717"/>
                  </a:lnTo>
                  <a:lnTo>
                    <a:pt x="478536" y="17717"/>
                  </a:lnTo>
                  <a:lnTo>
                    <a:pt x="250603" y="2572"/>
                  </a:lnTo>
                  <a:lnTo>
                    <a:pt x="194596" y="0"/>
                  </a:lnTo>
                  <a:lnTo>
                    <a:pt x="189357" y="42672"/>
                  </a:lnTo>
                  <a:lnTo>
                    <a:pt x="129064" y="39529"/>
                  </a:lnTo>
                  <a:lnTo>
                    <a:pt x="68771" y="36385"/>
                  </a:lnTo>
                  <a:lnTo>
                    <a:pt x="65151" y="100870"/>
                  </a:lnTo>
                  <a:lnTo>
                    <a:pt x="52292" y="99346"/>
                  </a:lnTo>
                  <a:lnTo>
                    <a:pt x="29908" y="105251"/>
                  </a:lnTo>
                  <a:lnTo>
                    <a:pt x="20383" y="181927"/>
                  </a:lnTo>
                  <a:lnTo>
                    <a:pt x="16764" y="246412"/>
                  </a:lnTo>
                  <a:lnTo>
                    <a:pt x="7429" y="357759"/>
                  </a:lnTo>
                  <a:lnTo>
                    <a:pt x="0" y="417481"/>
                  </a:lnTo>
                  <a:lnTo>
                    <a:pt x="1143" y="443579"/>
                  </a:lnTo>
                  <a:lnTo>
                    <a:pt x="100394" y="447199"/>
                  </a:lnTo>
                  <a:lnTo>
                    <a:pt x="104680" y="447675"/>
                  </a:lnTo>
                  <a:lnTo>
                    <a:pt x="104680" y="447675"/>
                  </a:lnTo>
                  <a:lnTo>
                    <a:pt x="104680" y="4476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711036F6-0DC7-D26A-8B45-98F7CE805266}"/>
                </a:ext>
              </a:extLst>
            </p:cNvPr>
            <p:cNvSpPr/>
            <p:nvPr/>
          </p:nvSpPr>
          <p:spPr>
            <a:xfrm>
              <a:off x="-495721" y="1632578"/>
              <a:ext cx="501246" cy="981479"/>
            </a:xfrm>
            <a:custGeom>
              <a:avLst/>
              <a:gdLst>
                <a:gd name="connsiteX0" fmla="*/ 49244 w 297656"/>
                <a:gd name="connsiteY0" fmla="*/ 582835 h 582834"/>
                <a:gd name="connsiteX1" fmla="*/ 67913 w 297656"/>
                <a:gd name="connsiteY1" fmla="*/ 572167 h 582834"/>
                <a:gd name="connsiteX2" fmla="*/ 86106 w 297656"/>
                <a:gd name="connsiteY2" fmla="*/ 565690 h 582834"/>
                <a:gd name="connsiteX3" fmla="*/ 102108 w 297656"/>
                <a:gd name="connsiteY3" fmla="*/ 576358 h 582834"/>
                <a:gd name="connsiteX4" fmla="*/ 123539 w 297656"/>
                <a:gd name="connsiteY4" fmla="*/ 579025 h 582834"/>
                <a:gd name="connsiteX5" fmla="*/ 141637 w 297656"/>
                <a:gd name="connsiteY5" fmla="*/ 572548 h 582834"/>
                <a:gd name="connsiteX6" fmla="*/ 152305 w 297656"/>
                <a:gd name="connsiteY6" fmla="*/ 556546 h 582834"/>
                <a:gd name="connsiteX7" fmla="*/ 184880 w 297656"/>
                <a:gd name="connsiteY7" fmla="*/ 538925 h 582834"/>
                <a:gd name="connsiteX8" fmla="*/ 200882 w 297656"/>
                <a:gd name="connsiteY8" fmla="*/ 549593 h 582834"/>
                <a:gd name="connsiteX9" fmla="*/ 216408 w 297656"/>
                <a:gd name="connsiteY9" fmla="*/ 564451 h 582834"/>
                <a:gd name="connsiteX10" fmla="*/ 227648 w 297656"/>
                <a:gd name="connsiteY10" fmla="*/ 578834 h 582834"/>
                <a:gd name="connsiteX11" fmla="*/ 253841 w 297656"/>
                <a:gd name="connsiteY11" fmla="*/ 577787 h 582834"/>
                <a:gd name="connsiteX12" fmla="*/ 268224 w 297656"/>
                <a:gd name="connsiteY12" fmla="*/ 566547 h 582834"/>
                <a:gd name="connsiteX13" fmla="*/ 275082 w 297656"/>
                <a:gd name="connsiteY13" fmla="*/ 545783 h 582834"/>
                <a:gd name="connsiteX14" fmla="*/ 254222 w 297656"/>
                <a:gd name="connsiteY14" fmla="*/ 538829 h 582834"/>
                <a:gd name="connsiteX15" fmla="*/ 237649 w 297656"/>
                <a:gd name="connsiteY15" fmla="*/ 532543 h 582834"/>
                <a:gd name="connsiteX16" fmla="*/ 216884 w 297656"/>
                <a:gd name="connsiteY16" fmla="*/ 525589 h 582834"/>
                <a:gd name="connsiteX17" fmla="*/ 206121 w 297656"/>
                <a:gd name="connsiteY17" fmla="*/ 507016 h 582834"/>
                <a:gd name="connsiteX18" fmla="*/ 213074 w 297656"/>
                <a:gd name="connsiteY18" fmla="*/ 486156 h 582834"/>
                <a:gd name="connsiteX19" fmla="*/ 223171 w 297656"/>
                <a:gd name="connsiteY19" fmla="*/ 474440 h 582834"/>
                <a:gd name="connsiteX20" fmla="*/ 250412 w 297656"/>
                <a:gd name="connsiteY20" fmla="*/ 464820 h 582834"/>
                <a:gd name="connsiteX21" fmla="*/ 269558 w 297656"/>
                <a:gd name="connsiteY21" fmla="*/ 449866 h 582834"/>
                <a:gd name="connsiteX22" fmla="*/ 276511 w 297656"/>
                <a:gd name="connsiteY22" fmla="*/ 429101 h 582834"/>
                <a:gd name="connsiteX23" fmla="*/ 275368 w 297656"/>
                <a:gd name="connsiteY23" fmla="*/ 403003 h 582834"/>
                <a:gd name="connsiteX24" fmla="*/ 268891 w 297656"/>
                <a:gd name="connsiteY24" fmla="*/ 384905 h 582834"/>
                <a:gd name="connsiteX25" fmla="*/ 257651 w 297656"/>
                <a:gd name="connsiteY25" fmla="*/ 370522 h 582834"/>
                <a:gd name="connsiteX26" fmla="*/ 250698 w 297656"/>
                <a:gd name="connsiteY26" fmla="*/ 356711 h 582834"/>
                <a:gd name="connsiteX27" fmla="*/ 240506 w 297656"/>
                <a:gd name="connsiteY27" fmla="*/ 333851 h 582834"/>
                <a:gd name="connsiteX28" fmla="*/ 233553 w 297656"/>
                <a:gd name="connsiteY28" fmla="*/ 319945 h 582834"/>
                <a:gd name="connsiteX29" fmla="*/ 223361 w 297656"/>
                <a:gd name="connsiteY29" fmla="*/ 297085 h 582834"/>
                <a:gd name="connsiteX30" fmla="*/ 230791 w 297656"/>
                <a:gd name="connsiteY30" fmla="*/ 272034 h 582834"/>
                <a:gd name="connsiteX31" fmla="*/ 237744 w 297656"/>
                <a:gd name="connsiteY31" fmla="*/ 251269 h 582834"/>
                <a:gd name="connsiteX32" fmla="*/ 245650 w 297656"/>
                <a:gd name="connsiteY32" fmla="*/ 221933 h 582834"/>
                <a:gd name="connsiteX33" fmla="*/ 239173 w 297656"/>
                <a:gd name="connsiteY33" fmla="*/ 203835 h 582834"/>
                <a:gd name="connsiteX34" fmla="*/ 233267 w 297656"/>
                <a:gd name="connsiteY34" fmla="*/ 181451 h 582834"/>
                <a:gd name="connsiteX35" fmla="*/ 231648 w 297656"/>
                <a:gd name="connsiteY35" fmla="*/ 159639 h 582834"/>
                <a:gd name="connsiteX36" fmla="*/ 242792 w 297656"/>
                <a:gd name="connsiteY36" fmla="*/ 139446 h 582834"/>
                <a:gd name="connsiteX37" fmla="*/ 262033 w 297656"/>
                <a:gd name="connsiteY37" fmla="*/ 124492 h 582834"/>
                <a:gd name="connsiteX38" fmla="*/ 276416 w 297656"/>
                <a:gd name="connsiteY38" fmla="*/ 113252 h 582834"/>
                <a:gd name="connsiteX39" fmla="*/ 288131 w 297656"/>
                <a:gd name="connsiteY39" fmla="*/ 88773 h 582834"/>
                <a:gd name="connsiteX40" fmla="*/ 295561 w 297656"/>
                <a:gd name="connsiteY40" fmla="*/ 63722 h 582834"/>
                <a:gd name="connsiteX41" fmla="*/ 297656 w 297656"/>
                <a:gd name="connsiteY41" fmla="*/ 46672 h 582834"/>
                <a:gd name="connsiteX42" fmla="*/ 280607 w 297656"/>
                <a:gd name="connsiteY42" fmla="*/ 44577 h 582834"/>
                <a:gd name="connsiteX43" fmla="*/ 258699 w 297656"/>
                <a:gd name="connsiteY43" fmla="*/ 46196 h 582834"/>
                <a:gd name="connsiteX44" fmla="*/ 241078 w 297656"/>
                <a:gd name="connsiteY44" fmla="*/ 48292 h 582834"/>
                <a:gd name="connsiteX45" fmla="*/ 243650 w 297656"/>
                <a:gd name="connsiteY45" fmla="*/ 27051 h 582834"/>
                <a:gd name="connsiteX46" fmla="*/ 237268 w 297656"/>
                <a:gd name="connsiteY46" fmla="*/ 8953 h 582834"/>
                <a:gd name="connsiteX47" fmla="*/ 216408 w 297656"/>
                <a:gd name="connsiteY47" fmla="*/ 2000 h 582834"/>
                <a:gd name="connsiteX48" fmla="*/ 194500 w 297656"/>
                <a:gd name="connsiteY48" fmla="*/ 3619 h 582834"/>
                <a:gd name="connsiteX49" fmla="*/ 146971 w 297656"/>
                <a:gd name="connsiteY49" fmla="*/ 2095 h 582834"/>
                <a:gd name="connsiteX50" fmla="*/ 116586 w 297656"/>
                <a:gd name="connsiteY50" fmla="*/ 2667 h 582834"/>
                <a:gd name="connsiteX51" fmla="*/ 95155 w 297656"/>
                <a:gd name="connsiteY51" fmla="*/ 0 h 582834"/>
                <a:gd name="connsiteX52" fmla="*/ 90964 w 297656"/>
                <a:gd name="connsiteY52" fmla="*/ 34099 h 582834"/>
                <a:gd name="connsiteX53" fmla="*/ 85725 w 297656"/>
                <a:gd name="connsiteY53" fmla="*/ 76771 h 582834"/>
                <a:gd name="connsiteX54" fmla="*/ 74771 w 297656"/>
                <a:gd name="connsiteY54" fmla="*/ 200882 h 582834"/>
                <a:gd name="connsiteX55" fmla="*/ 71152 w 297656"/>
                <a:gd name="connsiteY55" fmla="*/ 265271 h 582834"/>
                <a:gd name="connsiteX56" fmla="*/ 67437 w 297656"/>
                <a:gd name="connsiteY56" fmla="*/ 295180 h 582834"/>
                <a:gd name="connsiteX57" fmla="*/ 56769 w 297656"/>
                <a:gd name="connsiteY57" fmla="*/ 311182 h 582834"/>
                <a:gd name="connsiteX58" fmla="*/ 29146 w 297656"/>
                <a:gd name="connsiteY58" fmla="*/ 359664 h 582834"/>
                <a:gd name="connsiteX59" fmla="*/ 12097 w 297656"/>
                <a:gd name="connsiteY59" fmla="*/ 392144 h 582834"/>
                <a:gd name="connsiteX60" fmla="*/ 8954 w 297656"/>
                <a:gd name="connsiteY60" fmla="*/ 417767 h 582834"/>
                <a:gd name="connsiteX61" fmla="*/ 0 w 297656"/>
                <a:gd name="connsiteY61" fmla="*/ 524827 h 582834"/>
                <a:gd name="connsiteX62" fmla="*/ 16097 w 297656"/>
                <a:gd name="connsiteY62" fmla="*/ 535400 h 582834"/>
                <a:gd name="connsiteX63" fmla="*/ 32671 w 297656"/>
                <a:gd name="connsiteY63" fmla="*/ 541782 h 582834"/>
                <a:gd name="connsiteX64" fmla="*/ 39053 w 297656"/>
                <a:gd name="connsiteY64" fmla="*/ 559880 h 582834"/>
                <a:gd name="connsiteX65" fmla="*/ 45529 w 297656"/>
                <a:gd name="connsiteY65" fmla="*/ 577977 h 582834"/>
                <a:gd name="connsiteX66" fmla="*/ 49244 w 297656"/>
                <a:gd name="connsiteY66" fmla="*/ 582835 h 582834"/>
                <a:gd name="connsiteX67" fmla="*/ 49244 w 297656"/>
                <a:gd name="connsiteY67" fmla="*/ 582835 h 582834"/>
                <a:gd name="connsiteX68" fmla="*/ 49244 w 297656"/>
                <a:gd name="connsiteY68" fmla="*/ 582835 h 58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97656" h="582834">
                  <a:moveTo>
                    <a:pt x="49244" y="582835"/>
                  </a:moveTo>
                  <a:lnTo>
                    <a:pt x="67913" y="572167"/>
                  </a:lnTo>
                  <a:lnTo>
                    <a:pt x="86106" y="565690"/>
                  </a:lnTo>
                  <a:lnTo>
                    <a:pt x="102108" y="576358"/>
                  </a:lnTo>
                  <a:lnTo>
                    <a:pt x="123539" y="579025"/>
                  </a:lnTo>
                  <a:lnTo>
                    <a:pt x="141637" y="572548"/>
                  </a:lnTo>
                  <a:lnTo>
                    <a:pt x="152305" y="556546"/>
                  </a:lnTo>
                  <a:lnTo>
                    <a:pt x="184880" y="538925"/>
                  </a:lnTo>
                  <a:lnTo>
                    <a:pt x="200882" y="549593"/>
                  </a:lnTo>
                  <a:lnTo>
                    <a:pt x="216408" y="564451"/>
                  </a:lnTo>
                  <a:lnTo>
                    <a:pt x="227648" y="578834"/>
                  </a:lnTo>
                  <a:lnTo>
                    <a:pt x="253841" y="577787"/>
                  </a:lnTo>
                  <a:lnTo>
                    <a:pt x="268224" y="566547"/>
                  </a:lnTo>
                  <a:lnTo>
                    <a:pt x="275082" y="545783"/>
                  </a:lnTo>
                  <a:lnTo>
                    <a:pt x="254222" y="538829"/>
                  </a:lnTo>
                  <a:lnTo>
                    <a:pt x="237649" y="532543"/>
                  </a:lnTo>
                  <a:lnTo>
                    <a:pt x="216884" y="525589"/>
                  </a:lnTo>
                  <a:lnTo>
                    <a:pt x="206121" y="507016"/>
                  </a:lnTo>
                  <a:lnTo>
                    <a:pt x="213074" y="486156"/>
                  </a:lnTo>
                  <a:lnTo>
                    <a:pt x="223171" y="474440"/>
                  </a:lnTo>
                  <a:lnTo>
                    <a:pt x="250412" y="464820"/>
                  </a:lnTo>
                  <a:lnTo>
                    <a:pt x="269558" y="449866"/>
                  </a:lnTo>
                  <a:lnTo>
                    <a:pt x="276511" y="429101"/>
                  </a:lnTo>
                  <a:lnTo>
                    <a:pt x="275368" y="403003"/>
                  </a:lnTo>
                  <a:lnTo>
                    <a:pt x="268891" y="384905"/>
                  </a:lnTo>
                  <a:lnTo>
                    <a:pt x="257651" y="370522"/>
                  </a:lnTo>
                  <a:lnTo>
                    <a:pt x="250698" y="356711"/>
                  </a:lnTo>
                  <a:lnTo>
                    <a:pt x="240506" y="333851"/>
                  </a:lnTo>
                  <a:lnTo>
                    <a:pt x="233553" y="319945"/>
                  </a:lnTo>
                  <a:lnTo>
                    <a:pt x="223361" y="297085"/>
                  </a:lnTo>
                  <a:lnTo>
                    <a:pt x="230791" y="272034"/>
                  </a:lnTo>
                  <a:lnTo>
                    <a:pt x="237744" y="251269"/>
                  </a:lnTo>
                  <a:lnTo>
                    <a:pt x="245650" y="221933"/>
                  </a:lnTo>
                  <a:lnTo>
                    <a:pt x="239173" y="203835"/>
                  </a:lnTo>
                  <a:lnTo>
                    <a:pt x="233267" y="181451"/>
                  </a:lnTo>
                  <a:lnTo>
                    <a:pt x="231648" y="159639"/>
                  </a:lnTo>
                  <a:lnTo>
                    <a:pt x="242792" y="139446"/>
                  </a:lnTo>
                  <a:lnTo>
                    <a:pt x="262033" y="124492"/>
                  </a:lnTo>
                  <a:lnTo>
                    <a:pt x="276416" y="113252"/>
                  </a:lnTo>
                  <a:lnTo>
                    <a:pt x="288131" y="88773"/>
                  </a:lnTo>
                  <a:lnTo>
                    <a:pt x="295561" y="63722"/>
                  </a:lnTo>
                  <a:lnTo>
                    <a:pt x="297656" y="46672"/>
                  </a:lnTo>
                  <a:lnTo>
                    <a:pt x="280607" y="44577"/>
                  </a:lnTo>
                  <a:lnTo>
                    <a:pt x="258699" y="46196"/>
                  </a:lnTo>
                  <a:lnTo>
                    <a:pt x="241078" y="48292"/>
                  </a:lnTo>
                  <a:lnTo>
                    <a:pt x="243650" y="27051"/>
                  </a:lnTo>
                  <a:lnTo>
                    <a:pt x="237268" y="8953"/>
                  </a:lnTo>
                  <a:lnTo>
                    <a:pt x="216408" y="2000"/>
                  </a:lnTo>
                  <a:lnTo>
                    <a:pt x="194500" y="3619"/>
                  </a:lnTo>
                  <a:lnTo>
                    <a:pt x="146971" y="2095"/>
                  </a:lnTo>
                  <a:lnTo>
                    <a:pt x="116586" y="2667"/>
                  </a:lnTo>
                  <a:lnTo>
                    <a:pt x="95155" y="0"/>
                  </a:lnTo>
                  <a:lnTo>
                    <a:pt x="90964" y="34099"/>
                  </a:lnTo>
                  <a:lnTo>
                    <a:pt x="85725" y="76771"/>
                  </a:lnTo>
                  <a:lnTo>
                    <a:pt x="74771" y="200882"/>
                  </a:lnTo>
                  <a:lnTo>
                    <a:pt x="71152" y="265271"/>
                  </a:lnTo>
                  <a:lnTo>
                    <a:pt x="67437" y="295180"/>
                  </a:lnTo>
                  <a:lnTo>
                    <a:pt x="56769" y="311182"/>
                  </a:lnTo>
                  <a:lnTo>
                    <a:pt x="29146" y="359664"/>
                  </a:lnTo>
                  <a:lnTo>
                    <a:pt x="12097" y="392144"/>
                  </a:lnTo>
                  <a:lnTo>
                    <a:pt x="8954" y="417767"/>
                  </a:lnTo>
                  <a:lnTo>
                    <a:pt x="0" y="524827"/>
                  </a:lnTo>
                  <a:lnTo>
                    <a:pt x="16097" y="535400"/>
                  </a:lnTo>
                  <a:lnTo>
                    <a:pt x="32671" y="541782"/>
                  </a:lnTo>
                  <a:lnTo>
                    <a:pt x="39053" y="559880"/>
                  </a:lnTo>
                  <a:lnTo>
                    <a:pt x="45529" y="577977"/>
                  </a:lnTo>
                  <a:lnTo>
                    <a:pt x="49244" y="582835"/>
                  </a:lnTo>
                  <a:lnTo>
                    <a:pt x="49244" y="582835"/>
                  </a:lnTo>
                  <a:lnTo>
                    <a:pt x="49244" y="58283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84B39FE9-2034-9841-C7B8-46219A506041}"/>
                </a:ext>
              </a:extLst>
            </p:cNvPr>
            <p:cNvSpPr/>
            <p:nvPr/>
          </p:nvSpPr>
          <p:spPr>
            <a:xfrm>
              <a:off x="-756047" y="2513167"/>
              <a:ext cx="697412" cy="904809"/>
            </a:xfrm>
            <a:custGeom>
              <a:avLst/>
              <a:gdLst>
                <a:gd name="connsiteX0" fmla="*/ 123349 w 414146"/>
                <a:gd name="connsiteY0" fmla="*/ 534734 h 537305"/>
                <a:gd name="connsiteX1" fmla="*/ 179165 w 414146"/>
                <a:gd name="connsiteY1" fmla="*/ 537305 h 537305"/>
                <a:gd name="connsiteX2" fmla="*/ 399669 w 414146"/>
                <a:gd name="connsiteY2" fmla="*/ 534162 h 537305"/>
                <a:gd name="connsiteX3" fmla="*/ 405860 w 414146"/>
                <a:gd name="connsiteY3" fmla="*/ 344043 h 537305"/>
                <a:gd name="connsiteX4" fmla="*/ 408432 w 414146"/>
                <a:gd name="connsiteY4" fmla="*/ 288036 h 537305"/>
                <a:gd name="connsiteX5" fmla="*/ 414147 w 414146"/>
                <a:gd name="connsiteY5" fmla="*/ 171641 h 537305"/>
                <a:gd name="connsiteX6" fmla="*/ 398240 w 414146"/>
                <a:gd name="connsiteY6" fmla="*/ 160973 h 537305"/>
                <a:gd name="connsiteX7" fmla="*/ 380714 w 414146"/>
                <a:gd name="connsiteY7" fmla="*/ 163163 h 537305"/>
                <a:gd name="connsiteX8" fmla="*/ 382810 w 414146"/>
                <a:gd name="connsiteY8" fmla="*/ 146018 h 537305"/>
                <a:gd name="connsiteX9" fmla="*/ 384905 w 414146"/>
                <a:gd name="connsiteY9" fmla="*/ 128969 h 537305"/>
                <a:gd name="connsiteX10" fmla="*/ 397097 w 414146"/>
                <a:gd name="connsiteY10" fmla="*/ 100108 h 537305"/>
                <a:gd name="connsiteX11" fmla="*/ 382238 w 414146"/>
                <a:gd name="connsiteY11" fmla="*/ 80963 h 537305"/>
                <a:gd name="connsiteX12" fmla="*/ 377380 w 414146"/>
                <a:gd name="connsiteY12" fmla="*/ 50006 h 537305"/>
                <a:gd name="connsiteX13" fmla="*/ 342805 w 414146"/>
                <a:gd name="connsiteY13" fmla="*/ 15335 h 537305"/>
                <a:gd name="connsiteX14" fmla="*/ 306134 w 414146"/>
                <a:gd name="connsiteY14" fmla="*/ 32480 h 537305"/>
                <a:gd name="connsiteX15" fmla="*/ 295561 w 414146"/>
                <a:gd name="connsiteY15" fmla="*/ 48578 h 537305"/>
                <a:gd name="connsiteX16" fmla="*/ 277463 w 414146"/>
                <a:gd name="connsiteY16" fmla="*/ 54959 h 537305"/>
                <a:gd name="connsiteX17" fmla="*/ 256222 w 414146"/>
                <a:gd name="connsiteY17" fmla="*/ 52388 h 537305"/>
                <a:gd name="connsiteX18" fmla="*/ 236029 w 414146"/>
                <a:gd name="connsiteY18" fmla="*/ 41243 h 537305"/>
                <a:gd name="connsiteX19" fmla="*/ 213170 w 414146"/>
                <a:gd name="connsiteY19" fmla="*/ 51435 h 537305"/>
                <a:gd name="connsiteX20" fmla="*/ 202025 w 414146"/>
                <a:gd name="connsiteY20" fmla="*/ 36957 h 537305"/>
                <a:gd name="connsiteX21" fmla="*/ 190881 w 414146"/>
                <a:gd name="connsiteY21" fmla="*/ 22574 h 537305"/>
                <a:gd name="connsiteX22" fmla="*/ 179165 w 414146"/>
                <a:gd name="connsiteY22" fmla="*/ 12478 h 537305"/>
                <a:gd name="connsiteX23" fmla="*/ 163163 w 414146"/>
                <a:gd name="connsiteY23" fmla="*/ 1810 h 537305"/>
                <a:gd name="connsiteX24" fmla="*/ 42577 w 414146"/>
                <a:gd name="connsiteY24" fmla="*/ 0 h 537305"/>
                <a:gd name="connsiteX25" fmla="*/ 53245 w 414146"/>
                <a:gd name="connsiteY25" fmla="*/ 18669 h 537305"/>
                <a:gd name="connsiteX26" fmla="*/ 31051 w 414146"/>
                <a:gd name="connsiteY26" fmla="*/ 128683 h 537305"/>
                <a:gd name="connsiteX27" fmla="*/ 24670 w 414146"/>
                <a:gd name="connsiteY27" fmla="*/ 145256 h 537305"/>
                <a:gd name="connsiteX28" fmla="*/ 31623 w 414146"/>
                <a:gd name="connsiteY28" fmla="*/ 159067 h 537305"/>
                <a:gd name="connsiteX29" fmla="*/ 24193 w 414146"/>
                <a:gd name="connsiteY29" fmla="*/ 218884 h 537305"/>
                <a:gd name="connsiteX30" fmla="*/ 14764 w 414146"/>
                <a:gd name="connsiteY30" fmla="*/ 330517 h 537305"/>
                <a:gd name="connsiteX31" fmla="*/ 0 w 414146"/>
                <a:gd name="connsiteY31" fmla="*/ 519494 h 537305"/>
                <a:gd name="connsiteX32" fmla="*/ 16002 w 414146"/>
                <a:gd name="connsiteY32" fmla="*/ 530162 h 537305"/>
                <a:gd name="connsiteX33" fmla="*/ 123349 w 414146"/>
                <a:gd name="connsiteY33" fmla="*/ 534734 h 537305"/>
                <a:gd name="connsiteX34" fmla="*/ 123349 w 414146"/>
                <a:gd name="connsiteY34" fmla="*/ 534734 h 537305"/>
                <a:gd name="connsiteX35" fmla="*/ 123349 w 414146"/>
                <a:gd name="connsiteY35" fmla="*/ 534734 h 53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14146" h="537305">
                  <a:moveTo>
                    <a:pt x="123349" y="534734"/>
                  </a:moveTo>
                  <a:lnTo>
                    <a:pt x="179165" y="537305"/>
                  </a:lnTo>
                  <a:lnTo>
                    <a:pt x="399669" y="534162"/>
                  </a:lnTo>
                  <a:lnTo>
                    <a:pt x="405860" y="344043"/>
                  </a:lnTo>
                  <a:lnTo>
                    <a:pt x="408432" y="288036"/>
                  </a:lnTo>
                  <a:lnTo>
                    <a:pt x="414147" y="171641"/>
                  </a:lnTo>
                  <a:lnTo>
                    <a:pt x="398240" y="160973"/>
                  </a:lnTo>
                  <a:lnTo>
                    <a:pt x="380714" y="163163"/>
                  </a:lnTo>
                  <a:lnTo>
                    <a:pt x="382810" y="146018"/>
                  </a:lnTo>
                  <a:lnTo>
                    <a:pt x="384905" y="128969"/>
                  </a:lnTo>
                  <a:lnTo>
                    <a:pt x="397097" y="100108"/>
                  </a:lnTo>
                  <a:lnTo>
                    <a:pt x="382238" y="80963"/>
                  </a:lnTo>
                  <a:lnTo>
                    <a:pt x="377380" y="50006"/>
                  </a:lnTo>
                  <a:lnTo>
                    <a:pt x="342805" y="15335"/>
                  </a:lnTo>
                  <a:lnTo>
                    <a:pt x="306134" y="32480"/>
                  </a:lnTo>
                  <a:lnTo>
                    <a:pt x="295561" y="48578"/>
                  </a:lnTo>
                  <a:lnTo>
                    <a:pt x="277463" y="54959"/>
                  </a:lnTo>
                  <a:lnTo>
                    <a:pt x="256222" y="52388"/>
                  </a:lnTo>
                  <a:lnTo>
                    <a:pt x="236029" y="41243"/>
                  </a:lnTo>
                  <a:lnTo>
                    <a:pt x="213170" y="51435"/>
                  </a:lnTo>
                  <a:lnTo>
                    <a:pt x="202025" y="36957"/>
                  </a:lnTo>
                  <a:lnTo>
                    <a:pt x="190881" y="22574"/>
                  </a:lnTo>
                  <a:lnTo>
                    <a:pt x="179165" y="12478"/>
                  </a:lnTo>
                  <a:lnTo>
                    <a:pt x="163163" y="1810"/>
                  </a:lnTo>
                  <a:lnTo>
                    <a:pt x="42577" y="0"/>
                  </a:lnTo>
                  <a:lnTo>
                    <a:pt x="53245" y="18669"/>
                  </a:lnTo>
                  <a:lnTo>
                    <a:pt x="31051" y="128683"/>
                  </a:lnTo>
                  <a:lnTo>
                    <a:pt x="24670" y="145256"/>
                  </a:lnTo>
                  <a:lnTo>
                    <a:pt x="31623" y="159067"/>
                  </a:lnTo>
                  <a:lnTo>
                    <a:pt x="24193" y="218884"/>
                  </a:lnTo>
                  <a:lnTo>
                    <a:pt x="14764" y="330517"/>
                  </a:lnTo>
                  <a:lnTo>
                    <a:pt x="0" y="519494"/>
                  </a:lnTo>
                  <a:lnTo>
                    <a:pt x="16002" y="530162"/>
                  </a:lnTo>
                  <a:lnTo>
                    <a:pt x="123349" y="534734"/>
                  </a:lnTo>
                  <a:lnTo>
                    <a:pt x="123349" y="534734"/>
                  </a:lnTo>
                  <a:lnTo>
                    <a:pt x="123349" y="53473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E46EF9A3-01CF-9441-B6F1-B6B0678D0F3D}"/>
                </a:ext>
              </a:extLst>
            </p:cNvPr>
            <p:cNvSpPr/>
            <p:nvPr/>
          </p:nvSpPr>
          <p:spPr>
            <a:xfrm>
              <a:off x="-1091441" y="1643004"/>
              <a:ext cx="750345" cy="887486"/>
            </a:xfrm>
            <a:custGeom>
              <a:avLst/>
              <a:gdLst>
                <a:gd name="connsiteX0" fmla="*/ 357759 w 445579"/>
                <a:gd name="connsiteY0" fmla="*/ 527018 h 527018"/>
                <a:gd name="connsiteX1" fmla="*/ 363474 w 445579"/>
                <a:gd name="connsiteY1" fmla="*/ 410813 h 527018"/>
                <a:gd name="connsiteX2" fmla="*/ 366617 w 445579"/>
                <a:gd name="connsiteY2" fmla="*/ 385191 h 527018"/>
                <a:gd name="connsiteX3" fmla="*/ 377762 w 445579"/>
                <a:gd name="connsiteY3" fmla="*/ 364903 h 527018"/>
                <a:gd name="connsiteX4" fmla="*/ 421958 w 445579"/>
                <a:gd name="connsiteY4" fmla="*/ 288036 h 527018"/>
                <a:gd name="connsiteX5" fmla="*/ 424053 w 445579"/>
                <a:gd name="connsiteY5" fmla="*/ 270986 h 527018"/>
                <a:gd name="connsiteX6" fmla="*/ 439198 w 445579"/>
                <a:gd name="connsiteY6" fmla="*/ 77915 h 527018"/>
                <a:gd name="connsiteX7" fmla="*/ 445580 w 445579"/>
                <a:gd name="connsiteY7" fmla="*/ 26670 h 527018"/>
                <a:gd name="connsiteX8" fmla="*/ 380905 w 445579"/>
                <a:gd name="connsiteY8" fmla="*/ 23051 h 527018"/>
                <a:gd name="connsiteX9" fmla="*/ 54007 w 445579"/>
                <a:gd name="connsiteY9" fmla="*/ 0 h 527018"/>
                <a:gd name="connsiteX10" fmla="*/ 34290 w 445579"/>
                <a:gd name="connsiteY10" fmla="*/ 19241 h 527018"/>
                <a:gd name="connsiteX11" fmla="*/ 22574 w 445579"/>
                <a:gd name="connsiteY11" fmla="*/ 43815 h 527018"/>
                <a:gd name="connsiteX12" fmla="*/ 4667 w 445579"/>
                <a:gd name="connsiteY12" fmla="*/ 223552 h 527018"/>
                <a:gd name="connsiteX13" fmla="*/ 10096 w 445579"/>
                <a:gd name="connsiteY13" fmla="*/ 250222 h 527018"/>
                <a:gd name="connsiteX14" fmla="*/ 0 w 445579"/>
                <a:gd name="connsiteY14" fmla="*/ 296609 h 527018"/>
                <a:gd name="connsiteX15" fmla="*/ 17621 w 445579"/>
                <a:gd name="connsiteY15" fmla="*/ 294418 h 527018"/>
                <a:gd name="connsiteX16" fmla="*/ 42767 w 445579"/>
                <a:gd name="connsiteY16" fmla="*/ 301847 h 527018"/>
                <a:gd name="connsiteX17" fmla="*/ 52959 w 445579"/>
                <a:gd name="connsiteY17" fmla="*/ 324803 h 527018"/>
                <a:gd name="connsiteX18" fmla="*/ 67437 w 445579"/>
                <a:gd name="connsiteY18" fmla="*/ 348234 h 527018"/>
                <a:gd name="connsiteX19" fmla="*/ 77629 w 445579"/>
                <a:gd name="connsiteY19" fmla="*/ 371189 h 527018"/>
                <a:gd name="connsiteX20" fmla="*/ 100584 w 445579"/>
                <a:gd name="connsiteY20" fmla="*/ 395669 h 527018"/>
                <a:gd name="connsiteX21" fmla="*/ 132683 w 445579"/>
                <a:gd name="connsiteY21" fmla="*/ 416909 h 527018"/>
                <a:gd name="connsiteX22" fmla="*/ 162116 w 445579"/>
                <a:gd name="connsiteY22" fmla="*/ 424910 h 527018"/>
                <a:gd name="connsiteX23" fmla="*/ 191453 w 445579"/>
                <a:gd name="connsiteY23" fmla="*/ 432911 h 527018"/>
                <a:gd name="connsiteX24" fmla="*/ 231553 w 445579"/>
                <a:gd name="connsiteY24" fmla="*/ 424815 h 527018"/>
                <a:gd name="connsiteX25" fmla="*/ 241840 w 445579"/>
                <a:gd name="connsiteY25" fmla="*/ 517017 h 527018"/>
                <a:gd name="connsiteX26" fmla="*/ 357759 w 445579"/>
                <a:gd name="connsiteY26" fmla="*/ 527018 h 527018"/>
                <a:gd name="connsiteX27" fmla="*/ 357759 w 445579"/>
                <a:gd name="connsiteY27" fmla="*/ 527018 h 527018"/>
                <a:gd name="connsiteX28" fmla="*/ 357759 w 445579"/>
                <a:gd name="connsiteY28" fmla="*/ 527018 h 52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45579" h="527018">
                  <a:moveTo>
                    <a:pt x="357759" y="527018"/>
                  </a:moveTo>
                  <a:lnTo>
                    <a:pt x="363474" y="410813"/>
                  </a:lnTo>
                  <a:lnTo>
                    <a:pt x="366617" y="385191"/>
                  </a:lnTo>
                  <a:lnTo>
                    <a:pt x="377762" y="364903"/>
                  </a:lnTo>
                  <a:lnTo>
                    <a:pt x="421958" y="288036"/>
                  </a:lnTo>
                  <a:lnTo>
                    <a:pt x="424053" y="270986"/>
                  </a:lnTo>
                  <a:lnTo>
                    <a:pt x="439198" y="77915"/>
                  </a:lnTo>
                  <a:lnTo>
                    <a:pt x="445580" y="26670"/>
                  </a:lnTo>
                  <a:lnTo>
                    <a:pt x="380905" y="23051"/>
                  </a:lnTo>
                  <a:lnTo>
                    <a:pt x="54007" y="0"/>
                  </a:lnTo>
                  <a:lnTo>
                    <a:pt x="34290" y="19241"/>
                  </a:lnTo>
                  <a:lnTo>
                    <a:pt x="22574" y="43815"/>
                  </a:lnTo>
                  <a:lnTo>
                    <a:pt x="4667" y="223552"/>
                  </a:lnTo>
                  <a:lnTo>
                    <a:pt x="10096" y="250222"/>
                  </a:lnTo>
                  <a:lnTo>
                    <a:pt x="0" y="296609"/>
                  </a:lnTo>
                  <a:lnTo>
                    <a:pt x="17621" y="294418"/>
                  </a:lnTo>
                  <a:lnTo>
                    <a:pt x="42767" y="301847"/>
                  </a:lnTo>
                  <a:lnTo>
                    <a:pt x="52959" y="324803"/>
                  </a:lnTo>
                  <a:lnTo>
                    <a:pt x="67437" y="348234"/>
                  </a:lnTo>
                  <a:lnTo>
                    <a:pt x="77629" y="371189"/>
                  </a:lnTo>
                  <a:lnTo>
                    <a:pt x="100584" y="395669"/>
                  </a:lnTo>
                  <a:lnTo>
                    <a:pt x="132683" y="416909"/>
                  </a:lnTo>
                  <a:lnTo>
                    <a:pt x="162116" y="424910"/>
                  </a:lnTo>
                  <a:lnTo>
                    <a:pt x="191453" y="432911"/>
                  </a:lnTo>
                  <a:lnTo>
                    <a:pt x="231553" y="424815"/>
                  </a:lnTo>
                  <a:lnTo>
                    <a:pt x="241840" y="517017"/>
                  </a:lnTo>
                  <a:lnTo>
                    <a:pt x="357759" y="527018"/>
                  </a:lnTo>
                  <a:lnTo>
                    <a:pt x="357759" y="527018"/>
                  </a:lnTo>
                  <a:lnTo>
                    <a:pt x="357759" y="5270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2915E3AD-4BCB-475A-DC98-05A8FE2DA44D}"/>
                </a:ext>
              </a:extLst>
            </p:cNvPr>
            <p:cNvSpPr/>
            <p:nvPr/>
          </p:nvSpPr>
          <p:spPr>
            <a:xfrm>
              <a:off x="-901689" y="226201"/>
              <a:ext cx="918603" cy="823487"/>
            </a:xfrm>
            <a:custGeom>
              <a:avLst/>
              <a:gdLst>
                <a:gd name="connsiteX0" fmla="*/ 314420 w 545496"/>
                <a:gd name="connsiteY0" fmla="*/ 489014 h 489013"/>
                <a:gd name="connsiteX1" fmla="*/ 328803 w 545496"/>
                <a:gd name="connsiteY1" fmla="*/ 477869 h 489013"/>
                <a:gd name="connsiteX2" fmla="*/ 339471 w 545496"/>
                <a:gd name="connsiteY2" fmla="*/ 461867 h 489013"/>
                <a:gd name="connsiteX3" fmla="*/ 353854 w 545496"/>
                <a:gd name="connsiteY3" fmla="*/ 450628 h 489013"/>
                <a:gd name="connsiteX4" fmla="*/ 355949 w 545496"/>
                <a:gd name="connsiteY4" fmla="*/ 433578 h 489013"/>
                <a:gd name="connsiteX5" fmla="*/ 370808 w 545496"/>
                <a:gd name="connsiteY5" fmla="*/ 418147 h 489013"/>
                <a:gd name="connsiteX6" fmla="*/ 377190 w 545496"/>
                <a:gd name="connsiteY6" fmla="*/ 401669 h 489013"/>
                <a:gd name="connsiteX7" fmla="*/ 391573 w 545496"/>
                <a:gd name="connsiteY7" fmla="*/ 390430 h 489013"/>
                <a:gd name="connsiteX8" fmla="*/ 394240 w 545496"/>
                <a:gd name="connsiteY8" fmla="*/ 369094 h 489013"/>
                <a:gd name="connsiteX9" fmla="*/ 416624 w 545496"/>
                <a:gd name="connsiteY9" fmla="*/ 363284 h 489013"/>
                <a:gd name="connsiteX10" fmla="*/ 431006 w 545496"/>
                <a:gd name="connsiteY10" fmla="*/ 352044 h 489013"/>
                <a:gd name="connsiteX11" fmla="*/ 428911 w 545496"/>
                <a:gd name="connsiteY11" fmla="*/ 334518 h 489013"/>
                <a:gd name="connsiteX12" fmla="*/ 443293 w 545496"/>
                <a:gd name="connsiteY12" fmla="*/ 323279 h 489013"/>
                <a:gd name="connsiteX13" fmla="*/ 441103 w 545496"/>
                <a:gd name="connsiteY13" fmla="*/ 305657 h 489013"/>
                <a:gd name="connsiteX14" fmla="*/ 443198 w 545496"/>
                <a:gd name="connsiteY14" fmla="*/ 288703 h 489013"/>
                <a:gd name="connsiteX15" fmla="*/ 434054 w 545496"/>
                <a:gd name="connsiteY15" fmla="*/ 257270 h 489013"/>
                <a:gd name="connsiteX16" fmla="*/ 436150 w 545496"/>
                <a:gd name="connsiteY16" fmla="*/ 240221 h 489013"/>
                <a:gd name="connsiteX17" fmla="*/ 443103 w 545496"/>
                <a:gd name="connsiteY17" fmla="*/ 219456 h 489013"/>
                <a:gd name="connsiteX18" fmla="*/ 441388 w 545496"/>
                <a:gd name="connsiteY18" fmla="*/ 197549 h 489013"/>
                <a:gd name="connsiteX19" fmla="*/ 545497 w 545496"/>
                <a:gd name="connsiteY19" fmla="*/ 197453 h 489013"/>
                <a:gd name="connsiteX20" fmla="*/ 520351 w 545496"/>
                <a:gd name="connsiteY20" fmla="*/ 155448 h 489013"/>
                <a:gd name="connsiteX21" fmla="*/ 505873 w 545496"/>
                <a:gd name="connsiteY21" fmla="*/ 132017 h 489013"/>
                <a:gd name="connsiteX22" fmla="*/ 483965 w 545496"/>
                <a:gd name="connsiteY22" fmla="*/ 99060 h 489013"/>
                <a:gd name="connsiteX23" fmla="*/ 487585 w 545496"/>
                <a:gd name="connsiteY23" fmla="*/ 69152 h 489013"/>
                <a:gd name="connsiteX24" fmla="*/ 487585 w 545496"/>
                <a:gd name="connsiteY24" fmla="*/ 34576 h 489013"/>
                <a:gd name="connsiteX25" fmla="*/ 303943 w 545496"/>
                <a:gd name="connsiteY25" fmla="*/ 11906 h 489013"/>
                <a:gd name="connsiteX26" fmla="*/ 57912 w 545496"/>
                <a:gd name="connsiteY26" fmla="*/ 3143 h 489013"/>
                <a:gd name="connsiteX27" fmla="*/ 32290 w 545496"/>
                <a:gd name="connsiteY27" fmla="*/ 0 h 489013"/>
                <a:gd name="connsiteX28" fmla="*/ 25622 w 545496"/>
                <a:gd name="connsiteY28" fmla="*/ 124682 h 489013"/>
                <a:gd name="connsiteX29" fmla="*/ 5239 w 545496"/>
                <a:gd name="connsiteY29" fmla="*/ 360045 h 489013"/>
                <a:gd name="connsiteX30" fmla="*/ 0 w 545496"/>
                <a:gd name="connsiteY30" fmla="*/ 437293 h 489013"/>
                <a:gd name="connsiteX31" fmla="*/ 56102 w 545496"/>
                <a:gd name="connsiteY31" fmla="*/ 439865 h 489013"/>
                <a:gd name="connsiteX32" fmla="*/ 283940 w 545496"/>
                <a:gd name="connsiteY32" fmla="*/ 455009 h 489013"/>
                <a:gd name="connsiteX33" fmla="*/ 318611 w 545496"/>
                <a:gd name="connsiteY33" fmla="*/ 455009 h 489013"/>
                <a:gd name="connsiteX34" fmla="*/ 314992 w 545496"/>
                <a:gd name="connsiteY34" fmla="*/ 484822 h 489013"/>
                <a:gd name="connsiteX35" fmla="*/ 314420 w 545496"/>
                <a:gd name="connsiteY35" fmla="*/ 489014 h 489013"/>
                <a:gd name="connsiteX36" fmla="*/ 314420 w 545496"/>
                <a:gd name="connsiteY36" fmla="*/ 489014 h 489013"/>
                <a:gd name="connsiteX37" fmla="*/ 314420 w 545496"/>
                <a:gd name="connsiteY37" fmla="*/ 489014 h 48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45496" h="489013">
                  <a:moveTo>
                    <a:pt x="314420" y="489014"/>
                  </a:moveTo>
                  <a:lnTo>
                    <a:pt x="328803" y="477869"/>
                  </a:lnTo>
                  <a:lnTo>
                    <a:pt x="339471" y="461867"/>
                  </a:lnTo>
                  <a:lnTo>
                    <a:pt x="353854" y="450628"/>
                  </a:lnTo>
                  <a:lnTo>
                    <a:pt x="355949" y="433578"/>
                  </a:lnTo>
                  <a:lnTo>
                    <a:pt x="370808" y="418147"/>
                  </a:lnTo>
                  <a:lnTo>
                    <a:pt x="377190" y="401669"/>
                  </a:lnTo>
                  <a:lnTo>
                    <a:pt x="391573" y="390430"/>
                  </a:lnTo>
                  <a:lnTo>
                    <a:pt x="394240" y="369094"/>
                  </a:lnTo>
                  <a:lnTo>
                    <a:pt x="416624" y="363284"/>
                  </a:lnTo>
                  <a:lnTo>
                    <a:pt x="431006" y="352044"/>
                  </a:lnTo>
                  <a:lnTo>
                    <a:pt x="428911" y="334518"/>
                  </a:lnTo>
                  <a:lnTo>
                    <a:pt x="443293" y="323279"/>
                  </a:lnTo>
                  <a:lnTo>
                    <a:pt x="441103" y="305657"/>
                  </a:lnTo>
                  <a:lnTo>
                    <a:pt x="443198" y="288703"/>
                  </a:lnTo>
                  <a:lnTo>
                    <a:pt x="434054" y="257270"/>
                  </a:lnTo>
                  <a:lnTo>
                    <a:pt x="436150" y="240221"/>
                  </a:lnTo>
                  <a:lnTo>
                    <a:pt x="443103" y="219456"/>
                  </a:lnTo>
                  <a:lnTo>
                    <a:pt x="441388" y="197549"/>
                  </a:lnTo>
                  <a:lnTo>
                    <a:pt x="545497" y="197453"/>
                  </a:lnTo>
                  <a:lnTo>
                    <a:pt x="520351" y="155448"/>
                  </a:lnTo>
                  <a:lnTo>
                    <a:pt x="505873" y="132017"/>
                  </a:lnTo>
                  <a:lnTo>
                    <a:pt x="483965" y="99060"/>
                  </a:lnTo>
                  <a:lnTo>
                    <a:pt x="487585" y="69152"/>
                  </a:lnTo>
                  <a:lnTo>
                    <a:pt x="487585" y="34576"/>
                  </a:lnTo>
                  <a:lnTo>
                    <a:pt x="303943" y="11906"/>
                  </a:lnTo>
                  <a:lnTo>
                    <a:pt x="57912" y="3143"/>
                  </a:lnTo>
                  <a:lnTo>
                    <a:pt x="32290" y="0"/>
                  </a:lnTo>
                  <a:lnTo>
                    <a:pt x="25622" y="124682"/>
                  </a:lnTo>
                  <a:lnTo>
                    <a:pt x="5239" y="360045"/>
                  </a:lnTo>
                  <a:lnTo>
                    <a:pt x="0" y="437293"/>
                  </a:lnTo>
                  <a:lnTo>
                    <a:pt x="56102" y="439865"/>
                  </a:lnTo>
                  <a:lnTo>
                    <a:pt x="283940" y="455009"/>
                  </a:lnTo>
                  <a:lnTo>
                    <a:pt x="318611" y="455009"/>
                  </a:lnTo>
                  <a:lnTo>
                    <a:pt x="314992" y="484822"/>
                  </a:lnTo>
                  <a:lnTo>
                    <a:pt x="314420" y="489014"/>
                  </a:lnTo>
                  <a:lnTo>
                    <a:pt x="314420" y="489014"/>
                  </a:lnTo>
                  <a:lnTo>
                    <a:pt x="314420" y="4890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FF8C9DF0-515F-2987-7995-9687995F7ACD}"/>
                </a:ext>
              </a:extLst>
            </p:cNvPr>
            <p:cNvSpPr/>
            <p:nvPr/>
          </p:nvSpPr>
          <p:spPr>
            <a:xfrm>
              <a:off x="371878" y="1365996"/>
              <a:ext cx="928388" cy="799266"/>
            </a:xfrm>
            <a:custGeom>
              <a:avLst/>
              <a:gdLst>
                <a:gd name="connsiteX0" fmla="*/ 82201 w 551307"/>
                <a:gd name="connsiteY0" fmla="*/ 471678 h 474630"/>
                <a:gd name="connsiteX1" fmla="*/ 104584 w 551307"/>
                <a:gd name="connsiteY1" fmla="*/ 465773 h 474630"/>
                <a:gd name="connsiteX2" fmla="*/ 122206 w 551307"/>
                <a:gd name="connsiteY2" fmla="*/ 463677 h 474630"/>
                <a:gd name="connsiteX3" fmla="*/ 120015 w 551307"/>
                <a:gd name="connsiteY3" fmla="*/ 446056 h 474630"/>
                <a:gd name="connsiteX4" fmla="*/ 138684 w 551307"/>
                <a:gd name="connsiteY4" fmla="*/ 435388 h 474630"/>
                <a:gd name="connsiteX5" fmla="*/ 157829 w 551307"/>
                <a:gd name="connsiteY5" fmla="*/ 420433 h 474630"/>
                <a:gd name="connsiteX6" fmla="*/ 174879 w 551307"/>
                <a:gd name="connsiteY6" fmla="*/ 422529 h 474630"/>
                <a:gd name="connsiteX7" fmla="*/ 189833 w 551307"/>
                <a:gd name="connsiteY7" fmla="*/ 441674 h 474630"/>
                <a:gd name="connsiteX8" fmla="*/ 201644 w 551307"/>
                <a:gd name="connsiteY8" fmla="*/ 451771 h 474630"/>
                <a:gd name="connsiteX9" fmla="*/ 235744 w 551307"/>
                <a:gd name="connsiteY9" fmla="*/ 456057 h 474630"/>
                <a:gd name="connsiteX10" fmla="*/ 281083 w 551307"/>
                <a:gd name="connsiteY10" fmla="*/ 474631 h 474630"/>
                <a:gd name="connsiteX11" fmla="*/ 321564 w 551307"/>
                <a:gd name="connsiteY11" fmla="*/ 462248 h 474630"/>
                <a:gd name="connsiteX12" fmla="*/ 387096 w 551307"/>
                <a:gd name="connsiteY12" fmla="*/ 422719 h 474630"/>
                <a:gd name="connsiteX13" fmla="*/ 404717 w 551307"/>
                <a:gd name="connsiteY13" fmla="*/ 420624 h 474630"/>
                <a:gd name="connsiteX14" fmla="*/ 422243 w 551307"/>
                <a:gd name="connsiteY14" fmla="*/ 418433 h 474630"/>
                <a:gd name="connsiteX15" fmla="*/ 433483 w 551307"/>
                <a:gd name="connsiteY15" fmla="*/ 398145 h 474630"/>
                <a:gd name="connsiteX16" fmla="*/ 448913 w 551307"/>
                <a:gd name="connsiteY16" fmla="*/ 378428 h 474630"/>
                <a:gd name="connsiteX17" fmla="*/ 479298 w 551307"/>
                <a:gd name="connsiteY17" fmla="*/ 377857 h 474630"/>
                <a:gd name="connsiteX18" fmla="*/ 494157 w 551307"/>
                <a:gd name="connsiteY18" fmla="*/ 362426 h 474630"/>
                <a:gd name="connsiteX19" fmla="*/ 478726 w 551307"/>
                <a:gd name="connsiteY19" fmla="*/ 347472 h 474630"/>
                <a:gd name="connsiteX20" fmla="*/ 500063 w 551307"/>
                <a:gd name="connsiteY20" fmla="*/ 350139 h 474630"/>
                <a:gd name="connsiteX21" fmla="*/ 524351 w 551307"/>
                <a:gd name="connsiteY21" fmla="*/ 257937 h 474630"/>
                <a:gd name="connsiteX22" fmla="*/ 537591 w 551307"/>
                <a:gd name="connsiteY22" fmla="*/ 186023 h 474630"/>
                <a:gd name="connsiteX23" fmla="*/ 551307 w 551307"/>
                <a:gd name="connsiteY23" fmla="*/ 75152 h 474630"/>
                <a:gd name="connsiteX24" fmla="*/ 549688 w 551307"/>
                <a:gd name="connsiteY24" fmla="*/ 53340 h 474630"/>
                <a:gd name="connsiteX25" fmla="*/ 481870 w 551307"/>
                <a:gd name="connsiteY25" fmla="*/ 40577 h 474630"/>
                <a:gd name="connsiteX26" fmla="*/ 451485 w 551307"/>
                <a:gd name="connsiteY26" fmla="*/ 41243 h 474630"/>
                <a:gd name="connsiteX27" fmla="*/ 273939 w 551307"/>
                <a:gd name="connsiteY27" fmla="*/ 6286 h 474630"/>
                <a:gd name="connsiteX28" fmla="*/ 222695 w 551307"/>
                <a:gd name="connsiteY28" fmla="*/ 0 h 474630"/>
                <a:gd name="connsiteX29" fmla="*/ 224885 w 551307"/>
                <a:gd name="connsiteY29" fmla="*/ 17526 h 474630"/>
                <a:gd name="connsiteX30" fmla="*/ 219075 w 551307"/>
                <a:gd name="connsiteY30" fmla="*/ 29813 h 474630"/>
                <a:gd name="connsiteX31" fmla="*/ 204692 w 551307"/>
                <a:gd name="connsiteY31" fmla="*/ 41053 h 474630"/>
                <a:gd name="connsiteX32" fmla="*/ 186023 w 551307"/>
                <a:gd name="connsiteY32" fmla="*/ 51721 h 474630"/>
                <a:gd name="connsiteX33" fmla="*/ 169450 w 551307"/>
                <a:gd name="connsiteY33" fmla="*/ 45339 h 474630"/>
                <a:gd name="connsiteX34" fmla="*/ 142780 w 551307"/>
                <a:gd name="connsiteY34" fmla="*/ 50673 h 474630"/>
                <a:gd name="connsiteX35" fmla="*/ 136493 w 551307"/>
                <a:gd name="connsiteY35" fmla="*/ 67246 h 474630"/>
                <a:gd name="connsiteX36" fmla="*/ 122587 w 551307"/>
                <a:gd name="connsiteY36" fmla="*/ 74200 h 474630"/>
                <a:gd name="connsiteX37" fmla="*/ 99727 w 551307"/>
                <a:gd name="connsiteY37" fmla="*/ 84296 h 474630"/>
                <a:gd name="connsiteX38" fmla="*/ 73057 w 551307"/>
                <a:gd name="connsiteY38" fmla="*/ 89725 h 474630"/>
                <a:gd name="connsiteX39" fmla="*/ 50101 w 551307"/>
                <a:gd name="connsiteY39" fmla="*/ 99822 h 474630"/>
                <a:gd name="connsiteX40" fmla="*/ 38481 w 551307"/>
                <a:gd name="connsiteY40" fmla="*/ 158972 h 474630"/>
                <a:gd name="connsiteX41" fmla="*/ 13716 w 551307"/>
                <a:gd name="connsiteY41" fmla="*/ 324707 h 474630"/>
                <a:gd name="connsiteX42" fmla="*/ 28194 w 551307"/>
                <a:gd name="connsiteY42" fmla="*/ 348139 h 474630"/>
                <a:gd name="connsiteX43" fmla="*/ 10001 w 551307"/>
                <a:gd name="connsiteY43" fmla="*/ 354616 h 474630"/>
                <a:gd name="connsiteX44" fmla="*/ 0 w 551307"/>
                <a:gd name="connsiteY44" fmla="*/ 401003 h 474630"/>
                <a:gd name="connsiteX45" fmla="*/ 15430 w 551307"/>
                <a:gd name="connsiteY45" fmla="*/ 415861 h 474630"/>
                <a:gd name="connsiteX46" fmla="*/ 35719 w 551307"/>
                <a:gd name="connsiteY46" fmla="*/ 427006 h 474630"/>
                <a:gd name="connsiteX47" fmla="*/ 51245 w 551307"/>
                <a:gd name="connsiteY47" fmla="*/ 441865 h 474630"/>
                <a:gd name="connsiteX48" fmla="*/ 67246 w 551307"/>
                <a:gd name="connsiteY48" fmla="*/ 452533 h 474630"/>
                <a:gd name="connsiteX49" fmla="*/ 82772 w 551307"/>
                <a:gd name="connsiteY49" fmla="*/ 467392 h 474630"/>
                <a:gd name="connsiteX50" fmla="*/ 82201 w 551307"/>
                <a:gd name="connsiteY50" fmla="*/ 471678 h 474630"/>
                <a:gd name="connsiteX51" fmla="*/ 82201 w 551307"/>
                <a:gd name="connsiteY51" fmla="*/ 471678 h 474630"/>
                <a:gd name="connsiteX52" fmla="*/ 82201 w 551307"/>
                <a:gd name="connsiteY52" fmla="*/ 471678 h 47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51307" h="474630">
                  <a:moveTo>
                    <a:pt x="82201" y="471678"/>
                  </a:moveTo>
                  <a:lnTo>
                    <a:pt x="104584" y="465773"/>
                  </a:lnTo>
                  <a:lnTo>
                    <a:pt x="122206" y="463677"/>
                  </a:lnTo>
                  <a:lnTo>
                    <a:pt x="120015" y="446056"/>
                  </a:lnTo>
                  <a:lnTo>
                    <a:pt x="138684" y="435388"/>
                  </a:lnTo>
                  <a:lnTo>
                    <a:pt x="157829" y="420433"/>
                  </a:lnTo>
                  <a:lnTo>
                    <a:pt x="174879" y="422529"/>
                  </a:lnTo>
                  <a:lnTo>
                    <a:pt x="189833" y="441674"/>
                  </a:lnTo>
                  <a:lnTo>
                    <a:pt x="201644" y="451771"/>
                  </a:lnTo>
                  <a:lnTo>
                    <a:pt x="235744" y="456057"/>
                  </a:lnTo>
                  <a:lnTo>
                    <a:pt x="281083" y="474631"/>
                  </a:lnTo>
                  <a:lnTo>
                    <a:pt x="321564" y="462248"/>
                  </a:lnTo>
                  <a:lnTo>
                    <a:pt x="387096" y="422719"/>
                  </a:lnTo>
                  <a:lnTo>
                    <a:pt x="404717" y="420624"/>
                  </a:lnTo>
                  <a:lnTo>
                    <a:pt x="422243" y="418433"/>
                  </a:lnTo>
                  <a:lnTo>
                    <a:pt x="433483" y="398145"/>
                  </a:lnTo>
                  <a:lnTo>
                    <a:pt x="448913" y="378428"/>
                  </a:lnTo>
                  <a:lnTo>
                    <a:pt x="479298" y="377857"/>
                  </a:lnTo>
                  <a:lnTo>
                    <a:pt x="494157" y="362426"/>
                  </a:lnTo>
                  <a:lnTo>
                    <a:pt x="478726" y="347472"/>
                  </a:lnTo>
                  <a:lnTo>
                    <a:pt x="500063" y="350139"/>
                  </a:lnTo>
                  <a:lnTo>
                    <a:pt x="524351" y="257937"/>
                  </a:lnTo>
                  <a:lnTo>
                    <a:pt x="537591" y="186023"/>
                  </a:lnTo>
                  <a:lnTo>
                    <a:pt x="551307" y="75152"/>
                  </a:lnTo>
                  <a:lnTo>
                    <a:pt x="549688" y="53340"/>
                  </a:lnTo>
                  <a:lnTo>
                    <a:pt x="481870" y="40577"/>
                  </a:lnTo>
                  <a:lnTo>
                    <a:pt x="451485" y="41243"/>
                  </a:lnTo>
                  <a:lnTo>
                    <a:pt x="273939" y="6286"/>
                  </a:lnTo>
                  <a:lnTo>
                    <a:pt x="222695" y="0"/>
                  </a:lnTo>
                  <a:lnTo>
                    <a:pt x="224885" y="17526"/>
                  </a:lnTo>
                  <a:lnTo>
                    <a:pt x="219075" y="29813"/>
                  </a:lnTo>
                  <a:lnTo>
                    <a:pt x="204692" y="41053"/>
                  </a:lnTo>
                  <a:lnTo>
                    <a:pt x="186023" y="51721"/>
                  </a:lnTo>
                  <a:lnTo>
                    <a:pt x="169450" y="45339"/>
                  </a:lnTo>
                  <a:lnTo>
                    <a:pt x="142780" y="50673"/>
                  </a:lnTo>
                  <a:lnTo>
                    <a:pt x="136493" y="67246"/>
                  </a:lnTo>
                  <a:lnTo>
                    <a:pt x="122587" y="74200"/>
                  </a:lnTo>
                  <a:lnTo>
                    <a:pt x="99727" y="84296"/>
                  </a:lnTo>
                  <a:lnTo>
                    <a:pt x="73057" y="89725"/>
                  </a:lnTo>
                  <a:lnTo>
                    <a:pt x="50101" y="99822"/>
                  </a:lnTo>
                  <a:lnTo>
                    <a:pt x="38481" y="158972"/>
                  </a:lnTo>
                  <a:lnTo>
                    <a:pt x="13716" y="324707"/>
                  </a:lnTo>
                  <a:lnTo>
                    <a:pt x="28194" y="348139"/>
                  </a:lnTo>
                  <a:lnTo>
                    <a:pt x="10001" y="354616"/>
                  </a:lnTo>
                  <a:lnTo>
                    <a:pt x="0" y="401003"/>
                  </a:lnTo>
                  <a:lnTo>
                    <a:pt x="15430" y="415861"/>
                  </a:lnTo>
                  <a:lnTo>
                    <a:pt x="35719" y="427006"/>
                  </a:lnTo>
                  <a:lnTo>
                    <a:pt x="51245" y="441865"/>
                  </a:lnTo>
                  <a:lnTo>
                    <a:pt x="67246" y="452533"/>
                  </a:lnTo>
                  <a:lnTo>
                    <a:pt x="82772" y="467392"/>
                  </a:lnTo>
                  <a:lnTo>
                    <a:pt x="82201" y="471678"/>
                  </a:lnTo>
                  <a:lnTo>
                    <a:pt x="82201" y="471678"/>
                  </a:lnTo>
                  <a:lnTo>
                    <a:pt x="82201" y="4716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077B8327-F833-C806-9715-2B8E960CF5FB}"/>
                </a:ext>
              </a:extLst>
            </p:cNvPr>
            <p:cNvSpPr/>
            <p:nvPr/>
          </p:nvSpPr>
          <p:spPr>
            <a:xfrm>
              <a:off x="33436" y="556783"/>
              <a:ext cx="774566" cy="414951"/>
            </a:xfrm>
            <a:custGeom>
              <a:avLst/>
              <a:gdLst>
                <a:gd name="connsiteX0" fmla="*/ 401003 w 459962"/>
                <a:gd name="connsiteY0" fmla="*/ 246412 h 246411"/>
                <a:gd name="connsiteX1" fmla="*/ 423386 w 459962"/>
                <a:gd name="connsiteY1" fmla="*/ 205930 h 246411"/>
                <a:gd name="connsiteX2" fmla="*/ 439864 w 459962"/>
                <a:gd name="connsiteY2" fmla="*/ 177641 h 246411"/>
                <a:gd name="connsiteX3" fmla="*/ 437674 w 459962"/>
                <a:gd name="connsiteY3" fmla="*/ 160115 h 246411"/>
                <a:gd name="connsiteX4" fmla="*/ 450437 w 459962"/>
                <a:gd name="connsiteY4" fmla="*/ 127064 h 246411"/>
                <a:gd name="connsiteX5" fmla="*/ 454152 w 459962"/>
                <a:gd name="connsiteY5" fmla="*/ 97250 h 246411"/>
                <a:gd name="connsiteX6" fmla="*/ 459962 w 459962"/>
                <a:gd name="connsiteY6" fmla="*/ 50387 h 246411"/>
                <a:gd name="connsiteX7" fmla="*/ 434245 w 459962"/>
                <a:gd name="connsiteY7" fmla="*/ 47149 h 246411"/>
                <a:gd name="connsiteX8" fmla="*/ 387191 w 459962"/>
                <a:gd name="connsiteY8" fmla="*/ 41339 h 246411"/>
                <a:gd name="connsiteX9" fmla="*/ 382810 w 459962"/>
                <a:gd name="connsiteY9" fmla="*/ 6191 h 246411"/>
                <a:gd name="connsiteX10" fmla="*/ 348139 w 459962"/>
                <a:gd name="connsiteY10" fmla="*/ 6286 h 246411"/>
                <a:gd name="connsiteX11" fmla="*/ 262033 w 459962"/>
                <a:gd name="connsiteY11" fmla="*/ 0 h 246411"/>
                <a:gd name="connsiteX12" fmla="*/ 237458 w 459962"/>
                <a:gd name="connsiteY12" fmla="*/ 22860 h 246411"/>
                <a:gd name="connsiteX13" fmla="*/ 223552 w 459962"/>
                <a:gd name="connsiteY13" fmla="*/ 29813 h 246411"/>
                <a:gd name="connsiteX14" fmla="*/ 191453 w 459962"/>
                <a:gd name="connsiteY14" fmla="*/ 43148 h 246411"/>
                <a:gd name="connsiteX15" fmla="*/ 173831 w 459962"/>
                <a:gd name="connsiteY15" fmla="*/ 45339 h 246411"/>
                <a:gd name="connsiteX16" fmla="*/ 151924 w 459962"/>
                <a:gd name="connsiteY16" fmla="*/ 46958 h 246411"/>
                <a:gd name="connsiteX17" fmla="*/ 130493 w 459962"/>
                <a:gd name="connsiteY17" fmla="*/ 44291 h 246411"/>
                <a:gd name="connsiteX18" fmla="*/ 83439 w 459962"/>
                <a:gd name="connsiteY18" fmla="*/ 38481 h 246411"/>
                <a:gd name="connsiteX19" fmla="*/ 66865 w 459962"/>
                <a:gd name="connsiteY19" fmla="*/ 32099 h 246411"/>
                <a:gd name="connsiteX20" fmla="*/ 34766 w 459962"/>
                <a:gd name="connsiteY20" fmla="*/ 10858 h 246411"/>
                <a:gd name="connsiteX21" fmla="*/ 0 w 459962"/>
                <a:gd name="connsiteY21" fmla="*/ 10858 h 246411"/>
                <a:gd name="connsiteX22" fmla="*/ 6477 w 459962"/>
                <a:gd name="connsiteY22" fmla="*/ 28956 h 246411"/>
                <a:gd name="connsiteX23" fmla="*/ 8572 w 459962"/>
                <a:gd name="connsiteY23" fmla="*/ 46577 h 246411"/>
                <a:gd name="connsiteX24" fmla="*/ 19907 w 459962"/>
                <a:gd name="connsiteY24" fmla="*/ 60960 h 246411"/>
                <a:gd name="connsiteX25" fmla="*/ 28480 w 459962"/>
                <a:gd name="connsiteY25" fmla="*/ 96583 h 246411"/>
                <a:gd name="connsiteX26" fmla="*/ 29623 w 459962"/>
                <a:gd name="connsiteY26" fmla="*/ 122682 h 246411"/>
                <a:gd name="connsiteX27" fmla="*/ 23241 w 459962"/>
                <a:gd name="connsiteY27" fmla="*/ 139255 h 246411"/>
                <a:gd name="connsiteX28" fmla="*/ 81534 w 459962"/>
                <a:gd name="connsiteY28" fmla="*/ 159353 h 246411"/>
                <a:gd name="connsiteX29" fmla="*/ 137160 w 459962"/>
                <a:gd name="connsiteY29" fmla="*/ 166211 h 246411"/>
                <a:gd name="connsiteX30" fmla="*/ 169259 w 459962"/>
                <a:gd name="connsiteY30" fmla="*/ 152876 h 246411"/>
                <a:gd name="connsiteX31" fmla="*/ 190690 w 459962"/>
                <a:gd name="connsiteY31" fmla="*/ 155543 h 246411"/>
                <a:gd name="connsiteX32" fmla="*/ 212027 w 459962"/>
                <a:gd name="connsiteY32" fmla="*/ 158210 h 246411"/>
                <a:gd name="connsiteX33" fmla="*/ 241459 w 459962"/>
                <a:gd name="connsiteY33" fmla="*/ 166116 h 246411"/>
                <a:gd name="connsiteX34" fmla="*/ 261842 w 459962"/>
                <a:gd name="connsiteY34" fmla="*/ 177355 h 246411"/>
                <a:gd name="connsiteX35" fmla="*/ 281654 w 459962"/>
                <a:gd name="connsiteY35" fmla="*/ 192691 h 246411"/>
                <a:gd name="connsiteX36" fmla="*/ 305181 w 459962"/>
                <a:gd name="connsiteY36" fmla="*/ 212979 h 246411"/>
                <a:gd name="connsiteX37" fmla="*/ 322326 w 459962"/>
                <a:gd name="connsiteY37" fmla="*/ 215074 h 246411"/>
                <a:gd name="connsiteX38" fmla="*/ 382714 w 459962"/>
                <a:gd name="connsiteY38" fmla="*/ 218218 h 246411"/>
                <a:gd name="connsiteX39" fmla="*/ 389191 w 459962"/>
                <a:gd name="connsiteY39" fmla="*/ 236315 h 246411"/>
                <a:gd name="connsiteX40" fmla="*/ 401003 w 459962"/>
                <a:gd name="connsiteY40" fmla="*/ 246412 h 246411"/>
                <a:gd name="connsiteX41" fmla="*/ 401003 w 459962"/>
                <a:gd name="connsiteY41" fmla="*/ 246412 h 246411"/>
                <a:gd name="connsiteX42" fmla="*/ 401003 w 459962"/>
                <a:gd name="connsiteY42" fmla="*/ 246412 h 24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9962" h="246411">
                  <a:moveTo>
                    <a:pt x="401003" y="246412"/>
                  </a:moveTo>
                  <a:lnTo>
                    <a:pt x="423386" y="205930"/>
                  </a:lnTo>
                  <a:lnTo>
                    <a:pt x="439864" y="177641"/>
                  </a:lnTo>
                  <a:lnTo>
                    <a:pt x="437674" y="160115"/>
                  </a:lnTo>
                  <a:lnTo>
                    <a:pt x="450437" y="127064"/>
                  </a:lnTo>
                  <a:lnTo>
                    <a:pt x="454152" y="97250"/>
                  </a:lnTo>
                  <a:lnTo>
                    <a:pt x="459962" y="50387"/>
                  </a:lnTo>
                  <a:lnTo>
                    <a:pt x="434245" y="47149"/>
                  </a:lnTo>
                  <a:lnTo>
                    <a:pt x="387191" y="41339"/>
                  </a:lnTo>
                  <a:lnTo>
                    <a:pt x="382810" y="6191"/>
                  </a:lnTo>
                  <a:lnTo>
                    <a:pt x="348139" y="6286"/>
                  </a:lnTo>
                  <a:lnTo>
                    <a:pt x="262033" y="0"/>
                  </a:lnTo>
                  <a:lnTo>
                    <a:pt x="237458" y="22860"/>
                  </a:lnTo>
                  <a:lnTo>
                    <a:pt x="223552" y="29813"/>
                  </a:lnTo>
                  <a:lnTo>
                    <a:pt x="191453" y="43148"/>
                  </a:lnTo>
                  <a:lnTo>
                    <a:pt x="173831" y="45339"/>
                  </a:lnTo>
                  <a:lnTo>
                    <a:pt x="151924" y="46958"/>
                  </a:lnTo>
                  <a:lnTo>
                    <a:pt x="130493" y="44291"/>
                  </a:lnTo>
                  <a:lnTo>
                    <a:pt x="83439" y="38481"/>
                  </a:lnTo>
                  <a:lnTo>
                    <a:pt x="66865" y="32099"/>
                  </a:lnTo>
                  <a:lnTo>
                    <a:pt x="34766" y="10858"/>
                  </a:lnTo>
                  <a:lnTo>
                    <a:pt x="0" y="10858"/>
                  </a:lnTo>
                  <a:lnTo>
                    <a:pt x="6477" y="28956"/>
                  </a:lnTo>
                  <a:lnTo>
                    <a:pt x="8572" y="46577"/>
                  </a:lnTo>
                  <a:lnTo>
                    <a:pt x="19907" y="60960"/>
                  </a:lnTo>
                  <a:lnTo>
                    <a:pt x="28480" y="96583"/>
                  </a:lnTo>
                  <a:lnTo>
                    <a:pt x="29623" y="122682"/>
                  </a:lnTo>
                  <a:lnTo>
                    <a:pt x="23241" y="139255"/>
                  </a:lnTo>
                  <a:lnTo>
                    <a:pt x="81534" y="159353"/>
                  </a:lnTo>
                  <a:lnTo>
                    <a:pt x="137160" y="166211"/>
                  </a:lnTo>
                  <a:lnTo>
                    <a:pt x="169259" y="152876"/>
                  </a:lnTo>
                  <a:lnTo>
                    <a:pt x="190690" y="155543"/>
                  </a:lnTo>
                  <a:lnTo>
                    <a:pt x="212027" y="158210"/>
                  </a:lnTo>
                  <a:lnTo>
                    <a:pt x="241459" y="166116"/>
                  </a:lnTo>
                  <a:lnTo>
                    <a:pt x="261842" y="177355"/>
                  </a:lnTo>
                  <a:lnTo>
                    <a:pt x="281654" y="192691"/>
                  </a:lnTo>
                  <a:lnTo>
                    <a:pt x="305181" y="212979"/>
                  </a:lnTo>
                  <a:lnTo>
                    <a:pt x="322326" y="215074"/>
                  </a:lnTo>
                  <a:lnTo>
                    <a:pt x="382714" y="218218"/>
                  </a:lnTo>
                  <a:lnTo>
                    <a:pt x="389191" y="236315"/>
                  </a:lnTo>
                  <a:lnTo>
                    <a:pt x="401003" y="246412"/>
                  </a:lnTo>
                  <a:lnTo>
                    <a:pt x="401003" y="246412"/>
                  </a:lnTo>
                  <a:lnTo>
                    <a:pt x="401003" y="24641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D2FB384-72E0-5D19-9390-AB8590489A3C}"/>
                </a:ext>
              </a:extLst>
            </p:cNvPr>
            <p:cNvSpPr/>
            <p:nvPr/>
          </p:nvSpPr>
          <p:spPr>
            <a:xfrm>
              <a:off x="-69540" y="807647"/>
              <a:ext cx="821884" cy="933040"/>
            </a:xfrm>
            <a:custGeom>
              <a:avLst/>
              <a:gdLst>
                <a:gd name="connsiteX0" fmla="*/ 163925 w 488061"/>
                <a:gd name="connsiteY0" fmla="*/ 554069 h 554069"/>
                <a:gd name="connsiteX1" fmla="*/ 170783 w 488061"/>
                <a:gd name="connsiteY1" fmla="*/ 533305 h 554069"/>
                <a:gd name="connsiteX2" fmla="*/ 188404 w 488061"/>
                <a:gd name="connsiteY2" fmla="*/ 531209 h 554069"/>
                <a:gd name="connsiteX3" fmla="*/ 298704 w 488061"/>
                <a:gd name="connsiteY3" fmla="*/ 514541 h 554069"/>
                <a:gd name="connsiteX4" fmla="*/ 301847 w 488061"/>
                <a:gd name="connsiteY4" fmla="*/ 489014 h 554069"/>
                <a:gd name="connsiteX5" fmla="*/ 308610 w 488061"/>
                <a:gd name="connsiteY5" fmla="*/ 433673 h 554069"/>
                <a:gd name="connsiteX6" fmla="*/ 331565 w 488061"/>
                <a:gd name="connsiteY6" fmla="*/ 423577 h 554069"/>
                <a:gd name="connsiteX7" fmla="*/ 349663 w 488061"/>
                <a:gd name="connsiteY7" fmla="*/ 417100 h 554069"/>
                <a:gd name="connsiteX8" fmla="*/ 371951 w 488061"/>
                <a:gd name="connsiteY8" fmla="*/ 411290 h 554069"/>
                <a:gd name="connsiteX9" fmla="*/ 390144 w 488061"/>
                <a:gd name="connsiteY9" fmla="*/ 404813 h 554069"/>
                <a:gd name="connsiteX10" fmla="*/ 405003 w 488061"/>
                <a:gd name="connsiteY10" fmla="*/ 389382 h 554069"/>
                <a:gd name="connsiteX11" fmla="*/ 428434 w 488061"/>
                <a:gd name="connsiteY11" fmla="*/ 374999 h 554069"/>
                <a:gd name="connsiteX12" fmla="*/ 449199 w 488061"/>
                <a:gd name="connsiteY12" fmla="*/ 381953 h 554069"/>
                <a:gd name="connsiteX13" fmla="*/ 467296 w 488061"/>
                <a:gd name="connsiteY13" fmla="*/ 375476 h 554069"/>
                <a:gd name="connsiteX14" fmla="*/ 482156 w 488061"/>
                <a:gd name="connsiteY14" fmla="*/ 360045 h 554069"/>
                <a:gd name="connsiteX15" fmla="*/ 488061 w 488061"/>
                <a:gd name="connsiteY15" fmla="*/ 347853 h 554069"/>
                <a:gd name="connsiteX16" fmla="*/ 486346 w 488061"/>
                <a:gd name="connsiteY16" fmla="*/ 326041 h 554069"/>
                <a:gd name="connsiteX17" fmla="*/ 479965 w 488061"/>
                <a:gd name="connsiteY17" fmla="*/ 307943 h 554069"/>
                <a:gd name="connsiteX18" fmla="*/ 473011 w 488061"/>
                <a:gd name="connsiteY18" fmla="*/ 294132 h 554069"/>
                <a:gd name="connsiteX19" fmla="*/ 476155 w 488061"/>
                <a:gd name="connsiteY19" fmla="*/ 268605 h 554069"/>
                <a:gd name="connsiteX20" fmla="*/ 478822 w 488061"/>
                <a:gd name="connsiteY20" fmla="*/ 247269 h 554069"/>
                <a:gd name="connsiteX21" fmla="*/ 480346 w 488061"/>
                <a:gd name="connsiteY21" fmla="*/ 199930 h 554069"/>
                <a:gd name="connsiteX22" fmla="*/ 473869 w 488061"/>
                <a:gd name="connsiteY22" fmla="*/ 147352 h 554069"/>
                <a:gd name="connsiteX23" fmla="*/ 462534 w 488061"/>
                <a:gd name="connsiteY23" fmla="*/ 98393 h 554069"/>
                <a:gd name="connsiteX24" fmla="*/ 443293 w 488061"/>
                <a:gd name="connsiteY24" fmla="*/ 78772 h 554069"/>
                <a:gd name="connsiteX25" fmla="*/ 384143 w 488061"/>
                <a:gd name="connsiteY25" fmla="*/ 67151 h 554069"/>
                <a:gd name="connsiteX26" fmla="*/ 367093 w 488061"/>
                <a:gd name="connsiteY26" fmla="*/ 65056 h 554069"/>
                <a:gd name="connsiteX27" fmla="*/ 355949 w 488061"/>
                <a:gd name="connsiteY27" fmla="*/ 50673 h 554069"/>
                <a:gd name="connsiteX28" fmla="*/ 323945 w 488061"/>
                <a:gd name="connsiteY28" fmla="*/ 29432 h 554069"/>
                <a:gd name="connsiteX29" fmla="*/ 282892 w 488061"/>
                <a:gd name="connsiteY29" fmla="*/ 11430 h 554069"/>
                <a:gd name="connsiteX30" fmla="*/ 252984 w 488061"/>
                <a:gd name="connsiteY30" fmla="*/ 7715 h 554069"/>
                <a:gd name="connsiteX31" fmla="*/ 199739 w 488061"/>
                <a:gd name="connsiteY31" fmla="*/ 18478 h 554069"/>
                <a:gd name="connsiteX32" fmla="*/ 144304 w 488061"/>
                <a:gd name="connsiteY32" fmla="*/ 11621 h 554069"/>
                <a:gd name="connsiteX33" fmla="*/ 85154 w 488061"/>
                <a:gd name="connsiteY33" fmla="*/ 0 h 554069"/>
                <a:gd name="connsiteX34" fmla="*/ 82010 w 488061"/>
                <a:gd name="connsiteY34" fmla="*/ 25527 h 554069"/>
                <a:gd name="connsiteX35" fmla="*/ 95917 w 488061"/>
                <a:gd name="connsiteY35" fmla="*/ 53150 h 554069"/>
                <a:gd name="connsiteX36" fmla="*/ 101822 w 488061"/>
                <a:gd name="connsiteY36" fmla="*/ 75438 h 554069"/>
                <a:gd name="connsiteX37" fmla="*/ 113062 w 488061"/>
                <a:gd name="connsiteY37" fmla="*/ 89821 h 554069"/>
                <a:gd name="connsiteX38" fmla="*/ 110966 w 488061"/>
                <a:gd name="connsiteY38" fmla="*/ 141446 h 554069"/>
                <a:gd name="connsiteX39" fmla="*/ 90297 w 488061"/>
                <a:gd name="connsiteY39" fmla="*/ 169069 h 554069"/>
                <a:gd name="connsiteX40" fmla="*/ 78581 w 488061"/>
                <a:gd name="connsiteY40" fmla="*/ 193548 h 554069"/>
                <a:gd name="connsiteX41" fmla="*/ 68008 w 488061"/>
                <a:gd name="connsiteY41" fmla="*/ 209550 h 554069"/>
                <a:gd name="connsiteX42" fmla="*/ 42481 w 488061"/>
                <a:gd name="connsiteY42" fmla="*/ 240983 h 554069"/>
                <a:gd name="connsiteX43" fmla="*/ 26003 w 488061"/>
                <a:gd name="connsiteY43" fmla="*/ 269176 h 554069"/>
                <a:gd name="connsiteX44" fmla="*/ 26575 w 488061"/>
                <a:gd name="connsiteY44" fmla="*/ 299466 h 554069"/>
                <a:gd name="connsiteX45" fmla="*/ 6382 w 488061"/>
                <a:gd name="connsiteY45" fmla="*/ 322897 h 554069"/>
                <a:gd name="connsiteX46" fmla="*/ 0 w 488061"/>
                <a:gd name="connsiteY46" fmla="*/ 339471 h 554069"/>
                <a:gd name="connsiteX47" fmla="*/ 9620 w 488061"/>
                <a:gd name="connsiteY47" fmla="*/ 366522 h 554069"/>
                <a:gd name="connsiteX48" fmla="*/ 46387 w 488061"/>
                <a:gd name="connsiteY48" fmla="*/ 384048 h 554069"/>
                <a:gd name="connsiteX49" fmla="*/ 90107 w 488061"/>
                <a:gd name="connsiteY49" fmla="*/ 380810 h 554069"/>
                <a:gd name="connsiteX50" fmla="*/ 92297 w 488061"/>
                <a:gd name="connsiteY50" fmla="*/ 398336 h 554069"/>
                <a:gd name="connsiteX51" fmla="*/ 89154 w 488061"/>
                <a:gd name="connsiteY51" fmla="*/ 423863 h 554069"/>
                <a:gd name="connsiteX52" fmla="*/ 78581 w 488061"/>
                <a:gd name="connsiteY52" fmla="*/ 474440 h 554069"/>
                <a:gd name="connsiteX53" fmla="*/ 53530 w 488061"/>
                <a:gd name="connsiteY53" fmla="*/ 501587 h 554069"/>
                <a:gd name="connsiteX54" fmla="*/ 104680 w 488061"/>
                <a:gd name="connsiteY54" fmla="*/ 507873 h 554069"/>
                <a:gd name="connsiteX55" fmla="*/ 115443 w 488061"/>
                <a:gd name="connsiteY55" fmla="*/ 526542 h 554069"/>
                <a:gd name="connsiteX56" fmla="*/ 131921 w 488061"/>
                <a:gd name="connsiteY56" fmla="*/ 532829 h 554069"/>
                <a:gd name="connsiteX57" fmla="*/ 147923 w 488061"/>
                <a:gd name="connsiteY57" fmla="*/ 543497 h 554069"/>
                <a:gd name="connsiteX58" fmla="*/ 163925 w 488061"/>
                <a:gd name="connsiteY58" fmla="*/ 554069 h 554069"/>
                <a:gd name="connsiteX59" fmla="*/ 163925 w 488061"/>
                <a:gd name="connsiteY59" fmla="*/ 554069 h 554069"/>
                <a:gd name="connsiteX60" fmla="*/ 163925 w 488061"/>
                <a:gd name="connsiteY60" fmla="*/ 554069 h 55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88061" h="554069">
                  <a:moveTo>
                    <a:pt x="163925" y="554069"/>
                  </a:moveTo>
                  <a:lnTo>
                    <a:pt x="170783" y="533305"/>
                  </a:lnTo>
                  <a:lnTo>
                    <a:pt x="188404" y="531209"/>
                  </a:lnTo>
                  <a:lnTo>
                    <a:pt x="298704" y="514541"/>
                  </a:lnTo>
                  <a:lnTo>
                    <a:pt x="301847" y="489014"/>
                  </a:lnTo>
                  <a:lnTo>
                    <a:pt x="308610" y="433673"/>
                  </a:lnTo>
                  <a:lnTo>
                    <a:pt x="331565" y="423577"/>
                  </a:lnTo>
                  <a:lnTo>
                    <a:pt x="349663" y="417100"/>
                  </a:lnTo>
                  <a:lnTo>
                    <a:pt x="371951" y="411290"/>
                  </a:lnTo>
                  <a:lnTo>
                    <a:pt x="390144" y="404813"/>
                  </a:lnTo>
                  <a:lnTo>
                    <a:pt x="405003" y="389382"/>
                  </a:lnTo>
                  <a:lnTo>
                    <a:pt x="428434" y="374999"/>
                  </a:lnTo>
                  <a:lnTo>
                    <a:pt x="449199" y="381953"/>
                  </a:lnTo>
                  <a:lnTo>
                    <a:pt x="467296" y="375476"/>
                  </a:lnTo>
                  <a:lnTo>
                    <a:pt x="482156" y="360045"/>
                  </a:lnTo>
                  <a:lnTo>
                    <a:pt x="488061" y="347853"/>
                  </a:lnTo>
                  <a:lnTo>
                    <a:pt x="486346" y="326041"/>
                  </a:lnTo>
                  <a:lnTo>
                    <a:pt x="479965" y="307943"/>
                  </a:lnTo>
                  <a:lnTo>
                    <a:pt x="473011" y="294132"/>
                  </a:lnTo>
                  <a:lnTo>
                    <a:pt x="476155" y="268605"/>
                  </a:lnTo>
                  <a:lnTo>
                    <a:pt x="478822" y="247269"/>
                  </a:lnTo>
                  <a:lnTo>
                    <a:pt x="480346" y="199930"/>
                  </a:lnTo>
                  <a:lnTo>
                    <a:pt x="473869" y="147352"/>
                  </a:lnTo>
                  <a:lnTo>
                    <a:pt x="462534" y="98393"/>
                  </a:lnTo>
                  <a:lnTo>
                    <a:pt x="443293" y="78772"/>
                  </a:lnTo>
                  <a:lnTo>
                    <a:pt x="384143" y="67151"/>
                  </a:lnTo>
                  <a:lnTo>
                    <a:pt x="367093" y="65056"/>
                  </a:lnTo>
                  <a:lnTo>
                    <a:pt x="355949" y="50673"/>
                  </a:lnTo>
                  <a:lnTo>
                    <a:pt x="323945" y="29432"/>
                  </a:lnTo>
                  <a:lnTo>
                    <a:pt x="282892" y="11430"/>
                  </a:lnTo>
                  <a:lnTo>
                    <a:pt x="252984" y="7715"/>
                  </a:lnTo>
                  <a:lnTo>
                    <a:pt x="199739" y="18478"/>
                  </a:lnTo>
                  <a:lnTo>
                    <a:pt x="144304" y="11621"/>
                  </a:lnTo>
                  <a:lnTo>
                    <a:pt x="85154" y="0"/>
                  </a:lnTo>
                  <a:lnTo>
                    <a:pt x="82010" y="25527"/>
                  </a:lnTo>
                  <a:lnTo>
                    <a:pt x="95917" y="53150"/>
                  </a:lnTo>
                  <a:lnTo>
                    <a:pt x="101822" y="75438"/>
                  </a:lnTo>
                  <a:lnTo>
                    <a:pt x="113062" y="89821"/>
                  </a:lnTo>
                  <a:lnTo>
                    <a:pt x="110966" y="141446"/>
                  </a:lnTo>
                  <a:lnTo>
                    <a:pt x="90297" y="169069"/>
                  </a:lnTo>
                  <a:lnTo>
                    <a:pt x="78581" y="193548"/>
                  </a:lnTo>
                  <a:lnTo>
                    <a:pt x="68008" y="209550"/>
                  </a:lnTo>
                  <a:lnTo>
                    <a:pt x="42481" y="240983"/>
                  </a:lnTo>
                  <a:lnTo>
                    <a:pt x="26003" y="269176"/>
                  </a:lnTo>
                  <a:lnTo>
                    <a:pt x="26575" y="299466"/>
                  </a:lnTo>
                  <a:lnTo>
                    <a:pt x="6382" y="322897"/>
                  </a:lnTo>
                  <a:lnTo>
                    <a:pt x="0" y="339471"/>
                  </a:lnTo>
                  <a:lnTo>
                    <a:pt x="9620" y="366522"/>
                  </a:lnTo>
                  <a:lnTo>
                    <a:pt x="46387" y="384048"/>
                  </a:lnTo>
                  <a:lnTo>
                    <a:pt x="90107" y="380810"/>
                  </a:lnTo>
                  <a:lnTo>
                    <a:pt x="92297" y="398336"/>
                  </a:lnTo>
                  <a:lnTo>
                    <a:pt x="89154" y="423863"/>
                  </a:lnTo>
                  <a:lnTo>
                    <a:pt x="78581" y="474440"/>
                  </a:lnTo>
                  <a:lnTo>
                    <a:pt x="53530" y="501587"/>
                  </a:lnTo>
                  <a:lnTo>
                    <a:pt x="104680" y="507873"/>
                  </a:lnTo>
                  <a:lnTo>
                    <a:pt x="115443" y="526542"/>
                  </a:lnTo>
                  <a:lnTo>
                    <a:pt x="131921" y="532829"/>
                  </a:lnTo>
                  <a:lnTo>
                    <a:pt x="147923" y="543497"/>
                  </a:lnTo>
                  <a:lnTo>
                    <a:pt x="163925" y="554069"/>
                  </a:lnTo>
                  <a:lnTo>
                    <a:pt x="163925" y="554069"/>
                  </a:lnTo>
                  <a:lnTo>
                    <a:pt x="163925" y="554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12638AF1-45F6-72EF-744C-582D7C8A1504}"/>
                </a:ext>
              </a:extLst>
            </p:cNvPr>
            <p:cNvSpPr/>
            <p:nvPr/>
          </p:nvSpPr>
          <p:spPr>
            <a:xfrm>
              <a:off x="1851397" y="2716714"/>
              <a:ext cx="891336" cy="804399"/>
            </a:xfrm>
            <a:custGeom>
              <a:avLst/>
              <a:gdLst>
                <a:gd name="connsiteX0" fmla="*/ 382810 w 529304"/>
                <a:gd name="connsiteY0" fmla="*/ 473107 h 477678"/>
                <a:gd name="connsiteX1" fmla="*/ 525304 w 529304"/>
                <a:gd name="connsiteY1" fmla="*/ 477679 h 477678"/>
                <a:gd name="connsiteX2" fmla="*/ 523113 w 529304"/>
                <a:gd name="connsiteY2" fmla="*/ 425482 h 477678"/>
                <a:gd name="connsiteX3" fmla="*/ 527876 w 529304"/>
                <a:gd name="connsiteY3" fmla="*/ 387096 h 477678"/>
                <a:gd name="connsiteX4" fmla="*/ 529304 w 529304"/>
                <a:gd name="connsiteY4" fmla="*/ 304991 h 477678"/>
                <a:gd name="connsiteX5" fmla="*/ 511683 w 529304"/>
                <a:gd name="connsiteY5" fmla="*/ 307181 h 477678"/>
                <a:gd name="connsiteX6" fmla="*/ 496157 w 529304"/>
                <a:gd name="connsiteY6" fmla="*/ 292322 h 477678"/>
                <a:gd name="connsiteX7" fmla="*/ 485013 w 529304"/>
                <a:gd name="connsiteY7" fmla="*/ 312515 h 477678"/>
                <a:gd name="connsiteX8" fmla="*/ 474345 w 529304"/>
                <a:gd name="connsiteY8" fmla="*/ 293942 h 477678"/>
                <a:gd name="connsiteX9" fmla="*/ 477488 w 529304"/>
                <a:gd name="connsiteY9" fmla="*/ 268319 h 477678"/>
                <a:gd name="connsiteX10" fmla="*/ 479584 w 529304"/>
                <a:gd name="connsiteY10" fmla="*/ 251270 h 477678"/>
                <a:gd name="connsiteX11" fmla="*/ 473678 w 529304"/>
                <a:gd name="connsiteY11" fmla="*/ 228886 h 477678"/>
                <a:gd name="connsiteX12" fmla="*/ 467201 w 529304"/>
                <a:gd name="connsiteY12" fmla="*/ 210788 h 477678"/>
                <a:gd name="connsiteX13" fmla="*/ 458057 w 529304"/>
                <a:gd name="connsiteY13" fmla="*/ 179356 h 477678"/>
                <a:gd name="connsiteX14" fmla="*/ 438340 w 529304"/>
                <a:gd name="connsiteY14" fmla="*/ 163925 h 477678"/>
                <a:gd name="connsiteX15" fmla="*/ 426530 w 529304"/>
                <a:gd name="connsiteY15" fmla="*/ 153829 h 477678"/>
                <a:gd name="connsiteX16" fmla="*/ 424910 w 529304"/>
                <a:gd name="connsiteY16" fmla="*/ 131921 h 477678"/>
                <a:gd name="connsiteX17" fmla="*/ 400907 w 529304"/>
                <a:gd name="connsiteY17" fmla="*/ 116014 h 477678"/>
                <a:gd name="connsiteX18" fmla="*/ 389096 w 529304"/>
                <a:gd name="connsiteY18" fmla="*/ 105918 h 477678"/>
                <a:gd name="connsiteX19" fmla="*/ 365570 w 529304"/>
                <a:gd name="connsiteY19" fmla="*/ 85630 h 477678"/>
                <a:gd name="connsiteX20" fmla="*/ 332422 w 529304"/>
                <a:gd name="connsiteY20" fmla="*/ 72962 h 477678"/>
                <a:gd name="connsiteX21" fmla="*/ 320707 w 529304"/>
                <a:gd name="connsiteY21" fmla="*/ 62770 h 477678"/>
                <a:gd name="connsiteX22" fmla="*/ 310515 w 529304"/>
                <a:gd name="connsiteY22" fmla="*/ 39910 h 477678"/>
                <a:gd name="connsiteX23" fmla="*/ 325469 w 529304"/>
                <a:gd name="connsiteY23" fmla="*/ 24479 h 477678"/>
                <a:gd name="connsiteX24" fmla="*/ 306229 w 529304"/>
                <a:gd name="connsiteY24" fmla="*/ 4763 h 477678"/>
                <a:gd name="connsiteX25" fmla="*/ 289084 w 529304"/>
                <a:gd name="connsiteY25" fmla="*/ 2667 h 477678"/>
                <a:gd name="connsiteX26" fmla="*/ 267748 w 529304"/>
                <a:gd name="connsiteY26" fmla="*/ 0 h 477678"/>
                <a:gd name="connsiteX27" fmla="*/ 250127 w 529304"/>
                <a:gd name="connsiteY27" fmla="*/ 2191 h 477678"/>
                <a:gd name="connsiteX28" fmla="*/ 246983 w 529304"/>
                <a:gd name="connsiteY28" fmla="*/ 27718 h 477678"/>
                <a:gd name="connsiteX29" fmla="*/ 248603 w 529304"/>
                <a:gd name="connsiteY29" fmla="*/ 49625 h 477678"/>
                <a:gd name="connsiteX30" fmla="*/ 208597 w 529304"/>
                <a:gd name="connsiteY30" fmla="*/ 57626 h 477678"/>
                <a:gd name="connsiteX31" fmla="*/ 194215 w 529304"/>
                <a:gd name="connsiteY31" fmla="*/ 68866 h 477678"/>
                <a:gd name="connsiteX32" fmla="*/ 176594 w 529304"/>
                <a:gd name="connsiteY32" fmla="*/ 70961 h 477678"/>
                <a:gd name="connsiteX33" fmla="*/ 148304 w 529304"/>
                <a:gd name="connsiteY33" fmla="*/ 89154 h 477678"/>
                <a:gd name="connsiteX34" fmla="*/ 123825 w 529304"/>
                <a:gd name="connsiteY34" fmla="*/ 112109 h 477678"/>
                <a:gd name="connsiteX35" fmla="*/ 108871 w 529304"/>
                <a:gd name="connsiteY35" fmla="*/ 127540 h 477678"/>
                <a:gd name="connsiteX36" fmla="*/ 18097 w 529304"/>
                <a:gd name="connsiteY36" fmla="*/ 125063 h 477678"/>
                <a:gd name="connsiteX37" fmla="*/ 17240 w 529304"/>
                <a:gd name="connsiteY37" fmla="*/ 202883 h 477678"/>
                <a:gd name="connsiteX38" fmla="*/ 10382 w 529304"/>
                <a:gd name="connsiteY38" fmla="*/ 258318 h 477678"/>
                <a:gd name="connsiteX39" fmla="*/ 0 w 529304"/>
                <a:gd name="connsiteY39" fmla="*/ 447484 h 477678"/>
                <a:gd name="connsiteX40" fmla="*/ 2191 w 529304"/>
                <a:gd name="connsiteY40" fmla="*/ 465106 h 477678"/>
                <a:gd name="connsiteX41" fmla="*/ 54483 w 529304"/>
                <a:gd name="connsiteY41" fmla="*/ 462915 h 477678"/>
                <a:gd name="connsiteX42" fmla="*/ 313372 w 529304"/>
                <a:gd name="connsiteY42" fmla="*/ 473202 h 477678"/>
                <a:gd name="connsiteX43" fmla="*/ 356616 w 529304"/>
                <a:gd name="connsiteY43" fmla="*/ 474250 h 477678"/>
                <a:gd name="connsiteX44" fmla="*/ 382810 w 529304"/>
                <a:gd name="connsiteY44" fmla="*/ 473107 h 477678"/>
                <a:gd name="connsiteX45" fmla="*/ 382810 w 529304"/>
                <a:gd name="connsiteY45" fmla="*/ 473107 h 477678"/>
                <a:gd name="connsiteX46" fmla="*/ 382810 w 529304"/>
                <a:gd name="connsiteY46" fmla="*/ 473107 h 47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29304" h="477678">
                  <a:moveTo>
                    <a:pt x="382810" y="473107"/>
                  </a:moveTo>
                  <a:lnTo>
                    <a:pt x="525304" y="477679"/>
                  </a:lnTo>
                  <a:lnTo>
                    <a:pt x="523113" y="425482"/>
                  </a:lnTo>
                  <a:lnTo>
                    <a:pt x="527876" y="387096"/>
                  </a:lnTo>
                  <a:lnTo>
                    <a:pt x="529304" y="304991"/>
                  </a:lnTo>
                  <a:lnTo>
                    <a:pt x="511683" y="307181"/>
                  </a:lnTo>
                  <a:lnTo>
                    <a:pt x="496157" y="292322"/>
                  </a:lnTo>
                  <a:lnTo>
                    <a:pt x="485013" y="312515"/>
                  </a:lnTo>
                  <a:lnTo>
                    <a:pt x="474345" y="293942"/>
                  </a:lnTo>
                  <a:lnTo>
                    <a:pt x="477488" y="268319"/>
                  </a:lnTo>
                  <a:lnTo>
                    <a:pt x="479584" y="251270"/>
                  </a:lnTo>
                  <a:lnTo>
                    <a:pt x="473678" y="228886"/>
                  </a:lnTo>
                  <a:lnTo>
                    <a:pt x="467201" y="210788"/>
                  </a:lnTo>
                  <a:lnTo>
                    <a:pt x="458057" y="179356"/>
                  </a:lnTo>
                  <a:lnTo>
                    <a:pt x="438340" y="163925"/>
                  </a:lnTo>
                  <a:lnTo>
                    <a:pt x="426530" y="153829"/>
                  </a:lnTo>
                  <a:lnTo>
                    <a:pt x="424910" y="131921"/>
                  </a:lnTo>
                  <a:lnTo>
                    <a:pt x="400907" y="116014"/>
                  </a:lnTo>
                  <a:lnTo>
                    <a:pt x="389096" y="105918"/>
                  </a:lnTo>
                  <a:lnTo>
                    <a:pt x="365570" y="85630"/>
                  </a:lnTo>
                  <a:lnTo>
                    <a:pt x="332422" y="72962"/>
                  </a:lnTo>
                  <a:lnTo>
                    <a:pt x="320707" y="62770"/>
                  </a:lnTo>
                  <a:lnTo>
                    <a:pt x="310515" y="39910"/>
                  </a:lnTo>
                  <a:lnTo>
                    <a:pt x="325469" y="24479"/>
                  </a:lnTo>
                  <a:lnTo>
                    <a:pt x="306229" y="4763"/>
                  </a:lnTo>
                  <a:lnTo>
                    <a:pt x="289084" y="2667"/>
                  </a:lnTo>
                  <a:lnTo>
                    <a:pt x="267748" y="0"/>
                  </a:lnTo>
                  <a:lnTo>
                    <a:pt x="250127" y="2191"/>
                  </a:lnTo>
                  <a:lnTo>
                    <a:pt x="246983" y="27718"/>
                  </a:lnTo>
                  <a:lnTo>
                    <a:pt x="248603" y="49625"/>
                  </a:lnTo>
                  <a:lnTo>
                    <a:pt x="208597" y="57626"/>
                  </a:lnTo>
                  <a:lnTo>
                    <a:pt x="194215" y="68866"/>
                  </a:lnTo>
                  <a:lnTo>
                    <a:pt x="176594" y="70961"/>
                  </a:lnTo>
                  <a:lnTo>
                    <a:pt x="148304" y="89154"/>
                  </a:lnTo>
                  <a:lnTo>
                    <a:pt x="123825" y="112109"/>
                  </a:lnTo>
                  <a:lnTo>
                    <a:pt x="108871" y="127540"/>
                  </a:lnTo>
                  <a:lnTo>
                    <a:pt x="18097" y="125063"/>
                  </a:lnTo>
                  <a:lnTo>
                    <a:pt x="17240" y="202883"/>
                  </a:lnTo>
                  <a:lnTo>
                    <a:pt x="10382" y="258318"/>
                  </a:lnTo>
                  <a:lnTo>
                    <a:pt x="0" y="447484"/>
                  </a:lnTo>
                  <a:lnTo>
                    <a:pt x="2191" y="465106"/>
                  </a:lnTo>
                  <a:lnTo>
                    <a:pt x="54483" y="462915"/>
                  </a:lnTo>
                  <a:lnTo>
                    <a:pt x="313372" y="473202"/>
                  </a:lnTo>
                  <a:lnTo>
                    <a:pt x="356616" y="474250"/>
                  </a:lnTo>
                  <a:lnTo>
                    <a:pt x="382810" y="473107"/>
                  </a:lnTo>
                  <a:lnTo>
                    <a:pt x="382810" y="473107"/>
                  </a:lnTo>
                  <a:lnTo>
                    <a:pt x="382810" y="4731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BC1F6FE4-70D3-BBAB-5A52-272D16A15F1F}"/>
                </a:ext>
              </a:extLst>
            </p:cNvPr>
            <p:cNvSpPr/>
            <p:nvPr/>
          </p:nvSpPr>
          <p:spPr>
            <a:xfrm>
              <a:off x="3502863" y="2870857"/>
              <a:ext cx="850595" cy="688912"/>
            </a:xfrm>
            <a:custGeom>
              <a:avLst/>
              <a:gdLst>
                <a:gd name="connsiteX0" fmla="*/ 393763 w 505111"/>
                <a:gd name="connsiteY0" fmla="*/ 409099 h 409098"/>
                <a:gd name="connsiteX1" fmla="*/ 413004 w 505111"/>
                <a:gd name="connsiteY1" fmla="*/ 394145 h 409098"/>
                <a:gd name="connsiteX2" fmla="*/ 431102 w 505111"/>
                <a:gd name="connsiteY2" fmla="*/ 387667 h 409098"/>
                <a:gd name="connsiteX3" fmla="*/ 446056 w 505111"/>
                <a:gd name="connsiteY3" fmla="*/ 372142 h 409098"/>
                <a:gd name="connsiteX4" fmla="*/ 452342 w 505111"/>
                <a:gd name="connsiteY4" fmla="*/ 355568 h 409098"/>
                <a:gd name="connsiteX5" fmla="*/ 472059 w 505111"/>
                <a:gd name="connsiteY5" fmla="*/ 336328 h 409098"/>
                <a:gd name="connsiteX6" fmla="*/ 491776 w 505111"/>
                <a:gd name="connsiteY6" fmla="*/ 317087 h 409098"/>
                <a:gd name="connsiteX7" fmla="*/ 502444 w 505111"/>
                <a:gd name="connsiteY7" fmla="*/ 300990 h 409098"/>
                <a:gd name="connsiteX8" fmla="*/ 505111 w 505111"/>
                <a:gd name="connsiteY8" fmla="*/ 279654 h 409098"/>
                <a:gd name="connsiteX9" fmla="*/ 493872 w 505111"/>
                <a:gd name="connsiteY9" fmla="*/ 265271 h 409098"/>
                <a:gd name="connsiteX10" fmla="*/ 473107 w 505111"/>
                <a:gd name="connsiteY10" fmla="*/ 258318 h 409098"/>
                <a:gd name="connsiteX11" fmla="*/ 475202 w 505111"/>
                <a:gd name="connsiteY11" fmla="*/ 241173 h 409098"/>
                <a:gd name="connsiteX12" fmla="*/ 483108 w 505111"/>
                <a:gd name="connsiteY12" fmla="*/ 211836 h 409098"/>
                <a:gd name="connsiteX13" fmla="*/ 481013 w 505111"/>
                <a:gd name="connsiteY13" fmla="*/ 194215 h 409098"/>
                <a:gd name="connsiteX14" fmla="*/ 480441 w 505111"/>
                <a:gd name="connsiteY14" fmla="*/ 163735 h 409098"/>
                <a:gd name="connsiteX15" fmla="*/ 473964 w 505111"/>
                <a:gd name="connsiteY15" fmla="*/ 145542 h 409098"/>
                <a:gd name="connsiteX16" fmla="*/ 471774 w 505111"/>
                <a:gd name="connsiteY16" fmla="*/ 127921 h 409098"/>
                <a:gd name="connsiteX17" fmla="*/ 465391 w 505111"/>
                <a:gd name="connsiteY17" fmla="*/ 109823 h 409098"/>
                <a:gd name="connsiteX18" fmla="*/ 446723 w 505111"/>
                <a:gd name="connsiteY18" fmla="*/ 85820 h 409098"/>
                <a:gd name="connsiteX19" fmla="*/ 426911 w 505111"/>
                <a:gd name="connsiteY19" fmla="*/ 70295 h 409098"/>
                <a:gd name="connsiteX20" fmla="*/ 416243 w 505111"/>
                <a:gd name="connsiteY20" fmla="*/ 51625 h 409098"/>
                <a:gd name="connsiteX21" fmla="*/ 386334 w 505111"/>
                <a:gd name="connsiteY21" fmla="*/ 47911 h 409098"/>
                <a:gd name="connsiteX22" fmla="*/ 314325 w 505111"/>
                <a:gd name="connsiteY22" fmla="*/ 0 h 409098"/>
                <a:gd name="connsiteX23" fmla="*/ 240221 w 505111"/>
                <a:gd name="connsiteY23" fmla="*/ 3905 h 409098"/>
                <a:gd name="connsiteX24" fmla="*/ 218313 w 505111"/>
                <a:gd name="connsiteY24" fmla="*/ 5525 h 409098"/>
                <a:gd name="connsiteX25" fmla="*/ 200692 w 505111"/>
                <a:gd name="connsiteY25" fmla="*/ 7715 h 409098"/>
                <a:gd name="connsiteX26" fmla="*/ 185833 w 505111"/>
                <a:gd name="connsiteY26" fmla="*/ 23241 h 409098"/>
                <a:gd name="connsiteX27" fmla="*/ 159639 w 505111"/>
                <a:gd name="connsiteY27" fmla="*/ 24289 h 409098"/>
                <a:gd name="connsiteX28" fmla="*/ 177927 w 505111"/>
                <a:gd name="connsiteY28" fmla="*/ 87344 h 409098"/>
                <a:gd name="connsiteX29" fmla="*/ 126683 w 505111"/>
                <a:gd name="connsiteY29" fmla="*/ 115729 h 409098"/>
                <a:gd name="connsiteX30" fmla="*/ 96869 w 505111"/>
                <a:gd name="connsiteY30" fmla="*/ 112014 h 409098"/>
                <a:gd name="connsiteX31" fmla="*/ 44577 w 505111"/>
                <a:gd name="connsiteY31" fmla="*/ 79534 h 409098"/>
                <a:gd name="connsiteX32" fmla="*/ 18383 w 505111"/>
                <a:gd name="connsiteY32" fmla="*/ 80677 h 409098"/>
                <a:gd name="connsiteX33" fmla="*/ 7715 w 505111"/>
                <a:gd name="connsiteY33" fmla="*/ 96679 h 409098"/>
                <a:gd name="connsiteX34" fmla="*/ 3048 w 505111"/>
                <a:gd name="connsiteY34" fmla="*/ 135160 h 409098"/>
                <a:gd name="connsiteX35" fmla="*/ 953 w 505111"/>
                <a:gd name="connsiteY35" fmla="*/ 187071 h 409098"/>
                <a:gd name="connsiteX36" fmla="*/ 0 w 505111"/>
                <a:gd name="connsiteY36" fmla="*/ 299752 h 409098"/>
                <a:gd name="connsiteX37" fmla="*/ 667 w 505111"/>
                <a:gd name="connsiteY37" fmla="*/ 399669 h 409098"/>
                <a:gd name="connsiteX38" fmla="*/ 82868 w 505111"/>
                <a:gd name="connsiteY38" fmla="*/ 401098 h 409098"/>
                <a:gd name="connsiteX39" fmla="*/ 259937 w 505111"/>
                <a:gd name="connsiteY39" fmla="*/ 405670 h 409098"/>
                <a:gd name="connsiteX40" fmla="*/ 393763 w 505111"/>
                <a:gd name="connsiteY40" fmla="*/ 409099 h 409098"/>
                <a:gd name="connsiteX41" fmla="*/ 393763 w 505111"/>
                <a:gd name="connsiteY41" fmla="*/ 409099 h 409098"/>
                <a:gd name="connsiteX42" fmla="*/ 393763 w 505111"/>
                <a:gd name="connsiteY42" fmla="*/ 409099 h 409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05111" h="409098">
                  <a:moveTo>
                    <a:pt x="393763" y="409099"/>
                  </a:moveTo>
                  <a:lnTo>
                    <a:pt x="413004" y="394145"/>
                  </a:lnTo>
                  <a:lnTo>
                    <a:pt x="431102" y="387667"/>
                  </a:lnTo>
                  <a:lnTo>
                    <a:pt x="446056" y="372142"/>
                  </a:lnTo>
                  <a:lnTo>
                    <a:pt x="452342" y="355568"/>
                  </a:lnTo>
                  <a:lnTo>
                    <a:pt x="472059" y="336328"/>
                  </a:lnTo>
                  <a:lnTo>
                    <a:pt x="491776" y="317087"/>
                  </a:lnTo>
                  <a:lnTo>
                    <a:pt x="502444" y="300990"/>
                  </a:lnTo>
                  <a:lnTo>
                    <a:pt x="505111" y="279654"/>
                  </a:lnTo>
                  <a:lnTo>
                    <a:pt x="493872" y="265271"/>
                  </a:lnTo>
                  <a:lnTo>
                    <a:pt x="473107" y="258318"/>
                  </a:lnTo>
                  <a:lnTo>
                    <a:pt x="475202" y="241173"/>
                  </a:lnTo>
                  <a:lnTo>
                    <a:pt x="483108" y="211836"/>
                  </a:lnTo>
                  <a:lnTo>
                    <a:pt x="481013" y="194215"/>
                  </a:lnTo>
                  <a:lnTo>
                    <a:pt x="480441" y="163735"/>
                  </a:lnTo>
                  <a:lnTo>
                    <a:pt x="473964" y="145542"/>
                  </a:lnTo>
                  <a:lnTo>
                    <a:pt x="471774" y="127921"/>
                  </a:lnTo>
                  <a:lnTo>
                    <a:pt x="465391" y="109823"/>
                  </a:lnTo>
                  <a:lnTo>
                    <a:pt x="446723" y="85820"/>
                  </a:lnTo>
                  <a:lnTo>
                    <a:pt x="426911" y="70295"/>
                  </a:lnTo>
                  <a:lnTo>
                    <a:pt x="416243" y="51625"/>
                  </a:lnTo>
                  <a:lnTo>
                    <a:pt x="386334" y="47911"/>
                  </a:lnTo>
                  <a:lnTo>
                    <a:pt x="314325" y="0"/>
                  </a:lnTo>
                  <a:lnTo>
                    <a:pt x="240221" y="3905"/>
                  </a:lnTo>
                  <a:lnTo>
                    <a:pt x="218313" y="5525"/>
                  </a:lnTo>
                  <a:lnTo>
                    <a:pt x="200692" y="7715"/>
                  </a:lnTo>
                  <a:lnTo>
                    <a:pt x="185833" y="23241"/>
                  </a:lnTo>
                  <a:lnTo>
                    <a:pt x="159639" y="24289"/>
                  </a:lnTo>
                  <a:lnTo>
                    <a:pt x="177927" y="87344"/>
                  </a:lnTo>
                  <a:lnTo>
                    <a:pt x="126683" y="115729"/>
                  </a:lnTo>
                  <a:lnTo>
                    <a:pt x="96869" y="112014"/>
                  </a:lnTo>
                  <a:lnTo>
                    <a:pt x="44577" y="79534"/>
                  </a:lnTo>
                  <a:lnTo>
                    <a:pt x="18383" y="80677"/>
                  </a:lnTo>
                  <a:lnTo>
                    <a:pt x="7715" y="96679"/>
                  </a:lnTo>
                  <a:lnTo>
                    <a:pt x="3048" y="135160"/>
                  </a:lnTo>
                  <a:lnTo>
                    <a:pt x="953" y="187071"/>
                  </a:lnTo>
                  <a:lnTo>
                    <a:pt x="0" y="299752"/>
                  </a:lnTo>
                  <a:lnTo>
                    <a:pt x="667" y="399669"/>
                  </a:lnTo>
                  <a:lnTo>
                    <a:pt x="82868" y="401098"/>
                  </a:lnTo>
                  <a:lnTo>
                    <a:pt x="259937" y="405670"/>
                  </a:lnTo>
                  <a:lnTo>
                    <a:pt x="393763" y="409099"/>
                  </a:lnTo>
                  <a:lnTo>
                    <a:pt x="393763" y="409099"/>
                  </a:lnTo>
                  <a:lnTo>
                    <a:pt x="393763" y="40909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BC76424C-D90A-30A3-025F-C1E96DCF417B}"/>
                </a:ext>
              </a:extLst>
            </p:cNvPr>
            <p:cNvSpPr/>
            <p:nvPr/>
          </p:nvSpPr>
          <p:spPr>
            <a:xfrm>
              <a:off x="2374297" y="2635232"/>
              <a:ext cx="495951" cy="607591"/>
            </a:xfrm>
            <a:custGeom>
              <a:avLst/>
              <a:gdLst>
                <a:gd name="connsiteX0" fmla="*/ 203549 w 294512"/>
                <a:gd name="connsiteY0" fmla="*/ 360807 h 360807"/>
                <a:gd name="connsiteX1" fmla="*/ 222599 w 294512"/>
                <a:gd name="connsiteY1" fmla="*/ 345853 h 360807"/>
                <a:gd name="connsiteX2" fmla="*/ 202978 w 294512"/>
                <a:gd name="connsiteY2" fmla="*/ 330422 h 360807"/>
                <a:gd name="connsiteX3" fmla="*/ 213074 w 294512"/>
                <a:gd name="connsiteY3" fmla="*/ 318611 h 360807"/>
                <a:gd name="connsiteX4" fmla="*/ 219932 w 294512"/>
                <a:gd name="connsiteY4" fmla="*/ 297847 h 360807"/>
                <a:gd name="connsiteX5" fmla="*/ 226314 w 294512"/>
                <a:gd name="connsiteY5" fmla="*/ 281369 h 360807"/>
                <a:gd name="connsiteX6" fmla="*/ 232600 w 294512"/>
                <a:gd name="connsiteY6" fmla="*/ 264795 h 360807"/>
                <a:gd name="connsiteX7" fmla="*/ 238982 w 294512"/>
                <a:gd name="connsiteY7" fmla="*/ 248317 h 360807"/>
                <a:gd name="connsiteX8" fmla="*/ 222028 w 294512"/>
                <a:gd name="connsiteY8" fmla="*/ 246221 h 360807"/>
                <a:gd name="connsiteX9" fmla="*/ 240506 w 294512"/>
                <a:gd name="connsiteY9" fmla="*/ 235458 h 360807"/>
                <a:gd name="connsiteX10" fmla="*/ 246888 w 294512"/>
                <a:gd name="connsiteY10" fmla="*/ 218980 h 360807"/>
                <a:gd name="connsiteX11" fmla="*/ 257461 w 294512"/>
                <a:gd name="connsiteY11" fmla="*/ 202978 h 360807"/>
                <a:gd name="connsiteX12" fmla="*/ 255365 w 294512"/>
                <a:gd name="connsiteY12" fmla="*/ 185357 h 360807"/>
                <a:gd name="connsiteX13" fmla="*/ 269653 w 294512"/>
                <a:gd name="connsiteY13" fmla="*/ 174117 h 360807"/>
                <a:gd name="connsiteX14" fmla="*/ 263271 w 294512"/>
                <a:gd name="connsiteY14" fmla="*/ 156020 h 360807"/>
                <a:gd name="connsiteX15" fmla="*/ 277558 w 294512"/>
                <a:gd name="connsiteY15" fmla="*/ 144875 h 360807"/>
                <a:gd name="connsiteX16" fmla="*/ 288227 w 294512"/>
                <a:gd name="connsiteY16" fmla="*/ 128873 h 360807"/>
                <a:gd name="connsiteX17" fmla="*/ 294513 w 294512"/>
                <a:gd name="connsiteY17" fmla="*/ 112300 h 360807"/>
                <a:gd name="connsiteX18" fmla="*/ 278606 w 294512"/>
                <a:gd name="connsiteY18" fmla="*/ 101727 h 360807"/>
                <a:gd name="connsiteX19" fmla="*/ 293941 w 294512"/>
                <a:gd name="connsiteY19" fmla="*/ 81915 h 360807"/>
                <a:gd name="connsiteX20" fmla="*/ 282797 w 294512"/>
                <a:gd name="connsiteY20" fmla="*/ 67532 h 360807"/>
                <a:gd name="connsiteX21" fmla="*/ 266890 w 294512"/>
                <a:gd name="connsiteY21" fmla="*/ 56959 h 360807"/>
                <a:gd name="connsiteX22" fmla="*/ 281749 w 294512"/>
                <a:gd name="connsiteY22" fmla="*/ 41434 h 360807"/>
                <a:gd name="connsiteX23" fmla="*/ 261556 w 294512"/>
                <a:gd name="connsiteY23" fmla="*/ 30290 h 360807"/>
                <a:gd name="connsiteX24" fmla="*/ 271653 w 294512"/>
                <a:gd name="connsiteY24" fmla="*/ 18574 h 360807"/>
                <a:gd name="connsiteX25" fmla="*/ 290703 w 294512"/>
                <a:gd name="connsiteY25" fmla="*/ 3620 h 360807"/>
                <a:gd name="connsiteX26" fmla="*/ 260985 w 294512"/>
                <a:gd name="connsiteY26" fmla="*/ 0 h 360807"/>
                <a:gd name="connsiteX27" fmla="*/ 245078 w 294512"/>
                <a:gd name="connsiteY27" fmla="*/ 24003 h 360807"/>
                <a:gd name="connsiteX28" fmla="*/ 230791 w 294512"/>
                <a:gd name="connsiteY28" fmla="*/ 35147 h 360807"/>
                <a:gd name="connsiteX29" fmla="*/ 212217 w 294512"/>
                <a:gd name="connsiteY29" fmla="*/ 45911 h 360807"/>
                <a:gd name="connsiteX30" fmla="*/ 201644 w 294512"/>
                <a:gd name="connsiteY30" fmla="*/ 61913 h 360807"/>
                <a:gd name="connsiteX31" fmla="*/ 180404 w 294512"/>
                <a:gd name="connsiteY31" fmla="*/ 59246 h 360807"/>
                <a:gd name="connsiteX32" fmla="*/ 166116 w 294512"/>
                <a:gd name="connsiteY32" fmla="*/ 70485 h 360807"/>
                <a:gd name="connsiteX33" fmla="*/ 147542 w 294512"/>
                <a:gd name="connsiteY33" fmla="*/ 81153 h 360807"/>
                <a:gd name="connsiteX34" fmla="*/ 130588 w 294512"/>
                <a:gd name="connsiteY34" fmla="*/ 79058 h 360807"/>
                <a:gd name="connsiteX35" fmla="*/ 128397 w 294512"/>
                <a:gd name="connsiteY35" fmla="*/ 96107 h 360807"/>
                <a:gd name="connsiteX36" fmla="*/ 117824 w 294512"/>
                <a:gd name="connsiteY36" fmla="*/ 112109 h 360807"/>
                <a:gd name="connsiteX37" fmla="*/ 100870 w 294512"/>
                <a:gd name="connsiteY37" fmla="*/ 110014 h 360807"/>
                <a:gd name="connsiteX38" fmla="*/ 80200 w 294512"/>
                <a:gd name="connsiteY38" fmla="*/ 103156 h 360807"/>
                <a:gd name="connsiteX39" fmla="*/ 68961 w 294512"/>
                <a:gd name="connsiteY39" fmla="*/ 88773 h 360807"/>
                <a:gd name="connsiteX40" fmla="*/ 57817 w 294512"/>
                <a:gd name="connsiteY40" fmla="*/ 74390 h 360807"/>
                <a:gd name="connsiteX41" fmla="*/ 46672 w 294512"/>
                <a:gd name="connsiteY41" fmla="*/ 60103 h 360807"/>
                <a:gd name="connsiteX42" fmla="*/ 29146 w 294512"/>
                <a:gd name="connsiteY42" fmla="*/ 62198 h 360807"/>
                <a:gd name="connsiteX43" fmla="*/ 10096 w 294512"/>
                <a:gd name="connsiteY43" fmla="*/ 77153 h 360807"/>
                <a:gd name="connsiteX44" fmla="*/ 0 w 294512"/>
                <a:gd name="connsiteY44" fmla="*/ 88963 h 360807"/>
                <a:gd name="connsiteX45" fmla="*/ 10668 w 294512"/>
                <a:gd name="connsiteY45" fmla="*/ 107537 h 360807"/>
                <a:gd name="connsiteX46" fmla="*/ 21812 w 294512"/>
                <a:gd name="connsiteY46" fmla="*/ 121920 h 360807"/>
                <a:gd name="connsiteX47" fmla="*/ 54769 w 294512"/>
                <a:gd name="connsiteY47" fmla="*/ 134684 h 360807"/>
                <a:gd name="connsiteX48" fmla="*/ 74866 w 294512"/>
                <a:gd name="connsiteY48" fmla="*/ 145828 h 360807"/>
                <a:gd name="connsiteX49" fmla="*/ 94583 w 294512"/>
                <a:gd name="connsiteY49" fmla="*/ 161163 h 360807"/>
                <a:gd name="connsiteX50" fmla="*/ 104680 w 294512"/>
                <a:gd name="connsiteY50" fmla="*/ 184118 h 360807"/>
                <a:gd name="connsiteX51" fmla="*/ 121158 w 294512"/>
                <a:gd name="connsiteY51" fmla="*/ 190405 h 360807"/>
                <a:gd name="connsiteX52" fmla="*/ 118967 w 294512"/>
                <a:gd name="connsiteY52" fmla="*/ 207454 h 360807"/>
                <a:gd name="connsiteX53" fmla="*/ 121158 w 294512"/>
                <a:gd name="connsiteY53" fmla="*/ 225076 h 360807"/>
                <a:gd name="connsiteX54" fmla="*/ 139732 w 294512"/>
                <a:gd name="connsiteY54" fmla="*/ 214408 h 360807"/>
                <a:gd name="connsiteX55" fmla="*/ 149257 w 294512"/>
                <a:gd name="connsiteY55" fmla="*/ 241554 h 360807"/>
                <a:gd name="connsiteX56" fmla="*/ 154591 w 294512"/>
                <a:gd name="connsiteY56" fmla="*/ 268129 h 360807"/>
                <a:gd name="connsiteX57" fmla="*/ 160972 w 294512"/>
                <a:gd name="connsiteY57" fmla="*/ 286226 h 360807"/>
                <a:gd name="connsiteX58" fmla="*/ 165830 w 294512"/>
                <a:gd name="connsiteY58" fmla="*/ 317183 h 360807"/>
                <a:gd name="connsiteX59" fmla="*/ 163735 w 294512"/>
                <a:gd name="connsiteY59" fmla="*/ 334232 h 360807"/>
                <a:gd name="connsiteX60" fmla="*/ 165830 w 294512"/>
                <a:gd name="connsiteY60" fmla="*/ 351758 h 360807"/>
                <a:gd name="connsiteX61" fmla="*/ 176403 w 294512"/>
                <a:gd name="connsiteY61" fmla="*/ 335756 h 360807"/>
                <a:gd name="connsiteX62" fmla="*/ 191833 w 294512"/>
                <a:gd name="connsiteY62" fmla="*/ 350711 h 360807"/>
                <a:gd name="connsiteX63" fmla="*/ 203549 w 294512"/>
                <a:gd name="connsiteY63" fmla="*/ 360807 h 360807"/>
                <a:gd name="connsiteX64" fmla="*/ 203549 w 294512"/>
                <a:gd name="connsiteY64" fmla="*/ 360807 h 360807"/>
                <a:gd name="connsiteX65" fmla="*/ 203549 w 294512"/>
                <a:gd name="connsiteY65" fmla="*/ 360807 h 36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94512" h="360807">
                  <a:moveTo>
                    <a:pt x="203549" y="360807"/>
                  </a:moveTo>
                  <a:lnTo>
                    <a:pt x="222599" y="345853"/>
                  </a:lnTo>
                  <a:lnTo>
                    <a:pt x="202978" y="330422"/>
                  </a:lnTo>
                  <a:lnTo>
                    <a:pt x="213074" y="318611"/>
                  </a:lnTo>
                  <a:lnTo>
                    <a:pt x="219932" y="297847"/>
                  </a:lnTo>
                  <a:lnTo>
                    <a:pt x="226314" y="281369"/>
                  </a:lnTo>
                  <a:lnTo>
                    <a:pt x="232600" y="264795"/>
                  </a:lnTo>
                  <a:lnTo>
                    <a:pt x="238982" y="248317"/>
                  </a:lnTo>
                  <a:lnTo>
                    <a:pt x="222028" y="246221"/>
                  </a:lnTo>
                  <a:lnTo>
                    <a:pt x="240506" y="235458"/>
                  </a:lnTo>
                  <a:lnTo>
                    <a:pt x="246888" y="218980"/>
                  </a:lnTo>
                  <a:lnTo>
                    <a:pt x="257461" y="202978"/>
                  </a:lnTo>
                  <a:lnTo>
                    <a:pt x="255365" y="185357"/>
                  </a:lnTo>
                  <a:lnTo>
                    <a:pt x="269653" y="174117"/>
                  </a:lnTo>
                  <a:lnTo>
                    <a:pt x="263271" y="156020"/>
                  </a:lnTo>
                  <a:lnTo>
                    <a:pt x="277558" y="144875"/>
                  </a:lnTo>
                  <a:lnTo>
                    <a:pt x="288227" y="128873"/>
                  </a:lnTo>
                  <a:lnTo>
                    <a:pt x="294513" y="112300"/>
                  </a:lnTo>
                  <a:lnTo>
                    <a:pt x="278606" y="101727"/>
                  </a:lnTo>
                  <a:lnTo>
                    <a:pt x="293941" y="81915"/>
                  </a:lnTo>
                  <a:lnTo>
                    <a:pt x="282797" y="67532"/>
                  </a:lnTo>
                  <a:lnTo>
                    <a:pt x="266890" y="56959"/>
                  </a:lnTo>
                  <a:lnTo>
                    <a:pt x="281749" y="41434"/>
                  </a:lnTo>
                  <a:lnTo>
                    <a:pt x="261556" y="30290"/>
                  </a:lnTo>
                  <a:lnTo>
                    <a:pt x="271653" y="18574"/>
                  </a:lnTo>
                  <a:lnTo>
                    <a:pt x="290703" y="3620"/>
                  </a:lnTo>
                  <a:lnTo>
                    <a:pt x="260985" y="0"/>
                  </a:lnTo>
                  <a:lnTo>
                    <a:pt x="245078" y="24003"/>
                  </a:lnTo>
                  <a:lnTo>
                    <a:pt x="230791" y="35147"/>
                  </a:lnTo>
                  <a:lnTo>
                    <a:pt x="212217" y="45911"/>
                  </a:lnTo>
                  <a:lnTo>
                    <a:pt x="201644" y="61913"/>
                  </a:lnTo>
                  <a:lnTo>
                    <a:pt x="180404" y="59246"/>
                  </a:lnTo>
                  <a:lnTo>
                    <a:pt x="166116" y="70485"/>
                  </a:lnTo>
                  <a:lnTo>
                    <a:pt x="147542" y="81153"/>
                  </a:lnTo>
                  <a:lnTo>
                    <a:pt x="130588" y="79058"/>
                  </a:lnTo>
                  <a:lnTo>
                    <a:pt x="128397" y="96107"/>
                  </a:lnTo>
                  <a:lnTo>
                    <a:pt x="117824" y="112109"/>
                  </a:lnTo>
                  <a:lnTo>
                    <a:pt x="100870" y="110014"/>
                  </a:lnTo>
                  <a:lnTo>
                    <a:pt x="80200" y="103156"/>
                  </a:lnTo>
                  <a:lnTo>
                    <a:pt x="68961" y="88773"/>
                  </a:lnTo>
                  <a:lnTo>
                    <a:pt x="57817" y="74390"/>
                  </a:lnTo>
                  <a:lnTo>
                    <a:pt x="46672" y="60103"/>
                  </a:lnTo>
                  <a:lnTo>
                    <a:pt x="29146" y="62198"/>
                  </a:lnTo>
                  <a:lnTo>
                    <a:pt x="10096" y="77153"/>
                  </a:lnTo>
                  <a:lnTo>
                    <a:pt x="0" y="88963"/>
                  </a:lnTo>
                  <a:lnTo>
                    <a:pt x="10668" y="107537"/>
                  </a:lnTo>
                  <a:lnTo>
                    <a:pt x="21812" y="121920"/>
                  </a:lnTo>
                  <a:lnTo>
                    <a:pt x="54769" y="134684"/>
                  </a:lnTo>
                  <a:lnTo>
                    <a:pt x="74866" y="145828"/>
                  </a:lnTo>
                  <a:lnTo>
                    <a:pt x="94583" y="161163"/>
                  </a:lnTo>
                  <a:lnTo>
                    <a:pt x="104680" y="184118"/>
                  </a:lnTo>
                  <a:lnTo>
                    <a:pt x="121158" y="190405"/>
                  </a:lnTo>
                  <a:lnTo>
                    <a:pt x="118967" y="207454"/>
                  </a:lnTo>
                  <a:lnTo>
                    <a:pt x="121158" y="225076"/>
                  </a:lnTo>
                  <a:lnTo>
                    <a:pt x="139732" y="214408"/>
                  </a:lnTo>
                  <a:lnTo>
                    <a:pt x="149257" y="241554"/>
                  </a:lnTo>
                  <a:lnTo>
                    <a:pt x="154591" y="268129"/>
                  </a:lnTo>
                  <a:lnTo>
                    <a:pt x="160972" y="286226"/>
                  </a:lnTo>
                  <a:lnTo>
                    <a:pt x="165830" y="317183"/>
                  </a:lnTo>
                  <a:lnTo>
                    <a:pt x="163735" y="334232"/>
                  </a:lnTo>
                  <a:lnTo>
                    <a:pt x="165830" y="351758"/>
                  </a:lnTo>
                  <a:lnTo>
                    <a:pt x="176403" y="335756"/>
                  </a:lnTo>
                  <a:lnTo>
                    <a:pt x="191833" y="350711"/>
                  </a:lnTo>
                  <a:lnTo>
                    <a:pt x="203549" y="360807"/>
                  </a:lnTo>
                  <a:lnTo>
                    <a:pt x="203549" y="360807"/>
                  </a:lnTo>
                  <a:lnTo>
                    <a:pt x="203549" y="3608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07F3FA16-24E6-C134-101C-94F933D86D99}"/>
                </a:ext>
              </a:extLst>
            </p:cNvPr>
            <p:cNvSpPr/>
            <p:nvPr/>
          </p:nvSpPr>
          <p:spPr>
            <a:xfrm>
              <a:off x="2122951" y="1173678"/>
              <a:ext cx="929190" cy="1022061"/>
            </a:xfrm>
            <a:custGeom>
              <a:avLst/>
              <a:gdLst>
                <a:gd name="connsiteX0" fmla="*/ 295180 w 551783"/>
                <a:gd name="connsiteY0" fmla="*/ 606933 h 606933"/>
                <a:gd name="connsiteX1" fmla="*/ 313849 w 551783"/>
                <a:gd name="connsiteY1" fmla="*/ 596170 h 606933"/>
                <a:gd name="connsiteX2" fmla="*/ 320230 w 551783"/>
                <a:gd name="connsiteY2" fmla="*/ 579596 h 606933"/>
                <a:gd name="connsiteX3" fmla="*/ 334613 w 551783"/>
                <a:gd name="connsiteY3" fmla="*/ 568357 h 606933"/>
                <a:gd name="connsiteX4" fmla="*/ 353282 w 551783"/>
                <a:gd name="connsiteY4" fmla="*/ 557689 h 606933"/>
                <a:gd name="connsiteX5" fmla="*/ 387953 w 551783"/>
                <a:gd name="connsiteY5" fmla="*/ 557593 h 606933"/>
                <a:gd name="connsiteX6" fmla="*/ 390049 w 551783"/>
                <a:gd name="connsiteY6" fmla="*/ 575215 h 606933"/>
                <a:gd name="connsiteX7" fmla="*/ 411385 w 551783"/>
                <a:gd name="connsiteY7" fmla="*/ 577882 h 606933"/>
                <a:gd name="connsiteX8" fmla="*/ 428530 w 551783"/>
                <a:gd name="connsiteY8" fmla="*/ 579977 h 606933"/>
                <a:gd name="connsiteX9" fmla="*/ 452533 w 551783"/>
                <a:gd name="connsiteY9" fmla="*/ 595979 h 606933"/>
                <a:gd name="connsiteX10" fmla="*/ 456724 w 551783"/>
                <a:gd name="connsiteY10" fmla="*/ 561784 h 606933"/>
                <a:gd name="connsiteX11" fmla="*/ 455105 w 551783"/>
                <a:gd name="connsiteY11" fmla="*/ 539877 h 606933"/>
                <a:gd name="connsiteX12" fmla="*/ 452914 w 551783"/>
                <a:gd name="connsiteY12" fmla="*/ 522256 h 606933"/>
                <a:gd name="connsiteX13" fmla="*/ 471107 w 551783"/>
                <a:gd name="connsiteY13" fmla="*/ 515779 h 606933"/>
                <a:gd name="connsiteX14" fmla="*/ 485489 w 551783"/>
                <a:gd name="connsiteY14" fmla="*/ 504539 h 606933"/>
                <a:gd name="connsiteX15" fmla="*/ 491871 w 551783"/>
                <a:gd name="connsiteY15" fmla="*/ 487966 h 606933"/>
                <a:gd name="connsiteX16" fmla="*/ 489680 w 551783"/>
                <a:gd name="connsiteY16" fmla="*/ 470344 h 606933"/>
                <a:gd name="connsiteX17" fmla="*/ 505682 w 551783"/>
                <a:gd name="connsiteY17" fmla="*/ 446246 h 606933"/>
                <a:gd name="connsiteX18" fmla="*/ 517398 w 551783"/>
                <a:gd name="connsiteY18" fmla="*/ 421576 h 606933"/>
                <a:gd name="connsiteX19" fmla="*/ 510445 w 551783"/>
                <a:gd name="connsiteY19" fmla="*/ 407765 h 606933"/>
                <a:gd name="connsiteX20" fmla="*/ 516827 w 551783"/>
                <a:gd name="connsiteY20" fmla="*/ 391192 h 606933"/>
                <a:gd name="connsiteX21" fmla="*/ 520446 w 551783"/>
                <a:gd name="connsiteY21" fmla="*/ 361188 h 606933"/>
                <a:gd name="connsiteX22" fmla="*/ 525209 w 551783"/>
                <a:gd name="connsiteY22" fmla="*/ 322707 h 606933"/>
                <a:gd name="connsiteX23" fmla="*/ 528923 w 551783"/>
                <a:gd name="connsiteY23" fmla="*/ 292798 h 606933"/>
                <a:gd name="connsiteX24" fmla="*/ 544354 w 551783"/>
                <a:gd name="connsiteY24" fmla="*/ 272986 h 606933"/>
                <a:gd name="connsiteX25" fmla="*/ 551784 w 551783"/>
                <a:gd name="connsiteY25" fmla="*/ 247840 h 606933"/>
                <a:gd name="connsiteX26" fmla="*/ 546926 w 551783"/>
                <a:gd name="connsiteY26" fmla="*/ 216884 h 606933"/>
                <a:gd name="connsiteX27" fmla="*/ 550164 w 551783"/>
                <a:gd name="connsiteY27" fmla="*/ 191167 h 606933"/>
                <a:gd name="connsiteX28" fmla="*/ 529304 w 551783"/>
                <a:gd name="connsiteY28" fmla="*/ 184309 h 606933"/>
                <a:gd name="connsiteX29" fmla="*/ 495205 w 551783"/>
                <a:gd name="connsiteY29" fmla="*/ 180118 h 606933"/>
                <a:gd name="connsiteX30" fmla="*/ 469011 w 551783"/>
                <a:gd name="connsiteY30" fmla="*/ 181165 h 606933"/>
                <a:gd name="connsiteX31" fmla="*/ 418910 w 551783"/>
                <a:gd name="connsiteY31" fmla="*/ 166306 h 606933"/>
                <a:gd name="connsiteX32" fmla="*/ 393763 w 551783"/>
                <a:gd name="connsiteY32" fmla="*/ 158877 h 606933"/>
                <a:gd name="connsiteX33" fmla="*/ 382048 w 551783"/>
                <a:gd name="connsiteY33" fmla="*/ 148780 h 606933"/>
                <a:gd name="connsiteX34" fmla="*/ 358521 w 551783"/>
                <a:gd name="connsiteY34" fmla="*/ 128492 h 606933"/>
                <a:gd name="connsiteX35" fmla="*/ 342519 w 551783"/>
                <a:gd name="connsiteY35" fmla="*/ 117824 h 606933"/>
                <a:gd name="connsiteX36" fmla="*/ 318992 w 551783"/>
                <a:gd name="connsiteY36" fmla="*/ 97536 h 606933"/>
                <a:gd name="connsiteX37" fmla="*/ 275272 w 551783"/>
                <a:gd name="connsiteY37" fmla="*/ 66103 h 606933"/>
                <a:gd name="connsiteX38" fmla="*/ 243745 w 551783"/>
                <a:gd name="connsiteY38" fmla="*/ 40481 h 606933"/>
                <a:gd name="connsiteX39" fmla="*/ 224028 w 551783"/>
                <a:gd name="connsiteY39" fmla="*/ 25051 h 606933"/>
                <a:gd name="connsiteX40" fmla="*/ 196787 w 551783"/>
                <a:gd name="connsiteY40" fmla="*/ 0 h 606933"/>
                <a:gd name="connsiteX41" fmla="*/ 194120 w 551783"/>
                <a:gd name="connsiteY41" fmla="*/ 21336 h 606933"/>
                <a:gd name="connsiteX42" fmla="*/ 182975 w 551783"/>
                <a:gd name="connsiteY42" fmla="*/ 41719 h 606933"/>
                <a:gd name="connsiteX43" fmla="*/ 164211 w 551783"/>
                <a:gd name="connsiteY43" fmla="*/ 17717 h 606933"/>
                <a:gd name="connsiteX44" fmla="*/ 161068 w 551783"/>
                <a:gd name="connsiteY44" fmla="*/ 43339 h 606933"/>
                <a:gd name="connsiteX45" fmla="*/ 143446 w 551783"/>
                <a:gd name="connsiteY45" fmla="*/ 45529 h 606933"/>
                <a:gd name="connsiteX46" fmla="*/ 141351 w 551783"/>
                <a:gd name="connsiteY46" fmla="*/ 62579 h 606933"/>
                <a:gd name="connsiteX47" fmla="*/ 138684 w 551783"/>
                <a:gd name="connsiteY47" fmla="*/ 84011 h 606933"/>
                <a:gd name="connsiteX48" fmla="*/ 115824 w 551783"/>
                <a:gd name="connsiteY48" fmla="*/ 94202 h 606933"/>
                <a:gd name="connsiteX49" fmla="*/ 105156 w 551783"/>
                <a:gd name="connsiteY49" fmla="*/ 110204 h 606933"/>
                <a:gd name="connsiteX50" fmla="*/ 90773 w 551783"/>
                <a:gd name="connsiteY50" fmla="*/ 121539 h 606933"/>
                <a:gd name="connsiteX51" fmla="*/ 96679 w 551783"/>
                <a:gd name="connsiteY51" fmla="*/ 143923 h 606933"/>
                <a:gd name="connsiteX52" fmla="*/ 89726 w 551783"/>
                <a:gd name="connsiteY52" fmla="*/ 164782 h 606933"/>
                <a:gd name="connsiteX53" fmla="*/ 83344 w 551783"/>
                <a:gd name="connsiteY53" fmla="*/ 181356 h 606933"/>
                <a:gd name="connsiteX54" fmla="*/ 76486 w 551783"/>
                <a:gd name="connsiteY54" fmla="*/ 236982 h 606933"/>
                <a:gd name="connsiteX55" fmla="*/ 89916 w 551783"/>
                <a:gd name="connsiteY55" fmla="*/ 268986 h 606933"/>
                <a:gd name="connsiteX56" fmla="*/ 87249 w 551783"/>
                <a:gd name="connsiteY56" fmla="*/ 290417 h 606933"/>
                <a:gd name="connsiteX57" fmla="*/ 94202 w 551783"/>
                <a:gd name="connsiteY57" fmla="*/ 304228 h 606933"/>
                <a:gd name="connsiteX58" fmla="*/ 100584 w 551783"/>
                <a:gd name="connsiteY58" fmla="*/ 322421 h 606933"/>
                <a:gd name="connsiteX59" fmla="*/ 85725 w 551783"/>
                <a:gd name="connsiteY59" fmla="*/ 337947 h 606933"/>
                <a:gd name="connsiteX60" fmla="*/ 87344 w 551783"/>
                <a:gd name="connsiteY60" fmla="*/ 359855 h 606933"/>
                <a:gd name="connsiteX61" fmla="*/ 88487 w 551783"/>
                <a:gd name="connsiteY61" fmla="*/ 386048 h 606933"/>
                <a:gd name="connsiteX62" fmla="*/ 54293 w 551783"/>
                <a:gd name="connsiteY62" fmla="*/ 381857 h 606933"/>
                <a:gd name="connsiteX63" fmla="*/ 39910 w 551783"/>
                <a:gd name="connsiteY63" fmla="*/ 393097 h 606933"/>
                <a:gd name="connsiteX64" fmla="*/ 41529 w 551783"/>
                <a:gd name="connsiteY64" fmla="*/ 415004 h 606933"/>
                <a:gd name="connsiteX65" fmla="*/ 17526 w 551783"/>
                <a:gd name="connsiteY65" fmla="*/ 433768 h 606933"/>
                <a:gd name="connsiteX66" fmla="*/ 0 w 551783"/>
                <a:gd name="connsiteY66" fmla="*/ 470630 h 606933"/>
                <a:gd name="connsiteX67" fmla="*/ 11716 w 551783"/>
                <a:gd name="connsiteY67" fmla="*/ 480822 h 606933"/>
                <a:gd name="connsiteX68" fmla="*/ 27242 w 551783"/>
                <a:gd name="connsiteY68" fmla="*/ 495681 h 606933"/>
                <a:gd name="connsiteX69" fmla="*/ 38481 w 551783"/>
                <a:gd name="connsiteY69" fmla="*/ 510159 h 606933"/>
                <a:gd name="connsiteX70" fmla="*/ 55531 w 551783"/>
                <a:gd name="connsiteY70" fmla="*/ 512255 h 606933"/>
                <a:gd name="connsiteX71" fmla="*/ 74676 w 551783"/>
                <a:gd name="connsiteY71" fmla="*/ 497205 h 606933"/>
                <a:gd name="connsiteX72" fmla="*/ 155829 w 551783"/>
                <a:gd name="connsiteY72" fmla="*/ 507206 h 606933"/>
                <a:gd name="connsiteX73" fmla="*/ 172403 w 551783"/>
                <a:gd name="connsiteY73" fmla="*/ 513588 h 606933"/>
                <a:gd name="connsiteX74" fmla="*/ 178784 w 551783"/>
                <a:gd name="connsiteY74" fmla="*/ 531781 h 606933"/>
                <a:gd name="connsiteX75" fmla="*/ 190024 w 551783"/>
                <a:gd name="connsiteY75" fmla="*/ 546163 h 606933"/>
                <a:gd name="connsiteX76" fmla="*/ 210312 w 551783"/>
                <a:gd name="connsiteY76" fmla="*/ 557403 h 606933"/>
                <a:gd name="connsiteX77" fmla="*/ 234315 w 551783"/>
                <a:gd name="connsiteY77" fmla="*/ 573405 h 606933"/>
                <a:gd name="connsiteX78" fmla="*/ 260413 w 551783"/>
                <a:gd name="connsiteY78" fmla="*/ 572262 h 606933"/>
                <a:gd name="connsiteX79" fmla="*/ 278606 w 551783"/>
                <a:gd name="connsiteY79" fmla="*/ 565785 h 606933"/>
                <a:gd name="connsiteX80" fmla="*/ 279178 w 551783"/>
                <a:gd name="connsiteY80" fmla="*/ 596265 h 606933"/>
                <a:gd name="connsiteX81" fmla="*/ 295180 w 551783"/>
                <a:gd name="connsiteY81" fmla="*/ 606933 h 606933"/>
                <a:gd name="connsiteX82" fmla="*/ 295180 w 551783"/>
                <a:gd name="connsiteY82" fmla="*/ 606933 h 606933"/>
                <a:gd name="connsiteX83" fmla="*/ 295180 w 551783"/>
                <a:gd name="connsiteY83" fmla="*/ 606933 h 60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51783" h="606933">
                  <a:moveTo>
                    <a:pt x="295180" y="606933"/>
                  </a:moveTo>
                  <a:lnTo>
                    <a:pt x="313849" y="596170"/>
                  </a:lnTo>
                  <a:lnTo>
                    <a:pt x="320230" y="579596"/>
                  </a:lnTo>
                  <a:lnTo>
                    <a:pt x="334613" y="568357"/>
                  </a:lnTo>
                  <a:lnTo>
                    <a:pt x="353282" y="557689"/>
                  </a:lnTo>
                  <a:lnTo>
                    <a:pt x="387953" y="557593"/>
                  </a:lnTo>
                  <a:lnTo>
                    <a:pt x="390049" y="575215"/>
                  </a:lnTo>
                  <a:lnTo>
                    <a:pt x="411385" y="577882"/>
                  </a:lnTo>
                  <a:lnTo>
                    <a:pt x="428530" y="579977"/>
                  </a:lnTo>
                  <a:lnTo>
                    <a:pt x="452533" y="595979"/>
                  </a:lnTo>
                  <a:lnTo>
                    <a:pt x="456724" y="561784"/>
                  </a:lnTo>
                  <a:lnTo>
                    <a:pt x="455105" y="539877"/>
                  </a:lnTo>
                  <a:lnTo>
                    <a:pt x="452914" y="522256"/>
                  </a:lnTo>
                  <a:lnTo>
                    <a:pt x="471107" y="515779"/>
                  </a:lnTo>
                  <a:lnTo>
                    <a:pt x="485489" y="504539"/>
                  </a:lnTo>
                  <a:lnTo>
                    <a:pt x="491871" y="487966"/>
                  </a:lnTo>
                  <a:lnTo>
                    <a:pt x="489680" y="470344"/>
                  </a:lnTo>
                  <a:lnTo>
                    <a:pt x="505682" y="446246"/>
                  </a:lnTo>
                  <a:lnTo>
                    <a:pt x="517398" y="421576"/>
                  </a:lnTo>
                  <a:lnTo>
                    <a:pt x="510445" y="407765"/>
                  </a:lnTo>
                  <a:lnTo>
                    <a:pt x="516827" y="391192"/>
                  </a:lnTo>
                  <a:lnTo>
                    <a:pt x="520446" y="361188"/>
                  </a:lnTo>
                  <a:lnTo>
                    <a:pt x="525209" y="322707"/>
                  </a:lnTo>
                  <a:lnTo>
                    <a:pt x="528923" y="292798"/>
                  </a:lnTo>
                  <a:lnTo>
                    <a:pt x="544354" y="272986"/>
                  </a:lnTo>
                  <a:lnTo>
                    <a:pt x="551784" y="247840"/>
                  </a:lnTo>
                  <a:lnTo>
                    <a:pt x="546926" y="216884"/>
                  </a:lnTo>
                  <a:lnTo>
                    <a:pt x="550164" y="191167"/>
                  </a:lnTo>
                  <a:lnTo>
                    <a:pt x="529304" y="184309"/>
                  </a:lnTo>
                  <a:lnTo>
                    <a:pt x="495205" y="180118"/>
                  </a:lnTo>
                  <a:lnTo>
                    <a:pt x="469011" y="181165"/>
                  </a:lnTo>
                  <a:lnTo>
                    <a:pt x="418910" y="166306"/>
                  </a:lnTo>
                  <a:lnTo>
                    <a:pt x="393763" y="158877"/>
                  </a:lnTo>
                  <a:lnTo>
                    <a:pt x="382048" y="148780"/>
                  </a:lnTo>
                  <a:lnTo>
                    <a:pt x="358521" y="128492"/>
                  </a:lnTo>
                  <a:lnTo>
                    <a:pt x="342519" y="117824"/>
                  </a:lnTo>
                  <a:lnTo>
                    <a:pt x="318992" y="97536"/>
                  </a:lnTo>
                  <a:lnTo>
                    <a:pt x="275272" y="66103"/>
                  </a:lnTo>
                  <a:lnTo>
                    <a:pt x="243745" y="40481"/>
                  </a:lnTo>
                  <a:lnTo>
                    <a:pt x="224028" y="25051"/>
                  </a:lnTo>
                  <a:lnTo>
                    <a:pt x="196787" y="0"/>
                  </a:lnTo>
                  <a:lnTo>
                    <a:pt x="194120" y="21336"/>
                  </a:lnTo>
                  <a:lnTo>
                    <a:pt x="182975" y="41719"/>
                  </a:lnTo>
                  <a:lnTo>
                    <a:pt x="164211" y="17717"/>
                  </a:lnTo>
                  <a:lnTo>
                    <a:pt x="161068" y="43339"/>
                  </a:lnTo>
                  <a:lnTo>
                    <a:pt x="143446" y="45529"/>
                  </a:lnTo>
                  <a:lnTo>
                    <a:pt x="141351" y="62579"/>
                  </a:lnTo>
                  <a:lnTo>
                    <a:pt x="138684" y="84011"/>
                  </a:lnTo>
                  <a:lnTo>
                    <a:pt x="115824" y="94202"/>
                  </a:lnTo>
                  <a:lnTo>
                    <a:pt x="105156" y="110204"/>
                  </a:lnTo>
                  <a:lnTo>
                    <a:pt x="90773" y="121539"/>
                  </a:lnTo>
                  <a:lnTo>
                    <a:pt x="96679" y="143923"/>
                  </a:lnTo>
                  <a:lnTo>
                    <a:pt x="89726" y="164782"/>
                  </a:lnTo>
                  <a:lnTo>
                    <a:pt x="83344" y="181356"/>
                  </a:lnTo>
                  <a:lnTo>
                    <a:pt x="76486" y="236982"/>
                  </a:lnTo>
                  <a:lnTo>
                    <a:pt x="89916" y="268986"/>
                  </a:lnTo>
                  <a:lnTo>
                    <a:pt x="87249" y="290417"/>
                  </a:lnTo>
                  <a:lnTo>
                    <a:pt x="94202" y="304228"/>
                  </a:lnTo>
                  <a:lnTo>
                    <a:pt x="100584" y="322421"/>
                  </a:lnTo>
                  <a:lnTo>
                    <a:pt x="85725" y="337947"/>
                  </a:lnTo>
                  <a:lnTo>
                    <a:pt x="87344" y="359855"/>
                  </a:lnTo>
                  <a:lnTo>
                    <a:pt x="88487" y="386048"/>
                  </a:lnTo>
                  <a:lnTo>
                    <a:pt x="54293" y="381857"/>
                  </a:lnTo>
                  <a:lnTo>
                    <a:pt x="39910" y="393097"/>
                  </a:lnTo>
                  <a:lnTo>
                    <a:pt x="41529" y="415004"/>
                  </a:lnTo>
                  <a:lnTo>
                    <a:pt x="17526" y="433768"/>
                  </a:lnTo>
                  <a:lnTo>
                    <a:pt x="0" y="470630"/>
                  </a:lnTo>
                  <a:lnTo>
                    <a:pt x="11716" y="480822"/>
                  </a:lnTo>
                  <a:lnTo>
                    <a:pt x="27242" y="495681"/>
                  </a:lnTo>
                  <a:lnTo>
                    <a:pt x="38481" y="510159"/>
                  </a:lnTo>
                  <a:lnTo>
                    <a:pt x="55531" y="512255"/>
                  </a:lnTo>
                  <a:lnTo>
                    <a:pt x="74676" y="497205"/>
                  </a:lnTo>
                  <a:lnTo>
                    <a:pt x="155829" y="507206"/>
                  </a:lnTo>
                  <a:lnTo>
                    <a:pt x="172403" y="513588"/>
                  </a:lnTo>
                  <a:lnTo>
                    <a:pt x="178784" y="531781"/>
                  </a:lnTo>
                  <a:lnTo>
                    <a:pt x="190024" y="546163"/>
                  </a:lnTo>
                  <a:lnTo>
                    <a:pt x="210312" y="557403"/>
                  </a:lnTo>
                  <a:lnTo>
                    <a:pt x="234315" y="573405"/>
                  </a:lnTo>
                  <a:lnTo>
                    <a:pt x="260413" y="572262"/>
                  </a:lnTo>
                  <a:lnTo>
                    <a:pt x="278606" y="565785"/>
                  </a:lnTo>
                  <a:lnTo>
                    <a:pt x="279178" y="596265"/>
                  </a:lnTo>
                  <a:lnTo>
                    <a:pt x="295180" y="606933"/>
                  </a:lnTo>
                  <a:lnTo>
                    <a:pt x="295180" y="606933"/>
                  </a:lnTo>
                  <a:lnTo>
                    <a:pt x="295180" y="60693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84C8195A-85D1-27BB-B219-844DDF097F61}"/>
                </a:ext>
              </a:extLst>
            </p:cNvPr>
            <p:cNvSpPr/>
            <p:nvPr/>
          </p:nvSpPr>
          <p:spPr>
            <a:xfrm>
              <a:off x="3957272" y="2347797"/>
              <a:ext cx="621384" cy="866154"/>
            </a:xfrm>
            <a:custGeom>
              <a:avLst/>
              <a:gdLst>
                <a:gd name="connsiteX0" fmla="*/ 213646 w 368998"/>
                <a:gd name="connsiteY0" fmla="*/ 514350 h 514350"/>
                <a:gd name="connsiteX1" fmla="*/ 256222 w 368998"/>
                <a:gd name="connsiteY1" fmla="*/ 450342 h 514350"/>
                <a:gd name="connsiteX2" fmla="*/ 293465 w 368998"/>
                <a:gd name="connsiteY2" fmla="*/ 394240 h 514350"/>
                <a:gd name="connsiteX3" fmla="*/ 330708 w 368998"/>
                <a:gd name="connsiteY3" fmla="*/ 338233 h 514350"/>
                <a:gd name="connsiteX4" fmla="*/ 346710 w 368998"/>
                <a:gd name="connsiteY4" fmla="*/ 314230 h 514350"/>
                <a:gd name="connsiteX5" fmla="*/ 357854 w 368998"/>
                <a:gd name="connsiteY5" fmla="*/ 293942 h 514350"/>
                <a:gd name="connsiteX6" fmla="*/ 368998 w 368998"/>
                <a:gd name="connsiteY6" fmla="*/ 273653 h 514350"/>
                <a:gd name="connsiteX7" fmla="*/ 347663 w 368998"/>
                <a:gd name="connsiteY7" fmla="*/ 236411 h 514350"/>
                <a:gd name="connsiteX8" fmla="*/ 312896 w 368998"/>
                <a:gd name="connsiteY8" fmla="*/ 201739 h 514350"/>
                <a:gd name="connsiteX9" fmla="*/ 285655 w 368998"/>
                <a:gd name="connsiteY9" fmla="*/ 176784 h 514350"/>
                <a:gd name="connsiteX10" fmla="*/ 262700 w 368998"/>
                <a:gd name="connsiteY10" fmla="*/ 152305 h 514350"/>
                <a:gd name="connsiteX11" fmla="*/ 201739 w 368998"/>
                <a:gd name="connsiteY11" fmla="*/ 84106 h 514350"/>
                <a:gd name="connsiteX12" fmla="*/ 191071 w 368998"/>
                <a:gd name="connsiteY12" fmla="*/ 65437 h 514350"/>
                <a:gd name="connsiteX13" fmla="*/ 193167 w 368998"/>
                <a:gd name="connsiteY13" fmla="*/ 48387 h 514350"/>
                <a:gd name="connsiteX14" fmla="*/ 181356 w 368998"/>
                <a:gd name="connsiteY14" fmla="*/ 38291 h 514350"/>
                <a:gd name="connsiteX15" fmla="*/ 170116 w 368998"/>
                <a:gd name="connsiteY15" fmla="*/ 23908 h 514350"/>
                <a:gd name="connsiteX16" fmla="*/ 176498 w 368998"/>
                <a:gd name="connsiteY16" fmla="*/ 7429 h 514350"/>
                <a:gd name="connsiteX17" fmla="*/ 151447 w 368998"/>
                <a:gd name="connsiteY17" fmla="*/ 0 h 514350"/>
                <a:gd name="connsiteX18" fmla="*/ 123730 w 368998"/>
                <a:gd name="connsiteY18" fmla="*/ 13907 h 514350"/>
                <a:gd name="connsiteX19" fmla="*/ 101822 w 368998"/>
                <a:gd name="connsiteY19" fmla="*/ 15526 h 514350"/>
                <a:gd name="connsiteX20" fmla="*/ 75152 w 368998"/>
                <a:gd name="connsiteY20" fmla="*/ 20860 h 514350"/>
                <a:gd name="connsiteX21" fmla="*/ 58103 w 368998"/>
                <a:gd name="connsiteY21" fmla="*/ 18764 h 514350"/>
                <a:gd name="connsiteX22" fmla="*/ 0 w 368998"/>
                <a:gd name="connsiteY22" fmla="*/ 33242 h 514350"/>
                <a:gd name="connsiteX23" fmla="*/ 11716 w 368998"/>
                <a:gd name="connsiteY23" fmla="*/ 43339 h 514350"/>
                <a:gd name="connsiteX24" fmla="*/ 27241 w 368998"/>
                <a:gd name="connsiteY24" fmla="*/ 58293 h 514350"/>
                <a:gd name="connsiteX25" fmla="*/ 46958 w 368998"/>
                <a:gd name="connsiteY25" fmla="*/ 73724 h 514350"/>
                <a:gd name="connsiteX26" fmla="*/ 63055 w 368998"/>
                <a:gd name="connsiteY26" fmla="*/ 84296 h 514350"/>
                <a:gd name="connsiteX27" fmla="*/ 62579 w 368998"/>
                <a:gd name="connsiteY27" fmla="*/ 123254 h 514350"/>
                <a:gd name="connsiteX28" fmla="*/ 64675 w 368998"/>
                <a:gd name="connsiteY28" fmla="*/ 140875 h 514350"/>
                <a:gd name="connsiteX29" fmla="*/ 70580 w 368998"/>
                <a:gd name="connsiteY29" fmla="*/ 163259 h 514350"/>
                <a:gd name="connsiteX30" fmla="*/ 91440 w 368998"/>
                <a:gd name="connsiteY30" fmla="*/ 170117 h 514350"/>
                <a:gd name="connsiteX31" fmla="*/ 89345 w 368998"/>
                <a:gd name="connsiteY31" fmla="*/ 187166 h 514350"/>
                <a:gd name="connsiteX32" fmla="*/ 114967 w 368998"/>
                <a:gd name="connsiteY32" fmla="*/ 190309 h 514350"/>
                <a:gd name="connsiteX33" fmla="*/ 104299 w 368998"/>
                <a:gd name="connsiteY33" fmla="*/ 206312 h 514350"/>
                <a:gd name="connsiteX34" fmla="*/ 106489 w 368998"/>
                <a:gd name="connsiteY34" fmla="*/ 223933 h 514350"/>
                <a:gd name="connsiteX35" fmla="*/ 95821 w 368998"/>
                <a:gd name="connsiteY35" fmla="*/ 239935 h 514350"/>
                <a:gd name="connsiteX36" fmla="*/ 89440 w 368998"/>
                <a:gd name="connsiteY36" fmla="*/ 256508 h 514350"/>
                <a:gd name="connsiteX37" fmla="*/ 70771 w 368998"/>
                <a:gd name="connsiteY37" fmla="*/ 267176 h 514350"/>
                <a:gd name="connsiteX38" fmla="*/ 51625 w 368998"/>
                <a:gd name="connsiteY38" fmla="*/ 282130 h 514350"/>
                <a:gd name="connsiteX39" fmla="*/ 40957 w 368998"/>
                <a:gd name="connsiteY39" fmla="*/ 298133 h 514350"/>
                <a:gd name="connsiteX40" fmla="*/ 84201 w 368998"/>
                <a:gd name="connsiteY40" fmla="*/ 333756 h 514350"/>
                <a:gd name="connsiteX41" fmla="*/ 104013 w 368998"/>
                <a:gd name="connsiteY41" fmla="*/ 349187 h 514350"/>
                <a:gd name="connsiteX42" fmla="*/ 120015 w 368998"/>
                <a:gd name="connsiteY42" fmla="*/ 359855 h 514350"/>
                <a:gd name="connsiteX43" fmla="*/ 136588 w 368998"/>
                <a:gd name="connsiteY43" fmla="*/ 366236 h 514350"/>
                <a:gd name="connsiteX44" fmla="*/ 153162 w 368998"/>
                <a:gd name="connsiteY44" fmla="*/ 372618 h 514350"/>
                <a:gd name="connsiteX45" fmla="*/ 168593 w 368998"/>
                <a:gd name="connsiteY45" fmla="*/ 387477 h 514350"/>
                <a:gd name="connsiteX46" fmla="*/ 183642 w 368998"/>
                <a:gd name="connsiteY46" fmla="*/ 406717 h 514350"/>
                <a:gd name="connsiteX47" fmla="*/ 194786 w 368998"/>
                <a:gd name="connsiteY47" fmla="*/ 421100 h 514350"/>
                <a:gd name="connsiteX48" fmla="*/ 201263 w 368998"/>
                <a:gd name="connsiteY48" fmla="*/ 439198 h 514350"/>
                <a:gd name="connsiteX49" fmla="*/ 203454 w 368998"/>
                <a:gd name="connsiteY49" fmla="*/ 456724 h 514350"/>
                <a:gd name="connsiteX50" fmla="*/ 209835 w 368998"/>
                <a:gd name="connsiteY50" fmla="*/ 474917 h 514350"/>
                <a:gd name="connsiteX51" fmla="*/ 203454 w 368998"/>
                <a:gd name="connsiteY51" fmla="*/ 491395 h 514350"/>
                <a:gd name="connsiteX52" fmla="*/ 209931 w 368998"/>
                <a:gd name="connsiteY52" fmla="*/ 509492 h 514350"/>
                <a:gd name="connsiteX53" fmla="*/ 213646 w 368998"/>
                <a:gd name="connsiteY53" fmla="*/ 514350 h 514350"/>
                <a:gd name="connsiteX54" fmla="*/ 213646 w 368998"/>
                <a:gd name="connsiteY54" fmla="*/ 514350 h 514350"/>
                <a:gd name="connsiteX55" fmla="*/ 213646 w 368998"/>
                <a:gd name="connsiteY55" fmla="*/ 5143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68998" h="514350">
                  <a:moveTo>
                    <a:pt x="213646" y="514350"/>
                  </a:moveTo>
                  <a:lnTo>
                    <a:pt x="256222" y="450342"/>
                  </a:lnTo>
                  <a:lnTo>
                    <a:pt x="293465" y="394240"/>
                  </a:lnTo>
                  <a:lnTo>
                    <a:pt x="330708" y="338233"/>
                  </a:lnTo>
                  <a:lnTo>
                    <a:pt x="346710" y="314230"/>
                  </a:lnTo>
                  <a:lnTo>
                    <a:pt x="357854" y="293942"/>
                  </a:lnTo>
                  <a:lnTo>
                    <a:pt x="368998" y="273653"/>
                  </a:lnTo>
                  <a:lnTo>
                    <a:pt x="347663" y="236411"/>
                  </a:lnTo>
                  <a:lnTo>
                    <a:pt x="312896" y="201739"/>
                  </a:lnTo>
                  <a:lnTo>
                    <a:pt x="285655" y="176784"/>
                  </a:lnTo>
                  <a:lnTo>
                    <a:pt x="262700" y="152305"/>
                  </a:lnTo>
                  <a:lnTo>
                    <a:pt x="201739" y="84106"/>
                  </a:lnTo>
                  <a:lnTo>
                    <a:pt x="191071" y="65437"/>
                  </a:lnTo>
                  <a:lnTo>
                    <a:pt x="193167" y="48387"/>
                  </a:lnTo>
                  <a:lnTo>
                    <a:pt x="181356" y="38291"/>
                  </a:lnTo>
                  <a:lnTo>
                    <a:pt x="170116" y="23908"/>
                  </a:lnTo>
                  <a:lnTo>
                    <a:pt x="176498" y="7429"/>
                  </a:lnTo>
                  <a:lnTo>
                    <a:pt x="151447" y="0"/>
                  </a:lnTo>
                  <a:lnTo>
                    <a:pt x="123730" y="13907"/>
                  </a:lnTo>
                  <a:lnTo>
                    <a:pt x="101822" y="15526"/>
                  </a:lnTo>
                  <a:lnTo>
                    <a:pt x="75152" y="20860"/>
                  </a:lnTo>
                  <a:lnTo>
                    <a:pt x="58103" y="18764"/>
                  </a:lnTo>
                  <a:lnTo>
                    <a:pt x="0" y="33242"/>
                  </a:lnTo>
                  <a:lnTo>
                    <a:pt x="11716" y="43339"/>
                  </a:lnTo>
                  <a:lnTo>
                    <a:pt x="27241" y="58293"/>
                  </a:lnTo>
                  <a:lnTo>
                    <a:pt x="46958" y="73724"/>
                  </a:lnTo>
                  <a:lnTo>
                    <a:pt x="63055" y="84296"/>
                  </a:lnTo>
                  <a:lnTo>
                    <a:pt x="62579" y="123254"/>
                  </a:lnTo>
                  <a:lnTo>
                    <a:pt x="64675" y="140875"/>
                  </a:lnTo>
                  <a:lnTo>
                    <a:pt x="70580" y="163259"/>
                  </a:lnTo>
                  <a:lnTo>
                    <a:pt x="91440" y="170117"/>
                  </a:lnTo>
                  <a:lnTo>
                    <a:pt x="89345" y="187166"/>
                  </a:lnTo>
                  <a:lnTo>
                    <a:pt x="114967" y="190309"/>
                  </a:lnTo>
                  <a:lnTo>
                    <a:pt x="104299" y="206312"/>
                  </a:lnTo>
                  <a:lnTo>
                    <a:pt x="106489" y="223933"/>
                  </a:lnTo>
                  <a:lnTo>
                    <a:pt x="95821" y="239935"/>
                  </a:lnTo>
                  <a:lnTo>
                    <a:pt x="89440" y="256508"/>
                  </a:lnTo>
                  <a:lnTo>
                    <a:pt x="70771" y="267176"/>
                  </a:lnTo>
                  <a:lnTo>
                    <a:pt x="51625" y="282130"/>
                  </a:lnTo>
                  <a:lnTo>
                    <a:pt x="40957" y="298133"/>
                  </a:lnTo>
                  <a:lnTo>
                    <a:pt x="84201" y="333756"/>
                  </a:lnTo>
                  <a:lnTo>
                    <a:pt x="104013" y="349187"/>
                  </a:lnTo>
                  <a:lnTo>
                    <a:pt x="120015" y="359855"/>
                  </a:lnTo>
                  <a:lnTo>
                    <a:pt x="136588" y="366236"/>
                  </a:lnTo>
                  <a:lnTo>
                    <a:pt x="153162" y="372618"/>
                  </a:lnTo>
                  <a:lnTo>
                    <a:pt x="168593" y="387477"/>
                  </a:lnTo>
                  <a:lnTo>
                    <a:pt x="183642" y="406717"/>
                  </a:lnTo>
                  <a:lnTo>
                    <a:pt x="194786" y="421100"/>
                  </a:lnTo>
                  <a:lnTo>
                    <a:pt x="201263" y="439198"/>
                  </a:lnTo>
                  <a:lnTo>
                    <a:pt x="203454" y="456724"/>
                  </a:lnTo>
                  <a:lnTo>
                    <a:pt x="209835" y="474917"/>
                  </a:lnTo>
                  <a:lnTo>
                    <a:pt x="203454" y="491395"/>
                  </a:lnTo>
                  <a:lnTo>
                    <a:pt x="209931" y="509492"/>
                  </a:lnTo>
                  <a:lnTo>
                    <a:pt x="213646" y="514350"/>
                  </a:lnTo>
                  <a:lnTo>
                    <a:pt x="213646" y="514350"/>
                  </a:lnTo>
                  <a:lnTo>
                    <a:pt x="213646" y="5143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67A251B9-157F-36EF-F438-6131CA7C452D}"/>
                </a:ext>
              </a:extLst>
            </p:cNvPr>
            <p:cNvSpPr/>
            <p:nvPr/>
          </p:nvSpPr>
          <p:spPr>
            <a:xfrm>
              <a:off x="2070982" y="12872"/>
              <a:ext cx="922612" cy="860218"/>
            </a:xfrm>
            <a:custGeom>
              <a:avLst/>
              <a:gdLst>
                <a:gd name="connsiteX0" fmla="*/ 138303 w 547877"/>
                <a:gd name="connsiteY0" fmla="*/ 510826 h 510825"/>
                <a:gd name="connsiteX1" fmla="*/ 175451 w 547877"/>
                <a:gd name="connsiteY1" fmla="*/ 489395 h 510825"/>
                <a:gd name="connsiteX2" fmla="*/ 187643 w 547877"/>
                <a:gd name="connsiteY2" fmla="*/ 460629 h 510825"/>
                <a:gd name="connsiteX3" fmla="*/ 182308 w 547877"/>
                <a:gd name="connsiteY3" fmla="*/ 433959 h 510825"/>
                <a:gd name="connsiteX4" fmla="*/ 197168 w 547877"/>
                <a:gd name="connsiteY4" fmla="*/ 418433 h 510825"/>
                <a:gd name="connsiteX5" fmla="*/ 207264 w 547877"/>
                <a:gd name="connsiteY5" fmla="*/ 441389 h 510825"/>
                <a:gd name="connsiteX6" fmla="*/ 217456 w 547877"/>
                <a:gd name="connsiteY6" fmla="*/ 464248 h 510825"/>
                <a:gd name="connsiteX7" fmla="*/ 237554 w 547877"/>
                <a:gd name="connsiteY7" fmla="*/ 440722 h 510825"/>
                <a:gd name="connsiteX8" fmla="*/ 261461 w 547877"/>
                <a:gd name="connsiteY8" fmla="*/ 422053 h 510825"/>
                <a:gd name="connsiteX9" fmla="*/ 294418 w 547877"/>
                <a:gd name="connsiteY9" fmla="*/ 400050 h 510825"/>
                <a:gd name="connsiteX10" fmla="*/ 312420 w 547877"/>
                <a:gd name="connsiteY10" fmla="*/ 393668 h 510825"/>
                <a:gd name="connsiteX11" fmla="*/ 326803 w 547877"/>
                <a:gd name="connsiteY11" fmla="*/ 417100 h 510825"/>
                <a:gd name="connsiteX12" fmla="*/ 341662 w 547877"/>
                <a:gd name="connsiteY12" fmla="*/ 436245 h 510825"/>
                <a:gd name="connsiteX13" fmla="*/ 357092 w 547877"/>
                <a:gd name="connsiteY13" fmla="*/ 416433 h 510825"/>
                <a:gd name="connsiteX14" fmla="*/ 359188 w 547877"/>
                <a:gd name="connsiteY14" fmla="*/ 399383 h 510825"/>
                <a:gd name="connsiteX15" fmla="*/ 369761 w 547877"/>
                <a:gd name="connsiteY15" fmla="*/ 383381 h 510825"/>
                <a:gd name="connsiteX16" fmla="*/ 384143 w 547877"/>
                <a:gd name="connsiteY16" fmla="*/ 372142 h 510825"/>
                <a:gd name="connsiteX17" fmla="*/ 399002 w 547877"/>
                <a:gd name="connsiteY17" fmla="*/ 391287 h 510825"/>
                <a:gd name="connsiteX18" fmla="*/ 401098 w 547877"/>
                <a:gd name="connsiteY18" fmla="*/ 408908 h 510825"/>
                <a:gd name="connsiteX19" fmla="*/ 386239 w 547877"/>
                <a:gd name="connsiteY19" fmla="*/ 424434 h 510825"/>
                <a:gd name="connsiteX20" fmla="*/ 408051 w 547877"/>
                <a:gd name="connsiteY20" fmla="*/ 422815 h 510825"/>
                <a:gd name="connsiteX21" fmla="*/ 445770 w 547877"/>
                <a:gd name="connsiteY21" fmla="*/ 431768 h 510825"/>
                <a:gd name="connsiteX22" fmla="*/ 449485 w 547877"/>
                <a:gd name="connsiteY22" fmla="*/ 401860 h 510825"/>
                <a:gd name="connsiteX23" fmla="*/ 460057 w 547877"/>
                <a:gd name="connsiteY23" fmla="*/ 385858 h 510825"/>
                <a:gd name="connsiteX24" fmla="*/ 462153 w 547877"/>
                <a:gd name="connsiteY24" fmla="*/ 368808 h 510825"/>
                <a:gd name="connsiteX25" fmla="*/ 474345 w 547877"/>
                <a:gd name="connsiteY25" fmla="*/ 339947 h 510825"/>
                <a:gd name="connsiteX26" fmla="*/ 477012 w 547877"/>
                <a:gd name="connsiteY26" fmla="*/ 318611 h 510825"/>
                <a:gd name="connsiteX27" fmla="*/ 480631 w 547877"/>
                <a:gd name="connsiteY27" fmla="*/ 254032 h 510825"/>
                <a:gd name="connsiteX28" fmla="*/ 497681 w 547877"/>
                <a:gd name="connsiteY28" fmla="*/ 256127 h 510825"/>
                <a:gd name="connsiteX29" fmla="*/ 515112 w 547877"/>
                <a:gd name="connsiteY29" fmla="*/ 219266 h 510825"/>
                <a:gd name="connsiteX30" fmla="*/ 526256 w 547877"/>
                <a:gd name="connsiteY30" fmla="*/ 198977 h 510825"/>
                <a:gd name="connsiteX31" fmla="*/ 534733 w 547877"/>
                <a:gd name="connsiteY31" fmla="*/ 165354 h 510825"/>
                <a:gd name="connsiteX32" fmla="*/ 531495 w 547877"/>
                <a:gd name="connsiteY32" fmla="*/ 121539 h 510825"/>
                <a:gd name="connsiteX33" fmla="*/ 537877 w 547877"/>
                <a:gd name="connsiteY33" fmla="*/ 70294 h 510825"/>
                <a:gd name="connsiteX34" fmla="*/ 547878 w 547877"/>
                <a:gd name="connsiteY34" fmla="*/ 23908 h 510825"/>
                <a:gd name="connsiteX35" fmla="*/ 416147 w 547877"/>
                <a:gd name="connsiteY35" fmla="*/ 7620 h 510825"/>
                <a:gd name="connsiteX36" fmla="*/ 343376 w 547877"/>
                <a:gd name="connsiteY36" fmla="*/ 2953 h 510825"/>
                <a:gd name="connsiteX37" fmla="*/ 274320 w 547877"/>
                <a:gd name="connsiteY37" fmla="*/ 3143 h 510825"/>
                <a:gd name="connsiteX38" fmla="*/ 248793 w 547877"/>
                <a:gd name="connsiteY38" fmla="*/ 0 h 510825"/>
                <a:gd name="connsiteX39" fmla="*/ 216979 w 547877"/>
                <a:gd name="connsiteY39" fmla="*/ 13430 h 510825"/>
                <a:gd name="connsiteX40" fmla="*/ 194120 w 547877"/>
                <a:gd name="connsiteY40" fmla="*/ 23527 h 510825"/>
                <a:gd name="connsiteX41" fmla="*/ 183547 w 547877"/>
                <a:gd name="connsiteY41" fmla="*/ 39624 h 510825"/>
                <a:gd name="connsiteX42" fmla="*/ 171355 w 547877"/>
                <a:gd name="connsiteY42" fmla="*/ 68485 h 510825"/>
                <a:gd name="connsiteX43" fmla="*/ 154877 w 547877"/>
                <a:gd name="connsiteY43" fmla="*/ 96774 h 510825"/>
                <a:gd name="connsiteX44" fmla="*/ 123063 w 547877"/>
                <a:gd name="connsiteY44" fmla="*/ 144875 h 510825"/>
                <a:gd name="connsiteX45" fmla="*/ 114681 w 547877"/>
                <a:gd name="connsiteY45" fmla="*/ 178499 h 510825"/>
                <a:gd name="connsiteX46" fmla="*/ 111443 w 547877"/>
                <a:gd name="connsiteY46" fmla="*/ 204121 h 510825"/>
                <a:gd name="connsiteX47" fmla="*/ 104585 w 547877"/>
                <a:gd name="connsiteY47" fmla="*/ 224885 h 510825"/>
                <a:gd name="connsiteX48" fmla="*/ 79629 w 547877"/>
                <a:gd name="connsiteY48" fmla="*/ 252222 h 510825"/>
                <a:gd name="connsiteX49" fmla="*/ 58960 w 547877"/>
                <a:gd name="connsiteY49" fmla="*/ 279940 h 510825"/>
                <a:gd name="connsiteX50" fmla="*/ 64865 w 547877"/>
                <a:gd name="connsiteY50" fmla="*/ 302419 h 510825"/>
                <a:gd name="connsiteX51" fmla="*/ 44101 w 547877"/>
                <a:gd name="connsiteY51" fmla="*/ 295466 h 510825"/>
                <a:gd name="connsiteX52" fmla="*/ 18574 w 547877"/>
                <a:gd name="connsiteY52" fmla="*/ 292322 h 510825"/>
                <a:gd name="connsiteX53" fmla="*/ 0 w 547877"/>
                <a:gd name="connsiteY53" fmla="*/ 303086 h 510825"/>
                <a:gd name="connsiteX54" fmla="*/ 14954 w 547877"/>
                <a:gd name="connsiteY54" fmla="*/ 322231 h 510825"/>
                <a:gd name="connsiteX55" fmla="*/ 25527 w 547877"/>
                <a:gd name="connsiteY55" fmla="*/ 340900 h 510825"/>
                <a:gd name="connsiteX56" fmla="*/ 27718 w 547877"/>
                <a:gd name="connsiteY56" fmla="*/ 358521 h 510825"/>
                <a:gd name="connsiteX57" fmla="*/ 29337 w 547877"/>
                <a:gd name="connsiteY57" fmla="*/ 380333 h 510825"/>
                <a:gd name="connsiteX58" fmla="*/ 44768 w 547877"/>
                <a:gd name="connsiteY58" fmla="*/ 395288 h 510825"/>
                <a:gd name="connsiteX59" fmla="*/ 55912 w 547877"/>
                <a:gd name="connsiteY59" fmla="*/ 409670 h 510825"/>
                <a:gd name="connsiteX60" fmla="*/ 76105 w 547877"/>
                <a:gd name="connsiteY60" fmla="*/ 420815 h 510825"/>
                <a:gd name="connsiteX61" fmla="*/ 83058 w 547877"/>
                <a:gd name="connsiteY61" fmla="*/ 434721 h 510825"/>
                <a:gd name="connsiteX62" fmla="*/ 106394 w 547877"/>
                <a:gd name="connsiteY62" fmla="*/ 454914 h 510825"/>
                <a:gd name="connsiteX63" fmla="*/ 108013 w 547877"/>
                <a:gd name="connsiteY63" fmla="*/ 476822 h 510825"/>
                <a:gd name="connsiteX64" fmla="*/ 110204 w 547877"/>
                <a:gd name="connsiteY64" fmla="*/ 494348 h 510825"/>
                <a:gd name="connsiteX65" fmla="*/ 138303 w 547877"/>
                <a:gd name="connsiteY65" fmla="*/ 510826 h 510825"/>
                <a:gd name="connsiteX66" fmla="*/ 138303 w 547877"/>
                <a:gd name="connsiteY66" fmla="*/ 510826 h 510825"/>
                <a:gd name="connsiteX67" fmla="*/ 138303 w 547877"/>
                <a:gd name="connsiteY67" fmla="*/ 510826 h 51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7877" h="510825">
                  <a:moveTo>
                    <a:pt x="138303" y="510826"/>
                  </a:moveTo>
                  <a:lnTo>
                    <a:pt x="175451" y="489395"/>
                  </a:lnTo>
                  <a:lnTo>
                    <a:pt x="187643" y="460629"/>
                  </a:lnTo>
                  <a:lnTo>
                    <a:pt x="182308" y="433959"/>
                  </a:lnTo>
                  <a:lnTo>
                    <a:pt x="197168" y="418433"/>
                  </a:lnTo>
                  <a:lnTo>
                    <a:pt x="207264" y="441389"/>
                  </a:lnTo>
                  <a:lnTo>
                    <a:pt x="217456" y="464248"/>
                  </a:lnTo>
                  <a:lnTo>
                    <a:pt x="237554" y="440722"/>
                  </a:lnTo>
                  <a:lnTo>
                    <a:pt x="261461" y="422053"/>
                  </a:lnTo>
                  <a:lnTo>
                    <a:pt x="294418" y="400050"/>
                  </a:lnTo>
                  <a:lnTo>
                    <a:pt x="312420" y="393668"/>
                  </a:lnTo>
                  <a:lnTo>
                    <a:pt x="326803" y="417100"/>
                  </a:lnTo>
                  <a:lnTo>
                    <a:pt x="341662" y="436245"/>
                  </a:lnTo>
                  <a:lnTo>
                    <a:pt x="357092" y="416433"/>
                  </a:lnTo>
                  <a:lnTo>
                    <a:pt x="359188" y="399383"/>
                  </a:lnTo>
                  <a:lnTo>
                    <a:pt x="369761" y="383381"/>
                  </a:lnTo>
                  <a:lnTo>
                    <a:pt x="384143" y="372142"/>
                  </a:lnTo>
                  <a:lnTo>
                    <a:pt x="399002" y="391287"/>
                  </a:lnTo>
                  <a:lnTo>
                    <a:pt x="401098" y="408908"/>
                  </a:lnTo>
                  <a:lnTo>
                    <a:pt x="386239" y="424434"/>
                  </a:lnTo>
                  <a:lnTo>
                    <a:pt x="408051" y="422815"/>
                  </a:lnTo>
                  <a:lnTo>
                    <a:pt x="445770" y="431768"/>
                  </a:lnTo>
                  <a:lnTo>
                    <a:pt x="449485" y="401860"/>
                  </a:lnTo>
                  <a:lnTo>
                    <a:pt x="460057" y="385858"/>
                  </a:lnTo>
                  <a:lnTo>
                    <a:pt x="462153" y="368808"/>
                  </a:lnTo>
                  <a:lnTo>
                    <a:pt x="474345" y="339947"/>
                  </a:lnTo>
                  <a:lnTo>
                    <a:pt x="477012" y="318611"/>
                  </a:lnTo>
                  <a:lnTo>
                    <a:pt x="480631" y="254032"/>
                  </a:lnTo>
                  <a:lnTo>
                    <a:pt x="497681" y="256127"/>
                  </a:lnTo>
                  <a:lnTo>
                    <a:pt x="515112" y="219266"/>
                  </a:lnTo>
                  <a:lnTo>
                    <a:pt x="526256" y="198977"/>
                  </a:lnTo>
                  <a:lnTo>
                    <a:pt x="534733" y="165354"/>
                  </a:lnTo>
                  <a:lnTo>
                    <a:pt x="531495" y="121539"/>
                  </a:lnTo>
                  <a:lnTo>
                    <a:pt x="537877" y="70294"/>
                  </a:lnTo>
                  <a:lnTo>
                    <a:pt x="547878" y="23908"/>
                  </a:lnTo>
                  <a:lnTo>
                    <a:pt x="416147" y="7620"/>
                  </a:lnTo>
                  <a:lnTo>
                    <a:pt x="343376" y="2953"/>
                  </a:lnTo>
                  <a:lnTo>
                    <a:pt x="274320" y="3143"/>
                  </a:lnTo>
                  <a:lnTo>
                    <a:pt x="248793" y="0"/>
                  </a:lnTo>
                  <a:lnTo>
                    <a:pt x="216979" y="13430"/>
                  </a:lnTo>
                  <a:lnTo>
                    <a:pt x="194120" y="23527"/>
                  </a:lnTo>
                  <a:lnTo>
                    <a:pt x="183547" y="39624"/>
                  </a:lnTo>
                  <a:lnTo>
                    <a:pt x="171355" y="68485"/>
                  </a:lnTo>
                  <a:lnTo>
                    <a:pt x="154877" y="96774"/>
                  </a:lnTo>
                  <a:lnTo>
                    <a:pt x="123063" y="144875"/>
                  </a:lnTo>
                  <a:lnTo>
                    <a:pt x="114681" y="178499"/>
                  </a:lnTo>
                  <a:lnTo>
                    <a:pt x="111443" y="204121"/>
                  </a:lnTo>
                  <a:lnTo>
                    <a:pt x="104585" y="224885"/>
                  </a:lnTo>
                  <a:lnTo>
                    <a:pt x="79629" y="252222"/>
                  </a:lnTo>
                  <a:lnTo>
                    <a:pt x="58960" y="279940"/>
                  </a:lnTo>
                  <a:lnTo>
                    <a:pt x="64865" y="302419"/>
                  </a:lnTo>
                  <a:lnTo>
                    <a:pt x="44101" y="295466"/>
                  </a:lnTo>
                  <a:lnTo>
                    <a:pt x="18574" y="292322"/>
                  </a:lnTo>
                  <a:lnTo>
                    <a:pt x="0" y="303086"/>
                  </a:lnTo>
                  <a:lnTo>
                    <a:pt x="14954" y="322231"/>
                  </a:lnTo>
                  <a:lnTo>
                    <a:pt x="25527" y="340900"/>
                  </a:lnTo>
                  <a:lnTo>
                    <a:pt x="27718" y="358521"/>
                  </a:lnTo>
                  <a:lnTo>
                    <a:pt x="29337" y="380333"/>
                  </a:lnTo>
                  <a:lnTo>
                    <a:pt x="44768" y="395288"/>
                  </a:lnTo>
                  <a:lnTo>
                    <a:pt x="55912" y="409670"/>
                  </a:lnTo>
                  <a:lnTo>
                    <a:pt x="76105" y="420815"/>
                  </a:lnTo>
                  <a:lnTo>
                    <a:pt x="83058" y="434721"/>
                  </a:lnTo>
                  <a:lnTo>
                    <a:pt x="106394" y="454914"/>
                  </a:lnTo>
                  <a:lnTo>
                    <a:pt x="108013" y="476822"/>
                  </a:lnTo>
                  <a:lnTo>
                    <a:pt x="110204" y="494348"/>
                  </a:lnTo>
                  <a:lnTo>
                    <a:pt x="138303" y="510826"/>
                  </a:lnTo>
                  <a:lnTo>
                    <a:pt x="138303" y="510826"/>
                  </a:lnTo>
                  <a:lnTo>
                    <a:pt x="138303" y="5108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87E295FA-5768-CE7D-B508-ADAD835AD1A0}"/>
                </a:ext>
              </a:extLst>
            </p:cNvPr>
            <p:cNvSpPr/>
            <p:nvPr/>
          </p:nvSpPr>
          <p:spPr>
            <a:xfrm>
              <a:off x="3963047" y="1798752"/>
              <a:ext cx="587701" cy="598287"/>
            </a:xfrm>
            <a:custGeom>
              <a:avLst/>
              <a:gdLst>
                <a:gd name="connsiteX0" fmla="*/ 46196 w 348996"/>
                <a:gd name="connsiteY0" fmla="*/ 355283 h 355282"/>
                <a:gd name="connsiteX1" fmla="*/ 69056 w 348996"/>
                <a:gd name="connsiteY1" fmla="*/ 345186 h 355282"/>
                <a:gd name="connsiteX2" fmla="*/ 95631 w 348996"/>
                <a:gd name="connsiteY2" fmla="*/ 339852 h 355282"/>
                <a:gd name="connsiteX3" fmla="*/ 117443 w 348996"/>
                <a:gd name="connsiteY3" fmla="*/ 338233 h 355282"/>
                <a:gd name="connsiteX4" fmla="*/ 142970 w 348996"/>
                <a:gd name="connsiteY4" fmla="*/ 341376 h 355282"/>
                <a:gd name="connsiteX5" fmla="*/ 172212 w 348996"/>
                <a:gd name="connsiteY5" fmla="*/ 314897 h 355282"/>
                <a:gd name="connsiteX6" fmla="*/ 210979 w 348996"/>
                <a:gd name="connsiteY6" fmla="*/ 280892 h 355282"/>
                <a:gd name="connsiteX7" fmla="*/ 241268 w 348996"/>
                <a:gd name="connsiteY7" fmla="*/ 245840 h 355282"/>
                <a:gd name="connsiteX8" fmla="*/ 261461 w 348996"/>
                <a:gd name="connsiteY8" fmla="*/ 222504 h 355282"/>
                <a:gd name="connsiteX9" fmla="*/ 302323 w 348996"/>
                <a:gd name="connsiteY9" fmla="*/ 171545 h 355282"/>
                <a:gd name="connsiteX10" fmla="*/ 317182 w 348996"/>
                <a:gd name="connsiteY10" fmla="*/ 156210 h 355282"/>
                <a:gd name="connsiteX11" fmla="*/ 338424 w 348996"/>
                <a:gd name="connsiteY11" fmla="*/ 124301 h 355282"/>
                <a:gd name="connsiteX12" fmla="*/ 336328 w 348996"/>
                <a:gd name="connsiteY12" fmla="*/ 106871 h 355282"/>
                <a:gd name="connsiteX13" fmla="*/ 338424 w 348996"/>
                <a:gd name="connsiteY13" fmla="*/ 89916 h 355282"/>
                <a:gd name="connsiteX14" fmla="*/ 348996 w 348996"/>
                <a:gd name="connsiteY14" fmla="*/ 73914 h 355282"/>
                <a:gd name="connsiteX15" fmla="*/ 346806 w 348996"/>
                <a:gd name="connsiteY15" fmla="*/ 56483 h 355282"/>
                <a:gd name="connsiteX16" fmla="*/ 330803 w 348996"/>
                <a:gd name="connsiteY16" fmla="*/ 45910 h 355282"/>
                <a:gd name="connsiteX17" fmla="*/ 332899 w 348996"/>
                <a:gd name="connsiteY17" fmla="*/ 28861 h 355282"/>
                <a:gd name="connsiteX18" fmla="*/ 335566 w 348996"/>
                <a:gd name="connsiteY18" fmla="*/ 7715 h 355282"/>
                <a:gd name="connsiteX19" fmla="*/ 264223 w 348996"/>
                <a:gd name="connsiteY19" fmla="*/ 24765 h 355282"/>
                <a:gd name="connsiteX20" fmla="*/ 241935 w 348996"/>
                <a:gd name="connsiteY20" fmla="*/ 30575 h 355282"/>
                <a:gd name="connsiteX21" fmla="*/ 183832 w 348996"/>
                <a:gd name="connsiteY21" fmla="*/ 10478 h 355282"/>
                <a:gd name="connsiteX22" fmla="*/ 166783 w 348996"/>
                <a:gd name="connsiteY22" fmla="*/ 8382 h 355282"/>
                <a:gd name="connsiteX23" fmla="*/ 150305 w 348996"/>
                <a:gd name="connsiteY23" fmla="*/ 2096 h 355282"/>
                <a:gd name="connsiteX24" fmla="*/ 133255 w 348996"/>
                <a:gd name="connsiteY24" fmla="*/ 0 h 355282"/>
                <a:gd name="connsiteX25" fmla="*/ 110395 w 348996"/>
                <a:gd name="connsiteY25" fmla="*/ 10097 h 355282"/>
                <a:gd name="connsiteX26" fmla="*/ 93345 w 348996"/>
                <a:gd name="connsiteY26" fmla="*/ 7906 h 355282"/>
                <a:gd name="connsiteX27" fmla="*/ 79534 w 348996"/>
                <a:gd name="connsiteY27" fmla="*/ 14859 h 355282"/>
                <a:gd name="connsiteX28" fmla="*/ 85916 w 348996"/>
                <a:gd name="connsiteY28" fmla="*/ 32861 h 355282"/>
                <a:gd name="connsiteX29" fmla="*/ 69437 w 348996"/>
                <a:gd name="connsiteY29" fmla="*/ 26575 h 355282"/>
                <a:gd name="connsiteX30" fmla="*/ 51911 w 348996"/>
                <a:gd name="connsiteY30" fmla="*/ 28670 h 355282"/>
                <a:gd name="connsiteX31" fmla="*/ 36386 w 348996"/>
                <a:gd name="connsiteY31" fmla="*/ 13811 h 355282"/>
                <a:gd name="connsiteX32" fmla="*/ 18288 w 348996"/>
                <a:gd name="connsiteY32" fmla="*/ 20193 h 355282"/>
                <a:gd name="connsiteX33" fmla="*/ 4001 w 348996"/>
                <a:gd name="connsiteY33" fmla="*/ 31337 h 355282"/>
                <a:gd name="connsiteX34" fmla="*/ 1905 w 348996"/>
                <a:gd name="connsiteY34" fmla="*/ 48387 h 355282"/>
                <a:gd name="connsiteX35" fmla="*/ 4001 w 348996"/>
                <a:gd name="connsiteY35" fmla="*/ 65818 h 355282"/>
                <a:gd name="connsiteX36" fmla="*/ 15240 w 348996"/>
                <a:gd name="connsiteY36" fmla="*/ 80105 h 355282"/>
                <a:gd name="connsiteX37" fmla="*/ 8382 w 348996"/>
                <a:gd name="connsiteY37" fmla="*/ 100870 h 355282"/>
                <a:gd name="connsiteX38" fmla="*/ 6287 w 348996"/>
                <a:gd name="connsiteY38" fmla="*/ 117824 h 355282"/>
                <a:gd name="connsiteX39" fmla="*/ 4191 w 348996"/>
                <a:gd name="connsiteY39" fmla="*/ 134779 h 355282"/>
                <a:gd name="connsiteX40" fmla="*/ 0 w 348996"/>
                <a:gd name="connsiteY40" fmla="*/ 168688 h 355282"/>
                <a:gd name="connsiteX41" fmla="*/ 8668 w 348996"/>
                <a:gd name="connsiteY41" fmla="*/ 238697 h 355282"/>
                <a:gd name="connsiteX42" fmla="*/ 16764 w 348996"/>
                <a:gd name="connsiteY42" fmla="*/ 278416 h 355282"/>
                <a:gd name="connsiteX43" fmla="*/ 46196 w 348996"/>
                <a:gd name="connsiteY43" fmla="*/ 355283 h 355282"/>
                <a:gd name="connsiteX44" fmla="*/ 46196 w 348996"/>
                <a:gd name="connsiteY44" fmla="*/ 355283 h 355282"/>
                <a:gd name="connsiteX45" fmla="*/ 46196 w 348996"/>
                <a:gd name="connsiteY45" fmla="*/ 35528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48996" h="355282">
                  <a:moveTo>
                    <a:pt x="46196" y="355283"/>
                  </a:moveTo>
                  <a:lnTo>
                    <a:pt x="69056" y="345186"/>
                  </a:lnTo>
                  <a:lnTo>
                    <a:pt x="95631" y="339852"/>
                  </a:lnTo>
                  <a:lnTo>
                    <a:pt x="117443" y="338233"/>
                  </a:lnTo>
                  <a:lnTo>
                    <a:pt x="142970" y="341376"/>
                  </a:lnTo>
                  <a:lnTo>
                    <a:pt x="172212" y="314897"/>
                  </a:lnTo>
                  <a:lnTo>
                    <a:pt x="210979" y="280892"/>
                  </a:lnTo>
                  <a:lnTo>
                    <a:pt x="241268" y="245840"/>
                  </a:lnTo>
                  <a:lnTo>
                    <a:pt x="261461" y="222504"/>
                  </a:lnTo>
                  <a:lnTo>
                    <a:pt x="302323" y="171545"/>
                  </a:lnTo>
                  <a:lnTo>
                    <a:pt x="317182" y="156210"/>
                  </a:lnTo>
                  <a:lnTo>
                    <a:pt x="338424" y="124301"/>
                  </a:lnTo>
                  <a:lnTo>
                    <a:pt x="336328" y="106871"/>
                  </a:lnTo>
                  <a:lnTo>
                    <a:pt x="338424" y="89916"/>
                  </a:lnTo>
                  <a:lnTo>
                    <a:pt x="348996" y="73914"/>
                  </a:lnTo>
                  <a:lnTo>
                    <a:pt x="346806" y="56483"/>
                  </a:lnTo>
                  <a:lnTo>
                    <a:pt x="330803" y="45910"/>
                  </a:lnTo>
                  <a:lnTo>
                    <a:pt x="332899" y="28861"/>
                  </a:lnTo>
                  <a:lnTo>
                    <a:pt x="335566" y="7715"/>
                  </a:lnTo>
                  <a:lnTo>
                    <a:pt x="264223" y="24765"/>
                  </a:lnTo>
                  <a:lnTo>
                    <a:pt x="241935" y="30575"/>
                  </a:lnTo>
                  <a:lnTo>
                    <a:pt x="183832" y="10478"/>
                  </a:lnTo>
                  <a:lnTo>
                    <a:pt x="166783" y="8382"/>
                  </a:lnTo>
                  <a:lnTo>
                    <a:pt x="150305" y="2096"/>
                  </a:lnTo>
                  <a:lnTo>
                    <a:pt x="133255" y="0"/>
                  </a:lnTo>
                  <a:lnTo>
                    <a:pt x="110395" y="10097"/>
                  </a:lnTo>
                  <a:lnTo>
                    <a:pt x="93345" y="7906"/>
                  </a:lnTo>
                  <a:lnTo>
                    <a:pt x="79534" y="14859"/>
                  </a:lnTo>
                  <a:lnTo>
                    <a:pt x="85916" y="32861"/>
                  </a:lnTo>
                  <a:lnTo>
                    <a:pt x="69437" y="26575"/>
                  </a:lnTo>
                  <a:lnTo>
                    <a:pt x="51911" y="28670"/>
                  </a:lnTo>
                  <a:lnTo>
                    <a:pt x="36386" y="13811"/>
                  </a:lnTo>
                  <a:lnTo>
                    <a:pt x="18288" y="20193"/>
                  </a:lnTo>
                  <a:lnTo>
                    <a:pt x="4001" y="31337"/>
                  </a:lnTo>
                  <a:lnTo>
                    <a:pt x="1905" y="48387"/>
                  </a:lnTo>
                  <a:lnTo>
                    <a:pt x="4001" y="65818"/>
                  </a:lnTo>
                  <a:lnTo>
                    <a:pt x="15240" y="80105"/>
                  </a:lnTo>
                  <a:lnTo>
                    <a:pt x="8382" y="100870"/>
                  </a:lnTo>
                  <a:lnTo>
                    <a:pt x="6287" y="117824"/>
                  </a:lnTo>
                  <a:lnTo>
                    <a:pt x="4191" y="134779"/>
                  </a:lnTo>
                  <a:lnTo>
                    <a:pt x="0" y="168688"/>
                  </a:lnTo>
                  <a:lnTo>
                    <a:pt x="8668" y="238697"/>
                  </a:lnTo>
                  <a:lnTo>
                    <a:pt x="16764" y="278416"/>
                  </a:lnTo>
                  <a:lnTo>
                    <a:pt x="46196" y="355283"/>
                  </a:lnTo>
                  <a:lnTo>
                    <a:pt x="46196" y="355283"/>
                  </a:lnTo>
                  <a:lnTo>
                    <a:pt x="46196" y="3552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4DF352AF-F6EC-AFD3-FB89-DF8AD4813A53}"/>
                </a:ext>
              </a:extLst>
            </p:cNvPr>
            <p:cNvSpPr/>
            <p:nvPr/>
          </p:nvSpPr>
          <p:spPr>
            <a:xfrm>
              <a:off x="3314074" y="1726251"/>
              <a:ext cx="725323" cy="727247"/>
            </a:xfrm>
            <a:custGeom>
              <a:avLst/>
              <a:gdLst>
                <a:gd name="connsiteX0" fmla="*/ 167354 w 430720"/>
                <a:gd name="connsiteY0" fmla="*/ 431863 h 431863"/>
                <a:gd name="connsiteX1" fmla="*/ 204121 w 430720"/>
                <a:gd name="connsiteY1" fmla="*/ 414814 h 431863"/>
                <a:gd name="connsiteX2" fmla="*/ 230696 w 430720"/>
                <a:gd name="connsiteY2" fmla="*/ 409384 h 431863"/>
                <a:gd name="connsiteX3" fmla="*/ 296132 w 430720"/>
                <a:gd name="connsiteY3" fmla="*/ 404527 h 431863"/>
                <a:gd name="connsiteX4" fmla="*/ 430721 w 430720"/>
                <a:gd name="connsiteY4" fmla="*/ 399574 h 431863"/>
                <a:gd name="connsiteX5" fmla="*/ 401383 w 430720"/>
                <a:gd name="connsiteY5" fmla="*/ 322517 h 431863"/>
                <a:gd name="connsiteX6" fmla="*/ 391763 w 430720"/>
                <a:gd name="connsiteY6" fmla="*/ 295370 h 431863"/>
                <a:gd name="connsiteX7" fmla="*/ 384048 w 430720"/>
                <a:gd name="connsiteY7" fmla="*/ 182118 h 431863"/>
                <a:gd name="connsiteX8" fmla="*/ 395192 w 430720"/>
                <a:gd name="connsiteY8" fmla="*/ 161925 h 431863"/>
                <a:gd name="connsiteX9" fmla="*/ 389382 w 430720"/>
                <a:gd name="connsiteY9" fmla="*/ 139541 h 431863"/>
                <a:gd name="connsiteX10" fmla="*/ 399955 w 430720"/>
                <a:gd name="connsiteY10" fmla="*/ 123634 h 431863"/>
                <a:gd name="connsiteX11" fmla="*/ 379190 w 430720"/>
                <a:gd name="connsiteY11" fmla="*/ 116681 h 431863"/>
                <a:gd name="connsiteX12" fmla="*/ 381286 w 430720"/>
                <a:gd name="connsiteY12" fmla="*/ 99727 h 431863"/>
                <a:gd name="connsiteX13" fmla="*/ 388144 w 430720"/>
                <a:gd name="connsiteY13" fmla="*/ 78962 h 431863"/>
                <a:gd name="connsiteX14" fmla="*/ 381762 w 430720"/>
                <a:gd name="connsiteY14" fmla="*/ 60865 h 431863"/>
                <a:gd name="connsiteX15" fmla="*/ 356235 w 430720"/>
                <a:gd name="connsiteY15" fmla="*/ 57721 h 431863"/>
                <a:gd name="connsiteX16" fmla="*/ 340233 w 430720"/>
                <a:gd name="connsiteY16" fmla="*/ 47149 h 431863"/>
                <a:gd name="connsiteX17" fmla="*/ 319469 w 430720"/>
                <a:gd name="connsiteY17" fmla="*/ 40291 h 431863"/>
                <a:gd name="connsiteX18" fmla="*/ 278987 w 430720"/>
                <a:gd name="connsiteY18" fmla="*/ 18002 h 431863"/>
                <a:gd name="connsiteX19" fmla="*/ 258223 w 430720"/>
                <a:gd name="connsiteY19" fmla="*/ 11049 h 431863"/>
                <a:gd name="connsiteX20" fmla="*/ 242221 w 430720"/>
                <a:gd name="connsiteY20" fmla="*/ 476 h 431863"/>
                <a:gd name="connsiteX21" fmla="*/ 215646 w 430720"/>
                <a:gd name="connsiteY21" fmla="*/ 5810 h 431863"/>
                <a:gd name="connsiteX22" fmla="*/ 203359 w 430720"/>
                <a:gd name="connsiteY22" fmla="*/ 0 h 431863"/>
                <a:gd name="connsiteX23" fmla="*/ 181546 w 430720"/>
                <a:gd name="connsiteY23" fmla="*/ 1619 h 431863"/>
                <a:gd name="connsiteX24" fmla="*/ 150686 w 430720"/>
                <a:gd name="connsiteY24" fmla="*/ 6477 h 431863"/>
                <a:gd name="connsiteX25" fmla="*/ 129445 w 430720"/>
                <a:gd name="connsiteY25" fmla="*/ 3810 h 431863"/>
                <a:gd name="connsiteX26" fmla="*/ 110776 w 430720"/>
                <a:gd name="connsiteY26" fmla="*/ 14478 h 431863"/>
                <a:gd name="connsiteX27" fmla="*/ 96488 w 430720"/>
                <a:gd name="connsiteY27" fmla="*/ 25717 h 431863"/>
                <a:gd name="connsiteX28" fmla="*/ 78391 w 430720"/>
                <a:gd name="connsiteY28" fmla="*/ 32099 h 431863"/>
                <a:gd name="connsiteX29" fmla="*/ 51340 w 430720"/>
                <a:gd name="connsiteY29" fmla="*/ 76295 h 431863"/>
                <a:gd name="connsiteX30" fmla="*/ 34862 w 430720"/>
                <a:gd name="connsiteY30" fmla="*/ 104489 h 431863"/>
                <a:gd name="connsiteX31" fmla="*/ 8287 w 430720"/>
                <a:gd name="connsiteY31" fmla="*/ 144399 h 431863"/>
                <a:gd name="connsiteX32" fmla="*/ 953 w 430720"/>
                <a:gd name="connsiteY32" fmla="*/ 169354 h 431863"/>
                <a:gd name="connsiteX33" fmla="*/ 3048 w 430720"/>
                <a:gd name="connsiteY33" fmla="*/ 186976 h 431863"/>
                <a:gd name="connsiteX34" fmla="*/ 476 w 430720"/>
                <a:gd name="connsiteY34" fmla="*/ 208217 h 431863"/>
                <a:gd name="connsiteX35" fmla="*/ 6858 w 430720"/>
                <a:gd name="connsiteY35" fmla="*/ 226314 h 431863"/>
                <a:gd name="connsiteX36" fmla="*/ 0 w 430720"/>
                <a:gd name="connsiteY36" fmla="*/ 247079 h 431863"/>
                <a:gd name="connsiteX37" fmla="*/ 22955 w 430720"/>
                <a:gd name="connsiteY37" fmla="*/ 271463 h 431863"/>
                <a:gd name="connsiteX38" fmla="*/ 34099 w 430720"/>
                <a:gd name="connsiteY38" fmla="*/ 285845 h 431863"/>
                <a:gd name="connsiteX39" fmla="*/ 35719 w 430720"/>
                <a:gd name="connsiteY39" fmla="*/ 307562 h 431863"/>
                <a:gd name="connsiteX40" fmla="*/ 33147 w 430720"/>
                <a:gd name="connsiteY40" fmla="*/ 328898 h 431863"/>
                <a:gd name="connsiteX41" fmla="*/ 48006 w 430720"/>
                <a:gd name="connsiteY41" fmla="*/ 347948 h 431863"/>
                <a:gd name="connsiteX42" fmla="*/ 59246 w 430720"/>
                <a:gd name="connsiteY42" fmla="*/ 362331 h 431863"/>
                <a:gd name="connsiteX43" fmla="*/ 80010 w 430720"/>
                <a:gd name="connsiteY43" fmla="*/ 369189 h 431863"/>
                <a:gd name="connsiteX44" fmla="*/ 99155 w 430720"/>
                <a:gd name="connsiteY44" fmla="*/ 388906 h 431863"/>
                <a:gd name="connsiteX45" fmla="*/ 109919 w 430720"/>
                <a:gd name="connsiteY45" fmla="*/ 407480 h 431863"/>
                <a:gd name="connsiteX46" fmla="*/ 126397 w 430720"/>
                <a:gd name="connsiteY46" fmla="*/ 413861 h 431863"/>
                <a:gd name="connsiteX47" fmla="*/ 156210 w 430720"/>
                <a:gd name="connsiteY47" fmla="*/ 417481 h 431863"/>
                <a:gd name="connsiteX48" fmla="*/ 167354 w 430720"/>
                <a:gd name="connsiteY48" fmla="*/ 431863 h 431863"/>
                <a:gd name="connsiteX49" fmla="*/ 167354 w 430720"/>
                <a:gd name="connsiteY49" fmla="*/ 431863 h 431863"/>
                <a:gd name="connsiteX50" fmla="*/ 167354 w 430720"/>
                <a:gd name="connsiteY50" fmla="*/ 431863 h 43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30720" h="431863">
                  <a:moveTo>
                    <a:pt x="167354" y="431863"/>
                  </a:moveTo>
                  <a:lnTo>
                    <a:pt x="204121" y="414814"/>
                  </a:lnTo>
                  <a:lnTo>
                    <a:pt x="230696" y="409384"/>
                  </a:lnTo>
                  <a:lnTo>
                    <a:pt x="296132" y="404527"/>
                  </a:lnTo>
                  <a:lnTo>
                    <a:pt x="430721" y="399574"/>
                  </a:lnTo>
                  <a:lnTo>
                    <a:pt x="401383" y="322517"/>
                  </a:lnTo>
                  <a:lnTo>
                    <a:pt x="391763" y="295370"/>
                  </a:lnTo>
                  <a:lnTo>
                    <a:pt x="384048" y="182118"/>
                  </a:lnTo>
                  <a:lnTo>
                    <a:pt x="395192" y="161925"/>
                  </a:lnTo>
                  <a:lnTo>
                    <a:pt x="389382" y="139541"/>
                  </a:lnTo>
                  <a:lnTo>
                    <a:pt x="399955" y="123634"/>
                  </a:lnTo>
                  <a:lnTo>
                    <a:pt x="379190" y="116681"/>
                  </a:lnTo>
                  <a:lnTo>
                    <a:pt x="381286" y="99727"/>
                  </a:lnTo>
                  <a:lnTo>
                    <a:pt x="388144" y="78962"/>
                  </a:lnTo>
                  <a:lnTo>
                    <a:pt x="381762" y="60865"/>
                  </a:lnTo>
                  <a:lnTo>
                    <a:pt x="356235" y="57721"/>
                  </a:lnTo>
                  <a:lnTo>
                    <a:pt x="340233" y="47149"/>
                  </a:lnTo>
                  <a:lnTo>
                    <a:pt x="319469" y="40291"/>
                  </a:lnTo>
                  <a:lnTo>
                    <a:pt x="278987" y="18002"/>
                  </a:lnTo>
                  <a:lnTo>
                    <a:pt x="258223" y="11049"/>
                  </a:lnTo>
                  <a:lnTo>
                    <a:pt x="242221" y="476"/>
                  </a:lnTo>
                  <a:lnTo>
                    <a:pt x="215646" y="5810"/>
                  </a:lnTo>
                  <a:lnTo>
                    <a:pt x="203359" y="0"/>
                  </a:lnTo>
                  <a:lnTo>
                    <a:pt x="181546" y="1619"/>
                  </a:lnTo>
                  <a:lnTo>
                    <a:pt x="150686" y="6477"/>
                  </a:lnTo>
                  <a:lnTo>
                    <a:pt x="129445" y="3810"/>
                  </a:lnTo>
                  <a:lnTo>
                    <a:pt x="110776" y="14478"/>
                  </a:lnTo>
                  <a:lnTo>
                    <a:pt x="96488" y="25717"/>
                  </a:lnTo>
                  <a:lnTo>
                    <a:pt x="78391" y="32099"/>
                  </a:lnTo>
                  <a:lnTo>
                    <a:pt x="51340" y="76295"/>
                  </a:lnTo>
                  <a:lnTo>
                    <a:pt x="34862" y="104489"/>
                  </a:lnTo>
                  <a:lnTo>
                    <a:pt x="8287" y="144399"/>
                  </a:lnTo>
                  <a:lnTo>
                    <a:pt x="953" y="169354"/>
                  </a:lnTo>
                  <a:lnTo>
                    <a:pt x="3048" y="186976"/>
                  </a:lnTo>
                  <a:lnTo>
                    <a:pt x="476" y="208217"/>
                  </a:lnTo>
                  <a:lnTo>
                    <a:pt x="6858" y="226314"/>
                  </a:lnTo>
                  <a:lnTo>
                    <a:pt x="0" y="247079"/>
                  </a:lnTo>
                  <a:lnTo>
                    <a:pt x="22955" y="271463"/>
                  </a:lnTo>
                  <a:lnTo>
                    <a:pt x="34099" y="285845"/>
                  </a:lnTo>
                  <a:lnTo>
                    <a:pt x="35719" y="307562"/>
                  </a:lnTo>
                  <a:lnTo>
                    <a:pt x="33147" y="328898"/>
                  </a:lnTo>
                  <a:lnTo>
                    <a:pt x="48006" y="347948"/>
                  </a:lnTo>
                  <a:lnTo>
                    <a:pt x="59246" y="362331"/>
                  </a:lnTo>
                  <a:lnTo>
                    <a:pt x="80010" y="369189"/>
                  </a:lnTo>
                  <a:lnTo>
                    <a:pt x="99155" y="388906"/>
                  </a:lnTo>
                  <a:lnTo>
                    <a:pt x="109919" y="407480"/>
                  </a:lnTo>
                  <a:lnTo>
                    <a:pt x="126397" y="413861"/>
                  </a:lnTo>
                  <a:lnTo>
                    <a:pt x="156210" y="417481"/>
                  </a:lnTo>
                  <a:lnTo>
                    <a:pt x="167354" y="431863"/>
                  </a:lnTo>
                  <a:lnTo>
                    <a:pt x="167354" y="431863"/>
                  </a:lnTo>
                  <a:lnTo>
                    <a:pt x="167354" y="43186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4EF231F-4EEB-649E-579D-DE954FB4CA3B}"/>
                </a:ext>
              </a:extLst>
            </p:cNvPr>
            <p:cNvSpPr/>
            <p:nvPr/>
          </p:nvSpPr>
          <p:spPr>
            <a:xfrm>
              <a:off x="2325374" y="638587"/>
              <a:ext cx="944588" cy="857010"/>
            </a:xfrm>
            <a:custGeom>
              <a:avLst/>
              <a:gdLst>
                <a:gd name="connsiteX0" fmla="*/ 429959 w 560927"/>
                <a:gd name="connsiteY0" fmla="*/ 508921 h 508920"/>
                <a:gd name="connsiteX1" fmla="*/ 452342 w 560927"/>
                <a:gd name="connsiteY1" fmla="*/ 503015 h 508920"/>
                <a:gd name="connsiteX2" fmla="*/ 486918 w 560927"/>
                <a:gd name="connsiteY2" fmla="*/ 503015 h 508920"/>
                <a:gd name="connsiteX3" fmla="*/ 493300 w 560927"/>
                <a:gd name="connsiteY3" fmla="*/ 486442 h 508920"/>
                <a:gd name="connsiteX4" fmla="*/ 560927 w 560927"/>
                <a:gd name="connsiteY4" fmla="*/ 499205 h 508920"/>
                <a:gd name="connsiteX5" fmla="*/ 556641 w 560927"/>
                <a:gd name="connsiteY5" fmla="*/ 463963 h 508920"/>
                <a:gd name="connsiteX6" fmla="*/ 545402 w 560927"/>
                <a:gd name="connsiteY6" fmla="*/ 449675 h 508920"/>
                <a:gd name="connsiteX7" fmla="*/ 549117 w 560927"/>
                <a:gd name="connsiteY7" fmla="*/ 419767 h 508920"/>
                <a:gd name="connsiteX8" fmla="*/ 537401 w 560927"/>
                <a:gd name="connsiteY8" fmla="*/ 409670 h 508920"/>
                <a:gd name="connsiteX9" fmla="*/ 536258 w 560927"/>
                <a:gd name="connsiteY9" fmla="*/ 383572 h 508920"/>
                <a:gd name="connsiteX10" fmla="*/ 534162 w 560927"/>
                <a:gd name="connsiteY10" fmla="*/ 366046 h 508920"/>
                <a:gd name="connsiteX11" fmla="*/ 527685 w 560927"/>
                <a:gd name="connsiteY11" fmla="*/ 347948 h 508920"/>
                <a:gd name="connsiteX12" fmla="*/ 518636 w 560927"/>
                <a:gd name="connsiteY12" fmla="*/ 316516 h 508920"/>
                <a:gd name="connsiteX13" fmla="*/ 517017 w 560927"/>
                <a:gd name="connsiteY13" fmla="*/ 294704 h 508920"/>
                <a:gd name="connsiteX14" fmla="*/ 492347 w 560927"/>
                <a:gd name="connsiteY14" fmla="*/ 213741 h 508920"/>
                <a:gd name="connsiteX15" fmla="*/ 494443 w 560927"/>
                <a:gd name="connsiteY15" fmla="*/ 196691 h 508920"/>
                <a:gd name="connsiteX16" fmla="*/ 476250 w 560927"/>
                <a:gd name="connsiteY16" fmla="*/ 168497 h 508920"/>
                <a:gd name="connsiteX17" fmla="*/ 474631 w 560927"/>
                <a:gd name="connsiteY17" fmla="*/ 146685 h 508920"/>
                <a:gd name="connsiteX18" fmla="*/ 468725 w 560927"/>
                <a:gd name="connsiteY18" fmla="*/ 124301 h 508920"/>
                <a:gd name="connsiteX19" fmla="*/ 459677 w 560927"/>
                <a:gd name="connsiteY19" fmla="*/ 92869 h 508920"/>
                <a:gd name="connsiteX20" fmla="*/ 441484 w 560927"/>
                <a:gd name="connsiteY20" fmla="*/ 64675 h 508920"/>
                <a:gd name="connsiteX21" fmla="*/ 418529 w 560927"/>
                <a:gd name="connsiteY21" fmla="*/ 40196 h 508920"/>
                <a:gd name="connsiteX22" fmla="*/ 388716 w 560927"/>
                <a:gd name="connsiteY22" fmla="*/ 36481 h 508920"/>
                <a:gd name="connsiteX23" fmla="*/ 377000 w 560927"/>
                <a:gd name="connsiteY23" fmla="*/ 26384 h 508920"/>
                <a:gd name="connsiteX24" fmla="*/ 350330 w 560927"/>
                <a:gd name="connsiteY24" fmla="*/ 31814 h 508920"/>
                <a:gd name="connsiteX25" fmla="*/ 346710 w 560927"/>
                <a:gd name="connsiteY25" fmla="*/ 61627 h 508920"/>
                <a:gd name="connsiteX26" fmla="*/ 331756 w 560927"/>
                <a:gd name="connsiteY26" fmla="*/ 77057 h 508920"/>
                <a:gd name="connsiteX27" fmla="*/ 321659 w 560927"/>
                <a:gd name="connsiteY27" fmla="*/ 54197 h 508920"/>
                <a:gd name="connsiteX28" fmla="*/ 327470 w 560927"/>
                <a:gd name="connsiteY28" fmla="*/ 41910 h 508920"/>
                <a:gd name="connsiteX29" fmla="*/ 325850 w 560927"/>
                <a:gd name="connsiteY29" fmla="*/ 20098 h 508920"/>
                <a:gd name="connsiteX30" fmla="*/ 304038 w 560927"/>
                <a:gd name="connsiteY30" fmla="*/ 21717 h 508920"/>
                <a:gd name="connsiteX31" fmla="*/ 295561 w 560927"/>
                <a:gd name="connsiteY31" fmla="*/ 55340 h 508920"/>
                <a:gd name="connsiteX32" fmla="*/ 265652 w 560927"/>
                <a:gd name="connsiteY32" fmla="*/ 51626 h 508920"/>
                <a:gd name="connsiteX33" fmla="*/ 238506 w 560927"/>
                <a:gd name="connsiteY33" fmla="*/ 61246 h 508920"/>
                <a:gd name="connsiteX34" fmla="*/ 250222 w 560927"/>
                <a:gd name="connsiteY34" fmla="*/ 36767 h 508920"/>
                <a:gd name="connsiteX35" fmla="*/ 248031 w 560927"/>
                <a:gd name="connsiteY35" fmla="*/ 19145 h 508920"/>
                <a:gd name="connsiteX36" fmla="*/ 233077 w 560927"/>
                <a:gd name="connsiteY36" fmla="*/ 0 h 508920"/>
                <a:gd name="connsiteX37" fmla="*/ 218789 w 560927"/>
                <a:gd name="connsiteY37" fmla="*/ 11240 h 508920"/>
                <a:gd name="connsiteX38" fmla="*/ 208121 w 560927"/>
                <a:gd name="connsiteY38" fmla="*/ 27242 h 508920"/>
                <a:gd name="connsiteX39" fmla="*/ 206026 w 560927"/>
                <a:gd name="connsiteY39" fmla="*/ 44291 h 508920"/>
                <a:gd name="connsiteX40" fmla="*/ 199644 w 560927"/>
                <a:gd name="connsiteY40" fmla="*/ 60770 h 508920"/>
                <a:gd name="connsiteX41" fmla="*/ 178879 w 560927"/>
                <a:gd name="connsiteY41" fmla="*/ 53912 h 508920"/>
                <a:gd name="connsiteX42" fmla="*/ 177737 w 560927"/>
                <a:gd name="connsiteY42" fmla="*/ 27813 h 508920"/>
                <a:gd name="connsiteX43" fmla="*/ 143161 w 560927"/>
                <a:gd name="connsiteY43" fmla="*/ 27813 h 508920"/>
                <a:gd name="connsiteX44" fmla="*/ 110109 w 560927"/>
                <a:gd name="connsiteY44" fmla="*/ 49721 h 508920"/>
                <a:gd name="connsiteX45" fmla="*/ 86201 w 560927"/>
                <a:gd name="connsiteY45" fmla="*/ 68390 h 508920"/>
                <a:gd name="connsiteX46" fmla="*/ 79343 w 560927"/>
                <a:gd name="connsiteY46" fmla="*/ 89249 h 508920"/>
                <a:gd name="connsiteX47" fmla="*/ 58484 w 560927"/>
                <a:gd name="connsiteY47" fmla="*/ 82296 h 508920"/>
                <a:gd name="connsiteX48" fmla="*/ 57436 w 560927"/>
                <a:gd name="connsiteY48" fmla="*/ 56198 h 508920"/>
                <a:gd name="connsiteX49" fmla="*/ 36100 w 560927"/>
                <a:gd name="connsiteY49" fmla="*/ 53626 h 508920"/>
                <a:gd name="connsiteX50" fmla="*/ 36195 w 560927"/>
                <a:gd name="connsiteY50" fmla="*/ 88202 h 508920"/>
                <a:gd name="connsiteX51" fmla="*/ 23908 w 560927"/>
                <a:gd name="connsiteY51" fmla="*/ 116967 h 508920"/>
                <a:gd name="connsiteX52" fmla="*/ 0 w 560927"/>
                <a:gd name="connsiteY52" fmla="*/ 135636 h 508920"/>
                <a:gd name="connsiteX53" fmla="*/ 11811 w 560927"/>
                <a:gd name="connsiteY53" fmla="*/ 180403 h 508920"/>
                <a:gd name="connsiteX54" fmla="*/ 23622 w 560927"/>
                <a:gd name="connsiteY54" fmla="*/ 225171 h 508920"/>
                <a:gd name="connsiteX55" fmla="*/ 36386 w 560927"/>
                <a:gd name="connsiteY55" fmla="*/ 261366 h 508920"/>
                <a:gd name="connsiteX56" fmla="*/ 51911 w 560927"/>
                <a:gd name="connsiteY56" fmla="*/ 276225 h 508920"/>
                <a:gd name="connsiteX57" fmla="*/ 61532 w 560927"/>
                <a:gd name="connsiteY57" fmla="*/ 303371 h 508920"/>
                <a:gd name="connsiteX58" fmla="*/ 76962 w 560927"/>
                <a:gd name="connsiteY58" fmla="*/ 318230 h 508920"/>
                <a:gd name="connsiteX59" fmla="*/ 104204 w 560927"/>
                <a:gd name="connsiteY59" fmla="*/ 343281 h 508920"/>
                <a:gd name="connsiteX60" fmla="*/ 119634 w 560927"/>
                <a:gd name="connsiteY60" fmla="*/ 358140 h 508920"/>
                <a:gd name="connsiteX61" fmla="*/ 151638 w 560927"/>
                <a:gd name="connsiteY61" fmla="*/ 379381 h 508920"/>
                <a:gd name="connsiteX62" fmla="*/ 191167 w 560927"/>
                <a:gd name="connsiteY62" fmla="*/ 410242 h 508920"/>
                <a:gd name="connsiteX63" fmla="*/ 210312 w 560927"/>
                <a:gd name="connsiteY63" fmla="*/ 429959 h 508920"/>
                <a:gd name="connsiteX64" fmla="*/ 238601 w 560927"/>
                <a:gd name="connsiteY64" fmla="*/ 446437 h 508920"/>
                <a:gd name="connsiteX65" fmla="*/ 257842 w 560927"/>
                <a:gd name="connsiteY65" fmla="*/ 466058 h 508920"/>
                <a:gd name="connsiteX66" fmla="*/ 273844 w 560927"/>
                <a:gd name="connsiteY66" fmla="*/ 476726 h 508920"/>
                <a:gd name="connsiteX67" fmla="*/ 299371 w 560927"/>
                <a:gd name="connsiteY67" fmla="*/ 479870 h 508920"/>
                <a:gd name="connsiteX68" fmla="*/ 332423 w 560927"/>
                <a:gd name="connsiteY68" fmla="*/ 492633 h 508920"/>
                <a:gd name="connsiteX69" fmla="*/ 358045 w 560927"/>
                <a:gd name="connsiteY69" fmla="*/ 495776 h 508920"/>
                <a:gd name="connsiteX70" fmla="*/ 396335 w 560927"/>
                <a:gd name="connsiteY70" fmla="*/ 500444 h 508920"/>
                <a:gd name="connsiteX71" fmla="*/ 417671 w 560927"/>
                <a:gd name="connsiteY71" fmla="*/ 503111 h 508920"/>
                <a:gd name="connsiteX72" fmla="*/ 429959 w 560927"/>
                <a:gd name="connsiteY72" fmla="*/ 508921 h 508920"/>
                <a:gd name="connsiteX73" fmla="*/ 429959 w 560927"/>
                <a:gd name="connsiteY73" fmla="*/ 508921 h 508920"/>
                <a:gd name="connsiteX74" fmla="*/ 429959 w 560927"/>
                <a:gd name="connsiteY74" fmla="*/ 508921 h 50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60927" h="508920">
                  <a:moveTo>
                    <a:pt x="429959" y="508921"/>
                  </a:moveTo>
                  <a:lnTo>
                    <a:pt x="452342" y="503015"/>
                  </a:lnTo>
                  <a:lnTo>
                    <a:pt x="486918" y="503015"/>
                  </a:lnTo>
                  <a:lnTo>
                    <a:pt x="493300" y="486442"/>
                  </a:lnTo>
                  <a:lnTo>
                    <a:pt x="560927" y="499205"/>
                  </a:lnTo>
                  <a:lnTo>
                    <a:pt x="556641" y="463963"/>
                  </a:lnTo>
                  <a:lnTo>
                    <a:pt x="545402" y="449675"/>
                  </a:lnTo>
                  <a:lnTo>
                    <a:pt x="549117" y="419767"/>
                  </a:lnTo>
                  <a:lnTo>
                    <a:pt x="537401" y="409670"/>
                  </a:lnTo>
                  <a:lnTo>
                    <a:pt x="536258" y="383572"/>
                  </a:lnTo>
                  <a:lnTo>
                    <a:pt x="534162" y="366046"/>
                  </a:lnTo>
                  <a:lnTo>
                    <a:pt x="527685" y="347948"/>
                  </a:lnTo>
                  <a:lnTo>
                    <a:pt x="518636" y="316516"/>
                  </a:lnTo>
                  <a:lnTo>
                    <a:pt x="517017" y="294704"/>
                  </a:lnTo>
                  <a:lnTo>
                    <a:pt x="492347" y="213741"/>
                  </a:lnTo>
                  <a:lnTo>
                    <a:pt x="494443" y="196691"/>
                  </a:lnTo>
                  <a:lnTo>
                    <a:pt x="476250" y="168497"/>
                  </a:lnTo>
                  <a:lnTo>
                    <a:pt x="474631" y="146685"/>
                  </a:lnTo>
                  <a:lnTo>
                    <a:pt x="468725" y="124301"/>
                  </a:lnTo>
                  <a:lnTo>
                    <a:pt x="459677" y="92869"/>
                  </a:lnTo>
                  <a:lnTo>
                    <a:pt x="441484" y="64675"/>
                  </a:lnTo>
                  <a:lnTo>
                    <a:pt x="418529" y="40196"/>
                  </a:lnTo>
                  <a:lnTo>
                    <a:pt x="388716" y="36481"/>
                  </a:lnTo>
                  <a:lnTo>
                    <a:pt x="377000" y="26384"/>
                  </a:lnTo>
                  <a:lnTo>
                    <a:pt x="350330" y="31814"/>
                  </a:lnTo>
                  <a:lnTo>
                    <a:pt x="346710" y="61627"/>
                  </a:lnTo>
                  <a:lnTo>
                    <a:pt x="331756" y="77057"/>
                  </a:lnTo>
                  <a:lnTo>
                    <a:pt x="321659" y="54197"/>
                  </a:lnTo>
                  <a:lnTo>
                    <a:pt x="327470" y="41910"/>
                  </a:lnTo>
                  <a:lnTo>
                    <a:pt x="325850" y="20098"/>
                  </a:lnTo>
                  <a:lnTo>
                    <a:pt x="304038" y="21717"/>
                  </a:lnTo>
                  <a:lnTo>
                    <a:pt x="295561" y="55340"/>
                  </a:lnTo>
                  <a:lnTo>
                    <a:pt x="265652" y="51626"/>
                  </a:lnTo>
                  <a:lnTo>
                    <a:pt x="238506" y="61246"/>
                  </a:lnTo>
                  <a:lnTo>
                    <a:pt x="250222" y="36767"/>
                  </a:lnTo>
                  <a:lnTo>
                    <a:pt x="248031" y="19145"/>
                  </a:lnTo>
                  <a:lnTo>
                    <a:pt x="233077" y="0"/>
                  </a:lnTo>
                  <a:lnTo>
                    <a:pt x="218789" y="11240"/>
                  </a:lnTo>
                  <a:lnTo>
                    <a:pt x="208121" y="27242"/>
                  </a:lnTo>
                  <a:lnTo>
                    <a:pt x="206026" y="44291"/>
                  </a:lnTo>
                  <a:lnTo>
                    <a:pt x="199644" y="60770"/>
                  </a:lnTo>
                  <a:lnTo>
                    <a:pt x="178879" y="53912"/>
                  </a:lnTo>
                  <a:lnTo>
                    <a:pt x="177737" y="27813"/>
                  </a:lnTo>
                  <a:lnTo>
                    <a:pt x="143161" y="27813"/>
                  </a:lnTo>
                  <a:lnTo>
                    <a:pt x="110109" y="49721"/>
                  </a:lnTo>
                  <a:lnTo>
                    <a:pt x="86201" y="68390"/>
                  </a:lnTo>
                  <a:lnTo>
                    <a:pt x="79343" y="89249"/>
                  </a:lnTo>
                  <a:lnTo>
                    <a:pt x="58484" y="82296"/>
                  </a:lnTo>
                  <a:lnTo>
                    <a:pt x="57436" y="56198"/>
                  </a:lnTo>
                  <a:lnTo>
                    <a:pt x="36100" y="53626"/>
                  </a:lnTo>
                  <a:lnTo>
                    <a:pt x="36195" y="88202"/>
                  </a:lnTo>
                  <a:lnTo>
                    <a:pt x="23908" y="116967"/>
                  </a:lnTo>
                  <a:lnTo>
                    <a:pt x="0" y="135636"/>
                  </a:lnTo>
                  <a:lnTo>
                    <a:pt x="11811" y="180403"/>
                  </a:lnTo>
                  <a:lnTo>
                    <a:pt x="23622" y="225171"/>
                  </a:lnTo>
                  <a:lnTo>
                    <a:pt x="36386" y="261366"/>
                  </a:lnTo>
                  <a:lnTo>
                    <a:pt x="51911" y="276225"/>
                  </a:lnTo>
                  <a:lnTo>
                    <a:pt x="61532" y="303371"/>
                  </a:lnTo>
                  <a:lnTo>
                    <a:pt x="76962" y="318230"/>
                  </a:lnTo>
                  <a:lnTo>
                    <a:pt x="104204" y="343281"/>
                  </a:lnTo>
                  <a:lnTo>
                    <a:pt x="119634" y="358140"/>
                  </a:lnTo>
                  <a:lnTo>
                    <a:pt x="151638" y="379381"/>
                  </a:lnTo>
                  <a:lnTo>
                    <a:pt x="191167" y="410242"/>
                  </a:lnTo>
                  <a:lnTo>
                    <a:pt x="210312" y="429959"/>
                  </a:lnTo>
                  <a:lnTo>
                    <a:pt x="238601" y="446437"/>
                  </a:lnTo>
                  <a:lnTo>
                    <a:pt x="257842" y="466058"/>
                  </a:lnTo>
                  <a:lnTo>
                    <a:pt x="273844" y="476726"/>
                  </a:lnTo>
                  <a:lnTo>
                    <a:pt x="299371" y="479870"/>
                  </a:lnTo>
                  <a:lnTo>
                    <a:pt x="332423" y="492633"/>
                  </a:lnTo>
                  <a:lnTo>
                    <a:pt x="358045" y="495776"/>
                  </a:lnTo>
                  <a:lnTo>
                    <a:pt x="396335" y="500444"/>
                  </a:lnTo>
                  <a:lnTo>
                    <a:pt x="417671" y="503111"/>
                  </a:lnTo>
                  <a:lnTo>
                    <a:pt x="429959" y="508921"/>
                  </a:lnTo>
                  <a:lnTo>
                    <a:pt x="429959" y="508921"/>
                  </a:lnTo>
                  <a:lnTo>
                    <a:pt x="429959" y="5089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5894A4D8-AD1B-C512-7EE5-652BCBACCE89}"/>
                </a:ext>
              </a:extLst>
            </p:cNvPr>
            <p:cNvSpPr/>
            <p:nvPr/>
          </p:nvSpPr>
          <p:spPr>
            <a:xfrm>
              <a:off x="2165297" y="2009996"/>
              <a:ext cx="719067" cy="810495"/>
            </a:xfrm>
            <a:custGeom>
              <a:avLst/>
              <a:gdLst>
                <a:gd name="connsiteX0" fmla="*/ 241554 w 427005"/>
                <a:gd name="connsiteY0" fmla="*/ 481298 h 481298"/>
                <a:gd name="connsiteX1" fmla="*/ 252698 w 427005"/>
                <a:gd name="connsiteY1" fmla="*/ 461010 h 481298"/>
                <a:gd name="connsiteX2" fmla="*/ 267557 w 427005"/>
                <a:gd name="connsiteY2" fmla="*/ 445580 h 481298"/>
                <a:gd name="connsiteX3" fmla="*/ 293084 w 427005"/>
                <a:gd name="connsiteY3" fmla="*/ 448723 h 481298"/>
                <a:gd name="connsiteX4" fmla="*/ 304229 w 427005"/>
                <a:gd name="connsiteY4" fmla="*/ 428530 h 481298"/>
                <a:gd name="connsiteX5" fmla="*/ 326517 w 427005"/>
                <a:gd name="connsiteY5" fmla="*/ 422624 h 481298"/>
                <a:gd name="connsiteX6" fmla="*/ 359473 w 427005"/>
                <a:gd name="connsiteY6" fmla="*/ 400717 h 481298"/>
                <a:gd name="connsiteX7" fmla="*/ 375380 w 427005"/>
                <a:gd name="connsiteY7" fmla="*/ 376809 h 481298"/>
                <a:gd name="connsiteX8" fmla="*/ 406717 w 427005"/>
                <a:gd name="connsiteY8" fmla="*/ 367665 h 481298"/>
                <a:gd name="connsiteX9" fmla="*/ 421005 w 427005"/>
                <a:gd name="connsiteY9" fmla="*/ 321850 h 481298"/>
                <a:gd name="connsiteX10" fmla="*/ 418814 w 427005"/>
                <a:gd name="connsiteY10" fmla="*/ 304324 h 481298"/>
                <a:gd name="connsiteX11" fmla="*/ 425101 w 427005"/>
                <a:gd name="connsiteY11" fmla="*/ 253270 h 481298"/>
                <a:gd name="connsiteX12" fmla="*/ 426053 w 427005"/>
                <a:gd name="connsiteY12" fmla="*/ 140970 h 481298"/>
                <a:gd name="connsiteX13" fmla="*/ 424910 w 427005"/>
                <a:gd name="connsiteY13" fmla="*/ 114871 h 481298"/>
                <a:gd name="connsiteX14" fmla="*/ 427006 w 427005"/>
                <a:gd name="connsiteY14" fmla="*/ 97822 h 481298"/>
                <a:gd name="connsiteX15" fmla="*/ 406813 w 427005"/>
                <a:gd name="connsiteY15" fmla="*/ 86677 h 481298"/>
                <a:gd name="connsiteX16" fmla="*/ 390906 w 427005"/>
                <a:gd name="connsiteY16" fmla="*/ 76105 h 481298"/>
                <a:gd name="connsiteX17" fmla="*/ 364807 w 427005"/>
                <a:gd name="connsiteY17" fmla="*/ 77152 h 481298"/>
                <a:gd name="connsiteX18" fmla="*/ 362712 w 427005"/>
                <a:gd name="connsiteY18" fmla="*/ 59626 h 481298"/>
                <a:gd name="connsiteX19" fmla="*/ 336613 w 427005"/>
                <a:gd name="connsiteY19" fmla="*/ 60770 h 481298"/>
                <a:gd name="connsiteX20" fmla="*/ 319659 w 427005"/>
                <a:gd name="connsiteY20" fmla="*/ 58674 h 481298"/>
                <a:gd name="connsiteX21" fmla="*/ 305276 w 427005"/>
                <a:gd name="connsiteY21" fmla="*/ 69818 h 481298"/>
                <a:gd name="connsiteX22" fmla="*/ 294704 w 427005"/>
                <a:gd name="connsiteY22" fmla="*/ 85820 h 481298"/>
                <a:gd name="connsiteX23" fmla="*/ 276130 w 427005"/>
                <a:gd name="connsiteY23" fmla="*/ 96488 h 481298"/>
                <a:gd name="connsiteX24" fmla="*/ 258032 w 427005"/>
                <a:gd name="connsiteY24" fmla="*/ 102965 h 481298"/>
                <a:gd name="connsiteX25" fmla="*/ 256413 w 427005"/>
                <a:gd name="connsiteY25" fmla="*/ 81153 h 481298"/>
                <a:gd name="connsiteX26" fmla="*/ 245173 w 427005"/>
                <a:gd name="connsiteY26" fmla="*/ 66770 h 481298"/>
                <a:gd name="connsiteX27" fmla="*/ 227171 w 427005"/>
                <a:gd name="connsiteY27" fmla="*/ 73152 h 481298"/>
                <a:gd name="connsiteX28" fmla="*/ 208597 w 427005"/>
                <a:gd name="connsiteY28" fmla="*/ 83820 h 481298"/>
                <a:gd name="connsiteX29" fmla="*/ 198406 w 427005"/>
                <a:gd name="connsiteY29" fmla="*/ 60960 h 481298"/>
                <a:gd name="connsiteX30" fmla="*/ 181451 w 427005"/>
                <a:gd name="connsiteY30" fmla="*/ 58864 h 481298"/>
                <a:gd name="connsiteX31" fmla="*/ 170212 w 427005"/>
                <a:gd name="connsiteY31" fmla="*/ 44577 h 481298"/>
                <a:gd name="connsiteX32" fmla="*/ 154781 w 427005"/>
                <a:gd name="connsiteY32" fmla="*/ 29623 h 481298"/>
                <a:gd name="connsiteX33" fmla="*/ 131350 w 427005"/>
                <a:gd name="connsiteY33" fmla="*/ 9525 h 481298"/>
                <a:gd name="connsiteX34" fmla="*/ 54864 w 427005"/>
                <a:gd name="connsiteY34" fmla="*/ 0 h 481298"/>
                <a:gd name="connsiteX35" fmla="*/ 35147 w 427005"/>
                <a:gd name="connsiteY35" fmla="*/ 19241 h 481298"/>
                <a:gd name="connsiteX36" fmla="*/ 22098 w 427005"/>
                <a:gd name="connsiteY36" fmla="*/ 125635 h 481298"/>
                <a:gd name="connsiteX37" fmla="*/ 11430 w 427005"/>
                <a:gd name="connsiteY37" fmla="*/ 141637 h 481298"/>
                <a:gd name="connsiteX38" fmla="*/ 27908 w 427005"/>
                <a:gd name="connsiteY38" fmla="*/ 148018 h 481298"/>
                <a:gd name="connsiteX39" fmla="*/ 7906 w 427005"/>
                <a:gd name="connsiteY39" fmla="*/ 240601 h 481298"/>
                <a:gd name="connsiteX40" fmla="*/ 5239 w 427005"/>
                <a:gd name="connsiteY40" fmla="*/ 261938 h 481298"/>
                <a:gd name="connsiteX41" fmla="*/ 2572 w 427005"/>
                <a:gd name="connsiteY41" fmla="*/ 283178 h 481298"/>
                <a:gd name="connsiteX42" fmla="*/ 0 w 427005"/>
                <a:gd name="connsiteY42" fmla="*/ 304514 h 481298"/>
                <a:gd name="connsiteX43" fmla="*/ 9620 w 427005"/>
                <a:gd name="connsiteY43" fmla="*/ 331660 h 481298"/>
                <a:gd name="connsiteX44" fmla="*/ 16002 w 427005"/>
                <a:gd name="connsiteY44" fmla="*/ 349758 h 481298"/>
                <a:gd name="connsiteX45" fmla="*/ 32575 w 427005"/>
                <a:gd name="connsiteY45" fmla="*/ 390620 h 481298"/>
                <a:gd name="connsiteX46" fmla="*/ 39433 w 427005"/>
                <a:gd name="connsiteY46" fmla="*/ 404527 h 481298"/>
                <a:gd name="connsiteX47" fmla="*/ 54864 w 427005"/>
                <a:gd name="connsiteY47" fmla="*/ 419386 h 481298"/>
                <a:gd name="connsiteX48" fmla="*/ 81439 w 427005"/>
                <a:gd name="connsiteY48" fmla="*/ 413956 h 481298"/>
                <a:gd name="connsiteX49" fmla="*/ 102203 w 427005"/>
                <a:gd name="connsiteY49" fmla="*/ 420910 h 481298"/>
                <a:gd name="connsiteX50" fmla="*/ 119253 w 427005"/>
                <a:gd name="connsiteY50" fmla="*/ 423005 h 481298"/>
                <a:gd name="connsiteX51" fmla="*/ 134112 w 427005"/>
                <a:gd name="connsiteY51" fmla="*/ 442055 h 481298"/>
                <a:gd name="connsiteX52" fmla="*/ 152686 w 427005"/>
                <a:gd name="connsiteY52" fmla="*/ 431387 h 481298"/>
                <a:gd name="connsiteX53" fmla="*/ 170212 w 427005"/>
                <a:gd name="connsiteY53" fmla="*/ 429292 h 481298"/>
                <a:gd name="connsiteX54" fmla="*/ 186214 w 427005"/>
                <a:gd name="connsiteY54" fmla="*/ 439864 h 481298"/>
                <a:gd name="connsiteX55" fmla="*/ 188404 w 427005"/>
                <a:gd name="connsiteY55" fmla="*/ 457486 h 481298"/>
                <a:gd name="connsiteX56" fmla="*/ 204311 w 427005"/>
                <a:gd name="connsiteY56" fmla="*/ 468059 h 481298"/>
                <a:gd name="connsiteX57" fmla="*/ 220313 w 427005"/>
                <a:gd name="connsiteY57" fmla="*/ 478631 h 481298"/>
                <a:gd name="connsiteX58" fmla="*/ 241554 w 427005"/>
                <a:gd name="connsiteY58" fmla="*/ 481298 h 481298"/>
                <a:gd name="connsiteX59" fmla="*/ 241554 w 427005"/>
                <a:gd name="connsiteY59" fmla="*/ 481298 h 481298"/>
                <a:gd name="connsiteX60" fmla="*/ 241554 w 427005"/>
                <a:gd name="connsiteY60" fmla="*/ 481298 h 481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27005" h="481298">
                  <a:moveTo>
                    <a:pt x="241554" y="481298"/>
                  </a:moveTo>
                  <a:lnTo>
                    <a:pt x="252698" y="461010"/>
                  </a:lnTo>
                  <a:lnTo>
                    <a:pt x="267557" y="445580"/>
                  </a:lnTo>
                  <a:lnTo>
                    <a:pt x="293084" y="448723"/>
                  </a:lnTo>
                  <a:lnTo>
                    <a:pt x="304229" y="428530"/>
                  </a:lnTo>
                  <a:lnTo>
                    <a:pt x="326517" y="422624"/>
                  </a:lnTo>
                  <a:lnTo>
                    <a:pt x="359473" y="400717"/>
                  </a:lnTo>
                  <a:lnTo>
                    <a:pt x="375380" y="376809"/>
                  </a:lnTo>
                  <a:lnTo>
                    <a:pt x="406717" y="367665"/>
                  </a:lnTo>
                  <a:lnTo>
                    <a:pt x="421005" y="321850"/>
                  </a:lnTo>
                  <a:lnTo>
                    <a:pt x="418814" y="304324"/>
                  </a:lnTo>
                  <a:lnTo>
                    <a:pt x="425101" y="253270"/>
                  </a:lnTo>
                  <a:lnTo>
                    <a:pt x="426053" y="140970"/>
                  </a:lnTo>
                  <a:lnTo>
                    <a:pt x="424910" y="114871"/>
                  </a:lnTo>
                  <a:lnTo>
                    <a:pt x="427006" y="97822"/>
                  </a:lnTo>
                  <a:lnTo>
                    <a:pt x="406813" y="86677"/>
                  </a:lnTo>
                  <a:lnTo>
                    <a:pt x="390906" y="76105"/>
                  </a:lnTo>
                  <a:lnTo>
                    <a:pt x="364807" y="77152"/>
                  </a:lnTo>
                  <a:lnTo>
                    <a:pt x="362712" y="59626"/>
                  </a:lnTo>
                  <a:lnTo>
                    <a:pt x="336613" y="60770"/>
                  </a:lnTo>
                  <a:lnTo>
                    <a:pt x="319659" y="58674"/>
                  </a:lnTo>
                  <a:lnTo>
                    <a:pt x="305276" y="69818"/>
                  </a:lnTo>
                  <a:lnTo>
                    <a:pt x="294704" y="85820"/>
                  </a:lnTo>
                  <a:lnTo>
                    <a:pt x="276130" y="96488"/>
                  </a:lnTo>
                  <a:lnTo>
                    <a:pt x="258032" y="102965"/>
                  </a:lnTo>
                  <a:lnTo>
                    <a:pt x="256413" y="81153"/>
                  </a:lnTo>
                  <a:lnTo>
                    <a:pt x="245173" y="66770"/>
                  </a:lnTo>
                  <a:lnTo>
                    <a:pt x="227171" y="73152"/>
                  </a:lnTo>
                  <a:lnTo>
                    <a:pt x="208597" y="83820"/>
                  </a:lnTo>
                  <a:lnTo>
                    <a:pt x="198406" y="60960"/>
                  </a:lnTo>
                  <a:lnTo>
                    <a:pt x="181451" y="58864"/>
                  </a:lnTo>
                  <a:lnTo>
                    <a:pt x="170212" y="44577"/>
                  </a:lnTo>
                  <a:lnTo>
                    <a:pt x="154781" y="29623"/>
                  </a:lnTo>
                  <a:lnTo>
                    <a:pt x="131350" y="9525"/>
                  </a:lnTo>
                  <a:lnTo>
                    <a:pt x="54864" y="0"/>
                  </a:lnTo>
                  <a:lnTo>
                    <a:pt x="35147" y="19241"/>
                  </a:lnTo>
                  <a:lnTo>
                    <a:pt x="22098" y="125635"/>
                  </a:lnTo>
                  <a:lnTo>
                    <a:pt x="11430" y="141637"/>
                  </a:lnTo>
                  <a:lnTo>
                    <a:pt x="27908" y="148018"/>
                  </a:lnTo>
                  <a:lnTo>
                    <a:pt x="7906" y="240601"/>
                  </a:lnTo>
                  <a:lnTo>
                    <a:pt x="5239" y="261938"/>
                  </a:lnTo>
                  <a:lnTo>
                    <a:pt x="2572" y="283178"/>
                  </a:lnTo>
                  <a:lnTo>
                    <a:pt x="0" y="304514"/>
                  </a:lnTo>
                  <a:lnTo>
                    <a:pt x="9620" y="331660"/>
                  </a:lnTo>
                  <a:lnTo>
                    <a:pt x="16002" y="349758"/>
                  </a:lnTo>
                  <a:lnTo>
                    <a:pt x="32575" y="390620"/>
                  </a:lnTo>
                  <a:lnTo>
                    <a:pt x="39433" y="404527"/>
                  </a:lnTo>
                  <a:lnTo>
                    <a:pt x="54864" y="419386"/>
                  </a:lnTo>
                  <a:lnTo>
                    <a:pt x="81439" y="413956"/>
                  </a:lnTo>
                  <a:lnTo>
                    <a:pt x="102203" y="420910"/>
                  </a:lnTo>
                  <a:lnTo>
                    <a:pt x="119253" y="423005"/>
                  </a:lnTo>
                  <a:lnTo>
                    <a:pt x="134112" y="442055"/>
                  </a:lnTo>
                  <a:lnTo>
                    <a:pt x="152686" y="431387"/>
                  </a:lnTo>
                  <a:lnTo>
                    <a:pt x="170212" y="429292"/>
                  </a:lnTo>
                  <a:lnTo>
                    <a:pt x="186214" y="439864"/>
                  </a:lnTo>
                  <a:lnTo>
                    <a:pt x="188404" y="457486"/>
                  </a:lnTo>
                  <a:lnTo>
                    <a:pt x="204311" y="468059"/>
                  </a:lnTo>
                  <a:lnTo>
                    <a:pt x="220313" y="478631"/>
                  </a:lnTo>
                  <a:lnTo>
                    <a:pt x="241554" y="481298"/>
                  </a:lnTo>
                  <a:lnTo>
                    <a:pt x="241554" y="481298"/>
                  </a:lnTo>
                  <a:lnTo>
                    <a:pt x="241554" y="4812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75897D6C-518B-3DA2-061B-34B821B26052}"/>
                </a:ext>
              </a:extLst>
            </p:cNvPr>
            <p:cNvSpPr/>
            <p:nvPr/>
          </p:nvSpPr>
          <p:spPr>
            <a:xfrm>
              <a:off x="4246472" y="1908946"/>
              <a:ext cx="873211" cy="873211"/>
            </a:xfrm>
            <a:custGeom>
              <a:avLst/>
              <a:gdLst>
                <a:gd name="connsiteX0" fmla="*/ 204883 w 518541"/>
                <a:gd name="connsiteY0" fmla="*/ 518541 h 518541"/>
                <a:gd name="connsiteX1" fmla="*/ 234125 w 518541"/>
                <a:gd name="connsiteY1" fmla="*/ 457105 h 518541"/>
                <a:gd name="connsiteX2" fmla="*/ 263843 w 518541"/>
                <a:gd name="connsiteY2" fmla="*/ 391478 h 518541"/>
                <a:gd name="connsiteX3" fmla="*/ 279845 w 518541"/>
                <a:gd name="connsiteY3" fmla="*/ 402050 h 518541"/>
                <a:gd name="connsiteX4" fmla="*/ 293751 w 518541"/>
                <a:gd name="connsiteY4" fmla="*/ 395097 h 518541"/>
                <a:gd name="connsiteX5" fmla="*/ 318707 w 518541"/>
                <a:gd name="connsiteY5" fmla="*/ 367855 h 518541"/>
                <a:gd name="connsiteX6" fmla="*/ 298418 w 518541"/>
                <a:gd name="connsiteY6" fmla="*/ 356711 h 518541"/>
                <a:gd name="connsiteX7" fmla="*/ 297371 w 518541"/>
                <a:gd name="connsiteY7" fmla="*/ 330517 h 518541"/>
                <a:gd name="connsiteX8" fmla="*/ 313849 w 518541"/>
                <a:gd name="connsiteY8" fmla="*/ 302228 h 518541"/>
                <a:gd name="connsiteX9" fmla="*/ 336233 w 518541"/>
                <a:gd name="connsiteY9" fmla="*/ 296323 h 518541"/>
                <a:gd name="connsiteX10" fmla="*/ 329755 w 518541"/>
                <a:gd name="connsiteY10" fmla="*/ 278130 h 518541"/>
                <a:gd name="connsiteX11" fmla="*/ 324993 w 518541"/>
                <a:gd name="connsiteY11" fmla="*/ 247174 h 518541"/>
                <a:gd name="connsiteX12" fmla="*/ 358521 w 518541"/>
                <a:gd name="connsiteY12" fmla="*/ 220980 h 518541"/>
                <a:gd name="connsiteX13" fmla="*/ 388239 w 518541"/>
                <a:gd name="connsiteY13" fmla="*/ 190024 h 518541"/>
                <a:gd name="connsiteX14" fmla="*/ 440341 w 518541"/>
                <a:gd name="connsiteY14" fmla="*/ 118396 h 518541"/>
                <a:gd name="connsiteX15" fmla="*/ 518541 w 518541"/>
                <a:gd name="connsiteY15" fmla="*/ 10954 h 518541"/>
                <a:gd name="connsiteX16" fmla="*/ 407765 w 518541"/>
                <a:gd name="connsiteY16" fmla="*/ 32004 h 518541"/>
                <a:gd name="connsiteX17" fmla="*/ 394431 w 518541"/>
                <a:gd name="connsiteY17" fmla="*/ 0 h 518541"/>
                <a:gd name="connsiteX18" fmla="*/ 372046 w 518541"/>
                <a:gd name="connsiteY18" fmla="*/ 5906 h 518541"/>
                <a:gd name="connsiteX19" fmla="*/ 358236 w 518541"/>
                <a:gd name="connsiteY19" fmla="*/ 12859 h 518541"/>
                <a:gd name="connsiteX20" fmla="*/ 333661 w 518541"/>
                <a:gd name="connsiteY20" fmla="*/ 1143 h 518541"/>
                <a:gd name="connsiteX21" fmla="*/ 181833 w 518541"/>
                <a:gd name="connsiteY21" fmla="*/ 4096 h 518541"/>
                <a:gd name="connsiteX22" fmla="*/ 174974 w 518541"/>
                <a:gd name="connsiteY22" fmla="*/ 24955 h 518541"/>
                <a:gd name="connsiteX23" fmla="*/ 164878 w 518541"/>
                <a:gd name="connsiteY23" fmla="*/ 36671 h 518541"/>
                <a:gd name="connsiteX24" fmla="*/ 166497 w 518541"/>
                <a:gd name="connsiteY24" fmla="*/ 58579 h 518541"/>
                <a:gd name="connsiteX25" fmla="*/ 144685 w 518541"/>
                <a:gd name="connsiteY25" fmla="*/ 94869 h 518541"/>
                <a:gd name="connsiteX26" fmla="*/ 48387 w 518541"/>
                <a:gd name="connsiteY26" fmla="*/ 208788 h 518541"/>
                <a:gd name="connsiteX27" fmla="*/ 12764 w 518541"/>
                <a:gd name="connsiteY27" fmla="*/ 252032 h 518541"/>
                <a:gd name="connsiteX28" fmla="*/ 6382 w 518541"/>
                <a:gd name="connsiteY28" fmla="*/ 268605 h 518541"/>
                <a:gd name="connsiteX29" fmla="*/ 0 w 518541"/>
                <a:gd name="connsiteY29" fmla="*/ 285179 h 518541"/>
                <a:gd name="connsiteX30" fmla="*/ 10763 w 518541"/>
                <a:gd name="connsiteY30" fmla="*/ 303847 h 518541"/>
                <a:gd name="connsiteX31" fmla="*/ 26765 w 518541"/>
                <a:gd name="connsiteY31" fmla="*/ 314516 h 518541"/>
                <a:gd name="connsiteX32" fmla="*/ 28385 w 518541"/>
                <a:gd name="connsiteY32" fmla="*/ 336328 h 518541"/>
                <a:gd name="connsiteX33" fmla="*/ 115348 w 518541"/>
                <a:gd name="connsiteY33" fmla="*/ 438150 h 518541"/>
                <a:gd name="connsiteX34" fmla="*/ 142494 w 518541"/>
                <a:gd name="connsiteY34" fmla="*/ 463201 h 518541"/>
                <a:gd name="connsiteX35" fmla="*/ 177165 w 518541"/>
                <a:gd name="connsiteY35" fmla="*/ 497776 h 518541"/>
                <a:gd name="connsiteX36" fmla="*/ 204883 w 518541"/>
                <a:gd name="connsiteY36" fmla="*/ 518541 h 518541"/>
                <a:gd name="connsiteX37" fmla="*/ 204883 w 518541"/>
                <a:gd name="connsiteY37" fmla="*/ 518541 h 518541"/>
                <a:gd name="connsiteX38" fmla="*/ 204883 w 518541"/>
                <a:gd name="connsiteY38" fmla="*/ 518541 h 5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541">
                  <a:moveTo>
                    <a:pt x="204883" y="518541"/>
                  </a:moveTo>
                  <a:lnTo>
                    <a:pt x="234125" y="457105"/>
                  </a:lnTo>
                  <a:lnTo>
                    <a:pt x="263843" y="391478"/>
                  </a:lnTo>
                  <a:lnTo>
                    <a:pt x="279845" y="402050"/>
                  </a:lnTo>
                  <a:lnTo>
                    <a:pt x="293751" y="395097"/>
                  </a:lnTo>
                  <a:lnTo>
                    <a:pt x="318707" y="367855"/>
                  </a:lnTo>
                  <a:lnTo>
                    <a:pt x="298418" y="356711"/>
                  </a:lnTo>
                  <a:lnTo>
                    <a:pt x="297371" y="330517"/>
                  </a:lnTo>
                  <a:lnTo>
                    <a:pt x="313849" y="302228"/>
                  </a:lnTo>
                  <a:lnTo>
                    <a:pt x="336233" y="296323"/>
                  </a:lnTo>
                  <a:lnTo>
                    <a:pt x="329755" y="278130"/>
                  </a:lnTo>
                  <a:lnTo>
                    <a:pt x="324993" y="247174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1" y="0"/>
                  </a:lnTo>
                  <a:lnTo>
                    <a:pt x="372046" y="5906"/>
                  </a:lnTo>
                  <a:lnTo>
                    <a:pt x="358236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5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2"/>
                  </a:lnTo>
                  <a:lnTo>
                    <a:pt x="6382" y="268605"/>
                  </a:lnTo>
                  <a:lnTo>
                    <a:pt x="0" y="285179"/>
                  </a:lnTo>
                  <a:lnTo>
                    <a:pt x="10763" y="303847"/>
                  </a:lnTo>
                  <a:lnTo>
                    <a:pt x="26765" y="314516"/>
                  </a:lnTo>
                  <a:lnTo>
                    <a:pt x="28385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776"/>
                  </a:lnTo>
                  <a:lnTo>
                    <a:pt x="204883" y="518541"/>
                  </a:lnTo>
                  <a:lnTo>
                    <a:pt x="204883" y="518541"/>
                  </a:lnTo>
                  <a:lnTo>
                    <a:pt x="204883" y="518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4BB22F49-0D57-2D1C-9A38-8656CCAF8B64}"/>
                </a:ext>
              </a:extLst>
            </p:cNvPr>
            <p:cNvSpPr/>
            <p:nvPr/>
          </p:nvSpPr>
          <p:spPr>
            <a:xfrm>
              <a:off x="2946760" y="1473143"/>
              <a:ext cx="547119" cy="679449"/>
            </a:xfrm>
            <a:custGeom>
              <a:avLst/>
              <a:gdLst>
                <a:gd name="connsiteX0" fmla="*/ 168688 w 324897"/>
                <a:gd name="connsiteY0" fmla="*/ 403479 h 403479"/>
                <a:gd name="connsiteX1" fmla="*/ 191071 w 324897"/>
                <a:gd name="connsiteY1" fmla="*/ 397574 h 403479"/>
                <a:gd name="connsiteX2" fmla="*/ 213550 w 324897"/>
                <a:gd name="connsiteY2" fmla="*/ 391668 h 403479"/>
                <a:gd name="connsiteX3" fmla="*/ 219932 w 324897"/>
                <a:gd name="connsiteY3" fmla="*/ 375095 h 403479"/>
                <a:gd name="connsiteX4" fmla="*/ 217741 w 324897"/>
                <a:gd name="connsiteY4" fmla="*/ 357473 h 403479"/>
                <a:gd name="connsiteX5" fmla="*/ 216122 w 324897"/>
                <a:gd name="connsiteY5" fmla="*/ 335566 h 403479"/>
                <a:gd name="connsiteX6" fmla="*/ 209645 w 324897"/>
                <a:gd name="connsiteY6" fmla="*/ 317468 h 403479"/>
                <a:gd name="connsiteX7" fmla="*/ 220885 w 324897"/>
                <a:gd name="connsiteY7" fmla="*/ 297180 h 403479"/>
                <a:gd name="connsiteX8" fmla="*/ 247555 w 324897"/>
                <a:gd name="connsiteY8" fmla="*/ 257080 h 403479"/>
                <a:gd name="connsiteX9" fmla="*/ 257651 w 324897"/>
                <a:gd name="connsiteY9" fmla="*/ 245364 h 403479"/>
                <a:gd name="connsiteX10" fmla="*/ 272129 w 324897"/>
                <a:gd name="connsiteY10" fmla="*/ 234125 h 403479"/>
                <a:gd name="connsiteX11" fmla="*/ 296037 w 324897"/>
                <a:gd name="connsiteY11" fmla="*/ 180689 h 403479"/>
                <a:gd name="connsiteX12" fmla="*/ 314230 w 324897"/>
                <a:gd name="connsiteY12" fmla="*/ 174307 h 403479"/>
                <a:gd name="connsiteX13" fmla="*/ 324898 w 324897"/>
                <a:gd name="connsiteY13" fmla="*/ 158210 h 403479"/>
                <a:gd name="connsiteX14" fmla="*/ 322707 w 324897"/>
                <a:gd name="connsiteY14" fmla="*/ 140684 h 403479"/>
                <a:gd name="connsiteX15" fmla="*/ 303466 w 324897"/>
                <a:gd name="connsiteY15" fmla="*/ 120872 h 403479"/>
                <a:gd name="connsiteX16" fmla="*/ 269176 w 324897"/>
                <a:gd name="connsiteY16" fmla="*/ 82010 h 403479"/>
                <a:gd name="connsiteX17" fmla="*/ 257842 w 324897"/>
                <a:gd name="connsiteY17" fmla="*/ 67627 h 403479"/>
                <a:gd name="connsiteX18" fmla="*/ 224123 w 324897"/>
                <a:gd name="connsiteY18" fmla="*/ 24384 h 403479"/>
                <a:gd name="connsiteX19" fmla="*/ 192024 w 324897"/>
                <a:gd name="connsiteY19" fmla="*/ 3143 h 403479"/>
                <a:gd name="connsiteX20" fmla="*/ 170593 w 324897"/>
                <a:gd name="connsiteY20" fmla="*/ 476 h 403479"/>
                <a:gd name="connsiteX21" fmla="*/ 131540 w 324897"/>
                <a:gd name="connsiteY21" fmla="*/ 0 h 403479"/>
                <a:gd name="connsiteX22" fmla="*/ 95726 w 324897"/>
                <a:gd name="connsiteY22" fmla="*/ 8573 h 403479"/>
                <a:gd name="connsiteX23" fmla="*/ 65818 w 324897"/>
                <a:gd name="connsiteY23" fmla="*/ 4858 h 403479"/>
                <a:gd name="connsiteX24" fmla="*/ 59436 w 324897"/>
                <a:gd name="connsiteY24" fmla="*/ 21431 h 403479"/>
                <a:gd name="connsiteX25" fmla="*/ 57340 w 324897"/>
                <a:gd name="connsiteY25" fmla="*/ 38481 h 403479"/>
                <a:gd name="connsiteX26" fmla="*/ 71818 w 324897"/>
                <a:gd name="connsiteY26" fmla="*/ 62008 h 403479"/>
                <a:gd name="connsiteX27" fmla="*/ 54769 w 324897"/>
                <a:gd name="connsiteY27" fmla="*/ 94583 h 403479"/>
                <a:gd name="connsiteX28" fmla="*/ 44101 w 324897"/>
                <a:gd name="connsiteY28" fmla="*/ 110585 h 403479"/>
                <a:gd name="connsiteX29" fmla="*/ 37147 w 324897"/>
                <a:gd name="connsiteY29" fmla="*/ 131445 h 403479"/>
                <a:gd name="connsiteX30" fmla="*/ 31909 w 324897"/>
                <a:gd name="connsiteY30" fmla="*/ 174117 h 403479"/>
                <a:gd name="connsiteX31" fmla="*/ 28765 w 324897"/>
                <a:gd name="connsiteY31" fmla="*/ 199739 h 403479"/>
                <a:gd name="connsiteX32" fmla="*/ 22384 w 324897"/>
                <a:gd name="connsiteY32" fmla="*/ 216313 h 403479"/>
                <a:gd name="connsiteX33" fmla="*/ 24479 w 324897"/>
                <a:gd name="connsiteY33" fmla="*/ 233934 h 403479"/>
                <a:gd name="connsiteX34" fmla="*/ 26670 w 324897"/>
                <a:gd name="connsiteY34" fmla="*/ 251555 h 403479"/>
                <a:gd name="connsiteX35" fmla="*/ 14478 w 324897"/>
                <a:gd name="connsiteY35" fmla="*/ 280321 h 403479"/>
                <a:gd name="connsiteX36" fmla="*/ 0 w 324897"/>
                <a:gd name="connsiteY36" fmla="*/ 291560 h 403479"/>
                <a:gd name="connsiteX37" fmla="*/ 1619 w 324897"/>
                <a:gd name="connsiteY37" fmla="*/ 313468 h 403479"/>
                <a:gd name="connsiteX38" fmla="*/ 17145 w 324897"/>
                <a:gd name="connsiteY38" fmla="*/ 328422 h 403479"/>
                <a:gd name="connsiteX39" fmla="*/ 23622 w 324897"/>
                <a:gd name="connsiteY39" fmla="*/ 346520 h 403479"/>
                <a:gd name="connsiteX40" fmla="*/ 39719 w 324897"/>
                <a:gd name="connsiteY40" fmla="*/ 357188 h 403479"/>
                <a:gd name="connsiteX41" fmla="*/ 55721 w 324897"/>
                <a:gd name="connsiteY41" fmla="*/ 367855 h 403479"/>
                <a:gd name="connsiteX42" fmla="*/ 76105 w 324897"/>
                <a:gd name="connsiteY42" fmla="*/ 379000 h 403479"/>
                <a:gd name="connsiteX43" fmla="*/ 116776 w 324897"/>
                <a:gd name="connsiteY43" fmla="*/ 401384 h 403479"/>
                <a:gd name="connsiteX44" fmla="*/ 138684 w 324897"/>
                <a:gd name="connsiteY44" fmla="*/ 399764 h 403479"/>
                <a:gd name="connsiteX45" fmla="*/ 156305 w 324897"/>
                <a:gd name="connsiteY45" fmla="*/ 397574 h 403479"/>
                <a:gd name="connsiteX46" fmla="*/ 168688 w 324897"/>
                <a:gd name="connsiteY46" fmla="*/ 403479 h 403479"/>
                <a:gd name="connsiteX47" fmla="*/ 168688 w 324897"/>
                <a:gd name="connsiteY47" fmla="*/ 403479 h 403479"/>
                <a:gd name="connsiteX48" fmla="*/ 168688 w 324897"/>
                <a:gd name="connsiteY48" fmla="*/ 403479 h 403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24897" h="403479">
                  <a:moveTo>
                    <a:pt x="168688" y="403479"/>
                  </a:moveTo>
                  <a:lnTo>
                    <a:pt x="191071" y="397574"/>
                  </a:lnTo>
                  <a:lnTo>
                    <a:pt x="213550" y="391668"/>
                  </a:lnTo>
                  <a:lnTo>
                    <a:pt x="219932" y="375095"/>
                  </a:lnTo>
                  <a:lnTo>
                    <a:pt x="217741" y="357473"/>
                  </a:lnTo>
                  <a:lnTo>
                    <a:pt x="216122" y="335566"/>
                  </a:lnTo>
                  <a:lnTo>
                    <a:pt x="209645" y="317468"/>
                  </a:lnTo>
                  <a:lnTo>
                    <a:pt x="220885" y="297180"/>
                  </a:lnTo>
                  <a:lnTo>
                    <a:pt x="247555" y="257080"/>
                  </a:lnTo>
                  <a:lnTo>
                    <a:pt x="257651" y="245364"/>
                  </a:lnTo>
                  <a:lnTo>
                    <a:pt x="272129" y="234125"/>
                  </a:lnTo>
                  <a:lnTo>
                    <a:pt x="296037" y="180689"/>
                  </a:lnTo>
                  <a:lnTo>
                    <a:pt x="314230" y="174307"/>
                  </a:lnTo>
                  <a:lnTo>
                    <a:pt x="324898" y="158210"/>
                  </a:lnTo>
                  <a:lnTo>
                    <a:pt x="322707" y="140684"/>
                  </a:lnTo>
                  <a:lnTo>
                    <a:pt x="303466" y="120872"/>
                  </a:lnTo>
                  <a:lnTo>
                    <a:pt x="269176" y="82010"/>
                  </a:lnTo>
                  <a:lnTo>
                    <a:pt x="257842" y="67627"/>
                  </a:lnTo>
                  <a:lnTo>
                    <a:pt x="224123" y="24384"/>
                  </a:lnTo>
                  <a:lnTo>
                    <a:pt x="192024" y="3143"/>
                  </a:lnTo>
                  <a:lnTo>
                    <a:pt x="170593" y="476"/>
                  </a:lnTo>
                  <a:lnTo>
                    <a:pt x="131540" y="0"/>
                  </a:lnTo>
                  <a:lnTo>
                    <a:pt x="95726" y="8573"/>
                  </a:lnTo>
                  <a:lnTo>
                    <a:pt x="65818" y="4858"/>
                  </a:lnTo>
                  <a:lnTo>
                    <a:pt x="59436" y="21431"/>
                  </a:lnTo>
                  <a:lnTo>
                    <a:pt x="57340" y="38481"/>
                  </a:lnTo>
                  <a:lnTo>
                    <a:pt x="71818" y="62008"/>
                  </a:lnTo>
                  <a:lnTo>
                    <a:pt x="54769" y="94583"/>
                  </a:lnTo>
                  <a:lnTo>
                    <a:pt x="44101" y="110585"/>
                  </a:lnTo>
                  <a:lnTo>
                    <a:pt x="37147" y="131445"/>
                  </a:lnTo>
                  <a:lnTo>
                    <a:pt x="31909" y="174117"/>
                  </a:lnTo>
                  <a:lnTo>
                    <a:pt x="28765" y="199739"/>
                  </a:lnTo>
                  <a:lnTo>
                    <a:pt x="22384" y="216313"/>
                  </a:lnTo>
                  <a:lnTo>
                    <a:pt x="24479" y="233934"/>
                  </a:lnTo>
                  <a:lnTo>
                    <a:pt x="26670" y="251555"/>
                  </a:lnTo>
                  <a:lnTo>
                    <a:pt x="14478" y="280321"/>
                  </a:lnTo>
                  <a:lnTo>
                    <a:pt x="0" y="291560"/>
                  </a:lnTo>
                  <a:lnTo>
                    <a:pt x="1619" y="313468"/>
                  </a:lnTo>
                  <a:lnTo>
                    <a:pt x="17145" y="328422"/>
                  </a:lnTo>
                  <a:lnTo>
                    <a:pt x="23622" y="346520"/>
                  </a:lnTo>
                  <a:lnTo>
                    <a:pt x="39719" y="357188"/>
                  </a:lnTo>
                  <a:lnTo>
                    <a:pt x="55721" y="367855"/>
                  </a:lnTo>
                  <a:lnTo>
                    <a:pt x="76105" y="379000"/>
                  </a:lnTo>
                  <a:lnTo>
                    <a:pt x="116776" y="401384"/>
                  </a:lnTo>
                  <a:lnTo>
                    <a:pt x="138684" y="399764"/>
                  </a:lnTo>
                  <a:lnTo>
                    <a:pt x="156305" y="397574"/>
                  </a:lnTo>
                  <a:lnTo>
                    <a:pt x="168688" y="403479"/>
                  </a:lnTo>
                  <a:lnTo>
                    <a:pt x="168688" y="403479"/>
                  </a:lnTo>
                  <a:lnTo>
                    <a:pt x="168688" y="4034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11317996-3A0D-5872-943D-0A2B5C89FA72}"/>
                </a:ext>
              </a:extLst>
            </p:cNvPr>
            <p:cNvSpPr/>
            <p:nvPr/>
          </p:nvSpPr>
          <p:spPr>
            <a:xfrm>
              <a:off x="2816516" y="2027479"/>
              <a:ext cx="676240" cy="880107"/>
            </a:xfrm>
            <a:custGeom>
              <a:avLst/>
              <a:gdLst>
                <a:gd name="connsiteX0" fmla="*/ 363474 w 401573"/>
                <a:gd name="connsiteY0" fmla="*/ 522637 h 522636"/>
                <a:gd name="connsiteX1" fmla="*/ 366046 w 401573"/>
                <a:gd name="connsiteY1" fmla="*/ 501396 h 522636"/>
                <a:gd name="connsiteX2" fmla="*/ 377190 w 401573"/>
                <a:gd name="connsiteY2" fmla="*/ 481108 h 522636"/>
                <a:gd name="connsiteX3" fmla="*/ 394144 w 401573"/>
                <a:gd name="connsiteY3" fmla="*/ 448532 h 522636"/>
                <a:gd name="connsiteX4" fmla="*/ 401574 w 401573"/>
                <a:gd name="connsiteY4" fmla="*/ 423482 h 522636"/>
                <a:gd name="connsiteX5" fmla="*/ 395192 w 401573"/>
                <a:gd name="connsiteY5" fmla="*/ 405384 h 522636"/>
                <a:gd name="connsiteX6" fmla="*/ 387667 w 401573"/>
                <a:gd name="connsiteY6" fmla="*/ 326612 h 522636"/>
                <a:gd name="connsiteX7" fmla="*/ 395002 w 401573"/>
                <a:gd name="connsiteY7" fmla="*/ 266891 h 522636"/>
                <a:gd name="connsiteX8" fmla="*/ 401383 w 401573"/>
                <a:gd name="connsiteY8" fmla="*/ 250317 h 522636"/>
                <a:gd name="connsiteX9" fmla="*/ 399193 w 401573"/>
                <a:gd name="connsiteY9" fmla="*/ 232791 h 522636"/>
                <a:gd name="connsiteX10" fmla="*/ 397573 w 401573"/>
                <a:gd name="connsiteY10" fmla="*/ 210979 h 522636"/>
                <a:gd name="connsiteX11" fmla="*/ 376333 w 401573"/>
                <a:gd name="connsiteY11" fmla="*/ 208312 h 522636"/>
                <a:gd name="connsiteX12" fmla="*/ 369951 w 401573"/>
                <a:gd name="connsiteY12" fmla="*/ 190214 h 522636"/>
                <a:gd name="connsiteX13" fmla="*/ 349758 w 401573"/>
                <a:gd name="connsiteY13" fmla="*/ 179070 h 522636"/>
                <a:gd name="connsiteX14" fmla="*/ 334327 w 401573"/>
                <a:gd name="connsiteY14" fmla="*/ 164211 h 522636"/>
                <a:gd name="connsiteX15" fmla="*/ 328993 w 401573"/>
                <a:gd name="connsiteY15" fmla="*/ 137541 h 522636"/>
                <a:gd name="connsiteX16" fmla="*/ 331089 w 401573"/>
                <a:gd name="connsiteY16" fmla="*/ 120491 h 522636"/>
                <a:gd name="connsiteX17" fmla="*/ 319945 w 401573"/>
                <a:gd name="connsiteY17" fmla="*/ 106108 h 522636"/>
                <a:gd name="connsiteX18" fmla="*/ 307181 w 401573"/>
                <a:gd name="connsiteY18" fmla="*/ 69913 h 522636"/>
                <a:gd name="connsiteX19" fmla="*/ 291751 w 401573"/>
                <a:gd name="connsiteY19" fmla="*/ 55054 h 522636"/>
                <a:gd name="connsiteX20" fmla="*/ 273177 w 401573"/>
                <a:gd name="connsiteY20" fmla="*/ 65722 h 522636"/>
                <a:gd name="connsiteX21" fmla="*/ 251365 w 401573"/>
                <a:gd name="connsiteY21" fmla="*/ 67342 h 522636"/>
                <a:gd name="connsiteX22" fmla="*/ 233839 w 401573"/>
                <a:gd name="connsiteY22" fmla="*/ 69533 h 522636"/>
                <a:gd name="connsiteX23" fmla="*/ 194596 w 401573"/>
                <a:gd name="connsiteY23" fmla="*/ 73342 h 522636"/>
                <a:gd name="connsiteX24" fmla="*/ 166878 w 401573"/>
                <a:gd name="connsiteY24" fmla="*/ 52673 h 522636"/>
                <a:gd name="connsiteX25" fmla="*/ 140875 w 401573"/>
                <a:gd name="connsiteY25" fmla="*/ 53721 h 522636"/>
                <a:gd name="connsiteX26" fmla="*/ 129730 w 401573"/>
                <a:gd name="connsiteY26" fmla="*/ 39433 h 522636"/>
                <a:gd name="connsiteX27" fmla="*/ 113824 w 401573"/>
                <a:gd name="connsiteY27" fmla="*/ 28766 h 522636"/>
                <a:gd name="connsiteX28" fmla="*/ 97822 w 401573"/>
                <a:gd name="connsiteY28" fmla="*/ 18097 h 522636"/>
                <a:gd name="connsiteX29" fmla="*/ 91440 w 401573"/>
                <a:gd name="connsiteY29" fmla="*/ 0 h 522636"/>
                <a:gd name="connsiteX30" fmla="*/ 69628 w 401573"/>
                <a:gd name="connsiteY30" fmla="*/ 1715 h 522636"/>
                <a:gd name="connsiteX31" fmla="*/ 51054 w 401573"/>
                <a:gd name="connsiteY31" fmla="*/ 12383 h 522636"/>
                <a:gd name="connsiteX32" fmla="*/ 40481 w 401573"/>
                <a:gd name="connsiteY32" fmla="*/ 28384 h 522636"/>
                <a:gd name="connsiteX33" fmla="*/ 34099 w 401573"/>
                <a:gd name="connsiteY33" fmla="*/ 44863 h 522636"/>
                <a:gd name="connsiteX34" fmla="*/ 39433 w 401573"/>
                <a:gd name="connsiteY34" fmla="*/ 71533 h 522636"/>
                <a:gd name="connsiteX35" fmla="*/ 45339 w 401573"/>
                <a:gd name="connsiteY35" fmla="*/ 93917 h 522636"/>
                <a:gd name="connsiteX36" fmla="*/ 42672 w 401573"/>
                <a:gd name="connsiteY36" fmla="*/ 115253 h 522636"/>
                <a:gd name="connsiteX37" fmla="*/ 41243 w 401573"/>
                <a:gd name="connsiteY37" fmla="*/ 231838 h 522636"/>
                <a:gd name="connsiteX38" fmla="*/ 35433 w 401573"/>
                <a:gd name="connsiteY38" fmla="*/ 278797 h 522636"/>
                <a:gd name="connsiteX39" fmla="*/ 36576 w 401573"/>
                <a:gd name="connsiteY39" fmla="*/ 304895 h 522636"/>
                <a:gd name="connsiteX40" fmla="*/ 29718 w 401573"/>
                <a:gd name="connsiteY40" fmla="*/ 360331 h 522636"/>
                <a:gd name="connsiteX41" fmla="*/ 19145 w 401573"/>
                <a:gd name="connsiteY41" fmla="*/ 376333 h 522636"/>
                <a:gd name="connsiteX42" fmla="*/ 0 w 401573"/>
                <a:gd name="connsiteY42" fmla="*/ 391287 h 522636"/>
                <a:gd name="connsiteX43" fmla="*/ 25527 w 401573"/>
                <a:gd name="connsiteY43" fmla="*/ 394430 h 522636"/>
                <a:gd name="connsiteX44" fmla="*/ 22860 w 401573"/>
                <a:gd name="connsiteY44" fmla="*/ 415766 h 522636"/>
                <a:gd name="connsiteX45" fmla="*/ 34004 w 401573"/>
                <a:gd name="connsiteY45" fmla="*/ 430054 h 522636"/>
                <a:gd name="connsiteX46" fmla="*/ 9620 w 401573"/>
                <a:gd name="connsiteY46" fmla="*/ 453009 h 522636"/>
                <a:gd name="connsiteX47" fmla="*/ 27717 w 401573"/>
                <a:gd name="connsiteY47" fmla="*/ 446627 h 522636"/>
                <a:gd name="connsiteX48" fmla="*/ 44672 w 401573"/>
                <a:gd name="connsiteY48" fmla="*/ 448723 h 522636"/>
                <a:gd name="connsiteX49" fmla="*/ 62770 w 401573"/>
                <a:gd name="connsiteY49" fmla="*/ 442246 h 522636"/>
                <a:gd name="connsiteX50" fmla="*/ 78200 w 401573"/>
                <a:gd name="connsiteY50" fmla="*/ 457200 h 522636"/>
                <a:gd name="connsiteX51" fmla="*/ 107347 w 401573"/>
                <a:gd name="connsiteY51" fmla="*/ 430435 h 522636"/>
                <a:gd name="connsiteX52" fmla="*/ 146113 w 401573"/>
                <a:gd name="connsiteY52" fmla="*/ 430911 h 522636"/>
                <a:gd name="connsiteX53" fmla="*/ 242792 w 401573"/>
                <a:gd name="connsiteY53" fmla="*/ 451485 h 522636"/>
                <a:gd name="connsiteX54" fmla="*/ 273653 w 401573"/>
                <a:gd name="connsiteY54" fmla="*/ 481298 h 522636"/>
                <a:gd name="connsiteX55" fmla="*/ 294894 w 401573"/>
                <a:gd name="connsiteY55" fmla="*/ 483870 h 522636"/>
                <a:gd name="connsiteX56" fmla="*/ 310801 w 401573"/>
                <a:gd name="connsiteY56" fmla="*/ 494538 h 522636"/>
                <a:gd name="connsiteX57" fmla="*/ 327850 w 401573"/>
                <a:gd name="connsiteY57" fmla="*/ 496634 h 522636"/>
                <a:gd name="connsiteX58" fmla="*/ 343281 w 401573"/>
                <a:gd name="connsiteY58" fmla="*/ 511492 h 522636"/>
                <a:gd name="connsiteX59" fmla="*/ 363474 w 401573"/>
                <a:gd name="connsiteY59" fmla="*/ 522637 h 522636"/>
                <a:gd name="connsiteX60" fmla="*/ 363474 w 401573"/>
                <a:gd name="connsiteY60" fmla="*/ 522637 h 522636"/>
                <a:gd name="connsiteX61" fmla="*/ 363474 w 401573"/>
                <a:gd name="connsiteY61" fmla="*/ 522637 h 5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01573" h="522636">
                  <a:moveTo>
                    <a:pt x="363474" y="522637"/>
                  </a:moveTo>
                  <a:lnTo>
                    <a:pt x="366046" y="501396"/>
                  </a:lnTo>
                  <a:lnTo>
                    <a:pt x="377190" y="481108"/>
                  </a:lnTo>
                  <a:lnTo>
                    <a:pt x="394144" y="448532"/>
                  </a:lnTo>
                  <a:lnTo>
                    <a:pt x="401574" y="423482"/>
                  </a:lnTo>
                  <a:lnTo>
                    <a:pt x="395192" y="405384"/>
                  </a:lnTo>
                  <a:lnTo>
                    <a:pt x="387667" y="326612"/>
                  </a:lnTo>
                  <a:lnTo>
                    <a:pt x="395002" y="266891"/>
                  </a:lnTo>
                  <a:lnTo>
                    <a:pt x="401383" y="250317"/>
                  </a:lnTo>
                  <a:lnTo>
                    <a:pt x="399193" y="232791"/>
                  </a:lnTo>
                  <a:lnTo>
                    <a:pt x="397573" y="210979"/>
                  </a:lnTo>
                  <a:lnTo>
                    <a:pt x="376333" y="208312"/>
                  </a:lnTo>
                  <a:lnTo>
                    <a:pt x="369951" y="190214"/>
                  </a:lnTo>
                  <a:lnTo>
                    <a:pt x="349758" y="179070"/>
                  </a:lnTo>
                  <a:lnTo>
                    <a:pt x="334327" y="164211"/>
                  </a:lnTo>
                  <a:lnTo>
                    <a:pt x="328993" y="137541"/>
                  </a:lnTo>
                  <a:lnTo>
                    <a:pt x="331089" y="120491"/>
                  </a:lnTo>
                  <a:lnTo>
                    <a:pt x="319945" y="106108"/>
                  </a:lnTo>
                  <a:lnTo>
                    <a:pt x="307181" y="69913"/>
                  </a:lnTo>
                  <a:lnTo>
                    <a:pt x="291751" y="55054"/>
                  </a:lnTo>
                  <a:lnTo>
                    <a:pt x="273177" y="65722"/>
                  </a:lnTo>
                  <a:lnTo>
                    <a:pt x="251365" y="67342"/>
                  </a:lnTo>
                  <a:lnTo>
                    <a:pt x="233839" y="69533"/>
                  </a:lnTo>
                  <a:lnTo>
                    <a:pt x="194596" y="73342"/>
                  </a:lnTo>
                  <a:lnTo>
                    <a:pt x="166878" y="52673"/>
                  </a:lnTo>
                  <a:lnTo>
                    <a:pt x="140875" y="53721"/>
                  </a:lnTo>
                  <a:lnTo>
                    <a:pt x="129730" y="39433"/>
                  </a:lnTo>
                  <a:lnTo>
                    <a:pt x="113824" y="28766"/>
                  </a:lnTo>
                  <a:lnTo>
                    <a:pt x="97822" y="18097"/>
                  </a:lnTo>
                  <a:lnTo>
                    <a:pt x="91440" y="0"/>
                  </a:lnTo>
                  <a:lnTo>
                    <a:pt x="69628" y="1715"/>
                  </a:lnTo>
                  <a:lnTo>
                    <a:pt x="51054" y="12383"/>
                  </a:lnTo>
                  <a:lnTo>
                    <a:pt x="40481" y="28384"/>
                  </a:lnTo>
                  <a:lnTo>
                    <a:pt x="34099" y="44863"/>
                  </a:lnTo>
                  <a:lnTo>
                    <a:pt x="39433" y="71533"/>
                  </a:lnTo>
                  <a:lnTo>
                    <a:pt x="45339" y="93917"/>
                  </a:lnTo>
                  <a:lnTo>
                    <a:pt x="42672" y="115253"/>
                  </a:lnTo>
                  <a:lnTo>
                    <a:pt x="41243" y="231838"/>
                  </a:lnTo>
                  <a:lnTo>
                    <a:pt x="35433" y="278797"/>
                  </a:lnTo>
                  <a:lnTo>
                    <a:pt x="36576" y="304895"/>
                  </a:lnTo>
                  <a:lnTo>
                    <a:pt x="29718" y="360331"/>
                  </a:lnTo>
                  <a:lnTo>
                    <a:pt x="19145" y="376333"/>
                  </a:lnTo>
                  <a:lnTo>
                    <a:pt x="0" y="391287"/>
                  </a:lnTo>
                  <a:lnTo>
                    <a:pt x="25527" y="394430"/>
                  </a:lnTo>
                  <a:lnTo>
                    <a:pt x="22860" y="415766"/>
                  </a:lnTo>
                  <a:lnTo>
                    <a:pt x="34004" y="430054"/>
                  </a:lnTo>
                  <a:lnTo>
                    <a:pt x="9620" y="453009"/>
                  </a:lnTo>
                  <a:lnTo>
                    <a:pt x="27717" y="446627"/>
                  </a:lnTo>
                  <a:lnTo>
                    <a:pt x="44672" y="448723"/>
                  </a:lnTo>
                  <a:lnTo>
                    <a:pt x="62770" y="442246"/>
                  </a:lnTo>
                  <a:lnTo>
                    <a:pt x="78200" y="457200"/>
                  </a:lnTo>
                  <a:lnTo>
                    <a:pt x="107347" y="430435"/>
                  </a:lnTo>
                  <a:lnTo>
                    <a:pt x="146113" y="430911"/>
                  </a:lnTo>
                  <a:lnTo>
                    <a:pt x="242792" y="451485"/>
                  </a:lnTo>
                  <a:lnTo>
                    <a:pt x="273653" y="481298"/>
                  </a:lnTo>
                  <a:lnTo>
                    <a:pt x="294894" y="483870"/>
                  </a:lnTo>
                  <a:lnTo>
                    <a:pt x="310801" y="494538"/>
                  </a:lnTo>
                  <a:lnTo>
                    <a:pt x="327850" y="496634"/>
                  </a:lnTo>
                  <a:lnTo>
                    <a:pt x="343281" y="511492"/>
                  </a:lnTo>
                  <a:lnTo>
                    <a:pt x="363474" y="522637"/>
                  </a:lnTo>
                  <a:lnTo>
                    <a:pt x="363474" y="522637"/>
                  </a:lnTo>
                  <a:lnTo>
                    <a:pt x="363474" y="52263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9DB0DAB4-460B-82C5-9A43-CE7E4CE8B362}"/>
                </a:ext>
              </a:extLst>
            </p:cNvPr>
            <p:cNvSpPr/>
            <p:nvPr/>
          </p:nvSpPr>
          <p:spPr>
            <a:xfrm>
              <a:off x="2731024" y="2745906"/>
              <a:ext cx="784029" cy="794455"/>
            </a:xfrm>
            <a:custGeom>
              <a:avLst/>
              <a:gdLst>
                <a:gd name="connsiteX0" fmla="*/ 455390 w 465582"/>
                <a:gd name="connsiteY0" fmla="*/ 471773 h 471773"/>
                <a:gd name="connsiteX1" fmla="*/ 459010 w 465582"/>
                <a:gd name="connsiteY1" fmla="*/ 372809 h 471773"/>
                <a:gd name="connsiteX2" fmla="*/ 459867 w 465582"/>
                <a:gd name="connsiteY2" fmla="*/ 260413 h 471773"/>
                <a:gd name="connsiteX3" fmla="*/ 461867 w 465582"/>
                <a:gd name="connsiteY3" fmla="*/ 208788 h 471773"/>
                <a:gd name="connsiteX4" fmla="*/ 465582 w 465582"/>
                <a:gd name="connsiteY4" fmla="*/ 178975 h 471773"/>
                <a:gd name="connsiteX5" fmla="*/ 439388 w 465582"/>
                <a:gd name="connsiteY5" fmla="*/ 145542 h 471773"/>
                <a:gd name="connsiteX6" fmla="*/ 418052 w 465582"/>
                <a:gd name="connsiteY6" fmla="*/ 108299 h 471773"/>
                <a:gd name="connsiteX7" fmla="*/ 407384 w 465582"/>
                <a:gd name="connsiteY7" fmla="*/ 89630 h 471773"/>
                <a:gd name="connsiteX8" fmla="*/ 395669 w 465582"/>
                <a:gd name="connsiteY8" fmla="*/ 79534 h 471773"/>
                <a:gd name="connsiteX9" fmla="*/ 371094 w 465582"/>
                <a:gd name="connsiteY9" fmla="*/ 67913 h 471773"/>
                <a:gd name="connsiteX10" fmla="*/ 349853 w 465582"/>
                <a:gd name="connsiteY10" fmla="*/ 65246 h 471773"/>
                <a:gd name="connsiteX11" fmla="*/ 324231 w 465582"/>
                <a:gd name="connsiteY11" fmla="*/ 62103 h 471773"/>
                <a:gd name="connsiteX12" fmla="*/ 306134 w 465582"/>
                <a:gd name="connsiteY12" fmla="*/ 33909 h 471773"/>
                <a:gd name="connsiteX13" fmla="*/ 197358 w 465582"/>
                <a:gd name="connsiteY13" fmla="*/ 3238 h 471773"/>
                <a:gd name="connsiteX14" fmla="*/ 171831 w 465582"/>
                <a:gd name="connsiteY14" fmla="*/ 0 h 471773"/>
                <a:gd name="connsiteX15" fmla="*/ 157448 w 465582"/>
                <a:gd name="connsiteY15" fmla="*/ 11239 h 471773"/>
                <a:gd name="connsiteX16" fmla="*/ 134588 w 465582"/>
                <a:gd name="connsiteY16" fmla="*/ 21431 h 471773"/>
                <a:gd name="connsiteX17" fmla="*/ 117538 w 465582"/>
                <a:gd name="connsiteY17" fmla="*/ 19240 h 471773"/>
                <a:gd name="connsiteX18" fmla="*/ 95726 w 465582"/>
                <a:gd name="connsiteY18" fmla="*/ 20955 h 471773"/>
                <a:gd name="connsiteX19" fmla="*/ 78677 w 465582"/>
                <a:gd name="connsiteY19" fmla="*/ 18859 h 471773"/>
                <a:gd name="connsiteX20" fmla="*/ 68580 w 465582"/>
                <a:gd name="connsiteY20" fmla="*/ 30575 h 471773"/>
                <a:gd name="connsiteX21" fmla="*/ 84011 w 465582"/>
                <a:gd name="connsiteY21" fmla="*/ 45434 h 471773"/>
                <a:gd name="connsiteX22" fmla="*/ 72866 w 465582"/>
                <a:gd name="connsiteY22" fmla="*/ 65627 h 471773"/>
                <a:gd name="connsiteX23" fmla="*/ 61722 w 465582"/>
                <a:gd name="connsiteY23" fmla="*/ 85915 h 471773"/>
                <a:gd name="connsiteX24" fmla="*/ 51626 w 465582"/>
                <a:gd name="connsiteY24" fmla="*/ 97631 h 471773"/>
                <a:gd name="connsiteX25" fmla="*/ 44768 w 465582"/>
                <a:gd name="connsiteY25" fmla="*/ 118396 h 471773"/>
                <a:gd name="connsiteX26" fmla="*/ 45339 w 465582"/>
                <a:gd name="connsiteY26" fmla="*/ 148780 h 471773"/>
                <a:gd name="connsiteX27" fmla="*/ 27242 w 465582"/>
                <a:gd name="connsiteY27" fmla="*/ 155162 h 471773"/>
                <a:gd name="connsiteX28" fmla="*/ 16573 w 465582"/>
                <a:gd name="connsiteY28" fmla="*/ 171164 h 471773"/>
                <a:gd name="connsiteX29" fmla="*/ 31528 w 465582"/>
                <a:gd name="connsiteY29" fmla="*/ 190309 h 471773"/>
                <a:gd name="connsiteX30" fmla="*/ 17145 w 465582"/>
                <a:gd name="connsiteY30" fmla="*/ 201454 h 471773"/>
                <a:gd name="connsiteX31" fmla="*/ 15050 w 465582"/>
                <a:gd name="connsiteY31" fmla="*/ 218503 h 471773"/>
                <a:gd name="connsiteX32" fmla="*/ 2858 w 465582"/>
                <a:gd name="connsiteY32" fmla="*/ 247269 h 471773"/>
                <a:gd name="connsiteX33" fmla="*/ 5048 w 465582"/>
                <a:gd name="connsiteY33" fmla="*/ 264890 h 471773"/>
                <a:gd name="connsiteX34" fmla="*/ 6668 w 465582"/>
                <a:gd name="connsiteY34" fmla="*/ 286702 h 471773"/>
                <a:gd name="connsiteX35" fmla="*/ 5144 w 465582"/>
                <a:gd name="connsiteY35" fmla="*/ 368713 h 471773"/>
                <a:gd name="connsiteX36" fmla="*/ 476 w 465582"/>
                <a:gd name="connsiteY36" fmla="*/ 407003 h 471773"/>
                <a:gd name="connsiteX37" fmla="*/ 0 w 465582"/>
                <a:gd name="connsiteY37" fmla="*/ 445865 h 471773"/>
                <a:gd name="connsiteX38" fmla="*/ 188023 w 465582"/>
                <a:gd name="connsiteY38" fmla="*/ 464725 h 471773"/>
                <a:gd name="connsiteX39" fmla="*/ 455390 w 465582"/>
                <a:gd name="connsiteY39" fmla="*/ 471773 h 471773"/>
                <a:gd name="connsiteX40" fmla="*/ 455390 w 465582"/>
                <a:gd name="connsiteY40" fmla="*/ 471773 h 471773"/>
                <a:gd name="connsiteX41" fmla="*/ 455390 w 465582"/>
                <a:gd name="connsiteY41" fmla="*/ 471773 h 47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5582" h="471773">
                  <a:moveTo>
                    <a:pt x="455390" y="471773"/>
                  </a:moveTo>
                  <a:lnTo>
                    <a:pt x="459010" y="372809"/>
                  </a:lnTo>
                  <a:lnTo>
                    <a:pt x="459867" y="260413"/>
                  </a:lnTo>
                  <a:lnTo>
                    <a:pt x="461867" y="208788"/>
                  </a:lnTo>
                  <a:lnTo>
                    <a:pt x="465582" y="178975"/>
                  </a:lnTo>
                  <a:lnTo>
                    <a:pt x="439388" y="145542"/>
                  </a:lnTo>
                  <a:lnTo>
                    <a:pt x="418052" y="108299"/>
                  </a:lnTo>
                  <a:lnTo>
                    <a:pt x="407384" y="89630"/>
                  </a:lnTo>
                  <a:lnTo>
                    <a:pt x="395669" y="79534"/>
                  </a:lnTo>
                  <a:lnTo>
                    <a:pt x="371094" y="67913"/>
                  </a:lnTo>
                  <a:lnTo>
                    <a:pt x="349853" y="65246"/>
                  </a:lnTo>
                  <a:lnTo>
                    <a:pt x="324231" y="62103"/>
                  </a:lnTo>
                  <a:lnTo>
                    <a:pt x="306134" y="33909"/>
                  </a:lnTo>
                  <a:lnTo>
                    <a:pt x="197358" y="3238"/>
                  </a:lnTo>
                  <a:lnTo>
                    <a:pt x="171831" y="0"/>
                  </a:lnTo>
                  <a:lnTo>
                    <a:pt x="157448" y="11239"/>
                  </a:lnTo>
                  <a:lnTo>
                    <a:pt x="134588" y="21431"/>
                  </a:lnTo>
                  <a:lnTo>
                    <a:pt x="117538" y="19240"/>
                  </a:lnTo>
                  <a:lnTo>
                    <a:pt x="95726" y="20955"/>
                  </a:lnTo>
                  <a:lnTo>
                    <a:pt x="78677" y="18859"/>
                  </a:lnTo>
                  <a:lnTo>
                    <a:pt x="68580" y="30575"/>
                  </a:lnTo>
                  <a:lnTo>
                    <a:pt x="84011" y="45434"/>
                  </a:lnTo>
                  <a:lnTo>
                    <a:pt x="72866" y="65627"/>
                  </a:lnTo>
                  <a:lnTo>
                    <a:pt x="61722" y="85915"/>
                  </a:lnTo>
                  <a:lnTo>
                    <a:pt x="51626" y="97631"/>
                  </a:lnTo>
                  <a:lnTo>
                    <a:pt x="44768" y="118396"/>
                  </a:lnTo>
                  <a:lnTo>
                    <a:pt x="45339" y="148780"/>
                  </a:lnTo>
                  <a:lnTo>
                    <a:pt x="27242" y="155162"/>
                  </a:lnTo>
                  <a:lnTo>
                    <a:pt x="16573" y="171164"/>
                  </a:lnTo>
                  <a:lnTo>
                    <a:pt x="31528" y="190309"/>
                  </a:lnTo>
                  <a:lnTo>
                    <a:pt x="17145" y="201454"/>
                  </a:lnTo>
                  <a:lnTo>
                    <a:pt x="15050" y="218503"/>
                  </a:lnTo>
                  <a:lnTo>
                    <a:pt x="2858" y="247269"/>
                  </a:lnTo>
                  <a:lnTo>
                    <a:pt x="5048" y="264890"/>
                  </a:lnTo>
                  <a:lnTo>
                    <a:pt x="6668" y="286702"/>
                  </a:lnTo>
                  <a:lnTo>
                    <a:pt x="5144" y="368713"/>
                  </a:lnTo>
                  <a:lnTo>
                    <a:pt x="476" y="407003"/>
                  </a:lnTo>
                  <a:lnTo>
                    <a:pt x="0" y="445865"/>
                  </a:lnTo>
                  <a:lnTo>
                    <a:pt x="188023" y="464725"/>
                  </a:lnTo>
                  <a:lnTo>
                    <a:pt x="455390" y="471773"/>
                  </a:lnTo>
                  <a:lnTo>
                    <a:pt x="455390" y="471773"/>
                  </a:lnTo>
                  <a:lnTo>
                    <a:pt x="455390" y="4717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BA77872-BBB9-9ADE-E324-F6EC629DC793}"/>
                </a:ext>
              </a:extLst>
            </p:cNvPr>
            <p:cNvSpPr/>
            <p:nvPr/>
          </p:nvSpPr>
          <p:spPr>
            <a:xfrm>
              <a:off x="3434854" y="2396558"/>
              <a:ext cx="716180" cy="669184"/>
            </a:xfrm>
            <a:custGeom>
              <a:avLst/>
              <a:gdLst>
                <a:gd name="connsiteX0" fmla="*/ 167449 w 425291"/>
                <a:gd name="connsiteY0" fmla="*/ 397383 h 397383"/>
                <a:gd name="connsiteX1" fmla="*/ 218408 w 425291"/>
                <a:gd name="connsiteY1" fmla="*/ 368999 h 397383"/>
                <a:gd name="connsiteX2" fmla="*/ 200311 w 425291"/>
                <a:gd name="connsiteY2" fmla="*/ 306038 h 397383"/>
                <a:gd name="connsiteX3" fmla="*/ 221552 w 425291"/>
                <a:gd name="connsiteY3" fmla="*/ 308705 h 397383"/>
                <a:gd name="connsiteX4" fmla="*/ 239554 w 425291"/>
                <a:gd name="connsiteY4" fmla="*/ 302228 h 397383"/>
                <a:gd name="connsiteX5" fmla="*/ 250127 w 425291"/>
                <a:gd name="connsiteY5" fmla="*/ 286226 h 397383"/>
                <a:gd name="connsiteX6" fmla="*/ 280416 w 425291"/>
                <a:gd name="connsiteY6" fmla="*/ 285560 h 397383"/>
                <a:gd name="connsiteX7" fmla="*/ 306991 w 425291"/>
                <a:gd name="connsiteY7" fmla="*/ 280226 h 397383"/>
                <a:gd name="connsiteX8" fmla="*/ 351568 w 425291"/>
                <a:gd name="connsiteY8" fmla="*/ 268319 h 397383"/>
                <a:gd name="connsiteX9" fmla="*/ 362236 w 425291"/>
                <a:gd name="connsiteY9" fmla="*/ 252317 h 397383"/>
                <a:gd name="connsiteX10" fmla="*/ 377095 w 425291"/>
                <a:gd name="connsiteY10" fmla="*/ 236792 h 397383"/>
                <a:gd name="connsiteX11" fmla="*/ 390906 w 425291"/>
                <a:gd name="connsiteY11" fmla="*/ 229838 h 397383"/>
                <a:gd name="connsiteX12" fmla="*/ 405194 w 425291"/>
                <a:gd name="connsiteY12" fmla="*/ 218599 h 397383"/>
                <a:gd name="connsiteX13" fmla="*/ 412052 w 425291"/>
                <a:gd name="connsiteY13" fmla="*/ 197739 h 397383"/>
                <a:gd name="connsiteX14" fmla="*/ 419005 w 425291"/>
                <a:gd name="connsiteY14" fmla="*/ 176975 h 397383"/>
                <a:gd name="connsiteX15" fmla="*/ 425291 w 425291"/>
                <a:gd name="connsiteY15" fmla="*/ 160401 h 397383"/>
                <a:gd name="connsiteX16" fmla="*/ 399860 w 425291"/>
                <a:gd name="connsiteY16" fmla="*/ 157258 h 397383"/>
                <a:gd name="connsiteX17" fmla="*/ 401955 w 425291"/>
                <a:gd name="connsiteY17" fmla="*/ 140113 h 397383"/>
                <a:gd name="connsiteX18" fmla="*/ 381190 w 425291"/>
                <a:gd name="connsiteY18" fmla="*/ 133255 h 397383"/>
                <a:gd name="connsiteX19" fmla="*/ 375380 w 425291"/>
                <a:gd name="connsiteY19" fmla="*/ 110871 h 397383"/>
                <a:gd name="connsiteX20" fmla="*/ 373189 w 425291"/>
                <a:gd name="connsiteY20" fmla="*/ 93250 h 397383"/>
                <a:gd name="connsiteX21" fmla="*/ 376333 w 425291"/>
                <a:gd name="connsiteY21" fmla="*/ 67628 h 397383"/>
                <a:gd name="connsiteX22" fmla="*/ 362045 w 425291"/>
                <a:gd name="connsiteY22" fmla="*/ 44101 h 397383"/>
                <a:gd name="connsiteX23" fmla="*/ 345567 w 425291"/>
                <a:gd name="connsiteY23" fmla="*/ 37814 h 397383"/>
                <a:gd name="connsiteX24" fmla="*/ 330137 w 425291"/>
                <a:gd name="connsiteY24" fmla="*/ 22860 h 397383"/>
                <a:gd name="connsiteX25" fmla="*/ 314706 w 425291"/>
                <a:gd name="connsiteY25" fmla="*/ 7906 h 397383"/>
                <a:gd name="connsiteX26" fmla="*/ 224409 w 425291"/>
                <a:gd name="connsiteY26" fmla="*/ 5525 h 397383"/>
                <a:gd name="connsiteX27" fmla="*/ 198406 w 425291"/>
                <a:gd name="connsiteY27" fmla="*/ 6572 h 397383"/>
                <a:gd name="connsiteX28" fmla="*/ 167640 w 425291"/>
                <a:gd name="connsiteY28" fmla="*/ 11430 h 397383"/>
                <a:gd name="connsiteX29" fmla="*/ 132588 w 425291"/>
                <a:gd name="connsiteY29" fmla="*/ 15812 h 397383"/>
                <a:gd name="connsiteX30" fmla="*/ 97536 w 425291"/>
                <a:gd name="connsiteY30" fmla="*/ 20193 h 397383"/>
                <a:gd name="connsiteX31" fmla="*/ 59246 w 425291"/>
                <a:gd name="connsiteY31" fmla="*/ 15431 h 397383"/>
                <a:gd name="connsiteX32" fmla="*/ 39624 w 425291"/>
                <a:gd name="connsiteY32" fmla="*/ 0 h 397383"/>
                <a:gd name="connsiteX33" fmla="*/ 28956 w 425291"/>
                <a:gd name="connsiteY33" fmla="*/ 16002 h 397383"/>
                <a:gd name="connsiteX34" fmla="*/ 35338 w 425291"/>
                <a:gd name="connsiteY34" fmla="*/ 34195 h 397383"/>
                <a:gd name="connsiteX35" fmla="*/ 29051 w 425291"/>
                <a:gd name="connsiteY35" fmla="*/ 50768 h 397383"/>
                <a:gd name="connsiteX36" fmla="*/ 25813 w 425291"/>
                <a:gd name="connsiteY36" fmla="*/ 76391 h 397383"/>
                <a:gd name="connsiteX37" fmla="*/ 22193 w 425291"/>
                <a:gd name="connsiteY37" fmla="*/ 106299 h 397383"/>
                <a:gd name="connsiteX38" fmla="*/ 26956 w 425291"/>
                <a:gd name="connsiteY38" fmla="*/ 137255 h 397383"/>
                <a:gd name="connsiteX39" fmla="*/ 26956 w 425291"/>
                <a:gd name="connsiteY39" fmla="*/ 171926 h 397383"/>
                <a:gd name="connsiteX40" fmla="*/ 42386 w 425291"/>
                <a:gd name="connsiteY40" fmla="*/ 186785 h 397383"/>
                <a:gd name="connsiteX41" fmla="*/ 30766 w 425291"/>
                <a:gd name="connsiteY41" fmla="*/ 211360 h 397383"/>
                <a:gd name="connsiteX42" fmla="*/ 9049 w 425291"/>
                <a:gd name="connsiteY42" fmla="*/ 247745 h 397383"/>
                <a:gd name="connsiteX43" fmla="*/ 11144 w 425291"/>
                <a:gd name="connsiteY43" fmla="*/ 265367 h 397383"/>
                <a:gd name="connsiteX44" fmla="*/ 0 w 425291"/>
                <a:gd name="connsiteY44" fmla="*/ 285655 h 397383"/>
                <a:gd name="connsiteX45" fmla="*/ 571 w 425291"/>
                <a:gd name="connsiteY45" fmla="*/ 316135 h 397383"/>
                <a:gd name="connsiteX46" fmla="*/ 14383 w 425291"/>
                <a:gd name="connsiteY46" fmla="*/ 343853 h 397383"/>
                <a:gd name="connsiteX47" fmla="*/ 25622 w 425291"/>
                <a:gd name="connsiteY47" fmla="*/ 358235 h 397383"/>
                <a:gd name="connsiteX48" fmla="*/ 35147 w 425291"/>
                <a:gd name="connsiteY48" fmla="*/ 385382 h 397383"/>
                <a:gd name="connsiteX49" fmla="*/ 53721 w 425291"/>
                <a:gd name="connsiteY49" fmla="*/ 374714 h 397383"/>
                <a:gd name="connsiteX50" fmla="*/ 68104 w 425291"/>
                <a:gd name="connsiteY50" fmla="*/ 363474 h 397383"/>
                <a:gd name="connsiteX51" fmla="*/ 85630 w 425291"/>
                <a:gd name="connsiteY51" fmla="*/ 361283 h 397383"/>
                <a:gd name="connsiteX52" fmla="*/ 125444 w 425291"/>
                <a:gd name="connsiteY52" fmla="*/ 387858 h 397383"/>
                <a:gd name="connsiteX53" fmla="*/ 158877 w 425291"/>
                <a:gd name="connsiteY53" fmla="*/ 396335 h 397383"/>
                <a:gd name="connsiteX54" fmla="*/ 167449 w 425291"/>
                <a:gd name="connsiteY54" fmla="*/ 397383 h 397383"/>
                <a:gd name="connsiteX55" fmla="*/ 167449 w 425291"/>
                <a:gd name="connsiteY55" fmla="*/ 397383 h 397383"/>
                <a:gd name="connsiteX56" fmla="*/ 167449 w 425291"/>
                <a:gd name="connsiteY56" fmla="*/ 397383 h 39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25291" h="397383">
                  <a:moveTo>
                    <a:pt x="167449" y="397383"/>
                  </a:moveTo>
                  <a:lnTo>
                    <a:pt x="218408" y="368999"/>
                  </a:lnTo>
                  <a:lnTo>
                    <a:pt x="200311" y="306038"/>
                  </a:lnTo>
                  <a:lnTo>
                    <a:pt x="221552" y="308705"/>
                  </a:lnTo>
                  <a:lnTo>
                    <a:pt x="239554" y="302228"/>
                  </a:lnTo>
                  <a:lnTo>
                    <a:pt x="250127" y="286226"/>
                  </a:lnTo>
                  <a:lnTo>
                    <a:pt x="280416" y="285560"/>
                  </a:lnTo>
                  <a:lnTo>
                    <a:pt x="306991" y="280226"/>
                  </a:lnTo>
                  <a:lnTo>
                    <a:pt x="351568" y="268319"/>
                  </a:lnTo>
                  <a:lnTo>
                    <a:pt x="362236" y="252317"/>
                  </a:lnTo>
                  <a:lnTo>
                    <a:pt x="377095" y="236792"/>
                  </a:lnTo>
                  <a:lnTo>
                    <a:pt x="390906" y="229838"/>
                  </a:lnTo>
                  <a:lnTo>
                    <a:pt x="405194" y="218599"/>
                  </a:lnTo>
                  <a:lnTo>
                    <a:pt x="412052" y="197739"/>
                  </a:lnTo>
                  <a:lnTo>
                    <a:pt x="419005" y="176975"/>
                  </a:lnTo>
                  <a:lnTo>
                    <a:pt x="425291" y="160401"/>
                  </a:lnTo>
                  <a:lnTo>
                    <a:pt x="399860" y="157258"/>
                  </a:lnTo>
                  <a:lnTo>
                    <a:pt x="401955" y="140113"/>
                  </a:lnTo>
                  <a:lnTo>
                    <a:pt x="381190" y="133255"/>
                  </a:lnTo>
                  <a:lnTo>
                    <a:pt x="375380" y="110871"/>
                  </a:lnTo>
                  <a:lnTo>
                    <a:pt x="373189" y="93250"/>
                  </a:lnTo>
                  <a:lnTo>
                    <a:pt x="376333" y="67628"/>
                  </a:lnTo>
                  <a:lnTo>
                    <a:pt x="362045" y="44101"/>
                  </a:lnTo>
                  <a:lnTo>
                    <a:pt x="345567" y="37814"/>
                  </a:lnTo>
                  <a:lnTo>
                    <a:pt x="330137" y="22860"/>
                  </a:lnTo>
                  <a:lnTo>
                    <a:pt x="314706" y="7906"/>
                  </a:lnTo>
                  <a:lnTo>
                    <a:pt x="224409" y="5525"/>
                  </a:lnTo>
                  <a:lnTo>
                    <a:pt x="198406" y="6572"/>
                  </a:lnTo>
                  <a:lnTo>
                    <a:pt x="167640" y="11430"/>
                  </a:lnTo>
                  <a:lnTo>
                    <a:pt x="132588" y="15812"/>
                  </a:lnTo>
                  <a:lnTo>
                    <a:pt x="97536" y="20193"/>
                  </a:lnTo>
                  <a:lnTo>
                    <a:pt x="59246" y="15431"/>
                  </a:lnTo>
                  <a:lnTo>
                    <a:pt x="39624" y="0"/>
                  </a:lnTo>
                  <a:lnTo>
                    <a:pt x="28956" y="16002"/>
                  </a:lnTo>
                  <a:lnTo>
                    <a:pt x="35338" y="34195"/>
                  </a:lnTo>
                  <a:lnTo>
                    <a:pt x="29051" y="50768"/>
                  </a:lnTo>
                  <a:lnTo>
                    <a:pt x="25813" y="76391"/>
                  </a:lnTo>
                  <a:lnTo>
                    <a:pt x="22193" y="106299"/>
                  </a:lnTo>
                  <a:lnTo>
                    <a:pt x="26956" y="137255"/>
                  </a:lnTo>
                  <a:lnTo>
                    <a:pt x="26956" y="171926"/>
                  </a:lnTo>
                  <a:lnTo>
                    <a:pt x="42386" y="186785"/>
                  </a:lnTo>
                  <a:lnTo>
                    <a:pt x="30766" y="211360"/>
                  </a:lnTo>
                  <a:lnTo>
                    <a:pt x="9049" y="247745"/>
                  </a:lnTo>
                  <a:lnTo>
                    <a:pt x="11144" y="265367"/>
                  </a:lnTo>
                  <a:lnTo>
                    <a:pt x="0" y="285655"/>
                  </a:lnTo>
                  <a:lnTo>
                    <a:pt x="571" y="316135"/>
                  </a:lnTo>
                  <a:lnTo>
                    <a:pt x="14383" y="343853"/>
                  </a:lnTo>
                  <a:lnTo>
                    <a:pt x="25622" y="358235"/>
                  </a:lnTo>
                  <a:lnTo>
                    <a:pt x="35147" y="385382"/>
                  </a:lnTo>
                  <a:lnTo>
                    <a:pt x="53721" y="374714"/>
                  </a:lnTo>
                  <a:lnTo>
                    <a:pt x="68104" y="363474"/>
                  </a:lnTo>
                  <a:lnTo>
                    <a:pt x="85630" y="361283"/>
                  </a:lnTo>
                  <a:lnTo>
                    <a:pt x="125444" y="387858"/>
                  </a:lnTo>
                  <a:lnTo>
                    <a:pt x="158877" y="396335"/>
                  </a:lnTo>
                  <a:lnTo>
                    <a:pt x="167449" y="397383"/>
                  </a:lnTo>
                  <a:lnTo>
                    <a:pt x="167449" y="397383"/>
                  </a:lnTo>
                  <a:lnTo>
                    <a:pt x="167449" y="3973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8A865A42-0B69-5FDF-241D-E6D3CC84938A}"/>
                </a:ext>
              </a:extLst>
            </p:cNvPr>
            <p:cNvSpPr/>
            <p:nvPr/>
          </p:nvSpPr>
          <p:spPr>
            <a:xfrm>
              <a:off x="2950449" y="52489"/>
              <a:ext cx="720831" cy="492424"/>
            </a:xfrm>
            <a:custGeom>
              <a:avLst/>
              <a:gdLst>
                <a:gd name="connsiteX0" fmla="*/ 392716 w 428053"/>
                <a:gd name="connsiteY0" fmla="*/ 292418 h 292417"/>
                <a:gd name="connsiteX1" fmla="*/ 395383 w 428053"/>
                <a:gd name="connsiteY1" fmla="*/ 271082 h 292417"/>
                <a:gd name="connsiteX2" fmla="*/ 402717 w 428053"/>
                <a:gd name="connsiteY2" fmla="*/ 211265 h 292417"/>
                <a:gd name="connsiteX3" fmla="*/ 406432 w 428053"/>
                <a:gd name="connsiteY3" fmla="*/ 181451 h 292417"/>
                <a:gd name="connsiteX4" fmla="*/ 409004 w 428053"/>
                <a:gd name="connsiteY4" fmla="*/ 160020 h 292417"/>
                <a:gd name="connsiteX5" fmla="*/ 414814 w 428053"/>
                <a:gd name="connsiteY5" fmla="*/ 113062 h 292417"/>
                <a:gd name="connsiteX6" fmla="*/ 422243 w 428053"/>
                <a:gd name="connsiteY6" fmla="*/ 88011 h 292417"/>
                <a:gd name="connsiteX7" fmla="*/ 425958 w 428053"/>
                <a:gd name="connsiteY7" fmla="*/ 58103 h 292417"/>
                <a:gd name="connsiteX8" fmla="*/ 428054 w 428053"/>
                <a:gd name="connsiteY8" fmla="*/ 41053 h 292417"/>
                <a:gd name="connsiteX9" fmla="*/ 390620 w 428053"/>
                <a:gd name="connsiteY9" fmla="*/ 27813 h 292417"/>
                <a:gd name="connsiteX10" fmla="*/ 355950 w 428053"/>
                <a:gd name="connsiteY10" fmla="*/ 27813 h 292417"/>
                <a:gd name="connsiteX11" fmla="*/ 266224 w 428053"/>
                <a:gd name="connsiteY11" fmla="*/ 16764 h 292417"/>
                <a:gd name="connsiteX12" fmla="*/ 252889 w 428053"/>
                <a:gd name="connsiteY12" fmla="*/ 19431 h 292417"/>
                <a:gd name="connsiteX13" fmla="*/ 205931 w 428053"/>
                <a:gd name="connsiteY13" fmla="*/ 13621 h 292417"/>
                <a:gd name="connsiteX14" fmla="*/ 179737 w 428053"/>
                <a:gd name="connsiteY14" fmla="*/ 14764 h 292417"/>
                <a:gd name="connsiteX15" fmla="*/ 149828 w 428053"/>
                <a:gd name="connsiteY15" fmla="*/ 11049 h 292417"/>
                <a:gd name="connsiteX16" fmla="*/ 94298 w 428053"/>
                <a:gd name="connsiteY16" fmla="*/ 4191 h 292417"/>
                <a:gd name="connsiteX17" fmla="*/ 25432 w 428053"/>
                <a:gd name="connsiteY17" fmla="*/ 0 h 292417"/>
                <a:gd name="connsiteX18" fmla="*/ 19050 w 428053"/>
                <a:gd name="connsiteY18" fmla="*/ 16574 h 292417"/>
                <a:gd name="connsiteX19" fmla="*/ 15335 w 428053"/>
                <a:gd name="connsiteY19" fmla="*/ 46482 h 292417"/>
                <a:gd name="connsiteX20" fmla="*/ 9049 w 428053"/>
                <a:gd name="connsiteY20" fmla="*/ 97727 h 292417"/>
                <a:gd name="connsiteX21" fmla="*/ 0 w 428053"/>
                <a:gd name="connsiteY21" fmla="*/ 135541 h 292417"/>
                <a:gd name="connsiteX22" fmla="*/ 9144 w 428053"/>
                <a:gd name="connsiteY22" fmla="*/ 167069 h 292417"/>
                <a:gd name="connsiteX23" fmla="*/ 2762 w 428053"/>
                <a:gd name="connsiteY23" fmla="*/ 183642 h 292417"/>
                <a:gd name="connsiteX24" fmla="*/ 35909 w 428053"/>
                <a:gd name="connsiteY24" fmla="*/ 196310 h 292417"/>
                <a:gd name="connsiteX25" fmla="*/ 42386 w 428053"/>
                <a:gd name="connsiteY25" fmla="*/ 214503 h 292417"/>
                <a:gd name="connsiteX26" fmla="*/ 56293 w 428053"/>
                <a:gd name="connsiteY26" fmla="*/ 242221 h 292417"/>
                <a:gd name="connsiteX27" fmla="*/ 89916 w 428053"/>
                <a:gd name="connsiteY27" fmla="*/ 250698 h 292417"/>
                <a:gd name="connsiteX28" fmla="*/ 179642 w 428053"/>
                <a:gd name="connsiteY28" fmla="*/ 261747 h 292417"/>
                <a:gd name="connsiteX29" fmla="*/ 222314 w 428053"/>
                <a:gd name="connsiteY29" fmla="*/ 266986 h 292417"/>
                <a:gd name="connsiteX30" fmla="*/ 243745 w 428053"/>
                <a:gd name="connsiteY30" fmla="*/ 269653 h 292417"/>
                <a:gd name="connsiteX31" fmla="*/ 265081 w 428053"/>
                <a:gd name="connsiteY31" fmla="*/ 272320 h 292417"/>
                <a:gd name="connsiteX32" fmla="*/ 315849 w 428053"/>
                <a:gd name="connsiteY32" fmla="*/ 282893 h 292417"/>
                <a:gd name="connsiteX33" fmla="*/ 341471 w 428053"/>
                <a:gd name="connsiteY33" fmla="*/ 286036 h 292417"/>
                <a:gd name="connsiteX34" fmla="*/ 367570 w 428053"/>
                <a:gd name="connsiteY34" fmla="*/ 284988 h 292417"/>
                <a:gd name="connsiteX35" fmla="*/ 392716 w 428053"/>
                <a:gd name="connsiteY35" fmla="*/ 292418 h 292417"/>
                <a:gd name="connsiteX36" fmla="*/ 392716 w 428053"/>
                <a:gd name="connsiteY36" fmla="*/ 292418 h 292417"/>
                <a:gd name="connsiteX37" fmla="*/ 392716 w 428053"/>
                <a:gd name="connsiteY37" fmla="*/ 292418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053" h="292417">
                  <a:moveTo>
                    <a:pt x="392716" y="292418"/>
                  </a:moveTo>
                  <a:lnTo>
                    <a:pt x="395383" y="271082"/>
                  </a:lnTo>
                  <a:lnTo>
                    <a:pt x="402717" y="211265"/>
                  </a:lnTo>
                  <a:lnTo>
                    <a:pt x="406432" y="181451"/>
                  </a:lnTo>
                  <a:lnTo>
                    <a:pt x="409004" y="160020"/>
                  </a:lnTo>
                  <a:lnTo>
                    <a:pt x="414814" y="113062"/>
                  </a:lnTo>
                  <a:lnTo>
                    <a:pt x="422243" y="88011"/>
                  </a:lnTo>
                  <a:lnTo>
                    <a:pt x="425958" y="58103"/>
                  </a:lnTo>
                  <a:lnTo>
                    <a:pt x="428054" y="41053"/>
                  </a:lnTo>
                  <a:lnTo>
                    <a:pt x="390620" y="27813"/>
                  </a:lnTo>
                  <a:lnTo>
                    <a:pt x="355950" y="27813"/>
                  </a:lnTo>
                  <a:lnTo>
                    <a:pt x="266224" y="16764"/>
                  </a:lnTo>
                  <a:lnTo>
                    <a:pt x="252889" y="19431"/>
                  </a:lnTo>
                  <a:lnTo>
                    <a:pt x="205931" y="13621"/>
                  </a:lnTo>
                  <a:lnTo>
                    <a:pt x="179737" y="14764"/>
                  </a:lnTo>
                  <a:lnTo>
                    <a:pt x="149828" y="11049"/>
                  </a:lnTo>
                  <a:lnTo>
                    <a:pt x="94298" y="4191"/>
                  </a:lnTo>
                  <a:lnTo>
                    <a:pt x="25432" y="0"/>
                  </a:lnTo>
                  <a:lnTo>
                    <a:pt x="19050" y="16574"/>
                  </a:lnTo>
                  <a:lnTo>
                    <a:pt x="15335" y="46482"/>
                  </a:lnTo>
                  <a:lnTo>
                    <a:pt x="9049" y="97727"/>
                  </a:lnTo>
                  <a:lnTo>
                    <a:pt x="0" y="135541"/>
                  </a:lnTo>
                  <a:lnTo>
                    <a:pt x="9144" y="167069"/>
                  </a:lnTo>
                  <a:lnTo>
                    <a:pt x="2762" y="183642"/>
                  </a:lnTo>
                  <a:lnTo>
                    <a:pt x="35909" y="196310"/>
                  </a:lnTo>
                  <a:lnTo>
                    <a:pt x="42386" y="214503"/>
                  </a:lnTo>
                  <a:lnTo>
                    <a:pt x="56293" y="242221"/>
                  </a:lnTo>
                  <a:lnTo>
                    <a:pt x="89916" y="250698"/>
                  </a:lnTo>
                  <a:lnTo>
                    <a:pt x="179642" y="261747"/>
                  </a:lnTo>
                  <a:lnTo>
                    <a:pt x="222314" y="266986"/>
                  </a:lnTo>
                  <a:lnTo>
                    <a:pt x="243745" y="269653"/>
                  </a:lnTo>
                  <a:lnTo>
                    <a:pt x="265081" y="272320"/>
                  </a:lnTo>
                  <a:lnTo>
                    <a:pt x="315849" y="282893"/>
                  </a:lnTo>
                  <a:lnTo>
                    <a:pt x="341471" y="286036"/>
                  </a:lnTo>
                  <a:lnTo>
                    <a:pt x="367570" y="284988"/>
                  </a:lnTo>
                  <a:lnTo>
                    <a:pt x="392716" y="292418"/>
                  </a:lnTo>
                  <a:lnTo>
                    <a:pt x="392716" y="292418"/>
                  </a:lnTo>
                  <a:lnTo>
                    <a:pt x="392716" y="2924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2F3310C3-9293-5A38-DAA2-B89D8457D903}"/>
                </a:ext>
              </a:extLst>
            </p:cNvPr>
            <p:cNvSpPr/>
            <p:nvPr/>
          </p:nvSpPr>
          <p:spPr>
            <a:xfrm>
              <a:off x="3100261" y="508985"/>
              <a:ext cx="577756" cy="728049"/>
            </a:xfrm>
            <a:custGeom>
              <a:avLst/>
              <a:gdLst>
                <a:gd name="connsiteX0" fmla="*/ 118015 w 343090"/>
                <a:gd name="connsiteY0" fmla="*/ 432340 h 432339"/>
                <a:gd name="connsiteX1" fmla="*/ 132874 w 343090"/>
                <a:gd name="connsiteY1" fmla="*/ 416814 h 432339"/>
                <a:gd name="connsiteX2" fmla="*/ 150971 w 343090"/>
                <a:gd name="connsiteY2" fmla="*/ 410432 h 432339"/>
                <a:gd name="connsiteX3" fmla="*/ 161068 w 343090"/>
                <a:gd name="connsiteY3" fmla="*/ 398621 h 432339"/>
                <a:gd name="connsiteX4" fmla="*/ 177641 w 343090"/>
                <a:gd name="connsiteY4" fmla="*/ 405003 h 432339"/>
                <a:gd name="connsiteX5" fmla="*/ 191452 w 343090"/>
                <a:gd name="connsiteY5" fmla="*/ 398050 h 432339"/>
                <a:gd name="connsiteX6" fmla="*/ 207454 w 343090"/>
                <a:gd name="connsiteY6" fmla="*/ 408718 h 432339"/>
                <a:gd name="connsiteX7" fmla="*/ 213836 w 343090"/>
                <a:gd name="connsiteY7" fmla="*/ 392144 h 432339"/>
                <a:gd name="connsiteX8" fmla="*/ 230886 w 343090"/>
                <a:gd name="connsiteY8" fmla="*/ 394240 h 432339"/>
                <a:gd name="connsiteX9" fmla="*/ 241554 w 343090"/>
                <a:gd name="connsiteY9" fmla="*/ 412909 h 432339"/>
                <a:gd name="connsiteX10" fmla="*/ 258032 w 343090"/>
                <a:gd name="connsiteY10" fmla="*/ 419290 h 432339"/>
                <a:gd name="connsiteX11" fmla="*/ 268700 w 343090"/>
                <a:gd name="connsiteY11" fmla="*/ 403193 h 432339"/>
                <a:gd name="connsiteX12" fmla="*/ 279273 w 343090"/>
                <a:gd name="connsiteY12" fmla="*/ 387191 h 432339"/>
                <a:gd name="connsiteX13" fmla="*/ 301657 w 343090"/>
                <a:gd name="connsiteY13" fmla="*/ 381286 h 432339"/>
                <a:gd name="connsiteX14" fmla="*/ 316039 w 343090"/>
                <a:gd name="connsiteY14" fmla="*/ 370046 h 432339"/>
                <a:gd name="connsiteX15" fmla="*/ 318135 w 343090"/>
                <a:gd name="connsiteY15" fmla="*/ 352901 h 432339"/>
                <a:gd name="connsiteX16" fmla="*/ 320802 w 343090"/>
                <a:gd name="connsiteY16" fmla="*/ 331565 h 432339"/>
                <a:gd name="connsiteX17" fmla="*/ 339376 w 343090"/>
                <a:gd name="connsiteY17" fmla="*/ 320802 h 432339"/>
                <a:gd name="connsiteX18" fmla="*/ 323374 w 343090"/>
                <a:gd name="connsiteY18" fmla="*/ 310134 h 432339"/>
                <a:gd name="connsiteX19" fmla="*/ 325564 w 343090"/>
                <a:gd name="connsiteY19" fmla="*/ 293084 h 432339"/>
                <a:gd name="connsiteX20" fmla="*/ 319088 w 343090"/>
                <a:gd name="connsiteY20" fmla="*/ 274892 h 432339"/>
                <a:gd name="connsiteX21" fmla="*/ 336709 w 343090"/>
                <a:gd name="connsiteY21" fmla="*/ 272701 h 432339"/>
                <a:gd name="connsiteX22" fmla="*/ 343090 w 343090"/>
                <a:gd name="connsiteY22" fmla="*/ 256127 h 432339"/>
                <a:gd name="connsiteX23" fmla="*/ 341471 w 343090"/>
                <a:gd name="connsiteY23" fmla="*/ 234220 h 432339"/>
                <a:gd name="connsiteX24" fmla="*/ 330232 w 343090"/>
                <a:gd name="connsiteY24" fmla="*/ 219837 h 432339"/>
                <a:gd name="connsiteX25" fmla="*/ 307848 w 343090"/>
                <a:gd name="connsiteY25" fmla="*/ 225743 h 432339"/>
                <a:gd name="connsiteX26" fmla="*/ 292894 w 343090"/>
                <a:gd name="connsiteY26" fmla="*/ 206597 h 432339"/>
                <a:gd name="connsiteX27" fmla="*/ 291274 w 343090"/>
                <a:gd name="connsiteY27" fmla="*/ 184690 h 432339"/>
                <a:gd name="connsiteX28" fmla="*/ 285464 w 343090"/>
                <a:gd name="connsiteY28" fmla="*/ 162211 h 432339"/>
                <a:gd name="connsiteX29" fmla="*/ 292322 w 343090"/>
                <a:gd name="connsiteY29" fmla="*/ 106680 h 432339"/>
                <a:gd name="connsiteX30" fmla="*/ 299180 w 343090"/>
                <a:gd name="connsiteY30" fmla="*/ 51054 h 432339"/>
                <a:gd name="connsiteX31" fmla="*/ 302800 w 343090"/>
                <a:gd name="connsiteY31" fmla="*/ 21146 h 432339"/>
                <a:gd name="connsiteX32" fmla="*/ 277844 w 343090"/>
                <a:gd name="connsiteY32" fmla="*/ 13716 h 432339"/>
                <a:gd name="connsiteX33" fmla="*/ 260223 w 343090"/>
                <a:gd name="connsiteY33" fmla="*/ 15907 h 432339"/>
                <a:gd name="connsiteX34" fmla="*/ 234696 w 343090"/>
                <a:gd name="connsiteY34" fmla="*/ 12764 h 432339"/>
                <a:gd name="connsiteX35" fmla="*/ 188309 w 343090"/>
                <a:gd name="connsiteY35" fmla="*/ 2667 h 432339"/>
                <a:gd name="connsiteX36" fmla="*/ 166973 w 343090"/>
                <a:gd name="connsiteY36" fmla="*/ 0 h 432339"/>
                <a:gd name="connsiteX37" fmla="*/ 156400 w 343090"/>
                <a:gd name="connsiteY37" fmla="*/ 16097 h 432339"/>
                <a:gd name="connsiteX38" fmla="*/ 149447 w 343090"/>
                <a:gd name="connsiteY38" fmla="*/ 36957 h 432339"/>
                <a:gd name="connsiteX39" fmla="*/ 131921 w 343090"/>
                <a:gd name="connsiteY39" fmla="*/ 39148 h 432339"/>
                <a:gd name="connsiteX40" fmla="*/ 113252 w 343090"/>
                <a:gd name="connsiteY40" fmla="*/ 49816 h 432339"/>
                <a:gd name="connsiteX41" fmla="*/ 95726 w 343090"/>
                <a:gd name="connsiteY41" fmla="*/ 52006 h 432339"/>
                <a:gd name="connsiteX42" fmla="*/ 77057 w 343090"/>
                <a:gd name="connsiteY42" fmla="*/ 62674 h 432339"/>
                <a:gd name="connsiteX43" fmla="*/ 52578 w 343090"/>
                <a:gd name="connsiteY43" fmla="*/ 85725 h 432339"/>
                <a:gd name="connsiteX44" fmla="*/ 28099 w 343090"/>
                <a:gd name="connsiteY44" fmla="*/ 108775 h 432339"/>
                <a:gd name="connsiteX45" fmla="*/ 21717 w 343090"/>
                <a:gd name="connsiteY45" fmla="*/ 125349 h 432339"/>
                <a:gd name="connsiteX46" fmla="*/ 10573 w 343090"/>
                <a:gd name="connsiteY46" fmla="*/ 145637 h 432339"/>
                <a:gd name="connsiteX47" fmla="*/ 0 w 343090"/>
                <a:gd name="connsiteY47" fmla="*/ 161735 h 432339"/>
                <a:gd name="connsiteX48" fmla="*/ 4763 w 343090"/>
                <a:gd name="connsiteY48" fmla="*/ 192691 h 432339"/>
                <a:gd name="connsiteX49" fmla="*/ 13906 w 343090"/>
                <a:gd name="connsiteY49" fmla="*/ 224219 h 432339"/>
                <a:gd name="connsiteX50" fmla="*/ 6953 w 343090"/>
                <a:gd name="connsiteY50" fmla="*/ 245078 h 432339"/>
                <a:gd name="connsiteX51" fmla="*/ 21431 w 343090"/>
                <a:gd name="connsiteY51" fmla="*/ 268510 h 432339"/>
                <a:gd name="connsiteX52" fmla="*/ 36862 w 343090"/>
                <a:gd name="connsiteY52" fmla="*/ 283464 h 432339"/>
                <a:gd name="connsiteX53" fmla="*/ 48673 w 343090"/>
                <a:gd name="connsiteY53" fmla="*/ 363093 h 432339"/>
                <a:gd name="connsiteX54" fmla="*/ 59817 w 343090"/>
                <a:gd name="connsiteY54" fmla="*/ 377476 h 432339"/>
                <a:gd name="connsiteX55" fmla="*/ 53530 w 343090"/>
                <a:gd name="connsiteY55" fmla="*/ 394049 h 432339"/>
                <a:gd name="connsiteX56" fmla="*/ 66865 w 343090"/>
                <a:gd name="connsiteY56" fmla="*/ 426053 h 432339"/>
                <a:gd name="connsiteX57" fmla="*/ 84391 w 343090"/>
                <a:gd name="connsiteY57" fmla="*/ 423863 h 432339"/>
                <a:gd name="connsiteX58" fmla="*/ 105727 w 343090"/>
                <a:gd name="connsiteY58" fmla="*/ 426530 h 432339"/>
                <a:gd name="connsiteX59" fmla="*/ 118015 w 343090"/>
                <a:gd name="connsiteY59" fmla="*/ 432340 h 432339"/>
                <a:gd name="connsiteX60" fmla="*/ 118015 w 343090"/>
                <a:gd name="connsiteY60" fmla="*/ 432340 h 432339"/>
                <a:gd name="connsiteX61" fmla="*/ 118015 w 343090"/>
                <a:gd name="connsiteY61" fmla="*/ 432340 h 43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43090" h="432339">
                  <a:moveTo>
                    <a:pt x="118015" y="432340"/>
                  </a:moveTo>
                  <a:lnTo>
                    <a:pt x="132874" y="416814"/>
                  </a:lnTo>
                  <a:lnTo>
                    <a:pt x="150971" y="410432"/>
                  </a:lnTo>
                  <a:lnTo>
                    <a:pt x="161068" y="398621"/>
                  </a:lnTo>
                  <a:lnTo>
                    <a:pt x="177641" y="405003"/>
                  </a:lnTo>
                  <a:lnTo>
                    <a:pt x="191452" y="398050"/>
                  </a:lnTo>
                  <a:lnTo>
                    <a:pt x="207454" y="408718"/>
                  </a:lnTo>
                  <a:lnTo>
                    <a:pt x="213836" y="392144"/>
                  </a:lnTo>
                  <a:lnTo>
                    <a:pt x="230886" y="394240"/>
                  </a:lnTo>
                  <a:lnTo>
                    <a:pt x="241554" y="412909"/>
                  </a:lnTo>
                  <a:lnTo>
                    <a:pt x="258032" y="419290"/>
                  </a:lnTo>
                  <a:lnTo>
                    <a:pt x="268700" y="403193"/>
                  </a:lnTo>
                  <a:lnTo>
                    <a:pt x="279273" y="387191"/>
                  </a:lnTo>
                  <a:lnTo>
                    <a:pt x="301657" y="381286"/>
                  </a:lnTo>
                  <a:lnTo>
                    <a:pt x="316039" y="370046"/>
                  </a:lnTo>
                  <a:lnTo>
                    <a:pt x="318135" y="352901"/>
                  </a:lnTo>
                  <a:lnTo>
                    <a:pt x="320802" y="331565"/>
                  </a:lnTo>
                  <a:lnTo>
                    <a:pt x="339376" y="320802"/>
                  </a:lnTo>
                  <a:lnTo>
                    <a:pt x="323374" y="310134"/>
                  </a:lnTo>
                  <a:lnTo>
                    <a:pt x="325564" y="293084"/>
                  </a:lnTo>
                  <a:lnTo>
                    <a:pt x="319088" y="274892"/>
                  </a:lnTo>
                  <a:lnTo>
                    <a:pt x="336709" y="272701"/>
                  </a:lnTo>
                  <a:lnTo>
                    <a:pt x="343090" y="256127"/>
                  </a:lnTo>
                  <a:lnTo>
                    <a:pt x="341471" y="234220"/>
                  </a:lnTo>
                  <a:lnTo>
                    <a:pt x="330232" y="219837"/>
                  </a:lnTo>
                  <a:lnTo>
                    <a:pt x="307848" y="225743"/>
                  </a:lnTo>
                  <a:lnTo>
                    <a:pt x="292894" y="206597"/>
                  </a:lnTo>
                  <a:lnTo>
                    <a:pt x="291274" y="184690"/>
                  </a:lnTo>
                  <a:lnTo>
                    <a:pt x="285464" y="162211"/>
                  </a:lnTo>
                  <a:lnTo>
                    <a:pt x="292322" y="106680"/>
                  </a:lnTo>
                  <a:lnTo>
                    <a:pt x="299180" y="51054"/>
                  </a:lnTo>
                  <a:lnTo>
                    <a:pt x="302800" y="21146"/>
                  </a:lnTo>
                  <a:lnTo>
                    <a:pt x="277844" y="13716"/>
                  </a:lnTo>
                  <a:lnTo>
                    <a:pt x="260223" y="15907"/>
                  </a:lnTo>
                  <a:lnTo>
                    <a:pt x="234696" y="12764"/>
                  </a:lnTo>
                  <a:lnTo>
                    <a:pt x="188309" y="2667"/>
                  </a:lnTo>
                  <a:lnTo>
                    <a:pt x="166973" y="0"/>
                  </a:lnTo>
                  <a:lnTo>
                    <a:pt x="156400" y="16097"/>
                  </a:lnTo>
                  <a:lnTo>
                    <a:pt x="149447" y="36957"/>
                  </a:lnTo>
                  <a:lnTo>
                    <a:pt x="131921" y="39148"/>
                  </a:lnTo>
                  <a:lnTo>
                    <a:pt x="113252" y="49816"/>
                  </a:lnTo>
                  <a:lnTo>
                    <a:pt x="95726" y="52006"/>
                  </a:lnTo>
                  <a:lnTo>
                    <a:pt x="77057" y="62674"/>
                  </a:lnTo>
                  <a:lnTo>
                    <a:pt x="52578" y="85725"/>
                  </a:lnTo>
                  <a:lnTo>
                    <a:pt x="28099" y="108775"/>
                  </a:lnTo>
                  <a:lnTo>
                    <a:pt x="21717" y="125349"/>
                  </a:lnTo>
                  <a:lnTo>
                    <a:pt x="10573" y="145637"/>
                  </a:lnTo>
                  <a:lnTo>
                    <a:pt x="0" y="161735"/>
                  </a:lnTo>
                  <a:lnTo>
                    <a:pt x="4763" y="192691"/>
                  </a:lnTo>
                  <a:lnTo>
                    <a:pt x="13906" y="224219"/>
                  </a:lnTo>
                  <a:lnTo>
                    <a:pt x="6953" y="245078"/>
                  </a:lnTo>
                  <a:lnTo>
                    <a:pt x="21431" y="268510"/>
                  </a:lnTo>
                  <a:lnTo>
                    <a:pt x="36862" y="283464"/>
                  </a:lnTo>
                  <a:lnTo>
                    <a:pt x="48673" y="363093"/>
                  </a:lnTo>
                  <a:lnTo>
                    <a:pt x="59817" y="377476"/>
                  </a:lnTo>
                  <a:lnTo>
                    <a:pt x="53530" y="394049"/>
                  </a:lnTo>
                  <a:lnTo>
                    <a:pt x="66865" y="426053"/>
                  </a:lnTo>
                  <a:lnTo>
                    <a:pt x="84391" y="423863"/>
                  </a:lnTo>
                  <a:lnTo>
                    <a:pt x="105727" y="426530"/>
                  </a:lnTo>
                  <a:lnTo>
                    <a:pt x="118015" y="432340"/>
                  </a:lnTo>
                  <a:lnTo>
                    <a:pt x="118015" y="432340"/>
                  </a:lnTo>
                  <a:lnTo>
                    <a:pt x="118015" y="4323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9FD003B7-1B87-97F6-F247-E9DBC378F93B}"/>
                </a:ext>
              </a:extLst>
            </p:cNvPr>
            <p:cNvSpPr/>
            <p:nvPr/>
          </p:nvSpPr>
          <p:spPr>
            <a:xfrm>
              <a:off x="2847634" y="375052"/>
              <a:ext cx="515361" cy="408535"/>
            </a:xfrm>
            <a:custGeom>
              <a:avLst/>
              <a:gdLst>
                <a:gd name="connsiteX0" fmla="*/ 154972 w 306038"/>
                <a:gd name="connsiteY0" fmla="*/ 242602 h 242601"/>
                <a:gd name="connsiteX1" fmla="*/ 172498 w 306038"/>
                <a:gd name="connsiteY1" fmla="*/ 205835 h 242601"/>
                <a:gd name="connsiteX2" fmla="*/ 178784 w 306038"/>
                <a:gd name="connsiteY2" fmla="*/ 189262 h 242601"/>
                <a:gd name="connsiteX3" fmla="*/ 203168 w 306038"/>
                <a:gd name="connsiteY3" fmla="*/ 166307 h 242601"/>
                <a:gd name="connsiteX4" fmla="*/ 217456 w 306038"/>
                <a:gd name="connsiteY4" fmla="*/ 155162 h 242601"/>
                <a:gd name="connsiteX5" fmla="*/ 236601 w 306038"/>
                <a:gd name="connsiteY5" fmla="*/ 140208 h 242601"/>
                <a:gd name="connsiteX6" fmla="*/ 259366 w 306038"/>
                <a:gd name="connsiteY6" fmla="*/ 130016 h 242601"/>
                <a:gd name="connsiteX7" fmla="*/ 282226 w 306038"/>
                <a:gd name="connsiteY7" fmla="*/ 119825 h 242601"/>
                <a:gd name="connsiteX8" fmla="*/ 299656 w 306038"/>
                <a:gd name="connsiteY8" fmla="*/ 117634 h 242601"/>
                <a:gd name="connsiteX9" fmla="*/ 306038 w 306038"/>
                <a:gd name="connsiteY9" fmla="*/ 101156 h 242601"/>
                <a:gd name="connsiteX10" fmla="*/ 303943 w 306038"/>
                <a:gd name="connsiteY10" fmla="*/ 83630 h 242601"/>
                <a:gd name="connsiteX11" fmla="*/ 283178 w 306038"/>
                <a:gd name="connsiteY11" fmla="*/ 76676 h 242601"/>
                <a:gd name="connsiteX12" fmla="*/ 240792 w 306038"/>
                <a:gd name="connsiteY12" fmla="*/ 71437 h 242601"/>
                <a:gd name="connsiteX13" fmla="*/ 151638 w 306038"/>
                <a:gd name="connsiteY13" fmla="*/ 60484 h 242601"/>
                <a:gd name="connsiteX14" fmla="*/ 118205 w 306038"/>
                <a:gd name="connsiteY14" fmla="*/ 52007 h 242601"/>
                <a:gd name="connsiteX15" fmla="*/ 104299 w 306038"/>
                <a:gd name="connsiteY15" fmla="*/ 24384 h 242601"/>
                <a:gd name="connsiteX16" fmla="*/ 97917 w 306038"/>
                <a:gd name="connsiteY16" fmla="*/ 6286 h 242601"/>
                <a:gd name="connsiteX17" fmla="*/ 68199 w 306038"/>
                <a:gd name="connsiteY17" fmla="*/ 2572 h 242601"/>
                <a:gd name="connsiteX18" fmla="*/ 46958 w 306038"/>
                <a:gd name="connsiteY18" fmla="*/ 0 h 242601"/>
                <a:gd name="connsiteX19" fmla="*/ 50197 w 306038"/>
                <a:gd name="connsiteY19" fmla="*/ 43625 h 242601"/>
                <a:gd name="connsiteX20" fmla="*/ 20479 w 306038"/>
                <a:gd name="connsiteY20" fmla="*/ 40005 h 242601"/>
                <a:gd name="connsiteX21" fmla="*/ 16859 w 306038"/>
                <a:gd name="connsiteY21" fmla="*/ 104394 h 242601"/>
                <a:gd name="connsiteX22" fmla="*/ 14288 w 306038"/>
                <a:gd name="connsiteY22" fmla="*/ 125730 h 242601"/>
                <a:gd name="connsiteX23" fmla="*/ 14288 w 306038"/>
                <a:gd name="connsiteY23" fmla="*/ 160306 h 242601"/>
                <a:gd name="connsiteX24" fmla="*/ 0 w 306038"/>
                <a:gd name="connsiteY24" fmla="*/ 171545 h 242601"/>
                <a:gd name="connsiteX25" fmla="*/ 15907 w 306038"/>
                <a:gd name="connsiteY25" fmla="*/ 182118 h 242601"/>
                <a:gd name="connsiteX26" fmla="*/ 12192 w 306038"/>
                <a:gd name="connsiteY26" fmla="*/ 211931 h 242601"/>
                <a:gd name="connsiteX27" fmla="*/ 18097 w 306038"/>
                <a:gd name="connsiteY27" fmla="*/ 234315 h 242601"/>
                <a:gd name="connsiteX28" fmla="*/ 36671 w 306038"/>
                <a:gd name="connsiteY28" fmla="*/ 223647 h 242601"/>
                <a:gd name="connsiteX29" fmla="*/ 35528 w 306038"/>
                <a:gd name="connsiteY29" fmla="*/ 197549 h 242601"/>
                <a:gd name="connsiteX30" fmla="*/ 56197 w 306038"/>
                <a:gd name="connsiteY30" fmla="*/ 169831 h 242601"/>
                <a:gd name="connsiteX31" fmla="*/ 72676 w 306038"/>
                <a:gd name="connsiteY31" fmla="*/ 176212 h 242601"/>
                <a:gd name="connsiteX32" fmla="*/ 86487 w 306038"/>
                <a:gd name="connsiteY32" fmla="*/ 203835 h 242601"/>
                <a:gd name="connsiteX33" fmla="*/ 102965 w 306038"/>
                <a:gd name="connsiteY33" fmla="*/ 210217 h 242601"/>
                <a:gd name="connsiteX34" fmla="*/ 127921 w 306038"/>
                <a:gd name="connsiteY34" fmla="*/ 217551 h 242601"/>
                <a:gd name="connsiteX35" fmla="*/ 142780 w 306038"/>
                <a:gd name="connsiteY35" fmla="*/ 236696 h 242601"/>
                <a:gd name="connsiteX36" fmla="*/ 154972 w 306038"/>
                <a:gd name="connsiteY36" fmla="*/ 242602 h 242601"/>
                <a:gd name="connsiteX37" fmla="*/ 154972 w 306038"/>
                <a:gd name="connsiteY37" fmla="*/ 242602 h 242601"/>
                <a:gd name="connsiteX38" fmla="*/ 154972 w 306038"/>
                <a:gd name="connsiteY38" fmla="*/ 242602 h 24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06038" h="242601">
                  <a:moveTo>
                    <a:pt x="154972" y="242602"/>
                  </a:moveTo>
                  <a:lnTo>
                    <a:pt x="172498" y="205835"/>
                  </a:lnTo>
                  <a:lnTo>
                    <a:pt x="178784" y="189262"/>
                  </a:lnTo>
                  <a:lnTo>
                    <a:pt x="203168" y="166307"/>
                  </a:lnTo>
                  <a:lnTo>
                    <a:pt x="217456" y="155162"/>
                  </a:lnTo>
                  <a:lnTo>
                    <a:pt x="236601" y="140208"/>
                  </a:lnTo>
                  <a:lnTo>
                    <a:pt x="259366" y="130016"/>
                  </a:lnTo>
                  <a:lnTo>
                    <a:pt x="282226" y="119825"/>
                  </a:lnTo>
                  <a:lnTo>
                    <a:pt x="299656" y="117634"/>
                  </a:lnTo>
                  <a:lnTo>
                    <a:pt x="306038" y="101156"/>
                  </a:lnTo>
                  <a:lnTo>
                    <a:pt x="303943" y="83630"/>
                  </a:lnTo>
                  <a:lnTo>
                    <a:pt x="283178" y="76676"/>
                  </a:lnTo>
                  <a:lnTo>
                    <a:pt x="240792" y="71437"/>
                  </a:lnTo>
                  <a:lnTo>
                    <a:pt x="151638" y="60484"/>
                  </a:lnTo>
                  <a:lnTo>
                    <a:pt x="118205" y="52007"/>
                  </a:lnTo>
                  <a:lnTo>
                    <a:pt x="104299" y="24384"/>
                  </a:lnTo>
                  <a:lnTo>
                    <a:pt x="97917" y="6286"/>
                  </a:lnTo>
                  <a:lnTo>
                    <a:pt x="68199" y="2572"/>
                  </a:lnTo>
                  <a:lnTo>
                    <a:pt x="46958" y="0"/>
                  </a:lnTo>
                  <a:lnTo>
                    <a:pt x="50197" y="43625"/>
                  </a:lnTo>
                  <a:lnTo>
                    <a:pt x="20479" y="40005"/>
                  </a:lnTo>
                  <a:lnTo>
                    <a:pt x="16859" y="104394"/>
                  </a:lnTo>
                  <a:lnTo>
                    <a:pt x="14288" y="125730"/>
                  </a:lnTo>
                  <a:lnTo>
                    <a:pt x="14288" y="160306"/>
                  </a:lnTo>
                  <a:lnTo>
                    <a:pt x="0" y="171545"/>
                  </a:lnTo>
                  <a:lnTo>
                    <a:pt x="15907" y="182118"/>
                  </a:lnTo>
                  <a:lnTo>
                    <a:pt x="12192" y="211931"/>
                  </a:lnTo>
                  <a:lnTo>
                    <a:pt x="18097" y="234315"/>
                  </a:lnTo>
                  <a:lnTo>
                    <a:pt x="36671" y="223647"/>
                  </a:lnTo>
                  <a:lnTo>
                    <a:pt x="35528" y="197549"/>
                  </a:lnTo>
                  <a:lnTo>
                    <a:pt x="56197" y="169831"/>
                  </a:lnTo>
                  <a:lnTo>
                    <a:pt x="72676" y="176212"/>
                  </a:lnTo>
                  <a:lnTo>
                    <a:pt x="86487" y="203835"/>
                  </a:lnTo>
                  <a:lnTo>
                    <a:pt x="102965" y="210217"/>
                  </a:lnTo>
                  <a:lnTo>
                    <a:pt x="127921" y="217551"/>
                  </a:lnTo>
                  <a:lnTo>
                    <a:pt x="142780" y="236696"/>
                  </a:lnTo>
                  <a:lnTo>
                    <a:pt x="154972" y="242602"/>
                  </a:lnTo>
                  <a:lnTo>
                    <a:pt x="154972" y="242602"/>
                  </a:lnTo>
                  <a:lnTo>
                    <a:pt x="154972" y="24260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115F00A-F992-B9FE-07F9-C7830ED22C19}"/>
                </a:ext>
              </a:extLst>
            </p:cNvPr>
            <p:cNvSpPr/>
            <p:nvPr/>
          </p:nvSpPr>
          <p:spPr>
            <a:xfrm>
              <a:off x="3207889" y="1138390"/>
              <a:ext cx="710566" cy="640310"/>
            </a:xfrm>
            <a:custGeom>
              <a:avLst/>
              <a:gdLst>
                <a:gd name="connsiteX0" fmla="*/ 392144 w 421957"/>
                <a:gd name="connsiteY0" fmla="*/ 380238 h 380237"/>
                <a:gd name="connsiteX1" fmla="*/ 411289 w 421957"/>
                <a:gd name="connsiteY1" fmla="*/ 365284 h 380237"/>
                <a:gd name="connsiteX2" fmla="*/ 421957 w 421957"/>
                <a:gd name="connsiteY2" fmla="*/ 349282 h 380237"/>
                <a:gd name="connsiteX3" fmla="*/ 404908 w 421957"/>
                <a:gd name="connsiteY3" fmla="*/ 347186 h 380237"/>
                <a:gd name="connsiteX4" fmla="*/ 386810 w 421957"/>
                <a:gd name="connsiteY4" fmla="*/ 353568 h 380237"/>
                <a:gd name="connsiteX5" fmla="*/ 402717 w 421957"/>
                <a:gd name="connsiteY5" fmla="*/ 329565 h 380237"/>
                <a:gd name="connsiteX6" fmla="*/ 418147 w 421957"/>
                <a:gd name="connsiteY6" fmla="*/ 309848 h 380237"/>
                <a:gd name="connsiteX7" fmla="*/ 387858 w 421957"/>
                <a:gd name="connsiteY7" fmla="*/ 310420 h 380237"/>
                <a:gd name="connsiteX8" fmla="*/ 402717 w 421957"/>
                <a:gd name="connsiteY8" fmla="*/ 294894 h 380237"/>
                <a:gd name="connsiteX9" fmla="*/ 405289 w 421957"/>
                <a:gd name="connsiteY9" fmla="*/ 273653 h 380237"/>
                <a:gd name="connsiteX10" fmla="*/ 393573 w 421957"/>
                <a:gd name="connsiteY10" fmla="*/ 228886 h 380237"/>
                <a:gd name="connsiteX11" fmla="*/ 393001 w 421957"/>
                <a:gd name="connsiteY11" fmla="*/ 198501 h 380237"/>
                <a:gd name="connsiteX12" fmla="*/ 412623 w 421957"/>
                <a:gd name="connsiteY12" fmla="*/ 179261 h 380237"/>
                <a:gd name="connsiteX13" fmla="*/ 414719 w 421957"/>
                <a:gd name="connsiteY13" fmla="*/ 162211 h 380237"/>
                <a:gd name="connsiteX14" fmla="*/ 403574 w 421957"/>
                <a:gd name="connsiteY14" fmla="*/ 147828 h 380237"/>
                <a:gd name="connsiteX15" fmla="*/ 389191 w 421957"/>
                <a:gd name="connsiteY15" fmla="*/ 124492 h 380237"/>
                <a:gd name="connsiteX16" fmla="*/ 372618 w 421957"/>
                <a:gd name="connsiteY16" fmla="*/ 83439 h 380237"/>
                <a:gd name="connsiteX17" fmla="*/ 336328 w 421957"/>
                <a:gd name="connsiteY17" fmla="*/ 61722 h 380237"/>
                <a:gd name="connsiteX18" fmla="*/ 318802 w 421957"/>
                <a:gd name="connsiteY18" fmla="*/ 63818 h 380237"/>
                <a:gd name="connsiteX19" fmla="*/ 308705 w 421957"/>
                <a:gd name="connsiteY19" fmla="*/ 75533 h 380237"/>
                <a:gd name="connsiteX20" fmla="*/ 292703 w 421957"/>
                <a:gd name="connsiteY20" fmla="*/ 64960 h 380237"/>
                <a:gd name="connsiteX21" fmla="*/ 291084 w 421957"/>
                <a:gd name="connsiteY21" fmla="*/ 43148 h 380237"/>
                <a:gd name="connsiteX22" fmla="*/ 270891 w 421957"/>
                <a:gd name="connsiteY22" fmla="*/ 31909 h 380237"/>
                <a:gd name="connsiteX23" fmla="*/ 263938 w 421957"/>
                <a:gd name="connsiteY23" fmla="*/ 18098 h 380237"/>
                <a:gd name="connsiteX24" fmla="*/ 257556 w 421957"/>
                <a:gd name="connsiteY24" fmla="*/ 0 h 380237"/>
                <a:gd name="connsiteX25" fmla="*/ 239458 w 421957"/>
                <a:gd name="connsiteY25" fmla="*/ 6477 h 380237"/>
                <a:gd name="connsiteX26" fmla="*/ 217075 w 421957"/>
                <a:gd name="connsiteY26" fmla="*/ 12287 h 380237"/>
                <a:gd name="connsiteX27" fmla="*/ 206978 w 421957"/>
                <a:gd name="connsiteY27" fmla="*/ 24098 h 380237"/>
                <a:gd name="connsiteX28" fmla="*/ 200120 w 421957"/>
                <a:gd name="connsiteY28" fmla="*/ 44863 h 380237"/>
                <a:gd name="connsiteX29" fmla="*/ 179356 w 421957"/>
                <a:gd name="connsiteY29" fmla="*/ 38005 h 380237"/>
                <a:gd name="connsiteX30" fmla="*/ 168688 w 421957"/>
                <a:gd name="connsiteY30" fmla="*/ 19336 h 380237"/>
                <a:gd name="connsiteX31" fmla="*/ 152209 w 421957"/>
                <a:gd name="connsiteY31" fmla="*/ 12954 h 380237"/>
                <a:gd name="connsiteX32" fmla="*/ 149542 w 421957"/>
                <a:gd name="connsiteY32" fmla="*/ 34290 h 380237"/>
                <a:gd name="connsiteX33" fmla="*/ 133064 w 421957"/>
                <a:gd name="connsiteY33" fmla="*/ 27908 h 380237"/>
                <a:gd name="connsiteX34" fmla="*/ 115443 w 421957"/>
                <a:gd name="connsiteY34" fmla="*/ 30099 h 380237"/>
                <a:gd name="connsiteX35" fmla="*/ 98965 w 421957"/>
                <a:gd name="connsiteY35" fmla="*/ 23717 h 380237"/>
                <a:gd name="connsiteX36" fmla="*/ 88868 w 421957"/>
                <a:gd name="connsiteY36" fmla="*/ 35433 h 380237"/>
                <a:gd name="connsiteX37" fmla="*/ 69723 w 421957"/>
                <a:gd name="connsiteY37" fmla="*/ 50387 h 380237"/>
                <a:gd name="connsiteX38" fmla="*/ 52673 w 421957"/>
                <a:gd name="connsiteY38" fmla="*/ 48292 h 380237"/>
                <a:gd name="connsiteX39" fmla="*/ 34671 w 421957"/>
                <a:gd name="connsiteY39" fmla="*/ 54769 h 380237"/>
                <a:gd name="connsiteX40" fmla="*/ 18669 w 421957"/>
                <a:gd name="connsiteY40" fmla="*/ 44101 h 380237"/>
                <a:gd name="connsiteX41" fmla="*/ 0 w 421957"/>
                <a:gd name="connsiteY41" fmla="*/ 54769 h 380237"/>
                <a:gd name="connsiteX42" fmla="*/ 2191 w 421957"/>
                <a:gd name="connsiteY42" fmla="*/ 72390 h 380237"/>
                <a:gd name="connsiteX43" fmla="*/ 13430 w 421957"/>
                <a:gd name="connsiteY43" fmla="*/ 86773 h 380237"/>
                <a:gd name="connsiteX44" fmla="*/ 7048 w 421957"/>
                <a:gd name="connsiteY44" fmla="*/ 103251 h 380237"/>
                <a:gd name="connsiteX45" fmla="*/ 18193 w 421957"/>
                <a:gd name="connsiteY45" fmla="*/ 117634 h 380237"/>
                <a:gd name="connsiteX46" fmla="*/ 24670 w 421957"/>
                <a:gd name="connsiteY46" fmla="*/ 135731 h 380237"/>
                <a:gd name="connsiteX47" fmla="*/ 30480 w 421957"/>
                <a:gd name="connsiteY47" fmla="*/ 158115 h 380237"/>
                <a:gd name="connsiteX48" fmla="*/ 46006 w 421957"/>
                <a:gd name="connsiteY48" fmla="*/ 207645 h 380237"/>
                <a:gd name="connsiteX49" fmla="*/ 62008 w 421957"/>
                <a:gd name="connsiteY49" fmla="*/ 218218 h 380237"/>
                <a:gd name="connsiteX50" fmla="*/ 103537 w 421957"/>
                <a:gd name="connsiteY50" fmla="*/ 266700 h 380237"/>
                <a:gd name="connsiteX51" fmla="*/ 114776 w 421957"/>
                <a:gd name="connsiteY51" fmla="*/ 281083 h 380237"/>
                <a:gd name="connsiteX52" fmla="*/ 148876 w 421957"/>
                <a:gd name="connsiteY52" fmla="*/ 319850 h 380237"/>
                <a:gd name="connsiteX53" fmla="*/ 160115 w 421957"/>
                <a:gd name="connsiteY53" fmla="*/ 334232 h 380237"/>
                <a:gd name="connsiteX54" fmla="*/ 161734 w 421957"/>
                <a:gd name="connsiteY54" fmla="*/ 356045 h 380237"/>
                <a:gd name="connsiteX55" fmla="*/ 182975 w 421957"/>
                <a:gd name="connsiteY55" fmla="*/ 358712 h 380237"/>
                <a:gd name="connsiteX56" fmla="*/ 209645 w 421957"/>
                <a:gd name="connsiteY56" fmla="*/ 353378 h 380237"/>
                <a:gd name="connsiteX57" fmla="*/ 231457 w 421957"/>
                <a:gd name="connsiteY57" fmla="*/ 351663 h 380237"/>
                <a:gd name="connsiteX58" fmla="*/ 258032 w 421957"/>
                <a:gd name="connsiteY58" fmla="*/ 346329 h 380237"/>
                <a:gd name="connsiteX59" fmla="*/ 274034 w 421957"/>
                <a:gd name="connsiteY59" fmla="*/ 356997 h 380237"/>
                <a:gd name="connsiteX60" fmla="*/ 300609 w 421957"/>
                <a:gd name="connsiteY60" fmla="*/ 351568 h 380237"/>
                <a:gd name="connsiteX61" fmla="*/ 321373 w 421957"/>
                <a:gd name="connsiteY61" fmla="*/ 358426 h 380237"/>
                <a:gd name="connsiteX62" fmla="*/ 342138 w 421957"/>
                <a:gd name="connsiteY62" fmla="*/ 365379 h 380237"/>
                <a:gd name="connsiteX63" fmla="*/ 362903 w 421957"/>
                <a:gd name="connsiteY63" fmla="*/ 372237 h 380237"/>
                <a:gd name="connsiteX64" fmla="*/ 380429 w 421957"/>
                <a:gd name="connsiteY64" fmla="*/ 370046 h 380237"/>
                <a:gd name="connsiteX65" fmla="*/ 392144 w 421957"/>
                <a:gd name="connsiteY65" fmla="*/ 380238 h 380237"/>
                <a:gd name="connsiteX66" fmla="*/ 392144 w 421957"/>
                <a:gd name="connsiteY66" fmla="*/ 380238 h 380237"/>
                <a:gd name="connsiteX67" fmla="*/ 392144 w 421957"/>
                <a:gd name="connsiteY67" fmla="*/ 380238 h 38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21957" h="380237">
                  <a:moveTo>
                    <a:pt x="392144" y="380238"/>
                  </a:moveTo>
                  <a:lnTo>
                    <a:pt x="411289" y="365284"/>
                  </a:lnTo>
                  <a:lnTo>
                    <a:pt x="421957" y="349282"/>
                  </a:lnTo>
                  <a:lnTo>
                    <a:pt x="404908" y="347186"/>
                  </a:lnTo>
                  <a:lnTo>
                    <a:pt x="386810" y="353568"/>
                  </a:lnTo>
                  <a:lnTo>
                    <a:pt x="402717" y="329565"/>
                  </a:lnTo>
                  <a:lnTo>
                    <a:pt x="418147" y="309848"/>
                  </a:lnTo>
                  <a:lnTo>
                    <a:pt x="387858" y="310420"/>
                  </a:lnTo>
                  <a:lnTo>
                    <a:pt x="402717" y="294894"/>
                  </a:lnTo>
                  <a:lnTo>
                    <a:pt x="405289" y="273653"/>
                  </a:lnTo>
                  <a:lnTo>
                    <a:pt x="393573" y="228886"/>
                  </a:lnTo>
                  <a:lnTo>
                    <a:pt x="393001" y="198501"/>
                  </a:lnTo>
                  <a:lnTo>
                    <a:pt x="412623" y="179261"/>
                  </a:lnTo>
                  <a:lnTo>
                    <a:pt x="414719" y="162211"/>
                  </a:lnTo>
                  <a:lnTo>
                    <a:pt x="403574" y="147828"/>
                  </a:lnTo>
                  <a:lnTo>
                    <a:pt x="389191" y="124492"/>
                  </a:lnTo>
                  <a:lnTo>
                    <a:pt x="372618" y="83439"/>
                  </a:lnTo>
                  <a:lnTo>
                    <a:pt x="336328" y="61722"/>
                  </a:lnTo>
                  <a:lnTo>
                    <a:pt x="318802" y="63818"/>
                  </a:lnTo>
                  <a:lnTo>
                    <a:pt x="308705" y="75533"/>
                  </a:lnTo>
                  <a:lnTo>
                    <a:pt x="292703" y="64960"/>
                  </a:lnTo>
                  <a:lnTo>
                    <a:pt x="291084" y="43148"/>
                  </a:lnTo>
                  <a:lnTo>
                    <a:pt x="270891" y="31909"/>
                  </a:lnTo>
                  <a:lnTo>
                    <a:pt x="263938" y="18098"/>
                  </a:lnTo>
                  <a:lnTo>
                    <a:pt x="257556" y="0"/>
                  </a:lnTo>
                  <a:lnTo>
                    <a:pt x="239458" y="6477"/>
                  </a:lnTo>
                  <a:lnTo>
                    <a:pt x="217075" y="12287"/>
                  </a:lnTo>
                  <a:lnTo>
                    <a:pt x="206978" y="24098"/>
                  </a:lnTo>
                  <a:lnTo>
                    <a:pt x="200120" y="44863"/>
                  </a:lnTo>
                  <a:lnTo>
                    <a:pt x="179356" y="38005"/>
                  </a:lnTo>
                  <a:lnTo>
                    <a:pt x="168688" y="19336"/>
                  </a:lnTo>
                  <a:lnTo>
                    <a:pt x="152209" y="12954"/>
                  </a:lnTo>
                  <a:lnTo>
                    <a:pt x="149542" y="34290"/>
                  </a:lnTo>
                  <a:lnTo>
                    <a:pt x="133064" y="27908"/>
                  </a:lnTo>
                  <a:lnTo>
                    <a:pt x="115443" y="30099"/>
                  </a:lnTo>
                  <a:lnTo>
                    <a:pt x="98965" y="23717"/>
                  </a:lnTo>
                  <a:lnTo>
                    <a:pt x="88868" y="35433"/>
                  </a:lnTo>
                  <a:lnTo>
                    <a:pt x="69723" y="50387"/>
                  </a:lnTo>
                  <a:lnTo>
                    <a:pt x="52673" y="48292"/>
                  </a:lnTo>
                  <a:lnTo>
                    <a:pt x="34671" y="54769"/>
                  </a:lnTo>
                  <a:lnTo>
                    <a:pt x="18669" y="44101"/>
                  </a:lnTo>
                  <a:lnTo>
                    <a:pt x="0" y="54769"/>
                  </a:lnTo>
                  <a:lnTo>
                    <a:pt x="2191" y="72390"/>
                  </a:lnTo>
                  <a:lnTo>
                    <a:pt x="13430" y="86773"/>
                  </a:lnTo>
                  <a:lnTo>
                    <a:pt x="7048" y="103251"/>
                  </a:lnTo>
                  <a:lnTo>
                    <a:pt x="18193" y="117634"/>
                  </a:lnTo>
                  <a:lnTo>
                    <a:pt x="24670" y="135731"/>
                  </a:lnTo>
                  <a:lnTo>
                    <a:pt x="30480" y="158115"/>
                  </a:lnTo>
                  <a:lnTo>
                    <a:pt x="46006" y="207645"/>
                  </a:lnTo>
                  <a:lnTo>
                    <a:pt x="62008" y="218218"/>
                  </a:lnTo>
                  <a:lnTo>
                    <a:pt x="103537" y="266700"/>
                  </a:lnTo>
                  <a:lnTo>
                    <a:pt x="114776" y="281083"/>
                  </a:lnTo>
                  <a:lnTo>
                    <a:pt x="148876" y="319850"/>
                  </a:lnTo>
                  <a:lnTo>
                    <a:pt x="160115" y="334232"/>
                  </a:lnTo>
                  <a:lnTo>
                    <a:pt x="161734" y="356045"/>
                  </a:lnTo>
                  <a:lnTo>
                    <a:pt x="182975" y="358712"/>
                  </a:lnTo>
                  <a:lnTo>
                    <a:pt x="209645" y="353378"/>
                  </a:lnTo>
                  <a:lnTo>
                    <a:pt x="231457" y="351663"/>
                  </a:lnTo>
                  <a:lnTo>
                    <a:pt x="258032" y="346329"/>
                  </a:lnTo>
                  <a:lnTo>
                    <a:pt x="274034" y="356997"/>
                  </a:lnTo>
                  <a:lnTo>
                    <a:pt x="300609" y="351568"/>
                  </a:lnTo>
                  <a:lnTo>
                    <a:pt x="321373" y="358426"/>
                  </a:lnTo>
                  <a:lnTo>
                    <a:pt x="342138" y="365379"/>
                  </a:lnTo>
                  <a:lnTo>
                    <a:pt x="362903" y="372237"/>
                  </a:lnTo>
                  <a:lnTo>
                    <a:pt x="380429" y="370046"/>
                  </a:lnTo>
                  <a:lnTo>
                    <a:pt x="392144" y="380238"/>
                  </a:lnTo>
                  <a:lnTo>
                    <a:pt x="392144" y="380238"/>
                  </a:lnTo>
                  <a:lnTo>
                    <a:pt x="392144" y="38023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D66F622D-2027-CB6D-8971-6C5B0D62F1D6}"/>
                </a:ext>
              </a:extLst>
            </p:cNvPr>
            <p:cNvSpPr/>
            <p:nvPr/>
          </p:nvSpPr>
          <p:spPr>
            <a:xfrm>
              <a:off x="3582421" y="322441"/>
              <a:ext cx="579681" cy="641114"/>
            </a:xfrm>
            <a:custGeom>
              <a:avLst/>
              <a:gdLst>
                <a:gd name="connsiteX0" fmla="*/ 211455 w 344233"/>
                <a:gd name="connsiteY0" fmla="*/ 380714 h 380714"/>
                <a:gd name="connsiteX1" fmla="*/ 225838 w 344233"/>
                <a:gd name="connsiteY1" fmla="*/ 369570 h 380714"/>
                <a:gd name="connsiteX2" fmla="*/ 243364 w 344233"/>
                <a:gd name="connsiteY2" fmla="*/ 367379 h 380714"/>
                <a:gd name="connsiteX3" fmla="*/ 261461 w 344233"/>
                <a:gd name="connsiteY3" fmla="*/ 360902 h 380714"/>
                <a:gd name="connsiteX4" fmla="*/ 281749 w 344233"/>
                <a:gd name="connsiteY4" fmla="*/ 372142 h 380714"/>
                <a:gd name="connsiteX5" fmla="*/ 292322 w 344233"/>
                <a:gd name="connsiteY5" fmla="*/ 356140 h 380714"/>
                <a:gd name="connsiteX6" fmla="*/ 310420 w 344233"/>
                <a:gd name="connsiteY6" fmla="*/ 349663 h 380714"/>
                <a:gd name="connsiteX7" fmla="*/ 304514 w 344233"/>
                <a:gd name="connsiteY7" fmla="*/ 327279 h 380714"/>
                <a:gd name="connsiteX8" fmla="*/ 325850 w 344233"/>
                <a:gd name="connsiteY8" fmla="*/ 329946 h 380714"/>
                <a:gd name="connsiteX9" fmla="*/ 328993 w 344233"/>
                <a:gd name="connsiteY9" fmla="*/ 304324 h 380714"/>
                <a:gd name="connsiteX10" fmla="*/ 343376 w 344233"/>
                <a:gd name="connsiteY10" fmla="*/ 293180 h 380714"/>
                <a:gd name="connsiteX11" fmla="*/ 341757 w 344233"/>
                <a:gd name="connsiteY11" fmla="*/ 271272 h 380714"/>
                <a:gd name="connsiteX12" fmla="*/ 339947 w 344233"/>
                <a:gd name="connsiteY12" fmla="*/ 180213 h 380714"/>
                <a:gd name="connsiteX13" fmla="*/ 344233 w 344233"/>
                <a:gd name="connsiteY13" fmla="*/ 146114 h 380714"/>
                <a:gd name="connsiteX14" fmla="*/ 328231 w 344233"/>
                <a:gd name="connsiteY14" fmla="*/ 135446 h 380714"/>
                <a:gd name="connsiteX15" fmla="*/ 321850 w 344233"/>
                <a:gd name="connsiteY15" fmla="*/ 117348 h 380714"/>
                <a:gd name="connsiteX16" fmla="*/ 310610 w 344233"/>
                <a:gd name="connsiteY16" fmla="*/ 102965 h 380714"/>
                <a:gd name="connsiteX17" fmla="*/ 279654 w 344233"/>
                <a:gd name="connsiteY17" fmla="*/ 73152 h 380714"/>
                <a:gd name="connsiteX18" fmla="*/ 277558 w 344233"/>
                <a:gd name="connsiteY18" fmla="*/ 55626 h 380714"/>
                <a:gd name="connsiteX19" fmla="*/ 255746 w 344233"/>
                <a:gd name="connsiteY19" fmla="*/ 57245 h 380714"/>
                <a:gd name="connsiteX20" fmla="*/ 234982 w 344233"/>
                <a:gd name="connsiteY20" fmla="*/ 50387 h 380714"/>
                <a:gd name="connsiteX21" fmla="*/ 218408 w 344233"/>
                <a:gd name="connsiteY21" fmla="*/ 44005 h 380714"/>
                <a:gd name="connsiteX22" fmla="*/ 202501 w 344233"/>
                <a:gd name="connsiteY22" fmla="*/ 33338 h 380714"/>
                <a:gd name="connsiteX23" fmla="*/ 177451 w 344233"/>
                <a:gd name="connsiteY23" fmla="*/ 25908 h 380714"/>
                <a:gd name="connsiteX24" fmla="*/ 151352 w 344233"/>
                <a:gd name="connsiteY24" fmla="*/ 27051 h 380714"/>
                <a:gd name="connsiteX25" fmla="*/ 144399 w 344233"/>
                <a:gd name="connsiteY25" fmla="*/ 13240 h 380714"/>
                <a:gd name="connsiteX26" fmla="*/ 107156 w 344233"/>
                <a:gd name="connsiteY26" fmla="*/ 0 h 380714"/>
                <a:gd name="connsiteX27" fmla="*/ 126301 w 344233"/>
                <a:gd name="connsiteY27" fmla="*/ 19622 h 380714"/>
                <a:gd name="connsiteX28" fmla="*/ 91249 w 344233"/>
                <a:gd name="connsiteY28" fmla="*/ 24003 h 380714"/>
                <a:gd name="connsiteX29" fmla="*/ 76771 w 344233"/>
                <a:gd name="connsiteY29" fmla="*/ 572 h 380714"/>
                <a:gd name="connsiteX30" fmla="*/ 31051 w 344233"/>
                <a:gd name="connsiteY30" fmla="*/ 20860 h 380714"/>
                <a:gd name="connsiteX31" fmla="*/ 27432 w 344233"/>
                <a:gd name="connsiteY31" fmla="*/ 50673 h 380714"/>
                <a:gd name="connsiteX32" fmla="*/ 20002 w 344233"/>
                <a:gd name="connsiteY32" fmla="*/ 110395 h 380714"/>
                <a:gd name="connsiteX33" fmla="*/ 17431 w 344233"/>
                <a:gd name="connsiteY33" fmla="*/ 131731 h 380714"/>
                <a:gd name="connsiteX34" fmla="*/ 14764 w 344233"/>
                <a:gd name="connsiteY34" fmla="*/ 153067 h 380714"/>
                <a:gd name="connsiteX35" fmla="*/ 8477 w 344233"/>
                <a:gd name="connsiteY35" fmla="*/ 204216 h 380714"/>
                <a:gd name="connsiteX36" fmla="*/ 0 w 344233"/>
                <a:gd name="connsiteY36" fmla="*/ 272415 h 380714"/>
                <a:gd name="connsiteX37" fmla="*/ 5905 w 344233"/>
                <a:gd name="connsiteY37" fmla="*/ 294799 h 380714"/>
                <a:gd name="connsiteX38" fmla="*/ 8096 w 344233"/>
                <a:gd name="connsiteY38" fmla="*/ 312325 h 380714"/>
                <a:gd name="connsiteX39" fmla="*/ 18764 w 344233"/>
                <a:gd name="connsiteY39" fmla="*/ 330994 h 380714"/>
                <a:gd name="connsiteX40" fmla="*/ 35814 w 344233"/>
                <a:gd name="connsiteY40" fmla="*/ 333089 h 380714"/>
                <a:gd name="connsiteX41" fmla="*/ 52292 w 344233"/>
                <a:gd name="connsiteY41" fmla="*/ 339471 h 380714"/>
                <a:gd name="connsiteX42" fmla="*/ 69818 w 344233"/>
                <a:gd name="connsiteY42" fmla="*/ 337280 h 380714"/>
                <a:gd name="connsiteX43" fmla="*/ 85344 w 344233"/>
                <a:gd name="connsiteY43" fmla="*/ 352139 h 380714"/>
                <a:gd name="connsiteX44" fmla="*/ 101251 w 344233"/>
                <a:gd name="connsiteY44" fmla="*/ 362807 h 380714"/>
                <a:gd name="connsiteX45" fmla="*/ 115157 w 344233"/>
                <a:gd name="connsiteY45" fmla="*/ 355854 h 380714"/>
                <a:gd name="connsiteX46" fmla="*/ 135922 w 344233"/>
                <a:gd name="connsiteY46" fmla="*/ 362712 h 380714"/>
                <a:gd name="connsiteX47" fmla="*/ 152876 w 344233"/>
                <a:gd name="connsiteY47" fmla="*/ 364808 h 380714"/>
                <a:gd name="connsiteX48" fmla="*/ 174212 w 344233"/>
                <a:gd name="connsiteY48" fmla="*/ 367474 h 380714"/>
                <a:gd name="connsiteX49" fmla="*/ 195453 w 344233"/>
                <a:gd name="connsiteY49" fmla="*/ 370141 h 380714"/>
                <a:gd name="connsiteX50" fmla="*/ 211455 w 344233"/>
                <a:gd name="connsiteY50" fmla="*/ 380714 h 380714"/>
                <a:gd name="connsiteX51" fmla="*/ 211455 w 344233"/>
                <a:gd name="connsiteY51" fmla="*/ 380714 h 380714"/>
                <a:gd name="connsiteX52" fmla="*/ 211455 w 344233"/>
                <a:gd name="connsiteY52" fmla="*/ 380714 h 38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44233" h="380714">
                  <a:moveTo>
                    <a:pt x="211455" y="380714"/>
                  </a:moveTo>
                  <a:lnTo>
                    <a:pt x="225838" y="369570"/>
                  </a:lnTo>
                  <a:lnTo>
                    <a:pt x="243364" y="367379"/>
                  </a:lnTo>
                  <a:lnTo>
                    <a:pt x="261461" y="360902"/>
                  </a:lnTo>
                  <a:lnTo>
                    <a:pt x="281749" y="372142"/>
                  </a:lnTo>
                  <a:lnTo>
                    <a:pt x="292322" y="356140"/>
                  </a:lnTo>
                  <a:lnTo>
                    <a:pt x="310420" y="349663"/>
                  </a:lnTo>
                  <a:lnTo>
                    <a:pt x="304514" y="327279"/>
                  </a:lnTo>
                  <a:lnTo>
                    <a:pt x="325850" y="329946"/>
                  </a:lnTo>
                  <a:lnTo>
                    <a:pt x="328993" y="304324"/>
                  </a:lnTo>
                  <a:lnTo>
                    <a:pt x="343376" y="293180"/>
                  </a:lnTo>
                  <a:lnTo>
                    <a:pt x="341757" y="271272"/>
                  </a:lnTo>
                  <a:lnTo>
                    <a:pt x="339947" y="180213"/>
                  </a:lnTo>
                  <a:lnTo>
                    <a:pt x="344233" y="146114"/>
                  </a:lnTo>
                  <a:lnTo>
                    <a:pt x="328231" y="135446"/>
                  </a:lnTo>
                  <a:lnTo>
                    <a:pt x="321850" y="117348"/>
                  </a:lnTo>
                  <a:lnTo>
                    <a:pt x="310610" y="102965"/>
                  </a:lnTo>
                  <a:lnTo>
                    <a:pt x="279654" y="73152"/>
                  </a:lnTo>
                  <a:lnTo>
                    <a:pt x="277558" y="55626"/>
                  </a:lnTo>
                  <a:lnTo>
                    <a:pt x="255746" y="57245"/>
                  </a:lnTo>
                  <a:lnTo>
                    <a:pt x="234982" y="50387"/>
                  </a:lnTo>
                  <a:lnTo>
                    <a:pt x="218408" y="44005"/>
                  </a:lnTo>
                  <a:lnTo>
                    <a:pt x="202501" y="33338"/>
                  </a:lnTo>
                  <a:lnTo>
                    <a:pt x="177451" y="25908"/>
                  </a:lnTo>
                  <a:lnTo>
                    <a:pt x="151352" y="27051"/>
                  </a:lnTo>
                  <a:lnTo>
                    <a:pt x="144399" y="13240"/>
                  </a:lnTo>
                  <a:lnTo>
                    <a:pt x="107156" y="0"/>
                  </a:lnTo>
                  <a:lnTo>
                    <a:pt x="126301" y="19622"/>
                  </a:lnTo>
                  <a:lnTo>
                    <a:pt x="91249" y="24003"/>
                  </a:lnTo>
                  <a:lnTo>
                    <a:pt x="76771" y="572"/>
                  </a:lnTo>
                  <a:lnTo>
                    <a:pt x="31051" y="20860"/>
                  </a:lnTo>
                  <a:lnTo>
                    <a:pt x="27432" y="50673"/>
                  </a:lnTo>
                  <a:lnTo>
                    <a:pt x="20002" y="110395"/>
                  </a:lnTo>
                  <a:lnTo>
                    <a:pt x="17431" y="131731"/>
                  </a:lnTo>
                  <a:lnTo>
                    <a:pt x="14764" y="153067"/>
                  </a:lnTo>
                  <a:lnTo>
                    <a:pt x="8477" y="204216"/>
                  </a:lnTo>
                  <a:lnTo>
                    <a:pt x="0" y="272415"/>
                  </a:lnTo>
                  <a:lnTo>
                    <a:pt x="5905" y="294799"/>
                  </a:lnTo>
                  <a:lnTo>
                    <a:pt x="8096" y="312325"/>
                  </a:lnTo>
                  <a:lnTo>
                    <a:pt x="18764" y="330994"/>
                  </a:lnTo>
                  <a:lnTo>
                    <a:pt x="35814" y="333089"/>
                  </a:lnTo>
                  <a:lnTo>
                    <a:pt x="52292" y="339471"/>
                  </a:lnTo>
                  <a:lnTo>
                    <a:pt x="69818" y="337280"/>
                  </a:lnTo>
                  <a:lnTo>
                    <a:pt x="85344" y="352139"/>
                  </a:lnTo>
                  <a:lnTo>
                    <a:pt x="101251" y="362807"/>
                  </a:lnTo>
                  <a:lnTo>
                    <a:pt x="115157" y="355854"/>
                  </a:lnTo>
                  <a:lnTo>
                    <a:pt x="135922" y="362712"/>
                  </a:lnTo>
                  <a:lnTo>
                    <a:pt x="152876" y="364808"/>
                  </a:lnTo>
                  <a:lnTo>
                    <a:pt x="174212" y="367474"/>
                  </a:lnTo>
                  <a:lnTo>
                    <a:pt x="195453" y="370141"/>
                  </a:lnTo>
                  <a:lnTo>
                    <a:pt x="211455" y="380714"/>
                  </a:lnTo>
                  <a:lnTo>
                    <a:pt x="211455" y="380714"/>
                  </a:lnTo>
                  <a:lnTo>
                    <a:pt x="211455" y="3807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9860565F-A5EF-C51C-7D9E-481DFEBAADEE}"/>
                </a:ext>
              </a:extLst>
            </p:cNvPr>
            <p:cNvSpPr/>
            <p:nvPr/>
          </p:nvSpPr>
          <p:spPr>
            <a:xfrm>
              <a:off x="4154242" y="303834"/>
              <a:ext cx="690836" cy="816429"/>
            </a:xfrm>
            <a:custGeom>
              <a:avLst/>
              <a:gdLst>
                <a:gd name="connsiteX0" fmla="*/ 376237 w 410241"/>
                <a:gd name="connsiteY0" fmla="*/ 484823 h 484822"/>
                <a:gd name="connsiteX1" fmla="*/ 410242 w 410241"/>
                <a:gd name="connsiteY1" fmla="*/ 419862 h 484822"/>
                <a:gd name="connsiteX2" fmla="*/ 403860 w 410241"/>
                <a:gd name="connsiteY2" fmla="*/ 401765 h 484822"/>
                <a:gd name="connsiteX3" fmla="*/ 386620 w 410241"/>
                <a:gd name="connsiteY3" fmla="*/ 330518 h 484822"/>
                <a:gd name="connsiteX4" fmla="*/ 374713 w 410241"/>
                <a:gd name="connsiteY4" fmla="*/ 285750 h 484822"/>
                <a:gd name="connsiteX5" fmla="*/ 376142 w 410241"/>
                <a:gd name="connsiteY5" fmla="*/ 169164 h 484822"/>
                <a:gd name="connsiteX6" fmla="*/ 360617 w 410241"/>
                <a:gd name="connsiteY6" fmla="*/ 154305 h 484822"/>
                <a:gd name="connsiteX7" fmla="*/ 351472 w 410241"/>
                <a:gd name="connsiteY7" fmla="*/ 122873 h 484822"/>
                <a:gd name="connsiteX8" fmla="*/ 350330 w 410241"/>
                <a:gd name="connsiteY8" fmla="*/ 96774 h 484822"/>
                <a:gd name="connsiteX9" fmla="*/ 323564 w 410241"/>
                <a:gd name="connsiteY9" fmla="*/ 67532 h 484822"/>
                <a:gd name="connsiteX10" fmla="*/ 289274 w 410241"/>
                <a:gd name="connsiteY10" fmla="*/ 28766 h 484822"/>
                <a:gd name="connsiteX11" fmla="*/ 272701 w 410241"/>
                <a:gd name="connsiteY11" fmla="*/ 22384 h 484822"/>
                <a:gd name="connsiteX12" fmla="*/ 248126 w 410241"/>
                <a:gd name="connsiteY12" fmla="*/ 10668 h 484822"/>
                <a:gd name="connsiteX13" fmla="*/ 232029 w 410241"/>
                <a:gd name="connsiteY13" fmla="*/ 0 h 484822"/>
                <a:gd name="connsiteX14" fmla="*/ 214408 w 410241"/>
                <a:gd name="connsiteY14" fmla="*/ 2191 h 484822"/>
                <a:gd name="connsiteX15" fmla="*/ 200025 w 410241"/>
                <a:gd name="connsiteY15" fmla="*/ 13430 h 484822"/>
                <a:gd name="connsiteX16" fmla="*/ 183927 w 410241"/>
                <a:gd name="connsiteY16" fmla="*/ 2762 h 484822"/>
                <a:gd name="connsiteX17" fmla="*/ 162020 w 410241"/>
                <a:gd name="connsiteY17" fmla="*/ 4382 h 484822"/>
                <a:gd name="connsiteX18" fmla="*/ 139065 w 410241"/>
                <a:gd name="connsiteY18" fmla="*/ 14478 h 484822"/>
                <a:gd name="connsiteX19" fmla="*/ 119920 w 410241"/>
                <a:gd name="connsiteY19" fmla="*/ 29432 h 484822"/>
                <a:gd name="connsiteX20" fmla="*/ 117824 w 410241"/>
                <a:gd name="connsiteY20" fmla="*/ 46482 h 484822"/>
                <a:gd name="connsiteX21" fmla="*/ 96393 w 410241"/>
                <a:gd name="connsiteY21" fmla="*/ 43815 h 484822"/>
                <a:gd name="connsiteX22" fmla="*/ 79819 w 410241"/>
                <a:gd name="connsiteY22" fmla="*/ 37433 h 484822"/>
                <a:gd name="connsiteX23" fmla="*/ 62770 w 410241"/>
                <a:gd name="connsiteY23" fmla="*/ 35338 h 484822"/>
                <a:gd name="connsiteX24" fmla="*/ 48292 w 410241"/>
                <a:gd name="connsiteY24" fmla="*/ 46577 h 484822"/>
                <a:gd name="connsiteX25" fmla="*/ 27051 w 410241"/>
                <a:gd name="connsiteY25" fmla="*/ 78486 h 484822"/>
                <a:gd name="connsiteX26" fmla="*/ 20669 w 410241"/>
                <a:gd name="connsiteY26" fmla="*/ 95059 h 484822"/>
                <a:gd name="connsiteX27" fmla="*/ 7906 w 410241"/>
                <a:gd name="connsiteY27" fmla="*/ 128016 h 484822"/>
                <a:gd name="connsiteX28" fmla="*/ 5239 w 410241"/>
                <a:gd name="connsiteY28" fmla="*/ 149352 h 484822"/>
                <a:gd name="connsiteX29" fmla="*/ 0 w 410241"/>
                <a:gd name="connsiteY29" fmla="*/ 191929 h 484822"/>
                <a:gd name="connsiteX30" fmla="*/ 1810 w 410241"/>
                <a:gd name="connsiteY30" fmla="*/ 282988 h 484822"/>
                <a:gd name="connsiteX31" fmla="*/ 28003 w 410241"/>
                <a:gd name="connsiteY31" fmla="*/ 281845 h 484822"/>
                <a:gd name="connsiteX32" fmla="*/ 42958 w 410241"/>
                <a:gd name="connsiteY32" fmla="*/ 300990 h 484822"/>
                <a:gd name="connsiteX33" fmla="*/ 44577 w 410241"/>
                <a:gd name="connsiteY33" fmla="*/ 322898 h 484822"/>
                <a:gd name="connsiteX34" fmla="*/ 55911 w 410241"/>
                <a:gd name="connsiteY34" fmla="*/ 337185 h 484822"/>
                <a:gd name="connsiteX35" fmla="*/ 62294 w 410241"/>
                <a:gd name="connsiteY35" fmla="*/ 355283 h 484822"/>
                <a:gd name="connsiteX36" fmla="*/ 78391 w 410241"/>
                <a:gd name="connsiteY36" fmla="*/ 365950 h 484822"/>
                <a:gd name="connsiteX37" fmla="*/ 98679 w 410241"/>
                <a:gd name="connsiteY37" fmla="*/ 377095 h 484822"/>
                <a:gd name="connsiteX38" fmla="*/ 115824 w 410241"/>
                <a:gd name="connsiteY38" fmla="*/ 379190 h 484822"/>
                <a:gd name="connsiteX39" fmla="*/ 170878 w 410241"/>
                <a:gd name="connsiteY39" fmla="*/ 390335 h 484822"/>
                <a:gd name="connsiteX40" fmla="*/ 172974 w 410241"/>
                <a:gd name="connsiteY40" fmla="*/ 407861 h 484822"/>
                <a:gd name="connsiteX41" fmla="*/ 197072 w 410241"/>
                <a:gd name="connsiteY41" fmla="*/ 423863 h 484822"/>
                <a:gd name="connsiteX42" fmla="*/ 221742 w 410241"/>
                <a:gd name="connsiteY42" fmla="*/ 435483 h 484822"/>
                <a:gd name="connsiteX43" fmla="*/ 290703 w 410241"/>
                <a:gd name="connsiteY43" fmla="*/ 474345 h 484822"/>
                <a:gd name="connsiteX44" fmla="*/ 376237 w 410241"/>
                <a:gd name="connsiteY44" fmla="*/ 484823 h 484822"/>
                <a:gd name="connsiteX45" fmla="*/ 376237 w 410241"/>
                <a:gd name="connsiteY45" fmla="*/ 484823 h 484822"/>
                <a:gd name="connsiteX46" fmla="*/ 376237 w 410241"/>
                <a:gd name="connsiteY46" fmla="*/ 484823 h 48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10241" h="484822">
                  <a:moveTo>
                    <a:pt x="376237" y="484823"/>
                  </a:moveTo>
                  <a:lnTo>
                    <a:pt x="410242" y="419862"/>
                  </a:lnTo>
                  <a:lnTo>
                    <a:pt x="403860" y="401765"/>
                  </a:lnTo>
                  <a:lnTo>
                    <a:pt x="386620" y="330518"/>
                  </a:lnTo>
                  <a:lnTo>
                    <a:pt x="374713" y="285750"/>
                  </a:lnTo>
                  <a:lnTo>
                    <a:pt x="376142" y="169164"/>
                  </a:lnTo>
                  <a:lnTo>
                    <a:pt x="360617" y="154305"/>
                  </a:lnTo>
                  <a:lnTo>
                    <a:pt x="351472" y="122873"/>
                  </a:lnTo>
                  <a:lnTo>
                    <a:pt x="350330" y="96774"/>
                  </a:lnTo>
                  <a:lnTo>
                    <a:pt x="323564" y="67532"/>
                  </a:lnTo>
                  <a:lnTo>
                    <a:pt x="289274" y="28766"/>
                  </a:lnTo>
                  <a:lnTo>
                    <a:pt x="272701" y="22384"/>
                  </a:lnTo>
                  <a:lnTo>
                    <a:pt x="248126" y="10668"/>
                  </a:lnTo>
                  <a:lnTo>
                    <a:pt x="232029" y="0"/>
                  </a:lnTo>
                  <a:lnTo>
                    <a:pt x="214408" y="2191"/>
                  </a:lnTo>
                  <a:lnTo>
                    <a:pt x="200025" y="13430"/>
                  </a:lnTo>
                  <a:lnTo>
                    <a:pt x="183927" y="2762"/>
                  </a:lnTo>
                  <a:lnTo>
                    <a:pt x="162020" y="4382"/>
                  </a:lnTo>
                  <a:lnTo>
                    <a:pt x="139065" y="14478"/>
                  </a:lnTo>
                  <a:lnTo>
                    <a:pt x="119920" y="29432"/>
                  </a:lnTo>
                  <a:lnTo>
                    <a:pt x="117824" y="46482"/>
                  </a:lnTo>
                  <a:lnTo>
                    <a:pt x="96393" y="43815"/>
                  </a:lnTo>
                  <a:lnTo>
                    <a:pt x="79819" y="37433"/>
                  </a:lnTo>
                  <a:lnTo>
                    <a:pt x="62770" y="35338"/>
                  </a:lnTo>
                  <a:lnTo>
                    <a:pt x="48292" y="46577"/>
                  </a:lnTo>
                  <a:lnTo>
                    <a:pt x="27051" y="78486"/>
                  </a:lnTo>
                  <a:lnTo>
                    <a:pt x="20669" y="95059"/>
                  </a:lnTo>
                  <a:lnTo>
                    <a:pt x="7906" y="128016"/>
                  </a:lnTo>
                  <a:lnTo>
                    <a:pt x="5239" y="149352"/>
                  </a:lnTo>
                  <a:lnTo>
                    <a:pt x="0" y="191929"/>
                  </a:lnTo>
                  <a:lnTo>
                    <a:pt x="1810" y="282988"/>
                  </a:lnTo>
                  <a:lnTo>
                    <a:pt x="28003" y="281845"/>
                  </a:lnTo>
                  <a:lnTo>
                    <a:pt x="42958" y="300990"/>
                  </a:lnTo>
                  <a:lnTo>
                    <a:pt x="44577" y="322898"/>
                  </a:lnTo>
                  <a:lnTo>
                    <a:pt x="55911" y="337185"/>
                  </a:lnTo>
                  <a:lnTo>
                    <a:pt x="62294" y="355283"/>
                  </a:lnTo>
                  <a:lnTo>
                    <a:pt x="78391" y="365950"/>
                  </a:lnTo>
                  <a:lnTo>
                    <a:pt x="98679" y="377095"/>
                  </a:lnTo>
                  <a:lnTo>
                    <a:pt x="115824" y="379190"/>
                  </a:lnTo>
                  <a:lnTo>
                    <a:pt x="170878" y="390335"/>
                  </a:lnTo>
                  <a:lnTo>
                    <a:pt x="172974" y="407861"/>
                  </a:lnTo>
                  <a:lnTo>
                    <a:pt x="197072" y="423863"/>
                  </a:lnTo>
                  <a:lnTo>
                    <a:pt x="221742" y="435483"/>
                  </a:lnTo>
                  <a:lnTo>
                    <a:pt x="290703" y="474345"/>
                  </a:lnTo>
                  <a:lnTo>
                    <a:pt x="376237" y="484823"/>
                  </a:lnTo>
                  <a:lnTo>
                    <a:pt x="376237" y="484823"/>
                  </a:lnTo>
                  <a:lnTo>
                    <a:pt x="376237" y="484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28F0A16-E877-1805-CA6B-4947B565252B}"/>
                </a:ext>
              </a:extLst>
            </p:cNvPr>
            <p:cNvSpPr/>
            <p:nvPr/>
          </p:nvSpPr>
          <p:spPr>
            <a:xfrm>
              <a:off x="4518828" y="102374"/>
              <a:ext cx="911705" cy="470929"/>
            </a:xfrm>
            <a:custGeom>
              <a:avLst/>
              <a:gdLst>
                <a:gd name="connsiteX0" fmla="*/ 151733 w 541400"/>
                <a:gd name="connsiteY0" fmla="*/ 279654 h 279653"/>
                <a:gd name="connsiteX1" fmla="*/ 174021 w 541400"/>
                <a:gd name="connsiteY1" fmla="*/ 273749 h 279653"/>
                <a:gd name="connsiteX2" fmla="*/ 188309 w 541400"/>
                <a:gd name="connsiteY2" fmla="*/ 193072 h 279653"/>
                <a:gd name="connsiteX3" fmla="*/ 192024 w 541400"/>
                <a:gd name="connsiteY3" fmla="*/ 163163 h 279653"/>
                <a:gd name="connsiteX4" fmla="*/ 203168 w 541400"/>
                <a:gd name="connsiteY4" fmla="*/ 142780 h 279653"/>
                <a:gd name="connsiteX5" fmla="*/ 213836 w 541400"/>
                <a:gd name="connsiteY5" fmla="*/ 126778 h 279653"/>
                <a:gd name="connsiteX6" fmla="*/ 232410 w 541400"/>
                <a:gd name="connsiteY6" fmla="*/ 116015 h 279653"/>
                <a:gd name="connsiteX7" fmla="*/ 230791 w 541400"/>
                <a:gd name="connsiteY7" fmla="*/ 94107 h 279653"/>
                <a:gd name="connsiteX8" fmla="*/ 248888 w 541400"/>
                <a:gd name="connsiteY8" fmla="*/ 87630 h 279653"/>
                <a:gd name="connsiteX9" fmla="*/ 267462 w 541400"/>
                <a:gd name="connsiteY9" fmla="*/ 76962 h 279653"/>
                <a:gd name="connsiteX10" fmla="*/ 289274 w 541400"/>
                <a:gd name="connsiteY10" fmla="*/ 75343 h 279653"/>
                <a:gd name="connsiteX11" fmla="*/ 312134 w 541400"/>
                <a:gd name="connsiteY11" fmla="*/ 65151 h 279653"/>
                <a:gd name="connsiteX12" fmla="*/ 334423 w 541400"/>
                <a:gd name="connsiteY12" fmla="*/ 59150 h 279653"/>
                <a:gd name="connsiteX13" fmla="*/ 368522 w 541400"/>
                <a:gd name="connsiteY13" fmla="*/ 63341 h 279653"/>
                <a:gd name="connsiteX14" fmla="*/ 402050 w 541400"/>
                <a:gd name="connsiteY14" fmla="*/ 71818 h 279653"/>
                <a:gd name="connsiteX15" fmla="*/ 430720 w 541400"/>
                <a:gd name="connsiteY15" fmla="*/ 84106 h 279653"/>
                <a:gd name="connsiteX16" fmla="*/ 458914 w 541400"/>
                <a:gd name="connsiteY16" fmla="*/ 100584 h 279653"/>
                <a:gd name="connsiteX17" fmla="*/ 489775 w 541400"/>
                <a:gd name="connsiteY17" fmla="*/ 130397 h 279653"/>
                <a:gd name="connsiteX18" fmla="*/ 541401 w 541400"/>
                <a:gd name="connsiteY18" fmla="*/ 132493 h 279653"/>
                <a:gd name="connsiteX19" fmla="*/ 524351 w 541400"/>
                <a:gd name="connsiteY19" fmla="*/ 95631 h 279653"/>
                <a:gd name="connsiteX20" fmla="*/ 489204 w 541400"/>
                <a:gd name="connsiteY20" fmla="*/ 30575 h 279653"/>
                <a:gd name="connsiteX21" fmla="*/ 463105 w 541400"/>
                <a:gd name="connsiteY21" fmla="*/ 31623 h 279653"/>
                <a:gd name="connsiteX22" fmla="*/ 433388 w 541400"/>
                <a:gd name="connsiteY22" fmla="*/ 28004 h 279653"/>
                <a:gd name="connsiteX23" fmla="*/ 373285 w 541400"/>
                <a:gd name="connsiteY23" fmla="*/ 24860 h 279653"/>
                <a:gd name="connsiteX24" fmla="*/ 334994 w 541400"/>
                <a:gd name="connsiteY24" fmla="*/ 20193 h 279653"/>
                <a:gd name="connsiteX25" fmla="*/ 305181 w 541400"/>
                <a:gd name="connsiteY25" fmla="*/ 16478 h 279653"/>
                <a:gd name="connsiteX26" fmla="*/ 254127 w 541400"/>
                <a:gd name="connsiteY26" fmla="*/ 10192 h 279653"/>
                <a:gd name="connsiteX27" fmla="*/ 202502 w 541400"/>
                <a:gd name="connsiteY27" fmla="*/ 8191 h 279653"/>
                <a:gd name="connsiteX28" fmla="*/ 172688 w 541400"/>
                <a:gd name="connsiteY28" fmla="*/ 4477 h 279653"/>
                <a:gd name="connsiteX29" fmla="*/ 116871 w 541400"/>
                <a:gd name="connsiteY29" fmla="*/ 1905 h 279653"/>
                <a:gd name="connsiteX30" fmla="*/ 30766 w 541400"/>
                <a:gd name="connsiteY30" fmla="*/ 0 h 279653"/>
                <a:gd name="connsiteX31" fmla="*/ 8954 w 541400"/>
                <a:gd name="connsiteY31" fmla="*/ 1619 h 279653"/>
                <a:gd name="connsiteX32" fmla="*/ 2571 w 541400"/>
                <a:gd name="connsiteY32" fmla="*/ 18193 h 279653"/>
                <a:gd name="connsiteX33" fmla="*/ 7334 w 541400"/>
                <a:gd name="connsiteY33" fmla="*/ 49149 h 279653"/>
                <a:gd name="connsiteX34" fmla="*/ 18002 w 541400"/>
                <a:gd name="connsiteY34" fmla="*/ 67913 h 279653"/>
                <a:gd name="connsiteX35" fmla="*/ 7429 w 541400"/>
                <a:gd name="connsiteY35" fmla="*/ 83915 h 279653"/>
                <a:gd name="connsiteX36" fmla="*/ 0 w 541400"/>
                <a:gd name="connsiteY36" fmla="*/ 109061 h 279653"/>
                <a:gd name="connsiteX37" fmla="*/ 24955 w 541400"/>
                <a:gd name="connsiteY37" fmla="*/ 116491 h 279653"/>
                <a:gd name="connsiteX38" fmla="*/ 36195 w 541400"/>
                <a:gd name="connsiteY38" fmla="*/ 130874 h 279653"/>
                <a:gd name="connsiteX39" fmla="*/ 56388 w 541400"/>
                <a:gd name="connsiteY39" fmla="*/ 142018 h 279653"/>
                <a:gd name="connsiteX40" fmla="*/ 72866 w 541400"/>
                <a:gd name="connsiteY40" fmla="*/ 148400 h 279653"/>
                <a:gd name="connsiteX41" fmla="*/ 95821 w 541400"/>
                <a:gd name="connsiteY41" fmla="*/ 172974 h 279653"/>
                <a:gd name="connsiteX42" fmla="*/ 106966 w 541400"/>
                <a:gd name="connsiteY42" fmla="*/ 187357 h 279653"/>
                <a:gd name="connsiteX43" fmla="*/ 122396 w 541400"/>
                <a:gd name="connsiteY43" fmla="*/ 202311 h 279653"/>
                <a:gd name="connsiteX44" fmla="*/ 134683 w 541400"/>
                <a:gd name="connsiteY44" fmla="*/ 242887 h 279653"/>
                <a:gd name="connsiteX45" fmla="*/ 145352 w 541400"/>
                <a:gd name="connsiteY45" fmla="*/ 261557 h 279653"/>
                <a:gd name="connsiteX46" fmla="*/ 151733 w 541400"/>
                <a:gd name="connsiteY46" fmla="*/ 279654 h 279653"/>
                <a:gd name="connsiteX47" fmla="*/ 151733 w 541400"/>
                <a:gd name="connsiteY47" fmla="*/ 279654 h 279653"/>
                <a:gd name="connsiteX48" fmla="*/ 151733 w 541400"/>
                <a:gd name="connsiteY48" fmla="*/ 279654 h 27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1400" h="279653">
                  <a:moveTo>
                    <a:pt x="151733" y="279654"/>
                  </a:moveTo>
                  <a:lnTo>
                    <a:pt x="174021" y="273749"/>
                  </a:lnTo>
                  <a:lnTo>
                    <a:pt x="188309" y="193072"/>
                  </a:lnTo>
                  <a:lnTo>
                    <a:pt x="192024" y="163163"/>
                  </a:lnTo>
                  <a:lnTo>
                    <a:pt x="203168" y="142780"/>
                  </a:lnTo>
                  <a:lnTo>
                    <a:pt x="213836" y="126778"/>
                  </a:lnTo>
                  <a:lnTo>
                    <a:pt x="232410" y="116015"/>
                  </a:lnTo>
                  <a:lnTo>
                    <a:pt x="230791" y="94107"/>
                  </a:lnTo>
                  <a:lnTo>
                    <a:pt x="248888" y="87630"/>
                  </a:lnTo>
                  <a:lnTo>
                    <a:pt x="267462" y="76962"/>
                  </a:lnTo>
                  <a:lnTo>
                    <a:pt x="289274" y="75343"/>
                  </a:lnTo>
                  <a:lnTo>
                    <a:pt x="312134" y="65151"/>
                  </a:lnTo>
                  <a:lnTo>
                    <a:pt x="334423" y="59150"/>
                  </a:lnTo>
                  <a:lnTo>
                    <a:pt x="368522" y="63341"/>
                  </a:lnTo>
                  <a:lnTo>
                    <a:pt x="402050" y="71818"/>
                  </a:lnTo>
                  <a:lnTo>
                    <a:pt x="430720" y="84106"/>
                  </a:lnTo>
                  <a:lnTo>
                    <a:pt x="458914" y="100584"/>
                  </a:lnTo>
                  <a:lnTo>
                    <a:pt x="489775" y="130397"/>
                  </a:lnTo>
                  <a:lnTo>
                    <a:pt x="541401" y="132493"/>
                  </a:lnTo>
                  <a:lnTo>
                    <a:pt x="524351" y="95631"/>
                  </a:lnTo>
                  <a:lnTo>
                    <a:pt x="489204" y="30575"/>
                  </a:lnTo>
                  <a:lnTo>
                    <a:pt x="463105" y="31623"/>
                  </a:lnTo>
                  <a:lnTo>
                    <a:pt x="433388" y="28004"/>
                  </a:lnTo>
                  <a:lnTo>
                    <a:pt x="373285" y="24860"/>
                  </a:lnTo>
                  <a:lnTo>
                    <a:pt x="334994" y="20193"/>
                  </a:lnTo>
                  <a:lnTo>
                    <a:pt x="305181" y="16478"/>
                  </a:lnTo>
                  <a:lnTo>
                    <a:pt x="254127" y="10192"/>
                  </a:lnTo>
                  <a:lnTo>
                    <a:pt x="202502" y="8191"/>
                  </a:lnTo>
                  <a:lnTo>
                    <a:pt x="172688" y="4477"/>
                  </a:lnTo>
                  <a:lnTo>
                    <a:pt x="116871" y="1905"/>
                  </a:lnTo>
                  <a:lnTo>
                    <a:pt x="30766" y="0"/>
                  </a:lnTo>
                  <a:lnTo>
                    <a:pt x="8954" y="1619"/>
                  </a:lnTo>
                  <a:lnTo>
                    <a:pt x="2571" y="18193"/>
                  </a:lnTo>
                  <a:lnTo>
                    <a:pt x="7334" y="49149"/>
                  </a:lnTo>
                  <a:lnTo>
                    <a:pt x="18002" y="67913"/>
                  </a:lnTo>
                  <a:lnTo>
                    <a:pt x="7429" y="83915"/>
                  </a:lnTo>
                  <a:lnTo>
                    <a:pt x="0" y="109061"/>
                  </a:lnTo>
                  <a:lnTo>
                    <a:pt x="24955" y="116491"/>
                  </a:lnTo>
                  <a:lnTo>
                    <a:pt x="36195" y="130874"/>
                  </a:lnTo>
                  <a:lnTo>
                    <a:pt x="56388" y="142018"/>
                  </a:lnTo>
                  <a:lnTo>
                    <a:pt x="72866" y="148400"/>
                  </a:lnTo>
                  <a:lnTo>
                    <a:pt x="95821" y="172974"/>
                  </a:lnTo>
                  <a:lnTo>
                    <a:pt x="106966" y="187357"/>
                  </a:lnTo>
                  <a:lnTo>
                    <a:pt x="122396" y="202311"/>
                  </a:lnTo>
                  <a:lnTo>
                    <a:pt x="134683" y="242887"/>
                  </a:lnTo>
                  <a:lnTo>
                    <a:pt x="145352" y="261557"/>
                  </a:lnTo>
                  <a:lnTo>
                    <a:pt x="151733" y="279654"/>
                  </a:lnTo>
                  <a:lnTo>
                    <a:pt x="151733" y="279654"/>
                  </a:lnTo>
                  <a:lnTo>
                    <a:pt x="151733" y="2796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5E8499EA-2620-3025-57B7-A48547B13EA2}"/>
                </a:ext>
              </a:extLst>
            </p:cNvPr>
            <p:cNvSpPr/>
            <p:nvPr/>
          </p:nvSpPr>
          <p:spPr>
            <a:xfrm>
              <a:off x="3635673" y="774765"/>
              <a:ext cx="1170750" cy="695328"/>
            </a:xfrm>
            <a:custGeom>
              <a:avLst/>
              <a:gdLst>
                <a:gd name="connsiteX0" fmla="*/ 545973 w 695229"/>
                <a:gd name="connsiteY0" fmla="*/ 412909 h 412908"/>
                <a:gd name="connsiteX1" fmla="*/ 544830 w 695229"/>
                <a:gd name="connsiteY1" fmla="*/ 386715 h 412908"/>
                <a:gd name="connsiteX2" fmla="*/ 551117 w 695229"/>
                <a:gd name="connsiteY2" fmla="*/ 335566 h 412908"/>
                <a:gd name="connsiteX3" fmla="*/ 558070 w 695229"/>
                <a:gd name="connsiteY3" fmla="*/ 314706 h 412908"/>
                <a:gd name="connsiteX4" fmla="*/ 555403 w 695229"/>
                <a:gd name="connsiteY4" fmla="*/ 301371 h 412908"/>
                <a:gd name="connsiteX5" fmla="*/ 553783 w 695229"/>
                <a:gd name="connsiteY5" fmla="*/ 279559 h 412908"/>
                <a:gd name="connsiteX6" fmla="*/ 556355 w 695229"/>
                <a:gd name="connsiteY6" fmla="*/ 258223 h 412908"/>
                <a:gd name="connsiteX7" fmla="*/ 646843 w 695229"/>
                <a:gd name="connsiteY7" fmla="*/ 260699 h 412908"/>
                <a:gd name="connsiteX8" fmla="*/ 669227 w 695229"/>
                <a:gd name="connsiteY8" fmla="*/ 220123 h 412908"/>
                <a:gd name="connsiteX9" fmla="*/ 695230 w 695229"/>
                <a:gd name="connsiteY9" fmla="*/ 219075 h 412908"/>
                <a:gd name="connsiteX10" fmla="*/ 684086 w 695229"/>
                <a:gd name="connsiteY10" fmla="*/ 204692 h 412908"/>
                <a:gd name="connsiteX11" fmla="*/ 598837 w 695229"/>
                <a:gd name="connsiteY11" fmla="*/ 194119 h 412908"/>
                <a:gd name="connsiteX12" fmla="*/ 538163 w 695229"/>
                <a:gd name="connsiteY12" fmla="*/ 160687 h 412908"/>
                <a:gd name="connsiteX13" fmla="*/ 505682 w 695229"/>
                <a:gd name="connsiteY13" fmla="*/ 143637 h 412908"/>
                <a:gd name="connsiteX14" fmla="*/ 476917 w 695229"/>
                <a:gd name="connsiteY14" fmla="*/ 131445 h 412908"/>
                <a:gd name="connsiteX15" fmla="*/ 479488 w 695229"/>
                <a:gd name="connsiteY15" fmla="*/ 110109 h 412908"/>
                <a:gd name="connsiteX16" fmla="*/ 440627 w 695229"/>
                <a:gd name="connsiteY16" fmla="*/ 109633 h 412908"/>
                <a:gd name="connsiteX17" fmla="*/ 420433 w 695229"/>
                <a:gd name="connsiteY17" fmla="*/ 98488 h 412908"/>
                <a:gd name="connsiteX18" fmla="*/ 399669 w 695229"/>
                <a:gd name="connsiteY18" fmla="*/ 91631 h 412908"/>
                <a:gd name="connsiteX19" fmla="*/ 383667 w 695229"/>
                <a:gd name="connsiteY19" fmla="*/ 80963 h 412908"/>
                <a:gd name="connsiteX20" fmla="*/ 368237 w 695229"/>
                <a:gd name="connsiteY20" fmla="*/ 66008 h 412908"/>
                <a:gd name="connsiteX21" fmla="*/ 352235 w 695229"/>
                <a:gd name="connsiteY21" fmla="*/ 55435 h 412908"/>
                <a:gd name="connsiteX22" fmla="*/ 354807 w 695229"/>
                <a:gd name="connsiteY22" fmla="*/ 34099 h 412908"/>
                <a:gd name="connsiteX23" fmla="*/ 344139 w 695229"/>
                <a:gd name="connsiteY23" fmla="*/ 15430 h 412908"/>
                <a:gd name="connsiteX24" fmla="*/ 324421 w 695229"/>
                <a:gd name="connsiteY24" fmla="*/ 0 h 412908"/>
                <a:gd name="connsiteX25" fmla="*/ 313849 w 695229"/>
                <a:gd name="connsiteY25" fmla="*/ 16002 h 412908"/>
                <a:gd name="connsiteX26" fmla="*/ 298418 w 695229"/>
                <a:gd name="connsiteY26" fmla="*/ 35814 h 412908"/>
                <a:gd name="connsiteX27" fmla="*/ 295275 w 695229"/>
                <a:gd name="connsiteY27" fmla="*/ 61341 h 412908"/>
                <a:gd name="connsiteX28" fmla="*/ 274511 w 695229"/>
                <a:gd name="connsiteY28" fmla="*/ 54483 h 412908"/>
                <a:gd name="connsiteX29" fmla="*/ 271844 w 695229"/>
                <a:gd name="connsiteY29" fmla="*/ 75819 h 412908"/>
                <a:gd name="connsiteX30" fmla="*/ 253270 w 695229"/>
                <a:gd name="connsiteY30" fmla="*/ 86487 h 412908"/>
                <a:gd name="connsiteX31" fmla="*/ 238316 w 695229"/>
                <a:gd name="connsiteY31" fmla="*/ 102013 h 412908"/>
                <a:gd name="connsiteX32" fmla="*/ 217551 w 695229"/>
                <a:gd name="connsiteY32" fmla="*/ 95060 h 412908"/>
                <a:gd name="connsiteX33" fmla="*/ 203740 w 695229"/>
                <a:gd name="connsiteY33" fmla="*/ 102108 h 412908"/>
                <a:gd name="connsiteX34" fmla="*/ 180880 w 695229"/>
                <a:gd name="connsiteY34" fmla="*/ 112204 h 412908"/>
                <a:gd name="connsiteX35" fmla="*/ 155829 w 695229"/>
                <a:gd name="connsiteY35" fmla="*/ 104775 h 412908"/>
                <a:gd name="connsiteX36" fmla="*/ 139351 w 695229"/>
                <a:gd name="connsiteY36" fmla="*/ 98488 h 412908"/>
                <a:gd name="connsiteX37" fmla="*/ 118015 w 695229"/>
                <a:gd name="connsiteY37" fmla="*/ 95821 h 412908"/>
                <a:gd name="connsiteX38" fmla="*/ 84487 w 695229"/>
                <a:gd name="connsiteY38" fmla="*/ 87344 h 412908"/>
                <a:gd name="connsiteX39" fmla="*/ 66389 w 695229"/>
                <a:gd name="connsiteY39" fmla="*/ 93821 h 412908"/>
                <a:gd name="connsiteX40" fmla="*/ 50959 w 695229"/>
                <a:gd name="connsiteY40" fmla="*/ 78867 h 412908"/>
                <a:gd name="connsiteX41" fmla="*/ 34385 w 695229"/>
                <a:gd name="connsiteY41" fmla="*/ 72485 h 412908"/>
                <a:gd name="connsiteX42" fmla="*/ 23813 w 695229"/>
                <a:gd name="connsiteY42" fmla="*/ 88487 h 412908"/>
                <a:gd name="connsiteX43" fmla="*/ 25432 w 695229"/>
                <a:gd name="connsiteY43" fmla="*/ 110395 h 412908"/>
                <a:gd name="connsiteX44" fmla="*/ 12097 w 695229"/>
                <a:gd name="connsiteY44" fmla="*/ 113062 h 412908"/>
                <a:gd name="connsiteX45" fmla="*/ 9525 w 695229"/>
                <a:gd name="connsiteY45" fmla="*/ 134398 h 412908"/>
                <a:gd name="connsiteX46" fmla="*/ 3143 w 695229"/>
                <a:gd name="connsiteY46" fmla="*/ 150971 h 412908"/>
                <a:gd name="connsiteX47" fmla="*/ 20193 w 695229"/>
                <a:gd name="connsiteY47" fmla="*/ 153067 h 412908"/>
                <a:gd name="connsiteX48" fmla="*/ 5810 w 695229"/>
                <a:gd name="connsiteY48" fmla="*/ 164306 h 412908"/>
                <a:gd name="connsiteX49" fmla="*/ 2096 w 695229"/>
                <a:gd name="connsiteY49" fmla="*/ 194119 h 412908"/>
                <a:gd name="connsiteX50" fmla="*/ 0 w 695229"/>
                <a:gd name="connsiteY50" fmla="*/ 211169 h 412908"/>
                <a:gd name="connsiteX51" fmla="*/ 10192 w 695229"/>
                <a:gd name="connsiteY51" fmla="*/ 234125 h 412908"/>
                <a:gd name="connsiteX52" fmla="*/ 25622 w 695229"/>
                <a:gd name="connsiteY52" fmla="*/ 248984 h 412908"/>
                <a:gd name="connsiteX53" fmla="*/ 36290 w 695229"/>
                <a:gd name="connsiteY53" fmla="*/ 267653 h 412908"/>
                <a:gd name="connsiteX54" fmla="*/ 37910 w 695229"/>
                <a:gd name="connsiteY54" fmla="*/ 289560 h 412908"/>
                <a:gd name="connsiteX55" fmla="*/ 60293 w 695229"/>
                <a:gd name="connsiteY55" fmla="*/ 283655 h 412908"/>
                <a:gd name="connsiteX56" fmla="*/ 78391 w 695229"/>
                <a:gd name="connsiteY56" fmla="*/ 277178 h 412908"/>
                <a:gd name="connsiteX57" fmla="*/ 107156 w 695229"/>
                <a:gd name="connsiteY57" fmla="*/ 289369 h 412908"/>
                <a:gd name="connsiteX58" fmla="*/ 135446 w 695229"/>
                <a:gd name="connsiteY58" fmla="*/ 340519 h 412908"/>
                <a:gd name="connsiteX59" fmla="*/ 150304 w 695229"/>
                <a:gd name="connsiteY59" fmla="*/ 359664 h 412908"/>
                <a:gd name="connsiteX60" fmla="*/ 164687 w 695229"/>
                <a:gd name="connsiteY60" fmla="*/ 348520 h 412908"/>
                <a:gd name="connsiteX61" fmla="*/ 183356 w 695229"/>
                <a:gd name="connsiteY61" fmla="*/ 337757 h 412908"/>
                <a:gd name="connsiteX62" fmla="*/ 193929 w 695229"/>
                <a:gd name="connsiteY62" fmla="*/ 321755 h 412908"/>
                <a:gd name="connsiteX63" fmla="*/ 218408 w 695229"/>
                <a:gd name="connsiteY63" fmla="*/ 333470 h 412908"/>
                <a:gd name="connsiteX64" fmla="*/ 221075 w 695229"/>
                <a:gd name="connsiteY64" fmla="*/ 312134 h 412908"/>
                <a:gd name="connsiteX65" fmla="*/ 245554 w 695229"/>
                <a:gd name="connsiteY65" fmla="*/ 289179 h 412908"/>
                <a:gd name="connsiteX66" fmla="*/ 294513 w 695229"/>
                <a:gd name="connsiteY66" fmla="*/ 277844 h 412908"/>
                <a:gd name="connsiteX67" fmla="*/ 373285 w 695229"/>
                <a:gd name="connsiteY67" fmla="*/ 304895 h 412908"/>
                <a:gd name="connsiteX68" fmla="*/ 411099 w 695229"/>
                <a:gd name="connsiteY68" fmla="*/ 313944 h 412908"/>
                <a:gd name="connsiteX69" fmla="*/ 432435 w 695229"/>
                <a:gd name="connsiteY69" fmla="*/ 316516 h 412908"/>
                <a:gd name="connsiteX70" fmla="*/ 448437 w 695229"/>
                <a:gd name="connsiteY70" fmla="*/ 327184 h 412908"/>
                <a:gd name="connsiteX71" fmla="*/ 476155 w 695229"/>
                <a:gd name="connsiteY71" fmla="*/ 347948 h 412908"/>
                <a:gd name="connsiteX72" fmla="*/ 492157 w 695229"/>
                <a:gd name="connsiteY72" fmla="*/ 393192 h 412908"/>
                <a:gd name="connsiteX73" fmla="*/ 537401 w 695229"/>
                <a:gd name="connsiteY73" fmla="*/ 411766 h 412908"/>
                <a:gd name="connsiteX74" fmla="*/ 545973 w 695229"/>
                <a:gd name="connsiteY74" fmla="*/ 412909 h 412908"/>
                <a:gd name="connsiteX75" fmla="*/ 545973 w 695229"/>
                <a:gd name="connsiteY75" fmla="*/ 412909 h 412908"/>
                <a:gd name="connsiteX76" fmla="*/ 545973 w 695229"/>
                <a:gd name="connsiteY76" fmla="*/ 412909 h 41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95229" h="412908">
                  <a:moveTo>
                    <a:pt x="545973" y="412909"/>
                  </a:moveTo>
                  <a:lnTo>
                    <a:pt x="544830" y="386715"/>
                  </a:lnTo>
                  <a:lnTo>
                    <a:pt x="551117" y="335566"/>
                  </a:lnTo>
                  <a:lnTo>
                    <a:pt x="558070" y="314706"/>
                  </a:lnTo>
                  <a:lnTo>
                    <a:pt x="555403" y="301371"/>
                  </a:lnTo>
                  <a:lnTo>
                    <a:pt x="553783" y="279559"/>
                  </a:lnTo>
                  <a:lnTo>
                    <a:pt x="556355" y="258223"/>
                  </a:lnTo>
                  <a:lnTo>
                    <a:pt x="646843" y="260699"/>
                  </a:lnTo>
                  <a:lnTo>
                    <a:pt x="669227" y="220123"/>
                  </a:lnTo>
                  <a:lnTo>
                    <a:pt x="695230" y="219075"/>
                  </a:lnTo>
                  <a:lnTo>
                    <a:pt x="684086" y="204692"/>
                  </a:lnTo>
                  <a:lnTo>
                    <a:pt x="598837" y="194119"/>
                  </a:lnTo>
                  <a:lnTo>
                    <a:pt x="538163" y="160687"/>
                  </a:lnTo>
                  <a:lnTo>
                    <a:pt x="505682" y="143637"/>
                  </a:lnTo>
                  <a:lnTo>
                    <a:pt x="476917" y="131445"/>
                  </a:lnTo>
                  <a:lnTo>
                    <a:pt x="479488" y="110109"/>
                  </a:lnTo>
                  <a:lnTo>
                    <a:pt x="440627" y="109633"/>
                  </a:lnTo>
                  <a:lnTo>
                    <a:pt x="420433" y="98488"/>
                  </a:lnTo>
                  <a:lnTo>
                    <a:pt x="399669" y="91631"/>
                  </a:lnTo>
                  <a:lnTo>
                    <a:pt x="383667" y="80963"/>
                  </a:lnTo>
                  <a:lnTo>
                    <a:pt x="368237" y="66008"/>
                  </a:lnTo>
                  <a:lnTo>
                    <a:pt x="352235" y="55435"/>
                  </a:lnTo>
                  <a:lnTo>
                    <a:pt x="354807" y="34099"/>
                  </a:lnTo>
                  <a:lnTo>
                    <a:pt x="344139" y="15430"/>
                  </a:lnTo>
                  <a:lnTo>
                    <a:pt x="324421" y="0"/>
                  </a:lnTo>
                  <a:lnTo>
                    <a:pt x="313849" y="16002"/>
                  </a:lnTo>
                  <a:lnTo>
                    <a:pt x="298418" y="35814"/>
                  </a:lnTo>
                  <a:lnTo>
                    <a:pt x="295275" y="61341"/>
                  </a:lnTo>
                  <a:lnTo>
                    <a:pt x="274511" y="54483"/>
                  </a:lnTo>
                  <a:lnTo>
                    <a:pt x="271844" y="75819"/>
                  </a:lnTo>
                  <a:lnTo>
                    <a:pt x="253270" y="86487"/>
                  </a:lnTo>
                  <a:lnTo>
                    <a:pt x="238316" y="102013"/>
                  </a:lnTo>
                  <a:lnTo>
                    <a:pt x="217551" y="95060"/>
                  </a:lnTo>
                  <a:lnTo>
                    <a:pt x="203740" y="102108"/>
                  </a:lnTo>
                  <a:lnTo>
                    <a:pt x="180880" y="112204"/>
                  </a:lnTo>
                  <a:lnTo>
                    <a:pt x="155829" y="104775"/>
                  </a:lnTo>
                  <a:lnTo>
                    <a:pt x="139351" y="98488"/>
                  </a:lnTo>
                  <a:lnTo>
                    <a:pt x="118015" y="95821"/>
                  </a:lnTo>
                  <a:lnTo>
                    <a:pt x="84487" y="87344"/>
                  </a:lnTo>
                  <a:lnTo>
                    <a:pt x="66389" y="93821"/>
                  </a:lnTo>
                  <a:lnTo>
                    <a:pt x="50959" y="78867"/>
                  </a:lnTo>
                  <a:lnTo>
                    <a:pt x="34385" y="72485"/>
                  </a:lnTo>
                  <a:lnTo>
                    <a:pt x="23813" y="88487"/>
                  </a:lnTo>
                  <a:lnTo>
                    <a:pt x="25432" y="110395"/>
                  </a:lnTo>
                  <a:lnTo>
                    <a:pt x="12097" y="113062"/>
                  </a:lnTo>
                  <a:lnTo>
                    <a:pt x="9525" y="134398"/>
                  </a:lnTo>
                  <a:lnTo>
                    <a:pt x="3143" y="150971"/>
                  </a:lnTo>
                  <a:lnTo>
                    <a:pt x="20193" y="153067"/>
                  </a:lnTo>
                  <a:lnTo>
                    <a:pt x="5810" y="164306"/>
                  </a:lnTo>
                  <a:lnTo>
                    <a:pt x="2096" y="194119"/>
                  </a:lnTo>
                  <a:lnTo>
                    <a:pt x="0" y="211169"/>
                  </a:lnTo>
                  <a:lnTo>
                    <a:pt x="10192" y="234125"/>
                  </a:lnTo>
                  <a:lnTo>
                    <a:pt x="25622" y="248984"/>
                  </a:lnTo>
                  <a:lnTo>
                    <a:pt x="36290" y="267653"/>
                  </a:lnTo>
                  <a:lnTo>
                    <a:pt x="37910" y="289560"/>
                  </a:lnTo>
                  <a:lnTo>
                    <a:pt x="60293" y="283655"/>
                  </a:lnTo>
                  <a:lnTo>
                    <a:pt x="78391" y="277178"/>
                  </a:lnTo>
                  <a:lnTo>
                    <a:pt x="107156" y="289369"/>
                  </a:lnTo>
                  <a:lnTo>
                    <a:pt x="135446" y="340519"/>
                  </a:lnTo>
                  <a:lnTo>
                    <a:pt x="150304" y="359664"/>
                  </a:lnTo>
                  <a:lnTo>
                    <a:pt x="164687" y="348520"/>
                  </a:lnTo>
                  <a:lnTo>
                    <a:pt x="183356" y="337757"/>
                  </a:lnTo>
                  <a:lnTo>
                    <a:pt x="193929" y="321755"/>
                  </a:lnTo>
                  <a:lnTo>
                    <a:pt x="218408" y="333470"/>
                  </a:lnTo>
                  <a:lnTo>
                    <a:pt x="221075" y="312134"/>
                  </a:lnTo>
                  <a:lnTo>
                    <a:pt x="245554" y="289179"/>
                  </a:lnTo>
                  <a:lnTo>
                    <a:pt x="294513" y="277844"/>
                  </a:lnTo>
                  <a:lnTo>
                    <a:pt x="373285" y="304895"/>
                  </a:lnTo>
                  <a:lnTo>
                    <a:pt x="411099" y="313944"/>
                  </a:lnTo>
                  <a:lnTo>
                    <a:pt x="432435" y="316516"/>
                  </a:lnTo>
                  <a:lnTo>
                    <a:pt x="448437" y="327184"/>
                  </a:lnTo>
                  <a:lnTo>
                    <a:pt x="476155" y="347948"/>
                  </a:lnTo>
                  <a:lnTo>
                    <a:pt x="492157" y="393192"/>
                  </a:lnTo>
                  <a:lnTo>
                    <a:pt x="537401" y="411766"/>
                  </a:lnTo>
                  <a:lnTo>
                    <a:pt x="545973" y="412909"/>
                  </a:lnTo>
                  <a:lnTo>
                    <a:pt x="545973" y="412909"/>
                  </a:lnTo>
                  <a:lnTo>
                    <a:pt x="545973" y="4129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C82AB7F7-8AA4-FD42-B283-08C2F2F72D43}"/>
                </a:ext>
              </a:extLst>
            </p:cNvPr>
            <p:cNvSpPr/>
            <p:nvPr/>
          </p:nvSpPr>
          <p:spPr>
            <a:xfrm>
              <a:off x="3847078" y="1248423"/>
              <a:ext cx="772319" cy="666296"/>
            </a:xfrm>
            <a:custGeom>
              <a:avLst/>
              <a:gdLst>
                <a:gd name="connsiteX0" fmla="*/ 407670 w 458628"/>
                <a:gd name="connsiteY0" fmla="*/ 364141 h 395668"/>
                <a:gd name="connsiteX1" fmla="*/ 422053 w 458628"/>
                <a:gd name="connsiteY1" fmla="*/ 352901 h 395668"/>
                <a:gd name="connsiteX2" fmla="*/ 444341 w 458628"/>
                <a:gd name="connsiteY2" fmla="*/ 277749 h 395668"/>
                <a:gd name="connsiteX3" fmla="*/ 451199 w 458628"/>
                <a:gd name="connsiteY3" fmla="*/ 256985 h 395668"/>
                <a:gd name="connsiteX4" fmla="*/ 440531 w 458628"/>
                <a:gd name="connsiteY4" fmla="*/ 238316 h 395668"/>
                <a:gd name="connsiteX5" fmla="*/ 458628 w 458628"/>
                <a:gd name="connsiteY5" fmla="*/ 231934 h 395668"/>
                <a:gd name="connsiteX6" fmla="*/ 430911 w 458628"/>
                <a:gd name="connsiteY6" fmla="*/ 211169 h 395668"/>
                <a:gd name="connsiteX7" fmla="*/ 425005 w 458628"/>
                <a:gd name="connsiteY7" fmla="*/ 188786 h 395668"/>
                <a:gd name="connsiteX8" fmla="*/ 418624 w 458628"/>
                <a:gd name="connsiteY8" fmla="*/ 170688 h 395668"/>
                <a:gd name="connsiteX9" fmla="*/ 409004 w 458628"/>
                <a:gd name="connsiteY9" fmla="*/ 143542 h 395668"/>
                <a:gd name="connsiteX10" fmla="*/ 365284 w 458628"/>
                <a:gd name="connsiteY10" fmla="*/ 112204 h 395668"/>
                <a:gd name="connsiteX11" fmla="*/ 365760 w 458628"/>
                <a:gd name="connsiteY11" fmla="*/ 73343 h 395668"/>
                <a:gd name="connsiteX12" fmla="*/ 349758 w 458628"/>
                <a:gd name="connsiteY12" fmla="*/ 62675 h 395668"/>
                <a:gd name="connsiteX13" fmla="*/ 333280 w 458628"/>
                <a:gd name="connsiteY13" fmla="*/ 56293 h 395668"/>
                <a:gd name="connsiteX14" fmla="*/ 321564 w 458628"/>
                <a:gd name="connsiteY14" fmla="*/ 46196 h 395668"/>
                <a:gd name="connsiteX15" fmla="*/ 305562 w 458628"/>
                <a:gd name="connsiteY15" fmla="*/ 35528 h 395668"/>
                <a:gd name="connsiteX16" fmla="*/ 284321 w 458628"/>
                <a:gd name="connsiteY16" fmla="*/ 32861 h 395668"/>
                <a:gd name="connsiteX17" fmla="*/ 246507 w 458628"/>
                <a:gd name="connsiteY17" fmla="*/ 23908 h 395668"/>
                <a:gd name="connsiteX18" fmla="*/ 179927 w 458628"/>
                <a:gd name="connsiteY18" fmla="*/ 2667 h 395668"/>
                <a:gd name="connsiteX19" fmla="*/ 158686 w 458628"/>
                <a:gd name="connsiteY19" fmla="*/ 0 h 395668"/>
                <a:gd name="connsiteX20" fmla="*/ 132588 w 458628"/>
                <a:gd name="connsiteY20" fmla="*/ 1143 h 395668"/>
                <a:gd name="connsiteX21" fmla="*/ 107632 w 458628"/>
                <a:gd name="connsiteY21" fmla="*/ 28385 h 395668"/>
                <a:gd name="connsiteX22" fmla="*/ 97536 w 458628"/>
                <a:gd name="connsiteY22" fmla="*/ 40100 h 395668"/>
                <a:gd name="connsiteX23" fmla="*/ 75152 w 458628"/>
                <a:gd name="connsiteY23" fmla="*/ 46006 h 395668"/>
                <a:gd name="connsiteX24" fmla="*/ 57055 w 458628"/>
                <a:gd name="connsiteY24" fmla="*/ 52388 h 395668"/>
                <a:gd name="connsiteX25" fmla="*/ 38481 w 458628"/>
                <a:gd name="connsiteY25" fmla="*/ 63056 h 395668"/>
                <a:gd name="connsiteX26" fmla="*/ 32099 w 458628"/>
                <a:gd name="connsiteY26" fmla="*/ 79629 h 395668"/>
                <a:gd name="connsiteX27" fmla="*/ 48101 w 458628"/>
                <a:gd name="connsiteY27" fmla="*/ 90297 h 395668"/>
                <a:gd name="connsiteX28" fmla="*/ 32194 w 458628"/>
                <a:gd name="connsiteY28" fmla="*/ 114300 h 395668"/>
                <a:gd name="connsiteX29" fmla="*/ 17335 w 458628"/>
                <a:gd name="connsiteY29" fmla="*/ 129731 h 395668"/>
                <a:gd name="connsiteX30" fmla="*/ 13621 w 458628"/>
                <a:gd name="connsiteY30" fmla="*/ 159544 h 395668"/>
                <a:gd name="connsiteX31" fmla="*/ 22669 w 458628"/>
                <a:gd name="connsiteY31" fmla="*/ 190976 h 395668"/>
                <a:gd name="connsiteX32" fmla="*/ 23813 w 458628"/>
                <a:gd name="connsiteY32" fmla="*/ 217075 h 395668"/>
                <a:gd name="connsiteX33" fmla="*/ 17431 w 458628"/>
                <a:gd name="connsiteY33" fmla="*/ 233648 h 395668"/>
                <a:gd name="connsiteX34" fmla="*/ 34480 w 458628"/>
                <a:gd name="connsiteY34" fmla="*/ 235744 h 395668"/>
                <a:gd name="connsiteX35" fmla="*/ 27622 w 458628"/>
                <a:gd name="connsiteY35" fmla="*/ 256508 h 395668"/>
                <a:gd name="connsiteX36" fmla="*/ 3715 w 458628"/>
                <a:gd name="connsiteY36" fmla="*/ 275177 h 395668"/>
                <a:gd name="connsiteX37" fmla="*/ 24479 w 458628"/>
                <a:gd name="connsiteY37" fmla="*/ 282035 h 395668"/>
                <a:gd name="connsiteX38" fmla="*/ 42005 w 458628"/>
                <a:gd name="connsiteY38" fmla="*/ 279844 h 395668"/>
                <a:gd name="connsiteX39" fmla="*/ 30861 w 458628"/>
                <a:gd name="connsiteY39" fmla="*/ 300133 h 395668"/>
                <a:gd name="connsiteX40" fmla="*/ 16002 w 458628"/>
                <a:gd name="connsiteY40" fmla="*/ 315563 h 395668"/>
                <a:gd name="connsiteX41" fmla="*/ 0 w 458628"/>
                <a:gd name="connsiteY41" fmla="*/ 304895 h 395668"/>
                <a:gd name="connsiteX42" fmla="*/ 6382 w 458628"/>
                <a:gd name="connsiteY42" fmla="*/ 322993 h 395668"/>
                <a:gd name="connsiteX43" fmla="*/ 27622 w 458628"/>
                <a:gd name="connsiteY43" fmla="*/ 325660 h 395668"/>
                <a:gd name="connsiteX44" fmla="*/ 43053 w 458628"/>
                <a:gd name="connsiteY44" fmla="*/ 340519 h 395668"/>
                <a:gd name="connsiteX45" fmla="*/ 64294 w 458628"/>
                <a:gd name="connsiteY45" fmla="*/ 343186 h 395668"/>
                <a:gd name="connsiteX46" fmla="*/ 75533 w 458628"/>
                <a:gd name="connsiteY46" fmla="*/ 357569 h 395668"/>
                <a:gd name="connsiteX47" fmla="*/ 86106 w 458628"/>
                <a:gd name="connsiteY47" fmla="*/ 341567 h 395668"/>
                <a:gd name="connsiteX48" fmla="*/ 111157 w 458628"/>
                <a:gd name="connsiteY48" fmla="*/ 348996 h 395668"/>
                <a:gd name="connsiteX49" fmla="*/ 128683 w 458628"/>
                <a:gd name="connsiteY49" fmla="*/ 346805 h 395668"/>
                <a:gd name="connsiteX50" fmla="*/ 144685 w 458628"/>
                <a:gd name="connsiteY50" fmla="*/ 357473 h 395668"/>
                <a:gd name="connsiteX51" fmla="*/ 156400 w 458628"/>
                <a:gd name="connsiteY51" fmla="*/ 332899 h 395668"/>
                <a:gd name="connsiteX52" fmla="*/ 172402 w 458628"/>
                <a:gd name="connsiteY52" fmla="*/ 343567 h 395668"/>
                <a:gd name="connsiteX53" fmla="*/ 187261 w 458628"/>
                <a:gd name="connsiteY53" fmla="*/ 328136 h 395668"/>
                <a:gd name="connsiteX54" fmla="*/ 208026 w 458628"/>
                <a:gd name="connsiteY54" fmla="*/ 334994 h 395668"/>
                <a:gd name="connsiteX55" fmla="*/ 222409 w 458628"/>
                <a:gd name="connsiteY55" fmla="*/ 323755 h 395668"/>
                <a:gd name="connsiteX56" fmla="*/ 243650 w 458628"/>
                <a:gd name="connsiteY56" fmla="*/ 326422 h 395668"/>
                <a:gd name="connsiteX57" fmla="*/ 296323 w 458628"/>
                <a:gd name="connsiteY57" fmla="*/ 354616 h 395668"/>
                <a:gd name="connsiteX58" fmla="*/ 331470 w 458628"/>
                <a:gd name="connsiteY58" fmla="*/ 350330 h 395668"/>
                <a:gd name="connsiteX59" fmla="*/ 408051 w 458628"/>
                <a:gd name="connsiteY59" fmla="*/ 325184 h 395668"/>
                <a:gd name="connsiteX60" fmla="*/ 397478 w 458628"/>
                <a:gd name="connsiteY60" fmla="*/ 341186 h 395668"/>
                <a:gd name="connsiteX61" fmla="*/ 403860 w 458628"/>
                <a:gd name="connsiteY61" fmla="*/ 359283 h 395668"/>
                <a:gd name="connsiteX62" fmla="*/ 407575 w 458628"/>
                <a:gd name="connsiteY62" fmla="*/ 364046 h 395668"/>
                <a:gd name="connsiteX63" fmla="*/ 407575 w 458628"/>
                <a:gd name="connsiteY63" fmla="*/ 364046 h 395668"/>
                <a:gd name="connsiteX64" fmla="*/ 416719 w 458628"/>
                <a:gd name="connsiteY64" fmla="*/ 395573 h 395668"/>
                <a:gd name="connsiteX65" fmla="*/ 424148 w 458628"/>
                <a:gd name="connsiteY65" fmla="*/ 370523 h 395668"/>
                <a:gd name="connsiteX66" fmla="*/ 398621 w 458628"/>
                <a:gd name="connsiteY66" fmla="*/ 367379 h 395668"/>
                <a:gd name="connsiteX67" fmla="*/ 414623 w 458628"/>
                <a:gd name="connsiteY67" fmla="*/ 378047 h 395668"/>
                <a:gd name="connsiteX68" fmla="*/ 416814 w 458628"/>
                <a:gd name="connsiteY68" fmla="*/ 395669 h 395668"/>
                <a:gd name="connsiteX69" fmla="*/ 416814 w 458628"/>
                <a:gd name="connsiteY69" fmla="*/ 395669 h 39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58628" h="395668">
                  <a:moveTo>
                    <a:pt x="407670" y="364141"/>
                  </a:moveTo>
                  <a:lnTo>
                    <a:pt x="422053" y="352901"/>
                  </a:lnTo>
                  <a:lnTo>
                    <a:pt x="444341" y="277749"/>
                  </a:lnTo>
                  <a:lnTo>
                    <a:pt x="451199" y="256985"/>
                  </a:lnTo>
                  <a:lnTo>
                    <a:pt x="440531" y="238316"/>
                  </a:lnTo>
                  <a:lnTo>
                    <a:pt x="458628" y="231934"/>
                  </a:lnTo>
                  <a:lnTo>
                    <a:pt x="430911" y="211169"/>
                  </a:lnTo>
                  <a:lnTo>
                    <a:pt x="425005" y="188786"/>
                  </a:lnTo>
                  <a:lnTo>
                    <a:pt x="418624" y="170688"/>
                  </a:lnTo>
                  <a:lnTo>
                    <a:pt x="409004" y="143542"/>
                  </a:lnTo>
                  <a:lnTo>
                    <a:pt x="365284" y="112204"/>
                  </a:lnTo>
                  <a:lnTo>
                    <a:pt x="365760" y="73343"/>
                  </a:lnTo>
                  <a:lnTo>
                    <a:pt x="349758" y="62675"/>
                  </a:lnTo>
                  <a:lnTo>
                    <a:pt x="333280" y="56293"/>
                  </a:lnTo>
                  <a:lnTo>
                    <a:pt x="321564" y="46196"/>
                  </a:lnTo>
                  <a:lnTo>
                    <a:pt x="305562" y="35528"/>
                  </a:lnTo>
                  <a:lnTo>
                    <a:pt x="284321" y="32861"/>
                  </a:lnTo>
                  <a:lnTo>
                    <a:pt x="246507" y="23908"/>
                  </a:lnTo>
                  <a:lnTo>
                    <a:pt x="179927" y="2667"/>
                  </a:lnTo>
                  <a:lnTo>
                    <a:pt x="158686" y="0"/>
                  </a:lnTo>
                  <a:lnTo>
                    <a:pt x="132588" y="1143"/>
                  </a:lnTo>
                  <a:lnTo>
                    <a:pt x="107632" y="28385"/>
                  </a:lnTo>
                  <a:lnTo>
                    <a:pt x="97536" y="40100"/>
                  </a:lnTo>
                  <a:lnTo>
                    <a:pt x="75152" y="46006"/>
                  </a:lnTo>
                  <a:lnTo>
                    <a:pt x="57055" y="52388"/>
                  </a:lnTo>
                  <a:lnTo>
                    <a:pt x="38481" y="63056"/>
                  </a:lnTo>
                  <a:lnTo>
                    <a:pt x="32099" y="79629"/>
                  </a:lnTo>
                  <a:lnTo>
                    <a:pt x="48101" y="90297"/>
                  </a:lnTo>
                  <a:lnTo>
                    <a:pt x="32194" y="114300"/>
                  </a:lnTo>
                  <a:lnTo>
                    <a:pt x="17335" y="129731"/>
                  </a:lnTo>
                  <a:lnTo>
                    <a:pt x="13621" y="159544"/>
                  </a:lnTo>
                  <a:lnTo>
                    <a:pt x="22669" y="190976"/>
                  </a:lnTo>
                  <a:lnTo>
                    <a:pt x="23813" y="217075"/>
                  </a:lnTo>
                  <a:lnTo>
                    <a:pt x="17431" y="233648"/>
                  </a:lnTo>
                  <a:lnTo>
                    <a:pt x="34480" y="235744"/>
                  </a:lnTo>
                  <a:lnTo>
                    <a:pt x="27622" y="256508"/>
                  </a:lnTo>
                  <a:lnTo>
                    <a:pt x="3715" y="275177"/>
                  </a:lnTo>
                  <a:lnTo>
                    <a:pt x="24479" y="282035"/>
                  </a:lnTo>
                  <a:lnTo>
                    <a:pt x="42005" y="279844"/>
                  </a:lnTo>
                  <a:lnTo>
                    <a:pt x="30861" y="300133"/>
                  </a:lnTo>
                  <a:lnTo>
                    <a:pt x="16002" y="315563"/>
                  </a:lnTo>
                  <a:lnTo>
                    <a:pt x="0" y="304895"/>
                  </a:lnTo>
                  <a:lnTo>
                    <a:pt x="6382" y="322993"/>
                  </a:lnTo>
                  <a:lnTo>
                    <a:pt x="27622" y="325660"/>
                  </a:lnTo>
                  <a:lnTo>
                    <a:pt x="43053" y="340519"/>
                  </a:lnTo>
                  <a:lnTo>
                    <a:pt x="64294" y="343186"/>
                  </a:lnTo>
                  <a:lnTo>
                    <a:pt x="75533" y="357569"/>
                  </a:lnTo>
                  <a:lnTo>
                    <a:pt x="86106" y="341567"/>
                  </a:lnTo>
                  <a:lnTo>
                    <a:pt x="111157" y="348996"/>
                  </a:lnTo>
                  <a:lnTo>
                    <a:pt x="128683" y="346805"/>
                  </a:lnTo>
                  <a:lnTo>
                    <a:pt x="144685" y="357473"/>
                  </a:lnTo>
                  <a:lnTo>
                    <a:pt x="156400" y="332899"/>
                  </a:lnTo>
                  <a:lnTo>
                    <a:pt x="172402" y="343567"/>
                  </a:lnTo>
                  <a:lnTo>
                    <a:pt x="187261" y="328136"/>
                  </a:lnTo>
                  <a:lnTo>
                    <a:pt x="208026" y="334994"/>
                  </a:lnTo>
                  <a:lnTo>
                    <a:pt x="222409" y="323755"/>
                  </a:lnTo>
                  <a:lnTo>
                    <a:pt x="243650" y="326422"/>
                  </a:lnTo>
                  <a:lnTo>
                    <a:pt x="296323" y="354616"/>
                  </a:lnTo>
                  <a:lnTo>
                    <a:pt x="331470" y="350330"/>
                  </a:lnTo>
                  <a:lnTo>
                    <a:pt x="408051" y="325184"/>
                  </a:lnTo>
                  <a:lnTo>
                    <a:pt x="397478" y="341186"/>
                  </a:lnTo>
                  <a:lnTo>
                    <a:pt x="403860" y="359283"/>
                  </a:lnTo>
                  <a:lnTo>
                    <a:pt x="407575" y="364046"/>
                  </a:lnTo>
                  <a:lnTo>
                    <a:pt x="407575" y="364046"/>
                  </a:lnTo>
                  <a:close/>
                  <a:moveTo>
                    <a:pt x="416719" y="395573"/>
                  </a:moveTo>
                  <a:lnTo>
                    <a:pt x="424148" y="370523"/>
                  </a:lnTo>
                  <a:lnTo>
                    <a:pt x="398621" y="367379"/>
                  </a:lnTo>
                  <a:lnTo>
                    <a:pt x="414623" y="378047"/>
                  </a:lnTo>
                  <a:lnTo>
                    <a:pt x="416814" y="395669"/>
                  </a:lnTo>
                  <a:lnTo>
                    <a:pt x="416814" y="3956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8725B6D-B2E0-A010-EF8B-4BE983D224B8}"/>
                </a:ext>
              </a:extLst>
            </p:cNvPr>
            <p:cNvSpPr/>
            <p:nvPr/>
          </p:nvSpPr>
          <p:spPr>
            <a:xfrm>
              <a:off x="4244867" y="1906861"/>
              <a:ext cx="873211" cy="873371"/>
            </a:xfrm>
            <a:custGeom>
              <a:avLst/>
              <a:gdLst>
                <a:gd name="connsiteX0" fmla="*/ 204883 w 518541"/>
                <a:gd name="connsiteY0" fmla="*/ 518636 h 518636"/>
                <a:gd name="connsiteX1" fmla="*/ 234125 w 518541"/>
                <a:gd name="connsiteY1" fmla="*/ 457200 h 518636"/>
                <a:gd name="connsiteX2" fmla="*/ 263843 w 518541"/>
                <a:gd name="connsiteY2" fmla="*/ 391478 h 518636"/>
                <a:gd name="connsiteX3" fmla="*/ 279845 w 518541"/>
                <a:gd name="connsiteY3" fmla="*/ 402145 h 518636"/>
                <a:gd name="connsiteX4" fmla="*/ 293751 w 518541"/>
                <a:gd name="connsiteY4" fmla="*/ 395097 h 518636"/>
                <a:gd name="connsiteX5" fmla="*/ 318707 w 518541"/>
                <a:gd name="connsiteY5" fmla="*/ 367856 h 518636"/>
                <a:gd name="connsiteX6" fmla="*/ 298418 w 518541"/>
                <a:gd name="connsiteY6" fmla="*/ 356711 h 518636"/>
                <a:gd name="connsiteX7" fmla="*/ 297370 w 518541"/>
                <a:gd name="connsiteY7" fmla="*/ 330518 h 518636"/>
                <a:gd name="connsiteX8" fmla="*/ 313849 w 518541"/>
                <a:gd name="connsiteY8" fmla="*/ 302228 h 518636"/>
                <a:gd name="connsiteX9" fmla="*/ 336232 w 518541"/>
                <a:gd name="connsiteY9" fmla="*/ 296323 h 518636"/>
                <a:gd name="connsiteX10" fmla="*/ 329755 w 518541"/>
                <a:gd name="connsiteY10" fmla="*/ 278225 h 518636"/>
                <a:gd name="connsiteX11" fmla="*/ 324993 w 518541"/>
                <a:gd name="connsiteY11" fmla="*/ 247269 h 518636"/>
                <a:gd name="connsiteX12" fmla="*/ 358521 w 518541"/>
                <a:gd name="connsiteY12" fmla="*/ 220980 h 518636"/>
                <a:gd name="connsiteX13" fmla="*/ 388239 w 518541"/>
                <a:gd name="connsiteY13" fmla="*/ 190024 h 518636"/>
                <a:gd name="connsiteX14" fmla="*/ 440341 w 518541"/>
                <a:gd name="connsiteY14" fmla="*/ 118396 h 518636"/>
                <a:gd name="connsiteX15" fmla="*/ 518541 w 518541"/>
                <a:gd name="connsiteY15" fmla="*/ 10954 h 518636"/>
                <a:gd name="connsiteX16" fmla="*/ 407765 w 518541"/>
                <a:gd name="connsiteY16" fmla="*/ 32004 h 518636"/>
                <a:gd name="connsiteX17" fmla="*/ 394430 w 518541"/>
                <a:gd name="connsiteY17" fmla="*/ 0 h 518636"/>
                <a:gd name="connsiteX18" fmla="*/ 372046 w 518541"/>
                <a:gd name="connsiteY18" fmla="*/ 5905 h 518636"/>
                <a:gd name="connsiteX19" fmla="*/ 358235 w 518541"/>
                <a:gd name="connsiteY19" fmla="*/ 12859 h 518636"/>
                <a:gd name="connsiteX20" fmla="*/ 333661 w 518541"/>
                <a:gd name="connsiteY20" fmla="*/ 1143 h 518636"/>
                <a:gd name="connsiteX21" fmla="*/ 181833 w 518541"/>
                <a:gd name="connsiteY21" fmla="*/ 4096 h 518636"/>
                <a:gd name="connsiteX22" fmla="*/ 174974 w 518541"/>
                <a:gd name="connsiteY22" fmla="*/ 24956 h 518636"/>
                <a:gd name="connsiteX23" fmla="*/ 164878 w 518541"/>
                <a:gd name="connsiteY23" fmla="*/ 36671 h 518636"/>
                <a:gd name="connsiteX24" fmla="*/ 166497 w 518541"/>
                <a:gd name="connsiteY24" fmla="*/ 58579 h 518636"/>
                <a:gd name="connsiteX25" fmla="*/ 144685 w 518541"/>
                <a:gd name="connsiteY25" fmla="*/ 94869 h 518636"/>
                <a:gd name="connsiteX26" fmla="*/ 48387 w 518541"/>
                <a:gd name="connsiteY26" fmla="*/ 208788 h 518636"/>
                <a:gd name="connsiteX27" fmla="*/ 12764 w 518541"/>
                <a:gd name="connsiteY27" fmla="*/ 252031 h 518636"/>
                <a:gd name="connsiteX28" fmla="*/ 6382 w 518541"/>
                <a:gd name="connsiteY28" fmla="*/ 268605 h 518636"/>
                <a:gd name="connsiteX29" fmla="*/ 0 w 518541"/>
                <a:gd name="connsiteY29" fmla="*/ 285178 h 518636"/>
                <a:gd name="connsiteX30" fmla="*/ 10763 w 518541"/>
                <a:gd name="connsiteY30" fmla="*/ 303848 h 518636"/>
                <a:gd name="connsiteX31" fmla="*/ 26765 w 518541"/>
                <a:gd name="connsiteY31" fmla="*/ 314515 h 518636"/>
                <a:gd name="connsiteX32" fmla="*/ 28384 w 518541"/>
                <a:gd name="connsiteY32" fmla="*/ 336328 h 518636"/>
                <a:gd name="connsiteX33" fmla="*/ 115348 w 518541"/>
                <a:gd name="connsiteY33" fmla="*/ 438150 h 518636"/>
                <a:gd name="connsiteX34" fmla="*/ 142494 w 518541"/>
                <a:gd name="connsiteY34" fmla="*/ 463201 h 518636"/>
                <a:gd name="connsiteX35" fmla="*/ 177165 w 518541"/>
                <a:gd name="connsiteY35" fmla="*/ 497872 h 518636"/>
                <a:gd name="connsiteX36" fmla="*/ 204883 w 518541"/>
                <a:gd name="connsiteY36" fmla="*/ 518636 h 518636"/>
                <a:gd name="connsiteX37" fmla="*/ 204883 w 518541"/>
                <a:gd name="connsiteY37" fmla="*/ 518636 h 518636"/>
                <a:gd name="connsiteX38" fmla="*/ 204883 w 518541"/>
                <a:gd name="connsiteY38" fmla="*/ 518636 h 518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636">
                  <a:moveTo>
                    <a:pt x="204883" y="518636"/>
                  </a:moveTo>
                  <a:lnTo>
                    <a:pt x="234125" y="457200"/>
                  </a:lnTo>
                  <a:lnTo>
                    <a:pt x="263843" y="391478"/>
                  </a:lnTo>
                  <a:lnTo>
                    <a:pt x="279845" y="402145"/>
                  </a:lnTo>
                  <a:lnTo>
                    <a:pt x="293751" y="395097"/>
                  </a:lnTo>
                  <a:lnTo>
                    <a:pt x="318707" y="367856"/>
                  </a:lnTo>
                  <a:lnTo>
                    <a:pt x="298418" y="356711"/>
                  </a:lnTo>
                  <a:lnTo>
                    <a:pt x="297370" y="330518"/>
                  </a:lnTo>
                  <a:lnTo>
                    <a:pt x="313849" y="302228"/>
                  </a:lnTo>
                  <a:lnTo>
                    <a:pt x="336232" y="296323"/>
                  </a:lnTo>
                  <a:lnTo>
                    <a:pt x="329755" y="278225"/>
                  </a:lnTo>
                  <a:lnTo>
                    <a:pt x="324993" y="247269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0" y="0"/>
                  </a:lnTo>
                  <a:lnTo>
                    <a:pt x="372046" y="5905"/>
                  </a:lnTo>
                  <a:lnTo>
                    <a:pt x="358235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6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1"/>
                  </a:lnTo>
                  <a:lnTo>
                    <a:pt x="6382" y="268605"/>
                  </a:lnTo>
                  <a:lnTo>
                    <a:pt x="0" y="285178"/>
                  </a:lnTo>
                  <a:lnTo>
                    <a:pt x="10763" y="303848"/>
                  </a:lnTo>
                  <a:lnTo>
                    <a:pt x="26765" y="314515"/>
                  </a:lnTo>
                  <a:lnTo>
                    <a:pt x="28384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872"/>
                  </a:lnTo>
                  <a:lnTo>
                    <a:pt x="204883" y="518636"/>
                  </a:lnTo>
                  <a:lnTo>
                    <a:pt x="204883" y="518636"/>
                  </a:lnTo>
                  <a:lnTo>
                    <a:pt x="204883" y="51863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8E2BBF5-C6DB-B3F8-9C2E-7C93385763B3}"/>
                </a:ext>
              </a:extLst>
            </p:cNvPr>
            <p:cNvSpPr/>
            <p:nvPr/>
          </p:nvSpPr>
          <p:spPr>
            <a:xfrm>
              <a:off x="3634710" y="101572"/>
              <a:ext cx="899357" cy="466920"/>
            </a:xfrm>
            <a:custGeom>
              <a:avLst/>
              <a:gdLst>
                <a:gd name="connsiteX0" fmla="*/ 313849 w 534067"/>
                <a:gd name="connsiteY0" fmla="*/ 277273 h 277272"/>
                <a:gd name="connsiteX1" fmla="*/ 317563 w 534067"/>
                <a:gd name="connsiteY1" fmla="*/ 247459 h 277272"/>
                <a:gd name="connsiteX2" fmla="*/ 330327 w 534067"/>
                <a:gd name="connsiteY2" fmla="*/ 214598 h 277272"/>
                <a:gd name="connsiteX3" fmla="*/ 336613 w 534067"/>
                <a:gd name="connsiteY3" fmla="*/ 198120 h 277272"/>
                <a:gd name="connsiteX4" fmla="*/ 352044 w 534067"/>
                <a:gd name="connsiteY4" fmla="*/ 178499 h 277272"/>
                <a:gd name="connsiteX5" fmla="*/ 363283 w 534067"/>
                <a:gd name="connsiteY5" fmla="*/ 158306 h 277272"/>
                <a:gd name="connsiteX6" fmla="*/ 385667 w 534067"/>
                <a:gd name="connsiteY6" fmla="*/ 152400 h 277272"/>
                <a:gd name="connsiteX7" fmla="*/ 416052 w 534067"/>
                <a:gd name="connsiteY7" fmla="*/ 151829 h 277272"/>
                <a:gd name="connsiteX8" fmla="*/ 405384 w 534067"/>
                <a:gd name="connsiteY8" fmla="*/ 167831 h 277272"/>
                <a:gd name="connsiteX9" fmla="*/ 426720 w 534067"/>
                <a:gd name="connsiteY9" fmla="*/ 170402 h 277272"/>
                <a:gd name="connsiteX10" fmla="*/ 420339 w 534067"/>
                <a:gd name="connsiteY10" fmla="*/ 152400 h 277272"/>
                <a:gd name="connsiteX11" fmla="*/ 438912 w 534067"/>
                <a:gd name="connsiteY11" fmla="*/ 141732 h 277272"/>
                <a:gd name="connsiteX12" fmla="*/ 467201 w 534067"/>
                <a:gd name="connsiteY12" fmla="*/ 123730 h 277272"/>
                <a:gd name="connsiteX13" fmla="*/ 493300 w 534067"/>
                <a:gd name="connsiteY13" fmla="*/ 122587 h 277272"/>
                <a:gd name="connsiteX14" fmla="*/ 509302 w 534067"/>
                <a:gd name="connsiteY14" fmla="*/ 133160 h 277272"/>
                <a:gd name="connsiteX15" fmla="*/ 523685 w 534067"/>
                <a:gd name="connsiteY15" fmla="*/ 122015 h 277272"/>
                <a:gd name="connsiteX16" fmla="*/ 526351 w 534067"/>
                <a:gd name="connsiteY16" fmla="*/ 100775 h 277272"/>
                <a:gd name="connsiteX17" fmla="*/ 533210 w 534067"/>
                <a:gd name="connsiteY17" fmla="*/ 80105 h 277272"/>
                <a:gd name="connsiteX18" fmla="*/ 532638 w 534067"/>
                <a:gd name="connsiteY18" fmla="*/ 49816 h 277272"/>
                <a:gd name="connsiteX19" fmla="*/ 531495 w 534067"/>
                <a:gd name="connsiteY19" fmla="*/ 23812 h 277272"/>
                <a:gd name="connsiteX20" fmla="*/ 534067 w 534067"/>
                <a:gd name="connsiteY20" fmla="*/ 2572 h 277272"/>
                <a:gd name="connsiteX21" fmla="*/ 512731 w 534067"/>
                <a:gd name="connsiteY21" fmla="*/ 0 h 277272"/>
                <a:gd name="connsiteX22" fmla="*/ 486156 w 534067"/>
                <a:gd name="connsiteY22" fmla="*/ 5334 h 277272"/>
                <a:gd name="connsiteX23" fmla="*/ 381572 w 534067"/>
                <a:gd name="connsiteY23" fmla="*/ 9620 h 277272"/>
                <a:gd name="connsiteX24" fmla="*/ 325088 w 534067"/>
                <a:gd name="connsiteY24" fmla="*/ 11335 h 277272"/>
                <a:gd name="connsiteX25" fmla="*/ 294608 w 534067"/>
                <a:gd name="connsiteY25" fmla="*/ 11811 h 277272"/>
                <a:gd name="connsiteX26" fmla="*/ 208217 w 534067"/>
                <a:gd name="connsiteY26" fmla="*/ 9811 h 277272"/>
                <a:gd name="connsiteX27" fmla="*/ 139446 w 534067"/>
                <a:gd name="connsiteY27" fmla="*/ 5620 h 277272"/>
                <a:gd name="connsiteX28" fmla="*/ 83439 w 534067"/>
                <a:gd name="connsiteY28" fmla="*/ 3048 h 277272"/>
                <a:gd name="connsiteX29" fmla="*/ 35909 w 534067"/>
                <a:gd name="connsiteY29" fmla="*/ 1524 h 277272"/>
                <a:gd name="connsiteX30" fmla="*/ 21527 w 534067"/>
                <a:gd name="connsiteY30" fmla="*/ 12668 h 277272"/>
                <a:gd name="connsiteX31" fmla="*/ 19431 w 534067"/>
                <a:gd name="connsiteY31" fmla="*/ 29623 h 277272"/>
                <a:gd name="connsiteX32" fmla="*/ 15812 w 534067"/>
                <a:gd name="connsiteY32" fmla="*/ 59341 h 277272"/>
                <a:gd name="connsiteX33" fmla="*/ 8382 w 534067"/>
                <a:gd name="connsiteY33" fmla="*/ 84296 h 277272"/>
                <a:gd name="connsiteX34" fmla="*/ 2572 w 534067"/>
                <a:gd name="connsiteY34" fmla="*/ 131064 h 277272"/>
                <a:gd name="connsiteX35" fmla="*/ 0 w 534067"/>
                <a:gd name="connsiteY35" fmla="*/ 152305 h 277272"/>
                <a:gd name="connsiteX36" fmla="*/ 32480 w 534067"/>
                <a:gd name="connsiteY36" fmla="*/ 134684 h 277272"/>
                <a:gd name="connsiteX37" fmla="*/ 60293 w 534067"/>
                <a:gd name="connsiteY37" fmla="*/ 155353 h 277272"/>
                <a:gd name="connsiteX38" fmla="*/ 99251 w 534067"/>
                <a:gd name="connsiteY38" fmla="*/ 155924 h 277272"/>
                <a:gd name="connsiteX39" fmla="*/ 76200 w 534067"/>
                <a:gd name="connsiteY39" fmla="*/ 131445 h 277272"/>
                <a:gd name="connsiteX40" fmla="*/ 111443 w 534067"/>
                <a:gd name="connsiteY40" fmla="*/ 127254 h 277272"/>
                <a:gd name="connsiteX41" fmla="*/ 113633 w 534067"/>
                <a:gd name="connsiteY41" fmla="*/ 144685 h 277272"/>
                <a:gd name="connsiteX42" fmla="*/ 146685 w 534067"/>
                <a:gd name="connsiteY42" fmla="*/ 157448 h 277272"/>
                <a:gd name="connsiteX43" fmla="*/ 171736 w 534067"/>
                <a:gd name="connsiteY43" fmla="*/ 164878 h 277272"/>
                <a:gd name="connsiteX44" fmla="*/ 187833 w 534067"/>
                <a:gd name="connsiteY44" fmla="*/ 175451 h 277272"/>
                <a:gd name="connsiteX45" fmla="*/ 204311 w 534067"/>
                <a:gd name="connsiteY45" fmla="*/ 181832 h 277272"/>
                <a:gd name="connsiteX46" fmla="*/ 221456 w 534067"/>
                <a:gd name="connsiteY46" fmla="*/ 183928 h 277272"/>
                <a:gd name="connsiteX47" fmla="*/ 242792 w 534067"/>
                <a:gd name="connsiteY47" fmla="*/ 186500 h 277272"/>
                <a:gd name="connsiteX48" fmla="*/ 249174 w 534067"/>
                <a:gd name="connsiteY48" fmla="*/ 204597 h 277272"/>
                <a:gd name="connsiteX49" fmla="*/ 268415 w 534067"/>
                <a:gd name="connsiteY49" fmla="*/ 224219 h 277272"/>
                <a:gd name="connsiteX50" fmla="*/ 284512 w 534067"/>
                <a:gd name="connsiteY50" fmla="*/ 234791 h 277272"/>
                <a:gd name="connsiteX51" fmla="*/ 291465 w 534067"/>
                <a:gd name="connsiteY51" fmla="*/ 248603 h 277272"/>
                <a:gd name="connsiteX52" fmla="*/ 302133 w 534067"/>
                <a:gd name="connsiteY52" fmla="*/ 267176 h 277272"/>
                <a:gd name="connsiteX53" fmla="*/ 313849 w 534067"/>
                <a:gd name="connsiteY53" fmla="*/ 277273 h 277272"/>
                <a:gd name="connsiteX54" fmla="*/ 313849 w 534067"/>
                <a:gd name="connsiteY54" fmla="*/ 277273 h 277272"/>
                <a:gd name="connsiteX55" fmla="*/ 313849 w 534067"/>
                <a:gd name="connsiteY55" fmla="*/ 277273 h 27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34067" h="277272">
                  <a:moveTo>
                    <a:pt x="313849" y="277273"/>
                  </a:moveTo>
                  <a:lnTo>
                    <a:pt x="317563" y="247459"/>
                  </a:lnTo>
                  <a:lnTo>
                    <a:pt x="330327" y="214598"/>
                  </a:lnTo>
                  <a:lnTo>
                    <a:pt x="336613" y="198120"/>
                  </a:lnTo>
                  <a:lnTo>
                    <a:pt x="352044" y="178499"/>
                  </a:lnTo>
                  <a:lnTo>
                    <a:pt x="363283" y="158306"/>
                  </a:lnTo>
                  <a:lnTo>
                    <a:pt x="385667" y="152400"/>
                  </a:lnTo>
                  <a:lnTo>
                    <a:pt x="416052" y="151829"/>
                  </a:lnTo>
                  <a:lnTo>
                    <a:pt x="405384" y="167831"/>
                  </a:lnTo>
                  <a:lnTo>
                    <a:pt x="426720" y="170402"/>
                  </a:lnTo>
                  <a:lnTo>
                    <a:pt x="420339" y="152400"/>
                  </a:lnTo>
                  <a:lnTo>
                    <a:pt x="438912" y="141732"/>
                  </a:lnTo>
                  <a:lnTo>
                    <a:pt x="467201" y="123730"/>
                  </a:lnTo>
                  <a:lnTo>
                    <a:pt x="493300" y="122587"/>
                  </a:lnTo>
                  <a:lnTo>
                    <a:pt x="509302" y="133160"/>
                  </a:lnTo>
                  <a:lnTo>
                    <a:pt x="523685" y="122015"/>
                  </a:lnTo>
                  <a:lnTo>
                    <a:pt x="526351" y="100775"/>
                  </a:lnTo>
                  <a:lnTo>
                    <a:pt x="533210" y="80105"/>
                  </a:lnTo>
                  <a:lnTo>
                    <a:pt x="532638" y="49816"/>
                  </a:lnTo>
                  <a:lnTo>
                    <a:pt x="531495" y="23812"/>
                  </a:lnTo>
                  <a:lnTo>
                    <a:pt x="534067" y="2572"/>
                  </a:lnTo>
                  <a:lnTo>
                    <a:pt x="512731" y="0"/>
                  </a:lnTo>
                  <a:lnTo>
                    <a:pt x="486156" y="5334"/>
                  </a:lnTo>
                  <a:lnTo>
                    <a:pt x="381572" y="9620"/>
                  </a:lnTo>
                  <a:lnTo>
                    <a:pt x="325088" y="11335"/>
                  </a:lnTo>
                  <a:lnTo>
                    <a:pt x="294608" y="11811"/>
                  </a:lnTo>
                  <a:lnTo>
                    <a:pt x="208217" y="9811"/>
                  </a:lnTo>
                  <a:lnTo>
                    <a:pt x="139446" y="5620"/>
                  </a:lnTo>
                  <a:lnTo>
                    <a:pt x="83439" y="3048"/>
                  </a:lnTo>
                  <a:lnTo>
                    <a:pt x="35909" y="1524"/>
                  </a:lnTo>
                  <a:lnTo>
                    <a:pt x="21527" y="12668"/>
                  </a:lnTo>
                  <a:lnTo>
                    <a:pt x="19431" y="29623"/>
                  </a:lnTo>
                  <a:lnTo>
                    <a:pt x="15812" y="59341"/>
                  </a:lnTo>
                  <a:lnTo>
                    <a:pt x="8382" y="84296"/>
                  </a:lnTo>
                  <a:lnTo>
                    <a:pt x="2572" y="131064"/>
                  </a:lnTo>
                  <a:lnTo>
                    <a:pt x="0" y="152305"/>
                  </a:lnTo>
                  <a:lnTo>
                    <a:pt x="32480" y="134684"/>
                  </a:lnTo>
                  <a:lnTo>
                    <a:pt x="60293" y="155353"/>
                  </a:lnTo>
                  <a:lnTo>
                    <a:pt x="99251" y="155924"/>
                  </a:lnTo>
                  <a:lnTo>
                    <a:pt x="76200" y="131445"/>
                  </a:lnTo>
                  <a:lnTo>
                    <a:pt x="111443" y="127254"/>
                  </a:lnTo>
                  <a:lnTo>
                    <a:pt x="113633" y="144685"/>
                  </a:lnTo>
                  <a:lnTo>
                    <a:pt x="146685" y="157448"/>
                  </a:lnTo>
                  <a:lnTo>
                    <a:pt x="171736" y="164878"/>
                  </a:lnTo>
                  <a:lnTo>
                    <a:pt x="187833" y="175451"/>
                  </a:lnTo>
                  <a:lnTo>
                    <a:pt x="204311" y="181832"/>
                  </a:lnTo>
                  <a:lnTo>
                    <a:pt x="221456" y="183928"/>
                  </a:lnTo>
                  <a:lnTo>
                    <a:pt x="242792" y="186500"/>
                  </a:lnTo>
                  <a:lnTo>
                    <a:pt x="249174" y="204597"/>
                  </a:lnTo>
                  <a:lnTo>
                    <a:pt x="268415" y="224219"/>
                  </a:lnTo>
                  <a:lnTo>
                    <a:pt x="284512" y="234791"/>
                  </a:lnTo>
                  <a:lnTo>
                    <a:pt x="291465" y="248603"/>
                  </a:lnTo>
                  <a:lnTo>
                    <a:pt x="302133" y="267176"/>
                  </a:lnTo>
                  <a:lnTo>
                    <a:pt x="313849" y="277273"/>
                  </a:lnTo>
                  <a:lnTo>
                    <a:pt x="313849" y="277273"/>
                  </a:lnTo>
                  <a:lnTo>
                    <a:pt x="313849" y="2772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4C17F34-10F3-37BB-D75A-B02A4F200AE7}"/>
                </a:ext>
              </a:extLst>
            </p:cNvPr>
            <p:cNvSpPr/>
            <p:nvPr/>
          </p:nvSpPr>
          <p:spPr>
            <a:xfrm>
              <a:off x="4520111" y="1063965"/>
              <a:ext cx="990301" cy="897590"/>
            </a:xfrm>
            <a:custGeom>
              <a:avLst/>
              <a:gdLst>
                <a:gd name="connsiteX0" fmla="*/ 243840 w 588073"/>
                <a:gd name="connsiteY0" fmla="*/ 533019 h 533018"/>
                <a:gd name="connsiteX1" fmla="*/ 342329 w 588073"/>
                <a:gd name="connsiteY1" fmla="*/ 506159 h 533018"/>
                <a:gd name="connsiteX2" fmla="*/ 364713 w 588073"/>
                <a:gd name="connsiteY2" fmla="*/ 500253 h 533018"/>
                <a:gd name="connsiteX3" fmla="*/ 387572 w 588073"/>
                <a:gd name="connsiteY3" fmla="*/ 490061 h 533018"/>
                <a:gd name="connsiteX4" fmla="*/ 472154 w 588073"/>
                <a:gd name="connsiteY4" fmla="*/ 435483 h 533018"/>
                <a:gd name="connsiteX5" fmla="*/ 507873 w 588073"/>
                <a:gd name="connsiteY5" fmla="*/ 426911 h 533018"/>
                <a:gd name="connsiteX6" fmla="*/ 519494 w 588073"/>
                <a:gd name="connsiteY6" fmla="*/ 402336 h 533018"/>
                <a:gd name="connsiteX7" fmla="*/ 542354 w 588073"/>
                <a:gd name="connsiteY7" fmla="*/ 392144 h 533018"/>
                <a:gd name="connsiteX8" fmla="*/ 553498 w 588073"/>
                <a:gd name="connsiteY8" fmla="*/ 371856 h 533018"/>
                <a:gd name="connsiteX9" fmla="*/ 565214 w 588073"/>
                <a:gd name="connsiteY9" fmla="*/ 347282 h 533018"/>
                <a:gd name="connsiteX10" fmla="*/ 588074 w 588073"/>
                <a:gd name="connsiteY10" fmla="*/ 337090 h 533018"/>
                <a:gd name="connsiteX11" fmla="*/ 550164 w 588073"/>
                <a:gd name="connsiteY11" fmla="*/ 224123 h 533018"/>
                <a:gd name="connsiteX12" fmla="*/ 482441 w 588073"/>
                <a:gd name="connsiteY12" fmla="*/ 142018 h 533018"/>
                <a:gd name="connsiteX13" fmla="*/ 465868 w 588073"/>
                <a:gd name="connsiteY13" fmla="*/ 100965 h 533018"/>
                <a:gd name="connsiteX14" fmla="*/ 448819 w 588073"/>
                <a:gd name="connsiteY14" fmla="*/ 98869 h 533018"/>
                <a:gd name="connsiteX15" fmla="*/ 403479 w 588073"/>
                <a:gd name="connsiteY15" fmla="*/ 45625 h 533018"/>
                <a:gd name="connsiteX16" fmla="*/ 388049 w 588073"/>
                <a:gd name="connsiteY16" fmla="*/ 30671 h 533018"/>
                <a:gd name="connsiteX17" fmla="*/ 371570 w 588073"/>
                <a:gd name="connsiteY17" fmla="*/ 24289 h 533018"/>
                <a:gd name="connsiteX18" fmla="*/ 353949 w 588073"/>
                <a:gd name="connsiteY18" fmla="*/ 26479 h 533018"/>
                <a:gd name="connsiteX19" fmla="*/ 324136 w 588073"/>
                <a:gd name="connsiteY19" fmla="*/ 22860 h 533018"/>
                <a:gd name="connsiteX20" fmla="*/ 303372 w 588073"/>
                <a:gd name="connsiteY20" fmla="*/ 15907 h 533018"/>
                <a:gd name="connsiteX21" fmla="*/ 277845 w 588073"/>
                <a:gd name="connsiteY21" fmla="*/ 12764 h 533018"/>
                <a:gd name="connsiteX22" fmla="*/ 260223 w 588073"/>
                <a:gd name="connsiteY22" fmla="*/ 14954 h 533018"/>
                <a:gd name="connsiteX23" fmla="*/ 244793 w 588073"/>
                <a:gd name="connsiteY23" fmla="*/ 0 h 533018"/>
                <a:gd name="connsiteX24" fmla="*/ 229362 w 588073"/>
                <a:gd name="connsiteY24" fmla="*/ 19812 h 533018"/>
                <a:gd name="connsiteX25" fmla="*/ 211265 w 588073"/>
                <a:gd name="connsiteY25" fmla="*/ 26194 h 533018"/>
                <a:gd name="connsiteX26" fmla="*/ 196406 w 588073"/>
                <a:gd name="connsiteY26" fmla="*/ 41719 h 533018"/>
                <a:gd name="connsiteX27" fmla="*/ 175070 w 588073"/>
                <a:gd name="connsiteY27" fmla="*/ 39052 h 533018"/>
                <a:gd name="connsiteX28" fmla="*/ 147447 w 588073"/>
                <a:gd name="connsiteY28" fmla="*/ 53054 h 533018"/>
                <a:gd name="connsiteX29" fmla="*/ 121349 w 588073"/>
                <a:gd name="connsiteY29" fmla="*/ 88773 h 533018"/>
                <a:gd name="connsiteX30" fmla="*/ 40481 w 588073"/>
                <a:gd name="connsiteY30" fmla="*/ 78772 h 533018"/>
                <a:gd name="connsiteX31" fmla="*/ 28194 w 588073"/>
                <a:gd name="connsiteY31" fmla="*/ 107633 h 533018"/>
                <a:gd name="connsiteX32" fmla="*/ 29813 w 588073"/>
                <a:gd name="connsiteY32" fmla="*/ 129540 h 533018"/>
                <a:gd name="connsiteX33" fmla="*/ 32576 w 588073"/>
                <a:gd name="connsiteY33" fmla="*/ 142875 h 533018"/>
                <a:gd name="connsiteX34" fmla="*/ 25622 w 588073"/>
                <a:gd name="connsiteY34" fmla="*/ 163640 h 533018"/>
                <a:gd name="connsiteX35" fmla="*/ 15050 w 588073"/>
                <a:gd name="connsiteY35" fmla="*/ 214408 h 533018"/>
                <a:gd name="connsiteX36" fmla="*/ 20384 w 588073"/>
                <a:gd name="connsiteY36" fmla="*/ 241078 h 533018"/>
                <a:gd name="connsiteX37" fmla="*/ 10287 w 588073"/>
                <a:gd name="connsiteY37" fmla="*/ 252794 h 533018"/>
                <a:gd name="connsiteX38" fmla="*/ 26384 w 588073"/>
                <a:gd name="connsiteY38" fmla="*/ 298133 h 533018"/>
                <a:gd name="connsiteX39" fmla="*/ 32195 w 588073"/>
                <a:gd name="connsiteY39" fmla="*/ 320516 h 533018"/>
                <a:gd name="connsiteX40" fmla="*/ 62008 w 588073"/>
                <a:gd name="connsiteY40" fmla="*/ 324231 h 533018"/>
                <a:gd name="connsiteX41" fmla="*/ 50388 w 588073"/>
                <a:gd name="connsiteY41" fmla="*/ 348806 h 533018"/>
                <a:gd name="connsiteX42" fmla="*/ 52483 w 588073"/>
                <a:gd name="connsiteY42" fmla="*/ 366332 h 533018"/>
                <a:gd name="connsiteX43" fmla="*/ 45625 w 588073"/>
                <a:gd name="connsiteY43" fmla="*/ 387191 h 533018"/>
                <a:gd name="connsiteX44" fmla="*/ 33433 w 588073"/>
                <a:gd name="connsiteY44" fmla="*/ 450723 h 533018"/>
                <a:gd name="connsiteX45" fmla="*/ 10573 w 588073"/>
                <a:gd name="connsiteY45" fmla="*/ 460915 h 533018"/>
                <a:gd name="connsiteX46" fmla="*/ 0 w 588073"/>
                <a:gd name="connsiteY46" fmla="*/ 476917 h 533018"/>
                <a:gd name="connsiteX47" fmla="*/ 25528 w 588073"/>
                <a:gd name="connsiteY47" fmla="*/ 480060 h 533018"/>
                <a:gd name="connsiteX48" fmla="*/ 18098 w 588073"/>
                <a:gd name="connsiteY48" fmla="*/ 505206 h 533018"/>
                <a:gd name="connsiteX49" fmla="*/ 169831 w 588073"/>
                <a:gd name="connsiteY49" fmla="*/ 502253 h 533018"/>
                <a:gd name="connsiteX50" fmla="*/ 185833 w 588073"/>
                <a:gd name="connsiteY50" fmla="*/ 512826 h 533018"/>
                <a:gd name="connsiteX51" fmla="*/ 208217 w 588073"/>
                <a:gd name="connsiteY51" fmla="*/ 506921 h 533018"/>
                <a:gd name="connsiteX52" fmla="*/ 230505 w 588073"/>
                <a:gd name="connsiteY52" fmla="*/ 501015 h 533018"/>
                <a:gd name="connsiteX53" fmla="*/ 237459 w 588073"/>
                <a:gd name="connsiteY53" fmla="*/ 514922 h 533018"/>
                <a:gd name="connsiteX54" fmla="*/ 243840 w 588073"/>
                <a:gd name="connsiteY54" fmla="*/ 533019 h 533018"/>
                <a:gd name="connsiteX55" fmla="*/ 243840 w 588073"/>
                <a:gd name="connsiteY55" fmla="*/ 533019 h 533018"/>
                <a:gd name="connsiteX56" fmla="*/ 243840 w 588073"/>
                <a:gd name="connsiteY56" fmla="*/ 533019 h 53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88073" h="533018">
                  <a:moveTo>
                    <a:pt x="243840" y="533019"/>
                  </a:moveTo>
                  <a:lnTo>
                    <a:pt x="342329" y="506159"/>
                  </a:lnTo>
                  <a:lnTo>
                    <a:pt x="364713" y="500253"/>
                  </a:lnTo>
                  <a:lnTo>
                    <a:pt x="387572" y="490061"/>
                  </a:lnTo>
                  <a:lnTo>
                    <a:pt x="472154" y="435483"/>
                  </a:lnTo>
                  <a:lnTo>
                    <a:pt x="507873" y="426911"/>
                  </a:lnTo>
                  <a:lnTo>
                    <a:pt x="519494" y="402336"/>
                  </a:lnTo>
                  <a:lnTo>
                    <a:pt x="542354" y="392144"/>
                  </a:lnTo>
                  <a:lnTo>
                    <a:pt x="553498" y="371856"/>
                  </a:lnTo>
                  <a:lnTo>
                    <a:pt x="565214" y="347282"/>
                  </a:lnTo>
                  <a:lnTo>
                    <a:pt x="588074" y="337090"/>
                  </a:lnTo>
                  <a:lnTo>
                    <a:pt x="550164" y="224123"/>
                  </a:lnTo>
                  <a:lnTo>
                    <a:pt x="482441" y="142018"/>
                  </a:lnTo>
                  <a:lnTo>
                    <a:pt x="465868" y="100965"/>
                  </a:lnTo>
                  <a:lnTo>
                    <a:pt x="448819" y="98869"/>
                  </a:lnTo>
                  <a:lnTo>
                    <a:pt x="403479" y="45625"/>
                  </a:lnTo>
                  <a:lnTo>
                    <a:pt x="388049" y="30671"/>
                  </a:lnTo>
                  <a:lnTo>
                    <a:pt x="371570" y="24289"/>
                  </a:lnTo>
                  <a:lnTo>
                    <a:pt x="353949" y="26479"/>
                  </a:lnTo>
                  <a:lnTo>
                    <a:pt x="324136" y="22860"/>
                  </a:lnTo>
                  <a:lnTo>
                    <a:pt x="303372" y="15907"/>
                  </a:lnTo>
                  <a:lnTo>
                    <a:pt x="277845" y="12764"/>
                  </a:lnTo>
                  <a:lnTo>
                    <a:pt x="260223" y="14954"/>
                  </a:lnTo>
                  <a:lnTo>
                    <a:pt x="244793" y="0"/>
                  </a:lnTo>
                  <a:lnTo>
                    <a:pt x="229362" y="19812"/>
                  </a:lnTo>
                  <a:lnTo>
                    <a:pt x="211265" y="26194"/>
                  </a:lnTo>
                  <a:lnTo>
                    <a:pt x="196406" y="41719"/>
                  </a:lnTo>
                  <a:lnTo>
                    <a:pt x="175070" y="39052"/>
                  </a:lnTo>
                  <a:lnTo>
                    <a:pt x="147447" y="53054"/>
                  </a:lnTo>
                  <a:lnTo>
                    <a:pt x="121349" y="88773"/>
                  </a:lnTo>
                  <a:lnTo>
                    <a:pt x="40481" y="78772"/>
                  </a:lnTo>
                  <a:lnTo>
                    <a:pt x="28194" y="107633"/>
                  </a:lnTo>
                  <a:lnTo>
                    <a:pt x="29813" y="129540"/>
                  </a:lnTo>
                  <a:lnTo>
                    <a:pt x="32576" y="142875"/>
                  </a:lnTo>
                  <a:lnTo>
                    <a:pt x="25622" y="163640"/>
                  </a:lnTo>
                  <a:lnTo>
                    <a:pt x="15050" y="214408"/>
                  </a:lnTo>
                  <a:lnTo>
                    <a:pt x="20384" y="241078"/>
                  </a:lnTo>
                  <a:lnTo>
                    <a:pt x="10287" y="252794"/>
                  </a:lnTo>
                  <a:lnTo>
                    <a:pt x="26384" y="298133"/>
                  </a:lnTo>
                  <a:lnTo>
                    <a:pt x="32195" y="320516"/>
                  </a:lnTo>
                  <a:lnTo>
                    <a:pt x="62008" y="324231"/>
                  </a:lnTo>
                  <a:lnTo>
                    <a:pt x="50388" y="348806"/>
                  </a:lnTo>
                  <a:lnTo>
                    <a:pt x="52483" y="366332"/>
                  </a:lnTo>
                  <a:lnTo>
                    <a:pt x="45625" y="387191"/>
                  </a:lnTo>
                  <a:lnTo>
                    <a:pt x="33433" y="450723"/>
                  </a:lnTo>
                  <a:lnTo>
                    <a:pt x="10573" y="460915"/>
                  </a:lnTo>
                  <a:lnTo>
                    <a:pt x="0" y="476917"/>
                  </a:lnTo>
                  <a:lnTo>
                    <a:pt x="25528" y="480060"/>
                  </a:lnTo>
                  <a:lnTo>
                    <a:pt x="18098" y="505206"/>
                  </a:lnTo>
                  <a:lnTo>
                    <a:pt x="169831" y="502253"/>
                  </a:lnTo>
                  <a:lnTo>
                    <a:pt x="185833" y="512826"/>
                  </a:lnTo>
                  <a:lnTo>
                    <a:pt x="208217" y="506921"/>
                  </a:lnTo>
                  <a:lnTo>
                    <a:pt x="230505" y="501015"/>
                  </a:lnTo>
                  <a:lnTo>
                    <a:pt x="237459" y="514922"/>
                  </a:lnTo>
                  <a:lnTo>
                    <a:pt x="243840" y="533019"/>
                  </a:lnTo>
                  <a:lnTo>
                    <a:pt x="243840" y="533019"/>
                  </a:lnTo>
                  <a:lnTo>
                    <a:pt x="243840" y="53301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027DE690-1C63-761B-D19B-9AB6301D07A2}"/>
                </a:ext>
              </a:extLst>
            </p:cNvPr>
            <p:cNvSpPr/>
            <p:nvPr/>
          </p:nvSpPr>
          <p:spPr>
            <a:xfrm>
              <a:off x="4781241" y="203264"/>
              <a:ext cx="771677" cy="939456"/>
            </a:xfrm>
            <a:custGeom>
              <a:avLst/>
              <a:gdLst>
                <a:gd name="connsiteX0" fmla="*/ 40291 w 458247"/>
                <a:gd name="connsiteY0" fmla="*/ 557879 h 557879"/>
                <a:gd name="connsiteX1" fmla="*/ 54673 w 458247"/>
                <a:gd name="connsiteY1" fmla="*/ 546735 h 557879"/>
                <a:gd name="connsiteX2" fmla="*/ 69152 w 458247"/>
                <a:gd name="connsiteY2" fmla="*/ 535496 h 557879"/>
                <a:gd name="connsiteX3" fmla="*/ 79820 w 458247"/>
                <a:gd name="connsiteY3" fmla="*/ 519493 h 557879"/>
                <a:gd name="connsiteX4" fmla="*/ 100679 w 458247"/>
                <a:gd name="connsiteY4" fmla="*/ 526447 h 557879"/>
                <a:gd name="connsiteX5" fmla="*/ 120968 w 458247"/>
                <a:gd name="connsiteY5" fmla="*/ 537591 h 557879"/>
                <a:gd name="connsiteX6" fmla="*/ 135445 w 458247"/>
                <a:gd name="connsiteY6" fmla="*/ 526447 h 557879"/>
                <a:gd name="connsiteX7" fmla="*/ 153067 w 458247"/>
                <a:gd name="connsiteY7" fmla="*/ 524256 h 557879"/>
                <a:gd name="connsiteX8" fmla="*/ 159544 w 458247"/>
                <a:gd name="connsiteY8" fmla="*/ 542354 h 557879"/>
                <a:gd name="connsiteX9" fmla="*/ 182499 w 458247"/>
                <a:gd name="connsiteY9" fmla="*/ 532257 h 557879"/>
                <a:gd name="connsiteX10" fmla="*/ 203359 w 458247"/>
                <a:gd name="connsiteY10" fmla="*/ 539115 h 557879"/>
                <a:gd name="connsiteX11" fmla="*/ 214503 w 458247"/>
                <a:gd name="connsiteY11" fmla="*/ 518922 h 557879"/>
                <a:gd name="connsiteX12" fmla="*/ 217170 w 458247"/>
                <a:gd name="connsiteY12" fmla="*/ 497586 h 557879"/>
                <a:gd name="connsiteX13" fmla="*/ 210693 w 458247"/>
                <a:gd name="connsiteY13" fmla="*/ 479489 h 557879"/>
                <a:gd name="connsiteX14" fmla="*/ 208502 w 458247"/>
                <a:gd name="connsiteY14" fmla="*/ 461963 h 557879"/>
                <a:gd name="connsiteX15" fmla="*/ 219170 w 458247"/>
                <a:gd name="connsiteY15" fmla="*/ 445961 h 557879"/>
                <a:gd name="connsiteX16" fmla="*/ 230410 w 458247"/>
                <a:gd name="connsiteY16" fmla="*/ 425768 h 557879"/>
                <a:gd name="connsiteX17" fmla="*/ 237839 w 458247"/>
                <a:gd name="connsiteY17" fmla="*/ 400717 h 557879"/>
                <a:gd name="connsiteX18" fmla="*/ 240982 w 458247"/>
                <a:gd name="connsiteY18" fmla="*/ 375190 h 557879"/>
                <a:gd name="connsiteX19" fmla="*/ 255841 w 458247"/>
                <a:gd name="connsiteY19" fmla="*/ 359664 h 557879"/>
                <a:gd name="connsiteX20" fmla="*/ 276796 w 458247"/>
                <a:gd name="connsiteY20" fmla="*/ 366617 h 557879"/>
                <a:gd name="connsiteX21" fmla="*/ 295942 w 458247"/>
                <a:gd name="connsiteY21" fmla="*/ 351663 h 557879"/>
                <a:gd name="connsiteX22" fmla="*/ 317373 w 458247"/>
                <a:gd name="connsiteY22" fmla="*/ 354330 h 557879"/>
                <a:gd name="connsiteX23" fmla="*/ 329089 w 458247"/>
                <a:gd name="connsiteY23" fmla="*/ 329851 h 557879"/>
                <a:gd name="connsiteX24" fmla="*/ 344043 w 458247"/>
                <a:gd name="connsiteY24" fmla="*/ 314420 h 557879"/>
                <a:gd name="connsiteX25" fmla="*/ 366426 w 458247"/>
                <a:gd name="connsiteY25" fmla="*/ 308515 h 557879"/>
                <a:gd name="connsiteX26" fmla="*/ 377095 w 458247"/>
                <a:gd name="connsiteY26" fmla="*/ 292513 h 557879"/>
                <a:gd name="connsiteX27" fmla="*/ 391001 w 458247"/>
                <a:gd name="connsiteY27" fmla="*/ 285560 h 557879"/>
                <a:gd name="connsiteX28" fmla="*/ 388811 w 458247"/>
                <a:gd name="connsiteY28" fmla="*/ 268034 h 557879"/>
                <a:gd name="connsiteX29" fmla="*/ 410718 w 458247"/>
                <a:gd name="connsiteY29" fmla="*/ 266414 h 557879"/>
                <a:gd name="connsiteX30" fmla="*/ 428910 w 458247"/>
                <a:gd name="connsiteY30" fmla="*/ 260033 h 557879"/>
                <a:gd name="connsiteX31" fmla="*/ 458248 w 458247"/>
                <a:gd name="connsiteY31" fmla="*/ 233363 h 557879"/>
                <a:gd name="connsiteX32" fmla="*/ 452342 w 458247"/>
                <a:gd name="connsiteY32" fmla="*/ 210979 h 557879"/>
                <a:gd name="connsiteX33" fmla="*/ 425005 w 458247"/>
                <a:gd name="connsiteY33" fmla="*/ 186023 h 557879"/>
                <a:gd name="connsiteX34" fmla="*/ 404526 w 458247"/>
                <a:gd name="connsiteY34" fmla="*/ 105728 h 557879"/>
                <a:gd name="connsiteX35" fmla="*/ 394335 w 458247"/>
                <a:gd name="connsiteY35" fmla="*/ 82772 h 557879"/>
                <a:gd name="connsiteX36" fmla="*/ 334899 w 458247"/>
                <a:gd name="connsiteY36" fmla="*/ 71152 h 557879"/>
                <a:gd name="connsiteX37" fmla="*/ 303848 w 458247"/>
                <a:gd name="connsiteY37" fmla="*/ 41339 h 557879"/>
                <a:gd name="connsiteX38" fmla="*/ 275463 w 458247"/>
                <a:gd name="connsiteY38" fmla="*/ 24956 h 557879"/>
                <a:gd name="connsiteX39" fmla="*/ 259461 w 458247"/>
                <a:gd name="connsiteY39" fmla="*/ 14288 h 557879"/>
                <a:gd name="connsiteX40" fmla="*/ 212884 w 458247"/>
                <a:gd name="connsiteY40" fmla="*/ 4191 h 557879"/>
                <a:gd name="connsiteX41" fmla="*/ 178689 w 458247"/>
                <a:gd name="connsiteY41" fmla="*/ 0 h 557879"/>
                <a:gd name="connsiteX42" fmla="*/ 156210 w 458247"/>
                <a:gd name="connsiteY42" fmla="*/ 5906 h 557879"/>
                <a:gd name="connsiteX43" fmla="*/ 124206 w 458247"/>
                <a:gd name="connsiteY43" fmla="*/ 19241 h 557879"/>
                <a:gd name="connsiteX44" fmla="*/ 102775 w 458247"/>
                <a:gd name="connsiteY44" fmla="*/ 16574 h 557879"/>
                <a:gd name="connsiteX45" fmla="*/ 83058 w 458247"/>
                <a:gd name="connsiteY45" fmla="*/ 35719 h 557879"/>
                <a:gd name="connsiteX46" fmla="*/ 76676 w 458247"/>
                <a:gd name="connsiteY46" fmla="*/ 52292 h 557879"/>
                <a:gd name="connsiteX47" fmla="*/ 69723 w 458247"/>
                <a:gd name="connsiteY47" fmla="*/ 73057 h 557879"/>
                <a:gd name="connsiteX48" fmla="*/ 46767 w 458247"/>
                <a:gd name="connsiteY48" fmla="*/ 83153 h 557879"/>
                <a:gd name="connsiteX49" fmla="*/ 35623 w 458247"/>
                <a:gd name="connsiteY49" fmla="*/ 103346 h 557879"/>
                <a:gd name="connsiteX50" fmla="*/ 17621 w 458247"/>
                <a:gd name="connsiteY50" fmla="*/ 213551 h 557879"/>
                <a:gd name="connsiteX51" fmla="*/ 0 w 458247"/>
                <a:gd name="connsiteY51" fmla="*/ 215741 h 557879"/>
                <a:gd name="connsiteX52" fmla="*/ 1334 w 458247"/>
                <a:gd name="connsiteY52" fmla="*/ 345567 h 557879"/>
                <a:gd name="connsiteX53" fmla="*/ 13240 w 458247"/>
                <a:gd name="connsiteY53" fmla="*/ 390239 h 557879"/>
                <a:gd name="connsiteX54" fmla="*/ 30480 w 458247"/>
                <a:gd name="connsiteY54" fmla="*/ 461582 h 557879"/>
                <a:gd name="connsiteX55" fmla="*/ 36957 w 458247"/>
                <a:gd name="connsiteY55" fmla="*/ 479679 h 557879"/>
                <a:gd name="connsiteX56" fmla="*/ 2857 w 458247"/>
                <a:gd name="connsiteY56" fmla="*/ 544640 h 557879"/>
                <a:gd name="connsiteX57" fmla="*/ 40291 w 458247"/>
                <a:gd name="connsiteY57" fmla="*/ 557879 h 557879"/>
                <a:gd name="connsiteX58" fmla="*/ 40291 w 458247"/>
                <a:gd name="connsiteY58" fmla="*/ 557879 h 557879"/>
                <a:gd name="connsiteX59" fmla="*/ 40291 w 458247"/>
                <a:gd name="connsiteY59" fmla="*/ 557879 h 55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458247" h="557879">
                  <a:moveTo>
                    <a:pt x="40291" y="557879"/>
                  </a:moveTo>
                  <a:lnTo>
                    <a:pt x="54673" y="546735"/>
                  </a:lnTo>
                  <a:lnTo>
                    <a:pt x="69152" y="535496"/>
                  </a:lnTo>
                  <a:lnTo>
                    <a:pt x="79820" y="519493"/>
                  </a:lnTo>
                  <a:lnTo>
                    <a:pt x="100679" y="526447"/>
                  </a:lnTo>
                  <a:lnTo>
                    <a:pt x="120968" y="537591"/>
                  </a:lnTo>
                  <a:lnTo>
                    <a:pt x="135445" y="526447"/>
                  </a:lnTo>
                  <a:lnTo>
                    <a:pt x="153067" y="524256"/>
                  </a:lnTo>
                  <a:lnTo>
                    <a:pt x="159544" y="542354"/>
                  </a:lnTo>
                  <a:lnTo>
                    <a:pt x="182499" y="532257"/>
                  </a:lnTo>
                  <a:lnTo>
                    <a:pt x="203359" y="539115"/>
                  </a:lnTo>
                  <a:lnTo>
                    <a:pt x="214503" y="518922"/>
                  </a:lnTo>
                  <a:lnTo>
                    <a:pt x="217170" y="497586"/>
                  </a:lnTo>
                  <a:lnTo>
                    <a:pt x="210693" y="479489"/>
                  </a:lnTo>
                  <a:lnTo>
                    <a:pt x="208502" y="461963"/>
                  </a:lnTo>
                  <a:lnTo>
                    <a:pt x="219170" y="445961"/>
                  </a:lnTo>
                  <a:lnTo>
                    <a:pt x="230410" y="425768"/>
                  </a:lnTo>
                  <a:lnTo>
                    <a:pt x="237839" y="400717"/>
                  </a:lnTo>
                  <a:lnTo>
                    <a:pt x="240982" y="375190"/>
                  </a:lnTo>
                  <a:lnTo>
                    <a:pt x="255841" y="359664"/>
                  </a:lnTo>
                  <a:lnTo>
                    <a:pt x="276796" y="366617"/>
                  </a:lnTo>
                  <a:lnTo>
                    <a:pt x="295942" y="351663"/>
                  </a:lnTo>
                  <a:lnTo>
                    <a:pt x="317373" y="354330"/>
                  </a:lnTo>
                  <a:lnTo>
                    <a:pt x="329089" y="329851"/>
                  </a:lnTo>
                  <a:lnTo>
                    <a:pt x="344043" y="314420"/>
                  </a:lnTo>
                  <a:lnTo>
                    <a:pt x="366426" y="308515"/>
                  </a:lnTo>
                  <a:lnTo>
                    <a:pt x="377095" y="292513"/>
                  </a:lnTo>
                  <a:lnTo>
                    <a:pt x="391001" y="285560"/>
                  </a:lnTo>
                  <a:lnTo>
                    <a:pt x="388811" y="268034"/>
                  </a:lnTo>
                  <a:lnTo>
                    <a:pt x="410718" y="266414"/>
                  </a:lnTo>
                  <a:lnTo>
                    <a:pt x="428910" y="260033"/>
                  </a:lnTo>
                  <a:lnTo>
                    <a:pt x="458248" y="233363"/>
                  </a:lnTo>
                  <a:lnTo>
                    <a:pt x="452342" y="210979"/>
                  </a:lnTo>
                  <a:lnTo>
                    <a:pt x="425005" y="186023"/>
                  </a:lnTo>
                  <a:lnTo>
                    <a:pt x="404526" y="105728"/>
                  </a:lnTo>
                  <a:lnTo>
                    <a:pt x="394335" y="82772"/>
                  </a:lnTo>
                  <a:lnTo>
                    <a:pt x="334899" y="71152"/>
                  </a:lnTo>
                  <a:lnTo>
                    <a:pt x="303848" y="41339"/>
                  </a:lnTo>
                  <a:lnTo>
                    <a:pt x="275463" y="24956"/>
                  </a:lnTo>
                  <a:lnTo>
                    <a:pt x="259461" y="14288"/>
                  </a:lnTo>
                  <a:lnTo>
                    <a:pt x="212884" y="4191"/>
                  </a:lnTo>
                  <a:lnTo>
                    <a:pt x="178689" y="0"/>
                  </a:lnTo>
                  <a:lnTo>
                    <a:pt x="156210" y="5906"/>
                  </a:lnTo>
                  <a:lnTo>
                    <a:pt x="124206" y="19241"/>
                  </a:lnTo>
                  <a:lnTo>
                    <a:pt x="102775" y="16574"/>
                  </a:lnTo>
                  <a:lnTo>
                    <a:pt x="83058" y="35719"/>
                  </a:lnTo>
                  <a:lnTo>
                    <a:pt x="76676" y="52292"/>
                  </a:lnTo>
                  <a:lnTo>
                    <a:pt x="69723" y="73057"/>
                  </a:lnTo>
                  <a:lnTo>
                    <a:pt x="46767" y="83153"/>
                  </a:lnTo>
                  <a:lnTo>
                    <a:pt x="35623" y="103346"/>
                  </a:lnTo>
                  <a:lnTo>
                    <a:pt x="17621" y="213551"/>
                  </a:lnTo>
                  <a:lnTo>
                    <a:pt x="0" y="215741"/>
                  </a:lnTo>
                  <a:lnTo>
                    <a:pt x="1334" y="345567"/>
                  </a:lnTo>
                  <a:lnTo>
                    <a:pt x="13240" y="390239"/>
                  </a:lnTo>
                  <a:lnTo>
                    <a:pt x="30480" y="461582"/>
                  </a:lnTo>
                  <a:lnTo>
                    <a:pt x="36957" y="479679"/>
                  </a:lnTo>
                  <a:lnTo>
                    <a:pt x="2857" y="544640"/>
                  </a:lnTo>
                  <a:lnTo>
                    <a:pt x="40291" y="557879"/>
                  </a:lnTo>
                  <a:lnTo>
                    <a:pt x="40291" y="557879"/>
                  </a:lnTo>
                  <a:lnTo>
                    <a:pt x="40291" y="5578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EBF18335-2434-1A02-38D0-B0FCE7C99959}"/>
                </a:ext>
              </a:extLst>
            </p:cNvPr>
            <p:cNvSpPr/>
            <p:nvPr/>
          </p:nvSpPr>
          <p:spPr>
            <a:xfrm>
              <a:off x="5677229" y="1634663"/>
              <a:ext cx="749222" cy="620423"/>
            </a:xfrm>
            <a:custGeom>
              <a:avLst/>
              <a:gdLst>
                <a:gd name="connsiteX0" fmla="*/ 391859 w 444912"/>
                <a:gd name="connsiteY0" fmla="*/ 366236 h 368427"/>
                <a:gd name="connsiteX1" fmla="*/ 424244 w 444912"/>
                <a:gd name="connsiteY1" fmla="*/ 348615 h 368427"/>
                <a:gd name="connsiteX2" fmla="*/ 434816 w 444912"/>
                <a:gd name="connsiteY2" fmla="*/ 332613 h 368427"/>
                <a:gd name="connsiteX3" fmla="*/ 444913 w 444912"/>
                <a:gd name="connsiteY3" fmla="*/ 320897 h 368427"/>
                <a:gd name="connsiteX4" fmla="*/ 443865 w 444912"/>
                <a:gd name="connsiteY4" fmla="*/ 294799 h 368427"/>
                <a:gd name="connsiteX5" fmla="*/ 427863 w 444912"/>
                <a:gd name="connsiteY5" fmla="*/ 284131 h 368427"/>
                <a:gd name="connsiteX6" fmla="*/ 416719 w 444912"/>
                <a:gd name="connsiteY6" fmla="*/ 269748 h 368427"/>
                <a:gd name="connsiteX7" fmla="*/ 415100 w 444912"/>
                <a:gd name="connsiteY7" fmla="*/ 247840 h 368427"/>
                <a:gd name="connsiteX8" fmla="*/ 408147 w 444912"/>
                <a:gd name="connsiteY8" fmla="*/ 234029 h 368427"/>
                <a:gd name="connsiteX9" fmla="*/ 406527 w 444912"/>
                <a:gd name="connsiteY9" fmla="*/ 212122 h 368427"/>
                <a:gd name="connsiteX10" fmla="*/ 417672 w 444912"/>
                <a:gd name="connsiteY10" fmla="*/ 191833 h 368427"/>
                <a:gd name="connsiteX11" fmla="*/ 416052 w 444912"/>
                <a:gd name="connsiteY11" fmla="*/ 169926 h 368427"/>
                <a:gd name="connsiteX12" fmla="*/ 404908 w 444912"/>
                <a:gd name="connsiteY12" fmla="*/ 155543 h 368427"/>
                <a:gd name="connsiteX13" fmla="*/ 407575 w 444912"/>
                <a:gd name="connsiteY13" fmla="*/ 134207 h 368427"/>
                <a:gd name="connsiteX14" fmla="*/ 379857 w 444912"/>
                <a:gd name="connsiteY14" fmla="*/ 78772 h 368427"/>
                <a:gd name="connsiteX15" fmla="*/ 356997 w 444912"/>
                <a:gd name="connsiteY15" fmla="*/ 54292 h 368427"/>
                <a:gd name="connsiteX16" fmla="*/ 342615 w 444912"/>
                <a:gd name="connsiteY16" fmla="*/ 30861 h 368427"/>
                <a:gd name="connsiteX17" fmla="*/ 319754 w 444912"/>
                <a:gd name="connsiteY17" fmla="*/ 6382 h 368427"/>
                <a:gd name="connsiteX18" fmla="*/ 303276 w 444912"/>
                <a:gd name="connsiteY18" fmla="*/ 0 h 368427"/>
                <a:gd name="connsiteX19" fmla="*/ 300133 w 444912"/>
                <a:gd name="connsiteY19" fmla="*/ 25622 h 368427"/>
                <a:gd name="connsiteX20" fmla="*/ 283083 w 444912"/>
                <a:gd name="connsiteY20" fmla="*/ 23527 h 368427"/>
                <a:gd name="connsiteX21" fmla="*/ 257556 w 444912"/>
                <a:gd name="connsiteY21" fmla="*/ 20383 h 368427"/>
                <a:gd name="connsiteX22" fmla="*/ 243174 w 444912"/>
                <a:gd name="connsiteY22" fmla="*/ 31623 h 368427"/>
                <a:gd name="connsiteX23" fmla="*/ 244793 w 444912"/>
                <a:gd name="connsiteY23" fmla="*/ 53531 h 368427"/>
                <a:gd name="connsiteX24" fmla="*/ 242125 w 444912"/>
                <a:gd name="connsiteY24" fmla="*/ 74867 h 368427"/>
                <a:gd name="connsiteX25" fmla="*/ 217647 w 444912"/>
                <a:gd name="connsiteY25" fmla="*/ 97822 h 368427"/>
                <a:gd name="connsiteX26" fmla="*/ 201739 w 444912"/>
                <a:gd name="connsiteY26" fmla="*/ 121825 h 368427"/>
                <a:gd name="connsiteX27" fmla="*/ 203931 w 444912"/>
                <a:gd name="connsiteY27" fmla="*/ 139446 h 368427"/>
                <a:gd name="connsiteX28" fmla="*/ 196501 w 444912"/>
                <a:gd name="connsiteY28" fmla="*/ 164497 h 368427"/>
                <a:gd name="connsiteX29" fmla="*/ 180023 w 444912"/>
                <a:gd name="connsiteY29" fmla="*/ 158115 h 368427"/>
                <a:gd name="connsiteX30" fmla="*/ 162496 w 444912"/>
                <a:gd name="connsiteY30" fmla="*/ 160306 h 368427"/>
                <a:gd name="connsiteX31" fmla="*/ 159830 w 444912"/>
                <a:gd name="connsiteY31" fmla="*/ 181642 h 368427"/>
                <a:gd name="connsiteX32" fmla="*/ 141732 w 444912"/>
                <a:gd name="connsiteY32" fmla="*/ 188119 h 368427"/>
                <a:gd name="connsiteX33" fmla="*/ 119444 w 444912"/>
                <a:gd name="connsiteY33" fmla="*/ 194024 h 368427"/>
                <a:gd name="connsiteX34" fmla="*/ 88678 w 444912"/>
                <a:gd name="connsiteY34" fmla="*/ 233553 h 368427"/>
                <a:gd name="connsiteX35" fmla="*/ 66390 w 444912"/>
                <a:gd name="connsiteY35" fmla="*/ 239458 h 368427"/>
                <a:gd name="connsiteX36" fmla="*/ 59531 w 444912"/>
                <a:gd name="connsiteY36" fmla="*/ 260318 h 368427"/>
                <a:gd name="connsiteX37" fmla="*/ 61150 w 444912"/>
                <a:gd name="connsiteY37" fmla="*/ 282226 h 368427"/>
                <a:gd name="connsiteX38" fmla="*/ 43053 w 444912"/>
                <a:gd name="connsiteY38" fmla="*/ 288703 h 368427"/>
                <a:gd name="connsiteX39" fmla="*/ 28194 w 444912"/>
                <a:gd name="connsiteY39" fmla="*/ 304228 h 368427"/>
                <a:gd name="connsiteX40" fmla="*/ 6382 w 444912"/>
                <a:gd name="connsiteY40" fmla="*/ 305848 h 368427"/>
                <a:gd name="connsiteX41" fmla="*/ 0 w 444912"/>
                <a:gd name="connsiteY41" fmla="*/ 322421 h 368427"/>
                <a:gd name="connsiteX42" fmla="*/ 15430 w 444912"/>
                <a:gd name="connsiteY42" fmla="*/ 337376 h 368427"/>
                <a:gd name="connsiteX43" fmla="*/ 33528 w 444912"/>
                <a:gd name="connsiteY43" fmla="*/ 330898 h 368427"/>
                <a:gd name="connsiteX44" fmla="*/ 49530 w 444912"/>
                <a:gd name="connsiteY44" fmla="*/ 341566 h 368427"/>
                <a:gd name="connsiteX45" fmla="*/ 66008 w 444912"/>
                <a:gd name="connsiteY45" fmla="*/ 347948 h 368427"/>
                <a:gd name="connsiteX46" fmla="*/ 84106 w 444912"/>
                <a:gd name="connsiteY46" fmla="*/ 341471 h 368427"/>
                <a:gd name="connsiteX47" fmla="*/ 68104 w 444912"/>
                <a:gd name="connsiteY47" fmla="*/ 330803 h 368427"/>
                <a:gd name="connsiteX48" fmla="*/ 76581 w 444912"/>
                <a:gd name="connsiteY48" fmla="*/ 297180 h 368427"/>
                <a:gd name="connsiteX49" fmla="*/ 92583 w 444912"/>
                <a:gd name="connsiteY49" fmla="*/ 307848 h 368427"/>
                <a:gd name="connsiteX50" fmla="*/ 118682 w 444912"/>
                <a:gd name="connsiteY50" fmla="*/ 306705 h 368427"/>
                <a:gd name="connsiteX51" fmla="*/ 145828 w 444912"/>
                <a:gd name="connsiteY51" fmla="*/ 297085 h 368427"/>
                <a:gd name="connsiteX52" fmla="*/ 167069 w 444912"/>
                <a:gd name="connsiteY52" fmla="*/ 299752 h 368427"/>
                <a:gd name="connsiteX53" fmla="*/ 182499 w 444912"/>
                <a:gd name="connsiteY53" fmla="*/ 314706 h 368427"/>
                <a:gd name="connsiteX54" fmla="*/ 197930 w 444912"/>
                <a:gd name="connsiteY54" fmla="*/ 329660 h 368427"/>
                <a:gd name="connsiteX55" fmla="*/ 220789 w 444912"/>
                <a:gd name="connsiteY55" fmla="*/ 319469 h 368427"/>
                <a:gd name="connsiteX56" fmla="*/ 223457 w 444912"/>
                <a:gd name="connsiteY56" fmla="*/ 298132 h 368427"/>
                <a:gd name="connsiteX57" fmla="*/ 253746 w 444912"/>
                <a:gd name="connsiteY57" fmla="*/ 297561 h 368427"/>
                <a:gd name="connsiteX58" fmla="*/ 270224 w 444912"/>
                <a:gd name="connsiteY58" fmla="*/ 303943 h 368427"/>
                <a:gd name="connsiteX59" fmla="*/ 290989 w 444912"/>
                <a:gd name="connsiteY59" fmla="*/ 310801 h 368427"/>
                <a:gd name="connsiteX60" fmla="*/ 297942 w 444912"/>
                <a:gd name="connsiteY60" fmla="*/ 324612 h 368427"/>
                <a:gd name="connsiteX61" fmla="*/ 318707 w 444912"/>
                <a:gd name="connsiteY61" fmla="*/ 331470 h 368427"/>
                <a:gd name="connsiteX62" fmla="*/ 325088 w 444912"/>
                <a:gd name="connsiteY62" fmla="*/ 349568 h 368427"/>
                <a:gd name="connsiteX63" fmla="*/ 346329 w 444912"/>
                <a:gd name="connsiteY63" fmla="*/ 352235 h 368427"/>
                <a:gd name="connsiteX64" fmla="*/ 380333 w 444912"/>
                <a:gd name="connsiteY64" fmla="*/ 356426 h 368427"/>
                <a:gd name="connsiteX65" fmla="*/ 392049 w 444912"/>
                <a:gd name="connsiteY65" fmla="*/ 366522 h 368427"/>
                <a:gd name="connsiteX66" fmla="*/ 392049 w 444912"/>
                <a:gd name="connsiteY66" fmla="*/ 366522 h 368427"/>
                <a:gd name="connsiteX67" fmla="*/ 58864 w 444912"/>
                <a:gd name="connsiteY67" fmla="*/ 368427 h 368427"/>
                <a:gd name="connsiteX68" fmla="*/ 43434 w 444912"/>
                <a:gd name="connsiteY68" fmla="*/ 353473 h 368427"/>
                <a:gd name="connsiteX69" fmla="*/ 54579 w 444912"/>
                <a:gd name="connsiteY69" fmla="*/ 367856 h 368427"/>
                <a:gd name="connsiteX70" fmla="*/ 58864 w 444912"/>
                <a:gd name="connsiteY70" fmla="*/ 368427 h 368427"/>
                <a:gd name="connsiteX71" fmla="*/ 58864 w 444912"/>
                <a:gd name="connsiteY71" fmla="*/ 368427 h 36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44912" h="368427">
                  <a:moveTo>
                    <a:pt x="391859" y="366236"/>
                  </a:moveTo>
                  <a:lnTo>
                    <a:pt x="424244" y="348615"/>
                  </a:lnTo>
                  <a:lnTo>
                    <a:pt x="434816" y="332613"/>
                  </a:lnTo>
                  <a:lnTo>
                    <a:pt x="444913" y="320897"/>
                  </a:lnTo>
                  <a:lnTo>
                    <a:pt x="443865" y="294799"/>
                  </a:lnTo>
                  <a:lnTo>
                    <a:pt x="427863" y="284131"/>
                  </a:lnTo>
                  <a:lnTo>
                    <a:pt x="416719" y="269748"/>
                  </a:lnTo>
                  <a:lnTo>
                    <a:pt x="415100" y="247840"/>
                  </a:lnTo>
                  <a:lnTo>
                    <a:pt x="408147" y="234029"/>
                  </a:lnTo>
                  <a:lnTo>
                    <a:pt x="406527" y="212122"/>
                  </a:lnTo>
                  <a:lnTo>
                    <a:pt x="417672" y="191833"/>
                  </a:lnTo>
                  <a:lnTo>
                    <a:pt x="416052" y="169926"/>
                  </a:lnTo>
                  <a:lnTo>
                    <a:pt x="404908" y="155543"/>
                  </a:lnTo>
                  <a:lnTo>
                    <a:pt x="407575" y="134207"/>
                  </a:lnTo>
                  <a:lnTo>
                    <a:pt x="379857" y="78772"/>
                  </a:lnTo>
                  <a:lnTo>
                    <a:pt x="356997" y="54292"/>
                  </a:lnTo>
                  <a:lnTo>
                    <a:pt x="342615" y="30861"/>
                  </a:lnTo>
                  <a:lnTo>
                    <a:pt x="319754" y="6382"/>
                  </a:lnTo>
                  <a:lnTo>
                    <a:pt x="303276" y="0"/>
                  </a:lnTo>
                  <a:lnTo>
                    <a:pt x="300133" y="25622"/>
                  </a:lnTo>
                  <a:lnTo>
                    <a:pt x="283083" y="23527"/>
                  </a:lnTo>
                  <a:lnTo>
                    <a:pt x="257556" y="20383"/>
                  </a:lnTo>
                  <a:lnTo>
                    <a:pt x="243174" y="31623"/>
                  </a:lnTo>
                  <a:lnTo>
                    <a:pt x="244793" y="53531"/>
                  </a:lnTo>
                  <a:lnTo>
                    <a:pt x="242125" y="74867"/>
                  </a:lnTo>
                  <a:lnTo>
                    <a:pt x="217647" y="97822"/>
                  </a:lnTo>
                  <a:lnTo>
                    <a:pt x="201739" y="121825"/>
                  </a:lnTo>
                  <a:lnTo>
                    <a:pt x="203931" y="139446"/>
                  </a:lnTo>
                  <a:lnTo>
                    <a:pt x="196501" y="164497"/>
                  </a:lnTo>
                  <a:lnTo>
                    <a:pt x="180023" y="158115"/>
                  </a:lnTo>
                  <a:lnTo>
                    <a:pt x="162496" y="160306"/>
                  </a:lnTo>
                  <a:lnTo>
                    <a:pt x="159830" y="181642"/>
                  </a:lnTo>
                  <a:lnTo>
                    <a:pt x="141732" y="188119"/>
                  </a:lnTo>
                  <a:lnTo>
                    <a:pt x="119444" y="194024"/>
                  </a:lnTo>
                  <a:lnTo>
                    <a:pt x="88678" y="233553"/>
                  </a:lnTo>
                  <a:lnTo>
                    <a:pt x="66390" y="239458"/>
                  </a:lnTo>
                  <a:lnTo>
                    <a:pt x="59531" y="260318"/>
                  </a:lnTo>
                  <a:lnTo>
                    <a:pt x="61150" y="282226"/>
                  </a:lnTo>
                  <a:lnTo>
                    <a:pt x="43053" y="288703"/>
                  </a:lnTo>
                  <a:lnTo>
                    <a:pt x="28194" y="304228"/>
                  </a:lnTo>
                  <a:lnTo>
                    <a:pt x="6382" y="305848"/>
                  </a:lnTo>
                  <a:lnTo>
                    <a:pt x="0" y="322421"/>
                  </a:lnTo>
                  <a:lnTo>
                    <a:pt x="15430" y="337376"/>
                  </a:lnTo>
                  <a:lnTo>
                    <a:pt x="33528" y="330898"/>
                  </a:lnTo>
                  <a:lnTo>
                    <a:pt x="49530" y="341566"/>
                  </a:lnTo>
                  <a:lnTo>
                    <a:pt x="66008" y="347948"/>
                  </a:lnTo>
                  <a:lnTo>
                    <a:pt x="84106" y="341471"/>
                  </a:lnTo>
                  <a:lnTo>
                    <a:pt x="68104" y="330803"/>
                  </a:lnTo>
                  <a:lnTo>
                    <a:pt x="76581" y="297180"/>
                  </a:lnTo>
                  <a:lnTo>
                    <a:pt x="92583" y="307848"/>
                  </a:lnTo>
                  <a:lnTo>
                    <a:pt x="118682" y="306705"/>
                  </a:lnTo>
                  <a:lnTo>
                    <a:pt x="145828" y="297085"/>
                  </a:lnTo>
                  <a:lnTo>
                    <a:pt x="167069" y="299752"/>
                  </a:lnTo>
                  <a:lnTo>
                    <a:pt x="182499" y="314706"/>
                  </a:lnTo>
                  <a:lnTo>
                    <a:pt x="197930" y="329660"/>
                  </a:lnTo>
                  <a:lnTo>
                    <a:pt x="220789" y="319469"/>
                  </a:lnTo>
                  <a:lnTo>
                    <a:pt x="223457" y="298132"/>
                  </a:lnTo>
                  <a:lnTo>
                    <a:pt x="253746" y="297561"/>
                  </a:lnTo>
                  <a:lnTo>
                    <a:pt x="270224" y="303943"/>
                  </a:lnTo>
                  <a:lnTo>
                    <a:pt x="290989" y="310801"/>
                  </a:lnTo>
                  <a:lnTo>
                    <a:pt x="297942" y="324612"/>
                  </a:lnTo>
                  <a:lnTo>
                    <a:pt x="318707" y="331470"/>
                  </a:lnTo>
                  <a:lnTo>
                    <a:pt x="325088" y="349568"/>
                  </a:lnTo>
                  <a:lnTo>
                    <a:pt x="346329" y="352235"/>
                  </a:lnTo>
                  <a:lnTo>
                    <a:pt x="380333" y="356426"/>
                  </a:lnTo>
                  <a:lnTo>
                    <a:pt x="392049" y="366522"/>
                  </a:lnTo>
                  <a:lnTo>
                    <a:pt x="392049" y="366522"/>
                  </a:lnTo>
                  <a:close/>
                  <a:moveTo>
                    <a:pt x="58864" y="368427"/>
                  </a:moveTo>
                  <a:lnTo>
                    <a:pt x="43434" y="353473"/>
                  </a:lnTo>
                  <a:lnTo>
                    <a:pt x="54579" y="367856"/>
                  </a:lnTo>
                  <a:lnTo>
                    <a:pt x="58864" y="368427"/>
                  </a:lnTo>
                  <a:lnTo>
                    <a:pt x="58864" y="3684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7EEAEFA0-B1B7-C1AA-9D5D-B9386809E058}"/>
                </a:ext>
              </a:extLst>
            </p:cNvPr>
            <p:cNvSpPr/>
            <p:nvPr/>
          </p:nvSpPr>
          <p:spPr>
            <a:xfrm>
              <a:off x="5128024" y="640994"/>
              <a:ext cx="954532" cy="976828"/>
            </a:xfrm>
            <a:custGeom>
              <a:avLst/>
              <a:gdLst>
                <a:gd name="connsiteX0" fmla="*/ 228409 w 566832"/>
                <a:gd name="connsiteY0" fmla="*/ 580073 h 580072"/>
                <a:gd name="connsiteX1" fmla="*/ 246602 w 566832"/>
                <a:gd name="connsiteY1" fmla="*/ 573691 h 580072"/>
                <a:gd name="connsiteX2" fmla="*/ 257270 w 566832"/>
                <a:gd name="connsiteY2" fmla="*/ 557689 h 580072"/>
                <a:gd name="connsiteX3" fmla="*/ 279178 w 566832"/>
                <a:gd name="connsiteY3" fmla="*/ 556070 h 580072"/>
                <a:gd name="connsiteX4" fmla="*/ 294132 w 566832"/>
                <a:gd name="connsiteY4" fmla="*/ 540639 h 580072"/>
                <a:gd name="connsiteX5" fmla="*/ 304705 w 566832"/>
                <a:gd name="connsiteY5" fmla="*/ 524637 h 580072"/>
                <a:gd name="connsiteX6" fmla="*/ 325564 w 566832"/>
                <a:gd name="connsiteY6" fmla="*/ 531590 h 580072"/>
                <a:gd name="connsiteX7" fmla="*/ 356045 w 566832"/>
                <a:gd name="connsiteY7" fmla="*/ 531019 h 580072"/>
                <a:gd name="connsiteX8" fmla="*/ 353854 w 566832"/>
                <a:gd name="connsiteY8" fmla="*/ 513493 h 580072"/>
                <a:gd name="connsiteX9" fmla="*/ 381095 w 566832"/>
                <a:gd name="connsiteY9" fmla="*/ 503872 h 580072"/>
                <a:gd name="connsiteX10" fmla="*/ 413195 w 566832"/>
                <a:gd name="connsiteY10" fmla="*/ 490537 h 580072"/>
                <a:gd name="connsiteX11" fmla="*/ 443579 w 566832"/>
                <a:gd name="connsiteY11" fmla="*/ 489966 h 580072"/>
                <a:gd name="connsiteX12" fmla="*/ 465487 w 566832"/>
                <a:gd name="connsiteY12" fmla="*/ 488347 h 580072"/>
                <a:gd name="connsiteX13" fmla="*/ 485204 w 566832"/>
                <a:gd name="connsiteY13" fmla="*/ 469106 h 580072"/>
                <a:gd name="connsiteX14" fmla="*/ 527971 w 566832"/>
                <a:gd name="connsiteY14" fmla="*/ 439864 h 580072"/>
                <a:gd name="connsiteX15" fmla="*/ 548735 w 566832"/>
                <a:gd name="connsiteY15" fmla="*/ 412147 h 580072"/>
                <a:gd name="connsiteX16" fmla="*/ 566833 w 566832"/>
                <a:gd name="connsiteY16" fmla="*/ 405765 h 580072"/>
                <a:gd name="connsiteX17" fmla="*/ 548164 w 566832"/>
                <a:gd name="connsiteY17" fmla="*/ 381762 h 580072"/>
                <a:gd name="connsiteX18" fmla="*/ 533686 w 566832"/>
                <a:gd name="connsiteY18" fmla="*/ 358426 h 580072"/>
                <a:gd name="connsiteX19" fmla="*/ 518160 w 566832"/>
                <a:gd name="connsiteY19" fmla="*/ 343472 h 580072"/>
                <a:gd name="connsiteX20" fmla="*/ 493490 w 566832"/>
                <a:gd name="connsiteY20" fmla="*/ 331851 h 580072"/>
                <a:gd name="connsiteX21" fmla="*/ 482822 w 566832"/>
                <a:gd name="connsiteY21" fmla="*/ 313182 h 580072"/>
                <a:gd name="connsiteX22" fmla="*/ 467296 w 566832"/>
                <a:gd name="connsiteY22" fmla="*/ 298323 h 580072"/>
                <a:gd name="connsiteX23" fmla="*/ 460820 w 566832"/>
                <a:gd name="connsiteY23" fmla="*/ 280226 h 580072"/>
                <a:gd name="connsiteX24" fmla="*/ 467201 w 566832"/>
                <a:gd name="connsiteY24" fmla="*/ 263747 h 580072"/>
                <a:gd name="connsiteX25" fmla="*/ 448437 w 566832"/>
                <a:gd name="connsiteY25" fmla="*/ 239839 h 580072"/>
                <a:gd name="connsiteX26" fmla="*/ 438245 w 566832"/>
                <a:gd name="connsiteY26" fmla="*/ 216884 h 580072"/>
                <a:gd name="connsiteX27" fmla="*/ 417862 w 566832"/>
                <a:gd name="connsiteY27" fmla="*/ 205740 h 580072"/>
                <a:gd name="connsiteX28" fmla="*/ 356425 w 566832"/>
                <a:gd name="connsiteY28" fmla="*/ 176593 h 580072"/>
                <a:gd name="connsiteX29" fmla="*/ 333946 w 566832"/>
                <a:gd name="connsiteY29" fmla="*/ 182404 h 580072"/>
                <a:gd name="connsiteX30" fmla="*/ 341376 w 566832"/>
                <a:gd name="connsiteY30" fmla="*/ 157448 h 580072"/>
                <a:gd name="connsiteX31" fmla="*/ 335471 w 566832"/>
                <a:gd name="connsiteY31" fmla="*/ 135065 h 580072"/>
                <a:gd name="connsiteX32" fmla="*/ 319374 w 566832"/>
                <a:gd name="connsiteY32" fmla="*/ 124397 h 580072"/>
                <a:gd name="connsiteX33" fmla="*/ 301276 w 566832"/>
                <a:gd name="connsiteY33" fmla="*/ 130874 h 580072"/>
                <a:gd name="connsiteX34" fmla="*/ 212789 w 566832"/>
                <a:gd name="connsiteY34" fmla="*/ 3239 h 580072"/>
                <a:gd name="connsiteX35" fmla="*/ 187166 w 566832"/>
                <a:gd name="connsiteY35" fmla="*/ 0 h 580072"/>
                <a:gd name="connsiteX36" fmla="*/ 180213 w 566832"/>
                <a:gd name="connsiteY36" fmla="*/ 20765 h 580072"/>
                <a:gd name="connsiteX37" fmla="*/ 169069 w 566832"/>
                <a:gd name="connsiteY37" fmla="*/ 41053 h 580072"/>
                <a:gd name="connsiteX38" fmla="*/ 154686 w 566832"/>
                <a:gd name="connsiteY38" fmla="*/ 52197 h 580072"/>
                <a:gd name="connsiteX39" fmla="*/ 136493 w 566832"/>
                <a:gd name="connsiteY39" fmla="*/ 58674 h 580072"/>
                <a:gd name="connsiteX40" fmla="*/ 116300 w 566832"/>
                <a:gd name="connsiteY40" fmla="*/ 82105 h 580072"/>
                <a:gd name="connsiteX41" fmla="*/ 96488 w 566832"/>
                <a:gd name="connsiteY41" fmla="*/ 101251 h 580072"/>
                <a:gd name="connsiteX42" fmla="*/ 78867 w 566832"/>
                <a:gd name="connsiteY42" fmla="*/ 103442 h 580072"/>
                <a:gd name="connsiteX43" fmla="*/ 57531 w 566832"/>
                <a:gd name="connsiteY43" fmla="*/ 100774 h 580072"/>
                <a:gd name="connsiteX44" fmla="*/ 38862 w 566832"/>
                <a:gd name="connsiteY44" fmla="*/ 111443 h 580072"/>
                <a:gd name="connsiteX45" fmla="*/ 36766 w 566832"/>
                <a:gd name="connsiteY45" fmla="*/ 128492 h 580072"/>
                <a:gd name="connsiteX46" fmla="*/ 29337 w 566832"/>
                <a:gd name="connsiteY46" fmla="*/ 153448 h 580072"/>
                <a:gd name="connsiteX47" fmla="*/ 18098 w 566832"/>
                <a:gd name="connsiteY47" fmla="*/ 173736 h 580072"/>
                <a:gd name="connsiteX48" fmla="*/ 6953 w 566832"/>
                <a:gd name="connsiteY48" fmla="*/ 193929 h 580072"/>
                <a:gd name="connsiteX49" fmla="*/ 0 w 566832"/>
                <a:gd name="connsiteY49" fmla="*/ 214693 h 580072"/>
                <a:gd name="connsiteX50" fmla="*/ 2191 w 566832"/>
                <a:gd name="connsiteY50" fmla="*/ 232315 h 580072"/>
                <a:gd name="connsiteX51" fmla="*/ 12954 w 566832"/>
                <a:gd name="connsiteY51" fmla="*/ 250889 h 580072"/>
                <a:gd name="connsiteX52" fmla="*/ 6001 w 566832"/>
                <a:gd name="connsiteY52" fmla="*/ 271653 h 580072"/>
                <a:gd name="connsiteX53" fmla="*/ 26384 w 566832"/>
                <a:gd name="connsiteY53" fmla="*/ 282797 h 580072"/>
                <a:gd name="connsiteX54" fmla="*/ 41910 w 566832"/>
                <a:gd name="connsiteY54" fmla="*/ 297656 h 580072"/>
                <a:gd name="connsiteX55" fmla="*/ 81534 w 566832"/>
                <a:gd name="connsiteY55" fmla="*/ 363093 h 580072"/>
                <a:gd name="connsiteX56" fmla="*/ 92202 w 566832"/>
                <a:gd name="connsiteY56" fmla="*/ 347186 h 580072"/>
                <a:gd name="connsiteX57" fmla="*/ 121158 w 566832"/>
                <a:gd name="connsiteY57" fmla="*/ 393954 h 580072"/>
                <a:gd name="connsiteX58" fmla="*/ 181737 w 566832"/>
                <a:gd name="connsiteY58" fmla="*/ 466249 h 580072"/>
                <a:gd name="connsiteX59" fmla="*/ 228409 w 566832"/>
                <a:gd name="connsiteY59" fmla="*/ 580073 h 580072"/>
                <a:gd name="connsiteX60" fmla="*/ 228409 w 566832"/>
                <a:gd name="connsiteY60" fmla="*/ 580073 h 580072"/>
                <a:gd name="connsiteX61" fmla="*/ 228409 w 566832"/>
                <a:gd name="connsiteY61" fmla="*/ 580073 h 5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66832" h="580072">
                  <a:moveTo>
                    <a:pt x="228409" y="580073"/>
                  </a:moveTo>
                  <a:lnTo>
                    <a:pt x="246602" y="573691"/>
                  </a:lnTo>
                  <a:lnTo>
                    <a:pt x="257270" y="557689"/>
                  </a:lnTo>
                  <a:lnTo>
                    <a:pt x="279178" y="556070"/>
                  </a:lnTo>
                  <a:lnTo>
                    <a:pt x="294132" y="540639"/>
                  </a:lnTo>
                  <a:lnTo>
                    <a:pt x="304705" y="524637"/>
                  </a:lnTo>
                  <a:lnTo>
                    <a:pt x="325564" y="531590"/>
                  </a:lnTo>
                  <a:lnTo>
                    <a:pt x="356045" y="531019"/>
                  </a:lnTo>
                  <a:lnTo>
                    <a:pt x="353854" y="513493"/>
                  </a:lnTo>
                  <a:lnTo>
                    <a:pt x="381095" y="503872"/>
                  </a:lnTo>
                  <a:lnTo>
                    <a:pt x="413195" y="490537"/>
                  </a:lnTo>
                  <a:lnTo>
                    <a:pt x="443579" y="489966"/>
                  </a:lnTo>
                  <a:lnTo>
                    <a:pt x="465487" y="488347"/>
                  </a:lnTo>
                  <a:lnTo>
                    <a:pt x="485204" y="469106"/>
                  </a:lnTo>
                  <a:lnTo>
                    <a:pt x="527971" y="439864"/>
                  </a:lnTo>
                  <a:lnTo>
                    <a:pt x="548735" y="412147"/>
                  </a:lnTo>
                  <a:lnTo>
                    <a:pt x="566833" y="405765"/>
                  </a:lnTo>
                  <a:lnTo>
                    <a:pt x="548164" y="381762"/>
                  </a:lnTo>
                  <a:lnTo>
                    <a:pt x="533686" y="358426"/>
                  </a:lnTo>
                  <a:lnTo>
                    <a:pt x="518160" y="343472"/>
                  </a:lnTo>
                  <a:lnTo>
                    <a:pt x="493490" y="331851"/>
                  </a:lnTo>
                  <a:lnTo>
                    <a:pt x="482822" y="313182"/>
                  </a:lnTo>
                  <a:lnTo>
                    <a:pt x="467296" y="298323"/>
                  </a:lnTo>
                  <a:lnTo>
                    <a:pt x="460820" y="280226"/>
                  </a:lnTo>
                  <a:lnTo>
                    <a:pt x="467201" y="263747"/>
                  </a:lnTo>
                  <a:lnTo>
                    <a:pt x="448437" y="239839"/>
                  </a:lnTo>
                  <a:lnTo>
                    <a:pt x="438245" y="216884"/>
                  </a:lnTo>
                  <a:lnTo>
                    <a:pt x="417862" y="205740"/>
                  </a:lnTo>
                  <a:lnTo>
                    <a:pt x="356425" y="176593"/>
                  </a:lnTo>
                  <a:lnTo>
                    <a:pt x="333946" y="182404"/>
                  </a:lnTo>
                  <a:lnTo>
                    <a:pt x="341376" y="157448"/>
                  </a:lnTo>
                  <a:lnTo>
                    <a:pt x="335471" y="135065"/>
                  </a:lnTo>
                  <a:lnTo>
                    <a:pt x="319374" y="124397"/>
                  </a:lnTo>
                  <a:lnTo>
                    <a:pt x="301276" y="130874"/>
                  </a:lnTo>
                  <a:lnTo>
                    <a:pt x="212789" y="3239"/>
                  </a:lnTo>
                  <a:lnTo>
                    <a:pt x="187166" y="0"/>
                  </a:lnTo>
                  <a:lnTo>
                    <a:pt x="180213" y="20765"/>
                  </a:lnTo>
                  <a:lnTo>
                    <a:pt x="169069" y="41053"/>
                  </a:lnTo>
                  <a:lnTo>
                    <a:pt x="154686" y="52197"/>
                  </a:lnTo>
                  <a:lnTo>
                    <a:pt x="136493" y="58674"/>
                  </a:lnTo>
                  <a:lnTo>
                    <a:pt x="116300" y="82105"/>
                  </a:lnTo>
                  <a:lnTo>
                    <a:pt x="96488" y="101251"/>
                  </a:lnTo>
                  <a:lnTo>
                    <a:pt x="78867" y="103442"/>
                  </a:lnTo>
                  <a:lnTo>
                    <a:pt x="57531" y="100774"/>
                  </a:lnTo>
                  <a:lnTo>
                    <a:pt x="38862" y="111443"/>
                  </a:lnTo>
                  <a:lnTo>
                    <a:pt x="36766" y="128492"/>
                  </a:lnTo>
                  <a:lnTo>
                    <a:pt x="29337" y="153448"/>
                  </a:lnTo>
                  <a:lnTo>
                    <a:pt x="18098" y="173736"/>
                  </a:lnTo>
                  <a:lnTo>
                    <a:pt x="6953" y="193929"/>
                  </a:lnTo>
                  <a:lnTo>
                    <a:pt x="0" y="214693"/>
                  </a:lnTo>
                  <a:lnTo>
                    <a:pt x="2191" y="232315"/>
                  </a:lnTo>
                  <a:lnTo>
                    <a:pt x="12954" y="250889"/>
                  </a:lnTo>
                  <a:lnTo>
                    <a:pt x="6001" y="271653"/>
                  </a:lnTo>
                  <a:lnTo>
                    <a:pt x="26384" y="282797"/>
                  </a:lnTo>
                  <a:lnTo>
                    <a:pt x="41910" y="297656"/>
                  </a:lnTo>
                  <a:lnTo>
                    <a:pt x="81534" y="363093"/>
                  </a:lnTo>
                  <a:lnTo>
                    <a:pt x="92202" y="347186"/>
                  </a:lnTo>
                  <a:lnTo>
                    <a:pt x="121158" y="393954"/>
                  </a:lnTo>
                  <a:lnTo>
                    <a:pt x="181737" y="466249"/>
                  </a:lnTo>
                  <a:lnTo>
                    <a:pt x="228409" y="580073"/>
                  </a:lnTo>
                  <a:lnTo>
                    <a:pt x="228409" y="580073"/>
                  </a:lnTo>
                  <a:lnTo>
                    <a:pt x="228409" y="5800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9870E0F5-3CF4-1D90-ADEF-2D76BD99BBBA}"/>
                </a:ext>
              </a:extLst>
            </p:cNvPr>
            <p:cNvSpPr/>
            <p:nvPr/>
          </p:nvSpPr>
          <p:spPr>
            <a:xfrm>
              <a:off x="5345845" y="1324613"/>
              <a:ext cx="863106" cy="851717"/>
            </a:xfrm>
            <a:custGeom>
              <a:avLst/>
              <a:gdLst>
                <a:gd name="connsiteX0" fmla="*/ 197072 w 512540"/>
                <a:gd name="connsiteY0" fmla="*/ 505778 h 505777"/>
                <a:gd name="connsiteX1" fmla="*/ 203454 w 512540"/>
                <a:gd name="connsiteY1" fmla="*/ 489299 h 505777"/>
                <a:gd name="connsiteX2" fmla="*/ 225266 w 512540"/>
                <a:gd name="connsiteY2" fmla="*/ 487680 h 505777"/>
                <a:gd name="connsiteX3" fmla="*/ 240220 w 512540"/>
                <a:gd name="connsiteY3" fmla="*/ 472249 h 505777"/>
                <a:gd name="connsiteX4" fmla="*/ 258318 w 512540"/>
                <a:gd name="connsiteY4" fmla="*/ 465868 h 505777"/>
                <a:gd name="connsiteX5" fmla="*/ 247650 w 512540"/>
                <a:gd name="connsiteY5" fmla="*/ 447199 h 505777"/>
                <a:gd name="connsiteX6" fmla="*/ 258223 w 512540"/>
                <a:gd name="connsiteY6" fmla="*/ 431292 h 505777"/>
                <a:gd name="connsiteX7" fmla="*/ 268891 w 512540"/>
                <a:gd name="connsiteY7" fmla="*/ 415290 h 505777"/>
                <a:gd name="connsiteX8" fmla="*/ 331661 w 512540"/>
                <a:gd name="connsiteY8" fmla="*/ 362617 h 505777"/>
                <a:gd name="connsiteX9" fmla="*/ 342900 w 512540"/>
                <a:gd name="connsiteY9" fmla="*/ 376999 h 505777"/>
                <a:gd name="connsiteX10" fmla="*/ 354520 w 512540"/>
                <a:gd name="connsiteY10" fmla="*/ 352520 h 505777"/>
                <a:gd name="connsiteX11" fmla="*/ 368903 w 512540"/>
                <a:gd name="connsiteY11" fmla="*/ 341281 h 505777"/>
                <a:gd name="connsiteX12" fmla="*/ 389191 w 512540"/>
                <a:gd name="connsiteY12" fmla="*/ 352425 h 505777"/>
                <a:gd name="connsiteX13" fmla="*/ 391287 w 512540"/>
                <a:gd name="connsiteY13" fmla="*/ 335471 h 505777"/>
                <a:gd name="connsiteX14" fmla="*/ 397669 w 512540"/>
                <a:gd name="connsiteY14" fmla="*/ 318992 h 505777"/>
                <a:gd name="connsiteX15" fmla="*/ 401384 w 512540"/>
                <a:gd name="connsiteY15" fmla="*/ 289179 h 505777"/>
                <a:gd name="connsiteX16" fmla="*/ 429577 w 512540"/>
                <a:gd name="connsiteY16" fmla="*/ 271082 h 505777"/>
                <a:gd name="connsiteX17" fmla="*/ 440721 w 512540"/>
                <a:gd name="connsiteY17" fmla="*/ 250889 h 505777"/>
                <a:gd name="connsiteX18" fmla="*/ 444912 w 512540"/>
                <a:gd name="connsiteY18" fmla="*/ 216884 h 505777"/>
                <a:gd name="connsiteX19" fmla="*/ 447580 w 512540"/>
                <a:gd name="connsiteY19" fmla="*/ 195548 h 505777"/>
                <a:gd name="connsiteX20" fmla="*/ 468344 w 512540"/>
                <a:gd name="connsiteY20" fmla="*/ 202502 h 505777"/>
                <a:gd name="connsiteX21" fmla="*/ 492347 w 512540"/>
                <a:gd name="connsiteY21" fmla="*/ 218408 h 505777"/>
                <a:gd name="connsiteX22" fmla="*/ 490728 w 512540"/>
                <a:gd name="connsiteY22" fmla="*/ 196596 h 505777"/>
                <a:gd name="connsiteX23" fmla="*/ 512540 w 512540"/>
                <a:gd name="connsiteY23" fmla="*/ 194977 h 505777"/>
                <a:gd name="connsiteX24" fmla="*/ 506635 w 512540"/>
                <a:gd name="connsiteY24" fmla="*/ 172688 h 505777"/>
                <a:gd name="connsiteX25" fmla="*/ 495967 w 512540"/>
                <a:gd name="connsiteY25" fmla="*/ 154019 h 505777"/>
                <a:gd name="connsiteX26" fmla="*/ 457962 w 512540"/>
                <a:gd name="connsiteY26" fmla="*/ 75914 h 505777"/>
                <a:gd name="connsiteX27" fmla="*/ 443484 w 512540"/>
                <a:gd name="connsiteY27" fmla="*/ 18002 h 505777"/>
                <a:gd name="connsiteX28" fmla="*/ 437007 w 512540"/>
                <a:gd name="connsiteY28" fmla="*/ 0 h 505777"/>
                <a:gd name="connsiteX29" fmla="*/ 418909 w 512540"/>
                <a:gd name="connsiteY29" fmla="*/ 6382 h 505777"/>
                <a:gd name="connsiteX30" fmla="*/ 404050 w 512540"/>
                <a:gd name="connsiteY30" fmla="*/ 21812 h 505777"/>
                <a:gd name="connsiteX31" fmla="*/ 369475 w 512540"/>
                <a:gd name="connsiteY31" fmla="*/ 56388 h 505777"/>
                <a:gd name="connsiteX32" fmla="*/ 346043 w 512540"/>
                <a:gd name="connsiteY32" fmla="*/ 70771 h 505777"/>
                <a:gd name="connsiteX33" fmla="*/ 322612 w 512540"/>
                <a:gd name="connsiteY33" fmla="*/ 85154 h 505777"/>
                <a:gd name="connsiteX34" fmla="*/ 292798 w 512540"/>
                <a:gd name="connsiteY34" fmla="*/ 81439 h 505777"/>
                <a:gd name="connsiteX35" fmla="*/ 260795 w 512540"/>
                <a:gd name="connsiteY35" fmla="*/ 94774 h 505777"/>
                <a:gd name="connsiteX36" fmla="*/ 238410 w 512540"/>
                <a:gd name="connsiteY36" fmla="*/ 100679 h 505777"/>
                <a:gd name="connsiteX37" fmla="*/ 224028 w 512540"/>
                <a:gd name="connsiteY37" fmla="*/ 111823 h 505777"/>
                <a:gd name="connsiteX38" fmla="*/ 204883 w 512540"/>
                <a:gd name="connsiteY38" fmla="*/ 126778 h 505777"/>
                <a:gd name="connsiteX39" fmla="*/ 187833 w 512540"/>
                <a:gd name="connsiteY39" fmla="*/ 124682 h 505777"/>
                <a:gd name="connsiteX40" fmla="*/ 169736 w 512540"/>
                <a:gd name="connsiteY40" fmla="*/ 131064 h 505777"/>
                <a:gd name="connsiteX41" fmla="*/ 155353 w 512540"/>
                <a:gd name="connsiteY41" fmla="*/ 142208 h 505777"/>
                <a:gd name="connsiteX42" fmla="*/ 137255 w 512540"/>
                <a:gd name="connsiteY42" fmla="*/ 148685 h 505777"/>
                <a:gd name="connsiteX43" fmla="*/ 122301 w 512540"/>
                <a:gd name="connsiteY43" fmla="*/ 164116 h 505777"/>
                <a:gd name="connsiteX44" fmla="*/ 104204 w 512540"/>
                <a:gd name="connsiteY44" fmla="*/ 170498 h 505777"/>
                <a:gd name="connsiteX45" fmla="*/ 85058 w 512540"/>
                <a:gd name="connsiteY45" fmla="*/ 185356 h 505777"/>
                <a:gd name="connsiteX46" fmla="*/ 63818 w 512540"/>
                <a:gd name="connsiteY46" fmla="*/ 217265 h 505777"/>
                <a:gd name="connsiteX47" fmla="*/ 52673 w 512540"/>
                <a:gd name="connsiteY47" fmla="*/ 237554 h 505777"/>
                <a:gd name="connsiteX48" fmla="*/ 34004 w 512540"/>
                <a:gd name="connsiteY48" fmla="*/ 248126 h 505777"/>
                <a:gd name="connsiteX49" fmla="*/ 19145 w 512540"/>
                <a:gd name="connsiteY49" fmla="*/ 263557 h 505777"/>
                <a:gd name="connsiteX50" fmla="*/ 0 w 512540"/>
                <a:gd name="connsiteY50" fmla="*/ 278511 h 505777"/>
                <a:gd name="connsiteX51" fmla="*/ 10192 w 512540"/>
                <a:gd name="connsiteY51" fmla="*/ 301371 h 505777"/>
                <a:gd name="connsiteX52" fmla="*/ 21336 w 512540"/>
                <a:gd name="connsiteY52" fmla="*/ 315659 h 505777"/>
                <a:gd name="connsiteX53" fmla="*/ 41624 w 512540"/>
                <a:gd name="connsiteY53" fmla="*/ 326803 h 505777"/>
                <a:gd name="connsiteX54" fmla="*/ 26194 w 512540"/>
                <a:gd name="connsiteY54" fmla="*/ 346519 h 505777"/>
                <a:gd name="connsiteX55" fmla="*/ 24098 w 512540"/>
                <a:gd name="connsiteY55" fmla="*/ 363569 h 505777"/>
                <a:gd name="connsiteX56" fmla="*/ 40100 w 512540"/>
                <a:gd name="connsiteY56" fmla="*/ 374142 h 505777"/>
                <a:gd name="connsiteX57" fmla="*/ 64675 w 512540"/>
                <a:gd name="connsiteY57" fmla="*/ 385763 h 505777"/>
                <a:gd name="connsiteX58" fmla="*/ 80676 w 512540"/>
                <a:gd name="connsiteY58" fmla="*/ 396431 h 505777"/>
                <a:gd name="connsiteX59" fmla="*/ 82868 w 512540"/>
                <a:gd name="connsiteY59" fmla="*/ 413957 h 505777"/>
                <a:gd name="connsiteX60" fmla="*/ 104680 w 512540"/>
                <a:gd name="connsiteY60" fmla="*/ 412337 h 505777"/>
                <a:gd name="connsiteX61" fmla="*/ 106299 w 512540"/>
                <a:gd name="connsiteY61" fmla="*/ 434149 h 505777"/>
                <a:gd name="connsiteX62" fmla="*/ 124968 w 512540"/>
                <a:gd name="connsiteY62" fmla="*/ 423482 h 505777"/>
                <a:gd name="connsiteX63" fmla="*/ 135636 w 512540"/>
                <a:gd name="connsiteY63" fmla="*/ 407480 h 505777"/>
                <a:gd name="connsiteX64" fmla="*/ 155353 w 512540"/>
                <a:gd name="connsiteY64" fmla="*/ 422910 h 505777"/>
                <a:gd name="connsiteX65" fmla="*/ 161258 w 512540"/>
                <a:gd name="connsiteY65" fmla="*/ 445198 h 505777"/>
                <a:gd name="connsiteX66" fmla="*/ 152305 w 512540"/>
                <a:gd name="connsiteY66" fmla="*/ 483013 h 505777"/>
                <a:gd name="connsiteX67" fmla="*/ 162401 w 512540"/>
                <a:gd name="connsiteY67" fmla="*/ 505778 h 505777"/>
                <a:gd name="connsiteX68" fmla="*/ 197072 w 512540"/>
                <a:gd name="connsiteY68" fmla="*/ 505778 h 505777"/>
                <a:gd name="connsiteX69" fmla="*/ 197072 w 512540"/>
                <a:gd name="connsiteY69" fmla="*/ 505778 h 505777"/>
                <a:gd name="connsiteX70" fmla="*/ 197072 w 512540"/>
                <a:gd name="connsiteY70" fmla="*/ 505778 h 505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2540" h="505777">
                  <a:moveTo>
                    <a:pt x="197072" y="505778"/>
                  </a:moveTo>
                  <a:lnTo>
                    <a:pt x="203454" y="489299"/>
                  </a:lnTo>
                  <a:lnTo>
                    <a:pt x="225266" y="487680"/>
                  </a:lnTo>
                  <a:lnTo>
                    <a:pt x="240220" y="472249"/>
                  </a:lnTo>
                  <a:lnTo>
                    <a:pt x="258318" y="465868"/>
                  </a:lnTo>
                  <a:lnTo>
                    <a:pt x="247650" y="447199"/>
                  </a:lnTo>
                  <a:lnTo>
                    <a:pt x="258223" y="431292"/>
                  </a:lnTo>
                  <a:lnTo>
                    <a:pt x="268891" y="415290"/>
                  </a:lnTo>
                  <a:lnTo>
                    <a:pt x="331661" y="362617"/>
                  </a:lnTo>
                  <a:lnTo>
                    <a:pt x="342900" y="376999"/>
                  </a:lnTo>
                  <a:lnTo>
                    <a:pt x="354520" y="352520"/>
                  </a:lnTo>
                  <a:lnTo>
                    <a:pt x="368903" y="341281"/>
                  </a:lnTo>
                  <a:lnTo>
                    <a:pt x="389191" y="352425"/>
                  </a:lnTo>
                  <a:lnTo>
                    <a:pt x="391287" y="335471"/>
                  </a:lnTo>
                  <a:lnTo>
                    <a:pt x="397669" y="318992"/>
                  </a:lnTo>
                  <a:lnTo>
                    <a:pt x="401384" y="289179"/>
                  </a:lnTo>
                  <a:lnTo>
                    <a:pt x="429577" y="271082"/>
                  </a:lnTo>
                  <a:lnTo>
                    <a:pt x="440721" y="250889"/>
                  </a:lnTo>
                  <a:lnTo>
                    <a:pt x="444912" y="216884"/>
                  </a:lnTo>
                  <a:lnTo>
                    <a:pt x="447580" y="195548"/>
                  </a:lnTo>
                  <a:lnTo>
                    <a:pt x="468344" y="202502"/>
                  </a:lnTo>
                  <a:lnTo>
                    <a:pt x="492347" y="218408"/>
                  </a:lnTo>
                  <a:lnTo>
                    <a:pt x="490728" y="196596"/>
                  </a:lnTo>
                  <a:lnTo>
                    <a:pt x="512540" y="194977"/>
                  </a:lnTo>
                  <a:lnTo>
                    <a:pt x="506635" y="172688"/>
                  </a:lnTo>
                  <a:lnTo>
                    <a:pt x="495967" y="154019"/>
                  </a:lnTo>
                  <a:lnTo>
                    <a:pt x="457962" y="75914"/>
                  </a:lnTo>
                  <a:lnTo>
                    <a:pt x="443484" y="18002"/>
                  </a:lnTo>
                  <a:lnTo>
                    <a:pt x="437007" y="0"/>
                  </a:lnTo>
                  <a:lnTo>
                    <a:pt x="418909" y="6382"/>
                  </a:lnTo>
                  <a:lnTo>
                    <a:pt x="404050" y="21812"/>
                  </a:lnTo>
                  <a:lnTo>
                    <a:pt x="369475" y="56388"/>
                  </a:lnTo>
                  <a:lnTo>
                    <a:pt x="346043" y="70771"/>
                  </a:lnTo>
                  <a:lnTo>
                    <a:pt x="322612" y="85154"/>
                  </a:lnTo>
                  <a:lnTo>
                    <a:pt x="292798" y="81439"/>
                  </a:lnTo>
                  <a:lnTo>
                    <a:pt x="260795" y="94774"/>
                  </a:lnTo>
                  <a:lnTo>
                    <a:pt x="238410" y="100679"/>
                  </a:lnTo>
                  <a:lnTo>
                    <a:pt x="224028" y="111823"/>
                  </a:lnTo>
                  <a:lnTo>
                    <a:pt x="204883" y="126778"/>
                  </a:lnTo>
                  <a:lnTo>
                    <a:pt x="187833" y="124682"/>
                  </a:lnTo>
                  <a:lnTo>
                    <a:pt x="169736" y="131064"/>
                  </a:lnTo>
                  <a:lnTo>
                    <a:pt x="155353" y="142208"/>
                  </a:lnTo>
                  <a:lnTo>
                    <a:pt x="137255" y="148685"/>
                  </a:lnTo>
                  <a:lnTo>
                    <a:pt x="122301" y="164116"/>
                  </a:lnTo>
                  <a:lnTo>
                    <a:pt x="104204" y="170498"/>
                  </a:lnTo>
                  <a:lnTo>
                    <a:pt x="85058" y="185356"/>
                  </a:lnTo>
                  <a:lnTo>
                    <a:pt x="63818" y="217265"/>
                  </a:lnTo>
                  <a:lnTo>
                    <a:pt x="52673" y="237554"/>
                  </a:lnTo>
                  <a:lnTo>
                    <a:pt x="34004" y="248126"/>
                  </a:lnTo>
                  <a:lnTo>
                    <a:pt x="19145" y="263557"/>
                  </a:lnTo>
                  <a:lnTo>
                    <a:pt x="0" y="278511"/>
                  </a:lnTo>
                  <a:lnTo>
                    <a:pt x="10192" y="301371"/>
                  </a:lnTo>
                  <a:lnTo>
                    <a:pt x="21336" y="315659"/>
                  </a:lnTo>
                  <a:lnTo>
                    <a:pt x="41624" y="326803"/>
                  </a:lnTo>
                  <a:lnTo>
                    <a:pt x="26194" y="346519"/>
                  </a:lnTo>
                  <a:lnTo>
                    <a:pt x="24098" y="363569"/>
                  </a:lnTo>
                  <a:lnTo>
                    <a:pt x="40100" y="374142"/>
                  </a:lnTo>
                  <a:lnTo>
                    <a:pt x="64675" y="385763"/>
                  </a:lnTo>
                  <a:lnTo>
                    <a:pt x="80676" y="396431"/>
                  </a:lnTo>
                  <a:lnTo>
                    <a:pt x="82868" y="413957"/>
                  </a:lnTo>
                  <a:lnTo>
                    <a:pt x="104680" y="412337"/>
                  </a:lnTo>
                  <a:lnTo>
                    <a:pt x="106299" y="434149"/>
                  </a:lnTo>
                  <a:lnTo>
                    <a:pt x="124968" y="423482"/>
                  </a:lnTo>
                  <a:lnTo>
                    <a:pt x="135636" y="407480"/>
                  </a:lnTo>
                  <a:lnTo>
                    <a:pt x="155353" y="422910"/>
                  </a:lnTo>
                  <a:lnTo>
                    <a:pt x="161258" y="445198"/>
                  </a:lnTo>
                  <a:lnTo>
                    <a:pt x="152305" y="483013"/>
                  </a:lnTo>
                  <a:lnTo>
                    <a:pt x="162401" y="505778"/>
                  </a:lnTo>
                  <a:lnTo>
                    <a:pt x="197072" y="505778"/>
                  </a:lnTo>
                  <a:lnTo>
                    <a:pt x="197072" y="505778"/>
                  </a:lnTo>
                  <a:lnTo>
                    <a:pt x="197072" y="5057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89BFEB9-09A2-7AE6-27C3-CA45823E604F}"/>
                </a:ext>
              </a:extLst>
            </p:cNvPr>
            <p:cNvSpPr/>
            <p:nvPr/>
          </p:nvSpPr>
          <p:spPr>
            <a:xfrm>
              <a:off x="5358517" y="157871"/>
              <a:ext cx="875134" cy="926944"/>
            </a:xfrm>
            <a:custGeom>
              <a:avLst/>
              <a:gdLst>
                <a:gd name="connsiteX0" fmla="*/ 329089 w 519683"/>
                <a:gd name="connsiteY0" fmla="*/ 550450 h 550449"/>
                <a:gd name="connsiteX1" fmla="*/ 347186 w 519683"/>
                <a:gd name="connsiteY1" fmla="*/ 544068 h 550449"/>
                <a:gd name="connsiteX2" fmla="*/ 365189 w 519683"/>
                <a:gd name="connsiteY2" fmla="*/ 537591 h 550449"/>
                <a:gd name="connsiteX3" fmla="*/ 381667 w 519683"/>
                <a:gd name="connsiteY3" fmla="*/ 509397 h 550449"/>
                <a:gd name="connsiteX4" fmla="*/ 392239 w 519683"/>
                <a:gd name="connsiteY4" fmla="*/ 493395 h 550449"/>
                <a:gd name="connsiteX5" fmla="*/ 398622 w 519683"/>
                <a:gd name="connsiteY5" fmla="*/ 476917 h 550449"/>
                <a:gd name="connsiteX6" fmla="*/ 397002 w 519683"/>
                <a:gd name="connsiteY6" fmla="*/ 455105 h 550449"/>
                <a:gd name="connsiteX7" fmla="*/ 395859 w 519683"/>
                <a:gd name="connsiteY7" fmla="*/ 429101 h 550449"/>
                <a:gd name="connsiteX8" fmla="*/ 410146 w 519683"/>
                <a:gd name="connsiteY8" fmla="*/ 417862 h 550449"/>
                <a:gd name="connsiteX9" fmla="*/ 424529 w 519683"/>
                <a:gd name="connsiteY9" fmla="*/ 406718 h 550449"/>
                <a:gd name="connsiteX10" fmla="*/ 437674 w 519683"/>
                <a:gd name="connsiteY10" fmla="*/ 300323 h 550449"/>
                <a:gd name="connsiteX11" fmla="*/ 435483 w 519683"/>
                <a:gd name="connsiteY11" fmla="*/ 282702 h 550449"/>
                <a:gd name="connsiteX12" fmla="*/ 446056 w 519683"/>
                <a:gd name="connsiteY12" fmla="*/ 266795 h 550449"/>
                <a:gd name="connsiteX13" fmla="*/ 432245 w 519683"/>
                <a:gd name="connsiteY13" fmla="*/ 239173 h 550449"/>
                <a:gd name="connsiteX14" fmla="*/ 423196 w 519683"/>
                <a:gd name="connsiteY14" fmla="*/ 207740 h 550449"/>
                <a:gd name="connsiteX15" fmla="*/ 421005 w 519683"/>
                <a:gd name="connsiteY15" fmla="*/ 190214 h 550449"/>
                <a:gd name="connsiteX16" fmla="*/ 431578 w 519683"/>
                <a:gd name="connsiteY16" fmla="*/ 174212 h 550449"/>
                <a:gd name="connsiteX17" fmla="*/ 429483 w 519683"/>
                <a:gd name="connsiteY17" fmla="*/ 156686 h 550449"/>
                <a:gd name="connsiteX18" fmla="*/ 432625 w 519683"/>
                <a:gd name="connsiteY18" fmla="*/ 131159 h 550449"/>
                <a:gd name="connsiteX19" fmla="*/ 455486 w 519683"/>
                <a:gd name="connsiteY19" fmla="*/ 121063 h 550449"/>
                <a:gd name="connsiteX20" fmla="*/ 472440 w 519683"/>
                <a:gd name="connsiteY20" fmla="*/ 123158 h 550449"/>
                <a:gd name="connsiteX21" fmla="*/ 499015 w 519683"/>
                <a:gd name="connsiteY21" fmla="*/ 117729 h 550449"/>
                <a:gd name="connsiteX22" fmla="*/ 510159 w 519683"/>
                <a:gd name="connsiteY22" fmla="*/ 97536 h 550449"/>
                <a:gd name="connsiteX23" fmla="*/ 517017 w 519683"/>
                <a:gd name="connsiteY23" fmla="*/ 76772 h 550449"/>
                <a:gd name="connsiteX24" fmla="*/ 519684 w 519683"/>
                <a:gd name="connsiteY24" fmla="*/ 55531 h 550449"/>
                <a:gd name="connsiteX25" fmla="*/ 507397 w 519683"/>
                <a:gd name="connsiteY25" fmla="*/ 15145 h 550449"/>
                <a:gd name="connsiteX26" fmla="*/ 395288 w 519683"/>
                <a:gd name="connsiteY26" fmla="*/ 14192 h 550449"/>
                <a:gd name="connsiteX27" fmla="*/ 231648 w 519683"/>
                <a:gd name="connsiteY27" fmla="*/ 11335 h 550449"/>
                <a:gd name="connsiteX28" fmla="*/ 137065 w 519683"/>
                <a:gd name="connsiteY28" fmla="*/ 8287 h 550449"/>
                <a:gd name="connsiteX29" fmla="*/ 51531 w 519683"/>
                <a:gd name="connsiteY29" fmla="*/ 2000 h 550449"/>
                <a:gd name="connsiteX30" fmla="*/ 0 w 519683"/>
                <a:gd name="connsiteY30" fmla="*/ 0 h 550449"/>
                <a:gd name="connsiteX31" fmla="*/ 19145 w 519683"/>
                <a:gd name="connsiteY31" fmla="*/ 54197 h 550449"/>
                <a:gd name="connsiteX32" fmla="*/ 51149 w 519683"/>
                <a:gd name="connsiteY32" fmla="*/ 110014 h 550449"/>
                <a:gd name="connsiteX33" fmla="*/ 61246 w 519683"/>
                <a:gd name="connsiteY33" fmla="*/ 132874 h 550449"/>
                <a:gd name="connsiteX34" fmla="*/ 81534 w 519683"/>
                <a:gd name="connsiteY34" fmla="*/ 213169 h 550449"/>
                <a:gd name="connsiteX35" fmla="*/ 100203 w 519683"/>
                <a:gd name="connsiteY35" fmla="*/ 237077 h 550449"/>
                <a:gd name="connsiteX36" fmla="*/ 114586 w 519683"/>
                <a:gd name="connsiteY36" fmla="*/ 260414 h 550449"/>
                <a:gd name="connsiteX37" fmla="*/ 91726 w 519683"/>
                <a:gd name="connsiteY37" fmla="*/ 270605 h 550449"/>
                <a:gd name="connsiteX38" fmla="*/ 76391 w 519683"/>
                <a:gd name="connsiteY38" fmla="*/ 290227 h 550449"/>
                <a:gd name="connsiteX39" fmla="*/ 164211 w 519683"/>
                <a:gd name="connsiteY39" fmla="*/ 417767 h 550449"/>
                <a:gd name="connsiteX40" fmla="*/ 182213 w 519683"/>
                <a:gd name="connsiteY40" fmla="*/ 411385 h 550449"/>
                <a:gd name="connsiteX41" fmla="*/ 198215 w 519683"/>
                <a:gd name="connsiteY41" fmla="*/ 421958 h 550449"/>
                <a:gd name="connsiteX42" fmla="*/ 199834 w 519683"/>
                <a:gd name="connsiteY42" fmla="*/ 443770 h 550449"/>
                <a:gd name="connsiteX43" fmla="*/ 196691 w 519683"/>
                <a:gd name="connsiteY43" fmla="*/ 469297 h 550449"/>
                <a:gd name="connsiteX44" fmla="*/ 217932 w 519683"/>
                <a:gd name="connsiteY44" fmla="*/ 471964 h 550449"/>
                <a:gd name="connsiteX45" fmla="*/ 280131 w 519683"/>
                <a:gd name="connsiteY45" fmla="*/ 492538 h 550449"/>
                <a:gd name="connsiteX46" fmla="*/ 300895 w 519683"/>
                <a:gd name="connsiteY46" fmla="*/ 499396 h 550449"/>
                <a:gd name="connsiteX47" fmla="*/ 311468 w 519683"/>
                <a:gd name="connsiteY47" fmla="*/ 518065 h 550449"/>
                <a:gd name="connsiteX48" fmla="*/ 325850 w 519683"/>
                <a:gd name="connsiteY48" fmla="*/ 541401 h 550449"/>
                <a:gd name="connsiteX49" fmla="*/ 329089 w 519683"/>
                <a:gd name="connsiteY49" fmla="*/ 550450 h 550449"/>
                <a:gd name="connsiteX50" fmla="*/ 329089 w 519683"/>
                <a:gd name="connsiteY50" fmla="*/ 550450 h 550449"/>
                <a:gd name="connsiteX51" fmla="*/ 329089 w 519683"/>
                <a:gd name="connsiteY51" fmla="*/ 550450 h 55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19683" h="550449">
                  <a:moveTo>
                    <a:pt x="329089" y="550450"/>
                  </a:moveTo>
                  <a:lnTo>
                    <a:pt x="347186" y="544068"/>
                  </a:lnTo>
                  <a:lnTo>
                    <a:pt x="365189" y="537591"/>
                  </a:lnTo>
                  <a:lnTo>
                    <a:pt x="381667" y="509397"/>
                  </a:lnTo>
                  <a:lnTo>
                    <a:pt x="392239" y="493395"/>
                  </a:lnTo>
                  <a:lnTo>
                    <a:pt x="398622" y="476917"/>
                  </a:lnTo>
                  <a:lnTo>
                    <a:pt x="397002" y="455105"/>
                  </a:lnTo>
                  <a:lnTo>
                    <a:pt x="395859" y="429101"/>
                  </a:lnTo>
                  <a:lnTo>
                    <a:pt x="410146" y="417862"/>
                  </a:lnTo>
                  <a:lnTo>
                    <a:pt x="424529" y="406718"/>
                  </a:lnTo>
                  <a:lnTo>
                    <a:pt x="437674" y="300323"/>
                  </a:lnTo>
                  <a:lnTo>
                    <a:pt x="435483" y="282702"/>
                  </a:lnTo>
                  <a:lnTo>
                    <a:pt x="446056" y="266795"/>
                  </a:lnTo>
                  <a:lnTo>
                    <a:pt x="432245" y="239173"/>
                  </a:lnTo>
                  <a:lnTo>
                    <a:pt x="423196" y="207740"/>
                  </a:lnTo>
                  <a:lnTo>
                    <a:pt x="421005" y="190214"/>
                  </a:lnTo>
                  <a:lnTo>
                    <a:pt x="431578" y="174212"/>
                  </a:lnTo>
                  <a:lnTo>
                    <a:pt x="429483" y="156686"/>
                  </a:lnTo>
                  <a:lnTo>
                    <a:pt x="432625" y="131159"/>
                  </a:lnTo>
                  <a:lnTo>
                    <a:pt x="455486" y="121063"/>
                  </a:lnTo>
                  <a:lnTo>
                    <a:pt x="472440" y="123158"/>
                  </a:lnTo>
                  <a:lnTo>
                    <a:pt x="499015" y="117729"/>
                  </a:lnTo>
                  <a:lnTo>
                    <a:pt x="510159" y="97536"/>
                  </a:lnTo>
                  <a:lnTo>
                    <a:pt x="517017" y="76772"/>
                  </a:lnTo>
                  <a:lnTo>
                    <a:pt x="519684" y="55531"/>
                  </a:lnTo>
                  <a:lnTo>
                    <a:pt x="507397" y="15145"/>
                  </a:lnTo>
                  <a:lnTo>
                    <a:pt x="395288" y="14192"/>
                  </a:lnTo>
                  <a:lnTo>
                    <a:pt x="231648" y="11335"/>
                  </a:lnTo>
                  <a:lnTo>
                    <a:pt x="137065" y="8287"/>
                  </a:lnTo>
                  <a:lnTo>
                    <a:pt x="51531" y="2000"/>
                  </a:lnTo>
                  <a:lnTo>
                    <a:pt x="0" y="0"/>
                  </a:lnTo>
                  <a:lnTo>
                    <a:pt x="19145" y="54197"/>
                  </a:lnTo>
                  <a:lnTo>
                    <a:pt x="51149" y="110014"/>
                  </a:lnTo>
                  <a:lnTo>
                    <a:pt x="61246" y="132874"/>
                  </a:lnTo>
                  <a:lnTo>
                    <a:pt x="81534" y="213169"/>
                  </a:lnTo>
                  <a:lnTo>
                    <a:pt x="100203" y="237077"/>
                  </a:lnTo>
                  <a:lnTo>
                    <a:pt x="114586" y="260414"/>
                  </a:lnTo>
                  <a:lnTo>
                    <a:pt x="91726" y="270605"/>
                  </a:lnTo>
                  <a:lnTo>
                    <a:pt x="76391" y="290227"/>
                  </a:lnTo>
                  <a:lnTo>
                    <a:pt x="164211" y="417767"/>
                  </a:lnTo>
                  <a:lnTo>
                    <a:pt x="182213" y="411385"/>
                  </a:lnTo>
                  <a:lnTo>
                    <a:pt x="198215" y="421958"/>
                  </a:lnTo>
                  <a:lnTo>
                    <a:pt x="199834" y="443770"/>
                  </a:lnTo>
                  <a:lnTo>
                    <a:pt x="196691" y="469297"/>
                  </a:lnTo>
                  <a:lnTo>
                    <a:pt x="217932" y="471964"/>
                  </a:lnTo>
                  <a:lnTo>
                    <a:pt x="280131" y="492538"/>
                  </a:lnTo>
                  <a:lnTo>
                    <a:pt x="300895" y="499396"/>
                  </a:lnTo>
                  <a:lnTo>
                    <a:pt x="311468" y="518065"/>
                  </a:lnTo>
                  <a:lnTo>
                    <a:pt x="325850" y="541401"/>
                  </a:lnTo>
                  <a:lnTo>
                    <a:pt x="329089" y="550450"/>
                  </a:lnTo>
                  <a:lnTo>
                    <a:pt x="329089" y="550450"/>
                  </a:lnTo>
                  <a:lnTo>
                    <a:pt x="329089" y="550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AF0F3AFD-38CB-E53A-34EF-CB0F285CDB8A}"/>
                </a:ext>
              </a:extLst>
            </p:cNvPr>
            <p:cNvSpPr/>
            <p:nvPr/>
          </p:nvSpPr>
          <p:spPr>
            <a:xfrm>
              <a:off x="5911892" y="797381"/>
              <a:ext cx="836960" cy="819797"/>
            </a:xfrm>
            <a:custGeom>
              <a:avLst/>
              <a:gdLst>
                <a:gd name="connsiteX0" fmla="*/ 170022 w 497014"/>
                <a:gd name="connsiteY0" fmla="*/ 486823 h 486822"/>
                <a:gd name="connsiteX1" fmla="*/ 188023 w 497014"/>
                <a:gd name="connsiteY1" fmla="*/ 480346 h 486822"/>
                <a:gd name="connsiteX2" fmla="*/ 177451 w 497014"/>
                <a:gd name="connsiteY2" fmla="*/ 461772 h 486822"/>
                <a:gd name="connsiteX3" fmla="*/ 198597 w 497014"/>
                <a:gd name="connsiteY3" fmla="*/ 464344 h 486822"/>
                <a:gd name="connsiteX4" fmla="*/ 204978 w 497014"/>
                <a:gd name="connsiteY4" fmla="*/ 447770 h 486822"/>
                <a:gd name="connsiteX5" fmla="*/ 222504 w 497014"/>
                <a:gd name="connsiteY5" fmla="*/ 445675 h 486822"/>
                <a:gd name="connsiteX6" fmla="*/ 220313 w 497014"/>
                <a:gd name="connsiteY6" fmla="*/ 428054 h 486822"/>
                <a:gd name="connsiteX7" fmla="*/ 227266 w 497014"/>
                <a:gd name="connsiteY7" fmla="*/ 407194 h 486822"/>
                <a:gd name="connsiteX8" fmla="*/ 244697 w 497014"/>
                <a:gd name="connsiteY8" fmla="*/ 405098 h 486822"/>
                <a:gd name="connsiteX9" fmla="*/ 247365 w 497014"/>
                <a:gd name="connsiteY9" fmla="*/ 383762 h 486822"/>
                <a:gd name="connsiteX10" fmla="*/ 281368 w 497014"/>
                <a:gd name="connsiteY10" fmla="*/ 387953 h 486822"/>
                <a:gd name="connsiteX11" fmla="*/ 302514 w 497014"/>
                <a:gd name="connsiteY11" fmla="*/ 390525 h 486822"/>
                <a:gd name="connsiteX12" fmla="*/ 316897 w 497014"/>
                <a:gd name="connsiteY12" fmla="*/ 379286 h 486822"/>
                <a:gd name="connsiteX13" fmla="*/ 335375 w 497014"/>
                <a:gd name="connsiteY13" fmla="*/ 368618 h 486822"/>
                <a:gd name="connsiteX14" fmla="*/ 354521 w 497014"/>
                <a:gd name="connsiteY14" fmla="*/ 353663 h 486822"/>
                <a:gd name="connsiteX15" fmla="*/ 368808 w 497014"/>
                <a:gd name="connsiteY15" fmla="*/ 342424 h 486822"/>
                <a:gd name="connsiteX16" fmla="*/ 345472 w 497014"/>
                <a:gd name="connsiteY16" fmla="*/ 287560 h 486822"/>
                <a:gd name="connsiteX17" fmla="*/ 359759 w 497014"/>
                <a:gd name="connsiteY17" fmla="*/ 276320 h 486822"/>
                <a:gd name="connsiteX18" fmla="*/ 374047 w 497014"/>
                <a:gd name="connsiteY18" fmla="*/ 265081 h 486822"/>
                <a:gd name="connsiteX19" fmla="*/ 388906 w 497014"/>
                <a:gd name="connsiteY19" fmla="*/ 249555 h 486822"/>
                <a:gd name="connsiteX20" fmla="*/ 399002 w 497014"/>
                <a:gd name="connsiteY20" fmla="*/ 237839 h 486822"/>
                <a:gd name="connsiteX21" fmla="*/ 409575 w 497014"/>
                <a:gd name="connsiteY21" fmla="*/ 221837 h 486822"/>
                <a:gd name="connsiteX22" fmla="*/ 424434 w 497014"/>
                <a:gd name="connsiteY22" fmla="*/ 206312 h 486822"/>
                <a:gd name="connsiteX23" fmla="*/ 438721 w 497014"/>
                <a:gd name="connsiteY23" fmla="*/ 195072 h 486822"/>
                <a:gd name="connsiteX24" fmla="*/ 453580 w 497014"/>
                <a:gd name="connsiteY24" fmla="*/ 179546 h 486822"/>
                <a:gd name="connsiteX25" fmla="*/ 463582 w 497014"/>
                <a:gd name="connsiteY25" fmla="*/ 167830 h 486822"/>
                <a:gd name="connsiteX26" fmla="*/ 482727 w 497014"/>
                <a:gd name="connsiteY26" fmla="*/ 152876 h 486822"/>
                <a:gd name="connsiteX27" fmla="*/ 497014 w 497014"/>
                <a:gd name="connsiteY27" fmla="*/ 141637 h 486822"/>
                <a:gd name="connsiteX28" fmla="*/ 477869 w 497014"/>
                <a:gd name="connsiteY28" fmla="*/ 121920 h 486822"/>
                <a:gd name="connsiteX29" fmla="*/ 459867 w 497014"/>
                <a:gd name="connsiteY29" fmla="*/ 93726 h 486822"/>
                <a:gd name="connsiteX30" fmla="*/ 449199 w 497014"/>
                <a:gd name="connsiteY30" fmla="*/ 75057 h 486822"/>
                <a:gd name="connsiteX31" fmla="*/ 438055 w 497014"/>
                <a:gd name="connsiteY31" fmla="*/ 60674 h 486822"/>
                <a:gd name="connsiteX32" fmla="*/ 431673 w 497014"/>
                <a:gd name="connsiteY32" fmla="*/ 42577 h 486822"/>
                <a:gd name="connsiteX33" fmla="*/ 415195 w 497014"/>
                <a:gd name="connsiteY33" fmla="*/ 36195 h 486822"/>
                <a:gd name="connsiteX34" fmla="*/ 413575 w 497014"/>
                <a:gd name="connsiteY34" fmla="*/ 14383 h 486822"/>
                <a:gd name="connsiteX35" fmla="*/ 402431 w 497014"/>
                <a:gd name="connsiteY35" fmla="*/ 0 h 486822"/>
                <a:gd name="connsiteX36" fmla="*/ 395574 w 497014"/>
                <a:gd name="connsiteY36" fmla="*/ 20860 h 486822"/>
                <a:gd name="connsiteX37" fmla="*/ 393478 w 497014"/>
                <a:gd name="connsiteY37" fmla="*/ 37909 h 486822"/>
                <a:gd name="connsiteX38" fmla="*/ 383381 w 497014"/>
                <a:gd name="connsiteY38" fmla="*/ 49625 h 486822"/>
                <a:gd name="connsiteX39" fmla="*/ 377095 w 497014"/>
                <a:gd name="connsiteY39" fmla="*/ 66199 h 486822"/>
                <a:gd name="connsiteX40" fmla="*/ 370141 w 497014"/>
                <a:gd name="connsiteY40" fmla="*/ 86963 h 486822"/>
                <a:gd name="connsiteX41" fmla="*/ 352711 w 497014"/>
                <a:gd name="connsiteY41" fmla="*/ 89154 h 486822"/>
                <a:gd name="connsiteX42" fmla="*/ 327756 w 497014"/>
                <a:gd name="connsiteY42" fmla="*/ 81724 h 486822"/>
                <a:gd name="connsiteX43" fmla="*/ 310229 w 497014"/>
                <a:gd name="connsiteY43" fmla="*/ 83915 h 486822"/>
                <a:gd name="connsiteX44" fmla="*/ 288989 w 497014"/>
                <a:gd name="connsiteY44" fmla="*/ 81343 h 486822"/>
                <a:gd name="connsiteX45" fmla="*/ 268319 w 497014"/>
                <a:gd name="connsiteY45" fmla="*/ 74390 h 486822"/>
                <a:gd name="connsiteX46" fmla="*/ 242316 w 497014"/>
                <a:gd name="connsiteY46" fmla="*/ 75533 h 486822"/>
                <a:gd name="connsiteX47" fmla="*/ 212598 w 497014"/>
                <a:gd name="connsiteY47" fmla="*/ 71914 h 486822"/>
                <a:gd name="connsiteX48" fmla="*/ 209931 w 497014"/>
                <a:gd name="connsiteY48" fmla="*/ 93250 h 486822"/>
                <a:gd name="connsiteX49" fmla="*/ 207359 w 497014"/>
                <a:gd name="connsiteY49" fmla="*/ 114586 h 486822"/>
                <a:gd name="connsiteX50" fmla="*/ 209455 w 497014"/>
                <a:gd name="connsiteY50" fmla="*/ 132112 h 486822"/>
                <a:gd name="connsiteX51" fmla="*/ 211646 w 497014"/>
                <a:gd name="connsiteY51" fmla="*/ 149733 h 486822"/>
                <a:gd name="connsiteX52" fmla="*/ 194120 w 497014"/>
                <a:gd name="connsiteY52" fmla="*/ 151924 h 486822"/>
                <a:gd name="connsiteX53" fmla="*/ 178213 w 497014"/>
                <a:gd name="connsiteY53" fmla="*/ 141256 h 486822"/>
                <a:gd name="connsiteX54" fmla="*/ 167545 w 497014"/>
                <a:gd name="connsiteY54" fmla="*/ 122587 h 486822"/>
                <a:gd name="connsiteX55" fmla="*/ 151638 w 497014"/>
                <a:gd name="connsiteY55" fmla="*/ 112014 h 486822"/>
                <a:gd name="connsiteX56" fmla="*/ 135160 w 497014"/>
                <a:gd name="connsiteY56" fmla="*/ 105632 h 486822"/>
                <a:gd name="connsiteX57" fmla="*/ 117157 w 497014"/>
                <a:gd name="connsiteY57" fmla="*/ 112109 h 486822"/>
                <a:gd name="connsiteX58" fmla="*/ 100203 w 497014"/>
                <a:gd name="connsiteY58" fmla="*/ 110014 h 486822"/>
                <a:gd name="connsiteX59" fmla="*/ 78391 w 497014"/>
                <a:gd name="connsiteY59" fmla="*/ 111633 h 486822"/>
                <a:gd name="connsiteX60" fmla="*/ 60389 w 497014"/>
                <a:gd name="connsiteY60" fmla="*/ 118110 h 486822"/>
                <a:gd name="connsiteX61" fmla="*/ 49816 w 497014"/>
                <a:gd name="connsiteY61" fmla="*/ 134112 h 486822"/>
                <a:gd name="connsiteX62" fmla="*/ 42863 w 497014"/>
                <a:gd name="connsiteY62" fmla="*/ 154876 h 486822"/>
                <a:gd name="connsiteX63" fmla="*/ 28575 w 497014"/>
                <a:gd name="connsiteY63" fmla="*/ 166116 h 486822"/>
                <a:gd name="connsiteX64" fmla="*/ 10573 w 497014"/>
                <a:gd name="connsiteY64" fmla="*/ 172593 h 486822"/>
                <a:gd name="connsiteX65" fmla="*/ 0 w 497014"/>
                <a:gd name="connsiteY65" fmla="*/ 188595 h 486822"/>
                <a:gd name="connsiteX66" fmla="*/ 2096 w 497014"/>
                <a:gd name="connsiteY66" fmla="*/ 206216 h 486822"/>
                <a:gd name="connsiteX67" fmla="*/ 17526 w 497014"/>
                <a:gd name="connsiteY67" fmla="*/ 221075 h 486822"/>
                <a:gd name="connsiteX68" fmla="*/ 23908 w 497014"/>
                <a:gd name="connsiteY68" fmla="*/ 239173 h 486822"/>
                <a:gd name="connsiteX69" fmla="*/ 40291 w 497014"/>
                <a:gd name="connsiteY69" fmla="*/ 245555 h 486822"/>
                <a:gd name="connsiteX70" fmla="*/ 60484 w 497014"/>
                <a:gd name="connsiteY70" fmla="*/ 256699 h 486822"/>
                <a:gd name="connsiteX71" fmla="*/ 82296 w 497014"/>
                <a:gd name="connsiteY71" fmla="*/ 289751 h 486822"/>
                <a:gd name="connsiteX72" fmla="*/ 100870 w 497014"/>
                <a:gd name="connsiteY72" fmla="*/ 313658 h 486822"/>
                <a:gd name="connsiteX73" fmla="*/ 107252 w 497014"/>
                <a:gd name="connsiteY73" fmla="*/ 331756 h 486822"/>
                <a:gd name="connsiteX74" fmla="*/ 118967 w 497014"/>
                <a:gd name="connsiteY74" fmla="*/ 376523 h 486822"/>
                <a:gd name="connsiteX75" fmla="*/ 131731 w 497014"/>
                <a:gd name="connsiteY75" fmla="*/ 412814 h 486822"/>
                <a:gd name="connsiteX76" fmla="*/ 149828 w 497014"/>
                <a:gd name="connsiteY76" fmla="*/ 441008 h 486822"/>
                <a:gd name="connsiteX77" fmla="*/ 156210 w 497014"/>
                <a:gd name="connsiteY77" fmla="*/ 459105 h 486822"/>
                <a:gd name="connsiteX78" fmla="*/ 170022 w 497014"/>
                <a:gd name="connsiteY78" fmla="*/ 486823 h 486822"/>
                <a:gd name="connsiteX79" fmla="*/ 170022 w 497014"/>
                <a:gd name="connsiteY79" fmla="*/ 486823 h 486822"/>
                <a:gd name="connsiteX80" fmla="*/ 170022 w 497014"/>
                <a:gd name="connsiteY80" fmla="*/ 486823 h 48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97014" h="486822">
                  <a:moveTo>
                    <a:pt x="170022" y="486823"/>
                  </a:moveTo>
                  <a:lnTo>
                    <a:pt x="188023" y="480346"/>
                  </a:lnTo>
                  <a:lnTo>
                    <a:pt x="177451" y="461772"/>
                  </a:lnTo>
                  <a:lnTo>
                    <a:pt x="198597" y="464344"/>
                  </a:lnTo>
                  <a:lnTo>
                    <a:pt x="204978" y="447770"/>
                  </a:lnTo>
                  <a:lnTo>
                    <a:pt x="222504" y="445675"/>
                  </a:lnTo>
                  <a:lnTo>
                    <a:pt x="220313" y="428054"/>
                  </a:lnTo>
                  <a:lnTo>
                    <a:pt x="227266" y="407194"/>
                  </a:lnTo>
                  <a:lnTo>
                    <a:pt x="244697" y="405098"/>
                  </a:lnTo>
                  <a:lnTo>
                    <a:pt x="247365" y="383762"/>
                  </a:lnTo>
                  <a:lnTo>
                    <a:pt x="281368" y="387953"/>
                  </a:lnTo>
                  <a:lnTo>
                    <a:pt x="302514" y="390525"/>
                  </a:lnTo>
                  <a:lnTo>
                    <a:pt x="316897" y="379286"/>
                  </a:lnTo>
                  <a:lnTo>
                    <a:pt x="335375" y="368618"/>
                  </a:lnTo>
                  <a:lnTo>
                    <a:pt x="354521" y="353663"/>
                  </a:lnTo>
                  <a:lnTo>
                    <a:pt x="368808" y="342424"/>
                  </a:lnTo>
                  <a:lnTo>
                    <a:pt x="345472" y="287560"/>
                  </a:lnTo>
                  <a:lnTo>
                    <a:pt x="359759" y="276320"/>
                  </a:lnTo>
                  <a:lnTo>
                    <a:pt x="374047" y="265081"/>
                  </a:lnTo>
                  <a:lnTo>
                    <a:pt x="388906" y="249555"/>
                  </a:lnTo>
                  <a:lnTo>
                    <a:pt x="399002" y="237839"/>
                  </a:lnTo>
                  <a:lnTo>
                    <a:pt x="409575" y="221837"/>
                  </a:lnTo>
                  <a:lnTo>
                    <a:pt x="424434" y="206312"/>
                  </a:lnTo>
                  <a:lnTo>
                    <a:pt x="438721" y="195072"/>
                  </a:lnTo>
                  <a:lnTo>
                    <a:pt x="453580" y="179546"/>
                  </a:lnTo>
                  <a:lnTo>
                    <a:pt x="463582" y="167830"/>
                  </a:lnTo>
                  <a:lnTo>
                    <a:pt x="482727" y="152876"/>
                  </a:lnTo>
                  <a:lnTo>
                    <a:pt x="497014" y="141637"/>
                  </a:lnTo>
                  <a:lnTo>
                    <a:pt x="477869" y="121920"/>
                  </a:lnTo>
                  <a:lnTo>
                    <a:pt x="459867" y="93726"/>
                  </a:lnTo>
                  <a:lnTo>
                    <a:pt x="449199" y="75057"/>
                  </a:lnTo>
                  <a:lnTo>
                    <a:pt x="438055" y="60674"/>
                  </a:lnTo>
                  <a:lnTo>
                    <a:pt x="431673" y="42577"/>
                  </a:lnTo>
                  <a:lnTo>
                    <a:pt x="415195" y="36195"/>
                  </a:lnTo>
                  <a:lnTo>
                    <a:pt x="413575" y="14383"/>
                  </a:lnTo>
                  <a:lnTo>
                    <a:pt x="402431" y="0"/>
                  </a:lnTo>
                  <a:lnTo>
                    <a:pt x="395574" y="20860"/>
                  </a:lnTo>
                  <a:lnTo>
                    <a:pt x="393478" y="37909"/>
                  </a:lnTo>
                  <a:lnTo>
                    <a:pt x="383381" y="49625"/>
                  </a:lnTo>
                  <a:lnTo>
                    <a:pt x="377095" y="66199"/>
                  </a:lnTo>
                  <a:lnTo>
                    <a:pt x="370141" y="86963"/>
                  </a:lnTo>
                  <a:lnTo>
                    <a:pt x="352711" y="89154"/>
                  </a:lnTo>
                  <a:lnTo>
                    <a:pt x="327756" y="81724"/>
                  </a:lnTo>
                  <a:lnTo>
                    <a:pt x="310229" y="83915"/>
                  </a:lnTo>
                  <a:lnTo>
                    <a:pt x="288989" y="81343"/>
                  </a:lnTo>
                  <a:lnTo>
                    <a:pt x="268319" y="74390"/>
                  </a:lnTo>
                  <a:lnTo>
                    <a:pt x="242316" y="75533"/>
                  </a:lnTo>
                  <a:lnTo>
                    <a:pt x="212598" y="71914"/>
                  </a:lnTo>
                  <a:lnTo>
                    <a:pt x="209931" y="93250"/>
                  </a:lnTo>
                  <a:lnTo>
                    <a:pt x="207359" y="114586"/>
                  </a:lnTo>
                  <a:lnTo>
                    <a:pt x="209455" y="132112"/>
                  </a:lnTo>
                  <a:lnTo>
                    <a:pt x="211646" y="149733"/>
                  </a:lnTo>
                  <a:lnTo>
                    <a:pt x="194120" y="151924"/>
                  </a:lnTo>
                  <a:lnTo>
                    <a:pt x="178213" y="141256"/>
                  </a:lnTo>
                  <a:lnTo>
                    <a:pt x="167545" y="122587"/>
                  </a:lnTo>
                  <a:lnTo>
                    <a:pt x="151638" y="112014"/>
                  </a:lnTo>
                  <a:lnTo>
                    <a:pt x="135160" y="105632"/>
                  </a:lnTo>
                  <a:lnTo>
                    <a:pt x="117157" y="112109"/>
                  </a:lnTo>
                  <a:lnTo>
                    <a:pt x="100203" y="110014"/>
                  </a:lnTo>
                  <a:lnTo>
                    <a:pt x="78391" y="111633"/>
                  </a:lnTo>
                  <a:lnTo>
                    <a:pt x="60389" y="118110"/>
                  </a:lnTo>
                  <a:lnTo>
                    <a:pt x="49816" y="134112"/>
                  </a:lnTo>
                  <a:lnTo>
                    <a:pt x="42863" y="154876"/>
                  </a:lnTo>
                  <a:lnTo>
                    <a:pt x="28575" y="166116"/>
                  </a:lnTo>
                  <a:lnTo>
                    <a:pt x="10573" y="172593"/>
                  </a:lnTo>
                  <a:lnTo>
                    <a:pt x="0" y="188595"/>
                  </a:lnTo>
                  <a:lnTo>
                    <a:pt x="2096" y="206216"/>
                  </a:lnTo>
                  <a:lnTo>
                    <a:pt x="17526" y="221075"/>
                  </a:lnTo>
                  <a:lnTo>
                    <a:pt x="23908" y="239173"/>
                  </a:lnTo>
                  <a:lnTo>
                    <a:pt x="40291" y="245555"/>
                  </a:lnTo>
                  <a:lnTo>
                    <a:pt x="60484" y="256699"/>
                  </a:lnTo>
                  <a:lnTo>
                    <a:pt x="82296" y="289751"/>
                  </a:lnTo>
                  <a:lnTo>
                    <a:pt x="100870" y="313658"/>
                  </a:lnTo>
                  <a:lnTo>
                    <a:pt x="107252" y="331756"/>
                  </a:lnTo>
                  <a:lnTo>
                    <a:pt x="118967" y="376523"/>
                  </a:lnTo>
                  <a:lnTo>
                    <a:pt x="131731" y="412814"/>
                  </a:lnTo>
                  <a:lnTo>
                    <a:pt x="149828" y="441008"/>
                  </a:lnTo>
                  <a:lnTo>
                    <a:pt x="156210" y="459105"/>
                  </a:lnTo>
                  <a:lnTo>
                    <a:pt x="170022" y="486823"/>
                  </a:lnTo>
                  <a:lnTo>
                    <a:pt x="170022" y="486823"/>
                  </a:lnTo>
                  <a:lnTo>
                    <a:pt x="170022" y="486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8392DAF-15B2-04A4-27CD-929AB69109D3}"/>
                </a:ext>
              </a:extLst>
            </p:cNvPr>
            <p:cNvSpPr/>
            <p:nvPr/>
          </p:nvSpPr>
          <p:spPr>
            <a:xfrm>
              <a:off x="6023369" y="182251"/>
              <a:ext cx="788519" cy="869362"/>
            </a:xfrm>
            <a:custGeom>
              <a:avLst/>
              <a:gdLst>
                <a:gd name="connsiteX0" fmla="*/ 131540 w 468248"/>
                <a:gd name="connsiteY0" fmla="*/ 516255 h 516255"/>
                <a:gd name="connsiteX1" fmla="*/ 145828 w 468248"/>
                <a:gd name="connsiteY1" fmla="*/ 505111 h 516255"/>
                <a:gd name="connsiteX2" fmla="*/ 140494 w 468248"/>
                <a:gd name="connsiteY2" fmla="*/ 478536 h 516255"/>
                <a:gd name="connsiteX3" fmla="*/ 143066 w 468248"/>
                <a:gd name="connsiteY3" fmla="*/ 457200 h 516255"/>
                <a:gd name="connsiteX4" fmla="*/ 145256 w 468248"/>
                <a:gd name="connsiteY4" fmla="*/ 440246 h 516255"/>
                <a:gd name="connsiteX5" fmla="*/ 192595 w 468248"/>
                <a:gd name="connsiteY5" fmla="*/ 441770 h 516255"/>
                <a:gd name="connsiteX6" fmla="*/ 213836 w 468248"/>
                <a:gd name="connsiteY6" fmla="*/ 444341 h 516255"/>
                <a:gd name="connsiteX7" fmla="*/ 235077 w 468248"/>
                <a:gd name="connsiteY7" fmla="*/ 447008 h 516255"/>
                <a:gd name="connsiteX8" fmla="*/ 261175 w 468248"/>
                <a:gd name="connsiteY8" fmla="*/ 445865 h 516255"/>
                <a:gd name="connsiteX9" fmla="*/ 280892 w 468248"/>
                <a:gd name="connsiteY9" fmla="*/ 461296 h 516255"/>
                <a:gd name="connsiteX10" fmla="*/ 298990 w 468248"/>
                <a:gd name="connsiteY10" fmla="*/ 454914 h 516255"/>
                <a:gd name="connsiteX11" fmla="*/ 296799 w 468248"/>
                <a:gd name="connsiteY11" fmla="*/ 437293 h 516255"/>
                <a:gd name="connsiteX12" fmla="*/ 315373 w 468248"/>
                <a:gd name="connsiteY12" fmla="*/ 426625 h 516255"/>
                <a:gd name="connsiteX13" fmla="*/ 327088 w 468248"/>
                <a:gd name="connsiteY13" fmla="*/ 402241 h 516255"/>
                <a:gd name="connsiteX14" fmla="*/ 338233 w 468248"/>
                <a:gd name="connsiteY14" fmla="*/ 381953 h 516255"/>
                <a:gd name="connsiteX15" fmla="*/ 340804 w 468248"/>
                <a:gd name="connsiteY15" fmla="*/ 360712 h 516255"/>
                <a:gd name="connsiteX16" fmla="*/ 345662 w 468248"/>
                <a:gd name="connsiteY16" fmla="*/ 391573 h 516255"/>
                <a:gd name="connsiteX17" fmla="*/ 370141 w 468248"/>
                <a:gd name="connsiteY17" fmla="*/ 403193 h 516255"/>
                <a:gd name="connsiteX18" fmla="*/ 376523 w 468248"/>
                <a:gd name="connsiteY18" fmla="*/ 386715 h 516255"/>
                <a:gd name="connsiteX19" fmla="*/ 391382 w 468248"/>
                <a:gd name="connsiteY19" fmla="*/ 371285 h 516255"/>
                <a:gd name="connsiteX20" fmla="*/ 397764 w 468248"/>
                <a:gd name="connsiteY20" fmla="*/ 354806 h 516255"/>
                <a:gd name="connsiteX21" fmla="*/ 401384 w 468248"/>
                <a:gd name="connsiteY21" fmla="*/ 324993 h 516255"/>
                <a:gd name="connsiteX22" fmla="*/ 408337 w 468248"/>
                <a:gd name="connsiteY22" fmla="*/ 304229 h 516255"/>
                <a:gd name="connsiteX23" fmla="*/ 406146 w 468248"/>
                <a:gd name="connsiteY23" fmla="*/ 286703 h 516255"/>
                <a:gd name="connsiteX24" fmla="*/ 420529 w 468248"/>
                <a:gd name="connsiteY24" fmla="*/ 275558 h 516255"/>
                <a:gd name="connsiteX25" fmla="*/ 418338 w 468248"/>
                <a:gd name="connsiteY25" fmla="*/ 258032 h 516255"/>
                <a:gd name="connsiteX26" fmla="*/ 416147 w 468248"/>
                <a:gd name="connsiteY26" fmla="*/ 240411 h 516255"/>
                <a:gd name="connsiteX27" fmla="*/ 441198 w 468248"/>
                <a:gd name="connsiteY27" fmla="*/ 247840 h 516255"/>
                <a:gd name="connsiteX28" fmla="*/ 463486 w 468248"/>
                <a:gd name="connsiteY28" fmla="*/ 241935 h 516255"/>
                <a:gd name="connsiteX29" fmla="*/ 457105 w 468248"/>
                <a:gd name="connsiteY29" fmla="*/ 223933 h 516255"/>
                <a:gd name="connsiteX30" fmla="*/ 468249 w 468248"/>
                <a:gd name="connsiteY30" fmla="*/ 203740 h 516255"/>
                <a:gd name="connsiteX31" fmla="*/ 446437 w 468248"/>
                <a:gd name="connsiteY31" fmla="*/ 205359 h 516255"/>
                <a:gd name="connsiteX32" fmla="*/ 444246 w 468248"/>
                <a:gd name="connsiteY32" fmla="*/ 187738 h 516255"/>
                <a:gd name="connsiteX33" fmla="*/ 438435 w 468248"/>
                <a:gd name="connsiteY33" fmla="*/ 165449 h 516255"/>
                <a:gd name="connsiteX34" fmla="*/ 391954 w 468248"/>
                <a:gd name="connsiteY34" fmla="*/ 51721 h 516255"/>
                <a:gd name="connsiteX35" fmla="*/ 386525 w 468248"/>
                <a:gd name="connsiteY35" fmla="*/ 25146 h 516255"/>
                <a:gd name="connsiteX36" fmla="*/ 380714 w 468248"/>
                <a:gd name="connsiteY36" fmla="*/ 2858 h 516255"/>
                <a:gd name="connsiteX37" fmla="*/ 346138 w 468248"/>
                <a:gd name="connsiteY37" fmla="*/ 2953 h 516255"/>
                <a:gd name="connsiteX38" fmla="*/ 147638 w 468248"/>
                <a:gd name="connsiteY38" fmla="*/ 0 h 516255"/>
                <a:gd name="connsiteX39" fmla="*/ 113062 w 468248"/>
                <a:gd name="connsiteY39" fmla="*/ 95 h 516255"/>
                <a:gd name="connsiteX40" fmla="*/ 114205 w 468248"/>
                <a:gd name="connsiteY40" fmla="*/ 26098 h 516255"/>
                <a:gd name="connsiteX41" fmla="*/ 124873 w 468248"/>
                <a:gd name="connsiteY41" fmla="*/ 44672 h 516255"/>
                <a:gd name="connsiteX42" fmla="*/ 125444 w 468248"/>
                <a:gd name="connsiteY42" fmla="*/ 75057 h 516255"/>
                <a:gd name="connsiteX43" fmla="*/ 119063 w 468248"/>
                <a:gd name="connsiteY43" fmla="*/ 91535 h 516255"/>
                <a:gd name="connsiteX44" fmla="*/ 86677 w 468248"/>
                <a:gd name="connsiteY44" fmla="*/ 109061 h 516255"/>
                <a:gd name="connsiteX45" fmla="*/ 60579 w 468248"/>
                <a:gd name="connsiteY45" fmla="*/ 110204 h 516255"/>
                <a:gd name="connsiteX46" fmla="*/ 44101 w 468248"/>
                <a:gd name="connsiteY46" fmla="*/ 103823 h 516255"/>
                <a:gd name="connsiteX47" fmla="*/ 41529 w 468248"/>
                <a:gd name="connsiteY47" fmla="*/ 125159 h 516255"/>
                <a:gd name="connsiteX48" fmla="*/ 38862 w 468248"/>
                <a:gd name="connsiteY48" fmla="*/ 146399 h 516255"/>
                <a:gd name="connsiteX49" fmla="*/ 24575 w 468248"/>
                <a:gd name="connsiteY49" fmla="*/ 157543 h 516255"/>
                <a:gd name="connsiteX50" fmla="*/ 33623 w 468248"/>
                <a:gd name="connsiteY50" fmla="*/ 188881 h 516255"/>
                <a:gd name="connsiteX51" fmla="*/ 29909 w 468248"/>
                <a:gd name="connsiteY51" fmla="*/ 218694 h 516255"/>
                <a:gd name="connsiteX52" fmla="*/ 49149 w 468248"/>
                <a:gd name="connsiteY52" fmla="*/ 238315 h 516255"/>
                <a:gd name="connsiteX53" fmla="*/ 63532 w 468248"/>
                <a:gd name="connsiteY53" fmla="*/ 261747 h 516255"/>
                <a:gd name="connsiteX54" fmla="*/ 47054 w 468248"/>
                <a:gd name="connsiteY54" fmla="*/ 255365 h 516255"/>
                <a:gd name="connsiteX55" fmla="*/ 44958 w 468248"/>
                <a:gd name="connsiteY55" fmla="*/ 272415 h 516255"/>
                <a:gd name="connsiteX56" fmla="*/ 44005 w 468248"/>
                <a:gd name="connsiteY56" fmla="*/ 384524 h 516255"/>
                <a:gd name="connsiteX57" fmla="*/ 29718 w 468248"/>
                <a:gd name="connsiteY57" fmla="*/ 395764 h 516255"/>
                <a:gd name="connsiteX58" fmla="*/ 11144 w 468248"/>
                <a:gd name="connsiteY58" fmla="*/ 406432 h 516255"/>
                <a:gd name="connsiteX59" fmla="*/ 0 w 468248"/>
                <a:gd name="connsiteY59" fmla="*/ 426625 h 516255"/>
                <a:gd name="connsiteX60" fmla="*/ 2095 w 468248"/>
                <a:gd name="connsiteY60" fmla="*/ 444151 h 516255"/>
                <a:gd name="connsiteX61" fmla="*/ 3238 w 468248"/>
                <a:gd name="connsiteY61" fmla="*/ 470154 h 516255"/>
                <a:gd name="connsiteX62" fmla="*/ 28766 w 468248"/>
                <a:gd name="connsiteY62" fmla="*/ 473297 h 516255"/>
                <a:gd name="connsiteX63" fmla="*/ 45244 w 468248"/>
                <a:gd name="connsiteY63" fmla="*/ 479679 h 516255"/>
                <a:gd name="connsiteX64" fmla="*/ 72866 w 468248"/>
                <a:gd name="connsiteY64" fmla="*/ 465868 h 516255"/>
                <a:gd name="connsiteX65" fmla="*/ 88868 w 468248"/>
                <a:gd name="connsiteY65" fmla="*/ 476441 h 516255"/>
                <a:gd name="connsiteX66" fmla="*/ 104299 w 468248"/>
                <a:gd name="connsiteY66" fmla="*/ 491300 h 516255"/>
                <a:gd name="connsiteX67" fmla="*/ 116014 w 468248"/>
                <a:gd name="connsiteY67" fmla="*/ 501396 h 516255"/>
                <a:gd name="connsiteX68" fmla="*/ 131540 w 468248"/>
                <a:gd name="connsiteY68" fmla="*/ 516255 h 516255"/>
                <a:gd name="connsiteX69" fmla="*/ 131540 w 468248"/>
                <a:gd name="connsiteY69" fmla="*/ 516255 h 516255"/>
                <a:gd name="connsiteX70" fmla="*/ 131540 w 468248"/>
                <a:gd name="connsiteY70" fmla="*/ 516255 h 51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68248" h="516255">
                  <a:moveTo>
                    <a:pt x="131540" y="516255"/>
                  </a:moveTo>
                  <a:lnTo>
                    <a:pt x="145828" y="505111"/>
                  </a:lnTo>
                  <a:lnTo>
                    <a:pt x="140494" y="478536"/>
                  </a:lnTo>
                  <a:lnTo>
                    <a:pt x="143066" y="457200"/>
                  </a:lnTo>
                  <a:lnTo>
                    <a:pt x="145256" y="440246"/>
                  </a:lnTo>
                  <a:lnTo>
                    <a:pt x="192595" y="441770"/>
                  </a:lnTo>
                  <a:lnTo>
                    <a:pt x="213836" y="444341"/>
                  </a:lnTo>
                  <a:lnTo>
                    <a:pt x="235077" y="447008"/>
                  </a:lnTo>
                  <a:lnTo>
                    <a:pt x="261175" y="445865"/>
                  </a:lnTo>
                  <a:lnTo>
                    <a:pt x="280892" y="461296"/>
                  </a:lnTo>
                  <a:lnTo>
                    <a:pt x="298990" y="454914"/>
                  </a:lnTo>
                  <a:lnTo>
                    <a:pt x="296799" y="437293"/>
                  </a:lnTo>
                  <a:lnTo>
                    <a:pt x="315373" y="426625"/>
                  </a:lnTo>
                  <a:lnTo>
                    <a:pt x="327088" y="402241"/>
                  </a:lnTo>
                  <a:lnTo>
                    <a:pt x="338233" y="381953"/>
                  </a:lnTo>
                  <a:lnTo>
                    <a:pt x="340804" y="360712"/>
                  </a:lnTo>
                  <a:lnTo>
                    <a:pt x="345662" y="391573"/>
                  </a:lnTo>
                  <a:lnTo>
                    <a:pt x="370141" y="403193"/>
                  </a:lnTo>
                  <a:lnTo>
                    <a:pt x="376523" y="386715"/>
                  </a:lnTo>
                  <a:lnTo>
                    <a:pt x="391382" y="371285"/>
                  </a:lnTo>
                  <a:lnTo>
                    <a:pt x="397764" y="354806"/>
                  </a:lnTo>
                  <a:lnTo>
                    <a:pt x="401384" y="324993"/>
                  </a:lnTo>
                  <a:lnTo>
                    <a:pt x="408337" y="304229"/>
                  </a:lnTo>
                  <a:lnTo>
                    <a:pt x="406146" y="286703"/>
                  </a:lnTo>
                  <a:lnTo>
                    <a:pt x="420529" y="275558"/>
                  </a:lnTo>
                  <a:lnTo>
                    <a:pt x="418338" y="258032"/>
                  </a:lnTo>
                  <a:lnTo>
                    <a:pt x="416147" y="240411"/>
                  </a:lnTo>
                  <a:lnTo>
                    <a:pt x="441198" y="247840"/>
                  </a:lnTo>
                  <a:lnTo>
                    <a:pt x="463486" y="241935"/>
                  </a:lnTo>
                  <a:lnTo>
                    <a:pt x="457105" y="223933"/>
                  </a:lnTo>
                  <a:lnTo>
                    <a:pt x="468249" y="203740"/>
                  </a:lnTo>
                  <a:lnTo>
                    <a:pt x="446437" y="205359"/>
                  </a:lnTo>
                  <a:lnTo>
                    <a:pt x="444246" y="187738"/>
                  </a:lnTo>
                  <a:lnTo>
                    <a:pt x="438435" y="165449"/>
                  </a:lnTo>
                  <a:lnTo>
                    <a:pt x="391954" y="51721"/>
                  </a:lnTo>
                  <a:lnTo>
                    <a:pt x="386525" y="25146"/>
                  </a:lnTo>
                  <a:lnTo>
                    <a:pt x="380714" y="2858"/>
                  </a:lnTo>
                  <a:lnTo>
                    <a:pt x="346138" y="2953"/>
                  </a:lnTo>
                  <a:lnTo>
                    <a:pt x="147638" y="0"/>
                  </a:lnTo>
                  <a:lnTo>
                    <a:pt x="113062" y="95"/>
                  </a:lnTo>
                  <a:lnTo>
                    <a:pt x="114205" y="26098"/>
                  </a:lnTo>
                  <a:lnTo>
                    <a:pt x="124873" y="44672"/>
                  </a:lnTo>
                  <a:lnTo>
                    <a:pt x="125444" y="75057"/>
                  </a:lnTo>
                  <a:lnTo>
                    <a:pt x="119063" y="91535"/>
                  </a:lnTo>
                  <a:lnTo>
                    <a:pt x="86677" y="109061"/>
                  </a:lnTo>
                  <a:lnTo>
                    <a:pt x="60579" y="110204"/>
                  </a:lnTo>
                  <a:lnTo>
                    <a:pt x="44101" y="103823"/>
                  </a:lnTo>
                  <a:lnTo>
                    <a:pt x="41529" y="125159"/>
                  </a:lnTo>
                  <a:lnTo>
                    <a:pt x="38862" y="146399"/>
                  </a:lnTo>
                  <a:lnTo>
                    <a:pt x="24575" y="157543"/>
                  </a:lnTo>
                  <a:lnTo>
                    <a:pt x="33623" y="188881"/>
                  </a:lnTo>
                  <a:lnTo>
                    <a:pt x="29909" y="218694"/>
                  </a:lnTo>
                  <a:lnTo>
                    <a:pt x="49149" y="238315"/>
                  </a:lnTo>
                  <a:lnTo>
                    <a:pt x="63532" y="261747"/>
                  </a:lnTo>
                  <a:lnTo>
                    <a:pt x="47054" y="255365"/>
                  </a:lnTo>
                  <a:lnTo>
                    <a:pt x="44958" y="272415"/>
                  </a:lnTo>
                  <a:lnTo>
                    <a:pt x="44005" y="384524"/>
                  </a:lnTo>
                  <a:lnTo>
                    <a:pt x="29718" y="395764"/>
                  </a:lnTo>
                  <a:lnTo>
                    <a:pt x="11144" y="406432"/>
                  </a:lnTo>
                  <a:lnTo>
                    <a:pt x="0" y="426625"/>
                  </a:lnTo>
                  <a:lnTo>
                    <a:pt x="2095" y="444151"/>
                  </a:lnTo>
                  <a:lnTo>
                    <a:pt x="3238" y="470154"/>
                  </a:lnTo>
                  <a:lnTo>
                    <a:pt x="28766" y="473297"/>
                  </a:lnTo>
                  <a:lnTo>
                    <a:pt x="45244" y="479679"/>
                  </a:lnTo>
                  <a:lnTo>
                    <a:pt x="72866" y="465868"/>
                  </a:lnTo>
                  <a:lnTo>
                    <a:pt x="88868" y="476441"/>
                  </a:lnTo>
                  <a:lnTo>
                    <a:pt x="104299" y="491300"/>
                  </a:lnTo>
                  <a:lnTo>
                    <a:pt x="116014" y="501396"/>
                  </a:lnTo>
                  <a:lnTo>
                    <a:pt x="131540" y="516255"/>
                  </a:lnTo>
                  <a:lnTo>
                    <a:pt x="131540" y="516255"/>
                  </a:lnTo>
                  <a:lnTo>
                    <a:pt x="131540" y="51625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8EFEF36A-2731-662A-E5D4-76AEEF066345}"/>
                </a:ext>
              </a:extLst>
            </p:cNvPr>
            <p:cNvSpPr/>
            <p:nvPr/>
          </p:nvSpPr>
          <p:spPr>
            <a:xfrm>
              <a:off x="6196922" y="1024506"/>
              <a:ext cx="1028637" cy="828619"/>
            </a:xfrm>
            <a:custGeom>
              <a:avLst/>
              <a:gdLst>
                <a:gd name="connsiteX0" fmla="*/ 115919 w 610838"/>
                <a:gd name="connsiteY0" fmla="*/ 492062 h 492061"/>
                <a:gd name="connsiteX1" fmla="*/ 131350 w 610838"/>
                <a:gd name="connsiteY1" fmla="*/ 472345 h 492061"/>
                <a:gd name="connsiteX2" fmla="*/ 134969 w 610838"/>
                <a:gd name="connsiteY2" fmla="*/ 442627 h 492061"/>
                <a:gd name="connsiteX3" fmla="*/ 119539 w 610838"/>
                <a:gd name="connsiteY3" fmla="*/ 427768 h 492061"/>
                <a:gd name="connsiteX4" fmla="*/ 137636 w 610838"/>
                <a:gd name="connsiteY4" fmla="*/ 421386 h 492061"/>
                <a:gd name="connsiteX5" fmla="*/ 144018 w 610838"/>
                <a:gd name="connsiteY5" fmla="*/ 439388 h 492061"/>
                <a:gd name="connsiteX6" fmla="*/ 162687 w 610838"/>
                <a:gd name="connsiteY6" fmla="*/ 428720 h 492061"/>
                <a:gd name="connsiteX7" fmla="*/ 185547 w 610838"/>
                <a:gd name="connsiteY7" fmla="*/ 418624 h 492061"/>
                <a:gd name="connsiteX8" fmla="*/ 199454 w 610838"/>
                <a:gd name="connsiteY8" fmla="*/ 446246 h 492061"/>
                <a:gd name="connsiteX9" fmla="*/ 218027 w 610838"/>
                <a:gd name="connsiteY9" fmla="*/ 435578 h 492061"/>
                <a:gd name="connsiteX10" fmla="*/ 224980 w 610838"/>
                <a:gd name="connsiteY10" fmla="*/ 414909 h 492061"/>
                <a:gd name="connsiteX11" fmla="*/ 244697 w 610838"/>
                <a:gd name="connsiteY11" fmla="*/ 430244 h 492061"/>
                <a:gd name="connsiteX12" fmla="*/ 258509 w 610838"/>
                <a:gd name="connsiteY12" fmla="*/ 423386 h 492061"/>
                <a:gd name="connsiteX13" fmla="*/ 256889 w 610838"/>
                <a:gd name="connsiteY13" fmla="*/ 401574 h 492061"/>
                <a:gd name="connsiteX14" fmla="*/ 236601 w 610838"/>
                <a:gd name="connsiteY14" fmla="*/ 390430 h 492061"/>
                <a:gd name="connsiteX15" fmla="*/ 258509 w 610838"/>
                <a:gd name="connsiteY15" fmla="*/ 388811 h 492061"/>
                <a:gd name="connsiteX16" fmla="*/ 272796 w 610838"/>
                <a:gd name="connsiteY16" fmla="*/ 377666 h 492061"/>
                <a:gd name="connsiteX17" fmla="*/ 283559 w 610838"/>
                <a:gd name="connsiteY17" fmla="*/ 396240 h 492061"/>
                <a:gd name="connsiteX18" fmla="*/ 300609 w 610838"/>
                <a:gd name="connsiteY18" fmla="*/ 398336 h 492061"/>
                <a:gd name="connsiteX19" fmla="*/ 318706 w 610838"/>
                <a:gd name="connsiteY19" fmla="*/ 391954 h 492061"/>
                <a:gd name="connsiteX20" fmla="*/ 330898 w 610838"/>
                <a:gd name="connsiteY20" fmla="*/ 397764 h 492061"/>
                <a:gd name="connsiteX21" fmla="*/ 351187 w 610838"/>
                <a:gd name="connsiteY21" fmla="*/ 408908 h 492061"/>
                <a:gd name="connsiteX22" fmla="*/ 362426 w 610838"/>
                <a:gd name="connsiteY22" fmla="*/ 423196 h 492061"/>
                <a:gd name="connsiteX23" fmla="*/ 379476 w 610838"/>
                <a:gd name="connsiteY23" fmla="*/ 425291 h 492061"/>
                <a:gd name="connsiteX24" fmla="*/ 413575 w 610838"/>
                <a:gd name="connsiteY24" fmla="*/ 429578 h 492061"/>
                <a:gd name="connsiteX25" fmla="*/ 433768 w 610838"/>
                <a:gd name="connsiteY25" fmla="*/ 406146 h 492061"/>
                <a:gd name="connsiteX26" fmla="*/ 452914 w 610838"/>
                <a:gd name="connsiteY26" fmla="*/ 391287 h 492061"/>
                <a:gd name="connsiteX27" fmla="*/ 472535 w 610838"/>
                <a:gd name="connsiteY27" fmla="*/ 372142 h 492061"/>
                <a:gd name="connsiteX28" fmla="*/ 486918 w 610838"/>
                <a:gd name="connsiteY28" fmla="*/ 360902 h 492061"/>
                <a:gd name="connsiteX29" fmla="*/ 497586 w 610838"/>
                <a:gd name="connsiteY29" fmla="*/ 344996 h 492061"/>
                <a:gd name="connsiteX30" fmla="*/ 511397 w 610838"/>
                <a:gd name="connsiteY30" fmla="*/ 338042 h 492061"/>
                <a:gd name="connsiteX31" fmla="*/ 562451 w 610838"/>
                <a:gd name="connsiteY31" fmla="*/ 309848 h 492061"/>
                <a:gd name="connsiteX32" fmla="*/ 579501 w 610838"/>
                <a:gd name="connsiteY32" fmla="*/ 311944 h 492061"/>
                <a:gd name="connsiteX33" fmla="*/ 586359 w 610838"/>
                <a:gd name="connsiteY33" fmla="*/ 291275 h 492061"/>
                <a:gd name="connsiteX34" fmla="*/ 610838 w 610838"/>
                <a:gd name="connsiteY34" fmla="*/ 268415 h 492061"/>
                <a:gd name="connsiteX35" fmla="*/ 604456 w 610838"/>
                <a:gd name="connsiteY35" fmla="*/ 250317 h 492061"/>
                <a:gd name="connsiteX36" fmla="*/ 594836 w 610838"/>
                <a:gd name="connsiteY36" fmla="*/ 223266 h 492061"/>
                <a:gd name="connsiteX37" fmla="*/ 588931 w 610838"/>
                <a:gd name="connsiteY37" fmla="*/ 200977 h 492061"/>
                <a:gd name="connsiteX38" fmla="*/ 591502 w 610838"/>
                <a:gd name="connsiteY38" fmla="*/ 179737 h 492061"/>
                <a:gd name="connsiteX39" fmla="*/ 576072 w 610838"/>
                <a:gd name="connsiteY39" fmla="*/ 164878 h 492061"/>
                <a:gd name="connsiteX40" fmla="*/ 565880 w 610838"/>
                <a:gd name="connsiteY40" fmla="*/ 142018 h 492061"/>
                <a:gd name="connsiteX41" fmla="*/ 554641 w 610838"/>
                <a:gd name="connsiteY41" fmla="*/ 127730 h 492061"/>
                <a:gd name="connsiteX42" fmla="*/ 565309 w 610838"/>
                <a:gd name="connsiteY42" fmla="*/ 111728 h 492061"/>
                <a:gd name="connsiteX43" fmla="*/ 589312 w 610838"/>
                <a:gd name="connsiteY43" fmla="*/ 127635 h 492061"/>
                <a:gd name="connsiteX44" fmla="*/ 587121 w 610838"/>
                <a:gd name="connsiteY44" fmla="*/ 110109 h 492061"/>
                <a:gd name="connsiteX45" fmla="*/ 575881 w 610838"/>
                <a:gd name="connsiteY45" fmla="*/ 95821 h 492061"/>
                <a:gd name="connsiteX46" fmla="*/ 565213 w 610838"/>
                <a:gd name="connsiteY46" fmla="*/ 77248 h 492061"/>
                <a:gd name="connsiteX47" fmla="*/ 541211 w 610838"/>
                <a:gd name="connsiteY47" fmla="*/ 61341 h 492061"/>
                <a:gd name="connsiteX48" fmla="*/ 539019 w 610838"/>
                <a:gd name="connsiteY48" fmla="*/ 43815 h 492061"/>
                <a:gd name="connsiteX49" fmla="*/ 532638 w 610838"/>
                <a:gd name="connsiteY49" fmla="*/ 25717 h 492061"/>
                <a:gd name="connsiteX50" fmla="*/ 364331 w 610838"/>
                <a:gd name="connsiteY50" fmla="*/ 22193 h 492061"/>
                <a:gd name="connsiteX51" fmla="*/ 342424 w 610838"/>
                <a:gd name="connsiteY51" fmla="*/ 23813 h 492061"/>
                <a:gd name="connsiteX52" fmla="*/ 323755 w 610838"/>
                <a:gd name="connsiteY52" fmla="*/ 0 h 492061"/>
                <a:gd name="connsiteX53" fmla="*/ 300323 w 610838"/>
                <a:gd name="connsiteY53" fmla="*/ 14383 h 492061"/>
                <a:gd name="connsiteX54" fmla="*/ 289750 w 610838"/>
                <a:gd name="connsiteY54" fmla="*/ 30290 h 492061"/>
                <a:gd name="connsiteX55" fmla="*/ 265271 w 610838"/>
                <a:gd name="connsiteY55" fmla="*/ 53150 h 492061"/>
                <a:gd name="connsiteX56" fmla="*/ 250888 w 610838"/>
                <a:gd name="connsiteY56" fmla="*/ 64294 h 492061"/>
                <a:gd name="connsiteX57" fmla="*/ 236029 w 610838"/>
                <a:gd name="connsiteY57" fmla="*/ 79724 h 492061"/>
                <a:gd name="connsiteX58" fmla="*/ 225361 w 610838"/>
                <a:gd name="connsiteY58" fmla="*/ 95726 h 492061"/>
                <a:gd name="connsiteX59" fmla="*/ 205168 w 610838"/>
                <a:gd name="connsiteY59" fmla="*/ 119063 h 492061"/>
                <a:gd name="connsiteX60" fmla="*/ 180784 w 610838"/>
                <a:gd name="connsiteY60" fmla="*/ 141923 h 492061"/>
                <a:gd name="connsiteX61" fmla="*/ 209645 w 610838"/>
                <a:gd name="connsiteY61" fmla="*/ 188690 h 492061"/>
                <a:gd name="connsiteX62" fmla="*/ 190500 w 610838"/>
                <a:gd name="connsiteY62" fmla="*/ 203549 h 492061"/>
                <a:gd name="connsiteX63" fmla="*/ 162306 w 610838"/>
                <a:gd name="connsiteY63" fmla="*/ 221647 h 492061"/>
                <a:gd name="connsiteX64" fmla="*/ 151638 w 610838"/>
                <a:gd name="connsiteY64" fmla="*/ 237554 h 492061"/>
                <a:gd name="connsiteX65" fmla="*/ 129826 w 610838"/>
                <a:gd name="connsiteY65" fmla="*/ 239173 h 492061"/>
                <a:gd name="connsiteX66" fmla="*/ 111728 w 610838"/>
                <a:gd name="connsiteY66" fmla="*/ 245554 h 492061"/>
                <a:gd name="connsiteX67" fmla="*/ 86106 w 610838"/>
                <a:gd name="connsiteY67" fmla="*/ 242411 h 492061"/>
                <a:gd name="connsiteX68" fmla="*/ 70675 w 610838"/>
                <a:gd name="connsiteY68" fmla="*/ 262128 h 492061"/>
                <a:gd name="connsiteX69" fmla="*/ 52578 w 610838"/>
                <a:gd name="connsiteY69" fmla="*/ 268510 h 492061"/>
                <a:gd name="connsiteX70" fmla="*/ 54769 w 610838"/>
                <a:gd name="connsiteY70" fmla="*/ 286036 h 492061"/>
                <a:gd name="connsiteX71" fmla="*/ 28194 w 610838"/>
                <a:gd name="connsiteY71" fmla="*/ 291370 h 492061"/>
                <a:gd name="connsiteX72" fmla="*/ 30289 w 610838"/>
                <a:gd name="connsiteY72" fmla="*/ 308896 h 492061"/>
                <a:gd name="connsiteX73" fmla="*/ 476 w 610838"/>
                <a:gd name="connsiteY73" fmla="*/ 305181 h 492061"/>
                <a:gd name="connsiteX74" fmla="*/ 11144 w 610838"/>
                <a:gd name="connsiteY74" fmla="*/ 323755 h 492061"/>
                <a:gd name="connsiteX75" fmla="*/ 0 w 610838"/>
                <a:gd name="connsiteY75" fmla="*/ 343948 h 492061"/>
                <a:gd name="connsiteX76" fmla="*/ 6477 w 610838"/>
                <a:gd name="connsiteY76" fmla="*/ 362045 h 492061"/>
                <a:gd name="connsiteX77" fmla="*/ 48101 w 610838"/>
                <a:gd name="connsiteY77" fmla="*/ 410337 h 492061"/>
                <a:gd name="connsiteX78" fmla="*/ 104680 w 610838"/>
                <a:gd name="connsiteY78" fmla="*/ 477679 h 492061"/>
                <a:gd name="connsiteX79" fmla="*/ 115919 w 610838"/>
                <a:gd name="connsiteY79" fmla="*/ 492062 h 492061"/>
                <a:gd name="connsiteX80" fmla="*/ 115919 w 610838"/>
                <a:gd name="connsiteY80" fmla="*/ 492062 h 492061"/>
                <a:gd name="connsiteX81" fmla="*/ 115919 w 610838"/>
                <a:gd name="connsiteY81" fmla="*/ 492062 h 49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610838" h="492061">
                  <a:moveTo>
                    <a:pt x="115919" y="492062"/>
                  </a:moveTo>
                  <a:lnTo>
                    <a:pt x="131350" y="472345"/>
                  </a:lnTo>
                  <a:lnTo>
                    <a:pt x="134969" y="442627"/>
                  </a:lnTo>
                  <a:lnTo>
                    <a:pt x="119539" y="427768"/>
                  </a:lnTo>
                  <a:lnTo>
                    <a:pt x="137636" y="421386"/>
                  </a:lnTo>
                  <a:lnTo>
                    <a:pt x="144018" y="439388"/>
                  </a:lnTo>
                  <a:lnTo>
                    <a:pt x="162687" y="428720"/>
                  </a:lnTo>
                  <a:lnTo>
                    <a:pt x="185547" y="418624"/>
                  </a:lnTo>
                  <a:lnTo>
                    <a:pt x="199454" y="446246"/>
                  </a:lnTo>
                  <a:lnTo>
                    <a:pt x="218027" y="435578"/>
                  </a:lnTo>
                  <a:lnTo>
                    <a:pt x="224980" y="414909"/>
                  </a:lnTo>
                  <a:lnTo>
                    <a:pt x="244697" y="430244"/>
                  </a:lnTo>
                  <a:lnTo>
                    <a:pt x="258509" y="423386"/>
                  </a:lnTo>
                  <a:lnTo>
                    <a:pt x="256889" y="401574"/>
                  </a:lnTo>
                  <a:lnTo>
                    <a:pt x="236601" y="390430"/>
                  </a:lnTo>
                  <a:lnTo>
                    <a:pt x="258509" y="388811"/>
                  </a:lnTo>
                  <a:lnTo>
                    <a:pt x="272796" y="377666"/>
                  </a:lnTo>
                  <a:lnTo>
                    <a:pt x="283559" y="396240"/>
                  </a:lnTo>
                  <a:lnTo>
                    <a:pt x="300609" y="398336"/>
                  </a:lnTo>
                  <a:lnTo>
                    <a:pt x="318706" y="391954"/>
                  </a:lnTo>
                  <a:lnTo>
                    <a:pt x="330898" y="397764"/>
                  </a:lnTo>
                  <a:lnTo>
                    <a:pt x="351187" y="408908"/>
                  </a:lnTo>
                  <a:lnTo>
                    <a:pt x="362426" y="423196"/>
                  </a:lnTo>
                  <a:lnTo>
                    <a:pt x="379476" y="425291"/>
                  </a:lnTo>
                  <a:lnTo>
                    <a:pt x="413575" y="429578"/>
                  </a:lnTo>
                  <a:lnTo>
                    <a:pt x="433768" y="406146"/>
                  </a:lnTo>
                  <a:lnTo>
                    <a:pt x="452914" y="391287"/>
                  </a:lnTo>
                  <a:lnTo>
                    <a:pt x="472535" y="372142"/>
                  </a:lnTo>
                  <a:lnTo>
                    <a:pt x="486918" y="360902"/>
                  </a:lnTo>
                  <a:lnTo>
                    <a:pt x="497586" y="344996"/>
                  </a:lnTo>
                  <a:lnTo>
                    <a:pt x="511397" y="338042"/>
                  </a:lnTo>
                  <a:lnTo>
                    <a:pt x="562451" y="309848"/>
                  </a:lnTo>
                  <a:lnTo>
                    <a:pt x="579501" y="311944"/>
                  </a:lnTo>
                  <a:lnTo>
                    <a:pt x="586359" y="291275"/>
                  </a:lnTo>
                  <a:lnTo>
                    <a:pt x="610838" y="268415"/>
                  </a:lnTo>
                  <a:lnTo>
                    <a:pt x="604456" y="250317"/>
                  </a:lnTo>
                  <a:lnTo>
                    <a:pt x="594836" y="223266"/>
                  </a:lnTo>
                  <a:lnTo>
                    <a:pt x="588931" y="200977"/>
                  </a:lnTo>
                  <a:lnTo>
                    <a:pt x="591502" y="179737"/>
                  </a:lnTo>
                  <a:lnTo>
                    <a:pt x="576072" y="164878"/>
                  </a:lnTo>
                  <a:lnTo>
                    <a:pt x="565880" y="142018"/>
                  </a:lnTo>
                  <a:lnTo>
                    <a:pt x="554641" y="127730"/>
                  </a:lnTo>
                  <a:lnTo>
                    <a:pt x="565309" y="111728"/>
                  </a:lnTo>
                  <a:lnTo>
                    <a:pt x="589312" y="127635"/>
                  </a:lnTo>
                  <a:lnTo>
                    <a:pt x="587121" y="110109"/>
                  </a:lnTo>
                  <a:lnTo>
                    <a:pt x="575881" y="95821"/>
                  </a:lnTo>
                  <a:lnTo>
                    <a:pt x="565213" y="77248"/>
                  </a:lnTo>
                  <a:lnTo>
                    <a:pt x="541211" y="61341"/>
                  </a:lnTo>
                  <a:lnTo>
                    <a:pt x="539019" y="43815"/>
                  </a:lnTo>
                  <a:lnTo>
                    <a:pt x="532638" y="25717"/>
                  </a:lnTo>
                  <a:lnTo>
                    <a:pt x="364331" y="22193"/>
                  </a:lnTo>
                  <a:lnTo>
                    <a:pt x="342424" y="23813"/>
                  </a:lnTo>
                  <a:lnTo>
                    <a:pt x="323755" y="0"/>
                  </a:lnTo>
                  <a:lnTo>
                    <a:pt x="300323" y="14383"/>
                  </a:lnTo>
                  <a:lnTo>
                    <a:pt x="289750" y="30290"/>
                  </a:lnTo>
                  <a:lnTo>
                    <a:pt x="265271" y="53150"/>
                  </a:lnTo>
                  <a:lnTo>
                    <a:pt x="250888" y="64294"/>
                  </a:lnTo>
                  <a:lnTo>
                    <a:pt x="236029" y="79724"/>
                  </a:lnTo>
                  <a:lnTo>
                    <a:pt x="225361" y="95726"/>
                  </a:lnTo>
                  <a:lnTo>
                    <a:pt x="205168" y="119063"/>
                  </a:lnTo>
                  <a:lnTo>
                    <a:pt x="180784" y="141923"/>
                  </a:lnTo>
                  <a:lnTo>
                    <a:pt x="209645" y="188690"/>
                  </a:lnTo>
                  <a:lnTo>
                    <a:pt x="190500" y="203549"/>
                  </a:lnTo>
                  <a:lnTo>
                    <a:pt x="162306" y="221647"/>
                  </a:lnTo>
                  <a:lnTo>
                    <a:pt x="151638" y="237554"/>
                  </a:lnTo>
                  <a:lnTo>
                    <a:pt x="129826" y="239173"/>
                  </a:lnTo>
                  <a:lnTo>
                    <a:pt x="111728" y="245554"/>
                  </a:lnTo>
                  <a:lnTo>
                    <a:pt x="86106" y="242411"/>
                  </a:lnTo>
                  <a:lnTo>
                    <a:pt x="70675" y="262128"/>
                  </a:lnTo>
                  <a:lnTo>
                    <a:pt x="52578" y="268510"/>
                  </a:lnTo>
                  <a:lnTo>
                    <a:pt x="54769" y="286036"/>
                  </a:lnTo>
                  <a:lnTo>
                    <a:pt x="28194" y="291370"/>
                  </a:lnTo>
                  <a:lnTo>
                    <a:pt x="30289" y="308896"/>
                  </a:lnTo>
                  <a:lnTo>
                    <a:pt x="476" y="305181"/>
                  </a:lnTo>
                  <a:lnTo>
                    <a:pt x="11144" y="323755"/>
                  </a:lnTo>
                  <a:lnTo>
                    <a:pt x="0" y="343948"/>
                  </a:lnTo>
                  <a:lnTo>
                    <a:pt x="6477" y="362045"/>
                  </a:lnTo>
                  <a:lnTo>
                    <a:pt x="48101" y="410337"/>
                  </a:lnTo>
                  <a:lnTo>
                    <a:pt x="104680" y="477679"/>
                  </a:lnTo>
                  <a:lnTo>
                    <a:pt x="115919" y="492062"/>
                  </a:lnTo>
                  <a:lnTo>
                    <a:pt x="115919" y="492062"/>
                  </a:lnTo>
                  <a:lnTo>
                    <a:pt x="115919" y="4920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9FA5E7E2-8404-779B-FA4F-12761819D55E}"/>
                </a:ext>
              </a:extLst>
            </p:cNvPr>
            <p:cNvSpPr/>
            <p:nvPr/>
          </p:nvSpPr>
          <p:spPr>
            <a:xfrm>
              <a:off x="6992338" y="1332152"/>
              <a:ext cx="904488" cy="1002010"/>
            </a:xfrm>
            <a:custGeom>
              <a:avLst/>
              <a:gdLst>
                <a:gd name="connsiteX0" fmla="*/ 213932 w 537114"/>
                <a:gd name="connsiteY0" fmla="*/ 593598 h 595026"/>
                <a:gd name="connsiteX1" fmla="*/ 244221 w 537114"/>
                <a:gd name="connsiteY1" fmla="*/ 593027 h 595026"/>
                <a:gd name="connsiteX2" fmla="*/ 274511 w 537114"/>
                <a:gd name="connsiteY2" fmla="*/ 592360 h 595026"/>
                <a:gd name="connsiteX3" fmla="*/ 295846 w 537114"/>
                <a:gd name="connsiteY3" fmla="*/ 595027 h 595026"/>
                <a:gd name="connsiteX4" fmla="*/ 315468 w 537114"/>
                <a:gd name="connsiteY4" fmla="*/ 575786 h 595026"/>
                <a:gd name="connsiteX5" fmla="*/ 330327 w 537114"/>
                <a:gd name="connsiteY5" fmla="*/ 560356 h 595026"/>
                <a:gd name="connsiteX6" fmla="*/ 340995 w 537114"/>
                <a:gd name="connsiteY6" fmla="*/ 544354 h 595026"/>
                <a:gd name="connsiteX7" fmla="*/ 363855 w 537114"/>
                <a:gd name="connsiteY7" fmla="*/ 534257 h 595026"/>
                <a:gd name="connsiteX8" fmla="*/ 391478 w 537114"/>
                <a:gd name="connsiteY8" fmla="*/ 520351 h 595026"/>
                <a:gd name="connsiteX9" fmla="*/ 402146 w 537114"/>
                <a:gd name="connsiteY9" fmla="*/ 504349 h 595026"/>
                <a:gd name="connsiteX10" fmla="*/ 420148 w 537114"/>
                <a:gd name="connsiteY10" fmla="*/ 497872 h 595026"/>
                <a:gd name="connsiteX11" fmla="*/ 440341 w 537114"/>
                <a:gd name="connsiteY11" fmla="*/ 474440 h 595026"/>
                <a:gd name="connsiteX12" fmla="*/ 459010 w 537114"/>
                <a:gd name="connsiteY12" fmla="*/ 463772 h 595026"/>
                <a:gd name="connsiteX13" fmla="*/ 482918 w 537114"/>
                <a:gd name="connsiteY13" fmla="*/ 479679 h 595026"/>
                <a:gd name="connsiteX14" fmla="*/ 497300 w 537114"/>
                <a:gd name="connsiteY14" fmla="*/ 468535 h 595026"/>
                <a:gd name="connsiteX15" fmla="*/ 507873 w 537114"/>
                <a:gd name="connsiteY15" fmla="*/ 452533 h 595026"/>
                <a:gd name="connsiteX16" fmla="*/ 522256 w 537114"/>
                <a:gd name="connsiteY16" fmla="*/ 441293 h 595026"/>
                <a:gd name="connsiteX17" fmla="*/ 537115 w 537114"/>
                <a:gd name="connsiteY17" fmla="*/ 425863 h 595026"/>
                <a:gd name="connsiteX18" fmla="*/ 535496 w 537114"/>
                <a:gd name="connsiteY18" fmla="*/ 404051 h 595026"/>
                <a:gd name="connsiteX19" fmla="*/ 517970 w 537114"/>
                <a:gd name="connsiteY19" fmla="*/ 406146 h 595026"/>
                <a:gd name="connsiteX20" fmla="*/ 512064 w 537114"/>
                <a:gd name="connsiteY20" fmla="*/ 383857 h 595026"/>
                <a:gd name="connsiteX21" fmla="*/ 510921 w 537114"/>
                <a:gd name="connsiteY21" fmla="*/ 357759 h 595026"/>
                <a:gd name="connsiteX22" fmla="*/ 518351 w 537114"/>
                <a:gd name="connsiteY22" fmla="*/ 332708 h 595026"/>
                <a:gd name="connsiteX23" fmla="*/ 507206 w 537114"/>
                <a:gd name="connsiteY23" fmla="*/ 318325 h 595026"/>
                <a:gd name="connsiteX24" fmla="*/ 509778 w 537114"/>
                <a:gd name="connsiteY24" fmla="*/ 296990 h 595026"/>
                <a:gd name="connsiteX25" fmla="*/ 511874 w 537114"/>
                <a:gd name="connsiteY25" fmla="*/ 279940 h 595026"/>
                <a:gd name="connsiteX26" fmla="*/ 525780 w 537114"/>
                <a:gd name="connsiteY26" fmla="*/ 273082 h 595026"/>
                <a:gd name="connsiteX27" fmla="*/ 515112 w 537114"/>
                <a:gd name="connsiteY27" fmla="*/ 254413 h 595026"/>
                <a:gd name="connsiteX28" fmla="*/ 508635 w 537114"/>
                <a:gd name="connsiteY28" fmla="*/ 236315 h 595026"/>
                <a:gd name="connsiteX29" fmla="*/ 502730 w 537114"/>
                <a:gd name="connsiteY29" fmla="*/ 213931 h 595026"/>
                <a:gd name="connsiteX30" fmla="*/ 482061 w 537114"/>
                <a:gd name="connsiteY30" fmla="*/ 207073 h 595026"/>
                <a:gd name="connsiteX31" fmla="*/ 479870 w 537114"/>
                <a:gd name="connsiteY31" fmla="*/ 189548 h 595026"/>
                <a:gd name="connsiteX32" fmla="*/ 469678 w 537114"/>
                <a:gd name="connsiteY32" fmla="*/ 166592 h 595026"/>
                <a:gd name="connsiteX33" fmla="*/ 453771 w 537114"/>
                <a:gd name="connsiteY33" fmla="*/ 156019 h 595026"/>
                <a:gd name="connsiteX34" fmla="*/ 437198 w 537114"/>
                <a:gd name="connsiteY34" fmla="*/ 149638 h 595026"/>
                <a:gd name="connsiteX35" fmla="*/ 419195 w 537114"/>
                <a:gd name="connsiteY35" fmla="*/ 156115 h 595026"/>
                <a:gd name="connsiteX36" fmla="*/ 397859 w 537114"/>
                <a:gd name="connsiteY36" fmla="*/ 153448 h 595026"/>
                <a:gd name="connsiteX37" fmla="*/ 399955 w 537114"/>
                <a:gd name="connsiteY37" fmla="*/ 136398 h 595026"/>
                <a:gd name="connsiteX38" fmla="*/ 374428 w 537114"/>
                <a:gd name="connsiteY38" fmla="*/ 133255 h 595026"/>
                <a:gd name="connsiteX39" fmla="*/ 360617 w 537114"/>
                <a:gd name="connsiteY39" fmla="*/ 140208 h 595026"/>
                <a:gd name="connsiteX40" fmla="*/ 338804 w 537114"/>
                <a:gd name="connsiteY40" fmla="*/ 141827 h 595026"/>
                <a:gd name="connsiteX41" fmla="*/ 316992 w 537114"/>
                <a:gd name="connsiteY41" fmla="*/ 143446 h 595026"/>
                <a:gd name="connsiteX42" fmla="*/ 300514 w 537114"/>
                <a:gd name="connsiteY42" fmla="*/ 137065 h 595026"/>
                <a:gd name="connsiteX43" fmla="*/ 280226 w 537114"/>
                <a:gd name="connsiteY43" fmla="*/ 125921 h 595026"/>
                <a:gd name="connsiteX44" fmla="*/ 274415 w 537114"/>
                <a:gd name="connsiteY44" fmla="*/ 103632 h 595026"/>
                <a:gd name="connsiteX45" fmla="*/ 207740 w 537114"/>
                <a:gd name="connsiteY45" fmla="*/ 47815 h 595026"/>
                <a:gd name="connsiteX46" fmla="*/ 183833 w 537114"/>
                <a:gd name="connsiteY46" fmla="*/ 31909 h 595026"/>
                <a:gd name="connsiteX47" fmla="*/ 135922 w 537114"/>
                <a:gd name="connsiteY47" fmla="*/ 0 h 595026"/>
                <a:gd name="connsiteX48" fmla="*/ 118301 w 537114"/>
                <a:gd name="connsiteY48" fmla="*/ 2191 h 595026"/>
                <a:gd name="connsiteX49" fmla="*/ 119920 w 537114"/>
                <a:gd name="connsiteY49" fmla="*/ 24003 h 595026"/>
                <a:gd name="connsiteX50" fmla="*/ 125349 w 537114"/>
                <a:gd name="connsiteY50" fmla="*/ 50578 h 595026"/>
                <a:gd name="connsiteX51" fmla="*/ 141256 w 537114"/>
                <a:gd name="connsiteY51" fmla="*/ 61246 h 595026"/>
                <a:gd name="connsiteX52" fmla="*/ 138113 w 537114"/>
                <a:gd name="connsiteY52" fmla="*/ 86773 h 595026"/>
                <a:gd name="connsiteX53" fmla="*/ 118968 w 537114"/>
                <a:gd name="connsiteY53" fmla="*/ 101727 h 595026"/>
                <a:gd name="connsiteX54" fmla="*/ 104680 w 537114"/>
                <a:gd name="connsiteY54" fmla="*/ 112967 h 595026"/>
                <a:gd name="connsiteX55" fmla="*/ 89821 w 537114"/>
                <a:gd name="connsiteY55" fmla="*/ 128397 h 595026"/>
                <a:gd name="connsiteX56" fmla="*/ 52007 w 537114"/>
                <a:gd name="connsiteY56" fmla="*/ 154019 h 595026"/>
                <a:gd name="connsiteX57" fmla="*/ 25432 w 537114"/>
                <a:gd name="connsiteY57" fmla="*/ 159353 h 595026"/>
                <a:gd name="connsiteX58" fmla="*/ 14288 w 537114"/>
                <a:gd name="connsiteY58" fmla="*/ 179642 h 595026"/>
                <a:gd name="connsiteX59" fmla="*/ 0 w 537114"/>
                <a:gd name="connsiteY59" fmla="*/ 190881 h 595026"/>
                <a:gd name="connsiteX60" fmla="*/ 10096 w 537114"/>
                <a:gd name="connsiteY60" fmla="*/ 213741 h 595026"/>
                <a:gd name="connsiteX61" fmla="*/ 12288 w 537114"/>
                <a:gd name="connsiteY61" fmla="*/ 231267 h 595026"/>
                <a:gd name="connsiteX62" fmla="*/ 36767 w 537114"/>
                <a:gd name="connsiteY62" fmla="*/ 277559 h 595026"/>
                <a:gd name="connsiteX63" fmla="*/ 52293 w 537114"/>
                <a:gd name="connsiteY63" fmla="*/ 292417 h 595026"/>
                <a:gd name="connsiteX64" fmla="*/ 59246 w 537114"/>
                <a:gd name="connsiteY64" fmla="*/ 340900 h 595026"/>
                <a:gd name="connsiteX65" fmla="*/ 65627 w 537114"/>
                <a:gd name="connsiteY65" fmla="*/ 358997 h 595026"/>
                <a:gd name="connsiteX66" fmla="*/ 78963 w 537114"/>
                <a:gd name="connsiteY66" fmla="*/ 390906 h 595026"/>
                <a:gd name="connsiteX67" fmla="*/ 94965 w 537114"/>
                <a:gd name="connsiteY67" fmla="*/ 401574 h 595026"/>
                <a:gd name="connsiteX68" fmla="*/ 106680 w 537114"/>
                <a:gd name="connsiteY68" fmla="*/ 411670 h 595026"/>
                <a:gd name="connsiteX69" fmla="*/ 116300 w 537114"/>
                <a:gd name="connsiteY69" fmla="*/ 438817 h 595026"/>
                <a:gd name="connsiteX70" fmla="*/ 131350 w 537114"/>
                <a:gd name="connsiteY70" fmla="*/ 527114 h 595026"/>
                <a:gd name="connsiteX71" fmla="*/ 132493 w 537114"/>
                <a:gd name="connsiteY71" fmla="*/ 587883 h 595026"/>
                <a:gd name="connsiteX72" fmla="*/ 148971 w 537114"/>
                <a:gd name="connsiteY72" fmla="*/ 594170 h 595026"/>
                <a:gd name="connsiteX73" fmla="*/ 180880 w 537114"/>
                <a:gd name="connsiteY73" fmla="*/ 580835 h 595026"/>
                <a:gd name="connsiteX74" fmla="*/ 205359 w 537114"/>
                <a:gd name="connsiteY74" fmla="*/ 592550 h 595026"/>
                <a:gd name="connsiteX75" fmla="*/ 213932 w 537114"/>
                <a:gd name="connsiteY75" fmla="*/ 593598 h 595026"/>
                <a:gd name="connsiteX76" fmla="*/ 213932 w 537114"/>
                <a:gd name="connsiteY76" fmla="*/ 593598 h 595026"/>
                <a:gd name="connsiteX77" fmla="*/ 213932 w 537114"/>
                <a:gd name="connsiteY77" fmla="*/ 593598 h 595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537114" h="595026">
                  <a:moveTo>
                    <a:pt x="213932" y="593598"/>
                  </a:moveTo>
                  <a:lnTo>
                    <a:pt x="244221" y="593027"/>
                  </a:lnTo>
                  <a:lnTo>
                    <a:pt x="274511" y="592360"/>
                  </a:lnTo>
                  <a:lnTo>
                    <a:pt x="295846" y="595027"/>
                  </a:lnTo>
                  <a:lnTo>
                    <a:pt x="315468" y="575786"/>
                  </a:lnTo>
                  <a:lnTo>
                    <a:pt x="330327" y="560356"/>
                  </a:lnTo>
                  <a:lnTo>
                    <a:pt x="340995" y="544354"/>
                  </a:lnTo>
                  <a:lnTo>
                    <a:pt x="363855" y="534257"/>
                  </a:lnTo>
                  <a:lnTo>
                    <a:pt x="391478" y="520351"/>
                  </a:lnTo>
                  <a:lnTo>
                    <a:pt x="402146" y="504349"/>
                  </a:lnTo>
                  <a:lnTo>
                    <a:pt x="420148" y="497872"/>
                  </a:lnTo>
                  <a:lnTo>
                    <a:pt x="440341" y="474440"/>
                  </a:lnTo>
                  <a:lnTo>
                    <a:pt x="459010" y="463772"/>
                  </a:lnTo>
                  <a:lnTo>
                    <a:pt x="482918" y="479679"/>
                  </a:lnTo>
                  <a:lnTo>
                    <a:pt x="497300" y="468535"/>
                  </a:lnTo>
                  <a:lnTo>
                    <a:pt x="507873" y="452533"/>
                  </a:lnTo>
                  <a:lnTo>
                    <a:pt x="522256" y="441293"/>
                  </a:lnTo>
                  <a:lnTo>
                    <a:pt x="537115" y="425863"/>
                  </a:lnTo>
                  <a:lnTo>
                    <a:pt x="535496" y="404051"/>
                  </a:lnTo>
                  <a:lnTo>
                    <a:pt x="517970" y="406146"/>
                  </a:lnTo>
                  <a:lnTo>
                    <a:pt x="512064" y="383857"/>
                  </a:lnTo>
                  <a:lnTo>
                    <a:pt x="510921" y="357759"/>
                  </a:lnTo>
                  <a:lnTo>
                    <a:pt x="518351" y="332708"/>
                  </a:lnTo>
                  <a:lnTo>
                    <a:pt x="507206" y="318325"/>
                  </a:lnTo>
                  <a:lnTo>
                    <a:pt x="509778" y="296990"/>
                  </a:lnTo>
                  <a:lnTo>
                    <a:pt x="511874" y="279940"/>
                  </a:lnTo>
                  <a:lnTo>
                    <a:pt x="525780" y="273082"/>
                  </a:lnTo>
                  <a:lnTo>
                    <a:pt x="515112" y="254413"/>
                  </a:lnTo>
                  <a:lnTo>
                    <a:pt x="508635" y="236315"/>
                  </a:lnTo>
                  <a:lnTo>
                    <a:pt x="502730" y="213931"/>
                  </a:lnTo>
                  <a:lnTo>
                    <a:pt x="482061" y="207073"/>
                  </a:lnTo>
                  <a:lnTo>
                    <a:pt x="479870" y="189548"/>
                  </a:lnTo>
                  <a:lnTo>
                    <a:pt x="469678" y="166592"/>
                  </a:lnTo>
                  <a:lnTo>
                    <a:pt x="453771" y="156019"/>
                  </a:lnTo>
                  <a:lnTo>
                    <a:pt x="437198" y="149638"/>
                  </a:lnTo>
                  <a:lnTo>
                    <a:pt x="419195" y="156115"/>
                  </a:lnTo>
                  <a:lnTo>
                    <a:pt x="397859" y="153448"/>
                  </a:lnTo>
                  <a:lnTo>
                    <a:pt x="399955" y="136398"/>
                  </a:lnTo>
                  <a:lnTo>
                    <a:pt x="374428" y="133255"/>
                  </a:lnTo>
                  <a:lnTo>
                    <a:pt x="360617" y="140208"/>
                  </a:lnTo>
                  <a:lnTo>
                    <a:pt x="338804" y="141827"/>
                  </a:lnTo>
                  <a:lnTo>
                    <a:pt x="316992" y="143446"/>
                  </a:lnTo>
                  <a:lnTo>
                    <a:pt x="300514" y="137065"/>
                  </a:lnTo>
                  <a:lnTo>
                    <a:pt x="280226" y="125921"/>
                  </a:lnTo>
                  <a:lnTo>
                    <a:pt x="274415" y="103632"/>
                  </a:lnTo>
                  <a:lnTo>
                    <a:pt x="207740" y="47815"/>
                  </a:lnTo>
                  <a:lnTo>
                    <a:pt x="183833" y="31909"/>
                  </a:lnTo>
                  <a:lnTo>
                    <a:pt x="135922" y="0"/>
                  </a:lnTo>
                  <a:lnTo>
                    <a:pt x="118301" y="2191"/>
                  </a:lnTo>
                  <a:lnTo>
                    <a:pt x="119920" y="24003"/>
                  </a:lnTo>
                  <a:lnTo>
                    <a:pt x="125349" y="50578"/>
                  </a:lnTo>
                  <a:lnTo>
                    <a:pt x="141256" y="61246"/>
                  </a:lnTo>
                  <a:lnTo>
                    <a:pt x="138113" y="86773"/>
                  </a:lnTo>
                  <a:lnTo>
                    <a:pt x="118968" y="101727"/>
                  </a:lnTo>
                  <a:lnTo>
                    <a:pt x="104680" y="112967"/>
                  </a:lnTo>
                  <a:lnTo>
                    <a:pt x="89821" y="128397"/>
                  </a:lnTo>
                  <a:lnTo>
                    <a:pt x="52007" y="154019"/>
                  </a:lnTo>
                  <a:lnTo>
                    <a:pt x="25432" y="159353"/>
                  </a:lnTo>
                  <a:lnTo>
                    <a:pt x="14288" y="179642"/>
                  </a:lnTo>
                  <a:lnTo>
                    <a:pt x="0" y="190881"/>
                  </a:lnTo>
                  <a:lnTo>
                    <a:pt x="10096" y="213741"/>
                  </a:lnTo>
                  <a:lnTo>
                    <a:pt x="12288" y="231267"/>
                  </a:lnTo>
                  <a:lnTo>
                    <a:pt x="36767" y="277559"/>
                  </a:lnTo>
                  <a:lnTo>
                    <a:pt x="52293" y="292417"/>
                  </a:lnTo>
                  <a:lnTo>
                    <a:pt x="59246" y="340900"/>
                  </a:lnTo>
                  <a:lnTo>
                    <a:pt x="65627" y="358997"/>
                  </a:lnTo>
                  <a:lnTo>
                    <a:pt x="78963" y="390906"/>
                  </a:lnTo>
                  <a:lnTo>
                    <a:pt x="94965" y="401574"/>
                  </a:lnTo>
                  <a:lnTo>
                    <a:pt x="106680" y="411670"/>
                  </a:lnTo>
                  <a:lnTo>
                    <a:pt x="116300" y="438817"/>
                  </a:lnTo>
                  <a:lnTo>
                    <a:pt x="131350" y="527114"/>
                  </a:lnTo>
                  <a:lnTo>
                    <a:pt x="132493" y="587883"/>
                  </a:lnTo>
                  <a:lnTo>
                    <a:pt x="148971" y="594170"/>
                  </a:lnTo>
                  <a:lnTo>
                    <a:pt x="180880" y="580835"/>
                  </a:lnTo>
                  <a:lnTo>
                    <a:pt x="205359" y="592550"/>
                  </a:lnTo>
                  <a:lnTo>
                    <a:pt x="213932" y="593598"/>
                  </a:lnTo>
                  <a:lnTo>
                    <a:pt x="213932" y="593598"/>
                  </a:lnTo>
                  <a:lnTo>
                    <a:pt x="213932" y="5935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7F72C293-A8FF-D8BF-26D7-4981825BB045}"/>
                </a:ext>
              </a:extLst>
            </p:cNvPr>
            <p:cNvSpPr/>
            <p:nvPr/>
          </p:nvSpPr>
          <p:spPr>
            <a:xfrm>
              <a:off x="8809336" y="65643"/>
              <a:ext cx="1422577" cy="498840"/>
            </a:xfrm>
            <a:custGeom>
              <a:avLst/>
              <a:gdLst>
                <a:gd name="connsiteX0" fmla="*/ 307848 w 844772"/>
                <a:gd name="connsiteY0" fmla="*/ 296228 h 296227"/>
                <a:gd name="connsiteX1" fmla="*/ 322707 w 844772"/>
                <a:gd name="connsiteY1" fmla="*/ 280702 h 296227"/>
                <a:gd name="connsiteX2" fmla="*/ 344043 w 844772"/>
                <a:gd name="connsiteY2" fmla="*/ 283274 h 296227"/>
                <a:gd name="connsiteX3" fmla="*/ 360997 w 844772"/>
                <a:gd name="connsiteY3" fmla="*/ 285369 h 296227"/>
                <a:gd name="connsiteX4" fmla="*/ 390810 w 844772"/>
                <a:gd name="connsiteY4" fmla="*/ 289084 h 296227"/>
                <a:gd name="connsiteX5" fmla="*/ 408908 w 844772"/>
                <a:gd name="connsiteY5" fmla="*/ 282607 h 296227"/>
                <a:gd name="connsiteX6" fmla="*/ 428149 w 844772"/>
                <a:gd name="connsiteY6" fmla="*/ 267557 h 296227"/>
                <a:gd name="connsiteX7" fmla="*/ 438245 w 844772"/>
                <a:gd name="connsiteY7" fmla="*/ 255746 h 296227"/>
                <a:gd name="connsiteX8" fmla="*/ 458438 w 844772"/>
                <a:gd name="connsiteY8" fmla="*/ 266986 h 296227"/>
                <a:gd name="connsiteX9" fmla="*/ 491490 w 844772"/>
                <a:gd name="connsiteY9" fmla="*/ 279749 h 296227"/>
                <a:gd name="connsiteX10" fmla="*/ 523970 w 844772"/>
                <a:gd name="connsiteY10" fmla="*/ 262033 h 296227"/>
                <a:gd name="connsiteX11" fmla="*/ 542544 w 844772"/>
                <a:gd name="connsiteY11" fmla="*/ 251269 h 296227"/>
                <a:gd name="connsiteX12" fmla="*/ 562737 w 844772"/>
                <a:gd name="connsiteY12" fmla="*/ 227647 h 296227"/>
                <a:gd name="connsiteX13" fmla="*/ 581406 w 844772"/>
                <a:gd name="connsiteY13" fmla="*/ 216884 h 296227"/>
                <a:gd name="connsiteX14" fmla="*/ 596265 w 844772"/>
                <a:gd name="connsiteY14" fmla="*/ 201263 h 296227"/>
                <a:gd name="connsiteX15" fmla="*/ 622363 w 844772"/>
                <a:gd name="connsiteY15" fmla="*/ 200120 h 296227"/>
                <a:gd name="connsiteX16" fmla="*/ 633032 w 844772"/>
                <a:gd name="connsiteY16" fmla="*/ 184118 h 296227"/>
                <a:gd name="connsiteX17" fmla="*/ 647891 w 844772"/>
                <a:gd name="connsiteY17" fmla="*/ 168497 h 296227"/>
                <a:gd name="connsiteX18" fmla="*/ 678752 w 844772"/>
                <a:gd name="connsiteY18" fmla="*/ 163640 h 296227"/>
                <a:gd name="connsiteX19" fmla="*/ 694182 w 844772"/>
                <a:gd name="connsiteY19" fmla="*/ 143732 h 296227"/>
                <a:gd name="connsiteX20" fmla="*/ 708565 w 844772"/>
                <a:gd name="connsiteY20" fmla="*/ 132493 h 296227"/>
                <a:gd name="connsiteX21" fmla="*/ 720280 w 844772"/>
                <a:gd name="connsiteY21" fmla="*/ 107823 h 296227"/>
                <a:gd name="connsiteX22" fmla="*/ 738854 w 844772"/>
                <a:gd name="connsiteY22" fmla="*/ 97060 h 296227"/>
                <a:gd name="connsiteX23" fmla="*/ 753809 w 844772"/>
                <a:gd name="connsiteY23" fmla="*/ 81534 h 296227"/>
                <a:gd name="connsiteX24" fmla="*/ 766000 w 844772"/>
                <a:gd name="connsiteY24" fmla="*/ 52578 h 296227"/>
                <a:gd name="connsiteX25" fmla="*/ 792575 w 844772"/>
                <a:gd name="connsiteY25" fmla="*/ 47149 h 296227"/>
                <a:gd name="connsiteX26" fmla="*/ 803243 w 844772"/>
                <a:gd name="connsiteY26" fmla="*/ 31051 h 296227"/>
                <a:gd name="connsiteX27" fmla="*/ 818102 w 844772"/>
                <a:gd name="connsiteY27" fmla="*/ 15430 h 296227"/>
                <a:gd name="connsiteX28" fmla="*/ 844772 w 844772"/>
                <a:gd name="connsiteY28" fmla="*/ 10001 h 296227"/>
                <a:gd name="connsiteX29" fmla="*/ 763810 w 844772"/>
                <a:gd name="connsiteY29" fmla="*/ 0 h 296227"/>
                <a:gd name="connsiteX30" fmla="*/ 746855 w 844772"/>
                <a:gd name="connsiteY30" fmla="*/ 32766 h 296227"/>
                <a:gd name="connsiteX31" fmla="*/ 590835 w 844772"/>
                <a:gd name="connsiteY31" fmla="*/ 35243 h 296227"/>
                <a:gd name="connsiteX32" fmla="*/ 538639 w 844772"/>
                <a:gd name="connsiteY32" fmla="*/ 37528 h 296227"/>
                <a:gd name="connsiteX33" fmla="*/ 443865 w 844772"/>
                <a:gd name="connsiteY33" fmla="*/ 34576 h 296227"/>
                <a:gd name="connsiteX34" fmla="*/ 422053 w 844772"/>
                <a:gd name="connsiteY34" fmla="*/ 36195 h 296227"/>
                <a:gd name="connsiteX35" fmla="*/ 391763 w 844772"/>
                <a:gd name="connsiteY35" fmla="*/ 36766 h 296227"/>
                <a:gd name="connsiteX36" fmla="*/ 222409 w 844772"/>
                <a:gd name="connsiteY36" fmla="*/ 42005 h 296227"/>
                <a:gd name="connsiteX37" fmla="*/ 83439 w 844772"/>
                <a:gd name="connsiteY37" fmla="*/ 46673 h 296227"/>
                <a:gd name="connsiteX38" fmla="*/ 89916 w 844772"/>
                <a:gd name="connsiteY38" fmla="*/ 64865 h 296227"/>
                <a:gd name="connsiteX39" fmla="*/ 71818 w 844772"/>
                <a:gd name="connsiteY39" fmla="*/ 71247 h 296227"/>
                <a:gd name="connsiteX40" fmla="*/ 77628 w 844772"/>
                <a:gd name="connsiteY40" fmla="*/ 93821 h 296227"/>
                <a:gd name="connsiteX41" fmla="*/ 80391 w 844772"/>
                <a:gd name="connsiteY41" fmla="*/ 142018 h 296227"/>
                <a:gd name="connsiteX42" fmla="*/ 66484 w 844772"/>
                <a:gd name="connsiteY42" fmla="*/ 148971 h 296227"/>
                <a:gd name="connsiteX43" fmla="*/ 68675 w 844772"/>
                <a:gd name="connsiteY43" fmla="*/ 166687 h 296227"/>
                <a:gd name="connsiteX44" fmla="*/ 44196 w 844772"/>
                <a:gd name="connsiteY44" fmla="*/ 189738 h 296227"/>
                <a:gd name="connsiteX45" fmla="*/ 6953 w 844772"/>
                <a:gd name="connsiteY45" fmla="*/ 211265 h 296227"/>
                <a:gd name="connsiteX46" fmla="*/ 0 w 844772"/>
                <a:gd name="connsiteY46" fmla="*/ 232124 h 296227"/>
                <a:gd name="connsiteX47" fmla="*/ 10668 w 844772"/>
                <a:gd name="connsiteY47" fmla="*/ 250889 h 296227"/>
                <a:gd name="connsiteX48" fmla="*/ 34100 w 844772"/>
                <a:gd name="connsiteY48" fmla="*/ 236315 h 296227"/>
                <a:gd name="connsiteX49" fmla="*/ 79915 w 844772"/>
                <a:gd name="connsiteY49" fmla="*/ 250698 h 296227"/>
                <a:gd name="connsiteX50" fmla="*/ 95917 w 844772"/>
                <a:gd name="connsiteY50" fmla="*/ 261366 h 296227"/>
                <a:gd name="connsiteX51" fmla="*/ 255556 w 844772"/>
                <a:gd name="connsiteY51" fmla="*/ 228886 h 296227"/>
                <a:gd name="connsiteX52" fmla="*/ 272605 w 844772"/>
                <a:gd name="connsiteY52" fmla="*/ 230981 h 296227"/>
                <a:gd name="connsiteX53" fmla="*/ 288607 w 844772"/>
                <a:gd name="connsiteY53" fmla="*/ 241649 h 296227"/>
                <a:gd name="connsiteX54" fmla="*/ 307753 w 844772"/>
                <a:gd name="connsiteY54" fmla="*/ 261461 h 296227"/>
                <a:gd name="connsiteX55" fmla="*/ 314706 w 844772"/>
                <a:gd name="connsiteY55" fmla="*/ 275368 h 296227"/>
                <a:gd name="connsiteX56" fmla="*/ 304038 w 844772"/>
                <a:gd name="connsiteY56" fmla="*/ 291465 h 296227"/>
                <a:gd name="connsiteX57" fmla="*/ 307848 w 844772"/>
                <a:gd name="connsiteY57" fmla="*/ 296228 h 296227"/>
                <a:gd name="connsiteX58" fmla="*/ 307848 w 844772"/>
                <a:gd name="connsiteY58" fmla="*/ 296228 h 296227"/>
                <a:gd name="connsiteX59" fmla="*/ 307848 w 844772"/>
                <a:gd name="connsiteY59" fmla="*/ 296228 h 29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44772" h="296227">
                  <a:moveTo>
                    <a:pt x="307848" y="296228"/>
                  </a:moveTo>
                  <a:lnTo>
                    <a:pt x="322707" y="280702"/>
                  </a:lnTo>
                  <a:lnTo>
                    <a:pt x="344043" y="283274"/>
                  </a:lnTo>
                  <a:lnTo>
                    <a:pt x="360997" y="285369"/>
                  </a:lnTo>
                  <a:lnTo>
                    <a:pt x="390810" y="289084"/>
                  </a:lnTo>
                  <a:lnTo>
                    <a:pt x="408908" y="282607"/>
                  </a:lnTo>
                  <a:lnTo>
                    <a:pt x="428149" y="267557"/>
                  </a:lnTo>
                  <a:lnTo>
                    <a:pt x="438245" y="255746"/>
                  </a:lnTo>
                  <a:lnTo>
                    <a:pt x="458438" y="266986"/>
                  </a:lnTo>
                  <a:lnTo>
                    <a:pt x="491490" y="279749"/>
                  </a:lnTo>
                  <a:lnTo>
                    <a:pt x="523970" y="262033"/>
                  </a:lnTo>
                  <a:lnTo>
                    <a:pt x="542544" y="251269"/>
                  </a:lnTo>
                  <a:lnTo>
                    <a:pt x="562737" y="227647"/>
                  </a:lnTo>
                  <a:lnTo>
                    <a:pt x="581406" y="216884"/>
                  </a:lnTo>
                  <a:lnTo>
                    <a:pt x="596265" y="201263"/>
                  </a:lnTo>
                  <a:lnTo>
                    <a:pt x="622363" y="200120"/>
                  </a:lnTo>
                  <a:lnTo>
                    <a:pt x="633032" y="184118"/>
                  </a:lnTo>
                  <a:lnTo>
                    <a:pt x="647891" y="168497"/>
                  </a:lnTo>
                  <a:lnTo>
                    <a:pt x="678752" y="163640"/>
                  </a:lnTo>
                  <a:lnTo>
                    <a:pt x="694182" y="143732"/>
                  </a:lnTo>
                  <a:lnTo>
                    <a:pt x="708565" y="132493"/>
                  </a:lnTo>
                  <a:lnTo>
                    <a:pt x="720280" y="107823"/>
                  </a:lnTo>
                  <a:lnTo>
                    <a:pt x="738854" y="97060"/>
                  </a:lnTo>
                  <a:lnTo>
                    <a:pt x="753809" y="81534"/>
                  </a:lnTo>
                  <a:lnTo>
                    <a:pt x="766000" y="52578"/>
                  </a:lnTo>
                  <a:lnTo>
                    <a:pt x="792575" y="47149"/>
                  </a:lnTo>
                  <a:lnTo>
                    <a:pt x="803243" y="31051"/>
                  </a:lnTo>
                  <a:lnTo>
                    <a:pt x="818102" y="15430"/>
                  </a:lnTo>
                  <a:lnTo>
                    <a:pt x="844772" y="10001"/>
                  </a:lnTo>
                  <a:lnTo>
                    <a:pt x="763810" y="0"/>
                  </a:lnTo>
                  <a:lnTo>
                    <a:pt x="746855" y="32766"/>
                  </a:lnTo>
                  <a:lnTo>
                    <a:pt x="590835" y="35243"/>
                  </a:lnTo>
                  <a:lnTo>
                    <a:pt x="538639" y="37528"/>
                  </a:lnTo>
                  <a:lnTo>
                    <a:pt x="443865" y="34576"/>
                  </a:lnTo>
                  <a:lnTo>
                    <a:pt x="422053" y="36195"/>
                  </a:lnTo>
                  <a:lnTo>
                    <a:pt x="391763" y="36766"/>
                  </a:lnTo>
                  <a:lnTo>
                    <a:pt x="222409" y="42005"/>
                  </a:lnTo>
                  <a:lnTo>
                    <a:pt x="83439" y="46673"/>
                  </a:lnTo>
                  <a:lnTo>
                    <a:pt x="89916" y="64865"/>
                  </a:lnTo>
                  <a:lnTo>
                    <a:pt x="71818" y="71247"/>
                  </a:lnTo>
                  <a:lnTo>
                    <a:pt x="77628" y="93821"/>
                  </a:lnTo>
                  <a:lnTo>
                    <a:pt x="80391" y="142018"/>
                  </a:lnTo>
                  <a:lnTo>
                    <a:pt x="66484" y="148971"/>
                  </a:lnTo>
                  <a:lnTo>
                    <a:pt x="68675" y="166687"/>
                  </a:lnTo>
                  <a:lnTo>
                    <a:pt x="44196" y="189738"/>
                  </a:lnTo>
                  <a:lnTo>
                    <a:pt x="6953" y="211265"/>
                  </a:lnTo>
                  <a:lnTo>
                    <a:pt x="0" y="232124"/>
                  </a:lnTo>
                  <a:lnTo>
                    <a:pt x="10668" y="250889"/>
                  </a:lnTo>
                  <a:lnTo>
                    <a:pt x="34100" y="236315"/>
                  </a:lnTo>
                  <a:lnTo>
                    <a:pt x="79915" y="250698"/>
                  </a:lnTo>
                  <a:lnTo>
                    <a:pt x="95917" y="261366"/>
                  </a:lnTo>
                  <a:lnTo>
                    <a:pt x="255556" y="228886"/>
                  </a:lnTo>
                  <a:lnTo>
                    <a:pt x="272605" y="230981"/>
                  </a:lnTo>
                  <a:lnTo>
                    <a:pt x="288607" y="241649"/>
                  </a:lnTo>
                  <a:lnTo>
                    <a:pt x="307753" y="261461"/>
                  </a:lnTo>
                  <a:lnTo>
                    <a:pt x="314706" y="275368"/>
                  </a:lnTo>
                  <a:lnTo>
                    <a:pt x="304038" y="291465"/>
                  </a:lnTo>
                  <a:lnTo>
                    <a:pt x="307848" y="296228"/>
                  </a:lnTo>
                  <a:lnTo>
                    <a:pt x="307848" y="296228"/>
                  </a:lnTo>
                  <a:lnTo>
                    <a:pt x="307848" y="29622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29E3E4D-C6A6-EDF0-C30C-C83010680C4E}"/>
                </a:ext>
              </a:extLst>
            </p:cNvPr>
            <p:cNvSpPr/>
            <p:nvPr/>
          </p:nvSpPr>
          <p:spPr>
            <a:xfrm>
              <a:off x="8959308" y="838603"/>
              <a:ext cx="651539" cy="653464"/>
            </a:xfrm>
            <a:custGeom>
              <a:avLst/>
              <a:gdLst>
                <a:gd name="connsiteX0" fmla="*/ 58579 w 386905"/>
                <a:gd name="connsiteY0" fmla="*/ 388049 h 388048"/>
                <a:gd name="connsiteX1" fmla="*/ 69247 w 386905"/>
                <a:gd name="connsiteY1" fmla="*/ 372047 h 388048"/>
                <a:gd name="connsiteX2" fmla="*/ 83058 w 386905"/>
                <a:gd name="connsiteY2" fmla="*/ 364998 h 388048"/>
                <a:gd name="connsiteX3" fmla="*/ 105442 w 386905"/>
                <a:gd name="connsiteY3" fmla="*/ 359093 h 388048"/>
                <a:gd name="connsiteX4" fmla="*/ 120301 w 386905"/>
                <a:gd name="connsiteY4" fmla="*/ 343662 h 388048"/>
                <a:gd name="connsiteX5" fmla="*/ 130969 w 386905"/>
                <a:gd name="connsiteY5" fmla="*/ 327565 h 388048"/>
                <a:gd name="connsiteX6" fmla="*/ 149543 w 386905"/>
                <a:gd name="connsiteY6" fmla="*/ 316897 h 388048"/>
                <a:gd name="connsiteX7" fmla="*/ 170879 w 386905"/>
                <a:gd name="connsiteY7" fmla="*/ 284797 h 388048"/>
                <a:gd name="connsiteX8" fmla="*/ 188405 w 386905"/>
                <a:gd name="connsiteY8" fmla="*/ 247936 h 388048"/>
                <a:gd name="connsiteX9" fmla="*/ 200025 w 386905"/>
                <a:gd name="connsiteY9" fmla="*/ 223361 h 388048"/>
                <a:gd name="connsiteX10" fmla="*/ 214408 w 386905"/>
                <a:gd name="connsiteY10" fmla="*/ 212122 h 388048"/>
                <a:gd name="connsiteX11" fmla="*/ 233553 w 386905"/>
                <a:gd name="connsiteY11" fmla="*/ 197072 h 388048"/>
                <a:gd name="connsiteX12" fmla="*/ 252699 w 386905"/>
                <a:gd name="connsiteY12" fmla="*/ 182118 h 388048"/>
                <a:gd name="connsiteX13" fmla="*/ 274606 w 386905"/>
                <a:gd name="connsiteY13" fmla="*/ 180499 h 388048"/>
                <a:gd name="connsiteX14" fmla="*/ 293180 w 386905"/>
                <a:gd name="connsiteY14" fmla="*/ 169736 h 388048"/>
                <a:gd name="connsiteX15" fmla="*/ 307563 w 386905"/>
                <a:gd name="connsiteY15" fmla="*/ 158496 h 388048"/>
                <a:gd name="connsiteX16" fmla="*/ 324612 w 386905"/>
                <a:gd name="connsiteY16" fmla="*/ 160687 h 388048"/>
                <a:gd name="connsiteX17" fmla="*/ 341662 w 386905"/>
                <a:gd name="connsiteY17" fmla="*/ 162782 h 388048"/>
                <a:gd name="connsiteX18" fmla="*/ 359759 w 386905"/>
                <a:gd name="connsiteY18" fmla="*/ 156305 h 388048"/>
                <a:gd name="connsiteX19" fmla="*/ 374142 w 386905"/>
                <a:gd name="connsiteY19" fmla="*/ 145066 h 388048"/>
                <a:gd name="connsiteX20" fmla="*/ 384715 w 386905"/>
                <a:gd name="connsiteY20" fmla="*/ 129064 h 388048"/>
                <a:gd name="connsiteX21" fmla="*/ 386905 w 386905"/>
                <a:gd name="connsiteY21" fmla="*/ 111919 h 388048"/>
                <a:gd name="connsiteX22" fmla="*/ 380429 w 386905"/>
                <a:gd name="connsiteY22" fmla="*/ 93821 h 388048"/>
                <a:gd name="connsiteX23" fmla="*/ 369761 w 386905"/>
                <a:gd name="connsiteY23" fmla="*/ 75152 h 388048"/>
                <a:gd name="connsiteX24" fmla="*/ 358045 w 386905"/>
                <a:gd name="connsiteY24" fmla="*/ 65056 h 388048"/>
                <a:gd name="connsiteX25" fmla="*/ 340995 w 386905"/>
                <a:gd name="connsiteY25" fmla="*/ 62960 h 388048"/>
                <a:gd name="connsiteX26" fmla="*/ 347949 w 386905"/>
                <a:gd name="connsiteY26" fmla="*/ 42101 h 388048"/>
                <a:gd name="connsiteX27" fmla="*/ 341472 w 386905"/>
                <a:gd name="connsiteY27" fmla="*/ 23908 h 388048"/>
                <a:gd name="connsiteX28" fmla="*/ 321755 w 386905"/>
                <a:gd name="connsiteY28" fmla="*/ 8477 h 388048"/>
                <a:gd name="connsiteX29" fmla="*/ 288227 w 386905"/>
                <a:gd name="connsiteY29" fmla="*/ 0 h 388048"/>
                <a:gd name="connsiteX30" fmla="*/ 274320 w 386905"/>
                <a:gd name="connsiteY30" fmla="*/ 6953 h 388048"/>
                <a:gd name="connsiteX31" fmla="*/ 256223 w 386905"/>
                <a:gd name="connsiteY31" fmla="*/ 13430 h 388048"/>
                <a:gd name="connsiteX32" fmla="*/ 249364 w 386905"/>
                <a:gd name="connsiteY32" fmla="*/ 34290 h 388048"/>
                <a:gd name="connsiteX33" fmla="*/ 242983 w 386905"/>
                <a:gd name="connsiteY33" fmla="*/ 50864 h 388048"/>
                <a:gd name="connsiteX34" fmla="*/ 232315 w 386905"/>
                <a:gd name="connsiteY34" fmla="*/ 66866 h 388048"/>
                <a:gd name="connsiteX35" fmla="*/ 214217 w 386905"/>
                <a:gd name="connsiteY35" fmla="*/ 73247 h 388048"/>
                <a:gd name="connsiteX36" fmla="*/ 199358 w 386905"/>
                <a:gd name="connsiteY36" fmla="*/ 88773 h 388048"/>
                <a:gd name="connsiteX37" fmla="*/ 192977 w 386905"/>
                <a:gd name="connsiteY37" fmla="*/ 105347 h 388048"/>
                <a:gd name="connsiteX38" fmla="*/ 182404 w 386905"/>
                <a:gd name="connsiteY38" fmla="*/ 121444 h 388048"/>
                <a:gd name="connsiteX39" fmla="*/ 120111 w 386905"/>
                <a:gd name="connsiteY39" fmla="*/ 135445 h 388048"/>
                <a:gd name="connsiteX40" fmla="*/ 84392 w 386905"/>
                <a:gd name="connsiteY40" fmla="*/ 144018 h 388048"/>
                <a:gd name="connsiteX41" fmla="*/ 50388 w 386905"/>
                <a:gd name="connsiteY41" fmla="*/ 174498 h 388048"/>
                <a:gd name="connsiteX42" fmla="*/ 15812 w 386905"/>
                <a:gd name="connsiteY42" fmla="*/ 209264 h 388048"/>
                <a:gd name="connsiteX43" fmla="*/ 34957 w 386905"/>
                <a:gd name="connsiteY43" fmla="*/ 228981 h 388048"/>
                <a:gd name="connsiteX44" fmla="*/ 11049 w 386905"/>
                <a:gd name="connsiteY44" fmla="*/ 282416 h 388048"/>
                <a:gd name="connsiteX45" fmla="*/ 13240 w 386905"/>
                <a:gd name="connsiteY45" fmla="*/ 300038 h 388048"/>
                <a:gd name="connsiteX46" fmla="*/ 7334 w 386905"/>
                <a:gd name="connsiteY46" fmla="*/ 312325 h 388048"/>
                <a:gd name="connsiteX47" fmla="*/ 0 w 386905"/>
                <a:gd name="connsiteY47" fmla="*/ 337471 h 388048"/>
                <a:gd name="connsiteX48" fmla="*/ 6382 w 386905"/>
                <a:gd name="connsiteY48" fmla="*/ 355568 h 388048"/>
                <a:gd name="connsiteX49" fmla="*/ 17050 w 386905"/>
                <a:gd name="connsiteY49" fmla="*/ 374237 h 388048"/>
                <a:gd name="connsiteX50" fmla="*/ 34576 w 386905"/>
                <a:gd name="connsiteY50" fmla="*/ 372047 h 388048"/>
                <a:gd name="connsiteX51" fmla="*/ 50578 w 386905"/>
                <a:gd name="connsiteY51" fmla="*/ 382714 h 388048"/>
                <a:gd name="connsiteX52" fmla="*/ 58579 w 386905"/>
                <a:gd name="connsiteY52" fmla="*/ 388049 h 388048"/>
                <a:gd name="connsiteX53" fmla="*/ 58579 w 386905"/>
                <a:gd name="connsiteY53" fmla="*/ 388049 h 388048"/>
                <a:gd name="connsiteX54" fmla="*/ 58579 w 386905"/>
                <a:gd name="connsiteY54" fmla="*/ 388049 h 38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86905" h="388048">
                  <a:moveTo>
                    <a:pt x="58579" y="388049"/>
                  </a:moveTo>
                  <a:lnTo>
                    <a:pt x="69247" y="372047"/>
                  </a:lnTo>
                  <a:lnTo>
                    <a:pt x="83058" y="364998"/>
                  </a:lnTo>
                  <a:lnTo>
                    <a:pt x="105442" y="359093"/>
                  </a:lnTo>
                  <a:lnTo>
                    <a:pt x="120301" y="343662"/>
                  </a:lnTo>
                  <a:lnTo>
                    <a:pt x="130969" y="327565"/>
                  </a:lnTo>
                  <a:lnTo>
                    <a:pt x="149543" y="316897"/>
                  </a:lnTo>
                  <a:lnTo>
                    <a:pt x="170879" y="284797"/>
                  </a:lnTo>
                  <a:lnTo>
                    <a:pt x="188405" y="247936"/>
                  </a:lnTo>
                  <a:lnTo>
                    <a:pt x="200025" y="223361"/>
                  </a:lnTo>
                  <a:lnTo>
                    <a:pt x="214408" y="212122"/>
                  </a:lnTo>
                  <a:lnTo>
                    <a:pt x="233553" y="197072"/>
                  </a:lnTo>
                  <a:lnTo>
                    <a:pt x="252699" y="182118"/>
                  </a:lnTo>
                  <a:lnTo>
                    <a:pt x="274606" y="180499"/>
                  </a:lnTo>
                  <a:lnTo>
                    <a:pt x="293180" y="169736"/>
                  </a:lnTo>
                  <a:lnTo>
                    <a:pt x="307563" y="158496"/>
                  </a:lnTo>
                  <a:lnTo>
                    <a:pt x="324612" y="160687"/>
                  </a:lnTo>
                  <a:lnTo>
                    <a:pt x="341662" y="162782"/>
                  </a:lnTo>
                  <a:lnTo>
                    <a:pt x="359759" y="156305"/>
                  </a:lnTo>
                  <a:lnTo>
                    <a:pt x="374142" y="145066"/>
                  </a:lnTo>
                  <a:lnTo>
                    <a:pt x="384715" y="129064"/>
                  </a:lnTo>
                  <a:lnTo>
                    <a:pt x="386905" y="111919"/>
                  </a:lnTo>
                  <a:lnTo>
                    <a:pt x="380429" y="93821"/>
                  </a:lnTo>
                  <a:lnTo>
                    <a:pt x="369761" y="75152"/>
                  </a:lnTo>
                  <a:lnTo>
                    <a:pt x="358045" y="65056"/>
                  </a:lnTo>
                  <a:lnTo>
                    <a:pt x="340995" y="62960"/>
                  </a:lnTo>
                  <a:lnTo>
                    <a:pt x="347949" y="42101"/>
                  </a:lnTo>
                  <a:lnTo>
                    <a:pt x="341472" y="23908"/>
                  </a:lnTo>
                  <a:lnTo>
                    <a:pt x="321755" y="8477"/>
                  </a:lnTo>
                  <a:lnTo>
                    <a:pt x="288227" y="0"/>
                  </a:lnTo>
                  <a:lnTo>
                    <a:pt x="274320" y="6953"/>
                  </a:lnTo>
                  <a:lnTo>
                    <a:pt x="256223" y="13430"/>
                  </a:lnTo>
                  <a:lnTo>
                    <a:pt x="249364" y="34290"/>
                  </a:lnTo>
                  <a:lnTo>
                    <a:pt x="242983" y="50864"/>
                  </a:lnTo>
                  <a:lnTo>
                    <a:pt x="232315" y="66866"/>
                  </a:lnTo>
                  <a:lnTo>
                    <a:pt x="214217" y="73247"/>
                  </a:lnTo>
                  <a:lnTo>
                    <a:pt x="199358" y="88773"/>
                  </a:lnTo>
                  <a:lnTo>
                    <a:pt x="192977" y="105347"/>
                  </a:lnTo>
                  <a:lnTo>
                    <a:pt x="182404" y="121444"/>
                  </a:lnTo>
                  <a:lnTo>
                    <a:pt x="120111" y="135445"/>
                  </a:lnTo>
                  <a:lnTo>
                    <a:pt x="84392" y="144018"/>
                  </a:lnTo>
                  <a:lnTo>
                    <a:pt x="50388" y="174498"/>
                  </a:lnTo>
                  <a:lnTo>
                    <a:pt x="15812" y="209264"/>
                  </a:lnTo>
                  <a:lnTo>
                    <a:pt x="34957" y="228981"/>
                  </a:lnTo>
                  <a:lnTo>
                    <a:pt x="11049" y="282416"/>
                  </a:lnTo>
                  <a:lnTo>
                    <a:pt x="13240" y="300038"/>
                  </a:lnTo>
                  <a:lnTo>
                    <a:pt x="7334" y="312325"/>
                  </a:lnTo>
                  <a:lnTo>
                    <a:pt x="0" y="337471"/>
                  </a:lnTo>
                  <a:lnTo>
                    <a:pt x="6382" y="355568"/>
                  </a:lnTo>
                  <a:lnTo>
                    <a:pt x="17050" y="374237"/>
                  </a:lnTo>
                  <a:lnTo>
                    <a:pt x="34576" y="372047"/>
                  </a:lnTo>
                  <a:lnTo>
                    <a:pt x="50578" y="382714"/>
                  </a:lnTo>
                  <a:lnTo>
                    <a:pt x="58579" y="388049"/>
                  </a:lnTo>
                  <a:lnTo>
                    <a:pt x="58579" y="388049"/>
                  </a:lnTo>
                  <a:lnTo>
                    <a:pt x="58579" y="38804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E3A2C0D-AB3F-AA2E-8ACE-83D53BF62F47}"/>
                </a:ext>
              </a:extLst>
            </p:cNvPr>
            <p:cNvSpPr/>
            <p:nvPr/>
          </p:nvSpPr>
          <p:spPr>
            <a:xfrm>
              <a:off x="6630800" y="495671"/>
              <a:ext cx="557385" cy="584012"/>
            </a:xfrm>
            <a:custGeom>
              <a:avLst/>
              <a:gdLst>
                <a:gd name="connsiteX0" fmla="*/ 100108 w 330993"/>
                <a:gd name="connsiteY0" fmla="*/ 346805 h 346805"/>
                <a:gd name="connsiteX1" fmla="*/ 157449 w 330993"/>
                <a:gd name="connsiteY1" fmla="*/ 336614 h 346805"/>
                <a:gd name="connsiteX2" fmla="*/ 183547 w 330993"/>
                <a:gd name="connsiteY2" fmla="*/ 335471 h 346805"/>
                <a:gd name="connsiteX3" fmla="*/ 243554 w 330993"/>
                <a:gd name="connsiteY3" fmla="*/ 338614 h 346805"/>
                <a:gd name="connsiteX4" fmla="*/ 273844 w 330993"/>
                <a:gd name="connsiteY4" fmla="*/ 338042 h 346805"/>
                <a:gd name="connsiteX5" fmla="*/ 288227 w 330993"/>
                <a:gd name="connsiteY5" fmla="*/ 326803 h 346805"/>
                <a:gd name="connsiteX6" fmla="*/ 276987 w 330993"/>
                <a:gd name="connsiteY6" fmla="*/ 312420 h 346805"/>
                <a:gd name="connsiteX7" fmla="*/ 283369 w 330993"/>
                <a:gd name="connsiteY7" fmla="*/ 295942 h 346805"/>
                <a:gd name="connsiteX8" fmla="*/ 301466 w 330993"/>
                <a:gd name="connsiteY8" fmla="*/ 289465 h 346805"/>
                <a:gd name="connsiteX9" fmla="*/ 310896 w 330993"/>
                <a:gd name="connsiteY9" fmla="*/ 247364 h 346805"/>
                <a:gd name="connsiteX10" fmla="*/ 305086 w 330993"/>
                <a:gd name="connsiteY10" fmla="*/ 225076 h 346805"/>
                <a:gd name="connsiteX11" fmla="*/ 299180 w 330993"/>
                <a:gd name="connsiteY11" fmla="*/ 202692 h 346805"/>
                <a:gd name="connsiteX12" fmla="*/ 313563 w 330993"/>
                <a:gd name="connsiteY12" fmla="*/ 191453 h 346805"/>
                <a:gd name="connsiteX13" fmla="*/ 316135 w 330993"/>
                <a:gd name="connsiteY13" fmla="*/ 170212 h 346805"/>
                <a:gd name="connsiteX14" fmla="*/ 324612 w 330993"/>
                <a:gd name="connsiteY14" fmla="*/ 136589 h 346805"/>
                <a:gd name="connsiteX15" fmla="*/ 330994 w 330993"/>
                <a:gd name="connsiteY15" fmla="*/ 120110 h 346805"/>
                <a:gd name="connsiteX16" fmla="*/ 320802 w 330993"/>
                <a:gd name="connsiteY16" fmla="*/ 97250 h 346805"/>
                <a:gd name="connsiteX17" fmla="*/ 304895 w 330993"/>
                <a:gd name="connsiteY17" fmla="*/ 86582 h 346805"/>
                <a:gd name="connsiteX18" fmla="*/ 294227 w 330993"/>
                <a:gd name="connsiteY18" fmla="*/ 102584 h 346805"/>
                <a:gd name="connsiteX19" fmla="*/ 279368 w 330993"/>
                <a:gd name="connsiteY19" fmla="*/ 118015 h 346805"/>
                <a:gd name="connsiteX20" fmla="*/ 263938 w 330993"/>
                <a:gd name="connsiteY20" fmla="*/ 103156 h 346805"/>
                <a:gd name="connsiteX21" fmla="*/ 257556 w 330993"/>
                <a:gd name="connsiteY21" fmla="*/ 85058 h 346805"/>
                <a:gd name="connsiteX22" fmla="*/ 250698 w 330993"/>
                <a:gd name="connsiteY22" fmla="*/ 71247 h 346805"/>
                <a:gd name="connsiteX23" fmla="*/ 243745 w 330993"/>
                <a:gd name="connsiteY23" fmla="*/ 57436 h 346805"/>
                <a:gd name="connsiteX24" fmla="*/ 228314 w 330993"/>
                <a:gd name="connsiteY24" fmla="*/ 42482 h 346805"/>
                <a:gd name="connsiteX25" fmla="*/ 212312 w 330993"/>
                <a:gd name="connsiteY25" fmla="*/ 31909 h 346805"/>
                <a:gd name="connsiteX26" fmla="*/ 205454 w 330993"/>
                <a:gd name="connsiteY26" fmla="*/ 18098 h 346805"/>
                <a:gd name="connsiteX27" fmla="*/ 198977 w 330993"/>
                <a:gd name="connsiteY27" fmla="*/ 0 h 346805"/>
                <a:gd name="connsiteX28" fmla="*/ 180404 w 330993"/>
                <a:gd name="connsiteY28" fmla="*/ 10668 h 346805"/>
                <a:gd name="connsiteX29" fmla="*/ 162877 w 330993"/>
                <a:gd name="connsiteY29" fmla="*/ 12859 h 346805"/>
                <a:gd name="connsiteX30" fmla="*/ 146399 w 330993"/>
                <a:gd name="connsiteY30" fmla="*/ 6477 h 346805"/>
                <a:gd name="connsiteX31" fmla="*/ 128874 w 330993"/>
                <a:gd name="connsiteY31" fmla="*/ 8573 h 346805"/>
                <a:gd name="connsiteX32" fmla="*/ 110300 w 330993"/>
                <a:gd name="connsiteY32" fmla="*/ 19336 h 346805"/>
                <a:gd name="connsiteX33" fmla="*/ 91726 w 330993"/>
                <a:gd name="connsiteY33" fmla="*/ 30004 h 346805"/>
                <a:gd name="connsiteX34" fmla="*/ 98107 w 330993"/>
                <a:gd name="connsiteY34" fmla="*/ 48101 h 346805"/>
                <a:gd name="connsiteX35" fmla="*/ 83248 w 330993"/>
                <a:gd name="connsiteY35" fmla="*/ 63532 h 346805"/>
                <a:gd name="connsiteX36" fmla="*/ 67342 w 330993"/>
                <a:gd name="connsiteY36" fmla="*/ 52959 h 346805"/>
                <a:gd name="connsiteX37" fmla="*/ 49244 w 330993"/>
                <a:gd name="connsiteY37" fmla="*/ 59341 h 346805"/>
                <a:gd name="connsiteX38" fmla="*/ 51340 w 330993"/>
                <a:gd name="connsiteY38" fmla="*/ 76962 h 346805"/>
                <a:gd name="connsiteX39" fmla="*/ 49244 w 330993"/>
                <a:gd name="connsiteY39" fmla="*/ 94012 h 346805"/>
                <a:gd name="connsiteX40" fmla="*/ 42958 w 330993"/>
                <a:gd name="connsiteY40" fmla="*/ 110490 h 346805"/>
                <a:gd name="connsiteX41" fmla="*/ 36005 w 330993"/>
                <a:gd name="connsiteY41" fmla="*/ 131255 h 346805"/>
                <a:gd name="connsiteX42" fmla="*/ 32861 w 330993"/>
                <a:gd name="connsiteY42" fmla="*/ 156877 h 346805"/>
                <a:gd name="connsiteX43" fmla="*/ 30766 w 330993"/>
                <a:gd name="connsiteY43" fmla="*/ 173927 h 346805"/>
                <a:gd name="connsiteX44" fmla="*/ 24384 w 330993"/>
                <a:gd name="connsiteY44" fmla="*/ 190405 h 346805"/>
                <a:gd name="connsiteX45" fmla="*/ 6858 w 330993"/>
                <a:gd name="connsiteY45" fmla="*/ 192596 h 346805"/>
                <a:gd name="connsiteX46" fmla="*/ 0 w 330993"/>
                <a:gd name="connsiteY46" fmla="*/ 213360 h 346805"/>
                <a:gd name="connsiteX47" fmla="*/ 11239 w 330993"/>
                <a:gd name="connsiteY47" fmla="*/ 227743 h 346805"/>
                <a:gd name="connsiteX48" fmla="*/ 17621 w 330993"/>
                <a:gd name="connsiteY48" fmla="*/ 245840 h 346805"/>
                <a:gd name="connsiteX49" fmla="*/ 28289 w 330993"/>
                <a:gd name="connsiteY49" fmla="*/ 264414 h 346805"/>
                <a:gd name="connsiteX50" fmla="*/ 38862 w 330993"/>
                <a:gd name="connsiteY50" fmla="*/ 283083 h 346805"/>
                <a:gd name="connsiteX51" fmla="*/ 57531 w 330993"/>
                <a:gd name="connsiteY51" fmla="*/ 306991 h 346805"/>
                <a:gd name="connsiteX52" fmla="*/ 80391 w 330993"/>
                <a:gd name="connsiteY52" fmla="*/ 331470 h 346805"/>
                <a:gd name="connsiteX53" fmla="*/ 101632 w 330993"/>
                <a:gd name="connsiteY53" fmla="*/ 334042 h 346805"/>
                <a:gd name="connsiteX54" fmla="*/ 100108 w 330993"/>
                <a:gd name="connsiteY54" fmla="*/ 346805 h 346805"/>
                <a:gd name="connsiteX55" fmla="*/ 100108 w 330993"/>
                <a:gd name="connsiteY55" fmla="*/ 346805 h 346805"/>
                <a:gd name="connsiteX56" fmla="*/ 100108 w 330993"/>
                <a:gd name="connsiteY56" fmla="*/ 346805 h 34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30993" h="346805">
                  <a:moveTo>
                    <a:pt x="100108" y="346805"/>
                  </a:moveTo>
                  <a:lnTo>
                    <a:pt x="157449" y="336614"/>
                  </a:lnTo>
                  <a:lnTo>
                    <a:pt x="183547" y="335471"/>
                  </a:lnTo>
                  <a:lnTo>
                    <a:pt x="243554" y="338614"/>
                  </a:lnTo>
                  <a:lnTo>
                    <a:pt x="273844" y="338042"/>
                  </a:lnTo>
                  <a:lnTo>
                    <a:pt x="288227" y="326803"/>
                  </a:lnTo>
                  <a:lnTo>
                    <a:pt x="276987" y="312420"/>
                  </a:lnTo>
                  <a:lnTo>
                    <a:pt x="283369" y="295942"/>
                  </a:lnTo>
                  <a:lnTo>
                    <a:pt x="301466" y="289465"/>
                  </a:lnTo>
                  <a:lnTo>
                    <a:pt x="310896" y="247364"/>
                  </a:lnTo>
                  <a:lnTo>
                    <a:pt x="305086" y="225076"/>
                  </a:lnTo>
                  <a:lnTo>
                    <a:pt x="299180" y="202692"/>
                  </a:lnTo>
                  <a:lnTo>
                    <a:pt x="313563" y="191453"/>
                  </a:lnTo>
                  <a:lnTo>
                    <a:pt x="316135" y="170212"/>
                  </a:lnTo>
                  <a:lnTo>
                    <a:pt x="324612" y="136589"/>
                  </a:lnTo>
                  <a:lnTo>
                    <a:pt x="330994" y="120110"/>
                  </a:lnTo>
                  <a:lnTo>
                    <a:pt x="320802" y="97250"/>
                  </a:lnTo>
                  <a:lnTo>
                    <a:pt x="304895" y="86582"/>
                  </a:lnTo>
                  <a:lnTo>
                    <a:pt x="294227" y="102584"/>
                  </a:lnTo>
                  <a:lnTo>
                    <a:pt x="279368" y="118015"/>
                  </a:lnTo>
                  <a:lnTo>
                    <a:pt x="263938" y="103156"/>
                  </a:lnTo>
                  <a:lnTo>
                    <a:pt x="257556" y="85058"/>
                  </a:lnTo>
                  <a:lnTo>
                    <a:pt x="250698" y="71247"/>
                  </a:lnTo>
                  <a:lnTo>
                    <a:pt x="243745" y="57436"/>
                  </a:lnTo>
                  <a:lnTo>
                    <a:pt x="228314" y="42482"/>
                  </a:lnTo>
                  <a:lnTo>
                    <a:pt x="212312" y="31909"/>
                  </a:lnTo>
                  <a:lnTo>
                    <a:pt x="205454" y="18098"/>
                  </a:lnTo>
                  <a:lnTo>
                    <a:pt x="198977" y="0"/>
                  </a:lnTo>
                  <a:lnTo>
                    <a:pt x="180404" y="10668"/>
                  </a:lnTo>
                  <a:lnTo>
                    <a:pt x="162877" y="12859"/>
                  </a:lnTo>
                  <a:lnTo>
                    <a:pt x="146399" y="6477"/>
                  </a:lnTo>
                  <a:lnTo>
                    <a:pt x="128874" y="8573"/>
                  </a:lnTo>
                  <a:lnTo>
                    <a:pt x="110300" y="19336"/>
                  </a:lnTo>
                  <a:lnTo>
                    <a:pt x="91726" y="30004"/>
                  </a:lnTo>
                  <a:lnTo>
                    <a:pt x="98107" y="48101"/>
                  </a:lnTo>
                  <a:lnTo>
                    <a:pt x="83248" y="63532"/>
                  </a:lnTo>
                  <a:lnTo>
                    <a:pt x="67342" y="52959"/>
                  </a:lnTo>
                  <a:lnTo>
                    <a:pt x="49244" y="59341"/>
                  </a:lnTo>
                  <a:lnTo>
                    <a:pt x="51340" y="76962"/>
                  </a:lnTo>
                  <a:lnTo>
                    <a:pt x="49244" y="94012"/>
                  </a:lnTo>
                  <a:lnTo>
                    <a:pt x="42958" y="110490"/>
                  </a:lnTo>
                  <a:lnTo>
                    <a:pt x="36005" y="131255"/>
                  </a:lnTo>
                  <a:lnTo>
                    <a:pt x="32861" y="156877"/>
                  </a:lnTo>
                  <a:lnTo>
                    <a:pt x="30766" y="173927"/>
                  </a:lnTo>
                  <a:lnTo>
                    <a:pt x="24384" y="190405"/>
                  </a:lnTo>
                  <a:lnTo>
                    <a:pt x="6858" y="192596"/>
                  </a:lnTo>
                  <a:lnTo>
                    <a:pt x="0" y="213360"/>
                  </a:lnTo>
                  <a:lnTo>
                    <a:pt x="11239" y="227743"/>
                  </a:lnTo>
                  <a:lnTo>
                    <a:pt x="17621" y="245840"/>
                  </a:lnTo>
                  <a:lnTo>
                    <a:pt x="28289" y="264414"/>
                  </a:lnTo>
                  <a:lnTo>
                    <a:pt x="38862" y="283083"/>
                  </a:lnTo>
                  <a:lnTo>
                    <a:pt x="57531" y="306991"/>
                  </a:lnTo>
                  <a:lnTo>
                    <a:pt x="80391" y="331470"/>
                  </a:lnTo>
                  <a:lnTo>
                    <a:pt x="101632" y="334042"/>
                  </a:lnTo>
                  <a:lnTo>
                    <a:pt x="100108" y="346805"/>
                  </a:lnTo>
                  <a:lnTo>
                    <a:pt x="100108" y="346805"/>
                  </a:lnTo>
                  <a:lnTo>
                    <a:pt x="100108" y="34680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A9BEAB99-D69B-47FF-B7CD-F7E17BA2EF95}"/>
                </a:ext>
              </a:extLst>
            </p:cNvPr>
            <p:cNvSpPr/>
            <p:nvPr/>
          </p:nvSpPr>
          <p:spPr>
            <a:xfrm>
              <a:off x="8808051" y="464233"/>
              <a:ext cx="656832" cy="726124"/>
            </a:xfrm>
            <a:custGeom>
              <a:avLst/>
              <a:gdLst>
                <a:gd name="connsiteX0" fmla="*/ 106585 w 390048"/>
                <a:gd name="connsiteY0" fmla="*/ 431197 h 431196"/>
                <a:gd name="connsiteX1" fmla="*/ 141065 w 390048"/>
                <a:gd name="connsiteY1" fmla="*/ 396526 h 431196"/>
                <a:gd name="connsiteX2" fmla="*/ 170688 w 390048"/>
                <a:gd name="connsiteY2" fmla="*/ 365569 h 431196"/>
                <a:gd name="connsiteX3" fmla="*/ 210503 w 390048"/>
                <a:gd name="connsiteY3" fmla="*/ 357569 h 431196"/>
                <a:gd name="connsiteX4" fmla="*/ 258223 w 390048"/>
                <a:gd name="connsiteY4" fmla="*/ 354806 h 431196"/>
                <a:gd name="connsiteX5" fmla="*/ 272605 w 390048"/>
                <a:gd name="connsiteY5" fmla="*/ 343567 h 431196"/>
                <a:gd name="connsiteX6" fmla="*/ 283655 w 390048"/>
                <a:gd name="connsiteY6" fmla="*/ 323374 h 431196"/>
                <a:gd name="connsiteX7" fmla="*/ 293751 w 390048"/>
                <a:gd name="connsiteY7" fmla="*/ 311658 h 431196"/>
                <a:gd name="connsiteX8" fmla="*/ 308610 w 390048"/>
                <a:gd name="connsiteY8" fmla="*/ 296228 h 431196"/>
                <a:gd name="connsiteX9" fmla="*/ 322898 w 390048"/>
                <a:gd name="connsiteY9" fmla="*/ 284988 h 431196"/>
                <a:gd name="connsiteX10" fmla="*/ 333470 w 390048"/>
                <a:gd name="connsiteY10" fmla="*/ 268986 h 431196"/>
                <a:gd name="connsiteX11" fmla="*/ 339852 w 390048"/>
                <a:gd name="connsiteY11" fmla="*/ 252508 h 431196"/>
                <a:gd name="connsiteX12" fmla="*/ 350997 w 390048"/>
                <a:gd name="connsiteY12" fmla="*/ 232315 h 431196"/>
                <a:gd name="connsiteX13" fmla="*/ 357283 w 390048"/>
                <a:gd name="connsiteY13" fmla="*/ 215837 h 431196"/>
                <a:gd name="connsiteX14" fmla="*/ 370523 w 390048"/>
                <a:gd name="connsiteY14" fmla="*/ 178499 h 431196"/>
                <a:gd name="connsiteX15" fmla="*/ 379000 w 390048"/>
                <a:gd name="connsiteY15" fmla="*/ 144971 h 431196"/>
                <a:gd name="connsiteX16" fmla="*/ 381571 w 390048"/>
                <a:gd name="connsiteY16" fmla="*/ 123730 h 431196"/>
                <a:gd name="connsiteX17" fmla="*/ 390049 w 390048"/>
                <a:gd name="connsiteY17" fmla="*/ 90202 h 431196"/>
                <a:gd name="connsiteX18" fmla="*/ 389001 w 390048"/>
                <a:gd name="connsiteY18" fmla="*/ 64103 h 431196"/>
                <a:gd name="connsiteX19" fmla="*/ 369284 w 390048"/>
                <a:gd name="connsiteY19" fmla="*/ 48768 h 431196"/>
                <a:gd name="connsiteX20" fmla="*/ 352330 w 390048"/>
                <a:gd name="connsiteY20" fmla="*/ 46673 h 431196"/>
                <a:gd name="connsiteX21" fmla="*/ 322612 w 390048"/>
                <a:gd name="connsiteY21" fmla="*/ 42958 h 431196"/>
                <a:gd name="connsiteX22" fmla="*/ 308324 w 390048"/>
                <a:gd name="connsiteY22" fmla="*/ 54197 h 431196"/>
                <a:gd name="connsiteX23" fmla="*/ 314134 w 390048"/>
                <a:gd name="connsiteY23" fmla="*/ 41910 h 431196"/>
                <a:gd name="connsiteX24" fmla="*/ 316230 w 390048"/>
                <a:gd name="connsiteY24" fmla="*/ 24860 h 431196"/>
                <a:gd name="connsiteX25" fmla="*/ 300324 w 390048"/>
                <a:gd name="connsiteY25" fmla="*/ 14288 h 431196"/>
                <a:gd name="connsiteX26" fmla="*/ 282226 w 390048"/>
                <a:gd name="connsiteY26" fmla="*/ 20669 h 431196"/>
                <a:gd name="connsiteX27" fmla="*/ 275844 w 390048"/>
                <a:gd name="connsiteY27" fmla="*/ 2667 h 431196"/>
                <a:gd name="connsiteX28" fmla="*/ 254603 w 390048"/>
                <a:gd name="connsiteY28" fmla="*/ 0 h 431196"/>
                <a:gd name="connsiteX29" fmla="*/ 189929 w 390048"/>
                <a:gd name="connsiteY29" fmla="*/ 667 h 431196"/>
                <a:gd name="connsiteX30" fmla="*/ 162878 w 390048"/>
                <a:gd name="connsiteY30" fmla="*/ 10287 h 431196"/>
                <a:gd name="connsiteX31" fmla="*/ 96584 w 390048"/>
                <a:gd name="connsiteY31" fmla="*/ 23717 h 431196"/>
                <a:gd name="connsiteX32" fmla="*/ 80582 w 390048"/>
                <a:gd name="connsiteY32" fmla="*/ 13145 h 431196"/>
                <a:gd name="connsiteX33" fmla="*/ 38195 w 390048"/>
                <a:gd name="connsiteY33" fmla="*/ 7906 h 431196"/>
                <a:gd name="connsiteX34" fmla="*/ 20669 w 390048"/>
                <a:gd name="connsiteY34" fmla="*/ 10001 h 431196"/>
                <a:gd name="connsiteX35" fmla="*/ 18574 w 390048"/>
                <a:gd name="connsiteY35" fmla="*/ 27051 h 431196"/>
                <a:gd name="connsiteX36" fmla="*/ 0 w 390048"/>
                <a:gd name="connsiteY36" fmla="*/ 37719 h 431196"/>
                <a:gd name="connsiteX37" fmla="*/ 65818 w 390048"/>
                <a:gd name="connsiteY37" fmla="*/ 28575 h 431196"/>
                <a:gd name="connsiteX38" fmla="*/ 65247 w 390048"/>
                <a:gd name="connsiteY38" fmla="*/ 67437 h 431196"/>
                <a:gd name="connsiteX39" fmla="*/ 65818 w 390048"/>
                <a:gd name="connsiteY39" fmla="*/ 97727 h 431196"/>
                <a:gd name="connsiteX40" fmla="*/ 64389 w 390048"/>
                <a:gd name="connsiteY40" fmla="*/ 179642 h 431196"/>
                <a:gd name="connsiteX41" fmla="*/ 61722 w 390048"/>
                <a:gd name="connsiteY41" fmla="*/ 200882 h 431196"/>
                <a:gd name="connsiteX42" fmla="*/ 58674 w 390048"/>
                <a:gd name="connsiteY42" fmla="*/ 260985 h 431196"/>
                <a:gd name="connsiteX43" fmla="*/ 59246 w 390048"/>
                <a:gd name="connsiteY43" fmla="*/ 291370 h 431196"/>
                <a:gd name="connsiteX44" fmla="*/ 55531 w 390048"/>
                <a:gd name="connsiteY44" fmla="*/ 321183 h 431196"/>
                <a:gd name="connsiteX45" fmla="*/ 58198 w 390048"/>
                <a:gd name="connsiteY45" fmla="*/ 368998 h 431196"/>
                <a:gd name="connsiteX46" fmla="*/ 80582 w 390048"/>
                <a:gd name="connsiteY46" fmla="*/ 397669 h 431196"/>
                <a:gd name="connsiteX47" fmla="*/ 106585 w 390048"/>
                <a:gd name="connsiteY47" fmla="*/ 431197 h 431196"/>
                <a:gd name="connsiteX48" fmla="*/ 106585 w 390048"/>
                <a:gd name="connsiteY48" fmla="*/ 431197 h 431196"/>
                <a:gd name="connsiteX49" fmla="*/ 106585 w 390048"/>
                <a:gd name="connsiteY49" fmla="*/ 431197 h 43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0048" h="431196">
                  <a:moveTo>
                    <a:pt x="106585" y="431197"/>
                  </a:moveTo>
                  <a:lnTo>
                    <a:pt x="141065" y="396526"/>
                  </a:lnTo>
                  <a:lnTo>
                    <a:pt x="170688" y="365569"/>
                  </a:lnTo>
                  <a:lnTo>
                    <a:pt x="210503" y="357569"/>
                  </a:lnTo>
                  <a:lnTo>
                    <a:pt x="258223" y="354806"/>
                  </a:lnTo>
                  <a:lnTo>
                    <a:pt x="272605" y="343567"/>
                  </a:lnTo>
                  <a:lnTo>
                    <a:pt x="283655" y="323374"/>
                  </a:lnTo>
                  <a:lnTo>
                    <a:pt x="293751" y="311658"/>
                  </a:lnTo>
                  <a:lnTo>
                    <a:pt x="308610" y="296228"/>
                  </a:lnTo>
                  <a:lnTo>
                    <a:pt x="322898" y="284988"/>
                  </a:lnTo>
                  <a:lnTo>
                    <a:pt x="333470" y="268986"/>
                  </a:lnTo>
                  <a:lnTo>
                    <a:pt x="339852" y="252508"/>
                  </a:lnTo>
                  <a:lnTo>
                    <a:pt x="350997" y="232315"/>
                  </a:lnTo>
                  <a:lnTo>
                    <a:pt x="357283" y="215837"/>
                  </a:lnTo>
                  <a:lnTo>
                    <a:pt x="370523" y="178499"/>
                  </a:lnTo>
                  <a:lnTo>
                    <a:pt x="379000" y="144971"/>
                  </a:lnTo>
                  <a:lnTo>
                    <a:pt x="381571" y="123730"/>
                  </a:lnTo>
                  <a:lnTo>
                    <a:pt x="390049" y="90202"/>
                  </a:lnTo>
                  <a:lnTo>
                    <a:pt x="389001" y="64103"/>
                  </a:lnTo>
                  <a:lnTo>
                    <a:pt x="369284" y="48768"/>
                  </a:lnTo>
                  <a:lnTo>
                    <a:pt x="352330" y="46673"/>
                  </a:lnTo>
                  <a:lnTo>
                    <a:pt x="322612" y="42958"/>
                  </a:lnTo>
                  <a:lnTo>
                    <a:pt x="308324" y="54197"/>
                  </a:lnTo>
                  <a:lnTo>
                    <a:pt x="314134" y="41910"/>
                  </a:lnTo>
                  <a:lnTo>
                    <a:pt x="316230" y="24860"/>
                  </a:lnTo>
                  <a:lnTo>
                    <a:pt x="300324" y="14288"/>
                  </a:lnTo>
                  <a:lnTo>
                    <a:pt x="282226" y="20669"/>
                  </a:lnTo>
                  <a:lnTo>
                    <a:pt x="275844" y="2667"/>
                  </a:lnTo>
                  <a:lnTo>
                    <a:pt x="254603" y="0"/>
                  </a:lnTo>
                  <a:lnTo>
                    <a:pt x="189929" y="667"/>
                  </a:lnTo>
                  <a:lnTo>
                    <a:pt x="162878" y="10287"/>
                  </a:lnTo>
                  <a:lnTo>
                    <a:pt x="96584" y="23717"/>
                  </a:lnTo>
                  <a:lnTo>
                    <a:pt x="80582" y="13145"/>
                  </a:lnTo>
                  <a:lnTo>
                    <a:pt x="38195" y="7906"/>
                  </a:lnTo>
                  <a:lnTo>
                    <a:pt x="20669" y="10001"/>
                  </a:lnTo>
                  <a:lnTo>
                    <a:pt x="18574" y="27051"/>
                  </a:lnTo>
                  <a:lnTo>
                    <a:pt x="0" y="37719"/>
                  </a:lnTo>
                  <a:lnTo>
                    <a:pt x="65818" y="28575"/>
                  </a:lnTo>
                  <a:lnTo>
                    <a:pt x="65247" y="67437"/>
                  </a:lnTo>
                  <a:lnTo>
                    <a:pt x="65818" y="97727"/>
                  </a:lnTo>
                  <a:lnTo>
                    <a:pt x="64389" y="179642"/>
                  </a:lnTo>
                  <a:lnTo>
                    <a:pt x="61722" y="200882"/>
                  </a:lnTo>
                  <a:lnTo>
                    <a:pt x="58674" y="260985"/>
                  </a:lnTo>
                  <a:lnTo>
                    <a:pt x="59246" y="291370"/>
                  </a:lnTo>
                  <a:lnTo>
                    <a:pt x="55531" y="321183"/>
                  </a:lnTo>
                  <a:lnTo>
                    <a:pt x="58198" y="368998"/>
                  </a:lnTo>
                  <a:lnTo>
                    <a:pt x="80582" y="397669"/>
                  </a:lnTo>
                  <a:lnTo>
                    <a:pt x="106585" y="431197"/>
                  </a:lnTo>
                  <a:lnTo>
                    <a:pt x="106585" y="431197"/>
                  </a:lnTo>
                  <a:lnTo>
                    <a:pt x="106585" y="43119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01F4C32D-DC6D-FF70-61D3-F8F3FAC5A76C}"/>
                </a:ext>
              </a:extLst>
            </p:cNvPr>
            <p:cNvSpPr/>
            <p:nvPr/>
          </p:nvSpPr>
          <p:spPr>
            <a:xfrm>
              <a:off x="7511067" y="150493"/>
              <a:ext cx="1041789" cy="440614"/>
            </a:xfrm>
            <a:custGeom>
              <a:avLst/>
              <a:gdLst>
                <a:gd name="connsiteX0" fmla="*/ 171545 w 618648"/>
                <a:gd name="connsiteY0" fmla="*/ 261652 h 261651"/>
                <a:gd name="connsiteX1" fmla="*/ 189643 w 618648"/>
                <a:gd name="connsiteY1" fmla="*/ 255270 h 261651"/>
                <a:gd name="connsiteX2" fmla="*/ 221075 w 618648"/>
                <a:gd name="connsiteY2" fmla="*/ 246221 h 261651"/>
                <a:gd name="connsiteX3" fmla="*/ 239173 w 618648"/>
                <a:gd name="connsiteY3" fmla="*/ 239839 h 261651"/>
                <a:gd name="connsiteX4" fmla="*/ 257746 w 618648"/>
                <a:gd name="connsiteY4" fmla="*/ 229172 h 261651"/>
                <a:gd name="connsiteX5" fmla="*/ 272129 w 618648"/>
                <a:gd name="connsiteY5" fmla="*/ 218027 h 261651"/>
                <a:gd name="connsiteX6" fmla="*/ 266224 w 618648"/>
                <a:gd name="connsiteY6" fmla="*/ 195739 h 261651"/>
                <a:gd name="connsiteX7" fmla="*/ 280607 w 618648"/>
                <a:gd name="connsiteY7" fmla="*/ 184499 h 261651"/>
                <a:gd name="connsiteX8" fmla="*/ 303466 w 618648"/>
                <a:gd name="connsiteY8" fmla="*/ 174403 h 261651"/>
                <a:gd name="connsiteX9" fmla="*/ 310419 w 618648"/>
                <a:gd name="connsiteY9" fmla="*/ 153734 h 261651"/>
                <a:gd name="connsiteX10" fmla="*/ 320993 w 618648"/>
                <a:gd name="connsiteY10" fmla="*/ 137731 h 261651"/>
                <a:gd name="connsiteX11" fmla="*/ 340709 w 618648"/>
                <a:gd name="connsiteY11" fmla="*/ 118586 h 261651"/>
                <a:gd name="connsiteX12" fmla="*/ 351282 w 618648"/>
                <a:gd name="connsiteY12" fmla="*/ 102680 h 261651"/>
                <a:gd name="connsiteX13" fmla="*/ 369379 w 618648"/>
                <a:gd name="connsiteY13" fmla="*/ 96298 h 261651"/>
                <a:gd name="connsiteX14" fmla="*/ 412528 w 618648"/>
                <a:gd name="connsiteY14" fmla="*/ 62770 h 261651"/>
                <a:gd name="connsiteX15" fmla="*/ 430625 w 618648"/>
                <a:gd name="connsiteY15" fmla="*/ 56388 h 261651"/>
                <a:gd name="connsiteX16" fmla="*/ 444436 w 618648"/>
                <a:gd name="connsiteY16" fmla="*/ 49435 h 261651"/>
                <a:gd name="connsiteX17" fmla="*/ 463105 w 618648"/>
                <a:gd name="connsiteY17" fmla="*/ 38767 h 261651"/>
                <a:gd name="connsiteX18" fmla="*/ 486060 w 618648"/>
                <a:gd name="connsiteY18" fmla="*/ 63246 h 261651"/>
                <a:gd name="connsiteX19" fmla="*/ 500443 w 618648"/>
                <a:gd name="connsiteY19" fmla="*/ 52006 h 261651"/>
                <a:gd name="connsiteX20" fmla="*/ 515874 w 618648"/>
                <a:gd name="connsiteY20" fmla="*/ 66866 h 261651"/>
                <a:gd name="connsiteX21" fmla="*/ 544068 w 618648"/>
                <a:gd name="connsiteY21" fmla="*/ 48768 h 261651"/>
                <a:gd name="connsiteX22" fmla="*/ 557975 w 618648"/>
                <a:gd name="connsiteY22" fmla="*/ 41910 h 261651"/>
                <a:gd name="connsiteX23" fmla="*/ 586168 w 618648"/>
                <a:gd name="connsiteY23" fmla="*/ 23813 h 261651"/>
                <a:gd name="connsiteX24" fmla="*/ 604742 w 618648"/>
                <a:gd name="connsiteY24" fmla="*/ 13144 h 261651"/>
                <a:gd name="connsiteX25" fmla="*/ 618649 w 618648"/>
                <a:gd name="connsiteY25" fmla="*/ 6191 h 261651"/>
                <a:gd name="connsiteX26" fmla="*/ 584549 w 618648"/>
                <a:gd name="connsiteY26" fmla="*/ 2000 h 261651"/>
                <a:gd name="connsiteX27" fmla="*/ 498157 w 618648"/>
                <a:gd name="connsiteY27" fmla="*/ 0 h 261651"/>
                <a:gd name="connsiteX28" fmla="*/ 472059 w 618648"/>
                <a:gd name="connsiteY28" fmla="*/ 1048 h 261651"/>
                <a:gd name="connsiteX29" fmla="*/ 411289 w 618648"/>
                <a:gd name="connsiteY29" fmla="*/ 2191 h 261651"/>
                <a:gd name="connsiteX30" fmla="*/ 324517 w 618648"/>
                <a:gd name="connsiteY30" fmla="*/ 4477 h 261651"/>
                <a:gd name="connsiteX31" fmla="*/ 294132 w 618648"/>
                <a:gd name="connsiteY31" fmla="*/ 4953 h 261651"/>
                <a:gd name="connsiteX32" fmla="*/ 238125 w 618648"/>
                <a:gd name="connsiteY32" fmla="*/ 2381 h 261651"/>
                <a:gd name="connsiteX33" fmla="*/ 212027 w 618648"/>
                <a:gd name="connsiteY33" fmla="*/ 3524 h 261651"/>
                <a:gd name="connsiteX34" fmla="*/ 151829 w 618648"/>
                <a:gd name="connsiteY34" fmla="*/ 381 h 261651"/>
                <a:gd name="connsiteX35" fmla="*/ 64961 w 618648"/>
                <a:gd name="connsiteY35" fmla="*/ 2572 h 261651"/>
                <a:gd name="connsiteX36" fmla="*/ 0 w 618648"/>
                <a:gd name="connsiteY36" fmla="*/ 3239 h 261651"/>
                <a:gd name="connsiteX37" fmla="*/ 43719 w 618648"/>
                <a:gd name="connsiteY37" fmla="*/ 34480 h 261651"/>
                <a:gd name="connsiteX38" fmla="*/ 65627 w 618648"/>
                <a:gd name="connsiteY38" fmla="*/ 67437 h 261651"/>
                <a:gd name="connsiteX39" fmla="*/ 76867 w 618648"/>
                <a:gd name="connsiteY39" fmla="*/ 81725 h 261651"/>
                <a:gd name="connsiteX40" fmla="*/ 90201 w 618648"/>
                <a:gd name="connsiteY40" fmla="*/ 113538 h 261651"/>
                <a:gd name="connsiteX41" fmla="*/ 92393 w 618648"/>
                <a:gd name="connsiteY41" fmla="*/ 131064 h 261651"/>
                <a:gd name="connsiteX42" fmla="*/ 102584 w 618648"/>
                <a:gd name="connsiteY42" fmla="*/ 153924 h 261651"/>
                <a:gd name="connsiteX43" fmla="*/ 104204 w 618648"/>
                <a:gd name="connsiteY43" fmla="*/ 175736 h 261651"/>
                <a:gd name="connsiteX44" fmla="*/ 104775 w 618648"/>
                <a:gd name="connsiteY44" fmla="*/ 205931 h 261651"/>
                <a:gd name="connsiteX45" fmla="*/ 94202 w 618648"/>
                <a:gd name="connsiteY45" fmla="*/ 221933 h 261651"/>
                <a:gd name="connsiteX46" fmla="*/ 83534 w 618648"/>
                <a:gd name="connsiteY46" fmla="*/ 237839 h 261651"/>
                <a:gd name="connsiteX47" fmla="*/ 101632 w 618648"/>
                <a:gd name="connsiteY47" fmla="*/ 231458 h 261651"/>
                <a:gd name="connsiteX48" fmla="*/ 119729 w 618648"/>
                <a:gd name="connsiteY48" fmla="*/ 225076 h 261651"/>
                <a:gd name="connsiteX49" fmla="*/ 131540 w 618648"/>
                <a:gd name="connsiteY49" fmla="*/ 235172 h 261651"/>
                <a:gd name="connsiteX50" fmla="*/ 152305 w 618648"/>
                <a:gd name="connsiteY50" fmla="*/ 242030 h 261651"/>
                <a:gd name="connsiteX51" fmla="*/ 167735 w 618648"/>
                <a:gd name="connsiteY51" fmla="*/ 256889 h 261651"/>
                <a:gd name="connsiteX52" fmla="*/ 171545 w 618648"/>
                <a:gd name="connsiteY52" fmla="*/ 261652 h 261651"/>
                <a:gd name="connsiteX53" fmla="*/ 171545 w 618648"/>
                <a:gd name="connsiteY53" fmla="*/ 261652 h 261651"/>
                <a:gd name="connsiteX54" fmla="*/ 171545 w 618648"/>
                <a:gd name="connsiteY54" fmla="*/ 261652 h 2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18648" h="261651">
                  <a:moveTo>
                    <a:pt x="171545" y="261652"/>
                  </a:moveTo>
                  <a:lnTo>
                    <a:pt x="189643" y="255270"/>
                  </a:lnTo>
                  <a:lnTo>
                    <a:pt x="221075" y="246221"/>
                  </a:lnTo>
                  <a:lnTo>
                    <a:pt x="239173" y="239839"/>
                  </a:lnTo>
                  <a:lnTo>
                    <a:pt x="257746" y="229172"/>
                  </a:lnTo>
                  <a:lnTo>
                    <a:pt x="272129" y="218027"/>
                  </a:lnTo>
                  <a:lnTo>
                    <a:pt x="266224" y="195739"/>
                  </a:lnTo>
                  <a:lnTo>
                    <a:pt x="280607" y="184499"/>
                  </a:lnTo>
                  <a:lnTo>
                    <a:pt x="303466" y="174403"/>
                  </a:lnTo>
                  <a:lnTo>
                    <a:pt x="310419" y="153734"/>
                  </a:lnTo>
                  <a:lnTo>
                    <a:pt x="320993" y="137731"/>
                  </a:lnTo>
                  <a:lnTo>
                    <a:pt x="340709" y="118586"/>
                  </a:lnTo>
                  <a:lnTo>
                    <a:pt x="351282" y="102680"/>
                  </a:lnTo>
                  <a:lnTo>
                    <a:pt x="369379" y="96298"/>
                  </a:lnTo>
                  <a:lnTo>
                    <a:pt x="412528" y="62770"/>
                  </a:lnTo>
                  <a:lnTo>
                    <a:pt x="430625" y="56388"/>
                  </a:lnTo>
                  <a:lnTo>
                    <a:pt x="444436" y="49435"/>
                  </a:lnTo>
                  <a:lnTo>
                    <a:pt x="463105" y="38767"/>
                  </a:lnTo>
                  <a:lnTo>
                    <a:pt x="486060" y="63246"/>
                  </a:lnTo>
                  <a:lnTo>
                    <a:pt x="500443" y="52006"/>
                  </a:lnTo>
                  <a:lnTo>
                    <a:pt x="515874" y="66866"/>
                  </a:lnTo>
                  <a:lnTo>
                    <a:pt x="544068" y="48768"/>
                  </a:lnTo>
                  <a:lnTo>
                    <a:pt x="557975" y="41910"/>
                  </a:lnTo>
                  <a:lnTo>
                    <a:pt x="586168" y="23813"/>
                  </a:lnTo>
                  <a:lnTo>
                    <a:pt x="604742" y="13144"/>
                  </a:lnTo>
                  <a:lnTo>
                    <a:pt x="618649" y="6191"/>
                  </a:lnTo>
                  <a:lnTo>
                    <a:pt x="584549" y="2000"/>
                  </a:lnTo>
                  <a:lnTo>
                    <a:pt x="498157" y="0"/>
                  </a:lnTo>
                  <a:lnTo>
                    <a:pt x="472059" y="1048"/>
                  </a:lnTo>
                  <a:lnTo>
                    <a:pt x="411289" y="2191"/>
                  </a:lnTo>
                  <a:lnTo>
                    <a:pt x="324517" y="4477"/>
                  </a:lnTo>
                  <a:lnTo>
                    <a:pt x="294132" y="4953"/>
                  </a:lnTo>
                  <a:lnTo>
                    <a:pt x="238125" y="2381"/>
                  </a:lnTo>
                  <a:lnTo>
                    <a:pt x="212027" y="3524"/>
                  </a:lnTo>
                  <a:lnTo>
                    <a:pt x="151829" y="381"/>
                  </a:lnTo>
                  <a:lnTo>
                    <a:pt x="64961" y="2572"/>
                  </a:lnTo>
                  <a:lnTo>
                    <a:pt x="0" y="3239"/>
                  </a:lnTo>
                  <a:lnTo>
                    <a:pt x="43719" y="34480"/>
                  </a:lnTo>
                  <a:lnTo>
                    <a:pt x="65627" y="67437"/>
                  </a:lnTo>
                  <a:lnTo>
                    <a:pt x="76867" y="81725"/>
                  </a:lnTo>
                  <a:lnTo>
                    <a:pt x="90201" y="113538"/>
                  </a:lnTo>
                  <a:lnTo>
                    <a:pt x="92393" y="131064"/>
                  </a:lnTo>
                  <a:lnTo>
                    <a:pt x="102584" y="153924"/>
                  </a:lnTo>
                  <a:lnTo>
                    <a:pt x="104204" y="175736"/>
                  </a:lnTo>
                  <a:lnTo>
                    <a:pt x="104775" y="205931"/>
                  </a:lnTo>
                  <a:lnTo>
                    <a:pt x="94202" y="221933"/>
                  </a:lnTo>
                  <a:lnTo>
                    <a:pt x="83534" y="237839"/>
                  </a:lnTo>
                  <a:lnTo>
                    <a:pt x="101632" y="231458"/>
                  </a:lnTo>
                  <a:lnTo>
                    <a:pt x="119729" y="225076"/>
                  </a:lnTo>
                  <a:lnTo>
                    <a:pt x="131540" y="235172"/>
                  </a:lnTo>
                  <a:lnTo>
                    <a:pt x="152305" y="242030"/>
                  </a:lnTo>
                  <a:lnTo>
                    <a:pt x="167735" y="256889"/>
                  </a:lnTo>
                  <a:lnTo>
                    <a:pt x="171545" y="261652"/>
                  </a:lnTo>
                  <a:lnTo>
                    <a:pt x="171545" y="261652"/>
                  </a:lnTo>
                  <a:lnTo>
                    <a:pt x="171545" y="26165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5994F70-5D01-4380-7E16-A276AFF1AB67}"/>
                </a:ext>
              </a:extLst>
            </p:cNvPr>
            <p:cNvSpPr/>
            <p:nvPr/>
          </p:nvSpPr>
          <p:spPr>
            <a:xfrm>
              <a:off x="6329732" y="1662252"/>
              <a:ext cx="882194" cy="888769"/>
            </a:xfrm>
            <a:custGeom>
              <a:avLst/>
              <a:gdLst>
                <a:gd name="connsiteX0" fmla="*/ 236220 w 523875"/>
                <a:gd name="connsiteY0" fmla="*/ 527780 h 527780"/>
                <a:gd name="connsiteX1" fmla="*/ 251079 w 523875"/>
                <a:gd name="connsiteY1" fmla="*/ 512350 h 527780"/>
                <a:gd name="connsiteX2" fmla="*/ 272320 w 523875"/>
                <a:gd name="connsiteY2" fmla="*/ 515017 h 527780"/>
                <a:gd name="connsiteX3" fmla="*/ 283464 w 523875"/>
                <a:gd name="connsiteY3" fmla="*/ 494824 h 527780"/>
                <a:gd name="connsiteX4" fmla="*/ 294037 w 523875"/>
                <a:gd name="connsiteY4" fmla="*/ 478822 h 527780"/>
                <a:gd name="connsiteX5" fmla="*/ 305181 w 523875"/>
                <a:gd name="connsiteY5" fmla="*/ 458629 h 527780"/>
                <a:gd name="connsiteX6" fmla="*/ 327470 w 523875"/>
                <a:gd name="connsiteY6" fmla="*/ 452723 h 527780"/>
                <a:gd name="connsiteX7" fmla="*/ 358330 w 523875"/>
                <a:gd name="connsiteY7" fmla="*/ 447865 h 527780"/>
                <a:gd name="connsiteX8" fmla="*/ 376904 w 523875"/>
                <a:gd name="connsiteY8" fmla="*/ 437198 h 527780"/>
                <a:gd name="connsiteX9" fmla="*/ 395954 w 523875"/>
                <a:gd name="connsiteY9" fmla="*/ 422339 h 527780"/>
                <a:gd name="connsiteX10" fmla="*/ 415100 w 523875"/>
                <a:gd name="connsiteY10" fmla="*/ 407384 h 527780"/>
                <a:gd name="connsiteX11" fmla="*/ 428911 w 523875"/>
                <a:gd name="connsiteY11" fmla="*/ 400431 h 527780"/>
                <a:gd name="connsiteX12" fmla="*/ 455486 w 523875"/>
                <a:gd name="connsiteY12" fmla="*/ 395097 h 527780"/>
                <a:gd name="connsiteX13" fmla="*/ 472440 w 523875"/>
                <a:gd name="connsiteY13" fmla="*/ 397193 h 527780"/>
                <a:gd name="connsiteX14" fmla="*/ 490538 w 523875"/>
                <a:gd name="connsiteY14" fmla="*/ 390811 h 527780"/>
                <a:gd name="connsiteX15" fmla="*/ 507492 w 523875"/>
                <a:gd name="connsiteY15" fmla="*/ 392906 h 527780"/>
                <a:gd name="connsiteX16" fmla="*/ 523875 w 523875"/>
                <a:gd name="connsiteY16" fmla="*/ 330136 h 527780"/>
                <a:gd name="connsiteX17" fmla="*/ 522161 w 523875"/>
                <a:gd name="connsiteY17" fmla="*/ 239173 h 527780"/>
                <a:gd name="connsiteX18" fmla="*/ 506254 w 523875"/>
                <a:gd name="connsiteY18" fmla="*/ 228600 h 527780"/>
                <a:gd name="connsiteX19" fmla="*/ 482251 w 523875"/>
                <a:gd name="connsiteY19" fmla="*/ 212693 h 527780"/>
                <a:gd name="connsiteX20" fmla="*/ 480156 w 523875"/>
                <a:gd name="connsiteY20" fmla="*/ 195167 h 527780"/>
                <a:gd name="connsiteX21" fmla="*/ 465773 w 523875"/>
                <a:gd name="connsiteY21" fmla="*/ 171831 h 527780"/>
                <a:gd name="connsiteX22" fmla="*/ 455105 w 523875"/>
                <a:gd name="connsiteY22" fmla="*/ 153162 h 527780"/>
                <a:gd name="connsiteX23" fmla="*/ 439103 w 523875"/>
                <a:gd name="connsiteY23" fmla="*/ 108013 h 527780"/>
                <a:gd name="connsiteX24" fmla="*/ 445961 w 523875"/>
                <a:gd name="connsiteY24" fmla="*/ 87344 h 527780"/>
                <a:gd name="connsiteX25" fmla="*/ 429483 w 523875"/>
                <a:gd name="connsiteY25" fmla="*/ 80963 h 527780"/>
                <a:gd name="connsiteX26" fmla="*/ 411861 w 523875"/>
                <a:gd name="connsiteY26" fmla="*/ 48577 h 527780"/>
                <a:gd name="connsiteX27" fmla="*/ 405003 w 523875"/>
                <a:gd name="connsiteY27" fmla="*/ 34766 h 527780"/>
                <a:gd name="connsiteX28" fmla="*/ 400145 w 523875"/>
                <a:gd name="connsiteY28" fmla="*/ 3905 h 527780"/>
                <a:gd name="connsiteX29" fmla="*/ 373571 w 523875"/>
                <a:gd name="connsiteY29" fmla="*/ 9239 h 527780"/>
                <a:gd name="connsiteX30" fmla="*/ 363474 w 523875"/>
                <a:gd name="connsiteY30" fmla="*/ 20955 h 527780"/>
                <a:gd name="connsiteX31" fmla="*/ 343377 w 523875"/>
                <a:gd name="connsiteY31" fmla="*/ 44386 h 527780"/>
                <a:gd name="connsiteX32" fmla="*/ 299752 w 523875"/>
                <a:gd name="connsiteY32" fmla="*/ 47625 h 527780"/>
                <a:gd name="connsiteX33" fmla="*/ 282797 w 523875"/>
                <a:gd name="connsiteY33" fmla="*/ 45529 h 527780"/>
                <a:gd name="connsiteX34" fmla="*/ 271558 w 523875"/>
                <a:gd name="connsiteY34" fmla="*/ 31242 h 527780"/>
                <a:gd name="connsiteX35" fmla="*/ 251365 w 523875"/>
                <a:gd name="connsiteY35" fmla="*/ 20098 h 527780"/>
                <a:gd name="connsiteX36" fmla="*/ 239173 w 523875"/>
                <a:gd name="connsiteY36" fmla="*/ 14288 h 527780"/>
                <a:gd name="connsiteX37" fmla="*/ 221075 w 523875"/>
                <a:gd name="connsiteY37" fmla="*/ 20669 h 527780"/>
                <a:gd name="connsiteX38" fmla="*/ 204121 w 523875"/>
                <a:gd name="connsiteY38" fmla="*/ 18574 h 527780"/>
                <a:gd name="connsiteX39" fmla="*/ 193453 w 523875"/>
                <a:gd name="connsiteY39" fmla="*/ 0 h 527780"/>
                <a:gd name="connsiteX40" fmla="*/ 179070 w 523875"/>
                <a:gd name="connsiteY40" fmla="*/ 11144 h 527780"/>
                <a:gd name="connsiteX41" fmla="*/ 157353 w 523875"/>
                <a:gd name="connsiteY41" fmla="*/ 12763 h 527780"/>
                <a:gd name="connsiteX42" fmla="*/ 177546 w 523875"/>
                <a:gd name="connsiteY42" fmla="*/ 23908 h 527780"/>
                <a:gd name="connsiteX43" fmla="*/ 179165 w 523875"/>
                <a:gd name="connsiteY43" fmla="*/ 45720 h 527780"/>
                <a:gd name="connsiteX44" fmla="*/ 169069 w 523875"/>
                <a:gd name="connsiteY44" fmla="*/ 57436 h 527780"/>
                <a:gd name="connsiteX45" fmla="*/ 154210 w 523875"/>
                <a:gd name="connsiteY45" fmla="*/ 38290 h 527780"/>
                <a:gd name="connsiteX46" fmla="*/ 135541 w 523875"/>
                <a:gd name="connsiteY46" fmla="*/ 48958 h 527780"/>
                <a:gd name="connsiteX47" fmla="*/ 132969 w 523875"/>
                <a:gd name="connsiteY47" fmla="*/ 70294 h 527780"/>
                <a:gd name="connsiteX48" fmla="*/ 118015 w 523875"/>
                <a:gd name="connsiteY48" fmla="*/ 51149 h 527780"/>
                <a:gd name="connsiteX49" fmla="*/ 83534 w 523875"/>
                <a:gd name="connsiteY49" fmla="*/ 51244 h 527780"/>
                <a:gd name="connsiteX50" fmla="*/ 68675 w 523875"/>
                <a:gd name="connsiteY50" fmla="*/ 66675 h 527780"/>
                <a:gd name="connsiteX51" fmla="*/ 62294 w 523875"/>
                <a:gd name="connsiteY51" fmla="*/ 48577 h 527780"/>
                <a:gd name="connsiteX52" fmla="*/ 40958 w 523875"/>
                <a:gd name="connsiteY52" fmla="*/ 46006 h 527780"/>
                <a:gd name="connsiteX53" fmla="*/ 55912 w 523875"/>
                <a:gd name="connsiteY53" fmla="*/ 65056 h 527780"/>
                <a:gd name="connsiteX54" fmla="*/ 45339 w 523875"/>
                <a:gd name="connsiteY54" fmla="*/ 81058 h 527780"/>
                <a:gd name="connsiteX55" fmla="*/ 51149 w 523875"/>
                <a:gd name="connsiteY55" fmla="*/ 103346 h 527780"/>
                <a:gd name="connsiteX56" fmla="*/ 28385 w 523875"/>
                <a:gd name="connsiteY56" fmla="*/ 113538 h 527780"/>
                <a:gd name="connsiteX57" fmla="*/ 17240 w 523875"/>
                <a:gd name="connsiteY57" fmla="*/ 133731 h 527780"/>
                <a:gd name="connsiteX58" fmla="*/ 28385 w 523875"/>
                <a:gd name="connsiteY58" fmla="*/ 148019 h 527780"/>
                <a:gd name="connsiteX59" fmla="*/ 25241 w 523875"/>
                <a:gd name="connsiteY59" fmla="*/ 173545 h 527780"/>
                <a:gd name="connsiteX60" fmla="*/ 14669 w 523875"/>
                <a:gd name="connsiteY60" fmla="*/ 189548 h 527780"/>
                <a:gd name="connsiteX61" fmla="*/ 15716 w 523875"/>
                <a:gd name="connsiteY61" fmla="*/ 215551 h 527780"/>
                <a:gd name="connsiteX62" fmla="*/ 30099 w 523875"/>
                <a:gd name="connsiteY62" fmla="*/ 238982 h 527780"/>
                <a:gd name="connsiteX63" fmla="*/ 36005 w 523875"/>
                <a:gd name="connsiteY63" fmla="*/ 261271 h 527780"/>
                <a:gd name="connsiteX64" fmla="*/ 52007 w 523875"/>
                <a:gd name="connsiteY64" fmla="*/ 271844 h 527780"/>
                <a:gd name="connsiteX65" fmla="*/ 53054 w 523875"/>
                <a:gd name="connsiteY65" fmla="*/ 297942 h 527780"/>
                <a:gd name="connsiteX66" fmla="*/ 42482 w 523875"/>
                <a:gd name="connsiteY66" fmla="*/ 313849 h 527780"/>
                <a:gd name="connsiteX67" fmla="*/ 0 w 523875"/>
                <a:gd name="connsiteY67" fmla="*/ 343186 h 527780"/>
                <a:gd name="connsiteX68" fmla="*/ 18669 w 523875"/>
                <a:gd name="connsiteY68" fmla="*/ 367094 h 527780"/>
                <a:gd name="connsiteX69" fmla="*/ 39910 w 523875"/>
                <a:gd name="connsiteY69" fmla="*/ 369761 h 527780"/>
                <a:gd name="connsiteX70" fmla="*/ 55817 w 523875"/>
                <a:gd name="connsiteY70" fmla="*/ 380333 h 527780"/>
                <a:gd name="connsiteX71" fmla="*/ 78105 w 523875"/>
                <a:gd name="connsiteY71" fmla="*/ 374428 h 527780"/>
                <a:gd name="connsiteX72" fmla="*/ 80867 w 523875"/>
                <a:gd name="connsiteY72" fmla="*/ 387763 h 527780"/>
                <a:gd name="connsiteX73" fmla="*/ 100013 w 523875"/>
                <a:gd name="connsiteY73" fmla="*/ 407384 h 527780"/>
                <a:gd name="connsiteX74" fmla="*/ 97917 w 523875"/>
                <a:gd name="connsiteY74" fmla="*/ 424339 h 527780"/>
                <a:gd name="connsiteX75" fmla="*/ 123920 w 523875"/>
                <a:gd name="connsiteY75" fmla="*/ 423291 h 527780"/>
                <a:gd name="connsiteX76" fmla="*/ 144685 w 523875"/>
                <a:gd name="connsiteY76" fmla="*/ 430149 h 527780"/>
                <a:gd name="connsiteX77" fmla="*/ 166974 w 523875"/>
                <a:gd name="connsiteY77" fmla="*/ 424244 h 527780"/>
                <a:gd name="connsiteX78" fmla="*/ 190310 w 523875"/>
                <a:gd name="connsiteY78" fmla="*/ 409861 h 527780"/>
                <a:gd name="connsiteX79" fmla="*/ 195167 w 523875"/>
                <a:gd name="connsiteY79" fmla="*/ 440722 h 527780"/>
                <a:gd name="connsiteX80" fmla="*/ 179737 w 523875"/>
                <a:gd name="connsiteY80" fmla="*/ 460439 h 527780"/>
                <a:gd name="connsiteX81" fmla="*/ 194691 w 523875"/>
                <a:gd name="connsiteY81" fmla="*/ 479489 h 527780"/>
                <a:gd name="connsiteX82" fmla="*/ 210121 w 523875"/>
                <a:gd name="connsiteY82" fmla="*/ 494348 h 527780"/>
                <a:gd name="connsiteX83" fmla="*/ 216504 w 523875"/>
                <a:gd name="connsiteY83" fmla="*/ 477869 h 527780"/>
                <a:gd name="connsiteX84" fmla="*/ 231934 w 523875"/>
                <a:gd name="connsiteY84" fmla="*/ 492728 h 527780"/>
                <a:gd name="connsiteX85" fmla="*/ 248888 w 523875"/>
                <a:gd name="connsiteY85" fmla="*/ 494824 h 527780"/>
                <a:gd name="connsiteX86" fmla="*/ 224504 w 523875"/>
                <a:gd name="connsiteY86" fmla="*/ 517779 h 527780"/>
                <a:gd name="connsiteX87" fmla="*/ 236220 w 523875"/>
                <a:gd name="connsiteY87" fmla="*/ 527780 h 527780"/>
                <a:gd name="connsiteX88" fmla="*/ 236220 w 523875"/>
                <a:gd name="connsiteY88" fmla="*/ 527780 h 527780"/>
                <a:gd name="connsiteX89" fmla="*/ 236220 w 523875"/>
                <a:gd name="connsiteY89" fmla="*/ 527780 h 52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23875" h="527780">
                  <a:moveTo>
                    <a:pt x="236220" y="527780"/>
                  </a:moveTo>
                  <a:lnTo>
                    <a:pt x="251079" y="512350"/>
                  </a:lnTo>
                  <a:lnTo>
                    <a:pt x="272320" y="515017"/>
                  </a:lnTo>
                  <a:lnTo>
                    <a:pt x="283464" y="494824"/>
                  </a:lnTo>
                  <a:lnTo>
                    <a:pt x="294037" y="478822"/>
                  </a:lnTo>
                  <a:lnTo>
                    <a:pt x="305181" y="458629"/>
                  </a:lnTo>
                  <a:lnTo>
                    <a:pt x="327470" y="452723"/>
                  </a:lnTo>
                  <a:lnTo>
                    <a:pt x="358330" y="447865"/>
                  </a:lnTo>
                  <a:lnTo>
                    <a:pt x="376904" y="437198"/>
                  </a:lnTo>
                  <a:lnTo>
                    <a:pt x="395954" y="422339"/>
                  </a:lnTo>
                  <a:lnTo>
                    <a:pt x="415100" y="407384"/>
                  </a:lnTo>
                  <a:lnTo>
                    <a:pt x="428911" y="400431"/>
                  </a:lnTo>
                  <a:lnTo>
                    <a:pt x="455486" y="395097"/>
                  </a:lnTo>
                  <a:lnTo>
                    <a:pt x="472440" y="397193"/>
                  </a:lnTo>
                  <a:lnTo>
                    <a:pt x="490538" y="390811"/>
                  </a:lnTo>
                  <a:lnTo>
                    <a:pt x="507492" y="392906"/>
                  </a:lnTo>
                  <a:lnTo>
                    <a:pt x="523875" y="330136"/>
                  </a:lnTo>
                  <a:lnTo>
                    <a:pt x="522161" y="239173"/>
                  </a:lnTo>
                  <a:lnTo>
                    <a:pt x="506254" y="228600"/>
                  </a:lnTo>
                  <a:lnTo>
                    <a:pt x="482251" y="212693"/>
                  </a:lnTo>
                  <a:lnTo>
                    <a:pt x="480156" y="195167"/>
                  </a:lnTo>
                  <a:lnTo>
                    <a:pt x="465773" y="171831"/>
                  </a:lnTo>
                  <a:lnTo>
                    <a:pt x="455105" y="153162"/>
                  </a:lnTo>
                  <a:lnTo>
                    <a:pt x="439103" y="108013"/>
                  </a:lnTo>
                  <a:lnTo>
                    <a:pt x="445961" y="87344"/>
                  </a:lnTo>
                  <a:lnTo>
                    <a:pt x="429483" y="80963"/>
                  </a:lnTo>
                  <a:lnTo>
                    <a:pt x="411861" y="48577"/>
                  </a:lnTo>
                  <a:lnTo>
                    <a:pt x="405003" y="34766"/>
                  </a:lnTo>
                  <a:lnTo>
                    <a:pt x="400145" y="3905"/>
                  </a:lnTo>
                  <a:lnTo>
                    <a:pt x="373571" y="9239"/>
                  </a:lnTo>
                  <a:lnTo>
                    <a:pt x="363474" y="20955"/>
                  </a:lnTo>
                  <a:lnTo>
                    <a:pt x="343377" y="44386"/>
                  </a:lnTo>
                  <a:lnTo>
                    <a:pt x="299752" y="47625"/>
                  </a:lnTo>
                  <a:lnTo>
                    <a:pt x="282797" y="45529"/>
                  </a:lnTo>
                  <a:lnTo>
                    <a:pt x="271558" y="31242"/>
                  </a:lnTo>
                  <a:lnTo>
                    <a:pt x="251365" y="20098"/>
                  </a:lnTo>
                  <a:lnTo>
                    <a:pt x="239173" y="14288"/>
                  </a:lnTo>
                  <a:lnTo>
                    <a:pt x="221075" y="20669"/>
                  </a:lnTo>
                  <a:lnTo>
                    <a:pt x="204121" y="18574"/>
                  </a:lnTo>
                  <a:lnTo>
                    <a:pt x="193453" y="0"/>
                  </a:lnTo>
                  <a:lnTo>
                    <a:pt x="179070" y="11144"/>
                  </a:lnTo>
                  <a:lnTo>
                    <a:pt x="157353" y="12763"/>
                  </a:lnTo>
                  <a:lnTo>
                    <a:pt x="177546" y="23908"/>
                  </a:lnTo>
                  <a:lnTo>
                    <a:pt x="179165" y="45720"/>
                  </a:lnTo>
                  <a:lnTo>
                    <a:pt x="169069" y="57436"/>
                  </a:lnTo>
                  <a:lnTo>
                    <a:pt x="154210" y="38290"/>
                  </a:lnTo>
                  <a:lnTo>
                    <a:pt x="135541" y="48958"/>
                  </a:lnTo>
                  <a:lnTo>
                    <a:pt x="132969" y="70294"/>
                  </a:lnTo>
                  <a:lnTo>
                    <a:pt x="118015" y="51149"/>
                  </a:lnTo>
                  <a:lnTo>
                    <a:pt x="83534" y="51244"/>
                  </a:lnTo>
                  <a:lnTo>
                    <a:pt x="68675" y="66675"/>
                  </a:lnTo>
                  <a:lnTo>
                    <a:pt x="62294" y="48577"/>
                  </a:lnTo>
                  <a:lnTo>
                    <a:pt x="40958" y="46006"/>
                  </a:lnTo>
                  <a:lnTo>
                    <a:pt x="55912" y="65056"/>
                  </a:lnTo>
                  <a:lnTo>
                    <a:pt x="45339" y="81058"/>
                  </a:lnTo>
                  <a:lnTo>
                    <a:pt x="51149" y="103346"/>
                  </a:lnTo>
                  <a:lnTo>
                    <a:pt x="28385" y="113538"/>
                  </a:lnTo>
                  <a:lnTo>
                    <a:pt x="17240" y="133731"/>
                  </a:lnTo>
                  <a:lnTo>
                    <a:pt x="28385" y="148019"/>
                  </a:lnTo>
                  <a:lnTo>
                    <a:pt x="25241" y="173545"/>
                  </a:lnTo>
                  <a:lnTo>
                    <a:pt x="14669" y="189548"/>
                  </a:lnTo>
                  <a:lnTo>
                    <a:pt x="15716" y="215551"/>
                  </a:lnTo>
                  <a:lnTo>
                    <a:pt x="30099" y="238982"/>
                  </a:lnTo>
                  <a:lnTo>
                    <a:pt x="36005" y="261271"/>
                  </a:lnTo>
                  <a:lnTo>
                    <a:pt x="52007" y="271844"/>
                  </a:lnTo>
                  <a:lnTo>
                    <a:pt x="53054" y="297942"/>
                  </a:lnTo>
                  <a:lnTo>
                    <a:pt x="42482" y="313849"/>
                  </a:lnTo>
                  <a:lnTo>
                    <a:pt x="0" y="343186"/>
                  </a:lnTo>
                  <a:lnTo>
                    <a:pt x="18669" y="367094"/>
                  </a:lnTo>
                  <a:lnTo>
                    <a:pt x="39910" y="369761"/>
                  </a:lnTo>
                  <a:lnTo>
                    <a:pt x="55817" y="380333"/>
                  </a:lnTo>
                  <a:lnTo>
                    <a:pt x="78105" y="374428"/>
                  </a:lnTo>
                  <a:lnTo>
                    <a:pt x="80867" y="387763"/>
                  </a:lnTo>
                  <a:lnTo>
                    <a:pt x="100013" y="407384"/>
                  </a:lnTo>
                  <a:lnTo>
                    <a:pt x="97917" y="424339"/>
                  </a:lnTo>
                  <a:lnTo>
                    <a:pt x="123920" y="423291"/>
                  </a:lnTo>
                  <a:lnTo>
                    <a:pt x="144685" y="430149"/>
                  </a:lnTo>
                  <a:lnTo>
                    <a:pt x="166974" y="424244"/>
                  </a:lnTo>
                  <a:lnTo>
                    <a:pt x="190310" y="409861"/>
                  </a:lnTo>
                  <a:lnTo>
                    <a:pt x="195167" y="440722"/>
                  </a:lnTo>
                  <a:lnTo>
                    <a:pt x="179737" y="460439"/>
                  </a:lnTo>
                  <a:lnTo>
                    <a:pt x="194691" y="479489"/>
                  </a:lnTo>
                  <a:lnTo>
                    <a:pt x="210121" y="494348"/>
                  </a:lnTo>
                  <a:lnTo>
                    <a:pt x="216504" y="477869"/>
                  </a:lnTo>
                  <a:lnTo>
                    <a:pt x="231934" y="492728"/>
                  </a:lnTo>
                  <a:lnTo>
                    <a:pt x="248888" y="494824"/>
                  </a:lnTo>
                  <a:lnTo>
                    <a:pt x="224504" y="517779"/>
                  </a:lnTo>
                  <a:lnTo>
                    <a:pt x="236220" y="527780"/>
                  </a:lnTo>
                  <a:lnTo>
                    <a:pt x="236220" y="527780"/>
                  </a:lnTo>
                  <a:lnTo>
                    <a:pt x="236220" y="52778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9FDF1C7-4AF5-7DEC-472B-4526DF6428C7}"/>
                </a:ext>
              </a:extLst>
            </p:cNvPr>
            <p:cNvSpPr/>
            <p:nvPr/>
          </p:nvSpPr>
          <p:spPr>
            <a:xfrm>
              <a:off x="9410029" y="315383"/>
              <a:ext cx="662926" cy="844178"/>
            </a:xfrm>
            <a:custGeom>
              <a:avLst/>
              <a:gdLst>
                <a:gd name="connsiteX0" fmla="*/ 261747 w 393667"/>
                <a:gd name="connsiteY0" fmla="*/ 501301 h 501300"/>
                <a:gd name="connsiteX1" fmla="*/ 280321 w 393667"/>
                <a:gd name="connsiteY1" fmla="*/ 490633 h 501300"/>
                <a:gd name="connsiteX2" fmla="*/ 282892 w 393667"/>
                <a:gd name="connsiteY2" fmla="*/ 469297 h 501300"/>
                <a:gd name="connsiteX3" fmla="*/ 307848 w 393667"/>
                <a:gd name="connsiteY3" fmla="*/ 476726 h 501300"/>
                <a:gd name="connsiteX4" fmla="*/ 336423 w 393667"/>
                <a:gd name="connsiteY4" fmla="*/ 419576 h 501300"/>
                <a:gd name="connsiteX5" fmla="*/ 365093 w 393667"/>
                <a:gd name="connsiteY5" fmla="*/ 362426 h 501300"/>
                <a:gd name="connsiteX6" fmla="*/ 376714 w 393667"/>
                <a:gd name="connsiteY6" fmla="*/ 337947 h 501300"/>
                <a:gd name="connsiteX7" fmla="*/ 393668 w 393667"/>
                <a:gd name="connsiteY7" fmla="*/ 305371 h 501300"/>
                <a:gd name="connsiteX8" fmla="*/ 381952 w 393667"/>
                <a:gd name="connsiteY8" fmla="*/ 295275 h 501300"/>
                <a:gd name="connsiteX9" fmla="*/ 366522 w 393667"/>
                <a:gd name="connsiteY9" fmla="*/ 280321 h 501300"/>
                <a:gd name="connsiteX10" fmla="*/ 355378 w 393667"/>
                <a:gd name="connsiteY10" fmla="*/ 265938 h 501300"/>
                <a:gd name="connsiteX11" fmla="*/ 353282 w 393667"/>
                <a:gd name="connsiteY11" fmla="*/ 248412 h 501300"/>
                <a:gd name="connsiteX12" fmla="*/ 342138 w 393667"/>
                <a:gd name="connsiteY12" fmla="*/ 234029 h 501300"/>
                <a:gd name="connsiteX13" fmla="*/ 335756 w 393667"/>
                <a:gd name="connsiteY13" fmla="*/ 215932 h 501300"/>
                <a:gd name="connsiteX14" fmla="*/ 314515 w 393667"/>
                <a:gd name="connsiteY14" fmla="*/ 213265 h 501300"/>
                <a:gd name="connsiteX15" fmla="*/ 303371 w 393667"/>
                <a:gd name="connsiteY15" fmla="*/ 198882 h 501300"/>
                <a:gd name="connsiteX16" fmla="*/ 287941 w 393667"/>
                <a:gd name="connsiteY16" fmla="*/ 184023 h 501300"/>
                <a:gd name="connsiteX17" fmla="*/ 272605 w 393667"/>
                <a:gd name="connsiteY17" fmla="*/ 169164 h 501300"/>
                <a:gd name="connsiteX18" fmla="*/ 287369 w 393667"/>
                <a:gd name="connsiteY18" fmla="*/ 153638 h 501300"/>
                <a:gd name="connsiteX19" fmla="*/ 301752 w 393667"/>
                <a:gd name="connsiteY19" fmla="*/ 142399 h 501300"/>
                <a:gd name="connsiteX20" fmla="*/ 308610 w 393667"/>
                <a:gd name="connsiteY20" fmla="*/ 121634 h 501300"/>
                <a:gd name="connsiteX21" fmla="*/ 318706 w 393667"/>
                <a:gd name="connsiteY21" fmla="*/ 109823 h 501300"/>
                <a:gd name="connsiteX22" fmla="*/ 333470 w 393667"/>
                <a:gd name="connsiteY22" fmla="*/ 94393 h 501300"/>
                <a:gd name="connsiteX23" fmla="*/ 344138 w 393667"/>
                <a:gd name="connsiteY23" fmla="*/ 78295 h 501300"/>
                <a:gd name="connsiteX24" fmla="*/ 355187 w 393667"/>
                <a:gd name="connsiteY24" fmla="*/ 58102 h 501300"/>
                <a:gd name="connsiteX25" fmla="*/ 370046 w 393667"/>
                <a:gd name="connsiteY25" fmla="*/ 42577 h 501300"/>
                <a:gd name="connsiteX26" fmla="*/ 367951 w 393667"/>
                <a:gd name="connsiteY26" fmla="*/ 24955 h 501300"/>
                <a:gd name="connsiteX27" fmla="*/ 356806 w 393667"/>
                <a:gd name="connsiteY27" fmla="*/ 10573 h 501300"/>
                <a:gd name="connsiteX28" fmla="*/ 340804 w 393667"/>
                <a:gd name="connsiteY28" fmla="*/ 0 h 501300"/>
                <a:gd name="connsiteX29" fmla="*/ 326517 w 393667"/>
                <a:gd name="connsiteY29" fmla="*/ 11239 h 501300"/>
                <a:gd name="connsiteX30" fmla="*/ 308514 w 393667"/>
                <a:gd name="connsiteY30" fmla="*/ 17621 h 501300"/>
                <a:gd name="connsiteX31" fmla="*/ 290513 w 393667"/>
                <a:gd name="connsiteY31" fmla="*/ 24098 h 501300"/>
                <a:gd name="connsiteX32" fmla="*/ 276130 w 393667"/>
                <a:gd name="connsiteY32" fmla="*/ 35338 h 501300"/>
                <a:gd name="connsiteX33" fmla="*/ 266129 w 393667"/>
                <a:gd name="connsiteY33" fmla="*/ 47053 h 501300"/>
                <a:gd name="connsiteX34" fmla="*/ 239553 w 393667"/>
                <a:gd name="connsiteY34" fmla="*/ 52483 h 501300"/>
                <a:gd name="connsiteX35" fmla="*/ 225266 w 393667"/>
                <a:gd name="connsiteY35" fmla="*/ 63627 h 501300"/>
                <a:gd name="connsiteX36" fmla="*/ 210407 w 393667"/>
                <a:gd name="connsiteY36" fmla="*/ 79153 h 501300"/>
                <a:gd name="connsiteX37" fmla="*/ 196119 w 393667"/>
                <a:gd name="connsiteY37" fmla="*/ 90392 h 501300"/>
                <a:gd name="connsiteX38" fmla="*/ 181832 w 393667"/>
                <a:gd name="connsiteY38" fmla="*/ 101632 h 501300"/>
                <a:gd name="connsiteX39" fmla="*/ 167449 w 393667"/>
                <a:gd name="connsiteY39" fmla="*/ 112871 h 501300"/>
                <a:gd name="connsiteX40" fmla="*/ 148399 w 393667"/>
                <a:gd name="connsiteY40" fmla="*/ 127825 h 501300"/>
                <a:gd name="connsiteX41" fmla="*/ 110680 w 393667"/>
                <a:gd name="connsiteY41" fmla="*/ 118872 h 501300"/>
                <a:gd name="connsiteX42" fmla="*/ 95345 w 393667"/>
                <a:gd name="connsiteY42" fmla="*/ 103918 h 501300"/>
                <a:gd name="connsiteX43" fmla="*/ 72009 w 393667"/>
                <a:gd name="connsiteY43" fmla="*/ 118396 h 501300"/>
                <a:gd name="connsiteX44" fmla="*/ 52864 w 393667"/>
                <a:gd name="connsiteY44" fmla="*/ 133350 h 501300"/>
                <a:gd name="connsiteX45" fmla="*/ 34861 w 393667"/>
                <a:gd name="connsiteY45" fmla="*/ 139827 h 501300"/>
                <a:gd name="connsiteX46" fmla="*/ 35433 w 393667"/>
                <a:gd name="connsiteY46" fmla="*/ 170212 h 501300"/>
                <a:gd name="connsiteX47" fmla="*/ 26479 w 393667"/>
                <a:gd name="connsiteY47" fmla="*/ 208026 h 501300"/>
                <a:gd name="connsiteX48" fmla="*/ 23813 w 393667"/>
                <a:gd name="connsiteY48" fmla="*/ 229362 h 501300"/>
                <a:gd name="connsiteX49" fmla="*/ 15335 w 393667"/>
                <a:gd name="connsiteY49" fmla="*/ 262985 h 501300"/>
                <a:gd name="connsiteX50" fmla="*/ 1619 w 393667"/>
                <a:gd name="connsiteY50" fmla="*/ 304610 h 501300"/>
                <a:gd name="connsiteX51" fmla="*/ 0 w 393667"/>
                <a:gd name="connsiteY51" fmla="*/ 317373 h 501300"/>
                <a:gd name="connsiteX52" fmla="*/ 22288 w 393667"/>
                <a:gd name="connsiteY52" fmla="*/ 311468 h 501300"/>
                <a:gd name="connsiteX53" fmla="*/ 55721 w 393667"/>
                <a:gd name="connsiteY53" fmla="*/ 319945 h 501300"/>
                <a:gd name="connsiteX54" fmla="*/ 75342 w 393667"/>
                <a:gd name="connsiteY54" fmla="*/ 335375 h 501300"/>
                <a:gd name="connsiteX55" fmla="*/ 86010 w 393667"/>
                <a:gd name="connsiteY55" fmla="*/ 354044 h 501300"/>
                <a:gd name="connsiteX56" fmla="*/ 75438 w 393667"/>
                <a:gd name="connsiteY56" fmla="*/ 370046 h 501300"/>
                <a:gd name="connsiteX57" fmla="*/ 91821 w 393667"/>
                <a:gd name="connsiteY57" fmla="*/ 376428 h 501300"/>
                <a:gd name="connsiteX58" fmla="*/ 103537 w 393667"/>
                <a:gd name="connsiteY58" fmla="*/ 386525 h 501300"/>
                <a:gd name="connsiteX59" fmla="*/ 114205 w 393667"/>
                <a:gd name="connsiteY59" fmla="*/ 405098 h 501300"/>
                <a:gd name="connsiteX60" fmla="*/ 116300 w 393667"/>
                <a:gd name="connsiteY60" fmla="*/ 422719 h 501300"/>
                <a:gd name="connsiteX61" fmla="*/ 128016 w 393667"/>
                <a:gd name="connsiteY61" fmla="*/ 432816 h 501300"/>
                <a:gd name="connsiteX62" fmla="*/ 143923 w 393667"/>
                <a:gd name="connsiteY62" fmla="*/ 443484 h 501300"/>
                <a:gd name="connsiteX63" fmla="*/ 164116 w 393667"/>
                <a:gd name="connsiteY63" fmla="*/ 454628 h 501300"/>
                <a:gd name="connsiteX64" fmla="*/ 182118 w 393667"/>
                <a:gd name="connsiteY64" fmla="*/ 448151 h 501300"/>
                <a:gd name="connsiteX65" fmla="*/ 198596 w 393667"/>
                <a:gd name="connsiteY65" fmla="*/ 454533 h 501300"/>
                <a:gd name="connsiteX66" fmla="*/ 204406 w 393667"/>
                <a:gd name="connsiteY66" fmla="*/ 476917 h 501300"/>
                <a:gd name="connsiteX67" fmla="*/ 210788 w 393667"/>
                <a:gd name="connsiteY67" fmla="*/ 495014 h 501300"/>
                <a:gd name="connsiteX68" fmla="*/ 232505 w 393667"/>
                <a:gd name="connsiteY68" fmla="*/ 493395 h 501300"/>
                <a:gd name="connsiteX69" fmla="*/ 258032 w 393667"/>
                <a:gd name="connsiteY69" fmla="*/ 496538 h 501300"/>
                <a:gd name="connsiteX70" fmla="*/ 261747 w 393667"/>
                <a:gd name="connsiteY70" fmla="*/ 501301 h 501300"/>
                <a:gd name="connsiteX71" fmla="*/ 261747 w 393667"/>
                <a:gd name="connsiteY71" fmla="*/ 501301 h 501300"/>
                <a:gd name="connsiteX72" fmla="*/ 261747 w 393667"/>
                <a:gd name="connsiteY72" fmla="*/ 501301 h 50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3667" h="501300">
                  <a:moveTo>
                    <a:pt x="261747" y="501301"/>
                  </a:moveTo>
                  <a:lnTo>
                    <a:pt x="280321" y="490633"/>
                  </a:lnTo>
                  <a:lnTo>
                    <a:pt x="282892" y="469297"/>
                  </a:lnTo>
                  <a:lnTo>
                    <a:pt x="307848" y="476726"/>
                  </a:lnTo>
                  <a:lnTo>
                    <a:pt x="336423" y="419576"/>
                  </a:lnTo>
                  <a:lnTo>
                    <a:pt x="365093" y="362426"/>
                  </a:lnTo>
                  <a:lnTo>
                    <a:pt x="376714" y="337947"/>
                  </a:lnTo>
                  <a:lnTo>
                    <a:pt x="393668" y="305371"/>
                  </a:lnTo>
                  <a:lnTo>
                    <a:pt x="381952" y="295275"/>
                  </a:lnTo>
                  <a:lnTo>
                    <a:pt x="366522" y="280321"/>
                  </a:lnTo>
                  <a:lnTo>
                    <a:pt x="355378" y="265938"/>
                  </a:lnTo>
                  <a:lnTo>
                    <a:pt x="353282" y="248412"/>
                  </a:lnTo>
                  <a:lnTo>
                    <a:pt x="342138" y="234029"/>
                  </a:lnTo>
                  <a:lnTo>
                    <a:pt x="335756" y="215932"/>
                  </a:lnTo>
                  <a:lnTo>
                    <a:pt x="314515" y="213265"/>
                  </a:lnTo>
                  <a:lnTo>
                    <a:pt x="303371" y="198882"/>
                  </a:lnTo>
                  <a:lnTo>
                    <a:pt x="287941" y="184023"/>
                  </a:lnTo>
                  <a:lnTo>
                    <a:pt x="272605" y="169164"/>
                  </a:lnTo>
                  <a:lnTo>
                    <a:pt x="287369" y="153638"/>
                  </a:lnTo>
                  <a:lnTo>
                    <a:pt x="301752" y="142399"/>
                  </a:lnTo>
                  <a:lnTo>
                    <a:pt x="308610" y="121634"/>
                  </a:lnTo>
                  <a:lnTo>
                    <a:pt x="318706" y="109823"/>
                  </a:lnTo>
                  <a:lnTo>
                    <a:pt x="333470" y="94393"/>
                  </a:lnTo>
                  <a:lnTo>
                    <a:pt x="344138" y="78295"/>
                  </a:lnTo>
                  <a:lnTo>
                    <a:pt x="355187" y="58102"/>
                  </a:lnTo>
                  <a:lnTo>
                    <a:pt x="370046" y="42577"/>
                  </a:lnTo>
                  <a:lnTo>
                    <a:pt x="367951" y="24955"/>
                  </a:lnTo>
                  <a:lnTo>
                    <a:pt x="356806" y="10573"/>
                  </a:lnTo>
                  <a:lnTo>
                    <a:pt x="340804" y="0"/>
                  </a:lnTo>
                  <a:lnTo>
                    <a:pt x="326517" y="11239"/>
                  </a:lnTo>
                  <a:lnTo>
                    <a:pt x="308514" y="17621"/>
                  </a:lnTo>
                  <a:lnTo>
                    <a:pt x="290513" y="24098"/>
                  </a:lnTo>
                  <a:lnTo>
                    <a:pt x="276130" y="35338"/>
                  </a:lnTo>
                  <a:lnTo>
                    <a:pt x="266129" y="47053"/>
                  </a:lnTo>
                  <a:lnTo>
                    <a:pt x="239553" y="52483"/>
                  </a:lnTo>
                  <a:lnTo>
                    <a:pt x="225266" y="63627"/>
                  </a:lnTo>
                  <a:lnTo>
                    <a:pt x="210407" y="79153"/>
                  </a:lnTo>
                  <a:lnTo>
                    <a:pt x="196119" y="90392"/>
                  </a:lnTo>
                  <a:lnTo>
                    <a:pt x="181832" y="101632"/>
                  </a:lnTo>
                  <a:lnTo>
                    <a:pt x="167449" y="112871"/>
                  </a:lnTo>
                  <a:lnTo>
                    <a:pt x="148399" y="127825"/>
                  </a:lnTo>
                  <a:lnTo>
                    <a:pt x="110680" y="118872"/>
                  </a:lnTo>
                  <a:lnTo>
                    <a:pt x="95345" y="103918"/>
                  </a:lnTo>
                  <a:lnTo>
                    <a:pt x="72009" y="118396"/>
                  </a:lnTo>
                  <a:lnTo>
                    <a:pt x="52864" y="133350"/>
                  </a:lnTo>
                  <a:lnTo>
                    <a:pt x="34861" y="139827"/>
                  </a:lnTo>
                  <a:lnTo>
                    <a:pt x="35433" y="170212"/>
                  </a:lnTo>
                  <a:lnTo>
                    <a:pt x="26479" y="208026"/>
                  </a:lnTo>
                  <a:lnTo>
                    <a:pt x="23813" y="229362"/>
                  </a:lnTo>
                  <a:lnTo>
                    <a:pt x="15335" y="262985"/>
                  </a:lnTo>
                  <a:lnTo>
                    <a:pt x="1619" y="304610"/>
                  </a:lnTo>
                  <a:lnTo>
                    <a:pt x="0" y="317373"/>
                  </a:lnTo>
                  <a:lnTo>
                    <a:pt x="22288" y="311468"/>
                  </a:lnTo>
                  <a:lnTo>
                    <a:pt x="55721" y="319945"/>
                  </a:lnTo>
                  <a:lnTo>
                    <a:pt x="75342" y="335375"/>
                  </a:lnTo>
                  <a:lnTo>
                    <a:pt x="86010" y="354044"/>
                  </a:lnTo>
                  <a:lnTo>
                    <a:pt x="75438" y="370046"/>
                  </a:lnTo>
                  <a:lnTo>
                    <a:pt x="91821" y="376428"/>
                  </a:lnTo>
                  <a:lnTo>
                    <a:pt x="103537" y="386525"/>
                  </a:lnTo>
                  <a:lnTo>
                    <a:pt x="114205" y="405098"/>
                  </a:lnTo>
                  <a:lnTo>
                    <a:pt x="116300" y="422719"/>
                  </a:lnTo>
                  <a:lnTo>
                    <a:pt x="128016" y="432816"/>
                  </a:lnTo>
                  <a:lnTo>
                    <a:pt x="143923" y="443484"/>
                  </a:lnTo>
                  <a:lnTo>
                    <a:pt x="164116" y="454628"/>
                  </a:lnTo>
                  <a:lnTo>
                    <a:pt x="182118" y="448151"/>
                  </a:lnTo>
                  <a:lnTo>
                    <a:pt x="198596" y="454533"/>
                  </a:lnTo>
                  <a:lnTo>
                    <a:pt x="204406" y="476917"/>
                  </a:lnTo>
                  <a:lnTo>
                    <a:pt x="210788" y="495014"/>
                  </a:lnTo>
                  <a:lnTo>
                    <a:pt x="232505" y="493395"/>
                  </a:lnTo>
                  <a:lnTo>
                    <a:pt x="258032" y="496538"/>
                  </a:lnTo>
                  <a:lnTo>
                    <a:pt x="261747" y="501301"/>
                  </a:lnTo>
                  <a:lnTo>
                    <a:pt x="261747" y="501301"/>
                  </a:lnTo>
                  <a:lnTo>
                    <a:pt x="261747" y="5013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DC49B4CB-CC90-1706-34C0-CB32CEF3E103}"/>
                </a:ext>
              </a:extLst>
            </p:cNvPr>
            <p:cNvSpPr/>
            <p:nvPr/>
          </p:nvSpPr>
          <p:spPr>
            <a:xfrm>
              <a:off x="6655662" y="148888"/>
              <a:ext cx="1031044" cy="565885"/>
            </a:xfrm>
            <a:custGeom>
              <a:avLst/>
              <a:gdLst>
                <a:gd name="connsiteX0" fmla="*/ 328327 w 612267"/>
                <a:gd name="connsiteY0" fmla="*/ 336042 h 336041"/>
                <a:gd name="connsiteX1" fmla="*/ 350711 w 612267"/>
                <a:gd name="connsiteY1" fmla="*/ 330137 h 336041"/>
                <a:gd name="connsiteX2" fmla="*/ 374142 w 612267"/>
                <a:gd name="connsiteY2" fmla="*/ 315754 h 336041"/>
                <a:gd name="connsiteX3" fmla="*/ 388525 w 612267"/>
                <a:gd name="connsiteY3" fmla="*/ 304514 h 336041"/>
                <a:gd name="connsiteX4" fmla="*/ 403479 w 612267"/>
                <a:gd name="connsiteY4" fmla="*/ 289084 h 336041"/>
                <a:gd name="connsiteX5" fmla="*/ 421577 w 612267"/>
                <a:gd name="connsiteY5" fmla="*/ 282702 h 336041"/>
                <a:gd name="connsiteX6" fmla="*/ 432816 w 612267"/>
                <a:gd name="connsiteY6" fmla="*/ 296990 h 336041"/>
                <a:gd name="connsiteX7" fmla="*/ 448246 w 612267"/>
                <a:gd name="connsiteY7" fmla="*/ 311944 h 336041"/>
                <a:gd name="connsiteX8" fmla="*/ 458914 w 612267"/>
                <a:gd name="connsiteY8" fmla="*/ 295942 h 336041"/>
                <a:gd name="connsiteX9" fmla="*/ 473297 w 612267"/>
                <a:gd name="connsiteY9" fmla="*/ 284702 h 336041"/>
                <a:gd name="connsiteX10" fmla="*/ 488728 w 612267"/>
                <a:gd name="connsiteY10" fmla="*/ 299561 h 336041"/>
                <a:gd name="connsiteX11" fmla="*/ 487109 w 612267"/>
                <a:gd name="connsiteY11" fmla="*/ 277749 h 336041"/>
                <a:gd name="connsiteX12" fmla="*/ 509016 w 612267"/>
                <a:gd name="connsiteY12" fmla="*/ 276130 h 336041"/>
                <a:gd name="connsiteX13" fmla="*/ 520732 w 612267"/>
                <a:gd name="connsiteY13" fmla="*/ 286226 h 336041"/>
                <a:gd name="connsiteX14" fmla="*/ 534543 w 612267"/>
                <a:gd name="connsiteY14" fmla="*/ 279273 h 336041"/>
                <a:gd name="connsiteX15" fmla="*/ 523399 w 612267"/>
                <a:gd name="connsiteY15" fmla="*/ 264986 h 336041"/>
                <a:gd name="connsiteX16" fmla="*/ 525494 w 612267"/>
                <a:gd name="connsiteY16" fmla="*/ 247936 h 336041"/>
                <a:gd name="connsiteX17" fmla="*/ 544639 w 612267"/>
                <a:gd name="connsiteY17" fmla="*/ 232981 h 336041"/>
                <a:gd name="connsiteX18" fmla="*/ 562737 w 612267"/>
                <a:gd name="connsiteY18" fmla="*/ 226504 h 336041"/>
                <a:gd name="connsiteX19" fmla="*/ 580358 w 612267"/>
                <a:gd name="connsiteY19" fmla="*/ 224409 h 336041"/>
                <a:gd name="connsiteX20" fmla="*/ 596837 w 612267"/>
                <a:gd name="connsiteY20" fmla="*/ 230791 h 336041"/>
                <a:gd name="connsiteX21" fmla="*/ 603790 w 612267"/>
                <a:gd name="connsiteY21" fmla="*/ 210026 h 336041"/>
                <a:gd name="connsiteX22" fmla="*/ 612267 w 612267"/>
                <a:gd name="connsiteY22" fmla="*/ 176403 h 336041"/>
                <a:gd name="connsiteX23" fmla="*/ 598265 w 612267"/>
                <a:gd name="connsiteY23" fmla="*/ 114109 h 336041"/>
                <a:gd name="connsiteX24" fmla="*/ 584931 w 612267"/>
                <a:gd name="connsiteY24" fmla="*/ 82201 h 336041"/>
                <a:gd name="connsiteX25" fmla="*/ 559213 w 612267"/>
                <a:gd name="connsiteY25" fmla="*/ 44482 h 336041"/>
                <a:gd name="connsiteX26" fmla="*/ 507968 w 612267"/>
                <a:gd name="connsiteY26" fmla="*/ 3524 h 336041"/>
                <a:gd name="connsiteX27" fmla="*/ 486156 w 612267"/>
                <a:gd name="connsiteY27" fmla="*/ 5144 h 336041"/>
                <a:gd name="connsiteX28" fmla="*/ 365093 w 612267"/>
                <a:gd name="connsiteY28" fmla="*/ 3239 h 336041"/>
                <a:gd name="connsiteX29" fmla="*/ 339566 w 612267"/>
                <a:gd name="connsiteY29" fmla="*/ 0 h 336041"/>
                <a:gd name="connsiteX30" fmla="*/ 313373 w 612267"/>
                <a:gd name="connsiteY30" fmla="*/ 1143 h 336041"/>
                <a:gd name="connsiteX31" fmla="*/ 297466 w 612267"/>
                <a:gd name="connsiteY31" fmla="*/ 25146 h 336041"/>
                <a:gd name="connsiteX32" fmla="*/ 55912 w 612267"/>
                <a:gd name="connsiteY32" fmla="*/ 16955 h 336041"/>
                <a:gd name="connsiteX33" fmla="*/ 0 w 612267"/>
                <a:gd name="connsiteY33" fmla="*/ 14383 h 336041"/>
                <a:gd name="connsiteX34" fmla="*/ 5905 w 612267"/>
                <a:gd name="connsiteY34" fmla="*/ 36671 h 336041"/>
                <a:gd name="connsiteX35" fmla="*/ 11811 w 612267"/>
                <a:gd name="connsiteY35" fmla="*/ 59055 h 336041"/>
                <a:gd name="connsiteX36" fmla="*/ 53530 w 612267"/>
                <a:gd name="connsiteY36" fmla="*/ 176689 h 336041"/>
                <a:gd name="connsiteX37" fmla="*/ 59436 w 612267"/>
                <a:gd name="connsiteY37" fmla="*/ 199073 h 336041"/>
                <a:gd name="connsiteX38" fmla="*/ 65913 w 612267"/>
                <a:gd name="connsiteY38" fmla="*/ 217170 h 336041"/>
                <a:gd name="connsiteX39" fmla="*/ 87725 w 612267"/>
                <a:gd name="connsiteY39" fmla="*/ 215551 h 336041"/>
                <a:gd name="connsiteX40" fmla="*/ 103727 w 612267"/>
                <a:gd name="connsiteY40" fmla="*/ 226124 h 336041"/>
                <a:gd name="connsiteX41" fmla="*/ 118110 w 612267"/>
                <a:gd name="connsiteY41" fmla="*/ 214979 h 336041"/>
                <a:gd name="connsiteX42" fmla="*/ 135160 w 612267"/>
                <a:gd name="connsiteY42" fmla="*/ 217075 h 336041"/>
                <a:gd name="connsiteX43" fmla="*/ 151733 w 612267"/>
                <a:gd name="connsiteY43" fmla="*/ 223361 h 336041"/>
                <a:gd name="connsiteX44" fmla="*/ 184214 w 612267"/>
                <a:gd name="connsiteY44" fmla="*/ 205740 h 336041"/>
                <a:gd name="connsiteX45" fmla="*/ 185357 w 612267"/>
                <a:gd name="connsiteY45" fmla="*/ 231839 h 336041"/>
                <a:gd name="connsiteX46" fmla="*/ 201835 w 612267"/>
                <a:gd name="connsiteY46" fmla="*/ 238220 h 336041"/>
                <a:gd name="connsiteX47" fmla="*/ 221647 w 612267"/>
                <a:gd name="connsiteY47" fmla="*/ 253651 h 336041"/>
                <a:gd name="connsiteX48" fmla="*/ 228029 w 612267"/>
                <a:gd name="connsiteY48" fmla="*/ 271748 h 336041"/>
                <a:gd name="connsiteX49" fmla="*/ 247269 w 612267"/>
                <a:gd name="connsiteY49" fmla="*/ 291465 h 336041"/>
                <a:gd name="connsiteX50" fmla="*/ 245173 w 612267"/>
                <a:gd name="connsiteY50" fmla="*/ 308515 h 336041"/>
                <a:gd name="connsiteX51" fmla="*/ 269177 w 612267"/>
                <a:gd name="connsiteY51" fmla="*/ 324422 h 336041"/>
                <a:gd name="connsiteX52" fmla="*/ 285655 w 612267"/>
                <a:gd name="connsiteY52" fmla="*/ 296132 h 336041"/>
                <a:gd name="connsiteX53" fmla="*/ 305943 w 612267"/>
                <a:gd name="connsiteY53" fmla="*/ 307276 h 336041"/>
                <a:gd name="connsiteX54" fmla="*/ 321945 w 612267"/>
                <a:gd name="connsiteY54" fmla="*/ 317945 h 336041"/>
                <a:gd name="connsiteX55" fmla="*/ 328327 w 612267"/>
                <a:gd name="connsiteY55" fmla="*/ 336042 h 336041"/>
                <a:gd name="connsiteX56" fmla="*/ 328327 w 612267"/>
                <a:gd name="connsiteY56" fmla="*/ 336042 h 336041"/>
                <a:gd name="connsiteX57" fmla="*/ 328327 w 612267"/>
                <a:gd name="connsiteY57" fmla="*/ 336042 h 3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12267" h="336041">
                  <a:moveTo>
                    <a:pt x="328327" y="336042"/>
                  </a:moveTo>
                  <a:lnTo>
                    <a:pt x="350711" y="330137"/>
                  </a:lnTo>
                  <a:lnTo>
                    <a:pt x="374142" y="315754"/>
                  </a:lnTo>
                  <a:lnTo>
                    <a:pt x="388525" y="304514"/>
                  </a:lnTo>
                  <a:lnTo>
                    <a:pt x="403479" y="289084"/>
                  </a:lnTo>
                  <a:lnTo>
                    <a:pt x="421577" y="282702"/>
                  </a:lnTo>
                  <a:lnTo>
                    <a:pt x="432816" y="296990"/>
                  </a:lnTo>
                  <a:lnTo>
                    <a:pt x="448246" y="311944"/>
                  </a:lnTo>
                  <a:lnTo>
                    <a:pt x="458914" y="295942"/>
                  </a:lnTo>
                  <a:lnTo>
                    <a:pt x="473297" y="284702"/>
                  </a:lnTo>
                  <a:lnTo>
                    <a:pt x="488728" y="299561"/>
                  </a:lnTo>
                  <a:lnTo>
                    <a:pt x="487109" y="277749"/>
                  </a:lnTo>
                  <a:lnTo>
                    <a:pt x="509016" y="276130"/>
                  </a:lnTo>
                  <a:lnTo>
                    <a:pt x="520732" y="286226"/>
                  </a:lnTo>
                  <a:lnTo>
                    <a:pt x="534543" y="279273"/>
                  </a:lnTo>
                  <a:lnTo>
                    <a:pt x="523399" y="264986"/>
                  </a:lnTo>
                  <a:lnTo>
                    <a:pt x="525494" y="247936"/>
                  </a:lnTo>
                  <a:lnTo>
                    <a:pt x="544639" y="232981"/>
                  </a:lnTo>
                  <a:lnTo>
                    <a:pt x="562737" y="226504"/>
                  </a:lnTo>
                  <a:lnTo>
                    <a:pt x="580358" y="224409"/>
                  </a:lnTo>
                  <a:lnTo>
                    <a:pt x="596837" y="230791"/>
                  </a:lnTo>
                  <a:lnTo>
                    <a:pt x="603790" y="210026"/>
                  </a:lnTo>
                  <a:lnTo>
                    <a:pt x="612267" y="176403"/>
                  </a:lnTo>
                  <a:lnTo>
                    <a:pt x="598265" y="114109"/>
                  </a:lnTo>
                  <a:lnTo>
                    <a:pt x="584931" y="82201"/>
                  </a:lnTo>
                  <a:lnTo>
                    <a:pt x="559213" y="44482"/>
                  </a:lnTo>
                  <a:lnTo>
                    <a:pt x="507968" y="3524"/>
                  </a:lnTo>
                  <a:lnTo>
                    <a:pt x="486156" y="5144"/>
                  </a:lnTo>
                  <a:lnTo>
                    <a:pt x="365093" y="3239"/>
                  </a:lnTo>
                  <a:lnTo>
                    <a:pt x="339566" y="0"/>
                  </a:lnTo>
                  <a:lnTo>
                    <a:pt x="313373" y="1143"/>
                  </a:lnTo>
                  <a:lnTo>
                    <a:pt x="297466" y="25146"/>
                  </a:lnTo>
                  <a:lnTo>
                    <a:pt x="55912" y="16955"/>
                  </a:lnTo>
                  <a:lnTo>
                    <a:pt x="0" y="14383"/>
                  </a:lnTo>
                  <a:lnTo>
                    <a:pt x="5905" y="36671"/>
                  </a:lnTo>
                  <a:lnTo>
                    <a:pt x="11811" y="59055"/>
                  </a:lnTo>
                  <a:lnTo>
                    <a:pt x="53530" y="176689"/>
                  </a:lnTo>
                  <a:lnTo>
                    <a:pt x="59436" y="199073"/>
                  </a:lnTo>
                  <a:lnTo>
                    <a:pt x="65913" y="217170"/>
                  </a:lnTo>
                  <a:lnTo>
                    <a:pt x="87725" y="215551"/>
                  </a:lnTo>
                  <a:lnTo>
                    <a:pt x="103727" y="226124"/>
                  </a:lnTo>
                  <a:lnTo>
                    <a:pt x="118110" y="214979"/>
                  </a:lnTo>
                  <a:lnTo>
                    <a:pt x="135160" y="217075"/>
                  </a:lnTo>
                  <a:lnTo>
                    <a:pt x="151733" y="223361"/>
                  </a:lnTo>
                  <a:lnTo>
                    <a:pt x="184214" y="205740"/>
                  </a:lnTo>
                  <a:lnTo>
                    <a:pt x="185357" y="231839"/>
                  </a:lnTo>
                  <a:lnTo>
                    <a:pt x="201835" y="238220"/>
                  </a:lnTo>
                  <a:lnTo>
                    <a:pt x="221647" y="253651"/>
                  </a:lnTo>
                  <a:lnTo>
                    <a:pt x="228029" y="271748"/>
                  </a:lnTo>
                  <a:lnTo>
                    <a:pt x="247269" y="291465"/>
                  </a:lnTo>
                  <a:lnTo>
                    <a:pt x="245173" y="308515"/>
                  </a:lnTo>
                  <a:lnTo>
                    <a:pt x="269177" y="324422"/>
                  </a:lnTo>
                  <a:lnTo>
                    <a:pt x="285655" y="296132"/>
                  </a:lnTo>
                  <a:lnTo>
                    <a:pt x="305943" y="307276"/>
                  </a:lnTo>
                  <a:lnTo>
                    <a:pt x="321945" y="317945"/>
                  </a:lnTo>
                  <a:lnTo>
                    <a:pt x="328327" y="336042"/>
                  </a:lnTo>
                  <a:lnTo>
                    <a:pt x="328327" y="336042"/>
                  </a:lnTo>
                  <a:lnTo>
                    <a:pt x="328327" y="3360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B5238D62-350F-EDE3-9FD9-FEEE83247210}"/>
                </a:ext>
              </a:extLst>
            </p:cNvPr>
            <p:cNvSpPr/>
            <p:nvPr/>
          </p:nvSpPr>
          <p:spPr>
            <a:xfrm>
              <a:off x="7094353" y="525826"/>
              <a:ext cx="778575" cy="722435"/>
            </a:xfrm>
            <a:custGeom>
              <a:avLst/>
              <a:gdLst>
                <a:gd name="connsiteX0" fmla="*/ 64484 w 462343"/>
                <a:gd name="connsiteY0" fmla="*/ 429006 h 429005"/>
                <a:gd name="connsiteX1" fmla="*/ 59150 w 462343"/>
                <a:gd name="connsiteY1" fmla="*/ 402431 h 429005"/>
                <a:gd name="connsiteX2" fmla="*/ 52673 w 462343"/>
                <a:gd name="connsiteY2" fmla="*/ 384334 h 429005"/>
                <a:gd name="connsiteX3" fmla="*/ 71818 w 462343"/>
                <a:gd name="connsiteY3" fmla="*/ 369380 h 429005"/>
                <a:gd name="connsiteX4" fmla="*/ 82486 w 462343"/>
                <a:gd name="connsiteY4" fmla="*/ 387953 h 429005"/>
                <a:gd name="connsiteX5" fmla="*/ 76105 w 462343"/>
                <a:gd name="connsiteY5" fmla="*/ 404527 h 429005"/>
                <a:gd name="connsiteX6" fmla="*/ 102203 w 462343"/>
                <a:gd name="connsiteY6" fmla="*/ 403384 h 429005"/>
                <a:gd name="connsiteX7" fmla="*/ 104775 w 462343"/>
                <a:gd name="connsiteY7" fmla="*/ 382143 h 429005"/>
                <a:gd name="connsiteX8" fmla="*/ 89345 w 462343"/>
                <a:gd name="connsiteY8" fmla="*/ 367189 h 429005"/>
                <a:gd name="connsiteX9" fmla="*/ 91440 w 462343"/>
                <a:gd name="connsiteY9" fmla="*/ 350139 h 429005"/>
                <a:gd name="connsiteX10" fmla="*/ 112776 w 462343"/>
                <a:gd name="connsiteY10" fmla="*/ 352806 h 429005"/>
                <a:gd name="connsiteX11" fmla="*/ 119634 w 462343"/>
                <a:gd name="connsiteY11" fmla="*/ 366617 h 429005"/>
                <a:gd name="connsiteX12" fmla="*/ 130302 w 462343"/>
                <a:gd name="connsiteY12" fmla="*/ 350615 h 429005"/>
                <a:gd name="connsiteX13" fmla="*/ 128682 w 462343"/>
                <a:gd name="connsiteY13" fmla="*/ 328803 h 429005"/>
                <a:gd name="connsiteX14" fmla="*/ 145161 w 462343"/>
                <a:gd name="connsiteY14" fmla="*/ 335185 h 429005"/>
                <a:gd name="connsiteX15" fmla="*/ 147256 w 462343"/>
                <a:gd name="connsiteY15" fmla="*/ 318135 h 429005"/>
                <a:gd name="connsiteX16" fmla="*/ 169069 w 462343"/>
                <a:gd name="connsiteY16" fmla="*/ 316516 h 429005"/>
                <a:gd name="connsiteX17" fmla="*/ 162687 w 462343"/>
                <a:gd name="connsiteY17" fmla="*/ 298418 h 429005"/>
                <a:gd name="connsiteX18" fmla="*/ 179165 w 462343"/>
                <a:gd name="connsiteY18" fmla="*/ 304800 h 429005"/>
                <a:gd name="connsiteX19" fmla="*/ 190309 w 462343"/>
                <a:gd name="connsiteY19" fmla="*/ 319183 h 429005"/>
                <a:gd name="connsiteX20" fmla="*/ 208883 w 462343"/>
                <a:gd name="connsiteY20" fmla="*/ 308420 h 429005"/>
                <a:gd name="connsiteX21" fmla="*/ 224885 w 462343"/>
                <a:gd name="connsiteY21" fmla="*/ 319088 h 429005"/>
                <a:gd name="connsiteX22" fmla="*/ 241935 w 462343"/>
                <a:gd name="connsiteY22" fmla="*/ 321183 h 429005"/>
                <a:gd name="connsiteX23" fmla="*/ 260509 w 462343"/>
                <a:gd name="connsiteY23" fmla="*/ 310515 h 429005"/>
                <a:gd name="connsiteX24" fmla="*/ 258889 w 462343"/>
                <a:gd name="connsiteY24" fmla="*/ 288703 h 429005"/>
                <a:gd name="connsiteX25" fmla="*/ 280701 w 462343"/>
                <a:gd name="connsiteY25" fmla="*/ 287084 h 429005"/>
                <a:gd name="connsiteX26" fmla="*/ 279082 w 462343"/>
                <a:gd name="connsiteY26" fmla="*/ 265176 h 429005"/>
                <a:gd name="connsiteX27" fmla="*/ 292322 w 462343"/>
                <a:gd name="connsiteY27" fmla="*/ 262509 h 429005"/>
                <a:gd name="connsiteX28" fmla="*/ 310991 w 462343"/>
                <a:gd name="connsiteY28" fmla="*/ 251841 h 429005"/>
                <a:gd name="connsiteX29" fmla="*/ 304514 w 462343"/>
                <a:gd name="connsiteY29" fmla="*/ 233743 h 429005"/>
                <a:gd name="connsiteX30" fmla="*/ 315182 w 462343"/>
                <a:gd name="connsiteY30" fmla="*/ 217742 h 429005"/>
                <a:gd name="connsiteX31" fmla="*/ 333756 w 462343"/>
                <a:gd name="connsiteY31" fmla="*/ 207074 h 429005"/>
                <a:gd name="connsiteX32" fmla="*/ 348043 w 462343"/>
                <a:gd name="connsiteY32" fmla="*/ 195929 h 429005"/>
                <a:gd name="connsiteX33" fmla="*/ 358711 w 462343"/>
                <a:gd name="connsiteY33" fmla="*/ 179927 h 429005"/>
                <a:gd name="connsiteX34" fmla="*/ 381000 w 462343"/>
                <a:gd name="connsiteY34" fmla="*/ 174022 h 429005"/>
                <a:gd name="connsiteX35" fmla="*/ 391096 w 462343"/>
                <a:gd name="connsiteY35" fmla="*/ 162306 h 429005"/>
                <a:gd name="connsiteX36" fmla="*/ 406527 w 462343"/>
                <a:gd name="connsiteY36" fmla="*/ 177165 h 429005"/>
                <a:gd name="connsiteX37" fmla="*/ 418243 w 462343"/>
                <a:gd name="connsiteY37" fmla="*/ 187262 h 429005"/>
                <a:gd name="connsiteX38" fmla="*/ 438531 w 462343"/>
                <a:gd name="connsiteY38" fmla="*/ 198406 h 429005"/>
                <a:gd name="connsiteX39" fmla="*/ 444817 w 462343"/>
                <a:gd name="connsiteY39" fmla="*/ 181927 h 429005"/>
                <a:gd name="connsiteX40" fmla="*/ 459676 w 462343"/>
                <a:gd name="connsiteY40" fmla="*/ 166402 h 429005"/>
                <a:gd name="connsiteX41" fmla="*/ 462343 w 462343"/>
                <a:gd name="connsiteY41" fmla="*/ 145161 h 429005"/>
                <a:gd name="connsiteX42" fmla="*/ 447389 w 462343"/>
                <a:gd name="connsiteY42" fmla="*/ 126016 h 429005"/>
                <a:gd name="connsiteX43" fmla="*/ 460153 w 462343"/>
                <a:gd name="connsiteY43" fmla="*/ 92964 h 429005"/>
                <a:gd name="connsiteX44" fmla="*/ 450532 w 462343"/>
                <a:gd name="connsiteY44" fmla="*/ 65818 h 429005"/>
                <a:gd name="connsiteX45" fmla="*/ 434530 w 462343"/>
                <a:gd name="connsiteY45" fmla="*/ 55245 h 429005"/>
                <a:gd name="connsiteX46" fmla="*/ 448913 w 462343"/>
                <a:gd name="connsiteY46" fmla="*/ 44005 h 429005"/>
                <a:gd name="connsiteX47" fmla="*/ 428148 w 462343"/>
                <a:gd name="connsiteY47" fmla="*/ 37148 h 429005"/>
                <a:gd name="connsiteX48" fmla="*/ 412146 w 462343"/>
                <a:gd name="connsiteY48" fmla="*/ 26479 h 429005"/>
                <a:gd name="connsiteX49" fmla="*/ 396240 w 462343"/>
                <a:gd name="connsiteY49" fmla="*/ 15907 h 429005"/>
                <a:gd name="connsiteX50" fmla="*/ 372237 w 462343"/>
                <a:gd name="connsiteY50" fmla="*/ 0 h 429005"/>
                <a:gd name="connsiteX51" fmla="*/ 349377 w 462343"/>
                <a:gd name="connsiteY51" fmla="*/ 10097 h 429005"/>
                <a:gd name="connsiteX52" fmla="*/ 331375 w 462343"/>
                <a:gd name="connsiteY52" fmla="*/ 16574 h 429005"/>
                <a:gd name="connsiteX53" fmla="*/ 320135 w 462343"/>
                <a:gd name="connsiteY53" fmla="*/ 2191 h 429005"/>
                <a:gd name="connsiteX54" fmla="*/ 302609 w 462343"/>
                <a:gd name="connsiteY54" fmla="*/ 4381 h 429005"/>
                <a:gd name="connsiteX55" fmla="*/ 284512 w 462343"/>
                <a:gd name="connsiteY55" fmla="*/ 10763 h 429005"/>
                <a:gd name="connsiteX56" fmla="*/ 273367 w 462343"/>
                <a:gd name="connsiteY56" fmla="*/ 31051 h 429005"/>
                <a:gd name="connsiteX57" fmla="*/ 271272 w 462343"/>
                <a:gd name="connsiteY57" fmla="*/ 48006 h 429005"/>
                <a:gd name="connsiteX58" fmla="*/ 260699 w 462343"/>
                <a:gd name="connsiteY58" fmla="*/ 64008 h 429005"/>
                <a:gd name="connsiteX59" fmla="*/ 248983 w 462343"/>
                <a:gd name="connsiteY59" fmla="*/ 53912 h 429005"/>
                <a:gd name="connsiteX60" fmla="*/ 227171 w 462343"/>
                <a:gd name="connsiteY60" fmla="*/ 55531 h 429005"/>
                <a:gd name="connsiteX61" fmla="*/ 229362 w 462343"/>
                <a:gd name="connsiteY61" fmla="*/ 73152 h 429005"/>
                <a:gd name="connsiteX62" fmla="*/ 218122 w 462343"/>
                <a:gd name="connsiteY62" fmla="*/ 58769 h 429005"/>
                <a:gd name="connsiteX63" fmla="*/ 203263 w 462343"/>
                <a:gd name="connsiteY63" fmla="*/ 74200 h 429005"/>
                <a:gd name="connsiteX64" fmla="*/ 192691 w 462343"/>
                <a:gd name="connsiteY64" fmla="*/ 90202 h 429005"/>
                <a:gd name="connsiteX65" fmla="*/ 177736 w 462343"/>
                <a:gd name="connsiteY65" fmla="*/ 71056 h 429005"/>
                <a:gd name="connsiteX66" fmla="*/ 161830 w 462343"/>
                <a:gd name="connsiteY66" fmla="*/ 60484 h 429005"/>
                <a:gd name="connsiteX67" fmla="*/ 143732 w 462343"/>
                <a:gd name="connsiteY67" fmla="*/ 66866 h 429005"/>
                <a:gd name="connsiteX68" fmla="*/ 128873 w 462343"/>
                <a:gd name="connsiteY68" fmla="*/ 82391 h 429005"/>
                <a:gd name="connsiteX69" fmla="*/ 114490 w 462343"/>
                <a:gd name="connsiteY69" fmla="*/ 93536 h 429005"/>
                <a:gd name="connsiteX70" fmla="*/ 95345 w 462343"/>
                <a:gd name="connsiteY70" fmla="*/ 108490 h 429005"/>
                <a:gd name="connsiteX71" fmla="*/ 78391 w 462343"/>
                <a:gd name="connsiteY71" fmla="*/ 106394 h 429005"/>
                <a:gd name="connsiteX72" fmla="*/ 57055 w 462343"/>
                <a:gd name="connsiteY72" fmla="*/ 103727 h 429005"/>
                <a:gd name="connsiteX73" fmla="*/ 41720 w 462343"/>
                <a:gd name="connsiteY73" fmla="*/ 158115 h 429005"/>
                <a:gd name="connsiteX74" fmla="*/ 39624 w 462343"/>
                <a:gd name="connsiteY74" fmla="*/ 175165 h 429005"/>
                <a:gd name="connsiteX75" fmla="*/ 29527 w 462343"/>
                <a:gd name="connsiteY75" fmla="*/ 186880 h 429005"/>
                <a:gd name="connsiteX76" fmla="*/ 25908 w 462343"/>
                <a:gd name="connsiteY76" fmla="*/ 216694 h 429005"/>
                <a:gd name="connsiteX77" fmla="*/ 37052 w 462343"/>
                <a:gd name="connsiteY77" fmla="*/ 231076 h 429005"/>
                <a:gd name="connsiteX78" fmla="*/ 28575 w 462343"/>
                <a:gd name="connsiteY78" fmla="*/ 264605 h 429005"/>
                <a:gd name="connsiteX79" fmla="*/ 13716 w 462343"/>
                <a:gd name="connsiteY79" fmla="*/ 280035 h 429005"/>
                <a:gd name="connsiteX80" fmla="*/ 3143 w 462343"/>
                <a:gd name="connsiteY80" fmla="*/ 296037 h 429005"/>
                <a:gd name="connsiteX81" fmla="*/ 14288 w 462343"/>
                <a:gd name="connsiteY81" fmla="*/ 310420 h 429005"/>
                <a:gd name="connsiteX82" fmla="*/ 0 w 462343"/>
                <a:gd name="connsiteY82" fmla="*/ 321564 h 429005"/>
                <a:gd name="connsiteX83" fmla="*/ 6382 w 462343"/>
                <a:gd name="connsiteY83" fmla="*/ 339662 h 429005"/>
                <a:gd name="connsiteX84" fmla="*/ 8572 w 462343"/>
                <a:gd name="connsiteY84" fmla="*/ 357283 h 429005"/>
                <a:gd name="connsiteX85" fmla="*/ 24479 w 462343"/>
                <a:gd name="connsiteY85" fmla="*/ 367856 h 429005"/>
                <a:gd name="connsiteX86" fmla="*/ 35719 w 462343"/>
                <a:gd name="connsiteY86" fmla="*/ 382238 h 429005"/>
                <a:gd name="connsiteX87" fmla="*/ 46387 w 462343"/>
                <a:gd name="connsiteY87" fmla="*/ 400812 h 429005"/>
                <a:gd name="connsiteX88" fmla="*/ 58102 w 462343"/>
                <a:gd name="connsiteY88" fmla="*/ 410909 h 429005"/>
                <a:gd name="connsiteX89" fmla="*/ 64484 w 462343"/>
                <a:gd name="connsiteY89" fmla="*/ 429006 h 429005"/>
                <a:gd name="connsiteX90" fmla="*/ 64484 w 462343"/>
                <a:gd name="connsiteY90" fmla="*/ 429006 h 429005"/>
                <a:gd name="connsiteX91" fmla="*/ 64484 w 462343"/>
                <a:gd name="connsiteY91" fmla="*/ 429006 h 42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62343" h="429005">
                  <a:moveTo>
                    <a:pt x="64484" y="429006"/>
                  </a:moveTo>
                  <a:lnTo>
                    <a:pt x="59150" y="402431"/>
                  </a:lnTo>
                  <a:lnTo>
                    <a:pt x="52673" y="384334"/>
                  </a:lnTo>
                  <a:lnTo>
                    <a:pt x="71818" y="369380"/>
                  </a:lnTo>
                  <a:lnTo>
                    <a:pt x="82486" y="387953"/>
                  </a:lnTo>
                  <a:lnTo>
                    <a:pt x="76105" y="404527"/>
                  </a:lnTo>
                  <a:lnTo>
                    <a:pt x="102203" y="403384"/>
                  </a:lnTo>
                  <a:lnTo>
                    <a:pt x="104775" y="382143"/>
                  </a:lnTo>
                  <a:lnTo>
                    <a:pt x="89345" y="367189"/>
                  </a:lnTo>
                  <a:lnTo>
                    <a:pt x="91440" y="350139"/>
                  </a:lnTo>
                  <a:lnTo>
                    <a:pt x="112776" y="352806"/>
                  </a:lnTo>
                  <a:lnTo>
                    <a:pt x="119634" y="366617"/>
                  </a:lnTo>
                  <a:lnTo>
                    <a:pt x="130302" y="350615"/>
                  </a:lnTo>
                  <a:lnTo>
                    <a:pt x="128682" y="328803"/>
                  </a:lnTo>
                  <a:lnTo>
                    <a:pt x="145161" y="335185"/>
                  </a:lnTo>
                  <a:lnTo>
                    <a:pt x="147256" y="318135"/>
                  </a:lnTo>
                  <a:lnTo>
                    <a:pt x="169069" y="316516"/>
                  </a:lnTo>
                  <a:lnTo>
                    <a:pt x="162687" y="298418"/>
                  </a:lnTo>
                  <a:lnTo>
                    <a:pt x="179165" y="304800"/>
                  </a:lnTo>
                  <a:lnTo>
                    <a:pt x="190309" y="319183"/>
                  </a:lnTo>
                  <a:lnTo>
                    <a:pt x="208883" y="308420"/>
                  </a:lnTo>
                  <a:lnTo>
                    <a:pt x="224885" y="319088"/>
                  </a:lnTo>
                  <a:lnTo>
                    <a:pt x="241935" y="321183"/>
                  </a:lnTo>
                  <a:lnTo>
                    <a:pt x="260509" y="310515"/>
                  </a:lnTo>
                  <a:lnTo>
                    <a:pt x="258889" y="288703"/>
                  </a:lnTo>
                  <a:lnTo>
                    <a:pt x="280701" y="287084"/>
                  </a:lnTo>
                  <a:lnTo>
                    <a:pt x="279082" y="265176"/>
                  </a:lnTo>
                  <a:lnTo>
                    <a:pt x="292322" y="262509"/>
                  </a:lnTo>
                  <a:lnTo>
                    <a:pt x="310991" y="251841"/>
                  </a:lnTo>
                  <a:lnTo>
                    <a:pt x="304514" y="233743"/>
                  </a:lnTo>
                  <a:lnTo>
                    <a:pt x="315182" y="217742"/>
                  </a:lnTo>
                  <a:lnTo>
                    <a:pt x="333756" y="207074"/>
                  </a:lnTo>
                  <a:lnTo>
                    <a:pt x="348043" y="195929"/>
                  </a:lnTo>
                  <a:lnTo>
                    <a:pt x="358711" y="179927"/>
                  </a:lnTo>
                  <a:lnTo>
                    <a:pt x="381000" y="174022"/>
                  </a:lnTo>
                  <a:lnTo>
                    <a:pt x="391096" y="162306"/>
                  </a:lnTo>
                  <a:lnTo>
                    <a:pt x="406527" y="177165"/>
                  </a:lnTo>
                  <a:lnTo>
                    <a:pt x="418243" y="187262"/>
                  </a:lnTo>
                  <a:lnTo>
                    <a:pt x="438531" y="198406"/>
                  </a:lnTo>
                  <a:lnTo>
                    <a:pt x="444817" y="181927"/>
                  </a:lnTo>
                  <a:lnTo>
                    <a:pt x="459676" y="166402"/>
                  </a:lnTo>
                  <a:lnTo>
                    <a:pt x="462343" y="145161"/>
                  </a:lnTo>
                  <a:lnTo>
                    <a:pt x="447389" y="126016"/>
                  </a:lnTo>
                  <a:lnTo>
                    <a:pt x="460153" y="92964"/>
                  </a:lnTo>
                  <a:lnTo>
                    <a:pt x="450532" y="65818"/>
                  </a:lnTo>
                  <a:lnTo>
                    <a:pt x="434530" y="55245"/>
                  </a:lnTo>
                  <a:lnTo>
                    <a:pt x="448913" y="44005"/>
                  </a:lnTo>
                  <a:lnTo>
                    <a:pt x="428148" y="37148"/>
                  </a:lnTo>
                  <a:lnTo>
                    <a:pt x="412146" y="26479"/>
                  </a:lnTo>
                  <a:lnTo>
                    <a:pt x="396240" y="15907"/>
                  </a:lnTo>
                  <a:lnTo>
                    <a:pt x="372237" y="0"/>
                  </a:lnTo>
                  <a:lnTo>
                    <a:pt x="349377" y="10097"/>
                  </a:lnTo>
                  <a:lnTo>
                    <a:pt x="331375" y="16574"/>
                  </a:lnTo>
                  <a:lnTo>
                    <a:pt x="320135" y="2191"/>
                  </a:lnTo>
                  <a:lnTo>
                    <a:pt x="302609" y="4381"/>
                  </a:lnTo>
                  <a:lnTo>
                    <a:pt x="284512" y="10763"/>
                  </a:lnTo>
                  <a:lnTo>
                    <a:pt x="273367" y="31051"/>
                  </a:lnTo>
                  <a:lnTo>
                    <a:pt x="271272" y="48006"/>
                  </a:lnTo>
                  <a:lnTo>
                    <a:pt x="260699" y="64008"/>
                  </a:lnTo>
                  <a:lnTo>
                    <a:pt x="248983" y="53912"/>
                  </a:lnTo>
                  <a:lnTo>
                    <a:pt x="227171" y="55531"/>
                  </a:lnTo>
                  <a:lnTo>
                    <a:pt x="229362" y="73152"/>
                  </a:lnTo>
                  <a:lnTo>
                    <a:pt x="218122" y="58769"/>
                  </a:lnTo>
                  <a:lnTo>
                    <a:pt x="203263" y="74200"/>
                  </a:lnTo>
                  <a:lnTo>
                    <a:pt x="192691" y="90202"/>
                  </a:lnTo>
                  <a:lnTo>
                    <a:pt x="177736" y="71056"/>
                  </a:lnTo>
                  <a:lnTo>
                    <a:pt x="161830" y="60484"/>
                  </a:lnTo>
                  <a:lnTo>
                    <a:pt x="143732" y="66866"/>
                  </a:lnTo>
                  <a:lnTo>
                    <a:pt x="128873" y="82391"/>
                  </a:lnTo>
                  <a:lnTo>
                    <a:pt x="114490" y="93536"/>
                  </a:lnTo>
                  <a:lnTo>
                    <a:pt x="95345" y="108490"/>
                  </a:lnTo>
                  <a:lnTo>
                    <a:pt x="78391" y="106394"/>
                  </a:lnTo>
                  <a:lnTo>
                    <a:pt x="57055" y="103727"/>
                  </a:lnTo>
                  <a:lnTo>
                    <a:pt x="41720" y="158115"/>
                  </a:lnTo>
                  <a:lnTo>
                    <a:pt x="39624" y="175165"/>
                  </a:lnTo>
                  <a:lnTo>
                    <a:pt x="29527" y="186880"/>
                  </a:lnTo>
                  <a:lnTo>
                    <a:pt x="25908" y="216694"/>
                  </a:lnTo>
                  <a:lnTo>
                    <a:pt x="37052" y="231076"/>
                  </a:lnTo>
                  <a:lnTo>
                    <a:pt x="28575" y="264605"/>
                  </a:lnTo>
                  <a:lnTo>
                    <a:pt x="13716" y="280035"/>
                  </a:lnTo>
                  <a:lnTo>
                    <a:pt x="3143" y="296037"/>
                  </a:lnTo>
                  <a:lnTo>
                    <a:pt x="14288" y="310420"/>
                  </a:lnTo>
                  <a:lnTo>
                    <a:pt x="0" y="321564"/>
                  </a:lnTo>
                  <a:lnTo>
                    <a:pt x="6382" y="339662"/>
                  </a:lnTo>
                  <a:lnTo>
                    <a:pt x="8572" y="357283"/>
                  </a:lnTo>
                  <a:lnTo>
                    <a:pt x="24479" y="367856"/>
                  </a:lnTo>
                  <a:lnTo>
                    <a:pt x="35719" y="382238"/>
                  </a:lnTo>
                  <a:lnTo>
                    <a:pt x="46387" y="400812"/>
                  </a:lnTo>
                  <a:lnTo>
                    <a:pt x="58102" y="410909"/>
                  </a:lnTo>
                  <a:lnTo>
                    <a:pt x="64484" y="429006"/>
                  </a:lnTo>
                  <a:lnTo>
                    <a:pt x="64484" y="429006"/>
                  </a:lnTo>
                  <a:lnTo>
                    <a:pt x="64484" y="42900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0366C18-683F-5314-1AA5-1ABB265038F4}"/>
                </a:ext>
              </a:extLst>
            </p:cNvPr>
            <p:cNvSpPr/>
            <p:nvPr/>
          </p:nvSpPr>
          <p:spPr>
            <a:xfrm>
              <a:off x="8024985" y="517486"/>
              <a:ext cx="993991" cy="1049328"/>
            </a:xfrm>
            <a:custGeom>
              <a:avLst/>
              <a:gdLst>
                <a:gd name="connsiteX0" fmla="*/ 348711 w 590264"/>
                <a:gd name="connsiteY0" fmla="*/ 623126 h 623125"/>
                <a:gd name="connsiteX1" fmla="*/ 371666 w 590264"/>
                <a:gd name="connsiteY1" fmla="*/ 613029 h 623125"/>
                <a:gd name="connsiteX2" fmla="*/ 374238 w 590264"/>
                <a:gd name="connsiteY2" fmla="*/ 591693 h 623125"/>
                <a:gd name="connsiteX3" fmla="*/ 385382 w 590264"/>
                <a:gd name="connsiteY3" fmla="*/ 571405 h 623125"/>
                <a:gd name="connsiteX4" fmla="*/ 388048 w 590264"/>
                <a:gd name="connsiteY4" fmla="*/ 550069 h 623125"/>
                <a:gd name="connsiteX5" fmla="*/ 390144 w 590264"/>
                <a:gd name="connsiteY5" fmla="*/ 533019 h 623125"/>
                <a:gd name="connsiteX6" fmla="*/ 409290 w 590264"/>
                <a:gd name="connsiteY6" fmla="*/ 517969 h 623125"/>
                <a:gd name="connsiteX7" fmla="*/ 427958 w 590264"/>
                <a:gd name="connsiteY7" fmla="*/ 507302 h 623125"/>
                <a:gd name="connsiteX8" fmla="*/ 446532 w 590264"/>
                <a:gd name="connsiteY8" fmla="*/ 496634 h 623125"/>
                <a:gd name="connsiteX9" fmla="*/ 469964 w 590264"/>
                <a:gd name="connsiteY9" fmla="*/ 482156 h 623125"/>
                <a:gd name="connsiteX10" fmla="*/ 485394 w 590264"/>
                <a:gd name="connsiteY10" fmla="*/ 462439 h 623125"/>
                <a:gd name="connsiteX11" fmla="*/ 503492 w 590264"/>
                <a:gd name="connsiteY11" fmla="*/ 455962 h 623125"/>
                <a:gd name="connsiteX12" fmla="*/ 531686 w 590264"/>
                <a:gd name="connsiteY12" fmla="*/ 437769 h 623125"/>
                <a:gd name="connsiteX13" fmla="*/ 551402 w 590264"/>
                <a:gd name="connsiteY13" fmla="*/ 453200 h 623125"/>
                <a:gd name="connsiteX14" fmla="*/ 566357 w 590264"/>
                <a:gd name="connsiteY14" fmla="*/ 472440 h 623125"/>
                <a:gd name="connsiteX15" fmla="*/ 590265 w 590264"/>
                <a:gd name="connsiteY15" fmla="*/ 419005 h 623125"/>
                <a:gd name="connsiteX16" fmla="*/ 548164 w 590264"/>
                <a:gd name="connsiteY16" fmla="*/ 374904 h 623125"/>
                <a:gd name="connsiteX17" fmla="*/ 526256 w 590264"/>
                <a:gd name="connsiteY17" fmla="*/ 341852 h 623125"/>
                <a:gd name="connsiteX18" fmla="*/ 518732 w 590264"/>
                <a:gd name="connsiteY18" fmla="*/ 297561 h 623125"/>
                <a:gd name="connsiteX19" fmla="*/ 521875 w 590264"/>
                <a:gd name="connsiteY19" fmla="*/ 271939 h 623125"/>
                <a:gd name="connsiteX20" fmla="*/ 529590 w 590264"/>
                <a:gd name="connsiteY20" fmla="*/ 69342 h 623125"/>
                <a:gd name="connsiteX21" fmla="*/ 529590 w 590264"/>
                <a:gd name="connsiteY21" fmla="*/ 34671 h 623125"/>
                <a:gd name="connsiteX22" fmla="*/ 529495 w 590264"/>
                <a:gd name="connsiteY22" fmla="*/ 0 h 623125"/>
                <a:gd name="connsiteX23" fmla="*/ 459200 w 590264"/>
                <a:gd name="connsiteY23" fmla="*/ 8668 h 623125"/>
                <a:gd name="connsiteX24" fmla="*/ 436817 w 590264"/>
                <a:gd name="connsiteY24" fmla="*/ 14573 h 623125"/>
                <a:gd name="connsiteX25" fmla="*/ 407575 w 590264"/>
                <a:gd name="connsiteY25" fmla="*/ 41243 h 623125"/>
                <a:gd name="connsiteX26" fmla="*/ 390049 w 590264"/>
                <a:gd name="connsiteY26" fmla="*/ 43434 h 623125"/>
                <a:gd name="connsiteX27" fmla="*/ 371380 w 590264"/>
                <a:gd name="connsiteY27" fmla="*/ 54102 h 623125"/>
                <a:gd name="connsiteX28" fmla="*/ 352235 w 590264"/>
                <a:gd name="connsiteY28" fmla="*/ 69056 h 623125"/>
                <a:gd name="connsiteX29" fmla="*/ 331470 w 590264"/>
                <a:gd name="connsiteY29" fmla="*/ 62198 h 623125"/>
                <a:gd name="connsiteX30" fmla="*/ 312801 w 590264"/>
                <a:gd name="connsiteY30" fmla="*/ 72866 h 623125"/>
                <a:gd name="connsiteX31" fmla="*/ 289941 w 590264"/>
                <a:gd name="connsiteY31" fmla="*/ 83058 h 623125"/>
                <a:gd name="connsiteX32" fmla="*/ 261747 w 590264"/>
                <a:gd name="connsiteY32" fmla="*/ 101251 h 623125"/>
                <a:gd name="connsiteX33" fmla="*/ 243078 w 590264"/>
                <a:gd name="connsiteY33" fmla="*/ 111919 h 623125"/>
                <a:gd name="connsiteX34" fmla="*/ 206407 w 590264"/>
                <a:gd name="connsiteY34" fmla="*/ 129064 h 623125"/>
                <a:gd name="connsiteX35" fmla="*/ 191453 w 590264"/>
                <a:gd name="connsiteY35" fmla="*/ 144590 h 623125"/>
                <a:gd name="connsiteX36" fmla="*/ 147352 w 590264"/>
                <a:gd name="connsiteY36" fmla="*/ 186785 h 623125"/>
                <a:gd name="connsiteX37" fmla="*/ 129254 w 590264"/>
                <a:gd name="connsiteY37" fmla="*/ 193167 h 623125"/>
                <a:gd name="connsiteX38" fmla="*/ 114300 w 590264"/>
                <a:gd name="connsiteY38" fmla="*/ 208693 h 623125"/>
                <a:gd name="connsiteX39" fmla="*/ 95155 w 590264"/>
                <a:gd name="connsiteY39" fmla="*/ 223647 h 623125"/>
                <a:gd name="connsiteX40" fmla="*/ 80867 w 590264"/>
                <a:gd name="connsiteY40" fmla="*/ 234887 h 623125"/>
                <a:gd name="connsiteX41" fmla="*/ 57436 w 590264"/>
                <a:gd name="connsiteY41" fmla="*/ 249269 h 623125"/>
                <a:gd name="connsiteX42" fmla="*/ 45148 w 590264"/>
                <a:gd name="connsiteY42" fmla="*/ 278130 h 623125"/>
                <a:gd name="connsiteX43" fmla="*/ 30861 w 590264"/>
                <a:gd name="connsiteY43" fmla="*/ 289369 h 623125"/>
                <a:gd name="connsiteX44" fmla="*/ 3143 w 590264"/>
                <a:gd name="connsiteY44" fmla="*/ 303276 h 623125"/>
                <a:gd name="connsiteX45" fmla="*/ 0 w 590264"/>
                <a:gd name="connsiteY45" fmla="*/ 328898 h 623125"/>
                <a:gd name="connsiteX46" fmla="*/ 19717 w 590264"/>
                <a:gd name="connsiteY46" fmla="*/ 344329 h 623125"/>
                <a:gd name="connsiteX47" fmla="*/ 30956 w 590264"/>
                <a:gd name="connsiteY47" fmla="*/ 358712 h 623125"/>
                <a:gd name="connsiteX48" fmla="*/ 50673 w 590264"/>
                <a:gd name="connsiteY48" fmla="*/ 374142 h 623125"/>
                <a:gd name="connsiteX49" fmla="*/ 67723 w 590264"/>
                <a:gd name="connsiteY49" fmla="*/ 376238 h 623125"/>
                <a:gd name="connsiteX50" fmla="*/ 91154 w 590264"/>
                <a:gd name="connsiteY50" fmla="*/ 396431 h 623125"/>
                <a:gd name="connsiteX51" fmla="*/ 102394 w 590264"/>
                <a:gd name="connsiteY51" fmla="*/ 410813 h 623125"/>
                <a:gd name="connsiteX52" fmla="*/ 121539 w 590264"/>
                <a:gd name="connsiteY52" fmla="*/ 430530 h 623125"/>
                <a:gd name="connsiteX53" fmla="*/ 140780 w 590264"/>
                <a:gd name="connsiteY53" fmla="*/ 450247 h 623125"/>
                <a:gd name="connsiteX54" fmla="*/ 202121 w 590264"/>
                <a:gd name="connsiteY54" fmla="*/ 514064 h 623125"/>
                <a:gd name="connsiteX55" fmla="*/ 228791 w 590264"/>
                <a:gd name="connsiteY55" fmla="*/ 543401 h 623125"/>
                <a:gd name="connsiteX56" fmla="*/ 274701 w 590264"/>
                <a:gd name="connsiteY56" fmla="*/ 592360 h 623125"/>
                <a:gd name="connsiteX57" fmla="*/ 297561 w 590264"/>
                <a:gd name="connsiteY57" fmla="*/ 582168 h 623125"/>
                <a:gd name="connsiteX58" fmla="*/ 323088 w 590264"/>
                <a:gd name="connsiteY58" fmla="*/ 585311 h 623125"/>
                <a:gd name="connsiteX59" fmla="*/ 333851 w 590264"/>
                <a:gd name="connsiteY59" fmla="*/ 603980 h 623125"/>
                <a:gd name="connsiteX60" fmla="*/ 348711 w 590264"/>
                <a:gd name="connsiteY60" fmla="*/ 623126 h 623125"/>
                <a:gd name="connsiteX61" fmla="*/ 348711 w 590264"/>
                <a:gd name="connsiteY61" fmla="*/ 623126 h 623125"/>
                <a:gd name="connsiteX62" fmla="*/ 348711 w 590264"/>
                <a:gd name="connsiteY62" fmla="*/ 623126 h 62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90264" h="623125">
                  <a:moveTo>
                    <a:pt x="348711" y="623126"/>
                  </a:moveTo>
                  <a:lnTo>
                    <a:pt x="371666" y="613029"/>
                  </a:lnTo>
                  <a:lnTo>
                    <a:pt x="374238" y="591693"/>
                  </a:lnTo>
                  <a:lnTo>
                    <a:pt x="385382" y="571405"/>
                  </a:lnTo>
                  <a:lnTo>
                    <a:pt x="388048" y="550069"/>
                  </a:lnTo>
                  <a:lnTo>
                    <a:pt x="390144" y="533019"/>
                  </a:lnTo>
                  <a:lnTo>
                    <a:pt x="409290" y="517969"/>
                  </a:lnTo>
                  <a:lnTo>
                    <a:pt x="427958" y="507302"/>
                  </a:lnTo>
                  <a:lnTo>
                    <a:pt x="446532" y="496634"/>
                  </a:lnTo>
                  <a:lnTo>
                    <a:pt x="469964" y="482156"/>
                  </a:lnTo>
                  <a:lnTo>
                    <a:pt x="485394" y="462439"/>
                  </a:lnTo>
                  <a:lnTo>
                    <a:pt x="503492" y="455962"/>
                  </a:lnTo>
                  <a:lnTo>
                    <a:pt x="531686" y="437769"/>
                  </a:lnTo>
                  <a:lnTo>
                    <a:pt x="551402" y="453200"/>
                  </a:lnTo>
                  <a:lnTo>
                    <a:pt x="566357" y="472440"/>
                  </a:lnTo>
                  <a:lnTo>
                    <a:pt x="590265" y="419005"/>
                  </a:lnTo>
                  <a:lnTo>
                    <a:pt x="548164" y="374904"/>
                  </a:lnTo>
                  <a:lnTo>
                    <a:pt x="526256" y="341852"/>
                  </a:lnTo>
                  <a:lnTo>
                    <a:pt x="518732" y="297561"/>
                  </a:lnTo>
                  <a:lnTo>
                    <a:pt x="521875" y="271939"/>
                  </a:lnTo>
                  <a:lnTo>
                    <a:pt x="529590" y="69342"/>
                  </a:lnTo>
                  <a:lnTo>
                    <a:pt x="529590" y="34671"/>
                  </a:lnTo>
                  <a:lnTo>
                    <a:pt x="529495" y="0"/>
                  </a:lnTo>
                  <a:lnTo>
                    <a:pt x="459200" y="8668"/>
                  </a:lnTo>
                  <a:lnTo>
                    <a:pt x="436817" y="14573"/>
                  </a:lnTo>
                  <a:lnTo>
                    <a:pt x="407575" y="41243"/>
                  </a:lnTo>
                  <a:lnTo>
                    <a:pt x="390049" y="43434"/>
                  </a:lnTo>
                  <a:lnTo>
                    <a:pt x="371380" y="54102"/>
                  </a:lnTo>
                  <a:lnTo>
                    <a:pt x="352235" y="69056"/>
                  </a:lnTo>
                  <a:lnTo>
                    <a:pt x="331470" y="62198"/>
                  </a:lnTo>
                  <a:lnTo>
                    <a:pt x="312801" y="72866"/>
                  </a:lnTo>
                  <a:lnTo>
                    <a:pt x="289941" y="83058"/>
                  </a:lnTo>
                  <a:lnTo>
                    <a:pt x="261747" y="101251"/>
                  </a:lnTo>
                  <a:lnTo>
                    <a:pt x="243078" y="111919"/>
                  </a:lnTo>
                  <a:lnTo>
                    <a:pt x="206407" y="129064"/>
                  </a:lnTo>
                  <a:lnTo>
                    <a:pt x="191453" y="144590"/>
                  </a:lnTo>
                  <a:lnTo>
                    <a:pt x="147352" y="186785"/>
                  </a:lnTo>
                  <a:lnTo>
                    <a:pt x="129254" y="193167"/>
                  </a:lnTo>
                  <a:lnTo>
                    <a:pt x="114300" y="208693"/>
                  </a:lnTo>
                  <a:lnTo>
                    <a:pt x="95155" y="223647"/>
                  </a:lnTo>
                  <a:lnTo>
                    <a:pt x="80867" y="234887"/>
                  </a:lnTo>
                  <a:lnTo>
                    <a:pt x="57436" y="249269"/>
                  </a:lnTo>
                  <a:lnTo>
                    <a:pt x="45148" y="278130"/>
                  </a:lnTo>
                  <a:lnTo>
                    <a:pt x="30861" y="289369"/>
                  </a:lnTo>
                  <a:lnTo>
                    <a:pt x="3143" y="303276"/>
                  </a:lnTo>
                  <a:lnTo>
                    <a:pt x="0" y="328898"/>
                  </a:lnTo>
                  <a:lnTo>
                    <a:pt x="19717" y="344329"/>
                  </a:lnTo>
                  <a:lnTo>
                    <a:pt x="30956" y="358712"/>
                  </a:lnTo>
                  <a:lnTo>
                    <a:pt x="50673" y="374142"/>
                  </a:lnTo>
                  <a:lnTo>
                    <a:pt x="67723" y="376238"/>
                  </a:lnTo>
                  <a:lnTo>
                    <a:pt x="91154" y="396431"/>
                  </a:lnTo>
                  <a:lnTo>
                    <a:pt x="102394" y="410813"/>
                  </a:lnTo>
                  <a:lnTo>
                    <a:pt x="121539" y="430530"/>
                  </a:lnTo>
                  <a:lnTo>
                    <a:pt x="140780" y="450247"/>
                  </a:lnTo>
                  <a:lnTo>
                    <a:pt x="202121" y="514064"/>
                  </a:lnTo>
                  <a:lnTo>
                    <a:pt x="228791" y="543401"/>
                  </a:lnTo>
                  <a:lnTo>
                    <a:pt x="274701" y="592360"/>
                  </a:lnTo>
                  <a:lnTo>
                    <a:pt x="297561" y="582168"/>
                  </a:lnTo>
                  <a:lnTo>
                    <a:pt x="323088" y="585311"/>
                  </a:lnTo>
                  <a:lnTo>
                    <a:pt x="333851" y="603980"/>
                  </a:lnTo>
                  <a:lnTo>
                    <a:pt x="348711" y="623126"/>
                  </a:lnTo>
                  <a:lnTo>
                    <a:pt x="348711" y="623126"/>
                  </a:lnTo>
                  <a:lnTo>
                    <a:pt x="348711" y="6231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CD230884-8DDE-94FD-7A2C-E945D53EF459}"/>
                </a:ext>
              </a:extLst>
            </p:cNvPr>
            <p:cNvSpPr/>
            <p:nvPr/>
          </p:nvSpPr>
          <p:spPr>
            <a:xfrm>
              <a:off x="7825129" y="142954"/>
              <a:ext cx="1123432" cy="751628"/>
            </a:xfrm>
            <a:custGeom>
              <a:avLst/>
              <a:gdLst>
                <a:gd name="connsiteX0" fmla="*/ 213550 w 667130"/>
                <a:gd name="connsiteY0" fmla="*/ 446342 h 446341"/>
                <a:gd name="connsiteX1" fmla="*/ 227933 w 667130"/>
                <a:gd name="connsiteY1" fmla="*/ 435102 h 446341"/>
                <a:gd name="connsiteX2" fmla="*/ 238030 w 667130"/>
                <a:gd name="connsiteY2" fmla="*/ 423386 h 446341"/>
                <a:gd name="connsiteX3" fmla="*/ 257746 w 667130"/>
                <a:gd name="connsiteY3" fmla="*/ 404146 h 446341"/>
                <a:gd name="connsiteX4" fmla="*/ 299275 w 667130"/>
                <a:gd name="connsiteY4" fmla="*/ 383286 h 446341"/>
                <a:gd name="connsiteX5" fmla="*/ 314134 w 667130"/>
                <a:gd name="connsiteY5" fmla="*/ 367856 h 446341"/>
                <a:gd name="connsiteX6" fmla="*/ 349282 w 667130"/>
                <a:gd name="connsiteY6" fmla="*/ 328898 h 446341"/>
                <a:gd name="connsiteX7" fmla="*/ 370141 w 667130"/>
                <a:gd name="connsiteY7" fmla="*/ 335756 h 446341"/>
                <a:gd name="connsiteX8" fmla="*/ 395668 w 667130"/>
                <a:gd name="connsiteY8" fmla="*/ 304324 h 446341"/>
                <a:gd name="connsiteX9" fmla="*/ 418052 w 667130"/>
                <a:gd name="connsiteY9" fmla="*/ 298418 h 446341"/>
                <a:gd name="connsiteX10" fmla="*/ 441484 w 667130"/>
                <a:gd name="connsiteY10" fmla="*/ 283940 h 446341"/>
                <a:gd name="connsiteX11" fmla="*/ 462819 w 667130"/>
                <a:gd name="connsiteY11" fmla="*/ 286607 h 446341"/>
                <a:gd name="connsiteX12" fmla="*/ 489966 w 667130"/>
                <a:gd name="connsiteY12" fmla="*/ 276987 h 446341"/>
                <a:gd name="connsiteX13" fmla="*/ 500634 w 667130"/>
                <a:gd name="connsiteY13" fmla="*/ 260985 h 446341"/>
                <a:gd name="connsiteX14" fmla="*/ 526256 w 667130"/>
                <a:gd name="connsiteY14" fmla="*/ 264128 h 446341"/>
                <a:gd name="connsiteX15" fmla="*/ 550164 w 667130"/>
                <a:gd name="connsiteY15" fmla="*/ 245459 h 446341"/>
                <a:gd name="connsiteX16" fmla="*/ 567785 w 667130"/>
                <a:gd name="connsiteY16" fmla="*/ 243269 h 446341"/>
                <a:gd name="connsiteX17" fmla="*/ 592836 w 667130"/>
                <a:gd name="connsiteY17" fmla="*/ 216027 h 446341"/>
                <a:gd name="connsiteX18" fmla="*/ 590645 w 667130"/>
                <a:gd name="connsiteY18" fmla="*/ 198406 h 446341"/>
                <a:gd name="connsiteX19" fmla="*/ 580454 w 667130"/>
                <a:gd name="connsiteY19" fmla="*/ 175546 h 446341"/>
                <a:gd name="connsiteX20" fmla="*/ 623602 w 667130"/>
                <a:gd name="connsiteY20" fmla="*/ 141923 h 446341"/>
                <a:gd name="connsiteX21" fmla="*/ 652367 w 667130"/>
                <a:gd name="connsiteY21" fmla="*/ 119443 h 446341"/>
                <a:gd name="connsiteX22" fmla="*/ 650176 w 667130"/>
                <a:gd name="connsiteY22" fmla="*/ 101917 h 446341"/>
                <a:gd name="connsiteX23" fmla="*/ 664083 w 667130"/>
                <a:gd name="connsiteY23" fmla="*/ 94964 h 446341"/>
                <a:gd name="connsiteX24" fmla="*/ 664559 w 667130"/>
                <a:gd name="connsiteY24" fmla="*/ 56007 h 446341"/>
                <a:gd name="connsiteX25" fmla="*/ 662368 w 667130"/>
                <a:gd name="connsiteY25" fmla="*/ 38386 h 446341"/>
                <a:gd name="connsiteX26" fmla="*/ 656463 w 667130"/>
                <a:gd name="connsiteY26" fmla="*/ 16097 h 446341"/>
                <a:gd name="connsiteX27" fmla="*/ 667131 w 667130"/>
                <a:gd name="connsiteY27" fmla="*/ 0 h 446341"/>
                <a:gd name="connsiteX28" fmla="*/ 450056 w 667130"/>
                <a:gd name="connsiteY28" fmla="*/ 3524 h 446341"/>
                <a:gd name="connsiteX29" fmla="*/ 404241 w 667130"/>
                <a:gd name="connsiteY29" fmla="*/ 23908 h 446341"/>
                <a:gd name="connsiteX30" fmla="*/ 371284 w 667130"/>
                <a:gd name="connsiteY30" fmla="*/ 45815 h 446341"/>
                <a:gd name="connsiteX31" fmla="*/ 329184 w 667130"/>
                <a:gd name="connsiteY31" fmla="*/ 70961 h 446341"/>
                <a:gd name="connsiteX32" fmla="*/ 322707 w 667130"/>
                <a:gd name="connsiteY32" fmla="*/ 52768 h 446341"/>
                <a:gd name="connsiteX33" fmla="*/ 299275 w 667130"/>
                <a:gd name="connsiteY33" fmla="*/ 67246 h 446341"/>
                <a:gd name="connsiteX34" fmla="*/ 293370 w 667130"/>
                <a:gd name="connsiteY34" fmla="*/ 44863 h 446341"/>
                <a:gd name="connsiteX35" fmla="*/ 267271 w 667130"/>
                <a:gd name="connsiteY35" fmla="*/ 45910 h 446341"/>
                <a:gd name="connsiteX36" fmla="*/ 256604 w 667130"/>
                <a:gd name="connsiteY36" fmla="*/ 62008 h 446341"/>
                <a:gd name="connsiteX37" fmla="*/ 183070 w 667130"/>
                <a:gd name="connsiteY37" fmla="*/ 96202 h 446341"/>
                <a:gd name="connsiteX38" fmla="*/ 164496 w 667130"/>
                <a:gd name="connsiteY38" fmla="*/ 106870 h 446341"/>
                <a:gd name="connsiteX39" fmla="*/ 139446 w 667130"/>
                <a:gd name="connsiteY39" fmla="*/ 134112 h 446341"/>
                <a:gd name="connsiteX40" fmla="*/ 128778 w 667130"/>
                <a:gd name="connsiteY40" fmla="*/ 150114 h 446341"/>
                <a:gd name="connsiteX41" fmla="*/ 125635 w 667130"/>
                <a:gd name="connsiteY41" fmla="*/ 175736 h 446341"/>
                <a:gd name="connsiteX42" fmla="*/ 107537 w 667130"/>
                <a:gd name="connsiteY42" fmla="*/ 182118 h 446341"/>
                <a:gd name="connsiteX43" fmla="*/ 84582 w 667130"/>
                <a:gd name="connsiteY43" fmla="*/ 192310 h 446341"/>
                <a:gd name="connsiteX44" fmla="*/ 86773 w 667130"/>
                <a:gd name="connsiteY44" fmla="*/ 209836 h 446341"/>
                <a:gd name="connsiteX45" fmla="*/ 65532 w 667130"/>
                <a:gd name="connsiteY45" fmla="*/ 241840 h 446341"/>
                <a:gd name="connsiteX46" fmla="*/ 34004 w 667130"/>
                <a:gd name="connsiteY46" fmla="*/ 250984 h 446341"/>
                <a:gd name="connsiteX47" fmla="*/ 7429 w 667130"/>
                <a:gd name="connsiteY47" fmla="*/ 256318 h 446341"/>
                <a:gd name="connsiteX48" fmla="*/ 0 w 667130"/>
                <a:gd name="connsiteY48" fmla="*/ 281464 h 446341"/>
                <a:gd name="connsiteX49" fmla="*/ 11716 w 667130"/>
                <a:gd name="connsiteY49" fmla="*/ 291560 h 446341"/>
                <a:gd name="connsiteX50" fmla="*/ 22384 w 667130"/>
                <a:gd name="connsiteY50" fmla="*/ 310134 h 446341"/>
                <a:gd name="connsiteX51" fmla="*/ 22955 w 667130"/>
                <a:gd name="connsiteY51" fmla="*/ 340519 h 446341"/>
                <a:gd name="connsiteX52" fmla="*/ 27813 w 667130"/>
                <a:gd name="connsiteY52" fmla="*/ 371475 h 446341"/>
                <a:gd name="connsiteX53" fmla="*/ 34290 w 667130"/>
                <a:gd name="connsiteY53" fmla="*/ 389572 h 446341"/>
                <a:gd name="connsiteX54" fmla="*/ 50292 w 667130"/>
                <a:gd name="connsiteY54" fmla="*/ 400241 h 446341"/>
                <a:gd name="connsiteX55" fmla="*/ 57150 w 667130"/>
                <a:gd name="connsiteY55" fmla="*/ 379381 h 446341"/>
                <a:gd name="connsiteX56" fmla="*/ 75819 w 667130"/>
                <a:gd name="connsiteY56" fmla="*/ 368713 h 446341"/>
                <a:gd name="connsiteX57" fmla="*/ 86963 w 667130"/>
                <a:gd name="connsiteY57" fmla="*/ 348424 h 446341"/>
                <a:gd name="connsiteX58" fmla="*/ 107251 w 667130"/>
                <a:gd name="connsiteY58" fmla="*/ 359664 h 446341"/>
                <a:gd name="connsiteX59" fmla="*/ 106680 w 667130"/>
                <a:gd name="connsiteY59" fmla="*/ 329279 h 446341"/>
                <a:gd name="connsiteX60" fmla="*/ 120586 w 667130"/>
                <a:gd name="connsiteY60" fmla="*/ 322326 h 446341"/>
                <a:gd name="connsiteX61" fmla="*/ 139255 w 667130"/>
                <a:gd name="connsiteY61" fmla="*/ 346234 h 446341"/>
                <a:gd name="connsiteX62" fmla="*/ 141446 w 667130"/>
                <a:gd name="connsiteY62" fmla="*/ 363855 h 446341"/>
                <a:gd name="connsiteX63" fmla="*/ 156876 w 667130"/>
                <a:gd name="connsiteY63" fmla="*/ 378714 h 446341"/>
                <a:gd name="connsiteX64" fmla="*/ 167544 w 667130"/>
                <a:gd name="connsiteY64" fmla="*/ 397383 h 446341"/>
                <a:gd name="connsiteX65" fmla="*/ 183642 w 667130"/>
                <a:gd name="connsiteY65" fmla="*/ 408051 h 446341"/>
                <a:gd name="connsiteX66" fmla="*/ 185738 w 667130"/>
                <a:gd name="connsiteY66" fmla="*/ 425577 h 446341"/>
                <a:gd name="connsiteX67" fmla="*/ 205549 w 667130"/>
                <a:gd name="connsiteY67" fmla="*/ 441008 h 446341"/>
                <a:gd name="connsiteX68" fmla="*/ 213550 w 667130"/>
                <a:gd name="connsiteY68" fmla="*/ 446342 h 446341"/>
                <a:gd name="connsiteX69" fmla="*/ 213550 w 667130"/>
                <a:gd name="connsiteY69" fmla="*/ 446342 h 446341"/>
                <a:gd name="connsiteX70" fmla="*/ 213550 w 667130"/>
                <a:gd name="connsiteY70" fmla="*/ 446342 h 44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67130" h="446341">
                  <a:moveTo>
                    <a:pt x="213550" y="446342"/>
                  </a:moveTo>
                  <a:lnTo>
                    <a:pt x="227933" y="435102"/>
                  </a:lnTo>
                  <a:lnTo>
                    <a:pt x="238030" y="423386"/>
                  </a:lnTo>
                  <a:lnTo>
                    <a:pt x="257746" y="404146"/>
                  </a:lnTo>
                  <a:lnTo>
                    <a:pt x="299275" y="383286"/>
                  </a:lnTo>
                  <a:lnTo>
                    <a:pt x="314134" y="367856"/>
                  </a:lnTo>
                  <a:lnTo>
                    <a:pt x="349282" y="328898"/>
                  </a:lnTo>
                  <a:lnTo>
                    <a:pt x="370141" y="335756"/>
                  </a:lnTo>
                  <a:lnTo>
                    <a:pt x="395668" y="304324"/>
                  </a:lnTo>
                  <a:lnTo>
                    <a:pt x="418052" y="298418"/>
                  </a:lnTo>
                  <a:lnTo>
                    <a:pt x="441484" y="283940"/>
                  </a:lnTo>
                  <a:lnTo>
                    <a:pt x="462819" y="286607"/>
                  </a:lnTo>
                  <a:lnTo>
                    <a:pt x="489966" y="276987"/>
                  </a:lnTo>
                  <a:lnTo>
                    <a:pt x="500634" y="260985"/>
                  </a:lnTo>
                  <a:lnTo>
                    <a:pt x="526256" y="264128"/>
                  </a:lnTo>
                  <a:lnTo>
                    <a:pt x="550164" y="245459"/>
                  </a:lnTo>
                  <a:lnTo>
                    <a:pt x="567785" y="243269"/>
                  </a:lnTo>
                  <a:lnTo>
                    <a:pt x="592836" y="216027"/>
                  </a:lnTo>
                  <a:lnTo>
                    <a:pt x="590645" y="198406"/>
                  </a:lnTo>
                  <a:lnTo>
                    <a:pt x="580454" y="175546"/>
                  </a:lnTo>
                  <a:lnTo>
                    <a:pt x="623602" y="141923"/>
                  </a:lnTo>
                  <a:lnTo>
                    <a:pt x="652367" y="119443"/>
                  </a:lnTo>
                  <a:lnTo>
                    <a:pt x="650176" y="101917"/>
                  </a:lnTo>
                  <a:lnTo>
                    <a:pt x="664083" y="94964"/>
                  </a:lnTo>
                  <a:lnTo>
                    <a:pt x="664559" y="56007"/>
                  </a:lnTo>
                  <a:lnTo>
                    <a:pt x="662368" y="38386"/>
                  </a:lnTo>
                  <a:lnTo>
                    <a:pt x="656463" y="16097"/>
                  </a:lnTo>
                  <a:lnTo>
                    <a:pt x="667131" y="0"/>
                  </a:lnTo>
                  <a:lnTo>
                    <a:pt x="450056" y="3524"/>
                  </a:lnTo>
                  <a:lnTo>
                    <a:pt x="404241" y="23908"/>
                  </a:lnTo>
                  <a:lnTo>
                    <a:pt x="371284" y="45815"/>
                  </a:lnTo>
                  <a:lnTo>
                    <a:pt x="329184" y="70961"/>
                  </a:lnTo>
                  <a:lnTo>
                    <a:pt x="322707" y="52768"/>
                  </a:lnTo>
                  <a:lnTo>
                    <a:pt x="299275" y="67246"/>
                  </a:lnTo>
                  <a:lnTo>
                    <a:pt x="293370" y="44863"/>
                  </a:lnTo>
                  <a:lnTo>
                    <a:pt x="267271" y="45910"/>
                  </a:lnTo>
                  <a:lnTo>
                    <a:pt x="256604" y="62008"/>
                  </a:lnTo>
                  <a:lnTo>
                    <a:pt x="183070" y="96202"/>
                  </a:lnTo>
                  <a:lnTo>
                    <a:pt x="164496" y="106870"/>
                  </a:lnTo>
                  <a:lnTo>
                    <a:pt x="139446" y="134112"/>
                  </a:lnTo>
                  <a:lnTo>
                    <a:pt x="128778" y="150114"/>
                  </a:lnTo>
                  <a:lnTo>
                    <a:pt x="125635" y="175736"/>
                  </a:lnTo>
                  <a:lnTo>
                    <a:pt x="107537" y="182118"/>
                  </a:lnTo>
                  <a:lnTo>
                    <a:pt x="84582" y="192310"/>
                  </a:lnTo>
                  <a:lnTo>
                    <a:pt x="86773" y="209836"/>
                  </a:lnTo>
                  <a:lnTo>
                    <a:pt x="65532" y="241840"/>
                  </a:lnTo>
                  <a:lnTo>
                    <a:pt x="34004" y="250984"/>
                  </a:lnTo>
                  <a:lnTo>
                    <a:pt x="7429" y="256318"/>
                  </a:lnTo>
                  <a:lnTo>
                    <a:pt x="0" y="281464"/>
                  </a:lnTo>
                  <a:lnTo>
                    <a:pt x="11716" y="291560"/>
                  </a:lnTo>
                  <a:lnTo>
                    <a:pt x="22384" y="310134"/>
                  </a:lnTo>
                  <a:lnTo>
                    <a:pt x="22955" y="340519"/>
                  </a:lnTo>
                  <a:lnTo>
                    <a:pt x="27813" y="371475"/>
                  </a:lnTo>
                  <a:lnTo>
                    <a:pt x="34290" y="389572"/>
                  </a:lnTo>
                  <a:lnTo>
                    <a:pt x="50292" y="400241"/>
                  </a:lnTo>
                  <a:lnTo>
                    <a:pt x="57150" y="379381"/>
                  </a:lnTo>
                  <a:lnTo>
                    <a:pt x="75819" y="368713"/>
                  </a:lnTo>
                  <a:lnTo>
                    <a:pt x="86963" y="348424"/>
                  </a:lnTo>
                  <a:lnTo>
                    <a:pt x="107251" y="359664"/>
                  </a:lnTo>
                  <a:lnTo>
                    <a:pt x="106680" y="329279"/>
                  </a:lnTo>
                  <a:lnTo>
                    <a:pt x="120586" y="322326"/>
                  </a:lnTo>
                  <a:lnTo>
                    <a:pt x="139255" y="346234"/>
                  </a:lnTo>
                  <a:lnTo>
                    <a:pt x="141446" y="363855"/>
                  </a:lnTo>
                  <a:lnTo>
                    <a:pt x="156876" y="378714"/>
                  </a:lnTo>
                  <a:lnTo>
                    <a:pt x="167544" y="397383"/>
                  </a:lnTo>
                  <a:lnTo>
                    <a:pt x="183642" y="408051"/>
                  </a:lnTo>
                  <a:lnTo>
                    <a:pt x="185738" y="425577"/>
                  </a:lnTo>
                  <a:lnTo>
                    <a:pt x="205549" y="441008"/>
                  </a:lnTo>
                  <a:lnTo>
                    <a:pt x="213550" y="446342"/>
                  </a:lnTo>
                  <a:lnTo>
                    <a:pt x="213550" y="446342"/>
                  </a:lnTo>
                  <a:lnTo>
                    <a:pt x="213550" y="4463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12AE578-F249-5B9F-A386-3B8C318E8227}"/>
                </a:ext>
              </a:extLst>
            </p:cNvPr>
            <p:cNvSpPr/>
            <p:nvPr/>
          </p:nvSpPr>
          <p:spPr>
            <a:xfrm>
              <a:off x="7123384" y="1036376"/>
              <a:ext cx="804399" cy="590428"/>
            </a:xfrm>
            <a:custGeom>
              <a:avLst/>
              <a:gdLst>
                <a:gd name="connsiteX0" fmla="*/ 405003 w 477678"/>
                <a:gd name="connsiteY0" fmla="*/ 350615 h 350615"/>
                <a:gd name="connsiteX1" fmla="*/ 415099 w 477678"/>
                <a:gd name="connsiteY1" fmla="*/ 338900 h 350615"/>
                <a:gd name="connsiteX2" fmla="*/ 425672 w 477678"/>
                <a:gd name="connsiteY2" fmla="*/ 288417 h 350615"/>
                <a:gd name="connsiteX3" fmla="*/ 428339 w 477678"/>
                <a:gd name="connsiteY3" fmla="*/ 267176 h 350615"/>
                <a:gd name="connsiteX4" fmla="*/ 433578 w 477678"/>
                <a:gd name="connsiteY4" fmla="*/ 224600 h 350615"/>
                <a:gd name="connsiteX5" fmla="*/ 451199 w 477678"/>
                <a:gd name="connsiteY5" fmla="*/ 222504 h 350615"/>
                <a:gd name="connsiteX6" fmla="*/ 449580 w 477678"/>
                <a:gd name="connsiteY6" fmla="*/ 200692 h 350615"/>
                <a:gd name="connsiteX7" fmla="*/ 451675 w 477678"/>
                <a:gd name="connsiteY7" fmla="*/ 183642 h 350615"/>
                <a:gd name="connsiteX8" fmla="*/ 453771 w 477678"/>
                <a:gd name="connsiteY8" fmla="*/ 166688 h 350615"/>
                <a:gd name="connsiteX9" fmla="*/ 471868 w 477678"/>
                <a:gd name="connsiteY9" fmla="*/ 160306 h 350615"/>
                <a:gd name="connsiteX10" fmla="*/ 466534 w 477678"/>
                <a:gd name="connsiteY10" fmla="*/ 133731 h 350615"/>
                <a:gd name="connsiteX11" fmla="*/ 455200 w 477678"/>
                <a:gd name="connsiteY11" fmla="*/ 119348 h 350615"/>
                <a:gd name="connsiteX12" fmla="*/ 477678 w 477678"/>
                <a:gd name="connsiteY12" fmla="*/ 113443 h 350615"/>
                <a:gd name="connsiteX13" fmla="*/ 466915 w 477678"/>
                <a:gd name="connsiteY13" fmla="*/ 94869 h 350615"/>
                <a:gd name="connsiteX14" fmla="*/ 456152 w 477678"/>
                <a:gd name="connsiteY14" fmla="*/ 76295 h 350615"/>
                <a:gd name="connsiteX15" fmla="*/ 436912 w 477678"/>
                <a:gd name="connsiteY15" fmla="*/ 56674 h 350615"/>
                <a:gd name="connsiteX16" fmla="*/ 416052 w 477678"/>
                <a:gd name="connsiteY16" fmla="*/ 49721 h 350615"/>
                <a:gd name="connsiteX17" fmla="*/ 386619 w 477678"/>
                <a:gd name="connsiteY17" fmla="*/ 41815 h 350615"/>
                <a:gd name="connsiteX18" fmla="*/ 335756 w 477678"/>
                <a:gd name="connsiteY18" fmla="*/ 31242 h 350615"/>
                <a:gd name="connsiteX19" fmla="*/ 321278 w 477678"/>
                <a:gd name="connsiteY19" fmla="*/ 42386 h 350615"/>
                <a:gd name="connsiteX20" fmla="*/ 318611 w 477678"/>
                <a:gd name="connsiteY20" fmla="*/ 29051 h 350615"/>
                <a:gd name="connsiteX21" fmla="*/ 253365 w 477678"/>
                <a:gd name="connsiteY21" fmla="*/ 29623 h 350615"/>
                <a:gd name="connsiteX22" fmla="*/ 243173 w 477678"/>
                <a:gd name="connsiteY22" fmla="*/ 6858 h 350615"/>
                <a:gd name="connsiteX23" fmla="*/ 224409 w 477678"/>
                <a:gd name="connsiteY23" fmla="*/ 17431 h 350615"/>
                <a:gd name="connsiteX24" fmla="*/ 207359 w 477678"/>
                <a:gd name="connsiteY24" fmla="*/ 15335 h 350615"/>
                <a:gd name="connsiteX25" fmla="*/ 191738 w 477678"/>
                <a:gd name="connsiteY25" fmla="*/ 476 h 350615"/>
                <a:gd name="connsiteX26" fmla="*/ 185356 w 477678"/>
                <a:gd name="connsiteY26" fmla="*/ 16954 h 350615"/>
                <a:gd name="connsiteX27" fmla="*/ 174117 w 477678"/>
                <a:gd name="connsiteY27" fmla="*/ 2572 h 350615"/>
                <a:gd name="connsiteX28" fmla="*/ 152685 w 477678"/>
                <a:gd name="connsiteY28" fmla="*/ 0 h 350615"/>
                <a:gd name="connsiteX29" fmla="*/ 146304 w 477678"/>
                <a:gd name="connsiteY29" fmla="*/ 16478 h 350615"/>
                <a:gd name="connsiteX30" fmla="*/ 128682 w 477678"/>
                <a:gd name="connsiteY30" fmla="*/ 18574 h 350615"/>
                <a:gd name="connsiteX31" fmla="*/ 110490 w 477678"/>
                <a:gd name="connsiteY31" fmla="*/ 24956 h 350615"/>
                <a:gd name="connsiteX32" fmla="*/ 112204 w 477678"/>
                <a:gd name="connsiteY32" fmla="*/ 46768 h 350615"/>
                <a:gd name="connsiteX33" fmla="*/ 101536 w 477678"/>
                <a:gd name="connsiteY33" fmla="*/ 62770 h 350615"/>
                <a:gd name="connsiteX34" fmla="*/ 94488 w 477678"/>
                <a:gd name="connsiteY34" fmla="*/ 48958 h 350615"/>
                <a:gd name="connsiteX35" fmla="*/ 73628 w 477678"/>
                <a:gd name="connsiteY35" fmla="*/ 42005 h 350615"/>
                <a:gd name="connsiteX36" fmla="*/ 71056 w 477678"/>
                <a:gd name="connsiteY36" fmla="*/ 63246 h 350615"/>
                <a:gd name="connsiteX37" fmla="*/ 86582 w 477678"/>
                <a:gd name="connsiteY37" fmla="*/ 78200 h 350615"/>
                <a:gd name="connsiteX38" fmla="*/ 83915 w 477678"/>
                <a:gd name="connsiteY38" fmla="*/ 99441 h 350615"/>
                <a:gd name="connsiteX39" fmla="*/ 57721 w 477678"/>
                <a:gd name="connsiteY39" fmla="*/ 100489 h 350615"/>
                <a:gd name="connsiteX40" fmla="*/ 64103 w 477678"/>
                <a:gd name="connsiteY40" fmla="*/ 84011 h 350615"/>
                <a:gd name="connsiteX41" fmla="*/ 53340 w 477678"/>
                <a:gd name="connsiteY41" fmla="*/ 65437 h 350615"/>
                <a:gd name="connsiteX42" fmla="*/ 34671 w 477678"/>
                <a:gd name="connsiteY42" fmla="*/ 76105 h 350615"/>
                <a:gd name="connsiteX43" fmla="*/ 40576 w 477678"/>
                <a:gd name="connsiteY43" fmla="*/ 98393 h 350615"/>
                <a:gd name="connsiteX44" fmla="*/ 51339 w 477678"/>
                <a:gd name="connsiteY44" fmla="*/ 116967 h 350615"/>
                <a:gd name="connsiteX45" fmla="*/ 38005 w 477678"/>
                <a:gd name="connsiteY45" fmla="*/ 119634 h 350615"/>
                <a:gd name="connsiteX46" fmla="*/ 22479 w 477678"/>
                <a:gd name="connsiteY46" fmla="*/ 104775 h 350615"/>
                <a:gd name="connsiteX47" fmla="*/ 0 w 477678"/>
                <a:gd name="connsiteY47" fmla="*/ 110681 h 350615"/>
                <a:gd name="connsiteX48" fmla="*/ 14478 w 477678"/>
                <a:gd name="connsiteY48" fmla="*/ 134017 h 350615"/>
                <a:gd name="connsiteX49" fmla="*/ 25241 w 477678"/>
                <a:gd name="connsiteY49" fmla="*/ 152591 h 350615"/>
                <a:gd name="connsiteX50" fmla="*/ 36004 w 477678"/>
                <a:gd name="connsiteY50" fmla="*/ 171260 h 350615"/>
                <a:gd name="connsiteX51" fmla="*/ 56864 w 477678"/>
                <a:gd name="connsiteY51" fmla="*/ 178118 h 350615"/>
                <a:gd name="connsiteX52" fmla="*/ 93250 w 477678"/>
                <a:gd name="connsiteY52" fmla="*/ 199930 h 350615"/>
                <a:gd name="connsiteX53" fmla="*/ 129730 w 477678"/>
                <a:gd name="connsiteY53" fmla="*/ 221647 h 350615"/>
                <a:gd name="connsiteX54" fmla="*/ 189166 w 477678"/>
                <a:gd name="connsiteY54" fmla="*/ 267843 h 350615"/>
                <a:gd name="connsiteX55" fmla="*/ 195643 w 477678"/>
                <a:gd name="connsiteY55" fmla="*/ 285941 h 350615"/>
                <a:gd name="connsiteX56" fmla="*/ 206883 w 477678"/>
                <a:gd name="connsiteY56" fmla="*/ 300323 h 350615"/>
                <a:gd name="connsiteX57" fmla="*/ 227838 w 477678"/>
                <a:gd name="connsiteY57" fmla="*/ 307181 h 350615"/>
                <a:gd name="connsiteX58" fmla="*/ 239077 w 477678"/>
                <a:gd name="connsiteY58" fmla="*/ 321469 h 350615"/>
                <a:gd name="connsiteX59" fmla="*/ 256698 w 477678"/>
                <a:gd name="connsiteY59" fmla="*/ 319373 h 350615"/>
                <a:gd name="connsiteX60" fmla="*/ 274891 w 477678"/>
                <a:gd name="connsiteY60" fmla="*/ 312992 h 350615"/>
                <a:gd name="connsiteX61" fmla="*/ 288226 w 477678"/>
                <a:gd name="connsiteY61" fmla="*/ 310325 h 350615"/>
                <a:gd name="connsiteX62" fmla="*/ 310134 w 477678"/>
                <a:gd name="connsiteY62" fmla="*/ 308705 h 350615"/>
                <a:gd name="connsiteX63" fmla="*/ 321469 w 477678"/>
                <a:gd name="connsiteY63" fmla="*/ 323088 h 350615"/>
                <a:gd name="connsiteX64" fmla="*/ 338518 w 477678"/>
                <a:gd name="connsiteY64" fmla="*/ 325184 h 350615"/>
                <a:gd name="connsiteX65" fmla="*/ 356235 w 477678"/>
                <a:gd name="connsiteY65" fmla="*/ 322993 h 350615"/>
                <a:gd name="connsiteX66" fmla="*/ 372808 w 477678"/>
                <a:gd name="connsiteY66" fmla="*/ 329375 h 350615"/>
                <a:gd name="connsiteX67" fmla="*/ 393668 w 477678"/>
                <a:gd name="connsiteY67" fmla="*/ 336328 h 350615"/>
                <a:gd name="connsiteX68" fmla="*/ 405003 w 477678"/>
                <a:gd name="connsiteY68" fmla="*/ 350615 h 350615"/>
                <a:gd name="connsiteX69" fmla="*/ 405003 w 477678"/>
                <a:gd name="connsiteY69" fmla="*/ 350615 h 350615"/>
                <a:gd name="connsiteX70" fmla="*/ 405003 w 477678"/>
                <a:gd name="connsiteY70" fmla="*/ 350615 h 35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77678" h="350615">
                  <a:moveTo>
                    <a:pt x="405003" y="350615"/>
                  </a:moveTo>
                  <a:lnTo>
                    <a:pt x="415099" y="338900"/>
                  </a:lnTo>
                  <a:lnTo>
                    <a:pt x="425672" y="288417"/>
                  </a:lnTo>
                  <a:lnTo>
                    <a:pt x="428339" y="267176"/>
                  </a:lnTo>
                  <a:lnTo>
                    <a:pt x="433578" y="224600"/>
                  </a:lnTo>
                  <a:lnTo>
                    <a:pt x="451199" y="222504"/>
                  </a:lnTo>
                  <a:lnTo>
                    <a:pt x="449580" y="200692"/>
                  </a:lnTo>
                  <a:lnTo>
                    <a:pt x="451675" y="183642"/>
                  </a:lnTo>
                  <a:lnTo>
                    <a:pt x="453771" y="166688"/>
                  </a:lnTo>
                  <a:lnTo>
                    <a:pt x="471868" y="160306"/>
                  </a:lnTo>
                  <a:lnTo>
                    <a:pt x="466534" y="133731"/>
                  </a:lnTo>
                  <a:lnTo>
                    <a:pt x="455200" y="119348"/>
                  </a:lnTo>
                  <a:lnTo>
                    <a:pt x="477678" y="113443"/>
                  </a:lnTo>
                  <a:lnTo>
                    <a:pt x="466915" y="94869"/>
                  </a:lnTo>
                  <a:lnTo>
                    <a:pt x="456152" y="76295"/>
                  </a:lnTo>
                  <a:lnTo>
                    <a:pt x="436912" y="56674"/>
                  </a:lnTo>
                  <a:lnTo>
                    <a:pt x="416052" y="49721"/>
                  </a:lnTo>
                  <a:lnTo>
                    <a:pt x="386619" y="41815"/>
                  </a:lnTo>
                  <a:lnTo>
                    <a:pt x="335756" y="31242"/>
                  </a:lnTo>
                  <a:lnTo>
                    <a:pt x="321278" y="42386"/>
                  </a:lnTo>
                  <a:lnTo>
                    <a:pt x="318611" y="29051"/>
                  </a:lnTo>
                  <a:lnTo>
                    <a:pt x="253365" y="29623"/>
                  </a:lnTo>
                  <a:lnTo>
                    <a:pt x="243173" y="6858"/>
                  </a:lnTo>
                  <a:lnTo>
                    <a:pt x="224409" y="17431"/>
                  </a:lnTo>
                  <a:lnTo>
                    <a:pt x="207359" y="15335"/>
                  </a:lnTo>
                  <a:lnTo>
                    <a:pt x="191738" y="476"/>
                  </a:lnTo>
                  <a:lnTo>
                    <a:pt x="185356" y="16954"/>
                  </a:lnTo>
                  <a:lnTo>
                    <a:pt x="174117" y="2572"/>
                  </a:lnTo>
                  <a:lnTo>
                    <a:pt x="152685" y="0"/>
                  </a:lnTo>
                  <a:lnTo>
                    <a:pt x="146304" y="16478"/>
                  </a:lnTo>
                  <a:lnTo>
                    <a:pt x="128682" y="18574"/>
                  </a:lnTo>
                  <a:lnTo>
                    <a:pt x="110490" y="24956"/>
                  </a:lnTo>
                  <a:lnTo>
                    <a:pt x="112204" y="46768"/>
                  </a:lnTo>
                  <a:lnTo>
                    <a:pt x="101536" y="62770"/>
                  </a:lnTo>
                  <a:lnTo>
                    <a:pt x="94488" y="48958"/>
                  </a:lnTo>
                  <a:lnTo>
                    <a:pt x="73628" y="42005"/>
                  </a:lnTo>
                  <a:lnTo>
                    <a:pt x="71056" y="63246"/>
                  </a:lnTo>
                  <a:lnTo>
                    <a:pt x="86582" y="78200"/>
                  </a:lnTo>
                  <a:lnTo>
                    <a:pt x="83915" y="99441"/>
                  </a:lnTo>
                  <a:lnTo>
                    <a:pt x="57721" y="100489"/>
                  </a:lnTo>
                  <a:lnTo>
                    <a:pt x="64103" y="84011"/>
                  </a:lnTo>
                  <a:lnTo>
                    <a:pt x="53340" y="65437"/>
                  </a:lnTo>
                  <a:lnTo>
                    <a:pt x="34671" y="76105"/>
                  </a:lnTo>
                  <a:lnTo>
                    <a:pt x="40576" y="98393"/>
                  </a:lnTo>
                  <a:lnTo>
                    <a:pt x="51339" y="116967"/>
                  </a:lnTo>
                  <a:lnTo>
                    <a:pt x="38005" y="119634"/>
                  </a:lnTo>
                  <a:lnTo>
                    <a:pt x="22479" y="104775"/>
                  </a:lnTo>
                  <a:lnTo>
                    <a:pt x="0" y="110681"/>
                  </a:lnTo>
                  <a:lnTo>
                    <a:pt x="14478" y="134017"/>
                  </a:lnTo>
                  <a:lnTo>
                    <a:pt x="25241" y="152591"/>
                  </a:lnTo>
                  <a:lnTo>
                    <a:pt x="36004" y="171260"/>
                  </a:lnTo>
                  <a:lnTo>
                    <a:pt x="56864" y="178118"/>
                  </a:lnTo>
                  <a:lnTo>
                    <a:pt x="93250" y="199930"/>
                  </a:lnTo>
                  <a:lnTo>
                    <a:pt x="129730" y="221647"/>
                  </a:lnTo>
                  <a:lnTo>
                    <a:pt x="189166" y="267843"/>
                  </a:lnTo>
                  <a:lnTo>
                    <a:pt x="195643" y="285941"/>
                  </a:lnTo>
                  <a:lnTo>
                    <a:pt x="206883" y="300323"/>
                  </a:lnTo>
                  <a:lnTo>
                    <a:pt x="227838" y="307181"/>
                  </a:lnTo>
                  <a:lnTo>
                    <a:pt x="239077" y="321469"/>
                  </a:lnTo>
                  <a:lnTo>
                    <a:pt x="256698" y="319373"/>
                  </a:lnTo>
                  <a:lnTo>
                    <a:pt x="274891" y="312992"/>
                  </a:lnTo>
                  <a:lnTo>
                    <a:pt x="288226" y="310325"/>
                  </a:lnTo>
                  <a:lnTo>
                    <a:pt x="310134" y="308705"/>
                  </a:lnTo>
                  <a:lnTo>
                    <a:pt x="321469" y="323088"/>
                  </a:lnTo>
                  <a:lnTo>
                    <a:pt x="338518" y="325184"/>
                  </a:lnTo>
                  <a:lnTo>
                    <a:pt x="356235" y="322993"/>
                  </a:lnTo>
                  <a:lnTo>
                    <a:pt x="372808" y="329375"/>
                  </a:lnTo>
                  <a:lnTo>
                    <a:pt x="393668" y="336328"/>
                  </a:lnTo>
                  <a:lnTo>
                    <a:pt x="405003" y="350615"/>
                  </a:lnTo>
                  <a:lnTo>
                    <a:pt x="405003" y="350615"/>
                  </a:lnTo>
                  <a:lnTo>
                    <a:pt x="405003" y="35061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F9564E0-A1C9-9993-661C-16FB1A330D8E}"/>
                </a:ext>
              </a:extLst>
            </p:cNvPr>
            <p:cNvSpPr/>
            <p:nvPr/>
          </p:nvSpPr>
          <p:spPr>
            <a:xfrm>
              <a:off x="9883686" y="70775"/>
              <a:ext cx="657314" cy="751146"/>
            </a:xfrm>
            <a:custGeom>
              <a:avLst/>
              <a:gdLst>
                <a:gd name="connsiteX0" fmla="*/ 104775 w 390334"/>
                <a:gd name="connsiteY0" fmla="*/ 446056 h 446055"/>
                <a:gd name="connsiteX1" fmla="*/ 122491 w 390334"/>
                <a:gd name="connsiteY1" fmla="*/ 443865 h 446055"/>
                <a:gd name="connsiteX2" fmla="*/ 140589 w 390334"/>
                <a:gd name="connsiteY2" fmla="*/ 402812 h 446055"/>
                <a:gd name="connsiteX3" fmla="*/ 150781 w 390334"/>
                <a:gd name="connsiteY3" fmla="*/ 391097 h 446055"/>
                <a:gd name="connsiteX4" fmla="*/ 164688 w 390334"/>
                <a:gd name="connsiteY4" fmla="*/ 384143 h 446055"/>
                <a:gd name="connsiteX5" fmla="*/ 184975 w 390334"/>
                <a:gd name="connsiteY5" fmla="*/ 360712 h 446055"/>
                <a:gd name="connsiteX6" fmla="*/ 195072 w 390334"/>
                <a:gd name="connsiteY6" fmla="*/ 348996 h 446055"/>
                <a:gd name="connsiteX7" fmla="*/ 213836 w 390334"/>
                <a:gd name="connsiteY7" fmla="*/ 338328 h 446055"/>
                <a:gd name="connsiteX8" fmla="*/ 232600 w 390334"/>
                <a:gd name="connsiteY8" fmla="*/ 327660 h 446055"/>
                <a:gd name="connsiteX9" fmla="*/ 250793 w 390334"/>
                <a:gd name="connsiteY9" fmla="*/ 321278 h 446055"/>
                <a:gd name="connsiteX10" fmla="*/ 262604 w 390334"/>
                <a:gd name="connsiteY10" fmla="*/ 331375 h 446055"/>
                <a:gd name="connsiteX11" fmla="*/ 278702 w 390334"/>
                <a:gd name="connsiteY11" fmla="*/ 342043 h 446055"/>
                <a:gd name="connsiteX12" fmla="*/ 300133 w 390334"/>
                <a:gd name="connsiteY12" fmla="*/ 344615 h 446055"/>
                <a:gd name="connsiteX13" fmla="*/ 318325 w 390334"/>
                <a:gd name="connsiteY13" fmla="*/ 338233 h 446055"/>
                <a:gd name="connsiteX14" fmla="*/ 334423 w 390334"/>
                <a:gd name="connsiteY14" fmla="*/ 348901 h 446055"/>
                <a:gd name="connsiteX15" fmla="*/ 328422 w 390334"/>
                <a:gd name="connsiteY15" fmla="*/ 326517 h 446055"/>
                <a:gd name="connsiteX16" fmla="*/ 321945 w 390334"/>
                <a:gd name="connsiteY16" fmla="*/ 308419 h 446055"/>
                <a:gd name="connsiteX17" fmla="*/ 314992 w 390334"/>
                <a:gd name="connsiteY17" fmla="*/ 294608 h 446055"/>
                <a:gd name="connsiteX18" fmla="*/ 317564 w 390334"/>
                <a:gd name="connsiteY18" fmla="*/ 273272 h 446055"/>
                <a:gd name="connsiteX19" fmla="*/ 306800 w 390334"/>
                <a:gd name="connsiteY19" fmla="*/ 254603 h 446055"/>
                <a:gd name="connsiteX20" fmla="*/ 321850 w 390334"/>
                <a:gd name="connsiteY20" fmla="*/ 239173 h 446055"/>
                <a:gd name="connsiteX21" fmla="*/ 323374 w 390334"/>
                <a:gd name="connsiteY21" fmla="*/ 226409 h 446055"/>
                <a:gd name="connsiteX22" fmla="*/ 329755 w 390334"/>
                <a:gd name="connsiteY22" fmla="*/ 209836 h 446055"/>
                <a:gd name="connsiteX23" fmla="*/ 336709 w 390334"/>
                <a:gd name="connsiteY23" fmla="*/ 189071 h 446055"/>
                <a:gd name="connsiteX24" fmla="*/ 347377 w 390334"/>
                <a:gd name="connsiteY24" fmla="*/ 173069 h 446055"/>
                <a:gd name="connsiteX25" fmla="*/ 345186 w 390334"/>
                <a:gd name="connsiteY25" fmla="*/ 155543 h 446055"/>
                <a:gd name="connsiteX26" fmla="*/ 343567 w 390334"/>
                <a:gd name="connsiteY26" fmla="*/ 133636 h 446055"/>
                <a:gd name="connsiteX27" fmla="*/ 341376 w 390334"/>
                <a:gd name="connsiteY27" fmla="*/ 116110 h 446055"/>
                <a:gd name="connsiteX28" fmla="*/ 334328 w 390334"/>
                <a:gd name="connsiteY28" fmla="*/ 102299 h 446055"/>
                <a:gd name="connsiteX29" fmla="*/ 344996 w 390334"/>
                <a:gd name="connsiteY29" fmla="*/ 86297 h 446055"/>
                <a:gd name="connsiteX30" fmla="*/ 351377 w 390334"/>
                <a:gd name="connsiteY30" fmla="*/ 69723 h 446055"/>
                <a:gd name="connsiteX31" fmla="*/ 362141 w 390334"/>
                <a:gd name="connsiteY31" fmla="*/ 53721 h 446055"/>
                <a:gd name="connsiteX32" fmla="*/ 359950 w 390334"/>
                <a:gd name="connsiteY32" fmla="*/ 36195 h 446055"/>
                <a:gd name="connsiteX33" fmla="*/ 375381 w 390334"/>
                <a:gd name="connsiteY33" fmla="*/ 16478 h 446055"/>
                <a:gd name="connsiteX34" fmla="*/ 390335 w 390334"/>
                <a:gd name="connsiteY34" fmla="*/ 1048 h 446055"/>
                <a:gd name="connsiteX35" fmla="*/ 346996 w 390334"/>
                <a:gd name="connsiteY35" fmla="*/ 0 h 446055"/>
                <a:gd name="connsiteX36" fmla="*/ 324993 w 390334"/>
                <a:gd name="connsiteY36" fmla="*/ 1619 h 446055"/>
                <a:gd name="connsiteX37" fmla="*/ 303086 w 390334"/>
                <a:gd name="connsiteY37" fmla="*/ 3239 h 446055"/>
                <a:gd name="connsiteX38" fmla="*/ 216313 w 390334"/>
                <a:gd name="connsiteY38" fmla="*/ 1143 h 446055"/>
                <a:gd name="connsiteX39" fmla="*/ 192786 w 390334"/>
                <a:gd name="connsiteY39" fmla="*/ 15526 h 446055"/>
                <a:gd name="connsiteX40" fmla="*/ 170783 w 390334"/>
                <a:gd name="connsiteY40" fmla="*/ 17145 h 446055"/>
                <a:gd name="connsiteX41" fmla="*/ 168688 w 390334"/>
                <a:gd name="connsiteY41" fmla="*/ 34195 h 446055"/>
                <a:gd name="connsiteX42" fmla="*/ 149923 w 390334"/>
                <a:gd name="connsiteY42" fmla="*/ 44863 h 446055"/>
                <a:gd name="connsiteX43" fmla="*/ 131731 w 390334"/>
                <a:gd name="connsiteY43" fmla="*/ 51340 h 446055"/>
                <a:gd name="connsiteX44" fmla="*/ 117348 w 390334"/>
                <a:gd name="connsiteY44" fmla="*/ 62484 h 446055"/>
                <a:gd name="connsiteX45" fmla="*/ 110966 w 390334"/>
                <a:gd name="connsiteY45" fmla="*/ 79058 h 446055"/>
                <a:gd name="connsiteX46" fmla="*/ 100299 w 390334"/>
                <a:gd name="connsiteY46" fmla="*/ 94964 h 446055"/>
                <a:gd name="connsiteX47" fmla="*/ 81534 w 390334"/>
                <a:gd name="connsiteY47" fmla="*/ 105632 h 446055"/>
                <a:gd name="connsiteX48" fmla="*/ 70866 w 390334"/>
                <a:gd name="connsiteY48" fmla="*/ 121634 h 446055"/>
                <a:gd name="connsiteX49" fmla="*/ 60198 w 390334"/>
                <a:gd name="connsiteY49" fmla="*/ 137636 h 446055"/>
                <a:gd name="connsiteX50" fmla="*/ 71438 w 390334"/>
                <a:gd name="connsiteY50" fmla="*/ 152019 h 446055"/>
                <a:gd name="connsiteX51" fmla="*/ 82201 w 390334"/>
                <a:gd name="connsiteY51" fmla="*/ 170688 h 446055"/>
                <a:gd name="connsiteX52" fmla="*/ 98298 w 390334"/>
                <a:gd name="connsiteY52" fmla="*/ 181261 h 446055"/>
                <a:gd name="connsiteX53" fmla="*/ 83915 w 390334"/>
                <a:gd name="connsiteY53" fmla="*/ 192500 h 446055"/>
                <a:gd name="connsiteX54" fmla="*/ 68961 w 390334"/>
                <a:gd name="connsiteY54" fmla="*/ 207931 h 446055"/>
                <a:gd name="connsiteX55" fmla="*/ 58198 w 390334"/>
                <a:gd name="connsiteY55" fmla="*/ 223933 h 446055"/>
                <a:gd name="connsiteX56" fmla="*/ 47530 w 390334"/>
                <a:gd name="connsiteY56" fmla="*/ 239935 h 446055"/>
                <a:gd name="connsiteX57" fmla="*/ 36862 w 390334"/>
                <a:gd name="connsiteY57" fmla="*/ 255937 h 446055"/>
                <a:gd name="connsiteX58" fmla="*/ 26194 w 390334"/>
                <a:gd name="connsiteY58" fmla="*/ 271939 h 446055"/>
                <a:gd name="connsiteX59" fmla="*/ 15050 w 390334"/>
                <a:gd name="connsiteY59" fmla="*/ 292132 h 446055"/>
                <a:gd name="connsiteX60" fmla="*/ 0 w 390334"/>
                <a:gd name="connsiteY60" fmla="*/ 307658 h 446055"/>
                <a:gd name="connsiteX61" fmla="*/ 11335 w 390334"/>
                <a:gd name="connsiteY61" fmla="*/ 321945 h 446055"/>
                <a:gd name="connsiteX62" fmla="*/ 22098 w 390334"/>
                <a:gd name="connsiteY62" fmla="*/ 340614 h 446055"/>
                <a:gd name="connsiteX63" fmla="*/ 24289 w 390334"/>
                <a:gd name="connsiteY63" fmla="*/ 358235 h 446055"/>
                <a:gd name="connsiteX64" fmla="*/ 41434 w 390334"/>
                <a:gd name="connsiteY64" fmla="*/ 360331 h 446055"/>
                <a:gd name="connsiteX65" fmla="*/ 60770 w 390334"/>
                <a:gd name="connsiteY65" fmla="*/ 380048 h 446055"/>
                <a:gd name="connsiteX66" fmla="*/ 72009 w 390334"/>
                <a:gd name="connsiteY66" fmla="*/ 394335 h 446055"/>
                <a:gd name="connsiteX67" fmla="*/ 74200 w 390334"/>
                <a:gd name="connsiteY67" fmla="*/ 411956 h 446055"/>
                <a:gd name="connsiteX68" fmla="*/ 81153 w 390334"/>
                <a:gd name="connsiteY68" fmla="*/ 425768 h 446055"/>
                <a:gd name="connsiteX69" fmla="*/ 101060 w 390334"/>
                <a:gd name="connsiteY69" fmla="*/ 441198 h 446055"/>
                <a:gd name="connsiteX70" fmla="*/ 104775 w 390334"/>
                <a:gd name="connsiteY70" fmla="*/ 446056 h 446055"/>
                <a:gd name="connsiteX71" fmla="*/ 104775 w 390334"/>
                <a:gd name="connsiteY71" fmla="*/ 446056 h 446055"/>
                <a:gd name="connsiteX72" fmla="*/ 104775 w 390334"/>
                <a:gd name="connsiteY72" fmla="*/ 446056 h 44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0334" h="446055">
                  <a:moveTo>
                    <a:pt x="104775" y="446056"/>
                  </a:moveTo>
                  <a:lnTo>
                    <a:pt x="122491" y="443865"/>
                  </a:lnTo>
                  <a:lnTo>
                    <a:pt x="140589" y="402812"/>
                  </a:lnTo>
                  <a:lnTo>
                    <a:pt x="150781" y="391097"/>
                  </a:lnTo>
                  <a:lnTo>
                    <a:pt x="164688" y="384143"/>
                  </a:lnTo>
                  <a:lnTo>
                    <a:pt x="184975" y="360712"/>
                  </a:lnTo>
                  <a:lnTo>
                    <a:pt x="195072" y="348996"/>
                  </a:lnTo>
                  <a:lnTo>
                    <a:pt x="213836" y="338328"/>
                  </a:lnTo>
                  <a:lnTo>
                    <a:pt x="232600" y="327660"/>
                  </a:lnTo>
                  <a:lnTo>
                    <a:pt x="250793" y="321278"/>
                  </a:lnTo>
                  <a:lnTo>
                    <a:pt x="262604" y="331375"/>
                  </a:lnTo>
                  <a:lnTo>
                    <a:pt x="278702" y="342043"/>
                  </a:lnTo>
                  <a:lnTo>
                    <a:pt x="300133" y="344615"/>
                  </a:lnTo>
                  <a:lnTo>
                    <a:pt x="318325" y="338233"/>
                  </a:lnTo>
                  <a:lnTo>
                    <a:pt x="334423" y="348901"/>
                  </a:lnTo>
                  <a:lnTo>
                    <a:pt x="328422" y="326517"/>
                  </a:lnTo>
                  <a:lnTo>
                    <a:pt x="321945" y="308419"/>
                  </a:lnTo>
                  <a:lnTo>
                    <a:pt x="314992" y="294608"/>
                  </a:lnTo>
                  <a:lnTo>
                    <a:pt x="317564" y="273272"/>
                  </a:lnTo>
                  <a:lnTo>
                    <a:pt x="306800" y="254603"/>
                  </a:lnTo>
                  <a:lnTo>
                    <a:pt x="321850" y="239173"/>
                  </a:lnTo>
                  <a:lnTo>
                    <a:pt x="323374" y="226409"/>
                  </a:lnTo>
                  <a:lnTo>
                    <a:pt x="329755" y="209836"/>
                  </a:lnTo>
                  <a:lnTo>
                    <a:pt x="336709" y="189071"/>
                  </a:lnTo>
                  <a:lnTo>
                    <a:pt x="347377" y="173069"/>
                  </a:lnTo>
                  <a:lnTo>
                    <a:pt x="345186" y="155543"/>
                  </a:lnTo>
                  <a:lnTo>
                    <a:pt x="343567" y="133636"/>
                  </a:lnTo>
                  <a:lnTo>
                    <a:pt x="341376" y="116110"/>
                  </a:lnTo>
                  <a:lnTo>
                    <a:pt x="334328" y="102299"/>
                  </a:lnTo>
                  <a:lnTo>
                    <a:pt x="344996" y="86297"/>
                  </a:lnTo>
                  <a:lnTo>
                    <a:pt x="351377" y="69723"/>
                  </a:lnTo>
                  <a:lnTo>
                    <a:pt x="362141" y="53721"/>
                  </a:lnTo>
                  <a:lnTo>
                    <a:pt x="359950" y="36195"/>
                  </a:lnTo>
                  <a:lnTo>
                    <a:pt x="375381" y="16478"/>
                  </a:lnTo>
                  <a:lnTo>
                    <a:pt x="390335" y="1048"/>
                  </a:lnTo>
                  <a:lnTo>
                    <a:pt x="346996" y="0"/>
                  </a:lnTo>
                  <a:lnTo>
                    <a:pt x="324993" y="1619"/>
                  </a:lnTo>
                  <a:lnTo>
                    <a:pt x="303086" y="3239"/>
                  </a:lnTo>
                  <a:lnTo>
                    <a:pt x="216313" y="1143"/>
                  </a:lnTo>
                  <a:lnTo>
                    <a:pt x="192786" y="15526"/>
                  </a:lnTo>
                  <a:lnTo>
                    <a:pt x="170783" y="17145"/>
                  </a:lnTo>
                  <a:lnTo>
                    <a:pt x="168688" y="34195"/>
                  </a:lnTo>
                  <a:lnTo>
                    <a:pt x="149923" y="44863"/>
                  </a:lnTo>
                  <a:lnTo>
                    <a:pt x="131731" y="51340"/>
                  </a:lnTo>
                  <a:lnTo>
                    <a:pt x="117348" y="62484"/>
                  </a:lnTo>
                  <a:lnTo>
                    <a:pt x="110966" y="79058"/>
                  </a:lnTo>
                  <a:lnTo>
                    <a:pt x="100299" y="94964"/>
                  </a:lnTo>
                  <a:lnTo>
                    <a:pt x="81534" y="105632"/>
                  </a:lnTo>
                  <a:lnTo>
                    <a:pt x="70866" y="121634"/>
                  </a:lnTo>
                  <a:lnTo>
                    <a:pt x="60198" y="137636"/>
                  </a:lnTo>
                  <a:lnTo>
                    <a:pt x="71438" y="152019"/>
                  </a:lnTo>
                  <a:lnTo>
                    <a:pt x="82201" y="170688"/>
                  </a:lnTo>
                  <a:lnTo>
                    <a:pt x="98298" y="181261"/>
                  </a:lnTo>
                  <a:lnTo>
                    <a:pt x="83915" y="192500"/>
                  </a:lnTo>
                  <a:lnTo>
                    <a:pt x="68961" y="207931"/>
                  </a:lnTo>
                  <a:lnTo>
                    <a:pt x="58198" y="223933"/>
                  </a:lnTo>
                  <a:lnTo>
                    <a:pt x="47530" y="239935"/>
                  </a:lnTo>
                  <a:lnTo>
                    <a:pt x="36862" y="255937"/>
                  </a:lnTo>
                  <a:lnTo>
                    <a:pt x="26194" y="271939"/>
                  </a:lnTo>
                  <a:lnTo>
                    <a:pt x="15050" y="292132"/>
                  </a:lnTo>
                  <a:lnTo>
                    <a:pt x="0" y="307658"/>
                  </a:lnTo>
                  <a:lnTo>
                    <a:pt x="11335" y="321945"/>
                  </a:lnTo>
                  <a:lnTo>
                    <a:pt x="22098" y="340614"/>
                  </a:lnTo>
                  <a:lnTo>
                    <a:pt x="24289" y="358235"/>
                  </a:lnTo>
                  <a:lnTo>
                    <a:pt x="41434" y="360331"/>
                  </a:lnTo>
                  <a:lnTo>
                    <a:pt x="60770" y="380048"/>
                  </a:lnTo>
                  <a:lnTo>
                    <a:pt x="72009" y="394335"/>
                  </a:lnTo>
                  <a:lnTo>
                    <a:pt x="74200" y="411956"/>
                  </a:lnTo>
                  <a:lnTo>
                    <a:pt x="81153" y="425768"/>
                  </a:lnTo>
                  <a:lnTo>
                    <a:pt x="101060" y="441198"/>
                  </a:lnTo>
                  <a:lnTo>
                    <a:pt x="104775" y="446056"/>
                  </a:lnTo>
                  <a:lnTo>
                    <a:pt x="104775" y="446056"/>
                  </a:lnTo>
                  <a:lnTo>
                    <a:pt x="104775" y="44605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3FCE6A0E-9D95-0E97-D658-0BD903B01B67}"/>
                </a:ext>
              </a:extLst>
            </p:cNvPr>
            <p:cNvSpPr/>
            <p:nvPr/>
          </p:nvSpPr>
          <p:spPr>
            <a:xfrm>
              <a:off x="7529833" y="692000"/>
              <a:ext cx="644162" cy="542628"/>
            </a:xfrm>
            <a:custGeom>
              <a:avLst/>
              <a:gdLst>
                <a:gd name="connsiteX0" fmla="*/ 240030 w 382524"/>
                <a:gd name="connsiteY0" fmla="*/ 322231 h 322230"/>
                <a:gd name="connsiteX1" fmla="*/ 237935 w 382524"/>
                <a:gd name="connsiteY1" fmla="*/ 304705 h 322230"/>
                <a:gd name="connsiteX2" fmla="*/ 224028 w 382524"/>
                <a:gd name="connsiteY2" fmla="*/ 277082 h 322230"/>
                <a:gd name="connsiteX3" fmla="*/ 241554 w 382524"/>
                <a:gd name="connsiteY3" fmla="*/ 274891 h 322230"/>
                <a:gd name="connsiteX4" fmla="*/ 248508 w 382524"/>
                <a:gd name="connsiteY4" fmla="*/ 254127 h 322230"/>
                <a:gd name="connsiteX5" fmla="*/ 246316 w 382524"/>
                <a:gd name="connsiteY5" fmla="*/ 236601 h 322230"/>
                <a:gd name="connsiteX6" fmla="*/ 266033 w 382524"/>
                <a:gd name="connsiteY6" fmla="*/ 252032 h 322230"/>
                <a:gd name="connsiteX7" fmla="*/ 281559 w 382524"/>
                <a:gd name="connsiteY7" fmla="*/ 266891 h 322230"/>
                <a:gd name="connsiteX8" fmla="*/ 292132 w 382524"/>
                <a:gd name="connsiteY8" fmla="*/ 250889 h 322230"/>
                <a:gd name="connsiteX9" fmla="*/ 286798 w 382524"/>
                <a:gd name="connsiteY9" fmla="*/ 224314 h 322230"/>
                <a:gd name="connsiteX10" fmla="*/ 280321 w 382524"/>
                <a:gd name="connsiteY10" fmla="*/ 206312 h 322230"/>
                <a:gd name="connsiteX11" fmla="*/ 298990 w 382524"/>
                <a:gd name="connsiteY11" fmla="*/ 195643 h 322230"/>
                <a:gd name="connsiteX12" fmla="*/ 316039 w 382524"/>
                <a:gd name="connsiteY12" fmla="*/ 197739 h 322230"/>
                <a:gd name="connsiteX13" fmla="*/ 326707 w 382524"/>
                <a:gd name="connsiteY13" fmla="*/ 181737 h 322230"/>
                <a:gd name="connsiteX14" fmla="*/ 346900 w 382524"/>
                <a:gd name="connsiteY14" fmla="*/ 158305 h 322230"/>
                <a:gd name="connsiteX15" fmla="*/ 356997 w 382524"/>
                <a:gd name="connsiteY15" fmla="*/ 146590 h 322230"/>
                <a:gd name="connsiteX16" fmla="*/ 371856 w 382524"/>
                <a:gd name="connsiteY16" fmla="*/ 131159 h 322230"/>
                <a:gd name="connsiteX17" fmla="*/ 382524 w 382524"/>
                <a:gd name="connsiteY17" fmla="*/ 115252 h 322230"/>
                <a:gd name="connsiteX18" fmla="*/ 366999 w 382524"/>
                <a:gd name="connsiteY18" fmla="*/ 100394 h 322230"/>
                <a:gd name="connsiteX19" fmla="*/ 360616 w 382524"/>
                <a:gd name="connsiteY19" fmla="*/ 82296 h 322230"/>
                <a:gd name="connsiteX20" fmla="*/ 349377 w 382524"/>
                <a:gd name="connsiteY20" fmla="*/ 67913 h 322230"/>
                <a:gd name="connsiteX21" fmla="*/ 333851 w 382524"/>
                <a:gd name="connsiteY21" fmla="*/ 53054 h 322230"/>
                <a:gd name="connsiteX22" fmla="*/ 318421 w 382524"/>
                <a:gd name="connsiteY22" fmla="*/ 38195 h 322230"/>
                <a:gd name="connsiteX23" fmla="*/ 320516 w 382524"/>
                <a:gd name="connsiteY23" fmla="*/ 21241 h 322230"/>
                <a:gd name="connsiteX24" fmla="*/ 304515 w 382524"/>
                <a:gd name="connsiteY24" fmla="*/ 10573 h 322230"/>
                <a:gd name="connsiteX25" fmla="*/ 288513 w 382524"/>
                <a:gd name="connsiteY25" fmla="*/ 0 h 322230"/>
                <a:gd name="connsiteX26" fmla="*/ 285845 w 382524"/>
                <a:gd name="connsiteY26" fmla="*/ 21241 h 322230"/>
                <a:gd name="connsiteX27" fmla="*/ 264033 w 382524"/>
                <a:gd name="connsiteY27" fmla="*/ 22860 h 322230"/>
                <a:gd name="connsiteX28" fmla="*/ 266224 w 382524"/>
                <a:gd name="connsiteY28" fmla="*/ 40386 h 322230"/>
                <a:gd name="connsiteX29" fmla="*/ 251270 w 382524"/>
                <a:gd name="connsiteY29" fmla="*/ 55817 h 322230"/>
                <a:gd name="connsiteX30" fmla="*/ 234220 w 382524"/>
                <a:gd name="connsiteY30" fmla="*/ 53721 h 322230"/>
                <a:gd name="connsiteX31" fmla="*/ 231648 w 382524"/>
                <a:gd name="connsiteY31" fmla="*/ 75057 h 322230"/>
                <a:gd name="connsiteX32" fmla="*/ 215646 w 382524"/>
                <a:gd name="connsiteY32" fmla="*/ 64389 h 322230"/>
                <a:gd name="connsiteX33" fmla="*/ 200692 w 382524"/>
                <a:gd name="connsiteY33" fmla="*/ 79820 h 322230"/>
                <a:gd name="connsiteX34" fmla="*/ 190119 w 382524"/>
                <a:gd name="connsiteY34" fmla="*/ 95822 h 322230"/>
                <a:gd name="connsiteX35" fmla="*/ 174593 w 382524"/>
                <a:gd name="connsiteY35" fmla="*/ 80963 h 322230"/>
                <a:gd name="connsiteX36" fmla="*/ 160782 w 382524"/>
                <a:gd name="connsiteY36" fmla="*/ 87821 h 322230"/>
                <a:gd name="connsiteX37" fmla="*/ 145256 w 382524"/>
                <a:gd name="connsiteY37" fmla="*/ 72962 h 322230"/>
                <a:gd name="connsiteX38" fmla="*/ 138875 w 382524"/>
                <a:gd name="connsiteY38" fmla="*/ 54959 h 322230"/>
                <a:gd name="connsiteX39" fmla="*/ 132493 w 382524"/>
                <a:gd name="connsiteY39" fmla="*/ 71438 h 322230"/>
                <a:gd name="connsiteX40" fmla="*/ 110680 w 382524"/>
                <a:gd name="connsiteY40" fmla="*/ 73057 h 322230"/>
                <a:gd name="connsiteX41" fmla="*/ 104299 w 382524"/>
                <a:gd name="connsiteY41" fmla="*/ 89535 h 322230"/>
                <a:gd name="connsiteX42" fmla="*/ 86201 w 382524"/>
                <a:gd name="connsiteY42" fmla="*/ 95917 h 322230"/>
                <a:gd name="connsiteX43" fmla="*/ 71247 w 382524"/>
                <a:gd name="connsiteY43" fmla="*/ 111347 h 322230"/>
                <a:gd name="connsiteX44" fmla="*/ 47340 w 382524"/>
                <a:gd name="connsiteY44" fmla="*/ 130016 h 322230"/>
                <a:gd name="connsiteX45" fmla="*/ 53245 w 382524"/>
                <a:gd name="connsiteY45" fmla="*/ 152305 h 322230"/>
                <a:gd name="connsiteX46" fmla="*/ 38862 w 382524"/>
                <a:gd name="connsiteY46" fmla="*/ 163544 h 322230"/>
                <a:gd name="connsiteX47" fmla="*/ 27623 w 382524"/>
                <a:gd name="connsiteY47" fmla="*/ 149162 h 322230"/>
                <a:gd name="connsiteX48" fmla="*/ 20288 w 382524"/>
                <a:gd name="connsiteY48" fmla="*/ 174212 h 322230"/>
                <a:gd name="connsiteX49" fmla="*/ 18098 w 382524"/>
                <a:gd name="connsiteY49" fmla="*/ 191167 h 322230"/>
                <a:gd name="connsiteX50" fmla="*/ 0 w 382524"/>
                <a:gd name="connsiteY50" fmla="*/ 197549 h 322230"/>
                <a:gd name="connsiteX51" fmla="*/ 12859 w 382524"/>
                <a:gd name="connsiteY51" fmla="*/ 233743 h 322230"/>
                <a:gd name="connsiteX52" fmla="*/ 60293 w 382524"/>
                <a:gd name="connsiteY52" fmla="*/ 235268 h 322230"/>
                <a:gd name="connsiteX53" fmla="*/ 76295 w 382524"/>
                <a:gd name="connsiteY53" fmla="*/ 245840 h 322230"/>
                <a:gd name="connsiteX54" fmla="*/ 94965 w 382524"/>
                <a:gd name="connsiteY54" fmla="*/ 235268 h 322230"/>
                <a:gd name="connsiteX55" fmla="*/ 137065 w 382524"/>
                <a:gd name="connsiteY55" fmla="*/ 244697 h 322230"/>
                <a:gd name="connsiteX56" fmla="*/ 174974 w 382524"/>
                <a:gd name="connsiteY56" fmla="*/ 253746 h 322230"/>
                <a:gd name="connsiteX57" fmla="*/ 195739 w 382524"/>
                <a:gd name="connsiteY57" fmla="*/ 260604 h 322230"/>
                <a:gd name="connsiteX58" fmla="*/ 206979 w 382524"/>
                <a:gd name="connsiteY58" fmla="*/ 274987 h 322230"/>
                <a:gd name="connsiteX59" fmla="*/ 225647 w 382524"/>
                <a:gd name="connsiteY59" fmla="*/ 298895 h 322230"/>
                <a:gd name="connsiteX60" fmla="*/ 236315 w 382524"/>
                <a:gd name="connsiteY60" fmla="*/ 317468 h 322230"/>
                <a:gd name="connsiteX61" fmla="*/ 240030 w 382524"/>
                <a:gd name="connsiteY61" fmla="*/ 322231 h 322230"/>
                <a:gd name="connsiteX62" fmla="*/ 240030 w 382524"/>
                <a:gd name="connsiteY62" fmla="*/ 322231 h 322230"/>
                <a:gd name="connsiteX63" fmla="*/ 240030 w 382524"/>
                <a:gd name="connsiteY63" fmla="*/ 322231 h 322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82524" h="322230">
                  <a:moveTo>
                    <a:pt x="240030" y="322231"/>
                  </a:moveTo>
                  <a:lnTo>
                    <a:pt x="237935" y="304705"/>
                  </a:lnTo>
                  <a:lnTo>
                    <a:pt x="224028" y="277082"/>
                  </a:lnTo>
                  <a:lnTo>
                    <a:pt x="241554" y="274891"/>
                  </a:lnTo>
                  <a:lnTo>
                    <a:pt x="248508" y="254127"/>
                  </a:lnTo>
                  <a:lnTo>
                    <a:pt x="246316" y="236601"/>
                  </a:lnTo>
                  <a:lnTo>
                    <a:pt x="266033" y="252032"/>
                  </a:lnTo>
                  <a:lnTo>
                    <a:pt x="281559" y="266891"/>
                  </a:lnTo>
                  <a:lnTo>
                    <a:pt x="292132" y="250889"/>
                  </a:lnTo>
                  <a:lnTo>
                    <a:pt x="286798" y="224314"/>
                  </a:lnTo>
                  <a:lnTo>
                    <a:pt x="280321" y="206312"/>
                  </a:lnTo>
                  <a:lnTo>
                    <a:pt x="298990" y="195643"/>
                  </a:lnTo>
                  <a:lnTo>
                    <a:pt x="316039" y="197739"/>
                  </a:lnTo>
                  <a:lnTo>
                    <a:pt x="326707" y="181737"/>
                  </a:lnTo>
                  <a:lnTo>
                    <a:pt x="346900" y="158305"/>
                  </a:lnTo>
                  <a:lnTo>
                    <a:pt x="356997" y="146590"/>
                  </a:lnTo>
                  <a:lnTo>
                    <a:pt x="371856" y="131159"/>
                  </a:lnTo>
                  <a:lnTo>
                    <a:pt x="382524" y="115252"/>
                  </a:lnTo>
                  <a:lnTo>
                    <a:pt x="366999" y="100394"/>
                  </a:lnTo>
                  <a:lnTo>
                    <a:pt x="360616" y="82296"/>
                  </a:lnTo>
                  <a:lnTo>
                    <a:pt x="349377" y="67913"/>
                  </a:lnTo>
                  <a:lnTo>
                    <a:pt x="333851" y="53054"/>
                  </a:lnTo>
                  <a:lnTo>
                    <a:pt x="318421" y="38195"/>
                  </a:lnTo>
                  <a:lnTo>
                    <a:pt x="320516" y="21241"/>
                  </a:lnTo>
                  <a:lnTo>
                    <a:pt x="304515" y="10573"/>
                  </a:lnTo>
                  <a:lnTo>
                    <a:pt x="288513" y="0"/>
                  </a:lnTo>
                  <a:lnTo>
                    <a:pt x="285845" y="21241"/>
                  </a:lnTo>
                  <a:lnTo>
                    <a:pt x="264033" y="22860"/>
                  </a:lnTo>
                  <a:lnTo>
                    <a:pt x="266224" y="40386"/>
                  </a:lnTo>
                  <a:lnTo>
                    <a:pt x="251270" y="55817"/>
                  </a:lnTo>
                  <a:lnTo>
                    <a:pt x="234220" y="53721"/>
                  </a:lnTo>
                  <a:lnTo>
                    <a:pt x="231648" y="75057"/>
                  </a:lnTo>
                  <a:lnTo>
                    <a:pt x="215646" y="64389"/>
                  </a:lnTo>
                  <a:lnTo>
                    <a:pt x="200692" y="79820"/>
                  </a:lnTo>
                  <a:lnTo>
                    <a:pt x="190119" y="95822"/>
                  </a:lnTo>
                  <a:lnTo>
                    <a:pt x="174593" y="80963"/>
                  </a:lnTo>
                  <a:lnTo>
                    <a:pt x="160782" y="87821"/>
                  </a:lnTo>
                  <a:lnTo>
                    <a:pt x="145256" y="72962"/>
                  </a:lnTo>
                  <a:lnTo>
                    <a:pt x="138875" y="54959"/>
                  </a:lnTo>
                  <a:lnTo>
                    <a:pt x="132493" y="71438"/>
                  </a:lnTo>
                  <a:lnTo>
                    <a:pt x="110680" y="73057"/>
                  </a:lnTo>
                  <a:lnTo>
                    <a:pt x="104299" y="89535"/>
                  </a:lnTo>
                  <a:lnTo>
                    <a:pt x="86201" y="95917"/>
                  </a:lnTo>
                  <a:lnTo>
                    <a:pt x="71247" y="111347"/>
                  </a:lnTo>
                  <a:lnTo>
                    <a:pt x="47340" y="130016"/>
                  </a:lnTo>
                  <a:lnTo>
                    <a:pt x="53245" y="152305"/>
                  </a:lnTo>
                  <a:lnTo>
                    <a:pt x="38862" y="163544"/>
                  </a:lnTo>
                  <a:lnTo>
                    <a:pt x="27623" y="149162"/>
                  </a:lnTo>
                  <a:lnTo>
                    <a:pt x="20288" y="174212"/>
                  </a:lnTo>
                  <a:lnTo>
                    <a:pt x="18098" y="191167"/>
                  </a:lnTo>
                  <a:lnTo>
                    <a:pt x="0" y="197549"/>
                  </a:lnTo>
                  <a:lnTo>
                    <a:pt x="12859" y="233743"/>
                  </a:lnTo>
                  <a:lnTo>
                    <a:pt x="60293" y="235268"/>
                  </a:lnTo>
                  <a:lnTo>
                    <a:pt x="76295" y="245840"/>
                  </a:lnTo>
                  <a:lnTo>
                    <a:pt x="94965" y="235268"/>
                  </a:lnTo>
                  <a:lnTo>
                    <a:pt x="137065" y="244697"/>
                  </a:lnTo>
                  <a:lnTo>
                    <a:pt x="174974" y="253746"/>
                  </a:lnTo>
                  <a:lnTo>
                    <a:pt x="195739" y="260604"/>
                  </a:lnTo>
                  <a:lnTo>
                    <a:pt x="206979" y="274987"/>
                  </a:lnTo>
                  <a:lnTo>
                    <a:pt x="225647" y="298895"/>
                  </a:lnTo>
                  <a:lnTo>
                    <a:pt x="236315" y="317468"/>
                  </a:lnTo>
                  <a:lnTo>
                    <a:pt x="240030" y="322231"/>
                  </a:lnTo>
                  <a:lnTo>
                    <a:pt x="240030" y="322231"/>
                  </a:lnTo>
                  <a:lnTo>
                    <a:pt x="240030" y="32223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1C7E7617-17EC-B22D-03D2-3A360BF60EBE}"/>
                </a:ext>
              </a:extLst>
            </p:cNvPr>
            <p:cNvSpPr/>
            <p:nvPr/>
          </p:nvSpPr>
          <p:spPr>
            <a:xfrm>
              <a:off x="7799625" y="1035093"/>
              <a:ext cx="684902" cy="982121"/>
            </a:xfrm>
            <a:custGeom>
              <a:avLst/>
              <a:gdLst>
                <a:gd name="connsiteX0" fmla="*/ 43529 w 406717"/>
                <a:gd name="connsiteY0" fmla="*/ 583216 h 583215"/>
                <a:gd name="connsiteX1" fmla="*/ 62199 w 406717"/>
                <a:gd name="connsiteY1" fmla="*/ 572548 h 583215"/>
                <a:gd name="connsiteX2" fmla="*/ 93155 w 406717"/>
                <a:gd name="connsiteY2" fmla="*/ 567690 h 583215"/>
                <a:gd name="connsiteX3" fmla="*/ 115062 w 406717"/>
                <a:gd name="connsiteY3" fmla="*/ 566071 h 583215"/>
                <a:gd name="connsiteX4" fmla="*/ 135255 w 406717"/>
                <a:gd name="connsiteY4" fmla="*/ 542449 h 583215"/>
                <a:gd name="connsiteX5" fmla="*/ 149638 w 406717"/>
                <a:gd name="connsiteY5" fmla="*/ 531209 h 583215"/>
                <a:gd name="connsiteX6" fmla="*/ 177451 w 406717"/>
                <a:gd name="connsiteY6" fmla="*/ 517303 h 583215"/>
                <a:gd name="connsiteX7" fmla="*/ 195549 w 406717"/>
                <a:gd name="connsiteY7" fmla="*/ 510826 h 583215"/>
                <a:gd name="connsiteX8" fmla="*/ 214217 w 406717"/>
                <a:gd name="connsiteY8" fmla="*/ 500158 h 583215"/>
                <a:gd name="connsiteX9" fmla="*/ 233458 w 406717"/>
                <a:gd name="connsiteY9" fmla="*/ 485108 h 583215"/>
                <a:gd name="connsiteX10" fmla="*/ 259556 w 406717"/>
                <a:gd name="connsiteY10" fmla="*/ 483965 h 583215"/>
                <a:gd name="connsiteX11" fmla="*/ 288893 w 406717"/>
                <a:gd name="connsiteY11" fmla="*/ 491966 h 583215"/>
                <a:gd name="connsiteX12" fmla="*/ 306038 w 406717"/>
                <a:gd name="connsiteY12" fmla="*/ 494062 h 583215"/>
                <a:gd name="connsiteX13" fmla="*/ 327374 w 406717"/>
                <a:gd name="connsiteY13" fmla="*/ 496729 h 583215"/>
                <a:gd name="connsiteX14" fmla="*/ 341757 w 406717"/>
                <a:gd name="connsiteY14" fmla="*/ 485489 h 583215"/>
                <a:gd name="connsiteX15" fmla="*/ 359283 w 406717"/>
                <a:gd name="connsiteY15" fmla="*/ 448532 h 583215"/>
                <a:gd name="connsiteX16" fmla="*/ 373761 w 406717"/>
                <a:gd name="connsiteY16" fmla="*/ 437293 h 583215"/>
                <a:gd name="connsiteX17" fmla="*/ 393478 w 406717"/>
                <a:gd name="connsiteY17" fmla="*/ 418052 h 583215"/>
                <a:gd name="connsiteX18" fmla="*/ 392335 w 406717"/>
                <a:gd name="connsiteY18" fmla="*/ 391859 h 583215"/>
                <a:gd name="connsiteX19" fmla="*/ 406718 w 406717"/>
                <a:gd name="connsiteY19" fmla="*/ 380619 h 583215"/>
                <a:gd name="connsiteX20" fmla="*/ 406146 w 406717"/>
                <a:gd name="connsiteY20" fmla="*/ 350139 h 583215"/>
                <a:gd name="connsiteX21" fmla="*/ 399765 w 406717"/>
                <a:gd name="connsiteY21" fmla="*/ 331946 h 583215"/>
                <a:gd name="connsiteX22" fmla="*/ 397573 w 406717"/>
                <a:gd name="connsiteY22" fmla="*/ 314325 h 583215"/>
                <a:gd name="connsiteX23" fmla="*/ 403956 w 406717"/>
                <a:gd name="connsiteY23" fmla="*/ 297751 h 583215"/>
                <a:gd name="connsiteX24" fmla="*/ 371856 w 406717"/>
                <a:gd name="connsiteY24" fmla="*/ 241744 h 583215"/>
                <a:gd name="connsiteX25" fmla="*/ 353092 w 406717"/>
                <a:gd name="connsiteY25" fmla="*/ 217646 h 583215"/>
                <a:gd name="connsiteX26" fmla="*/ 279940 w 406717"/>
                <a:gd name="connsiteY26" fmla="*/ 143542 h 583215"/>
                <a:gd name="connsiteX27" fmla="*/ 256413 w 406717"/>
                <a:gd name="connsiteY27" fmla="*/ 123253 h 583215"/>
                <a:gd name="connsiteX28" fmla="*/ 241935 w 406717"/>
                <a:gd name="connsiteY28" fmla="*/ 99727 h 583215"/>
                <a:gd name="connsiteX29" fmla="*/ 225933 w 406717"/>
                <a:gd name="connsiteY29" fmla="*/ 89059 h 583215"/>
                <a:gd name="connsiteX30" fmla="*/ 205645 w 406717"/>
                <a:gd name="connsiteY30" fmla="*/ 77914 h 583215"/>
                <a:gd name="connsiteX31" fmla="*/ 188023 w 406717"/>
                <a:gd name="connsiteY31" fmla="*/ 80105 h 583215"/>
                <a:gd name="connsiteX32" fmla="*/ 176784 w 406717"/>
                <a:gd name="connsiteY32" fmla="*/ 65627 h 583215"/>
                <a:gd name="connsiteX33" fmla="*/ 154305 w 406717"/>
                <a:gd name="connsiteY33" fmla="*/ 36862 h 583215"/>
                <a:gd name="connsiteX34" fmla="*/ 134588 w 406717"/>
                <a:gd name="connsiteY34" fmla="*/ 21431 h 583215"/>
                <a:gd name="connsiteX35" fmla="*/ 137160 w 406717"/>
                <a:gd name="connsiteY35" fmla="*/ 0 h 583215"/>
                <a:gd name="connsiteX36" fmla="*/ 119634 w 406717"/>
                <a:gd name="connsiteY36" fmla="*/ 2191 h 583215"/>
                <a:gd name="connsiteX37" fmla="*/ 126016 w 406717"/>
                <a:gd name="connsiteY37" fmla="*/ 20288 h 583215"/>
                <a:gd name="connsiteX38" fmla="*/ 130302 w 406717"/>
                <a:gd name="connsiteY38" fmla="*/ 55626 h 583215"/>
                <a:gd name="connsiteX39" fmla="*/ 112681 w 406717"/>
                <a:gd name="connsiteY39" fmla="*/ 57721 h 583215"/>
                <a:gd name="connsiteX40" fmla="*/ 85440 w 406717"/>
                <a:gd name="connsiteY40" fmla="*/ 32671 h 583215"/>
                <a:gd name="connsiteX41" fmla="*/ 87059 w 406717"/>
                <a:gd name="connsiteY41" fmla="*/ 54578 h 583215"/>
                <a:gd name="connsiteX42" fmla="*/ 64675 w 406717"/>
                <a:gd name="connsiteY42" fmla="*/ 60484 h 583215"/>
                <a:gd name="connsiteX43" fmla="*/ 84487 w 406717"/>
                <a:gd name="connsiteY43" fmla="*/ 110680 h 583215"/>
                <a:gd name="connsiteX44" fmla="*/ 58388 w 406717"/>
                <a:gd name="connsiteY44" fmla="*/ 111823 h 583215"/>
                <a:gd name="connsiteX45" fmla="*/ 63246 w 406717"/>
                <a:gd name="connsiteY45" fmla="*/ 142875 h 583215"/>
                <a:gd name="connsiteX46" fmla="*/ 64865 w 406717"/>
                <a:gd name="connsiteY46" fmla="*/ 164782 h 583215"/>
                <a:gd name="connsiteX47" fmla="*/ 49911 w 406717"/>
                <a:gd name="connsiteY47" fmla="*/ 180308 h 583215"/>
                <a:gd name="connsiteX48" fmla="*/ 47244 w 406717"/>
                <a:gd name="connsiteY48" fmla="*/ 201644 h 583215"/>
                <a:gd name="connsiteX49" fmla="*/ 53150 w 406717"/>
                <a:gd name="connsiteY49" fmla="*/ 224123 h 583215"/>
                <a:gd name="connsiteX50" fmla="*/ 32861 w 406717"/>
                <a:gd name="connsiteY50" fmla="*/ 212884 h 583215"/>
                <a:gd name="connsiteX51" fmla="*/ 26575 w 406717"/>
                <a:gd name="connsiteY51" fmla="*/ 264223 h 583215"/>
                <a:gd name="connsiteX52" fmla="*/ 17621 w 406717"/>
                <a:gd name="connsiteY52" fmla="*/ 336899 h 583215"/>
                <a:gd name="connsiteX53" fmla="*/ 6953 w 406717"/>
                <a:gd name="connsiteY53" fmla="*/ 352996 h 583215"/>
                <a:gd name="connsiteX54" fmla="*/ 0 w 406717"/>
                <a:gd name="connsiteY54" fmla="*/ 373856 h 583215"/>
                <a:gd name="connsiteX55" fmla="*/ 15526 w 406717"/>
                <a:gd name="connsiteY55" fmla="*/ 388715 h 583215"/>
                <a:gd name="connsiteX56" fmla="*/ 21907 w 406717"/>
                <a:gd name="connsiteY56" fmla="*/ 406908 h 583215"/>
                <a:gd name="connsiteX57" fmla="*/ 28384 w 406717"/>
                <a:gd name="connsiteY57" fmla="*/ 425101 h 583215"/>
                <a:gd name="connsiteX58" fmla="*/ 39624 w 406717"/>
                <a:gd name="connsiteY58" fmla="*/ 439484 h 583215"/>
                <a:gd name="connsiteX59" fmla="*/ 33242 w 406717"/>
                <a:gd name="connsiteY59" fmla="*/ 456057 h 583215"/>
                <a:gd name="connsiteX60" fmla="*/ 31147 w 406717"/>
                <a:gd name="connsiteY60" fmla="*/ 473202 h 583215"/>
                <a:gd name="connsiteX61" fmla="*/ 28480 w 406717"/>
                <a:gd name="connsiteY61" fmla="*/ 494538 h 583215"/>
                <a:gd name="connsiteX62" fmla="*/ 39719 w 406717"/>
                <a:gd name="connsiteY62" fmla="*/ 508921 h 583215"/>
                <a:gd name="connsiteX63" fmla="*/ 32290 w 406717"/>
                <a:gd name="connsiteY63" fmla="*/ 534067 h 583215"/>
                <a:gd name="connsiteX64" fmla="*/ 33338 w 406717"/>
                <a:gd name="connsiteY64" fmla="*/ 560260 h 583215"/>
                <a:gd name="connsiteX65" fmla="*/ 39243 w 406717"/>
                <a:gd name="connsiteY65" fmla="*/ 582739 h 583215"/>
                <a:gd name="connsiteX66" fmla="*/ 43529 w 406717"/>
                <a:gd name="connsiteY66" fmla="*/ 583216 h 583215"/>
                <a:gd name="connsiteX67" fmla="*/ 43529 w 406717"/>
                <a:gd name="connsiteY67" fmla="*/ 583216 h 583215"/>
                <a:gd name="connsiteX68" fmla="*/ 43529 w 406717"/>
                <a:gd name="connsiteY68" fmla="*/ 583216 h 58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06717" h="583215">
                  <a:moveTo>
                    <a:pt x="43529" y="583216"/>
                  </a:moveTo>
                  <a:lnTo>
                    <a:pt x="62199" y="572548"/>
                  </a:lnTo>
                  <a:lnTo>
                    <a:pt x="93155" y="567690"/>
                  </a:lnTo>
                  <a:lnTo>
                    <a:pt x="115062" y="566071"/>
                  </a:lnTo>
                  <a:lnTo>
                    <a:pt x="135255" y="542449"/>
                  </a:lnTo>
                  <a:lnTo>
                    <a:pt x="149638" y="531209"/>
                  </a:lnTo>
                  <a:lnTo>
                    <a:pt x="177451" y="517303"/>
                  </a:lnTo>
                  <a:lnTo>
                    <a:pt x="195549" y="510826"/>
                  </a:lnTo>
                  <a:lnTo>
                    <a:pt x="214217" y="500158"/>
                  </a:lnTo>
                  <a:lnTo>
                    <a:pt x="233458" y="485108"/>
                  </a:lnTo>
                  <a:lnTo>
                    <a:pt x="259556" y="483965"/>
                  </a:lnTo>
                  <a:lnTo>
                    <a:pt x="288893" y="491966"/>
                  </a:lnTo>
                  <a:lnTo>
                    <a:pt x="306038" y="494062"/>
                  </a:lnTo>
                  <a:lnTo>
                    <a:pt x="327374" y="496729"/>
                  </a:lnTo>
                  <a:lnTo>
                    <a:pt x="341757" y="485489"/>
                  </a:lnTo>
                  <a:lnTo>
                    <a:pt x="359283" y="448532"/>
                  </a:lnTo>
                  <a:lnTo>
                    <a:pt x="373761" y="437293"/>
                  </a:lnTo>
                  <a:lnTo>
                    <a:pt x="393478" y="418052"/>
                  </a:lnTo>
                  <a:lnTo>
                    <a:pt x="392335" y="391859"/>
                  </a:lnTo>
                  <a:lnTo>
                    <a:pt x="406718" y="380619"/>
                  </a:lnTo>
                  <a:lnTo>
                    <a:pt x="406146" y="350139"/>
                  </a:lnTo>
                  <a:lnTo>
                    <a:pt x="399765" y="331946"/>
                  </a:lnTo>
                  <a:lnTo>
                    <a:pt x="397573" y="314325"/>
                  </a:lnTo>
                  <a:lnTo>
                    <a:pt x="403956" y="297751"/>
                  </a:lnTo>
                  <a:lnTo>
                    <a:pt x="371856" y="241744"/>
                  </a:lnTo>
                  <a:lnTo>
                    <a:pt x="353092" y="217646"/>
                  </a:lnTo>
                  <a:lnTo>
                    <a:pt x="279940" y="143542"/>
                  </a:lnTo>
                  <a:lnTo>
                    <a:pt x="256413" y="123253"/>
                  </a:lnTo>
                  <a:lnTo>
                    <a:pt x="241935" y="99727"/>
                  </a:lnTo>
                  <a:lnTo>
                    <a:pt x="225933" y="89059"/>
                  </a:lnTo>
                  <a:lnTo>
                    <a:pt x="205645" y="77914"/>
                  </a:lnTo>
                  <a:lnTo>
                    <a:pt x="188023" y="80105"/>
                  </a:lnTo>
                  <a:lnTo>
                    <a:pt x="176784" y="65627"/>
                  </a:lnTo>
                  <a:lnTo>
                    <a:pt x="154305" y="36862"/>
                  </a:lnTo>
                  <a:lnTo>
                    <a:pt x="134588" y="21431"/>
                  </a:lnTo>
                  <a:lnTo>
                    <a:pt x="137160" y="0"/>
                  </a:lnTo>
                  <a:lnTo>
                    <a:pt x="119634" y="2191"/>
                  </a:lnTo>
                  <a:lnTo>
                    <a:pt x="126016" y="20288"/>
                  </a:lnTo>
                  <a:lnTo>
                    <a:pt x="130302" y="55626"/>
                  </a:lnTo>
                  <a:lnTo>
                    <a:pt x="112681" y="57721"/>
                  </a:lnTo>
                  <a:lnTo>
                    <a:pt x="85440" y="32671"/>
                  </a:lnTo>
                  <a:lnTo>
                    <a:pt x="87059" y="54578"/>
                  </a:lnTo>
                  <a:lnTo>
                    <a:pt x="64675" y="60484"/>
                  </a:lnTo>
                  <a:lnTo>
                    <a:pt x="84487" y="110680"/>
                  </a:lnTo>
                  <a:lnTo>
                    <a:pt x="58388" y="111823"/>
                  </a:lnTo>
                  <a:lnTo>
                    <a:pt x="63246" y="142875"/>
                  </a:lnTo>
                  <a:lnTo>
                    <a:pt x="64865" y="164782"/>
                  </a:lnTo>
                  <a:lnTo>
                    <a:pt x="49911" y="180308"/>
                  </a:lnTo>
                  <a:lnTo>
                    <a:pt x="47244" y="201644"/>
                  </a:lnTo>
                  <a:lnTo>
                    <a:pt x="53150" y="224123"/>
                  </a:lnTo>
                  <a:lnTo>
                    <a:pt x="32861" y="212884"/>
                  </a:lnTo>
                  <a:lnTo>
                    <a:pt x="26575" y="264223"/>
                  </a:lnTo>
                  <a:lnTo>
                    <a:pt x="17621" y="336899"/>
                  </a:lnTo>
                  <a:lnTo>
                    <a:pt x="6953" y="352996"/>
                  </a:lnTo>
                  <a:lnTo>
                    <a:pt x="0" y="373856"/>
                  </a:lnTo>
                  <a:lnTo>
                    <a:pt x="15526" y="388715"/>
                  </a:lnTo>
                  <a:lnTo>
                    <a:pt x="21907" y="406908"/>
                  </a:lnTo>
                  <a:lnTo>
                    <a:pt x="28384" y="425101"/>
                  </a:lnTo>
                  <a:lnTo>
                    <a:pt x="39624" y="439484"/>
                  </a:lnTo>
                  <a:lnTo>
                    <a:pt x="33242" y="456057"/>
                  </a:lnTo>
                  <a:lnTo>
                    <a:pt x="31147" y="473202"/>
                  </a:lnTo>
                  <a:lnTo>
                    <a:pt x="28480" y="494538"/>
                  </a:lnTo>
                  <a:lnTo>
                    <a:pt x="39719" y="508921"/>
                  </a:lnTo>
                  <a:lnTo>
                    <a:pt x="32290" y="534067"/>
                  </a:lnTo>
                  <a:lnTo>
                    <a:pt x="33338" y="560260"/>
                  </a:lnTo>
                  <a:lnTo>
                    <a:pt x="39243" y="582739"/>
                  </a:lnTo>
                  <a:lnTo>
                    <a:pt x="43529" y="583216"/>
                  </a:lnTo>
                  <a:lnTo>
                    <a:pt x="43529" y="583216"/>
                  </a:lnTo>
                  <a:lnTo>
                    <a:pt x="43529" y="5832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295" name="GREY4">
            <a:extLst>
              <a:ext uri="{FF2B5EF4-FFF2-40B4-BE49-F238E27FC236}">
                <a16:creationId xmlns:a16="http://schemas.microsoft.com/office/drawing/2014/main" id="{F26930C3-0DE1-8A8C-78E9-89BD00D94CC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>
            <a:off x="12223313" y="-12418332"/>
            <a:ext cx="29577829" cy="39589075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6" name="GREY3">
            <a:extLst>
              <a:ext uri="{FF2B5EF4-FFF2-40B4-BE49-F238E27FC236}">
                <a16:creationId xmlns:a16="http://schemas.microsoft.com/office/drawing/2014/main" id="{34307D9B-5F89-DEF5-44A8-C4DA0AC38EF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5036800" y="-10179399"/>
            <a:ext cx="15036800" cy="303022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7" name="GREY2">
            <a:extLst>
              <a:ext uri="{FF2B5EF4-FFF2-40B4-BE49-F238E27FC236}">
                <a16:creationId xmlns:a16="http://schemas.microsoft.com/office/drawing/2014/main" id="{C5692B10-9836-9AA7-94E1-FF55D83DE24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 flipV="1">
            <a:off x="-5765800" y="-13264800"/>
            <a:ext cx="26289000" cy="13264801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8" name="GREY1">
            <a:extLst>
              <a:ext uri="{FF2B5EF4-FFF2-40B4-BE49-F238E27FC236}">
                <a16:creationId xmlns:a16="http://schemas.microsoft.com/office/drawing/2014/main" id="{0A7673C8-2F1D-1FAB-422B-C5D86E89E3C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1299371" y="6857999"/>
            <a:ext cx="31822571" cy="17913349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1299" name="Key County zones" descr="A map of the state of tennessee&#10;&#10;Description automatically generated" hidden="1">
            <a:extLst>
              <a:ext uri="{FF2B5EF4-FFF2-40B4-BE49-F238E27FC236}">
                <a16:creationId xmlns:a16="http://schemas.microsoft.com/office/drawing/2014/main" id="{4216C1EF-2A47-7A22-AC81-6D9210911A44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724" t="39958" r="41239" b="17829"/>
          <a:stretch/>
        </p:blipFill>
        <p:spPr bwMode="auto">
          <a:xfrm>
            <a:off x="12770363" y="2158495"/>
            <a:ext cx="2920621" cy="22154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2" name="Picture 2" descr="C:\Documents and Settings\bthomp1\Desktop\Jobs\11-06-09 - Baxter - Barrett\Graphics\baxter - background.png">
            <a:extLst>
              <a:ext uri="{FF2B5EF4-FFF2-40B4-BE49-F238E27FC236}">
                <a16:creationId xmlns:a16="http://schemas.microsoft.com/office/drawing/2014/main" id="{F795D978-3AC8-2507-B487-B95E4866425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/>
          <a:srcRect t="97269" r="4163"/>
          <a:stretch/>
        </p:blipFill>
        <p:spPr bwMode="auto">
          <a:xfrm>
            <a:off x="0" y="6670676"/>
            <a:ext cx="11696700" cy="187325"/>
          </a:xfrm>
          <a:prstGeom prst="rect">
            <a:avLst/>
          </a:prstGeom>
          <a:noFill/>
          <a:ln w="9525">
            <a:noFill/>
            <a:miter lim="800000"/>
          </a:ln>
        </p:spPr>
      </p:pic>
    </p:spTree>
    <p:extLst>
      <p:ext uri="{BB962C8B-B14F-4D97-AF65-F5344CB8AC3E}">
        <p14:creationId xmlns:p14="http://schemas.microsoft.com/office/powerpoint/2010/main" val="3056588520"/>
      </p:ext>
    </p:extLst>
  </p:cSld>
  <p:clrMapOvr>
    <a:masterClrMapping/>
  </p:clrMapOvr>
  <p:transition/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Key Counties Zoom1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6838A320-1CF0-4AEC-3B59-8FA72D645998}"/>
              </a:ext>
            </a:extLst>
          </p:cNvPr>
          <p:cNvGrpSpPr/>
          <p:nvPr userDrawn="1"/>
        </p:nvGrpSpPr>
        <p:grpSpPr>
          <a:xfrm>
            <a:off x="-16516245" y="-4591536"/>
            <a:ext cx="59752834" cy="32406024"/>
            <a:chOff x="-15351473" y="-4767183"/>
            <a:chExt cx="59752834" cy="32406024"/>
          </a:xfrm>
        </p:grpSpPr>
        <p:pic>
          <p:nvPicPr>
            <p:cNvPr id="2" name="Map Zoom0">
              <a:extLst>
                <a:ext uri="{FF2B5EF4-FFF2-40B4-BE49-F238E27FC236}">
                  <a16:creationId xmlns:a16="http://schemas.microsoft.com/office/drawing/2014/main" id="{8FCADC82-5C77-3DA0-5130-6D0B5A82A94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rcRect l="23619" t="29151" r="34527" b="35363"/>
            <a:stretch/>
          </p:blipFill>
          <p:spPr>
            <a:xfrm>
              <a:off x="1164772" y="777784"/>
              <a:ext cx="12192000" cy="5804402"/>
            </a:xfrm>
            <a:prstGeom prst="rect">
              <a:avLst/>
            </a:prstGeom>
          </p:spPr>
        </p:pic>
        <p:grpSp>
          <p:nvGrpSpPr>
            <p:cNvPr id="1017" name="Group 1016">
              <a:extLst>
                <a:ext uri="{FF2B5EF4-FFF2-40B4-BE49-F238E27FC236}">
                  <a16:creationId xmlns:a16="http://schemas.microsoft.com/office/drawing/2014/main" id="{CF938141-9AF8-EE2E-C5FB-ACCE75A4964D}"/>
                </a:ext>
              </a:extLst>
            </p:cNvPr>
            <p:cNvGrpSpPr>
              <a:grpSpLocks/>
            </p:cNvGrpSpPr>
            <p:nvPr userDrawn="1"/>
          </p:nvGrpSpPr>
          <p:grpSpPr>
            <a:xfrm>
              <a:off x="-15351473" y="-4767183"/>
              <a:ext cx="59752834" cy="32406024"/>
              <a:chOff x="17301634" y="1526647"/>
              <a:chExt cx="7031038" cy="3813175"/>
            </a:xfrm>
          </p:grpSpPr>
          <p:sp>
            <p:nvSpPr>
              <p:cNvPr id="971" name="Freeform 5">
                <a:extLst>
                  <a:ext uri="{FF2B5EF4-FFF2-40B4-BE49-F238E27FC236}">
                    <a16:creationId xmlns:a16="http://schemas.microsoft.com/office/drawing/2014/main" id="{A6A2BFED-A46C-F393-E39A-CD1B254AB46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540009" y="2615672"/>
                <a:ext cx="2332037" cy="2724150"/>
              </a:xfrm>
              <a:custGeom>
                <a:avLst/>
                <a:gdLst>
                  <a:gd name="T0" fmla="*/ 1117 w 1469"/>
                  <a:gd name="T1" fmla="*/ 1668 h 1716"/>
                  <a:gd name="T2" fmla="*/ 1103 w 1469"/>
                  <a:gd name="T3" fmla="*/ 1604 h 1716"/>
                  <a:gd name="T4" fmla="*/ 1126 w 1469"/>
                  <a:gd name="T5" fmla="*/ 1561 h 1716"/>
                  <a:gd name="T6" fmla="*/ 1183 w 1469"/>
                  <a:gd name="T7" fmla="*/ 1557 h 1716"/>
                  <a:gd name="T8" fmla="*/ 1236 w 1469"/>
                  <a:gd name="T9" fmla="*/ 1576 h 1716"/>
                  <a:gd name="T10" fmla="*/ 1295 w 1469"/>
                  <a:gd name="T11" fmla="*/ 1582 h 1716"/>
                  <a:gd name="T12" fmla="*/ 1303 w 1469"/>
                  <a:gd name="T13" fmla="*/ 1481 h 1716"/>
                  <a:gd name="T14" fmla="*/ 1279 w 1469"/>
                  <a:gd name="T15" fmla="*/ 1491 h 1716"/>
                  <a:gd name="T16" fmla="*/ 1274 w 1469"/>
                  <a:gd name="T17" fmla="*/ 1484 h 1716"/>
                  <a:gd name="T18" fmla="*/ 1306 w 1469"/>
                  <a:gd name="T19" fmla="*/ 1445 h 1716"/>
                  <a:gd name="T20" fmla="*/ 1265 w 1469"/>
                  <a:gd name="T21" fmla="*/ 1405 h 1716"/>
                  <a:gd name="T22" fmla="*/ 1301 w 1469"/>
                  <a:gd name="T23" fmla="*/ 1423 h 1716"/>
                  <a:gd name="T24" fmla="*/ 1340 w 1469"/>
                  <a:gd name="T25" fmla="*/ 1362 h 1716"/>
                  <a:gd name="T26" fmla="*/ 1332 w 1469"/>
                  <a:gd name="T27" fmla="*/ 1326 h 1716"/>
                  <a:gd name="T28" fmla="*/ 1362 w 1469"/>
                  <a:gd name="T29" fmla="*/ 1296 h 1716"/>
                  <a:gd name="T30" fmla="*/ 1344 w 1469"/>
                  <a:gd name="T31" fmla="*/ 1279 h 1716"/>
                  <a:gd name="T32" fmla="*/ 1362 w 1469"/>
                  <a:gd name="T33" fmla="*/ 1243 h 1716"/>
                  <a:gd name="T34" fmla="*/ 1364 w 1469"/>
                  <a:gd name="T35" fmla="*/ 1218 h 1716"/>
                  <a:gd name="T36" fmla="*/ 1376 w 1469"/>
                  <a:gd name="T37" fmla="*/ 1193 h 1716"/>
                  <a:gd name="T38" fmla="*/ 1388 w 1469"/>
                  <a:gd name="T39" fmla="*/ 1150 h 1716"/>
                  <a:gd name="T40" fmla="*/ 1422 w 1469"/>
                  <a:gd name="T41" fmla="*/ 1147 h 1716"/>
                  <a:gd name="T42" fmla="*/ 1421 w 1469"/>
                  <a:gd name="T43" fmla="*/ 1102 h 1716"/>
                  <a:gd name="T44" fmla="*/ 1464 w 1469"/>
                  <a:gd name="T45" fmla="*/ 1099 h 1716"/>
                  <a:gd name="T46" fmla="*/ 1414 w 1469"/>
                  <a:gd name="T47" fmla="*/ 1062 h 1716"/>
                  <a:gd name="T48" fmla="*/ 1376 w 1469"/>
                  <a:gd name="T49" fmla="*/ 1022 h 1716"/>
                  <a:gd name="T50" fmla="*/ 1362 w 1469"/>
                  <a:gd name="T51" fmla="*/ 966 h 1716"/>
                  <a:gd name="T52" fmla="*/ 1339 w 1469"/>
                  <a:gd name="T53" fmla="*/ 910 h 1716"/>
                  <a:gd name="T54" fmla="*/ 1291 w 1469"/>
                  <a:gd name="T55" fmla="*/ 882 h 1716"/>
                  <a:gd name="T56" fmla="*/ 1278 w 1469"/>
                  <a:gd name="T57" fmla="*/ 812 h 1716"/>
                  <a:gd name="T58" fmla="*/ 1256 w 1469"/>
                  <a:gd name="T59" fmla="*/ 761 h 1716"/>
                  <a:gd name="T60" fmla="*/ 1215 w 1469"/>
                  <a:gd name="T61" fmla="*/ 700 h 1716"/>
                  <a:gd name="T62" fmla="*/ 1155 w 1469"/>
                  <a:gd name="T63" fmla="*/ 657 h 1716"/>
                  <a:gd name="T64" fmla="*/ 1124 w 1469"/>
                  <a:gd name="T65" fmla="*/ 614 h 1716"/>
                  <a:gd name="T66" fmla="*/ 1116 w 1469"/>
                  <a:gd name="T67" fmla="*/ 564 h 1716"/>
                  <a:gd name="T68" fmla="*/ 1046 w 1469"/>
                  <a:gd name="T69" fmla="*/ 515 h 1716"/>
                  <a:gd name="T70" fmla="*/ 1010 w 1469"/>
                  <a:gd name="T71" fmla="*/ 453 h 1716"/>
                  <a:gd name="T72" fmla="*/ 927 w 1469"/>
                  <a:gd name="T73" fmla="*/ 390 h 1716"/>
                  <a:gd name="T74" fmla="*/ 872 w 1469"/>
                  <a:gd name="T75" fmla="*/ 316 h 1716"/>
                  <a:gd name="T76" fmla="*/ 839 w 1469"/>
                  <a:gd name="T77" fmla="*/ 240 h 1716"/>
                  <a:gd name="T78" fmla="*/ 789 w 1469"/>
                  <a:gd name="T79" fmla="*/ 193 h 1716"/>
                  <a:gd name="T80" fmla="*/ 747 w 1469"/>
                  <a:gd name="T81" fmla="*/ 165 h 1716"/>
                  <a:gd name="T82" fmla="*/ 698 w 1469"/>
                  <a:gd name="T83" fmla="*/ 131 h 1716"/>
                  <a:gd name="T84" fmla="*/ 689 w 1469"/>
                  <a:gd name="T85" fmla="*/ 73 h 1716"/>
                  <a:gd name="T86" fmla="*/ 730 w 1469"/>
                  <a:gd name="T87" fmla="*/ 30 h 1716"/>
                  <a:gd name="T88" fmla="*/ 596 w 1469"/>
                  <a:gd name="T89" fmla="*/ 3 h 1716"/>
                  <a:gd name="T90" fmla="*/ 32 w 1469"/>
                  <a:gd name="T91" fmla="*/ 228 h 1716"/>
                  <a:gd name="T92" fmla="*/ 87 w 1469"/>
                  <a:gd name="T93" fmla="*/ 580 h 1716"/>
                  <a:gd name="T94" fmla="*/ 135 w 1469"/>
                  <a:gd name="T95" fmla="*/ 825 h 1716"/>
                  <a:gd name="T96" fmla="*/ 149 w 1469"/>
                  <a:gd name="T97" fmla="*/ 889 h 1716"/>
                  <a:gd name="T98" fmla="*/ 184 w 1469"/>
                  <a:gd name="T99" fmla="*/ 961 h 1716"/>
                  <a:gd name="T100" fmla="*/ 193 w 1469"/>
                  <a:gd name="T101" fmla="*/ 1005 h 1716"/>
                  <a:gd name="T102" fmla="*/ 156 w 1469"/>
                  <a:gd name="T103" fmla="*/ 1061 h 1716"/>
                  <a:gd name="T104" fmla="*/ 139 w 1469"/>
                  <a:gd name="T105" fmla="*/ 1150 h 1716"/>
                  <a:gd name="T106" fmla="*/ 134 w 1469"/>
                  <a:gd name="T107" fmla="*/ 1225 h 1716"/>
                  <a:gd name="T108" fmla="*/ 162 w 1469"/>
                  <a:gd name="T109" fmla="*/ 1287 h 1716"/>
                  <a:gd name="T110" fmla="*/ 144 w 1469"/>
                  <a:gd name="T111" fmla="*/ 1380 h 1716"/>
                  <a:gd name="T112" fmla="*/ 168 w 1469"/>
                  <a:gd name="T113" fmla="*/ 1466 h 1716"/>
                  <a:gd name="T114" fmla="*/ 192 w 1469"/>
                  <a:gd name="T115" fmla="*/ 1548 h 1716"/>
                  <a:gd name="T116" fmla="*/ 925 w 1469"/>
                  <a:gd name="T117" fmla="*/ 1633 h 1716"/>
                  <a:gd name="T118" fmla="*/ 1058 w 1469"/>
                  <a:gd name="T119" fmla="*/ 1702 h 1716"/>
                  <a:gd name="T120" fmla="*/ 1104 w 1469"/>
                  <a:gd name="T121" fmla="*/ 1716 h 1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69" h="1716">
                    <a:moveTo>
                      <a:pt x="1104" y="1716"/>
                    </a:moveTo>
                    <a:lnTo>
                      <a:pt x="1110" y="1712"/>
                    </a:lnTo>
                    <a:lnTo>
                      <a:pt x="1109" y="1699"/>
                    </a:lnTo>
                    <a:lnTo>
                      <a:pt x="1111" y="1693"/>
                    </a:lnTo>
                    <a:lnTo>
                      <a:pt x="1110" y="1687"/>
                    </a:lnTo>
                    <a:lnTo>
                      <a:pt x="1113" y="1683"/>
                    </a:lnTo>
                    <a:lnTo>
                      <a:pt x="1115" y="1678"/>
                    </a:lnTo>
                    <a:lnTo>
                      <a:pt x="1117" y="1668"/>
                    </a:lnTo>
                    <a:lnTo>
                      <a:pt x="1116" y="1661"/>
                    </a:lnTo>
                    <a:lnTo>
                      <a:pt x="1115" y="1655"/>
                    </a:lnTo>
                    <a:lnTo>
                      <a:pt x="1118" y="1643"/>
                    </a:lnTo>
                    <a:lnTo>
                      <a:pt x="1118" y="1633"/>
                    </a:lnTo>
                    <a:lnTo>
                      <a:pt x="1116" y="1628"/>
                    </a:lnTo>
                    <a:lnTo>
                      <a:pt x="1111" y="1619"/>
                    </a:lnTo>
                    <a:lnTo>
                      <a:pt x="1108" y="1611"/>
                    </a:lnTo>
                    <a:lnTo>
                      <a:pt x="1103" y="1604"/>
                    </a:lnTo>
                    <a:lnTo>
                      <a:pt x="1106" y="1596"/>
                    </a:lnTo>
                    <a:lnTo>
                      <a:pt x="1107" y="1589"/>
                    </a:lnTo>
                    <a:lnTo>
                      <a:pt x="1106" y="1580"/>
                    </a:lnTo>
                    <a:lnTo>
                      <a:pt x="1108" y="1572"/>
                    </a:lnTo>
                    <a:lnTo>
                      <a:pt x="1115" y="1568"/>
                    </a:lnTo>
                    <a:lnTo>
                      <a:pt x="1113" y="1557"/>
                    </a:lnTo>
                    <a:lnTo>
                      <a:pt x="1120" y="1556"/>
                    </a:lnTo>
                    <a:lnTo>
                      <a:pt x="1126" y="1561"/>
                    </a:lnTo>
                    <a:lnTo>
                      <a:pt x="1129" y="1555"/>
                    </a:lnTo>
                    <a:lnTo>
                      <a:pt x="1132" y="1546"/>
                    </a:lnTo>
                    <a:lnTo>
                      <a:pt x="1140" y="1543"/>
                    </a:lnTo>
                    <a:lnTo>
                      <a:pt x="1148" y="1545"/>
                    </a:lnTo>
                    <a:lnTo>
                      <a:pt x="1156" y="1549"/>
                    </a:lnTo>
                    <a:lnTo>
                      <a:pt x="1160" y="1553"/>
                    </a:lnTo>
                    <a:lnTo>
                      <a:pt x="1171" y="1556"/>
                    </a:lnTo>
                    <a:lnTo>
                      <a:pt x="1183" y="1557"/>
                    </a:lnTo>
                    <a:lnTo>
                      <a:pt x="1188" y="1565"/>
                    </a:lnTo>
                    <a:lnTo>
                      <a:pt x="1193" y="1561"/>
                    </a:lnTo>
                    <a:lnTo>
                      <a:pt x="1201" y="1565"/>
                    </a:lnTo>
                    <a:lnTo>
                      <a:pt x="1205" y="1569"/>
                    </a:lnTo>
                    <a:lnTo>
                      <a:pt x="1215" y="1570"/>
                    </a:lnTo>
                    <a:lnTo>
                      <a:pt x="1224" y="1572"/>
                    </a:lnTo>
                    <a:lnTo>
                      <a:pt x="1229" y="1574"/>
                    </a:lnTo>
                    <a:lnTo>
                      <a:pt x="1236" y="1576"/>
                    </a:lnTo>
                    <a:lnTo>
                      <a:pt x="1244" y="1579"/>
                    </a:lnTo>
                    <a:lnTo>
                      <a:pt x="1249" y="1579"/>
                    </a:lnTo>
                    <a:lnTo>
                      <a:pt x="1257" y="1581"/>
                    </a:lnTo>
                    <a:lnTo>
                      <a:pt x="1264" y="1582"/>
                    </a:lnTo>
                    <a:lnTo>
                      <a:pt x="1269" y="1577"/>
                    </a:lnTo>
                    <a:lnTo>
                      <a:pt x="1279" y="1576"/>
                    </a:lnTo>
                    <a:lnTo>
                      <a:pt x="1286" y="1582"/>
                    </a:lnTo>
                    <a:lnTo>
                      <a:pt x="1295" y="1582"/>
                    </a:lnTo>
                    <a:lnTo>
                      <a:pt x="1293" y="1575"/>
                    </a:lnTo>
                    <a:lnTo>
                      <a:pt x="1291" y="1568"/>
                    </a:lnTo>
                    <a:lnTo>
                      <a:pt x="1292" y="1552"/>
                    </a:lnTo>
                    <a:lnTo>
                      <a:pt x="1299" y="1535"/>
                    </a:lnTo>
                    <a:lnTo>
                      <a:pt x="1306" y="1512"/>
                    </a:lnTo>
                    <a:lnTo>
                      <a:pt x="1307" y="1495"/>
                    </a:lnTo>
                    <a:lnTo>
                      <a:pt x="1306" y="1487"/>
                    </a:lnTo>
                    <a:lnTo>
                      <a:pt x="1303" y="1481"/>
                    </a:lnTo>
                    <a:lnTo>
                      <a:pt x="1298" y="1496"/>
                    </a:lnTo>
                    <a:lnTo>
                      <a:pt x="1291" y="1501"/>
                    </a:lnTo>
                    <a:lnTo>
                      <a:pt x="1287" y="1507"/>
                    </a:lnTo>
                    <a:lnTo>
                      <a:pt x="1282" y="1506"/>
                    </a:lnTo>
                    <a:lnTo>
                      <a:pt x="1291" y="1496"/>
                    </a:lnTo>
                    <a:lnTo>
                      <a:pt x="1292" y="1487"/>
                    </a:lnTo>
                    <a:lnTo>
                      <a:pt x="1285" y="1484"/>
                    </a:lnTo>
                    <a:lnTo>
                      <a:pt x="1279" y="1491"/>
                    </a:lnTo>
                    <a:lnTo>
                      <a:pt x="1271" y="1486"/>
                    </a:lnTo>
                    <a:lnTo>
                      <a:pt x="1265" y="1480"/>
                    </a:lnTo>
                    <a:lnTo>
                      <a:pt x="1256" y="1487"/>
                    </a:lnTo>
                    <a:lnTo>
                      <a:pt x="1247" y="1483"/>
                    </a:lnTo>
                    <a:lnTo>
                      <a:pt x="1255" y="1484"/>
                    </a:lnTo>
                    <a:lnTo>
                      <a:pt x="1263" y="1476"/>
                    </a:lnTo>
                    <a:lnTo>
                      <a:pt x="1270" y="1477"/>
                    </a:lnTo>
                    <a:lnTo>
                      <a:pt x="1274" y="1484"/>
                    </a:lnTo>
                    <a:lnTo>
                      <a:pt x="1288" y="1474"/>
                    </a:lnTo>
                    <a:lnTo>
                      <a:pt x="1289" y="1462"/>
                    </a:lnTo>
                    <a:lnTo>
                      <a:pt x="1281" y="1464"/>
                    </a:lnTo>
                    <a:lnTo>
                      <a:pt x="1286" y="1458"/>
                    </a:lnTo>
                    <a:lnTo>
                      <a:pt x="1276" y="1448"/>
                    </a:lnTo>
                    <a:lnTo>
                      <a:pt x="1296" y="1460"/>
                    </a:lnTo>
                    <a:lnTo>
                      <a:pt x="1296" y="1468"/>
                    </a:lnTo>
                    <a:lnTo>
                      <a:pt x="1306" y="1445"/>
                    </a:lnTo>
                    <a:lnTo>
                      <a:pt x="1303" y="1428"/>
                    </a:lnTo>
                    <a:lnTo>
                      <a:pt x="1298" y="1435"/>
                    </a:lnTo>
                    <a:lnTo>
                      <a:pt x="1291" y="1442"/>
                    </a:lnTo>
                    <a:lnTo>
                      <a:pt x="1286" y="1441"/>
                    </a:lnTo>
                    <a:lnTo>
                      <a:pt x="1279" y="1433"/>
                    </a:lnTo>
                    <a:lnTo>
                      <a:pt x="1267" y="1427"/>
                    </a:lnTo>
                    <a:lnTo>
                      <a:pt x="1263" y="1411"/>
                    </a:lnTo>
                    <a:lnTo>
                      <a:pt x="1265" y="1405"/>
                    </a:lnTo>
                    <a:lnTo>
                      <a:pt x="1268" y="1412"/>
                    </a:lnTo>
                    <a:lnTo>
                      <a:pt x="1269" y="1425"/>
                    </a:lnTo>
                    <a:lnTo>
                      <a:pt x="1287" y="1433"/>
                    </a:lnTo>
                    <a:lnTo>
                      <a:pt x="1294" y="1421"/>
                    </a:lnTo>
                    <a:lnTo>
                      <a:pt x="1295" y="1411"/>
                    </a:lnTo>
                    <a:lnTo>
                      <a:pt x="1302" y="1410"/>
                    </a:lnTo>
                    <a:lnTo>
                      <a:pt x="1300" y="1416"/>
                    </a:lnTo>
                    <a:lnTo>
                      <a:pt x="1301" y="1423"/>
                    </a:lnTo>
                    <a:lnTo>
                      <a:pt x="1308" y="1423"/>
                    </a:lnTo>
                    <a:lnTo>
                      <a:pt x="1315" y="1419"/>
                    </a:lnTo>
                    <a:lnTo>
                      <a:pt x="1319" y="1408"/>
                    </a:lnTo>
                    <a:lnTo>
                      <a:pt x="1334" y="1391"/>
                    </a:lnTo>
                    <a:lnTo>
                      <a:pt x="1340" y="1390"/>
                    </a:lnTo>
                    <a:lnTo>
                      <a:pt x="1342" y="1381"/>
                    </a:lnTo>
                    <a:lnTo>
                      <a:pt x="1345" y="1376"/>
                    </a:lnTo>
                    <a:lnTo>
                      <a:pt x="1340" y="1362"/>
                    </a:lnTo>
                    <a:lnTo>
                      <a:pt x="1335" y="1356"/>
                    </a:lnTo>
                    <a:lnTo>
                      <a:pt x="1323" y="1355"/>
                    </a:lnTo>
                    <a:lnTo>
                      <a:pt x="1316" y="1348"/>
                    </a:lnTo>
                    <a:lnTo>
                      <a:pt x="1326" y="1348"/>
                    </a:lnTo>
                    <a:lnTo>
                      <a:pt x="1333" y="1353"/>
                    </a:lnTo>
                    <a:lnTo>
                      <a:pt x="1340" y="1351"/>
                    </a:lnTo>
                    <a:lnTo>
                      <a:pt x="1335" y="1334"/>
                    </a:lnTo>
                    <a:lnTo>
                      <a:pt x="1332" y="1326"/>
                    </a:lnTo>
                    <a:lnTo>
                      <a:pt x="1325" y="1322"/>
                    </a:lnTo>
                    <a:lnTo>
                      <a:pt x="1319" y="1310"/>
                    </a:lnTo>
                    <a:lnTo>
                      <a:pt x="1328" y="1312"/>
                    </a:lnTo>
                    <a:lnTo>
                      <a:pt x="1332" y="1309"/>
                    </a:lnTo>
                    <a:lnTo>
                      <a:pt x="1340" y="1332"/>
                    </a:lnTo>
                    <a:lnTo>
                      <a:pt x="1345" y="1328"/>
                    </a:lnTo>
                    <a:lnTo>
                      <a:pt x="1348" y="1318"/>
                    </a:lnTo>
                    <a:lnTo>
                      <a:pt x="1362" y="1296"/>
                    </a:lnTo>
                    <a:lnTo>
                      <a:pt x="1367" y="1285"/>
                    </a:lnTo>
                    <a:lnTo>
                      <a:pt x="1371" y="1279"/>
                    </a:lnTo>
                    <a:lnTo>
                      <a:pt x="1364" y="1272"/>
                    </a:lnTo>
                    <a:lnTo>
                      <a:pt x="1358" y="1276"/>
                    </a:lnTo>
                    <a:lnTo>
                      <a:pt x="1352" y="1275"/>
                    </a:lnTo>
                    <a:lnTo>
                      <a:pt x="1345" y="1289"/>
                    </a:lnTo>
                    <a:lnTo>
                      <a:pt x="1329" y="1294"/>
                    </a:lnTo>
                    <a:lnTo>
                      <a:pt x="1344" y="1279"/>
                    </a:lnTo>
                    <a:lnTo>
                      <a:pt x="1342" y="1274"/>
                    </a:lnTo>
                    <a:lnTo>
                      <a:pt x="1335" y="1279"/>
                    </a:lnTo>
                    <a:lnTo>
                      <a:pt x="1340" y="1266"/>
                    </a:lnTo>
                    <a:lnTo>
                      <a:pt x="1359" y="1265"/>
                    </a:lnTo>
                    <a:lnTo>
                      <a:pt x="1364" y="1259"/>
                    </a:lnTo>
                    <a:lnTo>
                      <a:pt x="1364" y="1250"/>
                    </a:lnTo>
                    <a:lnTo>
                      <a:pt x="1357" y="1243"/>
                    </a:lnTo>
                    <a:lnTo>
                      <a:pt x="1362" y="1243"/>
                    </a:lnTo>
                    <a:lnTo>
                      <a:pt x="1369" y="1249"/>
                    </a:lnTo>
                    <a:lnTo>
                      <a:pt x="1367" y="1257"/>
                    </a:lnTo>
                    <a:lnTo>
                      <a:pt x="1370" y="1265"/>
                    </a:lnTo>
                    <a:lnTo>
                      <a:pt x="1374" y="1261"/>
                    </a:lnTo>
                    <a:lnTo>
                      <a:pt x="1384" y="1237"/>
                    </a:lnTo>
                    <a:lnTo>
                      <a:pt x="1381" y="1221"/>
                    </a:lnTo>
                    <a:lnTo>
                      <a:pt x="1383" y="1212"/>
                    </a:lnTo>
                    <a:lnTo>
                      <a:pt x="1364" y="1218"/>
                    </a:lnTo>
                    <a:lnTo>
                      <a:pt x="1363" y="1226"/>
                    </a:lnTo>
                    <a:lnTo>
                      <a:pt x="1360" y="1220"/>
                    </a:lnTo>
                    <a:lnTo>
                      <a:pt x="1365" y="1210"/>
                    </a:lnTo>
                    <a:lnTo>
                      <a:pt x="1362" y="1206"/>
                    </a:lnTo>
                    <a:lnTo>
                      <a:pt x="1356" y="1202"/>
                    </a:lnTo>
                    <a:lnTo>
                      <a:pt x="1374" y="1202"/>
                    </a:lnTo>
                    <a:lnTo>
                      <a:pt x="1369" y="1191"/>
                    </a:lnTo>
                    <a:lnTo>
                      <a:pt x="1376" y="1193"/>
                    </a:lnTo>
                    <a:lnTo>
                      <a:pt x="1380" y="1203"/>
                    </a:lnTo>
                    <a:lnTo>
                      <a:pt x="1402" y="1184"/>
                    </a:lnTo>
                    <a:lnTo>
                      <a:pt x="1411" y="1168"/>
                    </a:lnTo>
                    <a:lnTo>
                      <a:pt x="1406" y="1166"/>
                    </a:lnTo>
                    <a:lnTo>
                      <a:pt x="1397" y="1162"/>
                    </a:lnTo>
                    <a:lnTo>
                      <a:pt x="1392" y="1157"/>
                    </a:lnTo>
                    <a:lnTo>
                      <a:pt x="1377" y="1155"/>
                    </a:lnTo>
                    <a:lnTo>
                      <a:pt x="1388" y="1150"/>
                    </a:lnTo>
                    <a:lnTo>
                      <a:pt x="1393" y="1152"/>
                    </a:lnTo>
                    <a:lnTo>
                      <a:pt x="1393" y="1142"/>
                    </a:lnTo>
                    <a:lnTo>
                      <a:pt x="1381" y="1142"/>
                    </a:lnTo>
                    <a:lnTo>
                      <a:pt x="1391" y="1140"/>
                    </a:lnTo>
                    <a:lnTo>
                      <a:pt x="1387" y="1129"/>
                    </a:lnTo>
                    <a:lnTo>
                      <a:pt x="1401" y="1145"/>
                    </a:lnTo>
                    <a:lnTo>
                      <a:pt x="1409" y="1145"/>
                    </a:lnTo>
                    <a:lnTo>
                      <a:pt x="1422" y="1147"/>
                    </a:lnTo>
                    <a:lnTo>
                      <a:pt x="1442" y="1132"/>
                    </a:lnTo>
                    <a:lnTo>
                      <a:pt x="1433" y="1130"/>
                    </a:lnTo>
                    <a:lnTo>
                      <a:pt x="1425" y="1124"/>
                    </a:lnTo>
                    <a:lnTo>
                      <a:pt x="1418" y="1116"/>
                    </a:lnTo>
                    <a:lnTo>
                      <a:pt x="1416" y="1108"/>
                    </a:lnTo>
                    <a:lnTo>
                      <a:pt x="1420" y="1102"/>
                    </a:lnTo>
                    <a:lnTo>
                      <a:pt x="1418" y="1095"/>
                    </a:lnTo>
                    <a:lnTo>
                      <a:pt x="1421" y="1102"/>
                    </a:lnTo>
                    <a:lnTo>
                      <a:pt x="1419" y="1109"/>
                    </a:lnTo>
                    <a:lnTo>
                      <a:pt x="1429" y="1120"/>
                    </a:lnTo>
                    <a:lnTo>
                      <a:pt x="1436" y="1114"/>
                    </a:lnTo>
                    <a:lnTo>
                      <a:pt x="1445" y="1106"/>
                    </a:lnTo>
                    <a:lnTo>
                      <a:pt x="1442" y="1111"/>
                    </a:lnTo>
                    <a:lnTo>
                      <a:pt x="1443" y="1121"/>
                    </a:lnTo>
                    <a:lnTo>
                      <a:pt x="1463" y="1107"/>
                    </a:lnTo>
                    <a:lnTo>
                      <a:pt x="1464" y="1099"/>
                    </a:lnTo>
                    <a:lnTo>
                      <a:pt x="1469" y="1095"/>
                    </a:lnTo>
                    <a:lnTo>
                      <a:pt x="1469" y="1089"/>
                    </a:lnTo>
                    <a:lnTo>
                      <a:pt x="1459" y="1091"/>
                    </a:lnTo>
                    <a:lnTo>
                      <a:pt x="1451" y="1090"/>
                    </a:lnTo>
                    <a:lnTo>
                      <a:pt x="1436" y="1082"/>
                    </a:lnTo>
                    <a:lnTo>
                      <a:pt x="1425" y="1072"/>
                    </a:lnTo>
                    <a:lnTo>
                      <a:pt x="1419" y="1064"/>
                    </a:lnTo>
                    <a:lnTo>
                      <a:pt x="1414" y="1062"/>
                    </a:lnTo>
                    <a:lnTo>
                      <a:pt x="1398" y="1066"/>
                    </a:lnTo>
                    <a:lnTo>
                      <a:pt x="1381" y="1058"/>
                    </a:lnTo>
                    <a:lnTo>
                      <a:pt x="1382" y="1052"/>
                    </a:lnTo>
                    <a:lnTo>
                      <a:pt x="1380" y="1047"/>
                    </a:lnTo>
                    <a:lnTo>
                      <a:pt x="1379" y="1042"/>
                    </a:lnTo>
                    <a:lnTo>
                      <a:pt x="1379" y="1035"/>
                    </a:lnTo>
                    <a:lnTo>
                      <a:pt x="1379" y="1030"/>
                    </a:lnTo>
                    <a:lnTo>
                      <a:pt x="1376" y="1022"/>
                    </a:lnTo>
                    <a:lnTo>
                      <a:pt x="1373" y="1019"/>
                    </a:lnTo>
                    <a:lnTo>
                      <a:pt x="1367" y="1011"/>
                    </a:lnTo>
                    <a:lnTo>
                      <a:pt x="1372" y="998"/>
                    </a:lnTo>
                    <a:lnTo>
                      <a:pt x="1376" y="987"/>
                    </a:lnTo>
                    <a:lnTo>
                      <a:pt x="1372" y="979"/>
                    </a:lnTo>
                    <a:lnTo>
                      <a:pt x="1372" y="972"/>
                    </a:lnTo>
                    <a:lnTo>
                      <a:pt x="1366" y="973"/>
                    </a:lnTo>
                    <a:lnTo>
                      <a:pt x="1362" y="966"/>
                    </a:lnTo>
                    <a:lnTo>
                      <a:pt x="1357" y="960"/>
                    </a:lnTo>
                    <a:lnTo>
                      <a:pt x="1358" y="954"/>
                    </a:lnTo>
                    <a:lnTo>
                      <a:pt x="1351" y="947"/>
                    </a:lnTo>
                    <a:lnTo>
                      <a:pt x="1350" y="938"/>
                    </a:lnTo>
                    <a:lnTo>
                      <a:pt x="1352" y="933"/>
                    </a:lnTo>
                    <a:lnTo>
                      <a:pt x="1352" y="928"/>
                    </a:lnTo>
                    <a:lnTo>
                      <a:pt x="1340" y="915"/>
                    </a:lnTo>
                    <a:lnTo>
                      <a:pt x="1339" y="910"/>
                    </a:lnTo>
                    <a:lnTo>
                      <a:pt x="1332" y="908"/>
                    </a:lnTo>
                    <a:lnTo>
                      <a:pt x="1328" y="905"/>
                    </a:lnTo>
                    <a:lnTo>
                      <a:pt x="1325" y="897"/>
                    </a:lnTo>
                    <a:lnTo>
                      <a:pt x="1319" y="894"/>
                    </a:lnTo>
                    <a:lnTo>
                      <a:pt x="1311" y="894"/>
                    </a:lnTo>
                    <a:lnTo>
                      <a:pt x="1301" y="890"/>
                    </a:lnTo>
                    <a:lnTo>
                      <a:pt x="1296" y="883"/>
                    </a:lnTo>
                    <a:lnTo>
                      <a:pt x="1291" y="882"/>
                    </a:lnTo>
                    <a:lnTo>
                      <a:pt x="1282" y="871"/>
                    </a:lnTo>
                    <a:lnTo>
                      <a:pt x="1287" y="861"/>
                    </a:lnTo>
                    <a:lnTo>
                      <a:pt x="1284" y="845"/>
                    </a:lnTo>
                    <a:lnTo>
                      <a:pt x="1279" y="842"/>
                    </a:lnTo>
                    <a:lnTo>
                      <a:pt x="1281" y="836"/>
                    </a:lnTo>
                    <a:lnTo>
                      <a:pt x="1284" y="827"/>
                    </a:lnTo>
                    <a:lnTo>
                      <a:pt x="1278" y="819"/>
                    </a:lnTo>
                    <a:lnTo>
                      <a:pt x="1278" y="812"/>
                    </a:lnTo>
                    <a:lnTo>
                      <a:pt x="1276" y="806"/>
                    </a:lnTo>
                    <a:lnTo>
                      <a:pt x="1278" y="801"/>
                    </a:lnTo>
                    <a:lnTo>
                      <a:pt x="1276" y="793"/>
                    </a:lnTo>
                    <a:lnTo>
                      <a:pt x="1270" y="788"/>
                    </a:lnTo>
                    <a:lnTo>
                      <a:pt x="1267" y="783"/>
                    </a:lnTo>
                    <a:lnTo>
                      <a:pt x="1265" y="779"/>
                    </a:lnTo>
                    <a:lnTo>
                      <a:pt x="1264" y="771"/>
                    </a:lnTo>
                    <a:lnTo>
                      <a:pt x="1256" y="761"/>
                    </a:lnTo>
                    <a:lnTo>
                      <a:pt x="1250" y="748"/>
                    </a:lnTo>
                    <a:lnTo>
                      <a:pt x="1254" y="736"/>
                    </a:lnTo>
                    <a:lnTo>
                      <a:pt x="1253" y="730"/>
                    </a:lnTo>
                    <a:lnTo>
                      <a:pt x="1246" y="723"/>
                    </a:lnTo>
                    <a:lnTo>
                      <a:pt x="1237" y="717"/>
                    </a:lnTo>
                    <a:lnTo>
                      <a:pt x="1230" y="713"/>
                    </a:lnTo>
                    <a:lnTo>
                      <a:pt x="1220" y="707"/>
                    </a:lnTo>
                    <a:lnTo>
                      <a:pt x="1215" y="700"/>
                    </a:lnTo>
                    <a:lnTo>
                      <a:pt x="1208" y="701"/>
                    </a:lnTo>
                    <a:lnTo>
                      <a:pt x="1188" y="693"/>
                    </a:lnTo>
                    <a:lnTo>
                      <a:pt x="1176" y="684"/>
                    </a:lnTo>
                    <a:lnTo>
                      <a:pt x="1169" y="674"/>
                    </a:lnTo>
                    <a:lnTo>
                      <a:pt x="1168" y="669"/>
                    </a:lnTo>
                    <a:lnTo>
                      <a:pt x="1170" y="661"/>
                    </a:lnTo>
                    <a:lnTo>
                      <a:pt x="1166" y="654"/>
                    </a:lnTo>
                    <a:lnTo>
                      <a:pt x="1155" y="657"/>
                    </a:lnTo>
                    <a:lnTo>
                      <a:pt x="1142" y="645"/>
                    </a:lnTo>
                    <a:lnTo>
                      <a:pt x="1142" y="638"/>
                    </a:lnTo>
                    <a:lnTo>
                      <a:pt x="1145" y="635"/>
                    </a:lnTo>
                    <a:lnTo>
                      <a:pt x="1137" y="629"/>
                    </a:lnTo>
                    <a:lnTo>
                      <a:pt x="1140" y="621"/>
                    </a:lnTo>
                    <a:lnTo>
                      <a:pt x="1132" y="623"/>
                    </a:lnTo>
                    <a:lnTo>
                      <a:pt x="1127" y="618"/>
                    </a:lnTo>
                    <a:lnTo>
                      <a:pt x="1124" y="614"/>
                    </a:lnTo>
                    <a:lnTo>
                      <a:pt x="1117" y="609"/>
                    </a:lnTo>
                    <a:lnTo>
                      <a:pt x="1110" y="598"/>
                    </a:lnTo>
                    <a:lnTo>
                      <a:pt x="1117" y="598"/>
                    </a:lnTo>
                    <a:lnTo>
                      <a:pt x="1113" y="588"/>
                    </a:lnTo>
                    <a:lnTo>
                      <a:pt x="1118" y="584"/>
                    </a:lnTo>
                    <a:lnTo>
                      <a:pt x="1114" y="578"/>
                    </a:lnTo>
                    <a:lnTo>
                      <a:pt x="1119" y="571"/>
                    </a:lnTo>
                    <a:lnTo>
                      <a:pt x="1116" y="564"/>
                    </a:lnTo>
                    <a:lnTo>
                      <a:pt x="1098" y="557"/>
                    </a:lnTo>
                    <a:lnTo>
                      <a:pt x="1096" y="549"/>
                    </a:lnTo>
                    <a:lnTo>
                      <a:pt x="1087" y="539"/>
                    </a:lnTo>
                    <a:lnTo>
                      <a:pt x="1077" y="527"/>
                    </a:lnTo>
                    <a:lnTo>
                      <a:pt x="1066" y="522"/>
                    </a:lnTo>
                    <a:lnTo>
                      <a:pt x="1057" y="515"/>
                    </a:lnTo>
                    <a:lnTo>
                      <a:pt x="1052" y="518"/>
                    </a:lnTo>
                    <a:lnTo>
                      <a:pt x="1046" y="515"/>
                    </a:lnTo>
                    <a:lnTo>
                      <a:pt x="1040" y="511"/>
                    </a:lnTo>
                    <a:lnTo>
                      <a:pt x="1032" y="503"/>
                    </a:lnTo>
                    <a:lnTo>
                      <a:pt x="1031" y="493"/>
                    </a:lnTo>
                    <a:lnTo>
                      <a:pt x="1029" y="488"/>
                    </a:lnTo>
                    <a:lnTo>
                      <a:pt x="1021" y="478"/>
                    </a:lnTo>
                    <a:lnTo>
                      <a:pt x="1021" y="469"/>
                    </a:lnTo>
                    <a:lnTo>
                      <a:pt x="1015" y="460"/>
                    </a:lnTo>
                    <a:lnTo>
                      <a:pt x="1010" y="453"/>
                    </a:lnTo>
                    <a:lnTo>
                      <a:pt x="1005" y="449"/>
                    </a:lnTo>
                    <a:lnTo>
                      <a:pt x="1000" y="443"/>
                    </a:lnTo>
                    <a:lnTo>
                      <a:pt x="994" y="435"/>
                    </a:lnTo>
                    <a:lnTo>
                      <a:pt x="979" y="427"/>
                    </a:lnTo>
                    <a:lnTo>
                      <a:pt x="966" y="418"/>
                    </a:lnTo>
                    <a:lnTo>
                      <a:pt x="960" y="416"/>
                    </a:lnTo>
                    <a:lnTo>
                      <a:pt x="938" y="396"/>
                    </a:lnTo>
                    <a:lnTo>
                      <a:pt x="927" y="390"/>
                    </a:lnTo>
                    <a:lnTo>
                      <a:pt x="921" y="388"/>
                    </a:lnTo>
                    <a:lnTo>
                      <a:pt x="912" y="369"/>
                    </a:lnTo>
                    <a:lnTo>
                      <a:pt x="907" y="360"/>
                    </a:lnTo>
                    <a:lnTo>
                      <a:pt x="897" y="347"/>
                    </a:lnTo>
                    <a:lnTo>
                      <a:pt x="892" y="340"/>
                    </a:lnTo>
                    <a:lnTo>
                      <a:pt x="891" y="334"/>
                    </a:lnTo>
                    <a:lnTo>
                      <a:pt x="884" y="322"/>
                    </a:lnTo>
                    <a:lnTo>
                      <a:pt x="872" y="316"/>
                    </a:lnTo>
                    <a:lnTo>
                      <a:pt x="868" y="307"/>
                    </a:lnTo>
                    <a:lnTo>
                      <a:pt x="868" y="298"/>
                    </a:lnTo>
                    <a:lnTo>
                      <a:pt x="865" y="291"/>
                    </a:lnTo>
                    <a:lnTo>
                      <a:pt x="862" y="280"/>
                    </a:lnTo>
                    <a:lnTo>
                      <a:pt x="861" y="272"/>
                    </a:lnTo>
                    <a:lnTo>
                      <a:pt x="849" y="257"/>
                    </a:lnTo>
                    <a:lnTo>
                      <a:pt x="844" y="244"/>
                    </a:lnTo>
                    <a:lnTo>
                      <a:pt x="839" y="240"/>
                    </a:lnTo>
                    <a:lnTo>
                      <a:pt x="835" y="232"/>
                    </a:lnTo>
                    <a:lnTo>
                      <a:pt x="833" y="224"/>
                    </a:lnTo>
                    <a:lnTo>
                      <a:pt x="823" y="200"/>
                    </a:lnTo>
                    <a:lnTo>
                      <a:pt x="818" y="193"/>
                    </a:lnTo>
                    <a:lnTo>
                      <a:pt x="812" y="190"/>
                    </a:lnTo>
                    <a:lnTo>
                      <a:pt x="805" y="191"/>
                    </a:lnTo>
                    <a:lnTo>
                      <a:pt x="796" y="192"/>
                    </a:lnTo>
                    <a:lnTo>
                      <a:pt x="789" y="193"/>
                    </a:lnTo>
                    <a:lnTo>
                      <a:pt x="784" y="194"/>
                    </a:lnTo>
                    <a:lnTo>
                      <a:pt x="776" y="191"/>
                    </a:lnTo>
                    <a:lnTo>
                      <a:pt x="771" y="189"/>
                    </a:lnTo>
                    <a:lnTo>
                      <a:pt x="766" y="184"/>
                    </a:lnTo>
                    <a:lnTo>
                      <a:pt x="761" y="183"/>
                    </a:lnTo>
                    <a:lnTo>
                      <a:pt x="757" y="174"/>
                    </a:lnTo>
                    <a:lnTo>
                      <a:pt x="753" y="171"/>
                    </a:lnTo>
                    <a:lnTo>
                      <a:pt x="747" y="165"/>
                    </a:lnTo>
                    <a:lnTo>
                      <a:pt x="742" y="161"/>
                    </a:lnTo>
                    <a:lnTo>
                      <a:pt x="736" y="155"/>
                    </a:lnTo>
                    <a:lnTo>
                      <a:pt x="732" y="151"/>
                    </a:lnTo>
                    <a:lnTo>
                      <a:pt x="732" y="144"/>
                    </a:lnTo>
                    <a:lnTo>
                      <a:pt x="713" y="142"/>
                    </a:lnTo>
                    <a:lnTo>
                      <a:pt x="707" y="137"/>
                    </a:lnTo>
                    <a:lnTo>
                      <a:pt x="703" y="132"/>
                    </a:lnTo>
                    <a:lnTo>
                      <a:pt x="698" y="131"/>
                    </a:lnTo>
                    <a:lnTo>
                      <a:pt x="693" y="127"/>
                    </a:lnTo>
                    <a:lnTo>
                      <a:pt x="685" y="120"/>
                    </a:lnTo>
                    <a:lnTo>
                      <a:pt x="680" y="118"/>
                    </a:lnTo>
                    <a:lnTo>
                      <a:pt x="677" y="112"/>
                    </a:lnTo>
                    <a:lnTo>
                      <a:pt x="676" y="103"/>
                    </a:lnTo>
                    <a:lnTo>
                      <a:pt x="684" y="92"/>
                    </a:lnTo>
                    <a:lnTo>
                      <a:pt x="685" y="76"/>
                    </a:lnTo>
                    <a:lnTo>
                      <a:pt x="689" y="73"/>
                    </a:lnTo>
                    <a:lnTo>
                      <a:pt x="688" y="68"/>
                    </a:lnTo>
                    <a:lnTo>
                      <a:pt x="697" y="66"/>
                    </a:lnTo>
                    <a:lnTo>
                      <a:pt x="700" y="59"/>
                    </a:lnTo>
                    <a:lnTo>
                      <a:pt x="708" y="49"/>
                    </a:lnTo>
                    <a:lnTo>
                      <a:pt x="711" y="45"/>
                    </a:lnTo>
                    <a:lnTo>
                      <a:pt x="716" y="43"/>
                    </a:lnTo>
                    <a:lnTo>
                      <a:pt x="722" y="39"/>
                    </a:lnTo>
                    <a:lnTo>
                      <a:pt x="730" y="30"/>
                    </a:lnTo>
                    <a:lnTo>
                      <a:pt x="735" y="27"/>
                    </a:lnTo>
                    <a:lnTo>
                      <a:pt x="742" y="24"/>
                    </a:lnTo>
                    <a:lnTo>
                      <a:pt x="742" y="19"/>
                    </a:lnTo>
                    <a:lnTo>
                      <a:pt x="744" y="12"/>
                    </a:lnTo>
                    <a:lnTo>
                      <a:pt x="747" y="7"/>
                    </a:lnTo>
                    <a:lnTo>
                      <a:pt x="749" y="0"/>
                    </a:lnTo>
                    <a:lnTo>
                      <a:pt x="622" y="4"/>
                    </a:lnTo>
                    <a:lnTo>
                      <a:pt x="596" y="3"/>
                    </a:lnTo>
                    <a:lnTo>
                      <a:pt x="368" y="7"/>
                    </a:lnTo>
                    <a:lnTo>
                      <a:pt x="222" y="6"/>
                    </a:lnTo>
                    <a:lnTo>
                      <a:pt x="49" y="5"/>
                    </a:lnTo>
                    <a:lnTo>
                      <a:pt x="0" y="5"/>
                    </a:lnTo>
                    <a:lnTo>
                      <a:pt x="10" y="81"/>
                    </a:lnTo>
                    <a:lnTo>
                      <a:pt x="22" y="153"/>
                    </a:lnTo>
                    <a:lnTo>
                      <a:pt x="30" y="211"/>
                    </a:lnTo>
                    <a:lnTo>
                      <a:pt x="32" y="228"/>
                    </a:lnTo>
                    <a:lnTo>
                      <a:pt x="50" y="335"/>
                    </a:lnTo>
                    <a:lnTo>
                      <a:pt x="56" y="370"/>
                    </a:lnTo>
                    <a:lnTo>
                      <a:pt x="62" y="415"/>
                    </a:lnTo>
                    <a:lnTo>
                      <a:pt x="65" y="432"/>
                    </a:lnTo>
                    <a:lnTo>
                      <a:pt x="69" y="461"/>
                    </a:lnTo>
                    <a:lnTo>
                      <a:pt x="72" y="478"/>
                    </a:lnTo>
                    <a:lnTo>
                      <a:pt x="83" y="557"/>
                    </a:lnTo>
                    <a:lnTo>
                      <a:pt x="87" y="580"/>
                    </a:lnTo>
                    <a:lnTo>
                      <a:pt x="90" y="596"/>
                    </a:lnTo>
                    <a:lnTo>
                      <a:pt x="100" y="664"/>
                    </a:lnTo>
                    <a:lnTo>
                      <a:pt x="115" y="759"/>
                    </a:lnTo>
                    <a:lnTo>
                      <a:pt x="120" y="796"/>
                    </a:lnTo>
                    <a:lnTo>
                      <a:pt x="125" y="798"/>
                    </a:lnTo>
                    <a:lnTo>
                      <a:pt x="123" y="808"/>
                    </a:lnTo>
                    <a:lnTo>
                      <a:pt x="129" y="818"/>
                    </a:lnTo>
                    <a:lnTo>
                      <a:pt x="135" y="825"/>
                    </a:lnTo>
                    <a:lnTo>
                      <a:pt x="133" y="831"/>
                    </a:lnTo>
                    <a:lnTo>
                      <a:pt x="134" y="839"/>
                    </a:lnTo>
                    <a:lnTo>
                      <a:pt x="137" y="851"/>
                    </a:lnTo>
                    <a:lnTo>
                      <a:pt x="141" y="860"/>
                    </a:lnTo>
                    <a:lnTo>
                      <a:pt x="146" y="872"/>
                    </a:lnTo>
                    <a:lnTo>
                      <a:pt x="143" y="877"/>
                    </a:lnTo>
                    <a:lnTo>
                      <a:pt x="147" y="880"/>
                    </a:lnTo>
                    <a:lnTo>
                      <a:pt x="149" y="889"/>
                    </a:lnTo>
                    <a:lnTo>
                      <a:pt x="153" y="901"/>
                    </a:lnTo>
                    <a:lnTo>
                      <a:pt x="161" y="909"/>
                    </a:lnTo>
                    <a:lnTo>
                      <a:pt x="166" y="913"/>
                    </a:lnTo>
                    <a:lnTo>
                      <a:pt x="171" y="920"/>
                    </a:lnTo>
                    <a:lnTo>
                      <a:pt x="176" y="926"/>
                    </a:lnTo>
                    <a:lnTo>
                      <a:pt x="176" y="943"/>
                    </a:lnTo>
                    <a:lnTo>
                      <a:pt x="186" y="956"/>
                    </a:lnTo>
                    <a:lnTo>
                      <a:pt x="184" y="961"/>
                    </a:lnTo>
                    <a:lnTo>
                      <a:pt x="181" y="966"/>
                    </a:lnTo>
                    <a:lnTo>
                      <a:pt x="184" y="972"/>
                    </a:lnTo>
                    <a:lnTo>
                      <a:pt x="177" y="973"/>
                    </a:lnTo>
                    <a:lnTo>
                      <a:pt x="182" y="977"/>
                    </a:lnTo>
                    <a:lnTo>
                      <a:pt x="177" y="984"/>
                    </a:lnTo>
                    <a:lnTo>
                      <a:pt x="173" y="989"/>
                    </a:lnTo>
                    <a:lnTo>
                      <a:pt x="173" y="997"/>
                    </a:lnTo>
                    <a:lnTo>
                      <a:pt x="193" y="1005"/>
                    </a:lnTo>
                    <a:lnTo>
                      <a:pt x="207" y="1019"/>
                    </a:lnTo>
                    <a:lnTo>
                      <a:pt x="198" y="1023"/>
                    </a:lnTo>
                    <a:lnTo>
                      <a:pt x="193" y="1033"/>
                    </a:lnTo>
                    <a:lnTo>
                      <a:pt x="189" y="1035"/>
                    </a:lnTo>
                    <a:lnTo>
                      <a:pt x="178" y="1036"/>
                    </a:lnTo>
                    <a:lnTo>
                      <a:pt x="183" y="1041"/>
                    </a:lnTo>
                    <a:lnTo>
                      <a:pt x="171" y="1048"/>
                    </a:lnTo>
                    <a:lnTo>
                      <a:pt x="156" y="1061"/>
                    </a:lnTo>
                    <a:lnTo>
                      <a:pt x="154" y="1067"/>
                    </a:lnTo>
                    <a:lnTo>
                      <a:pt x="158" y="1080"/>
                    </a:lnTo>
                    <a:lnTo>
                      <a:pt x="156" y="1088"/>
                    </a:lnTo>
                    <a:lnTo>
                      <a:pt x="154" y="1096"/>
                    </a:lnTo>
                    <a:lnTo>
                      <a:pt x="155" y="1110"/>
                    </a:lnTo>
                    <a:lnTo>
                      <a:pt x="154" y="1116"/>
                    </a:lnTo>
                    <a:lnTo>
                      <a:pt x="143" y="1136"/>
                    </a:lnTo>
                    <a:lnTo>
                      <a:pt x="139" y="1150"/>
                    </a:lnTo>
                    <a:lnTo>
                      <a:pt x="137" y="1155"/>
                    </a:lnTo>
                    <a:lnTo>
                      <a:pt x="130" y="1155"/>
                    </a:lnTo>
                    <a:lnTo>
                      <a:pt x="127" y="1171"/>
                    </a:lnTo>
                    <a:lnTo>
                      <a:pt x="130" y="1186"/>
                    </a:lnTo>
                    <a:lnTo>
                      <a:pt x="131" y="1191"/>
                    </a:lnTo>
                    <a:lnTo>
                      <a:pt x="133" y="1205"/>
                    </a:lnTo>
                    <a:lnTo>
                      <a:pt x="134" y="1219"/>
                    </a:lnTo>
                    <a:lnTo>
                      <a:pt x="134" y="1225"/>
                    </a:lnTo>
                    <a:lnTo>
                      <a:pt x="137" y="1233"/>
                    </a:lnTo>
                    <a:lnTo>
                      <a:pt x="144" y="1243"/>
                    </a:lnTo>
                    <a:lnTo>
                      <a:pt x="148" y="1245"/>
                    </a:lnTo>
                    <a:lnTo>
                      <a:pt x="148" y="1250"/>
                    </a:lnTo>
                    <a:lnTo>
                      <a:pt x="154" y="1257"/>
                    </a:lnTo>
                    <a:lnTo>
                      <a:pt x="157" y="1262"/>
                    </a:lnTo>
                    <a:lnTo>
                      <a:pt x="156" y="1269"/>
                    </a:lnTo>
                    <a:lnTo>
                      <a:pt x="162" y="1287"/>
                    </a:lnTo>
                    <a:lnTo>
                      <a:pt x="159" y="1294"/>
                    </a:lnTo>
                    <a:lnTo>
                      <a:pt x="152" y="1313"/>
                    </a:lnTo>
                    <a:lnTo>
                      <a:pt x="153" y="1326"/>
                    </a:lnTo>
                    <a:lnTo>
                      <a:pt x="149" y="1335"/>
                    </a:lnTo>
                    <a:lnTo>
                      <a:pt x="149" y="1341"/>
                    </a:lnTo>
                    <a:lnTo>
                      <a:pt x="144" y="1353"/>
                    </a:lnTo>
                    <a:lnTo>
                      <a:pt x="148" y="1368"/>
                    </a:lnTo>
                    <a:lnTo>
                      <a:pt x="144" y="1380"/>
                    </a:lnTo>
                    <a:lnTo>
                      <a:pt x="139" y="1390"/>
                    </a:lnTo>
                    <a:lnTo>
                      <a:pt x="143" y="1406"/>
                    </a:lnTo>
                    <a:lnTo>
                      <a:pt x="141" y="1415"/>
                    </a:lnTo>
                    <a:lnTo>
                      <a:pt x="144" y="1424"/>
                    </a:lnTo>
                    <a:lnTo>
                      <a:pt x="151" y="1428"/>
                    </a:lnTo>
                    <a:lnTo>
                      <a:pt x="155" y="1438"/>
                    </a:lnTo>
                    <a:lnTo>
                      <a:pt x="161" y="1447"/>
                    </a:lnTo>
                    <a:lnTo>
                      <a:pt x="168" y="1466"/>
                    </a:lnTo>
                    <a:lnTo>
                      <a:pt x="173" y="1483"/>
                    </a:lnTo>
                    <a:lnTo>
                      <a:pt x="170" y="1491"/>
                    </a:lnTo>
                    <a:lnTo>
                      <a:pt x="177" y="1500"/>
                    </a:lnTo>
                    <a:lnTo>
                      <a:pt x="177" y="1509"/>
                    </a:lnTo>
                    <a:lnTo>
                      <a:pt x="181" y="1515"/>
                    </a:lnTo>
                    <a:lnTo>
                      <a:pt x="183" y="1522"/>
                    </a:lnTo>
                    <a:lnTo>
                      <a:pt x="190" y="1528"/>
                    </a:lnTo>
                    <a:lnTo>
                      <a:pt x="192" y="1548"/>
                    </a:lnTo>
                    <a:lnTo>
                      <a:pt x="195" y="1565"/>
                    </a:lnTo>
                    <a:lnTo>
                      <a:pt x="196" y="1572"/>
                    </a:lnTo>
                    <a:lnTo>
                      <a:pt x="199" y="1579"/>
                    </a:lnTo>
                    <a:lnTo>
                      <a:pt x="210" y="1586"/>
                    </a:lnTo>
                    <a:lnTo>
                      <a:pt x="213" y="1594"/>
                    </a:lnTo>
                    <a:lnTo>
                      <a:pt x="368" y="1602"/>
                    </a:lnTo>
                    <a:lnTo>
                      <a:pt x="813" y="1626"/>
                    </a:lnTo>
                    <a:lnTo>
                      <a:pt x="925" y="1633"/>
                    </a:lnTo>
                    <a:lnTo>
                      <a:pt x="1049" y="1639"/>
                    </a:lnTo>
                    <a:lnTo>
                      <a:pt x="1047" y="1653"/>
                    </a:lnTo>
                    <a:lnTo>
                      <a:pt x="1052" y="1662"/>
                    </a:lnTo>
                    <a:lnTo>
                      <a:pt x="1056" y="1667"/>
                    </a:lnTo>
                    <a:lnTo>
                      <a:pt x="1058" y="1672"/>
                    </a:lnTo>
                    <a:lnTo>
                      <a:pt x="1059" y="1685"/>
                    </a:lnTo>
                    <a:lnTo>
                      <a:pt x="1057" y="1694"/>
                    </a:lnTo>
                    <a:lnTo>
                      <a:pt x="1058" y="1702"/>
                    </a:lnTo>
                    <a:lnTo>
                      <a:pt x="1062" y="1707"/>
                    </a:lnTo>
                    <a:lnTo>
                      <a:pt x="1066" y="1713"/>
                    </a:lnTo>
                    <a:lnTo>
                      <a:pt x="1074" y="1716"/>
                    </a:lnTo>
                    <a:lnTo>
                      <a:pt x="1080" y="1715"/>
                    </a:lnTo>
                    <a:lnTo>
                      <a:pt x="1090" y="1715"/>
                    </a:lnTo>
                    <a:lnTo>
                      <a:pt x="1104" y="1716"/>
                    </a:lnTo>
                    <a:lnTo>
                      <a:pt x="1104" y="1716"/>
                    </a:lnTo>
                    <a:lnTo>
                      <a:pt x="1104" y="1716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2" name="Freeform 6">
                <a:extLst>
                  <a:ext uri="{FF2B5EF4-FFF2-40B4-BE49-F238E27FC236}">
                    <a16:creationId xmlns:a16="http://schemas.microsoft.com/office/drawing/2014/main" id="{BAB0E533-CDDC-2E45-38A3-EC6EAC17C04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301634" y="1593322"/>
                <a:ext cx="4090987" cy="1033463"/>
              </a:xfrm>
              <a:custGeom>
                <a:avLst/>
                <a:gdLst>
                  <a:gd name="T0" fmla="*/ 1803 w 2577"/>
                  <a:gd name="T1" fmla="*/ 588 h 651"/>
                  <a:gd name="T2" fmla="*/ 1831 w 2577"/>
                  <a:gd name="T3" fmla="*/ 552 h 651"/>
                  <a:gd name="T4" fmla="*/ 1881 w 2577"/>
                  <a:gd name="T5" fmla="*/ 531 h 651"/>
                  <a:gd name="T6" fmla="*/ 1892 w 2577"/>
                  <a:gd name="T7" fmla="*/ 485 h 651"/>
                  <a:gd name="T8" fmla="*/ 1930 w 2577"/>
                  <a:gd name="T9" fmla="*/ 453 h 651"/>
                  <a:gd name="T10" fmla="*/ 1977 w 2577"/>
                  <a:gd name="T11" fmla="*/ 434 h 651"/>
                  <a:gd name="T12" fmla="*/ 2042 w 2577"/>
                  <a:gd name="T13" fmla="*/ 434 h 651"/>
                  <a:gd name="T14" fmla="*/ 2080 w 2577"/>
                  <a:gd name="T15" fmla="*/ 406 h 651"/>
                  <a:gd name="T16" fmla="*/ 2111 w 2577"/>
                  <a:gd name="T17" fmla="*/ 381 h 651"/>
                  <a:gd name="T18" fmla="*/ 2138 w 2577"/>
                  <a:gd name="T19" fmla="*/ 361 h 651"/>
                  <a:gd name="T20" fmla="*/ 2196 w 2577"/>
                  <a:gd name="T21" fmla="*/ 351 h 651"/>
                  <a:gd name="T22" fmla="*/ 2215 w 2577"/>
                  <a:gd name="T23" fmla="*/ 314 h 651"/>
                  <a:gd name="T24" fmla="*/ 2238 w 2577"/>
                  <a:gd name="T25" fmla="*/ 300 h 651"/>
                  <a:gd name="T26" fmla="*/ 2293 w 2577"/>
                  <a:gd name="T27" fmla="*/ 246 h 651"/>
                  <a:gd name="T28" fmla="*/ 2322 w 2577"/>
                  <a:gd name="T29" fmla="*/ 282 h 651"/>
                  <a:gd name="T30" fmla="*/ 2390 w 2577"/>
                  <a:gd name="T31" fmla="*/ 220 h 651"/>
                  <a:gd name="T32" fmla="*/ 2433 w 2577"/>
                  <a:gd name="T33" fmla="*/ 212 h 651"/>
                  <a:gd name="T34" fmla="*/ 2469 w 2577"/>
                  <a:gd name="T35" fmla="*/ 220 h 651"/>
                  <a:gd name="T36" fmla="*/ 2521 w 2577"/>
                  <a:gd name="T37" fmla="*/ 138 h 651"/>
                  <a:gd name="T38" fmla="*/ 2556 w 2577"/>
                  <a:gd name="T39" fmla="*/ 119 h 651"/>
                  <a:gd name="T40" fmla="*/ 2577 w 2577"/>
                  <a:gd name="T41" fmla="*/ 38 h 651"/>
                  <a:gd name="T42" fmla="*/ 2193 w 2577"/>
                  <a:gd name="T43" fmla="*/ 51 h 651"/>
                  <a:gd name="T44" fmla="*/ 1984 w 2577"/>
                  <a:gd name="T45" fmla="*/ 51 h 651"/>
                  <a:gd name="T46" fmla="*/ 1802 w 2577"/>
                  <a:gd name="T47" fmla="*/ 53 h 651"/>
                  <a:gd name="T48" fmla="*/ 1367 w 2577"/>
                  <a:gd name="T49" fmla="*/ 37 h 651"/>
                  <a:gd name="T50" fmla="*/ 981 w 2577"/>
                  <a:gd name="T51" fmla="*/ 23 h 651"/>
                  <a:gd name="T52" fmla="*/ 700 w 2577"/>
                  <a:gd name="T53" fmla="*/ 0 h 651"/>
                  <a:gd name="T54" fmla="*/ 700 w 2577"/>
                  <a:gd name="T55" fmla="*/ 95 h 651"/>
                  <a:gd name="T56" fmla="*/ 735 w 2577"/>
                  <a:gd name="T57" fmla="*/ 210 h 651"/>
                  <a:gd name="T58" fmla="*/ 732 w 2577"/>
                  <a:gd name="T59" fmla="*/ 202 h 651"/>
                  <a:gd name="T60" fmla="*/ 697 w 2577"/>
                  <a:gd name="T61" fmla="*/ 101 h 651"/>
                  <a:gd name="T62" fmla="*/ 677 w 2577"/>
                  <a:gd name="T63" fmla="*/ 126 h 651"/>
                  <a:gd name="T64" fmla="*/ 652 w 2577"/>
                  <a:gd name="T65" fmla="*/ 65 h 651"/>
                  <a:gd name="T66" fmla="*/ 276 w 2577"/>
                  <a:gd name="T67" fmla="*/ 59 h 651"/>
                  <a:gd name="T68" fmla="*/ 265 w 2577"/>
                  <a:gd name="T69" fmla="*/ 83 h 651"/>
                  <a:gd name="T70" fmla="*/ 238 w 2577"/>
                  <a:gd name="T71" fmla="*/ 112 h 651"/>
                  <a:gd name="T72" fmla="*/ 248 w 2577"/>
                  <a:gd name="T73" fmla="*/ 140 h 651"/>
                  <a:gd name="T74" fmla="*/ 239 w 2577"/>
                  <a:gd name="T75" fmla="*/ 180 h 651"/>
                  <a:gd name="T76" fmla="*/ 198 w 2577"/>
                  <a:gd name="T77" fmla="*/ 225 h 651"/>
                  <a:gd name="T78" fmla="*/ 217 w 2577"/>
                  <a:gd name="T79" fmla="*/ 274 h 651"/>
                  <a:gd name="T80" fmla="*/ 192 w 2577"/>
                  <a:gd name="T81" fmla="*/ 285 h 651"/>
                  <a:gd name="T82" fmla="*/ 169 w 2577"/>
                  <a:gd name="T83" fmla="*/ 312 h 651"/>
                  <a:gd name="T84" fmla="*/ 124 w 2577"/>
                  <a:gd name="T85" fmla="*/ 325 h 651"/>
                  <a:gd name="T86" fmla="*/ 151 w 2577"/>
                  <a:gd name="T87" fmla="*/ 361 h 651"/>
                  <a:gd name="T88" fmla="*/ 136 w 2577"/>
                  <a:gd name="T89" fmla="*/ 394 h 651"/>
                  <a:gd name="T90" fmla="*/ 102 w 2577"/>
                  <a:gd name="T91" fmla="*/ 388 h 651"/>
                  <a:gd name="T92" fmla="*/ 101 w 2577"/>
                  <a:gd name="T93" fmla="*/ 439 h 651"/>
                  <a:gd name="T94" fmla="*/ 83 w 2577"/>
                  <a:gd name="T95" fmla="*/ 421 h 651"/>
                  <a:gd name="T96" fmla="*/ 53 w 2577"/>
                  <a:gd name="T97" fmla="*/ 439 h 651"/>
                  <a:gd name="T98" fmla="*/ 74 w 2577"/>
                  <a:gd name="T99" fmla="*/ 446 h 651"/>
                  <a:gd name="T100" fmla="*/ 52 w 2577"/>
                  <a:gd name="T101" fmla="*/ 488 h 651"/>
                  <a:gd name="T102" fmla="*/ 72 w 2577"/>
                  <a:gd name="T103" fmla="*/ 515 h 651"/>
                  <a:gd name="T104" fmla="*/ 73 w 2577"/>
                  <a:gd name="T105" fmla="*/ 547 h 651"/>
                  <a:gd name="T106" fmla="*/ 28 w 2577"/>
                  <a:gd name="T107" fmla="*/ 581 h 651"/>
                  <a:gd name="T108" fmla="*/ 633 w 2577"/>
                  <a:gd name="T109" fmla="*/ 598 h 651"/>
                  <a:gd name="T110" fmla="*/ 937 w 2577"/>
                  <a:gd name="T111" fmla="*/ 635 h 651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8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9 w 10000"/>
                  <a:gd name="connsiteY13" fmla="*/ 8483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</a:cxnLst>
                <a:rect l="l" t="t" r="r" b="b"/>
                <a:pathLst>
                  <a:path w="10000" h="10000">
                    <a:moveTo>
                      <a:pt x="5662" y="9985"/>
                    </a:moveTo>
                    <a:lnTo>
                      <a:pt x="6333" y="10000"/>
                    </a:lnTo>
                    <a:lnTo>
                      <a:pt x="6899" y="10000"/>
                    </a:lnTo>
                    <a:lnTo>
                      <a:pt x="6969" y="10000"/>
                    </a:lnTo>
                    <a:cubicBezTo>
                      <a:pt x="6972" y="9913"/>
                      <a:pt x="6974" y="9826"/>
                      <a:pt x="6977" y="9739"/>
                    </a:cubicBezTo>
                    <a:cubicBezTo>
                      <a:pt x="6984" y="9503"/>
                      <a:pt x="6990" y="9268"/>
                      <a:pt x="6997" y="9032"/>
                    </a:cubicBezTo>
                    <a:cubicBezTo>
                      <a:pt x="6998" y="8996"/>
                      <a:pt x="6999" y="8961"/>
                      <a:pt x="7000" y="8925"/>
                    </a:cubicBezTo>
                    <a:lnTo>
                      <a:pt x="6997" y="8817"/>
                    </a:lnTo>
                    <a:lnTo>
                      <a:pt x="6997" y="8725"/>
                    </a:lnTo>
                    <a:cubicBezTo>
                      <a:pt x="7018" y="8648"/>
                      <a:pt x="7038" y="8572"/>
                      <a:pt x="7059" y="8495"/>
                    </a:cubicBezTo>
                    <a:cubicBezTo>
                      <a:pt x="7065" y="8469"/>
                      <a:pt x="7072" y="8444"/>
                      <a:pt x="7078" y="8418"/>
                    </a:cubicBezTo>
                    <a:cubicBezTo>
                      <a:pt x="7087" y="8438"/>
                      <a:pt x="7096" y="8459"/>
                      <a:pt x="7105" y="8479"/>
                    </a:cubicBezTo>
                    <a:cubicBezTo>
                      <a:pt x="7109" y="8498"/>
                      <a:pt x="7113" y="8518"/>
                      <a:pt x="7117" y="8537"/>
                    </a:cubicBezTo>
                    <a:cubicBezTo>
                      <a:pt x="7140" y="8543"/>
                      <a:pt x="7166" y="8477"/>
                      <a:pt x="7189" y="8483"/>
                    </a:cubicBezTo>
                    <a:cubicBezTo>
                      <a:pt x="7203" y="8468"/>
                      <a:pt x="7215" y="8525"/>
                      <a:pt x="7229" y="8510"/>
                    </a:cubicBezTo>
                    <a:cubicBezTo>
                      <a:pt x="7249" y="8469"/>
                      <a:pt x="7268" y="8428"/>
                      <a:pt x="7288" y="8387"/>
                    </a:cubicBezTo>
                    <a:cubicBezTo>
                      <a:pt x="7294" y="8341"/>
                      <a:pt x="7301" y="8295"/>
                      <a:pt x="7307" y="8249"/>
                    </a:cubicBezTo>
                    <a:cubicBezTo>
                      <a:pt x="7304" y="8218"/>
                      <a:pt x="7302" y="8188"/>
                      <a:pt x="7299" y="8157"/>
                    </a:cubicBezTo>
                    <a:cubicBezTo>
                      <a:pt x="7300" y="8126"/>
                      <a:pt x="7302" y="8096"/>
                      <a:pt x="7303" y="8065"/>
                    </a:cubicBezTo>
                    <a:cubicBezTo>
                      <a:pt x="7302" y="8029"/>
                      <a:pt x="7300" y="7993"/>
                      <a:pt x="7299" y="7957"/>
                    </a:cubicBezTo>
                    <a:cubicBezTo>
                      <a:pt x="7306" y="7926"/>
                      <a:pt x="7312" y="7896"/>
                      <a:pt x="7319" y="7865"/>
                    </a:cubicBezTo>
                    <a:cubicBezTo>
                      <a:pt x="7321" y="7829"/>
                      <a:pt x="7324" y="7793"/>
                      <a:pt x="7326" y="7757"/>
                    </a:cubicBezTo>
                    <a:cubicBezTo>
                      <a:pt x="7324" y="7716"/>
                      <a:pt x="7321" y="7675"/>
                      <a:pt x="7319" y="7634"/>
                    </a:cubicBezTo>
                    <a:cubicBezTo>
                      <a:pt x="7327" y="7573"/>
                      <a:pt x="7334" y="7511"/>
                      <a:pt x="7342" y="7450"/>
                    </a:cubicBezTo>
                    <a:cubicBezTo>
                      <a:pt x="7350" y="7430"/>
                      <a:pt x="7357" y="7409"/>
                      <a:pt x="7365" y="7389"/>
                    </a:cubicBezTo>
                    <a:lnTo>
                      <a:pt x="7392" y="7281"/>
                    </a:lnTo>
                    <a:cubicBezTo>
                      <a:pt x="7405" y="7255"/>
                      <a:pt x="7418" y="7230"/>
                      <a:pt x="7431" y="7204"/>
                    </a:cubicBezTo>
                    <a:cubicBezTo>
                      <a:pt x="7438" y="7178"/>
                      <a:pt x="7444" y="7153"/>
                      <a:pt x="7451" y="7127"/>
                    </a:cubicBezTo>
                    <a:cubicBezTo>
                      <a:pt x="7456" y="7091"/>
                      <a:pt x="7461" y="7056"/>
                      <a:pt x="7466" y="7020"/>
                    </a:cubicBezTo>
                    <a:cubicBezTo>
                      <a:pt x="7474" y="7000"/>
                      <a:pt x="7481" y="6979"/>
                      <a:pt x="7489" y="6959"/>
                    </a:cubicBezTo>
                    <a:cubicBezTo>
                      <a:pt x="7496" y="6964"/>
                      <a:pt x="7502" y="6969"/>
                      <a:pt x="7509" y="6974"/>
                    </a:cubicBezTo>
                    <a:cubicBezTo>
                      <a:pt x="7518" y="6959"/>
                      <a:pt x="7527" y="6943"/>
                      <a:pt x="7536" y="6928"/>
                    </a:cubicBezTo>
                    <a:cubicBezTo>
                      <a:pt x="7546" y="6892"/>
                      <a:pt x="7557" y="6856"/>
                      <a:pt x="7567" y="6820"/>
                    </a:cubicBezTo>
                    <a:cubicBezTo>
                      <a:pt x="7579" y="6794"/>
                      <a:pt x="7590" y="6769"/>
                      <a:pt x="7602" y="6743"/>
                    </a:cubicBezTo>
                    <a:lnTo>
                      <a:pt x="7629" y="6713"/>
                    </a:lnTo>
                    <a:lnTo>
                      <a:pt x="7672" y="6667"/>
                    </a:lnTo>
                    <a:lnTo>
                      <a:pt x="7753" y="6697"/>
                    </a:lnTo>
                    <a:cubicBezTo>
                      <a:pt x="7762" y="6677"/>
                      <a:pt x="7771" y="6656"/>
                      <a:pt x="7780" y="6636"/>
                    </a:cubicBezTo>
                    <a:cubicBezTo>
                      <a:pt x="7792" y="6662"/>
                      <a:pt x="7803" y="6687"/>
                      <a:pt x="7815" y="6713"/>
                    </a:cubicBezTo>
                    <a:lnTo>
                      <a:pt x="7866" y="6713"/>
                    </a:lnTo>
                    <a:lnTo>
                      <a:pt x="7897" y="6682"/>
                    </a:lnTo>
                    <a:lnTo>
                      <a:pt x="7924" y="6667"/>
                    </a:lnTo>
                    <a:cubicBezTo>
                      <a:pt x="7929" y="6641"/>
                      <a:pt x="7934" y="6616"/>
                      <a:pt x="7939" y="6590"/>
                    </a:cubicBezTo>
                    <a:cubicBezTo>
                      <a:pt x="7944" y="6564"/>
                      <a:pt x="7950" y="6539"/>
                      <a:pt x="7955" y="6513"/>
                    </a:cubicBezTo>
                    <a:cubicBezTo>
                      <a:pt x="7968" y="6477"/>
                      <a:pt x="7981" y="6442"/>
                      <a:pt x="7994" y="6406"/>
                    </a:cubicBezTo>
                    <a:cubicBezTo>
                      <a:pt x="8008" y="6390"/>
                      <a:pt x="8022" y="6375"/>
                      <a:pt x="8036" y="6359"/>
                    </a:cubicBezTo>
                    <a:cubicBezTo>
                      <a:pt x="8043" y="6334"/>
                      <a:pt x="8049" y="6308"/>
                      <a:pt x="8056" y="6283"/>
                    </a:cubicBezTo>
                    <a:cubicBezTo>
                      <a:pt x="8061" y="6268"/>
                      <a:pt x="8066" y="6252"/>
                      <a:pt x="8071" y="6237"/>
                    </a:cubicBezTo>
                    <a:cubicBezTo>
                      <a:pt x="8076" y="6201"/>
                      <a:pt x="8082" y="6165"/>
                      <a:pt x="8087" y="6129"/>
                    </a:cubicBezTo>
                    <a:cubicBezTo>
                      <a:pt x="8099" y="6134"/>
                      <a:pt x="8110" y="6139"/>
                      <a:pt x="8122" y="6144"/>
                    </a:cubicBezTo>
                    <a:lnTo>
                      <a:pt x="8149" y="6129"/>
                    </a:lnTo>
                    <a:cubicBezTo>
                      <a:pt x="8152" y="6098"/>
                      <a:pt x="8154" y="6068"/>
                      <a:pt x="8157" y="6037"/>
                    </a:cubicBezTo>
                    <a:cubicBezTo>
                      <a:pt x="8165" y="6022"/>
                      <a:pt x="8172" y="6006"/>
                      <a:pt x="8180" y="5991"/>
                    </a:cubicBezTo>
                    <a:lnTo>
                      <a:pt x="8192" y="5853"/>
                    </a:lnTo>
                    <a:cubicBezTo>
                      <a:pt x="8193" y="5822"/>
                      <a:pt x="8195" y="5791"/>
                      <a:pt x="8196" y="5760"/>
                    </a:cubicBezTo>
                    <a:cubicBezTo>
                      <a:pt x="8204" y="5755"/>
                      <a:pt x="8211" y="5750"/>
                      <a:pt x="8219" y="5745"/>
                    </a:cubicBezTo>
                    <a:lnTo>
                      <a:pt x="8250" y="5776"/>
                    </a:lnTo>
                    <a:cubicBezTo>
                      <a:pt x="8258" y="5761"/>
                      <a:pt x="8265" y="5745"/>
                      <a:pt x="8273" y="5730"/>
                    </a:cubicBezTo>
                    <a:cubicBezTo>
                      <a:pt x="8278" y="5694"/>
                      <a:pt x="8284" y="5658"/>
                      <a:pt x="8289" y="5622"/>
                    </a:cubicBezTo>
                    <a:cubicBezTo>
                      <a:pt x="8291" y="5596"/>
                      <a:pt x="8294" y="5571"/>
                      <a:pt x="8296" y="5545"/>
                    </a:cubicBezTo>
                    <a:cubicBezTo>
                      <a:pt x="8308" y="5535"/>
                      <a:pt x="8319" y="5525"/>
                      <a:pt x="8331" y="5515"/>
                    </a:cubicBezTo>
                    <a:lnTo>
                      <a:pt x="8362" y="5515"/>
                    </a:lnTo>
                    <a:cubicBezTo>
                      <a:pt x="8366" y="5489"/>
                      <a:pt x="8370" y="5464"/>
                      <a:pt x="8374" y="5438"/>
                    </a:cubicBezTo>
                    <a:lnTo>
                      <a:pt x="8417" y="5392"/>
                    </a:lnTo>
                    <a:lnTo>
                      <a:pt x="8494" y="5469"/>
                    </a:lnTo>
                    <a:cubicBezTo>
                      <a:pt x="8503" y="5443"/>
                      <a:pt x="8513" y="5418"/>
                      <a:pt x="8522" y="5392"/>
                    </a:cubicBezTo>
                    <a:cubicBezTo>
                      <a:pt x="8524" y="5366"/>
                      <a:pt x="8527" y="5341"/>
                      <a:pt x="8529" y="5315"/>
                    </a:cubicBezTo>
                    <a:lnTo>
                      <a:pt x="8541" y="5207"/>
                    </a:lnTo>
                    <a:cubicBezTo>
                      <a:pt x="8549" y="5182"/>
                      <a:pt x="8556" y="5156"/>
                      <a:pt x="8564" y="5131"/>
                    </a:cubicBezTo>
                    <a:cubicBezTo>
                      <a:pt x="8568" y="5069"/>
                      <a:pt x="8572" y="5008"/>
                      <a:pt x="8576" y="4946"/>
                    </a:cubicBezTo>
                    <a:lnTo>
                      <a:pt x="8591" y="4916"/>
                    </a:lnTo>
                    <a:cubicBezTo>
                      <a:pt x="8592" y="4885"/>
                      <a:pt x="8594" y="4854"/>
                      <a:pt x="8595" y="4823"/>
                    </a:cubicBezTo>
                    <a:cubicBezTo>
                      <a:pt x="8589" y="4777"/>
                      <a:pt x="8582" y="4731"/>
                      <a:pt x="8576" y="4685"/>
                    </a:cubicBezTo>
                    <a:lnTo>
                      <a:pt x="8576" y="4608"/>
                    </a:lnTo>
                    <a:cubicBezTo>
                      <a:pt x="8584" y="4572"/>
                      <a:pt x="8591" y="4537"/>
                      <a:pt x="8599" y="4501"/>
                    </a:cubicBezTo>
                    <a:cubicBezTo>
                      <a:pt x="8607" y="4486"/>
                      <a:pt x="8614" y="4470"/>
                      <a:pt x="8622" y="4455"/>
                    </a:cubicBezTo>
                    <a:cubicBezTo>
                      <a:pt x="8634" y="4475"/>
                      <a:pt x="8645" y="4496"/>
                      <a:pt x="8657" y="4516"/>
                    </a:cubicBezTo>
                    <a:cubicBezTo>
                      <a:pt x="8666" y="4547"/>
                      <a:pt x="8676" y="4577"/>
                      <a:pt x="8685" y="4608"/>
                    </a:cubicBezTo>
                    <a:cubicBezTo>
                      <a:pt x="8693" y="4588"/>
                      <a:pt x="8700" y="4567"/>
                      <a:pt x="8708" y="4547"/>
                    </a:cubicBezTo>
                    <a:cubicBezTo>
                      <a:pt x="8711" y="4521"/>
                      <a:pt x="8713" y="4496"/>
                      <a:pt x="8716" y="4470"/>
                    </a:cubicBezTo>
                    <a:cubicBezTo>
                      <a:pt x="8721" y="4398"/>
                      <a:pt x="8726" y="4327"/>
                      <a:pt x="8731" y="4255"/>
                    </a:cubicBezTo>
                    <a:cubicBezTo>
                      <a:pt x="8743" y="4204"/>
                      <a:pt x="8754" y="4152"/>
                      <a:pt x="8766" y="4101"/>
                    </a:cubicBezTo>
                    <a:lnTo>
                      <a:pt x="8871" y="3810"/>
                    </a:lnTo>
                    <a:cubicBezTo>
                      <a:pt x="8880" y="3800"/>
                      <a:pt x="8889" y="3789"/>
                      <a:pt x="8898" y="3779"/>
                    </a:cubicBezTo>
                    <a:cubicBezTo>
                      <a:pt x="8915" y="3820"/>
                      <a:pt x="8931" y="3861"/>
                      <a:pt x="8948" y="3902"/>
                    </a:cubicBezTo>
                    <a:cubicBezTo>
                      <a:pt x="8947" y="3938"/>
                      <a:pt x="8946" y="3973"/>
                      <a:pt x="8945" y="4009"/>
                    </a:cubicBezTo>
                    <a:lnTo>
                      <a:pt x="8933" y="4117"/>
                    </a:lnTo>
                    <a:lnTo>
                      <a:pt x="8933" y="4270"/>
                    </a:lnTo>
                    <a:cubicBezTo>
                      <a:pt x="8945" y="4306"/>
                      <a:pt x="8956" y="4342"/>
                      <a:pt x="8968" y="4378"/>
                    </a:cubicBezTo>
                    <a:cubicBezTo>
                      <a:pt x="8982" y="4363"/>
                      <a:pt x="8996" y="4347"/>
                      <a:pt x="9010" y="4332"/>
                    </a:cubicBezTo>
                    <a:cubicBezTo>
                      <a:pt x="9032" y="4276"/>
                      <a:pt x="9054" y="4219"/>
                      <a:pt x="9076" y="4163"/>
                    </a:cubicBezTo>
                    <a:cubicBezTo>
                      <a:pt x="9085" y="4127"/>
                      <a:pt x="9095" y="4091"/>
                      <a:pt x="9104" y="4055"/>
                    </a:cubicBezTo>
                    <a:cubicBezTo>
                      <a:pt x="9127" y="3901"/>
                      <a:pt x="9150" y="3748"/>
                      <a:pt x="9173" y="3594"/>
                    </a:cubicBezTo>
                    <a:cubicBezTo>
                      <a:pt x="9180" y="3569"/>
                      <a:pt x="9186" y="3543"/>
                      <a:pt x="9193" y="3518"/>
                    </a:cubicBezTo>
                    <a:cubicBezTo>
                      <a:pt x="9205" y="3492"/>
                      <a:pt x="9216" y="3467"/>
                      <a:pt x="9228" y="3441"/>
                    </a:cubicBezTo>
                    <a:cubicBezTo>
                      <a:pt x="9243" y="3420"/>
                      <a:pt x="9259" y="3400"/>
                      <a:pt x="9274" y="3379"/>
                    </a:cubicBezTo>
                    <a:lnTo>
                      <a:pt x="9298" y="3379"/>
                    </a:lnTo>
                    <a:cubicBezTo>
                      <a:pt x="9307" y="3364"/>
                      <a:pt x="9316" y="3348"/>
                      <a:pt x="9325" y="3333"/>
                    </a:cubicBezTo>
                    <a:cubicBezTo>
                      <a:pt x="9339" y="3302"/>
                      <a:pt x="9353" y="3272"/>
                      <a:pt x="9367" y="3241"/>
                    </a:cubicBezTo>
                    <a:cubicBezTo>
                      <a:pt x="9372" y="3221"/>
                      <a:pt x="9378" y="3200"/>
                      <a:pt x="9383" y="3180"/>
                    </a:cubicBezTo>
                    <a:cubicBezTo>
                      <a:pt x="9392" y="3195"/>
                      <a:pt x="9401" y="3211"/>
                      <a:pt x="9410" y="3226"/>
                    </a:cubicBezTo>
                    <a:lnTo>
                      <a:pt x="9441" y="3257"/>
                    </a:lnTo>
                    <a:cubicBezTo>
                      <a:pt x="9449" y="3267"/>
                      <a:pt x="9456" y="3277"/>
                      <a:pt x="9464" y="3287"/>
                    </a:cubicBezTo>
                    <a:cubicBezTo>
                      <a:pt x="9469" y="3354"/>
                      <a:pt x="9475" y="3420"/>
                      <a:pt x="9480" y="3487"/>
                    </a:cubicBezTo>
                    <a:lnTo>
                      <a:pt x="9507" y="3472"/>
                    </a:lnTo>
                    <a:cubicBezTo>
                      <a:pt x="9516" y="3462"/>
                      <a:pt x="9525" y="3451"/>
                      <a:pt x="9534" y="3441"/>
                    </a:cubicBezTo>
                    <a:lnTo>
                      <a:pt x="9558" y="3441"/>
                    </a:lnTo>
                    <a:cubicBezTo>
                      <a:pt x="9566" y="3420"/>
                      <a:pt x="9573" y="3400"/>
                      <a:pt x="9581" y="3379"/>
                    </a:cubicBezTo>
                    <a:cubicBezTo>
                      <a:pt x="9586" y="3359"/>
                      <a:pt x="9591" y="3338"/>
                      <a:pt x="9596" y="3318"/>
                    </a:cubicBezTo>
                    <a:cubicBezTo>
                      <a:pt x="9604" y="3267"/>
                      <a:pt x="9612" y="3215"/>
                      <a:pt x="9620" y="3164"/>
                    </a:cubicBezTo>
                    <a:cubicBezTo>
                      <a:pt x="9628" y="3082"/>
                      <a:pt x="9635" y="3001"/>
                      <a:pt x="9643" y="2919"/>
                    </a:cubicBezTo>
                    <a:cubicBezTo>
                      <a:pt x="9662" y="2796"/>
                      <a:pt x="9682" y="2673"/>
                      <a:pt x="9701" y="2550"/>
                    </a:cubicBezTo>
                    <a:lnTo>
                      <a:pt x="9752" y="2289"/>
                    </a:lnTo>
                    <a:cubicBezTo>
                      <a:pt x="9762" y="2233"/>
                      <a:pt x="9773" y="2176"/>
                      <a:pt x="9783" y="2120"/>
                    </a:cubicBezTo>
                    <a:cubicBezTo>
                      <a:pt x="9798" y="2079"/>
                      <a:pt x="9814" y="2038"/>
                      <a:pt x="9829" y="1997"/>
                    </a:cubicBezTo>
                    <a:cubicBezTo>
                      <a:pt x="9834" y="2002"/>
                      <a:pt x="9840" y="2007"/>
                      <a:pt x="9845" y="2012"/>
                    </a:cubicBezTo>
                    <a:lnTo>
                      <a:pt x="9899" y="2120"/>
                    </a:lnTo>
                    <a:cubicBezTo>
                      <a:pt x="9909" y="2115"/>
                      <a:pt x="9920" y="2109"/>
                      <a:pt x="9930" y="2104"/>
                    </a:cubicBezTo>
                    <a:cubicBezTo>
                      <a:pt x="9927" y="2038"/>
                      <a:pt x="9925" y="1971"/>
                      <a:pt x="9922" y="1905"/>
                    </a:cubicBezTo>
                    <a:cubicBezTo>
                      <a:pt x="9921" y="1879"/>
                      <a:pt x="9920" y="1854"/>
                      <a:pt x="9919" y="1828"/>
                    </a:cubicBezTo>
                    <a:cubicBezTo>
                      <a:pt x="9927" y="1767"/>
                      <a:pt x="9934" y="1705"/>
                      <a:pt x="9942" y="1644"/>
                    </a:cubicBezTo>
                    <a:cubicBezTo>
                      <a:pt x="9947" y="1557"/>
                      <a:pt x="9952" y="1469"/>
                      <a:pt x="9957" y="1382"/>
                    </a:cubicBezTo>
                    <a:cubicBezTo>
                      <a:pt x="9958" y="1213"/>
                      <a:pt x="9960" y="1045"/>
                      <a:pt x="9961" y="876"/>
                    </a:cubicBezTo>
                    <a:cubicBezTo>
                      <a:pt x="9962" y="845"/>
                      <a:pt x="9964" y="814"/>
                      <a:pt x="9965" y="783"/>
                    </a:cubicBezTo>
                    <a:cubicBezTo>
                      <a:pt x="9968" y="747"/>
                      <a:pt x="9970" y="712"/>
                      <a:pt x="9973" y="676"/>
                    </a:cubicBezTo>
                    <a:cubicBezTo>
                      <a:pt x="9982" y="645"/>
                      <a:pt x="9991" y="615"/>
                      <a:pt x="10000" y="584"/>
                    </a:cubicBezTo>
                    <a:lnTo>
                      <a:pt x="9845" y="553"/>
                    </a:lnTo>
                    <a:lnTo>
                      <a:pt x="9697" y="553"/>
                    </a:lnTo>
                    <a:cubicBezTo>
                      <a:pt x="9691" y="589"/>
                      <a:pt x="9684" y="625"/>
                      <a:pt x="9678" y="661"/>
                    </a:cubicBezTo>
                    <a:lnTo>
                      <a:pt x="9542" y="707"/>
                    </a:lnTo>
                    <a:lnTo>
                      <a:pt x="8863" y="753"/>
                    </a:lnTo>
                    <a:lnTo>
                      <a:pt x="8510" y="783"/>
                    </a:lnTo>
                    <a:lnTo>
                      <a:pt x="8254" y="799"/>
                    </a:lnTo>
                    <a:cubicBezTo>
                      <a:pt x="8224" y="794"/>
                      <a:pt x="8195" y="788"/>
                      <a:pt x="8165" y="783"/>
                    </a:cubicBezTo>
                    <a:cubicBezTo>
                      <a:pt x="8154" y="773"/>
                      <a:pt x="8144" y="763"/>
                      <a:pt x="8133" y="753"/>
                    </a:cubicBezTo>
                    <a:cubicBezTo>
                      <a:pt x="8123" y="758"/>
                      <a:pt x="8112" y="763"/>
                      <a:pt x="8102" y="768"/>
                    </a:cubicBezTo>
                    <a:lnTo>
                      <a:pt x="7858" y="783"/>
                    </a:lnTo>
                    <a:lnTo>
                      <a:pt x="7699" y="783"/>
                    </a:lnTo>
                    <a:cubicBezTo>
                      <a:pt x="7692" y="814"/>
                      <a:pt x="7686" y="845"/>
                      <a:pt x="7679" y="876"/>
                    </a:cubicBezTo>
                    <a:lnTo>
                      <a:pt x="7652" y="876"/>
                    </a:lnTo>
                    <a:lnTo>
                      <a:pt x="7101" y="814"/>
                    </a:lnTo>
                    <a:cubicBezTo>
                      <a:pt x="7095" y="824"/>
                      <a:pt x="7088" y="835"/>
                      <a:pt x="7082" y="845"/>
                    </a:cubicBezTo>
                    <a:cubicBezTo>
                      <a:pt x="7069" y="840"/>
                      <a:pt x="7056" y="834"/>
                      <a:pt x="7043" y="829"/>
                    </a:cubicBezTo>
                    <a:lnTo>
                      <a:pt x="6993" y="814"/>
                    </a:lnTo>
                    <a:lnTo>
                      <a:pt x="6911" y="814"/>
                    </a:lnTo>
                    <a:lnTo>
                      <a:pt x="6868" y="814"/>
                    </a:lnTo>
                    <a:lnTo>
                      <a:pt x="6465" y="783"/>
                    </a:lnTo>
                    <a:lnTo>
                      <a:pt x="6240" y="707"/>
                    </a:lnTo>
                    <a:lnTo>
                      <a:pt x="5759" y="645"/>
                    </a:lnTo>
                    <a:lnTo>
                      <a:pt x="5305" y="568"/>
                    </a:lnTo>
                    <a:lnTo>
                      <a:pt x="5157" y="568"/>
                    </a:lnTo>
                    <a:lnTo>
                      <a:pt x="4660" y="384"/>
                    </a:lnTo>
                    <a:lnTo>
                      <a:pt x="4486" y="369"/>
                    </a:lnTo>
                    <a:lnTo>
                      <a:pt x="4393" y="369"/>
                    </a:lnTo>
                    <a:lnTo>
                      <a:pt x="3846" y="369"/>
                    </a:lnTo>
                    <a:cubicBezTo>
                      <a:pt x="3833" y="364"/>
                      <a:pt x="3820" y="358"/>
                      <a:pt x="3807" y="353"/>
                    </a:cubicBezTo>
                    <a:lnTo>
                      <a:pt x="3729" y="353"/>
                    </a:lnTo>
                    <a:cubicBezTo>
                      <a:pt x="3721" y="348"/>
                      <a:pt x="3714" y="343"/>
                      <a:pt x="3706" y="338"/>
                    </a:cubicBezTo>
                    <a:lnTo>
                      <a:pt x="3481" y="292"/>
                    </a:lnTo>
                    <a:lnTo>
                      <a:pt x="2949" y="292"/>
                    </a:lnTo>
                    <a:lnTo>
                      <a:pt x="2949" y="108"/>
                    </a:lnTo>
                    <a:lnTo>
                      <a:pt x="2716" y="0"/>
                    </a:lnTo>
                    <a:cubicBezTo>
                      <a:pt x="2711" y="15"/>
                      <a:pt x="2706" y="31"/>
                      <a:pt x="2701" y="46"/>
                    </a:cubicBezTo>
                    <a:cubicBezTo>
                      <a:pt x="2709" y="179"/>
                      <a:pt x="2716" y="312"/>
                      <a:pt x="2724" y="445"/>
                    </a:cubicBezTo>
                    <a:cubicBezTo>
                      <a:pt x="2727" y="522"/>
                      <a:pt x="2729" y="599"/>
                      <a:pt x="2732" y="676"/>
                    </a:cubicBezTo>
                    <a:cubicBezTo>
                      <a:pt x="2731" y="763"/>
                      <a:pt x="2729" y="850"/>
                      <a:pt x="2728" y="937"/>
                    </a:cubicBezTo>
                    <a:cubicBezTo>
                      <a:pt x="2724" y="1034"/>
                      <a:pt x="2720" y="1132"/>
                      <a:pt x="2716" y="1229"/>
                    </a:cubicBezTo>
                    <a:lnTo>
                      <a:pt x="2716" y="1459"/>
                    </a:lnTo>
                    <a:cubicBezTo>
                      <a:pt x="2725" y="1490"/>
                      <a:pt x="2735" y="1520"/>
                      <a:pt x="2744" y="1551"/>
                    </a:cubicBezTo>
                    <a:cubicBezTo>
                      <a:pt x="2763" y="1669"/>
                      <a:pt x="2783" y="1787"/>
                      <a:pt x="2802" y="1905"/>
                    </a:cubicBezTo>
                    <a:cubicBezTo>
                      <a:pt x="2811" y="2069"/>
                      <a:pt x="2820" y="2232"/>
                      <a:pt x="2829" y="2396"/>
                    </a:cubicBezTo>
                    <a:cubicBezTo>
                      <a:pt x="2833" y="2499"/>
                      <a:pt x="2837" y="2601"/>
                      <a:pt x="2841" y="2704"/>
                    </a:cubicBezTo>
                    <a:cubicBezTo>
                      <a:pt x="2846" y="2806"/>
                      <a:pt x="2851" y="2909"/>
                      <a:pt x="2856" y="3011"/>
                    </a:cubicBezTo>
                    <a:cubicBezTo>
                      <a:pt x="2855" y="3083"/>
                      <a:pt x="2853" y="3154"/>
                      <a:pt x="2852" y="3226"/>
                    </a:cubicBezTo>
                    <a:cubicBezTo>
                      <a:pt x="2824" y="3364"/>
                      <a:pt x="2795" y="3503"/>
                      <a:pt x="2767" y="3641"/>
                    </a:cubicBezTo>
                    <a:cubicBezTo>
                      <a:pt x="2759" y="3666"/>
                      <a:pt x="2752" y="3692"/>
                      <a:pt x="2744" y="3717"/>
                    </a:cubicBezTo>
                    <a:cubicBezTo>
                      <a:pt x="2730" y="3707"/>
                      <a:pt x="2715" y="3697"/>
                      <a:pt x="2701" y="3687"/>
                    </a:cubicBezTo>
                    <a:cubicBezTo>
                      <a:pt x="2715" y="3656"/>
                      <a:pt x="2730" y="3625"/>
                      <a:pt x="2744" y="3594"/>
                    </a:cubicBezTo>
                    <a:cubicBezTo>
                      <a:pt x="2770" y="3497"/>
                      <a:pt x="2795" y="3400"/>
                      <a:pt x="2821" y="3303"/>
                    </a:cubicBezTo>
                    <a:cubicBezTo>
                      <a:pt x="2828" y="3236"/>
                      <a:pt x="2834" y="3170"/>
                      <a:pt x="2841" y="3103"/>
                    </a:cubicBezTo>
                    <a:cubicBezTo>
                      <a:pt x="2834" y="3067"/>
                      <a:pt x="2828" y="3031"/>
                      <a:pt x="2821" y="2995"/>
                    </a:cubicBezTo>
                    <a:lnTo>
                      <a:pt x="2821" y="2811"/>
                    </a:lnTo>
                    <a:cubicBezTo>
                      <a:pt x="2817" y="2647"/>
                      <a:pt x="2813" y="2484"/>
                      <a:pt x="2809" y="2320"/>
                    </a:cubicBezTo>
                    <a:cubicBezTo>
                      <a:pt x="2795" y="2171"/>
                      <a:pt x="2781" y="2023"/>
                      <a:pt x="2767" y="1874"/>
                    </a:cubicBezTo>
                    <a:cubicBezTo>
                      <a:pt x="2753" y="1802"/>
                      <a:pt x="2738" y="1731"/>
                      <a:pt x="2724" y="1659"/>
                    </a:cubicBezTo>
                    <a:cubicBezTo>
                      <a:pt x="2718" y="1623"/>
                      <a:pt x="2711" y="1587"/>
                      <a:pt x="2705" y="1551"/>
                    </a:cubicBezTo>
                    <a:cubicBezTo>
                      <a:pt x="2691" y="1664"/>
                      <a:pt x="2676" y="1776"/>
                      <a:pt x="2662" y="1889"/>
                    </a:cubicBezTo>
                    <a:cubicBezTo>
                      <a:pt x="2665" y="1961"/>
                      <a:pt x="2667" y="2032"/>
                      <a:pt x="2670" y="2104"/>
                    </a:cubicBezTo>
                    <a:cubicBezTo>
                      <a:pt x="2669" y="2201"/>
                      <a:pt x="2667" y="2299"/>
                      <a:pt x="2666" y="2396"/>
                    </a:cubicBezTo>
                    <a:cubicBezTo>
                      <a:pt x="2657" y="2381"/>
                      <a:pt x="2648" y="2365"/>
                      <a:pt x="2639" y="2350"/>
                    </a:cubicBezTo>
                    <a:cubicBezTo>
                      <a:pt x="2643" y="2253"/>
                      <a:pt x="2646" y="2155"/>
                      <a:pt x="2650" y="2058"/>
                    </a:cubicBezTo>
                    <a:cubicBezTo>
                      <a:pt x="2642" y="2017"/>
                      <a:pt x="2635" y="1976"/>
                      <a:pt x="2627" y="1935"/>
                    </a:cubicBezTo>
                    <a:cubicBezTo>
                      <a:pt x="2626" y="1904"/>
                      <a:pt x="2624" y="1874"/>
                      <a:pt x="2623" y="1843"/>
                    </a:cubicBezTo>
                    <a:lnTo>
                      <a:pt x="2650" y="1720"/>
                    </a:lnTo>
                    <a:cubicBezTo>
                      <a:pt x="2658" y="1664"/>
                      <a:pt x="2666" y="1607"/>
                      <a:pt x="2674" y="1551"/>
                    </a:cubicBezTo>
                    <a:cubicBezTo>
                      <a:pt x="2678" y="1433"/>
                      <a:pt x="2681" y="1316"/>
                      <a:pt x="2685" y="1198"/>
                    </a:cubicBezTo>
                    <a:cubicBezTo>
                      <a:pt x="2693" y="1137"/>
                      <a:pt x="2701" y="1075"/>
                      <a:pt x="2709" y="1014"/>
                    </a:cubicBezTo>
                    <a:lnTo>
                      <a:pt x="2530" y="998"/>
                    </a:lnTo>
                    <a:lnTo>
                      <a:pt x="2099" y="906"/>
                    </a:lnTo>
                    <a:lnTo>
                      <a:pt x="1250" y="707"/>
                    </a:lnTo>
                    <a:lnTo>
                      <a:pt x="1168" y="722"/>
                    </a:lnTo>
                    <a:cubicBezTo>
                      <a:pt x="1149" y="799"/>
                      <a:pt x="1129" y="875"/>
                      <a:pt x="1110" y="952"/>
                    </a:cubicBezTo>
                    <a:cubicBezTo>
                      <a:pt x="1103" y="967"/>
                      <a:pt x="1097" y="983"/>
                      <a:pt x="1090" y="998"/>
                    </a:cubicBezTo>
                    <a:cubicBezTo>
                      <a:pt x="1084" y="967"/>
                      <a:pt x="1077" y="937"/>
                      <a:pt x="1071" y="906"/>
                    </a:cubicBezTo>
                    <a:cubicBezTo>
                      <a:pt x="1076" y="845"/>
                      <a:pt x="1082" y="783"/>
                      <a:pt x="1087" y="722"/>
                    </a:cubicBezTo>
                    <a:lnTo>
                      <a:pt x="1021" y="707"/>
                    </a:lnTo>
                    <a:cubicBezTo>
                      <a:pt x="1026" y="743"/>
                      <a:pt x="1031" y="778"/>
                      <a:pt x="1036" y="814"/>
                    </a:cubicBezTo>
                    <a:lnTo>
                      <a:pt x="1036" y="937"/>
                    </a:lnTo>
                    <a:cubicBezTo>
                      <a:pt x="1024" y="973"/>
                      <a:pt x="1013" y="1009"/>
                      <a:pt x="1001" y="1045"/>
                    </a:cubicBezTo>
                    <a:cubicBezTo>
                      <a:pt x="1010" y="1122"/>
                      <a:pt x="1019" y="1198"/>
                      <a:pt x="1028" y="1275"/>
                    </a:cubicBezTo>
                    <a:cubicBezTo>
                      <a:pt x="1032" y="1342"/>
                      <a:pt x="1036" y="1408"/>
                      <a:pt x="1040" y="1475"/>
                    </a:cubicBezTo>
                    <a:cubicBezTo>
                      <a:pt x="1039" y="1506"/>
                      <a:pt x="1037" y="1536"/>
                      <a:pt x="1036" y="1567"/>
                    </a:cubicBezTo>
                    <a:cubicBezTo>
                      <a:pt x="1028" y="1593"/>
                      <a:pt x="1021" y="1618"/>
                      <a:pt x="1013" y="1644"/>
                    </a:cubicBezTo>
                    <a:lnTo>
                      <a:pt x="951" y="1567"/>
                    </a:lnTo>
                    <a:cubicBezTo>
                      <a:pt x="943" y="1587"/>
                      <a:pt x="935" y="1608"/>
                      <a:pt x="927" y="1628"/>
                    </a:cubicBezTo>
                    <a:cubicBezTo>
                      <a:pt x="926" y="1659"/>
                      <a:pt x="925" y="1689"/>
                      <a:pt x="924" y="1720"/>
                    </a:cubicBezTo>
                    <a:cubicBezTo>
                      <a:pt x="928" y="1751"/>
                      <a:pt x="931" y="1782"/>
                      <a:pt x="935" y="1813"/>
                    </a:cubicBezTo>
                    <a:cubicBezTo>
                      <a:pt x="951" y="1859"/>
                      <a:pt x="966" y="1905"/>
                      <a:pt x="982" y="1951"/>
                    </a:cubicBezTo>
                    <a:cubicBezTo>
                      <a:pt x="988" y="1941"/>
                      <a:pt x="995" y="1930"/>
                      <a:pt x="1001" y="1920"/>
                    </a:cubicBezTo>
                    <a:cubicBezTo>
                      <a:pt x="1004" y="1951"/>
                      <a:pt x="1006" y="1981"/>
                      <a:pt x="1009" y="2012"/>
                    </a:cubicBezTo>
                    <a:cubicBezTo>
                      <a:pt x="1008" y="2043"/>
                      <a:pt x="1006" y="2073"/>
                      <a:pt x="1005" y="2104"/>
                    </a:cubicBezTo>
                    <a:cubicBezTo>
                      <a:pt x="991" y="2120"/>
                      <a:pt x="976" y="2135"/>
                      <a:pt x="962" y="2151"/>
                    </a:cubicBezTo>
                    <a:lnTo>
                      <a:pt x="908" y="2166"/>
                    </a:lnTo>
                    <a:lnTo>
                      <a:pt x="834" y="2104"/>
                    </a:lnTo>
                    <a:cubicBezTo>
                      <a:pt x="826" y="2135"/>
                      <a:pt x="819" y="2166"/>
                      <a:pt x="811" y="2197"/>
                    </a:cubicBezTo>
                    <a:lnTo>
                      <a:pt x="850" y="2320"/>
                    </a:lnTo>
                    <a:cubicBezTo>
                      <a:pt x="873" y="2422"/>
                      <a:pt x="897" y="2525"/>
                      <a:pt x="920" y="2627"/>
                    </a:cubicBezTo>
                    <a:cubicBezTo>
                      <a:pt x="922" y="2673"/>
                      <a:pt x="925" y="2719"/>
                      <a:pt x="927" y="2765"/>
                    </a:cubicBezTo>
                    <a:cubicBezTo>
                      <a:pt x="909" y="2821"/>
                      <a:pt x="891" y="2878"/>
                      <a:pt x="873" y="2934"/>
                    </a:cubicBezTo>
                    <a:cubicBezTo>
                      <a:pt x="861" y="2949"/>
                      <a:pt x="850" y="2965"/>
                      <a:pt x="838" y="2980"/>
                    </a:cubicBezTo>
                    <a:cubicBezTo>
                      <a:pt x="833" y="3011"/>
                      <a:pt x="828" y="3041"/>
                      <a:pt x="823" y="3072"/>
                    </a:cubicBezTo>
                    <a:lnTo>
                      <a:pt x="811" y="3195"/>
                    </a:lnTo>
                    <a:cubicBezTo>
                      <a:pt x="803" y="3226"/>
                      <a:pt x="796" y="3256"/>
                      <a:pt x="788" y="3287"/>
                    </a:cubicBezTo>
                    <a:cubicBezTo>
                      <a:pt x="781" y="3343"/>
                      <a:pt x="775" y="3400"/>
                      <a:pt x="768" y="3456"/>
                    </a:cubicBezTo>
                    <a:lnTo>
                      <a:pt x="768" y="3579"/>
                    </a:lnTo>
                    <a:cubicBezTo>
                      <a:pt x="769" y="3605"/>
                      <a:pt x="771" y="3630"/>
                      <a:pt x="772" y="3656"/>
                    </a:cubicBezTo>
                    <a:cubicBezTo>
                      <a:pt x="780" y="3707"/>
                      <a:pt x="787" y="3759"/>
                      <a:pt x="795" y="3810"/>
                    </a:cubicBezTo>
                    <a:cubicBezTo>
                      <a:pt x="807" y="3851"/>
                      <a:pt x="818" y="3891"/>
                      <a:pt x="830" y="3932"/>
                    </a:cubicBezTo>
                    <a:cubicBezTo>
                      <a:pt x="837" y="3973"/>
                      <a:pt x="843" y="4014"/>
                      <a:pt x="850" y="4055"/>
                    </a:cubicBezTo>
                    <a:cubicBezTo>
                      <a:pt x="847" y="4106"/>
                      <a:pt x="845" y="4158"/>
                      <a:pt x="842" y="4209"/>
                    </a:cubicBezTo>
                    <a:lnTo>
                      <a:pt x="815" y="4194"/>
                    </a:lnTo>
                    <a:cubicBezTo>
                      <a:pt x="802" y="4148"/>
                      <a:pt x="789" y="4101"/>
                      <a:pt x="776" y="4055"/>
                    </a:cubicBezTo>
                    <a:lnTo>
                      <a:pt x="737" y="4040"/>
                    </a:lnTo>
                    <a:cubicBezTo>
                      <a:pt x="727" y="4091"/>
                      <a:pt x="716" y="4143"/>
                      <a:pt x="706" y="4194"/>
                    </a:cubicBezTo>
                    <a:cubicBezTo>
                      <a:pt x="710" y="4235"/>
                      <a:pt x="714" y="4275"/>
                      <a:pt x="718" y="4316"/>
                    </a:cubicBezTo>
                    <a:cubicBezTo>
                      <a:pt x="727" y="4337"/>
                      <a:pt x="736" y="4357"/>
                      <a:pt x="745" y="4378"/>
                    </a:cubicBezTo>
                    <a:lnTo>
                      <a:pt x="776" y="4409"/>
                    </a:lnTo>
                    <a:cubicBezTo>
                      <a:pt x="773" y="4455"/>
                      <a:pt x="771" y="4501"/>
                      <a:pt x="768" y="4547"/>
                    </a:cubicBezTo>
                    <a:cubicBezTo>
                      <a:pt x="758" y="4567"/>
                      <a:pt x="747" y="4588"/>
                      <a:pt x="737" y="4608"/>
                    </a:cubicBezTo>
                    <a:cubicBezTo>
                      <a:pt x="727" y="4598"/>
                      <a:pt x="716" y="4588"/>
                      <a:pt x="706" y="4578"/>
                    </a:cubicBezTo>
                    <a:cubicBezTo>
                      <a:pt x="700" y="4588"/>
                      <a:pt x="693" y="4598"/>
                      <a:pt x="687" y="4608"/>
                    </a:cubicBezTo>
                    <a:cubicBezTo>
                      <a:pt x="677" y="4670"/>
                      <a:pt x="666" y="4731"/>
                      <a:pt x="656" y="4793"/>
                    </a:cubicBezTo>
                    <a:cubicBezTo>
                      <a:pt x="644" y="4824"/>
                      <a:pt x="633" y="4854"/>
                      <a:pt x="621" y="4885"/>
                    </a:cubicBezTo>
                    <a:cubicBezTo>
                      <a:pt x="605" y="4905"/>
                      <a:pt x="590" y="4926"/>
                      <a:pt x="574" y="4946"/>
                    </a:cubicBezTo>
                    <a:cubicBezTo>
                      <a:pt x="564" y="4920"/>
                      <a:pt x="553" y="4895"/>
                      <a:pt x="543" y="4869"/>
                    </a:cubicBezTo>
                    <a:lnTo>
                      <a:pt x="524" y="4885"/>
                    </a:lnTo>
                    <a:cubicBezTo>
                      <a:pt x="516" y="4895"/>
                      <a:pt x="509" y="4906"/>
                      <a:pt x="501" y="4916"/>
                    </a:cubicBezTo>
                    <a:cubicBezTo>
                      <a:pt x="494" y="4941"/>
                      <a:pt x="488" y="4967"/>
                      <a:pt x="481" y="4992"/>
                    </a:cubicBezTo>
                    <a:cubicBezTo>
                      <a:pt x="478" y="5038"/>
                      <a:pt x="476" y="5085"/>
                      <a:pt x="473" y="5131"/>
                    </a:cubicBezTo>
                    <a:cubicBezTo>
                      <a:pt x="474" y="5172"/>
                      <a:pt x="476" y="5212"/>
                      <a:pt x="477" y="5253"/>
                    </a:cubicBezTo>
                    <a:cubicBezTo>
                      <a:pt x="495" y="5309"/>
                      <a:pt x="514" y="5366"/>
                      <a:pt x="532" y="5422"/>
                    </a:cubicBezTo>
                    <a:cubicBezTo>
                      <a:pt x="544" y="5397"/>
                      <a:pt x="555" y="5371"/>
                      <a:pt x="567" y="5346"/>
                    </a:cubicBezTo>
                    <a:cubicBezTo>
                      <a:pt x="576" y="5382"/>
                      <a:pt x="585" y="5417"/>
                      <a:pt x="594" y="5453"/>
                    </a:cubicBezTo>
                    <a:cubicBezTo>
                      <a:pt x="591" y="5484"/>
                      <a:pt x="589" y="5514"/>
                      <a:pt x="586" y="5545"/>
                    </a:cubicBezTo>
                    <a:cubicBezTo>
                      <a:pt x="580" y="5571"/>
                      <a:pt x="573" y="5596"/>
                      <a:pt x="567" y="5622"/>
                    </a:cubicBezTo>
                    <a:cubicBezTo>
                      <a:pt x="554" y="5643"/>
                      <a:pt x="541" y="5663"/>
                      <a:pt x="528" y="5684"/>
                    </a:cubicBezTo>
                    <a:lnTo>
                      <a:pt x="470" y="5699"/>
                    </a:lnTo>
                    <a:lnTo>
                      <a:pt x="458" y="5822"/>
                    </a:lnTo>
                    <a:cubicBezTo>
                      <a:pt x="462" y="5858"/>
                      <a:pt x="466" y="5893"/>
                      <a:pt x="470" y="5929"/>
                    </a:cubicBezTo>
                    <a:cubicBezTo>
                      <a:pt x="489" y="5970"/>
                      <a:pt x="509" y="6011"/>
                      <a:pt x="528" y="6052"/>
                    </a:cubicBezTo>
                    <a:lnTo>
                      <a:pt x="528" y="6190"/>
                    </a:lnTo>
                    <a:cubicBezTo>
                      <a:pt x="521" y="6206"/>
                      <a:pt x="515" y="6221"/>
                      <a:pt x="508" y="6237"/>
                    </a:cubicBezTo>
                    <a:lnTo>
                      <a:pt x="470" y="6190"/>
                    </a:lnTo>
                    <a:cubicBezTo>
                      <a:pt x="465" y="6139"/>
                      <a:pt x="459" y="6088"/>
                      <a:pt x="454" y="6037"/>
                    </a:cubicBezTo>
                    <a:cubicBezTo>
                      <a:pt x="448" y="6011"/>
                      <a:pt x="441" y="5986"/>
                      <a:pt x="435" y="5960"/>
                    </a:cubicBezTo>
                    <a:lnTo>
                      <a:pt x="396" y="5960"/>
                    </a:lnTo>
                    <a:cubicBezTo>
                      <a:pt x="387" y="5991"/>
                      <a:pt x="378" y="6021"/>
                      <a:pt x="369" y="6052"/>
                    </a:cubicBezTo>
                    <a:cubicBezTo>
                      <a:pt x="364" y="6103"/>
                      <a:pt x="358" y="6155"/>
                      <a:pt x="353" y="6206"/>
                    </a:cubicBezTo>
                    <a:cubicBezTo>
                      <a:pt x="356" y="6252"/>
                      <a:pt x="358" y="6298"/>
                      <a:pt x="361" y="6344"/>
                    </a:cubicBezTo>
                    <a:cubicBezTo>
                      <a:pt x="369" y="6390"/>
                      <a:pt x="376" y="6436"/>
                      <a:pt x="384" y="6482"/>
                    </a:cubicBezTo>
                    <a:cubicBezTo>
                      <a:pt x="389" y="6523"/>
                      <a:pt x="395" y="6564"/>
                      <a:pt x="400" y="6605"/>
                    </a:cubicBezTo>
                    <a:cubicBezTo>
                      <a:pt x="397" y="6651"/>
                      <a:pt x="395" y="6697"/>
                      <a:pt x="392" y="6743"/>
                    </a:cubicBezTo>
                    <a:cubicBezTo>
                      <a:pt x="380" y="6748"/>
                      <a:pt x="369" y="6754"/>
                      <a:pt x="357" y="6759"/>
                    </a:cubicBezTo>
                    <a:cubicBezTo>
                      <a:pt x="354" y="6800"/>
                      <a:pt x="352" y="6841"/>
                      <a:pt x="349" y="6882"/>
                    </a:cubicBezTo>
                    <a:cubicBezTo>
                      <a:pt x="339" y="6856"/>
                      <a:pt x="328" y="6831"/>
                      <a:pt x="318" y="6805"/>
                    </a:cubicBezTo>
                    <a:lnTo>
                      <a:pt x="318" y="6667"/>
                    </a:lnTo>
                    <a:lnTo>
                      <a:pt x="318" y="6590"/>
                    </a:lnTo>
                    <a:cubicBezTo>
                      <a:pt x="319" y="6549"/>
                      <a:pt x="321" y="6508"/>
                      <a:pt x="322" y="6467"/>
                    </a:cubicBezTo>
                    <a:cubicBezTo>
                      <a:pt x="318" y="6436"/>
                      <a:pt x="314" y="6406"/>
                      <a:pt x="310" y="6375"/>
                    </a:cubicBezTo>
                    <a:cubicBezTo>
                      <a:pt x="301" y="6365"/>
                      <a:pt x="292" y="6354"/>
                      <a:pt x="283" y="6344"/>
                    </a:cubicBezTo>
                    <a:cubicBezTo>
                      <a:pt x="275" y="6370"/>
                      <a:pt x="268" y="6395"/>
                      <a:pt x="260" y="6421"/>
                    </a:cubicBezTo>
                    <a:cubicBezTo>
                      <a:pt x="259" y="6467"/>
                      <a:pt x="257" y="6513"/>
                      <a:pt x="256" y="6559"/>
                    </a:cubicBezTo>
                    <a:cubicBezTo>
                      <a:pt x="250" y="6595"/>
                      <a:pt x="243" y="6631"/>
                      <a:pt x="237" y="6667"/>
                    </a:cubicBezTo>
                    <a:cubicBezTo>
                      <a:pt x="227" y="6692"/>
                      <a:pt x="216" y="6718"/>
                      <a:pt x="206" y="6743"/>
                    </a:cubicBezTo>
                    <a:cubicBezTo>
                      <a:pt x="201" y="6784"/>
                      <a:pt x="195" y="6825"/>
                      <a:pt x="190" y="6866"/>
                    </a:cubicBezTo>
                    <a:cubicBezTo>
                      <a:pt x="195" y="6902"/>
                      <a:pt x="201" y="6938"/>
                      <a:pt x="206" y="6974"/>
                    </a:cubicBezTo>
                    <a:lnTo>
                      <a:pt x="244" y="6974"/>
                    </a:lnTo>
                    <a:cubicBezTo>
                      <a:pt x="240" y="6943"/>
                      <a:pt x="237" y="6913"/>
                      <a:pt x="233" y="6882"/>
                    </a:cubicBezTo>
                    <a:cubicBezTo>
                      <a:pt x="239" y="6831"/>
                      <a:pt x="246" y="6779"/>
                      <a:pt x="252" y="6728"/>
                    </a:cubicBezTo>
                    <a:cubicBezTo>
                      <a:pt x="264" y="6769"/>
                      <a:pt x="275" y="6810"/>
                      <a:pt x="287" y="6851"/>
                    </a:cubicBezTo>
                    <a:cubicBezTo>
                      <a:pt x="295" y="6887"/>
                      <a:pt x="302" y="6923"/>
                      <a:pt x="310" y="6959"/>
                    </a:cubicBezTo>
                    <a:cubicBezTo>
                      <a:pt x="299" y="7025"/>
                      <a:pt x="287" y="7092"/>
                      <a:pt x="276" y="7158"/>
                    </a:cubicBezTo>
                    <a:cubicBezTo>
                      <a:pt x="275" y="7209"/>
                      <a:pt x="273" y="7261"/>
                      <a:pt x="272" y="7312"/>
                    </a:cubicBezTo>
                    <a:lnTo>
                      <a:pt x="272" y="7419"/>
                    </a:lnTo>
                    <a:cubicBezTo>
                      <a:pt x="258" y="7409"/>
                      <a:pt x="243" y="7399"/>
                      <a:pt x="229" y="7389"/>
                    </a:cubicBezTo>
                    <a:cubicBezTo>
                      <a:pt x="220" y="7425"/>
                      <a:pt x="211" y="7460"/>
                      <a:pt x="202" y="7496"/>
                    </a:cubicBezTo>
                    <a:cubicBezTo>
                      <a:pt x="207" y="7552"/>
                      <a:pt x="212" y="7609"/>
                      <a:pt x="217" y="7665"/>
                    </a:cubicBezTo>
                    <a:cubicBezTo>
                      <a:pt x="222" y="7675"/>
                      <a:pt x="228" y="7686"/>
                      <a:pt x="233" y="7696"/>
                    </a:cubicBezTo>
                    <a:cubicBezTo>
                      <a:pt x="246" y="7686"/>
                      <a:pt x="259" y="7675"/>
                      <a:pt x="272" y="7665"/>
                    </a:cubicBezTo>
                    <a:cubicBezTo>
                      <a:pt x="276" y="7686"/>
                      <a:pt x="279" y="7706"/>
                      <a:pt x="283" y="7727"/>
                    </a:cubicBezTo>
                    <a:cubicBezTo>
                      <a:pt x="288" y="7778"/>
                      <a:pt x="294" y="7829"/>
                      <a:pt x="299" y="7880"/>
                    </a:cubicBezTo>
                    <a:cubicBezTo>
                      <a:pt x="292" y="7890"/>
                      <a:pt x="286" y="7901"/>
                      <a:pt x="279" y="7911"/>
                    </a:cubicBezTo>
                    <a:cubicBezTo>
                      <a:pt x="275" y="7931"/>
                      <a:pt x="272" y="7952"/>
                      <a:pt x="268" y="7972"/>
                    </a:cubicBezTo>
                    <a:cubicBezTo>
                      <a:pt x="260" y="7987"/>
                      <a:pt x="252" y="8003"/>
                      <a:pt x="244" y="8018"/>
                    </a:cubicBezTo>
                    <a:lnTo>
                      <a:pt x="256" y="8126"/>
                    </a:lnTo>
                    <a:cubicBezTo>
                      <a:pt x="268" y="8162"/>
                      <a:pt x="279" y="8197"/>
                      <a:pt x="291" y="8233"/>
                    </a:cubicBezTo>
                    <a:cubicBezTo>
                      <a:pt x="294" y="8264"/>
                      <a:pt x="296" y="8295"/>
                      <a:pt x="299" y="8326"/>
                    </a:cubicBezTo>
                    <a:cubicBezTo>
                      <a:pt x="294" y="8351"/>
                      <a:pt x="288" y="8377"/>
                      <a:pt x="283" y="8402"/>
                    </a:cubicBezTo>
                    <a:cubicBezTo>
                      <a:pt x="278" y="8412"/>
                      <a:pt x="273" y="8423"/>
                      <a:pt x="268" y="8433"/>
                    </a:cubicBezTo>
                    <a:cubicBezTo>
                      <a:pt x="255" y="8418"/>
                      <a:pt x="242" y="8402"/>
                      <a:pt x="229" y="8387"/>
                    </a:cubicBezTo>
                    <a:cubicBezTo>
                      <a:pt x="221" y="8377"/>
                      <a:pt x="214" y="8366"/>
                      <a:pt x="206" y="8356"/>
                    </a:cubicBezTo>
                    <a:cubicBezTo>
                      <a:pt x="194" y="8387"/>
                      <a:pt x="183" y="8418"/>
                      <a:pt x="171" y="8449"/>
                    </a:cubicBezTo>
                    <a:lnTo>
                      <a:pt x="144" y="8833"/>
                    </a:lnTo>
                    <a:cubicBezTo>
                      <a:pt x="132" y="8864"/>
                      <a:pt x="121" y="8894"/>
                      <a:pt x="109" y="8925"/>
                    </a:cubicBezTo>
                    <a:lnTo>
                      <a:pt x="31" y="8817"/>
                    </a:lnTo>
                    <a:cubicBezTo>
                      <a:pt x="21" y="8879"/>
                      <a:pt x="10" y="8940"/>
                      <a:pt x="0" y="9002"/>
                    </a:cubicBezTo>
                    <a:lnTo>
                      <a:pt x="365" y="9155"/>
                    </a:lnTo>
                    <a:lnTo>
                      <a:pt x="1995" y="9524"/>
                    </a:lnTo>
                    <a:lnTo>
                      <a:pt x="2460" y="9601"/>
                    </a:lnTo>
                    <a:cubicBezTo>
                      <a:pt x="2459" y="9463"/>
                      <a:pt x="2457" y="9324"/>
                      <a:pt x="2456" y="9186"/>
                    </a:cubicBezTo>
                    <a:cubicBezTo>
                      <a:pt x="2443" y="9201"/>
                      <a:pt x="2431" y="9217"/>
                      <a:pt x="2418" y="9232"/>
                    </a:cubicBezTo>
                    <a:lnTo>
                      <a:pt x="2406" y="9124"/>
                    </a:lnTo>
                    <a:cubicBezTo>
                      <a:pt x="2427" y="9134"/>
                      <a:pt x="2447" y="9145"/>
                      <a:pt x="2468" y="9155"/>
                    </a:cubicBezTo>
                    <a:cubicBezTo>
                      <a:pt x="2474" y="9206"/>
                      <a:pt x="2481" y="9258"/>
                      <a:pt x="2487" y="9309"/>
                    </a:cubicBezTo>
                    <a:cubicBezTo>
                      <a:pt x="2483" y="9381"/>
                      <a:pt x="2480" y="9452"/>
                      <a:pt x="2476" y="9524"/>
                    </a:cubicBezTo>
                    <a:lnTo>
                      <a:pt x="3629" y="9894"/>
                    </a:lnTo>
                    <a:lnTo>
                      <a:pt x="5270" y="9954"/>
                    </a:lnTo>
                    <a:lnTo>
                      <a:pt x="5471" y="9969"/>
                    </a:lnTo>
                    <a:lnTo>
                      <a:pt x="5662" y="9985"/>
                    </a:lnTo>
                    <a:lnTo>
                      <a:pt x="5662" y="9985"/>
                    </a:lnTo>
                    <a:lnTo>
                      <a:pt x="5662" y="998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5" name="Freeform 19">
                <a:extLst>
                  <a:ext uri="{FF2B5EF4-FFF2-40B4-BE49-F238E27FC236}">
                    <a16:creationId xmlns:a16="http://schemas.microsoft.com/office/drawing/2014/main" id="{78DE2FC4-3690-A52C-D033-EA9FAAF3DE5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26284" y="1526647"/>
                <a:ext cx="53975" cy="41275"/>
              </a:xfrm>
              <a:custGeom>
                <a:avLst/>
                <a:gdLst>
                  <a:gd name="T0" fmla="*/ 20 w 34"/>
                  <a:gd name="T1" fmla="*/ 26 h 26"/>
                  <a:gd name="T2" fmla="*/ 34 w 34"/>
                  <a:gd name="T3" fmla="*/ 23 h 26"/>
                  <a:gd name="T4" fmla="*/ 30 w 34"/>
                  <a:gd name="T5" fmla="*/ 0 h 26"/>
                  <a:gd name="T6" fmla="*/ 18 w 34"/>
                  <a:gd name="T7" fmla="*/ 3 h 26"/>
                  <a:gd name="T8" fmla="*/ 0 w 34"/>
                  <a:gd name="T9" fmla="*/ 3 h 26"/>
                  <a:gd name="T10" fmla="*/ 1 w 34"/>
                  <a:gd name="T11" fmla="*/ 14 h 26"/>
                  <a:gd name="T12" fmla="*/ 7 w 34"/>
                  <a:gd name="T13" fmla="*/ 15 h 26"/>
                  <a:gd name="T14" fmla="*/ 5 w 34"/>
                  <a:gd name="T15" fmla="*/ 21 h 26"/>
                  <a:gd name="T16" fmla="*/ 15 w 34"/>
                  <a:gd name="T17" fmla="*/ 22 h 26"/>
                  <a:gd name="T18" fmla="*/ 20 w 34"/>
                  <a:gd name="T19" fmla="*/ 26 h 26"/>
                  <a:gd name="T20" fmla="*/ 20 w 34"/>
                  <a:gd name="T2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6">
                    <a:moveTo>
                      <a:pt x="20" y="26"/>
                    </a:moveTo>
                    <a:lnTo>
                      <a:pt x="34" y="23"/>
                    </a:lnTo>
                    <a:lnTo>
                      <a:pt x="30" y="0"/>
                    </a:lnTo>
                    <a:lnTo>
                      <a:pt x="18" y="3"/>
                    </a:lnTo>
                    <a:lnTo>
                      <a:pt x="0" y="3"/>
                    </a:lnTo>
                    <a:lnTo>
                      <a:pt x="1" y="14"/>
                    </a:lnTo>
                    <a:lnTo>
                      <a:pt x="7" y="15"/>
                    </a:lnTo>
                    <a:lnTo>
                      <a:pt x="5" y="21"/>
                    </a:lnTo>
                    <a:lnTo>
                      <a:pt x="15" y="22"/>
                    </a:lnTo>
                    <a:lnTo>
                      <a:pt x="20" y="26"/>
                    </a:lnTo>
                    <a:lnTo>
                      <a:pt x="20" y="2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6" name="Freeform 20">
                <a:extLst>
                  <a:ext uri="{FF2B5EF4-FFF2-40B4-BE49-F238E27FC236}">
                    <a16:creationId xmlns:a16="http://schemas.microsoft.com/office/drawing/2014/main" id="{CEA587F8-4F12-C956-AC09-C3897FC478D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188209" y="1879072"/>
                <a:ext cx="57150" cy="73025"/>
              </a:xfrm>
              <a:custGeom>
                <a:avLst/>
                <a:gdLst>
                  <a:gd name="T0" fmla="*/ 35 w 36"/>
                  <a:gd name="T1" fmla="*/ 46 h 46"/>
                  <a:gd name="T2" fmla="*/ 36 w 36"/>
                  <a:gd name="T3" fmla="*/ 33 h 46"/>
                  <a:gd name="T4" fmla="*/ 30 w 36"/>
                  <a:gd name="T5" fmla="*/ 29 h 46"/>
                  <a:gd name="T6" fmla="*/ 27 w 36"/>
                  <a:gd name="T7" fmla="*/ 18 h 46"/>
                  <a:gd name="T8" fmla="*/ 18 w 36"/>
                  <a:gd name="T9" fmla="*/ 12 h 46"/>
                  <a:gd name="T10" fmla="*/ 13 w 36"/>
                  <a:gd name="T11" fmla="*/ 3 h 46"/>
                  <a:gd name="T12" fmla="*/ 4 w 36"/>
                  <a:gd name="T13" fmla="*/ 0 h 46"/>
                  <a:gd name="T14" fmla="*/ 0 w 36"/>
                  <a:gd name="T15" fmla="*/ 2 h 46"/>
                  <a:gd name="T16" fmla="*/ 18 w 36"/>
                  <a:gd name="T17" fmla="*/ 22 h 46"/>
                  <a:gd name="T18" fmla="*/ 21 w 36"/>
                  <a:gd name="T19" fmla="*/ 40 h 46"/>
                  <a:gd name="T20" fmla="*/ 28 w 36"/>
                  <a:gd name="T21" fmla="*/ 45 h 46"/>
                  <a:gd name="T22" fmla="*/ 35 w 36"/>
                  <a:gd name="T2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46">
                    <a:moveTo>
                      <a:pt x="35" y="46"/>
                    </a:moveTo>
                    <a:lnTo>
                      <a:pt x="36" y="33"/>
                    </a:lnTo>
                    <a:lnTo>
                      <a:pt x="30" y="29"/>
                    </a:lnTo>
                    <a:lnTo>
                      <a:pt x="27" y="18"/>
                    </a:lnTo>
                    <a:lnTo>
                      <a:pt x="18" y="12"/>
                    </a:lnTo>
                    <a:lnTo>
                      <a:pt x="13" y="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18" y="22"/>
                    </a:lnTo>
                    <a:lnTo>
                      <a:pt x="21" y="40"/>
                    </a:lnTo>
                    <a:lnTo>
                      <a:pt x="28" y="45"/>
                    </a:lnTo>
                    <a:lnTo>
                      <a:pt x="35" y="4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7" name="Freeform 21">
                <a:extLst>
                  <a:ext uri="{FF2B5EF4-FFF2-40B4-BE49-F238E27FC236}">
                    <a16:creationId xmlns:a16="http://schemas.microsoft.com/office/drawing/2014/main" id="{25F82CE2-9500-E178-DB1B-F11A7D54D5D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73909" y="1528234"/>
                <a:ext cx="215900" cy="444500"/>
              </a:xfrm>
              <a:custGeom>
                <a:avLst/>
                <a:gdLst>
                  <a:gd name="T0" fmla="*/ 136 w 136"/>
                  <a:gd name="T1" fmla="*/ 280 h 280"/>
                  <a:gd name="T2" fmla="*/ 130 w 136"/>
                  <a:gd name="T3" fmla="*/ 265 h 280"/>
                  <a:gd name="T4" fmla="*/ 94 w 136"/>
                  <a:gd name="T5" fmla="*/ 201 h 280"/>
                  <a:gd name="T6" fmla="*/ 57 w 136"/>
                  <a:gd name="T7" fmla="*/ 136 h 280"/>
                  <a:gd name="T8" fmla="*/ 38 w 136"/>
                  <a:gd name="T9" fmla="*/ 94 h 280"/>
                  <a:gd name="T10" fmla="*/ 26 w 136"/>
                  <a:gd name="T11" fmla="*/ 58 h 280"/>
                  <a:gd name="T12" fmla="*/ 19 w 136"/>
                  <a:gd name="T13" fmla="*/ 37 h 280"/>
                  <a:gd name="T14" fmla="*/ 8 w 136"/>
                  <a:gd name="T15" fmla="*/ 0 h 280"/>
                  <a:gd name="T16" fmla="*/ 0 w 136"/>
                  <a:gd name="T17" fmla="*/ 0 h 280"/>
                  <a:gd name="T18" fmla="*/ 7 w 136"/>
                  <a:gd name="T19" fmla="*/ 10 h 280"/>
                  <a:gd name="T20" fmla="*/ 9 w 136"/>
                  <a:gd name="T21" fmla="*/ 22 h 280"/>
                  <a:gd name="T22" fmla="*/ 5 w 136"/>
                  <a:gd name="T23" fmla="*/ 37 h 280"/>
                  <a:gd name="T24" fmla="*/ 14 w 136"/>
                  <a:gd name="T25" fmla="*/ 47 h 280"/>
                  <a:gd name="T26" fmla="*/ 19 w 136"/>
                  <a:gd name="T27" fmla="*/ 53 h 280"/>
                  <a:gd name="T28" fmla="*/ 28 w 136"/>
                  <a:gd name="T29" fmla="*/ 81 h 280"/>
                  <a:gd name="T30" fmla="*/ 26 w 136"/>
                  <a:gd name="T31" fmla="*/ 96 h 280"/>
                  <a:gd name="T32" fmla="*/ 33 w 136"/>
                  <a:gd name="T33" fmla="*/ 98 h 280"/>
                  <a:gd name="T34" fmla="*/ 43 w 136"/>
                  <a:gd name="T35" fmla="*/ 117 h 280"/>
                  <a:gd name="T36" fmla="*/ 49 w 136"/>
                  <a:gd name="T37" fmla="*/ 127 h 280"/>
                  <a:gd name="T38" fmla="*/ 62 w 136"/>
                  <a:gd name="T39" fmla="*/ 169 h 280"/>
                  <a:gd name="T40" fmla="*/ 64 w 136"/>
                  <a:gd name="T41" fmla="*/ 182 h 280"/>
                  <a:gd name="T42" fmla="*/ 74 w 136"/>
                  <a:gd name="T43" fmla="*/ 178 h 280"/>
                  <a:gd name="T44" fmla="*/ 77 w 136"/>
                  <a:gd name="T45" fmla="*/ 186 h 280"/>
                  <a:gd name="T46" fmla="*/ 68 w 136"/>
                  <a:gd name="T47" fmla="*/ 192 h 280"/>
                  <a:gd name="T48" fmla="*/ 66 w 136"/>
                  <a:gd name="T49" fmla="*/ 199 h 280"/>
                  <a:gd name="T50" fmla="*/ 76 w 136"/>
                  <a:gd name="T51" fmla="*/ 202 h 280"/>
                  <a:gd name="T52" fmla="*/ 84 w 136"/>
                  <a:gd name="T53" fmla="*/ 200 h 280"/>
                  <a:gd name="T54" fmla="*/ 88 w 136"/>
                  <a:gd name="T55" fmla="*/ 208 h 280"/>
                  <a:gd name="T56" fmla="*/ 94 w 136"/>
                  <a:gd name="T57" fmla="*/ 210 h 280"/>
                  <a:gd name="T58" fmla="*/ 124 w 136"/>
                  <a:gd name="T59" fmla="*/ 268 h 280"/>
                  <a:gd name="T60" fmla="*/ 136 w 136"/>
                  <a:gd name="T61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280">
                    <a:moveTo>
                      <a:pt x="136" y="280"/>
                    </a:moveTo>
                    <a:lnTo>
                      <a:pt x="130" y="265"/>
                    </a:lnTo>
                    <a:lnTo>
                      <a:pt x="94" y="201"/>
                    </a:lnTo>
                    <a:lnTo>
                      <a:pt x="57" y="136"/>
                    </a:lnTo>
                    <a:lnTo>
                      <a:pt x="38" y="94"/>
                    </a:lnTo>
                    <a:lnTo>
                      <a:pt x="26" y="58"/>
                    </a:lnTo>
                    <a:lnTo>
                      <a:pt x="19" y="37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7" y="10"/>
                    </a:lnTo>
                    <a:lnTo>
                      <a:pt x="9" y="22"/>
                    </a:lnTo>
                    <a:lnTo>
                      <a:pt x="5" y="37"/>
                    </a:lnTo>
                    <a:lnTo>
                      <a:pt x="14" y="47"/>
                    </a:lnTo>
                    <a:lnTo>
                      <a:pt x="19" y="53"/>
                    </a:lnTo>
                    <a:lnTo>
                      <a:pt x="28" y="81"/>
                    </a:lnTo>
                    <a:lnTo>
                      <a:pt x="26" y="96"/>
                    </a:lnTo>
                    <a:lnTo>
                      <a:pt x="33" y="98"/>
                    </a:lnTo>
                    <a:lnTo>
                      <a:pt x="43" y="117"/>
                    </a:lnTo>
                    <a:lnTo>
                      <a:pt x="49" y="127"/>
                    </a:lnTo>
                    <a:lnTo>
                      <a:pt x="62" y="169"/>
                    </a:lnTo>
                    <a:lnTo>
                      <a:pt x="64" y="182"/>
                    </a:lnTo>
                    <a:lnTo>
                      <a:pt x="74" y="178"/>
                    </a:lnTo>
                    <a:lnTo>
                      <a:pt x="77" y="186"/>
                    </a:lnTo>
                    <a:lnTo>
                      <a:pt x="68" y="192"/>
                    </a:lnTo>
                    <a:lnTo>
                      <a:pt x="66" y="199"/>
                    </a:lnTo>
                    <a:lnTo>
                      <a:pt x="76" y="202"/>
                    </a:lnTo>
                    <a:lnTo>
                      <a:pt x="84" y="200"/>
                    </a:lnTo>
                    <a:lnTo>
                      <a:pt x="88" y="208"/>
                    </a:lnTo>
                    <a:lnTo>
                      <a:pt x="94" y="210"/>
                    </a:lnTo>
                    <a:lnTo>
                      <a:pt x="124" y="268"/>
                    </a:lnTo>
                    <a:lnTo>
                      <a:pt x="136" y="280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8" name="Freeform 22">
                <a:extLst>
                  <a:ext uri="{FF2B5EF4-FFF2-40B4-BE49-F238E27FC236}">
                    <a16:creationId xmlns:a16="http://schemas.microsoft.com/office/drawing/2014/main" id="{8C4B76EC-DDBF-B7EA-306A-1C32ECD9DDC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602422" y="2650597"/>
                <a:ext cx="198437" cy="49213"/>
              </a:xfrm>
              <a:custGeom>
                <a:avLst/>
                <a:gdLst>
                  <a:gd name="T0" fmla="*/ 2 w 125"/>
                  <a:gd name="T1" fmla="*/ 31 h 31"/>
                  <a:gd name="T2" fmla="*/ 18 w 125"/>
                  <a:gd name="T3" fmla="*/ 23 h 31"/>
                  <a:gd name="T4" fmla="*/ 68 w 125"/>
                  <a:gd name="T5" fmla="*/ 8 h 31"/>
                  <a:gd name="T6" fmla="*/ 125 w 125"/>
                  <a:gd name="T7" fmla="*/ 3 h 31"/>
                  <a:gd name="T8" fmla="*/ 101 w 125"/>
                  <a:gd name="T9" fmla="*/ 0 h 31"/>
                  <a:gd name="T10" fmla="*/ 79 w 125"/>
                  <a:gd name="T11" fmla="*/ 3 h 31"/>
                  <a:gd name="T12" fmla="*/ 0 w 125"/>
                  <a:gd name="T13" fmla="*/ 26 h 31"/>
                  <a:gd name="T14" fmla="*/ 2 w 125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31">
                    <a:moveTo>
                      <a:pt x="2" y="31"/>
                    </a:moveTo>
                    <a:lnTo>
                      <a:pt x="18" y="23"/>
                    </a:lnTo>
                    <a:lnTo>
                      <a:pt x="68" y="8"/>
                    </a:lnTo>
                    <a:lnTo>
                      <a:pt x="125" y="3"/>
                    </a:lnTo>
                    <a:lnTo>
                      <a:pt x="101" y="0"/>
                    </a:lnTo>
                    <a:lnTo>
                      <a:pt x="79" y="3"/>
                    </a:lnTo>
                    <a:lnTo>
                      <a:pt x="0" y="26"/>
                    </a:lnTo>
                    <a:lnTo>
                      <a:pt x="2" y="3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9" name="Freeform 23">
                <a:extLst>
                  <a:ext uri="{FF2B5EF4-FFF2-40B4-BE49-F238E27FC236}">
                    <a16:creationId xmlns:a16="http://schemas.microsoft.com/office/drawing/2014/main" id="{1A51B152-7150-7A71-D20E-26F9C078A9B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99309" y="2329922"/>
                <a:ext cx="104775" cy="74613"/>
              </a:xfrm>
              <a:custGeom>
                <a:avLst/>
                <a:gdLst>
                  <a:gd name="T0" fmla="*/ 0 w 66"/>
                  <a:gd name="T1" fmla="*/ 47 h 47"/>
                  <a:gd name="T2" fmla="*/ 7 w 66"/>
                  <a:gd name="T3" fmla="*/ 41 h 47"/>
                  <a:gd name="T4" fmla="*/ 20 w 66"/>
                  <a:gd name="T5" fmla="*/ 30 h 47"/>
                  <a:gd name="T6" fmla="*/ 51 w 66"/>
                  <a:gd name="T7" fmla="*/ 11 h 47"/>
                  <a:gd name="T8" fmla="*/ 66 w 66"/>
                  <a:gd name="T9" fmla="*/ 0 h 47"/>
                  <a:gd name="T10" fmla="*/ 34 w 66"/>
                  <a:gd name="T11" fmla="*/ 12 h 47"/>
                  <a:gd name="T12" fmla="*/ 18 w 66"/>
                  <a:gd name="T13" fmla="*/ 24 h 47"/>
                  <a:gd name="T14" fmla="*/ 14 w 66"/>
                  <a:gd name="T15" fmla="*/ 27 h 47"/>
                  <a:gd name="T16" fmla="*/ 5 w 66"/>
                  <a:gd name="T17" fmla="*/ 29 h 47"/>
                  <a:gd name="T18" fmla="*/ 7 w 66"/>
                  <a:gd name="T19" fmla="*/ 38 h 47"/>
                  <a:gd name="T20" fmla="*/ 0 w 66"/>
                  <a:gd name="T2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47">
                    <a:moveTo>
                      <a:pt x="0" y="47"/>
                    </a:moveTo>
                    <a:lnTo>
                      <a:pt x="7" y="41"/>
                    </a:lnTo>
                    <a:lnTo>
                      <a:pt x="20" y="30"/>
                    </a:lnTo>
                    <a:lnTo>
                      <a:pt x="51" y="11"/>
                    </a:lnTo>
                    <a:lnTo>
                      <a:pt x="66" y="0"/>
                    </a:lnTo>
                    <a:lnTo>
                      <a:pt x="34" y="12"/>
                    </a:lnTo>
                    <a:lnTo>
                      <a:pt x="18" y="24"/>
                    </a:lnTo>
                    <a:lnTo>
                      <a:pt x="14" y="27"/>
                    </a:lnTo>
                    <a:lnTo>
                      <a:pt x="5" y="29"/>
                    </a:lnTo>
                    <a:lnTo>
                      <a:pt x="7" y="38"/>
                    </a:lnTo>
                    <a:lnTo>
                      <a:pt x="0" y="47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0" name="Freeform 24">
                <a:extLst>
                  <a:ext uri="{FF2B5EF4-FFF2-40B4-BE49-F238E27FC236}">
                    <a16:creationId xmlns:a16="http://schemas.microsoft.com/office/drawing/2014/main" id="{44DA5DFF-0C68-F939-C160-759E015FE52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10384" y="2655359"/>
                <a:ext cx="63500" cy="33338"/>
              </a:xfrm>
              <a:custGeom>
                <a:avLst/>
                <a:gdLst>
                  <a:gd name="T0" fmla="*/ 38 w 40"/>
                  <a:gd name="T1" fmla="*/ 21 h 21"/>
                  <a:gd name="T2" fmla="*/ 40 w 40"/>
                  <a:gd name="T3" fmla="*/ 14 h 21"/>
                  <a:gd name="T4" fmla="*/ 23 w 40"/>
                  <a:gd name="T5" fmla="*/ 5 h 21"/>
                  <a:gd name="T6" fmla="*/ 0 w 40"/>
                  <a:gd name="T7" fmla="*/ 0 h 21"/>
                  <a:gd name="T8" fmla="*/ 19 w 40"/>
                  <a:gd name="T9" fmla="*/ 7 h 21"/>
                  <a:gd name="T10" fmla="*/ 34 w 40"/>
                  <a:gd name="T11" fmla="*/ 14 h 21"/>
                  <a:gd name="T12" fmla="*/ 38 w 40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1">
                    <a:moveTo>
                      <a:pt x="38" y="21"/>
                    </a:moveTo>
                    <a:lnTo>
                      <a:pt x="40" y="14"/>
                    </a:lnTo>
                    <a:lnTo>
                      <a:pt x="23" y="5"/>
                    </a:lnTo>
                    <a:lnTo>
                      <a:pt x="0" y="0"/>
                    </a:lnTo>
                    <a:lnTo>
                      <a:pt x="19" y="7"/>
                    </a:lnTo>
                    <a:lnTo>
                      <a:pt x="34" y="14"/>
                    </a:lnTo>
                    <a:lnTo>
                      <a:pt x="38" y="2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1" name="Freeform 25">
                <a:extLst>
                  <a:ext uri="{FF2B5EF4-FFF2-40B4-BE49-F238E27FC236}">
                    <a16:creationId xmlns:a16="http://schemas.microsoft.com/office/drawing/2014/main" id="{CBB944DF-E459-69FE-E574-1F014C11C13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59597" y="2406122"/>
                <a:ext cx="225425" cy="306388"/>
              </a:xfrm>
              <a:custGeom>
                <a:avLst/>
                <a:gdLst>
                  <a:gd name="T0" fmla="*/ 8 w 142"/>
                  <a:gd name="T1" fmla="*/ 193 h 193"/>
                  <a:gd name="T2" fmla="*/ 18 w 142"/>
                  <a:gd name="T3" fmla="*/ 164 h 193"/>
                  <a:gd name="T4" fmla="*/ 49 w 142"/>
                  <a:gd name="T5" fmla="*/ 112 h 193"/>
                  <a:gd name="T6" fmla="*/ 62 w 142"/>
                  <a:gd name="T7" fmla="*/ 94 h 193"/>
                  <a:gd name="T8" fmla="*/ 113 w 142"/>
                  <a:gd name="T9" fmla="*/ 36 h 193"/>
                  <a:gd name="T10" fmla="*/ 142 w 142"/>
                  <a:gd name="T11" fmla="*/ 5 h 193"/>
                  <a:gd name="T12" fmla="*/ 139 w 142"/>
                  <a:gd name="T13" fmla="*/ 0 h 193"/>
                  <a:gd name="T14" fmla="*/ 133 w 142"/>
                  <a:gd name="T15" fmla="*/ 0 h 193"/>
                  <a:gd name="T16" fmla="*/ 113 w 142"/>
                  <a:gd name="T17" fmla="*/ 24 h 193"/>
                  <a:gd name="T18" fmla="*/ 91 w 142"/>
                  <a:gd name="T19" fmla="*/ 55 h 193"/>
                  <a:gd name="T20" fmla="*/ 47 w 142"/>
                  <a:gd name="T21" fmla="*/ 108 h 193"/>
                  <a:gd name="T22" fmla="*/ 31 w 142"/>
                  <a:gd name="T23" fmla="*/ 126 h 193"/>
                  <a:gd name="T24" fmla="*/ 32 w 142"/>
                  <a:gd name="T25" fmla="*/ 132 h 193"/>
                  <a:gd name="T26" fmla="*/ 7 w 142"/>
                  <a:gd name="T27" fmla="*/ 184 h 193"/>
                  <a:gd name="T28" fmla="*/ 0 w 142"/>
                  <a:gd name="T29" fmla="*/ 180 h 193"/>
                  <a:gd name="T30" fmla="*/ 8 w 142"/>
                  <a:gd name="T31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2" h="193">
                    <a:moveTo>
                      <a:pt x="8" y="193"/>
                    </a:moveTo>
                    <a:lnTo>
                      <a:pt x="18" y="164"/>
                    </a:lnTo>
                    <a:lnTo>
                      <a:pt x="49" y="112"/>
                    </a:lnTo>
                    <a:lnTo>
                      <a:pt x="62" y="94"/>
                    </a:lnTo>
                    <a:lnTo>
                      <a:pt x="113" y="36"/>
                    </a:lnTo>
                    <a:lnTo>
                      <a:pt x="142" y="5"/>
                    </a:lnTo>
                    <a:lnTo>
                      <a:pt x="139" y="0"/>
                    </a:lnTo>
                    <a:lnTo>
                      <a:pt x="133" y="0"/>
                    </a:lnTo>
                    <a:lnTo>
                      <a:pt x="113" y="24"/>
                    </a:lnTo>
                    <a:lnTo>
                      <a:pt x="91" y="55"/>
                    </a:lnTo>
                    <a:lnTo>
                      <a:pt x="47" y="108"/>
                    </a:lnTo>
                    <a:lnTo>
                      <a:pt x="31" y="126"/>
                    </a:lnTo>
                    <a:lnTo>
                      <a:pt x="32" y="132"/>
                    </a:lnTo>
                    <a:lnTo>
                      <a:pt x="7" y="184"/>
                    </a:lnTo>
                    <a:lnTo>
                      <a:pt x="0" y="180"/>
                    </a:lnTo>
                    <a:lnTo>
                      <a:pt x="8" y="193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2" name="Freeform 26">
                <a:extLst>
                  <a:ext uri="{FF2B5EF4-FFF2-40B4-BE49-F238E27FC236}">
                    <a16:creationId xmlns:a16="http://schemas.microsoft.com/office/drawing/2014/main" id="{AC9ABAEE-0BC2-476B-BDBF-15F4ADAAB5D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15197" y="1972734"/>
                <a:ext cx="117475" cy="352425"/>
              </a:xfrm>
              <a:custGeom>
                <a:avLst/>
                <a:gdLst>
                  <a:gd name="T0" fmla="*/ 0 w 74"/>
                  <a:gd name="T1" fmla="*/ 222 h 222"/>
                  <a:gd name="T2" fmla="*/ 12 w 74"/>
                  <a:gd name="T3" fmla="*/ 217 h 222"/>
                  <a:gd name="T4" fmla="*/ 38 w 74"/>
                  <a:gd name="T5" fmla="*/ 204 h 222"/>
                  <a:gd name="T6" fmla="*/ 56 w 74"/>
                  <a:gd name="T7" fmla="*/ 199 h 222"/>
                  <a:gd name="T8" fmla="*/ 63 w 74"/>
                  <a:gd name="T9" fmla="*/ 202 h 222"/>
                  <a:gd name="T10" fmla="*/ 65 w 74"/>
                  <a:gd name="T11" fmla="*/ 208 h 222"/>
                  <a:gd name="T12" fmla="*/ 71 w 74"/>
                  <a:gd name="T13" fmla="*/ 154 h 222"/>
                  <a:gd name="T14" fmla="*/ 74 w 74"/>
                  <a:gd name="T15" fmla="*/ 134 h 222"/>
                  <a:gd name="T16" fmla="*/ 72 w 74"/>
                  <a:gd name="T17" fmla="*/ 121 h 222"/>
                  <a:gd name="T18" fmla="*/ 74 w 74"/>
                  <a:gd name="T19" fmla="*/ 65 h 222"/>
                  <a:gd name="T20" fmla="*/ 59 w 74"/>
                  <a:gd name="T21" fmla="*/ 14 h 222"/>
                  <a:gd name="T22" fmla="*/ 49 w 74"/>
                  <a:gd name="T23" fmla="*/ 0 h 222"/>
                  <a:gd name="T24" fmla="*/ 52 w 74"/>
                  <a:gd name="T25" fmla="*/ 18 h 222"/>
                  <a:gd name="T26" fmla="*/ 62 w 74"/>
                  <a:gd name="T27" fmla="*/ 35 h 222"/>
                  <a:gd name="T28" fmla="*/ 68 w 74"/>
                  <a:gd name="T29" fmla="*/ 60 h 222"/>
                  <a:gd name="T30" fmla="*/ 69 w 74"/>
                  <a:gd name="T31" fmla="*/ 71 h 222"/>
                  <a:gd name="T32" fmla="*/ 67 w 74"/>
                  <a:gd name="T33" fmla="*/ 82 h 222"/>
                  <a:gd name="T34" fmla="*/ 71 w 74"/>
                  <a:gd name="T35" fmla="*/ 133 h 222"/>
                  <a:gd name="T36" fmla="*/ 63 w 74"/>
                  <a:gd name="T37" fmla="*/ 161 h 222"/>
                  <a:gd name="T38" fmla="*/ 64 w 74"/>
                  <a:gd name="T39" fmla="*/ 183 h 222"/>
                  <a:gd name="T40" fmla="*/ 43 w 74"/>
                  <a:gd name="T41" fmla="*/ 188 h 222"/>
                  <a:gd name="T42" fmla="*/ 32 w 74"/>
                  <a:gd name="T43" fmla="*/ 202 h 222"/>
                  <a:gd name="T44" fmla="*/ 14 w 74"/>
                  <a:gd name="T45" fmla="*/ 208 h 222"/>
                  <a:gd name="T46" fmla="*/ 7 w 74"/>
                  <a:gd name="T47" fmla="*/ 217 h 222"/>
                  <a:gd name="T48" fmla="*/ 0 w 74"/>
                  <a:gd name="T49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222">
                    <a:moveTo>
                      <a:pt x="0" y="222"/>
                    </a:moveTo>
                    <a:lnTo>
                      <a:pt x="12" y="217"/>
                    </a:lnTo>
                    <a:lnTo>
                      <a:pt x="38" y="204"/>
                    </a:lnTo>
                    <a:lnTo>
                      <a:pt x="56" y="199"/>
                    </a:lnTo>
                    <a:lnTo>
                      <a:pt x="63" y="202"/>
                    </a:lnTo>
                    <a:lnTo>
                      <a:pt x="65" y="208"/>
                    </a:lnTo>
                    <a:lnTo>
                      <a:pt x="71" y="154"/>
                    </a:lnTo>
                    <a:lnTo>
                      <a:pt x="74" y="134"/>
                    </a:lnTo>
                    <a:lnTo>
                      <a:pt x="72" y="121"/>
                    </a:lnTo>
                    <a:lnTo>
                      <a:pt x="74" y="65"/>
                    </a:lnTo>
                    <a:lnTo>
                      <a:pt x="59" y="14"/>
                    </a:lnTo>
                    <a:lnTo>
                      <a:pt x="49" y="0"/>
                    </a:lnTo>
                    <a:lnTo>
                      <a:pt x="52" y="18"/>
                    </a:lnTo>
                    <a:lnTo>
                      <a:pt x="62" y="35"/>
                    </a:lnTo>
                    <a:lnTo>
                      <a:pt x="68" y="60"/>
                    </a:lnTo>
                    <a:lnTo>
                      <a:pt x="69" y="71"/>
                    </a:lnTo>
                    <a:lnTo>
                      <a:pt x="67" y="82"/>
                    </a:lnTo>
                    <a:lnTo>
                      <a:pt x="71" y="133"/>
                    </a:lnTo>
                    <a:lnTo>
                      <a:pt x="63" y="161"/>
                    </a:lnTo>
                    <a:lnTo>
                      <a:pt x="64" y="183"/>
                    </a:lnTo>
                    <a:lnTo>
                      <a:pt x="43" y="188"/>
                    </a:lnTo>
                    <a:lnTo>
                      <a:pt x="32" y="202"/>
                    </a:lnTo>
                    <a:lnTo>
                      <a:pt x="14" y="208"/>
                    </a:lnTo>
                    <a:lnTo>
                      <a:pt x="7" y="217"/>
                    </a:lnTo>
                    <a:lnTo>
                      <a:pt x="0" y="222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3" name="Freeform 27">
                <a:extLst>
                  <a:ext uri="{FF2B5EF4-FFF2-40B4-BE49-F238E27FC236}">
                    <a16:creationId xmlns:a16="http://schemas.microsoft.com/office/drawing/2014/main" id="{FAF601C8-1F51-0372-E7C0-ACB6BD2CBAC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152784" y="1526647"/>
                <a:ext cx="4179887" cy="1685925"/>
              </a:xfrm>
              <a:custGeom>
                <a:avLst/>
                <a:gdLst>
                  <a:gd name="T0" fmla="*/ 2460 w 2633"/>
                  <a:gd name="T1" fmla="*/ 25 h 1062"/>
                  <a:gd name="T2" fmla="*/ 2570 w 2633"/>
                  <a:gd name="T3" fmla="*/ 267 h 1062"/>
                  <a:gd name="T4" fmla="*/ 2470 w 2633"/>
                  <a:gd name="T5" fmla="*/ 1 h 1062"/>
                  <a:gd name="T6" fmla="*/ 2534 w 2633"/>
                  <a:gd name="T7" fmla="*/ 183 h 1062"/>
                  <a:gd name="T8" fmla="*/ 2606 w 2633"/>
                  <a:gd name="T9" fmla="*/ 281 h 1062"/>
                  <a:gd name="T10" fmla="*/ 2493 w 2633"/>
                  <a:gd name="T11" fmla="*/ 547 h 1062"/>
                  <a:gd name="T12" fmla="*/ 2342 w 2633"/>
                  <a:gd name="T13" fmla="*/ 732 h 1062"/>
                  <a:gd name="T14" fmla="*/ 2396 w 2633"/>
                  <a:gd name="T15" fmla="*/ 648 h 1062"/>
                  <a:gd name="T16" fmla="*/ 2343 w 2633"/>
                  <a:gd name="T17" fmla="*/ 747 h 1062"/>
                  <a:gd name="T18" fmla="*/ 2633 w 2633"/>
                  <a:gd name="T19" fmla="*/ 346 h 1062"/>
                  <a:gd name="T20" fmla="*/ 2591 w 2633"/>
                  <a:gd name="T21" fmla="*/ 482 h 1062"/>
                  <a:gd name="T22" fmla="*/ 1966 w 2633"/>
                  <a:gd name="T23" fmla="*/ 930 h 1062"/>
                  <a:gd name="T24" fmla="*/ 2071 w 2633"/>
                  <a:gd name="T25" fmla="*/ 761 h 1062"/>
                  <a:gd name="T26" fmla="*/ 2088 w 2633"/>
                  <a:gd name="T27" fmla="*/ 759 h 1062"/>
                  <a:gd name="T28" fmla="*/ 2164 w 2633"/>
                  <a:gd name="T29" fmla="*/ 701 h 1062"/>
                  <a:gd name="T30" fmla="*/ 2281 w 2633"/>
                  <a:gd name="T31" fmla="*/ 681 h 1062"/>
                  <a:gd name="T32" fmla="*/ 2325 w 2633"/>
                  <a:gd name="T33" fmla="*/ 694 h 1062"/>
                  <a:gd name="T34" fmla="*/ 2390 w 2633"/>
                  <a:gd name="T35" fmla="*/ 616 h 1062"/>
                  <a:gd name="T36" fmla="*/ 2391 w 2633"/>
                  <a:gd name="T37" fmla="*/ 602 h 1062"/>
                  <a:gd name="T38" fmla="*/ 2340 w 2633"/>
                  <a:gd name="T39" fmla="*/ 583 h 1062"/>
                  <a:gd name="T40" fmla="*/ 2174 w 2633"/>
                  <a:gd name="T41" fmla="*/ 557 h 1062"/>
                  <a:gd name="T42" fmla="*/ 2321 w 2633"/>
                  <a:gd name="T43" fmla="*/ 535 h 1062"/>
                  <a:gd name="T44" fmla="*/ 2332 w 2633"/>
                  <a:gd name="T45" fmla="*/ 503 h 1062"/>
                  <a:gd name="T46" fmla="*/ 2216 w 2633"/>
                  <a:gd name="T47" fmla="*/ 444 h 1062"/>
                  <a:gd name="T48" fmla="*/ 2289 w 2633"/>
                  <a:gd name="T49" fmla="*/ 445 h 1062"/>
                  <a:gd name="T50" fmla="*/ 2298 w 2633"/>
                  <a:gd name="T51" fmla="*/ 405 h 1062"/>
                  <a:gd name="T52" fmla="*/ 2358 w 2633"/>
                  <a:gd name="T53" fmla="*/ 429 h 1062"/>
                  <a:gd name="T54" fmla="*/ 2403 w 2633"/>
                  <a:gd name="T55" fmla="*/ 447 h 1062"/>
                  <a:gd name="T56" fmla="*/ 2486 w 2633"/>
                  <a:gd name="T57" fmla="*/ 395 h 1062"/>
                  <a:gd name="T58" fmla="*/ 2545 w 2633"/>
                  <a:gd name="T59" fmla="*/ 330 h 1062"/>
                  <a:gd name="T60" fmla="*/ 2487 w 2633"/>
                  <a:gd name="T61" fmla="*/ 229 h 1062"/>
                  <a:gd name="T62" fmla="*/ 2449 w 2633"/>
                  <a:gd name="T63" fmla="*/ 286 h 1062"/>
                  <a:gd name="T64" fmla="*/ 2438 w 2633"/>
                  <a:gd name="T65" fmla="*/ 211 h 1062"/>
                  <a:gd name="T66" fmla="*/ 2255 w 2633"/>
                  <a:gd name="T67" fmla="*/ 223 h 1062"/>
                  <a:gd name="T68" fmla="*/ 2250 w 2633"/>
                  <a:gd name="T69" fmla="*/ 189 h 1062"/>
                  <a:gd name="T70" fmla="*/ 2350 w 2633"/>
                  <a:gd name="T71" fmla="*/ 173 h 1062"/>
                  <a:gd name="T72" fmla="*/ 2401 w 2633"/>
                  <a:gd name="T73" fmla="*/ 165 h 1062"/>
                  <a:gd name="T74" fmla="*/ 2449 w 2633"/>
                  <a:gd name="T75" fmla="*/ 142 h 1062"/>
                  <a:gd name="T76" fmla="*/ 2477 w 2633"/>
                  <a:gd name="T77" fmla="*/ 83 h 1062"/>
                  <a:gd name="T78" fmla="*/ 2430 w 2633"/>
                  <a:gd name="T79" fmla="*/ 5 h 1062"/>
                  <a:gd name="T80" fmla="*/ 1745 w 2633"/>
                  <a:gd name="T81" fmla="*/ 98 h 1062"/>
                  <a:gd name="T82" fmla="*/ 1580 w 2633"/>
                  <a:gd name="T83" fmla="*/ 69 h 1062"/>
                  <a:gd name="T84" fmla="*/ 949 w 2633"/>
                  <a:gd name="T85" fmla="*/ 91 h 1062"/>
                  <a:gd name="T86" fmla="*/ 763 w 2633"/>
                  <a:gd name="T87" fmla="*/ 179 h 1062"/>
                  <a:gd name="T88" fmla="*/ 661 w 2633"/>
                  <a:gd name="T89" fmla="*/ 266 h 1062"/>
                  <a:gd name="T90" fmla="*/ 573 w 2633"/>
                  <a:gd name="T91" fmla="*/ 271 h 1062"/>
                  <a:gd name="T92" fmla="*/ 463 w 2633"/>
                  <a:gd name="T93" fmla="*/ 309 h 1062"/>
                  <a:gd name="T94" fmla="*/ 414 w 2633"/>
                  <a:gd name="T95" fmla="*/ 364 h 1062"/>
                  <a:gd name="T96" fmla="*/ 336 w 2633"/>
                  <a:gd name="T97" fmla="*/ 414 h 1062"/>
                  <a:gd name="T98" fmla="*/ 275 w 2633"/>
                  <a:gd name="T99" fmla="*/ 456 h 1062"/>
                  <a:gd name="T100" fmla="*/ 162 w 2633"/>
                  <a:gd name="T101" fmla="*/ 481 h 1062"/>
                  <a:gd name="T102" fmla="*/ 91 w 2633"/>
                  <a:gd name="T103" fmla="*/ 542 h 1062"/>
                  <a:gd name="T104" fmla="*/ 23 w 2633"/>
                  <a:gd name="T105" fmla="*/ 595 h 1062"/>
                  <a:gd name="T106" fmla="*/ 378 w 2633"/>
                  <a:gd name="T107" fmla="*/ 682 h 1062"/>
                  <a:gd name="T108" fmla="*/ 561 w 2633"/>
                  <a:gd name="T109" fmla="*/ 623 h 1062"/>
                  <a:gd name="T110" fmla="*/ 982 w 2633"/>
                  <a:gd name="T111" fmla="*/ 630 h 1062"/>
                  <a:gd name="T112" fmla="*/ 1403 w 2633"/>
                  <a:gd name="T113" fmla="*/ 735 h 1062"/>
                  <a:gd name="T114" fmla="*/ 1827 w 2633"/>
                  <a:gd name="T115" fmla="*/ 1035 h 1062"/>
                  <a:gd name="T116" fmla="*/ 1923 w 2633"/>
                  <a:gd name="T117" fmla="*/ 1035 h 1062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16 w 10000"/>
                  <a:gd name="connsiteY631" fmla="*/ 5640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3 w 10000"/>
                  <a:gd name="connsiteY642" fmla="*/ 6511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3 w 10000"/>
                  <a:gd name="connsiteY642" fmla="*/ 6511 h 10000"/>
                  <a:gd name="connsiteX643" fmla="*/ 795 w 10000"/>
                  <a:gd name="connsiteY643" fmla="*/ 6487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</a:cxnLst>
                <a:rect l="l" t="t" r="r" b="b"/>
                <a:pathLst>
                  <a:path w="10000" h="10000">
                    <a:moveTo>
                      <a:pt x="9343" y="235"/>
                    </a:moveTo>
                    <a:lnTo>
                      <a:pt x="9396" y="217"/>
                    </a:lnTo>
                    <a:cubicBezTo>
                      <a:pt x="9391" y="148"/>
                      <a:pt x="9386" y="78"/>
                      <a:pt x="9381" y="9"/>
                    </a:cubicBezTo>
                    <a:cubicBezTo>
                      <a:pt x="9366" y="15"/>
                      <a:pt x="9350" y="22"/>
                      <a:pt x="9335" y="28"/>
                    </a:cubicBezTo>
                    <a:lnTo>
                      <a:pt x="9267" y="28"/>
                    </a:lnTo>
                    <a:cubicBezTo>
                      <a:pt x="9268" y="63"/>
                      <a:pt x="9270" y="97"/>
                      <a:pt x="9271" y="132"/>
                    </a:cubicBezTo>
                    <a:cubicBezTo>
                      <a:pt x="9279" y="135"/>
                      <a:pt x="9286" y="138"/>
                      <a:pt x="9294" y="141"/>
                    </a:cubicBezTo>
                    <a:cubicBezTo>
                      <a:pt x="9291" y="160"/>
                      <a:pt x="9289" y="179"/>
                      <a:pt x="9286" y="198"/>
                    </a:cubicBezTo>
                    <a:lnTo>
                      <a:pt x="9324" y="207"/>
                    </a:lnTo>
                    <a:cubicBezTo>
                      <a:pt x="9330" y="216"/>
                      <a:pt x="9337" y="226"/>
                      <a:pt x="9343" y="235"/>
                    </a:cubicBezTo>
                    <a:lnTo>
                      <a:pt x="9343" y="235"/>
                    </a:lnTo>
                    <a:lnTo>
                      <a:pt x="9343" y="235"/>
                    </a:lnTo>
                    <a:lnTo>
                      <a:pt x="9343" y="235"/>
                    </a:lnTo>
                    <a:close/>
                    <a:moveTo>
                      <a:pt x="9787" y="2524"/>
                    </a:moveTo>
                    <a:cubicBezTo>
                      <a:pt x="9788" y="2483"/>
                      <a:pt x="9790" y="2442"/>
                      <a:pt x="9791" y="2401"/>
                    </a:cubicBezTo>
                    <a:cubicBezTo>
                      <a:pt x="9783" y="2388"/>
                      <a:pt x="9776" y="2376"/>
                      <a:pt x="9768" y="2363"/>
                    </a:cubicBezTo>
                    <a:cubicBezTo>
                      <a:pt x="9764" y="2329"/>
                      <a:pt x="9761" y="2294"/>
                      <a:pt x="9757" y="2260"/>
                    </a:cubicBezTo>
                    <a:cubicBezTo>
                      <a:pt x="9746" y="2241"/>
                      <a:pt x="9734" y="2222"/>
                      <a:pt x="9723" y="2203"/>
                    </a:cubicBezTo>
                    <a:cubicBezTo>
                      <a:pt x="9717" y="2172"/>
                      <a:pt x="9710" y="2140"/>
                      <a:pt x="9704" y="2109"/>
                    </a:cubicBezTo>
                    <a:cubicBezTo>
                      <a:pt x="9693" y="2103"/>
                      <a:pt x="9681" y="2096"/>
                      <a:pt x="9670" y="2090"/>
                    </a:cubicBezTo>
                    <a:cubicBezTo>
                      <a:pt x="9665" y="2096"/>
                      <a:pt x="9659" y="2103"/>
                      <a:pt x="9654" y="2109"/>
                    </a:cubicBezTo>
                    <a:lnTo>
                      <a:pt x="9723" y="2298"/>
                    </a:lnTo>
                    <a:cubicBezTo>
                      <a:pt x="9727" y="2354"/>
                      <a:pt x="9730" y="2411"/>
                      <a:pt x="9734" y="2467"/>
                    </a:cubicBezTo>
                    <a:cubicBezTo>
                      <a:pt x="9743" y="2483"/>
                      <a:pt x="9752" y="2498"/>
                      <a:pt x="9761" y="2514"/>
                    </a:cubicBezTo>
                    <a:cubicBezTo>
                      <a:pt x="9770" y="2517"/>
                      <a:pt x="9778" y="2521"/>
                      <a:pt x="9787" y="2524"/>
                    </a:cubicBezTo>
                    <a:lnTo>
                      <a:pt x="9787" y="2524"/>
                    </a:lnTo>
                    <a:lnTo>
                      <a:pt x="9787" y="2524"/>
                    </a:lnTo>
                    <a:close/>
                    <a:moveTo>
                      <a:pt x="9897" y="2646"/>
                    </a:moveTo>
                    <a:cubicBezTo>
                      <a:pt x="9890" y="2599"/>
                      <a:pt x="9882" y="2552"/>
                      <a:pt x="9875" y="2505"/>
                    </a:cubicBezTo>
                    <a:cubicBezTo>
                      <a:pt x="9829" y="2304"/>
                      <a:pt x="9784" y="2103"/>
                      <a:pt x="9738" y="1902"/>
                    </a:cubicBezTo>
                    <a:lnTo>
                      <a:pt x="9597" y="1290"/>
                    </a:lnTo>
                    <a:cubicBezTo>
                      <a:pt x="9572" y="1158"/>
                      <a:pt x="9546" y="1027"/>
                      <a:pt x="9521" y="895"/>
                    </a:cubicBezTo>
                    <a:cubicBezTo>
                      <a:pt x="9507" y="782"/>
                      <a:pt x="9494" y="669"/>
                      <a:pt x="9480" y="556"/>
                    </a:cubicBezTo>
                    <a:lnTo>
                      <a:pt x="9453" y="358"/>
                    </a:lnTo>
                    <a:cubicBezTo>
                      <a:pt x="9439" y="239"/>
                      <a:pt x="9425" y="119"/>
                      <a:pt x="9411" y="0"/>
                    </a:cubicBezTo>
                    <a:lnTo>
                      <a:pt x="9381" y="9"/>
                    </a:lnTo>
                    <a:cubicBezTo>
                      <a:pt x="9390" y="37"/>
                      <a:pt x="9399" y="66"/>
                      <a:pt x="9408" y="94"/>
                    </a:cubicBezTo>
                    <a:cubicBezTo>
                      <a:pt x="9410" y="132"/>
                      <a:pt x="9413" y="169"/>
                      <a:pt x="9415" y="207"/>
                    </a:cubicBezTo>
                    <a:cubicBezTo>
                      <a:pt x="9409" y="254"/>
                      <a:pt x="9402" y="301"/>
                      <a:pt x="9396" y="348"/>
                    </a:cubicBezTo>
                    <a:cubicBezTo>
                      <a:pt x="9409" y="383"/>
                      <a:pt x="9421" y="417"/>
                      <a:pt x="9434" y="452"/>
                    </a:cubicBezTo>
                    <a:cubicBezTo>
                      <a:pt x="9440" y="471"/>
                      <a:pt x="9447" y="489"/>
                      <a:pt x="9453" y="508"/>
                    </a:cubicBezTo>
                    <a:lnTo>
                      <a:pt x="9483" y="763"/>
                    </a:lnTo>
                    <a:lnTo>
                      <a:pt x="9480" y="913"/>
                    </a:lnTo>
                    <a:cubicBezTo>
                      <a:pt x="9489" y="919"/>
                      <a:pt x="9497" y="926"/>
                      <a:pt x="9506" y="932"/>
                    </a:cubicBezTo>
                    <a:cubicBezTo>
                      <a:pt x="9517" y="992"/>
                      <a:pt x="9529" y="1051"/>
                      <a:pt x="9540" y="1111"/>
                    </a:cubicBezTo>
                    <a:cubicBezTo>
                      <a:pt x="9548" y="1142"/>
                      <a:pt x="9555" y="1174"/>
                      <a:pt x="9563" y="1205"/>
                    </a:cubicBezTo>
                    <a:cubicBezTo>
                      <a:pt x="9581" y="1334"/>
                      <a:pt x="9598" y="1462"/>
                      <a:pt x="9616" y="1591"/>
                    </a:cubicBezTo>
                    <a:cubicBezTo>
                      <a:pt x="9619" y="1635"/>
                      <a:pt x="9621" y="1679"/>
                      <a:pt x="9624" y="1723"/>
                    </a:cubicBezTo>
                    <a:cubicBezTo>
                      <a:pt x="9635" y="1710"/>
                      <a:pt x="9647" y="1698"/>
                      <a:pt x="9658" y="1685"/>
                    </a:cubicBezTo>
                    <a:cubicBezTo>
                      <a:pt x="9662" y="1710"/>
                      <a:pt x="9666" y="1736"/>
                      <a:pt x="9670" y="1761"/>
                    </a:cubicBezTo>
                    <a:cubicBezTo>
                      <a:pt x="9660" y="1777"/>
                      <a:pt x="9649" y="1792"/>
                      <a:pt x="9639" y="1808"/>
                    </a:cubicBezTo>
                    <a:cubicBezTo>
                      <a:pt x="9635" y="1833"/>
                      <a:pt x="9632" y="1858"/>
                      <a:pt x="9628" y="1883"/>
                    </a:cubicBezTo>
                    <a:cubicBezTo>
                      <a:pt x="9641" y="1892"/>
                      <a:pt x="9653" y="1902"/>
                      <a:pt x="9666" y="1911"/>
                    </a:cubicBezTo>
                    <a:cubicBezTo>
                      <a:pt x="9677" y="1905"/>
                      <a:pt x="9689" y="1899"/>
                      <a:pt x="9700" y="1893"/>
                    </a:cubicBezTo>
                    <a:cubicBezTo>
                      <a:pt x="9704" y="1918"/>
                      <a:pt x="9707" y="1943"/>
                      <a:pt x="9711" y="1968"/>
                    </a:cubicBezTo>
                    <a:cubicBezTo>
                      <a:pt x="9720" y="1974"/>
                      <a:pt x="9729" y="1981"/>
                      <a:pt x="9738" y="1987"/>
                    </a:cubicBezTo>
                    <a:lnTo>
                      <a:pt x="9852" y="2533"/>
                    </a:lnTo>
                    <a:cubicBezTo>
                      <a:pt x="9867" y="2571"/>
                      <a:pt x="9882" y="2608"/>
                      <a:pt x="9897" y="2646"/>
                    </a:cubicBezTo>
                    <a:lnTo>
                      <a:pt x="9897" y="2646"/>
                    </a:lnTo>
                    <a:lnTo>
                      <a:pt x="9897" y="2646"/>
                    </a:lnTo>
                    <a:close/>
                    <a:moveTo>
                      <a:pt x="8261" y="6959"/>
                    </a:moveTo>
                    <a:cubicBezTo>
                      <a:pt x="8281" y="6934"/>
                      <a:pt x="8301" y="6908"/>
                      <a:pt x="8321" y="6883"/>
                    </a:cubicBezTo>
                    <a:lnTo>
                      <a:pt x="8511" y="6742"/>
                    </a:lnTo>
                    <a:lnTo>
                      <a:pt x="8728" y="6695"/>
                    </a:lnTo>
                    <a:cubicBezTo>
                      <a:pt x="8696" y="6686"/>
                      <a:pt x="8665" y="6676"/>
                      <a:pt x="8633" y="6667"/>
                    </a:cubicBezTo>
                    <a:cubicBezTo>
                      <a:pt x="8606" y="6676"/>
                      <a:pt x="8580" y="6686"/>
                      <a:pt x="8553" y="6695"/>
                    </a:cubicBezTo>
                    <a:lnTo>
                      <a:pt x="8253" y="6911"/>
                    </a:lnTo>
                    <a:cubicBezTo>
                      <a:pt x="8256" y="6927"/>
                      <a:pt x="8258" y="6943"/>
                      <a:pt x="8261" y="6959"/>
                    </a:cubicBezTo>
                    <a:lnTo>
                      <a:pt x="8261" y="6959"/>
                    </a:lnTo>
                    <a:lnTo>
                      <a:pt x="8261" y="6959"/>
                    </a:lnTo>
                    <a:close/>
                    <a:moveTo>
                      <a:pt x="9442" y="5207"/>
                    </a:moveTo>
                    <a:cubicBezTo>
                      <a:pt x="9451" y="5188"/>
                      <a:pt x="9459" y="5170"/>
                      <a:pt x="9468" y="5151"/>
                    </a:cubicBezTo>
                    <a:cubicBezTo>
                      <a:pt x="9485" y="5116"/>
                      <a:pt x="9501" y="5082"/>
                      <a:pt x="9518" y="5047"/>
                    </a:cubicBezTo>
                    <a:lnTo>
                      <a:pt x="9635" y="4868"/>
                    </a:lnTo>
                    <a:cubicBezTo>
                      <a:pt x="9654" y="4834"/>
                      <a:pt x="9673" y="4799"/>
                      <a:pt x="9692" y="4765"/>
                    </a:cubicBezTo>
                    <a:cubicBezTo>
                      <a:pt x="9652" y="4803"/>
                      <a:pt x="9611" y="4840"/>
                      <a:pt x="9571" y="4878"/>
                    </a:cubicBezTo>
                    <a:cubicBezTo>
                      <a:pt x="9551" y="4916"/>
                      <a:pt x="9530" y="4953"/>
                      <a:pt x="9510" y="4991"/>
                    </a:cubicBezTo>
                    <a:cubicBezTo>
                      <a:pt x="9505" y="5000"/>
                      <a:pt x="9500" y="5010"/>
                      <a:pt x="9495" y="5019"/>
                    </a:cubicBezTo>
                    <a:cubicBezTo>
                      <a:pt x="9484" y="5025"/>
                      <a:pt x="9472" y="5032"/>
                      <a:pt x="9461" y="5038"/>
                    </a:cubicBezTo>
                    <a:cubicBezTo>
                      <a:pt x="9463" y="5066"/>
                      <a:pt x="9466" y="5094"/>
                      <a:pt x="9468" y="5122"/>
                    </a:cubicBezTo>
                    <a:cubicBezTo>
                      <a:pt x="9459" y="5150"/>
                      <a:pt x="9451" y="5179"/>
                      <a:pt x="9442" y="5207"/>
                    </a:cubicBezTo>
                    <a:lnTo>
                      <a:pt x="9442" y="5207"/>
                    </a:lnTo>
                    <a:lnTo>
                      <a:pt x="9442" y="5207"/>
                    </a:lnTo>
                    <a:close/>
                    <a:moveTo>
                      <a:pt x="8895" y="6893"/>
                    </a:moveTo>
                    <a:cubicBezTo>
                      <a:pt x="8896" y="6871"/>
                      <a:pt x="8898" y="6849"/>
                      <a:pt x="8899" y="6827"/>
                    </a:cubicBezTo>
                    <a:cubicBezTo>
                      <a:pt x="8877" y="6799"/>
                      <a:pt x="8856" y="6770"/>
                      <a:pt x="8834" y="6742"/>
                    </a:cubicBezTo>
                    <a:cubicBezTo>
                      <a:pt x="8805" y="6726"/>
                      <a:pt x="8776" y="6711"/>
                      <a:pt x="8747" y="6695"/>
                    </a:cubicBezTo>
                    <a:lnTo>
                      <a:pt x="8819" y="6761"/>
                    </a:lnTo>
                    <a:cubicBezTo>
                      <a:pt x="8838" y="6780"/>
                      <a:pt x="8857" y="6798"/>
                      <a:pt x="8876" y="6817"/>
                    </a:cubicBezTo>
                    <a:cubicBezTo>
                      <a:pt x="8882" y="6842"/>
                      <a:pt x="8889" y="6868"/>
                      <a:pt x="8895" y="6893"/>
                    </a:cubicBezTo>
                    <a:lnTo>
                      <a:pt x="8895" y="6893"/>
                    </a:lnTo>
                    <a:lnTo>
                      <a:pt x="8895" y="6893"/>
                    </a:lnTo>
                    <a:close/>
                    <a:moveTo>
                      <a:pt x="8899" y="7034"/>
                    </a:moveTo>
                    <a:cubicBezTo>
                      <a:pt x="8912" y="6943"/>
                      <a:pt x="8924" y="6852"/>
                      <a:pt x="8937" y="6761"/>
                    </a:cubicBezTo>
                    <a:lnTo>
                      <a:pt x="9054" y="6271"/>
                    </a:lnTo>
                    <a:cubicBezTo>
                      <a:pt x="9069" y="6215"/>
                      <a:pt x="9085" y="6158"/>
                      <a:pt x="9100" y="6102"/>
                    </a:cubicBezTo>
                    <a:cubicBezTo>
                      <a:pt x="9165" y="5920"/>
                      <a:pt x="9229" y="5738"/>
                      <a:pt x="9294" y="5556"/>
                    </a:cubicBezTo>
                    <a:cubicBezTo>
                      <a:pt x="9331" y="5459"/>
                      <a:pt x="9367" y="5361"/>
                      <a:pt x="9404" y="5264"/>
                    </a:cubicBezTo>
                    <a:cubicBezTo>
                      <a:pt x="9401" y="5248"/>
                      <a:pt x="9399" y="5233"/>
                      <a:pt x="9396" y="5217"/>
                    </a:cubicBezTo>
                    <a:lnTo>
                      <a:pt x="9370" y="5217"/>
                    </a:lnTo>
                    <a:cubicBezTo>
                      <a:pt x="9345" y="5292"/>
                      <a:pt x="9319" y="5368"/>
                      <a:pt x="9294" y="5443"/>
                    </a:cubicBezTo>
                    <a:cubicBezTo>
                      <a:pt x="9267" y="5540"/>
                      <a:pt x="9241" y="5637"/>
                      <a:pt x="9214" y="5734"/>
                    </a:cubicBezTo>
                    <a:cubicBezTo>
                      <a:pt x="9158" y="5901"/>
                      <a:pt x="9103" y="6067"/>
                      <a:pt x="9047" y="6234"/>
                    </a:cubicBezTo>
                    <a:cubicBezTo>
                      <a:pt x="9025" y="6290"/>
                      <a:pt x="9004" y="6347"/>
                      <a:pt x="8982" y="6403"/>
                    </a:cubicBezTo>
                    <a:cubicBezTo>
                      <a:pt x="8985" y="6425"/>
                      <a:pt x="8987" y="6447"/>
                      <a:pt x="8990" y="6469"/>
                    </a:cubicBezTo>
                    <a:cubicBezTo>
                      <a:pt x="8958" y="6629"/>
                      <a:pt x="8927" y="6789"/>
                      <a:pt x="8895" y="6949"/>
                    </a:cubicBezTo>
                    <a:lnTo>
                      <a:pt x="8864" y="6921"/>
                    </a:lnTo>
                    <a:cubicBezTo>
                      <a:pt x="8876" y="6959"/>
                      <a:pt x="8887" y="6996"/>
                      <a:pt x="8899" y="7034"/>
                    </a:cubicBezTo>
                    <a:lnTo>
                      <a:pt x="8899" y="7034"/>
                    </a:lnTo>
                    <a:lnTo>
                      <a:pt x="8899" y="7034"/>
                    </a:lnTo>
                    <a:close/>
                    <a:moveTo>
                      <a:pt x="9719" y="4736"/>
                    </a:moveTo>
                    <a:cubicBezTo>
                      <a:pt x="9734" y="4720"/>
                      <a:pt x="9750" y="4705"/>
                      <a:pt x="9765" y="4689"/>
                    </a:cubicBezTo>
                    <a:cubicBezTo>
                      <a:pt x="9798" y="4645"/>
                      <a:pt x="9830" y="4601"/>
                      <a:pt x="9863" y="4557"/>
                    </a:cubicBezTo>
                    <a:cubicBezTo>
                      <a:pt x="9886" y="4545"/>
                      <a:pt x="9909" y="4532"/>
                      <a:pt x="9932" y="4520"/>
                    </a:cubicBezTo>
                    <a:cubicBezTo>
                      <a:pt x="9941" y="4526"/>
                      <a:pt x="9949" y="4533"/>
                      <a:pt x="9958" y="4539"/>
                    </a:cubicBezTo>
                    <a:cubicBezTo>
                      <a:pt x="9961" y="4561"/>
                      <a:pt x="9963" y="4583"/>
                      <a:pt x="9966" y="4605"/>
                    </a:cubicBezTo>
                    <a:cubicBezTo>
                      <a:pt x="9972" y="4435"/>
                      <a:pt x="9979" y="4266"/>
                      <a:pt x="9985" y="4096"/>
                    </a:cubicBezTo>
                    <a:cubicBezTo>
                      <a:pt x="9990" y="4033"/>
                      <a:pt x="9995" y="3971"/>
                      <a:pt x="10000" y="3908"/>
                    </a:cubicBezTo>
                    <a:cubicBezTo>
                      <a:pt x="9996" y="3867"/>
                      <a:pt x="9993" y="3826"/>
                      <a:pt x="9989" y="3785"/>
                    </a:cubicBezTo>
                    <a:cubicBezTo>
                      <a:pt x="9993" y="3609"/>
                      <a:pt x="9996" y="3434"/>
                      <a:pt x="10000" y="3258"/>
                    </a:cubicBezTo>
                    <a:lnTo>
                      <a:pt x="9943" y="2778"/>
                    </a:lnTo>
                    <a:cubicBezTo>
                      <a:pt x="9930" y="2734"/>
                      <a:pt x="9918" y="2690"/>
                      <a:pt x="9905" y="2646"/>
                    </a:cubicBezTo>
                    <a:cubicBezTo>
                      <a:pt x="9909" y="2702"/>
                      <a:pt x="9912" y="2759"/>
                      <a:pt x="9916" y="2815"/>
                    </a:cubicBezTo>
                    <a:cubicBezTo>
                      <a:pt x="9929" y="2869"/>
                      <a:pt x="9941" y="2922"/>
                      <a:pt x="9954" y="2976"/>
                    </a:cubicBezTo>
                    <a:cubicBezTo>
                      <a:pt x="9960" y="3054"/>
                      <a:pt x="9967" y="3133"/>
                      <a:pt x="9973" y="3211"/>
                    </a:cubicBezTo>
                    <a:cubicBezTo>
                      <a:pt x="9976" y="3246"/>
                      <a:pt x="9978" y="3280"/>
                      <a:pt x="9981" y="3315"/>
                    </a:cubicBezTo>
                    <a:cubicBezTo>
                      <a:pt x="9977" y="3349"/>
                      <a:pt x="9974" y="3384"/>
                      <a:pt x="9970" y="3418"/>
                    </a:cubicBezTo>
                    <a:lnTo>
                      <a:pt x="9985" y="3898"/>
                    </a:lnTo>
                    <a:lnTo>
                      <a:pt x="9958" y="4162"/>
                    </a:lnTo>
                    <a:cubicBezTo>
                      <a:pt x="9959" y="4231"/>
                      <a:pt x="9961" y="4300"/>
                      <a:pt x="9962" y="4369"/>
                    </a:cubicBezTo>
                    <a:cubicBezTo>
                      <a:pt x="9934" y="4385"/>
                      <a:pt x="9906" y="4400"/>
                      <a:pt x="9878" y="4416"/>
                    </a:cubicBezTo>
                    <a:cubicBezTo>
                      <a:pt x="9865" y="4457"/>
                      <a:pt x="9853" y="4498"/>
                      <a:pt x="9840" y="4539"/>
                    </a:cubicBezTo>
                    <a:cubicBezTo>
                      <a:pt x="9819" y="4561"/>
                      <a:pt x="9797" y="4583"/>
                      <a:pt x="9776" y="4605"/>
                    </a:cubicBezTo>
                    <a:lnTo>
                      <a:pt x="9746" y="4689"/>
                    </a:lnTo>
                    <a:cubicBezTo>
                      <a:pt x="9737" y="4705"/>
                      <a:pt x="9728" y="4720"/>
                      <a:pt x="9719" y="4736"/>
                    </a:cubicBezTo>
                    <a:lnTo>
                      <a:pt x="9719" y="4736"/>
                    </a:lnTo>
                    <a:lnTo>
                      <a:pt x="9719" y="4736"/>
                    </a:lnTo>
                    <a:close/>
                    <a:moveTo>
                      <a:pt x="7338" y="9915"/>
                    </a:moveTo>
                    <a:lnTo>
                      <a:pt x="7341" y="9783"/>
                    </a:lnTo>
                    <a:cubicBezTo>
                      <a:pt x="7351" y="9717"/>
                      <a:pt x="7362" y="9652"/>
                      <a:pt x="7372" y="9586"/>
                    </a:cubicBezTo>
                    <a:cubicBezTo>
                      <a:pt x="7378" y="9520"/>
                      <a:pt x="7385" y="9454"/>
                      <a:pt x="7391" y="9388"/>
                    </a:cubicBezTo>
                    <a:cubicBezTo>
                      <a:pt x="7399" y="9316"/>
                      <a:pt x="7406" y="9243"/>
                      <a:pt x="7414" y="9171"/>
                    </a:cubicBezTo>
                    <a:cubicBezTo>
                      <a:pt x="7416" y="9133"/>
                      <a:pt x="7419" y="9096"/>
                      <a:pt x="7421" y="9058"/>
                    </a:cubicBezTo>
                    <a:cubicBezTo>
                      <a:pt x="7436" y="8958"/>
                      <a:pt x="7452" y="8857"/>
                      <a:pt x="7467" y="8757"/>
                    </a:cubicBezTo>
                    <a:cubicBezTo>
                      <a:pt x="7483" y="8675"/>
                      <a:pt x="7500" y="8594"/>
                      <a:pt x="7516" y="8512"/>
                    </a:cubicBezTo>
                    <a:cubicBezTo>
                      <a:pt x="7529" y="8468"/>
                      <a:pt x="7541" y="8424"/>
                      <a:pt x="7554" y="8380"/>
                    </a:cubicBezTo>
                    <a:cubicBezTo>
                      <a:pt x="7565" y="8349"/>
                      <a:pt x="7577" y="8317"/>
                      <a:pt x="7588" y="8286"/>
                    </a:cubicBezTo>
                    <a:cubicBezTo>
                      <a:pt x="7607" y="8230"/>
                      <a:pt x="7626" y="8173"/>
                      <a:pt x="7645" y="8117"/>
                    </a:cubicBezTo>
                    <a:cubicBezTo>
                      <a:pt x="7662" y="8070"/>
                      <a:pt x="7678" y="8023"/>
                      <a:pt x="7695" y="7976"/>
                    </a:cubicBezTo>
                    <a:cubicBezTo>
                      <a:pt x="7719" y="7922"/>
                      <a:pt x="7743" y="7869"/>
                      <a:pt x="7767" y="7815"/>
                    </a:cubicBezTo>
                    <a:lnTo>
                      <a:pt x="7957" y="7448"/>
                    </a:lnTo>
                    <a:lnTo>
                      <a:pt x="7945" y="7298"/>
                    </a:lnTo>
                    <a:cubicBezTo>
                      <a:pt x="7935" y="7288"/>
                      <a:pt x="7925" y="7279"/>
                      <a:pt x="7915" y="7269"/>
                    </a:cubicBezTo>
                    <a:lnTo>
                      <a:pt x="7885" y="7260"/>
                    </a:lnTo>
                    <a:cubicBezTo>
                      <a:pt x="7882" y="7247"/>
                      <a:pt x="7880" y="7235"/>
                      <a:pt x="7877" y="7222"/>
                    </a:cubicBezTo>
                    <a:cubicBezTo>
                      <a:pt x="7873" y="7203"/>
                      <a:pt x="7870" y="7185"/>
                      <a:pt x="7866" y="7166"/>
                    </a:cubicBezTo>
                    <a:cubicBezTo>
                      <a:pt x="7867" y="7150"/>
                      <a:pt x="7868" y="7135"/>
                      <a:pt x="7869" y="7119"/>
                    </a:cubicBezTo>
                    <a:lnTo>
                      <a:pt x="7923" y="7128"/>
                    </a:lnTo>
                    <a:cubicBezTo>
                      <a:pt x="7929" y="7106"/>
                      <a:pt x="7936" y="7084"/>
                      <a:pt x="7942" y="7062"/>
                    </a:cubicBezTo>
                    <a:cubicBezTo>
                      <a:pt x="7939" y="7040"/>
                      <a:pt x="7937" y="7018"/>
                      <a:pt x="7934" y="6996"/>
                    </a:cubicBezTo>
                    <a:cubicBezTo>
                      <a:pt x="7926" y="6965"/>
                      <a:pt x="7919" y="6933"/>
                      <a:pt x="7911" y="6902"/>
                    </a:cubicBezTo>
                    <a:cubicBezTo>
                      <a:pt x="7901" y="6883"/>
                      <a:pt x="7891" y="6865"/>
                      <a:pt x="7881" y="6846"/>
                    </a:cubicBezTo>
                    <a:cubicBezTo>
                      <a:pt x="7877" y="6821"/>
                      <a:pt x="7873" y="6795"/>
                      <a:pt x="7869" y="6770"/>
                    </a:cubicBezTo>
                    <a:cubicBezTo>
                      <a:pt x="7881" y="6773"/>
                      <a:pt x="7892" y="6777"/>
                      <a:pt x="7904" y="6780"/>
                    </a:cubicBezTo>
                    <a:cubicBezTo>
                      <a:pt x="7910" y="6796"/>
                      <a:pt x="7917" y="6811"/>
                      <a:pt x="7923" y="6827"/>
                    </a:cubicBezTo>
                    <a:cubicBezTo>
                      <a:pt x="7937" y="6890"/>
                      <a:pt x="7950" y="6952"/>
                      <a:pt x="7964" y="7015"/>
                    </a:cubicBezTo>
                    <a:cubicBezTo>
                      <a:pt x="7959" y="7050"/>
                      <a:pt x="7954" y="7084"/>
                      <a:pt x="7949" y="7119"/>
                    </a:cubicBezTo>
                    <a:cubicBezTo>
                      <a:pt x="7943" y="7128"/>
                      <a:pt x="7936" y="7138"/>
                      <a:pt x="7930" y="7147"/>
                    </a:cubicBezTo>
                    <a:cubicBezTo>
                      <a:pt x="7921" y="7166"/>
                      <a:pt x="7913" y="7184"/>
                      <a:pt x="7904" y="7203"/>
                    </a:cubicBezTo>
                    <a:lnTo>
                      <a:pt x="7934" y="7194"/>
                    </a:lnTo>
                    <a:cubicBezTo>
                      <a:pt x="7948" y="7225"/>
                      <a:pt x="7962" y="7257"/>
                      <a:pt x="7976" y="7288"/>
                    </a:cubicBezTo>
                    <a:cubicBezTo>
                      <a:pt x="7991" y="7304"/>
                      <a:pt x="8006" y="7319"/>
                      <a:pt x="8021" y="7335"/>
                    </a:cubicBezTo>
                    <a:lnTo>
                      <a:pt x="8090" y="7185"/>
                    </a:lnTo>
                    <a:cubicBezTo>
                      <a:pt x="8104" y="7128"/>
                      <a:pt x="8117" y="7072"/>
                      <a:pt x="8131" y="7015"/>
                    </a:cubicBezTo>
                    <a:cubicBezTo>
                      <a:pt x="8153" y="6977"/>
                      <a:pt x="8174" y="6940"/>
                      <a:pt x="8196" y="6902"/>
                    </a:cubicBezTo>
                    <a:cubicBezTo>
                      <a:pt x="8207" y="6871"/>
                      <a:pt x="8219" y="6839"/>
                      <a:pt x="8230" y="6808"/>
                    </a:cubicBezTo>
                    <a:cubicBezTo>
                      <a:pt x="8231" y="6780"/>
                      <a:pt x="8233" y="6751"/>
                      <a:pt x="8234" y="6723"/>
                    </a:cubicBezTo>
                    <a:cubicBezTo>
                      <a:pt x="8228" y="6707"/>
                      <a:pt x="8221" y="6692"/>
                      <a:pt x="8215" y="6676"/>
                    </a:cubicBezTo>
                    <a:cubicBezTo>
                      <a:pt x="8207" y="6629"/>
                      <a:pt x="8200" y="6582"/>
                      <a:pt x="8192" y="6535"/>
                    </a:cubicBezTo>
                    <a:lnTo>
                      <a:pt x="8219" y="6601"/>
                    </a:lnTo>
                    <a:cubicBezTo>
                      <a:pt x="8225" y="6629"/>
                      <a:pt x="8232" y="6657"/>
                      <a:pt x="8238" y="6685"/>
                    </a:cubicBezTo>
                    <a:cubicBezTo>
                      <a:pt x="8244" y="6695"/>
                      <a:pt x="8251" y="6704"/>
                      <a:pt x="8257" y="6714"/>
                    </a:cubicBezTo>
                    <a:cubicBezTo>
                      <a:pt x="8253" y="6733"/>
                      <a:pt x="8249" y="6751"/>
                      <a:pt x="8245" y="6770"/>
                    </a:cubicBezTo>
                    <a:lnTo>
                      <a:pt x="8242" y="6827"/>
                    </a:lnTo>
                    <a:cubicBezTo>
                      <a:pt x="8262" y="6824"/>
                      <a:pt x="8282" y="6820"/>
                      <a:pt x="8302" y="6817"/>
                    </a:cubicBezTo>
                    <a:lnTo>
                      <a:pt x="8431" y="6648"/>
                    </a:lnTo>
                    <a:lnTo>
                      <a:pt x="8564" y="6591"/>
                    </a:lnTo>
                    <a:lnTo>
                      <a:pt x="8694" y="6620"/>
                    </a:lnTo>
                    <a:cubicBezTo>
                      <a:pt x="8693" y="6579"/>
                      <a:pt x="8691" y="6538"/>
                      <a:pt x="8690" y="6497"/>
                    </a:cubicBezTo>
                    <a:cubicBezTo>
                      <a:pt x="8681" y="6485"/>
                      <a:pt x="8672" y="6472"/>
                      <a:pt x="8663" y="6460"/>
                    </a:cubicBezTo>
                    <a:cubicBezTo>
                      <a:pt x="8652" y="6476"/>
                      <a:pt x="8640" y="6491"/>
                      <a:pt x="8629" y="6507"/>
                    </a:cubicBezTo>
                    <a:cubicBezTo>
                      <a:pt x="8640" y="6475"/>
                      <a:pt x="8652" y="6444"/>
                      <a:pt x="8663" y="6412"/>
                    </a:cubicBezTo>
                    <a:lnTo>
                      <a:pt x="8694" y="6403"/>
                    </a:lnTo>
                    <a:cubicBezTo>
                      <a:pt x="8712" y="6431"/>
                      <a:pt x="8729" y="6460"/>
                      <a:pt x="8747" y="6488"/>
                    </a:cubicBezTo>
                    <a:cubicBezTo>
                      <a:pt x="8738" y="6516"/>
                      <a:pt x="8729" y="6545"/>
                      <a:pt x="8720" y="6573"/>
                    </a:cubicBezTo>
                    <a:lnTo>
                      <a:pt x="8773" y="6620"/>
                    </a:lnTo>
                    <a:cubicBezTo>
                      <a:pt x="8779" y="6617"/>
                      <a:pt x="8786" y="6613"/>
                      <a:pt x="8792" y="6610"/>
                    </a:cubicBezTo>
                    <a:lnTo>
                      <a:pt x="8777" y="6535"/>
                    </a:lnTo>
                    <a:cubicBezTo>
                      <a:pt x="8780" y="6500"/>
                      <a:pt x="8782" y="6466"/>
                      <a:pt x="8785" y="6431"/>
                    </a:cubicBezTo>
                    <a:cubicBezTo>
                      <a:pt x="8782" y="6406"/>
                      <a:pt x="8780" y="6381"/>
                      <a:pt x="8777" y="6356"/>
                    </a:cubicBezTo>
                    <a:lnTo>
                      <a:pt x="8777" y="6281"/>
                    </a:lnTo>
                    <a:cubicBezTo>
                      <a:pt x="8783" y="6297"/>
                      <a:pt x="8790" y="6312"/>
                      <a:pt x="8796" y="6328"/>
                    </a:cubicBezTo>
                    <a:lnTo>
                      <a:pt x="8811" y="6403"/>
                    </a:lnTo>
                    <a:cubicBezTo>
                      <a:pt x="8817" y="6447"/>
                      <a:pt x="8824" y="6491"/>
                      <a:pt x="8830" y="6535"/>
                    </a:cubicBezTo>
                    <a:cubicBezTo>
                      <a:pt x="8836" y="6548"/>
                      <a:pt x="8843" y="6560"/>
                      <a:pt x="8849" y="6573"/>
                    </a:cubicBezTo>
                    <a:cubicBezTo>
                      <a:pt x="8864" y="6567"/>
                      <a:pt x="8880" y="6560"/>
                      <a:pt x="8895" y="6554"/>
                    </a:cubicBezTo>
                    <a:cubicBezTo>
                      <a:pt x="8901" y="6532"/>
                      <a:pt x="8908" y="6510"/>
                      <a:pt x="8914" y="6488"/>
                    </a:cubicBezTo>
                    <a:cubicBezTo>
                      <a:pt x="8918" y="6438"/>
                      <a:pt x="8921" y="6387"/>
                      <a:pt x="8925" y="6337"/>
                    </a:cubicBezTo>
                    <a:cubicBezTo>
                      <a:pt x="8935" y="6312"/>
                      <a:pt x="8946" y="6287"/>
                      <a:pt x="8956" y="6262"/>
                    </a:cubicBezTo>
                    <a:cubicBezTo>
                      <a:pt x="8974" y="6199"/>
                      <a:pt x="8991" y="6136"/>
                      <a:pt x="9009" y="6073"/>
                    </a:cubicBezTo>
                    <a:cubicBezTo>
                      <a:pt x="9010" y="6032"/>
                      <a:pt x="9012" y="5992"/>
                      <a:pt x="9013" y="5951"/>
                    </a:cubicBezTo>
                    <a:cubicBezTo>
                      <a:pt x="9023" y="5979"/>
                      <a:pt x="9033" y="6008"/>
                      <a:pt x="9043" y="6036"/>
                    </a:cubicBezTo>
                    <a:lnTo>
                      <a:pt x="9058" y="5979"/>
                    </a:lnTo>
                    <a:lnTo>
                      <a:pt x="9092" y="5951"/>
                    </a:lnTo>
                    <a:cubicBezTo>
                      <a:pt x="9101" y="5923"/>
                      <a:pt x="9110" y="5894"/>
                      <a:pt x="9119" y="5866"/>
                    </a:cubicBezTo>
                    <a:lnTo>
                      <a:pt x="9077" y="5800"/>
                    </a:lnTo>
                    <a:cubicBezTo>
                      <a:pt x="9082" y="5784"/>
                      <a:pt x="9087" y="5769"/>
                      <a:pt x="9092" y="5753"/>
                    </a:cubicBezTo>
                    <a:cubicBezTo>
                      <a:pt x="9102" y="5763"/>
                      <a:pt x="9113" y="5772"/>
                      <a:pt x="9123" y="5782"/>
                    </a:cubicBezTo>
                    <a:cubicBezTo>
                      <a:pt x="9132" y="5760"/>
                      <a:pt x="9140" y="5738"/>
                      <a:pt x="9149" y="5716"/>
                    </a:cubicBezTo>
                    <a:lnTo>
                      <a:pt x="9149" y="5640"/>
                    </a:lnTo>
                    <a:cubicBezTo>
                      <a:pt x="9141" y="5615"/>
                      <a:pt x="9134" y="5590"/>
                      <a:pt x="9126" y="5565"/>
                    </a:cubicBezTo>
                    <a:lnTo>
                      <a:pt x="9111" y="5499"/>
                    </a:lnTo>
                    <a:cubicBezTo>
                      <a:pt x="9122" y="5505"/>
                      <a:pt x="9134" y="5512"/>
                      <a:pt x="9145" y="5518"/>
                    </a:cubicBezTo>
                    <a:cubicBezTo>
                      <a:pt x="9130" y="5490"/>
                      <a:pt x="9115" y="5461"/>
                      <a:pt x="9100" y="5433"/>
                    </a:cubicBezTo>
                    <a:lnTo>
                      <a:pt x="9054" y="5405"/>
                    </a:lnTo>
                    <a:cubicBezTo>
                      <a:pt x="9055" y="5443"/>
                      <a:pt x="9057" y="5480"/>
                      <a:pt x="9058" y="5518"/>
                    </a:cubicBezTo>
                    <a:cubicBezTo>
                      <a:pt x="9068" y="5537"/>
                      <a:pt x="9078" y="5555"/>
                      <a:pt x="9088" y="5574"/>
                    </a:cubicBezTo>
                    <a:cubicBezTo>
                      <a:pt x="9086" y="5606"/>
                      <a:pt x="9083" y="5637"/>
                      <a:pt x="9081" y="5669"/>
                    </a:cubicBezTo>
                    <a:cubicBezTo>
                      <a:pt x="9066" y="5650"/>
                      <a:pt x="9050" y="5631"/>
                      <a:pt x="9035" y="5612"/>
                    </a:cubicBezTo>
                    <a:cubicBezTo>
                      <a:pt x="9029" y="5653"/>
                      <a:pt x="9022" y="5693"/>
                      <a:pt x="9016" y="5734"/>
                    </a:cubicBezTo>
                    <a:cubicBezTo>
                      <a:pt x="9009" y="5728"/>
                      <a:pt x="9001" y="5722"/>
                      <a:pt x="8994" y="5716"/>
                    </a:cubicBezTo>
                    <a:cubicBezTo>
                      <a:pt x="8989" y="5728"/>
                      <a:pt x="8983" y="5741"/>
                      <a:pt x="8978" y="5753"/>
                    </a:cubicBezTo>
                    <a:cubicBezTo>
                      <a:pt x="8972" y="5766"/>
                      <a:pt x="8965" y="5778"/>
                      <a:pt x="8959" y="5791"/>
                    </a:cubicBezTo>
                    <a:cubicBezTo>
                      <a:pt x="8955" y="5778"/>
                      <a:pt x="8952" y="5766"/>
                      <a:pt x="8948" y="5753"/>
                    </a:cubicBezTo>
                    <a:cubicBezTo>
                      <a:pt x="8952" y="5728"/>
                      <a:pt x="8955" y="5703"/>
                      <a:pt x="8959" y="5678"/>
                    </a:cubicBezTo>
                    <a:cubicBezTo>
                      <a:pt x="8965" y="5650"/>
                      <a:pt x="8972" y="5621"/>
                      <a:pt x="8978" y="5593"/>
                    </a:cubicBezTo>
                    <a:cubicBezTo>
                      <a:pt x="8976" y="5530"/>
                      <a:pt x="8973" y="5468"/>
                      <a:pt x="8971" y="5405"/>
                    </a:cubicBezTo>
                    <a:lnTo>
                      <a:pt x="8944" y="5330"/>
                    </a:lnTo>
                    <a:cubicBezTo>
                      <a:pt x="8934" y="5317"/>
                      <a:pt x="8924" y="5305"/>
                      <a:pt x="8914" y="5292"/>
                    </a:cubicBezTo>
                    <a:lnTo>
                      <a:pt x="8887" y="5490"/>
                    </a:lnTo>
                    <a:cubicBezTo>
                      <a:pt x="8893" y="5528"/>
                      <a:pt x="8900" y="5565"/>
                      <a:pt x="8906" y="5603"/>
                    </a:cubicBezTo>
                    <a:cubicBezTo>
                      <a:pt x="8893" y="5581"/>
                      <a:pt x="8881" y="5559"/>
                      <a:pt x="8868" y="5537"/>
                    </a:cubicBezTo>
                    <a:lnTo>
                      <a:pt x="8800" y="5584"/>
                    </a:lnTo>
                    <a:cubicBezTo>
                      <a:pt x="8801" y="5625"/>
                      <a:pt x="8803" y="5665"/>
                      <a:pt x="8804" y="5706"/>
                    </a:cubicBezTo>
                    <a:lnTo>
                      <a:pt x="8777" y="5631"/>
                    </a:lnTo>
                    <a:cubicBezTo>
                      <a:pt x="8767" y="5625"/>
                      <a:pt x="8757" y="5618"/>
                      <a:pt x="8747" y="5612"/>
                    </a:cubicBezTo>
                    <a:lnTo>
                      <a:pt x="8618" y="5904"/>
                    </a:lnTo>
                    <a:lnTo>
                      <a:pt x="8481" y="5847"/>
                    </a:lnTo>
                    <a:cubicBezTo>
                      <a:pt x="8458" y="5828"/>
                      <a:pt x="8435" y="5810"/>
                      <a:pt x="8412" y="5791"/>
                    </a:cubicBezTo>
                    <a:cubicBezTo>
                      <a:pt x="8394" y="5756"/>
                      <a:pt x="8377" y="5722"/>
                      <a:pt x="8359" y="5687"/>
                    </a:cubicBezTo>
                    <a:cubicBezTo>
                      <a:pt x="8330" y="5577"/>
                      <a:pt x="8301" y="5468"/>
                      <a:pt x="8272" y="5358"/>
                    </a:cubicBezTo>
                    <a:cubicBezTo>
                      <a:pt x="8267" y="5320"/>
                      <a:pt x="8262" y="5283"/>
                      <a:pt x="8257" y="5245"/>
                    </a:cubicBezTo>
                    <a:lnTo>
                      <a:pt x="8230" y="5179"/>
                    </a:lnTo>
                    <a:lnTo>
                      <a:pt x="8268" y="5217"/>
                    </a:lnTo>
                    <a:cubicBezTo>
                      <a:pt x="8279" y="5264"/>
                      <a:pt x="8291" y="5311"/>
                      <a:pt x="8302" y="5358"/>
                    </a:cubicBezTo>
                    <a:cubicBezTo>
                      <a:pt x="8313" y="5389"/>
                      <a:pt x="8325" y="5421"/>
                      <a:pt x="8336" y="5452"/>
                    </a:cubicBezTo>
                    <a:cubicBezTo>
                      <a:pt x="8350" y="5465"/>
                      <a:pt x="8364" y="5477"/>
                      <a:pt x="8378" y="5490"/>
                    </a:cubicBezTo>
                    <a:cubicBezTo>
                      <a:pt x="8391" y="5518"/>
                      <a:pt x="8403" y="5546"/>
                      <a:pt x="8416" y="5574"/>
                    </a:cubicBezTo>
                    <a:cubicBezTo>
                      <a:pt x="8434" y="5602"/>
                      <a:pt x="8451" y="5631"/>
                      <a:pt x="8469" y="5659"/>
                    </a:cubicBezTo>
                    <a:cubicBezTo>
                      <a:pt x="8493" y="5697"/>
                      <a:pt x="8518" y="5734"/>
                      <a:pt x="8542" y="5772"/>
                    </a:cubicBezTo>
                    <a:lnTo>
                      <a:pt x="8629" y="5640"/>
                    </a:lnTo>
                    <a:cubicBezTo>
                      <a:pt x="8675" y="5549"/>
                      <a:pt x="8720" y="5458"/>
                      <a:pt x="8766" y="5367"/>
                    </a:cubicBezTo>
                    <a:cubicBezTo>
                      <a:pt x="8781" y="5304"/>
                      <a:pt x="8796" y="5242"/>
                      <a:pt x="8811" y="5179"/>
                    </a:cubicBezTo>
                    <a:cubicBezTo>
                      <a:pt x="8812" y="5132"/>
                      <a:pt x="8814" y="5085"/>
                      <a:pt x="8815" y="5038"/>
                    </a:cubicBezTo>
                    <a:lnTo>
                      <a:pt x="8785" y="4972"/>
                    </a:lnTo>
                    <a:lnTo>
                      <a:pt x="8773" y="5056"/>
                    </a:lnTo>
                    <a:lnTo>
                      <a:pt x="8678" y="5047"/>
                    </a:lnTo>
                    <a:cubicBezTo>
                      <a:pt x="8682" y="5016"/>
                      <a:pt x="8686" y="4984"/>
                      <a:pt x="8690" y="4953"/>
                    </a:cubicBezTo>
                    <a:cubicBezTo>
                      <a:pt x="8697" y="4966"/>
                      <a:pt x="8705" y="4978"/>
                      <a:pt x="8712" y="4991"/>
                    </a:cubicBezTo>
                    <a:cubicBezTo>
                      <a:pt x="8730" y="4978"/>
                      <a:pt x="8748" y="4966"/>
                      <a:pt x="8766" y="4953"/>
                    </a:cubicBezTo>
                    <a:lnTo>
                      <a:pt x="8796" y="4896"/>
                    </a:lnTo>
                    <a:cubicBezTo>
                      <a:pt x="8807" y="4902"/>
                      <a:pt x="8819" y="4909"/>
                      <a:pt x="8830" y="4915"/>
                    </a:cubicBezTo>
                    <a:lnTo>
                      <a:pt x="8849" y="4896"/>
                    </a:lnTo>
                    <a:lnTo>
                      <a:pt x="8781" y="4783"/>
                    </a:lnTo>
                    <a:cubicBezTo>
                      <a:pt x="8814" y="4796"/>
                      <a:pt x="8847" y="4808"/>
                      <a:pt x="8880" y="4821"/>
                    </a:cubicBezTo>
                    <a:cubicBezTo>
                      <a:pt x="8872" y="4793"/>
                      <a:pt x="8865" y="4764"/>
                      <a:pt x="8857" y="4736"/>
                    </a:cubicBezTo>
                    <a:cubicBezTo>
                      <a:pt x="8866" y="4720"/>
                      <a:pt x="8874" y="4705"/>
                      <a:pt x="8883" y="4689"/>
                    </a:cubicBezTo>
                    <a:cubicBezTo>
                      <a:pt x="8887" y="4651"/>
                      <a:pt x="8891" y="4614"/>
                      <a:pt x="8895" y="4576"/>
                    </a:cubicBezTo>
                    <a:cubicBezTo>
                      <a:pt x="8886" y="4567"/>
                      <a:pt x="8877" y="4557"/>
                      <a:pt x="8868" y="4548"/>
                    </a:cubicBezTo>
                    <a:lnTo>
                      <a:pt x="8868" y="4463"/>
                    </a:lnTo>
                    <a:lnTo>
                      <a:pt x="8826" y="4463"/>
                    </a:lnTo>
                    <a:cubicBezTo>
                      <a:pt x="8807" y="4444"/>
                      <a:pt x="8788" y="4426"/>
                      <a:pt x="8769" y="4407"/>
                    </a:cubicBezTo>
                    <a:lnTo>
                      <a:pt x="8720" y="4435"/>
                    </a:lnTo>
                    <a:cubicBezTo>
                      <a:pt x="8690" y="4422"/>
                      <a:pt x="8659" y="4410"/>
                      <a:pt x="8629" y="4397"/>
                    </a:cubicBezTo>
                    <a:cubicBezTo>
                      <a:pt x="8626" y="4378"/>
                      <a:pt x="8624" y="4360"/>
                      <a:pt x="8621" y="4341"/>
                    </a:cubicBezTo>
                    <a:lnTo>
                      <a:pt x="8488" y="4256"/>
                    </a:lnTo>
                    <a:cubicBezTo>
                      <a:pt x="8475" y="4225"/>
                      <a:pt x="8463" y="4193"/>
                      <a:pt x="8450" y="4162"/>
                    </a:cubicBezTo>
                    <a:cubicBezTo>
                      <a:pt x="8439" y="4168"/>
                      <a:pt x="8427" y="4175"/>
                      <a:pt x="8416" y="4181"/>
                    </a:cubicBezTo>
                    <a:cubicBezTo>
                      <a:pt x="8395" y="4159"/>
                      <a:pt x="8373" y="4137"/>
                      <a:pt x="8352" y="4115"/>
                    </a:cubicBezTo>
                    <a:cubicBezTo>
                      <a:pt x="8339" y="4124"/>
                      <a:pt x="8327" y="4134"/>
                      <a:pt x="8314" y="4143"/>
                    </a:cubicBezTo>
                    <a:cubicBezTo>
                      <a:pt x="8310" y="4112"/>
                      <a:pt x="8306" y="4080"/>
                      <a:pt x="8302" y="4049"/>
                    </a:cubicBezTo>
                    <a:cubicBezTo>
                      <a:pt x="8279" y="4021"/>
                      <a:pt x="8257" y="3992"/>
                      <a:pt x="8234" y="3964"/>
                    </a:cubicBezTo>
                    <a:cubicBezTo>
                      <a:pt x="8235" y="3939"/>
                      <a:pt x="8237" y="3914"/>
                      <a:pt x="8238" y="3889"/>
                    </a:cubicBezTo>
                    <a:cubicBezTo>
                      <a:pt x="8257" y="3920"/>
                      <a:pt x="8276" y="3952"/>
                      <a:pt x="8295" y="3983"/>
                    </a:cubicBezTo>
                    <a:cubicBezTo>
                      <a:pt x="8310" y="3992"/>
                      <a:pt x="8325" y="4002"/>
                      <a:pt x="8340" y="4011"/>
                    </a:cubicBezTo>
                    <a:cubicBezTo>
                      <a:pt x="8354" y="4027"/>
                      <a:pt x="8368" y="4042"/>
                      <a:pt x="8382" y="4058"/>
                    </a:cubicBezTo>
                    <a:lnTo>
                      <a:pt x="8443" y="4049"/>
                    </a:lnTo>
                    <a:cubicBezTo>
                      <a:pt x="8480" y="4080"/>
                      <a:pt x="8516" y="4112"/>
                      <a:pt x="8553" y="4143"/>
                    </a:cubicBezTo>
                    <a:lnTo>
                      <a:pt x="8618" y="4134"/>
                    </a:lnTo>
                    <a:cubicBezTo>
                      <a:pt x="8643" y="4153"/>
                      <a:pt x="8669" y="4171"/>
                      <a:pt x="8694" y="4190"/>
                    </a:cubicBezTo>
                    <a:cubicBezTo>
                      <a:pt x="8709" y="4206"/>
                      <a:pt x="8724" y="4221"/>
                      <a:pt x="8739" y="4237"/>
                    </a:cubicBezTo>
                    <a:lnTo>
                      <a:pt x="8766" y="4237"/>
                    </a:lnTo>
                    <a:lnTo>
                      <a:pt x="8712" y="3955"/>
                    </a:lnTo>
                    <a:cubicBezTo>
                      <a:pt x="8715" y="3939"/>
                      <a:pt x="8717" y="3924"/>
                      <a:pt x="8720" y="3908"/>
                    </a:cubicBezTo>
                    <a:cubicBezTo>
                      <a:pt x="8705" y="3880"/>
                      <a:pt x="8690" y="3851"/>
                      <a:pt x="8675" y="3823"/>
                    </a:cubicBezTo>
                    <a:cubicBezTo>
                      <a:pt x="8699" y="3782"/>
                      <a:pt x="8723" y="3742"/>
                      <a:pt x="8747" y="3701"/>
                    </a:cubicBezTo>
                    <a:lnTo>
                      <a:pt x="8796" y="3729"/>
                    </a:lnTo>
                    <a:cubicBezTo>
                      <a:pt x="8807" y="3723"/>
                      <a:pt x="8819" y="3716"/>
                      <a:pt x="8830" y="3710"/>
                    </a:cubicBezTo>
                    <a:cubicBezTo>
                      <a:pt x="8840" y="3679"/>
                      <a:pt x="8851" y="3647"/>
                      <a:pt x="8861" y="3616"/>
                    </a:cubicBezTo>
                    <a:lnTo>
                      <a:pt x="8849" y="3748"/>
                    </a:lnTo>
                    <a:cubicBezTo>
                      <a:pt x="8840" y="3764"/>
                      <a:pt x="8832" y="3779"/>
                      <a:pt x="8823" y="3795"/>
                    </a:cubicBezTo>
                    <a:cubicBezTo>
                      <a:pt x="8791" y="3801"/>
                      <a:pt x="8760" y="3808"/>
                      <a:pt x="8728" y="3814"/>
                    </a:cubicBezTo>
                    <a:cubicBezTo>
                      <a:pt x="8738" y="3833"/>
                      <a:pt x="8748" y="3851"/>
                      <a:pt x="8758" y="3870"/>
                    </a:cubicBezTo>
                    <a:cubicBezTo>
                      <a:pt x="8762" y="3892"/>
                      <a:pt x="8765" y="3914"/>
                      <a:pt x="8769" y="3936"/>
                    </a:cubicBezTo>
                    <a:cubicBezTo>
                      <a:pt x="8770" y="3977"/>
                      <a:pt x="8772" y="4017"/>
                      <a:pt x="8773" y="4058"/>
                    </a:cubicBezTo>
                    <a:cubicBezTo>
                      <a:pt x="8783" y="4064"/>
                      <a:pt x="8794" y="4071"/>
                      <a:pt x="8804" y="4077"/>
                    </a:cubicBezTo>
                    <a:cubicBezTo>
                      <a:pt x="8801" y="4099"/>
                      <a:pt x="8799" y="4121"/>
                      <a:pt x="8796" y="4143"/>
                    </a:cubicBezTo>
                    <a:cubicBezTo>
                      <a:pt x="8804" y="4165"/>
                      <a:pt x="8811" y="4187"/>
                      <a:pt x="8819" y="4209"/>
                    </a:cubicBezTo>
                    <a:cubicBezTo>
                      <a:pt x="8839" y="4222"/>
                      <a:pt x="8860" y="4234"/>
                      <a:pt x="8880" y="4247"/>
                    </a:cubicBezTo>
                    <a:cubicBezTo>
                      <a:pt x="8879" y="4228"/>
                      <a:pt x="8877" y="4209"/>
                      <a:pt x="8876" y="4190"/>
                    </a:cubicBezTo>
                    <a:cubicBezTo>
                      <a:pt x="8884" y="4187"/>
                      <a:pt x="8891" y="4184"/>
                      <a:pt x="8899" y="4181"/>
                    </a:cubicBezTo>
                    <a:cubicBezTo>
                      <a:pt x="8910" y="4153"/>
                      <a:pt x="8922" y="4124"/>
                      <a:pt x="8933" y="4096"/>
                    </a:cubicBezTo>
                    <a:cubicBezTo>
                      <a:pt x="8934" y="4065"/>
                      <a:pt x="8936" y="4033"/>
                      <a:pt x="8937" y="4002"/>
                    </a:cubicBezTo>
                    <a:cubicBezTo>
                      <a:pt x="8943" y="4015"/>
                      <a:pt x="8950" y="4027"/>
                      <a:pt x="8956" y="4040"/>
                    </a:cubicBezTo>
                    <a:lnTo>
                      <a:pt x="8971" y="4115"/>
                    </a:lnTo>
                    <a:cubicBezTo>
                      <a:pt x="8967" y="4131"/>
                      <a:pt x="8963" y="4146"/>
                      <a:pt x="8959" y="4162"/>
                    </a:cubicBezTo>
                    <a:cubicBezTo>
                      <a:pt x="8964" y="4181"/>
                      <a:pt x="8970" y="4199"/>
                      <a:pt x="8975" y="4218"/>
                    </a:cubicBezTo>
                    <a:lnTo>
                      <a:pt x="8940" y="4247"/>
                    </a:lnTo>
                    <a:cubicBezTo>
                      <a:pt x="8945" y="4272"/>
                      <a:pt x="8951" y="4297"/>
                      <a:pt x="8956" y="4322"/>
                    </a:cubicBezTo>
                    <a:cubicBezTo>
                      <a:pt x="8975" y="4331"/>
                      <a:pt x="8994" y="4341"/>
                      <a:pt x="9013" y="4350"/>
                    </a:cubicBezTo>
                    <a:cubicBezTo>
                      <a:pt x="9018" y="4331"/>
                      <a:pt x="9023" y="4313"/>
                      <a:pt x="9028" y="4294"/>
                    </a:cubicBezTo>
                    <a:lnTo>
                      <a:pt x="9016" y="4237"/>
                    </a:lnTo>
                    <a:lnTo>
                      <a:pt x="9016" y="4162"/>
                    </a:lnTo>
                    <a:cubicBezTo>
                      <a:pt x="9038" y="4209"/>
                      <a:pt x="9059" y="4256"/>
                      <a:pt x="9081" y="4303"/>
                    </a:cubicBezTo>
                    <a:cubicBezTo>
                      <a:pt x="9091" y="4309"/>
                      <a:pt x="9101" y="4316"/>
                      <a:pt x="9111" y="4322"/>
                    </a:cubicBezTo>
                    <a:cubicBezTo>
                      <a:pt x="9116" y="4284"/>
                      <a:pt x="9121" y="4247"/>
                      <a:pt x="9126" y="4209"/>
                    </a:cubicBezTo>
                    <a:cubicBezTo>
                      <a:pt x="9143" y="4237"/>
                      <a:pt x="9159" y="4266"/>
                      <a:pt x="9176" y="4294"/>
                    </a:cubicBezTo>
                    <a:cubicBezTo>
                      <a:pt x="9204" y="4288"/>
                      <a:pt x="9231" y="4281"/>
                      <a:pt x="9259" y="4275"/>
                    </a:cubicBezTo>
                    <a:cubicBezTo>
                      <a:pt x="9264" y="4262"/>
                      <a:pt x="9270" y="4250"/>
                      <a:pt x="9275" y="4237"/>
                    </a:cubicBezTo>
                    <a:cubicBezTo>
                      <a:pt x="9288" y="4225"/>
                      <a:pt x="9300" y="4212"/>
                      <a:pt x="9313" y="4200"/>
                    </a:cubicBezTo>
                    <a:cubicBezTo>
                      <a:pt x="9319" y="4181"/>
                      <a:pt x="9326" y="4162"/>
                      <a:pt x="9332" y="4143"/>
                    </a:cubicBezTo>
                    <a:lnTo>
                      <a:pt x="9332" y="4096"/>
                    </a:lnTo>
                    <a:lnTo>
                      <a:pt x="9347" y="3955"/>
                    </a:lnTo>
                    <a:cubicBezTo>
                      <a:pt x="9353" y="3980"/>
                      <a:pt x="9360" y="4005"/>
                      <a:pt x="9366" y="4030"/>
                    </a:cubicBezTo>
                    <a:cubicBezTo>
                      <a:pt x="9374" y="4014"/>
                      <a:pt x="9381" y="3999"/>
                      <a:pt x="9389" y="3983"/>
                    </a:cubicBezTo>
                    <a:lnTo>
                      <a:pt x="9389" y="3908"/>
                    </a:lnTo>
                    <a:cubicBezTo>
                      <a:pt x="9396" y="3848"/>
                      <a:pt x="9404" y="3789"/>
                      <a:pt x="9411" y="3729"/>
                    </a:cubicBezTo>
                    <a:cubicBezTo>
                      <a:pt x="9421" y="3726"/>
                      <a:pt x="9432" y="3722"/>
                      <a:pt x="9442" y="3719"/>
                    </a:cubicBezTo>
                    <a:cubicBezTo>
                      <a:pt x="9434" y="3697"/>
                      <a:pt x="9427" y="3675"/>
                      <a:pt x="9419" y="3653"/>
                    </a:cubicBezTo>
                    <a:lnTo>
                      <a:pt x="9461" y="3578"/>
                    </a:lnTo>
                    <a:lnTo>
                      <a:pt x="9491" y="3503"/>
                    </a:lnTo>
                    <a:cubicBezTo>
                      <a:pt x="9499" y="3478"/>
                      <a:pt x="9506" y="3452"/>
                      <a:pt x="9514" y="3427"/>
                    </a:cubicBezTo>
                    <a:cubicBezTo>
                      <a:pt x="9515" y="3411"/>
                      <a:pt x="9517" y="3396"/>
                      <a:pt x="9518" y="3380"/>
                    </a:cubicBezTo>
                    <a:cubicBezTo>
                      <a:pt x="9514" y="3321"/>
                      <a:pt x="9510" y="3261"/>
                      <a:pt x="9506" y="3202"/>
                    </a:cubicBezTo>
                    <a:cubicBezTo>
                      <a:pt x="9515" y="3224"/>
                      <a:pt x="9524" y="3245"/>
                      <a:pt x="9533" y="3267"/>
                    </a:cubicBezTo>
                    <a:cubicBezTo>
                      <a:pt x="9539" y="3299"/>
                      <a:pt x="9546" y="3330"/>
                      <a:pt x="9552" y="3362"/>
                    </a:cubicBezTo>
                    <a:lnTo>
                      <a:pt x="9590" y="3409"/>
                    </a:lnTo>
                    <a:lnTo>
                      <a:pt x="9628" y="3362"/>
                    </a:lnTo>
                    <a:cubicBezTo>
                      <a:pt x="9644" y="3309"/>
                      <a:pt x="9661" y="3255"/>
                      <a:pt x="9677" y="3202"/>
                    </a:cubicBezTo>
                    <a:cubicBezTo>
                      <a:pt x="9673" y="3170"/>
                      <a:pt x="9670" y="3139"/>
                      <a:pt x="9666" y="3107"/>
                    </a:cubicBezTo>
                    <a:cubicBezTo>
                      <a:pt x="9651" y="3073"/>
                      <a:pt x="9635" y="3038"/>
                      <a:pt x="9620" y="3004"/>
                    </a:cubicBezTo>
                    <a:lnTo>
                      <a:pt x="9658" y="2957"/>
                    </a:lnTo>
                    <a:cubicBezTo>
                      <a:pt x="9663" y="2966"/>
                      <a:pt x="9668" y="2976"/>
                      <a:pt x="9673" y="2985"/>
                    </a:cubicBezTo>
                    <a:cubicBezTo>
                      <a:pt x="9678" y="2950"/>
                      <a:pt x="9684" y="2916"/>
                      <a:pt x="9689" y="2881"/>
                    </a:cubicBezTo>
                    <a:cubicBezTo>
                      <a:pt x="9684" y="2850"/>
                      <a:pt x="9678" y="2818"/>
                      <a:pt x="9673" y="2787"/>
                    </a:cubicBezTo>
                    <a:cubicBezTo>
                      <a:pt x="9671" y="2724"/>
                      <a:pt x="9668" y="2662"/>
                      <a:pt x="9666" y="2599"/>
                    </a:cubicBezTo>
                    <a:lnTo>
                      <a:pt x="9639" y="2401"/>
                    </a:lnTo>
                    <a:cubicBezTo>
                      <a:pt x="9614" y="2291"/>
                      <a:pt x="9588" y="2182"/>
                      <a:pt x="9563" y="2072"/>
                    </a:cubicBezTo>
                    <a:lnTo>
                      <a:pt x="9499" y="1996"/>
                    </a:lnTo>
                    <a:lnTo>
                      <a:pt x="9408" y="2053"/>
                    </a:lnTo>
                    <a:lnTo>
                      <a:pt x="9408" y="2119"/>
                    </a:lnTo>
                    <a:lnTo>
                      <a:pt x="9445" y="2156"/>
                    </a:lnTo>
                    <a:cubicBezTo>
                      <a:pt x="9462" y="2128"/>
                      <a:pt x="9478" y="2100"/>
                      <a:pt x="9495" y="2072"/>
                    </a:cubicBezTo>
                    <a:cubicBezTo>
                      <a:pt x="9501" y="2103"/>
                      <a:pt x="9508" y="2135"/>
                      <a:pt x="9514" y="2166"/>
                    </a:cubicBezTo>
                    <a:cubicBezTo>
                      <a:pt x="9481" y="2178"/>
                      <a:pt x="9448" y="2191"/>
                      <a:pt x="9415" y="2203"/>
                    </a:cubicBezTo>
                    <a:lnTo>
                      <a:pt x="9358" y="2326"/>
                    </a:lnTo>
                    <a:cubicBezTo>
                      <a:pt x="9364" y="2379"/>
                      <a:pt x="9371" y="2433"/>
                      <a:pt x="9377" y="2486"/>
                    </a:cubicBezTo>
                    <a:lnTo>
                      <a:pt x="9362" y="2618"/>
                    </a:lnTo>
                    <a:cubicBezTo>
                      <a:pt x="9366" y="2649"/>
                      <a:pt x="9369" y="2681"/>
                      <a:pt x="9373" y="2712"/>
                    </a:cubicBezTo>
                    <a:cubicBezTo>
                      <a:pt x="9364" y="2866"/>
                      <a:pt x="9356" y="3019"/>
                      <a:pt x="9347" y="3173"/>
                    </a:cubicBezTo>
                    <a:cubicBezTo>
                      <a:pt x="9338" y="3176"/>
                      <a:pt x="9329" y="3180"/>
                      <a:pt x="9320" y="3183"/>
                    </a:cubicBezTo>
                    <a:cubicBezTo>
                      <a:pt x="9323" y="3164"/>
                      <a:pt x="9325" y="3145"/>
                      <a:pt x="9328" y="3126"/>
                    </a:cubicBezTo>
                    <a:cubicBezTo>
                      <a:pt x="9327" y="3098"/>
                      <a:pt x="9325" y="3069"/>
                      <a:pt x="9324" y="3041"/>
                    </a:cubicBezTo>
                    <a:cubicBezTo>
                      <a:pt x="9316" y="2925"/>
                      <a:pt x="9309" y="2809"/>
                      <a:pt x="9301" y="2693"/>
                    </a:cubicBezTo>
                    <a:cubicBezTo>
                      <a:pt x="9295" y="2658"/>
                      <a:pt x="9288" y="2624"/>
                      <a:pt x="9282" y="2589"/>
                    </a:cubicBezTo>
                    <a:cubicBezTo>
                      <a:pt x="9283" y="2570"/>
                      <a:pt x="9285" y="2552"/>
                      <a:pt x="9286" y="2533"/>
                    </a:cubicBezTo>
                    <a:cubicBezTo>
                      <a:pt x="9290" y="2502"/>
                      <a:pt x="9293" y="2470"/>
                      <a:pt x="9297" y="2439"/>
                    </a:cubicBezTo>
                    <a:cubicBezTo>
                      <a:pt x="9300" y="2408"/>
                      <a:pt x="9302" y="2376"/>
                      <a:pt x="9305" y="2345"/>
                    </a:cubicBezTo>
                    <a:cubicBezTo>
                      <a:pt x="9314" y="2307"/>
                      <a:pt x="9323" y="2270"/>
                      <a:pt x="9332" y="2232"/>
                    </a:cubicBezTo>
                    <a:cubicBezTo>
                      <a:pt x="9319" y="2226"/>
                      <a:pt x="9307" y="2219"/>
                      <a:pt x="9294" y="2213"/>
                    </a:cubicBezTo>
                    <a:cubicBezTo>
                      <a:pt x="9284" y="2232"/>
                      <a:pt x="9273" y="2250"/>
                      <a:pt x="9263" y="2269"/>
                    </a:cubicBezTo>
                    <a:lnTo>
                      <a:pt x="9275" y="2194"/>
                    </a:lnTo>
                    <a:lnTo>
                      <a:pt x="9278" y="2137"/>
                    </a:lnTo>
                    <a:cubicBezTo>
                      <a:pt x="9287" y="2143"/>
                      <a:pt x="9296" y="2150"/>
                      <a:pt x="9305" y="2156"/>
                    </a:cubicBezTo>
                    <a:cubicBezTo>
                      <a:pt x="9311" y="2147"/>
                      <a:pt x="9318" y="2137"/>
                      <a:pt x="9324" y="2128"/>
                    </a:cubicBezTo>
                    <a:cubicBezTo>
                      <a:pt x="9302" y="2081"/>
                      <a:pt x="9281" y="2034"/>
                      <a:pt x="9259" y="1987"/>
                    </a:cubicBezTo>
                    <a:lnTo>
                      <a:pt x="9081" y="2072"/>
                    </a:lnTo>
                    <a:cubicBezTo>
                      <a:pt x="9051" y="2119"/>
                      <a:pt x="9020" y="2166"/>
                      <a:pt x="8990" y="2213"/>
                    </a:cubicBezTo>
                    <a:cubicBezTo>
                      <a:pt x="8991" y="2235"/>
                      <a:pt x="8993" y="2257"/>
                      <a:pt x="8994" y="2279"/>
                    </a:cubicBezTo>
                    <a:cubicBezTo>
                      <a:pt x="8989" y="2263"/>
                      <a:pt x="8983" y="2248"/>
                      <a:pt x="8978" y="2232"/>
                    </a:cubicBezTo>
                    <a:cubicBezTo>
                      <a:pt x="8962" y="2248"/>
                      <a:pt x="8945" y="2263"/>
                      <a:pt x="8929" y="2279"/>
                    </a:cubicBezTo>
                    <a:cubicBezTo>
                      <a:pt x="8919" y="2226"/>
                      <a:pt x="8909" y="2172"/>
                      <a:pt x="8899" y="2119"/>
                    </a:cubicBezTo>
                    <a:lnTo>
                      <a:pt x="8861" y="2119"/>
                    </a:lnTo>
                    <a:cubicBezTo>
                      <a:pt x="8829" y="2166"/>
                      <a:pt x="8798" y="2213"/>
                      <a:pt x="8766" y="2260"/>
                    </a:cubicBezTo>
                    <a:cubicBezTo>
                      <a:pt x="8737" y="2279"/>
                      <a:pt x="8707" y="2297"/>
                      <a:pt x="8678" y="2316"/>
                    </a:cubicBezTo>
                    <a:lnTo>
                      <a:pt x="8542" y="2326"/>
                    </a:lnTo>
                    <a:cubicBezTo>
                      <a:pt x="8551" y="2273"/>
                      <a:pt x="8559" y="2219"/>
                      <a:pt x="8568" y="2166"/>
                    </a:cubicBezTo>
                    <a:cubicBezTo>
                      <a:pt x="8567" y="2144"/>
                      <a:pt x="8565" y="2122"/>
                      <a:pt x="8564" y="2100"/>
                    </a:cubicBezTo>
                    <a:cubicBezTo>
                      <a:pt x="8558" y="2078"/>
                      <a:pt x="8551" y="2056"/>
                      <a:pt x="8545" y="2034"/>
                    </a:cubicBezTo>
                    <a:cubicBezTo>
                      <a:pt x="8534" y="1959"/>
                      <a:pt x="8522" y="1883"/>
                      <a:pt x="8511" y="1808"/>
                    </a:cubicBezTo>
                    <a:cubicBezTo>
                      <a:pt x="8503" y="1758"/>
                      <a:pt x="8496" y="1707"/>
                      <a:pt x="8488" y="1657"/>
                    </a:cubicBezTo>
                    <a:cubicBezTo>
                      <a:pt x="8483" y="1604"/>
                      <a:pt x="8478" y="1550"/>
                      <a:pt x="8473" y="1497"/>
                    </a:cubicBezTo>
                    <a:cubicBezTo>
                      <a:pt x="8478" y="1441"/>
                      <a:pt x="8483" y="1384"/>
                      <a:pt x="8488" y="1328"/>
                    </a:cubicBezTo>
                    <a:cubicBezTo>
                      <a:pt x="8494" y="1300"/>
                      <a:pt x="8501" y="1271"/>
                      <a:pt x="8507" y="1243"/>
                    </a:cubicBezTo>
                    <a:cubicBezTo>
                      <a:pt x="8508" y="1183"/>
                      <a:pt x="8510" y="1124"/>
                      <a:pt x="8511" y="1064"/>
                    </a:cubicBezTo>
                    <a:cubicBezTo>
                      <a:pt x="8519" y="1073"/>
                      <a:pt x="8526" y="1083"/>
                      <a:pt x="8534" y="1092"/>
                    </a:cubicBezTo>
                    <a:lnTo>
                      <a:pt x="8534" y="1205"/>
                    </a:lnTo>
                    <a:lnTo>
                      <a:pt x="8507" y="1394"/>
                    </a:lnTo>
                    <a:lnTo>
                      <a:pt x="8507" y="1535"/>
                    </a:lnTo>
                    <a:cubicBezTo>
                      <a:pt x="8520" y="1617"/>
                      <a:pt x="8532" y="1698"/>
                      <a:pt x="8545" y="1780"/>
                    </a:cubicBezTo>
                    <a:cubicBezTo>
                      <a:pt x="8550" y="1827"/>
                      <a:pt x="8556" y="1874"/>
                      <a:pt x="8561" y="1921"/>
                    </a:cubicBezTo>
                    <a:lnTo>
                      <a:pt x="8602" y="1977"/>
                    </a:lnTo>
                    <a:cubicBezTo>
                      <a:pt x="8611" y="1980"/>
                      <a:pt x="8620" y="1984"/>
                      <a:pt x="8629" y="1987"/>
                    </a:cubicBezTo>
                    <a:cubicBezTo>
                      <a:pt x="8632" y="1962"/>
                      <a:pt x="8634" y="1936"/>
                      <a:pt x="8637" y="1911"/>
                    </a:cubicBezTo>
                    <a:cubicBezTo>
                      <a:pt x="8652" y="1958"/>
                      <a:pt x="8667" y="2006"/>
                      <a:pt x="8682" y="2053"/>
                    </a:cubicBezTo>
                    <a:cubicBezTo>
                      <a:pt x="8715" y="2047"/>
                      <a:pt x="8748" y="2040"/>
                      <a:pt x="8781" y="2034"/>
                    </a:cubicBezTo>
                    <a:cubicBezTo>
                      <a:pt x="8791" y="2021"/>
                      <a:pt x="8801" y="2009"/>
                      <a:pt x="8811" y="1996"/>
                    </a:cubicBezTo>
                    <a:cubicBezTo>
                      <a:pt x="8836" y="1921"/>
                      <a:pt x="8862" y="1845"/>
                      <a:pt x="8887" y="1770"/>
                    </a:cubicBezTo>
                    <a:cubicBezTo>
                      <a:pt x="8909" y="1764"/>
                      <a:pt x="8930" y="1757"/>
                      <a:pt x="8952" y="1751"/>
                    </a:cubicBezTo>
                    <a:cubicBezTo>
                      <a:pt x="8962" y="1735"/>
                      <a:pt x="8972" y="1720"/>
                      <a:pt x="8982" y="1704"/>
                    </a:cubicBezTo>
                    <a:cubicBezTo>
                      <a:pt x="8969" y="1695"/>
                      <a:pt x="8957" y="1685"/>
                      <a:pt x="8944" y="1676"/>
                    </a:cubicBezTo>
                    <a:cubicBezTo>
                      <a:pt x="8938" y="1660"/>
                      <a:pt x="8931" y="1645"/>
                      <a:pt x="8925" y="1629"/>
                    </a:cubicBezTo>
                    <a:lnTo>
                      <a:pt x="8895" y="1620"/>
                    </a:lnTo>
                    <a:cubicBezTo>
                      <a:pt x="8865" y="1557"/>
                      <a:pt x="8834" y="1494"/>
                      <a:pt x="8804" y="1431"/>
                    </a:cubicBezTo>
                    <a:lnTo>
                      <a:pt x="8872" y="1469"/>
                    </a:lnTo>
                    <a:cubicBezTo>
                      <a:pt x="8880" y="1491"/>
                      <a:pt x="8887" y="1513"/>
                      <a:pt x="8895" y="1535"/>
                    </a:cubicBezTo>
                    <a:cubicBezTo>
                      <a:pt x="8914" y="1544"/>
                      <a:pt x="8933" y="1554"/>
                      <a:pt x="8952" y="1563"/>
                    </a:cubicBezTo>
                    <a:cubicBezTo>
                      <a:pt x="8968" y="1585"/>
                      <a:pt x="8985" y="1607"/>
                      <a:pt x="9001" y="1629"/>
                    </a:cubicBezTo>
                    <a:cubicBezTo>
                      <a:pt x="9024" y="1645"/>
                      <a:pt x="9047" y="1660"/>
                      <a:pt x="9070" y="1676"/>
                    </a:cubicBezTo>
                    <a:cubicBezTo>
                      <a:pt x="9077" y="1663"/>
                      <a:pt x="9085" y="1651"/>
                      <a:pt x="9092" y="1638"/>
                    </a:cubicBezTo>
                    <a:cubicBezTo>
                      <a:pt x="9088" y="1610"/>
                      <a:pt x="9085" y="1582"/>
                      <a:pt x="9081" y="1554"/>
                    </a:cubicBezTo>
                    <a:cubicBezTo>
                      <a:pt x="9063" y="1504"/>
                      <a:pt x="9046" y="1453"/>
                      <a:pt x="9028" y="1403"/>
                    </a:cubicBezTo>
                    <a:lnTo>
                      <a:pt x="9001" y="1328"/>
                    </a:lnTo>
                    <a:lnTo>
                      <a:pt x="9119" y="1554"/>
                    </a:lnTo>
                    <a:lnTo>
                      <a:pt x="9214" y="1497"/>
                    </a:lnTo>
                    <a:cubicBezTo>
                      <a:pt x="9225" y="1481"/>
                      <a:pt x="9237" y="1466"/>
                      <a:pt x="9248" y="1450"/>
                    </a:cubicBezTo>
                    <a:lnTo>
                      <a:pt x="9248" y="1412"/>
                    </a:lnTo>
                    <a:cubicBezTo>
                      <a:pt x="9235" y="1359"/>
                      <a:pt x="9223" y="1305"/>
                      <a:pt x="9210" y="1252"/>
                    </a:cubicBezTo>
                    <a:cubicBezTo>
                      <a:pt x="9194" y="1227"/>
                      <a:pt x="9177" y="1202"/>
                      <a:pt x="9161" y="1177"/>
                    </a:cubicBezTo>
                    <a:cubicBezTo>
                      <a:pt x="9156" y="1152"/>
                      <a:pt x="9150" y="1127"/>
                      <a:pt x="9145" y="1102"/>
                    </a:cubicBezTo>
                    <a:cubicBezTo>
                      <a:pt x="9130" y="1086"/>
                      <a:pt x="9115" y="1071"/>
                      <a:pt x="9100" y="1055"/>
                    </a:cubicBezTo>
                    <a:cubicBezTo>
                      <a:pt x="9091" y="1030"/>
                      <a:pt x="9082" y="1004"/>
                      <a:pt x="9073" y="979"/>
                    </a:cubicBezTo>
                    <a:cubicBezTo>
                      <a:pt x="9097" y="982"/>
                      <a:pt x="9121" y="986"/>
                      <a:pt x="9145" y="989"/>
                    </a:cubicBezTo>
                    <a:cubicBezTo>
                      <a:pt x="9159" y="1005"/>
                      <a:pt x="9173" y="1020"/>
                      <a:pt x="9187" y="1036"/>
                    </a:cubicBezTo>
                    <a:lnTo>
                      <a:pt x="9259" y="1234"/>
                    </a:lnTo>
                    <a:cubicBezTo>
                      <a:pt x="9273" y="1268"/>
                      <a:pt x="9287" y="1303"/>
                      <a:pt x="9301" y="1337"/>
                    </a:cubicBezTo>
                    <a:cubicBezTo>
                      <a:pt x="9328" y="1343"/>
                      <a:pt x="9354" y="1350"/>
                      <a:pt x="9381" y="1356"/>
                    </a:cubicBezTo>
                    <a:lnTo>
                      <a:pt x="9408" y="1356"/>
                    </a:lnTo>
                    <a:cubicBezTo>
                      <a:pt x="9399" y="1328"/>
                      <a:pt x="9390" y="1299"/>
                      <a:pt x="9381" y="1271"/>
                    </a:cubicBezTo>
                    <a:cubicBezTo>
                      <a:pt x="9367" y="1193"/>
                      <a:pt x="9353" y="1114"/>
                      <a:pt x="9339" y="1036"/>
                    </a:cubicBezTo>
                    <a:cubicBezTo>
                      <a:pt x="9352" y="1058"/>
                      <a:pt x="9364" y="1080"/>
                      <a:pt x="9377" y="1102"/>
                    </a:cubicBezTo>
                    <a:cubicBezTo>
                      <a:pt x="9390" y="1136"/>
                      <a:pt x="9402" y="1171"/>
                      <a:pt x="9415" y="1205"/>
                    </a:cubicBezTo>
                    <a:cubicBezTo>
                      <a:pt x="9434" y="1255"/>
                      <a:pt x="9453" y="1306"/>
                      <a:pt x="9472" y="1356"/>
                    </a:cubicBezTo>
                    <a:lnTo>
                      <a:pt x="9472" y="1478"/>
                    </a:lnTo>
                    <a:cubicBezTo>
                      <a:pt x="9496" y="1535"/>
                      <a:pt x="9520" y="1591"/>
                      <a:pt x="9544" y="1648"/>
                    </a:cubicBezTo>
                    <a:cubicBezTo>
                      <a:pt x="9554" y="1654"/>
                      <a:pt x="9565" y="1661"/>
                      <a:pt x="9575" y="1667"/>
                    </a:cubicBezTo>
                    <a:cubicBezTo>
                      <a:pt x="9546" y="1523"/>
                      <a:pt x="9516" y="1378"/>
                      <a:pt x="9487" y="1234"/>
                    </a:cubicBezTo>
                    <a:cubicBezTo>
                      <a:pt x="9461" y="1083"/>
                      <a:pt x="9434" y="933"/>
                      <a:pt x="9408" y="782"/>
                    </a:cubicBezTo>
                    <a:cubicBezTo>
                      <a:pt x="9396" y="744"/>
                      <a:pt x="9385" y="707"/>
                      <a:pt x="9373" y="669"/>
                    </a:cubicBezTo>
                    <a:cubicBezTo>
                      <a:pt x="9374" y="634"/>
                      <a:pt x="9376" y="600"/>
                      <a:pt x="9377" y="565"/>
                    </a:cubicBezTo>
                    <a:lnTo>
                      <a:pt x="9377" y="508"/>
                    </a:lnTo>
                    <a:cubicBezTo>
                      <a:pt x="9369" y="486"/>
                      <a:pt x="9362" y="465"/>
                      <a:pt x="9354" y="443"/>
                    </a:cubicBezTo>
                    <a:lnTo>
                      <a:pt x="9354" y="537"/>
                    </a:lnTo>
                    <a:cubicBezTo>
                      <a:pt x="9352" y="584"/>
                      <a:pt x="9349" y="631"/>
                      <a:pt x="9347" y="678"/>
                    </a:cubicBezTo>
                    <a:cubicBezTo>
                      <a:pt x="9338" y="637"/>
                      <a:pt x="9329" y="597"/>
                      <a:pt x="9320" y="556"/>
                    </a:cubicBezTo>
                    <a:cubicBezTo>
                      <a:pt x="9309" y="537"/>
                      <a:pt x="9297" y="518"/>
                      <a:pt x="9286" y="499"/>
                    </a:cubicBezTo>
                    <a:cubicBezTo>
                      <a:pt x="9287" y="477"/>
                      <a:pt x="9289" y="455"/>
                      <a:pt x="9290" y="433"/>
                    </a:cubicBezTo>
                    <a:cubicBezTo>
                      <a:pt x="9280" y="414"/>
                      <a:pt x="9269" y="396"/>
                      <a:pt x="9259" y="377"/>
                    </a:cubicBezTo>
                    <a:cubicBezTo>
                      <a:pt x="9249" y="324"/>
                      <a:pt x="9239" y="270"/>
                      <a:pt x="9229" y="217"/>
                    </a:cubicBezTo>
                    <a:lnTo>
                      <a:pt x="9229" y="47"/>
                    </a:lnTo>
                    <a:lnTo>
                      <a:pt x="8264" y="235"/>
                    </a:lnTo>
                    <a:lnTo>
                      <a:pt x="7774" y="348"/>
                    </a:lnTo>
                    <a:lnTo>
                      <a:pt x="7509" y="405"/>
                    </a:lnTo>
                    <a:lnTo>
                      <a:pt x="7436" y="414"/>
                    </a:lnTo>
                    <a:cubicBezTo>
                      <a:pt x="7429" y="417"/>
                      <a:pt x="7421" y="421"/>
                      <a:pt x="7414" y="424"/>
                    </a:cubicBezTo>
                    <a:lnTo>
                      <a:pt x="7368" y="424"/>
                    </a:lnTo>
                    <a:lnTo>
                      <a:pt x="7322" y="433"/>
                    </a:lnTo>
                    <a:lnTo>
                      <a:pt x="7144" y="480"/>
                    </a:lnTo>
                    <a:lnTo>
                      <a:pt x="6700" y="546"/>
                    </a:lnTo>
                    <a:cubicBezTo>
                      <a:pt x="6697" y="571"/>
                      <a:pt x="6695" y="596"/>
                      <a:pt x="6692" y="621"/>
                    </a:cubicBezTo>
                    <a:lnTo>
                      <a:pt x="6673" y="621"/>
                    </a:lnTo>
                    <a:cubicBezTo>
                      <a:pt x="6658" y="722"/>
                      <a:pt x="6642" y="822"/>
                      <a:pt x="6627" y="923"/>
                    </a:cubicBezTo>
                    <a:lnTo>
                      <a:pt x="6627" y="753"/>
                    </a:lnTo>
                    <a:cubicBezTo>
                      <a:pt x="6623" y="769"/>
                      <a:pt x="6620" y="784"/>
                      <a:pt x="6616" y="800"/>
                    </a:cubicBezTo>
                    <a:cubicBezTo>
                      <a:pt x="6625" y="740"/>
                      <a:pt x="6634" y="681"/>
                      <a:pt x="6643" y="621"/>
                    </a:cubicBezTo>
                    <a:cubicBezTo>
                      <a:pt x="6650" y="599"/>
                      <a:pt x="6658" y="578"/>
                      <a:pt x="6665" y="556"/>
                    </a:cubicBezTo>
                    <a:lnTo>
                      <a:pt x="6601" y="565"/>
                    </a:lnTo>
                    <a:lnTo>
                      <a:pt x="6551" y="565"/>
                    </a:lnTo>
                    <a:cubicBezTo>
                      <a:pt x="6542" y="568"/>
                      <a:pt x="6534" y="571"/>
                      <a:pt x="6525" y="574"/>
                    </a:cubicBezTo>
                    <a:lnTo>
                      <a:pt x="6206" y="621"/>
                    </a:lnTo>
                    <a:lnTo>
                      <a:pt x="6134" y="621"/>
                    </a:lnTo>
                    <a:cubicBezTo>
                      <a:pt x="6109" y="631"/>
                      <a:pt x="6083" y="640"/>
                      <a:pt x="6058" y="650"/>
                    </a:cubicBezTo>
                    <a:lnTo>
                      <a:pt x="6024" y="650"/>
                    </a:lnTo>
                    <a:lnTo>
                      <a:pt x="6001" y="650"/>
                    </a:lnTo>
                    <a:lnTo>
                      <a:pt x="5967" y="650"/>
                    </a:lnTo>
                    <a:lnTo>
                      <a:pt x="5864" y="678"/>
                    </a:lnTo>
                    <a:lnTo>
                      <a:pt x="5849" y="669"/>
                    </a:lnTo>
                    <a:lnTo>
                      <a:pt x="5818" y="678"/>
                    </a:lnTo>
                    <a:lnTo>
                      <a:pt x="5792" y="678"/>
                    </a:lnTo>
                    <a:cubicBezTo>
                      <a:pt x="5777" y="684"/>
                      <a:pt x="5761" y="691"/>
                      <a:pt x="5746" y="697"/>
                    </a:cubicBezTo>
                    <a:lnTo>
                      <a:pt x="5701" y="706"/>
                    </a:lnTo>
                    <a:lnTo>
                      <a:pt x="5674" y="706"/>
                    </a:lnTo>
                    <a:lnTo>
                      <a:pt x="5348" y="753"/>
                    </a:lnTo>
                    <a:lnTo>
                      <a:pt x="4645" y="819"/>
                    </a:lnTo>
                    <a:lnTo>
                      <a:pt x="4615" y="819"/>
                    </a:lnTo>
                    <a:lnTo>
                      <a:pt x="3604" y="857"/>
                    </a:lnTo>
                    <a:lnTo>
                      <a:pt x="3578" y="857"/>
                    </a:lnTo>
                    <a:lnTo>
                      <a:pt x="3536" y="857"/>
                    </a:lnTo>
                    <a:lnTo>
                      <a:pt x="3316" y="857"/>
                    </a:lnTo>
                    <a:lnTo>
                      <a:pt x="3073" y="819"/>
                    </a:lnTo>
                    <a:lnTo>
                      <a:pt x="2940" y="810"/>
                    </a:lnTo>
                    <a:cubicBezTo>
                      <a:pt x="2937" y="832"/>
                      <a:pt x="2935" y="854"/>
                      <a:pt x="2932" y="876"/>
                    </a:cubicBezTo>
                    <a:cubicBezTo>
                      <a:pt x="2931" y="895"/>
                      <a:pt x="2929" y="913"/>
                      <a:pt x="2928" y="932"/>
                    </a:cubicBezTo>
                    <a:cubicBezTo>
                      <a:pt x="2927" y="1026"/>
                      <a:pt x="2925" y="1121"/>
                      <a:pt x="2924" y="1215"/>
                    </a:cubicBezTo>
                    <a:cubicBezTo>
                      <a:pt x="2918" y="1278"/>
                      <a:pt x="2911" y="1340"/>
                      <a:pt x="2905" y="1403"/>
                    </a:cubicBezTo>
                    <a:cubicBezTo>
                      <a:pt x="2899" y="1428"/>
                      <a:pt x="2892" y="1453"/>
                      <a:pt x="2886" y="1478"/>
                    </a:cubicBezTo>
                    <a:cubicBezTo>
                      <a:pt x="2887" y="1506"/>
                      <a:pt x="2889" y="1535"/>
                      <a:pt x="2890" y="1563"/>
                    </a:cubicBezTo>
                    <a:cubicBezTo>
                      <a:pt x="2893" y="1604"/>
                      <a:pt x="2895" y="1644"/>
                      <a:pt x="2898" y="1685"/>
                    </a:cubicBezTo>
                    <a:cubicBezTo>
                      <a:pt x="2888" y="1688"/>
                      <a:pt x="2877" y="1692"/>
                      <a:pt x="2867" y="1695"/>
                    </a:cubicBezTo>
                    <a:lnTo>
                      <a:pt x="2822" y="1629"/>
                    </a:lnTo>
                    <a:cubicBezTo>
                      <a:pt x="2814" y="1626"/>
                      <a:pt x="2807" y="1623"/>
                      <a:pt x="2799" y="1620"/>
                    </a:cubicBezTo>
                    <a:lnTo>
                      <a:pt x="2754" y="1695"/>
                    </a:lnTo>
                    <a:cubicBezTo>
                      <a:pt x="2744" y="1729"/>
                      <a:pt x="2733" y="1764"/>
                      <a:pt x="2723" y="1798"/>
                    </a:cubicBezTo>
                    <a:cubicBezTo>
                      <a:pt x="2707" y="1852"/>
                      <a:pt x="2690" y="1905"/>
                      <a:pt x="2674" y="1959"/>
                    </a:cubicBezTo>
                    <a:cubicBezTo>
                      <a:pt x="2655" y="2034"/>
                      <a:pt x="2636" y="2110"/>
                      <a:pt x="2617" y="2185"/>
                    </a:cubicBezTo>
                    <a:cubicBezTo>
                      <a:pt x="2609" y="2235"/>
                      <a:pt x="2602" y="2285"/>
                      <a:pt x="2594" y="2335"/>
                    </a:cubicBezTo>
                    <a:cubicBezTo>
                      <a:pt x="2586" y="2366"/>
                      <a:pt x="2579" y="2398"/>
                      <a:pt x="2571" y="2429"/>
                    </a:cubicBezTo>
                    <a:cubicBezTo>
                      <a:pt x="2566" y="2442"/>
                      <a:pt x="2561" y="2454"/>
                      <a:pt x="2556" y="2467"/>
                    </a:cubicBezTo>
                    <a:cubicBezTo>
                      <a:pt x="2548" y="2480"/>
                      <a:pt x="2541" y="2492"/>
                      <a:pt x="2533" y="2505"/>
                    </a:cubicBezTo>
                    <a:lnTo>
                      <a:pt x="2510" y="2505"/>
                    </a:lnTo>
                    <a:cubicBezTo>
                      <a:pt x="2501" y="2511"/>
                      <a:pt x="2493" y="2518"/>
                      <a:pt x="2484" y="2524"/>
                    </a:cubicBezTo>
                    <a:lnTo>
                      <a:pt x="2457" y="2533"/>
                    </a:lnTo>
                    <a:cubicBezTo>
                      <a:pt x="2451" y="2495"/>
                      <a:pt x="2444" y="2458"/>
                      <a:pt x="2438" y="2420"/>
                    </a:cubicBezTo>
                    <a:cubicBezTo>
                      <a:pt x="2430" y="2411"/>
                      <a:pt x="2423" y="2401"/>
                      <a:pt x="2415" y="2392"/>
                    </a:cubicBezTo>
                    <a:cubicBezTo>
                      <a:pt x="2406" y="2386"/>
                      <a:pt x="2398" y="2379"/>
                      <a:pt x="2389" y="2373"/>
                    </a:cubicBezTo>
                    <a:lnTo>
                      <a:pt x="2370" y="2354"/>
                    </a:lnTo>
                    <a:cubicBezTo>
                      <a:pt x="2362" y="2363"/>
                      <a:pt x="2355" y="2373"/>
                      <a:pt x="2347" y="2382"/>
                    </a:cubicBezTo>
                    <a:lnTo>
                      <a:pt x="2317" y="2448"/>
                    </a:lnTo>
                    <a:cubicBezTo>
                      <a:pt x="2304" y="2454"/>
                      <a:pt x="2292" y="2461"/>
                      <a:pt x="2279" y="2467"/>
                    </a:cubicBezTo>
                    <a:lnTo>
                      <a:pt x="2256" y="2467"/>
                    </a:lnTo>
                    <a:cubicBezTo>
                      <a:pt x="2241" y="2480"/>
                      <a:pt x="2225" y="2492"/>
                      <a:pt x="2210" y="2505"/>
                    </a:cubicBezTo>
                    <a:cubicBezTo>
                      <a:pt x="2199" y="2521"/>
                      <a:pt x="2187" y="2536"/>
                      <a:pt x="2176" y="2552"/>
                    </a:cubicBezTo>
                    <a:cubicBezTo>
                      <a:pt x="2170" y="2568"/>
                      <a:pt x="2163" y="2583"/>
                      <a:pt x="2157" y="2599"/>
                    </a:cubicBezTo>
                    <a:cubicBezTo>
                      <a:pt x="2134" y="2693"/>
                      <a:pt x="2112" y="2787"/>
                      <a:pt x="2089" y="2881"/>
                    </a:cubicBezTo>
                    <a:cubicBezTo>
                      <a:pt x="2083" y="2897"/>
                      <a:pt x="2076" y="2912"/>
                      <a:pt x="2070" y="2928"/>
                    </a:cubicBezTo>
                    <a:cubicBezTo>
                      <a:pt x="2050" y="2963"/>
                      <a:pt x="2029" y="2997"/>
                      <a:pt x="2009" y="3032"/>
                    </a:cubicBezTo>
                    <a:lnTo>
                      <a:pt x="1956" y="3079"/>
                    </a:lnTo>
                    <a:cubicBezTo>
                      <a:pt x="1943" y="3070"/>
                      <a:pt x="1931" y="3060"/>
                      <a:pt x="1918" y="3051"/>
                    </a:cubicBezTo>
                    <a:lnTo>
                      <a:pt x="1918" y="2957"/>
                    </a:lnTo>
                    <a:cubicBezTo>
                      <a:pt x="1919" y="2929"/>
                      <a:pt x="1921" y="2900"/>
                      <a:pt x="1922" y="2872"/>
                    </a:cubicBezTo>
                    <a:cubicBezTo>
                      <a:pt x="1928" y="2853"/>
                      <a:pt x="1935" y="2834"/>
                      <a:pt x="1941" y="2815"/>
                    </a:cubicBezTo>
                    <a:cubicBezTo>
                      <a:pt x="1924" y="2777"/>
                      <a:pt x="1908" y="2740"/>
                      <a:pt x="1891" y="2702"/>
                    </a:cubicBezTo>
                    <a:cubicBezTo>
                      <a:pt x="1881" y="2712"/>
                      <a:pt x="1871" y="2721"/>
                      <a:pt x="1861" y="2731"/>
                    </a:cubicBezTo>
                    <a:cubicBezTo>
                      <a:pt x="1827" y="2791"/>
                      <a:pt x="1792" y="2850"/>
                      <a:pt x="1758" y="2910"/>
                    </a:cubicBezTo>
                    <a:cubicBezTo>
                      <a:pt x="1749" y="2929"/>
                      <a:pt x="1741" y="2947"/>
                      <a:pt x="1732" y="2966"/>
                    </a:cubicBezTo>
                    <a:cubicBezTo>
                      <a:pt x="1726" y="3010"/>
                      <a:pt x="1719" y="3054"/>
                      <a:pt x="1713" y="3098"/>
                    </a:cubicBezTo>
                    <a:cubicBezTo>
                      <a:pt x="1710" y="3107"/>
                      <a:pt x="1708" y="3117"/>
                      <a:pt x="1705" y="3126"/>
                    </a:cubicBezTo>
                    <a:cubicBezTo>
                      <a:pt x="1700" y="3157"/>
                      <a:pt x="1695" y="3189"/>
                      <a:pt x="1690" y="3220"/>
                    </a:cubicBezTo>
                    <a:cubicBezTo>
                      <a:pt x="1677" y="3201"/>
                      <a:pt x="1665" y="3183"/>
                      <a:pt x="1652" y="3164"/>
                    </a:cubicBezTo>
                    <a:cubicBezTo>
                      <a:pt x="1644" y="3155"/>
                      <a:pt x="1637" y="3145"/>
                      <a:pt x="1629" y="3136"/>
                    </a:cubicBezTo>
                    <a:lnTo>
                      <a:pt x="1603" y="3136"/>
                    </a:lnTo>
                    <a:cubicBezTo>
                      <a:pt x="1594" y="3155"/>
                      <a:pt x="1585" y="3173"/>
                      <a:pt x="1576" y="3192"/>
                    </a:cubicBezTo>
                    <a:cubicBezTo>
                      <a:pt x="1575" y="3217"/>
                      <a:pt x="1573" y="3242"/>
                      <a:pt x="1572" y="3267"/>
                    </a:cubicBezTo>
                    <a:cubicBezTo>
                      <a:pt x="1578" y="3295"/>
                      <a:pt x="1585" y="3324"/>
                      <a:pt x="1591" y="3352"/>
                    </a:cubicBezTo>
                    <a:lnTo>
                      <a:pt x="1588" y="3409"/>
                    </a:lnTo>
                    <a:cubicBezTo>
                      <a:pt x="1583" y="3415"/>
                      <a:pt x="1577" y="3421"/>
                      <a:pt x="1572" y="3427"/>
                    </a:cubicBezTo>
                    <a:cubicBezTo>
                      <a:pt x="1570" y="3459"/>
                      <a:pt x="1567" y="3490"/>
                      <a:pt x="1565" y="3522"/>
                    </a:cubicBezTo>
                    <a:cubicBezTo>
                      <a:pt x="1560" y="3534"/>
                      <a:pt x="1555" y="3547"/>
                      <a:pt x="1550" y="3559"/>
                    </a:cubicBezTo>
                    <a:cubicBezTo>
                      <a:pt x="1542" y="3590"/>
                      <a:pt x="1535" y="3622"/>
                      <a:pt x="1527" y="3653"/>
                    </a:cubicBezTo>
                    <a:cubicBezTo>
                      <a:pt x="1524" y="3669"/>
                      <a:pt x="1522" y="3685"/>
                      <a:pt x="1519" y="3701"/>
                    </a:cubicBezTo>
                    <a:cubicBezTo>
                      <a:pt x="1509" y="3717"/>
                      <a:pt x="1499" y="3732"/>
                      <a:pt x="1489" y="3748"/>
                    </a:cubicBezTo>
                    <a:cubicBezTo>
                      <a:pt x="1465" y="3732"/>
                      <a:pt x="1441" y="3717"/>
                      <a:pt x="1417" y="3701"/>
                    </a:cubicBezTo>
                    <a:lnTo>
                      <a:pt x="1390" y="3719"/>
                    </a:lnTo>
                    <a:cubicBezTo>
                      <a:pt x="1384" y="3729"/>
                      <a:pt x="1377" y="3738"/>
                      <a:pt x="1371" y="3748"/>
                    </a:cubicBezTo>
                    <a:cubicBezTo>
                      <a:pt x="1358" y="3757"/>
                      <a:pt x="1346" y="3767"/>
                      <a:pt x="1333" y="3776"/>
                    </a:cubicBezTo>
                    <a:lnTo>
                      <a:pt x="1314" y="3795"/>
                    </a:lnTo>
                    <a:cubicBezTo>
                      <a:pt x="1306" y="3811"/>
                      <a:pt x="1299" y="3826"/>
                      <a:pt x="1291" y="3842"/>
                    </a:cubicBezTo>
                    <a:cubicBezTo>
                      <a:pt x="1286" y="3861"/>
                      <a:pt x="1281" y="3879"/>
                      <a:pt x="1276" y="3898"/>
                    </a:cubicBezTo>
                    <a:cubicBezTo>
                      <a:pt x="1268" y="3911"/>
                      <a:pt x="1261" y="3923"/>
                      <a:pt x="1253" y="3936"/>
                    </a:cubicBezTo>
                    <a:cubicBezTo>
                      <a:pt x="1243" y="3930"/>
                      <a:pt x="1233" y="3923"/>
                      <a:pt x="1223" y="3917"/>
                    </a:cubicBezTo>
                    <a:cubicBezTo>
                      <a:pt x="1215" y="3920"/>
                      <a:pt x="1208" y="3924"/>
                      <a:pt x="1200" y="3927"/>
                    </a:cubicBezTo>
                    <a:cubicBezTo>
                      <a:pt x="1199" y="3946"/>
                      <a:pt x="1197" y="3964"/>
                      <a:pt x="1196" y="3983"/>
                    </a:cubicBezTo>
                    <a:cubicBezTo>
                      <a:pt x="1192" y="4008"/>
                      <a:pt x="1189" y="4033"/>
                      <a:pt x="1185" y="4058"/>
                    </a:cubicBezTo>
                    <a:cubicBezTo>
                      <a:pt x="1177" y="4071"/>
                      <a:pt x="1170" y="4083"/>
                      <a:pt x="1162" y="4096"/>
                    </a:cubicBezTo>
                    <a:cubicBezTo>
                      <a:pt x="1160" y="4115"/>
                      <a:pt x="1157" y="4134"/>
                      <a:pt x="1155" y="4153"/>
                    </a:cubicBezTo>
                    <a:lnTo>
                      <a:pt x="1128" y="4162"/>
                    </a:lnTo>
                    <a:lnTo>
                      <a:pt x="1101" y="4153"/>
                    </a:lnTo>
                    <a:cubicBezTo>
                      <a:pt x="1092" y="4175"/>
                      <a:pt x="1084" y="4196"/>
                      <a:pt x="1075" y="4218"/>
                    </a:cubicBezTo>
                    <a:cubicBezTo>
                      <a:pt x="1070" y="4228"/>
                      <a:pt x="1065" y="4237"/>
                      <a:pt x="1060" y="4247"/>
                    </a:cubicBezTo>
                    <a:cubicBezTo>
                      <a:pt x="1055" y="4263"/>
                      <a:pt x="1049" y="4278"/>
                      <a:pt x="1044" y="4294"/>
                    </a:cubicBezTo>
                    <a:lnTo>
                      <a:pt x="1010" y="4331"/>
                    </a:lnTo>
                    <a:cubicBezTo>
                      <a:pt x="999" y="4337"/>
                      <a:pt x="987" y="4344"/>
                      <a:pt x="976" y="4350"/>
                    </a:cubicBezTo>
                    <a:cubicBezTo>
                      <a:pt x="967" y="4378"/>
                      <a:pt x="958" y="4407"/>
                      <a:pt x="949" y="4435"/>
                    </a:cubicBezTo>
                    <a:cubicBezTo>
                      <a:pt x="944" y="4451"/>
                      <a:pt x="939" y="4466"/>
                      <a:pt x="934" y="4482"/>
                    </a:cubicBezTo>
                    <a:cubicBezTo>
                      <a:pt x="925" y="4485"/>
                      <a:pt x="917" y="4489"/>
                      <a:pt x="908" y="4492"/>
                    </a:cubicBezTo>
                    <a:cubicBezTo>
                      <a:pt x="898" y="4498"/>
                      <a:pt x="887" y="4504"/>
                      <a:pt x="877" y="4510"/>
                    </a:cubicBezTo>
                    <a:lnTo>
                      <a:pt x="828" y="4510"/>
                    </a:lnTo>
                    <a:cubicBezTo>
                      <a:pt x="817" y="4494"/>
                      <a:pt x="805" y="4479"/>
                      <a:pt x="794" y="4463"/>
                    </a:cubicBezTo>
                    <a:cubicBezTo>
                      <a:pt x="785" y="4476"/>
                      <a:pt x="776" y="4488"/>
                      <a:pt x="767" y="4501"/>
                    </a:cubicBezTo>
                    <a:cubicBezTo>
                      <a:pt x="739" y="4495"/>
                      <a:pt x="712" y="4488"/>
                      <a:pt x="684" y="4482"/>
                    </a:cubicBezTo>
                    <a:lnTo>
                      <a:pt x="665" y="4501"/>
                    </a:lnTo>
                    <a:cubicBezTo>
                      <a:pt x="648" y="4510"/>
                      <a:pt x="632" y="4520"/>
                      <a:pt x="615" y="4529"/>
                    </a:cubicBezTo>
                    <a:cubicBezTo>
                      <a:pt x="604" y="4545"/>
                      <a:pt x="592" y="4560"/>
                      <a:pt x="581" y="4576"/>
                    </a:cubicBezTo>
                    <a:cubicBezTo>
                      <a:pt x="572" y="4598"/>
                      <a:pt x="564" y="4620"/>
                      <a:pt x="555" y="4642"/>
                    </a:cubicBezTo>
                    <a:cubicBezTo>
                      <a:pt x="546" y="4651"/>
                      <a:pt x="537" y="4661"/>
                      <a:pt x="528" y="4670"/>
                    </a:cubicBezTo>
                    <a:cubicBezTo>
                      <a:pt x="520" y="4667"/>
                      <a:pt x="513" y="4664"/>
                      <a:pt x="505" y="4661"/>
                    </a:cubicBezTo>
                    <a:cubicBezTo>
                      <a:pt x="497" y="4674"/>
                      <a:pt x="490" y="4686"/>
                      <a:pt x="482" y="4699"/>
                    </a:cubicBezTo>
                    <a:cubicBezTo>
                      <a:pt x="478" y="4715"/>
                      <a:pt x="475" y="4730"/>
                      <a:pt x="471" y="4746"/>
                    </a:cubicBezTo>
                    <a:cubicBezTo>
                      <a:pt x="468" y="4762"/>
                      <a:pt x="466" y="4777"/>
                      <a:pt x="463" y="4793"/>
                    </a:cubicBezTo>
                    <a:lnTo>
                      <a:pt x="418" y="4868"/>
                    </a:lnTo>
                    <a:cubicBezTo>
                      <a:pt x="408" y="4887"/>
                      <a:pt x="397" y="4906"/>
                      <a:pt x="387" y="4925"/>
                    </a:cubicBezTo>
                    <a:cubicBezTo>
                      <a:pt x="380" y="4934"/>
                      <a:pt x="372" y="4944"/>
                      <a:pt x="365" y="4953"/>
                    </a:cubicBezTo>
                    <a:cubicBezTo>
                      <a:pt x="357" y="4984"/>
                      <a:pt x="350" y="5016"/>
                      <a:pt x="342" y="5047"/>
                    </a:cubicBezTo>
                    <a:cubicBezTo>
                      <a:pt x="343" y="5066"/>
                      <a:pt x="345" y="5085"/>
                      <a:pt x="346" y="5104"/>
                    </a:cubicBezTo>
                    <a:lnTo>
                      <a:pt x="349" y="5179"/>
                    </a:lnTo>
                    <a:cubicBezTo>
                      <a:pt x="343" y="5198"/>
                      <a:pt x="336" y="5216"/>
                      <a:pt x="330" y="5235"/>
                    </a:cubicBezTo>
                    <a:cubicBezTo>
                      <a:pt x="326" y="5251"/>
                      <a:pt x="323" y="5266"/>
                      <a:pt x="319" y="5282"/>
                    </a:cubicBezTo>
                    <a:lnTo>
                      <a:pt x="319" y="5358"/>
                    </a:lnTo>
                    <a:cubicBezTo>
                      <a:pt x="323" y="5389"/>
                      <a:pt x="326" y="5421"/>
                      <a:pt x="330" y="5452"/>
                    </a:cubicBezTo>
                    <a:cubicBezTo>
                      <a:pt x="324" y="5480"/>
                      <a:pt x="317" y="5509"/>
                      <a:pt x="311" y="5537"/>
                    </a:cubicBezTo>
                    <a:cubicBezTo>
                      <a:pt x="291" y="5552"/>
                      <a:pt x="271" y="5568"/>
                      <a:pt x="251" y="5583"/>
                    </a:cubicBezTo>
                    <a:cubicBezTo>
                      <a:pt x="239" y="5592"/>
                      <a:pt x="234" y="5588"/>
                      <a:pt x="222" y="5597"/>
                    </a:cubicBezTo>
                    <a:cubicBezTo>
                      <a:pt x="198" y="5588"/>
                      <a:pt x="169" y="5621"/>
                      <a:pt x="145" y="5612"/>
                    </a:cubicBezTo>
                    <a:cubicBezTo>
                      <a:pt x="140" y="5606"/>
                      <a:pt x="134" y="5599"/>
                      <a:pt x="129" y="5593"/>
                    </a:cubicBezTo>
                    <a:cubicBezTo>
                      <a:pt x="120" y="5581"/>
                      <a:pt x="112" y="5568"/>
                      <a:pt x="103" y="5556"/>
                    </a:cubicBezTo>
                    <a:cubicBezTo>
                      <a:pt x="98" y="5572"/>
                      <a:pt x="92" y="5587"/>
                      <a:pt x="87" y="5603"/>
                    </a:cubicBezTo>
                    <a:cubicBezTo>
                      <a:pt x="69" y="5641"/>
                      <a:pt x="52" y="5678"/>
                      <a:pt x="34" y="5716"/>
                    </a:cubicBezTo>
                    <a:cubicBezTo>
                      <a:pt x="30" y="5744"/>
                      <a:pt x="27" y="5772"/>
                      <a:pt x="23" y="5800"/>
                    </a:cubicBezTo>
                    <a:cubicBezTo>
                      <a:pt x="25" y="5822"/>
                      <a:pt x="28" y="5844"/>
                      <a:pt x="30" y="5866"/>
                    </a:cubicBezTo>
                    <a:lnTo>
                      <a:pt x="27" y="5932"/>
                    </a:lnTo>
                    <a:cubicBezTo>
                      <a:pt x="19" y="6076"/>
                      <a:pt x="12" y="6221"/>
                      <a:pt x="4" y="6365"/>
                    </a:cubicBezTo>
                    <a:cubicBezTo>
                      <a:pt x="3" y="6415"/>
                      <a:pt x="1" y="6466"/>
                      <a:pt x="0" y="6516"/>
                    </a:cubicBezTo>
                    <a:lnTo>
                      <a:pt x="313" y="6511"/>
                    </a:lnTo>
                    <a:lnTo>
                      <a:pt x="795" y="6487"/>
                    </a:lnTo>
                    <a:lnTo>
                      <a:pt x="896" y="6507"/>
                    </a:lnTo>
                    <a:lnTo>
                      <a:pt x="1200" y="6478"/>
                    </a:lnTo>
                    <a:lnTo>
                      <a:pt x="1390" y="6460"/>
                    </a:lnTo>
                    <a:cubicBezTo>
                      <a:pt x="1405" y="6447"/>
                      <a:pt x="1421" y="6435"/>
                      <a:pt x="1436" y="6422"/>
                    </a:cubicBezTo>
                    <a:lnTo>
                      <a:pt x="1534" y="6347"/>
                    </a:lnTo>
                    <a:lnTo>
                      <a:pt x="1732" y="6177"/>
                    </a:lnTo>
                    <a:cubicBezTo>
                      <a:pt x="1740" y="6193"/>
                      <a:pt x="1747" y="6208"/>
                      <a:pt x="1755" y="6224"/>
                    </a:cubicBezTo>
                    <a:cubicBezTo>
                      <a:pt x="1773" y="6199"/>
                      <a:pt x="1790" y="6174"/>
                      <a:pt x="1808" y="6149"/>
                    </a:cubicBezTo>
                    <a:cubicBezTo>
                      <a:pt x="1822" y="6133"/>
                      <a:pt x="1836" y="6118"/>
                      <a:pt x="1850" y="6102"/>
                    </a:cubicBezTo>
                    <a:cubicBezTo>
                      <a:pt x="1849" y="6083"/>
                      <a:pt x="1847" y="6064"/>
                      <a:pt x="1846" y="6045"/>
                    </a:cubicBezTo>
                    <a:lnTo>
                      <a:pt x="1888" y="6045"/>
                    </a:lnTo>
                    <a:cubicBezTo>
                      <a:pt x="1920" y="6014"/>
                      <a:pt x="1951" y="5982"/>
                      <a:pt x="1983" y="5951"/>
                    </a:cubicBezTo>
                    <a:cubicBezTo>
                      <a:pt x="1989" y="5932"/>
                      <a:pt x="1996" y="5914"/>
                      <a:pt x="2002" y="5895"/>
                    </a:cubicBezTo>
                    <a:cubicBezTo>
                      <a:pt x="2023" y="5892"/>
                      <a:pt x="2045" y="5888"/>
                      <a:pt x="2066" y="5885"/>
                    </a:cubicBezTo>
                    <a:cubicBezTo>
                      <a:pt x="2079" y="5863"/>
                      <a:pt x="2091" y="5841"/>
                      <a:pt x="2104" y="5819"/>
                    </a:cubicBezTo>
                    <a:cubicBezTo>
                      <a:pt x="2113" y="5835"/>
                      <a:pt x="2122" y="5850"/>
                      <a:pt x="2131" y="5866"/>
                    </a:cubicBezTo>
                    <a:cubicBezTo>
                      <a:pt x="2137" y="5850"/>
                      <a:pt x="2144" y="5835"/>
                      <a:pt x="2150" y="5819"/>
                    </a:cubicBezTo>
                    <a:cubicBezTo>
                      <a:pt x="2157" y="5794"/>
                      <a:pt x="2165" y="5769"/>
                      <a:pt x="2172" y="5744"/>
                    </a:cubicBezTo>
                    <a:cubicBezTo>
                      <a:pt x="2178" y="5731"/>
                      <a:pt x="2185" y="5719"/>
                      <a:pt x="2191" y="5706"/>
                    </a:cubicBezTo>
                    <a:cubicBezTo>
                      <a:pt x="2192" y="5734"/>
                      <a:pt x="2194" y="5763"/>
                      <a:pt x="2195" y="5791"/>
                    </a:cubicBezTo>
                    <a:cubicBezTo>
                      <a:pt x="2203" y="5785"/>
                      <a:pt x="2210" y="5778"/>
                      <a:pt x="2218" y="5772"/>
                    </a:cubicBezTo>
                    <a:cubicBezTo>
                      <a:pt x="2229" y="5778"/>
                      <a:pt x="2241" y="5785"/>
                      <a:pt x="2252" y="5791"/>
                    </a:cubicBezTo>
                    <a:cubicBezTo>
                      <a:pt x="2277" y="5775"/>
                      <a:pt x="2303" y="5760"/>
                      <a:pt x="2328" y="5744"/>
                    </a:cubicBezTo>
                    <a:lnTo>
                      <a:pt x="3130" y="5772"/>
                    </a:lnTo>
                    <a:lnTo>
                      <a:pt x="3460" y="5791"/>
                    </a:lnTo>
                    <a:lnTo>
                      <a:pt x="3699" y="5810"/>
                    </a:lnTo>
                    <a:cubicBezTo>
                      <a:pt x="3704" y="5829"/>
                      <a:pt x="3709" y="5847"/>
                      <a:pt x="3714" y="5866"/>
                    </a:cubicBezTo>
                    <a:cubicBezTo>
                      <a:pt x="3719" y="5888"/>
                      <a:pt x="3725" y="5910"/>
                      <a:pt x="3730" y="5932"/>
                    </a:cubicBezTo>
                    <a:cubicBezTo>
                      <a:pt x="3725" y="5945"/>
                      <a:pt x="3719" y="5957"/>
                      <a:pt x="3714" y="5970"/>
                    </a:cubicBezTo>
                    <a:cubicBezTo>
                      <a:pt x="3709" y="6011"/>
                      <a:pt x="3704" y="6051"/>
                      <a:pt x="3699" y="6092"/>
                    </a:cubicBezTo>
                    <a:cubicBezTo>
                      <a:pt x="3704" y="6117"/>
                      <a:pt x="3709" y="6143"/>
                      <a:pt x="3714" y="6168"/>
                    </a:cubicBezTo>
                    <a:cubicBezTo>
                      <a:pt x="3729" y="6152"/>
                      <a:pt x="3745" y="6137"/>
                      <a:pt x="3760" y="6121"/>
                    </a:cubicBezTo>
                    <a:cubicBezTo>
                      <a:pt x="3788" y="6064"/>
                      <a:pt x="3816" y="6008"/>
                      <a:pt x="3844" y="5951"/>
                    </a:cubicBezTo>
                    <a:cubicBezTo>
                      <a:pt x="3882" y="6067"/>
                      <a:pt x="3919" y="6183"/>
                      <a:pt x="3957" y="6299"/>
                    </a:cubicBezTo>
                    <a:cubicBezTo>
                      <a:pt x="3981" y="6371"/>
                      <a:pt x="4006" y="6444"/>
                      <a:pt x="4030" y="6516"/>
                    </a:cubicBezTo>
                    <a:cubicBezTo>
                      <a:pt x="4026" y="6648"/>
                      <a:pt x="4022" y="6779"/>
                      <a:pt x="4018" y="6911"/>
                    </a:cubicBezTo>
                    <a:lnTo>
                      <a:pt x="4728" y="6874"/>
                    </a:lnTo>
                    <a:lnTo>
                      <a:pt x="4751" y="6874"/>
                    </a:lnTo>
                    <a:lnTo>
                      <a:pt x="5302" y="6846"/>
                    </a:lnTo>
                    <a:lnTo>
                      <a:pt x="5329" y="6921"/>
                    </a:lnTo>
                    <a:cubicBezTo>
                      <a:pt x="5364" y="7003"/>
                      <a:pt x="5400" y="7084"/>
                      <a:pt x="5435" y="7166"/>
                    </a:cubicBezTo>
                    <a:lnTo>
                      <a:pt x="5477" y="7250"/>
                    </a:lnTo>
                    <a:cubicBezTo>
                      <a:pt x="5522" y="7357"/>
                      <a:pt x="5568" y="7464"/>
                      <a:pt x="5613" y="7571"/>
                    </a:cubicBezTo>
                    <a:cubicBezTo>
                      <a:pt x="5638" y="7627"/>
                      <a:pt x="5664" y="7684"/>
                      <a:pt x="5689" y="7740"/>
                    </a:cubicBezTo>
                    <a:cubicBezTo>
                      <a:pt x="5754" y="7884"/>
                      <a:pt x="5818" y="8029"/>
                      <a:pt x="5883" y="8173"/>
                    </a:cubicBezTo>
                    <a:lnTo>
                      <a:pt x="6096" y="8672"/>
                    </a:lnTo>
                    <a:cubicBezTo>
                      <a:pt x="6117" y="8729"/>
                      <a:pt x="6139" y="8785"/>
                      <a:pt x="6160" y="8842"/>
                    </a:cubicBezTo>
                    <a:lnTo>
                      <a:pt x="6415" y="9426"/>
                    </a:lnTo>
                    <a:cubicBezTo>
                      <a:pt x="6426" y="9457"/>
                      <a:pt x="6438" y="9489"/>
                      <a:pt x="6449" y="9520"/>
                    </a:cubicBezTo>
                    <a:lnTo>
                      <a:pt x="6669" y="10000"/>
                    </a:lnTo>
                    <a:lnTo>
                      <a:pt x="6848" y="9821"/>
                    </a:lnTo>
                    <a:lnTo>
                      <a:pt x="6939" y="9746"/>
                    </a:lnTo>
                    <a:lnTo>
                      <a:pt x="7015" y="9746"/>
                    </a:lnTo>
                    <a:lnTo>
                      <a:pt x="7117" y="9718"/>
                    </a:lnTo>
                    <a:lnTo>
                      <a:pt x="7254" y="9746"/>
                    </a:lnTo>
                    <a:cubicBezTo>
                      <a:pt x="7276" y="9696"/>
                      <a:pt x="7297" y="9645"/>
                      <a:pt x="7319" y="9595"/>
                    </a:cubicBezTo>
                    <a:cubicBezTo>
                      <a:pt x="7323" y="9529"/>
                      <a:pt x="7326" y="9463"/>
                      <a:pt x="7330" y="9397"/>
                    </a:cubicBezTo>
                    <a:cubicBezTo>
                      <a:pt x="7334" y="9328"/>
                      <a:pt x="7337" y="9259"/>
                      <a:pt x="7341" y="9190"/>
                    </a:cubicBezTo>
                    <a:cubicBezTo>
                      <a:pt x="7335" y="9099"/>
                      <a:pt x="7328" y="9008"/>
                      <a:pt x="7322" y="8917"/>
                    </a:cubicBezTo>
                    <a:cubicBezTo>
                      <a:pt x="7331" y="8945"/>
                      <a:pt x="7340" y="8974"/>
                      <a:pt x="7349" y="9002"/>
                    </a:cubicBezTo>
                    <a:cubicBezTo>
                      <a:pt x="7352" y="9058"/>
                      <a:pt x="7354" y="9115"/>
                      <a:pt x="7357" y="9171"/>
                    </a:cubicBezTo>
                    <a:cubicBezTo>
                      <a:pt x="7358" y="9243"/>
                      <a:pt x="7359" y="9316"/>
                      <a:pt x="7360" y="9388"/>
                    </a:cubicBezTo>
                    <a:cubicBezTo>
                      <a:pt x="7349" y="9495"/>
                      <a:pt x="7337" y="9601"/>
                      <a:pt x="7326" y="9708"/>
                    </a:cubicBezTo>
                    <a:cubicBezTo>
                      <a:pt x="7318" y="9721"/>
                      <a:pt x="7311" y="9733"/>
                      <a:pt x="7303" y="9746"/>
                    </a:cubicBezTo>
                    <a:cubicBezTo>
                      <a:pt x="7299" y="9771"/>
                      <a:pt x="7296" y="9796"/>
                      <a:pt x="7292" y="9821"/>
                    </a:cubicBezTo>
                    <a:cubicBezTo>
                      <a:pt x="7296" y="9843"/>
                      <a:pt x="7299" y="9865"/>
                      <a:pt x="7303" y="9887"/>
                    </a:cubicBezTo>
                    <a:cubicBezTo>
                      <a:pt x="7315" y="9896"/>
                      <a:pt x="7326" y="9906"/>
                      <a:pt x="7338" y="9915"/>
                    </a:cubicBezTo>
                    <a:lnTo>
                      <a:pt x="7338" y="9915"/>
                    </a:lnTo>
                    <a:lnTo>
                      <a:pt x="7338" y="991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313" name="Group 1312">
              <a:extLst>
                <a:ext uri="{FF2B5EF4-FFF2-40B4-BE49-F238E27FC236}">
                  <a16:creationId xmlns:a16="http://schemas.microsoft.com/office/drawing/2014/main" id="{E32E6551-9A14-37E9-4DF8-D2FEB147701B}"/>
                </a:ext>
              </a:extLst>
            </p:cNvPr>
            <p:cNvGrpSpPr/>
            <p:nvPr userDrawn="1"/>
          </p:nvGrpSpPr>
          <p:grpSpPr>
            <a:xfrm>
              <a:off x="3970543" y="364317"/>
              <a:ext cx="6418329" cy="6201959"/>
              <a:chOff x="4241539" y="1751186"/>
              <a:chExt cx="3965384" cy="3831706"/>
            </a:xfrm>
          </p:grpSpPr>
          <p:sp>
            <p:nvSpPr>
              <p:cNvPr id="1022" name="Freeform 50">
                <a:extLst>
                  <a:ext uri="{FF2B5EF4-FFF2-40B4-BE49-F238E27FC236}">
                    <a16:creationId xmlns:a16="http://schemas.microsoft.com/office/drawing/2014/main" id="{B3E9E7C3-8A80-3B01-221C-3A7BA3D46C4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41539" y="4325904"/>
                <a:ext cx="1223647" cy="1250319"/>
              </a:xfrm>
              <a:custGeom>
                <a:avLst/>
                <a:gdLst>
                  <a:gd name="T0" fmla="*/ 132 w 367"/>
                  <a:gd name="T1" fmla="*/ 375 h 375"/>
                  <a:gd name="T2" fmla="*/ 346 w 367"/>
                  <a:gd name="T3" fmla="*/ 372 h 375"/>
                  <a:gd name="T4" fmla="*/ 358 w 367"/>
                  <a:gd name="T5" fmla="*/ 374 h 375"/>
                  <a:gd name="T6" fmla="*/ 360 w 367"/>
                  <a:gd name="T7" fmla="*/ 338 h 375"/>
                  <a:gd name="T8" fmla="*/ 367 w 367"/>
                  <a:gd name="T9" fmla="*/ 249 h 375"/>
                  <a:gd name="T10" fmla="*/ 344 w 367"/>
                  <a:gd name="T11" fmla="*/ 249 h 375"/>
                  <a:gd name="T12" fmla="*/ 276 w 367"/>
                  <a:gd name="T13" fmla="*/ 247 h 375"/>
                  <a:gd name="T14" fmla="*/ 298 w 367"/>
                  <a:gd name="T15" fmla="*/ 205 h 375"/>
                  <a:gd name="T16" fmla="*/ 287 w 367"/>
                  <a:gd name="T17" fmla="*/ 197 h 375"/>
                  <a:gd name="T18" fmla="*/ 255 w 367"/>
                  <a:gd name="T19" fmla="*/ 197 h 375"/>
                  <a:gd name="T20" fmla="*/ 255 w 367"/>
                  <a:gd name="T21" fmla="*/ 167 h 375"/>
                  <a:gd name="T22" fmla="*/ 253 w 367"/>
                  <a:gd name="T23" fmla="*/ 123 h 375"/>
                  <a:gd name="T24" fmla="*/ 209 w 367"/>
                  <a:gd name="T25" fmla="*/ 123 h 375"/>
                  <a:gd name="T26" fmla="*/ 207 w 367"/>
                  <a:gd name="T27" fmla="*/ 0 h 375"/>
                  <a:gd name="T28" fmla="*/ 132 w 367"/>
                  <a:gd name="T29" fmla="*/ 2 h 375"/>
                  <a:gd name="T30" fmla="*/ 123 w 367"/>
                  <a:gd name="T31" fmla="*/ 23 h 375"/>
                  <a:gd name="T32" fmla="*/ 82 w 367"/>
                  <a:gd name="T33" fmla="*/ 94 h 375"/>
                  <a:gd name="T34" fmla="*/ 66 w 367"/>
                  <a:gd name="T35" fmla="*/ 140 h 375"/>
                  <a:gd name="T36" fmla="*/ 66 w 367"/>
                  <a:gd name="T37" fmla="*/ 167 h 375"/>
                  <a:gd name="T38" fmla="*/ 65 w 367"/>
                  <a:gd name="T39" fmla="*/ 208 h 375"/>
                  <a:gd name="T40" fmla="*/ 59 w 367"/>
                  <a:gd name="T41" fmla="*/ 228 h 375"/>
                  <a:gd name="T42" fmla="*/ 36 w 367"/>
                  <a:gd name="T43" fmla="*/ 267 h 375"/>
                  <a:gd name="T44" fmla="*/ 36 w 367"/>
                  <a:gd name="T45" fmla="*/ 292 h 375"/>
                  <a:gd name="T46" fmla="*/ 0 w 367"/>
                  <a:gd name="T47" fmla="*/ 336 h 375"/>
                  <a:gd name="T48" fmla="*/ 2 w 367"/>
                  <a:gd name="T49" fmla="*/ 349 h 375"/>
                  <a:gd name="T50" fmla="*/ 6 w 367"/>
                  <a:gd name="T51" fmla="*/ 370 h 375"/>
                  <a:gd name="T52" fmla="*/ 81 w 367"/>
                  <a:gd name="T53" fmla="*/ 368 h 375"/>
                  <a:gd name="T54" fmla="*/ 123 w 367"/>
                  <a:gd name="T55" fmla="*/ 368 h 375"/>
                  <a:gd name="T56" fmla="*/ 132 w 367"/>
                  <a:gd name="T57" fmla="*/ 375 h 375"/>
                  <a:gd name="T58" fmla="*/ 132 w 367"/>
                  <a:gd name="T59" fmla="*/ 375 h 375"/>
                  <a:gd name="T60" fmla="*/ 132 w 367"/>
                  <a:gd name="T61" fmla="*/ 375 h 375"/>
                  <a:gd name="connsiteX0" fmla="*/ 3597 w 10000"/>
                  <a:gd name="connsiteY0" fmla="*/ 10000 h 10000"/>
                  <a:gd name="connsiteX1" fmla="*/ 9428 w 10000"/>
                  <a:gd name="connsiteY1" fmla="*/ 9920 h 10000"/>
                  <a:gd name="connsiteX2" fmla="*/ 9755 w 10000"/>
                  <a:gd name="connsiteY2" fmla="*/ 9973 h 10000"/>
                  <a:gd name="connsiteX3" fmla="*/ 9809 w 10000"/>
                  <a:gd name="connsiteY3" fmla="*/ 9013 h 10000"/>
                  <a:gd name="connsiteX4" fmla="*/ 10000 w 10000"/>
                  <a:gd name="connsiteY4" fmla="*/ 6640 h 10000"/>
                  <a:gd name="connsiteX5" fmla="*/ 9373 w 10000"/>
                  <a:gd name="connsiteY5" fmla="*/ 6640 h 10000"/>
                  <a:gd name="connsiteX6" fmla="*/ 7537 w 10000"/>
                  <a:gd name="connsiteY6" fmla="*/ 6418 h 10000"/>
                  <a:gd name="connsiteX7" fmla="*/ 8120 w 10000"/>
                  <a:gd name="connsiteY7" fmla="*/ 5467 h 10000"/>
                  <a:gd name="connsiteX8" fmla="*/ 7820 w 10000"/>
                  <a:gd name="connsiteY8" fmla="*/ 5253 h 10000"/>
                  <a:gd name="connsiteX9" fmla="*/ 6948 w 10000"/>
                  <a:gd name="connsiteY9" fmla="*/ 5253 h 10000"/>
                  <a:gd name="connsiteX10" fmla="*/ 6948 w 10000"/>
                  <a:gd name="connsiteY10" fmla="*/ 4453 h 10000"/>
                  <a:gd name="connsiteX11" fmla="*/ 6894 w 10000"/>
                  <a:gd name="connsiteY11" fmla="*/ 3280 h 10000"/>
                  <a:gd name="connsiteX12" fmla="*/ 5695 w 10000"/>
                  <a:gd name="connsiteY12" fmla="*/ 3280 h 10000"/>
                  <a:gd name="connsiteX13" fmla="*/ 5640 w 10000"/>
                  <a:gd name="connsiteY13" fmla="*/ 0 h 10000"/>
                  <a:gd name="connsiteX14" fmla="*/ 3597 w 10000"/>
                  <a:gd name="connsiteY14" fmla="*/ 53 h 10000"/>
                  <a:gd name="connsiteX15" fmla="*/ 3351 w 10000"/>
                  <a:gd name="connsiteY15" fmla="*/ 613 h 10000"/>
                  <a:gd name="connsiteX16" fmla="*/ 2234 w 10000"/>
                  <a:gd name="connsiteY16" fmla="*/ 2507 h 10000"/>
                  <a:gd name="connsiteX17" fmla="*/ 1798 w 10000"/>
                  <a:gd name="connsiteY17" fmla="*/ 3733 h 10000"/>
                  <a:gd name="connsiteX18" fmla="*/ 1798 w 10000"/>
                  <a:gd name="connsiteY18" fmla="*/ 4453 h 10000"/>
                  <a:gd name="connsiteX19" fmla="*/ 1771 w 10000"/>
                  <a:gd name="connsiteY19" fmla="*/ 5547 h 10000"/>
                  <a:gd name="connsiteX20" fmla="*/ 1608 w 10000"/>
                  <a:gd name="connsiteY20" fmla="*/ 6080 h 10000"/>
                  <a:gd name="connsiteX21" fmla="*/ 981 w 10000"/>
                  <a:gd name="connsiteY21" fmla="*/ 7120 h 10000"/>
                  <a:gd name="connsiteX22" fmla="*/ 981 w 10000"/>
                  <a:gd name="connsiteY22" fmla="*/ 7787 h 10000"/>
                  <a:gd name="connsiteX23" fmla="*/ 0 w 10000"/>
                  <a:gd name="connsiteY23" fmla="*/ 8960 h 10000"/>
                  <a:gd name="connsiteX24" fmla="*/ 54 w 10000"/>
                  <a:gd name="connsiteY24" fmla="*/ 9307 h 10000"/>
                  <a:gd name="connsiteX25" fmla="*/ 163 w 10000"/>
                  <a:gd name="connsiteY25" fmla="*/ 9867 h 10000"/>
                  <a:gd name="connsiteX26" fmla="*/ 2207 w 10000"/>
                  <a:gd name="connsiteY26" fmla="*/ 9813 h 10000"/>
                  <a:gd name="connsiteX27" fmla="*/ 3351 w 10000"/>
                  <a:gd name="connsiteY27" fmla="*/ 9813 h 10000"/>
                  <a:gd name="connsiteX28" fmla="*/ 3597 w 10000"/>
                  <a:gd name="connsiteY28" fmla="*/ 10000 h 10000"/>
                  <a:gd name="connsiteX29" fmla="*/ 3597 w 10000"/>
                  <a:gd name="connsiteY29" fmla="*/ 10000 h 10000"/>
                  <a:gd name="connsiteX30" fmla="*/ 3597 w 10000"/>
                  <a:gd name="connsiteY30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3597" y="10000"/>
                    </a:moveTo>
                    <a:lnTo>
                      <a:pt x="9428" y="9920"/>
                    </a:lnTo>
                    <a:lnTo>
                      <a:pt x="9755" y="9973"/>
                    </a:lnTo>
                    <a:lnTo>
                      <a:pt x="9809" y="9013"/>
                    </a:lnTo>
                    <a:cubicBezTo>
                      <a:pt x="9873" y="8222"/>
                      <a:pt x="9936" y="7431"/>
                      <a:pt x="10000" y="6640"/>
                    </a:cubicBezTo>
                    <a:lnTo>
                      <a:pt x="9373" y="6640"/>
                    </a:lnTo>
                    <a:lnTo>
                      <a:pt x="7537" y="6418"/>
                    </a:lnTo>
                    <a:lnTo>
                      <a:pt x="8120" y="5467"/>
                    </a:lnTo>
                    <a:lnTo>
                      <a:pt x="7820" y="5253"/>
                    </a:lnTo>
                    <a:lnTo>
                      <a:pt x="6948" y="5253"/>
                    </a:lnTo>
                    <a:lnTo>
                      <a:pt x="6948" y="4453"/>
                    </a:lnTo>
                    <a:lnTo>
                      <a:pt x="6894" y="3280"/>
                    </a:lnTo>
                    <a:lnTo>
                      <a:pt x="5695" y="3280"/>
                    </a:lnTo>
                    <a:cubicBezTo>
                      <a:pt x="5677" y="2187"/>
                      <a:pt x="5658" y="1093"/>
                      <a:pt x="5640" y="0"/>
                    </a:cubicBezTo>
                    <a:lnTo>
                      <a:pt x="3597" y="53"/>
                    </a:lnTo>
                    <a:lnTo>
                      <a:pt x="3351" y="613"/>
                    </a:lnTo>
                    <a:lnTo>
                      <a:pt x="2234" y="2507"/>
                    </a:lnTo>
                    <a:lnTo>
                      <a:pt x="1798" y="3733"/>
                    </a:lnTo>
                    <a:lnTo>
                      <a:pt x="1798" y="4453"/>
                    </a:lnTo>
                    <a:cubicBezTo>
                      <a:pt x="1789" y="4818"/>
                      <a:pt x="1780" y="5182"/>
                      <a:pt x="1771" y="5547"/>
                    </a:cubicBezTo>
                    <a:cubicBezTo>
                      <a:pt x="1717" y="5725"/>
                      <a:pt x="1662" y="5902"/>
                      <a:pt x="1608" y="6080"/>
                    </a:cubicBezTo>
                    <a:lnTo>
                      <a:pt x="981" y="7120"/>
                    </a:lnTo>
                    <a:lnTo>
                      <a:pt x="981" y="7787"/>
                    </a:lnTo>
                    <a:lnTo>
                      <a:pt x="0" y="8960"/>
                    </a:lnTo>
                    <a:cubicBezTo>
                      <a:pt x="18" y="9076"/>
                      <a:pt x="36" y="9191"/>
                      <a:pt x="54" y="9307"/>
                    </a:cubicBezTo>
                    <a:cubicBezTo>
                      <a:pt x="90" y="9494"/>
                      <a:pt x="127" y="9680"/>
                      <a:pt x="163" y="9867"/>
                    </a:cubicBezTo>
                    <a:lnTo>
                      <a:pt x="2207" y="9813"/>
                    </a:lnTo>
                    <a:lnTo>
                      <a:pt x="3351" y="9813"/>
                    </a:lnTo>
                    <a:lnTo>
                      <a:pt x="3597" y="10000"/>
                    </a:lnTo>
                    <a:lnTo>
                      <a:pt x="3597" y="10000"/>
                    </a:lnTo>
                    <a:lnTo>
                      <a:pt x="3597" y="10000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3" name="Freeform 51">
                <a:extLst>
                  <a:ext uri="{FF2B5EF4-FFF2-40B4-BE49-F238E27FC236}">
                    <a16:creationId xmlns:a16="http://schemas.microsoft.com/office/drawing/2014/main" id="{0A731E6A-AF5D-A180-42F4-4EF1893E42B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931715" y="4325904"/>
                <a:ext cx="716851" cy="683509"/>
              </a:xfrm>
              <a:custGeom>
                <a:avLst/>
                <a:gdLst>
                  <a:gd name="T0" fmla="*/ 91 w 215"/>
                  <a:gd name="T1" fmla="*/ 205 h 205"/>
                  <a:gd name="T2" fmla="*/ 94 w 215"/>
                  <a:gd name="T3" fmla="*/ 189 h 205"/>
                  <a:gd name="T4" fmla="*/ 96 w 215"/>
                  <a:gd name="T5" fmla="*/ 173 h 205"/>
                  <a:gd name="T6" fmla="*/ 100 w 215"/>
                  <a:gd name="T7" fmla="*/ 160 h 205"/>
                  <a:gd name="T8" fmla="*/ 119 w 215"/>
                  <a:gd name="T9" fmla="*/ 164 h 205"/>
                  <a:gd name="T10" fmla="*/ 141 w 215"/>
                  <a:gd name="T11" fmla="*/ 156 h 205"/>
                  <a:gd name="T12" fmla="*/ 153 w 215"/>
                  <a:gd name="T13" fmla="*/ 132 h 205"/>
                  <a:gd name="T14" fmla="*/ 151 w 215"/>
                  <a:gd name="T15" fmla="*/ 116 h 205"/>
                  <a:gd name="T16" fmla="*/ 174 w 215"/>
                  <a:gd name="T17" fmla="*/ 116 h 205"/>
                  <a:gd name="T18" fmla="*/ 183 w 215"/>
                  <a:gd name="T19" fmla="*/ 87 h 205"/>
                  <a:gd name="T20" fmla="*/ 189 w 215"/>
                  <a:gd name="T21" fmla="*/ 71 h 205"/>
                  <a:gd name="T22" fmla="*/ 198 w 215"/>
                  <a:gd name="T23" fmla="*/ 57 h 205"/>
                  <a:gd name="T24" fmla="*/ 203 w 215"/>
                  <a:gd name="T25" fmla="*/ 44 h 205"/>
                  <a:gd name="T26" fmla="*/ 203 w 215"/>
                  <a:gd name="T27" fmla="*/ 16 h 205"/>
                  <a:gd name="T28" fmla="*/ 215 w 215"/>
                  <a:gd name="T29" fmla="*/ 14 h 205"/>
                  <a:gd name="T30" fmla="*/ 214 w 215"/>
                  <a:gd name="T31" fmla="*/ 0 h 205"/>
                  <a:gd name="T32" fmla="*/ 153 w 215"/>
                  <a:gd name="T33" fmla="*/ 0 h 205"/>
                  <a:gd name="T34" fmla="*/ 82 w 215"/>
                  <a:gd name="T35" fmla="*/ 0 h 205"/>
                  <a:gd name="T36" fmla="*/ 27 w 215"/>
                  <a:gd name="T37" fmla="*/ 0 h 205"/>
                  <a:gd name="T38" fmla="*/ 9 w 215"/>
                  <a:gd name="T39" fmla="*/ 2 h 205"/>
                  <a:gd name="T40" fmla="*/ 0 w 215"/>
                  <a:gd name="T41" fmla="*/ 59 h 205"/>
                  <a:gd name="T42" fmla="*/ 0 w 215"/>
                  <a:gd name="T43" fmla="*/ 76 h 205"/>
                  <a:gd name="T44" fmla="*/ 0 w 215"/>
                  <a:gd name="T45" fmla="*/ 103 h 205"/>
                  <a:gd name="T46" fmla="*/ 2 w 215"/>
                  <a:gd name="T47" fmla="*/ 123 h 205"/>
                  <a:gd name="T48" fmla="*/ 46 w 215"/>
                  <a:gd name="T49" fmla="*/ 121 h 205"/>
                  <a:gd name="T50" fmla="*/ 48 w 215"/>
                  <a:gd name="T51" fmla="*/ 167 h 205"/>
                  <a:gd name="T52" fmla="*/ 48 w 215"/>
                  <a:gd name="T53" fmla="*/ 196 h 205"/>
                  <a:gd name="T54" fmla="*/ 73 w 215"/>
                  <a:gd name="T55" fmla="*/ 196 h 205"/>
                  <a:gd name="T56" fmla="*/ 91 w 215"/>
                  <a:gd name="T57" fmla="*/ 205 h 205"/>
                  <a:gd name="T58" fmla="*/ 91 w 215"/>
                  <a:gd name="T59" fmla="*/ 205 h 205"/>
                  <a:gd name="T60" fmla="*/ 91 w 215"/>
                  <a:gd name="T61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5" h="205">
                    <a:moveTo>
                      <a:pt x="91" y="205"/>
                    </a:moveTo>
                    <a:lnTo>
                      <a:pt x="94" y="189"/>
                    </a:lnTo>
                    <a:lnTo>
                      <a:pt x="96" y="173"/>
                    </a:lnTo>
                    <a:lnTo>
                      <a:pt x="100" y="160"/>
                    </a:lnTo>
                    <a:lnTo>
                      <a:pt x="119" y="164"/>
                    </a:lnTo>
                    <a:lnTo>
                      <a:pt x="141" y="156"/>
                    </a:lnTo>
                    <a:lnTo>
                      <a:pt x="153" y="132"/>
                    </a:lnTo>
                    <a:lnTo>
                      <a:pt x="151" y="116"/>
                    </a:lnTo>
                    <a:lnTo>
                      <a:pt x="174" y="116"/>
                    </a:lnTo>
                    <a:lnTo>
                      <a:pt x="183" y="87"/>
                    </a:lnTo>
                    <a:lnTo>
                      <a:pt x="189" y="71"/>
                    </a:lnTo>
                    <a:lnTo>
                      <a:pt x="198" y="57"/>
                    </a:lnTo>
                    <a:lnTo>
                      <a:pt x="203" y="44"/>
                    </a:lnTo>
                    <a:lnTo>
                      <a:pt x="203" y="16"/>
                    </a:lnTo>
                    <a:lnTo>
                      <a:pt x="215" y="14"/>
                    </a:lnTo>
                    <a:lnTo>
                      <a:pt x="214" y="0"/>
                    </a:lnTo>
                    <a:lnTo>
                      <a:pt x="153" y="0"/>
                    </a:lnTo>
                    <a:lnTo>
                      <a:pt x="82" y="0"/>
                    </a:lnTo>
                    <a:lnTo>
                      <a:pt x="27" y="0"/>
                    </a:lnTo>
                    <a:lnTo>
                      <a:pt x="9" y="2"/>
                    </a:lnTo>
                    <a:lnTo>
                      <a:pt x="0" y="59"/>
                    </a:lnTo>
                    <a:lnTo>
                      <a:pt x="0" y="76"/>
                    </a:lnTo>
                    <a:lnTo>
                      <a:pt x="0" y="103"/>
                    </a:lnTo>
                    <a:lnTo>
                      <a:pt x="2" y="123"/>
                    </a:lnTo>
                    <a:lnTo>
                      <a:pt x="46" y="121"/>
                    </a:lnTo>
                    <a:lnTo>
                      <a:pt x="48" y="167"/>
                    </a:lnTo>
                    <a:lnTo>
                      <a:pt x="48" y="196"/>
                    </a:lnTo>
                    <a:lnTo>
                      <a:pt x="73" y="196"/>
                    </a:lnTo>
                    <a:lnTo>
                      <a:pt x="91" y="205"/>
                    </a:lnTo>
                    <a:lnTo>
                      <a:pt x="91" y="205"/>
                    </a:lnTo>
                    <a:lnTo>
                      <a:pt x="91" y="205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4" name="Freeform 52">
                <a:extLst>
                  <a:ext uri="{FF2B5EF4-FFF2-40B4-BE49-F238E27FC236}">
                    <a16:creationId xmlns:a16="http://schemas.microsoft.com/office/drawing/2014/main" id="{A8948807-F200-1CEA-7F34-9D64C414EEC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181779" y="4325904"/>
                <a:ext cx="883560" cy="1156963"/>
              </a:xfrm>
              <a:custGeom>
                <a:avLst/>
                <a:gdLst>
                  <a:gd name="T0" fmla="*/ 176 w 265"/>
                  <a:gd name="T1" fmla="*/ 347 h 347"/>
                  <a:gd name="T2" fmla="*/ 181 w 265"/>
                  <a:gd name="T3" fmla="*/ 334 h 347"/>
                  <a:gd name="T4" fmla="*/ 183 w 265"/>
                  <a:gd name="T5" fmla="*/ 320 h 347"/>
                  <a:gd name="T6" fmla="*/ 178 w 265"/>
                  <a:gd name="T7" fmla="*/ 306 h 347"/>
                  <a:gd name="T8" fmla="*/ 167 w 265"/>
                  <a:gd name="T9" fmla="*/ 292 h 347"/>
                  <a:gd name="T10" fmla="*/ 181 w 265"/>
                  <a:gd name="T11" fmla="*/ 286 h 347"/>
                  <a:gd name="T12" fmla="*/ 196 w 265"/>
                  <a:gd name="T13" fmla="*/ 301 h 347"/>
                  <a:gd name="T14" fmla="*/ 210 w 265"/>
                  <a:gd name="T15" fmla="*/ 290 h 347"/>
                  <a:gd name="T16" fmla="*/ 194 w 265"/>
                  <a:gd name="T17" fmla="*/ 281 h 347"/>
                  <a:gd name="T18" fmla="*/ 187 w 265"/>
                  <a:gd name="T19" fmla="*/ 270 h 347"/>
                  <a:gd name="T20" fmla="*/ 174 w 265"/>
                  <a:gd name="T21" fmla="*/ 263 h 347"/>
                  <a:gd name="T22" fmla="*/ 197 w 265"/>
                  <a:gd name="T23" fmla="*/ 260 h 347"/>
                  <a:gd name="T24" fmla="*/ 210 w 265"/>
                  <a:gd name="T25" fmla="*/ 254 h 347"/>
                  <a:gd name="T26" fmla="*/ 226 w 265"/>
                  <a:gd name="T27" fmla="*/ 263 h 347"/>
                  <a:gd name="T28" fmla="*/ 229 w 265"/>
                  <a:gd name="T29" fmla="*/ 251 h 347"/>
                  <a:gd name="T30" fmla="*/ 222 w 265"/>
                  <a:gd name="T31" fmla="*/ 240 h 347"/>
                  <a:gd name="T32" fmla="*/ 233 w 265"/>
                  <a:gd name="T33" fmla="*/ 231 h 347"/>
                  <a:gd name="T34" fmla="*/ 231 w 265"/>
                  <a:gd name="T35" fmla="*/ 215 h 347"/>
                  <a:gd name="T36" fmla="*/ 220 w 265"/>
                  <a:gd name="T37" fmla="*/ 205 h 347"/>
                  <a:gd name="T38" fmla="*/ 219 w 265"/>
                  <a:gd name="T39" fmla="*/ 189 h 347"/>
                  <a:gd name="T40" fmla="*/ 233 w 265"/>
                  <a:gd name="T41" fmla="*/ 183 h 347"/>
                  <a:gd name="T42" fmla="*/ 245 w 265"/>
                  <a:gd name="T43" fmla="*/ 178 h 347"/>
                  <a:gd name="T44" fmla="*/ 233 w 265"/>
                  <a:gd name="T45" fmla="*/ 171 h 347"/>
                  <a:gd name="T46" fmla="*/ 233 w 265"/>
                  <a:gd name="T47" fmla="*/ 156 h 347"/>
                  <a:gd name="T48" fmla="*/ 236 w 265"/>
                  <a:gd name="T49" fmla="*/ 146 h 347"/>
                  <a:gd name="T50" fmla="*/ 238 w 265"/>
                  <a:gd name="T51" fmla="*/ 130 h 347"/>
                  <a:gd name="T52" fmla="*/ 244 w 265"/>
                  <a:gd name="T53" fmla="*/ 117 h 347"/>
                  <a:gd name="T54" fmla="*/ 260 w 265"/>
                  <a:gd name="T55" fmla="*/ 116 h 347"/>
                  <a:gd name="T56" fmla="*/ 258 w 265"/>
                  <a:gd name="T57" fmla="*/ 103 h 347"/>
                  <a:gd name="T58" fmla="*/ 251 w 265"/>
                  <a:gd name="T59" fmla="*/ 89 h 347"/>
                  <a:gd name="T60" fmla="*/ 252 w 265"/>
                  <a:gd name="T61" fmla="*/ 76 h 347"/>
                  <a:gd name="T62" fmla="*/ 244 w 265"/>
                  <a:gd name="T63" fmla="*/ 66 h 347"/>
                  <a:gd name="T64" fmla="*/ 245 w 265"/>
                  <a:gd name="T65" fmla="*/ 51 h 347"/>
                  <a:gd name="T66" fmla="*/ 251 w 265"/>
                  <a:gd name="T67" fmla="*/ 39 h 347"/>
                  <a:gd name="T68" fmla="*/ 258 w 265"/>
                  <a:gd name="T69" fmla="*/ 28 h 347"/>
                  <a:gd name="T70" fmla="*/ 263 w 265"/>
                  <a:gd name="T71" fmla="*/ 16 h 347"/>
                  <a:gd name="T72" fmla="*/ 265 w 265"/>
                  <a:gd name="T73" fmla="*/ 0 h 347"/>
                  <a:gd name="T74" fmla="*/ 199 w 265"/>
                  <a:gd name="T75" fmla="*/ 2 h 347"/>
                  <a:gd name="T76" fmla="*/ 139 w 265"/>
                  <a:gd name="T77" fmla="*/ 0 h 347"/>
                  <a:gd name="T78" fmla="*/ 140 w 265"/>
                  <a:gd name="T79" fmla="*/ 14 h 347"/>
                  <a:gd name="T80" fmla="*/ 126 w 265"/>
                  <a:gd name="T81" fmla="*/ 14 h 347"/>
                  <a:gd name="T82" fmla="*/ 126 w 265"/>
                  <a:gd name="T83" fmla="*/ 44 h 347"/>
                  <a:gd name="T84" fmla="*/ 123 w 265"/>
                  <a:gd name="T85" fmla="*/ 57 h 347"/>
                  <a:gd name="T86" fmla="*/ 117 w 265"/>
                  <a:gd name="T87" fmla="*/ 71 h 347"/>
                  <a:gd name="T88" fmla="*/ 107 w 265"/>
                  <a:gd name="T89" fmla="*/ 80 h 347"/>
                  <a:gd name="T90" fmla="*/ 107 w 265"/>
                  <a:gd name="T91" fmla="*/ 110 h 347"/>
                  <a:gd name="T92" fmla="*/ 76 w 265"/>
                  <a:gd name="T93" fmla="*/ 116 h 347"/>
                  <a:gd name="T94" fmla="*/ 78 w 265"/>
                  <a:gd name="T95" fmla="*/ 128 h 347"/>
                  <a:gd name="T96" fmla="*/ 76 w 265"/>
                  <a:gd name="T97" fmla="*/ 158 h 347"/>
                  <a:gd name="T98" fmla="*/ 44 w 265"/>
                  <a:gd name="T99" fmla="*/ 156 h 347"/>
                  <a:gd name="T100" fmla="*/ 32 w 265"/>
                  <a:gd name="T101" fmla="*/ 162 h 347"/>
                  <a:gd name="T102" fmla="*/ 21 w 265"/>
                  <a:gd name="T103" fmla="*/ 173 h 347"/>
                  <a:gd name="T104" fmla="*/ 18 w 265"/>
                  <a:gd name="T105" fmla="*/ 189 h 347"/>
                  <a:gd name="T106" fmla="*/ 16 w 265"/>
                  <a:gd name="T107" fmla="*/ 205 h 347"/>
                  <a:gd name="T108" fmla="*/ 9 w 265"/>
                  <a:gd name="T109" fmla="*/ 221 h 347"/>
                  <a:gd name="T110" fmla="*/ 0 w 265"/>
                  <a:gd name="T111" fmla="*/ 238 h 347"/>
                  <a:gd name="T112" fmla="*/ 57 w 265"/>
                  <a:gd name="T113" fmla="*/ 249 h 347"/>
                  <a:gd name="T114" fmla="*/ 85 w 265"/>
                  <a:gd name="T115" fmla="*/ 249 h 347"/>
                  <a:gd name="T116" fmla="*/ 85 w 265"/>
                  <a:gd name="T117" fmla="*/ 333 h 347"/>
                  <a:gd name="T118" fmla="*/ 124 w 265"/>
                  <a:gd name="T119" fmla="*/ 345 h 347"/>
                  <a:gd name="T120" fmla="*/ 176 w 265"/>
                  <a:gd name="T121" fmla="*/ 347 h 347"/>
                  <a:gd name="T122" fmla="*/ 176 w 265"/>
                  <a:gd name="T123" fmla="*/ 347 h 347"/>
                  <a:gd name="T124" fmla="*/ 176 w 265"/>
                  <a:gd name="T125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5" h="347">
                    <a:moveTo>
                      <a:pt x="176" y="347"/>
                    </a:moveTo>
                    <a:lnTo>
                      <a:pt x="181" y="334"/>
                    </a:lnTo>
                    <a:lnTo>
                      <a:pt x="183" y="320"/>
                    </a:lnTo>
                    <a:lnTo>
                      <a:pt x="178" y="306"/>
                    </a:lnTo>
                    <a:lnTo>
                      <a:pt x="167" y="292"/>
                    </a:lnTo>
                    <a:lnTo>
                      <a:pt x="181" y="286"/>
                    </a:lnTo>
                    <a:lnTo>
                      <a:pt x="196" y="301"/>
                    </a:lnTo>
                    <a:lnTo>
                      <a:pt x="210" y="290"/>
                    </a:lnTo>
                    <a:lnTo>
                      <a:pt x="194" y="281"/>
                    </a:lnTo>
                    <a:lnTo>
                      <a:pt x="187" y="270"/>
                    </a:lnTo>
                    <a:lnTo>
                      <a:pt x="174" y="263"/>
                    </a:lnTo>
                    <a:lnTo>
                      <a:pt x="197" y="260"/>
                    </a:lnTo>
                    <a:lnTo>
                      <a:pt x="210" y="254"/>
                    </a:lnTo>
                    <a:lnTo>
                      <a:pt x="226" y="263"/>
                    </a:lnTo>
                    <a:lnTo>
                      <a:pt x="229" y="251"/>
                    </a:lnTo>
                    <a:lnTo>
                      <a:pt x="222" y="240"/>
                    </a:lnTo>
                    <a:lnTo>
                      <a:pt x="233" y="231"/>
                    </a:lnTo>
                    <a:lnTo>
                      <a:pt x="231" y="215"/>
                    </a:lnTo>
                    <a:lnTo>
                      <a:pt x="220" y="205"/>
                    </a:lnTo>
                    <a:lnTo>
                      <a:pt x="219" y="189"/>
                    </a:lnTo>
                    <a:lnTo>
                      <a:pt x="233" y="183"/>
                    </a:lnTo>
                    <a:lnTo>
                      <a:pt x="245" y="178"/>
                    </a:lnTo>
                    <a:lnTo>
                      <a:pt x="233" y="171"/>
                    </a:lnTo>
                    <a:lnTo>
                      <a:pt x="233" y="156"/>
                    </a:lnTo>
                    <a:lnTo>
                      <a:pt x="236" y="146"/>
                    </a:lnTo>
                    <a:lnTo>
                      <a:pt x="238" y="130"/>
                    </a:lnTo>
                    <a:lnTo>
                      <a:pt x="244" y="117"/>
                    </a:lnTo>
                    <a:lnTo>
                      <a:pt x="260" y="116"/>
                    </a:lnTo>
                    <a:lnTo>
                      <a:pt x="258" y="103"/>
                    </a:lnTo>
                    <a:lnTo>
                      <a:pt x="251" y="89"/>
                    </a:lnTo>
                    <a:lnTo>
                      <a:pt x="252" y="76"/>
                    </a:lnTo>
                    <a:lnTo>
                      <a:pt x="244" y="66"/>
                    </a:lnTo>
                    <a:lnTo>
                      <a:pt x="245" y="51"/>
                    </a:lnTo>
                    <a:lnTo>
                      <a:pt x="251" y="39"/>
                    </a:lnTo>
                    <a:lnTo>
                      <a:pt x="258" y="28"/>
                    </a:lnTo>
                    <a:lnTo>
                      <a:pt x="263" y="16"/>
                    </a:lnTo>
                    <a:lnTo>
                      <a:pt x="265" y="0"/>
                    </a:lnTo>
                    <a:lnTo>
                      <a:pt x="199" y="2"/>
                    </a:lnTo>
                    <a:lnTo>
                      <a:pt x="139" y="0"/>
                    </a:lnTo>
                    <a:lnTo>
                      <a:pt x="140" y="14"/>
                    </a:lnTo>
                    <a:lnTo>
                      <a:pt x="126" y="14"/>
                    </a:lnTo>
                    <a:lnTo>
                      <a:pt x="126" y="44"/>
                    </a:lnTo>
                    <a:lnTo>
                      <a:pt x="123" y="57"/>
                    </a:lnTo>
                    <a:lnTo>
                      <a:pt x="117" y="71"/>
                    </a:lnTo>
                    <a:lnTo>
                      <a:pt x="107" y="80"/>
                    </a:lnTo>
                    <a:lnTo>
                      <a:pt x="107" y="110"/>
                    </a:lnTo>
                    <a:lnTo>
                      <a:pt x="76" y="116"/>
                    </a:lnTo>
                    <a:lnTo>
                      <a:pt x="78" y="128"/>
                    </a:lnTo>
                    <a:lnTo>
                      <a:pt x="76" y="158"/>
                    </a:lnTo>
                    <a:lnTo>
                      <a:pt x="44" y="156"/>
                    </a:lnTo>
                    <a:lnTo>
                      <a:pt x="32" y="162"/>
                    </a:lnTo>
                    <a:lnTo>
                      <a:pt x="21" y="173"/>
                    </a:lnTo>
                    <a:lnTo>
                      <a:pt x="18" y="189"/>
                    </a:lnTo>
                    <a:lnTo>
                      <a:pt x="16" y="205"/>
                    </a:lnTo>
                    <a:lnTo>
                      <a:pt x="9" y="221"/>
                    </a:lnTo>
                    <a:lnTo>
                      <a:pt x="0" y="238"/>
                    </a:lnTo>
                    <a:lnTo>
                      <a:pt x="57" y="249"/>
                    </a:lnTo>
                    <a:lnTo>
                      <a:pt x="85" y="249"/>
                    </a:lnTo>
                    <a:lnTo>
                      <a:pt x="85" y="333"/>
                    </a:lnTo>
                    <a:lnTo>
                      <a:pt x="124" y="345"/>
                    </a:lnTo>
                    <a:lnTo>
                      <a:pt x="176" y="347"/>
                    </a:lnTo>
                    <a:lnTo>
                      <a:pt x="176" y="347"/>
                    </a:lnTo>
                    <a:lnTo>
                      <a:pt x="176" y="347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5" name="Freeform 53">
                <a:extLst>
                  <a:ext uri="{FF2B5EF4-FFF2-40B4-BE49-F238E27FC236}">
                    <a16:creationId xmlns:a16="http://schemas.microsoft.com/office/drawing/2014/main" id="{B278D3D0-644A-D8BB-5B1E-ADB0A2B969E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775264" y="4319236"/>
                <a:ext cx="853552" cy="1263656"/>
              </a:xfrm>
              <a:custGeom>
                <a:avLst/>
                <a:gdLst>
                  <a:gd name="T0" fmla="*/ 206 w 256"/>
                  <a:gd name="T1" fmla="*/ 363 h 379"/>
                  <a:gd name="T2" fmla="*/ 204 w 256"/>
                  <a:gd name="T3" fmla="*/ 324 h 379"/>
                  <a:gd name="T4" fmla="*/ 206 w 256"/>
                  <a:gd name="T5" fmla="*/ 242 h 379"/>
                  <a:gd name="T6" fmla="*/ 219 w 256"/>
                  <a:gd name="T7" fmla="*/ 219 h 379"/>
                  <a:gd name="T8" fmla="*/ 228 w 256"/>
                  <a:gd name="T9" fmla="*/ 194 h 379"/>
                  <a:gd name="T10" fmla="*/ 247 w 256"/>
                  <a:gd name="T11" fmla="*/ 173 h 379"/>
                  <a:gd name="T12" fmla="*/ 256 w 256"/>
                  <a:gd name="T13" fmla="*/ 151 h 379"/>
                  <a:gd name="T14" fmla="*/ 236 w 256"/>
                  <a:gd name="T15" fmla="*/ 126 h 379"/>
                  <a:gd name="T16" fmla="*/ 231 w 256"/>
                  <a:gd name="T17" fmla="*/ 32 h 379"/>
                  <a:gd name="T18" fmla="*/ 219 w 256"/>
                  <a:gd name="T19" fmla="*/ 2 h 379"/>
                  <a:gd name="T20" fmla="*/ 146 w 256"/>
                  <a:gd name="T21" fmla="*/ 2 h 379"/>
                  <a:gd name="T22" fmla="*/ 90 w 256"/>
                  <a:gd name="T23" fmla="*/ 2 h 379"/>
                  <a:gd name="T24" fmla="*/ 80 w 256"/>
                  <a:gd name="T25" fmla="*/ 30 h 379"/>
                  <a:gd name="T26" fmla="*/ 67 w 256"/>
                  <a:gd name="T27" fmla="*/ 53 h 379"/>
                  <a:gd name="T28" fmla="*/ 71 w 256"/>
                  <a:gd name="T29" fmla="*/ 77 h 379"/>
                  <a:gd name="T30" fmla="*/ 80 w 256"/>
                  <a:gd name="T31" fmla="*/ 103 h 379"/>
                  <a:gd name="T32" fmla="*/ 66 w 256"/>
                  <a:gd name="T33" fmla="*/ 119 h 379"/>
                  <a:gd name="T34" fmla="*/ 57 w 256"/>
                  <a:gd name="T35" fmla="*/ 142 h 379"/>
                  <a:gd name="T36" fmla="*/ 53 w 256"/>
                  <a:gd name="T37" fmla="*/ 173 h 379"/>
                  <a:gd name="T38" fmla="*/ 58 w 256"/>
                  <a:gd name="T39" fmla="*/ 182 h 379"/>
                  <a:gd name="T40" fmla="*/ 42 w 256"/>
                  <a:gd name="T41" fmla="*/ 207 h 379"/>
                  <a:gd name="T42" fmla="*/ 55 w 256"/>
                  <a:gd name="T43" fmla="*/ 230 h 379"/>
                  <a:gd name="T44" fmla="*/ 53 w 256"/>
                  <a:gd name="T45" fmla="*/ 246 h 379"/>
                  <a:gd name="T46" fmla="*/ 34 w 256"/>
                  <a:gd name="T47" fmla="*/ 256 h 379"/>
                  <a:gd name="T48" fmla="*/ 3 w 256"/>
                  <a:gd name="T49" fmla="*/ 256 h 379"/>
                  <a:gd name="T50" fmla="*/ 10 w 256"/>
                  <a:gd name="T51" fmla="*/ 274 h 379"/>
                  <a:gd name="T52" fmla="*/ 23 w 256"/>
                  <a:gd name="T53" fmla="*/ 304 h 379"/>
                  <a:gd name="T54" fmla="*/ 0 w 256"/>
                  <a:gd name="T55" fmla="*/ 292 h 379"/>
                  <a:gd name="T56" fmla="*/ 1 w 256"/>
                  <a:gd name="T57" fmla="*/ 320 h 379"/>
                  <a:gd name="T58" fmla="*/ 16 w 256"/>
                  <a:gd name="T59" fmla="*/ 349 h 379"/>
                  <a:gd name="T60" fmla="*/ 85 w 256"/>
                  <a:gd name="T61" fmla="*/ 358 h 379"/>
                  <a:gd name="T62" fmla="*/ 121 w 256"/>
                  <a:gd name="T63" fmla="*/ 349 h 379"/>
                  <a:gd name="T64" fmla="*/ 139 w 256"/>
                  <a:gd name="T65" fmla="*/ 342 h 379"/>
                  <a:gd name="T66" fmla="*/ 162 w 256"/>
                  <a:gd name="T67" fmla="*/ 360 h 379"/>
                  <a:gd name="T68" fmla="*/ 149 w 256"/>
                  <a:gd name="T69" fmla="*/ 365 h 379"/>
                  <a:gd name="T70" fmla="*/ 187 w 256"/>
                  <a:gd name="T71" fmla="*/ 376 h 379"/>
                  <a:gd name="T72" fmla="*/ 204 w 256"/>
                  <a:gd name="T73" fmla="*/ 379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379">
                    <a:moveTo>
                      <a:pt x="204" y="379"/>
                    </a:moveTo>
                    <a:lnTo>
                      <a:pt x="206" y="363"/>
                    </a:lnTo>
                    <a:lnTo>
                      <a:pt x="206" y="336"/>
                    </a:lnTo>
                    <a:lnTo>
                      <a:pt x="204" y="324"/>
                    </a:lnTo>
                    <a:lnTo>
                      <a:pt x="204" y="255"/>
                    </a:lnTo>
                    <a:lnTo>
                      <a:pt x="206" y="242"/>
                    </a:lnTo>
                    <a:lnTo>
                      <a:pt x="210" y="230"/>
                    </a:lnTo>
                    <a:lnTo>
                      <a:pt x="219" y="219"/>
                    </a:lnTo>
                    <a:lnTo>
                      <a:pt x="220" y="205"/>
                    </a:lnTo>
                    <a:lnTo>
                      <a:pt x="228" y="194"/>
                    </a:lnTo>
                    <a:lnTo>
                      <a:pt x="238" y="185"/>
                    </a:lnTo>
                    <a:lnTo>
                      <a:pt x="247" y="173"/>
                    </a:lnTo>
                    <a:lnTo>
                      <a:pt x="254" y="164"/>
                    </a:lnTo>
                    <a:lnTo>
                      <a:pt x="256" y="151"/>
                    </a:lnTo>
                    <a:lnTo>
                      <a:pt x="244" y="141"/>
                    </a:lnTo>
                    <a:lnTo>
                      <a:pt x="236" y="126"/>
                    </a:lnTo>
                    <a:lnTo>
                      <a:pt x="231" y="91"/>
                    </a:lnTo>
                    <a:lnTo>
                      <a:pt x="231" y="32"/>
                    </a:lnTo>
                    <a:lnTo>
                      <a:pt x="231" y="9"/>
                    </a:lnTo>
                    <a:lnTo>
                      <a:pt x="219" y="2"/>
                    </a:lnTo>
                    <a:lnTo>
                      <a:pt x="162" y="0"/>
                    </a:lnTo>
                    <a:lnTo>
                      <a:pt x="146" y="2"/>
                    </a:lnTo>
                    <a:lnTo>
                      <a:pt x="115" y="2"/>
                    </a:lnTo>
                    <a:lnTo>
                      <a:pt x="90" y="2"/>
                    </a:lnTo>
                    <a:lnTo>
                      <a:pt x="85" y="14"/>
                    </a:lnTo>
                    <a:lnTo>
                      <a:pt x="80" y="30"/>
                    </a:lnTo>
                    <a:lnTo>
                      <a:pt x="73" y="41"/>
                    </a:lnTo>
                    <a:lnTo>
                      <a:pt x="67" y="53"/>
                    </a:lnTo>
                    <a:lnTo>
                      <a:pt x="66" y="66"/>
                    </a:lnTo>
                    <a:lnTo>
                      <a:pt x="71" y="77"/>
                    </a:lnTo>
                    <a:lnTo>
                      <a:pt x="73" y="91"/>
                    </a:lnTo>
                    <a:lnTo>
                      <a:pt x="80" y="103"/>
                    </a:lnTo>
                    <a:lnTo>
                      <a:pt x="82" y="118"/>
                    </a:lnTo>
                    <a:lnTo>
                      <a:pt x="66" y="119"/>
                    </a:lnTo>
                    <a:lnTo>
                      <a:pt x="62" y="130"/>
                    </a:lnTo>
                    <a:lnTo>
                      <a:pt x="57" y="142"/>
                    </a:lnTo>
                    <a:lnTo>
                      <a:pt x="55" y="158"/>
                    </a:lnTo>
                    <a:lnTo>
                      <a:pt x="53" y="173"/>
                    </a:lnTo>
                    <a:lnTo>
                      <a:pt x="66" y="173"/>
                    </a:lnTo>
                    <a:lnTo>
                      <a:pt x="58" y="182"/>
                    </a:lnTo>
                    <a:lnTo>
                      <a:pt x="48" y="191"/>
                    </a:lnTo>
                    <a:lnTo>
                      <a:pt x="42" y="207"/>
                    </a:lnTo>
                    <a:lnTo>
                      <a:pt x="48" y="219"/>
                    </a:lnTo>
                    <a:lnTo>
                      <a:pt x="55" y="230"/>
                    </a:lnTo>
                    <a:lnTo>
                      <a:pt x="42" y="235"/>
                    </a:lnTo>
                    <a:lnTo>
                      <a:pt x="53" y="246"/>
                    </a:lnTo>
                    <a:lnTo>
                      <a:pt x="48" y="262"/>
                    </a:lnTo>
                    <a:lnTo>
                      <a:pt x="34" y="256"/>
                    </a:lnTo>
                    <a:lnTo>
                      <a:pt x="19" y="262"/>
                    </a:lnTo>
                    <a:lnTo>
                      <a:pt x="3" y="256"/>
                    </a:lnTo>
                    <a:lnTo>
                      <a:pt x="0" y="269"/>
                    </a:lnTo>
                    <a:lnTo>
                      <a:pt x="10" y="274"/>
                    </a:lnTo>
                    <a:lnTo>
                      <a:pt x="26" y="288"/>
                    </a:lnTo>
                    <a:lnTo>
                      <a:pt x="23" y="304"/>
                    </a:lnTo>
                    <a:lnTo>
                      <a:pt x="12" y="287"/>
                    </a:lnTo>
                    <a:lnTo>
                      <a:pt x="0" y="292"/>
                    </a:lnTo>
                    <a:lnTo>
                      <a:pt x="0" y="308"/>
                    </a:lnTo>
                    <a:lnTo>
                      <a:pt x="1" y="320"/>
                    </a:lnTo>
                    <a:lnTo>
                      <a:pt x="14" y="333"/>
                    </a:lnTo>
                    <a:lnTo>
                      <a:pt x="16" y="349"/>
                    </a:lnTo>
                    <a:lnTo>
                      <a:pt x="48" y="349"/>
                    </a:lnTo>
                    <a:lnTo>
                      <a:pt x="85" y="358"/>
                    </a:lnTo>
                    <a:lnTo>
                      <a:pt x="108" y="356"/>
                    </a:lnTo>
                    <a:lnTo>
                      <a:pt x="121" y="349"/>
                    </a:lnTo>
                    <a:lnTo>
                      <a:pt x="133" y="356"/>
                    </a:lnTo>
                    <a:lnTo>
                      <a:pt x="139" y="342"/>
                    </a:lnTo>
                    <a:lnTo>
                      <a:pt x="151" y="342"/>
                    </a:lnTo>
                    <a:lnTo>
                      <a:pt x="162" y="360"/>
                    </a:lnTo>
                    <a:lnTo>
                      <a:pt x="147" y="353"/>
                    </a:lnTo>
                    <a:lnTo>
                      <a:pt x="149" y="365"/>
                    </a:lnTo>
                    <a:lnTo>
                      <a:pt x="167" y="367"/>
                    </a:lnTo>
                    <a:lnTo>
                      <a:pt x="187" y="376"/>
                    </a:lnTo>
                    <a:lnTo>
                      <a:pt x="204" y="379"/>
                    </a:lnTo>
                    <a:lnTo>
                      <a:pt x="204" y="379"/>
                    </a:lnTo>
                    <a:lnTo>
                      <a:pt x="204" y="379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B8BEC003-4624-D7EF-21FF-57164D23D6A6}"/>
                  </a:ext>
                </a:extLst>
              </p:cNvPr>
              <p:cNvSpPr/>
              <p:nvPr/>
            </p:nvSpPr>
            <p:spPr>
              <a:xfrm>
                <a:off x="4404820" y="2877280"/>
                <a:ext cx="1311959" cy="1477702"/>
              </a:xfrm>
              <a:custGeom>
                <a:avLst/>
                <a:gdLst>
                  <a:gd name="connsiteX0" fmla="*/ 42481 w 527780"/>
                  <a:gd name="connsiteY0" fmla="*/ 594455 h 594455"/>
                  <a:gd name="connsiteX1" fmla="*/ 103060 w 527780"/>
                  <a:gd name="connsiteY1" fmla="*/ 593312 h 594455"/>
                  <a:gd name="connsiteX2" fmla="*/ 202311 w 527780"/>
                  <a:gd name="connsiteY2" fmla="*/ 592550 h 594455"/>
                  <a:gd name="connsiteX3" fmla="*/ 391763 w 527780"/>
                  <a:gd name="connsiteY3" fmla="*/ 594265 h 594455"/>
                  <a:gd name="connsiteX4" fmla="*/ 478346 w 527780"/>
                  <a:gd name="connsiteY4" fmla="*/ 591979 h 594455"/>
                  <a:gd name="connsiteX5" fmla="*/ 497396 w 527780"/>
                  <a:gd name="connsiteY5" fmla="*/ 577025 h 594455"/>
                  <a:gd name="connsiteX6" fmla="*/ 508540 w 527780"/>
                  <a:gd name="connsiteY6" fmla="*/ 556736 h 594455"/>
                  <a:gd name="connsiteX7" fmla="*/ 476631 w 527780"/>
                  <a:gd name="connsiteY7" fmla="*/ 535496 h 594455"/>
                  <a:gd name="connsiteX8" fmla="*/ 476060 w 527780"/>
                  <a:gd name="connsiteY8" fmla="*/ 505111 h 594455"/>
                  <a:gd name="connsiteX9" fmla="*/ 474440 w 527780"/>
                  <a:gd name="connsiteY9" fmla="*/ 483203 h 594455"/>
                  <a:gd name="connsiteX10" fmla="*/ 458533 w 527780"/>
                  <a:gd name="connsiteY10" fmla="*/ 472630 h 594455"/>
                  <a:gd name="connsiteX11" fmla="*/ 461201 w 527780"/>
                  <a:gd name="connsiteY11" fmla="*/ 451295 h 594455"/>
                  <a:gd name="connsiteX12" fmla="*/ 443579 w 527780"/>
                  <a:gd name="connsiteY12" fmla="*/ 418814 h 594455"/>
                  <a:gd name="connsiteX13" fmla="*/ 447294 w 527780"/>
                  <a:gd name="connsiteY13" fmla="*/ 388906 h 594455"/>
                  <a:gd name="connsiteX14" fmla="*/ 462153 w 527780"/>
                  <a:gd name="connsiteY14" fmla="*/ 373475 h 594455"/>
                  <a:gd name="connsiteX15" fmla="*/ 461105 w 527780"/>
                  <a:gd name="connsiteY15" fmla="*/ 347282 h 594455"/>
                  <a:gd name="connsiteX16" fmla="*/ 467392 w 527780"/>
                  <a:gd name="connsiteY16" fmla="*/ 330803 h 594455"/>
                  <a:gd name="connsiteX17" fmla="*/ 488061 w 527780"/>
                  <a:gd name="connsiteY17" fmla="*/ 302990 h 594455"/>
                  <a:gd name="connsiteX18" fmla="*/ 500824 w 527780"/>
                  <a:gd name="connsiteY18" fmla="*/ 269938 h 594455"/>
                  <a:gd name="connsiteX19" fmla="*/ 507111 w 527780"/>
                  <a:gd name="connsiteY19" fmla="*/ 253365 h 594455"/>
                  <a:gd name="connsiteX20" fmla="*/ 517779 w 527780"/>
                  <a:gd name="connsiteY20" fmla="*/ 237363 h 594455"/>
                  <a:gd name="connsiteX21" fmla="*/ 527780 w 527780"/>
                  <a:gd name="connsiteY21" fmla="*/ 225647 h 594455"/>
                  <a:gd name="connsiteX22" fmla="*/ 513493 w 527780"/>
                  <a:gd name="connsiteY22" fmla="*/ 202216 h 594455"/>
                  <a:gd name="connsiteX23" fmla="*/ 503872 w 527780"/>
                  <a:gd name="connsiteY23" fmla="*/ 175070 h 594455"/>
                  <a:gd name="connsiteX24" fmla="*/ 502253 w 527780"/>
                  <a:gd name="connsiteY24" fmla="*/ 153162 h 594455"/>
                  <a:gd name="connsiteX25" fmla="*/ 496443 w 527780"/>
                  <a:gd name="connsiteY25" fmla="*/ 130778 h 594455"/>
                  <a:gd name="connsiteX26" fmla="*/ 480441 w 527780"/>
                  <a:gd name="connsiteY26" fmla="*/ 120205 h 594455"/>
                  <a:gd name="connsiteX27" fmla="*/ 474059 w 527780"/>
                  <a:gd name="connsiteY27" fmla="*/ 102108 h 594455"/>
                  <a:gd name="connsiteX28" fmla="*/ 455485 w 527780"/>
                  <a:gd name="connsiteY28" fmla="*/ 112776 h 594455"/>
                  <a:gd name="connsiteX29" fmla="*/ 443865 w 527780"/>
                  <a:gd name="connsiteY29" fmla="*/ 102679 h 594455"/>
                  <a:gd name="connsiteX30" fmla="*/ 447008 w 527780"/>
                  <a:gd name="connsiteY30" fmla="*/ 77057 h 594455"/>
                  <a:gd name="connsiteX31" fmla="*/ 405574 w 527780"/>
                  <a:gd name="connsiteY31" fmla="*/ 28670 h 594455"/>
                  <a:gd name="connsiteX32" fmla="*/ 383762 w 527780"/>
                  <a:gd name="connsiteY32" fmla="*/ 30289 h 594455"/>
                  <a:gd name="connsiteX33" fmla="*/ 365760 w 527780"/>
                  <a:gd name="connsiteY33" fmla="*/ 36767 h 594455"/>
                  <a:gd name="connsiteX34" fmla="*/ 364617 w 527780"/>
                  <a:gd name="connsiteY34" fmla="*/ 10668 h 594455"/>
                  <a:gd name="connsiteX35" fmla="*/ 348710 w 527780"/>
                  <a:gd name="connsiteY35" fmla="*/ 0 h 594455"/>
                  <a:gd name="connsiteX36" fmla="*/ 324803 w 527780"/>
                  <a:gd name="connsiteY36" fmla="*/ 18669 h 594455"/>
                  <a:gd name="connsiteX37" fmla="*/ 305181 w 527780"/>
                  <a:gd name="connsiteY37" fmla="*/ 3334 h 594455"/>
                  <a:gd name="connsiteX38" fmla="*/ 275558 w 527780"/>
                  <a:gd name="connsiteY38" fmla="*/ 68961 h 594455"/>
                  <a:gd name="connsiteX39" fmla="*/ 246412 w 527780"/>
                  <a:gd name="connsiteY39" fmla="*/ 130302 h 594455"/>
                  <a:gd name="connsiteX40" fmla="*/ 229933 w 527780"/>
                  <a:gd name="connsiteY40" fmla="*/ 158591 h 594455"/>
                  <a:gd name="connsiteX41" fmla="*/ 127730 w 527780"/>
                  <a:gd name="connsiteY41" fmla="*/ 323469 h 594455"/>
                  <a:gd name="connsiteX42" fmla="*/ 90583 w 527780"/>
                  <a:gd name="connsiteY42" fmla="*/ 379571 h 594455"/>
                  <a:gd name="connsiteX43" fmla="*/ 84201 w 527780"/>
                  <a:gd name="connsiteY43" fmla="*/ 396050 h 594455"/>
                  <a:gd name="connsiteX44" fmla="*/ 76295 w 527780"/>
                  <a:gd name="connsiteY44" fmla="*/ 425387 h 594455"/>
                  <a:gd name="connsiteX45" fmla="*/ 74200 w 527780"/>
                  <a:gd name="connsiteY45" fmla="*/ 442436 h 594455"/>
                  <a:gd name="connsiteX46" fmla="*/ 94869 w 527780"/>
                  <a:gd name="connsiteY46" fmla="*/ 449389 h 594455"/>
                  <a:gd name="connsiteX47" fmla="*/ 106108 w 527780"/>
                  <a:gd name="connsiteY47" fmla="*/ 463772 h 594455"/>
                  <a:gd name="connsiteX48" fmla="*/ 103442 w 527780"/>
                  <a:gd name="connsiteY48" fmla="*/ 485108 h 594455"/>
                  <a:gd name="connsiteX49" fmla="*/ 92868 w 527780"/>
                  <a:gd name="connsiteY49" fmla="*/ 501110 h 594455"/>
                  <a:gd name="connsiteX50" fmla="*/ 76962 w 527780"/>
                  <a:gd name="connsiteY50" fmla="*/ 525113 h 594455"/>
                  <a:gd name="connsiteX51" fmla="*/ 53626 w 527780"/>
                  <a:gd name="connsiteY51" fmla="*/ 539496 h 594455"/>
                  <a:gd name="connsiteX52" fmla="*/ 47244 w 527780"/>
                  <a:gd name="connsiteY52" fmla="*/ 556070 h 594455"/>
                  <a:gd name="connsiteX53" fmla="*/ 32385 w 527780"/>
                  <a:gd name="connsiteY53" fmla="*/ 571595 h 594455"/>
                  <a:gd name="connsiteX54" fmla="*/ 14383 w 527780"/>
                  <a:gd name="connsiteY54" fmla="*/ 577977 h 594455"/>
                  <a:gd name="connsiteX55" fmla="*/ 0 w 527780"/>
                  <a:gd name="connsiteY55" fmla="*/ 589217 h 594455"/>
                  <a:gd name="connsiteX56" fmla="*/ 38290 w 527780"/>
                  <a:gd name="connsiteY56" fmla="*/ 593979 h 594455"/>
                  <a:gd name="connsiteX57" fmla="*/ 42481 w 527780"/>
                  <a:gd name="connsiteY57" fmla="*/ 594455 h 594455"/>
                  <a:gd name="connsiteX58" fmla="*/ 42481 w 527780"/>
                  <a:gd name="connsiteY58" fmla="*/ 594455 h 594455"/>
                  <a:gd name="connsiteX59" fmla="*/ 42481 w 527780"/>
                  <a:gd name="connsiteY59" fmla="*/ 594455 h 59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527780" h="594455">
                    <a:moveTo>
                      <a:pt x="42481" y="594455"/>
                    </a:moveTo>
                    <a:lnTo>
                      <a:pt x="103060" y="593312"/>
                    </a:lnTo>
                    <a:lnTo>
                      <a:pt x="202311" y="592550"/>
                    </a:lnTo>
                    <a:lnTo>
                      <a:pt x="391763" y="594265"/>
                    </a:lnTo>
                    <a:lnTo>
                      <a:pt x="478346" y="591979"/>
                    </a:lnTo>
                    <a:lnTo>
                      <a:pt x="497396" y="577025"/>
                    </a:lnTo>
                    <a:lnTo>
                      <a:pt x="508540" y="556736"/>
                    </a:lnTo>
                    <a:lnTo>
                      <a:pt x="476631" y="535496"/>
                    </a:lnTo>
                    <a:lnTo>
                      <a:pt x="476060" y="505111"/>
                    </a:lnTo>
                    <a:lnTo>
                      <a:pt x="474440" y="483203"/>
                    </a:lnTo>
                    <a:lnTo>
                      <a:pt x="458533" y="472630"/>
                    </a:lnTo>
                    <a:lnTo>
                      <a:pt x="461201" y="451295"/>
                    </a:lnTo>
                    <a:lnTo>
                      <a:pt x="443579" y="418814"/>
                    </a:lnTo>
                    <a:lnTo>
                      <a:pt x="447294" y="388906"/>
                    </a:lnTo>
                    <a:lnTo>
                      <a:pt x="462153" y="373475"/>
                    </a:lnTo>
                    <a:lnTo>
                      <a:pt x="461105" y="347282"/>
                    </a:lnTo>
                    <a:lnTo>
                      <a:pt x="467392" y="330803"/>
                    </a:lnTo>
                    <a:lnTo>
                      <a:pt x="488061" y="302990"/>
                    </a:lnTo>
                    <a:lnTo>
                      <a:pt x="500824" y="269938"/>
                    </a:lnTo>
                    <a:lnTo>
                      <a:pt x="507111" y="253365"/>
                    </a:lnTo>
                    <a:lnTo>
                      <a:pt x="517779" y="237363"/>
                    </a:lnTo>
                    <a:lnTo>
                      <a:pt x="527780" y="225647"/>
                    </a:lnTo>
                    <a:lnTo>
                      <a:pt x="513493" y="202216"/>
                    </a:lnTo>
                    <a:lnTo>
                      <a:pt x="503872" y="175070"/>
                    </a:lnTo>
                    <a:lnTo>
                      <a:pt x="502253" y="153162"/>
                    </a:lnTo>
                    <a:lnTo>
                      <a:pt x="496443" y="130778"/>
                    </a:lnTo>
                    <a:lnTo>
                      <a:pt x="480441" y="120205"/>
                    </a:lnTo>
                    <a:lnTo>
                      <a:pt x="474059" y="102108"/>
                    </a:lnTo>
                    <a:lnTo>
                      <a:pt x="455485" y="112776"/>
                    </a:lnTo>
                    <a:lnTo>
                      <a:pt x="443865" y="102679"/>
                    </a:lnTo>
                    <a:lnTo>
                      <a:pt x="447008" y="77057"/>
                    </a:lnTo>
                    <a:lnTo>
                      <a:pt x="405574" y="28670"/>
                    </a:lnTo>
                    <a:lnTo>
                      <a:pt x="383762" y="30289"/>
                    </a:lnTo>
                    <a:lnTo>
                      <a:pt x="365760" y="36767"/>
                    </a:lnTo>
                    <a:lnTo>
                      <a:pt x="364617" y="10668"/>
                    </a:lnTo>
                    <a:lnTo>
                      <a:pt x="348710" y="0"/>
                    </a:lnTo>
                    <a:lnTo>
                      <a:pt x="324803" y="18669"/>
                    </a:lnTo>
                    <a:lnTo>
                      <a:pt x="305181" y="3334"/>
                    </a:lnTo>
                    <a:lnTo>
                      <a:pt x="275558" y="68961"/>
                    </a:lnTo>
                    <a:lnTo>
                      <a:pt x="246412" y="130302"/>
                    </a:lnTo>
                    <a:lnTo>
                      <a:pt x="229933" y="158591"/>
                    </a:lnTo>
                    <a:lnTo>
                      <a:pt x="127730" y="323469"/>
                    </a:lnTo>
                    <a:lnTo>
                      <a:pt x="90583" y="379571"/>
                    </a:lnTo>
                    <a:lnTo>
                      <a:pt x="84201" y="396050"/>
                    </a:lnTo>
                    <a:lnTo>
                      <a:pt x="76295" y="425387"/>
                    </a:lnTo>
                    <a:lnTo>
                      <a:pt x="74200" y="442436"/>
                    </a:lnTo>
                    <a:lnTo>
                      <a:pt x="94869" y="449389"/>
                    </a:lnTo>
                    <a:lnTo>
                      <a:pt x="106108" y="463772"/>
                    </a:lnTo>
                    <a:lnTo>
                      <a:pt x="103442" y="485108"/>
                    </a:lnTo>
                    <a:lnTo>
                      <a:pt x="92868" y="501110"/>
                    </a:lnTo>
                    <a:lnTo>
                      <a:pt x="76962" y="525113"/>
                    </a:lnTo>
                    <a:lnTo>
                      <a:pt x="53626" y="539496"/>
                    </a:lnTo>
                    <a:lnTo>
                      <a:pt x="47244" y="556070"/>
                    </a:lnTo>
                    <a:lnTo>
                      <a:pt x="32385" y="571595"/>
                    </a:lnTo>
                    <a:lnTo>
                      <a:pt x="14383" y="577977"/>
                    </a:lnTo>
                    <a:lnTo>
                      <a:pt x="0" y="589217"/>
                    </a:lnTo>
                    <a:lnTo>
                      <a:pt x="38290" y="593979"/>
                    </a:lnTo>
                    <a:lnTo>
                      <a:pt x="42481" y="594455"/>
                    </a:lnTo>
                    <a:lnTo>
                      <a:pt x="42481" y="594455"/>
                    </a:lnTo>
                    <a:lnTo>
                      <a:pt x="42481" y="594455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6E537AA7-ADC2-7A94-C745-08ED31740F16}"/>
                  </a:ext>
                </a:extLst>
              </p:cNvPr>
              <p:cNvSpPr/>
              <p:nvPr/>
            </p:nvSpPr>
            <p:spPr>
              <a:xfrm>
                <a:off x="5510078" y="3200950"/>
                <a:ext cx="821366" cy="1153795"/>
              </a:xfrm>
              <a:custGeom>
                <a:avLst/>
                <a:gdLst>
                  <a:gd name="connsiteX0" fmla="*/ 215455 w 330422"/>
                  <a:gd name="connsiteY0" fmla="*/ 461391 h 464153"/>
                  <a:gd name="connsiteX1" fmla="*/ 250031 w 330422"/>
                  <a:gd name="connsiteY1" fmla="*/ 461391 h 464153"/>
                  <a:gd name="connsiteX2" fmla="*/ 264319 w 330422"/>
                  <a:gd name="connsiteY2" fmla="*/ 415576 h 464153"/>
                  <a:gd name="connsiteX3" fmla="*/ 277558 w 330422"/>
                  <a:gd name="connsiteY3" fmla="*/ 378238 h 464153"/>
                  <a:gd name="connsiteX4" fmla="*/ 290226 w 330422"/>
                  <a:gd name="connsiteY4" fmla="*/ 345281 h 464153"/>
                  <a:gd name="connsiteX5" fmla="*/ 300799 w 330422"/>
                  <a:gd name="connsiteY5" fmla="*/ 294608 h 464153"/>
                  <a:gd name="connsiteX6" fmla="*/ 318801 w 330422"/>
                  <a:gd name="connsiteY6" fmla="*/ 253651 h 464153"/>
                  <a:gd name="connsiteX7" fmla="*/ 325755 w 330422"/>
                  <a:gd name="connsiteY7" fmla="*/ 232886 h 464153"/>
                  <a:gd name="connsiteX8" fmla="*/ 323564 w 330422"/>
                  <a:gd name="connsiteY8" fmla="*/ 215265 h 464153"/>
                  <a:gd name="connsiteX9" fmla="*/ 329946 w 330422"/>
                  <a:gd name="connsiteY9" fmla="*/ 198787 h 464153"/>
                  <a:gd name="connsiteX10" fmla="*/ 327755 w 330422"/>
                  <a:gd name="connsiteY10" fmla="*/ 181261 h 464153"/>
                  <a:gd name="connsiteX11" fmla="*/ 330422 w 330422"/>
                  <a:gd name="connsiteY11" fmla="*/ 159925 h 464153"/>
                  <a:gd name="connsiteX12" fmla="*/ 313372 w 330422"/>
                  <a:gd name="connsiteY12" fmla="*/ 157829 h 464153"/>
                  <a:gd name="connsiteX13" fmla="*/ 323469 w 330422"/>
                  <a:gd name="connsiteY13" fmla="*/ 146113 h 464153"/>
                  <a:gd name="connsiteX14" fmla="*/ 326136 w 330422"/>
                  <a:gd name="connsiteY14" fmla="*/ 124778 h 464153"/>
                  <a:gd name="connsiteX15" fmla="*/ 300038 w 330422"/>
                  <a:gd name="connsiteY15" fmla="*/ 125921 h 464153"/>
                  <a:gd name="connsiteX16" fmla="*/ 280416 w 330422"/>
                  <a:gd name="connsiteY16" fmla="*/ 110490 h 464153"/>
                  <a:gd name="connsiteX17" fmla="*/ 298418 w 330422"/>
                  <a:gd name="connsiteY17" fmla="*/ 104108 h 464153"/>
                  <a:gd name="connsiteX18" fmla="*/ 301085 w 330422"/>
                  <a:gd name="connsiteY18" fmla="*/ 82772 h 464153"/>
                  <a:gd name="connsiteX19" fmla="*/ 278796 w 330422"/>
                  <a:gd name="connsiteY19" fmla="*/ 88678 h 464153"/>
                  <a:gd name="connsiteX20" fmla="*/ 263366 w 330422"/>
                  <a:gd name="connsiteY20" fmla="*/ 73819 h 464153"/>
                  <a:gd name="connsiteX21" fmla="*/ 251650 w 330422"/>
                  <a:gd name="connsiteY21" fmla="*/ 63722 h 464153"/>
                  <a:gd name="connsiteX22" fmla="*/ 227171 w 330422"/>
                  <a:gd name="connsiteY22" fmla="*/ 52007 h 464153"/>
                  <a:gd name="connsiteX23" fmla="*/ 220789 w 330422"/>
                  <a:gd name="connsiteY23" fmla="*/ 34004 h 464153"/>
                  <a:gd name="connsiteX24" fmla="*/ 195263 w 330422"/>
                  <a:gd name="connsiteY24" fmla="*/ 30766 h 464153"/>
                  <a:gd name="connsiteX25" fmla="*/ 179831 w 330422"/>
                  <a:gd name="connsiteY25" fmla="*/ 15907 h 464153"/>
                  <a:gd name="connsiteX26" fmla="*/ 155924 w 330422"/>
                  <a:gd name="connsiteY26" fmla="*/ 0 h 464153"/>
                  <a:gd name="connsiteX27" fmla="*/ 143732 w 330422"/>
                  <a:gd name="connsiteY27" fmla="*/ 28766 h 464153"/>
                  <a:gd name="connsiteX28" fmla="*/ 127254 w 330422"/>
                  <a:gd name="connsiteY28" fmla="*/ 57055 h 464153"/>
                  <a:gd name="connsiteX29" fmla="*/ 98107 w 330422"/>
                  <a:gd name="connsiteY29" fmla="*/ 83725 h 464153"/>
                  <a:gd name="connsiteX30" fmla="*/ 80581 w 330422"/>
                  <a:gd name="connsiteY30" fmla="*/ 85820 h 464153"/>
                  <a:gd name="connsiteX31" fmla="*/ 73628 w 330422"/>
                  <a:gd name="connsiteY31" fmla="*/ 106585 h 464153"/>
                  <a:gd name="connsiteX32" fmla="*/ 63055 w 330422"/>
                  <a:gd name="connsiteY32" fmla="*/ 122587 h 464153"/>
                  <a:gd name="connsiteX33" fmla="*/ 56673 w 330422"/>
                  <a:gd name="connsiteY33" fmla="*/ 139160 h 464153"/>
                  <a:gd name="connsiteX34" fmla="*/ 49339 w 330422"/>
                  <a:gd name="connsiteY34" fmla="*/ 164116 h 464153"/>
                  <a:gd name="connsiteX35" fmla="*/ 38671 w 330422"/>
                  <a:gd name="connsiteY35" fmla="*/ 180118 h 464153"/>
                  <a:gd name="connsiteX36" fmla="*/ 23813 w 330422"/>
                  <a:gd name="connsiteY36" fmla="*/ 195644 h 464153"/>
                  <a:gd name="connsiteX37" fmla="*/ 17526 w 330422"/>
                  <a:gd name="connsiteY37" fmla="*/ 212122 h 464153"/>
                  <a:gd name="connsiteX38" fmla="*/ 19621 w 330422"/>
                  <a:gd name="connsiteY38" fmla="*/ 229648 h 464153"/>
                  <a:gd name="connsiteX39" fmla="*/ 17526 w 330422"/>
                  <a:gd name="connsiteY39" fmla="*/ 246698 h 464153"/>
                  <a:gd name="connsiteX40" fmla="*/ 3238 w 330422"/>
                  <a:gd name="connsiteY40" fmla="*/ 257937 h 464153"/>
                  <a:gd name="connsiteX41" fmla="*/ 0 w 330422"/>
                  <a:gd name="connsiteY41" fmla="*/ 283464 h 464153"/>
                  <a:gd name="connsiteX42" fmla="*/ 17050 w 330422"/>
                  <a:gd name="connsiteY42" fmla="*/ 320135 h 464153"/>
                  <a:gd name="connsiteX43" fmla="*/ 14478 w 330422"/>
                  <a:gd name="connsiteY43" fmla="*/ 341471 h 464153"/>
                  <a:gd name="connsiteX44" fmla="*/ 30385 w 330422"/>
                  <a:gd name="connsiteY44" fmla="*/ 352139 h 464153"/>
                  <a:gd name="connsiteX45" fmla="*/ 24098 w 330422"/>
                  <a:gd name="connsiteY45" fmla="*/ 368617 h 464153"/>
                  <a:gd name="connsiteX46" fmla="*/ 25717 w 330422"/>
                  <a:gd name="connsiteY46" fmla="*/ 390430 h 464153"/>
                  <a:gd name="connsiteX47" fmla="*/ 36862 w 330422"/>
                  <a:gd name="connsiteY47" fmla="*/ 404813 h 464153"/>
                  <a:gd name="connsiteX48" fmla="*/ 56579 w 330422"/>
                  <a:gd name="connsiteY48" fmla="*/ 420148 h 464153"/>
                  <a:gd name="connsiteX49" fmla="*/ 53435 w 330422"/>
                  <a:gd name="connsiteY49" fmla="*/ 445770 h 464153"/>
                  <a:gd name="connsiteX50" fmla="*/ 124587 w 330422"/>
                  <a:gd name="connsiteY50" fmla="*/ 463201 h 464153"/>
                  <a:gd name="connsiteX51" fmla="*/ 202216 w 330422"/>
                  <a:gd name="connsiteY51" fmla="*/ 464153 h 464153"/>
                  <a:gd name="connsiteX52" fmla="*/ 215455 w 330422"/>
                  <a:gd name="connsiteY52" fmla="*/ 461391 h 464153"/>
                  <a:gd name="connsiteX53" fmla="*/ 215455 w 330422"/>
                  <a:gd name="connsiteY53" fmla="*/ 461391 h 464153"/>
                  <a:gd name="connsiteX54" fmla="*/ 215455 w 330422"/>
                  <a:gd name="connsiteY54" fmla="*/ 461391 h 46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30422" h="464153">
                    <a:moveTo>
                      <a:pt x="215455" y="461391"/>
                    </a:moveTo>
                    <a:lnTo>
                      <a:pt x="250031" y="461391"/>
                    </a:lnTo>
                    <a:lnTo>
                      <a:pt x="264319" y="415576"/>
                    </a:lnTo>
                    <a:lnTo>
                      <a:pt x="277558" y="378238"/>
                    </a:lnTo>
                    <a:lnTo>
                      <a:pt x="290226" y="345281"/>
                    </a:lnTo>
                    <a:lnTo>
                      <a:pt x="300799" y="294608"/>
                    </a:lnTo>
                    <a:lnTo>
                      <a:pt x="318801" y="253651"/>
                    </a:lnTo>
                    <a:lnTo>
                      <a:pt x="325755" y="232886"/>
                    </a:lnTo>
                    <a:lnTo>
                      <a:pt x="323564" y="215265"/>
                    </a:lnTo>
                    <a:lnTo>
                      <a:pt x="329946" y="198787"/>
                    </a:lnTo>
                    <a:lnTo>
                      <a:pt x="327755" y="181261"/>
                    </a:lnTo>
                    <a:lnTo>
                      <a:pt x="330422" y="159925"/>
                    </a:lnTo>
                    <a:lnTo>
                      <a:pt x="313372" y="157829"/>
                    </a:lnTo>
                    <a:lnTo>
                      <a:pt x="323469" y="146113"/>
                    </a:lnTo>
                    <a:lnTo>
                      <a:pt x="326136" y="124778"/>
                    </a:lnTo>
                    <a:lnTo>
                      <a:pt x="300038" y="125921"/>
                    </a:lnTo>
                    <a:lnTo>
                      <a:pt x="280416" y="110490"/>
                    </a:lnTo>
                    <a:lnTo>
                      <a:pt x="298418" y="104108"/>
                    </a:lnTo>
                    <a:lnTo>
                      <a:pt x="301085" y="82772"/>
                    </a:lnTo>
                    <a:lnTo>
                      <a:pt x="278796" y="88678"/>
                    </a:lnTo>
                    <a:lnTo>
                      <a:pt x="263366" y="73819"/>
                    </a:lnTo>
                    <a:lnTo>
                      <a:pt x="251650" y="63722"/>
                    </a:lnTo>
                    <a:lnTo>
                      <a:pt x="227171" y="52007"/>
                    </a:lnTo>
                    <a:lnTo>
                      <a:pt x="220789" y="34004"/>
                    </a:lnTo>
                    <a:lnTo>
                      <a:pt x="195263" y="30766"/>
                    </a:lnTo>
                    <a:lnTo>
                      <a:pt x="179831" y="15907"/>
                    </a:lnTo>
                    <a:lnTo>
                      <a:pt x="155924" y="0"/>
                    </a:lnTo>
                    <a:lnTo>
                      <a:pt x="143732" y="28766"/>
                    </a:lnTo>
                    <a:lnTo>
                      <a:pt x="127254" y="57055"/>
                    </a:lnTo>
                    <a:lnTo>
                      <a:pt x="98107" y="83725"/>
                    </a:lnTo>
                    <a:lnTo>
                      <a:pt x="80581" y="85820"/>
                    </a:lnTo>
                    <a:lnTo>
                      <a:pt x="73628" y="106585"/>
                    </a:lnTo>
                    <a:lnTo>
                      <a:pt x="63055" y="122587"/>
                    </a:lnTo>
                    <a:lnTo>
                      <a:pt x="56673" y="139160"/>
                    </a:lnTo>
                    <a:lnTo>
                      <a:pt x="49339" y="164116"/>
                    </a:lnTo>
                    <a:lnTo>
                      <a:pt x="38671" y="180118"/>
                    </a:lnTo>
                    <a:lnTo>
                      <a:pt x="23813" y="195644"/>
                    </a:lnTo>
                    <a:lnTo>
                      <a:pt x="17526" y="212122"/>
                    </a:lnTo>
                    <a:lnTo>
                      <a:pt x="19621" y="229648"/>
                    </a:lnTo>
                    <a:lnTo>
                      <a:pt x="17526" y="246698"/>
                    </a:lnTo>
                    <a:lnTo>
                      <a:pt x="3238" y="257937"/>
                    </a:lnTo>
                    <a:lnTo>
                      <a:pt x="0" y="283464"/>
                    </a:lnTo>
                    <a:lnTo>
                      <a:pt x="17050" y="320135"/>
                    </a:lnTo>
                    <a:lnTo>
                      <a:pt x="14478" y="341471"/>
                    </a:lnTo>
                    <a:lnTo>
                      <a:pt x="30385" y="352139"/>
                    </a:lnTo>
                    <a:lnTo>
                      <a:pt x="24098" y="368617"/>
                    </a:lnTo>
                    <a:lnTo>
                      <a:pt x="25717" y="390430"/>
                    </a:lnTo>
                    <a:lnTo>
                      <a:pt x="36862" y="404813"/>
                    </a:lnTo>
                    <a:lnTo>
                      <a:pt x="56579" y="420148"/>
                    </a:lnTo>
                    <a:lnTo>
                      <a:pt x="53435" y="445770"/>
                    </a:lnTo>
                    <a:lnTo>
                      <a:pt x="124587" y="463201"/>
                    </a:lnTo>
                    <a:lnTo>
                      <a:pt x="202216" y="464153"/>
                    </a:lnTo>
                    <a:lnTo>
                      <a:pt x="215455" y="461391"/>
                    </a:lnTo>
                    <a:lnTo>
                      <a:pt x="215455" y="461391"/>
                    </a:lnTo>
                    <a:lnTo>
                      <a:pt x="215455" y="461391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77932588-5721-D6CD-0185-6B37F2831C23}"/>
                  </a:ext>
                </a:extLst>
              </p:cNvPr>
              <p:cNvSpPr/>
              <p:nvPr/>
            </p:nvSpPr>
            <p:spPr>
              <a:xfrm>
                <a:off x="6139420" y="3426593"/>
                <a:ext cx="1203044" cy="930755"/>
              </a:xfrm>
              <a:custGeom>
                <a:avLst/>
                <a:gdLst>
                  <a:gd name="connsiteX0" fmla="*/ 36672 w 483965"/>
                  <a:gd name="connsiteY0" fmla="*/ 372999 h 374427"/>
                  <a:gd name="connsiteX1" fmla="*/ 58484 w 483965"/>
                  <a:gd name="connsiteY1" fmla="*/ 371284 h 374427"/>
                  <a:gd name="connsiteX2" fmla="*/ 153258 w 483965"/>
                  <a:gd name="connsiteY2" fmla="*/ 374333 h 374427"/>
                  <a:gd name="connsiteX3" fmla="*/ 399669 w 483965"/>
                  <a:gd name="connsiteY3" fmla="*/ 374428 h 374427"/>
                  <a:gd name="connsiteX4" fmla="*/ 456057 w 483965"/>
                  <a:gd name="connsiteY4" fmla="*/ 372713 h 374427"/>
                  <a:gd name="connsiteX5" fmla="*/ 463868 w 483965"/>
                  <a:gd name="connsiteY5" fmla="*/ 273939 h 374427"/>
                  <a:gd name="connsiteX6" fmla="*/ 477584 w 483965"/>
                  <a:gd name="connsiteY6" fmla="*/ 162973 h 374427"/>
                  <a:gd name="connsiteX7" fmla="*/ 483965 w 483965"/>
                  <a:gd name="connsiteY7" fmla="*/ 111728 h 374427"/>
                  <a:gd name="connsiteX8" fmla="*/ 448246 w 483965"/>
                  <a:gd name="connsiteY8" fmla="*/ 85630 h 374427"/>
                  <a:gd name="connsiteX9" fmla="*/ 433864 w 483965"/>
                  <a:gd name="connsiteY9" fmla="*/ 96869 h 374427"/>
                  <a:gd name="connsiteX10" fmla="*/ 415195 w 483965"/>
                  <a:gd name="connsiteY10" fmla="*/ 72866 h 374427"/>
                  <a:gd name="connsiteX11" fmla="*/ 399765 w 483965"/>
                  <a:gd name="connsiteY11" fmla="*/ 58007 h 374427"/>
                  <a:gd name="connsiteX12" fmla="*/ 281559 w 483965"/>
                  <a:gd name="connsiteY12" fmla="*/ 0 h 374427"/>
                  <a:gd name="connsiteX13" fmla="*/ 261366 w 483965"/>
                  <a:gd name="connsiteY13" fmla="*/ 23527 h 374427"/>
                  <a:gd name="connsiteX14" fmla="*/ 110204 w 483965"/>
                  <a:gd name="connsiteY14" fmla="*/ 22288 h 374427"/>
                  <a:gd name="connsiteX15" fmla="*/ 99060 w 483965"/>
                  <a:gd name="connsiteY15" fmla="*/ 42577 h 374427"/>
                  <a:gd name="connsiteX16" fmla="*/ 80963 w 483965"/>
                  <a:gd name="connsiteY16" fmla="*/ 48958 h 374427"/>
                  <a:gd name="connsiteX17" fmla="*/ 66675 w 483965"/>
                  <a:gd name="connsiteY17" fmla="*/ 60198 h 374427"/>
                  <a:gd name="connsiteX18" fmla="*/ 72486 w 483965"/>
                  <a:gd name="connsiteY18" fmla="*/ 82582 h 374427"/>
                  <a:gd name="connsiteX19" fmla="*/ 77914 w 483965"/>
                  <a:gd name="connsiteY19" fmla="*/ 109252 h 374427"/>
                  <a:gd name="connsiteX20" fmla="*/ 71533 w 483965"/>
                  <a:gd name="connsiteY20" fmla="*/ 125825 h 374427"/>
                  <a:gd name="connsiteX21" fmla="*/ 73629 w 483965"/>
                  <a:gd name="connsiteY21" fmla="*/ 143446 h 374427"/>
                  <a:gd name="connsiteX22" fmla="*/ 66770 w 483965"/>
                  <a:gd name="connsiteY22" fmla="*/ 164306 h 374427"/>
                  <a:gd name="connsiteX23" fmla="*/ 48768 w 483965"/>
                  <a:gd name="connsiteY23" fmla="*/ 205359 h 374427"/>
                  <a:gd name="connsiteX24" fmla="*/ 25908 w 483965"/>
                  <a:gd name="connsiteY24" fmla="*/ 250222 h 374427"/>
                  <a:gd name="connsiteX25" fmla="*/ 25432 w 483965"/>
                  <a:gd name="connsiteY25" fmla="*/ 289179 h 374427"/>
                  <a:gd name="connsiteX26" fmla="*/ 12192 w 483965"/>
                  <a:gd name="connsiteY26" fmla="*/ 326612 h 374427"/>
                  <a:gd name="connsiteX27" fmla="*/ 0 w 483965"/>
                  <a:gd name="connsiteY27" fmla="*/ 355473 h 374427"/>
                  <a:gd name="connsiteX28" fmla="*/ 36672 w 483965"/>
                  <a:gd name="connsiteY28" fmla="*/ 372999 h 374427"/>
                  <a:gd name="connsiteX29" fmla="*/ 36672 w 483965"/>
                  <a:gd name="connsiteY29" fmla="*/ 372999 h 374427"/>
                  <a:gd name="connsiteX30" fmla="*/ 36672 w 483965"/>
                  <a:gd name="connsiteY30" fmla="*/ 372999 h 37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83965" h="374427">
                    <a:moveTo>
                      <a:pt x="36672" y="372999"/>
                    </a:moveTo>
                    <a:lnTo>
                      <a:pt x="58484" y="371284"/>
                    </a:lnTo>
                    <a:lnTo>
                      <a:pt x="153258" y="374333"/>
                    </a:lnTo>
                    <a:lnTo>
                      <a:pt x="399669" y="374428"/>
                    </a:lnTo>
                    <a:lnTo>
                      <a:pt x="456057" y="372713"/>
                    </a:lnTo>
                    <a:lnTo>
                      <a:pt x="463868" y="273939"/>
                    </a:lnTo>
                    <a:lnTo>
                      <a:pt x="477584" y="162973"/>
                    </a:lnTo>
                    <a:lnTo>
                      <a:pt x="483965" y="111728"/>
                    </a:lnTo>
                    <a:lnTo>
                      <a:pt x="448246" y="85630"/>
                    </a:lnTo>
                    <a:lnTo>
                      <a:pt x="433864" y="96869"/>
                    </a:lnTo>
                    <a:lnTo>
                      <a:pt x="415195" y="72866"/>
                    </a:lnTo>
                    <a:lnTo>
                      <a:pt x="399765" y="58007"/>
                    </a:lnTo>
                    <a:lnTo>
                      <a:pt x="281559" y="0"/>
                    </a:lnTo>
                    <a:lnTo>
                      <a:pt x="261366" y="23527"/>
                    </a:lnTo>
                    <a:lnTo>
                      <a:pt x="110204" y="22288"/>
                    </a:lnTo>
                    <a:lnTo>
                      <a:pt x="99060" y="42577"/>
                    </a:lnTo>
                    <a:lnTo>
                      <a:pt x="80963" y="48958"/>
                    </a:lnTo>
                    <a:lnTo>
                      <a:pt x="66675" y="60198"/>
                    </a:lnTo>
                    <a:lnTo>
                      <a:pt x="72486" y="82582"/>
                    </a:lnTo>
                    <a:lnTo>
                      <a:pt x="77914" y="109252"/>
                    </a:lnTo>
                    <a:lnTo>
                      <a:pt x="71533" y="125825"/>
                    </a:lnTo>
                    <a:lnTo>
                      <a:pt x="73629" y="143446"/>
                    </a:lnTo>
                    <a:lnTo>
                      <a:pt x="66770" y="164306"/>
                    </a:lnTo>
                    <a:lnTo>
                      <a:pt x="48768" y="205359"/>
                    </a:lnTo>
                    <a:lnTo>
                      <a:pt x="25908" y="250222"/>
                    </a:lnTo>
                    <a:lnTo>
                      <a:pt x="25432" y="289179"/>
                    </a:lnTo>
                    <a:lnTo>
                      <a:pt x="12192" y="326612"/>
                    </a:lnTo>
                    <a:lnTo>
                      <a:pt x="0" y="355473"/>
                    </a:lnTo>
                    <a:lnTo>
                      <a:pt x="36672" y="372999"/>
                    </a:lnTo>
                    <a:lnTo>
                      <a:pt x="36672" y="372999"/>
                    </a:lnTo>
                    <a:lnTo>
                      <a:pt x="36672" y="372999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649681F2-486E-C5F5-AB48-F687A29593FD}"/>
                  </a:ext>
                </a:extLst>
              </p:cNvPr>
              <p:cNvSpPr/>
              <p:nvPr/>
            </p:nvSpPr>
            <p:spPr>
              <a:xfrm>
                <a:off x="5927981" y="2315654"/>
                <a:ext cx="1147166" cy="1249214"/>
              </a:xfrm>
              <a:custGeom>
                <a:avLst/>
                <a:gdLst>
                  <a:gd name="connsiteX0" fmla="*/ 156210 w 461486"/>
                  <a:gd name="connsiteY0" fmla="*/ 502539 h 502538"/>
                  <a:gd name="connsiteX1" fmla="*/ 174213 w 461486"/>
                  <a:gd name="connsiteY1" fmla="*/ 496062 h 502538"/>
                  <a:gd name="connsiteX2" fmla="*/ 194977 w 461486"/>
                  <a:gd name="connsiteY2" fmla="*/ 468440 h 502538"/>
                  <a:gd name="connsiteX3" fmla="*/ 346139 w 461486"/>
                  <a:gd name="connsiteY3" fmla="*/ 469868 h 502538"/>
                  <a:gd name="connsiteX4" fmla="*/ 366332 w 461486"/>
                  <a:gd name="connsiteY4" fmla="*/ 446437 h 502538"/>
                  <a:gd name="connsiteX5" fmla="*/ 386525 w 461486"/>
                  <a:gd name="connsiteY5" fmla="*/ 423100 h 502538"/>
                  <a:gd name="connsiteX6" fmla="*/ 405575 w 461486"/>
                  <a:gd name="connsiteY6" fmla="*/ 408146 h 502538"/>
                  <a:gd name="connsiteX7" fmla="*/ 450818 w 461486"/>
                  <a:gd name="connsiteY7" fmla="*/ 392144 h 502538"/>
                  <a:gd name="connsiteX8" fmla="*/ 461486 w 461486"/>
                  <a:gd name="connsiteY8" fmla="*/ 376238 h 502538"/>
                  <a:gd name="connsiteX9" fmla="*/ 452819 w 461486"/>
                  <a:gd name="connsiteY9" fmla="*/ 306134 h 502538"/>
                  <a:gd name="connsiteX10" fmla="*/ 435769 w 461486"/>
                  <a:gd name="connsiteY10" fmla="*/ 304038 h 502538"/>
                  <a:gd name="connsiteX11" fmla="*/ 434150 w 461486"/>
                  <a:gd name="connsiteY11" fmla="*/ 282226 h 502538"/>
                  <a:gd name="connsiteX12" fmla="*/ 423482 w 461486"/>
                  <a:gd name="connsiteY12" fmla="*/ 263652 h 502538"/>
                  <a:gd name="connsiteX13" fmla="*/ 425577 w 461486"/>
                  <a:gd name="connsiteY13" fmla="*/ 246697 h 502538"/>
                  <a:gd name="connsiteX14" fmla="*/ 409575 w 461486"/>
                  <a:gd name="connsiteY14" fmla="*/ 236125 h 502538"/>
                  <a:gd name="connsiteX15" fmla="*/ 409004 w 461486"/>
                  <a:gd name="connsiteY15" fmla="*/ 205835 h 502538"/>
                  <a:gd name="connsiteX16" fmla="*/ 396145 w 461486"/>
                  <a:gd name="connsiteY16" fmla="*/ 169736 h 502538"/>
                  <a:gd name="connsiteX17" fmla="*/ 354997 w 461486"/>
                  <a:gd name="connsiteY17" fmla="*/ 82677 h 502538"/>
                  <a:gd name="connsiteX18" fmla="*/ 338995 w 461486"/>
                  <a:gd name="connsiteY18" fmla="*/ 72104 h 502538"/>
                  <a:gd name="connsiteX19" fmla="*/ 341090 w 461486"/>
                  <a:gd name="connsiteY19" fmla="*/ 55054 h 502538"/>
                  <a:gd name="connsiteX20" fmla="*/ 321373 w 461486"/>
                  <a:gd name="connsiteY20" fmla="*/ 39719 h 502538"/>
                  <a:gd name="connsiteX21" fmla="*/ 339471 w 461486"/>
                  <a:gd name="connsiteY21" fmla="*/ 33338 h 502538"/>
                  <a:gd name="connsiteX22" fmla="*/ 328232 w 461486"/>
                  <a:gd name="connsiteY22" fmla="*/ 18955 h 502538"/>
                  <a:gd name="connsiteX23" fmla="*/ 312801 w 461486"/>
                  <a:gd name="connsiteY23" fmla="*/ 4096 h 502538"/>
                  <a:gd name="connsiteX24" fmla="*/ 293656 w 461486"/>
                  <a:gd name="connsiteY24" fmla="*/ 19050 h 502538"/>
                  <a:gd name="connsiteX25" fmla="*/ 276606 w 461486"/>
                  <a:gd name="connsiteY25" fmla="*/ 16954 h 502538"/>
                  <a:gd name="connsiteX26" fmla="*/ 244126 w 461486"/>
                  <a:gd name="connsiteY26" fmla="*/ 0 h 502538"/>
                  <a:gd name="connsiteX27" fmla="*/ 229267 w 461486"/>
                  <a:gd name="connsiteY27" fmla="*/ 15430 h 502538"/>
                  <a:gd name="connsiteX28" fmla="*/ 209074 w 461486"/>
                  <a:gd name="connsiteY28" fmla="*/ 38767 h 502538"/>
                  <a:gd name="connsiteX29" fmla="*/ 202692 w 461486"/>
                  <a:gd name="connsiteY29" fmla="*/ 55245 h 502538"/>
                  <a:gd name="connsiteX30" fmla="*/ 192119 w 461486"/>
                  <a:gd name="connsiteY30" fmla="*/ 71247 h 502538"/>
                  <a:gd name="connsiteX31" fmla="*/ 173546 w 461486"/>
                  <a:gd name="connsiteY31" fmla="*/ 81820 h 502538"/>
                  <a:gd name="connsiteX32" fmla="*/ 170879 w 461486"/>
                  <a:gd name="connsiteY32" fmla="*/ 103061 h 502538"/>
                  <a:gd name="connsiteX33" fmla="*/ 154972 w 461486"/>
                  <a:gd name="connsiteY33" fmla="*/ 126968 h 502538"/>
                  <a:gd name="connsiteX34" fmla="*/ 134208 w 461486"/>
                  <a:gd name="connsiteY34" fmla="*/ 154686 h 502538"/>
                  <a:gd name="connsiteX35" fmla="*/ 119920 w 461486"/>
                  <a:gd name="connsiteY35" fmla="*/ 165830 h 502538"/>
                  <a:gd name="connsiteX36" fmla="*/ 99727 w 461486"/>
                  <a:gd name="connsiteY36" fmla="*/ 189262 h 502538"/>
                  <a:gd name="connsiteX37" fmla="*/ 89059 w 461486"/>
                  <a:gd name="connsiteY37" fmla="*/ 205169 h 502538"/>
                  <a:gd name="connsiteX38" fmla="*/ 78010 w 461486"/>
                  <a:gd name="connsiteY38" fmla="*/ 225362 h 502538"/>
                  <a:gd name="connsiteX39" fmla="*/ 64103 w 461486"/>
                  <a:gd name="connsiteY39" fmla="*/ 232315 h 502538"/>
                  <a:gd name="connsiteX40" fmla="*/ 53530 w 461486"/>
                  <a:gd name="connsiteY40" fmla="*/ 248221 h 502538"/>
                  <a:gd name="connsiteX41" fmla="*/ 37052 w 461486"/>
                  <a:gd name="connsiteY41" fmla="*/ 276416 h 502538"/>
                  <a:gd name="connsiteX42" fmla="*/ 38671 w 461486"/>
                  <a:gd name="connsiteY42" fmla="*/ 298133 h 502538"/>
                  <a:gd name="connsiteX43" fmla="*/ 7430 w 461486"/>
                  <a:gd name="connsiteY43" fmla="*/ 341757 h 502538"/>
                  <a:gd name="connsiteX44" fmla="*/ 0 w 461486"/>
                  <a:gd name="connsiteY44" fmla="*/ 366713 h 502538"/>
                  <a:gd name="connsiteX45" fmla="*/ 24479 w 461486"/>
                  <a:gd name="connsiteY45" fmla="*/ 378428 h 502538"/>
                  <a:gd name="connsiteX46" fmla="*/ 35147 w 461486"/>
                  <a:gd name="connsiteY46" fmla="*/ 397002 h 502538"/>
                  <a:gd name="connsiteX47" fmla="*/ 56959 w 461486"/>
                  <a:gd name="connsiteY47" fmla="*/ 395383 h 502538"/>
                  <a:gd name="connsiteX48" fmla="*/ 76676 w 461486"/>
                  <a:gd name="connsiteY48" fmla="*/ 410718 h 502538"/>
                  <a:gd name="connsiteX49" fmla="*/ 95917 w 461486"/>
                  <a:gd name="connsiteY49" fmla="*/ 430340 h 502538"/>
                  <a:gd name="connsiteX50" fmla="*/ 111347 w 461486"/>
                  <a:gd name="connsiteY50" fmla="*/ 445199 h 502538"/>
                  <a:gd name="connsiteX51" fmla="*/ 129445 w 461486"/>
                  <a:gd name="connsiteY51" fmla="*/ 438817 h 502538"/>
                  <a:gd name="connsiteX52" fmla="*/ 135827 w 461486"/>
                  <a:gd name="connsiteY52" fmla="*/ 456819 h 502538"/>
                  <a:gd name="connsiteX53" fmla="*/ 114015 w 461486"/>
                  <a:gd name="connsiteY53" fmla="*/ 458438 h 502538"/>
                  <a:gd name="connsiteX54" fmla="*/ 119444 w 461486"/>
                  <a:gd name="connsiteY54" fmla="*/ 485013 h 502538"/>
                  <a:gd name="connsiteX55" fmla="*/ 142304 w 461486"/>
                  <a:gd name="connsiteY55" fmla="*/ 474917 h 502538"/>
                  <a:gd name="connsiteX56" fmla="*/ 162496 w 461486"/>
                  <a:gd name="connsiteY56" fmla="*/ 486061 h 502538"/>
                  <a:gd name="connsiteX57" fmla="*/ 148209 w 461486"/>
                  <a:gd name="connsiteY57" fmla="*/ 497205 h 502538"/>
                  <a:gd name="connsiteX58" fmla="*/ 156210 w 461486"/>
                  <a:gd name="connsiteY58" fmla="*/ 502539 h 502538"/>
                  <a:gd name="connsiteX59" fmla="*/ 156210 w 461486"/>
                  <a:gd name="connsiteY59" fmla="*/ 502539 h 502538"/>
                  <a:gd name="connsiteX60" fmla="*/ 156210 w 461486"/>
                  <a:gd name="connsiteY60" fmla="*/ 502539 h 502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461486" h="502538">
                    <a:moveTo>
                      <a:pt x="156210" y="502539"/>
                    </a:moveTo>
                    <a:lnTo>
                      <a:pt x="174213" y="496062"/>
                    </a:lnTo>
                    <a:lnTo>
                      <a:pt x="194977" y="468440"/>
                    </a:lnTo>
                    <a:lnTo>
                      <a:pt x="346139" y="469868"/>
                    </a:lnTo>
                    <a:lnTo>
                      <a:pt x="366332" y="446437"/>
                    </a:lnTo>
                    <a:lnTo>
                      <a:pt x="386525" y="423100"/>
                    </a:lnTo>
                    <a:lnTo>
                      <a:pt x="405575" y="408146"/>
                    </a:lnTo>
                    <a:lnTo>
                      <a:pt x="450818" y="392144"/>
                    </a:lnTo>
                    <a:lnTo>
                      <a:pt x="461486" y="376238"/>
                    </a:lnTo>
                    <a:lnTo>
                      <a:pt x="452819" y="306134"/>
                    </a:lnTo>
                    <a:lnTo>
                      <a:pt x="435769" y="304038"/>
                    </a:lnTo>
                    <a:lnTo>
                      <a:pt x="434150" y="282226"/>
                    </a:lnTo>
                    <a:lnTo>
                      <a:pt x="423482" y="263652"/>
                    </a:lnTo>
                    <a:lnTo>
                      <a:pt x="425577" y="246697"/>
                    </a:lnTo>
                    <a:lnTo>
                      <a:pt x="409575" y="236125"/>
                    </a:lnTo>
                    <a:lnTo>
                      <a:pt x="409004" y="205835"/>
                    </a:lnTo>
                    <a:lnTo>
                      <a:pt x="396145" y="169736"/>
                    </a:lnTo>
                    <a:lnTo>
                      <a:pt x="354997" y="82677"/>
                    </a:lnTo>
                    <a:lnTo>
                      <a:pt x="338995" y="72104"/>
                    </a:lnTo>
                    <a:lnTo>
                      <a:pt x="341090" y="55054"/>
                    </a:lnTo>
                    <a:lnTo>
                      <a:pt x="321373" y="39719"/>
                    </a:lnTo>
                    <a:lnTo>
                      <a:pt x="339471" y="33338"/>
                    </a:lnTo>
                    <a:lnTo>
                      <a:pt x="328232" y="18955"/>
                    </a:lnTo>
                    <a:lnTo>
                      <a:pt x="312801" y="4096"/>
                    </a:lnTo>
                    <a:lnTo>
                      <a:pt x="293656" y="19050"/>
                    </a:lnTo>
                    <a:lnTo>
                      <a:pt x="276606" y="16954"/>
                    </a:lnTo>
                    <a:lnTo>
                      <a:pt x="244126" y="0"/>
                    </a:lnTo>
                    <a:lnTo>
                      <a:pt x="229267" y="15430"/>
                    </a:lnTo>
                    <a:lnTo>
                      <a:pt x="209074" y="38767"/>
                    </a:lnTo>
                    <a:lnTo>
                      <a:pt x="202692" y="55245"/>
                    </a:lnTo>
                    <a:lnTo>
                      <a:pt x="192119" y="71247"/>
                    </a:lnTo>
                    <a:lnTo>
                      <a:pt x="173546" y="81820"/>
                    </a:lnTo>
                    <a:lnTo>
                      <a:pt x="170879" y="103061"/>
                    </a:lnTo>
                    <a:lnTo>
                      <a:pt x="154972" y="126968"/>
                    </a:lnTo>
                    <a:lnTo>
                      <a:pt x="134208" y="154686"/>
                    </a:lnTo>
                    <a:lnTo>
                      <a:pt x="119920" y="165830"/>
                    </a:lnTo>
                    <a:lnTo>
                      <a:pt x="99727" y="189262"/>
                    </a:lnTo>
                    <a:lnTo>
                      <a:pt x="89059" y="205169"/>
                    </a:lnTo>
                    <a:lnTo>
                      <a:pt x="78010" y="225362"/>
                    </a:lnTo>
                    <a:lnTo>
                      <a:pt x="64103" y="232315"/>
                    </a:lnTo>
                    <a:lnTo>
                      <a:pt x="53530" y="248221"/>
                    </a:lnTo>
                    <a:lnTo>
                      <a:pt x="37052" y="276416"/>
                    </a:lnTo>
                    <a:lnTo>
                      <a:pt x="38671" y="298133"/>
                    </a:lnTo>
                    <a:lnTo>
                      <a:pt x="7430" y="341757"/>
                    </a:lnTo>
                    <a:lnTo>
                      <a:pt x="0" y="366713"/>
                    </a:lnTo>
                    <a:lnTo>
                      <a:pt x="24479" y="378428"/>
                    </a:lnTo>
                    <a:lnTo>
                      <a:pt x="35147" y="397002"/>
                    </a:lnTo>
                    <a:lnTo>
                      <a:pt x="56959" y="395383"/>
                    </a:lnTo>
                    <a:lnTo>
                      <a:pt x="76676" y="410718"/>
                    </a:lnTo>
                    <a:lnTo>
                      <a:pt x="95917" y="430340"/>
                    </a:lnTo>
                    <a:lnTo>
                      <a:pt x="111347" y="445199"/>
                    </a:lnTo>
                    <a:lnTo>
                      <a:pt x="129445" y="438817"/>
                    </a:lnTo>
                    <a:lnTo>
                      <a:pt x="135827" y="456819"/>
                    </a:lnTo>
                    <a:lnTo>
                      <a:pt x="114015" y="458438"/>
                    </a:lnTo>
                    <a:lnTo>
                      <a:pt x="119444" y="485013"/>
                    </a:lnTo>
                    <a:lnTo>
                      <a:pt x="142304" y="474917"/>
                    </a:lnTo>
                    <a:lnTo>
                      <a:pt x="162496" y="486061"/>
                    </a:lnTo>
                    <a:lnTo>
                      <a:pt x="148209" y="497205"/>
                    </a:lnTo>
                    <a:lnTo>
                      <a:pt x="156210" y="502539"/>
                    </a:lnTo>
                    <a:lnTo>
                      <a:pt x="156210" y="502539"/>
                    </a:lnTo>
                    <a:lnTo>
                      <a:pt x="156210" y="502539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4B7A1CEF-A83F-C696-0460-3A8B0C765406}"/>
                  </a:ext>
                </a:extLst>
              </p:cNvPr>
              <p:cNvSpPr/>
              <p:nvPr/>
            </p:nvSpPr>
            <p:spPr>
              <a:xfrm>
                <a:off x="5215767" y="1751186"/>
                <a:ext cx="1081105" cy="1290650"/>
              </a:xfrm>
              <a:custGeom>
                <a:avLst/>
                <a:gdLst>
                  <a:gd name="connsiteX0" fmla="*/ 130303 w 434911"/>
                  <a:gd name="connsiteY0" fmla="*/ 519208 h 519207"/>
                  <a:gd name="connsiteX1" fmla="*/ 145256 w 434911"/>
                  <a:gd name="connsiteY1" fmla="*/ 503682 h 519207"/>
                  <a:gd name="connsiteX2" fmla="*/ 160687 w 434911"/>
                  <a:gd name="connsiteY2" fmla="*/ 483870 h 519207"/>
                  <a:gd name="connsiteX3" fmla="*/ 167069 w 434911"/>
                  <a:gd name="connsiteY3" fmla="*/ 467392 h 519207"/>
                  <a:gd name="connsiteX4" fmla="*/ 160592 w 434911"/>
                  <a:gd name="connsiteY4" fmla="*/ 449199 h 519207"/>
                  <a:gd name="connsiteX5" fmla="*/ 184690 w 434911"/>
                  <a:gd name="connsiteY5" fmla="*/ 465201 h 519207"/>
                  <a:gd name="connsiteX6" fmla="*/ 200120 w 434911"/>
                  <a:gd name="connsiteY6" fmla="*/ 480155 h 519207"/>
                  <a:gd name="connsiteX7" fmla="*/ 221456 w 434911"/>
                  <a:gd name="connsiteY7" fmla="*/ 482727 h 519207"/>
                  <a:gd name="connsiteX8" fmla="*/ 240125 w 434911"/>
                  <a:gd name="connsiteY8" fmla="*/ 472059 h 519207"/>
                  <a:gd name="connsiteX9" fmla="*/ 243840 w 434911"/>
                  <a:gd name="connsiteY9" fmla="*/ 442150 h 519207"/>
                  <a:gd name="connsiteX10" fmla="*/ 259271 w 434911"/>
                  <a:gd name="connsiteY10" fmla="*/ 422338 h 519207"/>
                  <a:gd name="connsiteX11" fmla="*/ 276892 w 434911"/>
                  <a:gd name="connsiteY11" fmla="*/ 420243 h 519207"/>
                  <a:gd name="connsiteX12" fmla="*/ 288037 w 434911"/>
                  <a:gd name="connsiteY12" fmla="*/ 399859 h 519207"/>
                  <a:gd name="connsiteX13" fmla="*/ 281654 w 434911"/>
                  <a:gd name="connsiteY13" fmla="*/ 381762 h 519207"/>
                  <a:gd name="connsiteX14" fmla="*/ 266129 w 434911"/>
                  <a:gd name="connsiteY14" fmla="*/ 366808 h 519207"/>
                  <a:gd name="connsiteX15" fmla="*/ 268224 w 434911"/>
                  <a:gd name="connsiteY15" fmla="*/ 349758 h 519207"/>
                  <a:gd name="connsiteX16" fmla="*/ 282607 w 434911"/>
                  <a:gd name="connsiteY16" fmla="*/ 338518 h 519207"/>
                  <a:gd name="connsiteX17" fmla="*/ 320516 w 434911"/>
                  <a:gd name="connsiteY17" fmla="*/ 347567 h 519207"/>
                  <a:gd name="connsiteX18" fmla="*/ 342424 w 434911"/>
                  <a:gd name="connsiteY18" fmla="*/ 345948 h 519207"/>
                  <a:gd name="connsiteX19" fmla="*/ 352520 w 434911"/>
                  <a:gd name="connsiteY19" fmla="*/ 334137 h 519207"/>
                  <a:gd name="connsiteX20" fmla="*/ 337566 w 434911"/>
                  <a:gd name="connsiteY20" fmla="*/ 314992 h 519207"/>
                  <a:gd name="connsiteX21" fmla="*/ 339662 w 434911"/>
                  <a:gd name="connsiteY21" fmla="*/ 297847 h 519207"/>
                  <a:gd name="connsiteX22" fmla="*/ 357759 w 434911"/>
                  <a:gd name="connsiteY22" fmla="*/ 291465 h 519207"/>
                  <a:gd name="connsiteX23" fmla="*/ 372713 w 434911"/>
                  <a:gd name="connsiteY23" fmla="*/ 275939 h 519207"/>
                  <a:gd name="connsiteX24" fmla="*/ 363094 w 434911"/>
                  <a:gd name="connsiteY24" fmla="*/ 248698 h 519207"/>
                  <a:gd name="connsiteX25" fmla="*/ 365665 w 434911"/>
                  <a:gd name="connsiteY25" fmla="*/ 227362 h 519207"/>
                  <a:gd name="connsiteX26" fmla="*/ 367856 w 434911"/>
                  <a:gd name="connsiteY26" fmla="*/ 210312 h 519207"/>
                  <a:gd name="connsiteX27" fmla="*/ 366141 w 434911"/>
                  <a:gd name="connsiteY27" fmla="*/ 188404 h 519207"/>
                  <a:gd name="connsiteX28" fmla="*/ 377381 w 434911"/>
                  <a:gd name="connsiteY28" fmla="*/ 168116 h 519207"/>
                  <a:gd name="connsiteX29" fmla="*/ 387478 w 434911"/>
                  <a:gd name="connsiteY29" fmla="*/ 156305 h 519207"/>
                  <a:gd name="connsiteX30" fmla="*/ 399193 w 434911"/>
                  <a:gd name="connsiteY30" fmla="*/ 166497 h 519207"/>
                  <a:gd name="connsiteX31" fmla="*/ 420529 w 434911"/>
                  <a:gd name="connsiteY31" fmla="*/ 169069 h 519207"/>
                  <a:gd name="connsiteX32" fmla="*/ 426911 w 434911"/>
                  <a:gd name="connsiteY32" fmla="*/ 152591 h 519207"/>
                  <a:gd name="connsiteX33" fmla="*/ 434912 w 434911"/>
                  <a:gd name="connsiteY33" fmla="*/ 123158 h 519207"/>
                  <a:gd name="connsiteX34" fmla="*/ 425768 w 434911"/>
                  <a:gd name="connsiteY34" fmla="*/ 91726 h 519207"/>
                  <a:gd name="connsiteX35" fmla="*/ 408147 w 434911"/>
                  <a:gd name="connsiteY35" fmla="*/ 93821 h 519207"/>
                  <a:gd name="connsiteX36" fmla="*/ 392145 w 434911"/>
                  <a:gd name="connsiteY36" fmla="*/ 83248 h 519207"/>
                  <a:gd name="connsiteX37" fmla="*/ 394240 w 434911"/>
                  <a:gd name="connsiteY37" fmla="*/ 66103 h 519207"/>
                  <a:gd name="connsiteX38" fmla="*/ 408623 w 434911"/>
                  <a:gd name="connsiteY38" fmla="*/ 54864 h 519207"/>
                  <a:gd name="connsiteX39" fmla="*/ 402241 w 434911"/>
                  <a:gd name="connsiteY39" fmla="*/ 36767 h 519207"/>
                  <a:gd name="connsiteX40" fmla="*/ 385668 w 434911"/>
                  <a:gd name="connsiteY40" fmla="*/ 30385 h 519207"/>
                  <a:gd name="connsiteX41" fmla="*/ 370142 w 434911"/>
                  <a:gd name="connsiteY41" fmla="*/ 15430 h 519207"/>
                  <a:gd name="connsiteX42" fmla="*/ 350425 w 434911"/>
                  <a:gd name="connsiteY42" fmla="*/ 0 h 519207"/>
                  <a:gd name="connsiteX43" fmla="*/ 336042 w 434911"/>
                  <a:gd name="connsiteY43" fmla="*/ 11240 h 519207"/>
                  <a:gd name="connsiteX44" fmla="*/ 265652 w 434911"/>
                  <a:gd name="connsiteY44" fmla="*/ 54578 h 519207"/>
                  <a:gd name="connsiteX45" fmla="*/ 247555 w 434911"/>
                  <a:gd name="connsiteY45" fmla="*/ 61055 h 519207"/>
                  <a:gd name="connsiteX46" fmla="*/ 232601 w 434911"/>
                  <a:gd name="connsiteY46" fmla="*/ 76486 h 519207"/>
                  <a:gd name="connsiteX47" fmla="*/ 159639 w 434911"/>
                  <a:gd name="connsiteY47" fmla="*/ 175927 h 519207"/>
                  <a:gd name="connsiteX48" fmla="*/ 107538 w 434911"/>
                  <a:gd name="connsiteY48" fmla="*/ 247555 h 519207"/>
                  <a:gd name="connsiteX49" fmla="*/ 72295 w 434911"/>
                  <a:gd name="connsiteY49" fmla="*/ 286607 h 519207"/>
                  <a:gd name="connsiteX50" fmla="*/ 48387 w 434911"/>
                  <a:gd name="connsiteY50" fmla="*/ 305276 h 519207"/>
                  <a:gd name="connsiteX51" fmla="*/ 38291 w 434911"/>
                  <a:gd name="connsiteY51" fmla="*/ 351758 h 519207"/>
                  <a:gd name="connsiteX52" fmla="*/ 30861 w 434911"/>
                  <a:gd name="connsiteY52" fmla="*/ 376809 h 519207"/>
                  <a:gd name="connsiteX53" fmla="*/ 12192 w 434911"/>
                  <a:gd name="connsiteY53" fmla="*/ 387572 h 519207"/>
                  <a:gd name="connsiteX54" fmla="*/ 0 w 434911"/>
                  <a:gd name="connsiteY54" fmla="*/ 416338 h 519207"/>
                  <a:gd name="connsiteX55" fmla="*/ 16003 w 434911"/>
                  <a:gd name="connsiteY55" fmla="*/ 427006 h 519207"/>
                  <a:gd name="connsiteX56" fmla="*/ 32576 w 434911"/>
                  <a:gd name="connsiteY56" fmla="*/ 433388 h 519207"/>
                  <a:gd name="connsiteX57" fmla="*/ 12288 w 434911"/>
                  <a:gd name="connsiteY57" fmla="*/ 456914 h 519207"/>
                  <a:gd name="connsiteX58" fmla="*/ 29433 w 434911"/>
                  <a:gd name="connsiteY58" fmla="*/ 459010 h 519207"/>
                  <a:gd name="connsiteX59" fmla="*/ 44863 w 434911"/>
                  <a:gd name="connsiteY59" fmla="*/ 473964 h 519207"/>
                  <a:gd name="connsiteX60" fmla="*/ 42291 w 434911"/>
                  <a:gd name="connsiteY60" fmla="*/ 495300 h 519207"/>
                  <a:gd name="connsiteX61" fmla="*/ 64675 w 434911"/>
                  <a:gd name="connsiteY61" fmla="*/ 489395 h 519207"/>
                  <a:gd name="connsiteX62" fmla="*/ 110586 w 434911"/>
                  <a:gd name="connsiteY62" fmla="*/ 503777 h 519207"/>
                  <a:gd name="connsiteX63" fmla="*/ 130303 w 434911"/>
                  <a:gd name="connsiteY63" fmla="*/ 519208 h 519207"/>
                  <a:gd name="connsiteX64" fmla="*/ 130303 w 434911"/>
                  <a:gd name="connsiteY64" fmla="*/ 519208 h 519207"/>
                  <a:gd name="connsiteX65" fmla="*/ 130303 w 434911"/>
                  <a:gd name="connsiteY65" fmla="*/ 519208 h 519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34911" h="519207">
                    <a:moveTo>
                      <a:pt x="130303" y="519208"/>
                    </a:moveTo>
                    <a:lnTo>
                      <a:pt x="145256" y="503682"/>
                    </a:lnTo>
                    <a:lnTo>
                      <a:pt x="160687" y="483870"/>
                    </a:lnTo>
                    <a:lnTo>
                      <a:pt x="167069" y="467392"/>
                    </a:lnTo>
                    <a:lnTo>
                      <a:pt x="160592" y="449199"/>
                    </a:lnTo>
                    <a:lnTo>
                      <a:pt x="184690" y="465201"/>
                    </a:lnTo>
                    <a:lnTo>
                      <a:pt x="200120" y="480155"/>
                    </a:lnTo>
                    <a:lnTo>
                      <a:pt x="221456" y="482727"/>
                    </a:lnTo>
                    <a:lnTo>
                      <a:pt x="240125" y="472059"/>
                    </a:lnTo>
                    <a:lnTo>
                      <a:pt x="243840" y="442150"/>
                    </a:lnTo>
                    <a:lnTo>
                      <a:pt x="259271" y="422338"/>
                    </a:lnTo>
                    <a:lnTo>
                      <a:pt x="276892" y="420243"/>
                    </a:lnTo>
                    <a:lnTo>
                      <a:pt x="288037" y="399859"/>
                    </a:lnTo>
                    <a:lnTo>
                      <a:pt x="281654" y="381762"/>
                    </a:lnTo>
                    <a:lnTo>
                      <a:pt x="266129" y="366808"/>
                    </a:lnTo>
                    <a:lnTo>
                      <a:pt x="268224" y="349758"/>
                    </a:lnTo>
                    <a:lnTo>
                      <a:pt x="282607" y="338518"/>
                    </a:lnTo>
                    <a:lnTo>
                      <a:pt x="320516" y="347567"/>
                    </a:lnTo>
                    <a:lnTo>
                      <a:pt x="342424" y="345948"/>
                    </a:lnTo>
                    <a:lnTo>
                      <a:pt x="352520" y="334137"/>
                    </a:lnTo>
                    <a:lnTo>
                      <a:pt x="337566" y="314992"/>
                    </a:lnTo>
                    <a:lnTo>
                      <a:pt x="339662" y="297847"/>
                    </a:lnTo>
                    <a:lnTo>
                      <a:pt x="357759" y="291465"/>
                    </a:lnTo>
                    <a:lnTo>
                      <a:pt x="372713" y="275939"/>
                    </a:lnTo>
                    <a:lnTo>
                      <a:pt x="363094" y="248698"/>
                    </a:lnTo>
                    <a:lnTo>
                      <a:pt x="365665" y="227362"/>
                    </a:lnTo>
                    <a:lnTo>
                      <a:pt x="367856" y="210312"/>
                    </a:lnTo>
                    <a:lnTo>
                      <a:pt x="366141" y="188404"/>
                    </a:lnTo>
                    <a:lnTo>
                      <a:pt x="377381" y="168116"/>
                    </a:lnTo>
                    <a:lnTo>
                      <a:pt x="387478" y="156305"/>
                    </a:lnTo>
                    <a:lnTo>
                      <a:pt x="399193" y="166497"/>
                    </a:lnTo>
                    <a:lnTo>
                      <a:pt x="420529" y="169069"/>
                    </a:lnTo>
                    <a:lnTo>
                      <a:pt x="426911" y="152591"/>
                    </a:lnTo>
                    <a:lnTo>
                      <a:pt x="434912" y="123158"/>
                    </a:lnTo>
                    <a:lnTo>
                      <a:pt x="425768" y="91726"/>
                    </a:lnTo>
                    <a:lnTo>
                      <a:pt x="408147" y="93821"/>
                    </a:lnTo>
                    <a:lnTo>
                      <a:pt x="392145" y="83248"/>
                    </a:lnTo>
                    <a:lnTo>
                      <a:pt x="394240" y="66103"/>
                    </a:lnTo>
                    <a:lnTo>
                      <a:pt x="408623" y="54864"/>
                    </a:lnTo>
                    <a:lnTo>
                      <a:pt x="402241" y="36767"/>
                    </a:lnTo>
                    <a:lnTo>
                      <a:pt x="385668" y="30385"/>
                    </a:lnTo>
                    <a:lnTo>
                      <a:pt x="370142" y="15430"/>
                    </a:lnTo>
                    <a:lnTo>
                      <a:pt x="350425" y="0"/>
                    </a:lnTo>
                    <a:lnTo>
                      <a:pt x="336042" y="11240"/>
                    </a:lnTo>
                    <a:lnTo>
                      <a:pt x="265652" y="54578"/>
                    </a:lnTo>
                    <a:lnTo>
                      <a:pt x="247555" y="61055"/>
                    </a:lnTo>
                    <a:lnTo>
                      <a:pt x="232601" y="76486"/>
                    </a:lnTo>
                    <a:lnTo>
                      <a:pt x="159639" y="175927"/>
                    </a:lnTo>
                    <a:lnTo>
                      <a:pt x="107538" y="247555"/>
                    </a:lnTo>
                    <a:lnTo>
                      <a:pt x="72295" y="286607"/>
                    </a:lnTo>
                    <a:lnTo>
                      <a:pt x="48387" y="305276"/>
                    </a:lnTo>
                    <a:lnTo>
                      <a:pt x="38291" y="351758"/>
                    </a:lnTo>
                    <a:lnTo>
                      <a:pt x="30861" y="376809"/>
                    </a:lnTo>
                    <a:lnTo>
                      <a:pt x="12192" y="387572"/>
                    </a:lnTo>
                    <a:lnTo>
                      <a:pt x="0" y="416338"/>
                    </a:lnTo>
                    <a:lnTo>
                      <a:pt x="16003" y="427006"/>
                    </a:lnTo>
                    <a:lnTo>
                      <a:pt x="32576" y="433388"/>
                    </a:lnTo>
                    <a:lnTo>
                      <a:pt x="12288" y="456914"/>
                    </a:lnTo>
                    <a:lnTo>
                      <a:pt x="29433" y="459010"/>
                    </a:lnTo>
                    <a:lnTo>
                      <a:pt x="44863" y="473964"/>
                    </a:lnTo>
                    <a:lnTo>
                      <a:pt x="42291" y="495300"/>
                    </a:lnTo>
                    <a:lnTo>
                      <a:pt x="64675" y="489395"/>
                    </a:lnTo>
                    <a:lnTo>
                      <a:pt x="110586" y="503777"/>
                    </a:lnTo>
                    <a:lnTo>
                      <a:pt x="130303" y="519208"/>
                    </a:lnTo>
                    <a:lnTo>
                      <a:pt x="130303" y="519208"/>
                    </a:lnTo>
                    <a:lnTo>
                      <a:pt x="130303" y="519208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353E7667-52B0-3589-2FC7-B2FB3D17CC68}"/>
                  </a:ext>
                </a:extLst>
              </p:cNvPr>
              <p:cNvSpPr/>
              <p:nvPr/>
            </p:nvSpPr>
            <p:spPr>
              <a:xfrm>
                <a:off x="5509842" y="2011873"/>
                <a:ext cx="1022385" cy="1401222"/>
              </a:xfrm>
              <a:custGeom>
                <a:avLst/>
                <a:gdLst>
                  <a:gd name="connsiteX0" fmla="*/ 80105 w 411289"/>
                  <a:gd name="connsiteY0" fmla="*/ 563690 h 563689"/>
                  <a:gd name="connsiteX1" fmla="*/ 97727 w 411289"/>
                  <a:gd name="connsiteY1" fmla="*/ 561594 h 563689"/>
                  <a:gd name="connsiteX2" fmla="*/ 126968 w 411289"/>
                  <a:gd name="connsiteY2" fmla="*/ 534924 h 563689"/>
                  <a:gd name="connsiteX3" fmla="*/ 142970 w 411289"/>
                  <a:gd name="connsiteY3" fmla="*/ 510921 h 563689"/>
                  <a:gd name="connsiteX4" fmla="*/ 154114 w 411289"/>
                  <a:gd name="connsiteY4" fmla="*/ 490633 h 563689"/>
                  <a:gd name="connsiteX5" fmla="*/ 172688 w 411289"/>
                  <a:gd name="connsiteY5" fmla="*/ 479965 h 563689"/>
                  <a:gd name="connsiteX6" fmla="*/ 174784 w 411289"/>
                  <a:gd name="connsiteY6" fmla="*/ 462915 h 563689"/>
                  <a:gd name="connsiteX7" fmla="*/ 185451 w 411289"/>
                  <a:gd name="connsiteY7" fmla="*/ 446913 h 563689"/>
                  <a:gd name="connsiteX8" fmla="*/ 191833 w 411289"/>
                  <a:gd name="connsiteY8" fmla="*/ 430435 h 563689"/>
                  <a:gd name="connsiteX9" fmla="*/ 206693 w 411289"/>
                  <a:gd name="connsiteY9" fmla="*/ 415004 h 563689"/>
                  <a:gd name="connsiteX10" fmla="*/ 204597 w 411289"/>
                  <a:gd name="connsiteY10" fmla="*/ 397383 h 563689"/>
                  <a:gd name="connsiteX11" fmla="*/ 215741 w 411289"/>
                  <a:gd name="connsiteY11" fmla="*/ 377190 h 563689"/>
                  <a:gd name="connsiteX12" fmla="*/ 225837 w 411289"/>
                  <a:gd name="connsiteY12" fmla="*/ 365379 h 563689"/>
                  <a:gd name="connsiteX13" fmla="*/ 236982 w 411289"/>
                  <a:gd name="connsiteY13" fmla="*/ 345186 h 563689"/>
                  <a:gd name="connsiteX14" fmla="*/ 255555 w 411289"/>
                  <a:gd name="connsiteY14" fmla="*/ 334518 h 563689"/>
                  <a:gd name="connsiteX15" fmla="*/ 266224 w 411289"/>
                  <a:gd name="connsiteY15" fmla="*/ 318516 h 563689"/>
                  <a:gd name="connsiteX16" fmla="*/ 276892 w 411289"/>
                  <a:gd name="connsiteY16" fmla="*/ 302514 h 563689"/>
                  <a:gd name="connsiteX17" fmla="*/ 287464 w 411289"/>
                  <a:gd name="connsiteY17" fmla="*/ 286512 h 563689"/>
                  <a:gd name="connsiteX18" fmla="*/ 301847 w 411289"/>
                  <a:gd name="connsiteY18" fmla="*/ 275273 h 563689"/>
                  <a:gd name="connsiteX19" fmla="*/ 312515 w 411289"/>
                  <a:gd name="connsiteY19" fmla="*/ 259366 h 563689"/>
                  <a:gd name="connsiteX20" fmla="*/ 323659 w 411289"/>
                  <a:gd name="connsiteY20" fmla="*/ 239078 h 563689"/>
                  <a:gd name="connsiteX21" fmla="*/ 334232 w 411289"/>
                  <a:gd name="connsiteY21" fmla="*/ 223075 h 563689"/>
                  <a:gd name="connsiteX22" fmla="*/ 340614 w 411289"/>
                  <a:gd name="connsiteY22" fmla="*/ 206597 h 563689"/>
                  <a:gd name="connsiteX23" fmla="*/ 354996 w 411289"/>
                  <a:gd name="connsiteY23" fmla="*/ 195358 h 563689"/>
                  <a:gd name="connsiteX24" fmla="*/ 365093 w 411289"/>
                  <a:gd name="connsiteY24" fmla="*/ 183642 h 563689"/>
                  <a:gd name="connsiteX25" fmla="*/ 375761 w 411289"/>
                  <a:gd name="connsiteY25" fmla="*/ 167640 h 563689"/>
                  <a:gd name="connsiteX26" fmla="*/ 387382 w 411289"/>
                  <a:gd name="connsiteY26" fmla="*/ 143161 h 563689"/>
                  <a:gd name="connsiteX27" fmla="*/ 397573 w 411289"/>
                  <a:gd name="connsiteY27" fmla="*/ 131445 h 563689"/>
                  <a:gd name="connsiteX28" fmla="*/ 409765 w 411289"/>
                  <a:gd name="connsiteY28" fmla="*/ 102584 h 563689"/>
                  <a:gd name="connsiteX29" fmla="*/ 400621 w 411289"/>
                  <a:gd name="connsiteY29" fmla="*/ 71247 h 563689"/>
                  <a:gd name="connsiteX30" fmla="*/ 411289 w 411289"/>
                  <a:gd name="connsiteY30" fmla="*/ 55245 h 563689"/>
                  <a:gd name="connsiteX31" fmla="*/ 404813 w 411289"/>
                  <a:gd name="connsiteY31" fmla="*/ 37148 h 563689"/>
                  <a:gd name="connsiteX32" fmla="*/ 394145 w 411289"/>
                  <a:gd name="connsiteY32" fmla="*/ 18479 h 563689"/>
                  <a:gd name="connsiteX33" fmla="*/ 375475 w 411289"/>
                  <a:gd name="connsiteY33" fmla="*/ 29242 h 563689"/>
                  <a:gd name="connsiteX34" fmla="*/ 364903 w 411289"/>
                  <a:gd name="connsiteY34" fmla="*/ 45149 h 563689"/>
                  <a:gd name="connsiteX35" fmla="*/ 354235 w 411289"/>
                  <a:gd name="connsiteY35" fmla="*/ 26575 h 563689"/>
                  <a:gd name="connsiteX36" fmla="*/ 332327 w 411289"/>
                  <a:gd name="connsiteY36" fmla="*/ 28194 h 563689"/>
                  <a:gd name="connsiteX37" fmla="*/ 334423 w 411289"/>
                  <a:gd name="connsiteY37" fmla="*/ 11144 h 563689"/>
                  <a:gd name="connsiteX38" fmla="*/ 314230 w 411289"/>
                  <a:gd name="connsiteY38" fmla="*/ 0 h 563689"/>
                  <a:gd name="connsiteX39" fmla="*/ 316325 w 411289"/>
                  <a:gd name="connsiteY39" fmla="*/ 17526 h 563689"/>
                  <a:gd name="connsiteX40" fmla="*/ 309467 w 411289"/>
                  <a:gd name="connsiteY40" fmla="*/ 38386 h 563689"/>
                  <a:gd name="connsiteX41" fmla="*/ 311658 w 411289"/>
                  <a:gd name="connsiteY41" fmla="*/ 55912 h 563689"/>
                  <a:gd name="connsiteX42" fmla="*/ 296703 w 411289"/>
                  <a:gd name="connsiteY42" fmla="*/ 71342 h 563689"/>
                  <a:gd name="connsiteX43" fmla="*/ 279178 w 411289"/>
                  <a:gd name="connsiteY43" fmla="*/ 73533 h 563689"/>
                  <a:gd name="connsiteX44" fmla="*/ 281273 w 411289"/>
                  <a:gd name="connsiteY44" fmla="*/ 56483 h 563689"/>
                  <a:gd name="connsiteX45" fmla="*/ 264700 w 411289"/>
                  <a:gd name="connsiteY45" fmla="*/ 50102 h 563689"/>
                  <a:gd name="connsiteX46" fmla="*/ 253555 w 411289"/>
                  <a:gd name="connsiteY46" fmla="*/ 70390 h 563689"/>
                  <a:gd name="connsiteX47" fmla="*/ 249364 w 411289"/>
                  <a:gd name="connsiteY47" fmla="*/ 104489 h 563689"/>
                  <a:gd name="connsiteX48" fmla="*/ 247269 w 411289"/>
                  <a:gd name="connsiteY48" fmla="*/ 121539 h 563689"/>
                  <a:gd name="connsiteX49" fmla="*/ 244602 w 411289"/>
                  <a:gd name="connsiteY49" fmla="*/ 142780 h 563689"/>
                  <a:gd name="connsiteX50" fmla="*/ 251079 w 411289"/>
                  <a:gd name="connsiteY50" fmla="*/ 160877 h 563689"/>
                  <a:gd name="connsiteX51" fmla="*/ 248983 w 411289"/>
                  <a:gd name="connsiteY51" fmla="*/ 177927 h 563689"/>
                  <a:gd name="connsiteX52" fmla="*/ 226028 w 411289"/>
                  <a:gd name="connsiteY52" fmla="*/ 188119 h 563689"/>
                  <a:gd name="connsiteX53" fmla="*/ 219646 w 411289"/>
                  <a:gd name="connsiteY53" fmla="*/ 204597 h 563689"/>
                  <a:gd name="connsiteX54" fmla="*/ 230410 w 411289"/>
                  <a:gd name="connsiteY54" fmla="*/ 223266 h 563689"/>
                  <a:gd name="connsiteX55" fmla="*/ 228314 w 411289"/>
                  <a:gd name="connsiteY55" fmla="*/ 240316 h 563689"/>
                  <a:gd name="connsiteX56" fmla="*/ 210693 w 411289"/>
                  <a:gd name="connsiteY56" fmla="*/ 242411 h 563689"/>
                  <a:gd name="connsiteX57" fmla="*/ 168593 w 411289"/>
                  <a:gd name="connsiteY57" fmla="*/ 232886 h 563689"/>
                  <a:gd name="connsiteX58" fmla="*/ 149923 w 411289"/>
                  <a:gd name="connsiteY58" fmla="*/ 243554 h 563689"/>
                  <a:gd name="connsiteX59" fmla="*/ 147828 w 411289"/>
                  <a:gd name="connsiteY59" fmla="*/ 260604 h 563689"/>
                  <a:gd name="connsiteX60" fmla="*/ 163353 w 411289"/>
                  <a:gd name="connsiteY60" fmla="*/ 275558 h 563689"/>
                  <a:gd name="connsiteX61" fmla="*/ 169736 w 411289"/>
                  <a:gd name="connsiteY61" fmla="*/ 293656 h 563689"/>
                  <a:gd name="connsiteX62" fmla="*/ 163353 w 411289"/>
                  <a:gd name="connsiteY62" fmla="*/ 310134 h 563689"/>
                  <a:gd name="connsiteX63" fmla="*/ 141065 w 411289"/>
                  <a:gd name="connsiteY63" fmla="*/ 316040 h 563689"/>
                  <a:gd name="connsiteX64" fmla="*/ 126682 w 411289"/>
                  <a:gd name="connsiteY64" fmla="*/ 327184 h 563689"/>
                  <a:gd name="connsiteX65" fmla="*/ 123539 w 411289"/>
                  <a:gd name="connsiteY65" fmla="*/ 352806 h 563689"/>
                  <a:gd name="connsiteX66" fmla="*/ 112300 w 411289"/>
                  <a:gd name="connsiteY66" fmla="*/ 372999 h 563689"/>
                  <a:gd name="connsiteX67" fmla="*/ 90011 w 411289"/>
                  <a:gd name="connsiteY67" fmla="*/ 378905 h 563689"/>
                  <a:gd name="connsiteX68" fmla="*/ 69723 w 411289"/>
                  <a:gd name="connsiteY68" fmla="*/ 367760 h 563689"/>
                  <a:gd name="connsiteX69" fmla="*/ 60103 w 411289"/>
                  <a:gd name="connsiteY69" fmla="*/ 340614 h 563689"/>
                  <a:gd name="connsiteX70" fmla="*/ 42005 w 411289"/>
                  <a:gd name="connsiteY70" fmla="*/ 347091 h 563689"/>
                  <a:gd name="connsiteX71" fmla="*/ 47910 w 411289"/>
                  <a:gd name="connsiteY71" fmla="*/ 369380 h 563689"/>
                  <a:gd name="connsiteX72" fmla="*/ 37242 w 411289"/>
                  <a:gd name="connsiteY72" fmla="*/ 385382 h 563689"/>
                  <a:gd name="connsiteX73" fmla="*/ 21812 w 411289"/>
                  <a:gd name="connsiteY73" fmla="*/ 405098 h 563689"/>
                  <a:gd name="connsiteX74" fmla="*/ 3714 w 411289"/>
                  <a:gd name="connsiteY74" fmla="*/ 411575 h 563689"/>
                  <a:gd name="connsiteX75" fmla="*/ 0 w 411289"/>
                  <a:gd name="connsiteY75" fmla="*/ 441388 h 563689"/>
                  <a:gd name="connsiteX76" fmla="*/ 10763 w 411289"/>
                  <a:gd name="connsiteY76" fmla="*/ 459962 h 563689"/>
                  <a:gd name="connsiteX77" fmla="*/ 29337 w 411289"/>
                  <a:gd name="connsiteY77" fmla="*/ 449294 h 563689"/>
                  <a:gd name="connsiteX78" fmla="*/ 35814 w 411289"/>
                  <a:gd name="connsiteY78" fmla="*/ 467392 h 563689"/>
                  <a:gd name="connsiteX79" fmla="*/ 51816 w 411289"/>
                  <a:gd name="connsiteY79" fmla="*/ 478060 h 563689"/>
                  <a:gd name="connsiteX80" fmla="*/ 53911 w 411289"/>
                  <a:gd name="connsiteY80" fmla="*/ 495586 h 563689"/>
                  <a:gd name="connsiteX81" fmla="*/ 56102 w 411289"/>
                  <a:gd name="connsiteY81" fmla="*/ 513207 h 563689"/>
                  <a:gd name="connsiteX82" fmla="*/ 62008 w 411289"/>
                  <a:gd name="connsiteY82" fmla="*/ 535496 h 563689"/>
                  <a:gd name="connsiteX83" fmla="*/ 76962 w 411289"/>
                  <a:gd name="connsiteY83" fmla="*/ 554641 h 563689"/>
                  <a:gd name="connsiteX84" fmla="*/ 80105 w 411289"/>
                  <a:gd name="connsiteY84" fmla="*/ 563690 h 563689"/>
                  <a:gd name="connsiteX85" fmla="*/ 80105 w 411289"/>
                  <a:gd name="connsiteY85" fmla="*/ 563690 h 563689"/>
                  <a:gd name="connsiteX86" fmla="*/ 80105 w 411289"/>
                  <a:gd name="connsiteY86" fmla="*/ 563690 h 56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411289" h="563689">
                    <a:moveTo>
                      <a:pt x="80105" y="563690"/>
                    </a:moveTo>
                    <a:lnTo>
                      <a:pt x="97727" y="561594"/>
                    </a:lnTo>
                    <a:lnTo>
                      <a:pt x="126968" y="534924"/>
                    </a:lnTo>
                    <a:lnTo>
                      <a:pt x="142970" y="510921"/>
                    </a:lnTo>
                    <a:lnTo>
                      <a:pt x="154114" y="490633"/>
                    </a:lnTo>
                    <a:lnTo>
                      <a:pt x="172688" y="479965"/>
                    </a:lnTo>
                    <a:lnTo>
                      <a:pt x="174784" y="462915"/>
                    </a:lnTo>
                    <a:lnTo>
                      <a:pt x="185451" y="446913"/>
                    </a:lnTo>
                    <a:lnTo>
                      <a:pt x="191833" y="430435"/>
                    </a:lnTo>
                    <a:lnTo>
                      <a:pt x="206693" y="415004"/>
                    </a:lnTo>
                    <a:lnTo>
                      <a:pt x="204597" y="397383"/>
                    </a:lnTo>
                    <a:lnTo>
                      <a:pt x="215741" y="377190"/>
                    </a:lnTo>
                    <a:lnTo>
                      <a:pt x="225837" y="365379"/>
                    </a:lnTo>
                    <a:lnTo>
                      <a:pt x="236982" y="345186"/>
                    </a:lnTo>
                    <a:lnTo>
                      <a:pt x="255555" y="334518"/>
                    </a:lnTo>
                    <a:lnTo>
                      <a:pt x="266224" y="318516"/>
                    </a:lnTo>
                    <a:lnTo>
                      <a:pt x="276892" y="302514"/>
                    </a:lnTo>
                    <a:lnTo>
                      <a:pt x="287464" y="286512"/>
                    </a:lnTo>
                    <a:lnTo>
                      <a:pt x="301847" y="275273"/>
                    </a:lnTo>
                    <a:lnTo>
                      <a:pt x="312515" y="259366"/>
                    </a:lnTo>
                    <a:lnTo>
                      <a:pt x="323659" y="239078"/>
                    </a:lnTo>
                    <a:lnTo>
                      <a:pt x="334232" y="223075"/>
                    </a:lnTo>
                    <a:lnTo>
                      <a:pt x="340614" y="206597"/>
                    </a:lnTo>
                    <a:lnTo>
                      <a:pt x="354996" y="195358"/>
                    </a:lnTo>
                    <a:lnTo>
                      <a:pt x="365093" y="183642"/>
                    </a:lnTo>
                    <a:lnTo>
                      <a:pt x="375761" y="167640"/>
                    </a:lnTo>
                    <a:lnTo>
                      <a:pt x="387382" y="143161"/>
                    </a:lnTo>
                    <a:lnTo>
                      <a:pt x="397573" y="131445"/>
                    </a:lnTo>
                    <a:lnTo>
                      <a:pt x="409765" y="102584"/>
                    </a:lnTo>
                    <a:lnTo>
                      <a:pt x="400621" y="71247"/>
                    </a:lnTo>
                    <a:lnTo>
                      <a:pt x="411289" y="55245"/>
                    </a:lnTo>
                    <a:lnTo>
                      <a:pt x="404813" y="37148"/>
                    </a:lnTo>
                    <a:lnTo>
                      <a:pt x="394145" y="18479"/>
                    </a:lnTo>
                    <a:lnTo>
                      <a:pt x="375475" y="29242"/>
                    </a:lnTo>
                    <a:lnTo>
                      <a:pt x="364903" y="45149"/>
                    </a:lnTo>
                    <a:lnTo>
                      <a:pt x="354235" y="26575"/>
                    </a:lnTo>
                    <a:lnTo>
                      <a:pt x="332327" y="28194"/>
                    </a:lnTo>
                    <a:lnTo>
                      <a:pt x="334423" y="11144"/>
                    </a:lnTo>
                    <a:lnTo>
                      <a:pt x="314230" y="0"/>
                    </a:lnTo>
                    <a:lnTo>
                      <a:pt x="316325" y="17526"/>
                    </a:lnTo>
                    <a:lnTo>
                      <a:pt x="309467" y="38386"/>
                    </a:lnTo>
                    <a:lnTo>
                      <a:pt x="311658" y="55912"/>
                    </a:lnTo>
                    <a:lnTo>
                      <a:pt x="296703" y="71342"/>
                    </a:lnTo>
                    <a:lnTo>
                      <a:pt x="279178" y="73533"/>
                    </a:lnTo>
                    <a:lnTo>
                      <a:pt x="281273" y="56483"/>
                    </a:lnTo>
                    <a:lnTo>
                      <a:pt x="264700" y="50102"/>
                    </a:lnTo>
                    <a:lnTo>
                      <a:pt x="253555" y="70390"/>
                    </a:lnTo>
                    <a:lnTo>
                      <a:pt x="249364" y="104489"/>
                    </a:lnTo>
                    <a:lnTo>
                      <a:pt x="247269" y="121539"/>
                    </a:lnTo>
                    <a:lnTo>
                      <a:pt x="244602" y="142780"/>
                    </a:lnTo>
                    <a:lnTo>
                      <a:pt x="251079" y="160877"/>
                    </a:lnTo>
                    <a:lnTo>
                      <a:pt x="248983" y="177927"/>
                    </a:lnTo>
                    <a:lnTo>
                      <a:pt x="226028" y="188119"/>
                    </a:lnTo>
                    <a:lnTo>
                      <a:pt x="219646" y="204597"/>
                    </a:lnTo>
                    <a:lnTo>
                      <a:pt x="230410" y="223266"/>
                    </a:lnTo>
                    <a:lnTo>
                      <a:pt x="228314" y="240316"/>
                    </a:lnTo>
                    <a:lnTo>
                      <a:pt x="210693" y="242411"/>
                    </a:lnTo>
                    <a:lnTo>
                      <a:pt x="168593" y="232886"/>
                    </a:lnTo>
                    <a:lnTo>
                      <a:pt x="149923" y="243554"/>
                    </a:lnTo>
                    <a:lnTo>
                      <a:pt x="147828" y="260604"/>
                    </a:lnTo>
                    <a:lnTo>
                      <a:pt x="163353" y="275558"/>
                    </a:lnTo>
                    <a:lnTo>
                      <a:pt x="169736" y="293656"/>
                    </a:lnTo>
                    <a:lnTo>
                      <a:pt x="163353" y="310134"/>
                    </a:lnTo>
                    <a:lnTo>
                      <a:pt x="141065" y="316040"/>
                    </a:lnTo>
                    <a:lnTo>
                      <a:pt x="126682" y="327184"/>
                    </a:lnTo>
                    <a:lnTo>
                      <a:pt x="123539" y="352806"/>
                    </a:lnTo>
                    <a:lnTo>
                      <a:pt x="112300" y="372999"/>
                    </a:lnTo>
                    <a:lnTo>
                      <a:pt x="90011" y="378905"/>
                    </a:lnTo>
                    <a:lnTo>
                      <a:pt x="69723" y="367760"/>
                    </a:lnTo>
                    <a:lnTo>
                      <a:pt x="60103" y="340614"/>
                    </a:lnTo>
                    <a:lnTo>
                      <a:pt x="42005" y="347091"/>
                    </a:lnTo>
                    <a:lnTo>
                      <a:pt x="47910" y="369380"/>
                    </a:lnTo>
                    <a:lnTo>
                      <a:pt x="37242" y="385382"/>
                    </a:lnTo>
                    <a:lnTo>
                      <a:pt x="21812" y="405098"/>
                    </a:lnTo>
                    <a:lnTo>
                      <a:pt x="3714" y="411575"/>
                    </a:lnTo>
                    <a:lnTo>
                      <a:pt x="0" y="441388"/>
                    </a:lnTo>
                    <a:lnTo>
                      <a:pt x="10763" y="459962"/>
                    </a:lnTo>
                    <a:lnTo>
                      <a:pt x="29337" y="449294"/>
                    </a:lnTo>
                    <a:lnTo>
                      <a:pt x="35814" y="467392"/>
                    </a:lnTo>
                    <a:lnTo>
                      <a:pt x="51816" y="478060"/>
                    </a:lnTo>
                    <a:lnTo>
                      <a:pt x="53911" y="495586"/>
                    </a:lnTo>
                    <a:lnTo>
                      <a:pt x="56102" y="513207"/>
                    </a:lnTo>
                    <a:lnTo>
                      <a:pt x="62008" y="535496"/>
                    </a:lnTo>
                    <a:lnTo>
                      <a:pt x="76962" y="554641"/>
                    </a:lnTo>
                    <a:lnTo>
                      <a:pt x="80105" y="563690"/>
                    </a:lnTo>
                    <a:lnTo>
                      <a:pt x="80105" y="563690"/>
                    </a:lnTo>
                    <a:lnTo>
                      <a:pt x="80105" y="563690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CF927E23-7097-CDE6-299A-11E6C46D7923}"/>
                  </a:ext>
                </a:extLst>
              </p:cNvPr>
              <p:cNvSpPr/>
              <p:nvPr/>
            </p:nvSpPr>
            <p:spPr>
              <a:xfrm>
                <a:off x="6767105" y="2228993"/>
                <a:ext cx="1439818" cy="1458048"/>
              </a:xfrm>
              <a:custGeom>
                <a:avLst/>
                <a:gdLst>
                  <a:gd name="connsiteX0" fmla="*/ 181451 w 579215"/>
                  <a:gd name="connsiteY0" fmla="*/ 586550 h 586549"/>
                  <a:gd name="connsiteX1" fmla="*/ 196787 w 579215"/>
                  <a:gd name="connsiteY1" fmla="*/ 566833 h 586549"/>
                  <a:gd name="connsiteX2" fmla="*/ 234125 w 579215"/>
                  <a:gd name="connsiteY2" fmla="*/ 580073 h 586549"/>
                  <a:gd name="connsiteX3" fmla="*/ 236791 w 579215"/>
                  <a:gd name="connsiteY3" fmla="*/ 558737 h 586549"/>
                  <a:gd name="connsiteX4" fmla="*/ 251174 w 579215"/>
                  <a:gd name="connsiteY4" fmla="*/ 547592 h 586549"/>
                  <a:gd name="connsiteX5" fmla="*/ 265462 w 579215"/>
                  <a:gd name="connsiteY5" fmla="*/ 536353 h 586549"/>
                  <a:gd name="connsiteX6" fmla="*/ 280416 w 579215"/>
                  <a:gd name="connsiteY6" fmla="*/ 520922 h 586549"/>
                  <a:gd name="connsiteX7" fmla="*/ 295275 w 579215"/>
                  <a:gd name="connsiteY7" fmla="*/ 505396 h 586549"/>
                  <a:gd name="connsiteX8" fmla="*/ 319754 w 579215"/>
                  <a:gd name="connsiteY8" fmla="*/ 517112 h 586549"/>
                  <a:gd name="connsiteX9" fmla="*/ 330422 w 579215"/>
                  <a:gd name="connsiteY9" fmla="*/ 535781 h 586549"/>
                  <a:gd name="connsiteX10" fmla="*/ 357092 w 579215"/>
                  <a:gd name="connsiteY10" fmla="*/ 530352 h 586549"/>
                  <a:gd name="connsiteX11" fmla="*/ 383191 w 579215"/>
                  <a:gd name="connsiteY11" fmla="*/ 529304 h 586549"/>
                  <a:gd name="connsiteX12" fmla="*/ 405575 w 579215"/>
                  <a:gd name="connsiteY12" fmla="*/ 523399 h 586549"/>
                  <a:gd name="connsiteX13" fmla="*/ 426339 w 579215"/>
                  <a:gd name="connsiteY13" fmla="*/ 530257 h 586549"/>
                  <a:gd name="connsiteX14" fmla="*/ 440722 w 579215"/>
                  <a:gd name="connsiteY14" fmla="*/ 519113 h 586549"/>
                  <a:gd name="connsiteX15" fmla="*/ 473202 w 579215"/>
                  <a:gd name="connsiteY15" fmla="*/ 501491 h 586549"/>
                  <a:gd name="connsiteX16" fmla="*/ 489109 w 579215"/>
                  <a:gd name="connsiteY16" fmla="*/ 477488 h 586549"/>
                  <a:gd name="connsiteX17" fmla="*/ 499206 w 579215"/>
                  <a:gd name="connsiteY17" fmla="*/ 465773 h 586549"/>
                  <a:gd name="connsiteX18" fmla="*/ 488537 w 579215"/>
                  <a:gd name="connsiteY18" fmla="*/ 447104 h 586549"/>
                  <a:gd name="connsiteX19" fmla="*/ 495967 w 579215"/>
                  <a:gd name="connsiteY19" fmla="*/ 422053 h 586549"/>
                  <a:gd name="connsiteX20" fmla="*/ 485204 w 579215"/>
                  <a:gd name="connsiteY20" fmla="*/ 403479 h 586549"/>
                  <a:gd name="connsiteX21" fmla="*/ 519303 w 579215"/>
                  <a:gd name="connsiteY21" fmla="*/ 373094 h 586549"/>
                  <a:gd name="connsiteX22" fmla="*/ 517684 w 579215"/>
                  <a:gd name="connsiteY22" fmla="*/ 351282 h 586549"/>
                  <a:gd name="connsiteX23" fmla="*/ 503777 w 579215"/>
                  <a:gd name="connsiteY23" fmla="*/ 323564 h 586549"/>
                  <a:gd name="connsiteX24" fmla="*/ 522923 w 579215"/>
                  <a:gd name="connsiteY24" fmla="*/ 308610 h 586549"/>
                  <a:gd name="connsiteX25" fmla="*/ 534067 w 579215"/>
                  <a:gd name="connsiteY25" fmla="*/ 288417 h 586549"/>
                  <a:gd name="connsiteX26" fmla="*/ 552165 w 579215"/>
                  <a:gd name="connsiteY26" fmla="*/ 281940 h 586549"/>
                  <a:gd name="connsiteX27" fmla="*/ 562833 w 579215"/>
                  <a:gd name="connsiteY27" fmla="*/ 266033 h 586549"/>
                  <a:gd name="connsiteX28" fmla="*/ 579215 w 579215"/>
                  <a:gd name="connsiteY28" fmla="*/ 237744 h 586549"/>
                  <a:gd name="connsiteX29" fmla="*/ 567500 w 579215"/>
                  <a:gd name="connsiteY29" fmla="*/ 227648 h 586549"/>
                  <a:gd name="connsiteX30" fmla="*/ 552069 w 579215"/>
                  <a:gd name="connsiteY30" fmla="*/ 212789 h 586549"/>
                  <a:gd name="connsiteX31" fmla="*/ 545687 w 579215"/>
                  <a:gd name="connsiteY31" fmla="*/ 229267 h 586549"/>
                  <a:gd name="connsiteX32" fmla="*/ 530257 w 579215"/>
                  <a:gd name="connsiteY32" fmla="*/ 214408 h 586549"/>
                  <a:gd name="connsiteX33" fmla="*/ 518446 w 579215"/>
                  <a:gd name="connsiteY33" fmla="*/ 204311 h 586549"/>
                  <a:gd name="connsiteX34" fmla="*/ 521113 w 579215"/>
                  <a:gd name="connsiteY34" fmla="*/ 182975 h 586549"/>
                  <a:gd name="connsiteX35" fmla="*/ 527971 w 579215"/>
                  <a:gd name="connsiteY35" fmla="*/ 162211 h 586549"/>
                  <a:gd name="connsiteX36" fmla="*/ 516827 w 579215"/>
                  <a:gd name="connsiteY36" fmla="*/ 147828 h 586549"/>
                  <a:gd name="connsiteX37" fmla="*/ 493872 w 579215"/>
                  <a:gd name="connsiteY37" fmla="*/ 158020 h 586549"/>
                  <a:gd name="connsiteX38" fmla="*/ 472630 w 579215"/>
                  <a:gd name="connsiteY38" fmla="*/ 155353 h 586549"/>
                  <a:gd name="connsiteX39" fmla="*/ 441198 w 579215"/>
                  <a:gd name="connsiteY39" fmla="*/ 164497 h 586549"/>
                  <a:gd name="connsiteX40" fmla="*/ 429959 w 579215"/>
                  <a:gd name="connsiteY40" fmla="*/ 150114 h 586549"/>
                  <a:gd name="connsiteX41" fmla="*/ 428340 w 579215"/>
                  <a:gd name="connsiteY41" fmla="*/ 128302 h 586549"/>
                  <a:gd name="connsiteX42" fmla="*/ 412337 w 579215"/>
                  <a:gd name="connsiteY42" fmla="*/ 117634 h 586549"/>
                  <a:gd name="connsiteX43" fmla="*/ 394811 w 579215"/>
                  <a:gd name="connsiteY43" fmla="*/ 119825 h 586549"/>
                  <a:gd name="connsiteX44" fmla="*/ 374523 w 579215"/>
                  <a:gd name="connsiteY44" fmla="*/ 108680 h 586549"/>
                  <a:gd name="connsiteX45" fmla="*/ 354235 w 579215"/>
                  <a:gd name="connsiteY45" fmla="*/ 97536 h 586549"/>
                  <a:gd name="connsiteX46" fmla="*/ 331851 w 579215"/>
                  <a:gd name="connsiteY46" fmla="*/ 68771 h 586549"/>
                  <a:gd name="connsiteX47" fmla="*/ 301466 w 579215"/>
                  <a:gd name="connsiteY47" fmla="*/ 69342 h 586549"/>
                  <a:gd name="connsiteX48" fmla="*/ 280225 w 579215"/>
                  <a:gd name="connsiteY48" fmla="*/ 66770 h 586549"/>
                  <a:gd name="connsiteX49" fmla="*/ 278035 w 579215"/>
                  <a:gd name="connsiteY49" fmla="*/ 49149 h 586549"/>
                  <a:gd name="connsiteX50" fmla="*/ 243935 w 579215"/>
                  <a:gd name="connsiteY50" fmla="*/ 44958 h 586549"/>
                  <a:gd name="connsiteX51" fmla="*/ 227933 w 579215"/>
                  <a:gd name="connsiteY51" fmla="*/ 34385 h 586549"/>
                  <a:gd name="connsiteX52" fmla="*/ 225743 w 579215"/>
                  <a:gd name="connsiteY52" fmla="*/ 16764 h 586549"/>
                  <a:gd name="connsiteX53" fmla="*/ 204502 w 579215"/>
                  <a:gd name="connsiteY53" fmla="*/ 14192 h 586549"/>
                  <a:gd name="connsiteX54" fmla="*/ 197548 w 579215"/>
                  <a:gd name="connsiteY54" fmla="*/ 286 h 586549"/>
                  <a:gd name="connsiteX55" fmla="*/ 166116 w 579215"/>
                  <a:gd name="connsiteY55" fmla="*/ 9430 h 586549"/>
                  <a:gd name="connsiteX56" fmla="*/ 163449 w 579215"/>
                  <a:gd name="connsiteY56" fmla="*/ 30766 h 586549"/>
                  <a:gd name="connsiteX57" fmla="*/ 140589 w 579215"/>
                  <a:gd name="connsiteY57" fmla="*/ 40862 h 586549"/>
                  <a:gd name="connsiteX58" fmla="*/ 125159 w 579215"/>
                  <a:gd name="connsiteY58" fmla="*/ 26003 h 586549"/>
                  <a:gd name="connsiteX59" fmla="*/ 118682 w 579215"/>
                  <a:gd name="connsiteY59" fmla="*/ 7906 h 586549"/>
                  <a:gd name="connsiteX60" fmla="*/ 100584 w 579215"/>
                  <a:gd name="connsiteY60" fmla="*/ 14288 h 586549"/>
                  <a:gd name="connsiteX61" fmla="*/ 89440 w 579215"/>
                  <a:gd name="connsiteY61" fmla="*/ 0 h 586549"/>
                  <a:gd name="connsiteX62" fmla="*/ 66484 w 579215"/>
                  <a:gd name="connsiteY62" fmla="*/ 10096 h 586549"/>
                  <a:gd name="connsiteX63" fmla="*/ 35623 w 579215"/>
                  <a:gd name="connsiteY63" fmla="*/ 14954 h 586549"/>
                  <a:gd name="connsiteX64" fmla="*/ 19145 w 579215"/>
                  <a:gd name="connsiteY64" fmla="*/ 8573 h 586549"/>
                  <a:gd name="connsiteX65" fmla="*/ 21241 w 579215"/>
                  <a:gd name="connsiteY65" fmla="*/ 26194 h 586549"/>
                  <a:gd name="connsiteX66" fmla="*/ 4191 w 579215"/>
                  <a:gd name="connsiteY66" fmla="*/ 24003 h 586549"/>
                  <a:gd name="connsiteX67" fmla="*/ 15430 w 579215"/>
                  <a:gd name="connsiteY67" fmla="*/ 38386 h 586549"/>
                  <a:gd name="connsiteX68" fmla="*/ 20764 w 579215"/>
                  <a:gd name="connsiteY68" fmla="*/ 65056 h 586549"/>
                  <a:gd name="connsiteX69" fmla="*/ 0 w 579215"/>
                  <a:gd name="connsiteY69" fmla="*/ 58103 h 586549"/>
                  <a:gd name="connsiteX70" fmla="*/ 1619 w 579215"/>
                  <a:gd name="connsiteY70" fmla="*/ 79915 h 586549"/>
                  <a:gd name="connsiteX71" fmla="*/ 2762 w 579215"/>
                  <a:gd name="connsiteY71" fmla="*/ 106013 h 586549"/>
                  <a:gd name="connsiteX72" fmla="*/ 19812 w 579215"/>
                  <a:gd name="connsiteY72" fmla="*/ 108109 h 586549"/>
                  <a:gd name="connsiteX73" fmla="*/ 59912 w 579215"/>
                  <a:gd name="connsiteY73" fmla="*/ 203930 h 586549"/>
                  <a:gd name="connsiteX74" fmla="*/ 72771 w 579215"/>
                  <a:gd name="connsiteY74" fmla="*/ 240125 h 586549"/>
                  <a:gd name="connsiteX75" fmla="*/ 82868 w 579215"/>
                  <a:gd name="connsiteY75" fmla="*/ 262985 h 586549"/>
                  <a:gd name="connsiteX76" fmla="*/ 85058 w 579215"/>
                  <a:gd name="connsiteY76" fmla="*/ 280511 h 586549"/>
                  <a:gd name="connsiteX77" fmla="*/ 82963 w 579215"/>
                  <a:gd name="connsiteY77" fmla="*/ 297561 h 586549"/>
                  <a:gd name="connsiteX78" fmla="*/ 94202 w 579215"/>
                  <a:gd name="connsiteY78" fmla="*/ 311944 h 586549"/>
                  <a:gd name="connsiteX79" fmla="*/ 92012 w 579215"/>
                  <a:gd name="connsiteY79" fmla="*/ 328994 h 586549"/>
                  <a:gd name="connsiteX80" fmla="*/ 108014 w 579215"/>
                  <a:gd name="connsiteY80" fmla="*/ 339566 h 586549"/>
                  <a:gd name="connsiteX81" fmla="*/ 114015 w 579215"/>
                  <a:gd name="connsiteY81" fmla="*/ 396526 h 586549"/>
                  <a:gd name="connsiteX82" fmla="*/ 123063 w 579215"/>
                  <a:gd name="connsiteY82" fmla="*/ 427958 h 586549"/>
                  <a:gd name="connsiteX83" fmla="*/ 69342 w 579215"/>
                  <a:gd name="connsiteY83" fmla="*/ 442913 h 586549"/>
                  <a:gd name="connsiteX84" fmla="*/ 50197 w 579215"/>
                  <a:gd name="connsiteY84" fmla="*/ 457867 h 586549"/>
                  <a:gd name="connsiteX85" fmla="*/ 30004 w 579215"/>
                  <a:gd name="connsiteY85" fmla="*/ 481394 h 586549"/>
                  <a:gd name="connsiteX86" fmla="*/ 148304 w 579215"/>
                  <a:gd name="connsiteY86" fmla="*/ 539210 h 586549"/>
                  <a:gd name="connsiteX87" fmla="*/ 169069 w 579215"/>
                  <a:gd name="connsiteY87" fmla="*/ 546068 h 586549"/>
                  <a:gd name="connsiteX88" fmla="*/ 179737 w 579215"/>
                  <a:gd name="connsiteY88" fmla="*/ 564737 h 586549"/>
                  <a:gd name="connsiteX89" fmla="*/ 173450 w 579215"/>
                  <a:gd name="connsiteY89" fmla="*/ 581216 h 586549"/>
                  <a:gd name="connsiteX90" fmla="*/ 181451 w 579215"/>
                  <a:gd name="connsiteY90" fmla="*/ 586550 h 586549"/>
                  <a:gd name="connsiteX91" fmla="*/ 181451 w 579215"/>
                  <a:gd name="connsiteY91" fmla="*/ 586550 h 586549"/>
                  <a:gd name="connsiteX92" fmla="*/ 181451 w 579215"/>
                  <a:gd name="connsiteY92" fmla="*/ 586550 h 58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579215" h="586549">
                    <a:moveTo>
                      <a:pt x="181451" y="586550"/>
                    </a:moveTo>
                    <a:lnTo>
                      <a:pt x="196787" y="566833"/>
                    </a:lnTo>
                    <a:lnTo>
                      <a:pt x="234125" y="580073"/>
                    </a:lnTo>
                    <a:lnTo>
                      <a:pt x="236791" y="558737"/>
                    </a:lnTo>
                    <a:lnTo>
                      <a:pt x="251174" y="547592"/>
                    </a:lnTo>
                    <a:lnTo>
                      <a:pt x="265462" y="536353"/>
                    </a:lnTo>
                    <a:lnTo>
                      <a:pt x="280416" y="520922"/>
                    </a:lnTo>
                    <a:lnTo>
                      <a:pt x="295275" y="505396"/>
                    </a:lnTo>
                    <a:lnTo>
                      <a:pt x="319754" y="517112"/>
                    </a:lnTo>
                    <a:lnTo>
                      <a:pt x="330422" y="535781"/>
                    </a:lnTo>
                    <a:lnTo>
                      <a:pt x="357092" y="530352"/>
                    </a:lnTo>
                    <a:lnTo>
                      <a:pt x="383191" y="529304"/>
                    </a:lnTo>
                    <a:lnTo>
                      <a:pt x="405575" y="523399"/>
                    </a:lnTo>
                    <a:lnTo>
                      <a:pt x="426339" y="530257"/>
                    </a:lnTo>
                    <a:lnTo>
                      <a:pt x="440722" y="519113"/>
                    </a:lnTo>
                    <a:lnTo>
                      <a:pt x="473202" y="501491"/>
                    </a:lnTo>
                    <a:lnTo>
                      <a:pt x="489109" y="477488"/>
                    </a:lnTo>
                    <a:lnTo>
                      <a:pt x="499206" y="465773"/>
                    </a:lnTo>
                    <a:lnTo>
                      <a:pt x="488537" y="447104"/>
                    </a:lnTo>
                    <a:lnTo>
                      <a:pt x="495967" y="422053"/>
                    </a:lnTo>
                    <a:lnTo>
                      <a:pt x="485204" y="403479"/>
                    </a:lnTo>
                    <a:lnTo>
                      <a:pt x="519303" y="373094"/>
                    </a:lnTo>
                    <a:lnTo>
                      <a:pt x="517684" y="351282"/>
                    </a:lnTo>
                    <a:lnTo>
                      <a:pt x="503777" y="323564"/>
                    </a:lnTo>
                    <a:lnTo>
                      <a:pt x="522923" y="308610"/>
                    </a:lnTo>
                    <a:lnTo>
                      <a:pt x="534067" y="288417"/>
                    </a:lnTo>
                    <a:lnTo>
                      <a:pt x="552165" y="281940"/>
                    </a:lnTo>
                    <a:lnTo>
                      <a:pt x="562833" y="266033"/>
                    </a:lnTo>
                    <a:lnTo>
                      <a:pt x="579215" y="237744"/>
                    </a:lnTo>
                    <a:lnTo>
                      <a:pt x="567500" y="227648"/>
                    </a:lnTo>
                    <a:lnTo>
                      <a:pt x="552069" y="212789"/>
                    </a:lnTo>
                    <a:lnTo>
                      <a:pt x="545687" y="229267"/>
                    </a:lnTo>
                    <a:lnTo>
                      <a:pt x="530257" y="214408"/>
                    </a:lnTo>
                    <a:lnTo>
                      <a:pt x="518446" y="204311"/>
                    </a:lnTo>
                    <a:lnTo>
                      <a:pt x="521113" y="182975"/>
                    </a:lnTo>
                    <a:lnTo>
                      <a:pt x="527971" y="162211"/>
                    </a:lnTo>
                    <a:lnTo>
                      <a:pt x="516827" y="147828"/>
                    </a:lnTo>
                    <a:lnTo>
                      <a:pt x="493872" y="158020"/>
                    </a:lnTo>
                    <a:lnTo>
                      <a:pt x="472630" y="155353"/>
                    </a:lnTo>
                    <a:lnTo>
                      <a:pt x="441198" y="164497"/>
                    </a:lnTo>
                    <a:lnTo>
                      <a:pt x="429959" y="150114"/>
                    </a:lnTo>
                    <a:lnTo>
                      <a:pt x="428340" y="128302"/>
                    </a:lnTo>
                    <a:lnTo>
                      <a:pt x="412337" y="117634"/>
                    </a:lnTo>
                    <a:lnTo>
                      <a:pt x="394811" y="119825"/>
                    </a:lnTo>
                    <a:lnTo>
                      <a:pt x="374523" y="108680"/>
                    </a:lnTo>
                    <a:lnTo>
                      <a:pt x="354235" y="97536"/>
                    </a:lnTo>
                    <a:lnTo>
                      <a:pt x="331851" y="68771"/>
                    </a:lnTo>
                    <a:lnTo>
                      <a:pt x="301466" y="69342"/>
                    </a:lnTo>
                    <a:lnTo>
                      <a:pt x="280225" y="66770"/>
                    </a:lnTo>
                    <a:lnTo>
                      <a:pt x="278035" y="49149"/>
                    </a:lnTo>
                    <a:lnTo>
                      <a:pt x="243935" y="44958"/>
                    </a:lnTo>
                    <a:lnTo>
                      <a:pt x="227933" y="34385"/>
                    </a:lnTo>
                    <a:lnTo>
                      <a:pt x="225743" y="16764"/>
                    </a:lnTo>
                    <a:lnTo>
                      <a:pt x="204502" y="14192"/>
                    </a:lnTo>
                    <a:lnTo>
                      <a:pt x="197548" y="286"/>
                    </a:lnTo>
                    <a:lnTo>
                      <a:pt x="166116" y="9430"/>
                    </a:lnTo>
                    <a:lnTo>
                      <a:pt x="163449" y="30766"/>
                    </a:lnTo>
                    <a:lnTo>
                      <a:pt x="140589" y="40862"/>
                    </a:lnTo>
                    <a:lnTo>
                      <a:pt x="125159" y="26003"/>
                    </a:lnTo>
                    <a:lnTo>
                      <a:pt x="118682" y="7906"/>
                    </a:lnTo>
                    <a:lnTo>
                      <a:pt x="100584" y="14288"/>
                    </a:lnTo>
                    <a:lnTo>
                      <a:pt x="89440" y="0"/>
                    </a:lnTo>
                    <a:lnTo>
                      <a:pt x="66484" y="10096"/>
                    </a:lnTo>
                    <a:lnTo>
                      <a:pt x="35623" y="14954"/>
                    </a:lnTo>
                    <a:lnTo>
                      <a:pt x="19145" y="8573"/>
                    </a:lnTo>
                    <a:lnTo>
                      <a:pt x="21241" y="26194"/>
                    </a:lnTo>
                    <a:lnTo>
                      <a:pt x="4191" y="24003"/>
                    </a:lnTo>
                    <a:lnTo>
                      <a:pt x="15430" y="38386"/>
                    </a:lnTo>
                    <a:lnTo>
                      <a:pt x="20764" y="65056"/>
                    </a:lnTo>
                    <a:lnTo>
                      <a:pt x="0" y="58103"/>
                    </a:lnTo>
                    <a:lnTo>
                      <a:pt x="1619" y="79915"/>
                    </a:lnTo>
                    <a:lnTo>
                      <a:pt x="2762" y="106013"/>
                    </a:lnTo>
                    <a:lnTo>
                      <a:pt x="19812" y="108109"/>
                    </a:lnTo>
                    <a:lnTo>
                      <a:pt x="59912" y="203930"/>
                    </a:lnTo>
                    <a:lnTo>
                      <a:pt x="72771" y="240125"/>
                    </a:lnTo>
                    <a:lnTo>
                      <a:pt x="82868" y="262985"/>
                    </a:lnTo>
                    <a:lnTo>
                      <a:pt x="85058" y="280511"/>
                    </a:lnTo>
                    <a:lnTo>
                      <a:pt x="82963" y="297561"/>
                    </a:lnTo>
                    <a:lnTo>
                      <a:pt x="94202" y="311944"/>
                    </a:lnTo>
                    <a:lnTo>
                      <a:pt x="92012" y="328994"/>
                    </a:lnTo>
                    <a:lnTo>
                      <a:pt x="108014" y="339566"/>
                    </a:lnTo>
                    <a:lnTo>
                      <a:pt x="114015" y="396526"/>
                    </a:lnTo>
                    <a:lnTo>
                      <a:pt x="123063" y="427958"/>
                    </a:lnTo>
                    <a:lnTo>
                      <a:pt x="69342" y="442913"/>
                    </a:lnTo>
                    <a:lnTo>
                      <a:pt x="50197" y="457867"/>
                    </a:lnTo>
                    <a:lnTo>
                      <a:pt x="30004" y="481394"/>
                    </a:lnTo>
                    <a:lnTo>
                      <a:pt x="148304" y="539210"/>
                    </a:lnTo>
                    <a:lnTo>
                      <a:pt x="169069" y="546068"/>
                    </a:lnTo>
                    <a:lnTo>
                      <a:pt x="179737" y="564737"/>
                    </a:lnTo>
                    <a:lnTo>
                      <a:pt x="173450" y="581216"/>
                    </a:lnTo>
                    <a:lnTo>
                      <a:pt x="181451" y="586550"/>
                    </a:lnTo>
                    <a:lnTo>
                      <a:pt x="181451" y="586550"/>
                    </a:lnTo>
                    <a:lnTo>
                      <a:pt x="181451" y="586550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FEF201D7-9BB7-22A6-94C8-D71BD6565FF8}"/>
                </a:ext>
              </a:extLst>
            </p:cNvPr>
            <p:cNvSpPr txBox="1"/>
            <p:nvPr userDrawn="1"/>
          </p:nvSpPr>
          <p:spPr>
            <a:xfrm>
              <a:off x="6088472" y="1131658"/>
              <a:ext cx="859333" cy="4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Rhea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E299A821-0B12-451B-6E92-B76E36EEDF5D}"/>
                </a:ext>
              </a:extLst>
            </p:cNvPr>
            <p:cNvSpPr txBox="1"/>
            <p:nvPr userDrawn="1"/>
          </p:nvSpPr>
          <p:spPr>
            <a:xfrm>
              <a:off x="6002823" y="2255391"/>
              <a:ext cx="944955" cy="4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Meigs</a:t>
              </a:r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9DB184AF-3D52-90BF-6584-3CCCCC422AA9}"/>
                </a:ext>
              </a:extLst>
            </p:cNvPr>
            <p:cNvSpPr txBox="1"/>
            <p:nvPr userDrawn="1"/>
          </p:nvSpPr>
          <p:spPr>
            <a:xfrm>
              <a:off x="7160817" y="2604844"/>
              <a:ext cx="1160307" cy="4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McMinn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96E6D2A-CBED-E9CB-98FF-3E0D432A783A}"/>
                </a:ext>
              </a:extLst>
            </p:cNvPr>
            <p:cNvSpPr txBox="1"/>
            <p:nvPr userDrawn="1"/>
          </p:nvSpPr>
          <p:spPr>
            <a:xfrm>
              <a:off x="8805304" y="2173166"/>
              <a:ext cx="1123983" cy="4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Monroe</a:t>
              </a:r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BD8B6166-E11E-6B96-0E1E-57CEDDE7F949}"/>
                </a:ext>
              </a:extLst>
            </p:cNvPr>
            <p:cNvSpPr txBox="1"/>
            <p:nvPr userDrawn="1"/>
          </p:nvSpPr>
          <p:spPr>
            <a:xfrm>
              <a:off x="7551382" y="3433941"/>
              <a:ext cx="781494" cy="4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Polk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EB027697-0B66-42B5-643D-A916440DC391}"/>
                </a:ext>
              </a:extLst>
            </p:cNvPr>
            <p:cNvSpPr txBox="1"/>
            <p:nvPr userDrawn="1"/>
          </p:nvSpPr>
          <p:spPr>
            <a:xfrm>
              <a:off x="4988412" y="2735034"/>
              <a:ext cx="1274471" cy="4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Hamilton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8CD33E48-8E94-B5FD-BC17-35C2673587DD}"/>
                </a:ext>
              </a:extLst>
            </p:cNvPr>
            <p:cNvSpPr txBox="1"/>
            <p:nvPr userDrawn="1"/>
          </p:nvSpPr>
          <p:spPr>
            <a:xfrm>
              <a:off x="6050713" y="3817653"/>
              <a:ext cx="1136956" cy="4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Bradley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BA0F6716-A080-DCAB-3027-EBA54B8245F8}"/>
                </a:ext>
              </a:extLst>
            </p:cNvPr>
            <p:cNvSpPr txBox="1"/>
            <p:nvPr userDrawn="1"/>
          </p:nvSpPr>
          <p:spPr>
            <a:xfrm>
              <a:off x="6816714" y="5126391"/>
              <a:ext cx="989063" cy="3985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Murray</a:t>
              </a:r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3BCB901C-7C6C-9027-9F3C-4208370045F4}"/>
                </a:ext>
              </a:extLst>
            </p:cNvPr>
            <p:cNvSpPr txBox="1"/>
            <p:nvPr userDrawn="1"/>
          </p:nvSpPr>
          <p:spPr>
            <a:xfrm>
              <a:off x="5636714" y="5277135"/>
              <a:ext cx="1290037" cy="3985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Whitefield</a:t>
              </a:r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965BF3F7-563B-B5CD-F5D9-A49E838C4FAF}"/>
                </a:ext>
              </a:extLst>
            </p:cNvPr>
            <p:cNvSpPr txBox="1"/>
            <p:nvPr userDrawn="1"/>
          </p:nvSpPr>
          <p:spPr>
            <a:xfrm>
              <a:off x="4947641" y="4800919"/>
              <a:ext cx="1116199" cy="3985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Catoosa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6B70646E-443C-FDA4-C752-0D2C6874C071}"/>
                </a:ext>
              </a:extLst>
            </p:cNvPr>
            <p:cNvSpPr txBox="1"/>
            <p:nvPr userDrawn="1"/>
          </p:nvSpPr>
          <p:spPr>
            <a:xfrm>
              <a:off x="4357334" y="5885252"/>
              <a:ext cx="976090" cy="3985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Walker</a:t>
              </a:r>
            </a:p>
          </p:txBody>
        </p:sp>
      </p:grpSp>
      <p:sp>
        <p:nvSpPr>
          <p:cNvPr id="5" name="Trans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0" y="948562"/>
            <a:ext cx="12192000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289" name="GA Counties" hidden="1">
            <a:extLst>
              <a:ext uri="{FF2B5EF4-FFF2-40B4-BE49-F238E27FC236}">
                <a16:creationId xmlns:a16="http://schemas.microsoft.com/office/drawing/2014/main" id="{791D734E-27F8-E641-3727-39D4CEE15971}"/>
              </a:ext>
            </a:extLst>
          </p:cNvPr>
          <p:cNvGrpSpPr/>
          <p:nvPr userDrawn="1"/>
        </p:nvGrpSpPr>
        <p:grpSpPr>
          <a:xfrm>
            <a:off x="3945468" y="3550708"/>
            <a:ext cx="8314266" cy="9741764"/>
            <a:chOff x="3945468" y="3550708"/>
            <a:chExt cx="8314266" cy="9741764"/>
          </a:xfrm>
        </p:grpSpPr>
        <p:sp>
          <p:nvSpPr>
            <p:cNvPr id="1026" name="Freeform 54">
              <a:extLst>
                <a:ext uri="{FF2B5EF4-FFF2-40B4-BE49-F238E27FC236}">
                  <a16:creationId xmlns:a16="http://schemas.microsoft.com/office/drawing/2014/main" id="{74F00082-2108-B2D2-9D26-985E8A05C5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87765" y="4418048"/>
              <a:ext cx="695679" cy="636953"/>
            </a:xfrm>
            <a:custGeom>
              <a:avLst/>
              <a:gdLst>
                <a:gd name="T0" fmla="*/ 92 w 308"/>
                <a:gd name="T1" fmla="*/ 282 h 282"/>
                <a:gd name="T2" fmla="*/ 101 w 308"/>
                <a:gd name="T3" fmla="*/ 271 h 282"/>
                <a:gd name="T4" fmla="*/ 101 w 308"/>
                <a:gd name="T5" fmla="*/ 258 h 282"/>
                <a:gd name="T6" fmla="*/ 110 w 308"/>
                <a:gd name="T7" fmla="*/ 239 h 282"/>
                <a:gd name="T8" fmla="*/ 123 w 308"/>
                <a:gd name="T9" fmla="*/ 228 h 282"/>
                <a:gd name="T10" fmla="*/ 130 w 308"/>
                <a:gd name="T11" fmla="*/ 212 h 282"/>
                <a:gd name="T12" fmla="*/ 144 w 308"/>
                <a:gd name="T13" fmla="*/ 201 h 282"/>
                <a:gd name="T14" fmla="*/ 158 w 308"/>
                <a:gd name="T15" fmla="*/ 196 h 282"/>
                <a:gd name="T16" fmla="*/ 169 w 308"/>
                <a:gd name="T17" fmla="*/ 189 h 282"/>
                <a:gd name="T18" fmla="*/ 181 w 308"/>
                <a:gd name="T19" fmla="*/ 184 h 282"/>
                <a:gd name="T20" fmla="*/ 192 w 308"/>
                <a:gd name="T21" fmla="*/ 178 h 282"/>
                <a:gd name="T22" fmla="*/ 203 w 308"/>
                <a:gd name="T23" fmla="*/ 169 h 282"/>
                <a:gd name="T24" fmla="*/ 220 w 308"/>
                <a:gd name="T25" fmla="*/ 166 h 282"/>
                <a:gd name="T26" fmla="*/ 226 w 308"/>
                <a:gd name="T27" fmla="*/ 150 h 282"/>
                <a:gd name="T28" fmla="*/ 251 w 308"/>
                <a:gd name="T29" fmla="*/ 144 h 282"/>
                <a:gd name="T30" fmla="*/ 260 w 308"/>
                <a:gd name="T31" fmla="*/ 128 h 282"/>
                <a:gd name="T32" fmla="*/ 265 w 308"/>
                <a:gd name="T33" fmla="*/ 114 h 282"/>
                <a:gd name="T34" fmla="*/ 267 w 308"/>
                <a:gd name="T35" fmla="*/ 95 h 282"/>
                <a:gd name="T36" fmla="*/ 276 w 308"/>
                <a:gd name="T37" fmla="*/ 82 h 282"/>
                <a:gd name="T38" fmla="*/ 281 w 308"/>
                <a:gd name="T39" fmla="*/ 66 h 282"/>
                <a:gd name="T40" fmla="*/ 290 w 308"/>
                <a:gd name="T41" fmla="*/ 48 h 282"/>
                <a:gd name="T42" fmla="*/ 299 w 308"/>
                <a:gd name="T43" fmla="*/ 27 h 282"/>
                <a:gd name="T44" fmla="*/ 308 w 308"/>
                <a:gd name="T45" fmla="*/ 9 h 282"/>
                <a:gd name="T46" fmla="*/ 265 w 308"/>
                <a:gd name="T47" fmla="*/ 4 h 282"/>
                <a:gd name="T48" fmla="*/ 233 w 308"/>
                <a:gd name="T49" fmla="*/ 4 h 282"/>
                <a:gd name="T50" fmla="*/ 197 w 308"/>
                <a:gd name="T51" fmla="*/ 2 h 282"/>
                <a:gd name="T52" fmla="*/ 131 w 308"/>
                <a:gd name="T53" fmla="*/ 0 h 282"/>
                <a:gd name="T54" fmla="*/ 117 w 308"/>
                <a:gd name="T55" fmla="*/ 7 h 282"/>
                <a:gd name="T56" fmla="*/ 66 w 308"/>
                <a:gd name="T57" fmla="*/ 2 h 282"/>
                <a:gd name="T58" fmla="*/ 1 w 308"/>
                <a:gd name="T59" fmla="*/ 0 h 282"/>
                <a:gd name="T60" fmla="*/ 0 w 308"/>
                <a:gd name="T61" fmla="*/ 41 h 282"/>
                <a:gd name="T62" fmla="*/ 0 w 308"/>
                <a:gd name="T63" fmla="*/ 61 h 282"/>
                <a:gd name="T64" fmla="*/ 12 w 308"/>
                <a:gd name="T65" fmla="*/ 127 h 282"/>
                <a:gd name="T66" fmla="*/ 21 w 308"/>
                <a:gd name="T67" fmla="*/ 177 h 282"/>
                <a:gd name="T68" fmla="*/ 28 w 308"/>
                <a:gd name="T69" fmla="*/ 210 h 282"/>
                <a:gd name="T70" fmla="*/ 37 w 308"/>
                <a:gd name="T71" fmla="*/ 282 h 282"/>
                <a:gd name="T72" fmla="*/ 64 w 308"/>
                <a:gd name="T73" fmla="*/ 282 h 282"/>
                <a:gd name="T74" fmla="*/ 92 w 308"/>
                <a:gd name="T75" fmla="*/ 282 h 282"/>
                <a:gd name="T76" fmla="*/ 92 w 308"/>
                <a:gd name="T77" fmla="*/ 282 h 282"/>
                <a:gd name="T78" fmla="*/ 92 w 308"/>
                <a:gd name="T79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" h="282">
                  <a:moveTo>
                    <a:pt x="92" y="282"/>
                  </a:moveTo>
                  <a:lnTo>
                    <a:pt x="101" y="271"/>
                  </a:lnTo>
                  <a:lnTo>
                    <a:pt x="101" y="258"/>
                  </a:lnTo>
                  <a:lnTo>
                    <a:pt x="110" y="239"/>
                  </a:lnTo>
                  <a:lnTo>
                    <a:pt x="123" y="228"/>
                  </a:lnTo>
                  <a:lnTo>
                    <a:pt x="130" y="212"/>
                  </a:lnTo>
                  <a:lnTo>
                    <a:pt x="144" y="201"/>
                  </a:lnTo>
                  <a:lnTo>
                    <a:pt x="158" y="196"/>
                  </a:lnTo>
                  <a:lnTo>
                    <a:pt x="169" y="189"/>
                  </a:lnTo>
                  <a:lnTo>
                    <a:pt x="181" y="184"/>
                  </a:lnTo>
                  <a:lnTo>
                    <a:pt x="192" y="178"/>
                  </a:lnTo>
                  <a:lnTo>
                    <a:pt x="203" y="169"/>
                  </a:lnTo>
                  <a:lnTo>
                    <a:pt x="220" y="166"/>
                  </a:lnTo>
                  <a:lnTo>
                    <a:pt x="226" y="150"/>
                  </a:lnTo>
                  <a:lnTo>
                    <a:pt x="251" y="144"/>
                  </a:lnTo>
                  <a:lnTo>
                    <a:pt x="260" y="128"/>
                  </a:lnTo>
                  <a:lnTo>
                    <a:pt x="265" y="114"/>
                  </a:lnTo>
                  <a:lnTo>
                    <a:pt x="267" y="95"/>
                  </a:lnTo>
                  <a:lnTo>
                    <a:pt x="276" y="82"/>
                  </a:lnTo>
                  <a:lnTo>
                    <a:pt x="281" y="66"/>
                  </a:lnTo>
                  <a:lnTo>
                    <a:pt x="290" y="48"/>
                  </a:lnTo>
                  <a:lnTo>
                    <a:pt x="299" y="27"/>
                  </a:lnTo>
                  <a:lnTo>
                    <a:pt x="308" y="9"/>
                  </a:lnTo>
                  <a:lnTo>
                    <a:pt x="265" y="4"/>
                  </a:lnTo>
                  <a:lnTo>
                    <a:pt x="233" y="4"/>
                  </a:lnTo>
                  <a:lnTo>
                    <a:pt x="197" y="2"/>
                  </a:lnTo>
                  <a:lnTo>
                    <a:pt x="131" y="0"/>
                  </a:lnTo>
                  <a:lnTo>
                    <a:pt x="117" y="7"/>
                  </a:lnTo>
                  <a:lnTo>
                    <a:pt x="66" y="2"/>
                  </a:lnTo>
                  <a:lnTo>
                    <a:pt x="1" y="0"/>
                  </a:lnTo>
                  <a:lnTo>
                    <a:pt x="0" y="41"/>
                  </a:lnTo>
                  <a:lnTo>
                    <a:pt x="0" y="61"/>
                  </a:lnTo>
                  <a:lnTo>
                    <a:pt x="12" y="127"/>
                  </a:lnTo>
                  <a:lnTo>
                    <a:pt x="21" y="177"/>
                  </a:lnTo>
                  <a:lnTo>
                    <a:pt x="28" y="210"/>
                  </a:lnTo>
                  <a:lnTo>
                    <a:pt x="37" y="282"/>
                  </a:lnTo>
                  <a:lnTo>
                    <a:pt x="64" y="282"/>
                  </a:lnTo>
                  <a:lnTo>
                    <a:pt x="92" y="282"/>
                  </a:lnTo>
                  <a:lnTo>
                    <a:pt x="92" y="282"/>
                  </a:lnTo>
                  <a:lnTo>
                    <a:pt x="92" y="2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55">
              <a:extLst>
                <a:ext uri="{FF2B5EF4-FFF2-40B4-BE49-F238E27FC236}">
                  <a16:creationId xmlns:a16="http://schemas.microsoft.com/office/drawing/2014/main" id="{0D5905D1-92B2-88A1-D1F3-6D1F539A41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45468" y="3577812"/>
              <a:ext cx="406566" cy="772475"/>
            </a:xfrm>
            <a:custGeom>
              <a:avLst/>
              <a:gdLst>
                <a:gd name="T0" fmla="*/ 48 w 180"/>
                <a:gd name="T1" fmla="*/ 342 h 342"/>
                <a:gd name="T2" fmla="*/ 61 w 180"/>
                <a:gd name="T3" fmla="*/ 322 h 342"/>
                <a:gd name="T4" fmla="*/ 84 w 180"/>
                <a:gd name="T5" fmla="*/ 298 h 342"/>
                <a:gd name="T6" fmla="*/ 84 w 180"/>
                <a:gd name="T7" fmla="*/ 271 h 342"/>
                <a:gd name="T8" fmla="*/ 95 w 180"/>
                <a:gd name="T9" fmla="*/ 253 h 342"/>
                <a:gd name="T10" fmla="*/ 104 w 180"/>
                <a:gd name="T11" fmla="*/ 237 h 342"/>
                <a:gd name="T12" fmla="*/ 105 w 180"/>
                <a:gd name="T13" fmla="*/ 221 h 342"/>
                <a:gd name="T14" fmla="*/ 114 w 180"/>
                <a:gd name="T15" fmla="*/ 177 h 342"/>
                <a:gd name="T16" fmla="*/ 114 w 180"/>
                <a:gd name="T17" fmla="*/ 144 h 342"/>
                <a:gd name="T18" fmla="*/ 127 w 180"/>
                <a:gd name="T19" fmla="*/ 104 h 342"/>
                <a:gd name="T20" fmla="*/ 136 w 180"/>
                <a:gd name="T21" fmla="*/ 89 h 342"/>
                <a:gd name="T22" fmla="*/ 171 w 180"/>
                <a:gd name="T23" fmla="*/ 25 h 342"/>
                <a:gd name="T24" fmla="*/ 180 w 180"/>
                <a:gd name="T25" fmla="*/ 9 h 342"/>
                <a:gd name="T26" fmla="*/ 136 w 180"/>
                <a:gd name="T27" fmla="*/ 4 h 342"/>
                <a:gd name="T28" fmla="*/ 100 w 180"/>
                <a:gd name="T29" fmla="*/ 4 h 342"/>
                <a:gd name="T30" fmla="*/ 68 w 180"/>
                <a:gd name="T31" fmla="*/ 2 h 342"/>
                <a:gd name="T32" fmla="*/ 0 w 180"/>
                <a:gd name="T33" fmla="*/ 0 h 342"/>
                <a:gd name="T34" fmla="*/ 0 w 180"/>
                <a:gd name="T35" fmla="*/ 20 h 342"/>
                <a:gd name="T36" fmla="*/ 2 w 180"/>
                <a:gd name="T37" fmla="*/ 34 h 342"/>
                <a:gd name="T38" fmla="*/ 13 w 180"/>
                <a:gd name="T39" fmla="*/ 88 h 342"/>
                <a:gd name="T40" fmla="*/ 16 w 180"/>
                <a:gd name="T41" fmla="*/ 111 h 342"/>
                <a:gd name="T42" fmla="*/ 22 w 180"/>
                <a:gd name="T43" fmla="*/ 169 h 342"/>
                <a:gd name="T44" fmla="*/ 34 w 180"/>
                <a:gd name="T45" fmla="*/ 251 h 342"/>
                <a:gd name="T46" fmla="*/ 50 w 180"/>
                <a:gd name="T47" fmla="*/ 335 h 342"/>
                <a:gd name="T48" fmla="*/ 48 w 180"/>
                <a:gd name="T49" fmla="*/ 342 h 342"/>
                <a:gd name="T50" fmla="*/ 48 w 180"/>
                <a:gd name="T51" fmla="*/ 342 h 342"/>
                <a:gd name="T52" fmla="*/ 48 w 180"/>
                <a:gd name="T5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342">
                  <a:moveTo>
                    <a:pt x="48" y="342"/>
                  </a:moveTo>
                  <a:lnTo>
                    <a:pt x="61" y="322"/>
                  </a:lnTo>
                  <a:lnTo>
                    <a:pt x="84" y="298"/>
                  </a:lnTo>
                  <a:lnTo>
                    <a:pt x="84" y="271"/>
                  </a:lnTo>
                  <a:lnTo>
                    <a:pt x="95" y="253"/>
                  </a:lnTo>
                  <a:lnTo>
                    <a:pt x="104" y="237"/>
                  </a:lnTo>
                  <a:lnTo>
                    <a:pt x="105" y="221"/>
                  </a:lnTo>
                  <a:lnTo>
                    <a:pt x="114" y="177"/>
                  </a:lnTo>
                  <a:lnTo>
                    <a:pt x="114" y="144"/>
                  </a:lnTo>
                  <a:lnTo>
                    <a:pt x="127" y="104"/>
                  </a:lnTo>
                  <a:lnTo>
                    <a:pt x="136" y="89"/>
                  </a:lnTo>
                  <a:lnTo>
                    <a:pt x="171" y="25"/>
                  </a:lnTo>
                  <a:lnTo>
                    <a:pt x="180" y="9"/>
                  </a:lnTo>
                  <a:lnTo>
                    <a:pt x="136" y="4"/>
                  </a:lnTo>
                  <a:lnTo>
                    <a:pt x="100" y="4"/>
                  </a:lnTo>
                  <a:lnTo>
                    <a:pt x="68" y="2"/>
                  </a:lnTo>
                  <a:lnTo>
                    <a:pt x="0" y="0"/>
                  </a:lnTo>
                  <a:lnTo>
                    <a:pt x="0" y="20"/>
                  </a:lnTo>
                  <a:lnTo>
                    <a:pt x="2" y="34"/>
                  </a:lnTo>
                  <a:lnTo>
                    <a:pt x="13" y="88"/>
                  </a:lnTo>
                  <a:lnTo>
                    <a:pt x="16" y="111"/>
                  </a:lnTo>
                  <a:lnTo>
                    <a:pt x="22" y="169"/>
                  </a:lnTo>
                  <a:lnTo>
                    <a:pt x="34" y="251"/>
                  </a:lnTo>
                  <a:lnTo>
                    <a:pt x="50" y="335"/>
                  </a:lnTo>
                  <a:lnTo>
                    <a:pt x="48" y="342"/>
                  </a:lnTo>
                  <a:lnTo>
                    <a:pt x="48" y="342"/>
                  </a:lnTo>
                  <a:lnTo>
                    <a:pt x="48" y="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56">
              <a:extLst>
                <a:ext uri="{FF2B5EF4-FFF2-40B4-BE49-F238E27FC236}">
                  <a16:creationId xmlns:a16="http://schemas.microsoft.com/office/drawing/2014/main" id="{A14D4F96-F4F3-F7BE-AE7F-B464C4C1B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3661" y="3866926"/>
              <a:ext cx="788286" cy="652764"/>
            </a:xfrm>
            <a:custGeom>
              <a:avLst/>
              <a:gdLst>
                <a:gd name="T0" fmla="*/ 218 w 349"/>
                <a:gd name="T1" fmla="*/ 287 h 289"/>
                <a:gd name="T2" fmla="*/ 216 w 349"/>
                <a:gd name="T3" fmla="*/ 276 h 289"/>
                <a:gd name="T4" fmla="*/ 235 w 349"/>
                <a:gd name="T5" fmla="*/ 275 h 289"/>
                <a:gd name="T6" fmla="*/ 246 w 349"/>
                <a:gd name="T7" fmla="*/ 264 h 289"/>
                <a:gd name="T8" fmla="*/ 262 w 349"/>
                <a:gd name="T9" fmla="*/ 259 h 289"/>
                <a:gd name="T10" fmla="*/ 275 w 349"/>
                <a:gd name="T11" fmla="*/ 267 h 289"/>
                <a:gd name="T12" fmla="*/ 289 w 349"/>
                <a:gd name="T13" fmla="*/ 262 h 289"/>
                <a:gd name="T14" fmla="*/ 303 w 349"/>
                <a:gd name="T15" fmla="*/ 267 h 289"/>
                <a:gd name="T16" fmla="*/ 303 w 349"/>
                <a:gd name="T17" fmla="*/ 243 h 289"/>
                <a:gd name="T18" fmla="*/ 326 w 349"/>
                <a:gd name="T19" fmla="*/ 241 h 289"/>
                <a:gd name="T20" fmla="*/ 335 w 349"/>
                <a:gd name="T21" fmla="*/ 230 h 289"/>
                <a:gd name="T22" fmla="*/ 349 w 349"/>
                <a:gd name="T23" fmla="*/ 221 h 289"/>
                <a:gd name="T24" fmla="*/ 348 w 349"/>
                <a:gd name="T25" fmla="*/ 205 h 289"/>
                <a:gd name="T26" fmla="*/ 339 w 349"/>
                <a:gd name="T27" fmla="*/ 198 h 289"/>
                <a:gd name="T28" fmla="*/ 326 w 349"/>
                <a:gd name="T29" fmla="*/ 189 h 289"/>
                <a:gd name="T30" fmla="*/ 321 w 349"/>
                <a:gd name="T31" fmla="*/ 177 h 289"/>
                <a:gd name="T32" fmla="*/ 308 w 349"/>
                <a:gd name="T33" fmla="*/ 180 h 289"/>
                <a:gd name="T34" fmla="*/ 308 w 349"/>
                <a:gd name="T35" fmla="*/ 129 h 289"/>
                <a:gd name="T36" fmla="*/ 278 w 349"/>
                <a:gd name="T37" fmla="*/ 82 h 289"/>
                <a:gd name="T38" fmla="*/ 260 w 349"/>
                <a:gd name="T39" fmla="*/ 49 h 289"/>
                <a:gd name="T40" fmla="*/ 244 w 349"/>
                <a:gd name="T41" fmla="*/ 43 h 289"/>
                <a:gd name="T42" fmla="*/ 237 w 349"/>
                <a:gd name="T43" fmla="*/ 29 h 289"/>
                <a:gd name="T44" fmla="*/ 225 w 349"/>
                <a:gd name="T45" fmla="*/ 25 h 289"/>
                <a:gd name="T46" fmla="*/ 209 w 349"/>
                <a:gd name="T47" fmla="*/ 20 h 289"/>
                <a:gd name="T48" fmla="*/ 184 w 349"/>
                <a:gd name="T49" fmla="*/ 6 h 289"/>
                <a:gd name="T50" fmla="*/ 81 w 349"/>
                <a:gd name="T51" fmla="*/ 0 h 289"/>
                <a:gd name="T52" fmla="*/ 29 w 349"/>
                <a:gd name="T53" fmla="*/ 0 h 289"/>
                <a:gd name="T54" fmla="*/ 38 w 349"/>
                <a:gd name="T55" fmla="*/ 15 h 289"/>
                <a:gd name="T56" fmla="*/ 50 w 349"/>
                <a:gd name="T57" fmla="*/ 20 h 289"/>
                <a:gd name="T58" fmla="*/ 57 w 349"/>
                <a:gd name="T59" fmla="*/ 32 h 289"/>
                <a:gd name="T60" fmla="*/ 47 w 349"/>
                <a:gd name="T61" fmla="*/ 49 h 289"/>
                <a:gd name="T62" fmla="*/ 36 w 349"/>
                <a:gd name="T63" fmla="*/ 59 h 289"/>
                <a:gd name="T64" fmla="*/ 15 w 349"/>
                <a:gd name="T65" fmla="*/ 73 h 289"/>
                <a:gd name="T66" fmla="*/ 16 w 349"/>
                <a:gd name="T67" fmla="*/ 86 h 289"/>
                <a:gd name="T68" fmla="*/ 8 w 349"/>
                <a:gd name="T69" fmla="*/ 102 h 289"/>
                <a:gd name="T70" fmla="*/ 2 w 349"/>
                <a:gd name="T71" fmla="*/ 118 h 289"/>
                <a:gd name="T72" fmla="*/ 4 w 349"/>
                <a:gd name="T73" fmla="*/ 237 h 289"/>
                <a:gd name="T74" fmla="*/ 2 w 349"/>
                <a:gd name="T75" fmla="*/ 253 h 289"/>
                <a:gd name="T76" fmla="*/ 0 w 349"/>
                <a:gd name="T77" fmla="*/ 289 h 289"/>
                <a:gd name="T78" fmla="*/ 63 w 349"/>
                <a:gd name="T79" fmla="*/ 287 h 289"/>
                <a:gd name="T80" fmla="*/ 104 w 349"/>
                <a:gd name="T81" fmla="*/ 285 h 289"/>
                <a:gd name="T82" fmla="*/ 109 w 349"/>
                <a:gd name="T83" fmla="*/ 273 h 289"/>
                <a:gd name="T84" fmla="*/ 118 w 349"/>
                <a:gd name="T85" fmla="*/ 287 h 289"/>
                <a:gd name="T86" fmla="*/ 137 w 349"/>
                <a:gd name="T87" fmla="*/ 285 h 289"/>
                <a:gd name="T88" fmla="*/ 129 w 349"/>
                <a:gd name="T89" fmla="*/ 273 h 289"/>
                <a:gd name="T90" fmla="*/ 141 w 349"/>
                <a:gd name="T91" fmla="*/ 273 h 289"/>
                <a:gd name="T92" fmla="*/ 170 w 349"/>
                <a:gd name="T93" fmla="*/ 287 h 289"/>
                <a:gd name="T94" fmla="*/ 214 w 349"/>
                <a:gd name="T95" fmla="*/ 285 h 289"/>
                <a:gd name="T96" fmla="*/ 218 w 349"/>
                <a:gd name="T97" fmla="*/ 287 h 289"/>
                <a:gd name="T98" fmla="*/ 218 w 349"/>
                <a:gd name="T99" fmla="*/ 287 h 289"/>
                <a:gd name="T100" fmla="*/ 218 w 349"/>
                <a:gd name="T101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9" h="289">
                  <a:moveTo>
                    <a:pt x="218" y="287"/>
                  </a:moveTo>
                  <a:lnTo>
                    <a:pt x="216" y="276"/>
                  </a:lnTo>
                  <a:lnTo>
                    <a:pt x="235" y="275"/>
                  </a:lnTo>
                  <a:lnTo>
                    <a:pt x="246" y="264"/>
                  </a:lnTo>
                  <a:lnTo>
                    <a:pt x="262" y="259"/>
                  </a:lnTo>
                  <a:lnTo>
                    <a:pt x="275" y="267"/>
                  </a:lnTo>
                  <a:lnTo>
                    <a:pt x="289" y="262"/>
                  </a:lnTo>
                  <a:lnTo>
                    <a:pt x="303" y="267"/>
                  </a:lnTo>
                  <a:lnTo>
                    <a:pt x="303" y="243"/>
                  </a:lnTo>
                  <a:lnTo>
                    <a:pt x="326" y="241"/>
                  </a:lnTo>
                  <a:lnTo>
                    <a:pt x="335" y="230"/>
                  </a:lnTo>
                  <a:lnTo>
                    <a:pt x="349" y="221"/>
                  </a:lnTo>
                  <a:lnTo>
                    <a:pt x="348" y="205"/>
                  </a:lnTo>
                  <a:lnTo>
                    <a:pt x="339" y="198"/>
                  </a:lnTo>
                  <a:lnTo>
                    <a:pt x="326" y="189"/>
                  </a:lnTo>
                  <a:lnTo>
                    <a:pt x="321" y="177"/>
                  </a:lnTo>
                  <a:lnTo>
                    <a:pt x="308" y="180"/>
                  </a:lnTo>
                  <a:lnTo>
                    <a:pt x="308" y="129"/>
                  </a:lnTo>
                  <a:lnTo>
                    <a:pt x="278" y="82"/>
                  </a:lnTo>
                  <a:lnTo>
                    <a:pt x="260" y="49"/>
                  </a:lnTo>
                  <a:lnTo>
                    <a:pt x="244" y="43"/>
                  </a:lnTo>
                  <a:lnTo>
                    <a:pt x="237" y="29"/>
                  </a:lnTo>
                  <a:lnTo>
                    <a:pt x="225" y="25"/>
                  </a:lnTo>
                  <a:lnTo>
                    <a:pt x="209" y="20"/>
                  </a:lnTo>
                  <a:lnTo>
                    <a:pt x="184" y="6"/>
                  </a:lnTo>
                  <a:lnTo>
                    <a:pt x="81" y="0"/>
                  </a:lnTo>
                  <a:lnTo>
                    <a:pt x="29" y="0"/>
                  </a:lnTo>
                  <a:lnTo>
                    <a:pt x="38" y="15"/>
                  </a:lnTo>
                  <a:lnTo>
                    <a:pt x="50" y="20"/>
                  </a:lnTo>
                  <a:lnTo>
                    <a:pt x="57" y="32"/>
                  </a:lnTo>
                  <a:lnTo>
                    <a:pt x="47" y="49"/>
                  </a:lnTo>
                  <a:lnTo>
                    <a:pt x="36" y="59"/>
                  </a:lnTo>
                  <a:lnTo>
                    <a:pt x="15" y="73"/>
                  </a:lnTo>
                  <a:lnTo>
                    <a:pt x="16" y="86"/>
                  </a:lnTo>
                  <a:lnTo>
                    <a:pt x="8" y="102"/>
                  </a:lnTo>
                  <a:lnTo>
                    <a:pt x="2" y="118"/>
                  </a:lnTo>
                  <a:lnTo>
                    <a:pt x="4" y="237"/>
                  </a:lnTo>
                  <a:lnTo>
                    <a:pt x="2" y="253"/>
                  </a:lnTo>
                  <a:lnTo>
                    <a:pt x="0" y="289"/>
                  </a:lnTo>
                  <a:lnTo>
                    <a:pt x="63" y="287"/>
                  </a:lnTo>
                  <a:lnTo>
                    <a:pt x="104" y="285"/>
                  </a:lnTo>
                  <a:lnTo>
                    <a:pt x="109" y="273"/>
                  </a:lnTo>
                  <a:lnTo>
                    <a:pt x="118" y="287"/>
                  </a:lnTo>
                  <a:lnTo>
                    <a:pt x="137" y="285"/>
                  </a:lnTo>
                  <a:lnTo>
                    <a:pt x="129" y="273"/>
                  </a:lnTo>
                  <a:lnTo>
                    <a:pt x="141" y="273"/>
                  </a:lnTo>
                  <a:lnTo>
                    <a:pt x="170" y="287"/>
                  </a:lnTo>
                  <a:lnTo>
                    <a:pt x="214" y="285"/>
                  </a:lnTo>
                  <a:lnTo>
                    <a:pt x="218" y="287"/>
                  </a:lnTo>
                  <a:lnTo>
                    <a:pt x="218" y="287"/>
                  </a:lnTo>
                  <a:lnTo>
                    <a:pt x="218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57">
              <a:extLst>
                <a:ext uri="{FF2B5EF4-FFF2-40B4-BE49-F238E27FC236}">
                  <a16:creationId xmlns:a16="http://schemas.microsoft.com/office/drawing/2014/main" id="{4175BC3D-6333-9470-98D4-1DC4BB7968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31873" y="3927911"/>
              <a:ext cx="573709" cy="833460"/>
            </a:xfrm>
            <a:custGeom>
              <a:avLst/>
              <a:gdLst>
                <a:gd name="T0" fmla="*/ 51 w 254"/>
                <a:gd name="T1" fmla="*/ 356 h 369"/>
                <a:gd name="T2" fmla="*/ 83 w 254"/>
                <a:gd name="T3" fmla="*/ 331 h 369"/>
                <a:gd name="T4" fmla="*/ 137 w 254"/>
                <a:gd name="T5" fmla="*/ 319 h 369"/>
                <a:gd name="T6" fmla="*/ 171 w 254"/>
                <a:gd name="T7" fmla="*/ 303 h 369"/>
                <a:gd name="T8" fmla="*/ 201 w 254"/>
                <a:gd name="T9" fmla="*/ 223 h 369"/>
                <a:gd name="T10" fmla="*/ 215 w 254"/>
                <a:gd name="T11" fmla="*/ 183 h 369"/>
                <a:gd name="T12" fmla="*/ 254 w 254"/>
                <a:gd name="T13" fmla="*/ 128 h 369"/>
                <a:gd name="T14" fmla="*/ 245 w 254"/>
                <a:gd name="T15" fmla="*/ 102 h 369"/>
                <a:gd name="T16" fmla="*/ 220 w 254"/>
                <a:gd name="T17" fmla="*/ 89 h 369"/>
                <a:gd name="T18" fmla="*/ 188 w 254"/>
                <a:gd name="T19" fmla="*/ 86 h 369"/>
                <a:gd name="T20" fmla="*/ 169 w 254"/>
                <a:gd name="T21" fmla="*/ 86 h 369"/>
                <a:gd name="T22" fmla="*/ 139 w 254"/>
                <a:gd name="T23" fmla="*/ 93 h 369"/>
                <a:gd name="T24" fmla="*/ 114 w 254"/>
                <a:gd name="T25" fmla="*/ 82 h 369"/>
                <a:gd name="T26" fmla="*/ 90 w 254"/>
                <a:gd name="T27" fmla="*/ 66 h 369"/>
                <a:gd name="T28" fmla="*/ 83 w 254"/>
                <a:gd name="T29" fmla="*/ 41 h 369"/>
                <a:gd name="T30" fmla="*/ 67 w 254"/>
                <a:gd name="T31" fmla="*/ 16 h 369"/>
                <a:gd name="T32" fmla="*/ 50 w 254"/>
                <a:gd name="T33" fmla="*/ 0 h 369"/>
                <a:gd name="T34" fmla="*/ 21 w 254"/>
                <a:gd name="T35" fmla="*/ 4 h 369"/>
                <a:gd name="T36" fmla="*/ 3 w 254"/>
                <a:gd name="T37" fmla="*/ 20 h 369"/>
                <a:gd name="T38" fmla="*/ 12 w 254"/>
                <a:gd name="T39" fmla="*/ 45 h 369"/>
                <a:gd name="T40" fmla="*/ 33 w 254"/>
                <a:gd name="T41" fmla="*/ 61 h 369"/>
                <a:gd name="T42" fmla="*/ 39 w 254"/>
                <a:gd name="T43" fmla="*/ 87 h 369"/>
                <a:gd name="T44" fmla="*/ 26 w 254"/>
                <a:gd name="T45" fmla="*/ 111 h 369"/>
                <a:gd name="T46" fmla="*/ 23 w 254"/>
                <a:gd name="T47" fmla="*/ 139 h 369"/>
                <a:gd name="T48" fmla="*/ 10 w 254"/>
                <a:gd name="T49" fmla="*/ 164 h 369"/>
                <a:gd name="T50" fmla="*/ 26 w 254"/>
                <a:gd name="T51" fmla="*/ 192 h 369"/>
                <a:gd name="T52" fmla="*/ 25 w 254"/>
                <a:gd name="T53" fmla="*/ 214 h 369"/>
                <a:gd name="T54" fmla="*/ 33 w 254"/>
                <a:gd name="T55" fmla="*/ 240 h 369"/>
                <a:gd name="T56" fmla="*/ 44 w 254"/>
                <a:gd name="T57" fmla="*/ 265 h 369"/>
                <a:gd name="T58" fmla="*/ 21 w 254"/>
                <a:gd name="T59" fmla="*/ 285 h 369"/>
                <a:gd name="T60" fmla="*/ 33 w 254"/>
                <a:gd name="T61" fmla="*/ 347 h 369"/>
                <a:gd name="T62" fmla="*/ 46 w 254"/>
                <a:gd name="T6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4" h="369">
                  <a:moveTo>
                    <a:pt x="46" y="369"/>
                  </a:moveTo>
                  <a:lnTo>
                    <a:pt x="51" y="356"/>
                  </a:lnTo>
                  <a:lnTo>
                    <a:pt x="69" y="349"/>
                  </a:lnTo>
                  <a:lnTo>
                    <a:pt x="83" y="331"/>
                  </a:lnTo>
                  <a:lnTo>
                    <a:pt x="94" y="321"/>
                  </a:lnTo>
                  <a:lnTo>
                    <a:pt x="137" y="319"/>
                  </a:lnTo>
                  <a:lnTo>
                    <a:pt x="156" y="321"/>
                  </a:lnTo>
                  <a:lnTo>
                    <a:pt x="171" y="303"/>
                  </a:lnTo>
                  <a:lnTo>
                    <a:pt x="187" y="264"/>
                  </a:lnTo>
                  <a:lnTo>
                    <a:pt x="201" y="223"/>
                  </a:lnTo>
                  <a:lnTo>
                    <a:pt x="206" y="207"/>
                  </a:lnTo>
                  <a:lnTo>
                    <a:pt x="215" y="183"/>
                  </a:lnTo>
                  <a:lnTo>
                    <a:pt x="233" y="139"/>
                  </a:lnTo>
                  <a:lnTo>
                    <a:pt x="254" y="128"/>
                  </a:lnTo>
                  <a:lnTo>
                    <a:pt x="242" y="121"/>
                  </a:lnTo>
                  <a:lnTo>
                    <a:pt x="245" y="102"/>
                  </a:lnTo>
                  <a:lnTo>
                    <a:pt x="233" y="94"/>
                  </a:lnTo>
                  <a:lnTo>
                    <a:pt x="220" y="89"/>
                  </a:lnTo>
                  <a:lnTo>
                    <a:pt x="204" y="91"/>
                  </a:lnTo>
                  <a:lnTo>
                    <a:pt x="188" y="86"/>
                  </a:lnTo>
                  <a:lnTo>
                    <a:pt x="176" y="77"/>
                  </a:lnTo>
                  <a:lnTo>
                    <a:pt x="169" y="86"/>
                  </a:lnTo>
                  <a:lnTo>
                    <a:pt x="155" y="91"/>
                  </a:lnTo>
                  <a:lnTo>
                    <a:pt x="139" y="93"/>
                  </a:lnTo>
                  <a:lnTo>
                    <a:pt x="128" y="84"/>
                  </a:lnTo>
                  <a:lnTo>
                    <a:pt x="114" y="82"/>
                  </a:lnTo>
                  <a:lnTo>
                    <a:pt x="103" y="75"/>
                  </a:lnTo>
                  <a:lnTo>
                    <a:pt x="90" y="66"/>
                  </a:lnTo>
                  <a:lnTo>
                    <a:pt x="89" y="54"/>
                  </a:lnTo>
                  <a:lnTo>
                    <a:pt x="83" y="41"/>
                  </a:lnTo>
                  <a:lnTo>
                    <a:pt x="76" y="29"/>
                  </a:lnTo>
                  <a:lnTo>
                    <a:pt x="67" y="16"/>
                  </a:lnTo>
                  <a:lnTo>
                    <a:pt x="62" y="5"/>
                  </a:lnTo>
                  <a:lnTo>
                    <a:pt x="50" y="0"/>
                  </a:lnTo>
                  <a:lnTo>
                    <a:pt x="37" y="5"/>
                  </a:lnTo>
                  <a:lnTo>
                    <a:pt x="21" y="4"/>
                  </a:lnTo>
                  <a:lnTo>
                    <a:pt x="14" y="13"/>
                  </a:lnTo>
                  <a:lnTo>
                    <a:pt x="3" y="20"/>
                  </a:lnTo>
                  <a:lnTo>
                    <a:pt x="0" y="36"/>
                  </a:lnTo>
                  <a:lnTo>
                    <a:pt x="12" y="45"/>
                  </a:lnTo>
                  <a:lnTo>
                    <a:pt x="25" y="52"/>
                  </a:lnTo>
                  <a:lnTo>
                    <a:pt x="33" y="61"/>
                  </a:lnTo>
                  <a:lnTo>
                    <a:pt x="35" y="73"/>
                  </a:lnTo>
                  <a:lnTo>
                    <a:pt x="39" y="87"/>
                  </a:lnTo>
                  <a:lnTo>
                    <a:pt x="32" y="98"/>
                  </a:lnTo>
                  <a:lnTo>
                    <a:pt x="26" y="111"/>
                  </a:lnTo>
                  <a:lnTo>
                    <a:pt x="28" y="127"/>
                  </a:lnTo>
                  <a:lnTo>
                    <a:pt x="23" y="139"/>
                  </a:lnTo>
                  <a:lnTo>
                    <a:pt x="16" y="151"/>
                  </a:lnTo>
                  <a:lnTo>
                    <a:pt x="10" y="164"/>
                  </a:lnTo>
                  <a:lnTo>
                    <a:pt x="23" y="175"/>
                  </a:lnTo>
                  <a:lnTo>
                    <a:pt x="26" y="192"/>
                  </a:lnTo>
                  <a:lnTo>
                    <a:pt x="21" y="205"/>
                  </a:lnTo>
                  <a:lnTo>
                    <a:pt x="25" y="214"/>
                  </a:lnTo>
                  <a:lnTo>
                    <a:pt x="28" y="232"/>
                  </a:lnTo>
                  <a:lnTo>
                    <a:pt x="33" y="240"/>
                  </a:lnTo>
                  <a:lnTo>
                    <a:pt x="42" y="251"/>
                  </a:lnTo>
                  <a:lnTo>
                    <a:pt x="44" y="265"/>
                  </a:lnTo>
                  <a:lnTo>
                    <a:pt x="28" y="276"/>
                  </a:lnTo>
                  <a:lnTo>
                    <a:pt x="21" y="285"/>
                  </a:lnTo>
                  <a:lnTo>
                    <a:pt x="10" y="294"/>
                  </a:lnTo>
                  <a:lnTo>
                    <a:pt x="33" y="347"/>
                  </a:lnTo>
                  <a:lnTo>
                    <a:pt x="46" y="369"/>
                  </a:lnTo>
                  <a:lnTo>
                    <a:pt x="46" y="369"/>
                  </a:lnTo>
                  <a:lnTo>
                    <a:pt x="46" y="3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58">
              <a:extLst>
                <a:ext uri="{FF2B5EF4-FFF2-40B4-BE49-F238E27FC236}">
                  <a16:creationId xmlns:a16="http://schemas.microsoft.com/office/drawing/2014/main" id="{2925F8C5-C106-9EBE-C869-884121FB11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50980" y="4113124"/>
              <a:ext cx="609848" cy="679869"/>
            </a:xfrm>
            <a:custGeom>
              <a:avLst/>
              <a:gdLst>
                <a:gd name="T0" fmla="*/ 160 w 270"/>
                <a:gd name="T1" fmla="*/ 301 h 301"/>
                <a:gd name="T2" fmla="*/ 165 w 270"/>
                <a:gd name="T3" fmla="*/ 288 h 301"/>
                <a:gd name="T4" fmla="*/ 178 w 270"/>
                <a:gd name="T5" fmla="*/ 283 h 301"/>
                <a:gd name="T6" fmla="*/ 192 w 270"/>
                <a:gd name="T7" fmla="*/ 272 h 301"/>
                <a:gd name="T8" fmla="*/ 206 w 270"/>
                <a:gd name="T9" fmla="*/ 262 h 301"/>
                <a:gd name="T10" fmla="*/ 229 w 270"/>
                <a:gd name="T11" fmla="*/ 260 h 301"/>
                <a:gd name="T12" fmla="*/ 238 w 270"/>
                <a:gd name="T13" fmla="*/ 246 h 301"/>
                <a:gd name="T14" fmla="*/ 260 w 270"/>
                <a:gd name="T15" fmla="*/ 228 h 301"/>
                <a:gd name="T16" fmla="*/ 262 w 270"/>
                <a:gd name="T17" fmla="*/ 210 h 301"/>
                <a:gd name="T18" fmla="*/ 270 w 270"/>
                <a:gd name="T19" fmla="*/ 190 h 301"/>
                <a:gd name="T20" fmla="*/ 258 w 270"/>
                <a:gd name="T21" fmla="*/ 183 h 301"/>
                <a:gd name="T22" fmla="*/ 247 w 270"/>
                <a:gd name="T23" fmla="*/ 174 h 301"/>
                <a:gd name="T24" fmla="*/ 247 w 270"/>
                <a:gd name="T25" fmla="*/ 146 h 301"/>
                <a:gd name="T26" fmla="*/ 245 w 270"/>
                <a:gd name="T27" fmla="*/ 130 h 301"/>
                <a:gd name="T28" fmla="*/ 247 w 270"/>
                <a:gd name="T29" fmla="*/ 118 h 301"/>
                <a:gd name="T30" fmla="*/ 240 w 270"/>
                <a:gd name="T31" fmla="*/ 103 h 301"/>
                <a:gd name="T32" fmla="*/ 240 w 270"/>
                <a:gd name="T33" fmla="*/ 91 h 301"/>
                <a:gd name="T34" fmla="*/ 242 w 270"/>
                <a:gd name="T35" fmla="*/ 77 h 301"/>
                <a:gd name="T36" fmla="*/ 238 w 270"/>
                <a:gd name="T37" fmla="*/ 61 h 301"/>
                <a:gd name="T38" fmla="*/ 245 w 270"/>
                <a:gd name="T39" fmla="*/ 48 h 301"/>
                <a:gd name="T40" fmla="*/ 247 w 270"/>
                <a:gd name="T41" fmla="*/ 36 h 301"/>
                <a:gd name="T42" fmla="*/ 249 w 270"/>
                <a:gd name="T43" fmla="*/ 20 h 301"/>
                <a:gd name="T44" fmla="*/ 244 w 270"/>
                <a:gd name="T45" fmla="*/ 9 h 301"/>
                <a:gd name="T46" fmla="*/ 228 w 270"/>
                <a:gd name="T47" fmla="*/ 11 h 301"/>
                <a:gd name="T48" fmla="*/ 215 w 270"/>
                <a:gd name="T49" fmla="*/ 5 h 301"/>
                <a:gd name="T50" fmla="*/ 203 w 270"/>
                <a:gd name="T51" fmla="*/ 2 h 301"/>
                <a:gd name="T52" fmla="*/ 187 w 270"/>
                <a:gd name="T53" fmla="*/ 0 h 301"/>
                <a:gd name="T54" fmla="*/ 174 w 270"/>
                <a:gd name="T55" fmla="*/ 7 h 301"/>
                <a:gd name="T56" fmla="*/ 165 w 270"/>
                <a:gd name="T57" fmla="*/ 20 h 301"/>
                <a:gd name="T58" fmla="*/ 155 w 270"/>
                <a:gd name="T59" fmla="*/ 29 h 301"/>
                <a:gd name="T60" fmla="*/ 149 w 270"/>
                <a:gd name="T61" fmla="*/ 43 h 301"/>
                <a:gd name="T62" fmla="*/ 148 w 270"/>
                <a:gd name="T63" fmla="*/ 55 h 301"/>
                <a:gd name="T64" fmla="*/ 132 w 270"/>
                <a:gd name="T65" fmla="*/ 61 h 301"/>
                <a:gd name="T66" fmla="*/ 123 w 270"/>
                <a:gd name="T67" fmla="*/ 73 h 301"/>
                <a:gd name="T68" fmla="*/ 116 w 270"/>
                <a:gd name="T69" fmla="*/ 84 h 301"/>
                <a:gd name="T70" fmla="*/ 101 w 270"/>
                <a:gd name="T71" fmla="*/ 89 h 301"/>
                <a:gd name="T72" fmla="*/ 91 w 270"/>
                <a:gd name="T73" fmla="*/ 82 h 301"/>
                <a:gd name="T74" fmla="*/ 80 w 270"/>
                <a:gd name="T75" fmla="*/ 80 h 301"/>
                <a:gd name="T76" fmla="*/ 64 w 270"/>
                <a:gd name="T77" fmla="*/ 78 h 301"/>
                <a:gd name="T78" fmla="*/ 50 w 270"/>
                <a:gd name="T79" fmla="*/ 69 h 301"/>
                <a:gd name="T80" fmla="*/ 43 w 270"/>
                <a:gd name="T81" fmla="*/ 78 h 301"/>
                <a:gd name="T82" fmla="*/ 28 w 270"/>
                <a:gd name="T83" fmla="*/ 84 h 301"/>
                <a:gd name="T84" fmla="*/ 16 w 270"/>
                <a:gd name="T85" fmla="*/ 105 h 301"/>
                <a:gd name="T86" fmla="*/ 0 w 270"/>
                <a:gd name="T87" fmla="*/ 128 h 301"/>
                <a:gd name="T88" fmla="*/ 0 w 270"/>
                <a:gd name="T89" fmla="*/ 187 h 301"/>
                <a:gd name="T90" fmla="*/ 16 w 270"/>
                <a:gd name="T91" fmla="*/ 205 h 301"/>
                <a:gd name="T92" fmla="*/ 28 w 270"/>
                <a:gd name="T93" fmla="*/ 215 h 301"/>
                <a:gd name="T94" fmla="*/ 60 w 270"/>
                <a:gd name="T95" fmla="*/ 249 h 301"/>
                <a:gd name="T96" fmla="*/ 67 w 270"/>
                <a:gd name="T97" fmla="*/ 256 h 301"/>
                <a:gd name="T98" fmla="*/ 91 w 270"/>
                <a:gd name="T99" fmla="*/ 265 h 301"/>
                <a:gd name="T100" fmla="*/ 101 w 270"/>
                <a:gd name="T101" fmla="*/ 274 h 301"/>
                <a:gd name="T102" fmla="*/ 126 w 270"/>
                <a:gd name="T103" fmla="*/ 283 h 301"/>
                <a:gd name="T104" fmla="*/ 142 w 270"/>
                <a:gd name="T105" fmla="*/ 292 h 301"/>
                <a:gd name="T106" fmla="*/ 156 w 270"/>
                <a:gd name="T107" fmla="*/ 297 h 301"/>
                <a:gd name="T108" fmla="*/ 160 w 270"/>
                <a:gd name="T109" fmla="*/ 301 h 301"/>
                <a:gd name="T110" fmla="*/ 160 w 270"/>
                <a:gd name="T111" fmla="*/ 301 h 301"/>
                <a:gd name="T112" fmla="*/ 160 w 270"/>
                <a:gd name="T113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0" h="301">
                  <a:moveTo>
                    <a:pt x="160" y="301"/>
                  </a:moveTo>
                  <a:lnTo>
                    <a:pt x="165" y="288"/>
                  </a:lnTo>
                  <a:lnTo>
                    <a:pt x="178" y="283"/>
                  </a:lnTo>
                  <a:lnTo>
                    <a:pt x="192" y="272"/>
                  </a:lnTo>
                  <a:lnTo>
                    <a:pt x="206" y="262"/>
                  </a:lnTo>
                  <a:lnTo>
                    <a:pt x="229" y="260"/>
                  </a:lnTo>
                  <a:lnTo>
                    <a:pt x="238" y="246"/>
                  </a:lnTo>
                  <a:lnTo>
                    <a:pt x="260" y="228"/>
                  </a:lnTo>
                  <a:lnTo>
                    <a:pt x="262" y="210"/>
                  </a:lnTo>
                  <a:lnTo>
                    <a:pt x="270" y="190"/>
                  </a:lnTo>
                  <a:lnTo>
                    <a:pt x="258" y="183"/>
                  </a:lnTo>
                  <a:lnTo>
                    <a:pt x="247" y="174"/>
                  </a:lnTo>
                  <a:lnTo>
                    <a:pt x="247" y="146"/>
                  </a:lnTo>
                  <a:lnTo>
                    <a:pt x="245" y="130"/>
                  </a:lnTo>
                  <a:lnTo>
                    <a:pt x="247" y="118"/>
                  </a:lnTo>
                  <a:lnTo>
                    <a:pt x="240" y="103"/>
                  </a:lnTo>
                  <a:lnTo>
                    <a:pt x="240" y="91"/>
                  </a:lnTo>
                  <a:lnTo>
                    <a:pt x="242" y="77"/>
                  </a:lnTo>
                  <a:lnTo>
                    <a:pt x="238" y="61"/>
                  </a:lnTo>
                  <a:lnTo>
                    <a:pt x="245" y="48"/>
                  </a:lnTo>
                  <a:lnTo>
                    <a:pt x="247" y="36"/>
                  </a:lnTo>
                  <a:lnTo>
                    <a:pt x="249" y="20"/>
                  </a:lnTo>
                  <a:lnTo>
                    <a:pt x="244" y="9"/>
                  </a:lnTo>
                  <a:lnTo>
                    <a:pt x="228" y="11"/>
                  </a:lnTo>
                  <a:lnTo>
                    <a:pt x="215" y="5"/>
                  </a:lnTo>
                  <a:lnTo>
                    <a:pt x="203" y="2"/>
                  </a:lnTo>
                  <a:lnTo>
                    <a:pt x="187" y="0"/>
                  </a:lnTo>
                  <a:lnTo>
                    <a:pt x="174" y="7"/>
                  </a:lnTo>
                  <a:lnTo>
                    <a:pt x="165" y="20"/>
                  </a:lnTo>
                  <a:lnTo>
                    <a:pt x="155" y="29"/>
                  </a:lnTo>
                  <a:lnTo>
                    <a:pt x="149" y="43"/>
                  </a:lnTo>
                  <a:lnTo>
                    <a:pt x="148" y="55"/>
                  </a:lnTo>
                  <a:lnTo>
                    <a:pt x="132" y="61"/>
                  </a:lnTo>
                  <a:lnTo>
                    <a:pt x="123" y="73"/>
                  </a:lnTo>
                  <a:lnTo>
                    <a:pt x="116" y="84"/>
                  </a:lnTo>
                  <a:lnTo>
                    <a:pt x="101" y="89"/>
                  </a:lnTo>
                  <a:lnTo>
                    <a:pt x="91" y="82"/>
                  </a:lnTo>
                  <a:lnTo>
                    <a:pt x="80" y="80"/>
                  </a:lnTo>
                  <a:lnTo>
                    <a:pt x="64" y="78"/>
                  </a:lnTo>
                  <a:lnTo>
                    <a:pt x="50" y="69"/>
                  </a:lnTo>
                  <a:lnTo>
                    <a:pt x="43" y="78"/>
                  </a:lnTo>
                  <a:lnTo>
                    <a:pt x="28" y="84"/>
                  </a:lnTo>
                  <a:lnTo>
                    <a:pt x="16" y="105"/>
                  </a:lnTo>
                  <a:lnTo>
                    <a:pt x="0" y="128"/>
                  </a:lnTo>
                  <a:lnTo>
                    <a:pt x="0" y="187"/>
                  </a:lnTo>
                  <a:lnTo>
                    <a:pt x="16" y="205"/>
                  </a:lnTo>
                  <a:lnTo>
                    <a:pt x="28" y="215"/>
                  </a:lnTo>
                  <a:lnTo>
                    <a:pt x="60" y="249"/>
                  </a:lnTo>
                  <a:lnTo>
                    <a:pt x="67" y="256"/>
                  </a:lnTo>
                  <a:lnTo>
                    <a:pt x="91" y="265"/>
                  </a:lnTo>
                  <a:lnTo>
                    <a:pt x="101" y="274"/>
                  </a:lnTo>
                  <a:lnTo>
                    <a:pt x="126" y="283"/>
                  </a:lnTo>
                  <a:lnTo>
                    <a:pt x="142" y="292"/>
                  </a:lnTo>
                  <a:lnTo>
                    <a:pt x="156" y="297"/>
                  </a:lnTo>
                  <a:lnTo>
                    <a:pt x="160" y="301"/>
                  </a:lnTo>
                  <a:lnTo>
                    <a:pt x="160" y="301"/>
                  </a:lnTo>
                  <a:lnTo>
                    <a:pt x="160" y="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59">
              <a:extLst>
                <a:ext uri="{FF2B5EF4-FFF2-40B4-BE49-F238E27FC236}">
                  <a16:creationId xmlns:a16="http://schemas.microsoft.com/office/drawing/2014/main" id="{E3C5AA9E-FE4F-FEAC-383C-6C6C4C82F7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2202" y="3550708"/>
              <a:ext cx="950912" cy="607590"/>
            </a:xfrm>
            <a:custGeom>
              <a:avLst/>
              <a:gdLst>
                <a:gd name="T0" fmla="*/ 236 w 421"/>
                <a:gd name="T1" fmla="*/ 253 h 269"/>
                <a:gd name="T2" fmla="*/ 256 w 421"/>
                <a:gd name="T3" fmla="*/ 229 h 269"/>
                <a:gd name="T4" fmla="*/ 254 w 421"/>
                <a:gd name="T5" fmla="*/ 199 h 269"/>
                <a:gd name="T6" fmla="*/ 272 w 421"/>
                <a:gd name="T7" fmla="*/ 180 h 269"/>
                <a:gd name="T8" fmla="*/ 291 w 421"/>
                <a:gd name="T9" fmla="*/ 176 h 269"/>
                <a:gd name="T10" fmla="*/ 295 w 421"/>
                <a:gd name="T11" fmla="*/ 144 h 269"/>
                <a:gd name="T12" fmla="*/ 309 w 421"/>
                <a:gd name="T13" fmla="*/ 132 h 269"/>
                <a:gd name="T14" fmla="*/ 331 w 421"/>
                <a:gd name="T15" fmla="*/ 116 h 269"/>
                <a:gd name="T16" fmla="*/ 350 w 421"/>
                <a:gd name="T17" fmla="*/ 96 h 269"/>
                <a:gd name="T18" fmla="*/ 372 w 421"/>
                <a:gd name="T19" fmla="*/ 75 h 269"/>
                <a:gd name="T20" fmla="*/ 391 w 421"/>
                <a:gd name="T21" fmla="*/ 71 h 269"/>
                <a:gd name="T22" fmla="*/ 398 w 421"/>
                <a:gd name="T23" fmla="*/ 43 h 269"/>
                <a:gd name="T24" fmla="*/ 411 w 421"/>
                <a:gd name="T25" fmla="*/ 19 h 269"/>
                <a:gd name="T26" fmla="*/ 388 w 421"/>
                <a:gd name="T27" fmla="*/ 0 h 269"/>
                <a:gd name="T28" fmla="*/ 254 w 421"/>
                <a:gd name="T29" fmla="*/ 5 h 269"/>
                <a:gd name="T30" fmla="*/ 163 w 421"/>
                <a:gd name="T31" fmla="*/ 7 h 269"/>
                <a:gd name="T32" fmla="*/ 83 w 421"/>
                <a:gd name="T33" fmla="*/ 11 h 269"/>
                <a:gd name="T34" fmla="*/ 71 w 421"/>
                <a:gd name="T35" fmla="*/ 57 h 269"/>
                <a:gd name="T36" fmla="*/ 44 w 421"/>
                <a:gd name="T37" fmla="*/ 60 h 269"/>
                <a:gd name="T38" fmla="*/ 35 w 421"/>
                <a:gd name="T39" fmla="*/ 85 h 269"/>
                <a:gd name="T40" fmla="*/ 19 w 421"/>
                <a:gd name="T41" fmla="*/ 103 h 269"/>
                <a:gd name="T42" fmla="*/ 3 w 421"/>
                <a:gd name="T43" fmla="*/ 130 h 269"/>
                <a:gd name="T44" fmla="*/ 0 w 421"/>
                <a:gd name="T45" fmla="*/ 162 h 269"/>
                <a:gd name="T46" fmla="*/ 28 w 421"/>
                <a:gd name="T47" fmla="*/ 172 h 269"/>
                <a:gd name="T48" fmla="*/ 53 w 421"/>
                <a:gd name="T49" fmla="*/ 172 h 269"/>
                <a:gd name="T50" fmla="*/ 67 w 421"/>
                <a:gd name="T51" fmla="*/ 196 h 269"/>
                <a:gd name="T52" fmla="*/ 76 w 421"/>
                <a:gd name="T53" fmla="*/ 217 h 269"/>
                <a:gd name="T54" fmla="*/ 90 w 421"/>
                <a:gd name="T55" fmla="*/ 238 h 269"/>
                <a:gd name="T56" fmla="*/ 112 w 421"/>
                <a:gd name="T57" fmla="*/ 254 h 269"/>
                <a:gd name="T58" fmla="*/ 138 w 421"/>
                <a:gd name="T59" fmla="*/ 263 h 269"/>
                <a:gd name="T60" fmla="*/ 163 w 421"/>
                <a:gd name="T61" fmla="*/ 251 h 269"/>
                <a:gd name="T62" fmla="*/ 185 w 421"/>
                <a:gd name="T63" fmla="*/ 253 h 269"/>
                <a:gd name="T64" fmla="*/ 217 w 421"/>
                <a:gd name="T65" fmla="*/ 254 h 269"/>
                <a:gd name="T66" fmla="*/ 235 w 421"/>
                <a:gd name="T67" fmla="*/ 269 h 269"/>
                <a:gd name="T68" fmla="*/ 235 w 421"/>
                <a:gd name="T69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1" h="269">
                  <a:moveTo>
                    <a:pt x="235" y="269"/>
                  </a:moveTo>
                  <a:lnTo>
                    <a:pt x="236" y="253"/>
                  </a:lnTo>
                  <a:lnTo>
                    <a:pt x="249" y="242"/>
                  </a:lnTo>
                  <a:lnTo>
                    <a:pt x="256" y="229"/>
                  </a:lnTo>
                  <a:lnTo>
                    <a:pt x="258" y="217"/>
                  </a:lnTo>
                  <a:lnTo>
                    <a:pt x="254" y="199"/>
                  </a:lnTo>
                  <a:lnTo>
                    <a:pt x="261" y="189"/>
                  </a:lnTo>
                  <a:lnTo>
                    <a:pt x="272" y="180"/>
                  </a:lnTo>
                  <a:lnTo>
                    <a:pt x="277" y="167"/>
                  </a:lnTo>
                  <a:lnTo>
                    <a:pt x="291" y="176"/>
                  </a:lnTo>
                  <a:lnTo>
                    <a:pt x="297" y="160"/>
                  </a:lnTo>
                  <a:lnTo>
                    <a:pt x="295" y="144"/>
                  </a:lnTo>
                  <a:lnTo>
                    <a:pt x="309" y="146"/>
                  </a:lnTo>
                  <a:lnTo>
                    <a:pt x="309" y="132"/>
                  </a:lnTo>
                  <a:lnTo>
                    <a:pt x="320" y="124"/>
                  </a:lnTo>
                  <a:lnTo>
                    <a:pt x="331" y="116"/>
                  </a:lnTo>
                  <a:lnTo>
                    <a:pt x="345" y="108"/>
                  </a:lnTo>
                  <a:lnTo>
                    <a:pt x="350" y="96"/>
                  </a:lnTo>
                  <a:lnTo>
                    <a:pt x="361" y="87"/>
                  </a:lnTo>
                  <a:lnTo>
                    <a:pt x="372" y="75"/>
                  </a:lnTo>
                  <a:lnTo>
                    <a:pt x="380" y="64"/>
                  </a:lnTo>
                  <a:lnTo>
                    <a:pt x="391" y="71"/>
                  </a:lnTo>
                  <a:lnTo>
                    <a:pt x="400" y="59"/>
                  </a:lnTo>
                  <a:lnTo>
                    <a:pt x="398" y="43"/>
                  </a:lnTo>
                  <a:lnTo>
                    <a:pt x="407" y="30"/>
                  </a:lnTo>
                  <a:lnTo>
                    <a:pt x="411" y="19"/>
                  </a:lnTo>
                  <a:lnTo>
                    <a:pt x="421" y="11"/>
                  </a:lnTo>
                  <a:lnTo>
                    <a:pt x="388" y="0"/>
                  </a:lnTo>
                  <a:lnTo>
                    <a:pt x="320" y="3"/>
                  </a:lnTo>
                  <a:lnTo>
                    <a:pt x="254" y="5"/>
                  </a:lnTo>
                  <a:lnTo>
                    <a:pt x="190" y="7"/>
                  </a:lnTo>
                  <a:lnTo>
                    <a:pt x="163" y="7"/>
                  </a:lnTo>
                  <a:lnTo>
                    <a:pt x="135" y="11"/>
                  </a:lnTo>
                  <a:lnTo>
                    <a:pt x="83" y="11"/>
                  </a:lnTo>
                  <a:lnTo>
                    <a:pt x="87" y="53"/>
                  </a:lnTo>
                  <a:lnTo>
                    <a:pt x="71" y="57"/>
                  </a:lnTo>
                  <a:lnTo>
                    <a:pt x="58" y="59"/>
                  </a:lnTo>
                  <a:lnTo>
                    <a:pt x="44" y="60"/>
                  </a:lnTo>
                  <a:lnTo>
                    <a:pt x="46" y="76"/>
                  </a:lnTo>
                  <a:lnTo>
                    <a:pt x="35" y="85"/>
                  </a:lnTo>
                  <a:lnTo>
                    <a:pt x="21" y="94"/>
                  </a:lnTo>
                  <a:lnTo>
                    <a:pt x="19" y="103"/>
                  </a:lnTo>
                  <a:lnTo>
                    <a:pt x="5" y="114"/>
                  </a:lnTo>
                  <a:lnTo>
                    <a:pt x="3" y="130"/>
                  </a:lnTo>
                  <a:lnTo>
                    <a:pt x="1" y="142"/>
                  </a:lnTo>
                  <a:lnTo>
                    <a:pt x="0" y="162"/>
                  </a:lnTo>
                  <a:lnTo>
                    <a:pt x="12" y="171"/>
                  </a:lnTo>
                  <a:lnTo>
                    <a:pt x="28" y="172"/>
                  </a:lnTo>
                  <a:lnTo>
                    <a:pt x="41" y="167"/>
                  </a:lnTo>
                  <a:lnTo>
                    <a:pt x="53" y="172"/>
                  </a:lnTo>
                  <a:lnTo>
                    <a:pt x="58" y="183"/>
                  </a:lnTo>
                  <a:lnTo>
                    <a:pt x="67" y="196"/>
                  </a:lnTo>
                  <a:lnTo>
                    <a:pt x="78" y="205"/>
                  </a:lnTo>
                  <a:lnTo>
                    <a:pt x="76" y="217"/>
                  </a:lnTo>
                  <a:lnTo>
                    <a:pt x="78" y="229"/>
                  </a:lnTo>
                  <a:lnTo>
                    <a:pt x="90" y="238"/>
                  </a:lnTo>
                  <a:lnTo>
                    <a:pt x="99" y="249"/>
                  </a:lnTo>
                  <a:lnTo>
                    <a:pt x="112" y="254"/>
                  </a:lnTo>
                  <a:lnTo>
                    <a:pt x="124" y="254"/>
                  </a:lnTo>
                  <a:lnTo>
                    <a:pt x="138" y="263"/>
                  </a:lnTo>
                  <a:lnTo>
                    <a:pt x="147" y="251"/>
                  </a:lnTo>
                  <a:lnTo>
                    <a:pt x="163" y="251"/>
                  </a:lnTo>
                  <a:lnTo>
                    <a:pt x="174" y="238"/>
                  </a:lnTo>
                  <a:lnTo>
                    <a:pt x="185" y="253"/>
                  </a:lnTo>
                  <a:lnTo>
                    <a:pt x="201" y="254"/>
                  </a:lnTo>
                  <a:lnTo>
                    <a:pt x="217" y="254"/>
                  </a:lnTo>
                  <a:lnTo>
                    <a:pt x="229" y="269"/>
                  </a:lnTo>
                  <a:lnTo>
                    <a:pt x="235" y="269"/>
                  </a:lnTo>
                  <a:lnTo>
                    <a:pt x="235" y="269"/>
                  </a:lnTo>
                  <a:lnTo>
                    <a:pt x="235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60">
              <a:extLst>
                <a:ext uri="{FF2B5EF4-FFF2-40B4-BE49-F238E27FC236}">
                  <a16:creationId xmlns:a16="http://schemas.microsoft.com/office/drawing/2014/main" id="{024C8DC5-A456-202A-6BB8-0B21A3C48E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68840" y="3575554"/>
              <a:ext cx="679869" cy="424635"/>
            </a:xfrm>
            <a:custGeom>
              <a:avLst/>
              <a:gdLst>
                <a:gd name="T0" fmla="*/ 176 w 301"/>
                <a:gd name="T1" fmla="*/ 188 h 188"/>
                <a:gd name="T2" fmla="*/ 190 w 301"/>
                <a:gd name="T3" fmla="*/ 183 h 188"/>
                <a:gd name="T4" fmla="*/ 205 w 301"/>
                <a:gd name="T5" fmla="*/ 176 h 188"/>
                <a:gd name="T6" fmla="*/ 217 w 301"/>
                <a:gd name="T7" fmla="*/ 167 h 188"/>
                <a:gd name="T8" fmla="*/ 214 w 301"/>
                <a:gd name="T9" fmla="*/ 151 h 188"/>
                <a:gd name="T10" fmla="*/ 212 w 301"/>
                <a:gd name="T11" fmla="*/ 135 h 188"/>
                <a:gd name="T12" fmla="*/ 217 w 301"/>
                <a:gd name="T13" fmla="*/ 122 h 188"/>
                <a:gd name="T14" fmla="*/ 219 w 301"/>
                <a:gd name="T15" fmla="*/ 108 h 188"/>
                <a:gd name="T16" fmla="*/ 226 w 301"/>
                <a:gd name="T17" fmla="*/ 97 h 188"/>
                <a:gd name="T18" fmla="*/ 237 w 301"/>
                <a:gd name="T19" fmla="*/ 89 h 188"/>
                <a:gd name="T20" fmla="*/ 246 w 301"/>
                <a:gd name="T21" fmla="*/ 76 h 188"/>
                <a:gd name="T22" fmla="*/ 262 w 301"/>
                <a:gd name="T23" fmla="*/ 76 h 188"/>
                <a:gd name="T24" fmla="*/ 260 w 301"/>
                <a:gd name="T25" fmla="*/ 58 h 188"/>
                <a:gd name="T26" fmla="*/ 272 w 301"/>
                <a:gd name="T27" fmla="*/ 48 h 188"/>
                <a:gd name="T28" fmla="*/ 285 w 301"/>
                <a:gd name="T29" fmla="*/ 46 h 188"/>
                <a:gd name="T30" fmla="*/ 301 w 301"/>
                <a:gd name="T31" fmla="*/ 42 h 188"/>
                <a:gd name="T32" fmla="*/ 299 w 301"/>
                <a:gd name="T33" fmla="*/ 12 h 188"/>
                <a:gd name="T34" fmla="*/ 271 w 301"/>
                <a:gd name="T35" fmla="*/ 1 h 188"/>
                <a:gd name="T36" fmla="*/ 246 w 301"/>
                <a:gd name="T37" fmla="*/ 0 h 188"/>
                <a:gd name="T38" fmla="*/ 206 w 301"/>
                <a:gd name="T39" fmla="*/ 3 h 188"/>
                <a:gd name="T40" fmla="*/ 137 w 301"/>
                <a:gd name="T41" fmla="*/ 5 h 188"/>
                <a:gd name="T42" fmla="*/ 89 w 301"/>
                <a:gd name="T43" fmla="*/ 5 h 188"/>
                <a:gd name="T44" fmla="*/ 73 w 301"/>
                <a:gd name="T45" fmla="*/ 7 h 188"/>
                <a:gd name="T46" fmla="*/ 5 w 301"/>
                <a:gd name="T47" fmla="*/ 5 h 188"/>
                <a:gd name="T48" fmla="*/ 0 w 301"/>
                <a:gd name="T49" fmla="*/ 17 h 188"/>
                <a:gd name="T50" fmla="*/ 9 w 301"/>
                <a:gd name="T51" fmla="*/ 28 h 188"/>
                <a:gd name="T52" fmla="*/ 12 w 301"/>
                <a:gd name="T53" fmla="*/ 42 h 188"/>
                <a:gd name="T54" fmla="*/ 21 w 301"/>
                <a:gd name="T55" fmla="*/ 55 h 188"/>
                <a:gd name="T56" fmla="*/ 60 w 301"/>
                <a:gd name="T57" fmla="*/ 72 h 188"/>
                <a:gd name="T58" fmla="*/ 66 w 301"/>
                <a:gd name="T59" fmla="*/ 90 h 188"/>
                <a:gd name="T60" fmla="*/ 78 w 301"/>
                <a:gd name="T61" fmla="*/ 89 h 188"/>
                <a:gd name="T62" fmla="*/ 89 w 301"/>
                <a:gd name="T63" fmla="*/ 76 h 188"/>
                <a:gd name="T64" fmla="*/ 101 w 301"/>
                <a:gd name="T65" fmla="*/ 81 h 188"/>
                <a:gd name="T66" fmla="*/ 103 w 301"/>
                <a:gd name="T67" fmla="*/ 97 h 188"/>
                <a:gd name="T68" fmla="*/ 98 w 301"/>
                <a:gd name="T69" fmla="*/ 113 h 188"/>
                <a:gd name="T70" fmla="*/ 103 w 301"/>
                <a:gd name="T71" fmla="*/ 124 h 188"/>
                <a:gd name="T72" fmla="*/ 114 w 301"/>
                <a:gd name="T73" fmla="*/ 138 h 188"/>
                <a:gd name="T74" fmla="*/ 112 w 301"/>
                <a:gd name="T75" fmla="*/ 154 h 188"/>
                <a:gd name="T76" fmla="*/ 125 w 301"/>
                <a:gd name="T77" fmla="*/ 161 h 188"/>
                <a:gd name="T78" fmla="*/ 125 w 301"/>
                <a:gd name="T79" fmla="*/ 188 h 188"/>
                <a:gd name="T80" fmla="*/ 139 w 301"/>
                <a:gd name="T81" fmla="*/ 183 h 188"/>
                <a:gd name="T82" fmla="*/ 158 w 301"/>
                <a:gd name="T83" fmla="*/ 179 h 188"/>
                <a:gd name="T84" fmla="*/ 167 w 301"/>
                <a:gd name="T85" fmla="*/ 183 h 188"/>
                <a:gd name="T86" fmla="*/ 176 w 301"/>
                <a:gd name="T87" fmla="*/ 188 h 188"/>
                <a:gd name="T88" fmla="*/ 176 w 301"/>
                <a:gd name="T89" fmla="*/ 188 h 188"/>
                <a:gd name="T90" fmla="*/ 176 w 301"/>
                <a:gd name="T9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1" h="188">
                  <a:moveTo>
                    <a:pt x="176" y="188"/>
                  </a:moveTo>
                  <a:lnTo>
                    <a:pt x="190" y="183"/>
                  </a:lnTo>
                  <a:lnTo>
                    <a:pt x="205" y="176"/>
                  </a:lnTo>
                  <a:lnTo>
                    <a:pt x="217" y="167"/>
                  </a:lnTo>
                  <a:lnTo>
                    <a:pt x="214" y="151"/>
                  </a:lnTo>
                  <a:lnTo>
                    <a:pt x="212" y="135"/>
                  </a:lnTo>
                  <a:lnTo>
                    <a:pt x="217" y="122"/>
                  </a:lnTo>
                  <a:lnTo>
                    <a:pt x="219" y="108"/>
                  </a:lnTo>
                  <a:lnTo>
                    <a:pt x="226" y="97"/>
                  </a:lnTo>
                  <a:lnTo>
                    <a:pt x="237" y="89"/>
                  </a:lnTo>
                  <a:lnTo>
                    <a:pt x="246" y="76"/>
                  </a:lnTo>
                  <a:lnTo>
                    <a:pt x="262" y="76"/>
                  </a:lnTo>
                  <a:lnTo>
                    <a:pt x="260" y="58"/>
                  </a:lnTo>
                  <a:lnTo>
                    <a:pt x="272" y="48"/>
                  </a:lnTo>
                  <a:lnTo>
                    <a:pt x="285" y="46"/>
                  </a:lnTo>
                  <a:lnTo>
                    <a:pt x="301" y="42"/>
                  </a:lnTo>
                  <a:lnTo>
                    <a:pt x="299" y="12"/>
                  </a:lnTo>
                  <a:lnTo>
                    <a:pt x="271" y="1"/>
                  </a:lnTo>
                  <a:lnTo>
                    <a:pt x="246" y="0"/>
                  </a:lnTo>
                  <a:lnTo>
                    <a:pt x="206" y="3"/>
                  </a:lnTo>
                  <a:lnTo>
                    <a:pt x="137" y="5"/>
                  </a:lnTo>
                  <a:lnTo>
                    <a:pt x="89" y="5"/>
                  </a:lnTo>
                  <a:lnTo>
                    <a:pt x="73" y="7"/>
                  </a:lnTo>
                  <a:lnTo>
                    <a:pt x="5" y="5"/>
                  </a:lnTo>
                  <a:lnTo>
                    <a:pt x="0" y="17"/>
                  </a:lnTo>
                  <a:lnTo>
                    <a:pt x="9" y="28"/>
                  </a:lnTo>
                  <a:lnTo>
                    <a:pt x="12" y="42"/>
                  </a:lnTo>
                  <a:lnTo>
                    <a:pt x="21" y="55"/>
                  </a:lnTo>
                  <a:lnTo>
                    <a:pt x="60" y="72"/>
                  </a:lnTo>
                  <a:lnTo>
                    <a:pt x="66" y="90"/>
                  </a:lnTo>
                  <a:lnTo>
                    <a:pt x="78" y="89"/>
                  </a:lnTo>
                  <a:lnTo>
                    <a:pt x="89" y="76"/>
                  </a:lnTo>
                  <a:lnTo>
                    <a:pt x="101" y="81"/>
                  </a:lnTo>
                  <a:lnTo>
                    <a:pt x="103" y="97"/>
                  </a:lnTo>
                  <a:lnTo>
                    <a:pt x="98" y="113"/>
                  </a:lnTo>
                  <a:lnTo>
                    <a:pt x="103" y="124"/>
                  </a:lnTo>
                  <a:lnTo>
                    <a:pt x="114" y="138"/>
                  </a:lnTo>
                  <a:lnTo>
                    <a:pt x="112" y="154"/>
                  </a:lnTo>
                  <a:lnTo>
                    <a:pt x="125" y="161"/>
                  </a:lnTo>
                  <a:lnTo>
                    <a:pt x="125" y="188"/>
                  </a:lnTo>
                  <a:lnTo>
                    <a:pt x="139" y="183"/>
                  </a:lnTo>
                  <a:lnTo>
                    <a:pt x="158" y="179"/>
                  </a:lnTo>
                  <a:lnTo>
                    <a:pt x="167" y="183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61">
              <a:extLst>
                <a:ext uri="{FF2B5EF4-FFF2-40B4-BE49-F238E27FC236}">
                  <a16:creationId xmlns:a16="http://schemas.microsoft.com/office/drawing/2014/main" id="{F2810A89-FDEF-107E-079B-6C295EFD0F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5827" y="3586847"/>
              <a:ext cx="675351" cy="738595"/>
            </a:xfrm>
            <a:custGeom>
              <a:avLst/>
              <a:gdLst>
                <a:gd name="T0" fmla="*/ 105 w 299"/>
                <a:gd name="T1" fmla="*/ 315 h 327"/>
                <a:gd name="T2" fmla="*/ 126 w 299"/>
                <a:gd name="T3" fmla="*/ 294 h 327"/>
                <a:gd name="T4" fmla="*/ 142 w 299"/>
                <a:gd name="T5" fmla="*/ 270 h 327"/>
                <a:gd name="T6" fmla="*/ 158 w 299"/>
                <a:gd name="T7" fmla="*/ 249 h 327"/>
                <a:gd name="T8" fmla="*/ 179 w 299"/>
                <a:gd name="T9" fmla="*/ 233 h 327"/>
                <a:gd name="T10" fmla="*/ 204 w 299"/>
                <a:gd name="T11" fmla="*/ 240 h 327"/>
                <a:gd name="T12" fmla="*/ 233 w 299"/>
                <a:gd name="T13" fmla="*/ 245 h 327"/>
                <a:gd name="T14" fmla="*/ 263 w 299"/>
                <a:gd name="T15" fmla="*/ 240 h 327"/>
                <a:gd name="T16" fmla="*/ 259 w 299"/>
                <a:gd name="T17" fmla="*/ 213 h 327"/>
                <a:gd name="T18" fmla="*/ 275 w 299"/>
                <a:gd name="T19" fmla="*/ 190 h 327"/>
                <a:gd name="T20" fmla="*/ 299 w 299"/>
                <a:gd name="T21" fmla="*/ 158 h 327"/>
                <a:gd name="T22" fmla="*/ 288 w 299"/>
                <a:gd name="T23" fmla="*/ 140 h 327"/>
                <a:gd name="T24" fmla="*/ 272 w 299"/>
                <a:gd name="T25" fmla="*/ 108 h 327"/>
                <a:gd name="T26" fmla="*/ 279 w 299"/>
                <a:gd name="T27" fmla="*/ 84 h 327"/>
                <a:gd name="T28" fmla="*/ 254 w 299"/>
                <a:gd name="T29" fmla="*/ 75 h 327"/>
                <a:gd name="T30" fmla="*/ 234 w 299"/>
                <a:gd name="T31" fmla="*/ 73 h 327"/>
                <a:gd name="T32" fmla="*/ 194 w 299"/>
                <a:gd name="T33" fmla="*/ 44 h 327"/>
                <a:gd name="T34" fmla="*/ 178 w 299"/>
                <a:gd name="T35" fmla="*/ 19 h 327"/>
                <a:gd name="T36" fmla="*/ 133 w 299"/>
                <a:gd name="T37" fmla="*/ 2 h 327"/>
                <a:gd name="T38" fmla="*/ 73 w 299"/>
                <a:gd name="T39" fmla="*/ 3 h 327"/>
                <a:gd name="T40" fmla="*/ 33 w 299"/>
                <a:gd name="T41" fmla="*/ 2 h 327"/>
                <a:gd name="T42" fmla="*/ 10 w 299"/>
                <a:gd name="T43" fmla="*/ 21 h 327"/>
                <a:gd name="T44" fmla="*/ 0 w 299"/>
                <a:gd name="T45" fmla="*/ 43 h 327"/>
                <a:gd name="T46" fmla="*/ 19 w 299"/>
                <a:gd name="T47" fmla="*/ 64 h 327"/>
                <a:gd name="T48" fmla="*/ 42 w 299"/>
                <a:gd name="T49" fmla="*/ 84 h 327"/>
                <a:gd name="T50" fmla="*/ 46 w 299"/>
                <a:gd name="T51" fmla="*/ 110 h 327"/>
                <a:gd name="T52" fmla="*/ 24 w 299"/>
                <a:gd name="T53" fmla="*/ 126 h 327"/>
                <a:gd name="T54" fmla="*/ 24 w 299"/>
                <a:gd name="T55" fmla="*/ 156 h 327"/>
                <a:gd name="T56" fmla="*/ 40 w 299"/>
                <a:gd name="T57" fmla="*/ 180 h 327"/>
                <a:gd name="T58" fmla="*/ 65 w 299"/>
                <a:gd name="T59" fmla="*/ 245 h 327"/>
                <a:gd name="T60" fmla="*/ 35 w 299"/>
                <a:gd name="T61" fmla="*/ 279 h 327"/>
                <a:gd name="T62" fmla="*/ 30 w 299"/>
                <a:gd name="T63" fmla="*/ 311 h 327"/>
                <a:gd name="T64" fmla="*/ 49 w 299"/>
                <a:gd name="T65" fmla="*/ 311 h 327"/>
                <a:gd name="T66" fmla="*/ 76 w 299"/>
                <a:gd name="T67" fmla="*/ 311 h 327"/>
                <a:gd name="T68" fmla="*/ 99 w 299"/>
                <a:gd name="T69" fmla="*/ 327 h 327"/>
                <a:gd name="T70" fmla="*/ 99 w 299"/>
                <a:gd name="T7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9" h="327">
                  <a:moveTo>
                    <a:pt x="99" y="327"/>
                  </a:moveTo>
                  <a:lnTo>
                    <a:pt x="105" y="315"/>
                  </a:lnTo>
                  <a:lnTo>
                    <a:pt x="112" y="306"/>
                  </a:lnTo>
                  <a:lnTo>
                    <a:pt x="126" y="294"/>
                  </a:lnTo>
                  <a:lnTo>
                    <a:pt x="138" y="283"/>
                  </a:lnTo>
                  <a:lnTo>
                    <a:pt x="142" y="270"/>
                  </a:lnTo>
                  <a:lnTo>
                    <a:pt x="147" y="254"/>
                  </a:lnTo>
                  <a:lnTo>
                    <a:pt x="158" y="249"/>
                  </a:lnTo>
                  <a:lnTo>
                    <a:pt x="169" y="238"/>
                  </a:lnTo>
                  <a:lnTo>
                    <a:pt x="179" y="233"/>
                  </a:lnTo>
                  <a:lnTo>
                    <a:pt x="192" y="235"/>
                  </a:lnTo>
                  <a:lnTo>
                    <a:pt x="204" y="240"/>
                  </a:lnTo>
                  <a:lnTo>
                    <a:pt x="220" y="244"/>
                  </a:lnTo>
                  <a:lnTo>
                    <a:pt x="233" y="245"/>
                  </a:lnTo>
                  <a:lnTo>
                    <a:pt x="249" y="245"/>
                  </a:lnTo>
                  <a:lnTo>
                    <a:pt x="263" y="240"/>
                  </a:lnTo>
                  <a:lnTo>
                    <a:pt x="265" y="228"/>
                  </a:lnTo>
                  <a:lnTo>
                    <a:pt x="259" y="213"/>
                  </a:lnTo>
                  <a:lnTo>
                    <a:pt x="261" y="201"/>
                  </a:lnTo>
                  <a:lnTo>
                    <a:pt x="275" y="190"/>
                  </a:lnTo>
                  <a:lnTo>
                    <a:pt x="299" y="183"/>
                  </a:lnTo>
                  <a:lnTo>
                    <a:pt x="299" y="158"/>
                  </a:lnTo>
                  <a:lnTo>
                    <a:pt x="286" y="153"/>
                  </a:lnTo>
                  <a:lnTo>
                    <a:pt x="288" y="140"/>
                  </a:lnTo>
                  <a:lnTo>
                    <a:pt x="281" y="123"/>
                  </a:lnTo>
                  <a:lnTo>
                    <a:pt x="272" y="108"/>
                  </a:lnTo>
                  <a:lnTo>
                    <a:pt x="277" y="96"/>
                  </a:lnTo>
                  <a:lnTo>
                    <a:pt x="279" y="84"/>
                  </a:lnTo>
                  <a:lnTo>
                    <a:pt x="268" y="69"/>
                  </a:lnTo>
                  <a:lnTo>
                    <a:pt x="254" y="75"/>
                  </a:lnTo>
                  <a:lnTo>
                    <a:pt x="240" y="85"/>
                  </a:lnTo>
                  <a:lnTo>
                    <a:pt x="234" y="73"/>
                  </a:lnTo>
                  <a:lnTo>
                    <a:pt x="195" y="57"/>
                  </a:lnTo>
                  <a:lnTo>
                    <a:pt x="194" y="44"/>
                  </a:lnTo>
                  <a:lnTo>
                    <a:pt x="188" y="30"/>
                  </a:lnTo>
                  <a:lnTo>
                    <a:pt x="178" y="19"/>
                  </a:lnTo>
                  <a:lnTo>
                    <a:pt x="178" y="7"/>
                  </a:lnTo>
                  <a:lnTo>
                    <a:pt x="133" y="2"/>
                  </a:lnTo>
                  <a:lnTo>
                    <a:pt x="113" y="2"/>
                  </a:lnTo>
                  <a:lnTo>
                    <a:pt x="73" y="3"/>
                  </a:lnTo>
                  <a:lnTo>
                    <a:pt x="49" y="0"/>
                  </a:lnTo>
                  <a:lnTo>
                    <a:pt x="33" y="2"/>
                  </a:lnTo>
                  <a:lnTo>
                    <a:pt x="26" y="11"/>
                  </a:lnTo>
                  <a:lnTo>
                    <a:pt x="10" y="21"/>
                  </a:lnTo>
                  <a:lnTo>
                    <a:pt x="0" y="30"/>
                  </a:lnTo>
                  <a:lnTo>
                    <a:pt x="0" y="43"/>
                  </a:lnTo>
                  <a:lnTo>
                    <a:pt x="10" y="53"/>
                  </a:lnTo>
                  <a:lnTo>
                    <a:pt x="19" y="64"/>
                  </a:lnTo>
                  <a:lnTo>
                    <a:pt x="32" y="69"/>
                  </a:lnTo>
                  <a:lnTo>
                    <a:pt x="42" y="84"/>
                  </a:lnTo>
                  <a:lnTo>
                    <a:pt x="48" y="94"/>
                  </a:lnTo>
                  <a:lnTo>
                    <a:pt x="46" y="110"/>
                  </a:lnTo>
                  <a:lnTo>
                    <a:pt x="39" y="119"/>
                  </a:lnTo>
                  <a:lnTo>
                    <a:pt x="24" y="126"/>
                  </a:lnTo>
                  <a:lnTo>
                    <a:pt x="23" y="142"/>
                  </a:lnTo>
                  <a:lnTo>
                    <a:pt x="24" y="156"/>
                  </a:lnTo>
                  <a:lnTo>
                    <a:pt x="24" y="169"/>
                  </a:lnTo>
                  <a:lnTo>
                    <a:pt x="40" y="180"/>
                  </a:lnTo>
                  <a:lnTo>
                    <a:pt x="53" y="176"/>
                  </a:lnTo>
                  <a:lnTo>
                    <a:pt x="65" y="245"/>
                  </a:lnTo>
                  <a:lnTo>
                    <a:pt x="49" y="256"/>
                  </a:lnTo>
                  <a:lnTo>
                    <a:pt x="35" y="279"/>
                  </a:lnTo>
                  <a:lnTo>
                    <a:pt x="14" y="317"/>
                  </a:lnTo>
                  <a:lnTo>
                    <a:pt x="30" y="311"/>
                  </a:lnTo>
                  <a:lnTo>
                    <a:pt x="39" y="302"/>
                  </a:lnTo>
                  <a:lnTo>
                    <a:pt x="49" y="311"/>
                  </a:lnTo>
                  <a:lnTo>
                    <a:pt x="64" y="313"/>
                  </a:lnTo>
                  <a:lnTo>
                    <a:pt x="76" y="311"/>
                  </a:lnTo>
                  <a:lnTo>
                    <a:pt x="89" y="318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62">
              <a:extLst>
                <a:ext uri="{FF2B5EF4-FFF2-40B4-BE49-F238E27FC236}">
                  <a16:creationId xmlns:a16="http://schemas.microsoft.com/office/drawing/2014/main" id="{885FF7A0-D7AF-E8EE-FBC3-6E26F6BCF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86293" y="3977603"/>
              <a:ext cx="444964" cy="634695"/>
            </a:xfrm>
            <a:custGeom>
              <a:avLst/>
              <a:gdLst>
                <a:gd name="T0" fmla="*/ 162 w 197"/>
                <a:gd name="T1" fmla="*/ 281 h 281"/>
                <a:gd name="T2" fmla="*/ 167 w 197"/>
                <a:gd name="T3" fmla="*/ 268 h 281"/>
                <a:gd name="T4" fmla="*/ 178 w 197"/>
                <a:gd name="T5" fmla="*/ 256 h 281"/>
                <a:gd name="T6" fmla="*/ 188 w 197"/>
                <a:gd name="T7" fmla="*/ 247 h 281"/>
                <a:gd name="T8" fmla="*/ 197 w 197"/>
                <a:gd name="T9" fmla="*/ 238 h 281"/>
                <a:gd name="T10" fmla="*/ 192 w 197"/>
                <a:gd name="T11" fmla="*/ 226 h 281"/>
                <a:gd name="T12" fmla="*/ 183 w 197"/>
                <a:gd name="T13" fmla="*/ 215 h 281"/>
                <a:gd name="T14" fmla="*/ 181 w 197"/>
                <a:gd name="T15" fmla="*/ 204 h 281"/>
                <a:gd name="T16" fmla="*/ 178 w 197"/>
                <a:gd name="T17" fmla="*/ 188 h 281"/>
                <a:gd name="T18" fmla="*/ 178 w 197"/>
                <a:gd name="T19" fmla="*/ 176 h 281"/>
                <a:gd name="T20" fmla="*/ 178 w 197"/>
                <a:gd name="T21" fmla="*/ 161 h 281"/>
                <a:gd name="T22" fmla="*/ 165 w 197"/>
                <a:gd name="T23" fmla="*/ 147 h 281"/>
                <a:gd name="T24" fmla="*/ 162 w 197"/>
                <a:gd name="T25" fmla="*/ 135 h 281"/>
                <a:gd name="T26" fmla="*/ 174 w 197"/>
                <a:gd name="T27" fmla="*/ 126 h 281"/>
                <a:gd name="T28" fmla="*/ 181 w 197"/>
                <a:gd name="T29" fmla="*/ 105 h 281"/>
                <a:gd name="T30" fmla="*/ 179 w 197"/>
                <a:gd name="T31" fmla="*/ 89 h 281"/>
                <a:gd name="T32" fmla="*/ 185 w 197"/>
                <a:gd name="T33" fmla="*/ 76 h 281"/>
                <a:gd name="T34" fmla="*/ 192 w 197"/>
                <a:gd name="T35" fmla="*/ 64 h 281"/>
                <a:gd name="T36" fmla="*/ 188 w 197"/>
                <a:gd name="T37" fmla="*/ 49 h 281"/>
                <a:gd name="T38" fmla="*/ 186 w 197"/>
                <a:gd name="T39" fmla="*/ 37 h 281"/>
                <a:gd name="T40" fmla="*/ 178 w 197"/>
                <a:gd name="T41" fmla="*/ 30 h 281"/>
                <a:gd name="T42" fmla="*/ 165 w 197"/>
                <a:gd name="T43" fmla="*/ 21 h 281"/>
                <a:gd name="T44" fmla="*/ 153 w 197"/>
                <a:gd name="T45" fmla="*/ 14 h 281"/>
                <a:gd name="T46" fmla="*/ 147 w 197"/>
                <a:gd name="T47" fmla="*/ 0 h 281"/>
                <a:gd name="T48" fmla="*/ 135 w 197"/>
                <a:gd name="T49" fmla="*/ 8 h 281"/>
                <a:gd name="T50" fmla="*/ 115 w 197"/>
                <a:gd name="T51" fmla="*/ 5 h 281"/>
                <a:gd name="T52" fmla="*/ 106 w 197"/>
                <a:gd name="T53" fmla="*/ 1 h 281"/>
                <a:gd name="T54" fmla="*/ 85 w 197"/>
                <a:gd name="T55" fmla="*/ 5 h 281"/>
                <a:gd name="T56" fmla="*/ 73 w 197"/>
                <a:gd name="T57" fmla="*/ 10 h 281"/>
                <a:gd name="T58" fmla="*/ 49 w 197"/>
                <a:gd name="T59" fmla="*/ 17 h 281"/>
                <a:gd name="T60" fmla="*/ 39 w 197"/>
                <a:gd name="T61" fmla="*/ 24 h 281"/>
                <a:gd name="T62" fmla="*/ 33 w 197"/>
                <a:gd name="T63" fmla="*/ 33 h 281"/>
                <a:gd name="T64" fmla="*/ 39 w 197"/>
                <a:gd name="T65" fmla="*/ 48 h 281"/>
                <a:gd name="T66" fmla="*/ 33 w 197"/>
                <a:gd name="T67" fmla="*/ 64 h 281"/>
                <a:gd name="T68" fmla="*/ 26 w 197"/>
                <a:gd name="T69" fmla="*/ 72 h 281"/>
                <a:gd name="T70" fmla="*/ 12 w 197"/>
                <a:gd name="T71" fmla="*/ 80 h 281"/>
                <a:gd name="T72" fmla="*/ 10 w 197"/>
                <a:gd name="T73" fmla="*/ 96 h 281"/>
                <a:gd name="T74" fmla="*/ 8 w 197"/>
                <a:gd name="T75" fmla="*/ 108 h 281"/>
                <a:gd name="T76" fmla="*/ 0 w 197"/>
                <a:gd name="T77" fmla="*/ 121 h 281"/>
                <a:gd name="T78" fmla="*/ 0 w 197"/>
                <a:gd name="T79" fmla="*/ 133 h 281"/>
                <a:gd name="T80" fmla="*/ 3 w 197"/>
                <a:gd name="T81" fmla="*/ 147 h 281"/>
                <a:gd name="T82" fmla="*/ 1 w 197"/>
                <a:gd name="T83" fmla="*/ 163 h 281"/>
                <a:gd name="T84" fmla="*/ 3 w 197"/>
                <a:gd name="T85" fmla="*/ 176 h 281"/>
                <a:gd name="T86" fmla="*/ 8 w 197"/>
                <a:gd name="T87" fmla="*/ 190 h 281"/>
                <a:gd name="T88" fmla="*/ 8 w 197"/>
                <a:gd name="T89" fmla="*/ 206 h 281"/>
                <a:gd name="T90" fmla="*/ 10 w 197"/>
                <a:gd name="T91" fmla="*/ 226 h 281"/>
                <a:gd name="T92" fmla="*/ 17 w 197"/>
                <a:gd name="T93" fmla="*/ 243 h 281"/>
                <a:gd name="T94" fmla="*/ 33 w 197"/>
                <a:gd name="T95" fmla="*/ 250 h 281"/>
                <a:gd name="T96" fmla="*/ 32 w 197"/>
                <a:gd name="T97" fmla="*/ 263 h 281"/>
                <a:gd name="T98" fmla="*/ 26 w 197"/>
                <a:gd name="T99" fmla="*/ 279 h 281"/>
                <a:gd name="T100" fmla="*/ 69 w 197"/>
                <a:gd name="T101" fmla="*/ 279 h 281"/>
                <a:gd name="T102" fmla="*/ 85 w 197"/>
                <a:gd name="T103" fmla="*/ 277 h 281"/>
                <a:gd name="T104" fmla="*/ 101 w 197"/>
                <a:gd name="T105" fmla="*/ 279 h 281"/>
                <a:gd name="T106" fmla="*/ 156 w 197"/>
                <a:gd name="T107" fmla="*/ 279 h 281"/>
                <a:gd name="T108" fmla="*/ 162 w 197"/>
                <a:gd name="T109" fmla="*/ 281 h 281"/>
                <a:gd name="T110" fmla="*/ 162 w 197"/>
                <a:gd name="T111" fmla="*/ 281 h 281"/>
                <a:gd name="T112" fmla="*/ 162 w 197"/>
                <a:gd name="T113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7" h="281">
                  <a:moveTo>
                    <a:pt x="162" y="281"/>
                  </a:moveTo>
                  <a:lnTo>
                    <a:pt x="167" y="268"/>
                  </a:lnTo>
                  <a:lnTo>
                    <a:pt x="178" y="256"/>
                  </a:lnTo>
                  <a:lnTo>
                    <a:pt x="188" y="247"/>
                  </a:lnTo>
                  <a:lnTo>
                    <a:pt x="197" y="238"/>
                  </a:lnTo>
                  <a:lnTo>
                    <a:pt x="192" y="226"/>
                  </a:lnTo>
                  <a:lnTo>
                    <a:pt x="183" y="215"/>
                  </a:lnTo>
                  <a:lnTo>
                    <a:pt x="181" y="204"/>
                  </a:lnTo>
                  <a:lnTo>
                    <a:pt x="178" y="188"/>
                  </a:lnTo>
                  <a:lnTo>
                    <a:pt x="178" y="176"/>
                  </a:lnTo>
                  <a:lnTo>
                    <a:pt x="178" y="161"/>
                  </a:lnTo>
                  <a:lnTo>
                    <a:pt x="165" y="147"/>
                  </a:lnTo>
                  <a:lnTo>
                    <a:pt x="162" y="135"/>
                  </a:lnTo>
                  <a:lnTo>
                    <a:pt x="174" y="126"/>
                  </a:lnTo>
                  <a:lnTo>
                    <a:pt x="181" y="105"/>
                  </a:lnTo>
                  <a:lnTo>
                    <a:pt x="179" y="89"/>
                  </a:lnTo>
                  <a:lnTo>
                    <a:pt x="185" y="76"/>
                  </a:lnTo>
                  <a:lnTo>
                    <a:pt x="192" y="64"/>
                  </a:lnTo>
                  <a:lnTo>
                    <a:pt x="188" y="49"/>
                  </a:lnTo>
                  <a:lnTo>
                    <a:pt x="186" y="37"/>
                  </a:lnTo>
                  <a:lnTo>
                    <a:pt x="178" y="30"/>
                  </a:lnTo>
                  <a:lnTo>
                    <a:pt x="165" y="21"/>
                  </a:lnTo>
                  <a:lnTo>
                    <a:pt x="153" y="14"/>
                  </a:lnTo>
                  <a:lnTo>
                    <a:pt x="147" y="0"/>
                  </a:lnTo>
                  <a:lnTo>
                    <a:pt x="135" y="8"/>
                  </a:lnTo>
                  <a:lnTo>
                    <a:pt x="115" y="5"/>
                  </a:lnTo>
                  <a:lnTo>
                    <a:pt x="106" y="1"/>
                  </a:lnTo>
                  <a:lnTo>
                    <a:pt x="85" y="5"/>
                  </a:lnTo>
                  <a:lnTo>
                    <a:pt x="73" y="10"/>
                  </a:lnTo>
                  <a:lnTo>
                    <a:pt x="49" y="17"/>
                  </a:lnTo>
                  <a:lnTo>
                    <a:pt x="39" y="24"/>
                  </a:lnTo>
                  <a:lnTo>
                    <a:pt x="33" y="33"/>
                  </a:lnTo>
                  <a:lnTo>
                    <a:pt x="39" y="48"/>
                  </a:lnTo>
                  <a:lnTo>
                    <a:pt x="33" y="64"/>
                  </a:lnTo>
                  <a:lnTo>
                    <a:pt x="26" y="72"/>
                  </a:lnTo>
                  <a:lnTo>
                    <a:pt x="12" y="80"/>
                  </a:lnTo>
                  <a:lnTo>
                    <a:pt x="10" y="96"/>
                  </a:lnTo>
                  <a:lnTo>
                    <a:pt x="8" y="108"/>
                  </a:lnTo>
                  <a:lnTo>
                    <a:pt x="0" y="121"/>
                  </a:lnTo>
                  <a:lnTo>
                    <a:pt x="0" y="133"/>
                  </a:lnTo>
                  <a:lnTo>
                    <a:pt x="3" y="147"/>
                  </a:lnTo>
                  <a:lnTo>
                    <a:pt x="1" y="163"/>
                  </a:lnTo>
                  <a:lnTo>
                    <a:pt x="3" y="176"/>
                  </a:lnTo>
                  <a:lnTo>
                    <a:pt x="8" y="190"/>
                  </a:lnTo>
                  <a:lnTo>
                    <a:pt x="8" y="206"/>
                  </a:lnTo>
                  <a:lnTo>
                    <a:pt x="10" y="226"/>
                  </a:lnTo>
                  <a:lnTo>
                    <a:pt x="17" y="243"/>
                  </a:lnTo>
                  <a:lnTo>
                    <a:pt x="33" y="250"/>
                  </a:lnTo>
                  <a:lnTo>
                    <a:pt x="32" y="263"/>
                  </a:lnTo>
                  <a:lnTo>
                    <a:pt x="26" y="279"/>
                  </a:lnTo>
                  <a:lnTo>
                    <a:pt x="69" y="279"/>
                  </a:lnTo>
                  <a:lnTo>
                    <a:pt x="85" y="277"/>
                  </a:lnTo>
                  <a:lnTo>
                    <a:pt x="101" y="279"/>
                  </a:lnTo>
                  <a:lnTo>
                    <a:pt x="156" y="279"/>
                  </a:lnTo>
                  <a:lnTo>
                    <a:pt x="162" y="281"/>
                  </a:lnTo>
                  <a:lnTo>
                    <a:pt x="162" y="281"/>
                  </a:lnTo>
                  <a:lnTo>
                    <a:pt x="162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63">
              <a:extLst>
                <a:ext uri="{FF2B5EF4-FFF2-40B4-BE49-F238E27FC236}">
                  <a16:creationId xmlns:a16="http://schemas.microsoft.com/office/drawing/2014/main" id="{9D9F9A8C-F87B-22D9-25F4-9FE84B1649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3591365"/>
              <a:ext cx="896704" cy="815391"/>
            </a:xfrm>
            <a:custGeom>
              <a:avLst/>
              <a:gdLst>
                <a:gd name="T0" fmla="*/ 326 w 397"/>
                <a:gd name="T1" fmla="*/ 361 h 361"/>
                <a:gd name="T2" fmla="*/ 379 w 397"/>
                <a:gd name="T3" fmla="*/ 258 h 361"/>
                <a:gd name="T4" fmla="*/ 392 w 397"/>
                <a:gd name="T5" fmla="*/ 242 h 361"/>
                <a:gd name="T6" fmla="*/ 397 w 397"/>
                <a:gd name="T7" fmla="*/ 172 h 361"/>
                <a:gd name="T8" fmla="*/ 383 w 397"/>
                <a:gd name="T9" fmla="*/ 176 h 361"/>
                <a:gd name="T10" fmla="*/ 365 w 397"/>
                <a:gd name="T11" fmla="*/ 171 h 361"/>
                <a:gd name="T12" fmla="*/ 363 w 397"/>
                <a:gd name="T13" fmla="*/ 158 h 361"/>
                <a:gd name="T14" fmla="*/ 360 w 397"/>
                <a:gd name="T15" fmla="*/ 140 h 361"/>
                <a:gd name="T16" fmla="*/ 360 w 397"/>
                <a:gd name="T17" fmla="*/ 128 h 361"/>
                <a:gd name="T18" fmla="*/ 372 w 397"/>
                <a:gd name="T19" fmla="*/ 114 h 361"/>
                <a:gd name="T20" fmla="*/ 388 w 397"/>
                <a:gd name="T21" fmla="*/ 92 h 361"/>
                <a:gd name="T22" fmla="*/ 374 w 397"/>
                <a:gd name="T23" fmla="*/ 74 h 361"/>
                <a:gd name="T24" fmla="*/ 356 w 397"/>
                <a:gd name="T25" fmla="*/ 64 h 361"/>
                <a:gd name="T26" fmla="*/ 347 w 397"/>
                <a:gd name="T27" fmla="*/ 53 h 361"/>
                <a:gd name="T28" fmla="*/ 333 w 397"/>
                <a:gd name="T29" fmla="*/ 37 h 361"/>
                <a:gd name="T30" fmla="*/ 340 w 397"/>
                <a:gd name="T31" fmla="*/ 26 h 361"/>
                <a:gd name="T32" fmla="*/ 354 w 397"/>
                <a:gd name="T33" fmla="*/ 14 h 361"/>
                <a:gd name="T34" fmla="*/ 367 w 397"/>
                <a:gd name="T35" fmla="*/ 3 h 361"/>
                <a:gd name="T36" fmla="*/ 228 w 397"/>
                <a:gd name="T37" fmla="*/ 0 h 361"/>
                <a:gd name="T38" fmla="*/ 185 w 397"/>
                <a:gd name="T39" fmla="*/ 0 h 361"/>
                <a:gd name="T40" fmla="*/ 2 w 397"/>
                <a:gd name="T41" fmla="*/ 0 h 361"/>
                <a:gd name="T42" fmla="*/ 0 w 397"/>
                <a:gd name="T43" fmla="*/ 122 h 361"/>
                <a:gd name="T44" fmla="*/ 54 w 397"/>
                <a:gd name="T45" fmla="*/ 122 h 361"/>
                <a:gd name="T46" fmla="*/ 151 w 397"/>
                <a:gd name="T47" fmla="*/ 126 h 361"/>
                <a:gd name="T48" fmla="*/ 169 w 397"/>
                <a:gd name="T49" fmla="*/ 137 h 361"/>
                <a:gd name="T50" fmla="*/ 187 w 397"/>
                <a:gd name="T51" fmla="*/ 146 h 361"/>
                <a:gd name="T52" fmla="*/ 203 w 397"/>
                <a:gd name="T53" fmla="*/ 151 h 361"/>
                <a:gd name="T54" fmla="*/ 217 w 397"/>
                <a:gd name="T55" fmla="*/ 160 h 361"/>
                <a:gd name="T56" fmla="*/ 226 w 397"/>
                <a:gd name="T57" fmla="*/ 171 h 361"/>
                <a:gd name="T58" fmla="*/ 251 w 397"/>
                <a:gd name="T59" fmla="*/ 206 h 361"/>
                <a:gd name="T60" fmla="*/ 274 w 397"/>
                <a:gd name="T61" fmla="*/ 243 h 361"/>
                <a:gd name="T62" fmla="*/ 281 w 397"/>
                <a:gd name="T63" fmla="*/ 302 h 361"/>
                <a:gd name="T64" fmla="*/ 294 w 397"/>
                <a:gd name="T65" fmla="*/ 299 h 361"/>
                <a:gd name="T66" fmla="*/ 299 w 397"/>
                <a:gd name="T67" fmla="*/ 311 h 361"/>
                <a:gd name="T68" fmla="*/ 312 w 397"/>
                <a:gd name="T69" fmla="*/ 320 h 361"/>
                <a:gd name="T70" fmla="*/ 324 w 397"/>
                <a:gd name="T71" fmla="*/ 324 h 361"/>
                <a:gd name="T72" fmla="*/ 321 w 397"/>
                <a:gd name="T73" fmla="*/ 340 h 361"/>
                <a:gd name="T74" fmla="*/ 326 w 397"/>
                <a:gd name="T75" fmla="*/ 354 h 361"/>
                <a:gd name="T76" fmla="*/ 326 w 397"/>
                <a:gd name="T77" fmla="*/ 361 h 361"/>
                <a:gd name="T78" fmla="*/ 326 w 397"/>
                <a:gd name="T79" fmla="*/ 361 h 361"/>
                <a:gd name="T80" fmla="*/ 326 w 397"/>
                <a:gd name="T81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7" h="361">
                  <a:moveTo>
                    <a:pt x="326" y="361"/>
                  </a:moveTo>
                  <a:lnTo>
                    <a:pt x="379" y="258"/>
                  </a:lnTo>
                  <a:lnTo>
                    <a:pt x="392" y="242"/>
                  </a:lnTo>
                  <a:lnTo>
                    <a:pt x="397" y="172"/>
                  </a:lnTo>
                  <a:lnTo>
                    <a:pt x="383" y="176"/>
                  </a:lnTo>
                  <a:lnTo>
                    <a:pt x="365" y="171"/>
                  </a:lnTo>
                  <a:lnTo>
                    <a:pt x="363" y="158"/>
                  </a:lnTo>
                  <a:lnTo>
                    <a:pt x="360" y="140"/>
                  </a:lnTo>
                  <a:lnTo>
                    <a:pt x="360" y="128"/>
                  </a:lnTo>
                  <a:lnTo>
                    <a:pt x="372" y="114"/>
                  </a:lnTo>
                  <a:lnTo>
                    <a:pt x="388" y="92"/>
                  </a:lnTo>
                  <a:lnTo>
                    <a:pt x="374" y="74"/>
                  </a:lnTo>
                  <a:lnTo>
                    <a:pt x="356" y="64"/>
                  </a:lnTo>
                  <a:lnTo>
                    <a:pt x="347" y="53"/>
                  </a:lnTo>
                  <a:lnTo>
                    <a:pt x="333" y="37"/>
                  </a:lnTo>
                  <a:lnTo>
                    <a:pt x="340" y="26"/>
                  </a:lnTo>
                  <a:lnTo>
                    <a:pt x="354" y="14"/>
                  </a:lnTo>
                  <a:lnTo>
                    <a:pt x="367" y="3"/>
                  </a:lnTo>
                  <a:lnTo>
                    <a:pt x="228" y="0"/>
                  </a:lnTo>
                  <a:lnTo>
                    <a:pt x="185" y="0"/>
                  </a:lnTo>
                  <a:lnTo>
                    <a:pt x="2" y="0"/>
                  </a:lnTo>
                  <a:lnTo>
                    <a:pt x="0" y="122"/>
                  </a:lnTo>
                  <a:lnTo>
                    <a:pt x="54" y="122"/>
                  </a:lnTo>
                  <a:lnTo>
                    <a:pt x="151" y="126"/>
                  </a:lnTo>
                  <a:lnTo>
                    <a:pt x="169" y="137"/>
                  </a:lnTo>
                  <a:lnTo>
                    <a:pt x="187" y="146"/>
                  </a:lnTo>
                  <a:lnTo>
                    <a:pt x="203" y="151"/>
                  </a:lnTo>
                  <a:lnTo>
                    <a:pt x="217" y="160"/>
                  </a:lnTo>
                  <a:lnTo>
                    <a:pt x="226" y="171"/>
                  </a:lnTo>
                  <a:lnTo>
                    <a:pt x="251" y="206"/>
                  </a:lnTo>
                  <a:lnTo>
                    <a:pt x="274" y="243"/>
                  </a:lnTo>
                  <a:lnTo>
                    <a:pt x="281" y="302"/>
                  </a:lnTo>
                  <a:lnTo>
                    <a:pt x="294" y="299"/>
                  </a:lnTo>
                  <a:lnTo>
                    <a:pt x="299" y="311"/>
                  </a:lnTo>
                  <a:lnTo>
                    <a:pt x="312" y="320"/>
                  </a:lnTo>
                  <a:lnTo>
                    <a:pt x="324" y="324"/>
                  </a:lnTo>
                  <a:lnTo>
                    <a:pt x="321" y="340"/>
                  </a:lnTo>
                  <a:lnTo>
                    <a:pt x="326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6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64">
              <a:extLst>
                <a:ext uri="{FF2B5EF4-FFF2-40B4-BE49-F238E27FC236}">
                  <a16:creationId xmlns:a16="http://schemas.microsoft.com/office/drawing/2014/main" id="{6C5DAD01-05D6-E1DF-E461-B0A63C0FC1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4460" y="4628108"/>
              <a:ext cx="555640" cy="623401"/>
            </a:xfrm>
            <a:custGeom>
              <a:avLst/>
              <a:gdLst>
                <a:gd name="T0" fmla="*/ 200 w 246"/>
                <a:gd name="T1" fmla="*/ 276 h 276"/>
                <a:gd name="T2" fmla="*/ 210 w 246"/>
                <a:gd name="T3" fmla="*/ 267 h 276"/>
                <a:gd name="T4" fmla="*/ 228 w 246"/>
                <a:gd name="T5" fmla="*/ 262 h 276"/>
                <a:gd name="T6" fmla="*/ 232 w 246"/>
                <a:gd name="T7" fmla="*/ 249 h 276"/>
                <a:gd name="T8" fmla="*/ 241 w 246"/>
                <a:gd name="T9" fmla="*/ 238 h 276"/>
                <a:gd name="T10" fmla="*/ 246 w 246"/>
                <a:gd name="T11" fmla="*/ 222 h 276"/>
                <a:gd name="T12" fmla="*/ 235 w 246"/>
                <a:gd name="T13" fmla="*/ 199 h 276"/>
                <a:gd name="T14" fmla="*/ 216 w 246"/>
                <a:gd name="T15" fmla="*/ 171 h 276"/>
                <a:gd name="T16" fmla="*/ 205 w 246"/>
                <a:gd name="T17" fmla="*/ 157 h 276"/>
                <a:gd name="T18" fmla="*/ 210 w 246"/>
                <a:gd name="T19" fmla="*/ 117 h 276"/>
                <a:gd name="T20" fmla="*/ 209 w 246"/>
                <a:gd name="T21" fmla="*/ 105 h 276"/>
                <a:gd name="T22" fmla="*/ 214 w 246"/>
                <a:gd name="T23" fmla="*/ 85 h 276"/>
                <a:gd name="T24" fmla="*/ 212 w 246"/>
                <a:gd name="T25" fmla="*/ 66 h 276"/>
                <a:gd name="T26" fmla="*/ 210 w 246"/>
                <a:gd name="T27" fmla="*/ 53 h 276"/>
                <a:gd name="T28" fmla="*/ 203 w 246"/>
                <a:gd name="T29" fmla="*/ 35 h 276"/>
                <a:gd name="T30" fmla="*/ 193 w 246"/>
                <a:gd name="T31" fmla="*/ 25 h 276"/>
                <a:gd name="T32" fmla="*/ 152 w 246"/>
                <a:gd name="T33" fmla="*/ 7 h 276"/>
                <a:gd name="T34" fmla="*/ 127 w 246"/>
                <a:gd name="T35" fmla="*/ 7 h 276"/>
                <a:gd name="T36" fmla="*/ 95 w 246"/>
                <a:gd name="T37" fmla="*/ 0 h 276"/>
                <a:gd name="T38" fmla="*/ 80 w 246"/>
                <a:gd name="T39" fmla="*/ 11 h 276"/>
                <a:gd name="T40" fmla="*/ 66 w 246"/>
                <a:gd name="T41" fmla="*/ 27 h 276"/>
                <a:gd name="T42" fmla="*/ 48 w 246"/>
                <a:gd name="T43" fmla="*/ 43 h 276"/>
                <a:gd name="T44" fmla="*/ 40 w 246"/>
                <a:gd name="T45" fmla="*/ 55 h 276"/>
                <a:gd name="T46" fmla="*/ 31 w 246"/>
                <a:gd name="T47" fmla="*/ 69 h 276"/>
                <a:gd name="T48" fmla="*/ 18 w 246"/>
                <a:gd name="T49" fmla="*/ 71 h 276"/>
                <a:gd name="T50" fmla="*/ 11 w 246"/>
                <a:gd name="T51" fmla="*/ 84 h 276"/>
                <a:gd name="T52" fmla="*/ 2 w 246"/>
                <a:gd name="T53" fmla="*/ 100 h 276"/>
                <a:gd name="T54" fmla="*/ 0 w 246"/>
                <a:gd name="T55" fmla="*/ 114 h 276"/>
                <a:gd name="T56" fmla="*/ 2 w 246"/>
                <a:gd name="T57" fmla="*/ 128 h 276"/>
                <a:gd name="T58" fmla="*/ 9 w 246"/>
                <a:gd name="T59" fmla="*/ 139 h 276"/>
                <a:gd name="T60" fmla="*/ 11 w 246"/>
                <a:gd name="T61" fmla="*/ 155 h 276"/>
                <a:gd name="T62" fmla="*/ 16 w 246"/>
                <a:gd name="T63" fmla="*/ 169 h 276"/>
                <a:gd name="T64" fmla="*/ 29 w 246"/>
                <a:gd name="T65" fmla="*/ 176 h 276"/>
                <a:gd name="T66" fmla="*/ 32 w 246"/>
                <a:gd name="T67" fmla="*/ 187 h 276"/>
                <a:gd name="T68" fmla="*/ 48 w 246"/>
                <a:gd name="T69" fmla="*/ 196 h 276"/>
                <a:gd name="T70" fmla="*/ 56 w 246"/>
                <a:gd name="T71" fmla="*/ 208 h 276"/>
                <a:gd name="T72" fmla="*/ 72 w 246"/>
                <a:gd name="T73" fmla="*/ 221 h 276"/>
                <a:gd name="T74" fmla="*/ 104 w 246"/>
                <a:gd name="T75" fmla="*/ 221 h 276"/>
                <a:gd name="T76" fmla="*/ 123 w 246"/>
                <a:gd name="T77" fmla="*/ 221 h 276"/>
                <a:gd name="T78" fmla="*/ 139 w 246"/>
                <a:gd name="T79" fmla="*/ 215 h 276"/>
                <a:gd name="T80" fmla="*/ 169 w 246"/>
                <a:gd name="T81" fmla="*/ 242 h 276"/>
                <a:gd name="T82" fmla="*/ 184 w 246"/>
                <a:gd name="T83" fmla="*/ 256 h 276"/>
                <a:gd name="T84" fmla="*/ 194 w 246"/>
                <a:gd name="T85" fmla="*/ 269 h 276"/>
                <a:gd name="T86" fmla="*/ 200 w 246"/>
                <a:gd name="T87" fmla="*/ 276 h 276"/>
                <a:gd name="T88" fmla="*/ 200 w 246"/>
                <a:gd name="T89" fmla="*/ 276 h 276"/>
                <a:gd name="T90" fmla="*/ 200 w 246"/>
                <a:gd name="T91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6" h="276">
                  <a:moveTo>
                    <a:pt x="200" y="276"/>
                  </a:moveTo>
                  <a:lnTo>
                    <a:pt x="210" y="267"/>
                  </a:lnTo>
                  <a:lnTo>
                    <a:pt x="228" y="262"/>
                  </a:lnTo>
                  <a:lnTo>
                    <a:pt x="232" y="249"/>
                  </a:lnTo>
                  <a:lnTo>
                    <a:pt x="241" y="238"/>
                  </a:lnTo>
                  <a:lnTo>
                    <a:pt x="246" y="222"/>
                  </a:lnTo>
                  <a:lnTo>
                    <a:pt x="235" y="199"/>
                  </a:lnTo>
                  <a:lnTo>
                    <a:pt x="216" y="171"/>
                  </a:lnTo>
                  <a:lnTo>
                    <a:pt x="205" y="157"/>
                  </a:lnTo>
                  <a:lnTo>
                    <a:pt x="210" y="117"/>
                  </a:lnTo>
                  <a:lnTo>
                    <a:pt x="209" y="105"/>
                  </a:lnTo>
                  <a:lnTo>
                    <a:pt x="214" y="85"/>
                  </a:lnTo>
                  <a:lnTo>
                    <a:pt x="212" y="66"/>
                  </a:lnTo>
                  <a:lnTo>
                    <a:pt x="210" y="53"/>
                  </a:lnTo>
                  <a:lnTo>
                    <a:pt x="203" y="35"/>
                  </a:lnTo>
                  <a:lnTo>
                    <a:pt x="193" y="25"/>
                  </a:lnTo>
                  <a:lnTo>
                    <a:pt x="152" y="7"/>
                  </a:lnTo>
                  <a:lnTo>
                    <a:pt x="127" y="7"/>
                  </a:lnTo>
                  <a:lnTo>
                    <a:pt x="95" y="0"/>
                  </a:lnTo>
                  <a:lnTo>
                    <a:pt x="80" y="11"/>
                  </a:lnTo>
                  <a:lnTo>
                    <a:pt x="66" y="27"/>
                  </a:lnTo>
                  <a:lnTo>
                    <a:pt x="48" y="43"/>
                  </a:lnTo>
                  <a:lnTo>
                    <a:pt x="40" y="55"/>
                  </a:lnTo>
                  <a:lnTo>
                    <a:pt x="31" y="69"/>
                  </a:lnTo>
                  <a:lnTo>
                    <a:pt x="18" y="71"/>
                  </a:lnTo>
                  <a:lnTo>
                    <a:pt x="11" y="84"/>
                  </a:lnTo>
                  <a:lnTo>
                    <a:pt x="2" y="100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9" y="139"/>
                  </a:lnTo>
                  <a:lnTo>
                    <a:pt x="11" y="155"/>
                  </a:lnTo>
                  <a:lnTo>
                    <a:pt x="16" y="169"/>
                  </a:lnTo>
                  <a:lnTo>
                    <a:pt x="29" y="176"/>
                  </a:lnTo>
                  <a:lnTo>
                    <a:pt x="32" y="187"/>
                  </a:lnTo>
                  <a:lnTo>
                    <a:pt x="48" y="196"/>
                  </a:lnTo>
                  <a:lnTo>
                    <a:pt x="56" y="208"/>
                  </a:lnTo>
                  <a:lnTo>
                    <a:pt x="72" y="221"/>
                  </a:lnTo>
                  <a:lnTo>
                    <a:pt x="104" y="221"/>
                  </a:lnTo>
                  <a:lnTo>
                    <a:pt x="123" y="221"/>
                  </a:lnTo>
                  <a:lnTo>
                    <a:pt x="139" y="215"/>
                  </a:lnTo>
                  <a:lnTo>
                    <a:pt x="169" y="242"/>
                  </a:lnTo>
                  <a:lnTo>
                    <a:pt x="184" y="256"/>
                  </a:lnTo>
                  <a:lnTo>
                    <a:pt x="194" y="269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200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65">
              <a:extLst>
                <a:ext uri="{FF2B5EF4-FFF2-40B4-BE49-F238E27FC236}">
                  <a16:creationId xmlns:a16="http://schemas.microsoft.com/office/drawing/2014/main" id="{2A6B3B91-F254-1B96-D3C3-765BFE31C9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13397" y="5411875"/>
              <a:ext cx="562416" cy="478844"/>
            </a:xfrm>
            <a:custGeom>
              <a:avLst/>
              <a:gdLst>
                <a:gd name="T0" fmla="*/ 80 w 249"/>
                <a:gd name="T1" fmla="*/ 212 h 212"/>
                <a:gd name="T2" fmla="*/ 89 w 249"/>
                <a:gd name="T3" fmla="*/ 206 h 212"/>
                <a:gd name="T4" fmla="*/ 105 w 249"/>
                <a:gd name="T5" fmla="*/ 208 h 212"/>
                <a:gd name="T6" fmla="*/ 116 w 249"/>
                <a:gd name="T7" fmla="*/ 205 h 212"/>
                <a:gd name="T8" fmla="*/ 130 w 249"/>
                <a:gd name="T9" fmla="*/ 196 h 212"/>
                <a:gd name="T10" fmla="*/ 144 w 249"/>
                <a:gd name="T11" fmla="*/ 190 h 212"/>
                <a:gd name="T12" fmla="*/ 157 w 249"/>
                <a:gd name="T13" fmla="*/ 196 h 212"/>
                <a:gd name="T14" fmla="*/ 192 w 249"/>
                <a:gd name="T15" fmla="*/ 183 h 212"/>
                <a:gd name="T16" fmla="*/ 214 w 249"/>
                <a:gd name="T17" fmla="*/ 171 h 212"/>
                <a:gd name="T18" fmla="*/ 249 w 249"/>
                <a:gd name="T19" fmla="*/ 142 h 212"/>
                <a:gd name="T20" fmla="*/ 240 w 249"/>
                <a:gd name="T21" fmla="*/ 116 h 212"/>
                <a:gd name="T22" fmla="*/ 235 w 249"/>
                <a:gd name="T23" fmla="*/ 98 h 212"/>
                <a:gd name="T24" fmla="*/ 228 w 249"/>
                <a:gd name="T25" fmla="*/ 82 h 212"/>
                <a:gd name="T26" fmla="*/ 215 w 249"/>
                <a:gd name="T27" fmla="*/ 77 h 212"/>
                <a:gd name="T28" fmla="*/ 203 w 249"/>
                <a:gd name="T29" fmla="*/ 78 h 212"/>
                <a:gd name="T30" fmla="*/ 191 w 249"/>
                <a:gd name="T31" fmla="*/ 71 h 212"/>
                <a:gd name="T32" fmla="*/ 178 w 249"/>
                <a:gd name="T33" fmla="*/ 69 h 212"/>
                <a:gd name="T34" fmla="*/ 162 w 249"/>
                <a:gd name="T35" fmla="*/ 69 h 212"/>
                <a:gd name="T36" fmla="*/ 150 w 249"/>
                <a:gd name="T37" fmla="*/ 69 h 212"/>
                <a:gd name="T38" fmla="*/ 135 w 249"/>
                <a:gd name="T39" fmla="*/ 69 h 212"/>
                <a:gd name="T40" fmla="*/ 125 w 249"/>
                <a:gd name="T41" fmla="*/ 62 h 212"/>
                <a:gd name="T42" fmla="*/ 110 w 249"/>
                <a:gd name="T43" fmla="*/ 64 h 212"/>
                <a:gd name="T44" fmla="*/ 100 w 249"/>
                <a:gd name="T45" fmla="*/ 53 h 212"/>
                <a:gd name="T46" fmla="*/ 84 w 249"/>
                <a:gd name="T47" fmla="*/ 53 h 212"/>
                <a:gd name="T48" fmla="*/ 71 w 249"/>
                <a:gd name="T49" fmla="*/ 46 h 212"/>
                <a:gd name="T50" fmla="*/ 59 w 249"/>
                <a:gd name="T51" fmla="*/ 36 h 212"/>
                <a:gd name="T52" fmla="*/ 55 w 249"/>
                <a:gd name="T53" fmla="*/ 21 h 212"/>
                <a:gd name="T54" fmla="*/ 43 w 249"/>
                <a:gd name="T55" fmla="*/ 11 h 212"/>
                <a:gd name="T56" fmla="*/ 36 w 249"/>
                <a:gd name="T57" fmla="*/ 0 h 212"/>
                <a:gd name="T58" fmla="*/ 25 w 249"/>
                <a:gd name="T59" fmla="*/ 21 h 212"/>
                <a:gd name="T60" fmla="*/ 20 w 249"/>
                <a:gd name="T61" fmla="*/ 46 h 212"/>
                <a:gd name="T62" fmla="*/ 14 w 249"/>
                <a:gd name="T63" fmla="*/ 64 h 212"/>
                <a:gd name="T64" fmla="*/ 9 w 249"/>
                <a:gd name="T65" fmla="*/ 77 h 212"/>
                <a:gd name="T66" fmla="*/ 0 w 249"/>
                <a:gd name="T67" fmla="*/ 101 h 212"/>
                <a:gd name="T68" fmla="*/ 2 w 249"/>
                <a:gd name="T69" fmla="*/ 116 h 212"/>
                <a:gd name="T70" fmla="*/ 11 w 249"/>
                <a:gd name="T71" fmla="*/ 123 h 212"/>
                <a:gd name="T72" fmla="*/ 21 w 249"/>
                <a:gd name="T73" fmla="*/ 133 h 212"/>
                <a:gd name="T74" fmla="*/ 29 w 249"/>
                <a:gd name="T75" fmla="*/ 148 h 212"/>
                <a:gd name="T76" fmla="*/ 37 w 249"/>
                <a:gd name="T77" fmla="*/ 158 h 212"/>
                <a:gd name="T78" fmla="*/ 46 w 249"/>
                <a:gd name="T79" fmla="*/ 169 h 212"/>
                <a:gd name="T80" fmla="*/ 52 w 249"/>
                <a:gd name="T81" fmla="*/ 183 h 212"/>
                <a:gd name="T82" fmla="*/ 62 w 249"/>
                <a:gd name="T83" fmla="*/ 194 h 212"/>
                <a:gd name="T84" fmla="*/ 71 w 249"/>
                <a:gd name="T85" fmla="*/ 201 h 212"/>
                <a:gd name="T86" fmla="*/ 80 w 249"/>
                <a:gd name="T87" fmla="*/ 212 h 212"/>
                <a:gd name="T88" fmla="*/ 80 w 249"/>
                <a:gd name="T89" fmla="*/ 212 h 212"/>
                <a:gd name="T90" fmla="*/ 80 w 249"/>
                <a:gd name="T9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212">
                  <a:moveTo>
                    <a:pt x="80" y="212"/>
                  </a:moveTo>
                  <a:lnTo>
                    <a:pt x="89" y="206"/>
                  </a:lnTo>
                  <a:lnTo>
                    <a:pt x="105" y="208"/>
                  </a:lnTo>
                  <a:lnTo>
                    <a:pt x="116" y="205"/>
                  </a:lnTo>
                  <a:lnTo>
                    <a:pt x="130" y="196"/>
                  </a:lnTo>
                  <a:lnTo>
                    <a:pt x="144" y="190"/>
                  </a:lnTo>
                  <a:lnTo>
                    <a:pt x="157" y="196"/>
                  </a:lnTo>
                  <a:lnTo>
                    <a:pt x="192" y="183"/>
                  </a:lnTo>
                  <a:lnTo>
                    <a:pt x="214" y="171"/>
                  </a:lnTo>
                  <a:lnTo>
                    <a:pt x="249" y="142"/>
                  </a:lnTo>
                  <a:lnTo>
                    <a:pt x="240" y="116"/>
                  </a:lnTo>
                  <a:lnTo>
                    <a:pt x="235" y="98"/>
                  </a:lnTo>
                  <a:lnTo>
                    <a:pt x="228" y="82"/>
                  </a:lnTo>
                  <a:lnTo>
                    <a:pt x="215" y="77"/>
                  </a:lnTo>
                  <a:lnTo>
                    <a:pt x="203" y="78"/>
                  </a:lnTo>
                  <a:lnTo>
                    <a:pt x="191" y="71"/>
                  </a:lnTo>
                  <a:lnTo>
                    <a:pt x="178" y="69"/>
                  </a:lnTo>
                  <a:lnTo>
                    <a:pt x="162" y="69"/>
                  </a:lnTo>
                  <a:lnTo>
                    <a:pt x="150" y="69"/>
                  </a:lnTo>
                  <a:lnTo>
                    <a:pt x="135" y="69"/>
                  </a:lnTo>
                  <a:lnTo>
                    <a:pt x="125" y="62"/>
                  </a:lnTo>
                  <a:lnTo>
                    <a:pt x="110" y="64"/>
                  </a:lnTo>
                  <a:lnTo>
                    <a:pt x="100" y="53"/>
                  </a:lnTo>
                  <a:lnTo>
                    <a:pt x="84" y="53"/>
                  </a:lnTo>
                  <a:lnTo>
                    <a:pt x="71" y="46"/>
                  </a:lnTo>
                  <a:lnTo>
                    <a:pt x="59" y="36"/>
                  </a:lnTo>
                  <a:lnTo>
                    <a:pt x="55" y="21"/>
                  </a:lnTo>
                  <a:lnTo>
                    <a:pt x="43" y="11"/>
                  </a:lnTo>
                  <a:lnTo>
                    <a:pt x="36" y="0"/>
                  </a:lnTo>
                  <a:lnTo>
                    <a:pt x="25" y="21"/>
                  </a:lnTo>
                  <a:lnTo>
                    <a:pt x="20" y="46"/>
                  </a:lnTo>
                  <a:lnTo>
                    <a:pt x="14" y="64"/>
                  </a:lnTo>
                  <a:lnTo>
                    <a:pt x="9" y="77"/>
                  </a:lnTo>
                  <a:lnTo>
                    <a:pt x="0" y="101"/>
                  </a:lnTo>
                  <a:lnTo>
                    <a:pt x="2" y="116"/>
                  </a:lnTo>
                  <a:lnTo>
                    <a:pt x="11" y="123"/>
                  </a:lnTo>
                  <a:lnTo>
                    <a:pt x="21" y="133"/>
                  </a:lnTo>
                  <a:lnTo>
                    <a:pt x="29" y="148"/>
                  </a:lnTo>
                  <a:lnTo>
                    <a:pt x="37" y="158"/>
                  </a:lnTo>
                  <a:lnTo>
                    <a:pt x="46" y="169"/>
                  </a:lnTo>
                  <a:lnTo>
                    <a:pt x="52" y="183"/>
                  </a:lnTo>
                  <a:lnTo>
                    <a:pt x="62" y="194"/>
                  </a:lnTo>
                  <a:lnTo>
                    <a:pt x="71" y="201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80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66">
              <a:extLst>
                <a:ext uri="{FF2B5EF4-FFF2-40B4-BE49-F238E27FC236}">
                  <a16:creationId xmlns:a16="http://schemas.microsoft.com/office/drawing/2014/main" id="{8B92F290-960A-80CC-DFF8-76DEBE8F25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76052" y="4799769"/>
              <a:ext cx="682127" cy="709231"/>
            </a:xfrm>
            <a:custGeom>
              <a:avLst/>
              <a:gdLst>
                <a:gd name="T0" fmla="*/ 103 w 302"/>
                <a:gd name="T1" fmla="*/ 314 h 314"/>
                <a:gd name="T2" fmla="*/ 114 w 302"/>
                <a:gd name="T3" fmla="*/ 312 h 314"/>
                <a:gd name="T4" fmla="*/ 236 w 302"/>
                <a:gd name="T5" fmla="*/ 308 h 314"/>
                <a:gd name="T6" fmla="*/ 284 w 302"/>
                <a:gd name="T7" fmla="*/ 314 h 314"/>
                <a:gd name="T8" fmla="*/ 297 w 302"/>
                <a:gd name="T9" fmla="*/ 292 h 314"/>
                <a:gd name="T10" fmla="*/ 299 w 302"/>
                <a:gd name="T11" fmla="*/ 202 h 314"/>
                <a:gd name="T12" fmla="*/ 302 w 302"/>
                <a:gd name="T13" fmla="*/ 173 h 314"/>
                <a:gd name="T14" fmla="*/ 302 w 302"/>
                <a:gd name="T15" fmla="*/ 63 h 314"/>
                <a:gd name="T16" fmla="*/ 302 w 302"/>
                <a:gd name="T17" fmla="*/ 16 h 314"/>
                <a:gd name="T18" fmla="*/ 300 w 302"/>
                <a:gd name="T19" fmla="*/ 0 h 314"/>
                <a:gd name="T20" fmla="*/ 245 w 302"/>
                <a:gd name="T21" fmla="*/ 0 h 314"/>
                <a:gd name="T22" fmla="*/ 240 w 302"/>
                <a:gd name="T23" fmla="*/ 16 h 314"/>
                <a:gd name="T24" fmla="*/ 117 w 302"/>
                <a:gd name="T25" fmla="*/ 15 h 314"/>
                <a:gd name="T26" fmla="*/ 80 w 302"/>
                <a:gd name="T27" fmla="*/ 13 h 314"/>
                <a:gd name="T28" fmla="*/ 74 w 302"/>
                <a:gd name="T29" fmla="*/ 25 h 314"/>
                <a:gd name="T30" fmla="*/ 46 w 302"/>
                <a:gd name="T31" fmla="*/ 25 h 314"/>
                <a:gd name="T32" fmla="*/ 33 w 302"/>
                <a:gd name="T33" fmla="*/ 16 h 314"/>
                <a:gd name="T34" fmla="*/ 33 w 302"/>
                <a:gd name="T35" fmla="*/ 63 h 314"/>
                <a:gd name="T36" fmla="*/ 21 w 302"/>
                <a:gd name="T37" fmla="*/ 61 h 314"/>
                <a:gd name="T38" fmla="*/ 21 w 302"/>
                <a:gd name="T39" fmla="*/ 145 h 314"/>
                <a:gd name="T40" fmla="*/ 19 w 302"/>
                <a:gd name="T41" fmla="*/ 187 h 314"/>
                <a:gd name="T42" fmla="*/ 3 w 302"/>
                <a:gd name="T43" fmla="*/ 186 h 314"/>
                <a:gd name="T44" fmla="*/ 0 w 302"/>
                <a:gd name="T45" fmla="*/ 289 h 314"/>
                <a:gd name="T46" fmla="*/ 0 w 302"/>
                <a:gd name="T47" fmla="*/ 308 h 314"/>
                <a:gd name="T48" fmla="*/ 85 w 302"/>
                <a:gd name="T49" fmla="*/ 308 h 314"/>
                <a:gd name="T50" fmla="*/ 101 w 302"/>
                <a:gd name="T51" fmla="*/ 307 h 314"/>
                <a:gd name="T52" fmla="*/ 103 w 302"/>
                <a:gd name="T53" fmla="*/ 314 h 314"/>
                <a:gd name="T54" fmla="*/ 103 w 302"/>
                <a:gd name="T55" fmla="*/ 314 h 314"/>
                <a:gd name="T56" fmla="*/ 103 w 302"/>
                <a:gd name="T5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2" h="314">
                  <a:moveTo>
                    <a:pt x="103" y="314"/>
                  </a:moveTo>
                  <a:lnTo>
                    <a:pt x="114" y="312"/>
                  </a:lnTo>
                  <a:lnTo>
                    <a:pt x="236" y="308"/>
                  </a:lnTo>
                  <a:lnTo>
                    <a:pt x="284" y="314"/>
                  </a:lnTo>
                  <a:lnTo>
                    <a:pt x="297" y="292"/>
                  </a:lnTo>
                  <a:lnTo>
                    <a:pt x="299" y="202"/>
                  </a:lnTo>
                  <a:lnTo>
                    <a:pt x="302" y="173"/>
                  </a:lnTo>
                  <a:lnTo>
                    <a:pt x="302" y="63"/>
                  </a:lnTo>
                  <a:lnTo>
                    <a:pt x="302" y="16"/>
                  </a:lnTo>
                  <a:lnTo>
                    <a:pt x="300" y="0"/>
                  </a:lnTo>
                  <a:lnTo>
                    <a:pt x="245" y="0"/>
                  </a:lnTo>
                  <a:lnTo>
                    <a:pt x="240" y="16"/>
                  </a:lnTo>
                  <a:lnTo>
                    <a:pt x="117" y="15"/>
                  </a:lnTo>
                  <a:lnTo>
                    <a:pt x="80" y="13"/>
                  </a:lnTo>
                  <a:lnTo>
                    <a:pt x="74" y="25"/>
                  </a:lnTo>
                  <a:lnTo>
                    <a:pt x="46" y="25"/>
                  </a:lnTo>
                  <a:lnTo>
                    <a:pt x="33" y="16"/>
                  </a:lnTo>
                  <a:lnTo>
                    <a:pt x="33" y="63"/>
                  </a:lnTo>
                  <a:lnTo>
                    <a:pt x="21" y="61"/>
                  </a:lnTo>
                  <a:lnTo>
                    <a:pt x="21" y="145"/>
                  </a:lnTo>
                  <a:lnTo>
                    <a:pt x="19" y="187"/>
                  </a:lnTo>
                  <a:lnTo>
                    <a:pt x="3" y="186"/>
                  </a:lnTo>
                  <a:lnTo>
                    <a:pt x="0" y="289"/>
                  </a:lnTo>
                  <a:lnTo>
                    <a:pt x="0" y="308"/>
                  </a:lnTo>
                  <a:lnTo>
                    <a:pt x="85" y="308"/>
                  </a:lnTo>
                  <a:lnTo>
                    <a:pt x="101" y="307"/>
                  </a:lnTo>
                  <a:lnTo>
                    <a:pt x="103" y="314"/>
                  </a:lnTo>
                  <a:lnTo>
                    <a:pt x="103" y="314"/>
                  </a:lnTo>
                  <a:lnTo>
                    <a:pt x="103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67">
              <a:extLst>
                <a:ext uri="{FF2B5EF4-FFF2-40B4-BE49-F238E27FC236}">
                  <a16:creationId xmlns:a16="http://schemas.microsoft.com/office/drawing/2014/main" id="{0C6E61C9-92F9-EA36-50A2-37BDED9851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4799769"/>
              <a:ext cx="695679" cy="716008"/>
            </a:xfrm>
            <a:custGeom>
              <a:avLst/>
              <a:gdLst>
                <a:gd name="T0" fmla="*/ 183 w 308"/>
                <a:gd name="T1" fmla="*/ 317 h 317"/>
                <a:gd name="T2" fmla="*/ 183 w 308"/>
                <a:gd name="T3" fmla="*/ 292 h 317"/>
                <a:gd name="T4" fmla="*/ 194 w 308"/>
                <a:gd name="T5" fmla="*/ 283 h 317"/>
                <a:gd name="T6" fmla="*/ 208 w 308"/>
                <a:gd name="T7" fmla="*/ 275 h 317"/>
                <a:gd name="T8" fmla="*/ 228 w 308"/>
                <a:gd name="T9" fmla="*/ 271 h 317"/>
                <a:gd name="T10" fmla="*/ 230 w 308"/>
                <a:gd name="T11" fmla="*/ 255 h 317"/>
                <a:gd name="T12" fmla="*/ 228 w 308"/>
                <a:gd name="T13" fmla="*/ 242 h 317"/>
                <a:gd name="T14" fmla="*/ 233 w 308"/>
                <a:gd name="T15" fmla="*/ 230 h 317"/>
                <a:gd name="T16" fmla="*/ 247 w 308"/>
                <a:gd name="T17" fmla="*/ 219 h 317"/>
                <a:gd name="T18" fmla="*/ 306 w 308"/>
                <a:gd name="T19" fmla="*/ 212 h 317"/>
                <a:gd name="T20" fmla="*/ 306 w 308"/>
                <a:gd name="T21" fmla="*/ 196 h 317"/>
                <a:gd name="T22" fmla="*/ 306 w 308"/>
                <a:gd name="T23" fmla="*/ 105 h 317"/>
                <a:gd name="T24" fmla="*/ 308 w 308"/>
                <a:gd name="T25" fmla="*/ 73 h 317"/>
                <a:gd name="T26" fmla="*/ 306 w 308"/>
                <a:gd name="T27" fmla="*/ 31 h 317"/>
                <a:gd name="T28" fmla="*/ 285 w 308"/>
                <a:gd name="T29" fmla="*/ 29 h 317"/>
                <a:gd name="T30" fmla="*/ 219 w 308"/>
                <a:gd name="T31" fmla="*/ 31 h 317"/>
                <a:gd name="T32" fmla="*/ 205 w 308"/>
                <a:gd name="T33" fmla="*/ 38 h 317"/>
                <a:gd name="T34" fmla="*/ 180 w 308"/>
                <a:gd name="T35" fmla="*/ 32 h 317"/>
                <a:gd name="T36" fmla="*/ 167 w 308"/>
                <a:gd name="T37" fmla="*/ 24 h 317"/>
                <a:gd name="T38" fmla="*/ 61 w 308"/>
                <a:gd name="T39" fmla="*/ 31 h 317"/>
                <a:gd name="T40" fmla="*/ 59 w 308"/>
                <a:gd name="T41" fmla="*/ 11 h 317"/>
                <a:gd name="T42" fmla="*/ 5 w 308"/>
                <a:gd name="T43" fmla="*/ 0 h 317"/>
                <a:gd name="T44" fmla="*/ 7 w 308"/>
                <a:gd name="T45" fmla="*/ 16 h 317"/>
                <a:gd name="T46" fmla="*/ 5 w 308"/>
                <a:gd name="T47" fmla="*/ 52 h 317"/>
                <a:gd name="T48" fmla="*/ 7 w 308"/>
                <a:gd name="T49" fmla="*/ 173 h 317"/>
                <a:gd name="T50" fmla="*/ 4 w 308"/>
                <a:gd name="T51" fmla="*/ 194 h 317"/>
                <a:gd name="T52" fmla="*/ 2 w 308"/>
                <a:gd name="T53" fmla="*/ 292 h 317"/>
                <a:gd name="T54" fmla="*/ 0 w 308"/>
                <a:gd name="T55" fmla="*/ 312 h 317"/>
                <a:gd name="T56" fmla="*/ 29 w 308"/>
                <a:gd name="T57" fmla="*/ 315 h 317"/>
                <a:gd name="T58" fmla="*/ 112 w 308"/>
                <a:gd name="T59" fmla="*/ 315 h 317"/>
                <a:gd name="T60" fmla="*/ 183 w 308"/>
                <a:gd name="T61" fmla="*/ 317 h 317"/>
                <a:gd name="T62" fmla="*/ 183 w 308"/>
                <a:gd name="T63" fmla="*/ 317 h 317"/>
                <a:gd name="T64" fmla="*/ 183 w 308"/>
                <a:gd name="T6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8" h="317">
                  <a:moveTo>
                    <a:pt x="183" y="317"/>
                  </a:moveTo>
                  <a:lnTo>
                    <a:pt x="183" y="292"/>
                  </a:lnTo>
                  <a:lnTo>
                    <a:pt x="194" y="283"/>
                  </a:lnTo>
                  <a:lnTo>
                    <a:pt x="208" y="275"/>
                  </a:lnTo>
                  <a:lnTo>
                    <a:pt x="228" y="271"/>
                  </a:lnTo>
                  <a:lnTo>
                    <a:pt x="230" y="255"/>
                  </a:lnTo>
                  <a:lnTo>
                    <a:pt x="228" y="242"/>
                  </a:lnTo>
                  <a:lnTo>
                    <a:pt x="233" y="230"/>
                  </a:lnTo>
                  <a:lnTo>
                    <a:pt x="247" y="219"/>
                  </a:lnTo>
                  <a:lnTo>
                    <a:pt x="306" y="212"/>
                  </a:lnTo>
                  <a:lnTo>
                    <a:pt x="306" y="196"/>
                  </a:lnTo>
                  <a:lnTo>
                    <a:pt x="306" y="105"/>
                  </a:lnTo>
                  <a:lnTo>
                    <a:pt x="308" y="73"/>
                  </a:lnTo>
                  <a:lnTo>
                    <a:pt x="306" y="31"/>
                  </a:lnTo>
                  <a:lnTo>
                    <a:pt x="285" y="29"/>
                  </a:lnTo>
                  <a:lnTo>
                    <a:pt x="219" y="31"/>
                  </a:lnTo>
                  <a:lnTo>
                    <a:pt x="205" y="38"/>
                  </a:lnTo>
                  <a:lnTo>
                    <a:pt x="180" y="32"/>
                  </a:lnTo>
                  <a:lnTo>
                    <a:pt x="167" y="24"/>
                  </a:lnTo>
                  <a:lnTo>
                    <a:pt x="61" y="31"/>
                  </a:lnTo>
                  <a:lnTo>
                    <a:pt x="59" y="11"/>
                  </a:lnTo>
                  <a:lnTo>
                    <a:pt x="5" y="0"/>
                  </a:lnTo>
                  <a:lnTo>
                    <a:pt x="7" y="16"/>
                  </a:lnTo>
                  <a:lnTo>
                    <a:pt x="5" y="52"/>
                  </a:lnTo>
                  <a:lnTo>
                    <a:pt x="7" y="173"/>
                  </a:lnTo>
                  <a:lnTo>
                    <a:pt x="4" y="194"/>
                  </a:lnTo>
                  <a:lnTo>
                    <a:pt x="2" y="292"/>
                  </a:lnTo>
                  <a:lnTo>
                    <a:pt x="0" y="312"/>
                  </a:lnTo>
                  <a:lnTo>
                    <a:pt x="29" y="315"/>
                  </a:lnTo>
                  <a:lnTo>
                    <a:pt x="112" y="315"/>
                  </a:lnTo>
                  <a:lnTo>
                    <a:pt x="183" y="317"/>
                  </a:lnTo>
                  <a:lnTo>
                    <a:pt x="183" y="317"/>
                  </a:lnTo>
                  <a:lnTo>
                    <a:pt x="183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68">
              <a:extLst>
                <a:ext uri="{FF2B5EF4-FFF2-40B4-BE49-F238E27FC236}">
                  <a16:creationId xmlns:a16="http://schemas.microsoft.com/office/drawing/2014/main" id="{DC70CBFD-C115-785B-BBAC-2D013A8EFA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5581278"/>
              <a:ext cx="514983" cy="397531"/>
            </a:xfrm>
            <a:custGeom>
              <a:avLst/>
              <a:gdLst>
                <a:gd name="T0" fmla="*/ 201 w 228"/>
                <a:gd name="T1" fmla="*/ 176 h 176"/>
                <a:gd name="T2" fmla="*/ 228 w 228"/>
                <a:gd name="T3" fmla="*/ 124 h 176"/>
                <a:gd name="T4" fmla="*/ 214 w 228"/>
                <a:gd name="T5" fmla="*/ 107 h 176"/>
                <a:gd name="T6" fmla="*/ 200 w 228"/>
                <a:gd name="T7" fmla="*/ 89 h 176"/>
                <a:gd name="T8" fmla="*/ 205 w 228"/>
                <a:gd name="T9" fmla="*/ 76 h 176"/>
                <a:gd name="T10" fmla="*/ 207 w 228"/>
                <a:gd name="T11" fmla="*/ 60 h 176"/>
                <a:gd name="T12" fmla="*/ 205 w 228"/>
                <a:gd name="T13" fmla="*/ 44 h 176"/>
                <a:gd name="T14" fmla="*/ 210 w 228"/>
                <a:gd name="T15" fmla="*/ 28 h 176"/>
                <a:gd name="T16" fmla="*/ 192 w 228"/>
                <a:gd name="T17" fmla="*/ 34 h 176"/>
                <a:gd name="T18" fmla="*/ 182 w 228"/>
                <a:gd name="T19" fmla="*/ 25 h 176"/>
                <a:gd name="T20" fmla="*/ 164 w 228"/>
                <a:gd name="T21" fmla="*/ 10 h 176"/>
                <a:gd name="T22" fmla="*/ 152 w 228"/>
                <a:gd name="T23" fmla="*/ 5 h 176"/>
                <a:gd name="T24" fmla="*/ 136 w 228"/>
                <a:gd name="T25" fmla="*/ 0 h 176"/>
                <a:gd name="T26" fmla="*/ 121 w 228"/>
                <a:gd name="T27" fmla="*/ 5 h 176"/>
                <a:gd name="T28" fmla="*/ 109 w 228"/>
                <a:gd name="T29" fmla="*/ 3 h 176"/>
                <a:gd name="T30" fmla="*/ 98 w 228"/>
                <a:gd name="T31" fmla="*/ 18 h 176"/>
                <a:gd name="T32" fmla="*/ 80 w 228"/>
                <a:gd name="T33" fmla="*/ 26 h 176"/>
                <a:gd name="T34" fmla="*/ 54 w 228"/>
                <a:gd name="T35" fmla="*/ 39 h 176"/>
                <a:gd name="T36" fmla="*/ 39 w 228"/>
                <a:gd name="T37" fmla="*/ 44 h 176"/>
                <a:gd name="T38" fmla="*/ 27 w 228"/>
                <a:gd name="T39" fmla="*/ 42 h 176"/>
                <a:gd name="T40" fmla="*/ 0 w 228"/>
                <a:gd name="T41" fmla="*/ 67 h 176"/>
                <a:gd name="T42" fmla="*/ 22 w 228"/>
                <a:gd name="T43" fmla="*/ 103 h 176"/>
                <a:gd name="T44" fmla="*/ 39 w 228"/>
                <a:gd name="T45" fmla="*/ 101 h 176"/>
                <a:gd name="T46" fmla="*/ 52 w 228"/>
                <a:gd name="T47" fmla="*/ 103 h 176"/>
                <a:gd name="T48" fmla="*/ 64 w 228"/>
                <a:gd name="T49" fmla="*/ 108 h 176"/>
                <a:gd name="T50" fmla="*/ 80 w 228"/>
                <a:gd name="T51" fmla="*/ 110 h 176"/>
                <a:gd name="T52" fmla="*/ 93 w 228"/>
                <a:gd name="T53" fmla="*/ 112 h 176"/>
                <a:gd name="T54" fmla="*/ 105 w 228"/>
                <a:gd name="T55" fmla="*/ 119 h 176"/>
                <a:gd name="T56" fmla="*/ 112 w 228"/>
                <a:gd name="T57" fmla="*/ 130 h 176"/>
                <a:gd name="T58" fmla="*/ 128 w 228"/>
                <a:gd name="T59" fmla="*/ 146 h 176"/>
                <a:gd name="T60" fmla="*/ 137 w 228"/>
                <a:gd name="T61" fmla="*/ 153 h 176"/>
                <a:gd name="T62" fmla="*/ 152 w 228"/>
                <a:gd name="T63" fmla="*/ 155 h 176"/>
                <a:gd name="T64" fmla="*/ 164 w 228"/>
                <a:gd name="T65" fmla="*/ 162 h 176"/>
                <a:gd name="T66" fmla="*/ 176 w 228"/>
                <a:gd name="T67" fmla="*/ 174 h 176"/>
                <a:gd name="T68" fmla="*/ 192 w 228"/>
                <a:gd name="T69" fmla="*/ 176 h 176"/>
                <a:gd name="T70" fmla="*/ 201 w 228"/>
                <a:gd name="T71" fmla="*/ 176 h 176"/>
                <a:gd name="T72" fmla="*/ 201 w 228"/>
                <a:gd name="T73" fmla="*/ 176 h 176"/>
                <a:gd name="T74" fmla="*/ 201 w 228"/>
                <a:gd name="T7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8" h="176">
                  <a:moveTo>
                    <a:pt x="201" y="176"/>
                  </a:moveTo>
                  <a:lnTo>
                    <a:pt x="228" y="124"/>
                  </a:lnTo>
                  <a:lnTo>
                    <a:pt x="214" y="107"/>
                  </a:lnTo>
                  <a:lnTo>
                    <a:pt x="200" y="89"/>
                  </a:lnTo>
                  <a:lnTo>
                    <a:pt x="205" y="76"/>
                  </a:lnTo>
                  <a:lnTo>
                    <a:pt x="207" y="60"/>
                  </a:lnTo>
                  <a:lnTo>
                    <a:pt x="205" y="44"/>
                  </a:lnTo>
                  <a:lnTo>
                    <a:pt x="210" y="28"/>
                  </a:lnTo>
                  <a:lnTo>
                    <a:pt x="192" y="34"/>
                  </a:lnTo>
                  <a:lnTo>
                    <a:pt x="182" y="25"/>
                  </a:lnTo>
                  <a:lnTo>
                    <a:pt x="164" y="10"/>
                  </a:lnTo>
                  <a:lnTo>
                    <a:pt x="152" y="5"/>
                  </a:lnTo>
                  <a:lnTo>
                    <a:pt x="136" y="0"/>
                  </a:lnTo>
                  <a:lnTo>
                    <a:pt x="121" y="5"/>
                  </a:lnTo>
                  <a:lnTo>
                    <a:pt x="109" y="3"/>
                  </a:lnTo>
                  <a:lnTo>
                    <a:pt x="98" y="18"/>
                  </a:lnTo>
                  <a:lnTo>
                    <a:pt x="80" y="26"/>
                  </a:lnTo>
                  <a:lnTo>
                    <a:pt x="54" y="39"/>
                  </a:lnTo>
                  <a:lnTo>
                    <a:pt x="39" y="44"/>
                  </a:lnTo>
                  <a:lnTo>
                    <a:pt x="27" y="42"/>
                  </a:lnTo>
                  <a:lnTo>
                    <a:pt x="0" y="67"/>
                  </a:lnTo>
                  <a:lnTo>
                    <a:pt x="22" y="103"/>
                  </a:lnTo>
                  <a:lnTo>
                    <a:pt x="39" y="101"/>
                  </a:lnTo>
                  <a:lnTo>
                    <a:pt x="52" y="103"/>
                  </a:lnTo>
                  <a:lnTo>
                    <a:pt x="64" y="108"/>
                  </a:lnTo>
                  <a:lnTo>
                    <a:pt x="80" y="110"/>
                  </a:lnTo>
                  <a:lnTo>
                    <a:pt x="93" y="112"/>
                  </a:lnTo>
                  <a:lnTo>
                    <a:pt x="105" y="119"/>
                  </a:lnTo>
                  <a:lnTo>
                    <a:pt x="112" y="130"/>
                  </a:lnTo>
                  <a:lnTo>
                    <a:pt x="128" y="146"/>
                  </a:lnTo>
                  <a:lnTo>
                    <a:pt x="137" y="153"/>
                  </a:lnTo>
                  <a:lnTo>
                    <a:pt x="152" y="155"/>
                  </a:lnTo>
                  <a:lnTo>
                    <a:pt x="164" y="162"/>
                  </a:lnTo>
                  <a:lnTo>
                    <a:pt x="176" y="174"/>
                  </a:lnTo>
                  <a:lnTo>
                    <a:pt x="192" y="176"/>
                  </a:lnTo>
                  <a:lnTo>
                    <a:pt x="201" y="176"/>
                  </a:lnTo>
                  <a:lnTo>
                    <a:pt x="201" y="176"/>
                  </a:lnTo>
                  <a:lnTo>
                    <a:pt x="201" y="1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69">
              <a:extLst>
                <a:ext uri="{FF2B5EF4-FFF2-40B4-BE49-F238E27FC236}">
                  <a16:creationId xmlns:a16="http://schemas.microsoft.com/office/drawing/2014/main" id="{C4609AA6-EB4D-E8EA-051E-9D6653DEF3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8972" y="4379651"/>
              <a:ext cx="664057" cy="594038"/>
            </a:xfrm>
            <a:custGeom>
              <a:avLst/>
              <a:gdLst>
                <a:gd name="T0" fmla="*/ 294 w 294"/>
                <a:gd name="T1" fmla="*/ 263 h 263"/>
                <a:gd name="T2" fmla="*/ 280 w 294"/>
                <a:gd name="T3" fmla="*/ 249 h 263"/>
                <a:gd name="T4" fmla="*/ 274 w 294"/>
                <a:gd name="T5" fmla="*/ 238 h 263"/>
                <a:gd name="T6" fmla="*/ 276 w 294"/>
                <a:gd name="T7" fmla="*/ 222 h 263"/>
                <a:gd name="T8" fmla="*/ 274 w 294"/>
                <a:gd name="T9" fmla="*/ 211 h 263"/>
                <a:gd name="T10" fmla="*/ 283 w 294"/>
                <a:gd name="T11" fmla="*/ 197 h 263"/>
                <a:gd name="T12" fmla="*/ 271 w 294"/>
                <a:gd name="T13" fmla="*/ 188 h 263"/>
                <a:gd name="T14" fmla="*/ 256 w 294"/>
                <a:gd name="T15" fmla="*/ 174 h 263"/>
                <a:gd name="T16" fmla="*/ 242 w 294"/>
                <a:gd name="T17" fmla="*/ 165 h 263"/>
                <a:gd name="T18" fmla="*/ 217 w 294"/>
                <a:gd name="T19" fmla="*/ 156 h 263"/>
                <a:gd name="T20" fmla="*/ 205 w 294"/>
                <a:gd name="T21" fmla="*/ 149 h 263"/>
                <a:gd name="T22" fmla="*/ 183 w 294"/>
                <a:gd name="T23" fmla="*/ 138 h 263"/>
                <a:gd name="T24" fmla="*/ 175 w 294"/>
                <a:gd name="T25" fmla="*/ 131 h 263"/>
                <a:gd name="T26" fmla="*/ 151 w 294"/>
                <a:gd name="T27" fmla="*/ 106 h 263"/>
                <a:gd name="T28" fmla="*/ 132 w 294"/>
                <a:gd name="T29" fmla="*/ 87 h 263"/>
                <a:gd name="T30" fmla="*/ 114 w 294"/>
                <a:gd name="T31" fmla="*/ 69 h 263"/>
                <a:gd name="T32" fmla="*/ 114 w 294"/>
                <a:gd name="T33" fmla="*/ 17 h 263"/>
                <a:gd name="T34" fmla="*/ 116 w 294"/>
                <a:gd name="T35" fmla="*/ 1 h 263"/>
                <a:gd name="T36" fmla="*/ 100 w 294"/>
                <a:gd name="T37" fmla="*/ 0 h 263"/>
                <a:gd name="T38" fmla="*/ 93 w 294"/>
                <a:gd name="T39" fmla="*/ 14 h 263"/>
                <a:gd name="T40" fmla="*/ 66 w 294"/>
                <a:gd name="T41" fmla="*/ 16 h 263"/>
                <a:gd name="T42" fmla="*/ 66 w 294"/>
                <a:gd name="T43" fmla="*/ 40 h 263"/>
                <a:gd name="T44" fmla="*/ 54 w 294"/>
                <a:gd name="T45" fmla="*/ 39 h 263"/>
                <a:gd name="T46" fmla="*/ 38 w 294"/>
                <a:gd name="T47" fmla="*/ 44 h 263"/>
                <a:gd name="T48" fmla="*/ 29 w 294"/>
                <a:gd name="T49" fmla="*/ 30 h 263"/>
                <a:gd name="T50" fmla="*/ 16 w 294"/>
                <a:gd name="T51" fmla="*/ 28 h 263"/>
                <a:gd name="T52" fmla="*/ 5 w 294"/>
                <a:gd name="T53" fmla="*/ 39 h 263"/>
                <a:gd name="T54" fmla="*/ 0 w 294"/>
                <a:gd name="T55" fmla="*/ 62 h 263"/>
                <a:gd name="T56" fmla="*/ 5 w 294"/>
                <a:gd name="T57" fmla="*/ 92 h 263"/>
                <a:gd name="T58" fmla="*/ 16 w 294"/>
                <a:gd name="T59" fmla="*/ 135 h 263"/>
                <a:gd name="T60" fmla="*/ 41 w 294"/>
                <a:gd name="T61" fmla="*/ 138 h 263"/>
                <a:gd name="T62" fmla="*/ 64 w 294"/>
                <a:gd name="T63" fmla="*/ 137 h 263"/>
                <a:gd name="T64" fmla="*/ 66 w 294"/>
                <a:gd name="T65" fmla="*/ 151 h 263"/>
                <a:gd name="T66" fmla="*/ 64 w 294"/>
                <a:gd name="T67" fmla="*/ 186 h 263"/>
                <a:gd name="T68" fmla="*/ 66 w 294"/>
                <a:gd name="T69" fmla="*/ 199 h 263"/>
                <a:gd name="T70" fmla="*/ 68 w 294"/>
                <a:gd name="T71" fmla="*/ 218 h 263"/>
                <a:gd name="T72" fmla="*/ 66 w 294"/>
                <a:gd name="T73" fmla="*/ 234 h 263"/>
                <a:gd name="T74" fmla="*/ 66 w 294"/>
                <a:gd name="T75" fmla="*/ 259 h 263"/>
                <a:gd name="T76" fmla="*/ 111 w 294"/>
                <a:gd name="T77" fmla="*/ 259 h 263"/>
                <a:gd name="T78" fmla="*/ 175 w 294"/>
                <a:gd name="T79" fmla="*/ 261 h 263"/>
                <a:gd name="T80" fmla="*/ 230 w 294"/>
                <a:gd name="T81" fmla="*/ 261 h 263"/>
                <a:gd name="T82" fmla="*/ 294 w 294"/>
                <a:gd name="T83" fmla="*/ 263 h 263"/>
                <a:gd name="T84" fmla="*/ 294 w 294"/>
                <a:gd name="T85" fmla="*/ 263 h 263"/>
                <a:gd name="T86" fmla="*/ 294 w 294"/>
                <a:gd name="T87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" h="263">
                  <a:moveTo>
                    <a:pt x="294" y="263"/>
                  </a:moveTo>
                  <a:lnTo>
                    <a:pt x="280" y="249"/>
                  </a:lnTo>
                  <a:lnTo>
                    <a:pt x="274" y="238"/>
                  </a:lnTo>
                  <a:lnTo>
                    <a:pt x="276" y="222"/>
                  </a:lnTo>
                  <a:lnTo>
                    <a:pt x="274" y="211"/>
                  </a:lnTo>
                  <a:lnTo>
                    <a:pt x="283" y="197"/>
                  </a:lnTo>
                  <a:lnTo>
                    <a:pt x="271" y="188"/>
                  </a:lnTo>
                  <a:lnTo>
                    <a:pt x="256" y="174"/>
                  </a:lnTo>
                  <a:lnTo>
                    <a:pt x="242" y="165"/>
                  </a:lnTo>
                  <a:lnTo>
                    <a:pt x="217" y="156"/>
                  </a:lnTo>
                  <a:lnTo>
                    <a:pt x="205" y="149"/>
                  </a:lnTo>
                  <a:lnTo>
                    <a:pt x="183" y="138"/>
                  </a:lnTo>
                  <a:lnTo>
                    <a:pt x="175" y="131"/>
                  </a:lnTo>
                  <a:lnTo>
                    <a:pt x="151" y="106"/>
                  </a:lnTo>
                  <a:lnTo>
                    <a:pt x="132" y="87"/>
                  </a:lnTo>
                  <a:lnTo>
                    <a:pt x="114" y="69"/>
                  </a:lnTo>
                  <a:lnTo>
                    <a:pt x="114" y="17"/>
                  </a:lnTo>
                  <a:lnTo>
                    <a:pt x="116" y="1"/>
                  </a:lnTo>
                  <a:lnTo>
                    <a:pt x="100" y="0"/>
                  </a:lnTo>
                  <a:lnTo>
                    <a:pt x="93" y="14"/>
                  </a:lnTo>
                  <a:lnTo>
                    <a:pt x="66" y="16"/>
                  </a:lnTo>
                  <a:lnTo>
                    <a:pt x="66" y="40"/>
                  </a:lnTo>
                  <a:lnTo>
                    <a:pt x="54" y="39"/>
                  </a:lnTo>
                  <a:lnTo>
                    <a:pt x="38" y="44"/>
                  </a:lnTo>
                  <a:lnTo>
                    <a:pt x="29" y="30"/>
                  </a:lnTo>
                  <a:lnTo>
                    <a:pt x="16" y="28"/>
                  </a:lnTo>
                  <a:lnTo>
                    <a:pt x="5" y="39"/>
                  </a:lnTo>
                  <a:lnTo>
                    <a:pt x="0" y="62"/>
                  </a:lnTo>
                  <a:lnTo>
                    <a:pt x="5" y="92"/>
                  </a:lnTo>
                  <a:lnTo>
                    <a:pt x="16" y="135"/>
                  </a:lnTo>
                  <a:lnTo>
                    <a:pt x="41" y="138"/>
                  </a:lnTo>
                  <a:lnTo>
                    <a:pt x="64" y="137"/>
                  </a:lnTo>
                  <a:lnTo>
                    <a:pt x="66" y="151"/>
                  </a:lnTo>
                  <a:lnTo>
                    <a:pt x="64" y="186"/>
                  </a:lnTo>
                  <a:lnTo>
                    <a:pt x="66" y="199"/>
                  </a:lnTo>
                  <a:lnTo>
                    <a:pt x="68" y="218"/>
                  </a:lnTo>
                  <a:lnTo>
                    <a:pt x="66" y="234"/>
                  </a:lnTo>
                  <a:lnTo>
                    <a:pt x="66" y="259"/>
                  </a:lnTo>
                  <a:lnTo>
                    <a:pt x="111" y="259"/>
                  </a:lnTo>
                  <a:lnTo>
                    <a:pt x="175" y="261"/>
                  </a:lnTo>
                  <a:lnTo>
                    <a:pt x="230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70">
              <a:extLst>
                <a:ext uri="{FF2B5EF4-FFF2-40B4-BE49-F238E27FC236}">
                  <a16:creationId xmlns:a16="http://schemas.microsoft.com/office/drawing/2014/main" id="{62582692-7EE7-0CE7-3077-123075D2C7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23442" y="5045966"/>
              <a:ext cx="926066" cy="700196"/>
            </a:xfrm>
            <a:custGeom>
              <a:avLst/>
              <a:gdLst>
                <a:gd name="T0" fmla="*/ 406 w 410"/>
                <a:gd name="T1" fmla="*/ 292 h 310"/>
                <a:gd name="T2" fmla="*/ 392 w 410"/>
                <a:gd name="T3" fmla="*/ 269 h 310"/>
                <a:gd name="T4" fmla="*/ 387 w 410"/>
                <a:gd name="T5" fmla="*/ 239 h 310"/>
                <a:gd name="T6" fmla="*/ 367 w 410"/>
                <a:gd name="T7" fmla="*/ 215 h 310"/>
                <a:gd name="T8" fmla="*/ 346 w 410"/>
                <a:gd name="T9" fmla="*/ 198 h 310"/>
                <a:gd name="T10" fmla="*/ 340 w 410"/>
                <a:gd name="T11" fmla="*/ 174 h 310"/>
                <a:gd name="T12" fmla="*/ 324 w 410"/>
                <a:gd name="T13" fmla="*/ 146 h 310"/>
                <a:gd name="T14" fmla="*/ 294 w 410"/>
                <a:gd name="T15" fmla="*/ 130 h 310"/>
                <a:gd name="T16" fmla="*/ 278 w 410"/>
                <a:gd name="T17" fmla="*/ 93 h 310"/>
                <a:gd name="T18" fmla="*/ 269 w 410"/>
                <a:gd name="T19" fmla="*/ 59 h 310"/>
                <a:gd name="T20" fmla="*/ 271 w 410"/>
                <a:gd name="T21" fmla="*/ 27 h 310"/>
                <a:gd name="T22" fmla="*/ 248 w 410"/>
                <a:gd name="T23" fmla="*/ 0 h 310"/>
                <a:gd name="T24" fmla="*/ 217 w 410"/>
                <a:gd name="T25" fmla="*/ 11 h 310"/>
                <a:gd name="T26" fmla="*/ 191 w 410"/>
                <a:gd name="T27" fmla="*/ 23 h 310"/>
                <a:gd name="T28" fmla="*/ 139 w 410"/>
                <a:gd name="T29" fmla="*/ 39 h 310"/>
                <a:gd name="T30" fmla="*/ 91 w 410"/>
                <a:gd name="T31" fmla="*/ 71 h 310"/>
                <a:gd name="T32" fmla="*/ 61 w 410"/>
                <a:gd name="T33" fmla="*/ 52 h 310"/>
                <a:gd name="T34" fmla="*/ 16 w 410"/>
                <a:gd name="T35" fmla="*/ 62 h 310"/>
                <a:gd name="T36" fmla="*/ 4 w 410"/>
                <a:gd name="T37" fmla="*/ 91 h 310"/>
                <a:gd name="T38" fmla="*/ 0 w 410"/>
                <a:gd name="T39" fmla="*/ 119 h 310"/>
                <a:gd name="T40" fmla="*/ 31 w 410"/>
                <a:gd name="T41" fmla="*/ 135 h 310"/>
                <a:gd name="T42" fmla="*/ 47 w 410"/>
                <a:gd name="T43" fmla="*/ 160 h 310"/>
                <a:gd name="T44" fmla="*/ 64 w 410"/>
                <a:gd name="T45" fmla="*/ 198 h 310"/>
                <a:gd name="T46" fmla="*/ 86 w 410"/>
                <a:gd name="T47" fmla="*/ 217 h 310"/>
                <a:gd name="T48" fmla="*/ 109 w 410"/>
                <a:gd name="T49" fmla="*/ 239 h 310"/>
                <a:gd name="T50" fmla="*/ 128 w 410"/>
                <a:gd name="T51" fmla="*/ 258 h 310"/>
                <a:gd name="T52" fmla="*/ 161 w 410"/>
                <a:gd name="T53" fmla="*/ 269 h 310"/>
                <a:gd name="T54" fmla="*/ 193 w 410"/>
                <a:gd name="T55" fmla="*/ 285 h 310"/>
                <a:gd name="T56" fmla="*/ 214 w 410"/>
                <a:gd name="T57" fmla="*/ 281 h 310"/>
                <a:gd name="T58" fmla="*/ 248 w 410"/>
                <a:gd name="T59" fmla="*/ 295 h 310"/>
                <a:gd name="T60" fmla="*/ 274 w 410"/>
                <a:gd name="T61" fmla="*/ 287 h 310"/>
                <a:gd name="T62" fmla="*/ 306 w 410"/>
                <a:gd name="T63" fmla="*/ 283 h 310"/>
                <a:gd name="T64" fmla="*/ 340 w 410"/>
                <a:gd name="T65" fmla="*/ 274 h 310"/>
                <a:gd name="T66" fmla="*/ 365 w 410"/>
                <a:gd name="T67" fmla="*/ 285 h 310"/>
                <a:gd name="T68" fmla="*/ 392 w 410"/>
                <a:gd name="T69" fmla="*/ 294 h 310"/>
                <a:gd name="T70" fmla="*/ 410 w 410"/>
                <a:gd name="T71" fmla="*/ 310 h 310"/>
                <a:gd name="T72" fmla="*/ 410 w 410"/>
                <a:gd name="T7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0" h="310">
                  <a:moveTo>
                    <a:pt x="410" y="310"/>
                  </a:moveTo>
                  <a:lnTo>
                    <a:pt x="406" y="292"/>
                  </a:lnTo>
                  <a:lnTo>
                    <a:pt x="401" y="281"/>
                  </a:lnTo>
                  <a:lnTo>
                    <a:pt x="392" y="269"/>
                  </a:lnTo>
                  <a:lnTo>
                    <a:pt x="388" y="255"/>
                  </a:lnTo>
                  <a:lnTo>
                    <a:pt x="387" y="239"/>
                  </a:lnTo>
                  <a:lnTo>
                    <a:pt x="374" y="230"/>
                  </a:lnTo>
                  <a:lnTo>
                    <a:pt x="367" y="215"/>
                  </a:lnTo>
                  <a:lnTo>
                    <a:pt x="355" y="205"/>
                  </a:lnTo>
                  <a:lnTo>
                    <a:pt x="346" y="198"/>
                  </a:lnTo>
                  <a:lnTo>
                    <a:pt x="351" y="182"/>
                  </a:lnTo>
                  <a:lnTo>
                    <a:pt x="340" y="174"/>
                  </a:lnTo>
                  <a:lnTo>
                    <a:pt x="331" y="160"/>
                  </a:lnTo>
                  <a:lnTo>
                    <a:pt x="324" y="146"/>
                  </a:lnTo>
                  <a:lnTo>
                    <a:pt x="312" y="139"/>
                  </a:lnTo>
                  <a:lnTo>
                    <a:pt x="294" y="130"/>
                  </a:lnTo>
                  <a:lnTo>
                    <a:pt x="283" y="109"/>
                  </a:lnTo>
                  <a:lnTo>
                    <a:pt x="278" y="93"/>
                  </a:lnTo>
                  <a:lnTo>
                    <a:pt x="274" y="75"/>
                  </a:lnTo>
                  <a:lnTo>
                    <a:pt x="269" y="59"/>
                  </a:lnTo>
                  <a:lnTo>
                    <a:pt x="273" y="43"/>
                  </a:lnTo>
                  <a:lnTo>
                    <a:pt x="271" y="27"/>
                  </a:lnTo>
                  <a:lnTo>
                    <a:pt x="260" y="12"/>
                  </a:lnTo>
                  <a:lnTo>
                    <a:pt x="248" y="0"/>
                  </a:lnTo>
                  <a:lnTo>
                    <a:pt x="232" y="2"/>
                  </a:lnTo>
                  <a:lnTo>
                    <a:pt x="217" y="11"/>
                  </a:lnTo>
                  <a:lnTo>
                    <a:pt x="203" y="18"/>
                  </a:lnTo>
                  <a:lnTo>
                    <a:pt x="191" y="23"/>
                  </a:lnTo>
                  <a:lnTo>
                    <a:pt x="173" y="27"/>
                  </a:lnTo>
                  <a:lnTo>
                    <a:pt x="139" y="39"/>
                  </a:lnTo>
                  <a:lnTo>
                    <a:pt x="107" y="64"/>
                  </a:lnTo>
                  <a:lnTo>
                    <a:pt x="91" y="71"/>
                  </a:lnTo>
                  <a:lnTo>
                    <a:pt x="79" y="68"/>
                  </a:lnTo>
                  <a:lnTo>
                    <a:pt x="61" y="52"/>
                  </a:lnTo>
                  <a:lnTo>
                    <a:pt x="31" y="59"/>
                  </a:lnTo>
                  <a:lnTo>
                    <a:pt x="16" y="62"/>
                  </a:lnTo>
                  <a:lnTo>
                    <a:pt x="9" y="78"/>
                  </a:lnTo>
                  <a:lnTo>
                    <a:pt x="4" y="91"/>
                  </a:lnTo>
                  <a:lnTo>
                    <a:pt x="2" y="103"/>
                  </a:lnTo>
                  <a:lnTo>
                    <a:pt x="0" y="119"/>
                  </a:lnTo>
                  <a:lnTo>
                    <a:pt x="16" y="128"/>
                  </a:lnTo>
                  <a:lnTo>
                    <a:pt x="31" y="135"/>
                  </a:lnTo>
                  <a:lnTo>
                    <a:pt x="39" y="146"/>
                  </a:lnTo>
                  <a:lnTo>
                    <a:pt x="47" y="160"/>
                  </a:lnTo>
                  <a:lnTo>
                    <a:pt x="52" y="174"/>
                  </a:lnTo>
                  <a:lnTo>
                    <a:pt x="64" y="198"/>
                  </a:lnTo>
                  <a:lnTo>
                    <a:pt x="77" y="206"/>
                  </a:lnTo>
                  <a:lnTo>
                    <a:pt x="86" y="217"/>
                  </a:lnTo>
                  <a:lnTo>
                    <a:pt x="96" y="231"/>
                  </a:lnTo>
                  <a:lnTo>
                    <a:pt x="109" y="239"/>
                  </a:lnTo>
                  <a:lnTo>
                    <a:pt x="121" y="244"/>
                  </a:lnTo>
                  <a:lnTo>
                    <a:pt x="128" y="258"/>
                  </a:lnTo>
                  <a:lnTo>
                    <a:pt x="141" y="263"/>
                  </a:lnTo>
                  <a:lnTo>
                    <a:pt x="161" y="269"/>
                  </a:lnTo>
                  <a:lnTo>
                    <a:pt x="178" y="278"/>
                  </a:lnTo>
                  <a:lnTo>
                    <a:pt x="193" y="285"/>
                  </a:lnTo>
                  <a:lnTo>
                    <a:pt x="201" y="276"/>
                  </a:lnTo>
                  <a:lnTo>
                    <a:pt x="214" y="281"/>
                  </a:lnTo>
                  <a:lnTo>
                    <a:pt x="232" y="290"/>
                  </a:lnTo>
                  <a:lnTo>
                    <a:pt x="248" y="295"/>
                  </a:lnTo>
                  <a:lnTo>
                    <a:pt x="264" y="294"/>
                  </a:lnTo>
                  <a:lnTo>
                    <a:pt x="274" y="287"/>
                  </a:lnTo>
                  <a:lnTo>
                    <a:pt x="290" y="281"/>
                  </a:lnTo>
                  <a:lnTo>
                    <a:pt x="306" y="283"/>
                  </a:lnTo>
                  <a:lnTo>
                    <a:pt x="323" y="281"/>
                  </a:lnTo>
                  <a:lnTo>
                    <a:pt x="340" y="274"/>
                  </a:lnTo>
                  <a:lnTo>
                    <a:pt x="353" y="283"/>
                  </a:lnTo>
                  <a:lnTo>
                    <a:pt x="365" y="285"/>
                  </a:lnTo>
                  <a:lnTo>
                    <a:pt x="378" y="285"/>
                  </a:lnTo>
                  <a:lnTo>
                    <a:pt x="392" y="294"/>
                  </a:lnTo>
                  <a:lnTo>
                    <a:pt x="404" y="303"/>
                  </a:lnTo>
                  <a:lnTo>
                    <a:pt x="410" y="310"/>
                  </a:lnTo>
                  <a:lnTo>
                    <a:pt x="410" y="310"/>
                  </a:lnTo>
                  <a:lnTo>
                    <a:pt x="410" y="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71">
              <a:extLst>
                <a:ext uri="{FF2B5EF4-FFF2-40B4-BE49-F238E27FC236}">
                  <a16:creationId xmlns:a16="http://schemas.microsoft.com/office/drawing/2014/main" id="{B9B62520-8169-658F-2C9F-DF0B2931E0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71338" y="4431600"/>
              <a:ext cx="779251" cy="1068365"/>
            </a:xfrm>
            <a:custGeom>
              <a:avLst/>
              <a:gdLst>
                <a:gd name="T0" fmla="*/ 153 w 345"/>
                <a:gd name="T1" fmla="*/ 473 h 473"/>
                <a:gd name="T2" fmla="*/ 153 w 345"/>
                <a:gd name="T3" fmla="*/ 454 h 473"/>
                <a:gd name="T4" fmla="*/ 189 w 345"/>
                <a:gd name="T5" fmla="*/ 452 h 473"/>
                <a:gd name="T6" fmla="*/ 230 w 345"/>
                <a:gd name="T7" fmla="*/ 457 h 473"/>
                <a:gd name="T8" fmla="*/ 255 w 345"/>
                <a:gd name="T9" fmla="*/ 470 h 473"/>
                <a:gd name="T10" fmla="*/ 288 w 345"/>
                <a:gd name="T11" fmla="*/ 457 h 473"/>
                <a:gd name="T12" fmla="*/ 315 w 345"/>
                <a:gd name="T13" fmla="*/ 457 h 473"/>
                <a:gd name="T14" fmla="*/ 313 w 345"/>
                <a:gd name="T15" fmla="*/ 357 h 473"/>
                <a:gd name="T16" fmla="*/ 331 w 345"/>
                <a:gd name="T17" fmla="*/ 350 h 473"/>
                <a:gd name="T18" fmla="*/ 333 w 345"/>
                <a:gd name="T19" fmla="*/ 311 h 473"/>
                <a:gd name="T20" fmla="*/ 333 w 345"/>
                <a:gd name="T21" fmla="*/ 224 h 473"/>
                <a:gd name="T22" fmla="*/ 345 w 345"/>
                <a:gd name="T23" fmla="*/ 226 h 473"/>
                <a:gd name="T24" fmla="*/ 345 w 345"/>
                <a:gd name="T25" fmla="*/ 179 h 473"/>
                <a:gd name="T26" fmla="*/ 333 w 345"/>
                <a:gd name="T27" fmla="*/ 181 h 473"/>
                <a:gd name="T28" fmla="*/ 292 w 345"/>
                <a:gd name="T29" fmla="*/ 174 h 473"/>
                <a:gd name="T30" fmla="*/ 272 w 345"/>
                <a:gd name="T31" fmla="*/ 171 h 473"/>
                <a:gd name="T32" fmla="*/ 278 w 345"/>
                <a:gd name="T33" fmla="*/ 153 h 473"/>
                <a:gd name="T34" fmla="*/ 280 w 345"/>
                <a:gd name="T35" fmla="*/ 140 h 473"/>
                <a:gd name="T36" fmla="*/ 274 w 345"/>
                <a:gd name="T37" fmla="*/ 126 h 473"/>
                <a:gd name="T38" fmla="*/ 283 w 345"/>
                <a:gd name="T39" fmla="*/ 114 h 473"/>
                <a:gd name="T40" fmla="*/ 285 w 345"/>
                <a:gd name="T41" fmla="*/ 44 h 473"/>
                <a:gd name="T42" fmla="*/ 304 w 345"/>
                <a:gd name="T43" fmla="*/ 42 h 473"/>
                <a:gd name="T44" fmla="*/ 304 w 345"/>
                <a:gd name="T45" fmla="*/ 10 h 473"/>
                <a:gd name="T46" fmla="*/ 294 w 345"/>
                <a:gd name="T47" fmla="*/ 0 h 473"/>
                <a:gd name="T48" fmla="*/ 271 w 345"/>
                <a:gd name="T49" fmla="*/ 0 h 473"/>
                <a:gd name="T50" fmla="*/ 256 w 345"/>
                <a:gd name="T51" fmla="*/ 33 h 473"/>
                <a:gd name="T52" fmla="*/ 240 w 345"/>
                <a:gd name="T53" fmla="*/ 67 h 473"/>
                <a:gd name="T54" fmla="*/ 235 w 345"/>
                <a:gd name="T55" fmla="*/ 80 h 473"/>
                <a:gd name="T56" fmla="*/ 230 w 345"/>
                <a:gd name="T57" fmla="*/ 98 h 473"/>
                <a:gd name="T58" fmla="*/ 223 w 345"/>
                <a:gd name="T59" fmla="*/ 122 h 473"/>
                <a:gd name="T60" fmla="*/ 215 w 345"/>
                <a:gd name="T61" fmla="*/ 138 h 473"/>
                <a:gd name="T62" fmla="*/ 198 w 345"/>
                <a:gd name="T63" fmla="*/ 142 h 473"/>
                <a:gd name="T64" fmla="*/ 183 w 345"/>
                <a:gd name="T65" fmla="*/ 155 h 473"/>
                <a:gd name="T66" fmla="*/ 167 w 345"/>
                <a:gd name="T67" fmla="*/ 158 h 473"/>
                <a:gd name="T68" fmla="*/ 162 w 345"/>
                <a:gd name="T69" fmla="*/ 171 h 473"/>
                <a:gd name="T70" fmla="*/ 150 w 345"/>
                <a:gd name="T71" fmla="*/ 176 h 473"/>
                <a:gd name="T72" fmla="*/ 125 w 345"/>
                <a:gd name="T73" fmla="*/ 188 h 473"/>
                <a:gd name="T74" fmla="*/ 98 w 345"/>
                <a:gd name="T75" fmla="*/ 201 h 473"/>
                <a:gd name="T76" fmla="*/ 86 w 345"/>
                <a:gd name="T77" fmla="*/ 215 h 473"/>
                <a:gd name="T78" fmla="*/ 78 w 345"/>
                <a:gd name="T79" fmla="*/ 227 h 473"/>
                <a:gd name="T80" fmla="*/ 70 w 345"/>
                <a:gd name="T81" fmla="*/ 240 h 473"/>
                <a:gd name="T82" fmla="*/ 61 w 345"/>
                <a:gd name="T83" fmla="*/ 265 h 473"/>
                <a:gd name="T84" fmla="*/ 55 w 345"/>
                <a:gd name="T85" fmla="*/ 277 h 473"/>
                <a:gd name="T86" fmla="*/ 27 w 345"/>
                <a:gd name="T87" fmla="*/ 276 h 473"/>
                <a:gd name="T88" fmla="*/ 0 w 345"/>
                <a:gd name="T89" fmla="*/ 276 h 473"/>
                <a:gd name="T90" fmla="*/ 14 w 345"/>
                <a:gd name="T91" fmla="*/ 368 h 473"/>
                <a:gd name="T92" fmla="*/ 23 w 345"/>
                <a:gd name="T93" fmla="*/ 429 h 473"/>
                <a:gd name="T94" fmla="*/ 25 w 345"/>
                <a:gd name="T95" fmla="*/ 448 h 473"/>
                <a:gd name="T96" fmla="*/ 29 w 345"/>
                <a:gd name="T97" fmla="*/ 470 h 473"/>
                <a:gd name="T98" fmla="*/ 153 w 345"/>
                <a:gd name="T99" fmla="*/ 473 h 473"/>
                <a:gd name="T100" fmla="*/ 153 w 345"/>
                <a:gd name="T101" fmla="*/ 473 h 473"/>
                <a:gd name="T102" fmla="*/ 153 w 345"/>
                <a:gd name="T103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" h="473">
                  <a:moveTo>
                    <a:pt x="153" y="473"/>
                  </a:moveTo>
                  <a:lnTo>
                    <a:pt x="153" y="454"/>
                  </a:lnTo>
                  <a:lnTo>
                    <a:pt x="189" y="452"/>
                  </a:lnTo>
                  <a:lnTo>
                    <a:pt x="230" y="457"/>
                  </a:lnTo>
                  <a:lnTo>
                    <a:pt x="255" y="470"/>
                  </a:lnTo>
                  <a:lnTo>
                    <a:pt x="288" y="457"/>
                  </a:lnTo>
                  <a:lnTo>
                    <a:pt x="315" y="457"/>
                  </a:lnTo>
                  <a:lnTo>
                    <a:pt x="313" y="357"/>
                  </a:lnTo>
                  <a:lnTo>
                    <a:pt x="331" y="350"/>
                  </a:lnTo>
                  <a:lnTo>
                    <a:pt x="333" y="311"/>
                  </a:lnTo>
                  <a:lnTo>
                    <a:pt x="333" y="224"/>
                  </a:lnTo>
                  <a:lnTo>
                    <a:pt x="345" y="226"/>
                  </a:lnTo>
                  <a:lnTo>
                    <a:pt x="345" y="179"/>
                  </a:lnTo>
                  <a:lnTo>
                    <a:pt x="333" y="181"/>
                  </a:lnTo>
                  <a:lnTo>
                    <a:pt x="292" y="174"/>
                  </a:lnTo>
                  <a:lnTo>
                    <a:pt x="272" y="171"/>
                  </a:lnTo>
                  <a:lnTo>
                    <a:pt x="278" y="153"/>
                  </a:lnTo>
                  <a:lnTo>
                    <a:pt x="280" y="140"/>
                  </a:lnTo>
                  <a:lnTo>
                    <a:pt x="274" y="126"/>
                  </a:lnTo>
                  <a:lnTo>
                    <a:pt x="283" y="114"/>
                  </a:lnTo>
                  <a:lnTo>
                    <a:pt x="285" y="44"/>
                  </a:lnTo>
                  <a:lnTo>
                    <a:pt x="304" y="42"/>
                  </a:lnTo>
                  <a:lnTo>
                    <a:pt x="304" y="10"/>
                  </a:lnTo>
                  <a:lnTo>
                    <a:pt x="294" y="0"/>
                  </a:lnTo>
                  <a:lnTo>
                    <a:pt x="271" y="0"/>
                  </a:lnTo>
                  <a:lnTo>
                    <a:pt x="256" y="33"/>
                  </a:lnTo>
                  <a:lnTo>
                    <a:pt x="240" y="67"/>
                  </a:lnTo>
                  <a:lnTo>
                    <a:pt x="235" y="80"/>
                  </a:lnTo>
                  <a:lnTo>
                    <a:pt x="230" y="98"/>
                  </a:lnTo>
                  <a:lnTo>
                    <a:pt x="223" y="122"/>
                  </a:lnTo>
                  <a:lnTo>
                    <a:pt x="215" y="138"/>
                  </a:lnTo>
                  <a:lnTo>
                    <a:pt x="198" y="142"/>
                  </a:lnTo>
                  <a:lnTo>
                    <a:pt x="183" y="155"/>
                  </a:lnTo>
                  <a:lnTo>
                    <a:pt x="167" y="158"/>
                  </a:lnTo>
                  <a:lnTo>
                    <a:pt x="162" y="171"/>
                  </a:lnTo>
                  <a:lnTo>
                    <a:pt x="150" y="176"/>
                  </a:lnTo>
                  <a:lnTo>
                    <a:pt x="125" y="188"/>
                  </a:lnTo>
                  <a:lnTo>
                    <a:pt x="98" y="201"/>
                  </a:lnTo>
                  <a:lnTo>
                    <a:pt x="86" y="215"/>
                  </a:lnTo>
                  <a:lnTo>
                    <a:pt x="78" y="227"/>
                  </a:lnTo>
                  <a:lnTo>
                    <a:pt x="70" y="240"/>
                  </a:lnTo>
                  <a:lnTo>
                    <a:pt x="61" y="265"/>
                  </a:lnTo>
                  <a:lnTo>
                    <a:pt x="55" y="277"/>
                  </a:lnTo>
                  <a:lnTo>
                    <a:pt x="27" y="276"/>
                  </a:lnTo>
                  <a:lnTo>
                    <a:pt x="0" y="276"/>
                  </a:lnTo>
                  <a:lnTo>
                    <a:pt x="14" y="368"/>
                  </a:lnTo>
                  <a:lnTo>
                    <a:pt x="23" y="429"/>
                  </a:lnTo>
                  <a:lnTo>
                    <a:pt x="25" y="448"/>
                  </a:lnTo>
                  <a:lnTo>
                    <a:pt x="29" y="470"/>
                  </a:lnTo>
                  <a:lnTo>
                    <a:pt x="153" y="473"/>
                  </a:lnTo>
                  <a:lnTo>
                    <a:pt x="153" y="473"/>
                  </a:lnTo>
                  <a:lnTo>
                    <a:pt x="153" y="4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72">
              <a:extLst>
                <a:ext uri="{FF2B5EF4-FFF2-40B4-BE49-F238E27FC236}">
                  <a16:creationId xmlns:a16="http://schemas.microsoft.com/office/drawing/2014/main" id="{84244D39-1672-E04C-CF35-280A3B39A2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9011" y="4964653"/>
              <a:ext cx="580486" cy="600814"/>
            </a:xfrm>
            <a:custGeom>
              <a:avLst/>
              <a:gdLst>
                <a:gd name="T0" fmla="*/ 127 w 257"/>
                <a:gd name="T1" fmla="*/ 266 h 266"/>
                <a:gd name="T2" fmla="*/ 114 w 257"/>
                <a:gd name="T3" fmla="*/ 253 h 266"/>
                <a:gd name="T4" fmla="*/ 113 w 257"/>
                <a:gd name="T5" fmla="*/ 241 h 266"/>
                <a:gd name="T6" fmla="*/ 114 w 257"/>
                <a:gd name="T7" fmla="*/ 228 h 266"/>
                <a:gd name="T8" fmla="*/ 121 w 257"/>
                <a:gd name="T9" fmla="*/ 216 h 266"/>
                <a:gd name="T10" fmla="*/ 125 w 257"/>
                <a:gd name="T11" fmla="*/ 200 h 266"/>
                <a:gd name="T12" fmla="*/ 132 w 257"/>
                <a:gd name="T13" fmla="*/ 182 h 266"/>
                <a:gd name="T14" fmla="*/ 141 w 257"/>
                <a:gd name="T15" fmla="*/ 166 h 266"/>
                <a:gd name="T16" fmla="*/ 152 w 257"/>
                <a:gd name="T17" fmla="*/ 155 h 266"/>
                <a:gd name="T18" fmla="*/ 154 w 257"/>
                <a:gd name="T19" fmla="*/ 143 h 266"/>
                <a:gd name="T20" fmla="*/ 168 w 257"/>
                <a:gd name="T21" fmla="*/ 130 h 266"/>
                <a:gd name="T22" fmla="*/ 187 w 257"/>
                <a:gd name="T23" fmla="*/ 134 h 266"/>
                <a:gd name="T24" fmla="*/ 203 w 257"/>
                <a:gd name="T25" fmla="*/ 132 h 266"/>
                <a:gd name="T26" fmla="*/ 210 w 257"/>
                <a:gd name="T27" fmla="*/ 123 h 266"/>
                <a:gd name="T28" fmla="*/ 227 w 257"/>
                <a:gd name="T29" fmla="*/ 113 h 266"/>
                <a:gd name="T30" fmla="*/ 221 w 257"/>
                <a:gd name="T31" fmla="*/ 98 h 266"/>
                <a:gd name="T32" fmla="*/ 239 w 257"/>
                <a:gd name="T33" fmla="*/ 88 h 266"/>
                <a:gd name="T34" fmla="*/ 234 w 257"/>
                <a:gd name="T35" fmla="*/ 75 h 266"/>
                <a:gd name="T36" fmla="*/ 232 w 257"/>
                <a:gd name="T37" fmla="*/ 61 h 266"/>
                <a:gd name="T38" fmla="*/ 246 w 257"/>
                <a:gd name="T39" fmla="*/ 57 h 266"/>
                <a:gd name="T40" fmla="*/ 257 w 257"/>
                <a:gd name="T41" fmla="*/ 45 h 266"/>
                <a:gd name="T42" fmla="*/ 248 w 257"/>
                <a:gd name="T43" fmla="*/ 34 h 266"/>
                <a:gd name="T44" fmla="*/ 234 w 257"/>
                <a:gd name="T45" fmla="*/ 20 h 266"/>
                <a:gd name="T46" fmla="*/ 239 w 257"/>
                <a:gd name="T47" fmla="*/ 8 h 266"/>
                <a:gd name="T48" fmla="*/ 182 w 257"/>
                <a:gd name="T49" fmla="*/ 0 h 266"/>
                <a:gd name="T50" fmla="*/ 113 w 257"/>
                <a:gd name="T51" fmla="*/ 2 h 266"/>
                <a:gd name="T52" fmla="*/ 49 w 257"/>
                <a:gd name="T53" fmla="*/ 0 h 266"/>
                <a:gd name="T54" fmla="*/ 4 w 257"/>
                <a:gd name="T55" fmla="*/ 0 h 266"/>
                <a:gd name="T56" fmla="*/ 2 w 257"/>
                <a:gd name="T57" fmla="*/ 32 h 266"/>
                <a:gd name="T58" fmla="*/ 4 w 257"/>
                <a:gd name="T59" fmla="*/ 56 h 266"/>
                <a:gd name="T60" fmla="*/ 2 w 257"/>
                <a:gd name="T61" fmla="*/ 88 h 266"/>
                <a:gd name="T62" fmla="*/ 0 w 257"/>
                <a:gd name="T63" fmla="*/ 123 h 266"/>
                <a:gd name="T64" fmla="*/ 2 w 257"/>
                <a:gd name="T65" fmla="*/ 139 h 266"/>
                <a:gd name="T66" fmla="*/ 4 w 257"/>
                <a:gd name="T67" fmla="*/ 210 h 266"/>
                <a:gd name="T68" fmla="*/ 15 w 257"/>
                <a:gd name="T69" fmla="*/ 219 h 266"/>
                <a:gd name="T70" fmla="*/ 27 w 257"/>
                <a:gd name="T71" fmla="*/ 225 h 266"/>
                <a:gd name="T72" fmla="*/ 43 w 257"/>
                <a:gd name="T73" fmla="*/ 226 h 266"/>
                <a:gd name="T74" fmla="*/ 56 w 257"/>
                <a:gd name="T75" fmla="*/ 234 h 266"/>
                <a:gd name="T76" fmla="*/ 65 w 257"/>
                <a:gd name="T77" fmla="*/ 244 h 266"/>
                <a:gd name="T78" fmla="*/ 75 w 257"/>
                <a:gd name="T79" fmla="*/ 253 h 266"/>
                <a:gd name="T80" fmla="*/ 91 w 257"/>
                <a:gd name="T81" fmla="*/ 260 h 266"/>
                <a:gd name="T82" fmla="*/ 107 w 257"/>
                <a:gd name="T83" fmla="*/ 262 h 266"/>
                <a:gd name="T84" fmla="*/ 127 w 257"/>
                <a:gd name="T85" fmla="*/ 266 h 266"/>
                <a:gd name="T86" fmla="*/ 127 w 257"/>
                <a:gd name="T87" fmla="*/ 266 h 266"/>
                <a:gd name="T88" fmla="*/ 127 w 257"/>
                <a:gd name="T89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7" h="266">
                  <a:moveTo>
                    <a:pt x="127" y="266"/>
                  </a:moveTo>
                  <a:lnTo>
                    <a:pt x="114" y="253"/>
                  </a:lnTo>
                  <a:lnTo>
                    <a:pt x="113" y="241"/>
                  </a:lnTo>
                  <a:lnTo>
                    <a:pt x="114" y="228"/>
                  </a:lnTo>
                  <a:lnTo>
                    <a:pt x="121" y="216"/>
                  </a:lnTo>
                  <a:lnTo>
                    <a:pt x="125" y="200"/>
                  </a:lnTo>
                  <a:lnTo>
                    <a:pt x="132" y="182"/>
                  </a:lnTo>
                  <a:lnTo>
                    <a:pt x="141" y="166"/>
                  </a:lnTo>
                  <a:lnTo>
                    <a:pt x="152" y="155"/>
                  </a:lnTo>
                  <a:lnTo>
                    <a:pt x="154" y="143"/>
                  </a:lnTo>
                  <a:lnTo>
                    <a:pt x="168" y="130"/>
                  </a:lnTo>
                  <a:lnTo>
                    <a:pt x="187" y="134"/>
                  </a:lnTo>
                  <a:lnTo>
                    <a:pt x="203" y="132"/>
                  </a:lnTo>
                  <a:lnTo>
                    <a:pt x="210" y="123"/>
                  </a:lnTo>
                  <a:lnTo>
                    <a:pt x="227" y="113"/>
                  </a:lnTo>
                  <a:lnTo>
                    <a:pt x="221" y="98"/>
                  </a:lnTo>
                  <a:lnTo>
                    <a:pt x="239" y="88"/>
                  </a:lnTo>
                  <a:lnTo>
                    <a:pt x="234" y="75"/>
                  </a:lnTo>
                  <a:lnTo>
                    <a:pt x="232" y="61"/>
                  </a:lnTo>
                  <a:lnTo>
                    <a:pt x="246" y="57"/>
                  </a:lnTo>
                  <a:lnTo>
                    <a:pt x="257" y="45"/>
                  </a:lnTo>
                  <a:lnTo>
                    <a:pt x="248" y="34"/>
                  </a:lnTo>
                  <a:lnTo>
                    <a:pt x="234" y="20"/>
                  </a:lnTo>
                  <a:lnTo>
                    <a:pt x="239" y="8"/>
                  </a:lnTo>
                  <a:lnTo>
                    <a:pt x="182" y="0"/>
                  </a:lnTo>
                  <a:lnTo>
                    <a:pt x="113" y="2"/>
                  </a:lnTo>
                  <a:lnTo>
                    <a:pt x="49" y="0"/>
                  </a:lnTo>
                  <a:lnTo>
                    <a:pt x="4" y="0"/>
                  </a:lnTo>
                  <a:lnTo>
                    <a:pt x="2" y="32"/>
                  </a:lnTo>
                  <a:lnTo>
                    <a:pt x="4" y="56"/>
                  </a:lnTo>
                  <a:lnTo>
                    <a:pt x="2" y="88"/>
                  </a:lnTo>
                  <a:lnTo>
                    <a:pt x="0" y="123"/>
                  </a:lnTo>
                  <a:lnTo>
                    <a:pt x="2" y="139"/>
                  </a:lnTo>
                  <a:lnTo>
                    <a:pt x="4" y="210"/>
                  </a:lnTo>
                  <a:lnTo>
                    <a:pt x="15" y="219"/>
                  </a:lnTo>
                  <a:lnTo>
                    <a:pt x="27" y="225"/>
                  </a:lnTo>
                  <a:lnTo>
                    <a:pt x="43" y="226"/>
                  </a:lnTo>
                  <a:lnTo>
                    <a:pt x="56" y="234"/>
                  </a:lnTo>
                  <a:lnTo>
                    <a:pt x="65" y="244"/>
                  </a:lnTo>
                  <a:lnTo>
                    <a:pt x="75" y="253"/>
                  </a:lnTo>
                  <a:lnTo>
                    <a:pt x="91" y="260"/>
                  </a:lnTo>
                  <a:lnTo>
                    <a:pt x="107" y="262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7" y="26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73">
              <a:extLst>
                <a:ext uri="{FF2B5EF4-FFF2-40B4-BE49-F238E27FC236}">
                  <a16:creationId xmlns:a16="http://schemas.microsoft.com/office/drawing/2014/main" id="{3DDB1B50-E818-C55D-418F-2C7B7EF9B1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1682" y="4540018"/>
              <a:ext cx="594038" cy="655022"/>
            </a:xfrm>
            <a:custGeom>
              <a:avLst/>
              <a:gdLst>
                <a:gd name="T0" fmla="*/ 37 w 263"/>
                <a:gd name="T1" fmla="*/ 290 h 290"/>
                <a:gd name="T2" fmla="*/ 46 w 263"/>
                <a:gd name="T3" fmla="*/ 279 h 290"/>
                <a:gd name="T4" fmla="*/ 53 w 263"/>
                <a:gd name="T5" fmla="*/ 270 h 290"/>
                <a:gd name="T6" fmla="*/ 68 w 263"/>
                <a:gd name="T7" fmla="*/ 261 h 290"/>
                <a:gd name="T8" fmla="*/ 78 w 263"/>
                <a:gd name="T9" fmla="*/ 252 h 290"/>
                <a:gd name="T10" fmla="*/ 89 w 263"/>
                <a:gd name="T11" fmla="*/ 261 h 290"/>
                <a:gd name="T12" fmla="*/ 101 w 263"/>
                <a:gd name="T13" fmla="*/ 267 h 290"/>
                <a:gd name="T14" fmla="*/ 114 w 263"/>
                <a:gd name="T15" fmla="*/ 267 h 290"/>
                <a:gd name="T16" fmla="*/ 128 w 263"/>
                <a:gd name="T17" fmla="*/ 267 h 290"/>
                <a:gd name="T18" fmla="*/ 144 w 263"/>
                <a:gd name="T19" fmla="*/ 268 h 290"/>
                <a:gd name="T20" fmla="*/ 160 w 263"/>
                <a:gd name="T21" fmla="*/ 267 h 290"/>
                <a:gd name="T22" fmla="*/ 169 w 263"/>
                <a:gd name="T23" fmla="*/ 274 h 290"/>
                <a:gd name="T24" fmla="*/ 198 w 263"/>
                <a:gd name="T25" fmla="*/ 258 h 290"/>
                <a:gd name="T26" fmla="*/ 219 w 263"/>
                <a:gd name="T27" fmla="*/ 242 h 290"/>
                <a:gd name="T28" fmla="*/ 228 w 263"/>
                <a:gd name="T29" fmla="*/ 222 h 290"/>
                <a:gd name="T30" fmla="*/ 233 w 263"/>
                <a:gd name="T31" fmla="*/ 172 h 290"/>
                <a:gd name="T32" fmla="*/ 226 w 263"/>
                <a:gd name="T33" fmla="*/ 155 h 290"/>
                <a:gd name="T34" fmla="*/ 228 w 263"/>
                <a:gd name="T35" fmla="*/ 135 h 290"/>
                <a:gd name="T36" fmla="*/ 231 w 263"/>
                <a:gd name="T37" fmla="*/ 107 h 290"/>
                <a:gd name="T38" fmla="*/ 249 w 263"/>
                <a:gd name="T39" fmla="*/ 73 h 290"/>
                <a:gd name="T40" fmla="*/ 262 w 263"/>
                <a:gd name="T41" fmla="*/ 42 h 290"/>
                <a:gd name="T42" fmla="*/ 263 w 263"/>
                <a:gd name="T43" fmla="*/ 26 h 290"/>
                <a:gd name="T44" fmla="*/ 247 w 263"/>
                <a:gd name="T45" fmla="*/ 25 h 290"/>
                <a:gd name="T46" fmla="*/ 237 w 263"/>
                <a:gd name="T47" fmla="*/ 14 h 290"/>
                <a:gd name="T48" fmla="*/ 238 w 263"/>
                <a:gd name="T49" fmla="*/ 1 h 290"/>
                <a:gd name="T50" fmla="*/ 226 w 263"/>
                <a:gd name="T51" fmla="*/ 0 h 290"/>
                <a:gd name="T52" fmla="*/ 194 w 263"/>
                <a:gd name="T53" fmla="*/ 25 h 290"/>
                <a:gd name="T54" fmla="*/ 171 w 263"/>
                <a:gd name="T55" fmla="*/ 51 h 290"/>
                <a:gd name="T56" fmla="*/ 128 w 263"/>
                <a:gd name="T57" fmla="*/ 51 h 290"/>
                <a:gd name="T58" fmla="*/ 101 w 263"/>
                <a:gd name="T59" fmla="*/ 55 h 290"/>
                <a:gd name="T60" fmla="*/ 60 w 263"/>
                <a:gd name="T61" fmla="*/ 57 h 290"/>
                <a:gd name="T62" fmla="*/ 21 w 263"/>
                <a:gd name="T63" fmla="*/ 58 h 290"/>
                <a:gd name="T64" fmla="*/ 0 w 263"/>
                <a:gd name="T65" fmla="*/ 69 h 290"/>
                <a:gd name="T66" fmla="*/ 11 w 263"/>
                <a:gd name="T67" fmla="*/ 87 h 290"/>
                <a:gd name="T68" fmla="*/ 12 w 263"/>
                <a:gd name="T69" fmla="*/ 99 h 290"/>
                <a:gd name="T70" fmla="*/ 18 w 263"/>
                <a:gd name="T71" fmla="*/ 115 h 290"/>
                <a:gd name="T72" fmla="*/ 14 w 263"/>
                <a:gd name="T73" fmla="*/ 135 h 290"/>
                <a:gd name="T74" fmla="*/ 12 w 263"/>
                <a:gd name="T75" fmla="*/ 155 h 290"/>
                <a:gd name="T76" fmla="*/ 7 w 263"/>
                <a:gd name="T77" fmla="*/ 196 h 290"/>
                <a:gd name="T78" fmla="*/ 18 w 263"/>
                <a:gd name="T79" fmla="*/ 210 h 290"/>
                <a:gd name="T80" fmla="*/ 37 w 263"/>
                <a:gd name="T81" fmla="*/ 238 h 290"/>
                <a:gd name="T82" fmla="*/ 48 w 263"/>
                <a:gd name="T83" fmla="*/ 252 h 290"/>
                <a:gd name="T84" fmla="*/ 46 w 263"/>
                <a:gd name="T85" fmla="*/ 268 h 290"/>
                <a:gd name="T86" fmla="*/ 39 w 263"/>
                <a:gd name="T87" fmla="*/ 285 h 290"/>
                <a:gd name="T88" fmla="*/ 37 w 263"/>
                <a:gd name="T89" fmla="*/ 290 h 290"/>
                <a:gd name="T90" fmla="*/ 37 w 263"/>
                <a:gd name="T91" fmla="*/ 290 h 290"/>
                <a:gd name="T92" fmla="*/ 37 w 263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290">
                  <a:moveTo>
                    <a:pt x="37" y="290"/>
                  </a:moveTo>
                  <a:lnTo>
                    <a:pt x="46" y="279"/>
                  </a:lnTo>
                  <a:lnTo>
                    <a:pt x="53" y="270"/>
                  </a:lnTo>
                  <a:lnTo>
                    <a:pt x="68" y="261"/>
                  </a:lnTo>
                  <a:lnTo>
                    <a:pt x="78" y="252"/>
                  </a:lnTo>
                  <a:lnTo>
                    <a:pt x="89" y="261"/>
                  </a:lnTo>
                  <a:lnTo>
                    <a:pt x="101" y="267"/>
                  </a:lnTo>
                  <a:lnTo>
                    <a:pt x="114" y="267"/>
                  </a:lnTo>
                  <a:lnTo>
                    <a:pt x="128" y="267"/>
                  </a:lnTo>
                  <a:lnTo>
                    <a:pt x="144" y="268"/>
                  </a:lnTo>
                  <a:lnTo>
                    <a:pt x="160" y="267"/>
                  </a:lnTo>
                  <a:lnTo>
                    <a:pt x="169" y="274"/>
                  </a:lnTo>
                  <a:lnTo>
                    <a:pt x="198" y="258"/>
                  </a:lnTo>
                  <a:lnTo>
                    <a:pt x="219" y="242"/>
                  </a:lnTo>
                  <a:lnTo>
                    <a:pt x="228" y="222"/>
                  </a:lnTo>
                  <a:lnTo>
                    <a:pt x="233" y="172"/>
                  </a:lnTo>
                  <a:lnTo>
                    <a:pt x="226" y="155"/>
                  </a:lnTo>
                  <a:lnTo>
                    <a:pt x="228" y="135"/>
                  </a:lnTo>
                  <a:lnTo>
                    <a:pt x="231" y="107"/>
                  </a:lnTo>
                  <a:lnTo>
                    <a:pt x="249" y="73"/>
                  </a:lnTo>
                  <a:lnTo>
                    <a:pt x="262" y="42"/>
                  </a:lnTo>
                  <a:lnTo>
                    <a:pt x="263" y="26"/>
                  </a:lnTo>
                  <a:lnTo>
                    <a:pt x="247" y="25"/>
                  </a:lnTo>
                  <a:lnTo>
                    <a:pt x="237" y="14"/>
                  </a:lnTo>
                  <a:lnTo>
                    <a:pt x="238" y="1"/>
                  </a:lnTo>
                  <a:lnTo>
                    <a:pt x="226" y="0"/>
                  </a:lnTo>
                  <a:lnTo>
                    <a:pt x="194" y="25"/>
                  </a:lnTo>
                  <a:lnTo>
                    <a:pt x="171" y="51"/>
                  </a:lnTo>
                  <a:lnTo>
                    <a:pt x="128" y="51"/>
                  </a:lnTo>
                  <a:lnTo>
                    <a:pt x="101" y="55"/>
                  </a:lnTo>
                  <a:lnTo>
                    <a:pt x="60" y="57"/>
                  </a:lnTo>
                  <a:lnTo>
                    <a:pt x="21" y="58"/>
                  </a:lnTo>
                  <a:lnTo>
                    <a:pt x="0" y="69"/>
                  </a:lnTo>
                  <a:lnTo>
                    <a:pt x="11" y="87"/>
                  </a:lnTo>
                  <a:lnTo>
                    <a:pt x="12" y="99"/>
                  </a:lnTo>
                  <a:lnTo>
                    <a:pt x="18" y="115"/>
                  </a:lnTo>
                  <a:lnTo>
                    <a:pt x="14" y="135"/>
                  </a:lnTo>
                  <a:lnTo>
                    <a:pt x="12" y="155"/>
                  </a:lnTo>
                  <a:lnTo>
                    <a:pt x="7" y="196"/>
                  </a:lnTo>
                  <a:lnTo>
                    <a:pt x="18" y="210"/>
                  </a:lnTo>
                  <a:lnTo>
                    <a:pt x="37" y="238"/>
                  </a:lnTo>
                  <a:lnTo>
                    <a:pt x="48" y="252"/>
                  </a:lnTo>
                  <a:lnTo>
                    <a:pt x="46" y="268"/>
                  </a:lnTo>
                  <a:lnTo>
                    <a:pt x="39" y="285"/>
                  </a:lnTo>
                  <a:lnTo>
                    <a:pt x="37" y="290"/>
                  </a:lnTo>
                  <a:lnTo>
                    <a:pt x="37" y="290"/>
                  </a:lnTo>
                  <a:lnTo>
                    <a:pt x="37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74">
              <a:extLst>
                <a:ext uri="{FF2B5EF4-FFF2-40B4-BE49-F238E27FC236}">
                  <a16:creationId xmlns:a16="http://schemas.microsoft.com/office/drawing/2014/main" id="{24CE8E33-899F-D58B-3870-AF1B2B785D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69892" y="4338994"/>
              <a:ext cx="788286" cy="517242"/>
            </a:xfrm>
            <a:custGeom>
              <a:avLst/>
              <a:gdLst>
                <a:gd name="T0" fmla="*/ 114 w 349"/>
                <a:gd name="T1" fmla="*/ 229 h 229"/>
                <a:gd name="T2" fmla="*/ 125 w 349"/>
                <a:gd name="T3" fmla="*/ 224 h 229"/>
                <a:gd name="T4" fmla="*/ 148 w 349"/>
                <a:gd name="T5" fmla="*/ 217 h 229"/>
                <a:gd name="T6" fmla="*/ 164 w 349"/>
                <a:gd name="T7" fmla="*/ 219 h 229"/>
                <a:gd name="T8" fmla="*/ 180 w 349"/>
                <a:gd name="T9" fmla="*/ 220 h 229"/>
                <a:gd name="T10" fmla="*/ 226 w 349"/>
                <a:gd name="T11" fmla="*/ 220 h 229"/>
                <a:gd name="T12" fmla="*/ 287 w 349"/>
                <a:gd name="T13" fmla="*/ 220 h 229"/>
                <a:gd name="T14" fmla="*/ 285 w 349"/>
                <a:gd name="T15" fmla="*/ 204 h 229"/>
                <a:gd name="T16" fmla="*/ 337 w 349"/>
                <a:gd name="T17" fmla="*/ 204 h 229"/>
                <a:gd name="T18" fmla="*/ 349 w 349"/>
                <a:gd name="T19" fmla="*/ 167 h 229"/>
                <a:gd name="T20" fmla="*/ 347 w 349"/>
                <a:gd name="T21" fmla="*/ 128 h 229"/>
                <a:gd name="T22" fmla="*/ 349 w 349"/>
                <a:gd name="T23" fmla="*/ 85 h 229"/>
                <a:gd name="T24" fmla="*/ 347 w 349"/>
                <a:gd name="T25" fmla="*/ 42 h 229"/>
                <a:gd name="T26" fmla="*/ 328 w 349"/>
                <a:gd name="T27" fmla="*/ 44 h 229"/>
                <a:gd name="T28" fmla="*/ 310 w 349"/>
                <a:gd name="T29" fmla="*/ 39 h 229"/>
                <a:gd name="T30" fmla="*/ 294 w 349"/>
                <a:gd name="T31" fmla="*/ 30 h 229"/>
                <a:gd name="T32" fmla="*/ 290 w 349"/>
                <a:gd name="T33" fmla="*/ 16 h 229"/>
                <a:gd name="T34" fmla="*/ 305 w 349"/>
                <a:gd name="T35" fmla="*/ 25 h 229"/>
                <a:gd name="T36" fmla="*/ 303 w 349"/>
                <a:gd name="T37" fmla="*/ 12 h 229"/>
                <a:gd name="T38" fmla="*/ 285 w 349"/>
                <a:gd name="T39" fmla="*/ 7 h 229"/>
                <a:gd name="T40" fmla="*/ 280 w 349"/>
                <a:gd name="T41" fmla="*/ 18 h 229"/>
                <a:gd name="T42" fmla="*/ 264 w 349"/>
                <a:gd name="T43" fmla="*/ 14 h 229"/>
                <a:gd name="T44" fmla="*/ 253 w 349"/>
                <a:gd name="T45" fmla="*/ 21 h 229"/>
                <a:gd name="T46" fmla="*/ 228 w 349"/>
                <a:gd name="T47" fmla="*/ 21 h 229"/>
                <a:gd name="T48" fmla="*/ 189 w 349"/>
                <a:gd name="T49" fmla="*/ 21 h 229"/>
                <a:gd name="T50" fmla="*/ 161 w 349"/>
                <a:gd name="T51" fmla="*/ 14 h 229"/>
                <a:gd name="T52" fmla="*/ 155 w 349"/>
                <a:gd name="T53" fmla="*/ 0 h 229"/>
                <a:gd name="T54" fmla="*/ 143 w 349"/>
                <a:gd name="T55" fmla="*/ 5 h 229"/>
                <a:gd name="T56" fmla="*/ 96 w 349"/>
                <a:gd name="T57" fmla="*/ 12 h 229"/>
                <a:gd name="T58" fmla="*/ 50 w 349"/>
                <a:gd name="T59" fmla="*/ 12 h 229"/>
                <a:gd name="T60" fmla="*/ 41 w 349"/>
                <a:gd name="T61" fmla="*/ 41 h 229"/>
                <a:gd name="T62" fmla="*/ 34 w 349"/>
                <a:gd name="T63" fmla="*/ 50 h 229"/>
                <a:gd name="T64" fmla="*/ 39 w 349"/>
                <a:gd name="T65" fmla="*/ 83 h 229"/>
                <a:gd name="T66" fmla="*/ 20 w 349"/>
                <a:gd name="T67" fmla="*/ 83 h 229"/>
                <a:gd name="T68" fmla="*/ 16 w 349"/>
                <a:gd name="T69" fmla="*/ 155 h 229"/>
                <a:gd name="T70" fmla="*/ 0 w 349"/>
                <a:gd name="T71" fmla="*/ 156 h 229"/>
                <a:gd name="T72" fmla="*/ 9 w 349"/>
                <a:gd name="T73" fmla="*/ 167 h 229"/>
                <a:gd name="T74" fmla="*/ 15 w 349"/>
                <a:gd name="T75" fmla="*/ 181 h 229"/>
                <a:gd name="T76" fmla="*/ 13 w 349"/>
                <a:gd name="T77" fmla="*/ 194 h 229"/>
                <a:gd name="T78" fmla="*/ 7 w 349"/>
                <a:gd name="T79" fmla="*/ 210 h 229"/>
                <a:gd name="T80" fmla="*/ 20 w 349"/>
                <a:gd name="T81" fmla="*/ 213 h 229"/>
                <a:gd name="T82" fmla="*/ 61 w 349"/>
                <a:gd name="T83" fmla="*/ 215 h 229"/>
                <a:gd name="T84" fmla="*/ 80 w 349"/>
                <a:gd name="T85" fmla="*/ 220 h 229"/>
                <a:gd name="T86" fmla="*/ 93 w 349"/>
                <a:gd name="T87" fmla="*/ 229 h 229"/>
                <a:gd name="T88" fmla="*/ 114 w 349"/>
                <a:gd name="T89" fmla="*/ 229 h 229"/>
                <a:gd name="T90" fmla="*/ 114 w 349"/>
                <a:gd name="T91" fmla="*/ 229 h 229"/>
                <a:gd name="T92" fmla="*/ 114 w 349"/>
                <a:gd name="T93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9" h="229">
                  <a:moveTo>
                    <a:pt x="114" y="229"/>
                  </a:moveTo>
                  <a:lnTo>
                    <a:pt x="125" y="224"/>
                  </a:lnTo>
                  <a:lnTo>
                    <a:pt x="148" y="217"/>
                  </a:lnTo>
                  <a:lnTo>
                    <a:pt x="164" y="219"/>
                  </a:lnTo>
                  <a:lnTo>
                    <a:pt x="180" y="220"/>
                  </a:lnTo>
                  <a:lnTo>
                    <a:pt x="226" y="220"/>
                  </a:lnTo>
                  <a:lnTo>
                    <a:pt x="287" y="220"/>
                  </a:lnTo>
                  <a:lnTo>
                    <a:pt x="285" y="204"/>
                  </a:lnTo>
                  <a:lnTo>
                    <a:pt x="337" y="204"/>
                  </a:lnTo>
                  <a:lnTo>
                    <a:pt x="349" y="167"/>
                  </a:lnTo>
                  <a:lnTo>
                    <a:pt x="347" y="128"/>
                  </a:lnTo>
                  <a:lnTo>
                    <a:pt x="349" y="85"/>
                  </a:lnTo>
                  <a:lnTo>
                    <a:pt x="347" y="42"/>
                  </a:lnTo>
                  <a:lnTo>
                    <a:pt x="328" y="44"/>
                  </a:lnTo>
                  <a:lnTo>
                    <a:pt x="310" y="39"/>
                  </a:lnTo>
                  <a:lnTo>
                    <a:pt x="294" y="30"/>
                  </a:lnTo>
                  <a:lnTo>
                    <a:pt x="290" y="16"/>
                  </a:lnTo>
                  <a:lnTo>
                    <a:pt x="305" y="25"/>
                  </a:lnTo>
                  <a:lnTo>
                    <a:pt x="303" y="12"/>
                  </a:lnTo>
                  <a:lnTo>
                    <a:pt x="285" y="7"/>
                  </a:lnTo>
                  <a:lnTo>
                    <a:pt x="280" y="18"/>
                  </a:lnTo>
                  <a:lnTo>
                    <a:pt x="264" y="14"/>
                  </a:lnTo>
                  <a:lnTo>
                    <a:pt x="253" y="21"/>
                  </a:lnTo>
                  <a:lnTo>
                    <a:pt x="228" y="21"/>
                  </a:lnTo>
                  <a:lnTo>
                    <a:pt x="189" y="21"/>
                  </a:lnTo>
                  <a:lnTo>
                    <a:pt x="161" y="14"/>
                  </a:lnTo>
                  <a:lnTo>
                    <a:pt x="155" y="0"/>
                  </a:lnTo>
                  <a:lnTo>
                    <a:pt x="143" y="5"/>
                  </a:lnTo>
                  <a:lnTo>
                    <a:pt x="96" y="12"/>
                  </a:lnTo>
                  <a:lnTo>
                    <a:pt x="50" y="12"/>
                  </a:lnTo>
                  <a:lnTo>
                    <a:pt x="41" y="41"/>
                  </a:lnTo>
                  <a:lnTo>
                    <a:pt x="34" y="50"/>
                  </a:lnTo>
                  <a:lnTo>
                    <a:pt x="39" y="83"/>
                  </a:lnTo>
                  <a:lnTo>
                    <a:pt x="20" y="83"/>
                  </a:lnTo>
                  <a:lnTo>
                    <a:pt x="16" y="155"/>
                  </a:lnTo>
                  <a:lnTo>
                    <a:pt x="0" y="156"/>
                  </a:lnTo>
                  <a:lnTo>
                    <a:pt x="9" y="167"/>
                  </a:lnTo>
                  <a:lnTo>
                    <a:pt x="15" y="181"/>
                  </a:lnTo>
                  <a:lnTo>
                    <a:pt x="13" y="194"/>
                  </a:lnTo>
                  <a:lnTo>
                    <a:pt x="7" y="210"/>
                  </a:lnTo>
                  <a:lnTo>
                    <a:pt x="20" y="213"/>
                  </a:lnTo>
                  <a:lnTo>
                    <a:pt x="61" y="215"/>
                  </a:lnTo>
                  <a:lnTo>
                    <a:pt x="80" y="220"/>
                  </a:lnTo>
                  <a:lnTo>
                    <a:pt x="93" y="229"/>
                  </a:lnTo>
                  <a:lnTo>
                    <a:pt x="114" y="229"/>
                  </a:lnTo>
                  <a:lnTo>
                    <a:pt x="114" y="229"/>
                  </a:lnTo>
                  <a:lnTo>
                    <a:pt x="114" y="2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75">
              <a:extLst>
                <a:ext uri="{FF2B5EF4-FFF2-40B4-BE49-F238E27FC236}">
                  <a16:creationId xmlns:a16="http://schemas.microsoft.com/office/drawing/2014/main" id="{297DCBED-385C-57F4-2015-DC61B4D7E3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4607779"/>
              <a:ext cx="756664" cy="860565"/>
            </a:xfrm>
            <a:custGeom>
              <a:avLst/>
              <a:gdLst>
                <a:gd name="T0" fmla="*/ 142 w 335"/>
                <a:gd name="T1" fmla="*/ 381 h 381"/>
                <a:gd name="T2" fmla="*/ 182 w 335"/>
                <a:gd name="T3" fmla="*/ 352 h 381"/>
                <a:gd name="T4" fmla="*/ 290 w 335"/>
                <a:gd name="T5" fmla="*/ 233 h 381"/>
                <a:gd name="T6" fmla="*/ 331 w 335"/>
                <a:gd name="T7" fmla="*/ 192 h 381"/>
                <a:gd name="T8" fmla="*/ 322 w 335"/>
                <a:gd name="T9" fmla="*/ 185 h 381"/>
                <a:gd name="T10" fmla="*/ 308 w 335"/>
                <a:gd name="T11" fmla="*/ 171 h 381"/>
                <a:gd name="T12" fmla="*/ 310 w 335"/>
                <a:gd name="T13" fmla="*/ 158 h 381"/>
                <a:gd name="T14" fmla="*/ 308 w 335"/>
                <a:gd name="T15" fmla="*/ 144 h 381"/>
                <a:gd name="T16" fmla="*/ 290 w 335"/>
                <a:gd name="T17" fmla="*/ 126 h 381"/>
                <a:gd name="T18" fmla="*/ 299 w 335"/>
                <a:gd name="T19" fmla="*/ 114 h 381"/>
                <a:gd name="T20" fmla="*/ 304 w 335"/>
                <a:gd name="T21" fmla="*/ 100 h 381"/>
                <a:gd name="T22" fmla="*/ 312 w 335"/>
                <a:gd name="T23" fmla="*/ 84 h 381"/>
                <a:gd name="T24" fmla="*/ 329 w 335"/>
                <a:gd name="T25" fmla="*/ 80 h 381"/>
                <a:gd name="T26" fmla="*/ 335 w 335"/>
                <a:gd name="T27" fmla="*/ 68 h 381"/>
                <a:gd name="T28" fmla="*/ 320 w 335"/>
                <a:gd name="T29" fmla="*/ 46 h 381"/>
                <a:gd name="T30" fmla="*/ 297 w 335"/>
                <a:gd name="T31" fmla="*/ 0 h 381"/>
                <a:gd name="T32" fmla="*/ 210 w 335"/>
                <a:gd name="T33" fmla="*/ 0 h 381"/>
                <a:gd name="T34" fmla="*/ 160 w 335"/>
                <a:gd name="T35" fmla="*/ 0 h 381"/>
                <a:gd name="T36" fmla="*/ 126 w 335"/>
                <a:gd name="T37" fmla="*/ 36 h 381"/>
                <a:gd name="T38" fmla="*/ 110 w 335"/>
                <a:gd name="T39" fmla="*/ 43 h 381"/>
                <a:gd name="T40" fmla="*/ 91 w 335"/>
                <a:gd name="T41" fmla="*/ 34 h 381"/>
                <a:gd name="T42" fmla="*/ 103 w 335"/>
                <a:gd name="T43" fmla="*/ 48 h 381"/>
                <a:gd name="T44" fmla="*/ 75 w 335"/>
                <a:gd name="T45" fmla="*/ 64 h 381"/>
                <a:gd name="T46" fmla="*/ 61 w 335"/>
                <a:gd name="T47" fmla="*/ 69 h 381"/>
                <a:gd name="T48" fmla="*/ 61 w 335"/>
                <a:gd name="T49" fmla="*/ 78 h 381"/>
                <a:gd name="T50" fmla="*/ 64 w 335"/>
                <a:gd name="T51" fmla="*/ 96 h 381"/>
                <a:gd name="T52" fmla="*/ 53 w 335"/>
                <a:gd name="T53" fmla="*/ 110 h 381"/>
                <a:gd name="T54" fmla="*/ 57 w 335"/>
                <a:gd name="T55" fmla="*/ 126 h 381"/>
                <a:gd name="T56" fmla="*/ 68 w 335"/>
                <a:gd name="T57" fmla="*/ 153 h 381"/>
                <a:gd name="T58" fmla="*/ 82 w 335"/>
                <a:gd name="T59" fmla="*/ 162 h 381"/>
                <a:gd name="T60" fmla="*/ 86 w 335"/>
                <a:gd name="T61" fmla="*/ 189 h 381"/>
                <a:gd name="T62" fmla="*/ 93 w 335"/>
                <a:gd name="T63" fmla="*/ 206 h 381"/>
                <a:gd name="T64" fmla="*/ 78 w 335"/>
                <a:gd name="T65" fmla="*/ 221 h 381"/>
                <a:gd name="T66" fmla="*/ 80 w 335"/>
                <a:gd name="T67" fmla="*/ 237 h 381"/>
                <a:gd name="T68" fmla="*/ 64 w 335"/>
                <a:gd name="T69" fmla="*/ 260 h 381"/>
                <a:gd name="T70" fmla="*/ 59 w 335"/>
                <a:gd name="T71" fmla="*/ 272 h 381"/>
                <a:gd name="T72" fmla="*/ 53 w 335"/>
                <a:gd name="T73" fmla="*/ 285 h 381"/>
                <a:gd name="T74" fmla="*/ 41 w 335"/>
                <a:gd name="T75" fmla="*/ 287 h 381"/>
                <a:gd name="T76" fmla="*/ 25 w 335"/>
                <a:gd name="T77" fmla="*/ 292 h 381"/>
                <a:gd name="T78" fmla="*/ 4 w 335"/>
                <a:gd name="T79" fmla="*/ 295 h 381"/>
                <a:gd name="T80" fmla="*/ 0 w 335"/>
                <a:gd name="T81" fmla="*/ 308 h 381"/>
                <a:gd name="T82" fmla="*/ 27 w 335"/>
                <a:gd name="T83" fmla="*/ 327 h 381"/>
                <a:gd name="T84" fmla="*/ 137 w 335"/>
                <a:gd name="T85" fmla="*/ 376 h 381"/>
                <a:gd name="T86" fmla="*/ 142 w 335"/>
                <a:gd name="T87" fmla="*/ 381 h 381"/>
                <a:gd name="T88" fmla="*/ 142 w 335"/>
                <a:gd name="T89" fmla="*/ 381 h 381"/>
                <a:gd name="T90" fmla="*/ 142 w 335"/>
                <a:gd name="T91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5" h="381">
                  <a:moveTo>
                    <a:pt x="142" y="381"/>
                  </a:moveTo>
                  <a:lnTo>
                    <a:pt x="182" y="352"/>
                  </a:lnTo>
                  <a:lnTo>
                    <a:pt x="290" y="233"/>
                  </a:lnTo>
                  <a:lnTo>
                    <a:pt x="331" y="192"/>
                  </a:lnTo>
                  <a:lnTo>
                    <a:pt x="322" y="185"/>
                  </a:lnTo>
                  <a:lnTo>
                    <a:pt x="308" y="171"/>
                  </a:lnTo>
                  <a:lnTo>
                    <a:pt x="310" y="158"/>
                  </a:lnTo>
                  <a:lnTo>
                    <a:pt x="308" y="144"/>
                  </a:lnTo>
                  <a:lnTo>
                    <a:pt x="290" y="126"/>
                  </a:lnTo>
                  <a:lnTo>
                    <a:pt x="299" y="114"/>
                  </a:lnTo>
                  <a:lnTo>
                    <a:pt x="304" y="100"/>
                  </a:lnTo>
                  <a:lnTo>
                    <a:pt x="312" y="84"/>
                  </a:lnTo>
                  <a:lnTo>
                    <a:pt x="329" y="80"/>
                  </a:lnTo>
                  <a:lnTo>
                    <a:pt x="335" y="68"/>
                  </a:lnTo>
                  <a:lnTo>
                    <a:pt x="320" y="46"/>
                  </a:lnTo>
                  <a:lnTo>
                    <a:pt x="297" y="0"/>
                  </a:lnTo>
                  <a:lnTo>
                    <a:pt x="210" y="0"/>
                  </a:lnTo>
                  <a:lnTo>
                    <a:pt x="160" y="0"/>
                  </a:lnTo>
                  <a:lnTo>
                    <a:pt x="126" y="36"/>
                  </a:lnTo>
                  <a:lnTo>
                    <a:pt x="110" y="43"/>
                  </a:lnTo>
                  <a:lnTo>
                    <a:pt x="91" y="34"/>
                  </a:lnTo>
                  <a:lnTo>
                    <a:pt x="103" y="48"/>
                  </a:lnTo>
                  <a:lnTo>
                    <a:pt x="75" y="64"/>
                  </a:lnTo>
                  <a:lnTo>
                    <a:pt x="61" y="69"/>
                  </a:lnTo>
                  <a:lnTo>
                    <a:pt x="61" y="78"/>
                  </a:lnTo>
                  <a:lnTo>
                    <a:pt x="64" y="96"/>
                  </a:lnTo>
                  <a:lnTo>
                    <a:pt x="53" y="110"/>
                  </a:lnTo>
                  <a:lnTo>
                    <a:pt x="57" y="126"/>
                  </a:lnTo>
                  <a:lnTo>
                    <a:pt x="68" y="153"/>
                  </a:lnTo>
                  <a:lnTo>
                    <a:pt x="82" y="162"/>
                  </a:lnTo>
                  <a:lnTo>
                    <a:pt x="86" y="189"/>
                  </a:lnTo>
                  <a:lnTo>
                    <a:pt x="93" y="206"/>
                  </a:lnTo>
                  <a:lnTo>
                    <a:pt x="78" y="221"/>
                  </a:lnTo>
                  <a:lnTo>
                    <a:pt x="80" y="237"/>
                  </a:lnTo>
                  <a:lnTo>
                    <a:pt x="64" y="260"/>
                  </a:lnTo>
                  <a:lnTo>
                    <a:pt x="59" y="272"/>
                  </a:lnTo>
                  <a:lnTo>
                    <a:pt x="53" y="285"/>
                  </a:lnTo>
                  <a:lnTo>
                    <a:pt x="41" y="287"/>
                  </a:lnTo>
                  <a:lnTo>
                    <a:pt x="25" y="292"/>
                  </a:lnTo>
                  <a:lnTo>
                    <a:pt x="4" y="295"/>
                  </a:lnTo>
                  <a:lnTo>
                    <a:pt x="0" y="308"/>
                  </a:lnTo>
                  <a:lnTo>
                    <a:pt x="27" y="327"/>
                  </a:lnTo>
                  <a:lnTo>
                    <a:pt x="137" y="376"/>
                  </a:lnTo>
                  <a:lnTo>
                    <a:pt x="142" y="381"/>
                  </a:lnTo>
                  <a:lnTo>
                    <a:pt x="142" y="381"/>
                  </a:lnTo>
                  <a:lnTo>
                    <a:pt x="142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76">
              <a:extLst>
                <a:ext uri="{FF2B5EF4-FFF2-40B4-BE49-F238E27FC236}">
                  <a16:creationId xmlns:a16="http://schemas.microsoft.com/office/drawing/2014/main" id="{BE6B6D75-BDE2-4AE1-BD62-53C8F19AF1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1048" y="5861356"/>
              <a:ext cx="607590" cy="539829"/>
            </a:xfrm>
            <a:custGeom>
              <a:avLst/>
              <a:gdLst>
                <a:gd name="T0" fmla="*/ 72 w 269"/>
                <a:gd name="T1" fmla="*/ 239 h 239"/>
                <a:gd name="T2" fmla="*/ 95 w 269"/>
                <a:gd name="T3" fmla="*/ 228 h 239"/>
                <a:gd name="T4" fmla="*/ 166 w 269"/>
                <a:gd name="T5" fmla="*/ 201 h 239"/>
                <a:gd name="T6" fmla="*/ 187 w 269"/>
                <a:gd name="T7" fmla="*/ 194 h 239"/>
                <a:gd name="T8" fmla="*/ 205 w 269"/>
                <a:gd name="T9" fmla="*/ 203 h 239"/>
                <a:gd name="T10" fmla="*/ 234 w 269"/>
                <a:gd name="T11" fmla="*/ 187 h 239"/>
                <a:gd name="T12" fmla="*/ 253 w 269"/>
                <a:gd name="T13" fmla="*/ 180 h 239"/>
                <a:gd name="T14" fmla="*/ 257 w 269"/>
                <a:gd name="T15" fmla="*/ 157 h 239"/>
                <a:gd name="T16" fmla="*/ 257 w 269"/>
                <a:gd name="T17" fmla="*/ 102 h 239"/>
                <a:gd name="T18" fmla="*/ 264 w 269"/>
                <a:gd name="T19" fmla="*/ 91 h 239"/>
                <a:gd name="T20" fmla="*/ 266 w 269"/>
                <a:gd name="T21" fmla="*/ 75 h 239"/>
                <a:gd name="T22" fmla="*/ 264 w 269"/>
                <a:gd name="T23" fmla="*/ 39 h 239"/>
                <a:gd name="T24" fmla="*/ 269 w 269"/>
                <a:gd name="T25" fmla="*/ 4 h 239"/>
                <a:gd name="T26" fmla="*/ 237 w 269"/>
                <a:gd name="T27" fmla="*/ 2 h 239"/>
                <a:gd name="T28" fmla="*/ 170 w 269"/>
                <a:gd name="T29" fmla="*/ 0 h 239"/>
                <a:gd name="T30" fmla="*/ 134 w 269"/>
                <a:gd name="T31" fmla="*/ 0 h 239"/>
                <a:gd name="T32" fmla="*/ 100 w 269"/>
                <a:gd name="T33" fmla="*/ 6 h 239"/>
                <a:gd name="T34" fmla="*/ 36 w 269"/>
                <a:gd name="T35" fmla="*/ 4 h 239"/>
                <a:gd name="T36" fmla="*/ 0 w 269"/>
                <a:gd name="T37" fmla="*/ 2 h 239"/>
                <a:gd name="T38" fmla="*/ 8 w 269"/>
                <a:gd name="T39" fmla="*/ 48 h 239"/>
                <a:gd name="T40" fmla="*/ 9 w 269"/>
                <a:gd name="T41" fmla="*/ 63 h 239"/>
                <a:gd name="T42" fmla="*/ 15 w 269"/>
                <a:gd name="T43" fmla="*/ 102 h 239"/>
                <a:gd name="T44" fmla="*/ 22 w 269"/>
                <a:gd name="T45" fmla="*/ 145 h 239"/>
                <a:gd name="T46" fmla="*/ 25 w 269"/>
                <a:gd name="T47" fmla="*/ 168 h 239"/>
                <a:gd name="T48" fmla="*/ 33 w 269"/>
                <a:gd name="T49" fmla="*/ 221 h 239"/>
                <a:gd name="T50" fmla="*/ 33 w 269"/>
                <a:gd name="T51" fmla="*/ 237 h 239"/>
                <a:gd name="T52" fmla="*/ 72 w 269"/>
                <a:gd name="T53" fmla="*/ 239 h 239"/>
                <a:gd name="T54" fmla="*/ 72 w 269"/>
                <a:gd name="T55" fmla="*/ 239 h 239"/>
                <a:gd name="T56" fmla="*/ 72 w 269"/>
                <a:gd name="T57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9" h="239">
                  <a:moveTo>
                    <a:pt x="72" y="239"/>
                  </a:moveTo>
                  <a:lnTo>
                    <a:pt x="95" y="228"/>
                  </a:lnTo>
                  <a:lnTo>
                    <a:pt x="166" y="201"/>
                  </a:lnTo>
                  <a:lnTo>
                    <a:pt x="187" y="194"/>
                  </a:lnTo>
                  <a:lnTo>
                    <a:pt x="205" y="203"/>
                  </a:lnTo>
                  <a:lnTo>
                    <a:pt x="234" y="187"/>
                  </a:lnTo>
                  <a:lnTo>
                    <a:pt x="253" y="180"/>
                  </a:lnTo>
                  <a:lnTo>
                    <a:pt x="257" y="157"/>
                  </a:lnTo>
                  <a:lnTo>
                    <a:pt x="257" y="102"/>
                  </a:lnTo>
                  <a:lnTo>
                    <a:pt x="264" y="91"/>
                  </a:lnTo>
                  <a:lnTo>
                    <a:pt x="266" y="75"/>
                  </a:lnTo>
                  <a:lnTo>
                    <a:pt x="264" y="39"/>
                  </a:lnTo>
                  <a:lnTo>
                    <a:pt x="269" y="4"/>
                  </a:lnTo>
                  <a:lnTo>
                    <a:pt x="237" y="2"/>
                  </a:lnTo>
                  <a:lnTo>
                    <a:pt x="170" y="0"/>
                  </a:lnTo>
                  <a:lnTo>
                    <a:pt x="134" y="0"/>
                  </a:lnTo>
                  <a:lnTo>
                    <a:pt x="100" y="6"/>
                  </a:lnTo>
                  <a:lnTo>
                    <a:pt x="36" y="4"/>
                  </a:lnTo>
                  <a:lnTo>
                    <a:pt x="0" y="2"/>
                  </a:lnTo>
                  <a:lnTo>
                    <a:pt x="8" y="48"/>
                  </a:lnTo>
                  <a:lnTo>
                    <a:pt x="9" y="63"/>
                  </a:lnTo>
                  <a:lnTo>
                    <a:pt x="15" y="102"/>
                  </a:lnTo>
                  <a:lnTo>
                    <a:pt x="22" y="145"/>
                  </a:lnTo>
                  <a:lnTo>
                    <a:pt x="25" y="168"/>
                  </a:lnTo>
                  <a:lnTo>
                    <a:pt x="33" y="221"/>
                  </a:lnTo>
                  <a:lnTo>
                    <a:pt x="33" y="237"/>
                  </a:lnTo>
                  <a:lnTo>
                    <a:pt x="72" y="239"/>
                  </a:lnTo>
                  <a:lnTo>
                    <a:pt x="72" y="239"/>
                  </a:lnTo>
                  <a:lnTo>
                    <a:pt x="72" y="23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77">
              <a:extLst>
                <a:ext uri="{FF2B5EF4-FFF2-40B4-BE49-F238E27FC236}">
                  <a16:creationId xmlns:a16="http://schemas.microsoft.com/office/drawing/2014/main" id="{41CE0CF4-F611-81C9-944B-55E9ABEDDE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1820" y="4616813"/>
              <a:ext cx="596296" cy="598556"/>
            </a:xfrm>
            <a:custGeom>
              <a:avLst/>
              <a:gdLst>
                <a:gd name="T0" fmla="*/ 103 w 264"/>
                <a:gd name="T1" fmla="*/ 265 h 265"/>
                <a:gd name="T2" fmla="*/ 116 w 264"/>
                <a:gd name="T3" fmla="*/ 254 h 265"/>
                <a:gd name="T4" fmla="*/ 155 w 264"/>
                <a:gd name="T5" fmla="*/ 229 h 265"/>
                <a:gd name="T6" fmla="*/ 182 w 264"/>
                <a:gd name="T7" fmla="*/ 220 h 265"/>
                <a:gd name="T8" fmla="*/ 205 w 264"/>
                <a:gd name="T9" fmla="*/ 213 h 265"/>
                <a:gd name="T10" fmla="*/ 219 w 264"/>
                <a:gd name="T11" fmla="*/ 208 h 265"/>
                <a:gd name="T12" fmla="*/ 230 w 264"/>
                <a:gd name="T13" fmla="*/ 202 h 265"/>
                <a:gd name="T14" fmla="*/ 246 w 264"/>
                <a:gd name="T15" fmla="*/ 195 h 265"/>
                <a:gd name="T16" fmla="*/ 264 w 264"/>
                <a:gd name="T17" fmla="*/ 188 h 265"/>
                <a:gd name="T18" fmla="*/ 255 w 264"/>
                <a:gd name="T19" fmla="*/ 178 h 265"/>
                <a:gd name="T20" fmla="*/ 251 w 264"/>
                <a:gd name="T21" fmla="*/ 158 h 265"/>
                <a:gd name="T22" fmla="*/ 246 w 264"/>
                <a:gd name="T23" fmla="*/ 144 h 265"/>
                <a:gd name="T24" fmla="*/ 235 w 264"/>
                <a:gd name="T25" fmla="*/ 133 h 265"/>
                <a:gd name="T26" fmla="*/ 223 w 264"/>
                <a:gd name="T27" fmla="*/ 124 h 265"/>
                <a:gd name="T28" fmla="*/ 214 w 264"/>
                <a:gd name="T29" fmla="*/ 113 h 265"/>
                <a:gd name="T30" fmla="*/ 212 w 264"/>
                <a:gd name="T31" fmla="*/ 101 h 265"/>
                <a:gd name="T32" fmla="*/ 210 w 264"/>
                <a:gd name="T33" fmla="*/ 87 h 265"/>
                <a:gd name="T34" fmla="*/ 207 w 264"/>
                <a:gd name="T35" fmla="*/ 74 h 265"/>
                <a:gd name="T36" fmla="*/ 198 w 264"/>
                <a:gd name="T37" fmla="*/ 60 h 265"/>
                <a:gd name="T38" fmla="*/ 196 w 264"/>
                <a:gd name="T39" fmla="*/ 44 h 265"/>
                <a:gd name="T40" fmla="*/ 192 w 264"/>
                <a:gd name="T41" fmla="*/ 30 h 265"/>
                <a:gd name="T42" fmla="*/ 180 w 264"/>
                <a:gd name="T43" fmla="*/ 26 h 265"/>
                <a:gd name="T44" fmla="*/ 178 w 264"/>
                <a:gd name="T45" fmla="*/ 12 h 265"/>
                <a:gd name="T46" fmla="*/ 159 w 264"/>
                <a:gd name="T47" fmla="*/ 7 h 265"/>
                <a:gd name="T48" fmla="*/ 146 w 264"/>
                <a:gd name="T49" fmla="*/ 12 h 265"/>
                <a:gd name="T50" fmla="*/ 130 w 264"/>
                <a:gd name="T51" fmla="*/ 7 h 265"/>
                <a:gd name="T52" fmla="*/ 123 w 264"/>
                <a:gd name="T53" fmla="*/ 16 h 265"/>
                <a:gd name="T54" fmla="*/ 109 w 264"/>
                <a:gd name="T55" fmla="*/ 14 h 265"/>
                <a:gd name="T56" fmla="*/ 93 w 264"/>
                <a:gd name="T57" fmla="*/ 12 h 265"/>
                <a:gd name="T58" fmla="*/ 80 w 264"/>
                <a:gd name="T59" fmla="*/ 16 h 265"/>
                <a:gd name="T60" fmla="*/ 64 w 264"/>
                <a:gd name="T61" fmla="*/ 8 h 265"/>
                <a:gd name="T62" fmla="*/ 50 w 264"/>
                <a:gd name="T63" fmla="*/ 0 h 265"/>
                <a:gd name="T64" fmla="*/ 36 w 264"/>
                <a:gd name="T65" fmla="*/ 30 h 265"/>
                <a:gd name="T66" fmla="*/ 14 w 264"/>
                <a:gd name="T67" fmla="*/ 73 h 265"/>
                <a:gd name="T68" fmla="*/ 13 w 264"/>
                <a:gd name="T69" fmla="*/ 92 h 265"/>
                <a:gd name="T70" fmla="*/ 13 w 264"/>
                <a:gd name="T71" fmla="*/ 112 h 265"/>
                <a:gd name="T72" fmla="*/ 5 w 264"/>
                <a:gd name="T73" fmla="*/ 140 h 265"/>
                <a:gd name="T74" fmla="*/ 11 w 264"/>
                <a:gd name="T75" fmla="*/ 183 h 265"/>
                <a:gd name="T76" fmla="*/ 7 w 264"/>
                <a:gd name="T77" fmla="*/ 201 h 265"/>
                <a:gd name="T78" fmla="*/ 0 w 264"/>
                <a:gd name="T79" fmla="*/ 217 h 265"/>
                <a:gd name="T80" fmla="*/ 30 w 264"/>
                <a:gd name="T81" fmla="*/ 252 h 265"/>
                <a:gd name="T82" fmla="*/ 45 w 264"/>
                <a:gd name="T83" fmla="*/ 249 h 265"/>
                <a:gd name="T84" fmla="*/ 75 w 264"/>
                <a:gd name="T85" fmla="*/ 242 h 265"/>
                <a:gd name="T86" fmla="*/ 91 w 264"/>
                <a:gd name="T87" fmla="*/ 247 h 265"/>
                <a:gd name="T88" fmla="*/ 102 w 264"/>
                <a:gd name="T89" fmla="*/ 261 h 265"/>
                <a:gd name="T90" fmla="*/ 103 w 264"/>
                <a:gd name="T91" fmla="*/ 265 h 265"/>
                <a:gd name="T92" fmla="*/ 103 w 264"/>
                <a:gd name="T93" fmla="*/ 265 h 265"/>
                <a:gd name="T94" fmla="*/ 103 w 264"/>
                <a:gd name="T9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4" h="265">
                  <a:moveTo>
                    <a:pt x="103" y="265"/>
                  </a:moveTo>
                  <a:lnTo>
                    <a:pt x="116" y="254"/>
                  </a:lnTo>
                  <a:lnTo>
                    <a:pt x="155" y="229"/>
                  </a:lnTo>
                  <a:lnTo>
                    <a:pt x="182" y="220"/>
                  </a:lnTo>
                  <a:lnTo>
                    <a:pt x="205" y="213"/>
                  </a:lnTo>
                  <a:lnTo>
                    <a:pt x="219" y="208"/>
                  </a:lnTo>
                  <a:lnTo>
                    <a:pt x="230" y="202"/>
                  </a:lnTo>
                  <a:lnTo>
                    <a:pt x="246" y="195"/>
                  </a:lnTo>
                  <a:lnTo>
                    <a:pt x="264" y="188"/>
                  </a:lnTo>
                  <a:lnTo>
                    <a:pt x="255" y="178"/>
                  </a:lnTo>
                  <a:lnTo>
                    <a:pt x="251" y="158"/>
                  </a:lnTo>
                  <a:lnTo>
                    <a:pt x="246" y="144"/>
                  </a:lnTo>
                  <a:lnTo>
                    <a:pt x="235" y="133"/>
                  </a:lnTo>
                  <a:lnTo>
                    <a:pt x="223" y="124"/>
                  </a:lnTo>
                  <a:lnTo>
                    <a:pt x="214" y="113"/>
                  </a:lnTo>
                  <a:lnTo>
                    <a:pt x="212" y="101"/>
                  </a:lnTo>
                  <a:lnTo>
                    <a:pt x="210" y="87"/>
                  </a:lnTo>
                  <a:lnTo>
                    <a:pt x="207" y="74"/>
                  </a:lnTo>
                  <a:lnTo>
                    <a:pt x="198" y="60"/>
                  </a:lnTo>
                  <a:lnTo>
                    <a:pt x="196" y="44"/>
                  </a:lnTo>
                  <a:lnTo>
                    <a:pt x="192" y="30"/>
                  </a:lnTo>
                  <a:lnTo>
                    <a:pt x="180" y="26"/>
                  </a:lnTo>
                  <a:lnTo>
                    <a:pt x="178" y="12"/>
                  </a:lnTo>
                  <a:lnTo>
                    <a:pt x="159" y="7"/>
                  </a:lnTo>
                  <a:lnTo>
                    <a:pt x="146" y="12"/>
                  </a:lnTo>
                  <a:lnTo>
                    <a:pt x="130" y="7"/>
                  </a:lnTo>
                  <a:lnTo>
                    <a:pt x="123" y="16"/>
                  </a:lnTo>
                  <a:lnTo>
                    <a:pt x="109" y="14"/>
                  </a:lnTo>
                  <a:lnTo>
                    <a:pt x="93" y="12"/>
                  </a:lnTo>
                  <a:lnTo>
                    <a:pt x="80" y="16"/>
                  </a:lnTo>
                  <a:lnTo>
                    <a:pt x="64" y="8"/>
                  </a:lnTo>
                  <a:lnTo>
                    <a:pt x="50" y="0"/>
                  </a:lnTo>
                  <a:lnTo>
                    <a:pt x="36" y="30"/>
                  </a:lnTo>
                  <a:lnTo>
                    <a:pt x="14" y="73"/>
                  </a:lnTo>
                  <a:lnTo>
                    <a:pt x="13" y="92"/>
                  </a:lnTo>
                  <a:lnTo>
                    <a:pt x="13" y="112"/>
                  </a:lnTo>
                  <a:lnTo>
                    <a:pt x="5" y="140"/>
                  </a:lnTo>
                  <a:lnTo>
                    <a:pt x="11" y="183"/>
                  </a:lnTo>
                  <a:lnTo>
                    <a:pt x="7" y="201"/>
                  </a:lnTo>
                  <a:lnTo>
                    <a:pt x="0" y="217"/>
                  </a:lnTo>
                  <a:lnTo>
                    <a:pt x="30" y="252"/>
                  </a:lnTo>
                  <a:lnTo>
                    <a:pt x="45" y="249"/>
                  </a:lnTo>
                  <a:lnTo>
                    <a:pt x="75" y="242"/>
                  </a:lnTo>
                  <a:lnTo>
                    <a:pt x="91" y="247"/>
                  </a:lnTo>
                  <a:lnTo>
                    <a:pt x="102" y="261"/>
                  </a:lnTo>
                  <a:lnTo>
                    <a:pt x="103" y="265"/>
                  </a:lnTo>
                  <a:lnTo>
                    <a:pt x="103" y="265"/>
                  </a:lnTo>
                  <a:lnTo>
                    <a:pt x="10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78">
              <a:extLst>
                <a:ext uri="{FF2B5EF4-FFF2-40B4-BE49-F238E27FC236}">
                  <a16:creationId xmlns:a16="http://schemas.microsoft.com/office/drawing/2014/main" id="{67981ABF-5F96-2ED0-C839-074DD0AB3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5050483"/>
              <a:ext cx="788286" cy="682127"/>
            </a:xfrm>
            <a:custGeom>
              <a:avLst/>
              <a:gdLst>
                <a:gd name="T0" fmla="*/ 215 w 349"/>
                <a:gd name="T1" fmla="*/ 302 h 302"/>
                <a:gd name="T2" fmla="*/ 242 w 349"/>
                <a:gd name="T3" fmla="*/ 283 h 302"/>
                <a:gd name="T4" fmla="*/ 267 w 349"/>
                <a:gd name="T5" fmla="*/ 274 h 302"/>
                <a:gd name="T6" fmla="*/ 293 w 349"/>
                <a:gd name="T7" fmla="*/ 261 h 302"/>
                <a:gd name="T8" fmla="*/ 311 w 349"/>
                <a:gd name="T9" fmla="*/ 253 h 302"/>
                <a:gd name="T10" fmla="*/ 329 w 349"/>
                <a:gd name="T11" fmla="*/ 245 h 302"/>
                <a:gd name="T12" fmla="*/ 349 w 349"/>
                <a:gd name="T13" fmla="*/ 235 h 302"/>
                <a:gd name="T14" fmla="*/ 327 w 349"/>
                <a:gd name="T15" fmla="*/ 226 h 302"/>
                <a:gd name="T16" fmla="*/ 333 w 349"/>
                <a:gd name="T17" fmla="*/ 210 h 302"/>
                <a:gd name="T18" fmla="*/ 334 w 349"/>
                <a:gd name="T19" fmla="*/ 197 h 302"/>
                <a:gd name="T20" fmla="*/ 340 w 349"/>
                <a:gd name="T21" fmla="*/ 181 h 302"/>
                <a:gd name="T22" fmla="*/ 343 w 349"/>
                <a:gd name="T23" fmla="*/ 171 h 302"/>
                <a:gd name="T24" fmla="*/ 347 w 349"/>
                <a:gd name="T25" fmla="*/ 148 h 302"/>
                <a:gd name="T26" fmla="*/ 345 w 349"/>
                <a:gd name="T27" fmla="*/ 131 h 302"/>
                <a:gd name="T28" fmla="*/ 343 w 349"/>
                <a:gd name="T29" fmla="*/ 117 h 302"/>
                <a:gd name="T30" fmla="*/ 331 w 349"/>
                <a:gd name="T31" fmla="*/ 114 h 302"/>
                <a:gd name="T32" fmla="*/ 320 w 349"/>
                <a:gd name="T33" fmla="*/ 99 h 302"/>
                <a:gd name="T34" fmla="*/ 315 w 349"/>
                <a:gd name="T35" fmla="*/ 89 h 302"/>
                <a:gd name="T36" fmla="*/ 297 w 349"/>
                <a:gd name="T37" fmla="*/ 73 h 302"/>
                <a:gd name="T38" fmla="*/ 284 w 349"/>
                <a:gd name="T39" fmla="*/ 55 h 302"/>
                <a:gd name="T40" fmla="*/ 254 w 349"/>
                <a:gd name="T41" fmla="*/ 30 h 302"/>
                <a:gd name="T42" fmla="*/ 242 w 349"/>
                <a:gd name="T43" fmla="*/ 30 h 302"/>
                <a:gd name="T44" fmla="*/ 219 w 349"/>
                <a:gd name="T45" fmla="*/ 35 h 302"/>
                <a:gd name="T46" fmla="*/ 192 w 349"/>
                <a:gd name="T47" fmla="*/ 37 h 302"/>
                <a:gd name="T48" fmla="*/ 178 w 349"/>
                <a:gd name="T49" fmla="*/ 23 h 302"/>
                <a:gd name="T50" fmla="*/ 165 w 349"/>
                <a:gd name="T51" fmla="*/ 16 h 302"/>
                <a:gd name="T52" fmla="*/ 151 w 349"/>
                <a:gd name="T53" fmla="*/ 0 h 302"/>
                <a:gd name="T54" fmla="*/ 133 w 349"/>
                <a:gd name="T55" fmla="*/ 14 h 302"/>
                <a:gd name="T56" fmla="*/ 108 w 349"/>
                <a:gd name="T57" fmla="*/ 37 h 302"/>
                <a:gd name="T58" fmla="*/ 66 w 349"/>
                <a:gd name="T59" fmla="*/ 87 h 302"/>
                <a:gd name="T60" fmla="*/ 51 w 349"/>
                <a:gd name="T61" fmla="*/ 98 h 302"/>
                <a:gd name="T62" fmla="*/ 44 w 349"/>
                <a:gd name="T63" fmla="*/ 110 h 302"/>
                <a:gd name="T64" fmla="*/ 0 w 349"/>
                <a:gd name="T65" fmla="*/ 156 h 302"/>
                <a:gd name="T66" fmla="*/ 5 w 349"/>
                <a:gd name="T67" fmla="*/ 171 h 302"/>
                <a:gd name="T68" fmla="*/ 16 w 349"/>
                <a:gd name="T69" fmla="*/ 178 h 302"/>
                <a:gd name="T70" fmla="*/ 21 w 349"/>
                <a:gd name="T71" fmla="*/ 196 h 302"/>
                <a:gd name="T72" fmla="*/ 32 w 349"/>
                <a:gd name="T73" fmla="*/ 206 h 302"/>
                <a:gd name="T74" fmla="*/ 44 w 349"/>
                <a:gd name="T75" fmla="*/ 210 h 302"/>
                <a:gd name="T76" fmla="*/ 58 w 349"/>
                <a:gd name="T77" fmla="*/ 210 h 302"/>
                <a:gd name="T78" fmla="*/ 71 w 349"/>
                <a:gd name="T79" fmla="*/ 213 h 302"/>
                <a:gd name="T80" fmla="*/ 78 w 349"/>
                <a:gd name="T81" fmla="*/ 228 h 302"/>
                <a:gd name="T82" fmla="*/ 92 w 349"/>
                <a:gd name="T83" fmla="*/ 222 h 302"/>
                <a:gd name="T84" fmla="*/ 103 w 349"/>
                <a:gd name="T85" fmla="*/ 231 h 302"/>
                <a:gd name="T86" fmla="*/ 117 w 349"/>
                <a:gd name="T87" fmla="*/ 226 h 302"/>
                <a:gd name="T88" fmla="*/ 130 w 349"/>
                <a:gd name="T89" fmla="*/ 231 h 302"/>
                <a:gd name="T90" fmla="*/ 142 w 349"/>
                <a:gd name="T91" fmla="*/ 233 h 302"/>
                <a:gd name="T92" fmla="*/ 155 w 349"/>
                <a:gd name="T93" fmla="*/ 231 h 302"/>
                <a:gd name="T94" fmla="*/ 167 w 349"/>
                <a:gd name="T95" fmla="*/ 238 h 302"/>
                <a:gd name="T96" fmla="*/ 185 w 349"/>
                <a:gd name="T97" fmla="*/ 235 h 302"/>
                <a:gd name="T98" fmla="*/ 201 w 349"/>
                <a:gd name="T99" fmla="*/ 260 h 302"/>
                <a:gd name="T100" fmla="*/ 204 w 349"/>
                <a:gd name="T101" fmla="*/ 272 h 302"/>
                <a:gd name="T102" fmla="*/ 215 w 349"/>
                <a:gd name="T103" fmla="*/ 302 h 302"/>
                <a:gd name="T104" fmla="*/ 215 w 349"/>
                <a:gd name="T105" fmla="*/ 302 h 302"/>
                <a:gd name="T106" fmla="*/ 215 w 349"/>
                <a:gd name="T107" fmla="*/ 302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9" h="302">
                  <a:moveTo>
                    <a:pt x="215" y="302"/>
                  </a:moveTo>
                  <a:lnTo>
                    <a:pt x="242" y="283"/>
                  </a:lnTo>
                  <a:lnTo>
                    <a:pt x="267" y="274"/>
                  </a:lnTo>
                  <a:lnTo>
                    <a:pt x="293" y="261"/>
                  </a:lnTo>
                  <a:lnTo>
                    <a:pt x="311" y="253"/>
                  </a:lnTo>
                  <a:lnTo>
                    <a:pt x="329" y="245"/>
                  </a:lnTo>
                  <a:lnTo>
                    <a:pt x="349" y="235"/>
                  </a:lnTo>
                  <a:lnTo>
                    <a:pt x="327" y="226"/>
                  </a:lnTo>
                  <a:lnTo>
                    <a:pt x="333" y="210"/>
                  </a:lnTo>
                  <a:lnTo>
                    <a:pt x="334" y="197"/>
                  </a:lnTo>
                  <a:lnTo>
                    <a:pt x="340" y="181"/>
                  </a:lnTo>
                  <a:lnTo>
                    <a:pt x="343" y="171"/>
                  </a:lnTo>
                  <a:lnTo>
                    <a:pt x="347" y="148"/>
                  </a:lnTo>
                  <a:lnTo>
                    <a:pt x="345" y="131"/>
                  </a:lnTo>
                  <a:lnTo>
                    <a:pt x="343" y="117"/>
                  </a:lnTo>
                  <a:lnTo>
                    <a:pt x="331" y="114"/>
                  </a:lnTo>
                  <a:lnTo>
                    <a:pt x="320" y="99"/>
                  </a:lnTo>
                  <a:lnTo>
                    <a:pt x="315" y="89"/>
                  </a:lnTo>
                  <a:lnTo>
                    <a:pt x="297" y="73"/>
                  </a:lnTo>
                  <a:lnTo>
                    <a:pt x="284" y="55"/>
                  </a:lnTo>
                  <a:lnTo>
                    <a:pt x="254" y="30"/>
                  </a:lnTo>
                  <a:lnTo>
                    <a:pt x="242" y="30"/>
                  </a:lnTo>
                  <a:lnTo>
                    <a:pt x="219" y="35"/>
                  </a:lnTo>
                  <a:lnTo>
                    <a:pt x="192" y="37"/>
                  </a:lnTo>
                  <a:lnTo>
                    <a:pt x="178" y="23"/>
                  </a:lnTo>
                  <a:lnTo>
                    <a:pt x="165" y="16"/>
                  </a:lnTo>
                  <a:lnTo>
                    <a:pt x="151" y="0"/>
                  </a:lnTo>
                  <a:lnTo>
                    <a:pt x="133" y="14"/>
                  </a:lnTo>
                  <a:lnTo>
                    <a:pt x="108" y="37"/>
                  </a:lnTo>
                  <a:lnTo>
                    <a:pt x="66" y="87"/>
                  </a:lnTo>
                  <a:lnTo>
                    <a:pt x="51" y="98"/>
                  </a:lnTo>
                  <a:lnTo>
                    <a:pt x="44" y="110"/>
                  </a:lnTo>
                  <a:lnTo>
                    <a:pt x="0" y="156"/>
                  </a:lnTo>
                  <a:lnTo>
                    <a:pt x="5" y="171"/>
                  </a:lnTo>
                  <a:lnTo>
                    <a:pt x="16" y="178"/>
                  </a:lnTo>
                  <a:lnTo>
                    <a:pt x="21" y="196"/>
                  </a:lnTo>
                  <a:lnTo>
                    <a:pt x="32" y="206"/>
                  </a:lnTo>
                  <a:lnTo>
                    <a:pt x="44" y="210"/>
                  </a:lnTo>
                  <a:lnTo>
                    <a:pt x="58" y="210"/>
                  </a:lnTo>
                  <a:lnTo>
                    <a:pt x="71" y="213"/>
                  </a:lnTo>
                  <a:lnTo>
                    <a:pt x="78" y="228"/>
                  </a:lnTo>
                  <a:lnTo>
                    <a:pt x="92" y="222"/>
                  </a:lnTo>
                  <a:lnTo>
                    <a:pt x="103" y="231"/>
                  </a:lnTo>
                  <a:lnTo>
                    <a:pt x="117" y="226"/>
                  </a:lnTo>
                  <a:lnTo>
                    <a:pt x="130" y="231"/>
                  </a:lnTo>
                  <a:lnTo>
                    <a:pt x="142" y="233"/>
                  </a:lnTo>
                  <a:lnTo>
                    <a:pt x="155" y="231"/>
                  </a:lnTo>
                  <a:lnTo>
                    <a:pt x="167" y="238"/>
                  </a:lnTo>
                  <a:lnTo>
                    <a:pt x="185" y="235"/>
                  </a:lnTo>
                  <a:lnTo>
                    <a:pt x="201" y="260"/>
                  </a:lnTo>
                  <a:lnTo>
                    <a:pt x="204" y="27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79">
              <a:extLst>
                <a:ext uri="{FF2B5EF4-FFF2-40B4-BE49-F238E27FC236}">
                  <a16:creationId xmlns:a16="http://schemas.microsoft.com/office/drawing/2014/main" id="{90B41AE3-7A84-B4D0-E8B6-E19764903F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17493" y="5106951"/>
              <a:ext cx="720525" cy="557899"/>
            </a:xfrm>
            <a:custGeom>
              <a:avLst/>
              <a:gdLst>
                <a:gd name="T0" fmla="*/ 123 w 319"/>
                <a:gd name="T1" fmla="*/ 235 h 247"/>
                <a:gd name="T2" fmla="*/ 155 w 319"/>
                <a:gd name="T3" fmla="*/ 236 h 247"/>
                <a:gd name="T4" fmla="*/ 191 w 319"/>
                <a:gd name="T5" fmla="*/ 208 h 247"/>
                <a:gd name="T6" fmla="*/ 217 w 319"/>
                <a:gd name="T7" fmla="*/ 212 h 247"/>
                <a:gd name="T8" fmla="*/ 239 w 319"/>
                <a:gd name="T9" fmla="*/ 220 h 247"/>
                <a:gd name="T10" fmla="*/ 265 w 319"/>
                <a:gd name="T11" fmla="*/ 231 h 247"/>
                <a:gd name="T12" fmla="*/ 287 w 319"/>
                <a:gd name="T13" fmla="*/ 217 h 247"/>
                <a:gd name="T14" fmla="*/ 313 w 319"/>
                <a:gd name="T15" fmla="*/ 210 h 247"/>
                <a:gd name="T16" fmla="*/ 310 w 319"/>
                <a:gd name="T17" fmla="*/ 187 h 247"/>
                <a:gd name="T18" fmla="*/ 276 w 319"/>
                <a:gd name="T19" fmla="*/ 153 h 247"/>
                <a:gd name="T20" fmla="*/ 265 w 319"/>
                <a:gd name="T21" fmla="*/ 133 h 247"/>
                <a:gd name="T22" fmla="*/ 249 w 319"/>
                <a:gd name="T23" fmla="*/ 101 h 247"/>
                <a:gd name="T24" fmla="*/ 226 w 319"/>
                <a:gd name="T25" fmla="*/ 89 h 247"/>
                <a:gd name="T26" fmla="*/ 233 w 319"/>
                <a:gd name="T27" fmla="*/ 51 h 247"/>
                <a:gd name="T28" fmla="*/ 210 w 319"/>
                <a:gd name="T29" fmla="*/ 0 h 247"/>
                <a:gd name="T30" fmla="*/ 173 w 319"/>
                <a:gd name="T31" fmla="*/ 17 h 247"/>
                <a:gd name="T32" fmla="*/ 137 w 319"/>
                <a:gd name="T33" fmla="*/ 19 h 247"/>
                <a:gd name="T34" fmla="*/ 112 w 319"/>
                <a:gd name="T35" fmla="*/ 16 h 247"/>
                <a:gd name="T36" fmla="*/ 84 w 319"/>
                <a:gd name="T37" fmla="*/ 9 h 247"/>
                <a:gd name="T38" fmla="*/ 62 w 319"/>
                <a:gd name="T39" fmla="*/ 3 h 247"/>
                <a:gd name="T40" fmla="*/ 46 w 319"/>
                <a:gd name="T41" fmla="*/ 25 h 247"/>
                <a:gd name="T42" fmla="*/ 25 w 319"/>
                <a:gd name="T43" fmla="*/ 44 h 247"/>
                <a:gd name="T44" fmla="*/ 0 w 319"/>
                <a:gd name="T45" fmla="*/ 58 h 247"/>
                <a:gd name="T46" fmla="*/ 13 w 319"/>
                <a:gd name="T47" fmla="*/ 89 h 247"/>
                <a:gd name="T48" fmla="*/ 27 w 319"/>
                <a:gd name="T49" fmla="*/ 106 h 247"/>
                <a:gd name="T50" fmla="*/ 32 w 319"/>
                <a:gd name="T51" fmla="*/ 140 h 247"/>
                <a:gd name="T52" fmla="*/ 16 w 319"/>
                <a:gd name="T53" fmla="*/ 163 h 247"/>
                <a:gd name="T54" fmla="*/ 9 w 319"/>
                <a:gd name="T55" fmla="*/ 192 h 247"/>
                <a:gd name="T56" fmla="*/ 45 w 319"/>
                <a:gd name="T57" fmla="*/ 217 h 247"/>
                <a:gd name="T58" fmla="*/ 75 w 319"/>
                <a:gd name="T59" fmla="*/ 236 h 247"/>
                <a:gd name="T60" fmla="*/ 100 w 319"/>
                <a:gd name="T61" fmla="*/ 242 h 247"/>
                <a:gd name="T62" fmla="*/ 105 w 319"/>
                <a:gd name="T63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9" h="247">
                  <a:moveTo>
                    <a:pt x="105" y="247"/>
                  </a:moveTo>
                  <a:lnTo>
                    <a:pt x="123" y="235"/>
                  </a:lnTo>
                  <a:lnTo>
                    <a:pt x="132" y="244"/>
                  </a:lnTo>
                  <a:lnTo>
                    <a:pt x="155" y="236"/>
                  </a:lnTo>
                  <a:lnTo>
                    <a:pt x="174" y="219"/>
                  </a:lnTo>
                  <a:lnTo>
                    <a:pt x="191" y="208"/>
                  </a:lnTo>
                  <a:lnTo>
                    <a:pt x="205" y="203"/>
                  </a:lnTo>
                  <a:lnTo>
                    <a:pt x="217" y="212"/>
                  </a:lnTo>
                  <a:lnTo>
                    <a:pt x="224" y="222"/>
                  </a:lnTo>
                  <a:lnTo>
                    <a:pt x="239" y="220"/>
                  </a:lnTo>
                  <a:lnTo>
                    <a:pt x="255" y="222"/>
                  </a:lnTo>
                  <a:lnTo>
                    <a:pt x="265" y="231"/>
                  </a:lnTo>
                  <a:lnTo>
                    <a:pt x="274" y="219"/>
                  </a:lnTo>
                  <a:lnTo>
                    <a:pt x="287" y="217"/>
                  </a:lnTo>
                  <a:lnTo>
                    <a:pt x="301" y="215"/>
                  </a:lnTo>
                  <a:lnTo>
                    <a:pt x="313" y="210"/>
                  </a:lnTo>
                  <a:lnTo>
                    <a:pt x="319" y="197"/>
                  </a:lnTo>
                  <a:lnTo>
                    <a:pt x="310" y="187"/>
                  </a:lnTo>
                  <a:lnTo>
                    <a:pt x="301" y="179"/>
                  </a:lnTo>
                  <a:lnTo>
                    <a:pt x="276" y="153"/>
                  </a:lnTo>
                  <a:lnTo>
                    <a:pt x="278" y="140"/>
                  </a:lnTo>
                  <a:lnTo>
                    <a:pt x="265" y="133"/>
                  </a:lnTo>
                  <a:lnTo>
                    <a:pt x="258" y="115"/>
                  </a:lnTo>
                  <a:lnTo>
                    <a:pt x="249" y="101"/>
                  </a:lnTo>
                  <a:lnTo>
                    <a:pt x="237" y="96"/>
                  </a:lnTo>
                  <a:lnTo>
                    <a:pt x="226" y="89"/>
                  </a:lnTo>
                  <a:lnTo>
                    <a:pt x="231" y="67"/>
                  </a:lnTo>
                  <a:lnTo>
                    <a:pt x="233" y="51"/>
                  </a:lnTo>
                  <a:lnTo>
                    <a:pt x="242" y="39"/>
                  </a:lnTo>
                  <a:lnTo>
                    <a:pt x="210" y="0"/>
                  </a:lnTo>
                  <a:lnTo>
                    <a:pt x="191" y="7"/>
                  </a:lnTo>
                  <a:lnTo>
                    <a:pt x="173" y="17"/>
                  </a:lnTo>
                  <a:lnTo>
                    <a:pt x="153" y="14"/>
                  </a:lnTo>
                  <a:lnTo>
                    <a:pt x="137" y="19"/>
                  </a:lnTo>
                  <a:lnTo>
                    <a:pt x="125" y="14"/>
                  </a:lnTo>
                  <a:lnTo>
                    <a:pt x="112" y="16"/>
                  </a:lnTo>
                  <a:lnTo>
                    <a:pt x="96" y="14"/>
                  </a:lnTo>
                  <a:lnTo>
                    <a:pt x="84" y="9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3" y="16"/>
                  </a:lnTo>
                  <a:lnTo>
                    <a:pt x="46" y="25"/>
                  </a:lnTo>
                  <a:lnTo>
                    <a:pt x="36" y="34"/>
                  </a:lnTo>
                  <a:lnTo>
                    <a:pt x="25" y="44"/>
                  </a:lnTo>
                  <a:lnTo>
                    <a:pt x="14" y="53"/>
                  </a:lnTo>
                  <a:lnTo>
                    <a:pt x="0" y="58"/>
                  </a:lnTo>
                  <a:lnTo>
                    <a:pt x="2" y="74"/>
                  </a:lnTo>
                  <a:lnTo>
                    <a:pt x="13" y="89"/>
                  </a:lnTo>
                  <a:lnTo>
                    <a:pt x="25" y="94"/>
                  </a:lnTo>
                  <a:lnTo>
                    <a:pt x="27" y="106"/>
                  </a:lnTo>
                  <a:lnTo>
                    <a:pt x="27" y="123"/>
                  </a:lnTo>
                  <a:lnTo>
                    <a:pt x="32" y="140"/>
                  </a:lnTo>
                  <a:lnTo>
                    <a:pt x="23" y="151"/>
                  </a:lnTo>
                  <a:lnTo>
                    <a:pt x="16" y="163"/>
                  </a:lnTo>
                  <a:lnTo>
                    <a:pt x="14" y="179"/>
                  </a:lnTo>
                  <a:lnTo>
                    <a:pt x="9" y="192"/>
                  </a:lnTo>
                  <a:lnTo>
                    <a:pt x="23" y="206"/>
                  </a:lnTo>
                  <a:lnTo>
                    <a:pt x="45" y="217"/>
                  </a:lnTo>
                  <a:lnTo>
                    <a:pt x="57" y="220"/>
                  </a:lnTo>
                  <a:lnTo>
                    <a:pt x="75" y="236"/>
                  </a:lnTo>
                  <a:lnTo>
                    <a:pt x="84" y="240"/>
                  </a:lnTo>
                  <a:lnTo>
                    <a:pt x="100" y="242"/>
                  </a:lnTo>
                  <a:lnTo>
                    <a:pt x="105" y="247"/>
                  </a:lnTo>
                  <a:lnTo>
                    <a:pt x="105" y="247"/>
                  </a:lnTo>
                  <a:lnTo>
                    <a:pt x="105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80">
              <a:extLst>
                <a:ext uri="{FF2B5EF4-FFF2-40B4-BE49-F238E27FC236}">
                  <a16:creationId xmlns:a16="http://schemas.microsoft.com/office/drawing/2014/main" id="{F01D156D-52A8-DB41-FA47-F39453D5C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8341" y="5732610"/>
              <a:ext cx="634695" cy="566934"/>
            </a:xfrm>
            <a:custGeom>
              <a:avLst/>
              <a:gdLst>
                <a:gd name="T0" fmla="*/ 186 w 281"/>
                <a:gd name="T1" fmla="*/ 251 h 251"/>
                <a:gd name="T2" fmla="*/ 251 w 281"/>
                <a:gd name="T3" fmla="*/ 225 h 251"/>
                <a:gd name="T4" fmla="*/ 274 w 281"/>
                <a:gd name="T5" fmla="*/ 218 h 251"/>
                <a:gd name="T6" fmla="*/ 274 w 281"/>
                <a:gd name="T7" fmla="*/ 202 h 251"/>
                <a:gd name="T8" fmla="*/ 281 w 281"/>
                <a:gd name="T9" fmla="*/ 189 h 251"/>
                <a:gd name="T10" fmla="*/ 281 w 281"/>
                <a:gd name="T11" fmla="*/ 169 h 251"/>
                <a:gd name="T12" fmla="*/ 268 w 281"/>
                <a:gd name="T13" fmla="*/ 155 h 251"/>
                <a:gd name="T14" fmla="*/ 270 w 281"/>
                <a:gd name="T15" fmla="*/ 143 h 251"/>
                <a:gd name="T16" fmla="*/ 279 w 281"/>
                <a:gd name="T17" fmla="*/ 121 h 251"/>
                <a:gd name="T18" fmla="*/ 268 w 281"/>
                <a:gd name="T19" fmla="*/ 107 h 251"/>
                <a:gd name="T20" fmla="*/ 256 w 281"/>
                <a:gd name="T21" fmla="*/ 102 h 251"/>
                <a:gd name="T22" fmla="*/ 245 w 281"/>
                <a:gd name="T23" fmla="*/ 91 h 251"/>
                <a:gd name="T24" fmla="*/ 233 w 281"/>
                <a:gd name="T25" fmla="*/ 88 h 251"/>
                <a:gd name="T26" fmla="*/ 217 w 281"/>
                <a:gd name="T27" fmla="*/ 82 h 251"/>
                <a:gd name="T28" fmla="*/ 208 w 281"/>
                <a:gd name="T29" fmla="*/ 72 h 251"/>
                <a:gd name="T30" fmla="*/ 194 w 281"/>
                <a:gd name="T31" fmla="*/ 63 h 251"/>
                <a:gd name="T32" fmla="*/ 185 w 281"/>
                <a:gd name="T33" fmla="*/ 52 h 251"/>
                <a:gd name="T34" fmla="*/ 172 w 281"/>
                <a:gd name="T35" fmla="*/ 45 h 251"/>
                <a:gd name="T36" fmla="*/ 160 w 281"/>
                <a:gd name="T37" fmla="*/ 43 h 251"/>
                <a:gd name="T38" fmla="*/ 144 w 281"/>
                <a:gd name="T39" fmla="*/ 41 h 251"/>
                <a:gd name="T40" fmla="*/ 131 w 281"/>
                <a:gd name="T41" fmla="*/ 40 h 251"/>
                <a:gd name="T42" fmla="*/ 119 w 281"/>
                <a:gd name="T43" fmla="*/ 34 h 251"/>
                <a:gd name="T44" fmla="*/ 83 w 281"/>
                <a:gd name="T45" fmla="*/ 0 h 251"/>
                <a:gd name="T46" fmla="*/ 48 w 281"/>
                <a:gd name="T47" fmla="*/ 29 h 251"/>
                <a:gd name="T48" fmla="*/ 26 w 281"/>
                <a:gd name="T49" fmla="*/ 41 h 251"/>
                <a:gd name="T50" fmla="*/ 0 w 281"/>
                <a:gd name="T51" fmla="*/ 57 h 251"/>
                <a:gd name="T52" fmla="*/ 12 w 281"/>
                <a:gd name="T53" fmla="*/ 66 h 251"/>
                <a:gd name="T54" fmla="*/ 19 w 281"/>
                <a:gd name="T55" fmla="*/ 77 h 251"/>
                <a:gd name="T56" fmla="*/ 32 w 281"/>
                <a:gd name="T57" fmla="*/ 82 h 251"/>
                <a:gd name="T58" fmla="*/ 46 w 281"/>
                <a:gd name="T59" fmla="*/ 80 h 251"/>
                <a:gd name="T60" fmla="*/ 48 w 281"/>
                <a:gd name="T61" fmla="*/ 93 h 251"/>
                <a:gd name="T62" fmla="*/ 55 w 281"/>
                <a:gd name="T63" fmla="*/ 107 h 251"/>
                <a:gd name="T64" fmla="*/ 64 w 281"/>
                <a:gd name="T65" fmla="*/ 114 h 251"/>
                <a:gd name="T66" fmla="*/ 76 w 281"/>
                <a:gd name="T67" fmla="*/ 123 h 251"/>
                <a:gd name="T68" fmla="*/ 90 w 281"/>
                <a:gd name="T69" fmla="*/ 134 h 251"/>
                <a:gd name="T70" fmla="*/ 99 w 281"/>
                <a:gd name="T71" fmla="*/ 141 h 251"/>
                <a:gd name="T72" fmla="*/ 115 w 281"/>
                <a:gd name="T73" fmla="*/ 143 h 251"/>
                <a:gd name="T74" fmla="*/ 124 w 281"/>
                <a:gd name="T75" fmla="*/ 152 h 251"/>
                <a:gd name="T76" fmla="*/ 130 w 281"/>
                <a:gd name="T77" fmla="*/ 164 h 251"/>
                <a:gd name="T78" fmla="*/ 140 w 281"/>
                <a:gd name="T79" fmla="*/ 178 h 251"/>
                <a:gd name="T80" fmla="*/ 147 w 281"/>
                <a:gd name="T81" fmla="*/ 193 h 251"/>
                <a:gd name="T82" fmla="*/ 153 w 281"/>
                <a:gd name="T83" fmla="*/ 207 h 251"/>
                <a:gd name="T84" fmla="*/ 154 w 281"/>
                <a:gd name="T85" fmla="*/ 219 h 251"/>
                <a:gd name="T86" fmla="*/ 160 w 281"/>
                <a:gd name="T87" fmla="*/ 234 h 251"/>
                <a:gd name="T88" fmla="*/ 172 w 281"/>
                <a:gd name="T89" fmla="*/ 234 h 251"/>
                <a:gd name="T90" fmla="*/ 179 w 281"/>
                <a:gd name="T91" fmla="*/ 248 h 251"/>
                <a:gd name="T92" fmla="*/ 186 w 281"/>
                <a:gd name="T93" fmla="*/ 251 h 251"/>
                <a:gd name="T94" fmla="*/ 186 w 281"/>
                <a:gd name="T95" fmla="*/ 251 h 251"/>
                <a:gd name="T96" fmla="*/ 186 w 281"/>
                <a:gd name="T9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1" h="251">
                  <a:moveTo>
                    <a:pt x="186" y="251"/>
                  </a:moveTo>
                  <a:lnTo>
                    <a:pt x="251" y="225"/>
                  </a:lnTo>
                  <a:lnTo>
                    <a:pt x="274" y="218"/>
                  </a:lnTo>
                  <a:lnTo>
                    <a:pt x="274" y="202"/>
                  </a:lnTo>
                  <a:lnTo>
                    <a:pt x="281" y="189"/>
                  </a:lnTo>
                  <a:lnTo>
                    <a:pt x="281" y="169"/>
                  </a:lnTo>
                  <a:lnTo>
                    <a:pt x="268" y="155"/>
                  </a:lnTo>
                  <a:lnTo>
                    <a:pt x="270" y="143"/>
                  </a:lnTo>
                  <a:lnTo>
                    <a:pt x="279" y="121"/>
                  </a:lnTo>
                  <a:lnTo>
                    <a:pt x="268" y="107"/>
                  </a:lnTo>
                  <a:lnTo>
                    <a:pt x="256" y="102"/>
                  </a:lnTo>
                  <a:lnTo>
                    <a:pt x="245" y="91"/>
                  </a:lnTo>
                  <a:lnTo>
                    <a:pt x="233" y="88"/>
                  </a:lnTo>
                  <a:lnTo>
                    <a:pt x="217" y="82"/>
                  </a:lnTo>
                  <a:lnTo>
                    <a:pt x="208" y="72"/>
                  </a:lnTo>
                  <a:lnTo>
                    <a:pt x="194" y="63"/>
                  </a:lnTo>
                  <a:lnTo>
                    <a:pt x="185" y="52"/>
                  </a:lnTo>
                  <a:lnTo>
                    <a:pt x="172" y="45"/>
                  </a:lnTo>
                  <a:lnTo>
                    <a:pt x="160" y="43"/>
                  </a:lnTo>
                  <a:lnTo>
                    <a:pt x="144" y="41"/>
                  </a:lnTo>
                  <a:lnTo>
                    <a:pt x="131" y="40"/>
                  </a:lnTo>
                  <a:lnTo>
                    <a:pt x="119" y="34"/>
                  </a:lnTo>
                  <a:lnTo>
                    <a:pt x="83" y="0"/>
                  </a:lnTo>
                  <a:lnTo>
                    <a:pt x="48" y="29"/>
                  </a:lnTo>
                  <a:lnTo>
                    <a:pt x="26" y="41"/>
                  </a:lnTo>
                  <a:lnTo>
                    <a:pt x="0" y="57"/>
                  </a:lnTo>
                  <a:lnTo>
                    <a:pt x="12" y="66"/>
                  </a:lnTo>
                  <a:lnTo>
                    <a:pt x="19" y="77"/>
                  </a:lnTo>
                  <a:lnTo>
                    <a:pt x="32" y="82"/>
                  </a:lnTo>
                  <a:lnTo>
                    <a:pt x="46" y="80"/>
                  </a:lnTo>
                  <a:lnTo>
                    <a:pt x="48" y="93"/>
                  </a:lnTo>
                  <a:lnTo>
                    <a:pt x="55" y="107"/>
                  </a:lnTo>
                  <a:lnTo>
                    <a:pt x="64" y="114"/>
                  </a:lnTo>
                  <a:lnTo>
                    <a:pt x="76" y="123"/>
                  </a:lnTo>
                  <a:lnTo>
                    <a:pt x="90" y="134"/>
                  </a:lnTo>
                  <a:lnTo>
                    <a:pt x="99" y="141"/>
                  </a:lnTo>
                  <a:lnTo>
                    <a:pt x="115" y="143"/>
                  </a:lnTo>
                  <a:lnTo>
                    <a:pt x="124" y="152"/>
                  </a:lnTo>
                  <a:lnTo>
                    <a:pt x="130" y="164"/>
                  </a:lnTo>
                  <a:lnTo>
                    <a:pt x="140" y="178"/>
                  </a:lnTo>
                  <a:lnTo>
                    <a:pt x="147" y="193"/>
                  </a:lnTo>
                  <a:lnTo>
                    <a:pt x="153" y="207"/>
                  </a:lnTo>
                  <a:lnTo>
                    <a:pt x="154" y="219"/>
                  </a:lnTo>
                  <a:lnTo>
                    <a:pt x="160" y="234"/>
                  </a:lnTo>
                  <a:lnTo>
                    <a:pt x="172" y="234"/>
                  </a:lnTo>
                  <a:lnTo>
                    <a:pt x="179" y="248"/>
                  </a:lnTo>
                  <a:lnTo>
                    <a:pt x="186" y="251"/>
                  </a:lnTo>
                  <a:lnTo>
                    <a:pt x="186" y="251"/>
                  </a:lnTo>
                  <a:lnTo>
                    <a:pt x="18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81">
              <a:extLst>
                <a:ext uri="{FF2B5EF4-FFF2-40B4-BE49-F238E27FC236}">
                  <a16:creationId xmlns:a16="http://schemas.microsoft.com/office/drawing/2014/main" id="{AB7912BF-7655-C1C5-D7B8-CAF330AF0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67017" y="5495447"/>
              <a:ext cx="566934" cy="648247"/>
            </a:xfrm>
            <a:custGeom>
              <a:avLst/>
              <a:gdLst>
                <a:gd name="T0" fmla="*/ 132 w 251"/>
                <a:gd name="T1" fmla="*/ 287 h 287"/>
                <a:gd name="T2" fmla="*/ 167 w 251"/>
                <a:gd name="T3" fmla="*/ 285 h 287"/>
                <a:gd name="T4" fmla="*/ 180 w 251"/>
                <a:gd name="T5" fmla="*/ 283 h 287"/>
                <a:gd name="T6" fmla="*/ 219 w 251"/>
                <a:gd name="T7" fmla="*/ 276 h 287"/>
                <a:gd name="T8" fmla="*/ 235 w 251"/>
                <a:gd name="T9" fmla="*/ 278 h 287"/>
                <a:gd name="T10" fmla="*/ 249 w 251"/>
                <a:gd name="T11" fmla="*/ 276 h 287"/>
                <a:gd name="T12" fmla="*/ 251 w 251"/>
                <a:gd name="T13" fmla="*/ 260 h 287"/>
                <a:gd name="T14" fmla="*/ 247 w 251"/>
                <a:gd name="T15" fmla="*/ 230 h 287"/>
                <a:gd name="T16" fmla="*/ 251 w 251"/>
                <a:gd name="T17" fmla="*/ 210 h 287"/>
                <a:gd name="T18" fmla="*/ 251 w 251"/>
                <a:gd name="T19" fmla="*/ 146 h 287"/>
                <a:gd name="T20" fmla="*/ 251 w 251"/>
                <a:gd name="T21" fmla="*/ 127 h 287"/>
                <a:gd name="T22" fmla="*/ 240 w 251"/>
                <a:gd name="T23" fmla="*/ 88 h 287"/>
                <a:gd name="T24" fmla="*/ 239 w 251"/>
                <a:gd name="T25" fmla="*/ 64 h 287"/>
                <a:gd name="T26" fmla="*/ 240 w 251"/>
                <a:gd name="T27" fmla="*/ 2 h 287"/>
                <a:gd name="T28" fmla="*/ 228 w 251"/>
                <a:gd name="T29" fmla="*/ 0 h 287"/>
                <a:gd name="T30" fmla="*/ 182 w 251"/>
                <a:gd name="T31" fmla="*/ 2 h 287"/>
                <a:gd name="T32" fmla="*/ 164 w 251"/>
                <a:gd name="T33" fmla="*/ 0 h 287"/>
                <a:gd name="T34" fmla="*/ 118 w 251"/>
                <a:gd name="T35" fmla="*/ 0 h 287"/>
                <a:gd name="T36" fmla="*/ 107 w 251"/>
                <a:gd name="T37" fmla="*/ 6 h 287"/>
                <a:gd name="T38" fmla="*/ 75 w 251"/>
                <a:gd name="T39" fmla="*/ 63 h 287"/>
                <a:gd name="T40" fmla="*/ 73 w 251"/>
                <a:gd name="T41" fmla="*/ 75 h 287"/>
                <a:gd name="T42" fmla="*/ 57 w 251"/>
                <a:gd name="T43" fmla="*/ 123 h 287"/>
                <a:gd name="T44" fmla="*/ 2 w 251"/>
                <a:gd name="T45" fmla="*/ 123 h 287"/>
                <a:gd name="T46" fmla="*/ 4 w 251"/>
                <a:gd name="T47" fmla="*/ 145 h 287"/>
                <a:gd name="T48" fmla="*/ 0 w 251"/>
                <a:gd name="T49" fmla="*/ 168 h 287"/>
                <a:gd name="T50" fmla="*/ 12 w 251"/>
                <a:gd name="T51" fmla="*/ 175 h 287"/>
                <a:gd name="T52" fmla="*/ 11 w 251"/>
                <a:gd name="T53" fmla="*/ 207 h 287"/>
                <a:gd name="T54" fmla="*/ 9 w 251"/>
                <a:gd name="T55" fmla="*/ 226 h 287"/>
                <a:gd name="T56" fmla="*/ 11 w 251"/>
                <a:gd name="T57" fmla="*/ 246 h 287"/>
                <a:gd name="T58" fmla="*/ 37 w 251"/>
                <a:gd name="T59" fmla="*/ 260 h 287"/>
                <a:gd name="T60" fmla="*/ 59 w 251"/>
                <a:gd name="T61" fmla="*/ 266 h 287"/>
                <a:gd name="T62" fmla="*/ 100 w 251"/>
                <a:gd name="T63" fmla="*/ 276 h 287"/>
                <a:gd name="T64" fmla="*/ 112 w 251"/>
                <a:gd name="T65" fmla="*/ 282 h 287"/>
                <a:gd name="T66" fmla="*/ 132 w 251"/>
                <a:gd name="T67" fmla="*/ 287 h 287"/>
                <a:gd name="T68" fmla="*/ 132 w 251"/>
                <a:gd name="T69" fmla="*/ 287 h 287"/>
                <a:gd name="T70" fmla="*/ 132 w 251"/>
                <a:gd name="T71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287">
                  <a:moveTo>
                    <a:pt x="132" y="287"/>
                  </a:moveTo>
                  <a:lnTo>
                    <a:pt x="167" y="285"/>
                  </a:lnTo>
                  <a:lnTo>
                    <a:pt x="180" y="283"/>
                  </a:lnTo>
                  <a:lnTo>
                    <a:pt x="219" y="276"/>
                  </a:lnTo>
                  <a:lnTo>
                    <a:pt x="235" y="278"/>
                  </a:lnTo>
                  <a:lnTo>
                    <a:pt x="249" y="276"/>
                  </a:lnTo>
                  <a:lnTo>
                    <a:pt x="251" y="260"/>
                  </a:lnTo>
                  <a:lnTo>
                    <a:pt x="247" y="230"/>
                  </a:lnTo>
                  <a:lnTo>
                    <a:pt x="251" y="210"/>
                  </a:lnTo>
                  <a:lnTo>
                    <a:pt x="251" y="146"/>
                  </a:lnTo>
                  <a:lnTo>
                    <a:pt x="251" y="127"/>
                  </a:lnTo>
                  <a:lnTo>
                    <a:pt x="240" y="88"/>
                  </a:lnTo>
                  <a:lnTo>
                    <a:pt x="239" y="64"/>
                  </a:lnTo>
                  <a:lnTo>
                    <a:pt x="240" y="2"/>
                  </a:lnTo>
                  <a:lnTo>
                    <a:pt x="228" y="0"/>
                  </a:lnTo>
                  <a:lnTo>
                    <a:pt x="182" y="2"/>
                  </a:lnTo>
                  <a:lnTo>
                    <a:pt x="164" y="0"/>
                  </a:lnTo>
                  <a:lnTo>
                    <a:pt x="118" y="0"/>
                  </a:lnTo>
                  <a:lnTo>
                    <a:pt x="107" y="6"/>
                  </a:lnTo>
                  <a:lnTo>
                    <a:pt x="75" y="63"/>
                  </a:lnTo>
                  <a:lnTo>
                    <a:pt x="73" y="75"/>
                  </a:lnTo>
                  <a:lnTo>
                    <a:pt x="57" y="123"/>
                  </a:lnTo>
                  <a:lnTo>
                    <a:pt x="2" y="123"/>
                  </a:lnTo>
                  <a:lnTo>
                    <a:pt x="4" y="145"/>
                  </a:lnTo>
                  <a:lnTo>
                    <a:pt x="0" y="168"/>
                  </a:lnTo>
                  <a:lnTo>
                    <a:pt x="12" y="175"/>
                  </a:lnTo>
                  <a:lnTo>
                    <a:pt x="11" y="207"/>
                  </a:lnTo>
                  <a:lnTo>
                    <a:pt x="9" y="226"/>
                  </a:lnTo>
                  <a:lnTo>
                    <a:pt x="11" y="246"/>
                  </a:lnTo>
                  <a:lnTo>
                    <a:pt x="37" y="260"/>
                  </a:lnTo>
                  <a:lnTo>
                    <a:pt x="59" y="266"/>
                  </a:lnTo>
                  <a:lnTo>
                    <a:pt x="100" y="276"/>
                  </a:lnTo>
                  <a:lnTo>
                    <a:pt x="112" y="282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82">
              <a:extLst>
                <a:ext uri="{FF2B5EF4-FFF2-40B4-BE49-F238E27FC236}">
                  <a16:creationId xmlns:a16="http://schemas.microsoft.com/office/drawing/2014/main" id="{F9F60BEA-7E4A-FE19-C336-160BF517BE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8178" y="4479033"/>
              <a:ext cx="679869" cy="406566"/>
            </a:xfrm>
            <a:custGeom>
              <a:avLst/>
              <a:gdLst>
                <a:gd name="T0" fmla="*/ 192 w 301"/>
                <a:gd name="T1" fmla="*/ 180 h 180"/>
                <a:gd name="T2" fmla="*/ 212 w 301"/>
                <a:gd name="T3" fmla="*/ 173 h 180"/>
                <a:gd name="T4" fmla="*/ 276 w 301"/>
                <a:gd name="T5" fmla="*/ 171 h 180"/>
                <a:gd name="T6" fmla="*/ 299 w 301"/>
                <a:gd name="T7" fmla="*/ 174 h 180"/>
                <a:gd name="T8" fmla="*/ 301 w 301"/>
                <a:gd name="T9" fmla="*/ 155 h 180"/>
                <a:gd name="T10" fmla="*/ 299 w 301"/>
                <a:gd name="T11" fmla="*/ 141 h 180"/>
                <a:gd name="T12" fmla="*/ 301 w 301"/>
                <a:gd name="T13" fmla="*/ 107 h 180"/>
                <a:gd name="T14" fmla="*/ 299 w 301"/>
                <a:gd name="T15" fmla="*/ 93 h 180"/>
                <a:gd name="T16" fmla="*/ 276 w 301"/>
                <a:gd name="T17" fmla="*/ 93 h 180"/>
                <a:gd name="T18" fmla="*/ 255 w 301"/>
                <a:gd name="T19" fmla="*/ 91 h 180"/>
                <a:gd name="T20" fmla="*/ 242 w 301"/>
                <a:gd name="T21" fmla="*/ 53 h 180"/>
                <a:gd name="T22" fmla="*/ 233 w 301"/>
                <a:gd name="T23" fmla="*/ 23 h 180"/>
                <a:gd name="T24" fmla="*/ 233 w 301"/>
                <a:gd name="T25" fmla="*/ 4 h 180"/>
                <a:gd name="T26" fmla="*/ 214 w 301"/>
                <a:gd name="T27" fmla="*/ 5 h 180"/>
                <a:gd name="T28" fmla="*/ 216 w 301"/>
                <a:gd name="T29" fmla="*/ 14 h 180"/>
                <a:gd name="T30" fmla="*/ 173 w 301"/>
                <a:gd name="T31" fmla="*/ 16 h 180"/>
                <a:gd name="T32" fmla="*/ 144 w 301"/>
                <a:gd name="T33" fmla="*/ 16 h 180"/>
                <a:gd name="T34" fmla="*/ 139 w 301"/>
                <a:gd name="T35" fmla="*/ 2 h 180"/>
                <a:gd name="T36" fmla="*/ 127 w 301"/>
                <a:gd name="T37" fmla="*/ 0 h 180"/>
                <a:gd name="T38" fmla="*/ 135 w 301"/>
                <a:gd name="T39" fmla="*/ 14 h 180"/>
                <a:gd name="T40" fmla="*/ 116 w 301"/>
                <a:gd name="T41" fmla="*/ 14 h 180"/>
                <a:gd name="T42" fmla="*/ 107 w 301"/>
                <a:gd name="T43" fmla="*/ 2 h 180"/>
                <a:gd name="T44" fmla="*/ 103 w 301"/>
                <a:gd name="T45" fmla="*/ 14 h 180"/>
                <a:gd name="T46" fmla="*/ 80 w 301"/>
                <a:gd name="T47" fmla="*/ 14 h 180"/>
                <a:gd name="T48" fmla="*/ 61 w 301"/>
                <a:gd name="T49" fmla="*/ 14 h 180"/>
                <a:gd name="T50" fmla="*/ 13 w 301"/>
                <a:gd name="T51" fmla="*/ 16 h 180"/>
                <a:gd name="T52" fmla="*/ 2 w 301"/>
                <a:gd name="T53" fmla="*/ 23 h 180"/>
                <a:gd name="T54" fmla="*/ 0 w 301"/>
                <a:gd name="T55" fmla="*/ 66 h 180"/>
                <a:gd name="T56" fmla="*/ 2 w 301"/>
                <a:gd name="T57" fmla="*/ 94 h 180"/>
                <a:gd name="T58" fmla="*/ 0 w 301"/>
                <a:gd name="T59" fmla="*/ 142 h 180"/>
                <a:gd name="T60" fmla="*/ 54 w 301"/>
                <a:gd name="T61" fmla="*/ 144 h 180"/>
                <a:gd name="T62" fmla="*/ 54 w 301"/>
                <a:gd name="T63" fmla="*/ 173 h 180"/>
                <a:gd name="T64" fmla="*/ 77 w 301"/>
                <a:gd name="T65" fmla="*/ 173 h 180"/>
                <a:gd name="T66" fmla="*/ 144 w 301"/>
                <a:gd name="T67" fmla="*/ 174 h 180"/>
                <a:gd name="T68" fmla="*/ 160 w 301"/>
                <a:gd name="T69" fmla="*/ 173 h 180"/>
                <a:gd name="T70" fmla="*/ 175 w 301"/>
                <a:gd name="T71" fmla="*/ 166 h 180"/>
                <a:gd name="T72" fmla="*/ 192 w 301"/>
                <a:gd name="T73" fmla="*/ 174 h 180"/>
                <a:gd name="T74" fmla="*/ 192 w 301"/>
                <a:gd name="T75" fmla="*/ 180 h 180"/>
                <a:gd name="T76" fmla="*/ 192 w 301"/>
                <a:gd name="T77" fmla="*/ 180 h 180"/>
                <a:gd name="T78" fmla="*/ 192 w 301"/>
                <a:gd name="T7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1" h="180">
                  <a:moveTo>
                    <a:pt x="192" y="180"/>
                  </a:moveTo>
                  <a:lnTo>
                    <a:pt x="212" y="173"/>
                  </a:lnTo>
                  <a:lnTo>
                    <a:pt x="276" y="171"/>
                  </a:lnTo>
                  <a:lnTo>
                    <a:pt x="299" y="174"/>
                  </a:lnTo>
                  <a:lnTo>
                    <a:pt x="301" y="155"/>
                  </a:lnTo>
                  <a:lnTo>
                    <a:pt x="299" y="141"/>
                  </a:lnTo>
                  <a:lnTo>
                    <a:pt x="301" y="107"/>
                  </a:lnTo>
                  <a:lnTo>
                    <a:pt x="299" y="93"/>
                  </a:lnTo>
                  <a:lnTo>
                    <a:pt x="276" y="93"/>
                  </a:lnTo>
                  <a:lnTo>
                    <a:pt x="255" y="91"/>
                  </a:lnTo>
                  <a:lnTo>
                    <a:pt x="242" y="53"/>
                  </a:lnTo>
                  <a:lnTo>
                    <a:pt x="233" y="23"/>
                  </a:lnTo>
                  <a:lnTo>
                    <a:pt x="233" y="4"/>
                  </a:lnTo>
                  <a:lnTo>
                    <a:pt x="214" y="5"/>
                  </a:lnTo>
                  <a:lnTo>
                    <a:pt x="216" y="14"/>
                  </a:lnTo>
                  <a:lnTo>
                    <a:pt x="173" y="16"/>
                  </a:lnTo>
                  <a:lnTo>
                    <a:pt x="144" y="16"/>
                  </a:lnTo>
                  <a:lnTo>
                    <a:pt x="139" y="2"/>
                  </a:lnTo>
                  <a:lnTo>
                    <a:pt x="127" y="0"/>
                  </a:lnTo>
                  <a:lnTo>
                    <a:pt x="135" y="14"/>
                  </a:lnTo>
                  <a:lnTo>
                    <a:pt x="116" y="14"/>
                  </a:lnTo>
                  <a:lnTo>
                    <a:pt x="107" y="2"/>
                  </a:lnTo>
                  <a:lnTo>
                    <a:pt x="103" y="14"/>
                  </a:lnTo>
                  <a:lnTo>
                    <a:pt x="80" y="14"/>
                  </a:lnTo>
                  <a:lnTo>
                    <a:pt x="61" y="14"/>
                  </a:lnTo>
                  <a:lnTo>
                    <a:pt x="13" y="16"/>
                  </a:lnTo>
                  <a:lnTo>
                    <a:pt x="2" y="23"/>
                  </a:lnTo>
                  <a:lnTo>
                    <a:pt x="0" y="66"/>
                  </a:lnTo>
                  <a:lnTo>
                    <a:pt x="2" y="94"/>
                  </a:lnTo>
                  <a:lnTo>
                    <a:pt x="0" y="142"/>
                  </a:lnTo>
                  <a:lnTo>
                    <a:pt x="54" y="144"/>
                  </a:lnTo>
                  <a:lnTo>
                    <a:pt x="54" y="173"/>
                  </a:lnTo>
                  <a:lnTo>
                    <a:pt x="77" y="173"/>
                  </a:lnTo>
                  <a:lnTo>
                    <a:pt x="144" y="174"/>
                  </a:lnTo>
                  <a:lnTo>
                    <a:pt x="160" y="173"/>
                  </a:lnTo>
                  <a:lnTo>
                    <a:pt x="175" y="166"/>
                  </a:lnTo>
                  <a:lnTo>
                    <a:pt x="192" y="174"/>
                  </a:lnTo>
                  <a:lnTo>
                    <a:pt x="192" y="180"/>
                  </a:lnTo>
                  <a:lnTo>
                    <a:pt x="192" y="180"/>
                  </a:lnTo>
                  <a:lnTo>
                    <a:pt x="192" y="1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83">
              <a:extLst>
                <a:ext uri="{FF2B5EF4-FFF2-40B4-BE49-F238E27FC236}">
                  <a16:creationId xmlns:a16="http://schemas.microsoft.com/office/drawing/2014/main" id="{32FB4A83-BEB9-DE93-9EA9-321DA79674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2322" y="5452531"/>
              <a:ext cx="847012" cy="422377"/>
            </a:xfrm>
            <a:custGeom>
              <a:avLst/>
              <a:gdLst>
                <a:gd name="T0" fmla="*/ 158 w 375"/>
                <a:gd name="T1" fmla="*/ 187 h 187"/>
                <a:gd name="T2" fmla="*/ 194 w 375"/>
                <a:gd name="T3" fmla="*/ 181 h 187"/>
                <a:gd name="T4" fmla="*/ 261 w 375"/>
                <a:gd name="T5" fmla="*/ 183 h 187"/>
                <a:gd name="T6" fmla="*/ 281 w 375"/>
                <a:gd name="T7" fmla="*/ 185 h 187"/>
                <a:gd name="T8" fmla="*/ 285 w 375"/>
                <a:gd name="T9" fmla="*/ 164 h 187"/>
                <a:gd name="T10" fmla="*/ 283 w 375"/>
                <a:gd name="T11" fmla="*/ 140 h 187"/>
                <a:gd name="T12" fmla="*/ 329 w 375"/>
                <a:gd name="T13" fmla="*/ 140 h 187"/>
                <a:gd name="T14" fmla="*/ 350 w 375"/>
                <a:gd name="T15" fmla="*/ 98 h 187"/>
                <a:gd name="T16" fmla="*/ 356 w 375"/>
                <a:gd name="T17" fmla="*/ 82 h 187"/>
                <a:gd name="T18" fmla="*/ 375 w 375"/>
                <a:gd name="T19" fmla="*/ 30 h 187"/>
                <a:gd name="T20" fmla="*/ 327 w 375"/>
                <a:gd name="T21" fmla="*/ 18 h 187"/>
                <a:gd name="T22" fmla="*/ 295 w 375"/>
                <a:gd name="T23" fmla="*/ 19 h 187"/>
                <a:gd name="T24" fmla="*/ 286 w 375"/>
                <a:gd name="T25" fmla="*/ 5 h 187"/>
                <a:gd name="T26" fmla="*/ 261 w 375"/>
                <a:gd name="T27" fmla="*/ 5 h 187"/>
                <a:gd name="T28" fmla="*/ 229 w 375"/>
                <a:gd name="T29" fmla="*/ 5 h 187"/>
                <a:gd name="T30" fmla="*/ 201 w 375"/>
                <a:gd name="T31" fmla="*/ 18 h 187"/>
                <a:gd name="T32" fmla="*/ 194 w 375"/>
                <a:gd name="T33" fmla="*/ 3 h 187"/>
                <a:gd name="T34" fmla="*/ 162 w 375"/>
                <a:gd name="T35" fmla="*/ 3 h 187"/>
                <a:gd name="T36" fmla="*/ 130 w 375"/>
                <a:gd name="T37" fmla="*/ 0 h 187"/>
                <a:gd name="T38" fmla="*/ 126 w 375"/>
                <a:gd name="T39" fmla="*/ 21 h 187"/>
                <a:gd name="T40" fmla="*/ 62 w 375"/>
                <a:gd name="T41" fmla="*/ 19 h 187"/>
                <a:gd name="T42" fmla="*/ 0 w 375"/>
                <a:gd name="T43" fmla="*/ 19 h 187"/>
                <a:gd name="T44" fmla="*/ 2 w 375"/>
                <a:gd name="T45" fmla="*/ 32 h 187"/>
                <a:gd name="T46" fmla="*/ 9 w 375"/>
                <a:gd name="T47" fmla="*/ 78 h 187"/>
                <a:gd name="T48" fmla="*/ 21 w 375"/>
                <a:gd name="T49" fmla="*/ 164 h 187"/>
                <a:gd name="T50" fmla="*/ 26 w 375"/>
                <a:gd name="T51" fmla="*/ 183 h 187"/>
                <a:gd name="T52" fmla="*/ 60 w 375"/>
                <a:gd name="T53" fmla="*/ 183 h 187"/>
                <a:gd name="T54" fmla="*/ 126 w 375"/>
                <a:gd name="T55" fmla="*/ 185 h 187"/>
                <a:gd name="T56" fmla="*/ 158 w 375"/>
                <a:gd name="T57" fmla="*/ 187 h 187"/>
                <a:gd name="T58" fmla="*/ 158 w 375"/>
                <a:gd name="T59" fmla="*/ 187 h 187"/>
                <a:gd name="T60" fmla="*/ 158 w 375"/>
                <a:gd name="T61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5" h="187">
                  <a:moveTo>
                    <a:pt x="158" y="187"/>
                  </a:moveTo>
                  <a:lnTo>
                    <a:pt x="194" y="181"/>
                  </a:lnTo>
                  <a:lnTo>
                    <a:pt x="261" y="183"/>
                  </a:lnTo>
                  <a:lnTo>
                    <a:pt x="281" y="185"/>
                  </a:lnTo>
                  <a:lnTo>
                    <a:pt x="285" y="164"/>
                  </a:lnTo>
                  <a:lnTo>
                    <a:pt x="283" y="140"/>
                  </a:lnTo>
                  <a:lnTo>
                    <a:pt x="329" y="140"/>
                  </a:lnTo>
                  <a:lnTo>
                    <a:pt x="350" y="98"/>
                  </a:lnTo>
                  <a:lnTo>
                    <a:pt x="356" y="82"/>
                  </a:lnTo>
                  <a:lnTo>
                    <a:pt x="375" y="30"/>
                  </a:lnTo>
                  <a:lnTo>
                    <a:pt x="327" y="18"/>
                  </a:lnTo>
                  <a:lnTo>
                    <a:pt x="295" y="19"/>
                  </a:lnTo>
                  <a:lnTo>
                    <a:pt x="286" y="5"/>
                  </a:lnTo>
                  <a:lnTo>
                    <a:pt x="261" y="5"/>
                  </a:lnTo>
                  <a:lnTo>
                    <a:pt x="229" y="5"/>
                  </a:lnTo>
                  <a:lnTo>
                    <a:pt x="201" y="18"/>
                  </a:lnTo>
                  <a:lnTo>
                    <a:pt x="194" y="3"/>
                  </a:lnTo>
                  <a:lnTo>
                    <a:pt x="162" y="3"/>
                  </a:lnTo>
                  <a:lnTo>
                    <a:pt x="130" y="0"/>
                  </a:lnTo>
                  <a:lnTo>
                    <a:pt x="126" y="21"/>
                  </a:lnTo>
                  <a:lnTo>
                    <a:pt x="62" y="19"/>
                  </a:lnTo>
                  <a:lnTo>
                    <a:pt x="0" y="19"/>
                  </a:lnTo>
                  <a:lnTo>
                    <a:pt x="2" y="32"/>
                  </a:lnTo>
                  <a:lnTo>
                    <a:pt x="9" y="78"/>
                  </a:lnTo>
                  <a:lnTo>
                    <a:pt x="21" y="164"/>
                  </a:lnTo>
                  <a:lnTo>
                    <a:pt x="26" y="183"/>
                  </a:lnTo>
                  <a:lnTo>
                    <a:pt x="60" y="183"/>
                  </a:lnTo>
                  <a:lnTo>
                    <a:pt x="126" y="185"/>
                  </a:lnTo>
                  <a:lnTo>
                    <a:pt x="158" y="187"/>
                  </a:lnTo>
                  <a:lnTo>
                    <a:pt x="158" y="187"/>
                  </a:lnTo>
                  <a:lnTo>
                    <a:pt x="158" y="1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84">
              <a:extLst>
                <a:ext uri="{FF2B5EF4-FFF2-40B4-BE49-F238E27FC236}">
                  <a16:creationId xmlns:a16="http://schemas.microsoft.com/office/drawing/2014/main" id="{FE6B0FF3-0AB2-EC4B-92D1-54270E76FA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4226059"/>
              <a:ext cx="616625" cy="469809"/>
            </a:xfrm>
            <a:custGeom>
              <a:avLst/>
              <a:gdLst>
                <a:gd name="T0" fmla="*/ 47 w 273"/>
                <a:gd name="T1" fmla="*/ 208 h 208"/>
                <a:gd name="T2" fmla="*/ 66 w 273"/>
                <a:gd name="T3" fmla="*/ 197 h 208"/>
                <a:gd name="T4" fmla="*/ 105 w 273"/>
                <a:gd name="T5" fmla="*/ 196 h 208"/>
                <a:gd name="T6" fmla="*/ 148 w 273"/>
                <a:gd name="T7" fmla="*/ 194 h 208"/>
                <a:gd name="T8" fmla="*/ 175 w 273"/>
                <a:gd name="T9" fmla="*/ 190 h 208"/>
                <a:gd name="T10" fmla="*/ 216 w 273"/>
                <a:gd name="T11" fmla="*/ 190 h 208"/>
                <a:gd name="T12" fmla="*/ 239 w 273"/>
                <a:gd name="T13" fmla="*/ 164 h 208"/>
                <a:gd name="T14" fmla="*/ 273 w 273"/>
                <a:gd name="T15" fmla="*/ 132 h 208"/>
                <a:gd name="T16" fmla="*/ 260 w 273"/>
                <a:gd name="T17" fmla="*/ 117 h 208"/>
                <a:gd name="T18" fmla="*/ 250 w 273"/>
                <a:gd name="T19" fmla="*/ 108 h 208"/>
                <a:gd name="T20" fmla="*/ 241 w 273"/>
                <a:gd name="T21" fmla="*/ 98 h 208"/>
                <a:gd name="T22" fmla="*/ 228 w 273"/>
                <a:gd name="T23" fmla="*/ 91 h 208"/>
                <a:gd name="T24" fmla="*/ 219 w 273"/>
                <a:gd name="T25" fmla="*/ 84 h 208"/>
                <a:gd name="T26" fmla="*/ 219 w 273"/>
                <a:gd name="T27" fmla="*/ 68 h 208"/>
                <a:gd name="T28" fmla="*/ 202 w 273"/>
                <a:gd name="T29" fmla="*/ 71 h 208"/>
                <a:gd name="T30" fmla="*/ 189 w 273"/>
                <a:gd name="T31" fmla="*/ 66 h 208"/>
                <a:gd name="T32" fmla="*/ 177 w 273"/>
                <a:gd name="T33" fmla="*/ 64 h 208"/>
                <a:gd name="T34" fmla="*/ 164 w 273"/>
                <a:gd name="T35" fmla="*/ 57 h 208"/>
                <a:gd name="T36" fmla="*/ 159 w 273"/>
                <a:gd name="T37" fmla="*/ 46 h 208"/>
                <a:gd name="T38" fmla="*/ 152 w 273"/>
                <a:gd name="T39" fmla="*/ 39 h 208"/>
                <a:gd name="T40" fmla="*/ 136 w 273"/>
                <a:gd name="T41" fmla="*/ 30 h 208"/>
                <a:gd name="T42" fmla="*/ 121 w 273"/>
                <a:gd name="T43" fmla="*/ 16 h 208"/>
                <a:gd name="T44" fmla="*/ 109 w 273"/>
                <a:gd name="T45" fmla="*/ 11 h 208"/>
                <a:gd name="T46" fmla="*/ 98 w 273"/>
                <a:gd name="T47" fmla="*/ 0 h 208"/>
                <a:gd name="T48" fmla="*/ 84 w 273"/>
                <a:gd name="T49" fmla="*/ 2 h 208"/>
                <a:gd name="T50" fmla="*/ 52 w 273"/>
                <a:gd name="T51" fmla="*/ 50 h 208"/>
                <a:gd name="T52" fmla="*/ 43 w 273"/>
                <a:gd name="T53" fmla="*/ 75 h 208"/>
                <a:gd name="T54" fmla="*/ 38 w 273"/>
                <a:gd name="T55" fmla="*/ 91 h 208"/>
                <a:gd name="T56" fmla="*/ 24 w 273"/>
                <a:gd name="T57" fmla="*/ 130 h 208"/>
                <a:gd name="T58" fmla="*/ 9 w 273"/>
                <a:gd name="T59" fmla="*/ 160 h 208"/>
                <a:gd name="T60" fmla="*/ 0 w 273"/>
                <a:gd name="T61" fmla="*/ 185 h 208"/>
                <a:gd name="T62" fmla="*/ 34 w 273"/>
                <a:gd name="T63" fmla="*/ 199 h 208"/>
                <a:gd name="T64" fmla="*/ 47 w 273"/>
                <a:gd name="T65" fmla="*/ 208 h 208"/>
                <a:gd name="T66" fmla="*/ 47 w 273"/>
                <a:gd name="T67" fmla="*/ 208 h 208"/>
                <a:gd name="T68" fmla="*/ 47 w 273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3" h="208">
                  <a:moveTo>
                    <a:pt x="47" y="208"/>
                  </a:moveTo>
                  <a:lnTo>
                    <a:pt x="66" y="197"/>
                  </a:lnTo>
                  <a:lnTo>
                    <a:pt x="105" y="196"/>
                  </a:lnTo>
                  <a:lnTo>
                    <a:pt x="148" y="194"/>
                  </a:lnTo>
                  <a:lnTo>
                    <a:pt x="175" y="190"/>
                  </a:lnTo>
                  <a:lnTo>
                    <a:pt x="216" y="190"/>
                  </a:lnTo>
                  <a:lnTo>
                    <a:pt x="239" y="164"/>
                  </a:lnTo>
                  <a:lnTo>
                    <a:pt x="273" y="132"/>
                  </a:lnTo>
                  <a:lnTo>
                    <a:pt x="260" y="117"/>
                  </a:lnTo>
                  <a:lnTo>
                    <a:pt x="250" y="108"/>
                  </a:lnTo>
                  <a:lnTo>
                    <a:pt x="241" y="98"/>
                  </a:lnTo>
                  <a:lnTo>
                    <a:pt x="228" y="91"/>
                  </a:lnTo>
                  <a:lnTo>
                    <a:pt x="219" y="84"/>
                  </a:lnTo>
                  <a:lnTo>
                    <a:pt x="219" y="68"/>
                  </a:lnTo>
                  <a:lnTo>
                    <a:pt x="202" y="71"/>
                  </a:lnTo>
                  <a:lnTo>
                    <a:pt x="189" y="66"/>
                  </a:lnTo>
                  <a:lnTo>
                    <a:pt x="177" y="64"/>
                  </a:lnTo>
                  <a:lnTo>
                    <a:pt x="164" y="57"/>
                  </a:lnTo>
                  <a:lnTo>
                    <a:pt x="159" y="46"/>
                  </a:lnTo>
                  <a:lnTo>
                    <a:pt x="152" y="39"/>
                  </a:lnTo>
                  <a:lnTo>
                    <a:pt x="136" y="30"/>
                  </a:lnTo>
                  <a:lnTo>
                    <a:pt x="121" y="16"/>
                  </a:lnTo>
                  <a:lnTo>
                    <a:pt x="109" y="11"/>
                  </a:lnTo>
                  <a:lnTo>
                    <a:pt x="98" y="0"/>
                  </a:lnTo>
                  <a:lnTo>
                    <a:pt x="84" y="2"/>
                  </a:lnTo>
                  <a:lnTo>
                    <a:pt x="52" y="50"/>
                  </a:lnTo>
                  <a:lnTo>
                    <a:pt x="43" y="75"/>
                  </a:lnTo>
                  <a:lnTo>
                    <a:pt x="38" y="91"/>
                  </a:lnTo>
                  <a:lnTo>
                    <a:pt x="24" y="130"/>
                  </a:lnTo>
                  <a:lnTo>
                    <a:pt x="9" y="160"/>
                  </a:lnTo>
                  <a:lnTo>
                    <a:pt x="0" y="185"/>
                  </a:lnTo>
                  <a:lnTo>
                    <a:pt x="34" y="199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85">
              <a:extLst>
                <a:ext uri="{FF2B5EF4-FFF2-40B4-BE49-F238E27FC236}">
                  <a16:creationId xmlns:a16="http://schemas.microsoft.com/office/drawing/2014/main" id="{40994A38-1A23-1D84-8612-D9F2B7E918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65586" y="6066897"/>
              <a:ext cx="923808" cy="815391"/>
            </a:xfrm>
            <a:custGeom>
              <a:avLst/>
              <a:gdLst>
                <a:gd name="T0" fmla="*/ 245 w 409"/>
                <a:gd name="T1" fmla="*/ 361 h 361"/>
                <a:gd name="T2" fmla="*/ 263 w 409"/>
                <a:gd name="T3" fmla="*/ 353 h 361"/>
                <a:gd name="T4" fmla="*/ 270 w 409"/>
                <a:gd name="T5" fmla="*/ 342 h 361"/>
                <a:gd name="T6" fmla="*/ 284 w 409"/>
                <a:gd name="T7" fmla="*/ 340 h 361"/>
                <a:gd name="T8" fmla="*/ 295 w 409"/>
                <a:gd name="T9" fmla="*/ 347 h 361"/>
                <a:gd name="T10" fmla="*/ 307 w 409"/>
                <a:gd name="T11" fmla="*/ 349 h 361"/>
                <a:gd name="T12" fmla="*/ 323 w 409"/>
                <a:gd name="T13" fmla="*/ 338 h 361"/>
                <a:gd name="T14" fmla="*/ 331 w 409"/>
                <a:gd name="T15" fmla="*/ 319 h 361"/>
                <a:gd name="T16" fmla="*/ 354 w 409"/>
                <a:gd name="T17" fmla="*/ 299 h 361"/>
                <a:gd name="T18" fmla="*/ 370 w 409"/>
                <a:gd name="T19" fmla="*/ 296 h 361"/>
                <a:gd name="T20" fmla="*/ 375 w 409"/>
                <a:gd name="T21" fmla="*/ 280 h 361"/>
                <a:gd name="T22" fmla="*/ 391 w 409"/>
                <a:gd name="T23" fmla="*/ 278 h 361"/>
                <a:gd name="T24" fmla="*/ 402 w 409"/>
                <a:gd name="T25" fmla="*/ 271 h 361"/>
                <a:gd name="T26" fmla="*/ 395 w 409"/>
                <a:gd name="T27" fmla="*/ 256 h 361"/>
                <a:gd name="T28" fmla="*/ 393 w 409"/>
                <a:gd name="T29" fmla="*/ 242 h 361"/>
                <a:gd name="T30" fmla="*/ 409 w 409"/>
                <a:gd name="T31" fmla="*/ 223 h 361"/>
                <a:gd name="T32" fmla="*/ 389 w 409"/>
                <a:gd name="T33" fmla="*/ 219 h 361"/>
                <a:gd name="T34" fmla="*/ 331 w 409"/>
                <a:gd name="T35" fmla="*/ 223 h 361"/>
                <a:gd name="T36" fmla="*/ 334 w 409"/>
                <a:gd name="T37" fmla="*/ 194 h 361"/>
                <a:gd name="T38" fmla="*/ 336 w 409"/>
                <a:gd name="T39" fmla="*/ 151 h 361"/>
                <a:gd name="T40" fmla="*/ 334 w 409"/>
                <a:gd name="T41" fmla="*/ 84 h 361"/>
                <a:gd name="T42" fmla="*/ 338 w 409"/>
                <a:gd name="T43" fmla="*/ 57 h 361"/>
                <a:gd name="T44" fmla="*/ 338 w 409"/>
                <a:gd name="T45" fmla="*/ 29 h 361"/>
                <a:gd name="T46" fmla="*/ 283 w 409"/>
                <a:gd name="T47" fmla="*/ 13 h 361"/>
                <a:gd name="T48" fmla="*/ 231 w 409"/>
                <a:gd name="T49" fmla="*/ 0 h 361"/>
                <a:gd name="T50" fmla="*/ 224 w 409"/>
                <a:gd name="T51" fmla="*/ 9 h 361"/>
                <a:gd name="T52" fmla="*/ 222 w 409"/>
                <a:gd name="T53" fmla="*/ 57 h 361"/>
                <a:gd name="T54" fmla="*/ 220 w 409"/>
                <a:gd name="T55" fmla="*/ 89 h 361"/>
                <a:gd name="T56" fmla="*/ 201 w 409"/>
                <a:gd name="T57" fmla="*/ 96 h 361"/>
                <a:gd name="T58" fmla="*/ 172 w 409"/>
                <a:gd name="T59" fmla="*/ 112 h 361"/>
                <a:gd name="T60" fmla="*/ 163 w 409"/>
                <a:gd name="T61" fmla="*/ 105 h 361"/>
                <a:gd name="T62" fmla="*/ 39 w 409"/>
                <a:gd name="T63" fmla="*/ 148 h 361"/>
                <a:gd name="T64" fmla="*/ 0 w 409"/>
                <a:gd name="T65" fmla="*/ 146 h 361"/>
                <a:gd name="T66" fmla="*/ 24 w 409"/>
                <a:gd name="T67" fmla="*/ 304 h 361"/>
                <a:gd name="T68" fmla="*/ 32 w 409"/>
                <a:gd name="T69" fmla="*/ 356 h 361"/>
                <a:gd name="T70" fmla="*/ 201 w 409"/>
                <a:gd name="T71" fmla="*/ 358 h 361"/>
                <a:gd name="T72" fmla="*/ 245 w 409"/>
                <a:gd name="T73" fmla="*/ 361 h 361"/>
                <a:gd name="T74" fmla="*/ 245 w 409"/>
                <a:gd name="T75" fmla="*/ 361 h 361"/>
                <a:gd name="T76" fmla="*/ 245 w 409"/>
                <a:gd name="T77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9" h="361">
                  <a:moveTo>
                    <a:pt x="245" y="361"/>
                  </a:moveTo>
                  <a:lnTo>
                    <a:pt x="263" y="353"/>
                  </a:lnTo>
                  <a:lnTo>
                    <a:pt x="270" y="342"/>
                  </a:lnTo>
                  <a:lnTo>
                    <a:pt x="284" y="340"/>
                  </a:lnTo>
                  <a:lnTo>
                    <a:pt x="295" y="347"/>
                  </a:lnTo>
                  <a:lnTo>
                    <a:pt x="307" y="349"/>
                  </a:lnTo>
                  <a:lnTo>
                    <a:pt x="323" y="338"/>
                  </a:lnTo>
                  <a:lnTo>
                    <a:pt x="331" y="319"/>
                  </a:lnTo>
                  <a:lnTo>
                    <a:pt x="354" y="299"/>
                  </a:lnTo>
                  <a:lnTo>
                    <a:pt x="370" y="296"/>
                  </a:lnTo>
                  <a:lnTo>
                    <a:pt x="375" y="280"/>
                  </a:lnTo>
                  <a:lnTo>
                    <a:pt x="391" y="278"/>
                  </a:lnTo>
                  <a:lnTo>
                    <a:pt x="402" y="271"/>
                  </a:lnTo>
                  <a:lnTo>
                    <a:pt x="395" y="256"/>
                  </a:lnTo>
                  <a:lnTo>
                    <a:pt x="393" y="242"/>
                  </a:lnTo>
                  <a:lnTo>
                    <a:pt x="409" y="223"/>
                  </a:lnTo>
                  <a:lnTo>
                    <a:pt x="389" y="219"/>
                  </a:lnTo>
                  <a:lnTo>
                    <a:pt x="331" y="223"/>
                  </a:lnTo>
                  <a:lnTo>
                    <a:pt x="334" y="194"/>
                  </a:lnTo>
                  <a:lnTo>
                    <a:pt x="336" y="151"/>
                  </a:lnTo>
                  <a:lnTo>
                    <a:pt x="334" y="84"/>
                  </a:lnTo>
                  <a:lnTo>
                    <a:pt x="338" y="57"/>
                  </a:lnTo>
                  <a:lnTo>
                    <a:pt x="338" y="29"/>
                  </a:lnTo>
                  <a:lnTo>
                    <a:pt x="283" y="13"/>
                  </a:lnTo>
                  <a:lnTo>
                    <a:pt x="231" y="0"/>
                  </a:lnTo>
                  <a:lnTo>
                    <a:pt x="224" y="9"/>
                  </a:lnTo>
                  <a:lnTo>
                    <a:pt x="222" y="57"/>
                  </a:lnTo>
                  <a:lnTo>
                    <a:pt x="220" y="89"/>
                  </a:lnTo>
                  <a:lnTo>
                    <a:pt x="201" y="96"/>
                  </a:lnTo>
                  <a:lnTo>
                    <a:pt x="172" y="112"/>
                  </a:lnTo>
                  <a:lnTo>
                    <a:pt x="163" y="105"/>
                  </a:lnTo>
                  <a:lnTo>
                    <a:pt x="39" y="148"/>
                  </a:lnTo>
                  <a:lnTo>
                    <a:pt x="0" y="146"/>
                  </a:lnTo>
                  <a:lnTo>
                    <a:pt x="24" y="304"/>
                  </a:lnTo>
                  <a:lnTo>
                    <a:pt x="32" y="356"/>
                  </a:lnTo>
                  <a:lnTo>
                    <a:pt x="201" y="358"/>
                  </a:lnTo>
                  <a:lnTo>
                    <a:pt x="245" y="361"/>
                  </a:lnTo>
                  <a:lnTo>
                    <a:pt x="245" y="361"/>
                  </a:lnTo>
                  <a:lnTo>
                    <a:pt x="245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86">
              <a:extLst>
                <a:ext uri="{FF2B5EF4-FFF2-40B4-BE49-F238E27FC236}">
                  <a16:creationId xmlns:a16="http://schemas.microsoft.com/office/drawing/2014/main" id="{6F98E165-BB3F-B5F0-277B-1D0368C7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87948" y="6407961"/>
              <a:ext cx="359134" cy="627918"/>
            </a:xfrm>
            <a:custGeom>
              <a:avLst/>
              <a:gdLst>
                <a:gd name="T0" fmla="*/ 80 w 159"/>
                <a:gd name="T1" fmla="*/ 278 h 278"/>
                <a:gd name="T2" fmla="*/ 82 w 159"/>
                <a:gd name="T3" fmla="*/ 237 h 278"/>
                <a:gd name="T4" fmla="*/ 80 w 159"/>
                <a:gd name="T5" fmla="*/ 202 h 278"/>
                <a:gd name="T6" fmla="*/ 103 w 159"/>
                <a:gd name="T7" fmla="*/ 200 h 278"/>
                <a:gd name="T8" fmla="*/ 118 w 159"/>
                <a:gd name="T9" fmla="*/ 209 h 278"/>
                <a:gd name="T10" fmla="*/ 127 w 159"/>
                <a:gd name="T11" fmla="*/ 161 h 278"/>
                <a:gd name="T12" fmla="*/ 135 w 159"/>
                <a:gd name="T13" fmla="*/ 143 h 278"/>
                <a:gd name="T14" fmla="*/ 137 w 159"/>
                <a:gd name="T15" fmla="*/ 111 h 278"/>
                <a:gd name="T16" fmla="*/ 128 w 159"/>
                <a:gd name="T17" fmla="*/ 97 h 278"/>
                <a:gd name="T18" fmla="*/ 151 w 159"/>
                <a:gd name="T19" fmla="*/ 97 h 278"/>
                <a:gd name="T20" fmla="*/ 151 w 159"/>
                <a:gd name="T21" fmla="*/ 70 h 278"/>
                <a:gd name="T22" fmla="*/ 159 w 159"/>
                <a:gd name="T23" fmla="*/ 59 h 278"/>
                <a:gd name="T24" fmla="*/ 159 w 159"/>
                <a:gd name="T25" fmla="*/ 41 h 278"/>
                <a:gd name="T26" fmla="*/ 150 w 159"/>
                <a:gd name="T27" fmla="*/ 25 h 278"/>
                <a:gd name="T28" fmla="*/ 143 w 159"/>
                <a:gd name="T29" fmla="*/ 11 h 278"/>
                <a:gd name="T30" fmla="*/ 130 w 159"/>
                <a:gd name="T31" fmla="*/ 4 h 278"/>
                <a:gd name="T32" fmla="*/ 86 w 159"/>
                <a:gd name="T33" fmla="*/ 4 h 278"/>
                <a:gd name="T34" fmla="*/ 66 w 159"/>
                <a:gd name="T35" fmla="*/ 2 h 278"/>
                <a:gd name="T36" fmla="*/ 7 w 159"/>
                <a:gd name="T37" fmla="*/ 0 h 278"/>
                <a:gd name="T38" fmla="*/ 0 w 159"/>
                <a:gd name="T39" fmla="*/ 41 h 278"/>
                <a:gd name="T40" fmla="*/ 0 w 159"/>
                <a:gd name="T41" fmla="*/ 72 h 278"/>
                <a:gd name="T42" fmla="*/ 0 w 159"/>
                <a:gd name="T43" fmla="*/ 95 h 278"/>
                <a:gd name="T44" fmla="*/ 16 w 159"/>
                <a:gd name="T45" fmla="*/ 93 h 278"/>
                <a:gd name="T46" fmla="*/ 20 w 159"/>
                <a:gd name="T47" fmla="*/ 113 h 278"/>
                <a:gd name="T48" fmla="*/ 30 w 159"/>
                <a:gd name="T49" fmla="*/ 134 h 278"/>
                <a:gd name="T50" fmla="*/ 29 w 159"/>
                <a:gd name="T51" fmla="*/ 146 h 278"/>
                <a:gd name="T52" fmla="*/ 46 w 159"/>
                <a:gd name="T53" fmla="*/ 155 h 278"/>
                <a:gd name="T54" fmla="*/ 55 w 159"/>
                <a:gd name="T55" fmla="*/ 166 h 278"/>
                <a:gd name="T56" fmla="*/ 57 w 159"/>
                <a:gd name="T57" fmla="*/ 182 h 278"/>
                <a:gd name="T58" fmla="*/ 52 w 159"/>
                <a:gd name="T59" fmla="*/ 200 h 278"/>
                <a:gd name="T60" fmla="*/ 43 w 159"/>
                <a:gd name="T61" fmla="*/ 216 h 278"/>
                <a:gd name="T62" fmla="*/ 55 w 159"/>
                <a:gd name="T63" fmla="*/ 223 h 278"/>
                <a:gd name="T64" fmla="*/ 57 w 159"/>
                <a:gd name="T65" fmla="*/ 237 h 278"/>
                <a:gd name="T66" fmla="*/ 54 w 159"/>
                <a:gd name="T67" fmla="*/ 253 h 278"/>
                <a:gd name="T68" fmla="*/ 50 w 159"/>
                <a:gd name="T69" fmla="*/ 266 h 278"/>
                <a:gd name="T70" fmla="*/ 54 w 159"/>
                <a:gd name="T71" fmla="*/ 278 h 278"/>
                <a:gd name="T72" fmla="*/ 80 w 159"/>
                <a:gd name="T73" fmla="*/ 278 h 278"/>
                <a:gd name="T74" fmla="*/ 80 w 159"/>
                <a:gd name="T75" fmla="*/ 278 h 278"/>
                <a:gd name="T76" fmla="*/ 80 w 159"/>
                <a:gd name="T77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9" h="278">
                  <a:moveTo>
                    <a:pt x="80" y="278"/>
                  </a:moveTo>
                  <a:lnTo>
                    <a:pt x="82" y="237"/>
                  </a:lnTo>
                  <a:lnTo>
                    <a:pt x="80" y="202"/>
                  </a:lnTo>
                  <a:lnTo>
                    <a:pt x="103" y="200"/>
                  </a:lnTo>
                  <a:lnTo>
                    <a:pt x="118" y="209"/>
                  </a:lnTo>
                  <a:lnTo>
                    <a:pt x="127" y="161"/>
                  </a:lnTo>
                  <a:lnTo>
                    <a:pt x="135" y="143"/>
                  </a:lnTo>
                  <a:lnTo>
                    <a:pt x="137" y="111"/>
                  </a:lnTo>
                  <a:lnTo>
                    <a:pt x="128" y="97"/>
                  </a:lnTo>
                  <a:lnTo>
                    <a:pt x="151" y="97"/>
                  </a:lnTo>
                  <a:lnTo>
                    <a:pt x="151" y="70"/>
                  </a:lnTo>
                  <a:lnTo>
                    <a:pt x="159" y="59"/>
                  </a:lnTo>
                  <a:lnTo>
                    <a:pt x="159" y="41"/>
                  </a:lnTo>
                  <a:lnTo>
                    <a:pt x="150" y="25"/>
                  </a:lnTo>
                  <a:lnTo>
                    <a:pt x="143" y="11"/>
                  </a:lnTo>
                  <a:lnTo>
                    <a:pt x="130" y="4"/>
                  </a:lnTo>
                  <a:lnTo>
                    <a:pt x="86" y="4"/>
                  </a:lnTo>
                  <a:lnTo>
                    <a:pt x="66" y="2"/>
                  </a:lnTo>
                  <a:lnTo>
                    <a:pt x="7" y="0"/>
                  </a:lnTo>
                  <a:lnTo>
                    <a:pt x="0" y="41"/>
                  </a:lnTo>
                  <a:lnTo>
                    <a:pt x="0" y="72"/>
                  </a:lnTo>
                  <a:lnTo>
                    <a:pt x="0" y="95"/>
                  </a:lnTo>
                  <a:lnTo>
                    <a:pt x="16" y="93"/>
                  </a:lnTo>
                  <a:lnTo>
                    <a:pt x="20" y="113"/>
                  </a:lnTo>
                  <a:lnTo>
                    <a:pt x="30" y="134"/>
                  </a:lnTo>
                  <a:lnTo>
                    <a:pt x="29" y="146"/>
                  </a:lnTo>
                  <a:lnTo>
                    <a:pt x="46" y="155"/>
                  </a:lnTo>
                  <a:lnTo>
                    <a:pt x="55" y="166"/>
                  </a:lnTo>
                  <a:lnTo>
                    <a:pt x="57" y="182"/>
                  </a:lnTo>
                  <a:lnTo>
                    <a:pt x="52" y="200"/>
                  </a:lnTo>
                  <a:lnTo>
                    <a:pt x="43" y="216"/>
                  </a:lnTo>
                  <a:lnTo>
                    <a:pt x="55" y="223"/>
                  </a:lnTo>
                  <a:lnTo>
                    <a:pt x="57" y="237"/>
                  </a:lnTo>
                  <a:lnTo>
                    <a:pt x="54" y="253"/>
                  </a:lnTo>
                  <a:lnTo>
                    <a:pt x="50" y="266"/>
                  </a:lnTo>
                  <a:lnTo>
                    <a:pt x="54" y="278"/>
                  </a:lnTo>
                  <a:lnTo>
                    <a:pt x="80" y="278"/>
                  </a:lnTo>
                  <a:lnTo>
                    <a:pt x="80" y="278"/>
                  </a:lnTo>
                  <a:lnTo>
                    <a:pt x="80" y="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87">
              <a:extLst>
                <a:ext uri="{FF2B5EF4-FFF2-40B4-BE49-F238E27FC236}">
                  <a16:creationId xmlns:a16="http://schemas.microsoft.com/office/drawing/2014/main" id="{343362F9-F363-418C-2373-5AB3631F67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06845" y="5504482"/>
              <a:ext cx="630177" cy="711490"/>
            </a:xfrm>
            <a:custGeom>
              <a:avLst/>
              <a:gdLst>
                <a:gd name="T0" fmla="*/ 122 w 279"/>
                <a:gd name="T1" fmla="*/ 315 h 315"/>
                <a:gd name="T2" fmla="*/ 137 w 279"/>
                <a:gd name="T3" fmla="*/ 301 h 315"/>
                <a:gd name="T4" fmla="*/ 147 w 279"/>
                <a:gd name="T5" fmla="*/ 292 h 315"/>
                <a:gd name="T6" fmla="*/ 158 w 279"/>
                <a:gd name="T7" fmla="*/ 281 h 315"/>
                <a:gd name="T8" fmla="*/ 169 w 279"/>
                <a:gd name="T9" fmla="*/ 272 h 315"/>
                <a:gd name="T10" fmla="*/ 181 w 279"/>
                <a:gd name="T11" fmla="*/ 260 h 315"/>
                <a:gd name="T12" fmla="*/ 192 w 279"/>
                <a:gd name="T13" fmla="*/ 249 h 315"/>
                <a:gd name="T14" fmla="*/ 206 w 279"/>
                <a:gd name="T15" fmla="*/ 238 h 315"/>
                <a:gd name="T16" fmla="*/ 213 w 279"/>
                <a:gd name="T17" fmla="*/ 226 h 315"/>
                <a:gd name="T18" fmla="*/ 213 w 279"/>
                <a:gd name="T19" fmla="*/ 212 h 315"/>
                <a:gd name="T20" fmla="*/ 217 w 279"/>
                <a:gd name="T21" fmla="*/ 199 h 315"/>
                <a:gd name="T22" fmla="*/ 226 w 279"/>
                <a:gd name="T23" fmla="*/ 189 h 315"/>
                <a:gd name="T24" fmla="*/ 227 w 279"/>
                <a:gd name="T25" fmla="*/ 173 h 315"/>
                <a:gd name="T26" fmla="*/ 222 w 279"/>
                <a:gd name="T27" fmla="*/ 155 h 315"/>
                <a:gd name="T28" fmla="*/ 233 w 279"/>
                <a:gd name="T29" fmla="*/ 148 h 315"/>
                <a:gd name="T30" fmla="*/ 247 w 279"/>
                <a:gd name="T31" fmla="*/ 139 h 315"/>
                <a:gd name="T32" fmla="*/ 256 w 279"/>
                <a:gd name="T33" fmla="*/ 125 h 315"/>
                <a:gd name="T34" fmla="*/ 270 w 279"/>
                <a:gd name="T35" fmla="*/ 112 h 315"/>
                <a:gd name="T36" fmla="*/ 272 w 279"/>
                <a:gd name="T37" fmla="*/ 100 h 315"/>
                <a:gd name="T38" fmla="*/ 279 w 279"/>
                <a:gd name="T39" fmla="*/ 87 h 315"/>
                <a:gd name="T40" fmla="*/ 268 w 279"/>
                <a:gd name="T41" fmla="*/ 80 h 315"/>
                <a:gd name="T42" fmla="*/ 263 w 279"/>
                <a:gd name="T43" fmla="*/ 66 h 315"/>
                <a:gd name="T44" fmla="*/ 258 w 279"/>
                <a:gd name="T45" fmla="*/ 53 h 315"/>
                <a:gd name="T46" fmla="*/ 252 w 279"/>
                <a:gd name="T47" fmla="*/ 39 h 315"/>
                <a:gd name="T48" fmla="*/ 249 w 279"/>
                <a:gd name="T49" fmla="*/ 25 h 315"/>
                <a:gd name="T50" fmla="*/ 245 w 279"/>
                <a:gd name="T51" fmla="*/ 5 h 315"/>
                <a:gd name="T52" fmla="*/ 211 w 279"/>
                <a:gd name="T53" fmla="*/ 5 h 315"/>
                <a:gd name="T54" fmla="*/ 176 w 279"/>
                <a:gd name="T55" fmla="*/ 3 h 315"/>
                <a:gd name="T56" fmla="*/ 144 w 279"/>
                <a:gd name="T57" fmla="*/ 3 h 315"/>
                <a:gd name="T58" fmla="*/ 96 w 279"/>
                <a:gd name="T59" fmla="*/ 0 h 315"/>
                <a:gd name="T60" fmla="*/ 76 w 279"/>
                <a:gd name="T61" fmla="*/ 2 h 315"/>
                <a:gd name="T62" fmla="*/ 60 w 279"/>
                <a:gd name="T63" fmla="*/ 0 h 315"/>
                <a:gd name="T64" fmla="*/ 12 w 279"/>
                <a:gd name="T65" fmla="*/ 0 h 315"/>
                <a:gd name="T66" fmla="*/ 1 w 279"/>
                <a:gd name="T67" fmla="*/ 60 h 315"/>
                <a:gd name="T68" fmla="*/ 1 w 279"/>
                <a:gd name="T69" fmla="*/ 84 h 315"/>
                <a:gd name="T70" fmla="*/ 0 w 279"/>
                <a:gd name="T71" fmla="*/ 121 h 315"/>
                <a:gd name="T72" fmla="*/ 14 w 279"/>
                <a:gd name="T73" fmla="*/ 142 h 315"/>
                <a:gd name="T74" fmla="*/ 12 w 279"/>
                <a:gd name="T75" fmla="*/ 205 h 315"/>
                <a:gd name="T76" fmla="*/ 10 w 279"/>
                <a:gd name="T77" fmla="*/ 226 h 315"/>
                <a:gd name="T78" fmla="*/ 10 w 279"/>
                <a:gd name="T79" fmla="*/ 246 h 315"/>
                <a:gd name="T80" fmla="*/ 23 w 279"/>
                <a:gd name="T81" fmla="*/ 254 h 315"/>
                <a:gd name="T82" fmla="*/ 78 w 279"/>
                <a:gd name="T83" fmla="*/ 258 h 315"/>
                <a:gd name="T84" fmla="*/ 90 w 279"/>
                <a:gd name="T85" fmla="*/ 256 h 315"/>
                <a:gd name="T86" fmla="*/ 99 w 279"/>
                <a:gd name="T87" fmla="*/ 270 h 315"/>
                <a:gd name="T88" fmla="*/ 119 w 279"/>
                <a:gd name="T89" fmla="*/ 308 h 315"/>
                <a:gd name="T90" fmla="*/ 122 w 279"/>
                <a:gd name="T91" fmla="*/ 315 h 315"/>
                <a:gd name="T92" fmla="*/ 122 w 279"/>
                <a:gd name="T93" fmla="*/ 315 h 315"/>
                <a:gd name="T94" fmla="*/ 122 w 279"/>
                <a:gd name="T9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9" h="315">
                  <a:moveTo>
                    <a:pt x="122" y="315"/>
                  </a:moveTo>
                  <a:lnTo>
                    <a:pt x="137" y="301"/>
                  </a:lnTo>
                  <a:lnTo>
                    <a:pt x="147" y="292"/>
                  </a:lnTo>
                  <a:lnTo>
                    <a:pt x="158" y="281"/>
                  </a:lnTo>
                  <a:lnTo>
                    <a:pt x="169" y="272"/>
                  </a:lnTo>
                  <a:lnTo>
                    <a:pt x="181" y="260"/>
                  </a:lnTo>
                  <a:lnTo>
                    <a:pt x="192" y="249"/>
                  </a:lnTo>
                  <a:lnTo>
                    <a:pt x="206" y="238"/>
                  </a:lnTo>
                  <a:lnTo>
                    <a:pt x="213" y="226"/>
                  </a:lnTo>
                  <a:lnTo>
                    <a:pt x="213" y="212"/>
                  </a:lnTo>
                  <a:lnTo>
                    <a:pt x="217" y="199"/>
                  </a:lnTo>
                  <a:lnTo>
                    <a:pt x="226" y="189"/>
                  </a:lnTo>
                  <a:lnTo>
                    <a:pt x="227" y="173"/>
                  </a:lnTo>
                  <a:lnTo>
                    <a:pt x="222" y="155"/>
                  </a:lnTo>
                  <a:lnTo>
                    <a:pt x="233" y="148"/>
                  </a:lnTo>
                  <a:lnTo>
                    <a:pt x="247" y="139"/>
                  </a:lnTo>
                  <a:lnTo>
                    <a:pt x="256" y="125"/>
                  </a:lnTo>
                  <a:lnTo>
                    <a:pt x="270" y="112"/>
                  </a:lnTo>
                  <a:lnTo>
                    <a:pt x="272" y="100"/>
                  </a:lnTo>
                  <a:lnTo>
                    <a:pt x="279" y="87"/>
                  </a:lnTo>
                  <a:lnTo>
                    <a:pt x="268" y="80"/>
                  </a:lnTo>
                  <a:lnTo>
                    <a:pt x="263" y="66"/>
                  </a:lnTo>
                  <a:lnTo>
                    <a:pt x="258" y="53"/>
                  </a:lnTo>
                  <a:lnTo>
                    <a:pt x="252" y="39"/>
                  </a:lnTo>
                  <a:lnTo>
                    <a:pt x="249" y="25"/>
                  </a:lnTo>
                  <a:lnTo>
                    <a:pt x="245" y="5"/>
                  </a:lnTo>
                  <a:lnTo>
                    <a:pt x="211" y="5"/>
                  </a:lnTo>
                  <a:lnTo>
                    <a:pt x="176" y="3"/>
                  </a:lnTo>
                  <a:lnTo>
                    <a:pt x="144" y="3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60" y="0"/>
                  </a:lnTo>
                  <a:lnTo>
                    <a:pt x="12" y="0"/>
                  </a:lnTo>
                  <a:lnTo>
                    <a:pt x="1" y="60"/>
                  </a:lnTo>
                  <a:lnTo>
                    <a:pt x="1" y="84"/>
                  </a:lnTo>
                  <a:lnTo>
                    <a:pt x="0" y="121"/>
                  </a:lnTo>
                  <a:lnTo>
                    <a:pt x="14" y="142"/>
                  </a:lnTo>
                  <a:lnTo>
                    <a:pt x="12" y="205"/>
                  </a:lnTo>
                  <a:lnTo>
                    <a:pt x="10" y="226"/>
                  </a:lnTo>
                  <a:lnTo>
                    <a:pt x="10" y="246"/>
                  </a:lnTo>
                  <a:lnTo>
                    <a:pt x="23" y="254"/>
                  </a:lnTo>
                  <a:lnTo>
                    <a:pt x="78" y="258"/>
                  </a:lnTo>
                  <a:lnTo>
                    <a:pt x="90" y="256"/>
                  </a:lnTo>
                  <a:lnTo>
                    <a:pt x="99" y="270"/>
                  </a:lnTo>
                  <a:lnTo>
                    <a:pt x="119" y="308"/>
                  </a:lnTo>
                  <a:lnTo>
                    <a:pt x="122" y="315"/>
                  </a:lnTo>
                  <a:lnTo>
                    <a:pt x="122" y="315"/>
                  </a:lnTo>
                  <a:lnTo>
                    <a:pt x="122" y="3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88">
              <a:extLst>
                <a:ext uri="{FF2B5EF4-FFF2-40B4-BE49-F238E27FC236}">
                  <a16:creationId xmlns:a16="http://schemas.microsoft.com/office/drawing/2014/main" id="{BA4D2E34-14D2-6154-B6E4-EEC15E6D93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77679" y="5737127"/>
              <a:ext cx="553382" cy="743112"/>
            </a:xfrm>
            <a:custGeom>
              <a:avLst/>
              <a:gdLst>
                <a:gd name="T0" fmla="*/ 178 w 245"/>
                <a:gd name="T1" fmla="*/ 329 h 329"/>
                <a:gd name="T2" fmla="*/ 199 w 245"/>
                <a:gd name="T3" fmla="*/ 287 h 329"/>
                <a:gd name="T4" fmla="*/ 210 w 245"/>
                <a:gd name="T5" fmla="*/ 256 h 329"/>
                <a:gd name="T6" fmla="*/ 222 w 245"/>
                <a:gd name="T7" fmla="*/ 228 h 329"/>
                <a:gd name="T8" fmla="*/ 238 w 245"/>
                <a:gd name="T9" fmla="*/ 214 h 329"/>
                <a:gd name="T10" fmla="*/ 245 w 245"/>
                <a:gd name="T11" fmla="*/ 205 h 329"/>
                <a:gd name="T12" fmla="*/ 233 w 245"/>
                <a:gd name="T13" fmla="*/ 194 h 329"/>
                <a:gd name="T14" fmla="*/ 226 w 245"/>
                <a:gd name="T15" fmla="*/ 183 h 329"/>
                <a:gd name="T16" fmla="*/ 210 w 245"/>
                <a:gd name="T17" fmla="*/ 178 h 329"/>
                <a:gd name="T18" fmla="*/ 201 w 245"/>
                <a:gd name="T19" fmla="*/ 167 h 329"/>
                <a:gd name="T20" fmla="*/ 188 w 245"/>
                <a:gd name="T21" fmla="*/ 159 h 329"/>
                <a:gd name="T22" fmla="*/ 174 w 245"/>
                <a:gd name="T23" fmla="*/ 144 h 329"/>
                <a:gd name="T24" fmla="*/ 167 w 245"/>
                <a:gd name="T25" fmla="*/ 130 h 329"/>
                <a:gd name="T26" fmla="*/ 158 w 245"/>
                <a:gd name="T27" fmla="*/ 123 h 329"/>
                <a:gd name="T28" fmla="*/ 148 w 245"/>
                <a:gd name="T29" fmla="*/ 112 h 329"/>
                <a:gd name="T30" fmla="*/ 132 w 245"/>
                <a:gd name="T31" fmla="*/ 103 h 329"/>
                <a:gd name="T32" fmla="*/ 119 w 245"/>
                <a:gd name="T33" fmla="*/ 96 h 329"/>
                <a:gd name="T34" fmla="*/ 110 w 245"/>
                <a:gd name="T35" fmla="*/ 87 h 329"/>
                <a:gd name="T36" fmla="*/ 96 w 245"/>
                <a:gd name="T37" fmla="*/ 73 h 329"/>
                <a:gd name="T38" fmla="*/ 82 w 245"/>
                <a:gd name="T39" fmla="*/ 59 h 329"/>
                <a:gd name="T40" fmla="*/ 73 w 245"/>
                <a:gd name="T41" fmla="*/ 54 h 329"/>
                <a:gd name="T42" fmla="*/ 66 w 245"/>
                <a:gd name="T43" fmla="*/ 34 h 329"/>
                <a:gd name="T44" fmla="*/ 60 w 245"/>
                <a:gd name="T45" fmla="*/ 20 h 329"/>
                <a:gd name="T46" fmla="*/ 50 w 245"/>
                <a:gd name="T47" fmla="*/ 13 h 329"/>
                <a:gd name="T48" fmla="*/ 37 w 245"/>
                <a:gd name="T49" fmla="*/ 7 h 329"/>
                <a:gd name="T50" fmla="*/ 21 w 245"/>
                <a:gd name="T51" fmla="*/ 2 h 329"/>
                <a:gd name="T52" fmla="*/ 9 w 245"/>
                <a:gd name="T53" fmla="*/ 0 h 329"/>
                <a:gd name="T54" fmla="*/ 0 w 245"/>
                <a:gd name="T55" fmla="*/ 41 h 329"/>
                <a:gd name="T56" fmla="*/ 0 w 245"/>
                <a:gd name="T57" fmla="*/ 116 h 329"/>
                <a:gd name="T58" fmla="*/ 2 w 245"/>
                <a:gd name="T59" fmla="*/ 159 h 329"/>
                <a:gd name="T60" fmla="*/ 0 w 245"/>
                <a:gd name="T61" fmla="*/ 207 h 329"/>
                <a:gd name="T62" fmla="*/ 0 w 245"/>
                <a:gd name="T63" fmla="*/ 256 h 329"/>
                <a:gd name="T64" fmla="*/ 2 w 245"/>
                <a:gd name="T65" fmla="*/ 289 h 329"/>
                <a:gd name="T66" fmla="*/ 0 w 245"/>
                <a:gd name="T67" fmla="*/ 301 h 329"/>
                <a:gd name="T68" fmla="*/ 46 w 245"/>
                <a:gd name="T69" fmla="*/ 301 h 329"/>
                <a:gd name="T70" fmla="*/ 78 w 245"/>
                <a:gd name="T71" fmla="*/ 301 h 329"/>
                <a:gd name="T72" fmla="*/ 80 w 245"/>
                <a:gd name="T73" fmla="*/ 317 h 329"/>
                <a:gd name="T74" fmla="*/ 96 w 245"/>
                <a:gd name="T75" fmla="*/ 317 h 329"/>
                <a:gd name="T76" fmla="*/ 94 w 245"/>
                <a:gd name="T77" fmla="*/ 303 h 329"/>
                <a:gd name="T78" fmla="*/ 114 w 245"/>
                <a:gd name="T79" fmla="*/ 303 h 329"/>
                <a:gd name="T80" fmla="*/ 137 w 245"/>
                <a:gd name="T81" fmla="*/ 301 h 329"/>
                <a:gd name="T82" fmla="*/ 151 w 245"/>
                <a:gd name="T83" fmla="*/ 310 h 329"/>
                <a:gd name="T84" fmla="*/ 167 w 245"/>
                <a:gd name="T85" fmla="*/ 315 h 329"/>
                <a:gd name="T86" fmla="*/ 176 w 245"/>
                <a:gd name="T87" fmla="*/ 326 h 329"/>
                <a:gd name="T88" fmla="*/ 178 w 245"/>
                <a:gd name="T89" fmla="*/ 329 h 329"/>
                <a:gd name="T90" fmla="*/ 178 w 245"/>
                <a:gd name="T91" fmla="*/ 329 h 329"/>
                <a:gd name="T92" fmla="*/ 178 w 245"/>
                <a:gd name="T9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329">
                  <a:moveTo>
                    <a:pt x="178" y="329"/>
                  </a:moveTo>
                  <a:lnTo>
                    <a:pt x="199" y="287"/>
                  </a:lnTo>
                  <a:lnTo>
                    <a:pt x="210" y="256"/>
                  </a:lnTo>
                  <a:lnTo>
                    <a:pt x="222" y="228"/>
                  </a:lnTo>
                  <a:lnTo>
                    <a:pt x="238" y="214"/>
                  </a:lnTo>
                  <a:lnTo>
                    <a:pt x="245" y="205"/>
                  </a:lnTo>
                  <a:lnTo>
                    <a:pt x="233" y="194"/>
                  </a:lnTo>
                  <a:lnTo>
                    <a:pt x="226" y="183"/>
                  </a:lnTo>
                  <a:lnTo>
                    <a:pt x="210" y="178"/>
                  </a:lnTo>
                  <a:lnTo>
                    <a:pt x="201" y="167"/>
                  </a:lnTo>
                  <a:lnTo>
                    <a:pt x="188" y="159"/>
                  </a:lnTo>
                  <a:lnTo>
                    <a:pt x="174" y="144"/>
                  </a:lnTo>
                  <a:lnTo>
                    <a:pt x="167" y="130"/>
                  </a:lnTo>
                  <a:lnTo>
                    <a:pt x="158" y="123"/>
                  </a:lnTo>
                  <a:lnTo>
                    <a:pt x="148" y="112"/>
                  </a:lnTo>
                  <a:lnTo>
                    <a:pt x="132" y="103"/>
                  </a:lnTo>
                  <a:lnTo>
                    <a:pt x="119" y="96"/>
                  </a:lnTo>
                  <a:lnTo>
                    <a:pt x="110" y="87"/>
                  </a:lnTo>
                  <a:lnTo>
                    <a:pt x="96" y="73"/>
                  </a:lnTo>
                  <a:lnTo>
                    <a:pt x="82" y="59"/>
                  </a:lnTo>
                  <a:lnTo>
                    <a:pt x="73" y="54"/>
                  </a:lnTo>
                  <a:lnTo>
                    <a:pt x="66" y="34"/>
                  </a:lnTo>
                  <a:lnTo>
                    <a:pt x="60" y="20"/>
                  </a:lnTo>
                  <a:lnTo>
                    <a:pt x="50" y="13"/>
                  </a:lnTo>
                  <a:lnTo>
                    <a:pt x="37" y="7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41"/>
                  </a:lnTo>
                  <a:lnTo>
                    <a:pt x="0" y="116"/>
                  </a:lnTo>
                  <a:lnTo>
                    <a:pt x="2" y="159"/>
                  </a:lnTo>
                  <a:lnTo>
                    <a:pt x="0" y="207"/>
                  </a:lnTo>
                  <a:lnTo>
                    <a:pt x="0" y="256"/>
                  </a:lnTo>
                  <a:lnTo>
                    <a:pt x="2" y="289"/>
                  </a:lnTo>
                  <a:lnTo>
                    <a:pt x="0" y="301"/>
                  </a:lnTo>
                  <a:lnTo>
                    <a:pt x="46" y="301"/>
                  </a:lnTo>
                  <a:lnTo>
                    <a:pt x="78" y="301"/>
                  </a:lnTo>
                  <a:lnTo>
                    <a:pt x="80" y="317"/>
                  </a:lnTo>
                  <a:lnTo>
                    <a:pt x="96" y="317"/>
                  </a:lnTo>
                  <a:lnTo>
                    <a:pt x="94" y="303"/>
                  </a:lnTo>
                  <a:lnTo>
                    <a:pt x="114" y="303"/>
                  </a:lnTo>
                  <a:lnTo>
                    <a:pt x="137" y="301"/>
                  </a:lnTo>
                  <a:lnTo>
                    <a:pt x="151" y="310"/>
                  </a:lnTo>
                  <a:lnTo>
                    <a:pt x="167" y="315"/>
                  </a:lnTo>
                  <a:lnTo>
                    <a:pt x="176" y="326"/>
                  </a:lnTo>
                  <a:lnTo>
                    <a:pt x="178" y="329"/>
                  </a:lnTo>
                  <a:lnTo>
                    <a:pt x="178" y="329"/>
                  </a:lnTo>
                  <a:lnTo>
                    <a:pt x="178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89">
              <a:extLst>
                <a:ext uri="{FF2B5EF4-FFF2-40B4-BE49-F238E27FC236}">
                  <a16:creationId xmlns:a16="http://schemas.microsoft.com/office/drawing/2014/main" id="{8E5639F5-676A-A8AF-C71F-3ECAD13E52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13214" y="6075932"/>
              <a:ext cx="562416" cy="494656"/>
            </a:xfrm>
            <a:custGeom>
              <a:avLst/>
              <a:gdLst>
                <a:gd name="T0" fmla="*/ 0 w 249"/>
                <a:gd name="T1" fmla="*/ 217 h 219"/>
                <a:gd name="T2" fmla="*/ 60 w 249"/>
                <a:gd name="T3" fmla="*/ 219 h 219"/>
                <a:gd name="T4" fmla="*/ 78 w 249"/>
                <a:gd name="T5" fmla="*/ 217 h 219"/>
                <a:gd name="T6" fmla="*/ 78 w 249"/>
                <a:gd name="T7" fmla="*/ 204 h 219"/>
                <a:gd name="T8" fmla="*/ 90 w 249"/>
                <a:gd name="T9" fmla="*/ 192 h 219"/>
                <a:gd name="T10" fmla="*/ 105 w 249"/>
                <a:gd name="T11" fmla="*/ 185 h 219"/>
                <a:gd name="T12" fmla="*/ 115 w 249"/>
                <a:gd name="T13" fmla="*/ 176 h 219"/>
                <a:gd name="T14" fmla="*/ 119 w 249"/>
                <a:gd name="T15" fmla="*/ 163 h 219"/>
                <a:gd name="T16" fmla="*/ 131 w 249"/>
                <a:gd name="T17" fmla="*/ 172 h 219"/>
                <a:gd name="T18" fmla="*/ 137 w 249"/>
                <a:gd name="T19" fmla="*/ 160 h 219"/>
                <a:gd name="T20" fmla="*/ 153 w 249"/>
                <a:gd name="T21" fmla="*/ 149 h 219"/>
                <a:gd name="T22" fmla="*/ 170 w 249"/>
                <a:gd name="T23" fmla="*/ 144 h 219"/>
                <a:gd name="T24" fmla="*/ 190 w 249"/>
                <a:gd name="T25" fmla="*/ 140 h 219"/>
                <a:gd name="T26" fmla="*/ 195 w 249"/>
                <a:gd name="T27" fmla="*/ 128 h 219"/>
                <a:gd name="T28" fmla="*/ 195 w 249"/>
                <a:gd name="T29" fmla="*/ 115 h 219"/>
                <a:gd name="T30" fmla="*/ 210 w 249"/>
                <a:gd name="T31" fmla="*/ 110 h 219"/>
                <a:gd name="T32" fmla="*/ 215 w 249"/>
                <a:gd name="T33" fmla="*/ 98 h 219"/>
                <a:gd name="T34" fmla="*/ 229 w 249"/>
                <a:gd name="T35" fmla="*/ 87 h 219"/>
                <a:gd name="T36" fmla="*/ 236 w 249"/>
                <a:gd name="T37" fmla="*/ 74 h 219"/>
                <a:gd name="T38" fmla="*/ 247 w 249"/>
                <a:gd name="T39" fmla="*/ 67 h 219"/>
                <a:gd name="T40" fmla="*/ 249 w 249"/>
                <a:gd name="T41" fmla="*/ 55 h 219"/>
                <a:gd name="T42" fmla="*/ 227 w 249"/>
                <a:gd name="T43" fmla="*/ 19 h 219"/>
                <a:gd name="T44" fmla="*/ 222 w 249"/>
                <a:gd name="T45" fmla="*/ 5 h 219"/>
                <a:gd name="T46" fmla="*/ 206 w 249"/>
                <a:gd name="T47" fmla="*/ 3 h 219"/>
                <a:gd name="T48" fmla="*/ 153 w 249"/>
                <a:gd name="T49" fmla="*/ 0 h 219"/>
                <a:gd name="T50" fmla="*/ 140 w 249"/>
                <a:gd name="T51" fmla="*/ 17 h 219"/>
                <a:gd name="T52" fmla="*/ 128 w 249"/>
                <a:gd name="T53" fmla="*/ 16 h 219"/>
                <a:gd name="T54" fmla="*/ 112 w 249"/>
                <a:gd name="T55" fmla="*/ 17 h 219"/>
                <a:gd name="T56" fmla="*/ 81 w 249"/>
                <a:gd name="T57" fmla="*/ 25 h 219"/>
                <a:gd name="T58" fmla="*/ 58 w 249"/>
                <a:gd name="T59" fmla="*/ 28 h 219"/>
                <a:gd name="T60" fmla="*/ 23 w 249"/>
                <a:gd name="T61" fmla="*/ 30 h 219"/>
                <a:gd name="T62" fmla="*/ 7 w 249"/>
                <a:gd name="T63" fmla="*/ 25 h 219"/>
                <a:gd name="T64" fmla="*/ 7 w 249"/>
                <a:gd name="T65" fmla="*/ 53 h 219"/>
                <a:gd name="T66" fmla="*/ 5 w 249"/>
                <a:gd name="T67" fmla="*/ 69 h 219"/>
                <a:gd name="T68" fmla="*/ 5 w 249"/>
                <a:gd name="T69" fmla="*/ 121 h 219"/>
                <a:gd name="T70" fmla="*/ 7 w 249"/>
                <a:gd name="T71" fmla="*/ 133 h 219"/>
                <a:gd name="T72" fmla="*/ 3 w 249"/>
                <a:gd name="T73" fmla="*/ 156 h 219"/>
                <a:gd name="T74" fmla="*/ 3 w 249"/>
                <a:gd name="T75" fmla="*/ 188 h 219"/>
                <a:gd name="T76" fmla="*/ 0 w 249"/>
                <a:gd name="T77" fmla="*/ 217 h 219"/>
                <a:gd name="T78" fmla="*/ 0 w 249"/>
                <a:gd name="T79" fmla="*/ 217 h 219"/>
                <a:gd name="T80" fmla="*/ 0 w 249"/>
                <a:gd name="T81" fmla="*/ 21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219">
                  <a:moveTo>
                    <a:pt x="0" y="217"/>
                  </a:moveTo>
                  <a:lnTo>
                    <a:pt x="60" y="219"/>
                  </a:lnTo>
                  <a:lnTo>
                    <a:pt x="78" y="217"/>
                  </a:lnTo>
                  <a:lnTo>
                    <a:pt x="78" y="204"/>
                  </a:lnTo>
                  <a:lnTo>
                    <a:pt x="90" y="192"/>
                  </a:lnTo>
                  <a:lnTo>
                    <a:pt x="105" y="185"/>
                  </a:lnTo>
                  <a:lnTo>
                    <a:pt x="115" y="176"/>
                  </a:lnTo>
                  <a:lnTo>
                    <a:pt x="119" y="163"/>
                  </a:lnTo>
                  <a:lnTo>
                    <a:pt x="131" y="172"/>
                  </a:lnTo>
                  <a:lnTo>
                    <a:pt x="137" y="160"/>
                  </a:lnTo>
                  <a:lnTo>
                    <a:pt x="153" y="149"/>
                  </a:lnTo>
                  <a:lnTo>
                    <a:pt x="170" y="144"/>
                  </a:lnTo>
                  <a:lnTo>
                    <a:pt x="190" y="140"/>
                  </a:lnTo>
                  <a:lnTo>
                    <a:pt x="195" y="128"/>
                  </a:lnTo>
                  <a:lnTo>
                    <a:pt x="195" y="115"/>
                  </a:lnTo>
                  <a:lnTo>
                    <a:pt x="210" y="110"/>
                  </a:lnTo>
                  <a:lnTo>
                    <a:pt x="215" y="98"/>
                  </a:lnTo>
                  <a:lnTo>
                    <a:pt x="229" y="87"/>
                  </a:lnTo>
                  <a:lnTo>
                    <a:pt x="236" y="74"/>
                  </a:lnTo>
                  <a:lnTo>
                    <a:pt x="247" y="67"/>
                  </a:lnTo>
                  <a:lnTo>
                    <a:pt x="249" y="55"/>
                  </a:lnTo>
                  <a:lnTo>
                    <a:pt x="227" y="19"/>
                  </a:lnTo>
                  <a:lnTo>
                    <a:pt x="222" y="5"/>
                  </a:lnTo>
                  <a:lnTo>
                    <a:pt x="206" y="3"/>
                  </a:lnTo>
                  <a:lnTo>
                    <a:pt x="153" y="0"/>
                  </a:lnTo>
                  <a:lnTo>
                    <a:pt x="140" y="17"/>
                  </a:lnTo>
                  <a:lnTo>
                    <a:pt x="128" y="16"/>
                  </a:lnTo>
                  <a:lnTo>
                    <a:pt x="112" y="17"/>
                  </a:lnTo>
                  <a:lnTo>
                    <a:pt x="81" y="25"/>
                  </a:lnTo>
                  <a:lnTo>
                    <a:pt x="58" y="28"/>
                  </a:lnTo>
                  <a:lnTo>
                    <a:pt x="23" y="30"/>
                  </a:lnTo>
                  <a:lnTo>
                    <a:pt x="7" y="25"/>
                  </a:lnTo>
                  <a:lnTo>
                    <a:pt x="7" y="53"/>
                  </a:lnTo>
                  <a:lnTo>
                    <a:pt x="5" y="69"/>
                  </a:lnTo>
                  <a:lnTo>
                    <a:pt x="5" y="121"/>
                  </a:lnTo>
                  <a:lnTo>
                    <a:pt x="7" y="133"/>
                  </a:lnTo>
                  <a:lnTo>
                    <a:pt x="3" y="156"/>
                  </a:lnTo>
                  <a:lnTo>
                    <a:pt x="3" y="188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90">
              <a:extLst>
                <a:ext uri="{FF2B5EF4-FFF2-40B4-BE49-F238E27FC236}">
                  <a16:creationId xmlns:a16="http://schemas.microsoft.com/office/drawing/2014/main" id="{F35A602F-12B7-4422-88C5-8B0B9F8C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12597" y="5278612"/>
              <a:ext cx="1289717" cy="1438791"/>
            </a:xfrm>
            <a:custGeom>
              <a:avLst/>
              <a:gdLst>
                <a:gd name="T0" fmla="*/ 187 w 571"/>
                <a:gd name="T1" fmla="*/ 629 h 637"/>
                <a:gd name="T2" fmla="*/ 297 w 571"/>
                <a:gd name="T3" fmla="*/ 593 h 637"/>
                <a:gd name="T4" fmla="*/ 301 w 571"/>
                <a:gd name="T5" fmla="*/ 500 h 637"/>
                <a:gd name="T6" fmla="*/ 383 w 571"/>
                <a:gd name="T7" fmla="*/ 504 h 637"/>
                <a:gd name="T8" fmla="*/ 385 w 571"/>
                <a:gd name="T9" fmla="*/ 362 h 637"/>
                <a:gd name="T10" fmla="*/ 385 w 571"/>
                <a:gd name="T11" fmla="*/ 203 h 637"/>
                <a:gd name="T12" fmla="*/ 426 w 571"/>
                <a:gd name="T13" fmla="*/ 210 h 637"/>
                <a:gd name="T14" fmla="*/ 452 w 571"/>
                <a:gd name="T15" fmla="*/ 205 h 637"/>
                <a:gd name="T16" fmla="*/ 459 w 571"/>
                <a:gd name="T17" fmla="*/ 180 h 637"/>
                <a:gd name="T18" fmla="*/ 491 w 571"/>
                <a:gd name="T19" fmla="*/ 175 h 637"/>
                <a:gd name="T20" fmla="*/ 513 w 571"/>
                <a:gd name="T21" fmla="*/ 166 h 637"/>
                <a:gd name="T22" fmla="*/ 529 w 571"/>
                <a:gd name="T23" fmla="*/ 143 h 637"/>
                <a:gd name="T24" fmla="*/ 571 w 571"/>
                <a:gd name="T25" fmla="*/ 128 h 637"/>
                <a:gd name="T26" fmla="*/ 541 w 571"/>
                <a:gd name="T27" fmla="*/ 121 h 637"/>
                <a:gd name="T28" fmla="*/ 513 w 571"/>
                <a:gd name="T29" fmla="*/ 109 h 637"/>
                <a:gd name="T30" fmla="*/ 493 w 571"/>
                <a:gd name="T31" fmla="*/ 89 h 637"/>
                <a:gd name="T32" fmla="*/ 465 w 571"/>
                <a:gd name="T33" fmla="*/ 80 h 637"/>
                <a:gd name="T34" fmla="*/ 452 w 571"/>
                <a:gd name="T35" fmla="*/ 0 h 637"/>
                <a:gd name="T36" fmla="*/ 386 w 571"/>
                <a:gd name="T37" fmla="*/ 9 h 637"/>
                <a:gd name="T38" fmla="*/ 376 w 571"/>
                <a:gd name="T39" fmla="*/ 43 h 637"/>
                <a:gd name="T40" fmla="*/ 354 w 571"/>
                <a:gd name="T41" fmla="*/ 63 h 637"/>
                <a:gd name="T42" fmla="*/ 329 w 571"/>
                <a:gd name="T43" fmla="*/ 79 h 637"/>
                <a:gd name="T44" fmla="*/ 342 w 571"/>
                <a:gd name="T45" fmla="*/ 139 h 637"/>
                <a:gd name="T46" fmla="*/ 345 w 571"/>
                <a:gd name="T47" fmla="*/ 166 h 637"/>
                <a:gd name="T48" fmla="*/ 365 w 571"/>
                <a:gd name="T49" fmla="*/ 187 h 637"/>
                <a:gd name="T50" fmla="*/ 333 w 571"/>
                <a:gd name="T51" fmla="*/ 239 h 637"/>
                <a:gd name="T52" fmla="*/ 308 w 571"/>
                <a:gd name="T53" fmla="*/ 258 h 637"/>
                <a:gd name="T54" fmla="*/ 303 w 571"/>
                <a:gd name="T55" fmla="*/ 299 h 637"/>
                <a:gd name="T56" fmla="*/ 301 w 571"/>
                <a:gd name="T57" fmla="*/ 331 h 637"/>
                <a:gd name="T58" fmla="*/ 269 w 571"/>
                <a:gd name="T59" fmla="*/ 356 h 637"/>
                <a:gd name="T60" fmla="*/ 223 w 571"/>
                <a:gd name="T61" fmla="*/ 399 h 637"/>
                <a:gd name="T62" fmla="*/ 203 w 571"/>
                <a:gd name="T63" fmla="*/ 426 h 637"/>
                <a:gd name="T64" fmla="*/ 178 w 571"/>
                <a:gd name="T65" fmla="*/ 443 h 637"/>
                <a:gd name="T66" fmla="*/ 159 w 571"/>
                <a:gd name="T67" fmla="*/ 470 h 637"/>
                <a:gd name="T68" fmla="*/ 132 w 571"/>
                <a:gd name="T69" fmla="*/ 495 h 637"/>
                <a:gd name="T70" fmla="*/ 94 w 571"/>
                <a:gd name="T71" fmla="*/ 511 h 637"/>
                <a:gd name="T72" fmla="*/ 75 w 571"/>
                <a:gd name="T73" fmla="*/ 518 h 637"/>
                <a:gd name="T74" fmla="*/ 48 w 571"/>
                <a:gd name="T75" fmla="*/ 547 h 637"/>
                <a:gd name="T76" fmla="*/ 18 w 571"/>
                <a:gd name="T77" fmla="*/ 582 h 637"/>
                <a:gd name="T78" fmla="*/ 21 w 571"/>
                <a:gd name="T79" fmla="*/ 611 h 637"/>
                <a:gd name="T80" fmla="*/ 0 w 571"/>
                <a:gd name="T81" fmla="*/ 629 h 637"/>
                <a:gd name="T82" fmla="*/ 135 w 571"/>
                <a:gd name="T83" fmla="*/ 629 h 637"/>
                <a:gd name="T84" fmla="*/ 180 w 571"/>
                <a:gd name="T85" fmla="*/ 637 h 637"/>
                <a:gd name="T86" fmla="*/ 180 w 571"/>
                <a:gd name="T8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71" h="637">
                  <a:moveTo>
                    <a:pt x="180" y="637"/>
                  </a:moveTo>
                  <a:lnTo>
                    <a:pt x="187" y="629"/>
                  </a:lnTo>
                  <a:lnTo>
                    <a:pt x="258" y="605"/>
                  </a:lnTo>
                  <a:lnTo>
                    <a:pt x="297" y="593"/>
                  </a:lnTo>
                  <a:lnTo>
                    <a:pt x="301" y="548"/>
                  </a:lnTo>
                  <a:lnTo>
                    <a:pt x="301" y="500"/>
                  </a:lnTo>
                  <a:lnTo>
                    <a:pt x="365" y="502"/>
                  </a:lnTo>
                  <a:lnTo>
                    <a:pt x="383" y="504"/>
                  </a:lnTo>
                  <a:lnTo>
                    <a:pt x="383" y="406"/>
                  </a:lnTo>
                  <a:lnTo>
                    <a:pt x="385" y="362"/>
                  </a:lnTo>
                  <a:lnTo>
                    <a:pt x="383" y="326"/>
                  </a:lnTo>
                  <a:lnTo>
                    <a:pt x="385" y="203"/>
                  </a:lnTo>
                  <a:lnTo>
                    <a:pt x="411" y="207"/>
                  </a:lnTo>
                  <a:lnTo>
                    <a:pt x="426" y="210"/>
                  </a:lnTo>
                  <a:lnTo>
                    <a:pt x="442" y="214"/>
                  </a:lnTo>
                  <a:lnTo>
                    <a:pt x="452" y="205"/>
                  </a:lnTo>
                  <a:lnTo>
                    <a:pt x="449" y="187"/>
                  </a:lnTo>
                  <a:lnTo>
                    <a:pt x="459" y="180"/>
                  </a:lnTo>
                  <a:lnTo>
                    <a:pt x="477" y="171"/>
                  </a:lnTo>
                  <a:lnTo>
                    <a:pt x="491" y="175"/>
                  </a:lnTo>
                  <a:lnTo>
                    <a:pt x="504" y="182"/>
                  </a:lnTo>
                  <a:lnTo>
                    <a:pt x="513" y="166"/>
                  </a:lnTo>
                  <a:lnTo>
                    <a:pt x="518" y="152"/>
                  </a:lnTo>
                  <a:lnTo>
                    <a:pt x="529" y="143"/>
                  </a:lnTo>
                  <a:lnTo>
                    <a:pt x="554" y="143"/>
                  </a:lnTo>
                  <a:lnTo>
                    <a:pt x="571" y="128"/>
                  </a:lnTo>
                  <a:lnTo>
                    <a:pt x="557" y="123"/>
                  </a:lnTo>
                  <a:lnTo>
                    <a:pt x="541" y="121"/>
                  </a:lnTo>
                  <a:lnTo>
                    <a:pt x="529" y="114"/>
                  </a:lnTo>
                  <a:lnTo>
                    <a:pt x="513" y="109"/>
                  </a:lnTo>
                  <a:lnTo>
                    <a:pt x="507" y="98"/>
                  </a:lnTo>
                  <a:lnTo>
                    <a:pt x="493" y="89"/>
                  </a:lnTo>
                  <a:lnTo>
                    <a:pt x="481" y="82"/>
                  </a:lnTo>
                  <a:lnTo>
                    <a:pt x="465" y="80"/>
                  </a:lnTo>
                  <a:lnTo>
                    <a:pt x="452" y="71"/>
                  </a:lnTo>
                  <a:lnTo>
                    <a:pt x="452" y="0"/>
                  </a:lnTo>
                  <a:lnTo>
                    <a:pt x="401" y="0"/>
                  </a:lnTo>
                  <a:lnTo>
                    <a:pt x="386" y="9"/>
                  </a:lnTo>
                  <a:lnTo>
                    <a:pt x="376" y="23"/>
                  </a:lnTo>
                  <a:lnTo>
                    <a:pt x="376" y="43"/>
                  </a:lnTo>
                  <a:lnTo>
                    <a:pt x="374" y="59"/>
                  </a:lnTo>
                  <a:lnTo>
                    <a:pt x="354" y="63"/>
                  </a:lnTo>
                  <a:lnTo>
                    <a:pt x="340" y="71"/>
                  </a:lnTo>
                  <a:lnTo>
                    <a:pt x="329" y="79"/>
                  </a:lnTo>
                  <a:lnTo>
                    <a:pt x="331" y="121"/>
                  </a:lnTo>
                  <a:lnTo>
                    <a:pt x="342" y="139"/>
                  </a:lnTo>
                  <a:lnTo>
                    <a:pt x="345" y="153"/>
                  </a:lnTo>
                  <a:lnTo>
                    <a:pt x="345" y="166"/>
                  </a:lnTo>
                  <a:lnTo>
                    <a:pt x="353" y="176"/>
                  </a:lnTo>
                  <a:lnTo>
                    <a:pt x="365" y="187"/>
                  </a:lnTo>
                  <a:lnTo>
                    <a:pt x="363" y="200"/>
                  </a:lnTo>
                  <a:lnTo>
                    <a:pt x="333" y="239"/>
                  </a:lnTo>
                  <a:lnTo>
                    <a:pt x="315" y="246"/>
                  </a:lnTo>
                  <a:lnTo>
                    <a:pt x="308" y="258"/>
                  </a:lnTo>
                  <a:lnTo>
                    <a:pt x="315" y="274"/>
                  </a:lnTo>
                  <a:lnTo>
                    <a:pt x="303" y="299"/>
                  </a:lnTo>
                  <a:lnTo>
                    <a:pt x="299" y="319"/>
                  </a:lnTo>
                  <a:lnTo>
                    <a:pt x="301" y="331"/>
                  </a:lnTo>
                  <a:lnTo>
                    <a:pt x="280" y="349"/>
                  </a:lnTo>
                  <a:lnTo>
                    <a:pt x="269" y="356"/>
                  </a:lnTo>
                  <a:lnTo>
                    <a:pt x="244" y="379"/>
                  </a:lnTo>
                  <a:lnTo>
                    <a:pt x="223" y="399"/>
                  </a:lnTo>
                  <a:lnTo>
                    <a:pt x="207" y="413"/>
                  </a:lnTo>
                  <a:lnTo>
                    <a:pt x="203" y="426"/>
                  </a:lnTo>
                  <a:lnTo>
                    <a:pt x="189" y="435"/>
                  </a:lnTo>
                  <a:lnTo>
                    <a:pt x="178" y="443"/>
                  </a:lnTo>
                  <a:lnTo>
                    <a:pt x="167" y="451"/>
                  </a:lnTo>
                  <a:lnTo>
                    <a:pt x="159" y="470"/>
                  </a:lnTo>
                  <a:lnTo>
                    <a:pt x="153" y="483"/>
                  </a:lnTo>
                  <a:lnTo>
                    <a:pt x="132" y="495"/>
                  </a:lnTo>
                  <a:lnTo>
                    <a:pt x="109" y="502"/>
                  </a:lnTo>
                  <a:lnTo>
                    <a:pt x="94" y="511"/>
                  </a:lnTo>
                  <a:lnTo>
                    <a:pt x="87" y="525"/>
                  </a:lnTo>
                  <a:lnTo>
                    <a:pt x="75" y="518"/>
                  </a:lnTo>
                  <a:lnTo>
                    <a:pt x="66" y="532"/>
                  </a:lnTo>
                  <a:lnTo>
                    <a:pt x="48" y="547"/>
                  </a:lnTo>
                  <a:lnTo>
                    <a:pt x="34" y="561"/>
                  </a:lnTo>
                  <a:lnTo>
                    <a:pt x="18" y="582"/>
                  </a:lnTo>
                  <a:lnTo>
                    <a:pt x="14" y="595"/>
                  </a:lnTo>
                  <a:lnTo>
                    <a:pt x="21" y="611"/>
                  </a:lnTo>
                  <a:lnTo>
                    <a:pt x="16" y="627"/>
                  </a:lnTo>
                  <a:lnTo>
                    <a:pt x="0" y="629"/>
                  </a:lnTo>
                  <a:lnTo>
                    <a:pt x="84" y="629"/>
                  </a:lnTo>
                  <a:lnTo>
                    <a:pt x="135" y="629"/>
                  </a:lnTo>
                  <a:lnTo>
                    <a:pt x="175" y="630"/>
                  </a:lnTo>
                  <a:lnTo>
                    <a:pt x="180" y="637"/>
                  </a:lnTo>
                  <a:lnTo>
                    <a:pt x="180" y="637"/>
                  </a:lnTo>
                  <a:lnTo>
                    <a:pt x="180" y="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91">
              <a:extLst>
                <a:ext uri="{FF2B5EF4-FFF2-40B4-BE49-F238E27FC236}">
                  <a16:creationId xmlns:a16="http://schemas.microsoft.com/office/drawing/2014/main" id="{27929B3C-F471-4AAE-B9CE-5C58FA4DA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13201" y="5314752"/>
              <a:ext cx="817649" cy="876375"/>
            </a:xfrm>
            <a:custGeom>
              <a:avLst/>
              <a:gdLst>
                <a:gd name="T0" fmla="*/ 191 w 362"/>
                <a:gd name="T1" fmla="*/ 388 h 388"/>
                <a:gd name="T2" fmla="*/ 219 w 362"/>
                <a:gd name="T3" fmla="*/ 356 h 388"/>
                <a:gd name="T4" fmla="*/ 234 w 362"/>
                <a:gd name="T5" fmla="*/ 346 h 388"/>
                <a:gd name="T6" fmla="*/ 285 w 362"/>
                <a:gd name="T7" fmla="*/ 298 h 388"/>
                <a:gd name="T8" fmla="*/ 362 w 362"/>
                <a:gd name="T9" fmla="*/ 223 h 388"/>
                <a:gd name="T10" fmla="*/ 351 w 362"/>
                <a:gd name="T11" fmla="*/ 205 h 388"/>
                <a:gd name="T12" fmla="*/ 340 w 362"/>
                <a:gd name="T13" fmla="*/ 191 h 388"/>
                <a:gd name="T14" fmla="*/ 330 w 362"/>
                <a:gd name="T15" fmla="*/ 169 h 388"/>
                <a:gd name="T16" fmla="*/ 319 w 362"/>
                <a:gd name="T17" fmla="*/ 162 h 388"/>
                <a:gd name="T18" fmla="*/ 306 w 362"/>
                <a:gd name="T19" fmla="*/ 153 h 388"/>
                <a:gd name="T20" fmla="*/ 337 w 362"/>
                <a:gd name="T21" fmla="*/ 64 h 388"/>
                <a:gd name="T22" fmla="*/ 346 w 362"/>
                <a:gd name="T23" fmla="*/ 39 h 388"/>
                <a:gd name="T24" fmla="*/ 310 w 362"/>
                <a:gd name="T25" fmla="*/ 64 h 388"/>
                <a:gd name="T26" fmla="*/ 191 w 362"/>
                <a:gd name="T27" fmla="*/ 13 h 388"/>
                <a:gd name="T28" fmla="*/ 161 w 362"/>
                <a:gd name="T29" fmla="*/ 0 h 388"/>
                <a:gd name="T30" fmla="*/ 150 w 362"/>
                <a:gd name="T31" fmla="*/ 7 h 388"/>
                <a:gd name="T32" fmla="*/ 141 w 362"/>
                <a:gd name="T33" fmla="*/ 23 h 388"/>
                <a:gd name="T34" fmla="*/ 136 w 362"/>
                <a:gd name="T35" fmla="*/ 39 h 388"/>
                <a:gd name="T36" fmla="*/ 130 w 362"/>
                <a:gd name="T37" fmla="*/ 61 h 388"/>
                <a:gd name="T38" fmla="*/ 121 w 362"/>
                <a:gd name="T39" fmla="*/ 79 h 388"/>
                <a:gd name="T40" fmla="*/ 120 w 362"/>
                <a:gd name="T41" fmla="*/ 95 h 388"/>
                <a:gd name="T42" fmla="*/ 134 w 362"/>
                <a:gd name="T43" fmla="*/ 111 h 388"/>
                <a:gd name="T44" fmla="*/ 120 w 362"/>
                <a:gd name="T45" fmla="*/ 121 h 388"/>
                <a:gd name="T46" fmla="*/ 100 w 362"/>
                <a:gd name="T47" fmla="*/ 128 h 388"/>
                <a:gd name="T48" fmla="*/ 79 w 362"/>
                <a:gd name="T49" fmla="*/ 132 h 388"/>
                <a:gd name="T50" fmla="*/ 70 w 362"/>
                <a:gd name="T51" fmla="*/ 150 h 388"/>
                <a:gd name="T52" fmla="*/ 63 w 362"/>
                <a:gd name="T53" fmla="*/ 166 h 388"/>
                <a:gd name="T54" fmla="*/ 50 w 362"/>
                <a:gd name="T55" fmla="*/ 159 h 388"/>
                <a:gd name="T56" fmla="*/ 34 w 362"/>
                <a:gd name="T57" fmla="*/ 153 h 388"/>
                <a:gd name="T58" fmla="*/ 18 w 362"/>
                <a:gd name="T59" fmla="*/ 160 h 388"/>
                <a:gd name="T60" fmla="*/ 13 w 362"/>
                <a:gd name="T61" fmla="*/ 173 h 388"/>
                <a:gd name="T62" fmla="*/ 11 w 362"/>
                <a:gd name="T63" fmla="*/ 189 h 388"/>
                <a:gd name="T64" fmla="*/ 0 w 362"/>
                <a:gd name="T65" fmla="*/ 198 h 388"/>
                <a:gd name="T66" fmla="*/ 2 w 362"/>
                <a:gd name="T67" fmla="*/ 210 h 388"/>
                <a:gd name="T68" fmla="*/ 9 w 362"/>
                <a:gd name="T69" fmla="*/ 233 h 388"/>
                <a:gd name="T70" fmla="*/ 29 w 362"/>
                <a:gd name="T71" fmla="*/ 249 h 388"/>
                <a:gd name="T72" fmla="*/ 43 w 362"/>
                <a:gd name="T73" fmla="*/ 267 h 388"/>
                <a:gd name="T74" fmla="*/ 52 w 362"/>
                <a:gd name="T75" fmla="*/ 278 h 388"/>
                <a:gd name="T76" fmla="*/ 70 w 362"/>
                <a:gd name="T77" fmla="*/ 283 h 388"/>
                <a:gd name="T78" fmla="*/ 88 w 362"/>
                <a:gd name="T79" fmla="*/ 296 h 388"/>
                <a:gd name="T80" fmla="*/ 100 w 362"/>
                <a:gd name="T81" fmla="*/ 310 h 388"/>
                <a:gd name="T82" fmla="*/ 121 w 362"/>
                <a:gd name="T83" fmla="*/ 338 h 388"/>
                <a:gd name="T84" fmla="*/ 134 w 362"/>
                <a:gd name="T85" fmla="*/ 346 h 388"/>
                <a:gd name="T86" fmla="*/ 152 w 362"/>
                <a:gd name="T87" fmla="*/ 365 h 388"/>
                <a:gd name="T88" fmla="*/ 166 w 362"/>
                <a:gd name="T89" fmla="*/ 370 h 388"/>
                <a:gd name="T90" fmla="*/ 175 w 362"/>
                <a:gd name="T91" fmla="*/ 381 h 388"/>
                <a:gd name="T92" fmla="*/ 191 w 362"/>
                <a:gd name="T93" fmla="*/ 388 h 388"/>
                <a:gd name="T94" fmla="*/ 191 w 362"/>
                <a:gd name="T95" fmla="*/ 388 h 388"/>
                <a:gd name="T96" fmla="*/ 191 w 362"/>
                <a:gd name="T9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2" h="388">
                  <a:moveTo>
                    <a:pt x="191" y="388"/>
                  </a:moveTo>
                  <a:lnTo>
                    <a:pt x="219" y="356"/>
                  </a:lnTo>
                  <a:lnTo>
                    <a:pt x="234" y="346"/>
                  </a:lnTo>
                  <a:lnTo>
                    <a:pt x="285" y="298"/>
                  </a:lnTo>
                  <a:lnTo>
                    <a:pt x="362" y="223"/>
                  </a:lnTo>
                  <a:lnTo>
                    <a:pt x="351" y="205"/>
                  </a:lnTo>
                  <a:lnTo>
                    <a:pt x="340" y="191"/>
                  </a:lnTo>
                  <a:lnTo>
                    <a:pt x="330" y="169"/>
                  </a:lnTo>
                  <a:lnTo>
                    <a:pt x="319" y="162"/>
                  </a:lnTo>
                  <a:lnTo>
                    <a:pt x="306" y="153"/>
                  </a:lnTo>
                  <a:lnTo>
                    <a:pt x="337" y="64"/>
                  </a:lnTo>
                  <a:lnTo>
                    <a:pt x="346" y="39"/>
                  </a:lnTo>
                  <a:lnTo>
                    <a:pt x="310" y="64"/>
                  </a:lnTo>
                  <a:lnTo>
                    <a:pt x="191" y="13"/>
                  </a:lnTo>
                  <a:lnTo>
                    <a:pt x="161" y="0"/>
                  </a:lnTo>
                  <a:lnTo>
                    <a:pt x="150" y="7"/>
                  </a:lnTo>
                  <a:lnTo>
                    <a:pt x="141" y="23"/>
                  </a:lnTo>
                  <a:lnTo>
                    <a:pt x="136" y="39"/>
                  </a:lnTo>
                  <a:lnTo>
                    <a:pt x="130" y="61"/>
                  </a:lnTo>
                  <a:lnTo>
                    <a:pt x="121" y="79"/>
                  </a:lnTo>
                  <a:lnTo>
                    <a:pt x="120" y="95"/>
                  </a:lnTo>
                  <a:lnTo>
                    <a:pt x="134" y="111"/>
                  </a:lnTo>
                  <a:lnTo>
                    <a:pt x="120" y="121"/>
                  </a:lnTo>
                  <a:lnTo>
                    <a:pt x="100" y="128"/>
                  </a:lnTo>
                  <a:lnTo>
                    <a:pt x="79" y="132"/>
                  </a:lnTo>
                  <a:lnTo>
                    <a:pt x="70" y="150"/>
                  </a:lnTo>
                  <a:lnTo>
                    <a:pt x="63" y="166"/>
                  </a:lnTo>
                  <a:lnTo>
                    <a:pt x="50" y="159"/>
                  </a:lnTo>
                  <a:lnTo>
                    <a:pt x="34" y="153"/>
                  </a:lnTo>
                  <a:lnTo>
                    <a:pt x="18" y="160"/>
                  </a:lnTo>
                  <a:lnTo>
                    <a:pt x="13" y="173"/>
                  </a:lnTo>
                  <a:lnTo>
                    <a:pt x="11" y="189"/>
                  </a:lnTo>
                  <a:lnTo>
                    <a:pt x="0" y="198"/>
                  </a:lnTo>
                  <a:lnTo>
                    <a:pt x="2" y="210"/>
                  </a:lnTo>
                  <a:lnTo>
                    <a:pt x="9" y="233"/>
                  </a:lnTo>
                  <a:lnTo>
                    <a:pt x="29" y="249"/>
                  </a:lnTo>
                  <a:lnTo>
                    <a:pt x="43" y="267"/>
                  </a:lnTo>
                  <a:lnTo>
                    <a:pt x="52" y="278"/>
                  </a:lnTo>
                  <a:lnTo>
                    <a:pt x="70" y="283"/>
                  </a:lnTo>
                  <a:lnTo>
                    <a:pt x="88" y="296"/>
                  </a:lnTo>
                  <a:lnTo>
                    <a:pt x="100" y="310"/>
                  </a:lnTo>
                  <a:lnTo>
                    <a:pt x="121" y="338"/>
                  </a:lnTo>
                  <a:lnTo>
                    <a:pt x="134" y="346"/>
                  </a:lnTo>
                  <a:lnTo>
                    <a:pt x="152" y="365"/>
                  </a:lnTo>
                  <a:lnTo>
                    <a:pt x="166" y="370"/>
                  </a:lnTo>
                  <a:lnTo>
                    <a:pt x="175" y="381"/>
                  </a:lnTo>
                  <a:lnTo>
                    <a:pt x="191" y="388"/>
                  </a:lnTo>
                  <a:lnTo>
                    <a:pt x="191" y="388"/>
                  </a:lnTo>
                  <a:lnTo>
                    <a:pt x="191" y="3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92">
              <a:extLst>
                <a:ext uri="{FF2B5EF4-FFF2-40B4-BE49-F238E27FC236}">
                  <a16:creationId xmlns:a16="http://schemas.microsoft.com/office/drawing/2014/main" id="{029737F5-EE8E-8E3E-56A3-C5AE17B77D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68644" y="6416996"/>
              <a:ext cx="747630" cy="736335"/>
            </a:xfrm>
            <a:custGeom>
              <a:avLst/>
              <a:gdLst>
                <a:gd name="T0" fmla="*/ 205 w 331"/>
                <a:gd name="T1" fmla="*/ 322 h 326"/>
                <a:gd name="T2" fmla="*/ 233 w 331"/>
                <a:gd name="T3" fmla="*/ 306 h 326"/>
                <a:gd name="T4" fmla="*/ 248 w 331"/>
                <a:gd name="T5" fmla="*/ 285 h 326"/>
                <a:gd name="T6" fmla="*/ 260 w 331"/>
                <a:gd name="T7" fmla="*/ 267 h 326"/>
                <a:gd name="T8" fmla="*/ 287 w 331"/>
                <a:gd name="T9" fmla="*/ 258 h 326"/>
                <a:gd name="T10" fmla="*/ 294 w 331"/>
                <a:gd name="T11" fmla="*/ 230 h 326"/>
                <a:gd name="T12" fmla="*/ 315 w 331"/>
                <a:gd name="T13" fmla="*/ 206 h 326"/>
                <a:gd name="T14" fmla="*/ 331 w 331"/>
                <a:gd name="T15" fmla="*/ 189 h 326"/>
                <a:gd name="T16" fmla="*/ 317 w 331"/>
                <a:gd name="T17" fmla="*/ 164 h 326"/>
                <a:gd name="T18" fmla="*/ 298 w 331"/>
                <a:gd name="T19" fmla="*/ 149 h 326"/>
                <a:gd name="T20" fmla="*/ 273 w 331"/>
                <a:gd name="T21" fmla="*/ 142 h 326"/>
                <a:gd name="T22" fmla="*/ 244 w 331"/>
                <a:gd name="T23" fmla="*/ 139 h 326"/>
                <a:gd name="T24" fmla="*/ 230 w 331"/>
                <a:gd name="T25" fmla="*/ 117 h 326"/>
                <a:gd name="T26" fmla="*/ 226 w 331"/>
                <a:gd name="T27" fmla="*/ 94 h 326"/>
                <a:gd name="T28" fmla="*/ 192 w 331"/>
                <a:gd name="T29" fmla="*/ 78 h 326"/>
                <a:gd name="T30" fmla="*/ 166 w 331"/>
                <a:gd name="T31" fmla="*/ 68 h 326"/>
                <a:gd name="T32" fmla="*/ 155 w 331"/>
                <a:gd name="T33" fmla="*/ 44 h 326"/>
                <a:gd name="T34" fmla="*/ 134 w 331"/>
                <a:gd name="T35" fmla="*/ 9 h 326"/>
                <a:gd name="T36" fmla="*/ 98 w 331"/>
                <a:gd name="T37" fmla="*/ 2 h 326"/>
                <a:gd name="T38" fmla="*/ 84 w 331"/>
                <a:gd name="T39" fmla="*/ 16 h 326"/>
                <a:gd name="T40" fmla="*/ 57 w 331"/>
                <a:gd name="T41" fmla="*/ 0 h 326"/>
                <a:gd name="T42" fmla="*/ 73 w 331"/>
                <a:gd name="T43" fmla="*/ 30 h 326"/>
                <a:gd name="T44" fmla="*/ 79 w 331"/>
                <a:gd name="T45" fmla="*/ 60 h 326"/>
                <a:gd name="T46" fmla="*/ 52 w 331"/>
                <a:gd name="T47" fmla="*/ 93 h 326"/>
                <a:gd name="T48" fmla="*/ 55 w 331"/>
                <a:gd name="T49" fmla="*/ 139 h 326"/>
                <a:gd name="T50" fmla="*/ 45 w 331"/>
                <a:gd name="T51" fmla="*/ 199 h 326"/>
                <a:gd name="T52" fmla="*/ 4 w 331"/>
                <a:gd name="T53" fmla="*/ 196 h 326"/>
                <a:gd name="T54" fmla="*/ 0 w 331"/>
                <a:gd name="T55" fmla="*/ 274 h 326"/>
                <a:gd name="T56" fmla="*/ 50 w 331"/>
                <a:gd name="T57" fmla="*/ 272 h 326"/>
                <a:gd name="T58" fmla="*/ 82 w 331"/>
                <a:gd name="T59" fmla="*/ 290 h 326"/>
                <a:gd name="T60" fmla="*/ 157 w 331"/>
                <a:gd name="T61" fmla="*/ 290 h 326"/>
                <a:gd name="T62" fmla="*/ 168 w 331"/>
                <a:gd name="T63" fmla="*/ 313 h 326"/>
                <a:gd name="T64" fmla="*/ 185 w 331"/>
                <a:gd name="T65" fmla="*/ 326 h 326"/>
                <a:gd name="T66" fmla="*/ 185 w 331"/>
                <a:gd name="T67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1" h="326">
                  <a:moveTo>
                    <a:pt x="185" y="326"/>
                  </a:moveTo>
                  <a:lnTo>
                    <a:pt x="205" y="322"/>
                  </a:lnTo>
                  <a:lnTo>
                    <a:pt x="219" y="313"/>
                  </a:lnTo>
                  <a:lnTo>
                    <a:pt x="233" y="306"/>
                  </a:lnTo>
                  <a:lnTo>
                    <a:pt x="237" y="294"/>
                  </a:lnTo>
                  <a:lnTo>
                    <a:pt x="248" y="285"/>
                  </a:lnTo>
                  <a:lnTo>
                    <a:pt x="248" y="269"/>
                  </a:lnTo>
                  <a:lnTo>
                    <a:pt x="260" y="267"/>
                  </a:lnTo>
                  <a:lnTo>
                    <a:pt x="271" y="258"/>
                  </a:lnTo>
                  <a:lnTo>
                    <a:pt x="287" y="258"/>
                  </a:lnTo>
                  <a:lnTo>
                    <a:pt x="301" y="253"/>
                  </a:lnTo>
                  <a:lnTo>
                    <a:pt x="294" y="230"/>
                  </a:lnTo>
                  <a:lnTo>
                    <a:pt x="303" y="214"/>
                  </a:lnTo>
                  <a:lnTo>
                    <a:pt x="315" y="206"/>
                  </a:lnTo>
                  <a:lnTo>
                    <a:pt x="317" y="190"/>
                  </a:lnTo>
                  <a:lnTo>
                    <a:pt x="331" y="189"/>
                  </a:lnTo>
                  <a:lnTo>
                    <a:pt x="326" y="174"/>
                  </a:lnTo>
                  <a:lnTo>
                    <a:pt x="317" y="164"/>
                  </a:lnTo>
                  <a:lnTo>
                    <a:pt x="310" y="148"/>
                  </a:lnTo>
                  <a:lnTo>
                    <a:pt x="298" y="149"/>
                  </a:lnTo>
                  <a:lnTo>
                    <a:pt x="285" y="148"/>
                  </a:lnTo>
                  <a:lnTo>
                    <a:pt x="273" y="142"/>
                  </a:lnTo>
                  <a:lnTo>
                    <a:pt x="260" y="137"/>
                  </a:lnTo>
                  <a:lnTo>
                    <a:pt x="244" y="139"/>
                  </a:lnTo>
                  <a:lnTo>
                    <a:pt x="242" y="126"/>
                  </a:lnTo>
                  <a:lnTo>
                    <a:pt x="230" y="117"/>
                  </a:lnTo>
                  <a:lnTo>
                    <a:pt x="235" y="105"/>
                  </a:lnTo>
                  <a:lnTo>
                    <a:pt x="226" y="94"/>
                  </a:lnTo>
                  <a:lnTo>
                    <a:pt x="210" y="87"/>
                  </a:lnTo>
                  <a:lnTo>
                    <a:pt x="192" y="78"/>
                  </a:lnTo>
                  <a:lnTo>
                    <a:pt x="180" y="80"/>
                  </a:lnTo>
                  <a:lnTo>
                    <a:pt x="166" y="68"/>
                  </a:lnTo>
                  <a:lnTo>
                    <a:pt x="160" y="57"/>
                  </a:lnTo>
                  <a:lnTo>
                    <a:pt x="155" y="44"/>
                  </a:lnTo>
                  <a:lnTo>
                    <a:pt x="141" y="23"/>
                  </a:lnTo>
                  <a:lnTo>
                    <a:pt x="134" y="9"/>
                  </a:lnTo>
                  <a:lnTo>
                    <a:pt x="118" y="2"/>
                  </a:lnTo>
                  <a:lnTo>
                    <a:pt x="98" y="2"/>
                  </a:lnTo>
                  <a:lnTo>
                    <a:pt x="100" y="14"/>
                  </a:lnTo>
                  <a:lnTo>
                    <a:pt x="84" y="16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64" y="14"/>
                  </a:lnTo>
                  <a:lnTo>
                    <a:pt x="73" y="30"/>
                  </a:lnTo>
                  <a:lnTo>
                    <a:pt x="77" y="44"/>
                  </a:lnTo>
                  <a:lnTo>
                    <a:pt x="79" y="60"/>
                  </a:lnTo>
                  <a:lnTo>
                    <a:pt x="73" y="82"/>
                  </a:lnTo>
                  <a:lnTo>
                    <a:pt x="52" y="93"/>
                  </a:lnTo>
                  <a:lnTo>
                    <a:pt x="50" y="105"/>
                  </a:lnTo>
                  <a:lnTo>
                    <a:pt x="55" y="139"/>
                  </a:lnTo>
                  <a:lnTo>
                    <a:pt x="52" y="151"/>
                  </a:lnTo>
                  <a:lnTo>
                    <a:pt x="45" y="199"/>
                  </a:lnTo>
                  <a:lnTo>
                    <a:pt x="25" y="203"/>
                  </a:lnTo>
                  <a:lnTo>
                    <a:pt x="4" y="196"/>
                  </a:lnTo>
                  <a:lnTo>
                    <a:pt x="0" y="226"/>
                  </a:lnTo>
                  <a:lnTo>
                    <a:pt x="0" y="274"/>
                  </a:lnTo>
                  <a:lnTo>
                    <a:pt x="32" y="274"/>
                  </a:lnTo>
                  <a:lnTo>
                    <a:pt x="50" y="272"/>
                  </a:lnTo>
                  <a:lnTo>
                    <a:pt x="84" y="274"/>
                  </a:lnTo>
                  <a:lnTo>
                    <a:pt x="82" y="290"/>
                  </a:lnTo>
                  <a:lnTo>
                    <a:pt x="121" y="288"/>
                  </a:lnTo>
                  <a:lnTo>
                    <a:pt x="157" y="290"/>
                  </a:lnTo>
                  <a:lnTo>
                    <a:pt x="159" y="303"/>
                  </a:lnTo>
                  <a:lnTo>
                    <a:pt x="168" y="313"/>
                  </a:lnTo>
                  <a:lnTo>
                    <a:pt x="178" y="324"/>
                  </a:lnTo>
                  <a:lnTo>
                    <a:pt x="185" y="326"/>
                  </a:lnTo>
                  <a:lnTo>
                    <a:pt x="185" y="326"/>
                  </a:lnTo>
                  <a:lnTo>
                    <a:pt x="185" y="3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93">
              <a:extLst>
                <a:ext uri="{FF2B5EF4-FFF2-40B4-BE49-F238E27FC236}">
                  <a16:creationId xmlns:a16="http://schemas.microsoft.com/office/drawing/2014/main" id="{1ED72A59-2C44-05E8-3165-7EEBEFA74E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27355" y="6062380"/>
              <a:ext cx="722783" cy="797321"/>
            </a:xfrm>
            <a:custGeom>
              <a:avLst/>
              <a:gdLst>
                <a:gd name="T0" fmla="*/ 117 w 320"/>
                <a:gd name="T1" fmla="*/ 353 h 353"/>
                <a:gd name="T2" fmla="*/ 148 w 320"/>
                <a:gd name="T3" fmla="*/ 344 h 353"/>
                <a:gd name="T4" fmla="*/ 215 w 320"/>
                <a:gd name="T5" fmla="*/ 326 h 353"/>
                <a:gd name="T6" fmla="*/ 231 w 320"/>
                <a:gd name="T7" fmla="*/ 323 h 353"/>
                <a:gd name="T8" fmla="*/ 283 w 320"/>
                <a:gd name="T9" fmla="*/ 312 h 353"/>
                <a:gd name="T10" fmla="*/ 311 w 320"/>
                <a:gd name="T11" fmla="*/ 306 h 353"/>
                <a:gd name="T12" fmla="*/ 311 w 320"/>
                <a:gd name="T13" fmla="*/ 289 h 353"/>
                <a:gd name="T14" fmla="*/ 313 w 320"/>
                <a:gd name="T15" fmla="*/ 273 h 353"/>
                <a:gd name="T16" fmla="*/ 320 w 320"/>
                <a:gd name="T17" fmla="*/ 262 h 353"/>
                <a:gd name="T18" fmla="*/ 313 w 320"/>
                <a:gd name="T19" fmla="*/ 248 h 353"/>
                <a:gd name="T20" fmla="*/ 301 w 320"/>
                <a:gd name="T21" fmla="*/ 239 h 353"/>
                <a:gd name="T22" fmla="*/ 292 w 320"/>
                <a:gd name="T23" fmla="*/ 228 h 353"/>
                <a:gd name="T24" fmla="*/ 281 w 320"/>
                <a:gd name="T25" fmla="*/ 217 h 353"/>
                <a:gd name="T26" fmla="*/ 269 w 320"/>
                <a:gd name="T27" fmla="*/ 207 h 353"/>
                <a:gd name="T28" fmla="*/ 256 w 320"/>
                <a:gd name="T29" fmla="*/ 198 h 353"/>
                <a:gd name="T30" fmla="*/ 256 w 320"/>
                <a:gd name="T31" fmla="*/ 185 h 353"/>
                <a:gd name="T32" fmla="*/ 251 w 320"/>
                <a:gd name="T33" fmla="*/ 173 h 353"/>
                <a:gd name="T34" fmla="*/ 249 w 320"/>
                <a:gd name="T35" fmla="*/ 159 h 353"/>
                <a:gd name="T36" fmla="*/ 244 w 320"/>
                <a:gd name="T37" fmla="*/ 146 h 353"/>
                <a:gd name="T38" fmla="*/ 233 w 320"/>
                <a:gd name="T39" fmla="*/ 134 h 353"/>
                <a:gd name="T40" fmla="*/ 224 w 320"/>
                <a:gd name="T41" fmla="*/ 120 h 353"/>
                <a:gd name="T42" fmla="*/ 221 w 320"/>
                <a:gd name="T43" fmla="*/ 107 h 353"/>
                <a:gd name="T44" fmla="*/ 208 w 320"/>
                <a:gd name="T45" fmla="*/ 98 h 353"/>
                <a:gd name="T46" fmla="*/ 196 w 320"/>
                <a:gd name="T47" fmla="*/ 88 h 353"/>
                <a:gd name="T48" fmla="*/ 183 w 320"/>
                <a:gd name="T49" fmla="*/ 82 h 353"/>
                <a:gd name="T50" fmla="*/ 180 w 320"/>
                <a:gd name="T51" fmla="*/ 70 h 353"/>
                <a:gd name="T52" fmla="*/ 174 w 320"/>
                <a:gd name="T53" fmla="*/ 50 h 353"/>
                <a:gd name="T54" fmla="*/ 171 w 320"/>
                <a:gd name="T55" fmla="*/ 36 h 353"/>
                <a:gd name="T56" fmla="*/ 162 w 320"/>
                <a:gd name="T57" fmla="*/ 22 h 353"/>
                <a:gd name="T58" fmla="*/ 153 w 320"/>
                <a:gd name="T59" fmla="*/ 11 h 353"/>
                <a:gd name="T60" fmla="*/ 146 w 320"/>
                <a:gd name="T61" fmla="*/ 0 h 353"/>
                <a:gd name="T62" fmla="*/ 132 w 320"/>
                <a:gd name="T63" fmla="*/ 2 h 353"/>
                <a:gd name="T64" fmla="*/ 121 w 320"/>
                <a:gd name="T65" fmla="*/ 15 h 353"/>
                <a:gd name="T66" fmla="*/ 112 w 320"/>
                <a:gd name="T67" fmla="*/ 29 h 353"/>
                <a:gd name="T68" fmla="*/ 96 w 320"/>
                <a:gd name="T69" fmla="*/ 59 h 353"/>
                <a:gd name="T70" fmla="*/ 84 w 320"/>
                <a:gd name="T71" fmla="*/ 73 h 353"/>
                <a:gd name="T72" fmla="*/ 76 w 320"/>
                <a:gd name="T73" fmla="*/ 86 h 353"/>
                <a:gd name="T74" fmla="*/ 64 w 320"/>
                <a:gd name="T75" fmla="*/ 107 h 353"/>
                <a:gd name="T76" fmla="*/ 57 w 320"/>
                <a:gd name="T77" fmla="*/ 116 h 353"/>
                <a:gd name="T78" fmla="*/ 44 w 320"/>
                <a:gd name="T79" fmla="*/ 141 h 353"/>
                <a:gd name="T80" fmla="*/ 9 w 320"/>
                <a:gd name="T81" fmla="*/ 191 h 353"/>
                <a:gd name="T82" fmla="*/ 0 w 320"/>
                <a:gd name="T83" fmla="*/ 209 h 353"/>
                <a:gd name="T84" fmla="*/ 3 w 320"/>
                <a:gd name="T85" fmla="*/ 223 h 353"/>
                <a:gd name="T86" fmla="*/ 2 w 320"/>
                <a:gd name="T87" fmla="*/ 267 h 353"/>
                <a:gd name="T88" fmla="*/ 52 w 320"/>
                <a:gd name="T89" fmla="*/ 306 h 353"/>
                <a:gd name="T90" fmla="*/ 80 w 320"/>
                <a:gd name="T91" fmla="*/ 326 h 353"/>
                <a:gd name="T92" fmla="*/ 117 w 320"/>
                <a:gd name="T93" fmla="*/ 353 h 353"/>
                <a:gd name="T94" fmla="*/ 117 w 320"/>
                <a:gd name="T95" fmla="*/ 353 h 353"/>
                <a:gd name="T96" fmla="*/ 117 w 320"/>
                <a:gd name="T97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0" h="353">
                  <a:moveTo>
                    <a:pt x="117" y="353"/>
                  </a:moveTo>
                  <a:lnTo>
                    <a:pt x="148" y="344"/>
                  </a:lnTo>
                  <a:lnTo>
                    <a:pt x="215" y="326"/>
                  </a:lnTo>
                  <a:lnTo>
                    <a:pt x="231" y="323"/>
                  </a:lnTo>
                  <a:lnTo>
                    <a:pt x="283" y="312"/>
                  </a:lnTo>
                  <a:lnTo>
                    <a:pt x="311" y="306"/>
                  </a:lnTo>
                  <a:lnTo>
                    <a:pt x="311" y="289"/>
                  </a:lnTo>
                  <a:lnTo>
                    <a:pt x="313" y="273"/>
                  </a:lnTo>
                  <a:lnTo>
                    <a:pt x="320" y="262"/>
                  </a:lnTo>
                  <a:lnTo>
                    <a:pt x="313" y="248"/>
                  </a:lnTo>
                  <a:lnTo>
                    <a:pt x="301" y="239"/>
                  </a:lnTo>
                  <a:lnTo>
                    <a:pt x="292" y="228"/>
                  </a:lnTo>
                  <a:lnTo>
                    <a:pt x="281" y="217"/>
                  </a:lnTo>
                  <a:lnTo>
                    <a:pt x="269" y="207"/>
                  </a:lnTo>
                  <a:lnTo>
                    <a:pt x="256" y="198"/>
                  </a:lnTo>
                  <a:lnTo>
                    <a:pt x="256" y="185"/>
                  </a:lnTo>
                  <a:lnTo>
                    <a:pt x="251" y="173"/>
                  </a:lnTo>
                  <a:lnTo>
                    <a:pt x="249" y="159"/>
                  </a:lnTo>
                  <a:lnTo>
                    <a:pt x="244" y="146"/>
                  </a:lnTo>
                  <a:lnTo>
                    <a:pt x="233" y="134"/>
                  </a:lnTo>
                  <a:lnTo>
                    <a:pt x="224" y="120"/>
                  </a:lnTo>
                  <a:lnTo>
                    <a:pt x="221" y="107"/>
                  </a:lnTo>
                  <a:lnTo>
                    <a:pt x="208" y="98"/>
                  </a:lnTo>
                  <a:lnTo>
                    <a:pt x="196" y="88"/>
                  </a:lnTo>
                  <a:lnTo>
                    <a:pt x="183" y="82"/>
                  </a:lnTo>
                  <a:lnTo>
                    <a:pt x="180" y="70"/>
                  </a:lnTo>
                  <a:lnTo>
                    <a:pt x="174" y="50"/>
                  </a:lnTo>
                  <a:lnTo>
                    <a:pt x="171" y="36"/>
                  </a:lnTo>
                  <a:lnTo>
                    <a:pt x="162" y="22"/>
                  </a:lnTo>
                  <a:lnTo>
                    <a:pt x="153" y="11"/>
                  </a:lnTo>
                  <a:lnTo>
                    <a:pt x="146" y="0"/>
                  </a:lnTo>
                  <a:lnTo>
                    <a:pt x="132" y="2"/>
                  </a:lnTo>
                  <a:lnTo>
                    <a:pt x="121" y="15"/>
                  </a:lnTo>
                  <a:lnTo>
                    <a:pt x="112" y="29"/>
                  </a:lnTo>
                  <a:lnTo>
                    <a:pt x="96" y="59"/>
                  </a:lnTo>
                  <a:lnTo>
                    <a:pt x="84" y="73"/>
                  </a:lnTo>
                  <a:lnTo>
                    <a:pt x="76" y="86"/>
                  </a:lnTo>
                  <a:lnTo>
                    <a:pt x="64" y="107"/>
                  </a:lnTo>
                  <a:lnTo>
                    <a:pt x="57" y="116"/>
                  </a:lnTo>
                  <a:lnTo>
                    <a:pt x="44" y="141"/>
                  </a:lnTo>
                  <a:lnTo>
                    <a:pt x="9" y="191"/>
                  </a:lnTo>
                  <a:lnTo>
                    <a:pt x="0" y="209"/>
                  </a:lnTo>
                  <a:lnTo>
                    <a:pt x="3" y="223"/>
                  </a:lnTo>
                  <a:lnTo>
                    <a:pt x="2" y="267"/>
                  </a:lnTo>
                  <a:lnTo>
                    <a:pt x="52" y="306"/>
                  </a:lnTo>
                  <a:lnTo>
                    <a:pt x="80" y="326"/>
                  </a:lnTo>
                  <a:lnTo>
                    <a:pt x="117" y="353"/>
                  </a:lnTo>
                  <a:lnTo>
                    <a:pt x="117" y="353"/>
                  </a:lnTo>
                  <a:lnTo>
                    <a:pt x="117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94">
              <a:extLst>
                <a:ext uri="{FF2B5EF4-FFF2-40B4-BE49-F238E27FC236}">
                  <a16:creationId xmlns:a16="http://schemas.microsoft.com/office/drawing/2014/main" id="{E76D1160-1F86-E66F-FFA3-2386111DE3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6206937"/>
              <a:ext cx="650505" cy="797321"/>
            </a:xfrm>
            <a:custGeom>
              <a:avLst/>
              <a:gdLst>
                <a:gd name="T0" fmla="*/ 159 w 288"/>
                <a:gd name="T1" fmla="*/ 353 h 353"/>
                <a:gd name="T2" fmla="*/ 164 w 288"/>
                <a:gd name="T3" fmla="*/ 340 h 353"/>
                <a:gd name="T4" fmla="*/ 175 w 288"/>
                <a:gd name="T5" fmla="*/ 328 h 353"/>
                <a:gd name="T6" fmla="*/ 164 w 288"/>
                <a:gd name="T7" fmla="*/ 317 h 353"/>
                <a:gd name="T8" fmla="*/ 178 w 288"/>
                <a:gd name="T9" fmla="*/ 307 h 353"/>
                <a:gd name="T10" fmla="*/ 176 w 288"/>
                <a:gd name="T11" fmla="*/ 294 h 353"/>
                <a:gd name="T12" fmla="*/ 192 w 288"/>
                <a:gd name="T13" fmla="*/ 289 h 353"/>
                <a:gd name="T14" fmla="*/ 203 w 288"/>
                <a:gd name="T15" fmla="*/ 278 h 353"/>
                <a:gd name="T16" fmla="*/ 221 w 288"/>
                <a:gd name="T17" fmla="*/ 273 h 353"/>
                <a:gd name="T18" fmla="*/ 246 w 288"/>
                <a:gd name="T19" fmla="*/ 248 h 353"/>
                <a:gd name="T20" fmla="*/ 264 w 288"/>
                <a:gd name="T21" fmla="*/ 239 h 353"/>
                <a:gd name="T22" fmla="*/ 271 w 288"/>
                <a:gd name="T23" fmla="*/ 228 h 353"/>
                <a:gd name="T24" fmla="*/ 283 w 288"/>
                <a:gd name="T25" fmla="*/ 242 h 353"/>
                <a:gd name="T26" fmla="*/ 288 w 288"/>
                <a:gd name="T27" fmla="*/ 226 h 353"/>
                <a:gd name="T28" fmla="*/ 287 w 288"/>
                <a:gd name="T29" fmla="*/ 203 h 353"/>
                <a:gd name="T30" fmla="*/ 288 w 288"/>
                <a:gd name="T31" fmla="*/ 162 h 353"/>
                <a:gd name="T32" fmla="*/ 285 w 288"/>
                <a:gd name="T33" fmla="*/ 148 h 353"/>
                <a:gd name="T34" fmla="*/ 287 w 288"/>
                <a:gd name="T35" fmla="*/ 136 h 353"/>
                <a:gd name="T36" fmla="*/ 274 w 288"/>
                <a:gd name="T37" fmla="*/ 125 h 353"/>
                <a:gd name="T38" fmla="*/ 246 w 288"/>
                <a:gd name="T39" fmla="*/ 91 h 353"/>
                <a:gd name="T40" fmla="*/ 230 w 288"/>
                <a:gd name="T41" fmla="*/ 89 h 353"/>
                <a:gd name="T42" fmla="*/ 208 w 288"/>
                <a:gd name="T43" fmla="*/ 77 h 353"/>
                <a:gd name="T44" fmla="*/ 162 w 288"/>
                <a:gd name="T45" fmla="*/ 40 h 353"/>
                <a:gd name="T46" fmla="*/ 150 w 288"/>
                <a:gd name="T47" fmla="*/ 32 h 353"/>
                <a:gd name="T48" fmla="*/ 109 w 288"/>
                <a:gd name="T49" fmla="*/ 0 h 353"/>
                <a:gd name="T50" fmla="*/ 107 w 288"/>
                <a:gd name="T51" fmla="*/ 16 h 353"/>
                <a:gd name="T52" fmla="*/ 110 w 288"/>
                <a:gd name="T53" fmla="*/ 31 h 353"/>
                <a:gd name="T54" fmla="*/ 103 w 288"/>
                <a:gd name="T55" fmla="*/ 41 h 353"/>
                <a:gd name="T56" fmla="*/ 105 w 288"/>
                <a:gd name="T57" fmla="*/ 56 h 353"/>
                <a:gd name="T58" fmla="*/ 102 w 288"/>
                <a:gd name="T59" fmla="*/ 73 h 353"/>
                <a:gd name="T60" fmla="*/ 98 w 288"/>
                <a:gd name="T61" fmla="*/ 86 h 353"/>
                <a:gd name="T62" fmla="*/ 62 w 288"/>
                <a:gd name="T63" fmla="*/ 134 h 353"/>
                <a:gd name="T64" fmla="*/ 43 w 288"/>
                <a:gd name="T65" fmla="*/ 161 h 353"/>
                <a:gd name="T66" fmla="*/ 41 w 288"/>
                <a:gd name="T67" fmla="*/ 177 h 353"/>
                <a:gd name="T68" fmla="*/ 27 w 288"/>
                <a:gd name="T69" fmla="*/ 184 h 353"/>
                <a:gd name="T70" fmla="*/ 9 w 288"/>
                <a:gd name="T71" fmla="*/ 205 h 353"/>
                <a:gd name="T72" fmla="*/ 0 w 288"/>
                <a:gd name="T73" fmla="*/ 218 h 353"/>
                <a:gd name="T74" fmla="*/ 16 w 288"/>
                <a:gd name="T75" fmla="*/ 219 h 353"/>
                <a:gd name="T76" fmla="*/ 21 w 288"/>
                <a:gd name="T77" fmla="*/ 235 h 353"/>
                <a:gd name="T78" fmla="*/ 37 w 288"/>
                <a:gd name="T79" fmla="*/ 234 h 353"/>
                <a:gd name="T80" fmla="*/ 53 w 288"/>
                <a:gd name="T81" fmla="*/ 237 h 353"/>
                <a:gd name="T82" fmla="*/ 62 w 288"/>
                <a:gd name="T83" fmla="*/ 244 h 353"/>
                <a:gd name="T84" fmla="*/ 78 w 288"/>
                <a:gd name="T85" fmla="*/ 246 h 353"/>
                <a:gd name="T86" fmla="*/ 87 w 288"/>
                <a:gd name="T87" fmla="*/ 253 h 353"/>
                <a:gd name="T88" fmla="*/ 94 w 288"/>
                <a:gd name="T89" fmla="*/ 264 h 353"/>
                <a:gd name="T90" fmla="*/ 103 w 288"/>
                <a:gd name="T91" fmla="*/ 275 h 353"/>
                <a:gd name="T92" fmla="*/ 105 w 288"/>
                <a:gd name="T93" fmla="*/ 291 h 353"/>
                <a:gd name="T94" fmla="*/ 110 w 288"/>
                <a:gd name="T95" fmla="*/ 305 h 353"/>
                <a:gd name="T96" fmla="*/ 121 w 288"/>
                <a:gd name="T97" fmla="*/ 312 h 353"/>
                <a:gd name="T98" fmla="*/ 126 w 288"/>
                <a:gd name="T99" fmla="*/ 326 h 353"/>
                <a:gd name="T100" fmla="*/ 139 w 288"/>
                <a:gd name="T101" fmla="*/ 331 h 353"/>
                <a:gd name="T102" fmla="*/ 148 w 288"/>
                <a:gd name="T103" fmla="*/ 342 h 353"/>
                <a:gd name="T104" fmla="*/ 159 w 288"/>
                <a:gd name="T105" fmla="*/ 353 h 353"/>
                <a:gd name="T106" fmla="*/ 159 w 288"/>
                <a:gd name="T107" fmla="*/ 353 h 353"/>
                <a:gd name="T108" fmla="*/ 159 w 288"/>
                <a:gd name="T109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8" h="353">
                  <a:moveTo>
                    <a:pt x="159" y="353"/>
                  </a:moveTo>
                  <a:lnTo>
                    <a:pt x="164" y="340"/>
                  </a:lnTo>
                  <a:lnTo>
                    <a:pt x="175" y="328"/>
                  </a:lnTo>
                  <a:lnTo>
                    <a:pt x="164" y="317"/>
                  </a:lnTo>
                  <a:lnTo>
                    <a:pt x="178" y="307"/>
                  </a:lnTo>
                  <a:lnTo>
                    <a:pt x="176" y="294"/>
                  </a:lnTo>
                  <a:lnTo>
                    <a:pt x="192" y="289"/>
                  </a:lnTo>
                  <a:lnTo>
                    <a:pt x="203" y="278"/>
                  </a:lnTo>
                  <a:lnTo>
                    <a:pt x="221" y="273"/>
                  </a:lnTo>
                  <a:lnTo>
                    <a:pt x="246" y="248"/>
                  </a:lnTo>
                  <a:lnTo>
                    <a:pt x="264" y="239"/>
                  </a:lnTo>
                  <a:lnTo>
                    <a:pt x="271" y="228"/>
                  </a:lnTo>
                  <a:lnTo>
                    <a:pt x="283" y="242"/>
                  </a:lnTo>
                  <a:lnTo>
                    <a:pt x="288" y="226"/>
                  </a:lnTo>
                  <a:lnTo>
                    <a:pt x="287" y="203"/>
                  </a:lnTo>
                  <a:lnTo>
                    <a:pt x="288" y="162"/>
                  </a:lnTo>
                  <a:lnTo>
                    <a:pt x="285" y="148"/>
                  </a:lnTo>
                  <a:lnTo>
                    <a:pt x="287" y="136"/>
                  </a:lnTo>
                  <a:lnTo>
                    <a:pt x="274" y="125"/>
                  </a:lnTo>
                  <a:lnTo>
                    <a:pt x="246" y="91"/>
                  </a:lnTo>
                  <a:lnTo>
                    <a:pt x="230" y="89"/>
                  </a:lnTo>
                  <a:lnTo>
                    <a:pt x="208" y="77"/>
                  </a:lnTo>
                  <a:lnTo>
                    <a:pt x="162" y="40"/>
                  </a:lnTo>
                  <a:lnTo>
                    <a:pt x="150" y="32"/>
                  </a:lnTo>
                  <a:lnTo>
                    <a:pt x="109" y="0"/>
                  </a:lnTo>
                  <a:lnTo>
                    <a:pt x="107" y="16"/>
                  </a:lnTo>
                  <a:lnTo>
                    <a:pt x="110" y="31"/>
                  </a:lnTo>
                  <a:lnTo>
                    <a:pt x="103" y="41"/>
                  </a:lnTo>
                  <a:lnTo>
                    <a:pt x="105" y="56"/>
                  </a:lnTo>
                  <a:lnTo>
                    <a:pt x="102" y="73"/>
                  </a:lnTo>
                  <a:lnTo>
                    <a:pt x="98" y="86"/>
                  </a:lnTo>
                  <a:lnTo>
                    <a:pt x="62" y="134"/>
                  </a:lnTo>
                  <a:lnTo>
                    <a:pt x="43" y="161"/>
                  </a:lnTo>
                  <a:lnTo>
                    <a:pt x="41" y="177"/>
                  </a:lnTo>
                  <a:lnTo>
                    <a:pt x="27" y="184"/>
                  </a:lnTo>
                  <a:lnTo>
                    <a:pt x="9" y="205"/>
                  </a:lnTo>
                  <a:lnTo>
                    <a:pt x="0" y="218"/>
                  </a:lnTo>
                  <a:lnTo>
                    <a:pt x="16" y="219"/>
                  </a:lnTo>
                  <a:lnTo>
                    <a:pt x="21" y="235"/>
                  </a:lnTo>
                  <a:lnTo>
                    <a:pt x="37" y="234"/>
                  </a:lnTo>
                  <a:lnTo>
                    <a:pt x="53" y="237"/>
                  </a:lnTo>
                  <a:lnTo>
                    <a:pt x="62" y="244"/>
                  </a:lnTo>
                  <a:lnTo>
                    <a:pt x="78" y="246"/>
                  </a:lnTo>
                  <a:lnTo>
                    <a:pt x="87" y="253"/>
                  </a:lnTo>
                  <a:lnTo>
                    <a:pt x="94" y="264"/>
                  </a:lnTo>
                  <a:lnTo>
                    <a:pt x="103" y="275"/>
                  </a:lnTo>
                  <a:lnTo>
                    <a:pt x="105" y="291"/>
                  </a:lnTo>
                  <a:lnTo>
                    <a:pt x="110" y="305"/>
                  </a:lnTo>
                  <a:lnTo>
                    <a:pt x="121" y="312"/>
                  </a:lnTo>
                  <a:lnTo>
                    <a:pt x="126" y="326"/>
                  </a:lnTo>
                  <a:lnTo>
                    <a:pt x="139" y="331"/>
                  </a:lnTo>
                  <a:lnTo>
                    <a:pt x="148" y="342"/>
                  </a:lnTo>
                  <a:lnTo>
                    <a:pt x="159" y="353"/>
                  </a:lnTo>
                  <a:lnTo>
                    <a:pt x="159" y="353"/>
                  </a:lnTo>
                  <a:lnTo>
                    <a:pt x="159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95">
              <a:extLst>
                <a:ext uri="{FF2B5EF4-FFF2-40B4-BE49-F238E27FC236}">
                  <a16:creationId xmlns:a16="http://schemas.microsoft.com/office/drawing/2014/main" id="{513FECAF-48DB-19FC-8981-02373DE07B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8085" y="6123365"/>
              <a:ext cx="447222" cy="546605"/>
            </a:xfrm>
            <a:custGeom>
              <a:avLst/>
              <a:gdLst>
                <a:gd name="T0" fmla="*/ 93 w 198"/>
                <a:gd name="T1" fmla="*/ 242 h 242"/>
                <a:gd name="T2" fmla="*/ 118 w 198"/>
                <a:gd name="T3" fmla="*/ 223 h 242"/>
                <a:gd name="T4" fmla="*/ 127 w 198"/>
                <a:gd name="T5" fmla="*/ 207 h 242"/>
                <a:gd name="T6" fmla="*/ 153 w 198"/>
                <a:gd name="T7" fmla="*/ 173 h 242"/>
                <a:gd name="T8" fmla="*/ 184 w 198"/>
                <a:gd name="T9" fmla="*/ 130 h 242"/>
                <a:gd name="T10" fmla="*/ 189 w 198"/>
                <a:gd name="T11" fmla="*/ 116 h 242"/>
                <a:gd name="T12" fmla="*/ 194 w 198"/>
                <a:gd name="T13" fmla="*/ 100 h 242"/>
                <a:gd name="T14" fmla="*/ 196 w 198"/>
                <a:gd name="T15" fmla="*/ 87 h 242"/>
                <a:gd name="T16" fmla="*/ 191 w 198"/>
                <a:gd name="T17" fmla="*/ 73 h 242"/>
                <a:gd name="T18" fmla="*/ 196 w 198"/>
                <a:gd name="T19" fmla="*/ 57 h 242"/>
                <a:gd name="T20" fmla="*/ 198 w 198"/>
                <a:gd name="T21" fmla="*/ 45 h 242"/>
                <a:gd name="T22" fmla="*/ 184 w 198"/>
                <a:gd name="T23" fmla="*/ 27 h 242"/>
                <a:gd name="T24" fmla="*/ 146 w 198"/>
                <a:gd name="T25" fmla="*/ 0 h 242"/>
                <a:gd name="T26" fmla="*/ 120 w 198"/>
                <a:gd name="T27" fmla="*/ 25 h 242"/>
                <a:gd name="T28" fmla="*/ 105 w 198"/>
                <a:gd name="T29" fmla="*/ 43 h 242"/>
                <a:gd name="T30" fmla="*/ 93 w 198"/>
                <a:gd name="T31" fmla="*/ 55 h 242"/>
                <a:gd name="T32" fmla="*/ 80 w 198"/>
                <a:gd name="T33" fmla="*/ 82 h 242"/>
                <a:gd name="T34" fmla="*/ 66 w 198"/>
                <a:gd name="T35" fmla="*/ 116 h 242"/>
                <a:gd name="T36" fmla="*/ 48 w 198"/>
                <a:gd name="T37" fmla="*/ 153 h 242"/>
                <a:gd name="T38" fmla="*/ 36 w 198"/>
                <a:gd name="T39" fmla="*/ 148 h 242"/>
                <a:gd name="T40" fmla="*/ 27 w 198"/>
                <a:gd name="T41" fmla="*/ 141 h 242"/>
                <a:gd name="T42" fmla="*/ 16 w 198"/>
                <a:gd name="T43" fmla="*/ 132 h 242"/>
                <a:gd name="T44" fmla="*/ 2 w 198"/>
                <a:gd name="T45" fmla="*/ 137 h 242"/>
                <a:gd name="T46" fmla="*/ 0 w 198"/>
                <a:gd name="T47" fmla="*/ 150 h 242"/>
                <a:gd name="T48" fmla="*/ 9 w 198"/>
                <a:gd name="T49" fmla="*/ 164 h 242"/>
                <a:gd name="T50" fmla="*/ 16 w 198"/>
                <a:gd name="T51" fmla="*/ 174 h 242"/>
                <a:gd name="T52" fmla="*/ 22 w 198"/>
                <a:gd name="T53" fmla="*/ 189 h 242"/>
                <a:gd name="T54" fmla="*/ 32 w 198"/>
                <a:gd name="T55" fmla="*/ 203 h 242"/>
                <a:gd name="T56" fmla="*/ 45 w 198"/>
                <a:gd name="T57" fmla="*/ 207 h 242"/>
                <a:gd name="T58" fmla="*/ 66 w 198"/>
                <a:gd name="T59" fmla="*/ 215 h 242"/>
                <a:gd name="T60" fmla="*/ 79 w 198"/>
                <a:gd name="T61" fmla="*/ 221 h 242"/>
                <a:gd name="T62" fmla="*/ 91 w 198"/>
                <a:gd name="T63" fmla="*/ 231 h 242"/>
                <a:gd name="T64" fmla="*/ 93 w 198"/>
                <a:gd name="T65" fmla="*/ 242 h 242"/>
                <a:gd name="T66" fmla="*/ 93 w 198"/>
                <a:gd name="T67" fmla="*/ 242 h 242"/>
                <a:gd name="T68" fmla="*/ 93 w 198"/>
                <a:gd name="T69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242">
                  <a:moveTo>
                    <a:pt x="93" y="242"/>
                  </a:moveTo>
                  <a:lnTo>
                    <a:pt x="118" y="223"/>
                  </a:lnTo>
                  <a:lnTo>
                    <a:pt x="127" y="207"/>
                  </a:lnTo>
                  <a:lnTo>
                    <a:pt x="153" y="173"/>
                  </a:lnTo>
                  <a:lnTo>
                    <a:pt x="184" y="130"/>
                  </a:lnTo>
                  <a:lnTo>
                    <a:pt x="189" y="116"/>
                  </a:lnTo>
                  <a:lnTo>
                    <a:pt x="194" y="100"/>
                  </a:lnTo>
                  <a:lnTo>
                    <a:pt x="196" y="87"/>
                  </a:lnTo>
                  <a:lnTo>
                    <a:pt x="191" y="73"/>
                  </a:lnTo>
                  <a:lnTo>
                    <a:pt x="196" y="57"/>
                  </a:lnTo>
                  <a:lnTo>
                    <a:pt x="198" y="45"/>
                  </a:lnTo>
                  <a:lnTo>
                    <a:pt x="184" y="27"/>
                  </a:lnTo>
                  <a:lnTo>
                    <a:pt x="146" y="0"/>
                  </a:lnTo>
                  <a:lnTo>
                    <a:pt x="120" y="25"/>
                  </a:lnTo>
                  <a:lnTo>
                    <a:pt x="105" y="43"/>
                  </a:lnTo>
                  <a:lnTo>
                    <a:pt x="93" y="55"/>
                  </a:lnTo>
                  <a:lnTo>
                    <a:pt x="80" y="82"/>
                  </a:lnTo>
                  <a:lnTo>
                    <a:pt x="66" y="116"/>
                  </a:lnTo>
                  <a:lnTo>
                    <a:pt x="48" y="153"/>
                  </a:lnTo>
                  <a:lnTo>
                    <a:pt x="36" y="148"/>
                  </a:lnTo>
                  <a:lnTo>
                    <a:pt x="27" y="141"/>
                  </a:lnTo>
                  <a:lnTo>
                    <a:pt x="16" y="132"/>
                  </a:lnTo>
                  <a:lnTo>
                    <a:pt x="2" y="137"/>
                  </a:lnTo>
                  <a:lnTo>
                    <a:pt x="0" y="150"/>
                  </a:lnTo>
                  <a:lnTo>
                    <a:pt x="9" y="164"/>
                  </a:lnTo>
                  <a:lnTo>
                    <a:pt x="16" y="174"/>
                  </a:lnTo>
                  <a:lnTo>
                    <a:pt x="22" y="189"/>
                  </a:lnTo>
                  <a:lnTo>
                    <a:pt x="32" y="203"/>
                  </a:lnTo>
                  <a:lnTo>
                    <a:pt x="45" y="207"/>
                  </a:lnTo>
                  <a:lnTo>
                    <a:pt x="66" y="215"/>
                  </a:lnTo>
                  <a:lnTo>
                    <a:pt x="79" y="221"/>
                  </a:lnTo>
                  <a:lnTo>
                    <a:pt x="91" y="23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3" y="2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96">
              <a:extLst>
                <a:ext uri="{FF2B5EF4-FFF2-40B4-BE49-F238E27FC236}">
                  <a16:creationId xmlns:a16="http://schemas.microsoft.com/office/drawing/2014/main" id="{F2A3C772-55CA-41D3-65E6-7EBCABF99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7855" y="5825217"/>
              <a:ext cx="817649" cy="695679"/>
            </a:xfrm>
            <a:custGeom>
              <a:avLst/>
              <a:gdLst>
                <a:gd name="T0" fmla="*/ 233 w 362"/>
                <a:gd name="T1" fmla="*/ 308 h 308"/>
                <a:gd name="T2" fmla="*/ 274 w 362"/>
                <a:gd name="T3" fmla="*/ 246 h 308"/>
                <a:gd name="T4" fmla="*/ 287 w 362"/>
                <a:gd name="T5" fmla="*/ 221 h 308"/>
                <a:gd name="T6" fmla="*/ 294 w 362"/>
                <a:gd name="T7" fmla="*/ 212 h 308"/>
                <a:gd name="T8" fmla="*/ 306 w 362"/>
                <a:gd name="T9" fmla="*/ 191 h 308"/>
                <a:gd name="T10" fmla="*/ 314 w 362"/>
                <a:gd name="T11" fmla="*/ 180 h 308"/>
                <a:gd name="T12" fmla="*/ 326 w 362"/>
                <a:gd name="T13" fmla="*/ 164 h 308"/>
                <a:gd name="T14" fmla="*/ 342 w 362"/>
                <a:gd name="T15" fmla="*/ 134 h 308"/>
                <a:gd name="T16" fmla="*/ 351 w 362"/>
                <a:gd name="T17" fmla="*/ 120 h 308"/>
                <a:gd name="T18" fmla="*/ 362 w 362"/>
                <a:gd name="T19" fmla="*/ 107 h 308"/>
                <a:gd name="T20" fmla="*/ 354 w 362"/>
                <a:gd name="T21" fmla="*/ 96 h 308"/>
                <a:gd name="T22" fmla="*/ 338 w 362"/>
                <a:gd name="T23" fmla="*/ 89 h 308"/>
                <a:gd name="T24" fmla="*/ 324 w 362"/>
                <a:gd name="T25" fmla="*/ 77 h 308"/>
                <a:gd name="T26" fmla="*/ 315 w 362"/>
                <a:gd name="T27" fmla="*/ 66 h 308"/>
                <a:gd name="T28" fmla="*/ 303 w 362"/>
                <a:gd name="T29" fmla="*/ 59 h 308"/>
                <a:gd name="T30" fmla="*/ 305 w 362"/>
                <a:gd name="T31" fmla="*/ 43 h 308"/>
                <a:gd name="T32" fmla="*/ 292 w 362"/>
                <a:gd name="T33" fmla="*/ 41 h 308"/>
                <a:gd name="T34" fmla="*/ 278 w 362"/>
                <a:gd name="T35" fmla="*/ 36 h 308"/>
                <a:gd name="T36" fmla="*/ 269 w 362"/>
                <a:gd name="T37" fmla="*/ 25 h 308"/>
                <a:gd name="T38" fmla="*/ 257 w 362"/>
                <a:gd name="T39" fmla="*/ 16 h 308"/>
                <a:gd name="T40" fmla="*/ 244 w 362"/>
                <a:gd name="T41" fmla="*/ 13 h 308"/>
                <a:gd name="T42" fmla="*/ 228 w 362"/>
                <a:gd name="T43" fmla="*/ 13 h 308"/>
                <a:gd name="T44" fmla="*/ 209 w 362"/>
                <a:gd name="T45" fmla="*/ 20 h 308"/>
                <a:gd name="T46" fmla="*/ 198 w 362"/>
                <a:gd name="T47" fmla="*/ 25 h 308"/>
                <a:gd name="T48" fmla="*/ 182 w 362"/>
                <a:gd name="T49" fmla="*/ 20 h 308"/>
                <a:gd name="T50" fmla="*/ 171 w 362"/>
                <a:gd name="T51" fmla="*/ 25 h 308"/>
                <a:gd name="T52" fmla="*/ 162 w 362"/>
                <a:gd name="T53" fmla="*/ 18 h 308"/>
                <a:gd name="T54" fmla="*/ 153 w 362"/>
                <a:gd name="T55" fmla="*/ 11 h 308"/>
                <a:gd name="T56" fmla="*/ 143 w 362"/>
                <a:gd name="T57" fmla="*/ 0 h 308"/>
                <a:gd name="T58" fmla="*/ 104 w 362"/>
                <a:gd name="T59" fmla="*/ 34 h 308"/>
                <a:gd name="T60" fmla="*/ 87 w 362"/>
                <a:gd name="T61" fmla="*/ 52 h 308"/>
                <a:gd name="T62" fmla="*/ 66 w 362"/>
                <a:gd name="T63" fmla="*/ 72 h 308"/>
                <a:gd name="T64" fmla="*/ 55 w 362"/>
                <a:gd name="T65" fmla="*/ 82 h 308"/>
                <a:gd name="T66" fmla="*/ 36 w 362"/>
                <a:gd name="T67" fmla="*/ 96 h 308"/>
                <a:gd name="T68" fmla="*/ 15 w 362"/>
                <a:gd name="T69" fmla="*/ 120 h 308"/>
                <a:gd name="T70" fmla="*/ 0 w 362"/>
                <a:gd name="T71" fmla="*/ 130 h 308"/>
                <a:gd name="T72" fmla="*/ 39 w 362"/>
                <a:gd name="T73" fmla="*/ 159 h 308"/>
                <a:gd name="T74" fmla="*/ 54 w 362"/>
                <a:gd name="T75" fmla="*/ 169 h 308"/>
                <a:gd name="T76" fmla="*/ 91 w 362"/>
                <a:gd name="T77" fmla="*/ 201 h 308"/>
                <a:gd name="T78" fmla="*/ 107 w 362"/>
                <a:gd name="T79" fmla="*/ 209 h 308"/>
                <a:gd name="T80" fmla="*/ 153 w 362"/>
                <a:gd name="T81" fmla="*/ 248 h 308"/>
                <a:gd name="T82" fmla="*/ 171 w 362"/>
                <a:gd name="T83" fmla="*/ 258 h 308"/>
                <a:gd name="T84" fmla="*/ 191 w 362"/>
                <a:gd name="T85" fmla="*/ 262 h 308"/>
                <a:gd name="T86" fmla="*/ 226 w 362"/>
                <a:gd name="T87" fmla="*/ 289 h 308"/>
                <a:gd name="T88" fmla="*/ 232 w 362"/>
                <a:gd name="T89" fmla="*/ 305 h 308"/>
                <a:gd name="T90" fmla="*/ 233 w 362"/>
                <a:gd name="T91" fmla="*/ 308 h 308"/>
                <a:gd name="T92" fmla="*/ 233 w 362"/>
                <a:gd name="T93" fmla="*/ 308 h 308"/>
                <a:gd name="T94" fmla="*/ 233 w 362"/>
                <a:gd name="T9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62" h="308">
                  <a:moveTo>
                    <a:pt x="233" y="308"/>
                  </a:moveTo>
                  <a:lnTo>
                    <a:pt x="274" y="246"/>
                  </a:lnTo>
                  <a:lnTo>
                    <a:pt x="287" y="221"/>
                  </a:lnTo>
                  <a:lnTo>
                    <a:pt x="294" y="212"/>
                  </a:lnTo>
                  <a:lnTo>
                    <a:pt x="306" y="191"/>
                  </a:lnTo>
                  <a:lnTo>
                    <a:pt x="314" y="180"/>
                  </a:lnTo>
                  <a:lnTo>
                    <a:pt x="326" y="164"/>
                  </a:lnTo>
                  <a:lnTo>
                    <a:pt x="342" y="134"/>
                  </a:lnTo>
                  <a:lnTo>
                    <a:pt x="351" y="120"/>
                  </a:lnTo>
                  <a:lnTo>
                    <a:pt x="362" y="107"/>
                  </a:lnTo>
                  <a:lnTo>
                    <a:pt x="354" y="96"/>
                  </a:lnTo>
                  <a:lnTo>
                    <a:pt x="338" y="89"/>
                  </a:lnTo>
                  <a:lnTo>
                    <a:pt x="324" y="77"/>
                  </a:lnTo>
                  <a:lnTo>
                    <a:pt x="315" y="66"/>
                  </a:lnTo>
                  <a:lnTo>
                    <a:pt x="303" y="59"/>
                  </a:lnTo>
                  <a:lnTo>
                    <a:pt x="305" y="43"/>
                  </a:lnTo>
                  <a:lnTo>
                    <a:pt x="292" y="41"/>
                  </a:lnTo>
                  <a:lnTo>
                    <a:pt x="278" y="36"/>
                  </a:lnTo>
                  <a:lnTo>
                    <a:pt x="269" y="25"/>
                  </a:lnTo>
                  <a:lnTo>
                    <a:pt x="257" y="16"/>
                  </a:lnTo>
                  <a:lnTo>
                    <a:pt x="244" y="13"/>
                  </a:lnTo>
                  <a:lnTo>
                    <a:pt x="228" y="13"/>
                  </a:lnTo>
                  <a:lnTo>
                    <a:pt x="209" y="20"/>
                  </a:lnTo>
                  <a:lnTo>
                    <a:pt x="198" y="25"/>
                  </a:lnTo>
                  <a:lnTo>
                    <a:pt x="182" y="20"/>
                  </a:lnTo>
                  <a:lnTo>
                    <a:pt x="171" y="25"/>
                  </a:lnTo>
                  <a:lnTo>
                    <a:pt x="162" y="18"/>
                  </a:lnTo>
                  <a:lnTo>
                    <a:pt x="153" y="11"/>
                  </a:lnTo>
                  <a:lnTo>
                    <a:pt x="143" y="0"/>
                  </a:lnTo>
                  <a:lnTo>
                    <a:pt x="104" y="34"/>
                  </a:lnTo>
                  <a:lnTo>
                    <a:pt x="87" y="52"/>
                  </a:lnTo>
                  <a:lnTo>
                    <a:pt x="66" y="72"/>
                  </a:lnTo>
                  <a:lnTo>
                    <a:pt x="55" y="82"/>
                  </a:lnTo>
                  <a:lnTo>
                    <a:pt x="36" y="96"/>
                  </a:lnTo>
                  <a:lnTo>
                    <a:pt x="15" y="120"/>
                  </a:lnTo>
                  <a:lnTo>
                    <a:pt x="0" y="130"/>
                  </a:lnTo>
                  <a:lnTo>
                    <a:pt x="39" y="159"/>
                  </a:lnTo>
                  <a:lnTo>
                    <a:pt x="54" y="169"/>
                  </a:lnTo>
                  <a:lnTo>
                    <a:pt x="91" y="201"/>
                  </a:lnTo>
                  <a:lnTo>
                    <a:pt x="107" y="209"/>
                  </a:lnTo>
                  <a:lnTo>
                    <a:pt x="153" y="248"/>
                  </a:lnTo>
                  <a:lnTo>
                    <a:pt x="171" y="258"/>
                  </a:lnTo>
                  <a:lnTo>
                    <a:pt x="191" y="262"/>
                  </a:lnTo>
                  <a:lnTo>
                    <a:pt x="226" y="289"/>
                  </a:lnTo>
                  <a:lnTo>
                    <a:pt x="232" y="305"/>
                  </a:lnTo>
                  <a:lnTo>
                    <a:pt x="233" y="308"/>
                  </a:lnTo>
                  <a:lnTo>
                    <a:pt x="233" y="308"/>
                  </a:lnTo>
                  <a:lnTo>
                    <a:pt x="233" y="3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97">
              <a:extLst>
                <a:ext uri="{FF2B5EF4-FFF2-40B4-BE49-F238E27FC236}">
                  <a16:creationId xmlns:a16="http://schemas.microsoft.com/office/drawing/2014/main" id="{D69FF8A5-8266-FA7C-043E-8EB69E008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63915" y="6843889"/>
              <a:ext cx="557899" cy="553382"/>
            </a:xfrm>
            <a:custGeom>
              <a:avLst/>
              <a:gdLst>
                <a:gd name="T0" fmla="*/ 236 w 247"/>
                <a:gd name="T1" fmla="*/ 245 h 245"/>
                <a:gd name="T2" fmla="*/ 247 w 247"/>
                <a:gd name="T3" fmla="*/ 233 h 245"/>
                <a:gd name="T4" fmla="*/ 236 w 247"/>
                <a:gd name="T5" fmla="*/ 222 h 245"/>
                <a:gd name="T6" fmla="*/ 231 w 247"/>
                <a:gd name="T7" fmla="*/ 210 h 245"/>
                <a:gd name="T8" fmla="*/ 238 w 247"/>
                <a:gd name="T9" fmla="*/ 197 h 245"/>
                <a:gd name="T10" fmla="*/ 244 w 247"/>
                <a:gd name="T11" fmla="*/ 181 h 245"/>
                <a:gd name="T12" fmla="*/ 235 w 247"/>
                <a:gd name="T13" fmla="*/ 171 h 245"/>
                <a:gd name="T14" fmla="*/ 228 w 247"/>
                <a:gd name="T15" fmla="*/ 156 h 245"/>
                <a:gd name="T16" fmla="*/ 233 w 247"/>
                <a:gd name="T17" fmla="*/ 142 h 245"/>
                <a:gd name="T18" fmla="*/ 224 w 247"/>
                <a:gd name="T19" fmla="*/ 128 h 245"/>
                <a:gd name="T20" fmla="*/ 220 w 247"/>
                <a:gd name="T21" fmla="*/ 114 h 245"/>
                <a:gd name="T22" fmla="*/ 215 w 247"/>
                <a:gd name="T23" fmla="*/ 101 h 245"/>
                <a:gd name="T24" fmla="*/ 203 w 247"/>
                <a:gd name="T25" fmla="*/ 92 h 245"/>
                <a:gd name="T26" fmla="*/ 208 w 247"/>
                <a:gd name="T27" fmla="*/ 80 h 245"/>
                <a:gd name="T28" fmla="*/ 203 w 247"/>
                <a:gd name="T29" fmla="*/ 69 h 245"/>
                <a:gd name="T30" fmla="*/ 194 w 247"/>
                <a:gd name="T31" fmla="*/ 57 h 245"/>
                <a:gd name="T32" fmla="*/ 179 w 247"/>
                <a:gd name="T33" fmla="*/ 44 h 245"/>
                <a:gd name="T34" fmla="*/ 178 w 247"/>
                <a:gd name="T35" fmla="*/ 32 h 245"/>
                <a:gd name="T36" fmla="*/ 169 w 247"/>
                <a:gd name="T37" fmla="*/ 25 h 245"/>
                <a:gd name="T38" fmla="*/ 162 w 247"/>
                <a:gd name="T39" fmla="*/ 10 h 245"/>
                <a:gd name="T40" fmla="*/ 149 w 247"/>
                <a:gd name="T41" fmla="*/ 0 h 245"/>
                <a:gd name="T42" fmla="*/ 140 w 247"/>
                <a:gd name="T43" fmla="*/ 17 h 245"/>
                <a:gd name="T44" fmla="*/ 126 w 247"/>
                <a:gd name="T45" fmla="*/ 25 h 245"/>
                <a:gd name="T46" fmla="*/ 119 w 247"/>
                <a:gd name="T47" fmla="*/ 33 h 245"/>
                <a:gd name="T48" fmla="*/ 117 w 247"/>
                <a:gd name="T49" fmla="*/ 53 h 245"/>
                <a:gd name="T50" fmla="*/ 112 w 247"/>
                <a:gd name="T51" fmla="*/ 69 h 245"/>
                <a:gd name="T52" fmla="*/ 96 w 247"/>
                <a:gd name="T53" fmla="*/ 69 h 245"/>
                <a:gd name="T54" fmla="*/ 85 w 247"/>
                <a:gd name="T55" fmla="*/ 78 h 245"/>
                <a:gd name="T56" fmla="*/ 71 w 247"/>
                <a:gd name="T57" fmla="*/ 76 h 245"/>
                <a:gd name="T58" fmla="*/ 73 w 247"/>
                <a:gd name="T59" fmla="*/ 96 h 245"/>
                <a:gd name="T60" fmla="*/ 66 w 247"/>
                <a:gd name="T61" fmla="*/ 105 h 245"/>
                <a:gd name="T62" fmla="*/ 57 w 247"/>
                <a:gd name="T63" fmla="*/ 117 h 245"/>
                <a:gd name="T64" fmla="*/ 44 w 247"/>
                <a:gd name="T65" fmla="*/ 119 h 245"/>
                <a:gd name="T66" fmla="*/ 42 w 247"/>
                <a:gd name="T67" fmla="*/ 133 h 245"/>
                <a:gd name="T68" fmla="*/ 19 w 247"/>
                <a:gd name="T69" fmla="*/ 131 h 245"/>
                <a:gd name="T70" fmla="*/ 28 w 247"/>
                <a:gd name="T71" fmla="*/ 142 h 245"/>
                <a:gd name="T72" fmla="*/ 12 w 247"/>
                <a:gd name="T73" fmla="*/ 165 h 245"/>
                <a:gd name="T74" fmla="*/ 3 w 247"/>
                <a:gd name="T75" fmla="*/ 178 h 245"/>
                <a:gd name="T76" fmla="*/ 0 w 247"/>
                <a:gd name="T77" fmla="*/ 206 h 245"/>
                <a:gd name="T78" fmla="*/ 5 w 247"/>
                <a:gd name="T79" fmla="*/ 222 h 245"/>
                <a:gd name="T80" fmla="*/ 25 w 247"/>
                <a:gd name="T81" fmla="*/ 226 h 245"/>
                <a:gd name="T82" fmla="*/ 66 w 247"/>
                <a:gd name="T83" fmla="*/ 224 h 245"/>
                <a:gd name="T84" fmla="*/ 80 w 247"/>
                <a:gd name="T85" fmla="*/ 222 h 245"/>
                <a:gd name="T86" fmla="*/ 147 w 247"/>
                <a:gd name="T87" fmla="*/ 224 h 245"/>
                <a:gd name="T88" fmla="*/ 171 w 247"/>
                <a:gd name="T89" fmla="*/ 224 h 245"/>
                <a:gd name="T90" fmla="*/ 194 w 247"/>
                <a:gd name="T91" fmla="*/ 224 h 245"/>
                <a:gd name="T92" fmla="*/ 206 w 247"/>
                <a:gd name="T93" fmla="*/ 226 h 245"/>
                <a:gd name="T94" fmla="*/ 222 w 247"/>
                <a:gd name="T95" fmla="*/ 227 h 245"/>
                <a:gd name="T96" fmla="*/ 228 w 247"/>
                <a:gd name="T97" fmla="*/ 240 h 245"/>
                <a:gd name="T98" fmla="*/ 236 w 247"/>
                <a:gd name="T99" fmla="*/ 245 h 245"/>
                <a:gd name="T100" fmla="*/ 236 w 247"/>
                <a:gd name="T101" fmla="*/ 245 h 245"/>
                <a:gd name="T102" fmla="*/ 236 w 247"/>
                <a:gd name="T10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7" h="245">
                  <a:moveTo>
                    <a:pt x="236" y="245"/>
                  </a:moveTo>
                  <a:lnTo>
                    <a:pt x="247" y="233"/>
                  </a:lnTo>
                  <a:lnTo>
                    <a:pt x="236" y="222"/>
                  </a:lnTo>
                  <a:lnTo>
                    <a:pt x="231" y="210"/>
                  </a:lnTo>
                  <a:lnTo>
                    <a:pt x="238" y="197"/>
                  </a:lnTo>
                  <a:lnTo>
                    <a:pt x="244" y="181"/>
                  </a:lnTo>
                  <a:lnTo>
                    <a:pt x="235" y="171"/>
                  </a:lnTo>
                  <a:lnTo>
                    <a:pt x="228" y="156"/>
                  </a:lnTo>
                  <a:lnTo>
                    <a:pt x="233" y="142"/>
                  </a:lnTo>
                  <a:lnTo>
                    <a:pt x="224" y="128"/>
                  </a:lnTo>
                  <a:lnTo>
                    <a:pt x="220" y="114"/>
                  </a:lnTo>
                  <a:lnTo>
                    <a:pt x="215" y="101"/>
                  </a:lnTo>
                  <a:lnTo>
                    <a:pt x="203" y="92"/>
                  </a:lnTo>
                  <a:lnTo>
                    <a:pt x="208" y="80"/>
                  </a:lnTo>
                  <a:lnTo>
                    <a:pt x="203" y="69"/>
                  </a:lnTo>
                  <a:lnTo>
                    <a:pt x="194" y="57"/>
                  </a:lnTo>
                  <a:lnTo>
                    <a:pt x="179" y="44"/>
                  </a:lnTo>
                  <a:lnTo>
                    <a:pt x="178" y="32"/>
                  </a:lnTo>
                  <a:lnTo>
                    <a:pt x="169" y="25"/>
                  </a:lnTo>
                  <a:lnTo>
                    <a:pt x="162" y="10"/>
                  </a:lnTo>
                  <a:lnTo>
                    <a:pt x="149" y="0"/>
                  </a:lnTo>
                  <a:lnTo>
                    <a:pt x="140" y="17"/>
                  </a:lnTo>
                  <a:lnTo>
                    <a:pt x="126" y="25"/>
                  </a:lnTo>
                  <a:lnTo>
                    <a:pt x="119" y="33"/>
                  </a:lnTo>
                  <a:lnTo>
                    <a:pt x="117" y="53"/>
                  </a:lnTo>
                  <a:lnTo>
                    <a:pt x="112" y="69"/>
                  </a:lnTo>
                  <a:lnTo>
                    <a:pt x="96" y="69"/>
                  </a:lnTo>
                  <a:lnTo>
                    <a:pt x="85" y="78"/>
                  </a:lnTo>
                  <a:lnTo>
                    <a:pt x="71" y="76"/>
                  </a:lnTo>
                  <a:lnTo>
                    <a:pt x="73" y="96"/>
                  </a:lnTo>
                  <a:lnTo>
                    <a:pt x="66" y="105"/>
                  </a:lnTo>
                  <a:lnTo>
                    <a:pt x="57" y="117"/>
                  </a:lnTo>
                  <a:lnTo>
                    <a:pt x="44" y="119"/>
                  </a:lnTo>
                  <a:lnTo>
                    <a:pt x="42" y="133"/>
                  </a:lnTo>
                  <a:lnTo>
                    <a:pt x="19" y="131"/>
                  </a:lnTo>
                  <a:lnTo>
                    <a:pt x="28" y="142"/>
                  </a:lnTo>
                  <a:lnTo>
                    <a:pt x="12" y="165"/>
                  </a:lnTo>
                  <a:lnTo>
                    <a:pt x="3" y="178"/>
                  </a:lnTo>
                  <a:lnTo>
                    <a:pt x="0" y="206"/>
                  </a:lnTo>
                  <a:lnTo>
                    <a:pt x="5" y="222"/>
                  </a:lnTo>
                  <a:lnTo>
                    <a:pt x="25" y="226"/>
                  </a:lnTo>
                  <a:lnTo>
                    <a:pt x="66" y="224"/>
                  </a:lnTo>
                  <a:lnTo>
                    <a:pt x="80" y="222"/>
                  </a:lnTo>
                  <a:lnTo>
                    <a:pt x="147" y="224"/>
                  </a:lnTo>
                  <a:lnTo>
                    <a:pt x="171" y="224"/>
                  </a:lnTo>
                  <a:lnTo>
                    <a:pt x="194" y="224"/>
                  </a:lnTo>
                  <a:lnTo>
                    <a:pt x="206" y="226"/>
                  </a:lnTo>
                  <a:lnTo>
                    <a:pt x="222" y="227"/>
                  </a:lnTo>
                  <a:lnTo>
                    <a:pt x="228" y="240"/>
                  </a:lnTo>
                  <a:lnTo>
                    <a:pt x="236" y="245"/>
                  </a:lnTo>
                  <a:lnTo>
                    <a:pt x="236" y="245"/>
                  </a:lnTo>
                  <a:lnTo>
                    <a:pt x="236" y="24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98">
              <a:extLst>
                <a:ext uri="{FF2B5EF4-FFF2-40B4-BE49-F238E27FC236}">
                  <a16:creationId xmlns:a16="http://schemas.microsoft.com/office/drawing/2014/main" id="{D01EABC6-3D00-0EFE-B951-EF3835DCAC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28001" y="6699333"/>
              <a:ext cx="892186" cy="677609"/>
            </a:xfrm>
            <a:custGeom>
              <a:avLst/>
              <a:gdLst>
                <a:gd name="T0" fmla="*/ 121 w 395"/>
                <a:gd name="T1" fmla="*/ 300 h 300"/>
                <a:gd name="T2" fmla="*/ 123 w 395"/>
                <a:gd name="T3" fmla="*/ 267 h 300"/>
                <a:gd name="T4" fmla="*/ 219 w 395"/>
                <a:gd name="T5" fmla="*/ 270 h 300"/>
                <a:gd name="T6" fmla="*/ 238 w 395"/>
                <a:gd name="T7" fmla="*/ 272 h 300"/>
                <a:gd name="T8" fmla="*/ 258 w 395"/>
                <a:gd name="T9" fmla="*/ 272 h 300"/>
                <a:gd name="T10" fmla="*/ 274 w 395"/>
                <a:gd name="T11" fmla="*/ 263 h 300"/>
                <a:gd name="T12" fmla="*/ 393 w 395"/>
                <a:gd name="T13" fmla="*/ 272 h 300"/>
                <a:gd name="T14" fmla="*/ 390 w 395"/>
                <a:gd name="T15" fmla="*/ 256 h 300"/>
                <a:gd name="T16" fmla="*/ 395 w 395"/>
                <a:gd name="T17" fmla="*/ 240 h 300"/>
                <a:gd name="T18" fmla="*/ 390 w 395"/>
                <a:gd name="T19" fmla="*/ 222 h 300"/>
                <a:gd name="T20" fmla="*/ 382 w 395"/>
                <a:gd name="T21" fmla="*/ 206 h 300"/>
                <a:gd name="T22" fmla="*/ 381 w 395"/>
                <a:gd name="T23" fmla="*/ 192 h 300"/>
                <a:gd name="T24" fmla="*/ 374 w 395"/>
                <a:gd name="T25" fmla="*/ 176 h 300"/>
                <a:gd name="T26" fmla="*/ 361 w 395"/>
                <a:gd name="T27" fmla="*/ 163 h 300"/>
                <a:gd name="T28" fmla="*/ 349 w 395"/>
                <a:gd name="T29" fmla="*/ 160 h 300"/>
                <a:gd name="T30" fmla="*/ 334 w 395"/>
                <a:gd name="T31" fmla="*/ 144 h 300"/>
                <a:gd name="T32" fmla="*/ 324 w 395"/>
                <a:gd name="T33" fmla="*/ 133 h 300"/>
                <a:gd name="T34" fmla="*/ 318 w 395"/>
                <a:gd name="T35" fmla="*/ 121 h 300"/>
                <a:gd name="T36" fmla="*/ 309 w 395"/>
                <a:gd name="T37" fmla="*/ 112 h 300"/>
                <a:gd name="T38" fmla="*/ 304 w 395"/>
                <a:gd name="T39" fmla="*/ 99 h 300"/>
                <a:gd name="T40" fmla="*/ 299 w 395"/>
                <a:gd name="T41" fmla="*/ 73 h 300"/>
                <a:gd name="T42" fmla="*/ 297 w 395"/>
                <a:gd name="T43" fmla="*/ 58 h 300"/>
                <a:gd name="T44" fmla="*/ 299 w 395"/>
                <a:gd name="T45" fmla="*/ 39 h 300"/>
                <a:gd name="T46" fmla="*/ 304 w 395"/>
                <a:gd name="T47" fmla="*/ 28 h 300"/>
                <a:gd name="T48" fmla="*/ 309 w 395"/>
                <a:gd name="T49" fmla="*/ 8 h 300"/>
                <a:gd name="T50" fmla="*/ 265 w 395"/>
                <a:gd name="T51" fmla="*/ 0 h 300"/>
                <a:gd name="T52" fmla="*/ 220 w 395"/>
                <a:gd name="T53" fmla="*/ 1 h 300"/>
                <a:gd name="T54" fmla="*/ 126 w 395"/>
                <a:gd name="T55" fmla="*/ 0 h 300"/>
                <a:gd name="T56" fmla="*/ 121 w 395"/>
                <a:gd name="T57" fmla="*/ 14 h 300"/>
                <a:gd name="T58" fmla="*/ 103 w 395"/>
                <a:gd name="T59" fmla="*/ 19 h 300"/>
                <a:gd name="T60" fmla="*/ 89 w 395"/>
                <a:gd name="T61" fmla="*/ 30 h 300"/>
                <a:gd name="T62" fmla="*/ 82 w 395"/>
                <a:gd name="T63" fmla="*/ 48 h 300"/>
                <a:gd name="T64" fmla="*/ 69 w 395"/>
                <a:gd name="T65" fmla="*/ 60 h 300"/>
                <a:gd name="T66" fmla="*/ 51 w 395"/>
                <a:gd name="T67" fmla="*/ 71 h 300"/>
                <a:gd name="T68" fmla="*/ 34 w 395"/>
                <a:gd name="T69" fmla="*/ 58 h 300"/>
                <a:gd name="T70" fmla="*/ 23 w 395"/>
                <a:gd name="T71" fmla="*/ 51 h 300"/>
                <a:gd name="T72" fmla="*/ 21 w 395"/>
                <a:gd name="T73" fmla="*/ 64 h 300"/>
                <a:gd name="T74" fmla="*/ 0 w 395"/>
                <a:gd name="T75" fmla="*/ 74 h 300"/>
                <a:gd name="T76" fmla="*/ 5 w 395"/>
                <a:gd name="T77" fmla="*/ 105 h 300"/>
                <a:gd name="T78" fmla="*/ 25 w 395"/>
                <a:gd name="T79" fmla="*/ 165 h 300"/>
                <a:gd name="T80" fmla="*/ 41 w 395"/>
                <a:gd name="T81" fmla="*/ 219 h 300"/>
                <a:gd name="T82" fmla="*/ 53 w 395"/>
                <a:gd name="T83" fmla="*/ 265 h 300"/>
                <a:gd name="T84" fmla="*/ 115 w 395"/>
                <a:gd name="T85" fmla="*/ 267 h 300"/>
                <a:gd name="T86" fmla="*/ 114 w 395"/>
                <a:gd name="T87" fmla="*/ 283 h 300"/>
                <a:gd name="T88" fmla="*/ 115 w 395"/>
                <a:gd name="T89" fmla="*/ 299 h 300"/>
                <a:gd name="T90" fmla="*/ 121 w 395"/>
                <a:gd name="T91" fmla="*/ 300 h 300"/>
                <a:gd name="T92" fmla="*/ 121 w 395"/>
                <a:gd name="T93" fmla="*/ 300 h 300"/>
                <a:gd name="T94" fmla="*/ 121 w 395"/>
                <a:gd name="T9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5" h="300">
                  <a:moveTo>
                    <a:pt x="121" y="300"/>
                  </a:moveTo>
                  <a:lnTo>
                    <a:pt x="123" y="267"/>
                  </a:lnTo>
                  <a:lnTo>
                    <a:pt x="219" y="270"/>
                  </a:lnTo>
                  <a:lnTo>
                    <a:pt x="238" y="272"/>
                  </a:lnTo>
                  <a:lnTo>
                    <a:pt x="258" y="272"/>
                  </a:lnTo>
                  <a:lnTo>
                    <a:pt x="274" y="263"/>
                  </a:lnTo>
                  <a:lnTo>
                    <a:pt x="393" y="272"/>
                  </a:lnTo>
                  <a:lnTo>
                    <a:pt x="390" y="256"/>
                  </a:lnTo>
                  <a:lnTo>
                    <a:pt x="395" y="240"/>
                  </a:lnTo>
                  <a:lnTo>
                    <a:pt x="390" y="222"/>
                  </a:lnTo>
                  <a:lnTo>
                    <a:pt x="382" y="206"/>
                  </a:lnTo>
                  <a:lnTo>
                    <a:pt x="381" y="192"/>
                  </a:lnTo>
                  <a:lnTo>
                    <a:pt x="374" y="176"/>
                  </a:lnTo>
                  <a:lnTo>
                    <a:pt x="361" y="163"/>
                  </a:lnTo>
                  <a:lnTo>
                    <a:pt x="349" y="160"/>
                  </a:lnTo>
                  <a:lnTo>
                    <a:pt x="334" y="144"/>
                  </a:lnTo>
                  <a:lnTo>
                    <a:pt x="324" y="133"/>
                  </a:lnTo>
                  <a:lnTo>
                    <a:pt x="318" y="121"/>
                  </a:lnTo>
                  <a:lnTo>
                    <a:pt x="309" y="112"/>
                  </a:lnTo>
                  <a:lnTo>
                    <a:pt x="304" y="99"/>
                  </a:lnTo>
                  <a:lnTo>
                    <a:pt x="299" y="73"/>
                  </a:lnTo>
                  <a:lnTo>
                    <a:pt x="297" y="58"/>
                  </a:lnTo>
                  <a:lnTo>
                    <a:pt x="299" y="39"/>
                  </a:lnTo>
                  <a:lnTo>
                    <a:pt x="304" y="28"/>
                  </a:lnTo>
                  <a:lnTo>
                    <a:pt x="309" y="8"/>
                  </a:lnTo>
                  <a:lnTo>
                    <a:pt x="265" y="0"/>
                  </a:lnTo>
                  <a:lnTo>
                    <a:pt x="220" y="1"/>
                  </a:lnTo>
                  <a:lnTo>
                    <a:pt x="126" y="0"/>
                  </a:lnTo>
                  <a:lnTo>
                    <a:pt x="121" y="14"/>
                  </a:lnTo>
                  <a:lnTo>
                    <a:pt x="103" y="19"/>
                  </a:lnTo>
                  <a:lnTo>
                    <a:pt x="89" y="30"/>
                  </a:lnTo>
                  <a:lnTo>
                    <a:pt x="82" y="48"/>
                  </a:lnTo>
                  <a:lnTo>
                    <a:pt x="69" y="60"/>
                  </a:lnTo>
                  <a:lnTo>
                    <a:pt x="51" y="71"/>
                  </a:lnTo>
                  <a:lnTo>
                    <a:pt x="34" y="58"/>
                  </a:lnTo>
                  <a:lnTo>
                    <a:pt x="23" y="51"/>
                  </a:lnTo>
                  <a:lnTo>
                    <a:pt x="21" y="64"/>
                  </a:lnTo>
                  <a:lnTo>
                    <a:pt x="0" y="74"/>
                  </a:lnTo>
                  <a:lnTo>
                    <a:pt x="5" y="105"/>
                  </a:lnTo>
                  <a:lnTo>
                    <a:pt x="25" y="165"/>
                  </a:lnTo>
                  <a:lnTo>
                    <a:pt x="41" y="219"/>
                  </a:lnTo>
                  <a:lnTo>
                    <a:pt x="53" y="265"/>
                  </a:lnTo>
                  <a:lnTo>
                    <a:pt x="115" y="267"/>
                  </a:lnTo>
                  <a:lnTo>
                    <a:pt x="114" y="283"/>
                  </a:lnTo>
                  <a:lnTo>
                    <a:pt x="115" y="299"/>
                  </a:lnTo>
                  <a:lnTo>
                    <a:pt x="121" y="300"/>
                  </a:lnTo>
                  <a:lnTo>
                    <a:pt x="121" y="300"/>
                  </a:lnTo>
                  <a:lnTo>
                    <a:pt x="121" y="3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99">
              <a:extLst>
                <a:ext uri="{FF2B5EF4-FFF2-40B4-BE49-F238E27FC236}">
                  <a16:creationId xmlns:a16="http://schemas.microsoft.com/office/drawing/2014/main" id="{F46958D6-4E87-D0F2-0BCD-DDC3AEA64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98835" y="6622537"/>
              <a:ext cx="422377" cy="618883"/>
            </a:xfrm>
            <a:custGeom>
              <a:avLst/>
              <a:gdLst>
                <a:gd name="T0" fmla="*/ 150 w 187"/>
                <a:gd name="T1" fmla="*/ 274 h 274"/>
                <a:gd name="T2" fmla="*/ 151 w 187"/>
                <a:gd name="T3" fmla="*/ 258 h 274"/>
                <a:gd name="T4" fmla="*/ 155 w 187"/>
                <a:gd name="T5" fmla="*/ 245 h 274"/>
                <a:gd name="T6" fmla="*/ 166 w 187"/>
                <a:gd name="T7" fmla="*/ 236 h 274"/>
                <a:gd name="T8" fmla="*/ 176 w 187"/>
                <a:gd name="T9" fmla="*/ 228 h 274"/>
                <a:gd name="T10" fmla="*/ 185 w 187"/>
                <a:gd name="T11" fmla="*/ 217 h 274"/>
                <a:gd name="T12" fmla="*/ 180 w 187"/>
                <a:gd name="T13" fmla="*/ 203 h 274"/>
                <a:gd name="T14" fmla="*/ 185 w 187"/>
                <a:gd name="T15" fmla="*/ 187 h 274"/>
                <a:gd name="T16" fmla="*/ 178 w 187"/>
                <a:gd name="T17" fmla="*/ 174 h 274"/>
                <a:gd name="T18" fmla="*/ 182 w 187"/>
                <a:gd name="T19" fmla="*/ 162 h 274"/>
                <a:gd name="T20" fmla="*/ 176 w 187"/>
                <a:gd name="T21" fmla="*/ 151 h 274"/>
                <a:gd name="T22" fmla="*/ 185 w 187"/>
                <a:gd name="T23" fmla="*/ 139 h 274"/>
                <a:gd name="T24" fmla="*/ 180 w 187"/>
                <a:gd name="T25" fmla="*/ 123 h 274"/>
                <a:gd name="T26" fmla="*/ 173 w 187"/>
                <a:gd name="T27" fmla="*/ 105 h 274"/>
                <a:gd name="T28" fmla="*/ 187 w 187"/>
                <a:gd name="T29" fmla="*/ 98 h 274"/>
                <a:gd name="T30" fmla="*/ 185 w 187"/>
                <a:gd name="T31" fmla="*/ 83 h 274"/>
                <a:gd name="T32" fmla="*/ 183 w 187"/>
                <a:gd name="T33" fmla="*/ 67 h 274"/>
                <a:gd name="T34" fmla="*/ 166 w 187"/>
                <a:gd name="T35" fmla="*/ 53 h 274"/>
                <a:gd name="T36" fmla="*/ 158 w 187"/>
                <a:gd name="T37" fmla="*/ 39 h 274"/>
                <a:gd name="T38" fmla="*/ 148 w 187"/>
                <a:gd name="T39" fmla="*/ 25 h 274"/>
                <a:gd name="T40" fmla="*/ 146 w 187"/>
                <a:gd name="T41" fmla="*/ 9 h 274"/>
                <a:gd name="T42" fmla="*/ 128 w 187"/>
                <a:gd name="T43" fmla="*/ 0 h 274"/>
                <a:gd name="T44" fmla="*/ 87 w 187"/>
                <a:gd name="T45" fmla="*/ 10 h 274"/>
                <a:gd name="T46" fmla="*/ 57 w 187"/>
                <a:gd name="T47" fmla="*/ 19 h 274"/>
                <a:gd name="T48" fmla="*/ 23 w 187"/>
                <a:gd name="T49" fmla="*/ 28 h 274"/>
                <a:gd name="T50" fmla="*/ 16 w 187"/>
                <a:gd name="T51" fmla="*/ 37 h 274"/>
                <a:gd name="T52" fmla="*/ 11 w 187"/>
                <a:gd name="T53" fmla="*/ 53 h 274"/>
                <a:gd name="T54" fmla="*/ 4 w 187"/>
                <a:gd name="T55" fmla="*/ 62 h 274"/>
                <a:gd name="T56" fmla="*/ 2 w 187"/>
                <a:gd name="T57" fmla="*/ 78 h 274"/>
                <a:gd name="T58" fmla="*/ 0 w 187"/>
                <a:gd name="T59" fmla="*/ 94 h 274"/>
                <a:gd name="T60" fmla="*/ 2 w 187"/>
                <a:gd name="T61" fmla="*/ 103 h 274"/>
                <a:gd name="T62" fmla="*/ 5 w 187"/>
                <a:gd name="T63" fmla="*/ 123 h 274"/>
                <a:gd name="T64" fmla="*/ 11 w 187"/>
                <a:gd name="T65" fmla="*/ 140 h 274"/>
                <a:gd name="T66" fmla="*/ 18 w 187"/>
                <a:gd name="T67" fmla="*/ 151 h 274"/>
                <a:gd name="T68" fmla="*/ 27 w 187"/>
                <a:gd name="T69" fmla="*/ 165 h 274"/>
                <a:gd name="T70" fmla="*/ 30 w 187"/>
                <a:gd name="T71" fmla="*/ 178 h 274"/>
                <a:gd name="T72" fmla="*/ 43 w 187"/>
                <a:gd name="T73" fmla="*/ 187 h 274"/>
                <a:gd name="T74" fmla="*/ 52 w 187"/>
                <a:gd name="T75" fmla="*/ 194 h 274"/>
                <a:gd name="T76" fmla="*/ 64 w 187"/>
                <a:gd name="T77" fmla="*/ 199 h 274"/>
                <a:gd name="T78" fmla="*/ 77 w 187"/>
                <a:gd name="T79" fmla="*/ 206 h 274"/>
                <a:gd name="T80" fmla="*/ 80 w 187"/>
                <a:gd name="T81" fmla="*/ 220 h 274"/>
                <a:gd name="T82" fmla="*/ 85 w 187"/>
                <a:gd name="T83" fmla="*/ 233 h 274"/>
                <a:gd name="T84" fmla="*/ 87 w 187"/>
                <a:gd name="T85" fmla="*/ 247 h 274"/>
                <a:gd name="T86" fmla="*/ 93 w 187"/>
                <a:gd name="T87" fmla="*/ 260 h 274"/>
                <a:gd name="T88" fmla="*/ 119 w 187"/>
                <a:gd name="T89" fmla="*/ 274 h 274"/>
                <a:gd name="T90" fmla="*/ 150 w 187"/>
                <a:gd name="T91" fmla="*/ 274 h 274"/>
                <a:gd name="T92" fmla="*/ 150 w 187"/>
                <a:gd name="T93" fmla="*/ 274 h 274"/>
                <a:gd name="T94" fmla="*/ 150 w 187"/>
                <a:gd name="T9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7" h="274">
                  <a:moveTo>
                    <a:pt x="150" y="274"/>
                  </a:moveTo>
                  <a:lnTo>
                    <a:pt x="151" y="258"/>
                  </a:lnTo>
                  <a:lnTo>
                    <a:pt x="155" y="245"/>
                  </a:lnTo>
                  <a:lnTo>
                    <a:pt x="166" y="236"/>
                  </a:lnTo>
                  <a:lnTo>
                    <a:pt x="176" y="228"/>
                  </a:lnTo>
                  <a:lnTo>
                    <a:pt x="185" y="217"/>
                  </a:lnTo>
                  <a:lnTo>
                    <a:pt x="180" y="203"/>
                  </a:lnTo>
                  <a:lnTo>
                    <a:pt x="185" y="187"/>
                  </a:lnTo>
                  <a:lnTo>
                    <a:pt x="178" y="174"/>
                  </a:lnTo>
                  <a:lnTo>
                    <a:pt x="182" y="162"/>
                  </a:lnTo>
                  <a:lnTo>
                    <a:pt x="176" y="151"/>
                  </a:lnTo>
                  <a:lnTo>
                    <a:pt x="185" y="139"/>
                  </a:lnTo>
                  <a:lnTo>
                    <a:pt x="180" y="123"/>
                  </a:lnTo>
                  <a:lnTo>
                    <a:pt x="173" y="105"/>
                  </a:lnTo>
                  <a:lnTo>
                    <a:pt x="187" y="98"/>
                  </a:lnTo>
                  <a:lnTo>
                    <a:pt x="185" y="83"/>
                  </a:lnTo>
                  <a:lnTo>
                    <a:pt x="183" y="67"/>
                  </a:lnTo>
                  <a:lnTo>
                    <a:pt x="166" y="53"/>
                  </a:lnTo>
                  <a:lnTo>
                    <a:pt x="158" y="39"/>
                  </a:lnTo>
                  <a:lnTo>
                    <a:pt x="148" y="25"/>
                  </a:lnTo>
                  <a:lnTo>
                    <a:pt x="146" y="9"/>
                  </a:lnTo>
                  <a:lnTo>
                    <a:pt x="128" y="0"/>
                  </a:lnTo>
                  <a:lnTo>
                    <a:pt x="87" y="10"/>
                  </a:lnTo>
                  <a:lnTo>
                    <a:pt x="57" y="19"/>
                  </a:lnTo>
                  <a:lnTo>
                    <a:pt x="23" y="28"/>
                  </a:lnTo>
                  <a:lnTo>
                    <a:pt x="16" y="37"/>
                  </a:lnTo>
                  <a:lnTo>
                    <a:pt x="11" y="53"/>
                  </a:lnTo>
                  <a:lnTo>
                    <a:pt x="4" y="62"/>
                  </a:lnTo>
                  <a:lnTo>
                    <a:pt x="2" y="78"/>
                  </a:lnTo>
                  <a:lnTo>
                    <a:pt x="0" y="94"/>
                  </a:lnTo>
                  <a:lnTo>
                    <a:pt x="2" y="103"/>
                  </a:lnTo>
                  <a:lnTo>
                    <a:pt x="5" y="123"/>
                  </a:lnTo>
                  <a:lnTo>
                    <a:pt x="11" y="140"/>
                  </a:lnTo>
                  <a:lnTo>
                    <a:pt x="18" y="151"/>
                  </a:lnTo>
                  <a:lnTo>
                    <a:pt x="27" y="165"/>
                  </a:lnTo>
                  <a:lnTo>
                    <a:pt x="30" y="178"/>
                  </a:lnTo>
                  <a:lnTo>
                    <a:pt x="43" y="187"/>
                  </a:lnTo>
                  <a:lnTo>
                    <a:pt x="52" y="194"/>
                  </a:lnTo>
                  <a:lnTo>
                    <a:pt x="64" y="199"/>
                  </a:lnTo>
                  <a:lnTo>
                    <a:pt x="77" y="206"/>
                  </a:lnTo>
                  <a:lnTo>
                    <a:pt x="80" y="220"/>
                  </a:lnTo>
                  <a:lnTo>
                    <a:pt x="85" y="233"/>
                  </a:lnTo>
                  <a:lnTo>
                    <a:pt x="87" y="247"/>
                  </a:lnTo>
                  <a:lnTo>
                    <a:pt x="93" y="260"/>
                  </a:lnTo>
                  <a:lnTo>
                    <a:pt x="119" y="274"/>
                  </a:lnTo>
                  <a:lnTo>
                    <a:pt x="150" y="274"/>
                  </a:lnTo>
                  <a:lnTo>
                    <a:pt x="150" y="274"/>
                  </a:lnTo>
                  <a:lnTo>
                    <a:pt x="150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0">
              <a:extLst>
                <a:ext uri="{FF2B5EF4-FFF2-40B4-BE49-F238E27FC236}">
                  <a16:creationId xmlns:a16="http://schemas.microsoft.com/office/drawing/2014/main" id="{92B7505A-3AC5-C529-80C3-E33EEC983D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2056" y="5685178"/>
              <a:ext cx="706973" cy="720525"/>
            </a:xfrm>
            <a:custGeom>
              <a:avLst/>
              <a:gdLst>
                <a:gd name="T0" fmla="*/ 139 w 313"/>
                <a:gd name="T1" fmla="*/ 319 h 319"/>
                <a:gd name="T2" fmla="*/ 144 w 313"/>
                <a:gd name="T3" fmla="*/ 306 h 319"/>
                <a:gd name="T4" fmla="*/ 159 w 313"/>
                <a:gd name="T5" fmla="*/ 301 h 319"/>
                <a:gd name="T6" fmla="*/ 175 w 313"/>
                <a:gd name="T7" fmla="*/ 303 h 319"/>
                <a:gd name="T8" fmla="*/ 182 w 313"/>
                <a:gd name="T9" fmla="*/ 292 h 319"/>
                <a:gd name="T10" fmla="*/ 192 w 313"/>
                <a:gd name="T11" fmla="*/ 287 h 319"/>
                <a:gd name="T12" fmla="*/ 207 w 313"/>
                <a:gd name="T13" fmla="*/ 278 h 319"/>
                <a:gd name="T14" fmla="*/ 219 w 313"/>
                <a:gd name="T15" fmla="*/ 276 h 319"/>
                <a:gd name="T16" fmla="*/ 221 w 313"/>
                <a:gd name="T17" fmla="*/ 263 h 319"/>
                <a:gd name="T18" fmla="*/ 237 w 313"/>
                <a:gd name="T19" fmla="*/ 265 h 319"/>
                <a:gd name="T20" fmla="*/ 249 w 313"/>
                <a:gd name="T21" fmla="*/ 260 h 319"/>
                <a:gd name="T22" fmla="*/ 265 w 313"/>
                <a:gd name="T23" fmla="*/ 265 h 319"/>
                <a:gd name="T24" fmla="*/ 278 w 313"/>
                <a:gd name="T25" fmla="*/ 274 h 319"/>
                <a:gd name="T26" fmla="*/ 290 w 313"/>
                <a:gd name="T27" fmla="*/ 269 h 319"/>
                <a:gd name="T28" fmla="*/ 304 w 313"/>
                <a:gd name="T29" fmla="*/ 263 h 319"/>
                <a:gd name="T30" fmla="*/ 313 w 313"/>
                <a:gd name="T31" fmla="*/ 269 h 319"/>
                <a:gd name="T32" fmla="*/ 312 w 313"/>
                <a:gd name="T33" fmla="*/ 255 h 319"/>
                <a:gd name="T34" fmla="*/ 308 w 313"/>
                <a:gd name="T35" fmla="*/ 242 h 319"/>
                <a:gd name="T36" fmla="*/ 306 w 313"/>
                <a:gd name="T37" fmla="*/ 228 h 319"/>
                <a:gd name="T38" fmla="*/ 301 w 313"/>
                <a:gd name="T39" fmla="*/ 219 h 319"/>
                <a:gd name="T40" fmla="*/ 294 w 313"/>
                <a:gd name="T41" fmla="*/ 201 h 319"/>
                <a:gd name="T42" fmla="*/ 281 w 313"/>
                <a:gd name="T43" fmla="*/ 194 h 319"/>
                <a:gd name="T44" fmla="*/ 269 w 313"/>
                <a:gd name="T45" fmla="*/ 182 h 319"/>
                <a:gd name="T46" fmla="*/ 258 w 313"/>
                <a:gd name="T47" fmla="*/ 171 h 319"/>
                <a:gd name="T48" fmla="*/ 249 w 313"/>
                <a:gd name="T49" fmla="*/ 160 h 319"/>
                <a:gd name="T50" fmla="*/ 240 w 313"/>
                <a:gd name="T51" fmla="*/ 150 h 319"/>
                <a:gd name="T52" fmla="*/ 230 w 313"/>
                <a:gd name="T53" fmla="*/ 141 h 319"/>
                <a:gd name="T54" fmla="*/ 217 w 313"/>
                <a:gd name="T55" fmla="*/ 130 h 319"/>
                <a:gd name="T56" fmla="*/ 205 w 313"/>
                <a:gd name="T57" fmla="*/ 128 h 319"/>
                <a:gd name="T58" fmla="*/ 191 w 313"/>
                <a:gd name="T59" fmla="*/ 114 h 319"/>
                <a:gd name="T60" fmla="*/ 178 w 313"/>
                <a:gd name="T61" fmla="*/ 107 h 319"/>
                <a:gd name="T62" fmla="*/ 166 w 313"/>
                <a:gd name="T63" fmla="*/ 107 h 319"/>
                <a:gd name="T64" fmla="*/ 151 w 313"/>
                <a:gd name="T65" fmla="*/ 96 h 319"/>
                <a:gd name="T66" fmla="*/ 139 w 313"/>
                <a:gd name="T67" fmla="*/ 87 h 319"/>
                <a:gd name="T68" fmla="*/ 126 w 313"/>
                <a:gd name="T69" fmla="*/ 80 h 319"/>
                <a:gd name="T70" fmla="*/ 109 w 313"/>
                <a:gd name="T71" fmla="*/ 66 h 319"/>
                <a:gd name="T72" fmla="*/ 102 w 313"/>
                <a:gd name="T73" fmla="*/ 52 h 319"/>
                <a:gd name="T74" fmla="*/ 84 w 313"/>
                <a:gd name="T75" fmla="*/ 32 h 319"/>
                <a:gd name="T76" fmla="*/ 71 w 313"/>
                <a:gd name="T77" fmla="*/ 37 h 319"/>
                <a:gd name="T78" fmla="*/ 54 w 313"/>
                <a:gd name="T79" fmla="*/ 25 h 319"/>
                <a:gd name="T80" fmla="*/ 45 w 313"/>
                <a:gd name="T81" fmla="*/ 14 h 319"/>
                <a:gd name="T82" fmla="*/ 29 w 313"/>
                <a:gd name="T83" fmla="*/ 9 h 319"/>
                <a:gd name="T84" fmla="*/ 18 w 313"/>
                <a:gd name="T85" fmla="*/ 2 h 319"/>
                <a:gd name="T86" fmla="*/ 4 w 313"/>
                <a:gd name="T87" fmla="*/ 0 h 319"/>
                <a:gd name="T88" fmla="*/ 0 w 313"/>
                <a:gd name="T89" fmla="*/ 28 h 319"/>
                <a:gd name="T90" fmla="*/ 4 w 313"/>
                <a:gd name="T91" fmla="*/ 52 h 319"/>
                <a:gd name="T92" fmla="*/ 14 w 313"/>
                <a:gd name="T93" fmla="*/ 82 h 319"/>
                <a:gd name="T94" fmla="*/ 18 w 313"/>
                <a:gd name="T95" fmla="*/ 100 h 319"/>
                <a:gd name="T96" fmla="*/ 23 w 313"/>
                <a:gd name="T97" fmla="*/ 112 h 319"/>
                <a:gd name="T98" fmla="*/ 37 w 313"/>
                <a:gd name="T99" fmla="*/ 105 h 319"/>
                <a:gd name="T100" fmla="*/ 48 w 313"/>
                <a:gd name="T101" fmla="*/ 109 h 319"/>
                <a:gd name="T102" fmla="*/ 45 w 313"/>
                <a:gd name="T103" fmla="*/ 121 h 319"/>
                <a:gd name="T104" fmla="*/ 36 w 313"/>
                <a:gd name="T105" fmla="*/ 134 h 319"/>
                <a:gd name="T106" fmla="*/ 45 w 313"/>
                <a:gd name="T107" fmla="*/ 167 h 319"/>
                <a:gd name="T108" fmla="*/ 50 w 313"/>
                <a:gd name="T109" fmla="*/ 183 h 319"/>
                <a:gd name="T110" fmla="*/ 68 w 313"/>
                <a:gd name="T111" fmla="*/ 215 h 319"/>
                <a:gd name="T112" fmla="*/ 84 w 313"/>
                <a:gd name="T113" fmla="*/ 247 h 319"/>
                <a:gd name="T114" fmla="*/ 114 w 313"/>
                <a:gd name="T115" fmla="*/ 295 h 319"/>
                <a:gd name="T116" fmla="*/ 123 w 313"/>
                <a:gd name="T117" fmla="*/ 317 h 319"/>
                <a:gd name="T118" fmla="*/ 139 w 313"/>
                <a:gd name="T119" fmla="*/ 319 h 319"/>
                <a:gd name="T120" fmla="*/ 139 w 313"/>
                <a:gd name="T121" fmla="*/ 319 h 319"/>
                <a:gd name="T122" fmla="*/ 139 w 313"/>
                <a:gd name="T123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9">
                  <a:moveTo>
                    <a:pt x="139" y="319"/>
                  </a:moveTo>
                  <a:lnTo>
                    <a:pt x="144" y="306"/>
                  </a:lnTo>
                  <a:lnTo>
                    <a:pt x="159" y="301"/>
                  </a:lnTo>
                  <a:lnTo>
                    <a:pt x="175" y="303"/>
                  </a:lnTo>
                  <a:lnTo>
                    <a:pt x="182" y="292"/>
                  </a:lnTo>
                  <a:lnTo>
                    <a:pt x="192" y="287"/>
                  </a:lnTo>
                  <a:lnTo>
                    <a:pt x="207" y="278"/>
                  </a:lnTo>
                  <a:lnTo>
                    <a:pt x="219" y="276"/>
                  </a:lnTo>
                  <a:lnTo>
                    <a:pt x="221" y="263"/>
                  </a:lnTo>
                  <a:lnTo>
                    <a:pt x="237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8" y="274"/>
                  </a:lnTo>
                  <a:lnTo>
                    <a:pt x="290" y="269"/>
                  </a:lnTo>
                  <a:lnTo>
                    <a:pt x="304" y="263"/>
                  </a:lnTo>
                  <a:lnTo>
                    <a:pt x="313" y="269"/>
                  </a:lnTo>
                  <a:lnTo>
                    <a:pt x="312" y="255"/>
                  </a:lnTo>
                  <a:lnTo>
                    <a:pt x="308" y="242"/>
                  </a:lnTo>
                  <a:lnTo>
                    <a:pt x="306" y="228"/>
                  </a:lnTo>
                  <a:lnTo>
                    <a:pt x="301" y="219"/>
                  </a:lnTo>
                  <a:lnTo>
                    <a:pt x="294" y="201"/>
                  </a:lnTo>
                  <a:lnTo>
                    <a:pt x="281" y="194"/>
                  </a:lnTo>
                  <a:lnTo>
                    <a:pt x="269" y="182"/>
                  </a:lnTo>
                  <a:lnTo>
                    <a:pt x="258" y="171"/>
                  </a:lnTo>
                  <a:lnTo>
                    <a:pt x="249" y="160"/>
                  </a:lnTo>
                  <a:lnTo>
                    <a:pt x="240" y="150"/>
                  </a:lnTo>
                  <a:lnTo>
                    <a:pt x="230" y="141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91" y="114"/>
                  </a:lnTo>
                  <a:lnTo>
                    <a:pt x="178" y="107"/>
                  </a:lnTo>
                  <a:lnTo>
                    <a:pt x="166" y="107"/>
                  </a:lnTo>
                  <a:lnTo>
                    <a:pt x="151" y="96"/>
                  </a:lnTo>
                  <a:lnTo>
                    <a:pt x="139" y="87"/>
                  </a:lnTo>
                  <a:lnTo>
                    <a:pt x="126" y="80"/>
                  </a:lnTo>
                  <a:lnTo>
                    <a:pt x="109" y="66"/>
                  </a:lnTo>
                  <a:lnTo>
                    <a:pt x="102" y="52"/>
                  </a:lnTo>
                  <a:lnTo>
                    <a:pt x="84" y="32"/>
                  </a:lnTo>
                  <a:lnTo>
                    <a:pt x="71" y="37"/>
                  </a:lnTo>
                  <a:lnTo>
                    <a:pt x="54" y="25"/>
                  </a:lnTo>
                  <a:lnTo>
                    <a:pt x="45" y="14"/>
                  </a:lnTo>
                  <a:lnTo>
                    <a:pt x="29" y="9"/>
                  </a:lnTo>
                  <a:lnTo>
                    <a:pt x="18" y="2"/>
                  </a:lnTo>
                  <a:lnTo>
                    <a:pt x="4" y="0"/>
                  </a:lnTo>
                  <a:lnTo>
                    <a:pt x="0" y="28"/>
                  </a:lnTo>
                  <a:lnTo>
                    <a:pt x="4" y="52"/>
                  </a:lnTo>
                  <a:lnTo>
                    <a:pt x="14" y="82"/>
                  </a:lnTo>
                  <a:lnTo>
                    <a:pt x="18" y="100"/>
                  </a:lnTo>
                  <a:lnTo>
                    <a:pt x="23" y="112"/>
                  </a:lnTo>
                  <a:lnTo>
                    <a:pt x="37" y="105"/>
                  </a:lnTo>
                  <a:lnTo>
                    <a:pt x="48" y="109"/>
                  </a:lnTo>
                  <a:lnTo>
                    <a:pt x="45" y="121"/>
                  </a:lnTo>
                  <a:lnTo>
                    <a:pt x="36" y="134"/>
                  </a:lnTo>
                  <a:lnTo>
                    <a:pt x="45" y="167"/>
                  </a:lnTo>
                  <a:lnTo>
                    <a:pt x="50" y="183"/>
                  </a:lnTo>
                  <a:lnTo>
                    <a:pt x="68" y="215"/>
                  </a:lnTo>
                  <a:lnTo>
                    <a:pt x="84" y="247"/>
                  </a:lnTo>
                  <a:lnTo>
                    <a:pt x="114" y="295"/>
                  </a:lnTo>
                  <a:lnTo>
                    <a:pt x="123" y="317"/>
                  </a:lnTo>
                  <a:lnTo>
                    <a:pt x="139" y="319"/>
                  </a:lnTo>
                  <a:lnTo>
                    <a:pt x="139" y="319"/>
                  </a:lnTo>
                  <a:lnTo>
                    <a:pt x="139" y="3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1">
              <a:extLst>
                <a:ext uri="{FF2B5EF4-FFF2-40B4-BE49-F238E27FC236}">
                  <a16:creationId xmlns:a16="http://schemas.microsoft.com/office/drawing/2014/main" id="{C3C4A138-2F81-851F-F9BC-7AE6EAAA7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42521" y="6590915"/>
              <a:ext cx="907997" cy="661799"/>
            </a:xfrm>
            <a:custGeom>
              <a:avLst/>
              <a:gdLst>
                <a:gd name="T0" fmla="*/ 301 w 402"/>
                <a:gd name="T1" fmla="*/ 284 h 293"/>
                <a:gd name="T2" fmla="*/ 326 w 402"/>
                <a:gd name="T3" fmla="*/ 265 h 293"/>
                <a:gd name="T4" fmla="*/ 353 w 402"/>
                <a:gd name="T5" fmla="*/ 259 h 293"/>
                <a:gd name="T6" fmla="*/ 378 w 402"/>
                <a:gd name="T7" fmla="*/ 268 h 293"/>
                <a:gd name="T8" fmla="*/ 390 w 402"/>
                <a:gd name="T9" fmla="*/ 250 h 293"/>
                <a:gd name="T10" fmla="*/ 397 w 402"/>
                <a:gd name="T11" fmla="*/ 249 h 293"/>
                <a:gd name="T12" fmla="*/ 385 w 402"/>
                <a:gd name="T13" fmla="*/ 220 h 293"/>
                <a:gd name="T14" fmla="*/ 365 w 402"/>
                <a:gd name="T15" fmla="*/ 218 h 293"/>
                <a:gd name="T16" fmla="*/ 351 w 402"/>
                <a:gd name="T17" fmla="*/ 204 h 293"/>
                <a:gd name="T18" fmla="*/ 344 w 402"/>
                <a:gd name="T19" fmla="*/ 202 h 293"/>
                <a:gd name="T20" fmla="*/ 340 w 402"/>
                <a:gd name="T21" fmla="*/ 179 h 293"/>
                <a:gd name="T22" fmla="*/ 319 w 402"/>
                <a:gd name="T23" fmla="*/ 170 h 293"/>
                <a:gd name="T24" fmla="*/ 328 w 402"/>
                <a:gd name="T25" fmla="*/ 158 h 293"/>
                <a:gd name="T26" fmla="*/ 312 w 402"/>
                <a:gd name="T27" fmla="*/ 128 h 293"/>
                <a:gd name="T28" fmla="*/ 342 w 402"/>
                <a:gd name="T29" fmla="*/ 119 h 293"/>
                <a:gd name="T30" fmla="*/ 331 w 402"/>
                <a:gd name="T31" fmla="*/ 101 h 293"/>
                <a:gd name="T32" fmla="*/ 322 w 402"/>
                <a:gd name="T33" fmla="*/ 71 h 293"/>
                <a:gd name="T34" fmla="*/ 289 w 402"/>
                <a:gd name="T35" fmla="*/ 53 h 293"/>
                <a:gd name="T36" fmla="*/ 274 w 402"/>
                <a:gd name="T37" fmla="*/ 32 h 293"/>
                <a:gd name="T38" fmla="*/ 258 w 402"/>
                <a:gd name="T39" fmla="*/ 7 h 293"/>
                <a:gd name="T40" fmla="*/ 230 w 402"/>
                <a:gd name="T41" fmla="*/ 10 h 293"/>
                <a:gd name="T42" fmla="*/ 200 w 402"/>
                <a:gd name="T43" fmla="*/ 35 h 293"/>
                <a:gd name="T44" fmla="*/ 175 w 402"/>
                <a:gd name="T45" fmla="*/ 55 h 293"/>
                <a:gd name="T46" fmla="*/ 95 w 402"/>
                <a:gd name="T47" fmla="*/ 137 h 293"/>
                <a:gd name="T48" fmla="*/ 66 w 402"/>
                <a:gd name="T49" fmla="*/ 158 h 293"/>
                <a:gd name="T50" fmla="*/ 0 w 402"/>
                <a:gd name="T51" fmla="*/ 218 h 293"/>
                <a:gd name="T52" fmla="*/ 30 w 402"/>
                <a:gd name="T53" fmla="*/ 233 h 293"/>
                <a:gd name="T54" fmla="*/ 48 w 402"/>
                <a:gd name="T55" fmla="*/ 250 h 293"/>
                <a:gd name="T56" fmla="*/ 137 w 402"/>
                <a:gd name="T57" fmla="*/ 233 h 293"/>
                <a:gd name="T58" fmla="*/ 166 w 402"/>
                <a:gd name="T59" fmla="*/ 242 h 293"/>
                <a:gd name="T60" fmla="*/ 178 w 402"/>
                <a:gd name="T61" fmla="*/ 274 h 293"/>
                <a:gd name="T62" fmla="*/ 201 w 402"/>
                <a:gd name="T63" fmla="*/ 291 h 293"/>
                <a:gd name="T64" fmla="*/ 228 w 402"/>
                <a:gd name="T65" fmla="*/ 279 h 293"/>
                <a:gd name="T66" fmla="*/ 256 w 402"/>
                <a:gd name="T67" fmla="*/ 286 h 293"/>
                <a:gd name="T68" fmla="*/ 290 w 402"/>
                <a:gd name="T69" fmla="*/ 293 h 293"/>
                <a:gd name="T70" fmla="*/ 290 w 402"/>
                <a:gd name="T71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2" h="293">
                  <a:moveTo>
                    <a:pt x="290" y="293"/>
                  </a:moveTo>
                  <a:lnTo>
                    <a:pt x="301" y="284"/>
                  </a:lnTo>
                  <a:lnTo>
                    <a:pt x="315" y="277"/>
                  </a:lnTo>
                  <a:lnTo>
                    <a:pt x="326" y="265"/>
                  </a:lnTo>
                  <a:lnTo>
                    <a:pt x="340" y="261"/>
                  </a:lnTo>
                  <a:lnTo>
                    <a:pt x="353" y="259"/>
                  </a:lnTo>
                  <a:lnTo>
                    <a:pt x="367" y="261"/>
                  </a:lnTo>
                  <a:lnTo>
                    <a:pt x="378" y="268"/>
                  </a:lnTo>
                  <a:lnTo>
                    <a:pt x="392" y="267"/>
                  </a:lnTo>
                  <a:lnTo>
                    <a:pt x="390" y="250"/>
                  </a:lnTo>
                  <a:lnTo>
                    <a:pt x="402" y="258"/>
                  </a:lnTo>
                  <a:lnTo>
                    <a:pt x="397" y="249"/>
                  </a:lnTo>
                  <a:lnTo>
                    <a:pt x="381" y="236"/>
                  </a:lnTo>
                  <a:lnTo>
                    <a:pt x="385" y="220"/>
                  </a:lnTo>
                  <a:lnTo>
                    <a:pt x="376" y="210"/>
                  </a:lnTo>
                  <a:lnTo>
                    <a:pt x="365" y="218"/>
                  </a:lnTo>
                  <a:lnTo>
                    <a:pt x="363" y="204"/>
                  </a:lnTo>
                  <a:lnTo>
                    <a:pt x="351" y="204"/>
                  </a:lnTo>
                  <a:lnTo>
                    <a:pt x="349" y="190"/>
                  </a:lnTo>
                  <a:lnTo>
                    <a:pt x="344" y="202"/>
                  </a:lnTo>
                  <a:lnTo>
                    <a:pt x="333" y="192"/>
                  </a:lnTo>
                  <a:lnTo>
                    <a:pt x="340" y="179"/>
                  </a:lnTo>
                  <a:lnTo>
                    <a:pt x="328" y="181"/>
                  </a:lnTo>
                  <a:lnTo>
                    <a:pt x="319" y="170"/>
                  </a:lnTo>
                  <a:lnTo>
                    <a:pt x="312" y="156"/>
                  </a:lnTo>
                  <a:lnTo>
                    <a:pt x="328" y="158"/>
                  </a:lnTo>
                  <a:lnTo>
                    <a:pt x="322" y="142"/>
                  </a:lnTo>
                  <a:lnTo>
                    <a:pt x="312" y="128"/>
                  </a:lnTo>
                  <a:lnTo>
                    <a:pt x="324" y="122"/>
                  </a:lnTo>
                  <a:lnTo>
                    <a:pt x="342" y="119"/>
                  </a:lnTo>
                  <a:lnTo>
                    <a:pt x="329" y="113"/>
                  </a:lnTo>
                  <a:lnTo>
                    <a:pt x="331" y="101"/>
                  </a:lnTo>
                  <a:lnTo>
                    <a:pt x="329" y="81"/>
                  </a:lnTo>
                  <a:lnTo>
                    <a:pt x="322" y="71"/>
                  </a:lnTo>
                  <a:lnTo>
                    <a:pt x="310" y="62"/>
                  </a:lnTo>
                  <a:lnTo>
                    <a:pt x="289" y="53"/>
                  </a:lnTo>
                  <a:lnTo>
                    <a:pt x="276" y="46"/>
                  </a:lnTo>
                  <a:lnTo>
                    <a:pt x="274" y="32"/>
                  </a:lnTo>
                  <a:lnTo>
                    <a:pt x="269" y="23"/>
                  </a:lnTo>
                  <a:lnTo>
                    <a:pt x="258" y="7"/>
                  </a:lnTo>
                  <a:lnTo>
                    <a:pt x="249" y="0"/>
                  </a:lnTo>
                  <a:lnTo>
                    <a:pt x="230" y="10"/>
                  </a:lnTo>
                  <a:lnTo>
                    <a:pt x="212" y="24"/>
                  </a:lnTo>
                  <a:lnTo>
                    <a:pt x="200" y="35"/>
                  </a:lnTo>
                  <a:lnTo>
                    <a:pt x="189" y="48"/>
                  </a:lnTo>
                  <a:lnTo>
                    <a:pt x="175" y="55"/>
                  </a:lnTo>
                  <a:lnTo>
                    <a:pt x="134" y="99"/>
                  </a:lnTo>
                  <a:lnTo>
                    <a:pt x="95" y="137"/>
                  </a:lnTo>
                  <a:lnTo>
                    <a:pt x="80" y="147"/>
                  </a:lnTo>
                  <a:lnTo>
                    <a:pt x="66" y="158"/>
                  </a:lnTo>
                  <a:lnTo>
                    <a:pt x="46" y="179"/>
                  </a:lnTo>
                  <a:lnTo>
                    <a:pt x="0" y="218"/>
                  </a:lnTo>
                  <a:lnTo>
                    <a:pt x="18" y="224"/>
                  </a:lnTo>
                  <a:lnTo>
                    <a:pt x="30" y="233"/>
                  </a:lnTo>
                  <a:lnTo>
                    <a:pt x="39" y="240"/>
                  </a:lnTo>
                  <a:lnTo>
                    <a:pt x="48" y="250"/>
                  </a:lnTo>
                  <a:lnTo>
                    <a:pt x="59" y="258"/>
                  </a:lnTo>
                  <a:lnTo>
                    <a:pt x="137" y="233"/>
                  </a:lnTo>
                  <a:lnTo>
                    <a:pt x="150" y="236"/>
                  </a:lnTo>
                  <a:lnTo>
                    <a:pt x="166" y="242"/>
                  </a:lnTo>
                  <a:lnTo>
                    <a:pt x="173" y="256"/>
                  </a:lnTo>
                  <a:lnTo>
                    <a:pt x="178" y="274"/>
                  </a:lnTo>
                  <a:lnTo>
                    <a:pt x="189" y="281"/>
                  </a:lnTo>
                  <a:lnTo>
                    <a:pt x="201" y="291"/>
                  </a:lnTo>
                  <a:lnTo>
                    <a:pt x="216" y="284"/>
                  </a:lnTo>
                  <a:lnTo>
                    <a:pt x="228" y="279"/>
                  </a:lnTo>
                  <a:lnTo>
                    <a:pt x="244" y="288"/>
                  </a:lnTo>
                  <a:lnTo>
                    <a:pt x="256" y="286"/>
                  </a:lnTo>
                  <a:lnTo>
                    <a:pt x="273" y="288"/>
                  </a:lnTo>
                  <a:lnTo>
                    <a:pt x="290" y="293"/>
                  </a:lnTo>
                  <a:lnTo>
                    <a:pt x="290" y="293"/>
                  </a:lnTo>
                  <a:lnTo>
                    <a:pt x="290" y="2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2">
              <a:extLst>
                <a:ext uri="{FF2B5EF4-FFF2-40B4-BE49-F238E27FC236}">
                  <a16:creationId xmlns:a16="http://schemas.microsoft.com/office/drawing/2014/main" id="{B7177688-C4BE-7DC6-880D-F8BA9A1498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51360" y="7065242"/>
              <a:ext cx="539829" cy="429153"/>
            </a:xfrm>
            <a:custGeom>
              <a:avLst/>
              <a:gdLst>
                <a:gd name="T0" fmla="*/ 134 w 239"/>
                <a:gd name="T1" fmla="*/ 190 h 190"/>
                <a:gd name="T2" fmla="*/ 135 w 239"/>
                <a:gd name="T3" fmla="*/ 178 h 190"/>
                <a:gd name="T4" fmla="*/ 141 w 239"/>
                <a:gd name="T5" fmla="*/ 165 h 190"/>
                <a:gd name="T6" fmla="*/ 132 w 239"/>
                <a:gd name="T7" fmla="*/ 153 h 190"/>
                <a:gd name="T8" fmla="*/ 162 w 239"/>
                <a:gd name="T9" fmla="*/ 117 h 190"/>
                <a:gd name="T10" fmla="*/ 173 w 239"/>
                <a:gd name="T11" fmla="*/ 108 h 190"/>
                <a:gd name="T12" fmla="*/ 187 w 239"/>
                <a:gd name="T13" fmla="*/ 94 h 190"/>
                <a:gd name="T14" fmla="*/ 214 w 239"/>
                <a:gd name="T15" fmla="*/ 73 h 190"/>
                <a:gd name="T16" fmla="*/ 239 w 239"/>
                <a:gd name="T17" fmla="*/ 53 h 190"/>
                <a:gd name="T18" fmla="*/ 196 w 239"/>
                <a:gd name="T19" fmla="*/ 23 h 190"/>
                <a:gd name="T20" fmla="*/ 178 w 239"/>
                <a:gd name="T21" fmla="*/ 16 h 190"/>
                <a:gd name="T22" fmla="*/ 148 w 239"/>
                <a:gd name="T23" fmla="*/ 0 h 190"/>
                <a:gd name="T24" fmla="*/ 128 w 239"/>
                <a:gd name="T25" fmla="*/ 3 h 190"/>
                <a:gd name="T26" fmla="*/ 114 w 239"/>
                <a:gd name="T27" fmla="*/ 16 h 190"/>
                <a:gd name="T28" fmla="*/ 98 w 239"/>
                <a:gd name="T29" fmla="*/ 16 h 190"/>
                <a:gd name="T30" fmla="*/ 80 w 239"/>
                <a:gd name="T31" fmla="*/ 23 h 190"/>
                <a:gd name="T32" fmla="*/ 73 w 239"/>
                <a:gd name="T33" fmla="*/ 35 h 190"/>
                <a:gd name="T34" fmla="*/ 57 w 239"/>
                <a:gd name="T35" fmla="*/ 49 h 190"/>
                <a:gd name="T36" fmla="*/ 41 w 239"/>
                <a:gd name="T37" fmla="*/ 51 h 190"/>
                <a:gd name="T38" fmla="*/ 27 w 239"/>
                <a:gd name="T39" fmla="*/ 58 h 190"/>
                <a:gd name="T40" fmla="*/ 14 w 239"/>
                <a:gd name="T41" fmla="*/ 67 h 190"/>
                <a:gd name="T42" fmla="*/ 0 w 239"/>
                <a:gd name="T43" fmla="*/ 69 h 190"/>
                <a:gd name="T44" fmla="*/ 5 w 239"/>
                <a:gd name="T45" fmla="*/ 85 h 190"/>
                <a:gd name="T46" fmla="*/ 7 w 239"/>
                <a:gd name="T47" fmla="*/ 96 h 190"/>
                <a:gd name="T48" fmla="*/ 12 w 239"/>
                <a:gd name="T49" fmla="*/ 108 h 190"/>
                <a:gd name="T50" fmla="*/ 9 w 239"/>
                <a:gd name="T51" fmla="*/ 128 h 190"/>
                <a:gd name="T52" fmla="*/ 11 w 239"/>
                <a:gd name="T53" fmla="*/ 137 h 190"/>
                <a:gd name="T54" fmla="*/ 23 w 239"/>
                <a:gd name="T55" fmla="*/ 146 h 190"/>
                <a:gd name="T56" fmla="*/ 36 w 239"/>
                <a:gd name="T57" fmla="*/ 153 h 190"/>
                <a:gd name="T58" fmla="*/ 41 w 239"/>
                <a:gd name="T59" fmla="*/ 167 h 190"/>
                <a:gd name="T60" fmla="*/ 52 w 239"/>
                <a:gd name="T61" fmla="*/ 174 h 190"/>
                <a:gd name="T62" fmla="*/ 64 w 239"/>
                <a:gd name="T63" fmla="*/ 179 h 190"/>
                <a:gd name="T64" fmla="*/ 80 w 239"/>
                <a:gd name="T65" fmla="*/ 186 h 190"/>
                <a:gd name="T66" fmla="*/ 109 w 239"/>
                <a:gd name="T67" fmla="*/ 188 h 190"/>
                <a:gd name="T68" fmla="*/ 121 w 239"/>
                <a:gd name="T69" fmla="*/ 186 h 190"/>
                <a:gd name="T70" fmla="*/ 134 w 239"/>
                <a:gd name="T71" fmla="*/ 190 h 190"/>
                <a:gd name="T72" fmla="*/ 134 w 239"/>
                <a:gd name="T73" fmla="*/ 190 h 190"/>
                <a:gd name="T74" fmla="*/ 134 w 239"/>
                <a:gd name="T7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9" h="190">
                  <a:moveTo>
                    <a:pt x="134" y="190"/>
                  </a:moveTo>
                  <a:lnTo>
                    <a:pt x="135" y="178"/>
                  </a:lnTo>
                  <a:lnTo>
                    <a:pt x="141" y="165"/>
                  </a:lnTo>
                  <a:lnTo>
                    <a:pt x="132" y="153"/>
                  </a:lnTo>
                  <a:lnTo>
                    <a:pt x="162" y="117"/>
                  </a:lnTo>
                  <a:lnTo>
                    <a:pt x="173" y="108"/>
                  </a:lnTo>
                  <a:lnTo>
                    <a:pt x="187" y="94"/>
                  </a:lnTo>
                  <a:lnTo>
                    <a:pt x="214" y="73"/>
                  </a:lnTo>
                  <a:lnTo>
                    <a:pt x="239" y="53"/>
                  </a:lnTo>
                  <a:lnTo>
                    <a:pt x="196" y="23"/>
                  </a:lnTo>
                  <a:lnTo>
                    <a:pt x="178" y="16"/>
                  </a:lnTo>
                  <a:lnTo>
                    <a:pt x="148" y="0"/>
                  </a:lnTo>
                  <a:lnTo>
                    <a:pt x="128" y="3"/>
                  </a:lnTo>
                  <a:lnTo>
                    <a:pt x="114" y="16"/>
                  </a:lnTo>
                  <a:lnTo>
                    <a:pt x="98" y="16"/>
                  </a:lnTo>
                  <a:lnTo>
                    <a:pt x="80" y="23"/>
                  </a:lnTo>
                  <a:lnTo>
                    <a:pt x="73" y="35"/>
                  </a:lnTo>
                  <a:lnTo>
                    <a:pt x="57" y="49"/>
                  </a:lnTo>
                  <a:lnTo>
                    <a:pt x="41" y="51"/>
                  </a:lnTo>
                  <a:lnTo>
                    <a:pt x="27" y="58"/>
                  </a:lnTo>
                  <a:lnTo>
                    <a:pt x="14" y="67"/>
                  </a:lnTo>
                  <a:lnTo>
                    <a:pt x="0" y="69"/>
                  </a:lnTo>
                  <a:lnTo>
                    <a:pt x="5" y="85"/>
                  </a:lnTo>
                  <a:lnTo>
                    <a:pt x="7" y="96"/>
                  </a:lnTo>
                  <a:lnTo>
                    <a:pt x="12" y="108"/>
                  </a:lnTo>
                  <a:lnTo>
                    <a:pt x="9" y="128"/>
                  </a:lnTo>
                  <a:lnTo>
                    <a:pt x="11" y="137"/>
                  </a:lnTo>
                  <a:lnTo>
                    <a:pt x="23" y="146"/>
                  </a:lnTo>
                  <a:lnTo>
                    <a:pt x="36" y="153"/>
                  </a:lnTo>
                  <a:lnTo>
                    <a:pt x="41" y="167"/>
                  </a:lnTo>
                  <a:lnTo>
                    <a:pt x="52" y="174"/>
                  </a:lnTo>
                  <a:lnTo>
                    <a:pt x="64" y="179"/>
                  </a:lnTo>
                  <a:lnTo>
                    <a:pt x="80" y="186"/>
                  </a:lnTo>
                  <a:lnTo>
                    <a:pt x="109" y="188"/>
                  </a:lnTo>
                  <a:lnTo>
                    <a:pt x="121" y="186"/>
                  </a:lnTo>
                  <a:lnTo>
                    <a:pt x="134" y="190"/>
                  </a:lnTo>
                  <a:lnTo>
                    <a:pt x="134" y="190"/>
                  </a:lnTo>
                  <a:lnTo>
                    <a:pt x="134" y="1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3">
              <a:extLst>
                <a:ext uri="{FF2B5EF4-FFF2-40B4-BE49-F238E27FC236}">
                  <a16:creationId xmlns:a16="http://schemas.microsoft.com/office/drawing/2014/main" id="{041ABA4D-6340-83AB-F55B-2F2D8A18AF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73118" y="6267922"/>
              <a:ext cx="725043" cy="727301"/>
            </a:xfrm>
            <a:custGeom>
              <a:avLst/>
              <a:gdLst>
                <a:gd name="T0" fmla="*/ 121 w 321"/>
                <a:gd name="T1" fmla="*/ 322 h 322"/>
                <a:gd name="T2" fmla="*/ 139 w 321"/>
                <a:gd name="T3" fmla="*/ 301 h 322"/>
                <a:gd name="T4" fmla="*/ 153 w 321"/>
                <a:gd name="T5" fmla="*/ 290 h 322"/>
                <a:gd name="T6" fmla="*/ 166 w 321"/>
                <a:gd name="T7" fmla="*/ 280 h 322"/>
                <a:gd name="T8" fmla="*/ 209 w 321"/>
                <a:gd name="T9" fmla="*/ 242 h 322"/>
                <a:gd name="T10" fmla="*/ 250 w 321"/>
                <a:gd name="T11" fmla="*/ 203 h 322"/>
                <a:gd name="T12" fmla="*/ 264 w 321"/>
                <a:gd name="T13" fmla="*/ 191 h 322"/>
                <a:gd name="T14" fmla="*/ 275 w 321"/>
                <a:gd name="T15" fmla="*/ 180 h 322"/>
                <a:gd name="T16" fmla="*/ 285 w 321"/>
                <a:gd name="T17" fmla="*/ 167 h 322"/>
                <a:gd name="T18" fmla="*/ 303 w 321"/>
                <a:gd name="T19" fmla="*/ 155 h 322"/>
                <a:gd name="T20" fmla="*/ 321 w 321"/>
                <a:gd name="T21" fmla="*/ 141 h 322"/>
                <a:gd name="T22" fmla="*/ 307 w 321"/>
                <a:gd name="T23" fmla="*/ 123 h 322"/>
                <a:gd name="T24" fmla="*/ 289 w 321"/>
                <a:gd name="T25" fmla="*/ 114 h 322"/>
                <a:gd name="T26" fmla="*/ 273 w 321"/>
                <a:gd name="T27" fmla="*/ 109 h 322"/>
                <a:gd name="T28" fmla="*/ 262 w 321"/>
                <a:gd name="T29" fmla="*/ 94 h 322"/>
                <a:gd name="T30" fmla="*/ 246 w 321"/>
                <a:gd name="T31" fmla="*/ 98 h 322"/>
                <a:gd name="T32" fmla="*/ 230 w 321"/>
                <a:gd name="T33" fmla="*/ 96 h 322"/>
                <a:gd name="T34" fmla="*/ 221 w 321"/>
                <a:gd name="T35" fmla="*/ 82 h 322"/>
                <a:gd name="T36" fmla="*/ 205 w 321"/>
                <a:gd name="T37" fmla="*/ 80 h 322"/>
                <a:gd name="T38" fmla="*/ 189 w 321"/>
                <a:gd name="T39" fmla="*/ 62 h 322"/>
                <a:gd name="T40" fmla="*/ 184 w 321"/>
                <a:gd name="T41" fmla="*/ 48 h 322"/>
                <a:gd name="T42" fmla="*/ 186 w 321"/>
                <a:gd name="T43" fmla="*/ 34 h 322"/>
                <a:gd name="T44" fmla="*/ 178 w 321"/>
                <a:gd name="T45" fmla="*/ 23 h 322"/>
                <a:gd name="T46" fmla="*/ 170 w 321"/>
                <a:gd name="T47" fmla="*/ 13 h 322"/>
                <a:gd name="T48" fmla="*/ 153 w 321"/>
                <a:gd name="T49" fmla="*/ 7 h 322"/>
                <a:gd name="T50" fmla="*/ 141 w 321"/>
                <a:gd name="T51" fmla="*/ 11 h 322"/>
                <a:gd name="T52" fmla="*/ 127 w 321"/>
                <a:gd name="T53" fmla="*/ 16 h 322"/>
                <a:gd name="T54" fmla="*/ 118 w 321"/>
                <a:gd name="T55" fmla="*/ 9 h 322"/>
                <a:gd name="T56" fmla="*/ 105 w 321"/>
                <a:gd name="T57" fmla="*/ 0 h 322"/>
                <a:gd name="T58" fmla="*/ 86 w 321"/>
                <a:gd name="T59" fmla="*/ 5 h 322"/>
                <a:gd name="T60" fmla="*/ 75 w 321"/>
                <a:gd name="T61" fmla="*/ 13 h 322"/>
                <a:gd name="T62" fmla="*/ 63 w 321"/>
                <a:gd name="T63" fmla="*/ 14 h 322"/>
                <a:gd name="T64" fmla="*/ 54 w 321"/>
                <a:gd name="T65" fmla="*/ 27 h 322"/>
                <a:gd name="T66" fmla="*/ 38 w 321"/>
                <a:gd name="T67" fmla="*/ 29 h 322"/>
                <a:gd name="T68" fmla="*/ 27 w 321"/>
                <a:gd name="T69" fmla="*/ 36 h 322"/>
                <a:gd name="T70" fmla="*/ 16 w 321"/>
                <a:gd name="T71" fmla="*/ 41 h 322"/>
                <a:gd name="T72" fmla="*/ 9 w 321"/>
                <a:gd name="T73" fmla="*/ 57 h 322"/>
                <a:gd name="T74" fmla="*/ 0 w 321"/>
                <a:gd name="T75" fmla="*/ 68 h 322"/>
                <a:gd name="T76" fmla="*/ 13 w 321"/>
                <a:gd name="T77" fmla="*/ 80 h 322"/>
                <a:gd name="T78" fmla="*/ 16 w 321"/>
                <a:gd name="T79" fmla="*/ 93 h 322"/>
                <a:gd name="T80" fmla="*/ 16 w 321"/>
                <a:gd name="T81" fmla="*/ 119 h 322"/>
                <a:gd name="T82" fmla="*/ 9 w 321"/>
                <a:gd name="T83" fmla="*/ 134 h 322"/>
                <a:gd name="T84" fmla="*/ 32 w 321"/>
                <a:gd name="T85" fmla="*/ 157 h 322"/>
                <a:gd name="T86" fmla="*/ 47 w 321"/>
                <a:gd name="T87" fmla="*/ 162 h 322"/>
                <a:gd name="T88" fmla="*/ 36 w 321"/>
                <a:gd name="T89" fmla="*/ 173 h 322"/>
                <a:gd name="T90" fmla="*/ 38 w 321"/>
                <a:gd name="T91" fmla="*/ 185 h 322"/>
                <a:gd name="T92" fmla="*/ 43 w 321"/>
                <a:gd name="T93" fmla="*/ 199 h 322"/>
                <a:gd name="T94" fmla="*/ 50 w 321"/>
                <a:gd name="T95" fmla="*/ 217 h 322"/>
                <a:gd name="T96" fmla="*/ 59 w 321"/>
                <a:gd name="T97" fmla="*/ 230 h 322"/>
                <a:gd name="T98" fmla="*/ 70 w 321"/>
                <a:gd name="T99" fmla="*/ 242 h 322"/>
                <a:gd name="T100" fmla="*/ 81 w 321"/>
                <a:gd name="T101" fmla="*/ 256 h 322"/>
                <a:gd name="T102" fmla="*/ 86 w 321"/>
                <a:gd name="T103" fmla="*/ 269 h 322"/>
                <a:gd name="T104" fmla="*/ 91 w 321"/>
                <a:gd name="T105" fmla="*/ 283 h 322"/>
                <a:gd name="T106" fmla="*/ 98 w 321"/>
                <a:gd name="T107" fmla="*/ 297 h 322"/>
                <a:gd name="T108" fmla="*/ 109 w 321"/>
                <a:gd name="T109" fmla="*/ 312 h 322"/>
                <a:gd name="T110" fmla="*/ 121 w 321"/>
                <a:gd name="T111" fmla="*/ 319 h 322"/>
                <a:gd name="T112" fmla="*/ 121 w 321"/>
                <a:gd name="T113" fmla="*/ 322 h 322"/>
                <a:gd name="T114" fmla="*/ 121 w 321"/>
                <a:gd name="T115" fmla="*/ 322 h 322"/>
                <a:gd name="T116" fmla="*/ 121 w 321"/>
                <a:gd name="T11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322">
                  <a:moveTo>
                    <a:pt x="121" y="322"/>
                  </a:moveTo>
                  <a:lnTo>
                    <a:pt x="139" y="301"/>
                  </a:lnTo>
                  <a:lnTo>
                    <a:pt x="153" y="290"/>
                  </a:lnTo>
                  <a:lnTo>
                    <a:pt x="166" y="280"/>
                  </a:lnTo>
                  <a:lnTo>
                    <a:pt x="209" y="242"/>
                  </a:lnTo>
                  <a:lnTo>
                    <a:pt x="250" y="203"/>
                  </a:lnTo>
                  <a:lnTo>
                    <a:pt x="264" y="191"/>
                  </a:lnTo>
                  <a:lnTo>
                    <a:pt x="275" y="180"/>
                  </a:lnTo>
                  <a:lnTo>
                    <a:pt x="285" y="167"/>
                  </a:lnTo>
                  <a:lnTo>
                    <a:pt x="303" y="155"/>
                  </a:lnTo>
                  <a:lnTo>
                    <a:pt x="321" y="141"/>
                  </a:lnTo>
                  <a:lnTo>
                    <a:pt x="307" y="123"/>
                  </a:lnTo>
                  <a:lnTo>
                    <a:pt x="289" y="114"/>
                  </a:lnTo>
                  <a:lnTo>
                    <a:pt x="273" y="109"/>
                  </a:lnTo>
                  <a:lnTo>
                    <a:pt x="262" y="94"/>
                  </a:lnTo>
                  <a:lnTo>
                    <a:pt x="246" y="98"/>
                  </a:lnTo>
                  <a:lnTo>
                    <a:pt x="230" y="96"/>
                  </a:lnTo>
                  <a:lnTo>
                    <a:pt x="221" y="82"/>
                  </a:lnTo>
                  <a:lnTo>
                    <a:pt x="205" y="80"/>
                  </a:lnTo>
                  <a:lnTo>
                    <a:pt x="189" y="62"/>
                  </a:lnTo>
                  <a:lnTo>
                    <a:pt x="184" y="48"/>
                  </a:lnTo>
                  <a:lnTo>
                    <a:pt x="186" y="34"/>
                  </a:lnTo>
                  <a:lnTo>
                    <a:pt x="178" y="23"/>
                  </a:lnTo>
                  <a:lnTo>
                    <a:pt x="170" y="13"/>
                  </a:lnTo>
                  <a:lnTo>
                    <a:pt x="153" y="7"/>
                  </a:lnTo>
                  <a:lnTo>
                    <a:pt x="141" y="11"/>
                  </a:lnTo>
                  <a:lnTo>
                    <a:pt x="127" y="16"/>
                  </a:lnTo>
                  <a:lnTo>
                    <a:pt x="118" y="9"/>
                  </a:lnTo>
                  <a:lnTo>
                    <a:pt x="105" y="0"/>
                  </a:lnTo>
                  <a:lnTo>
                    <a:pt x="86" y="5"/>
                  </a:lnTo>
                  <a:lnTo>
                    <a:pt x="75" y="13"/>
                  </a:lnTo>
                  <a:lnTo>
                    <a:pt x="63" y="14"/>
                  </a:lnTo>
                  <a:lnTo>
                    <a:pt x="54" y="27"/>
                  </a:lnTo>
                  <a:lnTo>
                    <a:pt x="38" y="29"/>
                  </a:lnTo>
                  <a:lnTo>
                    <a:pt x="27" y="36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0" y="68"/>
                  </a:lnTo>
                  <a:lnTo>
                    <a:pt x="13" y="80"/>
                  </a:lnTo>
                  <a:lnTo>
                    <a:pt x="16" y="93"/>
                  </a:lnTo>
                  <a:lnTo>
                    <a:pt x="16" y="119"/>
                  </a:lnTo>
                  <a:lnTo>
                    <a:pt x="9" y="134"/>
                  </a:lnTo>
                  <a:lnTo>
                    <a:pt x="32" y="157"/>
                  </a:lnTo>
                  <a:lnTo>
                    <a:pt x="47" y="162"/>
                  </a:lnTo>
                  <a:lnTo>
                    <a:pt x="36" y="173"/>
                  </a:lnTo>
                  <a:lnTo>
                    <a:pt x="38" y="185"/>
                  </a:lnTo>
                  <a:lnTo>
                    <a:pt x="43" y="199"/>
                  </a:lnTo>
                  <a:lnTo>
                    <a:pt x="50" y="217"/>
                  </a:lnTo>
                  <a:lnTo>
                    <a:pt x="59" y="230"/>
                  </a:lnTo>
                  <a:lnTo>
                    <a:pt x="70" y="242"/>
                  </a:lnTo>
                  <a:lnTo>
                    <a:pt x="81" y="256"/>
                  </a:lnTo>
                  <a:lnTo>
                    <a:pt x="86" y="269"/>
                  </a:lnTo>
                  <a:lnTo>
                    <a:pt x="91" y="283"/>
                  </a:lnTo>
                  <a:lnTo>
                    <a:pt x="98" y="297"/>
                  </a:lnTo>
                  <a:lnTo>
                    <a:pt x="109" y="312"/>
                  </a:lnTo>
                  <a:lnTo>
                    <a:pt x="121" y="319"/>
                  </a:lnTo>
                  <a:lnTo>
                    <a:pt x="121" y="322"/>
                  </a:lnTo>
                  <a:lnTo>
                    <a:pt x="121" y="322"/>
                  </a:lnTo>
                  <a:lnTo>
                    <a:pt x="121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4">
              <a:extLst>
                <a:ext uri="{FF2B5EF4-FFF2-40B4-BE49-F238E27FC236}">
                  <a16:creationId xmlns:a16="http://schemas.microsoft.com/office/drawing/2014/main" id="{0C9CA610-052C-B89E-1130-4DEC83AB16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8459" y="6159505"/>
              <a:ext cx="786027" cy="860565"/>
            </a:xfrm>
            <a:custGeom>
              <a:avLst/>
              <a:gdLst>
                <a:gd name="T0" fmla="*/ 187 w 348"/>
                <a:gd name="T1" fmla="*/ 381 h 381"/>
                <a:gd name="T2" fmla="*/ 234 w 348"/>
                <a:gd name="T3" fmla="*/ 342 h 381"/>
                <a:gd name="T4" fmla="*/ 305 w 348"/>
                <a:gd name="T5" fmla="*/ 272 h 381"/>
                <a:gd name="T6" fmla="*/ 326 w 348"/>
                <a:gd name="T7" fmla="*/ 253 h 381"/>
                <a:gd name="T8" fmla="*/ 323 w 348"/>
                <a:gd name="T9" fmla="*/ 226 h 381"/>
                <a:gd name="T10" fmla="*/ 301 w 348"/>
                <a:gd name="T11" fmla="*/ 169 h 381"/>
                <a:gd name="T12" fmla="*/ 312 w 348"/>
                <a:gd name="T13" fmla="*/ 160 h 381"/>
                <a:gd name="T14" fmla="*/ 319 w 348"/>
                <a:gd name="T15" fmla="*/ 148 h 381"/>
                <a:gd name="T16" fmla="*/ 308 w 348"/>
                <a:gd name="T17" fmla="*/ 130 h 381"/>
                <a:gd name="T18" fmla="*/ 323 w 348"/>
                <a:gd name="T19" fmla="*/ 123 h 381"/>
                <a:gd name="T20" fmla="*/ 328 w 348"/>
                <a:gd name="T21" fmla="*/ 137 h 381"/>
                <a:gd name="T22" fmla="*/ 333 w 348"/>
                <a:gd name="T23" fmla="*/ 110 h 381"/>
                <a:gd name="T24" fmla="*/ 348 w 348"/>
                <a:gd name="T25" fmla="*/ 96 h 381"/>
                <a:gd name="T26" fmla="*/ 340 w 348"/>
                <a:gd name="T27" fmla="*/ 80 h 381"/>
                <a:gd name="T28" fmla="*/ 319 w 348"/>
                <a:gd name="T29" fmla="*/ 71 h 381"/>
                <a:gd name="T30" fmla="*/ 303 w 348"/>
                <a:gd name="T31" fmla="*/ 68 h 381"/>
                <a:gd name="T32" fmla="*/ 292 w 348"/>
                <a:gd name="T33" fmla="*/ 57 h 381"/>
                <a:gd name="T34" fmla="*/ 280 w 348"/>
                <a:gd name="T35" fmla="*/ 46 h 381"/>
                <a:gd name="T36" fmla="*/ 221 w 348"/>
                <a:gd name="T37" fmla="*/ 59 h 381"/>
                <a:gd name="T38" fmla="*/ 120 w 348"/>
                <a:gd name="T39" fmla="*/ 14 h 381"/>
                <a:gd name="T40" fmla="*/ 95 w 348"/>
                <a:gd name="T41" fmla="*/ 0 h 381"/>
                <a:gd name="T42" fmla="*/ 88 w 348"/>
                <a:gd name="T43" fmla="*/ 13 h 381"/>
                <a:gd name="T44" fmla="*/ 88 w 348"/>
                <a:gd name="T45" fmla="*/ 29 h 381"/>
                <a:gd name="T46" fmla="*/ 65 w 348"/>
                <a:gd name="T47" fmla="*/ 36 h 381"/>
                <a:gd name="T48" fmla="*/ 0 w 348"/>
                <a:gd name="T49" fmla="*/ 64 h 381"/>
                <a:gd name="T50" fmla="*/ 8 w 348"/>
                <a:gd name="T51" fmla="*/ 75 h 381"/>
                <a:gd name="T52" fmla="*/ 20 w 348"/>
                <a:gd name="T53" fmla="*/ 89 h 381"/>
                <a:gd name="T54" fmla="*/ 25 w 348"/>
                <a:gd name="T55" fmla="*/ 100 h 381"/>
                <a:gd name="T56" fmla="*/ 33 w 348"/>
                <a:gd name="T57" fmla="*/ 112 h 381"/>
                <a:gd name="T58" fmla="*/ 38 w 348"/>
                <a:gd name="T59" fmla="*/ 130 h 381"/>
                <a:gd name="T60" fmla="*/ 43 w 348"/>
                <a:gd name="T61" fmla="*/ 141 h 381"/>
                <a:gd name="T62" fmla="*/ 47 w 348"/>
                <a:gd name="T63" fmla="*/ 153 h 381"/>
                <a:gd name="T64" fmla="*/ 57 w 348"/>
                <a:gd name="T65" fmla="*/ 171 h 381"/>
                <a:gd name="T66" fmla="*/ 70 w 348"/>
                <a:gd name="T67" fmla="*/ 178 h 381"/>
                <a:gd name="T68" fmla="*/ 79 w 348"/>
                <a:gd name="T69" fmla="*/ 187 h 381"/>
                <a:gd name="T70" fmla="*/ 93 w 348"/>
                <a:gd name="T71" fmla="*/ 208 h 381"/>
                <a:gd name="T72" fmla="*/ 107 w 348"/>
                <a:gd name="T73" fmla="*/ 219 h 381"/>
                <a:gd name="T74" fmla="*/ 98 w 348"/>
                <a:gd name="T75" fmla="*/ 231 h 381"/>
                <a:gd name="T76" fmla="*/ 102 w 348"/>
                <a:gd name="T77" fmla="*/ 255 h 381"/>
                <a:gd name="T78" fmla="*/ 100 w 348"/>
                <a:gd name="T79" fmla="*/ 276 h 381"/>
                <a:gd name="T80" fmla="*/ 114 w 348"/>
                <a:gd name="T81" fmla="*/ 288 h 381"/>
                <a:gd name="T82" fmla="*/ 116 w 348"/>
                <a:gd name="T83" fmla="*/ 301 h 381"/>
                <a:gd name="T84" fmla="*/ 125 w 348"/>
                <a:gd name="T85" fmla="*/ 312 h 381"/>
                <a:gd name="T86" fmla="*/ 129 w 348"/>
                <a:gd name="T87" fmla="*/ 338 h 381"/>
                <a:gd name="T88" fmla="*/ 141 w 348"/>
                <a:gd name="T89" fmla="*/ 336 h 381"/>
                <a:gd name="T90" fmla="*/ 143 w 348"/>
                <a:gd name="T91" fmla="*/ 352 h 381"/>
                <a:gd name="T92" fmla="*/ 159 w 348"/>
                <a:gd name="T93" fmla="*/ 352 h 381"/>
                <a:gd name="T94" fmla="*/ 175 w 348"/>
                <a:gd name="T95" fmla="*/ 354 h 381"/>
                <a:gd name="T96" fmla="*/ 182 w 348"/>
                <a:gd name="T97" fmla="*/ 365 h 381"/>
                <a:gd name="T98" fmla="*/ 187 w 348"/>
                <a:gd name="T99" fmla="*/ 381 h 381"/>
                <a:gd name="T100" fmla="*/ 187 w 348"/>
                <a:gd name="T101" fmla="*/ 381 h 381"/>
                <a:gd name="T102" fmla="*/ 187 w 348"/>
                <a:gd name="T103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8" h="381">
                  <a:moveTo>
                    <a:pt x="187" y="381"/>
                  </a:moveTo>
                  <a:lnTo>
                    <a:pt x="234" y="342"/>
                  </a:lnTo>
                  <a:lnTo>
                    <a:pt x="305" y="272"/>
                  </a:lnTo>
                  <a:lnTo>
                    <a:pt x="326" y="253"/>
                  </a:lnTo>
                  <a:lnTo>
                    <a:pt x="323" y="226"/>
                  </a:lnTo>
                  <a:lnTo>
                    <a:pt x="301" y="169"/>
                  </a:lnTo>
                  <a:lnTo>
                    <a:pt x="312" y="160"/>
                  </a:lnTo>
                  <a:lnTo>
                    <a:pt x="319" y="148"/>
                  </a:lnTo>
                  <a:lnTo>
                    <a:pt x="308" y="130"/>
                  </a:lnTo>
                  <a:lnTo>
                    <a:pt x="323" y="123"/>
                  </a:lnTo>
                  <a:lnTo>
                    <a:pt x="328" y="137"/>
                  </a:lnTo>
                  <a:lnTo>
                    <a:pt x="333" y="110"/>
                  </a:lnTo>
                  <a:lnTo>
                    <a:pt x="348" y="96"/>
                  </a:lnTo>
                  <a:lnTo>
                    <a:pt x="340" y="80"/>
                  </a:lnTo>
                  <a:lnTo>
                    <a:pt x="319" y="71"/>
                  </a:lnTo>
                  <a:lnTo>
                    <a:pt x="303" y="68"/>
                  </a:lnTo>
                  <a:lnTo>
                    <a:pt x="292" y="57"/>
                  </a:lnTo>
                  <a:lnTo>
                    <a:pt x="280" y="46"/>
                  </a:lnTo>
                  <a:lnTo>
                    <a:pt x="221" y="59"/>
                  </a:lnTo>
                  <a:lnTo>
                    <a:pt x="120" y="14"/>
                  </a:lnTo>
                  <a:lnTo>
                    <a:pt x="95" y="0"/>
                  </a:lnTo>
                  <a:lnTo>
                    <a:pt x="88" y="13"/>
                  </a:lnTo>
                  <a:lnTo>
                    <a:pt x="88" y="29"/>
                  </a:lnTo>
                  <a:lnTo>
                    <a:pt x="65" y="36"/>
                  </a:lnTo>
                  <a:lnTo>
                    <a:pt x="0" y="64"/>
                  </a:lnTo>
                  <a:lnTo>
                    <a:pt x="8" y="75"/>
                  </a:lnTo>
                  <a:lnTo>
                    <a:pt x="20" y="89"/>
                  </a:lnTo>
                  <a:lnTo>
                    <a:pt x="25" y="100"/>
                  </a:lnTo>
                  <a:lnTo>
                    <a:pt x="33" y="112"/>
                  </a:lnTo>
                  <a:lnTo>
                    <a:pt x="38" y="130"/>
                  </a:lnTo>
                  <a:lnTo>
                    <a:pt x="43" y="141"/>
                  </a:lnTo>
                  <a:lnTo>
                    <a:pt x="47" y="153"/>
                  </a:lnTo>
                  <a:lnTo>
                    <a:pt x="57" y="171"/>
                  </a:lnTo>
                  <a:lnTo>
                    <a:pt x="70" y="178"/>
                  </a:lnTo>
                  <a:lnTo>
                    <a:pt x="79" y="187"/>
                  </a:lnTo>
                  <a:lnTo>
                    <a:pt x="93" y="208"/>
                  </a:lnTo>
                  <a:lnTo>
                    <a:pt x="107" y="219"/>
                  </a:lnTo>
                  <a:lnTo>
                    <a:pt x="98" y="231"/>
                  </a:lnTo>
                  <a:lnTo>
                    <a:pt x="102" y="255"/>
                  </a:lnTo>
                  <a:lnTo>
                    <a:pt x="100" y="276"/>
                  </a:lnTo>
                  <a:lnTo>
                    <a:pt x="114" y="288"/>
                  </a:lnTo>
                  <a:lnTo>
                    <a:pt x="116" y="301"/>
                  </a:lnTo>
                  <a:lnTo>
                    <a:pt x="125" y="312"/>
                  </a:lnTo>
                  <a:lnTo>
                    <a:pt x="129" y="338"/>
                  </a:lnTo>
                  <a:lnTo>
                    <a:pt x="141" y="336"/>
                  </a:lnTo>
                  <a:lnTo>
                    <a:pt x="143" y="352"/>
                  </a:lnTo>
                  <a:lnTo>
                    <a:pt x="159" y="352"/>
                  </a:lnTo>
                  <a:lnTo>
                    <a:pt x="175" y="354"/>
                  </a:lnTo>
                  <a:lnTo>
                    <a:pt x="182" y="365"/>
                  </a:lnTo>
                  <a:lnTo>
                    <a:pt x="187" y="381"/>
                  </a:lnTo>
                  <a:lnTo>
                    <a:pt x="187" y="381"/>
                  </a:lnTo>
                  <a:lnTo>
                    <a:pt x="187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5">
              <a:extLst>
                <a:ext uri="{FF2B5EF4-FFF2-40B4-BE49-F238E27FC236}">
                  <a16:creationId xmlns:a16="http://schemas.microsoft.com/office/drawing/2014/main" id="{31D26BB4-7AD2-5F40-F030-4CEEDBA541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6573" y="5689695"/>
              <a:ext cx="706973" cy="716008"/>
            </a:xfrm>
            <a:custGeom>
              <a:avLst/>
              <a:gdLst>
                <a:gd name="T0" fmla="*/ 139 w 313"/>
                <a:gd name="T1" fmla="*/ 317 h 317"/>
                <a:gd name="T2" fmla="*/ 142 w 313"/>
                <a:gd name="T3" fmla="*/ 304 h 317"/>
                <a:gd name="T4" fmla="*/ 157 w 313"/>
                <a:gd name="T5" fmla="*/ 301 h 317"/>
                <a:gd name="T6" fmla="*/ 173 w 313"/>
                <a:gd name="T7" fmla="*/ 302 h 317"/>
                <a:gd name="T8" fmla="*/ 180 w 313"/>
                <a:gd name="T9" fmla="*/ 290 h 317"/>
                <a:gd name="T10" fmla="*/ 190 w 313"/>
                <a:gd name="T11" fmla="*/ 285 h 317"/>
                <a:gd name="T12" fmla="*/ 205 w 313"/>
                <a:gd name="T13" fmla="*/ 277 h 317"/>
                <a:gd name="T14" fmla="*/ 217 w 313"/>
                <a:gd name="T15" fmla="*/ 276 h 317"/>
                <a:gd name="T16" fmla="*/ 219 w 313"/>
                <a:gd name="T17" fmla="*/ 263 h 317"/>
                <a:gd name="T18" fmla="*/ 235 w 313"/>
                <a:gd name="T19" fmla="*/ 265 h 317"/>
                <a:gd name="T20" fmla="*/ 249 w 313"/>
                <a:gd name="T21" fmla="*/ 260 h 317"/>
                <a:gd name="T22" fmla="*/ 265 w 313"/>
                <a:gd name="T23" fmla="*/ 265 h 317"/>
                <a:gd name="T24" fmla="*/ 276 w 313"/>
                <a:gd name="T25" fmla="*/ 272 h 317"/>
                <a:gd name="T26" fmla="*/ 290 w 313"/>
                <a:gd name="T27" fmla="*/ 269 h 317"/>
                <a:gd name="T28" fmla="*/ 302 w 313"/>
                <a:gd name="T29" fmla="*/ 263 h 317"/>
                <a:gd name="T30" fmla="*/ 313 w 313"/>
                <a:gd name="T31" fmla="*/ 267 h 317"/>
                <a:gd name="T32" fmla="*/ 311 w 313"/>
                <a:gd name="T33" fmla="*/ 254 h 317"/>
                <a:gd name="T34" fmla="*/ 306 w 313"/>
                <a:gd name="T35" fmla="*/ 240 h 317"/>
                <a:gd name="T36" fmla="*/ 304 w 313"/>
                <a:gd name="T37" fmla="*/ 228 h 317"/>
                <a:gd name="T38" fmla="*/ 299 w 313"/>
                <a:gd name="T39" fmla="*/ 217 h 317"/>
                <a:gd name="T40" fmla="*/ 292 w 313"/>
                <a:gd name="T41" fmla="*/ 199 h 317"/>
                <a:gd name="T42" fmla="*/ 279 w 313"/>
                <a:gd name="T43" fmla="*/ 192 h 317"/>
                <a:gd name="T44" fmla="*/ 269 w 313"/>
                <a:gd name="T45" fmla="*/ 181 h 317"/>
                <a:gd name="T46" fmla="*/ 256 w 313"/>
                <a:gd name="T47" fmla="*/ 169 h 317"/>
                <a:gd name="T48" fmla="*/ 249 w 313"/>
                <a:gd name="T49" fmla="*/ 158 h 317"/>
                <a:gd name="T50" fmla="*/ 240 w 313"/>
                <a:gd name="T51" fmla="*/ 148 h 317"/>
                <a:gd name="T52" fmla="*/ 228 w 313"/>
                <a:gd name="T53" fmla="*/ 140 h 317"/>
                <a:gd name="T54" fmla="*/ 217 w 313"/>
                <a:gd name="T55" fmla="*/ 130 h 317"/>
                <a:gd name="T56" fmla="*/ 205 w 313"/>
                <a:gd name="T57" fmla="*/ 128 h 317"/>
                <a:gd name="T58" fmla="*/ 189 w 313"/>
                <a:gd name="T59" fmla="*/ 114 h 317"/>
                <a:gd name="T60" fmla="*/ 178 w 313"/>
                <a:gd name="T61" fmla="*/ 105 h 317"/>
                <a:gd name="T62" fmla="*/ 164 w 313"/>
                <a:gd name="T63" fmla="*/ 107 h 317"/>
                <a:gd name="T64" fmla="*/ 149 w 313"/>
                <a:gd name="T65" fmla="*/ 94 h 317"/>
                <a:gd name="T66" fmla="*/ 137 w 313"/>
                <a:gd name="T67" fmla="*/ 87 h 317"/>
                <a:gd name="T68" fmla="*/ 126 w 313"/>
                <a:gd name="T69" fmla="*/ 80 h 317"/>
                <a:gd name="T70" fmla="*/ 108 w 313"/>
                <a:gd name="T71" fmla="*/ 64 h 317"/>
                <a:gd name="T72" fmla="*/ 100 w 313"/>
                <a:gd name="T73" fmla="*/ 50 h 317"/>
                <a:gd name="T74" fmla="*/ 84 w 313"/>
                <a:gd name="T75" fmla="*/ 32 h 317"/>
                <a:gd name="T76" fmla="*/ 69 w 313"/>
                <a:gd name="T77" fmla="*/ 37 h 317"/>
                <a:gd name="T78" fmla="*/ 52 w 313"/>
                <a:gd name="T79" fmla="*/ 25 h 317"/>
                <a:gd name="T80" fmla="*/ 43 w 313"/>
                <a:gd name="T81" fmla="*/ 14 h 317"/>
                <a:gd name="T82" fmla="*/ 28 w 313"/>
                <a:gd name="T83" fmla="*/ 9 h 317"/>
                <a:gd name="T84" fmla="*/ 16 w 313"/>
                <a:gd name="T85" fmla="*/ 2 h 317"/>
                <a:gd name="T86" fmla="*/ 3 w 313"/>
                <a:gd name="T87" fmla="*/ 0 h 317"/>
                <a:gd name="T88" fmla="*/ 0 w 313"/>
                <a:gd name="T89" fmla="*/ 28 h 317"/>
                <a:gd name="T90" fmla="*/ 3 w 313"/>
                <a:gd name="T91" fmla="*/ 51 h 317"/>
                <a:gd name="T92" fmla="*/ 12 w 313"/>
                <a:gd name="T93" fmla="*/ 82 h 317"/>
                <a:gd name="T94" fmla="*/ 16 w 313"/>
                <a:gd name="T95" fmla="*/ 98 h 317"/>
                <a:gd name="T96" fmla="*/ 21 w 313"/>
                <a:gd name="T97" fmla="*/ 112 h 317"/>
                <a:gd name="T98" fmla="*/ 35 w 313"/>
                <a:gd name="T99" fmla="*/ 103 h 317"/>
                <a:gd name="T100" fmla="*/ 48 w 313"/>
                <a:gd name="T101" fmla="*/ 108 h 317"/>
                <a:gd name="T102" fmla="*/ 43 w 313"/>
                <a:gd name="T103" fmla="*/ 121 h 317"/>
                <a:gd name="T104" fmla="*/ 35 w 313"/>
                <a:gd name="T105" fmla="*/ 133 h 317"/>
                <a:gd name="T106" fmla="*/ 44 w 313"/>
                <a:gd name="T107" fmla="*/ 165 h 317"/>
                <a:gd name="T108" fmla="*/ 48 w 313"/>
                <a:gd name="T109" fmla="*/ 183 h 317"/>
                <a:gd name="T110" fmla="*/ 68 w 313"/>
                <a:gd name="T111" fmla="*/ 215 h 317"/>
                <a:gd name="T112" fmla="*/ 82 w 313"/>
                <a:gd name="T113" fmla="*/ 245 h 317"/>
                <a:gd name="T114" fmla="*/ 112 w 313"/>
                <a:gd name="T115" fmla="*/ 295 h 317"/>
                <a:gd name="T116" fmla="*/ 123 w 313"/>
                <a:gd name="T117" fmla="*/ 315 h 317"/>
                <a:gd name="T118" fmla="*/ 139 w 313"/>
                <a:gd name="T119" fmla="*/ 317 h 317"/>
                <a:gd name="T120" fmla="*/ 139 w 313"/>
                <a:gd name="T121" fmla="*/ 317 h 317"/>
                <a:gd name="T122" fmla="*/ 139 w 313"/>
                <a:gd name="T12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7">
                  <a:moveTo>
                    <a:pt x="139" y="317"/>
                  </a:moveTo>
                  <a:lnTo>
                    <a:pt x="142" y="304"/>
                  </a:lnTo>
                  <a:lnTo>
                    <a:pt x="157" y="301"/>
                  </a:lnTo>
                  <a:lnTo>
                    <a:pt x="173" y="302"/>
                  </a:lnTo>
                  <a:lnTo>
                    <a:pt x="180" y="290"/>
                  </a:lnTo>
                  <a:lnTo>
                    <a:pt x="190" y="285"/>
                  </a:lnTo>
                  <a:lnTo>
                    <a:pt x="205" y="277"/>
                  </a:lnTo>
                  <a:lnTo>
                    <a:pt x="217" y="276"/>
                  </a:lnTo>
                  <a:lnTo>
                    <a:pt x="219" y="263"/>
                  </a:lnTo>
                  <a:lnTo>
                    <a:pt x="235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6" y="272"/>
                  </a:lnTo>
                  <a:lnTo>
                    <a:pt x="290" y="269"/>
                  </a:lnTo>
                  <a:lnTo>
                    <a:pt x="302" y="263"/>
                  </a:lnTo>
                  <a:lnTo>
                    <a:pt x="313" y="267"/>
                  </a:lnTo>
                  <a:lnTo>
                    <a:pt x="311" y="254"/>
                  </a:lnTo>
                  <a:lnTo>
                    <a:pt x="306" y="240"/>
                  </a:lnTo>
                  <a:lnTo>
                    <a:pt x="304" y="228"/>
                  </a:lnTo>
                  <a:lnTo>
                    <a:pt x="299" y="217"/>
                  </a:lnTo>
                  <a:lnTo>
                    <a:pt x="292" y="199"/>
                  </a:lnTo>
                  <a:lnTo>
                    <a:pt x="279" y="192"/>
                  </a:lnTo>
                  <a:lnTo>
                    <a:pt x="269" y="181"/>
                  </a:lnTo>
                  <a:lnTo>
                    <a:pt x="256" y="169"/>
                  </a:lnTo>
                  <a:lnTo>
                    <a:pt x="249" y="158"/>
                  </a:lnTo>
                  <a:lnTo>
                    <a:pt x="240" y="148"/>
                  </a:lnTo>
                  <a:lnTo>
                    <a:pt x="228" y="140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89" y="114"/>
                  </a:lnTo>
                  <a:lnTo>
                    <a:pt x="178" y="105"/>
                  </a:lnTo>
                  <a:lnTo>
                    <a:pt x="164" y="107"/>
                  </a:lnTo>
                  <a:lnTo>
                    <a:pt x="149" y="94"/>
                  </a:lnTo>
                  <a:lnTo>
                    <a:pt x="137" y="87"/>
                  </a:lnTo>
                  <a:lnTo>
                    <a:pt x="126" y="80"/>
                  </a:lnTo>
                  <a:lnTo>
                    <a:pt x="108" y="64"/>
                  </a:lnTo>
                  <a:lnTo>
                    <a:pt x="100" y="50"/>
                  </a:lnTo>
                  <a:lnTo>
                    <a:pt x="84" y="32"/>
                  </a:lnTo>
                  <a:lnTo>
                    <a:pt x="69" y="37"/>
                  </a:lnTo>
                  <a:lnTo>
                    <a:pt x="52" y="25"/>
                  </a:lnTo>
                  <a:lnTo>
                    <a:pt x="43" y="14"/>
                  </a:lnTo>
                  <a:lnTo>
                    <a:pt x="28" y="9"/>
                  </a:lnTo>
                  <a:lnTo>
                    <a:pt x="16" y="2"/>
                  </a:lnTo>
                  <a:lnTo>
                    <a:pt x="3" y="0"/>
                  </a:lnTo>
                  <a:lnTo>
                    <a:pt x="0" y="28"/>
                  </a:lnTo>
                  <a:lnTo>
                    <a:pt x="3" y="51"/>
                  </a:lnTo>
                  <a:lnTo>
                    <a:pt x="12" y="82"/>
                  </a:lnTo>
                  <a:lnTo>
                    <a:pt x="16" y="98"/>
                  </a:lnTo>
                  <a:lnTo>
                    <a:pt x="21" y="112"/>
                  </a:lnTo>
                  <a:lnTo>
                    <a:pt x="35" y="103"/>
                  </a:lnTo>
                  <a:lnTo>
                    <a:pt x="48" y="108"/>
                  </a:lnTo>
                  <a:lnTo>
                    <a:pt x="43" y="121"/>
                  </a:lnTo>
                  <a:lnTo>
                    <a:pt x="35" y="133"/>
                  </a:lnTo>
                  <a:lnTo>
                    <a:pt x="44" y="165"/>
                  </a:lnTo>
                  <a:lnTo>
                    <a:pt x="48" y="183"/>
                  </a:lnTo>
                  <a:lnTo>
                    <a:pt x="68" y="215"/>
                  </a:lnTo>
                  <a:lnTo>
                    <a:pt x="82" y="245"/>
                  </a:lnTo>
                  <a:lnTo>
                    <a:pt x="112" y="295"/>
                  </a:lnTo>
                  <a:lnTo>
                    <a:pt x="123" y="315"/>
                  </a:lnTo>
                  <a:lnTo>
                    <a:pt x="139" y="317"/>
                  </a:lnTo>
                  <a:lnTo>
                    <a:pt x="139" y="317"/>
                  </a:lnTo>
                  <a:lnTo>
                    <a:pt x="139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6">
              <a:extLst>
                <a:ext uri="{FF2B5EF4-FFF2-40B4-BE49-F238E27FC236}">
                  <a16:creationId xmlns:a16="http://schemas.microsoft.com/office/drawing/2014/main" id="{2957AE99-55AD-06C5-F740-DF9DF103AD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27538" y="6371822"/>
              <a:ext cx="618883" cy="716008"/>
            </a:xfrm>
            <a:custGeom>
              <a:avLst/>
              <a:gdLst>
                <a:gd name="T0" fmla="*/ 214 w 274"/>
                <a:gd name="T1" fmla="*/ 317 h 317"/>
                <a:gd name="T2" fmla="*/ 226 w 274"/>
                <a:gd name="T3" fmla="*/ 317 h 317"/>
                <a:gd name="T4" fmla="*/ 274 w 274"/>
                <a:gd name="T5" fmla="*/ 276 h 317"/>
                <a:gd name="T6" fmla="*/ 262 w 274"/>
                <a:gd name="T7" fmla="*/ 266 h 317"/>
                <a:gd name="T8" fmla="*/ 255 w 274"/>
                <a:gd name="T9" fmla="*/ 255 h 317"/>
                <a:gd name="T10" fmla="*/ 246 w 274"/>
                <a:gd name="T11" fmla="*/ 244 h 317"/>
                <a:gd name="T12" fmla="*/ 237 w 274"/>
                <a:gd name="T13" fmla="*/ 230 h 317"/>
                <a:gd name="T14" fmla="*/ 239 w 274"/>
                <a:gd name="T15" fmla="*/ 218 h 317"/>
                <a:gd name="T16" fmla="*/ 225 w 274"/>
                <a:gd name="T17" fmla="*/ 200 h 317"/>
                <a:gd name="T18" fmla="*/ 217 w 274"/>
                <a:gd name="T19" fmla="*/ 189 h 317"/>
                <a:gd name="T20" fmla="*/ 205 w 274"/>
                <a:gd name="T21" fmla="*/ 178 h 317"/>
                <a:gd name="T22" fmla="*/ 203 w 274"/>
                <a:gd name="T23" fmla="*/ 164 h 317"/>
                <a:gd name="T24" fmla="*/ 189 w 274"/>
                <a:gd name="T25" fmla="*/ 150 h 317"/>
                <a:gd name="T26" fmla="*/ 189 w 274"/>
                <a:gd name="T27" fmla="*/ 134 h 317"/>
                <a:gd name="T28" fmla="*/ 193 w 274"/>
                <a:gd name="T29" fmla="*/ 121 h 317"/>
                <a:gd name="T30" fmla="*/ 185 w 274"/>
                <a:gd name="T31" fmla="*/ 111 h 317"/>
                <a:gd name="T32" fmla="*/ 161 w 274"/>
                <a:gd name="T33" fmla="*/ 98 h 317"/>
                <a:gd name="T34" fmla="*/ 162 w 274"/>
                <a:gd name="T35" fmla="*/ 82 h 317"/>
                <a:gd name="T36" fmla="*/ 178 w 274"/>
                <a:gd name="T37" fmla="*/ 57 h 317"/>
                <a:gd name="T38" fmla="*/ 164 w 274"/>
                <a:gd name="T39" fmla="*/ 43 h 317"/>
                <a:gd name="T40" fmla="*/ 162 w 274"/>
                <a:gd name="T41" fmla="*/ 29 h 317"/>
                <a:gd name="T42" fmla="*/ 155 w 274"/>
                <a:gd name="T43" fmla="*/ 18 h 317"/>
                <a:gd name="T44" fmla="*/ 166 w 274"/>
                <a:gd name="T45" fmla="*/ 8 h 317"/>
                <a:gd name="T46" fmla="*/ 150 w 274"/>
                <a:gd name="T47" fmla="*/ 2 h 317"/>
                <a:gd name="T48" fmla="*/ 143 w 274"/>
                <a:gd name="T49" fmla="*/ 15 h 317"/>
                <a:gd name="T50" fmla="*/ 130 w 274"/>
                <a:gd name="T51" fmla="*/ 9 h 317"/>
                <a:gd name="T52" fmla="*/ 118 w 274"/>
                <a:gd name="T53" fmla="*/ 4 h 317"/>
                <a:gd name="T54" fmla="*/ 105 w 274"/>
                <a:gd name="T55" fmla="*/ 0 h 317"/>
                <a:gd name="T56" fmla="*/ 95 w 274"/>
                <a:gd name="T57" fmla="*/ 8 h 317"/>
                <a:gd name="T58" fmla="*/ 80 w 274"/>
                <a:gd name="T59" fmla="*/ 13 h 317"/>
                <a:gd name="T60" fmla="*/ 68 w 274"/>
                <a:gd name="T61" fmla="*/ 18 h 317"/>
                <a:gd name="T62" fmla="*/ 52 w 274"/>
                <a:gd name="T63" fmla="*/ 13 h 317"/>
                <a:gd name="T64" fmla="*/ 41 w 274"/>
                <a:gd name="T65" fmla="*/ 18 h 317"/>
                <a:gd name="T66" fmla="*/ 31 w 274"/>
                <a:gd name="T67" fmla="*/ 27 h 317"/>
                <a:gd name="T68" fmla="*/ 15 w 274"/>
                <a:gd name="T69" fmla="*/ 34 h 317"/>
                <a:gd name="T70" fmla="*/ 4 w 274"/>
                <a:gd name="T71" fmla="*/ 40 h 317"/>
                <a:gd name="T72" fmla="*/ 0 w 274"/>
                <a:gd name="T73" fmla="*/ 59 h 317"/>
                <a:gd name="T74" fmla="*/ 9 w 274"/>
                <a:gd name="T75" fmla="*/ 75 h 317"/>
                <a:gd name="T76" fmla="*/ 23 w 274"/>
                <a:gd name="T77" fmla="*/ 120 h 317"/>
                <a:gd name="T78" fmla="*/ 38 w 274"/>
                <a:gd name="T79" fmla="*/ 157 h 317"/>
                <a:gd name="T80" fmla="*/ 48 w 274"/>
                <a:gd name="T81" fmla="*/ 194 h 317"/>
                <a:gd name="T82" fmla="*/ 75 w 274"/>
                <a:gd name="T83" fmla="*/ 223 h 317"/>
                <a:gd name="T84" fmla="*/ 75 w 274"/>
                <a:gd name="T85" fmla="*/ 239 h 317"/>
                <a:gd name="T86" fmla="*/ 82 w 274"/>
                <a:gd name="T87" fmla="*/ 262 h 317"/>
                <a:gd name="T88" fmla="*/ 77 w 274"/>
                <a:gd name="T89" fmla="*/ 278 h 317"/>
                <a:gd name="T90" fmla="*/ 93 w 274"/>
                <a:gd name="T91" fmla="*/ 280 h 317"/>
                <a:gd name="T92" fmla="*/ 105 w 274"/>
                <a:gd name="T93" fmla="*/ 292 h 317"/>
                <a:gd name="T94" fmla="*/ 123 w 274"/>
                <a:gd name="T95" fmla="*/ 294 h 317"/>
                <a:gd name="T96" fmla="*/ 137 w 274"/>
                <a:gd name="T97" fmla="*/ 292 h 317"/>
                <a:gd name="T98" fmla="*/ 153 w 274"/>
                <a:gd name="T99" fmla="*/ 291 h 317"/>
                <a:gd name="T100" fmla="*/ 164 w 274"/>
                <a:gd name="T101" fmla="*/ 299 h 317"/>
                <a:gd name="T102" fmla="*/ 180 w 274"/>
                <a:gd name="T103" fmla="*/ 301 h 317"/>
                <a:gd name="T104" fmla="*/ 189 w 274"/>
                <a:gd name="T105" fmla="*/ 312 h 317"/>
                <a:gd name="T106" fmla="*/ 205 w 274"/>
                <a:gd name="T107" fmla="*/ 317 h 317"/>
                <a:gd name="T108" fmla="*/ 214 w 274"/>
                <a:gd name="T109" fmla="*/ 317 h 317"/>
                <a:gd name="T110" fmla="*/ 214 w 274"/>
                <a:gd name="T111" fmla="*/ 317 h 317"/>
                <a:gd name="T112" fmla="*/ 214 w 274"/>
                <a:gd name="T11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317">
                  <a:moveTo>
                    <a:pt x="214" y="317"/>
                  </a:moveTo>
                  <a:lnTo>
                    <a:pt x="226" y="317"/>
                  </a:lnTo>
                  <a:lnTo>
                    <a:pt x="274" y="276"/>
                  </a:lnTo>
                  <a:lnTo>
                    <a:pt x="262" y="266"/>
                  </a:lnTo>
                  <a:lnTo>
                    <a:pt x="255" y="255"/>
                  </a:lnTo>
                  <a:lnTo>
                    <a:pt x="246" y="244"/>
                  </a:lnTo>
                  <a:lnTo>
                    <a:pt x="237" y="230"/>
                  </a:lnTo>
                  <a:lnTo>
                    <a:pt x="239" y="218"/>
                  </a:lnTo>
                  <a:lnTo>
                    <a:pt x="225" y="200"/>
                  </a:lnTo>
                  <a:lnTo>
                    <a:pt x="217" y="189"/>
                  </a:lnTo>
                  <a:lnTo>
                    <a:pt x="205" y="178"/>
                  </a:lnTo>
                  <a:lnTo>
                    <a:pt x="203" y="164"/>
                  </a:lnTo>
                  <a:lnTo>
                    <a:pt x="189" y="150"/>
                  </a:lnTo>
                  <a:lnTo>
                    <a:pt x="189" y="134"/>
                  </a:lnTo>
                  <a:lnTo>
                    <a:pt x="193" y="121"/>
                  </a:lnTo>
                  <a:lnTo>
                    <a:pt x="185" y="111"/>
                  </a:lnTo>
                  <a:lnTo>
                    <a:pt x="161" y="98"/>
                  </a:lnTo>
                  <a:lnTo>
                    <a:pt x="162" y="82"/>
                  </a:lnTo>
                  <a:lnTo>
                    <a:pt x="178" y="57"/>
                  </a:lnTo>
                  <a:lnTo>
                    <a:pt x="164" y="43"/>
                  </a:lnTo>
                  <a:lnTo>
                    <a:pt x="162" y="29"/>
                  </a:lnTo>
                  <a:lnTo>
                    <a:pt x="155" y="18"/>
                  </a:lnTo>
                  <a:lnTo>
                    <a:pt x="166" y="8"/>
                  </a:lnTo>
                  <a:lnTo>
                    <a:pt x="150" y="2"/>
                  </a:lnTo>
                  <a:lnTo>
                    <a:pt x="143" y="15"/>
                  </a:lnTo>
                  <a:lnTo>
                    <a:pt x="130" y="9"/>
                  </a:lnTo>
                  <a:lnTo>
                    <a:pt x="118" y="4"/>
                  </a:lnTo>
                  <a:lnTo>
                    <a:pt x="105" y="0"/>
                  </a:lnTo>
                  <a:lnTo>
                    <a:pt x="95" y="8"/>
                  </a:lnTo>
                  <a:lnTo>
                    <a:pt x="80" y="13"/>
                  </a:lnTo>
                  <a:lnTo>
                    <a:pt x="68" y="18"/>
                  </a:lnTo>
                  <a:lnTo>
                    <a:pt x="52" y="13"/>
                  </a:lnTo>
                  <a:lnTo>
                    <a:pt x="41" y="18"/>
                  </a:lnTo>
                  <a:lnTo>
                    <a:pt x="31" y="27"/>
                  </a:lnTo>
                  <a:lnTo>
                    <a:pt x="15" y="34"/>
                  </a:lnTo>
                  <a:lnTo>
                    <a:pt x="4" y="40"/>
                  </a:lnTo>
                  <a:lnTo>
                    <a:pt x="0" y="59"/>
                  </a:lnTo>
                  <a:lnTo>
                    <a:pt x="9" y="75"/>
                  </a:lnTo>
                  <a:lnTo>
                    <a:pt x="23" y="120"/>
                  </a:lnTo>
                  <a:lnTo>
                    <a:pt x="38" y="157"/>
                  </a:lnTo>
                  <a:lnTo>
                    <a:pt x="48" y="194"/>
                  </a:lnTo>
                  <a:lnTo>
                    <a:pt x="75" y="223"/>
                  </a:lnTo>
                  <a:lnTo>
                    <a:pt x="75" y="239"/>
                  </a:lnTo>
                  <a:lnTo>
                    <a:pt x="82" y="262"/>
                  </a:lnTo>
                  <a:lnTo>
                    <a:pt x="77" y="278"/>
                  </a:lnTo>
                  <a:lnTo>
                    <a:pt x="93" y="280"/>
                  </a:lnTo>
                  <a:lnTo>
                    <a:pt x="105" y="292"/>
                  </a:lnTo>
                  <a:lnTo>
                    <a:pt x="123" y="294"/>
                  </a:lnTo>
                  <a:lnTo>
                    <a:pt x="137" y="292"/>
                  </a:lnTo>
                  <a:lnTo>
                    <a:pt x="153" y="291"/>
                  </a:lnTo>
                  <a:lnTo>
                    <a:pt x="164" y="299"/>
                  </a:lnTo>
                  <a:lnTo>
                    <a:pt x="180" y="301"/>
                  </a:lnTo>
                  <a:lnTo>
                    <a:pt x="189" y="312"/>
                  </a:lnTo>
                  <a:lnTo>
                    <a:pt x="205" y="317"/>
                  </a:lnTo>
                  <a:lnTo>
                    <a:pt x="214" y="317"/>
                  </a:lnTo>
                  <a:lnTo>
                    <a:pt x="214" y="317"/>
                  </a:lnTo>
                  <a:lnTo>
                    <a:pt x="214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7">
              <a:extLst>
                <a:ext uri="{FF2B5EF4-FFF2-40B4-BE49-F238E27FC236}">
                  <a16:creationId xmlns:a16="http://schemas.microsoft.com/office/drawing/2014/main" id="{BF58C865-4D83-3F6A-5421-4F862E9553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873343" y="5565466"/>
              <a:ext cx="910256" cy="749888"/>
            </a:xfrm>
            <a:custGeom>
              <a:avLst/>
              <a:gdLst>
                <a:gd name="T0" fmla="*/ 230 w 403"/>
                <a:gd name="T1" fmla="*/ 332 h 332"/>
                <a:gd name="T2" fmla="*/ 244 w 403"/>
                <a:gd name="T3" fmla="*/ 324 h 332"/>
                <a:gd name="T4" fmla="*/ 260 w 403"/>
                <a:gd name="T5" fmla="*/ 304 h 332"/>
                <a:gd name="T6" fmla="*/ 278 w 403"/>
                <a:gd name="T7" fmla="*/ 290 h 332"/>
                <a:gd name="T8" fmla="*/ 269 w 403"/>
                <a:gd name="T9" fmla="*/ 276 h 332"/>
                <a:gd name="T10" fmla="*/ 248 w 403"/>
                <a:gd name="T11" fmla="*/ 247 h 332"/>
                <a:gd name="T12" fmla="*/ 253 w 403"/>
                <a:gd name="T13" fmla="*/ 227 h 332"/>
                <a:gd name="T14" fmla="*/ 264 w 403"/>
                <a:gd name="T15" fmla="*/ 217 h 332"/>
                <a:gd name="T16" fmla="*/ 271 w 403"/>
                <a:gd name="T17" fmla="*/ 204 h 332"/>
                <a:gd name="T18" fmla="*/ 282 w 403"/>
                <a:gd name="T19" fmla="*/ 179 h 332"/>
                <a:gd name="T20" fmla="*/ 294 w 403"/>
                <a:gd name="T21" fmla="*/ 174 h 332"/>
                <a:gd name="T22" fmla="*/ 301 w 403"/>
                <a:gd name="T23" fmla="*/ 153 h 332"/>
                <a:gd name="T24" fmla="*/ 316 w 403"/>
                <a:gd name="T25" fmla="*/ 138 h 332"/>
                <a:gd name="T26" fmla="*/ 323 w 403"/>
                <a:gd name="T27" fmla="*/ 126 h 332"/>
                <a:gd name="T28" fmla="*/ 332 w 403"/>
                <a:gd name="T29" fmla="*/ 114 h 332"/>
                <a:gd name="T30" fmla="*/ 342 w 403"/>
                <a:gd name="T31" fmla="*/ 106 h 332"/>
                <a:gd name="T32" fmla="*/ 349 w 403"/>
                <a:gd name="T33" fmla="*/ 94 h 332"/>
                <a:gd name="T34" fmla="*/ 365 w 403"/>
                <a:gd name="T35" fmla="*/ 96 h 332"/>
                <a:gd name="T36" fmla="*/ 383 w 403"/>
                <a:gd name="T37" fmla="*/ 89 h 332"/>
                <a:gd name="T38" fmla="*/ 394 w 403"/>
                <a:gd name="T39" fmla="*/ 80 h 332"/>
                <a:gd name="T40" fmla="*/ 403 w 403"/>
                <a:gd name="T41" fmla="*/ 65 h 332"/>
                <a:gd name="T42" fmla="*/ 387 w 403"/>
                <a:gd name="T43" fmla="*/ 60 h 332"/>
                <a:gd name="T44" fmla="*/ 372 w 403"/>
                <a:gd name="T45" fmla="*/ 51 h 332"/>
                <a:gd name="T46" fmla="*/ 356 w 403"/>
                <a:gd name="T47" fmla="*/ 46 h 332"/>
                <a:gd name="T48" fmla="*/ 349 w 403"/>
                <a:gd name="T49" fmla="*/ 55 h 332"/>
                <a:gd name="T50" fmla="*/ 333 w 403"/>
                <a:gd name="T51" fmla="*/ 46 h 332"/>
                <a:gd name="T52" fmla="*/ 321 w 403"/>
                <a:gd name="T53" fmla="*/ 39 h 332"/>
                <a:gd name="T54" fmla="*/ 305 w 403"/>
                <a:gd name="T55" fmla="*/ 37 h 332"/>
                <a:gd name="T56" fmla="*/ 292 w 403"/>
                <a:gd name="T57" fmla="*/ 32 h 332"/>
                <a:gd name="T58" fmla="*/ 282 w 403"/>
                <a:gd name="T59" fmla="*/ 25 h 332"/>
                <a:gd name="T60" fmla="*/ 271 w 403"/>
                <a:gd name="T61" fmla="*/ 7 h 332"/>
                <a:gd name="T62" fmla="*/ 259 w 403"/>
                <a:gd name="T63" fmla="*/ 1 h 332"/>
                <a:gd name="T64" fmla="*/ 241 w 403"/>
                <a:gd name="T65" fmla="*/ 7 h 332"/>
                <a:gd name="T66" fmla="*/ 225 w 403"/>
                <a:gd name="T67" fmla="*/ 10 h 332"/>
                <a:gd name="T68" fmla="*/ 211 w 403"/>
                <a:gd name="T69" fmla="*/ 12 h 332"/>
                <a:gd name="T70" fmla="*/ 196 w 403"/>
                <a:gd name="T71" fmla="*/ 26 h 332"/>
                <a:gd name="T72" fmla="*/ 184 w 403"/>
                <a:gd name="T73" fmla="*/ 19 h 332"/>
                <a:gd name="T74" fmla="*/ 170 w 403"/>
                <a:gd name="T75" fmla="*/ 16 h 332"/>
                <a:gd name="T76" fmla="*/ 150 w 403"/>
                <a:gd name="T77" fmla="*/ 14 h 332"/>
                <a:gd name="T78" fmla="*/ 138 w 403"/>
                <a:gd name="T79" fmla="*/ 0 h 332"/>
                <a:gd name="T80" fmla="*/ 107 w 403"/>
                <a:gd name="T81" fmla="*/ 9 h 332"/>
                <a:gd name="T82" fmla="*/ 97 w 403"/>
                <a:gd name="T83" fmla="*/ 25 h 332"/>
                <a:gd name="T84" fmla="*/ 65 w 403"/>
                <a:gd name="T85" fmla="*/ 42 h 332"/>
                <a:gd name="T86" fmla="*/ 54 w 403"/>
                <a:gd name="T87" fmla="*/ 32 h 332"/>
                <a:gd name="T88" fmla="*/ 36 w 403"/>
                <a:gd name="T89" fmla="*/ 42 h 332"/>
                <a:gd name="T90" fmla="*/ 27 w 403"/>
                <a:gd name="T91" fmla="*/ 57 h 332"/>
                <a:gd name="T92" fmla="*/ 33 w 403"/>
                <a:gd name="T93" fmla="*/ 78 h 332"/>
                <a:gd name="T94" fmla="*/ 24 w 403"/>
                <a:gd name="T95" fmla="*/ 96 h 332"/>
                <a:gd name="T96" fmla="*/ 50 w 403"/>
                <a:gd name="T97" fmla="*/ 131 h 332"/>
                <a:gd name="T98" fmla="*/ 25 w 403"/>
                <a:gd name="T99" fmla="*/ 183 h 332"/>
                <a:gd name="T100" fmla="*/ 0 w 403"/>
                <a:gd name="T101" fmla="*/ 220 h 332"/>
                <a:gd name="T102" fmla="*/ 9 w 403"/>
                <a:gd name="T103" fmla="*/ 231 h 332"/>
                <a:gd name="T104" fmla="*/ 22 w 403"/>
                <a:gd name="T105" fmla="*/ 238 h 332"/>
                <a:gd name="T106" fmla="*/ 18 w 403"/>
                <a:gd name="T107" fmla="*/ 258 h 332"/>
                <a:gd name="T108" fmla="*/ 47 w 403"/>
                <a:gd name="T109" fmla="*/ 277 h 332"/>
                <a:gd name="T110" fmla="*/ 146 w 403"/>
                <a:gd name="T111" fmla="*/ 322 h 332"/>
                <a:gd name="T112" fmla="*/ 198 w 403"/>
                <a:gd name="T113" fmla="*/ 309 h 332"/>
                <a:gd name="T114" fmla="*/ 218 w 403"/>
                <a:gd name="T115" fmla="*/ 322 h 332"/>
                <a:gd name="T116" fmla="*/ 230 w 403"/>
                <a:gd name="T117" fmla="*/ 332 h 332"/>
                <a:gd name="T118" fmla="*/ 230 w 403"/>
                <a:gd name="T119" fmla="*/ 332 h 332"/>
                <a:gd name="T120" fmla="*/ 230 w 403"/>
                <a:gd name="T121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3" h="332">
                  <a:moveTo>
                    <a:pt x="230" y="332"/>
                  </a:moveTo>
                  <a:lnTo>
                    <a:pt x="244" y="324"/>
                  </a:lnTo>
                  <a:lnTo>
                    <a:pt x="260" y="304"/>
                  </a:lnTo>
                  <a:lnTo>
                    <a:pt x="278" y="290"/>
                  </a:lnTo>
                  <a:lnTo>
                    <a:pt x="269" y="276"/>
                  </a:lnTo>
                  <a:lnTo>
                    <a:pt x="248" y="247"/>
                  </a:lnTo>
                  <a:lnTo>
                    <a:pt x="253" y="227"/>
                  </a:lnTo>
                  <a:lnTo>
                    <a:pt x="264" y="217"/>
                  </a:lnTo>
                  <a:lnTo>
                    <a:pt x="271" y="204"/>
                  </a:lnTo>
                  <a:lnTo>
                    <a:pt x="282" y="179"/>
                  </a:lnTo>
                  <a:lnTo>
                    <a:pt x="294" y="174"/>
                  </a:lnTo>
                  <a:lnTo>
                    <a:pt x="301" y="153"/>
                  </a:lnTo>
                  <a:lnTo>
                    <a:pt x="316" y="138"/>
                  </a:lnTo>
                  <a:lnTo>
                    <a:pt x="323" y="126"/>
                  </a:lnTo>
                  <a:lnTo>
                    <a:pt x="332" y="114"/>
                  </a:lnTo>
                  <a:lnTo>
                    <a:pt x="342" y="106"/>
                  </a:lnTo>
                  <a:lnTo>
                    <a:pt x="349" y="94"/>
                  </a:lnTo>
                  <a:lnTo>
                    <a:pt x="365" y="96"/>
                  </a:lnTo>
                  <a:lnTo>
                    <a:pt x="383" y="89"/>
                  </a:lnTo>
                  <a:lnTo>
                    <a:pt x="394" y="80"/>
                  </a:lnTo>
                  <a:lnTo>
                    <a:pt x="403" y="65"/>
                  </a:lnTo>
                  <a:lnTo>
                    <a:pt x="387" y="60"/>
                  </a:lnTo>
                  <a:lnTo>
                    <a:pt x="372" y="51"/>
                  </a:lnTo>
                  <a:lnTo>
                    <a:pt x="356" y="46"/>
                  </a:lnTo>
                  <a:lnTo>
                    <a:pt x="349" y="55"/>
                  </a:lnTo>
                  <a:lnTo>
                    <a:pt x="333" y="46"/>
                  </a:lnTo>
                  <a:lnTo>
                    <a:pt x="321" y="39"/>
                  </a:lnTo>
                  <a:lnTo>
                    <a:pt x="305" y="37"/>
                  </a:lnTo>
                  <a:lnTo>
                    <a:pt x="292" y="32"/>
                  </a:lnTo>
                  <a:lnTo>
                    <a:pt x="282" y="25"/>
                  </a:lnTo>
                  <a:lnTo>
                    <a:pt x="271" y="7"/>
                  </a:lnTo>
                  <a:lnTo>
                    <a:pt x="259" y="1"/>
                  </a:lnTo>
                  <a:lnTo>
                    <a:pt x="241" y="7"/>
                  </a:lnTo>
                  <a:lnTo>
                    <a:pt x="225" y="10"/>
                  </a:lnTo>
                  <a:lnTo>
                    <a:pt x="211" y="12"/>
                  </a:lnTo>
                  <a:lnTo>
                    <a:pt x="196" y="26"/>
                  </a:lnTo>
                  <a:lnTo>
                    <a:pt x="184" y="19"/>
                  </a:lnTo>
                  <a:lnTo>
                    <a:pt x="170" y="16"/>
                  </a:lnTo>
                  <a:lnTo>
                    <a:pt x="150" y="14"/>
                  </a:lnTo>
                  <a:lnTo>
                    <a:pt x="138" y="0"/>
                  </a:lnTo>
                  <a:lnTo>
                    <a:pt x="107" y="9"/>
                  </a:lnTo>
                  <a:lnTo>
                    <a:pt x="97" y="25"/>
                  </a:lnTo>
                  <a:lnTo>
                    <a:pt x="65" y="42"/>
                  </a:lnTo>
                  <a:lnTo>
                    <a:pt x="54" y="32"/>
                  </a:lnTo>
                  <a:lnTo>
                    <a:pt x="36" y="42"/>
                  </a:lnTo>
                  <a:lnTo>
                    <a:pt x="27" y="57"/>
                  </a:lnTo>
                  <a:lnTo>
                    <a:pt x="33" y="78"/>
                  </a:lnTo>
                  <a:lnTo>
                    <a:pt x="24" y="96"/>
                  </a:lnTo>
                  <a:lnTo>
                    <a:pt x="50" y="131"/>
                  </a:lnTo>
                  <a:lnTo>
                    <a:pt x="25" y="183"/>
                  </a:lnTo>
                  <a:lnTo>
                    <a:pt x="0" y="220"/>
                  </a:lnTo>
                  <a:lnTo>
                    <a:pt x="9" y="231"/>
                  </a:lnTo>
                  <a:lnTo>
                    <a:pt x="22" y="238"/>
                  </a:lnTo>
                  <a:lnTo>
                    <a:pt x="18" y="258"/>
                  </a:lnTo>
                  <a:lnTo>
                    <a:pt x="47" y="277"/>
                  </a:lnTo>
                  <a:lnTo>
                    <a:pt x="146" y="322"/>
                  </a:lnTo>
                  <a:lnTo>
                    <a:pt x="198" y="309"/>
                  </a:lnTo>
                  <a:lnTo>
                    <a:pt x="218" y="322"/>
                  </a:lnTo>
                  <a:lnTo>
                    <a:pt x="230" y="332"/>
                  </a:lnTo>
                  <a:lnTo>
                    <a:pt x="230" y="332"/>
                  </a:lnTo>
                  <a:lnTo>
                    <a:pt x="230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">
              <a:extLst>
                <a:ext uri="{FF2B5EF4-FFF2-40B4-BE49-F238E27FC236}">
                  <a16:creationId xmlns:a16="http://schemas.microsoft.com/office/drawing/2014/main" id="{FB0CB872-B7D7-9959-84F3-B7CC5A25C5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88326" y="6220489"/>
              <a:ext cx="575969" cy="618883"/>
            </a:xfrm>
            <a:custGeom>
              <a:avLst/>
              <a:gdLst>
                <a:gd name="T0" fmla="*/ 98 w 255"/>
                <a:gd name="T1" fmla="*/ 274 h 274"/>
                <a:gd name="T2" fmla="*/ 111 w 255"/>
                <a:gd name="T3" fmla="*/ 265 h 274"/>
                <a:gd name="T4" fmla="*/ 127 w 255"/>
                <a:gd name="T5" fmla="*/ 270 h 274"/>
                <a:gd name="T6" fmla="*/ 121 w 255"/>
                <a:gd name="T7" fmla="*/ 256 h 274"/>
                <a:gd name="T8" fmla="*/ 121 w 255"/>
                <a:gd name="T9" fmla="*/ 240 h 274"/>
                <a:gd name="T10" fmla="*/ 132 w 255"/>
                <a:gd name="T11" fmla="*/ 231 h 274"/>
                <a:gd name="T12" fmla="*/ 139 w 255"/>
                <a:gd name="T13" fmla="*/ 217 h 274"/>
                <a:gd name="T14" fmla="*/ 148 w 255"/>
                <a:gd name="T15" fmla="*/ 208 h 274"/>
                <a:gd name="T16" fmla="*/ 155 w 255"/>
                <a:gd name="T17" fmla="*/ 196 h 274"/>
                <a:gd name="T18" fmla="*/ 171 w 255"/>
                <a:gd name="T19" fmla="*/ 201 h 274"/>
                <a:gd name="T20" fmla="*/ 187 w 255"/>
                <a:gd name="T21" fmla="*/ 201 h 274"/>
                <a:gd name="T22" fmla="*/ 200 w 255"/>
                <a:gd name="T23" fmla="*/ 201 h 274"/>
                <a:gd name="T24" fmla="*/ 210 w 255"/>
                <a:gd name="T25" fmla="*/ 194 h 274"/>
                <a:gd name="T26" fmla="*/ 221 w 255"/>
                <a:gd name="T27" fmla="*/ 181 h 274"/>
                <a:gd name="T28" fmla="*/ 226 w 255"/>
                <a:gd name="T29" fmla="*/ 169 h 274"/>
                <a:gd name="T30" fmla="*/ 225 w 255"/>
                <a:gd name="T31" fmla="*/ 153 h 274"/>
                <a:gd name="T32" fmla="*/ 237 w 255"/>
                <a:gd name="T33" fmla="*/ 142 h 274"/>
                <a:gd name="T34" fmla="*/ 242 w 255"/>
                <a:gd name="T35" fmla="*/ 126 h 274"/>
                <a:gd name="T36" fmla="*/ 255 w 255"/>
                <a:gd name="T37" fmla="*/ 121 h 274"/>
                <a:gd name="T38" fmla="*/ 250 w 255"/>
                <a:gd name="T39" fmla="*/ 110 h 274"/>
                <a:gd name="T40" fmla="*/ 237 w 255"/>
                <a:gd name="T41" fmla="*/ 107 h 274"/>
                <a:gd name="T42" fmla="*/ 225 w 255"/>
                <a:gd name="T43" fmla="*/ 108 h 274"/>
                <a:gd name="T44" fmla="*/ 209 w 255"/>
                <a:gd name="T45" fmla="*/ 108 h 274"/>
                <a:gd name="T46" fmla="*/ 196 w 255"/>
                <a:gd name="T47" fmla="*/ 101 h 274"/>
                <a:gd name="T48" fmla="*/ 169 w 255"/>
                <a:gd name="T49" fmla="*/ 85 h 274"/>
                <a:gd name="T50" fmla="*/ 157 w 255"/>
                <a:gd name="T51" fmla="*/ 73 h 274"/>
                <a:gd name="T52" fmla="*/ 144 w 255"/>
                <a:gd name="T53" fmla="*/ 75 h 274"/>
                <a:gd name="T54" fmla="*/ 127 w 255"/>
                <a:gd name="T55" fmla="*/ 85 h 274"/>
                <a:gd name="T56" fmla="*/ 111 w 255"/>
                <a:gd name="T57" fmla="*/ 83 h 274"/>
                <a:gd name="T58" fmla="*/ 104 w 255"/>
                <a:gd name="T59" fmla="*/ 96 h 274"/>
                <a:gd name="T60" fmla="*/ 80 w 255"/>
                <a:gd name="T61" fmla="*/ 64 h 274"/>
                <a:gd name="T62" fmla="*/ 50 w 255"/>
                <a:gd name="T63" fmla="*/ 0 h 274"/>
                <a:gd name="T64" fmla="*/ 32 w 255"/>
                <a:gd name="T65" fmla="*/ 12 h 274"/>
                <a:gd name="T66" fmla="*/ 18 w 255"/>
                <a:gd name="T67" fmla="*/ 25 h 274"/>
                <a:gd name="T68" fmla="*/ 16 w 255"/>
                <a:gd name="T69" fmla="*/ 37 h 274"/>
                <a:gd name="T70" fmla="*/ 29 w 255"/>
                <a:gd name="T71" fmla="*/ 48 h 274"/>
                <a:gd name="T72" fmla="*/ 39 w 255"/>
                <a:gd name="T73" fmla="*/ 55 h 274"/>
                <a:gd name="T74" fmla="*/ 48 w 255"/>
                <a:gd name="T75" fmla="*/ 64 h 274"/>
                <a:gd name="T76" fmla="*/ 38 w 255"/>
                <a:gd name="T77" fmla="*/ 82 h 274"/>
                <a:gd name="T78" fmla="*/ 31 w 255"/>
                <a:gd name="T79" fmla="*/ 103 h 274"/>
                <a:gd name="T80" fmla="*/ 15 w 255"/>
                <a:gd name="T81" fmla="*/ 101 h 274"/>
                <a:gd name="T82" fmla="*/ 16 w 255"/>
                <a:gd name="T83" fmla="*/ 121 h 274"/>
                <a:gd name="T84" fmla="*/ 11 w 255"/>
                <a:gd name="T85" fmla="*/ 133 h 274"/>
                <a:gd name="T86" fmla="*/ 0 w 255"/>
                <a:gd name="T87" fmla="*/ 142 h 274"/>
                <a:gd name="T88" fmla="*/ 22 w 255"/>
                <a:gd name="T89" fmla="*/ 199 h 274"/>
                <a:gd name="T90" fmla="*/ 25 w 255"/>
                <a:gd name="T91" fmla="*/ 226 h 274"/>
                <a:gd name="T92" fmla="*/ 4 w 255"/>
                <a:gd name="T93" fmla="*/ 245 h 274"/>
                <a:gd name="T94" fmla="*/ 16 w 255"/>
                <a:gd name="T95" fmla="*/ 256 h 274"/>
                <a:gd name="T96" fmla="*/ 23 w 255"/>
                <a:gd name="T97" fmla="*/ 263 h 274"/>
                <a:gd name="T98" fmla="*/ 43 w 255"/>
                <a:gd name="T99" fmla="*/ 263 h 274"/>
                <a:gd name="T100" fmla="*/ 57 w 255"/>
                <a:gd name="T101" fmla="*/ 265 h 274"/>
                <a:gd name="T102" fmla="*/ 84 w 255"/>
                <a:gd name="T103" fmla="*/ 272 h 274"/>
                <a:gd name="T104" fmla="*/ 98 w 255"/>
                <a:gd name="T105" fmla="*/ 274 h 274"/>
                <a:gd name="T106" fmla="*/ 98 w 255"/>
                <a:gd name="T107" fmla="*/ 274 h 274"/>
                <a:gd name="T108" fmla="*/ 98 w 255"/>
                <a:gd name="T109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74">
                  <a:moveTo>
                    <a:pt x="98" y="274"/>
                  </a:moveTo>
                  <a:lnTo>
                    <a:pt x="111" y="265"/>
                  </a:lnTo>
                  <a:lnTo>
                    <a:pt x="127" y="270"/>
                  </a:lnTo>
                  <a:lnTo>
                    <a:pt x="121" y="256"/>
                  </a:lnTo>
                  <a:lnTo>
                    <a:pt x="121" y="240"/>
                  </a:lnTo>
                  <a:lnTo>
                    <a:pt x="132" y="231"/>
                  </a:lnTo>
                  <a:lnTo>
                    <a:pt x="139" y="217"/>
                  </a:lnTo>
                  <a:lnTo>
                    <a:pt x="148" y="208"/>
                  </a:lnTo>
                  <a:lnTo>
                    <a:pt x="155" y="196"/>
                  </a:lnTo>
                  <a:lnTo>
                    <a:pt x="171" y="201"/>
                  </a:lnTo>
                  <a:lnTo>
                    <a:pt x="187" y="201"/>
                  </a:lnTo>
                  <a:lnTo>
                    <a:pt x="200" y="201"/>
                  </a:lnTo>
                  <a:lnTo>
                    <a:pt x="210" y="194"/>
                  </a:lnTo>
                  <a:lnTo>
                    <a:pt x="221" y="181"/>
                  </a:lnTo>
                  <a:lnTo>
                    <a:pt x="226" y="169"/>
                  </a:lnTo>
                  <a:lnTo>
                    <a:pt x="225" y="153"/>
                  </a:lnTo>
                  <a:lnTo>
                    <a:pt x="237" y="142"/>
                  </a:lnTo>
                  <a:lnTo>
                    <a:pt x="242" y="126"/>
                  </a:lnTo>
                  <a:lnTo>
                    <a:pt x="255" y="121"/>
                  </a:lnTo>
                  <a:lnTo>
                    <a:pt x="250" y="110"/>
                  </a:lnTo>
                  <a:lnTo>
                    <a:pt x="237" y="107"/>
                  </a:lnTo>
                  <a:lnTo>
                    <a:pt x="225" y="108"/>
                  </a:lnTo>
                  <a:lnTo>
                    <a:pt x="209" y="108"/>
                  </a:lnTo>
                  <a:lnTo>
                    <a:pt x="196" y="101"/>
                  </a:lnTo>
                  <a:lnTo>
                    <a:pt x="169" y="85"/>
                  </a:lnTo>
                  <a:lnTo>
                    <a:pt x="157" y="73"/>
                  </a:lnTo>
                  <a:lnTo>
                    <a:pt x="144" y="75"/>
                  </a:lnTo>
                  <a:lnTo>
                    <a:pt x="127" y="85"/>
                  </a:lnTo>
                  <a:lnTo>
                    <a:pt x="111" y="83"/>
                  </a:lnTo>
                  <a:lnTo>
                    <a:pt x="104" y="96"/>
                  </a:lnTo>
                  <a:lnTo>
                    <a:pt x="80" y="64"/>
                  </a:lnTo>
                  <a:lnTo>
                    <a:pt x="50" y="0"/>
                  </a:lnTo>
                  <a:lnTo>
                    <a:pt x="32" y="12"/>
                  </a:lnTo>
                  <a:lnTo>
                    <a:pt x="18" y="25"/>
                  </a:lnTo>
                  <a:lnTo>
                    <a:pt x="16" y="37"/>
                  </a:lnTo>
                  <a:lnTo>
                    <a:pt x="29" y="48"/>
                  </a:lnTo>
                  <a:lnTo>
                    <a:pt x="39" y="55"/>
                  </a:lnTo>
                  <a:lnTo>
                    <a:pt x="48" y="64"/>
                  </a:lnTo>
                  <a:lnTo>
                    <a:pt x="38" y="82"/>
                  </a:lnTo>
                  <a:lnTo>
                    <a:pt x="31" y="103"/>
                  </a:lnTo>
                  <a:lnTo>
                    <a:pt x="15" y="101"/>
                  </a:lnTo>
                  <a:lnTo>
                    <a:pt x="16" y="121"/>
                  </a:lnTo>
                  <a:lnTo>
                    <a:pt x="11" y="133"/>
                  </a:lnTo>
                  <a:lnTo>
                    <a:pt x="0" y="142"/>
                  </a:lnTo>
                  <a:lnTo>
                    <a:pt x="22" y="199"/>
                  </a:lnTo>
                  <a:lnTo>
                    <a:pt x="25" y="226"/>
                  </a:lnTo>
                  <a:lnTo>
                    <a:pt x="4" y="245"/>
                  </a:lnTo>
                  <a:lnTo>
                    <a:pt x="16" y="256"/>
                  </a:lnTo>
                  <a:lnTo>
                    <a:pt x="23" y="263"/>
                  </a:lnTo>
                  <a:lnTo>
                    <a:pt x="43" y="263"/>
                  </a:lnTo>
                  <a:lnTo>
                    <a:pt x="57" y="265"/>
                  </a:lnTo>
                  <a:lnTo>
                    <a:pt x="84" y="272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9">
              <a:extLst>
                <a:ext uri="{FF2B5EF4-FFF2-40B4-BE49-F238E27FC236}">
                  <a16:creationId xmlns:a16="http://schemas.microsoft.com/office/drawing/2014/main" id="{1880059D-724B-1C83-7D07-31952E70B3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654852" y="6468945"/>
              <a:ext cx="835718" cy="761182"/>
            </a:xfrm>
            <a:custGeom>
              <a:avLst/>
              <a:gdLst>
                <a:gd name="T0" fmla="*/ 101 w 370"/>
                <a:gd name="T1" fmla="*/ 331 h 337"/>
                <a:gd name="T2" fmla="*/ 124 w 370"/>
                <a:gd name="T3" fmla="*/ 315 h 337"/>
                <a:gd name="T4" fmla="*/ 156 w 370"/>
                <a:gd name="T5" fmla="*/ 303 h 337"/>
                <a:gd name="T6" fmla="*/ 181 w 370"/>
                <a:gd name="T7" fmla="*/ 283 h 337"/>
                <a:gd name="T8" fmla="*/ 212 w 370"/>
                <a:gd name="T9" fmla="*/ 271 h 337"/>
                <a:gd name="T10" fmla="*/ 260 w 370"/>
                <a:gd name="T11" fmla="*/ 272 h 337"/>
                <a:gd name="T12" fmla="*/ 327 w 370"/>
                <a:gd name="T13" fmla="*/ 308 h 337"/>
                <a:gd name="T14" fmla="*/ 354 w 370"/>
                <a:gd name="T15" fmla="*/ 272 h 337"/>
                <a:gd name="T16" fmla="*/ 329 w 370"/>
                <a:gd name="T17" fmla="*/ 256 h 337"/>
                <a:gd name="T18" fmla="*/ 306 w 370"/>
                <a:gd name="T19" fmla="*/ 246 h 337"/>
                <a:gd name="T20" fmla="*/ 276 w 370"/>
                <a:gd name="T21" fmla="*/ 249 h 337"/>
                <a:gd name="T22" fmla="*/ 247 w 370"/>
                <a:gd name="T23" fmla="*/ 239 h 337"/>
                <a:gd name="T24" fmla="*/ 240 w 370"/>
                <a:gd name="T25" fmla="*/ 196 h 337"/>
                <a:gd name="T26" fmla="*/ 213 w 370"/>
                <a:gd name="T27" fmla="*/ 150 h 337"/>
                <a:gd name="T28" fmla="*/ 187 w 370"/>
                <a:gd name="T29" fmla="*/ 75 h 337"/>
                <a:gd name="T30" fmla="*/ 169 w 370"/>
                <a:gd name="T31" fmla="*/ 14 h 337"/>
                <a:gd name="T32" fmla="*/ 148 w 370"/>
                <a:gd name="T33" fmla="*/ 5 h 337"/>
                <a:gd name="T34" fmla="*/ 119 w 370"/>
                <a:gd name="T35" fmla="*/ 18 h 337"/>
                <a:gd name="T36" fmla="*/ 110 w 370"/>
                <a:gd name="T37" fmla="*/ 46 h 337"/>
                <a:gd name="T38" fmla="*/ 99 w 370"/>
                <a:gd name="T39" fmla="*/ 75 h 337"/>
                <a:gd name="T40" fmla="*/ 78 w 370"/>
                <a:gd name="T41" fmla="*/ 91 h 337"/>
                <a:gd name="T42" fmla="*/ 37 w 370"/>
                <a:gd name="T43" fmla="*/ 86 h 337"/>
                <a:gd name="T44" fmla="*/ 21 w 370"/>
                <a:gd name="T45" fmla="*/ 107 h 337"/>
                <a:gd name="T46" fmla="*/ 5 w 370"/>
                <a:gd name="T47" fmla="*/ 132 h 337"/>
                <a:gd name="T48" fmla="*/ 9 w 370"/>
                <a:gd name="T49" fmla="*/ 157 h 337"/>
                <a:gd name="T50" fmla="*/ 30 w 370"/>
                <a:gd name="T51" fmla="*/ 173 h 337"/>
                <a:gd name="T52" fmla="*/ 28 w 370"/>
                <a:gd name="T53" fmla="*/ 203 h 337"/>
                <a:gd name="T54" fmla="*/ 39 w 370"/>
                <a:gd name="T55" fmla="*/ 230 h 337"/>
                <a:gd name="T56" fmla="*/ 51 w 370"/>
                <a:gd name="T57" fmla="*/ 255 h 337"/>
                <a:gd name="T58" fmla="*/ 55 w 370"/>
                <a:gd name="T59" fmla="*/ 280 h 337"/>
                <a:gd name="T60" fmla="*/ 66 w 370"/>
                <a:gd name="T61" fmla="*/ 304 h 337"/>
                <a:gd name="T62" fmla="*/ 75 w 370"/>
                <a:gd name="T63" fmla="*/ 328 h 337"/>
                <a:gd name="T64" fmla="*/ 83 w 370"/>
                <a:gd name="T6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0" h="337">
                  <a:moveTo>
                    <a:pt x="83" y="337"/>
                  </a:moveTo>
                  <a:lnTo>
                    <a:pt x="101" y="331"/>
                  </a:lnTo>
                  <a:lnTo>
                    <a:pt x="114" y="324"/>
                  </a:lnTo>
                  <a:lnTo>
                    <a:pt x="124" y="315"/>
                  </a:lnTo>
                  <a:lnTo>
                    <a:pt x="144" y="313"/>
                  </a:lnTo>
                  <a:lnTo>
                    <a:pt x="156" y="303"/>
                  </a:lnTo>
                  <a:lnTo>
                    <a:pt x="167" y="294"/>
                  </a:lnTo>
                  <a:lnTo>
                    <a:pt x="181" y="283"/>
                  </a:lnTo>
                  <a:lnTo>
                    <a:pt x="197" y="278"/>
                  </a:lnTo>
                  <a:lnTo>
                    <a:pt x="212" y="271"/>
                  </a:lnTo>
                  <a:lnTo>
                    <a:pt x="224" y="269"/>
                  </a:lnTo>
                  <a:lnTo>
                    <a:pt x="260" y="272"/>
                  </a:lnTo>
                  <a:lnTo>
                    <a:pt x="277" y="281"/>
                  </a:lnTo>
                  <a:lnTo>
                    <a:pt x="327" y="308"/>
                  </a:lnTo>
                  <a:lnTo>
                    <a:pt x="370" y="276"/>
                  </a:lnTo>
                  <a:lnTo>
                    <a:pt x="354" y="272"/>
                  </a:lnTo>
                  <a:lnTo>
                    <a:pt x="345" y="260"/>
                  </a:lnTo>
                  <a:lnTo>
                    <a:pt x="329" y="256"/>
                  </a:lnTo>
                  <a:lnTo>
                    <a:pt x="318" y="248"/>
                  </a:lnTo>
                  <a:lnTo>
                    <a:pt x="306" y="246"/>
                  </a:lnTo>
                  <a:lnTo>
                    <a:pt x="292" y="251"/>
                  </a:lnTo>
                  <a:lnTo>
                    <a:pt x="276" y="249"/>
                  </a:lnTo>
                  <a:lnTo>
                    <a:pt x="260" y="240"/>
                  </a:lnTo>
                  <a:lnTo>
                    <a:pt x="247" y="239"/>
                  </a:lnTo>
                  <a:lnTo>
                    <a:pt x="247" y="219"/>
                  </a:lnTo>
                  <a:lnTo>
                    <a:pt x="240" y="196"/>
                  </a:lnTo>
                  <a:lnTo>
                    <a:pt x="238" y="180"/>
                  </a:lnTo>
                  <a:lnTo>
                    <a:pt x="213" y="150"/>
                  </a:lnTo>
                  <a:lnTo>
                    <a:pt x="201" y="114"/>
                  </a:lnTo>
                  <a:lnTo>
                    <a:pt x="187" y="75"/>
                  </a:lnTo>
                  <a:lnTo>
                    <a:pt x="172" y="32"/>
                  </a:lnTo>
                  <a:lnTo>
                    <a:pt x="169" y="14"/>
                  </a:lnTo>
                  <a:lnTo>
                    <a:pt x="160" y="0"/>
                  </a:lnTo>
                  <a:lnTo>
                    <a:pt x="148" y="5"/>
                  </a:lnTo>
                  <a:lnTo>
                    <a:pt x="133" y="14"/>
                  </a:lnTo>
                  <a:lnTo>
                    <a:pt x="119" y="18"/>
                  </a:lnTo>
                  <a:lnTo>
                    <a:pt x="117" y="34"/>
                  </a:lnTo>
                  <a:lnTo>
                    <a:pt x="110" y="46"/>
                  </a:lnTo>
                  <a:lnTo>
                    <a:pt x="108" y="62"/>
                  </a:lnTo>
                  <a:lnTo>
                    <a:pt x="99" y="75"/>
                  </a:lnTo>
                  <a:lnTo>
                    <a:pt x="92" y="87"/>
                  </a:lnTo>
                  <a:lnTo>
                    <a:pt x="78" y="91"/>
                  </a:lnTo>
                  <a:lnTo>
                    <a:pt x="66" y="89"/>
                  </a:lnTo>
                  <a:lnTo>
                    <a:pt x="37" y="86"/>
                  </a:lnTo>
                  <a:lnTo>
                    <a:pt x="28" y="98"/>
                  </a:lnTo>
                  <a:lnTo>
                    <a:pt x="21" y="107"/>
                  </a:lnTo>
                  <a:lnTo>
                    <a:pt x="12" y="123"/>
                  </a:lnTo>
                  <a:lnTo>
                    <a:pt x="5" y="132"/>
                  </a:lnTo>
                  <a:lnTo>
                    <a:pt x="0" y="146"/>
                  </a:lnTo>
                  <a:lnTo>
                    <a:pt x="9" y="157"/>
                  </a:lnTo>
                  <a:lnTo>
                    <a:pt x="18" y="169"/>
                  </a:lnTo>
                  <a:lnTo>
                    <a:pt x="30" y="173"/>
                  </a:lnTo>
                  <a:lnTo>
                    <a:pt x="30" y="189"/>
                  </a:lnTo>
                  <a:lnTo>
                    <a:pt x="28" y="203"/>
                  </a:lnTo>
                  <a:lnTo>
                    <a:pt x="37" y="215"/>
                  </a:lnTo>
                  <a:lnTo>
                    <a:pt x="39" y="230"/>
                  </a:lnTo>
                  <a:lnTo>
                    <a:pt x="53" y="240"/>
                  </a:lnTo>
                  <a:lnTo>
                    <a:pt x="51" y="255"/>
                  </a:lnTo>
                  <a:lnTo>
                    <a:pt x="53" y="267"/>
                  </a:lnTo>
                  <a:lnTo>
                    <a:pt x="55" y="280"/>
                  </a:lnTo>
                  <a:lnTo>
                    <a:pt x="64" y="290"/>
                  </a:lnTo>
                  <a:lnTo>
                    <a:pt x="66" y="304"/>
                  </a:lnTo>
                  <a:lnTo>
                    <a:pt x="66" y="321"/>
                  </a:lnTo>
                  <a:lnTo>
                    <a:pt x="75" y="328"/>
                  </a:lnTo>
                  <a:lnTo>
                    <a:pt x="83" y="337"/>
                  </a:lnTo>
                  <a:lnTo>
                    <a:pt x="83" y="337"/>
                  </a:lnTo>
                  <a:lnTo>
                    <a:pt x="83" y="3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10">
              <a:extLst>
                <a:ext uri="{FF2B5EF4-FFF2-40B4-BE49-F238E27FC236}">
                  <a16:creationId xmlns:a16="http://schemas.microsoft.com/office/drawing/2014/main" id="{6045E17E-DD7F-2EFF-6EC5-61C4F0F71A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438017" y="5676143"/>
              <a:ext cx="860565" cy="824425"/>
            </a:xfrm>
            <a:custGeom>
              <a:avLst/>
              <a:gdLst>
                <a:gd name="T0" fmla="*/ 254 w 381"/>
                <a:gd name="T1" fmla="*/ 365 h 365"/>
                <a:gd name="T2" fmla="*/ 258 w 381"/>
                <a:gd name="T3" fmla="*/ 349 h 365"/>
                <a:gd name="T4" fmla="*/ 270 w 381"/>
                <a:gd name="T5" fmla="*/ 351 h 365"/>
                <a:gd name="T6" fmla="*/ 277 w 381"/>
                <a:gd name="T7" fmla="*/ 335 h 365"/>
                <a:gd name="T8" fmla="*/ 288 w 381"/>
                <a:gd name="T9" fmla="*/ 326 h 365"/>
                <a:gd name="T10" fmla="*/ 302 w 381"/>
                <a:gd name="T11" fmla="*/ 326 h 365"/>
                <a:gd name="T12" fmla="*/ 309 w 381"/>
                <a:gd name="T13" fmla="*/ 310 h 365"/>
                <a:gd name="T14" fmla="*/ 315 w 381"/>
                <a:gd name="T15" fmla="*/ 324 h 365"/>
                <a:gd name="T16" fmla="*/ 327 w 381"/>
                <a:gd name="T17" fmla="*/ 326 h 365"/>
                <a:gd name="T18" fmla="*/ 341 w 381"/>
                <a:gd name="T19" fmla="*/ 321 h 365"/>
                <a:gd name="T20" fmla="*/ 357 w 381"/>
                <a:gd name="T21" fmla="*/ 316 h 365"/>
                <a:gd name="T22" fmla="*/ 366 w 381"/>
                <a:gd name="T23" fmla="*/ 305 h 365"/>
                <a:gd name="T24" fmla="*/ 381 w 381"/>
                <a:gd name="T25" fmla="*/ 312 h 365"/>
                <a:gd name="T26" fmla="*/ 331 w 381"/>
                <a:gd name="T27" fmla="*/ 219 h 365"/>
                <a:gd name="T28" fmla="*/ 313 w 381"/>
                <a:gd name="T29" fmla="*/ 187 h 365"/>
                <a:gd name="T30" fmla="*/ 308 w 381"/>
                <a:gd name="T31" fmla="*/ 175 h 365"/>
                <a:gd name="T32" fmla="*/ 295 w 381"/>
                <a:gd name="T33" fmla="*/ 146 h 365"/>
                <a:gd name="T34" fmla="*/ 302 w 381"/>
                <a:gd name="T35" fmla="*/ 134 h 365"/>
                <a:gd name="T36" fmla="*/ 308 w 381"/>
                <a:gd name="T37" fmla="*/ 123 h 365"/>
                <a:gd name="T38" fmla="*/ 309 w 381"/>
                <a:gd name="T39" fmla="*/ 109 h 365"/>
                <a:gd name="T40" fmla="*/ 295 w 381"/>
                <a:gd name="T41" fmla="*/ 111 h 365"/>
                <a:gd name="T42" fmla="*/ 276 w 381"/>
                <a:gd name="T43" fmla="*/ 86 h 365"/>
                <a:gd name="T44" fmla="*/ 254 w 381"/>
                <a:gd name="T45" fmla="*/ 2 h 365"/>
                <a:gd name="T46" fmla="*/ 235 w 381"/>
                <a:gd name="T47" fmla="*/ 0 h 365"/>
                <a:gd name="T48" fmla="*/ 213 w 381"/>
                <a:gd name="T49" fmla="*/ 4 h 365"/>
                <a:gd name="T50" fmla="*/ 197 w 381"/>
                <a:gd name="T51" fmla="*/ 2 h 365"/>
                <a:gd name="T52" fmla="*/ 179 w 381"/>
                <a:gd name="T53" fmla="*/ 9 h 365"/>
                <a:gd name="T54" fmla="*/ 163 w 381"/>
                <a:gd name="T55" fmla="*/ 15 h 365"/>
                <a:gd name="T56" fmla="*/ 153 w 381"/>
                <a:gd name="T57" fmla="*/ 20 h 365"/>
                <a:gd name="T58" fmla="*/ 140 w 381"/>
                <a:gd name="T59" fmla="*/ 38 h 365"/>
                <a:gd name="T60" fmla="*/ 128 w 381"/>
                <a:gd name="T61" fmla="*/ 41 h 365"/>
                <a:gd name="T62" fmla="*/ 114 w 381"/>
                <a:gd name="T63" fmla="*/ 43 h 365"/>
                <a:gd name="T64" fmla="*/ 101 w 381"/>
                <a:gd name="T65" fmla="*/ 49 h 365"/>
                <a:gd name="T66" fmla="*/ 83 w 381"/>
                <a:gd name="T67" fmla="*/ 63 h 365"/>
                <a:gd name="T68" fmla="*/ 71 w 381"/>
                <a:gd name="T69" fmla="*/ 77 h 365"/>
                <a:gd name="T70" fmla="*/ 66 w 381"/>
                <a:gd name="T71" fmla="*/ 89 h 365"/>
                <a:gd name="T72" fmla="*/ 58 w 381"/>
                <a:gd name="T73" fmla="*/ 102 h 365"/>
                <a:gd name="T74" fmla="*/ 46 w 381"/>
                <a:gd name="T75" fmla="*/ 125 h 365"/>
                <a:gd name="T76" fmla="*/ 32 w 381"/>
                <a:gd name="T77" fmla="*/ 130 h 365"/>
                <a:gd name="T78" fmla="*/ 19 w 381"/>
                <a:gd name="T79" fmla="*/ 155 h 365"/>
                <a:gd name="T80" fmla="*/ 14 w 381"/>
                <a:gd name="T81" fmla="*/ 168 h 365"/>
                <a:gd name="T82" fmla="*/ 3 w 381"/>
                <a:gd name="T83" fmla="*/ 175 h 365"/>
                <a:gd name="T84" fmla="*/ 0 w 381"/>
                <a:gd name="T85" fmla="*/ 191 h 365"/>
                <a:gd name="T86" fmla="*/ 12 w 381"/>
                <a:gd name="T87" fmla="*/ 212 h 365"/>
                <a:gd name="T88" fmla="*/ 28 w 381"/>
                <a:gd name="T89" fmla="*/ 241 h 365"/>
                <a:gd name="T90" fmla="*/ 73 w 381"/>
                <a:gd name="T91" fmla="*/ 333 h 365"/>
                <a:gd name="T92" fmla="*/ 83 w 381"/>
                <a:gd name="T93" fmla="*/ 344 h 365"/>
                <a:gd name="T94" fmla="*/ 85 w 381"/>
                <a:gd name="T95" fmla="*/ 332 h 365"/>
                <a:gd name="T96" fmla="*/ 105 w 381"/>
                <a:gd name="T97" fmla="*/ 326 h 365"/>
                <a:gd name="T98" fmla="*/ 115 w 381"/>
                <a:gd name="T99" fmla="*/ 316 h 365"/>
                <a:gd name="T100" fmla="*/ 130 w 381"/>
                <a:gd name="T101" fmla="*/ 310 h 365"/>
                <a:gd name="T102" fmla="*/ 174 w 381"/>
                <a:gd name="T103" fmla="*/ 342 h 365"/>
                <a:gd name="T104" fmla="*/ 188 w 381"/>
                <a:gd name="T105" fmla="*/ 351 h 365"/>
                <a:gd name="T106" fmla="*/ 203 w 381"/>
                <a:gd name="T107" fmla="*/ 346 h 365"/>
                <a:gd name="T108" fmla="*/ 219 w 381"/>
                <a:gd name="T109" fmla="*/ 348 h 365"/>
                <a:gd name="T110" fmla="*/ 229 w 381"/>
                <a:gd name="T111" fmla="*/ 358 h 365"/>
                <a:gd name="T112" fmla="*/ 244 w 381"/>
                <a:gd name="T113" fmla="*/ 356 h 365"/>
                <a:gd name="T114" fmla="*/ 254 w 381"/>
                <a:gd name="T115" fmla="*/ 365 h 365"/>
                <a:gd name="T116" fmla="*/ 254 w 381"/>
                <a:gd name="T117" fmla="*/ 365 h 365"/>
                <a:gd name="T118" fmla="*/ 254 w 381"/>
                <a:gd name="T119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1" h="365">
                  <a:moveTo>
                    <a:pt x="254" y="365"/>
                  </a:moveTo>
                  <a:lnTo>
                    <a:pt x="258" y="349"/>
                  </a:lnTo>
                  <a:lnTo>
                    <a:pt x="270" y="351"/>
                  </a:lnTo>
                  <a:lnTo>
                    <a:pt x="277" y="335"/>
                  </a:lnTo>
                  <a:lnTo>
                    <a:pt x="288" y="326"/>
                  </a:lnTo>
                  <a:lnTo>
                    <a:pt x="302" y="326"/>
                  </a:lnTo>
                  <a:lnTo>
                    <a:pt x="309" y="310"/>
                  </a:lnTo>
                  <a:lnTo>
                    <a:pt x="315" y="324"/>
                  </a:lnTo>
                  <a:lnTo>
                    <a:pt x="327" y="326"/>
                  </a:lnTo>
                  <a:lnTo>
                    <a:pt x="341" y="321"/>
                  </a:lnTo>
                  <a:lnTo>
                    <a:pt x="357" y="316"/>
                  </a:lnTo>
                  <a:lnTo>
                    <a:pt x="366" y="305"/>
                  </a:lnTo>
                  <a:lnTo>
                    <a:pt x="381" y="312"/>
                  </a:lnTo>
                  <a:lnTo>
                    <a:pt x="331" y="219"/>
                  </a:lnTo>
                  <a:lnTo>
                    <a:pt x="313" y="187"/>
                  </a:lnTo>
                  <a:lnTo>
                    <a:pt x="308" y="175"/>
                  </a:lnTo>
                  <a:lnTo>
                    <a:pt x="295" y="146"/>
                  </a:lnTo>
                  <a:lnTo>
                    <a:pt x="302" y="134"/>
                  </a:lnTo>
                  <a:lnTo>
                    <a:pt x="308" y="123"/>
                  </a:lnTo>
                  <a:lnTo>
                    <a:pt x="309" y="109"/>
                  </a:lnTo>
                  <a:lnTo>
                    <a:pt x="295" y="111"/>
                  </a:lnTo>
                  <a:lnTo>
                    <a:pt x="276" y="86"/>
                  </a:lnTo>
                  <a:lnTo>
                    <a:pt x="254" y="2"/>
                  </a:lnTo>
                  <a:lnTo>
                    <a:pt x="235" y="0"/>
                  </a:lnTo>
                  <a:lnTo>
                    <a:pt x="213" y="4"/>
                  </a:lnTo>
                  <a:lnTo>
                    <a:pt x="197" y="2"/>
                  </a:lnTo>
                  <a:lnTo>
                    <a:pt x="179" y="9"/>
                  </a:lnTo>
                  <a:lnTo>
                    <a:pt x="163" y="15"/>
                  </a:lnTo>
                  <a:lnTo>
                    <a:pt x="153" y="20"/>
                  </a:lnTo>
                  <a:lnTo>
                    <a:pt x="140" y="38"/>
                  </a:lnTo>
                  <a:lnTo>
                    <a:pt x="128" y="41"/>
                  </a:lnTo>
                  <a:lnTo>
                    <a:pt x="114" y="43"/>
                  </a:lnTo>
                  <a:lnTo>
                    <a:pt x="101" y="49"/>
                  </a:lnTo>
                  <a:lnTo>
                    <a:pt x="83" y="63"/>
                  </a:lnTo>
                  <a:lnTo>
                    <a:pt x="71" y="77"/>
                  </a:lnTo>
                  <a:lnTo>
                    <a:pt x="66" y="89"/>
                  </a:lnTo>
                  <a:lnTo>
                    <a:pt x="58" y="102"/>
                  </a:lnTo>
                  <a:lnTo>
                    <a:pt x="46" y="125"/>
                  </a:lnTo>
                  <a:lnTo>
                    <a:pt x="32" y="130"/>
                  </a:lnTo>
                  <a:lnTo>
                    <a:pt x="19" y="155"/>
                  </a:lnTo>
                  <a:lnTo>
                    <a:pt x="14" y="168"/>
                  </a:lnTo>
                  <a:lnTo>
                    <a:pt x="3" y="175"/>
                  </a:lnTo>
                  <a:lnTo>
                    <a:pt x="0" y="191"/>
                  </a:lnTo>
                  <a:lnTo>
                    <a:pt x="12" y="212"/>
                  </a:lnTo>
                  <a:lnTo>
                    <a:pt x="28" y="241"/>
                  </a:lnTo>
                  <a:lnTo>
                    <a:pt x="73" y="333"/>
                  </a:lnTo>
                  <a:lnTo>
                    <a:pt x="83" y="344"/>
                  </a:lnTo>
                  <a:lnTo>
                    <a:pt x="85" y="332"/>
                  </a:lnTo>
                  <a:lnTo>
                    <a:pt x="105" y="326"/>
                  </a:lnTo>
                  <a:lnTo>
                    <a:pt x="115" y="316"/>
                  </a:lnTo>
                  <a:lnTo>
                    <a:pt x="130" y="310"/>
                  </a:lnTo>
                  <a:lnTo>
                    <a:pt x="174" y="342"/>
                  </a:lnTo>
                  <a:lnTo>
                    <a:pt x="188" y="351"/>
                  </a:lnTo>
                  <a:lnTo>
                    <a:pt x="203" y="346"/>
                  </a:lnTo>
                  <a:lnTo>
                    <a:pt x="219" y="348"/>
                  </a:lnTo>
                  <a:lnTo>
                    <a:pt x="229" y="358"/>
                  </a:lnTo>
                  <a:lnTo>
                    <a:pt x="244" y="356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4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11">
              <a:extLst>
                <a:ext uri="{FF2B5EF4-FFF2-40B4-BE49-F238E27FC236}">
                  <a16:creationId xmlns:a16="http://schemas.microsoft.com/office/drawing/2014/main" id="{14D54FD2-38FB-8461-BCF8-799CB1B438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947881" y="6773870"/>
              <a:ext cx="914773" cy="889927"/>
            </a:xfrm>
            <a:custGeom>
              <a:avLst/>
              <a:gdLst>
                <a:gd name="T0" fmla="*/ 149 w 405"/>
                <a:gd name="T1" fmla="*/ 380 h 394"/>
                <a:gd name="T2" fmla="*/ 210 w 405"/>
                <a:gd name="T3" fmla="*/ 362 h 394"/>
                <a:gd name="T4" fmla="*/ 227 w 405"/>
                <a:gd name="T5" fmla="*/ 340 h 394"/>
                <a:gd name="T6" fmla="*/ 258 w 405"/>
                <a:gd name="T7" fmla="*/ 331 h 394"/>
                <a:gd name="T8" fmla="*/ 300 w 405"/>
                <a:gd name="T9" fmla="*/ 307 h 394"/>
                <a:gd name="T10" fmla="*/ 315 w 405"/>
                <a:gd name="T11" fmla="*/ 267 h 394"/>
                <a:gd name="T12" fmla="*/ 343 w 405"/>
                <a:gd name="T13" fmla="*/ 248 h 394"/>
                <a:gd name="T14" fmla="*/ 368 w 405"/>
                <a:gd name="T15" fmla="*/ 228 h 394"/>
                <a:gd name="T16" fmla="*/ 405 w 405"/>
                <a:gd name="T17" fmla="*/ 214 h 394"/>
                <a:gd name="T18" fmla="*/ 388 w 405"/>
                <a:gd name="T19" fmla="*/ 193 h 394"/>
                <a:gd name="T20" fmla="*/ 380 w 405"/>
                <a:gd name="T21" fmla="*/ 171 h 394"/>
                <a:gd name="T22" fmla="*/ 370 w 405"/>
                <a:gd name="T23" fmla="*/ 137 h 394"/>
                <a:gd name="T24" fmla="*/ 366 w 405"/>
                <a:gd name="T25" fmla="*/ 105 h 394"/>
                <a:gd name="T26" fmla="*/ 350 w 405"/>
                <a:gd name="T27" fmla="*/ 84 h 394"/>
                <a:gd name="T28" fmla="*/ 347 w 405"/>
                <a:gd name="T29" fmla="*/ 57 h 394"/>
                <a:gd name="T30" fmla="*/ 336 w 405"/>
                <a:gd name="T31" fmla="*/ 32 h 394"/>
                <a:gd name="T32" fmla="*/ 306 w 405"/>
                <a:gd name="T33" fmla="*/ 20 h 394"/>
                <a:gd name="T34" fmla="*/ 258 w 405"/>
                <a:gd name="T35" fmla="*/ 24 h 394"/>
                <a:gd name="T36" fmla="*/ 226 w 405"/>
                <a:gd name="T37" fmla="*/ 16 h 394"/>
                <a:gd name="T38" fmla="*/ 128 w 405"/>
                <a:gd name="T39" fmla="*/ 70 h 394"/>
                <a:gd name="T40" fmla="*/ 94 w 405"/>
                <a:gd name="T41" fmla="*/ 116 h 394"/>
                <a:gd name="T42" fmla="*/ 96 w 405"/>
                <a:gd name="T43" fmla="*/ 150 h 394"/>
                <a:gd name="T44" fmla="*/ 56 w 405"/>
                <a:gd name="T45" fmla="*/ 173 h 394"/>
                <a:gd name="T46" fmla="*/ 33 w 405"/>
                <a:gd name="T47" fmla="*/ 203 h 394"/>
                <a:gd name="T48" fmla="*/ 17 w 405"/>
                <a:gd name="T49" fmla="*/ 210 h 394"/>
                <a:gd name="T50" fmla="*/ 8 w 405"/>
                <a:gd name="T51" fmla="*/ 250 h 394"/>
                <a:gd name="T52" fmla="*/ 60 w 405"/>
                <a:gd name="T53" fmla="*/ 275 h 394"/>
                <a:gd name="T54" fmla="*/ 137 w 405"/>
                <a:gd name="T55" fmla="*/ 314 h 394"/>
                <a:gd name="T56" fmla="*/ 124 w 405"/>
                <a:gd name="T57" fmla="*/ 340 h 394"/>
                <a:gd name="T58" fmla="*/ 126 w 405"/>
                <a:gd name="T59" fmla="*/ 371 h 394"/>
                <a:gd name="T60" fmla="*/ 137 w 405"/>
                <a:gd name="T61" fmla="*/ 394 h 394"/>
                <a:gd name="T62" fmla="*/ 137 w 405"/>
                <a:gd name="T63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5" h="394">
                  <a:moveTo>
                    <a:pt x="137" y="394"/>
                  </a:moveTo>
                  <a:lnTo>
                    <a:pt x="149" y="380"/>
                  </a:lnTo>
                  <a:lnTo>
                    <a:pt x="172" y="364"/>
                  </a:lnTo>
                  <a:lnTo>
                    <a:pt x="210" y="362"/>
                  </a:lnTo>
                  <a:lnTo>
                    <a:pt x="220" y="353"/>
                  </a:lnTo>
                  <a:lnTo>
                    <a:pt x="227" y="340"/>
                  </a:lnTo>
                  <a:lnTo>
                    <a:pt x="243" y="337"/>
                  </a:lnTo>
                  <a:lnTo>
                    <a:pt x="258" y="331"/>
                  </a:lnTo>
                  <a:lnTo>
                    <a:pt x="279" y="317"/>
                  </a:lnTo>
                  <a:lnTo>
                    <a:pt x="300" y="307"/>
                  </a:lnTo>
                  <a:lnTo>
                    <a:pt x="300" y="294"/>
                  </a:lnTo>
                  <a:lnTo>
                    <a:pt x="315" y="267"/>
                  </a:lnTo>
                  <a:lnTo>
                    <a:pt x="322" y="255"/>
                  </a:lnTo>
                  <a:lnTo>
                    <a:pt x="343" y="248"/>
                  </a:lnTo>
                  <a:lnTo>
                    <a:pt x="350" y="235"/>
                  </a:lnTo>
                  <a:lnTo>
                    <a:pt x="368" y="228"/>
                  </a:lnTo>
                  <a:lnTo>
                    <a:pt x="382" y="214"/>
                  </a:lnTo>
                  <a:lnTo>
                    <a:pt x="405" y="214"/>
                  </a:lnTo>
                  <a:lnTo>
                    <a:pt x="396" y="200"/>
                  </a:lnTo>
                  <a:lnTo>
                    <a:pt x="388" y="193"/>
                  </a:lnTo>
                  <a:lnTo>
                    <a:pt x="377" y="184"/>
                  </a:lnTo>
                  <a:lnTo>
                    <a:pt x="380" y="171"/>
                  </a:lnTo>
                  <a:lnTo>
                    <a:pt x="377" y="155"/>
                  </a:lnTo>
                  <a:lnTo>
                    <a:pt x="370" y="137"/>
                  </a:lnTo>
                  <a:lnTo>
                    <a:pt x="364" y="118"/>
                  </a:lnTo>
                  <a:lnTo>
                    <a:pt x="366" y="105"/>
                  </a:lnTo>
                  <a:lnTo>
                    <a:pt x="352" y="97"/>
                  </a:lnTo>
                  <a:lnTo>
                    <a:pt x="350" y="84"/>
                  </a:lnTo>
                  <a:lnTo>
                    <a:pt x="341" y="70"/>
                  </a:lnTo>
                  <a:lnTo>
                    <a:pt x="347" y="57"/>
                  </a:lnTo>
                  <a:lnTo>
                    <a:pt x="343" y="40"/>
                  </a:lnTo>
                  <a:lnTo>
                    <a:pt x="336" y="32"/>
                  </a:lnTo>
                  <a:lnTo>
                    <a:pt x="325" y="25"/>
                  </a:lnTo>
                  <a:lnTo>
                    <a:pt x="306" y="20"/>
                  </a:lnTo>
                  <a:lnTo>
                    <a:pt x="291" y="27"/>
                  </a:lnTo>
                  <a:lnTo>
                    <a:pt x="258" y="24"/>
                  </a:lnTo>
                  <a:lnTo>
                    <a:pt x="242" y="15"/>
                  </a:lnTo>
                  <a:lnTo>
                    <a:pt x="226" y="16"/>
                  </a:lnTo>
                  <a:lnTo>
                    <a:pt x="199" y="0"/>
                  </a:lnTo>
                  <a:lnTo>
                    <a:pt x="128" y="70"/>
                  </a:lnTo>
                  <a:lnTo>
                    <a:pt x="81" y="109"/>
                  </a:lnTo>
                  <a:lnTo>
                    <a:pt x="94" y="116"/>
                  </a:lnTo>
                  <a:lnTo>
                    <a:pt x="97" y="134"/>
                  </a:lnTo>
                  <a:lnTo>
                    <a:pt x="96" y="150"/>
                  </a:lnTo>
                  <a:lnTo>
                    <a:pt x="78" y="161"/>
                  </a:lnTo>
                  <a:lnTo>
                    <a:pt x="56" y="173"/>
                  </a:lnTo>
                  <a:lnTo>
                    <a:pt x="44" y="178"/>
                  </a:lnTo>
                  <a:lnTo>
                    <a:pt x="33" y="203"/>
                  </a:lnTo>
                  <a:lnTo>
                    <a:pt x="17" y="202"/>
                  </a:lnTo>
                  <a:lnTo>
                    <a:pt x="17" y="210"/>
                  </a:lnTo>
                  <a:lnTo>
                    <a:pt x="16" y="226"/>
                  </a:lnTo>
                  <a:lnTo>
                    <a:pt x="8" y="250"/>
                  </a:lnTo>
                  <a:lnTo>
                    <a:pt x="0" y="264"/>
                  </a:lnTo>
                  <a:lnTo>
                    <a:pt x="60" y="275"/>
                  </a:lnTo>
                  <a:lnTo>
                    <a:pt x="135" y="298"/>
                  </a:lnTo>
                  <a:lnTo>
                    <a:pt x="137" y="314"/>
                  </a:lnTo>
                  <a:lnTo>
                    <a:pt x="128" y="328"/>
                  </a:lnTo>
                  <a:lnTo>
                    <a:pt x="124" y="340"/>
                  </a:lnTo>
                  <a:lnTo>
                    <a:pt x="122" y="356"/>
                  </a:lnTo>
                  <a:lnTo>
                    <a:pt x="126" y="371"/>
                  </a:lnTo>
                  <a:lnTo>
                    <a:pt x="131" y="383"/>
                  </a:lnTo>
                  <a:lnTo>
                    <a:pt x="137" y="394"/>
                  </a:lnTo>
                  <a:lnTo>
                    <a:pt x="137" y="394"/>
                  </a:lnTo>
                  <a:lnTo>
                    <a:pt x="137" y="3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12">
              <a:extLst>
                <a:ext uri="{FF2B5EF4-FFF2-40B4-BE49-F238E27FC236}">
                  <a16:creationId xmlns:a16="http://schemas.microsoft.com/office/drawing/2014/main" id="{164B8251-1225-09B5-CA7E-7DAFF7E353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2432" y="6679005"/>
              <a:ext cx="566934" cy="824425"/>
            </a:xfrm>
            <a:custGeom>
              <a:avLst/>
              <a:gdLst>
                <a:gd name="T0" fmla="*/ 35 w 251"/>
                <a:gd name="T1" fmla="*/ 365 h 365"/>
                <a:gd name="T2" fmla="*/ 53 w 251"/>
                <a:gd name="T3" fmla="*/ 359 h 365"/>
                <a:gd name="T4" fmla="*/ 80 w 251"/>
                <a:gd name="T5" fmla="*/ 357 h 365"/>
                <a:gd name="T6" fmla="*/ 96 w 251"/>
                <a:gd name="T7" fmla="*/ 352 h 365"/>
                <a:gd name="T8" fmla="*/ 149 w 251"/>
                <a:gd name="T9" fmla="*/ 340 h 365"/>
                <a:gd name="T10" fmla="*/ 215 w 251"/>
                <a:gd name="T11" fmla="*/ 329 h 365"/>
                <a:gd name="T12" fmla="*/ 245 w 251"/>
                <a:gd name="T13" fmla="*/ 322 h 365"/>
                <a:gd name="T14" fmla="*/ 247 w 251"/>
                <a:gd name="T15" fmla="*/ 302 h 365"/>
                <a:gd name="T16" fmla="*/ 243 w 251"/>
                <a:gd name="T17" fmla="*/ 277 h 365"/>
                <a:gd name="T18" fmla="*/ 247 w 251"/>
                <a:gd name="T19" fmla="*/ 226 h 365"/>
                <a:gd name="T20" fmla="*/ 247 w 251"/>
                <a:gd name="T21" fmla="*/ 195 h 365"/>
                <a:gd name="T22" fmla="*/ 247 w 251"/>
                <a:gd name="T23" fmla="*/ 155 h 365"/>
                <a:gd name="T24" fmla="*/ 249 w 251"/>
                <a:gd name="T25" fmla="*/ 135 h 365"/>
                <a:gd name="T26" fmla="*/ 251 w 251"/>
                <a:gd name="T27" fmla="*/ 119 h 365"/>
                <a:gd name="T28" fmla="*/ 251 w 251"/>
                <a:gd name="T29" fmla="*/ 87 h 365"/>
                <a:gd name="T30" fmla="*/ 213 w 251"/>
                <a:gd name="T31" fmla="*/ 53 h 365"/>
                <a:gd name="T32" fmla="*/ 187 w 251"/>
                <a:gd name="T33" fmla="*/ 33 h 365"/>
                <a:gd name="T34" fmla="*/ 146 w 251"/>
                <a:gd name="T35" fmla="*/ 0 h 365"/>
                <a:gd name="T36" fmla="*/ 131 w 251"/>
                <a:gd name="T37" fmla="*/ 7 h 365"/>
                <a:gd name="T38" fmla="*/ 137 w 251"/>
                <a:gd name="T39" fmla="*/ 21 h 365"/>
                <a:gd name="T40" fmla="*/ 135 w 251"/>
                <a:gd name="T41" fmla="*/ 37 h 365"/>
                <a:gd name="T42" fmla="*/ 126 w 251"/>
                <a:gd name="T43" fmla="*/ 26 h 365"/>
                <a:gd name="T44" fmla="*/ 114 w 251"/>
                <a:gd name="T45" fmla="*/ 30 h 365"/>
                <a:gd name="T46" fmla="*/ 96 w 251"/>
                <a:gd name="T47" fmla="*/ 39 h 365"/>
                <a:gd name="T48" fmla="*/ 78 w 251"/>
                <a:gd name="T49" fmla="*/ 55 h 365"/>
                <a:gd name="T50" fmla="*/ 53 w 251"/>
                <a:gd name="T51" fmla="*/ 69 h 365"/>
                <a:gd name="T52" fmla="*/ 42 w 251"/>
                <a:gd name="T53" fmla="*/ 74 h 365"/>
                <a:gd name="T54" fmla="*/ 26 w 251"/>
                <a:gd name="T55" fmla="*/ 78 h 365"/>
                <a:gd name="T56" fmla="*/ 25 w 251"/>
                <a:gd name="T57" fmla="*/ 90 h 365"/>
                <a:gd name="T58" fmla="*/ 14 w 251"/>
                <a:gd name="T59" fmla="*/ 99 h 365"/>
                <a:gd name="T60" fmla="*/ 19 w 251"/>
                <a:gd name="T61" fmla="*/ 114 h 365"/>
                <a:gd name="T62" fmla="*/ 17 w 251"/>
                <a:gd name="T63" fmla="*/ 130 h 365"/>
                <a:gd name="T64" fmla="*/ 3 w 251"/>
                <a:gd name="T65" fmla="*/ 137 h 365"/>
                <a:gd name="T66" fmla="*/ 1 w 251"/>
                <a:gd name="T67" fmla="*/ 153 h 365"/>
                <a:gd name="T68" fmla="*/ 0 w 251"/>
                <a:gd name="T69" fmla="*/ 165 h 365"/>
                <a:gd name="T70" fmla="*/ 10 w 251"/>
                <a:gd name="T71" fmla="*/ 174 h 365"/>
                <a:gd name="T72" fmla="*/ 16 w 251"/>
                <a:gd name="T73" fmla="*/ 187 h 365"/>
                <a:gd name="T74" fmla="*/ 21 w 251"/>
                <a:gd name="T75" fmla="*/ 201 h 365"/>
                <a:gd name="T76" fmla="*/ 30 w 251"/>
                <a:gd name="T77" fmla="*/ 211 h 365"/>
                <a:gd name="T78" fmla="*/ 23 w 251"/>
                <a:gd name="T79" fmla="*/ 229 h 365"/>
                <a:gd name="T80" fmla="*/ 32 w 251"/>
                <a:gd name="T81" fmla="*/ 244 h 365"/>
                <a:gd name="T82" fmla="*/ 37 w 251"/>
                <a:gd name="T83" fmla="*/ 254 h 365"/>
                <a:gd name="T84" fmla="*/ 35 w 251"/>
                <a:gd name="T85" fmla="*/ 270 h 365"/>
                <a:gd name="T86" fmla="*/ 26 w 251"/>
                <a:gd name="T87" fmla="*/ 283 h 365"/>
                <a:gd name="T88" fmla="*/ 32 w 251"/>
                <a:gd name="T89" fmla="*/ 295 h 365"/>
                <a:gd name="T90" fmla="*/ 44 w 251"/>
                <a:gd name="T91" fmla="*/ 304 h 365"/>
                <a:gd name="T92" fmla="*/ 32 w 251"/>
                <a:gd name="T93" fmla="*/ 318 h 365"/>
                <a:gd name="T94" fmla="*/ 30 w 251"/>
                <a:gd name="T95" fmla="*/ 334 h 365"/>
                <a:gd name="T96" fmla="*/ 39 w 251"/>
                <a:gd name="T97" fmla="*/ 345 h 365"/>
                <a:gd name="T98" fmla="*/ 37 w 251"/>
                <a:gd name="T99" fmla="*/ 361 h 365"/>
                <a:gd name="T100" fmla="*/ 35 w 251"/>
                <a:gd name="T101" fmla="*/ 365 h 365"/>
                <a:gd name="T102" fmla="*/ 35 w 251"/>
                <a:gd name="T103" fmla="*/ 365 h 365"/>
                <a:gd name="T104" fmla="*/ 35 w 251"/>
                <a:gd name="T105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1" h="365">
                  <a:moveTo>
                    <a:pt x="35" y="365"/>
                  </a:moveTo>
                  <a:lnTo>
                    <a:pt x="53" y="359"/>
                  </a:lnTo>
                  <a:lnTo>
                    <a:pt x="80" y="357"/>
                  </a:lnTo>
                  <a:lnTo>
                    <a:pt x="96" y="352"/>
                  </a:lnTo>
                  <a:lnTo>
                    <a:pt x="149" y="340"/>
                  </a:lnTo>
                  <a:lnTo>
                    <a:pt x="215" y="329"/>
                  </a:lnTo>
                  <a:lnTo>
                    <a:pt x="245" y="322"/>
                  </a:lnTo>
                  <a:lnTo>
                    <a:pt x="247" y="302"/>
                  </a:lnTo>
                  <a:lnTo>
                    <a:pt x="243" y="277"/>
                  </a:lnTo>
                  <a:lnTo>
                    <a:pt x="247" y="226"/>
                  </a:lnTo>
                  <a:lnTo>
                    <a:pt x="247" y="195"/>
                  </a:lnTo>
                  <a:lnTo>
                    <a:pt x="247" y="155"/>
                  </a:lnTo>
                  <a:lnTo>
                    <a:pt x="249" y="135"/>
                  </a:lnTo>
                  <a:lnTo>
                    <a:pt x="251" y="119"/>
                  </a:lnTo>
                  <a:lnTo>
                    <a:pt x="251" y="87"/>
                  </a:lnTo>
                  <a:lnTo>
                    <a:pt x="213" y="53"/>
                  </a:lnTo>
                  <a:lnTo>
                    <a:pt x="187" y="33"/>
                  </a:lnTo>
                  <a:lnTo>
                    <a:pt x="146" y="0"/>
                  </a:lnTo>
                  <a:lnTo>
                    <a:pt x="131" y="7"/>
                  </a:lnTo>
                  <a:lnTo>
                    <a:pt x="137" y="21"/>
                  </a:lnTo>
                  <a:lnTo>
                    <a:pt x="135" y="37"/>
                  </a:lnTo>
                  <a:lnTo>
                    <a:pt x="126" y="26"/>
                  </a:lnTo>
                  <a:lnTo>
                    <a:pt x="114" y="30"/>
                  </a:lnTo>
                  <a:lnTo>
                    <a:pt x="96" y="39"/>
                  </a:lnTo>
                  <a:lnTo>
                    <a:pt x="78" y="55"/>
                  </a:lnTo>
                  <a:lnTo>
                    <a:pt x="53" y="69"/>
                  </a:lnTo>
                  <a:lnTo>
                    <a:pt x="42" y="74"/>
                  </a:lnTo>
                  <a:lnTo>
                    <a:pt x="26" y="78"/>
                  </a:lnTo>
                  <a:lnTo>
                    <a:pt x="25" y="90"/>
                  </a:lnTo>
                  <a:lnTo>
                    <a:pt x="14" y="99"/>
                  </a:lnTo>
                  <a:lnTo>
                    <a:pt x="19" y="114"/>
                  </a:lnTo>
                  <a:lnTo>
                    <a:pt x="17" y="130"/>
                  </a:lnTo>
                  <a:lnTo>
                    <a:pt x="3" y="137"/>
                  </a:lnTo>
                  <a:lnTo>
                    <a:pt x="1" y="153"/>
                  </a:lnTo>
                  <a:lnTo>
                    <a:pt x="0" y="165"/>
                  </a:lnTo>
                  <a:lnTo>
                    <a:pt x="10" y="174"/>
                  </a:lnTo>
                  <a:lnTo>
                    <a:pt x="16" y="187"/>
                  </a:lnTo>
                  <a:lnTo>
                    <a:pt x="21" y="201"/>
                  </a:lnTo>
                  <a:lnTo>
                    <a:pt x="30" y="211"/>
                  </a:lnTo>
                  <a:lnTo>
                    <a:pt x="23" y="229"/>
                  </a:lnTo>
                  <a:lnTo>
                    <a:pt x="32" y="244"/>
                  </a:lnTo>
                  <a:lnTo>
                    <a:pt x="37" y="254"/>
                  </a:lnTo>
                  <a:lnTo>
                    <a:pt x="35" y="270"/>
                  </a:lnTo>
                  <a:lnTo>
                    <a:pt x="26" y="283"/>
                  </a:lnTo>
                  <a:lnTo>
                    <a:pt x="32" y="295"/>
                  </a:lnTo>
                  <a:lnTo>
                    <a:pt x="44" y="304"/>
                  </a:lnTo>
                  <a:lnTo>
                    <a:pt x="32" y="318"/>
                  </a:lnTo>
                  <a:lnTo>
                    <a:pt x="30" y="334"/>
                  </a:lnTo>
                  <a:lnTo>
                    <a:pt x="39" y="345"/>
                  </a:lnTo>
                  <a:lnTo>
                    <a:pt x="37" y="361"/>
                  </a:lnTo>
                  <a:lnTo>
                    <a:pt x="35" y="365"/>
                  </a:lnTo>
                  <a:lnTo>
                    <a:pt x="35" y="365"/>
                  </a:lnTo>
                  <a:lnTo>
                    <a:pt x="35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13">
              <a:extLst>
                <a:ext uri="{FF2B5EF4-FFF2-40B4-BE49-F238E27FC236}">
                  <a16:creationId xmlns:a16="http://schemas.microsoft.com/office/drawing/2014/main" id="{CC20955E-60E2-4456-1253-6B47BF747E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6753541"/>
              <a:ext cx="691162" cy="664057"/>
            </a:xfrm>
            <a:custGeom>
              <a:avLst/>
              <a:gdLst>
                <a:gd name="T0" fmla="*/ 168 w 306"/>
                <a:gd name="T1" fmla="*/ 294 h 294"/>
                <a:gd name="T2" fmla="*/ 178 w 306"/>
                <a:gd name="T3" fmla="*/ 285 h 294"/>
                <a:gd name="T4" fmla="*/ 189 w 306"/>
                <a:gd name="T5" fmla="*/ 278 h 294"/>
                <a:gd name="T6" fmla="*/ 203 w 306"/>
                <a:gd name="T7" fmla="*/ 273 h 294"/>
                <a:gd name="T8" fmla="*/ 214 w 306"/>
                <a:gd name="T9" fmla="*/ 260 h 294"/>
                <a:gd name="T10" fmla="*/ 223 w 306"/>
                <a:gd name="T11" fmla="*/ 246 h 294"/>
                <a:gd name="T12" fmla="*/ 225 w 306"/>
                <a:gd name="T13" fmla="*/ 234 h 294"/>
                <a:gd name="T14" fmla="*/ 223 w 306"/>
                <a:gd name="T15" fmla="*/ 219 h 294"/>
                <a:gd name="T16" fmla="*/ 228 w 306"/>
                <a:gd name="T17" fmla="*/ 207 h 294"/>
                <a:gd name="T18" fmla="*/ 241 w 306"/>
                <a:gd name="T19" fmla="*/ 209 h 294"/>
                <a:gd name="T20" fmla="*/ 242 w 306"/>
                <a:gd name="T21" fmla="*/ 193 h 294"/>
                <a:gd name="T22" fmla="*/ 257 w 306"/>
                <a:gd name="T23" fmla="*/ 186 h 294"/>
                <a:gd name="T24" fmla="*/ 269 w 306"/>
                <a:gd name="T25" fmla="*/ 184 h 294"/>
                <a:gd name="T26" fmla="*/ 283 w 306"/>
                <a:gd name="T27" fmla="*/ 175 h 294"/>
                <a:gd name="T28" fmla="*/ 290 w 306"/>
                <a:gd name="T29" fmla="*/ 166 h 294"/>
                <a:gd name="T30" fmla="*/ 305 w 306"/>
                <a:gd name="T31" fmla="*/ 159 h 294"/>
                <a:gd name="T32" fmla="*/ 303 w 306"/>
                <a:gd name="T33" fmla="*/ 145 h 294"/>
                <a:gd name="T34" fmla="*/ 306 w 306"/>
                <a:gd name="T35" fmla="*/ 136 h 294"/>
                <a:gd name="T36" fmla="*/ 296 w 306"/>
                <a:gd name="T37" fmla="*/ 122 h 294"/>
                <a:gd name="T38" fmla="*/ 290 w 306"/>
                <a:gd name="T39" fmla="*/ 109 h 294"/>
                <a:gd name="T40" fmla="*/ 283 w 306"/>
                <a:gd name="T41" fmla="*/ 98 h 294"/>
                <a:gd name="T42" fmla="*/ 274 w 306"/>
                <a:gd name="T43" fmla="*/ 89 h 294"/>
                <a:gd name="T44" fmla="*/ 258 w 306"/>
                <a:gd name="T45" fmla="*/ 88 h 294"/>
                <a:gd name="T46" fmla="*/ 248 w 306"/>
                <a:gd name="T47" fmla="*/ 93 h 294"/>
                <a:gd name="T48" fmla="*/ 249 w 306"/>
                <a:gd name="T49" fmla="*/ 81 h 294"/>
                <a:gd name="T50" fmla="*/ 237 w 306"/>
                <a:gd name="T51" fmla="*/ 73 h 294"/>
                <a:gd name="T52" fmla="*/ 233 w 306"/>
                <a:gd name="T53" fmla="*/ 59 h 294"/>
                <a:gd name="T54" fmla="*/ 228 w 306"/>
                <a:gd name="T55" fmla="*/ 49 h 294"/>
                <a:gd name="T56" fmla="*/ 219 w 306"/>
                <a:gd name="T57" fmla="*/ 38 h 294"/>
                <a:gd name="T58" fmla="*/ 217 w 306"/>
                <a:gd name="T59" fmla="*/ 25 h 294"/>
                <a:gd name="T60" fmla="*/ 209 w 306"/>
                <a:gd name="T61" fmla="*/ 17 h 294"/>
                <a:gd name="T62" fmla="*/ 201 w 306"/>
                <a:gd name="T63" fmla="*/ 0 h 294"/>
                <a:gd name="T64" fmla="*/ 171 w 306"/>
                <a:gd name="T65" fmla="*/ 6 h 294"/>
                <a:gd name="T66" fmla="*/ 121 w 306"/>
                <a:gd name="T67" fmla="*/ 17 h 294"/>
                <a:gd name="T68" fmla="*/ 105 w 306"/>
                <a:gd name="T69" fmla="*/ 20 h 294"/>
                <a:gd name="T70" fmla="*/ 38 w 306"/>
                <a:gd name="T71" fmla="*/ 38 h 294"/>
                <a:gd name="T72" fmla="*/ 9 w 306"/>
                <a:gd name="T73" fmla="*/ 47 h 294"/>
                <a:gd name="T74" fmla="*/ 7 w 306"/>
                <a:gd name="T75" fmla="*/ 81 h 294"/>
                <a:gd name="T76" fmla="*/ 6 w 306"/>
                <a:gd name="T77" fmla="*/ 102 h 294"/>
                <a:gd name="T78" fmla="*/ 2 w 306"/>
                <a:gd name="T79" fmla="*/ 122 h 294"/>
                <a:gd name="T80" fmla="*/ 4 w 306"/>
                <a:gd name="T81" fmla="*/ 164 h 294"/>
                <a:gd name="T82" fmla="*/ 4 w 306"/>
                <a:gd name="T83" fmla="*/ 193 h 294"/>
                <a:gd name="T84" fmla="*/ 0 w 306"/>
                <a:gd name="T85" fmla="*/ 244 h 294"/>
                <a:gd name="T86" fmla="*/ 0 w 306"/>
                <a:gd name="T87" fmla="*/ 267 h 294"/>
                <a:gd name="T88" fmla="*/ 0 w 306"/>
                <a:gd name="T89" fmla="*/ 291 h 294"/>
                <a:gd name="T90" fmla="*/ 38 w 306"/>
                <a:gd name="T91" fmla="*/ 285 h 294"/>
                <a:gd name="T92" fmla="*/ 70 w 306"/>
                <a:gd name="T93" fmla="*/ 282 h 294"/>
                <a:gd name="T94" fmla="*/ 86 w 306"/>
                <a:gd name="T95" fmla="*/ 278 h 294"/>
                <a:gd name="T96" fmla="*/ 95 w 306"/>
                <a:gd name="T97" fmla="*/ 285 h 294"/>
                <a:gd name="T98" fmla="*/ 109 w 306"/>
                <a:gd name="T99" fmla="*/ 280 h 294"/>
                <a:gd name="T100" fmla="*/ 121 w 306"/>
                <a:gd name="T101" fmla="*/ 282 h 294"/>
                <a:gd name="T102" fmla="*/ 134 w 306"/>
                <a:gd name="T103" fmla="*/ 291 h 294"/>
                <a:gd name="T104" fmla="*/ 143 w 306"/>
                <a:gd name="T105" fmla="*/ 285 h 294"/>
                <a:gd name="T106" fmla="*/ 159 w 306"/>
                <a:gd name="T107" fmla="*/ 292 h 294"/>
                <a:gd name="T108" fmla="*/ 168 w 306"/>
                <a:gd name="T109" fmla="*/ 294 h 294"/>
                <a:gd name="T110" fmla="*/ 168 w 306"/>
                <a:gd name="T111" fmla="*/ 294 h 294"/>
                <a:gd name="T112" fmla="*/ 168 w 306"/>
                <a:gd name="T11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6" h="294">
                  <a:moveTo>
                    <a:pt x="168" y="294"/>
                  </a:moveTo>
                  <a:lnTo>
                    <a:pt x="178" y="285"/>
                  </a:lnTo>
                  <a:lnTo>
                    <a:pt x="189" y="278"/>
                  </a:lnTo>
                  <a:lnTo>
                    <a:pt x="203" y="273"/>
                  </a:lnTo>
                  <a:lnTo>
                    <a:pt x="214" y="260"/>
                  </a:lnTo>
                  <a:lnTo>
                    <a:pt x="223" y="246"/>
                  </a:lnTo>
                  <a:lnTo>
                    <a:pt x="225" y="234"/>
                  </a:lnTo>
                  <a:lnTo>
                    <a:pt x="223" y="219"/>
                  </a:lnTo>
                  <a:lnTo>
                    <a:pt x="228" y="207"/>
                  </a:lnTo>
                  <a:lnTo>
                    <a:pt x="241" y="209"/>
                  </a:lnTo>
                  <a:lnTo>
                    <a:pt x="242" y="193"/>
                  </a:lnTo>
                  <a:lnTo>
                    <a:pt x="257" y="186"/>
                  </a:lnTo>
                  <a:lnTo>
                    <a:pt x="269" y="184"/>
                  </a:lnTo>
                  <a:lnTo>
                    <a:pt x="283" y="175"/>
                  </a:lnTo>
                  <a:lnTo>
                    <a:pt x="290" y="166"/>
                  </a:lnTo>
                  <a:lnTo>
                    <a:pt x="305" y="159"/>
                  </a:lnTo>
                  <a:lnTo>
                    <a:pt x="303" y="145"/>
                  </a:lnTo>
                  <a:lnTo>
                    <a:pt x="306" y="136"/>
                  </a:lnTo>
                  <a:lnTo>
                    <a:pt x="296" y="122"/>
                  </a:lnTo>
                  <a:lnTo>
                    <a:pt x="290" y="109"/>
                  </a:lnTo>
                  <a:lnTo>
                    <a:pt x="283" y="98"/>
                  </a:lnTo>
                  <a:lnTo>
                    <a:pt x="274" y="89"/>
                  </a:lnTo>
                  <a:lnTo>
                    <a:pt x="258" y="88"/>
                  </a:lnTo>
                  <a:lnTo>
                    <a:pt x="248" y="93"/>
                  </a:lnTo>
                  <a:lnTo>
                    <a:pt x="249" y="81"/>
                  </a:lnTo>
                  <a:lnTo>
                    <a:pt x="237" y="73"/>
                  </a:lnTo>
                  <a:lnTo>
                    <a:pt x="233" y="59"/>
                  </a:lnTo>
                  <a:lnTo>
                    <a:pt x="228" y="49"/>
                  </a:lnTo>
                  <a:lnTo>
                    <a:pt x="219" y="38"/>
                  </a:lnTo>
                  <a:lnTo>
                    <a:pt x="217" y="25"/>
                  </a:lnTo>
                  <a:lnTo>
                    <a:pt x="209" y="17"/>
                  </a:lnTo>
                  <a:lnTo>
                    <a:pt x="201" y="0"/>
                  </a:lnTo>
                  <a:lnTo>
                    <a:pt x="171" y="6"/>
                  </a:lnTo>
                  <a:lnTo>
                    <a:pt x="121" y="17"/>
                  </a:lnTo>
                  <a:lnTo>
                    <a:pt x="105" y="20"/>
                  </a:lnTo>
                  <a:lnTo>
                    <a:pt x="38" y="38"/>
                  </a:lnTo>
                  <a:lnTo>
                    <a:pt x="9" y="47"/>
                  </a:lnTo>
                  <a:lnTo>
                    <a:pt x="7" y="81"/>
                  </a:lnTo>
                  <a:lnTo>
                    <a:pt x="6" y="102"/>
                  </a:lnTo>
                  <a:lnTo>
                    <a:pt x="2" y="122"/>
                  </a:lnTo>
                  <a:lnTo>
                    <a:pt x="4" y="164"/>
                  </a:lnTo>
                  <a:lnTo>
                    <a:pt x="4" y="193"/>
                  </a:lnTo>
                  <a:lnTo>
                    <a:pt x="0" y="244"/>
                  </a:lnTo>
                  <a:lnTo>
                    <a:pt x="0" y="267"/>
                  </a:lnTo>
                  <a:lnTo>
                    <a:pt x="0" y="291"/>
                  </a:lnTo>
                  <a:lnTo>
                    <a:pt x="38" y="285"/>
                  </a:lnTo>
                  <a:lnTo>
                    <a:pt x="70" y="282"/>
                  </a:lnTo>
                  <a:lnTo>
                    <a:pt x="86" y="278"/>
                  </a:lnTo>
                  <a:lnTo>
                    <a:pt x="95" y="285"/>
                  </a:lnTo>
                  <a:lnTo>
                    <a:pt x="109" y="280"/>
                  </a:lnTo>
                  <a:lnTo>
                    <a:pt x="121" y="282"/>
                  </a:lnTo>
                  <a:lnTo>
                    <a:pt x="134" y="291"/>
                  </a:lnTo>
                  <a:lnTo>
                    <a:pt x="143" y="285"/>
                  </a:lnTo>
                  <a:lnTo>
                    <a:pt x="159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68" y="2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14">
              <a:extLst>
                <a:ext uri="{FF2B5EF4-FFF2-40B4-BE49-F238E27FC236}">
                  <a16:creationId xmlns:a16="http://schemas.microsoft.com/office/drawing/2014/main" id="{40C4BC7A-1421-B5B3-26EB-2A7B1DA36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8893" y="7035879"/>
              <a:ext cx="722783" cy="370426"/>
            </a:xfrm>
            <a:custGeom>
              <a:avLst/>
              <a:gdLst>
                <a:gd name="T0" fmla="*/ 291 w 320"/>
                <a:gd name="T1" fmla="*/ 164 h 164"/>
                <a:gd name="T2" fmla="*/ 291 w 320"/>
                <a:gd name="T3" fmla="*/ 123 h 164"/>
                <a:gd name="T4" fmla="*/ 293 w 320"/>
                <a:gd name="T5" fmla="*/ 100 h 164"/>
                <a:gd name="T6" fmla="*/ 302 w 320"/>
                <a:gd name="T7" fmla="*/ 82 h 164"/>
                <a:gd name="T8" fmla="*/ 320 w 320"/>
                <a:gd name="T9" fmla="*/ 64 h 164"/>
                <a:gd name="T10" fmla="*/ 309 w 320"/>
                <a:gd name="T11" fmla="*/ 53 h 164"/>
                <a:gd name="T12" fmla="*/ 293 w 320"/>
                <a:gd name="T13" fmla="*/ 48 h 164"/>
                <a:gd name="T14" fmla="*/ 284 w 320"/>
                <a:gd name="T15" fmla="*/ 45 h 164"/>
                <a:gd name="T16" fmla="*/ 272 w 320"/>
                <a:gd name="T17" fmla="*/ 32 h 164"/>
                <a:gd name="T18" fmla="*/ 272 w 320"/>
                <a:gd name="T19" fmla="*/ 16 h 164"/>
                <a:gd name="T20" fmla="*/ 236 w 320"/>
                <a:gd name="T21" fmla="*/ 16 h 164"/>
                <a:gd name="T22" fmla="*/ 210 w 320"/>
                <a:gd name="T23" fmla="*/ 16 h 164"/>
                <a:gd name="T24" fmla="*/ 199 w 320"/>
                <a:gd name="T25" fmla="*/ 2 h 164"/>
                <a:gd name="T26" fmla="*/ 170 w 320"/>
                <a:gd name="T27" fmla="*/ 0 h 164"/>
                <a:gd name="T28" fmla="*/ 147 w 320"/>
                <a:gd name="T29" fmla="*/ 2 h 164"/>
                <a:gd name="T30" fmla="*/ 99 w 320"/>
                <a:gd name="T31" fmla="*/ 2 h 164"/>
                <a:gd name="T32" fmla="*/ 94 w 320"/>
                <a:gd name="T33" fmla="*/ 14 h 164"/>
                <a:gd name="T34" fmla="*/ 92 w 320"/>
                <a:gd name="T35" fmla="*/ 27 h 164"/>
                <a:gd name="T36" fmla="*/ 85 w 320"/>
                <a:gd name="T37" fmla="*/ 39 h 164"/>
                <a:gd name="T38" fmla="*/ 78 w 320"/>
                <a:gd name="T39" fmla="*/ 48 h 164"/>
                <a:gd name="T40" fmla="*/ 67 w 320"/>
                <a:gd name="T41" fmla="*/ 55 h 164"/>
                <a:gd name="T42" fmla="*/ 58 w 320"/>
                <a:gd name="T43" fmla="*/ 68 h 164"/>
                <a:gd name="T44" fmla="*/ 57 w 320"/>
                <a:gd name="T45" fmla="*/ 80 h 164"/>
                <a:gd name="T46" fmla="*/ 33 w 320"/>
                <a:gd name="T47" fmla="*/ 91 h 164"/>
                <a:gd name="T48" fmla="*/ 7 w 320"/>
                <a:gd name="T49" fmla="*/ 91 h 164"/>
                <a:gd name="T50" fmla="*/ 0 w 320"/>
                <a:gd name="T51" fmla="*/ 100 h 164"/>
                <a:gd name="T52" fmla="*/ 5 w 320"/>
                <a:gd name="T53" fmla="*/ 112 h 164"/>
                <a:gd name="T54" fmla="*/ 3 w 320"/>
                <a:gd name="T55" fmla="*/ 128 h 164"/>
                <a:gd name="T56" fmla="*/ 5 w 320"/>
                <a:gd name="T57" fmla="*/ 142 h 164"/>
                <a:gd name="T58" fmla="*/ 7 w 320"/>
                <a:gd name="T59" fmla="*/ 155 h 164"/>
                <a:gd name="T60" fmla="*/ 19 w 320"/>
                <a:gd name="T61" fmla="*/ 150 h 164"/>
                <a:gd name="T62" fmla="*/ 30 w 320"/>
                <a:gd name="T63" fmla="*/ 142 h 164"/>
                <a:gd name="T64" fmla="*/ 85 w 320"/>
                <a:gd name="T65" fmla="*/ 135 h 164"/>
                <a:gd name="T66" fmla="*/ 101 w 320"/>
                <a:gd name="T67" fmla="*/ 141 h 164"/>
                <a:gd name="T68" fmla="*/ 162 w 320"/>
                <a:gd name="T69" fmla="*/ 155 h 164"/>
                <a:gd name="T70" fmla="*/ 197 w 320"/>
                <a:gd name="T71" fmla="*/ 153 h 164"/>
                <a:gd name="T72" fmla="*/ 213 w 320"/>
                <a:gd name="T73" fmla="*/ 155 h 164"/>
                <a:gd name="T74" fmla="*/ 231 w 320"/>
                <a:gd name="T75" fmla="*/ 164 h 164"/>
                <a:gd name="T76" fmla="*/ 291 w 320"/>
                <a:gd name="T77" fmla="*/ 164 h 164"/>
                <a:gd name="T78" fmla="*/ 291 w 320"/>
                <a:gd name="T79" fmla="*/ 164 h 164"/>
                <a:gd name="T80" fmla="*/ 291 w 320"/>
                <a:gd name="T8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0" h="164">
                  <a:moveTo>
                    <a:pt x="291" y="164"/>
                  </a:moveTo>
                  <a:lnTo>
                    <a:pt x="291" y="123"/>
                  </a:lnTo>
                  <a:lnTo>
                    <a:pt x="293" y="100"/>
                  </a:lnTo>
                  <a:lnTo>
                    <a:pt x="302" y="82"/>
                  </a:lnTo>
                  <a:lnTo>
                    <a:pt x="320" y="64"/>
                  </a:lnTo>
                  <a:lnTo>
                    <a:pt x="309" y="53"/>
                  </a:lnTo>
                  <a:lnTo>
                    <a:pt x="293" y="48"/>
                  </a:lnTo>
                  <a:lnTo>
                    <a:pt x="284" y="45"/>
                  </a:lnTo>
                  <a:lnTo>
                    <a:pt x="272" y="32"/>
                  </a:lnTo>
                  <a:lnTo>
                    <a:pt x="272" y="16"/>
                  </a:lnTo>
                  <a:lnTo>
                    <a:pt x="236" y="16"/>
                  </a:lnTo>
                  <a:lnTo>
                    <a:pt x="210" y="16"/>
                  </a:lnTo>
                  <a:lnTo>
                    <a:pt x="199" y="2"/>
                  </a:lnTo>
                  <a:lnTo>
                    <a:pt x="170" y="0"/>
                  </a:lnTo>
                  <a:lnTo>
                    <a:pt x="147" y="2"/>
                  </a:lnTo>
                  <a:lnTo>
                    <a:pt x="99" y="2"/>
                  </a:lnTo>
                  <a:lnTo>
                    <a:pt x="94" y="14"/>
                  </a:lnTo>
                  <a:lnTo>
                    <a:pt x="92" y="27"/>
                  </a:lnTo>
                  <a:lnTo>
                    <a:pt x="85" y="39"/>
                  </a:lnTo>
                  <a:lnTo>
                    <a:pt x="78" y="48"/>
                  </a:lnTo>
                  <a:lnTo>
                    <a:pt x="67" y="55"/>
                  </a:lnTo>
                  <a:lnTo>
                    <a:pt x="58" y="68"/>
                  </a:lnTo>
                  <a:lnTo>
                    <a:pt x="57" y="80"/>
                  </a:lnTo>
                  <a:lnTo>
                    <a:pt x="33" y="91"/>
                  </a:lnTo>
                  <a:lnTo>
                    <a:pt x="7" y="91"/>
                  </a:lnTo>
                  <a:lnTo>
                    <a:pt x="0" y="100"/>
                  </a:lnTo>
                  <a:lnTo>
                    <a:pt x="5" y="112"/>
                  </a:lnTo>
                  <a:lnTo>
                    <a:pt x="3" y="128"/>
                  </a:lnTo>
                  <a:lnTo>
                    <a:pt x="5" y="142"/>
                  </a:lnTo>
                  <a:lnTo>
                    <a:pt x="7" y="155"/>
                  </a:lnTo>
                  <a:lnTo>
                    <a:pt x="19" y="150"/>
                  </a:lnTo>
                  <a:lnTo>
                    <a:pt x="30" y="142"/>
                  </a:lnTo>
                  <a:lnTo>
                    <a:pt x="85" y="135"/>
                  </a:lnTo>
                  <a:lnTo>
                    <a:pt x="101" y="141"/>
                  </a:lnTo>
                  <a:lnTo>
                    <a:pt x="162" y="155"/>
                  </a:lnTo>
                  <a:lnTo>
                    <a:pt x="197" y="153"/>
                  </a:lnTo>
                  <a:lnTo>
                    <a:pt x="213" y="155"/>
                  </a:lnTo>
                  <a:lnTo>
                    <a:pt x="231" y="164"/>
                  </a:lnTo>
                  <a:lnTo>
                    <a:pt x="291" y="164"/>
                  </a:lnTo>
                  <a:lnTo>
                    <a:pt x="291" y="164"/>
                  </a:lnTo>
                  <a:lnTo>
                    <a:pt x="291" y="1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15">
              <a:extLst>
                <a:ext uri="{FF2B5EF4-FFF2-40B4-BE49-F238E27FC236}">
                  <a16:creationId xmlns:a16="http://schemas.microsoft.com/office/drawing/2014/main" id="{D79B5193-AFD9-207C-9CD4-BF25A8A44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24312" y="6870994"/>
              <a:ext cx="603073" cy="632435"/>
            </a:xfrm>
            <a:custGeom>
              <a:avLst/>
              <a:gdLst>
                <a:gd name="T0" fmla="*/ 45 w 267"/>
                <a:gd name="T1" fmla="*/ 280 h 280"/>
                <a:gd name="T2" fmla="*/ 57 w 267"/>
                <a:gd name="T3" fmla="*/ 274 h 280"/>
                <a:gd name="T4" fmla="*/ 98 w 267"/>
                <a:gd name="T5" fmla="*/ 260 h 280"/>
                <a:gd name="T6" fmla="*/ 114 w 267"/>
                <a:gd name="T7" fmla="*/ 255 h 280"/>
                <a:gd name="T8" fmla="*/ 136 w 267"/>
                <a:gd name="T9" fmla="*/ 248 h 280"/>
                <a:gd name="T10" fmla="*/ 134 w 267"/>
                <a:gd name="T11" fmla="*/ 235 h 280"/>
                <a:gd name="T12" fmla="*/ 141 w 267"/>
                <a:gd name="T13" fmla="*/ 219 h 280"/>
                <a:gd name="T14" fmla="*/ 157 w 267"/>
                <a:gd name="T15" fmla="*/ 228 h 280"/>
                <a:gd name="T16" fmla="*/ 159 w 267"/>
                <a:gd name="T17" fmla="*/ 240 h 280"/>
                <a:gd name="T18" fmla="*/ 175 w 267"/>
                <a:gd name="T19" fmla="*/ 233 h 280"/>
                <a:gd name="T20" fmla="*/ 189 w 267"/>
                <a:gd name="T21" fmla="*/ 232 h 280"/>
                <a:gd name="T22" fmla="*/ 219 w 267"/>
                <a:gd name="T23" fmla="*/ 214 h 280"/>
                <a:gd name="T24" fmla="*/ 233 w 267"/>
                <a:gd name="T25" fmla="*/ 208 h 280"/>
                <a:gd name="T26" fmla="*/ 246 w 267"/>
                <a:gd name="T27" fmla="*/ 203 h 280"/>
                <a:gd name="T28" fmla="*/ 267 w 267"/>
                <a:gd name="T29" fmla="*/ 192 h 280"/>
                <a:gd name="T30" fmla="*/ 258 w 267"/>
                <a:gd name="T31" fmla="*/ 153 h 280"/>
                <a:gd name="T32" fmla="*/ 264 w 267"/>
                <a:gd name="T33" fmla="*/ 137 h 280"/>
                <a:gd name="T34" fmla="*/ 248 w 267"/>
                <a:gd name="T35" fmla="*/ 112 h 280"/>
                <a:gd name="T36" fmla="*/ 244 w 267"/>
                <a:gd name="T37" fmla="*/ 89 h 280"/>
                <a:gd name="T38" fmla="*/ 235 w 267"/>
                <a:gd name="T39" fmla="*/ 66 h 280"/>
                <a:gd name="T40" fmla="*/ 223 w 267"/>
                <a:gd name="T41" fmla="*/ 29 h 280"/>
                <a:gd name="T42" fmla="*/ 216 w 267"/>
                <a:gd name="T43" fmla="*/ 5 h 280"/>
                <a:gd name="T44" fmla="*/ 184 w 267"/>
                <a:gd name="T45" fmla="*/ 4 h 280"/>
                <a:gd name="T46" fmla="*/ 168 w 267"/>
                <a:gd name="T47" fmla="*/ 2 h 280"/>
                <a:gd name="T48" fmla="*/ 100 w 267"/>
                <a:gd name="T49" fmla="*/ 0 h 280"/>
                <a:gd name="T50" fmla="*/ 39 w 267"/>
                <a:gd name="T51" fmla="*/ 0 h 280"/>
                <a:gd name="T52" fmla="*/ 0 w 267"/>
                <a:gd name="T53" fmla="*/ 2 h 280"/>
                <a:gd name="T54" fmla="*/ 6 w 267"/>
                <a:gd name="T55" fmla="*/ 18 h 280"/>
                <a:gd name="T56" fmla="*/ 20 w 267"/>
                <a:gd name="T57" fmla="*/ 110 h 280"/>
                <a:gd name="T58" fmla="*/ 32 w 267"/>
                <a:gd name="T59" fmla="*/ 192 h 280"/>
                <a:gd name="T60" fmla="*/ 32 w 267"/>
                <a:gd name="T61" fmla="*/ 212 h 280"/>
                <a:gd name="T62" fmla="*/ 38 w 267"/>
                <a:gd name="T63" fmla="*/ 249 h 280"/>
                <a:gd name="T64" fmla="*/ 41 w 267"/>
                <a:gd name="T65" fmla="*/ 276 h 280"/>
                <a:gd name="T66" fmla="*/ 45 w 267"/>
                <a:gd name="T67" fmla="*/ 280 h 280"/>
                <a:gd name="T68" fmla="*/ 45 w 267"/>
                <a:gd name="T69" fmla="*/ 280 h 280"/>
                <a:gd name="T70" fmla="*/ 45 w 267"/>
                <a:gd name="T7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" h="280">
                  <a:moveTo>
                    <a:pt x="45" y="280"/>
                  </a:moveTo>
                  <a:lnTo>
                    <a:pt x="57" y="274"/>
                  </a:lnTo>
                  <a:lnTo>
                    <a:pt x="98" y="260"/>
                  </a:lnTo>
                  <a:lnTo>
                    <a:pt x="114" y="255"/>
                  </a:lnTo>
                  <a:lnTo>
                    <a:pt x="136" y="248"/>
                  </a:lnTo>
                  <a:lnTo>
                    <a:pt x="134" y="235"/>
                  </a:lnTo>
                  <a:lnTo>
                    <a:pt x="141" y="219"/>
                  </a:lnTo>
                  <a:lnTo>
                    <a:pt x="157" y="228"/>
                  </a:lnTo>
                  <a:lnTo>
                    <a:pt x="159" y="240"/>
                  </a:lnTo>
                  <a:lnTo>
                    <a:pt x="175" y="233"/>
                  </a:lnTo>
                  <a:lnTo>
                    <a:pt x="189" y="232"/>
                  </a:lnTo>
                  <a:lnTo>
                    <a:pt x="219" y="214"/>
                  </a:lnTo>
                  <a:lnTo>
                    <a:pt x="233" y="208"/>
                  </a:lnTo>
                  <a:lnTo>
                    <a:pt x="246" y="203"/>
                  </a:lnTo>
                  <a:lnTo>
                    <a:pt x="267" y="192"/>
                  </a:lnTo>
                  <a:lnTo>
                    <a:pt x="258" y="153"/>
                  </a:lnTo>
                  <a:lnTo>
                    <a:pt x="264" y="137"/>
                  </a:lnTo>
                  <a:lnTo>
                    <a:pt x="248" y="112"/>
                  </a:lnTo>
                  <a:lnTo>
                    <a:pt x="244" y="89"/>
                  </a:lnTo>
                  <a:lnTo>
                    <a:pt x="235" y="66"/>
                  </a:lnTo>
                  <a:lnTo>
                    <a:pt x="223" y="29"/>
                  </a:lnTo>
                  <a:lnTo>
                    <a:pt x="216" y="5"/>
                  </a:lnTo>
                  <a:lnTo>
                    <a:pt x="184" y="4"/>
                  </a:lnTo>
                  <a:lnTo>
                    <a:pt x="168" y="2"/>
                  </a:lnTo>
                  <a:lnTo>
                    <a:pt x="100" y="0"/>
                  </a:lnTo>
                  <a:lnTo>
                    <a:pt x="39" y="0"/>
                  </a:lnTo>
                  <a:lnTo>
                    <a:pt x="0" y="2"/>
                  </a:lnTo>
                  <a:lnTo>
                    <a:pt x="6" y="18"/>
                  </a:lnTo>
                  <a:lnTo>
                    <a:pt x="20" y="110"/>
                  </a:lnTo>
                  <a:lnTo>
                    <a:pt x="32" y="192"/>
                  </a:lnTo>
                  <a:lnTo>
                    <a:pt x="32" y="212"/>
                  </a:lnTo>
                  <a:lnTo>
                    <a:pt x="38" y="249"/>
                  </a:lnTo>
                  <a:lnTo>
                    <a:pt x="41" y="276"/>
                  </a:lnTo>
                  <a:lnTo>
                    <a:pt x="45" y="280"/>
                  </a:lnTo>
                  <a:lnTo>
                    <a:pt x="45" y="280"/>
                  </a:lnTo>
                  <a:lnTo>
                    <a:pt x="45" y="2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16">
              <a:extLst>
                <a:ext uri="{FF2B5EF4-FFF2-40B4-BE49-F238E27FC236}">
                  <a16:creationId xmlns:a16="http://schemas.microsoft.com/office/drawing/2014/main" id="{A2948A4F-53E3-B594-57F5-28DA0EF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76837" y="7365649"/>
              <a:ext cx="659540" cy="557899"/>
            </a:xfrm>
            <a:custGeom>
              <a:avLst/>
              <a:gdLst>
                <a:gd name="T0" fmla="*/ 52 w 292"/>
                <a:gd name="T1" fmla="*/ 247 h 247"/>
                <a:gd name="T2" fmla="*/ 82 w 292"/>
                <a:gd name="T3" fmla="*/ 235 h 247"/>
                <a:gd name="T4" fmla="*/ 107 w 292"/>
                <a:gd name="T5" fmla="*/ 226 h 247"/>
                <a:gd name="T6" fmla="*/ 127 w 292"/>
                <a:gd name="T7" fmla="*/ 223 h 247"/>
                <a:gd name="T8" fmla="*/ 148 w 292"/>
                <a:gd name="T9" fmla="*/ 205 h 247"/>
                <a:gd name="T10" fmla="*/ 169 w 292"/>
                <a:gd name="T11" fmla="*/ 194 h 247"/>
                <a:gd name="T12" fmla="*/ 184 w 292"/>
                <a:gd name="T13" fmla="*/ 203 h 247"/>
                <a:gd name="T14" fmla="*/ 200 w 292"/>
                <a:gd name="T15" fmla="*/ 208 h 247"/>
                <a:gd name="T16" fmla="*/ 189 w 292"/>
                <a:gd name="T17" fmla="*/ 191 h 247"/>
                <a:gd name="T18" fmla="*/ 203 w 292"/>
                <a:gd name="T19" fmla="*/ 180 h 247"/>
                <a:gd name="T20" fmla="*/ 214 w 292"/>
                <a:gd name="T21" fmla="*/ 171 h 247"/>
                <a:gd name="T22" fmla="*/ 226 w 292"/>
                <a:gd name="T23" fmla="*/ 173 h 247"/>
                <a:gd name="T24" fmla="*/ 228 w 292"/>
                <a:gd name="T25" fmla="*/ 189 h 247"/>
                <a:gd name="T26" fmla="*/ 239 w 292"/>
                <a:gd name="T27" fmla="*/ 199 h 247"/>
                <a:gd name="T28" fmla="*/ 251 w 292"/>
                <a:gd name="T29" fmla="*/ 212 h 247"/>
                <a:gd name="T30" fmla="*/ 260 w 292"/>
                <a:gd name="T31" fmla="*/ 219 h 247"/>
                <a:gd name="T32" fmla="*/ 271 w 292"/>
                <a:gd name="T33" fmla="*/ 226 h 247"/>
                <a:gd name="T34" fmla="*/ 273 w 292"/>
                <a:gd name="T35" fmla="*/ 214 h 247"/>
                <a:gd name="T36" fmla="*/ 281 w 292"/>
                <a:gd name="T37" fmla="*/ 201 h 247"/>
                <a:gd name="T38" fmla="*/ 292 w 292"/>
                <a:gd name="T39" fmla="*/ 191 h 247"/>
                <a:gd name="T40" fmla="*/ 289 w 292"/>
                <a:gd name="T41" fmla="*/ 173 h 247"/>
                <a:gd name="T42" fmla="*/ 280 w 292"/>
                <a:gd name="T43" fmla="*/ 162 h 247"/>
                <a:gd name="T44" fmla="*/ 278 w 292"/>
                <a:gd name="T45" fmla="*/ 150 h 247"/>
                <a:gd name="T46" fmla="*/ 285 w 292"/>
                <a:gd name="T47" fmla="*/ 137 h 247"/>
                <a:gd name="T48" fmla="*/ 290 w 292"/>
                <a:gd name="T49" fmla="*/ 121 h 247"/>
                <a:gd name="T50" fmla="*/ 289 w 292"/>
                <a:gd name="T51" fmla="*/ 109 h 247"/>
                <a:gd name="T52" fmla="*/ 273 w 292"/>
                <a:gd name="T53" fmla="*/ 119 h 247"/>
                <a:gd name="T54" fmla="*/ 255 w 292"/>
                <a:gd name="T55" fmla="*/ 126 h 247"/>
                <a:gd name="T56" fmla="*/ 246 w 292"/>
                <a:gd name="T57" fmla="*/ 119 h 247"/>
                <a:gd name="T58" fmla="*/ 239 w 292"/>
                <a:gd name="T59" fmla="*/ 105 h 247"/>
                <a:gd name="T60" fmla="*/ 239 w 292"/>
                <a:gd name="T61" fmla="*/ 93 h 247"/>
                <a:gd name="T62" fmla="*/ 241 w 292"/>
                <a:gd name="T63" fmla="*/ 80 h 247"/>
                <a:gd name="T64" fmla="*/ 242 w 292"/>
                <a:gd name="T65" fmla="*/ 68 h 247"/>
                <a:gd name="T66" fmla="*/ 251 w 292"/>
                <a:gd name="T67" fmla="*/ 52 h 247"/>
                <a:gd name="T68" fmla="*/ 249 w 292"/>
                <a:gd name="T69" fmla="*/ 39 h 247"/>
                <a:gd name="T70" fmla="*/ 237 w 292"/>
                <a:gd name="T71" fmla="*/ 30 h 247"/>
                <a:gd name="T72" fmla="*/ 216 w 292"/>
                <a:gd name="T73" fmla="*/ 25 h 247"/>
                <a:gd name="T74" fmla="*/ 175 w 292"/>
                <a:gd name="T75" fmla="*/ 13 h 247"/>
                <a:gd name="T76" fmla="*/ 146 w 292"/>
                <a:gd name="T77" fmla="*/ 7 h 247"/>
                <a:gd name="T78" fmla="*/ 134 w 292"/>
                <a:gd name="T79" fmla="*/ 5 h 247"/>
                <a:gd name="T80" fmla="*/ 118 w 292"/>
                <a:gd name="T81" fmla="*/ 4 h 247"/>
                <a:gd name="T82" fmla="*/ 102 w 292"/>
                <a:gd name="T83" fmla="*/ 0 h 247"/>
                <a:gd name="T84" fmla="*/ 91 w 292"/>
                <a:gd name="T85" fmla="*/ 13 h 247"/>
                <a:gd name="T86" fmla="*/ 79 w 292"/>
                <a:gd name="T87" fmla="*/ 25 h 247"/>
                <a:gd name="T88" fmla="*/ 66 w 292"/>
                <a:gd name="T89" fmla="*/ 23 h 247"/>
                <a:gd name="T90" fmla="*/ 55 w 292"/>
                <a:gd name="T91" fmla="*/ 14 h 247"/>
                <a:gd name="T92" fmla="*/ 41 w 292"/>
                <a:gd name="T93" fmla="*/ 20 h 247"/>
                <a:gd name="T94" fmla="*/ 32 w 292"/>
                <a:gd name="T95" fmla="*/ 13 h 247"/>
                <a:gd name="T96" fmla="*/ 16 w 292"/>
                <a:gd name="T97" fmla="*/ 11 h 247"/>
                <a:gd name="T98" fmla="*/ 2 w 292"/>
                <a:gd name="T99" fmla="*/ 14 h 247"/>
                <a:gd name="T100" fmla="*/ 0 w 292"/>
                <a:gd name="T101" fmla="*/ 57 h 247"/>
                <a:gd name="T102" fmla="*/ 6 w 292"/>
                <a:gd name="T103" fmla="*/ 73 h 247"/>
                <a:gd name="T104" fmla="*/ 13 w 292"/>
                <a:gd name="T105" fmla="*/ 98 h 247"/>
                <a:gd name="T106" fmla="*/ 22 w 292"/>
                <a:gd name="T107" fmla="*/ 130 h 247"/>
                <a:gd name="T108" fmla="*/ 34 w 292"/>
                <a:gd name="T109" fmla="*/ 182 h 247"/>
                <a:gd name="T110" fmla="*/ 43 w 292"/>
                <a:gd name="T111" fmla="*/ 212 h 247"/>
                <a:gd name="T112" fmla="*/ 52 w 292"/>
                <a:gd name="T113" fmla="*/ 247 h 247"/>
                <a:gd name="T114" fmla="*/ 52 w 292"/>
                <a:gd name="T115" fmla="*/ 247 h 247"/>
                <a:gd name="T116" fmla="*/ 52 w 292"/>
                <a:gd name="T117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2" h="247">
                  <a:moveTo>
                    <a:pt x="52" y="247"/>
                  </a:moveTo>
                  <a:lnTo>
                    <a:pt x="82" y="235"/>
                  </a:lnTo>
                  <a:lnTo>
                    <a:pt x="107" y="226"/>
                  </a:lnTo>
                  <a:lnTo>
                    <a:pt x="127" y="223"/>
                  </a:lnTo>
                  <a:lnTo>
                    <a:pt x="148" y="205"/>
                  </a:lnTo>
                  <a:lnTo>
                    <a:pt x="169" y="194"/>
                  </a:lnTo>
                  <a:lnTo>
                    <a:pt x="184" y="203"/>
                  </a:lnTo>
                  <a:lnTo>
                    <a:pt x="200" y="208"/>
                  </a:lnTo>
                  <a:lnTo>
                    <a:pt x="189" y="191"/>
                  </a:lnTo>
                  <a:lnTo>
                    <a:pt x="203" y="180"/>
                  </a:lnTo>
                  <a:lnTo>
                    <a:pt x="214" y="171"/>
                  </a:lnTo>
                  <a:lnTo>
                    <a:pt x="226" y="173"/>
                  </a:lnTo>
                  <a:lnTo>
                    <a:pt x="228" y="189"/>
                  </a:lnTo>
                  <a:lnTo>
                    <a:pt x="239" y="199"/>
                  </a:lnTo>
                  <a:lnTo>
                    <a:pt x="251" y="212"/>
                  </a:lnTo>
                  <a:lnTo>
                    <a:pt x="260" y="219"/>
                  </a:lnTo>
                  <a:lnTo>
                    <a:pt x="271" y="226"/>
                  </a:lnTo>
                  <a:lnTo>
                    <a:pt x="273" y="214"/>
                  </a:lnTo>
                  <a:lnTo>
                    <a:pt x="281" y="201"/>
                  </a:lnTo>
                  <a:lnTo>
                    <a:pt x="292" y="191"/>
                  </a:lnTo>
                  <a:lnTo>
                    <a:pt x="289" y="173"/>
                  </a:lnTo>
                  <a:lnTo>
                    <a:pt x="280" y="162"/>
                  </a:lnTo>
                  <a:lnTo>
                    <a:pt x="278" y="150"/>
                  </a:lnTo>
                  <a:lnTo>
                    <a:pt x="285" y="137"/>
                  </a:lnTo>
                  <a:lnTo>
                    <a:pt x="290" y="121"/>
                  </a:lnTo>
                  <a:lnTo>
                    <a:pt x="289" y="109"/>
                  </a:lnTo>
                  <a:lnTo>
                    <a:pt x="273" y="119"/>
                  </a:lnTo>
                  <a:lnTo>
                    <a:pt x="255" y="126"/>
                  </a:lnTo>
                  <a:lnTo>
                    <a:pt x="246" y="119"/>
                  </a:lnTo>
                  <a:lnTo>
                    <a:pt x="239" y="105"/>
                  </a:lnTo>
                  <a:lnTo>
                    <a:pt x="239" y="93"/>
                  </a:lnTo>
                  <a:lnTo>
                    <a:pt x="241" y="80"/>
                  </a:lnTo>
                  <a:lnTo>
                    <a:pt x="242" y="68"/>
                  </a:lnTo>
                  <a:lnTo>
                    <a:pt x="251" y="52"/>
                  </a:lnTo>
                  <a:lnTo>
                    <a:pt x="249" y="39"/>
                  </a:lnTo>
                  <a:lnTo>
                    <a:pt x="237" y="30"/>
                  </a:lnTo>
                  <a:lnTo>
                    <a:pt x="216" y="25"/>
                  </a:lnTo>
                  <a:lnTo>
                    <a:pt x="175" y="13"/>
                  </a:lnTo>
                  <a:lnTo>
                    <a:pt x="146" y="7"/>
                  </a:lnTo>
                  <a:lnTo>
                    <a:pt x="134" y="5"/>
                  </a:lnTo>
                  <a:lnTo>
                    <a:pt x="118" y="4"/>
                  </a:lnTo>
                  <a:lnTo>
                    <a:pt x="102" y="0"/>
                  </a:lnTo>
                  <a:lnTo>
                    <a:pt x="91" y="13"/>
                  </a:lnTo>
                  <a:lnTo>
                    <a:pt x="79" y="25"/>
                  </a:lnTo>
                  <a:lnTo>
                    <a:pt x="66" y="23"/>
                  </a:lnTo>
                  <a:lnTo>
                    <a:pt x="55" y="14"/>
                  </a:lnTo>
                  <a:lnTo>
                    <a:pt x="41" y="20"/>
                  </a:lnTo>
                  <a:lnTo>
                    <a:pt x="32" y="13"/>
                  </a:lnTo>
                  <a:lnTo>
                    <a:pt x="16" y="11"/>
                  </a:lnTo>
                  <a:lnTo>
                    <a:pt x="2" y="14"/>
                  </a:lnTo>
                  <a:lnTo>
                    <a:pt x="0" y="57"/>
                  </a:lnTo>
                  <a:lnTo>
                    <a:pt x="6" y="73"/>
                  </a:lnTo>
                  <a:lnTo>
                    <a:pt x="13" y="98"/>
                  </a:lnTo>
                  <a:lnTo>
                    <a:pt x="22" y="130"/>
                  </a:lnTo>
                  <a:lnTo>
                    <a:pt x="34" y="182"/>
                  </a:lnTo>
                  <a:lnTo>
                    <a:pt x="43" y="212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52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17">
              <a:extLst>
                <a:ext uri="{FF2B5EF4-FFF2-40B4-BE49-F238E27FC236}">
                  <a16:creationId xmlns:a16="http://schemas.microsoft.com/office/drawing/2014/main" id="{FA1A85D6-6EFD-8BF7-D1F1-2F901281C9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61446" y="7871597"/>
              <a:ext cx="695679" cy="616625"/>
            </a:xfrm>
            <a:custGeom>
              <a:avLst/>
              <a:gdLst>
                <a:gd name="T0" fmla="*/ 224 w 308"/>
                <a:gd name="T1" fmla="*/ 273 h 273"/>
                <a:gd name="T2" fmla="*/ 226 w 308"/>
                <a:gd name="T3" fmla="*/ 260 h 273"/>
                <a:gd name="T4" fmla="*/ 221 w 308"/>
                <a:gd name="T5" fmla="*/ 246 h 273"/>
                <a:gd name="T6" fmla="*/ 230 w 308"/>
                <a:gd name="T7" fmla="*/ 234 h 273"/>
                <a:gd name="T8" fmla="*/ 224 w 308"/>
                <a:gd name="T9" fmla="*/ 221 h 273"/>
                <a:gd name="T10" fmla="*/ 233 w 308"/>
                <a:gd name="T11" fmla="*/ 209 h 273"/>
                <a:gd name="T12" fmla="*/ 240 w 308"/>
                <a:gd name="T13" fmla="*/ 196 h 273"/>
                <a:gd name="T14" fmla="*/ 262 w 308"/>
                <a:gd name="T15" fmla="*/ 185 h 273"/>
                <a:gd name="T16" fmla="*/ 286 w 308"/>
                <a:gd name="T17" fmla="*/ 161 h 273"/>
                <a:gd name="T18" fmla="*/ 303 w 308"/>
                <a:gd name="T19" fmla="*/ 143 h 273"/>
                <a:gd name="T20" fmla="*/ 308 w 308"/>
                <a:gd name="T21" fmla="*/ 127 h 273"/>
                <a:gd name="T22" fmla="*/ 295 w 308"/>
                <a:gd name="T23" fmla="*/ 100 h 273"/>
                <a:gd name="T24" fmla="*/ 279 w 308"/>
                <a:gd name="T25" fmla="*/ 98 h 273"/>
                <a:gd name="T26" fmla="*/ 262 w 308"/>
                <a:gd name="T27" fmla="*/ 79 h 273"/>
                <a:gd name="T28" fmla="*/ 246 w 308"/>
                <a:gd name="T29" fmla="*/ 84 h 273"/>
                <a:gd name="T30" fmla="*/ 228 w 308"/>
                <a:gd name="T31" fmla="*/ 63 h 273"/>
                <a:gd name="T32" fmla="*/ 183 w 308"/>
                <a:gd name="T33" fmla="*/ 63 h 273"/>
                <a:gd name="T34" fmla="*/ 171 w 308"/>
                <a:gd name="T35" fmla="*/ 48 h 273"/>
                <a:gd name="T36" fmla="*/ 162 w 308"/>
                <a:gd name="T37" fmla="*/ 41 h 273"/>
                <a:gd name="T38" fmla="*/ 153 w 308"/>
                <a:gd name="T39" fmla="*/ 32 h 273"/>
                <a:gd name="T40" fmla="*/ 149 w 308"/>
                <a:gd name="T41" fmla="*/ 16 h 273"/>
                <a:gd name="T42" fmla="*/ 141 w 308"/>
                <a:gd name="T43" fmla="*/ 2 h 273"/>
                <a:gd name="T44" fmla="*/ 123 w 308"/>
                <a:gd name="T45" fmla="*/ 0 h 273"/>
                <a:gd name="T46" fmla="*/ 105 w 308"/>
                <a:gd name="T47" fmla="*/ 27 h 273"/>
                <a:gd name="T48" fmla="*/ 91 w 308"/>
                <a:gd name="T49" fmla="*/ 38 h 273"/>
                <a:gd name="T50" fmla="*/ 36 w 308"/>
                <a:gd name="T51" fmla="*/ 77 h 273"/>
                <a:gd name="T52" fmla="*/ 0 w 308"/>
                <a:gd name="T53" fmla="*/ 98 h 273"/>
                <a:gd name="T54" fmla="*/ 2 w 308"/>
                <a:gd name="T55" fmla="*/ 128 h 273"/>
                <a:gd name="T56" fmla="*/ 14 w 308"/>
                <a:gd name="T57" fmla="*/ 134 h 273"/>
                <a:gd name="T58" fmla="*/ 19 w 308"/>
                <a:gd name="T59" fmla="*/ 143 h 273"/>
                <a:gd name="T60" fmla="*/ 28 w 308"/>
                <a:gd name="T61" fmla="*/ 155 h 273"/>
                <a:gd name="T62" fmla="*/ 37 w 308"/>
                <a:gd name="T63" fmla="*/ 168 h 273"/>
                <a:gd name="T64" fmla="*/ 44 w 308"/>
                <a:gd name="T65" fmla="*/ 178 h 273"/>
                <a:gd name="T66" fmla="*/ 50 w 308"/>
                <a:gd name="T67" fmla="*/ 193 h 273"/>
                <a:gd name="T68" fmla="*/ 59 w 308"/>
                <a:gd name="T69" fmla="*/ 203 h 273"/>
                <a:gd name="T70" fmla="*/ 69 w 308"/>
                <a:gd name="T71" fmla="*/ 212 h 273"/>
                <a:gd name="T72" fmla="*/ 85 w 308"/>
                <a:gd name="T73" fmla="*/ 219 h 273"/>
                <a:gd name="T74" fmla="*/ 98 w 308"/>
                <a:gd name="T75" fmla="*/ 228 h 273"/>
                <a:gd name="T76" fmla="*/ 110 w 308"/>
                <a:gd name="T77" fmla="*/ 232 h 273"/>
                <a:gd name="T78" fmla="*/ 119 w 308"/>
                <a:gd name="T79" fmla="*/ 241 h 273"/>
                <a:gd name="T80" fmla="*/ 132 w 308"/>
                <a:gd name="T81" fmla="*/ 244 h 273"/>
                <a:gd name="T82" fmla="*/ 144 w 308"/>
                <a:gd name="T83" fmla="*/ 244 h 273"/>
                <a:gd name="T84" fmla="*/ 157 w 308"/>
                <a:gd name="T85" fmla="*/ 248 h 273"/>
                <a:gd name="T86" fmla="*/ 169 w 308"/>
                <a:gd name="T87" fmla="*/ 257 h 273"/>
                <a:gd name="T88" fmla="*/ 181 w 308"/>
                <a:gd name="T89" fmla="*/ 260 h 273"/>
                <a:gd name="T90" fmla="*/ 196 w 308"/>
                <a:gd name="T91" fmla="*/ 266 h 273"/>
                <a:gd name="T92" fmla="*/ 208 w 308"/>
                <a:gd name="T93" fmla="*/ 267 h 273"/>
                <a:gd name="T94" fmla="*/ 224 w 308"/>
                <a:gd name="T95" fmla="*/ 273 h 273"/>
                <a:gd name="T96" fmla="*/ 224 w 308"/>
                <a:gd name="T97" fmla="*/ 273 h 273"/>
                <a:gd name="T98" fmla="*/ 224 w 308"/>
                <a:gd name="T99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273">
                  <a:moveTo>
                    <a:pt x="224" y="273"/>
                  </a:moveTo>
                  <a:lnTo>
                    <a:pt x="226" y="260"/>
                  </a:lnTo>
                  <a:lnTo>
                    <a:pt x="221" y="246"/>
                  </a:lnTo>
                  <a:lnTo>
                    <a:pt x="230" y="234"/>
                  </a:lnTo>
                  <a:lnTo>
                    <a:pt x="224" y="221"/>
                  </a:lnTo>
                  <a:lnTo>
                    <a:pt x="233" y="209"/>
                  </a:lnTo>
                  <a:lnTo>
                    <a:pt x="240" y="196"/>
                  </a:lnTo>
                  <a:lnTo>
                    <a:pt x="262" y="185"/>
                  </a:lnTo>
                  <a:lnTo>
                    <a:pt x="286" y="161"/>
                  </a:lnTo>
                  <a:lnTo>
                    <a:pt x="303" y="143"/>
                  </a:lnTo>
                  <a:lnTo>
                    <a:pt x="308" y="127"/>
                  </a:lnTo>
                  <a:lnTo>
                    <a:pt x="295" y="100"/>
                  </a:lnTo>
                  <a:lnTo>
                    <a:pt x="279" y="98"/>
                  </a:lnTo>
                  <a:lnTo>
                    <a:pt x="262" y="79"/>
                  </a:lnTo>
                  <a:lnTo>
                    <a:pt x="246" y="84"/>
                  </a:lnTo>
                  <a:lnTo>
                    <a:pt x="228" y="63"/>
                  </a:lnTo>
                  <a:lnTo>
                    <a:pt x="183" y="63"/>
                  </a:lnTo>
                  <a:lnTo>
                    <a:pt x="171" y="48"/>
                  </a:lnTo>
                  <a:lnTo>
                    <a:pt x="162" y="41"/>
                  </a:lnTo>
                  <a:lnTo>
                    <a:pt x="153" y="32"/>
                  </a:lnTo>
                  <a:lnTo>
                    <a:pt x="149" y="16"/>
                  </a:lnTo>
                  <a:lnTo>
                    <a:pt x="141" y="2"/>
                  </a:lnTo>
                  <a:lnTo>
                    <a:pt x="123" y="0"/>
                  </a:lnTo>
                  <a:lnTo>
                    <a:pt x="105" y="27"/>
                  </a:lnTo>
                  <a:lnTo>
                    <a:pt x="91" y="38"/>
                  </a:lnTo>
                  <a:lnTo>
                    <a:pt x="36" y="77"/>
                  </a:lnTo>
                  <a:lnTo>
                    <a:pt x="0" y="98"/>
                  </a:lnTo>
                  <a:lnTo>
                    <a:pt x="2" y="128"/>
                  </a:lnTo>
                  <a:lnTo>
                    <a:pt x="14" y="134"/>
                  </a:lnTo>
                  <a:lnTo>
                    <a:pt x="19" y="143"/>
                  </a:lnTo>
                  <a:lnTo>
                    <a:pt x="28" y="155"/>
                  </a:lnTo>
                  <a:lnTo>
                    <a:pt x="37" y="168"/>
                  </a:lnTo>
                  <a:lnTo>
                    <a:pt x="44" y="178"/>
                  </a:lnTo>
                  <a:lnTo>
                    <a:pt x="50" y="193"/>
                  </a:lnTo>
                  <a:lnTo>
                    <a:pt x="59" y="203"/>
                  </a:lnTo>
                  <a:lnTo>
                    <a:pt x="69" y="212"/>
                  </a:lnTo>
                  <a:lnTo>
                    <a:pt x="85" y="219"/>
                  </a:lnTo>
                  <a:lnTo>
                    <a:pt x="98" y="228"/>
                  </a:lnTo>
                  <a:lnTo>
                    <a:pt x="110" y="232"/>
                  </a:lnTo>
                  <a:lnTo>
                    <a:pt x="119" y="241"/>
                  </a:lnTo>
                  <a:lnTo>
                    <a:pt x="132" y="244"/>
                  </a:lnTo>
                  <a:lnTo>
                    <a:pt x="144" y="244"/>
                  </a:lnTo>
                  <a:lnTo>
                    <a:pt x="157" y="248"/>
                  </a:lnTo>
                  <a:lnTo>
                    <a:pt x="169" y="257"/>
                  </a:lnTo>
                  <a:lnTo>
                    <a:pt x="181" y="260"/>
                  </a:lnTo>
                  <a:lnTo>
                    <a:pt x="196" y="266"/>
                  </a:lnTo>
                  <a:lnTo>
                    <a:pt x="208" y="267"/>
                  </a:lnTo>
                  <a:lnTo>
                    <a:pt x="224" y="273"/>
                  </a:lnTo>
                  <a:lnTo>
                    <a:pt x="224" y="273"/>
                  </a:lnTo>
                  <a:lnTo>
                    <a:pt x="224" y="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18">
              <a:extLst>
                <a:ext uri="{FF2B5EF4-FFF2-40B4-BE49-F238E27FC236}">
                  <a16:creationId xmlns:a16="http://schemas.microsoft.com/office/drawing/2014/main" id="{FB718123-E2A9-CB1D-7E69-5FF835803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30653" y="8092950"/>
              <a:ext cx="867340" cy="670834"/>
            </a:xfrm>
            <a:custGeom>
              <a:avLst/>
              <a:gdLst>
                <a:gd name="T0" fmla="*/ 149 w 384"/>
                <a:gd name="T1" fmla="*/ 297 h 297"/>
                <a:gd name="T2" fmla="*/ 189 w 384"/>
                <a:gd name="T3" fmla="*/ 267 h 297"/>
                <a:gd name="T4" fmla="*/ 203 w 384"/>
                <a:gd name="T5" fmla="*/ 257 h 297"/>
                <a:gd name="T6" fmla="*/ 217 w 384"/>
                <a:gd name="T7" fmla="*/ 244 h 297"/>
                <a:gd name="T8" fmla="*/ 231 w 384"/>
                <a:gd name="T9" fmla="*/ 237 h 297"/>
                <a:gd name="T10" fmla="*/ 271 w 384"/>
                <a:gd name="T11" fmla="*/ 200 h 297"/>
                <a:gd name="T12" fmla="*/ 333 w 384"/>
                <a:gd name="T13" fmla="*/ 146 h 297"/>
                <a:gd name="T14" fmla="*/ 365 w 384"/>
                <a:gd name="T15" fmla="*/ 146 h 297"/>
                <a:gd name="T16" fmla="*/ 384 w 384"/>
                <a:gd name="T17" fmla="*/ 148 h 297"/>
                <a:gd name="T18" fmla="*/ 372 w 384"/>
                <a:gd name="T19" fmla="*/ 144 h 297"/>
                <a:gd name="T20" fmla="*/ 356 w 384"/>
                <a:gd name="T21" fmla="*/ 144 h 297"/>
                <a:gd name="T22" fmla="*/ 343 w 384"/>
                <a:gd name="T23" fmla="*/ 134 h 297"/>
                <a:gd name="T24" fmla="*/ 335 w 384"/>
                <a:gd name="T25" fmla="*/ 127 h 297"/>
                <a:gd name="T26" fmla="*/ 322 w 384"/>
                <a:gd name="T27" fmla="*/ 121 h 297"/>
                <a:gd name="T28" fmla="*/ 311 w 384"/>
                <a:gd name="T29" fmla="*/ 118 h 297"/>
                <a:gd name="T30" fmla="*/ 299 w 384"/>
                <a:gd name="T31" fmla="*/ 109 h 297"/>
                <a:gd name="T32" fmla="*/ 290 w 384"/>
                <a:gd name="T33" fmla="*/ 102 h 297"/>
                <a:gd name="T34" fmla="*/ 283 w 384"/>
                <a:gd name="T35" fmla="*/ 84 h 297"/>
                <a:gd name="T36" fmla="*/ 274 w 384"/>
                <a:gd name="T37" fmla="*/ 77 h 297"/>
                <a:gd name="T38" fmla="*/ 265 w 384"/>
                <a:gd name="T39" fmla="*/ 63 h 297"/>
                <a:gd name="T40" fmla="*/ 260 w 384"/>
                <a:gd name="T41" fmla="*/ 48 h 297"/>
                <a:gd name="T42" fmla="*/ 249 w 384"/>
                <a:gd name="T43" fmla="*/ 41 h 297"/>
                <a:gd name="T44" fmla="*/ 240 w 384"/>
                <a:gd name="T45" fmla="*/ 30 h 297"/>
                <a:gd name="T46" fmla="*/ 235 w 384"/>
                <a:gd name="T47" fmla="*/ 0 h 297"/>
                <a:gd name="T48" fmla="*/ 201 w 384"/>
                <a:gd name="T49" fmla="*/ 4 h 297"/>
                <a:gd name="T50" fmla="*/ 176 w 384"/>
                <a:gd name="T51" fmla="*/ 0 h 297"/>
                <a:gd name="T52" fmla="*/ 133 w 384"/>
                <a:gd name="T53" fmla="*/ 0 h 297"/>
                <a:gd name="T54" fmla="*/ 66 w 384"/>
                <a:gd name="T55" fmla="*/ 2 h 297"/>
                <a:gd name="T56" fmla="*/ 57 w 384"/>
                <a:gd name="T57" fmla="*/ 47 h 297"/>
                <a:gd name="T58" fmla="*/ 37 w 384"/>
                <a:gd name="T59" fmla="*/ 48 h 297"/>
                <a:gd name="T60" fmla="*/ 28 w 384"/>
                <a:gd name="T61" fmla="*/ 63 h 297"/>
                <a:gd name="T62" fmla="*/ 20 w 384"/>
                <a:gd name="T63" fmla="*/ 95 h 297"/>
                <a:gd name="T64" fmla="*/ 0 w 384"/>
                <a:gd name="T65" fmla="*/ 146 h 297"/>
                <a:gd name="T66" fmla="*/ 11 w 384"/>
                <a:gd name="T67" fmla="*/ 160 h 297"/>
                <a:gd name="T68" fmla="*/ 27 w 384"/>
                <a:gd name="T69" fmla="*/ 162 h 297"/>
                <a:gd name="T70" fmla="*/ 41 w 384"/>
                <a:gd name="T71" fmla="*/ 155 h 297"/>
                <a:gd name="T72" fmla="*/ 52 w 384"/>
                <a:gd name="T73" fmla="*/ 166 h 297"/>
                <a:gd name="T74" fmla="*/ 66 w 384"/>
                <a:gd name="T75" fmla="*/ 155 h 297"/>
                <a:gd name="T76" fmla="*/ 78 w 384"/>
                <a:gd name="T77" fmla="*/ 169 h 297"/>
                <a:gd name="T78" fmla="*/ 85 w 384"/>
                <a:gd name="T79" fmla="*/ 184 h 297"/>
                <a:gd name="T80" fmla="*/ 96 w 384"/>
                <a:gd name="T81" fmla="*/ 198 h 297"/>
                <a:gd name="T82" fmla="*/ 109 w 384"/>
                <a:gd name="T83" fmla="*/ 200 h 297"/>
                <a:gd name="T84" fmla="*/ 94 w 384"/>
                <a:gd name="T85" fmla="*/ 210 h 297"/>
                <a:gd name="T86" fmla="*/ 100 w 384"/>
                <a:gd name="T87" fmla="*/ 225 h 297"/>
                <a:gd name="T88" fmla="*/ 98 w 384"/>
                <a:gd name="T89" fmla="*/ 241 h 297"/>
                <a:gd name="T90" fmla="*/ 103 w 384"/>
                <a:gd name="T91" fmla="*/ 253 h 297"/>
                <a:gd name="T92" fmla="*/ 116 w 384"/>
                <a:gd name="T93" fmla="*/ 258 h 297"/>
                <a:gd name="T94" fmla="*/ 116 w 384"/>
                <a:gd name="T95" fmla="*/ 274 h 297"/>
                <a:gd name="T96" fmla="*/ 132 w 384"/>
                <a:gd name="T97" fmla="*/ 276 h 297"/>
                <a:gd name="T98" fmla="*/ 144 w 384"/>
                <a:gd name="T99" fmla="*/ 287 h 297"/>
                <a:gd name="T100" fmla="*/ 153 w 384"/>
                <a:gd name="T101" fmla="*/ 297 h 297"/>
                <a:gd name="T102" fmla="*/ 149 w 384"/>
                <a:gd name="T103" fmla="*/ 297 h 297"/>
                <a:gd name="T104" fmla="*/ 149 w 384"/>
                <a:gd name="T105" fmla="*/ 297 h 297"/>
                <a:gd name="T106" fmla="*/ 149 w 384"/>
                <a:gd name="T10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4" h="297">
                  <a:moveTo>
                    <a:pt x="149" y="297"/>
                  </a:moveTo>
                  <a:lnTo>
                    <a:pt x="189" y="267"/>
                  </a:lnTo>
                  <a:lnTo>
                    <a:pt x="203" y="257"/>
                  </a:lnTo>
                  <a:lnTo>
                    <a:pt x="217" y="244"/>
                  </a:lnTo>
                  <a:lnTo>
                    <a:pt x="231" y="237"/>
                  </a:lnTo>
                  <a:lnTo>
                    <a:pt x="271" y="200"/>
                  </a:lnTo>
                  <a:lnTo>
                    <a:pt x="333" y="146"/>
                  </a:lnTo>
                  <a:lnTo>
                    <a:pt x="365" y="146"/>
                  </a:lnTo>
                  <a:lnTo>
                    <a:pt x="384" y="148"/>
                  </a:lnTo>
                  <a:lnTo>
                    <a:pt x="372" y="144"/>
                  </a:lnTo>
                  <a:lnTo>
                    <a:pt x="356" y="144"/>
                  </a:lnTo>
                  <a:lnTo>
                    <a:pt x="343" y="134"/>
                  </a:lnTo>
                  <a:lnTo>
                    <a:pt x="335" y="127"/>
                  </a:lnTo>
                  <a:lnTo>
                    <a:pt x="322" y="121"/>
                  </a:lnTo>
                  <a:lnTo>
                    <a:pt x="311" y="118"/>
                  </a:lnTo>
                  <a:lnTo>
                    <a:pt x="299" y="109"/>
                  </a:lnTo>
                  <a:lnTo>
                    <a:pt x="290" y="102"/>
                  </a:lnTo>
                  <a:lnTo>
                    <a:pt x="283" y="84"/>
                  </a:lnTo>
                  <a:lnTo>
                    <a:pt x="274" y="77"/>
                  </a:lnTo>
                  <a:lnTo>
                    <a:pt x="265" y="63"/>
                  </a:lnTo>
                  <a:lnTo>
                    <a:pt x="260" y="48"/>
                  </a:lnTo>
                  <a:lnTo>
                    <a:pt x="249" y="41"/>
                  </a:lnTo>
                  <a:lnTo>
                    <a:pt x="240" y="30"/>
                  </a:lnTo>
                  <a:lnTo>
                    <a:pt x="235" y="0"/>
                  </a:lnTo>
                  <a:lnTo>
                    <a:pt x="201" y="4"/>
                  </a:lnTo>
                  <a:lnTo>
                    <a:pt x="176" y="0"/>
                  </a:lnTo>
                  <a:lnTo>
                    <a:pt x="133" y="0"/>
                  </a:lnTo>
                  <a:lnTo>
                    <a:pt x="66" y="2"/>
                  </a:lnTo>
                  <a:lnTo>
                    <a:pt x="57" y="47"/>
                  </a:lnTo>
                  <a:lnTo>
                    <a:pt x="37" y="48"/>
                  </a:lnTo>
                  <a:lnTo>
                    <a:pt x="28" y="63"/>
                  </a:lnTo>
                  <a:lnTo>
                    <a:pt x="20" y="95"/>
                  </a:lnTo>
                  <a:lnTo>
                    <a:pt x="0" y="146"/>
                  </a:lnTo>
                  <a:lnTo>
                    <a:pt x="11" y="160"/>
                  </a:lnTo>
                  <a:lnTo>
                    <a:pt x="27" y="162"/>
                  </a:lnTo>
                  <a:lnTo>
                    <a:pt x="41" y="155"/>
                  </a:lnTo>
                  <a:lnTo>
                    <a:pt x="52" y="166"/>
                  </a:lnTo>
                  <a:lnTo>
                    <a:pt x="66" y="155"/>
                  </a:lnTo>
                  <a:lnTo>
                    <a:pt x="78" y="169"/>
                  </a:lnTo>
                  <a:lnTo>
                    <a:pt x="85" y="184"/>
                  </a:lnTo>
                  <a:lnTo>
                    <a:pt x="96" y="198"/>
                  </a:lnTo>
                  <a:lnTo>
                    <a:pt x="109" y="200"/>
                  </a:lnTo>
                  <a:lnTo>
                    <a:pt x="94" y="210"/>
                  </a:lnTo>
                  <a:lnTo>
                    <a:pt x="100" y="225"/>
                  </a:lnTo>
                  <a:lnTo>
                    <a:pt x="98" y="241"/>
                  </a:lnTo>
                  <a:lnTo>
                    <a:pt x="103" y="253"/>
                  </a:lnTo>
                  <a:lnTo>
                    <a:pt x="116" y="258"/>
                  </a:lnTo>
                  <a:lnTo>
                    <a:pt x="116" y="274"/>
                  </a:lnTo>
                  <a:lnTo>
                    <a:pt x="132" y="276"/>
                  </a:lnTo>
                  <a:lnTo>
                    <a:pt x="144" y="287"/>
                  </a:lnTo>
                  <a:lnTo>
                    <a:pt x="153" y="297"/>
                  </a:lnTo>
                  <a:lnTo>
                    <a:pt x="149" y="297"/>
                  </a:lnTo>
                  <a:lnTo>
                    <a:pt x="149" y="297"/>
                  </a:lnTo>
                  <a:lnTo>
                    <a:pt x="149" y="2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19">
              <a:extLst>
                <a:ext uri="{FF2B5EF4-FFF2-40B4-BE49-F238E27FC236}">
                  <a16:creationId xmlns:a16="http://schemas.microsoft.com/office/drawing/2014/main" id="{2B443764-05A9-BBDE-D0EF-D05EFA7F3B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09525" y="8040999"/>
              <a:ext cx="860565" cy="612108"/>
            </a:xfrm>
            <a:custGeom>
              <a:avLst/>
              <a:gdLst>
                <a:gd name="T0" fmla="*/ 239 w 381"/>
                <a:gd name="T1" fmla="*/ 269 h 271"/>
                <a:gd name="T2" fmla="*/ 351 w 381"/>
                <a:gd name="T3" fmla="*/ 271 h 271"/>
                <a:gd name="T4" fmla="*/ 377 w 381"/>
                <a:gd name="T5" fmla="*/ 271 h 271"/>
                <a:gd name="T6" fmla="*/ 376 w 381"/>
                <a:gd name="T7" fmla="*/ 256 h 271"/>
                <a:gd name="T8" fmla="*/ 376 w 381"/>
                <a:gd name="T9" fmla="*/ 176 h 271"/>
                <a:gd name="T10" fmla="*/ 370 w 381"/>
                <a:gd name="T11" fmla="*/ 162 h 271"/>
                <a:gd name="T12" fmla="*/ 376 w 381"/>
                <a:gd name="T13" fmla="*/ 141 h 271"/>
                <a:gd name="T14" fmla="*/ 381 w 381"/>
                <a:gd name="T15" fmla="*/ 125 h 271"/>
                <a:gd name="T16" fmla="*/ 379 w 381"/>
                <a:gd name="T17" fmla="*/ 70 h 271"/>
                <a:gd name="T18" fmla="*/ 379 w 381"/>
                <a:gd name="T19" fmla="*/ 41 h 271"/>
                <a:gd name="T20" fmla="*/ 370 w 381"/>
                <a:gd name="T21" fmla="*/ 27 h 271"/>
                <a:gd name="T22" fmla="*/ 353 w 381"/>
                <a:gd name="T23" fmla="*/ 18 h 271"/>
                <a:gd name="T24" fmla="*/ 335 w 381"/>
                <a:gd name="T25" fmla="*/ 13 h 271"/>
                <a:gd name="T26" fmla="*/ 319 w 381"/>
                <a:gd name="T27" fmla="*/ 4 h 271"/>
                <a:gd name="T28" fmla="*/ 258 w 381"/>
                <a:gd name="T29" fmla="*/ 5 h 271"/>
                <a:gd name="T30" fmla="*/ 244 w 381"/>
                <a:gd name="T31" fmla="*/ 5 h 271"/>
                <a:gd name="T32" fmla="*/ 80 w 381"/>
                <a:gd name="T33" fmla="*/ 4 h 271"/>
                <a:gd name="T34" fmla="*/ 64 w 381"/>
                <a:gd name="T35" fmla="*/ 2 h 271"/>
                <a:gd name="T36" fmla="*/ 0 w 381"/>
                <a:gd name="T37" fmla="*/ 0 h 271"/>
                <a:gd name="T38" fmla="*/ 2 w 381"/>
                <a:gd name="T39" fmla="*/ 16 h 271"/>
                <a:gd name="T40" fmla="*/ 18 w 381"/>
                <a:gd name="T41" fmla="*/ 16 h 271"/>
                <a:gd name="T42" fmla="*/ 23 w 381"/>
                <a:gd name="T43" fmla="*/ 25 h 271"/>
                <a:gd name="T44" fmla="*/ 11 w 381"/>
                <a:gd name="T45" fmla="*/ 41 h 271"/>
                <a:gd name="T46" fmla="*/ 9 w 381"/>
                <a:gd name="T47" fmla="*/ 57 h 271"/>
                <a:gd name="T48" fmla="*/ 18 w 381"/>
                <a:gd name="T49" fmla="*/ 68 h 271"/>
                <a:gd name="T50" fmla="*/ 30 w 381"/>
                <a:gd name="T51" fmla="*/ 75 h 271"/>
                <a:gd name="T52" fmla="*/ 41 w 381"/>
                <a:gd name="T53" fmla="*/ 86 h 271"/>
                <a:gd name="T54" fmla="*/ 29 w 381"/>
                <a:gd name="T55" fmla="*/ 105 h 271"/>
                <a:gd name="T56" fmla="*/ 34 w 381"/>
                <a:gd name="T57" fmla="*/ 118 h 271"/>
                <a:gd name="T58" fmla="*/ 50 w 381"/>
                <a:gd name="T59" fmla="*/ 123 h 271"/>
                <a:gd name="T60" fmla="*/ 48 w 381"/>
                <a:gd name="T61" fmla="*/ 139 h 271"/>
                <a:gd name="T62" fmla="*/ 48 w 381"/>
                <a:gd name="T63" fmla="*/ 155 h 271"/>
                <a:gd name="T64" fmla="*/ 54 w 381"/>
                <a:gd name="T65" fmla="*/ 175 h 271"/>
                <a:gd name="T66" fmla="*/ 64 w 381"/>
                <a:gd name="T67" fmla="*/ 187 h 271"/>
                <a:gd name="T68" fmla="*/ 71 w 381"/>
                <a:gd name="T69" fmla="*/ 199 h 271"/>
                <a:gd name="T70" fmla="*/ 61 w 381"/>
                <a:gd name="T71" fmla="*/ 208 h 271"/>
                <a:gd name="T72" fmla="*/ 66 w 381"/>
                <a:gd name="T73" fmla="*/ 223 h 271"/>
                <a:gd name="T74" fmla="*/ 77 w 381"/>
                <a:gd name="T75" fmla="*/ 240 h 271"/>
                <a:gd name="T76" fmla="*/ 169 w 381"/>
                <a:gd name="T77" fmla="*/ 248 h 271"/>
                <a:gd name="T78" fmla="*/ 212 w 381"/>
                <a:gd name="T79" fmla="*/ 249 h 271"/>
                <a:gd name="T80" fmla="*/ 212 w 381"/>
                <a:gd name="T81" fmla="*/ 269 h 271"/>
                <a:gd name="T82" fmla="*/ 239 w 381"/>
                <a:gd name="T83" fmla="*/ 269 h 271"/>
                <a:gd name="T84" fmla="*/ 239 w 381"/>
                <a:gd name="T85" fmla="*/ 269 h 271"/>
                <a:gd name="T86" fmla="*/ 239 w 381"/>
                <a:gd name="T87" fmla="*/ 26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81" h="271">
                  <a:moveTo>
                    <a:pt x="239" y="269"/>
                  </a:moveTo>
                  <a:lnTo>
                    <a:pt x="351" y="271"/>
                  </a:lnTo>
                  <a:lnTo>
                    <a:pt x="377" y="271"/>
                  </a:lnTo>
                  <a:lnTo>
                    <a:pt x="376" y="256"/>
                  </a:lnTo>
                  <a:lnTo>
                    <a:pt x="376" y="176"/>
                  </a:lnTo>
                  <a:lnTo>
                    <a:pt x="370" y="162"/>
                  </a:lnTo>
                  <a:lnTo>
                    <a:pt x="376" y="141"/>
                  </a:lnTo>
                  <a:lnTo>
                    <a:pt x="381" y="125"/>
                  </a:lnTo>
                  <a:lnTo>
                    <a:pt x="379" y="70"/>
                  </a:lnTo>
                  <a:lnTo>
                    <a:pt x="379" y="41"/>
                  </a:lnTo>
                  <a:lnTo>
                    <a:pt x="370" y="27"/>
                  </a:lnTo>
                  <a:lnTo>
                    <a:pt x="353" y="18"/>
                  </a:lnTo>
                  <a:lnTo>
                    <a:pt x="335" y="13"/>
                  </a:lnTo>
                  <a:lnTo>
                    <a:pt x="319" y="4"/>
                  </a:lnTo>
                  <a:lnTo>
                    <a:pt x="258" y="5"/>
                  </a:lnTo>
                  <a:lnTo>
                    <a:pt x="244" y="5"/>
                  </a:lnTo>
                  <a:lnTo>
                    <a:pt x="80" y="4"/>
                  </a:lnTo>
                  <a:lnTo>
                    <a:pt x="64" y="2"/>
                  </a:lnTo>
                  <a:lnTo>
                    <a:pt x="0" y="0"/>
                  </a:lnTo>
                  <a:lnTo>
                    <a:pt x="2" y="16"/>
                  </a:lnTo>
                  <a:lnTo>
                    <a:pt x="18" y="16"/>
                  </a:lnTo>
                  <a:lnTo>
                    <a:pt x="23" y="25"/>
                  </a:lnTo>
                  <a:lnTo>
                    <a:pt x="11" y="41"/>
                  </a:lnTo>
                  <a:lnTo>
                    <a:pt x="9" y="57"/>
                  </a:lnTo>
                  <a:lnTo>
                    <a:pt x="18" y="68"/>
                  </a:lnTo>
                  <a:lnTo>
                    <a:pt x="30" y="75"/>
                  </a:lnTo>
                  <a:lnTo>
                    <a:pt x="41" y="86"/>
                  </a:lnTo>
                  <a:lnTo>
                    <a:pt x="29" y="105"/>
                  </a:lnTo>
                  <a:lnTo>
                    <a:pt x="34" y="118"/>
                  </a:lnTo>
                  <a:lnTo>
                    <a:pt x="50" y="123"/>
                  </a:lnTo>
                  <a:lnTo>
                    <a:pt x="48" y="139"/>
                  </a:lnTo>
                  <a:lnTo>
                    <a:pt x="48" y="155"/>
                  </a:lnTo>
                  <a:lnTo>
                    <a:pt x="54" y="175"/>
                  </a:lnTo>
                  <a:lnTo>
                    <a:pt x="64" y="187"/>
                  </a:lnTo>
                  <a:lnTo>
                    <a:pt x="71" y="199"/>
                  </a:lnTo>
                  <a:lnTo>
                    <a:pt x="61" y="208"/>
                  </a:lnTo>
                  <a:lnTo>
                    <a:pt x="66" y="223"/>
                  </a:lnTo>
                  <a:lnTo>
                    <a:pt x="77" y="240"/>
                  </a:lnTo>
                  <a:lnTo>
                    <a:pt x="169" y="248"/>
                  </a:lnTo>
                  <a:lnTo>
                    <a:pt x="212" y="249"/>
                  </a:lnTo>
                  <a:lnTo>
                    <a:pt x="212" y="269"/>
                  </a:lnTo>
                  <a:lnTo>
                    <a:pt x="239" y="269"/>
                  </a:lnTo>
                  <a:lnTo>
                    <a:pt x="239" y="269"/>
                  </a:lnTo>
                  <a:lnTo>
                    <a:pt x="239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20">
              <a:extLst>
                <a:ext uri="{FF2B5EF4-FFF2-40B4-BE49-F238E27FC236}">
                  <a16:creationId xmlns:a16="http://schemas.microsoft.com/office/drawing/2014/main" id="{7B05F415-F298-525B-C877-607E3D1314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7381459"/>
              <a:ext cx="804096" cy="725043"/>
            </a:xfrm>
            <a:custGeom>
              <a:avLst/>
              <a:gdLst>
                <a:gd name="T0" fmla="*/ 229 w 356"/>
                <a:gd name="T1" fmla="*/ 321 h 321"/>
                <a:gd name="T2" fmla="*/ 316 w 356"/>
                <a:gd name="T3" fmla="*/ 267 h 321"/>
                <a:gd name="T4" fmla="*/ 356 w 356"/>
                <a:gd name="T5" fmla="*/ 240 h 321"/>
                <a:gd name="T6" fmla="*/ 338 w 356"/>
                <a:gd name="T7" fmla="*/ 173 h 321"/>
                <a:gd name="T8" fmla="*/ 327 w 356"/>
                <a:gd name="T9" fmla="*/ 130 h 321"/>
                <a:gd name="T10" fmla="*/ 309 w 356"/>
                <a:gd name="T11" fmla="*/ 66 h 321"/>
                <a:gd name="T12" fmla="*/ 300 w 356"/>
                <a:gd name="T13" fmla="*/ 0 h 321"/>
                <a:gd name="T14" fmla="*/ 208 w 356"/>
                <a:gd name="T15" fmla="*/ 13 h 321"/>
                <a:gd name="T16" fmla="*/ 112 w 356"/>
                <a:gd name="T17" fmla="*/ 29 h 321"/>
                <a:gd name="T18" fmla="*/ 0 w 356"/>
                <a:gd name="T19" fmla="*/ 54 h 321"/>
                <a:gd name="T20" fmla="*/ 14 w 356"/>
                <a:gd name="T21" fmla="*/ 70 h 321"/>
                <a:gd name="T22" fmla="*/ 28 w 356"/>
                <a:gd name="T23" fmla="*/ 89 h 321"/>
                <a:gd name="T24" fmla="*/ 39 w 356"/>
                <a:gd name="T25" fmla="*/ 103 h 321"/>
                <a:gd name="T26" fmla="*/ 57 w 356"/>
                <a:gd name="T27" fmla="*/ 116 h 321"/>
                <a:gd name="T28" fmla="*/ 60 w 356"/>
                <a:gd name="T29" fmla="*/ 134 h 321"/>
                <a:gd name="T30" fmla="*/ 73 w 356"/>
                <a:gd name="T31" fmla="*/ 148 h 321"/>
                <a:gd name="T32" fmla="*/ 67 w 356"/>
                <a:gd name="T33" fmla="*/ 162 h 321"/>
                <a:gd name="T34" fmla="*/ 74 w 356"/>
                <a:gd name="T35" fmla="*/ 176 h 321"/>
                <a:gd name="T36" fmla="*/ 73 w 356"/>
                <a:gd name="T37" fmla="*/ 196 h 321"/>
                <a:gd name="T38" fmla="*/ 87 w 356"/>
                <a:gd name="T39" fmla="*/ 207 h 321"/>
                <a:gd name="T40" fmla="*/ 85 w 356"/>
                <a:gd name="T41" fmla="*/ 219 h 321"/>
                <a:gd name="T42" fmla="*/ 92 w 356"/>
                <a:gd name="T43" fmla="*/ 244 h 321"/>
                <a:gd name="T44" fmla="*/ 106 w 356"/>
                <a:gd name="T45" fmla="*/ 264 h 321"/>
                <a:gd name="T46" fmla="*/ 121 w 356"/>
                <a:gd name="T47" fmla="*/ 273 h 321"/>
                <a:gd name="T48" fmla="*/ 169 w 356"/>
                <a:gd name="T49" fmla="*/ 278 h 321"/>
                <a:gd name="T50" fmla="*/ 187 w 356"/>
                <a:gd name="T51" fmla="*/ 299 h 321"/>
                <a:gd name="T52" fmla="*/ 197 w 356"/>
                <a:gd name="T53" fmla="*/ 289 h 321"/>
                <a:gd name="T54" fmla="*/ 229 w 356"/>
                <a:gd name="T55" fmla="*/ 321 h 321"/>
                <a:gd name="T56" fmla="*/ 229 w 356"/>
                <a:gd name="T57" fmla="*/ 321 h 321"/>
                <a:gd name="T58" fmla="*/ 229 w 356"/>
                <a:gd name="T59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321">
                  <a:moveTo>
                    <a:pt x="229" y="321"/>
                  </a:moveTo>
                  <a:lnTo>
                    <a:pt x="316" y="267"/>
                  </a:lnTo>
                  <a:lnTo>
                    <a:pt x="356" y="240"/>
                  </a:lnTo>
                  <a:lnTo>
                    <a:pt x="338" y="173"/>
                  </a:lnTo>
                  <a:lnTo>
                    <a:pt x="327" y="130"/>
                  </a:lnTo>
                  <a:lnTo>
                    <a:pt x="309" y="66"/>
                  </a:lnTo>
                  <a:lnTo>
                    <a:pt x="300" y="0"/>
                  </a:lnTo>
                  <a:lnTo>
                    <a:pt x="208" y="13"/>
                  </a:lnTo>
                  <a:lnTo>
                    <a:pt x="112" y="29"/>
                  </a:lnTo>
                  <a:lnTo>
                    <a:pt x="0" y="54"/>
                  </a:lnTo>
                  <a:lnTo>
                    <a:pt x="14" y="70"/>
                  </a:lnTo>
                  <a:lnTo>
                    <a:pt x="28" y="89"/>
                  </a:lnTo>
                  <a:lnTo>
                    <a:pt x="39" y="103"/>
                  </a:lnTo>
                  <a:lnTo>
                    <a:pt x="57" y="116"/>
                  </a:lnTo>
                  <a:lnTo>
                    <a:pt x="60" y="134"/>
                  </a:lnTo>
                  <a:lnTo>
                    <a:pt x="73" y="148"/>
                  </a:lnTo>
                  <a:lnTo>
                    <a:pt x="67" y="162"/>
                  </a:lnTo>
                  <a:lnTo>
                    <a:pt x="74" y="176"/>
                  </a:lnTo>
                  <a:lnTo>
                    <a:pt x="73" y="196"/>
                  </a:lnTo>
                  <a:lnTo>
                    <a:pt x="87" y="207"/>
                  </a:lnTo>
                  <a:lnTo>
                    <a:pt x="85" y="219"/>
                  </a:lnTo>
                  <a:lnTo>
                    <a:pt x="92" y="244"/>
                  </a:lnTo>
                  <a:lnTo>
                    <a:pt x="106" y="264"/>
                  </a:lnTo>
                  <a:lnTo>
                    <a:pt x="121" y="273"/>
                  </a:lnTo>
                  <a:lnTo>
                    <a:pt x="169" y="278"/>
                  </a:lnTo>
                  <a:lnTo>
                    <a:pt x="187" y="299"/>
                  </a:lnTo>
                  <a:lnTo>
                    <a:pt x="197" y="289"/>
                  </a:lnTo>
                  <a:lnTo>
                    <a:pt x="229" y="321"/>
                  </a:lnTo>
                  <a:lnTo>
                    <a:pt x="229" y="321"/>
                  </a:lnTo>
                  <a:lnTo>
                    <a:pt x="229" y="3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21">
              <a:extLst>
                <a:ext uri="{FF2B5EF4-FFF2-40B4-BE49-F238E27FC236}">
                  <a16:creationId xmlns:a16="http://schemas.microsoft.com/office/drawing/2014/main" id="{2D1B5681-D7F0-2656-32E0-C3E26D1C27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01906" y="7354355"/>
              <a:ext cx="402048" cy="573709"/>
            </a:xfrm>
            <a:custGeom>
              <a:avLst/>
              <a:gdLst>
                <a:gd name="T0" fmla="*/ 167 w 178"/>
                <a:gd name="T1" fmla="*/ 254 h 254"/>
                <a:gd name="T2" fmla="*/ 166 w 178"/>
                <a:gd name="T3" fmla="*/ 238 h 254"/>
                <a:gd name="T4" fmla="*/ 174 w 178"/>
                <a:gd name="T5" fmla="*/ 194 h 254"/>
                <a:gd name="T6" fmla="*/ 174 w 178"/>
                <a:gd name="T7" fmla="*/ 146 h 254"/>
                <a:gd name="T8" fmla="*/ 174 w 178"/>
                <a:gd name="T9" fmla="*/ 87 h 254"/>
                <a:gd name="T10" fmla="*/ 176 w 178"/>
                <a:gd name="T11" fmla="*/ 74 h 254"/>
                <a:gd name="T12" fmla="*/ 178 w 178"/>
                <a:gd name="T13" fmla="*/ 34 h 254"/>
                <a:gd name="T14" fmla="*/ 174 w 178"/>
                <a:gd name="T15" fmla="*/ 7 h 254"/>
                <a:gd name="T16" fmla="*/ 144 w 178"/>
                <a:gd name="T17" fmla="*/ 0 h 254"/>
                <a:gd name="T18" fmla="*/ 121 w 178"/>
                <a:gd name="T19" fmla="*/ 0 h 254"/>
                <a:gd name="T20" fmla="*/ 114 w 178"/>
                <a:gd name="T21" fmla="*/ 12 h 254"/>
                <a:gd name="T22" fmla="*/ 53 w 178"/>
                <a:gd name="T23" fmla="*/ 25 h 254"/>
                <a:gd name="T24" fmla="*/ 34 w 178"/>
                <a:gd name="T25" fmla="*/ 21 h 254"/>
                <a:gd name="T26" fmla="*/ 16 w 178"/>
                <a:gd name="T27" fmla="*/ 12 h 254"/>
                <a:gd name="T28" fmla="*/ 18 w 178"/>
                <a:gd name="T29" fmla="*/ 50 h 254"/>
                <a:gd name="T30" fmla="*/ 16 w 178"/>
                <a:gd name="T31" fmla="*/ 66 h 254"/>
                <a:gd name="T32" fmla="*/ 18 w 178"/>
                <a:gd name="T33" fmla="*/ 110 h 254"/>
                <a:gd name="T34" fmla="*/ 18 w 178"/>
                <a:gd name="T35" fmla="*/ 130 h 254"/>
                <a:gd name="T36" fmla="*/ 16 w 178"/>
                <a:gd name="T37" fmla="*/ 146 h 254"/>
                <a:gd name="T38" fmla="*/ 7 w 178"/>
                <a:gd name="T39" fmla="*/ 160 h 254"/>
                <a:gd name="T40" fmla="*/ 0 w 178"/>
                <a:gd name="T41" fmla="*/ 188 h 254"/>
                <a:gd name="T42" fmla="*/ 55 w 178"/>
                <a:gd name="T43" fmla="*/ 199 h 254"/>
                <a:gd name="T44" fmla="*/ 116 w 178"/>
                <a:gd name="T45" fmla="*/ 199 h 254"/>
                <a:gd name="T46" fmla="*/ 112 w 178"/>
                <a:gd name="T47" fmla="*/ 229 h 254"/>
                <a:gd name="T48" fmla="*/ 112 w 178"/>
                <a:gd name="T49" fmla="*/ 254 h 254"/>
                <a:gd name="T50" fmla="*/ 167 w 178"/>
                <a:gd name="T51" fmla="*/ 254 h 254"/>
                <a:gd name="T52" fmla="*/ 167 w 178"/>
                <a:gd name="T53" fmla="*/ 254 h 254"/>
                <a:gd name="T54" fmla="*/ 167 w 178"/>
                <a:gd name="T5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8" h="254">
                  <a:moveTo>
                    <a:pt x="167" y="254"/>
                  </a:moveTo>
                  <a:lnTo>
                    <a:pt x="166" y="238"/>
                  </a:lnTo>
                  <a:lnTo>
                    <a:pt x="174" y="194"/>
                  </a:lnTo>
                  <a:lnTo>
                    <a:pt x="174" y="146"/>
                  </a:lnTo>
                  <a:lnTo>
                    <a:pt x="174" y="87"/>
                  </a:lnTo>
                  <a:lnTo>
                    <a:pt x="176" y="74"/>
                  </a:lnTo>
                  <a:lnTo>
                    <a:pt x="178" y="34"/>
                  </a:lnTo>
                  <a:lnTo>
                    <a:pt x="174" y="7"/>
                  </a:lnTo>
                  <a:lnTo>
                    <a:pt x="144" y="0"/>
                  </a:lnTo>
                  <a:lnTo>
                    <a:pt x="121" y="0"/>
                  </a:lnTo>
                  <a:lnTo>
                    <a:pt x="114" y="12"/>
                  </a:lnTo>
                  <a:lnTo>
                    <a:pt x="53" y="25"/>
                  </a:lnTo>
                  <a:lnTo>
                    <a:pt x="34" y="21"/>
                  </a:lnTo>
                  <a:lnTo>
                    <a:pt x="16" y="12"/>
                  </a:lnTo>
                  <a:lnTo>
                    <a:pt x="18" y="50"/>
                  </a:lnTo>
                  <a:lnTo>
                    <a:pt x="16" y="66"/>
                  </a:lnTo>
                  <a:lnTo>
                    <a:pt x="18" y="110"/>
                  </a:lnTo>
                  <a:lnTo>
                    <a:pt x="18" y="130"/>
                  </a:lnTo>
                  <a:lnTo>
                    <a:pt x="16" y="146"/>
                  </a:lnTo>
                  <a:lnTo>
                    <a:pt x="7" y="160"/>
                  </a:lnTo>
                  <a:lnTo>
                    <a:pt x="0" y="188"/>
                  </a:lnTo>
                  <a:lnTo>
                    <a:pt x="55" y="199"/>
                  </a:lnTo>
                  <a:lnTo>
                    <a:pt x="116" y="199"/>
                  </a:lnTo>
                  <a:lnTo>
                    <a:pt x="112" y="229"/>
                  </a:lnTo>
                  <a:lnTo>
                    <a:pt x="112" y="254"/>
                  </a:lnTo>
                  <a:lnTo>
                    <a:pt x="167" y="254"/>
                  </a:lnTo>
                  <a:lnTo>
                    <a:pt x="167" y="254"/>
                  </a:lnTo>
                  <a:lnTo>
                    <a:pt x="167" y="2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22">
              <a:extLst>
                <a:ext uri="{FF2B5EF4-FFF2-40B4-BE49-F238E27FC236}">
                  <a16:creationId xmlns:a16="http://schemas.microsoft.com/office/drawing/2014/main" id="{5ECF9406-15B4-936B-70D5-027856660A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65165" y="7288853"/>
              <a:ext cx="643730" cy="819908"/>
            </a:xfrm>
            <a:custGeom>
              <a:avLst/>
              <a:gdLst>
                <a:gd name="T0" fmla="*/ 131 w 285"/>
                <a:gd name="T1" fmla="*/ 362 h 363"/>
                <a:gd name="T2" fmla="*/ 226 w 285"/>
                <a:gd name="T3" fmla="*/ 363 h 363"/>
                <a:gd name="T4" fmla="*/ 276 w 285"/>
                <a:gd name="T5" fmla="*/ 330 h 363"/>
                <a:gd name="T6" fmla="*/ 274 w 285"/>
                <a:gd name="T7" fmla="*/ 306 h 363"/>
                <a:gd name="T8" fmla="*/ 263 w 285"/>
                <a:gd name="T9" fmla="*/ 296 h 363"/>
                <a:gd name="T10" fmla="*/ 261 w 285"/>
                <a:gd name="T11" fmla="*/ 287 h 363"/>
                <a:gd name="T12" fmla="*/ 267 w 285"/>
                <a:gd name="T13" fmla="*/ 264 h 363"/>
                <a:gd name="T14" fmla="*/ 258 w 285"/>
                <a:gd name="T15" fmla="*/ 253 h 363"/>
                <a:gd name="T16" fmla="*/ 267 w 285"/>
                <a:gd name="T17" fmla="*/ 242 h 363"/>
                <a:gd name="T18" fmla="*/ 258 w 285"/>
                <a:gd name="T19" fmla="*/ 232 h 363"/>
                <a:gd name="T20" fmla="*/ 260 w 285"/>
                <a:gd name="T21" fmla="*/ 216 h 363"/>
                <a:gd name="T22" fmla="*/ 251 w 285"/>
                <a:gd name="T23" fmla="*/ 205 h 363"/>
                <a:gd name="T24" fmla="*/ 256 w 285"/>
                <a:gd name="T25" fmla="*/ 192 h 363"/>
                <a:gd name="T26" fmla="*/ 254 w 285"/>
                <a:gd name="T27" fmla="*/ 178 h 363"/>
                <a:gd name="T28" fmla="*/ 263 w 285"/>
                <a:gd name="T29" fmla="*/ 168 h 363"/>
                <a:gd name="T30" fmla="*/ 261 w 285"/>
                <a:gd name="T31" fmla="*/ 150 h 363"/>
                <a:gd name="T32" fmla="*/ 269 w 285"/>
                <a:gd name="T33" fmla="*/ 141 h 363"/>
                <a:gd name="T34" fmla="*/ 261 w 285"/>
                <a:gd name="T35" fmla="*/ 130 h 363"/>
                <a:gd name="T36" fmla="*/ 269 w 285"/>
                <a:gd name="T37" fmla="*/ 116 h 363"/>
                <a:gd name="T38" fmla="*/ 270 w 285"/>
                <a:gd name="T39" fmla="*/ 100 h 363"/>
                <a:gd name="T40" fmla="*/ 270 w 285"/>
                <a:gd name="T41" fmla="*/ 84 h 363"/>
                <a:gd name="T42" fmla="*/ 277 w 285"/>
                <a:gd name="T43" fmla="*/ 75 h 363"/>
                <a:gd name="T44" fmla="*/ 277 w 285"/>
                <a:gd name="T45" fmla="*/ 52 h 363"/>
                <a:gd name="T46" fmla="*/ 285 w 285"/>
                <a:gd name="T47" fmla="*/ 39 h 363"/>
                <a:gd name="T48" fmla="*/ 285 w 285"/>
                <a:gd name="T49" fmla="*/ 20 h 363"/>
                <a:gd name="T50" fmla="*/ 165 w 285"/>
                <a:gd name="T51" fmla="*/ 9 h 363"/>
                <a:gd name="T52" fmla="*/ 151 w 285"/>
                <a:gd name="T53" fmla="*/ 0 h 363"/>
                <a:gd name="T54" fmla="*/ 133 w 285"/>
                <a:gd name="T55" fmla="*/ 9 h 363"/>
                <a:gd name="T56" fmla="*/ 108 w 285"/>
                <a:gd name="T57" fmla="*/ 9 h 363"/>
                <a:gd name="T58" fmla="*/ 12 w 285"/>
                <a:gd name="T59" fmla="*/ 6 h 363"/>
                <a:gd name="T60" fmla="*/ 10 w 285"/>
                <a:gd name="T61" fmla="*/ 39 h 363"/>
                <a:gd name="T62" fmla="*/ 5 w 285"/>
                <a:gd name="T63" fmla="*/ 89 h 363"/>
                <a:gd name="T64" fmla="*/ 2 w 285"/>
                <a:gd name="T65" fmla="*/ 169 h 363"/>
                <a:gd name="T66" fmla="*/ 2 w 285"/>
                <a:gd name="T67" fmla="*/ 216 h 363"/>
                <a:gd name="T68" fmla="*/ 0 w 285"/>
                <a:gd name="T69" fmla="*/ 255 h 363"/>
                <a:gd name="T70" fmla="*/ 3 w 285"/>
                <a:gd name="T71" fmla="*/ 335 h 363"/>
                <a:gd name="T72" fmla="*/ 75 w 285"/>
                <a:gd name="T73" fmla="*/ 337 h 363"/>
                <a:gd name="T74" fmla="*/ 89 w 285"/>
                <a:gd name="T75" fmla="*/ 346 h 363"/>
                <a:gd name="T76" fmla="*/ 108 w 285"/>
                <a:gd name="T77" fmla="*/ 351 h 363"/>
                <a:gd name="T78" fmla="*/ 126 w 285"/>
                <a:gd name="T79" fmla="*/ 360 h 363"/>
                <a:gd name="T80" fmla="*/ 131 w 285"/>
                <a:gd name="T81" fmla="*/ 362 h 363"/>
                <a:gd name="T82" fmla="*/ 131 w 285"/>
                <a:gd name="T83" fmla="*/ 362 h 363"/>
                <a:gd name="T84" fmla="*/ 131 w 285"/>
                <a:gd name="T85" fmla="*/ 362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5" h="363">
                  <a:moveTo>
                    <a:pt x="131" y="362"/>
                  </a:moveTo>
                  <a:lnTo>
                    <a:pt x="226" y="363"/>
                  </a:lnTo>
                  <a:lnTo>
                    <a:pt x="276" y="330"/>
                  </a:lnTo>
                  <a:lnTo>
                    <a:pt x="274" y="306"/>
                  </a:lnTo>
                  <a:lnTo>
                    <a:pt x="263" y="296"/>
                  </a:lnTo>
                  <a:lnTo>
                    <a:pt x="261" y="287"/>
                  </a:lnTo>
                  <a:lnTo>
                    <a:pt x="267" y="264"/>
                  </a:lnTo>
                  <a:lnTo>
                    <a:pt x="258" y="253"/>
                  </a:lnTo>
                  <a:lnTo>
                    <a:pt x="267" y="242"/>
                  </a:lnTo>
                  <a:lnTo>
                    <a:pt x="258" y="232"/>
                  </a:lnTo>
                  <a:lnTo>
                    <a:pt x="260" y="216"/>
                  </a:lnTo>
                  <a:lnTo>
                    <a:pt x="251" y="205"/>
                  </a:lnTo>
                  <a:lnTo>
                    <a:pt x="256" y="192"/>
                  </a:lnTo>
                  <a:lnTo>
                    <a:pt x="254" y="178"/>
                  </a:lnTo>
                  <a:lnTo>
                    <a:pt x="263" y="168"/>
                  </a:lnTo>
                  <a:lnTo>
                    <a:pt x="261" y="150"/>
                  </a:lnTo>
                  <a:lnTo>
                    <a:pt x="269" y="141"/>
                  </a:lnTo>
                  <a:lnTo>
                    <a:pt x="261" y="130"/>
                  </a:lnTo>
                  <a:lnTo>
                    <a:pt x="269" y="116"/>
                  </a:lnTo>
                  <a:lnTo>
                    <a:pt x="270" y="100"/>
                  </a:lnTo>
                  <a:lnTo>
                    <a:pt x="270" y="84"/>
                  </a:lnTo>
                  <a:lnTo>
                    <a:pt x="277" y="75"/>
                  </a:lnTo>
                  <a:lnTo>
                    <a:pt x="277" y="52"/>
                  </a:lnTo>
                  <a:lnTo>
                    <a:pt x="285" y="39"/>
                  </a:lnTo>
                  <a:lnTo>
                    <a:pt x="285" y="20"/>
                  </a:lnTo>
                  <a:lnTo>
                    <a:pt x="165" y="9"/>
                  </a:lnTo>
                  <a:lnTo>
                    <a:pt x="151" y="0"/>
                  </a:lnTo>
                  <a:lnTo>
                    <a:pt x="133" y="9"/>
                  </a:lnTo>
                  <a:lnTo>
                    <a:pt x="108" y="9"/>
                  </a:lnTo>
                  <a:lnTo>
                    <a:pt x="12" y="6"/>
                  </a:lnTo>
                  <a:lnTo>
                    <a:pt x="10" y="39"/>
                  </a:lnTo>
                  <a:lnTo>
                    <a:pt x="5" y="89"/>
                  </a:lnTo>
                  <a:lnTo>
                    <a:pt x="2" y="169"/>
                  </a:lnTo>
                  <a:lnTo>
                    <a:pt x="2" y="216"/>
                  </a:lnTo>
                  <a:lnTo>
                    <a:pt x="0" y="255"/>
                  </a:lnTo>
                  <a:lnTo>
                    <a:pt x="3" y="335"/>
                  </a:lnTo>
                  <a:lnTo>
                    <a:pt x="75" y="337"/>
                  </a:lnTo>
                  <a:lnTo>
                    <a:pt x="89" y="346"/>
                  </a:lnTo>
                  <a:lnTo>
                    <a:pt x="108" y="351"/>
                  </a:lnTo>
                  <a:lnTo>
                    <a:pt x="126" y="360"/>
                  </a:lnTo>
                  <a:lnTo>
                    <a:pt x="131" y="362"/>
                  </a:lnTo>
                  <a:lnTo>
                    <a:pt x="131" y="362"/>
                  </a:lnTo>
                  <a:lnTo>
                    <a:pt x="131" y="3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23">
              <a:extLst>
                <a:ext uri="{FF2B5EF4-FFF2-40B4-BE49-F238E27FC236}">
                  <a16:creationId xmlns:a16="http://schemas.microsoft.com/office/drawing/2014/main" id="{888412A6-516A-1893-F749-B31C733F07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54881" y="7349838"/>
              <a:ext cx="727301" cy="747630"/>
            </a:xfrm>
            <a:custGeom>
              <a:avLst/>
              <a:gdLst>
                <a:gd name="T0" fmla="*/ 180 w 322"/>
                <a:gd name="T1" fmla="*/ 329 h 331"/>
                <a:gd name="T2" fmla="*/ 312 w 322"/>
                <a:gd name="T3" fmla="*/ 240 h 331"/>
                <a:gd name="T4" fmla="*/ 322 w 322"/>
                <a:gd name="T5" fmla="*/ 235 h 331"/>
                <a:gd name="T6" fmla="*/ 317 w 322"/>
                <a:gd name="T7" fmla="*/ 217 h 331"/>
                <a:gd name="T8" fmla="*/ 313 w 322"/>
                <a:gd name="T9" fmla="*/ 201 h 331"/>
                <a:gd name="T10" fmla="*/ 312 w 322"/>
                <a:gd name="T11" fmla="*/ 185 h 331"/>
                <a:gd name="T12" fmla="*/ 313 w 322"/>
                <a:gd name="T13" fmla="*/ 173 h 331"/>
                <a:gd name="T14" fmla="*/ 299 w 322"/>
                <a:gd name="T15" fmla="*/ 148 h 331"/>
                <a:gd name="T16" fmla="*/ 296 w 322"/>
                <a:gd name="T17" fmla="*/ 132 h 331"/>
                <a:gd name="T18" fmla="*/ 283 w 322"/>
                <a:gd name="T19" fmla="*/ 123 h 331"/>
                <a:gd name="T20" fmla="*/ 269 w 322"/>
                <a:gd name="T21" fmla="*/ 109 h 331"/>
                <a:gd name="T22" fmla="*/ 258 w 322"/>
                <a:gd name="T23" fmla="*/ 94 h 331"/>
                <a:gd name="T24" fmla="*/ 248 w 322"/>
                <a:gd name="T25" fmla="*/ 76 h 331"/>
                <a:gd name="T26" fmla="*/ 240 w 322"/>
                <a:gd name="T27" fmla="*/ 57 h 331"/>
                <a:gd name="T28" fmla="*/ 233 w 322"/>
                <a:gd name="T29" fmla="*/ 27 h 331"/>
                <a:gd name="T30" fmla="*/ 224 w 322"/>
                <a:gd name="T31" fmla="*/ 20 h 331"/>
                <a:gd name="T32" fmla="*/ 210 w 322"/>
                <a:gd name="T33" fmla="*/ 11 h 331"/>
                <a:gd name="T34" fmla="*/ 198 w 322"/>
                <a:gd name="T35" fmla="*/ 2 h 331"/>
                <a:gd name="T36" fmla="*/ 78 w 322"/>
                <a:gd name="T37" fmla="*/ 0 h 331"/>
                <a:gd name="T38" fmla="*/ 64 w 322"/>
                <a:gd name="T39" fmla="*/ 2 h 331"/>
                <a:gd name="T40" fmla="*/ 64 w 322"/>
                <a:gd name="T41" fmla="*/ 92 h 331"/>
                <a:gd name="T42" fmla="*/ 62 w 322"/>
                <a:gd name="T43" fmla="*/ 148 h 331"/>
                <a:gd name="T44" fmla="*/ 64 w 322"/>
                <a:gd name="T45" fmla="*/ 196 h 331"/>
                <a:gd name="T46" fmla="*/ 64 w 322"/>
                <a:gd name="T47" fmla="*/ 238 h 331"/>
                <a:gd name="T48" fmla="*/ 55 w 322"/>
                <a:gd name="T49" fmla="*/ 256 h 331"/>
                <a:gd name="T50" fmla="*/ 0 w 322"/>
                <a:gd name="T51" fmla="*/ 256 h 331"/>
                <a:gd name="T52" fmla="*/ 2 w 322"/>
                <a:gd name="T53" fmla="*/ 331 h 331"/>
                <a:gd name="T54" fmla="*/ 80 w 322"/>
                <a:gd name="T55" fmla="*/ 331 h 331"/>
                <a:gd name="T56" fmla="*/ 114 w 322"/>
                <a:gd name="T57" fmla="*/ 331 h 331"/>
                <a:gd name="T58" fmla="*/ 180 w 322"/>
                <a:gd name="T59" fmla="*/ 329 h 331"/>
                <a:gd name="T60" fmla="*/ 180 w 322"/>
                <a:gd name="T61" fmla="*/ 329 h 331"/>
                <a:gd name="T62" fmla="*/ 180 w 322"/>
                <a:gd name="T63" fmla="*/ 329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2" h="331">
                  <a:moveTo>
                    <a:pt x="180" y="329"/>
                  </a:moveTo>
                  <a:lnTo>
                    <a:pt x="312" y="240"/>
                  </a:lnTo>
                  <a:lnTo>
                    <a:pt x="322" y="235"/>
                  </a:lnTo>
                  <a:lnTo>
                    <a:pt x="317" y="217"/>
                  </a:lnTo>
                  <a:lnTo>
                    <a:pt x="313" y="201"/>
                  </a:lnTo>
                  <a:lnTo>
                    <a:pt x="312" y="185"/>
                  </a:lnTo>
                  <a:lnTo>
                    <a:pt x="313" y="173"/>
                  </a:lnTo>
                  <a:lnTo>
                    <a:pt x="299" y="148"/>
                  </a:lnTo>
                  <a:lnTo>
                    <a:pt x="296" y="132"/>
                  </a:lnTo>
                  <a:lnTo>
                    <a:pt x="283" y="123"/>
                  </a:lnTo>
                  <a:lnTo>
                    <a:pt x="269" y="109"/>
                  </a:lnTo>
                  <a:lnTo>
                    <a:pt x="258" y="94"/>
                  </a:lnTo>
                  <a:lnTo>
                    <a:pt x="248" y="76"/>
                  </a:lnTo>
                  <a:lnTo>
                    <a:pt x="240" y="57"/>
                  </a:lnTo>
                  <a:lnTo>
                    <a:pt x="233" y="27"/>
                  </a:lnTo>
                  <a:lnTo>
                    <a:pt x="224" y="20"/>
                  </a:lnTo>
                  <a:lnTo>
                    <a:pt x="210" y="11"/>
                  </a:lnTo>
                  <a:lnTo>
                    <a:pt x="198" y="2"/>
                  </a:lnTo>
                  <a:lnTo>
                    <a:pt x="78" y="0"/>
                  </a:lnTo>
                  <a:lnTo>
                    <a:pt x="64" y="2"/>
                  </a:lnTo>
                  <a:lnTo>
                    <a:pt x="64" y="92"/>
                  </a:lnTo>
                  <a:lnTo>
                    <a:pt x="62" y="148"/>
                  </a:lnTo>
                  <a:lnTo>
                    <a:pt x="64" y="196"/>
                  </a:lnTo>
                  <a:lnTo>
                    <a:pt x="64" y="238"/>
                  </a:lnTo>
                  <a:lnTo>
                    <a:pt x="55" y="256"/>
                  </a:lnTo>
                  <a:lnTo>
                    <a:pt x="0" y="256"/>
                  </a:lnTo>
                  <a:lnTo>
                    <a:pt x="2" y="331"/>
                  </a:lnTo>
                  <a:lnTo>
                    <a:pt x="80" y="331"/>
                  </a:lnTo>
                  <a:lnTo>
                    <a:pt x="114" y="331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0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24">
              <a:extLst>
                <a:ext uri="{FF2B5EF4-FFF2-40B4-BE49-F238E27FC236}">
                  <a16:creationId xmlns:a16="http://schemas.microsoft.com/office/drawing/2014/main" id="{8B12626F-4D8B-7039-825E-4F86F97C32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0221" y="8601156"/>
              <a:ext cx="716008" cy="490138"/>
            </a:xfrm>
            <a:custGeom>
              <a:avLst/>
              <a:gdLst>
                <a:gd name="T0" fmla="*/ 93 w 317"/>
                <a:gd name="T1" fmla="*/ 217 h 217"/>
                <a:gd name="T2" fmla="*/ 103 w 317"/>
                <a:gd name="T3" fmla="*/ 210 h 217"/>
                <a:gd name="T4" fmla="*/ 119 w 317"/>
                <a:gd name="T5" fmla="*/ 204 h 217"/>
                <a:gd name="T6" fmla="*/ 134 w 317"/>
                <a:gd name="T7" fmla="*/ 197 h 217"/>
                <a:gd name="T8" fmla="*/ 144 w 317"/>
                <a:gd name="T9" fmla="*/ 188 h 217"/>
                <a:gd name="T10" fmla="*/ 159 w 317"/>
                <a:gd name="T11" fmla="*/ 183 h 217"/>
                <a:gd name="T12" fmla="*/ 171 w 317"/>
                <a:gd name="T13" fmla="*/ 181 h 217"/>
                <a:gd name="T14" fmla="*/ 184 w 317"/>
                <a:gd name="T15" fmla="*/ 183 h 217"/>
                <a:gd name="T16" fmla="*/ 200 w 317"/>
                <a:gd name="T17" fmla="*/ 183 h 217"/>
                <a:gd name="T18" fmla="*/ 210 w 317"/>
                <a:gd name="T19" fmla="*/ 174 h 217"/>
                <a:gd name="T20" fmla="*/ 219 w 317"/>
                <a:gd name="T21" fmla="*/ 181 h 217"/>
                <a:gd name="T22" fmla="*/ 226 w 317"/>
                <a:gd name="T23" fmla="*/ 172 h 217"/>
                <a:gd name="T24" fmla="*/ 241 w 317"/>
                <a:gd name="T25" fmla="*/ 165 h 217"/>
                <a:gd name="T26" fmla="*/ 249 w 317"/>
                <a:gd name="T27" fmla="*/ 153 h 217"/>
                <a:gd name="T28" fmla="*/ 251 w 317"/>
                <a:gd name="T29" fmla="*/ 140 h 217"/>
                <a:gd name="T30" fmla="*/ 258 w 317"/>
                <a:gd name="T31" fmla="*/ 128 h 217"/>
                <a:gd name="T32" fmla="*/ 264 w 317"/>
                <a:gd name="T33" fmla="*/ 115 h 217"/>
                <a:gd name="T34" fmla="*/ 267 w 317"/>
                <a:gd name="T35" fmla="*/ 103 h 217"/>
                <a:gd name="T36" fmla="*/ 278 w 317"/>
                <a:gd name="T37" fmla="*/ 96 h 217"/>
                <a:gd name="T38" fmla="*/ 289 w 317"/>
                <a:gd name="T39" fmla="*/ 87 h 217"/>
                <a:gd name="T40" fmla="*/ 299 w 317"/>
                <a:gd name="T41" fmla="*/ 78 h 217"/>
                <a:gd name="T42" fmla="*/ 308 w 317"/>
                <a:gd name="T43" fmla="*/ 69 h 217"/>
                <a:gd name="T44" fmla="*/ 310 w 317"/>
                <a:gd name="T45" fmla="*/ 55 h 217"/>
                <a:gd name="T46" fmla="*/ 317 w 317"/>
                <a:gd name="T47" fmla="*/ 42 h 217"/>
                <a:gd name="T48" fmla="*/ 294 w 317"/>
                <a:gd name="T49" fmla="*/ 42 h 217"/>
                <a:gd name="T50" fmla="*/ 297 w 317"/>
                <a:gd name="T51" fmla="*/ 23 h 217"/>
                <a:gd name="T52" fmla="*/ 271 w 317"/>
                <a:gd name="T53" fmla="*/ 23 h 217"/>
                <a:gd name="T54" fmla="*/ 251 w 317"/>
                <a:gd name="T55" fmla="*/ 24 h 217"/>
                <a:gd name="T56" fmla="*/ 203 w 317"/>
                <a:gd name="T57" fmla="*/ 24 h 217"/>
                <a:gd name="T58" fmla="*/ 159 w 317"/>
                <a:gd name="T59" fmla="*/ 23 h 217"/>
                <a:gd name="T60" fmla="*/ 135 w 317"/>
                <a:gd name="T61" fmla="*/ 23 h 217"/>
                <a:gd name="T62" fmla="*/ 130 w 317"/>
                <a:gd name="T63" fmla="*/ 12 h 217"/>
                <a:gd name="T64" fmla="*/ 89 w 317"/>
                <a:gd name="T65" fmla="*/ 1 h 217"/>
                <a:gd name="T66" fmla="*/ 68 w 317"/>
                <a:gd name="T67" fmla="*/ 1 h 217"/>
                <a:gd name="T68" fmla="*/ 0 w 317"/>
                <a:gd name="T69" fmla="*/ 0 h 217"/>
                <a:gd name="T70" fmla="*/ 4 w 317"/>
                <a:gd name="T71" fmla="*/ 16 h 217"/>
                <a:gd name="T72" fmla="*/ 9 w 317"/>
                <a:gd name="T73" fmla="*/ 26 h 217"/>
                <a:gd name="T74" fmla="*/ 20 w 317"/>
                <a:gd name="T75" fmla="*/ 40 h 217"/>
                <a:gd name="T76" fmla="*/ 29 w 317"/>
                <a:gd name="T77" fmla="*/ 48 h 217"/>
                <a:gd name="T78" fmla="*/ 38 w 317"/>
                <a:gd name="T79" fmla="*/ 58 h 217"/>
                <a:gd name="T80" fmla="*/ 48 w 317"/>
                <a:gd name="T81" fmla="*/ 72 h 217"/>
                <a:gd name="T82" fmla="*/ 54 w 317"/>
                <a:gd name="T83" fmla="*/ 83 h 217"/>
                <a:gd name="T84" fmla="*/ 59 w 317"/>
                <a:gd name="T85" fmla="*/ 94 h 217"/>
                <a:gd name="T86" fmla="*/ 63 w 317"/>
                <a:gd name="T87" fmla="*/ 113 h 217"/>
                <a:gd name="T88" fmla="*/ 57 w 317"/>
                <a:gd name="T89" fmla="*/ 129 h 217"/>
                <a:gd name="T90" fmla="*/ 63 w 317"/>
                <a:gd name="T91" fmla="*/ 142 h 217"/>
                <a:gd name="T92" fmla="*/ 75 w 317"/>
                <a:gd name="T93" fmla="*/ 154 h 217"/>
                <a:gd name="T94" fmla="*/ 84 w 317"/>
                <a:gd name="T95" fmla="*/ 161 h 217"/>
                <a:gd name="T96" fmla="*/ 80 w 317"/>
                <a:gd name="T97" fmla="*/ 178 h 217"/>
                <a:gd name="T98" fmla="*/ 73 w 317"/>
                <a:gd name="T99" fmla="*/ 188 h 217"/>
                <a:gd name="T100" fmla="*/ 82 w 317"/>
                <a:gd name="T101" fmla="*/ 201 h 217"/>
                <a:gd name="T102" fmla="*/ 68 w 317"/>
                <a:gd name="T103" fmla="*/ 204 h 217"/>
                <a:gd name="T104" fmla="*/ 80 w 317"/>
                <a:gd name="T105" fmla="*/ 213 h 217"/>
                <a:gd name="T106" fmla="*/ 93 w 317"/>
                <a:gd name="T107" fmla="*/ 217 h 217"/>
                <a:gd name="T108" fmla="*/ 93 w 317"/>
                <a:gd name="T109" fmla="*/ 217 h 217"/>
                <a:gd name="T110" fmla="*/ 93 w 317"/>
                <a:gd name="T111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" h="217">
                  <a:moveTo>
                    <a:pt x="93" y="217"/>
                  </a:moveTo>
                  <a:lnTo>
                    <a:pt x="103" y="210"/>
                  </a:lnTo>
                  <a:lnTo>
                    <a:pt x="119" y="204"/>
                  </a:lnTo>
                  <a:lnTo>
                    <a:pt x="134" y="197"/>
                  </a:lnTo>
                  <a:lnTo>
                    <a:pt x="144" y="188"/>
                  </a:lnTo>
                  <a:lnTo>
                    <a:pt x="159" y="183"/>
                  </a:lnTo>
                  <a:lnTo>
                    <a:pt x="171" y="181"/>
                  </a:lnTo>
                  <a:lnTo>
                    <a:pt x="184" y="183"/>
                  </a:lnTo>
                  <a:lnTo>
                    <a:pt x="200" y="183"/>
                  </a:lnTo>
                  <a:lnTo>
                    <a:pt x="210" y="174"/>
                  </a:lnTo>
                  <a:lnTo>
                    <a:pt x="219" y="181"/>
                  </a:lnTo>
                  <a:lnTo>
                    <a:pt x="226" y="172"/>
                  </a:lnTo>
                  <a:lnTo>
                    <a:pt x="241" y="165"/>
                  </a:lnTo>
                  <a:lnTo>
                    <a:pt x="249" y="153"/>
                  </a:lnTo>
                  <a:lnTo>
                    <a:pt x="251" y="140"/>
                  </a:lnTo>
                  <a:lnTo>
                    <a:pt x="258" y="128"/>
                  </a:lnTo>
                  <a:lnTo>
                    <a:pt x="264" y="115"/>
                  </a:lnTo>
                  <a:lnTo>
                    <a:pt x="267" y="103"/>
                  </a:lnTo>
                  <a:lnTo>
                    <a:pt x="278" y="96"/>
                  </a:lnTo>
                  <a:lnTo>
                    <a:pt x="289" y="87"/>
                  </a:lnTo>
                  <a:lnTo>
                    <a:pt x="299" y="78"/>
                  </a:lnTo>
                  <a:lnTo>
                    <a:pt x="308" y="69"/>
                  </a:lnTo>
                  <a:lnTo>
                    <a:pt x="310" y="55"/>
                  </a:lnTo>
                  <a:lnTo>
                    <a:pt x="317" y="42"/>
                  </a:lnTo>
                  <a:lnTo>
                    <a:pt x="294" y="42"/>
                  </a:lnTo>
                  <a:lnTo>
                    <a:pt x="297" y="23"/>
                  </a:lnTo>
                  <a:lnTo>
                    <a:pt x="271" y="23"/>
                  </a:lnTo>
                  <a:lnTo>
                    <a:pt x="251" y="24"/>
                  </a:lnTo>
                  <a:lnTo>
                    <a:pt x="203" y="24"/>
                  </a:lnTo>
                  <a:lnTo>
                    <a:pt x="159" y="23"/>
                  </a:lnTo>
                  <a:lnTo>
                    <a:pt x="135" y="23"/>
                  </a:lnTo>
                  <a:lnTo>
                    <a:pt x="130" y="12"/>
                  </a:lnTo>
                  <a:lnTo>
                    <a:pt x="89" y="1"/>
                  </a:lnTo>
                  <a:lnTo>
                    <a:pt x="68" y="1"/>
                  </a:lnTo>
                  <a:lnTo>
                    <a:pt x="0" y="0"/>
                  </a:lnTo>
                  <a:lnTo>
                    <a:pt x="4" y="16"/>
                  </a:lnTo>
                  <a:lnTo>
                    <a:pt x="9" y="26"/>
                  </a:lnTo>
                  <a:lnTo>
                    <a:pt x="20" y="40"/>
                  </a:lnTo>
                  <a:lnTo>
                    <a:pt x="29" y="48"/>
                  </a:lnTo>
                  <a:lnTo>
                    <a:pt x="38" y="58"/>
                  </a:lnTo>
                  <a:lnTo>
                    <a:pt x="48" y="72"/>
                  </a:lnTo>
                  <a:lnTo>
                    <a:pt x="54" y="83"/>
                  </a:lnTo>
                  <a:lnTo>
                    <a:pt x="59" y="94"/>
                  </a:lnTo>
                  <a:lnTo>
                    <a:pt x="63" y="113"/>
                  </a:lnTo>
                  <a:lnTo>
                    <a:pt x="57" y="129"/>
                  </a:lnTo>
                  <a:lnTo>
                    <a:pt x="63" y="142"/>
                  </a:lnTo>
                  <a:lnTo>
                    <a:pt x="75" y="154"/>
                  </a:lnTo>
                  <a:lnTo>
                    <a:pt x="84" y="161"/>
                  </a:lnTo>
                  <a:lnTo>
                    <a:pt x="80" y="178"/>
                  </a:lnTo>
                  <a:lnTo>
                    <a:pt x="73" y="188"/>
                  </a:lnTo>
                  <a:lnTo>
                    <a:pt x="82" y="201"/>
                  </a:lnTo>
                  <a:lnTo>
                    <a:pt x="68" y="204"/>
                  </a:lnTo>
                  <a:lnTo>
                    <a:pt x="80" y="213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3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25">
              <a:extLst>
                <a:ext uri="{FF2B5EF4-FFF2-40B4-BE49-F238E27FC236}">
                  <a16:creationId xmlns:a16="http://schemas.microsoft.com/office/drawing/2014/main" id="{9E370927-8AFF-AE0E-7C65-48804BB153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36615" y="7338545"/>
              <a:ext cx="505948" cy="505948"/>
            </a:xfrm>
            <a:custGeom>
              <a:avLst/>
              <a:gdLst>
                <a:gd name="T0" fmla="*/ 14 w 224"/>
                <a:gd name="T1" fmla="*/ 224 h 224"/>
                <a:gd name="T2" fmla="*/ 26 w 224"/>
                <a:gd name="T3" fmla="*/ 219 h 224"/>
                <a:gd name="T4" fmla="*/ 32 w 224"/>
                <a:gd name="T5" fmla="*/ 206 h 224"/>
                <a:gd name="T6" fmla="*/ 58 w 224"/>
                <a:gd name="T7" fmla="*/ 203 h 224"/>
                <a:gd name="T8" fmla="*/ 126 w 224"/>
                <a:gd name="T9" fmla="*/ 203 h 224"/>
                <a:gd name="T10" fmla="*/ 183 w 224"/>
                <a:gd name="T11" fmla="*/ 203 h 224"/>
                <a:gd name="T12" fmla="*/ 206 w 224"/>
                <a:gd name="T13" fmla="*/ 206 h 224"/>
                <a:gd name="T14" fmla="*/ 208 w 224"/>
                <a:gd name="T15" fmla="*/ 167 h 224"/>
                <a:gd name="T16" fmla="*/ 222 w 224"/>
                <a:gd name="T17" fmla="*/ 158 h 224"/>
                <a:gd name="T18" fmla="*/ 224 w 224"/>
                <a:gd name="T19" fmla="*/ 137 h 224"/>
                <a:gd name="T20" fmla="*/ 224 w 224"/>
                <a:gd name="T21" fmla="*/ 119 h 224"/>
                <a:gd name="T22" fmla="*/ 222 w 224"/>
                <a:gd name="T23" fmla="*/ 71 h 224"/>
                <a:gd name="T24" fmla="*/ 224 w 224"/>
                <a:gd name="T25" fmla="*/ 55 h 224"/>
                <a:gd name="T26" fmla="*/ 222 w 224"/>
                <a:gd name="T27" fmla="*/ 19 h 224"/>
                <a:gd name="T28" fmla="*/ 194 w 224"/>
                <a:gd name="T29" fmla="*/ 19 h 224"/>
                <a:gd name="T30" fmla="*/ 126 w 224"/>
                <a:gd name="T31" fmla="*/ 19 h 224"/>
                <a:gd name="T32" fmla="*/ 112 w 224"/>
                <a:gd name="T33" fmla="*/ 8 h 224"/>
                <a:gd name="T34" fmla="*/ 67 w 224"/>
                <a:gd name="T35" fmla="*/ 0 h 224"/>
                <a:gd name="T36" fmla="*/ 56 w 224"/>
                <a:gd name="T37" fmla="*/ 8 h 224"/>
                <a:gd name="T38" fmla="*/ 46 w 224"/>
                <a:gd name="T39" fmla="*/ 17 h 224"/>
                <a:gd name="T40" fmla="*/ 32 w 224"/>
                <a:gd name="T41" fmla="*/ 25 h 224"/>
                <a:gd name="T42" fmla="*/ 26 w 224"/>
                <a:gd name="T43" fmla="*/ 37 h 224"/>
                <a:gd name="T44" fmla="*/ 23 w 224"/>
                <a:gd name="T45" fmla="*/ 53 h 224"/>
                <a:gd name="T46" fmla="*/ 17 w 224"/>
                <a:gd name="T47" fmla="*/ 65 h 224"/>
                <a:gd name="T48" fmla="*/ 23 w 224"/>
                <a:gd name="T49" fmla="*/ 78 h 224"/>
                <a:gd name="T50" fmla="*/ 14 w 224"/>
                <a:gd name="T51" fmla="*/ 90 h 224"/>
                <a:gd name="T52" fmla="*/ 8 w 224"/>
                <a:gd name="T53" fmla="*/ 103 h 224"/>
                <a:gd name="T54" fmla="*/ 21 w 224"/>
                <a:gd name="T55" fmla="*/ 114 h 224"/>
                <a:gd name="T56" fmla="*/ 8 w 224"/>
                <a:gd name="T57" fmla="*/ 130 h 224"/>
                <a:gd name="T58" fmla="*/ 10 w 224"/>
                <a:gd name="T59" fmla="*/ 146 h 224"/>
                <a:gd name="T60" fmla="*/ 3 w 224"/>
                <a:gd name="T61" fmla="*/ 158 h 224"/>
                <a:gd name="T62" fmla="*/ 5 w 224"/>
                <a:gd name="T63" fmla="*/ 170 h 224"/>
                <a:gd name="T64" fmla="*/ 0 w 224"/>
                <a:gd name="T65" fmla="*/ 183 h 224"/>
                <a:gd name="T66" fmla="*/ 8 w 224"/>
                <a:gd name="T67" fmla="*/ 194 h 224"/>
                <a:gd name="T68" fmla="*/ 5 w 224"/>
                <a:gd name="T69" fmla="*/ 210 h 224"/>
                <a:gd name="T70" fmla="*/ 14 w 224"/>
                <a:gd name="T71" fmla="*/ 220 h 224"/>
                <a:gd name="T72" fmla="*/ 14 w 224"/>
                <a:gd name="T73" fmla="*/ 224 h 224"/>
                <a:gd name="T74" fmla="*/ 14 w 224"/>
                <a:gd name="T75" fmla="*/ 224 h 224"/>
                <a:gd name="T76" fmla="*/ 14 w 224"/>
                <a:gd name="T7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4" h="224">
                  <a:moveTo>
                    <a:pt x="14" y="224"/>
                  </a:moveTo>
                  <a:lnTo>
                    <a:pt x="26" y="219"/>
                  </a:lnTo>
                  <a:lnTo>
                    <a:pt x="32" y="206"/>
                  </a:lnTo>
                  <a:lnTo>
                    <a:pt x="58" y="203"/>
                  </a:lnTo>
                  <a:lnTo>
                    <a:pt x="126" y="203"/>
                  </a:lnTo>
                  <a:lnTo>
                    <a:pt x="183" y="203"/>
                  </a:lnTo>
                  <a:lnTo>
                    <a:pt x="206" y="206"/>
                  </a:lnTo>
                  <a:lnTo>
                    <a:pt x="208" y="167"/>
                  </a:lnTo>
                  <a:lnTo>
                    <a:pt x="222" y="158"/>
                  </a:lnTo>
                  <a:lnTo>
                    <a:pt x="224" y="137"/>
                  </a:lnTo>
                  <a:lnTo>
                    <a:pt x="224" y="119"/>
                  </a:lnTo>
                  <a:lnTo>
                    <a:pt x="222" y="71"/>
                  </a:lnTo>
                  <a:lnTo>
                    <a:pt x="224" y="55"/>
                  </a:lnTo>
                  <a:lnTo>
                    <a:pt x="222" y="19"/>
                  </a:lnTo>
                  <a:lnTo>
                    <a:pt x="194" y="19"/>
                  </a:lnTo>
                  <a:lnTo>
                    <a:pt x="126" y="19"/>
                  </a:lnTo>
                  <a:lnTo>
                    <a:pt x="112" y="8"/>
                  </a:lnTo>
                  <a:lnTo>
                    <a:pt x="67" y="0"/>
                  </a:lnTo>
                  <a:lnTo>
                    <a:pt x="56" y="8"/>
                  </a:lnTo>
                  <a:lnTo>
                    <a:pt x="46" y="17"/>
                  </a:lnTo>
                  <a:lnTo>
                    <a:pt x="32" y="25"/>
                  </a:lnTo>
                  <a:lnTo>
                    <a:pt x="26" y="37"/>
                  </a:lnTo>
                  <a:lnTo>
                    <a:pt x="23" y="53"/>
                  </a:lnTo>
                  <a:lnTo>
                    <a:pt x="17" y="65"/>
                  </a:lnTo>
                  <a:lnTo>
                    <a:pt x="23" y="78"/>
                  </a:lnTo>
                  <a:lnTo>
                    <a:pt x="14" y="90"/>
                  </a:lnTo>
                  <a:lnTo>
                    <a:pt x="8" y="103"/>
                  </a:lnTo>
                  <a:lnTo>
                    <a:pt x="21" y="114"/>
                  </a:lnTo>
                  <a:lnTo>
                    <a:pt x="8" y="130"/>
                  </a:lnTo>
                  <a:lnTo>
                    <a:pt x="10" y="146"/>
                  </a:lnTo>
                  <a:lnTo>
                    <a:pt x="3" y="158"/>
                  </a:lnTo>
                  <a:lnTo>
                    <a:pt x="5" y="170"/>
                  </a:lnTo>
                  <a:lnTo>
                    <a:pt x="0" y="183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14" y="220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4" y="22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26">
              <a:extLst>
                <a:ext uri="{FF2B5EF4-FFF2-40B4-BE49-F238E27FC236}">
                  <a16:creationId xmlns:a16="http://schemas.microsoft.com/office/drawing/2014/main" id="{2CC54F0A-170F-7F93-9D28-917D915569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45243" y="8034224"/>
              <a:ext cx="720525" cy="758922"/>
            </a:xfrm>
            <a:custGeom>
              <a:avLst/>
              <a:gdLst>
                <a:gd name="T0" fmla="*/ 20 w 319"/>
                <a:gd name="T1" fmla="*/ 334 h 336"/>
                <a:gd name="T2" fmla="*/ 50 w 319"/>
                <a:gd name="T3" fmla="*/ 322 h 336"/>
                <a:gd name="T4" fmla="*/ 77 w 319"/>
                <a:gd name="T5" fmla="*/ 322 h 336"/>
                <a:gd name="T6" fmla="*/ 98 w 319"/>
                <a:gd name="T7" fmla="*/ 331 h 336"/>
                <a:gd name="T8" fmla="*/ 116 w 319"/>
                <a:gd name="T9" fmla="*/ 307 h 336"/>
                <a:gd name="T10" fmla="*/ 155 w 319"/>
                <a:gd name="T11" fmla="*/ 315 h 336"/>
                <a:gd name="T12" fmla="*/ 185 w 319"/>
                <a:gd name="T13" fmla="*/ 297 h 336"/>
                <a:gd name="T14" fmla="*/ 228 w 319"/>
                <a:gd name="T15" fmla="*/ 295 h 336"/>
                <a:gd name="T16" fmla="*/ 237 w 319"/>
                <a:gd name="T17" fmla="*/ 243 h 336"/>
                <a:gd name="T18" fmla="*/ 257 w 319"/>
                <a:gd name="T19" fmla="*/ 215 h 336"/>
                <a:gd name="T20" fmla="*/ 283 w 319"/>
                <a:gd name="T21" fmla="*/ 188 h 336"/>
                <a:gd name="T22" fmla="*/ 282 w 319"/>
                <a:gd name="T23" fmla="*/ 145 h 336"/>
                <a:gd name="T24" fmla="*/ 308 w 319"/>
                <a:gd name="T25" fmla="*/ 137 h 336"/>
                <a:gd name="T26" fmla="*/ 315 w 319"/>
                <a:gd name="T27" fmla="*/ 115 h 336"/>
                <a:gd name="T28" fmla="*/ 285 w 319"/>
                <a:gd name="T29" fmla="*/ 112 h 336"/>
                <a:gd name="T30" fmla="*/ 269 w 319"/>
                <a:gd name="T31" fmla="*/ 90 h 336"/>
                <a:gd name="T32" fmla="*/ 246 w 319"/>
                <a:gd name="T33" fmla="*/ 90 h 336"/>
                <a:gd name="T34" fmla="*/ 234 w 319"/>
                <a:gd name="T35" fmla="*/ 60 h 336"/>
                <a:gd name="T36" fmla="*/ 210 w 319"/>
                <a:gd name="T37" fmla="*/ 37 h 336"/>
                <a:gd name="T38" fmla="*/ 189 w 319"/>
                <a:gd name="T39" fmla="*/ 37 h 336"/>
                <a:gd name="T40" fmla="*/ 171 w 319"/>
                <a:gd name="T41" fmla="*/ 23 h 336"/>
                <a:gd name="T42" fmla="*/ 164 w 319"/>
                <a:gd name="T43" fmla="*/ 0 h 336"/>
                <a:gd name="T44" fmla="*/ 120 w 319"/>
                <a:gd name="T45" fmla="*/ 23 h 336"/>
                <a:gd name="T46" fmla="*/ 50 w 319"/>
                <a:gd name="T47" fmla="*/ 30 h 336"/>
                <a:gd name="T48" fmla="*/ 9 w 319"/>
                <a:gd name="T49" fmla="*/ 44 h 336"/>
                <a:gd name="T50" fmla="*/ 7 w 319"/>
                <a:gd name="T51" fmla="*/ 90 h 336"/>
                <a:gd name="T52" fmla="*/ 16 w 319"/>
                <a:gd name="T53" fmla="*/ 145 h 336"/>
                <a:gd name="T54" fmla="*/ 0 w 319"/>
                <a:gd name="T55" fmla="*/ 170 h 336"/>
                <a:gd name="T56" fmla="*/ 7 w 319"/>
                <a:gd name="T57" fmla="*/ 274 h 336"/>
                <a:gd name="T58" fmla="*/ 29 w 319"/>
                <a:gd name="T59" fmla="*/ 293 h 336"/>
                <a:gd name="T60" fmla="*/ 18 w 319"/>
                <a:gd name="T61" fmla="*/ 320 h 336"/>
                <a:gd name="T62" fmla="*/ 6 w 319"/>
                <a:gd name="T63" fmla="*/ 336 h 336"/>
                <a:gd name="T64" fmla="*/ 6 w 319"/>
                <a:gd name="T6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9" h="336">
                  <a:moveTo>
                    <a:pt x="6" y="336"/>
                  </a:moveTo>
                  <a:lnTo>
                    <a:pt x="20" y="334"/>
                  </a:lnTo>
                  <a:lnTo>
                    <a:pt x="31" y="325"/>
                  </a:lnTo>
                  <a:lnTo>
                    <a:pt x="50" y="322"/>
                  </a:lnTo>
                  <a:lnTo>
                    <a:pt x="63" y="325"/>
                  </a:lnTo>
                  <a:lnTo>
                    <a:pt x="77" y="322"/>
                  </a:lnTo>
                  <a:lnTo>
                    <a:pt x="84" y="332"/>
                  </a:lnTo>
                  <a:lnTo>
                    <a:pt x="98" y="331"/>
                  </a:lnTo>
                  <a:lnTo>
                    <a:pt x="109" y="322"/>
                  </a:lnTo>
                  <a:lnTo>
                    <a:pt x="116" y="307"/>
                  </a:lnTo>
                  <a:lnTo>
                    <a:pt x="132" y="306"/>
                  </a:lnTo>
                  <a:lnTo>
                    <a:pt x="155" y="315"/>
                  </a:lnTo>
                  <a:lnTo>
                    <a:pt x="162" y="297"/>
                  </a:lnTo>
                  <a:lnTo>
                    <a:pt x="185" y="297"/>
                  </a:lnTo>
                  <a:lnTo>
                    <a:pt x="198" y="295"/>
                  </a:lnTo>
                  <a:lnTo>
                    <a:pt x="228" y="295"/>
                  </a:lnTo>
                  <a:lnTo>
                    <a:pt x="230" y="252"/>
                  </a:lnTo>
                  <a:lnTo>
                    <a:pt x="237" y="243"/>
                  </a:lnTo>
                  <a:lnTo>
                    <a:pt x="248" y="233"/>
                  </a:lnTo>
                  <a:lnTo>
                    <a:pt x="257" y="215"/>
                  </a:lnTo>
                  <a:lnTo>
                    <a:pt x="264" y="186"/>
                  </a:lnTo>
                  <a:lnTo>
                    <a:pt x="283" y="188"/>
                  </a:lnTo>
                  <a:lnTo>
                    <a:pt x="282" y="172"/>
                  </a:lnTo>
                  <a:lnTo>
                    <a:pt x="282" y="145"/>
                  </a:lnTo>
                  <a:lnTo>
                    <a:pt x="294" y="144"/>
                  </a:lnTo>
                  <a:lnTo>
                    <a:pt x="308" y="137"/>
                  </a:lnTo>
                  <a:lnTo>
                    <a:pt x="319" y="128"/>
                  </a:lnTo>
                  <a:lnTo>
                    <a:pt x="315" y="115"/>
                  </a:lnTo>
                  <a:lnTo>
                    <a:pt x="298" y="115"/>
                  </a:lnTo>
                  <a:lnTo>
                    <a:pt x="285" y="112"/>
                  </a:lnTo>
                  <a:lnTo>
                    <a:pt x="278" y="101"/>
                  </a:lnTo>
                  <a:lnTo>
                    <a:pt x="269" y="90"/>
                  </a:lnTo>
                  <a:lnTo>
                    <a:pt x="258" y="97"/>
                  </a:lnTo>
                  <a:lnTo>
                    <a:pt x="246" y="90"/>
                  </a:lnTo>
                  <a:lnTo>
                    <a:pt x="239" y="73"/>
                  </a:lnTo>
                  <a:lnTo>
                    <a:pt x="234" y="60"/>
                  </a:lnTo>
                  <a:lnTo>
                    <a:pt x="223" y="42"/>
                  </a:lnTo>
                  <a:lnTo>
                    <a:pt x="210" y="37"/>
                  </a:lnTo>
                  <a:lnTo>
                    <a:pt x="203" y="49"/>
                  </a:lnTo>
                  <a:lnTo>
                    <a:pt x="189" y="37"/>
                  </a:lnTo>
                  <a:lnTo>
                    <a:pt x="184" y="24"/>
                  </a:lnTo>
                  <a:lnTo>
                    <a:pt x="171" y="23"/>
                  </a:lnTo>
                  <a:lnTo>
                    <a:pt x="177" y="7"/>
                  </a:lnTo>
                  <a:lnTo>
                    <a:pt x="164" y="0"/>
                  </a:lnTo>
                  <a:lnTo>
                    <a:pt x="152" y="1"/>
                  </a:lnTo>
                  <a:lnTo>
                    <a:pt x="120" y="23"/>
                  </a:lnTo>
                  <a:lnTo>
                    <a:pt x="102" y="33"/>
                  </a:lnTo>
                  <a:lnTo>
                    <a:pt x="50" y="30"/>
                  </a:lnTo>
                  <a:lnTo>
                    <a:pt x="9" y="32"/>
                  </a:lnTo>
                  <a:lnTo>
                    <a:pt x="9" y="44"/>
                  </a:lnTo>
                  <a:lnTo>
                    <a:pt x="7" y="71"/>
                  </a:lnTo>
                  <a:lnTo>
                    <a:pt x="7" y="90"/>
                  </a:lnTo>
                  <a:lnTo>
                    <a:pt x="9" y="131"/>
                  </a:lnTo>
                  <a:lnTo>
                    <a:pt x="16" y="145"/>
                  </a:lnTo>
                  <a:lnTo>
                    <a:pt x="9" y="158"/>
                  </a:lnTo>
                  <a:lnTo>
                    <a:pt x="0" y="170"/>
                  </a:lnTo>
                  <a:lnTo>
                    <a:pt x="7" y="251"/>
                  </a:lnTo>
                  <a:lnTo>
                    <a:pt x="7" y="274"/>
                  </a:lnTo>
                  <a:lnTo>
                    <a:pt x="6" y="293"/>
                  </a:lnTo>
                  <a:lnTo>
                    <a:pt x="29" y="293"/>
                  </a:lnTo>
                  <a:lnTo>
                    <a:pt x="20" y="304"/>
                  </a:lnTo>
                  <a:lnTo>
                    <a:pt x="18" y="320"/>
                  </a:lnTo>
                  <a:lnTo>
                    <a:pt x="11" y="329"/>
                  </a:lnTo>
                  <a:lnTo>
                    <a:pt x="6" y="336"/>
                  </a:lnTo>
                  <a:lnTo>
                    <a:pt x="6" y="336"/>
                  </a:lnTo>
                  <a:lnTo>
                    <a:pt x="6" y="3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27">
              <a:extLst>
                <a:ext uri="{FF2B5EF4-FFF2-40B4-BE49-F238E27FC236}">
                  <a16:creationId xmlns:a16="http://schemas.microsoft.com/office/drawing/2014/main" id="{06E36277-9486-C720-4399-7DD775923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25953" y="7302406"/>
              <a:ext cx="650505" cy="749888"/>
            </a:xfrm>
            <a:custGeom>
              <a:avLst/>
              <a:gdLst>
                <a:gd name="T0" fmla="*/ 101 w 288"/>
                <a:gd name="T1" fmla="*/ 332 h 332"/>
                <a:gd name="T2" fmla="*/ 117 w 288"/>
                <a:gd name="T3" fmla="*/ 331 h 332"/>
                <a:gd name="T4" fmla="*/ 281 w 288"/>
                <a:gd name="T5" fmla="*/ 332 h 332"/>
                <a:gd name="T6" fmla="*/ 286 w 288"/>
                <a:gd name="T7" fmla="*/ 249 h 332"/>
                <a:gd name="T8" fmla="*/ 285 w 288"/>
                <a:gd name="T9" fmla="*/ 210 h 332"/>
                <a:gd name="T10" fmla="*/ 283 w 288"/>
                <a:gd name="T11" fmla="*/ 165 h 332"/>
                <a:gd name="T12" fmla="*/ 286 w 288"/>
                <a:gd name="T13" fmla="*/ 83 h 332"/>
                <a:gd name="T14" fmla="*/ 288 w 288"/>
                <a:gd name="T15" fmla="*/ 26 h 332"/>
                <a:gd name="T16" fmla="*/ 288 w 288"/>
                <a:gd name="T17" fmla="*/ 0 h 332"/>
                <a:gd name="T18" fmla="*/ 226 w 288"/>
                <a:gd name="T19" fmla="*/ 0 h 332"/>
                <a:gd name="T20" fmla="*/ 174 w 288"/>
                <a:gd name="T21" fmla="*/ 21 h 332"/>
                <a:gd name="T22" fmla="*/ 151 w 288"/>
                <a:gd name="T23" fmla="*/ 35 h 332"/>
                <a:gd name="T24" fmla="*/ 133 w 288"/>
                <a:gd name="T25" fmla="*/ 39 h 332"/>
                <a:gd name="T26" fmla="*/ 121 w 288"/>
                <a:gd name="T27" fmla="*/ 48 h 332"/>
                <a:gd name="T28" fmla="*/ 112 w 288"/>
                <a:gd name="T29" fmla="*/ 37 h 332"/>
                <a:gd name="T30" fmla="*/ 96 w 288"/>
                <a:gd name="T31" fmla="*/ 28 h 332"/>
                <a:gd name="T32" fmla="*/ 98 w 288"/>
                <a:gd name="T33" fmla="*/ 44 h 332"/>
                <a:gd name="T34" fmla="*/ 91 w 288"/>
                <a:gd name="T35" fmla="*/ 57 h 332"/>
                <a:gd name="T36" fmla="*/ 0 w 288"/>
                <a:gd name="T37" fmla="*/ 87 h 332"/>
                <a:gd name="T38" fmla="*/ 0 w 288"/>
                <a:gd name="T39" fmla="*/ 106 h 332"/>
                <a:gd name="T40" fmla="*/ 9 w 288"/>
                <a:gd name="T41" fmla="*/ 165 h 332"/>
                <a:gd name="T42" fmla="*/ 16 w 288"/>
                <a:gd name="T43" fmla="*/ 211 h 332"/>
                <a:gd name="T44" fmla="*/ 37 w 288"/>
                <a:gd name="T45" fmla="*/ 327 h 332"/>
                <a:gd name="T46" fmla="*/ 96 w 288"/>
                <a:gd name="T47" fmla="*/ 329 h 332"/>
                <a:gd name="T48" fmla="*/ 101 w 288"/>
                <a:gd name="T49" fmla="*/ 332 h 332"/>
                <a:gd name="T50" fmla="*/ 101 w 288"/>
                <a:gd name="T51" fmla="*/ 332 h 332"/>
                <a:gd name="T52" fmla="*/ 101 w 288"/>
                <a:gd name="T53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332">
                  <a:moveTo>
                    <a:pt x="101" y="332"/>
                  </a:moveTo>
                  <a:lnTo>
                    <a:pt x="117" y="331"/>
                  </a:lnTo>
                  <a:lnTo>
                    <a:pt x="281" y="332"/>
                  </a:lnTo>
                  <a:lnTo>
                    <a:pt x="286" y="249"/>
                  </a:lnTo>
                  <a:lnTo>
                    <a:pt x="285" y="210"/>
                  </a:lnTo>
                  <a:lnTo>
                    <a:pt x="283" y="165"/>
                  </a:lnTo>
                  <a:lnTo>
                    <a:pt x="286" y="83"/>
                  </a:lnTo>
                  <a:lnTo>
                    <a:pt x="288" y="26"/>
                  </a:lnTo>
                  <a:lnTo>
                    <a:pt x="288" y="0"/>
                  </a:lnTo>
                  <a:lnTo>
                    <a:pt x="226" y="0"/>
                  </a:lnTo>
                  <a:lnTo>
                    <a:pt x="174" y="21"/>
                  </a:lnTo>
                  <a:lnTo>
                    <a:pt x="151" y="35"/>
                  </a:lnTo>
                  <a:lnTo>
                    <a:pt x="133" y="39"/>
                  </a:lnTo>
                  <a:lnTo>
                    <a:pt x="121" y="48"/>
                  </a:lnTo>
                  <a:lnTo>
                    <a:pt x="112" y="37"/>
                  </a:lnTo>
                  <a:lnTo>
                    <a:pt x="96" y="28"/>
                  </a:lnTo>
                  <a:lnTo>
                    <a:pt x="98" y="44"/>
                  </a:lnTo>
                  <a:lnTo>
                    <a:pt x="91" y="57"/>
                  </a:lnTo>
                  <a:lnTo>
                    <a:pt x="0" y="87"/>
                  </a:lnTo>
                  <a:lnTo>
                    <a:pt x="0" y="106"/>
                  </a:lnTo>
                  <a:lnTo>
                    <a:pt x="9" y="165"/>
                  </a:lnTo>
                  <a:lnTo>
                    <a:pt x="16" y="211"/>
                  </a:lnTo>
                  <a:lnTo>
                    <a:pt x="37" y="327"/>
                  </a:lnTo>
                  <a:lnTo>
                    <a:pt x="96" y="329"/>
                  </a:lnTo>
                  <a:lnTo>
                    <a:pt x="101" y="332"/>
                  </a:lnTo>
                  <a:lnTo>
                    <a:pt x="101" y="332"/>
                  </a:lnTo>
                  <a:lnTo>
                    <a:pt x="101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28">
              <a:extLst>
                <a:ext uri="{FF2B5EF4-FFF2-40B4-BE49-F238E27FC236}">
                  <a16:creationId xmlns:a16="http://schemas.microsoft.com/office/drawing/2014/main" id="{90756F5C-5F7A-038C-B318-432452DD6D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54684" y="7792542"/>
              <a:ext cx="711491" cy="643730"/>
            </a:xfrm>
            <a:custGeom>
              <a:avLst/>
              <a:gdLst>
                <a:gd name="T0" fmla="*/ 251 w 315"/>
                <a:gd name="T1" fmla="*/ 285 h 285"/>
                <a:gd name="T2" fmla="*/ 275 w 315"/>
                <a:gd name="T3" fmla="*/ 226 h 285"/>
                <a:gd name="T4" fmla="*/ 285 w 315"/>
                <a:gd name="T5" fmla="*/ 196 h 285"/>
                <a:gd name="T6" fmla="*/ 294 w 315"/>
                <a:gd name="T7" fmla="*/ 180 h 285"/>
                <a:gd name="T8" fmla="*/ 312 w 315"/>
                <a:gd name="T9" fmla="*/ 180 h 285"/>
                <a:gd name="T10" fmla="*/ 312 w 315"/>
                <a:gd name="T11" fmla="*/ 133 h 285"/>
                <a:gd name="T12" fmla="*/ 312 w 315"/>
                <a:gd name="T13" fmla="*/ 114 h 285"/>
                <a:gd name="T14" fmla="*/ 312 w 315"/>
                <a:gd name="T15" fmla="*/ 60 h 285"/>
                <a:gd name="T16" fmla="*/ 312 w 315"/>
                <a:gd name="T17" fmla="*/ 34 h 285"/>
                <a:gd name="T18" fmla="*/ 315 w 315"/>
                <a:gd name="T19" fmla="*/ 5 h 285"/>
                <a:gd name="T20" fmla="*/ 253 w 315"/>
                <a:gd name="T21" fmla="*/ 3 h 285"/>
                <a:gd name="T22" fmla="*/ 198 w 315"/>
                <a:gd name="T23" fmla="*/ 3 h 285"/>
                <a:gd name="T24" fmla="*/ 186 w 315"/>
                <a:gd name="T25" fmla="*/ 2 h 285"/>
                <a:gd name="T26" fmla="*/ 118 w 315"/>
                <a:gd name="T27" fmla="*/ 3 h 285"/>
                <a:gd name="T28" fmla="*/ 50 w 315"/>
                <a:gd name="T29" fmla="*/ 2 h 285"/>
                <a:gd name="T30" fmla="*/ 31 w 315"/>
                <a:gd name="T31" fmla="*/ 0 h 285"/>
                <a:gd name="T32" fmla="*/ 20 w 315"/>
                <a:gd name="T33" fmla="*/ 10 h 285"/>
                <a:gd name="T34" fmla="*/ 13 w 315"/>
                <a:gd name="T35" fmla="*/ 23 h 285"/>
                <a:gd name="T36" fmla="*/ 0 w 315"/>
                <a:gd name="T37" fmla="*/ 21 h 285"/>
                <a:gd name="T38" fmla="*/ 8 w 315"/>
                <a:gd name="T39" fmla="*/ 39 h 285"/>
                <a:gd name="T40" fmla="*/ 6 w 315"/>
                <a:gd name="T41" fmla="*/ 51 h 285"/>
                <a:gd name="T42" fmla="*/ 4 w 315"/>
                <a:gd name="T43" fmla="*/ 67 h 285"/>
                <a:gd name="T44" fmla="*/ 13 w 315"/>
                <a:gd name="T45" fmla="*/ 74 h 285"/>
                <a:gd name="T46" fmla="*/ 15 w 315"/>
                <a:gd name="T47" fmla="*/ 87 h 285"/>
                <a:gd name="T48" fmla="*/ 15 w 315"/>
                <a:gd name="T49" fmla="*/ 105 h 285"/>
                <a:gd name="T50" fmla="*/ 31 w 315"/>
                <a:gd name="T51" fmla="*/ 107 h 285"/>
                <a:gd name="T52" fmla="*/ 43 w 315"/>
                <a:gd name="T53" fmla="*/ 114 h 285"/>
                <a:gd name="T54" fmla="*/ 29 w 315"/>
                <a:gd name="T55" fmla="*/ 123 h 285"/>
                <a:gd name="T56" fmla="*/ 45 w 315"/>
                <a:gd name="T57" fmla="*/ 130 h 285"/>
                <a:gd name="T58" fmla="*/ 52 w 315"/>
                <a:gd name="T59" fmla="*/ 140 h 285"/>
                <a:gd name="T60" fmla="*/ 54 w 315"/>
                <a:gd name="T61" fmla="*/ 155 h 285"/>
                <a:gd name="T62" fmla="*/ 72 w 315"/>
                <a:gd name="T63" fmla="*/ 149 h 285"/>
                <a:gd name="T64" fmla="*/ 88 w 315"/>
                <a:gd name="T65" fmla="*/ 149 h 285"/>
                <a:gd name="T66" fmla="*/ 93 w 315"/>
                <a:gd name="T67" fmla="*/ 158 h 285"/>
                <a:gd name="T68" fmla="*/ 98 w 315"/>
                <a:gd name="T69" fmla="*/ 169 h 285"/>
                <a:gd name="T70" fmla="*/ 105 w 315"/>
                <a:gd name="T71" fmla="*/ 187 h 285"/>
                <a:gd name="T72" fmla="*/ 113 w 315"/>
                <a:gd name="T73" fmla="*/ 201 h 285"/>
                <a:gd name="T74" fmla="*/ 127 w 315"/>
                <a:gd name="T75" fmla="*/ 201 h 285"/>
                <a:gd name="T76" fmla="*/ 141 w 315"/>
                <a:gd name="T77" fmla="*/ 204 h 285"/>
                <a:gd name="T78" fmla="*/ 146 w 315"/>
                <a:gd name="T79" fmla="*/ 217 h 285"/>
                <a:gd name="T80" fmla="*/ 166 w 315"/>
                <a:gd name="T81" fmla="*/ 222 h 285"/>
                <a:gd name="T82" fmla="*/ 178 w 315"/>
                <a:gd name="T83" fmla="*/ 220 h 285"/>
                <a:gd name="T84" fmla="*/ 189 w 315"/>
                <a:gd name="T85" fmla="*/ 233 h 285"/>
                <a:gd name="T86" fmla="*/ 202 w 315"/>
                <a:gd name="T87" fmla="*/ 236 h 285"/>
                <a:gd name="T88" fmla="*/ 210 w 315"/>
                <a:gd name="T89" fmla="*/ 251 h 285"/>
                <a:gd name="T90" fmla="*/ 221 w 315"/>
                <a:gd name="T91" fmla="*/ 240 h 285"/>
                <a:gd name="T92" fmla="*/ 226 w 315"/>
                <a:gd name="T93" fmla="*/ 252 h 285"/>
                <a:gd name="T94" fmla="*/ 239 w 315"/>
                <a:gd name="T95" fmla="*/ 254 h 285"/>
                <a:gd name="T96" fmla="*/ 244 w 315"/>
                <a:gd name="T97" fmla="*/ 269 h 285"/>
                <a:gd name="T98" fmla="*/ 251 w 315"/>
                <a:gd name="T99" fmla="*/ 285 h 285"/>
                <a:gd name="T100" fmla="*/ 251 w 315"/>
                <a:gd name="T101" fmla="*/ 285 h 285"/>
                <a:gd name="T102" fmla="*/ 251 w 315"/>
                <a:gd name="T10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" h="285">
                  <a:moveTo>
                    <a:pt x="251" y="285"/>
                  </a:moveTo>
                  <a:lnTo>
                    <a:pt x="275" y="226"/>
                  </a:lnTo>
                  <a:lnTo>
                    <a:pt x="285" y="196"/>
                  </a:lnTo>
                  <a:lnTo>
                    <a:pt x="294" y="180"/>
                  </a:lnTo>
                  <a:lnTo>
                    <a:pt x="312" y="180"/>
                  </a:lnTo>
                  <a:lnTo>
                    <a:pt x="312" y="133"/>
                  </a:lnTo>
                  <a:lnTo>
                    <a:pt x="312" y="114"/>
                  </a:lnTo>
                  <a:lnTo>
                    <a:pt x="312" y="60"/>
                  </a:lnTo>
                  <a:lnTo>
                    <a:pt x="312" y="34"/>
                  </a:lnTo>
                  <a:lnTo>
                    <a:pt x="315" y="5"/>
                  </a:lnTo>
                  <a:lnTo>
                    <a:pt x="253" y="3"/>
                  </a:lnTo>
                  <a:lnTo>
                    <a:pt x="198" y="3"/>
                  </a:lnTo>
                  <a:lnTo>
                    <a:pt x="186" y="2"/>
                  </a:lnTo>
                  <a:lnTo>
                    <a:pt x="118" y="3"/>
                  </a:lnTo>
                  <a:lnTo>
                    <a:pt x="50" y="2"/>
                  </a:lnTo>
                  <a:lnTo>
                    <a:pt x="31" y="0"/>
                  </a:lnTo>
                  <a:lnTo>
                    <a:pt x="20" y="10"/>
                  </a:lnTo>
                  <a:lnTo>
                    <a:pt x="13" y="23"/>
                  </a:lnTo>
                  <a:lnTo>
                    <a:pt x="0" y="21"/>
                  </a:lnTo>
                  <a:lnTo>
                    <a:pt x="8" y="39"/>
                  </a:lnTo>
                  <a:lnTo>
                    <a:pt x="6" y="51"/>
                  </a:lnTo>
                  <a:lnTo>
                    <a:pt x="4" y="67"/>
                  </a:lnTo>
                  <a:lnTo>
                    <a:pt x="13" y="74"/>
                  </a:lnTo>
                  <a:lnTo>
                    <a:pt x="15" y="87"/>
                  </a:lnTo>
                  <a:lnTo>
                    <a:pt x="15" y="105"/>
                  </a:lnTo>
                  <a:lnTo>
                    <a:pt x="31" y="107"/>
                  </a:lnTo>
                  <a:lnTo>
                    <a:pt x="43" y="114"/>
                  </a:lnTo>
                  <a:lnTo>
                    <a:pt x="29" y="123"/>
                  </a:lnTo>
                  <a:lnTo>
                    <a:pt x="45" y="130"/>
                  </a:lnTo>
                  <a:lnTo>
                    <a:pt x="52" y="140"/>
                  </a:lnTo>
                  <a:lnTo>
                    <a:pt x="54" y="155"/>
                  </a:lnTo>
                  <a:lnTo>
                    <a:pt x="72" y="149"/>
                  </a:lnTo>
                  <a:lnTo>
                    <a:pt x="88" y="149"/>
                  </a:lnTo>
                  <a:lnTo>
                    <a:pt x="93" y="158"/>
                  </a:lnTo>
                  <a:lnTo>
                    <a:pt x="98" y="169"/>
                  </a:lnTo>
                  <a:lnTo>
                    <a:pt x="105" y="187"/>
                  </a:lnTo>
                  <a:lnTo>
                    <a:pt x="113" y="201"/>
                  </a:lnTo>
                  <a:lnTo>
                    <a:pt x="127" y="201"/>
                  </a:lnTo>
                  <a:lnTo>
                    <a:pt x="141" y="204"/>
                  </a:lnTo>
                  <a:lnTo>
                    <a:pt x="146" y="217"/>
                  </a:lnTo>
                  <a:lnTo>
                    <a:pt x="166" y="222"/>
                  </a:lnTo>
                  <a:lnTo>
                    <a:pt x="178" y="220"/>
                  </a:lnTo>
                  <a:lnTo>
                    <a:pt x="189" y="233"/>
                  </a:lnTo>
                  <a:lnTo>
                    <a:pt x="202" y="236"/>
                  </a:lnTo>
                  <a:lnTo>
                    <a:pt x="210" y="251"/>
                  </a:lnTo>
                  <a:lnTo>
                    <a:pt x="221" y="240"/>
                  </a:lnTo>
                  <a:lnTo>
                    <a:pt x="226" y="252"/>
                  </a:lnTo>
                  <a:lnTo>
                    <a:pt x="239" y="254"/>
                  </a:lnTo>
                  <a:lnTo>
                    <a:pt x="244" y="269"/>
                  </a:lnTo>
                  <a:lnTo>
                    <a:pt x="251" y="285"/>
                  </a:lnTo>
                  <a:lnTo>
                    <a:pt x="251" y="285"/>
                  </a:lnTo>
                  <a:lnTo>
                    <a:pt x="251" y="28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29">
              <a:extLst>
                <a:ext uri="{FF2B5EF4-FFF2-40B4-BE49-F238E27FC236}">
                  <a16:creationId xmlns:a16="http://schemas.microsoft.com/office/drawing/2014/main" id="{1732CE32-5857-1FA9-9307-D012BF2572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20537" y="9628864"/>
              <a:ext cx="1249061" cy="1129349"/>
            </a:xfrm>
            <a:custGeom>
              <a:avLst/>
              <a:gdLst>
                <a:gd name="T0" fmla="*/ 521 w 553"/>
                <a:gd name="T1" fmla="*/ 481 h 500"/>
                <a:gd name="T2" fmla="*/ 553 w 553"/>
                <a:gd name="T3" fmla="*/ 424 h 500"/>
                <a:gd name="T4" fmla="*/ 552 w 553"/>
                <a:gd name="T5" fmla="*/ 392 h 500"/>
                <a:gd name="T6" fmla="*/ 553 w 553"/>
                <a:gd name="T7" fmla="*/ 353 h 500"/>
                <a:gd name="T8" fmla="*/ 532 w 553"/>
                <a:gd name="T9" fmla="*/ 340 h 500"/>
                <a:gd name="T10" fmla="*/ 491 w 553"/>
                <a:gd name="T11" fmla="*/ 326 h 500"/>
                <a:gd name="T12" fmla="*/ 450 w 553"/>
                <a:gd name="T13" fmla="*/ 301 h 500"/>
                <a:gd name="T14" fmla="*/ 414 w 553"/>
                <a:gd name="T15" fmla="*/ 271 h 500"/>
                <a:gd name="T16" fmla="*/ 395 w 553"/>
                <a:gd name="T17" fmla="*/ 242 h 500"/>
                <a:gd name="T18" fmla="*/ 382 w 553"/>
                <a:gd name="T19" fmla="*/ 237 h 500"/>
                <a:gd name="T20" fmla="*/ 370 w 553"/>
                <a:gd name="T21" fmla="*/ 235 h 500"/>
                <a:gd name="T22" fmla="*/ 350 w 553"/>
                <a:gd name="T23" fmla="*/ 214 h 500"/>
                <a:gd name="T24" fmla="*/ 341 w 553"/>
                <a:gd name="T25" fmla="*/ 178 h 500"/>
                <a:gd name="T26" fmla="*/ 336 w 553"/>
                <a:gd name="T27" fmla="*/ 148 h 500"/>
                <a:gd name="T28" fmla="*/ 313 w 553"/>
                <a:gd name="T29" fmla="*/ 139 h 500"/>
                <a:gd name="T30" fmla="*/ 279 w 553"/>
                <a:gd name="T31" fmla="*/ 105 h 500"/>
                <a:gd name="T32" fmla="*/ 254 w 553"/>
                <a:gd name="T33" fmla="*/ 116 h 500"/>
                <a:gd name="T34" fmla="*/ 219 w 553"/>
                <a:gd name="T35" fmla="*/ 119 h 500"/>
                <a:gd name="T36" fmla="*/ 194 w 553"/>
                <a:gd name="T37" fmla="*/ 107 h 500"/>
                <a:gd name="T38" fmla="*/ 174 w 553"/>
                <a:gd name="T39" fmla="*/ 86 h 500"/>
                <a:gd name="T40" fmla="*/ 162 w 553"/>
                <a:gd name="T41" fmla="*/ 64 h 500"/>
                <a:gd name="T42" fmla="*/ 144 w 553"/>
                <a:gd name="T43" fmla="*/ 39 h 500"/>
                <a:gd name="T44" fmla="*/ 117 w 553"/>
                <a:gd name="T45" fmla="*/ 20 h 500"/>
                <a:gd name="T46" fmla="*/ 87 w 553"/>
                <a:gd name="T47" fmla="*/ 0 h 500"/>
                <a:gd name="T48" fmla="*/ 12 w 553"/>
                <a:gd name="T49" fmla="*/ 70 h 500"/>
                <a:gd name="T50" fmla="*/ 14 w 553"/>
                <a:gd name="T51" fmla="*/ 95 h 500"/>
                <a:gd name="T52" fmla="*/ 39 w 553"/>
                <a:gd name="T53" fmla="*/ 105 h 500"/>
                <a:gd name="T54" fmla="*/ 66 w 553"/>
                <a:gd name="T55" fmla="*/ 127 h 500"/>
                <a:gd name="T56" fmla="*/ 58 w 553"/>
                <a:gd name="T57" fmla="*/ 166 h 500"/>
                <a:gd name="T58" fmla="*/ 48 w 553"/>
                <a:gd name="T59" fmla="*/ 191 h 500"/>
                <a:gd name="T60" fmla="*/ 73 w 553"/>
                <a:gd name="T61" fmla="*/ 223 h 500"/>
                <a:gd name="T62" fmla="*/ 105 w 553"/>
                <a:gd name="T63" fmla="*/ 255 h 500"/>
                <a:gd name="T64" fmla="*/ 149 w 553"/>
                <a:gd name="T65" fmla="*/ 283 h 500"/>
                <a:gd name="T66" fmla="*/ 212 w 553"/>
                <a:gd name="T67" fmla="*/ 333 h 500"/>
                <a:gd name="T68" fmla="*/ 283 w 553"/>
                <a:gd name="T69" fmla="*/ 362 h 500"/>
                <a:gd name="T70" fmla="*/ 293 w 553"/>
                <a:gd name="T71" fmla="*/ 381 h 500"/>
                <a:gd name="T72" fmla="*/ 318 w 553"/>
                <a:gd name="T73" fmla="*/ 413 h 500"/>
                <a:gd name="T74" fmla="*/ 341 w 553"/>
                <a:gd name="T75" fmla="*/ 408 h 500"/>
                <a:gd name="T76" fmla="*/ 370 w 553"/>
                <a:gd name="T77" fmla="*/ 397 h 500"/>
                <a:gd name="T78" fmla="*/ 398 w 553"/>
                <a:gd name="T79" fmla="*/ 397 h 500"/>
                <a:gd name="T80" fmla="*/ 438 w 553"/>
                <a:gd name="T81" fmla="*/ 399 h 500"/>
                <a:gd name="T82" fmla="*/ 468 w 553"/>
                <a:gd name="T83" fmla="*/ 410 h 500"/>
                <a:gd name="T84" fmla="*/ 491 w 553"/>
                <a:gd name="T85" fmla="*/ 429 h 500"/>
                <a:gd name="T86" fmla="*/ 505 w 553"/>
                <a:gd name="T87" fmla="*/ 472 h 500"/>
                <a:gd name="T88" fmla="*/ 521 w 553"/>
                <a:gd name="T89" fmla="*/ 500 h 500"/>
                <a:gd name="T90" fmla="*/ 521 w 553"/>
                <a:gd name="T91" fmla="*/ 50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3" h="500">
                  <a:moveTo>
                    <a:pt x="521" y="500"/>
                  </a:moveTo>
                  <a:lnTo>
                    <a:pt x="521" y="481"/>
                  </a:lnTo>
                  <a:lnTo>
                    <a:pt x="543" y="442"/>
                  </a:lnTo>
                  <a:lnTo>
                    <a:pt x="553" y="424"/>
                  </a:lnTo>
                  <a:lnTo>
                    <a:pt x="550" y="406"/>
                  </a:lnTo>
                  <a:lnTo>
                    <a:pt x="552" y="392"/>
                  </a:lnTo>
                  <a:lnTo>
                    <a:pt x="548" y="374"/>
                  </a:lnTo>
                  <a:lnTo>
                    <a:pt x="553" y="353"/>
                  </a:lnTo>
                  <a:lnTo>
                    <a:pt x="552" y="342"/>
                  </a:lnTo>
                  <a:lnTo>
                    <a:pt x="532" y="340"/>
                  </a:lnTo>
                  <a:lnTo>
                    <a:pt x="516" y="335"/>
                  </a:lnTo>
                  <a:lnTo>
                    <a:pt x="491" y="326"/>
                  </a:lnTo>
                  <a:lnTo>
                    <a:pt x="484" y="315"/>
                  </a:lnTo>
                  <a:lnTo>
                    <a:pt x="450" y="301"/>
                  </a:lnTo>
                  <a:lnTo>
                    <a:pt x="443" y="274"/>
                  </a:lnTo>
                  <a:lnTo>
                    <a:pt x="414" y="271"/>
                  </a:lnTo>
                  <a:lnTo>
                    <a:pt x="400" y="257"/>
                  </a:lnTo>
                  <a:lnTo>
                    <a:pt x="395" y="242"/>
                  </a:lnTo>
                  <a:lnTo>
                    <a:pt x="391" y="226"/>
                  </a:lnTo>
                  <a:lnTo>
                    <a:pt x="382" y="237"/>
                  </a:lnTo>
                  <a:lnTo>
                    <a:pt x="377" y="249"/>
                  </a:lnTo>
                  <a:lnTo>
                    <a:pt x="370" y="235"/>
                  </a:lnTo>
                  <a:lnTo>
                    <a:pt x="363" y="219"/>
                  </a:lnTo>
                  <a:lnTo>
                    <a:pt x="350" y="214"/>
                  </a:lnTo>
                  <a:lnTo>
                    <a:pt x="349" y="194"/>
                  </a:lnTo>
                  <a:lnTo>
                    <a:pt x="341" y="178"/>
                  </a:lnTo>
                  <a:lnTo>
                    <a:pt x="334" y="160"/>
                  </a:lnTo>
                  <a:lnTo>
                    <a:pt x="336" y="148"/>
                  </a:lnTo>
                  <a:lnTo>
                    <a:pt x="327" y="130"/>
                  </a:lnTo>
                  <a:lnTo>
                    <a:pt x="313" y="139"/>
                  </a:lnTo>
                  <a:lnTo>
                    <a:pt x="283" y="125"/>
                  </a:lnTo>
                  <a:lnTo>
                    <a:pt x="279" y="105"/>
                  </a:lnTo>
                  <a:lnTo>
                    <a:pt x="265" y="112"/>
                  </a:lnTo>
                  <a:lnTo>
                    <a:pt x="254" y="116"/>
                  </a:lnTo>
                  <a:lnTo>
                    <a:pt x="238" y="119"/>
                  </a:lnTo>
                  <a:lnTo>
                    <a:pt x="219" y="119"/>
                  </a:lnTo>
                  <a:lnTo>
                    <a:pt x="206" y="119"/>
                  </a:lnTo>
                  <a:lnTo>
                    <a:pt x="194" y="107"/>
                  </a:lnTo>
                  <a:lnTo>
                    <a:pt x="181" y="103"/>
                  </a:lnTo>
                  <a:lnTo>
                    <a:pt x="174" y="86"/>
                  </a:lnTo>
                  <a:lnTo>
                    <a:pt x="172" y="73"/>
                  </a:lnTo>
                  <a:lnTo>
                    <a:pt x="162" y="64"/>
                  </a:lnTo>
                  <a:lnTo>
                    <a:pt x="153" y="50"/>
                  </a:lnTo>
                  <a:lnTo>
                    <a:pt x="144" y="39"/>
                  </a:lnTo>
                  <a:lnTo>
                    <a:pt x="126" y="30"/>
                  </a:lnTo>
                  <a:lnTo>
                    <a:pt x="117" y="20"/>
                  </a:lnTo>
                  <a:lnTo>
                    <a:pt x="103" y="2"/>
                  </a:lnTo>
                  <a:lnTo>
                    <a:pt x="87" y="0"/>
                  </a:lnTo>
                  <a:lnTo>
                    <a:pt x="48" y="41"/>
                  </a:lnTo>
                  <a:lnTo>
                    <a:pt x="12" y="70"/>
                  </a:lnTo>
                  <a:lnTo>
                    <a:pt x="0" y="80"/>
                  </a:lnTo>
                  <a:lnTo>
                    <a:pt x="14" y="95"/>
                  </a:lnTo>
                  <a:lnTo>
                    <a:pt x="26" y="109"/>
                  </a:lnTo>
                  <a:lnTo>
                    <a:pt x="39" y="105"/>
                  </a:lnTo>
                  <a:lnTo>
                    <a:pt x="58" y="111"/>
                  </a:lnTo>
                  <a:lnTo>
                    <a:pt x="66" y="127"/>
                  </a:lnTo>
                  <a:lnTo>
                    <a:pt x="64" y="143"/>
                  </a:lnTo>
                  <a:lnTo>
                    <a:pt x="58" y="166"/>
                  </a:lnTo>
                  <a:lnTo>
                    <a:pt x="53" y="178"/>
                  </a:lnTo>
                  <a:lnTo>
                    <a:pt x="48" y="191"/>
                  </a:lnTo>
                  <a:lnTo>
                    <a:pt x="62" y="214"/>
                  </a:lnTo>
                  <a:lnTo>
                    <a:pt x="73" y="223"/>
                  </a:lnTo>
                  <a:lnTo>
                    <a:pt x="78" y="232"/>
                  </a:lnTo>
                  <a:lnTo>
                    <a:pt x="105" y="255"/>
                  </a:lnTo>
                  <a:lnTo>
                    <a:pt x="133" y="269"/>
                  </a:lnTo>
                  <a:lnTo>
                    <a:pt x="149" y="283"/>
                  </a:lnTo>
                  <a:lnTo>
                    <a:pt x="147" y="303"/>
                  </a:lnTo>
                  <a:lnTo>
                    <a:pt x="212" y="333"/>
                  </a:lnTo>
                  <a:lnTo>
                    <a:pt x="263" y="358"/>
                  </a:lnTo>
                  <a:lnTo>
                    <a:pt x="283" y="362"/>
                  </a:lnTo>
                  <a:lnTo>
                    <a:pt x="295" y="369"/>
                  </a:lnTo>
                  <a:lnTo>
                    <a:pt x="293" y="381"/>
                  </a:lnTo>
                  <a:lnTo>
                    <a:pt x="309" y="402"/>
                  </a:lnTo>
                  <a:lnTo>
                    <a:pt x="318" y="413"/>
                  </a:lnTo>
                  <a:lnTo>
                    <a:pt x="329" y="402"/>
                  </a:lnTo>
                  <a:lnTo>
                    <a:pt x="341" y="408"/>
                  </a:lnTo>
                  <a:lnTo>
                    <a:pt x="359" y="402"/>
                  </a:lnTo>
                  <a:lnTo>
                    <a:pt x="370" y="397"/>
                  </a:lnTo>
                  <a:lnTo>
                    <a:pt x="388" y="401"/>
                  </a:lnTo>
                  <a:lnTo>
                    <a:pt x="398" y="397"/>
                  </a:lnTo>
                  <a:lnTo>
                    <a:pt x="418" y="401"/>
                  </a:lnTo>
                  <a:lnTo>
                    <a:pt x="438" y="399"/>
                  </a:lnTo>
                  <a:lnTo>
                    <a:pt x="450" y="401"/>
                  </a:lnTo>
                  <a:lnTo>
                    <a:pt x="468" y="410"/>
                  </a:lnTo>
                  <a:lnTo>
                    <a:pt x="484" y="418"/>
                  </a:lnTo>
                  <a:lnTo>
                    <a:pt x="491" y="429"/>
                  </a:lnTo>
                  <a:lnTo>
                    <a:pt x="509" y="443"/>
                  </a:lnTo>
                  <a:lnTo>
                    <a:pt x="505" y="472"/>
                  </a:lnTo>
                  <a:lnTo>
                    <a:pt x="507" y="486"/>
                  </a:lnTo>
                  <a:lnTo>
                    <a:pt x="521" y="500"/>
                  </a:lnTo>
                  <a:lnTo>
                    <a:pt x="521" y="500"/>
                  </a:lnTo>
                  <a:lnTo>
                    <a:pt x="521" y="5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30">
              <a:extLst>
                <a:ext uri="{FF2B5EF4-FFF2-40B4-BE49-F238E27FC236}">
                  <a16:creationId xmlns:a16="http://schemas.microsoft.com/office/drawing/2014/main" id="{C2619DDA-EADF-7B12-CF46-88602231A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1643" y="8648589"/>
              <a:ext cx="609848" cy="655022"/>
            </a:xfrm>
            <a:custGeom>
              <a:avLst/>
              <a:gdLst>
                <a:gd name="T0" fmla="*/ 119 w 270"/>
                <a:gd name="T1" fmla="*/ 290 h 290"/>
                <a:gd name="T2" fmla="*/ 124 w 270"/>
                <a:gd name="T3" fmla="*/ 270 h 290"/>
                <a:gd name="T4" fmla="*/ 137 w 270"/>
                <a:gd name="T5" fmla="*/ 269 h 290"/>
                <a:gd name="T6" fmla="*/ 167 w 270"/>
                <a:gd name="T7" fmla="*/ 240 h 290"/>
                <a:gd name="T8" fmla="*/ 149 w 270"/>
                <a:gd name="T9" fmla="*/ 226 h 290"/>
                <a:gd name="T10" fmla="*/ 163 w 270"/>
                <a:gd name="T11" fmla="*/ 212 h 290"/>
                <a:gd name="T12" fmla="*/ 183 w 270"/>
                <a:gd name="T13" fmla="*/ 190 h 290"/>
                <a:gd name="T14" fmla="*/ 204 w 270"/>
                <a:gd name="T15" fmla="*/ 171 h 290"/>
                <a:gd name="T16" fmla="*/ 231 w 270"/>
                <a:gd name="T17" fmla="*/ 142 h 290"/>
                <a:gd name="T18" fmla="*/ 252 w 270"/>
                <a:gd name="T19" fmla="*/ 119 h 290"/>
                <a:gd name="T20" fmla="*/ 270 w 270"/>
                <a:gd name="T21" fmla="*/ 140 h 290"/>
                <a:gd name="T22" fmla="*/ 238 w 270"/>
                <a:gd name="T23" fmla="*/ 59 h 290"/>
                <a:gd name="T24" fmla="*/ 210 w 270"/>
                <a:gd name="T25" fmla="*/ 0 h 290"/>
                <a:gd name="T26" fmla="*/ 178 w 270"/>
                <a:gd name="T27" fmla="*/ 19 h 290"/>
                <a:gd name="T28" fmla="*/ 167 w 270"/>
                <a:gd name="T29" fmla="*/ 23 h 290"/>
                <a:gd name="T30" fmla="*/ 137 w 270"/>
                <a:gd name="T31" fmla="*/ 39 h 290"/>
                <a:gd name="T32" fmla="*/ 105 w 270"/>
                <a:gd name="T33" fmla="*/ 59 h 290"/>
                <a:gd name="T34" fmla="*/ 76 w 270"/>
                <a:gd name="T35" fmla="*/ 78 h 290"/>
                <a:gd name="T36" fmla="*/ 0 w 270"/>
                <a:gd name="T37" fmla="*/ 123 h 290"/>
                <a:gd name="T38" fmla="*/ 9 w 270"/>
                <a:gd name="T39" fmla="*/ 133 h 290"/>
                <a:gd name="T40" fmla="*/ 7 w 270"/>
                <a:gd name="T41" fmla="*/ 146 h 290"/>
                <a:gd name="T42" fmla="*/ 10 w 270"/>
                <a:gd name="T43" fmla="*/ 164 h 290"/>
                <a:gd name="T44" fmla="*/ 0 w 270"/>
                <a:gd name="T45" fmla="*/ 173 h 290"/>
                <a:gd name="T46" fmla="*/ 21 w 270"/>
                <a:gd name="T47" fmla="*/ 194 h 290"/>
                <a:gd name="T48" fmla="*/ 53 w 270"/>
                <a:gd name="T49" fmla="*/ 224 h 290"/>
                <a:gd name="T50" fmla="*/ 69 w 270"/>
                <a:gd name="T51" fmla="*/ 242 h 290"/>
                <a:gd name="T52" fmla="*/ 98 w 270"/>
                <a:gd name="T53" fmla="*/ 270 h 290"/>
                <a:gd name="T54" fmla="*/ 119 w 270"/>
                <a:gd name="T55" fmla="*/ 290 h 290"/>
                <a:gd name="T56" fmla="*/ 119 w 270"/>
                <a:gd name="T57" fmla="*/ 290 h 290"/>
                <a:gd name="T58" fmla="*/ 119 w 270"/>
                <a:gd name="T59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0" h="290">
                  <a:moveTo>
                    <a:pt x="119" y="290"/>
                  </a:moveTo>
                  <a:lnTo>
                    <a:pt x="124" y="270"/>
                  </a:lnTo>
                  <a:lnTo>
                    <a:pt x="137" y="269"/>
                  </a:lnTo>
                  <a:lnTo>
                    <a:pt x="167" y="240"/>
                  </a:lnTo>
                  <a:lnTo>
                    <a:pt x="149" y="226"/>
                  </a:lnTo>
                  <a:lnTo>
                    <a:pt x="163" y="212"/>
                  </a:lnTo>
                  <a:lnTo>
                    <a:pt x="183" y="190"/>
                  </a:lnTo>
                  <a:lnTo>
                    <a:pt x="204" y="171"/>
                  </a:lnTo>
                  <a:lnTo>
                    <a:pt x="231" y="142"/>
                  </a:lnTo>
                  <a:lnTo>
                    <a:pt x="252" y="119"/>
                  </a:lnTo>
                  <a:lnTo>
                    <a:pt x="270" y="140"/>
                  </a:lnTo>
                  <a:lnTo>
                    <a:pt x="238" y="59"/>
                  </a:lnTo>
                  <a:lnTo>
                    <a:pt x="210" y="0"/>
                  </a:lnTo>
                  <a:lnTo>
                    <a:pt x="178" y="19"/>
                  </a:lnTo>
                  <a:lnTo>
                    <a:pt x="167" y="23"/>
                  </a:lnTo>
                  <a:lnTo>
                    <a:pt x="137" y="39"/>
                  </a:lnTo>
                  <a:lnTo>
                    <a:pt x="105" y="59"/>
                  </a:lnTo>
                  <a:lnTo>
                    <a:pt x="76" y="78"/>
                  </a:lnTo>
                  <a:lnTo>
                    <a:pt x="0" y="123"/>
                  </a:lnTo>
                  <a:lnTo>
                    <a:pt x="9" y="133"/>
                  </a:lnTo>
                  <a:lnTo>
                    <a:pt x="7" y="146"/>
                  </a:lnTo>
                  <a:lnTo>
                    <a:pt x="10" y="164"/>
                  </a:lnTo>
                  <a:lnTo>
                    <a:pt x="0" y="173"/>
                  </a:lnTo>
                  <a:lnTo>
                    <a:pt x="21" y="194"/>
                  </a:lnTo>
                  <a:lnTo>
                    <a:pt x="53" y="224"/>
                  </a:lnTo>
                  <a:lnTo>
                    <a:pt x="69" y="242"/>
                  </a:lnTo>
                  <a:lnTo>
                    <a:pt x="98" y="270"/>
                  </a:lnTo>
                  <a:lnTo>
                    <a:pt x="119" y="290"/>
                  </a:lnTo>
                  <a:lnTo>
                    <a:pt x="119" y="290"/>
                  </a:lnTo>
                  <a:lnTo>
                    <a:pt x="119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31">
              <a:extLst>
                <a:ext uri="{FF2B5EF4-FFF2-40B4-BE49-F238E27FC236}">
                  <a16:creationId xmlns:a16="http://schemas.microsoft.com/office/drawing/2014/main" id="{088C86D3-0F22-32F1-56F9-1834E5224F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8298" y="9319422"/>
              <a:ext cx="1154195" cy="1077400"/>
            </a:xfrm>
            <a:custGeom>
              <a:avLst/>
              <a:gdLst>
                <a:gd name="T0" fmla="*/ 504 w 511"/>
                <a:gd name="T1" fmla="*/ 461 h 477"/>
                <a:gd name="T2" fmla="*/ 488 w 511"/>
                <a:gd name="T3" fmla="*/ 433 h 477"/>
                <a:gd name="T4" fmla="*/ 497 w 511"/>
                <a:gd name="T5" fmla="*/ 410 h 477"/>
                <a:gd name="T6" fmla="*/ 482 w 511"/>
                <a:gd name="T7" fmla="*/ 392 h 477"/>
                <a:gd name="T8" fmla="*/ 500 w 511"/>
                <a:gd name="T9" fmla="*/ 361 h 477"/>
                <a:gd name="T10" fmla="*/ 497 w 511"/>
                <a:gd name="T11" fmla="*/ 335 h 477"/>
                <a:gd name="T12" fmla="*/ 486 w 511"/>
                <a:gd name="T13" fmla="*/ 308 h 477"/>
                <a:gd name="T14" fmla="*/ 454 w 511"/>
                <a:gd name="T15" fmla="*/ 313 h 477"/>
                <a:gd name="T16" fmla="*/ 466 w 511"/>
                <a:gd name="T17" fmla="*/ 285 h 477"/>
                <a:gd name="T18" fmla="*/ 441 w 511"/>
                <a:gd name="T19" fmla="*/ 301 h 477"/>
                <a:gd name="T20" fmla="*/ 436 w 511"/>
                <a:gd name="T21" fmla="*/ 301 h 477"/>
                <a:gd name="T22" fmla="*/ 411 w 511"/>
                <a:gd name="T23" fmla="*/ 285 h 477"/>
                <a:gd name="T24" fmla="*/ 392 w 511"/>
                <a:gd name="T25" fmla="*/ 264 h 477"/>
                <a:gd name="T26" fmla="*/ 390 w 511"/>
                <a:gd name="T27" fmla="*/ 233 h 477"/>
                <a:gd name="T28" fmla="*/ 379 w 511"/>
                <a:gd name="T29" fmla="*/ 214 h 477"/>
                <a:gd name="T30" fmla="*/ 352 w 511"/>
                <a:gd name="T31" fmla="*/ 194 h 477"/>
                <a:gd name="T32" fmla="*/ 329 w 511"/>
                <a:gd name="T33" fmla="*/ 171 h 477"/>
                <a:gd name="T34" fmla="*/ 315 w 511"/>
                <a:gd name="T35" fmla="*/ 148 h 477"/>
                <a:gd name="T36" fmla="*/ 299 w 511"/>
                <a:gd name="T37" fmla="*/ 119 h 477"/>
                <a:gd name="T38" fmla="*/ 294 w 511"/>
                <a:gd name="T39" fmla="*/ 89 h 477"/>
                <a:gd name="T40" fmla="*/ 292 w 511"/>
                <a:gd name="T41" fmla="*/ 57 h 477"/>
                <a:gd name="T42" fmla="*/ 285 w 511"/>
                <a:gd name="T43" fmla="*/ 30 h 477"/>
                <a:gd name="T44" fmla="*/ 272 w 511"/>
                <a:gd name="T45" fmla="*/ 0 h 477"/>
                <a:gd name="T46" fmla="*/ 148 w 511"/>
                <a:gd name="T47" fmla="*/ 36 h 477"/>
                <a:gd name="T48" fmla="*/ 7 w 511"/>
                <a:gd name="T49" fmla="*/ 103 h 477"/>
                <a:gd name="T50" fmla="*/ 20 w 511"/>
                <a:gd name="T51" fmla="*/ 127 h 477"/>
                <a:gd name="T52" fmla="*/ 48 w 511"/>
                <a:gd name="T53" fmla="*/ 137 h 477"/>
                <a:gd name="T54" fmla="*/ 78 w 511"/>
                <a:gd name="T55" fmla="*/ 150 h 477"/>
                <a:gd name="T56" fmla="*/ 103 w 511"/>
                <a:gd name="T57" fmla="*/ 166 h 477"/>
                <a:gd name="T58" fmla="*/ 128 w 511"/>
                <a:gd name="T59" fmla="*/ 192 h 477"/>
                <a:gd name="T60" fmla="*/ 142 w 511"/>
                <a:gd name="T61" fmla="*/ 216 h 477"/>
                <a:gd name="T62" fmla="*/ 151 w 511"/>
                <a:gd name="T63" fmla="*/ 246 h 477"/>
                <a:gd name="T64" fmla="*/ 185 w 511"/>
                <a:gd name="T65" fmla="*/ 256 h 477"/>
                <a:gd name="T66" fmla="*/ 212 w 511"/>
                <a:gd name="T67" fmla="*/ 255 h 477"/>
                <a:gd name="T68" fmla="*/ 242 w 511"/>
                <a:gd name="T69" fmla="*/ 244 h 477"/>
                <a:gd name="T70" fmla="*/ 283 w 511"/>
                <a:gd name="T71" fmla="*/ 276 h 477"/>
                <a:gd name="T72" fmla="*/ 306 w 511"/>
                <a:gd name="T73" fmla="*/ 281 h 477"/>
                <a:gd name="T74" fmla="*/ 308 w 511"/>
                <a:gd name="T75" fmla="*/ 308 h 477"/>
                <a:gd name="T76" fmla="*/ 320 w 511"/>
                <a:gd name="T77" fmla="*/ 338 h 477"/>
                <a:gd name="T78" fmla="*/ 335 w 511"/>
                <a:gd name="T79" fmla="*/ 360 h 477"/>
                <a:gd name="T80" fmla="*/ 360 w 511"/>
                <a:gd name="T81" fmla="*/ 369 h 477"/>
                <a:gd name="T82" fmla="*/ 376 w 511"/>
                <a:gd name="T83" fmla="*/ 397 h 477"/>
                <a:gd name="T84" fmla="*/ 404 w 511"/>
                <a:gd name="T85" fmla="*/ 404 h 477"/>
                <a:gd name="T86" fmla="*/ 452 w 511"/>
                <a:gd name="T87" fmla="*/ 452 h 477"/>
                <a:gd name="T88" fmla="*/ 486 w 511"/>
                <a:gd name="T89" fmla="*/ 472 h 477"/>
                <a:gd name="T90" fmla="*/ 502 w 511"/>
                <a:gd name="T9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1" h="477">
                  <a:moveTo>
                    <a:pt x="502" y="477"/>
                  </a:moveTo>
                  <a:lnTo>
                    <a:pt x="504" y="461"/>
                  </a:lnTo>
                  <a:lnTo>
                    <a:pt x="498" y="445"/>
                  </a:lnTo>
                  <a:lnTo>
                    <a:pt x="488" y="433"/>
                  </a:lnTo>
                  <a:lnTo>
                    <a:pt x="489" y="420"/>
                  </a:lnTo>
                  <a:lnTo>
                    <a:pt x="497" y="410"/>
                  </a:lnTo>
                  <a:lnTo>
                    <a:pt x="481" y="404"/>
                  </a:lnTo>
                  <a:lnTo>
                    <a:pt x="482" y="392"/>
                  </a:lnTo>
                  <a:lnTo>
                    <a:pt x="495" y="372"/>
                  </a:lnTo>
                  <a:lnTo>
                    <a:pt x="500" y="361"/>
                  </a:lnTo>
                  <a:lnTo>
                    <a:pt x="511" y="345"/>
                  </a:lnTo>
                  <a:lnTo>
                    <a:pt x="497" y="335"/>
                  </a:lnTo>
                  <a:lnTo>
                    <a:pt x="491" y="321"/>
                  </a:lnTo>
                  <a:lnTo>
                    <a:pt x="486" y="308"/>
                  </a:lnTo>
                  <a:lnTo>
                    <a:pt x="468" y="305"/>
                  </a:lnTo>
                  <a:lnTo>
                    <a:pt x="454" y="313"/>
                  </a:lnTo>
                  <a:lnTo>
                    <a:pt x="459" y="301"/>
                  </a:lnTo>
                  <a:lnTo>
                    <a:pt x="466" y="285"/>
                  </a:lnTo>
                  <a:lnTo>
                    <a:pt x="454" y="283"/>
                  </a:lnTo>
                  <a:lnTo>
                    <a:pt x="441" y="301"/>
                  </a:lnTo>
                  <a:lnTo>
                    <a:pt x="434" y="317"/>
                  </a:lnTo>
                  <a:lnTo>
                    <a:pt x="436" y="301"/>
                  </a:lnTo>
                  <a:lnTo>
                    <a:pt x="420" y="296"/>
                  </a:lnTo>
                  <a:lnTo>
                    <a:pt x="411" y="285"/>
                  </a:lnTo>
                  <a:lnTo>
                    <a:pt x="400" y="278"/>
                  </a:lnTo>
                  <a:lnTo>
                    <a:pt x="392" y="264"/>
                  </a:lnTo>
                  <a:lnTo>
                    <a:pt x="386" y="249"/>
                  </a:lnTo>
                  <a:lnTo>
                    <a:pt x="390" y="233"/>
                  </a:lnTo>
                  <a:lnTo>
                    <a:pt x="374" y="228"/>
                  </a:lnTo>
                  <a:lnTo>
                    <a:pt x="379" y="214"/>
                  </a:lnTo>
                  <a:lnTo>
                    <a:pt x="367" y="201"/>
                  </a:lnTo>
                  <a:lnTo>
                    <a:pt x="352" y="194"/>
                  </a:lnTo>
                  <a:lnTo>
                    <a:pt x="340" y="180"/>
                  </a:lnTo>
                  <a:lnTo>
                    <a:pt x="329" y="171"/>
                  </a:lnTo>
                  <a:lnTo>
                    <a:pt x="324" y="160"/>
                  </a:lnTo>
                  <a:lnTo>
                    <a:pt x="315" y="148"/>
                  </a:lnTo>
                  <a:lnTo>
                    <a:pt x="308" y="134"/>
                  </a:lnTo>
                  <a:lnTo>
                    <a:pt x="299" y="119"/>
                  </a:lnTo>
                  <a:lnTo>
                    <a:pt x="292" y="102"/>
                  </a:lnTo>
                  <a:lnTo>
                    <a:pt x="294" y="89"/>
                  </a:lnTo>
                  <a:lnTo>
                    <a:pt x="292" y="73"/>
                  </a:lnTo>
                  <a:lnTo>
                    <a:pt x="292" y="57"/>
                  </a:lnTo>
                  <a:lnTo>
                    <a:pt x="287" y="43"/>
                  </a:lnTo>
                  <a:lnTo>
                    <a:pt x="285" y="30"/>
                  </a:lnTo>
                  <a:lnTo>
                    <a:pt x="276" y="16"/>
                  </a:lnTo>
                  <a:lnTo>
                    <a:pt x="272" y="0"/>
                  </a:lnTo>
                  <a:lnTo>
                    <a:pt x="169" y="25"/>
                  </a:lnTo>
                  <a:lnTo>
                    <a:pt x="148" y="36"/>
                  </a:lnTo>
                  <a:lnTo>
                    <a:pt x="0" y="82"/>
                  </a:lnTo>
                  <a:lnTo>
                    <a:pt x="7" y="103"/>
                  </a:lnTo>
                  <a:lnTo>
                    <a:pt x="20" y="110"/>
                  </a:lnTo>
                  <a:lnTo>
                    <a:pt x="20" y="127"/>
                  </a:lnTo>
                  <a:lnTo>
                    <a:pt x="36" y="128"/>
                  </a:lnTo>
                  <a:lnTo>
                    <a:pt x="48" y="137"/>
                  </a:lnTo>
                  <a:lnTo>
                    <a:pt x="64" y="139"/>
                  </a:lnTo>
                  <a:lnTo>
                    <a:pt x="78" y="150"/>
                  </a:lnTo>
                  <a:lnTo>
                    <a:pt x="87" y="160"/>
                  </a:lnTo>
                  <a:lnTo>
                    <a:pt x="103" y="166"/>
                  </a:lnTo>
                  <a:lnTo>
                    <a:pt x="114" y="180"/>
                  </a:lnTo>
                  <a:lnTo>
                    <a:pt x="128" y="192"/>
                  </a:lnTo>
                  <a:lnTo>
                    <a:pt x="137" y="203"/>
                  </a:lnTo>
                  <a:lnTo>
                    <a:pt x="142" y="216"/>
                  </a:lnTo>
                  <a:lnTo>
                    <a:pt x="148" y="226"/>
                  </a:lnTo>
                  <a:lnTo>
                    <a:pt x="151" y="246"/>
                  </a:lnTo>
                  <a:lnTo>
                    <a:pt x="174" y="249"/>
                  </a:lnTo>
                  <a:lnTo>
                    <a:pt x="185" y="256"/>
                  </a:lnTo>
                  <a:lnTo>
                    <a:pt x="199" y="255"/>
                  </a:lnTo>
                  <a:lnTo>
                    <a:pt x="212" y="255"/>
                  </a:lnTo>
                  <a:lnTo>
                    <a:pt x="230" y="246"/>
                  </a:lnTo>
                  <a:lnTo>
                    <a:pt x="242" y="244"/>
                  </a:lnTo>
                  <a:lnTo>
                    <a:pt x="253" y="262"/>
                  </a:lnTo>
                  <a:lnTo>
                    <a:pt x="283" y="276"/>
                  </a:lnTo>
                  <a:lnTo>
                    <a:pt x="297" y="267"/>
                  </a:lnTo>
                  <a:lnTo>
                    <a:pt x="306" y="281"/>
                  </a:lnTo>
                  <a:lnTo>
                    <a:pt x="304" y="294"/>
                  </a:lnTo>
                  <a:lnTo>
                    <a:pt x="308" y="308"/>
                  </a:lnTo>
                  <a:lnTo>
                    <a:pt x="310" y="324"/>
                  </a:lnTo>
                  <a:lnTo>
                    <a:pt x="320" y="338"/>
                  </a:lnTo>
                  <a:lnTo>
                    <a:pt x="322" y="353"/>
                  </a:lnTo>
                  <a:lnTo>
                    <a:pt x="335" y="360"/>
                  </a:lnTo>
                  <a:lnTo>
                    <a:pt x="345" y="377"/>
                  </a:lnTo>
                  <a:lnTo>
                    <a:pt x="360" y="369"/>
                  </a:lnTo>
                  <a:lnTo>
                    <a:pt x="374" y="381"/>
                  </a:lnTo>
                  <a:lnTo>
                    <a:pt x="376" y="397"/>
                  </a:lnTo>
                  <a:lnTo>
                    <a:pt x="384" y="408"/>
                  </a:lnTo>
                  <a:lnTo>
                    <a:pt x="404" y="404"/>
                  </a:lnTo>
                  <a:lnTo>
                    <a:pt x="411" y="427"/>
                  </a:lnTo>
                  <a:lnTo>
                    <a:pt x="452" y="452"/>
                  </a:lnTo>
                  <a:lnTo>
                    <a:pt x="461" y="463"/>
                  </a:lnTo>
                  <a:lnTo>
                    <a:pt x="486" y="472"/>
                  </a:lnTo>
                  <a:lnTo>
                    <a:pt x="502" y="477"/>
                  </a:lnTo>
                  <a:lnTo>
                    <a:pt x="502" y="477"/>
                  </a:lnTo>
                  <a:lnTo>
                    <a:pt x="502" y="4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32">
              <a:extLst>
                <a:ext uri="{FF2B5EF4-FFF2-40B4-BE49-F238E27FC236}">
                  <a16:creationId xmlns:a16="http://schemas.microsoft.com/office/drawing/2014/main" id="{62CDA2F4-EB73-A5A2-AD6A-84030C39C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34300" y="8463376"/>
              <a:ext cx="1057071" cy="1041260"/>
            </a:xfrm>
            <a:custGeom>
              <a:avLst/>
              <a:gdLst>
                <a:gd name="T0" fmla="*/ 349 w 468"/>
                <a:gd name="T1" fmla="*/ 415 h 461"/>
                <a:gd name="T2" fmla="*/ 468 w 468"/>
                <a:gd name="T3" fmla="*/ 372 h 461"/>
                <a:gd name="T4" fmla="*/ 468 w 468"/>
                <a:gd name="T5" fmla="*/ 345 h 461"/>
                <a:gd name="T6" fmla="*/ 452 w 468"/>
                <a:gd name="T7" fmla="*/ 315 h 461"/>
                <a:gd name="T8" fmla="*/ 441 w 468"/>
                <a:gd name="T9" fmla="*/ 290 h 461"/>
                <a:gd name="T10" fmla="*/ 422 w 468"/>
                <a:gd name="T11" fmla="*/ 269 h 461"/>
                <a:gd name="T12" fmla="*/ 404 w 468"/>
                <a:gd name="T13" fmla="*/ 255 h 461"/>
                <a:gd name="T14" fmla="*/ 388 w 468"/>
                <a:gd name="T15" fmla="*/ 226 h 461"/>
                <a:gd name="T16" fmla="*/ 383 w 468"/>
                <a:gd name="T17" fmla="*/ 190 h 461"/>
                <a:gd name="T18" fmla="*/ 390 w 468"/>
                <a:gd name="T19" fmla="*/ 167 h 461"/>
                <a:gd name="T20" fmla="*/ 374 w 468"/>
                <a:gd name="T21" fmla="*/ 141 h 461"/>
                <a:gd name="T22" fmla="*/ 350 w 468"/>
                <a:gd name="T23" fmla="*/ 121 h 461"/>
                <a:gd name="T24" fmla="*/ 324 w 468"/>
                <a:gd name="T25" fmla="*/ 121 h 461"/>
                <a:gd name="T26" fmla="*/ 297 w 468"/>
                <a:gd name="T27" fmla="*/ 109 h 461"/>
                <a:gd name="T28" fmla="*/ 276 w 468"/>
                <a:gd name="T29" fmla="*/ 93 h 461"/>
                <a:gd name="T30" fmla="*/ 245 w 468"/>
                <a:gd name="T31" fmla="*/ 77 h 461"/>
                <a:gd name="T32" fmla="*/ 219 w 468"/>
                <a:gd name="T33" fmla="*/ 57 h 461"/>
                <a:gd name="T34" fmla="*/ 199 w 468"/>
                <a:gd name="T35" fmla="*/ 34 h 461"/>
                <a:gd name="T36" fmla="*/ 181 w 468"/>
                <a:gd name="T37" fmla="*/ 20 h 461"/>
                <a:gd name="T38" fmla="*/ 155 w 468"/>
                <a:gd name="T39" fmla="*/ 0 h 461"/>
                <a:gd name="T40" fmla="*/ 19 w 468"/>
                <a:gd name="T41" fmla="*/ 44 h 461"/>
                <a:gd name="T42" fmla="*/ 0 w 468"/>
                <a:gd name="T43" fmla="*/ 107 h 461"/>
                <a:gd name="T44" fmla="*/ 41 w 468"/>
                <a:gd name="T45" fmla="*/ 141 h 461"/>
                <a:gd name="T46" fmla="*/ 43 w 468"/>
                <a:gd name="T47" fmla="*/ 171 h 461"/>
                <a:gd name="T48" fmla="*/ 71 w 468"/>
                <a:gd name="T49" fmla="*/ 199 h 461"/>
                <a:gd name="T50" fmla="*/ 83 w 468"/>
                <a:gd name="T51" fmla="*/ 237 h 461"/>
                <a:gd name="T52" fmla="*/ 67 w 468"/>
                <a:gd name="T53" fmla="*/ 313 h 461"/>
                <a:gd name="T54" fmla="*/ 57 w 468"/>
                <a:gd name="T55" fmla="*/ 351 h 461"/>
                <a:gd name="T56" fmla="*/ 112 w 468"/>
                <a:gd name="T57" fmla="*/ 351 h 461"/>
                <a:gd name="T58" fmla="*/ 139 w 468"/>
                <a:gd name="T59" fmla="*/ 367 h 461"/>
                <a:gd name="T60" fmla="*/ 169 w 468"/>
                <a:gd name="T61" fmla="*/ 381 h 461"/>
                <a:gd name="T62" fmla="*/ 181 w 468"/>
                <a:gd name="T63" fmla="*/ 415 h 461"/>
                <a:gd name="T64" fmla="*/ 197 w 468"/>
                <a:gd name="T65" fmla="*/ 436 h 461"/>
                <a:gd name="T66" fmla="*/ 201 w 468"/>
                <a:gd name="T67" fmla="*/ 461 h 461"/>
                <a:gd name="T68" fmla="*/ 201 w 468"/>
                <a:gd name="T69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8" h="461">
                  <a:moveTo>
                    <a:pt x="201" y="461"/>
                  </a:moveTo>
                  <a:lnTo>
                    <a:pt x="349" y="415"/>
                  </a:lnTo>
                  <a:lnTo>
                    <a:pt x="370" y="404"/>
                  </a:lnTo>
                  <a:lnTo>
                    <a:pt x="468" y="372"/>
                  </a:lnTo>
                  <a:lnTo>
                    <a:pt x="466" y="358"/>
                  </a:lnTo>
                  <a:lnTo>
                    <a:pt x="468" y="345"/>
                  </a:lnTo>
                  <a:lnTo>
                    <a:pt x="456" y="331"/>
                  </a:lnTo>
                  <a:lnTo>
                    <a:pt x="452" y="315"/>
                  </a:lnTo>
                  <a:lnTo>
                    <a:pt x="443" y="304"/>
                  </a:lnTo>
                  <a:lnTo>
                    <a:pt x="441" y="290"/>
                  </a:lnTo>
                  <a:lnTo>
                    <a:pt x="427" y="287"/>
                  </a:lnTo>
                  <a:lnTo>
                    <a:pt x="422" y="269"/>
                  </a:lnTo>
                  <a:lnTo>
                    <a:pt x="409" y="263"/>
                  </a:lnTo>
                  <a:lnTo>
                    <a:pt x="404" y="255"/>
                  </a:lnTo>
                  <a:lnTo>
                    <a:pt x="397" y="240"/>
                  </a:lnTo>
                  <a:lnTo>
                    <a:pt x="388" y="226"/>
                  </a:lnTo>
                  <a:lnTo>
                    <a:pt x="381" y="208"/>
                  </a:lnTo>
                  <a:lnTo>
                    <a:pt x="383" y="190"/>
                  </a:lnTo>
                  <a:lnTo>
                    <a:pt x="391" y="182"/>
                  </a:lnTo>
                  <a:lnTo>
                    <a:pt x="390" y="167"/>
                  </a:lnTo>
                  <a:lnTo>
                    <a:pt x="381" y="155"/>
                  </a:lnTo>
                  <a:lnTo>
                    <a:pt x="374" y="141"/>
                  </a:lnTo>
                  <a:lnTo>
                    <a:pt x="365" y="135"/>
                  </a:lnTo>
                  <a:lnTo>
                    <a:pt x="350" y="121"/>
                  </a:lnTo>
                  <a:lnTo>
                    <a:pt x="336" y="126"/>
                  </a:lnTo>
                  <a:lnTo>
                    <a:pt x="324" y="121"/>
                  </a:lnTo>
                  <a:lnTo>
                    <a:pt x="310" y="112"/>
                  </a:lnTo>
                  <a:lnTo>
                    <a:pt x="297" y="109"/>
                  </a:lnTo>
                  <a:lnTo>
                    <a:pt x="288" y="98"/>
                  </a:lnTo>
                  <a:lnTo>
                    <a:pt x="276" y="93"/>
                  </a:lnTo>
                  <a:lnTo>
                    <a:pt x="256" y="87"/>
                  </a:lnTo>
                  <a:lnTo>
                    <a:pt x="245" y="77"/>
                  </a:lnTo>
                  <a:lnTo>
                    <a:pt x="231" y="64"/>
                  </a:lnTo>
                  <a:lnTo>
                    <a:pt x="219" y="57"/>
                  </a:lnTo>
                  <a:lnTo>
                    <a:pt x="212" y="43"/>
                  </a:lnTo>
                  <a:lnTo>
                    <a:pt x="199" y="34"/>
                  </a:lnTo>
                  <a:lnTo>
                    <a:pt x="187" y="30"/>
                  </a:lnTo>
                  <a:lnTo>
                    <a:pt x="181" y="20"/>
                  </a:lnTo>
                  <a:lnTo>
                    <a:pt x="171" y="2"/>
                  </a:lnTo>
                  <a:lnTo>
                    <a:pt x="155" y="0"/>
                  </a:lnTo>
                  <a:lnTo>
                    <a:pt x="87" y="21"/>
                  </a:lnTo>
                  <a:lnTo>
                    <a:pt x="19" y="44"/>
                  </a:lnTo>
                  <a:lnTo>
                    <a:pt x="2" y="91"/>
                  </a:lnTo>
                  <a:lnTo>
                    <a:pt x="0" y="107"/>
                  </a:lnTo>
                  <a:lnTo>
                    <a:pt x="44" y="128"/>
                  </a:lnTo>
                  <a:lnTo>
                    <a:pt x="41" y="141"/>
                  </a:lnTo>
                  <a:lnTo>
                    <a:pt x="44" y="155"/>
                  </a:lnTo>
                  <a:lnTo>
                    <a:pt x="43" y="171"/>
                  </a:lnTo>
                  <a:lnTo>
                    <a:pt x="55" y="185"/>
                  </a:lnTo>
                  <a:lnTo>
                    <a:pt x="71" y="199"/>
                  </a:lnTo>
                  <a:lnTo>
                    <a:pt x="76" y="214"/>
                  </a:lnTo>
                  <a:lnTo>
                    <a:pt x="83" y="237"/>
                  </a:lnTo>
                  <a:lnTo>
                    <a:pt x="71" y="287"/>
                  </a:lnTo>
                  <a:lnTo>
                    <a:pt x="67" y="313"/>
                  </a:lnTo>
                  <a:lnTo>
                    <a:pt x="62" y="331"/>
                  </a:lnTo>
                  <a:lnTo>
                    <a:pt x="57" y="351"/>
                  </a:lnTo>
                  <a:lnTo>
                    <a:pt x="96" y="352"/>
                  </a:lnTo>
                  <a:lnTo>
                    <a:pt x="112" y="351"/>
                  </a:lnTo>
                  <a:lnTo>
                    <a:pt x="126" y="360"/>
                  </a:lnTo>
                  <a:lnTo>
                    <a:pt x="139" y="367"/>
                  </a:lnTo>
                  <a:lnTo>
                    <a:pt x="153" y="377"/>
                  </a:lnTo>
                  <a:lnTo>
                    <a:pt x="169" y="381"/>
                  </a:lnTo>
                  <a:lnTo>
                    <a:pt x="183" y="400"/>
                  </a:lnTo>
                  <a:lnTo>
                    <a:pt x="181" y="415"/>
                  </a:lnTo>
                  <a:lnTo>
                    <a:pt x="190" y="425"/>
                  </a:lnTo>
                  <a:lnTo>
                    <a:pt x="197" y="436"/>
                  </a:lnTo>
                  <a:lnTo>
                    <a:pt x="203" y="452"/>
                  </a:lnTo>
                  <a:lnTo>
                    <a:pt x="201" y="461"/>
                  </a:lnTo>
                  <a:lnTo>
                    <a:pt x="201" y="461"/>
                  </a:lnTo>
                  <a:lnTo>
                    <a:pt x="201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33">
              <a:extLst>
                <a:ext uri="{FF2B5EF4-FFF2-40B4-BE49-F238E27FC236}">
                  <a16:creationId xmlns:a16="http://schemas.microsoft.com/office/drawing/2014/main" id="{2EF05CA5-B530-C736-B39A-00BD0B61E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614800" y="7128485"/>
              <a:ext cx="1334891" cy="1020931"/>
            </a:xfrm>
            <a:custGeom>
              <a:avLst/>
              <a:gdLst>
                <a:gd name="T0" fmla="*/ 95 w 591"/>
                <a:gd name="T1" fmla="*/ 449 h 452"/>
                <a:gd name="T2" fmla="*/ 125 w 591"/>
                <a:gd name="T3" fmla="*/ 441 h 452"/>
                <a:gd name="T4" fmla="*/ 178 w 591"/>
                <a:gd name="T5" fmla="*/ 345 h 452"/>
                <a:gd name="T6" fmla="*/ 308 w 591"/>
                <a:gd name="T7" fmla="*/ 322 h 452"/>
                <a:gd name="T8" fmla="*/ 367 w 591"/>
                <a:gd name="T9" fmla="*/ 317 h 452"/>
                <a:gd name="T10" fmla="*/ 392 w 591"/>
                <a:gd name="T11" fmla="*/ 326 h 452"/>
                <a:gd name="T12" fmla="*/ 419 w 591"/>
                <a:gd name="T13" fmla="*/ 340 h 452"/>
                <a:gd name="T14" fmla="*/ 534 w 591"/>
                <a:gd name="T15" fmla="*/ 260 h 452"/>
                <a:gd name="T16" fmla="*/ 591 w 591"/>
                <a:gd name="T17" fmla="*/ 215 h 452"/>
                <a:gd name="T18" fmla="*/ 575 w 591"/>
                <a:gd name="T19" fmla="*/ 199 h 452"/>
                <a:gd name="T20" fmla="*/ 547 w 591"/>
                <a:gd name="T21" fmla="*/ 190 h 452"/>
                <a:gd name="T22" fmla="*/ 516 w 591"/>
                <a:gd name="T23" fmla="*/ 173 h 452"/>
                <a:gd name="T24" fmla="*/ 486 w 591"/>
                <a:gd name="T25" fmla="*/ 157 h 452"/>
                <a:gd name="T26" fmla="*/ 452 w 591"/>
                <a:gd name="T27" fmla="*/ 142 h 452"/>
                <a:gd name="T28" fmla="*/ 420 w 591"/>
                <a:gd name="T29" fmla="*/ 114 h 452"/>
                <a:gd name="T30" fmla="*/ 422 w 591"/>
                <a:gd name="T31" fmla="*/ 78 h 452"/>
                <a:gd name="T32" fmla="*/ 402 w 591"/>
                <a:gd name="T33" fmla="*/ 69 h 452"/>
                <a:gd name="T34" fmla="*/ 367 w 591"/>
                <a:gd name="T35" fmla="*/ 52 h 452"/>
                <a:gd name="T36" fmla="*/ 340 w 591"/>
                <a:gd name="T37" fmla="*/ 36 h 452"/>
                <a:gd name="T38" fmla="*/ 308 w 591"/>
                <a:gd name="T39" fmla="*/ 21 h 452"/>
                <a:gd name="T40" fmla="*/ 274 w 591"/>
                <a:gd name="T41" fmla="*/ 43 h 452"/>
                <a:gd name="T42" fmla="*/ 241 w 591"/>
                <a:gd name="T43" fmla="*/ 52 h 452"/>
                <a:gd name="T44" fmla="*/ 200 w 591"/>
                <a:gd name="T45" fmla="*/ 46 h 452"/>
                <a:gd name="T46" fmla="*/ 169 w 591"/>
                <a:gd name="T47" fmla="*/ 53 h 452"/>
                <a:gd name="T48" fmla="*/ 139 w 591"/>
                <a:gd name="T49" fmla="*/ 36 h 452"/>
                <a:gd name="T50" fmla="*/ 127 w 591"/>
                <a:gd name="T51" fmla="*/ 5 h 452"/>
                <a:gd name="T52" fmla="*/ 30 w 591"/>
                <a:gd name="T53" fmla="*/ 23 h 452"/>
                <a:gd name="T54" fmla="*/ 54 w 591"/>
                <a:gd name="T55" fmla="*/ 52 h 452"/>
                <a:gd name="T56" fmla="*/ 34 w 591"/>
                <a:gd name="T57" fmla="*/ 126 h 452"/>
                <a:gd name="T58" fmla="*/ 16 w 591"/>
                <a:gd name="T59" fmla="*/ 215 h 452"/>
                <a:gd name="T60" fmla="*/ 27 w 591"/>
                <a:gd name="T61" fmla="*/ 272 h 452"/>
                <a:gd name="T62" fmla="*/ 20 w 591"/>
                <a:gd name="T63" fmla="*/ 377 h 452"/>
                <a:gd name="T64" fmla="*/ 13 w 591"/>
                <a:gd name="T65" fmla="*/ 434 h 452"/>
                <a:gd name="T66" fmla="*/ 48 w 591"/>
                <a:gd name="T67" fmla="*/ 436 h 452"/>
                <a:gd name="T68" fmla="*/ 75 w 591"/>
                <a:gd name="T69" fmla="*/ 449 h 452"/>
                <a:gd name="T70" fmla="*/ 82 w 591"/>
                <a:gd name="T71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1" h="452">
                  <a:moveTo>
                    <a:pt x="82" y="452"/>
                  </a:moveTo>
                  <a:lnTo>
                    <a:pt x="95" y="449"/>
                  </a:lnTo>
                  <a:lnTo>
                    <a:pt x="112" y="443"/>
                  </a:lnTo>
                  <a:lnTo>
                    <a:pt x="125" y="441"/>
                  </a:lnTo>
                  <a:lnTo>
                    <a:pt x="150" y="377"/>
                  </a:lnTo>
                  <a:lnTo>
                    <a:pt x="178" y="345"/>
                  </a:lnTo>
                  <a:lnTo>
                    <a:pt x="276" y="338"/>
                  </a:lnTo>
                  <a:lnTo>
                    <a:pt x="308" y="322"/>
                  </a:lnTo>
                  <a:lnTo>
                    <a:pt x="351" y="308"/>
                  </a:lnTo>
                  <a:lnTo>
                    <a:pt x="367" y="317"/>
                  </a:lnTo>
                  <a:lnTo>
                    <a:pt x="383" y="315"/>
                  </a:lnTo>
                  <a:lnTo>
                    <a:pt x="392" y="326"/>
                  </a:lnTo>
                  <a:lnTo>
                    <a:pt x="406" y="328"/>
                  </a:lnTo>
                  <a:lnTo>
                    <a:pt x="419" y="340"/>
                  </a:lnTo>
                  <a:lnTo>
                    <a:pt x="513" y="276"/>
                  </a:lnTo>
                  <a:lnTo>
                    <a:pt x="534" y="260"/>
                  </a:lnTo>
                  <a:lnTo>
                    <a:pt x="577" y="226"/>
                  </a:lnTo>
                  <a:lnTo>
                    <a:pt x="591" y="215"/>
                  </a:lnTo>
                  <a:lnTo>
                    <a:pt x="579" y="217"/>
                  </a:lnTo>
                  <a:lnTo>
                    <a:pt x="575" y="199"/>
                  </a:lnTo>
                  <a:lnTo>
                    <a:pt x="561" y="198"/>
                  </a:lnTo>
                  <a:lnTo>
                    <a:pt x="547" y="190"/>
                  </a:lnTo>
                  <a:lnTo>
                    <a:pt x="545" y="176"/>
                  </a:lnTo>
                  <a:lnTo>
                    <a:pt x="516" y="173"/>
                  </a:lnTo>
                  <a:lnTo>
                    <a:pt x="500" y="166"/>
                  </a:lnTo>
                  <a:lnTo>
                    <a:pt x="486" y="157"/>
                  </a:lnTo>
                  <a:lnTo>
                    <a:pt x="474" y="151"/>
                  </a:lnTo>
                  <a:lnTo>
                    <a:pt x="452" y="142"/>
                  </a:lnTo>
                  <a:lnTo>
                    <a:pt x="435" y="132"/>
                  </a:lnTo>
                  <a:lnTo>
                    <a:pt x="420" y="114"/>
                  </a:lnTo>
                  <a:lnTo>
                    <a:pt x="413" y="96"/>
                  </a:lnTo>
                  <a:lnTo>
                    <a:pt x="422" y="78"/>
                  </a:lnTo>
                  <a:lnTo>
                    <a:pt x="413" y="61"/>
                  </a:lnTo>
                  <a:lnTo>
                    <a:pt x="402" y="69"/>
                  </a:lnTo>
                  <a:lnTo>
                    <a:pt x="388" y="68"/>
                  </a:lnTo>
                  <a:lnTo>
                    <a:pt x="367" y="52"/>
                  </a:lnTo>
                  <a:lnTo>
                    <a:pt x="354" y="41"/>
                  </a:lnTo>
                  <a:lnTo>
                    <a:pt x="340" y="36"/>
                  </a:lnTo>
                  <a:lnTo>
                    <a:pt x="328" y="23"/>
                  </a:lnTo>
                  <a:lnTo>
                    <a:pt x="308" y="21"/>
                  </a:lnTo>
                  <a:lnTo>
                    <a:pt x="285" y="32"/>
                  </a:lnTo>
                  <a:lnTo>
                    <a:pt x="274" y="43"/>
                  </a:lnTo>
                  <a:lnTo>
                    <a:pt x="253" y="57"/>
                  </a:lnTo>
                  <a:lnTo>
                    <a:pt x="241" y="52"/>
                  </a:lnTo>
                  <a:lnTo>
                    <a:pt x="221" y="50"/>
                  </a:lnTo>
                  <a:lnTo>
                    <a:pt x="200" y="46"/>
                  </a:lnTo>
                  <a:lnTo>
                    <a:pt x="180" y="45"/>
                  </a:lnTo>
                  <a:lnTo>
                    <a:pt x="169" y="53"/>
                  </a:lnTo>
                  <a:lnTo>
                    <a:pt x="153" y="48"/>
                  </a:lnTo>
                  <a:lnTo>
                    <a:pt x="139" y="36"/>
                  </a:lnTo>
                  <a:lnTo>
                    <a:pt x="135" y="20"/>
                  </a:lnTo>
                  <a:lnTo>
                    <a:pt x="127" y="5"/>
                  </a:lnTo>
                  <a:lnTo>
                    <a:pt x="111" y="0"/>
                  </a:lnTo>
                  <a:lnTo>
                    <a:pt x="30" y="23"/>
                  </a:lnTo>
                  <a:lnTo>
                    <a:pt x="39" y="30"/>
                  </a:lnTo>
                  <a:lnTo>
                    <a:pt x="54" y="52"/>
                  </a:lnTo>
                  <a:lnTo>
                    <a:pt x="46" y="85"/>
                  </a:lnTo>
                  <a:lnTo>
                    <a:pt x="34" y="126"/>
                  </a:lnTo>
                  <a:lnTo>
                    <a:pt x="23" y="167"/>
                  </a:lnTo>
                  <a:lnTo>
                    <a:pt x="16" y="215"/>
                  </a:lnTo>
                  <a:lnTo>
                    <a:pt x="18" y="228"/>
                  </a:lnTo>
                  <a:lnTo>
                    <a:pt x="27" y="272"/>
                  </a:lnTo>
                  <a:lnTo>
                    <a:pt x="32" y="331"/>
                  </a:lnTo>
                  <a:lnTo>
                    <a:pt x="20" y="377"/>
                  </a:lnTo>
                  <a:lnTo>
                    <a:pt x="0" y="427"/>
                  </a:lnTo>
                  <a:lnTo>
                    <a:pt x="13" y="434"/>
                  </a:lnTo>
                  <a:lnTo>
                    <a:pt x="32" y="434"/>
                  </a:lnTo>
                  <a:lnTo>
                    <a:pt x="48" y="436"/>
                  </a:lnTo>
                  <a:lnTo>
                    <a:pt x="59" y="447"/>
                  </a:lnTo>
                  <a:lnTo>
                    <a:pt x="75" y="449"/>
                  </a:lnTo>
                  <a:lnTo>
                    <a:pt x="82" y="452"/>
                  </a:lnTo>
                  <a:lnTo>
                    <a:pt x="82" y="452"/>
                  </a:lnTo>
                  <a:lnTo>
                    <a:pt x="82" y="4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34">
              <a:extLst>
                <a:ext uri="{FF2B5EF4-FFF2-40B4-BE49-F238E27FC236}">
                  <a16:creationId xmlns:a16="http://schemas.microsoft.com/office/drawing/2014/main" id="{271BB24E-6D4C-5687-51F6-B6FD44C8E3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3545" y="8659882"/>
              <a:ext cx="591779" cy="603073"/>
            </a:xfrm>
            <a:custGeom>
              <a:avLst/>
              <a:gdLst>
                <a:gd name="T0" fmla="*/ 226 w 262"/>
                <a:gd name="T1" fmla="*/ 267 h 267"/>
                <a:gd name="T2" fmla="*/ 232 w 262"/>
                <a:gd name="T3" fmla="*/ 255 h 267"/>
                <a:gd name="T4" fmla="*/ 235 w 262"/>
                <a:gd name="T5" fmla="*/ 241 h 267"/>
                <a:gd name="T6" fmla="*/ 240 w 262"/>
                <a:gd name="T7" fmla="*/ 224 h 267"/>
                <a:gd name="T8" fmla="*/ 244 w 262"/>
                <a:gd name="T9" fmla="*/ 200 h 267"/>
                <a:gd name="T10" fmla="*/ 255 w 262"/>
                <a:gd name="T11" fmla="*/ 171 h 267"/>
                <a:gd name="T12" fmla="*/ 256 w 262"/>
                <a:gd name="T13" fmla="*/ 148 h 267"/>
                <a:gd name="T14" fmla="*/ 262 w 262"/>
                <a:gd name="T15" fmla="*/ 134 h 267"/>
                <a:gd name="T16" fmla="*/ 248 w 262"/>
                <a:gd name="T17" fmla="*/ 121 h 267"/>
                <a:gd name="T18" fmla="*/ 242 w 262"/>
                <a:gd name="T19" fmla="*/ 111 h 267"/>
                <a:gd name="T20" fmla="*/ 233 w 262"/>
                <a:gd name="T21" fmla="*/ 98 h 267"/>
                <a:gd name="T22" fmla="*/ 226 w 262"/>
                <a:gd name="T23" fmla="*/ 87 h 267"/>
                <a:gd name="T24" fmla="*/ 217 w 262"/>
                <a:gd name="T25" fmla="*/ 75 h 267"/>
                <a:gd name="T26" fmla="*/ 216 w 262"/>
                <a:gd name="T27" fmla="*/ 63 h 267"/>
                <a:gd name="T28" fmla="*/ 217 w 262"/>
                <a:gd name="T29" fmla="*/ 50 h 267"/>
                <a:gd name="T30" fmla="*/ 207 w 262"/>
                <a:gd name="T31" fmla="*/ 36 h 267"/>
                <a:gd name="T32" fmla="*/ 194 w 262"/>
                <a:gd name="T33" fmla="*/ 27 h 267"/>
                <a:gd name="T34" fmla="*/ 173 w 262"/>
                <a:gd name="T35" fmla="*/ 18 h 267"/>
                <a:gd name="T36" fmla="*/ 132 w 262"/>
                <a:gd name="T37" fmla="*/ 0 h 267"/>
                <a:gd name="T38" fmla="*/ 107 w 262"/>
                <a:gd name="T39" fmla="*/ 16 h 267"/>
                <a:gd name="T40" fmla="*/ 78 w 262"/>
                <a:gd name="T41" fmla="*/ 36 h 267"/>
                <a:gd name="T42" fmla="*/ 57 w 262"/>
                <a:gd name="T43" fmla="*/ 75 h 267"/>
                <a:gd name="T44" fmla="*/ 54 w 262"/>
                <a:gd name="T45" fmla="*/ 118 h 267"/>
                <a:gd name="T46" fmla="*/ 41 w 262"/>
                <a:gd name="T47" fmla="*/ 135 h 267"/>
                <a:gd name="T48" fmla="*/ 29 w 262"/>
                <a:gd name="T49" fmla="*/ 155 h 267"/>
                <a:gd name="T50" fmla="*/ 0 w 262"/>
                <a:gd name="T51" fmla="*/ 194 h 267"/>
                <a:gd name="T52" fmla="*/ 13 w 262"/>
                <a:gd name="T53" fmla="*/ 203 h 267"/>
                <a:gd name="T54" fmla="*/ 14 w 262"/>
                <a:gd name="T55" fmla="*/ 216 h 267"/>
                <a:gd name="T56" fmla="*/ 61 w 262"/>
                <a:gd name="T57" fmla="*/ 235 h 267"/>
                <a:gd name="T58" fmla="*/ 130 w 262"/>
                <a:gd name="T59" fmla="*/ 249 h 267"/>
                <a:gd name="T60" fmla="*/ 182 w 262"/>
                <a:gd name="T61" fmla="*/ 262 h 267"/>
                <a:gd name="T62" fmla="*/ 201 w 262"/>
                <a:gd name="T63" fmla="*/ 264 h 267"/>
                <a:gd name="T64" fmla="*/ 226 w 262"/>
                <a:gd name="T65" fmla="*/ 267 h 267"/>
                <a:gd name="T66" fmla="*/ 226 w 262"/>
                <a:gd name="T67" fmla="*/ 267 h 267"/>
                <a:gd name="T68" fmla="*/ 226 w 262"/>
                <a:gd name="T6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2" h="267">
                  <a:moveTo>
                    <a:pt x="226" y="267"/>
                  </a:moveTo>
                  <a:lnTo>
                    <a:pt x="232" y="255"/>
                  </a:lnTo>
                  <a:lnTo>
                    <a:pt x="235" y="241"/>
                  </a:lnTo>
                  <a:lnTo>
                    <a:pt x="240" y="224"/>
                  </a:lnTo>
                  <a:lnTo>
                    <a:pt x="244" y="200"/>
                  </a:lnTo>
                  <a:lnTo>
                    <a:pt x="255" y="171"/>
                  </a:lnTo>
                  <a:lnTo>
                    <a:pt x="256" y="148"/>
                  </a:lnTo>
                  <a:lnTo>
                    <a:pt x="262" y="134"/>
                  </a:lnTo>
                  <a:lnTo>
                    <a:pt x="248" y="121"/>
                  </a:lnTo>
                  <a:lnTo>
                    <a:pt x="242" y="111"/>
                  </a:lnTo>
                  <a:lnTo>
                    <a:pt x="233" y="98"/>
                  </a:lnTo>
                  <a:lnTo>
                    <a:pt x="226" y="87"/>
                  </a:lnTo>
                  <a:lnTo>
                    <a:pt x="217" y="75"/>
                  </a:lnTo>
                  <a:lnTo>
                    <a:pt x="216" y="63"/>
                  </a:lnTo>
                  <a:lnTo>
                    <a:pt x="217" y="50"/>
                  </a:lnTo>
                  <a:lnTo>
                    <a:pt x="207" y="36"/>
                  </a:lnTo>
                  <a:lnTo>
                    <a:pt x="194" y="27"/>
                  </a:lnTo>
                  <a:lnTo>
                    <a:pt x="173" y="18"/>
                  </a:lnTo>
                  <a:lnTo>
                    <a:pt x="132" y="0"/>
                  </a:lnTo>
                  <a:lnTo>
                    <a:pt x="107" y="16"/>
                  </a:lnTo>
                  <a:lnTo>
                    <a:pt x="78" y="36"/>
                  </a:lnTo>
                  <a:lnTo>
                    <a:pt x="57" y="75"/>
                  </a:lnTo>
                  <a:lnTo>
                    <a:pt x="54" y="118"/>
                  </a:lnTo>
                  <a:lnTo>
                    <a:pt x="41" y="135"/>
                  </a:lnTo>
                  <a:lnTo>
                    <a:pt x="29" y="155"/>
                  </a:lnTo>
                  <a:lnTo>
                    <a:pt x="0" y="194"/>
                  </a:lnTo>
                  <a:lnTo>
                    <a:pt x="13" y="203"/>
                  </a:lnTo>
                  <a:lnTo>
                    <a:pt x="14" y="216"/>
                  </a:lnTo>
                  <a:lnTo>
                    <a:pt x="61" y="235"/>
                  </a:lnTo>
                  <a:lnTo>
                    <a:pt x="130" y="249"/>
                  </a:lnTo>
                  <a:lnTo>
                    <a:pt x="182" y="262"/>
                  </a:lnTo>
                  <a:lnTo>
                    <a:pt x="201" y="264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35">
              <a:extLst>
                <a:ext uri="{FF2B5EF4-FFF2-40B4-BE49-F238E27FC236}">
                  <a16:creationId xmlns:a16="http://schemas.microsoft.com/office/drawing/2014/main" id="{429A8101-EA22-BEDD-E12A-521133C3AC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279459" y="9294577"/>
              <a:ext cx="980275" cy="1106762"/>
            </a:xfrm>
            <a:custGeom>
              <a:avLst/>
              <a:gdLst>
                <a:gd name="T0" fmla="*/ 224 w 434"/>
                <a:gd name="T1" fmla="*/ 467 h 490"/>
                <a:gd name="T2" fmla="*/ 265 w 434"/>
                <a:gd name="T3" fmla="*/ 429 h 490"/>
                <a:gd name="T4" fmla="*/ 288 w 434"/>
                <a:gd name="T5" fmla="*/ 387 h 490"/>
                <a:gd name="T6" fmla="*/ 315 w 434"/>
                <a:gd name="T7" fmla="*/ 355 h 490"/>
                <a:gd name="T8" fmla="*/ 358 w 434"/>
                <a:gd name="T9" fmla="*/ 307 h 490"/>
                <a:gd name="T10" fmla="*/ 392 w 434"/>
                <a:gd name="T11" fmla="*/ 260 h 490"/>
                <a:gd name="T12" fmla="*/ 426 w 434"/>
                <a:gd name="T13" fmla="*/ 225 h 490"/>
                <a:gd name="T14" fmla="*/ 433 w 434"/>
                <a:gd name="T15" fmla="*/ 191 h 490"/>
                <a:gd name="T16" fmla="*/ 406 w 434"/>
                <a:gd name="T17" fmla="*/ 196 h 490"/>
                <a:gd name="T18" fmla="*/ 394 w 434"/>
                <a:gd name="T19" fmla="*/ 173 h 490"/>
                <a:gd name="T20" fmla="*/ 322 w 434"/>
                <a:gd name="T21" fmla="*/ 141 h 490"/>
                <a:gd name="T22" fmla="*/ 296 w 434"/>
                <a:gd name="T23" fmla="*/ 121 h 490"/>
                <a:gd name="T24" fmla="*/ 265 w 434"/>
                <a:gd name="T25" fmla="*/ 138 h 490"/>
                <a:gd name="T26" fmla="*/ 235 w 434"/>
                <a:gd name="T27" fmla="*/ 114 h 490"/>
                <a:gd name="T28" fmla="*/ 212 w 434"/>
                <a:gd name="T29" fmla="*/ 95 h 490"/>
                <a:gd name="T30" fmla="*/ 203 w 434"/>
                <a:gd name="T31" fmla="*/ 65 h 490"/>
                <a:gd name="T32" fmla="*/ 208 w 434"/>
                <a:gd name="T33" fmla="*/ 43 h 490"/>
                <a:gd name="T34" fmla="*/ 196 w 434"/>
                <a:gd name="T35" fmla="*/ 15 h 490"/>
                <a:gd name="T36" fmla="*/ 139 w 434"/>
                <a:gd name="T37" fmla="*/ 11 h 490"/>
                <a:gd name="T38" fmla="*/ 0 w 434"/>
                <a:gd name="T39" fmla="*/ 138 h 490"/>
                <a:gd name="T40" fmla="*/ 16 w 434"/>
                <a:gd name="T41" fmla="*/ 159 h 490"/>
                <a:gd name="T42" fmla="*/ 36 w 434"/>
                <a:gd name="T43" fmla="*/ 193 h 490"/>
                <a:gd name="T44" fmla="*/ 55 w 434"/>
                <a:gd name="T45" fmla="*/ 212 h 490"/>
                <a:gd name="T46" fmla="*/ 70 w 434"/>
                <a:gd name="T47" fmla="*/ 234 h 490"/>
                <a:gd name="T48" fmla="*/ 82 w 434"/>
                <a:gd name="T49" fmla="*/ 260 h 490"/>
                <a:gd name="T50" fmla="*/ 96 w 434"/>
                <a:gd name="T51" fmla="*/ 275 h 490"/>
                <a:gd name="T52" fmla="*/ 110 w 434"/>
                <a:gd name="T53" fmla="*/ 292 h 490"/>
                <a:gd name="T54" fmla="*/ 125 w 434"/>
                <a:gd name="T55" fmla="*/ 305 h 490"/>
                <a:gd name="T56" fmla="*/ 137 w 434"/>
                <a:gd name="T57" fmla="*/ 312 h 490"/>
                <a:gd name="T58" fmla="*/ 162 w 434"/>
                <a:gd name="T59" fmla="*/ 292 h 490"/>
                <a:gd name="T60" fmla="*/ 139 w 434"/>
                <a:gd name="T61" fmla="*/ 316 h 490"/>
                <a:gd name="T62" fmla="*/ 175 w 434"/>
                <a:gd name="T63" fmla="*/ 314 h 490"/>
                <a:gd name="T64" fmla="*/ 191 w 434"/>
                <a:gd name="T65" fmla="*/ 346 h 490"/>
                <a:gd name="T66" fmla="*/ 194 w 434"/>
                <a:gd name="T67" fmla="*/ 371 h 490"/>
                <a:gd name="T68" fmla="*/ 175 w 434"/>
                <a:gd name="T69" fmla="*/ 392 h 490"/>
                <a:gd name="T70" fmla="*/ 189 w 434"/>
                <a:gd name="T71" fmla="*/ 417 h 490"/>
                <a:gd name="T72" fmla="*/ 182 w 434"/>
                <a:gd name="T73" fmla="*/ 444 h 490"/>
                <a:gd name="T74" fmla="*/ 196 w 434"/>
                <a:gd name="T75" fmla="*/ 488 h 490"/>
                <a:gd name="T76" fmla="*/ 216 w 434"/>
                <a:gd name="T77" fmla="*/ 49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4" h="490">
                  <a:moveTo>
                    <a:pt x="216" y="490"/>
                  </a:moveTo>
                  <a:lnTo>
                    <a:pt x="224" y="467"/>
                  </a:lnTo>
                  <a:lnTo>
                    <a:pt x="239" y="454"/>
                  </a:lnTo>
                  <a:lnTo>
                    <a:pt x="265" y="429"/>
                  </a:lnTo>
                  <a:lnTo>
                    <a:pt x="278" y="405"/>
                  </a:lnTo>
                  <a:lnTo>
                    <a:pt x="288" y="387"/>
                  </a:lnTo>
                  <a:lnTo>
                    <a:pt x="297" y="369"/>
                  </a:lnTo>
                  <a:lnTo>
                    <a:pt x="315" y="355"/>
                  </a:lnTo>
                  <a:lnTo>
                    <a:pt x="331" y="330"/>
                  </a:lnTo>
                  <a:lnTo>
                    <a:pt x="358" y="307"/>
                  </a:lnTo>
                  <a:lnTo>
                    <a:pt x="374" y="280"/>
                  </a:lnTo>
                  <a:lnTo>
                    <a:pt x="392" y="260"/>
                  </a:lnTo>
                  <a:lnTo>
                    <a:pt x="417" y="237"/>
                  </a:lnTo>
                  <a:lnTo>
                    <a:pt x="426" y="225"/>
                  </a:lnTo>
                  <a:lnTo>
                    <a:pt x="434" y="210"/>
                  </a:lnTo>
                  <a:lnTo>
                    <a:pt x="433" y="191"/>
                  </a:lnTo>
                  <a:lnTo>
                    <a:pt x="420" y="189"/>
                  </a:lnTo>
                  <a:lnTo>
                    <a:pt x="406" y="196"/>
                  </a:lnTo>
                  <a:lnTo>
                    <a:pt x="404" y="184"/>
                  </a:lnTo>
                  <a:lnTo>
                    <a:pt x="394" y="173"/>
                  </a:lnTo>
                  <a:lnTo>
                    <a:pt x="353" y="161"/>
                  </a:lnTo>
                  <a:lnTo>
                    <a:pt x="322" y="141"/>
                  </a:lnTo>
                  <a:lnTo>
                    <a:pt x="312" y="127"/>
                  </a:lnTo>
                  <a:lnTo>
                    <a:pt x="296" y="121"/>
                  </a:lnTo>
                  <a:lnTo>
                    <a:pt x="285" y="134"/>
                  </a:lnTo>
                  <a:lnTo>
                    <a:pt x="265" y="138"/>
                  </a:lnTo>
                  <a:lnTo>
                    <a:pt x="248" y="125"/>
                  </a:lnTo>
                  <a:lnTo>
                    <a:pt x="235" y="114"/>
                  </a:lnTo>
                  <a:lnTo>
                    <a:pt x="219" y="116"/>
                  </a:lnTo>
                  <a:lnTo>
                    <a:pt x="212" y="95"/>
                  </a:lnTo>
                  <a:lnTo>
                    <a:pt x="217" y="81"/>
                  </a:lnTo>
                  <a:lnTo>
                    <a:pt x="203" y="65"/>
                  </a:lnTo>
                  <a:lnTo>
                    <a:pt x="217" y="57"/>
                  </a:lnTo>
                  <a:lnTo>
                    <a:pt x="208" y="43"/>
                  </a:lnTo>
                  <a:lnTo>
                    <a:pt x="201" y="24"/>
                  </a:lnTo>
                  <a:lnTo>
                    <a:pt x="196" y="15"/>
                  </a:lnTo>
                  <a:lnTo>
                    <a:pt x="150" y="0"/>
                  </a:lnTo>
                  <a:lnTo>
                    <a:pt x="139" y="11"/>
                  </a:lnTo>
                  <a:lnTo>
                    <a:pt x="109" y="38"/>
                  </a:lnTo>
                  <a:lnTo>
                    <a:pt x="0" y="138"/>
                  </a:lnTo>
                  <a:lnTo>
                    <a:pt x="5" y="150"/>
                  </a:lnTo>
                  <a:lnTo>
                    <a:pt x="16" y="159"/>
                  </a:lnTo>
                  <a:lnTo>
                    <a:pt x="21" y="171"/>
                  </a:lnTo>
                  <a:lnTo>
                    <a:pt x="36" y="193"/>
                  </a:lnTo>
                  <a:lnTo>
                    <a:pt x="46" y="198"/>
                  </a:lnTo>
                  <a:lnTo>
                    <a:pt x="55" y="212"/>
                  </a:lnTo>
                  <a:lnTo>
                    <a:pt x="68" y="219"/>
                  </a:lnTo>
                  <a:lnTo>
                    <a:pt x="70" y="234"/>
                  </a:lnTo>
                  <a:lnTo>
                    <a:pt x="84" y="244"/>
                  </a:lnTo>
                  <a:lnTo>
                    <a:pt x="82" y="260"/>
                  </a:lnTo>
                  <a:lnTo>
                    <a:pt x="86" y="275"/>
                  </a:lnTo>
                  <a:lnTo>
                    <a:pt x="96" y="275"/>
                  </a:lnTo>
                  <a:lnTo>
                    <a:pt x="98" y="292"/>
                  </a:lnTo>
                  <a:lnTo>
                    <a:pt x="110" y="292"/>
                  </a:lnTo>
                  <a:lnTo>
                    <a:pt x="105" y="305"/>
                  </a:lnTo>
                  <a:lnTo>
                    <a:pt x="125" y="305"/>
                  </a:lnTo>
                  <a:lnTo>
                    <a:pt x="123" y="321"/>
                  </a:lnTo>
                  <a:lnTo>
                    <a:pt x="137" y="312"/>
                  </a:lnTo>
                  <a:lnTo>
                    <a:pt x="148" y="294"/>
                  </a:lnTo>
                  <a:lnTo>
                    <a:pt x="162" y="292"/>
                  </a:lnTo>
                  <a:lnTo>
                    <a:pt x="153" y="312"/>
                  </a:lnTo>
                  <a:lnTo>
                    <a:pt x="139" y="316"/>
                  </a:lnTo>
                  <a:lnTo>
                    <a:pt x="162" y="316"/>
                  </a:lnTo>
                  <a:lnTo>
                    <a:pt x="175" y="314"/>
                  </a:lnTo>
                  <a:lnTo>
                    <a:pt x="187" y="323"/>
                  </a:lnTo>
                  <a:lnTo>
                    <a:pt x="191" y="346"/>
                  </a:lnTo>
                  <a:lnTo>
                    <a:pt x="207" y="353"/>
                  </a:lnTo>
                  <a:lnTo>
                    <a:pt x="194" y="371"/>
                  </a:lnTo>
                  <a:lnTo>
                    <a:pt x="189" y="383"/>
                  </a:lnTo>
                  <a:lnTo>
                    <a:pt x="175" y="392"/>
                  </a:lnTo>
                  <a:lnTo>
                    <a:pt x="175" y="405"/>
                  </a:lnTo>
                  <a:lnTo>
                    <a:pt x="189" y="417"/>
                  </a:lnTo>
                  <a:lnTo>
                    <a:pt x="183" y="431"/>
                  </a:lnTo>
                  <a:lnTo>
                    <a:pt x="182" y="444"/>
                  </a:lnTo>
                  <a:lnTo>
                    <a:pt x="194" y="456"/>
                  </a:lnTo>
                  <a:lnTo>
                    <a:pt x="196" y="488"/>
                  </a:lnTo>
                  <a:lnTo>
                    <a:pt x="216" y="490"/>
                  </a:lnTo>
                  <a:lnTo>
                    <a:pt x="216" y="490"/>
                  </a:lnTo>
                  <a:lnTo>
                    <a:pt x="216" y="4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36">
              <a:extLst>
                <a:ext uri="{FF2B5EF4-FFF2-40B4-BE49-F238E27FC236}">
                  <a16:creationId xmlns:a16="http://schemas.microsoft.com/office/drawing/2014/main" id="{3A03B391-2DEF-E7C1-4CF9-0FA75AE6FA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9053" y="8560500"/>
              <a:ext cx="767957" cy="1041260"/>
            </a:xfrm>
            <a:custGeom>
              <a:avLst/>
              <a:gdLst>
                <a:gd name="T0" fmla="*/ 242 w 340"/>
                <a:gd name="T1" fmla="*/ 363 h 461"/>
                <a:gd name="T2" fmla="*/ 283 w 340"/>
                <a:gd name="T3" fmla="*/ 325 h 461"/>
                <a:gd name="T4" fmla="*/ 311 w 340"/>
                <a:gd name="T5" fmla="*/ 322 h 461"/>
                <a:gd name="T6" fmla="*/ 325 w 340"/>
                <a:gd name="T7" fmla="*/ 295 h 461"/>
                <a:gd name="T8" fmla="*/ 338 w 340"/>
                <a:gd name="T9" fmla="*/ 270 h 461"/>
                <a:gd name="T10" fmla="*/ 322 w 340"/>
                <a:gd name="T11" fmla="*/ 240 h 461"/>
                <a:gd name="T12" fmla="*/ 318 w 340"/>
                <a:gd name="T13" fmla="*/ 217 h 461"/>
                <a:gd name="T14" fmla="*/ 306 w 340"/>
                <a:gd name="T15" fmla="*/ 215 h 461"/>
                <a:gd name="T16" fmla="*/ 290 w 340"/>
                <a:gd name="T17" fmla="*/ 194 h 461"/>
                <a:gd name="T18" fmla="*/ 283 w 340"/>
                <a:gd name="T19" fmla="*/ 171 h 461"/>
                <a:gd name="T20" fmla="*/ 274 w 340"/>
                <a:gd name="T21" fmla="*/ 137 h 461"/>
                <a:gd name="T22" fmla="*/ 261 w 340"/>
                <a:gd name="T23" fmla="*/ 99 h 461"/>
                <a:gd name="T24" fmla="*/ 243 w 340"/>
                <a:gd name="T25" fmla="*/ 69 h 461"/>
                <a:gd name="T26" fmla="*/ 211 w 340"/>
                <a:gd name="T27" fmla="*/ 55 h 461"/>
                <a:gd name="T28" fmla="*/ 199 w 340"/>
                <a:gd name="T29" fmla="*/ 32 h 461"/>
                <a:gd name="T30" fmla="*/ 149 w 340"/>
                <a:gd name="T31" fmla="*/ 19 h 461"/>
                <a:gd name="T32" fmla="*/ 122 w 340"/>
                <a:gd name="T33" fmla="*/ 0 h 461"/>
                <a:gd name="T34" fmla="*/ 0 w 340"/>
                <a:gd name="T35" fmla="*/ 98 h 461"/>
                <a:gd name="T36" fmla="*/ 16 w 340"/>
                <a:gd name="T37" fmla="*/ 128 h 461"/>
                <a:gd name="T38" fmla="*/ 16 w 340"/>
                <a:gd name="T39" fmla="*/ 160 h 461"/>
                <a:gd name="T40" fmla="*/ 17 w 340"/>
                <a:gd name="T41" fmla="*/ 190 h 461"/>
                <a:gd name="T42" fmla="*/ 37 w 340"/>
                <a:gd name="T43" fmla="*/ 220 h 461"/>
                <a:gd name="T44" fmla="*/ 60 w 340"/>
                <a:gd name="T45" fmla="*/ 245 h 461"/>
                <a:gd name="T46" fmla="*/ 73 w 340"/>
                <a:gd name="T47" fmla="*/ 263 h 461"/>
                <a:gd name="T48" fmla="*/ 85 w 340"/>
                <a:gd name="T49" fmla="*/ 295 h 461"/>
                <a:gd name="T50" fmla="*/ 96 w 340"/>
                <a:gd name="T51" fmla="*/ 318 h 461"/>
                <a:gd name="T52" fmla="*/ 101 w 340"/>
                <a:gd name="T53" fmla="*/ 349 h 461"/>
                <a:gd name="T54" fmla="*/ 115 w 340"/>
                <a:gd name="T55" fmla="*/ 375 h 461"/>
                <a:gd name="T56" fmla="*/ 117 w 340"/>
                <a:gd name="T57" fmla="*/ 406 h 461"/>
                <a:gd name="T58" fmla="*/ 121 w 340"/>
                <a:gd name="T59" fmla="*/ 430 h 461"/>
                <a:gd name="T60" fmla="*/ 133 w 340"/>
                <a:gd name="T61" fmla="*/ 455 h 461"/>
                <a:gd name="T62" fmla="*/ 133 w 340"/>
                <a:gd name="T63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0" h="461">
                  <a:moveTo>
                    <a:pt x="133" y="461"/>
                  </a:moveTo>
                  <a:lnTo>
                    <a:pt x="242" y="363"/>
                  </a:lnTo>
                  <a:lnTo>
                    <a:pt x="272" y="336"/>
                  </a:lnTo>
                  <a:lnTo>
                    <a:pt x="283" y="325"/>
                  </a:lnTo>
                  <a:lnTo>
                    <a:pt x="324" y="333"/>
                  </a:lnTo>
                  <a:lnTo>
                    <a:pt x="311" y="322"/>
                  </a:lnTo>
                  <a:lnTo>
                    <a:pt x="320" y="308"/>
                  </a:lnTo>
                  <a:lnTo>
                    <a:pt x="325" y="295"/>
                  </a:lnTo>
                  <a:lnTo>
                    <a:pt x="340" y="286"/>
                  </a:lnTo>
                  <a:lnTo>
                    <a:pt x="338" y="270"/>
                  </a:lnTo>
                  <a:lnTo>
                    <a:pt x="332" y="258"/>
                  </a:lnTo>
                  <a:lnTo>
                    <a:pt x="322" y="240"/>
                  </a:lnTo>
                  <a:lnTo>
                    <a:pt x="331" y="228"/>
                  </a:lnTo>
                  <a:lnTo>
                    <a:pt x="318" y="217"/>
                  </a:lnTo>
                  <a:lnTo>
                    <a:pt x="308" y="228"/>
                  </a:lnTo>
                  <a:lnTo>
                    <a:pt x="306" y="215"/>
                  </a:lnTo>
                  <a:lnTo>
                    <a:pt x="297" y="208"/>
                  </a:lnTo>
                  <a:lnTo>
                    <a:pt x="290" y="194"/>
                  </a:lnTo>
                  <a:lnTo>
                    <a:pt x="292" y="178"/>
                  </a:lnTo>
                  <a:lnTo>
                    <a:pt x="283" y="171"/>
                  </a:lnTo>
                  <a:lnTo>
                    <a:pt x="268" y="153"/>
                  </a:lnTo>
                  <a:lnTo>
                    <a:pt x="274" y="137"/>
                  </a:lnTo>
                  <a:lnTo>
                    <a:pt x="276" y="124"/>
                  </a:lnTo>
                  <a:lnTo>
                    <a:pt x="261" y="99"/>
                  </a:lnTo>
                  <a:lnTo>
                    <a:pt x="243" y="85"/>
                  </a:lnTo>
                  <a:lnTo>
                    <a:pt x="243" y="69"/>
                  </a:lnTo>
                  <a:lnTo>
                    <a:pt x="231" y="67"/>
                  </a:lnTo>
                  <a:lnTo>
                    <a:pt x="211" y="55"/>
                  </a:lnTo>
                  <a:lnTo>
                    <a:pt x="211" y="39"/>
                  </a:lnTo>
                  <a:lnTo>
                    <a:pt x="199" y="32"/>
                  </a:lnTo>
                  <a:lnTo>
                    <a:pt x="172" y="32"/>
                  </a:lnTo>
                  <a:lnTo>
                    <a:pt x="149" y="19"/>
                  </a:lnTo>
                  <a:lnTo>
                    <a:pt x="135" y="7"/>
                  </a:lnTo>
                  <a:lnTo>
                    <a:pt x="122" y="0"/>
                  </a:lnTo>
                  <a:lnTo>
                    <a:pt x="9" y="82"/>
                  </a:lnTo>
                  <a:lnTo>
                    <a:pt x="0" y="98"/>
                  </a:lnTo>
                  <a:lnTo>
                    <a:pt x="12" y="112"/>
                  </a:lnTo>
                  <a:lnTo>
                    <a:pt x="16" y="128"/>
                  </a:lnTo>
                  <a:lnTo>
                    <a:pt x="16" y="147"/>
                  </a:lnTo>
                  <a:lnTo>
                    <a:pt x="16" y="160"/>
                  </a:lnTo>
                  <a:lnTo>
                    <a:pt x="16" y="176"/>
                  </a:lnTo>
                  <a:lnTo>
                    <a:pt x="17" y="190"/>
                  </a:lnTo>
                  <a:lnTo>
                    <a:pt x="26" y="203"/>
                  </a:lnTo>
                  <a:lnTo>
                    <a:pt x="37" y="220"/>
                  </a:lnTo>
                  <a:lnTo>
                    <a:pt x="48" y="229"/>
                  </a:lnTo>
                  <a:lnTo>
                    <a:pt x="60" y="245"/>
                  </a:lnTo>
                  <a:lnTo>
                    <a:pt x="69" y="251"/>
                  </a:lnTo>
                  <a:lnTo>
                    <a:pt x="73" y="263"/>
                  </a:lnTo>
                  <a:lnTo>
                    <a:pt x="85" y="276"/>
                  </a:lnTo>
                  <a:lnTo>
                    <a:pt x="85" y="295"/>
                  </a:lnTo>
                  <a:lnTo>
                    <a:pt x="94" y="306"/>
                  </a:lnTo>
                  <a:lnTo>
                    <a:pt x="96" y="318"/>
                  </a:lnTo>
                  <a:lnTo>
                    <a:pt x="98" y="331"/>
                  </a:lnTo>
                  <a:lnTo>
                    <a:pt x="101" y="349"/>
                  </a:lnTo>
                  <a:lnTo>
                    <a:pt x="114" y="359"/>
                  </a:lnTo>
                  <a:lnTo>
                    <a:pt x="115" y="375"/>
                  </a:lnTo>
                  <a:lnTo>
                    <a:pt x="115" y="388"/>
                  </a:lnTo>
                  <a:lnTo>
                    <a:pt x="117" y="406"/>
                  </a:lnTo>
                  <a:lnTo>
                    <a:pt x="126" y="418"/>
                  </a:lnTo>
                  <a:lnTo>
                    <a:pt x="121" y="430"/>
                  </a:lnTo>
                  <a:lnTo>
                    <a:pt x="122" y="445"/>
                  </a:lnTo>
                  <a:lnTo>
                    <a:pt x="133" y="455"/>
                  </a:lnTo>
                  <a:lnTo>
                    <a:pt x="133" y="461"/>
                  </a:lnTo>
                  <a:lnTo>
                    <a:pt x="133" y="461"/>
                  </a:lnTo>
                  <a:lnTo>
                    <a:pt x="133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37">
              <a:extLst>
                <a:ext uri="{FF2B5EF4-FFF2-40B4-BE49-F238E27FC236}">
                  <a16:creationId xmlns:a16="http://schemas.microsoft.com/office/drawing/2014/main" id="{1E675CDD-9447-62E9-0011-436A129354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72712" y="8092950"/>
              <a:ext cx="1097727" cy="1142901"/>
            </a:xfrm>
            <a:custGeom>
              <a:avLst/>
              <a:gdLst>
                <a:gd name="T0" fmla="*/ 240 w 486"/>
                <a:gd name="T1" fmla="*/ 500 h 506"/>
                <a:gd name="T2" fmla="*/ 290 w 486"/>
                <a:gd name="T3" fmla="*/ 493 h 506"/>
                <a:gd name="T4" fmla="*/ 310 w 486"/>
                <a:gd name="T5" fmla="*/ 467 h 506"/>
                <a:gd name="T6" fmla="*/ 326 w 486"/>
                <a:gd name="T7" fmla="*/ 408 h 506"/>
                <a:gd name="T8" fmla="*/ 351 w 486"/>
                <a:gd name="T9" fmla="*/ 369 h 506"/>
                <a:gd name="T10" fmla="*/ 377 w 486"/>
                <a:gd name="T11" fmla="*/ 289 h 506"/>
                <a:gd name="T12" fmla="*/ 470 w 486"/>
                <a:gd name="T13" fmla="*/ 271 h 506"/>
                <a:gd name="T14" fmla="*/ 486 w 486"/>
                <a:gd name="T15" fmla="*/ 214 h 506"/>
                <a:gd name="T16" fmla="*/ 413 w 486"/>
                <a:gd name="T17" fmla="*/ 125 h 506"/>
                <a:gd name="T18" fmla="*/ 379 w 486"/>
                <a:gd name="T19" fmla="*/ 30 h 506"/>
                <a:gd name="T20" fmla="*/ 354 w 486"/>
                <a:gd name="T21" fmla="*/ 20 h 506"/>
                <a:gd name="T22" fmla="*/ 327 w 486"/>
                <a:gd name="T23" fmla="*/ 27 h 506"/>
                <a:gd name="T24" fmla="*/ 299 w 486"/>
                <a:gd name="T25" fmla="*/ 20 h 506"/>
                <a:gd name="T26" fmla="*/ 272 w 486"/>
                <a:gd name="T27" fmla="*/ 7 h 506"/>
                <a:gd name="T28" fmla="*/ 240 w 486"/>
                <a:gd name="T29" fmla="*/ 0 h 506"/>
                <a:gd name="T30" fmla="*/ 206 w 486"/>
                <a:gd name="T31" fmla="*/ 14 h 506"/>
                <a:gd name="T32" fmla="*/ 171 w 486"/>
                <a:gd name="T33" fmla="*/ 20 h 506"/>
                <a:gd name="T34" fmla="*/ 171 w 486"/>
                <a:gd name="T35" fmla="*/ 47 h 506"/>
                <a:gd name="T36" fmla="*/ 155 w 486"/>
                <a:gd name="T37" fmla="*/ 70 h 506"/>
                <a:gd name="T38" fmla="*/ 126 w 486"/>
                <a:gd name="T39" fmla="*/ 118 h 506"/>
                <a:gd name="T40" fmla="*/ 108 w 486"/>
                <a:gd name="T41" fmla="*/ 152 h 506"/>
                <a:gd name="T42" fmla="*/ 107 w 486"/>
                <a:gd name="T43" fmla="*/ 191 h 506"/>
                <a:gd name="T44" fmla="*/ 57 w 486"/>
                <a:gd name="T45" fmla="*/ 226 h 506"/>
                <a:gd name="T46" fmla="*/ 34 w 486"/>
                <a:gd name="T47" fmla="*/ 265 h 506"/>
                <a:gd name="T48" fmla="*/ 37 w 486"/>
                <a:gd name="T49" fmla="*/ 290 h 506"/>
                <a:gd name="T50" fmla="*/ 12 w 486"/>
                <a:gd name="T51" fmla="*/ 297 h 506"/>
                <a:gd name="T52" fmla="*/ 11 w 486"/>
                <a:gd name="T53" fmla="*/ 310 h 506"/>
                <a:gd name="T54" fmla="*/ 57 w 486"/>
                <a:gd name="T55" fmla="*/ 310 h 506"/>
                <a:gd name="T56" fmla="*/ 105 w 486"/>
                <a:gd name="T57" fmla="*/ 315 h 506"/>
                <a:gd name="T58" fmla="*/ 141 w 486"/>
                <a:gd name="T59" fmla="*/ 337 h 506"/>
                <a:gd name="T60" fmla="*/ 187 w 486"/>
                <a:gd name="T61" fmla="*/ 358 h 506"/>
                <a:gd name="T62" fmla="*/ 189 w 486"/>
                <a:gd name="T63" fmla="*/ 394 h 506"/>
                <a:gd name="T64" fmla="*/ 181 w 486"/>
                <a:gd name="T65" fmla="*/ 429 h 506"/>
                <a:gd name="T66" fmla="*/ 187 w 486"/>
                <a:gd name="T67" fmla="*/ 458 h 506"/>
                <a:gd name="T68" fmla="*/ 215 w 486"/>
                <a:gd name="T69" fmla="*/ 474 h 506"/>
                <a:gd name="T70" fmla="*/ 221 w 486"/>
                <a:gd name="T71" fmla="*/ 504 h 506"/>
                <a:gd name="T72" fmla="*/ 228 w 486"/>
                <a:gd name="T73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6" h="506">
                  <a:moveTo>
                    <a:pt x="228" y="506"/>
                  </a:moveTo>
                  <a:lnTo>
                    <a:pt x="240" y="500"/>
                  </a:lnTo>
                  <a:lnTo>
                    <a:pt x="283" y="502"/>
                  </a:lnTo>
                  <a:lnTo>
                    <a:pt x="290" y="493"/>
                  </a:lnTo>
                  <a:lnTo>
                    <a:pt x="315" y="477"/>
                  </a:lnTo>
                  <a:lnTo>
                    <a:pt x="310" y="467"/>
                  </a:lnTo>
                  <a:lnTo>
                    <a:pt x="308" y="451"/>
                  </a:lnTo>
                  <a:lnTo>
                    <a:pt x="326" y="408"/>
                  </a:lnTo>
                  <a:lnTo>
                    <a:pt x="338" y="386"/>
                  </a:lnTo>
                  <a:lnTo>
                    <a:pt x="351" y="369"/>
                  </a:lnTo>
                  <a:lnTo>
                    <a:pt x="352" y="333"/>
                  </a:lnTo>
                  <a:lnTo>
                    <a:pt x="377" y="289"/>
                  </a:lnTo>
                  <a:lnTo>
                    <a:pt x="429" y="253"/>
                  </a:lnTo>
                  <a:lnTo>
                    <a:pt x="470" y="271"/>
                  </a:lnTo>
                  <a:lnTo>
                    <a:pt x="472" y="255"/>
                  </a:lnTo>
                  <a:lnTo>
                    <a:pt x="486" y="214"/>
                  </a:lnTo>
                  <a:lnTo>
                    <a:pt x="425" y="155"/>
                  </a:lnTo>
                  <a:lnTo>
                    <a:pt x="413" y="125"/>
                  </a:lnTo>
                  <a:lnTo>
                    <a:pt x="386" y="50"/>
                  </a:lnTo>
                  <a:lnTo>
                    <a:pt x="379" y="30"/>
                  </a:lnTo>
                  <a:lnTo>
                    <a:pt x="374" y="20"/>
                  </a:lnTo>
                  <a:lnTo>
                    <a:pt x="354" y="20"/>
                  </a:lnTo>
                  <a:lnTo>
                    <a:pt x="342" y="22"/>
                  </a:lnTo>
                  <a:lnTo>
                    <a:pt x="327" y="27"/>
                  </a:lnTo>
                  <a:lnTo>
                    <a:pt x="315" y="22"/>
                  </a:lnTo>
                  <a:lnTo>
                    <a:pt x="299" y="20"/>
                  </a:lnTo>
                  <a:lnTo>
                    <a:pt x="288" y="14"/>
                  </a:lnTo>
                  <a:lnTo>
                    <a:pt x="272" y="7"/>
                  </a:lnTo>
                  <a:lnTo>
                    <a:pt x="253" y="7"/>
                  </a:lnTo>
                  <a:lnTo>
                    <a:pt x="240" y="0"/>
                  </a:lnTo>
                  <a:lnTo>
                    <a:pt x="221" y="4"/>
                  </a:lnTo>
                  <a:lnTo>
                    <a:pt x="206" y="14"/>
                  </a:lnTo>
                  <a:lnTo>
                    <a:pt x="187" y="18"/>
                  </a:lnTo>
                  <a:lnTo>
                    <a:pt x="171" y="20"/>
                  </a:lnTo>
                  <a:lnTo>
                    <a:pt x="162" y="32"/>
                  </a:lnTo>
                  <a:lnTo>
                    <a:pt x="171" y="47"/>
                  </a:lnTo>
                  <a:lnTo>
                    <a:pt x="169" y="63"/>
                  </a:lnTo>
                  <a:lnTo>
                    <a:pt x="155" y="70"/>
                  </a:lnTo>
                  <a:lnTo>
                    <a:pt x="137" y="103"/>
                  </a:lnTo>
                  <a:lnTo>
                    <a:pt x="126" y="118"/>
                  </a:lnTo>
                  <a:lnTo>
                    <a:pt x="110" y="132"/>
                  </a:lnTo>
                  <a:lnTo>
                    <a:pt x="108" y="152"/>
                  </a:lnTo>
                  <a:lnTo>
                    <a:pt x="126" y="173"/>
                  </a:lnTo>
                  <a:lnTo>
                    <a:pt x="107" y="191"/>
                  </a:lnTo>
                  <a:lnTo>
                    <a:pt x="87" y="191"/>
                  </a:lnTo>
                  <a:lnTo>
                    <a:pt x="57" y="226"/>
                  </a:lnTo>
                  <a:lnTo>
                    <a:pt x="32" y="242"/>
                  </a:lnTo>
                  <a:lnTo>
                    <a:pt x="34" y="265"/>
                  </a:lnTo>
                  <a:lnTo>
                    <a:pt x="57" y="287"/>
                  </a:lnTo>
                  <a:lnTo>
                    <a:pt x="37" y="290"/>
                  </a:lnTo>
                  <a:lnTo>
                    <a:pt x="25" y="306"/>
                  </a:lnTo>
                  <a:lnTo>
                    <a:pt x="12" y="297"/>
                  </a:lnTo>
                  <a:lnTo>
                    <a:pt x="0" y="299"/>
                  </a:lnTo>
                  <a:lnTo>
                    <a:pt x="11" y="310"/>
                  </a:lnTo>
                  <a:lnTo>
                    <a:pt x="37" y="306"/>
                  </a:lnTo>
                  <a:lnTo>
                    <a:pt x="57" y="310"/>
                  </a:lnTo>
                  <a:lnTo>
                    <a:pt x="78" y="319"/>
                  </a:lnTo>
                  <a:lnTo>
                    <a:pt x="105" y="315"/>
                  </a:lnTo>
                  <a:lnTo>
                    <a:pt x="126" y="324"/>
                  </a:lnTo>
                  <a:lnTo>
                    <a:pt x="141" y="337"/>
                  </a:lnTo>
                  <a:lnTo>
                    <a:pt x="160" y="346"/>
                  </a:lnTo>
                  <a:lnTo>
                    <a:pt x="187" y="358"/>
                  </a:lnTo>
                  <a:lnTo>
                    <a:pt x="196" y="369"/>
                  </a:lnTo>
                  <a:lnTo>
                    <a:pt x="189" y="394"/>
                  </a:lnTo>
                  <a:lnTo>
                    <a:pt x="190" y="413"/>
                  </a:lnTo>
                  <a:lnTo>
                    <a:pt x="181" y="429"/>
                  </a:lnTo>
                  <a:lnTo>
                    <a:pt x="176" y="443"/>
                  </a:lnTo>
                  <a:lnTo>
                    <a:pt x="187" y="458"/>
                  </a:lnTo>
                  <a:lnTo>
                    <a:pt x="203" y="463"/>
                  </a:lnTo>
                  <a:lnTo>
                    <a:pt x="215" y="474"/>
                  </a:lnTo>
                  <a:lnTo>
                    <a:pt x="222" y="488"/>
                  </a:lnTo>
                  <a:lnTo>
                    <a:pt x="221" y="504"/>
                  </a:lnTo>
                  <a:lnTo>
                    <a:pt x="228" y="506"/>
                  </a:lnTo>
                  <a:lnTo>
                    <a:pt x="228" y="506"/>
                  </a:lnTo>
                  <a:lnTo>
                    <a:pt x="228" y="5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38">
              <a:extLst>
                <a:ext uri="{FF2B5EF4-FFF2-40B4-BE49-F238E27FC236}">
                  <a16:creationId xmlns:a16="http://schemas.microsoft.com/office/drawing/2014/main" id="{1E0F758D-24D1-0489-2B34-1217F07BA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50110" y="9251661"/>
              <a:ext cx="555640" cy="469809"/>
            </a:xfrm>
            <a:custGeom>
              <a:avLst/>
              <a:gdLst>
                <a:gd name="T0" fmla="*/ 210 w 246"/>
                <a:gd name="T1" fmla="*/ 208 h 208"/>
                <a:gd name="T2" fmla="*/ 230 w 246"/>
                <a:gd name="T3" fmla="*/ 187 h 208"/>
                <a:gd name="T4" fmla="*/ 246 w 246"/>
                <a:gd name="T5" fmla="*/ 167 h 208"/>
                <a:gd name="T6" fmla="*/ 233 w 246"/>
                <a:gd name="T7" fmla="*/ 162 h 208"/>
                <a:gd name="T8" fmla="*/ 224 w 246"/>
                <a:gd name="T9" fmla="*/ 158 h 208"/>
                <a:gd name="T10" fmla="*/ 212 w 246"/>
                <a:gd name="T11" fmla="*/ 146 h 208"/>
                <a:gd name="T12" fmla="*/ 206 w 246"/>
                <a:gd name="T13" fmla="*/ 133 h 208"/>
                <a:gd name="T14" fmla="*/ 196 w 246"/>
                <a:gd name="T15" fmla="*/ 124 h 208"/>
                <a:gd name="T16" fmla="*/ 194 w 246"/>
                <a:gd name="T17" fmla="*/ 112 h 208"/>
                <a:gd name="T18" fmla="*/ 192 w 246"/>
                <a:gd name="T19" fmla="*/ 100 h 208"/>
                <a:gd name="T20" fmla="*/ 190 w 246"/>
                <a:gd name="T21" fmla="*/ 85 h 208"/>
                <a:gd name="T22" fmla="*/ 185 w 246"/>
                <a:gd name="T23" fmla="*/ 76 h 208"/>
                <a:gd name="T24" fmla="*/ 173 w 246"/>
                <a:gd name="T25" fmla="*/ 64 h 208"/>
                <a:gd name="T26" fmla="*/ 174 w 246"/>
                <a:gd name="T27" fmla="*/ 51 h 208"/>
                <a:gd name="T28" fmla="*/ 167 w 246"/>
                <a:gd name="T29" fmla="*/ 37 h 208"/>
                <a:gd name="T30" fmla="*/ 155 w 246"/>
                <a:gd name="T31" fmla="*/ 34 h 208"/>
                <a:gd name="T32" fmla="*/ 142 w 246"/>
                <a:gd name="T33" fmla="*/ 28 h 208"/>
                <a:gd name="T34" fmla="*/ 133 w 246"/>
                <a:gd name="T35" fmla="*/ 18 h 208"/>
                <a:gd name="T36" fmla="*/ 121 w 246"/>
                <a:gd name="T37" fmla="*/ 12 h 208"/>
                <a:gd name="T38" fmla="*/ 110 w 246"/>
                <a:gd name="T39" fmla="*/ 2 h 208"/>
                <a:gd name="T40" fmla="*/ 91 w 246"/>
                <a:gd name="T41" fmla="*/ 0 h 208"/>
                <a:gd name="T42" fmla="*/ 71 w 246"/>
                <a:gd name="T43" fmla="*/ 7 h 208"/>
                <a:gd name="T44" fmla="*/ 57 w 246"/>
                <a:gd name="T45" fmla="*/ 9 h 208"/>
                <a:gd name="T46" fmla="*/ 20 w 246"/>
                <a:gd name="T47" fmla="*/ 3 h 208"/>
                <a:gd name="T48" fmla="*/ 0 w 246"/>
                <a:gd name="T49" fmla="*/ 2 h 208"/>
                <a:gd name="T50" fmla="*/ 4 w 246"/>
                <a:gd name="T51" fmla="*/ 21 h 208"/>
                <a:gd name="T52" fmla="*/ 18 w 246"/>
                <a:gd name="T53" fmla="*/ 68 h 208"/>
                <a:gd name="T54" fmla="*/ 21 w 246"/>
                <a:gd name="T55" fmla="*/ 94 h 208"/>
                <a:gd name="T56" fmla="*/ 39 w 246"/>
                <a:gd name="T57" fmla="*/ 180 h 208"/>
                <a:gd name="T58" fmla="*/ 93 w 246"/>
                <a:gd name="T59" fmla="*/ 203 h 208"/>
                <a:gd name="T60" fmla="*/ 114 w 246"/>
                <a:gd name="T61" fmla="*/ 208 h 208"/>
                <a:gd name="T62" fmla="*/ 162 w 246"/>
                <a:gd name="T63" fmla="*/ 208 h 208"/>
                <a:gd name="T64" fmla="*/ 210 w 246"/>
                <a:gd name="T65" fmla="*/ 208 h 208"/>
                <a:gd name="T66" fmla="*/ 210 w 246"/>
                <a:gd name="T67" fmla="*/ 208 h 208"/>
                <a:gd name="T68" fmla="*/ 210 w 246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" h="208">
                  <a:moveTo>
                    <a:pt x="210" y="208"/>
                  </a:moveTo>
                  <a:lnTo>
                    <a:pt x="230" y="187"/>
                  </a:lnTo>
                  <a:lnTo>
                    <a:pt x="246" y="167"/>
                  </a:lnTo>
                  <a:lnTo>
                    <a:pt x="233" y="162"/>
                  </a:lnTo>
                  <a:lnTo>
                    <a:pt x="224" y="158"/>
                  </a:lnTo>
                  <a:lnTo>
                    <a:pt x="212" y="146"/>
                  </a:lnTo>
                  <a:lnTo>
                    <a:pt x="206" y="133"/>
                  </a:lnTo>
                  <a:lnTo>
                    <a:pt x="196" y="124"/>
                  </a:lnTo>
                  <a:lnTo>
                    <a:pt x="194" y="112"/>
                  </a:lnTo>
                  <a:lnTo>
                    <a:pt x="192" y="100"/>
                  </a:lnTo>
                  <a:lnTo>
                    <a:pt x="190" y="85"/>
                  </a:lnTo>
                  <a:lnTo>
                    <a:pt x="185" y="76"/>
                  </a:lnTo>
                  <a:lnTo>
                    <a:pt x="173" y="64"/>
                  </a:lnTo>
                  <a:lnTo>
                    <a:pt x="174" y="51"/>
                  </a:lnTo>
                  <a:lnTo>
                    <a:pt x="167" y="37"/>
                  </a:lnTo>
                  <a:lnTo>
                    <a:pt x="155" y="34"/>
                  </a:lnTo>
                  <a:lnTo>
                    <a:pt x="142" y="28"/>
                  </a:lnTo>
                  <a:lnTo>
                    <a:pt x="133" y="18"/>
                  </a:lnTo>
                  <a:lnTo>
                    <a:pt x="121" y="12"/>
                  </a:lnTo>
                  <a:lnTo>
                    <a:pt x="110" y="2"/>
                  </a:lnTo>
                  <a:lnTo>
                    <a:pt x="91" y="0"/>
                  </a:lnTo>
                  <a:lnTo>
                    <a:pt x="71" y="7"/>
                  </a:lnTo>
                  <a:lnTo>
                    <a:pt x="57" y="9"/>
                  </a:lnTo>
                  <a:lnTo>
                    <a:pt x="20" y="3"/>
                  </a:lnTo>
                  <a:lnTo>
                    <a:pt x="0" y="2"/>
                  </a:lnTo>
                  <a:lnTo>
                    <a:pt x="4" y="21"/>
                  </a:lnTo>
                  <a:lnTo>
                    <a:pt x="18" y="68"/>
                  </a:lnTo>
                  <a:lnTo>
                    <a:pt x="21" y="94"/>
                  </a:lnTo>
                  <a:lnTo>
                    <a:pt x="39" y="180"/>
                  </a:lnTo>
                  <a:lnTo>
                    <a:pt x="93" y="203"/>
                  </a:lnTo>
                  <a:lnTo>
                    <a:pt x="114" y="208"/>
                  </a:lnTo>
                  <a:lnTo>
                    <a:pt x="162" y="208"/>
                  </a:lnTo>
                  <a:lnTo>
                    <a:pt x="210" y="208"/>
                  </a:lnTo>
                  <a:lnTo>
                    <a:pt x="210" y="208"/>
                  </a:lnTo>
                  <a:lnTo>
                    <a:pt x="210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39">
              <a:extLst>
                <a:ext uri="{FF2B5EF4-FFF2-40B4-BE49-F238E27FC236}">
                  <a16:creationId xmlns:a16="http://schemas.microsoft.com/office/drawing/2014/main" id="{8105F1D9-EB1C-5817-7CE1-CE414E7DDA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4951" y="7087829"/>
              <a:ext cx="743112" cy="1163230"/>
            </a:xfrm>
            <a:custGeom>
              <a:avLst/>
              <a:gdLst>
                <a:gd name="T0" fmla="*/ 183 w 329"/>
                <a:gd name="T1" fmla="*/ 515 h 515"/>
                <a:gd name="T2" fmla="*/ 197 w 329"/>
                <a:gd name="T3" fmla="*/ 506 h 515"/>
                <a:gd name="T4" fmla="*/ 208 w 329"/>
                <a:gd name="T5" fmla="*/ 499 h 515"/>
                <a:gd name="T6" fmla="*/ 194 w 329"/>
                <a:gd name="T7" fmla="*/ 481 h 515"/>
                <a:gd name="T8" fmla="*/ 192 w 329"/>
                <a:gd name="T9" fmla="*/ 467 h 515"/>
                <a:gd name="T10" fmla="*/ 210 w 329"/>
                <a:gd name="T11" fmla="*/ 467 h 515"/>
                <a:gd name="T12" fmla="*/ 231 w 329"/>
                <a:gd name="T13" fmla="*/ 465 h 515"/>
                <a:gd name="T14" fmla="*/ 240 w 329"/>
                <a:gd name="T15" fmla="*/ 451 h 515"/>
                <a:gd name="T16" fmla="*/ 260 w 329"/>
                <a:gd name="T17" fmla="*/ 443 h 515"/>
                <a:gd name="T18" fmla="*/ 288 w 329"/>
                <a:gd name="T19" fmla="*/ 395 h 515"/>
                <a:gd name="T20" fmla="*/ 300 w 329"/>
                <a:gd name="T21" fmla="*/ 347 h 515"/>
                <a:gd name="T22" fmla="*/ 295 w 329"/>
                <a:gd name="T23" fmla="*/ 299 h 515"/>
                <a:gd name="T24" fmla="*/ 288 w 329"/>
                <a:gd name="T25" fmla="*/ 246 h 515"/>
                <a:gd name="T26" fmla="*/ 286 w 329"/>
                <a:gd name="T27" fmla="*/ 233 h 515"/>
                <a:gd name="T28" fmla="*/ 292 w 329"/>
                <a:gd name="T29" fmla="*/ 185 h 515"/>
                <a:gd name="T30" fmla="*/ 304 w 329"/>
                <a:gd name="T31" fmla="*/ 144 h 515"/>
                <a:gd name="T32" fmla="*/ 315 w 329"/>
                <a:gd name="T33" fmla="*/ 107 h 515"/>
                <a:gd name="T34" fmla="*/ 329 w 329"/>
                <a:gd name="T35" fmla="*/ 77 h 515"/>
                <a:gd name="T36" fmla="*/ 316 w 329"/>
                <a:gd name="T37" fmla="*/ 63 h 515"/>
                <a:gd name="T38" fmla="*/ 309 w 329"/>
                <a:gd name="T39" fmla="*/ 48 h 515"/>
                <a:gd name="T40" fmla="*/ 297 w 329"/>
                <a:gd name="T41" fmla="*/ 41 h 515"/>
                <a:gd name="T42" fmla="*/ 284 w 329"/>
                <a:gd name="T43" fmla="*/ 32 h 515"/>
                <a:gd name="T44" fmla="*/ 274 w 329"/>
                <a:gd name="T45" fmla="*/ 22 h 515"/>
                <a:gd name="T46" fmla="*/ 258 w 329"/>
                <a:gd name="T47" fmla="*/ 13 h 515"/>
                <a:gd name="T48" fmla="*/ 235 w 329"/>
                <a:gd name="T49" fmla="*/ 0 h 515"/>
                <a:gd name="T50" fmla="*/ 219 w 329"/>
                <a:gd name="T51" fmla="*/ 2 h 515"/>
                <a:gd name="T52" fmla="*/ 172 w 329"/>
                <a:gd name="T53" fmla="*/ 38 h 515"/>
                <a:gd name="T54" fmla="*/ 142 w 329"/>
                <a:gd name="T55" fmla="*/ 61 h 515"/>
                <a:gd name="T56" fmla="*/ 92 w 329"/>
                <a:gd name="T57" fmla="*/ 105 h 515"/>
                <a:gd name="T58" fmla="*/ 57 w 329"/>
                <a:gd name="T59" fmla="*/ 137 h 515"/>
                <a:gd name="T60" fmla="*/ 67 w 329"/>
                <a:gd name="T61" fmla="*/ 152 h 515"/>
                <a:gd name="T62" fmla="*/ 62 w 329"/>
                <a:gd name="T63" fmla="*/ 164 h 515"/>
                <a:gd name="T64" fmla="*/ 64 w 329"/>
                <a:gd name="T65" fmla="*/ 180 h 515"/>
                <a:gd name="T66" fmla="*/ 35 w 329"/>
                <a:gd name="T67" fmla="*/ 180 h 515"/>
                <a:gd name="T68" fmla="*/ 16 w 329"/>
                <a:gd name="T69" fmla="*/ 180 h 515"/>
                <a:gd name="T70" fmla="*/ 0 w 329"/>
                <a:gd name="T71" fmla="*/ 178 h 515"/>
                <a:gd name="T72" fmla="*/ 7 w 329"/>
                <a:gd name="T73" fmla="*/ 192 h 515"/>
                <a:gd name="T74" fmla="*/ 19 w 329"/>
                <a:gd name="T75" fmla="*/ 203 h 515"/>
                <a:gd name="T76" fmla="*/ 17 w 329"/>
                <a:gd name="T77" fmla="*/ 216 h 515"/>
                <a:gd name="T78" fmla="*/ 26 w 329"/>
                <a:gd name="T79" fmla="*/ 226 h 515"/>
                <a:gd name="T80" fmla="*/ 33 w 329"/>
                <a:gd name="T81" fmla="*/ 237 h 515"/>
                <a:gd name="T82" fmla="*/ 42 w 329"/>
                <a:gd name="T83" fmla="*/ 251 h 515"/>
                <a:gd name="T84" fmla="*/ 48 w 329"/>
                <a:gd name="T85" fmla="*/ 262 h 515"/>
                <a:gd name="T86" fmla="*/ 62 w 329"/>
                <a:gd name="T87" fmla="*/ 267 h 515"/>
                <a:gd name="T88" fmla="*/ 71 w 329"/>
                <a:gd name="T89" fmla="*/ 278 h 515"/>
                <a:gd name="T90" fmla="*/ 87 w 329"/>
                <a:gd name="T91" fmla="*/ 276 h 515"/>
                <a:gd name="T92" fmla="*/ 92 w 329"/>
                <a:gd name="T93" fmla="*/ 294 h 515"/>
                <a:gd name="T94" fmla="*/ 98 w 329"/>
                <a:gd name="T95" fmla="*/ 342 h 515"/>
                <a:gd name="T96" fmla="*/ 117 w 329"/>
                <a:gd name="T97" fmla="*/ 370 h 515"/>
                <a:gd name="T98" fmla="*/ 112 w 329"/>
                <a:gd name="T99" fmla="*/ 415 h 515"/>
                <a:gd name="T100" fmla="*/ 108 w 329"/>
                <a:gd name="T101" fmla="*/ 451 h 515"/>
                <a:gd name="T102" fmla="*/ 126 w 329"/>
                <a:gd name="T103" fmla="*/ 479 h 515"/>
                <a:gd name="T104" fmla="*/ 149 w 329"/>
                <a:gd name="T105" fmla="*/ 500 h 515"/>
                <a:gd name="T106" fmla="*/ 167 w 329"/>
                <a:gd name="T107" fmla="*/ 513 h 515"/>
                <a:gd name="T108" fmla="*/ 183 w 329"/>
                <a:gd name="T109" fmla="*/ 515 h 515"/>
                <a:gd name="T110" fmla="*/ 183 w 329"/>
                <a:gd name="T111" fmla="*/ 515 h 515"/>
                <a:gd name="T112" fmla="*/ 183 w 329"/>
                <a:gd name="T113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9" h="515">
                  <a:moveTo>
                    <a:pt x="183" y="515"/>
                  </a:moveTo>
                  <a:lnTo>
                    <a:pt x="197" y="506"/>
                  </a:lnTo>
                  <a:lnTo>
                    <a:pt x="208" y="499"/>
                  </a:lnTo>
                  <a:lnTo>
                    <a:pt x="194" y="481"/>
                  </a:lnTo>
                  <a:lnTo>
                    <a:pt x="192" y="467"/>
                  </a:lnTo>
                  <a:lnTo>
                    <a:pt x="210" y="467"/>
                  </a:lnTo>
                  <a:lnTo>
                    <a:pt x="231" y="465"/>
                  </a:lnTo>
                  <a:lnTo>
                    <a:pt x="240" y="451"/>
                  </a:lnTo>
                  <a:lnTo>
                    <a:pt x="260" y="443"/>
                  </a:lnTo>
                  <a:lnTo>
                    <a:pt x="288" y="395"/>
                  </a:lnTo>
                  <a:lnTo>
                    <a:pt x="300" y="347"/>
                  </a:lnTo>
                  <a:lnTo>
                    <a:pt x="295" y="299"/>
                  </a:lnTo>
                  <a:lnTo>
                    <a:pt x="288" y="246"/>
                  </a:lnTo>
                  <a:lnTo>
                    <a:pt x="286" y="233"/>
                  </a:lnTo>
                  <a:lnTo>
                    <a:pt x="292" y="185"/>
                  </a:lnTo>
                  <a:lnTo>
                    <a:pt x="304" y="144"/>
                  </a:lnTo>
                  <a:lnTo>
                    <a:pt x="315" y="107"/>
                  </a:lnTo>
                  <a:lnTo>
                    <a:pt x="329" y="77"/>
                  </a:lnTo>
                  <a:lnTo>
                    <a:pt x="316" y="63"/>
                  </a:lnTo>
                  <a:lnTo>
                    <a:pt x="309" y="48"/>
                  </a:lnTo>
                  <a:lnTo>
                    <a:pt x="297" y="41"/>
                  </a:lnTo>
                  <a:lnTo>
                    <a:pt x="284" y="32"/>
                  </a:lnTo>
                  <a:lnTo>
                    <a:pt x="274" y="22"/>
                  </a:lnTo>
                  <a:lnTo>
                    <a:pt x="258" y="13"/>
                  </a:lnTo>
                  <a:lnTo>
                    <a:pt x="235" y="0"/>
                  </a:lnTo>
                  <a:lnTo>
                    <a:pt x="219" y="2"/>
                  </a:lnTo>
                  <a:lnTo>
                    <a:pt x="172" y="38"/>
                  </a:lnTo>
                  <a:lnTo>
                    <a:pt x="142" y="61"/>
                  </a:lnTo>
                  <a:lnTo>
                    <a:pt x="92" y="105"/>
                  </a:lnTo>
                  <a:lnTo>
                    <a:pt x="57" y="137"/>
                  </a:lnTo>
                  <a:lnTo>
                    <a:pt x="67" y="152"/>
                  </a:lnTo>
                  <a:lnTo>
                    <a:pt x="62" y="164"/>
                  </a:lnTo>
                  <a:lnTo>
                    <a:pt x="64" y="180"/>
                  </a:lnTo>
                  <a:lnTo>
                    <a:pt x="35" y="180"/>
                  </a:lnTo>
                  <a:lnTo>
                    <a:pt x="16" y="180"/>
                  </a:lnTo>
                  <a:lnTo>
                    <a:pt x="0" y="178"/>
                  </a:lnTo>
                  <a:lnTo>
                    <a:pt x="7" y="192"/>
                  </a:lnTo>
                  <a:lnTo>
                    <a:pt x="19" y="203"/>
                  </a:lnTo>
                  <a:lnTo>
                    <a:pt x="17" y="216"/>
                  </a:lnTo>
                  <a:lnTo>
                    <a:pt x="26" y="226"/>
                  </a:lnTo>
                  <a:lnTo>
                    <a:pt x="33" y="237"/>
                  </a:lnTo>
                  <a:lnTo>
                    <a:pt x="42" y="251"/>
                  </a:lnTo>
                  <a:lnTo>
                    <a:pt x="48" y="262"/>
                  </a:lnTo>
                  <a:lnTo>
                    <a:pt x="62" y="267"/>
                  </a:lnTo>
                  <a:lnTo>
                    <a:pt x="71" y="278"/>
                  </a:lnTo>
                  <a:lnTo>
                    <a:pt x="87" y="276"/>
                  </a:lnTo>
                  <a:lnTo>
                    <a:pt x="92" y="294"/>
                  </a:lnTo>
                  <a:lnTo>
                    <a:pt x="98" y="342"/>
                  </a:lnTo>
                  <a:lnTo>
                    <a:pt x="117" y="370"/>
                  </a:lnTo>
                  <a:lnTo>
                    <a:pt x="112" y="415"/>
                  </a:lnTo>
                  <a:lnTo>
                    <a:pt x="108" y="451"/>
                  </a:lnTo>
                  <a:lnTo>
                    <a:pt x="126" y="479"/>
                  </a:lnTo>
                  <a:lnTo>
                    <a:pt x="149" y="500"/>
                  </a:lnTo>
                  <a:lnTo>
                    <a:pt x="167" y="513"/>
                  </a:lnTo>
                  <a:lnTo>
                    <a:pt x="183" y="515"/>
                  </a:lnTo>
                  <a:lnTo>
                    <a:pt x="183" y="515"/>
                  </a:lnTo>
                  <a:lnTo>
                    <a:pt x="18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40">
              <a:extLst>
                <a:ext uri="{FF2B5EF4-FFF2-40B4-BE49-F238E27FC236}">
                  <a16:creationId xmlns:a16="http://schemas.microsoft.com/office/drawing/2014/main" id="{CF5D6528-9AFF-D3F9-55D0-0D342079F7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12948" y="7835458"/>
              <a:ext cx="659540" cy="727301"/>
            </a:xfrm>
            <a:custGeom>
              <a:avLst/>
              <a:gdLst>
                <a:gd name="T0" fmla="*/ 117 w 292"/>
                <a:gd name="T1" fmla="*/ 322 h 322"/>
                <a:gd name="T2" fmla="*/ 185 w 292"/>
                <a:gd name="T3" fmla="*/ 298 h 322"/>
                <a:gd name="T4" fmla="*/ 240 w 292"/>
                <a:gd name="T5" fmla="*/ 276 h 322"/>
                <a:gd name="T6" fmla="*/ 228 w 292"/>
                <a:gd name="T7" fmla="*/ 271 h 322"/>
                <a:gd name="T8" fmla="*/ 222 w 292"/>
                <a:gd name="T9" fmla="*/ 258 h 322"/>
                <a:gd name="T10" fmla="*/ 222 w 292"/>
                <a:gd name="T11" fmla="*/ 235 h 322"/>
                <a:gd name="T12" fmla="*/ 237 w 292"/>
                <a:gd name="T13" fmla="*/ 198 h 322"/>
                <a:gd name="T14" fmla="*/ 238 w 292"/>
                <a:gd name="T15" fmla="*/ 185 h 322"/>
                <a:gd name="T16" fmla="*/ 247 w 292"/>
                <a:gd name="T17" fmla="*/ 157 h 322"/>
                <a:gd name="T18" fmla="*/ 256 w 292"/>
                <a:gd name="T19" fmla="*/ 136 h 322"/>
                <a:gd name="T20" fmla="*/ 272 w 292"/>
                <a:gd name="T21" fmla="*/ 93 h 322"/>
                <a:gd name="T22" fmla="*/ 278 w 292"/>
                <a:gd name="T23" fmla="*/ 70 h 322"/>
                <a:gd name="T24" fmla="*/ 287 w 292"/>
                <a:gd name="T25" fmla="*/ 48 h 322"/>
                <a:gd name="T26" fmla="*/ 292 w 292"/>
                <a:gd name="T27" fmla="*/ 36 h 322"/>
                <a:gd name="T28" fmla="*/ 285 w 292"/>
                <a:gd name="T29" fmla="*/ 23 h 322"/>
                <a:gd name="T30" fmla="*/ 272 w 292"/>
                <a:gd name="T31" fmla="*/ 15 h 322"/>
                <a:gd name="T32" fmla="*/ 256 w 292"/>
                <a:gd name="T33" fmla="*/ 9 h 322"/>
                <a:gd name="T34" fmla="*/ 244 w 292"/>
                <a:gd name="T35" fmla="*/ 6 h 322"/>
                <a:gd name="T36" fmla="*/ 228 w 292"/>
                <a:gd name="T37" fmla="*/ 0 h 322"/>
                <a:gd name="T38" fmla="*/ 203 w 292"/>
                <a:gd name="T39" fmla="*/ 0 h 322"/>
                <a:gd name="T40" fmla="*/ 176 w 292"/>
                <a:gd name="T41" fmla="*/ 9 h 322"/>
                <a:gd name="T42" fmla="*/ 144 w 292"/>
                <a:gd name="T43" fmla="*/ 25 h 322"/>
                <a:gd name="T44" fmla="*/ 109 w 292"/>
                <a:gd name="T45" fmla="*/ 27 h 322"/>
                <a:gd name="T46" fmla="*/ 46 w 292"/>
                <a:gd name="T47" fmla="*/ 32 h 322"/>
                <a:gd name="T48" fmla="*/ 16 w 292"/>
                <a:gd name="T49" fmla="*/ 64 h 322"/>
                <a:gd name="T50" fmla="*/ 0 w 292"/>
                <a:gd name="T51" fmla="*/ 127 h 322"/>
                <a:gd name="T52" fmla="*/ 7 w 292"/>
                <a:gd name="T53" fmla="*/ 144 h 322"/>
                <a:gd name="T54" fmla="*/ 9 w 292"/>
                <a:gd name="T55" fmla="*/ 153 h 322"/>
                <a:gd name="T56" fmla="*/ 41 w 292"/>
                <a:gd name="T57" fmla="*/ 239 h 322"/>
                <a:gd name="T58" fmla="*/ 48 w 292"/>
                <a:gd name="T59" fmla="*/ 253 h 322"/>
                <a:gd name="T60" fmla="*/ 53 w 292"/>
                <a:gd name="T61" fmla="*/ 269 h 322"/>
                <a:gd name="T62" fmla="*/ 117 w 292"/>
                <a:gd name="T63" fmla="*/ 322 h 322"/>
                <a:gd name="T64" fmla="*/ 117 w 292"/>
                <a:gd name="T65" fmla="*/ 322 h 322"/>
                <a:gd name="T66" fmla="*/ 117 w 292"/>
                <a:gd name="T6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2" h="322">
                  <a:moveTo>
                    <a:pt x="117" y="322"/>
                  </a:moveTo>
                  <a:lnTo>
                    <a:pt x="185" y="298"/>
                  </a:lnTo>
                  <a:lnTo>
                    <a:pt x="240" y="276"/>
                  </a:lnTo>
                  <a:lnTo>
                    <a:pt x="228" y="271"/>
                  </a:lnTo>
                  <a:lnTo>
                    <a:pt x="222" y="258"/>
                  </a:lnTo>
                  <a:lnTo>
                    <a:pt x="222" y="235"/>
                  </a:lnTo>
                  <a:lnTo>
                    <a:pt x="237" y="198"/>
                  </a:lnTo>
                  <a:lnTo>
                    <a:pt x="238" y="185"/>
                  </a:lnTo>
                  <a:lnTo>
                    <a:pt x="247" y="157"/>
                  </a:lnTo>
                  <a:lnTo>
                    <a:pt x="256" y="136"/>
                  </a:lnTo>
                  <a:lnTo>
                    <a:pt x="272" y="93"/>
                  </a:lnTo>
                  <a:lnTo>
                    <a:pt x="278" y="70"/>
                  </a:lnTo>
                  <a:lnTo>
                    <a:pt x="287" y="48"/>
                  </a:lnTo>
                  <a:lnTo>
                    <a:pt x="292" y="36"/>
                  </a:lnTo>
                  <a:lnTo>
                    <a:pt x="285" y="23"/>
                  </a:lnTo>
                  <a:lnTo>
                    <a:pt x="272" y="15"/>
                  </a:lnTo>
                  <a:lnTo>
                    <a:pt x="256" y="9"/>
                  </a:lnTo>
                  <a:lnTo>
                    <a:pt x="244" y="6"/>
                  </a:lnTo>
                  <a:lnTo>
                    <a:pt x="228" y="0"/>
                  </a:lnTo>
                  <a:lnTo>
                    <a:pt x="203" y="0"/>
                  </a:lnTo>
                  <a:lnTo>
                    <a:pt x="176" y="9"/>
                  </a:lnTo>
                  <a:lnTo>
                    <a:pt x="144" y="25"/>
                  </a:lnTo>
                  <a:lnTo>
                    <a:pt x="109" y="27"/>
                  </a:lnTo>
                  <a:lnTo>
                    <a:pt x="46" y="32"/>
                  </a:lnTo>
                  <a:lnTo>
                    <a:pt x="16" y="64"/>
                  </a:lnTo>
                  <a:lnTo>
                    <a:pt x="0" y="127"/>
                  </a:lnTo>
                  <a:lnTo>
                    <a:pt x="7" y="144"/>
                  </a:lnTo>
                  <a:lnTo>
                    <a:pt x="9" y="153"/>
                  </a:lnTo>
                  <a:lnTo>
                    <a:pt x="41" y="239"/>
                  </a:lnTo>
                  <a:lnTo>
                    <a:pt x="48" y="253"/>
                  </a:lnTo>
                  <a:lnTo>
                    <a:pt x="53" y="269"/>
                  </a:lnTo>
                  <a:lnTo>
                    <a:pt x="117" y="322"/>
                  </a:lnTo>
                  <a:lnTo>
                    <a:pt x="117" y="322"/>
                  </a:lnTo>
                  <a:lnTo>
                    <a:pt x="117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41">
              <a:extLst>
                <a:ext uri="{FF2B5EF4-FFF2-40B4-BE49-F238E27FC236}">
                  <a16:creationId xmlns:a16="http://schemas.microsoft.com/office/drawing/2014/main" id="{8E07E651-D858-EE0C-83BE-555B28804B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01261" y="8117795"/>
              <a:ext cx="912514" cy="666317"/>
            </a:xfrm>
            <a:custGeom>
              <a:avLst/>
              <a:gdLst>
                <a:gd name="T0" fmla="*/ 278 w 404"/>
                <a:gd name="T1" fmla="*/ 295 h 295"/>
                <a:gd name="T2" fmla="*/ 281 w 404"/>
                <a:gd name="T3" fmla="*/ 272 h 295"/>
                <a:gd name="T4" fmla="*/ 310 w 404"/>
                <a:gd name="T5" fmla="*/ 276 h 295"/>
                <a:gd name="T6" fmla="*/ 299 w 404"/>
                <a:gd name="T7" fmla="*/ 262 h 295"/>
                <a:gd name="T8" fmla="*/ 287 w 404"/>
                <a:gd name="T9" fmla="*/ 253 h 295"/>
                <a:gd name="T10" fmla="*/ 285 w 404"/>
                <a:gd name="T11" fmla="*/ 240 h 295"/>
                <a:gd name="T12" fmla="*/ 312 w 404"/>
                <a:gd name="T13" fmla="*/ 215 h 295"/>
                <a:gd name="T14" fmla="*/ 326 w 404"/>
                <a:gd name="T15" fmla="*/ 203 h 295"/>
                <a:gd name="T16" fmla="*/ 333 w 404"/>
                <a:gd name="T17" fmla="*/ 194 h 295"/>
                <a:gd name="T18" fmla="*/ 347 w 404"/>
                <a:gd name="T19" fmla="*/ 187 h 295"/>
                <a:gd name="T20" fmla="*/ 358 w 404"/>
                <a:gd name="T21" fmla="*/ 171 h 295"/>
                <a:gd name="T22" fmla="*/ 381 w 404"/>
                <a:gd name="T23" fmla="*/ 165 h 295"/>
                <a:gd name="T24" fmla="*/ 374 w 404"/>
                <a:gd name="T25" fmla="*/ 157 h 295"/>
                <a:gd name="T26" fmla="*/ 361 w 404"/>
                <a:gd name="T27" fmla="*/ 149 h 295"/>
                <a:gd name="T28" fmla="*/ 356 w 404"/>
                <a:gd name="T29" fmla="*/ 135 h 295"/>
                <a:gd name="T30" fmla="*/ 365 w 404"/>
                <a:gd name="T31" fmla="*/ 121 h 295"/>
                <a:gd name="T32" fmla="*/ 379 w 404"/>
                <a:gd name="T33" fmla="*/ 107 h 295"/>
                <a:gd name="T34" fmla="*/ 390 w 404"/>
                <a:gd name="T35" fmla="*/ 98 h 295"/>
                <a:gd name="T36" fmla="*/ 401 w 404"/>
                <a:gd name="T37" fmla="*/ 69 h 295"/>
                <a:gd name="T38" fmla="*/ 404 w 404"/>
                <a:gd name="T39" fmla="*/ 57 h 295"/>
                <a:gd name="T40" fmla="*/ 392 w 404"/>
                <a:gd name="T41" fmla="*/ 55 h 295"/>
                <a:gd name="T42" fmla="*/ 374 w 404"/>
                <a:gd name="T43" fmla="*/ 44 h 295"/>
                <a:gd name="T44" fmla="*/ 363 w 404"/>
                <a:gd name="T45" fmla="*/ 30 h 295"/>
                <a:gd name="T46" fmla="*/ 345 w 404"/>
                <a:gd name="T47" fmla="*/ 14 h 295"/>
                <a:gd name="T48" fmla="*/ 337 w 404"/>
                <a:gd name="T49" fmla="*/ 0 h 295"/>
                <a:gd name="T50" fmla="*/ 317 w 404"/>
                <a:gd name="T51" fmla="*/ 5 h 295"/>
                <a:gd name="T52" fmla="*/ 294 w 404"/>
                <a:gd name="T53" fmla="*/ 9 h 295"/>
                <a:gd name="T54" fmla="*/ 276 w 404"/>
                <a:gd name="T55" fmla="*/ 23 h 295"/>
                <a:gd name="T56" fmla="*/ 264 w 404"/>
                <a:gd name="T57" fmla="*/ 27 h 295"/>
                <a:gd name="T58" fmla="*/ 233 w 404"/>
                <a:gd name="T59" fmla="*/ 36 h 295"/>
                <a:gd name="T60" fmla="*/ 214 w 404"/>
                <a:gd name="T61" fmla="*/ 27 h 295"/>
                <a:gd name="T62" fmla="*/ 201 w 404"/>
                <a:gd name="T63" fmla="*/ 32 h 295"/>
                <a:gd name="T64" fmla="*/ 187 w 404"/>
                <a:gd name="T65" fmla="*/ 41 h 295"/>
                <a:gd name="T66" fmla="*/ 173 w 404"/>
                <a:gd name="T67" fmla="*/ 44 h 295"/>
                <a:gd name="T68" fmla="*/ 160 w 404"/>
                <a:gd name="T69" fmla="*/ 50 h 295"/>
                <a:gd name="T70" fmla="*/ 146 w 404"/>
                <a:gd name="T71" fmla="*/ 55 h 295"/>
                <a:gd name="T72" fmla="*/ 144 w 404"/>
                <a:gd name="T73" fmla="*/ 44 h 295"/>
                <a:gd name="T74" fmla="*/ 135 w 404"/>
                <a:gd name="T75" fmla="*/ 30 h 295"/>
                <a:gd name="T76" fmla="*/ 125 w 404"/>
                <a:gd name="T77" fmla="*/ 23 h 295"/>
                <a:gd name="T78" fmla="*/ 102 w 404"/>
                <a:gd name="T79" fmla="*/ 27 h 295"/>
                <a:gd name="T80" fmla="*/ 61 w 404"/>
                <a:gd name="T81" fmla="*/ 44 h 295"/>
                <a:gd name="T82" fmla="*/ 9 w 404"/>
                <a:gd name="T83" fmla="*/ 68 h 295"/>
                <a:gd name="T84" fmla="*/ 9 w 404"/>
                <a:gd name="T85" fmla="*/ 87 h 295"/>
                <a:gd name="T86" fmla="*/ 7 w 404"/>
                <a:gd name="T87" fmla="*/ 100 h 295"/>
                <a:gd name="T88" fmla="*/ 0 w 404"/>
                <a:gd name="T89" fmla="*/ 114 h 295"/>
                <a:gd name="T90" fmla="*/ 59 w 404"/>
                <a:gd name="T91" fmla="*/ 108 h 295"/>
                <a:gd name="T92" fmla="*/ 71 w 404"/>
                <a:gd name="T93" fmla="*/ 107 h 295"/>
                <a:gd name="T94" fmla="*/ 118 w 404"/>
                <a:gd name="T95" fmla="*/ 126 h 295"/>
                <a:gd name="T96" fmla="*/ 130 w 404"/>
                <a:gd name="T97" fmla="*/ 130 h 295"/>
                <a:gd name="T98" fmla="*/ 128 w 404"/>
                <a:gd name="T99" fmla="*/ 149 h 295"/>
                <a:gd name="T100" fmla="*/ 198 w 404"/>
                <a:gd name="T101" fmla="*/ 187 h 295"/>
                <a:gd name="T102" fmla="*/ 224 w 404"/>
                <a:gd name="T103" fmla="*/ 201 h 295"/>
                <a:gd name="T104" fmla="*/ 224 w 404"/>
                <a:gd name="T105" fmla="*/ 281 h 295"/>
                <a:gd name="T106" fmla="*/ 240 w 404"/>
                <a:gd name="T107" fmla="*/ 290 h 295"/>
                <a:gd name="T108" fmla="*/ 253 w 404"/>
                <a:gd name="T109" fmla="*/ 288 h 295"/>
                <a:gd name="T110" fmla="*/ 269 w 404"/>
                <a:gd name="T111" fmla="*/ 286 h 295"/>
                <a:gd name="T112" fmla="*/ 278 w 404"/>
                <a:gd name="T113" fmla="*/ 295 h 295"/>
                <a:gd name="T114" fmla="*/ 278 w 404"/>
                <a:gd name="T115" fmla="*/ 295 h 295"/>
                <a:gd name="T116" fmla="*/ 278 w 404"/>
                <a:gd name="T117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4" h="295">
                  <a:moveTo>
                    <a:pt x="278" y="295"/>
                  </a:moveTo>
                  <a:lnTo>
                    <a:pt x="281" y="272"/>
                  </a:lnTo>
                  <a:lnTo>
                    <a:pt x="310" y="276"/>
                  </a:lnTo>
                  <a:lnTo>
                    <a:pt x="299" y="262"/>
                  </a:lnTo>
                  <a:lnTo>
                    <a:pt x="287" y="253"/>
                  </a:lnTo>
                  <a:lnTo>
                    <a:pt x="285" y="240"/>
                  </a:lnTo>
                  <a:lnTo>
                    <a:pt x="312" y="215"/>
                  </a:lnTo>
                  <a:lnTo>
                    <a:pt x="326" y="203"/>
                  </a:lnTo>
                  <a:lnTo>
                    <a:pt x="333" y="194"/>
                  </a:lnTo>
                  <a:lnTo>
                    <a:pt x="347" y="187"/>
                  </a:lnTo>
                  <a:lnTo>
                    <a:pt x="358" y="171"/>
                  </a:lnTo>
                  <a:lnTo>
                    <a:pt x="381" y="165"/>
                  </a:lnTo>
                  <a:lnTo>
                    <a:pt x="374" y="157"/>
                  </a:lnTo>
                  <a:lnTo>
                    <a:pt x="361" y="149"/>
                  </a:lnTo>
                  <a:lnTo>
                    <a:pt x="356" y="135"/>
                  </a:lnTo>
                  <a:lnTo>
                    <a:pt x="365" y="121"/>
                  </a:lnTo>
                  <a:lnTo>
                    <a:pt x="379" y="107"/>
                  </a:lnTo>
                  <a:lnTo>
                    <a:pt x="390" y="98"/>
                  </a:lnTo>
                  <a:lnTo>
                    <a:pt x="401" y="69"/>
                  </a:lnTo>
                  <a:lnTo>
                    <a:pt x="404" y="57"/>
                  </a:lnTo>
                  <a:lnTo>
                    <a:pt x="392" y="55"/>
                  </a:lnTo>
                  <a:lnTo>
                    <a:pt x="374" y="44"/>
                  </a:lnTo>
                  <a:lnTo>
                    <a:pt x="363" y="30"/>
                  </a:lnTo>
                  <a:lnTo>
                    <a:pt x="345" y="14"/>
                  </a:lnTo>
                  <a:lnTo>
                    <a:pt x="337" y="0"/>
                  </a:lnTo>
                  <a:lnTo>
                    <a:pt x="317" y="5"/>
                  </a:lnTo>
                  <a:lnTo>
                    <a:pt x="294" y="9"/>
                  </a:lnTo>
                  <a:lnTo>
                    <a:pt x="276" y="23"/>
                  </a:lnTo>
                  <a:lnTo>
                    <a:pt x="264" y="27"/>
                  </a:lnTo>
                  <a:lnTo>
                    <a:pt x="233" y="36"/>
                  </a:lnTo>
                  <a:lnTo>
                    <a:pt x="214" y="27"/>
                  </a:lnTo>
                  <a:lnTo>
                    <a:pt x="201" y="32"/>
                  </a:lnTo>
                  <a:lnTo>
                    <a:pt x="187" y="41"/>
                  </a:lnTo>
                  <a:lnTo>
                    <a:pt x="173" y="44"/>
                  </a:lnTo>
                  <a:lnTo>
                    <a:pt x="160" y="50"/>
                  </a:lnTo>
                  <a:lnTo>
                    <a:pt x="146" y="55"/>
                  </a:lnTo>
                  <a:lnTo>
                    <a:pt x="144" y="44"/>
                  </a:lnTo>
                  <a:lnTo>
                    <a:pt x="135" y="30"/>
                  </a:lnTo>
                  <a:lnTo>
                    <a:pt x="125" y="23"/>
                  </a:lnTo>
                  <a:lnTo>
                    <a:pt x="102" y="27"/>
                  </a:lnTo>
                  <a:lnTo>
                    <a:pt x="61" y="44"/>
                  </a:lnTo>
                  <a:lnTo>
                    <a:pt x="9" y="68"/>
                  </a:lnTo>
                  <a:lnTo>
                    <a:pt x="9" y="87"/>
                  </a:lnTo>
                  <a:lnTo>
                    <a:pt x="7" y="100"/>
                  </a:lnTo>
                  <a:lnTo>
                    <a:pt x="0" y="114"/>
                  </a:lnTo>
                  <a:lnTo>
                    <a:pt x="59" y="108"/>
                  </a:lnTo>
                  <a:lnTo>
                    <a:pt x="71" y="107"/>
                  </a:lnTo>
                  <a:lnTo>
                    <a:pt x="118" y="126"/>
                  </a:lnTo>
                  <a:lnTo>
                    <a:pt x="130" y="130"/>
                  </a:lnTo>
                  <a:lnTo>
                    <a:pt x="128" y="149"/>
                  </a:lnTo>
                  <a:lnTo>
                    <a:pt x="198" y="187"/>
                  </a:lnTo>
                  <a:lnTo>
                    <a:pt x="224" y="201"/>
                  </a:lnTo>
                  <a:lnTo>
                    <a:pt x="224" y="281"/>
                  </a:lnTo>
                  <a:lnTo>
                    <a:pt x="240" y="290"/>
                  </a:lnTo>
                  <a:lnTo>
                    <a:pt x="253" y="288"/>
                  </a:lnTo>
                  <a:lnTo>
                    <a:pt x="269" y="286"/>
                  </a:lnTo>
                  <a:lnTo>
                    <a:pt x="278" y="295"/>
                  </a:lnTo>
                  <a:lnTo>
                    <a:pt x="278" y="295"/>
                  </a:lnTo>
                  <a:lnTo>
                    <a:pt x="278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42">
              <a:extLst>
                <a:ext uri="{FF2B5EF4-FFF2-40B4-BE49-F238E27FC236}">
                  <a16:creationId xmlns:a16="http://schemas.microsoft.com/office/drawing/2014/main" id="{F6BBF96A-0DAA-BD15-828E-EDB417B2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35969" y="8361734"/>
              <a:ext cx="1027708" cy="1194852"/>
            </a:xfrm>
            <a:custGeom>
              <a:avLst/>
              <a:gdLst>
                <a:gd name="T0" fmla="*/ 190 w 455"/>
                <a:gd name="T1" fmla="*/ 529 h 529"/>
                <a:gd name="T2" fmla="*/ 204 w 455"/>
                <a:gd name="T3" fmla="*/ 518 h 529"/>
                <a:gd name="T4" fmla="*/ 267 w 455"/>
                <a:gd name="T5" fmla="*/ 481 h 529"/>
                <a:gd name="T6" fmla="*/ 286 w 455"/>
                <a:gd name="T7" fmla="*/ 479 h 529"/>
                <a:gd name="T8" fmla="*/ 359 w 455"/>
                <a:gd name="T9" fmla="*/ 412 h 529"/>
                <a:gd name="T10" fmla="*/ 393 w 455"/>
                <a:gd name="T11" fmla="*/ 376 h 529"/>
                <a:gd name="T12" fmla="*/ 384 w 455"/>
                <a:gd name="T13" fmla="*/ 369 h 529"/>
                <a:gd name="T14" fmla="*/ 372 w 455"/>
                <a:gd name="T15" fmla="*/ 358 h 529"/>
                <a:gd name="T16" fmla="*/ 384 w 455"/>
                <a:gd name="T17" fmla="*/ 342 h 529"/>
                <a:gd name="T18" fmla="*/ 389 w 455"/>
                <a:gd name="T19" fmla="*/ 328 h 529"/>
                <a:gd name="T20" fmla="*/ 397 w 455"/>
                <a:gd name="T21" fmla="*/ 316 h 529"/>
                <a:gd name="T22" fmla="*/ 398 w 455"/>
                <a:gd name="T23" fmla="*/ 296 h 529"/>
                <a:gd name="T24" fmla="*/ 411 w 455"/>
                <a:gd name="T25" fmla="*/ 285 h 529"/>
                <a:gd name="T26" fmla="*/ 413 w 455"/>
                <a:gd name="T27" fmla="*/ 271 h 529"/>
                <a:gd name="T28" fmla="*/ 418 w 455"/>
                <a:gd name="T29" fmla="*/ 250 h 529"/>
                <a:gd name="T30" fmla="*/ 416 w 455"/>
                <a:gd name="T31" fmla="*/ 237 h 529"/>
                <a:gd name="T32" fmla="*/ 439 w 455"/>
                <a:gd name="T33" fmla="*/ 237 h 529"/>
                <a:gd name="T34" fmla="*/ 450 w 455"/>
                <a:gd name="T35" fmla="*/ 228 h 529"/>
                <a:gd name="T36" fmla="*/ 455 w 455"/>
                <a:gd name="T37" fmla="*/ 212 h 529"/>
                <a:gd name="T38" fmla="*/ 445 w 455"/>
                <a:gd name="T39" fmla="*/ 195 h 529"/>
                <a:gd name="T40" fmla="*/ 439 w 455"/>
                <a:gd name="T41" fmla="*/ 182 h 529"/>
                <a:gd name="T42" fmla="*/ 430 w 455"/>
                <a:gd name="T43" fmla="*/ 93 h 529"/>
                <a:gd name="T44" fmla="*/ 333 w 455"/>
                <a:gd name="T45" fmla="*/ 49 h 529"/>
                <a:gd name="T46" fmla="*/ 338 w 455"/>
                <a:gd name="T47" fmla="*/ 33 h 529"/>
                <a:gd name="T48" fmla="*/ 324 w 455"/>
                <a:gd name="T49" fmla="*/ 18 h 529"/>
                <a:gd name="T50" fmla="*/ 277 w 455"/>
                <a:gd name="T51" fmla="*/ 0 h 529"/>
                <a:gd name="T52" fmla="*/ 204 w 455"/>
                <a:gd name="T53" fmla="*/ 8 h 529"/>
                <a:gd name="T54" fmla="*/ 185 w 455"/>
                <a:gd name="T55" fmla="*/ 20 h 529"/>
                <a:gd name="T56" fmla="*/ 140 w 455"/>
                <a:gd name="T57" fmla="*/ 41 h 529"/>
                <a:gd name="T58" fmla="*/ 35 w 455"/>
                <a:gd name="T59" fmla="*/ 102 h 529"/>
                <a:gd name="T60" fmla="*/ 0 w 455"/>
                <a:gd name="T61" fmla="*/ 127 h 529"/>
                <a:gd name="T62" fmla="*/ 80 w 455"/>
                <a:gd name="T63" fmla="*/ 292 h 529"/>
                <a:gd name="T64" fmla="*/ 101 w 455"/>
                <a:gd name="T65" fmla="*/ 348 h 529"/>
                <a:gd name="T66" fmla="*/ 163 w 455"/>
                <a:gd name="T67" fmla="*/ 478 h 529"/>
                <a:gd name="T68" fmla="*/ 185 w 455"/>
                <a:gd name="T69" fmla="*/ 518 h 529"/>
                <a:gd name="T70" fmla="*/ 190 w 455"/>
                <a:gd name="T71" fmla="*/ 529 h 529"/>
                <a:gd name="T72" fmla="*/ 190 w 455"/>
                <a:gd name="T73" fmla="*/ 529 h 529"/>
                <a:gd name="T74" fmla="*/ 190 w 455"/>
                <a:gd name="T75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5" h="529">
                  <a:moveTo>
                    <a:pt x="190" y="529"/>
                  </a:moveTo>
                  <a:lnTo>
                    <a:pt x="204" y="518"/>
                  </a:lnTo>
                  <a:lnTo>
                    <a:pt x="267" y="481"/>
                  </a:lnTo>
                  <a:lnTo>
                    <a:pt x="286" y="479"/>
                  </a:lnTo>
                  <a:lnTo>
                    <a:pt x="359" y="412"/>
                  </a:lnTo>
                  <a:lnTo>
                    <a:pt x="393" y="376"/>
                  </a:lnTo>
                  <a:lnTo>
                    <a:pt x="384" y="369"/>
                  </a:lnTo>
                  <a:lnTo>
                    <a:pt x="372" y="358"/>
                  </a:lnTo>
                  <a:lnTo>
                    <a:pt x="384" y="342"/>
                  </a:lnTo>
                  <a:lnTo>
                    <a:pt x="389" y="328"/>
                  </a:lnTo>
                  <a:lnTo>
                    <a:pt x="397" y="316"/>
                  </a:lnTo>
                  <a:lnTo>
                    <a:pt x="398" y="296"/>
                  </a:lnTo>
                  <a:lnTo>
                    <a:pt x="411" y="285"/>
                  </a:lnTo>
                  <a:lnTo>
                    <a:pt x="413" y="271"/>
                  </a:lnTo>
                  <a:lnTo>
                    <a:pt x="418" y="250"/>
                  </a:lnTo>
                  <a:lnTo>
                    <a:pt x="416" y="237"/>
                  </a:lnTo>
                  <a:lnTo>
                    <a:pt x="439" y="237"/>
                  </a:lnTo>
                  <a:lnTo>
                    <a:pt x="450" y="228"/>
                  </a:lnTo>
                  <a:lnTo>
                    <a:pt x="455" y="212"/>
                  </a:lnTo>
                  <a:lnTo>
                    <a:pt x="445" y="195"/>
                  </a:lnTo>
                  <a:lnTo>
                    <a:pt x="439" y="182"/>
                  </a:lnTo>
                  <a:lnTo>
                    <a:pt x="430" y="93"/>
                  </a:lnTo>
                  <a:lnTo>
                    <a:pt x="333" y="49"/>
                  </a:lnTo>
                  <a:lnTo>
                    <a:pt x="338" y="33"/>
                  </a:lnTo>
                  <a:lnTo>
                    <a:pt x="324" y="18"/>
                  </a:lnTo>
                  <a:lnTo>
                    <a:pt x="277" y="0"/>
                  </a:lnTo>
                  <a:lnTo>
                    <a:pt x="204" y="8"/>
                  </a:lnTo>
                  <a:lnTo>
                    <a:pt x="185" y="20"/>
                  </a:lnTo>
                  <a:lnTo>
                    <a:pt x="140" y="41"/>
                  </a:lnTo>
                  <a:lnTo>
                    <a:pt x="35" y="102"/>
                  </a:lnTo>
                  <a:lnTo>
                    <a:pt x="0" y="127"/>
                  </a:lnTo>
                  <a:lnTo>
                    <a:pt x="80" y="292"/>
                  </a:lnTo>
                  <a:lnTo>
                    <a:pt x="101" y="348"/>
                  </a:lnTo>
                  <a:lnTo>
                    <a:pt x="163" y="478"/>
                  </a:lnTo>
                  <a:lnTo>
                    <a:pt x="185" y="518"/>
                  </a:lnTo>
                  <a:lnTo>
                    <a:pt x="190" y="529"/>
                  </a:lnTo>
                  <a:lnTo>
                    <a:pt x="190" y="529"/>
                  </a:lnTo>
                  <a:lnTo>
                    <a:pt x="190" y="5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43">
              <a:extLst>
                <a:ext uri="{FF2B5EF4-FFF2-40B4-BE49-F238E27FC236}">
                  <a16:creationId xmlns:a16="http://schemas.microsoft.com/office/drawing/2014/main" id="{4B29C65A-D4DD-3BA8-2C6C-4A9C189D48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51584" y="9034826"/>
              <a:ext cx="578227" cy="618883"/>
            </a:xfrm>
            <a:custGeom>
              <a:avLst/>
              <a:gdLst>
                <a:gd name="T0" fmla="*/ 212 w 256"/>
                <a:gd name="T1" fmla="*/ 274 h 274"/>
                <a:gd name="T2" fmla="*/ 233 w 256"/>
                <a:gd name="T3" fmla="*/ 260 h 274"/>
                <a:gd name="T4" fmla="*/ 247 w 256"/>
                <a:gd name="T5" fmla="*/ 249 h 274"/>
                <a:gd name="T6" fmla="*/ 233 w 256"/>
                <a:gd name="T7" fmla="*/ 235 h 274"/>
                <a:gd name="T8" fmla="*/ 246 w 256"/>
                <a:gd name="T9" fmla="*/ 217 h 274"/>
                <a:gd name="T10" fmla="*/ 256 w 256"/>
                <a:gd name="T11" fmla="*/ 204 h 274"/>
                <a:gd name="T12" fmla="*/ 239 w 256"/>
                <a:gd name="T13" fmla="*/ 187 h 274"/>
                <a:gd name="T14" fmla="*/ 196 w 256"/>
                <a:gd name="T15" fmla="*/ 146 h 274"/>
                <a:gd name="T16" fmla="*/ 212 w 256"/>
                <a:gd name="T17" fmla="*/ 119 h 274"/>
                <a:gd name="T18" fmla="*/ 199 w 256"/>
                <a:gd name="T19" fmla="*/ 108 h 274"/>
                <a:gd name="T20" fmla="*/ 162 w 256"/>
                <a:gd name="T21" fmla="*/ 71 h 274"/>
                <a:gd name="T22" fmla="*/ 146 w 256"/>
                <a:gd name="T23" fmla="*/ 53 h 274"/>
                <a:gd name="T24" fmla="*/ 114 w 256"/>
                <a:gd name="T25" fmla="*/ 23 h 274"/>
                <a:gd name="T26" fmla="*/ 94 w 256"/>
                <a:gd name="T27" fmla="*/ 0 h 274"/>
                <a:gd name="T28" fmla="*/ 80 w 256"/>
                <a:gd name="T29" fmla="*/ 9 h 274"/>
                <a:gd name="T30" fmla="*/ 36 w 256"/>
                <a:gd name="T31" fmla="*/ 55 h 274"/>
                <a:gd name="T32" fmla="*/ 27 w 256"/>
                <a:gd name="T33" fmla="*/ 67 h 274"/>
                <a:gd name="T34" fmla="*/ 16 w 256"/>
                <a:gd name="T35" fmla="*/ 82 h 274"/>
                <a:gd name="T36" fmla="*/ 0 w 256"/>
                <a:gd name="T37" fmla="*/ 105 h 274"/>
                <a:gd name="T38" fmla="*/ 9 w 256"/>
                <a:gd name="T39" fmla="*/ 135 h 274"/>
                <a:gd name="T40" fmla="*/ 2 w 256"/>
                <a:gd name="T41" fmla="*/ 147 h 274"/>
                <a:gd name="T42" fmla="*/ 9 w 256"/>
                <a:gd name="T43" fmla="*/ 187 h 274"/>
                <a:gd name="T44" fmla="*/ 7 w 256"/>
                <a:gd name="T45" fmla="*/ 201 h 274"/>
                <a:gd name="T46" fmla="*/ 9 w 256"/>
                <a:gd name="T47" fmla="*/ 217 h 274"/>
                <a:gd name="T48" fmla="*/ 9 w 256"/>
                <a:gd name="T49" fmla="*/ 261 h 274"/>
                <a:gd name="T50" fmla="*/ 29 w 256"/>
                <a:gd name="T51" fmla="*/ 265 h 274"/>
                <a:gd name="T52" fmla="*/ 55 w 256"/>
                <a:gd name="T53" fmla="*/ 265 h 274"/>
                <a:gd name="T54" fmla="*/ 96 w 256"/>
                <a:gd name="T55" fmla="*/ 263 h 274"/>
                <a:gd name="T56" fmla="*/ 132 w 256"/>
                <a:gd name="T57" fmla="*/ 265 h 274"/>
                <a:gd name="T58" fmla="*/ 146 w 256"/>
                <a:gd name="T59" fmla="*/ 263 h 274"/>
                <a:gd name="T60" fmla="*/ 158 w 256"/>
                <a:gd name="T61" fmla="*/ 258 h 274"/>
                <a:gd name="T62" fmla="*/ 173 w 256"/>
                <a:gd name="T63" fmla="*/ 249 h 274"/>
                <a:gd name="T64" fmla="*/ 201 w 256"/>
                <a:gd name="T65" fmla="*/ 256 h 274"/>
                <a:gd name="T66" fmla="*/ 210 w 256"/>
                <a:gd name="T67" fmla="*/ 267 h 274"/>
                <a:gd name="T68" fmla="*/ 212 w 256"/>
                <a:gd name="T69" fmla="*/ 274 h 274"/>
                <a:gd name="T70" fmla="*/ 212 w 256"/>
                <a:gd name="T71" fmla="*/ 274 h 274"/>
                <a:gd name="T72" fmla="*/ 212 w 256"/>
                <a:gd name="T73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274">
                  <a:moveTo>
                    <a:pt x="212" y="274"/>
                  </a:moveTo>
                  <a:lnTo>
                    <a:pt x="233" y="260"/>
                  </a:lnTo>
                  <a:lnTo>
                    <a:pt x="247" y="249"/>
                  </a:lnTo>
                  <a:lnTo>
                    <a:pt x="233" y="235"/>
                  </a:lnTo>
                  <a:lnTo>
                    <a:pt x="246" y="217"/>
                  </a:lnTo>
                  <a:lnTo>
                    <a:pt x="256" y="204"/>
                  </a:lnTo>
                  <a:lnTo>
                    <a:pt x="239" y="187"/>
                  </a:lnTo>
                  <a:lnTo>
                    <a:pt x="196" y="146"/>
                  </a:lnTo>
                  <a:lnTo>
                    <a:pt x="212" y="119"/>
                  </a:lnTo>
                  <a:lnTo>
                    <a:pt x="199" y="108"/>
                  </a:lnTo>
                  <a:lnTo>
                    <a:pt x="162" y="71"/>
                  </a:lnTo>
                  <a:lnTo>
                    <a:pt x="146" y="53"/>
                  </a:lnTo>
                  <a:lnTo>
                    <a:pt x="114" y="23"/>
                  </a:lnTo>
                  <a:lnTo>
                    <a:pt x="94" y="0"/>
                  </a:lnTo>
                  <a:lnTo>
                    <a:pt x="80" y="9"/>
                  </a:lnTo>
                  <a:lnTo>
                    <a:pt x="36" y="55"/>
                  </a:lnTo>
                  <a:lnTo>
                    <a:pt x="27" y="67"/>
                  </a:lnTo>
                  <a:lnTo>
                    <a:pt x="16" y="82"/>
                  </a:lnTo>
                  <a:lnTo>
                    <a:pt x="0" y="105"/>
                  </a:lnTo>
                  <a:lnTo>
                    <a:pt x="9" y="135"/>
                  </a:lnTo>
                  <a:lnTo>
                    <a:pt x="2" y="147"/>
                  </a:lnTo>
                  <a:lnTo>
                    <a:pt x="9" y="187"/>
                  </a:lnTo>
                  <a:lnTo>
                    <a:pt x="7" y="201"/>
                  </a:lnTo>
                  <a:lnTo>
                    <a:pt x="9" y="217"/>
                  </a:lnTo>
                  <a:lnTo>
                    <a:pt x="9" y="261"/>
                  </a:lnTo>
                  <a:lnTo>
                    <a:pt x="29" y="265"/>
                  </a:lnTo>
                  <a:lnTo>
                    <a:pt x="55" y="265"/>
                  </a:lnTo>
                  <a:lnTo>
                    <a:pt x="96" y="263"/>
                  </a:lnTo>
                  <a:lnTo>
                    <a:pt x="132" y="265"/>
                  </a:lnTo>
                  <a:lnTo>
                    <a:pt x="146" y="263"/>
                  </a:lnTo>
                  <a:lnTo>
                    <a:pt x="158" y="258"/>
                  </a:lnTo>
                  <a:lnTo>
                    <a:pt x="173" y="249"/>
                  </a:lnTo>
                  <a:lnTo>
                    <a:pt x="201" y="256"/>
                  </a:lnTo>
                  <a:lnTo>
                    <a:pt x="210" y="267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44">
              <a:extLst>
                <a:ext uri="{FF2B5EF4-FFF2-40B4-BE49-F238E27FC236}">
                  <a16:creationId xmlns:a16="http://schemas.microsoft.com/office/drawing/2014/main" id="{B5CB021E-6C99-3CA8-93BA-7C503FF5BC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412119" y="7614106"/>
              <a:ext cx="840236" cy="1163230"/>
            </a:xfrm>
            <a:custGeom>
              <a:avLst/>
              <a:gdLst>
                <a:gd name="T0" fmla="*/ 258 w 372"/>
                <a:gd name="T1" fmla="*/ 501 h 515"/>
                <a:gd name="T2" fmla="*/ 357 w 372"/>
                <a:gd name="T3" fmla="*/ 399 h 515"/>
                <a:gd name="T4" fmla="*/ 361 w 372"/>
                <a:gd name="T5" fmla="*/ 376 h 515"/>
                <a:gd name="T6" fmla="*/ 354 w 372"/>
                <a:gd name="T7" fmla="*/ 356 h 515"/>
                <a:gd name="T8" fmla="*/ 354 w 372"/>
                <a:gd name="T9" fmla="*/ 324 h 515"/>
                <a:gd name="T10" fmla="*/ 347 w 372"/>
                <a:gd name="T11" fmla="*/ 307 h 515"/>
                <a:gd name="T12" fmla="*/ 354 w 372"/>
                <a:gd name="T13" fmla="*/ 278 h 515"/>
                <a:gd name="T14" fmla="*/ 350 w 372"/>
                <a:gd name="T15" fmla="*/ 259 h 515"/>
                <a:gd name="T16" fmla="*/ 349 w 372"/>
                <a:gd name="T17" fmla="*/ 246 h 515"/>
                <a:gd name="T18" fmla="*/ 343 w 372"/>
                <a:gd name="T19" fmla="*/ 232 h 515"/>
                <a:gd name="T20" fmla="*/ 334 w 372"/>
                <a:gd name="T21" fmla="*/ 202 h 515"/>
                <a:gd name="T22" fmla="*/ 316 w 372"/>
                <a:gd name="T23" fmla="*/ 180 h 515"/>
                <a:gd name="T24" fmla="*/ 306 w 372"/>
                <a:gd name="T25" fmla="*/ 150 h 515"/>
                <a:gd name="T26" fmla="*/ 292 w 372"/>
                <a:gd name="T27" fmla="*/ 129 h 515"/>
                <a:gd name="T28" fmla="*/ 281 w 372"/>
                <a:gd name="T29" fmla="*/ 105 h 515"/>
                <a:gd name="T30" fmla="*/ 267 w 372"/>
                <a:gd name="T31" fmla="*/ 72 h 515"/>
                <a:gd name="T32" fmla="*/ 283 w 372"/>
                <a:gd name="T33" fmla="*/ 43 h 515"/>
                <a:gd name="T34" fmla="*/ 267 w 372"/>
                <a:gd name="T35" fmla="*/ 22 h 515"/>
                <a:gd name="T36" fmla="*/ 240 w 372"/>
                <a:gd name="T37" fmla="*/ 0 h 515"/>
                <a:gd name="T38" fmla="*/ 183 w 372"/>
                <a:gd name="T39" fmla="*/ 45 h 515"/>
                <a:gd name="T40" fmla="*/ 71 w 372"/>
                <a:gd name="T41" fmla="*/ 134 h 515"/>
                <a:gd name="T42" fmla="*/ 1 w 372"/>
                <a:gd name="T43" fmla="*/ 331 h 515"/>
                <a:gd name="T44" fmla="*/ 1 w 372"/>
                <a:gd name="T45" fmla="*/ 365 h 515"/>
                <a:gd name="T46" fmla="*/ 26 w 372"/>
                <a:gd name="T47" fmla="*/ 371 h 515"/>
                <a:gd name="T48" fmla="*/ 53 w 372"/>
                <a:gd name="T49" fmla="*/ 383 h 515"/>
                <a:gd name="T50" fmla="*/ 64 w 372"/>
                <a:gd name="T51" fmla="*/ 401 h 515"/>
                <a:gd name="T52" fmla="*/ 89 w 372"/>
                <a:gd name="T53" fmla="*/ 417 h 515"/>
                <a:gd name="T54" fmla="*/ 108 w 372"/>
                <a:gd name="T55" fmla="*/ 438 h 515"/>
                <a:gd name="T56" fmla="*/ 130 w 372"/>
                <a:gd name="T57" fmla="*/ 454 h 515"/>
                <a:gd name="T58" fmla="*/ 160 w 372"/>
                <a:gd name="T59" fmla="*/ 469 h 515"/>
                <a:gd name="T60" fmla="*/ 183 w 372"/>
                <a:gd name="T61" fmla="*/ 485 h 515"/>
                <a:gd name="T62" fmla="*/ 208 w 372"/>
                <a:gd name="T63" fmla="*/ 497 h 515"/>
                <a:gd name="T64" fmla="*/ 233 w 372"/>
                <a:gd name="T65" fmla="*/ 502 h 515"/>
                <a:gd name="T66" fmla="*/ 251 w 372"/>
                <a:gd name="T67" fmla="*/ 515 h 515"/>
                <a:gd name="T68" fmla="*/ 251 w 372"/>
                <a:gd name="T6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2" h="515">
                  <a:moveTo>
                    <a:pt x="251" y="515"/>
                  </a:moveTo>
                  <a:lnTo>
                    <a:pt x="258" y="501"/>
                  </a:lnTo>
                  <a:lnTo>
                    <a:pt x="372" y="417"/>
                  </a:lnTo>
                  <a:lnTo>
                    <a:pt x="357" y="399"/>
                  </a:lnTo>
                  <a:lnTo>
                    <a:pt x="347" y="385"/>
                  </a:lnTo>
                  <a:lnTo>
                    <a:pt x="361" y="376"/>
                  </a:lnTo>
                  <a:lnTo>
                    <a:pt x="366" y="364"/>
                  </a:lnTo>
                  <a:lnTo>
                    <a:pt x="354" y="356"/>
                  </a:lnTo>
                  <a:lnTo>
                    <a:pt x="359" y="337"/>
                  </a:lnTo>
                  <a:lnTo>
                    <a:pt x="354" y="324"/>
                  </a:lnTo>
                  <a:lnTo>
                    <a:pt x="340" y="315"/>
                  </a:lnTo>
                  <a:lnTo>
                    <a:pt x="347" y="307"/>
                  </a:lnTo>
                  <a:lnTo>
                    <a:pt x="345" y="294"/>
                  </a:lnTo>
                  <a:lnTo>
                    <a:pt x="354" y="278"/>
                  </a:lnTo>
                  <a:lnTo>
                    <a:pt x="345" y="271"/>
                  </a:lnTo>
                  <a:lnTo>
                    <a:pt x="350" y="259"/>
                  </a:lnTo>
                  <a:lnTo>
                    <a:pt x="334" y="257"/>
                  </a:lnTo>
                  <a:lnTo>
                    <a:pt x="349" y="246"/>
                  </a:lnTo>
                  <a:lnTo>
                    <a:pt x="333" y="241"/>
                  </a:lnTo>
                  <a:lnTo>
                    <a:pt x="343" y="232"/>
                  </a:lnTo>
                  <a:lnTo>
                    <a:pt x="336" y="216"/>
                  </a:lnTo>
                  <a:lnTo>
                    <a:pt x="334" y="202"/>
                  </a:lnTo>
                  <a:lnTo>
                    <a:pt x="329" y="186"/>
                  </a:lnTo>
                  <a:lnTo>
                    <a:pt x="316" y="180"/>
                  </a:lnTo>
                  <a:lnTo>
                    <a:pt x="316" y="168"/>
                  </a:lnTo>
                  <a:lnTo>
                    <a:pt x="306" y="150"/>
                  </a:lnTo>
                  <a:lnTo>
                    <a:pt x="306" y="137"/>
                  </a:lnTo>
                  <a:lnTo>
                    <a:pt x="292" y="129"/>
                  </a:lnTo>
                  <a:lnTo>
                    <a:pt x="290" y="116"/>
                  </a:lnTo>
                  <a:lnTo>
                    <a:pt x="281" y="105"/>
                  </a:lnTo>
                  <a:lnTo>
                    <a:pt x="270" y="88"/>
                  </a:lnTo>
                  <a:lnTo>
                    <a:pt x="267" y="72"/>
                  </a:lnTo>
                  <a:lnTo>
                    <a:pt x="281" y="59"/>
                  </a:lnTo>
                  <a:lnTo>
                    <a:pt x="283" y="43"/>
                  </a:lnTo>
                  <a:lnTo>
                    <a:pt x="274" y="32"/>
                  </a:lnTo>
                  <a:lnTo>
                    <a:pt x="267" y="22"/>
                  </a:lnTo>
                  <a:lnTo>
                    <a:pt x="252" y="8"/>
                  </a:lnTo>
                  <a:lnTo>
                    <a:pt x="240" y="0"/>
                  </a:lnTo>
                  <a:lnTo>
                    <a:pt x="226" y="11"/>
                  </a:lnTo>
                  <a:lnTo>
                    <a:pt x="183" y="45"/>
                  </a:lnTo>
                  <a:lnTo>
                    <a:pt x="162" y="61"/>
                  </a:lnTo>
                  <a:lnTo>
                    <a:pt x="71" y="134"/>
                  </a:lnTo>
                  <a:lnTo>
                    <a:pt x="32" y="250"/>
                  </a:lnTo>
                  <a:lnTo>
                    <a:pt x="1" y="331"/>
                  </a:lnTo>
                  <a:lnTo>
                    <a:pt x="0" y="348"/>
                  </a:lnTo>
                  <a:lnTo>
                    <a:pt x="1" y="365"/>
                  </a:lnTo>
                  <a:lnTo>
                    <a:pt x="14" y="372"/>
                  </a:lnTo>
                  <a:lnTo>
                    <a:pt x="26" y="371"/>
                  </a:lnTo>
                  <a:lnTo>
                    <a:pt x="39" y="376"/>
                  </a:lnTo>
                  <a:lnTo>
                    <a:pt x="53" y="383"/>
                  </a:lnTo>
                  <a:lnTo>
                    <a:pt x="55" y="397"/>
                  </a:lnTo>
                  <a:lnTo>
                    <a:pt x="64" y="401"/>
                  </a:lnTo>
                  <a:lnTo>
                    <a:pt x="76" y="413"/>
                  </a:lnTo>
                  <a:lnTo>
                    <a:pt x="89" y="417"/>
                  </a:lnTo>
                  <a:lnTo>
                    <a:pt x="99" y="428"/>
                  </a:lnTo>
                  <a:lnTo>
                    <a:pt x="108" y="438"/>
                  </a:lnTo>
                  <a:lnTo>
                    <a:pt x="117" y="449"/>
                  </a:lnTo>
                  <a:lnTo>
                    <a:pt x="130" y="454"/>
                  </a:lnTo>
                  <a:lnTo>
                    <a:pt x="140" y="465"/>
                  </a:lnTo>
                  <a:lnTo>
                    <a:pt x="160" y="469"/>
                  </a:lnTo>
                  <a:lnTo>
                    <a:pt x="167" y="479"/>
                  </a:lnTo>
                  <a:lnTo>
                    <a:pt x="183" y="485"/>
                  </a:lnTo>
                  <a:lnTo>
                    <a:pt x="199" y="486"/>
                  </a:lnTo>
                  <a:lnTo>
                    <a:pt x="208" y="497"/>
                  </a:lnTo>
                  <a:lnTo>
                    <a:pt x="220" y="495"/>
                  </a:lnTo>
                  <a:lnTo>
                    <a:pt x="233" y="502"/>
                  </a:lnTo>
                  <a:lnTo>
                    <a:pt x="244" y="511"/>
                  </a:lnTo>
                  <a:lnTo>
                    <a:pt x="251" y="515"/>
                  </a:lnTo>
                  <a:lnTo>
                    <a:pt x="251" y="515"/>
                  </a:lnTo>
                  <a:lnTo>
                    <a:pt x="251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45">
              <a:extLst>
                <a:ext uri="{FF2B5EF4-FFF2-40B4-BE49-F238E27FC236}">
                  <a16:creationId xmlns:a16="http://schemas.microsoft.com/office/drawing/2014/main" id="{DC44BF64-0FD7-4B79-549A-3E22CAACC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87499" y="8784111"/>
              <a:ext cx="623401" cy="458516"/>
            </a:xfrm>
            <a:custGeom>
              <a:avLst/>
              <a:gdLst>
                <a:gd name="T0" fmla="*/ 57 w 276"/>
                <a:gd name="T1" fmla="*/ 203 h 203"/>
                <a:gd name="T2" fmla="*/ 68 w 276"/>
                <a:gd name="T3" fmla="*/ 196 h 203"/>
                <a:gd name="T4" fmla="*/ 101 w 276"/>
                <a:gd name="T5" fmla="*/ 180 h 203"/>
                <a:gd name="T6" fmla="*/ 167 w 276"/>
                <a:gd name="T7" fmla="*/ 162 h 203"/>
                <a:gd name="T8" fmla="*/ 217 w 276"/>
                <a:gd name="T9" fmla="*/ 153 h 203"/>
                <a:gd name="T10" fmla="*/ 239 w 276"/>
                <a:gd name="T11" fmla="*/ 148 h 203"/>
                <a:gd name="T12" fmla="*/ 262 w 276"/>
                <a:gd name="T13" fmla="*/ 145 h 203"/>
                <a:gd name="T14" fmla="*/ 260 w 276"/>
                <a:gd name="T15" fmla="*/ 125 h 203"/>
                <a:gd name="T16" fmla="*/ 272 w 276"/>
                <a:gd name="T17" fmla="*/ 111 h 203"/>
                <a:gd name="T18" fmla="*/ 271 w 276"/>
                <a:gd name="T19" fmla="*/ 88 h 203"/>
                <a:gd name="T20" fmla="*/ 276 w 276"/>
                <a:gd name="T21" fmla="*/ 70 h 203"/>
                <a:gd name="T22" fmla="*/ 276 w 276"/>
                <a:gd name="T23" fmla="*/ 56 h 203"/>
                <a:gd name="T24" fmla="*/ 263 w 276"/>
                <a:gd name="T25" fmla="*/ 48 h 203"/>
                <a:gd name="T26" fmla="*/ 247 w 276"/>
                <a:gd name="T27" fmla="*/ 47 h 203"/>
                <a:gd name="T28" fmla="*/ 235 w 276"/>
                <a:gd name="T29" fmla="*/ 34 h 203"/>
                <a:gd name="T30" fmla="*/ 223 w 276"/>
                <a:gd name="T31" fmla="*/ 31 h 203"/>
                <a:gd name="T32" fmla="*/ 210 w 276"/>
                <a:gd name="T33" fmla="*/ 25 h 203"/>
                <a:gd name="T34" fmla="*/ 199 w 276"/>
                <a:gd name="T35" fmla="*/ 15 h 203"/>
                <a:gd name="T36" fmla="*/ 183 w 276"/>
                <a:gd name="T37" fmla="*/ 9 h 203"/>
                <a:gd name="T38" fmla="*/ 164 w 276"/>
                <a:gd name="T39" fmla="*/ 9 h 203"/>
                <a:gd name="T40" fmla="*/ 151 w 276"/>
                <a:gd name="T41" fmla="*/ 11 h 203"/>
                <a:gd name="T42" fmla="*/ 139 w 276"/>
                <a:gd name="T43" fmla="*/ 4 h 203"/>
                <a:gd name="T44" fmla="*/ 119 w 276"/>
                <a:gd name="T45" fmla="*/ 0 h 203"/>
                <a:gd name="T46" fmla="*/ 98 w 276"/>
                <a:gd name="T47" fmla="*/ 6 h 203"/>
                <a:gd name="T48" fmla="*/ 78 w 276"/>
                <a:gd name="T49" fmla="*/ 2 h 203"/>
                <a:gd name="T50" fmla="*/ 80 w 276"/>
                <a:gd name="T51" fmla="*/ 16 h 203"/>
                <a:gd name="T52" fmla="*/ 78 w 276"/>
                <a:gd name="T53" fmla="*/ 25 h 203"/>
                <a:gd name="T54" fmla="*/ 73 w 276"/>
                <a:gd name="T55" fmla="*/ 41 h 203"/>
                <a:gd name="T56" fmla="*/ 62 w 276"/>
                <a:gd name="T57" fmla="*/ 48 h 203"/>
                <a:gd name="T58" fmla="*/ 46 w 276"/>
                <a:gd name="T59" fmla="*/ 47 h 203"/>
                <a:gd name="T60" fmla="*/ 39 w 276"/>
                <a:gd name="T61" fmla="*/ 56 h 203"/>
                <a:gd name="T62" fmla="*/ 30 w 276"/>
                <a:gd name="T63" fmla="*/ 75 h 203"/>
                <a:gd name="T64" fmla="*/ 36 w 276"/>
                <a:gd name="T65" fmla="*/ 88 h 203"/>
                <a:gd name="T66" fmla="*/ 34 w 276"/>
                <a:gd name="T67" fmla="*/ 98 h 203"/>
                <a:gd name="T68" fmla="*/ 25 w 276"/>
                <a:gd name="T69" fmla="*/ 113 h 203"/>
                <a:gd name="T70" fmla="*/ 18 w 276"/>
                <a:gd name="T71" fmla="*/ 125 h 203"/>
                <a:gd name="T72" fmla="*/ 16 w 276"/>
                <a:gd name="T73" fmla="*/ 141 h 203"/>
                <a:gd name="T74" fmla="*/ 7 w 276"/>
                <a:gd name="T75" fmla="*/ 153 h 203"/>
                <a:gd name="T76" fmla="*/ 0 w 276"/>
                <a:gd name="T77" fmla="*/ 164 h 203"/>
                <a:gd name="T78" fmla="*/ 5 w 276"/>
                <a:gd name="T79" fmla="*/ 175 h 203"/>
                <a:gd name="T80" fmla="*/ 12 w 276"/>
                <a:gd name="T81" fmla="*/ 186 h 203"/>
                <a:gd name="T82" fmla="*/ 29 w 276"/>
                <a:gd name="T83" fmla="*/ 191 h 203"/>
                <a:gd name="T84" fmla="*/ 37 w 276"/>
                <a:gd name="T85" fmla="*/ 202 h 203"/>
                <a:gd name="T86" fmla="*/ 50 w 276"/>
                <a:gd name="T87" fmla="*/ 200 h 203"/>
                <a:gd name="T88" fmla="*/ 57 w 276"/>
                <a:gd name="T89" fmla="*/ 203 h 203"/>
                <a:gd name="T90" fmla="*/ 57 w 276"/>
                <a:gd name="T91" fmla="*/ 203 h 203"/>
                <a:gd name="T92" fmla="*/ 57 w 276"/>
                <a:gd name="T9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6" h="203">
                  <a:moveTo>
                    <a:pt x="57" y="203"/>
                  </a:moveTo>
                  <a:lnTo>
                    <a:pt x="68" y="196"/>
                  </a:lnTo>
                  <a:lnTo>
                    <a:pt x="101" y="180"/>
                  </a:lnTo>
                  <a:lnTo>
                    <a:pt x="167" y="162"/>
                  </a:lnTo>
                  <a:lnTo>
                    <a:pt x="217" y="153"/>
                  </a:lnTo>
                  <a:lnTo>
                    <a:pt x="239" y="148"/>
                  </a:lnTo>
                  <a:lnTo>
                    <a:pt x="262" y="145"/>
                  </a:lnTo>
                  <a:lnTo>
                    <a:pt x="260" y="125"/>
                  </a:lnTo>
                  <a:lnTo>
                    <a:pt x="272" y="111"/>
                  </a:lnTo>
                  <a:lnTo>
                    <a:pt x="271" y="88"/>
                  </a:lnTo>
                  <a:lnTo>
                    <a:pt x="276" y="70"/>
                  </a:lnTo>
                  <a:lnTo>
                    <a:pt x="276" y="56"/>
                  </a:lnTo>
                  <a:lnTo>
                    <a:pt x="263" y="48"/>
                  </a:lnTo>
                  <a:lnTo>
                    <a:pt x="247" y="47"/>
                  </a:lnTo>
                  <a:lnTo>
                    <a:pt x="235" y="34"/>
                  </a:lnTo>
                  <a:lnTo>
                    <a:pt x="223" y="31"/>
                  </a:lnTo>
                  <a:lnTo>
                    <a:pt x="210" y="25"/>
                  </a:lnTo>
                  <a:lnTo>
                    <a:pt x="199" y="15"/>
                  </a:lnTo>
                  <a:lnTo>
                    <a:pt x="183" y="9"/>
                  </a:lnTo>
                  <a:lnTo>
                    <a:pt x="164" y="9"/>
                  </a:lnTo>
                  <a:lnTo>
                    <a:pt x="151" y="11"/>
                  </a:lnTo>
                  <a:lnTo>
                    <a:pt x="139" y="4"/>
                  </a:lnTo>
                  <a:lnTo>
                    <a:pt x="119" y="0"/>
                  </a:lnTo>
                  <a:lnTo>
                    <a:pt x="98" y="6"/>
                  </a:lnTo>
                  <a:lnTo>
                    <a:pt x="78" y="2"/>
                  </a:lnTo>
                  <a:lnTo>
                    <a:pt x="80" y="16"/>
                  </a:lnTo>
                  <a:lnTo>
                    <a:pt x="78" y="25"/>
                  </a:lnTo>
                  <a:lnTo>
                    <a:pt x="73" y="41"/>
                  </a:lnTo>
                  <a:lnTo>
                    <a:pt x="62" y="48"/>
                  </a:lnTo>
                  <a:lnTo>
                    <a:pt x="46" y="47"/>
                  </a:lnTo>
                  <a:lnTo>
                    <a:pt x="39" y="56"/>
                  </a:lnTo>
                  <a:lnTo>
                    <a:pt x="30" y="75"/>
                  </a:lnTo>
                  <a:lnTo>
                    <a:pt x="36" y="88"/>
                  </a:lnTo>
                  <a:lnTo>
                    <a:pt x="34" y="98"/>
                  </a:lnTo>
                  <a:lnTo>
                    <a:pt x="25" y="113"/>
                  </a:lnTo>
                  <a:lnTo>
                    <a:pt x="18" y="125"/>
                  </a:lnTo>
                  <a:lnTo>
                    <a:pt x="16" y="141"/>
                  </a:lnTo>
                  <a:lnTo>
                    <a:pt x="7" y="153"/>
                  </a:lnTo>
                  <a:lnTo>
                    <a:pt x="0" y="164"/>
                  </a:lnTo>
                  <a:lnTo>
                    <a:pt x="5" y="175"/>
                  </a:lnTo>
                  <a:lnTo>
                    <a:pt x="12" y="186"/>
                  </a:lnTo>
                  <a:lnTo>
                    <a:pt x="29" y="191"/>
                  </a:lnTo>
                  <a:lnTo>
                    <a:pt x="37" y="202"/>
                  </a:lnTo>
                  <a:lnTo>
                    <a:pt x="50" y="200"/>
                  </a:lnTo>
                  <a:lnTo>
                    <a:pt x="57" y="203"/>
                  </a:lnTo>
                  <a:lnTo>
                    <a:pt x="57" y="203"/>
                  </a:lnTo>
                  <a:lnTo>
                    <a:pt x="57" y="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46">
              <a:extLst>
                <a:ext uri="{FF2B5EF4-FFF2-40B4-BE49-F238E27FC236}">
                  <a16:creationId xmlns:a16="http://schemas.microsoft.com/office/drawing/2014/main" id="{922E17FD-A371-A101-BA8E-68B8F680DC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60619" y="7984532"/>
              <a:ext cx="666317" cy="944136"/>
            </a:xfrm>
            <a:custGeom>
              <a:avLst/>
              <a:gdLst>
                <a:gd name="T0" fmla="*/ 89 w 295"/>
                <a:gd name="T1" fmla="*/ 418 h 418"/>
                <a:gd name="T2" fmla="*/ 158 w 295"/>
                <a:gd name="T3" fmla="*/ 378 h 418"/>
                <a:gd name="T4" fmla="*/ 194 w 295"/>
                <a:gd name="T5" fmla="*/ 353 h 418"/>
                <a:gd name="T6" fmla="*/ 226 w 295"/>
                <a:gd name="T7" fmla="*/ 335 h 418"/>
                <a:gd name="T8" fmla="*/ 256 w 295"/>
                <a:gd name="T9" fmla="*/ 319 h 418"/>
                <a:gd name="T10" fmla="*/ 295 w 295"/>
                <a:gd name="T11" fmla="*/ 297 h 418"/>
                <a:gd name="T12" fmla="*/ 292 w 295"/>
                <a:gd name="T13" fmla="*/ 278 h 418"/>
                <a:gd name="T14" fmla="*/ 277 w 295"/>
                <a:gd name="T15" fmla="*/ 256 h 418"/>
                <a:gd name="T16" fmla="*/ 247 w 295"/>
                <a:gd name="T17" fmla="*/ 191 h 418"/>
                <a:gd name="T18" fmla="*/ 224 w 295"/>
                <a:gd name="T19" fmla="*/ 143 h 418"/>
                <a:gd name="T20" fmla="*/ 204 w 295"/>
                <a:gd name="T21" fmla="*/ 107 h 418"/>
                <a:gd name="T22" fmla="*/ 197 w 295"/>
                <a:gd name="T23" fmla="*/ 91 h 418"/>
                <a:gd name="T24" fmla="*/ 167 w 295"/>
                <a:gd name="T25" fmla="*/ 25 h 418"/>
                <a:gd name="T26" fmla="*/ 153 w 295"/>
                <a:gd name="T27" fmla="*/ 0 h 418"/>
                <a:gd name="T28" fmla="*/ 112 w 295"/>
                <a:gd name="T29" fmla="*/ 25 h 418"/>
                <a:gd name="T30" fmla="*/ 87 w 295"/>
                <a:gd name="T31" fmla="*/ 45 h 418"/>
                <a:gd name="T32" fmla="*/ 73 w 295"/>
                <a:gd name="T33" fmla="*/ 52 h 418"/>
                <a:gd name="T34" fmla="*/ 87 w 295"/>
                <a:gd name="T35" fmla="*/ 64 h 418"/>
                <a:gd name="T36" fmla="*/ 85 w 295"/>
                <a:gd name="T37" fmla="*/ 80 h 418"/>
                <a:gd name="T38" fmla="*/ 87 w 295"/>
                <a:gd name="T39" fmla="*/ 93 h 418"/>
                <a:gd name="T40" fmla="*/ 73 w 295"/>
                <a:gd name="T41" fmla="*/ 105 h 418"/>
                <a:gd name="T42" fmla="*/ 46 w 295"/>
                <a:gd name="T43" fmla="*/ 130 h 418"/>
                <a:gd name="T44" fmla="*/ 25 w 295"/>
                <a:gd name="T45" fmla="*/ 153 h 418"/>
                <a:gd name="T46" fmla="*/ 5 w 295"/>
                <a:gd name="T47" fmla="*/ 148 h 418"/>
                <a:gd name="T48" fmla="*/ 10 w 295"/>
                <a:gd name="T49" fmla="*/ 162 h 418"/>
                <a:gd name="T50" fmla="*/ 5 w 295"/>
                <a:gd name="T51" fmla="*/ 175 h 418"/>
                <a:gd name="T52" fmla="*/ 3 w 295"/>
                <a:gd name="T53" fmla="*/ 187 h 418"/>
                <a:gd name="T54" fmla="*/ 0 w 295"/>
                <a:gd name="T55" fmla="*/ 200 h 418"/>
                <a:gd name="T56" fmla="*/ 3 w 295"/>
                <a:gd name="T57" fmla="*/ 212 h 418"/>
                <a:gd name="T58" fmla="*/ 16 w 295"/>
                <a:gd name="T59" fmla="*/ 221 h 418"/>
                <a:gd name="T60" fmla="*/ 28 w 295"/>
                <a:gd name="T61" fmla="*/ 226 h 418"/>
                <a:gd name="T62" fmla="*/ 41 w 295"/>
                <a:gd name="T63" fmla="*/ 233 h 418"/>
                <a:gd name="T64" fmla="*/ 48 w 295"/>
                <a:gd name="T65" fmla="*/ 244 h 418"/>
                <a:gd name="T66" fmla="*/ 49 w 295"/>
                <a:gd name="T67" fmla="*/ 256 h 418"/>
                <a:gd name="T68" fmla="*/ 51 w 295"/>
                <a:gd name="T69" fmla="*/ 274 h 418"/>
                <a:gd name="T70" fmla="*/ 53 w 295"/>
                <a:gd name="T71" fmla="*/ 287 h 418"/>
                <a:gd name="T72" fmla="*/ 57 w 295"/>
                <a:gd name="T73" fmla="*/ 303 h 418"/>
                <a:gd name="T74" fmla="*/ 46 w 295"/>
                <a:gd name="T75" fmla="*/ 315 h 418"/>
                <a:gd name="T76" fmla="*/ 58 w 295"/>
                <a:gd name="T77" fmla="*/ 326 h 418"/>
                <a:gd name="T78" fmla="*/ 57 w 295"/>
                <a:gd name="T79" fmla="*/ 338 h 418"/>
                <a:gd name="T80" fmla="*/ 58 w 295"/>
                <a:gd name="T81" fmla="*/ 353 h 418"/>
                <a:gd name="T82" fmla="*/ 64 w 295"/>
                <a:gd name="T83" fmla="*/ 363 h 418"/>
                <a:gd name="T84" fmla="*/ 71 w 295"/>
                <a:gd name="T85" fmla="*/ 374 h 418"/>
                <a:gd name="T86" fmla="*/ 87 w 295"/>
                <a:gd name="T87" fmla="*/ 381 h 418"/>
                <a:gd name="T88" fmla="*/ 94 w 295"/>
                <a:gd name="T89" fmla="*/ 395 h 418"/>
                <a:gd name="T90" fmla="*/ 90 w 295"/>
                <a:gd name="T91" fmla="*/ 408 h 418"/>
                <a:gd name="T92" fmla="*/ 89 w 295"/>
                <a:gd name="T93" fmla="*/ 418 h 418"/>
                <a:gd name="T94" fmla="*/ 89 w 295"/>
                <a:gd name="T95" fmla="*/ 418 h 418"/>
                <a:gd name="T96" fmla="*/ 89 w 295"/>
                <a:gd name="T9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5" h="418">
                  <a:moveTo>
                    <a:pt x="89" y="418"/>
                  </a:moveTo>
                  <a:lnTo>
                    <a:pt x="158" y="378"/>
                  </a:lnTo>
                  <a:lnTo>
                    <a:pt x="194" y="353"/>
                  </a:lnTo>
                  <a:lnTo>
                    <a:pt x="226" y="335"/>
                  </a:lnTo>
                  <a:lnTo>
                    <a:pt x="256" y="319"/>
                  </a:lnTo>
                  <a:lnTo>
                    <a:pt x="295" y="297"/>
                  </a:lnTo>
                  <a:lnTo>
                    <a:pt x="292" y="278"/>
                  </a:lnTo>
                  <a:lnTo>
                    <a:pt x="277" y="256"/>
                  </a:lnTo>
                  <a:lnTo>
                    <a:pt x="247" y="191"/>
                  </a:lnTo>
                  <a:lnTo>
                    <a:pt x="224" y="143"/>
                  </a:lnTo>
                  <a:lnTo>
                    <a:pt x="204" y="107"/>
                  </a:lnTo>
                  <a:lnTo>
                    <a:pt x="197" y="91"/>
                  </a:lnTo>
                  <a:lnTo>
                    <a:pt x="167" y="25"/>
                  </a:lnTo>
                  <a:lnTo>
                    <a:pt x="153" y="0"/>
                  </a:lnTo>
                  <a:lnTo>
                    <a:pt x="112" y="25"/>
                  </a:lnTo>
                  <a:lnTo>
                    <a:pt x="87" y="45"/>
                  </a:lnTo>
                  <a:lnTo>
                    <a:pt x="73" y="52"/>
                  </a:lnTo>
                  <a:lnTo>
                    <a:pt x="87" y="64"/>
                  </a:lnTo>
                  <a:lnTo>
                    <a:pt x="85" y="80"/>
                  </a:lnTo>
                  <a:lnTo>
                    <a:pt x="87" y="93"/>
                  </a:lnTo>
                  <a:lnTo>
                    <a:pt x="73" y="105"/>
                  </a:lnTo>
                  <a:lnTo>
                    <a:pt x="46" y="130"/>
                  </a:lnTo>
                  <a:lnTo>
                    <a:pt x="25" y="153"/>
                  </a:lnTo>
                  <a:lnTo>
                    <a:pt x="5" y="148"/>
                  </a:lnTo>
                  <a:lnTo>
                    <a:pt x="10" y="162"/>
                  </a:lnTo>
                  <a:lnTo>
                    <a:pt x="5" y="175"/>
                  </a:lnTo>
                  <a:lnTo>
                    <a:pt x="3" y="187"/>
                  </a:lnTo>
                  <a:lnTo>
                    <a:pt x="0" y="200"/>
                  </a:lnTo>
                  <a:lnTo>
                    <a:pt x="3" y="212"/>
                  </a:lnTo>
                  <a:lnTo>
                    <a:pt x="16" y="221"/>
                  </a:lnTo>
                  <a:lnTo>
                    <a:pt x="28" y="226"/>
                  </a:lnTo>
                  <a:lnTo>
                    <a:pt x="41" y="233"/>
                  </a:lnTo>
                  <a:lnTo>
                    <a:pt x="48" y="244"/>
                  </a:lnTo>
                  <a:lnTo>
                    <a:pt x="49" y="256"/>
                  </a:lnTo>
                  <a:lnTo>
                    <a:pt x="51" y="274"/>
                  </a:lnTo>
                  <a:lnTo>
                    <a:pt x="53" y="287"/>
                  </a:lnTo>
                  <a:lnTo>
                    <a:pt x="57" y="303"/>
                  </a:lnTo>
                  <a:lnTo>
                    <a:pt x="46" y="315"/>
                  </a:lnTo>
                  <a:lnTo>
                    <a:pt x="58" y="326"/>
                  </a:lnTo>
                  <a:lnTo>
                    <a:pt x="57" y="338"/>
                  </a:lnTo>
                  <a:lnTo>
                    <a:pt x="58" y="353"/>
                  </a:lnTo>
                  <a:lnTo>
                    <a:pt x="64" y="363"/>
                  </a:lnTo>
                  <a:lnTo>
                    <a:pt x="71" y="374"/>
                  </a:lnTo>
                  <a:lnTo>
                    <a:pt x="87" y="381"/>
                  </a:lnTo>
                  <a:lnTo>
                    <a:pt x="94" y="395"/>
                  </a:lnTo>
                  <a:lnTo>
                    <a:pt x="90" y="408"/>
                  </a:lnTo>
                  <a:lnTo>
                    <a:pt x="89" y="418"/>
                  </a:lnTo>
                  <a:lnTo>
                    <a:pt x="89" y="418"/>
                  </a:lnTo>
                  <a:lnTo>
                    <a:pt x="89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47">
              <a:extLst>
                <a:ext uri="{FF2B5EF4-FFF2-40B4-BE49-F238E27FC236}">
                  <a16:creationId xmlns:a16="http://schemas.microsoft.com/office/drawing/2014/main" id="{24810723-4C60-03DD-FBAC-3073142F24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93461" y="7257232"/>
              <a:ext cx="975757" cy="1016414"/>
            </a:xfrm>
            <a:custGeom>
              <a:avLst/>
              <a:gdLst>
                <a:gd name="T0" fmla="*/ 151 w 432"/>
                <a:gd name="T1" fmla="*/ 425 h 450"/>
                <a:gd name="T2" fmla="*/ 210 w 432"/>
                <a:gd name="T3" fmla="*/ 400 h 450"/>
                <a:gd name="T4" fmla="*/ 236 w 432"/>
                <a:gd name="T5" fmla="*/ 436 h 450"/>
                <a:gd name="T6" fmla="*/ 277 w 432"/>
                <a:gd name="T7" fmla="*/ 422 h 450"/>
                <a:gd name="T8" fmla="*/ 306 w 432"/>
                <a:gd name="T9" fmla="*/ 409 h 450"/>
                <a:gd name="T10" fmla="*/ 354 w 432"/>
                <a:gd name="T11" fmla="*/ 408 h 450"/>
                <a:gd name="T12" fmla="*/ 386 w 432"/>
                <a:gd name="T13" fmla="*/ 390 h 450"/>
                <a:gd name="T14" fmla="*/ 427 w 432"/>
                <a:gd name="T15" fmla="*/ 345 h 450"/>
                <a:gd name="T16" fmla="*/ 413 w 432"/>
                <a:gd name="T17" fmla="*/ 267 h 450"/>
                <a:gd name="T18" fmla="*/ 402 w 432"/>
                <a:gd name="T19" fmla="*/ 201 h 450"/>
                <a:gd name="T20" fmla="*/ 377 w 432"/>
                <a:gd name="T21" fmla="*/ 190 h 450"/>
                <a:gd name="T22" fmla="*/ 357 w 432"/>
                <a:gd name="T23" fmla="*/ 176 h 450"/>
                <a:gd name="T24" fmla="*/ 343 w 432"/>
                <a:gd name="T25" fmla="*/ 155 h 450"/>
                <a:gd name="T26" fmla="*/ 334 w 432"/>
                <a:gd name="T27" fmla="*/ 126 h 450"/>
                <a:gd name="T28" fmla="*/ 315 w 432"/>
                <a:gd name="T29" fmla="*/ 101 h 450"/>
                <a:gd name="T30" fmla="*/ 290 w 432"/>
                <a:gd name="T31" fmla="*/ 84 h 450"/>
                <a:gd name="T32" fmla="*/ 272 w 432"/>
                <a:gd name="T33" fmla="*/ 68 h 450"/>
                <a:gd name="T34" fmla="*/ 252 w 432"/>
                <a:gd name="T35" fmla="*/ 43 h 450"/>
                <a:gd name="T36" fmla="*/ 254 w 432"/>
                <a:gd name="T37" fmla="*/ 14 h 450"/>
                <a:gd name="T38" fmla="*/ 229 w 432"/>
                <a:gd name="T39" fmla="*/ 2 h 450"/>
                <a:gd name="T40" fmla="*/ 192 w 432"/>
                <a:gd name="T41" fmla="*/ 23 h 450"/>
                <a:gd name="T42" fmla="*/ 167 w 432"/>
                <a:gd name="T43" fmla="*/ 36 h 450"/>
                <a:gd name="T44" fmla="*/ 146 w 432"/>
                <a:gd name="T45" fmla="*/ 78 h 450"/>
                <a:gd name="T46" fmla="*/ 130 w 432"/>
                <a:gd name="T47" fmla="*/ 105 h 450"/>
                <a:gd name="T48" fmla="*/ 94 w 432"/>
                <a:gd name="T49" fmla="*/ 123 h 450"/>
                <a:gd name="T50" fmla="*/ 60 w 432"/>
                <a:gd name="T51" fmla="*/ 139 h 450"/>
                <a:gd name="T52" fmla="*/ 14 w 432"/>
                <a:gd name="T53" fmla="*/ 150 h 450"/>
                <a:gd name="T54" fmla="*/ 14 w 432"/>
                <a:gd name="T55" fmla="*/ 182 h 450"/>
                <a:gd name="T56" fmla="*/ 8 w 432"/>
                <a:gd name="T57" fmla="*/ 214 h 450"/>
                <a:gd name="T58" fmla="*/ 16 w 432"/>
                <a:gd name="T59" fmla="*/ 244 h 450"/>
                <a:gd name="T60" fmla="*/ 0 w 432"/>
                <a:gd name="T61" fmla="*/ 263 h 450"/>
                <a:gd name="T62" fmla="*/ 10 w 432"/>
                <a:gd name="T63" fmla="*/ 288 h 450"/>
                <a:gd name="T64" fmla="*/ 16 w 432"/>
                <a:gd name="T65" fmla="*/ 315 h 450"/>
                <a:gd name="T66" fmla="*/ 32 w 432"/>
                <a:gd name="T67" fmla="*/ 342 h 450"/>
                <a:gd name="T68" fmla="*/ 53 w 432"/>
                <a:gd name="T69" fmla="*/ 358 h 450"/>
                <a:gd name="T70" fmla="*/ 73 w 432"/>
                <a:gd name="T71" fmla="*/ 374 h 450"/>
                <a:gd name="T72" fmla="*/ 87 w 432"/>
                <a:gd name="T73" fmla="*/ 400 h 450"/>
                <a:gd name="T74" fmla="*/ 89 w 432"/>
                <a:gd name="T75" fmla="*/ 434 h 450"/>
                <a:gd name="T76" fmla="*/ 92 w 432"/>
                <a:gd name="T77" fmla="*/ 450 h 450"/>
                <a:gd name="T78" fmla="*/ 92 w 432"/>
                <a:gd name="T79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32" h="450">
                  <a:moveTo>
                    <a:pt x="92" y="450"/>
                  </a:moveTo>
                  <a:lnTo>
                    <a:pt x="151" y="425"/>
                  </a:lnTo>
                  <a:lnTo>
                    <a:pt x="192" y="408"/>
                  </a:lnTo>
                  <a:lnTo>
                    <a:pt x="210" y="400"/>
                  </a:lnTo>
                  <a:lnTo>
                    <a:pt x="224" y="408"/>
                  </a:lnTo>
                  <a:lnTo>
                    <a:pt x="236" y="436"/>
                  </a:lnTo>
                  <a:lnTo>
                    <a:pt x="251" y="431"/>
                  </a:lnTo>
                  <a:lnTo>
                    <a:pt x="277" y="422"/>
                  </a:lnTo>
                  <a:lnTo>
                    <a:pt x="292" y="413"/>
                  </a:lnTo>
                  <a:lnTo>
                    <a:pt x="306" y="409"/>
                  </a:lnTo>
                  <a:lnTo>
                    <a:pt x="316" y="424"/>
                  </a:lnTo>
                  <a:lnTo>
                    <a:pt x="354" y="408"/>
                  </a:lnTo>
                  <a:lnTo>
                    <a:pt x="368" y="404"/>
                  </a:lnTo>
                  <a:lnTo>
                    <a:pt x="386" y="390"/>
                  </a:lnTo>
                  <a:lnTo>
                    <a:pt x="429" y="381"/>
                  </a:lnTo>
                  <a:lnTo>
                    <a:pt x="427" y="345"/>
                  </a:lnTo>
                  <a:lnTo>
                    <a:pt x="432" y="295"/>
                  </a:lnTo>
                  <a:lnTo>
                    <a:pt x="413" y="267"/>
                  </a:lnTo>
                  <a:lnTo>
                    <a:pt x="407" y="217"/>
                  </a:lnTo>
                  <a:lnTo>
                    <a:pt x="402" y="201"/>
                  </a:lnTo>
                  <a:lnTo>
                    <a:pt x="386" y="201"/>
                  </a:lnTo>
                  <a:lnTo>
                    <a:pt x="377" y="190"/>
                  </a:lnTo>
                  <a:lnTo>
                    <a:pt x="361" y="189"/>
                  </a:lnTo>
                  <a:lnTo>
                    <a:pt x="357" y="176"/>
                  </a:lnTo>
                  <a:lnTo>
                    <a:pt x="352" y="162"/>
                  </a:lnTo>
                  <a:lnTo>
                    <a:pt x="343" y="155"/>
                  </a:lnTo>
                  <a:lnTo>
                    <a:pt x="332" y="141"/>
                  </a:lnTo>
                  <a:lnTo>
                    <a:pt x="334" y="126"/>
                  </a:lnTo>
                  <a:lnTo>
                    <a:pt x="322" y="116"/>
                  </a:lnTo>
                  <a:lnTo>
                    <a:pt x="315" y="101"/>
                  </a:lnTo>
                  <a:lnTo>
                    <a:pt x="302" y="94"/>
                  </a:lnTo>
                  <a:lnTo>
                    <a:pt x="290" y="84"/>
                  </a:lnTo>
                  <a:lnTo>
                    <a:pt x="277" y="78"/>
                  </a:lnTo>
                  <a:lnTo>
                    <a:pt x="272" y="68"/>
                  </a:lnTo>
                  <a:lnTo>
                    <a:pt x="251" y="59"/>
                  </a:lnTo>
                  <a:lnTo>
                    <a:pt x="252" y="43"/>
                  </a:lnTo>
                  <a:lnTo>
                    <a:pt x="256" y="27"/>
                  </a:lnTo>
                  <a:lnTo>
                    <a:pt x="254" y="14"/>
                  </a:lnTo>
                  <a:lnTo>
                    <a:pt x="245" y="0"/>
                  </a:lnTo>
                  <a:lnTo>
                    <a:pt x="229" y="2"/>
                  </a:lnTo>
                  <a:lnTo>
                    <a:pt x="208" y="11"/>
                  </a:lnTo>
                  <a:lnTo>
                    <a:pt x="192" y="23"/>
                  </a:lnTo>
                  <a:lnTo>
                    <a:pt x="183" y="34"/>
                  </a:lnTo>
                  <a:lnTo>
                    <a:pt x="167" y="36"/>
                  </a:lnTo>
                  <a:lnTo>
                    <a:pt x="154" y="53"/>
                  </a:lnTo>
                  <a:lnTo>
                    <a:pt x="146" y="78"/>
                  </a:lnTo>
                  <a:lnTo>
                    <a:pt x="140" y="94"/>
                  </a:lnTo>
                  <a:lnTo>
                    <a:pt x="130" y="105"/>
                  </a:lnTo>
                  <a:lnTo>
                    <a:pt x="108" y="112"/>
                  </a:lnTo>
                  <a:lnTo>
                    <a:pt x="94" y="123"/>
                  </a:lnTo>
                  <a:lnTo>
                    <a:pt x="76" y="121"/>
                  </a:lnTo>
                  <a:lnTo>
                    <a:pt x="60" y="139"/>
                  </a:lnTo>
                  <a:lnTo>
                    <a:pt x="49" y="148"/>
                  </a:lnTo>
                  <a:lnTo>
                    <a:pt x="14" y="150"/>
                  </a:lnTo>
                  <a:lnTo>
                    <a:pt x="21" y="164"/>
                  </a:lnTo>
                  <a:lnTo>
                    <a:pt x="14" y="182"/>
                  </a:lnTo>
                  <a:lnTo>
                    <a:pt x="1" y="196"/>
                  </a:lnTo>
                  <a:lnTo>
                    <a:pt x="8" y="214"/>
                  </a:lnTo>
                  <a:lnTo>
                    <a:pt x="14" y="224"/>
                  </a:lnTo>
                  <a:lnTo>
                    <a:pt x="16" y="244"/>
                  </a:lnTo>
                  <a:lnTo>
                    <a:pt x="5" y="249"/>
                  </a:lnTo>
                  <a:lnTo>
                    <a:pt x="0" y="263"/>
                  </a:lnTo>
                  <a:lnTo>
                    <a:pt x="1" y="281"/>
                  </a:lnTo>
                  <a:lnTo>
                    <a:pt x="10" y="288"/>
                  </a:lnTo>
                  <a:lnTo>
                    <a:pt x="10" y="304"/>
                  </a:lnTo>
                  <a:lnTo>
                    <a:pt x="16" y="315"/>
                  </a:lnTo>
                  <a:lnTo>
                    <a:pt x="21" y="331"/>
                  </a:lnTo>
                  <a:lnTo>
                    <a:pt x="32" y="342"/>
                  </a:lnTo>
                  <a:lnTo>
                    <a:pt x="37" y="360"/>
                  </a:lnTo>
                  <a:lnTo>
                    <a:pt x="53" y="358"/>
                  </a:lnTo>
                  <a:lnTo>
                    <a:pt x="65" y="363"/>
                  </a:lnTo>
                  <a:lnTo>
                    <a:pt x="73" y="374"/>
                  </a:lnTo>
                  <a:lnTo>
                    <a:pt x="81" y="384"/>
                  </a:lnTo>
                  <a:lnTo>
                    <a:pt x="87" y="400"/>
                  </a:lnTo>
                  <a:lnTo>
                    <a:pt x="90" y="418"/>
                  </a:lnTo>
                  <a:lnTo>
                    <a:pt x="89" y="434"/>
                  </a:lnTo>
                  <a:lnTo>
                    <a:pt x="90" y="450"/>
                  </a:lnTo>
                  <a:lnTo>
                    <a:pt x="92" y="450"/>
                  </a:lnTo>
                  <a:lnTo>
                    <a:pt x="92" y="450"/>
                  </a:lnTo>
                  <a:lnTo>
                    <a:pt x="92" y="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48">
              <a:extLst>
                <a:ext uri="{FF2B5EF4-FFF2-40B4-BE49-F238E27FC236}">
                  <a16:creationId xmlns:a16="http://schemas.microsoft.com/office/drawing/2014/main" id="{39750CB0-9E10-9BC3-7D4D-7EE608F7DD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6199" y="7751886"/>
              <a:ext cx="819908" cy="896704"/>
            </a:xfrm>
            <a:custGeom>
              <a:avLst/>
              <a:gdLst>
                <a:gd name="T0" fmla="*/ 146 w 363"/>
                <a:gd name="T1" fmla="*/ 397 h 397"/>
                <a:gd name="T2" fmla="*/ 181 w 363"/>
                <a:gd name="T3" fmla="*/ 372 h 397"/>
                <a:gd name="T4" fmla="*/ 286 w 363"/>
                <a:gd name="T5" fmla="*/ 311 h 397"/>
                <a:gd name="T6" fmla="*/ 331 w 363"/>
                <a:gd name="T7" fmla="*/ 290 h 397"/>
                <a:gd name="T8" fmla="*/ 345 w 363"/>
                <a:gd name="T9" fmla="*/ 283 h 397"/>
                <a:gd name="T10" fmla="*/ 356 w 363"/>
                <a:gd name="T11" fmla="*/ 265 h 397"/>
                <a:gd name="T12" fmla="*/ 363 w 363"/>
                <a:gd name="T13" fmla="*/ 237 h 397"/>
                <a:gd name="T14" fmla="*/ 350 w 363"/>
                <a:gd name="T15" fmla="*/ 231 h 397"/>
                <a:gd name="T16" fmla="*/ 349 w 363"/>
                <a:gd name="T17" fmla="*/ 215 h 397"/>
                <a:gd name="T18" fmla="*/ 350 w 363"/>
                <a:gd name="T19" fmla="*/ 199 h 397"/>
                <a:gd name="T20" fmla="*/ 349 w 363"/>
                <a:gd name="T21" fmla="*/ 190 h 397"/>
                <a:gd name="T22" fmla="*/ 341 w 363"/>
                <a:gd name="T23" fmla="*/ 176 h 397"/>
                <a:gd name="T24" fmla="*/ 340 w 363"/>
                <a:gd name="T25" fmla="*/ 162 h 397"/>
                <a:gd name="T26" fmla="*/ 331 w 363"/>
                <a:gd name="T27" fmla="*/ 149 h 397"/>
                <a:gd name="T28" fmla="*/ 318 w 363"/>
                <a:gd name="T29" fmla="*/ 144 h 397"/>
                <a:gd name="T30" fmla="*/ 306 w 363"/>
                <a:gd name="T31" fmla="*/ 142 h 397"/>
                <a:gd name="T32" fmla="*/ 295 w 363"/>
                <a:gd name="T33" fmla="*/ 128 h 397"/>
                <a:gd name="T34" fmla="*/ 286 w 363"/>
                <a:gd name="T35" fmla="*/ 117 h 397"/>
                <a:gd name="T36" fmla="*/ 279 w 363"/>
                <a:gd name="T37" fmla="*/ 107 h 397"/>
                <a:gd name="T38" fmla="*/ 281 w 363"/>
                <a:gd name="T39" fmla="*/ 94 h 397"/>
                <a:gd name="T40" fmla="*/ 272 w 363"/>
                <a:gd name="T41" fmla="*/ 84 h 397"/>
                <a:gd name="T42" fmla="*/ 267 w 363"/>
                <a:gd name="T43" fmla="*/ 69 h 397"/>
                <a:gd name="T44" fmla="*/ 260 w 363"/>
                <a:gd name="T45" fmla="*/ 55 h 397"/>
                <a:gd name="T46" fmla="*/ 247 w 363"/>
                <a:gd name="T47" fmla="*/ 48 h 397"/>
                <a:gd name="T48" fmla="*/ 235 w 363"/>
                <a:gd name="T49" fmla="*/ 37 h 397"/>
                <a:gd name="T50" fmla="*/ 224 w 363"/>
                <a:gd name="T51" fmla="*/ 25 h 397"/>
                <a:gd name="T52" fmla="*/ 219 w 363"/>
                <a:gd name="T53" fmla="*/ 12 h 397"/>
                <a:gd name="T54" fmla="*/ 201 w 363"/>
                <a:gd name="T55" fmla="*/ 0 h 397"/>
                <a:gd name="T56" fmla="*/ 190 w 363"/>
                <a:gd name="T57" fmla="*/ 9 h 397"/>
                <a:gd name="T58" fmla="*/ 176 w 363"/>
                <a:gd name="T59" fmla="*/ 20 h 397"/>
                <a:gd name="T60" fmla="*/ 190 w 363"/>
                <a:gd name="T61" fmla="*/ 37 h 397"/>
                <a:gd name="T62" fmla="*/ 171 w 363"/>
                <a:gd name="T63" fmla="*/ 32 h 397"/>
                <a:gd name="T64" fmla="*/ 158 w 363"/>
                <a:gd name="T65" fmla="*/ 27 h 397"/>
                <a:gd name="T66" fmla="*/ 108 w 363"/>
                <a:gd name="T67" fmla="*/ 46 h 397"/>
                <a:gd name="T68" fmla="*/ 103 w 363"/>
                <a:gd name="T69" fmla="*/ 62 h 397"/>
                <a:gd name="T70" fmla="*/ 69 w 363"/>
                <a:gd name="T71" fmla="*/ 64 h 397"/>
                <a:gd name="T72" fmla="*/ 39 w 363"/>
                <a:gd name="T73" fmla="*/ 76 h 397"/>
                <a:gd name="T74" fmla="*/ 0 w 363"/>
                <a:gd name="T75" fmla="*/ 105 h 397"/>
                <a:gd name="T76" fmla="*/ 44 w 363"/>
                <a:gd name="T77" fmla="*/ 194 h 397"/>
                <a:gd name="T78" fmla="*/ 71 w 363"/>
                <a:gd name="T79" fmla="*/ 246 h 397"/>
                <a:gd name="T80" fmla="*/ 94 w 363"/>
                <a:gd name="T81" fmla="*/ 294 h 397"/>
                <a:gd name="T82" fmla="*/ 139 w 363"/>
                <a:gd name="T83" fmla="*/ 379 h 397"/>
                <a:gd name="T84" fmla="*/ 146 w 363"/>
                <a:gd name="T85" fmla="*/ 397 h 397"/>
                <a:gd name="T86" fmla="*/ 146 w 363"/>
                <a:gd name="T87" fmla="*/ 397 h 397"/>
                <a:gd name="T88" fmla="*/ 146 w 363"/>
                <a:gd name="T8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3" h="397">
                  <a:moveTo>
                    <a:pt x="146" y="397"/>
                  </a:moveTo>
                  <a:lnTo>
                    <a:pt x="181" y="372"/>
                  </a:lnTo>
                  <a:lnTo>
                    <a:pt x="286" y="311"/>
                  </a:lnTo>
                  <a:lnTo>
                    <a:pt x="331" y="290"/>
                  </a:lnTo>
                  <a:lnTo>
                    <a:pt x="345" y="283"/>
                  </a:lnTo>
                  <a:lnTo>
                    <a:pt x="356" y="265"/>
                  </a:lnTo>
                  <a:lnTo>
                    <a:pt x="363" y="237"/>
                  </a:lnTo>
                  <a:lnTo>
                    <a:pt x="350" y="231"/>
                  </a:lnTo>
                  <a:lnTo>
                    <a:pt x="349" y="215"/>
                  </a:lnTo>
                  <a:lnTo>
                    <a:pt x="350" y="199"/>
                  </a:lnTo>
                  <a:lnTo>
                    <a:pt x="349" y="190"/>
                  </a:lnTo>
                  <a:lnTo>
                    <a:pt x="341" y="176"/>
                  </a:lnTo>
                  <a:lnTo>
                    <a:pt x="340" y="162"/>
                  </a:lnTo>
                  <a:lnTo>
                    <a:pt x="331" y="149"/>
                  </a:lnTo>
                  <a:lnTo>
                    <a:pt x="318" y="144"/>
                  </a:lnTo>
                  <a:lnTo>
                    <a:pt x="306" y="142"/>
                  </a:lnTo>
                  <a:lnTo>
                    <a:pt x="295" y="128"/>
                  </a:lnTo>
                  <a:lnTo>
                    <a:pt x="286" y="117"/>
                  </a:lnTo>
                  <a:lnTo>
                    <a:pt x="279" y="107"/>
                  </a:lnTo>
                  <a:lnTo>
                    <a:pt x="281" y="94"/>
                  </a:lnTo>
                  <a:lnTo>
                    <a:pt x="272" y="84"/>
                  </a:lnTo>
                  <a:lnTo>
                    <a:pt x="267" y="69"/>
                  </a:lnTo>
                  <a:lnTo>
                    <a:pt x="260" y="55"/>
                  </a:lnTo>
                  <a:lnTo>
                    <a:pt x="247" y="48"/>
                  </a:lnTo>
                  <a:lnTo>
                    <a:pt x="235" y="37"/>
                  </a:lnTo>
                  <a:lnTo>
                    <a:pt x="224" y="25"/>
                  </a:lnTo>
                  <a:lnTo>
                    <a:pt x="219" y="12"/>
                  </a:lnTo>
                  <a:lnTo>
                    <a:pt x="201" y="0"/>
                  </a:lnTo>
                  <a:lnTo>
                    <a:pt x="190" y="9"/>
                  </a:lnTo>
                  <a:lnTo>
                    <a:pt x="176" y="20"/>
                  </a:lnTo>
                  <a:lnTo>
                    <a:pt x="190" y="37"/>
                  </a:lnTo>
                  <a:lnTo>
                    <a:pt x="171" y="32"/>
                  </a:lnTo>
                  <a:lnTo>
                    <a:pt x="158" y="27"/>
                  </a:lnTo>
                  <a:lnTo>
                    <a:pt x="108" y="46"/>
                  </a:lnTo>
                  <a:lnTo>
                    <a:pt x="103" y="62"/>
                  </a:lnTo>
                  <a:lnTo>
                    <a:pt x="69" y="64"/>
                  </a:lnTo>
                  <a:lnTo>
                    <a:pt x="39" y="76"/>
                  </a:lnTo>
                  <a:lnTo>
                    <a:pt x="0" y="105"/>
                  </a:lnTo>
                  <a:lnTo>
                    <a:pt x="44" y="194"/>
                  </a:lnTo>
                  <a:lnTo>
                    <a:pt x="71" y="246"/>
                  </a:lnTo>
                  <a:lnTo>
                    <a:pt x="94" y="294"/>
                  </a:lnTo>
                  <a:lnTo>
                    <a:pt x="139" y="379"/>
                  </a:lnTo>
                  <a:lnTo>
                    <a:pt x="146" y="397"/>
                  </a:lnTo>
                  <a:lnTo>
                    <a:pt x="146" y="397"/>
                  </a:lnTo>
                  <a:lnTo>
                    <a:pt x="146" y="3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49">
              <a:extLst>
                <a:ext uri="{FF2B5EF4-FFF2-40B4-BE49-F238E27FC236}">
                  <a16:creationId xmlns:a16="http://schemas.microsoft.com/office/drawing/2014/main" id="{A57AEF76-DC5A-E995-DC6F-EA665D9CF9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07673" y="8761524"/>
              <a:ext cx="655022" cy="659540"/>
            </a:xfrm>
            <a:custGeom>
              <a:avLst/>
              <a:gdLst>
                <a:gd name="T0" fmla="*/ 158 w 290"/>
                <a:gd name="T1" fmla="*/ 292 h 292"/>
                <a:gd name="T2" fmla="*/ 219 w 290"/>
                <a:gd name="T3" fmla="*/ 283 h 292"/>
                <a:gd name="T4" fmla="*/ 270 w 290"/>
                <a:gd name="T5" fmla="*/ 279 h 292"/>
                <a:gd name="T6" fmla="*/ 272 w 290"/>
                <a:gd name="T7" fmla="*/ 260 h 292"/>
                <a:gd name="T8" fmla="*/ 274 w 290"/>
                <a:gd name="T9" fmla="*/ 176 h 292"/>
                <a:gd name="T10" fmla="*/ 272 w 290"/>
                <a:gd name="T11" fmla="*/ 130 h 292"/>
                <a:gd name="T12" fmla="*/ 274 w 290"/>
                <a:gd name="T13" fmla="*/ 94 h 292"/>
                <a:gd name="T14" fmla="*/ 274 w 290"/>
                <a:gd name="T15" fmla="*/ 35 h 292"/>
                <a:gd name="T16" fmla="*/ 288 w 290"/>
                <a:gd name="T17" fmla="*/ 35 h 292"/>
                <a:gd name="T18" fmla="*/ 290 w 290"/>
                <a:gd name="T19" fmla="*/ 12 h 292"/>
                <a:gd name="T20" fmla="*/ 288 w 290"/>
                <a:gd name="T21" fmla="*/ 0 h 292"/>
                <a:gd name="T22" fmla="*/ 276 w 290"/>
                <a:gd name="T23" fmla="*/ 0 h 292"/>
                <a:gd name="T24" fmla="*/ 261 w 290"/>
                <a:gd name="T25" fmla="*/ 9 h 292"/>
                <a:gd name="T26" fmla="*/ 251 w 290"/>
                <a:gd name="T27" fmla="*/ 14 h 292"/>
                <a:gd name="T28" fmla="*/ 238 w 290"/>
                <a:gd name="T29" fmla="*/ 16 h 292"/>
                <a:gd name="T30" fmla="*/ 224 w 290"/>
                <a:gd name="T31" fmla="*/ 23 h 292"/>
                <a:gd name="T32" fmla="*/ 215 w 290"/>
                <a:gd name="T33" fmla="*/ 35 h 292"/>
                <a:gd name="T34" fmla="*/ 212 w 290"/>
                <a:gd name="T35" fmla="*/ 44 h 292"/>
                <a:gd name="T36" fmla="*/ 206 w 290"/>
                <a:gd name="T37" fmla="*/ 60 h 292"/>
                <a:gd name="T38" fmla="*/ 201 w 290"/>
                <a:gd name="T39" fmla="*/ 73 h 292"/>
                <a:gd name="T40" fmla="*/ 194 w 290"/>
                <a:gd name="T41" fmla="*/ 85 h 292"/>
                <a:gd name="T42" fmla="*/ 189 w 290"/>
                <a:gd name="T43" fmla="*/ 98 h 292"/>
                <a:gd name="T44" fmla="*/ 176 w 290"/>
                <a:gd name="T45" fmla="*/ 101 h 292"/>
                <a:gd name="T46" fmla="*/ 162 w 290"/>
                <a:gd name="T47" fmla="*/ 107 h 292"/>
                <a:gd name="T48" fmla="*/ 148 w 290"/>
                <a:gd name="T49" fmla="*/ 112 h 292"/>
                <a:gd name="T50" fmla="*/ 135 w 290"/>
                <a:gd name="T51" fmla="*/ 110 h 292"/>
                <a:gd name="T52" fmla="*/ 123 w 290"/>
                <a:gd name="T53" fmla="*/ 112 h 292"/>
                <a:gd name="T54" fmla="*/ 107 w 290"/>
                <a:gd name="T55" fmla="*/ 112 h 292"/>
                <a:gd name="T56" fmla="*/ 92 w 290"/>
                <a:gd name="T57" fmla="*/ 117 h 292"/>
                <a:gd name="T58" fmla="*/ 82 w 290"/>
                <a:gd name="T59" fmla="*/ 126 h 292"/>
                <a:gd name="T60" fmla="*/ 67 w 290"/>
                <a:gd name="T61" fmla="*/ 133 h 292"/>
                <a:gd name="T62" fmla="*/ 57 w 290"/>
                <a:gd name="T63" fmla="*/ 142 h 292"/>
                <a:gd name="T64" fmla="*/ 44 w 290"/>
                <a:gd name="T65" fmla="*/ 144 h 292"/>
                <a:gd name="T66" fmla="*/ 28 w 290"/>
                <a:gd name="T67" fmla="*/ 146 h 292"/>
                <a:gd name="T68" fmla="*/ 18 w 290"/>
                <a:gd name="T69" fmla="*/ 147 h 292"/>
                <a:gd name="T70" fmla="*/ 16 w 290"/>
                <a:gd name="T71" fmla="*/ 163 h 292"/>
                <a:gd name="T72" fmla="*/ 2 w 290"/>
                <a:gd name="T73" fmla="*/ 174 h 292"/>
                <a:gd name="T74" fmla="*/ 0 w 290"/>
                <a:gd name="T75" fmla="*/ 187 h 292"/>
                <a:gd name="T76" fmla="*/ 14 w 290"/>
                <a:gd name="T77" fmla="*/ 199 h 292"/>
                <a:gd name="T78" fmla="*/ 43 w 290"/>
                <a:gd name="T79" fmla="*/ 212 h 292"/>
                <a:gd name="T80" fmla="*/ 59 w 290"/>
                <a:gd name="T81" fmla="*/ 217 h 292"/>
                <a:gd name="T82" fmla="*/ 66 w 290"/>
                <a:gd name="T83" fmla="*/ 231 h 292"/>
                <a:gd name="T84" fmla="*/ 82 w 290"/>
                <a:gd name="T85" fmla="*/ 240 h 292"/>
                <a:gd name="T86" fmla="*/ 92 w 290"/>
                <a:gd name="T87" fmla="*/ 254 h 292"/>
                <a:gd name="T88" fmla="*/ 82 w 290"/>
                <a:gd name="T89" fmla="*/ 261 h 292"/>
                <a:gd name="T90" fmla="*/ 66 w 290"/>
                <a:gd name="T91" fmla="*/ 263 h 292"/>
                <a:gd name="T92" fmla="*/ 69 w 290"/>
                <a:gd name="T93" fmla="*/ 277 h 292"/>
                <a:gd name="T94" fmla="*/ 101 w 290"/>
                <a:gd name="T95" fmla="*/ 281 h 292"/>
                <a:gd name="T96" fmla="*/ 149 w 290"/>
                <a:gd name="T97" fmla="*/ 281 h 292"/>
                <a:gd name="T98" fmla="*/ 158 w 290"/>
                <a:gd name="T99" fmla="*/ 292 h 292"/>
                <a:gd name="T100" fmla="*/ 158 w 290"/>
                <a:gd name="T101" fmla="*/ 292 h 292"/>
                <a:gd name="T102" fmla="*/ 158 w 290"/>
                <a:gd name="T10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0" h="292">
                  <a:moveTo>
                    <a:pt x="158" y="292"/>
                  </a:moveTo>
                  <a:lnTo>
                    <a:pt x="219" y="283"/>
                  </a:lnTo>
                  <a:lnTo>
                    <a:pt x="270" y="279"/>
                  </a:lnTo>
                  <a:lnTo>
                    <a:pt x="272" y="260"/>
                  </a:lnTo>
                  <a:lnTo>
                    <a:pt x="274" y="176"/>
                  </a:lnTo>
                  <a:lnTo>
                    <a:pt x="272" y="130"/>
                  </a:lnTo>
                  <a:lnTo>
                    <a:pt x="274" y="94"/>
                  </a:lnTo>
                  <a:lnTo>
                    <a:pt x="274" y="35"/>
                  </a:lnTo>
                  <a:lnTo>
                    <a:pt x="288" y="35"/>
                  </a:lnTo>
                  <a:lnTo>
                    <a:pt x="290" y="12"/>
                  </a:lnTo>
                  <a:lnTo>
                    <a:pt x="288" y="0"/>
                  </a:lnTo>
                  <a:lnTo>
                    <a:pt x="276" y="0"/>
                  </a:lnTo>
                  <a:lnTo>
                    <a:pt x="261" y="9"/>
                  </a:lnTo>
                  <a:lnTo>
                    <a:pt x="251" y="14"/>
                  </a:lnTo>
                  <a:lnTo>
                    <a:pt x="238" y="16"/>
                  </a:lnTo>
                  <a:lnTo>
                    <a:pt x="224" y="23"/>
                  </a:lnTo>
                  <a:lnTo>
                    <a:pt x="215" y="35"/>
                  </a:lnTo>
                  <a:lnTo>
                    <a:pt x="212" y="44"/>
                  </a:lnTo>
                  <a:lnTo>
                    <a:pt x="206" y="60"/>
                  </a:lnTo>
                  <a:lnTo>
                    <a:pt x="201" y="73"/>
                  </a:lnTo>
                  <a:lnTo>
                    <a:pt x="194" y="85"/>
                  </a:lnTo>
                  <a:lnTo>
                    <a:pt x="189" y="98"/>
                  </a:lnTo>
                  <a:lnTo>
                    <a:pt x="176" y="101"/>
                  </a:lnTo>
                  <a:lnTo>
                    <a:pt x="162" y="107"/>
                  </a:lnTo>
                  <a:lnTo>
                    <a:pt x="148" y="112"/>
                  </a:lnTo>
                  <a:lnTo>
                    <a:pt x="135" y="110"/>
                  </a:lnTo>
                  <a:lnTo>
                    <a:pt x="123" y="112"/>
                  </a:lnTo>
                  <a:lnTo>
                    <a:pt x="107" y="112"/>
                  </a:lnTo>
                  <a:lnTo>
                    <a:pt x="92" y="117"/>
                  </a:lnTo>
                  <a:lnTo>
                    <a:pt x="82" y="126"/>
                  </a:lnTo>
                  <a:lnTo>
                    <a:pt x="67" y="133"/>
                  </a:lnTo>
                  <a:lnTo>
                    <a:pt x="57" y="142"/>
                  </a:lnTo>
                  <a:lnTo>
                    <a:pt x="44" y="144"/>
                  </a:lnTo>
                  <a:lnTo>
                    <a:pt x="28" y="146"/>
                  </a:lnTo>
                  <a:lnTo>
                    <a:pt x="18" y="147"/>
                  </a:lnTo>
                  <a:lnTo>
                    <a:pt x="16" y="163"/>
                  </a:lnTo>
                  <a:lnTo>
                    <a:pt x="2" y="174"/>
                  </a:lnTo>
                  <a:lnTo>
                    <a:pt x="0" y="187"/>
                  </a:lnTo>
                  <a:lnTo>
                    <a:pt x="14" y="199"/>
                  </a:lnTo>
                  <a:lnTo>
                    <a:pt x="43" y="212"/>
                  </a:lnTo>
                  <a:lnTo>
                    <a:pt x="59" y="217"/>
                  </a:lnTo>
                  <a:lnTo>
                    <a:pt x="66" y="231"/>
                  </a:lnTo>
                  <a:lnTo>
                    <a:pt x="82" y="240"/>
                  </a:lnTo>
                  <a:lnTo>
                    <a:pt x="92" y="254"/>
                  </a:lnTo>
                  <a:lnTo>
                    <a:pt x="82" y="261"/>
                  </a:lnTo>
                  <a:lnTo>
                    <a:pt x="66" y="263"/>
                  </a:lnTo>
                  <a:lnTo>
                    <a:pt x="69" y="277"/>
                  </a:lnTo>
                  <a:lnTo>
                    <a:pt x="101" y="281"/>
                  </a:lnTo>
                  <a:lnTo>
                    <a:pt x="149" y="281"/>
                  </a:lnTo>
                  <a:lnTo>
                    <a:pt x="158" y="292"/>
                  </a:lnTo>
                  <a:lnTo>
                    <a:pt x="158" y="292"/>
                  </a:lnTo>
                  <a:lnTo>
                    <a:pt x="15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50">
              <a:extLst>
                <a:ext uri="{FF2B5EF4-FFF2-40B4-BE49-F238E27FC236}">
                  <a16:creationId xmlns:a16="http://schemas.microsoft.com/office/drawing/2014/main" id="{0A7CC512-1927-E067-ED4D-D5FE416A43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53029" y="9818595"/>
              <a:ext cx="614366" cy="478844"/>
            </a:xfrm>
            <a:custGeom>
              <a:avLst/>
              <a:gdLst>
                <a:gd name="T0" fmla="*/ 128 w 272"/>
                <a:gd name="T1" fmla="*/ 212 h 212"/>
                <a:gd name="T2" fmla="*/ 156 w 272"/>
                <a:gd name="T3" fmla="*/ 212 h 212"/>
                <a:gd name="T4" fmla="*/ 190 w 272"/>
                <a:gd name="T5" fmla="*/ 210 h 212"/>
                <a:gd name="T6" fmla="*/ 224 w 272"/>
                <a:gd name="T7" fmla="*/ 210 h 212"/>
                <a:gd name="T8" fmla="*/ 242 w 272"/>
                <a:gd name="T9" fmla="*/ 210 h 212"/>
                <a:gd name="T10" fmla="*/ 263 w 272"/>
                <a:gd name="T11" fmla="*/ 208 h 212"/>
                <a:gd name="T12" fmla="*/ 272 w 272"/>
                <a:gd name="T13" fmla="*/ 197 h 212"/>
                <a:gd name="T14" fmla="*/ 272 w 272"/>
                <a:gd name="T15" fmla="*/ 116 h 212"/>
                <a:gd name="T16" fmla="*/ 272 w 272"/>
                <a:gd name="T17" fmla="*/ 87 h 212"/>
                <a:gd name="T18" fmla="*/ 272 w 272"/>
                <a:gd name="T19" fmla="*/ 34 h 212"/>
                <a:gd name="T20" fmla="*/ 272 w 272"/>
                <a:gd name="T21" fmla="*/ 9 h 212"/>
                <a:gd name="T22" fmla="*/ 226 w 272"/>
                <a:gd name="T23" fmla="*/ 0 h 212"/>
                <a:gd name="T24" fmla="*/ 190 w 272"/>
                <a:gd name="T25" fmla="*/ 2 h 212"/>
                <a:gd name="T26" fmla="*/ 156 w 272"/>
                <a:gd name="T27" fmla="*/ 2 h 212"/>
                <a:gd name="T28" fmla="*/ 119 w 272"/>
                <a:gd name="T29" fmla="*/ 0 h 212"/>
                <a:gd name="T30" fmla="*/ 87 w 272"/>
                <a:gd name="T31" fmla="*/ 2 h 212"/>
                <a:gd name="T32" fmla="*/ 21 w 272"/>
                <a:gd name="T33" fmla="*/ 0 h 212"/>
                <a:gd name="T34" fmla="*/ 0 w 272"/>
                <a:gd name="T35" fmla="*/ 2 h 212"/>
                <a:gd name="T36" fmla="*/ 7 w 272"/>
                <a:gd name="T37" fmla="*/ 14 h 212"/>
                <a:gd name="T38" fmla="*/ 5 w 272"/>
                <a:gd name="T39" fmla="*/ 28 h 212"/>
                <a:gd name="T40" fmla="*/ 11 w 272"/>
                <a:gd name="T41" fmla="*/ 41 h 212"/>
                <a:gd name="T42" fmla="*/ 19 w 272"/>
                <a:gd name="T43" fmla="*/ 51 h 212"/>
                <a:gd name="T44" fmla="*/ 21 w 272"/>
                <a:gd name="T45" fmla="*/ 66 h 212"/>
                <a:gd name="T46" fmla="*/ 28 w 272"/>
                <a:gd name="T47" fmla="*/ 78 h 212"/>
                <a:gd name="T48" fmla="*/ 30 w 272"/>
                <a:gd name="T49" fmla="*/ 92 h 212"/>
                <a:gd name="T50" fmla="*/ 32 w 272"/>
                <a:gd name="T51" fmla="*/ 108 h 212"/>
                <a:gd name="T52" fmla="*/ 23 w 272"/>
                <a:gd name="T53" fmla="*/ 121 h 212"/>
                <a:gd name="T54" fmla="*/ 25 w 272"/>
                <a:gd name="T55" fmla="*/ 133 h 212"/>
                <a:gd name="T56" fmla="*/ 27 w 272"/>
                <a:gd name="T57" fmla="*/ 149 h 212"/>
                <a:gd name="T58" fmla="*/ 18 w 272"/>
                <a:gd name="T59" fmla="*/ 162 h 212"/>
                <a:gd name="T60" fmla="*/ 27 w 272"/>
                <a:gd name="T61" fmla="*/ 173 h 212"/>
                <a:gd name="T62" fmla="*/ 43 w 272"/>
                <a:gd name="T63" fmla="*/ 174 h 212"/>
                <a:gd name="T64" fmla="*/ 55 w 272"/>
                <a:gd name="T65" fmla="*/ 176 h 212"/>
                <a:gd name="T66" fmla="*/ 71 w 272"/>
                <a:gd name="T67" fmla="*/ 178 h 212"/>
                <a:gd name="T68" fmla="*/ 82 w 272"/>
                <a:gd name="T69" fmla="*/ 196 h 212"/>
                <a:gd name="T70" fmla="*/ 96 w 272"/>
                <a:gd name="T71" fmla="*/ 190 h 212"/>
                <a:gd name="T72" fmla="*/ 103 w 272"/>
                <a:gd name="T73" fmla="*/ 203 h 212"/>
                <a:gd name="T74" fmla="*/ 116 w 272"/>
                <a:gd name="T75" fmla="*/ 210 h 212"/>
                <a:gd name="T76" fmla="*/ 128 w 272"/>
                <a:gd name="T77" fmla="*/ 212 h 212"/>
                <a:gd name="T78" fmla="*/ 128 w 272"/>
                <a:gd name="T79" fmla="*/ 212 h 212"/>
                <a:gd name="T80" fmla="*/ 128 w 272"/>
                <a:gd name="T8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2" h="212">
                  <a:moveTo>
                    <a:pt x="128" y="212"/>
                  </a:moveTo>
                  <a:lnTo>
                    <a:pt x="156" y="212"/>
                  </a:lnTo>
                  <a:lnTo>
                    <a:pt x="190" y="210"/>
                  </a:lnTo>
                  <a:lnTo>
                    <a:pt x="224" y="210"/>
                  </a:lnTo>
                  <a:lnTo>
                    <a:pt x="242" y="210"/>
                  </a:lnTo>
                  <a:lnTo>
                    <a:pt x="263" y="208"/>
                  </a:lnTo>
                  <a:lnTo>
                    <a:pt x="272" y="197"/>
                  </a:lnTo>
                  <a:lnTo>
                    <a:pt x="272" y="116"/>
                  </a:lnTo>
                  <a:lnTo>
                    <a:pt x="272" y="87"/>
                  </a:lnTo>
                  <a:lnTo>
                    <a:pt x="272" y="34"/>
                  </a:lnTo>
                  <a:lnTo>
                    <a:pt x="272" y="9"/>
                  </a:lnTo>
                  <a:lnTo>
                    <a:pt x="226" y="0"/>
                  </a:lnTo>
                  <a:lnTo>
                    <a:pt x="190" y="2"/>
                  </a:lnTo>
                  <a:lnTo>
                    <a:pt x="156" y="2"/>
                  </a:lnTo>
                  <a:lnTo>
                    <a:pt x="119" y="0"/>
                  </a:lnTo>
                  <a:lnTo>
                    <a:pt x="87" y="2"/>
                  </a:lnTo>
                  <a:lnTo>
                    <a:pt x="21" y="0"/>
                  </a:lnTo>
                  <a:lnTo>
                    <a:pt x="0" y="2"/>
                  </a:lnTo>
                  <a:lnTo>
                    <a:pt x="7" y="14"/>
                  </a:lnTo>
                  <a:lnTo>
                    <a:pt x="5" y="28"/>
                  </a:lnTo>
                  <a:lnTo>
                    <a:pt x="11" y="41"/>
                  </a:lnTo>
                  <a:lnTo>
                    <a:pt x="19" y="51"/>
                  </a:lnTo>
                  <a:lnTo>
                    <a:pt x="21" y="66"/>
                  </a:lnTo>
                  <a:lnTo>
                    <a:pt x="28" y="78"/>
                  </a:lnTo>
                  <a:lnTo>
                    <a:pt x="30" y="92"/>
                  </a:lnTo>
                  <a:lnTo>
                    <a:pt x="32" y="108"/>
                  </a:lnTo>
                  <a:lnTo>
                    <a:pt x="23" y="121"/>
                  </a:lnTo>
                  <a:lnTo>
                    <a:pt x="25" y="133"/>
                  </a:lnTo>
                  <a:lnTo>
                    <a:pt x="27" y="149"/>
                  </a:lnTo>
                  <a:lnTo>
                    <a:pt x="18" y="162"/>
                  </a:lnTo>
                  <a:lnTo>
                    <a:pt x="27" y="173"/>
                  </a:lnTo>
                  <a:lnTo>
                    <a:pt x="43" y="174"/>
                  </a:lnTo>
                  <a:lnTo>
                    <a:pt x="55" y="176"/>
                  </a:lnTo>
                  <a:lnTo>
                    <a:pt x="71" y="178"/>
                  </a:lnTo>
                  <a:lnTo>
                    <a:pt x="82" y="196"/>
                  </a:lnTo>
                  <a:lnTo>
                    <a:pt x="96" y="190"/>
                  </a:lnTo>
                  <a:lnTo>
                    <a:pt x="103" y="203"/>
                  </a:lnTo>
                  <a:lnTo>
                    <a:pt x="116" y="210"/>
                  </a:lnTo>
                  <a:lnTo>
                    <a:pt x="128" y="212"/>
                  </a:lnTo>
                  <a:lnTo>
                    <a:pt x="128" y="212"/>
                  </a:lnTo>
                  <a:lnTo>
                    <a:pt x="128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51">
              <a:extLst>
                <a:ext uri="{FF2B5EF4-FFF2-40B4-BE49-F238E27FC236}">
                  <a16:creationId xmlns:a16="http://schemas.microsoft.com/office/drawing/2014/main" id="{8584E766-AE1D-A1AC-6B52-6E375CA60F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82995" y="8917374"/>
              <a:ext cx="887669" cy="1163230"/>
            </a:xfrm>
            <a:custGeom>
              <a:avLst/>
              <a:gdLst>
                <a:gd name="T0" fmla="*/ 133 w 393"/>
                <a:gd name="T1" fmla="*/ 515 h 515"/>
                <a:gd name="T2" fmla="*/ 218 w 393"/>
                <a:gd name="T3" fmla="*/ 427 h 515"/>
                <a:gd name="T4" fmla="*/ 318 w 393"/>
                <a:gd name="T5" fmla="*/ 328 h 515"/>
                <a:gd name="T6" fmla="*/ 336 w 393"/>
                <a:gd name="T7" fmla="*/ 306 h 515"/>
                <a:gd name="T8" fmla="*/ 329 w 393"/>
                <a:gd name="T9" fmla="*/ 292 h 515"/>
                <a:gd name="T10" fmla="*/ 343 w 393"/>
                <a:gd name="T11" fmla="*/ 276 h 515"/>
                <a:gd name="T12" fmla="*/ 348 w 393"/>
                <a:gd name="T13" fmla="*/ 296 h 515"/>
                <a:gd name="T14" fmla="*/ 393 w 393"/>
                <a:gd name="T15" fmla="*/ 249 h 515"/>
                <a:gd name="T16" fmla="*/ 380 w 393"/>
                <a:gd name="T17" fmla="*/ 237 h 515"/>
                <a:gd name="T18" fmla="*/ 315 w 393"/>
                <a:gd name="T19" fmla="*/ 272 h 515"/>
                <a:gd name="T20" fmla="*/ 300 w 393"/>
                <a:gd name="T21" fmla="*/ 283 h 515"/>
                <a:gd name="T22" fmla="*/ 213 w 393"/>
                <a:gd name="T23" fmla="*/ 102 h 515"/>
                <a:gd name="T24" fmla="*/ 192 w 393"/>
                <a:gd name="T25" fmla="*/ 46 h 515"/>
                <a:gd name="T26" fmla="*/ 181 w 393"/>
                <a:gd name="T27" fmla="*/ 29 h 515"/>
                <a:gd name="T28" fmla="*/ 154 w 393"/>
                <a:gd name="T29" fmla="*/ 0 h 515"/>
                <a:gd name="T30" fmla="*/ 106 w 393"/>
                <a:gd name="T31" fmla="*/ 48 h 515"/>
                <a:gd name="T32" fmla="*/ 55 w 393"/>
                <a:gd name="T33" fmla="*/ 103 h 515"/>
                <a:gd name="T34" fmla="*/ 69 w 393"/>
                <a:gd name="T35" fmla="*/ 121 h 515"/>
                <a:gd name="T36" fmla="*/ 39 w 393"/>
                <a:gd name="T37" fmla="*/ 150 h 515"/>
                <a:gd name="T38" fmla="*/ 32 w 393"/>
                <a:gd name="T39" fmla="*/ 159 h 515"/>
                <a:gd name="T40" fmla="*/ 21 w 393"/>
                <a:gd name="T41" fmla="*/ 171 h 515"/>
                <a:gd name="T42" fmla="*/ 0 w 393"/>
                <a:gd name="T43" fmla="*/ 191 h 515"/>
                <a:gd name="T44" fmla="*/ 42 w 393"/>
                <a:gd name="T45" fmla="*/ 235 h 515"/>
                <a:gd name="T46" fmla="*/ 65 w 393"/>
                <a:gd name="T47" fmla="*/ 256 h 515"/>
                <a:gd name="T48" fmla="*/ 42 w 393"/>
                <a:gd name="T49" fmla="*/ 280 h 515"/>
                <a:gd name="T50" fmla="*/ 56 w 393"/>
                <a:gd name="T51" fmla="*/ 301 h 515"/>
                <a:gd name="T52" fmla="*/ 42 w 393"/>
                <a:gd name="T53" fmla="*/ 312 h 515"/>
                <a:gd name="T54" fmla="*/ 30 w 393"/>
                <a:gd name="T55" fmla="*/ 328 h 515"/>
                <a:gd name="T56" fmla="*/ 42 w 393"/>
                <a:gd name="T57" fmla="*/ 342 h 515"/>
                <a:gd name="T58" fmla="*/ 56 w 393"/>
                <a:gd name="T59" fmla="*/ 347 h 515"/>
                <a:gd name="T60" fmla="*/ 60 w 393"/>
                <a:gd name="T61" fmla="*/ 372 h 515"/>
                <a:gd name="T62" fmla="*/ 62 w 393"/>
                <a:gd name="T63" fmla="*/ 386 h 515"/>
                <a:gd name="T64" fmla="*/ 69 w 393"/>
                <a:gd name="T65" fmla="*/ 406 h 515"/>
                <a:gd name="T66" fmla="*/ 64 w 393"/>
                <a:gd name="T67" fmla="*/ 422 h 515"/>
                <a:gd name="T68" fmla="*/ 76 w 393"/>
                <a:gd name="T69" fmla="*/ 429 h 515"/>
                <a:gd name="T70" fmla="*/ 65 w 393"/>
                <a:gd name="T71" fmla="*/ 438 h 515"/>
                <a:gd name="T72" fmla="*/ 76 w 393"/>
                <a:gd name="T73" fmla="*/ 452 h 515"/>
                <a:gd name="T74" fmla="*/ 89 w 393"/>
                <a:gd name="T75" fmla="*/ 459 h 515"/>
                <a:gd name="T76" fmla="*/ 103 w 393"/>
                <a:gd name="T77" fmla="*/ 472 h 515"/>
                <a:gd name="T78" fmla="*/ 119 w 393"/>
                <a:gd name="T79" fmla="*/ 481 h 515"/>
                <a:gd name="T80" fmla="*/ 122 w 393"/>
                <a:gd name="T81" fmla="*/ 497 h 515"/>
                <a:gd name="T82" fmla="*/ 131 w 393"/>
                <a:gd name="T83" fmla="*/ 511 h 515"/>
                <a:gd name="T84" fmla="*/ 133 w 393"/>
                <a:gd name="T85" fmla="*/ 515 h 515"/>
                <a:gd name="T86" fmla="*/ 133 w 393"/>
                <a:gd name="T87" fmla="*/ 515 h 515"/>
                <a:gd name="T88" fmla="*/ 133 w 393"/>
                <a:gd name="T8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93" h="515">
                  <a:moveTo>
                    <a:pt x="133" y="515"/>
                  </a:moveTo>
                  <a:lnTo>
                    <a:pt x="218" y="427"/>
                  </a:lnTo>
                  <a:lnTo>
                    <a:pt x="318" y="328"/>
                  </a:lnTo>
                  <a:lnTo>
                    <a:pt x="336" y="306"/>
                  </a:lnTo>
                  <a:lnTo>
                    <a:pt x="329" y="292"/>
                  </a:lnTo>
                  <a:lnTo>
                    <a:pt x="343" y="276"/>
                  </a:lnTo>
                  <a:lnTo>
                    <a:pt x="348" y="296"/>
                  </a:lnTo>
                  <a:lnTo>
                    <a:pt x="393" y="249"/>
                  </a:lnTo>
                  <a:lnTo>
                    <a:pt x="380" y="237"/>
                  </a:lnTo>
                  <a:lnTo>
                    <a:pt x="315" y="272"/>
                  </a:lnTo>
                  <a:lnTo>
                    <a:pt x="300" y="283"/>
                  </a:lnTo>
                  <a:lnTo>
                    <a:pt x="213" y="102"/>
                  </a:lnTo>
                  <a:lnTo>
                    <a:pt x="192" y="46"/>
                  </a:lnTo>
                  <a:lnTo>
                    <a:pt x="181" y="29"/>
                  </a:lnTo>
                  <a:lnTo>
                    <a:pt x="154" y="0"/>
                  </a:lnTo>
                  <a:lnTo>
                    <a:pt x="106" y="48"/>
                  </a:lnTo>
                  <a:lnTo>
                    <a:pt x="55" y="103"/>
                  </a:lnTo>
                  <a:lnTo>
                    <a:pt x="69" y="121"/>
                  </a:lnTo>
                  <a:lnTo>
                    <a:pt x="39" y="150"/>
                  </a:lnTo>
                  <a:lnTo>
                    <a:pt x="32" y="159"/>
                  </a:lnTo>
                  <a:lnTo>
                    <a:pt x="21" y="171"/>
                  </a:lnTo>
                  <a:lnTo>
                    <a:pt x="0" y="191"/>
                  </a:lnTo>
                  <a:lnTo>
                    <a:pt x="42" y="235"/>
                  </a:lnTo>
                  <a:lnTo>
                    <a:pt x="65" y="256"/>
                  </a:lnTo>
                  <a:lnTo>
                    <a:pt x="42" y="280"/>
                  </a:lnTo>
                  <a:lnTo>
                    <a:pt x="56" y="301"/>
                  </a:lnTo>
                  <a:lnTo>
                    <a:pt x="42" y="312"/>
                  </a:lnTo>
                  <a:lnTo>
                    <a:pt x="30" y="328"/>
                  </a:lnTo>
                  <a:lnTo>
                    <a:pt x="42" y="342"/>
                  </a:lnTo>
                  <a:lnTo>
                    <a:pt x="56" y="347"/>
                  </a:lnTo>
                  <a:lnTo>
                    <a:pt x="60" y="372"/>
                  </a:lnTo>
                  <a:lnTo>
                    <a:pt x="62" y="386"/>
                  </a:lnTo>
                  <a:lnTo>
                    <a:pt x="69" y="406"/>
                  </a:lnTo>
                  <a:lnTo>
                    <a:pt x="64" y="422"/>
                  </a:lnTo>
                  <a:lnTo>
                    <a:pt x="76" y="429"/>
                  </a:lnTo>
                  <a:lnTo>
                    <a:pt x="65" y="438"/>
                  </a:lnTo>
                  <a:lnTo>
                    <a:pt x="76" y="452"/>
                  </a:lnTo>
                  <a:lnTo>
                    <a:pt x="89" y="459"/>
                  </a:lnTo>
                  <a:lnTo>
                    <a:pt x="103" y="472"/>
                  </a:lnTo>
                  <a:lnTo>
                    <a:pt x="119" y="481"/>
                  </a:lnTo>
                  <a:lnTo>
                    <a:pt x="122" y="497"/>
                  </a:lnTo>
                  <a:lnTo>
                    <a:pt x="131" y="511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3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52">
              <a:extLst>
                <a:ext uri="{FF2B5EF4-FFF2-40B4-BE49-F238E27FC236}">
                  <a16:creationId xmlns:a16="http://schemas.microsoft.com/office/drawing/2014/main" id="{2AC96FF5-9F59-AC3E-93C7-61309A9835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28801" y="9267473"/>
              <a:ext cx="743112" cy="555640"/>
            </a:xfrm>
            <a:custGeom>
              <a:avLst/>
              <a:gdLst>
                <a:gd name="T0" fmla="*/ 327 w 329"/>
                <a:gd name="T1" fmla="*/ 244 h 246"/>
                <a:gd name="T2" fmla="*/ 327 w 329"/>
                <a:gd name="T3" fmla="*/ 194 h 246"/>
                <a:gd name="T4" fmla="*/ 329 w 329"/>
                <a:gd name="T5" fmla="*/ 160 h 246"/>
                <a:gd name="T6" fmla="*/ 327 w 329"/>
                <a:gd name="T7" fmla="*/ 114 h 246"/>
                <a:gd name="T8" fmla="*/ 327 w 329"/>
                <a:gd name="T9" fmla="*/ 98 h 246"/>
                <a:gd name="T10" fmla="*/ 329 w 329"/>
                <a:gd name="T11" fmla="*/ 85 h 246"/>
                <a:gd name="T12" fmla="*/ 329 w 329"/>
                <a:gd name="T13" fmla="*/ 50 h 246"/>
                <a:gd name="T14" fmla="*/ 320 w 329"/>
                <a:gd name="T15" fmla="*/ 39 h 246"/>
                <a:gd name="T16" fmla="*/ 329 w 329"/>
                <a:gd name="T17" fmla="*/ 4 h 246"/>
                <a:gd name="T18" fmla="*/ 277 w 329"/>
                <a:gd name="T19" fmla="*/ 4 h 246"/>
                <a:gd name="T20" fmla="*/ 254 w 329"/>
                <a:gd name="T21" fmla="*/ 2 h 246"/>
                <a:gd name="T22" fmla="*/ 240 w 329"/>
                <a:gd name="T23" fmla="*/ 9 h 246"/>
                <a:gd name="T24" fmla="*/ 210 w 329"/>
                <a:gd name="T25" fmla="*/ 2 h 246"/>
                <a:gd name="T26" fmla="*/ 140 w 329"/>
                <a:gd name="T27" fmla="*/ 4 h 246"/>
                <a:gd name="T28" fmla="*/ 115 w 329"/>
                <a:gd name="T29" fmla="*/ 0 h 246"/>
                <a:gd name="T30" fmla="*/ 103 w 329"/>
                <a:gd name="T31" fmla="*/ 5 h 246"/>
                <a:gd name="T32" fmla="*/ 94 w 329"/>
                <a:gd name="T33" fmla="*/ 18 h 246"/>
                <a:gd name="T34" fmla="*/ 80 w 329"/>
                <a:gd name="T35" fmla="*/ 25 h 246"/>
                <a:gd name="T36" fmla="*/ 64 w 329"/>
                <a:gd name="T37" fmla="*/ 30 h 246"/>
                <a:gd name="T38" fmla="*/ 53 w 329"/>
                <a:gd name="T39" fmla="*/ 41 h 246"/>
                <a:gd name="T40" fmla="*/ 44 w 329"/>
                <a:gd name="T41" fmla="*/ 53 h 246"/>
                <a:gd name="T42" fmla="*/ 37 w 329"/>
                <a:gd name="T43" fmla="*/ 62 h 246"/>
                <a:gd name="T44" fmla="*/ 30 w 329"/>
                <a:gd name="T45" fmla="*/ 71 h 246"/>
                <a:gd name="T46" fmla="*/ 17 w 329"/>
                <a:gd name="T47" fmla="*/ 82 h 246"/>
                <a:gd name="T48" fmla="*/ 7 w 329"/>
                <a:gd name="T49" fmla="*/ 91 h 246"/>
                <a:gd name="T50" fmla="*/ 3 w 329"/>
                <a:gd name="T51" fmla="*/ 103 h 246"/>
                <a:gd name="T52" fmla="*/ 1 w 329"/>
                <a:gd name="T53" fmla="*/ 116 h 246"/>
                <a:gd name="T54" fmla="*/ 0 w 329"/>
                <a:gd name="T55" fmla="*/ 128 h 246"/>
                <a:gd name="T56" fmla="*/ 7 w 329"/>
                <a:gd name="T57" fmla="*/ 142 h 246"/>
                <a:gd name="T58" fmla="*/ 16 w 329"/>
                <a:gd name="T59" fmla="*/ 150 h 246"/>
                <a:gd name="T60" fmla="*/ 17 w 329"/>
                <a:gd name="T61" fmla="*/ 164 h 246"/>
                <a:gd name="T62" fmla="*/ 23 w 329"/>
                <a:gd name="T63" fmla="*/ 176 h 246"/>
                <a:gd name="T64" fmla="*/ 35 w 329"/>
                <a:gd name="T65" fmla="*/ 185 h 246"/>
                <a:gd name="T66" fmla="*/ 35 w 329"/>
                <a:gd name="T67" fmla="*/ 201 h 246"/>
                <a:gd name="T68" fmla="*/ 41 w 329"/>
                <a:gd name="T69" fmla="*/ 214 h 246"/>
                <a:gd name="T70" fmla="*/ 39 w 329"/>
                <a:gd name="T71" fmla="*/ 233 h 246"/>
                <a:gd name="T72" fmla="*/ 53 w 329"/>
                <a:gd name="T73" fmla="*/ 239 h 246"/>
                <a:gd name="T74" fmla="*/ 69 w 329"/>
                <a:gd name="T75" fmla="*/ 244 h 246"/>
                <a:gd name="T76" fmla="*/ 140 w 329"/>
                <a:gd name="T77" fmla="*/ 246 h 246"/>
                <a:gd name="T78" fmla="*/ 171 w 329"/>
                <a:gd name="T79" fmla="*/ 244 h 246"/>
                <a:gd name="T80" fmla="*/ 211 w 329"/>
                <a:gd name="T81" fmla="*/ 246 h 246"/>
                <a:gd name="T82" fmla="*/ 244 w 329"/>
                <a:gd name="T83" fmla="*/ 246 h 246"/>
                <a:gd name="T84" fmla="*/ 279 w 329"/>
                <a:gd name="T85" fmla="*/ 244 h 246"/>
                <a:gd name="T86" fmla="*/ 327 w 329"/>
                <a:gd name="T87" fmla="*/ 244 h 246"/>
                <a:gd name="T88" fmla="*/ 327 w 329"/>
                <a:gd name="T89" fmla="*/ 244 h 246"/>
                <a:gd name="T90" fmla="*/ 327 w 329"/>
                <a:gd name="T91" fmla="*/ 24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9" h="246">
                  <a:moveTo>
                    <a:pt x="327" y="244"/>
                  </a:moveTo>
                  <a:lnTo>
                    <a:pt x="327" y="194"/>
                  </a:lnTo>
                  <a:lnTo>
                    <a:pt x="329" y="160"/>
                  </a:lnTo>
                  <a:lnTo>
                    <a:pt x="327" y="114"/>
                  </a:lnTo>
                  <a:lnTo>
                    <a:pt x="327" y="98"/>
                  </a:lnTo>
                  <a:lnTo>
                    <a:pt x="329" y="85"/>
                  </a:lnTo>
                  <a:lnTo>
                    <a:pt x="329" y="50"/>
                  </a:lnTo>
                  <a:lnTo>
                    <a:pt x="320" y="39"/>
                  </a:lnTo>
                  <a:lnTo>
                    <a:pt x="329" y="4"/>
                  </a:lnTo>
                  <a:lnTo>
                    <a:pt x="277" y="4"/>
                  </a:lnTo>
                  <a:lnTo>
                    <a:pt x="254" y="2"/>
                  </a:lnTo>
                  <a:lnTo>
                    <a:pt x="240" y="9"/>
                  </a:lnTo>
                  <a:lnTo>
                    <a:pt x="210" y="2"/>
                  </a:lnTo>
                  <a:lnTo>
                    <a:pt x="140" y="4"/>
                  </a:lnTo>
                  <a:lnTo>
                    <a:pt x="115" y="0"/>
                  </a:lnTo>
                  <a:lnTo>
                    <a:pt x="103" y="5"/>
                  </a:lnTo>
                  <a:lnTo>
                    <a:pt x="94" y="18"/>
                  </a:lnTo>
                  <a:lnTo>
                    <a:pt x="80" y="25"/>
                  </a:lnTo>
                  <a:lnTo>
                    <a:pt x="64" y="30"/>
                  </a:lnTo>
                  <a:lnTo>
                    <a:pt x="53" y="41"/>
                  </a:lnTo>
                  <a:lnTo>
                    <a:pt x="44" y="53"/>
                  </a:lnTo>
                  <a:lnTo>
                    <a:pt x="37" y="62"/>
                  </a:lnTo>
                  <a:lnTo>
                    <a:pt x="30" y="71"/>
                  </a:lnTo>
                  <a:lnTo>
                    <a:pt x="17" y="82"/>
                  </a:lnTo>
                  <a:lnTo>
                    <a:pt x="7" y="91"/>
                  </a:lnTo>
                  <a:lnTo>
                    <a:pt x="3" y="103"/>
                  </a:lnTo>
                  <a:lnTo>
                    <a:pt x="1" y="116"/>
                  </a:lnTo>
                  <a:lnTo>
                    <a:pt x="0" y="128"/>
                  </a:lnTo>
                  <a:lnTo>
                    <a:pt x="7" y="142"/>
                  </a:lnTo>
                  <a:lnTo>
                    <a:pt x="16" y="150"/>
                  </a:lnTo>
                  <a:lnTo>
                    <a:pt x="17" y="164"/>
                  </a:lnTo>
                  <a:lnTo>
                    <a:pt x="23" y="176"/>
                  </a:lnTo>
                  <a:lnTo>
                    <a:pt x="35" y="185"/>
                  </a:lnTo>
                  <a:lnTo>
                    <a:pt x="35" y="201"/>
                  </a:lnTo>
                  <a:lnTo>
                    <a:pt x="41" y="214"/>
                  </a:lnTo>
                  <a:lnTo>
                    <a:pt x="39" y="233"/>
                  </a:lnTo>
                  <a:lnTo>
                    <a:pt x="53" y="239"/>
                  </a:lnTo>
                  <a:lnTo>
                    <a:pt x="69" y="244"/>
                  </a:lnTo>
                  <a:lnTo>
                    <a:pt x="140" y="246"/>
                  </a:lnTo>
                  <a:lnTo>
                    <a:pt x="171" y="244"/>
                  </a:lnTo>
                  <a:lnTo>
                    <a:pt x="211" y="246"/>
                  </a:lnTo>
                  <a:lnTo>
                    <a:pt x="244" y="246"/>
                  </a:lnTo>
                  <a:lnTo>
                    <a:pt x="279" y="244"/>
                  </a:lnTo>
                  <a:lnTo>
                    <a:pt x="327" y="244"/>
                  </a:lnTo>
                  <a:lnTo>
                    <a:pt x="327" y="244"/>
                  </a:lnTo>
                  <a:lnTo>
                    <a:pt x="327" y="24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53">
              <a:extLst>
                <a:ext uri="{FF2B5EF4-FFF2-40B4-BE49-F238E27FC236}">
                  <a16:creationId xmlns:a16="http://schemas.microsoft.com/office/drawing/2014/main" id="{77F4BD47-0B76-9792-9A8E-5489FE02E0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9207" y="8431754"/>
              <a:ext cx="659540" cy="851530"/>
            </a:xfrm>
            <a:custGeom>
              <a:avLst/>
              <a:gdLst>
                <a:gd name="T0" fmla="*/ 121 w 292"/>
                <a:gd name="T1" fmla="*/ 377 h 377"/>
                <a:gd name="T2" fmla="*/ 144 w 292"/>
                <a:gd name="T3" fmla="*/ 374 h 377"/>
                <a:gd name="T4" fmla="*/ 187 w 292"/>
                <a:gd name="T5" fmla="*/ 372 h 377"/>
                <a:gd name="T6" fmla="*/ 198 w 292"/>
                <a:gd name="T7" fmla="*/ 358 h 377"/>
                <a:gd name="T8" fmla="*/ 210 w 292"/>
                <a:gd name="T9" fmla="*/ 340 h 377"/>
                <a:gd name="T10" fmla="*/ 219 w 292"/>
                <a:gd name="T11" fmla="*/ 327 h 377"/>
                <a:gd name="T12" fmla="*/ 258 w 292"/>
                <a:gd name="T13" fmla="*/ 265 h 377"/>
                <a:gd name="T14" fmla="*/ 273 w 292"/>
                <a:gd name="T15" fmla="*/ 276 h 377"/>
                <a:gd name="T16" fmla="*/ 281 w 292"/>
                <a:gd name="T17" fmla="*/ 265 h 377"/>
                <a:gd name="T18" fmla="*/ 292 w 292"/>
                <a:gd name="T19" fmla="*/ 253 h 377"/>
                <a:gd name="T20" fmla="*/ 287 w 292"/>
                <a:gd name="T21" fmla="*/ 238 h 377"/>
                <a:gd name="T22" fmla="*/ 280 w 292"/>
                <a:gd name="T23" fmla="*/ 226 h 377"/>
                <a:gd name="T24" fmla="*/ 285 w 292"/>
                <a:gd name="T25" fmla="*/ 210 h 377"/>
                <a:gd name="T26" fmla="*/ 283 w 292"/>
                <a:gd name="T27" fmla="*/ 197 h 377"/>
                <a:gd name="T28" fmla="*/ 285 w 292"/>
                <a:gd name="T29" fmla="*/ 183 h 377"/>
                <a:gd name="T30" fmla="*/ 269 w 292"/>
                <a:gd name="T31" fmla="*/ 180 h 377"/>
                <a:gd name="T32" fmla="*/ 256 w 292"/>
                <a:gd name="T33" fmla="*/ 171 h 377"/>
                <a:gd name="T34" fmla="*/ 253 w 292"/>
                <a:gd name="T35" fmla="*/ 158 h 377"/>
                <a:gd name="T36" fmla="*/ 248 w 292"/>
                <a:gd name="T37" fmla="*/ 144 h 377"/>
                <a:gd name="T38" fmla="*/ 242 w 292"/>
                <a:gd name="T39" fmla="*/ 128 h 377"/>
                <a:gd name="T40" fmla="*/ 237 w 292"/>
                <a:gd name="T41" fmla="*/ 117 h 377"/>
                <a:gd name="T42" fmla="*/ 246 w 292"/>
                <a:gd name="T43" fmla="*/ 101 h 377"/>
                <a:gd name="T44" fmla="*/ 244 w 292"/>
                <a:gd name="T45" fmla="*/ 89 h 377"/>
                <a:gd name="T46" fmla="*/ 246 w 292"/>
                <a:gd name="T47" fmla="*/ 76 h 377"/>
                <a:gd name="T48" fmla="*/ 244 w 292"/>
                <a:gd name="T49" fmla="*/ 62 h 377"/>
                <a:gd name="T50" fmla="*/ 237 w 292"/>
                <a:gd name="T51" fmla="*/ 50 h 377"/>
                <a:gd name="T52" fmla="*/ 232 w 292"/>
                <a:gd name="T53" fmla="*/ 35 h 377"/>
                <a:gd name="T54" fmla="*/ 223 w 292"/>
                <a:gd name="T55" fmla="*/ 28 h 377"/>
                <a:gd name="T56" fmla="*/ 207 w 292"/>
                <a:gd name="T57" fmla="*/ 26 h 377"/>
                <a:gd name="T58" fmla="*/ 194 w 292"/>
                <a:gd name="T59" fmla="*/ 25 h 377"/>
                <a:gd name="T60" fmla="*/ 185 w 292"/>
                <a:gd name="T61" fmla="*/ 23 h 377"/>
                <a:gd name="T62" fmla="*/ 169 w 292"/>
                <a:gd name="T63" fmla="*/ 18 h 377"/>
                <a:gd name="T64" fmla="*/ 153 w 292"/>
                <a:gd name="T65" fmla="*/ 12 h 377"/>
                <a:gd name="T66" fmla="*/ 137 w 292"/>
                <a:gd name="T67" fmla="*/ 10 h 377"/>
                <a:gd name="T68" fmla="*/ 127 w 292"/>
                <a:gd name="T69" fmla="*/ 0 h 377"/>
                <a:gd name="T70" fmla="*/ 118 w 292"/>
                <a:gd name="T71" fmla="*/ 9 h 377"/>
                <a:gd name="T72" fmla="*/ 114 w 292"/>
                <a:gd name="T73" fmla="*/ 37 h 377"/>
                <a:gd name="T74" fmla="*/ 98 w 292"/>
                <a:gd name="T75" fmla="*/ 35 h 377"/>
                <a:gd name="T76" fmla="*/ 100 w 292"/>
                <a:gd name="T77" fmla="*/ 51 h 377"/>
                <a:gd name="T78" fmla="*/ 107 w 292"/>
                <a:gd name="T79" fmla="*/ 71 h 377"/>
                <a:gd name="T80" fmla="*/ 107 w 292"/>
                <a:gd name="T81" fmla="*/ 94 h 377"/>
                <a:gd name="T82" fmla="*/ 109 w 292"/>
                <a:gd name="T83" fmla="*/ 146 h 377"/>
                <a:gd name="T84" fmla="*/ 95 w 292"/>
                <a:gd name="T85" fmla="*/ 151 h 377"/>
                <a:gd name="T86" fmla="*/ 86 w 292"/>
                <a:gd name="T87" fmla="*/ 172 h 377"/>
                <a:gd name="T88" fmla="*/ 62 w 292"/>
                <a:gd name="T89" fmla="*/ 169 h 377"/>
                <a:gd name="T90" fmla="*/ 45 w 292"/>
                <a:gd name="T91" fmla="*/ 180 h 377"/>
                <a:gd name="T92" fmla="*/ 46 w 292"/>
                <a:gd name="T93" fmla="*/ 226 h 377"/>
                <a:gd name="T94" fmla="*/ 34 w 292"/>
                <a:gd name="T95" fmla="*/ 228 h 377"/>
                <a:gd name="T96" fmla="*/ 18 w 292"/>
                <a:gd name="T97" fmla="*/ 215 h 377"/>
                <a:gd name="T98" fmla="*/ 9 w 292"/>
                <a:gd name="T99" fmla="*/ 204 h 377"/>
                <a:gd name="T100" fmla="*/ 9 w 292"/>
                <a:gd name="T101" fmla="*/ 235 h 377"/>
                <a:gd name="T102" fmla="*/ 16 w 292"/>
                <a:gd name="T103" fmla="*/ 286 h 377"/>
                <a:gd name="T104" fmla="*/ 0 w 292"/>
                <a:gd name="T105" fmla="*/ 288 h 377"/>
                <a:gd name="T106" fmla="*/ 0 w 292"/>
                <a:gd name="T107" fmla="*/ 308 h 377"/>
                <a:gd name="T108" fmla="*/ 9 w 292"/>
                <a:gd name="T109" fmla="*/ 320 h 377"/>
                <a:gd name="T110" fmla="*/ 9 w 292"/>
                <a:gd name="T111" fmla="*/ 343 h 377"/>
                <a:gd name="T112" fmla="*/ 9 w 292"/>
                <a:gd name="T113" fmla="*/ 372 h 377"/>
                <a:gd name="T114" fmla="*/ 73 w 292"/>
                <a:gd name="T115" fmla="*/ 370 h 377"/>
                <a:gd name="T116" fmla="*/ 109 w 292"/>
                <a:gd name="T117" fmla="*/ 372 h 377"/>
                <a:gd name="T118" fmla="*/ 121 w 292"/>
                <a:gd name="T119" fmla="*/ 377 h 377"/>
                <a:gd name="T120" fmla="*/ 121 w 292"/>
                <a:gd name="T121" fmla="*/ 377 h 377"/>
                <a:gd name="T122" fmla="*/ 121 w 292"/>
                <a:gd name="T123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2" h="377">
                  <a:moveTo>
                    <a:pt x="121" y="377"/>
                  </a:moveTo>
                  <a:lnTo>
                    <a:pt x="144" y="374"/>
                  </a:lnTo>
                  <a:lnTo>
                    <a:pt x="187" y="372"/>
                  </a:lnTo>
                  <a:lnTo>
                    <a:pt x="198" y="358"/>
                  </a:lnTo>
                  <a:lnTo>
                    <a:pt x="210" y="340"/>
                  </a:lnTo>
                  <a:lnTo>
                    <a:pt x="219" y="327"/>
                  </a:lnTo>
                  <a:lnTo>
                    <a:pt x="258" y="265"/>
                  </a:lnTo>
                  <a:lnTo>
                    <a:pt x="273" y="276"/>
                  </a:lnTo>
                  <a:lnTo>
                    <a:pt x="281" y="265"/>
                  </a:lnTo>
                  <a:lnTo>
                    <a:pt x="292" y="253"/>
                  </a:lnTo>
                  <a:lnTo>
                    <a:pt x="287" y="238"/>
                  </a:lnTo>
                  <a:lnTo>
                    <a:pt x="280" y="226"/>
                  </a:lnTo>
                  <a:lnTo>
                    <a:pt x="285" y="210"/>
                  </a:lnTo>
                  <a:lnTo>
                    <a:pt x="283" y="197"/>
                  </a:lnTo>
                  <a:lnTo>
                    <a:pt x="285" y="183"/>
                  </a:lnTo>
                  <a:lnTo>
                    <a:pt x="269" y="180"/>
                  </a:lnTo>
                  <a:lnTo>
                    <a:pt x="256" y="171"/>
                  </a:lnTo>
                  <a:lnTo>
                    <a:pt x="253" y="158"/>
                  </a:lnTo>
                  <a:lnTo>
                    <a:pt x="248" y="144"/>
                  </a:lnTo>
                  <a:lnTo>
                    <a:pt x="242" y="128"/>
                  </a:lnTo>
                  <a:lnTo>
                    <a:pt x="237" y="117"/>
                  </a:lnTo>
                  <a:lnTo>
                    <a:pt x="246" y="101"/>
                  </a:lnTo>
                  <a:lnTo>
                    <a:pt x="244" y="89"/>
                  </a:lnTo>
                  <a:lnTo>
                    <a:pt x="246" y="76"/>
                  </a:lnTo>
                  <a:lnTo>
                    <a:pt x="244" y="62"/>
                  </a:lnTo>
                  <a:lnTo>
                    <a:pt x="237" y="50"/>
                  </a:lnTo>
                  <a:lnTo>
                    <a:pt x="232" y="35"/>
                  </a:lnTo>
                  <a:lnTo>
                    <a:pt x="223" y="28"/>
                  </a:lnTo>
                  <a:lnTo>
                    <a:pt x="207" y="26"/>
                  </a:lnTo>
                  <a:lnTo>
                    <a:pt x="194" y="25"/>
                  </a:lnTo>
                  <a:lnTo>
                    <a:pt x="185" y="23"/>
                  </a:lnTo>
                  <a:lnTo>
                    <a:pt x="169" y="18"/>
                  </a:lnTo>
                  <a:lnTo>
                    <a:pt x="153" y="12"/>
                  </a:lnTo>
                  <a:lnTo>
                    <a:pt x="137" y="10"/>
                  </a:lnTo>
                  <a:lnTo>
                    <a:pt x="127" y="0"/>
                  </a:lnTo>
                  <a:lnTo>
                    <a:pt x="118" y="9"/>
                  </a:lnTo>
                  <a:lnTo>
                    <a:pt x="114" y="37"/>
                  </a:lnTo>
                  <a:lnTo>
                    <a:pt x="98" y="35"/>
                  </a:lnTo>
                  <a:lnTo>
                    <a:pt x="100" y="51"/>
                  </a:lnTo>
                  <a:lnTo>
                    <a:pt x="107" y="71"/>
                  </a:lnTo>
                  <a:lnTo>
                    <a:pt x="107" y="94"/>
                  </a:lnTo>
                  <a:lnTo>
                    <a:pt x="109" y="146"/>
                  </a:lnTo>
                  <a:lnTo>
                    <a:pt x="95" y="151"/>
                  </a:lnTo>
                  <a:lnTo>
                    <a:pt x="86" y="172"/>
                  </a:lnTo>
                  <a:lnTo>
                    <a:pt x="62" y="169"/>
                  </a:lnTo>
                  <a:lnTo>
                    <a:pt x="45" y="180"/>
                  </a:lnTo>
                  <a:lnTo>
                    <a:pt x="46" y="226"/>
                  </a:lnTo>
                  <a:lnTo>
                    <a:pt x="34" y="228"/>
                  </a:lnTo>
                  <a:lnTo>
                    <a:pt x="18" y="215"/>
                  </a:lnTo>
                  <a:lnTo>
                    <a:pt x="9" y="204"/>
                  </a:lnTo>
                  <a:lnTo>
                    <a:pt x="9" y="235"/>
                  </a:lnTo>
                  <a:lnTo>
                    <a:pt x="16" y="286"/>
                  </a:lnTo>
                  <a:lnTo>
                    <a:pt x="0" y="288"/>
                  </a:lnTo>
                  <a:lnTo>
                    <a:pt x="0" y="308"/>
                  </a:lnTo>
                  <a:lnTo>
                    <a:pt x="9" y="320"/>
                  </a:lnTo>
                  <a:lnTo>
                    <a:pt x="9" y="343"/>
                  </a:lnTo>
                  <a:lnTo>
                    <a:pt x="9" y="372"/>
                  </a:lnTo>
                  <a:lnTo>
                    <a:pt x="73" y="370"/>
                  </a:lnTo>
                  <a:lnTo>
                    <a:pt x="109" y="372"/>
                  </a:lnTo>
                  <a:lnTo>
                    <a:pt x="121" y="377"/>
                  </a:lnTo>
                  <a:lnTo>
                    <a:pt x="121" y="377"/>
                  </a:lnTo>
                  <a:lnTo>
                    <a:pt x="121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54">
              <a:extLst>
                <a:ext uri="{FF2B5EF4-FFF2-40B4-BE49-F238E27FC236}">
                  <a16:creationId xmlns:a16="http://schemas.microsoft.com/office/drawing/2014/main" id="{C7C48855-4743-7380-6209-69ACAA3417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258528" y="9809560"/>
              <a:ext cx="871857" cy="973499"/>
            </a:xfrm>
            <a:custGeom>
              <a:avLst/>
              <a:gdLst>
                <a:gd name="T0" fmla="*/ 288 w 386"/>
                <a:gd name="T1" fmla="*/ 419 h 431"/>
                <a:gd name="T2" fmla="*/ 338 w 386"/>
                <a:gd name="T3" fmla="*/ 376 h 431"/>
                <a:gd name="T4" fmla="*/ 386 w 386"/>
                <a:gd name="T5" fmla="*/ 280 h 431"/>
                <a:gd name="T6" fmla="*/ 263 w 386"/>
                <a:gd name="T7" fmla="*/ 223 h 431"/>
                <a:gd name="T8" fmla="*/ 249 w 386"/>
                <a:gd name="T9" fmla="*/ 187 h 431"/>
                <a:gd name="T10" fmla="*/ 206 w 386"/>
                <a:gd name="T11" fmla="*/ 157 h 431"/>
                <a:gd name="T12" fmla="*/ 178 w 386"/>
                <a:gd name="T13" fmla="*/ 134 h 431"/>
                <a:gd name="T14" fmla="*/ 169 w 386"/>
                <a:gd name="T15" fmla="*/ 98 h 431"/>
                <a:gd name="T16" fmla="*/ 180 w 386"/>
                <a:gd name="T17" fmla="*/ 63 h 431"/>
                <a:gd name="T18" fmla="*/ 174 w 386"/>
                <a:gd name="T19" fmla="*/ 31 h 431"/>
                <a:gd name="T20" fmla="*/ 142 w 386"/>
                <a:gd name="T21" fmla="*/ 29 h 431"/>
                <a:gd name="T22" fmla="*/ 116 w 386"/>
                <a:gd name="T23" fmla="*/ 0 h 431"/>
                <a:gd name="T24" fmla="*/ 94 w 386"/>
                <a:gd name="T25" fmla="*/ 20 h 431"/>
                <a:gd name="T26" fmla="*/ 75 w 386"/>
                <a:gd name="T27" fmla="*/ 43 h 431"/>
                <a:gd name="T28" fmla="*/ 73 w 386"/>
                <a:gd name="T29" fmla="*/ 70 h 431"/>
                <a:gd name="T30" fmla="*/ 66 w 386"/>
                <a:gd name="T31" fmla="*/ 98 h 431"/>
                <a:gd name="T32" fmla="*/ 46 w 386"/>
                <a:gd name="T33" fmla="*/ 125 h 431"/>
                <a:gd name="T34" fmla="*/ 36 w 386"/>
                <a:gd name="T35" fmla="*/ 155 h 431"/>
                <a:gd name="T36" fmla="*/ 18 w 386"/>
                <a:gd name="T37" fmla="*/ 189 h 431"/>
                <a:gd name="T38" fmla="*/ 0 w 386"/>
                <a:gd name="T39" fmla="*/ 205 h 431"/>
                <a:gd name="T40" fmla="*/ 23 w 386"/>
                <a:gd name="T41" fmla="*/ 225 h 431"/>
                <a:gd name="T42" fmla="*/ 45 w 386"/>
                <a:gd name="T43" fmla="*/ 237 h 431"/>
                <a:gd name="T44" fmla="*/ 77 w 386"/>
                <a:gd name="T45" fmla="*/ 273 h 431"/>
                <a:gd name="T46" fmla="*/ 101 w 386"/>
                <a:gd name="T47" fmla="*/ 305 h 431"/>
                <a:gd name="T48" fmla="*/ 128 w 386"/>
                <a:gd name="T49" fmla="*/ 331 h 431"/>
                <a:gd name="T50" fmla="*/ 146 w 386"/>
                <a:gd name="T51" fmla="*/ 330 h 431"/>
                <a:gd name="T52" fmla="*/ 164 w 386"/>
                <a:gd name="T53" fmla="*/ 351 h 431"/>
                <a:gd name="T54" fmla="*/ 185 w 386"/>
                <a:gd name="T55" fmla="*/ 363 h 431"/>
                <a:gd name="T56" fmla="*/ 208 w 386"/>
                <a:gd name="T57" fmla="*/ 383 h 431"/>
                <a:gd name="T58" fmla="*/ 228 w 386"/>
                <a:gd name="T59" fmla="*/ 408 h 431"/>
                <a:gd name="T60" fmla="*/ 249 w 386"/>
                <a:gd name="T61" fmla="*/ 424 h 431"/>
                <a:gd name="T62" fmla="*/ 255 w 386"/>
                <a:gd name="T63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6" h="431">
                  <a:moveTo>
                    <a:pt x="255" y="431"/>
                  </a:moveTo>
                  <a:lnTo>
                    <a:pt x="288" y="419"/>
                  </a:lnTo>
                  <a:lnTo>
                    <a:pt x="329" y="395"/>
                  </a:lnTo>
                  <a:lnTo>
                    <a:pt x="338" y="376"/>
                  </a:lnTo>
                  <a:lnTo>
                    <a:pt x="358" y="333"/>
                  </a:lnTo>
                  <a:lnTo>
                    <a:pt x="386" y="280"/>
                  </a:lnTo>
                  <a:lnTo>
                    <a:pt x="328" y="253"/>
                  </a:lnTo>
                  <a:lnTo>
                    <a:pt x="263" y="223"/>
                  </a:lnTo>
                  <a:lnTo>
                    <a:pt x="267" y="203"/>
                  </a:lnTo>
                  <a:lnTo>
                    <a:pt x="249" y="187"/>
                  </a:lnTo>
                  <a:lnTo>
                    <a:pt x="226" y="182"/>
                  </a:lnTo>
                  <a:lnTo>
                    <a:pt x="206" y="157"/>
                  </a:lnTo>
                  <a:lnTo>
                    <a:pt x="189" y="143"/>
                  </a:lnTo>
                  <a:lnTo>
                    <a:pt x="178" y="134"/>
                  </a:lnTo>
                  <a:lnTo>
                    <a:pt x="166" y="123"/>
                  </a:lnTo>
                  <a:lnTo>
                    <a:pt x="169" y="98"/>
                  </a:lnTo>
                  <a:lnTo>
                    <a:pt x="174" y="86"/>
                  </a:lnTo>
                  <a:lnTo>
                    <a:pt x="180" y="63"/>
                  </a:lnTo>
                  <a:lnTo>
                    <a:pt x="182" y="47"/>
                  </a:lnTo>
                  <a:lnTo>
                    <a:pt x="174" y="31"/>
                  </a:lnTo>
                  <a:lnTo>
                    <a:pt x="158" y="29"/>
                  </a:lnTo>
                  <a:lnTo>
                    <a:pt x="142" y="29"/>
                  </a:lnTo>
                  <a:lnTo>
                    <a:pt x="130" y="15"/>
                  </a:lnTo>
                  <a:lnTo>
                    <a:pt x="116" y="0"/>
                  </a:lnTo>
                  <a:lnTo>
                    <a:pt x="101" y="9"/>
                  </a:lnTo>
                  <a:lnTo>
                    <a:pt x="94" y="20"/>
                  </a:lnTo>
                  <a:lnTo>
                    <a:pt x="87" y="32"/>
                  </a:lnTo>
                  <a:lnTo>
                    <a:pt x="75" y="43"/>
                  </a:lnTo>
                  <a:lnTo>
                    <a:pt x="68" y="55"/>
                  </a:lnTo>
                  <a:lnTo>
                    <a:pt x="73" y="70"/>
                  </a:lnTo>
                  <a:lnTo>
                    <a:pt x="73" y="86"/>
                  </a:lnTo>
                  <a:lnTo>
                    <a:pt x="66" y="98"/>
                  </a:lnTo>
                  <a:lnTo>
                    <a:pt x="61" y="112"/>
                  </a:lnTo>
                  <a:lnTo>
                    <a:pt x="46" y="125"/>
                  </a:lnTo>
                  <a:lnTo>
                    <a:pt x="43" y="143"/>
                  </a:lnTo>
                  <a:lnTo>
                    <a:pt x="36" y="155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5" y="191"/>
                  </a:lnTo>
                  <a:lnTo>
                    <a:pt x="0" y="205"/>
                  </a:lnTo>
                  <a:lnTo>
                    <a:pt x="20" y="205"/>
                  </a:lnTo>
                  <a:lnTo>
                    <a:pt x="23" y="225"/>
                  </a:lnTo>
                  <a:lnTo>
                    <a:pt x="32" y="232"/>
                  </a:lnTo>
                  <a:lnTo>
                    <a:pt x="45" y="237"/>
                  </a:lnTo>
                  <a:lnTo>
                    <a:pt x="55" y="255"/>
                  </a:lnTo>
                  <a:lnTo>
                    <a:pt x="77" y="273"/>
                  </a:lnTo>
                  <a:lnTo>
                    <a:pt x="89" y="294"/>
                  </a:lnTo>
                  <a:lnTo>
                    <a:pt x="101" y="305"/>
                  </a:lnTo>
                  <a:lnTo>
                    <a:pt x="112" y="317"/>
                  </a:lnTo>
                  <a:lnTo>
                    <a:pt x="128" y="331"/>
                  </a:lnTo>
                  <a:lnTo>
                    <a:pt x="132" y="319"/>
                  </a:lnTo>
                  <a:lnTo>
                    <a:pt x="146" y="330"/>
                  </a:lnTo>
                  <a:lnTo>
                    <a:pt x="155" y="340"/>
                  </a:lnTo>
                  <a:lnTo>
                    <a:pt x="164" y="351"/>
                  </a:lnTo>
                  <a:lnTo>
                    <a:pt x="171" y="365"/>
                  </a:lnTo>
                  <a:lnTo>
                    <a:pt x="185" y="363"/>
                  </a:lnTo>
                  <a:lnTo>
                    <a:pt x="199" y="372"/>
                  </a:lnTo>
                  <a:lnTo>
                    <a:pt x="208" y="383"/>
                  </a:lnTo>
                  <a:lnTo>
                    <a:pt x="221" y="392"/>
                  </a:lnTo>
                  <a:lnTo>
                    <a:pt x="228" y="408"/>
                  </a:lnTo>
                  <a:lnTo>
                    <a:pt x="233" y="422"/>
                  </a:lnTo>
                  <a:lnTo>
                    <a:pt x="249" y="424"/>
                  </a:lnTo>
                  <a:lnTo>
                    <a:pt x="255" y="431"/>
                  </a:lnTo>
                  <a:lnTo>
                    <a:pt x="255" y="431"/>
                  </a:lnTo>
                  <a:lnTo>
                    <a:pt x="255" y="4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55">
              <a:extLst>
                <a:ext uri="{FF2B5EF4-FFF2-40B4-BE49-F238E27FC236}">
                  <a16:creationId xmlns:a16="http://schemas.microsoft.com/office/drawing/2014/main" id="{4C1350A1-1507-7AF3-8602-66C4DDB3F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6753" y="8768300"/>
              <a:ext cx="738595" cy="752147"/>
            </a:xfrm>
            <a:custGeom>
              <a:avLst/>
              <a:gdLst>
                <a:gd name="T0" fmla="*/ 179 w 327"/>
                <a:gd name="T1" fmla="*/ 333 h 333"/>
                <a:gd name="T2" fmla="*/ 181 w 327"/>
                <a:gd name="T3" fmla="*/ 321 h 333"/>
                <a:gd name="T4" fmla="*/ 187 w 327"/>
                <a:gd name="T5" fmla="*/ 312 h 333"/>
                <a:gd name="T6" fmla="*/ 201 w 327"/>
                <a:gd name="T7" fmla="*/ 299 h 333"/>
                <a:gd name="T8" fmla="*/ 211 w 327"/>
                <a:gd name="T9" fmla="*/ 289 h 333"/>
                <a:gd name="T10" fmla="*/ 219 w 327"/>
                <a:gd name="T11" fmla="*/ 280 h 333"/>
                <a:gd name="T12" fmla="*/ 229 w 327"/>
                <a:gd name="T13" fmla="*/ 267 h 333"/>
                <a:gd name="T14" fmla="*/ 242 w 327"/>
                <a:gd name="T15" fmla="*/ 257 h 333"/>
                <a:gd name="T16" fmla="*/ 252 w 327"/>
                <a:gd name="T17" fmla="*/ 248 h 333"/>
                <a:gd name="T18" fmla="*/ 268 w 327"/>
                <a:gd name="T19" fmla="*/ 241 h 333"/>
                <a:gd name="T20" fmla="*/ 279 w 327"/>
                <a:gd name="T21" fmla="*/ 232 h 333"/>
                <a:gd name="T22" fmla="*/ 295 w 327"/>
                <a:gd name="T23" fmla="*/ 221 h 333"/>
                <a:gd name="T24" fmla="*/ 320 w 327"/>
                <a:gd name="T25" fmla="*/ 225 h 333"/>
                <a:gd name="T26" fmla="*/ 320 w 327"/>
                <a:gd name="T27" fmla="*/ 173 h 333"/>
                <a:gd name="T28" fmla="*/ 311 w 327"/>
                <a:gd name="T29" fmla="*/ 159 h 333"/>
                <a:gd name="T30" fmla="*/ 311 w 327"/>
                <a:gd name="T31" fmla="*/ 139 h 333"/>
                <a:gd name="T32" fmla="*/ 327 w 327"/>
                <a:gd name="T33" fmla="*/ 137 h 333"/>
                <a:gd name="T34" fmla="*/ 327 w 327"/>
                <a:gd name="T35" fmla="*/ 84 h 333"/>
                <a:gd name="T36" fmla="*/ 322 w 327"/>
                <a:gd name="T37" fmla="*/ 57 h 333"/>
                <a:gd name="T38" fmla="*/ 299 w 327"/>
                <a:gd name="T39" fmla="*/ 47 h 333"/>
                <a:gd name="T40" fmla="*/ 288 w 327"/>
                <a:gd name="T41" fmla="*/ 36 h 333"/>
                <a:gd name="T42" fmla="*/ 260 w 327"/>
                <a:gd name="T43" fmla="*/ 32 h 333"/>
                <a:gd name="T44" fmla="*/ 254 w 327"/>
                <a:gd name="T45" fmla="*/ 41 h 333"/>
                <a:gd name="T46" fmla="*/ 260 w 327"/>
                <a:gd name="T47" fmla="*/ 27 h 333"/>
                <a:gd name="T48" fmla="*/ 222 w 327"/>
                <a:gd name="T49" fmla="*/ 22 h 333"/>
                <a:gd name="T50" fmla="*/ 210 w 327"/>
                <a:gd name="T51" fmla="*/ 15 h 333"/>
                <a:gd name="T52" fmla="*/ 185 w 327"/>
                <a:gd name="T53" fmla="*/ 23 h 333"/>
                <a:gd name="T54" fmla="*/ 174 w 327"/>
                <a:gd name="T55" fmla="*/ 32 h 333"/>
                <a:gd name="T56" fmla="*/ 174 w 327"/>
                <a:gd name="T57" fmla="*/ 16 h 333"/>
                <a:gd name="T58" fmla="*/ 158 w 327"/>
                <a:gd name="T59" fmla="*/ 16 h 333"/>
                <a:gd name="T60" fmla="*/ 142 w 327"/>
                <a:gd name="T61" fmla="*/ 9 h 333"/>
                <a:gd name="T62" fmla="*/ 112 w 327"/>
                <a:gd name="T63" fmla="*/ 15 h 333"/>
                <a:gd name="T64" fmla="*/ 48 w 327"/>
                <a:gd name="T65" fmla="*/ 120 h 333"/>
                <a:gd name="T66" fmla="*/ 14 w 327"/>
                <a:gd name="T67" fmla="*/ 121 h 333"/>
                <a:gd name="T68" fmla="*/ 1 w 327"/>
                <a:gd name="T69" fmla="*/ 127 h 333"/>
                <a:gd name="T70" fmla="*/ 1 w 327"/>
                <a:gd name="T71" fmla="*/ 150 h 333"/>
                <a:gd name="T72" fmla="*/ 1 w 327"/>
                <a:gd name="T73" fmla="*/ 173 h 333"/>
                <a:gd name="T74" fmla="*/ 0 w 327"/>
                <a:gd name="T75" fmla="*/ 217 h 333"/>
                <a:gd name="T76" fmla="*/ 28 w 327"/>
                <a:gd name="T77" fmla="*/ 217 h 333"/>
                <a:gd name="T78" fmla="*/ 28 w 327"/>
                <a:gd name="T79" fmla="*/ 278 h 333"/>
                <a:gd name="T80" fmla="*/ 60 w 327"/>
                <a:gd name="T81" fmla="*/ 280 h 333"/>
                <a:gd name="T82" fmla="*/ 96 w 327"/>
                <a:gd name="T83" fmla="*/ 280 h 333"/>
                <a:gd name="T84" fmla="*/ 96 w 327"/>
                <a:gd name="T85" fmla="*/ 303 h 333"/>
                <a:gd name="T86" fmla="*/ 98 w 327"/>
                <a:gd name="T87" fmla="*/ 322 h 333"/>
                <a:gd name="T88" fmla="*/ 124 w 327"/>
                <a:gd name="T89" fmla="*/ 314 h 333"/>
                <a:gd name="T90" fmla="*/ 140 w 327"/>
                <a:gd name="T91" fmla="*/ 319 h 333"/>
                <a:gd name="T92" fmla="*/ 155 w 327"/>
                <a:gd name="T93" fmla="*/ 324 h 333"/>
                <a:gd name="T94" fmla="*/ 171 w 327"/>
                <a:gd name="T95" fmla="*/ 328 h 333"/>
                <a:gd name="T96" fmla="*/ 179 w 327"/>
                <a:gd name="T97" fmla="*/ 333 h 333"/>
                <a:gd name="T98" fmla="*/ 179 w 327"/>
                <a:gd name="T99" fmla="*/ 333 h 333"/>
                <a:gd name="T100" fmla="*/ 179 w 327"/>
                <a:gd name="T101" fmla="*/ 333 h 333"/>
                <a:gd name="T102" fmla="*/ 201 w 327"/>
                <a:gd name="T103" fmla="*/ 9 h 333"/>
                <a:gd name="T104" fmla="*/ 181 w 327"/>
                <a:gd name="T105" fmla="*/ 0 h 333"/>
                <a:gd name="T106" fmla="*/ 160 w 327"/>
                <a:gd name="T107" fmla="*/ 0 h 333"/>
                <a:gd name="T108" fmla="*/ 181 w 327"/>
                <a:gd name="T109" fmla="*/ 11 h 333"/>
                <a:gd name="T110" fmla="*/ 201 w 327"/>
                <a:gd name="T111" fmla="*/ 9 h 333"/>
                <a:gd name="T112" fmla="*/ 201 w 327"/>
                <a:gd name="T113" fmla="*/ 9 h 333"/>
                <a:gd name="T114" fmla="*/ 201 w 327"/>
                <a:gd name="T115" fmla="*/ 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" h="333">
                  <a:moveTo>
                    <a:pt x="179" y="333"/>
                  </a:moveTo>
                  <a:lnTo>
                    <a:pt x="181" y="321"/>
                  </a:lnTo>
                  <a:lnTo>
                    <a:pt x="187" y="312"/>
                  </a:lnTo>
                  <a:lnTo>
                    <a:pt x="201" y="299"/>
                  </a:lnTo>
                  <a:lnTo>
                    <a:pt x="211" y="289"/>
                  </a:lnTo>
                  <a:lnTo>
                    <a:pt x="219" y="280"/>
                  </a:lnTo>
                  <a:lnTo>
                    <a:pt x="229" y="267"/>
                  </a:lnTo>
                  <a:lnTo>
                    <a:pt x="242" y="257"/>
                  </a:lnTo>
                  <a:lnTo>
                    <a:pt x="252" y="248"/>
                  </a:lnTo>
                  <a:lnTo>
                    <a:pt x="268" y="241"/>
                  </a:lnTo>
                  <a:lnTo>
                    <a:pt x="279" y="232"/>
                  </a:lnTo>
                  <a:lnTo>
                    <a:pt x="295" y="221"/>
                  </a:lnTo>
                  <a:lnTo>
                    <a:pt x="320" y="225"/>
                  </a:lnTo>
                  <a:lnTo>
                    <a:pt x="320" y="173"/>
                  </a:lnTo>
                  <a:lnTo>
                    <a:pt x="311" y="159"/>
                  </a:lnTo>
                  <a:lnTo>
                    <a:pt x="311" y="139"/>
                  </a:lnTo>
                  <a:lnTo>
                    <a:pt x="327" y="137"/>
                  </a:lnTo>
                  <a:lnTo>
                    <a:pt x="327" y="84"/>
                  </a:lnTo>
                  <a:lnTo>
                    <a:pt x="322" y="57"/>
                  </a:lnTo>
                  <a:lnTo>
                    <a:pt x="299" y="47"/>
                  </a:lnTo>
                  <a:lnTo>
                    <a:pt x="288" y="36"/>
                  </a:lnTo>
                  <a:lnTo>
                    <a:pt x="260" y="32"/>
                  </a:lnTo>
                  <a:lnTo>
                    <a:pt x="254" y="41"/>
                  </a:lnTo>
                  <a:lnTo>
                    <a:pt x="260" y="27"/>
                  </a:lnTo>
                  <a:lnTo>
                    <a:pt x="222" y="22"/>
                  </a:lnTo>
                  <a:lnTo>
                    <a:pt x="210" y="15"/>
                  </a:lnTo>
                  <a:lnTo>
                    <a:pt x="185" y="23"/>
                  </a:lnTo>
                  <a:lnTo>
                    <a:pt x="174" y="32"/>
                  </a:lnTo>
                  <a:lnTo>
                    <a:pt x="174" y="16"/>
                  </a:lnTo>
                  <a:lnTo>
                    <a:pt x="158" y="16"/>
                  </a:lnTo>
                  <a:lnTo>
                    <a:pt x="142" y="9"/>
                  </a:lnTo>
                  <a:lnTo>
                    <a:pt x="112" y="15"/>
                  </a:lnTo>
                  <a:lnTo>
                    <a:pt x="48" y="120"/>
                  </a:lnTo>
                  <a:lnTo>
                    <a:pt x="14" y="121"/>
                  </a:lnTo>
                  <a:lnTo>
                    <a:pt x="1" y="127"/>
                  </a:lnTo>
                  <a:lnTo>
                    <a:pt x="1" y="150"/>
                  </a:lnTo>
                  <a:lnTo>
                    <a:pt x="1" y="173"/>
                  </a:lnTo>
                  <a:lnTo>
                    <a:pt x="0" y="217"/>
                  </a:lnTo>
                  <a:lnTo>
                    <a:pt x="28" y="217"/>
                  </a:lnTo>
                  <a:lnTo>
                    <a:pt x="28" y="278"/>
                  </a:lnTo>
                  <a:lnTo>
                    <a:pt x="60" y="280"/>
                  </a:lnTo>
                  <a:lnTo>
                    <a:pt x="96" y="280"/>
                  </a:lnTo>
                  <a:lnTo>
                    <a:pt x="96" y="303"/>
                  </a:lnTo>
                  <a:lnTo>
                    <a:pt x="98" y="322"/>
                  </a:lnTo>
                  <a:lnTo>
                    <a:pt x="124" y="314"/>
                  </a:lnTo>
                  <a:lnTo>
                    <a:pt x="140" y="319"/>
                  </a:lnTo>
                  <a:lnTo>
                    <a:pt x="155" y="324"/>
                  </a:lnTo>
                  <a:lnTo>
                    <a:pt x="171" y="328"/>
                  </a:lnTo>
                  <a:lnTo>
                    <a:pt x="179" y="333"/>
                  </a:lnTo>
                  <a:lnTo>
                    <a:pt x="179" y="333"/>
                  </a:lnTo>
                  <a:lnTo>
                    <a:pt x="179" y="333"/>
                  </a:lnTo>
                  <a:close/>
                  <a:moveTo>
                    <a:pt x="201" y="9"/>
                  </a:moveTo>
                  <a:lnTo>
                    <a:pt x="181" y="0"/>
                  </a:lnTo>
                  <a:lnTo>
                    <a:pt x="160" y="0"/>
                  </a:lnTo>
                  <a:lnTo>
                    <a:pt x="181" y="11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201" y="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56">
              <a:extLst>
                <a:ext uri="{FF2B5EF4-FFF2-40B4-BE49-F238E27FC236}">
                  <a16:creationId xmlns:a16="http://schemas.microsoft.com/office/drawing/2014/main" id="{53D6E76D-13DA-811F-10A1-ADB2A15C4D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17522" y="8700539"/>
              <a:ext cx="478844" cy="901221"/>
            </a:xfrm>
            <a:custGeom>
              <a:avLst/>
              <a:gdLst>
                <a:gd name="T0" fmla="*/ 180 w 212"/>
                <a:gd name="T1" fmla="*/ 399 h 399"/>
                <a:gd name="T2" fmla="*/ 180 w 212"/>
                <a:gd name="T3" fmla="*/ 370 h 399"/>
                <a:gd name="T4" fmla="*/ 187 w 212"/>
                <a:gd name="T5" fmla="*/ 344 h 399"/>
                <a:gd name="T6" fmla="*/ 182 w 212"/>
                <a:gd name="T7" fmla="*/ 335 h 399"/>
                <a:gd name="T8" fmla="*/ 182 w 212"/>
                <a:gd name="T9" fmla="*/ 308 h 399"/>
                <a:gd name="T10" fmla="*/ 194 w 212"/>
                <a:gd name="T11" fmla="*/ 306 h 399"/>
                <a:gd name="T12" fmla="*/ 198 w 212"/>
                <a:gd name="T13" fmla="*/ 285 h 399"/>
                <a:gd name="T14" fmla="*/ 194 w 212"/>
                <a:gd name="T15" fmla="*/ 255 h 399"/>
                <a:gd name="T16" fmla="*/ 209 w 212"/>
                <a:gd name="T17" fmla="*/ 247 h 399"/>
                <a:gd name="T18" fmla="*/ 210 w 212"/>
                <a:gd name="T19" fmla="*/ 203 h 399"/>
                <a:gd name="T20" fmla="*/ 212 w 212"/>
                <a:gd name="T21" fmla="*/ 189 h 399"/>
                <a:gd name="T22" fmla="*/ 210 w 212"/>
                <a:gd name="T23" fmla="*/ 153 h 399"/>
                <a:gd name="T24" fmla="*/ 209 w 212"/>
                <a:gd name="T25" fmla="*/ 137 h 399"/>
                <a:gd name="T26" fmla="*/ 210 w 212"/>
                <a:gd name="T27" fmla="*/ 121 h 399"/>
                <a:gd name="T28" fmla="*/ 200 w 212"/>
                <a:gd name="T29" fmla="*/ 110 h 399"/>
                <a:gd name="T30" fmla="*/ 196 w 212"/>
                <a:gd name="T31" fmla="*/ 87 h 399"/>
                <a:gd name="T32" fmla="*/ 198 w 212"/>
                <a:gd name="T33" fmla="*/ 71 h 399"/>
                <a:gd name="T34" fmla="*/ 186 w 212"/>
                <a:gd name="T35" fmla="*/ 64 h 399"/>
                <a:gd name="T36" fmla="*/ 178 w 212"/>
                <a:gd name="T37" fmla="*/ 39 h 399"/>
                <a:gd name="T38" fmla="*/ 171 w 212"/>
                <a:gd name="T39" fmla="*/ 27 h 399"/>
                <a:gd name="T40" fmla="*/ 168 w 212"/>
                <a:gd name="T41" fmla="*/ 0 h 399"/>
                <a:gd name="T42" fmla="*/ 153 w 212"/>
                <a:gd name="T43" fmla="*/ 2 h 399"/>
                <a:gd name="T44" fmla="*/ 132 w 212"/>
                <a:gd name="T45" fmla="*/ 2 h 399"/>
                <a:gd name="T46" fmla="*/ 120 w 212"/>
                <a:gd name="T47" fmla="*/ 14 h 399"/>
                <a:gd name="T48" fmla="*/ 100 w 212"/>
                <a:gd name="T49" fmla="*/ 18 h 399"/>
                <a:gd name="T50" fmla="*/ 88 w 212"/>
                <a:gd name="T51" fmla="*/ 20 h 399"/>
                <a:gd name="T52" fmla="*/ 73 w 212"/>
                <a:gd name="T53" fmla="*/ 23 h 399"/>
                <a:gd name="T54" fmla="*/ 66 w 212"/>
                <a:gd name="T55" fmla="*/ 36 h 399"/>
                <a:gd name="T56" fmla="*/ 52 w 212"/>
                <a:gd name="T57" fmla="*/ 37 h 399"/>
                <a:gd name="T58" fmla="*/ 43 w 212"/>
                <a:gd name="T59" fmla="*/ 27 h 399"/>
                <a:gd name="T60" fmla="*/ 31 w 212"/>
                <a:gd name="T61" fmla="*/ 32 h 399"/>
                <a:gd name="T62" fmla="*/ 18 w 212"/>
                <a:gd name="T63" fmla="*/ 27 h 399"/>
                <a:gd name="T64" fmla="*/ 20 w 212"/>
                <a:gd name="T65" fmla="*/ 39 h 399"/>
                <a:gd name="T66" fmla="*/ 16 w 212"/>
                <a:gd name="T67" fmla="*/ 62 h 399"/>
                <a:gd name="T68" fmla="*/ 4 w 212"/>
                <a:gd name="T69" fmla="*/ 64 h 399"/>
                <a:gd name="T70" fmla="*/ 0 w 212"/>
                <a:gd name="T71" fmla="*/ 112 h 399"/>
                <a:gd name="T72" fmla="*/ 2 w 212"/>
                <a:gd name="T73" fmla="*/ 153 h 399"/>
                <a:gd name="T74" fmla="*/ 2 w 212"/>
                <a:gd name="T75" fmla="*/ 203 h 399"/>
                <a:gd name="T76" fmla="*/ 2 w 212"/>
                <a:gd name="T77" fmla="*/ 287 h 399"/>
                <a:gd name="T78" fmla="*/ 0 w 212"/>
                <a:gd name="T79" fmla="*/ 304 h 399"/>
                <a:gd name="T80" fmla="*/ 16 w 212"/>
                <a:gd name="T81" fmla="*/ 308 h 399"/>
                <a:gd name="T82" fmla="*/ 32 w 212"/>
                <a:gd name="T83" fmla="*/ 306 h 399"/>
                <a:gd name="T84" fmla="*/ 40 w 212"/>
                <a:gd name="T85" fmla="*/ 324 h 399"/>
                <a:gd name="T86" fmla="*/ 48 w 212"/>
                <a:gd name="T87" fmla="*/ 336 h 399"/>
                <a:gd name="T88" fmla="*/ 77 w 212"/>
                <a:gd name="T89" fmla="*/ 344 h 399"/>
                <a:gd name="T90" fmla="*/ 75 w 212"/>
                <a:gd name="T91" fmla="*/ 360 h 399"/>
                <a:gd name="T92" fmla="*/ 89 w 212"/>
                <a:gd name="T93" fmla="*/ 361 h 399"/>
                <a:gd name="T94" fmla="*/ 89 w 212"/>
                <a:gd name="T95" fmla="*/ 374 h 399"/>
                <a:gd name="T96" fmla="*/ 104 w 212"/>
                <a:gd name="T97" fmla="*/ 383 h 399"/>
                <a:gd name="T98" fmla="*/ 105 w 212"/>
                <a:gd name="T99" fmla="*/ 399 h 399"/>
                <a:gd name="T100" fmla="*/ 125 w 212"/>
                <a:gd name="T101" fmla="*/ 399 h 399"/>
                <a:gd name="T102" fmla="*/ 153 w 212"/>
                <a:gd name="T103" fmla="*/ 399 h 399"/>
                <a:gd name="T104" fmla="*/ 180 w 212"/>
                <a:gd name="T105" fmla="*/ 399 h 399"/>
                <a:gd name="T106" fmla="*/ 180 w 212"/>
                <a:gd name="T107" fmla="*/ 399 h 399"/>
                <a:gd name="T108" fmla="*/ 180 w 212"/>
                <a:gd name="T109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" h="399">
                  <a:moveTo>
                    <a:pt x="180" y="399"/>
                  </a:moveTo>
                  <a:lnTo>
                    <a:pt x="180" y="370"/>
                  </a:lnTo>
                  <a:lnTo>
                    <a:pt x="187" y="344"/>
                  </a:lnTo>
                  <a:lnTo>
                    <a:pt x="182" y="335"/>
                  </a:lnTo>
                  <a:lnTo>
                    <a:pt x="182" y="308"/>
                  </a:lnTo>
                  <a:lnTo>
                    <a:pt x="194" y="306"/>
                  </a:lnTo>
                  <a:lnTo>
                    <a:pt x="198" y="285"/>
                  </a:lnTo>
                  <a:lnTo>
                    <a:pt x="194" y="255"/>
                  </a:lnTo>
                  <a:lnTo>
                    <a:pt x="209" y="247"/>
                  </a:lnTo>
                  <a:lnTo>
                    <a:pt x="210" y="203"/>
                  </a:lnTo>
                  <a:lnTo>
                    <a:pt x="212" y="189"/>
                  </a:lnTo>
                  <a:lnTo>
                    <a:pt x="210" y="153"/>
                  </a:lnTo>
                  <a:lnTo>
                    <a:pt x="209" y="137"/>
                  </a:lnTo>
                  <a:lnTo>
                    <a:pt x="210" y="121"/>
                  </a:lnTo>
                  <a:lnTo>
                    <a:pt x="200" y="110"/>
                  </a:lnTo>
                  <a:lnTo>
                    <a:pt x="196" y="87"/>
                  </a:lnTo>
                  <a:lnTo>
                    <a:pt x="198" y="71"/>
                  </a:lnTo>
                  <a:lnTo>
                    <a:pt x="186" y="64"/>
                  </a:lnTo>
                  <a:lnTo>
                    <a:pt x="178" y="39"/>
                  </a:lnTo>
                  <a:lnTo>
                    <a:pt x="171" y="27"/>
                  </a:lnTo>
                  <a:lnTo>
                    <a:pt x="168" y="0"/>
                  </a:lnTo>
                  <a:lnTo>
                    <a:pt x="153" y="2"/>
                  </a:lnTo>
                  <a:lnTo>
                    <a:pt x="132" y="2"/>
                  </a:lnTo>
                  <a:lnTo>
                    <a:pt x="120" y="14"/>
                  </a:lnTo>
                  <a:lnTo>
                    <a:pt x="100" y="18"/>
                  </a:lnTo>
                  <a:lnTo>
                    <a:pt x="88" y="20"/>
                  </a:lnTo>
                  <a:lnTo>
                    <a:pt x="73" y="23"/>
                  </a:lnTo>
                  <a:lnTo>
                    <a:pt x="66" y="36"/>
                  </a:lnTo>
                  <a:lnTo>
                    <a:pt x="52" y="37"/>
                  </a:lnTo>
                  <a:lnTo>
                    <a:pt x="43" y="27"/>
                  </a:lnTo>
                  <a:lnTo>
                    <a:pt x="31" y="32"/>
                  </a:lnTo>
                  <a:lnTo>
                    <a:pt x="18" y="27"/>
                  </a:lnTo>
                  <a:lnTo>
                    <a:pt x="20" y="39"/>
                  </a:lnTo>
                  <a:lnTo>
                    <a:pt x="16" y="62"/>
                  </a:lnTo>
                  <a:lnTo>
                    <a:pt x="4" y="64"/>
                  </a:lnTo>
                  <a:lnTo>
                    <a:pt x="0" y="112"/>
                  </a:lnTo>
                  <a:lnTo>
                    <a:pt x="2" y="153"/>
                  </a:lnTo>
                  <a:lnTo>
                    <a:pt x="2" y="203"/>
                  </a:lnTo>
                  <a:lnTo>
                    <a:pt x="2" y="287"/>
                  </a:lnTo>
                  <a:lnTo>
                    <a:pt x="0" y="304"/>
                  </a:lnTo>
                  <a:lnTo>
                    <a:pt x="16" y="308"/>
                  </a:lnTo>
                  <a:lnTo>
                    <a:pt x="32" y="306"/>
                  </a:lnTo>
                  <a:lnTo>
                    <a:pt x="40" y="324"/>
                  </a:lnTo>
                  <a:lnTo>
                    <a:pt x="48" y="336"/>
                  </a:lnTo>
                  <a:lnTo>
                    <a:pt x="77" y="344"/>
                  </a:lnTo>
                  <a:lnTo>
                    <a:pt x="75" y="360"/>
                  </a:lnTo>
                  <a:lnTo>
                    <a:pt x="89" y="361"/>
                  </a:lnTo>
                  <a:lnTo>
                    <a:pt x="89" y="374"/>
                  </a:lnTo>
                  <a:lnTo>
                    <a:pt x="104" y="383"/>
                  </a:lnTo>
                  <a:lnTo>
                    <a:pt x="105" y="399"/>
                  </a:lnTo>
                  <a:lnTo>
                    <a:pt x="125" y="399"/>
                  </a:lnTo>
                  <a:lnTo>
                    <a:pt x="153" y="399"/>
                  </a:lnTo>
                  <a:lnTo>
                    <a:pt x="180" y="399"/>
                  </a:lnTo>
                  <a:lnTo>
                    <a:pt x="180" y="399"/>
                  </a:lnTo>
                  <a:lnTo>
                    <a:pt x="180" y="3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57">
              <a:extLst>
                <a:ext uri="{FF2B5EF4-FFF2-40B4-BE49-F238E27FC236}">
                  <a16:creationId xmlns:a16="http://schemas.microsoft.com/office/drawing/2014/main" id="{133A6971-6005-1D4D-80F4-C1345E840F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4496" y="10441995"/>
              <a:ext cx="862823" cy="851530"/>
            </a:xfrm>
            <a:custGeom>
              <a:avLst/>
              <a:gdLst>
                <a:gd name="T0" fmla="*/ 217 w 382"/>
                <a:gd name="T1" fmla="*/ 363 h 377"/>
                <a:gd name="T2" fmla="*/ 261 w 382"/>
                <a:gd name="T3" fmla="*/ 356 h 377"/>
                <a:gd name="T4" fmla="*/ 293 w 382"/>
                <a:gd name="T5" fmla="*/ 372 h 377"/>
                <a:gd name="T6" fmla="*/ 327 w 382"/>
                <a:gd name="T7" fmla="*/ 350 h 377"/>
                <a:gd name="T8" fmla="*/ 304 w 382"/>
                <a:gd name="T9" fmla="*/ 334 h 377"/>
                <a:gd name="T10" fmla="*/ 311 w 382"/>
                <a:gd name="T11" fmla="*/ 306 h 377"/>
                <a:gd name="T12" fmla="*/ 327 w 382"/>
                <a:gd name="T13" fmla="*/ 249 h 377"/>
                <a:gd name="T14" fmla="*/ 343 w 382"/>
                <a:gd name="T15" fmla="*/ 226 h 377"/>
                <a:gd name="T16" fmla="*/ 372 w 382"/>
                <a:gd name="T17" fmla="*/ 174 h 377"/>
                <a:gd name="T18" fmla="*/ 382 w 382"/>
                <a:gd name="T19" fmla="*/ 140 h 377"/>
                <a:gd name="T20" fmla="*/ 366 w 382"/>
                <a:gd name="T21" fmla="*/ 112 h 377"/>
                <a:gd name="T22" fmla="*/ 364 w 382"/>
                <a:gd name="T23" fmla="*/ 76 h 377"/>
                <a:gd name="T24" fmla="*/ 329 w 382"/>
                <a:gd name="T25" fmla="*/ 50 h 377"/>
                <a:gd name="T26" fmla="*/ 299 w 382"/>
                <a:gd name="T27" fmla="*/ 39 h 377"/>
                <a:gd name="T28" fmla="*/ 267 w 382"/>
                <a:gd name="T29" fmla="*/ 32 h 377"/>
                <a:gd name="T30" fmla="*/ 236 w 382"/>
                <a:gd name="T31" fmla="*/ 37 h 377"/>
                <a:gd name="T32" fmla="*/ 213 w 382"/>
                <a:gd name="T33" fmla="*/ 48 h 377"/>
                <a:gd name="T34" fmla="*/ 185 w 382"/>
                <a:gd name="T35" fmla="*/ 44 h 377"/>
                <a:gd name="T36" fmla="*/ 160 w 382"/>
                <a:gd name="T37" fmla="*/ 35 h 377"/>
                <a:gd name="T38" fmla="*/ 151 w 382"/>
                <a:gd name="T39" fmla="*/ 2 h 377"/>
                <a:gd name="T40" fmla="*/ 101 w 382"/>
                <a:gd name="T41" fmla="*/ 53 h 377"/>
                <a:gd name="T42" fmla="*/ 78 w 382"/>
                <a:gd name="T43" fmla="*/ 108 h 377"/>
                <a:gd name="T44" fmla="*/ 0 w 382"/>
                <a:gd name="T45" fmla="*/ 151 h 377"/>
                <a:gd name="T46" fmla="*/ 5 w 382"/>
                <a:gd name="T47" fmla="*/ 181 h 377"/>
                <a:gd name="T48" fmla="*/ 24 w 382"/>
                <a:gd name="T49" fmla="*/ 203 h 377"/>
                <a:gd name="T50" fmla="*/ 32 w 382"/>
                <a:gd name="T51" fmla="*/ 229 h 377"/>
                <a:gd name="T52" fmla="*/ 51 w 382"/>
                <a:gd name="T53" fmla="*/ 258 h 377"/>
                <a:gd name="T54" fmla="*/ 71 w 382"/>
                <a:gd name="T55" fmla="*/ 279 h 377"/>
                <a:gd name="T56" fmla="*/ 97 w 382"/>
                <a:gd name="T57" fmla="*/ 293 h 377"/>
                <a:gd name="T58" fmla="*/ 117 w 382"/>
                <a:gd name="T59" fmla="*/ 318 h 377"/>
                <a:gd name="T60" fmla="*/ 147 w 382"/>
                <a:gd name="T61" fmla="*/ 334 h 377"/>
                <a:gd name="T62" fmla="*/ 186 w 382"/>
                <a:gd name="T63" fmla="*/ 340 h 377"/>
                <a:gd name="T64" fmla="*/ 199 w 382"/>
                <a:gd name="T65" fmla="*/ 363 h 377"/>
                <a:gd name="T66" fmla="*/ 208 w 382"/>
                <a:gd name="T67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2" h="377">
                  <a:moveTo>
                    <a:pt x="208" y="377"/>
                  </a:moveTo>
                  <a:lnTo>
                    <a:pt x="217" y="363"/>
                  </a:lnTo>
                  <a:lnTo>
                    <a:pt x="236" y="349"/>
                  </a:lnTo>
                  <a:lnTo>
                    <a:pt x="261" y="356"/>
                  </a:lnTo>
                  <a:lnTo>
                    <a:pt x="281" y="358"/>
                  </a:lnTo>
                  <a:lnTo>
                    <a:pt x="293" y="372"/>
                  </a:lnTo>
                  <a:lnTo>
                    <a:pt x="315" y="372"/>
                  </a:lnTo>
                  <a:lnTo>
                    <a:pt x="327" y="350"/>
                  </a:lnTo>
                  <a:lnTo>
                    <a:pt x="315" y="345"/>
                  </a:lnTo>
                  <a:lnTo>
                    <a:pt x="304" y="334"/>
                  </a:lnTo>
                  <a:lnTo>
                    <a:pt x="302" y="322"/>
                  </a:lnTo>
                  <a:lnTo>
                    <a:pt x="311" y="306"/>
                  </a:lnTo>
                  <a:lnTo>
                    <a:pt x="322" y="272"/>
                  </a:lnTo>
                  <a:lnTo>
                    <a:pt x="327" y="249"/>
                  </a:lnTo>
                  <a:lnTo>
                    <a:pt x="338" y="242"/>
                  </a:lnTo>
                  <a:lnTo>
                    <a:pt x="343" y="226"/>
                  </a:lnTo>
                  <a:lnTo>
                    <a:pt x="357" y="208"/>
                  </a:lnTo>
                  <a:lnTo>
                    <a:pt x="372" y="174"/>
                  </a:lnTo>
                  <a:lnTo>
                    <a:pt x="382" y="164"/>
                  </a:lnTo>
                  <a:lnTo>
                    <a:pt x="382" y="140"/>
                  </a:lnTo>
                  <a:lnTo>
                    <a:pt x="368" y="126"/>
                  </a:lnTo>
                  <a:lnTo>
                    <a:pt x="366" y="112"/>
                  </a:lnTo>
                  <a:lnTo>
                    <a:pt x="370" y="91"/>
                  </a:lnTo>
                  <a:lnTo>
                    <a:pt x="364" y="76"/>
                  </a:lnTo>
                  <a:lnTo>
                    <a:pt x="347" y="64"/>
                  </a:lnTo>
                  <a:lnTo>
                    <a:pt x="329" y="50"/>
                  </a:lnTo>
                  <a:lnTo>
                    <a:pt x="311" y="41"/>
                  </a:lnTo>
                  <a:lnTo>
                    <a:pt x="299" y="39"/>
                  </a:lnTo>
                  <a:lnTo>
                    <a:pt x="279" y="41"/>
                  </a:lnTo>
                  <a:lnTo>
                    <a:pt x="267" y="32"/>
                  </a:lnTo>
                  <a:lnTo>
                    <a:pt x="256" y="41"/>
                  </a:lnTo>
                  <a:lnTo>
                    <a:pt x="236" y="37"/>
                  </a:lnTo>
                  <a:lnTo>
                    <a:pt x="226" y="42"/>
                  </a:lnTo>
                  <a:lnTo>
                    <a:pt x="213" y="48"/>
                  </a:lnTo>
                  <a:lnTo>
                    <a:pt x="197" y="46"/>
                  </a:lnTo>
                  <a:lnTo>
                    <a:pt x="185" y="44"/>
                  </a:lnTo>
                  <a:lnTo>
                    <a:pt x="170" y="42"/>
                  </a:lnTo>
                  <a:lnTo>
                    <a:pt x="160" y="35"/>
                  </a:lnTo>
                  <a:lnTo>
                    <a:pt x="149" y="18"/>
                  </a:lnTo>
                  <a:lnTo>
                    <a:pt x="151" y="2"/>
                  </a:lnTo>
                  <a:lnTo>
                    <a:pt x="131" y="0"/>
                  </a:lnTo>
                  <a:lnTo>
                    <a:pt x="101" y="53"/>
                  </a:lnTo>
                  <a:lnTo>
                    <a:pt x="85" y="91"/>
                  </a:lnTo>
                  <a:lnTo>
                    <a:pt x="78" y="108"/>
                  </a:lnTo>
                  <a:lnTo>
                    <a:pt x="33" y="139"/>
                  </a:lnTo>
                  <a:lnTo>
                    <a:pt x="0" y="151"/>
                  </a:lnTo>
                  <a:lnTo>
                    <a:pt x="3" y="165"/>
                  </a:lnTo>
                  <a:lnTo>
                    <a:pt x="5" y="181"/>
                  </a:lnTo>
                  <a:lnTo>
                    <a:pt x="14" y="192"/>
                  </a:lnTo>
                  <a:lnTo>
                    <a:pt x="24" y="203"/>
                  </a:lnTo>
                  <a:lnTo>
                    <a:pt x="40" y="215"/>
                  </a:lnTo>
                  <a:lnTo>
                    <a:pt x="32" y="229"/>
                  </a:lnTo>
                  <a:lnTo>
                    <a:pt x="46" y="244"/>
                  </a:lnTo>
                  <a:lnTo>
                    <a:pt x="51" y="258"/>
                  </a:lnTo>
                  <a:lnTo>
                    <a:pt x="62" y="265"/>
                  </a:lnTo>
                  <a:lnTo>
                    <a:pt x="71" y="279"/>
                  </a:lnTo>
                  <a:lnTo>
                    <a:pt x="83" y="288"/>
                  </a:lnTo>
                  <a:lnTo>
                    <a:pt x="97" y="293"/>
                  </a:lnTo>
                  <a:lnTo>
                    <a:pt x="106" y="309"/>
                  </a:lnTo>
                  <a:lnTo>
                    <a:pt x="117" y="318"/>
                  </a:lnTo>
                  <a:lnTo>
                    <a:pt x="137" y="327"/>
                  </a:lnTo>
                  <a:lnTo>
                    <a:pt x="147" y="334"/>
                  </a:lnTo>
                  <a:lnTo>
                    <a:pt x="170" y="343"/>
                  </a:lnTo>
                  <a:lnTo>
                    <a:pt x="186" y="340"/>
                  </a:lnTo>
                  <a:lnTo>
                    <a:pt x="185" y="356"/>
                  </a:lnTo>
                  <a:lnTo>
                    <a:pt x="199" y="363"/>
                  </a:lnTo>
                  <a:lnTo>
                    <a:pt x="208" y="377"/>
                  </a:lnTo>
                  <a:lnTo>
                    <a:pt x="208" y="377"/>
                  </a:lnTo>
                  <a:lnTo>
                    <a:pt x="208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58">
              <a:extLst>
                <a:ext uri="{FF2B5EF4-FFF2-40B4-BE49-F238E27FC236}">
                  <a16:creationId xmlns:a16="http://schemas.microsoft.com/office/drawing/2014/main" id="{860A3B94-9344-047F-DAD5-68BF8EDC9E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43348" y="9122916"/>
              <a:ext cx="422377" cy="844753"/>
            </a:xfrm>
            <a:custGeom>
              <a:avLst/>
              <a:gdLst>
                <a:gd name="T0" fmla="*/ 132 w 187"/>
                <a:gd name="T1" fmla="*/ 374 h 374"/>
                <a:gd name="T2" fmla="*/ 143 w 187"/>
                <a:gd name="T3" fmla="*/ 361 h 374"/>
                <a:gd name="T4" fmla="*/ 130 w 187"/>
                <a:gd name="T5" fmla="*/ 363 h 374"/>
                <a:gd name="T6" fmla="*/ 141 w 187"/>
                <a:gd name="T7" fmla="*/ 352 h 374"/>
                <a:gd name="T8" fmla="*/ 143 w 187"/>
                <a:gd name="T9" fmla="*/ 333 h 374"/>
                <a:gd name="T10" fmla="*/ 148 w 187"/>
                <a:gd name="T11" fmla="*/ 301 h 374"/>
                <a:gd name="T12" fmla="*/ 154 w 187"/>
                <a:gd name="T13" fmla="*/ 249 h 374"/>
                <a:gd name="T14" fmla="*/ 162 w 187"/>
                <a:gd name="T15" fmla="*/ 187 h 374"/>
                <a:gd name="T16" fmla="*/ 164 w 187"/>
                <a:gd name="T17" fmla="*/ 167 h 374"/>
                <a:gd name="T18" fmla="*/ 162 w 187"/>
                <a:gd name="T19" fmla="*/ 153 h 374"/>
                <a:gd name="T20" fmla="*/ 168 w 187"/>
                <a:gd name="T21" fmla="*/ 139 h 374"/>
                <a:gd name="T22" fmla="*/ 170 w 187"/>
                <a:gd name="T23" fmla="*/ 123 h 374"/>
                <a:gd name="T24" fmla="*/ 171 w 187"/>
                <a:gd name="T25" fmla="*/ 84 h 374"/>
                <a:gd name="T26" fmla="*/ 170 w 187"/>
                <a:gd name="T27" fmla="*/ 71 h 374"/>
                <a:gd name="T28" fmla="*/ 168 w 187"/>
                <a:gd name="T29" fmla="*/ 60 h 374"/>
                <a:gd name="T30" fmla="*/ 177 w 187"/>
                <a:gd name="T31" fmla="*/ 32 h 374"/>
                <a:gd name="T32" fmla="*/ 187 w 187"/>
                <a:gd name="T33" fmla="*/ 2 h 374"/>
                <a:gd name="T34" fmla="*/ 168 w 187"/>
                <a:gd name="T35" fmla="*/ 0 h 374"/>
                <a:gd name="T36" fmla="*/ 148 w 187"/>
                <a:gd name="T37" fmla="*/ 3 h 374"/>
                <a:gd name="T38" fmla="*/ 98 w 187"/>
                <a:gd name="T39" fmla="*/ 12 h 374"/>
                <a:gd name="T40" fmla="*/ 32 w 187"/>
                <a:gd name="T41" fmla="*/ 30 h 374"/>
                <a:gd name="T42" fmla="*/ 6 w 187"/>
                <a:gd name="T43" fmla="*/ 37 h 374"/>
                <a:gd name="T44" fmla="*/ 0 w 187"/>
                <a:gd name="T45" fmla="*/ 50 h 374"/>
                <a:gd name="T46" fmla="*/ 9 w 187"/>
                <a:gd name="T47" fmla="*/ 60 h 374"/>
                <a:gd name="T48" fmla="*/ 13 w 187"/>
                <a:gd name="T49" fmla="*/ 75 h 374"/>
                <a:gd name="T50" fmla="*/ 13 w 187"/>
                <a:gd name="T51" fmla="*/ 87 h 374"/>
                <a:gd name="T52" fmla="*/ 9 w 187"/>
                <a:gd name="T53" fmla="*/ 103 h 374"/>
                <a:gd name="T54" fmla="*/ 18 w 187"/>
                <a:gd name="T55" fmla="*/ 114 h 374"/>
                <a:gd name="T56" fmla="*/ 24 w 187"/>
                <a:gd name="T57" fmla="*/ 130 h 374"/>
                <a:gd name="T58" fmla="*/ 20 w 187"/>
                <a:gd name="T59" fmla="*/ 149 h 374"/>
                <a:gd name="T60" fmla="*/ 25 w 187"/>
                <a:gd name="T61" fmla="*/ 160 h 374"/>
                <a:gd name="T62" fmla="*/ 34 w 187"/>
                <a:gd name="T63" fmla="*/ 174 h 374"/>
                <a:gd name="T64" fmla="*/ 36 w 187"/>
                <a:gd name="T65" fmla="*/ 187 h 374"/>
                <a:gd name="T66" fmla="*/ 27 w 187"/>
                <a:gd name="T67" fmla="*/ 199 h 374"/>
                <a:gd name="T68" fmla="*/ 29 w 187"/>
                <a:gd name="T69" fmla="*/ 215 h 374"/>
                <a:gd name="T70" fmla="*/ 34 w 187"/>
                <a:gd name="T71" fmla="*/ 226 h 374"/>
                <a:gd name="T72" fmla="*/ 34 w 187"/>
                <a:gd name="T73" fmla="*/ 242 h 374"/>
                <a:gd name="T74" fmla="*/ 36 w 187"/>
                <a:gd name="T75" fmla="*/ 254 h 374"/>
                <a:gd name="T76" fmla="*/ 38 w 187"/>
                <a:gd name="T77" fmla="*/ 269 h 374"/>
                <a:gd name="T78" fmla="*/ 43 w 187"/>
                <a:gd name="T79" fmla="*/ 278 h 374"/>
                <a:gd name="T80" fmla="*/ 41 w 187"/>
                <a:gd name="T81" fmla="*/ 294 h 374"/>
                <a:gd name="T82" fmla="*/ 47 w 187"/>
                <a:gd name="T83" fmla="*/ 308 h 374"/>
                <a:gd name="T84" fmla="*/ 57 w 187"/>
                <a:gd name="T85" fmla="*/ 319 h 374"/>
                <a:gd name="T86" fmla="*/ 70 w 187"/>
                <a:gd name="T87" fmla="*/ 329 h 374"/>
                <a:gd name="T88" fmla="*/ 84 w 187"/>
                <a:gd name="T89" fmla="*/ 338 h 374"/>
                <a:gd name="T90" fmla="*/ 97 w 187"/>
                <a:gd name="T91" fmla="*/ 349 h 374"/>
                <a:gd name="T92" fmla="*/ 100 w 187"/>
                <a:gd name="T93" fmla="*/ 363 h 374"/>
                <a:gd name="T94" fmla="*/ 114 w 187"/>
                <a:gd name="T95" fmla="*/ 365 h 374"/>
                <a:gd name="T96" fmla="*/ 129 w 187"/>
                <a:gd name="T97" fmla="*/ 374 h 374"/>
                <a:gd name="T98" fmla="*/ 132 w 187"/>
                <a:gd name="T99" fmla="*/ 374 h 374"/>
                <a:gd name="T100" fmla="*/ 132 w 187"/>
                <a:gd name="T101" fmla="*/ 374 h 374"/>
                <a:gd name="T102" fmla="*/ 132 w 187"/>
                <a:gd name="T10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4">
                  <a:moveTo>
                    <a:pt x="132" y="374"/>
                  </a:moveTo>
                  <a:lnTo>
                    <a:pt x="143" y="361"/>
                  </a:lnTo>
                  <a:lnTo>
                    <a:pt x="130" y="363"/>
                  </a:lnTo>
                  <a:lnTo>
                    <a:pt x="141" y="352"/>
                  </a:lnTo>
                  <a:lnTo>
                    <a:pt x="143" y="333"/>
                  </a:lnTo>
                  <a:lnTo>
                    <a:pt x="148" y="301"/>
                  </a:lnTo>
                  <a:lnTo>
                    <a:pt x="154" y="249"/>
                  </a:lnTo>
                  <a:lnTo>
                    <a:pt x="162" y="187"/>
                  </a:lnTo>
                  <a:lnTo>
                    <a:pt x="164" y="167"/>
                  </a:lnTo>
                  <a:lnTo>
                    <a:pt x="162" y="153"/>
                  </a:lnTo>
                  <a:lnTo>
                    <a:pt x="168" y="139"/>
                  </a:lnTo>
                  <a:lnTo>
                    <a:pt x="170" y="123"/>
                  </a:lnTo>
                  <a:lnTo>
                    <a:pt x="171" y="84"/>
                  </a:lnTo>
                  <a:lnTo>
                    <a:pt x="170" y="71"/>
                  </a:lnTo>
                  <a:lnTo>
                    <a:pt x="168" y="60"/>
                  </a:lnTo>
                  <a:lnTo>
                    <a:pt x="177" y="32"/>
                  </a:lnTo>
                  <a:lnTo>
                    <a:pt x="187" y="2"/>
                  </a:lnTo>
                  <a:lnTo>
                    <a:pt x="168" y="0"/>
                  </a:lnTo>
                  <a:lnTo>
                    <a:pt x="148" y="3"/>
                  </a:lnTo>
                  <a:lnTo>
                    <a:pt x="98" y="12"/>
                  </a:lnTo>
                  <a:lnTo>
                    <a:pt x="32" y="30"/>
                  </a:lnTo>
                  <a:lnTo>
                    <a:pt x="6" y="37"/>
                  </a:lnTo>
                  <a:lnTo>
                    <a:pt x="0" y="50"/>
                  </a:lnTo>
                  <a:lnTo>
                    <a:pt x="9" y="60"/>
                  </a:lnTo>
                  <a:lnTo>
                    <a:pt x="13" y="75"/>
                  </a:lnTo>
                  <a:lnTo>
                    <a:pt x="13" y="87"/>
                  </a:lnTo>
                  <a:lnTo>
                    <a:pt x="9" y="103"/>
                  </a:lnTo>
                  <a:lnTo>
                    <a:pt x="18" y="114"/>
                  </a:lnTo>
                  <a:lnTo>
                    <a:pt x="24" y="130"/>
                  </a:lnTo>
                  <a:lnTo>
                    <a:pt x="20" y="149"/>
                  </a:lnTo>
                  <a:lnTo>
                    <a:pt x="25" y="160"/>
                  </a:lnTo>
                  <a:lnTo>
                    <a:pt x="34" y="174"/>
                  </a:lnTo>
                  <a:lnTo>
                    <a:pt x="36" y="187"/>
                  </a:lnTo>
                  <a:lnTo>
                    <a:pt x="27" y="199"/>
                  </a:lnTo>
                  <a:lnTo>
                    <a:pt x="29" y="215"/>
                  </a:lnTo>
                  <a:lnTo>
                    <a:pt x="34" y="226"/>
                  </a:lnTo>
                  <a:lnTo>
                    <a:pt x="34" y="242"/>
                  </a:lnTo>
                  <a:lnTo>
                    <a:pt x="36" y="254"/>
                  </a:lnTo>
                  <a:lnTo>
                    <a:pt x="38" y="269"/>
                  </a:lnTo>
                  <a:lnTo>
                    <a:pt x="43" y="278"/>
                  </a:lnTo>
                  <a:lnTo>
                    <a:pt x="41" y="294"/>
                  </a:lnTo>
                  <a:lnTo>
                    <a:pt x="47" y="308"/>
                  </a:lnTo>
                  <a:lnTo>
                    <a:pt x="57" y="319"/>
                  </a:lnTo>
                  <a:lnTo>
                    <a:pt x="70" y="329"/>
                  </a:lnTo>
                  <a:lnTo>
                    <a:pt x="84" y="338"/>
                  </a:lnTo>
                  <a:lnTo>
                    <a:pt x="97" y="349"/>
                  </a:lnTo>
                  <a:lnTo>
                    <a:pt x="100" y="363"/>
                  </a:lnTo>
                  <a:lnTo>
                    <a:pt x="114" y="365"/>
                  </a:lnTo>
                  <a:lnTo>
                    <a:pt x="129" y="374"/>
                  </a:lnTo>
                  <a:lnTo>
                    <a:pt x="132" y="374"/>
                  </a:lnTo>
                  <a:lnTo>
                    <a:pt x="132" y="374"/>
                  </a:lnTo>
                  <a:lnTo>
                    <a:pt x="132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59">
              <a:extLst>
                <a:ext uri="{FF2B5EF4-FFF2-40B4-BE49-F238E27FC236}">
                  <a16:creationId xmlns:a16="http://schemas.microsoft.com/office/drawing/2014/main" id="{929AC88C-13CE-C6D0-CE31-E1D0EA243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67198" y="8422720"/>
              <a:ext cx="530795" cy="535312"/>
            </a:xfrm>
            <a:custGeom>
              <a:avLst/>
              <a:gdLst>
                <a:gd name="T0" fmla="*/ 143 w 235"/>
                <a:gd name="T1" fmla="*/ 237 h 237"/>
                <a:gd name="T2" fmla="*/ 162 w 235"/>
                <a:gd name="T3" fmla="*/ 230 h 237"/>
                <a:gd name="T4" fmla="*/ 161 w 235"/>
                <a:gd name="T5" fmla="*/ 185 h 237"/>
                <a:gd name="T6" fmla="*/ 170 w 235"/>
                <a:gd name="T7" fmla="*/ 166 h 237"/>
                <a:gd name="T8" fmla="*/ 191 w 235"/>
                <a:gd name="T9" fmla="*/ 175 h 237"/>
                <a:gd name="T10" fmla="*/ 200 w 235"/>
                <a:gd name="T11" fmla="*/ 164 h 237"/>
                <a:gd name="T12" fmla="*/ 202 w 235"/>
                <a:gd name="T13" fmla="*/ 148 h 237"/>
                <a:gd name="T14" fmla="*/ 211 w 235"/>
                <a:gd name="T15" fmla="*/ 159 h 237"/>
                <a:gd name="T16" fmla="*/ 223 w 235"/>
                <a:gd name="T17" fmla="*/ 102 h 237"/>
                <a:gd name="T18" fmla="*/ 221 w 235"/>
                <a:gd name="T19" fmla="*/ 89 h 237"/>
                <a:gd name="T20" fmla="*/ 223 w 235"/>
                <a:gd name="T21" fmla="*/ 54 h 237"/>
                <a:gd name="T22" fmla="*/ 214 w 235"/>
                <a:gd name="T23" fmla="*/ 39 h 237"/>
                <a:gd name="T24" fmla="*/ 230 w 235"/>
                <a:gd name="T25" fmla="*/ 41 h 237"/>
                <a:gd name="T26" fmla="*/ 230 w 235"/>
                <a:gd name="T27" fmla="*/ 18 h 237"/>
                <a:gd name="T28" fmla="*/ 235 w 235"/>
                <a:gd name="T29" fmla="*/ 4 h 237"/>
                <a:gd name="T30" fmla="*/ 216 w 235"/>
                <a:gd name="T31" fmla="*/ 0 h 237"/>
                <a:gd name="T32" fmla="*/ 191 w 235"/>
                <a:gd name="T33" fmla="*/ 0 h 237"/>
                <a:gd name="T34" fmla="*/ 123 w 235"/>
                <a:gd name="T35" fmla="*/ 54 h 237"/>
                <a:gd name="T36" fmla="*/ 89 w 235"/>
                <a:gd name="T37" fmla="*/ 82 h 237"/>
                <a:gd name="T38" fmla="*/ 68 w 235"/>
                <a:gd name="T39" fmla="*/ 98 h 237"/>
                <a:gd name="T40" fmla="*/ 54 w 235"/>
                <a:gd name="T41" fmla="*/ 111 h 237"/>
                <a:gd name="T42" fmla="*/ 49 w 235"/>
                <a:gd name="T43" fmla="*/ 132 h 237"/>
                <a:gd name="T44" fmla="*/ 0 w 235"/>
                <a:gd name="T45" fmla="*/ 151 h 237"/>
                <a:gd name="T46" fmla="*/ 0 w 235"/>
                <a:gd name="T47" fmla="*/ 164 h 237"/>
                <a:gd name="T48" fmla="*/ 18 w 235"/>
                <a:gd name="T49" fmla="*/ 176 h 237"/>
                <a:gd name="T50" fmla="*/ 29 w 235"/>
                <a:gd name="T51" fmla="*/ 168 h 237"/>
                <a:gd name="T52" fmla="*/ 52 w 235"/>
                <a:gd name="T53" fmla="*/ 178 h 237"/>
                <a:gd name="T54" fmla="*/ 61 w 235"/>
                <a:gd name="T55" fmla="*/ 194 h 237"/>
                <a:gd name="T56" fmla="*/ 65 w 235"/>
                <a:gd name="T57" fmla="*/ 185 h 237"/>
                <a:gd name="T58" fmla="*/ 81 w 235"/>
                <a:gd name="T59" fmla="*/ 184 h 237"/>
                <a:gd name="T60" fmla="*/ 93 w 235"/>
                <a:gd name="T61" fmla="*/ 189 h 237"/>
                <a:gd name="T62" fmla="*/ 105 w 235"/>
                <a:gd name="T63" fmla="*/ 200 h 237"/>
                <a:gd name="T64" fmla="*/ 116 w 235"/>
                <a:gd name="T65" fmla="*/ 205 h 237"/>
                <a:gd name="T66" fmla="*/ 129 w 235"/>
                <a:gd name="T67" fmla="*/ 216 h 237"/>
                <a:gd name="T68" fmla="*/ 139 w 235"/>
                <a:gd name="T69" fmla="*/ 237 h 237"/>
                <a:gd name="T70" fmla="*/ 143 w 235"/>
                <a:gd name="T71" fmla="*/ 237 h 237"/>
                <a:gd name="T72" fmla="*/ 143 w 235"/>
                <a:gd name="T73" fmla="*/ 237 h 237"/>
                <a:gd name="T74" fmla="*/ 143 w 235"/>
                <a:gd name="T7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5" h="237">
                  <a:moveTo>
                    <a:pt x="143" y="237"/>
                  </a:moveTo>
                  <a:lnTo>
                    <a:pt x="162" y="230"/>
                  </a:lnTo>
                  <a:lnTo>
                    <a:pt x="161" y="185"/>
                  </a:lnTo>
                  <a:lnTo>
                    <a:pt x="170" y="166"/>
                  </a:lnTo>
                  <a:lnTo>
                    <a:pt x="191" y="175"/>
                  </a:lnTo>
                  <a:lnTo>
                    <a:pt x="200" y="164"/>
                  </a:lnTo>
                  <a:lnTo>
                    <a:pt x="202" y="148"/>
                  </a:lnTo>
                  <a:lnTo>
                    <a:pt x="211" y="159"/>
                  </a:lnTo>
                  <a:lnTo>
                    <a:pt x="223" y="102"/>
                  </a:lnTo>
                  <a:lnTo>
                    <a:pt x="221" y="89"/>
                  </a:lnTo>
                  <a:lnTo>
                    <a:pt x="223" y="54"/>
                  </a:lnTo>
                  <a:lnTo>
                    <a:pt x="214" y="39"/>
                  </a:lnTo>
                  <a:lnTo>
                    <a:pt x="230" y="41"/>
                  </a:lnTo>
                  <a:lnTo>
                    <a:pt x="230" y="18"/>
                  </a:lnTo>
                  <a:lnTo>
                    <a:pt x="235" y="4"/>
                  </a:lnTo>
                  <a:lnTo>
                    <a:pt x="216" y="0"/>
                  </a:lnTo>
                  <a:lnTo>
                    <a:pt x="191" y="0"/>
                  </a:lnTo>
                  <a:lnTo>
                    <a:pt x="123" y="54"/>
                  </a:lnTo>
                  <a:lnTo>
                    <a:pt x="89" y="82"/>
                  </a:lnTo>
                  <a:lnTo>
                    <a:pt x="68" y="98"/>
                  </a:lnTo>
                  <a:lnTo>
                    <a:pt x="54" y="111"/>
                  </a:lnTo>
                  <a:lnTo>
                    <a:pt x="49" y="132"/>
                  </a:lnTo>
                  <a:lnTo>
                    <a:pt x="0" y="151"/>
                  </a:lnTo>
                  <a:lnTo>
                    <a:pt x="0" y="164"/>
                  </a:lnTo>
                  <a:lnTo>
                    <a:pt x="18" y="176"/>
                  </a:lnTo>
                  <a:lnTo>
                    <a:pt x="29" y="168"/>
                  </a:lnTo>
                  <a:lnTo>
                    <a:pt x="52" y="178"/>
                  </a:lnTo>
                  <a:lnTo>
                    <a:pt x="61" y="194"/>
                  </a:lnTo>
                  <a:lnTo>
                    <a:pt x="65" y="185"/>
                  </a:lnTo>
                  <a:lnTo>
                    <a:pt x="81" y="184"/>
                  </a:lnTo>
                  <a:lnTo>
                    <a:pt x="93" y="189"/>
                  </a:lnTo>
                  <a:lnTo>
                    <a:pt x="105" y="200"/>
                  </a:lnTo>
                  <a:lnTo>
                    <a:pt x="116" y="205"/>
                  </a:lnTo>
                  <a:lnTo>
                    <a:pt x="129" y="216"/>
                  </a:lnTo>
                  <a:lnTo>
                    <a:pt x="139" y="237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43" y="2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60">
              <a:extLst>
                <a:ext uri="{FF2B5EF4-FFF2-40B4-BE49-F238E27FC236}">
                  <a16:creationId xmlns:a16="http://schemas.microsoft.com/office/drawing/2014/main" id="{0E465A9A-E0EF-2C9A-2FF4-B528C8735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924087" y="8982877"/>
              <a:ext cx="442705" cy="569192"/>
            </a:xfrm>
            <a:custGeom>
              <a:avLst/>
              <a:gdLst>
                <a:gd name="T0" fmla="*/ 191 w 196"/>
                <a:gd name="T1" fmla="*/ 252 h 252"/>
                <a:gd name="T2" fmla="*/ 194 w 196"/>
                <a:gd name="T3" fmla="*/ 213 h 252"/>
                <a:gd name="T4" fmla="*/ 196 w 196"/>
                <a:gd name="T5" fmla="*/ 185 h 252"/>
                <a:gd name="T6" fmla="*/ 182 w 196"/>
                <a:gd name="T7" fmla="*/ 187 h 252"/>
                <a:gd name="T8" fmla="*/ 162 w 196"/>
                <a:gd name="T9" fmla="*/ 185 h 252"/>
                <a:gd name="T10" fmla="*/ 166 w 196"/>
                <a:gd name="T11" fmla="*/ 162 h 252"/>
                <a:gd name="T12" fmla="*/ 164 w 196"/>
                <a:gd name="T13" fmla="*/ 122 h 252"/>
                <a:gd name="T14" fmla="*/ 135 w 196"/>
                <a:gd name="T15" fmla="*/ 122 h 252"/>
                <a:gd name="T16" fmla="*/ 137 w 196"/>
                <a:gd name="T17" fmla="*/ 76 h 252"/>
                <a:gd name="T18" fmla="*/ 137 w 196"/>
                <a:gd name="T19" fmla="*/ 55 h 252"/>
                <a:gd name="T20" fmla="*/ 111 w 196"/>
                <a:gd name="T21" fmla="*/ 51 h 252"/>
                <a:gd name="T22" fmla="*/ 86 w 196"/>
                <a:gd name="T23" fmla="*/ 55 h 252"/>
                <a:gd name="T24" fmla="*/ 86 w 196"/>
                <a:gd name="T25" fmla="*/ 28 h 252"/>
                <a:gd name="T26" fmla="*/ 70 w 196"/>
                <a:gd name="T27" fmla="*/ 26 h 252"/>
                <a:gd name="T28" fmla="*/ 61 w 196"/>
                <a:gd name="T29" fmla="*/ 42 h 252"/>
                <a:gd name="T30" fmla="*/ 52 w 196"/>
                <a:gd name="T31" fmla="*/ 28 h 252"/>
                <a:gd name="T32" fmla="*/ 52 w 196"/>
                <a:gd name="T33" fmla="*/ 1 h 252"/>
                <a:gd name="T34" fmla="*/ 36 w 196"/>
                <a:gd name="T35" fmla="*/ 0 h 252"/>
                <a:gd name="T36" fmla="*/ 29 w 196"/>
                <a:gd name="T37" fmla="*/ 12 h 252"/>
                <a:gd name="T38" fmla="*/ 30 w 196"/>
                <a:gd name="T39" fmla="*/ 28 h 252"/>
                <a:gd name="T40" fmla="*/ 32 w 196"/>
                <a:gd name="T41" fmla="*/ 64 h 252"/>
                <a:gd name="T42" fmla="*/ 34 w 196"/>
                <a:gd name="T43" fmla="*/ 78 h 252"/>
                <a:gd name="T44" fmla="*/ 30 w 196"/>
                <a:gd name="T45" fmla="*/ 122 h 252"/>
                <a:gd name="T46" fmla="*/ 14 w 196"/>
                <a:gd name="T47" fmla="*/ 124 h 252"/>
                <a:gd name="T48" fmla="*/ 16 w 196"/>
                <a:gd name="T49" fmla="*/ 160 h 252"/>
                <a:gd name="T50" fmla="*/ 14 w 196"/>
                <a:gd name="T51" fmla="*/ 185 h 252"/>
                <a:gd name="T52" fmla="*/ 0 w 196"/>
                <a:gd name="T53" fmla="*/ 183 h 252"/>
                <a:gd name="T54" fmla="*/ 0 w 196"/>
                <a:gd name="T55" fmla="*/ 210 h 252"/>
                <a:gd name="T56" fmla="*/ 9 w 196"/>
                <a:gd name="T57" fmla="*/ 220 h 252"/>
                <a:gd name="T58" fmla="*/ 7 w 196"/>
                <a:gd name="T59" fmla="*/ 236 h 252"/>
                <a:gd name="T60" fmla="*/ 41 w 196"/>
                <a:gd name="T61" fmla="*/ 247 h 252"/>
                <a:gd name="T62" fmla="*/ 84 w 196"/>
                <a:gd name="T63" fmla="*/ 245 h 252"/>
                <a:gd name="T64" fmla="*/ 112 w 196"/>
                <a:gd name="T65" fmla="*/ 247 h 252"/>
                <a:gd name="T66" fmla="*/ 125 w 196"/>
                <a:gd name="T67" fmla="*/ 251 h 252"/>
                <a:gd name="T68" fmla="*/ 143 w 196"/>
                <a:gd name="T69" fmla="*/ 251 h 252"/>
                <a:gd name="T70" fmla="*/ 180 w 196"/>
                <a:gd name="T71" fmla="*/ 251 h 252"/>
                <a:gd name="T72" fmla="*/ 191 w 196"/>
                <a:gd name="T73" fmla="*/ 252 h 252"/>
                <a:gd name="T74" fmla="*/ 191 w 196"/>
                <a:gd name="T75" fmla="*/ 252 h 252"/>
                <a:gd name="T76" fmla="*/ 191 w 196"/>
                <a:gd name="T77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6" h="252">
                  <a:moveTo>
                    <a:pt x="191" y="252"/>
                  </a:moveTo>
                  <a:lnTo>
                    <a:pt x="194" y="213"/>
                  </a:lnTo>
                  <a:lnTo>
                    <a:pt x="196" y="185"/>
                  </a:lnTo>
                  <a:lnTo>
                    <a:pt x="182" y="187"/>
                  </a:lnTo>
                  <a:lnTo>
                    <a:pt x="162" y="185"/>
                  </a:lnTo>
                  <a:lnTo>
                    <a:pt x="166" y="162"/>
                  </a:lnTo>
                  <a:lnTo>
                    <a:pt x="164" y="122"/>
                  </a:lnTo>
                  <a:lnTo>
                    <a:pt x="135" y="122"/>
                  </a:lnTo>
                  <a:lnTo>
                    <a:pt x="137" y="76"/>
                  </a:lnTo>
                  <a:lnTo>
                    <a:pt x="137" y="55"/>
                  </a:lnTo>
                  <a:lnTo>
                    <a:pt x="111" y="51"/>
                  </a:lnTo>
                  <a:lnTo>
                    <a:pt x="86" y="55"/>
                  </a:lnTo>
                  <a:lnTo>
                    <a:pt x="86" y="28"/>
                  </a:lnTo>
                  <a:lnTo>
                    <a:pt x="70" y="26"/>
                  </a:lnTo>
                  <a:lnTo>
                    <a:pt x="61" y="42"/>
                  </a:lnTo>
                  <a:lnTo>
                    <a:pt x="52" y="28"/>
                  </a:lnTo>
                  <a:lnTo>
                    <a:pt x="52" y="1"/>
                  </a:lnTo>
                  <a:lnTo>
                    <a:pt x="36" y="0"/>
                  </a:lnTo>
                  <a:lnTo>
                    <a:pt x="29" y="12"/>
                  </a:lnTo>
                  <a:lnTo>
                    <a:pt x="30" y="28"/>
                  </a:lnTo>
                  <a:lnTo>
                    <a:pt x="32" y="64"/>
                  </a:lnTo>
                  <a:lnTo>
                    <a:pt x="34" y="78"/>
                  </a:lnTo>
                  <a:lnTo>
                    <a:pt x="30" y="122"/>
                  </a:lnTo>
                  <a:lnTo>
                    <a:pt x="14" y="124"/>
                  </a:lnTo>
                  <a:lnTo>
                    <a:pt x="16" y="160"/>
                  </a:lnTo>
                  <a:lnTo>
                    <a:pt x="14" y="185"/>
                  </a:lnTo>
                  <a:lnTo>
                    <a:pt x="0" y="183"/>
                  </a:lnTo>
                  <a:lnTo>
                    <a:pt x="0" y="210"/>
                  </a:lnTo>
                  <a:lnTo>
                    <a:pt x="9" y="220"/>
                  </a:lnTo>
                  <a:lnTo>
                    <a:pt x="7" y="236"/>
                  </a:lnTo>
                  <a:lnTo>
                    <a:pt x="41" y="247"/>
                  </a:lnTo>
                  <a:lnTo>
                    <a:pt x="84" y="245"/>
                  </a:lnTo>
                  <a:lnTo>
                    <a:pt x="112" y="247"/>
                  </a:lnTo>
                  <a:lnTo>
                    <a:pt x="125" y="251"/>
                  </a:lnTo>
                  <a:lnTo>
                    <a:pt x="143" y="251"/>
                  </a:lnTo>
                  <a:lnTo>
                    <a:pt x="180" y="251"/>
                  </a:lnTo>
                  <a:lnTo>
                    <a:pt x="191" y="252"/>
                  </a:lnTo>
                  <a:lnTo>
                    <a:pt x="191" y="252"/>
                  </a:lnTo>
                  <a:lnTo>
                    <a:pt x="191" y="2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61">
              <a:extLst>
                <a:ext uri="{FF2B5EF4-FFF2-40B4-BE49-F238E27FC236}">
                  <a16:creationId xmlns:a16="http://schemas.microsoft.com/office/drawing/2014/main" id="{787333C9-6948-525E-64CF-3741332027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9256" y="9391700"/>
              <a:ext cx="772475" cy="659540"/>
            </a:xfrm>
            <a:custGeom>
              <a:avLst/>
              <a:gdLst>
                <a:gd name="T0" fmla="*/ 320 w 342"/>
                <a:gd name="T1" fmla="*/ 292 h 292"/>
                <a:gd name="T2" fmla="*/ 322 w 342"/>
                <a:gd name="T3" fmla="*/ 253 h 292"/>
                <a:gd name="T4" fmla="*/ 320 w 342"/>
                <a:gd name="T5" fmla="*/ 239 h 292"/>
                <a:gd name="T6" fmla="*/ 322 w 342"/>
                <a:gd name="T7" fmla="*/ 223 h 292"/>
                <a:gd name="T8" fmla="*/ 322 w 342"/>
                <a:gd name="T9" fmla="*/ 191 h 292"/>
                <a:gd name="T10" fmla="*/ 331 w 342"/>
                <a:gd name="T11" fmla="*/ 75 h 292"/>
                <a:gd name="T12" fmla="*/ 333 w 342"/>
                <a:gd name="T13" fmla="*/ 62 h 292"/>
                <a:gd name="T14" fmla="*/ 342 w 342"/>
                <a:gd name="T15" fmla="*/ 45 h 292"/>
                <a:gd name="T16" fmla="*/ 333 w 342"/>
                <a:gd name="T17" fmla="*/ 7 h 292"/>
                <a:gd name="T18" fmla="*/ 265 w 342"/>
                <a:gd name="T19" fmla="*/ 2 h 292"/>
                <a:gd name="T20" fmla="*/ 208 w 342"/>
                <a:gd name="T21" fmla="*/ 2 h 292"/>
                <a:gd name="T22" fmla="*/ 114 w 342"/>
                <a:gd name="T23" fmla="*/ 0 h 292"/>
                <a:gd name="T24" fmla="*/ 76 w 342"/>
                <a:gd name="T25" fmla="*/ 11 h 292"/>
                <a:gd name="T26" fmla="*/ 71 w 342"/>
                <a:gd name="T27" fmla="*/ 27 h 292"/>
                <a:gd name="T28" fmla="*/ 53 w 342"/>
                <a:gd name="T29" fmla="*/ 45 h 292"/>
                <a:gd name="T30" fmla="*/ 35 w 342"/>
                <a:gd name="T31" fmla="*/ 59 h 292"/>
                <a:gd name="T32" fmla="*/ 16 w 342"/>
                <a:gd name="T33" fmla="*/ 82 h 292"/>
                <a:gd name="T34" fmla="*/ 5 w 342"/>
                <a:gd name="T35" fmla="*/ 95 h 292"/>
                <a:gd name="T36" fmla="*/ 9 w 342"/>
                <a:gd name="T37" fmla="*/ 116 h 292"/>
                <a:gd name="T38" fmla="*/ 16 w 342"/>
                <a:gd name="T39" fmla="*/ 137 h 292"/>
                <a:gd name="T40" fmla="*/ 9 w 342"/>
                <a:gd name="T41" fmla="*/ 146 h 292"/>
                <a:gd name="T42" fmla="*/ 5 w 342"/>
                <a:gd name="T43" fmla="*/ 171 h 292"/>
                <a:gd name="T44" fmla="*/ 7 w 342"/>
                <a:gd name="T45" fmla="*/ 191 h 292"/>
                <a:gd name="T46" fmla="*/ 10 w 342"/>
                <a:gd name="T47" fmla="*/ 205 h 292"/>
                <a:gd name="T48" fmla="*/ 0 w 342"/>
                <a:gd name="T49" fmla="*/ 219 h 292"/>
                <a:gd name="T50" fmla="*/ 18 w 342"/>
                <a:gd name="T51" fmla="*/ 232 h 292"/>
                <a:gd name="T52" fmla="*/ 42 w 342"/>
                <a:gd name="T53" fmla="*/ 237 h 292"/>
                <a:gd name="T54" fmla="*/ 87 w 342"/>
                <a:gd name="T55" fmla="*/ 240 h 292"/>
                <a:gd name="T56" fmla="*/ 80 w 342"/>
                <a:gd name="T57" fmla="*/ 255 h 292"/>
                <a:gd name="T58" fmla="*/ 87 w 342"/>
                <a:gd name="T59" fmla="*/ 269 h 292"/>
                <a:gd name="T60" fmla="*/ 103 w 342"/>
                <a:gd name="T61" fmla="*/ 271 h 292"/>
                <a:gd name="T62" fmla="*/ 115 w 342"/>
                <a:gd name="T63" fmla="*/ 280 h 292"/>
                <a:gd name="T64" fmla="*/ 197 w 342"/>
                <a:gd name="T65" fmla="*/ 289 h 292"/>
                <a:gd name="T66" fmla="*/ 265 w 342"/>
                <a:gd name="T67" fmla="*/ 290 h 292"/>
                <a:gd name="T68" fmla="*/ 297 w 342"/>
                <a:gd name="T69" fmla="*/ 292 h 292"/>
                <a:gd name="T70" fmla="*/ 320 w 342"/>
                <a:gd name="T71" fmla="*/ 292 h 292"/>
                <a:gd name="T72" fmla="*/ 320 w 342"/>
                <a:gd name="T73" fmla="*/ 292 h 292"/>
                <a:gd name="T74" fmla="*/ 320 w 342"/>
                <a:gd name="T7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2" h="292">
                  <a:moveTo>
                    <a:pt x="320" y="292"/>
                  </a:moveTo>
                  <a:lnTo>
                    <a:pt x="322" y="253"/>
                  </a:lnTo>
                  <a:lnTo>
                    <a:pt x="320" y="239"/>
                  </a:lnTo>
                  <a:lnTo>
                    <a:pt x="322" y="223"/>
                  </a:lnTo>
                  <a:lnTo>
                    <a:pt x="322" y="191"/>
                  </a:lnTo>
                  <a:lnTo>
                    <a:pt x="331" y="75"/>
                  </a:lnTo>
                  <a:lnTo>
                    <a:pt x="333" y="62"/>
                  </a:lnTo>
                  <a:lnTo>
                    <a:pt x="342" y="45"/>
                  </a:lnTo>
                  <a:lnTo>
                    <a:pt x="333" y="7"/>
                  </a:lnTo>
                  <a:lnTo>
                    <a:pt x="265" y="2"/>
                  </a:lnTo>
                  <a:lnTo>
                    <a:pt x="208" y="2"/>
                  </a:lnTo>
                  <a:lnTo>
                    <a:pt x="114" y="0"/>
                  </a:lnTo>
                  <a:lnTo>
                    <a:pt x="76" y="11"/>
                  </a:lnTo>
                  <a:lnTo>
                    <a:pt x="71" y="27"/>
                  </a:lnTo>
                  <a:lnTo>
                    <a:pt x="53" y="45"/>
                  </a:lnTo>
                  <a:lnTo>
                    <a:pt x="35" y="59"/>
                  </a:lnTo>
                  <a:lnTo>
                    <a:pt x="16" y="82"/>
                  </a:lnTo>
                  <a:lnTo>
                    <a:pt x="5" y="95"/>
                  </a:lnTo>
                  <a:lnTo>
                    <a:pt x="9" y="116"/>
                  </a:lnTo>
                  <a:lnTo>
                    <a:pt x="16" y="137"/>
                  </a:lnTo>
                  <a:lnTo>
                    <a:pt x="9" y="146"/>
                  </a:lnTo>
                  <a:lnTo>
                    <a:pt x="5" y="171"/>
                  </a:lnTo>
                  <a:lnTo>
                    <a:pt x="7" y="191"/>
                  </a:lnTo>
                  <a:lnTo>
                    <a:pt x="10" y="205"/>
                  </a:lnTo>
                  <a:lnTo>
                    <a:pt x="0" y="219"/>
                  </a:lnTo>
                  <a:lnTo>
                    <a:pt x="18" y="232"/>
                  </a:lnTo>
                  <a:lnTo>
                    <a:pt x="42" y="237"/>
                  </a:lnTo>
                  <a:lnTo>
                    <a:pt x="87" y="240"/>
                  </a:lnTo>
                  <a:lnTo>
                    <a:pt x="80" y="255"/>
                  </a:lnTo>
                  <a:lnTo>
                    <a:pt x="87" y="269"/>
                  </a:lnTo>
                  <a:lnTo>
                    <a:pt x="103" y="271"/>
                  </a:lnTo>
                  <a:lnTo>
                    <a:pt x="115" y="280"/>
                  </a:lnTo>
                  <a:lnTo>
                    <a:pt x="197" y="289"/>
                  </a:lnTo>
                  <a:lnTo>
                    <a:pt x="265" y="290"/>
                  </a:lnTo>
                  <a:lnTo>
                    <a:pt x="297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62">
              <a:extLst>
                <a:ext uri="{FF2B5EF4-FFF2-40B4-BE49-F238E27FC236}">
                  <a16:creationId xmlns:a16="http://schemas.microsoft.com/office/drawing/2014/main" id="{2E767402-AB22-E088-5477-FA775D44B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9241" y="9400735"/>
              <a:ext cx="926066" cy="754405"/>
            </a:xfrm>
            <a:custGeom>
              <a:avLst/>
              <a:gdLst>
                <a:gd name="T0" fmla="*/ 81 w 410"/>
                <a:gd name="T1" fmla="*/ 334 h 334"/>
                <a:gd name="T2" fmla="*/ 82 w 410"/>
                <a:gd name="T3" fmla="*/ 292 h 334"/>
                <a:gd name="T4" fmla="*/ 328 w 410"/>
                <a:gd name="T5" fmla="*/ 297 h 334"/>
                <a:gd name="T6" fmla="*/ 348 w 410"/>
                <a:gd name="T7" fmla="*/ 295 h 334"/>
                <a:gd name="T8" fmla="*/ 396 w 410"/>
                <a:gd name="T9" fmla="*/ 295 h 334"/>
                <a:gd name="T10" fmla="*/ 410 w 410"/>
                <a:gd name="T11" fmla="*/ 288 h 334"/>
                <a:gd name="T12" fmla="*/ 405 w 410"/>
                <a:gd name="T13" fmla="*/ 274 h 334"/>
                <a:gd name="T14" fmla="*/ 397 w 410"/>
                <a:gd name="T15" fmla="*/ 251 h 334"/>
                <a:gd name="T16" fmla="*/ 394 w 410"/>
                <a:gd name="T17" fmla="*/ 236 h 334"/>
                <a:gd name="T18" fmla="*/ 389 w 410"/>
                <a:gd name="T19" fmla="*/ 220 h 334"/>
                <a:gd name="T20" fmla="*/ 385 w 410"/>
                <a:gd name="T21" fmla="*/ 203 h 334"/>
                <a:gd name="T22" fmla="*/ 376 w 410"/>
                <a:gd name="T23" fmla="*/ 187 h 334"/>
                <a:gd name="T24" fmla="*/ 373 w 410"/>
                <a:gd name="T25" fmla="*/ 172 h 334"/>
                <a:gd name="T26" fmla="*/ 364 w 410"/>
                <a:gd name="T27" fmla="*/ 156 h 334"/>
                <a:gd name="T28" fmla="*/ 365 w 410"/>
                <a:gd name="T29" fmla="*/ 126 h 334"/>
                <a:gd name="T30" fmla="*/ 356 w 410"/>
                <a:gd name="T31" fmla="*/ 119 h 334"/>
                <a:gd name="T32" fmla="*/ 348 w 410"/>
                <a:gd name="T33" fmla="*/ 112 h 334"/>
                <a:gd name="T34" fmla="*/ 335 w 410"/>
                <a:gd name="T35" fmla="*/ 98 h 334"/>
                <a:gd name="T36" fmla="*/ 328 w 410"/>
                <a:gd name="T37" fmla="*/ 83 h 334"/>
                <a:gd name="T38" fmla="*/ 319 w 410"/>
                <a:gd name="T39" fmla="*/ 73 h 334"/>
                <a:gd name="T40" fmla="*/ 324 w 410"/>
                <a:gd name="T41" fmla="*/ 60 h 334"/>
                <a:gd name="T42" fmla="*/ 316 w 410"/>
                <a:gd name="T43" fmla="*/ 50 h 334"/>
                <a:gd name="T44" fmla="*/ 301 w 410"/>
                <a:gd name="T45" fmla="*/ 44 h 334"/>
                <a:gd name="T46" fmla="*/ 285 w 410"/>
                <a:gd name="T47" fmla="*/ 39 h 334"/>
                <a:gd name="T48" fmla="*/ 269 w 410"/>
                <a:gd name="T49" fmla="*/ 34 h 334"/>
                <a:gd name="T50" fmla="*/ 246 w 410"/>
                <a:gd name="T51" fmla="*/ 37 h 334"/>
                <a:gd name="T52" fmla="*/ 241 w 410"/>
                <a:gd name="T53" fmla="*/ 25 h 334"/>
                <a:gd name="T54" fmla="*/ 241 w 410"/>
                <a:gd name="T55" fmla="*/ 2 h 334"/>
                <a:gd name="T56" fmla="*/ 205 w 410"/>
                <a:gd name="T57" fmla="*/ 0 h 334"/>
                <a:gd name="T58" fmla="*/ 200 w 410"/>
                <a:gd name="T59" fmla="*/ 67 h 334"/>
                <a:gd name="T60" fmla="*/ 143 w 410"/>
                <a:gd name="T61" fmla="*/ 67 h 334"/>
                <a:gd name="T62" fmla="*/ 130 w 410"/>
                <a:gd name="T63" fmla="*/ 66 h 334"/>
                <a:gd name="T64" fmla="*/ 52 w 410"/>
                <a:gd name="T65" fmla="*/ 62 h 334"/>
                <a:gd name="T66" fmla="*/ 11 w 410"/>
                <a:gd name="T67" fmla="*/ 60 h 334"/>
                <a:gd name="T68" fmla="*/ 11 w 410"/>
                <a:gd name="T69" fmla="*/ 89 h 334"/>
                <a:gd name="T70" fmla="*/ 9 w 410"/>
                <a:gd name="T71" fmla="*/ 176 h 334"/>
                <a:gd name="T72" fmla="*/ 0 w 410"/>
                <a:gd name="T73" fmla="*/ 220 h 334"/>
                <a:gd name="T74" fmla="*/ 0 w 410"/>
                <a:gd name="T75" fmla="*/ 244 h 334"/>
                <a:gd name="T76" fmla="*/ 6 w 410"/>
                <a:gd name="T77" fmla="*/ 256 h 334"/>
                <a:gd name="T78" fmla="*/ 18 w 410"/>
                <a:gd name="T79" fmla="*/ 269 h 334"/>
                <a:gd name="T80" fmla="*/ 33 w 410"/>
                <a:gd name="T81" fmla="*/ 276 h 334"/>
                <a:gd name="T82" fmla="*/ 47 w 410"/>
                <a:gd name="T83" fmla="*/ 292 h 334"/>
                <a:gd name="T84" fmla="*/ 52 w 410"/>
                <a:gd name="T85" fmla="*/ 304 h 334"/>
                <a:gd name="T86" fmla="*/ 68 w 410"/>
                <a:gd name="T87" fmla="*/ 324 h 334"/>
                <a:gd name="T88" fmla="*/ 81 w 410"/>
                <a:gd name="T89" fmla="*/ 334 h 334"/>
                <a:gd name="T90" fmla="*/ 81 w 410"/>
                <a:gd name="T91" fmla="*/ 334 h 334"/>
                <a:gd name="T92" fmla="*/ 81 w 410"/>
                <a:gd name="T93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0" h="334">
                  <a:moveTo>
                    <a:pt x="81" y="334"/>
                  </a:moveTo>
                  <a:lnTo>
                    <a:pt x="82" y="292"/>
                  </a:lnTo>
                  <a:lnTo>
                    <a:pt x="328" y="297"/>
                  </a:lnTo>
                  <a:lnTo>
                    <a:pt x="348" y="295"/>
                  </a:lnTo>
                  <a:lnTo>
                    <a:pt x="396" y="295"/>
                  </a:lnTo>
                  <a:lnTo>
                    <a:pt x="410" y="288"/>
                  </a:lnTo>
                  <a:lnTo>
                    <a:pt x="405" y="274"/>
                  </a:lnTo>
                  <a:lnTo>
                    <a:pt x="397" y="251"/>
                  </a:lnTo>
                  <a:lnTo>
                    <a:pt x="394" y="236"/>
                  </a:lnTo>
                  <a:lnTo>
                    <a:pt x="389" y="220"/>
                  </a:lnTo>
                  <a:lnTo>
                    <a:pt x="385" y="203"/>
                  </a:lnTo>
                  <a:lnTo>
                    <a:pt x="376" y="187"/>
                  </a:lnTo>
                  <a:lnTo>
                    <a:pt x="373" y="172"/>
                  </a:lnTo>
                  <a:lnTo>
                    <a:pt x="364" y="156"/>
                  </a:lnTo>
                  <a:lnTo>
                    <a:pt x="365" y="126"/>
                  </a:lnTo>
                  <a:lnTo>
                    <a:pt x="356" y="119"/>
                  </a:lnTo>
                  <a:lnTo>
                    <a:pt x="348" y="112"/>
                  </a:lnTo>
                  <a:lnTo>
                    <a:pt x="335" y="98"/>
                  </a:lnTo>
                  <a:lnTo>
                    <a:pt x="328" y="83"/>
                  </a:lnTo>
                  <a:lnTo>
                    <a:pt x="319" y="73"/>
                  </a:lnTo>
                  <a:lnTo>
                    <a:pt x="324" y="60"/>
                  </a:lnTo>
                  <a:lnTo>
                    <a:pt x="316" y="50"/>
                  </a:lnTo>
                  <a:lnTo>
                    <a:pt x="301" y="44"/>
                  </a:lnTo>
                  <a:lnTo>
                    <a:pt x="285" y="39"/>
                  </a:lnTo>
                  <a:lnTo>
                    <a:pt x="269" y="34"/>
                  </a:lnTo>
                  <a:lnTo>
                    <a:pt x="246" y="37"/>
                  </a:lnTo>
                  <a:lnTo>
                    <a:pt x="241" y="25"/>
                  </a:lnTo>
                  <a:lnTo>
                    <a:pt x="241" y="2"/>
                  </a:lnTo>
                  <a:lnTo>
                    <a:pt x="205" y="0"/>
                  </a:lnTo>
                  <a:lnTo>
                    <a:pt x="200" y="67"/>
                  </a:lnTo>
                  <a:lnTo>
                    <a:pt x="143" y="67"/>
                  </a:lnTo>
                  <a:lnTo>
                    <a:pt x="130" y="66"/>
                  </a:lnTo>
                  <a:lnTo>
                    <a:pt x="52" y="62"/>
                  </a:lnTo>
                  <a:lnTo>
                    <a:pt x="11" y="60"/>
                  </a:lnTo>
                  <a:lnTo>
                    <a:pt x="11" y="89"/>
                  </a:lnTo>
                  <a:lnTo>
                    <a:pt x="9" y="176"/>
                  </a:lnTo>
                  <a:lnTo>
                    <a:pt x="0" y="220"/>
                  </a:lnTo>
                  <a:lnTo>
                    <a:pt x="0" y="244"/>
                  </a:lnTo>
                  <a:lnTo>
                    <a:pt x="6" y="256"/>
                  </a:lnTo>
                  <a:lnTo>
                    <a:pt x="18" y="269"/>
                  </a:lnTo>
                  <a:lnTo>
                    <a:pt x="33" y="276"/>
                  </a:lnTo>
                  <a:lnTo>
                    <a:pt x="47" y="292"/>
                  </a:lnTo>
                  <a:lnTo>
                    <a:pt x="52" y="304"/>
                  </a:lnTo>
                  <a:lnTo>
                    <a:pt x="68" y="324"/>
                  </a:lnTo>
                  <a:lnTo>
                    <a:pt x="81" y="334"/>
                  </a:lnTo>
                  <a:lnTo>
                    <a:pt x="81" y="334"/>
                  </a:lnTo>
                  <a:lnTo>
                    <a:pt x="81" y="3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63">
              <a:extLst>
                <a:ext uri="{FF2B5EF4-FFF2-40B4-BE49-F238E27FC236}">
                  <a16:creationId xmlns:a16="http://schemas.microsoft.com/office/drawing/2014/main" id="{B8E6749B-DE08-7B5E-F4CE-645A6C7B9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6983" y="8318820"/>
              <a:ext cx="770217" cy="788286"/>
            </a:xfrm>
            <a:custGeom>
              <a:avLst/>
              <a:gdLst>
                <a:gd name="T0" fmla="*/ 336 w 341"/>
                <a:gd name="T1" fmla="*/ 217 h 349"/>
                <a:gd name="T2" fmla="*/ 320 w 341"/>
                <a:gd name="T3" fmla="*/ 215 h 349"/>
                <a:gd name="T4" fmla="*/ 331 w 341"/>
                <a:gd name="T5" fmla="*/ 233 h 349"/>
                <a:gd name="T6" fmla="*/ 331 w 341"/>
                <a:gd name="T7" fmla="*/ 233 h 349"/>
                <a:gd name="T8" fmla="*/ 147 w 341"/>
                <a:gd name="T9" fmla="*/ 326 h 349"/>
                <a:gd name="T10" fmla="*/ 190 w 341"/>
                <a:gd name="T11" fmla="*/ 319 h 349"/>
                <a:gd name="T12" fmla="*/ 235 w 341"/>
                <a:gd name="T13" fmla="*/ 249 h 349"/>
                <a:gd name="T14" fmla="*/ 292 w 341"/>
                <a:gd name="T15" fmla="*/ 215 h 349"/>
                <a:gd name="T16" fmla="*/ 329 w 341"/>
                <a:gd name="T17" fmla="*/ 199 h 349"/>
                <a:gd name="T18" fmla="*/ 336 w 341"/>
                <a:gd name="T19" fmla="*/ 189 h 349"/>
                <a:gd name="T20" fmla="*/ 309 w 341"/>
                <a:gd name="T21" fmla="*/ 174 h 349"/>
                <a:gd name="T22" fmla="*/ 295 w 341"/>
                <a:gd name="T23" fmla="*/ 153 h 349"/>
                <a:gd name="T24" fmla="*/ 295 w 341"/>
                <a:gd name="T25" fmla="*/ 128 h 349"/>
                <a:gd name="T26" fmla="*/ 299 w 341"/>
                <a:gd name="T27" fmla="*/ 105 h 349"/>
                <a:gd name="T28" fmla="*/ 279 w 341"/>
                <a:gd name="T29" fmla="*/ 84 h 349"/>
                <a:gd name="T30" fmla="*/ 265 w 341"/>
                <a:gd name="T31" fmla="*/ 57 h 349"/>
                <a:gd name="T32" fmla="*/ 240 w 341"/>
                <a:gd name="T33" fmla="*/ 59 h 349"/>
                <a:gd name="T34" fmla="*/ 203 w 341"/>
                <a:gd name="T35" fmla="*/ 62 h 349"/>
                <a:gd name="T36" fmla="*/ 187 w 341"/>
                <a:gd name="T37" fmla="*/ 43 h 349"/>
                <a:gd name="T38" fmla="*/ 165 w 341"/>
                <a:gd name="T39" fmla="*/ 21 h 349"/>
                <a:gd name="T40" fmla="*/ 147 w 341"/>
                <a:gd name="T41" fmla="*/ 16 h 349"/>
                <a:gd name="T42" fmla="*/ 126 w 341"/>
                <a:gd name="T43" fmla="*/ 0 h 349"/>
                <a:gd name="T44" fmla="*/ 98 w 341"/>
                <a:gd name="T45" fmla="*/ 19 h 349"/>
                <a:gd name="T46" fmla="*/ 85 w 341"/>
                <a:gd name="T47" fmla="*/ 46 h 349"/>
                <a:gd name="T48" fmla="*/ 64 w 341"/>
                <a:gd name="T49" fmla="*/ 60 h 349"/>
                <a:gd name="T50" fmla="*/ 51 w 341"/>
                <a:gd name="T51" fmla="*/ 105 h 349"/>
                <a:gd name="T52" fmla="*/ 34 w 341"/>
                <a:gd name="T53" fmla="*/ 125 h 349"/>
                <a:gd name="T54" fmla="*/ 1 w 341"/>
                <a:gd name="T55" fmla="*/ 169 h 349"/>
                <a:gd name="T56" fmla="*/ 3 w 341"/>
                <a:gd name="T57" fmla="*/ 212 h 349"/>
                <a:gd name="T58" fmla="*/ 28 w 341"/>
                <a:gd name="T59" fmla="*/ 244 h 349"/>
                <a:gd name="T60" fmla="*/ 26 w 341"/>
                <a:gd name="T61" fmla="*/ 279 h 349"/>
                <a:gd name="T62" fmla="*/ 41 w 341"/>
                <a:gd name="T63" fmla="*/ 306 h 349"/>
                <a:gd name="T64" fmla="*/ 64 w 341"/>
                <a:gd name="T65" fmla="*/ 297 h 349"/>
                <a:gd name="T66" fmla="*/ 71 w 341"/>
                <a:gd name="T67" fmla="*/ 322 h 349"/>
                <a:gd name="T68" fmla="*/ 96 w 341"/>
                <a:gd name="T69" fmla="*/ 322 h 349"/>
                <a:gd name="T70" fmla="*/ 115 w 341"/>
                <a:gd name="T71" fmla="*/ 349 h 349"/>
                <a:gd name="T72" fmla="*/ 147 w 341"/>
                <a:gd name="T7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349">
                  <a:moveTo>
                    <a:pt x="331" y="233"/>
                  </a:moveTo>
                  <a:lnTo>
                    <a:pt x="336" y="217"/>
                  </a:lnTo>
                  <a:lnTo>
                    <a:pt x="309" y="206"/>
                  </a:lnTo>
                  <a:lnTo>
                    <a:pt x="320" y="215"/>
                  </a:lnTo>
                  <a:lnTo>
                    <a:pt x="322" y="231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1" y="233"/>
                  </a:lnTo>
                  <a:close/>
                  <a:moveTo>
                    <a:pt x="147" y="349"/>
                  </a:moveTo>
                  <a:lnTo>
                    <a:pt x="147" y="326"/>
                  </a:lnTo>
                  <a:lnTo>
                    <a:pt x="162" y="322"/>
                  </a:lnTo>
                  <a:lnTo>
                    <a:pt x="190" y="319"/>
                  </a:lnTo>
                  <a:lnTo>
                    <a:pt x="210" y="292"/>
                  </a:lnTo>
                  <a:lnTo>
                    <a:pt x="235" y="249"/>
                  </a:lnTo>
                  <a:lnTo>
                    <a:pt x="251" y="222"/>
                  </a:lnTo>
                  <a:lnTo>
                    <a:pt x="292" y="215"/>
                  </a:lnTo>
                  <a:lnTo>
                    <a:pt x="306" y="206"/>
                  </a:lnTo>
                  <a:lnTo>
                    <a:pt x="329" y="199"/>
                  </a:lnTo>
                  <a:lnTo>
                    <a:pt x="341" y="197"/>
                  </a:lnTo>
                  <a:lnTo>
                    <a:pt x="336" y="189"/>
                  </a:lnTo>
                  <a:lnTo>
                    <a:pt x="325" y="176"/>
                  </a:lnTo>
                  <a:lnTo>
                    <a:pt x="309" y="174"/>
                  </a:lnTo>
                  <a:lnTo>
                    <a:pt x="308" y="158"/>
                  </a:lnTo>
                  <a:lnTo>
                    <a:pt x="295" y="153"/>
                  </a:lnTo>
                  <a:lnTo>
                    <a:pt x="292" y="141"/>
                  </a:lnTo>
                  <a:lnTo>
                    <a:pt x="295" y="128"/>
                  </a:lnTo>
                  <a:lnTo>
                    <a:pt x="292" y="114"/>
                  </a:lnTo>
                  <a:lnTo>
                    <a:pt x="299" y="105"/>
                  </a:lnTo>
                  <a:lnTo>
                    <a:pt x="290" y="98"/>
                  </a:lnTo>
                  <a:lnTo>
                    <a:pt x="279" y="84"/>
                  </a:lnTo>
                  <a:lnTo>
                    <a:pt x="270" y="69"/>
                  </a:lnTo>
                  <a:lnTo>
                    <a:pt x="265" y="57"/>
                  </a:lnTo>
                  <a:lnTo>
                    <a:pt x="252" y="64"/>
                  </a:lnTo>
                  <a:lnTo>
                    <a:pt x="240" y="59"/>
                  </a:lnTo>
                  <a:lnTo>
                    <a:pt x="222" y="60"/>
                  </a:lnTo>
                  <a:lnTo>
                    <a:pt x="203" y="62"/>
                  </a:lnTo>
                  <a:lnTo>
                    <a:pt x="192" y="53"/>
                  </a:lnTo>
                  <a:lnTo>
                    <a:pt x="187" y="43"/>
                  </a:lnTo>
                  <a:lnTo>
                    <a:pt x="178" y="28"/>
                  </a:lnTo>
                  <a:lnTo>
                    <a:pt x="165" y="21"/>
                  </a:lnTo>
                  <a:lnTo>
                    <a:pt x="162" y="7"/>
                  </a:lnTo>
                  <a:lnTo>
                    <a:pt x="147" y="16"/>
                  </a:lnTo>
                  <a:lnTo>
                    <a:pt x="142" y="5"/>
                  </a:lnTo>
                  <a:lnTo>
                    <a:pt x="126" y="0"/>
                  </a:lnTo>
                  <a:lnTo>
                    <a:pt x="112" y="11"/>
                  </a:lnTo>
                  <a:lnTo>
                    <a:pt x="98" y="19"/>
                  </a:lnTo>
                  <a:lnTo>
                    <a:pt x="82" y="21"/>
                  </a:lnTo>
                  <a:lnTo>
                    <a:pt x="85" y="46"/>
                  </a:lnTo>
                  <a:lnTo>
                    <a:pt x="83" y="62"/>
                  </a:lnTo>
                  <a:lnTo>
                    <a:pt x="64" y="60"/>
                  </a:lnTo>
                  <a:lnTo>
                    <a:pt x="53" y="91"/>
                  </a:lnTo>
                  <a:lnTo>
                    <a:pt x="51" y="105"/>
                  </a:lnTo>
                  <a:lnTo>
                    <a:pt x="41" y="112"/>
                  </a:lnTo>
                  <a:lnTo>
                    <a:pt x="34" y="125"/>
                  </a:lnTo>
                  <a:lnTo>
                    <a:pt x="26" y="173"/>
                  </a:lnTo>
                  <a:lnTo>
                    <a:pt x="1" y="169"/>
                  </a:lnTo>
                  <a:lnTo>
                    <a:pt x="0" y="189"/>
                  </a:lnTo>
                  <a:lnTo>
                    <a:pt x="3" y="212"/>
                  </a:lnTo>
                  <a:lnTo>
                    <a:pt x="10" y="235"/>
                  </a:lnTo>
                  <a:lnTo>
                    <a:pt x="28" y="244"/>
                  </a:lnTo>
                  <a:lnTo>
                    <a:pt x="26" y="256"/>
                  </a:lnTo>
                  <a:lnTo>
                    <a:pt x="26" y="279"/>
                  </a:lnTo>
                  <a:lnTo>
                    <a:pt x="42" y="286"/>
                  </a:lnTo>
                  <a:lnTo>
                    <a:pt x="41" y="306"/>
                  </a:lnTo>
                  <a:lnTo>
                    <a:pt x="48" y="294"/>
                  </a:lnTo>
                  <a:lnTo>
                    <a:pt x="64" y="297"/>
                  </a:lnTo>
                  <a:lnTo>
                    <a:pt x="62" y="311"/>
                  </a:lnTo>
                  <a:lnTo>
                    <a:pt x="71" y="322"/>
                  </a:lnTo>
                  <a:lnTo>
                    <a:pt x="78" y="335"/>
                  </a:lnTo>
                  <a:lnTo>
                    <a:pt x="96" y="322"/>
                  </a:lnTo>
                  <a:lnTo>
                    <a:pt x="96" y="349"/>
                  </a:lnTo>
                  <a:lnTo>
                    <a:pt x="115" y="349"/>
                  </a:lnTo>
                  <a:lnTo>
                    <a:pt x="147" y="349"/>
                  </a:lnTo>
                  <a:lnTo>
                    <a:pt x="147" y="349"/>
                  </a:lnTo>
                  <a:lnTo>
                    <a:pt x="147" y="3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64">
              <a:extLst>
                <a:ext uri="{FF2B5EF4-FFF2-40B4-BE49-F238E27FC236}">
                  <a16:creationId xmlns:a16="http://schemas.microsoft.com/office/drawing/2014/main" id="{F8BFF738-56DE-21BF-3C91-6B27BE767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83402" y="9536257"/>
              <a:ext cx="964465" cy="808614"/>
            </a:xfrm>
            <a:custGeom>
              <a:avLst/>
              <a:gdLst>
                <a:gd name="T0" fmla="*/ 173 w 427"/>
                <a:gd name="T1" fmla="*/ 346 h 358"/>
                <a:gd name="T2" fmla="*/ 198 w 427"/>
                <a:gd name="T3" fmla="*/ 349 h 358"/>
                <a:gd name="T4" fmla="*/ 226 w 427"/>
                <a:gd name="T5" fmla="*/ 346 h 358"/>
                <a:gd name="T6" fmla="*/ 253 w 427"/>
                <a:gd name="T7" fmla="*/ 349 h 358"/>
                <a:gd name="T8" fmla="*/ 278 w 427"/>
                <a:gd name="T9" fmla="*/ 333 h 358"/>
                <a:gd name="T10" fmla="*/ 299 w 427"/>
                <a:gd name="T11" fmla="*/ 314 h 358"/>
                <a:gd name="T12" fmla="*/ 326 w 427"/>
                <a:gd name="T13" fmla="*/ 299 h 358"/>
                <a:gd name="T14" fmla="*/ 340 w 427"/>
                <a:gd name="T15" fmla="*/ 273 h 358"/>
                <a:gd name="T16" fmla="*/ 363 w 427"/>
                <a:gd name="T17" fmla="*/ 260 h 358"/>
                <a:gd name="T18" fmla="*/ 392 w 427"/>
                <a:gd name="T19" fmla="*/ 237 h 358"/>
                <a:gd name="T20" fmla="*/ 417 w 427"/>
                <a:gd name="T21" fmla="*/ 226 h 358"/>
                <a:gd name="T22" fmla="*/ 425 w 427"/>
                <a:gd name="T23" fmla="*/ 201 h 358"/>
                <a:gd name="T24" fmla="*/ 402 w 427"/>
                <a:gd name="T25" fmla="*/ 187 h 358"/>
                <a:gd name="T26" fmla="*/ 388 w 427"/>
                <a:gd name="T27" fmla="*/ 162 h 358"/>
                <a:gd name="T28" fmla="*/ 363 w 427"/>
                <a:gd name="T29" fmla="*/ 136 h 358"/>
                <a:gd name="T30" fmla="*/ 331 w 427"/>
                <a:gd name="T31" fmla="*/ 127 h 358"/>
                <a:gd name="T32" fmla="*/ 315 w 427"/>
                <a:gd name="T33" fmla="*/ 102 h 358"/>
                <a:gd name="T34" fmla="*/ 278 w 427"/>
                <a:gd name="T35" fmla="*/ 91 h 358"/>
                <a:gd name="T36" fmla="*/ 247 w 427"/>
                <a:gd name="T37" fmla="*/ 70 h 358"/>
                <a:gd name="T38" fmla="*/ 224 w 427"/>
                <a:gd name="T39" fmla="*/ 29 h 358"/>
                <a:gd name="T40" fmla="*/ 215 w 427"/>
                <a:gd name="T41" fmla="*/ 22 h 358"/>
                <a:gd name="T42" fmla="*/ 196 w 427"/>
                <a:gd name="T43" fmla="*/ 18 h 358"/>
                <a:gd name="T44" fmla="*/ 185 w 427"/>
                <a:gd name="T45" fmla="*/ 54 h 358"/>
                <a:gd name="T46" fmla="*/ 0 w 427"/>
                <a:gd name="T47" fmla="*/ 241 h 358"/>
                <a:gd name="T48" fmla="*/ 14 w 427"/>
                <a:gd name="T49" fmla="*/ 265 h 358"/>
                <a:gd name="T50" fmla="*/ 29 w 427"/>
                <a:gd name="T51" fmla="*/ 299 h 358"/>
                <a:gd name="T52" fmla="*/ 57 w 427"/>
                <a:gd name="T53" fmla="*/ 308 h 358"/>
                <a:gd name="T54" fmla="*/ 78 w 427"/>
                <a:gd name="T55" fmla="*/ 324 h 358"/>
                <a:gd name="T56" fmla="*/ 109 w 427"/>
                <a:gd name="T57" fmla="*/ 331 h 358"/>
                <a:gd name="T58" fmla="*/ 134 w 427"/>
                <a:gd name="T59" fmla="*/ 340 h 358"/>
                <a:gd name="T60" fmla="*/ 158 w 427"/>
                <a:gd name="T61" fmla="*/ 353 h 358"/>
                <a:gd name="T62" fmla="*/ 160 w 427"/>
                <a:gd name="T63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7" h="358">
                  <a:moveTo>
                    <a:pt x="160" y="358"/>
                  </a:moveTo>
                  <a:lnTo>
                    <a:pt x="173" y="346"/>
                  </a:lnTo>
                  <a:lnTo>
                    <a:pt x="185" y="340"/>
                  </a:lnTo>
                  <a:lnTo>
                    <a:pt x="198" y="349"/>
                  </a:lnTo>
                  <a:lnTo>
                    <a:pt x="210" y="344"/>
                  </a:lnTo>
                  <a:lnTo>
                    <a:pt x="226" y="346"/>
                  </a:lnTo>
                  <a:lnTo>
                    <a:pt x="244" y="338"/>
                  </a:lnTo>
                  <a:lnTo>
                    <a:pt x="253" y="349"/>
                  </a:lnTo>
                  <a:lnTo>
                    <a:pt x="269" y="347"/>
                  </a:lnTo>
                  <a:lnTo>
                    <a:pt x="278" y="333"/>
                  </a:lnTo>
                  <a:lnTo>
                    <a:pt x="290" y="324"/>
                  </a:lnTo>
                  <a:lnTo>
                    <a:pt x="299" y="314"/>
                  </a:lnTo>
                  <a:lnTo>
                    <a:pt x="315" y="308"/>
                  </a:lnTo>
                  <a:lnTo>
                    <a:pt x="326" y="299"/>
                  </a:lnTo>
                  <a:lnTo>
                    <a:pt x="329" y="281"/>
                  </a:lnTo>
                  <a:lnTo>
                    <a:pt x="340" y="273"/>
                  </a:lnTo>
                  <a:lnTo>
                    <a:pt x="351" y="278"/>
                  </a:lnTo>
                  <a:lnTo>
                    <a:pt x="363" y="260"/>
                  </a:lnTo>
                  <a:lnTo>
                    <a:pt x="381" y="248"/>
                  </a:lnTo>
                  <a:lnTo>
                    <a:pt x="392" y="237"/>
                  </a:lnTo>
                  <a:lnTo>
                    <a:pt x="406" y="235"/>
                  </a:lnTo>
                  <a:lnTo>
                    <a:pt x="417" y="226"/>
                  </a:lnTo>
                  <a:lnTo>
                    <a:pt x="427" y="216"/>
                  </a:lnTo>
                  <a:lnTo>
                    <a:pt x="425" y="201"/>
                  </a:lnTo>
                  <a:lnTo>
                    <a:pt x="413" y="194"/>
                  </a:lnTo>
                  <a:lnTo>
                    <a:pt x="402" y="187"/>
                  </a:lnTo>
                  <a:lnTo>
                    <a:pt x="397" y="173"/>
                  </a:lnTo>
                  <a:lnTo>
                    <a:pt x="388" y="162"/>
                  </a:lnTo>
                  <a:lnTo>
                    <a:pt x="377" y="148"/>
                  </a:lnTo>
                  <a:lnTo>
                    <a:pt x="363" y="136"/>
                  </a:lnTo>
                  <a:lnTo>
                    <a:pt x="347" y="134"/>
                  </a:lnTo>
                  <a:lnTo>
                    <a:pt x="331" y="127"/>
                  </a:lnTo>
                  <a:lnTo>
                    <a:pt x="322" y="116"/>
                  </a:lnTo>
                  <a:lnTo>
                    <a:pt x="315" y="102"/>
                  </a:lnTo>
                  <a:lnTo>
                    <a:pt x="296" y="96"/>
                  </a:lnTo>
                  <a:lnTo>
                    <a:pt x="278" y="91"/>
                  </a:lnTo>
                  <a:lnTo>
                    <a:pt x="260" y="75"/>
                  </a:lnTo>
                  <a:lnTo>
                    <a:pt x="247" y="70"/>
                  </a:lnTo>
                  <a:lnTo>
                    <a:pt x="237" y="54"/>
                  </a:lnTo>
                  <a:lnTo>
                    <a:pt x="224" y="29"/>
                  </a:lnTo>
                  <a:lnTo>
                    <a:pt x="208" y="31"/>
                  </a:lnTo>
                  <a:lnTo>
                    <a:pt x="215" y="22"/>
                  </a:lnTo>
                  <a:lnTo>
                    <a:pt x="212" y="0"/>
                  </a:lnTo>
                  <a:lnTo>
                    <a:pt x="196" y="18"/>
                  </a:lnTo>
                  <a:lnTo>
                    <a:pt x="205" y="32"/>
                  </a:lnTo>
                  <a:lnTo>
                    <a:pt x="185" y="54"/>
                  </a:lnTo>
                  <a:lnTo>
                    <a:pt x="93" y="148"/>
                  </a:lnTo>
                  <a:lnTo>
                    <a:pt x="0" y="241"/>
                  </a:lnTo>
                  <a:lnTo>
                    <a:pt x="5" y="257"/>
                  </a:lnTo>
                  <a:lnTo>
                    <a:pt x="14" y="265"/>
                  </a:lnTo>
                  <a:lnTo>
                    <a:pt x="18" y="278"/>
                  </a:lnTo>
                  <a:lnTo>
                    <a:pt x="29" y="299"/>
                  </a:lnTo>
                  <a:lnTo>
                    <a:pt x="45" y="305"/>
                  </a:lnTo>
                  <a:lnTo>
                    <a:pt x="57" y="308"/>
                  </a:lnTo>
                  <a:lnTo>
                    <a:pt x="61" y="326"/>
                  </a:lnTo>
                  <a:lnTo>
                    <a:pt x="78" y="324"/>
                  </a:lnTo>
                  <a:lnTo>
                    <a:pt x="93" y="326"/>
                  </a:lnTo>
                  <a:lnTo>
                    <a:pt x="109" y="331"/>
                  </a:lnTo>
                  <a:lnTo>
                    <a:pt x="121" y="338"/>
                  </a:lnTo>
                  <a:lnTo>
                    <a:pt x="134" y="340"/>
                  </a:lnTo>
                  <a:lnTo>
                    <a:pt x="142" y="354"/>
                  </a:lnTo>
                  <a:lnTo>
                    <a:pt x="158" y="353"/>
                  </a:lnTo>
                  <a:lnTo>
                    <a:pt x="160" y="358"/>
                  </a:lnTo>
                  <a:lnTo>
                    <a:pt x="160" y="358"/>
                  </a:lnTo>
                  <a:lnTo>
                    <a:pt x="160" y="35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65">
              <a:extLst>
                <a:ext uri="{FF2B5EF4-FFF2-40B4-BE49-F238E27FC236}">
                  <a16:creationId xmlns:a16="http://schemas.microsoft.com/office/drawing/2014/main" id="{4D5B93DD-0BA4-2009-69C5-30BE8E539E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61825" y="9113881"/>
              <a:ext cx="519501" cy="912514"/>
            </a:xfrm>
            <a:custGeom>
              <a:avLst/>
              <a:gdLst>
                <a:gd name="T0" fmla="*/ 201 w 230"/>
                <a:gd name="T1" fmla="*/ 404 h 404"/>
                <a:gd name="T2" fmla="*/ 207 w 230"/>
                <a:gd name="T3" fmla="*/ 367 h 404"/>
                <a:gd name="T4" fmla="*/ 208 w 230"/>
                <a:gd name="T5" fmla="*/ 351 h 404"/>
                <a:gd name="T6" fmla="*/ 210 w 230"/>
                <a:gd name="T7" fmla="*/ 331 h 404"/>
                <a:gd name="T8" fmla="*/ 210 w 230"/>
                <a:gd name="T9" fmla="*/ 310 h 404"/>
                <a:gd name="T10" fmla="*/ 217 w 230"/>
                <a:gd name="T11" fmla="*/ 258 h 404"/>
                <a:gd name="T12" fmla="*/ 219 w 230"/>
                <a:gd name="T13" fmla="*/ 237 h 404"/>
                <a:gd name="T14" fmla="*/ 219 w 230"/>
                <a:gd name="T15" fmla="*/ 218 h 404"/>
                <a:gd name="T16" fmla="*/ 221 w 230"/>
                <a:gd name="T17" fmla="*/ 198 h 404"/>
                <a:gd name="T18" fmla="*/ 226 w 230"/>
                <a:gd name="T19" fmla="*/ 182 h 404"/>
                <a:gd name="T20" fmla="*/ 230 w 230"/>
                <a:gd name="T21" fmla="*/ 169 h 404"/>
                <a:gd name="T22" fmla="*/ 230 w 230"/>
                <a:gd name="T23" fmla="*/ 157 h 404"/>
                <a:gd name="T24" fmla="*/ 221 w 230"/>
                <a:gd name="T25" fmla="*/ 139 h 404"/>
                <a:gd name="T26" fmla="*/ 215 w 230"/>
                <a:gd name="T27" fmla="*/ 130 h 404"/>
                <a:gd name="T28" fmla="*/ 212 w 230"/>
                <a:gd name="T29" fmla="*/ 116 h 404"/>
                <a:gd name="T30" fmla="*/ 207 w 230"/>
                <a:gd name="T31" fmla="*/ 102 h 404"/>
                <a:gd name="T32" fmla="*/ 205 w 230"/>
                <a:gd name="T33" fmla="*/ 89 h 404"/>
                <a:gd name="T34" fmla="*/ 199 w 230"/>
                <a:gd name="T35" fmla="*/ 79 h 404"/>
                <a:gd name="T36" fmla="*/ 194 w 230"/>
                <a:gd name="T37" fmla="*/ 66 h 404"/>
                <a:gd name="T38" fmla="*/ 192 w 230"/>
                <a:gd name="T39" fmla="*/ 52 h 404"/>
                <a:gd name="T40" fmla="*/ 192 w 230"/>
                <a:gd name="T41" fmla="*/ 40 h 404"/>
                <a:gd name="T42" fmla="*/ 169 w 230"/>
                <a:gd name="T43" fmla="*/ 40 h 404"/>
                <a:gd name="T44" fmla="*/ 155 w 230"/>
                <a:gd name="T45" fmla="*/ 50 h 404"/>
                <a:gd name="T46" fmla="*/ 119 w 230"/>
                <a:gd name="T47" fmla="*/ 50 h 404"/>
                <a:gd name="T48" fmla="*/ 100 w 230"/>
                <a:gd name="T49" fmla="*/ 54 h 404"/>
                <a:gd name="T50" fmla="*/ 94 w 230"/>
                <a:gd name="T51" fmla="*/ 38 h 404"/>
                <a:gd name="T52" fmla="*/ 86 w 230"/>
                <a:gd name="T53" fmla="*/ 27 h 404"/>
                <a:gd name="T54" fmla="*/ 75 w 230"/>
                <a:gd name="T55" fmla="*/ 13 h 404"/>
                <a:gd name="T56" fmla="*/ 62 w 230"/>
                <a:gd name="T57" fmla="*/ 7 h 404"/>
                <a:gd name="T58" fmla="*/ 53 w 230"/>
                <a:gd name="T59" fmla="*/ 0 h 404"/>
                <a:gd name="T60" fmla="*/ 36 w 230"/>
                <a:gd name="T61" fmla="*/ 36 h 404"/>
                <a:gd name="T62" fmla="*/ 27 w 230"/>
                <a:gd name="T63" fmla="*/ 54 h 404"/>
                <a:gd name="T64" fmla="*/ 29 w 230"/>
                <a:gd name="T65" fmla="*/ 72 h 404"/>
                <a:gd name="T66" fmla="*/ 30 w 230"/>
                <a:gd name="T67" fmla="*/ 88 h 404"/>
                <a:gd name="T68" fmla="*/ 29 w 230"/>
                <a:gd name="T69" fmla="*/ 125 h 404"/>
                <a:gd name="T70" fmla="*/ 27 w 230"/>
                <a:gd name="T71" fmla="*/ 141 h 404"/>
                <a:gd name="T72" fmla="*/ 25 w 230"/>
                <a:gd name="T73" fmla="*/ 157 h 404"/>
                <a:gd name="T74" fmla="*/ 23 w 230"/>
                <a:gd name="T75" fmla="*/ 169 h 404"/>
                <a:gd name="T76" fmla="*/ 20 w 230"/>
                <a:gd name="T77" fmla="*/ 189 h 404"/>
                <a:gd name="T78" fmla="*/ 13 w 230"/>
                <a:gd name="T79" fmla="*/ 253 h 404"/>
                <a:gd name="T80" fmla="*/ 7 w 230"/>
                <a:gd name="T81" fmla="*/ 303 h 404"/>
                <a:gd name="T82" fmla="*/ 4 w 230"/>
                <a:gd name="T83" fmla="*/ 326 h 404"/>
                <a:gd name="T84" fmla="*/ 0 w 230"/>
                <a:gd name="T85" fmla="*/ 355 h 404"/>
                <a:gd name="T86" fmla="*/ 13 w 230"/>
                <a:gd name="T87" fmla="*/ 356 h 404"/>
                <a:gd name="T88" fmla="*/ 32 w 230"/>
                <a:gd name="T89" fmla="*/ 358 h 404"/>
                <a:gd name="T90" fmla="*/ 45 w 230"/>
                <a:gd name="T91" fmla="*/ 360 h 404"/>
                <a:gd name="T92" fmla="*/ 57 w 230"/>
                <a:gd name="T93" fmla="*/ 365 h 404"/>
                <a:gd name="T94" fmla="*/ 73 w 230"/>
                <a:gd name="T95" fmla="*/ 371 h 404"/>
                <a:gd name="T96" fmla="*/ 86 w 230"/>
                <a:gd name="T97" fmla="*/ 369 h 404"/>
                <a:gd name="T98" fmla="*/ 98 w 230"/>
                <a:gd name="T99" fmla="*/ 379 h 404"/>
                <a:gd name="T100" fmla="*/ 114 w 230"/>
                <a:gd name="T101" fmla="*/ 381 h 404"/>
                <a:gd name="T102" fmla="*/ 132 w 230"/>
                <a:gd name="T103" fmla="*/ 387 h 404"/>
                <a:gd name="T104" fmla="*/ 134 w 230"/>
                <a:gd name="T105" fmla="*/ 374 h 404"/>
                <a:gd name="T106" fmla="*/ 142 w 230"/>
                <a:gd name="T107" fmla="*/ 385 h 404"/>
                <a:gd name="T108" fmla="*/ 157 w 230"/>
                <a:gd name="T109" fmla="*/ 376 h 404"/>
                <a:gd name="T110" fmla="*/ 169 w 230"/>
                <a:gd name="T111" fmla="*/ 381 h 404"/>
                <a:gd name="T112" fmla="*/ 178 w 230"/>
                <a:gd name="T113" fmla="*/ 388 h 404"/>
                <a:gd name="T114" fmla="*/ 185 w 230"/>
                <a:gd name="T115" fmla="*/ 399 h 404"/>
                <a:gd name="T116" fmla="*/ 201 w 230"/>
                <a:gd name="T117" fmla="*/ 404 h 404"/>
                <a:gd name="T118" fmla="*/ 201 w 230"/>
                <a:gd name="T119" fmla="*/ 404 h 404"/>
                <a:gd name="T120" fmla="*/ 201 w 230"/>
                <a:gd name="T121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404">
                  <a:moveTo>
                    <a:pt x="201" y="404"/>
                  </a:moveTo>
                  <a:lnTo>
                    <a:pt x="207" y="367"/>
                  </a:lnTo>
                  <a:lnTo>
                    <a:pt x="208" y="351"/>
                  </a:lnTo>
                  <a:lnTo>
                    <a:pt x="210" y="331"/>
                  </a:lnTo>
                  <a:lnTo>
                    <a:pt x="210" y="310"/>
                  </a:lnTo>
                  <a:lnTo>
                    <a:pt x="217" y="258"/>
                  </a:lnTo>
                  <a:lnTo>
                    <a:pt x="219" y="237"/>
                  </a:lnTo>
                  <a:lnTo>
                    <a:pt x="219" y="218"/>
                  </a:lnTo>
                  <a:lnTo>
                    <a:pt x="221" y="198"/>
                  </a:lnTo>
                  <a:lnTo>
                    <a:pt x="226" y="182"/>
                  </a:lnTo>
                  <a:lnTo>
                    <a:pt x="230" y="169"/>
                  </a:lnTo>
                  <a:lnTo>
                    <a:pt x="230" y="157"/>
                  </a:lnTo>
                  <a:lnTo>
                    <a:pt x="221" y="139"/>
                  </a:lnTo>
                  <a:lnTo>
                    <a:pt x="215" y="130"/>
                  </a:lnTo>
                  <a:lnTo>
                    <a:pt x="212" y="116"/>
                  </a:lnTo>
                  <a:lnTo>
                    <a:pt x="207" y="102"/>
                  </a:lnTo>
                  <a:lnTo>
                    <a:pt x="205" y="89"/>
                  </a:lnTo>
                  <a:lnTo>
                    <a:pt x="199" y="79"/>
                  </a:lnTo>
                  <a:lnTo>
                    <a:pt x="194" y="66"/>
                  </a:lnTo>
                  <a:lnTo>
                    <a:pt x="192" y="52"/>
                  </a:lnTo>
                  <a:lnTo>
                    <a:pt x="192" y="40"/>
                  </a:lnTo>
                  <a:lnTo>
                    <a:pt x="169" y="40"/>
                  </a:lnTo>
                  <a:lnTo>
                    <a:pt x="155" y="50"/>
                  </a:lnTo>
                  <a:lnTo>
                    <a:pt x="119" y="50"/>
                  </a:lnTo>
                  <a:lnTo>
                    <a:pt x="100" y="54"/>
                  </a:lnTo>
                  <a:lnTo>
                    <a:pt x="94" y="38"/>
                  </a:lnTo>
                  <a:lnTo>
                    <a:pt x="86" y="27"/>
                  </a:lnTo>
                  <a:lnTo>
                    <a:pt x="75" y="13"/>
                  </a:lnTo>
                  <a:lnTo>
                    <a:pt x="62" y="7"/>
                  </a:lnTo>
                  <a:lnTo>
                    <a:pt x="53" y="0"/>
                  </a:lnTo>
                  <a:lnTo>
                    <a:pt x="36" y="36"/>
                  </a:lnTo>
                  <a:lnTo>
                    <a:pt x="27" y="54"/>
                  </a:lnTo>
                  <a:lnTo>
                    <a:pt x="29" y="72"/>
                  </a:lnTo>
                  <a:lnTo>
                    <a:pt x="30" y="88"/>
                  </a:lnTo>
                  <a:lnTo>
                    <a:pt x="29" y="125"/>
                  </a:lnTo>
                  <a:lnTo>
                    <a:pt x="27" y="141"/>
                  </a:lnTo>
                  <a:lnTo>
                    <a:pt x="25" y="157"/>
                  </a:lnTo>
                  <a:lnTo>
                    <a:pt x="23" y="169"/>
                  </a:lnTo>
                  <a:lnTo>
                    <a:pt x="20" y="189"/>
                  </a:lnTo>
                  <a:lnTo>
                    <a:pt x="13" y="253"/>
                  </a:lnTo>
                  <a:lnTo>
                    <a:pt x="7" y="303"/>
                  </a:lnTo>
                  <a:lnTo>
                    <a:pt x="4" y="326"/>
                  </a:lnTo>
                  <a:lnTo>
                    <a:pt x="0" y="355"/>
                  </a:lnTo>
                  <a:lnTo>
                    <a:pt x="13" y="356"/>
                  </a:lnTo>
                  <a:lnTo>
                    <a:pt x="32" y="358"/>
                  </a:lnTo>
                  <a:lnTo>
                    <a:pt x="45" y="360"/>
                  </a:lnTo>
                  <a:lnTo>
                    <a:pt x="57" y="365"/>
                  </a:lnTo>
                  <a:lnTo>
                    <a:pt x="73" y="371"/>
                  </a:lnTo>
                  <a:lnTo>
                    <a:pt x="86" y="369"/>
                  </a:lnTo>
                  <a:lnTo>
                    <a:pt x="98" y="379"/>
                  </a:lnTo>
                  <a:lnTo>
                    <a:pt x="114" y="381"/>
                  </a:lnTo>
                  <a:lnTo>
                    <a:pt x="132" y="387"/>
                  </a:lnTo>
                  <a:lnTo>
                    <a:pt x="134" y="374"/>
                  </a:lnTo>
                  <a:lnTo>
                    <a:pt x="142" y="385"/>
                  </a:lnTo>
                  <a:lnTo>
                    <a:pt x="157" y="376"/>
                  </a:lnTo>
                  <a:lnTo>
                    <a:pt x="169" y="381"/>
                  </a:lnTo>
                  <a:lnTo>
                    <a:pt x="178" y="388"/>
                  </a:lnTo>
                  <a:lnTo>
                    <a:pt x="185" y="399"/>
                  </a:lnTo>
                  <a:lnTo>
                    <a:pt x="201" y="404"/>
                  </a:lnTo>
                  <a:lnTo>
                    <a:pt x="201" y="404"/>
                  </a:lnTo>
                  <a:lnTo>
                    <a:pt x="201" y="4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66">
              <a:extLst>
                <a:ext uri="{FF2B5EF4-FFF2-40B4-BE49-F238E27FC236}">
                  <a16:creationId xmlns:a16="http://schemas.microsoft.com/office/drawing/2014/main" id="{7C0DD72B-E7CC-4723-A272-C128C4F5A6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115627" y="10462323"/>
              <a:ext cx="716008" cy="618883"/>
            </a:xfrm>
            <a:custGeom>
              <a:avLst/>
              <a:gdLst>
                <a:gd name="T0" fmla="*/ 155 w 317"/>
                <a:gd name="T1" fmla="*/ 272 h 274"/>
                <a:gd name="T2" fmla="*/ 171 w 317"/>
                <a:gd name="T3" fmla="*/ 270 h 274"/>
                <a:gd name="T4" fmla="*/ 184 w 317"/>
                <a:gd name="T5" fmla="*/ 260 h 274"/>
                <a:gd name="T6" fmla="*/ 223 w 317"/>
                <a:gd name="T7" fmla="*/ 258 h 274"/>
                <a:gd name="T8" fmla="*/ 237 w 317"/>
                <a:gd name="T9" fmla="*/ 245 h 274"/>
                <a:gd name="T10" fmla="*/ 237 w 317"/>
                <a:gd name="T11" fmla="*/ 233 h 274"/>
                <a:gd name="T12" fmla="*/ 251 w 317"/>
                <a:gd name="T13" fmla="*/ 226 h 274"/>
                <a:gd name="T14" fmla="*/ 262 w 317"/>
                <a:gd name="T15" fmla="*/ 197 h 274"/>
                <a:gd name="T16" fmla="*/ 284 w 317"/>
                <a:gd name="T17" fmla="*/ 201 h 274"/>
                <a:gd name="T18" fmla="*/ 296 w 317"/>
                <a:gd name="T19" fmla="*/ 185 h 274"/>
                <a:gd name="T20" fmla="*/ 310 w 317"/>
                <a:gd name="T21" fmla="*/ 174 h 274"/>
                <a:gd name="T22" fmla="*/ 317 w 317"/>
                <a:gd name="T23" fmla="*/ 162 h 274"/>
                <a:gd name="T24" fmla="*/ 310 w 317"/>
                <a:gd name="T25" fmla="*/ 142 h 274"/>
                <a:gd name="T26" fmla="*/ 292 w 317"/>
                <a:gd name="T27" fmla="*/ 133 h 274"/>
                <a:gd name="T28" fmla="*/ 284 w 317"/>
                <a:gd name="T29" fmla="*/ 122 h 274"/>
                <a:gd name="T30" fmla="*/ 266 w 317"/>
                <a:gd name="T31" fmla="*/ 114 h 274"/>
                <a:gd name="T32" fmla="*/ 250 w 317"/>
                <a:gd name="T33" fmla="*/ 108 h 274"/>
                <a:gd name="T34" fmla="*/ 243 w 317"/>
                <a:gd name="T35" fmla="*/ 98 h 274"/>
                <a:gd name="T36" fmla="*/ 227 w 317"/>
                <a:gd name="T37" fmla="*/ 89 h 274"/>
                <a:gd name="T38" fmla="*/ 216 w 317"/>
                <a:gd name="T39" fmla="*/ 78 h 274"/>
                <a:gd name="T40" fmla="*/ 207 w 317"/>
                <a:gd name="T41" fmla="*/ 71 h 274"/>
                <a:gd name="T42" fmla="*/ 191 w 317"/>
                <a:gd name="T43" fmla="*/ 69 h 274"/>
                <a:gd name="T44" fmla="*/ 175 w 317"/>
                <a:gd name="T45" fmla="*/ 64 h 274"/>
                <a:gd name="T46" fmla="*/ 166 w 317"/>
                <a:gd name="T47" fmla="*/ 57 h 274"/>
                <a:gd name="T48" fmla="*/ 152 w 317"/>
                <a:gd name="T49" fmla="*/ 44 h 274"/>
                <a:gd name="T50" fmla="*/ 139 w 317"/>
                <a:gd name="T51" fmla="*/ 41 h 274"/>
                <a:gd name="T52" fmla="*/ 130 w 317"/>
                <a:gd name="T53" fmla="*/ 30 h 274"/>
                <a:gd name="T54" fmla="*/ 120 w 317"/>
                <a:gd name="T55" fmla="*/ 21 h 274"/>
                <a:gd name="T56" fmla="*/ 111 w 317"/>
                <a:gd name="T57" fmla="*/ 7 h 274"/>
                <a:gd name="T58" fmla="*/ 82 w 317"/>
                <a:gd name="T59" fmla="*/ 0 h 274"/>
                <a:gd name="T60" fmla="*/ 84 w 317"/>
                <a:gd name="T61" fmla="*/ 37 h 274"/>
                <a:gd name="T62" fmla="*/ 24 w 317"/>
                <a:gd name="T63" fmla="*/ 35 h 274"/>
                <a:gd name="T64" fmla="*/ 11 w 317"/>
                <a:gd name="T65" fmla="*/ 37 h 274"/>
                <a:gd name="T66" fmla="*/ 0 w 317"/>
                <a:gd name="T67" fmla="*/ 67 h 274"/>
                <a:gd name="T68" fmla="*/ 0 w 317"/>
                <a:gd name="T69" fmla="*/ 85 h 274"/>
                <a:gd name="T70" fmla="*/ 2 w 317"/>
                <a:gd name="T71" fmla="*/ 103 h 274"/>
                <a:gd name="T72" fmla="*/ 4 w 317"/>
                <a:gd name="T73" fmla="*/ 142 h 274"/>
                <a:gd name="T74" fmla="*/ 27 w 317"/>
                <a:gd name="T75" fmla="*/ 142 h 274"/>
                <a:gd name="T76" fmla="*/ 29 w 317"/>
                <a:gd name="T77" fmla="*/ 227 h 274"/>
                <a:gd name="T78" fmla="*/ 81 w 317"/>
                <a:gd name="T79" fmla="*/ 224 h 274"/>
                <a:gd name="T80" fmla="*/ 107 w 317"/>
                <a:gd name="T81" fmla="*/ 224 h 274"/>
                <a:gd name="T82" fmla="*/ 111 w 317"/>
                <a:gd name="T83" fmla="*/ 249 h 274"/>
                <a:gd name="T84" fmla="*/ 120 w 317"/>
                <a:gd name="T85" fmla="*/ 270 h 274"/>
                <a:gd name="T86" fmla="*/ 146 w 317"/>
                <a:gd name="T87" fmla="*/ 274 h 274"/>
                <a:gd name="T88" fmla="*/ 155 w 317"/>
                <a:gd name="T89" fmla="*/ 272 h 274"/>
                <a:gd name="T90" fmla="*/ 155 w 317"/>
                <a:gd name="T91" fmla="*/ 272 h 274"/>
                <a:gd name="T92" fmla="*/ 155 w 317"/>
                <a:gd name="T93" fmla="*/ 27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7" h="274">
                  <a:moveTo>
                    <a:pt x="155" y="272"/>
                  </a:moveTo>
                  <a:lnTo>
                    <a:pt x="171" y="270"/>
                  </a:lnTo>
                  <a:lnTo>
                    <a:pt x="184" y="260"/>
                  </a:lnTo>
                  <a:lnTo>
                    <a:pt x="223" y="258"/>
                  </a:lnTo>
                  <a:lnTo>
                    <a:pt x="237" y="245"/>
                  </a:lnTo>
                  <a:lnTo>
                    <a:pt x="237" y="233"/>
                  </a:lnTo>
                  <a:lnTo>
                    <a:pt x="251" y="226"/>
                  </a:lnTo>
                  <a:lnTo>
                    <a:pt x="262" y="197"/>
                  </a:lnTo>
                  <a:lnTo>
                    <a:pt x="284" y="201"/>
                  </a:lnTo>
                  <a:lnTo>
                    <a:pt x="296" y="185"/>
                  </a:lnTo>
                  <a:lnTo>
                    <a:pt x="310" y="174"/>
                  </a:lnTo>
                  <a:lnTo>
                    <a:pt x="317" y="162"/>
                  </a:lnTo>
                  <a:lnTo>
                    <a:pt x="310" y="142"/>
                  </a:lnTo>
                  <a:lnTo>
                    <a:pt x="292" y="133"/>
                  </a:lnTo>
                  <a:lnTo>
                    <a:pt x="284" y="122"/>
                  </a:lnTo>
                  <a:lnTo>
                    <a:pt x="266" y="114"/>
                  </a:lnTo>
                  <a:lnTo>
                    <a:pt x="250" y="108"/>
                  </a:lnTo>
                  <a:lnTo>
                    <a:pt x="243" y="98"/>
                  </a:lnTo>
                  <a:lnTo>
                    <a:pt x="227" y="89"/>
                  </a:lnTo>
                  <a:lnTo>
                    <a:pt x="216" y="78"/>
                  </a:lnTo>
                  <a:lnTo>
                    <a:pt x="207" y="71"/>
                  </a:lnTo>
                  <a:lnTo>
                    <a:pt x="191" y="69"/>
                  </a:lnTo>
                  <a:lnTo>
                    <a:pt x="175" y="64"/>
                  </a:lnTo>
                  <a:lnTo>
                    <a:pt x="166" y="57"/>
                  </a:lnTo>
                  <a:lnTo>
                    <a:pt x="152" y="44"/>
                  </a:lnTo>
                  <a:lnTo>
                    <a:pt x="139" y="41"/>
                  </a:lnTo>
                  <a:lnTo>
                    <a:pt x="130" y="30"/>
                  </a:lnTo>
                  <a:lnTo>
                    <a:pt x="120" y="21"/>
                  </a:lnTo>
                  <a:lnTo>
                    <a:pt x="111" y="7"/>
                  </a:lnTo>
                  <a:lnTo>
                    <a:pt x="82" y="0"/>
                  </a:lnTo>
                  <a:lnTo>
                    <a:pt x="84" y="37"/>
                  </a:lnTo>
                  <a:lnTo>
                    <a:pt x="24" y="35"/>
                  </a:lnTo>
                  <a:lnTo>
                    <a:pt x="11" y="37"/>
                  </a:lnTo>
                  <a:lnTo>
                    <a:pt x="0" y="67"/>
                  </a:lnTo>
                  <a:lnTo>
                    <a:pt x="0" y="85"/>
                  </a:lnTo>
                  <a:lnTo>
                    <a:pt x="2" y="103"/>
                  </a:lnTo>
                  <a:lnTo>
                    <a:pt x="4" y="142"/>
                  </a:lnTo>
                  <a:lnTo>
                    <a:pt x="27" y="142"/>
                  </a:lnTo>
                  <a:lnTo>
                    <a:pt x="29" y="227"/>
                  </a:lnTo>
                  <a:lnTo>
                    <a:pt x="81" y="224"/>
                  </a:lnTo>
                  <a:lnTo>
                    <a:pt x="107" y="224"/>
                  </a:lnTo>
                  <a:lnTo>
                    <a:pt x="111" y="249"/>
                  </a:lnTo>
                  <a:lnTo>
                    <a:pt x="120" y="270"/>
                  </a:lnTo>
                  <a:lnTo>
                    <a:pt x="146" y="274"/>
                  </a:lnTo>
                  <a:lnTo>
                    <a:pt x="155" y="272"/>
                  </a:lnTo>
                  <a:lnTo>
                    <a:pt x="155" y="272"/>
                  </a:lnTo>
                  <a:lnTo>
                    <a:pt x="155" y="2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67">
              <a:extLst>
                <a:ext uri="{FF2B5EF4-FFF2-40B4-BE49-F238E27FC236}">
                  <a16:creationId xmlns:a16="http://schemas.microsoft.com/office/drawing/2014/main" id="{0085757A-1D5A-1B8F-F411-034861B79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6337" y="10247747"/>
              <a:ext cx="975757" cy="948653"/>
            </a:xfrm>
            <a:custGeom>
              <a:avLst/>
              <a:gdLst>
                <a:gd name="T0" fmla="*/ 411 w 432"/>
                <a:gd name="T1" fmla="*/ 419 h 420"/>
                <a:gd name="T2" fmla="*/ 413 w 432"/>
                <a:gd name="T3" fmla="*/ 319 h 420"/>
                <a:gd name="T4" fmla="*/ 422 w 432"/>
                <a:gd name="T5" fmla="*/ 321 h 420"/>
                <a:gd name="T6" fmla="*/ 432 w 432"/>
                <a:gd name="T7" fmla="*/ 237 h 420"/>
                <a:gd name="T8" fmla="*/ 416 w 432"/>
                <a:gd name="T9" fmla="*/ 239 h 420"/>
                <a:gd name="T10" fmla="*/ 406 w 432"/>
                <a:gd name="T11" fmla="*/ 162 h 420"/>
                <a:gd name="T12" fmla="*/ 406 w 432"/>
                <a:gd name="T13" fmla="*/ 134 h 420"/>
                <a:gd name="T14" fmla="*/ 242 w 432"/>
                <a:gd name="T15" fmla="*/ 136 h 420"/>
                <a:gd name="T16" fmla="*/ 242 w 432"/>
                <a:gd name="T17" fmla="*/ 23 h 420"/>
                <a:gd name="T18" fmla="*/ 242 w 432"/>
                <a:gd name="T19" fmla="*/ 0 h 420"/>
                <a:gd name="T20" fmla="*/ 233 w 432"/>
                <a:gd name="T21" fmla="*/ 16 h 420"/>
                <a:gd name="T22" fmla="*/ 222 w 432"/>
                <a:gd name="T23" fmla="*/ 27 h 420"/>
                <a:gd name="T24" fmla="*/ 208 w 432"/>
                <a:gd name="T25" fmla="*/ 36 h 420"/>
                <a:gd name="T26" fmla="*/ 196 w 432"/>
                <a:gd name="T27" fmla="*/ 34 h 420"/>
                <a:gd name="T28" fmla="*/ 180 w 432"/>
                <a:gd name="T29" fmla="*/ 32 h 420"/>
                <a:gd name="T30" fmla="*/ 164 w 432"/>
                <a:gd name="T31" fmla="*/ 31 h 420"/>
                <a:gd name="T32" fmla="*/ 148 w 432"/>
                <a:gd name="T33" fmla="*/ 34 h 420"/>
                <a:gd name="T34" fmla="*/ 135 w 432"/>
                <a:gd name="T35" fmla="*/ 27 h 420"/>
                <a:gd name="T36" fmla="*/ 123 w 432"/>
                <a:gd name="T37" fmla="*/ 31 h 420"/>
                <a:gd name="T38" fmla="*/ 116 w 432"/>
                <a:gd name="T39" fmla="*/ 137 h 420"/>
                <a:gd name="T40" fmla="*/ 105 w 432"/>
                <a:gd name="T41" fmla="*/ 148 h 420"/>
                <a:gd name="T42" fmla="*/ 105 w 432"/>
                <a:gd name="T43" fmla="*/ 168 h 420"/>
                <a:gd name="T44" fmla="*/ 94 w 432"/>
                <a:gd name="T45" fmla="*/ 173 h 420"/>
                <a:gd name="T46" fmla="*/ 80 w 432"/>
                <a:gd name="T47" fmla="*/ 184 h 420"/>
                <a:gd name="T48" fmla="*/ 69 w 432"/>
                <a:gd name="T49" fmla="*/ 193 h 420"/>
                <a:gd name="T50" fmla="*/ 71 w 432"/>
                <a:gd name="T51" fmla="*/ 235 h 420"/>
                <a:gd name="T52" fmla="*/ 57 w 432"/>
                <a:gd name="T53" fmla="*/ 266 h 420"/>
                <a:gd name="T54" fmla="*/ 53 w 432"/>
                <a:gd name="T55" fmla="*/ 274 h 420"/>
                <a:gd name="T56" fmla="*/ 46 w 432"/>
                <a:gd name="T57" fmla="*/ 287 h 420"/>
                <a:gd name="T58" fmla="*/ 37 w 432"/>
                <a:gd name="T59" fmla="*/ 305 h 420"/>
                <a:gd name="T60" fmla="*/ 32 w 432"/>
                <a:gd name="T61" fmla="*/ 317 h 420"/>
                <a:gd name="T62" fmla="*/ 9 w 432"/>
                <a:gd name="T63" fmla="*/ 324 h 420"/>
                <a:gd name="T64" fmla="*/ 0 w 432"/>
                <a:gd name="T65" fmla="*/ 339 h 420"/>
                <a:gd name="T66" fmla="*/ 11 w 432"/>
                <a:gd name="T67" fmla="*/ 353 h 420"/>
                <a:gd name="T68" fmla="*/ 11 w 432"/>
                <a:gd name="T69" fmla="*/ 365 h 420"/>
                <a:gd name="T70" fmla="*/ 144 w 432"/>
                <a:gd name="T71" fmla="*/ 372 h 420"/>
                <a:gd name="T72" fmla="*/ 153 w 432"/>
                <a:gd name="T73" fmla="*/ 387 h 420"/>
                <a:gd name="T74" fmla="*/ 244 w 432"/>
                <a:gd name="T75" fmla="*/ 381 h 420"/>
                <a:gd name="T76" fmla="*/ 253 w 432"/>
                <a:gd name="T77" fmla="*/ 410 h 420"/>
                <a:gd name="T78" fmla="*/ 262 w 432"/>
                <a:gd name="T79" fmla="*/ 420 h 420"/>
                <a:gd name="T80" fmla="*/ 411 w 432"/>
                <a:gd name="T81" fmla="*/ 419 h 420"/>
                <a:gd name="T82" fmla="*/ 411 w 432"/>
                <a:gd name="T83" fmla="*/ 419 h 420"/>
                <a:gd name="T84" fmla="*/ 411 w 432"/>
                <a:gd name="T85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32" h="420">
                  <a:moveTo>
                    <a:pt x="411" y="419"/>
                  </a:moveTo>
                  <a:lnTo>
                    <a:pt x="413" y="319"/>
                  </a:lnTo>
                  <a:lnTo>
                    <a:pt x="422" y="321"/>
                  </a:lnTo>
                  <a:lnTo>
                    <a:pt x="432" y="237"/>
                  </a:lnTo>
                  <a:lnTo>
                    <a:pt x="416" y="239"/>
                  </a:lnTo>
                  <a:lnTo>
                    <a:pt x="406" y="162"/>
                  </a:lnTo>
                  <a:lnTo>
                    <a:pt x="406" y="134"/>
                  </a:lnTo>
                  <a:lnTo>
                    <a:pt x="242" y="136"/>
                  </a:lnTo>
                  <a:lnTo>
                    <a:pt x="242" y="23"/>
                  </a:lnTo>
                  <a:lnTo>
                    <a:pt x="242" y="0"/>
                  </a:lnTo>
                  <a:lnTo>
                    <a:pt x="233" y="16"/>
                  </a:lnTo>
                  <a:lnTo>
                    <a:pt x="222" y="27"/>
                  </a:lnTo>
                  <a:lnTo>
                    <a:pt x="208" y="36"/>
                  </a:lnTo>
                  <a:lnTo>
                    <a:pt x="196" y="34"/>
                  </a:lnTo>
                  <a:lnTo>
                    <a:pt x="180" y="32"/>
                  </a:lnTo>
                  <a:lnTo>
                    <a:pt x="164" y="31"/>
                  </a:lnTo>
                  <a:lnTo>
                    <a:pt x="148" y="34"/>
                  </a:lnTo>
                  <a:lnTo>
                    <a:pt x="135" y="27"/>
                  </a:lnTo>
                  <a:lnTo>
                    <a:pt x="123" y="31"/>
                  </a:lnTo>
                  <a:lnTo>
                    <a:pt x="116" y="137"/>
                  </a:lnTo>
                  <a:lnTo>
                    <a:pt x="105" y="148"/>
                  </a:lnTo>
                  <a:lnTo>
                    <a:pt x="105" y="168"/>
                  </a:lnTo>
                  <a:lnTo>
                    <a:pt x="94" y="173"/>
                  </a:lnTo>
                  <a:lnTo>
                    <a:pt x="80" y="184"/>
                  </a:lnTo>
                  <a:lnTo>
                    <a:pt x="69" y="193"/>
                  </a:lnTo>
                  <a:lnTo>
                    <a:pt x="71" y="235"/>
                  </a:lnTo>
                  <a:lnTo>
                    <a:pt x="57" y="266"/>
                  </a:lnTo>
                  <a:lnTo>
                    <a:pt x="53" y="274"/>
                  </a:lnTo>
                  <a:lnTo>
                    <a:pt x="46" y="287"/>
                  </a:lnTo>
                  <a:lnTo>
                    <a:pt x="37" y="305"/>
                  </a:lnTo>
                  <a:lnTo>
                    <a:pt x="32" y="317"/>
                  </a:lnTo>
                  <a:lnTo>
                    <a:pt x="9" y="324"/>
                  </a:lnTo>
                  <a:lnTo>
                    <a:pt x="0" y="339"/>
                  </a:lnTo>
                  <a:lnTo>
                    <a:pt x="11" y="353"/>
                  </a:lnTo>
                  <a:lnTo>
                    <a:pt x="11" y="365"/>
                  </a:lnTo>
                  <a:lnTo>
                    <a:pt x="144" y="372"/>
                  </a:lnTo>
                  <a:lnTo>
                    <a:pt x="153" y="387"/>
                  </a:lnTo>
                  <a:lnTo>
                    <a:pt x="244" y="381"/>
                  </a:lnTo>
                  <a:lnTo>
                    <a:pt x="253" y="410"/>
                  </a:lnTo>
                  <a:lnTo>
                    <a:pt x="262" y="420"/>
                  </a:lnTo>
                  <a:lnTo>
                    <a:pt x="411" y="419"/>
                  </a:lnTo>
                  <a:lnTo>
                    <a:pt x="411" y="419"/>
                  </a:lnTo>
                  <a:lnTo>
                    <a:pt x="411" y="4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68">
              <a:extLst>
                <a:ext uri="{FF2B5EF4-FFF2-40B4-BE49-F238E27FC236}">
                  <a16:creationId xmlns:a16="http://schemas.microsoft.com/office/drawing/2014/main" id="{BBA9D37F-D9A9-14C9-FD3A-C8E21BDF8F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8419" y="10356165"/>
              <a:ext cx="889927" cy="623401"/>
            </a:xfrm>
            <a:custGeom>
              <a:avLst/>
              <a:gdLst>
                <a:gd name="T0" fmla="*/ 287 w 394"/>
                <a:gd name="T1" fmla="*/ 276 h 276"/>
                <a:gd name="T2" fmla="*/ 299 w 394"/>
                <a:gd name="T3" fmla="*/ 274 h 276"/>
                <a:gd name="T4" fmla="*/ 313 w 394"/>
                <a:gd name="T5" fmla="*/ 260 h 276"/>
                <a:gd name="T6" fmla="*/ 319 w 394"/>
                <a:gd name="T7" fmla="*/ 244 h 276"/>
                <a:gd name="T8" fmla="*/ 331 w 394"/>
                <a:gd name="T9" fmla="*/ 234 h 276"/>
                <a:gd name="T10" fmla="*/ 335 w 394"/>
                <a:gd name="T11" fmla="*/ 221 h 276"/>
                <a:gd name="T12" fmla="*/ 344 w 394"/>
                <a:gd name="T13" fmla="*/ 200 h 276"/>
                <a:gd name="T14" fmla="*/ 349 w 394"/>
                <a:gd name="T15" fmla="*/ 159 h 276"/>
                <a:gd name="T16" fmla="*/ 358 w 394"/>
                <a:gd name="T17" fmla="*/ 146 h 276"/>
                <a:gd name="T18" fmla="*/ 372 w 394"/>
                <a:gd name="T19" fmla="*/ 136 h 276"/>
                <a:gd name="T20" fmla="*/ 383 w 394"/>
                <a:gd name="T21" fmla="*/ 123 h 276"/>
                <a:gd name="T22" fmla="*/ 383 w 394"/>
                <a:gd name="T23" fmla="*/ 100 h 276"/>
                <a:gd name="T24" fmla="*/ 394 w 394"/>
                <a:gd name="T25" fmla="*/ 89 h 276"/>
                <a:gd name="T26" fmla="*/ 349 w 394"/>
                <a:gd name="T27" fmla="*/ 88 h 276"/>
                <a:gd name="T28" fmla="*/ 297 w 394"/>
                <a:gd name="T29" fmla="*/ 88 h 276"/>
                <a:gd name="T30" fmla="*/ 281 w 394"/>
                <a:gd name="T31" fmla="*/ 86 h 276"/>
                <a:gd name="T32" fmla="*/ 255 w 394"/>
                <a:gd name="T33" fmla="*/ 86 h 276"/>
                <a:gd name="T34" fmla="*/ 255 w 394"/>
                <a:gd name="T35" fmla="*/ 111 h 276"/>
                <a:gd name="T36" fmla="*/ 214 w 394"/>
                <a:gd name="T37" fmla="*/ 109 h 276"/>
                <a:gd name="T38" fmla="*/ 184 w 394"/>
                <a:gd name="T39" fmla="*/ 109 h 276"/>
                <a:gd name="T40" fmla="*/ 184 w 394"/>
                <a:gd name="T41" fmla="*/ 82 h 276"/>
                <a:gd name="T42" fmla="*/ 141 w 394"/>
                <a:gd name="T43" fmla="*/ 84 h 276"/>
                <a:gd name="T44" fmla="*/ 137 w 394"/>
                <a:gd name="T45" fmla="*/ 41 h 276"/>
                <a:gd name="T46" fmla="*/ 137 w 394"/>
                <a:gd name="T47" fmla="*/ 13 h 276"/>
                <a:gd name="T48" fmla="*/ 127 w 394"/>
                <a:gd name="T49" fmla="*/ 0 h 276"/>
                <a:gd name="T50" fmla="*/ 103 w 394"/>
                <a:gd name="T51" fmla="*/ 2 h 276"/>
                <a:gd name="T52" fmla="*/ 73 w 394"/>
                <a:gd name="T53" fmla="*/ 15 h 276"/>
                <a:gd name="T54" fmla="*/ 38 w 394"/>
                <a:gd name="T55" fmla="*/ 13 h 276"/>
                <a:gd name="T56" fmla="*/ 29 w 394"/>
                <a:gd name="T57" fmla="*/ 29 h 276"/>
                <a:gd name="T58" fmla="*/ 32 w 394"/>
                <a:gd name="T59" fmla="*/ 45 h 276"/>
                <a:gd name="T60" fmla="*/ 38 w 394"/>
                <a:gd name="T61" fmla="*/ 59 h 276"/>
                <a:gd name="T62" fmla="*/ 30 w 394"/>
                <a:gd name="T63" fmla="*/ 70 h 276"/>
                <a:gd name="T64" fmla="*/ 7 w 394"/>
                <a:gd name="T65" fmla="*/ 72 h 276"/>
                <a:gd name="T66" fmla="*/ 7 w 394"/>
                <a:gd name="T67" fmla="*/ 123 h 276"/>
                <a:gd name="T68" fmla="*/ 7 w 394"/>
                <a:gd name="T69" fmla="*/ 143 h 276"/>
                <a:gd name="T70" fmla="*/ 0 w 394"/>
                <a:gd name="T71" fmla="*/ 161 h 276"/>
                <a:gd name="T72" fmla="*/ 2 w 394"/>
                <a:gd name="T73" fmla="*/ 187 h 276"/>
                <a:gd name="T74" fmla="*/ 25 w 394"/>
                <a:gd name="T75" fmla="*/ 189 h 276"/>
                <a:gd name="T76" fmla="*/ 66 w 394"/>
                <a:gd name="T77" fmla="*/ 203 h 276"/>
                <a:gd name="T78" fmla="*/ 73 w 394"/>
                <a:gd name="T79" fmla="*/ 212 h 276"/>
                <a:gd name="T80" fmla="*/ 82 w 394"/>
                <a:gd name="T81" fmla="*/ 223 h 276"/>
                <a:gd name="T82" fmla="*/ 87 w 394"/>
                <a:gd name="T83" fmla="*/ 239 h 276"/>
                <a:gd name="T84" fmla="*/ 93 w 394"/>
                <a:gd name="T85" fmla="*/ 250 h 276"/>
                <a:gd name="T86" fmla="*/ 96 w 394"/>
                <a:gd name="T87" fmla="*/ 266 h 276"/>
                <a:gd name="T88" fmla="*/ 109 w 394"/>
                <a:gd name="T89" fmla="*/ 267 h 276"/>
                <a:gd name="T90" fmla="*/ 121 w 394"/>
                <a:gd name="T91" fmla="*/ 276 h 276"/>
                <a:gd name="T92" fmla="*/ 144 w 394"/>
                <a:gd name="T93" fmla="*/ 274 h 276"/>
                <a:gd name="T94" fmla="*/ 200 w 394"/>
                <a:gd name="T95" fmla="*/ 276 h 276"/>
                <a:gd name="T96" fmla="*/ 216 w 394"/>
                <a:gd name="T97" fmla="*/ 274 h 276"/>
                <a:gd name="T98" fmla="*/ 283 w 394"/>
                <a:gd name="T99" fmla="*/ 276 h 276"/>
                <a:gd name="T100" fmla="*/ 287 w 394"/>
                <a:gd name="T101" fmla="*/ 276 h 276"/>
                <a:gd name="T102" fmla="*/ 287 w 394"/>
                <a:gd name="T103" fmla="*/ 276 h 276"/>
                <a:gd name="T104" fmla="*/ 287 w 394"/>
                <a:gd name="T10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4" h="276">
                  <a:moveTo>
                    <a:pt x="287" y="276"/>
                  </a:moveTo>
                  <a:lnTo>
                    <a:pt x="299" y="274"/>
                  </a:lnTo>
                  <a:lnTo>
                    <a:pt x="313" y="260"/>
                  </a:lnTo>
                  <a:lnTo>
                    <a:pt x="319" y="244"/>
                  </a:lnTo>
                  <a:lnTo>
                    <a:pt x="331" y="234"/>
                  </a:lnTo>
                  <a:lnTo>
                    <a:pt x="335" y="221"/>
                  </a:lnTo>
                  <a:lnTo>
                    <a:pt x="344" y="200"/>
                  </a:lnTo>
                  <a:lnTo>
                    <a:pt x="349" y="159"/>
                  </a:lnTo>
                  <a:lnTo>
                    <a:pt x="358" y="146"/>
                  </a:lnTo>
                  <a:lnTo>
                    <a:pt x="372" y="136"/>
                  </a:lnTo>
                  <a:lnTo>
                    <a:pt x="383" y="123"/>
                  </a:lnTo>
                  <a:lnTo>
                    <a:pt x="383" y="100"/>
                  </a:lnTo>
                  <a:lnTo>
                    <a:pt x="394" y="89"/>
                  </a:lnTo>
                  <a:lnTo>
                    <a:pt x="349" y="88"/>
                  </a:lnTo>
                  <a:lnTo>
                    <a:pt x="297" y="88"/>
                  </a:lnTo>
                  <a:lnTo>
                    <a:pt x="281" y="86"/>
                  </a:lnTo>
                  <a:lnTo>
                    <a:pt x="255" y="86"/>
                  </a:lnTo>
                  <a:lnTo>
                    <a:pt x="255" y="111"/>
                  </a:lnTo>
                  <a:lnTo>
                    <a:pt x="214" y="109"/>
                  </a:lnTo>
                  <a:lnTo>
                    <a:pt x="184" y="109"/>
                  </a:lnTo>
                  <a:lnTo>
                    <a:pt x="184" y="82"/>
                  </a:lnTo>
                  <a:lnTo>
                    <a:pt x="141" y="84"/>
                  </a:lnTo>
                  <a:lnTo>
                    <a:pt x="137" y="41"/>
                  </a:lnTo>
                  <a:lnTo>
                    <a:pt x="137" y="13"/>
                  </a:lnTo>
                  <a:lnTo>
                    <a:pt x="127" y="0"/>
                  </a:lnTo>
                  <a:lnTo>
                    <a:pt x="103" y="2"/>
                  </a:lnTo>
                  <a:lnTo>
                    <a:pt x="73" y="15"/>
                  </a:lnTo>
                  <a:lnTo>
                    <a:pt x="38" y="13"/>
                  </a:lnTo>
                  <a:lnTo>
                    <a:pt x="29" y="29"/>
                  </a:lnTo>
                  <a:lnTo>
                    <a:pt x="32" y="45"/>
                  </a:lnTo>
                  <a:lnTo>
                    <a:pt x="38" y="59"/>
                  </a:lnTo>
                  <a:lnTo>
                    <a:pt x="30" y="70"/>
                  </a:lnTo>
                  <a:lnTo>
                    <a:pt x="7" y="72"/>
                  </a:lnTo>
                  <a:lnTo>
                    <a:pt x="7" y="123"/>
                  </a:lnTo>
                  <a:lnTo>
                    <a:pt x="7" y="143"/>
                  </a:lnTo>
                  <a:lnTo>
                    <a:pt x="0" y="161"/>
                  </a:lnTo>
                  <a:lnTo>
                    <a:pt x="2" y="187"/>
                  </a:lnTo>
                  <a:lnTo>
                    <a:pt x="25" y="189"/>
                  </a:lnTo>
                  <a:lnTo>
                    <a:pt x="66" y="203"/>
                  </a:lnTo>
                  <a:lnTo>
                    <a:pt x="73" y="212"/>
                  </a:lnTo>
                  <a:lnTo>
                    <a:pt x="82" y="223"/>
                  </a:lnTo>
                  <a:lnTo>
                    <a:pt x="87" y="239"/>
                  </a:lnTo>
                  <a:lnTo>
                    <a:pt x="93" y="250"/>
                  </a:lnTo>
                  <a:lnTo>
                    <a:pt x="96" y="266"/>
                  </a:lnTo>
                  <a:lnTo>
                    <a:pt x="109" y="267"/>
                  </a:lnTo>
                  <a:lnTo>
                    <a:pt x="121" y="276"/>
                  </a:lnTo>
                  <a:lnTo>
                    <a:pt x="144" y="274"/>
                  </a:lnTo>
                  <a:lnTo>
                    <a:pt x="200" y="276"/>
                  </a:lnTo>
                  <a:lnTo>
                    <a:pt x="216" y="274"/>
                  </a:lnTo>
                  <a:lnTo>
                    <a:pt x="283" y="276"/>
                  </a:lnTo>
                  <a:lnTo>
                    <a:pt x="287" y="276"/>
                  </a:lnTo>
                  <a:lnTo>
                    <a:pt x="287" y="276"/>
                  </a:lnTo>
                  <a:lnTo>
                    <a:pt x="287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69">
              <a:extLst>
                <a:ext uri="{FF2B5EF4-FFF2-40B4-BE49-F238E27FC236}">
                  <a16:creationId xmlns:a16="http://schemas.microsoft.com/office/drawing/2014/main" id="{07A4C9DA-3C38-6F0B-E2F3-191E5A0445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12147" y="11087983"/>
              <a:ext cx="912514" cy="494656"/>
            </a:xfrm>
            <a:custGeom>
              <a:avLst/>
              <a:gdLst>
                <a:gd name="T0" fmla="*/ 324 w 404"/>
                <a:gd name="T1" fmla="*/ 216 h 219"/>
                <a:gd name="T2" fmla="*/ 347 w 404"/>
                <a:gd name="T3" fmla="*/ 214 h 219"/>
                <a:gd name="T4" fmla="*/ 374 w 404"/>
                <a:gd name="T5" fmla="*/ 214 h 219"/>
                <a:gd name="T6" fmla="*/ 368 w 404"/>
                <a:gd name="T7" fmla="*/ 201 h 219"/>
                <a:gd name="T8" fmla="*/ 358 w 404"/>
                <a:gd name="T9" fmla="*/ 178 h 219"/>
                <a:gd name="T10" fmla="*/ 349 w 404"/>
                <a:gd name="T11" fmla="*/ 150 h 219"/>
                <a:gd name="T12" fmla="*/ 351 w 404"/>
                <a:gd name="T13" fmla="*/ 128 h 219"/>
                <a:gd name="T14" fmla="*/ 365 w 404"/>
                <a:gd name="T15" fmla="*/ 123 h 219"/>
                <a:gd name="T16" fmla="*/ 379 w 404"/>
                <a:gd name="T17" fmla="*/ 118 h 219"/>
                <a:gd name="T18" fmla="*/ 392 w 404"/>
                <a:gd name="T19" fmla="*/ 120 h 219"/>
                <a:gd name="T20" fmla="*/ 399 w 404"/>
                <a:gd name="T21" fmla="*/ 130 h 219"/>
                <a:gd name="T22" fmla="*/ 404 w 404"/>
                <a:gd name="T23" fmla="*/ 116 h 219"/>
                <a:gd name="T24" fmla="*/ 404 w 404"/>
                <a:gd name="T25" fmla="*/ 48 h 219"/>
                <a:gd name="T26" fmla="*/ 345 w 404"/>
                <a:gd name="T27" fmla="*/ 50 h 219"/>
                <a:gd name="T28" fmla="*/ 278 w 404"/>
                <a:gd name="T29" fmla="*/ 48 h 219"/>
                <a:gd name="T30" fmla="*/ 255 w 404"/>
                <a:gd name="T31" fmla="*/ 48 h 219"/>
                <a:gd name="T32" fmla="*/ 249 w 404"/>
                <a:gd name="T33" fmla="*/ 38 h 219"/>
                <a:gd name="T34" fmla="*/ 239 w 404"/>
                <a:gd name="T35" fmla="*/ 23 h 219"/>
                <a:gd name="T36" fmla="*/ 205 w 404"/>
                <a:gd name="T37" fmla="*/ 13 h 219"/>
                <a:gd name="T38" fmla="*/ 166 w 404"/>
                <a:gd name="T39" fmla="*/ 15 h 219"/>
                <a:gd name="T40" fmla="*/ 146 w 404"/>
                <a:gd name="T41" fmla="*/ 16 h 219"/>
                <a:gd name="T42" fmla="*/ 144 w 404"/>
                <a:gd name="T43" fmla="*/ 0 h 219"/>
                <a:gd name="T44" fmla="*/ 69 w 404"/>
                <a:gd name="T45" fmla="*/ 4 h 219"/>
                <a:gd name="T46" fmla="*/ 2 w 404"/>
                <a:gd name="T47" fmla="*/ 2 h 219"/>
                <a:gd name="T48" fmla="*/ 0 w 404"/>
                <a:gd name="T49" fmla="*/ 16 h 219"/>
                <a:gd name="T50" fmla="*/ 12 w 404"/>
                <a:gd name="T51" fmla="*/ 25 h 219"/>
                <a:gd name="T52" fmla="*/ 23 w 404"/>
                <a:gd name="T53" fmla="*/ 32 h 219"/>
                <a:gd name="T54" fmla="*/ 25 w 404"/>
                <a:gd name="T55" fmla="*/ 47 h 219"/>
                <a:gd name="T56" fmla="*/ 30 w 404"/>
                <a:gd name="T57" fmla="*/ 59 h 219"/>
                <a:gd name="T58" fmla="*/ 43 w 404"/>
                <a:gd name="T59" fmla="*/ 64 h 219"/>
                <a:gd name="T60" fmla="*/ 55 w 404"/>
                <a:gd name="T61" fmla="*/ 72 h 219"/>
                <a:gd name="T62" fmla="*/ 62 w 404"/>
                <a:gd name="T63" fmla="*/ 82 h 219"/>
                <a:gd name="T64" fmla="*/ 64 w 404"/>
                <a:gd name="T65" fmla="*/ 96 h 219"/>
                <a:gd name="T66" fmla="*/ 69 w 404"/>
                <a:gd name="T67" fmla="*/ 109 h 219"/>
                <a:gd name="T68" fmla="*/ 78 w 404"/>
                <a:gd name="T69" fmla="*/ 120 h 219"/>
                <a:gd name="T70" fmla="*/ 84 w 404"/>
                <a:gd name="T71" fmla="*/ 130 h 219"/>
                <a:gd name="T72" fmla="*/ 82 w 404"/>
                <a:gd name="T73" fmla="*/ 146 h 219"/>
                <a:gd name="T74" fmla="*/ 82 w 404"/>
                <a:gd name="T75" fmla="*/ 159 h 219"/>
                <a:gd name="T76" fmla="*/ 78 w 404"/>
                <a:gd name="T77" fmla="*/ 171 h 219"/>
                <a:gd name="T78" fmla="*/ 80 w 404"/>
                <a:gd name="T79" fmla="*/ 185 h 219"/>
                <a:gd name="T80" fmla="*/ 75 w 404"/>
                <a:gd name="T81" fmla="*/ 200 h 219"/>
                <a:gd name="T82" fmla="*/ 78 w 404"/>
                <a:gd name="T83" fmla="*/ 214 h 219"/>
                <a:gd name="T84" fmla="*/ 94 w 404"/>
                <a:gd name="T85" fmla="*/ 219 h 219"/>
                <a:gd name="T86" fmla="*/ 137 w 404"/>
                <a:gd name="T87" fmla="*/ 217 h 219"/>
                <a:gd name="T88" fmla="*/ 157 w 404"/>
                <a:gd name="T89" fmla="*/ 217 h 219"/>
                <a:gd name="T90" fmla="*/ 185 w 404"/>
                <a:gd name="T91" fmla="*/ 214 h 219"/>
                <a:gd name="T92" fmla="*/ 198 w 404"/>
                <a:gd name="T93" fmla="*/ 216 h 219"/>
                <a:gd name="T94" fmla="*/ 279 w 404"/>
                <a:gd name="T95" fmla="*/ 216 h 219"/>
                <a:gd name="T96" fmla="*/ 324 w 404"/>
                <a:gd name="T97" fmla="*/ 216 h 219"/>
                <a:gd name="T98" fmla="*/ 324 w 404"/>
                <a:gd name="T99" fmla="*/ 216 h 219"/>
                <a:gd name="T100" fmla="*/ 324 w 404"/>
                <a:gd name="T101" fmla="*/ 216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4" h="219">
                  <a:moveTo>
                    <a:pt x="324" y="216"/>
                  </a:moveTo>
                  <a:lnTo>
                    <a:pt x="347" y="214"/>
                  </a:lnTo>
                  <a:lnTo>
                    <a:pt x="374" y="214"/>
                  </a:lnTo>
                  <a:lnTo>
                    <a:pt x="368" y="201"/>
                  </a:lnTo>
                  <a:lnTo>
                    <a:pt x="358" y="178"/>
                  </a:lnTo>
                  <a:lnTo>
                    <a:pt x="349" y="150"/>
                  </a:lnTo>
                  <a:lnTo>
                    <a:pt x="351" y="128"/>
                  </a:lnTo>
                  <a:lnTo>
                    <a:pt x="365" y="123"/>
                  </a:lnTo>
                  <a:lnTo>
                    <a:pt x="379" y="118"/>
                  </a:lnTo>
                  <a:lnTo>
                    <a:pt x="392" y="120"/>
                  </a:lnTo>
                  <a:lnTo>
                    <a:pt x="399" y="130"/>
                  </a:lnTo>
                  <a:lnTo>
                    <a:pt x="404" y="116"/>
                  </a:lnTo>
                  <a:lnTo>
                    <a:pt x="404" y="48"/>
                  </a:lnTo>
                  <a:lnTo>
                    <a:pt x="345" y="50"/>
                  </a:lnTo>
                  <a:lnTo>
                    <a:pt x="278" y="48"/>
                  </a:lnTo>
                  <a:lnTo>
                    <a:pt x="255" y="48"/>
                  </a:lnTo>
                  <a:lnTo>
                    <a:pt x="249" y="38"/>
                  </a:lnTo>
                  <a:lnTo>
                    <a:pt x="239" y="23"/>
                  </a:lnTo>
                  <a:lnTo>
                    <a:pt x="205" y="13"/>
                  </a:lnTo>
                  <a:lnTo>
                    <a:pt x="166" y="15"/>
                  </a:lnTo>
                  <a:lnTo>
                    <a:pt x="146" y="16"/>
                  </a:lnTo>
                  <a:lnTo>
                    <a:pt x="144" y="0"/>
                  </a:lnTo>
                  <a:lnTo>
                    <a:pt x="69" y="4"/>
                  </a:lnTo>
                  <a:lnTo>
                    <a:pt x="2" y="2"/>
                  </a:lnTo>
                  <a:lnTo>
                    <a:pt x="0" y="16"/>
                  </a:lnTo>
                  <a:lnTo>
                    <a:pt x="12" y="25"/>
                  </a:lnTo>
                  <a:lnTo>
                    <a:pt x="23" y="32"/>
                  </a:lnTo>
                  <a:lnTo>
                    <a:pt x="25" y="47"/>
                  </a:lnTo>
                  <a:lnTo>
                    <a:pt x="30" y="59"/>
                  </a:lnTo>
                  <a:lnTo>
                    <a:pt x="43" y="64"/>
                  </a:lnTo>
                  <a:lnTo>
                    <a:pt x="55" y="72"/>
                  </a:lnTo>
                  <a:lnTo>
                    <a:pt x="62" y="82"/>
                  </a:lnTo>
                  <a:lnTo>
                    <a:pt x="64" y="96"/>
                  </a:lnTo>
                  <a:lnTo>
                    <a:pt x="69" y="109"/>
                  </a:lnTo>
                  <a:lnTo>
                    <a:pt x="78" y="120"/>
                  </a:lnTo>
                  <a:lnTo>
                    <a:pt x="84" y="130"/>
                  </a:lnTo>
                  <a:lnTo>
                    <a:pt x="82" y="146"/>
                  </a:lnTo>
                  <a:lnTo>
                    <a:pt x="82" y="159"/>
                  </a:lnTo>
                  <a:lnTo>
                    <a:pt x="78" y="171"/>
                  </a:lnTo>
                  <a:lnTo>
                    <a:pt x="80" y="185"/>
                  </a:lnTo>
                  <a:lnTo>
                    <a:pt x="75" y="200"/>
                  </a:lnTo>
                  <a:lnTo>
                    <a:pt x="78" y="214"/>
                  </a:lnTo>
                  <a:lnTo>
                    <a:pt x="94" y="219"/>
                  </a:lnTo>
                  <a:lnTo>
                    <a:pt x="137" y="217"/>
                  </a:lnTo>
                  <a:lnTo>
                    <a:pt x="157" y="217"/>
                  </a:lnTo>
                  <a:lnTo>
                    <a:pt x="185" y="214"/>
                  </a:lnTo>
                  <a:lnTo>
                    <a:pt x="198" y="216"/>
                  </a:lnTo>
                  <a:lnTo>
                    <a:pt x="279" y="216"/>
                  </a:lnTo>
                  <a:lnTo>
                    <a:pt x="324" y="216"/>
                  </a:lnTo>
                  <a:lnTo>
                    <a:pt x="324" y="216"/>
                  </a:lnTo>
                  <a:lnTo>
                    <a:pt x="324" y="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70">
              <a:extLst>
                <a:ext uri="{FF2B5EF4-FFF2-40B4-BE49-F238E27FC236}">
                  <a16:creationId xmlns:a16="http://schemas.microsoft.com/office/drawing/2014/main" id="{FAADDC9E-798A-E7ED-E2C1-F9E58E2521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11031515"/>
              <a:ext cx="892186" cy="786027"/>
            </a:xfrm>
            <a:custGeom>
              <a:avLst/>
              <a:gdLst>
                <a:gd name="T0" fmla="*/ 105 w 395"/>
                <a:gd name="T1" fmla="*/ 348 h 348"/>
                <a:gd name="T2" fmla="*/ 110 w 395"/>
                <a:gd name="T3" fmla="*/ 335 h 348"/>
                <a:gd name="T4" fmla="*/ 109 w 395"/>
                <a:gd name="T5" fmla="*/ 319 h 348"/>
                <a:gd name="T6" fmla="*/ 107 w 395"/>
                <a:gd name="T7" fmla="*/ 307 h 348"/>
                <a:gd name="T8" fmla="*/ 123 w 395"/>
                <a:gd name="T9" fmla="*/ 292 h 348"/>
                <a:gd name="T10" fmla="*/ 126 w 395"/>
                <a:gd name="T11" fmla="*/ 280 h 348"/>
                <a:gd name="T12" fmla="*/ 137 w 395"/>
                <a:gd name="T13" fmla="*/ 267 h 348"/>
                <a:gd name="T14" fmla="*/ 148 w 395"/>
                <a:gd name="T15" fmla="*/ 262 h 348"/>
                <a:gd name="T16" fmla="*/ 160 w 395"/>
                <a:gd name="T17" fmla="*/ 251 h 348"/>
                <a:gd name="T18" fmla="*/ 171 w 395"/>
                <a:gd name="T19" fmla="*/ 242 h 348"/>
                <a:gd name="T20" fmla="*/ 183 w 395"/>
                <a:gd name="T21" fmla="*/ 241 h 348"/>
                <a:gd name="T22" fmla="*/ 185 w 395"/>
                <a:gd name="T23" fmla="*/ 225 h 348"/>
                <a:gd name="T24" fmla="*/ 191 w 395"/>
                <a:gd name="T25" fmla="*/ 212 h 348"/>
                <a:gd name="T26" fmla="*/ 201 w 395"/>
                <a:gd name="T27" fmla="*/ 205 h 348"/>
                <a:gd name="T28" fmla="*/ 217 w 395"/>
                <a:gd name="T29" fmla="*/ 200 h 348"/>
                <a:gd name="T30" fmla="*/ 226 w 395"/>
                <a:gd name="T31" fmla="*/ 186 h 348"/>
                <a:gd name="T32" fmla="*/ 230 w 395"/>
                <a:gd name="T33" fmla="*/ 173 h 348"/>
                <a:gd name="T34" fmla="*/ 239 w 395"/>
                <a:gd name="T35" fmla="*/ 153 h 348"/>
                <a:gd name="T36" fmla="*/ 240 w 395"/>
                <a:gd name="T37" fmla="*/ 141 h 348"/>
                <a:gd name="T38" fmla="*/ 251 w 395"/>
                <a:gd name="T39" fmla="*/ 130 h 348"/>
                <a:gd name="T40" fmla="*/ 262 w 395"/>
                <a:gd name="T41" fmla="*/ 121 h 348"/>
                <a:gd name="T42" fmla="*/ 276 w 395"/>
                <a:gd name="T43" fmla="*/ 116 h 348"/>
                <a:gd name="T44" fmla="*/ 296 w 395"/>
                <a:gd name="T45" fmla="*/ 113 h 348"/>
                <a:gd name="T46" fmla="*/ 306 w 395"/>
                <a:gd name="T47" fmla="*/ 107 h 348"/>
                <a:gd name="T48" fmla="*/ 319 w 395"/>
                <a:gd name="T49" fmla="*/ 105 h 348"/>
                <a:gd name="T50" fmla="*/ 328 w 395"/>
                <a:gd name="T51" fmla="*/ 91 h 348"/>
                <a:gd name="T52" fmla="*/ 340 w 395"/>
                <a:gd name="T53" fmla="*/ 89 h 348"/>
                <a:gd name="T54" fmla="*/ 349 w 395"/>
                <a:gd name="T55" fmla="*/ 72 h 348"/>
                <a:gd name="T56" fmla="*/ 351 w 395"/>
                <a:gd name="T57" fmla="*/ 61 h 348"/>
                <a:gd name="T58" fmla="*/ 361 w 395"/>
                <a:gd name="T59" fmla="*/ 50 h 348"/>
                <a:gd name="T60" fmla="*/ 376 w 395"/>
                <a:gd name="T61" fmla="*/ 38 h 348"/>
                <a:gd name="T62" fmla="*/ 390 w 395"/>
                <a:gd name="T63" fmla="*/ 31 h 348"/>
                <a:gd name="T64" fmla="*/ 395 w 395"/>
                <a:gd name="T65" fmla="*/ 11 h 348"/>
                <a:gd name="T66" fmla="*/ 351 w 395"/>
                <a:gd name="T67" fmla="*/ 13 h 348"/>
                <a:gd name="T68" fmla="*/ 333 w 395"/>
                <a:gd name="T69" fmla="*/ 16 h 348"/>
                <a:gd name="T70" fmla="*/ 281 w 395"/>
                <a:gd name="T71" fmla="*/ 16 h 348"/>
                <a:gd name="T72" fmla="*/ 212 w 395"/>
                <a:gd name="T73" fmla="*/ 15 h 348"/>
                <a:gd name="T74" fmla="*/ 169 w 395"/>
                <a:gd name="T75" fmla="*/ 13 h 348"/>
                <a:gd name="T76" fmla="*/ 153 w 395"/>
                <a:gd name="T77" fmla="*/ 15 h 348"/>
                <a:gd name="T78" fmla="*/ 164 w 395"/>
                <a:gd name="T79" fmla="*/ 6 h 348"/>
                <a:gd name="T80" fmla="*/ 146 w 395"/>
                <a:gd name="T81" fmla="*/ 0 h 348"/>
                <a:gd name="T82" fmla="*/ 141 w 395"/>
                <a:gd name="T83" fmla="*/ 13 h 348"/>
                <a:gd name="T84" fmla="*/ 121 w 395"/>
                <a:gd name="T85" fmla="*/ 16 h 348"/>
                <a:gd name="T86" fmla="*/ 103 w 395"/>
                <a:gd name="T87" fmla="*/ 22 h 348"/>
                <a:gd name="T88" fmla="*/ 86 w 395"/>
                <a:gd name="T89" fmla="*/ 18 h 348"/>
                <a:gd name="T90" fmla="*/ 7 w 395"/>
                <a:gd name="T91" fmla="*/ 18 h 348"/>
                <a:gd name="T92" fmla="*/ 4 w 395"/>
                <a:gd name="T93" fmla="*/ 45 h 348"/>
                <a:gd name="T94" fmla="*/ 5 w 395"/>
                <a:gd name="T95" fmla="*/ 61 h 348"/>
                <a:gd name="T96" fmla="*/ 4 w 395"/>
                <a:gd name="T97" fmla="*/ 77 h 348"/>
                <a:gd name="T98" fmla="*/ 4 w 395"/>
                <a:gd name="T99" fmla="*/ 102 h 348"/>
                <a:gd name="T100" fmla="*/ 5 w 395"/>
                <a:gd name="T101" fmla="*/ 120 h 348"/>
                <a:gd name="T102" fmla="*/ 2 w 395"/>
                <a:gd name="T103" fmla="*/ 141 h 348"/>
                <a:gd name="T104" fmla="*/ 0 w 395"/>
                <a:gd name="T105" fmla="*/ 180 h 348"/>
                <a:gd name="T106" fmla="*/ 75 w 395"/>
                <a:gd name="T107" fmla="*/ 182 h 348"/>
                <a:gd name="T108" fmla="*/ 84 w 395"/>
                <a:gd name="T109" fmla="*/ 212 h 348"/>
                <a:gd name="T110" fmla="*/ 82 w 395"/>
                <a:gd name="T111" fmla="*/ 232 h 348"/>
                <a:gd name="T112" fmla="*/ 82 w 395"/>
                <a:gd name="T113" fmla="*/ 278 h 348"/>
                <a:gd name="T114" fmla="*/ 80 w 395"/>
                <a:gd name="T115" fmla="*/ 296 h 348"/>
                <a:gd name="T116" fmla="*/ 80 w 395"/>
                <a:gd name="T117" fmla="*/ 315 h 348"/>
                <a:gd name="T118" fmla="*/ 80 w 395"/>
                <a:gd name="T119" fmla="*/ 348 h 348"/>
                <a:gd name="T120" fmla="*/ 105 w 395"/>
                <a:gd name="T121" fmla="*/ 348 h 348"/>
                <a:gd name="T122" fmla="*/ 105 w 395"/>
                <a:gd name="T123" fmla="*/ 348 h 348"/>
                <a:gd name="T124" fmla="*/ 105 w 395"/>
                <a:gd name="T125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5" h="348">
                  <a:moveTo>
                    <a:pt x="105" y="348"/>
                  </a:moveTo>
                  <a:lnTo>
                    <a:pt x="110" y="335"/>
                  </a:lnTo>
                  <a:lnTo>
                    <a:pt x="109" y="319"/>
                  </a:lnTo>
                  <a:lnTo>
                    <a:pt x="107" y="307"/>
                  </a:lnTo>
                  <a:lnTo>
                    <a:pt x="123" y="292"/>
                  </a:lnTo>
                  <a:lnTo>
                    <a:pt x="126" y="280"/>
                  </a:lnTo>
                  <a:lnTo>
                    <a:pt x="137" y="267"/>
                  </a:lnTo>
                  <a:lnTo>
                    <a:pt x="148" y="262"/>
                  </a:lnTo>
                  <a:lnTo>
                    <a:pt x="160" y="251"/>
                  </a:lnTo>
                  <a:lnTo>
                    <a:pt x="171" y="242"/>
                  </a:lnTo>
                  <a:lnTo>
                    <a:pt x="183" y="241"/>
                  </a:lnTo>
                  <a:lnTo>
                    <a:pt x="185" y="225"/>
                  </a:lnTo>
                  <a:lnTo>
                    <a:pt x="191" y="212"/>
                  </a:lnTo>
                  <a:lnTo>
                    <a:pt x="201" y="205"/>
                  </a:lnTo>
                  <a:lnTo>
                    <a:pt x="217" y="200"/>
                  </a:lnTo>
                  <a:lnTo>
                    <a:pt x="226" y="186"/>
                  </a:lnTo>
                  <a:lnTo>
                    <a:pt x="230" y="173"/>
                  </a:lnTo>
                  <a:lnTo>
                    <a:pt x="239" y="153"/>
                  </a:lnTo>
                  <a:lnTo>
                    <a:pt x="240" y="141"/>
                  </a:lnTo>
                  <a:lnTo>
                    <a:pt x="251" y="130"/>
                  </a:lnTo>
                  <a:lnTo>
                    <a:pt x="262" y="121"/>
                  </a:lnTo>
                  <a:lnTo>
                    <a:pt x="276" y="116"/>
                  </a:lnTo>
                  <a:lnTo>
                    <a:pt x="296" y="113"/>
                  </a:lnTo>
                  <a:lnTo>
                    <a:pt x="306" y="107"/>
                  </a:lnTo>
                  <a:lnTo>
                    <a:pt x="319" y="105"/>
                  </a:lnTo>
                  <a:lnTo>
                    <a:pt x="328" y="91"/>
                  </a:lnTo>
                  <a:lnTo>
                    <a:pt x="340" y="89"/>
                  </a:lnTo>
                  <a:lnTo>
                    <a:pt x="349" y="72"/>
                  </a:lnTo>
                  <a:lnTo>
                    <a:pt x="351" y="61"/>
                  </a:lnTo>
                  <a:lnTo>
                    <a:pt x="361" y="50"/>
                  </a:lnTo>
                  <a:lnTo>
                    <a:pt x="376" y="38"/>
                  </a:lnTo>
                  <a:lnTo>
                    <a:pt x="390" y="31"/>
                  </a:lnTo>
                  <a:lnTo>
                    <a:pt x="395" y="11"/>
                  </a:lnTo>
                  <a:lnTo>
                    <a:pt x="351" y="13"/>
                  </a:lnTo>
                  <a:lnTo>
                    <a:pt x="333" y="16"/>
                  </a:lnTo>
                  <a:lnTo>
                    <a:pt x="281" y="16"/>
                  </a:lnTo>
                  <a:lnTo>
                    <a:pt x="212" y="15"/>
                  </a:lnTo>
                  <a:lnTo>
                    <a:pt x="169" y="13"/>
                  </a:lnTo>
                  <a:lnTo>
                    <a:pt x="153" y="15"/>
                  </a:lnTo>
                  <a:lnTo>
                    <a:pt x="164" y="6"/>
                  </a:lnTo>
                  <a:lnTo>
                    <a:pt x="146" y="0"/>
                  </a:lnTo>
                  <a:lnTo>
                    <a:pt x="141" y="13"/>
                  </a:lnTo>
                  <a:lnTo>
                    <a:pt x="121" y="16"/>
                  </a:lnTo>
                  <a:lnTo>
                    <a:pt x="103" y="22"/>
                  </a:lnTo>
                  <a:lnTo>
                    <a:pt x="86" y="18"/>
                  </a:lnTo>
                  <a:lnTo>
                    <a:pt x="7" y="18"/>
                  </a:lnTo>
                  <a:lnTo>
                    <a:pt x="4" y="45"/>
                  </a:lnTo>
                  <a:lnTo>
                    <a:pt x="5" y="61"/>
                  </a:lnTo>
                  <a:lnTo>
                    <a:pt x="4" y="77"/>
                  </a:lnTo>
                  <a:lnTo>
                    <a:pt x="4" y="102"/>
                  </a:lnTo>
                  <a:lnTo>
                    <a:pt x="5" y="120"/>
                  </a:lnTo>
                  <a:lnTo>
                    <a:pt x="2" y="141"/>
                  </a:lnTo>
                  <a:lnTo>
                    <a:pt x="0" y="180"/>
                  </a:lnTo>
                  <a:lnTo>
                    <a:pt x="75" y="182"/>
                  </a:lnTo>
                  <a:lnTo>
                    <a:pt x="84" y="212"/>
                  </a:lnTo>
                  <a:lnTo>
                    <a:pt x="82" y="232"/>
                  </a:lnTo>
                  <a:lnTo>
                    <a:pt x="82" y="278"/>
                  </a:lnTo>
                  <a:lnTo>
                    <a:pt x="80" y="296"/>
                  </a:lnTo>
                  <a:lnTo>
                    <a:pt x="80" y="315"/>
                  </a:lnTo>
                  <a:lnTo>
                    <a:pt x="80" y="348"/>
                  </a:lnTo>
                  <a:lnTo>
                    <a:pt x="105" y="348"/>
                  </a:lnTo>
                  <a:lnTo>
                    <a:pt x="105" y="348"/>
                  </a:lnTo>
                  <a:lnTo>
                    <a:pt x="105" y="34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71">
              <a:extLst>
                <a:ext uri="{FF2B5EF4-FFF2-40B4-BE49-F238E27FC236}">
                  <a16:creationId xmlns:a16="http://schemas.microsoft.com/office/drawing/2014/main" id="{4613C094-4A13-0089-5B7D-744C665E2C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85872" y="10975048"/>
              <a:ext cx="716008" cy="941878"/>
            </a:xfrm>
            <a:custGeom>
              <a:avLst/>
              <a:gdLst>
                <a:gd name="T0" fmla="*/ 192 w 317"/>
                <a:gd name="T1" fmla="*/ 417 h 417"/>
                <a:gd name="T2" fmla="*/ 194 w 317"/>
                <a:gd name="T3" fmla="*/ 381 h 417"/>
                <a:gd name="T4" fmla="*/ 219 w 317"/>
                <a:gd name="T5" fmla="*/ 385 h 417"/>
                <a:gd name="T6" fmla="*/ 215 w 317"/>
                <a:gd name="T7" fmla="*/ 303 h 417"/>
                <a:gd name="T8" fmla="*/ 317 w 317"/>
                <a:gd name="T9" fmla="*/ 303 h 417"/>
                <a:gd name="T10" fmla="*/ 315 w 317"/>
                <a:gd name="T11" fmla="*/ 287 h 417"/>
                <a:gd name="T12" fmla="*/ 310 w 317"/>
                <a:gd name="T13" fmla="*/ 269 h 417"/>
                <a:gd name="T14" fmla="*/ 311 w 317"/>
                <a:gd name="T15" fmla="*/ 257 h 417"/>
                <a:gd name="T16" fmla="*/ 306 w 317"/>
                <a:gd name="T17" fmla="*/ 248 h 417"/>
                <a:gd name="T18" fmla="*/ 310 w 317"/>
                <a:gd name="T19" fmla="*/ 228 h 417"/>
                <a:gd name="T20" fmla="*/ 311 w 317"/>
                <a:gd name="T21" fmla="*/ 216 h 417"/>
                <a:gd name="T22" fmla="*/ 315 w 317"/>
                <a:gd name="T23" fmla="*/ 203 h 417"/>
                <a:gd name="T24" fmla="*/ 317 w 317"/>
                <a:gd name="T25" fmla="*/ 187 h 417"/>
                <a:gd name="T26" fmla="*/ 310 w 317"/>
                <a:gd name="T27" fmla="*/ 177 h 417"/>
                <a:gd name="T28" fmla="*/ 304 w 317"/>
                <a:gd name="T29" fmla="*/ 162 h 417"/>
                <a:gd name="T30" fmla="*/ 299 w 317"/>
                <a:gd name="T31" fmla="*/ 150 h 417"/>
                <a:gd name="T32" fmla="*/ 299 w 317"/>
                <a:gd name="T33" fmla="*/ 132 h 417"/>
                <a:gd name="T34" fmla="*/ 294 w 317"/>
                <a:gd name="T35" fmla="*/ 123 h 417"/>
                <a:gd name="T36" fmla="*/ 277 w 317"/>
                <a:gd name="T37" fmla="*/ 118 h 417"/>
                <a:gd name="T38" fmla="*/ 265 w 317"/>
                <a:gd name="T39" fmla="*/ 109 h 417"/>
                <a:gd name="T40" fmla="*/ 258 w 317"/>
                <a:gd name="T41" fmla="*/ 98 h 417"/>
                <a:gd name="T42" fmla="*/ 256 w 317"/>
                <a:gd name="T43" fmla="*/ 82 h 417"/>
                <a:gd name="T44" fmla="*/ 238 w 317"/>
                <a:gd name="T45" fmla="*/ 70 h 417"/>
                <a:gd name="T46" fmla="*/ 237 w 317"/>
                <a:gd name="T47" fmla="*/ 57 h 417"/>
                <a:gd name="T48" fmla="*/ 235 w 317"/>
                <a:gd name="T49" fmla="*/ 41 h 417"/>
                <a:gd name="T50" fmla="*/ 228 w 317"/>
                <a:gd name="T51" fmla="*/ 18 h 417"/>
                <a:gd name="T52" fmla="*/ 229 w 317"/>
                <a:gd name="T53" fmla="*/ 6 h 417"/>
                <a:gd name="T54" fmla="*/ 164 w 317"/>
                <a:gd name="T55" fmla="*/ 0 h 417"/>
                <a:gd name="T56" fmla="*/ 92 w 317"/>
                <a:gd name="T57" fmla="*/ 0 h 417"/>
                <a:gd name="T58" fmla="*/ 78 w 317"/>
                <a:gd name="T59" fmla="*/ 2 h 417"/>
                <a:gd name="T60" fmla="*/ 51 w 317"/>
                <a:gd name="T61" fmla="*/ 9 h 417"/>
                <a:gd name="T62" fmla="*/ 51 w 317"/>
                <a:gd name="T63" fmla="*/ 70 h 417"/>
                <a:gd name="T64" fmla="*/ 43 w 317"/>
                <a:gd name="T65" fmla="*/ 82 h 417"/>
                <a:gd name="T66" fmla="*/ 32 w 317"/>
                <a:gd name="T67" fmla="*/ 93 h 417"/>
                <a:gd name="T68" fmla="*/ 18 w 317"/>
                <a:gd name="T69" fmla="*/ 106 h 417"/>
                <a:gd name="T70" fmla="*/ 5 w 317"/>
                <a:gd name="T71" fmla="*/ 120 h 417"/>
                <a:gd name="T72" fmla="*/ 5 w 317"/>
                <a:gd name="T73" fmla="*/ 132 h 417"/>
                <a:gd name="T74" fmla="*/ 0 w 317"/>
                <a:gd name="T75" fmla="*/ 145 h 417"/>
                <a:gd name="T76" fmla="*/ 3 w 317"/>
                <a:gd name="T77" fmla="*/ 161 h 417"/>
                <a:gd name="T78" fmla="*/ 21 w 317"/>
                <a:gd name="T79" fmla="*/ 173 h 417"/>
                <a:gd name="T80" fmla="*/ 30 w 317"/>
                <a:gd name="T81" fmla="*/ 187 h 417"/>
                <a:gd name="T82" fmla="*/ 41 w 317"/>
                <a:gd name="T83" fmla="*/ 198 h 417"/>
                <a:gd name="T84" fmla="*/ 53 w 317"/>
                <a:gd name="T85" fmla="*/ 209 h 417"/>
                <a:gd name="T86" fmla="*/ 73 w 317"/>
                <a:gd name="T87" fmla="*/ 209 h 417"/>
                <a:gd name="T88" fmla="*/ 83 w 317"/>
                <a:gd name="T89" fmla="*/ 223 h 417"/>
                <a:gd name="T90" fmla="*/ 85 w 317"/>
                <a:gd name="T91" fmla="*/ 243 h 417"/>
                <a:gd name="T92" fmla="*/ 83 w 317"/>
                <a:gd name="T93" fmla="*/ 255 h 417"/>
                <a:gd name="T94" fmla="*/ 91 w 317"/>
                <a:gd name="T95" fmla="*/ 275 h 417"/>
                <a:gd name="T96" fmla="*/ 108 w 317"/>
                <a:gd name="T97" fmla="*/ 287 h 417"/>
                <a:gd name="T98" fmla="*/ 105 w 317"/>
                <a:gd name="T99" fmla="*/ 307 h 417"/>
                <a:gd name="T100" fmla="*/ 101 w 317"/>
                <a:gd name="T101" fmla="*/ 321 h 417"/>
                <a:gd name="T102" fmla="*/ 92 w 317"/>
                <a:gd name="T103" fmla="*/ 333 h 417"/>
                <a:gd name="T104" fmla="*/ 98 w 317"/>
                <a:gd name="T105" fmla="*/ 351 h 417"/>
                <a:gd name="T106" fmla="*/ 112 w 317"/>
                <a:gd name="T107" fmla="*/ 358 h 417"/>
                <a:gd name="T108" fmla="*/ 116 w 317"/>
                <a:gd name="T109" fmla="*/ 378 h 417"/>
                <a:gd name="T110" fmla="*/ 128 w 317"/>
                <a:gd name="T111" fmla="*/ 383 h 417"/>
                <a:gd name="T112" fmla="*/ 123 w 317"/>
                <a:gd name="T113" fmla="*/ 399 h 417"/>
                <a:gd name="T114" fmla="*/ 119 w 317"/>
                <a:gd name="T115" fmla="*/ 412 h 417"/>
                <a:gd name="T116" fmla="*/ 192 w 317"/>
                <a:gd name="T117" fmla="*/ 417 h 417"/>
                <a:gd name="T118" fmla="*/ 192 w 317"/>
                <a:gd name="T119" fmla="*/ 417 h 417"/>
                <a:gd name="T120" fmla="*/ 192 w 317"/>
                <a:gd name="T121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7" h="417">
                  <a:moveTo>
                    <a:pt x="192" y="417"/>
                  </a:moveTo>
                  <a:lnTo>
                    <a:pt x="194" y="381"/>
                  </a:lnTo>
                  <a:lnTo>
                    <a:pt x="219" y="385"/>
                  </a:lnTo>
                  <a:lnTo>
                    <a:pt x="215" y="303"/>
                  </a:lnTo>
                  <a:lnTo>
                    <a:pt x="317" y="303"/>
                  </a:lnTo>
                  <a:lnTo>
                    <a:pt x="315" y="287"/>
                  </a:lnTo>
                  <a:lnTo>
                    <a:pt x="310" y="269"/>
                  </a:lnTo>
                  <a:lnTo>
                    <a:pt x="311" y="257"/>
                  </a:lnTo>
                  <a:lnTo>
                    <a:pt x="306" y="248"/>
                  </a:lnTo>
                  <a:lnTo>
                    <a:pt x="310" y="228"/>
                  </a:lnTo>
                  <a:lnTo>
                    <a:pt x="311" y="216"/>
                  </a:lnTo>
                  <a:lnTo>
                    <a:pt x="315" y="203"/>
                  </a:lnTo>
                  <a:lnTo>
                    <a:pt x="317" y="187"/>
                  </a:lnTo>
                  <a:lnTo>
                    <a:pt x="310" y="177"/>
                  </a:lnTo>
                  <a:lnTo>
                    <a:pt x="304" y="162"/>
                  </a:lnTo>
                  <a:lnTo>
                    <a:pt x="299" y="150"/>
                  </a:lnTo>
                  <a:lnTo>
                    <a:pt x="299" y="132"/>
                  </a:lnTo>
                  <a:lnTo>
                    <a:pt x="294" y="123"/>
                  </a:lnTo>
                  <a:lnTo>
                    <a:pt x="277" y="118"/>
                  </a:lnTo>
                  <a:lnTo>
                    <a:pt x="265" y="109"/>
                  </a:lnTo>
                  <a:lnTo>
                    <a:pt x="258" y="98"/>
                  </a:lnTo>
                  <a:lnTo>
                    <a:pt x="256" y="82"/>
                  </a:lnTo>
                  <a:lnTo>
                    <a:pt x="238" y="70"/>
                  </a:lnTo>
                  <a:lnTo>
                    <a:pt x="237" y="57"/>
                  </a:lnTo>
                  <a:lnTo>
                    <a:pt x="235" y="41"/>
                  </a:lnTo>
                  <a:lnTo>
                    <a:pt x="228" y="18"/>
                  </a:lnTo>
                  <a:lnTo>
                    <a:pt x="229" y="6"/>
                  </a:lnTo>
                  <a:lnTo>
                    <a:pt x="164" y="0"/>
                  </a:lnTo>
                  <a:lnTo>
                    <a:pt x="92" y="0"/>
                  </a:lnTo>
                  <a:lnTo>
                    <a:pt x="78" y="2"/>
                  </a:lnTo>
                  <a:lnTo>
                    <a:pt x="51" y="9"/>
                  </a:lnTo>
                  <a:lnTo>
                    <a:pt x="51" y="70"/>
                  </a:lnTo>
                  <a:lnTo>
                    <a:pt x="43" y="82"/>
                  </a:lnTo>
                  <a:lnTo>
                    <a:pt x="32" y="93"/>
                  </a:lnTo>
                  <a:lnTo>
                    <a:pt x="18" y="106"/>
                  </a:lnTo>
                  <a:lnTo>
                    <a:pt x="5" y="120"/>
                  </a:lnTo>
                  <a:lnTo>
                    <a:pt x="5" y="132"/>
                  </a:lnTo>
                  <a:lnTo>
                    <a:pt x="0" y="145"/>
                  </a:lnTo>
                  <a:lnTo>
                    <a:pt x="3" y="161"/>
                  </a:lnTo>
                  <a:lnTo>
                    <a:pt x="21" y="173"/>
                  </a:lnTo>
                  <a:lnTo>
                    <a:pt x="30" y="187"/>
                  </a:lnTo>
                  <a:lnTo>
                    <a:pt x="41" y="198"/>
                  </a:lnTo>
                  <a:lnTo>
                    <a:pt x="53" y="209"/>
                  </a:lnTo>
                  <a:lnTo>
                    <a:pt x="73" y="209"/>
                  </a:lnTo>
                  <a:lnTo>
                    <a:pt x="83" y="223"/>
                  </a:lnTo>
                  <a:lnTo>
                    <a:pt x="85" y="243"/>
                  </a:lnTo>
                  <a:lnTo>
                    <a:pt x="83" y="255"/>
                  </a:lnTo>
                  <a:lnTo>
                    <a:pt x="91" y="275"/>
                  </a:lnTo>
                  <a:lnTo>
                    <a:pt x="108" y="287"/>
                  </a:lnTo>
                  <a:lnTo>
                    <a:pt x="105" y="307"/>
                  </a:lnTo>
                  <a:lnTo>
                    <a:pt x="101" y="321"/>
                  </a:lnTo>
                  <a:lnTo>
                    <a:pt x="92" y="333"/>
                  </a:lnTo>
                  <a:lnTo>
                    <a:pt x="98" y="351"/>
                  </a:lnTo>
                  <a:lnTo>
                    <a:pt x="112" y="358"/>
                  </a:lnTo>
                  <a:lnTo>
                    <a:pt x="116" y="378"/>
                  </a:lnTo>
                  <a:lnTo>
                    <a:pt x="128" y="383"/>
                  </a:lnTo>
                  <a:lnTo>
                    <a:pt x="123" y="399"/>
                  </a:lnTo>
                  <a:lnTo>
                    <a:pt x="119" y="412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72">
              <a:extLst>
                <a:ext uri="{FF2B5EF4-FFF2-40B4-BE49-F238E27FC236}">
                  <a16:creationId xmlns:a16="http://schemas.microsoft.com/office/drawing/2014/main" id="{2CED8D18-42EE-4432-9840-7DF03F27B2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8062" y="11160261"/>
              <a:ext cx="975757" cy="752147"/>
            </a:xfrm>
            <a:custGeom>
              <a:avLst/>
              <a:gdLst>
                <a:gd name="T0" fmla="*/ 153 w 432"/>
                <a:gd name="T1" fmla="*/ 333 h 333"/>
                <a:gd name="T2" fmla="*/ 180 w 432"/>
                <a:gd name="T3" fmla="*/ 271 h 333"/>
                <a:gd name="T4" fmla="*/ 278 w 432"/>
                <a:gd name="T5" fmla="*/ 296 h 333"/>
                <a:gd name="T6" fmla="*/ 283 w 432"/>
                <a:gd name="T7" fmla="*/ 280 h 333"/>
                <a:gd name="T8" fmla="*/ 285 w 432"/>
                <a:gd name="T9" fmla="*/ 267 h 333"/>
                <a:gd name="T10" fmla="*/ 288 w 432"/>
                <a:gd name="T11" fmla="*/ 255 h 333"/>
                <a:gd name="T12" fmla="*/ 313 w 432"/>
                <a:gd name="T13" fmla="*/ 246 h 333"/>
                <a:gd name="T14" fmla="*/ 351 w 432"/>
                <a:gd name="T15" fmla="*/ 248 h 333"/>
                <a:gd name="T16" fmla="*/ 360 w 432"/>
                <a:gd name="T17" fmla="*/ 228 h 333"/>
                <a:gd name="T18" fmla="*/ 368 w 432"/>
                <a:gd name="T19" fmla="*/ 210 h 333"/>
                <a:gd name="T20" fmla="*/ 383 w 432"/>
                <a:gd name="T21" fmla="*/ 196 h 333"/>
                <a:gd name="T22" fmla="*/ 408 w 432"/>
                <a:gd name="T23" fmla="*/ 180 h 333"/>
                <a:gd name="T24" fmla="*/ 395 w 432"/>
                <a:gd name="T25" fmla="*/ 178 h 333"/>
                <a:gd name="T26" fmla="*/ 404 w 432"/>
                <a:gd name="T27" fmla="*/ 153 h 333"/>
                <a:gd name="T28" fmla="*/ 408 w 432"/>
                <a:gd name="T29" fmla="*/ 129 h 333"/>
                <a:gd name="T30" fmla="*/ 413 w 432"/>
                <a:gd name="T31" fmla="*/ 116 h 333"/>
                <a:gd name="T32" fmla="*/ 420 w 432"/>
                <a:gd name="T33" fmla="*/ 75 h 333"/>
                <a:gd name="T34" fmla="*/ 432 w 432"/>
                <a:gd name="T35" fmla="*/ 57 h 333"/>
                <a:gd name="T36" fmla="*/ 432 w 432"/>
                <a:gd name="T37" fmla="*/ 31 h 333"/>
                <a:gd name="T38" fmla="*/ 408 w 432"/>
                <a:gd name="T39" fmla="*/ 18 h 333"/>
                <a:gd name="T40" fmla="*/ 376 w 432"/>
                <a:gd name="T41" fmla="*/ 0 h 333"/>
                <a:gd name="T42" fmla="*/ 342 w 432"/>
                <a:gd name="T43" fmla="*/ 9 h 333"/>
                <a:gd name="T44" fmla="*/ 288 w 432"/>
                <a:gd name="T45" fmla="*/ 16 h 333"/>
                <a:gd name="T46" fmla="*/ 194 w 432"/>
                <a:gd name="T47" fmla="*/ 0 h 333"/>
                <a:gd name="T48" fmla="*/ 194 w 432"/>
                <a:gd name="T49" fmla="*/ 20 h 333"/>
                <a:gd name="T50" fmla="*/ 203 w 432"/>
                <a:gd name="T51" fmla="*/ 34 h 333"/>
                <a:gd name="T52" fmla="*/ 212 w 432"/>
                <a:gd name="T53" fmla="*/ 45 h 333"/>
                <a:gd name="T54" fmla="*/ 226 w 432"/>
                <a:gd name="T55" fmla="*/ 57 h 333"/>
                <a:gd name="T56" fmla="*/ 224 w 432"/>
                <a:gd name="T57" fmla="*/ 73 h 333"/>
                <a:gd name="T58" fmla="*/ 215 w 432"/>
                <a:gd name="T59" fmla="*/ 84 h 333"/>
                <a:gd name="T60" fmla="*/ 203 w 432"/>
                <a:gd name="T61" fmla="*/ 86 h 333"/>
                <a:gd name="T62" fmla="*/ 190 w 432"/>
                <a:gd name="T63" fmla="*/ 88 h 333"/>
                <a:gd name="T64" fmla="*/ 176 w 432"/>
                <a:gd name="T65" fmla="*/ 86 h 333"/>
                <a:gd name="T66" fmla="*/ 162 w 432"/>
                <a:gd name="T67" fmla="*/ 84 h 333"/>
                <a:gd name="T68" fmla="*/ 148 w 432"/>
                <a:gd name="T69" fmla="*/ 86 h 333"/>
                <a:gd name="T70" fmla="*/ 132 w 432"/>
                <a:gd name="T71" fmla="*/ 91 h 333"/>
                <a:gd name="T72" fmla="*/ 123 w 432"/>
                <a:gd name="T73" fmla="*/ 102 h 333"/>
                <a:gd name="T74" fmla="*/ 110 w 432"/>
                <a:gd name="T75" fmla="*/ 111 h 333"/>
                <a:gd name="T76" fmla="*/ 110 w 432"/>
                <a:gd name="T77" fmla="*/ 123 h 333"/>
                <a:gd name="T78" fmla="*/ 100 w 432"/>
                <a:gd name="T79" fmla="*/ 141 h 333"/>
                <a:gd name="T80" fmla="*/ 85 w 432"/>
                <a:gd name="T81" fmla="*/ 143 h 333"/>
                <a:gd name="T82" fmla="*/ 75 w 432"/>
                <a:gd name="T83" fmla="*/ 152 h 333"/>
                <a:gd name="T84" fmla="*/ 62 w 432"/>
                <a:gd name="T85" fmla="*/ 150 h 333"/>
                <a:gd name="T86" fmla="*/ 46 w 432"/>
                <a:gd name="T87" fmla="*/ 148 h 333"/>
                <a:gd name="T88" fmla="*/ 34 w 432"/>
                <a:gd name="T89" fmla="*/ 146 h 333"/>
                <a:gd name="T90" fmla="*/ 18 w 432"/>
                <a:gd name="T91" fmla="*/ 145 h 333"/>
                <a:gd name="T92" fmla="*/ 2 w 432"/>
                <a:gd name="T93" fmla="*/ 139 h 333"/>
                <a:gd name="T94" fmla="*/ 0 w 432"/>
                <a:gd name="T95" fmla="*/ 162 h 333"/>
                <a:gd name="T96" fmla="*/ 14 w 432"/>
                <a:gd name="T97" fmla="*/ 173 h 333"/>
                <a:gd name="T98" fmla="*/ 27 w 432"/>
                <a:gd name="T99" fmla="*/ 178 h 333"/>
                <a:gd name="T100" fmla="*/ 44 w 432"/>
                <a:gd name="T101" fmla="*/ 189 h 333"/>
                <a:gd name="T102" fmla="*/ 59 w 432"/>
                <a:gd name="T103" fmla="*/ 185 h 333"/>
                <a:gd name="T104" fmla="*/ 60 w 432"/>
                <a:gd name="T105" fmla="*/ 266 h 333"/>
                <a:gd name="T106" fmla="*/ 100 w 432"/>
                <a:gd name="T107" fmla="*/ 299 h 333"/>
                <a:gd name="T108" fmla="*/ 125 w 432"/>
                <a:gd name="T109" fmla="*/ 331 h 333"/>
                <a:gd name="T110" fmla="*/ 153 w 432"/>
                <a:gd name="T111" fmla="*/ 333 h 333"/>
                <a:gd name="T112" fmla="*/ 153 w 432"/>
                <a:gd name="T113" fmla="*/ 333 h 333"/>
                <a:gd name="T114" fmla="*/ 153 w 432"/>
                <a:gd name="T115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2" h="333">
                  <a:moveTo>
                    <a:pt x="153" y="333"/>
                  </a:moveTo>
                  <a:lnTo>
                    <a:pt x="180" y="271"/>
                  </a:lnTo>
                  <a:lnTo>
                    <a:pt x="278" y="296"/>
                  </a:lnTo>
                  <a:lnTo>
                    <a:pt x="283" y="280"/>
                  </a:lnTo>
                  <a:lnTo>
                    <a:pt x="285" y="267"/>
                  </a:lnTo>
                  <a:lnTo>
                    <a:pt x="288" y="255"/>
                  </a:lnTo>
                  <a:lnTo>
                    <a:pt x="313" y="246"/>
                  </a:lnTo>
                  <a:lnTo>
                    <a:pt x="351" y="248"/>
                  </a:lnTo>
                  <a:lnTo>
                    <a:pt x="360" y="228"/>
                  </a:lnTo>
                  <a:lnTo>
                    <a:pt x="368" y="210"/>
                  </a:lnTo>
                  <a:lnTo>
                    <a:pt x="383" y="196"/>
                  </a:lnTo>
                  <a:lnTo>
                    <a:pt x="408" y="180"/>
                  </a:lnTo>
                  <a:lnTo>
                    <a:pt x="395" y="178"/>
                  </a:lnTo>
                  <a:lnTo>
                    <a:pt x="404" y="153"/>
                  </a:lnTo>
                  <a:lnTo>
                    <a:pt x="408" y="129"/>
                  </a:lnTo>
                  <a:lnTo>
                    <a:pt x="413" y="116"/>
                  </a:lnTo>
                  <a:lnTo>
                    <a:pt x="420" y="75"/>
                  </a:lnTo>
                  <a:lnTo>
                    <a:pt x="432" y="57"/>
                  </a:lnTo>
                  <a:lnTo>
                    <a:pt x="432" y="31"/>
                  </a:lnTo>
                  <a:lnTo>
                    <a:pt x="408" y="18"/>
                  </a:lnTo>
                  <a:lnTo>
                    <a:pt x="376" y="0"/>
                  </a:lnTo>
                  <a:lnTo>
                    <a:pt x="342" y="9"/>
                  </a:lnTo>
                  <a:lnTo>
                    <a:pt x="288" y="16"/>
                  </a:lnTo>
                  <a:lnTo>
                    <a:pt x="194" y="0"/>
                  </a:lnTo>
                  <a:lnTo>
                    <a:pt x="194" y="20"/>
                  </a:lnTo>
                  <a:lnTo>
                    <a:pt x="203" y="34"/>
                  </a:lnTo>
                  <a:lnTo>
                    <a:pt x="212" y="45"/>
                  </a:lnTo>
                  <a:lnTo>
                    <a:pt x="226" y="57"/>
                  </a:lnTo>
                  <a:lnTo>
                    <a:pt x="224" y="73"/>
                  </a:lnTo>
                  <a:lnTo>
                    <a:pt x="215" y="84"/>
                  </a:lnTo>
                  <a:lnTo>
                    <a:pt x="203" y="86"/>
                  </a:lnTo>
                  <a:lnTo>
                    <a:pt x="190" y="88"/>
                  </a:lnTo>
                  <a:lnTo>
                    <a:pt x="176" y="86"/>
                  </a:lnTo>
                  <a:lnTo>
                    <a:pt x="162" y="84"/>
                  </a:lnTo>
                  <a:lnTo>
                    <a:pt x="148" y="86"/>
                  </a:lnTo>
                  <a:lnTo>
                    <a:pt x="132" y="91"/>
                  </a:lnTo>
                  <a:lnTo>
                    <a:pt x="123" y="102"/>
                  </a:lnTo>
                  <a:lnTo>
                    <a:pt x="110" y="111"/>
                  </a:lnTo>
                  <a:lnTo>
                    <a:pt x="110" y="123"/>
                  </a:lnTo>
                  <a:lnTo>
                    <a:pt x="100" y="141"/>
                  </a:lnTo>
                  <a:lnTo>
                    <a:pt x="85" y="143"/>
                  </a:lnTo>
                  <a:lnTo>
                    <a:pt x="75" y="152"/>
                  </a:lnTo>
                  <a:lnTo>
                    <a:pt x="62" y="150"/>
                  </a:lnTo>
                  <a:lnTo>
                    <a:pt x="46" y="148"/>
                  </a:lnTo>
                  <a:lnTo>
                    <a:pt x="34" y="146"/>
                  </a:lnTo>
                  <a:lnTo>
                    <a:pt x="18" y="145"/>
                  </a:lnTo>
                  <a:lnTo>
                    <a:pt x="2" y="139"/>
                  </a:lnTo>
                  <a:lnTo>
                    <a:pt x="0" y="162"/>
                  </a:lnTo>
                  <a:lnTo>
                    <a:pt x="14" y="173"/>
                  </a:lnTo>
                  <a:lnTo>
                    <a:pt x="27" y="178"/>
                  </a:lnTo>
                  <a:lnTo>
                    <a:pt x="44" y="189"/>
                  </a:lnTo>
                  <a:lnTo>
                    <a:pt x="59" y="185"/>
                  </a:lnTo>
                  <a:lnTo>
                    <a:pt x="60" y="266"/>
                  </a:lnTo>
                  <a:lnTo>
                    <a:pt x="100" y="299"/>
                  </a:lnTo>
                  <a:lnTo>
                    <a:pt x="125" y="331"/>
                  </a:lnTo>
                  <a:lnTo>
                    <a:pt x="153" y="333"/>
                  </a:lnTo>
                  <a:lnTo>
                    <a:pt x="153" y="333"/>
                  </a:lnTo>
                  <a:lnTo>
                    <a:pt x="153" y="3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73">
              <a:extLst>
                <a:ext uri="{FF2B5EF4-FFF2-40B4-BE49-F238E27FC236}">
                  <a16:creationId xmlns:a16="http://schemas.microsoft.com/office/drawing/2014/main" id="{4C3136DA-4315-A4AE-66DE-5AE50B998D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23891" y="10638501"/>
              <a:ext cx="725043" cy="447222"/>
            </a:xfrm>
            <a:custGeom>
              <a:avLst/>
              <a:gdLst>
                <a:gd name="T0" fmla="*/ 260 w 321"/>
                <a:gd name="T1" fmla="*/ 198 h 198"/>
                <a:gd name="T2" fmla="*/ 278 w 321"/>
                <a:gd name="T3" fmla="*/ 187 h 198"/>
                <a:gd name="T4" fmla="*/ 287 w 321"/>
                <a:gd name="T5" fmla="*/ 173 h 198"/>
                <a:gd name="T6" fmla="*/ 305 w 321"/>
                <a:gd name="T7" fmla="*/ 182 h 198"/>
                <a:gd name="T8" fmla="*/ 294 w 321"/>
                <a:gd name="T9" fmla="*/ 189 h 198"/>
                <a:gd name="T10" fmla="*/ 310 w 321"/>
                <a:gd name="T11" fmla="*/ 189 h 198"/>
                <a:gd name="T12" fmla="*/ 317 w 321"/>
                <a:gd name="T13" fmla="*/ 180 h 198"/>
                <a:gd name="T14" fmla="*/ 321 w 321"/>
                <a:gd name="T15" fmla="*/ 164 h 198"/>
                <a:gd name="T16" fmla="*/ 314 w 321"/>
                <a:gd name="T17" fmla="*/ 137 h 198"/>
                <a:gd name="T18" fmla="*/ 305 w 321"/>
                <a:gd name="T19" fmla="*/ 123 h 198"/>
                <a:gd name="T20" fmla="*/ 301 w 321"/>
                <a:gd name="T21" fmla="*/ 109 h 198"/>
                <a:gd name="T22" fmla="*/ 299 w 321"/>
                <a:gd name="T23" fmla="*/ 96 h 198"/>
                <a:gd name="T24" fmla="*/ 291 w 321"/>
                <a:gd name="T25" fmla="*/ 85 h 198"/>
                <a:gd name="T26" fmla="*/ 289 w 321"/>
                <a:gd name="T27" fmla="*/ 69 h 198"/>
                <a:gd name="T28" fmla="*/ 291 w 321"/>
                <a:gd name="T29" fmla="*/ 55 h 198"/>
                <a:gd name="T30" fmla="*/ 292 w 321"/>
                <a:gd name="T31" fmla="*/ 43 h 198"/>
                <a:gd name="T32" fmla="*/ 294 w 321"/>
                <a:gd name="T33" fmla="*/ 27 h 198"/>
                <a:gd name="T34" fmla="*/ 283 w 321"/>
                <a:gd name="T35" fmla="*/ 16 h 198"/>
                <a:gd name="T36" fmla="*/ 225 w 321"/>
                <a:gd name="T37" fmla="*/ 18 h 198"/>
                <a:gd name="T38" fmla="*/ 209 w 321"/>
                <a:gd name="T39" fmla="*/ 16 h 198"/>
                <a:gd name="T40" fmla="*/ 193 w 321"/>
                <a:gd name="T41" fmla="*/ 18 h 198"/>
                <a:gd name="T42" fmla="*/ 194 w 321"/>
                <a:gd name="T43" fmla="*/ 2 h 198"/>
                <a:gd name="T44" fmla="*/ 186 w 321"/>
                <a:gd name="T45" fmla="*/ 18 h 198"/>
                <a:gd name="T46" fmla="*/ 178 w 321"/>
                <a:gd name="T47" fmla="*/ 4 h 198"/>
                <a:gd name="T48" fmla="*/ 157 w 321"/>
                <a:gd name="T49" fmla="*/ 11 h 198"/>
                <a:gd name="T50" fmla="*/ 145 w 321"/>
                <a:gd name="T51" fmla="*/ 2 h 198"/>
                <a:gd name="T52" fmla="*/ 132 w 321"/>
                <a:gd name="T53" fmla="*/ 0 h 198"/>
                <a:gd name="T54" fmla="*/ 130 w 321"/>
                <a:gd name="T55" fmla="*/ 20 h 198"/>
                <a:gd name="T56" fmla="*/ 75 w 321"/>
                <a:gd name="T57" fmla="*/ 20 h 198"/>
                <a:gd name="T58" fmla="*/ 36 w 321"/>
                <a:gd name="T59" fmla="*/ 18 h 198"/>
                <a:gd name="T60" fmla="*/ 8 w 321"/>
                <a:gd name="T61" fmla="*/ 18 h 198"/>
                <a:gd name="T62" fmla="*/ 6 w 321"/>
                <a:gd name="T63" fmla="*/ 34 h 198"/>
                <a:gd name="T64" fmla="*/ 4 w 321"/>
                <a:gd name="T65" fmla="*/ 69 h 198"/>
                <a:gd name="T66" fmla="*/ 16 w 321"/>
                <a:gd name="T67" fmla="*/ 68 h 198"/>
                <a:gd name="T68" fmla="*/ 9 w 321"/>
                <a:gd name="T69" fmla="*/ 80 h 198"/>
                <a:gd name="T70" fmla="*/ 4 w 321"/>
                <a:gd name="T71" fmla="*/ 101 h 198"/>
                <a:gd name="T72" fmla="*/ 9 w 321"/>
                <a:gd name="T73" fmla="*/ 112 h 198"/>
                <a:gd name="T74" fmla="*/ 0 w 321"/>
                <a:gd name="T75" fmla="*/ 126 h 198"/>
                <a:gd name="T76" fmla="*/ 11 w 321"/>
                <a:gd name="T77" fmla="*/ 139 h 198"/>
                <a:gd name="T78" fmla="*/ 20 w 321"/>
                <a:gd name="T79" fmla="*/ 155 h 198"/>
                <a:gd name="T80" fmla="*/ 22 w 321"/>
                <a:gd name="T81" fmla="*/ 169 h 198"/>
                <a:gd name="T82" fmla="*/ 22 w 321"/>
                <a:gd name="T83" fmla="*/ 182 h 198"/>
                <a:gd name="T84" fmla="*/ 77 w 321"/>
                <a:gd name="T85" fmla="*/ 192 h 198"/>
                <a:gd name="T86" fmla="*/ 145 w 321"/>
                <a:gd name="T87" fmla="*/ 194 h 198"/>
                <a:gd name="T88" fmla="*/ 212 w 321"/>
                <a:gd name="T89" fmla="*/ 192 h 198"/>
                <a:gd name="T90" fmla="*/ 227 w 321"/>
                <a:gd name="T91" fmla="*/ 187 h 198"/>
                <a:gd name="T92" fmla="*/ 243 w 321"/>
                <a:gd name="T93" fmla="*/ 187 h 198"/>
                <a:gd name="T94" fmla="*/ 251 w 321"/>
                <a:gd name="T95" fmla="*/ 198 h 198"/>
                <a:gd name="T96" fmla="*/ 260 w 321"/>
                <a:gd name="T97" fmla="*/ 198 h 198"/>
                <a:gd name="T98" fmla="*/ 260 w 321"/>
                <a:gd name="T99" fmla="*/ 198 h 198"/>
                <a:gd name="T100" fmla="*/ 260 w 321"/>
                <a:gd name="T101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1" h="198">
                  <a:moveTo>
                    <a:pt x="260" y="198"/>
                  </a:moveTo>
                  <a:lnTo>
                    <a:pt x="278" y="187"/>
                  </a:lnTo>
                  <a:lnTo>
                    <a:pt x="287" y="173"/>
                  </a:lnTo>
                  <a:lnTo>
                    <a:pt x="305" y="182"/>
                  </a:lnTo>
                  <a:lnTo>
                    <a:pt x="294" y="189"/>
                  </a:lnTo>
                  <a:lnTo>
                    <a:pt x="310" y="189"/>
                  </a:lnTo>
                  <a:lnTo>
                    <a:pt x="317" y="180"/>
                  </a:lnTo>
                  <a:lnTo>
                    <a:pt x="321" y="164"/>
                  </a:lnTo>
                  <a:lnTo>
                    <a:pt x="314" y="137"/>
                  </a:lnTo>
                  <a:lnTo>
                    <a:pt x="305" y="123"/>
                  </a:lnTo>
                  <a:lnTo>
                    <a:pt x="301" y="109"/>
                  </a:lnTo>
                  <a:lnTo>
                    <a:pt x="299" y="96"/>
                  </a:lnTo>
                  <a:lnTo>
                    <a:pt x="291" y="85"/>
                  </a:lnTo>
                  <a:lnTo>
                    <a:pt x="289" y="69"/>
                  </a:lnTo>
                  <a:lnTo>
                    <a:pt x="291" y="55"/>
                  </a:lnTo>
                  <a:lnTo>
                    <a:pt x="292" y="43"/>
                  </a:lnTo>
                  <a:lnTo>
                    <a:pt x="294" y="27"/>
                  </a:lnTo>
                  <a:lnTo>
                    <a:pt x="283" y="16"/>
                  </a:lnTo>
                  <a:lnTo>
                    <a:pt x="225" y="18"/>
                  </a:lnTo>
                  <a:lnTo>
                    <a:pt x="209" y="16"/>
                  </a:lnTo>
                  <a:lnTo>
                    <a:pt x="193" y="18"/>
                  </a:lnTo>
                  <a:lnTo>
                    <a:pt x="194" y="2"/>
                  </a:lnTo>
                  <a:lnTo>
                    <a:pt x="186" y="18"/>
                  </a:lnTo>
                  <a:lnTo>
                    <a:pt x="178" y="4"/>
                  </a:lnTo>
                  <a:lnTo>
                    <a:pt x="157" y="11"/>
                  </a:lnTo>
                  <a:lnTo>
                    <a:pt x="145" y="2"/>
                  </a:lnTo>
                  <a:lnTo>
                    <a:pt x="132" y="0"/>
                  </a:lnTo>
                  <a:lnTo>
                    <a:pt x="130" y="20"/>
                  </a:lnTo>
                  <a:lnTo>
                    <a:pt x="75" y="20"/>
                  </a:lnTo>
                  <a:lnTo>
                    <a:pt x="36" y="18"/>
                  </a:lnTo>
                  <a:lnTo>
                    <a:pt x="8" y="18"/>
                  </a:lnTo>
                  <a:lnTo>
                    <a:pt x="6" y="34"/>
                  </a:lnTo>
                  <a:lnTo>
                    <a:pt x="4" y="69"/>
                  </a:lnTo>
                  <a:lnTo>
                    <a:pt x="16" y="68"/>
                  </a:lnTo>
                  <a:lnTo>
                    <a:pt x="9" y="80"/>
                  </a:lnTo>
                  <a:lnTo>
                    <a:pt x="4" y="101"/>
                  </a:lnTo>
                  <a:lnTo>
                    <a:pt x="9" y="112"/>
                  </a:lnTo>
                  <a:lnTo>
                    <a:pt x="0" y="126"/>
                  </a:lnTo>
                  <a:lnTo>
                    <a:pt x="11" y="139"/>
                  </a:lnTo>
                  <a:lnTo>
                    <a:pt x="20" y="155"/>
                  </a:lnTo>
                  <a:lnTo>
                    <a:pt x="22" y="169"/>
                  </a:lnTo>
                  <a:lnTo>
                    <a:pt x="22" y="182"/>
                  </a:lnTo>
                  <a:lnTo>
                    <a:pt x="77" y="192"/>
                  </a:lnTo>
                  <a:lnTo>
                    <a:pt x="145" y="194"/>
                  </a:lnTo>
                  <a:lnTo>
                    <a:pt x="212" y="192"/>
                  </a:lnTo>
                  <a:lnTo>
                    <a:pt x="227" y="187"/>
                  </a:lnTo>
                  <a:lnTo>
                    <a:pt x="243" y="187"/>
                  </a:lnTo>
                  <a:lnTo>
                    <a:pt x="251" y="198"/>
                  </a:lnTo>
                  <a:lnTo>
                    <a:pt x="260" y="198"/>
                  </a:lnTo>
                  <a:lnTo>
                    <a:pt x="260" y="198"/>
                  </a:lnTo>
                  <a:lnTo>
                    <a:pt x="260" y="1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74">
              <a:extLst>
                <a:ext uri="{FF2B5EF4-FFF2-40B4-BE49-F238E27FC236}">
                  <a16:creationId xmlns:a16="http://schemas.microsoft.com/office/drawing/2014/main" id="{E97BDB46-D6C4-C6AF-DFCC-C971B17EFC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375980" y="11575862"/>
              <a:ext cx="959947" cy="944136"/>
            </a:xfrm>
            <a:custGeom>
              <a:avLst/>
              <a:gdLst>
                <a:gd name="T0" fmla="*/ 329 w 425"/>
                <a:gd name="T1" fmla="*/ 406 h 418"/>
                <a:gd name="T2" fmla="*/ 373 w 425"/>
                <a:gd name="T3" fmla="*/ 411 h 418"/>
                <a:gd name="T4" fmla="*/ 386 w 425"/>
                <a:gd name="T5" fmla="*/ 384 h 418"/>
                <a:gd name="T6" fmla="*/ 389 w 425"/>
                <a:gd name="T7" fmla="*/ 333 h 418"/>
                <a:gd name="T8" fmla="*/ 416 w 425"/>
                <a:gd name="T9" fmla="*/ 247 h 418"/>
                <a:gd name="T10" fmla="*/ 421 w 425"/>
                <a:gd name="T11" fmla="*/ 201 h 418"/>
                <a:gd name="T12" fmla="*/ 414 w 425"/>
                <a:gd name="T13" fmla="*/ 155 h 418"/>
                <a:gd name="T14" fmla="*/ 389 w 425"/>
                <a:gd name="T15" fmla="*/ 131 h 418"/>
                <a:gd name="T16" fmla="*/ 359 w 425"/>
                <a:gd name="T17" fmla="*/ 114 h 418"/>
                <a:gd name="T18" fmla="*/ 322 w 425"/>
                <a:gd name="T19" fmla="*/ 90 h 418"/>
                <a:gd name="T20" fmla="*/ 302 w 425"/>
                <a:gd name="T21" fmla="*/ 73 h 418"/>
                <a:gd name="T22" fmla="*/ 292 w 425"/>
                <a:gd name="T23" fmla="*/ 48 h 418"/>
                <a:gd name="T24" fmla="*/ 281 w 425"/>
                <a:gd name="T25" fmla="*/ 34 h 418"/>
                <a:gd name="T26" fmla="*/ 258 w 425"/>
                <a:gd name="T27" fmla="*/ 44 h 418"/>
                <a:gd name="T28" fmla="*/ 222 w 425"/>
                <a:gd name="T29" fmla="*/ 37 h 418"/>
                <a:gd name="T30" fmla="*/ 181 w 425"/>
                <a:gd name="T31" fmla="*/ 28 h 418"/>
                <a:gd name="T32" fmla="*/ 154 w 425"/>
                <a:gd name="T33" fmla="*/ 12 h 418"/>
                <a:gd name="T34" fmla="*/ 133 w 425"/>
                <a:gd name="T35" fmla="*/ 0 h 418"/>
                <a:gd name="T36" fmla="*/ 92 w 425"/>
                <a:gd name="T37" fmla="*/ 26 h 418"/>
                <a:gd name="T38" fmla="*/ 74 w 425"/>
                <a:gd name="T39" fmla="*/ 64 h 418"/>
                <a:gd name="T40" fmla="*/ 19 w 425"/>
                <a:gd name="T41" fmla="*/ 66 h 418"/>
                <a:gd name="T42" fmla="*/ 9 w 425"/>
                <a:gd name="T43" fmla="*/ 101 h 418"/>
                <a:gd name="T44" fmla="*/ 12 w 425"/>
                <a:gd name="T45" fmla="*/ 117 h 418"/>
                <a:gd name="T46" fmla="*/ 26 w 425"/>
                <a:gd name="T47" fmla="*/ 139 h 418"/>
                <a:gd name="T48" fmla="*/ 19 w 425"/>
                <a:gd name="T49" fmla="*/ 167 h 418"/>
                <a:gd name="T50" fmla="*/ 39 w 425"/>
                <a:gd name="T51" fmla="*/ 192 h 418"/>
                <a:gd name="T52" fmla="*/ 21 w 425"/>
                <a:gd name="T53" fmla="*/ 231 h 418"/>
                <a:gd name="T54" fmla="*/ 30 w 425"/>
                <a:gd name="T55" fmla="*/ 313 h 418"/>
                <a:gd name="T56" fmla="*/ 49 w 425"/>
                <a:gd name="T57" fmla="*/ 341 h 418"/>
                <a:gd name="T58" fmla="*/ 90 w 425"/>
                <a:gd name="T59" fmla="*/ 350 h 418"/>
                <a:gd name="T60" fmla="*/ 128 w 425"/>
                <a:gd name="T61" fmla="*/ 365 h 418"/>
                <a:gd name="T62" fmla="*/ 162 w 425"/>
                <a:gd name="T63" fmla="*/ 372 h 418"/>
                <a:gd name="T64" fmla="*/ 187 w 425"/>
                <a:gd name="T65" fmla="*/ 388 h 418"/>
                <a:gd name="T66" fmla="*/ 215 w 425"/>
                <a:gd name="T67" fmla="*/ 391 h 418"/>
                <a:gd name="T68" fmla="*/ 231 w 425"/>
                <a:gd name="T69" fmla="*/ 390 h 418"/>
                <a:gd name="T70" fmla="*/ 258 w 425"/>
                <a:gd name="T71" fmla="*/ 409 h 418"/>
                <a:gd name="T72" fmla="*/ 272 w 425"/>
                <a:gd name="T73" fmla="*/ 398 h 418"/>
                <a:gd name="T74" fmla="*/ 308 w 425"/>
                <a:gd name="T75" fmla="*/ 416 h 418"/>
                <a:gd name="T76" fmla="*/ 324 w 425"/>
                <a:gd name="T7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5" h="418">
                  <a:moveTo>
                    <a:pt x="324" y="418"/>
                  </a:moveTo>
                  <a:lnTo>
                    <a:pt x="329" y="406"/>
                  </a:lnTo>
                  <a:lnTo>
                    <a:pt x="363" y="400"/>
                  </a:lnTo>
                  <a:lnTo>
                    <a:pt x="373" y="411"/>
                  </a:lnTo>
                  <a:lnTo>
                    <a:pt x="398" y="414"/>
                  </a:lnTo>
                  <a:lnTo>
                    <a:pt x="386" y="384"/>
                  </a:lnTo>
                  <a:lnTo>
                    <a:pt x="386" y="361"/>
                  </a:lnTo>
                  <a:lnTo>
                    <a:pt x="389" y="333"/>
                  </a:lnTo>
                  <a:lnTo>
                    <a:pt x="398" y="311"/>
                  </a:lnTo>
                  <a:lnTo>
                    <a:pt x="416" y="247"/>
                  </a:lnTo>
                  <a:lnTo>
                    <a:pt x="425" y="229"/>
                  </a:lnTo>
                  <a:lnTo>
                    <a:pt x="421" y="201"/>
                  </a:lnTo>
                  <a:lnTo>
                    <a:pt x="425" y="185"/>
                  </a:lnTo>
                  <a:lnTo>
                    <a:pt x="414" y="155"/>
                  </a:lnTo>
                  <a:lnTo>
                    <a:pt x="400" y="149"/>
                  </a:lnTo>
                  <a:lnTo>
                    <a:pt x="389" y="131"/>
                  </a:lnTo>
                  <a:lnTo>
                    <a:pt x="388" y="115"/>
                  </a:lnTo>
                  <a:lnTo>
                    <a:pt x="359" y="114"/>
                  </a:lnTo>
                  <a:lnTo>
                    <a:pt x="350" y="98"/>
                  </a:lnTo>
                  <a:lnTo>
                    <a:pt x="322" y="90"/>
                  </a:lnTo>
                  <a:lnTo>
                    <a:pt x="318" y="74"/>
                  </a:lnTo>
                  <a:lnTo>
                    <a:pt x="302" y="73"/>
                  </a:lnTo>
                  <a:lnTo>
                    <a:pt x="288" y="60"/>
                  </a:lnTo>
                  <a:lnTo>
                    <a:pt x="292" y="48"/>
                  </a:lnTo>
                  <a:lnTo>
                    <a:pt x="297" y="35"/>
                  </a:lnTo>
                  <a:lnTo>
                    <a:pt x="281" y="34"/>
                  </a:lnTo>
                  <a:lnTo>
                    <a:pt x="270" y="42"/>
                  </a:lnTo>
                  <a:lnTo>
                    <a:pt x="258" y="44"/>
                  </a:lnTo>
                  <a:lnTo>
                    <a:pt x="236" y="51"/>
                  </a:lnTo>
                  <a:lnTo>
                    <a:pt x="222" y="37"/>
                  </a:lnTo>
                  <a:lnTo>
                    <a:pt x="197" y="37"/>
                  </a:lnTo>
                  <a:lnTo>
                    <a:pt x="181" y="28"/>
                  </a:lnTo>
                  <a:lnTo>
                    <a:pt x="171" y="18"/>
                  </a:lnTo>
                  <a:lnTo>
                    <a:pt x="154" y="12"/>
                  </a:lnTo>
                  <a:lnTo>
                    <a:pt x="142" y="14"/>
                  </a:lnTo>
                  <a:lnTo>
                    <a:pt x="133" y="0"/>
                  </a:lnTo>
                  <a:lnTo>
                    <a:pt x="115" y="14"/>
                  </a:lnTo>
                  <a:lnTo>
                    <a:pt x="92" y="26"/>
                  </a:lnTo>
                  <a:lnTo>
                    <a:pt x="83" y="44"/>
                  </a:lnTo>
                  <a:lnTo>
                    <a:pt x="74" y="64"/>
                  </a:lnTo>
                  <a:lnTo>
                    <a:pt x="44" y="62"/>
                  </a:lnTo>
                  <a:lnTo>
                    <a:pt x="19" y="66"/>
                  </a:lnTo>
                  <a:lnTo>
                    <a:pt x="7" y="82"/>
                  </a:lnTo>
                  <a:lnTo>
                    <a:pt x="9" y="101"/>
                  </a:lnTo>
                  <a:lnTo>
                    <a:pt x="0" y="112"/>
                  </a:lnTo>
                  <a:lnTo>
                    <a:pt x="12" y="117"/>
                  </a:lnTo>
                  <a:lnTo>
                    <a:pt x="25" y="124"/>
                  </a:lnTo>
                  <a:lnTo>
                    <a:pt x="26" y="139"/>
                  </a:lnTo>
                  <a:lnTo>
                    <a:pt x="21" y="151"/>
                  </a:lnTo>
                  <a:lnTo>
                    <a:pt x="19" y="167"/>
                  </a:lnTo>
                  <a:lnTo>
                    <a:pt x="25" y="179"/>
                  </a:lnTo>
                  <a:lnTo>
                    <a:pt x="39" y="192"/>
                  </a:lnTo>
                  <a:lnTo>
                    <a:pt x="33" y="204"/>
                  </a:lnTo>
                  <a:lnTo>
                    <a:pt x="21" y="231"/>
                  </a:lnTo>
                  <a:lnTo>
                    <a:pt x="32" y="244"/>
                  </a:lnTo>
                  <a:lnTo>
                    <a:pt x="30" y="313"/>
                  </a:lnTo>
                  <a:lnTo>
                    <a:pt x="42" y="325"/>
                  </a:lnTo>
                  <a:lnTo>
                    <a:pt x="49" y="341"/>
                  </a:lnTo>
                  <a:lnTo>
                    <a:pt x="71" y="345"/>
                  </a:lnTo>
                  <a:lnTo>
                    <a:pt x="90" y="350"/>
                  </a:lnTo>
                  <a:lnTo>
                    <a:pt x="110" y="349"/>
                  </a:lnTo>
                  <a:lnTo>
                    <a:pt x="128" y="365"/>
                  </a:lnTo>
                  <a:lnTo>
                    <a:pt x="147" y="361"/>
                  </a:lnTo>
                  <a:lnTo>
                    <a:pt x="162" y="372"/>
                  </a:lnTo>
                  <a:lnTo>
                    <a:pt x="167" y="382"/>
                  </a:lnTo>
                  <a:lnTo>
                    <a:pt x="187" y="388"/>
                  </a:lnTo>
                  <a:lnTo>
                    <a:pt x="203" y="386"/>
                  </a:lnTo>
                  <a:lnTo>
                    <a:pt x="215" y="391"/>
                  </a:lnTo>
                  <a:lnTo>
                    <a:pt x="222" y="379"/>
                  </a:lnTo>
                  <a:lnTo>
                    <a:pt x="231" y="390"/>
                  </a:lnTo>
                  <a:lnTo>
                    <a:pt x="247" y="395"/>
                  </a:lnTo>
                  <a:lnTo>
                    <a:pt x="258" y="409"/>
                  </a:lnTo>
                  <a:lnTo>
                    <a:pt x="270" y="411"/>
                  </a:lnTo>
                  <a:lnTo>
                    <a:pt x="272" y="398"/>
                  </a:lnTo>
                  <a:lnTo>
                    <a:pt x="297" y="407"/>
                  </a:lnTo>
                  <a:lnTo>
                    <a:pt x="308" y="416"/>
                  </a:lnTo>
                  <a:lnTo>
                    <a:pt x="324" y="418"/>
                  </a:lnTo>
                  <a:lnTo>
                    <a:pt x="324" y="418"/>
                  </a:lnTo>
                  <a:lnTo>
                    <a:pt x="324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75">
              <a:extLst>
                <a:ext uri="{FF2B5EF4-FFF2-40B4-BE49-F238E27FC236}">
                  <a16:creationId xmlns:a16="http://schemas.microsoft.com/office/drawing/2014/main" id="{4212448A-5096-0D10-D111-65CD515215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17675" y="11772368"/>
              <a:ext cx="946395" cy="1520104"/>
            </a:xfrm>
            <a:custGeom>
              <a:avLst/>
              <a:gdLst>
                <a:gd name="T0" fmla="*/ 303 w 419"/>
                <a:gd name="T1" fmla="*/ 664 h 673"/>
                <a:gd name="T2" fmla="*/ 308 w 419"/>
                <a:gd name="T3" fmla="*/ 628 h 673"/>
                <a:gd name="T4" fmla="*/ 316 w 419"/>
                <a:gd name="T5" fmla="*/ 600 h 673"/>
                <a:gd name="T6" fmla="*/ 324 w 419"/>
                <a:gd name="T7" fmla="*/ 573 h 673"/>
                <a:gd name="T8" fmla="*/ 328 w 419"/>
                <a:gd name="T9" fmla="*/ 545 h 673"/>
                <a:gd name="T10" fmla="*/ 328 w 419"/>
                <a:gd name="T11" fmla="*/ 514 h 673"/>
                <a:gd name="T12" fmla="*/ 333 w 419"/>
                <a:gd name="T13" fmla="*/ 482 h 673"/>
                <a:gd name="T14" fmla="*/ 330 w 419"/>
                <a:gd name="T15" fmla="*/ 454 h 673"/>
                <a:gd name="T16" fmla="*/ 317 w 419"/>
                <a:gd name="T17" fmla="*/ 424 h 673"/>
                <a:gd name="T18" fmla="*/ 305 w 419"/>
                <a:gd name="T19" fmla="*/ 395 h 673"/>
                <a:gd name="T20" fmla="*/ 301 w 419"/>
                <a:gd name="T21" fmla="*/ 368 h 673"/>
                <a:gd name="T22" fmla="*/ 305 w 419"/>
                <a:gd name="T23" fmla="*/ 336 h 673"/>
                <a:gd name="T24" fmla="*/ 307 w 419"/>
                <a:gd name="T25" fmla="*/ 304 h 673"/>
                <a:gd name="T26" fmla="*/ 324 w 419"/>
                <a:gd name="T27" fmla="*/ 288 h 673"/>
                <a:gd name="T28" fmla="*/ 328 w 419"/>
                <a:gd name="T29" fmla="*/ 265 h 673"/>
                <a:gd name="T30" fmla="*/ 358 w 419"/>
                <a:gd name="T31" fmla="*/ 269 h 673"/>
                <a:gd name="T32" fmla="*/ 362 w 419"/>
                <a:gd name="T33" fmla="*/ 240 h 673"/>
                <a:gd name="T34" fmla="*/ 387 w 419"/>
                <a:gd name="T35" fmla="*/ 233 h 673"/>
                <a:gd name="T36" fmla="*/ 419 w 419"/>
                <a:gd name="T37" fmla="*/ 153 h 673"/>
                <a:gd name="T38" fmla="*/ 408 w 419"/>
                <a:gd name="T39" fmla="*/ 126 h 673"/>
                <a:gd name="T40" fmla="*/ 408 w 419"/>
                <a:gd name="T41" fmla="*/ 100 h 673"/>
                <a:gd name="T42" fmla="*/ 403 w 419"/>
                <a:gd name="T43" fmla="*/ 71 h 673"/>
                <a:gd name="T44" fmla="*/ 406 w 419"/>
                <a:gd name="T45" fmla="*/ 43 h 673"/>
                <a:gd name="T46" fmla="*/ 380 w 419"/>
                <a:gd name="T47" fmla="*/ 25 h 673"/>
                <a:gd name="T48" fmla="*/ 266 w 419"/>
                <a:gd name="T49" fmla="*/ 64 h 673"/>
                <a:gd name="T50" fmla="*/ 120 w 419"/>
                <a:gd name="T51" fmla="*/ 64 h 673"/>
                <a:gd name="T52" fmla="*/ 2 w 419"/>
                <a:gd name="T53" fmla="*/ 100 h 673"/>
                <a:gd name="T54" fmla="*/ 4 w 419"/>
                <a:gd name="T55" fmla="*/ 219 h 673"/>
                <a:gd name="T56" fmla="*/ 123 w 419"/>
                <a:gd name="T57" fmla="*/ 269 h 673"/>
                <a:gd name="T58" fmla="*/ 216 w 419"/>
                <a:gd name="T59" fmla="*/ 274 h 673"/>
                <a:gd name="T60" fmla="*/ 173 w 419"/>
                <a:gd name="T61" fmla="*/ 459 h 673"/>
                <a:gd name="T62" fmla="*/ 154 w 419"/>
                <a:gd name="T63" fmla="*/ 488 h 673"/>
                <a:gd name="T64" fmla="*/ 157 w 419"/>
                <a:gd name="T65" fmla="*/ 523 h 673"/>
                <a:gd name="T66" fmla="*/ 182 w 419"/>
                <a:gd name="T67" fmla="*/ 555 h 673"/>
                <a:gd name="T68" fmla="*/ 182 w 419"/>
                <a:gd name="T69" fmla="*/ 584 h 673"/>
                <a:gd name="T70" fmla="*/ 178 w 419"/>
                <a:gd name="T71" fmla="*/ 612 h 673"/>
                <a:gd name="T72" fmla="*/ 184 w 419"/>
                <a:gd name="T73" fmla="*/ 639 h 673"/>
                <a:gd name="T74" fmla="*/ 207 w 419"/>
                <a:gd name="T75" fmla="*/ 666 h 673"/>
                <a:gd name="T76" fmla="*/ 243 w 419"/>
                <a:gd name="T77" fmla="*/ 662 h 673"/>
                <a:gd name="T78" fmla="*/ 278 w 419"/>
                <a:gd name="T79" fmla="*/ 667 h 673"/>
                <a:gd name="T80" fmla="*/ 292 w 419"/>
                <a:gd name="T81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9" h="673">
                  <a:moveTo>
                    <a:pt x="292" y="673"/>
                  </a:moveTo>
                  <a:lnTo>
                    <a:pt x="303" y="664"/>
                  </a:lnTo>
                  <a:lnTo>
                    <a:pt x="314" y="655"/>
                  </a:lnTo>
                  <a:lnTo>
                    <a:pt x="308" y="628"/>
                  </a:lnTo>
                  <a:lnTo>
                    <a:pt x="310" y="616"/>
                  </a:lnTo>
                  <a:lnTo>
                    <a:pt x="316" y="600"/>
                  </a:lnTo>
                  <a:lnTo>
                    <a:pt x="316" y="591"/>
                  </a:lnTo>
                  <a:lnTo>
                    <a:pt x="324" y="573"/>
                  </a:lnTo>
                  <a:lnTo>
                    <a:pt x="326" y="557"/>
                  </a:lnTo>
                  <a:lnTo>
                    <a:pt x="328" y="545"/>
                  </a:lnTo>
                  <a:lnTo>
                    <a:pt x="326" y="527"/>
                  </a:lnTo>
                  <a:lnTo>
                    <a:pt x="328" y="514"/>
                  </a:lnTo>
                  <a:lnTo>
                    <a:pt x="328" y="495"/>
                  </a:lnTo>
                  <a:lnTo>
                    <a:pt x="333" y="482"/>
                  </a:lnTo>
                  <a:lnTo>
                    <a:pt x="335" y="466"/>
                  </a:lnTo>
                  <a:lnTo>
                    <a:pt x="330" y="454"/>
                  </a:lnTo>
                  <a:lnTo>
                    <a:pt x="324" y="440"/>
                  </a:lnTo>
                  <a:lnTo>
                    <a:pt x="317" y="424"/>
                  </a:lnTo>
                  <a:lnTo>
                    <a:pt x="308" y="411"/>
                  </a:lnTo>
                  <a:lnTo>
                    <a:pt x="305" y="395"/>
                  </a:lnTo>
                  <a:lnTo>
                    <a:pt x="300" y="384"/>
                  </a:lnTo>
                  <a:lnTo>
                    <a:pt x="301" y="368"/>
                  </a:lnTo>
                  <a:lnTo>
                    <a:pt x="303" y="352"/>
                  </a:lnTo>
                  <a:lnTo>
                    <a:pt x="305" y="336"/>
                  </a:lnTo>
                  <a:lnTo>
                    <a:pt x="301" y="324"/>
                  </a:lnTo>
                  <a:lnTo>
                    <a:pt x="307" y="304"/>
                  </a:lnTo>
                  <a:lnTo>
                    <a:pt x="317" y="299"/>
                  </a:lnTo>
                  <a:lnTo>
                    <a:pt x="324" y="288"/>
                  </a:lnTo>
                  <a:lnTo>
                    <a:pt x="316" y="274"/>
                  </a:lnTo>
                  <a:lnTo>
                    <a:pt x="328" y="265"/>
                  </a:lnTo>
                  <a:lnTo>
                    <a:pt x="346" y="274"/>
                  </a:lnTo>
                  <a:lnTo>
                    <a:pt x="358" y="269"/>
                  </a:lnTo>
                  <a:lnTo>
                    <a:pt x="364" y="254"/>
                  </a:lnTo>
                  <a:lnTo>
                    <a:pt x="362" y="240"/>
                  </a:lnTo>
                  <a:lnTo>
                    <a:pt x="374" y="230"/>
                  </a:lnTo>
                  <a:lnTo>
                    <a:pt x="387" y="233"/>
                  </a:lnTo>
                  <a:lnTo>
                    <a:pt x="405" y="238"/>
                  </a:lnTo>
                  <a:lnTo>
                    <a:pt x="419" y="153"/>
                  </a:lnTo>
                  <a:lnTo>
                    <a:pt x="403" y="155"/>
                  </a:lnTo>
                  <a:lnTo>
                    <a:pt x="408" y="126"/>
                  </a:lnTo>
                  <a:lnTo>
                    <a:pt x="417" y="114"/>
                  </a:lnTo>
                  <a:lnTo>
                    <a:pt x="408" y="100"/>
                  </a:lnTo>
                  <a:lnTo>
                    <a:pt x="396" y="82"/>
                  </a:lnTo>
                  <a:lnTo>
                    <a:pt x="403" y="71"/>
                  </a:lnTo>
                  <a:lnTo>
                    <a:pt x="401" y="55"/>
                  </a:lnTo>
                  <a:lnTo>
                    <a:pt x="406" y="43"/>
                  </a:lnTo>
                  <a:lnTo>
                    <a:pt x="399" y="28"/>
                  </a:lnTo>
                  <a:lnTo>
                    <a:pt x="380" y="25"/>
                  </a:lnTo>
                  <a:lnTo>
                    <a:pt x="282" y="0"/>
                  </a:lnTo>
                  <a:lnTo>
                    <a:pt x="266" y="64"/>
                  </a:lnTo>
                  <a:lnTo>
                    <a:pt x="223" y="64"/>
                  </a:lnTo>
                  <a:lnTo>
                    <a:pt x="120" y="64"/>
                  </a:lnTo>
                  <a:lnTo>
                    <a:pt x="2" y="66"/>
                  </a:lnTo>
                  <a:lnTo>
                    <a:pt x="2" y="100"/>
                  </a:lnTo>
                  <a:lnTo>
                    <a:pt x="0" y="133"/>
                  </a:lnTo>
                  <a:lnTo>
                    <a:pt x="4" y="219"/>
                  </a:lnTo>
                  <a:lnTo>
                    <a:pt x="4" y="267"/>
                  </a:lnTo>
                  <a:lnTo>
                    <a:pt x="123" y="269"/>
                  </a:lnTo>
                  <a:lnTo>
                    <a:pt x="195" y="269"/>
                  </a:lnTo>
                  <a:lnTo>
                    <a:pt x="216" y="274"/>
                  </a:lnTo>
                  <a:lnTo>
                    <a:pt x="195" y="376"/>
                  </a:lnTo>
                  <a:lnTo>
                    <a:pt x="173" y="459"/>
                  </a:lnTo>
                  <a:lnTo>
                    <a:pt x="168" y="475"/>
                  </a:lnTo>
                  <a:lnTo>
                    <a:pt x="154" y="488"/>
                  </a:lnTo>
                  <a:lnTo>
                    <a:pt x="148" y="505"/>
                  </a:lnTo>
                  <a:lnTo>
                    <a:pt x="157" y="523"/>
                  </a:lnTo>
                  <a:lnTo>
                    <a:pt x="173" y="537"/>
                  </a:lnTo>
                  <a:lnTo>
                    <a:pt x="182" y="555"/>
                  </a:lnTo>
                  <a:lnTo>
                    <a:pt x="177" y="568"/>
                  </a:lnTo>
                  <a:lnTo>
                    <a:pt x="182" y="584"/>
                  </a:lnTo>
                  <a:lnTo>
                    <a:pt x="178" y="600"/>
                  </a:lnTo>
                  <a:lnTo>
                    <a:pt x="178" y="612"/>
                  </a:lnTo>
                  <a:lnTo>
                    <a:pt x="178" y="626"/>
                  </a:lnTo>
                  <a:lnTo>
                    <a:pt x="184" y="639"/>
                  </a:lnTo>
                  <a:lnTo>
                    <a:pt x="193" y="653"/>
                  </a:lnTo>
                  <a:lnTo>
                    <a:pt x="207" y="666"/>
                  </a:lnTo>
                  <a:lnTo>
                    <a:pt x="223" y="667"/>
                  </a:lnTo>
                  <a:lnTo>
                    <a:pt x="243" y="662"/>
                  </a:lnTo>
                  <a:lnTo>
                    <a:pt x="255" y="660"/>
                  </a:lnTo>
                  <a:lnTo>
                    <a:pt x="278" y="667"/>
                  </a:lnTo>
                  <a:lnTo>
                    <a:pt x="292" y="673"/>
                  </a:lnTo>
                  <a:lnTo>
                    <a:pt x="292" y="673"/>
                  </a:lnTo>
                  <a:lnTo>
                    <a:pt x="292" y="6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76">
              <a:extLst>
                <a:ext uri="{FF2B5EF4-FFF2-40B4-BE49-F238E27FC236}">
                  <a16:creationId xmlns:a16="http://schemas.microsoft.com/office/drawing/2014/main" id="{6BE477C0-95D5-9DBD-C7AD-80A6271D26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10335836"/>
              <a:ext cx="603073" cy="623401"/>
            </a:xfrm>
            <a:custGeom>
              <a:avLst/>
              <a:gdLst>
                <a:gd name="T0" fmla="*/ 105 w 267"/>
                <a:gd name="T1" fmla="*/ 275 h 276"/>
                <a:gd name="T2" fmla="*/ 118 w 267"/>
                <a:gd name="T3" fmla="*/ 275 h 276"/>
                <a:gd name="T4" fmla="*/ 128 w 267"/>
                <a:gd name="T5" fmla="*/ 266 h 276"/>
                <a:gd name="T6" fmla="*/ 143 w 267"/>
                <a:gd name="T7" fmla="*/ 267 h 276"/>
                <a:gd name="T8" fmla="*/ 155 w 267"/>
                <a:gd name="T9" fmla="*/ 262 h 276"/>
                <a:gd name="T10" fmla="*/ 184 w 267"/>
                <a:gd name="T11" fmla="*/ 262 h 276"/>
                <a:gd name="T12" fmla="*/ 249 w 267"/>
                <a:gd name="T13" fmla="*/ 260 h 276"/>
                <a:gd name="T14" fmla="*/ 260 w 267"/>
                <a:gd name="T15" fmla="*/ 250 h 276"/>
                <a:gd name="T16" fmla="*/ 260 w 267"/>
                <a:gd name="T17" fmla="*/ 234 h 276"/>
                <a:gd name="T18" fmla="*/ 251 w 267"/>
                <a:gd name="T19" fmla="*/ 219 h 276"/>
                <a:gd name="T20" fmla="*/ 267 w 267"/>
                <a:gd name="T21" fmla="*/ 202 h 276"/>
                <a:gd name="T22" fmla="*/ 253 w 267"/>
                <a:gd name="T23" fmla="*/ 203 h 276"/>
                <a:gd name="T24" fmla="*/ 253 w 267"/>
                <a:gd name="T25" fmla="*/ 177 h 276"/>
                <a:gd name="T26" fmla="*/ 253 w 267"/>
                <a:gd name="T27" fmla="*/ 152 h 276"/>
                <a:gd name="T28" fmla="*/ 185 w 267"/>
                <a:gd name="T29" fmla="*/ 152 h 276"/>
                <a:gd name="T30" fmla="*/ 173 w 267"/>
                <a:gd name="T31" fmla="*/ 152 h 276"/>
                <a:gd name="T32" fmla="*/ 159 w 267"/>
                <a:gd name="T33" fmla="*/ 152 h 276"/>
                <a:gd name="T34" fmla="*/ 155 w 267"/>
                <a:gd name="T35" fmla="*/ 132 h 276"/>
                <a:gd name="T36" fmla="*/ 153 w 267"/>
                <a:gd name="T37" fmla="*/ 120 h 276"/>
                <a:gd name="T38" fmla="*/ 166 w 267"/>
                <a:gd name="T39" fmla="*/ 102 h 276"/>
                <a:gd name="T40" fmla="*/ 150 w 267"/>
                <a:gd name="T41" fmla="*/ 97 h 276"/>
                <a:gd name="T42" fmla="*/ 150 w 267"/>
                <a:gd name="T43" fmla="*/ 65 h 276"/>
                <a:gd name="T44" fmla="*/ 143 w 267"/>
                <a:gd name="T45" fmla="*/ 50 h 276"/>
                <a:gd name="T46" fmla="*/ 144 w 267"/>
                <a:gd name="T47" fmla="*/ 31 h 276"/>
                <a:gd name="T48" fmla="*/ 144 w 267"/>
                <a:gd name="T49" fmla="*/ 6 h 276"/>
                <a:gd name="T50" fmla="*/ 120 w 267"/>
                <a:gd name="T51" fmla="*/ 2 h 276"/>
                <a:gd name="T52" fmla="*/ 91 w 267"/>
                <a:gd name="T53" fmla="*/ 2 h 276"/>
                <a:gd name="T54" fmla="*/ 54 w 267"/>
                <a:gd name="T55" fmla="*/ 9 h 276"/>
                <a:gd name="T56" fmla="*/ 29 w 267"/>
                <a:gd name="T57" fmla="*/ 0 h 276"/>
                <a:gd name="T58" fmla="*/ 0 w 267"/>
                <a:gd name="T59" fmla="*/ 0 h 276"/>
                <a:gd name="T60" fmla="*/ 11 w 267"/>
                <a:gd name="T61" fmla="*/ 11 h 276"/>
                <a:gd name="T62" fmla="*/ 13 w 267"/>
                <a:gd name="T63" fmla="*/ 27 h 276"/>
                <a:gd name="T64" fmla="*/ 18 w 267"/>
                <a:gd name="T65" fmla="*/ 41 h 276"/>
                <a:gd name="T66" fmla="*/ 13 w 267"/>
                <a:gd name="T67" fmla="*/ 59 h 276"/>
                <a:gd name="T68" fmla="*/ 13 w 267"/>
                <a:gd name="T69" fmla="*/ 77 h 276"/>
                <a:gd name="T70" fmla="*/ 22 w 267"/>
                <a:gd name="T71" fmla="*/ 88 h 276"/>
                <a:gd name="T72" fmla="*/ 29 w 267"/>
                <a:gd name="T73" fmla="*/ 104 h 276"/>
                <a:gd name="T74" fmla="*/ 47 w 267"/>
                <a:gd name="T75" fmla="*/ 116 h 276"/>
                <a:gd name="T76" fmla="*/ 41 w 267"/>
                <a:gd name="T77" fmla="*/ 132 h 276"/>
                <a:gd name="T78" fmla="*/ 50 w 267"/>
                <a:gd name="T79" fmla="*/ 143 h 276"/>
                <a:gd name="T80" fmla="*/ 63 w 267"/>
                <a:gd name="T81" fmla="*/ 150 h 276"/>
                <a:gd name="T82" fmla="*/ 64 w 267"/>
                <a:gd name="T83" fmla="*/ 164 h 276"/>
                <a:gd name="T84" fmla="*/ 64 w 267"/>
                <a:gd name="T85" fmla="*/ 184 h 276"/>
                <a:gd name="T86" fmla="*/ 68 w 267"/>
                <a:gd name="T87" fmla="*/ 203 h 276"/>
                <a:gd name="T88" fmla="*/ 73 w 267"/>
                <a:gd name="T89" fmla="*/ 216 h 276"/>
                <a:gd name="T90" fmla="*/ 71 w 267"/>
                <a:gd name="T91" fmla="*/ 235 h 276"/>
                <a:gd name="T92" fmla="*/ 79 w 267"/>
                <a:gd name="T93" fmla="*/ 250 h 276"/>
                <a:gd name="T94" fmla="*/ 86 w 267"/>
                <a:gd name="T95" fmla="*/ 276 h 276"/>
                <a:gd name="T96" fmla="*/ 105 w 267"/>
                <a:gd name="T97" fmla="*/ 275 h 276"/>
                <a:gd name="T98" fmla="*/ 105 w 267"/>
                <a:gd name="T99" fmla="*/ 275 h 276"/>
                <a:gd name="T100" fmla="*/ 105 w 267"/>
                <a:gd name="T101" fmla="*/ 27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7" h="276">
                  <a:moveTo>
                    <a:pt x="105" y="275"/>
                  </a:moveTo>
                  <a:lnTo>
                    <a:pt x="118" y="275"/>
                  </a:lnTo>
                  <a:lnTo>
                    <a:pt x="128" y="266"/>
                  </a:lnTo>
                  <a:lnTo>
                    <a:pt x="143" y="267"/>
                  </a:lnTo>
                  <a:lnTo>
                    <a:pt x="155" y="262"/>
                  </a:lnTo>
                  <a:lnTo>
                    <a:pt x="184" y="262"/>
                  </a:lnTo>
                  <a:lnTo>
                    <a:pt x="249" y="260"/>
                  </a:lnTo>
                  <a:lnTo>
                    <a:pt x="260" y="250"/>
                  </a:lnTo>
                  <a:lnTo>
                    <a:pt x="260" y="234"/>
                  </a:lnTo>
                  <a:lnTo>
                    <a:pt x="251" y="219"/>
                  </a:lnTo>
                  <a:lnTo>
                    <a:pt x="267" y="202"/>
                  </a:lnTo>
                  <a:lnTo>
                    <a:pt x="253" y="203"/>
                  </a:lnTo>
                  <a:lnTo>
                    <a:pt x="253" y="177"/>
                  </a:lnTo>
                  <a:lnTo>
                    <a:pt x="253" y="152"/>
                  </a:lnTo>
                  <a:lnTo>
                    <a:pt x="185" y="152"/>
                  </a:lnTo>
                  <a:lnTo>
                    <a:pt x="173" y="152"/>
                  </a:lnTo>
                  <a:lnTo>
                    <a:pt x="159" y="152"/>
                  </a:lnTo>
                  <a:lnTo>
                    <a:pt x="155" y="132"/>
                  </a:lnTo>
                  <a:lnTo>
                    <a:pt x="153" y="120"/>
                  </a:lnTo>
                  <a:lnTo>
                    <a:pt x="166" y="102"/>
                  </a:lnTo>
                  <a:lnTo>
                    <a:pt x="150" y="97"/>
                  </a:lnTo>
                  <a:lnTo>
                    <a:pt x="150" y="65"/>
                  </a:lnTo>
                  <a:lnTo>
                    <a:pt x="143" y="50"/>
                  </a:lnTo>
                  <a:lnTo>
                    <a:pt x="144" y="31"/>
                  </a:lnTo>
                  <a:lnTo>
                    <a:pt x="144" y="6"/>
                  </a:lnTo>
                  <a:lnTo>
                    <a:pt x="120" y="2"/>
                  </a:lnTo>
                  <a:lnTo>
                    <a:pt x="91" y="2"/>
                  </a:lnTo>
                  <a:lnTo>
                    <a:pt x="54" y="9"/>
                  </a:lnTo>
                  <a:lnTo>
                    <a:pt x="29" y="0"/>
                  </a:lnTo>
                  <a:lnTo>
                    <a:pt x="0" y="0"/>
                  </a:lnTo>
                  <a:lnTo>
                    <a:pt x="11" y="11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3" y="59"/>
                  </a:lnTo>
                  <a:lnTo>
                    <a:pt x="13" y="77"/>
                  </a:lnTo>
                  <a:lnTo>
                    <a:pt x="22" y="88"/>
                  </a:lnTo>
                  <a:lnTo>
                    <a:pt x="29" y="104"/>
                  </a:lnTo>
                  <a:lnTo>
                    <a:pt x="47" y="116"/>
                  </a:lnTo>
                  <a:lnTo>
                    <a:pt x="41" y="132"/>
                  </a:lnTo>
                  <a:lnTo>
                    <a:pt x="50" y="143"/>
                  </a:lnTo>
                  <a:lnTo>
                    <a:pt x="63" y="150"/>
                  </a:lnTo>
                  <a:lnTo>
                    <a:pt x="64" y="164"/>
                  </a:lnTo>
                  <a:lnTo>
                    <a:pt x="64" y="184"/>
                  </a:lnTo>
                  <a:lnTo>
                    <a:pt x="68" y="203"/>
                  </a:lnTo>
                  <a:lnTo>
                    <a:pt x="73" y="216"/>
                  </a:lnTo>
                  <a:lnTo>
                    <a:pt x="71" y="235"/>
                  </a:lnTo>
                  <a:lnTo>
                    <a:pt x="79" y="250"/>
                  </a:lnTo>
                  <a:lnTo>
                    <a:pt x="86" y="276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5" y="2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77">
              <a:extLst>
                <a:ext uri="{FF2B5EF4-FFF2-40B4-BE49-F238E27FC236}">
                  <a16:creationId xmlns:a16="http://schemas.microsoft.com/office/drawing/2014/main" id="{0AFEDEFA-B42D-9F71-B8E8-687FA86597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80750" y="11282231"/>
              <a:ext cx="887669" cy="645988"/>
            </a:xfrm>
            <a:custGeom>
              <a:avLst/>
              <a:gdLst>
                <a:gd name="T0" fmla="*/ 178 w 393"/>
                <a:gd name="T1" fmla="*/ 286 h 286"/>
                <a:gd name="T2" fmla="*/ 212 w 393"/>
                <a:gd name="T3" fmla="*/ 276 h 286"/>
                <a:gd name="T4" fmla="*/ 263 w 393"/>
                <a:gd name="T5" fmla="*/ 276 h 286"/>
                <a:gd name="T6" fmla="*/ 342 w 393"/>
                <a:gd name="T7" fmla="*/ 277 h 286"/>
                <a:gd name="T8" fmla="*/ 342 w 393"/>
                <a:gd name="T9" fmla="*/ 245 h 286"/>
                <a:gd name="T10" fmla="*/ 340 w 393"/>
                <a:gd name="T11" fmla="*/ 229 h 286"/>
                <a:gd name="T12" fmla="*/ 349 w 393"/>
                <a:gd name="T13" fmla="*/ 217 h 286"/>
                <a:gd name="T14" fmla="*/ 356 w 393"/>
                <a:gd name="T15" fmla="*/ 204 h 286"/>
                <a:gd name="T16" fmla="*/ 352 w 393"/>
                <a:gd name="T17" fmla="*/ 192 h 286"/>
                <a:gd name="T18" fmla="*/ 354 w 393"/>
                <a:gd name="T19" fmla="*/ 176 h 286"/>
                <a:gd name="T20" fmla="*/ 363 w 393"/>
                <a:gd name="T21" fmla="*/ 158 h 286"/>
                <a:gd name="T22" fmla="*/ 365 w 393"/>
                <a:gd name="T23" fmla="*/ 144 h 286"/>
                <a:gd name="T24" fmla="*/ 379 w 393"/>
                <a:gd name="T25" fmla="*/ 133 h 286"/>
                <a:gd name="T26" fmla="*/ 390 w 393"/>
                <a:gd name="T27" fmla="*/ 115 h 286"/>
                <a:gd name="T28" fmla="*/ 391 w 393"/>
                <a:gd name="T29" fmla="*/ 103 h 286"/>
                <a:gd name="T30" fmla="*/ 386 w 393"/>
                <a:gd name="T31" fmla="*/ 89 h 286"/>
                <a:gd name="T32" fmla="*/ 393 w 393"/>
                <a:gd name="T33" fmla="*/ 71 h 286"/>
                <a:gd name="T34" fmla="*/ 393 w 393"/>
                <a:gd name="T35" fmla="*/ 60 h 286"/>
                <a:gd name="T36" fmla="*/ 390 w 393"/>
                <a:gd name="T37" fmla="*/ 44 h 286"/>
                <a:gd name="T38" fmla="*/ 384 w 393"/>
                <a:gd name="T39" fmla="*/ 28 h 286"/>
                <a:gd name="T40" fmla="*/ 386 w 393"/>
                <a:gd name="T41" fmla="*/ 18 h 286"/>
                <a:gd name="T42" fmla="*/ 261 w 393"/>
                <a:gd name="T43" fmla="*/ 3 h 286"/>
                <a:gd name="T44" fmla="*/ 229 w 393"/>
                <a:gd name="T45" fmla="*/ 2 h 286"/>
                <a:gd name="T46" fmla="*/ 192 w 393"/>
                <a:gd name="T47" fmla="*/ 14 h 286"/>
                <a:gd name="T48" fmla="*/ 123 w 393"/>
                <a:gd name="T49" fmla="*/ 2 h 286"/>
                <a:gd name="T50" fmla="*/ 55 w 393"/>
                <a:gd name="T51" fmla="*/ 0 h 286"/>
                <a:gd name="T52" fmla="*/ 3 w 393"/>
                <a:gd name="T53" fmla="*/ 0 h 286"/>
                <a:gd name="T54" fmla="*/ 3 w 393"/>
                <a:gd name="T55" fmla="*/ 42 h 286"/>
                <a:gd name="T56" fmla="*/ 3 w 393"/>
                <a:gd name="T57" fmla="*/ 126 h 286"/>
                <a:gd name="T58" fmla="*/ 0 w 393"/>
                <a:gd name="T59" fmla="*/ 206 h 286"/>
                <a:gd name="T60" fmla="*/ 2 w 393"/>
                <a:gd name="T61" fmla="*/ 240 h 286"/>
                <a:gd name="T62" fmla="*/ 2 w 393"/>
                <a:gd name="T63" fmla="*/ 272 h 286"/>
                <a:gd name="T64" fmla="*/ 167 w 393"/>
                <a:gd name="T65" fmla="*/ 272 h 286"/>
                <a:gd name="T66" fmla="*/ 178 w 393"/>
                <a:gd name="T67" fmla="*/ 286 h 286"/>
                <a:gd name="T68" fmla="*/ 178 w 393"/>
                <a:gd name="T69" fmla="*/ 286 h 286"/>
                <a:gd name="T70" fmla="*/ 178 w 393"/>
                <a:gd name="T71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3" h="286">
                  <a:moveTo>
                    <a:pt x="178" y="286"/>
                  </a:moveTo>
                  <a:lnTo>
                    <a:pt x="212" y="276"/>
                  </a:lnTo>
                  <a:lnTo>
                    <a:pt x="263" y="276"/>
                  </a:lnTo>
                  <a:lnTo>
                    <a:pt x="342" y="277"/>
                  </a:lnTo>
                  <a:lnTo>
                    <a:pt x="342" y="245"/>
                  </a:lnTo>
                  <a:lnTo>
                    <a:pt x="340" y="229"/>
                  </a:lnTo>
                  <a:lnTo>
                    <a:pt x="349" y="217"/>
                  </a:lnTo>
                  <a:lnTo>
                    <a:pt x="356" y="204"/>
                  </a:lnTo>
                  <a:lnTo>
                    <a:pt x="352" y="192"/>
                  </a:lnTo>
                  <a:lnTo>
                    <a:pt x="354" y="176"/>
                  </a:lnTo>
                  <a:lnTo>
                    <a:pt x="363" y="158"/>
                  </a:lnTo>
                  <a:lnTo>
                    <a:pt x="365" y="144"/>
                  </a:lnTo>
                  <a:lnTo>
                    <a:pt x="379" y="133"/>
                  </a:lnTo>
                  <a:lnTo>
                    <a:pt x="390" y="115"/>
                  </a:lnTo>
                  <a:lnTo>
                    <a:pt x="391" y="103"/>
                  </a:lnTo>
                  <a:lnTo>
                    <a:pt x="386" y="89"/>
                  </a:lnTo>
                  <a:lnTo>
                    <a:pt x="393" y="71"/>
                  </a:lnTo>
                  <a:lnTo>
                    <a:pt x="393" y="60"/>
                  </a:lnTo>
                  <a:lnTo>
                    <a:pt x="390" y="44"/>
                  </a:lnTo>
                  <a:lnTo>
                    <a:pt x="384" y="28"/>
                  </a:lnTo>
                  <a:lnTo>
                    <a:pt x="386" y="18"/>
                  </a:lnTo>
                  <a:lnTo>
                    <a:pt x="261" y="3"/>
                  </a:lnTo>
                  <a:lnTo>
                    <a:pt x="229" y="2"/>
                  </a:lnTo>
                  <a:lnTo>
                    <a:pt x="192" y="14"/>
                  </a:lnTo>
                  <a:lnTo>
                    <a:pt x="123" y="2"/>
                  </a:lnTo>
                  <a:lnTo>
                    <a:pt x="55" y="0"/>
                  </a:lnTo>
                  <a:lnTo>
                    <a:pt x="3" y="0"/>
                  </a:lnTo>
                  <a:lnTo>
                    <a:pt x="3" y="42"/>
                  </a:lnTo>
                  <a:lnTo>
                    <a:pt x="3" y="126"/>
                  </a:lnTo>
                  <a:lnTo>
                    <a:pt x="0" y="206"/>
                  </a:lnTo>
                  <a:lnTo>
                    <a:pt x="2" y="240"/>
                  </a:lnTo>
                  <a:lnTo>
                    <a:pt x="2" y="272"/>
                  </a:lnTo>
                  <a:lnTo>
                    <a:pt x="167" y="272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78">
              <a:extLst>
                <a:ext uri="{FF2B5EF4-FFF2-40B4-BE49-F238E27FC236}">
                  <a16:creationId xmlns:a16="http://schemas.microsoft.com/office/drawing/2014/main" id="{892887D9-AA13-2708-0E2D-DB1D5F181F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55484" y="11250609"/>
              <a:ext cx="514983" cy="670834"/>
            </a:xfrm>
            <a:custGeom>
              <a:avLst/>
              <a:gdLst>
                <a:gd name="T0" fmla="*/ 219 w 228"/>
                <a:gd name="T1" fmla="*/ 295 h 297"/>
                <a:gd name="T2" fmla="*/ 228 w 228"/>
                <a:gd name="T3" fmla="*/ 284 h 297"/>
                <a:gd name="T4" fmla="*/ 228 w 228"/>
                <a:gd name="T5" fmla="*/ 272 h 297"/>
                <a:gd name="T6" fmla="*/ 225 w 228"/>
                <a:gd name="T7" fmla="*/ 258 h 297"/>
                <a:gd name="T8" fmla="*/ 216 w 228"/>
                <a:gd name="T9" fmla="*/ 243 h 297"/>
                <a:gd name="T10" fmla="*/ 209 w 228"/>
                <a:gd name="T11" fmla="*/ 233 h 297"/>
                <a:gd name="T12" fmla="*/ 200 w 228"/>
                <a:gd name="T13" fmla="*/ 226 h 297"/>
                <a:gd name="T14" fmla="*/ 198 w 228"/>
                <a:gd name="T15" fmla="*/ 211 h 297"/>
                <a:gd name="T16" fmla="*/ 201 w 228"/>
                <a:gd name="T17" fmla="*/ 201 h 297"/>
                <a:gd name="T18" fmla="*/ 203 w 228"/>
                <a:gd name="T19" fmla="*/ 186 h 297"/>
                <a:gd name="T20" fmla="*/ 209 w 228"/>
                <a:gd name="T21" fmla="*/ 172 h 297"/>
                <a:gd name="T22" fmla="*/ 198 w 228"/>
                <a:gd name="T23" fmla="*/ 158 h 297"/>
                <a:gd name="T24" fmla="*/ 189 w 228"/>
                <a:gd name="T25" fmla="*/ 147 h 297"/>
                <a:gd name="T26" fmla="*/ 184 w 228"/>
                <a:gd name="T27" fmla="*/ 137 h 297"/>
                <a:gd name="T28" fmla="*/ 185 w 228"/>
                <a:gd name="T29" fmla="*/ 121 h 297"/>
                <a:gd name="T30" fmla="*/ 185 w 228"/>
                <a:gd name="T31" fmla="*/ 106 h 297"/>
                <a:gd name="T32" fmla="*/ 184 w 228"/>
                <a:gd name="T33" fmla="*/ 94 h 297"/>
                <a:gd name="T34" fmla="*/ 175 w 228"/>
                <a:gd name="T35" fmla="*/ 90 h 297"/>
                <a:gd name="T36" fmla="*/ 155 w 228"/>
                <a:gd name="T37" fmla="*/ 87 h 297"/>
                <a:gd name="T38" fmla="*/ 146 w 228"/>
                <a:gd name="T39" fmla="*/ 80 h 297"/>
                <a:gd name="T40" fmla="*/ 137 w 228"/>
                <a:gd name="T41" fmla="*/ 73 h 297"/>
                <a:gd name="T42" fmla="*/ 130 w 228"/>
                <a:gd name="T43" fmla="*/ 58 h 297"/>
                <a:gd name="T44" fmla="*/ 118 w 228"/>
                <a:gd name="T45" fmla="*/ 49 h 297"/>
                <a:gd name="T46" fmla="*/ 105 w 228"/>
                <a:gd name="T47" fmla="*/ 42 h 297"/>
                <a:gd name="T48" fmla="*/ 102 w 228"/>
                <a:gd name="T49" fmla="*/ 26 h 297"/>
                <a:gd name="T50" fmla="*/ 104 w 228"/>
                <a:gd name="T51" fmla="*/ 12 h 297"/>
                <a:gd name="T52" fmla="*/ 107 w 228"/>
                <a:gd name="T53" fmla="*/ 0 h 297"/>
                <a:gd name="T54" fmla="*/ 96 w 228"/>
                <a:gd name="T55" fmla="*/ 8 h 297"/>
                <a:gd name="T56" fmla="*/ 86 w 228"/>
                <a:gd name="T57" fmla="*/ 17 h 297"/>
                <a:gd name="T58" fmla="*/ 57 w 228"/>
                <a:gd name="T59" fmla="*/ 17 h 297"/>
                <a:gd name="T60" fmla="*/ 43 w 228"/>
                <a:gd name="T61" fmla="*/ 21 h 297"/>
                <a:gd name="T62" fmla="*/ 41 w 228"/>
                <a:gd name="T63" fmla="*/ 40 h 297"/>
                <a:gd name="T64" fmla="*/ 47 w 228"/>
                <a:gd name="T65" fmla="*/ 55 h 297"/>
                <a:gd name="T66" fmla="*/ 48 w 228"/>
                <a:gd name="T67" fmla="*/ 67 h 297"/>
                <a:gd name="T68" fmla="*/ 48 w 228"/>
                <a:gd name="T69" fmla="*/ 83 h 297"/>
                <a:gd name="T70" fmla="*/ 45 w 228"/>
                <a:gd name="T71" fmla="*/ 96 h 297"/>
                <a:gd name="T72" fmla="*/ 48 w 228"/>
                <a:gd name="T73" fmla="*/ 113 h 297"/>
                <a:gd name="T74" fmla="*/ 47 w 228"/>
                <a:gd name="T75" fmla="*/ 126 h 297"/>
                <a:gd name="T76" fmla="*/ 40 w 228"/>
                <a:gd name="T77" fmla="*/ 138 h 297"/>
                <a:gd name="T78" fmla="*/ 34 w 228"/>
                <a:gd name="T79" fmla="*/ 149 h 297"/>
                <a:gd name="T80" fmla="*/ 23 w 228"/>
                <a:gd name="T81" fmla="*/ 162 h 297"/>
                <a:gd name="T82" fmla="*/ 22 w 228"/>
                <a:gd name="T83" fmla="*/ 178 h 297"/>
                <a:gd name="T84" fmla="*/ 13 w 228"/>
                <a:gd name="T85" fmla="*/ 190 h 297"/>
                <a:gd name="T86" fmla="*/ 11 w 228"/>
                <a:gd name="T87" fmla="*/ 202 h 297"/>
                <a:gd name="T88" fmla="*/ 9 w 228"/>
                <a:gd name="T89" fmla="*/ 218 h 297"/>
                <a:gd name="T90" fmla="*/ 6 w 228"/>
                <a:gd name="T91" fmla="*/ 231 h 297"/>
                <a:gd name="T92" fmla="*/ 0 w 228"/>
                <a:gd name="T93" fmla="*/ 243 h 297"/>
                <a:gd name="T94" fmla="*/ 2 w 228"/>
                <a:gd name="T95" fmla="*/ 256 h 297"/>
                <a:gd name="T96" fmla="*/ 11 w 228"/>
                <a:gd name="T97" fmla="*/ 267 h 297"/>
                <a:gd name="T98" fmla="*/ 18 w 228"/>
                <a:gd name="T99" fmla="*/ 274 h 297"/>
                <a:gd name="T100" fmla="*/ 32 w 228"/>
                <a:gd name="T101" fmla="*/ 272 h 297"/>
                <a:gd name="T102" fmla="*/ 48 w 228"/>
                <a:gd name="T103" fmla="*/ 275 h 297"/>
                <a:gd name="T104" fmla="*/ 61 w 228"/>
                <a:gd name="T105" fmla="*/ 279 h 297"/>
                <a:gd name="T106" fmla="*/ 68 w 228"/>
                <a:gd name="T107" fmla="*/ 290 h 297"/>
                <a:gd name="T108" fmla="*/ 129 w 228"/>
                <a:gd name="T109" fmla="*/ 295 h 297"/>
                <a:gd name="T110" fmla="*/ 196 w 228"/>
                <a:gd name="T111" fmla="*/ 297 h 297"/>
                <a:gd name="T112" fmla="*/ 219 w 228"/>
                <a:gd name="T113" fmla="*/ 295 h 297"/>
                <a:gd name="T114" fmla="*/ 219 w 228"/>
                <a:gd name="T115" fmla="*/ 295 h 297"/>
                <a:gd name="T116" fmla="*/ 219 w 228"/>
                <a:gd name="T117" fmla="*/ 295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297">
                  <a:moveTo>
                    <a:pt x="219" y="295"/>
                  </a:moveTo>
                  <a:lnTo>
                    <a:pt x="228" y="284"/>
                  </a:lnTo>
                  <a:lnTo>
                    <a:pt x="228" y="272"/>
                  </a:lnTo>
                  <a:lnTo>
                    <a:pt x="225" y="258"/>
                  </a:lnTo>
                  <a:lnTo>
                    <a:pt x="216" y="243"/>
                  </a:lnTo>
                  <a:lnTo>
                    <a:pt x="209" y="233"/>
                  </a:lnTo>
                  <a:lnTo>
                    <a:pt x="200" y="226"/>
                  </a:lnTo>
                  <a:lnTo>
                    <a:pt x="198" y="211"/>
                  </a:lnTo>
                  <a:lnTo>
                    <a:pt x="201" y="201"/>
                  </a:lnTo>
                  <a:lnTo>
                    <a:pt x="203" y="186"/>
                  </a:lnTo>
                  <a:lnTo>
                    <a:pt x="209" y="172"/>
                  </a:lnTo>
                  <a:lnTo>
                    <a:pt x="198" y="158"/>
                  </a:lnTo>
                  <a:lnTo>
                    <a:pt x="189" y="147"/>
                  </a:lnTo>
                  <a:lnTo>
                    <a:pt x="184" y="137"/>
                  </a:lnTo>
                  <a:lnTo>
                    <a:pt x="185" y="121"/>
                  </a:lnTo>
                  <a:lnTo>
                    <a:pt x="185" y="106"/>
                  </a:lnTo>
                  <a:lnTo>
                    <a:pt x="184" y="94"/>
                  </a:lnTo>
                  <a:lnTo>
                    <a:pt x="175" y="90"/>
                  </a:lnTo>
                  <a:lnTo>
                    <a:pt x="155" y="87"/>
                  </a:lnTo>
                  <a:lnTo>
                    <a:pt x="146" y="80"/>
                  </a:lnTo>
                  <a:lnTo>
                    <a:pt x="137" y="73"/>
                  </a:lnTo>
                  <a:lnTo>
                    <a:pt x="130" y="58"/>
                  </a:lnTo>
                  <a:lnTo>
                    <a:pt x="118" y="49"/>
                  </a:lnTo>
                  <a:lnTo>
                    <a:pt x="105" y="42"/>
                  </a:lnTo>
                  <a:lnTo>
                    <a:pt x="102" y="26"/>
                  </a:lnTo>
                  <a:lnTo>
                    <a:pt x="104" y="12"/>
                  </a:lnTo>
                  <a:lnTo>
                    <a:pt x="107" y="0"/>
                  </a:lnTo>
                  <a:lnTo>
                    <a:pt x="96" y="8"/>
                  </a:lnTo>
                  <a:lnTo>
                    <a:pt x="86" y="17"/>
                  </a:lnTo>
                  <a:lnTo>
                    <a:pt x="57" y="17"/>
                  </a:lnTo>
                  <a:lnTo>
                    <a:pt x="43" y="21"/>
                  </a:lnTo>
                  <a:lnTo>
                    <a:pt x="41" y="40"/>
                  </a:lnTo>
                  <a:lnTo>
                    <a:pt x="47" y="55"/>
                  </a:lnTo>
                  <a:lnTo>
                    <a:pt x="48" y="67"/>
                  </a:lnTo>
                  <a:lnTo>
                    <a:pt x="48" y="83"/>
                  </a:lnTo>
                  <a:lnTo>
                    <a:pt x="45" y="96"/>
                  </a:lnTo>
                  <a:lnTo>
                    <a:pt x="48" y="113"/>
                  </a:lnTo>
                  <a:lnTo>
                    <a:pt x="47" y="126"/>
                  </a:lnTo>
                  <a:lnTo>
                    <a:pt x="40" y="138"/>
                  </a:lnTo>
                  <a:lnTo>
                    <a:pt x="34" y="149"/>
                  </a:lnTo>
                  <a:lnTo>
                    <a:pt x="23" y="162"/>
                  </a:lnTo>
                  <a:lnTo>
                    <a:pt x="22" y="178"/>
                  </a:lnTo>
                  <a:lnTo>
                    <a:pt x="13" y="190"/>
                  </a:lnTo>
                  <a:lnTo>
                    <a:pt x="11" y="202"/>
                  </a:lnTo>
                  <a:lnTo>
                    <a:pt x="9" y="218"/>
                  </a:lnTo>
                  <a:lnTo>
                    <a:pt x="6" y="231"/>
                  </a:lnTo>
                  <a:lnTo>
                    <a:pt x="0" y="243"/>
                  </a:lnTo>
                  <a:lnTo>
                    <a:pt x="2" y="256"/>
                  </a:lnTo>
                  <a:lnTo>
                    <a:pt x="11" y="267"/>
                  </a:lnTo>
                  <a:lnTo>
                    <a:pt x="18" y="274"/>
                  </a:lnTo>
                  <a:lnTo>
                    <a:pt x="32" y="272"/>
                  </a:lnTo>
                  <a:lnTo>
                    <a:pt x="48" y="275"/>
                  </a:lnTo>
                  <a:lnTo>
                    <a:pt x="61" y="279"/>
                  </a:lnTo>
                  <a:lnTo>
                    <a:pt x="68" y="290"/>
                  </a:lnTo>
                  <a:lnTo>
                    <a:pt x="129" y="295"/>
                  </a:lnTo>
                  <a:lnTo>
                    <a:pt x="196" y="297"/>
                  </a:lnTo>
                  <a:lnTo>
                    <a:pt x="219" y="295"/>
                  </a:lnTo>
                  <a:lnTo>
                    <a:pt x="219" y="295"/>
                  </a:lnTo>
                  <a:lnTo>
                    <a:pt x="219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79">
              <a:extLst>
                <a:ext uri="{FF2B5EF4-FFF2-40B4-BE49-F238E27FC236}">
                  <a16:creationId xmlns:a16="http://schemas.microsoft.com/office/drawing/2014/main" id="{47B2A172-9119-E98C-25D2-DBBFF17652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76654" y="10618174"/>
              <a:ext cx="840236" cy="453999"/>
            </a:xfrm>
            <a:custGeom>
              <a:avLst/>
              <a:gdLst>
                <a:gd name="T0" fmla="*/ 185 w 372"/>
                <a:gd name="T1" fmla="*/ 201 h 201"/>
                <a:gd name="T2" fmla="*/ 203 w 372"/>
                <a:gd name="T3" fmla="*/ 196 h 201"/>
                <a:gd name="T4" fmla="*/ 247 w 372"/>
                <a:gd name="T5" fmla="*/ 196 h 201"/>
                <a:gd name="T6" fmla="*/ 270 w 372"/>
                <a:gd name="T7" fmla="*/ 192 h 201"/>
                <a:gd name="T8" fmla="*/ 342 w 372"/>
                <a:gd name="T9" fmla="*/ 194 h 201"/>
                <a:gd name="T10" fmla="*/ 359 w 372"/>
                <a:gd name="T11" fmla="*/ 191 h 201"/>
                <a:gd name="T12" fmla="*/ 361 w 372"/>
                <a:gd name="T13" fmla="*/ 175 h 201"/>
                <a:gd name="T14" fmla="*/ 372 w 372"/>
                <a:gd name="T15" fmla="*/ 162 h 201"/>
                <a:gd name="T16" fmla="*/ 361 w 372"/>
                <a:gd name="T17" fmla="*/ 91 h 201"/>
                <a:gd name="T18" fmla="*/ 372 w 372"/>
                <a:gd name="T19" fmla="*/ 82 h 201"/>
                <a:gd name="T20" fmla="*/ 359 w 372"/>
                <a:gd name="T21" fmla="*/ 48 h 201"/>
                <a:gd name="T22" fmla="*/ 363 w 372"/>
                <a:gd name="T23" fmla="*/ 23 h 201"/>
                <a:gd name="T24" fmla="*/ 350 w 372"/>
                <a:gd name="T25" fmla="*/ 25 h 201"/>
                <a:gd name="T26" fmla="*/ 356 w 372"/>
                <a:gd name="T27" fmla="*/ 9 h 201"/>
                <a:gd name="T28" fmla="*/ 343 w 372"/>
                <a:gd name="T29" fmla="*/ 0 h 201"/>
                <a:gd name="T30" fmla="*/ 333 w 372"/>
                <a:gd name="T31" fmla="*/ 9 h 201"/>
                <a:gd name="T32" fmla="*/ 324 w 372"/>
                <a:gd name="T33" fmla="*/ 25 h 201"/>
                <a:gd name="T34" fmla="*/ 294 w 372"/>
                <a:gd name="T35" fmla="*/ 27 h 201"/>
                <a:gd name="T36" fmla="*/ 272 w 372"/>
                <a:gd name="T37" fmla="*/ 25 h 201"/>
                <a:gd name="T38" fmla="*/ 224 w 372"/>
                <a:gd name="T39" fmla="*/ 25 h 201"/>
                <a:gd name="T40" fmla="*/ 201 w 372"/>
                <a:gd name="T41" fmla="*/ 29 h 201"/>
                <a:gd name="T42" fmla="*/ 162 w 372"/>
                <a:gd name="T43" fmla="*/ 27 h 201"/>
                <a:gd name="T44" fmla="*/ 133 w 372"/>
                <a:gd name="T45" fmla="*/ 27 h 201"/>
                <a:gd name="T46" fmla="*/ 83 w 372"/>
                <a:gd name="T47" fmla="*/ 27 h 201"/>
                <a:gd name="T48" fmla="*/ 64 w 372"/>
                <a:gd name="T49" fmla="*/ 27 h 201"/>
                <a:gd name="T50" fmla="*/ 3 w 372"/>
                <a:gd name="T51" fmla="*/ 27 h 201"/>
                <a:gd name="T52" fmla="*/ 7 w 372"/>
                <a:gd name="T53" fmla="*/ 43 h 201"/>
                <a:gd name="T54" fmla="*/ 2 w 372"/>
                <a:gd name="T55" fmla="*/ 59 h 201"/>
                <a:gd name="T56" fmla="*/ 2 w 372"/>
                <a:gd name="T57" fmla="*/ 68 h 201"/>
                <a:gd name="T58" fmla="*/ 0 w 372"/>
                <a:gd name="T59" fmla="*/ 84 h 201"/>
                <a:gd name="T60" fmla="*/ 7 w 372"/>
                <a:gd name="T61" fmla="*/ 102 h 201"/>
                <a:gd name="T62" fmla="*/ 9 w 372"/>
                <a:gd name="T63" fmla="*/ 110 h 201"/>
                <a:gd name="T64" fmla="*/ 14 w 372"/>
                <a:gd name="T65" fmla="*/ 125 h 201"/>
                <a:gd name="T66" fmla="*/ 21 w 372"/>
                <a:gd name="T67" fmla="*/ 139 h 201"/>
                <a:gd name="T68" fmla="*/ 30 w 372"/>
                <a:gd name="T69" fmla="*/ 169 h 201"/>
                <a:gd name="T70" fmla="*/ 28 w 372"/>
                <a:gd name="T71" fmla="*/ 187 h 201"/>
                <a:gd name="T72" fmla="*/ 21 w 372"/>
                <a:gd name="T73" fmla="*/ 196 h 201"/>
                <a:gd name="T74" fmla="*/ 62 w 372"/>
                <a:gd name="T75" fmla="*/ 198 h 201"/>
                <a:gd name="T76" fmla="*/ 133 w 372"/>
                <a:gd name="T77" fmla="*/ 201 h 201"/>
                <a:gd name="T78" fmla="*/ 185 w 372"/>
                <a:gd name="T79" fmla="*/ 201 h 201"/>
                <a:gd name="T80" fmla="*/ 185 w 372"/>
                <a:gd name="T81" fmla="*/ 201 h 201"/>
                <a:gd name="T82" fmla="*/ 185 w 372"/>
                <a:gd name="T83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2" h="201">
                  <a:moveTo>
                    <a:pt x="185" y="201"/>
                  </a:moveTo>
                  <a:lnTo>
                    <a:pt x="203" y="196"/>
                  </a:lnTo>
                  <a:lnTo>
                    <a:pt x="247" y="196"/>
                  </a:lnTo>
                  <a:lnTo>
                    <a:pt x="270" y="192"/>
                  </a:lnTo>
                  <a:lnTo>
                    <a:pt x="342" y="194"/>
                  </a:lnTo>
                  <a:lnTo>
                    <a:pt x="359" y="191"/>
                  </a:lnTo>
                  <a:lnTo>
                    <a:pt x="361" y="175"/>
                  </a:lnTo>
                  <a:lnTo>
                    <a:pt x="372" y="162"/>
                  </a:lnTo>
                  <a:lnTo>
                    <a:pt x="361" y="91"/>
                  </a:lnTo>
                  <a:lnTo>
                    <a:pt x="372" y="82"/>
                  </a:lnTo>
                  <a:lnTo>
                    <a:pt x="359" y="48"/>
                  </a:lnTo>
                  <a:lnTo>
                    <a:pt x="363" y="23"/>
                  </a:lnTo>
                  <a:lnTo>
                    <a:pt x="350" y="25"/>
                  </a:lnTo>
                  <a:lnTo>
                    <a:pt x="356" y="9"/>
                  </a:lnTo>
                  <a:lnTo>
                    <a:pt x="343" y="0"/>
                  </a:lnTo>
                  <a:lnTo>
                    <a:pt x="333" y="9"/>
                  </a:lnTo>
                  <a:lnTo>
                    <a:pt x="324" y="25"/>
                  </a:lnTo>
                  <a:lnTo>
                    <a:pt x="294" y="27"/>
                  </a:lnTo>
                  <a:lnTo>
                    <a:pt x="272" y="25"/>
                  </a:lnTo>
                  <a:lnTo>
                    <a:pt x="224" y="25"/>
                  </a:lnTo>
                  <a:lnTo>
                    <a:pt x="201" y="29"/>
                  </a:lnTo>
                  <a:lnTo>
                    <a:pt x="162" y="27"/>
                  </a:lnTo>
                  <a:lnTo>
                    <a:pt x="133" y="27"/>
                  </a:lnTo>
                  <a:lnTo>
                    <a:pt x="83" y="27"/>
                  </a:lnTo>
                  <a:lnTo>
                    <a:pt x="64" y="27"/>
                  </a:lnTo>
                  <a:lnTo>
                    <a:pt x="3" y="27"/>
                  </a:lnTo>
                  <a:lnTo>
                    <a:pt x="7" y="43"/>
                  </a:lnTo>
                  <a:lnTo>
                    <a:pt x="2" y="59"/>
                  </a:lnTo>
                  <a:lnTo>
                    <a:pt x="2" y="68"/>
                  </a:lnTo>
                  <a:lnTo>
                    <a:pt x="0" y="84"/>
                  </a:lnTo>
                  <a:lnTo>
                    <a:pt x="7" y="102"/>
                  </a:lnTo>
                  <a:lnTo>
                    <a:pt x="9" y="110"/>
                  </a:lnTo>
                  <a:lnTo>
                    <a:pt x="14" y="125"/>
                  </a:lnTo>
                  <a:lnTo>
                    <a:pt x="21" y="139"/>
                  </a:lnTo>
                  <a:lnTo>
                    <a:pt x="30" y="169"/>
                  </a:lnTo>
                  <a:lnTo>
                    <a:pt x="28" y="187"/>
                  </a:lnTo>
                  <a:lnTo>
                    <a:pt x="21" y="196"/>
                  </a:lnTo>
                  <a:lnTo>
                    <a:pt x="62" y="198"/>
                  </a:lnTo>
                  <a:lnTo>
                    <a:pt x="133" y="201"/>
                  </a:lnTo>
                  <a:lnTo>
                    <a:pt x="185" y="201"/>
                  </a:lnTo>
                  <a:lnTo>
                    <a:pt x="185" y="201"/>
                  </a:lnTo>
                  <a:lnTo>
                    <a:pt x="185" y="2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0">
              <a:extLst>
                <a:ext uri="{FF2B5EF4-FFF2-40B4-BE49-F238E27FC236}">
                  <a16:creationId xmlns:a16="http://schemas.microsoft.com/office/drawing/2014/main" id="{B4155CDB-72A2-4D9D-3D7F-7CE69E911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02131" y="10884700"/>
              <a:ext cx="849270" cy="939618"/>
            </a:xfrm>
            <a:custGeom>
              <a:avLst/>
              <a:gdLst>
                <a:gd name="T0" fmla="*/ 150 w 376"/>
                <a:gd name="T1" fmla="*/ 416 h 416"/>
                <a:gd name="T2" fmla="*/ 151 w 376"/>
                <a:gd name="T3" fmla="*/ 299 h 416"/>
                <a:gd name="T4" fmla="*/ 155 w 376"/>
                <a:gd name="T5" fmla="*/ 247 h 416"/>
                <a:gd name="T6" fmla="*/ 287 w 376"/>
                <a:gd name="T7" fmla="*/ 251 h 416"/>
                <a:gd name="T8" fmla="*/ 306 w 376"/>
                <a:gd name="T9" fmla="*/ 251 h 416"/>
                <a:gd name="T10" fmla="*/ 322 w 376"/>
                <a:gd name="T11" fmla="*/ 252 h 416"/>
                <a:gd name="T12" fmla="*/ 338 w 376"/>
                <a:gd name="T13" fmla="*/ 251 h 416"/>
                <a:gd name="T14" fmla="*/ 356 w 376"/>
                <a:gd name="T15" fmla="*/ 243 h 416"/>
                <a:gd name="T16" fmla="*/ 370 w 376"/>
                <a:gd name="T17" fmla="*/ 249 h 416"/>
                <a:gd name="T18" fmla="*/ 372 w 376"/>
                <a:gd name="T19" fmla="*/ 217 h 416"/>
                <a:gd name="T20" fmla="*/ 370 w 376"/>
                <a:gd name="T21" fmla="*/ 194 h 416"/>
                <a:gd name="T22" fmla="*/ 376 w 376"/>
                <a:gd name="T23" fmla="*/ 178 h 416"/>
                <a:gd name="T24" fmla="*/ 374 w 376"/>
                <a:gd name="T25" fmla="*/ 142 h 416"/>
                <a:gd name="T26" fmla="*/ 374 w 376"/>
                <a:gd name="T27" fmla="*/ 113 h 416"/>
                <a:gd name="T28" fmla="*/ 376 w 376"/>
                <a:gd name="T29" fmla="*/ 83 h 416"/>
                <a:gd name="T30" fmla="*/ 308 w 376"/>
                <a:gd name="T31" fmla="*/ 81 h 416"/>
                <a:gd name="T32" fmla="*/ 256 w 376"/>
                <a:gd name="T33" fmla="*/ 78 h 416"/>
                <a:gd name="T34" fmla="*/ 255 w 376"/>
                <a:gd name="T35" fmla="*/ 65 h 416"/>
                <a:gd name="T36" fmla="*/ 246 w 376"/>
                <a:gd name="T37" fmla="*/ 55 h 416"/>
                <a:gd name="T38" fmla="*/ 249 w 376"/>
                <a:gd name="T39" fmla="*/ 19 h 416"/>
                <a:gd name="T40" fmla="*/ 233 w 376"/>
                <a:gd name="T41" fmla="*/ 26 h 416"/>
                <a:gd name="T42" fmla="*/ 137 w 376"/>
                <a:gd name="T43" fmla="*/ 19 h 416"/>
                <a:gd name="T44" fmla="*/ 123 w 376"/>
                <a:gd name="T45" fmla="*/ 23 h 416"/>
                <a:gd name="T46" fmla="*/ 110 w 376"/>
                <a:gd name="T47" fmla="*/ 21 h 416"/>
                <a:gd name="T48" fmla="*/ 91 w 376"/>
                <a:gd name="T49" fmla="*/ 30 h 416"/>
                <a:gd name="T50" fmla="*/ 68 w 376"/>
                <a:gd name="T51" fmla="*/ 33 h 416"/>
                <a:gd name="T52" fmla="*/ 68 w 376"/>
                <a:gd name="T53" fmla="*/ 0 h 416"/>
                <a:gd name="T54" fmla="*/ 43 w 376"/>
                <a:gd name="T55" fmla="*/ 23 h 416"/>
                <a:gd name="T56" fmla="*/ 34 w 376"/>
                <a:gd name="T57" fmla="*/ 48 h 416"/>
                <a:gd name="T58" fmla="*/ 37 w 376"/>
                <a:gd name="T59" fmla="*/ 67 h 416"/>
                <a:gd name="T60" fmla="*/ 37 w 376"/>
                <a:gd name="T61" fmla="*/ 85 h 416"/>
                <a:gd name="T62" fmla="*/ 30 w 376"/>
                <a:gd name="T63" fmla="*/ 99 h 416"/>
                <a:gd name="T64" fmla="*/ 29 w 376"/>
                <a:gd name="T65" fmla="*/ 115 h 416"/>
                <a:gd name="T66" fmla="*/ 18 w 376"/>
                <a:gd name="T67" fmla="*/ 144 h 416"/>
                <a:gd name="T68" fmla="*/ 21 w 376"/>
                <a:gd name="T69" fmla="*/ 170 h 416"/>
                <a:gd name="T70" fmla="*/ 23 w 376"/>
                <a:gd name="T71" fmla="*/ 186 h 416"/>
                <a:gd name="T72" fmla="*/ 20 w 376"/>
                <a:gd name="T73" fmla="*/ 211 h 416"/>
                <a:gd name="T74" fmla="*/ 2 w 376"/>
                <a:gd name="T75" fmla="*/ 222 h 416"/>
                <a:gd name="T76" fmla="*/ 0 w 376"/>
                <a:gd name="T77" fmla="*/ 238 h 416"/>
                <a:gd name="T78" fmla="*/ 13 w 376"/>
                <a:gd name="T79" fmla="*/ 272 h 416"/>
                <a:gd name="T80" fmla="*/ 11 w 376"/>
                <a:gd name="T81" fmla="*/ 288 h 416"/>
                <a:gd name="T82" fmla="*/ 4 w 376"/>
                <a:gd name="T83" fmla="*/ 309 h 416"/>
                <a:gd name="T84" fmla="*/ 7 w 376"/>
                <a:gd name="T85" fmla="*/ 331 h 416"/>
                <a:gd name="T86" fmla="*/ 27 w 376"/>
                <a:gd name="T87" fmla="*/ 340 h 416"/>
                <a:gd name="T88" fmla="*/ 37 w 376"/>
                <a:gd name="T89" fmla="*/ 350 h 416"/>
                <a:gd name="T90" fmla="*/ 45 w 376"/>
                <a:gd name="T91" fmla="*/ 370 h 416"/>
                <a:gd name="T92" fmla="*/ 59 w 376"/>
                <a:gd name="T93" fmla="*/ 386 h 416"/>
                <a:gd name="T94" fmla="*/ 66 w 376"/>
                <a:gd name="T95" fmla="*/ 405 h 416"/>
                <a:gd name="T96" fmla="*/ 150 w 376"/>
                <a:gd name="T97" fmla="*/ 416 h 416"/>
                <a:gd name="T98" fmla="*/ 150 w 376"/>
                <a:gd name="T99" fmla="*/ 416 h 416"/>
                <a:gd name="T100" fmla="*/ 150 w 376"/>
                <a:gd name="T101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6" h="416">
                  <a:moveTo>
                    <a:pt x="150" y="416"/>
                  </a:moveTo>
                  <a:lnTo>
                    <a:pt x="151" y="299"/>
                  </a:lnTo>
                  <a:lnTo>
                    <a:pt x="155" y="247"/>
                  </a:lnTo>
                  <a:lnTo>
                    <a:pt x="287" y="251"/>
                  </a:lnTo>
                  <a:lnTo>
                    <a:pt x="306" y="251"/>
                  </a:lnTo>
                  <a:lnTo>
                    <a:pt x="322" y="252"/>
                  </a:lnTo>
                  <a:lnTo>
                    <a:pt x="338" y="251"/>
                  </a:lnTo>
                  <a:lnTo>
                    <a:pt x="356" y="243"/>
                  </a:lnTo>
                  <a:lnTo>
                    <a:pt x="370" y="249"/>
                  </a:lnTo>
                  <a:lnTo>
                    <a:pt x="372" y="217"/>
                  </a:lnTo>
                  <a:lnTo>
                    <a:pt x="370" y="194"/>
                  </a:lnTo>
                  <a:lnTo>
                    <a:pt x="376" y="178"/>
                  </a:lnTo>
                  <a:lnTo>
                    <a:pt x="374" y="142"/>
                  </a:lnTo>
                  <a:lnTo>
                    <a:pt x="374" y="113"/>
                  </a:lnTo>
                  <a:lnTo>
                    <a:pt x="376" y="83"/>
                  </a:lnTo>
                  <a:lnTo>
                    <a:pt x="308" y="81"/>
                  </a:lnTo>
                  <a:lnTo>
                    <a:pt x="256" y="78"/>
                  </a:lnTo>
                  <a:lnTo>
                    <a:pt x="255" y="65"/>
                  </a:lnTo>
                  <a:lnTo>
                    <a:pt x="246" y="55"/>
                  </a:lnTo>
                  <a:lnTo>
                    <a:pt x="249" y="19"/>
                  </a:lnTo>
                  <a:lnTo>
                    <a:pt x="233" y="26"/>
                  </a:lnTo>
                  <a:lnTo>
                    <a:pt x="137" y="19"/>
                  </a:lnTo>
                  <a:lnTo>
                    <a:pt x="123" y="23"/>
                  </a:lnTo>
                  <a:lnTo>
                    <a:pt x="110" y="21"/>
                  </a:lnTo>
                  <a:lnTo>
                    <a:pt x="91" y="30"/>
                  </a:lnTo>
                  <a:lnTo>
                    <a:pt x="68" y="33"/>
                  </a:lnTo>
                  <a:lnTo>
                    <a:pt x="68" y="0"/>
                  </a:lnTo>
                  <a:lnTo>
                    <a:pt x="43" y="23"/>
                  </a:lnTo>
                  <a:lnTo>
                    <a:pt x="34" y="48"/>
                  </a:lnTo>
                  <a:lnTo>
                    <a:pt x="37" y="67"/>
                  </a:lnTo>
                  <a:lnTo>
                    <a:pt x="37" y="85"/>
                  </a:lnTo>
                  <a:lnTo>
                    <a:pt x="30" y="99"/>
                  </a:lnTo>
                  <a:lnTo>
                    <a:pt x="29" y="115"/>
                  </a:lnTo>
                  <a:lnTo>
                    <a:pt x="18" y="144"/>
                  </a:lnTo>
                  <a:lnTo>
                    <a:pt x="21" y="170"/>
                  </a:lnTo>
                  <a:lnTo>
                    <a:pt x="23" y="186"/>
                  </a:lnTo>
                  <a:lnTo>
                    <a:pt x="20" y="211"/>
                  </a:lnTo>
                  <a:lnTo>
                    <a:pt x="2" y="222"/>
                  </a:lnTo>
                  <a:lnTo>
                    <a:pt x="0" y="238"/>
                  </a:lnTo>
                  <a:lnTo>
                    <a:pt x="13" y="272"/>
                  </a:lnTo>
                  <a:lnTo>
                    <a:pt x="11" y="288"/>
                  </a:lnTo>
                  <a:lnTo>
                    <a:pt x="4" y="309"/>
                  </a:lnTo>
                  <a:lnTo>
                    <a:pt x="7" y="331"/>
                  </a:lnTo>
                  <a:lnTo>
                    <a:pt x="27" y="340"/>
                  </a:lnTo>
                  <a:lnTo>
                    <a:pt x="37" y="350"/>
                  </a:lnTo>
                  <a:lnTo>
                    <a:pt x="45" y="370"/>
                  </a:lnTo>
                  <a:lnTo>
                    <a:pt x="59" y="386"/>
                  </a:lnTo>
                  <a:lnTo>
                    <a:pt x="66" y="405"/>
                  </a:lnTo>
                  <a:lnTo>
                    <a:pt x="150" y="416"/>
                  </a:lnTo>
                  <a:lnTo>
                    <a:pt x="150" y="416"/>
                  </a:lnTo>
                  <a:lnTo>
                    <a:pt x="150" y="4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1">
              <a:extLst>
                <a:ext uri="{FF2B5EF4-FFF2-40B4-BE49-F238E27FC236}">
                  <a16:creationId xmlns:a16="http://schemas.microsoft.com/office/drawing/2014/main" id="{6F929F6A-13C3-2DDA-1D12-89FAB5F023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043195" y="11438080"/>
              <a:ext cx="688904" cy="402048"/>
            </a:xfrm>
            <a:custGeom>
              <a:avLst/>
              <a:gdLst>
                <a:gd name="T0" fmla="*/ 218 w 305"/>
                <a:gd name="T1" fmla="*/ 178 h 178"/>
                <a:gd name="T2" fmla="*/ 294 w 305"/>
                <a:gd name="T3" fmla="*/ 168 h 178"/>
                <a:gd name="T4" fmla="*/ 301 w 305"/>
                <a:gd name="T5" fmla="*/ 137 h 178"/>
                <a:gd name="T6" fmla="*/ 299 w 305"/>
                <a:gd name="T7" fmla="*/ 118 h 178"/>
                <a:gd name="T8" fmla="*/ 299 w 305"/>
                <a:gd name="T9" fmla="*/ 98 h 178"/>
                <a:gd name="T10" fmla="*/ 299 w 305"/>
                <a:gd name="T11" fmla="*/ 62 h 178"/>
                <a:gd name="T12" fmla="*/ 303 w 305"/>
                <a:gd name="T13" fmla="*/ 34 h 178"/>
                <a:gd name="T14" fmla="*/ 305 w 305"/>
                <a:gd name="T15" fmla="*/ 4 h 178"/>
                <a:gd name="T16" fmla="*/ 223 w 305"/>
                <a:gd name="T17" fmla="*/ 0 h 178"/>
                <a:gd name="T18" fmla="*/ 207 w 305"/>
                <a:gd name="T19" fmla="*/ 2 h 178"/>
                <a:gd name="T20" fmla="*/ 187 w 305"/>
                <a:gd name="T21" fmla="*/ 2 h 178"/>
                <a:gd name="T22" fmla="*/ 171 w 305"/>
                <a:gd name="T23" fmla="*/ 0 h 178"/>
                <a:gd name="T24" fmla="*/ 155 w 305"/>
                <a:gd name="T25" fmla="*/ 6 h 178"/>
                <a:gd name="T26" fmla="*/ 137 w 305"/>
                <a:gd name="T27" fmla="*/ 0 h 178"/>
                <a:gd name="T28" fmla="*/ 84 w 305"/>
                <a:gd name="T29" fmla="*/ 4 h 178"/>
                <a:gd name="T30" fmla="*/ 18 w 305"/>
                <a:gd name="T31" fmla="*/ 0 h 178"/>
                <a:gd name="T32" fmla="*/ 0 w 305"/>
                <a:gd name="T33" fmla="*/ 54 h 178"/>
                <a:gd name="T34" fmla="*/ 0 w 305"/>
                <a:gd name="T35" fmla="*/ 135 h 178"/>
                <a:gd name="T36" fmla="*/ 0 w 305"/>
                <a:gd name="T37" fmla="*/ 171 h 178"/>
                <a:gd name="T38" fmla="*/ 15 w 305"/>
                <a:gd name="T39" fmla="*/ 173 h 178"/>
                <a:gd name="T40" fmla="*/ 34 w 305"/>
                <a:gd name="T41" fmla="*/ 171 h 178"/>
                <a:gd name="T42" fmla="*/ 57 w 305"/>
                <a:gd name="T43" fmla="*/ 175 h 178"/>
                <a:gd name="T44" fmla="*/ 82 w 305"/>
                <a:gd name="T45" fmla="*/ 175 h 178"/>
                <a:gd name="T46" fmla="*/ 150 w 305"/>
                <a:gd name="T47" fmla="*/ 176 h 178"/>
                <a:gd name="T48" fmla="*/ 218 w 305"/>
                <a:gd name="T49" fmla="*/ 178 h 178"/>
                <a:gd name="T50" fmla="*/ 218 w 305"/>
                <a:gd name="T51" fmla="*/ 178 h 178"/>
                <a:gd name="T52" fmla="*/ 218 w 305"/>
                <a:gd name="T53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178">
                  <a:moveTo>
                    <a:pt x="218" y="178"/>
                  </a:moveTo>
                  <a:lnTo>
                    <a:pt x="294" y="168"/>
                  </a:lnTo>
                  <a:lnTo>
                    <a:pt x="301" y="137"/>
                  </a:lnTo>
                  <a:lnTo>
                    <a:pt x="299" y="118"/>
                  </a:lnTo>
                  <a:lnTo>
                    <a:pt x="299" y="98"/>
                  </a:lnTo>
                  <a:lnTo>
                    <a:pt x="299" y="62"/>
                  </a:lnTo>
                  <a:lnTo>
                    <a:pt x="303" y="34"/>
                  </a:lnTo>
                  <a:lnTo>
                    <a:pt x="305" y="4"/>
                  </a:lnTo>
                  <a:lnTo>
                    <a:pt x="223" y="0"/>
                  </a:lnTo>
                  <a:lnTo>
                    <a:pt x="207" y="2"/>
                  </a:lnTo>
                  <a:lnTo>
                    <a:pt x="187" y="2"/>
                  </a:lnTo>
                  <a:lnTo>
                    <a:pt x="171" y="0"/>
                  </a:lnTo>
                  <a:lnTo>
                    <a:pt x="155" y="6"/>
                  </a:lnTo>
                  <a:lnTo>
                    <a:pt x="137" y="0"/>
                  </a:lnTo>
                  <a:lnTo>
                    <a:pt x="84" y="4"/>
                  </a:lnTo>
                  <a:lnTo>
                    <a:pt x="18" y="0"/>
                  </a:lnTo>
                  <a:lnTo>
                    <a:pt x="0" y="54"/>
                  </a:lnTo>
                  <a:lnTo>
                    <a:pt x="0" y="135"/>
                  </a:lnTo>
                  <a:lnTo>
                    <a:pt x="0" y="171"/>
                  </a:lnTo>
                  <a:lnTo>
                    <a:pt x="15" y="173"/>
                  </a:lnTo>
                  <a:lnTo>
                    <a:pt x="34" y="171"/>
                  </a:lnTo>
                  <a:lnTo>
                    <a:pt x="57" y="175"/>
                  </a:lnTo>
                  <a:lnTo>
                    <a:pt x="82" y="175"/>
                  </a:lnTo>
                  <a:lnTo>
                    <a:pt x="150" y="176"/>
                  </a:lnTo>
                  <a:lnTo>
                    <a:pt x="218" y="178"/>
                  </a:lnTo>
                  <a:lnTo>
                    <a:pt x="218" y="178"/>
                  </a:lnTo>
                  <a:lnTo>
                    <a:pt x="218" y="1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2">
              <a:extLst>
                <a:ext uri="{FF2B5EF4-FFF2-40B4-BE49-F238E27FC236}">
                  <a16:creationId xmlns:a16="http://schemas.microsoft.com/office/drawing/2014/main" id="{F21ADB3C-6B8B-8C2C-852F-948E2AA730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79531" y="11049584"/>
              <a:ext cx="912514" cy="770217"/>
            </a:xfrm>
            <a:custGeom>
              <a:avLst/>
              <a:gdLst>
                <a:gd name="T0" fmla="*/ 386 w 404"/>
                <a:gd name="T1" fmla="*/ 340 h 341"/>
                <a:gd name="T2" fmla="*/ 402 w 404"/>
                <a:gd name="T3" fmla="*/ 341 h 341"/>
                <a:gd name="T4" fmla="*/ 401 w 404"/>
                <a:gd name="T5" fmla="*/ 318 h 341"/>
                <a:gd name="T6" fmla="*/ 402 w 404"/>
                <a:gd name="T7" fmla="*/ 229 h 341"/>
                <a:gd name="T8" fmla="*/ 404 w 404"/>
                <a:gd name="T9" fmla="*/ 145 h 341"/>
                <a:gd name="T10" fmla="*/ 402 w 404"/>
                <a:gd name="T11" fmla="*/ 103 h 341"/>
                <a:gd name="T12" fmla="*/ 404 w 404"/>
                <a:gd name="T13" fmla="*/ 39 h 341"/>
                <a:gd name="T14" fmla="*/ 402 w 404"/>
                <a:gd name="T15" fmla="*/ 0 h 341"/>
                <a:gd name="T16" fmla="*/ 385 w 404"/>
                <a:gd name="T17" fmla="*/ 3 h 341"/>
                <a:gd name="T18" fmla="*/ 294 w 404"/>
                <a:gd name="T19" fmla="*/ 3 h 341"/>
                <a:gd name="T20" fmla="*/ 285 w 404"/>
                <a:gd name="T21" fmla="*/ 24 h 341"/>
                <a:gd name="T22" fmla="*/ 262 w 404"/>
                <a:gd name="T23" fmla="*/ 33 h 341"/>
                <a:gd name="T24" fmla="*/ 260 w 404"/>
                <a:gd name="T25" fmla="*/ 49 h 341"/>
                <a:gd name="T26" fmla="*/ 246 w 404"/>
                <a:gd name="T27" fmla="*/ 58 h 341"/>
                <a:gd name="T28" fmla="*/ 246 w 404"/>
                <a:gd name="T29" fmla="*/ 80 h 341"/>
                <a:gd name="T30" fmla="*/ 223 w 404"/>
                <a:gd name="T31" fmla="*/ 83 h 341"/>
                <a:gd name="T32" fmla="*/ 217 w 404"/>
                <a:gd name="T33" fmla="*/ 99 h 341"/>
                <a:gd name="T34" fmla="*/ 201 w 404"/>
                <a:gd name="T35" fmla="*/ 101 h 341"/>
                <a:gd name="T36" fmla="*/ 189 w 404"/>
                <a:gd name="T37" fmla="*/ 99 h 341"/>
                <a:gd name="T38" fmla="*/ 178 w 404"/>
                <a:gd name="T39" fmla="*/ 110 h 341"/>
                <a:gd name="T40" fmla="*/ 164 w 404"/>
                <a:gd name="T41" fmla="*/ 112 h 341"/>
                <a:gd name="T42" fmla="*/ 153 w 404"/>
                <a:gd name="T43" fmla="*/ 124 h 341"/>
                <a:gd name="T44" fmla="*/ 141 w 404"/>
                <a:gd name="T45" fmla="*/ 126 h 341"/>
                <a:gd name="T46" fmla="*/ 137 w 404"/>
                <a:gd name="T47" fmla="*/ 144 h 341"/>
                <a:gd name="T48" fmla="*/ 118 w 404"/>
                <a:gd name="T49" fmla="*/ 174 h 341"/>
                <a:gd name="T50" fmla="*/ 112 w 404"/>
                <a:gd name="T51" fmla="*/ 194 h 341"/>
                <a:gd name="T52" fmla="*/ 93 w 404"/>
                <a:gd name="T53" fmla="*/ 201 h 341"/>
                <a:gd name="T54" fmla="*/ 80 w 404"/>
                <a:gd name="T55" fmla="*/ 211 h 341"/>
                <a:gd name="T56" fmla="*/ 86 w 404"/>
                <a:gd name="T57" fmla="*/ 226 h 341"/>
                <a:gd name="T58" fmla="*/ 78 w 404"/>
                <a:gd name="T59" fmla="*/ 236 h 341"/>
                <a:gd name="T60" fmla="*/ 61 w 404"/>
                <a:gd name="T61" fmla="*/ 238 h 341"/>
                <a:gd name="T62" fmla="*/ 48 w 404"/>
                <a:gd name="T63" fmla="*/ 245 h 341"/>
                <a:gd name="T64" fmla="*/ 39 w 404"/>
                <a:gd name="T65" fmla="*/ 258 h 341"/>
                <a:gd name="T66" fmla="*/ 18 w 404"/>
                <a:gd name="T67" fmla="*/ 268 h 341"/>
                <a:gd name="T68" fmla="*/ 23 w 404"/>
                <a:gd name="T69" fmla="*/ 284 h 341"/>
                <a:gd name="T70" fmla="*/ 2 w 404"/>
                <a:gd name="T71" fmla="*/ 299 h 341"/>
                <a:gd name="T72" fmla="*/ 4 w 404"/>
                <a:gd name="T73" fmla="*/ 318 h 341"/>
                <a:gd name="T74" fmla="*/ 0 w 404"/>
                <a:gd name="T75" fmla="*/ 340 h 341"/>
                <a:gd name="T76" fmla="*/ 39 w 404"/>
                <a:gd name="T77" fmla="*/ 338 h 341"/>
                <a:gd name="T78" fmla="*/ 107 w 404"/>
                <a:gd name="T79" fmla="*/ 341 h 341"/>
                <a:gd name="T80" fmla="*/ 312 w 404"/>
                <a:gd name="T81" fmla="*/ 340 h 341"/>
                <a:gd name="T82" fmla="*/ 386 w 404"/>
                <a:gd name="T83" fmla="*/ 340 h 341"/>
                <a:gd name="T84" fmla="*/ 386 w 404"/>
                <a:gd name="T85" fmla="*/ 340 h 341"/>
                <a:gd name="T86" fmla="*/ 386 w 404"/>
                <a:gd name="T87" fmla="*/ 34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4" h="341">
                  <a:moveTo>
                    <a:pt x="386" y="340"/>
                  </a:moveTo>
                  <a:lnTo>
                    <a:pt x="402" y="341"/>
                  </a:lnTo>
                  <a:lnTo>
                    <a:pt x="401" y="318"/>
                  </a:lnTo>
                  <a:lnTo>
                    <a:pt x="402" y="229"/>
                  </a:lnTo>
                  <a:lnTo>
                    <a:pt x="404" y="145"/>
                  </a:lnTo>
                  <a:lnTo>
                    <a:pt x="402" y="103"/>
                  </a:lnTo>
                  <a:lnTo>
                    <a:pt x="404" y="39"/>
                  </a:lnTo>
                  <a:lnTo>
                    <a:pt x="402" y="0"/>
                  </a:lnTo>
                  <a:lnTo>
                    <a:pt x="385" y="3"/>
                  </a:lnTo>
                  <a:lnTo>
                    <a:pt x="294" y="3"/>
                  </a:lnTo>
                  <a:lnTo>
                    <a:pt x="285" y="24"/>
                  </a:lnTo>
                  <a:lnTo>
                    <a:pt x="262" y="33"/>
                  </a:lnTo>
                  <a:lnTo>
                    <a:pt x="260" y="49"/>
                  </a:lnTo>
                  <a:lnTo>
                    <a:pt x="246" y="58"/>
                  </a:lnTo>
                  <a:lnTo>
                    <a:pt x="246" y="80"/>
                  </a:lnTo>
                  <a:lnTo>
                    <a:pt x="223" y="83"/>
                  </a:lnTo>
                  <a:lnTo>
                    <a:pt x="217" y="99"/>
                  </a:lnTo>
                  <a:lnTo>
                    <a:pt x="201" y="101"/>
                  </a:lnTo>
                  <a:lnTo>
                    <a:pt x="189" y="99"/>
                  </a:lnTo>
                  <a:lnTo>
                    <a:pt x="178" y="110"/>
                  </a:lnTo>
                  <a:lnTo>
                    <a:pt x="164" y="112"/>
                  </a:lnTo>
                  <a:lnTo>
                    <a:pt x="153" y="124"/>
                  </a:lnTo>
                  <a:lnTo>
                    <a:pt x="141" y="126"/>
                  </a:lnTo>
                  <a:lnTo>
                    <a:pt x="137" y="144"/>
                  </a:lnTo>
                  <a:lnTo>
                    <a:pt x="118" y="174"/>
                  </a:lnTo>
                  <a:lnTo>
                    <a:pt x="112" y="194"/>
                  </a:lnTo>
                  <a:lnTo>
                    <a:pt x="93" y="201"/>
                  </a:lnTo>
                  <a:lnTo>
                    <a:pt x="80" y="211"/>
                  </a:lnTo>
                  <a:lnTo>
                    <a:pt x="86" y="226"/>
                  </a:lnTo>
                  <a:lnTo>
                    <a:pt x="78" y="236"/>
                  </a:lnTo>
                  <a:lnTo>
                    <a:pt x="61" y="238"/>
                  </a:lnTo>
                  <a:lnTo>
                    <a:pt x="48" y="245"/>
                  </a:lnTo>
                  <a:lnTo>
                    <a:pt x="39" y="258"/>
                  </a:lnTo>
                  <a:lnTo>
                    <a:pt x="18" y="268"/>
                  </a:lnTo>
                  <a:lnTo>
                    <a:pt x="23" y="284"/>
                  </a:lnTo>
                  <a:lnTo>
                    <a:pt x="2" y="299"/>
                  </a:lnTo>
                  <a:lnTo>
                    <a:pt x="4" y="318"/>
                  </a:lnTo>
                  <a:lnTo>
                    <a:pt x="0" y="340"/>
                  </a:lnTo>
                  <a:lnTo>
                    <a:pt x="39" y="338"/>
                  </a:lnTo>
                  <a:lnTo>
                    <a:pt x="107" y="341"/>
                  </a:lnTo>
                  <a:lnTo>
                    <a:pt x="312" y="340"/>
                  </a:lnTo>
                  <a:lnTo>
                    <a:pt x="386" y="340"/>
                  </a:lnTo>
                  <a:lnTo>
                    <a:pt x="386" y="340"/>
                  </a:lnTo>
                  <a:lnTo>
                    <a:pt x="386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3">
              <a:extLst>
                <a:ext uri="{FF2B5EF4-FFF2-40B4-BE49-F238E27FC236}">
                  <a16:creationId xmlns:a16="http://schemas.microsoft.com/office/drawing/2014/main" id="{BECB7143-25FC-0816-A560-7122CED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01865" y="10828232"/>
              <a:ext cx="756664" cy="686644"/>
            </a:xfrm>
            <a:custGeom>
              <a:avLst/>
              <a:gdLst>
                <a:gd name="T0" fmla="*/ 191 w 335"/>
                <a:gd name="T1" fmla="*/ 297 h 304"/>
                <a:gd name="T2" fmla="*/ 216 w 335"/>
                <a:gd name="T3" fmla="*/ 283 h 304"/>
                <a:gd name="T4" fmla="*/ 219 w 335"/>
                <a:gd name="T5" fmla="*/ 254 h 304"/>
                <a:gd name="T6" fmla="*/ 241 w 335"/>
                <a:gd name="T7" fmla="*/ 242 h 304"/>
                <a:gd name="T8" fmla="*/ 264 w 335"/>
                <a:gd name="T9" fmla="*/ 235 h 304"/>
                <a:gd name="T10" fmla="*/ 292 w 335"/>
                <a:gd name="T11" fmla="*/ 238 h 304"/>
                <a:gd name="T12" fmla="*/ 319 w 335"/>
                <a:gd name="T13" fmla="*/ 231 h 304"/>
                <a:gd name="T14" fmla="*/ 335 w 335"/>
                <a:gd name="T15" fmla="*/ 204 h 304"/>
                <a:gd name="T16" fmla="*/ 319 w 335"/>
                <a:gd name="T17" fmla="*/ 187 h 304"/>
                <a:gd name="T18" fmla="*/ 301 w 335"/>
                <a:gd name="T19" fmla="*/ 162 h 304"/>
                <a:gd name="T20" fmla="*/ 296 w 335"/>
                <a:gd name="T21" fmla="*/ 131 h 304"/>
                <a:gd name="T22" fmla="*/ 282 w 335"/>
                <a:gd name="T23" fmla="*/ 112 h 304"/>
                <a:gd name="T24" fmla="*/ 285 w 335"/>
                <a:gd name="T25" fmla="*/ 83 h 304"/>
                <a:gd name="T26" fmla="*/ 276 w 335"/>
                <a:gd name="T27" fmla="*/ 58 h 304"/>
                <a:gd name="T28" fmla="*/ 248 w 335"/>
                <a:gd name="T29" fmla="*/ 42 h 304"/>
                <a:gd name="T30" fmla="*/ 221 w 335"/>
                <a:gd name="T31" fmla="*/ 55 h 304"/>
                <a:gd name="T32" fmla="*/ 187 w 335"/>
                <a:gd name="T33" fmla="*/ 41 h 304"/>
                <a:gd name="T34" fmla="*/ 152 w 335"/>
                <a:gd name="T35" fmla="*/ 10 h 304"/>
                <a:gd name="T36" fmla="*/ 121 w 335"/>
                <a:gd name="T37" fmla="*/ 14 h 304"/>
                <a:gd name="T38" fmla="*/ 91 w 335"/>
                <a:gd name="T39" fmla="*/ 35 h 304"/>
                <a:gd name="T40" fmla="*/ 79 w 335"/>
                <a:gd name="T41" fmla="*/ 71 h 304"/>
                <a:gd name="T42" fmla="*/ 57 w 335"/>
                <a:gd name="T43" fmla="*/ 96 h 304"/>
                <a:gd name="T44" fmla="*/ 0 w 335"/>
                <a:gd name="T45" fmla="*/ 108 h 304"/>
                <a:gd name="T46" fmla="*/ 0 w 335"/>
                <a:gd name="T47" fmla="*/ 135 h 304"/>
                <a:gd name="T48" fmla="*/ 20 w 335"/>
                <a:gd name="T49" fmla="*/ 156 h 304"/>
                <a:gd name="T50" fmla="*/ 25 w 335"/>
                <a:gd name="T51" fmla="*/ 219 h 304"/>
                <a:gd name="T52" fmla="*/ 43 w 335"/>
                <a:gd name="T53" fmla="*/ 240 h 304"/>
                <a:gd name="T54" fmla="*/ 63 w 335"/>
                <a:gd name="T55" fmla="*/ 261 h 304"/>
                <a:gd name="T56" fmla="*/ 82 w 335"/>
                <a:gd name="T57" fmla="*/ 279 h 304"/>
                <a:gd name="T58" fmla="*/ 109 w 335"/>
                <a:gd name="T59" fmla="*/ 283 h 304"/>
                <a:gd name="T60" fmla="*/ 134 w 335"/>
                <a:gd name="T61" fmla="*/ 290 h 304"/>
                <a:gd name="T62" fmla="*/ 162 w 335"/>
                <a:gd name="T63" fmla="*/ 293 h 304"/>
                <a:gd name="T64" fmla="*/ 180 w 335"/>
                <a:gd name="T65" fmla="*/ 304 h 304"/>
                <a:gd name="T66" fmla="*/ 180 w 335"/>
                <a:gd name="T67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5" h="304">
                  <a:moveTo>
                    <a:pt x="180" y="304"/>
                  </a:moveTo>
                  <a:lnTo>
                    <a:pt x="191" y="297"/>
                  </a:lnTo>
                  <a:lnTo>
                    <a:pt x="202" y="288"/>
                  </a:lnTo>
                  <a:lnTo>
                    <a:pt x="216" y="283"/>
                  </a:lnTo>
                  <a:lnTo>
                    <a:pt x="218" y="267"/>
                  </a:lnTo>
                  <a:lnTo>
                    <a:pt x="219" y="254"/>
                  </a:lnTo>
                  <a:lnTo>
                    <a:pt x="234" y="251"/>
                  </a:lnTo>
                  <a:lnTo>
                    <a:pt x="241" y="242"/>
                  </a:lnTo>
                  <a:lnTo>
                    <a:pt x="251" y="236"/>
                  </a:lnTo>
                  <a:lnTo>
                    <a:pt x="264" y="235"/>
                  </a:lnTo>
                  <a:lnTo>
                    <a:pt x="280" y="236"/>
                  </a:lnTo>
                  <a:lnTo>
                    <a:pt x="292" y="238"/>
                  </a:lnTo>
                  <a:lnTo>
                    <a:pt x="307" y="236"/>
                  </a:lnTo>
                  <a:lnTo>
                    <a:pt x="319" y="231"/>
                  </a:lnTo>
                  <a:lnTo>
                    <a:pt x="330" y="224"/>
                  </a:lnTo>
                  <a:lnTo>
                    <a:pt x="335" y="204"/>
                  </a:lnTo>
                  <a:lnTo>
                    <a:pt x="324" y="197"/>
                  </a:lnTo>
                  <a:lnTo>
                    <a:pt x="319" y="187"/>
                  </a:lnTo>
                  <a:lnTo>
                    <a:pt x="307" y="172"/>
                  </a:lnTo>
                  <a:lnTo>
                    <a:pt x="301" y="162"/>
                  </a:lnTo>
                  <a:lnTo>
                    <a:pt x="301" y="146"/>
                  </a:lnTo>
                  <a:lnTo>
                    <a:pt x="296" y="131"/>
                  </a:lnTo>
                  <a:lnTo>
                    <a:pt x="291" y="122"/>
                  </a:lnTo>
                  <a:lnTo>
                    <a:pt x="282" y="112"/>
                  </a:lnTo>
                  <a:lnTo>
                    <a:pt x="283" y="96"/>
                  </a:lnTo>
                  <a:lnTo>
                    <a:pt x="285" y="83"/>
                  </a:lnTo>
                  <a:lnTo>
                    <a:pt x="283" y="69"/>
                  </a:lnTo>
                  <a:lnTo>
                    <a:pt x="276" y="58"/>
                  </a:lnTo>
                  <a:lnTo>
                    <a:pt x="264" y="51"/>
                  </a:lnTo>
                  <a:lnTo>
                    <a:pt x="248" y="42"/>
                  </a:lnTo>
                  <a:lnTo>
                    <a:pt x="232" y="48"/>
                  </a:lnTo>
                  <a:lnTo>
                    <a:pt x="221" y="55"/>
                  </a:lnTo>
                  <a:lnTo>
                    <a:pt x="205" y="57"/>
                  </a:lnTo>
                  <a:lnTo>
                    <a:pt x="187" y="41"/>
                  </a:lnTo>
                  <a:lnTo>
                    <a:pt x="169" y="23"/>
                  </a:lnTo>
                  <a:lnTo>
                    <a:pt x="152" y="10"/>
                  </a:lnTo>
                  <a:lnTo>
                    <a:pt x="137" y="0"/>
                  </a:lnTo>
                  <a:lnTo>
                    <a:pt x="121" y="14"/>
                  </a:lnTo>
                  <a:lnTo>
                    <a:pt x="114" y="26"/>
                  </a:lnTo>
                  <a:lnTo>
                    <a:pt x="91" y="35"/>
                  </a:lnTo>
                  <a:lnTo>
                    <a:pt x="91" y="58"/>
                  </a:lnTo>
                  <a:lnTo>
                    <a:pt x="79" y="71"/>
                  </a:lnTo>
                  <a:lnTo>
                    <a:pt x="64" y="85"/>
                  </a:lnTo>
                  <a:lnTo>
                    <a:pt x="57" y="96"/>
                  </a:lnTo>
                  <a:lnTo>
                    <a:pt x="11" y="98"/>
                  </a:lnTo>
                  <a:lnTo>
                    <a:pt x="0" y="108"/>
                  </a:lnTo>
                  <a:lnTo>
                    <a:pt x="11" y="122"/>
                  </a:lnTo>
                  <a:lnTo>
                    <a:pt x="0" y="135"/>
                  </a:lnTo>
                  <a:lnTo>
                    <a:pt x="9" y="146"/>
                  </a:lnTo>
                  <a:lnTo>
                    <a:pt x="20" y="156"/>
                  </a:lnTo>
                  <a:lnTo>
                    <a:pt x="20" y="208"/>
                  </a:lnTo>
                  <a:lnTo>
                    <a:pt x="25" y="219"/>
                  </a:lnTo>
                  <a:lnTo>
                    <a:pt x="38" y="226"/>
                  </a:lnTo>
                  <a:lnTo>
                    <a:pt x="43" y="240"/>
                  </a:lnTo>
                  <a:lnTo>
                    <a:pt x="50" y="254"/>
                  </a:lnTo>
                  <a:lnTo>
                    <a:pt x="63" y="261"/>
                  </a:lnTo>
                  <a:lnTo>
                    <a:pt x="73" y="272"/>
                  </a:lnTo>
                  <a:lnTo>
                    <a:pt x="82" y="279"/>
                  </a:lnTo>
                  <a:lnTo>
                    <a:pt x="95" y="284"/>
                  </a:lnTo>
                  <a:lnTo>
                    <a:pt x="109" y="283"/>
                  </a:lnTo>
                  <a:lnTo>
                    <a:pt x="120" y="292"/>
                  </a:lnTo>
                  <a:lnTo>
                    <a:pt x="134" y="290"/>
                  </a:lnTo>
                  <a:lnTo>
                    <a:pt x="150" y="288"/>
                  </a:lnTo>
                  <a:lnTo>
                    <a:pt x="162" y="293"/>
                  </a:lnTo>
                  <a:lnTo>
                    <a:pt x="175" y="297"/>
                  </a:lnTo>
                  <a:lnTo>
                    <a:pt x="180" y="304"/>
                  </a:lnTo>
                  <a:lnTo>
                    <a:pt x="180" y="304"/>
                  </a:lnTo>
                  <a:lnTo>
                    <a:pt x="180" y="3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4">
              <a:extLst>
                <a:ext uri="{FF2B5EF4-FFF2-40B4-BE49-F238E27FC236}">
                  <a16:creationId xmlns:a16="http://schemas.microsoft.com/office/drawing/2014/main" id="{98FDF233-F5AA-B0F4-4556-62C9A6938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74789" y="10722074"/>
              <a:ext cx="582744" cy="571451"/>
            </a:xfrm>
            <a:custGeom>
              <a:avLst/>
              <a:gdLst>
                <a:gd name="T0" fmla="*/ 166 w 258"/>
                <a:gd name="T1" fmla="*/ 251 h 253"/>
                <a:gd name="T2" fmla="*/ 176 w 258"/>
                <a:gd name="T3" fmla="*/ 242 h 253"/>
                <a:gd name="T4" fmla="*/ 184 w 258"/>
                <a:gd name="T5" fmla="*/ 232 h 253"/>
                <a:gd name="T6" fmla="*/ 185 w 258"/>
                <a:gd name="T7" fmla="*/ 219 h 253"/>
                <a:gd name="T8" fmla="*/ 200 w 258"/>
                <a:gd name="T9" fmla="*/ 207 h 253"/>
                <a:gd name="T10" fmla="*/ 212 w 258"/>
                <a:gd name="T11" fmla="*/ 193 h 253"/>
                <a:gd name="T12" fmla="*/ 223 w 258"/>
                <a:gd name="T13" fmla="*/ 182 h 253"/>
                <a:gd name="T14" fmla="*/ 233 w 258"/>
                <a:gd name="T15" fmla="*/ 127 h 253"/>
                <a:gd name="T16" fmla="*/ 258 w 258"/>
                <a:gd name="T17" fmla="*/ 125 h 253"/>
                <a:gd name="T18" fmla="*/ 251 w 258"/>
                <a:gd name="T19" fmla="*/ 114 h 253"/>
                <a:gd name="T20" fmla="*/ 239 w 258"/>
                <a:gd name="T21" fmla="*/ 105 h 253"/>
                <a:gd name="T22" fmla="*/ 226 w 258"/>
                <a:gd name="T23" fmla="*/ 104 h 253"/>
                <a:gd name="T24" fmla="*/ 221 w 258"/>
                <a:gd name="T25" fmla="*/ 91 h 253"/>
                <a:gd name="T26" fmla="*/ 216 w 258"/>
                <a:gd name="T27" fmla="*/ 77 h 253"/>
                <a:gd name="T28" fmla="*/ 212 w 258"/>
                <a:gd name="T29" fmla="*/ 61 h 253"/>
                <a:gd name="T30" fmla="*/ 203 w 258"/>
                <a:gd name="T31" fmla="*/ 50 h 253"/>
                <a:gd name="T32" fmla="*/ 194 w 258"/>
                <a:gd name="T33" fmla="*/ 41 h 253"/>
                <a:gd name="T34" fmla="*/ 157 w 258"/>
                <a:gd name="T35" fmla="*/ 40 h 253"/>
                <a:gd name="T36" fmla="*/ 136 w 258"/>
                <a:gd name="T37" fmla="*/ 25 h 253"/>
                <a:gd name="T38" fmla="*/ 128 w 258"/>
                <a:gd name="T39" fmla="*/ 4 h 253"/>
                <a:gd name="T40" fmla="*/ 105 w 258"/>
                <a:gd name="T41" fmla="*/ 6 h 253"/>
                <a:gd name="T42" fmla="*/ 73 w 258"/>
                <a:gd name="T43" fmla="*/ 0 h 253"/>
                <a:gd name="T44" fmla="*/ 48 w 258"/>
                <a:gd name="T45" fmla="*/ 0 h 253"/>
                <a:gd name="T46" fmla="*/ 14 w 258"/>
                <a:gd name="T47" fmla="*/ 4 h 253"/>
                <a:gd name="T48" fmla="*/ 14 w 258"/>
                <a:gd name="T49" fmla="*/ 29 h 253"/>
                <a:gd name="T50" fmla="*/ 14 w 258"/>
                <a:gd name="T51" fmla="*/ 43 h 253"/>
                <a:gd name="T52" fmla="*/ 14 w 258"/>
                <a:gd name="T53" fmla="*/ 59 h 253"/>
                <a:gd name="T54" fmla="*/ 14 w 258"/>
                <a:gd name="T55" fmla="*/ 95 h 253"/>
                <a:gd name="T56" fmla="*/ 2 w 258"/>
                <a:gd name="T57" fmla="*/ 105 h 253"/>
                <a:gd name="T58" fmla="*/ 0 w 258"/>
                <a:gd name="T59" fmla="*/ 125 h 253"/>
                <a:gd name="T60" fmla="*/ 4 w 258"/>
                <a:gd name="T61" fmla="*/ 153 h 253"/>
                <a:gd name="T62" fmla="*/ 13 w 258"/>
                <a:gd name="T63" fmla="*/ 184 h 253"/>
                <a:gd name="T64" fmla="*/ 13 w 258"/>
                <a:gd name="T65" fmla="*/ 207 h 253"/>
                <a:gd name="T66" fmla="*/ 11 w 258"/>
                <a:gd name="T67" fmla="*/ 250 h 253"/>
                <a:gd name="T68" fmla="*/ 68 w 258"/>
                <a:gd name="T69" fmla="*/ 253 h 253"/>
                <a:gd name="T70" fmla="*/ 123 w 258"/>
                <a:gd name="T71" fmla="*/ 253 h 253"/>
                <a:gd name="T72" fmla="*/ 166 w 258"/>
                <a:gd name="T73" fmla="*/ 251 h 253"/>
                <a:gd name="T74" fmla="*/ 166 w 258"/>
                <a:gd name="T75" fmla="*/ 251 h 253"/>
                <a:gd name="T76" fmla="*/ 166 w 258"/>
                <a:gd name="T77" fmla="*/ 25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8" h="253">
                  <a:moveTo>
                    <a:pt x="166" y="251"/>
                  </a:moveTo>
                  <a:lnTo>
                    <a:pt x="176" y="242"/>
                  </a:lnTo>
                  <a:lnTo>
                    <a:pt x="184" y="232"/>
                  </a:lnTo>
                  <a:lnTo>
                    <a:pt x="185" y="219"/>
                  </a:lnTo>
                  <a:lnTo>
                    <a:pt x="200" y="207"/>
                  </a:lnTo>
                  <a:lnTo>
                    <a:pt x="212" y="193"/>
                  </a:lnTo>
                  <a:lnTo>
                    <a:pt x="223" y="182"/>
                  </a:lnTo>
                  <a:lnTo>
                    <a:pt x="233" y="127"/>
                  </a:lnTo>
                  <a:lnTo>
                    <a:pt x="258" y="125"/>
                  </a:lnTo>
                  <a:lnTo>
                    <a:pt x="251" y="114"/>
                  </a:lnTo>
                  <a:lnTo>
                    <a:pt x="239" y="105"/>
                  </a:lnTo>
                  <a:lnTo>
                    <a:pt x="226" y="104"/>
                  </a:lnTo>
                  <a:lnTo>
                    <a:pt x="221" y="91"/>
                  </a:lnTo>
                  <a:lnTo>
                    <a:pt x="216" y="77"/>
                  </a:lnTo>
                  <a:lnTo>
                    <a:pt x="212" y="61"/>
                  </a:lnTo>
                  <a:lnTo>
                    <a:pt x="203" y="50"/>
                  </a:lnTo>
                  <a:lnTo>
                    <a:pt x="194" y="41"/>
                  </a:lnTo>
                  <a:lnTo>
                    <a:pt x="157" y="40"/>
                  </a:lnTo>
                  <a:lnTo>
                    <a:pt x="136" y="25"/>
                  </a:lnTo>
                  <a:lnTo>
                    <a:pt x="128" y="4"/>
                  </a:lnTo>
                  <a:lnTo>
                    <a:pt x="105" y="6"/>
                  </a:lnTo>
                  <a:lnTo>
                    <a:pt x="73" y="0"/>
                  </a:lnTo>
                  <a:lnTo>
                    <a:pt x="48" y="0"/>
                  </a:lnTo>
                  <a:lnTo>
                    <a:pt x="14" y="4"/>
                  </a:lnTo>
                  <a:lnTo>
                    <a:pt x="14" y="29"/>
                  </a:lnTo>
                  <a:lnTo>
                    <a:pt x="14" y="43"/>
                  </a:lnTo>
                  <a:lnTo>
                    <a:pt x="14" y="59"/>
                  </a:lnTo>
                  <a:lnTo>
                    <a:pt x="14" y="95"/>
                  </a:lnTo>
                  <a:lnTo>
                    <a:pt x="2" y="105"/>
                  </a:lnTo>
                  <a:lnTo>
                    <a:pt x="0" y="125"/>
                  </a:lnTo>
                  <a:lnTo>
                    <a:pt x="4" y="153"/>
                  </a:lnTo>
                  <a:lnTo>
                    <a:pt x="13" y="184"/>
                  </a:lnTo>
                  <a:lnTo>
                    <a:pt x="13" y="207"/>
                  </a:lnTo>
                  <a:lnTo>
                    <a:pt x="11" y="250"/>
                  </a:lnTo>
                  <a:lnTo>
                    <a:pt x="68" y="253"/>
                  </a:lnTo>
                  <a:lnTo>
                    <a:pt x="123" y="253"/>
                  </a:lnTo>
                  <a:lnTo>
                    <a:pt x="166" y="251"/>
                  </a:lnTo>
                  <a:lnTo>
                    <a:pt x="166" y="251"/>
                  </a:lnTo>
                  <a:lnTo>
                    <a:pt x="16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">
              <a:extLst>
                <a:ext uri="{FF2B5EF4-FFF2-40B4-BE49-F238E27FC236}">
                  <a16:creationId xmlns:a16="http://schemas.microsoft.com/office/drawing/2014/main" id="{79344180-0169-7AEA-6D13-C4DA6956FC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46042" y="11828836"/>
              <a:ext cx="783769" cy="912514"/>
            </a:xfrm>
            <a:custGeom>
              <a:avLst/>
              <a:gdLst>
                <a:gd name="T0" fmla="*/ 312 w 347"/>
                <a:gd name="T1" fmla="*/ 404 h 404"/>
                <a:gd name="T2" fmla="*/ 308 w 347"/>
                <a:gd name="T3" fmla="*/ 386 h 404"/>
                <a:gd name="T4" fmla="*/ 296 w 347"/>
                <a:gd name="T5" fmla="*/ 379 h 404"/>
                <a:gd name="T6" fmla="*/ 280 w 347"/>
                <a:gd name="T7" fmla="*/ 374 h 404"/>
                <a:gd name="T8" fmla="*/ 262 w 347"/>
                <a:gd name="T9" fmla="*/ 368 h 404"/>
                <a:gd name="T10" fmla="*/ 257 w 347"/>
                <a:gd name="T11" fmla="*/ 354 h 404"/>
                <a:gd name="T12" fmla="*/ 244 w 347"/>
                <a:gd name="T13" fmla="*/ 352 h 404"/>
                <a:gd name="T14" fmla="*/ 232 w 347"/>
                <a:gd name="T15" fmla="*/ 342 h 404"/>
                <a:gd name="T16" fmla="*/ 221 w 347"/>
                <a:gd name="T17" fmla="*/ 327 h 404"/>
                <a:gd name="T18" fmla="*/ 210 w 347"/>
                <a:gd name="T19" fmla="*/ 304 h 404"/>
                <a:gd name="T20" fmla="*/ 216 w 347"/>
                <a:gd name="T21" fmla="*/ 288 h 404"/>
                <a:gd name="T22" fmla="*/ 230 w 347"/>
                <a:gd name="T23" fmla="*/ 286 h 404"/>
                <a:gd name="T24" fmla="*/ 228 w 347"/>
                <a:gd name="T25" fmla="*/ 267 h 404"/>
                <a:gd name="T26" fmla="*/ 237 w 347"/>
                <a:gd name="T27" fmla="*/ 251 h 404"/>
                <a:gd name="T28" fmla="*/ 235 w 347"/>
                <a:gd name="T29" fmla="*/ 235 h 404"/>
                <a:gd name="T30" fmla="*/ 248 w 347"/>
                <a:gd name="T31" fmla="*/ 237 h 404"/>
                <a:gd name="T32" fmla="*/ 264 w 347"/>
                <a:gd name="T33" fmla="*/ 222 h 404"/>
                <a:gd name="T34" fmla="*/ 278 w 347"/>
                <a:gd name="T35" fmla="*/ 228 h 404"/>
                <a:gd name="T36" fmla="*/ 292 w 347"/>
                <a:gd name="T37" fmla="*/ 222 h 404"/>
                <a:gd name="T38" fmla="*/ 303 w 347"/>
                <a:gd name="T39" fmla="*/ 213 h 404"/>
                <a:gd name="T40" fmla="*/ 314 w 347"/>
                <a:gd name="T41" fmla="*/ 206 h 404"/>
                <a:gd name="T42" fmla="*/ 308 w 347"/>
                <a:gd name="T43" fmla="*/ 192 h 404"/>
                <a:gd name="T44" fmla="*/ 301 w 347"/>
                <a:gd name="T45" fmla="*/ 176 h 404"/>
                <a:gd name="T46" fmla="*/ 280 w 347"/>
                <a:gd name="T47" fmla="*/ 173 h 404"/>
                <a:gd name="T48" fmla="*/ 267 w 347"/>
                <a:gd name="T49" fmla="*/ 165 h 404"/>
                <a:gd name="T50" fmla="*/ 253 w 347"/>
                <a:gd name="T51" fmla="*/ 165 h 404"/>
                <a:gd name="T52" fmla="*/ 246 w 347"/>
                <a:gd name="T53" fmla="*/ 155 h 404"/>
                <a:gd name="T54" fmla="*/ 241 w 347"/>
                <a:gd name="T55" fmla="*/ 142 h 404"/>
                <a:gd name="T56" fmla="*/ 246 w 347"/>
                <a:gd name="T57" fmla="*/ 126 h 404"/>
                <a:gd name="T58" fmla="*/ 251 w 347"/>
                <a:gd name="T59" fmla="*/ 114 h 404"/>
                <a:gd name="T60" fmla="*/ 242 w 347"/>
                <a:gd name="T61" fmla="*/ 100 h 404"/>
                <a:gd name="T62" fmla="*/ 237 w 347"/>
                <a:gd name="T63" fmla="*/ 89 h 404"/>
                <a:gd name="T64" fmla="*/ 235 w 347"/>
                <a:gd name="T65" fmla="*/ 76 h 404"/>
                <a:gd name="T66" fmla="*/ 228 w 347"/>
                <a:gd name="T67" fmla="*/ 62 h 404"/>
                <a:gd name="T68" fmla="*/ 217 w 347"/>
                <a:gd name="T69" fmla="*/ 48 h 404"/>
                <a:gd name="T70" fmla="*/ 212 w 347"/>
                <a:gd name="T71" fmla="*/ 37 h 404"/>
                <a:gd name="T72" fmla="*/ 200 w 347"/>
                <a:gd name="T73" fmla="*/ 30 h 404"/>
                <a:gd name="T74" fmla="*/ 191 w 347"/>
                <a:gd name="T75" fmla="*/ 16 h 404"/>
                <a:gd name="T76" fmla="*/ 178 w 347"/>
                <a:gd name="T77" fmla="*/ 18 h 404"/>
                <a:gd name="T78" fmla="*/ 159 w 347"/>
                <a:gd name="T79" fmla="*/ 18 h 404"/>
                <a:gd name="T80" fmla="*/ 150 w 347"/>
                <a:gd name="T81" fmla="*/ 11 h 404"/>
                <a:gd name="T82" fmla="*/ 139 w 347"/>
                <a:gd name="T83" fmla="*/ 0 h 404"/>
                <a:gd name="T84" fmla="*/ 134 w 347"/>
                <a:gd name="T85" fmla="*/ 35 h 404"/>
                <a:gd name="T86" fmla="*/ 57 w 347"/>
                <a:gd name="T87" fmla="*/ 32 h 404"/>
                <a:gd name="T88" fmla="*/ 6 w 347"/>
                <a:gd name="T89" fmla="*/ 32 h 404"/>
                <a:gd name="T90" fmla="*/ 4 w 347"/>
                <a:gd name="T91" fmla="*/ 126 h 404"/>
                <a:gd name="T92" fmla="*/ 2 w 347"/>
                <a:gd name="T93" fmla="*/ 235 h 404"/>
                <a:gd name="T94" fmla="*/ 6 w 347"/>
                <a:gd name="T95" fmla="*/ 265 h 404"/>
                <a:gd name="T96" fmla="*/ 4 w 347"/>
                <a:gd name="T97" fmla="*/ 308 h 404"/>
                <a:gd name="T98" fmla="*/ 0 w 347"/>
                <a:gd name="T99" fmla="*/ 384 h 404"/>
                <a:gd name="T100" fmla="*/ 61 w 347"/>
                <a:gd name="T101" fmla="*/ 388 h 404"/>
                <a:gd name="T102" fmla="*/ 312 w 347"/>
                <a:gd name="T103" fmla="*/ 404 h 404"/>
                <a:gd name="T104" fmla="*/ 312 w 347"/>
                <a:gd name="T105" fmla="*/ 404 h 404"/>
                <a:gd name="T106" fmla="*/ 312 w 347"/>
                <a:gd name="T107" fmla="*/ 404 h 404"/>
                <a:gd name="T108" fmla="*/ 347 w 347"/>
                <a:gd name="T109" fmla="*/ 402 h 404"/>
                <a:gd name="T110" fmla="*/ 333 w 347"/>
                <a:gd name="T111" fmla="*/ 397 h 404"/>
                <a:gd name="T112" fmla="*/ 347 w 347"/>
                <a:gd name="T113" fmla="*/ 402 h 404"/>
                <a:gd name="T114" fmla="*/ 347 w 347"/>
                <a:gd name="T115" fmla="*/ 402 h 404"/>
                <a:gd name="T116" fmla="*/ 347 w 347"/>
                <a:gd name="T117" fmla="*/ 402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7" h="404">
                  <a:moveTo>
                    <a:pt x="312" y="404"/>
                  </a:moveTo>
                  <a:lnTo>
                    <a:pt x="308" y="386"/>
                  </a:lnTo>
                  <a:lnTo>
                    <a:pt x="296" y="379"/>
                  </a:lnTo>
                  <a:lnTo>
                    <a:pt x="280" y="374"/>
                  </a:lnTo>
                  <a:lnTo>
                    <a:pt x="262" y="368"/>
                  </a:lnTo>
                  <a:lnTo>
                    <a:pt x="257" y="354"/>
                  </a:lnTo>
                  <a:lnTo>
                    <a:pt x="244" y="352"/>
                  </a:lnTo>
                  <a:lnTo>
                    <a:pt x="232" y="342"/>
                  </a:lnTo>
                  <a:lnTo>
                    <a:pt x="221" y="327"/>
                  </a:lnTo>
                  <a:lnTo>
                    <a:pt x="210" y="304"/>
                  </a:lnTo>
                  <a:lnTo>
                    <a:pt x="216" y="288"/>
                  </a:lnTo>
                  <a:lnTo>
                    <a:pt x="230" y="286"/>
                  </a:lnTo>
                  <a:lnTo>
                    <a:pt x="228" y="267"/>
                  </a:lnTo>
                  <a:lnTo>
                    <a:pt x="237" y="251"/>
                  </a:lnTo>
                  <a:lnTo>
                    <a:pt x="235" y="235"/>
                  </a:lnTo>
                  <a:lnTo>
                    <a:pt x="248" y="237"/>
                  </a:lnTo>
                  <a:lnTo>
                    <a:pt x="264" y="222"/>
                  </a:lnTo>
                  <a:lnTo>
                    <a:pt x="278" y="228"/>
                  </a:lnTo>
                  <a:lnTo>
                    <a:pt x="292" y="222"/>
                  </a:lnTo>
                  <a:lnTo>
                    <a:pt x="303" y="213"/>
                  </a:lnTo>
                  <a:lnTo>
                    <a:pt x="314" y="206"/>
                  </a:lnTo>
                  <a:lnTo>
                    <a:pt x="308" y="192"/>
                  </a:lnTo>
                  <a:lnTo>
                    <a:pt x="301" y="176"/>
                  </a:lnTo>
                  <a:lnTo>
                    <a:pt x="280" y="173"/>
                  </a:lnTo>
                  <a:lnTo>
                    <a:pt x="267" y="165"/>
                  </a:lnTo>
                  <a:lnTo>
                    <a:pt x="253" y="165"/>
                  </a:lnTo>
                  <a:lnTo>
                    <a:pt x="246" y="155"/>
                  </a:lnTo>
                  <a:lnTo>
                    <a:pt x="241" y="142"/>
                  </a:lnTo>
                  <a:lnTo>
                    <a:pt x="246" y="126"/>
                  </a:lnTo>
                  <a:lnTo>
                    <a:pt x="251" y="114"/>
                  </a:lnTo>
                  <a:lnTo>
                    <a:pt x="242" y="100"/>
                  </a:lnTo>
                  <a:lnTo>
                    <a:pt x="237" y="89"/>
                  </a:lnTo>
                  <a:lnTo>
                    <a:pt x="235" y="76"/>
                  </a:lnTo>
                  <a:lnTo>
                    <a:pt x="228" y="62"/>
                  </a:lnTo>
                  <a:lnTo>
                    <a:pt x="217" y="48"/>
                  </a:lnTo>
                  <a:lnTo>
                    <a:pt x="212" y="37"/>
                  </a:lnTo>
                  <a:lnTo>
                    <a:pt x="200" y="30"/>
                  </a:lnTo>
                  <a:lnTo>
                    <a:pt x="191" y="16"/>
                  </a:lnTo>
                  <a:lnTo>
                    <a:pt x="178" y="18"/>
                  </a:lnTo>
                  <a:lnTo>
                    <a:pt x="159" y="18"/>
                  </a:lnTo>
                  <a:lnTo>
                    <a:pt x="150" y="11"/>
                  </a:lnTo>
                  <a:lnTo>
                    <a:pt x="139" y="0"/>
                  </a:lnTo>
                  <a:lnTo>
                    <a:pt x="134" y="35"/>
                  </a:lnTo>
                  <a:lnTo>
                    <a:pt x="57" y="32"/>
                  </a:lnTo>
                  <a:lnTo>
                    <a:pt x="6" y="32"/>
                  </a:lnTo>
                  <a:lnTo>
                    <a:pt x="4" y="126"/>
                  </a:lnTo>
                  <a:lnTo>
                    <a:pt x="2" y="235"/>
                  </a:lnTo>
                  <a:lnTo>
                    <a:pt x="6" y="265"/>
                  </a:lnTo>
                  <a:lnTo>
                    <a:pt x="4" y="308"/>
                  </a:lnTo>
                  <a:lnTo>
                    <a:pt x="0" y="384"/>
                  </a:lnTo>
                  <a:lnTo>
                    <a:pt x="61" y="388"/>
                  </a:lnTo>
                  <a:lnTo>
                    <a:pt x="312" y="404"/>
                  </a:lnTo>
                  <a:lnTo>
                    <a:pt x="312" y="404"/>
                  </a:lnTo>
                  <a:lnTo>
                    <a:pt x="312" y="404"/>
                  </a:lnTo>
                  <a:close/>
                  <a:moveTo>
                    <a:pt x="347" y="402"/>
                  </a:moveTo>
                  <a:lnTo>
                    <a:pt x="333" y="397"/>
                  </a:lnTo>
                  <a:lnTo>
                    <a:pt x="347" y="402"/>
                  </a:lnTo>
                  <a:lnTo>
                    <a:pt x="347" y="402"/>
                  </a:lnTo>
                  <a:lnTo>
                    <a:pt x="347" y="4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">
              <a:extLst>
                <a:ext uri="{FF2B5EF4-FFF2-40B4-BE49-F238E27FC236}">
                  <a16:creationId xmlns:a16="http://schemas.microsoft.com/office/drawing/2014/main" id="{E5D87486-8026-8141-2DFA-DA61ABEC30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30625" y="11575862"/>
              <a:ext cx="1005121" cy="1258095"/>
            </a:xfrm>
            <a:custGeom>
              <a:avLst/>
              <a:gdLst>
                <a:gd name="T0" fmla="*/ 445 w 445"/>
                <a:gd name="T1" fmla="*/ 557 h 557"/>
                <a:gd name="T2" fmla="*/ 441 w 445"/>
                <a:gd name="T3" fmla="*/ 523 h 557"/>
                <a:gd name="T4" fmla="*/ 434 w 445"/>
                <a:gd name="T5" fmla="*/ 489 h 557"/>
                <a:gd name="T6" fmla="*/ 434 w 445"/>
                <a:gd name="T7" fmla="*/ 455 h 557"/>
                <a:gd name="T8" fmla="*/ 429 w 445"/>
                <a:gd name="T9" fmla="*/ 441 h 557"/>
                <a:gd name="T10" fmla="*/ 441 w 445"/>
                <a:gd name="T11" fmla="*/ 429 h 557"/>
                <a:gd name="T12" fmla="*/ 425 w 445"/>
                <a:gd name="T13" fmla="*/ 418 h 557"/>
                <a:gd name="T14" fmla="*/ 423 w 445"/>
                <a:gd name="T15" fmla="*/ 334 h 557"/>
                <a:gd name="T16" fmla="*/ 379 w 445"/>
                <a:gd name="T17" fmla="*/ 334 h 557"/>
                <a:gd name="T18" fmla="*/ 379 w 445"/>
                <a:gd name="T19" fmla="*/ 224 h 557"/>
                <a:gd name="T20" fmla="*/ 381 w 445"/>
                <a:gd name="T21" fmla="*/ 203 h 557"/>
                <a:gd name="T22" fmla="*/ 356 w 445"/>
                <a:gd name="T23" fmla="*/ 203 h 557"/>
                <a:gd name="T24" fmla="*/ 341 w 445"/>
                <a:gd name="T25" fmla="*/ 181 h 557"/>
                <a:gd name="T26" fmla="*/ 331 w 445"/>
                <a:gd name="T27" fmla="*/ 167 h 557"/>
                <a:gd name="T28" fmla="*/ 313 w 445"/>
                <a:gd name="T29" fmla="*/ 158 h 557"/>
                <a:gd name="T30" fmla="*/ 304 w 445"/>
                <a:gd name="T31" fmla="*/ 155 h 557"/>
                <a:gd name="T32" fmla="*/ 277 w 445"/>
                <a:gd name="T33" fmla="*/ 103 h 557"/>
                <a:gd name="T34" fmla="*/ 270 w 445"/>
                <a:gd name="T35" fmla="*/ 85 h 557"/>
                <a:gd name="T36" fmla="*/ 233 w 445"/>
                <a:gd name="T37" fmla="*/ 0 h 557"/>
                <a:gd name="T38" fmla="*/ 183 w 445"/>
                <a:gd name="T39" fmla="*/ 0 h 557"/>
                <a:gd name="T40" fmla="*/ 0 w 445"/>
                <a:gd name="T41" fmla="*/ 3 h 557"/>
                <a:gd name="T42" fmla="*/ 1 w 445"/>
                <a:gd name="T43" fmla="*/ 169 h 557"/>
                <a:gd name="T44" fmla="*/ 0 w 445"/>
                <a:gd name="T45" fmla="*/ 233 h 557"/>
                <a:gd name="T46" fmla="*/ 1 w 445"/>
                <a:gd name="T47" fmla="*/ 295 h 557"/>
                <a:gd name="T48" fmla="*/ 101 w 445"/>
                <a:gd name="T49" fmla="*/ 325 h 557"/>
                <a:gd name="T50" fmla="*/ 106 w 445"/>
                <a:gd name="T51" fmla="*/ 343 h 557"/>
                <a:gd name="T52" fmla="*/ 110 w 445"/>
                <a:gd name="T53" fmla="*/ 356 h 557"/>
                <a:gd name="T54" fmla="*/ 112 w 445"/>
                <a:gd name="T55" fmla="*/ 375 h 557"/>
                <a:gd name="T56" fmla="*/ 124 w 445"/>
                <a:gd name="T57" fmla="*/ 381 h 557"/>
                <a:gd name="T58" fmla="*/ 131 w 445"/>
                <a:gd name="T59" fmla="*/ 391 h 557"/>
                <a:gd name="T60" fmla="*/ 142 w 445"/>
                <a:gd name="T61" fmla="*/ 409 h 557"/>
                <a:gd name="T62" fmla="*/ 163 w 445"/>
                <a:gd name="T63" fmla="*/ 418 h 557"/>
                <a:gd name="T64" fmla="*/ 183 w 445"/>
                <a:gd name="T65" fmla="*/ 418 h 557"/>
                <a:gd name="T66" fmla="*/ 210 w 445"/>
                <a:gd name="T67" fmla="*/ 420 h 557"/>
                <a:gd name="T68" fmla="*/ 226 w 445"/>
                <a:gd name="T69" fmla="*/ 420 h 557"/>
                <a:gd name="T70" fmla="*/ 238 w 445"/>
                <a:gd name="T71" fmla="*/ 427 h 557"/>
                <a:gd name="T72" fmla="*/ 252 w 445"/>
                <a:gd name="T73" fmla="*/ 429 h 557"/>
                <a:gd name="T74" fmla="*/ 268 w 445"/>
                <a:gd name="T75" fmla="*/ 430 h 557"/>
                <a:gd name="T76" fmla="*/ 284 w 445"/>
                <a:gd name="T77" fmla="*/ 432 h 557"/>
                <a:gd name="T78" fmla="*/ 306 w 445"/>
                <a:gd name="T79" fmla="*/ 443 h 557"/>
                <a:gd name="T80" fmla="*/ 315 w 445"/>
                <a:gd name="T81" fmla="*/ 455 h 557"/>
                <a:gd name="T82" fmla="*/ 309 w 445"/>
                <a:gd name="T83" fmla="*/ 468 h 557"/>
                <a:gd name="T84" fmla="*/ 315 w 445"/>
                <a:gd name="T85" fmla="*/ 486 h 557"/>
                <a:gd name="T86" fmla="*/ 313 w 445"/>
                <a:gd name="T87" fmla="*/ 546 h 557"/>
                <a:gd name="T88" fmla="*/ 389 w 445"/>
                <a:gd name="T89" fmla="*/ 553 h 557"/>
                <a:gd name="T90" fmla="*/ 445 w 445"/>
                <a:gd name="T91" fmla="*/ 557 h 557"/>
                <a:gd name="T92" fmla="*/ 445 w 445"/>
                <a:gd name="T93" fmla="*/ 557 h 557"/>
                <a:gd name="T94" fmla="*/ 445 w 445"/>
                <a:gd name="T95" fmla="*/ 557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5" h="557">
                  <a:moveTo>
                    <a:pt x="445" y="557"/>
                  </a:moveTo>
                  <a:lnTo>
                    <a:pt x="441" y="523"/>
                  </a:lnTo>
                  <a:lnTo>
                    <a:pt x="434" y="489"/>
                  </a:lnTo>
                  <a:lnTo>
                    <a:pt x="434" y="455"/>
                  </a:lnTo>
                  <a:lnTo>
                    <a:pt x="429" y="441"/>
                  </a:lnTo>
                  <a:lnTo>
                    <a:pt x="441" y="429"/>
                  </a:lnTo>
                  <a:lnTo>
                    <a:pt x="425" y="418"/>
                  </a:lnTo>
                  <a:lnTo>
                    <a:pt x="423" y="334"/>
                  </a:lnTo>
                  <a:lnTo>
                    <a:pt x="379" y="334"/>
                  </a:lnTo>
                  <a:lnTo>
                    <a:pt x="379" y="224"/>
                  </a:lnTo>
                  <a:lnTo>
                    <a:pt x="381" y="203"/>
                  </a:lnTo>
                  <a:lnTo>
                    <a:pt x="356" y="203"/>
                  </a:lnTo>
                  <a:lnTo>
                    <a:pt x="341" y="181"/>
                  </a:lnTo>
                  <a:lnTo>
                    <a:pt x="331" y="167"/>
                  </a:lnTo>
                  <a:lnTo>
                    <a:pt x="313" y="158"/>
                  </a:lnTo>
                  <a:lnTo>
                    <a:pt x="304" y="155"/>
                  </a:lnTo>
                  <a:lnTo>
                    <a:pt x="277" y="103"/>
                  </a:lnTo>
                  <a:lnTo>
                    <a:pt x="270" y="85"/>
                  </a:lnTo>
                  <a:lnTo>
                    <a:pt x="233" y="0"/>
                  </a:lnTo>
                  <a:lnTo>
                    <a:pt x="183" y="0"/>
                  </a:lnTo>
                  <a:lnTo>
                    <a:pt x="0" y="3"/>
                  </a:lnTo>
                  <a:lnTo>
                    <a:pt x="1" y="169"/>
                  </a:lnTo>
                  <a:lnTo>
                    <a:pt x="0" y="233"/>
                  </a:lnTo>
                  <a:lnTo>
                    <a:pt x="1" y="295"/>
                  </a:lnTo>
                  <a:lnTo>
                    <a:pt x="101" y="325"/>
                  </a:lnTo>
                  <a:lnTo>
                    <a:pt x="106" y="343"/>
                  </a:lnTo>
                  <a:lnTo>
                    <a:pt x="110" y="356"/>
                  </a:lnTo>
                  <a:lnTo>
                    <a:pt x="112" y="375"/>
                  </a:lnTo>
                  <a:lnTo>
                    <a:pt x="124" y="381"/>
                  </a:lnTo>
                  <a:lnTo>
                    <a:pt x="131" y="391"/>
                  </a:lnTo>
                  <a:lnTo>
                    <a:pt x="142" y="409"/>
                  </a:lnTo>
                  <a:lnTo>
                    <a:pt x="163" y="418"/>
                  </a:lnTo>
                  <a:lnTo>
                    <a:pt x="183" y="418"/>
                  </a:lnTo>
                  <a:lnTo>
                    <a:pt x="210" y="420"/>
                  </a:lnTo>
                  <a:lnTo>
                    <a:pt x="226" y="420"/>
                  </a:lnTo>
                  <a:lnTo>
                    <a:pt x="238" y="427"/>
                  </a:lnTo>
                  <a:lnTo>
                    <a:pt x="252" y="429"/>
                  </a:lnTo>
                  <a:lnTo>
                    <a:pt x="268" y="430"/>
                  </a:lnTo>
                  <a:lnTo>
                    <a:pt x="284" y="432"/>
                  </a:lnTo>
                  <a:lnTo>
                    <a:pt x="306" y="443"/>
                  </a:lnTo>
                  <a:lnTo>
                    <a:pt x="315" y="455"/>
                  </a:lnTo>
                  <a:lnTo>
                    <a:pt x="309" y="468"/>
                  </a:lnTo>
                  <a:lnTo>
                    <a:pt x="315" y="486"/>
                  </a:lnTo>
                  <a:lnTo>
                    <a:pt x="313" y="546"/>
                  </a:lnTo>
                  <a:lnTo>
                    <a:pt x="389" y="553"/>
                  </a:lnTo>
                  <a:lnTo>
                    <a:pt x="445" y="557"/>
                  </a:lnTo>
                  <a:lnTo>
                    <a:pt x="445" y="557"/>
                  </a:lnTo>
                  <a:lnTo>
                    <a:pt x="445" y="5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7">
              <a:extLst>
                <a:ext uri="{FF2B5EF4-FFF2-40B4-BE49-F238E27FC236}">
                  <a16:creationId xmlns:a16="http://schemas.microsoft.com/office/drawing/2014/main" id="{81CCD573-D6F2-B99F-F8FB-1D47D70A16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29026" y="11817542"/>
              <a:ext cx="892186" cy="819908"/>
            </a:xfrm>
            <a:custGeom>
              <a:avLst/>
              <a:gdLst>
                <a:gd name="T0" fmla="*/ 388 w 395"/>
                <a:gd name="T1" fmla="*/ 363 h 363"/>
                <a:gd name="T2" fmla="*/ 391 w 395"/>
                <a:gd name="T3" fmla="*/ 259 h 363"/>
                <a:gd name="T4" fmla="*/ 391 w 395"/>
                <a:gd name="T5" fmla="*/ 129 h 363"/>
                <a:gd name="T6" fmla="*/ 391 w 395"/>
                <a:gd name="T7" fmla="*/ 81 h 363"/>
                <a:gd name="T8" fmla="*/ 395 w 395"/>
                <a:gd name="T9" fmla="*/ 1 h 363"/>
                <a:gd name="T10" fmla="*/ 327 w 395"/>
                <a:gd name="T11" fmla="*/ 0 h 363"/>
                <a:gd name="T12" fmla="*/ 288 w 395"/>
                <a:gd name="T13" fmla="*/ 1 h 363"/>
                <a:gd name="T14" fmla="*/ 261 w 395"/>
                <a:gd name="T15" fmla="*/ 1 h 363"/>
                <a:gd name="T16" fmla="*/ 181 w 395"/>
                <a:gd name="T17" fmla="*/ 1 h 363"/>
                <a:gd name="T18" fmla="*/ 115 w 395"/>
                <a:gd name="T19" fmla="*/ 8 h 363"/>
                <a:gd name="T20" fmla="*/ 114 w 395"/>
                <a:gd name="T21" fmla="*/ 28 h 363"/>
                <a:gd name="T22" fmla="*/ 96 w 395"/>
                <a:gd name="T23" fmla="*/ 35 h 363"/>
                <a:gd name="T24" fmla="*/ 96 w 395"/>
                <a:gd name="T25" fmla="*/ 71 h 363"/>
                <a:gd name="T26" fmla="*/ 94 w 395"/>
                <a:gd name="T27" fmla="*/ 133 h 363"/>
                <a:gd name="T28" fmla="*/ 92 w 395"/>
                <a:gd name="T29" fmla="*/ 181 h 363"/>
                <a:gd name="T30" fmla="*/ 82 w 395"/>
                <a:gd name="T31" fmla="*/ 186 h 363"/>
                <a:gd name="T32" fmla="*/ 80 w 395"/>
                <a:gd name="T33" fmla="*/ 218 h 363"/>
                <a:gd name="T34" fmla="*/ 74 w 395"/>
                <a:gd name="T35" fmla="*/ 233 h 363"/>
                <a:gd name="T36" fmla="*/ 64 w 395"/>
                <a:gd name="T37" fmla="*/ 245 h 363"/>
                <a:gd name="T38" fmla="*/ 66 w 395"/>
                <a:gd name="T39" fmla="*/ 258 h 363"/>
                <a:gd name="T40" fmla="*/ 53 w 395"/>
                <a:gd name="T41" fmla="*/ 259 h 363"/>
                <a:gd name="T42" fmla="*/ 48 w 395"/>
                <a:gd name="T43" fmla="*/ 275 h 363"/>
                <a:gd name="T44" fmla="*/ 32 w 395"/>
                <a:gd name="T45" fmla="*/ 275 h 363"/>
                <a:gd name="T46" fmla="*/ 18 w 395"/>
                <a:gd name="T47" fmla="*/ 284 h 363"/>
                <a:gd name="T48" fmla="*/ 10 w 395"/>
                <a:gd name="T49" fmla="*/ 293 h 363"/>
                <a:gd name="T50" fmla="*/ 2 w 395"/>
                <a:gd name="T51" fmla="*/ 307 h 363"/>
                <a:gd name="T52" fmla="*/ 0 w 395"/>
                <a:gd name="T53" fmla="*/ 320 h 363"/>
                <a:gd name="T54" fmla="*/ 5 w 395"/>
                <a:gd name="T55" fmla="*/ 334 h 363"/>
                <a:gd name="T56" fmla="*/ 46 w 395"/>
                <a:gd name="T57" fmla="*/ 343 h 363"/>
                <a:gd name="T58" fmla="*/ 115 w 395"/>
                <a:gd name="T59" fmla="*/ 348 h 363"/>
                <a:gd name="T60" fmla="*/ 324 w 395"/>
                <a:gd name="T61" fmla="*/ 361 h 363"/>
                <a:gd name="T62" fmla="*/ 388 w 395"/>
                <a:gd name="T63" fmla="*/ 363 h 363"/>
                <a:gd name="T64" fmla="*/ 388 w 395"/>
                <a:gd name="T65" fmla="*/ 363 h 363"/>
                <a:gd name="T66" fmla="*/ 388 w 395"/>
                <a:gd name="T67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5" h="363">
                  <a:moveTo>
                    <a:pt x="388" y="363"/>
                  </a:moveTo>
                  <a:lnTo>
                    <a:pt x="391" y="259"/>
                  </a:lnTo>
                  <a:lnTo>
                    <a:pt x="391" y="129"/>
                  </a:lnTo>
                  <a:lnTo>
                    <a:pt x="391" y="81"/>
                  </a:lnTo>
                  <a:lnTo>
                    <a:pt x="395" y="1"/>
                  </a:lnTo>
                  <a:lnTo>
                    <a:pt x="327" y="0"/>
                  </a:lnTo>
                  <a:lnTo>
                    <a:pt x="288" y="1"/>
                  </a:lnTo>
                  <a:lnTo>
                    <a:pt x="261" y="1"/>
                  </a:lnTo>
                  <a:lnTo>
                    <a:pt x="181" y="1"/>
                  </a:lnTo>
                  <a:lnTo>
                    <a:pt x="115" y="8"/>
                  </a:lnTo>
                  <a:lnTo>
                    <a:pt x="114" y="28"/>
                  </a:lnTo>
                  <a:lnTo>
                    <a:pt x="96" y="35"/>
                  </a:lnTo>
                  <a:lnTo>
                    <a:pt x="96" y="71"/>
                  </a:lnTo>
                  <a:lnTo>
                    <a:pt x="94" y="133"/>
                  </a:lnTo>
                  <a:lnTo>
                    <a:pt x="92" y="181"/>
                  </a:lnTo>
                  <a:lnTo>
                    <a:pt x="82" y="186"/>
                  </a:lnTo>
                  <a:lnTo>
                    <a:pt x="80" y="218"/>
                  </a:lnTo>
                  <a:lnTo>
                    <a:pt x="74" y="233"/>
                  </a:lnTo>
                  <a:lnTo>
                    <a:pt x="64" y="245"/>
                  </a:lnTo>
                  <a:lnTo>
                    <a:pt x="66" y="258"/>
                  </a:lnTo>
                  <a:lnTo>
                    <a:pt x="53" y="259"/>
                  </a:lnTo>
                  <a:lnTo>
                    <a:pt x="48" y="275"/>
                  </a:lnTo>
                  <a:lnTo>
                    <a:pt x="32" y="275"/>
                  </a:lnTo>
                  <a:lnTo>
                    <a:pt x="18" y="284"/>
                  </a:lnTo>
                  <a:lnTo>
                    <a:pt x="10" y="293"/>
                  </a:lnTo>
                  <a:lnTo>
                    <a:pt x="2" y="307"/>
                  </a:lnTo>
                  <a:lnTo>
                    <a:pt x="0" y="320"/>
                  </a:lnTo>
                  <a:lnTo>
                    <a:pt x="5" y="334"/>
                  </a:lnTo>
                  <a:lnTo>
                    <a:pt x="46" y="343"/>
                  </a:lnTo>
                  <a:lnTo>
                    <a:pt x="115" y="348"/>
                  </a:lnTo>
                  <a:lnTo>
                    <a:pt x="324" y="361"/>
                  </a:lnTo>
                  <a:lnTo>
                    <a:pt x="388" y="363"/>
                  </a:lnTo>
                  <a:lnTo>
                    <a:pt x="388" y="363"/>
                  </a:lnTo>
                  <a:lnTo>
                    <a:pt x="388" y="3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8">
              <a:extLst>
                <a:ext uri="{FF2B5EF4-FFF2-40B4-BE49-F238E27FC236}">
                  <a16:creationId xmlns:a16="http://schemas.microsoft.com/office/drawing/2014/main" id="{5FF184C7-E8D7-FFDB-4632-B55E0A234E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36994" y="12237659"/>
              <a:ext cx="1005121" cy="571451"/>
            </a:xfrm>
            <a:custGeom>
              <a:avLst/>
              <a:gdLst>
                <a:gd name="T0" fmla="*/ 445 w 445"/>
                <a:gd name="T1" fmla="*/ 253 h 253"/>
                <a:gd name="T2" fmla="*/ 441 w 445"/>
                <a:gd name="T3" fmla="*/ 191 h 253"/>
                <a:gd name="T4" fmla="*/ 441 w 445"/>
                <a:gd name="T5" fmla="*/ 175 h 253"/>
                <a:gd name="T6" fmla="*/ 445 w 445"/>
                <a:gd name="T7" fmla="*/ 162 h 253"/>
                <a:gd name="T8" fmla="*/ 438 w 445"/>
                <a:gd name="T9" fmla="*/ 148 h 253"/>
                <a:gd name="T10" fmla="*/ 422 w 445"/>
                <a:gd name="T11" fmla="*/ 139 h 253"/>
                <a:gd name="T12" fmla="*/ 406 w 445"/>
                <a:gd name="T13" fmla="*/ 137 h 253"/>
                <a:gd name="T14" fmla="*/ 393 w 445"/>
                <a:gd name="T15" fmla="*/ 136 h 253"/>
                <a:gd name="T16" fmla="*/ 377 w 445"/>
                <a:gd name="T17" fmla="*/ 134 h 253"/>
                <a:gd name="T18" fmla="*/ 356 w 445"/>
                <a:gd name="T19" fmla="*/ 125 h 253"/>
                <a:gd name="T20" fmla="*/ 340 w 445"/>
                <a:gd name="T21" fmla="*/ 127 h 253"/>
                <a:gd name="T22" fmla="*/ 324 w 445"/>
                <a:gd name="T23" fmla="*/ 129 h 253"/>
                <a:gd name="T24" fmla="*/ 308 w 445"/>
                <a:gd name="T25" fmla="*/ 125 h 253"/>
                <a:gd name="T26" fmla="*/ 274 w 445"/>
                <a:gd name="T27" fmla="*/ 114 h 253"/>
                <a:gd name="T28" fmla="*/ 263 w 445"/>
                <a:gd name="T29" fmla="*/ 98 h 253"/>
                <a:gd name="T30" fmla="*/ 254 w 445"/>
                <a:gd name="T31" fmla="*/ 88 h 253"/>
                <a:gd name="T32" fmla="*/ 242 w 445"/>
                <a:gd name="T33" fmla="*/ 82 h 253"/>
                <a:gd name="T34" fmla="*/ 240 w 445"/>
                <a:gd name="T35" fmla="*/ 63 h 253"/>
                <a:gd name="T36" fmla="*/ 236 w 445"/>
                <a:gd name="T37" fmla="*/ 48 h 253"/>
                <a:gd name="T38" fmla="*/ 231 w 445"/>
                <a:gd name="T39" fmla="*/ 32 h 253"/>
                <a:gd name="T40" fmla="*/ 131 w 445"/>
                <a:gd name="T41" fmla="*/ 0 h 253"/>
                <a:gd name="T42" fmla="*/ 115 w 445"/>
                <a:gd name="T43" fmla="*/ 9 h 253"/>
                <a:gd name="T44" fmla="*/ 99 w 445"/>
                <a:gd name="T45" fmla="*/ 24 h 253"/>
                <a:gd name="T46" fmla="*/ 39 w 445"/>
                <a:gd name="T47" fmla="*/ 22 h 253"/>
                <a:gd name="T48" fmla="*/ 37 w 445"/>
                <a:gd name="T49" fmla="*/ 38 h 253"/>
                <a:gd name="T50" fmla="*/ 28 w 445"/>
                <a:gd name="T51" fmla="*/ 63 h 253"/>
                <a:gd name="T52" fmla="*/ 10 w 445"/>
                <a:gd name="T53" fmla="*/ 66 h 253"/>
                <a:gd name="T54" fmla="*/ 1 w 445"/>
                <a:gd name="T55" fmla="*/ 82 h 253"/>
                <a:gd name="T56" fmla="*/ 0 w 445"/>
                <a:gd name="T57" fmla="*/ 98 h 253"/>
                <a:gd name="T58" fmla="*/ 5 w 445"/>
                <a:gd name="T59" fmla="*/ 111 h 253"/>
                <a:gd name="T60" fmla="*/ 3 w 445"/>
                <a:gd name="T61" fmla="*/ 134 h 253"/>
                <a:gd name="T62" fmla="*/ 3 w 445"/>
                <a:gd name="T63" fmla="*/ 230 h 253"/>
                <a:gd name="T64" fmla="*/ 135 w 445"/>
                <a:gd name="T65" fmla="*/ 237 h 253"/>
                <a:gd name="T66" fmla="*/ 327 w 445"/>
                <a:gd name="T67" fmla="*/ 248 h 253"/>
                <a:gd name="T68" fmla="*/ 361 w 445"/>
                <a:gd name="T69" fmla="*/ 248 h 253"/>
                <a:gd name="T70" fmla="*/ 414 w 445"/>
                <a:gd name="T71" fmla="*/ 251 h 253"/>
                <a:gd name="T72" fmla="*/ 445 w 445"/>
                <a:gd name="T73" fmla="*/ 253 h 253"/>
                <a:gd name="T74" fmla="*/ 445 w 445"/>
                <a:gd name="T75" fmla="*/ 253 h 253"/>
                <a:gd name="T76" fmla="*/ 445 w 445"/>
                <a:gd name="T7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5" h="253">
                  <a:moveTo>
                    <a:pt x="445" y="253"/>
                  </a:moveTo>
                  <a:lnTo>
                    <a:pt x="441" y="191"/>
                  </a:lnTo>
                  <a:lnTo>
                    <a:pt x="441" y="175"/>
                  </a:lnTo>
                  <a:lnTo>
                    <a:pt x="445" y="162"/>
                  </a:lnTo>
                  <a:lnTo>
                    <a:pt x="438" y="148"/>
                  </a:lnTo>
                  <a:lnTo>
                    <a:pt x="422" y="139"/>
                  </a:lnTo>
                  <a:lnTo>
                    <a:pt x="406" y="137"/>
                  </a:lnTo>
                  <a:lnTo>
                    <a:pt x="393" y="136"/>
                  </a:lnTo>
                  <a:lnTo>
                    <a:pt x="377" y="134"/>
                  </a:lnTo>
                  <a:lnTo>
                    <a:pt x="356" y="125"/>
                  </a:lnTo>
                  <a:lnTo>
                    <a:pt x="340" y="127"/>
                  </a:lnTo>
                  <a:lnTo>
                    <a:pt x="324" y="129"/>
                  </a:lnTo>
                  <a:lnTo>
                    <a:pt x="308" y="125"/>
                  </a:lnTo>
                  <a:lnTo>
                    <a:pt x="274" y="114"/>
                  </a:lnTo>
                  <a:lnTo>
                    <a:pt x="263" y="98"/>
                  </a:lnTo>
                  <a:lnTo>
                    <a:pt x="254" y="88"/>
                  </a:lnTo>
                  <a:lnTo>
                    <a:pt x="242" y="82"/>
                  </a:lnTo>
                  <a:lnTo>
                    <a:pt x="240" y="63"/>
                  </a:lnTo>
                  <a:lnTo>
                    <a:pt x="236" y="48"/>
                  </a:lnTo>
                  <a:lnTo>
                    <a:pt x="231" y="32"/>
                  </a:lnTo>
                  <a:lnTo>
                    <a:pt x="131" y="0"/>
                  </a:lnTo>
                  <a:lnTo>
                    <a:pt x="115" y="9"/>
                  </a:lnTo>
                  <a:lnTo>
                    <a:pt x="99" y="24"/>
                  </a:lnTo>
                  <a:lnTo>
                    <a:pt x="39" y="22"/>
                  </a:lnTo>
                  <a:lnTo>
                    <a:pt x="37" y="38"/>
                  </a:lnTo>
                  <a:lnTo>
                    <a:pt x="28" y="63"/>
                  </a:lnTo>
                  <a:lnTo>
                    <a:pt x="10" y="66"/>
                  </a:lnTo>
                  <a:lnTo>
                    <a:pt x="1" y="82"/>
                  </a:lnTo>
                  <a:lnTo>
                    <a:pt x="0" y="98"/>
                  </a:lnTo>
                  <a:lnTo>
                    <a:pt x="5" y="111"/>
                  </a:lnTo>
                  <a:lnTo>
                    <a:pt x="3" y="134"/>
                  </a:lnTo>
                  <a:lnTo>
                    <a:pt x="3" y="230"/>
                  </a:lnTo>
                  <a:lnTo>
                    <a:pt x="135" y="237"/>
                  </a:lnTo>
                  <a:lnTo>
                    <a:pt x="327" y="248"/>
                  </a:lnTo>
                  <a:lnTo>
                    <a:pt x="361" y="248"/>
                  </a:lnTo>
                  <a:lnTo>
                    <a:pt x="414" y="251"/>
                  </a:lnTo>
                  <a:lnTo>
                    <a:pt x="445" y="253"/>
                  </a:lnTo>
                  <a:lnTo>
                    <a:pt x="445" y="253"/>
                  </a:lnTo>
                  <a:lnTo>
                    <a:pt x="445" y="2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9">
              <a:extLst>
                <a:ext uri="{FF2B5EF4-FFF2-40B4-BE49-F238E27FC236}">
                  <a16:creationId xmlns:a16="http://schemas.microsoft.com/office/drawing/2014/main" id="{34229223-EB03-72F0-5B73-098025E66B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09918" y="11819801"/>
              <a:ext cx="546605" cy="840236"/>
            </a:xfrm>
            <a:custGeom>
              <a:avLst/>
              <a:gdLst>
                <a:gd name="T0" fmla="*/ 238 w 242"/>
                <a:gd name="T1" fmla="*/ 372 h 372"/>
                <a:gd name="T2" fmla="*/ 238 w 242"/>
                <a:gd name="T3" fmla="*/ 258 h 372"/>
                <a:gd name="T4" fmla="*/ 236 w 242"/>
                <a:gd name="T5" fmla="*/ 223 h 372"/>
                <a:gd name="T6" fmla="*/ 238 w 242"/>
                <a:gd name="T7" fmla="*/ 207 h 372"/>
                <a:gd name="T8" fmla="*/ 240 w 242"/>
                <a:gd name="T9" fmla="*/ 191 h 372"/>
                <a:gd name="T10" fmla="*/ 242 w 242"/>
                <a:gd name="T11" fmla="*/ 178 h 372"/>
                <a:gd name="T12" fmla="*/ 242 w 242"/>
                <a:gd name="T13" fmla="*/ 162 h 372"/>
                <a:gd name="T14" fmla="*/ 236 w 242"/>
                <a:gd name="T15" fmla="*/ 148 h 372"/>
                <a:gd name="T16" fmla="*/ 226 w 242"/>
                <a:gd name="T17" fmla="*/ 132 h 372"/>
                <a:gd name="T18" fmla="*/ 213 w 242"/>
                <a:gd name="T19" fmla="*/ 116 h 372"/>
                <a:gd name="T20" fmla="*/ 206 w 242"/>
                <a:gd name="T21" fmla="*/ 100 h 372"/>
                <a:gd name="T22" fmla="*/ 206 w 242"/>
                <a:gd name="T23" fmla="*/ 73 h 372"/>
                <a:gd name="T24" fmla="*/ 206 w 242"/>
                <a:gd name="T25" fmla="*/ 52 h 372"/>
                <a:gd name="T26" fmla="*/ 210 w 242"/>
                <a:gd name="T27" fmla="*/ 0 h 372"/>
                <a:gd name="T28" fmla="*/ 5 w 242"/>
                <a:gd name="T29" fmla="*/ 0 h 372"/>
                <a:gd name="T30" fmla="*/ 3 w 242"/>
                <a:gd name="T31" fmla="*/ 75 h 372"/>
                <a:gd name="T32" fmla="*/ 1 w 242"/>
                <a:gd name="T33" fmla="*/ 130 h 372"/>
                <a:gd name="T34" fmla="*/ 3 w 242"/>
                <a:gd name="T35" fmla="*/ 258 h 372"/>
                <a:gd name="T36" fmla="*/ 0 w 242"/>
                <a:gd name="T37" fmla="*/ 362 h 372"/>
                <a:gd name="T38" fmla="*/ 73 w 242"/>
                <a:gd name="T39" fmla="*/ 365 h 372"/>
                <a:gd name="T40" fmla="*/ 144 w 242"/>
                <a:gd name="T41" fmla="*/ 367 h 372"/>
                <a:gd name="T42" fmla="*/ 238 w 242"/>
                <a:gd name="T43" fmla="*/ 372 h 372"/>
                <a:gd name="T44" fmla="*/ 238 w 242"/>
                <a:gd name="T45" fmla="*/ 372 h 372"/>
                <a:gd name="T46" fmla="*/ 238 w 242"/>
                <a:gd name="T47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2" h="372">
                  <a:moveTo>
                    <a:pt x="238" y="372"/>
                  </a:moveTo>
                  <a:lnTo>
                    <a:pt x="238" y="258"/>
                  </a:lnTo>
                  <a:lnTo>
                    <a:pt x="236" y="223"/>
                  </a:lnTo>
                  <a:lnTo>
                    <a:pt x="238" y="207"/>
                  </a:lnTo>
                  <a:lnTo>
                    <a:pt x="240" y="191"/>
                  </a:lnTo>
                  <a:lnTo>
                    <a:pt x="242" y="178"/>
                  </a:lnTo>
                  <a:lnTo>
                    <a:pt x="242" y="162"/>
                  </a:lnTo>
                  <a:lnTo>
                    <a:pt x="236" y="148"/>
                  </a:lnTo>
                  <a:lnTo>
                    <a:pt x="226" y="132"/>
                  </a:lnTo>
                  <a:lnTo>
                    <a:pt x="213" y="116"/>
                  </a:lnTo>
                  <a:lnTo>
                    <a:pt x="206" y="100"/>
                  </a:lnTo>
                  <a:lnTo>
                    <a:pt x="206" y="73"/>
                  </a:lnTo>
                  <a:lnTo>
                    <a:pt x="206" y="52"/>
                  </a:lnTo>
                  <a:lnTo>
                    <a:pt x="210" y="0"/>
                  </a:lnTo>
                  <a:lnTo>
                    <a:pt x="5" y="0"/>
                  </a:lnTo>
                  <a:lnTo>
                    <a:pt x="3" y="75"/>
                  </a:lnTo>
                  <a:lnTo>
                    <a:pt x="1" y="130"/>
                  </a:lnTo>
                  <a:lnTo>
                    <a:pt x="3" y="258"/>
                  </a:lnTo>
                  <a:lnTo>
                    <a:pt x="0" y="362"/>
                  </a:lnTo>
                  <a:lnTo>
                    <a:pt x="73" y="365"/>
                  </a:lnTo>
                  <a:lnTo>
                    <a:pt x="144" y="367"/>
                  </a:lnTo>
                  <a:lnTo>
                    <a:pt x="238" y="372"/>
                  </a:lnTo>
                  <a:lnTo>
                    <a:pt x="238" y="372"/>
                  </a:lnTo>
                  <a:lnTo>
                    <a:pt x="238" y="3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90">
              <a:extLst>
                <a:ext uri="{FF2B5EF4-FFF2-40B4-BE49-F238E27FC236}">
                  <a16:creationId xmlns:a16="http://schemas.microsoft.com/office/drawing/2014/main" id="{15B069E5-6B72-363D-950E-FD6E928511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24059" y="11578120"/>
              <a:ext cx="408825" cy="716008"/>
            </a:xfrm>
            <a:custGeom>
              <a:avLst/>
              <a:gdLst>
                <a:gd name="T0" fmla="*/ 146 w 181"/>
                <a:gd name="T1" fmla="*/ 317 h 317"/>
                <a:gd name="T2" fmla="*/ 151 w 181"/>
                <a:gd name="T3" fmla="*/ 303 h 317"/>
                <a:gd name="T4" fmla="*/ 164 w 181"/>
                <a:gd name="T5" fmla="*/ 298 h 317"/>
                <a:gd name="T6" fmla="*/ 181 w 181"/>
                <a:gd name="T7" fmla="*/ 292 h 317"/>
                <a:gd name="T8" fmla="*/ 180 w 181"/>
                <a:gd name="T9" fmla="*/ 232 h 317"/>
                <a:gd name="T10" fmla="*/ 180 w 181"/>
                <a:gd name="T11" fmla="*/ 180 h 317"/>
                <a:gd name="T12" fmla="*/ 180 w 181"/>
                <a:gd name="T13" fmla="*/ 150 h 317"/>
                <a:gd name="T14" fmla="*/ 178 w 181"/>
                <a:gd name="T15" fmla="*/ 82 h 317"/>
                <a:gd name="T16" fmla="*/ 180 w 181"/>
                <a:gd name="T17" fmla="*/ 66 h 317"/>
                <a:gd name="T18" fmla="*/ 176 w 181"/>
                <a:gd name="T19" fmla="*/ 17 h 317"/>
                <a:gd name="T20" fmla="*/ 174 w 181"/>
                <a:gd name="T21" fmla="*/ 0 h 317"/>
                <a:gd name="T22" fmla="*/ 133 w 181"/>
                <a:gd name="T23" fmla="*/ 2 h 317"/>
                <a:gd name="T24" fmla="*/ 117 w 181"/>
                <a:gd name="T25" fmla="*/ 2 h 317"/>
                <a:gd name="T26" fmla="*/ 121 w 181"/>
                <a:gd name="T27" fmla="*/ 17 h 317"/>
                <a:gd name="T28" fmla="*/ 124 w 181"/>
                <a:gd name="T29" fmla="*/ 27 h 317"/>
                <a:gd name="T30" fmla="*/ 110 w 181"/>
                <a:gd name="T31" fmla="*/ 38 h 317"/>
                <a:gd name="T32" fmla="*/ 91 w 181"/>
                <a:gd name="T33" fmla="*/ 36 h 317"/>
                <a:gd name="T34" fmla="*/ 39 w 181"/>
                <a:gd name="T35" fmla="*/ 36 h 317"/>
                <a:gd name="T36" fmla="*/ 23 w 181"/>
                <a:gd name="T37" fmla="*/ 36 h 317"/>
                <a:gd name="T38" fmla="*/ 27 w 181"/>
                <a:gd name="T39" fmla="*/ 57 h 317"/>
                <a:gd name="T40" fmla="*/ 25 w 181"/>
                <a:gd name="T41" fmla="*/ 70 h 317"/>
                <a:gd name="T42" fmla="*/ 25 w 181"/>
                <a:gd name="T43" fmla="*/ 118 h 317"/>
                <a:gd name="T44" fmla="*/ 0 w 181"/>
                <a:gd name="T45" fmla="*/ 114 h 317"/>
                <a:gd name="T46" fmla="*/ 0 w 181"/>
                <a:gd name="T47" fmla="*/ 150 h 317"/>
                <a:gd name="T48" fmla="*/ 14 w 181"/>
                <a:gd name="T49" fmla="*/ 154 h 317"/>
                <a:gd name="T50" fmla="*/ 16 w 181"/>
                <a:gd name="T51" fmla="*/ 175 h 317"/>
                <a:gd name="T52" fmla="*/ 16 w 181"/>
                <a:gd name="T53" fmla="*/ 221 h 317"/>
                <a:gd name="T54" fmla="*/ 43 w 181"/>
                <a:gd name="T55" fmla="*/ 221 h 317"/>
                <a:gd name="T56" fmla="*/ 112 w 181"/>
                <a:gd name="T57" fmla="*/ 223 h 317"/>
                <a:gd name="T58" fmla="*/ 124 w 181"/>
                <a:gd name="T59" fmla="*/ 228 h 317"/>
                <a:gd name="T60" fmla="*/ 126 w 181"/>
                <a:gd name="T61" fmla="*/ 241 h 317"/>
                <a:gd name="T62" fmla="*/ 135 w 181"/>
                <a:gd name="T63" fmla="*/ 251 h 317"/>
                <a:gd name="T64" fmla="*/ 142 w 181"/>
                <a:gd name="T65" fmla="*/ 266 h 317"/>
                <a:gd name="T66" fmla="*/ 137 w 181"/>
                <a:gd name="T67" fmla="*/ 278 h 317"/>
                <a:gd name="T68" fmla="*/ 139 w 181"/>
                <a:gd name="T69" fmla="*/ 291 h 317"/>
                <a:gd name="T70" fmla="*/ 137 w 181"/>
                <a:gd name="T71" fmla="*/ 305 h 317"/>
                <a:gd name="T72" fmla="*/ 146 w 181"/>
                <a:gd name="T73" fmla="*/ 316 h 317"/>
                <a:gd name="T74" fmla="*/ 146 w 181"/>
                <a:gd name="T75" fmla="*/ 317 h 317"/>
                <a:gd name="T76" fmla="*/ 146 w 181"/>
                <a:gd name="T77" fmla="*/ 317 h 317"/>
                <a:gd name="T78" fmla="*/ 146 w 181"/>
                <a:gd name="T79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317">
                  <a:moveTo>
                    <a:pt x="146" y="317"/>
                  </a:moveTo>
                  <a:lnTo>
                    <a:pt x="151" y="303"/>
                  </a:lnTo>
                  <a:lnTo>
                    <a:pt x="164" y="298"/>
                  </a:lnTo>
                  <a:lnTo>
                    <a:pt x="181" y="292"/>
                  </a:lnTo>
                  <a:lnTo>
                    <a:pt x="180" y="232"/>
                  </a:lnTo>
                  <a:lnTo>
                    <a:pt x="180" y="180"/>
                  </a:lnTo>
                  <a:lnTo>
                    <a:pt x="180" y="150"/>
                  </a:lnTo>
                  <a:lnTo>
                    <a:pt x="178" y="82"/>
                  </a:lnTo>
                  <a:lnTo>
                    <a:pt x="180" y="66"/>
                  </a:lnTo>
                  <a:lnTo>
                    <a:pt x="176" y="17"/>
                  </a:lnTo>
                  <a:lnTo>
                    <a:pt x="174" y="0"/>
                  </a:lnTo>
                  <a:lnTo>
                    <a:pt x="133" y="2"/>
                  </a:lnTo>
                  <a:lnTo>
                    <a:pt x="117" y="2"/>
                  </a:lnTo>
                  <a:lnTo>
                    <a:pt x="121" y="17"/>
                  </a:lnTo>
                  <a:lnTo>
                    <a:pt x="124" y="27"/>
                  </a:lnTo>
                  <a:lnTo>
                    <a:pt x="110" y="38"/>
                  </a:lnTo>
                  <a:lnTo>
                    <a:pt x="91" y="36"/>
                  </a:lnTo>
                  <a:lnTo>
                    <a:pt x="39" y="36"/>
                  </a:lnTo>
                  <a:lnTo>
                    <a:pt x="23" y="36"/>
                  </a:lnTo>
                  <a:lnTo>
                    <a:pt x="27" y="57"/>
                  </a:lnTo>
                  <a:lnTo>
                    <a:pt x="25" y="70"/>
                  </a:lnTo>
                  <a:lnTo>
                    <a:pt x="25" y="118"/>
                  </a:lnTo>
                  <a:lnTo>
                    <a:pt x="0" y="114"/>
                  </a:lnTo>
                  <a:lnTo>
                    <a:pt x="0" y="150"/>
                  </a:lnTo>
                  <a:lnTo>
                    <a:pt x="14" y="154"/>
                  </a:lnTo>
                  <a:lnTo>
                    <a:pt x="16" y="175"/>
                  </a:lnTo>
                  <a:lnTo>
                    <a:pt x="16" y="221"/>
                  </a:lnTo>
                  <a:lnTo>
                    <a:pt x="43" y="221"/>
                  </a:lnTo>
                  <a:lnTo>
                    <a:pt x="112" y="223"/>
                  </a:lnTo>
                  <a:lnTo>
                    <a:pt x="124" y="228"/>
                  </a:lnTo>
                  <a:lnTo>
                    <a:pt x="126" y="241"/>
                  </a:lnTo>
                  <a:lnTo>
                    <a:pt x="135" y="251"/>
                  </a:lnTo>
                  <a:lnTo>
                    <a:pt x="142" y="266"/>
                  </a:lnTo>
                  <a:lnTo>
                    <a:pt x="137" y="278"/>
                  </a:lnTo>
                  <a:lnTo>
                    <a:pt x="139" y="291"/>
                  </a:lnTo>
                  <a:lnTo>
                    <a:pt x="137" y="305"/>
                  </a:lnTo>
                  <a:lnTo>
                    <a:pt x="146" y="316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46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91">
              <a:extLst>
                <a:ext uri="{FF2B5EF4-FFF2-40B4-BE49-F238E27FC236}">
                  <a16:creationId xmlns:a16="http://schemas.microsoft.com/office/drawing/2014/main" id="{1342A08C-9956-7EF0-FB6E-8ABBE96A2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18111" y="11912407"/>
              <a:ext cx="831201" cy="844753"/>
            </a:xfrm>
            <a:custGeom>
              <a:avLst/>
              <a:gdLst>
                <a:gd name="T0" fmla="*/ 277 w 368"/>
                <a:gd name="T1" fmla="*/ 374 h 374"/>
                <a:gd name="T2" fmla="*/ 275 w 368"/>
                <a:gd name="T3" fmla="*/ 283 h 374"/>
                <a:gd name="T4" fmla="*/ 277 w 368"/>
                <a:gd name="T5" fmla="*/ 267 h 374"/>
                <a:gd name="T6" fmla="*/ 279 w 368"/>
                <a:gd name="T7" fmla="*/ 251 h 374"/>
                <a:gd name="T8" fmla="*/ 275 w 368"/>
                <a:gd name="T9" fmla="*/ 232 h 374"/>
                <a:gd name="T10" fmla="*/ 277 w 368"/>
                <a:gd name="T11" fmla="*/ 216 h 374"/>
                <a:gd name="T12" fmla="*/ 300 w 368"/>
                <a:gd name="T13" fmla="*/ 207 h 374"/>
                <a:gd name="T14" fmla="*/ 300 w 368"/>
                <a:gd name="T15" fmla="*/ 180 h 374"/>
                <a:gd name="T16" fmla="*/ 313 w 368"/>
                <a:gd name="T17" fmla="*/ 166 h 374"/>
                <a:gd name="T18" fmla="*/ 368 w 368"/>
                <a:gd name="T19" fmla="*/ 166 h 374"/>
                <a:gd name="T20" fmla="*/ 363 w 368"/>
                <a:gd name="T21" fmla="*/ 152 h 374"/>
                <a:gd name="T22" fmla="*/ 364 w 368"/>
                <a:gd name="T23" fmla="*/ 136 h 374"/>
                <a:gd name="T24" fmla="*/ 364 w 368"/>
                <a:gd name="T25" fmla="*/ 119 h 374"/>
                <a:gd name="T26" fmla="*/ 359 w 368"/>
                <a:gd name="T27" fmla="*/ 107 h 374"/>
                <a:gd name="T28" fmla="*/ 348 w 368"/>
                <a:gd name="T29" fmla="*/ 93 h 374"/>
                <a:gd name="T30" fmla="*/ 347 w 368"/>
                <a:gd name="T31" fmla="*/ 73 h 374"/>
                <a:gd name="T32" fmla="*/ 240 w 368"/>
                <a:gd name="T33" fmla="*/ 71 h 374"/>
                <a:gd name="T34" fmla="*/ 238 w 368"/>
                <a:gd name="T35" fmla="*/ 32 h 374"/>
                <a:gd name="T36" fmla="*/ 238 w 368"/>
                <a:gd name="T37" fmla="*/ 4 h 374"/>
                <a:gd name="T38" fmla="*/ 222 w 368"/>
                <a:gd name="T39" fmla="*/ 2 h 374"/>
                <a:gd name="T40" fmla="*/ 126 w 368"/>
                <a:gd name="T41" fmla="*/ 4 h 374"/>
                <a:gd name="T42" fmla="*/ 3 w 368"/>
                <a:gd name="T43" fmla="*/ 0 h 374"/>
                <a:gd name="T44" fmla="*/ 10 w 368"/>
                <a:gd name="T45" fmla="*/ 11 h 374"/>
                <a:gd name="T46" fmla="*/ 16 w 368"/>
                <a:gd name="T47" fmla="*/ 22 h 374"/>
                <a:gd name="T48" fmla="*/ 21 w 368"/>
                <a:gd name="T49" fmla="*/ 36 h 374"/>
                <a:gd name="T50" fmla="*/ 30 w 368"/>
                <a:gd name="T51" fmla="*/ 47 h 374"/>
                <a:gd name="T52" fmla="*/ 32 w 368"/>
                <a:gd name="T53" fmla="*/ 59 h 374"/>
                <a:gd name="T54" fmla="*/ 39 w 368"/>
                <a:gd name="T55" fmla="*/ 70 h 374"/>
                <a:gd name="T56" fmla="*/ 35 w 368"/>
                <a:gd name="T57" fmla="*/ 82 h 374"/>
                <a:gd name="T58" fmla="*/ 32 w 368"/>
                <a:gd name="T59" fmla="*/ 102 h 374"/>
                <a:gd name="T60" fmla="*/ 32 w 368"/>
                <a:gd name="T61" fmla="*/ 114 h 374"/>
                <a:gd name="T62" fmla="*/ 42 w 368"/>
                <a:gd name="T63" fmla="*/ 125 h 374"/>
                <a:gd name="T64" fmla="*/ 58 w 368"/>
                <a:gd name="T65" fmla="*/ 127 h 374"/>
                <a:gd name="T66" fmla="*/ 71 w 368"/>
                <a:gd name="T67" fmla="*/ 136 h 374"/>
                <a:gd name="T68" fmla="*/ 83 w 368"/>
                <a:gd name="T69" fmla="*/ 137 h 374"/>
                <a:gd name="T70" fmla="*/ 97 w 368"/>
                <a:gd name="T71" fmla="*/ 144 h 374"/>
                <a:gd name="T72" fmla="*/ 103 w 368"/>
                <a:gd name="T73" fmla="*/ 155 h 374"/>
                <a:gd name="T74" fmla="*/ 105 w 368"/>
                <a:gd name="T75" fmla="*/ 175 h 374"/>
                <a:gd name="T76" fmla="*/ 90 w 368"/>
                <a:gd name="T77" fmla="*/ 180 h 374"/>
                <a:gd name="T78" fmla="*/ 76 w 368"/>
                <a:gd name="T79" fmla="*/ 187 h 374"/>
                <a:gd name="T80" fmla="*/ 58 w 368"/>
                <a:gd name="T81" fmla="*/ 185 h 374"/>
                <a:gd name="T82" fmla="*/ 46 w 368"/>
                <a:gd name="T83" fmla="*/ 200 h 374"/>
                <a:gd name="T84" fmla="*/ 26 w 368"/>
                <a:gd name="T85" fmla="*/ 198 h 374"/>
                <a:gd name="T86" fmla="*/ 28 w 368"/>
                <a:gd name="T87" fmla="*/ 210 h 374"/>
                <a:gd name="T88" fmla="*/ 24 w 368"/>
                <a:gd name="T89" fmla="*/ 223 h 374"/>
                <a:gd name="T90" fmla="*/ 21 w 368"/>
                <a:gd name="T91" fmla="*/ 242 h 374"/>
                <a:gd name="T92" fmla="*/ 10 w 368"/>
                <a:gd name="T93" fmla="*/ 248 h 374"/>
                <a:gd name="T94" fmla="*/ 0 w 368"/>
                <a:gd name="T95" fmla="*/ 260 h 374"/>
                <a:gd name="T96" fmla="*/ 10 w 368"/>
                <a:gd name="T97" fmla="*/ 276 h 374"/>
                <a:gd name="T98" fmla="*/ 21 w 368"/>
                <a:gd name="T99" fmla="*/ 294 h 374"/>
                <a:gd name="T100" fmla="*/ 30 w 368"/>
                <a:gd name="T101" fmla="*/ 312 h 374"/>
                <a:gd name="T102" fmla="*/ 42 w 368"/>
                <a:gd name="T103" fmla="*/ 317 h 374"/>
                <a:gd name="T104" fmla="*/ 53 w 368"/>
                <a:gd name="T105" fmla="*/ 324 h 374"/>
                <a:gd name="T106" fmla="*/ 69 w 368"/>
                <a:gd name="T107" fmla="*/ 326 h 374"/>
                <a:gd name="T108" fmla="*/ 81 w 368"/>
                <a:gd name="T109" fmla="*/ 340 h 374"/>
                <a:gd name="T110" fmla="*/ 96 w 368"/>
                <a:gd name="T111" fmla="*/ 342 h 374"/>
                <a:gd name="T112" fmla="*/ 97 w 368"/>
                <a:gd name="T113" fmla="*/ 358 h 374"/>
                <a:gd name="T114" fmla="*/ 117 w 368"/>
                <a:gd name="T115" fmla="*/ 365 h 374"/>
                <a:gd name="T116" fmla="*/ 129 w 368"/>
                <a:gd name="T117" fmla="*/ 360 h 374"/>
                <a:gd name="T118" fmla="*/ 277 w 368"/>
                <a:gd name="T119" fmla="*/ 374 h 374"/>
                <a:gd name="T120" fmla="*/ 277 w 368"/>
                <a:gd name="T121" fmla="*/ 374 h 374"/>
                <a:gd name="T122" fmla="*/ 277 w 368"/>
                <a:gd name="T12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8" h="374">
                  <a:moveTo>
                    <a:pt x="277" y="374"/>
                  </a:moveTo>
                  <a:lnTo>
                    <a:pt x="275" y="283"/>
                  </a:lnTo>
                  <a:lnTo>
                    <a:pt x="277" y="267"/>
                  </a:lnTo>
                  <a:lnTo>
                    <a:pt x="279" y="251"/>
                  </a:lnTo>
                  <a:lnTo>
                    <a:pt x="275" y="232"/>
                  </a:lnTo>
                  <a:lnTo>
                    <a:pt x="277" y="216"/>
                  </a:lnTo>
                  <a:lnTo>
                    <a:pt x="300" y="207"/>
                  </a:lnTo>
                  <a:lnTo>
                    <a:pt x="300" y="180"/>
                  </a:lnTo>
                  <a:lnTo>
                    <a:pt x="313" y="166"/>
                  </a:lnTo>
                  <a:lnTo>
                    <a:pt x="368" y="166"/>
                  </a:lnTo>
                  <a:lnTo>
                    <a:pt x="363" y="152"/>
                  </a:lnTo>
                  <a:lnTo>
                    <a:pt x="364" y="136"/>
                  </a:lnTo>
                  <a:lnTo>
                    <a:pt x="364" y="119"/>
                  </a:lnTo>
                  <a:lnTo>
                    <a:pt x="359" y="107"/>
                  </a:lnTo>
                  <a:lnTo>
                    <a:pt x="348" y="93"/>
                  </a:lnTo>
                  <a:lnTo>
                    <a:pt x="347" y="73"/>
                  </a:lnTo>
                  <a:lnTo>
                    <a:pt x="240" y="71"/>
                  </a:lnTo>
                  <a:lnTo>
                    <a:pt x="238" y="32"/>
                  </a:lnTo>
                  <a:lnTo>
                    <a:pt x="238" y="4"/>
                  </a:lnTo>
                  <a:lnTo>
                    <a:pt x="222" y="2"/>
                  </a:lnTo>
                  <a:lnTo>
                    <a:pt x="126" y="4"/>
                  </a:lnTo>
                  <a:lnTo>
                    <a:pt x="3" y="0"/>
                  </a:lnTo>
                  <a:lnTo>
                    <a:pt x="10" y="11"/>
                  </a:lnTo>
                  <a:lnTo>
                    <a:pt x="16" y="22"/>
                  </a:lnTo>
                  <a:lnTo>
                    <a:pt x="21" y="36"/>
                  </a:lnTo>
                  <a:lnTo>
                    <a:pt x="30" y="47"/>
                  </a:lnTo>
                  <a:lnTo>
                    <a:pt x="32" y="59"/>
                  </a:lnTo>
                  <a:lnTo>
                    <a:pt x="39" y="70"/>
                  </a:lnTo>
                  <a:lnTo>
                    <a:pt x="35" y="82"/>
                  </a:lnTo>
                  <a:lnTo>
                    <a:pt x="32" y="102"/>
                  </a:lnTo>
                  <a:lnTo>
                    <a:pt x="32" y="114"/>
                  </a:lnTo>
                  <a:lnTo>
                    <a:pt x="42" y="125"/>
                  </a:lnTo>
                  <a:lnTo>
                    <a:pt x="58" y="127"/>
                  </a:lnTo>
                  <a:lnTo>
                    <a:pt x="71" y="136"/>
                  </a:lnTo>
                  <a:lnTo>
                    <a:pt x="83" y="137"/>
                  </a:lnTo>
                  <a:lnTo>
                    <a:pt x="97" y="144"/>
                  </a:lnTo>
                  <a:lnTo>
                    <a:pt x="103" y="155"/>
                  </a:lnTo>
                  <a:lnTo>
                    <a:pt x="105" y="175"/>
                  </a:lnTo>
                  <a:lnTo>
                    <a:pt x="90" y="180"/>
                  </a:lnTo>
                  <a:lnTo>
                    <a:pt x="76" y="187"/>
                  </a:lnTo>
                  <a:lnTo>
                    <a:pt x="58" y="185"/>
                  </a:lnTo>
                  <a:lnTo>
                    <a:pt x="46" y="200"/>
                  </a:lnTo>
                  <a:lnTo>
                    <a:pt x="26" y="198"/>
                  </a:lnTo>
                  <a:lnTo>
                    <a:pt x="28" y="210"/>
                  </a:lnTo>
                  <a:lnTo>
                    <a:pt x="24" y="223"/>
                  </a:lnTo>
                  <a:lnTo>
                    <a:pt x="21" y="242"/>
                  </a:lnTo>
                  <a:lnTo>
                    <a:pt x="10" y="248"/>
                  </a:lnTo>
                  <a:lnTo>
                    <a:pt x="0" y="260"/>
                  </a:lnTo>
                  <a:lnTo>
                    <a:pt x="10" y="276"/>
                  </a:lnTo>
                  <a:lnTo>
                    <a:pt x="21" y="294"/>
                  </a:lnTo>
                  <a:lnTo>
                    <a:pt x="30" y="312"/>
                  </a:lnTo>
                  <a:lnTo>
                    <a:pt x="42" y="317"/>
                  </a:lnTo>
                  <a:lnTo>
                    <a:pt x="53" y="324"/>
                  </a:lnTo>
                  <a:lnTo>
                    <a:pt x="69" y="326"/>
                  </a:lnTo>
                  <a:lnTo>
                    <a:pt x="81" y="340"/>
                  </a:lnTo>
                  <a:lnTo>
                    <a:pt x="96" y="342"/>
                  </a:lnTo>
                  <a:lnTo>
                    <a:pt x="97" y="358"/>
                  </a:lnTo>
                  <a:lnTo>
                    <a:pt x="117" y="365"/>
                  </a:lnTo>
                  <a:lnTo>
                    <a:pt x="129" y="360"/>
                  </a:lnTo>
                  <a:lnTo>
                    <a:pt x="277" y="374"/>
                  </a:lnTo>
                  <a:lnTo>
                    <a:pt x="277" y="374"/>
                  </a:lnTo>
                  <a:lnTo>
                    <a:pt x="277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92">
              <a:extLst>
                <a:ext uri="{FF2B5EF4-FFF2-40B4-BE49-F238E27FC236}">
                  <a16:creationId xmlns:a16="http://schemas.microsoft.com/office/drawing/2014/main" id="{2C0405F6-C4B9-8A30-A1F0-1A0E053C07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55723" y="11819801"/>
              <a:ext cx="530795" cy="767957"/>
            </a:xfrm>
            <a:custGeom>
              <a:avLst/>
              <a:gdLst>
                <a:gd name="T0" fmla="*/ 128 w 235"/>
                <a:gd name="T1" fmla="*/ 340 h 340"/>
                <a:gd name="T2" fmla="*/ 124 w 235"/>
                <a:gd name="T3" fmla="*/ 322 h 340"/>
                <a:gd name="T4" fmla="*/ 123 w 235"/>
                <a:gd name="T5" fmla="*/ 306 h 340"/>
                <a:gd name="T6" fmla="*/ 128 w 235"/>
                <a:gd name="T7" fmla="*/ 292 h 340"/>
                <a:gd name="T8" fmla="*/ 139 w 235"/>
                <a:gd name="T9" fmla="*/ 283 h 340"/>
                <a:gd name="T10" fmla="*/ 149 w 235"/>
                <a:gd name="T11" fmla="*/ 274 h 340"/>
                <a:gd name="T12" fmla="*/ 165 w 235"/>
                <a:gd name="T13" fmla="*/ 273 h 340"/>
                <a:gd name="T14" fmla="*/ 174 w 235"/>
                <a:gd name="T15" fmla="*/ 262 h 340"/>
                <a:gd name="T16" fmla="*/ 187 w 235"/>
                <a:gd name="T17" fmla="*/ 257 h 340"/>
                <a:gd name="T18" fmla="*/ 185 w 235"/>
                <a:gd name="T19" fmla="*/ 241 h 340"/>
                <a:gd name="T20" fmla="*/ 194 w 235"/>
                <a:gd name="T21" fmla="*/ 228 h 340"/>
                <a:gd name="T22" fmla="*/ 201 w 235"/>
                <a:gd name="T23" fmla="*/ 219 h 340"/>
                <a:gd name="T24" fmla="*/ 201 w 235"/>
                <a:gd name="T25" fmla="*/ 196 h 340"/>
                <a:gd name="T26" fmla="*/ 203 w 235"/>
                <a:gd name="T27" fmla="*/ 178 h 340"/>
                <a:gd name="T28" fmla="*/ 215 w 235"/>
                <a:gd name="T29" fmla="*/ 130 h 340"/>
                <a:gd name="T30" fmla="*/ 215 w 235"/>
                <a:gd name="T31" fmla="*/ 102 h 340"/>
                <a:gd name="T32" fmla="*/ 215 w 235"/>
                <a:gd name="T33" fmla="*/ 73 h 340"/>
                <a:gd name="T34" fmla="*/ 215 w 235"/>
                <a:gd name="T35" fmla="*/ 47 h 340"/>
                <a:gd name="T36" fmla="*/ 215 w 235"/>
                <a:gd name="T37" fmla="*/ 34 h 340"/>
                <a:gd name="T38" fmla="*/ 235 w 235"/>
                <a:gd name="T39" fmla="*/ 23 h 340"/>
                <a:gd name="T40" fmla="*/ 233 w 235"/>
                <a:gd name="T41" fmla="*/ 7 h 340"/>
                <a:gd name="T42" fmla="*/ 167 w 235"/>
                <a:gd name="T43" fmla="*/ 6 h 340"/>
                <a:gd name="T44" fmla="*/ 140 w 235"/>
                <a:gd name="T45" fmla="*/ 6 h 340"/>
                <a:gd name="T46" fmla="*/ 124 w 235"/>
                <a:gd name="T47" fmla="*/ 4 h 340"/>
                <a:gd name="T48" fmla="*/ 99 w 235"/>
                <a:gd name="T49" fmla="*/ 4 h 340"/>
                <a:gd name="T50" fmla="*/ 83 w 235"/>
                <a:gd name="T51" fmla="*/ 2 h 340"/>
                <a:gd name="T52" fmla="*/ 28 w 235"/>
                <a:gd name="T53" fmla="*/ 0 h 340"/>
                <a:gd name="T54" fmla="*/ 0 w 235"/>
                <a:gd name="T55" fmla="*/ 0 h 340"/>
                <a:gd name="T56" fmla="*/ 7 w 235"/>
                <a:gd name="T57" fmla="*/ 15 h 340"/>
                <a:gd name="T58" fmla="*/ 16 w 235"/>
                <a:gd name="T59" fmla="*/ 25 h 340"/>
                <a:gd name="T60" fmla="*/ 14 w 235"/>
                <a:gd name="T61" fmla="*/ 41 h 340"/>
                <a:gd name="T62" fmla="*/ 21 w 235"/>
                <a:gd name="T63" fmla="*/ 59 h 340"/>
                <a:gd name="T64" fmla="*/ 19 w 235"/>
                <a:gd name="T65" fmla="*/ 71 h 340"/>
                <a:gd name="T66" fmla="*/ 17 w 235"/>
                <a:gd name="T67" fmla="*/ 91 h 340"/>
                <a:gd name="T68" fmla="*/ 28 w 235"/>
                <a:gd name="T69" fmla="*/ 98 h 340"/>
                <a:gd name="T70" fmla="*/ 37 w 235"/>
                <a:gd name="T71" fmla="*/ 109 h 340"/>
                <a:gd name="T72" fmla="*/ 35 w 235"/>
                <a:gd name="T73" fmla="*/ 128 h 340"/>
                <a:gd name="T74" fmla="*/ 42 w 235"/>
                <a:gd name="T75" fmla="*/ 139 h 340"/>
                <a:gd name="T76" fmla="*/ 55 w 235"/>
                <a:gd name="T77" fmla="*/ 157 h 340"/>
                <a:gd name="T78" fmla="*/ 66 w 235"/>
                <a:gd name="T79" fmla="*/ 173 h 340"/>
                <a:gd name="T80" fmla="*/ 66 w 235"/>
                <a:gd name="T81" fmla="*/ 187 h 340"/>
                <a:gd name="T82" fmla="*/ 71 w 235"/>
                <a:gd name="T83" fmla="*/ 203 h 340"/>
                <a:gd name="T84" fmla="*/ 80 w 235"/>
                <a:gd name="T85" fmla="*/ 214 h 340"/>
                <a:gd name="T86" fmla="*/ 69 w 235"/>
                <a:gd name="T87" fmla="*/ 235 h 340"/>
                <a:gd name="T88" fmla="*/ 74 w 235"/>
                <a:gd name="T89" fmla="*/ 249 h 340"/>
                <a:gd name="T90" fmla="*/ 76 w 235"/>
                <a:gd name="T91" fmla="*/ 262 h 340"/>
                <a:gd name="T92" fmla="*/ 85 w 235"/>
                <a:gd name="T93" fmla="*/ 276 h 340"/>
                <a:gd name="T94" fmla="*/ 85 w 235"/>
                <a:gd name="T95" fmla="*/ 292 h 340"/>
                <a:gd name="T96" fmla="*/ 98 w 235"/>
                <a:gd name="T97" fmla="*/ 301 h 340"/>
                <a:gd name="T98" fmla="*/ 106 w 235"/>
                <a:gd name="T99" fmla="*/ 308 h 340"/>
                <a:gd name="T100" fmla="*/ 117 w 235"/>
                <a:gd name="T101" fmla="*/ 322 h 340"/>
                <a:gd name="T102" fmla="*/ 124 w 235"/>
                <a:gd name="T103" fmla="*/ 340 h 340"/>
                <a:gd name="T104" fmla="*/ 128 w 235"/>
                <a:gd name="T105" fmla="*/ 340 h 340"/>
                <a:gd name="T106" fmla="*/ 128 w 235"/>
                <a:gd name="T107" fmla="*/ 340 h 340"/>
                <a:gd name="T108" fmla="*/ 128 w 235"/>
                <a:gd name="T10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5" h="340">
                  <a:moveTo>
                    <a:pt x="128" y="340"/>
                  </a:moveTo>
                  <a:lnTo>
                    <a:pt x="124" y="322"/>
                  </a:lnTo>
                  <a:lnTo>
                    <a:pt x="123" y="306"/>
                  </a:lnTo>
                  <a:lnTo>
                    <a:pt x="128" y="292"/>
                  </a:lnTo>
                  <a:lnTo>
                    <a:pt x="139" y="283"/>
                  </a:lnTo>
                  <a:lnTo>
                    <a:pt x="149" y="274"/>
                  </a:lnTo>
                  <a:lnTo>
                    <a:pt x="165" y="273"/>
                  </a:lnTo>
                  <a:lnTo>
                    <a:pt x="174" y="262"/>
                  </a:lnTo>
                  <a:lnTo>
                    <a:pt x="187" y="257"/>
                  </a:lnTo>
                  <a:lnTo>
                    <a:pt x="185" y="241"/>
                  </a:lnTo>
                  <a:lnTo>
                    <a:pt x="194" y="228"/>
                  </a:lnTo>
                  <a:lnTo>
                    <a:pt x="201" y="219"/>
                  </a:lnTo>
                  <a:lnTo>
                    <a:pt x="201" y="196"/>
                  </a:lnTo>
                  <a:lnTo>
                    <a:pt x="203" y="178"/>
                  </a:lnTo>
                  <a:lnTo>
                    <a:pt x="215" y="130"/>
                  </a:lnTo>
                  <a:lnTo>
                    <a:pt x="215" y="102"/>
                  </a:lnTo>
                  <a:lnTo>
                    <a:pt x="215" y="73"/>
                  </a:lnTo>
                  <a:lnTo>
                    <a:pt x="215" y="47"/>
                  </a:lnTo>
                  <a:lnTo>
                    <a:pt x="215" y="34"/>
                  </a:lnTo>
                  <a:lnTo>
                    <a:pt x="235" y="23"/>
                  </a:lnTo>
                  <a:lnTo>
                    <a:pt x="233" y="7"/>
                  </a:lnTo>
                  <a:lnTo>
                    <a:pt x="167" y="6"/>
                  </a:lnTo>
                  <a:lnTo>
                    <a:pt x="140" y="6"/>
                  </a:lnTo>
                  <a:lnTo>
                    <a:pt x="124" y="4"/>
                  </a:lnTo>
                  <a:lnTo>
                    <a:pt x="99" y="4"/>
                  </a:lnTo>
                  <a:lnTo>
                    <a:pt x="83" y="2"/>
                  </a:lnTo>
                  <a:lnTo>
                    <a:pt x="28" y="0"/>
                  </a:lnTo>
                  <a:lnTo>
                    <a:pt x="0" y="0"/>
                  </a:lnTo>
                  <a:lnTo>
                    <a:pt x="7" y="15"/>
                  </a:lnTo>
                  <a:lnTo>
                    <a:pt x="16" y="25"/>
                  </a:lnTo>
                  <a:lnTo>
                    <a:pt x="14" y="41"/>
                  </a:lnTo>
                  <a:lnTo>
                    <a:pt x="21" y="59"/>
                  </a:lnTo>
                  <a:lnTo>
                    <a:pt x="19" y="71"/>
                  </a:lnTo>
                  <a:lnTo>
                    <a:pt x="17" y="91"/>
                  </a:lnTo>
                  <a:lnTo>
                    <a:pt x="28" y="98"/>
                  </a:lnTo>
                  <a:lnTo>
                    <a:pt x="37" y="109"/>
                  </a:lnTo>
                  <a:lnTo>
                    <a:pt x="35" y="128"/>
                  </a:lnTo>
                  <a:lnTo>
                    <a:pt x="42" y="139"/>
                  </a:lnTo>
                  <a:lnTo>
                    <a:pt x="55" y="157"/>
                  </a:lnTo>
                  <a:lnTo>
                    <a:pt x="66" y="173"/>
                  </a:lnTo>
                  <a:lnTo>
                    <a:pt x="66" y="187"/>
                  </a:lnTo>
                  <a:lnTo>
                    <a:pt x="71" y="203"/>
                  </a:lnTo>
                  <a:lnTo>
                    <a:pt x="80" y="214"/>
                  </a:lnTo>
                  <a:lnTo>
                    <a:pt x="69" y="235"/>
                  </a:lnTo>
                  <a:lnTo>
                    <a:pt x="74" y="249"/>
                  </a:lnTo>
                  <a:lnTo>
                    <a:pt x="76" y="262"/>
                  </a:lnTo>
                  <a:lnTo>
                    <a:pt x="85" y="276"/>
                  </a:lnTo>
                  <a:lnTo>
                    <a:pt x="85" y="292"/>
                  </a:lnTo>
                  <a:lnTo>
                    <a:pt x="98" y="301"/>
                  </a:lnTo>
                  <a:lnTo>
                    <a:pt x="106" y="308"/>
                  </a:lnTo>
                  <a:lnTo>
                    <a:pt x="117" y="322"/>
                  </a:lnTo>
                  <a:lnTo>
                    <a:pt x="124" y="340"/>
                  </a:lnTo>
                  <a:lnTo>
                    <a:pt x="128" y="340"/>
                  </a:lnTo>
                  <a:lnTo>
                    <a:pt x="128" y="340"/>
                  </a:lnTo>
                  <a:lnTo>
                    <a:pt x="128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93">
              <a:extLst>
                <a:ext uri="{FF2B5EF4-FFF2-40B4-BE49-F238E27FC236}">
                  <a16:creationId xmlns:a16="http://schemas.microsoft.com/office/drawing/2014/main" id="{C87F66E6-3767-B9E2-5FFE-4F874D9B3E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75210" y="11817542"/>
              <a:ext cx="686644" cy="878634"/>
            </a:xfrm>
            <a:custGeom>
              <a:avLst/>
              <a:gdLst>
                <a:gd name="T0" fmla="*/ 297 w 304"/>
                <a:gd name="T1" fmla="*/ 389 h 389"/>
                <a:gd name="T2" fmla="*/ 301 w 304"/>
                <a:gd name="T3" fmla="*/ 313 h 389"/>
                <a:gd name="T4" fmla="*/ 303 w 304"/>
                <a:gd name="T5" fmla="*/ 270 h 389"/>
                <a:gd name="T6" fmla="*/ 301 w 304"/>
                <a:gd name="T7" fmla="*/ 242 h 389"/>
                <a:gd name="T8" fmla="*/ 301 w 304"/>
                <a:gd name="T9" fmla="*/ 131 h 389"/>
                <a:gd name="T10" fmla="*/ 304 w 304"/>
                <a:gd name="T11" fmla="*/ 48 h 389"/>
                <a:gd name="T12" fmla="*/ 271 w 304"/>
                <a:gd name="T13" fmla="*/ 37 h 389"/>
                <a:gd name="T14" fmla="*/ 256 w 304"/>
                <a:gd name="T15" fmla="*/ 48 h 389"/>
                <a:gd name="T16" fmla="*/ 93 w 304"/>
                <a:gd name="T17" fmla="*/ 33 h 389"/>
                <a:gd name="T18" fmla="*/ 94 w 304"/>
                <a:gd name="T19" fmla="*/ 1 h 389"/>
                <a:gd name="T20" fmla="*/ 78 w 304"/>
                <a:gd name="T21" fmla="*/ 0 h 389"/>
                <a:gd name="T22" fmla="*/ 4 w 304"/>
                <a:gd name="T23" fmla="*/ 1 h 389"/>
                <a:gd name="T24" fmla="*/ 0 w 304"/>
                <a:gd name="T25" fmla="*/ 51 h 389"/>
                <a:gd name="T26" fmla="*/ 0 w 304"/>
                <a:gd name="T27" fmla="*/ 74 h 389"/>
                <a:gd name="T28" fmla="*/ 2 w 304"/>
                <a:gd name="T29" fmla="*/ 94 h 389"/>
                <a:gd name="T30" fmla="*/ 7 w 304"/>
                <a:gd name="T31" fmla="*/ 108 h 389"/>
                <a:gd name="T32" fmla="*/ 20 w 304"/>
                <a:gd name="T33" fmla="*/ 131 h 389"/>
                <a:gd name="T34" fmla="*/ 30 w 304"/>
                <a:gd name="T35" fmla="*/ 149 h 389"/>
                <a:gd name="T36" fmla="*/ 36 w 304"/>
                <a:gd name="T37" fmla="*/ 163 h 389"/>
                <a:gd name="T38" fmla="*/ 36 w 304"/>
                <a:gd name="T39" fmla="*/ 179 h 389"/>
                <a:gd name="T40" fmla="*/ 34 w 304"/>
                <a:gd name="T41" fmla="*/ 192 h 389"/>
                <a:gd name="T42" fmla="*/ 32 w 304"/>
                <a:gd name="T43" fmla="*/ 208 h 389"/>
                <a:gd name="T44" fmla="*/ 30 w 304"/>
                <a:gd name="T45" fmla="*/ 224 h 389"/>
                <a:gd name="T46" fmla="*/ 32 w 304"/>
                <a:gd name="T47" fmla="*/ 259 h 389"/>
                <a:gd name="T48" fmla="*/ 32 w 304"/>
                <a:gd name="T49" fmla="*/ 373 h 389"/>
                <a:gd name="T50" fmla="*/ 77 w 304"/>
                <a:gd name="T51" fmla="*/ 379 h 389"/>
                <a:gd name="T52" fmla="*/ 297 w 304"/>
                <a:gd name="T53" fmla="*/ 389 h 389"/>
                <a:gd name="T54" fmla="*/ 297 w 304"/>
                <a:gd name="T55" fmla="*/ 389 h 389"/>
                <a:gd name="T56" fmla="*/ 297 w 304"/>
                <a:gd name="T5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4" h="389">
                  <a:moveTo>
                    <a:pt x="297" y="389"/>
                  </a:moveTo>
                  <a:lnTo>
                    <a:pt x="301" y="313"/>
                  </a:lnTo>
                  <a:lnTo>
                    <a:pt x="303" y="270"/>
                  </a:lnTo>
                  <a:lnTo>
                    <a:pt x="301" y="242"/>
                  </a:lnTo>
                  <a:lnTo>
                    <a:pt x="301" y="131"/>
                  </a:lnTo>
                  <a:lnTo>
                    <a:pt x="304" y="48"/>
                  </a:lnTo>
                  <a:lnTo>
                    <a:pt x="271" y="37"/>
                  </a:lnTo>
                  <a:lnTo>
                    <a:pt x="256" y="48"/>
                  </a:lnTo>
                  <a:lnTo>
                    <a:pt x="93" y="33"/>
                  </a:lnTo>
                  <a:lnTo>
                    <a:pt x="94" y="1"/>
                  </a:lnTo>
                  <a:lnTo>
                    <a:pt x="78" y="0"/>
                  </a:lnTo>
                  <a:lnTo>
                    <a:pt x="4" y="1"/>
                  </a:lnTo>
                  <a:lnTo>
                    <a:pt x="0" y="51"/>
                  </a:lnTo>
                  <a:lnTo>
                    <a:pt x="0" y="74"/>
                  </a:lnTo>
                  <a:lnTo>
                    <a:pt x="2" y="94"/>
                  </a:lnTo>
                  <a:lnTo>
                    <a:pt x="7" y="108"/>
                  </a:lnTo>
                  <a:lnTo>
                    <a:pt x="20" y="131"/>
                  </a:lnTo>
                  <a:lnTo>
                    <a:pt x="30" y="149"/>
                  </a:lnTo>
                  <a:lnTo>
                    <a:pt x="36" y="163"/>
                  </a:lnTo>
                  <a:lnTo>
                    <a:pt x="36" y="179"/>
                  </a:lnTo>
                  <a:lnTo>
                    <a:pt x="34" y="192"/>
                  </a:lnTo>
                  <a:lnTo>
                    <a:pt x="32" y="208"/>
                  </a:lnTo>
                  <a:lnTo>
                    <a:pt x="30" y="224"/>
                  </a:lnTo>
                  <a:lnTo>
                    <a:pt x="32" y="259"/>
                  </a:lnTo>
                  <a:lnTo>
                    <a:pt x="32" y="373"/>
                  </a:lnTo>
                  <a:lnTo>
                    <a:pt x="77" y="379"/>
                  </a:lnTo>
                  <a:lnTo>
                    <a:pt x="297" y="389"/>
                  </a:lnTo>
                  <a:lnTo>
                    <a:pt x="297" y="389"/>
                  </a:lnTo>
                  <a:lnTo>
                    <a:pt x="297" y="38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94">
              <a:extLst>
                <a:ext uri="{FF2B5EF4-FFF2-40B4-BE49-F238E27FC236}">
                  <a16:creationId xmlns:a16="http://schemas.microsoft.com/office/drawing/2014/main" id="{9FD514B5-B5B6-28E2-0979-60019CBC97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7209" y="10968271"/>
              <a:ext cx="1014156" cy="1876979"/>
            </a:xfrm>
            <a:custGeom>
              <a:avLst/>
              <a:gdLst>
                <a:gd name="T0" fmla="*/ 399 w 449"/>
                <a:gd name="T1" fmla="*/ 817 h 831"/>
                <a:gd name="T2" fmla="*/ 442 w 449"/>
                <a:gd name="T3" fmla="*/ 630 h 831"/>
                <a:gd name="T4" fmla="*/ 349 w 449"/>
                <a:gd name="T5" fmla="*/ 626 h 831"/>
                <a:gd name="T6" fmla="*/ 228 w 449"/>
                <a:gd name="T7" fmla="*/ 575 h 831"/>
                <a:gd name="T8" fmla="*/ 230 w 449"/>
                <a:gd name="T9" fmla="*/ 463 h 831"/>
                <a:gd name="T10" fmla="*/ 346 w 449"/>
                <a:gd name="T11" fmla="*/ 422 h 831"/>
                <a:gd name="T12" fmla="*/ 428 w 449"/>
                <a:gd name="T13" fmla="*/ 386 h 831"/>
                <a:gd name="T14" fmla="*/ 387 w 449"/>
                <a:gd name="T15" fmla="*/ 270 h 831"/>
                <a:gd name="T16" fmla="*/ 355 w 449"/>
                <a:gd name="T17" fmla="*/ 263 h 831"/>
                <a:gd name="T18" fmla="*/ 326 w 449"/>
                <a:gd name="T19" fmla="*/ 254 h 831"/>
                <a:gd name="T20" fmla="*/ 312 w 449"/>
                <a:gd name="T21" fmla="*/ 222 h 831"/>
                <a:gd name="T22" fmla="*/ 287 w 449"/>
                <a:gd name="T23" fmla="*/ 210 h 831"/>
                <a:gd name="T24" fmla="*/ 271 w 449"/>
                <a:gd name="T25" fmla="*/ 189 h 831"/>
                <a:gd name="T26" fmla="*/ 248 w 449"/>
                <a:gd name="T27" fmla="*/ 164 h 831"/>
                <a:gd name="T28" fmla="*/ 241 w 449"/>
                <a:gd name="T29" fmla="*/ 94 h 831"/>
                <a:gd name="T30" fmla="*/ 219 w 449"/>
                <a:gd name="T31" fmla="*/ 73 h 831"/>
                <a:gd name="T32" fmla="*/ 219 w 449"/>
                <a:gd name="T33" fmla="*/ 46 h 831"/>
                <a:gd name="T34" fmla="*/ 168 w 449"/>
                <a:gd name="T35" fmla="*/ 46 h 831"/>
                <a:gd name="T36" fmla="*/ 155 w 449"/>
                <a:gd name="T37" fmla="*/ 0 h 831"/>
                <a:gd name="T38" fmla="*/ 61 w 449"/>
                <a:gd name="T39" fmla="*/ 2 h 831"/>
                <a:gd name="T40" fmla="*/ 54 w 449"/>
                <a:gd name="T41" fmla="*/ 169 h 831"/>
                <a:gd name="T42" fmla="*/ 40 w 449"/>
                <a:gd name="T43" fmla="*/ 174 h 831"/>
                <a:gd name="T44" fmla="*/ 0 w 449"/>
                <a:gd name="T45" fmla="*/ 181 h 831"/>
                <a:gd name="T46" fmla="*/ 16 w 449"/>
                <a:gd name="T47" fmla="*/ 254 h 831"/>
                <a:gd name="T48" fmla="*/ 54 w 449"/>
                <a:gd name="T49" fmla="*/ 343 h 831"/>
                <a:gd name="T50" fmla="*/ 86 w 449"/>
                <a:gd name="T51" fmla="*/ 422 h 831"/>
                <a:gd name="T52" fmla="*/ 118 w 449"/>
                <a:gd name="T53" fmla="*/ 436 h 831"/>
                <a:gd name="T54" fmla="*/ 139 w 449"/>
                <a:gd name="T55" fmla="*/ 465 h 831"/>
                <a:gd name="T56" fmla="*/ 168 w 449"/>
                <a:gd name="T57" fmla="*/ 493 h 831"/>
                <a:gd name="T58" fmla="*/ 212 w 449"/>
                <a:gd name="T59" fmla="*/ 602 h 831"/>
                <a:gd name="T60" fmla="*/ 230 w 449"/>
                <a:gd name="T61" fmla="*/ 698 h 831"/>
                <a:gd name="T62" fmla="*/ 223 w 449"/>
                <a:gd name="T63" fmla="*/ 723 h 831"/>
                <a:gd name="T64" fmla="*/ 221 w 449"/>
                <a:gd name="T65" fmla="*/ 794 h 831"/>
                <a:gd name="T66" fmla="*/ 285 w 449"/>
                <a:gd name="T67" fmla="*/ 824 h 831"/>
                <a:gd name="T68" fmla="*/ 394 w 449"/>
                <a:gd name="T69" fmla="*/ 831 h 831"/>
                <a:gd name="T70" fmla="*/ 394 w 449"/>
                <a:gd name="T71" fmla="*/ 831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9" h="831">
                  <a:moveTo>
                    <a:pt x="394" y="831"/>
                  </a:moveTo>
                  <a:lnTo>
                    <a:pt x="399" y="817"/>
                  </a:lnTo>
                  <a:lnTo>
                    <a:pt x="421" y="732"/>
                  </a:lnTo>
                  <a:lnTo>
                    <a:pt x="442" y="630"/>
                  </a:lnTo>
                  <a:lnTo>
                    <a:pt x="421" y="625"/>
                  </a:lnTo>
                  <a:lnTo>
                    <a:pt x="349" y="626"/>
                  </a:lnTo>
                  <a:lnTo>
                    <a:pt x="230" y="625"/>
                  </a:lnTo>
                  <a:lnTo>
                    <a:pt x="228" y="575"/>
                  </a:lnTo>
                  <a:lnTo>
                    <a:pt x="226" y="491"/>
                  </a:lnTo>
                  <a:lnTo>
                    <a:pt x="230" y="463"/>
                  </a:lnTo>
                  <a:lnTo>
                    <a:pt x="226" y="436"/>
                  </a:lnTo>
                  <a:lnTo>
                    <a:pt x="346" y="422"/>
                  </a:lnTo>
                  <a:lnTo>
                    <a:pt x="449" y="422"/>
                  </a:lnTo>
                  <a:lnTo>
                    <a:pt x="428" y="386"/>
                  </a:lnTo>
                  <a:lnTo>
                    <a:pt x="388" y="352"/>
                  </a:lnTo>
                  <a:lnTo>
                    <a:pt x="387" y="270"/>
                  </a:lnTo>
                  <a:lnTo>
                    <a:pt x="372" y="276"/>
                  </a:lnTo>
                  <a:lnTo>
                    <a:pt x="355" y="263"/>
                  </a:lnTo>
                  <a:lnTo>
                    <a:pt x="342" y="260"/>
                  </a:lnTo>
                  <a:lnTo>
                    <a:pt x="326" y="254"/>
                  </a:lnTo>
                  <a:lnTo>
                    <a:pt x="328" y="226"/>
                  </a:lnTo>
                  <a:lnTo>
                    <a:pt x="312" y="222"/>
                  </a:lnTo>
                  <a:lnTo>
                    <a:pt x="299" y="219"/>
                  </a:lnTo>
                  <a:lnTo>
                    <a:pt x="287" y="210"/>
                  </a:lnTo>
                  <a:lnTo>
                    <a:pt x="278" y="196"/>
                  </a:lnTo>
                  <a:lnTo>
                    <a:pt x="271" y="189"/>
                  </a:lnTo>
                  <a:lnTo>
                    <a:pt x="259" y="178"/>
                  </a:lnTo>
                  <a:lnTo>
                    <a:pt x="248" y="164"/>
                  </a:lnTo>
                  <a:lnTo>
                    <a:pt x="243" y="148"/>
                  </a:lnTo>
                  <a:lnTo>
                    <a:pt x="241" y="94"/>
                  </a:lnTo>
                  <a:lnTo>
                    <a:pt x="228" y="84"/>
                  </a:lnTo>
                  <a:lnTo>
                    <a:pt x="219" y="73"/>
                  </a:lnTo>
                  <a:lnTo>
                    <a:pt x="232" y="60"/>
                  </a:lnTo>
                  <a:lnTo>
                    <a:pt x="219" y="46"/>
                  </a:lnTo>
                  <a:lnTo>
                    <a:pt x="203" y="48"/>
                  </a:lnTo>
                  <a:lnTo>
                    <a:pt x="168" y="46"/>
                  </a:lnTo>
                  <a:lnTo>
                    <a:pt x="168" y="25"/>
                  </a:lnTo>
                  <a:lnTo>
                    <a:pt x="155" y="0"/>
                  </a:lnTo>
                  <a:lnTo>
                    <a:pt x="77" y="3"/>
                  </a:lnTo>
                  <a:lnTo>
                    <a:pt x="61" y="2"/>
                  </a:lnTo>
                  <a:lnTo>
                    <a:pt x="54" y="87"/>
                  </a:lnTo>
                  <a:lnTo>
                    <a:pt x="54" y="169"/>
                  </a:lnTo>
                  <a:lnTo>
                    <a:pt x="56" y="181"/>
                  </a:lnTo>
                  <a:lnTo>
                    <a:pt x="40" y="174"/>
                  </a:lnTo>
                  <a:lnTo>
                    <a:pt x="24" y="171"/>
                  </a:lnTo>
                  <a:lnTo>
                    <a:pt x="0" y="181"/>
                  </a:lnTo>
                  <a:lnTo>
                    <a:pt x="0" y="233"/>
                  </a:lnTo>
                  <a:lnTo>
                    <a:pt x="16" y="254"/>
                  </a:lnTo>
                  <a:lnTo>
                    <a:pt x="22" y="269"/>
                  </a:lnTo>
                  <a:lnTo>
                    <a:pt x="54" y="343"/>
                  </a:lnTo>
                  <a:lnTo>
                    <a:pt x="66" y="370"/>
                  </a:lnTo>
                  <a:lnTo>
                    <a:pt x="86" y="422"/>
                  </a:lnTo>
                  <a:lnTo>
                    <a:pt x="102" y="427"/>
                  </a:lnTo>
                  <a:lnTo>
                    <a:pt x="118" y="436"/>
                  </a:lnTo>
                  <a:lnTo>
                    <a:pt x="125" y="447"/>
                  </a:lnTo>
                  <a:lnTo>
                    <a:pt x="139" y="465"/>
                  </a:lnTo>
                  <a:lnTo>
                    <a:pt x="171" y="472"/>
                  </a:lnTo>
                  <a:lnTo>
                    <a:pt x="168" y="493"/>
                  </a:lnTo>
                  <a:lnTo>
                    <a:pt x="170" y="591"/>
                  </a:lnTo>
                  <a:lnTo>
                    <a:pt x="212" y="602"/>
                  </a:lnTo>
                  <a:lnTo>
                    <a:pt x="216" y="687"/>
                  </a:lnTo>
                  <a:lnTo>
                    <a:pt x="230" y="698"/>
                  </a:lnTo>
                  <a:lnTo>
                    <a:pt x="219" y="710"/>
                  </a:lnTo>
                  <a:lnTo>
                    <a:pt x="223" y="723"/>
                  </a:lnTo>
                  <a:lnTo>
                    <a:pt x="225" y="746"/>
                  </a:lnTo>
                  <a:lnTo>
                    <a:pt x="221" y="794"/>
                  </a:lnTo>
                  <a:lnTo>
                    <a:pt x="235" y="819"/>
                  </a:lnTo>
                  <a:lnTo>
                    <a:pt x="285" y="824"/>
                  </a:lnTo>
                  <a:lnTo>
                    <a:pt x="353" y="829"/>
                  </a:lnTo>
                  <a:lnTo>
                    <a:pt x="394" y="831"/>
                  </a:lnTo>
                  <a:lnTo>
                    <a:pt x="394" y="831"/>
                  </a:lnTo>
                  <a:lnTo>
                    <a:pt x="394" y="8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95">
              <a:extLst>
                <a:ext uri="{FF2B5EF4-FFF2-40B4-BE49-F238E27FC236}">
                  <a16:creationId xmlns:a16="http://schemas.microsoft.com/office/drawing/2014/main" id="{0807E987-53B1-BC0E-E19A-5BC44AC4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44611" y="10204831"/>
              <a:ext cx="666317" cy="1113539"/>
            </a:xfrm>
            <a:custGeom>
              <a:avLst/>
              <a:gdLst>
                <a:gd name="T0" fmla="*/ 244 w 295"/>
                <a:gd name="T1" fmla="*/ 493 h 493"/>
                <a:gd name="T2" fmla="*/ 277 w 295"/>
                <a:gd name="T3" fmla="*/ 480 h 493"/>
                <a:gd name="T4" fmla="*/ 290 w 295"/>
                <a:gd name="T5" fmla="*/ 479 h 493"/>
                <a:gd name="T6" fmla="*/ 292 w 295"/>
                <a:gd name="T7" fmla="*/ 414 h 493"/>
                <a:gd name="T8" fmla="*/ 292 w 295"/>
                <a:gd name="T9" fmla="*/ 384 h 493"/>
                <a:gd name="T10" fmla="*/ 283 w 295"/>
                <a:gd name="T11" fmla="*/ 334 h 493"/>
                <a:gd name="T12" fmla="*/ 295 w 295"/>
                <a:gd name="T13" fmla="*/ 258 h 493"/>
                <a:gd name="T14" fmla="*/ 279 w 295"/>
                <a:gd name="T15" fmla="*/ 260 h 493"/>
                <a:gd name="T16" fmla="*/ 274 w 295"/>
                <a:gd name="T17" fmla="*/ 244 h 493"/>
                <a:gd name="T18" fmla="*/ 272 w 295"/>
                <a:gd name="T19" fmla="*/ 229 h 493"/>
                <a:gd name="T20" fmla="*/ 260 w 295"/>
                <a:gd name="T21" fmla="*/ 226 h 493"/>
                <a:gd name="T22" fmla="*/ 249 w 295"/>
                <a:gd name="T23" fmla="*/ 212 h 493"/>
                <a:gd name="T24" fmla="*/ 178 w 295"/>
                <a:gd name="T25" fmla="*/ 208 h 493"/>
                <a:gd name="T26" fmla="*/ 178 w 295"/>
                <a:gd name="T27" fmla="*/ 192 h 493"/>
                <a:gd name="T28" fmla="*/ 174 w 295"/>
                <a:gd name="T29" fmla="*/ 82 h 493"/>
                <a:gd name="T30" fmla="*/ 176 w 295"/>
                <a:gd name="T31" fmla="*/ 42 h 493"/>
                <a:gd name="T32" fmla="*/ 162 w 295"/>
                <a:gd name="T33" fmla="*/ 32 h 493"/>
                <a:gd name="T34" fmla="*/ 146 w 295"/>
                <a:gd name="T35" fmla="*/ 30 h 493"/>
                <a:gd name="T36" fmla="*/ 140 w 295"/>
                <a:gd name="T37" fmla="*/ 16 h 493"/>
                <a:gd name="T38" fmla="*/ 119 w 295"/>
                <a:gd name="T39" fmla="*/ 7 h 493"/>
                <a:gd name="T40" fmla="*/ 99 w 295"/>
                <a:gd name="T41" fmla="*/ 5 h 493"/>
                <a:gd name="T42" fmla="*/ 85 w 295"/>
                <a:gd name="T43" fmla="*/ 0 h 493"/>
                <a:gd name="T44" fmla="*/ 66 w 295"/>
                <a:gd name="T45" fmla="*/ 0 h 493"/>
                <a:gd name="T46" fmla="*/ 51 w 295"/>
                <a:gd name="T47" fmla="*/ 5 h 493"/>
                <a:gd name="T48" fmla="*/ 41 w 295"/>
                <a:gd name="T49" fmla="*/ 18 h 493"/>
                <a:gd name="T50" fmla="*/ 32 w 295"/>
                <a:gd name="T51" fmla="*/ 32 h 493"/>
                <a:gd name="T52" fmla="*/ 25 w 295"/>
                <a:gd name="T53" fmla="*/ 41 h 493"/>
                <a:gd name="T54" fmla="*/ 10 w 295"/>
                <a:gd name="T55" fmla="*/ 48 h 493"/>
                <a:gd name="T56" fmla="*/ 23 w 295"/>
                <a:gd name="T57" fmla="*/ 57 h 493"/>
                <a:gd name="T58" fmla="*/ 26 w 295"/>
                <a:gd name="T59" fmla="*/ 73 h 493"/>
                <a:gd name="T60" fmla="*/ 19 w 295"/>
                <a:gd name="T61" fmla="*/ 85 h 493"/>
                <a:gd name="T62" fmla="*/ 10 w 295"/>
                <a:gd name="T63" fmla="*/ 98 h 493"/>
                <a:gd name="T64" fmla="*/ 2 w 295"/>
                <a:gd name="T65" fmla="*/ 115 h 493"/>
                <a:gd name="T66" fmla="*/ 0 w 295"/>
                <a:gd name="T67" fmla="*/ 139 h 493"/>
                <a:gd name="T68" fmla="*/ 2 w 295"/>
                <a:gd name="T69" fmla="*/ 151 h 493"/>
                <a:gd name="T70" fmla="*/ 9 w 295"/>
                <a:gd name="T71" fmla="*/ 171 h 493"/>
                <a:gd name="T72" fmla="*/ 23 w 295"/>
                <a:gd name="T73" fmla="*/ 183 h 493"/>
                <a:gd name="T74" fmla="*/ 18 w 295"/>
                <a:gd name="T75" fmla="*/ 199 h 493"/>
                <a:gd name="T76" fmla="*/ 21 w 295"/>
                <a:gd name="T77" fmla="*/ 224 h 493"/>
                <a:gd name="T78" fmla="*/ 19 w 295"/>
                <a:gd name="T79" fmla="*/ 263 h 493"/>
                <a:gd name="T80" fmla="*/ 32 w 295"/>
                <a:gd name="T81" fmla="*/ 274 h 493"/>
                <a:gd name="T82" fmla="*/ 23 w 295"/>
                <a:gd name="T83" fmla="*/ 345 h 493"/>
                <a:gd name="T84" fmla="*/ 34 w 295"/>
                <a:gd name="T85" fmla="*/ 359 h 493"/>
                <a:gd name="T86" fmla="*/ 19 w 295"/>
                <a:gd name="T87" fmla="*/ 374 h 493"/>
                <a:gd name="T88" fmla="*/ 21 w 295"/>
                <a:gd name="T89" fmla="*/ 413 h 493"/>
                <a:gd name="T90" fmla="*/ 19 w 295"/>
                <a:gd name="T91" fmla="*/ 477 h 493"/>
                <a:gd name="T92" fmla="*/ 71 w 295"/>
                <a:gd name="T93" fmla="*/ 477 h 493"/>
                <a:gd name="T94" fmla="*/ 139 w 295"/>
                <a:gd name="T95" fmla="*/ 479 h 493"/>
                <a:gd name="T96" fmla="*/ 210 w 295"/>
                <a:gd name="T97" fmla="*/ 479 h 493"/>
                <a:gd name="T98" fmla="*/ 244 w 295"/>
                <a:gd name="T99" fmla="*/ 493 h 493"/>
                <a:gd name="T100" fmla="*/ 244 w 295"/>
                <a:gd name="T101" fmla="*/ 493 h 493"/>
                <a:gd name="T102" fmla="*/ 244 w 295"/>
                <a:gd name="T103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5" h="493">
                  <a:moveTo>
                    <a:pt x="244" y="493"/>
                  </a:moveTo>
                  <a:lnTo>
                    <a:pt x="277" y="480"/>
                  </a:lnTo>
                  <a:lnTo>
                    <a:pt x="290" y="479"/>
                  </a:lnTo>
                  <a:lnTo>
                    <a:pt x="292" y="414"/>
                  </a:lnTo>
                  <a:lnTo>
                    <a:pt x="292" y="384"/>
                  </a:lnTo>
                  <a:lnTo>
                    <a:pt x="283" y="334"/>
                  </a:lnTo>
                  <a:lnTo>
                    <a:pt x="295" y="258"/>
                  </a:lnTo>
                  <a:lnTo>
                    <a:pt x="279" y="260"/>
                  </a:lnTo>
                  <a:lnTo>
                    <a:pt x="274" y="244"/>
                  </a:lnTo>
                  <a:lnTo>
                    <a:pt x="272" y="229"/>
                  </a:lnTo>
                  <a:lnTo>
                    <a:pt x="260" y="226"/>
                  </a:lnTo>
                  <a:lnTo>
                    <a:pt x="249" y="212"/>
                  </a:lnTo>
                  <a:lnTo>
                    <a:pt x="178" y="208"/>
                  </a:lnTo>
                  <a:lnTo>
                    <a:pt x="178" y="192"/>
                  </a:lnTo>
                  <a:lnTo>
                    <a:pt x="174" y="82"/>
                  </a:lnTo>
                  <a:lnTo>
                    <a:pt x="176" y="42"/>
                  </a:lnTo>
                  <a:lnTo>
                    <a:pt x="162" y="32"/>
                  </a:lnTo>
                  <a:lnTo>
                    <a:pt x="146" y="30"/>
                  </a:lnTo>
                  <a:lnTo>
                    <a:pt x="140" y="16"/>
                  </a:lnTo>
                  <a:lnTo>
                    <a:pt x="119" y="7"/>
                  </a:lnTo>
                  <a:lnTo>
                    <a:pt x="99" y="5"/>
                  </a:lnTo>
                  <a:lnTo>
                    <a:pt x="85" y="0"/>
                  </a:lnTo>
                  <a:lnTo>
                    <a:pt x="66" y="0"/>
                  </a:lnTo>
                  <a:lnTo>
                    <a:pt x="51" y="5"/>
                  </a:lnTo>
                  <a:lnTo>
                    <a:pt x="41" y="18"/>
                  </a:lnTo>
                  <a:lnTo>
                    <a:pt x="32" y="32"/>
                  </a:lnTo>
                  <a:lnTo>
                    <a:pt x="25" y="41"/>
                  </a:lnTo>
                  <a:lnTo>
                    <a:pt x="10" y="48"/>
                  </a:lnTo>
                  <a:lnTo>
                    <a:pt x="23" y="57"/>
                  </a:lnTo>
                  <a:lnTo>
                    <a:pt x="26" y="73"/>
                  </a:lnTo>
                  <a:lnTo>
                    <a:pt x="19" y="85"/>
                  </a:lnTo>
                  <a:lnTo>
                    <a:pt x="10" y="98"/>
                  </a:lnTo>
                  <a:lnTo>
                    <a:pt x="2" y="115"/>
                  </a:lnTo>
                  <a:lnTo>
                    <a:pt x="0" y="139"/>
                  </a:lnTo>
                  <a:lnTo>
                    <a:pt x="2" y="151"/>
                  </a:lnTo>
                  <a:lnTo>
                    <a:pt x="9" y="171"/>
                  </a:lnTo>
                  <a:lnTo>
                    <a:pt x="23" y="183"/>
                  </a:lnTo>
                  <a:lnTo>
                    <a:pt x="18" y="199"/>
                  </a:lnTo>
                  <a:lnTo>
                    <a:pt x="21" y="224"/>
                  </a:lnTo>
                  <a:lnTo>
                    <a:pt x="19" y="263"/>
                  </a:lnTo>
                  <a:lnTo>
                    <a:pt x="32" y="274"/>
                  </a:lnTo>
                  <a:lnTo>
                    <a:pt x="23" y="345"/>
                  </a:lnTo>
                  <a:lnTo>
                    <a:pt x="34" y="359"/>
                  </a:lnTo>
                  <a:lnTo>
                    <a:pt x="19" y="374"/>
                  </a:lnTo>
                  <a:lnTo>
                    <a:pt x="21" y="413"/>
                  </a:lnTo>
                  <a:lnTo>
                    <a:pt x="19" y="477"/>
                  </a:lnTo>
                  <a:lnTo>
                    <a:pt x="71" y="477"/>
                  </a:lnTo>
                  <a:lnTo>
                    <a:pt x="139" y="479"/>
                  </a:lnTo>
                  <a:lnTo>
                    <a:pt x="210" y="479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96">
              <a:extLst>
                <a:ext uri="{FF2B5EF4-FFF2-40B4-BE49-F238E27FC236}">
                  <a16:creationId xmlns:a16="http://schemas.microsoft.com/office/drawing/2014/main" id="{264E0A05-DACA-B313-1A90-603AE94FCC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253408" y="9927012"/>
              <a:ext cx="865082" cy="1029966"/>
            </a:xfrm>
            <a:custGeom>
              <a:avLst/>
              <a:gdLst>
                <a:gd name="T0" fmla="*/ 324 w 383"/>
                <a:gd name="T1" fmla="*/ 456 h 456"/>
                <a:gd name="T2" fmla="*/ 331 w 383"/>
                <a:gd name="T3" fmla="*/ 374 h 456"/>
                <a:gd name="T4" fmla="*/ 317 w 383"/>
                <a:gd name="T5" fmla="*/ 361 h 456"/>
                <a:gd name="T6" fmla="*/ 329 w 383"/>
                <a:gd name="T7" fmla="*/ 335 h 456"/>
                <a:gd name="T8" fmla="*/ 328 w 383"/>
                <a:gd name="T9" fmla="*/ 295 h 456"/>
                <a:gd name="T10" fmla="*/ 328 w 383"/>
                <a:gd name="T11" fmla="*/ 173 h 456"/>
                <a:gd name="T12" fmla="*/ 360 w 383"/>
                <a:gd name="T13" fmla="*/ 169 h 456"/>
                <a:gd name="T14" fmla="*/ 345 w 383"/>
                <a:gd name="T15" fmla="*/ 158 h 456"/>
                <a:gd name="T16" fmla="*/ 363 w 383"/>
                <a:gd name="T17" fmla="*/ 148 h 456"/>
                <a:gd name="T18" fmla="*/ 361 w 383"/>
                <a:gd name="T19" fmla="*/ 132 h 456"/>
                <a:gd name="T20" fmla="*/ 368 w 383"/>
                <a:gd name="T21" fmla="*/ 119 h 456"/>
                <a:gd name="T22" fmla="*/ 383 w 383"/>
                <a:gd name="T23" fmla="*/ 121 h 456"/>
                <a:gd name="T24" fmla="*/ 365 w 383"/>
                <a:gd name="T25" fmla="*/ 105 h 456"/>
                <a:gd name="T26" fmla="*/ 356 w 383"/>
                <a:gd name="T27" fmla="*/ 98 h 456"/>
                <a:gd name="T28" fmla="*/ 344 w 383"/>
                <a:gd name="T29" fmla="*/ 87 h 456"/>
                <a:gd name="T30" fmla="*/ 344 w 383"/>
                <a:gd name="T31" fmla="*/ 71 h 456"/>
                <a:gd name="T32" fmla="*/ 342 w 383"/>
                <a:gd name="T33" fmla="*/ 55 h 456"/>
                <a:gd name="T34" fmla="*/ 333 w 383"/>
                <a:gd name="T35" fmla="*/ 66 h 456"/>
                <a:gd name="T36" fmla="*/ 319 w 383"/>
                <a:gd name="T37" fmla="*/ 60 h 456"/>
                <a:gd name="T38" fmla="*/ 320 w 383"/>
                <a:gd name="T39" fmla="*/ 44 h 456"/>
                <a:gd name="T40" fmla="*/ 303 w 383"/>
                <a:gd name="T41" fmla="*/ 50 h 456"/>
                <a:gd name="T42" fmla="*/ 276 w 383"/>
                <a:gd name="T43" fmla="*/ 55 h 456"/>
                <a:gd name="T44" fmla="*/ 265 w 383"/>
                <a:gd name="T45" fmla="*/ 44 h 456"/>
                <a:gd name="T46" fmla="*/ 249 w 383"/>
                <a:gd name="T47" fmla="*/ 43 h 456"/>
                <a:gd name="T48" fmla="*/ 237 w 383"/>
                <a:gd name="T49" fmla="*/ 41 h 456"/>
                <a:gd name="T50" fmla="*/ 224 w 383"/>
                <a:gd name="T51" fmla="*/ 27 h 456"/>
                <a:gd name="T52" fmla="*/ 210 w 383"/>
                <a:gd name="T53" fmla="*/ 21 h 456"/>
                <a:gd name="T54" fmla="*/ 192 w 383"/>
                <a:gd name="T55" fmla="*/ 27 h 456"/>
                <a:gd name="T56" fmla="*/ 182 w 383"/>
                <a:gd name="T57" fmla="*/ 16 h 456"/>
                <a:gd name="T58" fmla="*/ 183 w 383"/>
                <a:gd name="T59" fmla="*/ 28 h 456"/>
                <a:gd name="T60" fmla="*/ 144 w 383"/>
                <a:gd name="T61" fmla="*/ 19 h 456"/>
                <a:gd name="T62" fmla="*/ 132 w 383"/>
                <a:gd name="T63" fmla="*/ 19 h 456"/>
                <a:gd name="T64" fmla="*/ 128 w 383"/>
                <a:gd name="T65" fmla="*/ 5 h 456"/>
                <a:gd name="T66" fmla="*/ 112 w 383"/>
                <a:gd name="T67" fmla="*/ 3 h 456"/>
                <a:gd name="T68" fmla="*/ 85 w 383"/>
                <a:gd name="T69" fmla="*/ 0 h 456"/>
                <a:gd name="T70" fmla="*/ 91 w 383"/>
                <a:gd name="T71" fmla="*/ 117 h 456"/>
                <a:gd name="T72" fmla="*/ 23 w 383"/>
                <a:gd name="T73" fmla="*/ 119 h 456"/>
                <a:gd name="T74" fmla="*/ 20 w 383"/>
                <a:gd name="T75" fmla="*/ 149 h 456"/>
                <a:gd name="T76" fmla="*/ 21 w 383"/>
                <a:gd name="T77" fmla="*/ 203 h 456"/>
                <a:gd name="T78" fmla="*/ 0 w 383"/>
                <a:gd name="T79" fmla="*/ 203 h 456"/>
                <a:gd name="T80" fmla="*/ 25 w 383"/>
                <a:gd name="T81" fmla="*/ 212 h 456"/>
                <a:gd name="T82" fmla="*/ 21 w 383"/>
                <a:gd name="T83" fmla="*/ 238 h 456"/>
                <a:gd name="T84" fmla="*/ 45 w 383"/>
                <a:gd name="T85" fmla="*/ 237 h 456"/>
                <a:gd name="T86" fmla="*/ 50 w 383"/>
                <a:gd name="T87" fmla="*/ 247 h 456"/>
                <a:gd name="T88" fmla="*/ 57 w 383"/>
                <a:gd name="T89" fmla="*/ 258 h 456"/>
                <a:gd name="T90" fmla="*/ 69 w 383"/>
                <a:gd name="T91" fmla="*/ 272 h 456"/>
                <a:gd name="T92" fmla="*/ 87 w 383"/>
                <a:gd name="T93" fmla="*/ 285 h 456"/>
                <a:gd name="T94" fmla="*/ 107 w 383"/>
                <a:gd name="T95" fmla="*/ 297 h 456"/>
                <a:gd name="T96" fmla="*/ 126 w 383"/>
                <a:gd name="T97" fmla="*/ 303 h 456"/>
                <a:gd name="T98" fmla="*/ 146 w 383"/>
                <a:gd name="T99" fmla="*/ 308 h 456"/>
                <a:gd name="T100" fmla="*/ 160 w 383"/>
                <a:gd name="T101" fmla="*/ 317 h 456"/>
                <a:gd name="T102" fmla="*/ 171 w 383"/>
                <a:gd name="T103" fmla="*/ 331 h 456"/>
                <a:gd name="T104" fmla="*/ 189 w 383"/>
                <a:gd name="T105" fmla="*/ 345 h 456"/>
                <a:gd name="T106" fmla="*/ 223 w 383"/>
                <a:gd name="T107" fmla="*/ 359 h 456"/>
                <a:gd name="T108" fmla="*/ 231 w 383"/>
                <a:gd name="T109" fmla="*/ 370 h 456"/>
                <a:gd name="T110" fmla="*/ 249 w 383"/>
                <a:gd name="T111" fmla="*/ 379 h 456"/>
                <a:gd name="T112" fmla="*/ 256 w 383"/>
                <a:gd name="T113" fmla="*/ 399 h 456"/>
                <a:gd name="T114" fmla="*/ 279 w 383"/>
                <a:gd name="T115" fmla="*/ 422 h 456"/>
                <a:gd name="T116" fmla="*/ 306 w 383"/>
                <a:gd name="T117" fmla="*/ 447 h 456"/>
                <a:gd name="T118" fmla="*/ 324 w 383"/>
                <a:gd name="T119" fmla="*/ 456 h 456"/>
                <a:gd name="T120" fmla="*/ 324 w 383"/>
                <a:gd name="T121" fmla="*/ 456 h 456"/>
                <a:gd name="T122" fmla="*/ 324 w 383"/>
                <a:gd name="T12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3" h="456">
                  <a:moveTo>
                    <a:pt x="324" y="456"/>
                  </a:moveTo>
                  <a:lnTo>
                    <a:pt x="331" y="374"/>
                  </a:lnTo>
                  <a:lnTo>
                    <a:pt x="317" y="361"/>
                  </a:lnTo>
                  <a:lnTo>
                    <a:pt x="329" y="335"/>
                  </a:lnTo>
                  <a:lnTo>
                    <a:pt x="328" y="295"/>
                  </a:lnTo>
                  <a:lnTo>
                    <a:pt x="328" y="173"/>
                  </a:lnTo>
                  <a:lnTo>
                    <a:pt x="360" y="169"/>
                  </a:lnTo>
                  <a:lnTo>
                    <a:pt x="345" y="158"/>
                  </a:lnTo>
                  <a:lnTo>
                    <a:pt x="363" y="148"/>
                  </a:lnTo>
                  <a:lnTo>
                    <a:pt x="361" y="132"/>
                  </a:lnTo>
                  <a:lnTo>
                    <a:pt x="368" y="119"/>
                  </a:lnTo>
                  <a:lnTo>
                    <a:pt x="383" y="121"/>
                  </a:lnTo>
                  <a:lnTo>
                    <a:pt x="365" y="105"/>
                  </a:lnTo>
                  <a:lnTo>
                    <a:pt x="356" y="98"/>
                  </a:lnTo>
                  <a:lnTo>
                    <a:pt x="344" y="87"/>
                  </a:lnTo>
                  <a:lnTo>
                    <a:pt x="344" y="71"/>
                  </a:lnTo>
                  <a:lnTo>
                    <a:pt x="342" y="55"/>
                  </a:lnTo>
                  <a:lnTo>
                    <a:pt x="333" y="66"/>
                  </a:lnTo>
                  <a:lnTo>
                    <a:pt x="319" y="60"/>
                  </a:lnTo>
                  <a:lnTo>
                    <a:pt x="320" y="44"/>
                  </a:lnTo>
                  <a:lnTo>
                    <a:pt x="303" y="50"/>
                  </a:lnTo>
                  <a:lnTo>
                    <a:pt x="276" y="55"/>
                  </a:lnTo>
                  <a:lnTo>
                    <a:pt x="265" y="44"/>
                  </a:lnTo>
                  <a:lnTo>
                    <a:pt x="249" y="43"/>
                  </a:lnTo>
                  <a:lnTo>
                    <a:pt x="237" y="41"/>
                  </a:lnTo>
                  <a:lnTo>
                    <a:pt x="224" y="27"/>
                  </a:lnTo>
                  <a:lnTo>
                    <a:pt x="210" y="21"/>
                  </a:lnTo>
                  <a:lnTo>
                    <a:pt x="192" y="27"/>
                  </a:lnTo>
                  <a:lnTo>
                    <a:pt x="182" y="16"/>
                  </a:lnTo>
                  <a:lnTo>
                    <a:pt x="183" y="28"/>
                  </a:lnTo>
                  <a:lnTo>
                    <a:pt x="144" y="19"/>
                  </a:lnTo>
                  <a:lnTo>
                    <a:pt x="132" y="19"/>
                  </a:lnTo>
                  <a:lnTo>
                    <a:pt x="128" y="5"/>
                  </a:lnTo>
                  <a:lnTo>
                    <a:pt x="112" y="3"/>
                  </a:lnTo>
                  <a:lnTo>
                    <a:pt x="85" y="0"/>
                  </a:lnTo>
                  <a:lnTo>
                    <a:pt x="91" y="117"/>
                  </a:lnTo>
                  <a:lnTo>
                    <a:pt x="23" y="119"/>
                  </a:lnTo>
                  <a:lnTo>
                    <a:pt x="20" y="149"/>
                  </a:lnTo>
                  <a:lnTo>
                    <a:pt x="21" y="203"/>
                  </a:lnTo>
                  <a:lnTo>
                    <a:pt x="0" y="203"/>
                  </a:lnTo>
                  <a:lnTo>
                    <a:pt x="25" y="212"/>
                  </a:lnTo>
                  <a:lnTo>
                    <a:pt x="21" y="238"/>
                  </a:lnTo>
                  <a:lnTo>
                    <a:pt x="45" y="237"/>
                  </a:lnTo>
                  <a:lnTo>
                    <a:pt x="50" y="247"/>
                  </a:lnTo>
                  <a:lnTo>
                    <a:pt x="57" y="258"/>
                  </a:lnTo>
                  <a:lnTo>
                    <a:pt x="69" y="272"/>
                  </a:lnTo>
                  <a:lnTo>
                    <a:pt x="87" y="285"/>
                  </a:lnTo>
                  <a:lnTo>
                    <a:pt x="107" y="297"/>
                  </a:lnTo>
                  <a:lnTo>
                    <a:pt x="126" y="303"/>
                  </a:lnTo>
                  <a:lnTo>
                    <a:pt x="146" y="308"/>
                  </a:lnTo>
                  <a:lnTo>
                    <a:pt x="160" y="317"/>
                  </a:lnTo>
                  <a:lnTo>
                    <a:pt x="171" y="331"/>
                  </a:lnTo>
                  <a:lnTo>
                    <a:pt x="189" y="345"/>
                  </a:lnTo>
                  <a:lnTo>
                    <a:pt x="223" y="359"/>
                  </a:lnTo>
                  <a:lnTo>
                    <a:pt x="231" y="370"/>
                  </a:lnTo>
                  <a:lnTo>
                    <a:pt x="249" y="379"/>
                  </a:lnTo>
                  <a:lnTo>
                    <a:pt x="256" y="399"/>
                  </a:lnTo>
                  <a:lnTo>
                    <a:pt x="279" y="422"/>
                  </a:lnTo>
                  <a:lnTo>
                    <a:pt x="306" y="447"/>
                  </a:lnTo>
                  <a:lnTo>
                    <a:pt x="324" y="456"/>
                  </a:lnTo>
                  <a:lnTo>
                    <a:pt x="324" y="456"/>
                  </a:lnTo>
                  <a:lnTo>
                    <a:pt x="324" y="4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97">
              <a:extLst>
                <a:ext uri="{FF2B5EF4-FFF2-40B4-BE49-F238E27FC236}">
                  <a16:creationId xmlns:a16="http://schemas.microsoft.com/office/drawing/2014/main" id="{1CF23755-FCE6-9369-440E-12DB511FAB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10191279"/>
              <a:ext cx="865082" cy="415600"/>
            </a:xfrm>
            <a:custGeom>
              <a:avLst/>
              <a:gdLst>
                <a:gd name="T0" fmla="*/ 241 w 383"/>
                <a:gd name="T1" fmla="*/ 184 h 184"/>
                <a:gd name="T2" fmla="*/ 241 w 383"/>
                <a:gd name="T3" fmla="*/ 159 h 184"/>
                <a:gd name="T4" fmla="*/ 267 w 383"/>
                <a:gd name="T5" fmla="*/ 159 h 184"/>
                <a:gd name="T6" fmla="*/ 283 w 383"/>
                <a:gd name="T7" fmla="*/ 161 h 184"/>
                <a:gd name="T8" fmla="*/ 335 w 383"/>
                <a:gd name="T9" fmla="*/ 161 h 184"/>
                <a:gd name="T10" fmla="*/ 380 w 383"/>
                <a:gd name="T11" fmla="*/ 162 h 184"/>
                <a:gd name="T12" fmla="*/ 383 w 383"/>
                <a:gd name="T13" fmla="*/ 139 h 184"/>
                <a:gd name="T14" fmla="*/ 380 w 383"/>
                <a:gd name="T15" fmla="*/ 111 h 184"/>
                <a:gd name="T16" fmla="*/ 383 w 383"/>
                <a:gd name="T17" fmla="*/ 79 h 184"/>
                <a:gd name="T18" fmla="*/ 381 w 383"/>
                <a:gd name="T19" fmla="*/ 63 h 184"/>
                <a:gd name="T20" fmla="*/ 369 w 383"/>
                <a:gd name="T21" fmla="*/ 64 h 184"/>
                <a:gd name="T22" fmla="*/ 353 w 383"/>
                <a:gd name="T23" fmla="*/ 59 h 184"/>
                <a:gd name="T24" fmla="*/ 342 w 383"/>
                <a:gd name="T25" fmla="*/ 50 h 184"/>
                <a:gd name="T26" fmla="*/ 328 w 383"/>
                <a:gd name="T27" fmla="*/ 48 h 184"/>
                <a:gd name="T28" fmla="*/ 317 w 383"/>
                <a:gd name="T29" fmla="*/ 41 h 184"/>
                <a:gd name="T30" fmla="*/ 305 w 383"/>
                <a:gd name="T31" fmla="*/ 36 h 184"/>
                <a:gd name="T32" fmla="*/ 296 w 383"/>
                <a:gd name="T33" fmla="*/ 29 h 184"/>
                <a:gd name="T34" fmla="*/ 282 w 383"/>
                <a:gd name="T35" fmla="*/ 34 h 184"/>
                <a:gd name="T36" fmla="*/ 269 w 383"/>
                <a:gd name="T37" fmla="*/ 32 h 184"/>
                <a:gd name="T38" fmla="*/ 260 w 383"/>
                <a:gd name="T39" fmla="*/ 22 h 184"/>
                <a:gd name="T40" fmla="*/ 253 w 383"/>
                <a:gd name="T41" fmla="*/ 11 h 184"/>
                <a:gd name="T42" fmla="*/ 237 w 383"/>
                <a:gd name="T43" fmla="*/ 2 h 184"/>
                <a:gd name="T44" fmla="*/ 225 w 383"/>
                <a:gd name="T45" fmla="*/ 0 h 184"/>
                <a:gd name="T46" fmla="*/ 210 w 383"/>
                <a:gd name="T47" fmla="*/ 6 h 184"/>
                <a:gd name="T48" fmla="*/ 194 w 383"/>
                <a:gd name="T49" fmla="*/ 4 h 184"/>
                <a:gd name="T50" fmla="*/ 127 w 383"/>
                <a:gd name="T51" fmla="*/ 6 h 184"/>
                <a:gd name="T52" fmla="*/ 88 w 383"/>
                <a:gd name="T53" fmla="*/ 4 h 184"/>
                <a:gd name="T54" fmla="*/ 56 w 383"/>
                <a:gd name="T55" fmla="*/ 6 h 184"/>
                <a:gd name="T56" fmla="*/ 0 w 383"/>
                <a:gd name="T57" fmla="*/ 2 h 184"/>
                <a:gd name="T58" fmla="*/ 2 w 383"/>
                <a:gd name="T59" fmla="*/ 16 h 184"/>
                <a:gd name="T60" fmla="*/ 4 w 383"/>
                <a:gd name="T61" fmla="*/ 32 h 184"/>
                <a:gd name="T62" fmla="*/ 8 w 383"/>
                <a:gd name="T63" fmla="*/ 45 h 184"/>
                <a:gd name="T64" fmla="*/ 16 w 383"/>
                <a:gd name="T65" fmla="*/ 56 h 184"/>
                <a:gd name="T66" fmla="*/ 22 w 383"/>
                <a:gd name="T67" fmla="*/ 70 h 184"/>
                <a:gd name="T68" fmla="*/ 24 w 383"/>
                <a:gd name="T69" fmla="*/ 86 h 184"/>
                <a:gd name="T70" fmla="*/ 59 w 383"/>
                <a:gd name="T71" fmla="*/ 88 h 184"/>
                <a:gd name="T72" fmla="*/ 88 w 383"/>
                <a:gd name="T73" fmla="*/ 88 h 184"/>
                <a:gd name="T74" fmla="*/ 113 w 383"/>
                <a:gd name="T75" fmla="*/ 75 h 184"/>
                <a:gd name="T76" fmla="*/ 123 w 383"/>
                <a:gd name="T77" fmla="*/ 86 h 184"/>
                <a:gd name="T78" fmla="*/ 123 w 383"/>
                <a:gd name="T79" fmla="*/ 109 h 184"/>
                <a:gd name="T80" fmla="*/ 125 w 383"/>
                <a:gd name="T81" fmla="*/ 157 h 184"/>
                <a:gd name="T82" fmla="*/ 161 w 383"/>
                <a:gd name="T83" fmla="*/ 159 h 184"/>
                <a:gd name="T84" fmla="*/ 170 w 383"/>
                <a:gd name="T85" fmla="*/ 182 h 184"/>
                <a:gd name="T86" fmla="*/ 200 w 383"/>
                <a:gd name="T87" fmla="*/ 182 h 184"/>
                <a:gd name="T88" fmla="*/ 241 w 383"/>
                <a:gd name="T89" fmla="*/ 184 h 184"/>
                <a:gd name="T90" fmla="*/ 241 w 383"/>
                <a:gd name="T91" fmla="*/ 184 h 184"/>
                <a:gd name="T92" fmla="*/ 241 w 383"/>
                <a:gd name="T9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83" h="184">
                  <a:moveTo>
                    <a:pt x="241" y="184"/>
                  </a:moveTo>
                  <a:lnTo>
                    <a:pt x="241" y="159"/>
                  </a:lnTo>
                  <a:lnTo>
                    <a:pt x="267" y="159"/>
                  </a:lnTo>
                  <a:lnTo>
                    <a:pt x="283" y="161"/>
                  </a:lnTo>
                  <a:lnTo>
                    <a:pt x="335" y="161"/>
                  </a:lnTo>
                  <a:lnTo>
                    <a:pt x="380" y="162"/>
                  </a:lnTo>
                  <a:lnTo>
                    <a:pt x="383" y="139"/>
                  </a:lnTo>
                  <a:lnTo>
                    <a:pt x="380" y="111"/>
                  </a:lnTo>
                  <a:lnTo>
                    <a:pt x="383" y="79"/>
                  </a:lnTo>
                  <a:lnTo>
                    <a:pt x="381" y="63"/>
                  </a:lnTo>
                  <a:lnTo>
                    <a:pt x="369" y="64"/>
                  </a:lnTo>
                  <a:lnTo>
                    <a:pt x="353" y="59"/>
                  </a:lnTo>
                  <a:lnTo>
                    <a:pt x="342" y="50"/>
                  </a:lnTo>
                  <a:lnTo>
                    <a:pt x="328" y="48"/>
                  </a:lnTo>
                  <a:lnTo>
                    <a:pt x="317" y="41"/>
                  </a:lnTo>
                  <a:lnTo>
                    <a:pt x="305" y="36"/>
                  </a:lnTo>
                  <a:lnTo>
                    <a:pt x="296" y="29"/>
                  </a:lnTo>
                  <a:lnTo>
                    <a:pt x="282" y="34"/>
                  </a:lnTo>
                  <a:lnTo>
                    <a:pt x="269" y="32"/>
                  </a:lnTo>
                  <a:lnTo>
                    <a:pt x="260" y="22"/>
                  </a:lnTo>
                  <a:lnTo>
                    <a:pt x="253" y="11"/>
                  </a:lnTo>
                  <a:lnTo>
                    <a:pt x="237" y="2"/>
                  </a:lnTo>
                  <a:lnTo>
                    <a:pt x="225" y="0"/>
                  </a:lnTo>
                  <a:lnTo>
                    <a:pt x="210" y="6"/>
                  </a:lnTo>
                  <a:lnTo>
                    <a:pt x="194" y="4"/>
                  </a:lnTo>
                  <a:lnTo>
                    <a:pt x="127" y="6"/>
                  </a:lnTo>
                  <a:lnTo>
                    <a:pt x="88" y="4"/>
                  </a:lnTo>
                  <a:lnTo>
                    <a:pt x="56" y="6"/>
                  </a:lnTo>
                  <a:lnTo>
                    <a:pt x="0" y="2"/>
                  </a:lnTo>
                  <a:lnTo>
                    <a:pt x="2" y="16"/>
                  </a:lnTo>
                  <a:lnTo>
                    <a:pt x="4" y="32"/>
                  </a:lnTo>
                  <a:lnTo>
                    <a:pt x="8" y="45"/>
                  </a:lnTo>
                  <a:lnTo>
                    <a:pt x="16" y="56"/>
                  </a:lnTo>
                  <a:lnTo>
                    <a:pt x="22" y="70"/>
                  </a:lnTo>
                  <a:lnTo>
                    <a:pt x="24" y="86"/>
                  </a:lnTo>
                  <a:lnTo>
                    <a:pt x="59" y="88"/>
                  </a:lnTo>
                  <a:lnTo>
                    <a:pt x="88" y="88"/>
                  </a:lnTo>
                  <a:lnTo>
                    <a:pt x="113" y="75"/>
                  </a:lnTo>
                  <a:lnTo>
                    <a:pt x="123" y="86"/>
                  </a:lnTo>
                  <a:lnTo>
                    <a:pt x="123" y="109"/>
                  </a:lnTo>
                  <a:lnTo>
                    <a:pt x="125" y="157"/>
                  </a:lnTo>
                  <a:lnTo>
                    <a:pt x="161" y="159"/>
                  </a:lnTo>
                  <a:lnTo>
                    <a:pt x="170" y="182"/>
                  </a:lnTo>
                  <a:lnTo>
                    <a:pt x="200" y="182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98">
              <a:extLst>
                <a:ext uri="{FF2B5EF4-FFF2-40B4-BE49-F238E27FC236}">
                  <a16:creationId xmlns:a16="http://schemas.microsoft.com/office/drawing/2014/main" id="{5ACEA86D-CFFE-6219-69DF-07257129BD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656059" y="10975048"/>
              <a:ext cx="880892" cy="950912"/>
            </a:xfrm>
            <a:custGeom>
              <a:avLst/>
              <a:gdLst>
                <a:gd name="T0" fmla="*/ 285 w 390"/>
                <a:gd name="T1" fmla="*/ 403 h 421"/>
                <a:gd name="T2" fmla="*/ 294 w 390"/>
                <a:gd name="T3" fmla="*/ 317 h 421"/>
                <a:gd name="T4" fmla="*/ 297 w 390"/>
                <a:gd name="T5" fmla="*/ 285 h 421"/>
                <a:gd name="T6" fmla="*/ 321 w 390"/>
                <a:gd name="T7" fmla="*/ 273 h 421"/>
                <a:gd name="T8" fmla="*/ 347 w 390"/>
                <a:gd name="T9" fmla="*/ 227 h 421"/>
                <a:gd name="T10" fmla="*/ 378 w 390"/>
                <a:gd name="T11" fmla="*/ 209 h 421"/>
                <a:gd name="T12" fmla="*/ 388 w 390"/>
                <a:gd name="T13" fmla="*/ 171 h 421"/>
                <a:gd name="T14" fmla="*/ 390 w 390"/>
                <a:gd name="T15" fmla="*/ 141 h 421"/>
                <a:gd name="T16" fmla="*/ 360 w 390"/>
                <a:gd name="T17" fmla="*/ 122 h 421"/>
                <a:gd name="T18" fmla="*/ 324 w 390"/>
                <a:gd name="T19" fmla="*/ 118 h 421"/>
                <a:gd name="T20" fmla="*/ 292 w 390"/>
                <a:gd name="T21" fmla="*/ 139 h 421"/>
                <a:gd name="T22" fmla="*/ 269 w 390"/>
                <a:gd name="T23" fmla="*/ 122 h 421"/>
                <a:gd name="T24" fmla="*/ 248 w 390"/>
                <a:gd name="T25" fmla="*/ 109 h 421"/>
                <a:gd name="T26" fmla="*/ 221 w 390"/>
                <a:gd name="T27" fmla="*/ 95 h 421"/>
                <a:gd name="T28" fmla="*/ 191 w 390"/>
                <a:gd name="T29" fmla="*/ 75 h 421"/>
                <a:gd name="T30" fmla="*/ 164 w 390"/>
                <a:gd name="T31" fmla="*/ 56 h 421"/>
                <a:gd name="T32" fmla="*/ 141 w 390"/>
                <a:gd name="T33" fmla="*/ 34 h 421"/>
                <a:gd name="T34" fmla="*/ 125 w 390"/>
                <a:gd name="T35" fmla="*/ 9 h 421"/>
                <a:gd name="T36" fmla="*/ 89 w 390"/>
                <a:gd name="T37" fmla="*/ 27 h 421"/>
                <a:gd name="T38" fmla="*/ 57 w 390"/>
                <a:gd name="T39" fmla="*/ 47 h 421"/>
                <a:gd name="T40" fmla="*/ 48 w 390"/>
                <a:gd name="T41" fmla="*/ 93 h 421"/>
                <a:gd name="T42" fmla="*/ 30 w 390"/>
                <a:gd name="T43" fmla="*/ 139 h 421"/>
                <a:gd name="T44" fmla="*/ 11 w 390"/>
                <a:gd name="T45" fmla="*/ 198 h 421"/>
                <a:gd name="T46" fmla="*/ 6 w 390"/>
                <a:gd name="T47" fmla="*/ 234 h 421"/>
                <a:gd name="T48" fmla="*/ 7 w 390"/>
                <a:gd name="T49" fmla="*/ 266 h 421"/>
                <a:gd name="T50" fmla="*/ 29 w 390"/>
                <a:gd name="T51" fmla="*/ 278 h 421"/>
                <a:gd name="T52" fmla="*/ 57 w 390"/>
                <a:gd name="T53" fmla="*/ 294 h 421"/>
                <a:gd name="T54" fmla="*/ 91 w 390"/>
                <a:gd name="T55" fmla="*/ 301 h 421"/>
                <a:gd name="T56" fmla="*/ 119 w 390"/>
                <a:gd name="T57" fmla="*/ 308 h 421"/>
                <a:gd name="T58" fmla="*/ 152 w 390"/>
                <a:gd name="T59" fmla="*/ 310 h 421"/>
                <a:gd name="T60" fmla="*/ 168 w 390"/>
                <a:gd name="T61" fmla="*/ 314 h 421"/>
                <a:gd name="T62" fmla="*/ 176 w 390"/>
                <a:gd name="T63" fmla="*/ 339 h 421"/>
                <a:gd name="T64" fmla="*/ 198 w 390"/>
                <a:gd name="T65" fmla="*/ 356 h 421"/>
                <a:gd name="T66" fmla="*/ 230 w 390"/>
                <a:gd name="T67" fmla="*/ 380 h 421"/>
                <a:gd name="T68" fmla="*/ 264 w 390"/>
                <a:gd name="T69" fmla="*/ 397 h 421"/>
                <a:gd name="T70" fmla="*/ 290 w 390"/>
                <a:gd name="T71" fmla="*/ 421 h 421"/>
                <a:gd name="T72" fmla="*/ 290 w 390"/>
                <a:gd name="T73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421">
                  <a:moveTo>
                    <a:pt x="290" y="421"/>
                  </a:moveTo>
                  <a:lnTo>
                    <a:pt x="285" y="403"/>
                  </a:lnTo>
                  <a:lnTo>
                    <a:pt x="296" y="346"/>
                  </a:lnTo>
                  <a:lnTo>
                    <a:pt x="294" y="317"/>
                  </a:lnTo>
                  <a:lnTo>
                    <a:pt x="289" y="301"/>
                  </a:lnTo>
                  <a:lnTo>
                    <a:pt x="297" y="285"/>
                  </a:lnTo>
                  <a:lnTo>
                    <a:pt x="310" y="284"/>
                  </a:lnTo>
                  <a:lnTo>
                    <a:pt x="321" y="273"/>
                  </a:lnTo>
                  <a:lnTo>
                    <a:pt x="331" y="248"/>
                  </a:lnTo>
                  <a:lnTo>
                    <a:pt x="347" y="227"/>
                  </a:lnTo>
                  <a:lnTo>
                    <a:pt x="365" y="211"/>
                  </a:lnTo>
                  <a:lnTo>
                    <a:pt x="378" y="209"/>
                  </a:lnTo>
                  <a:lnTo>
                    <a:pt x="385" y="186"/>
                  </a:lnTo>
                  <a:lnTo>
                    <a:pt x="388" y="171"/>
                  </a:lnTo>
                  <a:lnTo>
                    <a:pt x="386" y="157"/>
                  </a:lnTo>
                  <a:lnTo>
                    <a:pt x="390" y="141"/>
                  </a:lnTo>
                  <a:lnTo>
                    <a:pt x="378" y="138"/>
                  </a:lnTo>
                  <a:lnTo>
                    <a:pt x="360" y="122"/>
                  </a:lnTo>
                  <a:lnTo>
                    <a:pt x="344" y="123"/>
                  </a:lnTo>
                  <a:lnTo>
                    <a:pt x="324" y="118"/>
                  </a:lnTo>
                  <a:lnTo>
                    <a:pt x="301" y="118"/>
                  </a:lnTo>
                  <a:lnTo>
                    <a:pt x="292" y="139"/>
                  </a:lnTo>
                  <a:lnTo>
                    <a:pt x="289" y="123"/>
                  </a:lnTo>
                  <a:lnTo>
                    <a:pt x="269" y="122"/>
                  </a:lnTo>
                  <a:lnTo>
                    <a:pt x="264" y="104"/>
                  </a:lnTo>
                  <a:lnTo>
                    <a:pt x="248" y="109"/>
                  </a:lnTo>
                  <a:lnTo>
                    <a:pt x="237" y="97"/>
                  </a:lnTo>
                  <a:lnTo>
                    <a:pt x="221" y="95"/>
                  </a:lnTo>
                  <a:lnTo>
                    <a:pt x="208" y="84"/>
                  </a:lnTo>
                  <a:lnTo>
                    <a:pt x="191" y="75"/>
                  </a:lnTo>
                  <a:lnTo>
                    <a:pt x="178" y="65"/>
                  </a:lnTo>
                  <a:lnTo>
                    <a:pt x="164" y="56"/>
                  </a:lnTo>
                  <a:lnTo>
                    <a:pt x="148" y="45"/>
                  </a:lnTo>
                  <a:lnTo>
                    <a:pt x="141" y="34"/>
                  </a:lnTo>
                  <a:lnTo>
                    <a:pt x="128" y="22"/>
                  </a:lnTo>
                  <a:lnTo>
                    <a:pt x="125" y="9"/>
                  </a:lnTo>
                  <a:lnTo>
                    <a:pt x="109" y="0"/>
                  </a:lnTo>
                  <a:lnTo>
                    <a:pt x="89" y="27"/>
                  </a:lnTo>
                  <a:lnTo>
                    <a:pt x="80" y="45"/>
                  </a:lnTo>
                  <a:lnTo>
                    <a:pt x="57" y="47"/>
                  </a:lnTo>
                  <a:lnTo>
                    <a:pt x="48" y="72"/>
                  </a:lnTo>
                  <a:lnTo>
                    <a:pt x="48" y="93"/>
                  </a:lnTo>
                  <a:lnTo>
                    <a:pt x="36" y="114"/>
                  </a:lnTo>
                  <a:lnTo>
                    <a:pt x="30" y="139"/>
                  </a:lnTo>
                  <a:lnTo>
                    <a:pt x="25" y="152"/>
                  </a:lnTo>
                  <a:lnTo>
                    <a:pt x="11" y="198"/>
                  </a:lnTo>
                  <a:lnTo>
                    <a:pt x="6" y="211"/>
                  </a:lnTo>
                  <a:lnTo>
                    <a:pt x="6" y="234"/>
                  </a:lnTo>
                  <a:lnTo>
                    <a:pt x="0" y="255"/>
                  </a:lnTo>
                  <a:lnTo>
                    <a:pt x="7" y="266"/>
                  </a:lnTo>
                  <a:lnTo>
                    <a:pt x="16" y="280"/>
                  </a:lnTo>
                  <a:lnTo>
                    <a:pt x="29" y="278"/>
                  </a:lnTo>
                  <a:lnTo>
                    <a:pt x="45" y="284"/>
                  </a:lnTo>
                  <a:lnTo>
                    <a:pt x="57" y="294"/>
                  </a:lnTo>
                  <a:lnTo>
                    <a:pt x="71" y="303"/>
                  </a:lnTo>
                  <a:lnTo>
                    <a:pt x="91" y="301"/>
                  </a:lnTo>
                  <a:lnTo>
                    <a:pt x="103" y="310"/>
                  </a:lnTo>
                  <a:lnTo>
                    <a:pt x="119" y="308"/>
                  </a:lnTo>
                  <a:lnTo>
                    <a:pt x="139" y="308"/>
                  </a:lnTo>
                  <a:lnTo>
                    <a:pt x="152" y="310"/>
                  </a:lnTo>
                  <a:lnTo>
                    <a:pt x="160" y="294"/>
                  </a:lnTo>
                  <a:lnTo>
                    <a:pt x="168" y="314"/>
                  </a:lnTo>
                  <a:lnTo>
                    <a:pt x="162" y="326"/>
                  </a:lnTo>
                  <a:lnTo>
                    <a:pt x="176" y="339"/>
                  </a:lnTo>
                  <a:lnTo>
                    <a:pt x="192" y="340"/>
                  </a:lnTo>
                  <a:lnTo>
                    <a:pt x="198" y="356"/>
                  </a:lnTo>
                  <a:lnTo>
                    <a:pt x="223" y="360"/>
                  </a:lnTo>
                  <a:lnTo>
                    <a:pt x="230" y="380"/>
                  </a:lnTo>
                  <a:lnTo>
                    <a:pt x="260" y="378"/>
                  </a:lnTo>
                  <a:lnTo>
                    <a:pt x="264" y="397"/>
                  </a:lnTo>
                  <a:lnTo>
                    <a:pt x="273" y="412"/>
                  </a:lnTo>
                  <a:lnTo>
                    <a:pt x="290" y="421"/>
                  </a:lnTo>
                  <a:lnTo>
                    <a:pt x="290" y="421"/>
                  </a:lnTo>
                  <a:lnTo>
                    <a:pt x="290" y="4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99">
              <a:extLst>
                <a:ext uri="{FF2B5EF4-FFF2-40B4-BE49-F238E27FC236}">
                  <a16:creationId xmlns:a16="http://schemas.microsoft.com/office/drawing/2014/main" id="{B70BCE47-0D5E-1D58-AF0F-1C13B42F28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742942" y="9917978"/>
              <a:ext cx="716008" cy="639212"/>
            </a:xfrm>
            <a:custGeom>
              <a:avLst/>
              <a:gdLst>
                <a:gd name="T0" fmla="*/ 7 w 317"/>
                <a:gd name="T1" fmla="*/ 283 h 283"/>
                <a:gd name="T2" fmla="*/ 36 w 317"/>
                <a:gd name="T3" fmla="*/ 280 h 283"/>
                <a:gd name="T4" fmla="*/ 103 w 317"/>
                <a:gd name="T5" fmla="*/ 278 h 283"/>
                <a:gd name="T6" fmla="*/ 165 w 317"/>
                <a:gd name="T7" fmla="*/ 280 h 283"/>
                <a:gd name="T8" fmla="*/ 189 w 317"/>
                <a:gd name="T9" fmla="*/ 276 h 283"/>
                <a:gd name="T10" fmla="*/ 242 w 317"/>
                <a:gd name="T11" fmla="*/ 276 h 283"/>
                <a:gd name="T12" fmla="*/ 247 w 317"/>
                <a:gd name="T13" fmla="*/ 241 h 283"/>
                <a:gd name="T14" fmla="*/ 249 w 317"/>
                <a:gd name="T15" fmla="*/ 223 h 283"/>
                <a:gd name="T16" fmla="*/ 224 w 317"/>
                <a:gd name="T17" fmla="*/ 216 h 283"/>
                <a:gd name="T18" fmla="*/ 242 w 317"/>
                <a:gd name="T19" fmla="*/ 205 h 283"/>
                <a:gd name="T20" fmla="*/ 246 w 317"/>
                <a:gd name="T21" fmla="*/ 153 h 283"/>
                <a:gd name="T22" fmla="*/ 249 w 317"/>
                <a:gd name="T23" fmla="*/ 121 h 283"/>
                <a:gd name="T24" fmla="*/ 310 w 317"/>
                <a:gd name="T25" fmla="*/ 123 h 283"/>
                <a:gd name="T26" fmla="*/ 315 w 317"/>
                <a:gd name="T27" fmla="*/ 105 h 283"/>
                <a:gd name="T28" fmla="*/ 317 w 317"/>
                <a:gd name="T29" fmla="*/ 91 h 283"/>
                <a:gd name="T30" fmla="*/ 315 w 317"/>
                <a:gd name="T31" fmla="*/ 59 h 283"/>
                <a:gd name="T32" fmla="*/ 315 w 317"/>
                <a:gd name="T33" fmla="*/ 27 h 283"/>
                <a:gd name="T34" fmla="*/ 311 w 317"/>
                <a:gd name="T35" fmla="*/ 4 h 283"/>
                <a:gd name="T36" fmla="*/ 295 w 317"/>
                <a:gd name="T37" fmla="*/ 6 h 283"/>
                <a:gd name="T38" fmla="*/ 279 w 317"/>
                <a:gd name="T39" fmla="*/ 0 h 283"/>
                <a:gd name="T40" fmla="*/ 267 w 317"/>
                <a:gd name="T41" fmla="*/ 2 h 283"/>
                <a:gd name="T42" fmla="*/ 276 w 317"/>
                <a:gd name="T43" fmla="*/ 9 h 283"/>
                <a:gd name="T44" fmla="*/ 262 w 317"/>
                <a:gd name="T45" fmla="*/ 20 h 283"/>
                <a:gd name="T46" fmla="*/ 246 w 317"/>
                <a:gd name="T47" fmla="*/ 13 h 283"/>
                <a:gd name="T48" fmla="*/ 235 w 317"/>
                <a:gd name="T49" fmla="*/ 7 h 283"/>
                <a:gd name="T50" fmla="*/ 221 w 317"/>
                <a:gd name="T51" fmla="*/ 13 h 283"/>
                <a:gd name="T52" fmla="*/ 208 w 317"/>
                <a:gd name="T53" fmla="*/ 15 h 283"/>
                <a:gd name="T54" fmla="*/ 199 w 317"/>
                <a:gd name="T55" fmla="*/ 25 h 283"/>
                <a:gd name="T56" fmla="*/ 189 w 317"/>
                <a:gd name="T57" fmla="*/ 34 h 283"/>
                <a:gd name="T58" fmla="*/ 173 w 317"/>
                <a:gd name="T59" fmla="*/ 38 h 283"/>
                <a:gd name="T60" fmla="*/ 162 w 317"/>
                <a:gd name="T61" fmla="*/ 43 h 283"/>
                <a:gd name="T62" fmla="*/ 148 w 317"/>
                <a:gd name="T63" fmla="*/ 48 h 283"/>
                <a:gd name="T64" fmla="*/ 130 w 317"/>
                <a:gd name="T65" fmla="*/ 47 h 283"/>
                <a:gd name="T66" fmla="*/ 125 w 317"/>
                <a:gd name="T67" fmla="*/ 59 h 283"/>
                <a:gd name="T68" fmla="*/ 110 w 317"/>
                <a:gd name="T69" fmla="*/ 70 h 283"/>
                <a:gd name="T70" fmla="*/ 100 w 317"/>
                <a:gd name="T71" fmla="*/ 79 h 283"/>
                <a:gd name="T72" fmla="*/ 85 w 317"/>
                <a:gd name="T73" fmla="*/ 82 h 283"/>
                <a:gd name="T74" fmla="*/ 73 w 317"/>
                <a:gd name="T75" fmla="*/ 91 h 283"/>
                <a:gd name="T76" fmla="*/ 64 w 317"/>
                <a:gd name="T77" fmla="*/ 102 h 283"/>
                <a:gd name="T78" fmla="*/ 55 w 317"/>
                <a:gd name="T79" fmla="*/ 105 h 283"/>
                <a:gd name="T80" fmla="*/ 41 w 317"/>
                <a:gd name="T81" fmla="*/ 112 h 283"/>
                <a:gd name="T82" fmla="*/ 39 w 317"/>
                <a:gd name="T83" fmla="*/ 125 h 283"/>
                <a:gd name="T84" fmla="*/ 25 w 317"/>
                <a:gd name="T85" fmla="*/ 136 h 283"/>
                <a:gd name="T86" fmla="*/ 18 w 317"/>
                <a:gd name="T87" fmla="*/ 145 h 283"/>
                <a:gd name="T88" fmla="*/ 5 w 317"/>
                <a:gd name="T89" fmla="*/ 143 h 283"/>
                <a:gd name="T90" fmla="*/ 2 w 317"/>
                <a:gd name="T91" fmla="*/ 169 h 283"/>
                <a:gd name="T92" fmla="*/ 4 w 317"/>
                <a:gd name="T93" fmla="*/ 182 h 283"/>
                <a:gd name="T94" fmla="*/ 0 w 317"/>
                <a:gd name="T95" fmla="*/ 226 h 283"/>
                <a:gd name="T96" fmla="*/ 0 w 317"/>
                <a:gd name="T97" fmla="*/ 282 h 283"/>
                <a:gd name="T98" fmla="*/ 7 w 317"/>
                <a:gd name="T99" fmla="*/ 283 h 283"/>
                <a:gd name="T100" fmla="*/ 7 w 317"/>
                <a:gd name="T101" fmla="*/ 283 h 283"/>
                <a:gd name="T102" fmla="*/ 7 w 317"/>
                <a:gd name="T103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7" h="283">
                  <a:moveTo>
                    <a:pt x="7" y="283"/>
                  </a:moveTo>
                  <a:lnTo>
                    <a:pt x="36" y="280"/>
                  </a:lnTo>
                  <a:lnTo>
                    <a:pt x="103" y="278"/>
                  </a:lnTo>
                  <a:lnTo>
                    <a:pt x="165" y="280"/>
                  </a:lnTo>
                  <a:lnTo>
                    <a:pt x="189" y="276"/>
                  </a:lnTo>
                  <a:lnTo>
                    <a:pt x="242" y="276"/>
                  </a:lnTo>
                  <a:lnTo>
                    <a:pt x="247" y="241"/>
                  </a:lnTo>
                  <a:lnTo>
                    <a:pt x="249" y="223"/>
                  </a:lnTo>
                  <a:lnTo>
                    <a:pt x="224" y="216"/>
                  </a:lnTo>
                  <a:lnTo>
                    <a:pt x="242" y="205"/>
                  </a:lnTo>
                  <a:lnTo>
                    <a:pt x="246" y="153"/>
                  </a:lnTo>
                  <a:lnTo>
                    <a:pt x="249" y="121"/>
                  </a:lnTo>
                  <a:lnTo>
                    <a:pt x="310" y="123"/>
                  </a:lnTo>
                  <a:lnTo>
                    <a:pt x="315" y="105"/>
                  </a:lnTo>
                  <a:lnTo>
                    <a:pt x="317" y="91"/>
                  </a:lnTo>
                  <a:lnTo>
                    <a:pt x="315" y="59"/>
                  </a:lnTo>
                  <a:lnTo>
                    <a:pt x="315" y="27"/>
                  </a:lnTo>
                  <a:lnTo>
                    <a:pt x="311" y="4"/>
                  </a:lnTo>
                  <a:lnTo>
                    <a:pt x="295" y="6"/>
                  </a:lnTo>
                  <a:lnTo>
                    <a:pt x="279" y="0"/>
                  </a:lnTo>
                  <a:lnTo>
                    <a:pt x="267" y="2"/>
                  </a:lnTo>
                  <a:lnTo>
                    <a:pt x="276" y="9"/>
                  </a:lnTo>
                  <a:lnTo>
                    <a:pt x="262" y="20"/>
                  </a:lnTo>
                  <a:lnTo>
                    <a:pt x="246" y="13"/>
                  </a:lnTo>
                  <a:lnTo>
                    <a:pt x="235" y="7"/>
                  </a:lnTo>
                  <a:lnTo>
                    <a:pt x="221" y="13"/>
                  </a:lnTo>
                  <a:lnTo>
                    <a:pt x="208" y="15"/>
                  </a:lnTo>
                  <a:lnTo>
                    <a:pt x="199" y="25"/>
                  </a:lnTo>
                  <a:lnTo>
                    <a:pt x="189" y="34"/>
                  </a:lnTo>
                  <a:lnTo>
                    <a:pt x="173" y="38"/>
                  </a:lnTo>
                  <a:lnTo>
                    <a:pt x="162" y="43"/>
                  </a:lnTo>
                  <a:lnTo>
                    <a:pt x="148" y="48"/>
                  </a:lnTo>
                  <a:lnTo>
                    <a:pt x="130" y="47"/>
                  </a:lnTo>
                  <a:lnTo>
                    <a:pt x="125" y="59"/>
                  </a:lnTo>
                  <a:lnTo>
                    <a:pt x="110" y="70"/>
                  </a:lnTo>
                  <a:lnTo>
                    <a:pt x="100" y="79"/>
                  </a:lnTo>
                  <a:lnTo>
                    <a:pt x="85" y="82"/>
                  </a:lnTo>
                  <a:lnTo>
                    <a:pt x="73" y="91"/>
                  </a:lnTo>
                  <a:lnTo>
                    <a:pt x="64" y="102"/>
                  </a:lnTo>
                  <a:lnTo>
                    <a:pt x="55" y="105"/>
                  </a:lnTo>
                  <a:lnTo>
                    <a:pt x="41" y="112"/>
                  </a:lnTo>
                  <a:lnTo>
                    <a:pt x="39" y="125"/>
                  </a:lnTo>
                  <a:lnTo>
                    <a:pt x="25" y="136"/>
                  </a:lnTo>
                  <a:lnTo>
                    <a:pt x="18" y="145"/>
                  </a:lnTo>
                  <a:lnTo>
                    <a:pt x="5" y="143"/>
                  </a:lnTo>
                  <a:lnTo>
                    <a:pt x="2" y="169"/>
                  </a:lnTo>
                  <a:lnTo>
                    <a:pt x="4" y="182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7" y="283"/>
                  </a:lnTo>
                  <a:lnTo>
                    <a:pt x="7" y="283"/>
                  </a:lnTo>
                  <a:lnTo>
                    <a:pt x="7" y="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200">
              <a:extLst>
                <a:ext uri="{FF2B5EF4-FFF2-40B4-BE49-F238E27FC236}">
                  <a16:creationId xmlns:a16="http://schemas.microsoft.com/office/drawing/2014/main" id="{5D3120B4-028D-A009-7781-F5F17CA933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2196" y="10060275"/>
              <a:ext cx="738595" cy="623401"/>
            </a:xfrm>
            <a:custGeom>
              <a:avLst/>
              <a:gdLst>
                <a:gd name="T0" fmla="*/ 32 w 327"/>
                <a:gd name="T1" fmla="*/ 276 h 276"/>
                <a:gd name="T2" fmla="*/ 71 w 327"/>
                <a:gd name="T3" fmla="*/ 274 h 276"/>
                <a:gd name="T4" fmla="*/ 110 w 327"/>
                <a:gd name="T5" fmla="*/ 276 h 276"/>
                <a:gd name="T6" fmla="*/ 126 w 327"/>
                <a:gd name="T7" fmla="*/ 274 h 276"/>
                <a:gd name="T8" fmla="*/ 181 w 327"/>
                <a:gd name="T9" fmla="*/ 270 h 276"/>
                <a:gd name="T10" fmla="*/ 204 w 327"/>
                <a:gd name="T11" fmla="*/ 274 h 276"/>
                <a:gd name="T12" fmla="*/ 233 w 327"/>
                <a:gd name="T13" fmla="*/ 270 h 276"/>
                <a:gd name="T14" fmla="*/ 238 w 327"/>
                <a:gd name="T15" fmla="*/ 258 h 276"/>
                <a:gd name="T16" fmla="*/ 249 w 327"/>
                <a:gd name="T17" fmla="*/ 247 h 276"/>
                <a:gd name="T18" fmla="*/ 258 w 327"/>
                <a:gd name="T19" fmla="*/ 235 h 276"/>
                <a:gd name="T20" fmla="*/ 252 w 327"/>
                <a:gd name="T21" fmla="*/ 220 h 276"/>
                <a:gd name="T22" fmla="*/ 251 w 327"/>
                <a:gd name="T23" fmla="*/ 208 h 276"/>
                <a:gd name="T24" fmla="*/ 247 w 327"/>
                <a:gd name="T25" fmla="*/ 192 h 276"/>
                <a:gd name="T26" fmla="*/ 251 w 327"/>
                <a:gd name="T27" fmla="*/ 176 h 276"/>
                <a:gd name="T28" fmla="*/ 259 w 327"/>
                <a:gd name="T29" fmla="*/ 167 h 276"/>
                <a:gd name="T30" fmla="*/ 263 w 327"/>
                <a:gd name="T31" fmla="*/ 155 h 276"/>
                <a:gd name="T32" fmla="*/ 275 w 327"/>
                <a:gd name="T33" fmla="*/ 142 h 276"/>
                <a:gd name="T34" fmla="*/ 270 w 327"/>
                <a:gd name="T35" fmla="*/ 130 h 276"/>
                <a:gd name="T36" fmla="*/ 259 w 327"/>
                <a:gd name="T37" fmla="*/ 115 h 276"/>
                <a:gd name="T38" fmla="*/ 274 w 327"/>
                <a:gd name="T39" fmla="*/ 103 h 276"/>
                <a:gd name="T40" fmla="*/ 286 w 327"/>
                <a:gd name="T41" fmla="*/ 103 h 276"/>
                <a:gd name="T42" fmla="*/ 284 w 327"/>
                <a:gd name="T43" fmla="*/ 92 h 276"/>
                <a:gd name="T44" fmla="*/ 290 w 327"/>
                <a:gd name="T45" fmla="*/ 76 h 276"/>
                <a:gd name="T46" fmla="*/ 300 w 327"/>
                <a:gd name="T47" fmla="*/ 67 h 276"/>
                <a:gd name="T48" fmla="*/ 313 w 327"/>
                <a:gd name="T49" fmla="*/ 64 h 276"/>
                <a:gd name="T50" fmla="*/ 322 w 327"/>
                <a:gd name="T51" fmla="*/ 48 h 276"/>
                <a:gd name="T52" fmla="*/ 318 w 327"/>
                <a:gd name="T53" fmla="*/ 32 h 276"/>
                <a:gd name="T54" fmla="*/ 320 w 327"/>
                <a:gd name="T55" fmla="*/ 16 h 276"/>
                <a:gd name="T56" fmla="*/ 327 w 327"/>
                <a:gd name="T57" fmla="*/ 7 h 276"/>
                <a:gd name="T58" fmla="*/ 267 w 327"/>
                <a:gd name="T59" fmla="*/ 3 h 276"/>
                <a:gd name="T60" fmla="*/ 247 w 327"/>
                <a:gd name="T61" fmla="*/ 3 h 276"/>
                <a:gd name="T62" fmla="*/ 179 w 327"/>
                <a:gd name="T63" fmla="*/ 1 h 276"/>
                <a:gd name="T64" fmla="*/ 112 w 327"/>
                <a:gd name="T65" fmla="*/ 0 h 276"/>
                <a:gd name="T66" fmla="*/ 60 w 327"/>
                <a:gd name="T67" fmla="*/ 0 h 276"/>
                <a:gd name="T68" fmla="*/ 44 w 327"/>
                <a:gd name="T69" fmla="*/ 1 h 276"/>
                <a:gd name="T70" fmla="*/ 1 w 327"/>
                <a:gd name="T71" fmla="*/ 0 h 276"/>
                <a:gd name="T72" fmla="*/ 3 w 327"/>
                <a:gd name="T73" fmla="*/ 16 h 276"/>
                <a:gd name="T74" fmla="*/ 0 w 327"/>
                <a:gd name="T75" fmla="*/ 37 h 276"/>
                <a:gd name="T76" fmla="*/ 16 w 327"/>
                <a:gd name="T77" fmla="*/ 39 h 276"/>
                <a:gd name="T78" fmla="*/ 28 w 327"/>
                <a:gd name="T79" fmla="*/ 44 h 276"/>
                <a:gd name="T80" fmla="*/ 41 w 327"/>
                <a:gd name="T81" fmla="*/ 53 h 276"/>
                <a:gd name="T82" fmla="*/ 49 w 327"/>
                <a:gd name="T83" fmla="*/ 64 h 276"/>
                <a:gd name="T84" fmla="*/ 55 w 327"/>
                <a:gd name="T85" fmla="*/ 73 h 276"/>
                <a:gd name="T86" fmla="*/ 62 w 327"/>
                <a:gd name="T87" fmla="*/ 85 h 276"/>
                <a:gd name="T88" fmla="*/ 60 w 327"/>
                <a:gd name="T89" fmla="*/ 99 h 276"/>
                <a:gd name="T90" fmla="*/ 62 w 327"/>
                <a:gd name="T91" fmla="*/ 114 h 276"/>
                <a:gd name="T92" fmla="*/ 42 w 327"/>
                <a:gd name="T93" fmla="*/ 114 h 276"/>
                <a:gd name="T94" fmla="*/ 41 w 327"/>
                <a:gd name="T95" fmla="*/ 153 h 276"/>
                <a:gd name="T96" fmla="*/ 35 w 327"/>
                <a:gd name="T97" fmla="*/ 174 h 276"/>
                <a:gd name="T98" fmla="*/ 35 w 327"/>
                <a:gd name="T99" fmla="*/ 201 h 276"/>
                <a:gd name="T100" fmla="*/ 33 w 327"/>
                <a:gd name="T101" fmla="*/ 240 h 276"/>
                <a:gd name="T102" fmla="*/ 35 w 327"/>
                <a:gd name="T103" fmla="*/ 256 h 276"/>
                <a:gd name="T104" fmla="*/ 32 w 327"/>
                <a:gd name="T105" fmla="*/ 276 h 276"/>
                <a:gd name="T106" fmla="*/ 32 w 327"/>
                <a:gd name="T107" fmla="*/ 276 h 276"/>
                <a:gd name="T108" fmla="*/ 32 w 327"/>
                <a:gd name="T109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7" h="276">
                  <a:moveTo>
                    <a:pt x="32" y="276"/>
                  </a:moveTo>
                  <a:lnTo>
                    <a:pt x="71" y="274"/>
                  </a:lnTo>
                  <a:lnTo>
                    <a:pt x="110" y="276"/>
                  </a:lnTo>
                  <a:lnTo>
                    <a:pt x="126" y="274"/>
                  </a:lnTo>
                  <a:lnTo>
                    <a:pt x="181" y="270"/>
                  </a:lnTo>
                  <a:lnTo>
                    <a:pt x="204" y="274"/>
                  </a:lnTo>
                  <a:lnTo>
                    <a:pt x="233" y="270"/>
                  </a:lnTo>
                  <a:lnTo>
                    <a:pt x="238" y="258"/>
                  </a:lnTo>
                  <a:lnTo>
                    <a:pt x="249" y="247"/>
                  </a:lnTo>
                  <a:lnTo>
                    <a:pt x="258" y="235"/>
                  </a:lnTo>
                  <a:lnTo>
                    <a:pt x="252" y="220"/>
                  </a:lnTo>
                  <a:lnTo>
                    <a:pt x="251" y="208"/>
                  </a:lnTo>
                  <a:lnTo>
                    <a:pt x="247" y="192"/>
                  </a:lnTo>
                  <a:lnTo>
                    <a:pt x="251" y="176"/>
                  </a:lnTo>
                  <a:lnTo>
                    <a:pt x="259" y="167"/>
                  </a:lnTo>
                  <a:lnTo>
                    <a:pt x="263" y="155"/>
                  </a:lnTo>
                  <a:lnTo>
                    <a:pt x="275" y="142"/>
                  </a:lnTo>
                  <a:lnTo>
                    <a:pt x="270" y="130"/>
                  </a:lnTo>
                  <a:lnTo>
                    <a:pt x="259" y="115"/>
                  </a:lnTo>
                  <a:lnTo>
                    <a:pt x="274" y="103"/>
                  </a:lnTo>
                  <a:lnTo>
                    <a:pt x="286" y="103"/>
                  </a:lnTo>
                  <a:lnTo>
                    <a:pt x="284" y="92"/>
                  </a:lnTo>
                  <a:lnTo>
                    <a:pt x="290" y="76"/>
                  </a:lnTo>
                  <a:lnTo>
                    <a:pt x="300" y="67"/>
                  </a:lnTo>
                  <a:lnTo>
                    <a:pt x="313" y="64"/>
                  </a:lnTo>
                  <a:lnTo>
                    <a:pt x="322" y="48"/>
                  </a:lnTo>
                  <a:lnTo>
                    <a:pt x="318" y="32"/>
                  </a:lnTo>
                  <a:lnTo>
                    <a:pt x="320" y="16"/>
                  </a:lnTo>
                  <a:lnTo>
                    <a:pt x="327" y="7"/>
                  </a:lnTo>
                  <a:lnTo>
                    <a:pt x="267" y="3"/>
                  </a:lnTo>
                  <a:lnTo>
                    <a:pt x="247" y="3"/>
                  </a:lnTo>
                  <a:lnTo>
                    <a:pt x="179" y="1"/>
                  </a:lnTo>
                  <a:lnTo>
                    <a:pt x="112" y="0"/>
                  </a:lnTo>
                  <a:lnTo>
                    <a:pt x="60" y="0"/>
                  </a:lnTo>
                  <a:lnTo>
                    <a:pt x="44" y="1"/>
                  </a:lnTo>
                  <a:lnTo>
                    <a:pt x="1" y="0"/>
                  </a:lnTo>
                  <a:lnTo>
                    <a:pt x="3" y="16"/>
                  </a:lnTo>
                  <a:lnTo>
                    <a:pt x="0" y="37"/>
                  </a:lnTo>
                  <a:lnTo>
                    <a:pt x="16" y="39"/>
                  </a:lnTo>
                  <a:lnTo>
                    <a:pt x="28" y="44"/>
                  </a:lnTo>
                  <a:lnTo>
                    <a:pt x="41" y="53"/>
                  </a:lnTo>
                  <a:lnTo>
                    <a:pt x="49" y="64"/>
                  </a:lnTo>
                  <a:lnTo>
                    <a:pt x="55" y="73"/>
                  </a:lnTo>
                  <a:lnTo>
                    <a:pt x="62" y="85"/>
                  </a:lnTo>
                  <a:lnTo>
                    <a:pt x="60" y="99"/>
                  </a:lnTo>
                  <a:lnTo>
                    <a:pt x="62" y="114"/>
                  </a:lnTo>
                  <a:lnTo>
                    <a:pt x="42" y="114"/>
                  </a:lnTo>
                  <a:lnTo>
                    <a:pt x="41" y="153"/>
                  </a:lnTo>
                  <a:lnTo>
                    <a:pt x="35" y="174"/>
                  </a:lnTo>
                  <a:lnTo>
                    <a:pt x="35" y="201"/>
                  </a:lnTo>
                  <a:lnTo>
                    <a:pt x="33" y="240"/>
                  </a:lnTo>
                  <a:lnTo>
                    <a:pt x="35" y="256"/>
                  </a:lnTo>
                  <a:lnTo>
                    <a:pt x="32" y="276"/>
                  </a:lnTo>
                  <a:lnTo>
                    <a:pt x="32" y="276"/>
                  </a:lnTo>
                  <a:lnTo>
                    <a:pt x="32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201">
              <a:extLst>
                <a:ext uri="{FF2B5EF4-FFF2-40B4-BE49-F238E27FC236}">
                  <a16:creationId xmlns:a16="http://schemas.microsoft.com/office/drawing/2014/main" id="{A0E0FF53-3E6C-2197-68D4-BC16BD6F7B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9911201"/>
              <a:ext cx="417860" cy="449482"/>
            </a:xfrm>
            <a:custGeom>
              <a:avLst/>
              <a:gdLst>
                <a:gd name="T0" fmla="*/ 89 w 185"/>
                <a:gd name="T1" fmla="*/ 199 h 199"/>
                <a:gd name="T2" fmla="*/ 120 w 185"/>
                <a:gd name="T3" fmla="*/ 190 h 199"/>
                <a:gd name="T4" fmla="*/ 144 w 185"/>
                <a:gd name="T5" fmla="*/ 194 h 199"/>
                <a:gd name="T6" fmla="*/ 180 w 185"/>
                <a:gd name="T7" fmla="*/ 194 h 199"/>
                <a:gd name="T8" fmla="*/ 184 w 185"/>
                <a:gd name="T9" fmla="*/ 172 h 199"/>
                <a:gd name="T10" fmla="*/ 182 w 185"/>
                <a:gd name="T11" fmla="*/ 156 h 199"/>
                <a:gd name="T12" fmla="*/ 182 w 185"/>
                <a:gd name="T13" fmla="*/ 101 h 199"/>
                <a:gd name="T14" fmla="*/ 185 w 185"/>
                <a:gd name="T15" fmla="*/ 75 h 199"/>
                <a:gd name="T16" fmla="*/ 184 w 185"/>
                <a:gd name="T17" fmla="*/ 55 h 199"/>
                <a:gd name="T18" fmla="*/ 162 w 185"/>
                <a:gd name="T19" fmla="*/ 46 h 199"/>
                <a:gd name="T20" fmla="*/ 148 w 185"/>
                <a:gd name="T21" fmla="*/ 39 h 199"/>
                <a:gd name="T22" fmla="*/ 132 w 185"/>
                <a:gd name="T23" fmla="*/ 34 h 199"/>
                <a:gd name="T24" fmla="*/ 141 w 185"/>
                <a:gd name="T25" fmla="*/ 18 h 199"/>
                <a:gd name="T26" fmla="*/ 120 w 185"/>
                <a:gd name="T27" fmla="*/ 9 h 199"/>
                <a:gd name="T28" fmla="*/ 103 w 185"/>
                <a:gd name="T29" fmla="*/ 0 h 199"/>
                <a:gd name="T30" fmla="*/ 80 w 185"/>
                <a:gd name="T31" fmla="*/ 7 h 199"/>
                <a:gd name="T32" fmla="*/ 64 w 185"/>
                <a:gd name="T33" fmla="*/ 0 h 199"/>
                <a:gd name="T34" fmla="*/ 61 w 185"/>
                <a:gd name="T35" fmla="*/ 10 h 199"/>
                <a:gd name="T36" fmla="*/ 47 w 185"/>
                <a:gd name="T37" fmla="*/ 19 h 199"/>
                <a:gd name="T38" fmla="*/ 48 w 185"/>
                <a:gd name="T39" fmla="*/ 35 h 199"/>
                <a:gd name="T40" fmla="*/ 43 w 185"/>
                <a:gd name="T41" fmla="*/ 51 h 199"/>
                <a:gd name="T42" fmla="*/ 32 w 185"/>
                <a:gd name="T43" fmla="*/ 60 h 199"/>
                <a:gd name="T44" fmla="*/ 27 w 185"/>
                <a:gd name="T45" fmla="*/ 73 h 199"/>
                <a:gd name="T46" fmla="*/ 20 w 185"/>
                <a:gd name="T47" fmla="*/ 83 h 199"/>
                <a:gd name="T48" fmla="*/ 6 w 185"/>
                <a:gd name="T49" fmla="*/ 85 h 199"/>
                <a:gd name="T50" fmla="*/ 11 w 185"/>
                <a:gd name="T51" fmla="*/ 99 h 199"/>
                <a:gd name="T52" fmla="*/ 6 w 185"/>
                <a:gd name="T53" fmla="*/ 112 h 199"/>
                <a:gd name="T54" fmla="*/ 4 w 185"/>
                <a:gd name="T55" fmla="*/ 128 h 199"/>
                <a:gd name="T56" fmla="*/ 6 w 185"/>
                <a:gd name="T57" fmla="*/ 144 h 199"/>
                <a:gd name="T58" fmla="*/ 7 w 185"/>
                <a:gd name="T59" fmla="*/ 156 h 199"/>
                <a:gd name="T60" fmla="*/ 9 w 185"/>
                <a:gd name="T61" fmla="*/ 171 h 199"/>
                <a:gd name="T62" fmla="*/ 0 w 185"/>
                <a:gd name="T63" fmla="*/ 188 h 199"/>
                <a:gd name="T64" fmla="*/ 29 w 185"/>
                <a:gd name="T65" fmla="*/ 188 h 199"/>
                <a:gd name="T66" fmla="*/ 48 w 185"/>
                <a:gd name="T67" fmla="*/ 192 h 199"/>
                <a:gd name="T68" fmla="*/ 89 w 185"/>
                <a:gd name="T69" fmla="*/ 199 h 199"/>
                <a:gd name="T70" fmla="*/ 89 w 185"/>
                <a:gd name="T71" fmla="*/ 199 h 199"/>
                <a:gd name="T72" fmla="*/ 89 w 185"/>
                <a:gd name="T73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5" h="199">
                  <a:moveTo>
                    <a:pt x="89" y="199"/>
                  </a:moveTo>
                  <a:lnTo>
                    <a:pt x="120" y="190"/>
                  </a:lnTo>
                  <a:lnTo>
                    <a:pt x="144" y="194"/>
                  </a:lnTo>
                  <a:lnTo>
                    <a:pt x="180" y="194"/>
                  </a:lnTo>
                  <a:lnTo>
                    <a:pt x="184" y="172"/>
                  </a:lnTo>
                  <a:lnTo>
                    <a:pt x="182" y="156"/>
                  </a:lnTo>
                  <a:lnTo>
                    <a:pt x="182" y="101"/>
                  </a:lnTo>
                  <a:lnTo>
                    <a:pt x="185" y="75"/>
                  </a:lnTo>
                  <a:lnTo>
                    <a:pt x="184" y="55"/>
                  </a:lnTo>
                  <a:lnTo>
                    <a:pt x="162" y="46"/>
                  </a:lnTo>
                  <a:lnTo>
                    <a:pt x="148" y="39"/>
                  </a:lnTo>
                  <a:lnTo>
                    <a:pt x="132" y="34"/>
                  </a:lnTo>
                  <a:lnTo>
                    <a:pt x="141" y="18"/>
                  </a:lnTo>
                  <a:lnTo>
                    <a:pt x="120" y="9"/>
                  </a:lnTo>
                  <a:lnTo>
                    <a:pt x="103" y="0"/>
                  </a:lnTo>
                  <a:lnTo>
                    <a:pt x="80" y="7"/>
                  </a:lnTo>
                  <a:lnTo>
                    <a:pt x="64" y="0"/>
                  </a:lnTo>
                  <a:lnTo>
                    <a:pt x="61" y="10"/>
                  </a:lnTo>
                  <a:lnTo>
                    <a:pt x="47" y="19"/>
                  </a:lnTo>
                  <a:lnTo>
                    <a:pt x="48" y="35"/>
                  </a:lnTo>
                  <a:lnTo>
                    <a:pt x="43" y="51"/>
                  </a:lnTo>
                  <a:lnTo>
                    <a:pt x="32" y="60"/>
                  </a:lnTo>
                  <a:lnTo>
                    <a:pt x="27" y="73"/>
                  </a:lnTo>
                  <a:lnTo>
                    <a:pt x="20" y="83"/>
                  </a:lnTo>
                  <a:lnTo>
                    <a:pt x="6" y="85"/>
                  </a:lnTo>
                  <a:lnTo>
                    <a:pt x="11" y="99"/>
                  </a:lnTo>
                  <a:lnTo>
                    <a:pt x="6" y="112"/>
                  </a:lnTo>
                  <a:lnTo>
                    <a:pt x="4" y="128"/>
                  </a:lnTo>
                  <a:lnTo>
                    <a:pt x="6" y="144"/>
                  </a:lnTo>
                  <a:lnTo>
                    <a:pt x="7" y="156"/>
                  </a:lnTo>
                  <a:lnTo>
                    <a:pt x="9" y="171"/>
                  </a:lnTo>
                  <a:lnTo>
                    <a:pt x="0" y="188"/>
                  </a:lnTo>
                  <a:lnTo>
                    <a:pt x="29" y="188"/>
                  </a:lnTo>
                  <a:lnTo>
                    <a:pt x="48" y="192"/>
                  </a:lnTo>
                  <a:lnTo>
                    <a:pt x="89" y="199"/>
                  </a:lnTo>
                  <a:lnTo>
                    <a:pt x="89" y="199"/>
                  </a:lnTo>
                  <a:lnTo>
                    <a:pt x="89" y="1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202">
              <a:extLst>
                <a:ext uri="{FF2B5EF4-FFF2-40B4-BE49-F238E27FC236}">
                  <a16:creationId xmlns:a16="http://schemas.microsoft.com/office/drawing/2014/main" id="{DF0501D2-0AB1-EDB9-6166-A678BFF66E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6727" y="10039947"/>
              <a:ext cx="745370" cy="643730"/>
            </a:xfrm>
            <a:custGeom>
              <a:avLst/>
              <a:gdLst>
                <a:gd name="T0" fmla="*/ 29 w 330"/>
                <a:gd name="T1" fmla="*/ 281 h 285"/>
                <a:gd name="T2" fmla="*/ 109 w 330"/>
                <a:gd name="T3" fmla="*/ 281 h 285"/>
                <a:gd name="T4" fmla="*/ 180 w 330"/>
                <a:gd name="T5" fmla="*/ 285 h 285"/>
                <a:gd name="T6" fmla="*/ 235 w 330"/>
                <a:gd name="T7" fmla="*/ 285 h 285"/>
                <a:gd name="T8" fmla="*/ 237 w 330"/>
                <a:gd name="T9" fmla="*/ 265 h 285"/>
                <a:gd name="T10" fmla="*/ 251 w 330"/>
                <a:gd name="T11" fmla="*/ 260 h 285"/>
                <a:gd name="T12" fmla="*/ 262 w 330"/>
                <a:gd name="T13" fmla="*/ 274 h 285"/>
                <a:gd name="T14" fmla="*/ 276 w 330"/>
                <a:gd name="T15" fmla="*/ 267 h 285"/>
                <a:gd name="T16" fmla="*/ 285 w 330"/>
                <a:gd name="T17" fmla="*/ 281 h 285"/>
                <a:gd name="T18" fmla="*/ 289 w 330"/>
                <a:gd name="T19" fmla="*/ 265 h 285"/>
                <a:gd name="T20" fmla="*/ 298 w 330"/>
                <a:gd name="T21" fmla="*/ 283 h 285"/>
                <a:gd name="T22" fmla="*/ 314 w 330"/>
                <a:gd name="T23" fmla="*/ 274 h 285"/>
                <a:gd name="T24" fmla="*/ 328 w 330"/>
                <a:gd name="T25" fmla="*/ 267 h 285"/>
                <a:gd name="T26" fmla="*/ 330 w 330"/>
                <a:gd name="T27" fmla="*/ 247 h 285"/>
                <a:gd name="T28" fmla="*/ 330 w 330"/>
                <a:gd name="T29" fmla="*/ 235 h 285"/>
                <a:gd name="T30" fmla="*/ 328 w 330"/>
                <a:gd name="T31" fmla="*/ 219 h 285"/>
                <a:gd name="T32" fmla="*/ 323 w 330"/>
                <a:gd name="T33" fmla="*/ 204 h 285"/>
                <a:gd name="T34" fmla="*/ 315 w 330"/>
                <a:gd name="T35" fmla="*/ 190 h 285"/>
                <a:gd name="T36" fmla="*/ 310 w 330"/>
                <a:gd name="T37" fmla="*/ 178 h 285"/>
                <a:gd name="T38" fmla="*/ 305 w 330"/>
                <a:gd name="T39" fmla="*/ 160 h 285"/>
                <a:gd name="T40" fmla="*/ 308 w 330"/>
                <a:gd name="T41" fmla="*/ 142 h 285"/>
                <a:gd name="T42" fmla="*/ 280 w 330"/>
                <a:gd name="T43" fmla="*/ 142 h 285"/>
                <a:gd name="T44" fmla="*/ 278 w 330"/>
                <a:gd name="T45" fmla="*/ 115 h 285"/>
                <a:gd name="T46" fmla="*/ 280 w 330"/>
                <a:gd name="T47" fmla="*/ 3 h 285"/>
                <a:gd name="T48" fmla="*/ 237 w 330"/>
                <a:gd name="T49" fmla="*/ 3 h 285"/>
                <a:gd name="T50" fmla="*/ 221 w 330"/>
                <a:gd name="T51" fmla="*/ 5 h 285"/>
                <a:gd name="T52" fmla="*/ 184 w 330"/>
                <a:gd name="T53" fmla="*/ 3 h 285"/>
                <a:gd name="T54" fmla="*/ 125 w 330"/>
                <a:gd name="T55" fmla="*/ 3 h 285"/>
                <a:gd name="T56" fmla="*/ 41 w 330"/>
                <a:gd name="T57" fmla="*/ 0 h 285"/>
                <a:gd name="T58" fmla="*/ 40 w 330"/>
                <a:gd name="T59" fmla="*/ 112 h 285"/>
                <a:gd name="T60" fmla="*/ 38 w 330"/>
                <a:gd name="T61" fmla="*/ 137 h 285"/>
                <a:gd name="T62" fmla="*/ 2 w 330"/>
                <a:gd name="T63" fmla="*/ 137 h 285"/>
                <a:gd name="T64" fmla="*/ 0 w 330"/>
                <a:gd name="T65" fmla="*/ 194 h 285"/>
                <a:gd name="T66" fmla="*/ 8 w 330"/>
                <a:gd name="T67" fmla="*/ 228 h 285"/>
                <a:gd name="T68" fmla="*/ 22 w 330"/>
                <a:gd name="T69" fmla="*/ 233 h 285"/>
                <a:gd name="T70" fmla="*/ 20 w 330"/>
                <a:gd name="T71" fmla="*/ 249 h 285"/>
                <a:gd name="T72" fmla="*/ 11 w 330"/>
                <a:gd name="T73" fmla="*/ 263 h 285"/>
                <a:gd name="T74" fmla="*/ 13 w 330"/>
                <a:gd name="T75" fmla="*/ 283 h 285"/>
                <a:gd name="T76" fmla="*/ 29 w 330"/>
                <a:gd name="T77" fmla="*/ 281 h 285"/>
                <a:gd name="T78" fmla="*/ 29 w 330"/>
                <a:gd name="T79" fmla="*/ 281 h 285"/>
                <a:gd name="T80" fmla="*/ 29 w 330"/>
                <a:gd name="T81" fmla="*/ 28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0" h="285">
                  <a:moveTo>
                    <a:pt x="29" y="281"/>
                  </a:moveTo>
                  <a:lnTo>
                    <a:pt x="109" y="281"/>
                  </a:lnTo>
                  <a:lnTo>
                    <a:pt x="180" y="285"/>
                  </a:lnTo>
                  <a:lnTo>
                    <a:pt x="235" y="285"/>
                  </a:lnTo>
                  <a:lnTo>
                    <a:pt x="237" y="265"/>
                  </a:lnTo>
                  <a:lnTo>
                    <a:pt x="251" y="260"/>
                  </a:lnTo>
                  <a:lnTo>
                    <a:pt x="262" y="274"/>
                  </a:lnTo>
                  <a:lnTo>
                    <a:pt x="276" y="267"/>
                  </a:lnTo>
                  <a:lnTo>
                    <a:pt x="285" y="281"/>
                  </a:lnTo>
                  <a:lnTo>
                    <a:pt x="289" y="265"/>
                  </a:lnTo>
                  <a:lnTo>
                    <a:pt x="298" y="283"/>
                  </a:lnTo>
                  <a:lnTo>
                    <a:pt x="314" y="274"/>
                  </a:lnTo>
                  <a:lnTo>
                    <a:pt x="328" y="267"/>
                  </a:lnTo>
                  <a:lnTo>
                    <a:pt x="330" y="247"/>
                  </a:lnTo>
                  <a:lnTo>
                    <a:pt x="330" y="235"/>
                  </a:lnTo>
                  <a:lnTo>
                    <a:pt x="328" y="219"/>
                  </a:lnTo>
                  <a:lnTo>
                    <a:pt x="323" y="204"/>
                  </a:lnTo>
                  <a:lnTo>
                    <a:pt x="315" y="190"/>
                  </a:lnTo>
                  <a:lnTo>
                    <a:pt x="310" y="178"/>
                  </a:lnTo>
                  <a:lnTo>
                    <a:pt x="305" y="160"/>
                  </a:lnTo>
                  <a:lnTo>
                    <a:pt x="308" y="142"/>
                  </a:lnTo>
                  <a:lnTo>
                    <a:pt x="280" y="142"/>
                  </a:lnTo>
                  <a:lnTo>
                    <a:pt x="278" y="115"/>
                  </a:lnTo>
                  <a:lnTo>
                    <a:pt x="280" y="3"/>
                  </a:lnTo>
                  <a:lnTo>
                    <a:pt x="237" y="3"/>
                  </a:lnTo>
                  <a:lnTo>
                    <a:pt x="221" y="5"/>
                  </a:lnTo>
                  <a:lnTo>
                    <a:pt x="184" y="3"/>
                  </a:lnTo>
                  <a:lnTo>
                    <a:pt x="125" y="3"/>
                  </a:lnTo>
                  <a:lnTo>
                    <a:pt x="41" y="0"/>
                  </a:lnTo>
                  <a:lnTo>
                    <a:pt x="40" y="112"/>
                  </a:lnTo>
                  <a:lnTo>
                    <a:pt x="38" y="137"/>
                  </a:lnTo>
                  <a:lnTo>
                    <a:pt x="2" y="137"/>
                  </a:lnTo>
                  <a:lnTo>
                    <a:pt x="0" y="194"/>
                  </a:lnTo>
                  <a:lnTo>
                    <a:pt x="8" y="228"/>
                  </a:lnTo>
                  <a:lnTo>
                    <a:pt x="22" y="233"/>
                  </a:lnTo>
                  <a:lnTo>
                    <a:pt x="20" y="249"/>
                  </a:lnTo>
                  <a:lnTo>
                    <a:pt x="11" y="263"/>
                  </a:lnTo>
                  <a:lnTo>
                    <a:pt x="13" y="283"/>
                  </a:lnTo>
                  <a:lnTo>
                    <a:pt x="29" y="281"/>
                  </a:lnTo>
                  <a:lnTo>
                    <a:pt x="29" y="281"/>
                  </a:lnTo>
                  <a:lnTo>
                    <a:pt x="29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203">
              <a:extLst>
                <a:ext uri="{FF2B5EF4-FFF2-40B4-BE49-F238E27FC236}">
                  <a16:creationId xmlns:a16="http://schemas.microsoft.com/office/drawing/2014/main" id="{6C1E3650-F331-870C-29A5-CCAEAE1B69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9969927"/>
              <a:ext cx="614366" cy="713748"/>
            </a:xfrm>
            <a:custGeom>
              <a:avLst/>
              <a:gdLst>
                <a:gd name="T0" fmla="*/ 201 w 272"/>
                <a:gd name="T1" fmla="*/ 314 h 316"/>
                <a:gd name="T2" fmla="*/ 239 w 272"/>
                <a:gd name="T3" fmla="*/ 316 h 316"/>
                <a:gd name="T4" fmla="*/ 242 w 272"/>
                <a:gd name="T5" fmla="*/ 296 h 316"/>
                <a:gd name="T6" fmla="*/ 240 w 272"/>
                <a:gd name="T7" fmla="*/ 280 h 316"/>
                <a:gd name="T8" fmla="*/ 240 w 272"/>
                <a:gd name="T9" fmla="*/ 250 h 316"/>
                <a:gd name="T10" fmla="*/ 228 w 272"/>
                <a:gd name="T11" fmla="*/ 255 h 316"/>
                <a:gd name="T12" fmla="*/ 235 w 272"/>
                <a:gd name="T13" fmla="*/ 243 h 316"/>
                <a:gd name="T14" fmla="*/ 242 w 272"/>
                <a:gd name="T15" fmla="*/ 216 h 316"/>
                <a:gd name="T16" fmla="*/ 244 w 272"/>
                <a:gd name="T17" fmla="*/ 196 h 316"/>
                <a:gd name="T18" fmla="*/ 249 w 272"/>
                <a:gd name="T19" fmla="*/ 154 h 316"/>
                <a:gd name="T20" fmla="*/ 272 w 272"/>
                <a:gd name="T21" fmla="*/ 157 h 316"/>
                <a:gd name="T22" fmla="*/ 271 w 272"/>
                <a:gd name="T23" fmla="*/ 141 h 316"/>
                <a:gd name="T24" fmla="*/ 269 w 272"/>
                <a:gd name="T25" fmla="*/ 127 h 316"/>
                <a:gd name="T26" fmla="*/ 264 w 272"/>
                <a:gd name="T27" fmla="*/ 114 h 316"/>
                <a:gd name="T28" fmla="*/ 255 w 272"/>
                <a:gd name="T29" fmla="*/ 107 h 316"/>
                <a:gd name="T30" fmla="*/ 248 w 272"/>
                <a:gd name="T31" fmla="*/ 95 h 316"/>
                <a:gd name="T32" fmla="*/ 239 w 272"/>
                <a:gd name="T33" fmla="*/ 84 h 316"/>
                <a:gd name="T34" fmla="*/ 223 w 272"/>
                <a:gd name="T35" fmla="*/ 82 h 316"/>
                <a:gd name="T36" fmla="*/ 210 w 272"/>
                <a:gd name="T37" fmla="*/ 79 h 316"/>
                <a:gd name="T38" fmla="*/ 201 w 272"/>
                <a:gd name="T39" fmla="*/ 70 h 316"/>
                <a:gd name="T40" fmla="*/ 189 w 272"/>
                <a:gd name="T41" fmla="*/ 63 h 316"/>
                <a:gd name="T42" fmla="*/ 178 w 272"/>
                <a:gd name="T43" fmla="*/ 52 h 316"/>
                <a:gd name="T44" fmla="*/ 173 w 272"/>
                <a:gd name="T45" fmla="*/ 41 h 316"/>
                <a:gd name="T46" fmla="*/ 164 w 272"/>
                <a:gd name="T47" fmla="*/ 31 h 316"/>
                <a:gd name="T48" fmla="*/ 153 w 272"/>
                <a:gd name="T49" fmla="*/ 18 h 316"/>
                <a:gd name="T50" fmla="*/ 141 w 272"/>
                <a:gd name="T51" fmla="*/ 11 h 316"/>
                <a:gd name="T52" fmla="*/ 132 w 272"/>
                <a:gd name="T53" fmla="*/ 0 h 316"/>
                <a:gd name="T54" fmla="*/ 125 w 272"/>
                <a:gd name="T55" fmla="*/ 33 h 316"/>
                <a:gd name="T56" fmla="*/ 112 w 272"/>
                <a:gd name="T57" fmla="*/ 36 h 316"/>
                <a:gd name="T58" fmla="*/ 89 w 272"/>
                <a:gd name="T59" fmla="*/ 38 h 316"/>
                <a:gd name="T60" fmla="*/ 45 w 272"/>
                <a:gd name="T61" fmla="*/ 34 h 316"/>
                <a:gd name="T62" fmla="*/ 5 w 272"/>
                <a:gd name="T63" fmla="*/ 33 h 316"/>
                <a:gd name="T64" fmla="*/ 4 w 272"/>
                <a:gd name="T65" fmla="*/ 49 h 316"/>
                <a:gd name="T66" fmla="*/ 0 w 272"/>
                <a:gd name="T67" fmla="*/ 130 h 316"/>
                <a:gd name="T68" fmla="*/ 2 w 272"/>
                <a:gd name="T69" fmla="*/ 146 h 316"/>
                <a:gd name="T70" fmla="*/ 2 w 272"/>
                <a:gd name="T71" fmla="*/ 162 h 316"/>
                <a:gd name="T72" fmla="*/ 30 w 272"/>
                <a:gd name="T73" fmla="*/ 177 h 316"/>
                <a:gd name="T74" fmla="*/ 29 w 272"/>
                <a:gd name="T75" fmla="*/ 189 h 316"/>
                <a:gd name="T76" fmla="*/ 34 w 272"/>
                <a:gd name="T77" fmla="*/ 202 h 316"/>
                <a:gd name="T78" fmla="*/ 37 w 272"/>
                <a:gd name="T79" fmla="*/ 212 h 316"/>
                <a:gd name="T80" fmla="*/ 43 w 272"/>
                <a:gd name="T81" fmla="*/ 227 h 316"/>
                <a:gd name="T82" fmla="*/ 48 w 272"/>
                <a:gd name="T83" fmla="*/ 243 h 316"/>
                <a:gd name="T84" fmla="*/ 52 w 272"/>
                <a:gd name="T85" fmla="*/ 257 h 316"/>
                <a:gd name="T86" fmla="*/ 50 w 272"/>
                <a:gd name="T87" fmla="*/ 269 h 316"/>
                <a:gd name="T88" fmla="*/ 52 w 272"/>
                <a:gd name="T89" fmla="*/ 285 h 316"/>
                <a:gd name="T90" fmla="*/ 54 w 272"/>
                <a:gd name="T91" fmla="*/ 300 h 316"/>
                <a:gd name="T92" fmla="*/ 46 w 272"/>
                <a:gd name="T93" fmla="*/ 310 h 316"/>
                <a:gd name="T94" fmla="*/ 110 w 272"/>
                <a:gd name="T95" fmla="*/ 312 h 316"/>
                <a:gd name="T96" fmla="*/ 182 w 272"/>
                <a:gd name="T97" fmla="*/ 314 h 316"/>
                <a:gd name="T98" fmla="*/ 201 w 272"/>
                <a:gd name="T99" fmla="*/ 314 h 316"/>
                <a:gd name="T100" fmla="*/ 201 w 272"/>
                <a:gd name="T101" fmla="*/ 314 h 316"/>
                <a:gd name="T102" fmla="*/ 201 w 272"/>
                <a:gd name="T103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2" h="316">
                  <a:moveTo>
                    <a:pt x="201" y="314"/>
                  </a:moveTo>
                  <a:lnTo>
                    <a:pt x="239" y="316"/>
                  </a:lnTo>
                  <a:lnTo>
                    <a:pt x="242" y="296"/>
                  </a:lnTo>
                  <a:lnTo>
                    <a:pt x="240" y="280"/>
                  </a:lnTo>
                  <a:lnTo>
                    <a:pt x="240" y="250"/>
                  </a:lnTo>
                  <a:lnTo>
                    <a:pt x="228" y="255"/>
                  </a:lnTo>
                  <a:lnTo>
                    <a:pt x="235" y="243"/>
                  </a:lnTo>
                  <a:lnTo>
                    <a:pt x="242" y="216"/>
                  </a:lnTo>
                  <a:lnTo>
                    <a:pt x="244" y="196"/>
                  </a:lnTo>
                  <a:lnTo>
                    <a:pt x="249" y="154"/>
                  </a:lnTo>
                  <a:lnTo>
                    <a:pt x="272" y="157"/>
                  </a:lnTo>
                  <a:lnTo>
                    <a:pt x="271" y="141"/>
                  </a:lnTo>
                  <a:lnTo>
                    <a:pt x="269" y="127"/>
                  </a:lnTo>
                  <a:lnTo>
                    <a:pt x="264" y="114"/>
                  </a:lnTo>
                  <a:lnTo>
                    <a:pt x="255" y="107"/>
                  </a:lnTo>
                  <a:lnTo>
                    <a:pt x="248" y="95"/>
                  </a:lnTo>
                  <a:lnTo>
                    <a:pt x="239" y="84"/>
                  </a:lnTo>
                  <a:lnTo>
                    <a:pt x="223" y="82"/>
                  </a:lnTo>
                  <a:lnTo>
                    <a:pt x="210" y="79"/>
                  </a:lnTo>
                  <a:lnTo>
                    <a:pt x="201" y="70"/>
                  </a:lnTo>
                  <a:lnTo>
                    <a:pt x="189" y="63"/>
                  </a:lnTo>
                  <a:lnTo>
                    <a:pt x="178" y="52"/>
                  </a:lnTo>
                  <a:lnTo>
                    <a:pt x="173" y="41"/>
                  </a:lnTo>
                  <a:lnTo>
                    <a:pt x="164" y="31"/>
                  </a:lnTo>
                  <a:lnTo>
                    <a:pt x="153" y="18"/>
                  </a:lnTo>
                  <a:lnTo>
                    <a:pt x="141" y="11"/>
                  </a:lnTo>
                  <a:lnTo>
                    <a:pt x="132" y="0"/>
                  </a:lnTo>
                  <a:lnTo>
                    <a:pt x="125" y="33"/>
                  </a:lnTo>
                  <a:lnTo>
                    <a:pt x="112" y="36"/>
                  </a:lnTo>
                  <a:lnTo>
                    <a:pt x="89" y="38"/>
                  </a:lnTo>
                  <a:lnTo>
                    <a:pt x="45" y="34"/>
                  </a:lnTo>
                  <a:lnTo>
                    <a:pt x="5" y="33"/>
                  </a:lnTo>
                  <a:lnTo>
                    <a:pt x="4" y="49"/>
                  </a:lnTo>
                  <a:lnTo>
                    <a:pt x="0" y="130"/>
                  </a:lnTo>
                  <a:lnTo>
                    <a:pt x="2" y="146"/>
                  </a:lnTo>
                  <a:lnTo>
                    <a:pt x="2" y="162"/>
                  </a:lnTo>
                  <a:lnTo>
                    <a:pt x="30" y="177"/>
                  </a:lnTo>
                  <a:lnTo>
                    <a:pt x="29" y="189"/>
                  </a:lnTo>
                  <a:lnTo>
                    <a:pt x="34" y="202"/>
                  </a:lnTo>
                  <a:lnTo>
                    <a:pt x="37" y="212"/>
                  </a:lnTo>
                  <a:lnTo>
                    <a:pt x="43" y="227"/>
                  </a:lnTo>
                  <a:lnTo>
                    <a:pt x="48" y="243"/>
                  </a:lnTo>
                  <a:lnTo>
                    <a:pt x="52" y="257"/>
                  </a:lnTo>
                  <a:lnTo>
                    <a:pt x="50" y="269"/>
                  </a:lnTo>
                  <a:lnTo>
                    <a:pt x="52" y="285"/>
                  </a:lnTo>
                  <a:lnTo>
                    <a:pt x="54" y="300"/>
                  </a:lnTo>
                  <a:lnTo>
                    <a:pt x="46" y="310"/>
                  </a:lnTo>
                  <a:lnTo>
                    <a:pt x="110" y="312"/>
                  </a:lnTo>
                  <a:lnTo>
                    <a:pt x="182" y="314"/>
                  </a:lnTo>
                  <a:lnTo>
                    <a:pt x="201" y="314"/>
                  </a:lnTo>
                  <a:lnTo>
                    <a:pt x="201" y="314"/>
                  </a:lnTo>
                  <a:lnTo>
                    <a:pt x="201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204">
              <a:extLst>
                <a:ext uri="{FF2B5EF4-FFF2-40B4-BE49-F238E27FC236}">
                  <a16:creationId xmlns:a16="http://schemas.microsoft.com/office/drawing/2014/main" id="{8B2D53BE-9E3C-C2B3-FF99-509CED3F88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37625" y="10179987"/>
              <a:ext cx="618883" cy="612108"/>
            </a:xfrm>
            <a:custGeom>
              <a:avLst/>
              <a:gdLst>
                <a:gd name="T0" fmla="*/ 111 w 274"/>
                <a:gd name="T1" fmla="*/ 271 h 271"/>
                <a:gd name="T2" fmla="*/ 121 w 274"/>
                <a:gd name="T3" fmla="*/ 242 h 271"/>
                <a:gd name="T4" fmla="*/ 141 w 274"/>
                <a:gd name="T5" fmla="*/ 242 h 271"/>
                <a:gd name="T6" fmla="*/ 169 w 274"/>
                <a:gd name="T7" fmla="*/ 246 h 271"/>
                <a:gd name="T8" fmla="*/ 201 w 274"/>
                <a:gd name="T9" fmla="*/ 244 h 271"/>
                <a:gd name="T10" fmla="*/ 237 w 274"/>
                <a:gd name="T11" fmla="*/ 244 h 271"/>
                <a:gd name="T12" fmla="*/ 237 w 274"/>
                <a:gd name="T13" fmla="*/ 219 h 271"/>
                <a:gd name="T14" fmla="*/ 242 w 274"/>
                <a:gd name="T15" fmla="*/ 199 h 271"/>
                <a:gd name="T16" fmla="*/ 242 w 274"/>
                <a:gd name="T17" fmla="*/ 148 h 271"/>
                <a:gd name="T18" fmla="*/ 265 w 274"/>
                <a:gd name="T19" fmla="*/ 148 h 271"/>
                <a:gd name="T20" fmla="*/ 274 w 274"/>
                <a:gd name="T21" fmla="*/ 135 h 271"/>
                <a:gd name="T22" fmla="*/ 269 w 274"/>
                <a:gd name="T23" fmla="*/ 125 h 271"/>
                <a:gd name="T24" fmla="*/ 264 w 274"/>
                <a:gd name="T25" fmla="*/ 112 h 271"/>
                <a:gd name="T26" fmla="*/ 271 w 274"/>
                <a:gd name="T27" fmla="*/ 100 h 271"/>
                <a:gd name="T28" fmla="*/ 273 w 274"/>
                <a:gd name="T29" fmla="*/ 87 h 271"/>
                <a:gd name="T30" fmla="*/ 273 w 274"/>
                <a:gd name="T31" fmla="*/ 71 h 271"/>
                <a:gd name="T32" fmla="*/ 267 w 274"/>
                <a:gd name="T33" fmla="*/ 57 h 271"/>
                <a:gd name="T34" fmla="*/ 258 w 274"/>
                <a:gd name="T35" fmla="*/ 46 h 271"/>
                <a:gd name="T36" fmla="*/ 253 w 274"/>
                <a:gd name="T37" fmla="*/ 32 h 271"/>
                <a:gd name="T38" fmla="*/ 249 w 274"/>
                <a:gd name="T39" fmla="*/ 20 h 271"/>
                <a:gd name="T40" fmla="*/ 237 w 274"/>
                <a:gd name="T41" fmla="*/ 7 h 271"/>
                <a:gd name="T42" fmla="*/ 200 w 274"/>
                <a:gd name="T43" fmla="*/ 7 h 271"/>
                <a:gd name="T44" fmla="*/ 169 w 274"/>
                <a:gd name="T45" fmla="*/ 4 h 271"/>
                <a:gd name="T46" fmla="*/ 148 w 274"/>
                <a:gd name="T47" fmla="*/ 0 h 271"/>
                <a:gd name="T48" fmla="*/ 146 w 274"/>
                <a:gd name="T49" fmla="*/ 36 h 271"/>
                <a:gd name="T50" fmla="*/ 139 w 274"/>
                <a:gd name="T51" fmla="*/ 48 h 271"/>
                <a:gd name="T52" fmla="*/ 116 w 274"/>
                <a:gd name="T53" fmla="*/ 48 h 271"/>
                <a:gd name="T54" fmla="*/ 100 w 274"/>
                <a:gd name="T55" fmla="*/ 50 h 271"/>
                <a:gd name="T56" fmla="*/ 64 w 274"/>
                <a:gd name="T57" fmla="*/ 48 h 271"/>
                <a:gd name="T58" fmla="*/ 41 w 274"/>
                <a:gd name="T59" fmla="*/ 48 h 271"/>
                <a:gd name="T60" fmla="*/ 2 w 274"/>
                <a:gd name="T61" fmla="*/ 50 h 271"/>
                <a:gd name="T62" fmla="*/ 0 w 274"/>
                <a:gd name="T63" fmla="*/ 93 h 271"/>
                <a:gd name="T64" fmla="*/ 4 w 274"/>
                <a:gd name="T65" fmla="*/ 121 h 271"/>
                <a:gd name="T66" fmla="*/ 2 w 274"/>
                <a:gd name="T67" fmla="*/ 157 h 271"/>
                <a:gd name="T68" fmla="*/ 4 w 274"/>
                <a:gd name="T69" fmla="*/ 203 h 271"/>
                <a:gd name="T70" fmla="*/ 4 w 274"/>
                <a:gd name="T71" fmla="*/ 215 h 271"/>
                <a:gd name="T72" fmla="*/ 34 w 274"/>
                <a:gd name="T73" fmla="*/ 219 h 271"/>
                <a:gd name="T74" fmla="*/ 66 w 274"/>
                <a:gd name="T75" fmla="*/ 219 h 271"/>
                <a:gd name="T76" fmla="*/ 75 w 274"/>
                <a:gd name="T77" fmla="*/ 228 h 271"/>
                <a:gd name="T78" fmla="*/ 86 w 274"/>
                <a:gd name="T79" fmla="*/ 239 h 271"/>
                <a:gd name="T80" fmla="*/ 98 w 274"/>
                <a:gd name="T81" fmla="*/ 240 h 271"/>
                <a:gd name="T82" fmla="*/ 103 w 274"/>
                <a:gd name="T83" fmla="*/ 251 h 271"/>
                <a:gd name="T84" fmla="*/ 102 w 274"/>
                <a:gd name="T85" fmla="*/ 267 h 271"/>
                <a:gd name="T86" fmla="*/ 111 w 274"/>
                <a:gd name="T87" fmla="*/ 271 h 271"/>
                <a:gd name="T88" fmla="*/ 111 w 274"/>
                <a:gd name="T89" fmla="*/ 271 h 271"/>
                <a:gd name="T90" fmla="*/ 111 w 274"/>
                <a:gd name="T91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4" h="271">
                  <a:moveTo>
                    <a:pt x="111" y="271"/>
                  </a:moveTo>
                  <a:lnTo>
                    <a:pt x="121" y="242"/>
                  </a:lnTo>
                  <a:lnTo>
                    <a:pt x="141" y="242"/>
                  </a:lnTo>
                  <a:lnTo>
                    <a:pt x="169" y="246"/>
                  </a:lnTo>
                  <a:lnTo>
                    <a:pt x="201" y="244"/>
                  </a:lnTo>
                  <a:lnTo>
                    <a:pt x="237" y="244"/>
                  </a:lnTo>
                  <a:lnTo>
                    <a:pt x="237" y="219"/>
                  </a:lnTo>
                  <a:lnTo>
                    <a:pt x="242" y="199"/>
                  </a:lnTo>
                  <a:lnTo>
                    <a:pt x="242" y="148"/>
                  </a:lnTo>
                  <a:lnTo>
                    <a:pt x="265" y="148"/>
                  </a:lnTo>
                  <a:lnTo>
                    <a:pt x="274" y="135"/>
                  </a:lnTo>
                  <a:lnTo>
                    <a:pt x="269" y="125"/>
                  </a:lnTo>
                  <a:lnTo>
                    <a:pt x="264" y="112"/>
                  </a:lnTo>
                  <a:lnTo>
                    <a:pt x="271" y="100"/>
                  </a:lnTo>
                  <a:lnTo>
                    <a:pt x="273" y="87"/>
                  </a:lnTo>
                  <a:lnTo>
                    <a:pt x="273" y="71"/>
                  </a:lnTo>
                  <a:lnTo>
                    <a:pt x="267" y="57"/>
                  </a:lnTo>
                  <a:lnTo>
                    <a:pt x="258" y="46"/>
                  </a:lnTo>
                  <a:lnTo>
                    <a:pt x="253" y="32"/>
                  </a:lnTo>
                  <a:lnTo>
                    <a:pt x="249" y="20"/>
                  </a:lnTo>
                  <a:lnTo>
                    <a:pt x="237" y="7"/>
                  </a:lnTo>
                  <a:lnTo>
                    <a:pt x="200" y="7"/>
                  </a:lnTo>
                  <a:lnTo>
                    <a:pt x="169" y="4"/>
                  </a:lnTo>
                  <a:lnTo>
                    <a:pt x="148" y="0"/>
                  </a:lnTo>
                  <a:lnTo>
                    <a:pt x="146" y="36"/>
                  </a:lnTo>
                  <a:lnTo>
                    <a:pt x="139" y="48"/>
                  </a:lnTo>
                  <a:lnTo>
                    <a:pt x="116" y="48"/>
                  </a:lnTo>
                  <a:lnTo>
                    <a:pt x="100" y="50"/>
                  </a:lnTo>
                  <a:lnTo>
                    <a:pt x="64" y="48"/>
                  </a:lnTo>
                  <a:lnTo>
                    <a:pt x="41" y="48"/>
                  </a:lnTo>
                  <a:lnTo>
                    <a:pt x="2" y="50"/>
                  </a:lnTo>
                  <a:lnTo>
                    <a:pt x="0" y="93"/>
                  </a:lnTo>
                  <a:lnTo>
                    <a:pt x="4" y="121"/>
                  </a:lnTo>
                  <a:lnTo>
                    <a:pt x="2" y="157"/>
                  </a:lnTo>
                  <a:lnTo>
                    <a:pt x="4" y="203"/>
                  </a:lnTo>
                  <a:lnTo>
                    <a:pt x="4" y="215"/>
                  </a:lnTo>
                  <a:lnTo>
                    <a:pt x="34" y="219"/>
                  </a:lnTo>
                  <a:lnTo>
                    <a:pt x="66" y="219"/>
                  </a:lnTo>
                  <a:lnTo>
                    <a:pt x="75" y="228"/>
                  </a:lnTo>
                  <a:lnTo>
                    <a:pt x="86" y="239"/>
                  </a:lnTo>
                  <a:lnTo>
                    <a:pt x="98" y="240"/>
                  </a:lnTo>
                  <a:lnTo>
                    <a:pt x="103" y="251"/>
                  </a:lnTo>
                  <a:lnTo>
                    <a:pt x="102" y="267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205">
              <a:extLst>
                <a:ext uri="{FF2B5EF4-FFF2-40B4-BE49-F238E27FC236}">
                  <a16:creationId xmlns:a16="http://schemas.microsoft.com/office/drawing/2014/main" id="{9F577C80-D925-F473-EDF3-5F2701669E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69414" y="10200314"/>
              <a:ext cx="955430" cy="1032226"/>
            </a:xfrm>
            <a:custGeom>
              <a:avLst/>
              <a:gdLst>
                <a:gd name="T0" fmla="*/ 354 w 423"/>
                <a:gd name="T1" fmla="*/ 436 h 457"/>
                <a:gd name="T2" fmla="*/ 359 w 423"/>
                <a:gd name="T3" fmla="*/ 395 h 457"/>
                <a:gd name="T4" fmla="*/ 395 w 423"/>
                <a:gd name="T5" fmla="*/ 370 h 457"/>
                <a:gd name="T6" fmla="*/ 423 w 423"/>
                <a:gd name="T7" fmla="*/ 322 h 457"/>
                <a:gd name="T8" fmla="*/ 404 w 423"/>
                <a:gd name="T9" fmla="*/ 303 h 457"/>
                <a:gd name="T10" fmla="*/ 390 w 423"/>
                <a:gd name="T11" fmla="*/ 279 h 457"/>
                <a:gd name="T12" fmla="*/ 377 w 423"/>
                <a:gd name="T13" fmla="*/ 251 h 457"/>
                <a:gd name="T14" fmla="*/ 352 w 423"/>
                <a:gd name="T15" fmla="*/ 235 h 457"/>
                <a:gd name="T16" fmla="*/ 343 w 423"/>
                <a:gd name="T17" fmla="*/ 212 h 457"/>
                <a:gd name="T18" fmla="*/ 318 w 423"/>
                <a:gd name="T19" fmla="*/ 199 h 457"/>
                <a:gd name="T20" fmla="*/ 297 w 423"/>
                <a:gd name="T21" fmla="*/ 183 h 457"/>
                <a:gd name="T22" fmla="*/ 274 w 423"/>
                <a:gd name="T23" fmla="*/ 162 h 457"/>
                <a:gd name="T24" fmla="*/ 256 w 423"/>
                <a:gd name="T25" fmla="*/ 158 h 457"/>
                <a:gd name="T26" fmla="*/ 231 w 423"/>
                <a:gd name="T27" fmla="*/ 142 h 457"/>
                <a:gd name="T28" fmla="*/ 213 w 423"/>
                <a:gd name="T29" fmla="*/ 112 h 457"/>
                <a:gd name="T30" fmla="*/ 181 w 423"/>
                <a:gd name="T31" fmla="*/ 78 h 457"/>
                <a:gd name="T32" fmla="*/ 167 w 423"/>
                <a:gd name="T33" fmla="*/ 60 h 457"/>
                <a:gd name="T34" fmla="*/ 151 w 423"/>
                <a:gd name="T35" fmla="*/ 32 h 457"/>
                <a:gd name="T36" fmla="*/ 112 w 423"/>
                <a:gd name="T37" fmla="*/ 28 h 457"/>
                <a:gd name="T38" fmla="*/ 100 w 423"/>
                <a:gd name="T39" fmla="*/ 4 h 457"/>
                <a:gd name="T40" fmla="*/ 71 w 423"/>
                <a:gd name="T41" fmla="*/ 0 h 457"/>
                <a:gd name="T42" fmla="*/ 48 w 423"/>
                <a:gd name="T43" fmla="*/ 4 h 457"/>
                <a:gd name="T44" fmla="*/ 28 w 423"/>
                <a:gd name="T45" fmla="*/ 25 h 457"/>
                <a:gd name="T46" fmla="*/ 9 w 423"/>
                <a:gd name="T47" fmla="*/ 52 h 457"/>
                <a:gd name="T48" fmla="*/ 12 w 423"/>
                <a:gd name="T49" fmla="*/ 214 h 457"/>
                <a:gd name="T50" fmla="*/ 0 w 423"/>
                <a:gd name="T51" fmla="*/ 253 h 457"/>
                <a:gd name="T52" fmla="*/ 30 w 423"/>
                <a:gd name="T53" fmla="*/ 322 h 457"/>
                <a:gd name="T54" fmla="*/ 67 w 423"/>
                <a:gd name="T55" fmla="*/ 336 h 457"/>
                <a:gd name="T56" fmla="*/ 78 w 423"/>
                <a:gd name="T57" fmla="*/ 360 h 457"/>
                <a:gd name="T58" fmla="*/ 80 w 423"/>
                <a:gd name="T59" fmla="*/ 393 h 457"/>
                <a:gd name="T60" fmla="*/ 87 w 423"/>
                <a:gd name="T61" fmla="*/ 416 h 457"/>
                <a:gd name="T62" fmla="*/ 244 w 423"/>
                <a:gd name="T63" fmla="*/ 436 h 457"/>
                <a:gd name="T64" fmla="*/ 308 w 423"/>
                <a:gd name="T65" fmla="*/ 440 h 457"/>
                <a:gd name="T66" fmla="*/ 342 w 423"/>
                <a:gd name="T67" fmla="*/ 457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23" h="457">
                  <a:moveTo>
                    <a:pt x="342" y="457"/>
                  </a:moveTo>
                  <a:lnTo>
                    <a:pt x="354" y="436"/>
                  </a:lnTo>
                  <a:lnTo>
                    <a:pt x="359" y="424"/>
                  </a:lnTo>
                  <a:lnTo>
                    <a:pt x="359" y="395"/>
                  </a:lnTo>
                  <a:lnTo>
                    <a:pt x="386" y="388"/>
                  </a:lnTo>
                  <a:lnTo>
                    <a:pt x="395" y="370"/>
                  </a:lnTo>
                  <a:lnTo>
                    <a:pt x="415" y="336"/>
                  </a:lnTo>
                  <a:lnTo>
                    <a:pt x="423" y="322"/>
                  </a:lnTo>
                  <a:lnTo>
                    <a:pt x="416" y="308"/>
                  </a:lnTo>
                  <a:lnTo>
                    <a:pt x="404" y="303"/>
                  </a:lnTo>
                  <a:lnTo>
                    <a:pt x="391" y="292"/>
                  </a:lnTo>
                  <a:lnTo>
                    <a:pt x="390" y="279"/>
                  </a:lnTo>
                  <a:lnTo>
                    <a:pt x="383" y="265"/>
                  </a:lnTo>
                  <a:lnTo>
                    <a:pt x="377" y="251"/>
                  </a:lnTo>
                  <a:lnTo>
                    <a:pt x="361" y="249"/>
                  </a:lnTo>
                  <a:lnTo>
                    <a:pt x="352" y="235"/>
                  </a:lnTo>
                  <a:lnTo>
                    <a:pt x="352" y="222"/>
                  </a:lnTo>
                  <a:lnTo>
                    <a:pt x="343" y="212"/>
                  </a:lnTo>
                  <a:lnTo>
                    <a:pt x="334" y="205"/>
                  </a:lnTo>
                  <a:lnTo>
                    <a:pt x="318" y="199"/>
                  </a:lnTo>
                  <a:lnTo>
                    <a:pt x="306" y="190"/>
                  </a:lnTo>
                  <a:lnTo>
                    <a:pt x="297" y="183"/>
                  </a:lnTo>
                  <a:lnTo>
                    <a:pt x="279" y="174"/>
                  </a:lnTo>
                  <a:lnTo>
                    <a:pt x="274" y="162"/>
                  </a:lnTo>
                  <a:lnTo>
                    <a:pt x="263" y="149"/>
                  </a:lnTo>
                  <a:lnTo>
                    <a:pt x="256" y="158"/>
                  </a:lnTo>
                  <a:lnTo>
                    <a:pt x="247" y="148"/>
                  </a:lnTo>
                  <a:lnTo>
                    <a:pt x="231" y="142"/>
                  </a:lnTo>
                  <a:lnTo>
                    <a:pt x="224" y="126"/>
                  </a:lnTo>
                  <a:lnTo>
                    <a:pt x="213" y="112"/>
                  </a:lnTo>
                  <a:lnTo>
                    <a:pt x="185" y="93"/>
                  </a:lnTo>
                  <a:lnTo>
                    <a:pt x="181" y="78"/>
                  </a:lnTo>
                  <a:lnTo>
                    <a:pt x="180" y="62"/>
                  </a:lnTo>
                  <a:lnTo>
                    <a:pt x="167" y="60"/>
                  </a:lnTo>
                  <a:lnTo>
                    <a:pt x="151" y="52"/>
                  </a:lnTo>
                  <a:lnTo>
                    <a:pt x="151" y="32"/>
                  </a:lnTo>
                  <a:lnTo>
                    <a:pt x="135" y="34"/>
                  </a:lnTo>
                  <a:lnTo>
                    <a:pt x="112" y="28"/>
                  </a:lnTo>
                  <a:lnTo>
                    <a:pt x="105" y="14"/>
                  </a:lnTo>
                  <a:lnTo>
                    <a:pt x="100" y="4"/>
                  </a:lnTo>
                  <a:lnTo>
                    <a:pt x="84" y="5"/>
                  </a:lnTo>
                  <a:lnTo>
                    <a:pt x="71" y="0"/>
                  </a:lnTo>
                  <a:lnTo>
                    <a:pt x="60" y="2"/>
                  </a:lnTo>
                  <a:lnTo>
                    <a:pt x="48" y="4"/>
                  </a:lnTo>
                  <a:lnTo>
                    <a:pt x="44" y="27"/>
                  </a:lnTo>
                  <a:lnTo>
                    <a:pt x="28" y="25"/>
                  </a:lnTo>
                  <a:lnTo>
                    <a:pt x="43" y="39"/>
                  </a:lnTo>
                  <a:lnTo>
                    <a:pt x="9" y="52"/>
                  </a:lnTo>
                  <a:lnTo>
                    <a:pt x="11" y="174"/>
                  </a:lnTo>
                  <a:lnTo>
                    <a:pt x="12" y="214"/>
                  </a:lnTo>
                  <a:lnTo>
                    <a:pt x="12" y="242"/>
                  </a:lnTo>
                  <a:lnTo>
                    <a:pt x="0" y="253"/>
                  </a:lnTo>
                  <a:lnTo>
                    <a:pt x="14" y="333"/>
                  </a:lnTo>
                  <a:lnTo>
                    <a:pt x="30" y="322"/>
                  </a:lnTo>
                  <a:lnTo>
                    <a:pt x="50" y="324"/>
                  </a:lnTo>
                  <a:lnTo>
                    <a:pt x="67" y="336"/>
                  </a:lnTo>
                  <a:lnTo>
                    <a:pt x="76" y="347"/>
                  </a:lnTo>
                  <a:lnTo>
                    <a:pt x="78" y="360"/>
                  </a:lnTo>
                  <a:lnTo>
                    <a:pt x="76" y="379"/>
                  </a:lnTo>
                  <a:lnTo>
                    <a:pt x="80" y="393"/>
                  </a:lnTo>
                  <a:lnTo>
                    <a:pt x="85" y="402"/>
                  </a:lnTo>
                  <a:lnTo>
                    <a:pt x="87" y="416"/>
                  </a:lnTo>
                  <a:lnTo>
                    <a:pt x="185" y="445"/>
                  </a:lnTo>
                  <a:lnTo>
                    <a:pt x="244" y="436"/>
                  </a:lnTo>
                  <a:lnTo>
                    <a:pt x="278" y="427"/>
                  </a:lnTo>
                  <a:lnTo>
                    <a:pt x="308" y="440"/>
                  </a:lnTo>
                  <a:lnTo>
                    <a:pt x="342" y="457"/>
                  </a:lnTo>
                  <a:lnTo>
                    <a:pt x="342" y="457"/>
                  </a:lnTo>
                  <a:lnTo>
                    <a:pt x="342" y="4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206">
              <a:extLst>
                <a:ext uri="{FF2B5EF4-FFF2-40B4-BE49-F238E27FC236}">
                  <a16:creationId xmlns:a16="http://schemas.microsoft.com/office/drawing/2014/main" id="{7EC25037-010A-FE2F-4CA0-22AB6A59CC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26556" y="9396218"/>
              <a:ext cx="397531" cy="659540"/>
            </a:xfrm>
            <a:custGeom>
              <a:avLst/>
              <a:gdLst>
                <a:gd name="T0" fmla="*/ 128 w 176"/>
                <a:gd name="T1" fmla="*/ 292 h 292"/>
                <a:gd name="T2" fmla="*/ 151 w 176"/>
                <a:gd name="T3" fmla="*/ 292 h 292"/>
                <a:gd name="T4" fmla="*/ 165 w 176"/>
                <a:gd name="T5" fmla="*/ 283 h 292"/>
                <a:gd name="T6" fmla="*/ 167 w 176"/>
                <a:gd name="T7" fmla="*/ 246 h 292"/>
                <a:gd name="T8" fmla="*/ 165 w 176"/>
                <a:gd name="T9" fmla="*/ 222 h 292"/>
                <a:gd name="T10" fmla="*/ 169 w 176"/>
                <a:gd name="T11" fmla="*/ 178 h 292"/>
                <a:gd name="T12" fmla="*/ 173 w 176"/>
                <a:gd name="T13" fmla="*/ 142 h 292"/>
                <a:gd name="T14" fmla="*/ 176 w 176"/>
                <a:gd name="T15" fmla="*/ 91 h 292"/>
                <a:gd name="T16" fmla="*/ 149 w 176"/>
                <a:gd name="T17" fmla="*/ 91 h 292"/>
                <a:gd name="T18" fmla="*/ 121 w 176"/>
                <a:gd name="T19" fmla="*/ 91 h 292"/>
                <a:gd name="T20" fmla="*/ 101 w 176"/>
                <a:gd name="T21" fmla="*/ 91 h 292"/>
                <a:gd name="T22" fmla="*/ 100 w 176"/>
                <a:gd name="T23" fmla="*/ 75 h 292"/>
                <a:gd name="T24" fmla="*/ 85 w 176"/>
                <a:gd name="T25" fmla="*/ 66 h 292"/>
                <a:gd name="T26" fmla="*/ 87 w 176"/>
                <a:gd name="T27" fmla="*/ 53 h 292"/>
                <a:gd name="T28" fmla="*/ 71 w 176"/>
                <a:gd name="T29" fmla="*/ 52 h 292"/>
                <a:gd name="T30" fmla="*/ 73 w 176"/>
                <a:gd name="T31" fmla="*/ 36 h 292"/>
                <a:gd name="T32" fmla="*/ 43 w 176"/>
                <a:gd name="T33" fmla="*/ 36 h 292"/>
                <a:gd name="T34" fmla="*/ 43 w 176"/>
                <a:gd name="T35" fmla="*/ 23 h 292"/>
                <a:gd name="T36" fmla="*/ 34 w 176"/>
                <a:gd name="T37" fmla="*/ 5 h 292"/>
                <a:gd name="T38" fmla="*/ 12 w 176"/>
                <a:gd name="T39" fmla="*/ 0 h 292"/>
                <a:gd name="T40" fmla="*/ 12 w 176"/>
                <a:gd name="T41" fmla="*/ 44 h 292"/>
                <a:gd name="T42" fmla="*/ 11 w 176"/>
                <a:gd name="T43" fmla="*/ 60 h 292"/>
                <a:gd name="T44" fmla="*/ 4 w 176"/>
                <a:gd name="T45" fmla="*/ 73 h 292"/>
                <a:gd name="T46" fmla="*/ 11 w 176"/>
                <a:gd name="T47" fmla="*/ 142 h 292"/>
                <a:gd name="T48" fmla="*/ 11 w 176"/>
                <a:gd name="T49" fmla="*/ 174 h 292"/>
                <a:gd name="T50" fmla="*/ 9 w 176"/>
                <a:gd name="T51" fmla="*/ 190 h 292"/>
                <a:gd name="T52" fmla="*/ 0 w 176"/>
                <a:gd name="T53" fmla="*/ 205 h 292"/>
                <a:gd name="T54" fmla="*/ 2 w 176"/>
                <a:gd name="T55" fmla="*/ 221 h 292"/>
                <a:gd name="T56" fmla="*/ 5 w 176"/>
                <a:gd name="T57" fmla="*/ 238 h 292"/>
                <a:gd name="T58" fmla="*/ 7 w 176"/>
                <a:gd name="T59" fmla="*/ 251 h 292"/>
                <a:gd name="T60" fmla="*/ 2 w 176"/>
                <a:gd name="T61" fmla="*/ 271 h 292"/>
                <a:gd name="T62" fmla="*/ 0 w 176"/>
                <a:gd name="T63" fmla="*/ 288 h 292"/>
                <a:gd name="T64" fmla="*/ 12 w 176"/>
                <a:gd name="T65" fmla="*/ 290 h 292"/>
                <a:gd name="T66" fmla="*/ 41 w 176"/>
                <a:gd name="T67" fmla="*/ 288 h 292"/>
                <a:gd name="T68" fmla="*/ 84 w 176"/>
                <a:gd name="T69" fmla="*/ 290 h 292"/>
                <a:gd name="T70" fmla="*/ 119 w 176"/>
                <a:gd name="T71" fmla="*/ 290 h 292"/>
                <a:gd name="T72" fmla="*/ 128 w 176"/>
                <a:gd name="T73" fmla="*/ 292 h 292"/>
                <a:gd name="T74" fmla="*/ 128 w 176"/>
                <a:gd name="T75" fmla="*/ 292 h 292"/>
                <a:gd name="T76" fmla="*/ 128 w 176"/>
                <a:gd name="T7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6" h="292">
                  <a:moveTo>
                    <a:pt x="128" y="292"/>
                  </a:moveTo>
                  <a:lnTo>
                    <a:pt x="151" y="292"/>
                  </a:lnTo>
                  <a:lnTo>
                    <a:pt x="165" y="283"/>
                  </a:lnTo>
                  <a:lnTo>
                    <a:pt x="167" y="246"/>
                  </a:lnTo>
                  <a:lnTo>
                    <a:pt x="165" y="222"/>
                  </a:lnTo>
                  <a:lnTo>
                    <a:pt x="169" y="178"/>
                  </a:lnTo>
                  <a:lnTo>
                    <a:pt x="173" y="142"/>
                  </a:lnTo>
                  <a:lnTo>
                    <a:pt x="176" y="91"/>
                  </a:lnTo>
                  <a:lnTo>
                    <a:pt x="149" y="91"/>
                  </a:lnTo>
                  <a:lnTo>
                    <a:pt x="121" y="91"/>
                  </a:lnTo>
                  <a:lnTo>
                    <a:pt x="101" y="91"/>
                  </a:lnTo>
                  <a:lnTo>
                    <a:pt x="100" y="75"/>
                  </a:lnTo>
                  <a:lnTo>
                    <a:pt x="85" y="66"/>
                  </a:lnTo>
                  <a:lnTo>
                    <a:pt x="87" y="53"/>
                  </a:lnTo>
                  <a:lnTo>
                    <a:pt x="71" y="52"/>
                  </a:lnTo>
                  <a:lnTo>
                    <a:pt x="73" y="36"/>
                  </a:lnTo>
                  <a:lnTo>
                    <a:pt x="43" y="36"/>
                  </a:lnTo>
                  <a:lnTo>
                    <a:pt x="43" y="23"/>
                  </a:lnTo>
                  <a:lnTo>
                    <a:pt x="34" y="5"/>
                  </a:lnTo>
                  <a:lnTo>
                    <a:pt x="12" y="0"/>
                  </a:lnTo>
                  <a:lnTo>
                    <a:pt x="12" y="44"/>
                  </a:lnTo>
                  <a:lnTo>
                    <a:pt x="11" y="60"/>
                  </a:lnTo>
                  <a:lnTo>
                    <a:pt x="4" y="73"/>
                  </a:lnTo>
                  <a:lnTo>
                    <a:pt x="11" y="142"/>
                  </a:lnTo>
                  <a:lnTo>
                    <a:pt x="11" y="174"/>
                  </a:lnTo>
                  <a:lnTo>
                    <a:pt x="9" y="190"/>
                  </a:lnTo>
                  <a:lnTo>
                    <a:pt x="0" y="205"/>
                  </a:lnTo>
                  <a:lnTo>
                    <a:pt x="2" y="221"/>
                  </a:lnTo>
                  <a:lnTo>
                    <a:pt x="5" y="238"/>
                  </a:lnTo>
                  <a:lnTo>
                    <a:pt x="7" y="251"/>
                  </a:lnTo>
                  <a:lnTo>
                    <a:pt x="2" y="271"/>
                  </a:lnTo>
                  <a:lnTo>
                    <a:pt x="0" y="288"/>
                  </a:lnTo>
                  <a:lnTo>
                    <a:pt x="12" y="290"/>
                  </a:lnTo>
                  <a:lnTo>
                    <a:pt x="41" y="288"/>
                  </a:lnTo>
                  <a:lnTo>
                    <a:pt x="84" y="290"/>
                  </a:lnTo>
                  <a:lnTo>
                    <a:pt x="119" y="290"/>
                  </a:lnTo>
                  <a:lnTo>
                    <a:pt x="128" y="292"/>
                  </a:lnTo>
                  <a:lnTo>
                    <a:pt x="128" y="292"/>
                  </a:lnTo>
                  <a:lnTo>
                    <a:pt x="12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207">
              <a:extLst>
                <a:ext uri="{FF2B5EF4-FFF2-40B4-BE49-F238E27FC236}">
                  <a16:creationId xmlns:a16="http://schemas.microsoft.com/office/drawing/2014/main" id="{CEA7CDF8-8846-E76B-DCF2-66A27FC00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53212" y="9211004"/>
              <a:ext cx="711491" cy="815391"/>
            </a:xfrm>
            <a:custGeom>
              <a:avLst/>
              <a:gdLst>
                <a:gd name="T0" fmla="*/ 242 w 315"/>
                <a:gd name="T1" fmla="*/ 356 h 361"/>
                <a:gd name="T2" fmla="*/ 267 w 315"/>
                <a:gd name="T3" fmla="*/ 342 h 361"/>
                <a:gd name="T4" fmla="*/ 290 w 315"/>
                <a:gd name="T5" fmla="*/ 326 h 361"/>
                <a:gd name="T6" fmla="*/ 315 w 315"/>
                <a:gd name="T7" fmla="*/ 317 h 361"/>
                <a:gd name="T8" fmla="*/ 299 w 315"/>
                <a:gd name="T9" fmla="*/ 292 h 361"/>
                <a:gd name="T10" fmla="*/ 274 w 315"/>
                <a:gd name="T11" fmla="*/ 276 h 361"/>
                <a:gd name="T12" fmla="*/ 258 w 315"/>
                <a:gd name="T13" fmla="*/ 251 h 361"/>
                <a:gd name="T14" fmla="*/ 255 w 315"/>
                <a:gd name="T15" fmla="*/ 224 h 361"/>
                <a:gd name="T16" fmla="*/ 253 w 315"/>
                <a:gd name="T17" fmla="*/ 196 h 361"/>
                <a:gd name="T18" fmla="*/ 246 w 315"/>
                <a:gd name="T19" fmla="*/ 173 h 361"/>
                <a:gd name="T20" fmla="*/ 253 w 315"/>
                <a:gd name="T21" fmla="*/ 134 h 361"/>
                <a:gd name="T22" fmla="*/ 241 w 315"/>
                <a:gd name="T23" fmla="*/ 112 h 361"/>
                <a:gd name="T24" fmla="*/ 233 w 315"/>
                <a:gd name="T25" fmla="*/ 80 h 361"/>
                <a:gd name="T26" fmla="*/ 228 w 315"/>
                <a:gd name="T27" fmla="*/ 46 h 361"/>
                <a:gd name="T28" fmla="*/ 221 w 315"/>
                <a:gd name="T29" fmla="*/ 23 h 361"/>
                <a:gd name="T30" fmla="*/ 203 w 315"/>
                <a:gd name="T31" fmla="*/ 14 h 361"/>
                <a:gd name="T32" fmla="*/ 175 w 315"/>
                <a:gd name="T33" fmla="*/ 11 h 361"/>
                <a:gd name="T34" fmla="*/ 144 w 315"/>
                <a:gd name="T35" fmla="*/ 20 h 361"/>
                <a:gd name="T36" fmla="*/ 116 w 315"/>
                <a:gd name="T37" fmla="*/ 50 h 361"/>
                <a:gd name="T38" fmla="*/ 57 w 315"/>
                <a:gd name="T39" fmla="*/ 103 h 361"/>
                <a:gd name="T40" fmla="*/ 52 w 315"/>
                <a:gd name="T41" fmla="*/ 119 h 361"/>
                <a:gd name="T42" fmla="*/ 25 w 315"/>
                <a:gd name="T43" fmla="*/ 148 h 361"/>
                <a:gd name="T44" fmla="*/ 0 w 315"/>
                <a:gd name="T45" fmla="*/ 175 h 361"/>
                <a:gd name="T46" fmla="*/ 27 w 315"/>
                <a:gd name="T47" fmla="*/ 187 h 361"/>
                <a:gd name="T48" fmla="*/ 47 w 315"/>
                <a:gd name="T49" fmla="*/ 219 h 361"/>
                <a:gd name="T50" fmla="*/ 73 w 315"/>
                <a:gd name="T51" fmla="*/ 235 h 361"/>
                <a:gd name="T52" fmla="*/ 102 w 315"/>
                <a:gd name="T53" fmla="*/ 242 h 361"/>
                <a:gd name="T54" fmla="*/ 118 w 315"/>
                <a:gd name="T55" fmla="*/ 264 h 361"/>
                <a:gd name="T56" fmla="*/ 139 w 315"/>
                <a:gd name="T57" fmla="*/ 278 h 361"/>
                <a:gd name="T58" fmla="*/ 164 w 315"/>
                <a:gd name="T59" fmla="*/ 281 h 361"/>
                <a:gd name="T60" fmla="*/ 180 w 315"/>
                <a:gd name="T61" fmla="*/ 306 h 361"/>
                <a:gd name="T62" fmla="*/ 194 w 315"/>
                <a:gd name="T63" fmla="*/ 331 h 361"/>
                <a:gd name="T64" fmla="*/ 217 w 315"/>
                <a:gd name="T65" fmla="*/ 347 h 361"/>
                <a:gd name="T66" fmla="*/ 232 w 315"/>
                <a:gd name="T67" fmla="*/ 361 h 361"/>
                <a:gd name="T68" fmla="*/ 232 w 315"/>
                <a:gd name="T69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361">
                  <a:moveTo>
                    <a:pt x="232" y="361"/>
                  </a:moveTo>
                  <a:lnTo>
                    <a:pt x="242" y="356"/>
                  </a:lnTo>
                  <a:lnTo>
                    <a:pt x="255" y="351"/>
                  </a:lnTo>
                  <a:lnTo>
                    <a:pt x="267" y="342"/>
                  </a:lnTo>
                  <a:lnTo>
                    <a:pt x="283" y="338"/>
                  </a:lnTo>
                  <a:lnTo>
                    <a:pt x="290" y="326"/>
                  </a:lnTo>
                  <a:lnTo>
                    <a:pt x="305" y="324"/>
                  </a:lnTo>
                  <a:lnTo>
                    <a:pt x="315" y="317"/>
                  </a:lnTo>
                  <a:lnTo>
                    <a:pt x="306" y="303"/>
                  </a:lnTo>
                  <a:lnTo>
                    <a:pt x="299" y="292"/>
                  </a:lnTo>
                  <a:lnTo>
                    <a:pt x="283" y="283"/>
                  </a:lnTo>
                  <a:lnTo>
                    <a:pt x="274" y="276"/>
                  </a:lnTo>
                  <a:lnTo>
                    <a:pt x="264" y="265"/>
                  </a:lnTo>
                  <a:lnTo>
                    <a:pt x="258" y="251"/>
                  </a:lnTo>
                  <a:lnTo>
                    <a:pt x="260" y="239"/>
                  </a:lnTo>
                  <a:lnTo>
                    <a:pt x="255" y="224"/>
                  </a:lnTo>
                  <a:lnTo>
                    <a:pt x="249" y="212"/>
                  </a:lnTo>
                  <a:lnTo>
                    <a:pt x="253" y="196"/>
                  </a:lnTo>
                  <a:lnTo>
                    <a:pt x="248" y="182"/>
                  </a:lnTo>
                  <a:lnTo>
                    <a:pt x="246" y="173"/>
                  </a:lnTo>
                  <a:lnTo>
                    <a:pt x="248" y="157"/>
                  </a:lnTo>
                  <a:lnTo>
                    <a:pt x="253" y="134"/>
                  </a:lnTo>
                  <a:lnTo>
                    <a:pt x="241" y="130"/>
                  </a:lnTo>
                  <a:lnTo>
                    <a:pt x="241" y="112"/>
                  </a:lnTo>
                  <a:lnTo>
                    <a:pt x="239" y="100"/>
                  </a:lnTo>
                  <a:lnTo>
                    <a:pt x="233" y="80"/>
                  </a:lnTo>
                  <a:lnTo>
                    <a:pt x="226" y="66"/>
                  </a:lnTo>
                  <a:lnTo>
                    <a:pt x="228" y="46"/>
                  </a:lnTo>
                  <a:lnTo>
                    <a:pt x="230" y="37"/>
                  </a:lnTo>
                  <a:lnTo>
                    <a:pt x="221" y="23"/>
                  </a:lnTo>
                  <a:lnTo>
                    <a:pt x="217" y="11"/>
                  </a:lnTo>
                  <a:lnTo>
                    <a:pt x="203" y="14"/>
                  </a:lnTo>
                  <a:lnTo>
                    <a:pt x="191" y="13"/>
                  </a:lnTo>
                  <a:lnTo>
                    <a:pt x="175" y="11"/>
                  </a:lnTo>
                  <a:lnTo>
                    <a:pt x="164" y="0"/>
                  </a:lnTo>
                  <a:lnTo>
                    <a:pt x="144" y="20"/>
                  </a:lnTo>
                  <a:lnTo>
                    <a:pt x="137" y="32"/>
                  </a:lnTo>
                  <a:lnTo>
                    <a:pt x="116" y="50"/>
                  </a:lnTo>
                  <a:lnTo>
                    <a:pt x="66" y="102"/>
                  </a:lnTo>
                  <a:lnTo>
                    <a:pt x="57" y="103"/>
                  </a:lnTo>
                  <a:lnTo>
                    <a:pt x="39" y="109"/>
                  </a:lnTo>
                  <a:lnTo>
                    <a:pt x="52" y="119"/>
                  </a:lnTo>
                  <a:lnTo>
                    <a:pt x="38" y="134"/>
                  </a:lnTo>
                  <a:lnTo>
                    <a:pt x="25" y="148"/>
                  </a:lnTo>
                  <a:lnTo>
                    <a:pt x="7" y="166"/>
                  </a:lnTo>
                  <a:lnTo>
                    <a:pt x="0" y="175"/>
                  </a:lnTo>
                  <a:lnTo>
                    <a:pt x="16" y="173"/>
                  </a:lnTo>
                  <a:lnTo>
                    <a:pt x="27" y="187"/>
                  </a:lnTo>
                  <a:lnTo>
                    <a:pt x="34" y="210"/>
                  </a:lnTo>
                  <a:lnTo>
                    <a:pt x="47" y="219"/>
                  </a:lnTo>
                  <a:lnTo>
                    <a:pt x="57" y="226"/>
                  </a:lnTo>
                  <a:lnTo>
                    <a:pt x="73" y="235"/>
                  </a:lnTo>
                  <a:lnTo>
                    <a:pt x="86" y="237"/>
                  </a:lnTo>
                  <a:lnTo>
                    <a:pt x="102" y="242"/>
                  </a:lnTo>
                  <a:lnTo>
                    <a:pt x="111" y="249"/>
                  </a:lnTo>
                  <a:lnTo>
                    <a:pt x="118" y="264"/>
                  </a:lnTo>
                  <a:lnTo>
                    <a:pt x="127" y="271"/>
                  </a:lnTo>
                  <a:lnTo>
                    <a:pt x="139" y="278"/>
                  </a:lnTo>
                  <a:lnTo>
                    <a:pt x="155" y="280"/>
                  </a:lnTo>
                  <a:lnTo>
                    <a:pt x="164" y="281"/>
                  </a:lnTo>
                  <a:lnTo>
                    <a:pt x="173" y="292"/>
                  </a:lnTo>
                  <a:lnTo>
                    <a:pt x="180" y="306"/>
                  </a:lnTo>
                  <a:lnTo>
                    <a:pt x="189" y="317"/>
                  </a:lnTo>
                  <a:lnTo>
                    <a:pt x="194" y="331"/>
                  </a:lnTo>
                  <a:lnTo>
                    <a:pt x="205" y="338"/>
                  </a:lnTo>
                  <a:lnTo>
                    <a:pt x="217" y="347"/>
                  </a:lnTo>
                  <a:lnTo>
                    <a:pt x="226" y="358"/>
                  </a:lnTo>
                  <a:lnTo>
                    <a:pt x="232" y="361"/>
                  </a:lnTo>
                  <a:lnTo>
                    <a:pt x="232" y="361"/>
                  </a:lnTo>
                  <a:lnTo>
                    <a:pt x="232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208">
              <a:extLst>
                <a:ext uri="{FF2B5EF4-FFF2-40B4-BE49-F238E27FC236}">
                  <a16:creationId xmlns:a16="http://schemas.microsoft.com/office/drawing/2014/main" id="{FCB4CA6E-785C-BC39-093A-0417901CC7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71912" y="9601760"/>
              <a:ext cx="763440" cy="603073"/>
            </a:xfrm>
            <a:custGeom>
              <a:avLst/>
              <a:gdLst>
                <a:gd name="T0" fmla="*/ 313 w 338"/>
                <a:gd name="T1" fmla="*/ 265 h 267"/>
                <a:gd name="T2" fmla="*/ 326 w 338"/>
                <a:gd name="T3" fmla="*/ 261 h 267"/>
                <a:gd name="T4" fmla="*/ 338 w 338"/>
                <a:gd name="T5" fmla="*/ 263 h 267"/>
                <a:gd name="T6" fmla="*/ 338 w 338"/>
                <a:gd name="T7" fmla="*/ 245 h 267"/>
                <a:gd name="T8" fmla="*/ 336 w 338"/>
                <a:gd name="T9" fmla="*/ 233 h 267"/>
                <a:gd name="T10" fmla="*/ 324 w 338"/>
                <a:gd name="T11" fmla="*/ 231 h 267"/>
                <a:gd name="T12" fmla="*/ 319 w 338"/>
                <a:gd name="T13" fmla="*/ 219 h 267"/>
                <a:gd name="T14" fmla="*/ 311 w 338"/>
                <a:gd name="T15" fmla="*/ 204 h 267"/>
                <a:gd name="T16" fmla="*/ 311 w 338"/>
                <a:gd name="T17" fmla="*/ 194 h 267"/>
                <a:gd name="T18" fmla="*/ 301 w 338"/>
                <a:gd name="T19" fmla="*/ 183 h 267"/>
                <a:gd name="T20" fmla="*/ 292 w 338"/>
                <a:gd name="T21" fmla="*/ 172 h 267"/>
                <a:gd name="T22" fmla="*/ 274 w 338"/>
                <a:gd name="T23" fmla="*/ 163 h 267"/>
                <a:gd name="T24" fmla="*/ 265 w 338"/>
                <a:gd name="T25" fmla="*/ 153 h 267"/>
                <a:gd name="T26" fmla="*/ 256 w 338"/>
                <a:gd name="T27" fmla="*/ 146 h 267"/>
                <a:gd name="T28" fmla="*/ 251 w 338"/>
                <a:gd name="T29" fmla="*/ 131 h 267"/>
                <a:gd name="T30" fmla="*/ 253 w 338"/>
                <a:gd name="T31" fmla="*/ 119 h 267"/>
                <a:gd name="T32" fmla="*/ 246 w 338"/>
                <a:gd name="T33" fmla="*/ 108 h 267"/>
                <a:gd name="T34" fmla="*/ 253 w 338"/>
                <a:gd name="T35" fmla="*/ 96 h 267"/>
                <a:gd name="T36" fmla="*/ 246 w 338"/>
                <a:gd name="T37" fmla="*/ 83 h 267"/>
                <a:gd name="T38" fmla="*/ 237 w 338"/>
                <a:gd name="T39" fmla="*/ 74 h 267"/>
                <a:gd name="T40" fmla="*/ 240 w 338"/>
                <a:gd name="T41" fmla="*/ 60 h 267"/>
                <a:gd name="T42" fmla="*/ 240 w 338"/>
                <a:gd name="T43" fmla="*/ 42 h 267"/>
                <a:gd name="T44" fmla="*/ 231 w 338"/>
                <a:gd name="T45" fmla="*/ 32 h 267"/>
                <a:gd name="T46" fmla="*/ 222 w 338"/>
                <a:gd name="T47" fmla="*/ 25 h 267"/>
                <a:gd name="T48" fmla="*/ 206 w 338"/>
                <a:gd name="T49" fmla="*/ 19 h 267"/>
                <a:gd name="T50" fmla="*/ 194 w 338"/>
                <a:gd name="T51" fmla="*/ 21 h 267"/>
                <a:gd name="T52" fmla="*/ 192 w 338"/>
                <a:gd name="T53" fmla="*/ 5 h 267"/>
                <a:gd name="T54" fmla="*/ 167 w 338"/>
                <a:gd name="T55" fmla="*/ 9 h 267"/>
                <a:gd name="T56" fmla="*/ 148 w 338"/>
                <a:gd name="T57" fmla="*/ 0 h 267"/>
                <a:gd name="T58" fmla="*/ 137 w 338"/>
                <a:gd name="T59" fmla="*/ 5 h 267"/>
                <a:gd name="T60" fmla="*/ 125 w 338"/>
                <a:gd name="T61" fmla="*/ 12 h 267"/>
                <a:gd name="T62" fmla="*/ 89 w 338"/>
                <a:gd name="T63" fmla="*/ 12 h 267"/>
                <a:gd name="T64" fmla="*/ 53 w 338"/>
                <a:gd name="T65" fmla="*/ 10 h 267"/>
                <a:gd name="T66" fmla="*/ 20 w 338"/>
                <a:gd name="T67" fmla="*/ 12 h 267"/>
                <a:gd name="T68" fmla="*/ 2 w 338"/>
                <a:gd name="T69" fmla="*/ 10 h 267"/>
                <a:gd name="T70" fmla="*/ 0 w 338"/>
                <a:gd name="T71" fmla="*/ 46 h 267"/>
                <a:gd name="T72" fmla="*/ 0 w 338"/>
                <a:gd name="T73" fmla="*/ 94 h 267"/>
                <a:gd name="T74" fmla="*/ 0 w 338"/>
                <a:gd name="T75" fmla="*/ 121 h 267"/>
                <a:gd name="T76" fmla="*/ 0 w 338"/>
                <a:gd name="T77" fmla="*/ 176 h 267"/>
                <a:gd name="T78" fmla="*/ 0 w 338"/>
                <a:gd name="T79" fmla="*/ 212 h 267"/>
                <a:gd name="T80" fmla="*/ 0 w 338"/>
                <a:gd name="T81" fmla="*/ 256 h 267"/>
                <a:gd name="T82" fmla="*/ 23 w 338"/>
                <a:gd name="T83" fmla="*/ 260 h 267"/>
                <a:gd name="T84" fmla="*/ 55 w 338"/>
                <a:gd name="T85" fmla="*/ 256 h 267"/>
                <a:gd name="T86" fmla="*/ 89 w 338"/>
                <a:gd name="T87" fmla="*/ 265 h 267"/>
                <a:gd name="T88" fmla="*/ 157 w 338"/>
                <a:gd name="T89" fmla="*/ 267 h 267"/>
                <a:gd name="T90" fmla="*/ 187 w 338"/>
                <a:gd name="T91" fmla="*/ 263 h 267"/>
                <a:gd name="T92" fmla="*/ 228 w 338"/>
                <a:gd name="T93" fmla="*/ 265 h 267"/>
                <a:gd name="T94" fmla="*/ 297 w 338"/>
                <a:gd name="T95" fmla="*/ 263 h 267"/>
                <a:gd name="T96" fmla="*/ 313 w 338"/>
                <a:gd name="T97" fmla="*/ 265 h 267"/>
                <a:gd name="T98" fmla="*/ 313 w 338"/>
                <a:gd name="T99" fmla="*/ 265 h 267"/>
                <a:gd name="T100" fmla="*/ 313 w 338"/>
                <a:gd name="T101" fmla="*/ 26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8" h="267">
                  <a:moveTo>
                    <a:pt x="313" y="265"/>
                  </a:moveTo>
                  <a:lnTo>
                    <a:pt x="326" y="261"/>
                  </a:lnTo>
                  <a:lnTo>
                    <a:pt x="338" y="263"/>
                  </a:lnTo>
                  <a:lnTo>
                    <a:pt x="338" y="245"/>
                  </a:lnTo>
                  <a:lnTo>
                    <a:pt x="336" y="233"/>
                  </a:lnTo>
                  <a:lnTo>
                    <a:pt x="324" y="231"/>
                  </a:lnTo>
                  <a:lnTo>
                    <a:pt x="319" y="219"/>
                  </a:lnTo>
                  <a:lnTo>
                    <a:pt x="311" y="204"/>
                  </a:lnTo>
                  <a:lnTo>
                    <a:pt x="311" y="194"/>
                  </a:lnTo>
                  <a:lnTo>
                    <a:pt x="301" y="183"/>
                  </a:lnTo>
                  <a:lnTo>
                    <a:pt x="292" y="172"/>
                  </a:lnTo>
                  <a:lnTo>
                    <a:pt x="274" y="163"/>
                  </a:lnTo>
                  <a:lnTo>
                    <a:pt x="265" y="153"/>
                  </a:lnTo>
                  <a:lnTo>
                    <a:pt x="256" y="146"/>
                  </a:lnTo>
                  <a:lnTo>
                    <a:pt x="251" y="131"/>
                  </a:lnTo>
                  <a:lnTo>
                    <a:pt x="253" y="119"/>
                  </a:lnTo>
                  <a:lnTo>
                    <a:pt x="246" y="108"/>
                  </a:lnTo>
                  <a:lnTo>
                    <a:pt x="253" y="96"/>
                  </a:lnTo>
                  <a:lnTo>
                    <a:pt x="246" y="83"/>
                  </a:lnTo>
                  <a:lnTo>
                    <a:pt x="237" y="74"/>
                  </a:lnTo>
                  <a:lnTo>
                    <a:pt x="240" y="60"/>
                  </a:lnTo>
                  <a:lnTo>
                    <a:pt x="240" y="42"/>
                  </a:lnTo>
                  <a:lnTo>
                    <a:pt x="231" y="32"/>
                  </a:lnTo>
                  <a:lnTo>
                    <a:pt x="222" y="25"/>
                  </a:lnTo>
                  <a:lnTo>
                    <a:pt x="206" y="19"/>
                  </a:lnTo>
                  <a:lnTo>
                    <a:pt x="194" y="21"/>
                  </a:lnTo>
                  <a:lnTo>
                    <a:pt x="192" y="5"/>
                  </a:lnTo>
                  <a:lnTo>
                    <a:pt x="167" y="9"/>
                  </a:lnTo>
                  <a:lnTo>
                    <a:pt x="148" y="0"/>
                  </a:lnTo>
                  <a:lnTo>
                    <a:pt x="137" y="5"/>
                  </a:lnTo>
                  <a:lnTo>
                    <a:pt x="125" y="12"/>
                  </a:lnTo>
                  <a:lnTo>
                    <a:pt x="89" y="12"/>
                  </a:lnTo>
                  <a:lnTo>
                    <a:pt x="53" y="10"/>
                  </a:lnTo>
                  <a:lnTo>
                    <a:pt x="20" y="12"/>
                  </a:lnTo>
                  <a:lnTo>
                    <a:pt x="2" y="10"/>
                  </a:lnTo>
                  <a:lnTo>
                    <a:pt x="0" y="46"/>
                  </a:lnTo>
                  <a:lnTo>
                    <a:pt x="0" y="94"/>
                  </a:lnTo>
                  <a:lnTo>
                    <a:pt x="0" y="121"/>
                  </a:lnTo>
                  <a:lnTo>
                    <a:pt x="0" y="176"/>
                  </a:lnTo>
                  <a:lnTo>
                    <a:pt x="0" y="212"/>
                  </a:lnTo>
                  <a:lnTo>
                    <a:pt x="0" y="256"/>
                  </a:lnTo>
                  <a:lnTo>
                    <a:pt x="23" y="260"/>
                  </a:lnTo>
                  <a:lnTo>
                    <a:pt x="55" y="256"/>
                  </a:lnTo>
                  <a:lnTo>
                    <a:pt x="89" y="265"/>
                  </a:lnTo>
                  <a:lnTo>
                    <a:pt x="157" y="267"/>
                  </a:lnTo>
                  <a:lnTo>
                    <a:pt x="187" y="263"/>
                  </a:lnTo>
                  <a:lnTo>
                    <a:pt x="228" y="265"/>
                  </a:lnTo>
                  <a:lnTo>
                    <a:pt x="297" y="263"/>
                  </a:lnTo>
                  <a:lnTo>
                    <a:pt x="313" y="265"/>
                  </a:lnTo>
                  <a:lnTo>
                    <a:pt x="313" y="265"/>
                  </a:lnTo>
                  <a:lnTo>
                    <a:pt x="31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209">
              <a:extLst>
                <a:ext uri="{FF2B5EF4-FFF2-40B4-BE49-F238E27FC236}">
                  <a16:creationId xmlns:a16="http://schemas.microsoft.com/office/drawing/2014/main" id="{E05422A8-68D0-1D2A-EF69-35F1018079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79684" y="9170348"/>
              <a:ext cx="849270" cy="1118056"/>
            </a:xfrm>
            <a:custGeom>
              <a:avLst/>
              <a:gdLst>
                <a:gd name="T0" fmla="*/ 216 w 376"/>
                <a:gd name="T1" fmla="*/ 495 h 495"/>
                <a:gd name="T2" fmla="*/ 210 w 376"/>
                <a:gd name="T3" fmla="*/ 479 h 495"/>
                <a:gd name="T4" fmla="*/ 221 w 376"/>
                <a:gd name="T5" fmla="*/ 470 h 495"/>
                <a:gd name="T6" fmla="*/ 233 w 376"/>
                <a:gd name="T7" fmla="*/ 458 h 495"/>
                <a:gd name="T8" fmla="*/ 237 w 376"/>
                <a:gd name="T9" fmla="*/ 447 h 495"/>
                <a:gd name="T10" fmla="*/ 249 w 376"/>
                <a:gd name="T11" fmla="*/ 435 h 495"/>
                <a:gd name="T12" fmla="*/ 257 w 376"/>
                <a:gd name="T13" fmla="*/ 420 h 495"/>
                <a:gd name="T14" fmla="*/ 262 w 376"/>
                <a:gd name="T15" fmla="*/ 401 h 495"/>
                <a:gd name="T16" fmla="*/ 273 w 376"/>
                <a:gd name="T17" fmla="*/ 392 h 495"/>
                <a:gd name="T18" fmla="*/ 281 w 376"/>
                <a:gd name="T19" fmla="*/ 378 h 495"/>
                <a:gd name="T20" fmla="*/ 285 w 376"/>
                <a:gd name="T21" fmla="*/ 354 h 495"/>
                <a:gd name="T22" fmla="*/ 280 w 376"/>
                <a:gd name="T23" fmla="*/ 338 h 495"/>
                <a:gd name="T24" fmla="*/ 289 w 376"/>
                <a:gd name="T25" fmla="*/ 326 h 495"/>
                <a:gd name="T26" fmla="*/ 299 w 376"/>
                <a:gd name="T27" fmla="*/ 315 h 495"/>
                <a:gd name="T28" fmla="*/ 306 w 376"/>
                <a:gd name="T29" fmla="*/ 303 h 495"/>
                <a:gd name="T30" fmla="*/ 315 w 376"/>
                <a:gd name="T31" fmla="*/ 290 h 495"/>
                <a:gd name="T32" fmla="*/ 329 w 376"/>
                <a:gd name="T33" fmla="*/ 276 h 495"/>
                <a:gd name="T34" fmla="*/ 376 w 376"/>
                <a:gd name="T35" fmla="*/ 244 h 495"/>
                <a:gd name="T36" fmla="*/ 278 w 376"/>
                <a:gd name="T37" fmla="*/ 244 h 495"/>
                <a:gd name="T38" fmla="*/ 257 w 376"/>
                <a:gd name="T39" fmla="*/ 239 h 495"/>
                <a:gd name="T40" fmla="*/ 205 w 376"/>
                <a:gd name="T41" fmla="*/ 216 h 495"/>
                <a:gd name="T42" fmla="*/ 185 w 376"/>
                <a:gd name="T43" fmla="*/ 130 h 495"/>
                <a:gd name="T44" fmla="*/ 182 w 376"/>
                <a:gd name="T45" fmla="*/ 104 h 495"/>
                <a:gd name="T46" fmla="*/ 164 w 376"/>
                <a:gd name="T47" fmla="*/ 38 h 495"/>
                <a:gd name="T48" fmla="*/ 0 w 376"/>
                <a:gd name="T49" fmla="*/ 0 h 495"/>
                <a:gd name="T50" fmla="*/ 6 w 376"/>
                <a:gd name="T51" fmla="*/ 18 h 495"/>
                <a:gd name="T52" fmla="*/ 7 w 376"/>
                <a:gd name="T53" fmla="*/ 31 h 495"/>
                <a:gd name="T54" fmla="*/ 14 w 376"/>
                <a:gd name="T55" fmla="*/ 50 h 495"/>
                <a:gd name="T56" fmla="*/ 18 w 376"/>
                <a:gd name="T57" fmla="*/ 64 h 495"/>
                <a:gd name="T58" fmla="*/ 23 w 376"/>
                <a:gd name="T59" fmla="*/ 79 h 495"/>
                <a:gd name="T60" fmla="*/ 25 w 376"/>
                <a:gd name="T61" fmla="*/ 91 h 495"/>
                <a:gd name="T62" fmla="*/ 30 w 376"/>
                <a:gd name="T63" fmla="*/ 105 h 495"/>
                <a:gd name="T64" fmla="*/ 36 w 376"/>
                <a:gd name="T65" fmla="*/ 114 h 495"/>
                <a:gd name="T66" fmla="*/ 43 w 376"/>
                <a:gd name="T67" fmla="*/ 128 h 495"/>
                <a:gd name="T68" fmla="*/ 45 w 376"/>
                <a:gd name="T69" fmla="*/ 143 h 495"/>
                <a:gd name="T70" fmla="*/ 43 w 376"/>
                <a:gd name="T71" fmla="*/ 157 h 495"/>
                <a:gd name="T72" fmla="*/ 38 w 376"/>
                <a:gd name="T73" fmla="*/ 169 h 495"/>
                <a:gd name="T74" fmla="*/ 25 w 376"/>
                <a:gd name="T75" fmla="*/ 298 h 495"/>
                <a:gd name="T76" fmla="*/ 16 w 376"/>
                <a:gd name="T77" fmla="*/ 378 h 495"/>
                <a:gd name="T78" fmla="*/ 32 w 376"/>
                <a:gd name="T79" fmla="*/ 379 h 495"/>
                <a:gd name="T80" fmla="*/ 43 w 376"/>
                <a:gd name="T81" fmla="*/ 390 h 495"/>
                <a:gd name="T82" fmla="*/ 70 w 376"/>
                <a:gd name="T83" fmla="*/ 383 h 495"/>
                <a:gd name="T84" fmla="*/ 82 w 376"/>
                <a:gd name="T85" fmla="*/ 392 h 495"/>
                <a:gd name="T86" fmla="*/ 98 w 376"/>
                <a:gd name="T87" fmla="*/ 399 h 495"/>
                <a:gd name="T88" fmla="*/ 105 w 376"/>
                <a:gd name="T89" fmla="*/ 388 h 495"/>
                <a:gd name="T90" fmla="*/ 111 w 376"/>
                <a:gd name="T91" fmla="*/ 404 h 495"/>
                <a:gd name="T92" fmla="*/ 105 w 376"/>
                <a:gd name="T93" fmla="*/ 420 h 495"/>
                <a:gd name="T94" fmla="*/ 118 w 376"/>
                <a:gd name="T95" fmla="*/ 426 h 495"/>
                <a:gd name="T96" fmla="*/ 128 w 376"/>
                <a:gd name="T97" fmla="*/ 436 h 495"/>
                <a:gd name="T98" fmla="*/ 144 w 376"/>
                <a:gd name="T99" fmla="*/ 443 h 495"/>
                <a:gd name="T100" fmla="*/ 155 w 376"/>
                <a:gd name="T101" fmla="*/ 456 h 495"/>
                <a:gd name="T102" fmla="*/ 168 w 376"/>
                <a:gd name="T103" fmla="*/ 460 h 495"/>
                <a:gd name="T104" fmla="*/ 184 w 376"/>
                <a:gd name="T105" fmla="*/ 460 h 495"/>
                <a:gd name="T106" fmla="*/ 189 w 376"/>
                <a:gd name="T107" fmla="*/ 468 h 495"/>
                <a:gd name="T108" fmla="*/ 201 w 376"/>
                <a:gd name="T109" fmla="*/ 484 h 495"/>
                <a:gd name="T110" fmla="*/ 216 w 376"/>
                <a:gd name="T111" fmla="*/ 495 h 495"/>
                <a:gd name="T112" fmla="*/ 216 w 376"/>
                <a:gd name="T113" fmla="*/ 495 h 495"/>
                <a:gd name="T114" fmla="*/ 216 w 376"/>
                <a:gd name="T115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6" h="495">
                  <a:moveTo>
                    <a:pt x="216" y="495"/>
                  </a:moveTo>
                  <a:lnTo>
                    <a:pt x="210" y="479"/>
                  </a:lnTo>
                  <a:lnTo>
                    <a:pt x="221" y="470"/>
                  </a:lnTo>
                  <a:lnTo>
                    <a:pt x="233" y="458"/>
                  </a:lnTo>
                  <a:lnTo>
                    <a:pt x="237" y="447"/>
                  </a:lnTo>
                  <a:lnTo>
                    <a:pt x="249" y="435"/>
                  </a:lnTo>
                  <a:lnTo>
                    <a:pt x="257" y="420"/>
                  </a:lnTo>
                  <a:lnTo>
                    <a:pt x="262" y="401"/>
                  </a:lnTo>
                  <a:lnTo>
                    <a:pt x="273" y="392"/>
                  </a:lnTo>
                  <a:lnTo>
                    <a:pt x="281" y="378"/>
                  </a:lnTo>
                  <a:lnTo>
                    <a:pt x="285" y="354"/>
                  </a:lnTo>
                  <a:lnTo>
                    <a:pt x="280" y="338"/>
                  </a:lnTo>
                  <a:lnTo>
                    <a:pt x="289" y="326"/>
                  </a:lnTo>
                  <a:lnTo>
                    <a:pt x="299" y="315"/>
                  </a:lnTo>
                  <a:lnTo>
                    <a:pt x="306" y="303"/>
                  </a:lnTo>
                  <a:lnTo>
                    <a:pt x="315" y="290"/>
                  </a:lnTo>
                  <a:lnTo>
                    <a:pt x="329" y="276"/>
                  </a:lnTo>
                  <a:lnTo>
                    <a:pt x="376" y="244"/>
                  </a:lnTo>
                  <a:lnTo>
                    <a:pt x="278" y="244"/>
                  </a:lnTo>
                  <a:lnTo>
                    <a:pt x="257" y="239"/>
                  </a:lnTo>
                  <a:lnTo>
                    <a:pt x="205" y="216"/>
                  </a:lnTo>
                  <a:lnTo>
                    <a:pt x="185" y="130"/>
                  </a:lnTo>
                  <a:lnTo>
                    <a:pt x="182" y="104"/>
                  </a:lnTo>
                  <a:lnTo>
                    <a:pt x="164" y="38"/>
                  </a:lnTo>
                  <a:lnTo>
                    <a:pt x="0" y="0"/>
                  </a:lnTo>
                  <a:lnTo>
                    <a:pt x="6" y="18"/>
                  </a:lnTo>
                  <a:lnTo>
                    <a:pt x="7" y="31"/>
                  </a:lnTo>
                  <a:lnTo>
                    <a:pt x="14" y="50"/>
                  </a:lnTo>
                  <a:lnTo>
                    <a:pt x="18" y="64"/>
                  </a:lnTo>
                  <a:lnTo>
                    <a:pt x="23" y="79"/>
                  </a:lnTo>
                  <a:lnTo>
                    <a:pt x="25" y="91"/>
                  </a:lnTo>
                  <a:lnTo>
                    <a:pt x="30" y="105"/>
                  </a:lnTo>
                  <a:lnTo>
                    <a:pt x="36" y="114"/>
                  </a:lnTo>
                  <a:lnTo>
                    <a:pt x="43" y="128"/>
                  </a:lnTo>
                  <a:lnTo>
                    <a:pt x="45" y="143"/>
                  </a:lnTo>
                  <a:lnTo>
                    <a:pt x="43" y="157"/>
                  </a:lnTo>
                  <a:lnTo>
                    <a:pt x="38" y="169"/>
                  </a:lnTo>
                  <a:lnTo>
                    <a:pt x="25" y="298"/>
                  </a:lnTo>
                  <a:lnTo>
                    <a:pt x="16" y="378"/>
                  </a:lnTo>
                  <a:lnTo>
                    <a:pt x="32" y="379"/>
                  </a:lnTo>
                  <a:lnTo>
                    <a:pt x="43" y="390"/>
                  </a:lnTo>
                  <a:lnTo>
                    <a:pt x="70" y="383"/>
                  </a:lnTo>
                  <a:lnTo>
                    <a:pt x="82" y="392"/>
                  </a:lnTo>
                  <a:lnTo>
                    <a:pt x="98" y="399"/>
                  </a:lnTo>
                  <a:lnTo>
                    <a:pt x="105" y="388"/>
                  </a:lnTo>
                  <a:lnTo>
                    <a:pt x="111" y="404"/>
                  </a:lnTo>
                  <a:lnTo>
                    <a:pt x="105" y="420"/>
                  </a:lnTo>
                  <a:lnTo>
                    <a:pt x="118" y="426"/>
                  </a:lnTo>
                  <a:lnTo>
                    <a:pt x="128" y="436"/>
                  </a:lnTo>
                  <a:lnTo>
                    <a:pt x="144" y="443"/>
                  </a:lnTo>
                  <a:lnTo>
                    <a:pt x="155" y="456"/>
                  </a:lnTo>
                  <a:lnTo>
                    <a:pt x="168" y="460"/>
                  </a:lnTo>
                  <a:lnTo>
                    <a:pt x="184" y="460"/>
                  </a:lnTo>
                  <a:lnTo>
                    <a:pt x="189" y="468"/>
                  </a:lnTo>
                  <a:lnTo>
                    <a:pt x="201" y="484"/>
                  </a:lnTo>
                  <a:lnTo>
                    <a:pt x="216" y="495"/>
                  </a:lnTo>
                  <a:lnTo>
                    <a:pt x="216" y="495"/>
                  </a:lnTo>
                  <a:lnTo>
                    <a:pt x="216" y="4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92" name="TN Counties" hidden="1">
            <a:extLst>
              <a:ext uri="{FF2B5EF4-FFF2-40B4-BE49-F238E27FC236}">
                <a16:creationId xmlns:a16="http://schemas.microsoft.com/office/drawing/2014/main" id="{0DA7F9FE-C42F-E480-4161-E171A6680876}"/>
              </a:ext>
            </a:extLst>
          </p:cNvPr>
          <p:cNvGrpSpPr/>
          <p:nvPr userDrawn="1"/>
        </p:nvGrpSpPr>
        <p:grpSpPr>
          <a:xfrm>
            <a:off x="-4019362" y="-117212"/>
            <a:ext cx="14560362" cy="3676981"/>
            <a:chOff x="-4019362" y="-117212"/>
            <a:chExt cx="14560362" cy="3676981"/>
          </a:xfrm>
        </p:grpSpPr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F78A7A78-01D9-F6DD-CD09-B6C5DDEFC22B}"/>
                </a:ext>
              </a:extLst>
            </p:cNvPr>
            <p:cNvSpPr/>
            <p:nvPr/>
          </p:nvSpPr>
          <p:spPr>
            <a:xfrm>
              <a:off x="544307" y="2491996"/>
              <a:ext cx="718425" cy="973298"/>
            </a:xfrm>
            <a:custGeom>
              <a:avLst/>
              <a:gdLst>
                <a:gd name="connsiteX0" fmla="*/ 381667 w 426624"/>
                <a:gd name="connsiteY0" fmla="*/ 577977 h 577976"/>
                <a:gd name="connsiteX1" fmla="*/ 393287 w 426624"/>
                <a:gd name="connsiteY1" fmla="*/ 518922 h 577976"/>
                <a:gd name="connsiteX2" fmla="*/ 400717 w 426624"/>
                <a:gd name="connsiteY2" fmla="*/ 459200 h 577976"/>
                <a:gd name="connsiteX3" fmla="*/ 404908 w 426624"/>
                <a:gd name="connsiteY3" fmla="*/ 425196 h 577976"/>
                <a:gd name="connsiteX4" fmla="*/ 419290 w 426624"/>
                <a:gd name="connsiteY4" fmla="*/ 413956 h 577976"/>
                <a:gd name="connsiteX5" fmla="*/ 418147 w 426624"/>
                <a:gd name="connsiteY5" fmla="*/ 387858 h 577976"/>
                <a:gd name="connsiteX6" fmla="*/ 406908 w 426624"/>
                <a:gd name="connsiteY6" fmla="*/ 373475 h 577976"/>
                <a:gd name="connsiteX7" fmla="*/ 400526 w 426624"/>
                <a:gd name="connsiteY7" fmla="*/ 355378 h 577976"/>
                <a:gd name="connsiteX8" fmla="*/ 407956 w 426624"/>
                <a:gd name="connsiteY8" fmla="*/ 330422 h 577976"/>
                <a:gd name="connsiteX9" fmla="*/ 406241 w 426624"/>
                <a:gd name="connsiteY9" fmla="*/ 308515 h 577976"/>
                <a:gd name="connsiteX10" fmla="*/ 412528 w 426624"/>
                <a:gd name="connsiteY10" fmla="*/ 222790 h 577976"/>
                <a:gd name="connsiteX11" fmla="*/ 396526 w 426624"/>
                <a:gd name="connsiteY11" fmla="*/ 212217 h 577976"/>
                <a:gd name="connsiteX12" fmla="*/ 414433 w 426624"/>
                <a:gd name="connsiteY12" fmla="*/ 101917 h 577976"/>
                <a:gd name="connsiteX13" fmla="*/ 417100 w 426624"/>
                <a:gd name="connsiteY13" fmla="*/ 80677 h 577976"/>
                <a:gd name="connsiteX14" fmla="*/ 426625 w 426624"/>
                <a:gd name="connsiteY14" fmla="*/ 38576 h 577976"/>
                <a:gd name="connsiteX15" fmla="*/ 406241 w 426624"/>
                <a:gd name="connsiteY15" fmla="*/ 27432 h 577976"/>
                <a:gd name="connsiteX16" fmla="*/ 337471 w 426624"/>
                <a:gd name="connsiteY16" fmla="*/ 23241 h 577976"/>
                <a:gd name="connsiteX17" fmla="*/ 303752 w 426624"/>
                <a:gd name="connsiteY17" fmla="*/ 14764 h 577976"/>
                <a:gd name="connsiteX18" fmla="*/ 274415 w 426624"/>
                <a:gd name="connsiteY18" fmla="*/ 6858 h 577976"/>
                <a:gd name="connsiteX19" fmla="*/ 257365 w 426624"/>
                <a:gd name="connsiteY19" fmla="*/ 4763 h 577976"/>
                <a:gd name="connsiteX20" fmla="*/ 184213 w 426624"/>
                <a:gd name="connsiteY20" fmla="*/ 0 h 577976"/>
                <a:gd name="connsiteX21" fmla="*/ 182689 w 426624"/>
                <a:gd name="connsiteY21" fmla="*/ 47434 h 577976"/>
                <a:gd name="connsiteX22" fmla="*/ 152781 w 426624"/>
                <a:gd name="connsiteY22" fmla="*/ 43720 h 577976"/>
                <a:gd name="connsiteX23" fmla="*/ 121348 w 426624"/>
                <a:gd name="connsiteY23" fmla="*/ 52768 h 577976"/>
                <a:gd name="connsiteX24" fmla="*/ 114395 w 426624"/>
                <a:gd name="connsiteY24" fmla="*/ 73628 h 577976"/>
                <a:gd name="connsiteX25" fmla="*/ 88773 w 426624"/>
                <a:gd name="connsiteY25" fmla="*/ 70390 h 577976"/>
                <a:gd name="connsiteX26" fmla="*/ 54102 w 426624"/>
                <a:gd name="connsiteY26" fmla="*/ 70485 h 577976"/>
                <a:gd name="connsiteX27" fmla="*/ 43243 w 426624"/>
                <a:gd name="connsiteY27" fmla="*/ 263747 h 577976"/>
                <a:gd name="connsiteX28" fmla="*/ 40672 w 426624"/>
                <a:gd name="connsiteY28" fmla="*/ 319659 h 577976"/>
                <a:gd name="connsiteX29" fmla="*/ 44482 w 426624"/>
                <a:gd name="connsiteY29" fmla="*/ 359092 h 577976"/>
                <a:gd name="connsiteX30" fmla="*/ 42386 w 426624"/>
                <a:gd name="connsiteY30" fmla="*/ 376047 h 577976"/>
                <a:gd name="connsiteX31" fmla="*/ 28004 w 426624"/>
                <a:gd name="connsiteY31" fmla="*/ 387286 h 577976"/>
                <a:gd name="connsiteX32" fmla="*/ 28194 w 426624"/>
                <a:gd name="connsiteY32" fmla="*/ 491109 h 577976"/>
                <a:gd name="connsiteX33" fmla="*/ 40005 w 426624"/>
                <a:gd name="connsiteY33" fmla="*/ 501205 h 577976"/>
                <a:gd name="connsiteX34" fmla="*/ 33052 w 426624"/>
                <a:gd name="connsiteY34" fmla="*/ 521970 h 577976"/>
                <a:gd name="connsiteX35" fmla="*/ 6953 w 426624"/>
                <a:gd name="connsiteY35" fmla="*/ 523113 h 577976"/>
                <a:gd name="connsiteX36" fmla="*/ 0 w 426624"/>
                <a:gd name="connsiteY36" fmla="*/ 543877 h 577976"/>
                <a:gd name="connsiteX37" fmla="*/ 6477 w 426624"/>
                <a:gd name="connsiteY37" fmla="*/ 561975 h 577976"/>
                <a:gd name="connsiteX38" fmla="*/ 75819 w 426624"/>
                <a:gd name="connsiteY38" fmla="*/ 561880 h 577976"/>
                <a:gd name="connsiteX39" fmla="*/ 342709 w 426624"/>
                <a:gd name="connsiteY39" fmla="*/ 577501 h 577976"/>
                <a:gd name="connsiteX40" fmla="*/ 381667 w 426624"/>
                <a:gd name="connsiteY40" fmla="*/ 577977 h 577976"/>
                <a:gd name="connsiteX41" fmla="*/ 381667 w 426624"/>
                <a:gd name="connsiteY41" fmla="*/ 577977 h 577976"/>
                <a:gd name="connsiteX42" fmla="*/ 381667 w 426624"/>
                <a:gd name="connsiteY42" fmla="*/ 577977 h 577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26624" h="577976">
                  <a:moveTo>
                    <a:pt x="381667" y="577977"/>
                  </a:moveTo>
                  <a:lnTo>
                    <a:pt x="393287" y="518922"/>
                  </a:lnTo>
                  <a:lnTo>
                    <a:pt x="400717" y="459200"/>
                  </a:lnTo>
                  <a:lnTo>
                    <a:pt x="404908" y="425196"/>
                  </a:lnTo>
                  <a:lnTo>
                    <a:pt x="419290" y="413956"/>
                  </a:lnTo>
                  <a:lnTo>
                    <a:pt x="418147" y="387858"/>
                  </a:lnTo>
                  <a:lnTo>
                    <a:pt x="406908" y="373475"/>
                  </a:lnTo>
                  <a:lnTo>
                    <a:pt x="400526" y="355378"/>
                  </a:lnTo>
                  <a:lnTo>
                    <a:pt x="407956" y="330422"/>
                  </a:lnTo>
                  <a:lnTo>
                    <a:pt x="406241" y="308515"/>
                  </a:lnTo>
                  <a:lnTo>
                    <a:pt x="412528" y="222790"/>
                  </a:lnTo>
                  <a:lnTo>
                    <a:pt x="396526" y="212217"/>
                  </a:lnTo>
                  <a:lnTo>
                    <a:pt x="414433" y="101917"/>
                  </a:lnTo>
                  <a:lnTo>
                    <a:pt x="417100" y="80677"/>
                  </a:lnTo>
                  <a:lnTo>
                    <a:pt x="426625" y="38576"/>
                  </a:lnTo>
                  <a:lnTo>
                    <a:pt x="406241" y="27432"/>
                  </a:lnTo>
                  <a:lnTo>
                    <a:pt x="337471" y="23241"/>
                  </a:lnTo>
                  <a:lnTo>
                    <a:pt x="303752" y="14764"/>
                  </a:lnTo>
                  <a:lnTo>
                    <a:pt x="274415" y="6858"/>
                  </a:lnTo>
                  <a:lnTo>
                    <a:pt x="257365" y="4763"/>
                  </a:lnTo>
                  <a:lnTo>
                    <a:pt x="184213" y="0"/>
                  </a:lnTo>
                  <a:lnTo>
                    <a:pt x="182689" y="47434"/>
                  </a:lnTo>
                  <a:lnTo>
                    <a:pt x="152781" y="43720"/>
                  </a:lnTo>
                  <a:lnTo>
                    <a:pt x="121348" y="52768"/>
                  </a:lnTo>
                  <a:lnTo>
                    <a:pt x="114395" y="73628"/>
                  </a:lnTo>
                  <a:lnTo>
                    <a:pt x="88773" y="70390"/>
                  </a:lnTo>
                  <a:lnTo>
                    <a:pt x="54102" y="70485"/>
                  </a:lnTo>
                  <a:lnTo>
                    <a:pt x="43243" y="263747"/>
                  </a:lnTo>
                  <a:lnTo>
                    <a:pt x="40672" y="319659"/>
                  </a:lnTo>
                  <a:lnTo>
                    <a:pt x="44482" y="359092"/>
                  </a:lnTo>
                  <a:lnTo>
                    <a:pt x="42386" y="376047"/>
                  </a:lnTo>
                  <a:lnTo>
                    <a:pt x="28004" y="387286"/>
                  </a:lnTo>
                  <a:lnTo>
                    <a:pt x="28194" y="491109"/>
                  </a:lnTo>
                  <a:lnTo>
                    <a:pt x="40005" y="501205"/>
                  </a:lnTo>
                  <a:lnTo>
                    <a:pt x="33052" y="521970"/>
                  </a:lnTo>
                  <a:lnTo>
                    <a:pt x="6953" y="523113"/>
                  </a:lnTo>
                  <a:lnTo>
                    <a:pt x="0" y="543877"/>
                  </a:lnTo>
                  <a:lnTo>
                    <a:pt x="6477" y="561975"/>
                  </a:lnTo>
                  <a:lnTo>
                    <a:pt x="75819" y="561880"/>
                  </a:lnTo>
                  <a:lnTo>
                    <a:pt x="342709" y="577501"/>
                  </a:lnTo>
                  <a:lnTo>
                    <a:pt x="381667" y="577977"/>
                  </a:lnTo>
                  <a:lnTo>
                    <a:pt x="381667" y="577977"/>
                  </a:lnTo>
                  <a:lnTo>
                    <a:pt x="381667" y="57797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4BE9B3A5-B861-8D29-F4A2-6E2C5A7B723F}"/>
                </a:ext>
              </a:extLst>
            </p:cNvPr>
            <p:cNvSpPr/>
            <p:nvPr/>
          </p:nvSpPr>
          <p:spPr>
            <a:xfrm>
              <a:off x="406524" y="2073194"/>
              <a:ext cx="735267" cy="541025"/>
            </a:xfrm>
            <a:custGeom>
              <a:avLst/>
              <a:gdLst>
                <a:gd name="connsiteX0" fmla="*/ 193167 w 436625"/>
                <a:gd name="connsiteY0" fmla="*/ 321278 h 321278"/>
                <a:gd name="connsiteX1" fmla="*/ 199549 w 436625"/>
                <a:gd name="connsiteY1" fmla="*/ 304800 h 321278"/>
                <a:gd name="connsiteX2" fmla="*/ 234696 w 436625"/>
                <a:gd name="connsiteY2" fmla="*/ 300514 h 321278"/>
                <a:gd name="connsiteX3" fmla="*/ 252698 w 436625"/>
                <a:gd name="connsiteY3" fmla="*/ 294132 h 321278"/>
                <a:gd name="connsiteX4" fmla="*/ 266986 w 436625"/>
                <a:gd name="connsiteY4" fmla="*/ 248317 h 321278"/>
                <a:gd name="connsiteX5" fmla="*/ 339852 w 436625"/>
                <a:gd name="connsiteY5" fmla="*/ 252984 h 321278"/>
                <a:gd name="connsiteX6" fmla="*/ 356902 w 436625"/>
                <a:gd name="connsiteY6" fmla="*/ 255079 h 321278"/>
                <a:gd name="connsiteX7" fmla="*/ 387191 w 436625"/>
                <a:gd name="connsiteY7" fmla="*/ 254508 h 321278"/>
                <a:gd name="connsiteX8" fmla="*/ 420148 w 436625"/>
                <a:gd name="connsiteY8" fmla="*/ 267176 h 321278"/>
                <a:gd name="connsiteX9" fmla="*/ 426530 w 436625"/>
                <a:gd name="connsiteY9" fmla="*/ 250698 h 321278"/>
                <a:gd name="connsiteX10" fmla="*/ 436626 w 436625"/>
                <a:gd name="connsiteY10" fmla="*/ 238982 h 321278"/>
                <a:gd name="connsiteX11" fmla="*/ 434435 w 436625"/>
                <a:gd name="connsiteY11" fmla="*/ 221456 h 321278"/>
                <a:gd name="connsiteX12" fmla="*/ 432340 w 436625"/>
                <a:gd name="connsiteY12" fmla="*/ 203835 h 321278"/>
                <a:gd name="connsiteX13" fmla="*/ 435959 w 436625"/>
                <a:gd name="connsiteY13" fmla="*/ 174117 h 321278"/>
                <a:gd name="connsiteX14" fmla="*/ 430149 w 436625"/>
                <a:gd name="connsiteY14" fmla="*/ 151733 h 321278"/>
                <a:gd name="connsiteX15" fmla="*/ 405670 w 436625"/>
                <a:gd name="connsiteY15" fmla="*/ 140113 h 321278"/>
                <a:gd name="connsiteX16" fmla="*/ 404527 w 436625"/>
                <a:gd name="connsiteY16" fmla="*/ 114014 h 321278"/>
                <a:gd name="connsiteX17" fmla="*/ 379571 w 436625"/>
                <a:gd name="connsiteY17" fmla="*/ 106585 h 321278"/>
                <a:gd name="connsiteX18" fmla="*/ 368332 w 436625"/>
                <a:gd name="connsiteY18" fmla="*/ 92202 h 321278"/>
                <a:gd name="connsiteX19" fmla="*/ 367760 w 436625"/>
                <a:gd name="connsiteY19" fmla="*/ 61913 h 321278"/>
                <a:gd name="connsiteX20" fmla="*/ 379476 w 436625"/>
                <a:gd name="connsiteY20" fmla="*/ 37433 h 321278"/>
                <a:gd name="connsiteX21" fmla="*/ 390049 w 436625"/>
                <a:gd name="connsiteY21" fmla="*/ 21431 h 321278"/>
                <a:gd name="connsiteX22" fmla="*/ 392144 w 436625"/>
                <a:gd name="connsiteY22" fmla="*/ 4381 h 321278"/>
                <a:gd name="connsiteX23" fmla="*/ 370904 w 436625"/>
                <a:gd name="connsiteY23" fmla="*/ 1810 h 321278"/>
                <a:gd name="connsiteX24" fmla="*/ 301276 w 436625"/>
                <a:gd name="connsiteY24" fmla="*/ 40767 h 321278"/>
                <a:gd name="connsiteX25" fmla="*/ 270415 w 436625"/>
                <a:gd name="connsiteY25" fmla="*/ 45625 h 321278"/>
                <a:gd name="connsiteX26" fmla="*/ 240697 w 436625"/>
                <a:gd name="connsiteY26" fmla="*/ 41910 h 321278"/>
                <a:gd name="connsiteX27" fmla="*/ 215646 w 436625"/>
                <a:gd name="connsiteY27" fmla="*/ 34480 h 321278"/>
                <a:gd name="connsiteX28" fmla="*/ 193834 w 436625"/>
                <a:gd name="connsiteY28" fmla="*/ 36100 h 321278"/>
                <a:gd name="connsiteX29" fmla="*/ 173069 w 436625"/>
                <a:gd name="connsiteY29" fmla="*/ 29242 h 321278"/>
                <a:gd name="connsiteX30" fmla="*/ 161925 w 436625"/>
                <a:gd name="connsiteY30" fmla="*/ 14859 h 321278"/>
                <a:gd name="connsiteX31" fmla="*/ 146494 w 436625"/>
                <a:gd name="connsiteY31" fmla="*/ 0 h 321278"/>
                <a:gd name="connsiteX32" fmla="*/ 128397 w 436625"/>
                <a:gd name="connsiteY32" fmla="*/ 6477 h 321278"/>
                <a:gd name="connsiteX33" fmla="*/ 114014 w 436625"/>
                <a:gd name="connsiteY33" fmla="*/ 17621 h 321278"/>
                <a:gd name="connsiteX34" fmla="*/ 103441 w 436625"/>
                <a:gd name="connsiteY34" fmla="*/ 33623 h 321278"/>
                <a:gd name="connsiteX35" fmla="*/ 89154 w 436625"/>
                <a:gd name="connsiteY35" fmla="*/ 44767 h 321278"/>
                <a:gd name="connsiteX36" fmla="*/ 75247 w 436625"/>
                <a:gd name="connsiteY36" fmla="*/ 51721 h 321278"/>
                <a:gd name="connsiteX37" fmla="*/ 68961 w 436625"/>
                <a:gd name="connsiteY37" fmla="*/ 68294 h 321278"/>
                <a:gd name="connsiteX38" fmla="*/ 71056 w 436625"/>
                <a:gd name="connsiteY38" fmla="*/ 85820 h 321278"/>
                <a:gd name="connsiteX39" fmla="*/ 68485 w 436625"/>
                <a:gd name="connsiteY39" fmla="*/ 107061 h 321278"/>
                <a:gd name="connsiteX40" fmla="*/ 58388 w 436625"/>
                <a:gd name="connsiteY40" fmla="*/ 118777 h 321278"/>
                <a:gd name="connsiteX41" fmla="*/ 37147 w 436625"/>
                <a:gd name="connsiteY41" fmla="*/ 116205 h 321278"/>
                <a:gd name="connsiteX42" fmla="*/ 25527 w 436625"/>
                <a:gd name="connsiteY42" fmla="*/ 175260 h 321278"/>
                <a:gd name="connsiteX43" fmla="*/ 7429 w 436625"/>
                <a:gd name="connsiteY43" fmla="*/ 181737 h 321278"/>
                <a:gd name="connsiteX44" fmla="*/ 0 w 436625"/>
                <a:gd name="connsiteY44" fmla="*/ 206692 h 321278"/>
                <a:gd name="connsiteX45" fmla="*/ 16478 w 436625"/>
                <a:gd name="connsiteY45" fmla="*/ 213074 h 321278"/>
                <a:gd name="connsiteX46" fmla="*/ 71342 w 436625"/>
                <a:gd name="connsiteY46" fmla="*/ 224123 h 321278"/>
                <a:gd name="connsiteX47" fmla="*/ 66580 w 436625"/>
                <a:gd name="connsiteY47" fmla="*/ 262509 h 321278"/>
                <a:gd name="connsiteX48" fmla="*/ 87821 w 436625"/>
                <a:gd name="connsiteY48" fmla="*/ 265081 h 321278"/>
                <a:gd name="connsiteX49" fmla="*/ 108585 w 436625"/>
                <a:gd name="connsiteY49" fmla="*/ 271939 h 321278"/>
                <a:gd name="connsiteX50" fmla="*/ 110776 w 436625"/>
                <a:gd name="connsiteY50" fmla="*/ 289560 h 321278"/>
                <a:gd name="connsiteX51" fmla="*/ 122491 w 436625"/>
                <a:gd name="connsiteY51" fmla="*/ 299656 h 321278"/>
                <a:gd name="connsiteX52" fmla="*/ 138398 w 436625"/>
                <a:gd name="connsiteY52" fmla="*/ 310229 h 321278"/>
                <a:gd name="connsiteX53" fmla="*/ 171926 w 436625"/>
                <a:gd name="connsiteY53" fmla="*/ 318706 h 321278"/>
                <a:gd name="connsiteX54" fmla="*/ 193167 w 436625"/>
                <a:gd name="connsiteY54" fmla="*/ 321278 h 321278"/>
                <a:gd name="connsiteX55" fmla="*/ 193167 w 436625"/>
                <a:gd name="connsiteY55" fmla="*/ 321278 h 321278"/>
                <a:gd name="connsiteX56" fmla="*/ 193167 w 436625"/>
                <a:gd name="connsiteY56" fmla="*/ 321278 h 32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36625" h="321278">
                  <a:moveTo>
                    <a:pt x="193167" y="321278"/>
                  </a:moveTo>
                  <a:lnTo>
                    <a:pt x="199549" y="304800"/>
                  </a:lnTo>
                  <a:lnTo>
                    <a:pt x="234696" y="300514"/>
                  </a:lnTo>
                  <a:lnTo>
                    <a:pt x="252698" y="294132"/>
                  </a:lnTo>
                  <a:lnTo>
                    <a:pt x="266986" y="248317"/>
                  </a:lnTo>
                  <a:lnTo>
                    <a:pt x="339852" y="252984"/>
                  </a:lnTo>
                  <a:lnTo>
                    <a:pt x="356902" y="255079"/>
                  </a:lnTo>
                  <a:lnTo>
                    <a:pt x="387191" y="254508"/>
                  </a:lnTo>
                  <a:lnTo>
                    <a:pt x="420148" y="267176"/>
                  </a:lnTo>
                  <a:lnTo>
                    <a:pt x="426530" y="250698"/>
                  </a:lnTo>
                  <a:lnTo>
                    <a:pt x="436626" y="238982"/>
                  </a:lnTo>
                  <a:lnTo>
                    <a:pt x="434435" y="221456"/>
                  </a:lnTo>
                  <a:lnTo>
                    <a:pt x="432340" y="203835"/>
                  </a:lnTo>
                  <a:lnTo>
                    <a:pt x="435959" y="174117"/>
                  </a:lnTo>
                  <a:lnTo>
                    <a:pt x="430149" y="151733"/>
                  </a:lnTo>
                  <a:lnTo>
                    <a:pt x="405670" y="140113"/>
                  </a:lnTo>
                  <a:lnTo>
                    <a:pt x="404527" y="114014"/>
                  </a:lnTo>
                  <a:lnTo>
                    <a:pt x="379571" y="106585"/>
                  </a:lnTo>
                  <a:lnTo>
                    <a:pt x="368332" y="92202"/>
                  </a:lnTo>
                  <a:lnTo>
                    <a:pt x="367760" y="61913"/>
                  </a:lnTo>
                  <a:lnTo>
                    <a:pt x="379476" y="37433"/>
                  </a:lnTo>
                  <a:lnTo>
                    <a:pt x="390049" y="21431"/>
                  </a:lnTo>
                  <a:lnTo>
                    <a:pt x="392144" y="4381"/>
                  </a:lnTo>
                  <a:lnTo>
                    <a:pt x="370904" y="1810"/>
                  </a:lnTo>
                  <a:lnTo>
                    <a:pt x="301276" y="40767"/>
                  </a:lnTo>
                  <a:lnTo>
                    <a:pt x="270415" y="45625"/>
                  </a:lnTo>
                  <a:lnTo>
                    <a:pt x="240697" y="41910"/>
                  </a:lnTo>
                  <a:lnTo>
                    <a:pt x="215646" y="34480"/>
                  </a:lnTo>
                  <a:lnTo>
                    <a:pt x="193834" y="36100"/>
                  </a:lnTo>
                  <a:lnTo>
                    <a:pt x="173069" y="29242"/>
                  </a:lnTo>
                  <a:lnTo>
                    <a:pt x="161925" y="14859"/>
                  </a:lnTo>
                  <a:lnTo>
                    <a:pt x="146494" y="0"/>
                  </a:lnTo>
                  <a:lnTo>
                    <a:pt x="128397" y="6477"/>
                  </a:lnTo>
                  <a:lnTo>
                    <a:pt x="114014" y="17621"/>
                  </a:lnTo>
                  <a:lnTo>
                    <a:pt x="103441" y="33623"/>
                  </a:lnTo>
                  <a:lnTo>
                    <a:pt x="89154" y="44767"/>
                  </a:lnTo>
                  <a:lnTo>
                    <a:pt x="75247" y="51721"/>
                  </a:lnTo>
                  <a:lnTo>
                    <a:pt x="68961" y="68294"/>
                  </a:lnTo>
                  <a:lnTo>
                    <a:pt x="71056" y="85820"/>
                  </a:lnTo>
                  <a:lnTo>
                    <a:pt x="68485" y="107061"/>
                  </a:lnTo>
                  <a:lnTo>
                    <a:pt x="58388" y="118777"/>
                  </a:lnTo>
                  <a:lnTo>
                    <a:pt x="37147" y="116205"/>
                  </a:lnTo>
                  <a:lnTo>
                    <a:pt x="25527" y="175260"/>
                  </a:lnTo>
                  <a:lnTo>
                    <a:pt x="7429" y="181737"/>
                  </a:lnTo>
                  <a:lnTo>
                    <a:pt x="0" y="206692"/>
                  </a:lnTo>
                  <a:lnTo>
                    <a:pt x="16478" y="213074"/>
                  </a:lnTo>
                  <a:lnTo>
                    <a:pt x="71342" y="224123"/>
                  </a:lnTo>
                  <a:lnTo>
                    <a:pt x="66580" y="262509"/>
                  </a:lnTo>
                  <a:lnTo>
                    <a:pt x="87821" y="265081"/>
                  </a:lnTo>
                  <a:lnTo>
                    <a:pt x="108585" y="271939"/>
                  </a:lnTo>
                  <a:lnTo>
                    <a:pt x="110776" y="289560"/>
                  </a:lnTo>
                  <a:lnTo>
                    <a:pt x="122491" y="299656"/>
                  </a:lnTo>
                  <a:lnTo>
                    <a:pt x="138398" y="310229"/>
                  </a:lnTo>
                  <a:lnTo>
                    <a:pt x="171926" y="318706"/>
                  </a:lnTo>
                  <a:lnTo>
                    <a:pt x="193167" y="321278"/>
                  </a:lnTo>
                  <a:lnTo>
                    <a:pt x="193167" y="321278"/>
                  </a:lnTo>
                  <a:lnTo>
                    <a:pt x="193167" y="3212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15671824-677F-794D-28E8-5294FCC41A7E}"/>
                </a:ext>
              </a:extLst>
            </p:cNvPr>
            <p:cNvSpPr/>
            <p:nvPr/>
          </p:nvSpPr>
          <p:spPr>
            <a:xfrm>
              <a:off x="1672552" y="1993477"/>
              <a:ext cx="603260" cy="965439"/>
            </a:xfrm>
            <a:custGeom>
              <a:avLst/>
              <a:gdLst>
                <a:gd name="connsiteX0" fmla="*/ 206978 w 358235"/>
                <a:gd name="connsiteY0" fmla="*/ 573310 h 573309"/>
                <a:gd name="connsiteX1" fmla="*/ 232029 w 358235"/>
                <a:gd name="connsiteY1" fmla="*/ 545973 h 573309"/>
                <a:gd name="connsiteX2" fmla="*/ 256508 w 358235"/>
                <a:gd name="connsiteY2" fmla="*/ 523018 h 573309"/>
                <a:gd name="connsiteX3" fmla="*/ 275654 w 358235"/>
                <a:gd name="connsiteY3" fmla="*/ 507968 h 573309"/>
                <a:gd name="connsiteX4" fmla="*/ 298037 w 358235"/>
                <a:gd name="connsiteY4" fmla="*/ 502063 h 573309"/>
                <a:gd name="connsiteX5" fmla="*/ 316135 w 358235"/>
                <a:gd name="connsiteY5" fmla="*/ 495586 h 573309"/>
                <a:gd name="connsiteX6" fmla="*/ 356616 w 358235"/>
                <a:gd name="connsiteY6" fmla="*/ 483298 h 573309"/>
                <a:gd name="connsiteX7" fmla="*/ 354521 w 358235"/>
                <a:gd name="connsiteY7" fmla="*/ 465677 h 573309"/>
                <a:gd name="connsiteX8" fmla="*/ 358235 w 358235"/>
                <a:gd name="connsiteY8" fmla="*/ 435673 h 573309"/>
                <a:gd name="connsiteX9" fmla="*/ 341186 w 358235"/>
                <a:gd name="connsiteY9" fmla="*/ 433578 h 573309"/>
                <a:gd name="connsiteX10" fmla="*/ 330422 w 358235"/>
                <a:gd name="connsiteY10" fmla="*/ 414909 h 573309"/>
                <a:gd name="connsiteX11" fmla="*/ 324612 w 358235"/>
                <a:gd name="connsiteY11" fmla="*/ 392525 h 573309"/>
                <a:gd name="connsiteX12" fmla="*/ 310705 w 358235"/>
                <a:gd name="connsiteY12" fmla="*/ 364712 h 573309"/>
                <a:gd name="connsiteX13" fmla="*/ 304229 w 358235"/>
                <a:gd name="connsiteY13" fmla="*/ 346615 h 573309"/>
                <a:gd name="connsiteX14" fmla="*/ 303181 w 358235"/>
                <a:gd name="connsiteY14" fmla="*/ 320421 h 573309"/>
                <a:gd name="connsiteX15" fmla="*/ 297275 w 358235"/>
                <a:gd name="connsiteY15" fmla="*/ 297942 h 573309"/>
                <a:gd name="connsiteX16" fmla="*/ 299942 w 358235"/>
                <a:gd name="connsiteY16" fmla="*/ 276606 h 573309"/>
                <a:gd name="connsiteX17" fmla="*/ 302514 w 358235"/>
                <a:gd name="connsiteY17" fmla="*/ 255270 h 573309"/>
                <a:gd name="connsiteX18" fmla="*/ 304705 w 358235"/>
                <a:gd name="connsiteY18" fmla="*/ 238125 h 573309"/>
                <a:gd name="connsiteX19" fmla="*/ 312611 w 358235"/>
                <a:gd name="connsiteY19" fmla="*/ 174022 h 573309"/>
                <a:gd name="connsiteX20" fmla="*/ 330708 w 358235"/>
                <a:gd name="connsiteY20" fmla="*/ 167545 h 573309"/>
                <a:gd name="connsiteX21" fmla="*/ 308800 w 358235"/>
                <a:gd name="connsiteY21" fmla="*/ 169164 h 573309"/>
                <a:gd name="connsiteX22" fmla="*/ 315754 w 358235"/>
                <a:gd name="connsiteY22" fmla="*/ 148400 h 573309"/>
                <a:gd name="connsiteX23" fmla="*/ 328422 w 358235"/>
                <a:gd name="connsiteY23" fmla="*/ 45720 h 573309"/>
                <a:gd name="connsiteX24" fmla="*/ 317754 w 358235"/>
                <a:gd name="connsiteY24" fmla="*/ 27051 h 573309"/>
                <a:gd name="connsiteX25" fmla="*/ 296894 w 358235"/>
                <a:gd name="connsiteY25" fmla="*/ 20193 h 573309"/>
                <a:gd name="connsiteX26" fmla="*/ 281940 w 358235"/>
                <a:gd name="connsiteY26" fmla="*/ 952 h 573309"/>
                <a:gd name="connsiteX27" fmla="*/ 238315 w 358235"/>
                <a:gd name="connsiteY27" fmla="*/ 4286 h 573309"/>
                <a:gd name="connsiteX28" fmla="*/ 220123 w 358235"/>
                <a:gd name="connsiteY28" fmla="*/ 10668 h 573309"/>
                <a:gd name="connsiteX29" fmla="*/ 204216 w 358235"/>
                <a:gd name="connsiteY29" fmla="*/ 0 h 573309"/>
                <a:gd name="connsiteX30" fmla="*/ 186023 w 358235"/>
                <a:gd name="connsiteY30" fmla="*/ 6477 h 573309"/>
                <a:gd name="connsiteX31" fmla="*/ 171164 w 358235"/>
                <a:gd name="connsiteY31" fmla="*/ 22003 h 573309"/>
                <a:gd name="connsiteX32" fmla="*/ 156781 w 358235"/>
                <a:gd name="connsiteY32" fmla="*/ 33242 h 573309"/>
                <a:gd name="connsiteX33" fmla="*/ 141922 w 358235"/>
                <a:gd name="connsiteY33" fmla="*/ 118205 h 573309"/>
                <a:gd name="connsiteX34" fmla="*/ 139351 w 358235"/>
                <a:gd name="connsiteY34" fmla="*/ 139637 h 573309"/>
                <a:gd name="connsiteX35" fmla="*/ 124396 w 358235"/>
                <a:gd name="connsiteY35" fmla="*/ 155162 h 573309"/>
                <a:gd name="connsiteX36" fmla="*/ 130302 w 358235"/>
                <a:gd name="connsiteY36" fmla="*/ 177546 h 573309"/>
                <a:gd name="connsiteX37" fmla="*/ 123920 w 358235"/>
                <a:gd name="connsiteY37" fmla="*/ 194119 h 573309"/>
                <a:gd name="connsiteX38" fmla="*/ 115443 w 358235"/>
                <a:gd name="connsiteY38" fmla="*/ 227838 h 573309"/>
                <a:gd name="connsiteX39" fmla="*/ 99536 w 358235"/>
                <a:gd name="connsiteY39" fmla="*/ 251841 h 573309"/>
                <a:gd name="connsiteX40" fmla="*/ 88773 w 358235"/>
                <a:gd name="connsiteY40" fmla="*/ 233172 h 573309"/>
                <a:gd name="connsiteX41" fmla="*/ 86201 w 358235"/>
                <a:gd name="connsiteY41" fmla="*/ 254603 h 573309"/>
                <a:gd name="connsiteX42" fmla="*/ 65437 w 358235"/>
                <a:gd name="connsiteY42" fmla="*/ 282416 h 573309"/>
                <a:gd name="connsiteX43" fmla="*/ 36671 w 358235"/>
                <a:gd name="connsiteY43" fmla="*/ 304895 h 573309"/>
                <a:gd name="connsiteX44" fmla="*/ 4667 w 358235"/>
                <a:gd name="connsiteY44" fmla="*/ 318325 h 573309"/>
                <a:gd name="connsiteX45" fmla="*/ 0 w 358235"/>
                <a:gd name="connsiteY45" fmla="*/ 356806 h 573309"/>
                <a:gd name="connsiteX46" fmla="*/ 16002 w 358235"/>
                <a:gd name="connsiteY46" fmla="*/ 367475 h 573309"/>
                <a:gd name="connsiteX47" fmla="*/ 36766 w 358235"/>
                <a:gd name="connsiteY47" fmla="*/ 374333 h 573309"/>
                <a:gd name="connsiteX48" fmla="*/ 33623 w 358235"/>
                <a:gd name="connsiteY48" fmla="*/ 399955 h 573309"/>
                <a:gd name="connsiteX49" fmla="*/ 35719 w 358235"/>
                <a:gd name="connsiteY49" fmla="*/ 417576 h 573309"/>
                <a:gd name="connsiteX50" fmla="*/ 37909 w 358235"/>
                <a:gd name="connsiteY50" fmla="*/ 435197 h 573309"/>
                <a:gd name="connsiteX51" fmla="*/ 49149 w 358235"/>
                <a:gd name="connsiteY51" fmla="*/ 449675 h 573309"/>
                <a:gd name="connsiteX52" fmla="*/ 54959 w 358235"/>
                <a:gd name="connsiteY52" fmla="*/ 472059 h 573309"/>
                <a:gd name="connsiteX53" fmla="*/ 44387 w 358235"/>
                <a:gd name="connsiteY53" fmla="*/ 488156 h 573309"/>
                <a:gd name="connsiteX54" fmla="*/ 69913 w 358235"/>
                <a:gd name="connsiteY54" fmla="*/ 491300 h 573309"/>
                <a:gd name="connsiteX55" fmla="*/ 93916 w 358235"/>
                <a:gd name="connsiteY55" fmla="*/ 507301 h 573309"/>
                <a:gd name="connsiteX56" fmla="*/ 109347 w 358235"/>
                <a:gd name="connsiteY56" fmla="*/ 487489 h 573309"/>
                <a:gd name="connsiteX57" fmla="*/ 120015 w 358235"/>
                <a:gd name="connsiteY57" fmla="*/ 506159 h 573309"/>
                <a:gd name="connsiteX58" fmla="*/ 126968 w 358235"/>
                <a:gd name="connsiteY58" fmla="*/ 520065 h 573309"/>
                <a:gd name="connsiteX59" fmla="*/ 126492 w 358235"/>
                <a:gd name="connsiteY59" fmla="*/ 559022 h 573309"/>
                <a:gd name="connsiteX60" fmla="*/ 206978 w 358235"/>
                <a:gd name="connsiteY60" fmla="*/ 573310 h 573309"/>
                <a:gd name="connsiteX61" fmla="*/ 206978 w 358235"/>
                <a:gd name="connsiteY61" fmla="*/ 573310 h 573309"/>
                <a:gd name="connsiteX62" fmla="*/ 206978 w 358235"/>
                <a:gd name="connsiteY62" fmla="*/ 573310 h 573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8235" h="573309">
                  <a:moveTo>
                    <a:pt x="206978" y="573310"/>
                  </a:moveTo>
                  <a:lnTo>
                    <a:pt x="232029" y="545973"/>
                  </a:lnTo>
                  <a:lnTo>
                    <a:pt x="256508" y="523018"/>
                  </a:lnTo>
                  <a:lnTo>
                    <a:pt x="275654" y="507968"/>
                  </a:lnTo>
                  <a:lnTo>
                    <a:pt x="298037" y="502063"/>
                  </a:lnTo>
                  <a:lnTo>
                    <a:pt x="316135" y="495586"/>
                  </a:lnTo>
                  <a:lnTo>
                    <a:pt x="356616" y="483298"/>
                  </a:lnTo>
                  <a:lnTo>
                    <a:pt x="354521" y="465677"/>
                  </a:lnTo>
                  <a:lnTo>
                    <a:pt x="358235" y="435673"/>
                  </a:lnTo>
                  <a:lnTo>
                    <a:pt x="341186" y="433578"/>
                  </a:lnTo>
                  <a:lnTo>
                    <a:pt x="330422" y="414909"/>
                  </a:lnTo>
                  <a:lnTo>
                    <a:pt x="324612" y="392525"/>
                  </a:lnTo>
                  <a:lnTo>
                    <a:pt x="310705" y="364712"/>
                  </a:lnTo>
                  <a:lnTo>
                    <a:pt x="304229" y="346615"/>
                  </a:lnTo>
                  <a:lnTo>
                    <a:pt x="303181" y="320421"/>
                  </a:lnTo>
                  <a:lnTo>
                    <a:pt x="297275" y="297942"/>
                  </a:lnTo>
                  <a:lnTo>
                    <a:pt x="299942" y="276606"/>
                  </a:lnTo>
                  <a:lnTo>
                    <a:pt x="302514" y="255270"/>
                  </a:lnTo>
                  <a:lnTo>
                    <a:pt x="304705" y="238125"/>
                  </a:lnTo>
                  <a:lnTo>
                    <a:pt x="312611" y="174022"/>
                  </a:lnTo>
                  <a:lnTo>
                    <a:pt x="330708" y="167545"/>
                  </a:lnTo>
                  <a:lnTo>
                    <a:pt x="308800" y="169164"/>
                  </a:lnTo>
                  <a:lnTo>
                    <a:pt x="315754" y="148400"/>
                  </a:lnTo>
                  <a:lnTo>
                    <a:pt x="328422" y="45720"/>
                  </a:lnTo>
                  <a:lnTo>
                    <a:pt x="317754" y="27051"/>
                  </a:lnTo>
                  <a:lnTo>
                    <a:pt x="296894" y="20193"/>
                  </a:lnTo>
                  <a:lnTo>
                    <a:pt x="281940" y="952"/>
                  </a:lnTo>
                  <a:lnTo>
                    <a:pt x="238315" y="4286"/>
                  </a:lnTo>
                  <a:lnTo>
                    <a:pt x="220123" y="10668"/>
                  </a:lnTo>
                  <a:lnTo>
                    <a:pt x="204216" y="0"/>
                  </a:lnTo>
                  <a:lnTo>
                    <a:pt x="186023" y="6477"/>
                  </a:lnTo>
                  <a:lnTo>
                    <a:pt x="171164" y="22003"/>
                  </a:lnTo>
                  <a:lnTo>
                    <a:pt x="156781" y="33242"/>
                  </a:lnTo>
                  <a:lnTo>
                    <a:pt x="141922" y="118205"/>
                  </a:lnTo>
                  <a:lnTo>
                    <a:pt x="139351" y="139637"/>
                  </a:lnTo>
                  <a:lnTo>
                    <a:pt x="124396" y="155162"/>
                  </a:lnTo>
                  <a:lnTo>
                    <a:pt x="130302" y="177546"/>
                  </a:lnTo>
                  <a:lnTo>
                    <a:pt x="123920" y="194119"/>
                  </a:lnTo>
                  <a:lnTo>
                    <a:pt x="115443" y="227838"/>
                  </a:lnTo>
                  <a:lnTo>
                    <a:pt x="99536" y="251841"/>
                  </a:lnTo>
                  <a:lnTo>
                    <a:pt x="88773" y="233172"/>
                  </a:lnTo>
                  <a:lnTo>
                    <a:pt x="86201" y="254603"/>
                  </a:lnTo>
                  <a:lnTo>
                    <a:pt x="65437" y="282416"/>
                  </a:lnTo>
                  <a:lnTo>
                    <a:pt x="36671" y="304895"/>
                  </a:lnTo>
                  <a:lnTo>
                    <a:pt x="4667" y="318325"/>
                  </a:lnTo>
                  <a:lnTo>
                    <a:pt x="0" y="356806"/>
                  </a:lnTo>
                  <a:lnTo>
                    <a:pt x="16002" y="367475"/>
                  </a:lnTo>
                  <a:lnTo>
                    <a:pt x="36766" y="374333"/>
                  </a:lnTo>
                  <a:lnTo>
                    <a:pt x="33623" y="399955"/>
                  </a:lnTo>
                  <a:lnTo>
                    <a:pt x="35719" y="417576"/>
                  </a:lnTo>
                  <a:lnTo>
                    <a:pt x="37909" y="435197"/>
                  </a:lnTo>
                  <a:lnTo>
                    <a:pt x="49149" y="449675"/>
                  </a:lnTo>
                  <a:lnTo>
                    <a:pt x="54959" y="472059"/>
                  </a:lnTo>
                  <a:lnTo>
                    <a:pt x="44387" y="488156"/>
                  </a:lnTo>
                  <a:lnTo>
                    <a:pt x="69913" y="491300"/>
                  </a:lnTo>
                  <a:lnTo>
                    <a:pt x="93916" y="507301"/>
                  </a:lnTo>
                  <a:lnTo>
                    <a:pt x="109347" y="487489"/>
                  </a:lnTo>
                  <a:lnTo>
                    <a:pt x="120015" y="506159"/>
                  </a:lnTo>
                  <a:lnTo>
                    <a:pt x="126968" y="520065"/>
                  </a:lnTo>
                  <a:lnTo>
                    <a:pt x="126492" y="559022"/>
                  </a:lnTo>
                  <a:lnTo>
                    <a:pt x="206978" y="573310"/>
                  </a:lnTo>
                  <a:lnTo>
                    <a:pt x="206978" y="573310"/>
                  </a:lnTo>
                  <a:lnTo>
                    <a:pt x="206978" y="57331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C3AADE11-75FC-1152-1147-6C88A76F7C3D}"/>
                </a:ext>
              </a:extLst>
            </p:cNvPr>
            <p:cNvSpPr/>
            <p:nvPr/>
          </p:nvSpPr>
          <p:spPr>
            <a:xfrm>
              <a:off x="1023739" y="1676207"/>
              <a:ext cx="947155" cy="940097"/>
            </a:xfrm>
            <a:custGeom>
              <a:avLst/>
              <a:gdLst>
                <a:gd name="connsiteX0" fmla="*/ 353854 w 562451"/>
                <a:gd name="connsiteY0" fmla="*/ 558260 h 558260"/>
                <a:gd name="connsiteX1" fmla="*/ 371951 w 562451"/>
                <a:gd name="connsiteY1" fmla="*/ 551783 h 558260"/>
                <a:gd name="connsiteX2" fmla="*/ 390525 w 562451"/>
                <a:gd name="connsiteY2" fmla="*/ 506444 h 558260"/>
                <a:gd name="connsiteX3" fmla="*/ 413385 w 562451"/>
                <a:gd name="connsiteY3" fmla="*/ 496253 h 558260"/>
                <a:gd name="connsiteX4" fmla="*/ 429863 w 562451"/>
                <a:gd name="connsiteY4" fmla="*/ 502634 h 558260"/>
                <a:gd name="connsiteX5" fmla="*/ 451104 w 562451"/>
                <a:gd name="connsiteY5" fmla="*/ 470535 h 558260"/>
                <a:gd name="connsiteX6" fmla="*/ 470249 w 562451"/>
                <a:gd name="connsiteY6" fmla="*/ 455581 h 558260"/>
                <a:gd name="connsiteX7" fmla="*/ 474440 w 562451"/>
                <a:gd name="connsiteY7" fmla="*/ 421386 h 558260"/>
                <a:gd name="connsiteX8" fmla="*/ 476060 w 562451"/>
                <a:gd name="connsiteY8" fmla="*/ 443294 h 558260"/>
                <a:gd name="connsiteX9" fmla="*/ 501015 w 562451"/>
                <a:gd name="connsiteY9" fmla="*/ 416052 h 558260"/>
                <a:gd name="connsiteX10" fmla="*/ 513207 w 562451"/>
                <a:gd name="connsiteY10" fmla="*/ 387191 h 558260"/>
                <a:gd name="connsiteX11" fmla="*/ 511588 w 562451"/>
                <a:gd name="connsiteY11" fmla="*/ 365284 h 558260"/>
                <a:gd name="connsiteX12" fmla="*/ 522732 w 562451"/>
                <a:gd name="connsiteY12" fmla="*/ 344996 h 558260"/>
                <a:gd name="connsiteX13" fmla="*/ 515779 w 562451"/>
                <a:gd name="connsiteY13" fmla="*/ 331184 h 558260"/>
                <a:gd name="connsiteX14" fmla="*/ 526447 w 562451"/>
                <a:gd name="connsiteY14" fmla="*/ 315182 h 558260"/>
                <a:gd name="connsiteX15" fmla="*/ 544354 w 562451"/>
                <a:gd name="connsiteY15" fmla="*/ 204692 h 558260"/>
                <a:gd name="connsiteX16" fmla="*/ 562451 w 562451"/>
                <a:gd name="connsiteY16" fmla="*/ 198215 h 558260"/>
                <a:gd name="connsiteX17" fmla="*/ 547021 w 562451"/>
                <a:gd name="connsiteY17" fmla="*/ 183356 h 558260"/>
                <a:gd name="connsiteX18" fmla="*/ 535305 w 562451"/>
                <a:gd name="connsiteY18" fmla="*/ 173165 h 558260"/>
                <a:gd name="connsiteX19" fmla="*/ 514541 w 562451"/>
                <a:gd name="connsiteY19" fmla="*/ 166306 h 558260"/>
                <a:gd name="connsiteX20" fmla="*/ 477869 w 562451"/>
                <a:gd name="connsiteY20" fmla="*/ 148781 h 558260"/>
                <a:gd name="connsiteX21" fmla="*/ 428911 w 562451"/>
                <a:gd name="connsiteY21" fmla="*/ 125444 h 558260"/>
                <a:gd name="connsiteX22" fmla="*/ 432054 w 562451"/>
                <a:gd name="connsiteY22" fmla="*/ 99822 h 558260"/>
                <a:gd name="connsiteX23" fmla="*/ 405479 w 562451"/>
                <a:gd name="connsiteY23" fmla="*/ 105156 h 558260"/>
                <a:gd name="connsiteX24" fmla="*/ 363474 w 562451"/>
                <a:gd name="connsiteY24" fmla="*/ 95631 h 558260"/>
                <a:gd name="connsiteX25" fmla="*/ 343281 w 562451"/>
                <a:gd name="connsiteY25" fmla="*/ 84487 h 558260"/>
                <a:gd name="connsiteX26" fmla="*/ 326803 w 562451"/>
                <a:gd name="connsiteY26" fmla="*/ 78105 h 558260"/>
                <a:gd name="connsiteX27" fmla="*/ 261366 w 562451"/>
                <a:gd name="connsiteY27" fmla="*/ 48387 h 558260"/>
                <a:gd name="connsiteX28" fmla="*/ 175165 w 562451"/>
                <a:gd name="connsiteY28" fmla="*/ 11716 h 558260"/>
                <a:gd name="connsiteX29" fmla="*/ 150686 w 562451"/>
                <a:gd name="connsiteY29" fmla="*/ 0 h 558260"/>
                <a:gd name="connsiteX30" fmla="*/ 137446 w 562451"/>
                <a:gd name="connsiteY30" fmla="*/ 72104 h 558260"/>
                <a:gd name="connsiteX31" fmla="*/ 126873 w 562451"/>
                <a:gd name="connsiteY31" fmla="*/ 157448 h 558260"/>
                <a:gd name="connsiteX32" fmla="*/ 91821 w 562451"/>
                <a:gd name="connsiteY32" fmla="*/ 161830 h 558260"/>
                <a:gd name="connsiteX33" fmla="*/ 107252 w 562451"/>
                <a:gd name="connsiteY33" fmla="*/ 176689 h 558260"/>
                <a:gd name="connsiteX34" fmla="*/ 92393 w 562451"/>
                <a:gd name="connsiteY34" fmla="*/ 192215 h 558260"/>
                <a:gd name="connsiteX35" fmla="*/ 66866 w 562451"/>
                <a:gd name="connsiteY35" fmla="*/ 189071 h 558260"/>
                <a:gd name="connsiteX36" fmla="*/ 47720 w 562451"/>
                <a:gd name="connsiteY36" fmla="*/ 204026 h 558260"/>
                <a:gd name="connsiteX37" fmla="*/ 37624 w 562451"/>
                <a:gd name="connsiteY37" fmla="*/ 215836 h 558260"/>
                <a:gd name="connsiteX38" fmla="*/ 30766 w 562451"/>
                <a:gd name="connsiteY38" fmla="*/ 236601 h 558260"/>
                <a:gd name="connsiteX39" fmla="*/ 23336 w 562451"/>
                <a:gd name="connsiteY39" fmla="*/ 261747 h 558260"/>
                <a:gd name="connsiteX40" fmla="*/ 12192 w 562451"/>
                <a:gd name="connsiteY40" fmla="*/ 282035 h 558260"/>
                <a:gd name="connsiteX41" fmla="*/ 0 w 562451"/>
                <a:gd name="connsiteY41" fmla="*/ 310896 h 558260"/>
                <a:gd name="connsiteX42" fmla="*/ 14954 w 562451"/>
                <a:gd name="connsiteY42" fmla="*/ 330041 h 558260"/>
                <a:gd name="connsiteX43" fmla="*/ 26099 w 562451"/>
                <a:gd name="connsiteY43" fmla="*/ 344424 h 558260"/>
                <a:gd name="connsiteX44" fmla="*/ 35147 w 562451"/>
                <a:gd name="connsiteY44" fmla="*/ 375857 h 558260"/>
                <a:gd name="connsiteX45" fmla="*/ 60674 w 562451"/>
                <a:gd name="connsiteY45" fmla="*/ 379000 h 558260"/>
                <a:gd name="connsiteX46" fmla="*/ 62865 w 562451"/>
                <a:gd name="connsiteY46" fmla="*/ 396621 h 558260"/>
                <a:gd name="connsiteX47" fmla="*/ 67628 w 562451"/>
                <a:gd name="connsiteY47" fmla="*/ 427577 h 558260"/>
                <a:gd name="connsiteX48" fmla="*/ 69818 w 562451"/>
                <a:gd name="connsiteY48" fmla="*/ 445198 h 558260"/>
                <a:gd name="connsiteX49" fmla="*/ 70390 w 562451"/>
                <a:gd name="connsiteY49" fmla="*/ 475583 h 558260"/>
                <a:gd name="connsiteX50" fmla="*/ 60293 w 562451"/>
                <a:gd name="connsiteY50" fmla="*/ 487299 h 558260"/>
                <a:gd name="connsiteX51" fmla="*/ 53912 w 562451"/>
                <a:gd name="connsiteY51" fmla="*/ 503873 h 558260"/>
                <a:gd name="connsiteX52" fmla="*/ 120396 w 562451"/>
                <a:gd name="connsiteY52" fmla="*/ 525113 h 558260"/>
                <a:gd name="connsiteX53" fmla="*/ 142208 w 562451"/>
                <a:gd name="connsiteY53" fmla="*/ 523494 h 558260"/>
                <a:gd name="connsiteX54" fmla="*/ 159258 w 562451"/>
                <a:gd name="connsiteY54" fmla="*/ 525590 h 558260"/>
                <a:gd name="connsiteX55" fmla="*/ 181546 w 562451"/>
                <a:gd name="connsiteY55" fmla="*/ 519684 h 558260"/>
                <a:gd name="connsiteX56" fmla="*/ 200120 w 562451"/>
                <a:gd name="connsiteY56" fmla="*/ 508921 h 558260"/>
                <a:gd name="connsiteX57" fmla="*/ 218789 w 562451"/>
                <a:gd name="connsiteY57" fmla="*/ 498253 h 558260"/>
                <a:gd name="connsiteX58" fmla="*/ 239554 w 562451"/>
                <a:gd name="connsiteY58" fmla="*/ 505111 h 558260"/>
                <a:gd name="connsiteX59" fmla="*/ 255461 w 562451"/>
                <a:gd name="connsiteY59" fmla="*/ 515779 h 558260"/>
                <a:gd name="connsiteX60" fmla="*/ 276701 w 562451"/>
                <a:gd name="connsiteY60" fmla="*/ 518351 h 558260"/>
                <a:gd name="connsiteX61" fmla="*/ 296989 w 562451"/>
                <a:gd name="connsiteY61" fmla="*/ 529590 h 558260"/>
                <a:gd name="connsiteX62" fmla="*/ 318230 w 562451"/>
                <a:gd name="connsiteY62" fmla="*/ 532162 h 558260"/>
                <a:gd name="connsiteX63" fmla="*/ 325184 w 562451"/>
                <a:gd name="connsiteY63" fmla="*/ 546068 h 558260"/>
                <a:gd name="connsiteX64" fmla="*/ 345948 w 562451"/>
                <a:gd name="connsiteY64" fmla="*/ 552926 h 558260"/>
                <a:gd name="connsiteX65" fmla="*/ 353854 w 562451"/>
                <a:gd name="connsiteY65" fmla="*/ 558260 h 558260"/>
                <a:gd name="connsiteX66" fmla="*/ 353854 w 562451"/>
                <a:gd name="connsiteY66" fmla="*/ 558260 h 558260"/>
                <a:gd name="connsiteX67" fmla="*/ 353854 w 562451"/>
                <a:gd name="connsiteY67" fmla="*/ 558260 h 55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62451" h="558260">
                  <a:moveTo>
                    <a:pt x="353854" y="558260"/>
                  </a:moveTo>
                  <a:lnTo>
                    <a:pt x="371951" y="551783"/>
                  </a:lnTo>
                  <a:lnTo>
                    <a:pt x="390525" y="506444"/>
                  </a:lnTo>
                  <a:lnTo>
                    <a:pt x="413385" y="496253"/>
                  </a:lnTo>
                  <a:lnTo>
                    <a:pt x="429863" y="502634"/>
                  </a:lnTo>
                  <a:lnTo>
                    <a:pt x="451104" y="470535"/>
                  </a:lnTo>
                  <a:lnTo>
                    <a:pt x="470249" y="455581"/>
                  </a:lnTo>
                  <a:lnTo>
                    <a:pt x="474440" y="421386"/>
                  </a:lnTo>
                  <a:lnTo>
                    <a:pt x="476060" y="443294"/>
                  </a:lnTo>
                  <a:lnTo>
                    <a:pt x="501015" y="416052"/>
                  </a:lnTo>
                  <a:lnTo>
                    <a:pt x="513207" y="387191"/>
                  </a:lnTo>
                  <a:lnTo>
                    <a:pt x="511588" y="365284"/>
                  </a:lnTo>
                  <a:lnTo>
                    <a:pt x="522732" y="344996"/>
                  </a:lnTo>
                  <a:lnTo>
                    <a:pt x="515779" y="331184"/>
                  </a:lnTo>
                  <a:lnTo>
                    <a:pt x="526447" y="315182"/>
                  </a:lnTo>
                  <a:lnTo>
                    <a:pt x="544354" y="204692"/>
                  </a:lnTo>
                  <a:lnTo>
                    <a:pt x="562451" y="198215"/>
                  </a:lnTo>
                  <a:lnTo>
                    <a:pt x="547021" y="183356"/>
                  </a:lnTo>
                  <a:lnTo>
                    <a:pt x="535305" y="173165"/>
                  </a:lnTo>
                  <a:lnTo>
                    <a:pt x="514541" y="166306"/>
                  </a:lnTo>
                  <a:lnTo>
                    <a:pt x="477869" y="148781"/>
                  </a:lnTo>
                  <a:lnTo>
                    <a:pt x="428911" y="125444"/>
                  </a:lnTo>
                  <a:lnTo>
                    <a:pt x="432054" y="99822"/>
                  </a:lnTo>
                  <a:lnTo>
                    <a:pt x="405479" y="105156"/>
                  </a:lnTo>
                  <a:lnTo>
                    <a:pt x="363474" y="95631"/>
                  </a:lnTo>
                  <a:lnTo>
                    <a:pt x="343281" y="84487"/>
                  </a:lnTo>
                  <a:lnTo>
                    <a:pt x="326803" y="78105"/>
                  </a:lnTo>
                  <a:lnTo>
                    <a:pt x="261366" y="48387"/>
                  </a:lnTo>
                  <a:lnTo>
                    <a:pt x="175165" y="11716"/>
                  </a:lnTo>
                  <a:lnTo>
                    <a:pt x="150686" y="0"/>
                  </a:lnTo>
                  <a:lnTo>
                    <a:pt x="137446" y="72104"/>
                  </a:lnTo>
                  <a:lnTo>
                    <a:pt x="126873" y="157448"/>
                  </a:lnTo>
                  <a:lnTo>
                    <a:pt x="91821" y="161830"/>
                  </a:lnTo>
                  <a:lnTo>
                    <a:pt x="107252" y="176689"/>
                  </a:lnTo>
                  <a:lnTo>
                    <a:pt x="92393" y="192215"/>
                  </a:lnTo>
                  <a:lnTo>
                    <a:pt x="66866" y="189071"/>
                  </a:lnTo>
                  <a:lnTo>
                    <a:pt x="47720" y="204026"/>
                  </a:lnTo>
                  <a:lnTo>
                    <a:pt x="37624" y="215836"/>
                  </a:lnTo>
                  <a:lnTo>
                    <a:pt x="30766" y="236601"/>
                  </a:lnTo>
                  <a:lnTo>
                    <a:pt x="23336" y="261747"/>
                  </a:lnTo>
                  <a:lnTo>
                    <a:pt x="12192" y="282035"/>
                  </a:lnTo>
                  <a:lnTo>
                    <a:pt x="0" y="310896"/>
                  </a:lnTo>
                  <a:lnTo>
                    <a:pt x="14954" y="330041"/>
                  </a:lnTo>
                  <a:lnTo>
                    <a:pt x="26099" y="344424"/>
                  </a:lnTo>
                  <a:lnTo>
                    <a:pt x="35147" y="375857"/>
                  </a:lnTo>
                  <a:lnTo>
                    <a:pt x="60674" y="379000"/>
                  </a:lnTo>
                  <a:lnTo>
                    <a:pt x="62865" y="396621"/>
                  </a:lnTo>
                  <a:lnTo>
                    <a:pt x="67628" y="427577"/>
                  </a:lnTo>
                  <a:lnTo>
                    <a:pt x="69818" y="445198"/>
                  </a:lnTo>
                  <a:lnTo>
                    <a:pt x="70390" y="475583"/>
                  </a:lnTo>
                  <a:lnTo>
                    <a:pt x="60293" y="487299"/>
                  </a:lnTo>
                  <a:lnTo>
                    <a:pt x="53912" y="503873"/>
                  </a:lnTo>
                  <a:lnTo>
                    <a:pt x="120396" y="525113"/>
                  </a:lnTo>
                  <a:lnTo>
                    <a:pt x="142208" y="523494"/>
                  </a:lnTo>
                  <a:lnTo>
                    <a:pt x="159258" y="525590"/>
                  </a:lnTo>
                  <a:lnTo>
                    <a:pt x="181546" y="519684"/>
                  </a:lnTo>
                  <a:lnTo>
                    <a:pt x="200120" y="508921"/>
                  </a:lnTo>
                  <a:lnTo>
                    <a:pt x="218789" y="498253"/>
                  </a:lnTo>
                  <a:lnTo>
                    <a:pt x="239554" y="505111"/>
                  </a:lnTo>
                  <a:lnTo>
                    <a:pt x="255461" y="515779"/>
                  </a:lnTo>
                  <a:lnTo>
                    <a:pt x="276701" y="518351"/>
                  </a:lnTo>
                  <a:lnTo>
                    <a:pt x="296989" y="529590"/>
                  </a:lnTo>
                  <a:lnTo>
                    <a:pt x="318230" y="532162"/>
                  </a:lnTo>
                  <a:lnTo>
                    <a:pt x="325184" y="546068"/>
                  </a:lnTo>
                  <a:lnTo>
                    <a:pt x="345948" y="552926"/>
                  </a:lnTo>
                  <a:lnTo>
                    <a:pt x="353854" y="558260"/>
                  </a:lnTo>
                  <a:lnTo>
                    <a:pt x="353854" y="558260"/>
                  </a:lnTo>
                  <a:lnTo>
                    <a:pt x="353854" y="558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B09E532D-4760-455F-A5E9-AA64AB6065DC}"/>
                </a:ext>
              </a:extLst>
            </p:cNvPr>
            <p:cNvSpPr/>
            <p:nvPr/>
          </p:nvSpPr>
          <p:spPr>
            <a:xfrm>
              <a:off x="616164" y="360"/>
              <a:ext cx="873211" cy="700300"/>
            </a:xfrm>
            <a:custGeom>
              <a:avLst/>
              <a:gdLst>
                <a:gd name="connsiteX0" fmla="*/ 321469 w 518541"/>
                <a:gd name="connsiteY0" fmla="*/ 415862 h 415861"/>
                <a:gd name="connsiteX1" fmla="*/ 339566 w 518541"/>
                <a:gd name="connsiteY1" fmla="*/ 409480 h 415861"/>
                <a:gd name="connsiteX2" fmla="*/ 344329 w 518541"/>
                <a:gd name="connsiteY2" fmla="*/ 371189 h 415861"/>
                <a:gd name="connsiteX3" fmla="*/ 367760 w 518541"/>
                <a:gd name="connsiteY3" fmla="*/ 356807 h 415861"/>
                <a:gd name="connsiteX4" fmla="*/ 374142 w 518541"/>
                <a:gd name="connsiteY4" fmla="*/ 340328 h 415861"/>
                <a:gd name="connsiteX5" fmla="*/ 402908 w 518541"/>
                <a:gd name="connsiteY5" fmla="*/ 317945 h 415861"/>
                <a:gd name="connsiteX6" fmla="*/ 422529 w 518541"/>
                <a:gd name="connsiteY6" fmla="*/ 298799 h 415861"/>
                <a:gd name="connsiteX7" fmla="*/ 448151 w 518541"/>
                <a:gd name="connsiteY7" fmla="*/ 301943 h 415861"/>
                <a:gd name="connsiteX8" fmla="*/ 446532 w 518541"/>
                <a:gd name="connsiteY8" fmla="*/ 280226 h 415861"/>
                <a:gd name="connsiteX9" fmla="*/ 462058 w 518541"/>
                <a:gd name="connsiteY9" fmla="*/ 295085 h 415861"/>
                <a:gd name="connsiteX10" fmla="*/ 476441 w 518541"/>
                <a:gd name="connsiteY10" fmla="*/ 283845 h 415861"/>
                <a:gd name="connsiteX11" fmla="*/ 475298 w 518541"/>
                <a:gd name="connsiteY11" fmla="*/ 257842 h 415861"/>
                <a:gd name="connsiteX12" fmla="*/ 498253 w 518541"/>
                <a:gd name="connsiteY12" fmla="*/ 247745 h 415861"/>
                <a:gd name="connsiteX13" fmla="*/ 507111 w 518541"/>
                <a:gd name="connsiteY13" fmla="*/ 175451 h 415861"/>
                <a:gd name="connsiteX14" fmla="*/ 511302 w 518541"/>
                <a:gd name="connsiteY14" fmla="*/ 141446 h 415861"/>
                <a:gd name="connsiteX15" fmla="*/ 500158 w 518541"/>
                <a:gd name="connsiteY15" fmla="*/ 127064 h 415861"/>
                <a:gd name="connsiteX16" fmla="*/ 493681 w 518541"/>
                <a:gd name="connsiteY16" fmla="*/ 108966 h 415861"/>
                <a:gd name="connsiteX17" fmla="*/ 509016 w 518541"/>
                <a:gd name="connsiteY17" fmla="*/ 54769 h 415861"/>
                <a:gd name="connsiteX18" fmla="*/ 502634 w 518541"/>
                <a:gd name="connsiteY18" fmla="*/ 36767 h 415861"/>
                <a:gd name="connsiteX19" fmla="*/ 518541 w 518541"/>
                <a:gd name="connsiteY19" fmla="*/ 12763 h 415861"/>
                <a:gd name="connsiteX20" fmla="*/ 449771 w 518541"/>
                <a:gd name="connsiteY20" fmla="*/ 8573 h 415861"/>
                <a:gd name="connsiteX21" fmla="*/ 302514 w 518541"/>
                <a:gd name="connsiteY21" fmla="*/ 7715 h 415861"/>
                <a:gd name="connsiteX22" fmla="*/ 99727 w 518541"/>
                <a:gd name="connsiteY22" fmla="*/ 0 h 415861"/>
                <a:gd name="connsiteX23" fmla="*/ 0 w 518541"/>
                <a:gd name="connsiteY23" fmla="*/ 571 h 415861"/>
                <a:gd name="connsiteX24" fmla="*/ 10287 w 518541"/>
                <a:gd name="connsiteY24" fmla="*/ 92488 h 415861"/>
                <a:gd name="connsiteX25" fmla="*/ 32576 w 518541"/>
                <a:gd name="connsiteY25" fmla="*/ 298133 h 415861"/>
                <a:gd name="connsiteX26" fmla="*/ 40767 w 518541"/>
                <a:gd name="connsiteY26" fmla="*/ 372618 h 415861"/>
                <a:gd name="connsiteX27" fmla="*/ 87725 w 518541"/>
                <a:gd name="connsiteY27" fmla="*/ 378333 h 415861"/>
                <a:gd name="connsiteX28" fmla="*/ 113348 w 518541"/>
                <a:gd name="connsiteY28" fmla="*/ 381572 h 415861"/>
                <a:gd name="connsiteX29" fmla="*/ 253651 w 518541"/>
                <a:gd name="connsiteY29" fmla="*/ 403193 h 415861"/>
                <a:gd name="connsiteX30" fmla="*/ 295846 w 518541"/>
                <a:gd name="connsiteY30" fmla="*/ 412718 h 415861"/>
                <a:gd name="connsiteX31" fmla="*/ 318230 w 518541"/>
                <a:gd name="connsiteY31" fmla="*/ 406813 h 415861"/>
                <a:gd name="connsiteX32" fmla="*/ 321469 w 518541"/>
                <a:gd name="connsiteY32" fmla="*/ 415862 h 415861"/>
                <a:gd name="connsiteX33" fmla="*/ 321469 w 518541"/>
                <a:gd name="connsiteY33" fmla="*/ 415862 h 415861"/>
                <a:gd name="connsiteX34" fmla="*/ 321469 w 518541"/>
                <a:gd name="connsiteY34" fmla="*/ 415862 h 41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18541" h="415861">
                  <a:moveTo>
                    <a:pt x="321469" y="415862"/>
                  </a:moveTo>
                  <a:lnTo>
                    <a:pt x="339566" y="409480"/>
                  </a:lnTo>
                  <a:lnTo>
                    <a:pt x="344329" y="371189"/>
                  </a:lnTo>
                  <a:lnTo>
                    <a:pt x="367760" y="356807"/>
                  </a:lnTo>
                  <a:lnTo>
                    <a:pt x="374142" y="340328"/>
                  </a:lnTo>
                  <a:lnTo>
                    <a:pt x="402908" y="317945"/>
                  </a:lnTo>
                  <a:lnTo>
                    <a:pt x="422529" y="298799"/>
                  </a:lnTo>
                  <a:lnTo>
                    <a:pt x="448151" y="301943"/>
                  </a:lnTo>
                  <a:lnTo>
                    <a:pt x="446532" y="280226"/>
                  </a:lnTo>
                  <a:lnTo>
                    <a:pt x="462058" y="295085"/>
                  </a:lnTo>
                  <a:lnTo>
                    <a:pt x="476441" y="283845"/>
                  </a:lnTo>
                  <a:lnTo>
                    <a:pt x="475298" y="257842"/>
                  </a:lnTo>
                  <a:lnTo>
                    <a:pt x="498253" y="247745"/>
                  </a:lnTo>
                  <a:lnTo>
                    <a:pt x="507111" y="175451"/>
                  </a:lnTo>
                  <a:lnTo>
                    <a:pt x="511302" y="141446"/>
                  </a:lnTo>
                  <a:lnTo>
                    <a:pt x="500158" y="127064"/>
                  </a:lnTo>
                  <a:lnTo>
                    <a:pt x="493681" y="108966"/>
                  </a:lnTo>
                  <a:lnTo>
                    <a:pt x="509016" y="54769"/>
                  </a:lnTo>
                  <a:lnTo>
                    <a:pt x="502634" y="36767"/>
                  </a:lnTo>
                  <a:lnTo>
                    <a:pt x="518541" y="12763"/>
                  </a:lnTo>
                  <a:lnTo>
                    <a:pt x="449771" y="8573"/>
                  </a:lnTo>
                  <a:lnTo>
                    <a:pt x="302514" y="7715"/>
                  </a:lnTo>
                  <a:lnTo>
                    <a:pt x="99727" y="0"/>
                  </a:lnTo>
                  <a:lnTo>
                    <a:pt x="0" y="571"/>
                  </a:lnTo>
                  <a:lnTo>
                    <a:pt x="10287" y="92488"/>
                  </a:lnTo>
                  <a:lnTo>
                    <a:pt x="32576" y="298133"/>
                  </a:lnTo>
                  <a:lnTo>
                    <a:pt x="40767" y="372618"/>
                  </a:lnTo>
                  <a:lnTo>
                    <a:pt x="87725" y="378333"/>
                  </a:lnTo>
                  <a:lnTo>
                    <a:pt x="113348" y="381572"/>
                  </a:lnTo>
                  <a:lnTo>
                    <a:pt x="253651" y="403193"/>
                  </a:lnTo>
                  <a:lnTo>
                    <a:pt x="295846" y="412718"/>
                  </a:lnTo>
                  <a:lnTo>
                    <a:pt x="318230" y="406813"/>
                  </a:lnTo>
                  <a:lnTo>
                    <a:pt x="321469" y="415862"/>
                  </a:lnTo>
                  <a:lnTo>
                    <a:pt x="321469" y="415862"/>
                  </a:lnTo>
                  <a:lnTo>
                    <a:pt x="321469" y="4158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F131AF66-F90B-FB75-E761-D13DBBF09A76}"/>
                </a:ext>
              </a:extLst>
            </p:cNvPr>
            <p:cNvSpPr/>
            <p:nvPr/>
          </p:nvSpPr>
          <p:spPr>
            <a:xfrm>
              <a:off x="-147173" y="1664498"/>
              <a:ext cx="670627" cy="862304"/>
            </a:xfrm>
            <a:custGeom>
              <a:avLst/>
              <a:gdLst>
                <a:gd name="connsiteX0" fmla="*/ 29432 w 398240"/>
                <a:gd name="connsiteY0" fmla="*/ 512064 h 512064"/>
                <a:gd name="connsiteX1" fmla="*/ 35814 w 398240"/>
                <a:gd name="connsiteY1" fmla="*/ 495586 h 512064"/>
                <a:gd name="connsiteX2" fmla="*/ 50197 w 398240"/>
                <a:gd name="connsiteY2" fmla="*/ 484346 h 512064"/>
                <a:gd name="connsiteX3" fmla="*/ 69342 w 398240"/>
                <a:gd name="connsiteY3" fmla="*/ 469487 h 512064"/>
                <a:gd name="connsiteX4" fmla="*/ 86392 w 398240"/>
                <a:gd name="connsiteY4" fmla="*/ 471583 h 512064"/>
                <a:gd name="connsiteX5" fmla="*/ 113062 w 398240"/>
                <a:gd name="connsiteY5" fmla="*/ 466249 h 512064"/>
                <a:gd name="connsiteX6" fmla="*/ 130683 w 398240"/>
                <a:gd name="connsiteY6" fmla="*/ 464058 h 512064"/>
                <a:gd name="connsiteX7" fmla="*/ 152019 w 398240"/>
                <a:gd name="connsiteY7" fmla="*/ 466725 h 512064"/>
                <a:gd name="connsiteX8" fmla="*/ 170688 w 398240"/>
                <a:gd name="connsiteY8" fmla="*/ 456057 h 512064"/>
                <a:gd name="connsiteX9" fmla="*/ 195263 w 398240"/>
                <a:gd name="connsiteY9" fmla="*/ 467773 h 512064"/>
                <a:gd name="connsiteX10" fmla="*/ 217646 w 398240"/>
                <a:gd name="connsiteY10" fmla="*/ 461867 h 512064"/>
                <a:gd name="connsiteX11" fmla="*/ 232601 w 398240"/>
                <a:gd name="connsiteY11" fmla="*/ 446437 h 512064"/>
                <a:gd name="connsiteX12" fmla="*/ 289655 w 398240"/>
                <a:gd name="connsiteY12" fmla="*/ 440531 h 512064"/>
                <a:gd name="connsiteX13" fmla="*/ 311468 w 398240"/>
                <a:gd name="connsiteY13" fmla="*/ 438912 h 512064"/>
                <a:gd name="connsiteX14" fmla="*/ 327565 w 398240"/>
                <a:gd name="connsiteY14" fmla="*/ 449485 h 512064"/>
                <a:gd name="connsiteX15" fmla="*/ 329660 w 398240"/>
                <a:gd name="connsiteY15" fmla="*/ 432530 h 512064"/>
                <a:gd name="connsiteX16" fmla="*/ 352520 w 398240"/>
                <a:gd name="connsiteY16" fmla="*/ 422339 h 512064"/>
                <a:gd name="connsiteX17" fmla="*/ 358902 w 398240"/>
                <a:gd name="connsiteY17" fmla="*/ 371285 h 512064"/>
                <a:gd name="connsiteX18" fmla="*/ 377000 w 398240"/>
                <a:gd name="connsiteY18" fmla="*/ 364903 h 512064"/>
                <a:gd name="connsiteX19" fmla="*/ 391859 w 398240"/>
                <a:gd name="connsiteY19" fmla="*/ 349472 h 512064"/>
                <a:gd name="connsiteX20" fmla="*/ 398240 w 398240"/>
                <a:gd name="connsiteY20" fmla="*/ 332994 h 512064"/>
                <a:gd name="connsiteX21" fmla="*/ 392906 w 398240"/>
                <a:gd name="connsiteY21" fmla="*/ 306419 h 512064"/>
                <a:gd name="connsiteX22" fmla="*/ 390716 w 398240"/>
                <a:gd name="connsiteY22" fmla="*/ 288893 h 512064"/>
                <a:gd name="connsiteX23" fmla="*/ 375190 w 398240"/>
                <a:gd name="connsiteY23" fmla="*/ 274034 h 512064"/>
                <a:gd name="connsiteX24" fmla="*/ 359188 w 398240"/>
                <a:gd name="connsiteY24" fmla="*/ 263366 h 512064"/>
                <a:gd name="connsiteX25" fmla="*/ 343186 w 398240"/>
                <a:gd name="connsiteY25" fmla="*/ 252794 h 512064"/>
                <a:gd name="connsiteX26" fmla="*/ 327088 w 398240"/>
                <a:gd name="connsiteY26" fmla="*/ 242126 h 512064"/>
                <a:gd name="connsiteX27" fmla="*/ 307848 w 398240"/>
                <a:gd name="connsiteY27" fmla="*/ 222504 h 512064"/>
                <a:gd name="connsiteX28" fmla="*/ 317945 w 398240"/>
                <a:gd name="connsiteY28" fmla="*/ 176212 h 512064"/>
                <a:gd name="connsiteX29" fmla="*/ 344043 w 398240"/>
                <a:gd name="connsiteY29" fmla="*/ 175165 h 512064"/>
                <a:gd name="connsiteX30" fmla="*/ 330613 w 398240"/>
                <a:gd name="connsiteY30" fmla="*/ 143256 h 512064"/>
                <a:gd name="connsiteX31" fmla="*/ 343186 w 398240"/>
                <a:gd name="connsiteY31" fmla="*/ 6667 h 512064"/>
                <a:gd name="connsiteX32" fmla="*/ 239173 w 398240"/>
                <a:gd name="connsiteY32" fmla="*/ 6763 h 512064"/>
                <a:gd name="connsiteX33" fmla="*/ 228505 w 398240"/>
                <a:gd name="connsiteY33" fmla="*/ 22669 h 512064"/>
                <a:gd name="connsiteX34" fmla="*/ 213646 w 398240"/>
                <a:gd name="connsiteY34" fmla="*/ 38100 h 512064"/>
                <a:gd name="connsiteX35" fmla="*/ 192310 w 398240"/>
                <a:gd name="connsiteY35" fmla="*/ 35528 h 512064"/>
                <a:gd name="connsiteX36" fmla="*/ 176213 w 398240"/>
                <a:gd name="connsiteY36" fmla="*/ 24860 h 512064"/>
                <a:gd name="connsiteX37" fmla="*/ 159639 w 398240"/>
                <a:gd name="connsiteY37" fmla="*/ 18478 h 512064"/>
                <a:gd name="connsiteX38" fmla="*/ 148495 w 398240"/>
                <a:gd name="connsiteY38" fmla="*/ 4191 h 512064"/>
                <a:gd name="connsiteX39" fmla="*/ 114300 w 398240"/>
                <a:gd name="connsiteY39" fmla="*/ 0 h 512064"/>
                <a:gd name="connsiteX40" fmla="*/ 92393 w 398240"/>
                <a:gd name="connsiteY40" fmla="*/ 1619 h 512064"/>
                <a:gd name="connsiteX41" fmla="*/ 89249 w 398240"/>
                <a:gd name="connsiteY41" fmla="*/ 27146 h 512064"/>
                <a:gd name="connsiteX42" fmla="*/ 86106 w 398240"/>
                <a:gd name="connsiteY42" fmla="*/ 52673 h 512064"/>
                <a:gd name="connsiteX43" fmla="*/ 73438 w 398240"/>
                <a:gd name="connsiteY43" fmla="*/ 85630 h 512064"/>
                <a:gd name="connsiteX44" fmla="*/ 53721 w 398240"/>
                <a:gd name="connsiteY44" fmla="*/ 104775 h 512064"/>
                <a:gd name="connsiteX45" fmla="*/ 23908 w 398240"/>
                <a:gd name="connsiteY45" fmla="*/ 135636 h 512064"/>
                <a:gd name="connsiteX46" fmla="*/ 27718 w 398240"/>
                <a:gd name="connsiteY46" fmla="*/ 174974 h 512064"/>
                <a:gd name="connsiteX47" fmla="*/ 37910 w 398240"/>
                <a:gd name="connsiteY47" fmla="*/ 197834 h 512064"/>
                <a:gd name="connsiteX48" fmla="*/ 30956 w 398240"/>
                <a:gd name="connsiteY48" fmla="*/ 218599 h 512064"/>
                <a:gd name="connsiteX49" fmla="*/ 17145 w 398240"/>
                <a:gd name="connsiteY49" fmla="*/ 260032 h 512064"/>
                <a:gd name="connsiteX50" fmla="*/ 22098 w 398240"/>
                <a:gd name="connsiteY50" fmla="*/ 290894 h 512064"/>
                <a:gd name="connsiteX51" fmla="*/ 49340 w 398240"/>
                <a:gd name="connsiteY51" fmla="*/ 350425 h 512064"/>
                <a:gd name="connsiteX52" fmla="*/ 68104 w 398240"/>
                <a:gd name="connsiteY52" fmla="*/ 374332 h 512064"/>
                <a:gd name="connsiteX53" fmla="*/ 70295 w 398240"/>
                <a:gd name="connsiteY53" fmla="*/ 391858 h 512064"/>
                <a:gd name="connsiteX54" fmla="*/ 61246 w 398240"/>
                <a:gd name="connsiteY54" fmla="*/ 429578 h 512064"/>
                <a:gd name="connsiteX55" fmla="*/ 50673 w 398240"/>
                <a:gd name="connsiteY55" fmla="*/ 445579 h 512064"/>
                <a:gd name="connsiteX56" fmla="*/ 19717 w 398240"/>
                <a:gd name="connsiteY56" fmla="*/ 450342 h 512064"/>
                <a:gd name="connsiteX57" fmla="*/ 0 w 398240"/>
                <a:gd name="connsiteY57" fmla="*/ 469582 h 512064"/>
                <a:gd name="connsiteX58" fmla="*/ 8573 w 398240"/>
                <a:gd name="connsiteY58" fmla="*/ 505111 h 512064"/>
                <a:gd name="connsiteX59" fmla="*/ 29432 w 398240"/>
                <a:gd name="connsiteY59" fmla="*/ 512064 h 512064"/>
                <a:gd name="connsiteX60" fmla="*/ 29432 w 398240"/>
                <a:gd name="connsiteY60" fmla="*/ 512064 h 512064"/>
                <a:gd name="connsiteX61" fmla="*/ 29432 w 398240"/>
                <a:gd name="connsiteY61" fmla="*/ 512064 h 51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98240" h="512064">
                  <a:moveTo>
                    <a:pt x="29432" y="512064"/>
                  </a:moveTo>
                  <a:lnTo>
                    <a:pt x="35814" y="495586"/>
                  </a:lnTo>
                  <a:lnTo>
                    <a:pt x="50197" y="484346"/>
                  </a:lnTo>
                  <a:lnTo>
                    <a:pt x="69342" y="469487"/>
                  </a:lnTo>
                  <a:lnTo>
                    <a:pt x="86392" y="471583"/>
                  </a:lnTo>
                  <a:lnTo>
                    <a:pt x="113062" y="466249"/>
                  </a:lnTo>
                  <a:lnTo>
                    <a:pt x="130683" y="464058"/>
                  </a:lnTo>
                  <a:lnTo>
                    <a:pt x="152019" y="466725"/>
                  </a:lnTo>
                  <a:lnTo>
                    <a:pt x="170688" y="456057"/>
                  </a:lnTo>
                  <a:lnTo>
                    <a:pt x="195263" y="467773"/>
                  </a:lnTo>
                  <a:lnTo>
                    <a:pt x="217646" y="461867"/>
                  </a:lnTo>
                  <a:lnTo>
                    <a:pt x="232601" y="446437"/>
                  </a:lnTo>
                  <a:lnTo>
                    <a:pt x="289655" y="440531"/>
                  </a:lnTo>
                  <a:lnTo>
                    <a:pt x="311468" y="438912"/>
                  </a:lnTo>
                  <a:lnTo>
                    <a:pt x="327565" y="449485"/>
                  </a:lnTo>
                  <a:lnTo>
                    <a:pt x="329660" y="432530"/>
                  </a:lnTo>
                  <a:lnTo>
                    <a:pt x="352520" y="422339"/>
                  </a:lnTo>
                  <a:lnTo>
                    <a:pt x="358902" y="371285"/>
                  </a:lnTo>
                  <a:lnTo>
                    <a:pt x="377000" y="364903"/>
                  </a:lnTo>
                  <a:lnTo>
                    <a:pt x="391859" y="349472"/>
                  </a:lnTo>
                  <a:lnTo>
                    <a:pt x="398240" y="332994"/>
                  </a:lnTo>
                  <a:lnTo>
                    <a:pt x="392906" y="306419"/>
                  </a:lnTo>
                  <a:lnTo>
                    <a:pt x="390716" y="288893"/>
                  </a:lnTo>
                  <a:lnTo>
                    <a:pt x="375190" y="274034"/>
                  </a:lnTo>
                  <a:lnTo>
                    <a:pt x="359188" y="263366"/>
                  </a:lnTo>
                  <a:lnTo>
                    <a:pt x="343186" y="252794"/>
                  </a:lnTo>
                  <a:lnTo>
                    <a:pt x="327088" y="242126"/>
                  </a:lnTo>
                  <a:lnTo>
                    <a:pt x="307848" y="222504"/>
                  </a:lnTo>
                  <a:lnTo>
                    <a:pt x="317945" y="176212"/>
                  </a:lnTo>
                  <a:lnTo>
                    <a:pt x="344043" y="175165"/>
                  </a:lnTo>
                  <a:lnTo>
                    <a:pt x="330613" y="143256"/>
                  </a:lnTo>
                  <a:lnTo>
                    <a:pt x="343186" y="6667"/>
                  </a:lnTo>
                  <a:lnTo>
                    <a:pt x="239173" y="6763"/>
                  </a:lnTo>
                  <a:lnTo>
                    <a:pt x="228505" y="22669"/>
                  </a:lnTo>
                  <a:lnTo>
                    <a:pt x="213646" y="38100"/>
                  </a:lnTo>
                  <a:lnTo>
                    <a:pt x="192310" y="35528"/>
                  </a:lnTo>
                  <a:lnTo>
                    <a:pt x="176213" y="24860"/>
                  </a:lnTo>
                  <a:lnTo>
                    <a:pt x="159639" y="18478"/>
                  </a:lnTo>
                  <a:lnTo>
                    <a:pt x="148495" y="4191"/>
                  </a:lnTo>
                  <a:lnTo>
                    <a:pt x="114300" y="0"/>
                  </a:lnTo>
                  <a:lnTo>
                    <a:pt x="92393" y="1619"/>
                  </a:lnTo>
                  <a:lnTo>
                    <a:pt x="89249" y="27146"/>
                  </a:lnTo>
                  <a:lnTo>
                    <a:pt x="86106" y="52673"/>
                  </a:lnTo>
                  <a:lnTo>
                    <a:pt x="73438" y="85630"/>
                  </a:lnTo>
                  <a:lnTo>
                    <a:pt x="53721" y="104775"/>
                  </a:lnTo>
                  <a:lnTo>
                    <a:pt x="23908" y="135636"/>
                  </a:lnTo>
                  <a:lnTo>
                    <a:pt x="27718" y="174974"/>
                  </a:lnTo>
                  <a:lnTo>
                    <a:pt x="37910" y="197834"/>
                  </a:lnTo>
                  <a:lnTo>
                    <a:pt x="30956" y="218599"/>
                  </a:lnTo>
                  <a:lnTo>
                    <a:pt x="17145" y="260032"/>
                  </a:lnTo>
                  <a:lnTo>
                    <a:pt x="22098" y="290894"/>
                  </a:lnTo>
                  <a:lnTo>
                    <a:pt x="49340" y="350425"/>
                  </a:lnTo>
                  <a:lnTo>
                    <a:pt x="68104" y="374332"/>
                  </a:lnTo>
                  <a:lnTo>
                    <a:pt x="70295" y="391858"/>
                  </a:lnTo>
                  <a:lnTo>
                    <a:pt x="61246" y="429578"/>
                  </a:lnTo>
                  <a:lnTo>
                    <a:pt x="50673" y="445579"/>
                  </a:lnTo>
                  <a:lnTo>
                    <a:pt x="19717" y="450342"/>
                  </a:lnTo>
                  <a:lnTo>
                    <a:pt x="0" y="469582"/>
                  </a:lnTo>
                  <a:lnTo>
                    <a:pt x="8573" y="505111"/>
                  </a:lnTo>
                  <a:lnTo>
                    <a:pt x="29432" y="512064"/>
                  </a:lnTo>
                  <a:lnTo>
                    <a:pt x="29432" y="512064"/>
                  </a:lnTo>
                  <a:lnTo>
                    <a:pt x="29432" y="51206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0625943D-3E80-534C-06CF-FF27A3279F67}"/>
                </a:ext>
              </a:extLst>
            </p:cNvPr>
            <p:cNvSpPr/>
            <p:nvPr/>
          </p:nvSpPr>
          <p:spPr>
            <a:xfrm>
              <a:off x="1426019" y="17201"/>
              <a:ext cx="974743" cy="629083"/>
            </a:xfrm>
            <a:custGeom>
              <a:avLst/>
              <a:gdLst>
                <a:gd name="connsiteX0" fmla="*/ 311087 w 578834"/>
                <a:gd name="connsiteY0" fmla="*/ 373571 h 373570"/>
                <a:gd name="connsiteX1" fmla="*/ 333470 w 578834"/>
                <a:gd name="connsiteY1" fmla="*/ 367665 h 373570"/>
                <a:gd name="connsiteX2" fmla="*/ 351472 w 578834"/>
                <a:gd name="connsiteY2" fmla="*/ 361283 h 373570"/>
                <a:gd name="connsiteX3" fmla="*/ 345091 w 578834"/>
                <a:gd name="connsiteY3" fmla="*/ 343091 h 373570"/>
                <a:gd name="connsiteX4" fmla="*/ 356235 w 578834"/>
                <a:gd name="connsiteY4" fmla="*/ 322802 h 373570"/>
                <a:gd name="connsiteX5" fmla="*/ 373856 w 578834"/>
                <a:gd name="connsiteY5" fmla="*/ 320612 h 373570"/>
                <a:gd name="connsiteX6" fmla="*/ 389191 w 578834"/>
                <a:gd name="connsiteY6" fmla="*/ 300895 h 373570"/>
                <a:gd name="connsiteX7" fmla="*/ 403574 w 578834"/>
                <a:gd name="connsiteY7" fmla="*/ 289655 h 373570"/>
                <a:gd name="connsiteX8" fmla="*/ 428625 w 578834"/>
                <a:gd name="connsiteY8" fmla="*/ 297085 h 373570"/>
                <a:gd name="connsiteX9" fmla="*/ 444532 w 578834"/>
                <a:gd name="connsiteY9" fmla="*/ 307753 h 373570"/>
                <a:gd name="connsiteX10" fmla="*/ 443484 w 578834"/>
                <a:gd name="connsiteY10" fmla="*/ 281559 h 373570"/>
                <a:gd name="connsiteX11" fmla="*/ 458343 w 578834"/>
                <a:gd name="connsiteY11" fmla="*/ 266033 h 373570"/>
                <a:gd name="connsiteX12" fmla="*/ 489204 w 578834"/>
                <a:gd name="connsiteY12" fmla="*/ 226505 h 373570"/>
                <a:gd name="connsiteX13" fmla="*/ 496062 w 578834"/>
                <a:gd name="connsiteY13" fmla="*/ 205645 h 373570"/>
                <a:gd name="connsiteX14" fmla="*/ 499205 w 578834"/>
                <a:gd name="connsiteY14" fmla="*/ 180118 h 373570"/>
                <a:gd name="connsiteX15" fmla="*/ 507682 w 578834"/>
                <a:gd name="connsiteY15" fmla="*/ 146399 h 373570"/>
                <a:gd name="connsiteX16" fmla="*/ 528923 w 578834"/>
                <a:gd name="connsiteY16" fmla="*/ 114395 h 373570"/>
                <a:gd name="connsiteX17" fmla="*/ 556070 w 578834"/>
                <a:gd name="connsiteY17" fmla="*/ 70009 h 373570"/>
                <a:gd name="connsiteX18" fmla="*/ 568262 w 578834"/>
                <a:gd name="connsiteY18" fmla="*/ 41243 h 373570"/>
                <a:gd name="connsiteX19" fmla="*/ 578834 w 578834"/>
                <a:gd name="connsiteY19" fmla="*/ 25146 h 373570"/>
                <a:gd name="connsiteX20" fmla="*/ 551688 w 578834"/>
                <a:gd name="connsiteY20" fmla="*/ 191 h 373570"/>
                <a:gd name="connsiteX21" fmla="*/ 383000 w 578834"/>
                <a:gd name="connsiteY21" fmla="*/ 1048 h 373570"/>
                <a:gd name="connsiteX22" fmla="*/ 313849 w 578834"/>
                <a:gd name="connsiteY22" fmla="*/ 1143 h 373570"/>
                <a:gd name="connsiteX23" fmla="*/ 93535 w 578834"/>
                <a:gd name="connsiteY23" fmla="*/ 0 h 373570"/>
                <a:gd name="connsiteX24" fmla="*/ 37147 w 578834"/>
                <a:gd name="connsiteY24" fmla="*/ 1619 h 373570"/>
                <a:gd name="connsiteX25" fmla="*/ 35052 w 578834"/>
                <a:gd name="connsiteY25" fmla="*/ 18764 h 373570"/>
                <a:gd name="connsiteX26" fmla="*/ 32956 w 578834"/>
                <a:gd name="connsiteY26" fmla="*/ 35814 h 373570"/>
                <a:gd name="connsiteX27" fmla="*/ 22288 w 578834"/>
                <a:gd name="connsiteY27" fmla="*/ 86487 h 373570"/>
                <a:gd name="connsiteX28" fmla="*/ 0 w 578834"/>
                <a:gd name="connsiteY28" fmla="*/ 92488 h 373570"/>
                <a:gd name="connsiteX29" fmla="*/ 6953 w 578834"/>
                <a:gd name="connsiteY29" fmla="*/ 106299 h 373570"/>
                <a:gd name="connsiteX30" fmla="*/ 27718 w 578834"/>
                <a:gd name="connsiteY30" fmla="*/ 113157 h 373570"/>
                <a:gd name="connsiteX31" fmla="*/ 27718 w 578834"/>
                <a:gd name="connsiteY31" fmla="*/ 147923 h 373570"/>
                <a:gd name="connsiteX32" fmla="*/ 18193 w 578834"/>
                <a:gd name="connsiteY32" fmla="*/ 224790 h 373570"/>
                <a:gd name="connsiteX33" fmla="*/ 45434 w 578834"/>
                <a:gd name="connsiteY33" fmla="*/ 249745 h 373570"/>
                <a:gd name="connsiteX34" fmla="*/ 116205 w 578834"/>
                <a:gd name="connsiteY34" fmla="*/ 306229 h 373570"/>
                <a:gd name="connsiteX35" fmla="*/ 136493 w 578834"/>
                <a:gd name="connsiteY35" fmla="*/ 317373 h 373570"/>
                <a:gd name="connsiteX36" fmla="*/ 158305 w 578834"/>
                <a:gd name="connsiteY36" fmla="*/ 350425 h 373570"/>
                <a:gd name="connsiteX37" fmla="*/ 172688 w 578834"/>
                <a:gd name="connsiteY37" fmla="*/ 339185 h 373570"/>
                <a:gd name="connsiteX38" fmla="*/ 199263 w 578834"/>
                <a:gd name="connsiteY38" fmla="*/ 333756 h 373570"/>
                <a:gd name="connsiteX39" fmla="*/ 222123 w 578834"/>
                <a:gd name="connsiteY39" fmla="*/ 323564 h 373570"/>
                <a:gd name="connsiteX40" fmla="*/ 239744 w 578834"/>
                <a:gd name="connsiteY40" fmla="*/ 321469 h 373570"/>
                <a:gd name="connsiteX41" fmla="*/ 255175 w 578834"/>
                <a:gd name="connsiteY41" fmla="*/ 336328 h 373570"/>
                <a:gd name="connsiteX42" fmla="*/ 275368 w 578834"/>
                <a:gd name="connsiteY42" fmla="*/ 347472 h 373570"/>
                <a:gd name="connsiteX43" fmla="*/ 291941 w 578834"/>
                <a:gd name="connsiteY43" fmla="*/ 353854 h 373570"/>
                <a:gd name="connsiteX44" fmla="*/ 307848 w 578834"/>
                <a:gd name="connsiteY44" fmla="*/ 364522 h 373570"/>
                <a:gd name="connsiteX45" fmla="*/ 311087 w 578834"/>
                <a:gd name="connsiteY45" fmla="*/ 373571 h 373570"/>
                <a:gd name="connsiteX46" fmla="*/ 311087 w 578834"/>
                <a:gd name="connsiteY46" fmla="*/ 373571 h 373570"/>
                <a:gd name="connsiteX47" fmla="*/ 311087 w 578834"/>
                <a:gd name="connsiteY47" fmla="*/ 373571 h 373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78834" h="373570">
                  <a:moveTo>
                    <a:pt x="311087" y="373571"/>
                  </a:moveTo>
                  <a:lnTo>
                    <a:pt x="333470" y="367665"/>
                  </a:lnTo>
                  <a:lnTo>
                    <a:pt x="351472" y="361283"/>
                  </a:lnTo>
                  <a:lnTo>
                    <a:pt x="345091" y="343091"/>
                  </a:lnTo>
                  <a:lnTo>
                    <a:pt x="356235" y="322802"/>
                  </a:lnTo>
                  <a:lnTo>
                    <a:pt x="373856" y="320612"/>
                  </a:lnTo>
                  <a:lnTo>
                    <a:pt x="389191" y="300895"/>
                  </a:lnTo>
                  <a:lnTo>
                    <a:pt x="403574" y="289655"/>
                  </a:lnTo>
                  <a:lnTo>
                    <a:pt x="428625" y="297085"/>
                  </a:lnTo>
                  <a:lnTo>
                    <a:pt x="444532" y="307753"/>
                  </a:lnTo>
                  <a:lnTo>
                    <a:pt x="443484" y="281559"/>
                  </a:lnTo>
                  <a:lnTo>
                    <a:pt x="458343" y="266033"/>
                  </a:lnTo>
                  <a:lnTo>
                    <a:pt x="489204" y="226505"/>
                  </a:lnTo>
                  <a:lnTo>
                    <a:pt x="496062" y="205645"/>
                  </a:lnTo>
                  <a:lnTo>
                    <a:pt x="499205" y="180118"/>
                  </a:lnTo>
                  <a:lnTo>
                    <a:pt x="507682" y="146399"/>
                  </a:lnTo>
                  <a:lnTo>
                    <a:pt x="528923" y="114395"/>
                  </a:lnTo>
                  <a:lnTo>
                    <a:pt x="556070" y="70009"/>
                  </a:lnTo>
                  <a:lnTo>
                    <a:pt x="568262" y="41243"/>
                  </a:lnTo>
                  <a:lnTo>
                    <a:pt x="578834" y="25146"/>
                  </a:lnTo>
                  <a:lnTo>
                    <a:pt x="551688" y="191"/>
                  </a:lnTo>
                  <a:lnTo>
                    <a:pt x="383000" y="1048"/>
                  </a:lnTo>
                  <a:lnTo>
                    <a:pt x="313849" y="1143"/>
                  </a:lnTo>
                  <a:lnTo>
                    <a:pt x="93535" y="0"/>
                  </a:lnTo>
                  <a:lnTo>
                    <a:pt x="37147" y="1619"/>
                  </a:lnTo>
                  <a:lnTo>
                    <a:pt x="35052" y="18764"/>
                  </a:lnTo>
                  <a:lnTo>
                    <a:pt x="32956" y="35814"/>
                  </a:lnTo>
                  <a:lnTo>
                    <a:pt x="22288" y="86487"/>
                  </a:lnTo>
                  <a:lnTo>
                    <a:pt x="0" y="92488"/>
                  </a:lnTo>
                  <a:lnTo>
                    <a:pt x="6953" y="106299"/>
                  </a:lnTo>
                  <a:lnTo>
                    <a:pt x="27718" y="113157"/>
                  </a:lnTo>
                  <a:lnTo>
                    <a:pt x="27718" y="147923"/>
                  </a:lnTo>
                  <a:lnTo>
                    <a:pt x="18193" y="224790"/>
                  </a:lnTo>
                  <a:lnTo>
                    <a:pt x="45434" y="249745"/>
                  </a:lnTo>
                  <a:lnTo>
                    <a:pt x="116205" y="306229"/>
                  </a:lnTo>
                  <a:lnTo>
                    <a:pt x="136493" y="317373"/>
                  </a:lnTo>
                  <a:lnTo>
                    <a:pt x="158305" y="350425"/>
                  </a:lnTo>
                  <a:lnTo>
                    <a:pt x="172688" y="339185"/>
                  </a:lnTo>
                  <a:lnTo>
                    <a:pt x="199263" y="333756"/>
                  </a:lnTo>
                  <a:lnTo>
                    <a:pt x="222123" y="323564"/>
                  </a:lnTo>
                  <a:lnTo>
                    <a:pt x="239744" y="321469"/>
                  </a:lnTo>
                  <a:lnTo>
                    <a:pt x="255175" y="336328"/>
                  </a:lnTo>
                  <a:lnTo>
                    <a:pt x="275368" y="347472"/>
                  </a:lnTo>
                  <a:lnTo>
                    <a:pt x="291941" y="353854"/>
                  </a:lnTo>
                  <a:lnTo>
                    <a:pt x="307848" y="364522"/>
                  </a:lnTo>
                  <a:lnTo>
                    <a:pt x="311087" y="373571"/>
                  </a:lnTo>
                  <a:lnTo>
                    <a:pt x="311087" y="373571"/>
                  </a:lnTo>
                  <a:lnTo>
                    <a:pt x="311087" y="3735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81371DE1-C0F2-6014-C70D-45F2AF7B7549}"/>
                </a:ext>
              </a:extLst>
            </p:cNvPr>
            <p:cNvSpPr/>
            <p:nvPr/>
          </p:nvSpPr>
          <p:spPr>
            <a:xfrm>
              <a:off x="-91194" y="-117212"/>
              <a:ext cx="767186" cy="755478"/>
            </a:xfrm>
            <a:custGeom>
              <a:avLst/>
              <a:gdLst>
                <a:gd name="connsiteX0" fmla="*/ 226314 w 455580"/>
                <a:gd name="connsiteY0" fmla="*/ 448627 h 448627"/>
                <a:gd name="connsiteX1" fmla="*/ 265557 w 455580"/>
                <a:gd name="connsiteY1" fmla="*/ 444722 h 448627"/>
                <a:gd name="connsiteX2" fmla="*/ 297371 w 455580"/>
                <a:gd name="connsiteY2" fmla="*/ 431292 h 448627"/>
                <a:gd name="connsiteX3" fmla="*/ 329756 w 455580"/>
                <a:gd name="connsiteY3" fmla="*/ 413671 h 448627"/>
                <a:gd name="connsiteX4" fmla="*/ 455581 w 455580"/>
                <a:gd name="connsiteY4" fmla="*/ 407480 h 448627"/>
                <a:gd name="connsiteX5" fmla="*/ 453961 w 455580"/>
                <a:gd name="connsiteY5" fmla="*/ 385572 h 448627"/>
                <a:gd name="connsiteX6" fmla="*/ 429863 w 455580"/>
                <a:gd name="connsiteY6" fmla="*/ 161354 h 448627"/>
                <a:gd name="connsiteX7" fmla="*/ 419767 w 455580"/>
                <a:gd name="connsiteY7" fmla="*/ 68961 h 448627"/>
                <a:gd name="connsiteX8" fmla="*/ 368236 w 455580"/>
                <a:gd name="connsiteY8" fmla="*/ 66961 h 448627"/>
                <a:gd name="connsiteX9" fmla="*/ 213265 w 455580"/>
                <a:gd name="connsiteY9" fmla="*/ 65151 h 448627"/>
                <a:gd name="connsiteX10" fmla="*/ 217932 w 455580"/>
                <a:gd name="connsiteY10" fmla="*/ 26765 h 448627"/>
                <a:gd name="connsiteX11" fmla="*/ 175546 w 455580"/>
                <a:gd name="connsiteY11" fmla="*/ 21431 h 448627"/>
                <a:gd name="connsiteX12" fmla="*/ 56579 w 455580"/>
                <a:gd name="connsiteY12" fmla="*/ 6763 h 448627"/>
                <a:gd name="connsiteX13" fmla="*/ 1333 w 455580"/>
                <a:gd name="connsiteY13" fmla="*/ 0 h 448627"/>
                <a:gd name="connsiteX14" fmla="*/ 2476 w 455580"/>
                <a:gd name="connsiteY14" fmla="*/ 26194 h 448627"/>
                <a:gd name="connsiteX15" fmla="*/ 12573 w 455580"/>
                <a:gd name="connsiteY15" fmla="*/ 49054 h 448627"/>
                <a:gd name="connsiteX16" fmla="*/ 23717 w 455580"/>
                <a:gd name="connsiteY16" fmla="*/ 98203 h 448627"/>
                <a:gd name="connsiteX17" fmla="*/ 28004 w 455580"/>
                <a:gd name="connsiteY17" fmla="*/ 133445 h 448627"/>
                <a:gd name="connsiteX18" fmla="*/ 31242 w 455580"/>
                <a:gd name="connsiteY18" fmla="*/ 177165 h 448627"/>
                <a:gd name="connsiteX19" fmla="*/ 23813 w 455580"/>
                <a:gd name="connsiteY19" fmla="*/ 202311 h 448627"/>
                <a:gd name="connsiteX20" fmla="*/ 7429 w 455580"/>
                <a:gd name="connsiteY20" fmla="*/ 230696 h 448627"/>
                <a:gd name="connsiteX21" fmla="*/ 7906 w 455580"/>
                <a:gd name="connsiteY21" fmla="*/ 261080 h 448627"/>
                <a:gd name="connsiteX22" fmla="*/ 0 w 455580"/>
                <a:gd name="connsiteY22" fmla="*/ 290513 h 448627"/>
                <a:gd name="connsiteX23" fmla="*/ 21241 w 455580"/>
                <a:gd name="connsiteY23" fmla="*/ 327851 h 448627"/>
                <a:gd name="connsiteX24" fmla="*/ 31337 w 455580"/>
                <a:gd name="connsiteY24" fmla="*/ 350806 h 448627"/>
                <a:gd name="connsiteX25" fmla="*/ 55817 w 455580"/>
                <a:gd name="connsiteY25" fmla="*/ 397193 h 448627"/>
                <a:gd name="connsiteX26" fmla="*/ 71247 w 455580"/>
                <a:gd name="connsiteY26" fmla="*/ 412052 h 448627"/>
                <a:gd name="connsiteX27" fmla="*/ 105251 w 455580"/>
                <a:gd name="connsiteY27" fmla="*/ 416243 h 448627"/>
                <a:gd name="connsiteX28" fmla="*/ 125921 w 455580"/>
                <a:gd name="connsiteY28" fmla="*/ 423196 h 448627"/>
                <a:gd name="connsiteX29" fmla="*/ 158306 w 455580"/>
                <a:gd name="connsiteY29" fmla="*/ 440150 h 448627"/>
                <a:gd name="connsiteX30" fmla="*/ 187547 w 455580"/>
                <a:gd name="connsiteY30" fmla="*/ 448151 h 448627"/>
                <a:gd name="connsiteX31" fmla="*/ 226314 w 455580"/>
                <a:gd name="connsiteY31" fmla="*/ 448627 h 448627"/>
                <a:gd name="connsiteX32" fmla="*/ 226314 w 455580"/>
                <a:gd name="connsiteY32" fmla="*/ 448627 h 448627"/>
                <a:gd name="connsiteX33" fmla="*/ 226314 w 455580"/>
                <a:gd name="connsiteY33" fmla="*/ 448627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55580" h="448627">
                  <a:moveTo>
                    <a:pt x="226314" y="448627"/>
                  </a:moveTo>
                  <a:lnTo>
                    <a:pt x="265557" y="444722"/>
                  </a:lnTo>
                  <a:lnTo>
                    <a:pt x="297371" y="431292"/>
                  </a:lnTo>
                  <a:lnTo>
                    <a:pt x="329756" y="413671"/>
                  </a:lnTo>
                  <a:lnTo>
                    <a:pt x="455581" y="407480"/>
                  </a:lnTo>
                  <a:lnTo>
                    <a:pt x="453961" y="385572"/>
                  </a:lnTo>
                  <a:lnTo>
                    <a:pt x="429863" y="161354"/>
                  </a:lnTo>
                  <a:lnTo>
                    <a:pt x="419767" y="68961"/>
                  </a:lnTo>
                  <a:lnTo>
                    <a:pt x="368236" y="66961"/>
                  </a:lnTo>
                  <a:lnTo>
                    <a:pt x="213265" y="65151"/>
                  </a:lnTo>
                  <a:lnTo>
                    <a:pt x="217932" y="26765"/>
                  </a:lnTo>
                  <a:lnTo>
                    <a:pt x="175546" y="21431"/>
                  </a:lnTo>
                  <a:lnTo>
                    <a:pt x="56579" y="6763"/>
                  </a:lnTo>
                  <a:lnTo>
                    <a:pt x="1333" y="0"/>
                  </a:lnTo>
                  <a:lnTo>
                    <a:pt x="2476" y="26194"/>
                  </a:lnTo>
                  <a:lnTo>
                    <a:pt x="12573" y="49054"/>
                  </a:lnTo>
                  <a:lnTo>
                    <a:pt x="23717" y="98203"/>
                  </a:lnTo>
                  <a:lnTo>
                    <a:pt x="28004" y="133445"/>
                  </a:lnTo>
                  <a:lnTo>
                    <a:pt x="31242" y="177165"/>
                  </a:lnTo>
                  <a:lnTo>
                    <a:pt x="23813" y="202311"/>
                  </a:lnTo>
                  <a:lnTo>
                    <a:pt x="7429" y="230696"/>
                  </a:lnTo>
                  <a:lnTo>
                    <a:pt x="7906" y="261080"/>
                  </a:lnTo>
                  <a:lnTo>
                    <a:pt x="0" y="290513"/>
                  </a:lnTo>
                  <a:lnTo>
                    <a:pt x="21241" y="327851"/>
                  </a:lnTo>
                  <a:lnTo>
                    <a:pt x="31337" y="350806"/>
                  </a:lnTo>
                  <a:lnTo>
                    <a:pt x="55817" y="397193"/>
                  </a:lnTo>
                  <a:lnTo>
                    <a:pt x="71247" y="412052"/>
                  </a:lnTo>
                  <a:lnTo>
                    <a:pt x="105251" y="416243"/>
                  </a:lnTo>
                  <a:lnTo>
                    <a:pt x="125921" y="423196"/>
                  </a:lnTo>
                  <a:lnTo>
                    <a:pt x="158306" y="440150"/>
                  </a:lnTo>
                  <a:lnTo>
                    <a:pt x="187547" y="448151"/>
                  </a:lnTo>
                  <a:lnTo>
                    <a:pt x="226314" y="448627"/>
                  </a:lnTo>
                  <a:lnTo>
                    <a:pt x="226314" y="448627"/>
                  </a:lnTo>
                  <a:lnTo>
                    <a:pt x="226314" y="4486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352F3820-3BE1-4E44-A600-69976D950E0D}"/>
                </a:ext>
              </a:extLst>
            </p:cNvPr>
            <p:cNvSpPr/>
            <p:nvPr/>
          </p:nvSpPr>
          <p:spPr>
            <a:xfrm>
              <a:off x="-125039" y="2403616"/>
              <a:ext cx="761574" cy="1035695"/>
            </a:xfrm>
            <a:custGeom>
              <a:avLst/>
              <a:gdLst>
                <a:gd name="connsiteX0" fmla="*/ 404431 w 452247"/>
                <a:gd name="connsiteY0" fmla="*/ 615029 h 615029"/>
                <a:gd name="connsiteX1" fmla="*/ 398050 w 452247"/>
                <a:gd name="connsiteY1" fmla="*/ 596932 h 615029"/>
                <a:gd name="connsiteX2" fmla="*/ 404908 w 452247"/>
                <a:gd name="connsiteY2" fmla="*/ 576072 h 615029"/>
                <a:gd name="connsiteX3" fmla="*/ 431006 w 452247"/>
                <a:gd name="connsiteY3" fmla="*/ 575024 h 615029"/>
                <a:gd name="connsiteX4" fmla="*/ 433197 w 452247"/>
                <a:gd name="connsiteY4" fmla="*/ 557975 h 615029"/>
                <a:gd name="connsiteX5" fmla="*/ 426053 w 452247"/>
                <a:gd name="connsiteY5" fmla="*/ 440150 h 615029"/>
                <a:gd name="connsiteX6" fmla="*/ 440436 w 452247"/>
                <a:gd name="connsiteY6" fmla="*/ 428911 h 615029"/>
                <a:gd name="connsiteX7" fmla="*/ 446246 w 452247"/>
                <a:gd name="connsiteY7" fmla="*/ 382048 h 615029"/>
                <a:gd name="connsiteX8" fmla="*/ 441293 w 452247"/>
                <a:gd name="connsiteY8" fmla="*/ 316421 h 615029"/>
                <a:gd name="connsiteX9" fmla="*/ 452247 w 452247"/>
                <a:gd name="connsiteY9" fmla="*/ 122873 h 615029"/>
                <a:gd name="connsiteX10" fmla="*/ 437293 w 452247"/>
                <a:gd name="connsiteY10" fmla="*/ 103727 h 615029"/>
                <a:gd name="connsiteX11" fmla="*/ 422338 w 452247"/>
                <a:gd name="connsiteY11" fmla="*/ 84582 h 615029"/>
                <a:gd name="connsiteX12" fmla="*/ 398336 w 452247"/>
                <a:gd name="connsiteY12" fmla="*/ 68675 h 615029"/>
                <a:gd name="connsiteX13" fmla="*/ 386048 w 452247"/>
                <a:gd name="connsiteY13" fmla="*/ 28099 h 615029"/>
                <a:gd name="connsiteX14" fmla="*/ 343376 w 452247"/>
                <a:gd name="connsiteY14" fmla="*/ 22860 h 615029"/>
                <a:gd name="connsiteX15" fmla="*/ 314611 w 452247"/>
                <a:gd name="connsiteY15" fmla="*/ 10668 h 615029"/>
                <a:gd name="connsiteX16" fmla="*/ 298609 w 452247"/>
                <a:gd name="connsiteY16" fmla="*/ 0 h 615029"/>
                <a:gd name="connsiteX17" fmla="*/ 276796 w 452247"/>
                <a:gd name="connsiteY17" fmla="*/ 1619 h 615029"/>
                <a:gd name="connsiteX18" fmla="*/ 228886 w 452247"/>
                <a:gd name="connsiteY18" fmla="*/ 4382 h 615029"/>
                <a:gd name="connsiteX19" fmla="*/ 210217 w 452247"/>
                <a:gd name="connsiteY19" fmla="*/ 15145 h 615029"/>
                <a:gd name="connsiteX20" fmla="*/ 182594 w 452247"/>
                <a:gd name="connsiteY20" fmla="*/ 29051 h 615029"/>
                <a:gd name="connsiteX21" fmla="*/ 167069 w 452247"/>
                <a:gd name="connsiteY21" fmla="*/ 14097 h 615029"/>
                <a:gd name="connsiteX22" fmla="*/ 148971 w 452247"/>
                <a:gd name="connsiteY22" fmla="*/ 20574 h 615029"/>
                <a:gd name="connsiteX23" fmla="*/ 126111 w 452247"/>
                <a:gd name="connsiteY23" fmla="*/ 30671 h 615029"/>
                <a:gd name="connsiteX24" fmla="*/ 104204 w 452247"/>
                <a:gd name="connsiteY24" fmla="*/ 32290 h 615029"/>
                <a:gd name="connsiteX25" fmla="*/ 78105 w 452247"/>
                <a:gd name="connsiteY25" fmla="*/ 33433 h 615029"/>
                <a:gd name="connsiteX26" fmla="*/ 56864 w 452247"/>
                <a:gd name="connsiteY26" fmla="*/ 30766 h 615029"/>
                <a:gd name="connsiteX27" fmla="*/ 37719 w 452247"/>
                <a:gd name="connsiteY27" fmla="*/ 45815 h 615029"/>
                <a:gd name="connsiteX28" fmla="*/ 23336 w 452247"/>
                <a:gd name="connsiteY28" fmla="*/ 56960 h 615029"/>
                <a:gd name="connsiteX29" fmla="*/ 41434 w 452247"/>
                <a:gd name="connsiteY29" fmla="*/ 85249 h 615029"/>
                <a:gd name="connsiteX30" fmla="*/ 52102 w 452247"/>
                <a:gd name="connsiteY30" fmla="*/ 103823 h 615029"/>
                <a:gd name="connsiteX31" fmla="*/ 15430 w 452247"/>
                <a:gd name="connsiteY31" fmla="*/ 120967 h 615029"/>
                <a:gd name="connsiteX32" fmla="*/ 0 w 452247"/>
                <a:gd name="connsiteY32" fmla="*/ 140684 h 615029"/>
                <a:gd name="connsiteX33" fmla="*/ 22955 w 452247"/>
                <a:gd name="connsiteY33" fmla="*/ 165164 h 615029"/>
                <a:gd name="connsiteX34" fmla="*/ 7525 w 452247"/>
                <a:gd name="connsiteY34" fmla="*/ 184975 h 615029"/>
                <a:gd name="connsiteX35" fmla="*/ 4858 w 452247"/>
                <a:gd name="connsiteY35" fmla="*/ 206312 h 615029"/>
                <a:gd name="connsiteX36" fmla="*/ 6477 w 452247"/>
                <a:gd name="connsiteY36" fmla="*/ 228124 h 615029"/>
                <a:gd name="connsiteX37" fmla="*/ 24098 w 452247"/>
                <a:gd name="connsiteY37" fmla="*/ 225933 h 615029"/>
                <a:gd name="connsiteX38" fmla="*/ 40100 w 452247"/>
                <a:gd name="connsiteY38" fmla="*/ 236601 h 615029"/>
                <a:gd name="connsiteX39" fmla="*/ 34385 w 452247"/>
                <a:gd name="connsiteY39" fmla="*/ 352806 h 615029"/>
                <a:gd name="connsiteX40" fmla="*/ 31813 w 452247"/>
                <a:gd name="connsiteY40" fmla="*/ 408813 h 615029"/>
                <a:gd name="connsiteX41" fmla="*/ 25717 w 452247"/>
                <a:gd name="connsiteY41" fmla="*/ 598646 h 615029"/>
                <a:gd name="connsiteX42" fmla="*/ 120491 w 452247"/>
                <a:gd name="connsiteY42" fmla="*/ 601599 h 615029"/>
                <a:gd name="connsiteX43" fmla="*/ 404431 w 452247"/>
                <a:gd name="connsiteY43" fmla="*/ 615029 h 615029"/>
                <a:gd name="connsiteX44" fmla="*/ 404431 w 452247"/>
                <a:gd name="connsiteY44" fmla="*/ 615029 h 615029"/>
                <a:gd name="connsiteX45" fmla="*/ 404431 w 452247"/>
                <a:gd name="connsiteY45" fmla="*/ 615029 h 615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52247" h="615029">
                  <a:moveTo>
                    <a:pt x="404431" y="615029"/>
                  </a:moveTo>
                  <a:lnTo>
                    <a:pt x="398050" y="596932"/>
                  </a:lnTo>
                  <a:lnTo>
                    <a:pt x="404908" y="576072"/>
                  </a:lnTo>
                  <a:lnTo>
                    <a:pt x="431006" y="575024"/>
                  </a:lnTo>
                  <a:lnTo>
                    <a:pt x="433197" y="557975"/>
                  </a:lnTo>
                  <a:lnTo>
                    <a:pt x="426053" y="440150"/>
                  </a:lnTo>
                  <a:lnTo>
                    <a:pt x="440436" y="428911"/>
                  </a:lnTo>
                  <a:lnTo>
                    <a:pt x="446246" y="382048"/>
                  </a:lnTo>
                  <a:lnTo>
                    <a:pt x="441293" y="316421"/>
                  </a:lnTo>
                  <a:lnTo>
                    <a:pt x="452247" y="122873"/>
                  </a:lnTo>
                  <a:lnTo>
                    <a:pt x="437293" y="103727"/>
                  </a:lnTo>
                  <a:lnTo>
                    <a:pt x="422338" y="84582"/>
                  </a:lnTo>
                  <a:lnTo>
                    <a:pt x="398336" y="68675"/>
                  </a:lnTo>
                  <a:lnTo>
                    <a:pt x="386048" y="28099"/>
                  </a:lnTo>
                  <a:lnTo>
                    <a:pt x="343376" y="22860"/>
                  </a:lnTo>
                  <a:lnTo>
                    <a:pt x="314611" y="10668"/>
                  </a:lnTo>
                  <a:lnTo>
                    <a:pt x="298609" y="0"/>
                  </a:lnTo>
                  <a:lnTo>
                    <a:pt x="276796" y="1619"/>
                  </a:lnTo>
                  <a:lnTo>
                    <a:pt x="228886" y="4382"/>
                  </a:lnTo>
                  <a:lnTo>
                    <a:pt x="210217" y="15145"/>
                  </a:lnTo>
                  <a:lnTo>
                    <a:pt x="182594" y="29051"/>
                  </a:lnTo>
                  <a:lnTo>
                    <a:pt x="167069" y="14097"/>
                  </a:lnTo>
                  <a:lnTo>
                    <a:pt x="148971" y="20574"/>
                  </a:lnTo>
                  <a:lnTo>
                    <a:pt x="126111" y="30671"/>
                  </a:lnTo>
                  <a:lnTo>
                    <a:pt x="104204" y="32290"/>
                  </a:lnTo>
                  <a:lnTo>
                    <a:pt x="78105" y="33433"/>
                  </a:lnTo>
                  <a:lnTo>
                    <a:pt x="56864" y="30766"/>
                  </a:lnTo>
                  <a:lnTo>
                    <a:pt x="37719" y="45815"/>
                  </a:lnTo>
                  <a:lnTo>
                    <a:pt x="23336" y="56960"/>
                  </a:lnTo>
                  <a:lnTo>
                    <a:pt x="41434" y="85249"/>
                  </a:lnTo>
                  <a:lnTo>
                    <a:pt x="52102" y="103823"/>
                  </a:lnTo>
                  <a:lnTo>
                    <a:pt x="15430" y="120967"/>
                  </a:lnTo>
                  <a:lnTo>
                    <a:pt x="0" y="140684"/>
                  </a:lnTo>
                  <a:lnTo>
                    <a:pt x="22955" y="165164"/>
                  </a:lnTo>
                  <a:lnTo>
                    <a:pt x="7525" y="184975"/>
                  </a:lnTo>
                  <a:lnTo>
                    <a:pt x="4858" y="206312"/>
                  </a:lnTo>
                  <a:lnTo>
                    <a:pt x="6477" y="228124"/>
                  </a:lnTo>
                  <a:lnTo>
                    <a:pt x="24098" y="225933"/>
                  </a:lnTo>
                  <a:lnTo>
                    <a:pt x="40100" y="236601"/>
                  </a:lnTo>
                  <a:lnTo>
                    <a:pt x="34385" y="352806"/>
                  </a:lnTo>
                  <a:lnTo>
                    <a:pt x="31813" y="408813"/>
                  </a:lnTo>
                  <a:lnTo>
                    <a:pt x="25717" y="598646"/>
                  </a:lnTo>
                  <a:lnTo>
                    <a:pt x="120491" y="601599"/>
                  </a:lnTo>
                  <a:lnTo>
                    <a:pt x="404431" y="615029"/>
                  </a:lnTo>
                  <a:lnTo>
                    <a:pt x="404431" y="615029"/>
                  </a:lnTo>
                  <a:lnTo>
                    <a:pt x="404431" y="61502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DE4374FF-CEBC-DA27-324C-0CE818DEEA01}"/>
                </a:ext>
              </a:extLst>
            </p:cNvPr>
            <p:cNvSpPr/>
            <p:nvPr/>
          </p:nvSpPr>
          <p:spPr>
            <a:xfrm>
              <a:off x="1278932" y="1264143"/>
              <a:ext cx="1023023" cy="762695"/>
            </a:xfrm>
            <a:custGeom>
              <a:avLst/>
              <a:gdLst>
                <a:gd name="connsiteX0" fmla="*/ 453866 w 607504"/>
                <a:gd name="connsiteY0" fmla="*/ 452914 h 452913"/>
                <a:gd name="connsiteX1" fmla="*/ 471488 w 607504"/>
                <a:gd name="connsiteY1" fmla="*/ 450723 h 452913"/>
                <a:gd name="connsiteX2" fmla="*/ 507111 w 607504"/>
                <a:gd name="connsiteY2" fmla="*/ 442150 h 452913"/>
                <a:gd name="connsiteX3" fmla="*/ 517779 w 607504"/>
                <a:gd name="connsiteY3" fmla="*/ 426244 h 452913"/>
                <a:gd name="connsiteX4" fmla="*/ 510254 w 607504"/>
                <a:gd name="connsiteY4" fmla="*/ 382143 h 452913"/>
                <a:gd name="connsiteX5" fmla="*/ 529400 w 607504"/>
                <a:gd name="connsiteY5" fmla="*/ 367189 h 452913"/>
                <a:gd name="connsiteX6" fmla="*/ 547973 w 607504"/>
                <a:gd name="connsiteY6" fmla="*/ 356521 h 452913"/>
                <a:gd name="connsiteX7" fmla="*/ 546354 w 607504"/>
                <a:gd name="connsiteY7" fmla="*/ 334709 h 452913"/>
                <a:gd name="connsiteX8" fmla="*/ 581501 w 607504"/>
                <a:gd name="connsiteY8" fmla="*/ 330422 h 452913"/>
                <a:gd name="connsiteX9" fmla="*/ 595884 w 607504"/>
                <a:gd name="connsiteY9" fmla="*/ 319278 h 452913"/>
                <a:gd name="connsiteX10" fmla="*/ 584645 w 607504"/>
                <a:gd name="connsiteY10" fmla="*/ 304895 h 452913"/>
                <a:gd name="connsiteX11" fmla="*/ 583025 w 607504"/>
                <a:gd name="connsiteY11" fmla="*/ 283178 h 452913"/>
                <a:gd name="connsiteX12" fmla="*/ 605409 w 607504"/>
                <a:gd name="connsiteY12" fmla="*/ 277273 h 452913"/>
                <a:gd name="connsiteX13" fmla="*/ 607505 w 607504"/>
                <a:gd name="connsiteY13" fmla="*/ 260223 h 452913"/>
                <a:gd name="connsiteX14" fmla="*/ 591979 w 607504"/>
                <a:gd name="connsiteY14" fmla="*/ 245364 h 452913"/>
                <a:gd name="connsiteX15" fmla="*/ 586073 w 607504"/>
                <a:gd name="connsiteY15" fmla="*/ 223075 h 452913"/>
                <a:gd name="connsiteX16" fmla="*/ 593027 w 607504"/>
                <a:gd name="connsiteY16" fmla="*/ 202311 h 452913"/>
                <a:gd name="connsiteX17" fmla="*/ 595598 w 607504"/>
                <a:gd name="connsiteY17" fmla="*/ 146494 h 452913"/>
                <a:gd name="connsiteX18" fmla="*/ 589121 w 607504"/>
                <a:gd name="connsiteY18" fmla="*/ 128492 h 452913"/>
                <a:gd name="connsiteX19" fmla="*/ 586930 w 607504"/>
                <a:gd name="connsiteY19" fmla="*/ 110871 h 452913"/>
                <a:gd name="connsiteX20" fmla="*/ 561880 w 607504"/>
                <a:gd name="connsiteY20" fmla="*/ 103537 h 452913"/>
                <a:gd name="connsiteX21" fmla="*/ 533686 w 607504"/>
                <a:gd name="connsiteY21" fmla="*/ 87058 h 452913"/>
                <a:gd name="connsiteX22" fmla="*/ 501587 w 607504"/>
                <a:gd name="connsiteY22" fmla="*/ 65818 h 452913"/>
                <a:gd name="connsiteX23" fmla="*/ 480346 w 607504"/>
                <a:gd name="connsiteY23" fmla="*/ 63246 h 452913"/>
                <a:gd name="connsiteX24" fmla="*/ 436531 w 607504"/>
                <a:gd name="connsiteY24" fmla="*/ 31909 h 452913"/>
                <a:gd name="connsiteX25" fmla="*/ 377380 w 607504"/>
                <a:gd name="connsiteY25" fmla="*/ 20288 h 452913"/>
                <a:gd name="connsiteX26" fmla="*/ 288893 w 607504"/>
                <a:gd name="connsiteY26" fmla="*/ 762 h 452913"/>
                <a:gd name="connsiteX27" fmla="*/ 202692 w 607504"/>
                <a:gd name="connsiteY27" fmla="*/ 67818 h 452913"/>
                <a:gd name="connsiteX28" fmla="*/ 188404 w 607504"/>
                <a:gd name="connsiteY28" fmla="*/ 78962 h 452913"/>
                <a:gd name="connsiteX29" fmla="*/ 170688 w 607504"/>
                <a:gd name="connsiteY29" fmla="*/ 46577 h 452913"/>
                <a:gd name="connsiteX30" fmla="*/ 162687 w 607504"/>
                <a:gd name="connsiteY30" fmla="*/ 6763 h 452913"/>
                <a:gd name="connsiteX31" fmla="*/ 132302 w 607504"/>
                <a:gd name="connsiteY31" fmla="*/ 7334 h 452913"/>
                <a:gd name="connsiteX32" fmla="*/ 38005 w 607504"/>
                <a:gd name="connsiteY32" fmla="*/ 0 h 452913"/>
                <a:gd name="connsiteX33" fmla="*/ 30575 w 607504"/>
                <a:gd name="connsiteY33" fmla="*/ 24955 h 452913"/>
                <a:gd name="connsiteX34" fmla="*/ 26384 w 607504"/>
                <a:gd name="connsiteY34" fmla="*/ 58960 h 452913"/>
                <a:gd name="connsiteX35" fmla="*/ 23717 w 607504"/>
                <a:gd name="connsiteY35" fmla="*/ 80296 h 452913"/>
                <a:gd name="connsiteX36" fmla="*/ 17336 w 607504"/>
                <a:gd name="connsiteY36" fmla="*/ 96774 h 452913"/>
                <a:gd name="connsiteX37" fmla="*/ 10478 w 607504"/>
                <a:gd name="connsiteY37" fmla="*/ 117443 h 452913"/>
                <a:gd name="connsiteX38" fmla="*/ 0 w 607504"/>
                <a:gd name="connsiteY38" fmla="*/ 237077 h 452913"/>
                <a:gd name="connsiteX39" fmla="*/ 23527 w 607504"/>
                <a:gd name="connsiteY39" fmla="*/ 257270 h 452913"/>
                <a:gd name="connsiteX40" fmla="*/ 109919 w 607504"/>
                <a:gd name="connsiteY40" fmla="*/ 293846 h 452913"/>
                <a:gd name="connsiteX41" fmla="*/ 167450 w 607504"/>
                <a:gd name="connsiteY41" fmla="*/ 318230 h 452913"/>
                <a:gd name="connsiteX42" fmla="*/ 192024 w 607504"/>
                <a:gd name="connsiteY42" fmla="*/ 329851 h 452913"/>
                <a:gd name="connsiteX43" fmla="*/ 212312 w 607504"/>
                <a:gd name="connsiteY43" fmla="*/ 340995 h 452913"/>
                <a:gd name="connsiteX44" fmla="*/ 236792 w 607504"/>
                <a:gd name="connsiteY44" fmla="*/ 352711 h 452913"/>
                <a:gd name="connsiteX45" fmla="*/ 255937 w 607504"/>
                <a:gd name="connsiteY45" fmla="*/ 337757 h 452913"/>
                <a:gd name="connsiteX46" fmla="*/ 281083 w 607504"/>
                <a:gd name="connsiteY46" fmla="*/ 345186 h 452913"/>
                <a:gd name="connsiteX47" fmla="*/ 269843 w 607504"/>
                <a:gd name="connsiteY47" fmla="*/ 365379 h 452913"/>
                <a:gd name="connsiteX48" fmla="*/ 326993 w 607504"/>
                <a:gd name="connsiteY48" fmla="*/ 394049 h 452913"/>
                <a:gd name="connsiteX49" fmla="*/ 352044 w 607504"/>
                <a:gd name="connsiteY49" fmla="*/ 401479 h 452913"/>
                <a:gd name="connsiteX50" fmla="*/ 372237 w 607504"/>
                <a:gd name="connsiteY50" fmla="*/ 412528 h 452913"/>
                <a:gd name="connsiteX51" fmla="*/ 393097 w 607504"/>
                <a:gd name="connsiteY51" fmla="*/ 419481 h 452913"/>
                <a:gd name="connsiteX52" fmla="*/ 409099 w 607504"/>
                <a:gd name="connsiteY52" fmla="*/ 430054 h 452913"/>
                <a:gd name="connsiteX53" fmla="*/ 420814 w 607504"/>
                <a:gd name="connsiteY53" fmla="*/ 440150 h 452913"/>
                <a:gd name="connsiteX54" fmla="*/ 443198 w 607504"/>
                <a:gd name="connsiteY54" fmla="*/ 434245 h 452913"/>
                <a:gd name="connsiteX55" fmla="*/ 453866 w 607504"/>
                <a:gd name="connsiteY55" fmla="*/ 452914 h 452913"/>
                <a:gd name="connsiteX56" fmla="*/ 453866 w 607504"/>
                <a:gd name="connsiteY56" fmla="*/ 452914 h 452913"/>
                <a:gd name="connsiteX57" fmla="*/ 453866 w 607504"/>
                <a:gd name="connsiteY57" fmla="*/ 452914 h 45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7504" h="452913">
                  <a:moveTo>
                    <a:pt x="453866" y="452914"/>
                  </a:moveTo>
                  <a:lnTo>
                    <a:pt x="471488" y="450723"/>
                  </a:lnTo>
                  <a:lnTo>
                    <a:pt x="507111" y="442150"/>
                  </a:lnTo>
                  <a:lnTo>
                    <a:pt x="517779" y="426244"/>
                  </a:lnTo>
                  <a:lnTo>
                    <a:pt x="510254" y="382143"/>
                  </a:lnTo>
                  <a:lnTo>
                    <a:pt x="529400" y="367189"/>
                  </a:lnTo>
                  <a:lnTo>
                    <a:pt x="547973" y="356521"/>
                  </a:lnTo>
                  <a:lnTo>
                    <a:pt x="546354" y="334709"/>
                  </a:lnTo>
                  <a:lnTo>
                    <a:pt x="581501" y="330422"/>
                  </a:lnTo>
                  <a:lnTo>
                    <a:pt x="595884" y="319278"/>
                  </a:lnTo>
                  <a:lnTo>
                    <a:pt x="584645" y="304895"/>
                  </a:lnTo>
                  <a:lnTo>
                    <a:pt x="583025" y="283178"/>
                  </a:lnTo>
                  <a:lnTo>
                    <a:pt x="605409" y="277273"/>
                  </a:lnTo>
                  <a:lnTo>
                    <a:pt x="607505" y="260223"/>
                  </a:lnTo>
                  <a:lnTo>
                    <a:pt x="591979" y="245364"/>
                  </a:lnTo>
                  <a:lnTo>
                    <a:pt x="586073" y="223075"/>
                  </a:lnTo>
                  <a:lnTo>
                    <a:pt x="593027" y="202311"/>
                  </a:lnTo>
                  <a:lnTo>
                    <a:pt x="595598" y="146494"/>
                  </a:lnTo>
                  <a:lnTo>
                    <a:pt x="589121" y="128492"/>
                  </a:lnTo>
                  <a:lnTo>
                    <a:pt x="586930" y="110871"/>
                  </a:lnTo>
                  <a:lnTo>
                    <a:pt x="561880" y="103537"/>
                  </a:lnTo>
                  <a:lnTo>
                    <a:pt x="533686" y="87058"/>
                  </a:lnTo>
                  <a:lnTo>
                    <a:pt x="501587" y="65818"/>
                  </a:lnTo>
                  <a:lnTo>
                    <a:pt x="480346" y="63246"/>
                  </a:lnTo>
                  <a:lnTo>
                    <a:pt x="436531" y="31909"/>
                  </a:lnTo>
                  <a:lnTo>
                    <a:pt x="377380" y="20288"/>
                  </a:lnTo>
                  <a:lnTo>
                    <a:pt x="288893" y="762"/>
                  </a:lnTo>
                  <a:lnTo>
                    <a:pt x="202692" y="67818"/>
                  </a:lnTo>
                  <a:lnTo>
                    <a:pt x="188404" y="78962"/>
                  </a:lnTo>
                  <a:lnTo>
                    <a:pt x="170688" y="46577"/>
                  </a:lnTo>
                  <a:lnTo>
                    <a:pt x="162687" y="6763"/>
                  </a:lnTo>
                  <a:lnTo>
                    <a:pt x="132302" y="7334"/>
                  </a:lnTo>
                  <a:lnTo>
                    <a:pt x="38005" y="0"/>
                  </a:lnTo>
                  <a:lnTo>
                    <a:pt x="30575" y="24955"/>
                  </a:lnTo>
                  <a:lnTo>
                    <a:pt x="26384" y="58960"/>
                  </a:lnTo>
                  <a:lnTo>
                    <a:pt x="23717" y="80296"/>
                  </a:lnTo>
                  <a:lnTo>
                    <a:pt x="17336" y="96774"/>
                  </a:lnTo>
                  <a:lnTo>
                    <a:pt x="10478" y="117443"/>
                  </a:lnTo>
                  <a:lnTo>
                    <a:pt x="0" y="237077"/>
                  </a:lnTo>
                  <a:lnTo>
                    <a:pt x="23527" y="257270"/>
                  </a:lnTo>
                  <a:lnTo>
                    <a:pt x="109919" y="293846"/>
                  </a:lnTo>
                  <a:lnTo>
                    <a:pt x="167450" y="318230"/>
                  </a:lnTo>
                  <a:lnTo>
                    <a:pt x="192024" y="329851"/>
                  </a:lnTo>
                  <a:lnTo>
                    <a:pt x="212312" y="340995"/>
                  </a:lnTo>
                  <a:lnTo>
                    <a:pt x="236792" y="352711"/>
                  </a:lnTo>
                  <a:lnTo>
                    <a:pt x="255937" y="337757"/>
                  </a:lnTo>
                  <a:lnTo>
                    <a:pt x="281083" y="345186"/>
                  </a:lnTo>
                  <a:lnTo>
                    <a:pt x="269843" y="365379"/>
                  </a:lnTo>
                  <a:lnTo>
                    <a:pt x="326993" y="394049"/>
                  </a:lnTo>
                  <a:lnTo>
                    <a:pt x="352044" y="401479"/>
                  </a:lnTo>
                  <a:lnTo>
                    <a:pt x="372237" y="412528"/>
                  </a:lnTo>
                  <a:lnTo>
                    <a:pt x="393097" y="419481"/>
                  </a:lnTo>
                  <a:lnTo>
                    <a:pt x="409099" y="430054"/>
                  </a:lnTo>
                  <a:lnTo>
                    <a:pt x="420814" y="440150"/>
                  </a:lnTo>
                  <a:lnTo>
                    <a:pt x="443198" y="434245"/>
                  </a:lnTo>
                  <a:lnTo>
                    <a:pt x="453866" y="452914"/>
                  </a:lnTo>
                  <a:lnTo>
                    <a:pt x="453866" y="452914"/>
                  </a:lnTo>
                  <a:lnTo>
                    <a:pt x="453866" y="4529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4EDD65FD-AF5F-DA85-ED80-1A344913DEE4}"/>
                </a:ext>
              </a:extLst>
            </p:cNvPr>
            <p:cNvSpPr/>
            <p:nvPr/>
          </p:nvSpPr>
          <p:spPr>
            <a:xfrm>
              <a:off x="-405256" y="552933"/>
              <a:ext cx="528994" cy="1159523"/>
            </a:xfrm>
            <a:custGeom>
              <a:avLst/>
              <a:gdLst>
                <a:gd name="connsiteX0" fmla="*/ 191548 w 314134"/>
                <a:gd name="connsiteY0" fmla="*/ 688562 h 688562"/>
                <a:gd name="connsiteX1" fmla="*/ 209741 w 314134"/>
                <a:gd name="connsiteY1" fmla="*/ 682181 h 688562"/>
                <a:gd name="connsiteX2" fmla="*/ 243935 w 314134"/>
                <a:gd name="connsiteY2" fmla="*/ 686372 h 688562"/>
                <a:gd name="connsiteX3" fmla="*/ 247079 w 314134"/>
                <a:gd name="connsiteY3" fmla="*/ 660845 h 688562"/>
                <a:gd name="connsiteX4" fmla="*/ 272701 w 314134"/>
                <a:gd name="connsiteY4" fmla="*/ 629412 h 688562"/>
                <a:gd name="connsiteX5" fmla="*/ 288036 w 314134"/>
                <a:gd name="connsiteY5" fmla="*/ 575120 h 688562"/>
                <a:gd name="connsiteX6" fmla="*/ 291179 w 314134"/>
                <a:gd name="connsiteY6" fmla="*/ 549593 h 688562"/>
                <a:gd name="connsiteX7" fmla="*/ 289084 w 314134"/>
                <a:gd name="connsiteY7" fmla="*/ 531971 h 688562"/>
                <a:gd name="connsiteX8" fmla="*/ 245174 w 314134"/>
                <a:gd name="connsiteY8" fmla="*/ 535210 h 688562"/>
                <a:gd name="connsiteX9" fmla="*/ 220123 w 314134"/>
                <a:gd name="connsiteY9" fmla="*/ 527876 h 688562"/>
                <a:gd name="connsiteX10" fmla="*/ 201359 w 314134"/>
                <a:gd name="connsiteY10" fmla="*/ 503873 h 688562"/>
                <a:gd name="connsiteX11" fmla="*/ 200216 w 314134"/>
                <a:gd name="connsiteY11" fmla="*/ 477869 h 688562"/>
                <a:gd name="connsiteX12" fmla="*/ 219361 w 314134"/>
                <a:gd name="connsiteY12" fmla="*/ 462915 h 688562"/>
                <a:gd name="connsiteX13" fmla="*/ 224695 w 314134"/>
                <a:gd name="connsiteY13" fmla="*/ 420338 h 688562"/>
                <a:gd name="connsiteX14" fmla="*/ 241173 w 314134"/>
                <a:gd name="connsiteY14" fmla="*/ 392144 h 688562"/>
                <a:gd name="connsiteX15" fmla="*/ 266795 w 314134"/>
                <a:gd name="connsiteY15" fmla="*/ 360712 h 688562"/>
                <a:gd name="connsiteX16" fmla="*/ 277463 w 314134"/>
                <a:gd name="connsiteY16" fmla="*/ 344710 h 688562"/>
                <a:gd name="connsiteX17" fmla="*/ 288036 w 314134"/>
                <a:gd name="connsiteY17" fmla="*/ 328708 h 688562"/>
                <a:gd name="connsiteX18" fmla="*/ 308324 w 314134"/>
                <a:gd name="connsiteY18" fmla="*/ 305276 h 688562"/>
                <a:gd name="connsiteX19" fmla="*/ 314135 w 314134"/>
                <a:gd name="connsiteY19" fmla="*/ 258509 h 688562"/>
                <a:gd name="connsiteX20" fmla="*/ 300704 w 314134"/>
                <a:gd name="connsiteY20" fmla="*/ 226600 h 688562"/>
                <a:gd name="connsiteX21" fmla="*/ 294227 w 314134"/>
                <a:gd name="connsiteY21" fmla="*/ 208502 h 688562"/>
                <a:gd name="connsiteX22" fmla="*/ 280797 w 314134"/>
                <a:gd name="connsiteY22" fmla="*/ 176594 h 688562"/>
                <a:gd name="connsiteX23" fmla="*/ 283940 w 314134"/>
                <a:gd name="connsiteY23" fmla="*/ 151067 h 688562"/>
                <a:gd name="connsiteX24" fmla="*/ 291370 w 314134"/>
                <a:gd name="connsiteY24" fmla="*/ 126016 h 688562"/>
                <a:gd name="connsiteX25" fmla="*/ 290227 w 314134"/>
                <a:gd name="connsiteY25" fmla="*/ 99917 h 688562"/>
                <a:gd name="connsiteX26" fmla="*/ 281654 w 314134"/>
                <a:gd name="connsiteY26" fmla="*/ 64294 h 688562"/>
                <a:gd name="connsiteX27" fmla="*/ 270891 w 314134"/>
                <a:gd name="connsiteY27" fmla="*/ 45720 h 688562"/>
                <a:gd name="connsiteX28" fmla="*/ 257461 w 314134"/>
                <a:gd name="connsiteY28" fmla="*/ 13811 h 688562"/>
                <a:gd name="connsiteX29" fmla="*/ 146209 w 314134"/>
                <a:gd name="connsiteY29" fmla="*/ 0 h 688562"/>
                <a:gd name="connsiteX30" fmla="*/ 147923 w 314134"/>
                <a:gd name="connsiteY30" fmla="*/ 21812 h 688562"/>
                <a:gd name="connsiteX31" fmla="*/ 141542 w 314134"/>
                <a:gd name="connsiteY31" fmla="*/ 38386 h 688562"/>
                <a:gd name="connsiteX32" fmla="*/ 138875 w 314134"/>
                <a:gd name="connsiteY32" fmla="*/ 59627 h 688562"/>
                <a:gd name="connsiteX33" fmla="*/ 145352 w 314134"/>
                <a:gd name="connsiteY33" fmla="*/ 77724 h 688562"/>
                <a:gd name="connsiteX34" fmla="*/ 146971 w 314134"/>
                <a:gd name="connsiteY34" fmla="*/ 99536 h 688562"/>
                <a:gd name="connsiteX35" fmla="*/ 149733 w 314134"/>
                <a:gd name="connsiteY35" fmla="*/ 112871 h 688562"/>
                <a:gd name="connsiteX36" fmla="*/ 151352 w 314134"/>
                <a:gd name="connsiteY36" fmla="*/ 134684 h 688562"/>
                <a:gd name="connsiteX37" fmla="*/ 133731 w 314134"/>
                <a:gd name="connsiteY37" fmla="*/ 136779 h 688562"/>
                <a:gd name="connsiteX38" fmla="*/ 135922 w 314134"/>
                <a:gd name="connsiteY38" fmla="*/ 154400 h 688562"/>
                <a:gd name="connsiteX39" fmla="*/ 120967 w 314134"/>
                <a:gd name="connsiteY39" fmla="*/ 169831 h 688562"/>
                <a:gd name="connsiteX40" fmla="*/ 98488 w 314134"/>
                <a:gd name="connsiteY40" fmla="*/ 175641 h 688562"/>
                <a:gd name="connsiteX41" fmla="*/ 96393 w 314134"/>
                <a:gd name="connsiteY41" fmla="*/ 192691 h 688562"/>
                <a:gd name="connsiteX42" fmla="*/ 81439 w 314134"/>
                <a:gd name="connsiteY42" fmla="*/ 208121 h 688562"/>
                <a:gd name="connsiteX43" fmla="*/ 71342 w 314134"/>
                <a:gd name="connsiteY43" fmla="*/ 219837 h 688562"/>
                <a:gd name="connsiteX44" fmla="*/ 60198 w 314134"/>
                <a:gd name="connsiteY44" fmla="*/ 240125 h 688562"/>
                <a:gd name="connsiteX45" fmla="*/ 58007 w 314134"/>
                <a:gd name="connsiteY45" fmla="*/ 257175 h 688562"/>
                <a:gd name="connsiteX46" fmla="*/ 43625 w 314134"/>
                <a:gd name="connsiteY46" fmla="*/ 268319 h 688562"/>
                <a:gd name="connsiteX47" fmla="*/ 32957 w 314134"/>
                <a:gd name="connsiteY47" fmla="*/ 284321 h 688562"/>
                <a:gd name="connsiteX48" fmla="*/ 18574 w 314134"/>
                <a:gd name="connsiteY48" fmla="*/ 295466 h 688562"/>
                <a:gd name="connsiteX49" fmla="*/ 14002 w 314134"/>
                <a:gd name="connsiteY49" fmla="*/ 403003 h 688562"/>
                <a:gd name="connsiteX50" fmla="*/ 8763 w 314134"/>
                <a:gd name="connsiteY50" fmla="*/ 445580 h 688562"/>
                <a:gd name="connsiteX51" fmla="*/ 5144 w 314134"/>
                <a:gd name="connsiteY51" fmla="*/ 509969 h 688562"/>
                <a:gd name="connsiteX52" fmla="*/ 0 w 314134"/>
                <a:gd name="connsiteY52" fmla="*/ 587121 h 688562"/>
                <a:gd name="connsiteX53" fmla="*/ 0 w 314134"/>
                <a:gd name="connsiteY53" fmla="*/ 621697 h 688562"/>
                <a:gd name="connsiteX54" fmla="*/ 41243 w 314134"/>
                <a:gd name="connsiteY54" fmla="*/ 639794 h 688562"/>
                <a:gd name="connsiteX55" fmla="*/ 131636 w 314134"/>
                <a:gd name="connsiteY55" fmla="*/ 646557 h 688562"/>
                <a:gd name="connsiteX56" fmla="*/ 153543 w 314134"/>
                <a:gd name="connsiteY56" fmla="*/ 644938 h 688562"/>
                <a:gd name="connsiteX57" fmla="*/ 174879 w 314134"/>
                <a:gd name="connsiteY57" fmla="*/ 647605 h 688562"/>
                <a:gd name="connsiteX58" fmla="*/ 186119 w 314134"/>
                <a:gd name="connsiteY58" fmla="*/ 661988 h 688562"/>
                <a:gd name="connsiteX59" fmla="*/ 187262 w 314134"/>
                <a:gd name="connsiteY59" fmla="*/ 687991 h 688562"/>
                <a:gd name="connsiteX60" fmla="*/ 191548 w 314134"/>
                <a:gd name="connsiteY60" fmla="*/ 688562 h 688562"/>
                <a:gd name="connsiteX61" fmla="*/ 191548 w 314134"/>
                <a:gd name="connsiteY61" fmla="*/ 688562 h 688562"/>
                <a:gd name="connsiteX62" fmla="*/ 191548 w 314134"/>
                <a:gd name="connsiteY62" fmla="*/ 688562 h 68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14134" h="688562">
                  <a:moveTo>
                    <a:pt x="191548" y="688562"/>
                  </a:moveTo>
                  <a:lnTo>
                    <a:pt x="209741" y="682181"/>
                  </a:lnTo>
                  <a:lnTo>
                    <a:pt x="243935" y="686372"/>
                  </a:lnTo>
                  <a:lnTo>
                    <a:pt x="247079" y="660845"/>
                  </a:lnTo>
                  <a:lnTo>
                    <a:pt x="272701" y="629412"/>
                  </a:lnTo>
                  <a:lnTo>
                    <a:pt x="288036" y="575120"/>
                  </a:lnTo>
                  <a:lnTo>
                    <a:pt x="291179" y="549593"/>
                  </a:lnTo>
                  <a:lnTo>
                    <a:pt x="289084" y="531971"/>
                  </a:lnTo>
                  <a:lnTo>
                    <a:pt x="245174" y="535210"/>
                  </a:lnTo>
                  <a:lnTo>
                    <a:pt x="220123" y="527876"/>
                  </a:lnTo>
                  <a:lnTo>
                    <a:pt x="201359" y="503873"/>
                  </a:lnTo>
                  <a:lnTo>
                    <a:pt x="200216" y="477869"/>
                  </a:lnTo>
                  <a:lnTo>
                    <a:pt x="219361" y="462915"/>
                  </a:lnTo>
                  <a:lnTo>
                    <a:pt x="224695" y="420338"/>
                  </a:lnTo>
                  <a:lnTo>
                    <a:pt x="241173" y="392144"/>
                  </a:lnTo>
                  <a:lnTo>
                    <a:pt x="266795" y="360712"/>
                  </a:lnTo>
                  <a:lnTo>
                    <a:pt x="277463" y="344710"/>
                  </a:lnTo>
                  <a:lnTo>
                    <a:pt x="288036" y="328708"/>
                  </a:lnTo>
                  <a:lnTo>
                    <a:pt x="308324" y="305276"/>
                  </a:lnTo>
                  <a:lnTo>
                    <a:pt x="314135" y="258509"/>
                  </a:lnTo>
                  <a:lnTo>
                    <a:pt x="300704" y="226600"/>
                  </a:lnTo>
                  <a:lnTo>
                    <a:pt x="294227" y="208502"/>
                  </a:lnTo>
                  <a:lnTo>
                    <a:pt x="280797" y="176594"/>
                  </a:lnTo>
                  <a:lnTo>
                    <a:pt x="283940" y="151067"/>
                  </a:lnTo>
                  <a:lnTo>
                    <a:pt x="291370" y="126016"/>
                  </a:lnTo>
                  <a:lnTo>
                    <a:pt x="290227" y="99917"/>
                  </a:lnTo>
                  <a:lnTo>
                    <a:pt x="281654" y="64294"/>
                  </a:lnTo>
                  <a:lnTo>
                    <a:pt x="270891" y="45720"/>
                  </a:lnTo>
                  <a:lnTo>
                    <a:pt x="257461" y="13811"/>
                  </a:lnTo>
                  <a:lnTo>
                    <a:pt x="146209" y="0"/>
                  </a:lnTo>
                  <a:lnTo>
                    <a:pt x="147923" y="21812"/>
                  </a:lnTo>
                  <a:lnTo>
                    <a:pt x="141542" y="38386"/>
                  </a:lnTo>
                  <a:lnTo>
                    <a:pt x="138875" y="59627"/>
                  </a:lnTo>
                  <a:lnTo>
                    <a:pt x="145352" y="77724"/>
                  </a:lnTo>
                  <a:lnTo>
                    <a:pt x="146971" y="99536"/>
                  </a:lnTo>
                  <a:lnTo>
                    <a:pt x="149733" y="112871"/>
                  </a:lnTo>
                  <a:lnTo>
                    <a:pt x="151352" y="134684"/>
                  </a:lnTo>
                  <a:lnTo>
                    <a:pt x="133731" y="136779"/>
                  </a:lnTo>
                  <a:lnTo>
                    <a:pt x="135922" y="154400"/>
                  </a:lnTo>
                  <a:lnTo>
                    <a:pt x="120967" y="169831"/>
                  </a:lnTo>
                  <a:lnTo>
                    <a:pt x="98488" y="175641"/>
                  </a:lnTo>
                  <a:lnTo>
                    <a:pt x="96393" y="192691"/>
                  </a:lnTo>
                  <a:lnTo>
                    <a:pt x="81439" y="208121"/>
                  </a:lnTo>
                  <a:lnTo>
                    <a:pt x="71342" y="219837"/>
                  </a:lnTo>
                  <a:lnTo>
                    <a:pt x="60198" y="240125"/>
                  </a:lnTo>
                  <a:lnTo>
                    <a:pt x="58007" y="257175"/>
                  </a:lnTo>
                  <a:lnTo>
                    <a:pt x="43625" y="268319"/>
                  </a:lnTo>
                  <a:lnTo>
                    <a:pt x="32957" y="284321"/>
                  </a:lnTo>
                  <a:lnTo>
                    <a:pt x="18574" y="295466"/>
                  </a:lnTo>
                  <a:lnTo>
                    <a:pt x="14002" y="403003"/>
                  </a:lnTo>
                  <a:lnTo>
                    <a:pt x="8763" y="445580"/>
                  </a:lnTo>
                  <a:lnTo>
                    <a:pt x="5144" y="509969"/>
                  </a:lnTo>
                  <a:lnTo>
                    <a:pt x="0" y="587121"/>
                  </a:lnTo>
                  <a:lnTo>
                    <a:pt x="0" y="621697"/>
                  </a:lnTo>
                  <a:lnTo>
                    <a:pt x="41243" y="639794"/>
                  </a:lnTo>
                  <a:lnTo>
                    <a:pt x="131636" y="646557"/>
                  </a:lnTo>
                  <a:lnTo>
                    <a:pt x="153543" y="644938"/>
                  </a:lnTo>
                  <a:lnTo>
                    <a:pt x="174879" y="647605"/>
                  </a:lnTo>
                  <a:lnTo>
                    <a:pt x="186119" y="661988"/>
                  </a:lnTo>
                  <a:lnTo>
                    <a:pt x="187262" y="687991"/>
                  </a:lnTo>
                  <a:lnTo>
                    <a:pt x="191548" y="688562"/>
                  </a:lnTo>
                  <a:lnTo>
                    <a:pt x="191548" y="688562"/>
                  </a:lnTo>
                  <a:lnTo>
                    <a:pt x="191548" y="6885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E6C96502-6BD0-E1D4-83CC-DA272A87ACD7}"/>
                </a:ext>
              </a:extLst>
            </p:cNvPr>
            <p:cNvSpPr/>
            <p:nvPr/>
          </p:nvSpPr>
          <p:spPr>
            <a:xfrm>
              <a:off x="1181411" y="412746"/>
              <a:ext cx="627800" cy="869842"/>
            </a:xfrm>
            <a:custGeom>
              <a:avLst/>
              <a:gdLst>
                <a:gd name="connsiteX0" fmla="*/ 232981 w 372808"/>
                <a:gd name="connsiteY0" fmla="*/ 516541 h 516540"/>
                <a:gd name="connsiteX1" fmla="*/ 239268 w 372808"/>
                <a:gd name="connsiteY1" fmla="*/ 465582 h 516540"/>
                <a:gd name="connsiteX2" fmla="*/ 265843 w 372808"/>
                <a:gd name="connsiteY2" fmla="*/ 425767 h 516540"/>
                <a:gd name="connsiteX3" fmla="*/ 280702 w 372808"/>
                <a:gd name="connsiteY3" fmla="*/ 410337 h 516540"/>
                <a:gd name="connsiteX4" fmla="*/ 286512 w 372808"/>
                <a:gd name="connsiteY4" fmla="*/ 363569 h 516540"/>
                <a:gd name="connsiteX5" fmla="*/ 290131 w 372808"/>
                <a:gd name="connsiteY5" fmla="*/ 333851 h 516540"/>
                <a:gd name="connsiteX6" fmla="*/ 297561 w 372808"/>
                <a:gd name="connsiteY6" fmla="*/ 308896 h 516540"/>
                <a:gd name="connsiteX7" fmla="*/ 295370 w 372808"/>
                <a:gd name="connsiteY7" fmla="*/ 291370 h 516540"/>
                <a:gd name="connsiteX8" fmla="*/ 308134 w 372808"/>
                <a:gd name="connsiteY8" fmla="*/ 258413 h 516540"/>
                <a:gd name="connsiteX9" fmla="*/ 325088 w 372808"/>
                <a:gd name="connsiteY9" fmla="*/ 226028 h 516540"/>
                <a:gd name="connsiteX10" fmla="*/ 345853 w 372808"/>
                <a:gd name="connsiteY10" fmla="*/ 198406 h 516540"/>
                <a:gd name="connsiteX11" fmla="*/ 362807 w 372808"/>
                <a:gd name="connsiteY11" fmla="*/ 165925 h 516540"/>
                <a:gd name="connsiteX12" fmla="*/ 370237 w 372808"/>
                <a:gd name="connsiteY12" fmla="*/ 140970 h 516540"/>
                <a:gd name="connsiteX13" fmla="*/ 372808 w 372808"/>
                <a:gd name="connsiteY13" fmla="*/ 119729 h 516540"/>
                <a:gd name="connsiteX14" fmla="*/ 370713 w 372808"/>
                <a:gd name="connsiteY14" fmla="*/ 102203 h 516540"/>
                <a:gd name="connsiteX15" fmla="*/ 354139 w 372808"/>
                <a:gd name="connsiteY15" fmla="*/ 95917 h 516540"/>
                <a:gd name="connsiteX16" fmla="*/ 336518 w 372808"/>
                <a:gd name="connsiteY16" fmla="*/ 98012 h 516540"/>
                <a:gd name="connsiteX17" fmla="*/ 318421 w 372808"/>
                <a:gd name="connsiteY17" fmla="*/ 104394 h 516540"/>
                <a:gd name="connsiteX18" fmla="*/ 300895 w 372808"/>
                <a:gd name="connsiteY18" fmla="*/ 106585 h 516540"/>
                <a:gd name="connsiteX19" fmla="*/ 285940 w 372808"/>
                <a:gd name="connsiteY19" fmla="*/ 87440 h 516540"/>
                <a:gd name="connsiteX20" fmla="*/ 265652 w 372808"/>
                <a:gd name="connsiteY20" fmla="*/ 76295 h 516540"/>
                <a:gd name="connsiteX21" fmla="*/ 194691 w 372808"/>
                <a:gd name="connsiteY21" fmla="*/ 20098 h 516540"/>
                <a:gd name="connsiteX22" fmla="*/ 171164 w 372808"/>
                <a:gd name="connsiteY22" fmla="*/ 0 h 516540"/>
                <a:gd name="connsiteX23" fmla="*/ 139255 w 372808"/>
                <a:gd name="connsiteY23" fmla="*/ 13335 h 516540"/>
                <a:gd name="connsiteX24" fmla="*/ 136684 w 372808"/>
                <a:gd name="connsiteY24" fmla="*/ 34576 h 516540"/>
                <a:gd name="connsiteX25" fmla="*/ 126016 w 372808"/>
                <a:gd name="connsiteY25" fmla="*/ 50482 h 516540"/>
                <a:gd name="connsiteX26" fmla="*/ 123825 w 372808"/>
                <a:gd name="connsiteY26" fmla="*/ 32956 h 516540"/>
                <a:gd name="connsiteX27" fmla="*/ 109538 w 372808"/>
                <a:gd name="connsiteY27" fmla="*/ 44101 h 516540"/>
                <a:gd name="connsiteX28" fmla="*/ 95155 w 372808"/>
                <a:gd name="connsiteY28" fmla="*/ 55245 h 516540"/>
                <a:gd name="connsiteX29" fmla="*/ 76009 w 372808"/>
                <a:gd name="connsiteY29" fmla="*/ 70199 h 516540"/>
                <a:gd name="connsiteX30" fmla="*/ 53054 w 372808"/>
                <a:gd name="connsiteY30" fmla="*/ 80296 h 516540"/>
                <a:gd name="connsiteX31" fmla="*/ 38767 w 372808"/>
                <a:gd name="connsiteY31" fmla="*/ 91440 h 516540"/>
                <a:gd name="connsiteX32" fmla="*/ 32385 w 372808"/>
                <a:gd name="connsiteY32" fmla="*/ 107918 h 516540"/>
                <a:gd name="connsiteX33" fmla="*/ 18002 w 372808"/>
                <a:gd name="connsiteY33" fmla="*/ 119063 h 516540"/>
                <a:gd name="connsiteX34" fmla="*/ 0 w 372808"/>
                <a:gd name="connsiteY34" fmla="*/ 160020 h 516540"/>
                <a:gd name="connsiteX35" fmla="*/ 21241 w 372808"/>
                <a:gd name="connsiteY35" fmla="*/ 162592 h 516540"/>
                <a:gd name="connsiteX36" fmla="*/ 43148 w 372808"/>
                <a:gd name="connsiteY36" fmla="*/ 161068 h 516540"/>
                <a:gd name="connsiteX37" fmla="*/ 64484 w 372808"/>
                <a:gd name="connsiteY37" fmla="*/ 163640 h 516540"/>
                <a:gd name="connsiteX38" fmla="*/ 80963 w 372808"/>
                <a:gd name="connsiteY38" fmla="*/ 170021 h 516540"/>
                <a:gd name="connsiteX39" fmla="*/ 110776 w 372808"/>
                <a:gd name="connsiteY39" fmla="*/ 173736 h 516540"/>
                <a:gd name="connsiteX40" fmla="*/ 131064 w 372808"/>
                <a:gd name="connsiteY40" fmla="*/ 184785 h 516540"/>
                <a:gd name="connsiteX41" fmla="*/ 128968 w 372808"/>
                <a:gd name="connsiteY41" fmla="*/ 201835 h 516540"/>
                <a:gd name="connsiteX42" fmla="*/ 126873 w 372808"/>
                <a:gd name="connsiteY42" fmla="*/ 218789 h 516540"/>
                <a:gd name="connsiteX43" fmla="*/ 111442 w 372808"/>
                <a:gd name="connsiteY43" fmla="*/ 238506 h 516540"/>
                <a:gd name="connsiteX44" fmla="*/ 97631 w 372808"/>
                <a:gd name="connsiteY44" fmla="*/ 245364 h 516540"/>
                <a:gd name="connsiteX45" fmla="*/ 113633 w 372808"/>
                <a:gd name="connsiteY45" fmla="*/ 256032 h 516540"/>
                <a:gd name="connsiteX46" fmla="*/ 119539 w 372808"/>
                <a:gd name="connsiteY46" fmla="*/ 278321 h 516540"/>
                <a:gd name="connsiteX47" fmla="*/ 96107 w 372808"/>
                <a:gd name="connsiteY47" fmla="*/ 292608 h 516540"/>
                <a:gd name="connsiteX48" fmla="*/ 107347 w 372808"/>
                <a:gd name="connsiteY48" fmla="*/ 306991 h 516540"/>
                <a:gd name="connsiteX49" fmla="*/ 113824 w 372808"/>
                <a:gd name="connsiteY49" fmla="*/ 324993 h 516540"/>
                <a:gd name="connsiteX50" fmla="*/ 128778 w 372808"/>
                <a:gd name="connsiteY50" fmla="*/ 344138 h 516540"/>
                <a:gd name="connsiteX51" fmla="*/ 114395 w 372808"/>
                <a:gd name="connsiteY51" fmla="*/ 355283 h 516540"/>
                <a:gd name="connsiteX52" fmla="*/ 112300 w 372808"/>
                <a:gd name="connsiteY52" fmla="*/ 372237 h 516540"/>
                <a:gd name="connsiteX53" fmla="*/ 107537 w 372808"/>
                <a:gd name="connsiteY53" fmla="*/ 410528 h 516540"/>
                <a:gd name="connsiteX54" fmla="*/ 105537 w 372808"/>
                <a:gd name="connsiteY54" fmla="*/ 462058 h 516540"/>
                <a:gd name="connsiteX55" fmla="*/ 99155 w 372808"/>
                <a:gd name="connsiteY55" fmla="*/ 478536 h 516540"/>
                <a:gd name="connsiteX56" fmla="*/ 96012 w 372808"/>
                <a:gd name="connsiteY56" fmla="*/ 503968 h 516540"/>
                <a:gd name="connsiteX57" fmla="*/ 134874 w 372808"/>
                <a:gd name="connsiteY57" fmla="*/ 504444 h 516540"/>
                <a:gd name="connsiteX58" fmla="*/ 177546 w 372808"/>
                <a:gd name="connsiteY58" fmla="*/ 509778 h 516540"/>
                <a:gd name="connsiteX59" fmla="*/ 207359 w 372808"/>
                <a:gd name="connsiteY59" fmla="*/ 513398 h 516540"/>
                <a:gd name="connsiteX60" fmla="*/ 229267 w 372808"/>
                <a:gd name="connsiteY60" fmla="*/ 511778 h 516540"/>
                <a:gd name="connsiteX61" fmla="*/ 232981 w 372808"/>
                <a:gd name="connsiteY61" fmla="*/ 516541 h 516540"/>
                <a:gd name="connsiteX62" fmla="*/ 232981 w 372808"/>
                <a:gd name="connsiteY62" fmla="*/ 516541 h 516540"/>
                <a:gd name="connsiteX63" fmla="*/ 232981 w 372808"/>
                <a:gd name="connsiteY63" fmla="*/ 516541 h 51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72808" h="516540">
                  <a:moveTo>
                    <a:pt x="232981" y="516541"/>
                  </a:moveTo>
                  <a:lnTo>
                    <a:pt x="239268" y="465582"/>
                  </a:lnTo>
                  <a:lnTo>
                    <a:pt x="265843" y="425767"/>
                  </a:lnTo>
                  <a:lnTo>
                    <a:pt x="280702" y="410337"/>
                  </a:lnTo>
                  <a:lnTo>
                    <a:pt x="286512" y="363569"/>
                  </a:lnTo>
                  <a:lnTo>
                    <a:pt x="290131" y="333851"/>
                  </a:lnTo>
                  <a:lnTo>
                    <a:pt x="297561" y="308896"/>
                  </a:lnTo>
                  <a:lnTo>
                    <a:pt x="295370" y="291370"/>
                  </a:lnTo>
                  <a:lnTo>
                    <a:pt x="308134" y="258413"/>
                  </a:lnTo>
                  <a:lnTo>
                    <a:pt x="325088" y="226028"/>
                  </a:lnTo>
                  <a:lnTo>
                    <a:pt x="345853" y="198406"/>
                  </a:lnTo>
                  <a:lnTo>
                    <a:pt x="362807" y="165925"/>
                  </a:lnTo>
                  <a:lnTo>
                    <a:pt x="370237" y="140970"/>
                  </a:lnTo>
                  <a:lnTo>
                    <a:pt x="372808" y="119729"/>
                  </a:lnTo>
                  <a:lnTo>
                    <a:pt x="370713" y="102203"/>
                  </a:lnTo>
                  <a:lnTo>
                    <a:pt x="354139" y="95917"/>
                  </a:lnTo>
                  <a:lnTo>
                    <a:pt x="336518" y="98012"/>
                  </a:lnTo>
                  <a:lnTo>
                    <a:pt x="318421" y="104394"/>
                  </a:lnTo>
                  <a:lnTo>
                    <a:pt x="300895" y="106585"/>
                  </a:lnTo>
                  <a:lnTo>
                    <a:pt x="285940" y="87440"/>
                  </a:lnTo>
                  <a:lnTo>
                    <a:pt x="265652" y="76295"/>
                  </a:lnTo>
                  <a:lnTo>
                    <a:pt x="194691" y="20098"/>
                  </a:lnTo>
                  <a:lnTo>
                    <a:pt x="171164" y="0"/>
                  </a:lnTo>
                  <a:lnTo>
                    <a:pt x="139255" y="13335"/>
                  </a:lnTo>
                  <a:lnTo>
                    <a:pt x="136684" y="34576"/>
                  </a:lnTo>
                  <a:lnTo>
                    <a:pt x="126016" y="50482"/>
                  </a:lnTo>
                  <a:lnTo>
                    <a:pt x="123825" y="32956"/>
                  </a:lnTo>
                  <a:lnTo>
                    <a:pt x="109538" y="44101"/>
                  </a:lnTo>
                  <a:lnTo>
                    <a:pt x="95155" y="55245"/>
                  </a:lnTo>
                  <a:lnTo>
                    <a:pt x="76009" y="70199"/>
                  </a:lnTo>
                  <a:lnTo>
                    <a:pt x="53054" y="80296"/>
                  </a:lnTo>
                  <a:lnTo>
                    <a:pt x="38767" y="91440"/>
                  </a:lnTo>
                  <a:lnTo>
                    <a:pt x="32385" y="107918"/>
                  </a:lnTo>
                  <a:lnTo>
                    <a:pt x="18002" y="119063"/>
                  </a:lnTo>
                  <a:lnTo>
                    <a:pt x="0" y="160020"/>
                  </a:lnTo>
                  <a:lnTo>
                    <a:pt x="21241" y="162592"/>
                  </a:lnTo>
                  <a:lnTo>
                    <a:pt x="43148" y="161068"/>
                  </a:lnTo>
                  <a:lnTo>
                    <a:pt x="64484" y="163640"/>
                  </a:lnTo>
                  <a:lnTo>
                    <a:pt x="80963" y="170021"/>
                  </a:lnTo>
                  <a:lnTo>
                    <a:pt x="110776" y="173736"/>
                  </a:lnTo>
                  <a:lnTo>
                    <a:pt x="131064" y="184785"/>
                  </a:lnTo>
                  <a:lnTo>
                    <a:pt x="128968" y="201835"/>
                  </a:lnTo>
                  <a:lnTo>
                    <a:pt x="126873" y="218789"/>
                  </a:lnTo>
                  <a:lnTo>
                    <a:pt x="111442" y="238506"/>
                  </a:lnTo>
                  <a:lnTo>
                    <a:pt x="97631" y="245364"/>
                  </a:lnTo>
                  <a:lnTo>
                    <a:pt x="113633" y="256032"/>
                  </a:lnTo>
                  <a:lnTo>
                    <a:pt x="119539" y="278321"/>
                  </a:lnTo>
                  <a:lnTo>
                    <a:pt x="96107" y="292608"/>
                  </a:lnTo>
                  <a:lnTo>
                    <a:pt x="107347" y="306991"/>
                  </a:lnTo>
                  <a:lnTo>
                    <a:pt x="113824" y="324993"/>
                  </a:lnTo>
                  <a:lnTo>
                    <a:pt x="128778" y="344138"/>
                  </a:lnTo>
                  <a:lnTo>
                    <a:pt x="114395" y="355283"/>
                  </a:lnTo>
                  <a:lnTo>
                    <a:pt x="112300" y="372237"/>
                  </a:lnTo>
                  <a:lnTo>
                    <a:pt x="107537" y="410528"/>
                  </a:lnTo>
                  <a:lnTo>
                    <a:pt x="105537" y="462058"/>
                  </a:lnTo>
                  <a:lnTo>
                    <a:pt x="99155" y="478536"/>
                  </a:lnTo>
                  <a:lnTo>
                    <a:pt x="96012" y="503968"/>
                  </a:lnTo>
                  <a:lnTo>
                    <a:pt x="134874" y="504444"/>
                  </a:lnTo>
                  <a:lnTo>
                    <a:pt x="177546" y="509778"/>
                  </a:lnTo>
                  <a:lnTo>
                    <a:pt x="207359" y="513398"/>
                  </a:lnTo>
                  <a:lnTo>
                    <a:pt x="229267" y="511778"/>
                  </a:lnTo>
                  <a:lnTo>
                    <a:pt x="232981" y="516541"/>
                  </a:lnTo>
                  <a:lnTo>
                    <a:pt x="232981" y="516541"/>
                  </a:lnTo>
                  <a:lnTo>
                    <a:pt x="232981" y="516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69AB477C-99A8-A531-9DC1-E39E1AE66816}"/>
                </a:ext>
              </a:extLst>
            </p:cNvPr>
            <p:cNvSpPr/>
            <p:nvPr/>
          </p:nvSpPr>
          <p:spPr>
            <a:xfrm>
              <a:off x="1567330" y="529034"/>
              <a:ext cx="891656" cy="929670"/>
            </a:xfrm>
            <a:custGeom>
              <a:avLst/>
              <a:gdLst>
                <a:gd name="connsiteX0" fmla="*/ 422910 w 529494"/>
                <a:gd name="connsiteY0" fmla="*/ 552069 h 552068"/>
                <a:gd name="connsiteX1" fmla="*/ 434054 w 529494"/>
                <a:gd name="connsiteY1" fmla="*/ 531781 h 552068"/>
                <a:gd name="connsiteX2" fmla="*/ 427577 w 529494"/>
                <a:gd name="connsiteY2" fmla="*/ 513683 h 552068"/>
                <a:gd name="connsiteX3" fmla="*/ 438245 w 529494"/>
                <a:gd name="connsiteY3" fmla="*/ 497586 h 552068"/>
                <a:gd name="connsiteX4" fmla="*/ 448818 w 529494"/>
                <a:gd name="connsiteY4" fmla="*/ 481584 h 552068"/>
                <a:gd name="connsiteX5" fmla="*/ 471678 w 529494"/>
                <a:gd name="connsiteY5" fmla="*/ 471392 h 552068"/>
                <a:gd name="connsiteX6" fmla="*/ 474345 w 529494"/>
                <a:gd name="connsiteY6" fmla="*/ 450056 h 552068"/>
                <a:gd name="connsiteX7" fmla="*/ 476440 w 529494"/>
                <a:gd name="connsiteY7" fmla="*/ 433007 h 552068"/>
                <a:gd name="connsiteX8" fmla="*/ 493966 w 529494"/>
                <a:gd name="connsiteY8" fmla="*/ 430816 h 552068"/>
                <a:gd name="connsiteX9" fmla="*/ 492823 w 529494"/>
                <a:gd name="connsiteY9" fmla="*/ 404622 h 552068"/>
                <a:gd name="connsiteX10" fmla="*/ 513016 w 529494"/>
                <a:gd name="connsiteY10" fmla="*/ 415861 h 552068"/>
                <a:gd name="connsiteX11" fmla="*/ 510445 w 529494"/>
                <a:gd name="connsiteY11" fmla="*/ 437198 h 552068"/>
                <a:gd name="connsiteX12" fmla="*/ 521017 w 529494"/>
                <a:gd name="connsiteY12" fmla="*/ 421100 h 552068"/>
                <a:gd name="connsiteX13" fmla="*/ 529495 w 529494"/>
                <a:gd name="connsiteY13" fmla="*/ 387477 h 552068"/>
                <a:gd name="connsiteX14" fmla="*/ 505015 w 529494"/>
                <a:gd name="connsiteY14" fmla="*/ 375857 h 552068"/>
                <a:gd name="connsiteX15" fmla="*/ 516160 w 529494"/>
                <a:gd name="connsiteY15" fmla="*/ 355473 h 552068"/>
                <a:gd name="connsiteX16" fmla="*/ 514064 w 529494"/>
                <a:gd name="connsiteY16" fmla="*/ 337947 h 552068"/>
                <a:gd name="connsiteX17" fmla="*/ 496538 w 529494"/>
                <a:gd name="connsiteY17" fmla="*/ 340042 h 552068"/>
                <a:gd name="connsiteX18" fmla="*/ 476250 w 529494"/>
                <a:gd name="connsiteY18" fmla="*/ 294227 h 552068"/>
                <a:gd name="connsiteX19" fmla="*/ 467201 w 529494"/>
                <a:gd name="connsiteY19" fmla="*/ 262795 h 552068"/>
                <a:gd name="connsiteX20" fmla="*/ 456057 w 529494"/>
                <a:gd name="connsiteY20" fmla="*/ 213646 h 552068"/>
                <a:gd name="connsiteX21" fmla="*/ 439579 w 529494"/>
                <a:gd name="connsiteY21" fmla="*/ 207359 h 552068"/>
                <a:gd name="connsiteX22" fmla="*/ 411385 w 529494"/>
                <a:gd name="connsiteY22" fmla="*/ 190881 h 552068"/>
                <a:gd name="connsiteX23" fmla="*/ 409194 w 529494"/>
                <a:gd name="connsiteY23" fmla="*/ 173260 h 552068"/>
                <a:gd name="connsiteX24" fmla="*/ 407670 w 529494"/>
                <a:gd name="connsiteY24" fmla="*/ 151352 h 552068"/>
                <a:gd name="connsiteX25" fmla="*/ 383667 w 529494"/>
                <a:gd name="connsiteY25" fmla="*/ 135350 h 552068"/>
                <a:gd name="connsiteX26" fmla="*/ 377285 w 529494"/>
                <a:gd name="connsiteY26" fmla="*/ 117253 h 552068"/>
                <a:gd name="connsiteX27" fmla="*/ 357092 w 529494"/>
                <a:gd name="connsiteY27" fmla="*/ 106108 h 552068"/>
                <a:gd name="connsiteX28" fmla="*/ 345948 w 529494"/>
                <a:gd name="connsiteY28" fmla="*/ 91726 h 552068"/>
                <a:gd name="connsiteX29" fmla="*/ 330517 w 529494"/>
                <a:gd name="connsiteY29" fmla="*/ 76771 h 552068"/>
                <a:gd name="connsiteX30" fmla="*/ 328898 w 529494"/>
                <a:gd name="connsiteY30" fmla="*/ 54959 h 552068"/>
                <a:gd name="connsiteX31" fmla="*/ 326803 w 529494"/>
                <a:gd name="connsiteY31" fmla="*/ 37338 h 552068"/>
                <a:gd name="connsiteX32" fmla="*/ 316135 w 529494"/>
                <a:gd name="connsiteY32" fmla="*/ 18669 h 552068"/>
                <a:gd name="connsiteX33" fmla="*/ 305467 w 529494"/>
                <a:gd name="connsiteY33" fmla="*/ 0 h 552068"/>
                <a:gd name="connsiteX34" fmla="*/ 291179 w 529494"/>
                <a:gd name="connsiteY34" fmla="*/ 11240 h 552068"/>
                <a:gd name="connsiteX35" fmla="*/ 273082 w 529494"/>
                <a:gd name="connsiteY35" fmla="*/ 17717 h 552068"/>
                <a:gd name="connsiteX36" fmla="*/ 262033 w 529494"/>
                <a:gd name="connsiteY36" fmla="*/ 38005 h 552068"/>
                <a:gd name="connsiteX37" fmla="*/ 268414 w 529494"/>
                <a:gd name="connsiteY37" fmla="*/ 56102 h 552068"/>
                <a:gd name="connsiteX38" fmla="*/ 250317 w 529494"/>
                <a:gd name="connsiteY38" fmla="*/ 62579 h 552068"/>
                <a:gd name="connsiteX39" fmla="*/ 228029 w 529494"/>
                <a:gd name="connsiteY39" fmla="*/ 68485 h 552068"/>
                <a:gd name="connsiteX40" fmla="*/ 208883 w 529494"/>
                <a:gd name="connsiteY40" fmla="*/ 48768 h 552068"/>
                <a:gd name="connsiteX41" fmla="*/ 202501 w 529494"/>
                <a:gd name="connsiteY41" fmla="*/ 30671 h 552068"/>
                <a:gd name="connsiteX42" fmla="*/ 184404 w 529494"/>
                <a:gd name="connsiteY42" fmla="*/ 37052 h 552068"/>
                <a:gd name="connsiteX43" fmla="*/ 169069 w 529494"/>
                <a:gd name="connsiteY43" fmla="*/ 22193 h 552068"/>
                <a:gd name="connsiteX44" fmla="*/ 148304 w 529494"/>
                <a:gd name="connsiteY44" fmla="*/ 15335 h 552068"/>
                <a:gd name="connsiteX45" fmla="*/ 141446 w 529494"/>
                <a:gd name="connsiteY45" fmla="*/ 36100 h 552068"/>
                <a:gd name="connsiteX46" fmla="*/ 135064 w 529494"/>
                <a:gd name="connsiteY46" fmla="*/ 87344 h 552068"/>
                <a:gd name="connsiteX47" fmla="*/ 105918 w 529494"/>
                <a:gd name="connsiteY47" fmla="*/ 148780 h 552068"/>
                <a:gd name="connsiteX48" fmla="*/ 79438 w 529494"/>
                <a:gd name="connsiteY48" fmla="*/ 188881 h 552068"/>
                <a:gd name="connsiteX49" fmla="*/ 66675 w 529494"/>
                <a:gd name="connsiteY49" fmla="*/ 222028 h 552068"/>
                <a:gd name="connsiteX50" fmla="*/ 64579 w 529494"/>
                <a:gd name="connsiteY50" fmla="*/ 239077 h 552068"/>
                <a:gd name="connsiteX51" fmla="*/ 61436 w 529494"/>
                <a:gd name="connsiteY51" fmla="*/ 264700 h 552068"/>
                <a:gd name="connsiteX52" fmla="*/ 51911 w 529494"/>
                <a:gd name="connsiteY52" fmla="*/ 341567 h 552068"/>
                <a:gd name="connsiteX53" fmla="*/ 12192 w 529494"/>
                <a:gd name="connsiteY53" fmla="*/ 384334 h 552068"/>
                <a:gd name="connsiteX54" fmla="*/ 4286 w 529494"/>
                <a:gd name="connsiteY54" fmla="*/ 448437 h 552068"/>
                <a:gd name="connsiteX55" fmla="*/ 0 w 529494"/>
                <a:gd name="connsiteY55" fmla="*/ 482536 h 552068"/>
                <a:gd name="connsiteX56" fmla="*/ 1619 w 529494"/>
                <a:gd name="connsiteY56" fmla="*/ 504444 h 552068"/>
                <a:gd name="connsiteX57" fmla="*/ 31909 w 529494"/>
                <a:gd name="connsiteY57" fmla="*/ 503873 h 552068"/>
                <a:gd name="connsiteX58" fmla="*/ 117920 w 529494"/>
                <a:gd name="connsiteY58" fmla="*/ 436436 h 552068"/>
                <a:gd name="connsiteX59" fmla="*/ 206121 w 529494"/>
                <a:gd name="connsiteY59" fmla="*/ 455962 h 552068"/>
                <a:gd name="connsiteX60" fmla="*/ 252793 w 529494"/>
                <a:gd name="connsiteY60" fmla="*/ 461772 h 552068"/>
                <a:gd name="connsiteX61" fmla="*/ 308610 w 529494"/>
                <a:gd name="connsiteY61" fmla="*/ 499015 h 552068"/>
                <a:gd name="connsiteX62" fmla="*/ 329851 w 529494"/>
                <a:gd name="connsiteY62" fmla="*/ 501586 h 552068"/>
                <a:gd name="connsiteX63" fmla="*/ 350044 w 529494"/>
                <a:gd name="connsiteY63" fmla="*/ 512731 h 552068"/>
                <a:gd name="connsiteX64" fmla="*/ 389954 w 529494"/>
                <a:gd name="connsiteY64" fmla="*/ 539401 h 552068"/>
                <a:gd name="connsiteX65" fmla="*/ 415480 w 529494"/>
                <a:gd name="connsiteY65" fmla="*/ 542544 h 552068"/>
                <a:gd name="connsiteX66" fmla="*/ 422910 w 529494"/>
                <a:gd name="connsiteY66" fmla="*/ 552069 h 552068"/>
                <a:gd name="connsiteX67" fmla="*/ 422910 w 529494"/>
                <a:gd name="connsiteY67" fmla="*/ 552069 h 552068"/>
                <a:gd name="connsiteX68" fmla="*/ 422910 w 529494"/>
                <a:gd name="connsiteY68" fmla="*/ 552069 h 55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29494" h="552068">
                  <a:moveTo>
                    <a:pt x="422910" y="552069"/>
                  </a:moveTo>
                  <a:lnTo>
                    <a:pt x="434054" y="531781"/>
                  </a:lnTo>
                  <a:lnTo>
                    <a:pt x="427577" y="513683"/>
                  </a:lnTo>
                  <a:lnTo>
                    <a:pt x="438245" y="497586"/>
                  </a:lnTo>
                  <a:lnTo>
                    <a:pt x="448818" y="481584"/>
                  </a:lnTo>
                  <a:lnTo>
                    <a:pt x="471678" y="471392"/>
                  </a:lnTo>
                  <a:lnTo>
                    <a:pt x="474345" y="450056"/>
                  </a:lnTo>
                  <a:lnTo>
                    <a:pt x="476440" y="433007"/>
                  </a:lnTo>
                  <a:lnTo>
                    <a:pt x="493966" y="430816"/>
                  </a:lnTo>
                  <a:lnTo>
                    <a:pt x="492823" y="404622"/>
                  </a:lnTo>
                  <a:lnTo>
                    <a:pt x="513016" y="415861"/>
                  </a:lnTo>
                  <a:lnTo>
                    <a:pt x="510445" y="437198"/>
                  </a:lnTo>
                  <a:lnTo>
                    <a:pt x="521017" y="421100"/>
                  </a:lnTo>
                  <a:lnTo>
                    <a:pt x="529495" y="387477"/>
                  </a:lnTo>
                  <a:lnTo>
                    <a:pt x="505015" y="375857"/>
                  </a:lnTo>
                  <a:lnTo>
                    <a:pt x="516160" y="355473"/>
                  </a:lnTo>
                  <a:lnTo>
                    <a:pt x="514064" y="337947"/>
                  </a:lnTo>
                  <a:lnTo>
                    <a:pt x="496538" y="340042"/>
                  </a:lnTo>
                  <a:lnTo>
                    <a:pt x="476250" y="294227"/>
                  </a:lnTo>
                  <a:lnTo>
                    <a:pt x="467201" y="262795"/>
                  </a:lnTo>
                  <a:lnTo>
                    <a:pt x="456057" y="213646"/>
                  </a:lnTo>
                  <a:lnTo>
                    <a:pt x="439579" y="207359"/>
                  </a:lnTo>
                  <a:lnTo>
                    <a:pt x="411385" y="190881"/>
                  </a:lnTo>
                  <a:lnTo>
                    <a:pt x="409194" y="173260"/>
                  </a:lnTo>
                  <a:lnTo>
                    <a:pt x="407670" y="151352"/>
                  </a:lnTo>
                  <a:lnTo>
                    <a:pt x="383667" y="135350"/>
                  </a:lnTo>
                  <a:lnTo>
                    <a:pt x="377285" y="117253"/>
                  </a:lnTo>
                  <a:lnTo>
                    <a:pt x="357092" y="106108"/>
                  </a:lnTo>
                  <a:lnTo>
                    <a:pt x="345948" y="91726"/>
                  </a:lnTo>
                  <a:lnTo>
                    <a:pt x="330517" y="76771"/>
                  </a:lnTo>
                  <a:lnTo>
                    <a:pt x="328898" y="54959"/>
                  </a:lnTo>
                  <a:lnTo>
                    <a:pt x="326803" y="37338"/>
                  </a:lnTo>
                  <a:lnTo>
                    <a:pt x="316135" y="18669"/>
                  </a:lnTo>
                  <a:lnTo>
                    <a:pt x="305467" y="0"/>
                  </a:lnTo>
                  <a:lnTo>
                    <a:pt x="291179" y="11240"/>
                  </a:lnTo>
                  <a:lnTo>
                    <a:pt x="273082" y="17717"/>
                  </a:lnTo>
                  <a:lnTo>
                    <a:pt x="262033" y="38005"/>
                  </a:lnTo>
                  <a:lnTo>
                    <a:pt x="268414" y="56102"/>
                  </a:lnTo>
                  <a:lnTo>
                    <a:pt x="250317" y="62579"/>
                  </a:lnTo>
                  <a:lnTo>
                    <a:pt x="228029" y="68485"/>
                  </a:lnTo>
                  <a:lnTo>
                    <a:pt x="208883" y="48768"/>
                  </a:lnTo>
                  <a:lnTo>
                    <a:pt x="202501" y="30671"/>
                  </a:lnTo>
                  <a:lnTo>
                    <a:pt x="184404" y="37052"/>
                  </a:lnTo>
                  <a:lnTo>
                    <a:pt x="169069" y="22193"/>
                  </a:lnTo>
                  <a:lnTo>
                    <a:pt x="148304" y="15335"/>
                  </a:lnTo>
                  <a:lnTo>
                    <a:pt x="141446" y="36100"/>
                  </a:lnTo>
                  <a:lnTo>
                    <a:pt x="135064" y="87344"/>
                  </a:lnTo>
                  <a:lnTo>
                    <a:pt x="105918" y="148780"/>
                  </a:lnTo>
                  <a:lnTo>
                    <a:pt x="79438" y="188881"/>
                  </a:lnTo>
                  <a:lnTo>
                    <a:pt x="66675" y="222028"/>
                  </a:lnTo>
                  <a:lnTo>
                    <a:pt x="64579" y="239077"/>
                  </a:lnTo>
                  <a:lnTo>
                    <a:pt x="61436" y="264700"/>
                  </a:lnTo>
                  <a:lnTo>
                    <a:pt x="51911" y="341567"/>
                  </a:lnTo>
                  <a:lnTo>
                    <a:pt x="12192" y="384334"/>
                  </a:lnTo>
                  <a:lnTo>
                    <a:pt x="4286" y="448437"/>
                  </a:lnTo>
                  <a:lnTo>
                    <a:pt x="0" y="482536"/>
                  </a:lnTo>
                  <a:lnTo>
                    <a:pt x="1619" y="504444"/>
                  </a:lnTo>
                  <a:lnTo>
                    <a:pt x="31909" y="503873"/>
                  </a:lnTo>
                  <a:lnTo>
                    <a:pt x="117920" y="436436"/>
                  </a:lnTo>
                  <a:lnTo>
                    <a:pt x="206121" y="455962"/>
                  </a:lnTo>
                  <a:lnTo>
                    <a:pt x="252793" y="461772"/>
                  </a:lnTo>
                  <a:lnTo>
                    <a:pt x="308610" y="499015"/>
                  </a:lnTo>
                  <a:lnTo>
                    <a:pt x="329851" y="501586"/>
                  </a:lnTo>
                  <a:lnTo>
                    <a:pt x="350044" y="512731"/>
                  </a:lnTo>
                  <a:lnTo>
                    <a:pt x="389954" y="539401"/>
                  </a:lnTo>
                  <a:lnTo>
                    <a:pt x="415480" y="542544"/>
                  </a:lnTo>
                  <a:lnTo>
                    <a:pt x="422910" y="552069"/>
                  </a:lnTo>
                  <a:lnTo>
                    <a:pt x="422910" y="552069"/>
                  </a:lnTo>
                  <a:lnTo>
                    <a:pt x="422910" y="552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96303DF-F21E-3D5E-246C-6CB8C7C1BB7A}"/>
                </a:ext>
              </a:extLst>
            </p:cNvPr>
            <p:cNvSpPr/>
            <p:nvPr/>
          </p:nvSpPr>
          <p:spPr>
            <a:xfrm>
              <a:off x="707752" y="642275"/>
              <a:ext cx="700460" cy="810335"/>
            </a:xfrm>
            <a:custGeom>
              <a:avLst/>
              <a:gdLst>
                <a:gd name="connsiteX0" fmla="*/ 350615 w 415956"/>
                <a:gd name="connsiteY0" fmla="*/ 481203 h 481203"/>
                <a:gd name="connsiteX1" fmla="*/ 357568 w 415956"/>
                <a:gd name="connsiteY1" fmla="*/ 460439 h 481203"/>
                <a:gd name="connsiteX2" fmla="*/ 363950 w 415956"/>
                <a:gd name="connsiteY2" fmla="*/ 443865 h 481203"/>
                <a:gd name="connsiteX3" fmla="*/ 370237 w 415956"/>
                <a:gd name="connsiteY3" fmla="*/ 392811 h 481203"/>
                <a:gd name="connsiteX4" fmla="*/ 380809 w 415956"/>
                <a:gd name="connsiteY4" fmla="*/ 342233 h 481203"/>
                <a:gd name="connsiteX5" fmla="*/ 382905 w 415956"/>
                <a:gd name="connsiteY5" fmla="*/ 325184 h 481203"/>
                <a:gd name="connsiteX6" fmla="*/ 387096 w 415956"/>
                <a:gd name="connsiteY6" fmla="*/ 291179 h 481203"/>
                <a:gd name="connsiteX7" fmla="*/ 393954 w 415956"/>
                <a:gd name="connsiteY7" fmla="*/ 235839 h 481203"/>
                <a:gd name="connsiteX8" fmla="*/ 400812 w 415956"/>
                <a:gd name="connsiteY8" fmla="*/ 215075 h 481203"/>
                <a:gd name="connsiteX9" fmla="*/ 403955 w 415956"/>
                <a:gd name="connsiteY9" fmla="*/ 189548 h 481203"/>
                <a:gd name="connsiteX10" fmla="*/ 393287 w 415956"/>
                <a:gd name="connsiteY10" fmla="*/ 170879 h 481203"/>
                <a:gd name="connsiteX11" fmla="*/ 377190 w 415956"/>
                <a:gd name="connsiteY11" fmla="*/ 160306 h 481203"/>
                <a:gd name="connsiteX12" fmla="*/ 387858 w 415956"/>
                <a:gd name="connsiteY12" fmla="*/ 144304 h 481203"/>
                <a:gd name="connsiteX13" fmla="*/ 394811 w 415956"/>
                <a:gd name="connsiteY13" fmla="*/ 123539 h 481203"/>
                <a:gd name="connsiteX14" fmla="*/ 373380 w 415956"/>
                <a:gd name="connsiteY14" fmla="*/ 120968 h 481203"/>
                <a:gd name="connsiteX15" fmla="*/ 384048 w 415956"/>
                <a:gd name="connsiteY15" fmla="*/ 104966 h 481203"/>
                <a:gd name="connsiteX16" fmla="*/ 407003 w 415956"/>
                <a:gd name="connsiteY16" fmla="*/ 94774 h 481203"/>
                <a:gd name="connsiteX17" fmla="*/ 409099 w 415956"/>
                <a:gd name="connsiteY17" fmla="*/ 77819 h 481203"/>
                <a:gd name="connsiteX18" fmla="*/ 415957 w 415956"/>
                <a:gd name="connsiteY18" fmla="*/ 57055 h 481203"/>
                <a:gd name="connsiteX19" fmla="*/ 392430 w 415956"/>
                <a:gd name="connsiteY19" fmla="*/ 36862 h 481203"/>
                <a:gd name="connsiteX20" fmla="*/ 362617 w 415956"/>
                <a:gd name="connsiteY20" fmla="*/ 33147 h 481203"/>
                <a:gd name="connsiteX21" fmla="*/ 346043 w 415956"/>
                <a:gd name="connsiteY21" fmla="*/ 26765 h 481203"/>
                <a:gd name="connsiteX22" fmla="*/ 320421 w 415956"/>
                <a:gd name="connsiteY22" fmla="*/ 23622 h 481203"/>
                <a:gd name="connsiteX23" fmla="*/ 281464 w 415956"/>
                <a:gd name="connsiteY23" fmla="*/ 23146 h 481203"/>
                <a:gd name="connsiteX24" fmla="*/ 267081 w 415956"/>
                <a:gd name="connsiteY24" fmla="*/ 34290 h 481203"/>
                <a:gd name="connsiteX25" fmla="*/ 246221 w 415956"/>
                <a:gd name="connsiteY25" fmla="*/ 27432 h 481203"/>
                <a:gd name="connsiteX26" fmla="*/ 203549 w 415956"/>
                <a:gd name="connsiteY26" fmla="*/ 22193 h 481203"/>
                <a:gd name="connsiteX27" fmla="*/ 58864 w 415956"/>
                <a:gd name="connsiteY27" fmla="*/ 0 h 481203"/>
                <a:gd name="connsiteX28" fmla="*/ 50482 w 415956"/>
                <a:gd name="connsiteY28" fmla="*/ 68104 h 481203"/>
                <a:gd name="connsiteX29" fmla="*/ 45720 w 415956"/>
                <a:gd name="connsiteY29" fmla="*/ 106394 h 481203"/>
                <a:gd name="connsiteX30" fmla="*/ 38862 w 415956"/>
                <a:gd name="connsiteY30" fmla="*/ 127159 h 481203"/>
                <a:gd name="connsiteX31" fmla="*/ 28194 w 415956"/>
                <a:gd name="connsiteY31" fmla="*/ 143161 h 481203"/>
                <a:gd name="connsiteX32" fmla="*/ 0 w 415956"/>
                <a:gd name="connsiteY32" fmla="*/ 195834 h 481203"/>
                <a:gd name="connsiteX33" fmla="*/ 11335 w 415956"/>
                <a:gd name="connsiteY33" fmla="*/ 244793 h 481203"/>
                <a:gd name="connsiteX34" fmla="*/ 17812 w 415956"/>
                <a:gd name="connsiteY34" fmla="*/ 297466 h 481203"/>
                <a:gd name="connsiteX35" fmla="*/ 12097 w 415956"/>
                <a:gd name="connsiteY35" fmla="*/ 344329 h 481203"/>
                <a:gd name="connsiteX36" fmla="*/ 14192 w 415956"/>
                <a:gd name="connsiteY36" fmla="*/ 361855 h 481203"/>
                <a:gd name="connsiteX37" fmla="*/ 12097 w 415956"/>
                <a:gd name="connsiteY37" fmla="*/ 378905 h 481203"/>
                <a:gd name="connsiteX38" fmla="*/ 17526 w 415956"/>
                <a:gd name="connsiteY38" fmla="*/ 405479 h 481203"/>
                <a:gd name="connsiteX39" fmla="*/ 24003 w 415956"/>
                <a:gd name="connsiteY39" fmla="*/ 423577 h 481203"/>
                <a:gd name="connsiteX40" fmla="*/ 66104 w 415956"/>
                <a:gd name="connsiteY40" fmla="*/ 433102 h 481203"/>
                <a:gd name="connsiteX41" fmla="*/ 252984 w 415956"/>
                <a:gd name="connsiteY41" fmla="*/ 464820 h 481203"/>
                <a:gd name="connsiteX42" fmla="*/ 273748 w 415956"/>
                <a:gd name="connsiteY42" fmla="*/ 471678 h 481203"/>
                <a:gd name="connsiteX43" fmla="*/ 350615 w 415956"/>
                <a:gd name="connsiteY43" fmla="*/ 481203 h 481203"/>
                <a:gd name="connsiteX44" fmla="*/ 350615 w 415956"/>
                <a:gd name="connsiteY44" fmla="*/ 481203 h 481203"/>
                <a:gd name="connsiteX45" fmla="*/ 350615 w 415956"/>
                <a:gd name="connsiteY45" fmla="*/ 481203 h 48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15956" h="481203">
                  <a:moveTo>
                    <a:pt x="350615" y="481203"/>
                  </a:moveTo>
                  <a:lnTo>
                    <a:pt x="357568" y="460439"/>
                  </a:lnTo>
                  <a:lnTo>
                    <a:pt x="363950" y="443865"/>
                  </a:lnTo>
                  <a:lnTo>
                    <a:pt x="370237" y="392811"/>
                  </a:lnTo>
                  <a:lnTo>
                    <a:pt x="380809" y="342233"/>
                  </a:lnTo>
                  <a:lnTo>
                    <a:pt x="382905" y="325184"/>
                  </a:lnTo>
                  <a:lnTo>
                    <a:pt x="387096" y="291179"/>
                  </a:lnTo>
                  <a:lnTo>
                    <a:pt x="393954" y="235839"/>
                  </a:lnTo>
                  <a:lnTo>
                    <a:pt x="400812" y="215075"/>
                  </a:lnTo>
                  <a:lnTo>
                    <a:pt x="403955" y="189548"/>
                  </a:lnTo>
                  <a:lnTo>
                    <a:pt x="393287" y="170879"/>
                  </a:lnTo>
                  <a:lnTo>
                    <a:pt x="377190" y="160306"/>
                  </a:lnTo>
                  <a:lnTo>
                    <a:pt x="387858" y="144304"/>
                  </a:lnTo>
                  <a:lnTo>
                    <a:pt x="394811" y="123539"/>
                  </a:lnTo>
                  <a:lnTo>
                    <a:pt x="373380" y="120968"/>
                  </a:lnTo>
                  <a:lnTo>
                    <a:pt x="384048" y="104966"/>
                  </a:lnTo>
                  <a:lnTo>
                    <a:pt x="407003" y="94774"/>
                  </a:lnTo>
                  <a:lnTo>
                    <a:pt x="409099" y="77819"/>
                  </a:lnTo>
                  <a:lnTo>
                    <a:pt x="415957" y="57055"/>
                  </a:lnTo>
                  <a:lnTo>
                    <a:pt x="392430" y="36862"/>
                  </a:lnTo>
                  <a:lnTo>
                    <a:pt x="362617" y="33147"/>
                  </a:lnTo>
                  <a:lnTo>
                    <a:pt x="346043" y="26765"/>
                  </a:lnTo>
                  <a:lnTo>
                    <a:pt x="320421" y="23622"/>
                  </a:lnTo>
                  <a:lnTo>
                    <a:pt x="281464" y="23146"/>
                  </a:lnTo>
                  <a:lnTo>
                    <a:pt x="267081" y="34290"/>
                  </a:lnTo>
                  <a:lnTo>
                    <a:pt x="246221" y="27432"/>
                  </a:lnTo>
                  <a:lnTo>
                    <a:pt x="203549" y="22193"/>
                  </a:lnTo>
                  <a:lnTo>
                    <a:pt x="58864" y="0"/>
                  </a:lnTo>
                  <a:lnTo>
                    <a:pt x="50482" y="68104"/>
                  </a:lnTo>
                  <a:lnTo>
                    <a:pt x="45720" y="106394"/>
                  </a:lnTo>
                  <a:lnTo>
                    <a:pt x="38862" y="127159"/>
                  </a:lnTo>
                  <a:lnTo>
                    <a:pt x="28194" y="143161"/>
                  </a:lnTo>
                  <a:lnTo>
                    <a:pt x="0" y="195834"/>
                  </a:lnTo>
                  <a:lnTo>
                    <a:pt x="11335" y="244793"/>
                  </a:lnTo>
                  <a:lnTo>
                    <a:pt x="17812" y="297466"/>
                  </a:lnTo>
                  <a:lnTo>
                    <a:pt x="12097" y="344329"/>
                  </a:lnTo>
                  <a:lnTo>
                    <a:pt x="14192" y="361855"/>
                  </a:lnTo>
                  <a:lnTo>
                    <a:pt x="12097" y="378905"/>
                  </a:lnTo>
                  <a:lnTo>
                    <a:pt x="17526" y="405479"/>
                  </a:lnTo>
                  <a:lnTo>
                    <a:pt x="24003" y="423577"/>
                  </a:lnTo>
                  <a:lnTo>
                    <a:pt x="66104" y="433102"/>
                  </a:lnTo>
                  <a:lnTo>
                    <a:pt x="252984" y="464820"/>
                  </a:lnTo>
                  <a:lnTo>
                    <a:pt x="273748" y="471678"/>
                  </a:lnTo>
                  <a:lnTo>
                    <a:pt x="350615" y="481203"/>
                  </a:lnTo>
                  <a:lnTo>
                    <a:pt x="350615" y="481203"/>
                  </a:lnTo>
                  <a:lnTo>
                    <a:pt x="350615" y="48120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B0331E6A-4F1D-B7F2-317C-C988D0B07BC0}"/>
                </a:ext>
              </a:extLst>
            </p:cNvPr>
            <p:cNvSpPr/>
            <p:nvPr/>
          </p:nvSpPr>
          <p:spPr>
            <a:xfrm>
              <a:off x="1199856" y="2513810"/>
              <a:ext cx="688270" cy="993509"/>
            </a:xfrm>
            <a:custGeom>
              <a:avLst/>
              <a:gdLst>
                <a:gd name="connsiteX0" fmla="*/ 392239 w 408717"/>
                <a:gd name="connsiteY0" fmla="*/ 589978 h 589978"/>
                <a:gd name="connsiteX1" fmla="*/ 390049 w 408717"/>
                <a:gd name="connsiteY1" fmla="*/ 572357 h 589978"/>
                <a:gd name="connsiteX2" fmla="*/ 400431 w 408717"/>
                <a:gd name="connsiteY2" fmla="*/ 382619 h 589978"/>
                <a:gd name="connsiteX3" fmla="*/ 407289 w 408717"/>
                <a:gd name="connsiteY3" fmla="*/ 327088 h 589978"/>
                <a:gd name="connsiteX4" fmla="*/ 408241 w 408717"/>
                <a:gd name="connsiteY4" fmla="*/ 249079 h 589978"/>
                <a:gd name="connsiteX5" fmla="*/ 408718 w 408717"/>
                <a:gd name="connsiteY5" fmla="*/ 210026 h 589978"/>
                <a:gd name="connsiteX6" fmla="*/ 401764 w 408717"/>
                <a:gd name="connsiteY6" fmla="*/ 196215 h 589978"/>
                <a:gd name="connsiteX7" fmla="*/ 395288 w 408717"/>
                <a:gd name="connsiteY7" fmla="*/ 178022 h 589978"/>
                <a:gd name="connsiteX8" fmla="*/ 380905 w 408717"/>
                <a:gd name="connsiteY8" fmla="*/ 189262 h 589978"/>
                <a:gd name="connsiteX9" fmla="*/ 349948 w 408717"/>
                <a:gd name="connsiteY9" fmla="*/ 194119 h 589978"/>
                <a:gd name="connsiteX10" fmla="*/ 334423 w 408717"/>
                <a:gd name="connsiteY10" fmla="*/ 179165 h 589978"/>
                <a:gd name="connsiteX11" fmla="*/ 337566 w 408717"/>
                <a:gd name="connsiteY11" fmla="*/ 153543 h 589978"/>
                <a:gd name="connsiteX12" fmla="*/ 318325 w 408717"/>
                <a:gd name="connsiteY12" fmla="*/ 133826 h 589978"/>
                <a:gd name="connsiteX13" fmla="*/ 317182 w 408717"/>
                <a:gd name="connsiteY13" fmla="*/ 107632 h 589978"/>
                <a:gd name="connsiteX14" fmla="*/ 314992 w 408717"/>
                <a:gd name="connsiteY14" fmla="*/ 90011 h 589978"/>
                <a:gd name="connsiteX15" fmla="*/ 317087 w 408717"/>
                <a:gd name="connsiteY15" fmla="*/ 72866 h 589978"/>
                <a:gd name="connsiteX16" fmla="*/ 302133 w 408717"/>
                <a:gd name="connsiteY16" fmla="*/ 53721 h 589978"/>
                <a:gd name="connsiteX17" fmla="*/ 285560 w 408717"/>
                <a:gd name="connsiteY17" fmla="*/ 47339 h 589978"/>
                <a:gd name="connsiteX18" fmla="*/ 267462 w 408717"/>
                <a:gd name="connsiteY18" fmla="*/ 53721 h 589978"/>
                <a:gd name="connsiteX19" fmla="*/ 249269 w 408717"/>
                <a:gd name="connsiteY19" fmla="*/ 60198 h 589978"/>
                <a:gd name="connsiteX20" fmla="*/ 232696 w 408717"/>
                <a:gd name="connsiteY20" fmla="*/ 53816 h 589978"/>
                <a:gd name="connsiteX21" fmla="*/ 217170 w 408717"/>
                <a:gd name="connsiteY21" fmla="*/ 38862 h 589978"/>
                <a:gd name="connsiteX22" fmla="*/ 191548 w 408717"/>
                <a:gd name="connsiteY22" fmla="*/ 35719 h 589978"/>
                <a:gd name="connsiteX23" fmla="*/ 175450 w 408717"/>
                <a:gd name="connsiteY23" fmla="*/ 25051 h 589978"/>
                <a:gd name="connsiteX24" fmla="*/ 155162 w 408717"/>
                <a:gd name="connsiteY24" fmla="*/ 13811 h 589978"/>
                <a:gd name="connsiteX25" fmla="*/ 134303 w 408717"/>
                <a:gd name="connsiteY25" fmla="*/ 6953 h 589978"/>
                <a:gd name="connsiteX26" fmla="*/ 113443 w 408717"/>
                <a:gd name="connsiteY26" fmla="*/ 0 h 589978"/>
                <a:gd name="connsiteX27" fmla="*/ 99060 w 408717"/>
                <a:gd name="connsiteY27" fmla="*/ 11239 h 589978"/>
                <a:gd name="connsiteX28" fmla="*/ 80391 w 408717"/>
                <a:gd name="connsiteY28" fmla="*/ 22003 h 589978"/>
                <a:gd name="connsiteX29" fmla="*/ 53721 w 408717"/>
                <a:gd name="connsiteY29" fmla="*/ 27337 h 589978"/>
                <a:gd name="connsiteX30" fmla="*/ 36576 w 408717"/>
                <a:gd name="connsiteY30" fmla="*/ 25241 h 589978"/>
                <a:gd name="connsiteX31" fmla="*/ 28099 w 408717"/>
                <a:gd name="connsiteY31" fmla="*/ 58960 h 589978"/>
                <a:gd name="connsiteX32" fmla="*/ 24384 w 408717"/>
                <a:gd name="connsiteY32" fmla="*/ 88868 h 589978"/>
                <a:gd name="connsiteX33" fmla="*/ 24003 w 408717"/>
                <a:gd name="connsiteY33" fmla="*/ 197358 h 589978"/>
                <a:gd name="connsiteX34" fmla="*/ 5334 w 408717"/>
                <a:gd name="connsiteY34" fmla="*/ 208026 h 589978"/>
                <a:gd name="connsiteX35" fmla="*/ 13430 w 408717"/>
                <a:gd name="connsiteY35" fmla="*/ 282797 h 589978"/>
                <a:gd name="connsiteX36" fmla="*/ 15145 w 408717"/>
                <a:gd name="connsiteY36" fmla="*/ 304705 h 589978"/>
                <a:gd name="connsiteX37" fmla="*/ 10858 w 408717"/>
                <a:gd name="connsiteY37" fmla="*/ 338899 h 589978"/>
                <a:gd name="connsiteX38" fmla="*/ 17336 w 408717"/>
                <a:gd name="connsiteY38" fmla="*/ 357092 h 589978"/>
                <a:gd name="connsiteX39" fmla="*/ 33909 w 408717"/>
                <a:gd name="connsiteY39" fmla="*/ 363474 h 589978"/>
                <a:gd name="connsiteX40" fmla="*/ 20574 w 408717"/>
                <a:gd name="connsiteY40" fmla="*/ 400907 h 589978"/>
                <a:gd name="connsiteX41" fmla="*/ 12097 w 408717"/>
                <a:gd name="connsiteY41" fmla="*/ 434530 h 589978"/>
                <a:gd name="connsiteX42" fmla="*/ 3143 w 408717"/>
                <a:gd name="connsiteY42" fmla="*/ 507206 h 589978"/>
                <a:gd name="connsiteX43" fmla="*/ 0 w 408717"/>
                <a:gd name="connsiteY43" fmla="*/ 567595 h 589978"/>
                <a:gd name="connsiteX44" fmla="*/ 38481 w 408717"/>
                <a:gd name="connsiteY44" fmla="*/ 572357 h 589978"/>
                <a:gd name="connsiteX45" fmla="*/ 349472 w 408717"/>
                <a:gd name="connsiteY45" fmla="*/ 584740 h 589978"/>
                <a:gd name="connsiteX46" fmla="*/ 392239 w 408717"/>
                <a:gd name="connsiteY46" fmla="*/ 589978 h 589978"/>
                <a:gd name="connsiteX47" fmla="*/ 392239 w 408717"/>
                <a:gd name="connsiteY47" fmla="*/ 589978 h 589978"/>
                <a:gd name="connsiteX48" fmla="*/ 392239 w 408717"/>
                <a:gd name="connsiteY48" fmla="*/ 589978 h 58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08717" h="589978">
                  <a:moveTo>
                    <a:pt x="392239" y="589978"/>
                  </a:moveTo>
                  <a:lnTo>
                    <a:pt x="390049" y="572357"/>
                  </a:lnTo>
                  <a:lnTo>
                    <a:pt x="400431" y="382619"/>
                  </a:lnTo>
                  <a:lnTo>
                    <a:pt x="407289" y="327088"/>
                  </a:lnTo>
                  <a:lnTo>
                    <a:pt x="408241" y="249079"/>
                  </a:lnTo>
                  <a:lnTo>
                    <a:pt x="408718" y="210026"/>
                  </a:lnTo>
                  <a:lnTo>
                    <a:pt x="401764" y="196215"/>
                  </a:lnTo>
                  <a:lnTo>
                    <a:pt x="395288" y="178022"/>
                  </a:lnTo>
                  <a:lnTo>
                    <a:pt x="380905" y="189262"/>
                  </a:lnTo>
                  <a:lnTo>
                    <a:pt x="349948" y="194119"/>
                  </a:lnTo>
                  <a:lnTo>
                    <a:pt x="334423" y="179165"/>
                  </a:lnTo>
                  <a:lnTo>
                    <a:pt x="337566" y="153543"/>
                  </a:lnTo>
                  <a:lnTo>
                    <a:pt x="318325" y="133826"/>
                  </a:lnTo>
                  <a:lnTo>
                    <a:pt x="317182" y="107632"/>
                  </a:lnTo>
                  <a:lnTo>
                    <a:pt x="314992" y="90011"/>
                  </a:lnTo>
                  <a:lnTo>
                    <a:pt x="317087" y="72866"/>
                  </a:lnTo>
                  <a:lnTo>
                    <a:pt x="302133" y="53721"/>
                  </a:lnTo>
                  <a:lnTo>
                    <a:pt x="285560" y="47339"/>
                  </a:lnTo>
                  <a:lnTo>
                    <a:pt x="267462" y="53721"/>
                  </a:lnTo>
                  <a:lnTo>
                    <a:pt x="249269" y="60198"/>
                  </a:lnTo>
                  <a:lnTo>
                    <a:pt x="232696" y="53816"/>
                  </a:lnTo>
                  <a:lnTo>
                    <a:pt x="217170" y="38862"/>
                  </a:lnTo>
                  <a:lnTo>
                    <a:pt x="191548" y="35719"/>
                  </a:lnTo>
                  <a:lnTo>
                    <a:pt x="175450" y="25051"/>
                  </a:lnTo>
                  <a:lnTo>
                    <a:pt x="155162" y="13811"/>
                  </a:lnTo>
                  <a:lnTo>
                    <a:pt x="134303" y="6953"/>
                  </a:lnTo>
                  <a:lnTo>
                    <a:pt x="113443" y="0"/>
                  </a:lnTo>
                  <a:lnTo>
                    <a:pt x="99060" y="11239"/>
                  </a:lnTo>
                  <a:lnTo>
                    <a:pt x="80391" y="22003"/>
                  </a:lnTo>
                  <a:lnTo>
                    <a:pt x="53721" y="27337"/>
                  </a:lnTo>
                  <a:lnTo>
                    <a:pt x="36576" y="25241"/>
                  </a:lnTo>
                  <a:lnTo>
                    <a:pt x="28099" y="58960"/>
                  </a:lnTo>
                  <a:lnTo>
                    <a:pt x="24384" y="88868"/>
                  </a:lnTo>
                  <a:lnTo>
                    <a:pt x="24003" y="197358"/>
                  </a:lnTo>
                  <a:lnTo>
                    <a:pt x="5334" y="208026"/>
                  </a:lnTo>
                  <a:lnTo>
                    <a:pt x="13430" y="282797"/>
                  </a:lnTo>
                  <a:lnTo>
                    <a:pt x="15145" y="304705"/>
                  </a:lnTo>
                  <a:lnTo>
                    <a:pt x="10858" y="338899"/>
                  </a:lnTo>
                  <a:lnTo>
                    <a:pt x="17336" y="357092"/>
                  </a:lnTo>
                  <a:lnTo>
                    <a:pt x="33909" y="363474"/>
                  </a:lnTo>
                  <a:lnTo>
                    <a:pt x="20574" y="400907"/>
                  </a:lnTo>
                  <a:lnTo>
                    <a:pt x="12097" y="434530"/>
                  </a:lnTo>
                  <a:lnTo>
                    <a:pt x="3143" y="507206"/>
                  </a:lnTo>
                  <a:lnTo>
                    <a:pt x="0" y="567595"/>
                  </a:lnTo>
                  <a:lnTo>
                    <a:pt x="38481" y="572357"/>
                  </a:lnTo>
                  <a:lnTo>
                    <a:pt x="349472" y="584740"/>
                  </a:lnTo>
                  <a:lnTo>
                    <a:pt x="392239" y="589978"/>
                  </a:lnTo>
                  <a:lnTo>
                    <a:pt x="392239" y="589978"/>
                  </a:lnTo>
                  <a:lnTo>
                    <a:pt x="392239" y="5899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654F314D-0603-4EAA-2628-A60EBFD09F53}"/>
                </a:ext>
              </a:extLst>
            </p:cNvPr>
            <p:cNvSpPr/>
            <p:nvPr/>
          </p:nvSpPr>
          <p:spPr>
            <a:xfrm>
              <a:off x="-2850855" y="150493"/>
              <a:ext cx="635499" cy="660040"/>
            </a:xfrm>
            <a:custGeom>
              <a:avLst/>
              <a:gdLst>
                <a:gd name="connsiteX0" fmla="*/ 74104 w 377380"/>
                <a:gd name="connsiteY0" fmla="*/ 383572 h 391953"/>
                <a:gd name="connsiteX1" fmla="*/ 138874 w 377380"/>
                <a:gd name="connsiteY1" fmla="*/ 387191 h 391953"/>
                <a:gd name="connsiteX2" fmla="*/ 212312 w 377380"/>
                <a:gd name="connsiteY2" fmla="*/ 391954 h 391953"/>
                <a:gd name="connsiteX3" fmla="*/ 214884 w 377380"/>
                <a:gd name="connsiteY3" fmla="*/ 370713 h 391953"/>
                <a:gd name="connsiteX4" fmla="*/ 217551 w 377380"/>
                <a:gd name="connsiteY4" fmla="*/ 349472 h 391953"/>
                <a:gd name="connsiteX5" fmla="*/ 244316 w 377380"/>
                <a:gd name="connsiteY5" fmla="*/ 344138 h 391953"/>
                <a:gd name="connsiteX6" fmla="*/ 275177 w 377380"/>
                <a:gd name="connsiteY6" fmla="*/ 304800 h 391953"/>
                <a:gd name="connsiteX7" fmla="*/ 286893 w 377380"/>
                <a:gd name="connsiteY7" fmla="*/ 280416 h 391953"/>
                <a:gd name="connsiteX8" fmla="*/ 294418 w 377380"/>
                <a:gd name="connsiteY8" fmla="*/ 255365 h 391953"/>
                <a:gd name="connsiteX9" fmla="*/ 305086 w 377380"/>
                <a:gd name="connsiteY9" fmla="*/ 239459 h 391953"/>
                <a:gd name="connsiteX10" fmla="*/ 308229 w 377380"/>
                <a:gd name="connsiteY10" fmla="*/ 213932 h 391953"/>
                <a:gd name="connsiteX11" fmla="*/ 307086 w 377380"/>
                <a:gd name="connsiteY11" fmla="*/ 187928 h 391953"/>
                <a:gd name="connsiteX12" fmla="*/ 327374 w 377380"/>
                <a:gd name="connsiteY12" fmla="*/ 164592 h 391953"/>
                <a:gd name="connsiteX13" fmla="*/ 338042 w 377380"/>
                <a:gd name="connsiteY13" fmla="*/ 148590 h 391953"/>
                <a:gd name="connsiteX14" fmla="*/ 354520 w 377380"/>
                <a:gd name="connsiteY14" fmla="*/ 120491 h 391953"/>
                <a:gd name="connsiteX15" fmla="*/ 348044 w 377380"/>
                <a:gd name="connsiteY15" fmla="*/ 102394 h 391953"/>
                <a:gd name="connsiteX16" fmla="*/ 351758 w 377380"/>
                <a:gd name="connsiteY16" fmla="*/ 72676 h 391953"/>
                <a:gd name="connsiteX17" fmla="*/ 362426 w 377380"/>
                <a:gd name="connsiteY17" fmla="*/ 56769 h 391953"/>
                <a:gd name="connsiteX18" fmla="*/ 377380 w 377380"/>
                <a:gd name="connsiteY18" fmla="*/ 41339 h 391953"/>
                <a:gd name="connsiteX19" fmla="*/ 372999 w 377380"/>
                <a:gd name="connsiteY19" fmla="*/ 6286 h 391953"/>
                <a:gd name="connsiteX20" fmla="*/ 333375 w 377380"/>
                <a:gd name="connsiteY20" fmla="*/ 10001 h 391953"/>
                <a:gd name="connsiteX21" fmla="*/ 316230 w 377380"/>
                <a:gd name="connsiteY21" fmla="*/ 7906 h 391953"/>
                <a:gd name="connsiteX22" fmla="*/ 297466 w 377380"/>
                <a:gd name="connsiteY22" fmla="*/ 18479 h 391953"/>
                <a:gd name="connsiteX23" fmla="*/ 282511 w 377380"/>
                <a:gd name="connsiteY23" fmla="*/ 33909 h 391953"/>
                <a:gd name="connsiteX24" fmla="*/ 267081 w 377380"/>
                <a:gd name="connsiteY24" fmla="*/ 53626 h 391953"/>
                <a:gd name="connsiteX25" fmla="*/ 245173 w 377380"/>
                <a:gd name="connsiteY25" fmla="*/ 55150 h 391953"/>
                <a:gd name="connsiteX26" fmla="*/ 229076 w 377380"/>
                <a:gd name="connsiteY26" fmla="*/ 44577 h 391953"/>
                <a:gd name="connsiteX27" fmla="*/ 226886 w 377380"/>
                <a:gd name="connsiteY27" fmla="*/ 27051 h 391953"/>
                <a:gd name="connsiteX28" fmla="*/ 233744 w 377380"/>
                <a:gd name="connsiteY28" fmla="*/ 6286 h 391953"/>
                <a:gd name="connsiteX29" fmla="*/ 182309 w 377380"/>
                <a:gd name="connsiteY29" fmla="*/ 0 h 391953"/>
                <a:gd name="connsiteX30" fmla="*/ 196882 w 377380"/>
                <a:gd name="connsiteY30" fmla="*/ 23336 h 391953"/>
                <a:gd name="connsiteX31" fmla="*/ 199072 w 377380"/>
                <a:gd name="connsiteY31" fmla="*/ 40862 h 391953"/>
                <a:gd name="connsiteX32" fmla="*/ 192691 w 377380"/>
                <a:gd name="connsiteY32" fmla="*/ 57341 h 391953"/>
                <a:gd name="connsiteX33" fmla="*/ 177736 w 377380"/>
                <a:gd name="connsiteY33" fmla="*/ 72771 h 391953"/>
                <a:gd name="connsiteX34" fmla="*/ 171355 w 377380"/>
                <a:gd name="connsiteY34" fmla="*/ 89249 h 391953"/>
                <a:gd name="connsiteX35" fmla="*/ 189071 w 377380"/>
                <a:gd name="connsiteY35" fmla="*/ 121634 h 391953"/>
                <a:gd name="connsiteX36" fmla="*/ 199834 w 377380"/>
                <a:gd name="connsiteY36" fmla="*/ 140208 h 391953"/>
                <a:gd name="connsiteX37" fmla="*/ 199930 w 377380"/>
                <a:gd name="connsiteY37" fmla="*/ 174688 h 391953"/>
                <a:gd name="connsiteX38" fmla="*/ 188690 w 377380"/>
                <a:gd name="connsiteY38" fmla="*/ 194882 h 391953"/>
                <a:gd name="connsiteX39" fmla="*/ 170497 w 377380"/>
                <a:gd name="connsiteY39" fmla="*/ 201263 h 391953"/>
                <a:gd name="connsiteX40" fmla="*/ 149161 w 377380"/>
                <a:gd name="connsiteY40" fmla="*/ 198691 h 391953"/>
                <a:gd name="connsiteX41" fmla="*/ 128206 w 377380"/>
                <a:gd name="connsiteY41" fmla="*/ 191738 h 391953"/>
                <a:gd name="connsiteX42" fmla="*/ 111061 w 377380"/>
                <a:gd name="connsiteY42" fmla="*/ 189643 h 391953"/>
                <a:gd name="connsiteX43" fmla="*/ 91345 w 377380"/>
                <a:gd name="connsiteY43" fmla="*/ 208788 h 391953"/>
                <a:gd name="connsiteX44" fmla="*/ 97250 w 377380"/>
                <a:gd name="connsiteY44" fmla="*/ 231077 h 391953"/>
                <a:gd name="connsiteX45" fmla="*/ 112871 w 377380"/>
                <a:gd name="connsiteY45" fmla="*/ 245936 h 391953"/>
                <a:gd name="connsiteX46" fmla="*/ 128397 w 377380"/>
                <a:gd name="connsiteY46" fmla="*/ 260794 h 391953"/>
                <a:gd name="connsiteX47" fmla="*/ 148780 w 377380"/>
                <a:gd name="connsiteY47" fmla="*/ 271939 h 391953"/>
                <a:gd name="connsiteX48" fmla="*/ 165354 w 377380"/>
                <a:gd name="connsiteY48" fmla="*/ 278321 h 391953"/>
                <a:gd name="connsiteX49" fmla="*/ 171831 w 377380"/>
                <a:gd name="connsiteY49" fmla="*/ 296418 h 391953"/>
                <a:gd name="connsiteX50" fmla="*/ 161163 w 377380"/>
                <a:gd name="connsiteY50" fmla="*/ 312325 h 391953"/>
                <a:gd name="connsiteX51" fmla="*/ 144590 w 377380"/>
                <a:gd name="connsiteY51" fmla="*/ 305943 h 391953"/>
                <a:gd name="connsiteX52" fmla="*/ 125825 w 377380"/>
                <a:gd name="connsiteY52" fmla="*/ 316611 h 391953"/>
                <a:gd name="connsiteX53" fmla="*/ 103346 w 377380"/>
                <a:gd name="connsiteY53" fmla="*/ 322421 h 391953"/>
                <a:gd name="connsiteX54" fmla="*/ 82486 w 377380"/>
                <a:gd name="connsiteY54" fmla="*/ 315563 h 391953"/>
                <a:gd name="connsiteX55" fmla="*/ 62103 w 377380"/>
                <a:gd name="connsiteY55" fmla="*/ 304419 h 391953"/>
                <a:gd name="connsiteX56" fmla="*/ 27337 w 377380"/>
                <a:gd name="connsiteY56" fmla="*/ 304419 h 391953"/>
                <a:gd name="connsiteX57" fmla="*/ 10668 w 377380"/>
                <a:gd name="connsiteY57" fmla="*/ 298037 h 391953"/>
                <a:gd name="connsiteX58" fmla="*/ 0 w 377380"/>
                <a:gd name="connsiteY58" fmla="*/ 314039 h 391953"/>
                <a:gd name="connsiteX59" fmla="*/ 10763 w 377380"/>
                <a:gd name="connsiteY59" fmla="*/ 332613 h 391953"/>
                <a:gd name="connsiteX60" fmla="*/ 30099 w 377380"/>
                <a:gd name="connsiteY60" fmla="*/ 352235 h 391953"/>
                <a:gd name="connsiteX61" fmla="*/ 46196 w 377380"/>
                <a:gd name="connsiteY61" fmla="*/ 362807 h 391953"/>
                <a:gd name="connsiteX62" fmla="*/ 66008 w 377380"/>
                <a:gd name="connsiteY62" fmla="*/ 378238 h 391953"/>
                <a:gd name="connsiteX63" fmla="*/ 74104 w 377380"/>
                <a:gd name="connsiteY63" fmla="*/ 383572 h 391953"/>
                <a:gd name="connsiteX64" fmla="*/ 74104 w 377380"/>
                <a:gd name="connsiteY64" fmla="*/ 383572 h 391953"/>
                <a:gd name="connsiteX65" fmla="*/ 74104 w 377380"/>
                <a:gd name="connsiteY65" fmla="*/ 383572 h 39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77380" h="391953">
                  <a:moveTo>
                    <a:pt x="74104" y="383572"/>
                  </a:moveTo>
                  <a:lnTo>
                    <a:pt x="138874" y="387191"/>
                  </a:lnTo>
                  <a:lnTo>
                    <a:pt x="212312" y="391954"/>
                  </a:lnTo>
                  <a:lnTo>
                    <a:pt x="214884" y="370713"/>
                  </a:lnTo>
                  <a:lnTo>
                    <a:pt x="217551" y="349472"/>
                  </a:lnTo>
                  <a:lnTo>
                    <a:pt x="244316" y="344138"/>
                  </a:lnTo>
                  <a:lnTo>
                    <a:pt x="275177" y="304800"/>
                  </a:lnTo>
                  <a:lnTo>
                    <a:pt x="286893" y="280416"/>
                  </a:lnTo>
                  <a:lnTo>
                    <a:pt x="294418" y="255365"/>
                  </a:lnTo>
                  <a:lnTo>
                    <a:pt x="305086" y="239459"/>
                  </a:lnTo>
                  <a:lnTo>
                    <a:pt x="308229" y="213932"/>
                  </a:lnTo>
                  <a:lnTo>
                    <a:pt x="307086" y="187928"/>
                  </a:lnTo>
                  <a:lnTo>
                    <a:pt x="327374" y="164592"/>
                  </a:lnTo>
                  <a:lnTo>
                    <a:pt x="338042" y="148590"/>
                  </a:lnTo>
                  <a:lnTo>
                    <a:pt x="354520" y="120491"/>
                  </a:lnTo>
                  <a:lnTo>
                    <a:pt x="348044" y="102394"/>
                  </a:lnTo>
                  <a:lnTo>
                    <a:pt x="351758" y="72676"/>
                  </a:lnTo>
                  <a:lnTo>
                    <a:pt x="362426" y="56769"/>
                  </a:lnTo>
                  <a:lnTo>
                    <a:pt x="377380" y="41339"/>
                  </a:lnTo>
                  <a:lnTo>
                    <a:pt x="372999" y="6286"/>
                  </a:lnTo>
                  <a:lnTo>
                    <a:pt x="333375" y="10001"/>
                  </a:lnTo>
                  <a:lnTo>
                    <a:pt x="316230" y="7906"/>
                  </a:lnTo>
                  <a:lnTo>
                    <a:pt x="297466" y="18479"/>
                  </a:lnTo>
                  <a:lnTo>
                    <a:pt x="282511" y="33909"/>
                  </a:lnTo>
                  <a:lnTo>
                    <a:pt x="267081" y="53626"/>
                  </a:lnTo>
                  <a:lnTo>
                    <a:pt x="245173" y="55150"/>
                  </a:lnTo>
                  <a:lnTo>
                    <a:pt x="229076" y="44577"/>
                  </a:lnTo>
                  <a:lnTo>
                    <a:pt x="226886" y="27051"/>
                  </a:lnTo>
                  <a:lnTo>
                    <a:pt x="233744" y="6286"/>
                  </a:lnTo>
                  <a:lnTo>
                    <a:pt x="182309" y="0"/>
                  </a:lnTo>
                  <a:lnTo>
                    <a:pt x="196882" y="23336"/>
                  </a:lnTo>
                  <a:lnTo>
                    <a:pt x="199072" y="40862"/>
                  </a:lnTo>
                  <a:lnTo>
                    <a:pt x="192691" y="57341"/>
                  </a:lnTo>
                  <a:lnTo>
                    <a:pt x="177736" y="72771"/>
                  </a:lnTo>
                  <a:lnTo>
                    <a:pt x="171355" y="89249"/>
                  </a:lnTo>
                  <a:lnTo>
                    <a:pt x="189071" y="121634"/>
                  </a:lnTo>
                  <a:lnTo>
                    <a:pt x="199834" y="140208"/>
                  </a:lnTo>
                  <a:lnTo>
                    <a:pt x="199930" y="174688"/>
                  </a:lnTo>
                  <a:lnTo>
                    <a:pt x="188690" y="194882"/>
                  </a:lnTo>
                  <a:lnTo>
                    <a:pt x="170497" y="201263"/>
                  </a:lnTo>
                  <a:lnTo>
                    <a:pt x="149161" y="198691"/>
                  </a:lnTo>
                  <a:lnTo>
                    <a:pt x="128206" y="191738"/>
                  </a:lnTo>
                  <a:lnTo>
                    <a:pt x="111061" y="189643"/>
                  </a:lnTo>
                  <a:lnTo>
                    <a:pt x="91345" y="208788"/>
                  </a:lnTo>
                  <a:lnTo>
                    <a:pt x="97250" y="231077"/>
                  </a:lnTo>
                  <a:lnTo>
                    <a:pt x="112871" y="245936"/>
                  </a:lnTo>
                  <a:lnTo>
                    <a:pt x="128397" y="260794"/>
                  </a:lnTo>
                  <a:lnTo>
                    <a:pt x="148780" y="271939"/>
                  </a:lnTo>
                  <a:lnTo>
                    <a:pt x="165354" y="278321"/>
                  </a:lnTo>
                  <a:lnTo>
                    <a:pt x="171831" y="296418"/>
                  </a:lnTo>
                  <a:lnTo>
                    <a:pt x="161163" y="312325"/>
                  </a:lnTo>
                  <a:lnTo>
                    <a:pt x="144590" y="305943"/>
                  </a:lnTo>
                  <a:lnTo>
                    <a:pt x="125825" y="316611"/>
                  </a:lnTo>
                  <a:lnTo>
                    <a:pt x="103346" y="322421"/>
                  </a:lnTo>
                  <a:lnTo>
                    <a:pt x="82486" y="315563"/>
                  </a:lnTo>
                  <a:lnTo>
                    <a:pt x="62103" y="304419"/>
                  </a:lnTo>
                  <a:lnTo>
                    <a:pt x="27337" y="304419"/>
                  </a:lnTo>
                  <a:lnTo>
                    <a:pt x="10668" y="298037"/>
                  </a:lnTo>
                  <a:lnTo>
                    <a:pt x="0" y="314039"/>
                  </a:lnTo>
                  <a:lnTo>
                    <a:pt x="10763" y="332613"/>
                  </a:lnTo>
                  <a:lnTo>
                    <a:pt x="30099" y="352235"/>
                  </a:lnTo>
                  <a:lnTo>
                    <a:pt x="46196" y="362807"/>
                  </a:lnTo>
                  <a:lnTo>
                    <a:pt x="66008" y="378238"/>
                  </a:lnTo>
                  <a:lnTo>
                    <a:pt x="74104" y="383572"/>
                  </a:lnTo>
                  <a:lnTo>
                    <a:pt x="74104" y="383572"/>
                  </a:lnTo>
                  <a:lnTo>
                    <a:pt x="74104" y="38357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E6FAE46A-A298-EA16-E01A-D29F21AE59D5}"/>
                </a:ext>
              </a:extLst>
            </p:cNvPr>
            <p:cNvSpPr/>
            <p:nvPr/>
          </p:nvSpPr>
          <p:spPr>
            <a:xfrm>
              <a:off x="-3351781" y="1317073"/>
              <a:ext cx="1066331" cy="823647"/>
            </a:xfrm>
            <a:custGeom>
              <a:avLst/>
              <a:gdLst>
                <a:gd name="connsiteX0" fmla="*/ 39529 w 633222"/>
                <a:gd name="connsiteY0" fmla="*/ 489109 h 489108"/>
                <a:gd name="connsiteX1" fmla="*/ 58674 w 633222"/>
                <a:gd name="connsiteY1" fmla="*/ 474250 h 489108"/>
                <a:gd name="connsiteX2" fmla="*/ 66104 w 633222"/>
                <a:gd name="connsiteY2" fmla="*/ 449199 h 489108"/>
                <a:gd name="connsiteX3" fmla="*/ 72485 w 633222"/>
                <a:gd name="connsiteY3" fmla="*/ 432721 h 489108"/>
                <a:gd name="connsiteX4" fmla="*/ 91059 w 633222"/>
                <a:gd name="connsiteY4" fmla="*/ 422053 h 489108"/>
                <a:gd name="connsiteX5" fmla="*/ 104394 w 633222"/>
                <a:gd name="connsiteY5" fmla="*/ 419386 h 489108"/>
                <a:gd name="connsiteX6" fmla="*/ 119253 w 633222"/>
                <a:gd name="connsiteY6" fmla="*/ 403955 h 489108"/>
                <a:gd name="connsiteX7" fmla="*/ 133636 w 633222"/>
                <a:gd name="connsiteY7" fmla="*/ 392811 h 489108"/>
                <a:gd name="connsiteX8" fmla="*/ 151733 w 633222"/>
                <a:gd name="connsiteY8" fmla="*/ 386429 h 489108"/>
                <a:gd name="connsiteX9" fmla="*/ 161830 w 633222"/>
                <a:gd name="connsiteY9" fmla="*/ 374714 h 489108"/>
                <a:gd name="connsiteX10" fmla="*/ 179927 w 633222"/>
                <a:gd name="connsiteY10" fmla="*/ 368236 h 489108"/>
                <a:gd name="connsiteX11" fmla="*/ 198596 w 633222"/>
                <a:gd name="connsiteY11" fmla="*/ 357664 h 489108"/>
                <a:gd name="connsiteX12" fmla="*/ 219837 w 633222"/>
                <a:gd name="connsiteY12" fmla="*/ 360236 h 489108"/>
                <a:gd name="connsiteX13" fmla="*/ 235839 w 633222"/>
                <a:gd name="connsiteY13" fmla="*/ 370903 h 489108"/>
                <a:gd name="connsiteX14" fmla="*/ 253460 w 633222"/>
                <a:gd name="connsiteY14" fmla="*/ 368713 h 489108"/>
                <a:gd name="connsiteX15" fmla="*/ 269939 w 633222"/>
                <a:gd name="connsiteY15" fmla="*/ 375094 h 489108"/>
                <a:gd name="connsiteX16" fmla="*/ 290703 w 633222"/>
                <a:gd name="connsiteY16" fmla="*/ 381953 h 489108"/>
                <a:gd name="connsiteX17" fmla="*/ 309372 w 633222"/>
                <a:gd name="connsiteY17" fmla="*/ 371285 h 489108"/>
                <a:gd name="connsiteX18" fmla="*/ 331184 w 633222"/>
                <a:gd name="connsiteY18" fmla="*/ 369665 h 489108"/>
                <a:gd name="connsiteX19" fmla="*/ 348234 w 633222"/>
                <a:gd name="connsiteY19" fmla="*/ 371761 h 489108"/>
                <a:gd name="connsiteX20" fmla="*/ 350425 w 633222"/>
                <a:gd name="connsiteY20" fmla="*/ 389287 h 489108"/>
                <a:gd name="connsiteX21" fmla="*/ 375952 w 633222"/>
                <a:gd name="connsiteY21" fmla="*/ 392430 h 489108"/>
                <a:gd name="connsiteX22" fmla="*/ 387191 w 633222"/>
                <a:gd name="connsiteY22" fmla="*/ 406813 h 489108"/>
                <a:gd name="connsiteX23" fmla="*/ 403669 w 633222"/>
                <a:gd name="connsiteY23" fmla="*/ 413194 h 489108"/>
                <a:gd name="connsiteX24" fmla="*/ 419671 w 633222"/>
                <a:gd name="connsiteY24" fmla="*/ 423767 h 489108"/>
                <a:gd name="connsiteX25" fmla="*/ 430911 w 633222"/>
                <a:gd name="connsiteY25" fmla="*/ 438150 h 489108"/>
                <a:gd name="connsiteX26" fmla="*/ 446437 w 633222"/>
                <a:gd name="connsiteY26" fmla="*/ 453009 h 489108"/>
                <a:gd name="connsiteX27" fmla="*/ 459677 w 633222"/>
                <a:gd name="connsiteY27" fmla="*/ 450342 h 489108"/>
                <a:gd name="connsiteX28" fmla="*/ 478346 w 633222"/>
                <a:gd name="connsiteY28" fmla="*/ 439674 h 489108"/>
                <a:gd name="connsiteX29" fmla="*/ 496253 w 633222"/>
                <a:gd name="connsiteY29" fmla="*/ 329565 h 489108"/>
                <a:gd name="connsiteX30" fmla="*/ 533400 w 633222"/>
                <a:gd name="connsiteY30" fmla="*/ 273749 h 489108"/>
                <a:gd name="connsiteX31" fmla="*/ 540830 w 633222"/>
                <a:gd name="connsiteY31" fmla="*/ 248698 h 489108"/>
                <a:gd name="connsiteX32" fmla="*/ 530638 w 633222"/>
                <a:gd name="connsiteY32" fmla="*/ 225838 h 489108"/>
                <a:gd name="connsiteX33" fmla="*/ 537020 w 633222"/>
                <a:gd name="connsiteY33" fmla="*/ 209360 h 489108"/>
                <a:gd name="connsiteX34" fmla="*/ 547688 w 633222"/>
                <a:gd name="connsiteY34" fmla="*/ 193453 h 489108"/>
                <a:gd name="connsiteX35" fmla="*/ 562547 w 633222"/>
                <a:gd name="connsiteY35" fmla="*/ 177927 h 489108"/>
                <a:gd name="connsiteX36" fmla="*/ 569405 w 633222"/>
                <a:gd name="connsiteY36" fmla="*/ 157258 h 489108"/>
                <a:gd name="connsiteX37" fmla="*/ 615791 w 633222"/>
                <a:gd name="connsiteY37" fmla="*/ 167259 h 489108"/>
                <a:gd name="connsiteX38" fmla="*/ 617887 w 633222"/>
                <a:gd name="connsiteY38" fmla="*/ 150209 h 489108"/>
                <a:gd name="connsiteX39" fmla="*/ 620554 w 633222"/>
                <a:gd name="connsiteY39" fmla="*/ 128969 h 489108"/>
                <a:gd name="connsiteX40" fmla="*/ 626364 w 633222"/>
                <a:gd name="connsiteY40" fmla="*/ 116777 h 489108"/>
                <a:gd name="connsiteX41" fmla="*/ 633222 w 633222"/>
                <a:gd name="connsiteY41" fmla="*/ 96012 h 489108"/>
                <a:gd name="connsiteX42" fmla="*/ 623030 w 633222"/>
                <a:gd name="connsiteY42" fmla="*/ 73152 h 489108"/>
                <a:gd name="connsiteX43" fmla="*/ 616172 w 633222"/>
                <a:gd name="connsiteY43" fmla="*/ 59341 h 489108"/>
                <a:gd name="connsiteX44" fmla="*/ 604933 w 633222"/>
                <a:gd name="connsiteY44" fmla="*/ 45053 h 489108"/>
                <a:gd name="connsiteX45" fmla="*/ 593693 w 633222"/>
                <a:gd name="connsiteY45" fmla="*/ 30671 h 489108"/>
                <a:gd name="connsiteX46" fmla="*/ 578739 w 633222"/>
                <a:gd name="connsiteY46" fmla="*/ 11525 h 489108"/>
                <a:gd name="connsiteX47" fmla="*/ 485013 w 633222"/>
                <a:gd name="connsiteY47" fmla="*/ 0 h 489108"/>
                <a:gd name="connsiteX48" fmla="*/ 478631 w 633222"/>
                <a:gd name="connsiteY48" fmla="*/ 16478 h 489108"/>
                <a:gd name="connsiteX49" fmla="*/ 461105 w 633222"/>
                <a:gd name="connsiteY49" fmla="*/ 18574 h 489108"/>
                <a:gd name="connsiteX50" fmla="*/ 444056 w 633222"/>
                <a:gd name="connsiteY50" fmla="*/ 16478 h 489108"/>
                <a:gd name="connsiteX51" fmla="*/ 423767 w 633222"/>
                <a:gd name="connsiteY51" fmla="*/ 5334 h 489108"/>
                <a:gd name="connsiteX52" fmla="*/ 408908 w 633222"/>
                <a:gd name="connsiteY52" fmla="*/ 20860 h 489108"/>
                <a:gd name="connsiteX53" fmla="*/ 391859 w 633222"/>
                <a:gd name="connsiteY53" fmla="*/ 18669 h 489108"/>
                <a:gd name="connsiteX54" fmla="*/ 373761 w 633222"/>
                <a:gd name="connsiteY54" fmla="*/ 25146 h 489108"/>
                <a:gd name="connsiteX55" fmla="*/ 348139 w 633222"/>
                <a:gd name="connsiteY55" fmla="*/ 22003 h 489108"/>
                <a:gd name="connsiteX56" fmla="*/ 337566 w 633222"/>
                <a:gd name="connsiteY56" fmla="*/ 37910 h 489108"/>
                <a:gd name="connsiteX57" fmla="*/ 330613 w 633222"/>
                <a:gd name="connsiteY57" fmla="*/ 58674 h 489108"/>
                <a:gd name="connsiteX58" fmla="*/ 312039 w 633222"/>
                <a:gd name="connsiteY58" fmla="*/ 69342 h 489108"/>
                <a:gd name="connsiteX59" fmla="*/ 288512 w 633222"/>
                <a:gd name="connsiteY59" fmla="*/ 49149 h 489108"/>
                <a:gd name="connsiteX60" fmla="*/ 264033 w 633222"/>
                <a:gd name="connsiteY60" fmla="*/ 37529 h 489108"/>
                <a:gd name="connsiteX61" fmla="*/ 246507 w 633222"/>
                <a:gd name="connsiteY61" fmla="*/ 39624 h 489108"/>
                <a:gd name="connsiteX62" fmla="*/ 224123 w 633222"/>
                <a:gd name="connsiteY62" fmla="*/ 45529 h 489108"/>
                <a:gd name="connsiteX63" fmla="*/ 203930 w 633222"/>
                <a:gd name="connsiteY63" fmla="*/ 68961 h 489108"/>
                <a:gd name="connsiteX64" fmla="*/ 209836 w 633222"/>
                <a:gd name="connsiteY64" fmla="*/ 91250 h 489108"/>
                <a:gd name="connsiteX65" fmla="*/ 242316 w 633222"/>
                <a:gd name="connsiteY65" fmla="*/ 108204 h 489108"/>
                <a:gd name="connsiteX66" fmla="*/ 266795 w 633222"/>
                <a:gd name="connsiteY66" fmla="*/ 119920 h 489108"/>
                <a:gd name="connsiteX67" fmla="*/ 273272 w 633222"/>
                <a:gd name="connsiteY67" fmla="*/ 137922 h 489108"/>
                <a:gd name="connsiteX68" fmla="*/ 249365 w 633222"/>
                <a:gd name="connsiteY68" fmla="*/ 156591 h 489108"/>
                <a:gd name="connsiteX69" fmla="*/ 231743 w 633222"/>
                <a:gd name="connsiteY69" fmla="*/ 158782 h 489108"/>
                <a:gd name="connsiteX70" fmla="*/ 206693 w 633222"/>
                <a:gd name="connsiteY70" fmla="*/ 151352 h 489108"/>
                <a:gd name="connsiteX71" fmla="*/ 192881 w 633222"/>
                <a:gd name="connsiteY71" fmla="*/ 158306 h 489108"/>
                <a:gd name="connsiteX72" fmla="*/ 173736 w 633222"/>
                <a:gd name="connsiteY72" fmla="*/ 173165 h 489108"/>
                <a:gd name="connsiteX73" fmla="*/ 171069 w 633222"/>
                <a:gd name="connsiteY73" fmla="*/ 194405 h 489108"/>
                <a:gd name="connsiteX74" fmla="*/ 146685 w 633222"/>
                <a:gd name="connsiteY74" fmla="*/ 217361 h 489108"/>
                <a:gd name="connsiteX75" fmla="*/ 124778 w 633222"/>
                <a:gd name="connsiteY75" fmla="*/ 218980 h 489108"/>
                <a:gd name="connsiteX76" fmla="*/ 106680 w 633222"/>
                <a:gd name="connsiteY76" fmla="*/ 225362 h 489108"/>
                <a:gd name="connsiteX77" fmla="*/ 81153 w 633222"/>
                <a:gd name="connsiteY77" fmla="*/ 222218 h 489108"/>
                <a:gd name="connsiteX78" fmla="*/ 61436 w 633222"/>
                <a:gd name="connsiteY78" fmla="*/ 206788 h 489108"/>
                <a:gd name="connsiteX79" fmla="*/ 47054 w 633222"/>
                <a:gd name="connsiteY79" fmla="*/ 218027 h 489108"/>
                <a:gd name="connsiteX80" fmla="*/ 14573 w 633222"/>
                <a:gd name="connsiteY80" fmla="*/ 235553 h 489108"/>
                <a:gd name="connsiteX81" fmla="*/ 12002 w 633222"/>
                <a:gd name="connsiteY81" fmla="*/ 291370 h 489108"/>
                <a:gd name="connsiteX82" fmla="*/ 22670 w 633222"/>
                <a:gd name="connsiteY82" fmla="*/ 310039 h 489108"/>
                <a:gd name="connsiteX83" fmla="*/ 32861 w 633222"/>
                <a:gd name="connsiteY83" fmla="*/ 332804 h 489108"/>
                <a:gd name="connsiteX84" fmla="*/ 65913 w 633222"/>
                <a:gd name="connsiteY84" fmla="*/ 345567 h 489108"/>
                <a:gd name="connsiteX85" fmla="*/ 85630 w 633222"/>
                <a:gd name="connsiteY85" fmla="*/ 326422 h 489108"/>
                <a:gd name="connsiteX86" fmla="*/ 107442 w 633222"/>
                <a:gd name="connsiteY86" fmla="*/ 324803 h 489108"/>
                <a:gd name="connsiteX87" fmla="*/ 112776 w 633222"/>
                <a:gd name="connsiteY87" fmla="*/ 351377 h 489108"/>
                <a:gd name="connsiteX88" fmla="*/ 83534 w 633222"/>
                <a:gd name="connsiteY88" fmla="*/ 377952 h 489108"/>
                <a:gd name="connsiteX89" fmla="*/ 64960 w 633222"/>
                <a:gd name="connsiteY89" fmla="*/ 388620 h 489108"/>
                <a:gd name="connsiteX90" fmla="*/ 47911 w 633222"/>
                <a:gd name="connsiteY90" fmla="*/ 386525 h 489108"/>
                <a:gd name="connsiteX91" fmla="*/ 11144 w 633222"/>
                <a:gd name="connsiteY91" fmla="*/ 403574 h 489108"/>
                <a:gd name="connsiteX92" fmla="*/ 0 w 633222"/>
                <a:gd name="connsiteY92" fmla="*/ 423767 h 489108"/>
                <a:gd name="connsiteX93" fmla="*/ 12859 w 633222"/>
                <a:gd name="connsiteY93" fmla="*/ 459962 h 489108"/>
                <a:gd name="connsiteX94" fmla="*/ 41624 w 633222"/>
                <a:gd name="connsiteY94" fmla="*/ 472154 h 489108"/>
                <a:gd name="connsiteX95" fmla="*/ 39529 w 633222"/>
                <a:gd name="connsiteY95" fmla="*/ 489109 h 489108"/>
                <a:gd name="connsiteX96" fmla="*/ 39529 w 633222"/>
                <a:gd name="connsiteY96" fmla="*/ 489109 h 489108"/>
                <a:gd name="connsiteX97" fmla="*/ 39529 w 633222"/>
                <a:gd name="connsiteY97" fmla="*/ 489109 h 48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633222" h="489108">
                  <a:moveTo>
                    <a:pt x="39529" y="489109"/>
                  </a:moveTo>
                  <a:lnTo>
                    <a:pt x="58674" y="474250"/>
                  </a:lnTo>
                  <a:lnTo>
                    <a:pt x="66104" y="449199"/>
                  </a:lnTo>
                  <a:lnTo>
                    <a:pt x="72485" y="432721"/>
                  </a:lnTo>
                  <a:lnTo>
                    <a:pt x="91059" y="422053"/>
                  </a:lnTo>
                  <a:lnTo>
                    <a:pt x="104394" y="419386"/>
                  </a:lnTo>
                  <a:lnTo>
                    <a:pt x="119253" y="403955"/>
                  </a:lnTo>
                  <a:lnTo>
                    <a:pt x="133636" y="392811"/>
                  </a:lnTo>
                  <a:lnTo>
                    <a:pt x="151733" y="386429"/>
                  </a:lnTo>
                  <a:lnTo>
                    <a:pt x="161830" y="374714"/>
                  </a:lnTo>
                  <a:lnTo>
                    <a:pt x="179927" y="368236"/>
                  </a:lnTo>
                  <a:lnTo>
                    <a:pt x="198596" y="357664"/>
                  </a:lnTo>
                  <a:lnTo>
                    <a:pt x="219837" y="360236"/>
                  </a:lnTo>
                  <a:lnTo>
                    <a:pt x="235839" y="370903"/>
                  </a:lnTo>
                  <a:lnTo>
                    <a:pt x="253460" y="368713"/>
                  </a:lnTo>
                  <a:lnTo>
                    <a:pt x="269939" y="375094"/>
                  </a:lnTo>
                  <a:lnTo>
                    <a:pt x="290703" y="381953"/>
                  </a:lnTo>
                  <a:lnTo>
                    <a:pt x="309372" y="371285"/>
                  </a:lnTo>
                  <a:lnTo>
                    <a:pt x="331184" y="369665"/>
                  </a:lnTo>
                  <a:lnTo>
                    <a:pt x="348234" y="371761"/>
                  </a:lnTo>
                  <a:lnTo>
                    <a:pt x="350425" y="389287"/>
                  </a:lnTo>
                  <a:lnTo>
                    <a:pt x="375952" y="392430"/>
                  </a:lnTo>
                  <a:lnTo>
                    <a:pt x="387191" y="406813"/>
                  </a:lnTo>
                  <a:lnTo>
                    <a:pt x="403669" y="413194"/>
                  </a:lnTo>
                  <a:lnTo>
                    <a:pt x="419671" y="423767"/>
                  </a:lnTo>
                  <a:lnTo>
                    <a:pt x="430911" y="438150"/>
                  </a:lnTo>
                  <a:lnTo>
                    <a:pt x="446437" y="453009"/>
                  </a:lnTo>
                  <a:lnTo>
                    <a:pt x="459677" y="450342"/>
                  </a:lnTo>
                  <a:lnTo>
                    <a:pt x="478346" y="439674"/>
                  </a:lnTo>
                  <a:lnTo>
                    <a:pt x="496253" y="329565"/>
                  </a:lnTo>
                  <a:lnTo>
                    <a:pt x="533400" y="273749"/>
                  </a:lnTo>
                  <a:lnTo>
                    <a:pt x="540830" y="248698"/>
                  </a:lnTo>
                  <a:lnTo>
                    <a:pt x="530638" y="225838"/>
                  </a:lnTo>
                  <a:lnTo>
                    <a:pt x="537020" y="209360"/>
                  </a:lnTo>
                  <a:lnTo>
                    <a:pt x="547688" y="193453"/>
                  </a:lnTo>
                  <a:lnTo>
                    <a:pt x="562547" y="177927"/>
                  </a:lnTo>
                  <a:lnTo>
                    <a:pt x="569405" y="157258"/>
                  </a:lnTo>
                  <a:lnTo>
                    <a:pt x="615791" y="167259"/>
                  </a:lnTo>
                  <a:lnTo>
                    <a:pt x="617887" y="150209"/>
                  </a:lnTo>
                  <a:lnTo>
                    <a:pt x="620554" y="128969"/>
                  </a:lnTo>
                  <a:lnTo>
                    <a:pt x="626364" y="116777"/>
                  </a:lnTo>
                  <a:lnTo>
                    <a:pt x="633222" y="96012"/>
                  </a:lnTo>
                  <a:lnTo>
                    <a:pt x="623030" y="73152"/>
                  </a:lnTo>
                  <a:lnTo>
                    <a:pt x="616172" y="59341"/>
                  </a:lnTo>
                  <a:lnTo>
                    <a:pt x="604933" y="45053"/>
                  </a:lnTo>
                  <a:lnTo>
                    <a:pt x="593693" y="30671"/>
                  </a:lnTo>
                  <a:lnTo>
                    <a:pt x="578739" y="11525"/>
                  </a:lnTo>
                  <a:lnTo>
                    <a:pt x="485013" y="0"/>
                  </a:lnTo>
                  <a:lnTo>
                    <a:pt x="478631" y="16478"/>
                  </a:lnTo>
                  <a:lnTo>
                    <a:pt x="461105" y="18574"/>
                  </a:lnTo>
                  <a:lnTo>
                    <a:pt x="444056" y="16478"/>
                  </a:lnTo>
                  <a:lnTo>
                    <a:pt x="423767" y="5334"/>
                  </a:lnTo>
                  <a:lnTo>
                    <a:pt x="408908" y="20860"/>
                  </a:lnTo>
                  <a:lnTo>
                    <a:pt x="391859" y="18669"/>
                  </a:lnTo>
                  <a:lnTo>
                    <a:pt x="373761" y="25146"/>
                  </a:lnTo>
                  <a:lnTo>
                    <a:pt x="348139" y="22003"/>
                  </a:lnTo>
                  <a:lnTo>
                    <a:pt x="337566" y="37910"/>
                  </a:lnTo>
                  <a:lnTo>
                    <a:pt x="330613" y="58674"/>
                  </a:lnTo>
                  <a:lnTo>
                    <a:pt x="312039" y="69342"/>
                  </a:lnTo>
                  <a:lnTo>
                    <a:pt x="288512" y="49149"/>
                  </a:lnTo>
                  <a:lnTo>
                    <a:pt x="264033" y="37529"/>
                  </a:lnTo>
                  <a:lnTo>
                    <a:pt x="246507" y="39624"/>
                  </a:lnTo>
                  <a:lnTo>
                    <a:pt x="224123" y="45529"/>
                  </a:lnTo>
                  <a:lnTo>
                    <a:pt x="203930" y="68961"/>
                  </a:lnTo>
                  <a:lnTo>
                    <a:pt x="209836" y="91250"/>
                  </a:lnTo>
                  <a:lnTo>
                    <a:pt x="242316" y="108204"/>
                  </a:lnTo>
                  <a:lnTo>
                    <a:pt x="266795" y="119920"/>
                  </a:lnTo>
                  <a:lnTo>
                    <a:pt x="273272" y="137922"/>
                  </a:lnTo>
                  <a:lnTo>
                    <a:pt x="249365" y="156591"/>
                  </a:lnTo>
                  <a:lnTo>
                    <a:pt x="231743" y="158782"/>
                  </a:lnTo>
                  <a:lnTo>
                    <a:pt x="206693" y="151352"/>
                  </a:lnTo>
                  <a:lnTo>
                    <a:pt x="192881" y="158306"/>
                  </a:lnTo>
                  <a:lnTo>
                    <a:pt x="173736" y="173165"/>
                  </a:lnTo>
                  <a:lnTo>
                    <a:pt x="171069" y="194405"/>
                  </a:lnTo>
                  <a:lnTo>
                    <a:pt x="146685" y="217361"/>
                  </a:lnTo>
                  <a:lnTo>
                    <a:pt x="124778" y="218980"/>
                  </a:lnTo>
                  <a:lnTo>
                    <a:pt x="106680" y="225362"/>
                  </a:lnTo>
                  <a:lnTo>
                    <a:pt x="81153" y="222218"/>
                  </a:lnTo>
                  <a:lnTo>
                    <a:pt x="61436" y="206788"/>
                  </a:lnTo>
                  <a:lnTo>
                    <a:pt x="47054" y="218027"/>
                  </a:lnTo>
                  <a:lnTo>
                    <a:pt x="14573" y="235553"/>
                  </a:lnTo>
                  <a:lnTo>
                    <a:pt x="12002" y="291370"/>
                  </a:lnTo>
                  <a:lnTo>
                    <a:pt x="22670" y="310039"/>
                  </a:lnTo>
                  <a:lnTo>
                    <a:pt x="32861" y="332804"/>
                  </a:lnTo>
                  <a:lnTo>
                    <a:pt x="65913" y="345567"/>
                  </a:lnTo>
                  <a:lnTo>
                    <a:pt x="85630" y="326422"/>
                  </a:lnTo>
                  <a:lnTo>
                    <a:pt x="107442" y="324803"/>
                  </a:lnTo>
                  <a:lnTo>
                    <a:pt x="112776" y="351377"/>
                  </a:lnTo>
                  <a:lnTo>
                    <a:pt x="83534" y="377952"/>
                  </a:lnTo>
                  <a:lnTo>
                    <a:pt x="64960" y="388620"/>
                  </a:lnTo>
                  <a:lnTo>
                    <a:pt x="47911" y="386525"/>
                  </a:lnTo>
                  <a:lnTo>
                    <a:pt x="11144" y="403574"/>
                  </a:lnTo>
                  <a:lnTo>
                    <a:pt x="0" y="423767"/>
                  </a:lnTo>
                  <a:lnTo>
                    <a:pt x="12859" y="459962"/>
                  </a:lnTo>
                  <a:lnTo>
                    <a:pt x="41624" y="472154"/>
                  </a:lnTo>
                  <a:lnTo>
                    <a:pt x="39529" y="489109"/>
                  </a:lnTo>
                  <a:lnTo>
                    <a:pt x="39529" y="489109"/>
                  </a:lnTo>
                  <a:lnTo>
                    <a:pt x="39529" y="4891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8FF44AFE-C1C1-5EFD-8CE7-D2E61DCFE73D}"/>
                </a:ext>
              </a:extLst>
            </p:cNvPr>
            <p:cNvSpPr/>
            <p:nvPr/>
          </p:nvSpPr>
          <p:spPr>
            <a:xfrm>
              <a:off x="-1892312" y="1675725"/>
              <a:ext cx="831827" cy="788359"/>
            </a:xfrm>
            <a:custGeom>
              <a:avLst/>
              <a:gdLst>
                <a:gd name="connsiteX0" fmla="*/ 261938 w 493966"/>
                <a:gd name="connsiteY0" fmla="*/ 468154 h 468153"/>
                <a:gd name="connsiteX1" fmla="*/ 404527 w 493966"/>
                <a:gd name="connsiteY1" fmla="*/ 399193 h 468153"/>
                <a:gd name="connsiteX2" fmla="*/ 424720 w 493966"/>
                <a:gd name="connsiteY2" fmla="*/ 375761 h 468153"/>
                <a:gd name="connsiteX3" fmla="*/ 450723 w 493966"/>
                <a:gd name="connsiteY3" fmla="*/ 339947 h 468153"/>
                <a:gd name="connsiteX4" fmla="*/ 473107 w 493966"/>
                <a:gd name="connsiteY4" fmla="*/ 299466 h 468153"/>
                <a:gd name="connsiteX5" fmla="*/ 475679 w 493966"/>
                <a:gd name="connsiteY5" fmla="*/ 278130 h 468153"/>
                <a:gd name="connsiteX6" fmla="*/ 477202 w 493966"/>
                <a:gd name="connsiteY6" fmla="*/ 230696 h 468153"/>
                <a:gd name="connsiteX7" fmla="*/ 488918 w 493966"/>
                <a:gd name="connsiteY7" fmla="*/ 206216 h 468153"/>
                <a:gd name="connsiteX8" fmla="*/ 493967 w 493966"/>
                <a:gd name="connsiteY8" fmla="*/ 25051 h 468153"/>
                <a:gd name="connsiteX9" fmla="*/ 394906 w 493966"/>
                <a:gd name="connsiteY9" fmla="*/ 21527 h 468153"/>
                <a:gd name="connsiteX10" fmla="*/ 185738 w 493966"/>
                <a:gd name="connsiteY10" fmla="*/ 0 h 468153"/>
                <a:gd name="connsiteX11" fmla="*/ 201168 w 493966"/>
                <a:gd name="connsiteY11" fmla="*/ 14859 h 468153"/>
                <a:gd name="connsiteX12" fmla="*/ 154972 w 493966"/>
                <a:gd name="connsiteY12" fmla="*/ 74104 h 468153"/>
                <a:gd name="connsiteX13" fmla="*/ 71438 w 493966"/>
                <a:gd name="connsiteY13" fmla="*/ 154686 h 468153"/>
                <a:gd name="connsiteX14" fmla="*/ 51244 w 493966"/>
                <a:gd name="connsiteY14" fmla="*/ 143542 h 468153"/>
                <a:gd name="connsiteX15" fmla="*/ 30480 w 493966"/>
                <a:gd name="connsiteY15" fmla="*/ 136589 h 468153"/>
                <a:gd name="connsiteX16" fmla="*/ 7906 w 493966"/>
                <a:gd name="connsiteY16" fmla="*/ 354616 h 468153"/>
                <a:gd name="connsiteX17" fmla="*/ 0 w 493966"/>
                <a:gd name="connsiteY17" fmla="*/ 453104 h 468153"/>
                <a:gd name="connsiteX18" fmla="*/ 133159 w 493966"/>
                <a:gd name="connsiteY18" fmla="*/ 460915 h 468153"/>
                <a:gd name="connsiteX19" fmla="*/ 261938 w 493966"/>
                <a:gd name="connsiteY19" fmla="*/ 468154 h 468153"/>
                <a:gd name="connsiteX20" fmla="*/ 261938 w 493966"/>
                <a:gd name="connsiteY20" fmla="*/ 468154 h 468153"/>
                <a:gd name="connsiteX21" fmla="*/ 261938 w 493966"/>
                <a:gd name="connsiteY21" fmla="*/ 468154 h 4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3966" h="468153">
                  <a:moveTo>
                    <a:pt x="261938" y="468154"/>
                  </a:moveTo>
                  <a:lnTo>
                    <a:pt x="404527" y="399193"/>
                  </a:lnTo>
                  <a:lnTo>
                    <a:pt x="424720" y="375761"/>
                  </a:lnTo>
                  <a:lnTo>
                    <a:pt x="450723" y="339947"/>
                  </a:lnTo>
                  <a:lnTo>
                    <a:pt x="473107" y="299466"/>
                  </a:lnTo>
                  <a:lnTo>
                    <a:pt x="475679" y="278130"/>
                  </a:lnTo>
                  <a:lnTo>
                    <a:pt x="477202" y="230696"/>
                  </a:lnTo>
                  <a:lnTo>
                    <a:pt x="488918" y="206216"/>
                  </a:lnTo>
                  <a:lnTo>
                    <a:pt x="493967" y="25051"/>
                  </a:lnTo>
                  <a:lnTo>
                    <a:pt x="394906" y="21527"/>
                  </a:lnTo>
                  <a:lnTo>
                    <a:pt x="185738" y="0"/>
                  </a:lnTo>
                  <a:lnTo>
                    <a:pt x="201168" y="14859"/>
                  </a:lnTo>
                  <a:lnTo>
                    <a:pt x="154972" y="74104"/>
                  </a:lnTo>
                  <a:lnTo>
                    <a:pt x="71438" y="154686"/>
                  </a:lnTo>
                  <a:lnTo>
                    <a:pt x="51244" y="143542"/>
                  </a:lnTo>
                  <a:lnTo>
                    <a:pt x="30480" y="136589"/>
                  </a:lnTo>
                  <a:lnTo>
                    <a:pt x="7906" y="354616"/>
                  </a:lnTo>
                  <a:lnTo>
                    <a:pt x="0" y="453104"/>
                  </a:lnTo>
                  <a:lnTo>
                    <a:pt x="133159" y="460915"/>
                  </a:lnTo>
                  <a:lnTo>
                    <a:pt x="261938" y="468154"/>
                  </a:lnTo>
                  <a:lnTo>
                    <a:pt x="261938" y="468154"/>
                  </a:lnTo>
                  <a:lnTo>
                    <a:pt x="261938" y="4681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6683ECC5-105A-5F2B-CA8D-143D276A079F}"/>
                </a:ext>
              </a:extLst>
            </p:cNvPr>
            <p:cNvSpPr/>
            <p:nvPr/>
          </p:nvSpPr>
          <p:spPr>
            <a:xfrm>
              <a:off x="-2478250" y="155304"/>
              <a:ext cx="1136104" cy="671269"/>
            </a:xfrm>
            <a:custGeom>
              <a:avLst/>
              <a:gdLst>
                <a:gd name="connsiteX0" fmla="*/ 512921 w 674655"/>
                <a:gd name="connsiteY0" fmla="*/ 398621 h 398621"/>
                <a:gd name="connsiteX1" fmla="*/ 516065 w 674655"/>
                <a:gd name="connsiteY1" fmla="*/ 372999 h 398621"/>
                <a:gd name="connsiteX2" fmla="*/ 532828 w 674655"/>
                <a:gd name="connsiteY2" fmla="*/ 166878 h 398621"/>
                <a:gd name="connsiteX3" fmla="*/ 536543 w 674655"/>
                <a:gd name="connsiteY3" fmla="*/ 136970 h 398621"/>
                <a:gd name="connsiteX4" fmla="*/ 553498 w 674655"/>
                <a:gd name="connsiteY4" fmla="*/ 139065 h 398621"/>
                <a:gd name="connsiteX5" fmla="*/ 569976 w 674655"/>
                <a:gd name="connsiteY5" fmla="*/ 145447 h 398621"/>
                <a:gd name="connsiteX6" fmla="*/ 581692 w 674655"/>
                <a:gd name="connsiteY6" fmla="*/ 155543 h 398621"/>
                <a:gd name="connsiteX7" fmla="*/ 602932 w 674655"/>
                <a:gd name="connsiteY7" fmla="*/ 158210 h 398621"/>
                <a:gd name="connsiteX8" fmla="*/ 621602 w 674655"/>
                <a:gd name="connsiteY8" fmla="*/ 147447 h 398621"/>
                <a:gd name="connsiteX9" fmla="*/ 635889 w 674655"/>
                <a:gd name="connsiteY9" fmla="*/ 136208 h 398621"/>
                <a:gd name="connsiteX10" fmla="*/ 656653 w 674655"/>
                <a:gd name="connsiteY10" fmla="*/ 143161 h 398621"/>
                <a:gd name="connsiteX11" fmla="*/ 674656 w 674655"/>
                <a:gd name="connsiteY11" fmla="*/ 67342 h 398621"/>
                <a:gd name="connsiteX12" fmla="*/ 668274 w 674655"/>
                <a:gd name="connsiteY12" fmla="*/ 49149 h 398621"/>
                <a:gd name="connsiteX13" fmla="*/ 662369 w 674655"/>
                <a:gd name="connsiteY13" fmla="*/ 26765 h 398621"/>
                <a:gd name="connsiteX14" fmla="*/ 606552 w 674655"/>
                <a:gd name="connsiteY14" fmla="*/ 24194 h 398621"/>
                <a:gd name="connsiteX15" fmla="*/ 546545 w 674655"/>
                <a:gd name="connsiteY15" fmla="*/ 21146 h 398621"/>
                <a:gd name="connsiteX16" fmla="*/ 524732 w 674655"/>
                <a:gd name="connsiteY16" fmla="*/ 22765 h 398621"/>
                <a:gd name="connsiteX17" fmla="*/ 199454 w 674655"/>
                <a:gd name="connsiteY17" fmla="*/ 0 h 398621"/>
                <a:gd name="connsiteX18" fmla="*/ 151638 w 674655"/>
                <a:gd name="connsiteY18" fmla="*/ 2762 h 398621"/>
                <a:gd name="connsiteX19" fmla="*/ 153257 w 674655"/>
                <a:gd name="connsiteY19" fmla="*/ 24670 h 398621"/>
                <a:gd name="connsiteX20" fmla="*/ 135731 w 674655"/>
                <a:gd name="connsiteY20" fmla="*/ 61532 h 398621"/>
                <a:gd name="connsiteX21" fmla="*/ 124111 w 674655"/>
                <a:gd name="connsiteY21" fmla="*/ 86106 h 398621"/>
                <a:gd name="connsiteX22" fmla="*/ 133160 w 674655"/>
                <a:gd name="connsiteY22" fmla="*/ 117539 h 398621"/>
                <a:gd name="connsiteX23" fmla="*/ 110871 w 674655"/>
                <a:gd name="connsiteY23" fmla="*/ 158210 h 398621"/>
                <a:gd name="connsiteX24" fmla="*/ 85916 w 674655"/>
                <a:gd name="connsiteY24" fmla="*/ 185452 h 398621"/>
                <a:gd name="connsiteX25" fmla="*/ 87058 w 674655"/>
                <a:gd name="connsiteY25" fmla="*/ 211646 h 398621"/>
                <a:gd name="connsiteX26" fmla="*/ 83820 w 674655"/>
                <a:gd name="connsiteY26" fmla="*/ 237268 h 398621"/>
                <a:gd name="connsiteX27" fmla="*/ 67913 w 674655"/>
                <a:gd name="connsiteY27" fmla="*/ 261271 h 398621"/>
                <a:gd name="connsiteX28" fmla="*/ 54197 w 674655"/>
                <a:gd name="connsiteY28" fmla="*/ 302990 h 398621"/>
                <a:gd name="connsiteX29" fmla="*/ 37719 w 674655"/>
                <a:gd name="connsiteY29" fmla="*/ 331280 h 398621"/>
                <a:gd name="connsiteX30" fmla="*/ 10668 w 674655"/>
                <a:gd name="connsiteY30" fmla="*/ 340900 h 398621"/>
                <a:gd name="connsiteX31" fmla="*/ 0 w 674655"/>
                <a:gd name="connsiteY31" fmla="*/ 356997 h 398621"/>
                <a:gd name="connsiteX32" fmla="*/ 72866 w 674655"/>
                <a:gd name="connsiteY32" fmla="*/ 361664 h 398621"/>
                <a:gd name="connsiteX33" fmla="*/ 183928 w 674655"/>
                <a:gd name="connsiteY33" fmla="*/ 370999 h 398621"/>
                <a:gd name="connsiteX34" fmla="*/ 320516 w 674655"/>
                <a:gd name="connsiteY34" fmla="*/ 383572 h 398621"/>
                <a:gd name="connsiteX35" fmla="*/ 512921 w 674655"/>
                <a:gd name="connsiteY35" fmla="*/ 398621 h 398621"/>
                <a:gd name="connsiteX36" fmla="*/ 512921 w 674655"/>
                <a:gd name="connsiteY36" fmla="*/ 398621 h 398621"/>
                <a:gd name="connsiteX37" fmla="*/ 512921 w 674655"/>
                <a:gd name="connsiteY37" fmla="*/ 398621 h 39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655" h="398621">
                  <a:moveTo>
                    <a:pt x="512921" y="398621"/>
                  </a:moveTo>
                  <a:lnTo>
                    <a:pt x="516065" y="372999"/>
                  </a:lnTo>
                  <a:lnTo>
                    <a:pt x="532828" y="166878"/>
                  </a:lnTo>
                  <a:lnTo>
                    <a:pt x="536543" y="136970"/>
                  </a:lnTo>
                  <a:lnTo>
                    <a:pt x="553498" y="139065"/>
                  </a:lnTo>
                  <a:lnTo>
                    <a:pt x="569976" y="145447"/>
                  </a:lnTo>
                  <a:lnTo>
                    <a:pt x="581692" y="155543"/>
                  </a:lnTo>
                  <a:lnTo>
                    <a:pt x="602932" y="158210"/>
                  </a:lnTo>
                  <a:lnTo>
                    <a:pt x="621602" y="147447"/>
                  </a:lnTo>
                  <a:lnTo>
                    <a:pt x="635889" y="136208"/>
                  </a:lnTo>
                  <a:lnTo>
                    <a:pt x="656653" y="143161"/>
                  </a:lnTo>
                  <a:lnTo>
                    <a:pt x="674656" y="67342"/>
                  </a:lnTo>
                  <a:lnTo>
                    <a:pt x="668274" y="49149"/>
                  </a:lnTo>
                  <a:lnTo>
                    <a:pt x="662369" y="26765"/>
                  </a:lnTo>
                  <a:lnTo>
                    <a:pt x="606552" y="24194"/>
                  </a:lnTo>
                  <a:lnTo>
                    <a:pt x="546545" y="21146"/>
                  </a:lnTo>
                  <a:lnTo>
                    <a:pt x="524732" y="22765"/>
                  </a:lnTo>
                  <a:lnTo>
                    <a:pt x="199454" y="0"/>
                  </a:lnTo>
                  <a:lnTo>
                    <a:pt x="151638" y="2762"/>
                  </a:lnTo>
                  <a:lnTo>
                    <a:pt x="153257" y="24670"/>
                  </a:lnTo>
                  <a:lnTo>
                    <a:pt x="135731" y="61532"/>
                  </a:lnTo>
                  <a:lnTo>
                    <a:pt x="124111" y="86106"/>
                  </a:lnTo>
                  <a:lnTo>
                    <a:pt x="133160" y="117539"/>
                  </a:lnTo>
                  <a:lnTo>
                    <a:pt x="110871" y="158210"/>
                  </a:lnTo>
                  <a:lnTo>
                    <a:pt x="85916" y="185452"/>
                  </a:lnTo>
                  <a:lnTo>
                    <a:pt x="87058" y="211646"/>
                  </a:lnTo>
                  <a:lnTo>
                    <a:pt x="83820" y="237268"/>
                  </a:lnTo>
                  <a:lnTo>
                    <a:pt x="67913" y="261271"/>
                  </a:lnTo>
                  <a:lnTo>
                    <a:pt x="54197" y="302990"/>
                  </a:lnTo>
                  <a:lnTo>
                    <a:pt x="37719" y="331280"/>
                  </a:lnTo>
                  <a:lnTo>
                    <a:pt x="10668" y="340900"/>
                  </a:lnTo>
                  <a:lnTo>
                    <a:pt x="0" y="356997"/>
                  </a:lnTo>
                  <a:lnTo>
                    <a:pt x="72866" y="361664"/>
                  </a:lnTo>
                  <a:lnTo>
                    <a:pt x="183928" y="370999"/>
                  </a:lnTo>
                  <a:lnTo>
                    <a:pt x="320516" y="383572"/>
                  </a:lnTo>
                  <a:lnTo>
                    <a:pt x="512921" y="398621"/>
                  </a:lnTo>
                  <a:lnTo>
                    <a:pt x="512921" y="398621"/>
                  </a:lnTo>
                  <a:lnTo>
                    <a:pt x="512921" y="3986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53BE776-DE3F-36C4-256C-3D53CEEAD9BF}"/>
                </a:ext>
              </a:extLst>
            </p:cNvPr>
            <p:cNvSpPr/>
            <p:nvPr/>
          </p:nvSpPr>
          <p:spPr>
            <a:xfrm>
              <a:off x="-4019362" y="2419334"/>
              <a:ext cx="1185186" cy="878984"/>
            </a:xfrm>
            <a:custGeom>
              <a:avLst/>
              <a:gdLst>
                <a:gd name="connsiteX0" fmla="*/ 413861 w 703802"/>
                <a:gd name="connsiteY0" fmla="*/ 508540 h 521969"/>
                <a:gd name="connsiteX1" fmla="*/ 589883 w 703802"/>
                <a:gd name="connsiteY1" fmla="*/ 517303 h 521969"/>
                <a:gd name="connsiteX2" fmla="*/ 662750 w 703802"/>
                <a:gd name="connsiteY2" fmla="*/ 521970 h 521969"/>
                <a:gd name="connsiteX3" fmla="*/ 682752 w 703802"/>
                <a:gd name="connsiteY3" fmla="*/ 324898 h 521969"/>
                <a:gd name="connsiteX4" fmla="*/ 689610 w 703802"/>
                <a:gd name="connsiteY4" fmla="*/ 269367 h 521969"/>
                <a:gd name="connsiteX5" fmla="*/ 690086 w 703802"/>
                <a:gd name="connsiteY5" fmla="*/ 195739 h 521969"/>
                <a:gd name="connsiteX6" fmla="*/ 703802 w 703802"/>
                <a:gd name="connsiteY6" fmla="*/ 49911 h 521969"/>
                <a:gd name="connsiteX7" fmla="*/ 697325 w 703802"/>
                <a:gd name="connsiteY7" fmla="*/ 31813 h 521969"/>
                <a:gd name="connsiteX8" fmla="*/ 637223 w 703802"/>
                <a:gd name="connsiteY8" fmla="*/ 28670 h 521969"/>
                <a:gd name="connsiteX9" fmla="*/ 639890 w 703802"/>
                <a:gd name="connsiteY9" fmla="*/ 7334 h 521969"/>
                <a:gd name="connsiteX10" fmla="*/ 610076 w 703802"/>
                <a:gd name="connsiteY10" fmla="*/ 3715 h 521969"/>
                <a:gd name="connsiteX11" fmla="*/ 562737 w 703802"/>
                <a:gd name="connsiteY11" fmla="*/ 2191 h 521969"/>
                <a:gd name="connsiteX12" fmla="*/ 560165 w 703802"/>
                <a:gd name="connsiteY12" fmla="*/ 23527 h 521969"/>
                <a:gd name="connsiteX13" fmla="*/ 538829 w 703802"/>
                <a:gd name="connsiteY13" fmla="*/ 20860 h 521969"/>
                <a:gd name="connsiteX14" fmla="*/ 521780 w 703802"/>
                <a:gd name="connsiteY14" fmla="*/ 18764 h 521969"/>
                <a:gd name="connsiteX15" fmla="*/ 499967 w 703802"/>
                <a:gd name="connsiteY15" fmla="*/ 20479 h 521969"/>
                <a:gd name="connsiteX16" fmla="*/ 448913 w 703802"/>
                <a:gd name="connsiteY16" fmla="*/ 14097 h 521969"/>
                <a:gd name="connsiteX17" fmla="*/ 414909 w 703802"/>
                <a:gd name="connsiteY17" fmla="*/ 9906 h 521969"/>
                <a:gd name="connsiteX18" fmla="*/ 342043 w 703802"/>
                <a:gd name="connsiteY18" fmla="*/ 5239 h 521969"/>
                <a:gd name="connsiteX19" fmla="*/ 299466 w 703802"/>
                <a:gd name="connsiteY19" fmla="*/ 0 h 521969"/>
                <a:gd name="connsiteX20" fmla="*/ 276606 w 703802"/>
                <a:gd name="connsiteY20" fmla="*/ 10192 h 521969"/>
                <a:gd name="connsiteX21" fmla="*/ 252698 w 703802"/>
                <a:gd name="connsiteY21" fmla="*/ 28956 h 521969"/>
                <a:gd name="connsiteX22" fmla="*/ 240506 w 703802"/>
                <a:gd name="connsiteY22" fmla="*/ 57817 h 521969"/>
                <a:gd name="connsiteX23" fmla="*/ 229934 w 703802"/>
                <a:gd name="connsiteY23" fmla="*/ 108585 h 521969"/>
                <a:gd name="connsiteX24" fmla="*/ 194786 w 703802"/>
                <a:gd name="connsiteY24" fmla="*/ 112871 h 521969"/>
                <a:gd name="connsiteX25" fmla="*/ 177737 w 703802"/>
                <a:gd name="connsiteY25" fmla="*/ 110776 h 521969"/>
                <a:gd name="connsiteX26" fmla="*/ 165545 w 703802"/>
                <a:gd name="connsiteY26" fmla="*/ 139636 h 521969"/>
                <a:gd name="connsiteX27" fmla="*/ 179451 w 703802"/>
                <a:gd name="connsiteY27" fmla="*/ 167354 h 521969"/>
                <a:gd name="connsiteX28" fmla="*/ 213455 w 703802"/>
                <a:gd name="connsiteY28" fmla="*/ 171545 h 521969"/>
                <a:gd name="connsiteX29" fmla="*/ 234220 w 703802"/>
                <a:gd name="connsiteY29" fmla="*/ 178498 h 521969"/>
                <a:gd name="connsiteX30" fmla="*/ 248126 w 703802"/>
                <a:gd name="connsiteY30" fmla="*/ 206216 h 521969"/>
                <a:gd name="connsiteX31" fmla="*/ 253937 w 703802"/>
                <a:gd name="connsiteY31" fmla="*/ 228600 h 521969"/>
                <a:gd name="connsiteX32" fmla="*/ 225838 w 703802"/>
                <a:gd name="connsiteY32" fmla="*/ 246793 h 521969"/>
                <a:gd name="connsiteX33" fmla="*/ 208788 w 703802"/>
                <a:gd name="connsiteY33" fmla="*/ 244697 h 521969"/>
                <a:gd name="connsiteX34" fmla="*/ 210884 w 703802"/>
                <a:gd name="connsiteY34" fmla="*/ 262318 h 521969"/>
                <a:gd name="connsiteX35" fmla="*/ 217361 w 703802"/>
                <a:gd name="connsiteY35" fmla="*/ 280511 h 521969"/>
                <a:gd name="connsiteX36" fmla="*/ 236982 w 703802"/>
                <a:gd name="connsiteY36" fmla="*/ 295942 h 521969"/>
                <a:gd name="connsiteX37" fmla="*/ 257747 w 703802"/>
                <a:gd name="connsiteY37" fmla="*/ 302800 h 521969"/>
                <a:gd name="connsiteX38" fmla="*/ 245555 w 703802"/>
                <a:gd name="connsiteY38" fmla="*/ 331660 h 521969"/>
                <a:gd name="connsiteX39" fmla="*/ 222695 w 703802"/>
                <a:gd name="connsiteY39" fmla="*/ 341852 h 521969"/>
                <a:gd name="connsiteX40" fmla="*/ 181737 w 703802"/>
                <a:gd name="connsiteY40" fmla="*/ 323755 h 521969"/>
                <a:gd name="connsiteX41" fmla="*/ 159925 w 703802"/>
                <a:gd name="connsiteY41" fmla="*/ 325469 h 521969"/>
                <a:gd name="connsiteX42" fmla="*/ 149257 w 703802"/>
                <a:gd name="connsiteY42" fmla="*/ 341471 h 521969"/>
                <a:gd name="connsiteX43" fmla="*/ 118491 w 703802"/>
                <a:gd name="connsiteY43" fmla="*/ 415766 h 521969"/>
                <a:gd name="connsiteX44" fmla="*/ 110585 w 703802"/>
                <a:gd name="connsiteY44" fmla="*/ 445103 h 521969"/>
                <a:gd name="connsiteX45" fmla="*/ 85058 w 703802"/>
                <a:gd name="connsiteY45" fmla="*/ 441960 h 521969"/>
                <a:gd name="connsiteX46" fmla="*/ 47244 w 703802"/>
                <a:gd name="connsiteY46" fmla="*/ 433006 h 521969"/>
                <a:gd name="connsiteX47" fmla="*/ 21717 w 703802"/>
                <a:gd name="connsiteY47" fmla="*/ 429863 h 521969"/>
                <a:gd name="connsiteX48" fmla="*/ 0 w 703802"/>
                <a:gd name="connsiteY48" fmla="*/ 466153 h 521969"/>
                <a:gd name="connsiteX49" fmla="*/ 2096 w 703802"/>
                <a:gd name="connsiteY49" fmla="*/ 483775 h 521969"/>
                <a:gd name="connsiteX50" fmla="*/ 310610 w 703802"/>
                <a:gd name="connsiteY50" fmla="*/ 504539 h 521969"/>
                <a:gd name="connsiteX51" fmla="*/ 413861 w 703802"/>
                <a:gd name="connsiteY51" fmla="*/ 508540 h 521969"/>
                <a:gd name="connsiteX52" fmla="*/ 413861 w 703802"/>
                <a:gd name="connsiteY52" fmla="*/ 508540 h 521969"/>
                <a:gd name="connsiteX53" fmla="*/ 413861 w 703802"/>
                <a:gd name="connsiteY53" fmla="*/ 508540 h 52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03802" h="521969">
                  <a:moveTo>
                    <a:pt x="413861" y="508540"/>
                  </a:moveTo>
                  <a:lnTo>
                    <a:pt x="589883" y="517303"/>
                  </a:lnTo>
                  <a:lnTo>
                    <a:pt x="662750" y="521970"/>
                  </a:lnTo>
                  <a:lnTo>
                    <a:pt x="682752" y="324898"/>
                  </a:lnTo>
                  <a:lnTo>
                    <a:pt x="689610" y="269367"/>
                  </a:lnTo>
                  <a:lnTo>
                    <a:pt x="690086" y="195739"/>
                  </a:lnTo>
                  <a:lnTo>
                    <a:pt x="703802" y="49911"/>
                  </a:lnTo>
                  <a:lnTo>
                    <a:pt x="697325" y="31813"/>
                  </a:lnTo>
                  <a:lnTo>
                    <a:pt x="637223" y="28670"/>
                  </a:lnTo>
                  <a:lnTo>
                    <a:pt x="639890" y="7334"/>
                  </a:lnTo>
                  <a:lnTo>
                    <a:pt x="610076" y="3715"/>
                  </a:lnTo>
                  <a:lnTo>
                    <a:pt x="562737" y="2191"/>
                  </a:lnTo>
                  <a:lnTo>
                    <a:pt x="560165" y="23527"/>
                  </a:lnTo>
                  <a:lnTo>
                    <a:pt x="538829" y="20860"/>
                  </a:lnTo>
                  <a:lnTo>
                    <a:pt x="521780" y="18764"/>
                  </a:lnTo>
                  <a:lnTo>
                    <a:pt x="499967" y="20479"/>
                  </a:lnTo>
                  <a:lnTo>
                    <a:pt x="448913" y="14097"/>
                  </a:lnTo>
                  <a:lnTo>
                    <a:pt x="414909" y="9906"/>
                  </a:lnTo>
                  <a:lnTo>
                    <a:pt x="342043" y="5239"/>
                  </a:lnTo>
                  <a:lnTo>
                    <a:pt x="299466" y="0"/>
                  </a:lnTo>
                  <a:lnTo>
                    <a:pt x="276606" y="10192"/>
                  </a:lnTo>
                  <a:lnTo>
                    <a:pt x="252698" y="28956"/>
                  </a:lnTo>
                  <a:lnTo>
                    <a:pt x="240506" y="57817"/>
                  </a:lnTo>
                  <a:lnTo>
                    <a:pt x="229934" y="108585"/>
                  </a:lnTo>
                  <a:lnTo>
                    <a:pt x="194786" y="112871"/>
                  </a:lnTo>
                  <a:lnTo>
                    <a:pt x="177737" y="110776"/>
                  </a:lnTo>
                  <a:lnTo>
                    <a:pt x="165545" y="139636"/>
                  </a:lnTo>
                  <a:lnTo>
                    <a:pt x="179451" y="167354"/>
                  </a:lnTo>
                  <a:lnTo>
                    <a:pt x="213455" y="171545"/>
                  </a:lnTo>
                  <a:lnTo>
                    <a:pt x="234220" y="178498"/>
                  </a:lnTo>
                  <a:lnTo>
                    <a:pt x="248126" y="206216"/>
                  </a:lnTo>
                  <a:lnTo>
                    <a:pt x="253937" y="228600"/>
                  </a:lnTo>
                  <a:lnTo>
                    <a:pt x="225838" y="246793"/>
                  </a:lnTo>
                  <a:lnTo>
                    <a:pt x="208788" y="244697"/>
                  </a:lnTo>
                  <a:lnTo>
                    <a:pt x="210884" y="262318"/>
                  </a:lnTo>
                  <a:lnTo>
                    <a:pt x="217361" y="280511"/>
                  </a:lnTo>
                  <a:lnTo>
                    <a:pt x="236982" y="295942"/>
                  </a:lnTo>
                  <a:lnTo>
                    <a:pt x="257747" y="302800"/>
                  </a:lnTo>
                  <a:lnTo>
                    <a:pt x="245555" y="331660"/>
                  </a:lnTo>
                  <a:lnTo>
                    <a:pt x="222695" y="341852"/>
                  </a:lnTo>
                  <a:lnTo>
                    <a:pt x="181737" y="323755"/>
                  </a:lnTo>
                  <a:lnTo>
                    <a:pt x="159925" y="325469"/>
                  </a:lnTo>
                  <a:lnTo>
                    <a:pt x="149257" y="341471"/>
                  </a:lnTo>
                  <a:lnTo>
                    <a:pt x="118491" y="415766"/>
                  </a:lnTo>
                  <a:lnTo>
                    <a:pt x="110585" y="445103"/>
                  </a:lnTo>
                  <a:lnTo>
                    <a:pt x="85058" y="441960"/>
                  </a:lnTo>
                  <a:lnTo>
                    <a:pt x="47244" y="433006"/>
                  </a:lnTo>
                  <a:lnTo>
                    <a:pt x="21717" y="429863"/>
                  </a:lnTo>
                  <a:lnTo>
                    <a:pt x="0" y="466153"/>
                  </a:lnTo>
                  <a:lnTo>
                    <a:pt x="2096" y="483775"/>
                  </a:lnTo>
                  <a:lnTo>
                    <a:pt x="310610" y="504539"/>
                  </a:lnTo>
                  <a:lnTo>
                    <a:pt x="413861" y="508540"/>
                  </a:lnTo>
                  <a:lnTo>
                    <a:pt x="413861" y="508540"/>
                  </a:lnTo>
                  <a:lnTo>
                    <a:pt x="413861" y="5085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D54C700E-16C3-6DED-E60E-0101E857B3D9}"/>
                </a:ext>
              </a:extLst>
            </p:cNvPr>
            <p:cNvSpPr/>
            <p:nvPr/>
          </p:nvSpPr>
          <p:spPr>
            <a:xfrm>
              <a:off x="-3749089" y="1919853"/>
              <a:ext cx="1212615" cy="590909"/>
            </a:xfrm>
            <a:custGeom>
              <a:avLst/>
              <a:gdLst>
                <a:gd name="connsiteX0" fmla="*/ 15335 w 720090"/>
                <a:gd name="connsiteY0" fmla="*/ 317182 h 350901"/>
                <a:gd name="connsiteX1" fmla="*/ 36671 w 720090"/>
                <a:gd name="connsiteY1" fmla="*/ 319849 h 350901"/>
                <a:gd name="connsiteX2" fmla="*/ 35052 w 720090"/>
                <a:gd name="connsiteY2" fmla="*/ 298037 h 350901"/>
                <a:gd name="connsiteX3" fmla="*/ 37719 w 720090"/>
                <a:gd name="connsiteY3" fmla="*/ 276701 h 350901"/>
                <a:gd name="connsiteX4" fmla="*/ 72295 w 720090"/>
                <a:gd name="connsiteY4" fmla="*/ 276701 h 350901"/>
                <a:gd name="connsiteX5" fmla="*/ 82963 w 720090"/>
                <a:gd name="connsiteY5" fmla="*/ 295275 h 350901"/>
                <a:gd name="connsiteX6" fmla="*/ 102679 w 720090"/>
                <a:gd name="connsiteY6" fmla="*/ 310706 h 350901"/>
                <a:gd name="connsiteX7" fmla="*/ 125063 w 720090"/>
                <a:gd name="connsiteY7" fmla="*/ 304800 h 350901"/>
                <a:gd name="connsiteX8" fmla="*/ 110680 w 720090"/>
                <a:gd name="connsiteY8" fmla="*/ 281369 h 350901"/>
                <a:gd name="connsiteX9" fmla="*/ 113348 w 720090"/>
                <a:gd name="connsiteY9" fmla="*/ 260032 h 350901"/>
                <a:gd name="connsiteX10" fmla="*/ 111157 w 720090"/>
                <a:gd name="connsiteY10" fmla="*/ 242411 h 350901"/>
                <a:gd name="connsiteX11" fmla="*/ 119634 w 720090"/>
                <a:gd name="connsiteY11" fmla="*/ 208788 h 350901"/>
                <a:gd name="connsiteX12" fmla="*/ 104680 w 720090"/>
                <a:gd name="connsiteY12" fmla="*/ 189643 h 350901"/>
                <a:gd name="connsiteX13" fmla="*/ 73819 w 720090"/>
                <a:gd name="connsiteY13" fmla="*/ 194501 h 350901"/>
                <a:gd name="connsiteX14" fmla="*/ 51530 w 720090"/>
                <a:gd name="connsiteY14" fmla="*/ 235077 h 350901"/>
                <a:gd name="connsiteX15" fmla="*/ 14288 w 720090"/>
                <a:gd name="connsiteY15" fmla="*/ 256508 h 350901"/>
                <a:gd name="connsiteX16" fmla="*/ 6858 w 720090"/>
                <a:gd name="connsiteY16" fmla="*/ 281559 h 350901"/>
                <a:gd name="connsiteX17" fmla="*/ 0 w 720090"/>
                <a:gd name="connsiteY17" fmla="*/ 302323 h 350901"/>
                <a:gd name="connsiteX18" fmla="*/ 15430 w 720090"/>
                <a:gd name="connsiteY18" fmla="*/ 317182 h 350901"/>
                <a:gd name="connsiteX19" fmla="*/ 15430 w 720090"/>
                <a:gd name="connsiteY19" fmla="*/ 317182 h 350901"/>
                <a:gd name="connsiteX20" fmla="*/ 534543 w 720090"/>
                <a:gd name="connsiteY20" fmla="*/ 350901 h 350901"/>
                <a:gd name="connsiteX21" fmla="*/ 548926 w 720090"/>
                <a:gd name="connsiteY21" fmla="*/ 339661 h 350901"/>
                <a:gd name="connsiteX22" fmla="*/ 571786 w 720090"/>
                <a:gd name="connsiteY22" fmla="*/ 329470 h 350901"/>
                <a:gd name="connsiteX23" fmla="*/ 594170 w 720090"/>
                <a:gd name="connsiteY23" fmla="*/ 323564 h 350901"/>
                <a:gd name="connsiteX24" fmla="*/ 611695 w 720090"/>
                <a:gd name="connsiteY24" fmla="*/ 321373 h 350901"/>
                <a:gd name="connsiteX25" fmla="*/ 634079 w 720090"/>
                <a:gd name="connsiteY25" fmla="*/ 315468 h 350901"/>
                <a:gd name="connsiteX26" fmla="*/ 707041 w 720090"/>
                <a:gd name="connsiteY26" fmla="*/ 320135 h 350901"/>
                <a:gd name="connsiteX27" fmla="*/ 714280 w 720090"/>
                <a:gd name="connsiteY27" fmla="*/ 191072 h 350901"/>
                <a:gd name="connsiteX28" fmla="*/ 720090 w 720090"/>
                <a:gd name="connsiteY28" fmla="*/ 144113 h 350901"/>
                <a:gd name="connsiteX29" fmla="*/ 708851 w 720090"/>
                <a:gd name="connsiteY29" fmla="*/ 129731 h 350901"/>
                <a:gd name="connsiteX30" fmla="*/ 702469 w 720090"/>
                <a:gd name="connsiteY30" fmla="*/ 111633 h 350901"/>
                <a:gd name="connsiteX31" fmla="*/ 691229 w 720090"/>
                <a:gd name="connsiteY31" fmla="*/ 97250 h 350901"/>
                <a:gd name="connsiteX32" fmla="*/ 670941 w 720090"/>
                <a:gd name="connsiteY32" fmla="*/ 86106 h 350901"/>
                <a:gd name="connsiteX33" fmla="*/ 660273 w 720090"/>
                <a:gd name="connsiteY33" fmla="*/ 67437 h 350901"/>
                <a:gd name="connsiteX34" fmla="*/ 644271 w 720090"/>
                <a:gd name="connsiteY34" fmla="*/ 56769 h 350901"/>
                <a:gd name="connsiteX35" fmla="*/ 627221 w 720090"/>
                <a:gd name="connsiteY35" fmla="*/ 54673 h 350901"/>
                <a:gd name="connsiteX36" fmla="*/ 611219 w 720090"/>
                <a:gd name="connsiteY36" fmla="*/ 44006 h 350901"/>
                <a:gd name="connsiteX37" fmla="*/ 599980 w 720090"/>
                <a:gd name="connsiteY37" fmla="*/ 29623 h 350901"/>
                <a:gd name="connsiteX38" fmla="*/ 583978 w 720090"/>
                <a:gd name="connsiteY38" fmla="*/ 18955 h 350901"/>
                <a:gd name="connsiteX39" fmla="*/ 573310 w 720090"/>
                <a:gd name="connsiteY39" fmla="*/ 286 h 350901"/>
                <a:gd name="connsiteX40" fmla="*/ 559499 w 720090"/>
                <a:gd name="connsiteY40" fmla="*/ 7239 h 350901"/>
                <a:gd name="connsiteX41" fmla="*/ 536067 w 720090"/>
                <a:gd name="connsiteY41" fmla="*/ 21717 h 350901"/>
                <a:gd name="connsiteX42" fmla="*/ 520065 w 720090"/>
                <a:gd name="connsiteY42" fmla="*/ 11049 h 350901"/>
                <a:gd name="connsiteX43" fmla="*/ 503587 w 720090"/>
                <a:gd name="connsiteY43" fmla="*/ 4667 h 350901"/>
                <a:gd name="connsiteX44" fmla="*/ 480727 w 720090"/>
                <a:gd name="connsiteY44" fmla="*/ 14859 h 350901"/>
                <a:gd name="connsiteX45" fmla="*/ 465296 w 720090"/>
                <a:gd name="connsiteY45" fmla="*/ 0 h 350901"/>
                <a:gd name="connsiteX46" fmla="*/ 447770 w 720090"/>
                <a:gd name="connsiteY46" fmla="*/ 2191 h 350901"/>
                <a:gd name="connsiteX47" fmla="*/ 425958 w 720090"/>
                <a:gd name="connsiteY47" fmla="*/ 3810 h 350901"/>
                <a:gd name="connsiteX48" fmla="*/ 407860 w 720090"/>
                <a:gd name="connsiteY48" fmla="*/ 10287 h 350901"/>
                <a:gd name="connsiteX49" fmla="*/ 389192 w 720090"/>
                <a:gd name="connsiteY49" fmla="*/ 20955 h 350901"/>
                <a:gd name="connsiteX50" fmla="*/ 374332 w 720090"/>
                <a:gd name="connsiteY50" fmla="*/ 36481 h 350901"/>
                <a:gd name="connsiteX51" fmla="*/ 367951 w 720090"/>
                <a:gd name="connsiteY51" fmla="*/ 53054 h 350901"/>
                <a:gd name="connsiteX52" fmla="*/ 340805 w 720090"/>
                <a:gd name="connsiteY52" fmla="*/ 62674 h 350901"/>
                <a:gd name="connsiteX53" fmla="*/ 327470 w 720090"/>
                <a:gd name="connsiteY53" fmla="*/ 65341 h 350901"/>
                <a:gd name="connsiteX54" fmla="*/ 309372 w 720090"/>
                <a:gd name="connsiteY54" fmla="*/ 71723 h 350901"/>
                <a:gd name="connsiteX55" fmla="*/ 302514 w 720090"/>
                <a:gd name="connsiteY55" fmla="*/ 92488 h 350901"/>
                <a:gd name="connsiteX56" fmla="*/ 295084 w 720090"/>
                <a:gd name="connsiteY56" fmla="*/ 117539 h 350901"/>
                <a:gd name="connsiteX57" fmla="*/ 282321 w 720090"/>
                <a:gd name="connsiteY57" fmla="*/ 150590 h 350901"/>
                <a:gd name="connsiteX58" fmla="*/ 256223 w 720090"/>
                <a:gd name="connsiteY58" fmla="*/ 151733 h 350901"/>
                <a:gd name="connsiteX59" fmla="*/ 235458 w 720090"/>
                <a:gd name="connsiteY59" fmla="*/ 144875 h 350901"/>
                <a:gd name="connsiteX60" fmla="*/ 233839 w 720090"/>
                <a:gd name="connsiteY60" fmla="*/ 123063 h 350901"/>
                <a:gd name="connsiteX61" fmla="*/ 214598 w 720090"/>
                <a:gd name="connsiteY61" fmla="*/ 103346 h 350901"/>
                <a:gd name="connsiteX62" fmla="*/ 194310 w 720090"/>
                <a:gd name="connsiteY62" fmla="*/ 92202 h 350901"/>
                <a:gd name="connsiteX63" fmla="*/ 163449 w 720090"/>
                <a:gd name="connsiteY63" fmla="*/ 97060 h 350901"/>
                <a:gd name="connsiteX64" fmla="*/ 146971 w 720090"/>
                <a:gd name="connsiteY64" fmla="*/ 125349 h 350901"/>
                <a:gd name="connsiteX65" fmla="*/ 140589 w 720090"/>
                <a:gd name="connsiteY65" fmla="*/ 141923 h 350901"/>
                <a:gd name="connsiteX66" fmla="*/ 141160 w 720090"/>
                <a:gd name="connsiteY66" fmla="*/ 172307 h 350901"/>
                <a:gd name="connsiteX67" fmla="*/ 155543 w 720090"/>
                <a:gd name="connsiteY67" fmla="*/ 195739 h 350901"/>
                <a:gd name="connsiteX68" fmla="*/ 166211 w 720090"/>
                <a:gd name="connsiteY68" fmla="*/ 214408 h 350901"/>
                <a:gd name="connsiteX69" fmla="*/ 159353 w 720090"/>
                <a:gd name="connsiteY69" fmla="*/ 235172 h 350901"/>
                <a:gd name="connsiteX70" fmla="*/ 152972 w 720090"/>
                <a:gd name="connsiteY70" fmla="*/ 251746 h 350901"/>
                <a:gd name="connsiteX71" fmla="*/ 138113 w 720090"/>
                <a:gd name="connsiteY71" fmla="*/ 267272 h 350901"/>
                <a:gd name="connsiteX72" fmla="*/ 122682 w 720090"/>
                <a:gd name="connsiteY72" fmla="*/ 286988 h 350901"/>
                <a:gd name="connsiteX73" fmla="*/ 138684 w 720090"/>
                <a:gd name="connsiteY73" fmla="*/ 297656 h 350901"/>
                <a:gd name="connsiteX74" fmla="*/ 181261 w 720090"/>
                <a:gd name="connsiteY74" fmla="*/ 302895 h 350901"/>
                <a:gd name="connsiteX75" fmla="*/ 254222 w 720090"/>
                <a:gd name="connsiteY75" fmla="*/ 307562 h 350901"/>
                <a:gd name="connsiteX76" fmla="*/ 288322 w 720090"/>
                <a:gd name="connsiteY76" fmla="*/ 311753 h 350901"/>
                <a:gd name="connsiteX77" fmla="*/ 339471 w 720090"/>
                <a:gd name="connsiteY77" fmla="*/ 318040 h 350901"/>
                <a:gd name="connsiteX78" fmla="*/ 361283 w 720090"/>
                <a:gd name="connsiteY78" fmla="*/ 316420 h 350901"/>
                <a:gd name="connsiteX79" fmla="*/ 378333 w 720090"/>
                <a:gd name="connsiteY79" fmla="*/ 318516 h 350901"/>
                <a:gd name="connsiteX80" fmla="*/ 399669 w 720090"/>
                <a:gd name="connsiteY80" fmla="*/ 321183 h 350901"/>
                <a:gd name="connsiteX81" fmla="*/ 402336 w 720090"/>
                <a:gd name="connsiteY81" fmla="*/ 299847 h 350901"/>
                <a:gd name="connsiteX82" fmla="*/ 448628 w 720090"/>
                <a:gd name="connsiteY82" fmla="*/ 309944 h 350901"/>
                <a:gd name="connsiteX83" fmla="*/ 471011 w 720090"/>
                <a:gd name="connsiteY83" fmla="*/ 304038 h 350901"/>
                <a:gd name="connsiteX84" fmla="*/ 476917 w 720090"/>
                <a:gd name="connsiteY84" fmla="*/ 326422 h 350901"/>
                <a:gd name="connsiteX85" fmla="*/ 532829 w 720090"/>
                <a:gd name="connsiteY85" fmla="*/ 328994 h 350901"/>
                <a:gd name="connsiteX86" fmla="*/ 534448 w 720090"/>
                <a:gd name="connsiteY86" fmla="*/ 350901 h 350901"/>
                <a:gd name="connsiteX87" fmla="*/ 534448 w 720090"/>
                <a:gd name="connsiteY87" fmla="*/ 350901 h 350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20090" h="350901">
                  <a:moveTo>
                    <a:pt x="15335" y="317182"/>
                  </a:moveTo>
                  <a:lnTo>
                    <a:pt x="36671" y="319849"/>
                  </a:lnTo>
                  <a:lnTo>
                    <a:pt x="35052" y="298037"/>
                  </a:lnTo>
                  <a:lnTo>
                    <a:pt x="37719" y="276701"/>
                  </a:lnTo>
                  <a:lnTo>
                    <a:pt x="72295" y="276701"/>
                  </a:lnTo>
                  <a:cubicBezTo>
                    <a:pt x="72295" y="276701"/>
                    <a:pt x="82963" y="295275"/>
                    <a:pt x="82963" y="295275"/>
                  </a:cubicBezTo>
                  <a:lnTo>
                    <a:pt x="102679" y="310706"/>
                  </a:lnTo>
                  <a:lnTo>
                    <a:pt x="125063" y="304800"/>
                  </a:lnTo>
                  <a:lnTo>
                    <a:pt x="110680" y="281369"/>
                  </a:lnTo>
                  <a:lnTo>
                    <a:pt x="113348" y="260032"/>
                  </a:lnTo>
                  <a:lnTo>
                    <a:pt x="111157" y="242411"/>
                  </a:lnTo>
                  <a:lnTo>
                    <a:pt x="119634" y="208788"/>
                  </a:lnTo>
                  <a:lnTo>
                    <a:pt x="104680" y="189643"/>
                  </a:lnTo>
                  <a:lnTo>
                    <a:pt x="73819" y="194501"/>
                  </a:lnTo>
                  <a:lnTo>
                    <a:pt x="51530" y="235077"/>
                  </a:lnTo>
                  <a:lnTo>
                    <a:pt x="14288" y="256508"/>
                  </a:lnTo>
                  <a:lnTo>
                    <a:pt x="6858" y="281559"/>
                  </a:lnTo>
                  <a:lnTo>
                    <a:pt x="0" y="302323"/>
                  </a:lnTo>
                  <a:lnTo>
                    <a:pt x="15430" y="317182"/>
                  </a:lnTo>
                  <a:lnTo>
                    <a:pt x="15430" y="317182"/>
                  </a:lnTo>
                  <a:close/>
                  <a:moveTo>
                    <a:pt x="534543" y="350901"/>
                  </a:moveTo>
                  <a:lnTo>
                    <a:pt x="548926" y="339661"/>
                  </a:lnTo>
                  <a:lnTo>
                    <a:pt x="571786" y="329470"/>
                  </a:lnTo>
                  <a:lnTo>
                    <a:pt x="594170" y="323564"/>
                  </a:lnTo>
                  <a:lnTo>
                    <a:pt x="611695" y="321373"/>
                  </a:lnTo>
                  <a:lnTo>
                    <a:pt x="634079" y="315468"/>
                  </a:lnTo>
                  <a:lnTo>
                    <a:pt x="707041" y="320135"/>
                  </a:lnTo>
                  <a:lnTo>
                    <a:pt x="714280" y="191072"/>
                  </a:lnTo>
                  <a:lnTo>
                    <a:pt x="720090" y="144113"/>
                  </a:lnTo>
                  <a:lnTo>
                    <a:pt x="708851" y="129731"/>
                  </a:lnTo>
                  <a:lnTo>
                    <a:pt x="702469" y="111633"/>
                  </a:lnTo>
                  <a:lnTo>
                    <a:pt x="691229" y="97250"/>
                  </a:lnTo>
                  <a:lnTo>
                    <a:pt x="670941" y="86106"/>
                  </a:lnTo>
                  <a:lnTo>
                    <a:pt x="660273" y="67437"/>
                  </a:lnTo>
                  <a:lnTo>
                    <a:pt x="644271" y="56769"/>
                  </a:lnTo>
                  <a:lnTo>
                    <a:pt x="627221" y="54673"/>
                  </a:lnTo>
                  <a:lnTo>
                    <a:pt x="611219" y="44006"/>
                  </a:lnTo>
                  <a:lnTo>
                    <a:pt x="599980" y="29623"/>
                  </a:lnTo>
                  <a:lnTo>
                    <a:pt x="583978" y="18955"/>
                  </a:lnTo>
                  <a:lnTo>
                    <a:pt x="573310" y="286"/>
                  </a:lnTo>
                  <a:lnTo>
                    <a:pt x="559499" y="7239"/>
                  </a:lnTo>
                  <a:lnTo>
                    <a:pt x="536067" y="21717"/>
                  </a:lnTo>
                  <a:lnTo>
                    <a:pt x="520065" y="11049"/>
                  </a:lnTo>
                  <a:lnTo>
                    <a:pt x="503587" y="4667"/>
                  </a:lnTo>
                  <a:lnTo>
                    <a:pt x="480727" y="14859"/>
                  </a:lnTo>
                  <a:lnTo>
                    <a:pt x="465296" y="0"/>
                  </a:lnTo>
                  <a:lnTo>
                    <a:pt x="447770" y="2191"/>
                  </a:lnTo>
                  <a:lnTo>
                    <a:pt x="425958" y="3810"/>
                  </a:lnTo>
                  <a:lnTo>
                    <a:pt x="407860" y="10287"/>
                  </a:lnTo>
                  <a:lnTo>
                    <a:pt x="389192" y="20955"/>
                  </a:lnTo>
                  <a:lnTo>
                    <a:pt x="374332" y="36481"/>
                  </a:lnTo>
                  <a:lnTo>
                    <a:pt x="367951" y="53054"/>
                  </a:lnTo>
                  <a:lnTo>
                    <a:pt x="340805" y="62674"/>
                  </a:lnTo>
                  <a:lnTo>
                    <a:pt x="327470" y="65341"/>
                  </a:lnTo>
                  <a:lnTo>
                    <a:pt x="309372" y="71723"/>
                  </a:lnTo>
                  <a:lnTo>
                    <a:pt x="302514" y="92488"/>
                  </a:lnTo>
                  <a:lnTo>
                    <a:pt x="295084" y="117539"/>
                  </a:lnTo>
                  <a:lnTo>
                    <a:pt x="282321" y="150590"/>
                  </a:lnTo>
                  <a:lnTo>
                    <a:pt x="256223" y="151733"/>
                  </a:lnTo>
                  <a:lnTo>
                    <a:pt x="235458" y="144875"/>
                  </a:lnTo>
                  <a:lnTo>
                    <a:pt x="233839" y="123063"/>
                  </a:lnTo>
                  <a:lnTo>
                    <a:pt x="214598" y="103346"/>
                  </a:lnTo>
                  <a:lnTo>
                    <a:pt x="194310" y="92202"/>
                  </a:lnTo>
                  <a:lnTo>
                    <a:pt x="163449" y="97060"/>
                  </a:lnTo>
                  <a:lnTo>
                    <a:pt x="146971" y="125349"/>
                  </a:lnTo>
                  <a:lnTo>
                    <a:pt x="140589" y="141923"/>
                  </a:lnTo>
                  <a:lnTo>
                    <a:pt x="141160" y="172307"/>
                  </a:lnTo>
                  <a:lnTo>
                    <a:pt x="155543" y="195739"/>
                  </a:lnTo>
                  <a:lnTo>
                    <a:pt x="166211" y="214408"/>
                  </a:lnTo>
                  <a:lnTo>
                    <a:pt x="159353" y="235172"/>
                  </a:lnTo>
                  <a:lnTo>
                    <a:pt x="152972" y="251746"/>
                  </a:lnTo>
                  <a:lnTo>
                    <a:pt x="138113" y="267272"/>
                  </a:lnTo>
                  <a:lnTo>
                    <a:pt x="122682" y="286988"/>
                  </a:lnTo>
                  <a:lnTo>
                    <a:pt x="138684" y="297656"/>
                  </a:lnTo>
                  <a:lnTo>
                    <a:pt x="181261" y="302895"/>
                  </a:lnTo>
                  <a:lnTo>
                    <a:pt x="254222" y="307562"/>
                  </a:lnTo>
                  <a:lnTo>
                    <a:pt x="288322" y="311753"/>
                  </a:lnTo>
                  <a:lnTo>
                    <a:pt x="339471" y="318040"/>
                  </a:lnTo>
                  <a:lnTo>
                    <a:pt x="361283" y="316420"/>
                  </a:lnTo>
                  <a:lnTo>
                    <a:pt x="378333" y="318516"/>
                  </a:lnTo>
                  <a:lnTo>
                    <a:pt x="399669" y="321183"/>
                  </a:lnTo>
                  <a:lnTo>
                    <a:pt x="402336" y="299847"/>
                  </a:lnTo>
                  <a:lnTo>
                    <a:pt x="448628" y="309944"/>
                  </a:lnTo>
                  <a:lnTo>
                    <a:pt x="471011" y="304038"/>
                  </a:lnTo>
                  <a:lnTo>
                    <a:pt x="476917" y="326422"/>
                  </a:lnTo>
                  <a:lnTo>
                    <a:pt x="532829" y="328994"/>
                  </a:lnTo>
                  <a:lnTo>
                    <a:pt x="534448" y="350901"/>
                  </a:lnTo>
                  <a:lnTo>
                    <a:pt x="534448" y="3509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4010034D-9500-C49E-F110-75744BCE6928}"/>
                </a:ext>
              </a:extLst>
            </p:cNvPr>
            <p:cNvSpPr/>
            <p:nvPr/>
          </p:nvSpPr>
          <p:spPr>
            <a:xfrm>
              <a:off x="-1609690" y="202462"/>
              <a:ext cx="762855" cy="940577"/>
            </a:xfrm>
            <a:custGeom>
              <a:avLst/>
              <a:gdLst>
                <a:gd name="connsiteX0" fmla="*/ 272987 w 453008"/>
                <a:gd name="connsiteY0" fmla="*/ 558546 h 558545"/>
                <a:gd name="connsiteX1" fmla="*/ 291179 w 453008"/>
                <a:gd name="connsiteY1" fmla="*/ 552069 h 558545"/>
                <a:gd name="connsiteX2" fmla="*/ 294799 w 453008"/>
                <a:gd name="connsiteY2" fmla="*/ 487680 h 558545"/>
                <a:gd name="connsiteX3" fmla="*/ 355187 w 453008"/>
                <a:gd name="connsiteY3" fmla="*/ 490823 h 558545"/>
                <a:gd name="connsiteX4" fmla="*/ 415576 w 453008"/>
                <a:gd name="connsiteY4" fmla="*/ 493967 h 558545"/>
                <a:gd name="connsiteX5" fmla="*/ 420814 w 453008"/>
                <a:gd name="connsiteY5" fmla="*/ 451390 h 558545"/>
                <a:gd name="connsiteX6" fmla="*/ 425958 w 453008"/>
                <a:gd name="connsiteY6" fmla="*/ 374237 h 558545"/>
                <a:gd name="connsiteX7" fmla="*/ 446342 w 453008"/>
                <a:gd name="connsiteY7" fmla="*/ 139065 h 558545"/>
                <a:gd name="connsiteX8" fmla="*/ 453009 w 453008"/>
                <a:gd name="connsiteY8" fmla="*/ 14573 h 558545"/>
                <a:gd name="connsiteX9" fmla="*/ 375571 w 453008"/>
                <a:gd name="connsiteY9" fmla="*/ 9334 h 558545"/>
                <a:gd name="connsiteX10" fmla="*/ 159639 w 453008"/>
                <a:gd name="connsiteY10" fmla="*/ 0 h 558545"/>
                <a:gd name="connsiteX11" fmla="*/ 152686 w 453008"/>
                <a:gd name="connsiteY11" fmla="*/ 20669 h 558545"/>
                <a:gd name="connsiteX12" fmla="*/ 159163 w 453008"/>
                <a:gd name="connsiteY12" fmla="*/ 38767 h 558545"/>
                <a:gd name="connsiteX13" fmla="*/ 154019 w 453008"/>
                <a:gd name="connsiteY13" fmla="*/ 115919 h 558545"/>
                <a:gd name="connsiteX14" fmla="*/ 132588 w 453008"/>
                <a:gd name="connsiteY14" fmla="*/ 113348 h 558545"/>
                <a:gd name="connsiteX15" fmla="*/ 114967 w 453008"/>
                <a:gd name="connsiteY15" fmla="*/ 115443 h 558545"/>
                <a:gd name="connsiteX16" fmla="*/ 96869 w 453008"/>
                <a:gd name="connsiteY16" fmla="*/ 121825 h 558545"/>
                <a:gd name="connsiteX17" fmla="*/ 82391 w 453008"/>
                <a:gd name="connsiteY17" fmla="*/ 133064 h 558545"/>
                <a:gd name="connsiteX18" fmla="*/ 65818 w 453008"/>
                <a:gd name="connsiteY18" fmla="*/ 126682 h 558545"/>
                <a:gd name="connsiteX19" fmla="*/ 50292 w 453008"/>
                <a:gd name="connsiteY19" fmla="*/ 111824 h 558545"/>
                <a:gd name="connsiteX20" fmla="*/ 28956 w 453008"/>
                <a:gd name="connsiteY20" fmla="*/ 109156 h 558545"/>
                <a:gd name="connsiteX21" fmla="*/ 16669 w 453008"/>
                <a:gd name="connsiteY21" fmla="*/ 137922 h 558545"/>
                <a:gd name="connsiteX22" fmla="*/ 0 w 453008"/>
                <a:gd name="connsiteY22" fmla="*/ 343281 h 558545"/>
                <a:gd name="connsiteX23" fmla="*/ 10763 w 453008"/>
                <a:gd name="connsiteY23" fmla="*/ 361950 h 558545"/>
                <a:gd name="connsiteX24" fmla="*/ 22003 w 453008"/>
                <a:gd name="connsiteY24" fmla="*/ 376238 h 558545"/>
                <a:gd name="connsiteX25" fmla="*/ 38100 w 453008"/>
                <a:gd name="connsiteY25" fmla="*/ 386906 h 558545"/>
                <a:gd name="connsiteX26" fmla="*/ 53626 w 453008"/>
                <a:gd name="connsiteY26" fmla="*/ 401765 h 558545"/>
                <a:gd name="connsiteX27" fmla="*/ 69628 w 453008"/>
                <a:gd name="connsiteY27" fmla="*/ 412433 h 558545"/>
                <a:gd name="connsiteX28" fmla="*/ 76105 w 453008"/>
                <a:gd name="connsiteY28" fmla="*/ 430435 h 558545"/>
                <a:gd name="connsiteX29" fmla="*/ 94869 w 453008"/>
                <a:gd name="connsiteY29" fmla="*/ 454438 h 558545"/>
                <a:gd name="connsiteX30" fmla="*/ 106680 w 453008"/>
                <a:gd name="connsiteY30" fmla="*/ 464534 h 558545"/>
                <a:gd name="connsiteX31" fmla="*/ 122682 w 453008"/>
                <a:gd name="connsiteY31" fmla="*/ 475107 h 558545"/>
                <a:gd name="connsiteX32" fmla="*/ 139255 w 453008"/>
                <a:gd name="connsiteY32" fmla="*/ 481489 h 558545"/>
                <a:gd name="connsiteX33" fmla="*/ 156400 w 453008"/>
                <a:gd name="connsiteY33" fmla="*/ 483584 h 558545"/>
                <a:gd name="connsiteX34" fmla="*/ 177260 w 453008"/>
                <a:gd name="connsiteY34" fmla="*/ 490538 h 558545"/>
                <a:gd name="connsiteX35" fmla="*/ 198120 w 453008"/>
                <a:gd name="connsiteY35" fmla="*/ 497396 h 558545"/>
                <a:gd name="connsiteX36" fmla="*/ 204502 w 453008"/>
                <a:gd name="connsiteY36" fmla="*/ 515493 h 558545"/>
                <a:gd name="connsiteX37" fmla="*/ 220028 w 453008"/>
                <a:gd name="connsiteY37" fmla="*/ 530352 h 558545"/>
                <a:gd name="connsiteX38" fmla="*/ 240411 w 453008"/>
                <a:gd name="connsiteY38" fmla="*/ 541496 h 558545"/>
                <a:gd name="connsiteX39" fmla="*/ 269748 w 453008"/>
                <a:gd name="connsiteY39" fmla="*/ 549497 h 558545"/>
                <a:gd name="connsiteX40" fmla="*/ 272987 w 453008"/>
                <a:gd name="connsiteY40" fmla="*/ 558546 h 558545"/>
                <a:gd name="connsiteX41" fmla="*/ 272987 w 453008"/>
                <a:gd name="connsiteY41" fmla="*/ 558546 h 558545"/>
                <a:gd name="connsiteX42" fmla="*/ 272987 w 453008"/>
                <a:gd name="connsiteY42" fmla="*/ 558546 h 5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3008" h="558545">
                  <a:moveTo>
                    <a:pt x="272987" y="558546"/>
                  </a:moveTo>
                  <a:lnTo>
                    <a:pt x="291179" y="552069"/>
                  </a:lnTo>
                  <a:lnTo>
                    <a:pt x="294799" y="487680"/>
                  </a:lnTo>
                  <a:lnTo>
                    <a:pt x="355187" y="490823"/>
                  </a:lnTo>
                  <a:lnTo>
                    <a:pt x="415576" y="493967"/>
                  </a:lnTo>
                  <a:lnTo>
                    <a:pt x="420814" y="451390"/>
                  </a:lnTo>
                  <a:lnTo>
                    <a:pt x="425958" y="374237"/>
                  </a:lnTo>
                  <a:lnTo>
                    <a:pt x="446342" y="139065"/>
                  </a:lnTo>
                  <a:lnTo>
                    <a:pt x="453009" y="14573"/>
                  </a:lnTo>
                  <a:lnTo>
                    <a:pt x="375571" y="9334"/>
                  </a:lnTo>
                  <a:lnTo>
                    <a:pt x="159639" y="0"/>
                  </a:lnTo>
                  <a:lnTo>
                    <a:pt x="152686" y="20669"/>
                  </a:lnTo>
                  <a:lnTo>
                    <a:pt x="159163" y="38767"/>
                  </a:lnTo>
                  <a:lnTo>
                    <a:pt x="154019" y="115919"/>
                  </a:lnTo>
                  <a:lnTo>
                    <a:pt x="132588" y="113348"/>
                  </a:lnTo>
                  <a:lnTo>
                    <a:pt x="114967" y="115443"/>
                  </a:lnTo>
                  <a:lnTo>
                    <a:pt x="96869" y="121825"/>
                  </a:lnTo>
                  <a:lnTo>
                    <a:pt x="82391" y="133064"/>
                  </a:lnTo>
                  <a:lnTo>
                    <a:pt x="65818" y="126682"/>
                  </a:lnTo>
                  <a:lnTo>
                    <a:pt x="50292" y="111824"/>
                  </a:lnTo>
                  <a:lnTo>
                    <a:pt x="28956" y="109156"/>
                  </a:lnTo>
                  <a:lnTo>
                    <a:pt x="16669" y="137922"/>
                  </a:lnTo>
                  <a:lnTo>
                    <a:pt x="0" y="343281"/>
                  </a:lnTo>
                  <a:lnTo>
                    <a:pt x="10763" y="361950"/>
                  </a:lnTo>
                  <a:lnTo>
                    <a:pt x="22003" y="376238"/>
                  </a:lnTo>
                  <a:lnTo>
                    <a:pt x="38100" y="386906"/>
                  </a:lnTo>
                  <a:lnTo>
                    <a:pt x="53626" y="401765"/>
                  </a:lnTo>
                  <a:lnTo>
                    <a:pt x="69628" y="412433"/>
                  </a:lnTo>
                  <a:lnTo>
                    <a:pt x="76105" y="430435"/>
                  </a:lnTo>
                  <a:lnTo>
                    <a:pt x="94869" y="454438"/>
                  </a:lnTo>
                  <a:lnTo>
                    <a:pt x="106680" y="464534"/>
                  </a:lnTo>
                  <a:lnTo>
                    <a:pt x="122682" y="475107"/>
                  </a:lnTo>
                  <a:lnTo>
                    <a:pt x="139255" y="481489"/>
                  </a:lnTo>
                  <a:lnTo>
                    <a:pt x="156400" y="483584"/>
                  </a:lnTo>
                  <a:lnTo>
                    <a:pt x="177260" y="490538"/>
                  </a:lnTo>
                  <a:lnTo>
                    <a:pt x="198120" y="497396"/>
                  </a:lnTo>
                  <a:lnTo>
                    <a:pt x="204502" y="515493"/>
                  </a:lnTo>
                  <a:lnTo>
                    <a:pt x="220028" y="530352"/>
                  </a:lnTo>
                  <a:lnTo>
                    <a:pt x="240411" y="541496"/>
                  </a:lnTo>
                  <a:lnTo>
                    <a:pt x="269748" y="549497"/>
                  </a:lnTo>
                  <a:lnTo>
                    <a:pt x="272987" y="558546"/>
                  </a:lnTo>
                  <a:lnTo>
                    <a:pt x="272987" y="558546"/>
                  </a:lnTo>
                  <a:lnTo>
                    <a:pt x="272987" y="55854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7E75B15C-4AB1-2F44-9BEB-80E35981A0BA}"/>
                </a:ext>
              </a:extLst>
            </p:cNvPr>
            <p:cNvSpPr/>
            <p:nvPr/>
          </p:nvSpPr>
          <p:spPr>
            <a:xfrm>
              <a:off x="-1494685" y="2146175"/>
              <a:ext cx="814344" cy="703348"/>
            </a:xfrm>
            <a:custGeom>
              <a:avLst/>
              <a:gdLst>
                <a:gd name="connsiteX0" fmla="*/ 97346 w 483584"/>
                <a:gd name="connsiteY0" fmla="*/ 417671 h 417671"/>
                <a:gd name="connsiteX1" fmla="*/ 116586 w 483584"/>
                <a:gd name="connsiteY1" fmla="*/ 402812 h 417671"/>
                <a:gd name="connsiteX2" fmla="*/ 138303 w 483584"/>
                <a:gd name="connsiteY2" fmla="*/ 366617 h 417671"/>
                <a:gd name="connsiteX3" fmla="*/ 145733 w 483584"/>
                <a:gd name="connsiteY3" fmla="*/ 341567 h 417671"/>
                <a:gd name="connsiteX4" fmla="*/ 156400 w 483584"/>
                <a:gd name="connsiteY4" fmla="*/ 325565 h 417671"/>
                <a:gd name="connsiteX5" fmla="*/ 176117 w 483584"/>
                <a:gd name="connsiteY5" fmla="*/ 340995 h 417671"/>
                <a:gd name="connsiteX6" fmla="*/ 174974 w 483584"/>
                <a:gd name="connsiteY6" fmla="*/ 314992 h 417671"/>
                <a:gd name="connsiteX7" fmla="*/ 186690 w 483584"/>
                <a:gd name="connsiteY7" fmla="*/ 290417 h 417671"/>
                <a:gd name="connsiteX8" fmla="*/ 232410 w 483584"/>
                <a:gd name="connsiteY8" fmla="*/ 270224 h 417671"/>
                <a:gd name="connsiteX9" fmla="*/ 268605 w 483584"/>
                <a:gd name="connsiteY9" fmla="*/ 257366 h 417671"/>
                <a:gd name="connsiteX10" fmla="*/ 279845 w 483584"/>
                <a:gd name="connsiteY10" fmla="*/ 271748 h 417671"/>
                <a:gd name="connsiteX11" fmla="*/ 320802 w 483584"/>
                <a:gd name="connsiteY11" fmla="*/ 255175 h 417671"/>
                <a:gd name="connsiteX12" fmla="*/ 355473 w 483584"/>
                <a:gd name="connsiteY12" fmla="*/ 255175 h 417671"/>
                <a:gd name="connsiteX13" fmla="*/ 410909 w 483584"/>
                <a:gd name="connsiteY13" fmla="*/ 261938 h 417671"/>
                <a:gd name="connsiteX14" fmla="*/ 445008 w 483584"/>
                <a:gd name="connsiteY14" fmla="*/ 266224 h 417671"/>
                <a:gd name="connsiteX15" fmla="*/ 470059 w 483584"/>
                <a:gd name="connsiteY15" fmla="*/ 273558 h 417671"/>
                <a:gd name="connsiteX16" fmla="*/ 477393 w 483584"/>
                <a:gd name="connsiteY16" fmla="*/ 248603 h 417671"/>
                <a:gd name="connsiteX17" fmla="*/ 481108 w 483584"/>
                <a:gd name="connsiteY17" fmla="*/ 218789 h 417671"/>
                <a:gd name="connsiteX18" fmla="*/ 483584 w 483584"/>
                <a:gd name="connsiteY18" fmla="*/ 128397 h 417671"/>
                <a:gd name="connsiteX19" fmla="*/ 443675 w 483584"/>
                <a:gd name="connsiteY19" fmla="*/ 136398 h 417671"/>
                <a:gd name="connsiteX20" fmla="*/ 422910 w 483584"/>
                <a:gd name="connsiteY20" fmla="*/ 129540 h 417671"/>
                <a:gd name="connsiteX21" fmla="*/ 401574 w 483584"/>
                <a:gd name="connsiteY21" fmla="*/ 126873 h 417671"/>
                <a:gd name="connsiteX22" fmla="*/ 376523 w 483584"/>
                <a:gd name="connsiteY22" fmla="*/ 119444 h 417671"/>
                <a:gd name="connsiteX23" fmla="*/ 352520 w 483584"/>
                <a:gd name="connsiteY23" fmla="*/ 103537 h 417671"/>
                <a:gd name="connsiteX24" fmla="*/ 329089 w 483584"/>
                <a:gd name="connsiteY24" fmla="*/ 83344 h 417671"/>
                <a:gd name="connsiteX25" fmla="*/ 307181 w 483584"/>
                <a:gd name="connsiteY25" fmla="*/ 50387 h 417671"/>
                <a:gd name="connsiteX26" fmla="*/ 292703 w 483584"/>
                <a:gd name="connsiteY26" fmla="*/ 27051 h 417671"/>
                <a:gd name="connsiteX27" fmla="*/ 287369 w 483584"/>
                <a:gd name="connsiteY27" fmla="*/ 476 h 417671"/>
                <a:gd name="connsiteX28" fmla="*/ 265557 w 483584"/>
                <a:gd name="connsiteY28" fmla="*/ 2096 h 417671"/>
                <a:gd name="connsiteX29" fmla="*/ 248507 w 483584"/>
                <a:gd name="connsiteY29" fmla="*/ 0 h 417671"/>
                <a:gd name="connsiteX30" fmla="*/ 237363 w 483584"/>
                <a:gd name="connsiteY30" fmla="*/ 20193 h 417671"/>
                <a:gd name="connsiteX31" fmla="*/ 214979 w 483584"/>
                <a:gd name="connsiteY31" fmla="*/ 60674 h 417671"/>
                <a:gd name="connsiteX32" fmla="*/ 188976 w 483584"/>
                <a:gd name="connsiteY32" fmla="*/ 96298 h 417671"/>
                <a:gd name="connsiteX33" fmla="*/ 168783 w 483584"/>
                <a:gd name="connsiteY33" fmla="*/ 119729 h 417671"/>
                <a:gd name="connsiteX34" fmla="*/ 72485 w 483584"/>
                <a:gd name="connsiteY34" fmla="*/ 164021 h 417671"/>
                <a:gd name="connsiteX35" fmla="*/ 26099 w 483584"/>
                <a:gd name="connsiteY35" fmla="*/ 188595 h 417671"/>
                <a:gd name="connsiteX36" fmla="*/ 0 w 483584"/>
                <a:gd name="connsiteY36" fmla="*/ 189643 h 417671"/>
                <a:gd name="connsiteX37" fmla="*/ 95 w 483584"/>
                <a:gd name="connsiteY37" fmla="*/ 224219 h 417671"/>
                <a:gd name="connsiteX38" fmla="*/ 9239 w 483584"/>
                <a:gd name="connsiteY38" fmla="*/ 255556 h 417671"/>
                <a:gd name="connsiteX39" fmla="*/ 20955 w 483584"/>
                <a:gd name="connsiteY39" fmla="*/ 265652 h 417671"/>
                <a:gd name="connsiteX40" fmla="*/ 38100 w 483584"/>
                <a:gd name="connsiteY40" fmla="*/ 302324 h 417671"/>
                <a:gd name="connsiteX41" fmla="*/ 44482 w 483584"/>
                <a:gd name="connsiteY41" fmla="*/ 320421 h 417671"/>
                <a:gd name="connsiteX42" fmla="*/ 50006 w 483584"/>
                <a:gd name="connsiteY42" fmla="*/ 416147 h 417671"/>
                <a:gd name="connsiteX43" fmla="*/ 97346 w 483584"/>
                <a:gd name="connsiteY43" fmla="*/ 417671 h 417671"/>
                <a:gd name="connsiteX44" fmla="*/ 97346 w 483584"/>
                <a:gd name="connsiteY44" fmla="*/ 417671 h 417671"/>
                <a:gd name="connsiteX45" fmla="*/ 97346 w 483584"/>
                <a:gd name="connsiteY45" fmla="*/ 417671 h 41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83584" h="417671">
                  <a:moveTo>
                    <a:pt x="97346" y="417671"/>
                  </a:moveTo>
                  <a:lnTo>
                    <a:pt x="116586" y="402812"/>
                  </a:lnTo>
                  <a:lnTo>
                    <a:pt x="138303" y="366617"/>
                  </a:lnTo>
                  <a:lnTo>
                    <a:pt x="145733" y="341567"/>
                  </a:lnTo>
                  <a:lnTo>
                    <a:pt x="156400" y="325565"/>
                  </a:lnTo>
                  <a:lnTo>
                    <a:pt x="176117" y="340995"/>
                  </a:lnTo>
                  <a:lnTo>
                    <a:pt x="174974" y="314992"/>
                  </a:lnTo>
                  <a:lnTo>
                    <a:pt x="186690" y="290417"/>
                  </a:lnTo>
                  <a:lnTo>
                    <a:pt x="232410" y="270224"/>
                  </a:lnTo>
                  <a:lnTo>
                    <a:pt x="268605" y="257366"/>
                  </a:lnTo>
                  <a:lnTo>
                    <a:pt x="279845" y="271748"/>
                  </a:lnTo>
                  <a:lnTo>
                    <a:pt x="320802" y="255175"/>
                  </a:lnTo>
                  <a:lnTo>
                    <a:pt x="355473" y="255175"/>
                  </a:lnTo>
                  <a:lnTo>
                    <a:pt x="410909" y="261938"/>
                  </a:lnTo>
                  <a:lnTo>
                    <a:pt x="445008" y="266224"/>
                  </a:lnTo>
                  <a:lnTo>
                    <a:pt x="470059" y="273558"/>
                  </a:lnTo>
                  <a:lnTo>
                    <a:pt x="477393" y="248603"/>
                  </a:lnTo>
                  <a:lnTo>
                    <a:pt x="481108" y="218789"/>
                  </a:lnTo>
                  <a:lnTo>
                    <a:pt x="483584" y="128397"/>
                  </a:lnTo>
                  <a:lnTo>
                    <a:pt x="443675" y="136398"/>
                  </a:lnTo>
                  <a:lnTo>
                    <a:pt x="422910" y="129540"/>
                  </a:lnTo>
                  <a:lnTo>
                    <a:pt x="401574" y="126873"/>
                  </a:lnTo>
                  <a:lnTo>
                    <a:pt x="376523" y="119444"/>
                  </a:lnTo>
                  <a:lnTo>
                    <a:pt x="352520" y="103537"/>
                  </a:lnTo>
                  <a:lnTo>
                    <a:pt x="329089" y="83344"/>
                  </a:lnTo>
                  <a:lnTo>
                    <a:pt x="307181" y="50387"/>
                  </a:lnTo>
                  <a:lnTo>
                    <a:pt x="292703" y="27051"/>
                  </a:lnTo>
                  <a:lnTo>
                    <a:pt x="287369" y="476"/>
                  </a:lnTo>
                  <a:lnTo>
                    <a:pt x="265557" y="2096"/>
                  </a:lnTo>
                  <a:lnTo>
                    <a:pt x="248507" y="0"/>
                  </a:lnTo>
                  <a:lnTo>
                    <a:pt x="237363" y="20193"/>
                  </a:lnTo>
                  <a:lnTo>
                    <a:pt x="214979" y="60674"/>
                  </a:lnTo>
                  <a:lnTo>
                    <a:pt x="188976" y="96298"/>
                  </a:lnTo>
                  <a:lnTo>
                    <a:pt x="168783" y="119729"/>
                  </a:lnTo>
                  <a:lnTo>
                    <a:pt x="72485" y="164021"/>
                  </a:lnTo>
                  <a:lnTo>
                    <a:pt x="26099" y="188595"/>
                  </a:lnTo>
                  <a:lnTo>
                    <a:pt x="0" y="189643"/>
                  </a:lnTo>
                  <a:lnTo>
                    <a:pt x="95" y="224219"/>
                  </a:lnTo>
                  <a:lnTo>
                    <a:pt x="9239" y="255556"/>
                  </a:lnTo>
                  <a:lnTo>
                    <a:pt x="20955" y="265652"/>
                  </a:lnTo>
                  <a:lnTo>
                    <a:pt x="38100" y="302324"/>
                  </a:lnTo>
                  <a:lnTo>
                    <a:pt x="44482" y="320421"/>
                  </a:lnTo>
                  <a:lnTo>
                    <a:pt x="50006" y="416147"/>
                  </a:lnTo>
                  <a:lnTo>
                    <a:pt x="97346" y="417671"/>
                  </a:lnTo>
                  <a:lnTo>
                    <a:pt x="97346" y="417671"/>
                  </a:lnTo>
                  <a:lnTo>
                    <a:pt x="97346" y="4176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DDC86043-3E84-556D-7E40-21D111F2C4B3}"/>
                </a:ext>
              </a:extLst>
            </p:cNvPr>
            <p:cNvSpPr/>
            <p:nvPr/>
          </p:nvSpPr>
          <p:spPr>
            <a:xfrm>
              <a:off x="-2320416" y="1241045"/>
              <a:ext cx="778415" cy="693083"/>
            </a:xfrm>
            <a:custGeom>
              <a:avLst/>
              <a:gdLst>
                <a:gd name="connsiteX0" fmla="*/ 324517 w 462248"/>
                <a:gd name="connsiteY0" fmla="*/ 411575 h 411575"/>
                <a:gd name="connsiteX1" fmla="*/ 339376 w 462248"/>
                <a:gd name="connsiteY1" fmla="*/ 396050 h 411575"/>
                <a:gd name="connsiteX2" fmla="*/ 408051 w 462248"/>
                <a:gd name="connsiteY2" fmla="*/ 330803 h 411575"/>
                <a:gd name="connsiteX3" fmla="*/ 447389 w 462248"/>
                <a:gd name="connsiteY3" fmla="*/ 292322 h 411575"/>
                <a:gd name="connsiteX4" fmla="*/ 462248 w 462248"/>
                <a:gd name="connsiteY4" fmla="*/ 276892 h 411575"/>
                <a:gd name="connsiteX5" fmla="*/ 445770 w 462248"/>
                <a:gd name="connsiteY5" fmla="*/ 270510 h 411575"/>
                <a:gd name="connsiteX6" fmla="*/ 434530 w 462248"/>
                <a:gd name="connsiteY6" fmla="*/ 256127 h 411575"/>
                <a:gd name="connsiteX7" fmla="*/ 423291 w 462248"/>
                <a:gd name="connsiteY7" fmla="*/ 241744 h 411575"/>
                <a:gd name="connsiteX8" fmla="*/ 406813 w 462248"/>
                <a:gd name="connsiteY8" fmla="*/ 235363 h 411575"/>
                <a:gd name="connsiteX9" fmla="*/ 391859 w 462248"/>
                <a:gd name="connsiteY9" fmla="*/ 216217 h 411575"/>
                <a:gd name="connsiteX10" fmla="*/ 370046 w 462248"/>
                <a:gd name="connsiteY10" fmla="*/ 217837 h 411575"/>
                <a:gd name="connsiteX11" fmla="*/ 349282 w 462248"/>
                <a:gd name="connsiteY11" fmla="*/ 210884 h 411575"/>
                <a:gd name="connsiteX12" fmla="*/ 338042 w 462248"/>
                <a:gd name="connsiteY12" fmla="*/ 196501 h 411575"/>
                <a:gd name="connsiteX13" fmla="*/ 322135 w 462248"/>
                <a:gd name="connsiteY13" fmla="*/ 185928 h 411575"/>
                <a:gd name="connsiteX14" fmla="*/ 304514 w 462248"/>
                <a:gd name="connsiteY14" fmla="*/ 188023 h 411575"/>
                <a:gd name="connsiteX15" fmla="*/ 284321 w 462248"/>
                <a:gd name="connsiteY15" fmla="*/ 176879 h 411575"/>
                <a:gd name="connsiteX16" fmla="*/ 272034 w 462248"/>
                <a:gd name="connsiteY16" fmla="*/ 171069 h 411575"/>
                <a:gd name="connsiteX17" fmla="*/ 250698 w 462248"/>
                <a:gd name="connsiteY17" fmla="*/ 168402 h 411575"/>
                <a:gd name="connsiteX18" fmla="*/ 249079 w 462248"/>
                <a:gd name="connsiteY18" fmla="*/ 146590 h 411575"/>
                <a:gd name="connsiteX19" fmla="*/ 237934 w 462248"/>
                <a:gd name="connsiteY19" fmla="*/ 132207 h 411575"/>
                <a:gd name="connsiteX20" fmla="*/ 231458 w 462248"/>
                <a:gd name="connsiteY20" fmla="*/ 114014 h 411575"/>
                <a:gd name="connsiteX21" fmla="*/ 237839 w 462248"/>
                <a:gd name="connsiteY21" fmla="*/ 97536 h 411575"/>
                <a:gd name="connsiteX22" fmla="*/ 232505 w 462248"/>
                <a:gd name="connsiteY22" fmla="*/ 70866 h 411575"/>
                <a:gd name="connsiteX23" fmla="*/ 230886 w 462248"/>
                <a:gd name="connsiteY23" fmla="*/ 48958 h 411575"/>
                <a:gd name="connsiteX24" fmla="*/ 224409 w 462248"/>
                <a:gd name="connsiteY24" fmla="*/ 30861 h 411575"/>
                <a:gd name="connsiteX25" fmla="*/ 208502 w 462248"/>
                <a:gd name="connsiteY25" fmla="*/ 20193 h 411575"/>
                <a:gd name="connsiteX26" fmla="*/ 191929 w 462248"/>
                <a:gd name="connsiteY26" fmla="*/ 13811 h 411575"/>
                <a:gd name="connsiteX27" fmla="*/ 184975 w 462248"/>
                <a:gd name="connsiteY27" fmla="*/ 0 h 411575"/>
                <a:gd name="connsiteX28" fmla="*/ 169640 w 462248"/>
                <a:gd name="connsiteY28" fmla="*/ 19717 h 411575"/>
                <a:gd name="connsiteX29" fmla="*/ 163259 w 462248"/>
                <a:gd name="connsiteY29" fmla="*/ 36290 h 411575"/>
                <a:gd name="connsiteX30" fmla="*/ 147828 w 462248"/>
                <a:gd name="connsiteY30" fmla="*/ 56102 h 411575"/>
                <a:gd name="connsiteX31" fmla="*/ 132397 w 462248"/>
                <a:gd name="connsiteY31" fmla="*/ 75819 h 411575"/>
                <a:gd name="connsiteX32" fmla="*/ 113252 w 462248"/>
                <a:gd name="connsiteY32" fmla="*/ 90773 h 411575"/>
                <a:gd name="connsiteX33" fmla="*/ 95155 w 462248"/>
                <a:gd name="connsiteY33" fmla="*/ 97250 h 411575"/>
                <a:gd name="connsiteX34" fmla="*/ 82391 w 462248"/>
                <a:gd name="connsiteY34" fmla="*/ 130302 h 411575"/>
                <a:gd name="connsiteX35" fmla="*/ 21717 w 462248"/>
                <a:gd name="connsiteY35" fmla="*/ 131540 h 411575"/>
                <a:gd name="connsiteX36" fmla="*/ 19050 w 462248"/>
                <a:gd name="connsiteY36" fmla="*/ 152876 h 411575"/>
                <a:gd name="connsiteX37" fmla="*/ 12763 w 462248"/>
                <a:gd name="connsiteY37" fmla="*/ 169354 h 411575"/>
                <a:gd name="connsiteX38" fmla="*/ 2096 w 462248"/>
                <a:gd name="connsiteY38" fmla="*/ 185452 h 411575"/>
                <a:gd name="connsiteX39" fmla="*/ 0 w 462248"/>
                <a:gd name="connsiteY39" fmla="*/ 202502 h 411575"/>
                <a:gd name="connsiteX40" fmla="*/ 2191 w 462248"/>
                <a:gd name="connsiteY40" fmla="*/ 220123 h 411575"/>
                <a:gd name="connsiteX41" fmla="*/ 13335 w 462248"/>
                <a:gd name="connsiteY41" fmla="*/ 234506 h 411575"/>
                <a:gd name="connsiteX42" fmla="*/ 24574 w 462248"/>
                <a:gd name="connsiteY42" fmla="*/ 248888 h 411575"/>
                <a:gd name="connsiteX43" fmla="*/ 40005 w 462248"/>
                <a:gd name="connsiteY43" fmla="*/ 263747 h 411575"/>
                <a:gd name="connsiteX44" fmla="*/ 56483 w 462248"/>
                <a:gd name="connsiteY44" fmla="*/ 270129 h 411575"/>
                <a:gd name="connsiteX45" fmla="*/ 73057 w 462248"/>
                <a:gd name="connsiteY45" fmla="*/ 276511 h 411575"/>
                <a:gd name="connsiteX46" fmla="*/ 83725 w 462248"/>
                <a:gd name="connsiteY46" fmla="*/ 295180 h 411575"/>
                <a:gd name="connsiteX47" fmla="*/ 113538 w 462248"/>
                <a:gd name="connsiteY47" fmla="*/ 298799 h 411575"/>
                <a:gd name="connsiteX48" fmla="*/ 142780 w 462248"/>
                <a:gd name="connsiteY48" fmla="*/ 306800 h 411575"/>
                <a:gd name="connsiteX49" fmla="*/ 163640 w 462248"/>
                <a:gd name="connsiteY49" fmla="*/ 313658 h 411575"/>
                <a:gd name="connsiteX50" fmla="*/ 179546 w 462248"/>
                <a:gd name="connsiteY50" fmla="*/ 324326 h 411575"/>
                <a:gd name="connsiteX51" fmla="*/ 195548 w 462248"/>
                <a:gd name="connsiteY51" fmla="*/ 334994 h 411575"/>
                <a:gd name="connsiteX52" fmla="*/ 222790 w 462248"/>
                <a:gd name="connsiteY52" fmla="*/ 359950 h 411575"/>
                <a:gd name="connsiteX53" fmla="*/ 234505 w 462248"/>
                <a:gd name="connsiteY53" fmla="*/ 370046 h 411575"/>
                <a:gd name="connsiteX54" fmla="*/ 251555 w 462248"/>
                <a:gd name="connsiteY54" fmla="*/ 372237 h 411575"/>
                <a:gd name="connsiteX55" fmla="*/ 268605 w 462248"/>
                <a:gd name="connsiteY55" fmla="*/ 374333 h 411575"/>
                <a:gd name="connsiteX56" fmla="*/ 284512 w 462248"/>
                <a:gd name="connsiteY56" fmla="*/ 384905 h 411575"/>
                <a:gd name="connsiteX57" fmla="*/ 300038 w 462248"/>
                <a:gd name="connsiteY57" fmla="*/ 399860 h 411575"/>
                <a:gd name="connsiteX58" fmla="*/ 312230 w 462248"/>
                <a:gd name="connsiteY58" fmla="*/ 405670 h 411575"/>
                <a:gd name="connsiteX59" fmla="*/ 324517 w 462248"/>
                <a:gd name="connsiteY59" fmla="*/ 411575 h 411575"/>
                <a:gd name="connsiteX60" fmla="*/ 324517 w 462248"/>
                <a:gd name="connsiteY60" fmla="*/ 411575 h 411575"/>
                <a:gd name="connsiteX61" fmla="*/ 324517 w 462248"/>
                <a:gd name="connsiteY61" fmla="*/ 411575 h 4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62248" h="411575">
                  <a:moveTo>
                    <a:pt x="324517" y="411575"/>
                  </a:moveTo>
                  <a:lnTo>
                    <a:pt x="339376" y="396050"/>
                  </a:lnTo>
                  <a:lnTo>
                    <a:pt x="408051" y="330803"/>
                  </a:lnTo>
                  <a:lnTo>
                    <a:pt x="447389" y="292322"/>
                  </a:lnTo>
                  <a:lnTo>
                    <a:pt x="462248" y="276892"/>
                  </a:lnTo>
                  <a:lnTo>
                    <a:pt x="445770" y="270510"/>
                  </a:lnTo>
                  <a:lnTo>
                    <a:pt x="434530" y="256127"/>
                  </a:lnTo>
                  <a:lnTo>
                    <a:pt x="423291" y="241744"/>
                  </a:lnTo>
                  <a:lnTo>
                    <a:pt x="406813" y="235363"/>
                  </a:lnTo>
                  <a:lnTo>
                    <a:pt x="391859" y="216217"/>
                  </a:lnTo>
                  <a:lnTo>
                    <a:pt x="370046" y="217837"/>
                  </a:lnTo>
                  <a:lnTo>
                    <a:pt x="349282" y="210884"/>
                  </a:lnTo>
                  <a:lnTo>
                    <a:pt x="338042" y="196501"/>
                  </a:lnTo>
                  <a:lnTo>
                    <a:pt x="322135" y="185928"/>
                  </a:lnTo>
                  <a:lnTo>
                    <a:pt x="304514" y="188023"/>
                  </a:lnTo>
                  <a:lnTo>
                    <a:pt x="284321" y="176879"/>
                  </a:lnTo>
                  <a:lnTo>
                    <a:pt x="272034" y="171069"/>
                  </a:lnTo>
                  <a:lnTo>
                    <a:pt x="250698" y="168402"/>
                  </a:lnTo>
                  <a:lnTo>
                    <a:pt x="249079" y="146590"/>
                  </a:lnTo>
                  <a:lnTo>
                    <a:pt x="237934" y="132207"/>
                  </a:lnTo>
                  <a:lnTo>
                    <a:pt x="231458" y="114014"/>
                  </a:lnTo>
                  <a:lnTo>
                    <a:pt x="237839" y="97536"/>
                  </a:lnTo>
                  <a:lnTo>
                    <a:pt x="232505" y="70866"/>
                  </a:lnTo>
                  <a:lnTo>
                    <a:pt x="230886" y="48958"/>
                  </a:lnTo>
                  <a:lnTo>
                    <a:pt x="224409" y="30861"/>
                  </a:lnTo>
                  <a:lnTo>
                    <a:pt x="208502" y="20193"/>
                  </a:lnTo>
                  <a:lnTo>
                    <a:pt x="191929" y="13811"/>
                  </a:lnTo>
                  <a:lnTo>
                    <a:pt x="184975" y="0"/>
                  </a:lnTo>
                  <a:lnTo>
                    <a:pt x="169640" y="19717"/>
                  </a:lnTo>
                  <a:lnTo>
                    <a:pt x="163259" y="36290"/>
                  </a:lnTo>
                  <a:lnTo>
                    <a:pt x="147828" y="56102"/>
                  </a:lnTo>
                  <a:lnTo>
                    <a:pt x="132397" y="75819"/>
                  </a:lnTo>
                  <a:lnTo>
                    <a:pt x="113252" y="90773"/>
                  </a:lnTo>
                  <a:lnTo>
                    <a:pt x="95155" y="97250"/>
                  </a:lnTo>
                  <a:lnTo>
                    <a:pt x="82391" y="130302"/>
                  </a:lnTo>
                  <a:lnTo>
                    <a:pt x="21717" y="131540"/>
                  </a:lnTo>
                  <a:lnTo>
                    <a:pt x="19050" y="152876"/>
                  </a:lnTo>
                  <a:lnTo>
                    <a:pt x="12763" y="169354"/>
                  </a:lnTo>
                  <a:lnTo>
                    <a:pt x="2096" y="185452"/>
                  </a:lnTo>
                  <a:lnTo>
                    <a:pt x="0" y="202502"/>
                  </a:lnTo>
                  <a:lnTo>
                    <a:pt x="2191" y="220123"/>
                  </a:lnTo>
                  <a:lnTo>
                    <a:pt x="13335" y="234506"/>
                  </a:lnTo>
                  <a:lnTo>
                    <a:pt x="24574" y="248888"/>
                  </a:lnTo>
                  <a:lnTo>
                    <a:pt x="40005" y="263747"/>
                  </a:lnTo>
                  <a:lnTo>
                    <a:pt x="56483" y="270129"/>
                  </a:lnTo>
                  <a:lnTo>
                    <a:pt x="73057" y="276511"/>
                  </a:lnTo>
                  <a:lnTo>
                    <a:pt x="83725" y="295180"/>
                  </a:lnTo>
                  <a:lnTo>
                    <a:pt x="113538" y="298799"/>
                  </a:lnTo>
                  <a:lnTo>
                    <a:pt x="142780" y="306800"/>
                  </a:lnTo>
                  <a:lnTo>
                    <a:pt x="163640" y="313658"/>
                  </a:lnTo>
                  <a:lnTo>
                    <a:pt x="179546" y="324326"/>
                  </a:lnTo>
                  <a:lnTo>
                    <a:pt x="195548" y="334994"/>
                  </a:lnTo>
                  <a:lnTo>
                    <a:pt x="222790" y="359950"/>
                  </a:lnTo>
                  <a:lnTo>
                    <a:pt x="234505" y="370046"/>
                  </a:lnTo>
                  <a:lnTo>
                    <a:pt x="251555" y="372237"/>
                  </a:lnTo>
                  <a:lnTo>
                    <a:pt x="268605" y="374333"/>
                  </a:lnTo>
                  <a:lnTo>
                    <a:pt x="284512" y="384905"/>
                  </a:lnTo>
                  <a:lnTo>
                    <a:pt x="300038" y="399860"/>
                  </a:lnTo>
                  <a:lnTo>
                    <a:pt x="312230" y="405670"/>
                  </a:lnTo>
                  <a:lnTo>
                    <a:pt x="324517" y="411575"/>
                  </a:lnTo>
                  <a:lnTo>
                    <a:pt x="324517" y="411575"/>
                  </a:lnTo>
                  <a:lnTo>
                    <a:pt x="324517" y="4115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FEBD067-AD29-3C8B-A551-7ECD6A48599E}"/>
                </a:ext>
              </a:extLst>
            </p:cNvPr>
            <p:cNvSpPr/>
            <p:nvPr/>
          </p:nvSpPr>
          <p:spPr>
            <a:xfrm>
              <a:off x="-2923837" y="755999"/>
              <a:ext cx="985650" cy="707358"/>
            </a:xfrm>
            <a:custGeom>
              <a:avLst/>
              <a:gdLst>
                <a:gd name="connsiteX0" fmla="*/ 381190 w 585311"/>
                <a:gd name="connsiteY0" fmla="*/ 420053 h 420052"/>
                <a:gd name="connsiteX1" fmla="*/ 424815 w 585311"/>
                <a:gd name="connsiteY1" fmla="*/ 416719 h 420052"/>
                <a:gd name="connsiteX2" fmla="*/ 454533 w 585311"/>
                <a:gd name="connsiteY2" fmla="*/ 385953 h 420052"/>
                <a:gd name="connsiteX3" fmla="*/ 472631 w 585311"/>
                <a:gd name="connsiteY3" fmla="*/ 379476 h 420052"/>
                <a:gd name="connsiteX4" fmla="*/ 486918 w 585311"/>
                <a:gd name="connsiteY4" fmla="*/ 368332 h 420052"/>
                <a:gd name="connsiteX5" fmla="*/ 501777 w 585311"/>
                <a:gd name="connsiteY5" fmla="*/ 352901 h 420052"/>
                <a:gd name="connsiteX6" fmla="*/ 522542 w 585311"/>
                <a:gd name="connsiteY6" fmla="*/ 325279 h 420052"/>
                <a:gd name="connsiteX7" fmla="*/ 528828 w 585311"/>
                <a:gd name="connsiteY7" fmla="*/ 308801 h 420052"/>
                <a:gd name="connsiteX8" fmla="*/ 541020 w 585311"/>
                <a:gd name="connsiteY8" fmla="*/ 280035 h 420052"/>
                <a:gd name="connsiteX9" fmla="*/ 525590 w 585311"/>
                <a:gd name="connsiteY9" fmla="*/ 265271 h 420052"/>
                <a:gd name="connsiteX10" fmla="*/ 539972 w 585311"/>
                <a:gd name="connsiteY10" fmla="*/ 254032 h 420052"/>
                <a:gd name="connsiteX11" fmla="*/ 557498 w 585311"/>
                <a:gd name="connsiteY11" fmla="*/ 251936 h 420052"/>
                <a:gd name="connsiteX12" fmla="*/ 574357 w 585311"/>
                <a:gd name="connsiteY12" fmla="*/ 150400 h 420052"/>
                <a:gd name="connsiteX13" fmla="*/ 585311 w 585311"/>
                <a:gd name="connsiteY13" fmla="*/ 26670 h 420052"/>
                <a:gd name="connsiteX14" fmla="*/ 448532 w 585311"/>
                <a:gd name="connsiteY14" fmla="*/ 14097 h 420052"/>
                <a:gd name="connsiteX15" fmla="*/ 341662 w 585311"/>
                <a:gd name="connsiteY15" fmla="*/ 5144 h 420052"/>
                <a:gd name="connsiteX16" fmla="*/ 264509 w 585311"/>
                <a:gd name="connsiteY16" fmla="*/ 0 h 420052"/>
                <a:gd name="connsiteX17" fmla="*/ 257080 w 585311"/>
                <a:gd name="connsiteY17" fmla="*/ 24956 h 420052"/>
                <a:gd name="connsiteX18" fmla="*/ 118777 w 585311"/>
                <a:gd name="connsiteY18" fmla="*/ 25146 h 420052"/>
                <a:gd name="connsiteX19" fmla="*/ 137922 w 585311"/>
                <a:gd name="connsiteY19" fmla="*/ 44768 h 420052"/>
                <a:gd name="connsiteX20" fmla="*/ 148114 w 585311"/>
                <a:gd name="connsiteY20" fmla="*/ 67628 h 420052"/>
                <a:gd name="connsiteX21" fmla="*/ 148209 w 585311"/>
                <a:gd name="connsiteY21" fmla="*/ 102108 h 420052"/>
                <a:gd name="connsiteX22" fmla="*/ 110966 w 585311"/>
                <a:gd name="connsiteY22" fmla="*/ 123444 h 420052"/>
                <a:gd name="connsiteX23" fmla="*/ 92869 w 585311"/>
                <a:gd name="connsiteY23" fmla="*/ 129826 h 420052"/>
                <a:gd name="connsiteX24" fmla="*/ 74771 w 585311"/>
                <a:gd name="connsiteY24" fmla="*/ 136208 h 420052"/>
                <a:gd name="connsiteX25" fmla="*/ 59912 w 585311"/>
                <a:gd name="connsiteY25" fmla="*/ 151638 h 420052"/>
                <a:gd name="connsiteX26" fmla="*/ 47339 w 585311"/>
                <a:gd name="connsiteY26" fmla="*/ 219170 h 420052"/>
                <a:gd name="connsiteX27" fmla="*/ 26575 w 585311"/>
                <a:gd name="connsiteY27" fmla="*/ 246793 h 420052"/>
                <a:gd name="connsiteX28" fmla="*/ 0 w 585311"/>
                <a:gd name="connsiteY28" fmla="*/ 252127 h 420052"/>
                <a:gd name="connsiteX29" fmla="*/ 14954 w 585311"/>
                <a:gd name="connsiteY29" fmla="*/ 271272 h 420052"/>
                <a:gd name="connsiteX30" fmla="*/ 12287 w 585311"/>
                <a:gd name="connsiteY30" fmla="*/ 292513 h 420052"/>
                <a:gd name="connsiteX31" fmla="*/ 43720 w 585311"/>
                <a:gd name="connsiteY31" fmla="*/ 317945 h 420052"/>
                <a:gd name="connsiteX32" fmla="*/ 74104 w 585311"/>
                <a:gd name="connsiteY32" fmla="*/ 351949 h 420052"/>
                <a:gd name="connsiteX33" fmla="*/ 80010 w 585311"/>
                <a:gd name="connsiteY33" fmla="*/ 374237 h 420052"/>
                <a:gd name="connsiteX34" fmla="*/ 91154 w 585311"/>
                <a:gd name="connsiteY34" fmla="*/ 354044 h 420052"/>
                <a:gd name="connsiteX35" fmla="*/ 120967 w 585311"/>
                <a:gd name="connsiteY35" fmla="*/ 357664 h 420052"/>
                <a:gd name="connsiteX36" fmla="*/ 139065 w 585311"/>
                <a:gd name="connsiteY36" fmla="*/ 351282 h 420052"/>
                <a:gd name="connsiteX37" fmla="*/ 156019 w 585311"/>
                <a:gd name="connsiteY37" fmla="*/ 353378 h 420052"/>
                <a:gd name="connsiteX38" fmla="*/ 170879 w 585311"/>
                <a:gd name="connsiteY38" fmla="*/ 337947 h 420052"/>
                <a:gd name="connsiteX39" fmla="*/ 191167 w 585311"/>
                <a:gd name="connsiteY39" fmla="*/ 349091 h 420052"/>
                <a:gd name="connsiteX40" fmla="*/ 208217 w 585311"/>
                <a:gd name="connsiteY40" fmla="*/ 351187 h 420052"/>
                <a:gd name="connsiteX41" fmla="*/ 225742 w 585311"/>
                <a:gd name="connsiteY41" fmla="*/ 348996 h 420052"/>
                <a:gd name="connsiteX42" fmla="*/ 240030 w 585311"/>
                <a:gd name="connsiteY42" fmla="*/ 337852 h 420052"/>
                <a:gd name="connsiteX43" fmla="*/ 318230 w 585311"/>
                <a:gd name="connsiteY43" fmla="*/ 334613 h 420052"/>
                <a:gd name="connsiteX44" fmla="*/ 333756 w 585311"/>
                <a:gd name="connsiteY44" fmla="*/ 349377 h 420052"/>
                <a:gd name="connsiteX45" fmla="*/ 344900 w 585311"/>
                <a:gd name="connsiteY45" fmla="*/ 363760 h 420052"/>
                <a:gd name="connsiteX46" fmla="*/ 351282 w 585311"/>
                <a:gd name="connsiteY46" fmla="*/ 381762 h 420052"/>
                <a:gd name="connsiteX47" fmla="*/ 362998 w 585311"/>
                <a:gd name="connsiteY47" fmla="*/ 391859 h 420052"/>
                <a:gd name="connsiteX48" fmla="*/ 377952 w 585311"/>
                <a:gd name="connsiteY48" fmla="*/ 411004 h 420052"/>
                <a:gd name="connsiteX49" fmla="*/ 381190 w 585311"/>
                <a:gd name="connsiteY49" fmla="*/ 420053 h 420052"/>
                <a:gd name="connsiteX50" fmla="*/ 381190 w 585311"/>
                <a:gd name="connsiteY50" fmla="*/ 420053 h 420052"/>
                <a:gd name="connsiteX51" fmla="*/ 381190 w 585311"/>
                <a:gd name="connsiteY51" fmla="*/ 420053 h 42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85311" h="420052">
                  <a:moveTo>
                    <a:pt x="381190" y="420053"/>
                  </a:moveTo>
                  <a:lnTo>
                    <a:pt x="424815" y="416719"/>
                  </a:lnTo>
                  <a:lnTo>
                    <a:pt x="454533" y="385953"/>
                  </a:lnTo>
                  <a:lnTo>
                    <a:pt x="472631" y="379476"/>
                  </a:lnTo>
                  <a:lnTo>
                    <a:pt x="486918" y="368332"/>
                  </a:lnTo>
                  <a:lnTo>
                    <a:pt x="501777" y="352901"/>
                  </a:lnTo>
                  <a:lnTo>
                    <a:pt x="522542" y="325279"/>
                  </a:lnTo>
                  <a:lnTo>
                    <a:pt x="528828" y="308801"/>
                  </a:lnTo>
                  <a:lnTo>
                    <a:pt x="541020" y="280035"/>
                  </a:lnTo>
                  <a:lnTo>
                    <a:pt x="525590" y="265271"/>
                  </a:lnTo>
                  <a:lnTo>
                    <a:pt x="539972" y="254032"/>
                  </a:lnTo>
                  <a:lnTo>
                    <a:pt x="557498" y="251936"/>
                  </a:lnTo>
                  <a:lnTo>
                    <a:pt x="574357" y="150400"/>
                  </a:lnTo>
                  <a:lnTo>
                    <a:pt x="585311" y="26670"/>
                  </a:lnTo>
                  <a:lnTo>
                    <a:pt x="448532" y="14097"/>
                  </a:lnTo>
                  <a:lnTo>
                    <a:pt x="341662" y="5144"/>
                  </a:lnTo>
                  <a:lnTo>
                    <a:pt x="264509" y="0"/>
                  </a:lnTo>
                  <a:lnTo>
                    <a:pt x="257080" y="24956"/>
                  </a:lnTo>
                  <a:lnTo>
                    <a:pt x="118777" y="25146"/>
                  </a:lnTo>
                  <a:lnTo>
                    <a:pt x="137922" y="44768"/>
                  </a:lnTo>
                  <a:lnTo>
                    <a:pt x="148114" y="67628"/>
                  </a:lnTo>
                  <a:lnTo>
                    <a:pt x="148209" y="102108"/>
                  </a:lnTo>
                  <a:lnTo>
                    <a:pt x="110966" y="123444"/>
                  </a:lnTo>
                  <a:lnTo>
                    <a:pt x="92869" y="129826"/>
                  </a:lnTo>
                  <a:lnTo>
                    <a:pt x="74771" y="136208"/>
                  </a:lnTo>
                  <a:lnTo>
                    <a:pt x="59912" y="151638"/>
                  </a:lnTo>
                  <a:lnTo>
                    <a:pt x="47339" y="219170"/>
                  </a:lnTo>
                  <a:lnTo>
                    <a:pt x="26575" y="246793"/>
                  </a:lnTo>
                  <a:lnTo>
                    <a:pt x="0" y="252127"/>
                  </a:lnTo>
                  <a:lnTo>
                    <a:pt x="14954" y="271272"/>
                  </a:lnTo>
                  <a:lnTo>
                    <a:pt x="12287" y="292513"/>
                  </a:lnTo>
                  <a:lnTo>
                    <a:pt x="43720" y="317945"/>
                  </a:lnTo>
                  <a:lnTo>
                    <a:pt x="74104" y="351949"/>
                  </a:lnTo>
                  <a:lnTo>
                    <a:pt x="80010" y="374237"/>
                  </a:lnTo>
                  <a:lnTo>
                    <a:pt x="91154" y="354044"/>
                  </a:lnTo>
                  <a:lnTo>
                    <a:pt x="120967" y="357664"/>
                  </a:lnTo>
                  <a:lnTo>
                    <a:pt x="139065" y="351282"/>
                  </a:lnTo>
                  <a:lnTo>
                    <a:pt x="156019" y="353378"/>
                  </a:lnTo>
                  <a:lnTo>
                    <a:pt x="170879" y="337947"/>
                  </a:lnTo>
                  <a:lnTo>
                    <a:pt x="191167" y="349091"/>
                  </a:lnTo>
                  <a:lnTo>
                    <a:pt x="208217" y="351187"/>
                  </a:lnTo>
                  <a:lnTo>
                    <a:pt x="225742" y="348996"/>
                  </a:lnTo>
                  <a:lnTo>
                    <a:pt x="240030" y="337852"/>
                  </a:lnTo>
                  <a:lnTo>
                    <a:pt x="318230" y="334613"/>
                  </a:lnTo>
                  <a:lnTo>
                    <a:pt x="333756" y="349377"/>
                  </a:lnTo>
                  <a:lnTo>
                    <a:pt x="344900" y="363760"/>
                  </a:lnTo>
                  <a:lnTo>
                    <a:pt x="351282" y="381762"/>
                  </a:lnTo>
                  <a:lnTo>
                    <a:pt x="362998" y="391859"/>
                  </a:lnTo>
                  <a:lnTo>
                    <a:pt x="377952" y="411004"/>
                  </a:lnTo>
                  <a:lnTo>
                    <a:pt x="381190" y="420053"/>
                  </a:lnTo>
                  <a:lnTo>
                    <a:pt x="381190" y="420053"/>
                  </a:lnTo>
                  <a:lnTo>
                    <a:pt x="381190" y="42005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8D4E6A1C-F751-B728-F8B3-51942887895B}"/>
                </a:ext>
              </a:extLst>
            </p:cNvPr>
            <p:cNvSpPr/>
            <p:nvPr/>
          </p:nvSpPr>
          <p:spPr>
            <a:xfrm>
              <a:off x="-2896409" y="2448368"/>
              <a:ext cx="827336" cy="891336"/>
            </a:xfrm>
            <a:custGeom>
              <a:avLst/>
              <a:gdLst>
                <a:gd name="connsiteX0" fmla="*/ 210312 w 491299"/>
                <a:gd name="connsiteY0" fmla="*/ 517493 h 529304"/>
                <a:gd name="connsiteX1" fmla="*/ 261461 w 491299"/>
                <a:gd name="connsiteY1" fmla="*/ 523780 h 529304"/>
                <a:gd name="connsiteX2" fmla="*/ 291751 w 491299"/>
                <a:gd name="connsiteY2" fmla="*/ 523208 h 529304"/>
                <a:gd name="connsiteX3" fmla="*/ 347663 w 491299"/>
                <a:gd name="connsiteY3" fmla="*/ 525780 h 529304"/>
                <a:gd name="connsiteX4" fmla="*/ 446723 w 491299"/>
                <a:gd name="connsiteY4" fmla="*/ 529304 h 529304"/>
                <a:gd name="connsiteX5" fmla="*/ 463010 w 491299"/>
                <a:gd name="connsiteY5" fmla="*/ 327565 h 529304"/>
                <a:gd name="connsiteX6" fmla="*/ 491300 w 491299"/>
                <a:gd name="connsiteY6" fmla="*/ 27622 h 529304"/>
                <a:gd name="connsiteX7" fmla="*/ 375285 w 491299"/>
                <a:gd name="connsiteY7" fmla="*/ 22003 h 529304"/>
                <a:gd name="connsiteX8" fmla="*/ 324136 w 491299"/>
                <a:gd name="connsiteY8" fmla="*/ 15716 h 529304"/>
                <a:gd name="connsiteX9" fmla="*/ 290036 w 491299"/>
                <a:gd name="connsiteY9" fmla="*/ 11430 h 529304"/>
                <a:gd name="connsiteX10" fmla="*/ 200025 w 491299"/>
                <a:gd name="connsiteY10" fmla="*/ 4667 h 529304"/>
                <a:gd name="connsiteX11" fmla="*/ 127159 w 491299"/>
                <a:gd name="connsiteY11" fmla="*/ 0 h 529304"/>
                <a:gd name="connsiteX12" fmla="*/ 109538 w 491299"/>
                <a:gd name="connsiteY12" fmla="*/ 2191 h 529304"/>
                <a:gd name="connsiteX13" fmla="*/ 91440 w 491299"/>
                <a:gd name="connsiteY13" fmla="*/ 8668 h 529304"/>
                <a:gd name="connsiteX14" fmla="*/ 73914 w 491299"/>
                <a:gd name="connsiteY14" fmla="*/ 10763 h 529304"/>
                <a:gd name="connsiteX15" fmla="*/ 55817 w 491299"/>
                <a:gd name="connsiteY15" fmla="*/ 17240 h 529304"/>
                <a:gd name="connsiteX16" fmla="*/ 36671 w 491299"/>
                <a:gd name="connsiteY16" fmla="*/ 32194 h 529304"/>
                <a:gd name="connsiteX17" fmla="*/ 22955 w 491299"/>
                <a:gd name="connsiteY17" fmla="*/ 177927 h 529304"/>
                <a:gd name="connsiteX18" fmla="*/ 22574 w 491299"/>
                <a:gd name="connsiteY18" fmla="*/ 251555 h 529304"/>
                <a:gd name="connsiteX19" fmla="*/ 15716 w 491299"/>
                <a:gd name="connsiteY19" fmla="*/ 307086 h 529304"/>
                <a:gd name="connsiteX20" fmla="*/ 0 w 491299"/>
                <a:gd name="connsiteY20" fmla="*/ 504539 h 529304"/>
                <a:gd name="connsiteX21" fmla="*/ 55912 w 491299"/>
                <a:gd name="connsiteY21" fmla="*/ 507111 h 529304"/>
                <a:gd name="connsiteX22" fmla="*/ 210312 w 491299"/>
                <a:gd name="connsiteY22" fmla="*/ 517493 h 529304"/>
                <a:gd name="connsiteX23" fmla="*/ 210312 w 491299"/>
                <a:gd name="connsiteY23" fmla="*/ 517493 h 529304"/>
                <a:gd name="connsiteX24" fmla="*/ 210312 w 491299"/>
                <a:gd name="connsiteY24" fmla="*/ 517493 h 529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1299" h="529304">
                  <a:moveTo>
                    <a:pt x="210312" y="517493"/>
                  </a:moveTo>
                  <a:lnTo>
                    <a:pt x="261461" y="523780"/>
                  </a:lnTo>
                  <a:lnTo>
                    <a:pt x="291751" y="523208"/>
                  </a:lnTo>
                  <a:lnTo>
                    <a:pt x="347663" y="525780"/>
                  </a:lnTo>
                  <a:lnTo>
                    <a:pt x="446723" y="529304"/>
                  </a:lnTo>
                  <a:lnTo>
                    <a:pt x="463010" y="327565"/>
                  </a:lnTo>
                  <a:lnTo>
                    <a:pt x="491300" y="27622"/>
                  </a:lnTo>
                  <a:lnTo>
                    <a:pt x="375285" y="22003"/>
                  </a:lnTo>
                  <a:lnTo>
                    <a:pt x="324136" y="15716"/>
                  </a:lnTo>
                  <a:lnTo>
                    <a:pt x="290036" y="11430"/>
                  </a:lnTo>
                  <a:lnTo>
                    <a:pt x="200025" y="4667"/>
                  </a:lnTo>
                  <a:lnTo>
                    <a:pt x="127159" y="0"/>
                  </a:lnTo>
                  <a:lnTo>
                    <a:pt x="109538" y="2191"/>
                  </a:lnTo>
                  <a:lnTo>
                    <a:pt x="91440" y="8668"/>
                  </a:lnTo>
                  <a:lnTo>
                    <a:pt x="73914" y="10763"/>
                  </a:lnTo>
                  <a:lnTo>
                    <a:pt x="55817" y="17240"/>
                  </a:lnTo>
                  <a:lnTo>
                    <a:pt x="36671" y="32194"/>
                  </a:lnTo>
                  <a:lnTo>
                    <a:pt x="22955" y="177927"/>
                  </a:lnTo>
                  <a:lnTo>
                    <a:pt x="22574" y="251555"/>
                  </a:lnTo>
                  <a:lnTo>
                    <a:pt x="15716" y="307086"/>
                  </a:lnTo>
                  <a:lnTo>
                    <a:pt x="0" y="504539"/>
                  </a:lnTo>
                  <a:lnTo>
                    <a:pt x="55912" y="507111"/>
                  </a:lnTo>
                  <a:lnTo>
                    <a:pt x="210312" y="517493"/>
                  </a:lnTo>
                  <a:lnTo>
                    <a:pt x="210312" y="517493"/>
                  </a:lnTo>
                  <a:lnTo>
                    <a:pt x="210312" y="51749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087E4D49-6C75-3380-2FE7-62B7BE98F3BB}"/>
                </a:ext>
              </a:extLst>
            </p:cNvPr>
            <p:cNvSpPr/>
            <p:nvPr/>
          </p:nvSpPr>
          <p:spPr>
            <a:xfrm>
              <a:off x="-2039077" y="782143"/>
              <a:ext cx="860378" cy="929992"/>
            </a:xfrm>
            <a:custGeom>
              <a:avLst/>
              <a:gdLst>
                <a:gd name="connsiteX0" fmla="*/ 482060 w 510920"/>
                <a:gd name="connsiteY0" fmla="*/ 552260 h 552259"/>
                <a:gd name="connsiteX1" fmla="*/ 481012 w 510920"/>
                <a:gd name="connsiteY1" fmla="*/ 526161 h 552259"/>
                <a:gd name="connsiteX2" fmla="*/ 488347 w 510920"/>
                <a:gd name="connsiteY2" fmla="*/ 466344 h 552259"/>
                <a:gd name="connsiteX3" fmla="*/ 497777 w 510920"/>
                <a:gd name="connsiteY3" fmla="*/ 354902 h 552259"/>
                <a:gd name="connsiteX4" fmla="*/ 501396 w 510920"/>
                <a:gd name="connsiteY4" fmla="*/ 290322 h 552259"/>
                <a:gd name="connsiteX5" fmla="*/ 510921 w 510920"/>
                <a:gd name="connsiteY5" fmla="*/ 213550 h 552259"/>
                <a:gd name="connsiteX6" fmla="*/ 486823 w 510920"/>
                <a:gd name="connsiteY6" fmla="*/ 197548 h 552259"/>
                <a:gd name="connsiteX7" fmla="*/ 467106 w 510920"/>
                <a:gd name="connsiteY7" fmla="*/ 182118 h 552259"/>
                <a:gd name="connsiteX8" fmla="*/ 455390 w 510920"/>
                <a:gd name="connsiteY8" fmla="*/ 172021 h 552259"/>
                <a:gd name="connsiteX9" fmla="*/ 453199 w 510920"/>
                <a:gd name="connsiteY9" fmla="*/ 154400 h 552259"/>
                <a:gd name="connsiteX10" fmla="*/ 432340 w 510920"/>
                <a:gd name="connsiteY10" fmla="*/ 147447 h 552259"/>
                <a:gd name="connsiteX11" fmla="*/ 415290 w 510920"/>
                <a:gd name="connsiteY11" fmla="*/ 145352 h 552259"/>
                <a:gd name="connsiteX12" fmla="*/ 394525 w 510920"/>
                <a:gd name="connsiteY12" fmla="*/ 138494 h 552259"/>
                <a:gd name="connsiteX13" fmla="*/ 377952 w 510920"/>
                <a:gd name="connsiteY13" fmla="*/ 132112 h 552259"/>
                <a:gd name="connsiteX14" fmla="*/ 366236 w 510920"/>
                <a:gd name="connsiteY14" fmla="*/ 122015 h 552259"/>
                <a:gd name="connsiteX15" fmla="*/ 350234 w 510920"/>
                <a:gd name="connsiteY15" fmla="*/ 111347 h 552259"/>
                <a:gd name="connsiteX16" fmla="*/ 338995 w 510920"/>
                <a:gd name="connsiteY16" fmla="*/ 96965 h 552259"/>
                <a:gd name="connsiteX17" fmla="*/ 328232 w 510920"/>
                <a:gd name="connsiteY17" fmla="*/ 78296 h 552259"/>
                <a:gd name="connsiteX18" fmla="*/ 317564 w 510920"/>
                <a:gd name="connsiteY18" fmla="*/ 59627 h 552259"/>
                <a:gd name="connsiteX19" fmla="*/ 301561 w 510920"/>
                <a:gd name="connsiteY19" fmla="*/ 49054 h 552259"/>
                <a:gd name="connsiteX20" fmla="*/ 285560 w 510920"/>
                <a:gd name="connsiteY20" fmla="*/ 38386 h 552259"/>
                <a:gd name="connsiteX21" fmla="*/ 266319 w 510920"/>
                <a:gd name="connsiteY21" fmla="*/ 18669 h 552259"/>
                <a:gd name="connsiteX22" fmla="*/ 255651 w 510920"/>
                <a:gd name="connsiteY22" fmla="*/ 0 h 552259"/>
                <a:gd name="connsiteX23" fmla="*/ 252508 w 510920"/>
                <a:gd name="connsiteY23" fmla="*/ 25622 h 552259"/>
                <a:gd name="connsiteX24" fmla="*/ 59341 w 510920"/>
                <a:gd name="connsiteY24" fmla="*/ 10478 h 552259"/>
                <a:gd name="connsiteX25" fmla="*/ 49435 w 510920"/>
                <a:gd name="connsiteY25" fmla="*/ 126206 h 552259"/>
                <a:gd name="connsiteX26" fmla="*/ 40481 w 510920"/>
                <a:gd name="connsiteY26" fmla="*/ 233458 h 552259"/>
                <a:gd name="connsiteX27" fmla="*/ 22384 w 510920"/>
                <a:gd name="connsiteY27" fmla="*/ 239840 h 552259"/>
                <a:gd name="connsiteX28" fmla="*/ 0 w 510920"/>
                <a:gd name="connsiteY28" fmla="*/ 245745 h 552259"/>
                <a:gd name="connsiteX29" fmla="*/ 11240 w 510920"/>
                <a:gd name="connsiteY29" fmla="*/ 260128 h 552259"/>
                <a:gd name="connsiteX30" fmla="*/ 17145 w 510920"/>
                <a:gd name="connsiteY30" fmla="*/ 282607 h 552259"/>
                <a:gd name="connsiteX31" fmla="*/ 32575 w 510920"/>
                <a:gd name="connsiteY31" fmla="*/ 297466 h 552259"/>
                <a:gd name="connsiteX32" fmla="*/ 53435 w 510920"/>
                <a:gd name="connsiteY32" fmla="*/ 304419 h 552259"/>
                <a:gd name="connsiteX33" fmla="*/ 64103 w 510920"/>
                <a:gd name="connsiteY33" fmla="*/ 322993 h 552259"/>
                <a:gd name="connsiteX34" fmla="*/ 65723 w 510920"/>
                <a:gd name="connsiteY34" fmla="*/ 344900 h 552259"/>
                <a:gd name="connsiteX35" fmla="*/ 71628 w 510920"/>
                <a:gd name="connsiteY35" fmla="*/ 367284 h 552259"/>
                <a:gd name="connsiteX36" fmla="*/ 69532 w 510920"/>
                <a:gd name="connsiteY36" fmla="*/ 384334 h 552259"/>
                <a:gd name="connsiteX37" fmla="*/ 71152 w 510920"/>
                <a:gd name="connsiteY37" fmla="*/ 406241 h 552259"/>
                <a:gd name="connsiteX38" fmla="*/ 78105 w 510920"/>
                <a:gd name="connsiteY38" fmla="*/ 420053 h 552259"/>
                <a:gd name="connsiteX39" fmla="*/ 84582 w 510920"/>
                <a:gd name="connsiteY39" fmla="*/ 438245 h 552259"/>
                <a:gd name="connsiteX40" fmla="*/ 101060 w 510920"/>
                <a:gd name="connsiteY40" fmla="*/ 444627 h 552259"/>
                <a:gd name="connsiteX41" fmla="*/ 117634 w 510920"/>
                <a:gd name="connsiteY41" fmla="*/ 451009 h 552259"/>
                <a:gd name="connsiteX42" fmla="*/ 133636 w 510920"/>
                <a:gd name="connsiteY42" fmla="*/ 461582 h 552259"/>
                <a:gd name="connsiteX43" fmla="*/ 168878 w 510920"/>
                <a:gd name="connsiteY43" fmla="*/ 457295 h 552259"/>
                <a:gd name="connsiteX44" fmla="*/ 170974 w 510920"/>
                <a:gd name="connsiteY44" fmla="*/ 474917 h 552259"/>
                <a:gd name="connsiteX45" fmla="*/ 196120 w 510920"/>
                <a:gd name="connsiteY45" fmla="*/ 482346 h 552259"/>
                <a:gd name="connsiteX46" fmla="*/ 216884 w 510920"/>
                <a:gd name="connsiteY46" fmla="*/ 489204 h 552259"/>
                <a:gd name="connsiteX47" fmla="*/ 232886 w 510920"/>
                <a:gd name="connsiteY47" fmla="*/ 499872 h 552259"/>
                <a:gd name="connsiteX48" fmla="*/ 248983 w 510920"/>
                <a:gd name="connsiteY48" fmla="*/ 510540 h 552259"/>
                <a:gd name="connsiteX49" fmla="*/ 264414 w 510920"/>
                <a:gd name="connsiteY49" fmla="*/ 525399 h 552259"/>
                <a:gd name="connsiteX50" fmla="*/ 482060 w 510920"/>
                <a:gd name="connsiteY50" fmla="*/ 552260 h 552259"/>
                <a:gd name="connsiteX51" fmla="*/ 482060 w 510920"/>
                <a:gd name="connsiteY51" fmla="*/ 552260 h 552259"/>
                <a:gd name="connsiteX52" fmla="*/ 482060 w 510920"/>
                <a:gd name="connsiteY52" fmla="*/ 552260 h 55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10920" h="552259">
                  <a:moveTo>
                    <a:pt x="482060" y="552260"/>
                  </a:moveTo>
                  <a:lnTo>
                    <a:pt x="481012" y="526161"/>
                  </a:lnTo>
                  <a:lnTo>
                    <a:pt x="488347" y="466344"/>
                  </a:lnTo>
                  <a:lnTo>
                    <a:pt x="497777" y="354902"/>
                  </a:lnTo>
                  <a:lnTo>
                    <a:pt x="501396" y="290322"/>
                  </a:lnTo>
                  <a:lnTo>
                    <a:pt x="510921" y="213550"/>
                  </a:lnTo>
                  <a:lnTo>
                    <a:pt x="486823" y="197548"/>
                  </a:lnTo>
                  <a:lnTo>
                    <a:pt x="467106" y="182118"/>
                  </a:lnTo>
                  <a:lnTo>
                    <a:pt x="455390" y="172021"/>
                  </a:lnTo>
                  <a:lnTo>
                    <a:pt x="453199" y="154400"/>
                  </a:lnTo>
                  <a:lnTo>
                    <a:pt x="432340" y="147447"/>
                  </a:lnTo>
                  <a:lnTo>
                    <a:pt x="415290" y="145352"/>
                  </a:lnTo>
                  <a:lnTo>
                    <a:pt x="394525" y="138494"/>
                  </a:lnTo>
                  <a:lnTo>
                    <a:pt x="377952" y="132112"/>
                  </a:lnTo>
                  <a:lnTo>
                    <a:pt x="366236" y="122015"/>
                  </a:lnTo>
                  <a:lnTo>
                    <a:pt x="350234" y="111347"/>
                  </a:lnTo>
                  <a:lnTo>
                    <a:pt x="338995" y="96965"/>
                  </a:lnTo>
                  <a:lnTo>
                    <a:pt x="328232" y="78296"/>
                  </a:lnTo>
                  <a:lnTo>
                    <a:pt x="317564" y="59627"/>
                  </a:lnTo>
                  <a:lnTo>
                    <a:pt x="301561" y="49054"/>
                  </a:lnTo>
                  <a:lnTo>
                    <a:pt x="285560" y="38386"/>
                  </a:lnTo>
                  <a:lnTo>
                    <a:pt x="266319" y="18669"/>
                  </a:lnTo>
                  <a:lnTo>
                    <a:pt x="255651" y="0"/>
                  </a:lnTo>
                  <a:lnTo>
                    <a:pt x="252508" y="25622"/>
                  </a:lnTo>
                  <a:lnTo>
                    <a:pt x="59341" y="10478"/>
                  </a:lnTo>
                  <a:lnTo>
                    <a:pt x="49435" y="126206"/>
                  </a:lnTo>
                  <a:lnTo>
                    <a:pt x="40481" y="233458"/>
                  </a:lnTo>
                  <a:lnTo>
                    <a:pt x="22384" y="239840"/>
                  </a:lnTo>
                  <a:lnTo>
                    <a:pt x="0" y="245745"/>
                  </a:lnTo>
                  <a:lnTo>
                    <a:pt x="11240" y="260128"/>
                  </a:lnTo>
                  <a:lnTo>
                    <a:pt x="17145" y="282607"/>
                  </a:lnTo>
                  <a:lnTo>
                    <a:pt x="32575" y="297466"/>
                  </a:lnTo>
                  <a:lnTo>
                    <a:pt x="53435" y="304419"/>
                  </a:lnTo>
                  <a:lnTo>
                    <a:pt x="64103" y="322993"/>
                  </a:lnTo>
                  <a:lnTo>
                    <a:pt x="65723" y="344900"/>
                  </a:lnTo>
                  <a:lnTo>
                    <a:pt x="71628" y="367284"/>
                  </a:lnTo>
                  <a:lnTo>
                    <a:pt x="69532" y="384334"/>
                  </a:lnTo>
                  <a:lnTo>
                    <a:pt x="71152" y="406241"/>
                  </a:lnTo>
                  <a:lnTo>
                    <a:pt x="78105" y="420053"/>
                  </a:lnTo>
                  <a:lnTo>
                    <a:pt x="84582" y="438245"/>
                  </a:lnTo>
                  <a:lnTo>
                    <a:pt x="101060" y="444627"/>
                  </a:lnTo>
                  <a:lnTo>
                    <a:pt x="117634" y="451009"/>
                  </a:lnTo>
                  <a:lnTo>
                    <a:pt x="133636" y="461582"/>
                  </a:lnTo>
                  <a:lnTo>
                    <a:pt x="168878" y="457295"/>
                  </a:lnTo>
                  <a:lnTo>
                    <a:pt x="170974" y="474917"/>
                  </a:lnTo>
                  <a:lnTo>
                    <a:pt x="196120" y="482346"/>
                  </a:lnTo>
                  <a:lnTo>
                    <a:pt x="216884" y="489204"/>
                  </a:lnTo>
                  <a:lnTo>
                    <a:pt x="232886" y="499872"/>
                  </a:lnTo>
                  <a:lnTo>
                    <a:pt x="248983" y="510540"/>
                  </a:lnTo>
                  <a:lnTo>
                    <a:pt x="264414" y="525399"/>
                  </a:lnTo>
                  <a:lnTo>
                    <a:pt x="482060" y="552260"/>
                  </a:lnTo>
                  <a:lnTo>
                    <a:pt x="482060" y="552260"/>
                  </a:lnTo>
                  <a:lnTo>
                    <a:pt x="482060" y="552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7738CCC7-3B0F-18B4-A82A-EA352EA8249D}"/>
                </a:ext>
              </a:extLst>
            </p:cNvPr>
            <p:cNvSpPr/>
            <p:nvPr/>
          </p:nvSpPr>
          <p:spPr>
            <a:xfrm>
              <a:off x="-2141091" y="2424467"/>
              <a:ext cx="729974" cy="950363"/>
            </a:xfrm>
            <a:custGeom>
              <a:avLst/>
              <a:gdLst>
                <a:gd name="connsiteX0" fmla="*/ 42577 w 433482"/>
                <a:gd name="connsiteY0" fmla="*/ 548450 h 564356"/>
                <a:gd name="connsiteX1" fmla="*/ 184499 w 433482"/>
                <a:gd name="connsiteY1" fmla="*/ 553022 h 564356"/>
                <a:gd name="connsiteX2" fmla="*/ 257365 w 433482"/>
                <a:gd name="connsiteY2" fmla="*/ 557689 h 564356"/>
                <a:gd name="connsiteX3" fmla="*/ 377571 w 433482"/>
                <a:gd name="connsiteY3" fmla="*/ 563880 h 564356"/>
                <a:gd name="connsiteX4" fmla="*/ 416433 w 433482"/>
                <a:gd name="connsiteY4" fmla="*/ 564356 h 564356"/>
                <a:gd name="connsiteX5" fmla="*/ 422053 w 433482"/>
                <a:gd name="connsiteY5" fmla="*/ 413766 h 564356"/>
                <a:gd name="connsiteX6" fmla="*/ 424053 w 433482"/>
                <a:gd name="connsiteY6" fmla="*/ 362236 h 564356"/>
                <a:gd name="connsiteX7" fmla="*/ 433483 w 433482"/>
                <a:gd name="connsiteY7" fmla="*/ 250984 h 564356"/>
                <a:gd name="connsiteX8" fmla="*/ 423767 w 433482"/>
                <a:gd name="connsiteY8" fmla="*/ 154686 h 564356"/>
                <a:gd name="connsiteX9" fmla="*/ 421577 w 433482"/>
                <a:gd name="connsiteY9" fmla="*/ 137160 h 564356"/>
                <a:gd name="connsiteX10" fmla="*/ 396526 w 433482"/>
                <a:gd name="connsiteY10" fmla="*/ 95155 h 564356"/>
                <a:gd name="connsiteX11" fmla="*/ 381667 w 433482"/>
                <a:gd name="connsiteY11" fmla="*/ 76009 h 564356"/>
                <a:gd name="connsiteX12" fmla="*/ 383667 w 433482"/>
                <a:gd name="connsiteY12" fmla="*/ 24384 h 564356"/>
                <a:gd name="connsiteX13" fmla="*/ 281083 w 433482"/>
                <a:gd name="connsiteY13" fmla="*/ 16097 h 564356"/>
                <a:gd name="connsiteX14" fmla="*/ 105537 w 433482"/>
                <a:gd name="connsiteY14" fmla="*/ 3048 h 564356"/>
                <a:gd name="connsiteX15" fmla="*/ 45434 w 433482"/>
                <a:gd name="connsiteY15" fmla="*/ 0 h 564356"/>
                <a:gd name="connsiteX16" fmla="*/ 41243 w 433482"/>
                <a:gd name="connsiteY16" fmla="*/ 34004 h 564356"/>
                <a:gd name="connsiteX17" fmla="*/ 16192 w 433482"/>
                <a:gd name="connsiteY17" fmla="*/ 342138 h 564356"/>
                <a:gd name="connsiteX18" fmla="*/ 0 w 433482"/>
                <a:gd name="connsiteY18" fmla="*/ 543211 h 564356"/>
                <a:gd name="connsiteX19" fmla="*/ 42577 w 433482"/>
                <a:gd name="connsiteY19" fmla="*/ 548450 h 564356"/>
                <a:gd name="connsiteX20" fmla="*/ 42577 w 433482"/>
                <a:gd name="connsiteY20" fmla="*/ 548450 h 564356"/>
                <a:gd name="connsiteX21" fmla="*/ 42577 w 433482"/>
                <a:gd name="connsiteY21" fmla="*/ 548450 h 56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3482" h="564356">
                  <a:moveTo>
                    <a:pt x="42577" y="548450"/>
                  </a:moveTo>
                  <a:lnTo>
                    <a:pt x="184499" y="553022"/>
                  </a:lnTo>
                  <a:lnTo>
                    <a:pt x="257365" y="557689"/>
                  </a:lnTo>
                  <a:lnTo>
                    <a:pt x="377571" y="563880"/>
                  </a:lnTo>
                  <a:lnTo>
                    <a:pt x="416433" y="564356"/>
                  </a:lnTo>
                  <a:lnTo>
                    <a:pt x="422053" y="413766"/>
                  </a:lnTo>
                  <a:lnTo>
                    <a:pt x="424053" y="362236"/>
                  </a:lnTo>
                  <a:lnTo>
                    <a:pt x="433483" y="250984"/>
                  </a:lnTo>
                  <a:lnTo>
                    <a:pt x="423767" y="154686"/>
                  </a:lnTo>
                  <a:lnTo>
                    <a:pt x="421577" y="137160"/>
                  </a:lnTo>
                  <a:lnTo>
                    <a:pt x="396526" y="95155"/>
                  </a:lnTo>
                  <a:lnTo>
                    <a:pt x="381667" y="76009"/>
                  </a:lnTo>
                  <a:lnTo>
                    <a:pt x="383667" y="24384"/>
                  </a:lnTo>
                  <a:lnTo>
                    <a:pt x="281083" y="16097"/>
                  </a:lnTo>
                  <a:lnTo>
                    <a:pt x="105537" y="3048"/>
                  </a:lnTo>
                  <a:lnTo>
                    <a:pt x="45434" y="0"/>
                  </a:lnTo>
                  <a:lnTo>
                    <a:pt x="41243" y="34004"/>
                  </a:lnTo>
                  <a:lnTo>
                    <a:pt x="16192" y="342138"/>
                  </a:lnTo>
                  <a:lnTo>
                    <a:pt x="0" y="543211"/>
                  </a:lnTo>
                  <a:lnTo>
                    <a:pt x="42577" y="548450"/>
                  </a:lnTo>
                  <a:lnTo>
                    <a:pt x="42577" y="548450"/>
                  </a:lnTo>
                  <a:lnTo>
                    <a:pt x="42577" y="548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7BE7FB55-4AA1-8B7E-9B98-C6DA45ABC646}"/>
                </a:ext>
              </a:extLst>
            </p:cNvPr>
            <p:cNvSpPr/>
            <p:nvPr/>
          </p:nvSpPr>
          <p:spPr>
            <a:xfrm>
              <a:off x="-2580744" y="1583176"/>
              <a:ext cx="735428" cy="912349"/>
            </a:xfrm>
            <a:custGeom>
              <a:avLst/>
              <a:gdLst>
                <a:gd name="connsiteX0" fmla="*/ 305086 w 436721"/>
                <a:gd name="connsiteY0" fmla="*/ 541782 h 541782"/>
                <a:gd name="connsiteX1" fmla="*/ 306038 w 436721"/>
                <a:gd name="connsiteY1" fmla="*/ 498824 h 541782"/>
                <a:gd name="connsiteX2" fmla="*/ 366427 w 436721"/>
                <a:gd name="connsiteY2" fmla="*/ 501872 h 541782"/>
                <a:gd name="connsiteX3" fmla="*/ 409099 w 436721"/>
                <a:gd name="connsiteY3" fmla="*/ 507206 h 541782"/>
                <a:gd name="connsiteX4" fmla="*/ 416909 w 436721"/>
                <a:gd name="connsiteY4" fmla="*/ 408908 h 541782"/>
                <a:gd name="connsiteX5" fmla="*/ 436721 w 436721"/>
                <a:gd name="connsiteY5" fmla="*/ 178213 h 541782"/>
                <a:gd name="connsiteX6" fmla="*/ 415290 w 436721"/>
                <a:gd name="connsiteY6" fmla="*/ 175641 h 541782"/>
                <a:gd name="connsiteX7" fmla="*/ 398717 w 436721"/>
                <a:gd name="connsiteY7" fmla="*/ 169259 h 541782"/>
                <a:gd name="connsiteX8" fmla="*/ 362903 w 436721"/>
                <a:gd name="connsiteY8" fmla="*/ 143256 h 541782"/>
                <a:gd name="connsiteX9" fmla="*/ 335090 w 436721"/>
                <a:gd name="connsiteY9" fmla="*/ 122492 h 541782"/>
                <a:gd name="connsiteX10" fmla="*/ 302419 w 436721"/>
                <a:gd name="connsiteY10" fmla="*/ 105537 h 541782"/>
                <a:gd name="connsiteX11" fmla="*/ 285845 w 436721"/>
                <a:gd name="connsiteY11" fmla="*/ 99155 h 541782"/>
                <a:gd name="connsiteX12" fmla="*/ 238887 w 436721"/>
                <a:gd name="connsiteY12" fmla="*/ 93345 h 541782"/>
                <a:gd name="connsiteX13" fmla="*/ 223838 w 436721"/>
                <a:gd name="connsiteY13" fmla="*/ 74295 h 541782"/>
                <a:gd name="connsiteX14" fmla="*/ 207264 w 436721"/>
                <a:gd name="connsiteY14" fmla="*/ 67913 h 541782"/>
                <a:gd name="connsiteX15" fmla="*/ 191262 w 436721"/>
                <a:gd name="connsiteY15" fmla="*/ 57340 h 541782"/>
                <a:gd name="connsiteX16" fmla="*/ 179451 w 436721"/>
                <a:gd name="connsiteY16" fmla="*/ 47244 h 541782"/>
                <a:gd name="connsiteX17" fmla="*/ 164497 w 436721"/>
                <a:gd name="connsiteY17" fmla="*/ 28099 h 541782"/>
                <a:gd name="connsiteX18" fmla="*/ 157448 w 436721"/>
                <a:gd name="connsiteY18" fmla="*/ 14288 h 541782"/>
                <a:gd name="connsiteX19" fmla="*/ 111538 w 436721"/>
                <a:gd name="connsiteY19" fmla="*/ 0 h 541782"/>
                <a:gd name="connsiteX20" fmla="*/ 104585 w 436721"/>
                <a:gd name="connsiteY20" fmla="*/ 20669 h 541782"/>
                <a:gd name="connsiteX21" fmla="*/ 89725 w 436721"/>
                <a:gd name="connsiteY21" fmla="*/ 36100 h 541782"/>
                <a:gd name="connsiteX22" fmla="*/ 79058 w 436721"/>
                <a:gd name="connsiteY22" fmla="*/ 52102 h 541782"/>
                <a:gd name="connsiteX23" fmla="*/ 72676 w 436721"/>
                <a:gd name="connsiteY23" fmla="*/ 68580 h 541782"/>
                <a:gd name="connsiteX24" fmla="*/ 69533 w 436721"/>
                <a:gd name="connsiteY24" fmla="*/ 94107 h 541782"/>
                <a:gd name="connsiteX25" fmla="*/ 75438 w 436721"/>
                <a:gd name="connsiteY25" fmla="*/ 116396 h 541782"/>
                <a:gd name="connsiteX26" fmla="*/ 51054 w 436721"/>
                <a:gd name="connsiteY26" fmla="*/ 173831 h 541782"/>
                <a:gd name="connsiteX27" fmla="*/ 29337 w 436721"/>
                <a:gd name="connsiteY27" fmla="*/ 278987 h 541782"/>
                <a:gd name="connsiteX28" fmla="*/ 11144 w 436721"/>
                <a:gd name="connsiteY28" fmla="*/ 285464 h 541782"/>
                <a:gd name="connsiteX29" fmla="*/ 0 w 436721"/>
                <a:gd name="connsiteY29" fmla="*/ 305657 h 541782"/>
                <a:gd name="connsiteX30" fmla="*/ 11811 w 436721"/>
                <a:gd name="connsiteY30" fmla="*/ 315754 h 541782"/>
                <a:gd name="connsiteX31" fmla="*/ 14002 w 436721"/>
                <a:gd name="connsiteY31" fmla="*/ 333280 h 541782"/>
                <a:gd name="connsiteX32" fmla="*/ 20002 w 436721"/>
                <a:gd name="connsiteY32" fmla="*/ 390144 h 541782"/>
                <a:gd name="connsiteX33" fmla="*/ 12764 w 436721"/>
                <a:gd name="connsiteY33" fmla="*/ 518731 h 541782"/>
                <a:gd name="connsiteX34" fmla="*/ 103061 w 436721"/>
                <a:gd name="connsiteY34" fmla="*/ 525494 h 541782"/>
                <a:gd name="connsiteX35" fmla="*/ 137255 w 436721"/>
                <a:gd name="connsiteY35" fmla="*/ 529780 h 541782"/>
                <a:gd name="connsiteX36" fmla="*/ 188595 w 436721"/>
                <a:gd name="connsiteY36" fmla="*/ 536067 h 541782"/>
                <a:gd name="connsiteX37" fmla="*/ 305086 w 436721"/>
                <a:gd name="connsiteY37" fmla="*/ 541782 h 541782"/>
                <a:gd name="connsiteX38" fmla="*/ 305086 w 436721"/>
                <a:gd name="connsiteY38" fmla="*/ 541782 h 541782"/>
                <a:gd name="connsiteX39" fmla="*/ 305086 w 436721"/>
                <a:gd name="connsiteY39" fmla="*/ 541782 h 54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36721" h="541782">
                  <a:moveTo>
                    <a:pt x="305086" y="541782"/>
                  </a:moveTo>
                  <a:lnTo>
                    <a:pt x="306038" y="498824"/>
                  </a:lnTo>
                  <a:lnTo>
                    <a:pt x="366427" y="501872"/>
                  </a:lnTo>
                  <a:lnTo>
                    <a:pt x="409099" y="507206"/>
                  </a:lnTo>
                  <a:lnTo>
                    <a:pt x="416909" y="408908"/>
                  </a:lnTo>
                  <a:lnTo>
                    <a:pt x="436721" y="178213"/>
                  </a:lnTo>
                  <a:lnTo>
                    <a:pt x="415290" y="175641"/>
                  </a:lnTo>
                  <a:lnTo>
                    <a:pt x="398717" y="169259"/>
                  </a:lnTo>
                  <a:lnTo>
                    <a:pt x="362903" y="143256"/>
                  </a:lnTo>
                  <a:lnTo>
                    <a:pt x="335090" y="122492"/>
                  </a:lnTo>
                  <a:lnTo>
                    <a:pt x="302419" y="105537"/>
                  </a:lnTo>
                  <a:lnTo>
                    <a:pt x="285845" y="99155"/>
                  </a:lnTo>
                  <a:lnTo>
                    <a:pt x="238887" y="93345"/>
                  </a:lnTo>
                  <a:lnTo>
                    <a:pt x="223838" y="74295"/>
                  </a:lnTo>
                  <a:lnTo>
                    <a:pt x="207264" y="67913"/>
                  </a:lnTo>
                  <a:lnTo>
                    <a:pt x="191262" y="57340"/>
                  </a:lnTo>
                  <a:lnTo>
                    <a:pt x="179451" y="47244"/>
                  </a:lnTo>
                  <a:lnTo>
                    <a:pt x="164497" y="28099"/>
                  </a:lnTo>
                  <a:lnTo>
                    <a:pt x="157448" y="14288"/>
                  </a:lnTo>
                  <a:lnTo>
                    <a:pt x="111538" y="0"/>
                  </a:lnTo>
                  <a:lnTo>
                    <a:pt x="104585" y="20669"/>
                  </a:lnTo>
                  <a:lnTo>
                    <a:pt x="89725" y="36100"/>
                  </a:lnTo>
                  <a:lnTo>
                    <a:pt x="79058" y="52102"/>
                  </a:lnTo>
                  <a:lnTo>
                    <a:pt x="72676" y="68580"/>
                  </a:lnTo>
                  <a:lnTo>
                    <a:pt x="69533" y="94107"/>
                  </a:lnTo>
                  <a:lnTo>
                    <a:pt x="75438" y="116396"/>
                  </a:lnTo>
                  <a:lnTo>
                    <a:pt x="51054" y="173831"/>
                  </a:lnTo>
                  <a:lnTo>
                    <a:pt x="29337" y="278987"/>
                  </a:lnTo>
                  <a:lnTo>
                    <a:pt x="11144" y="285464"/>
                  </a:lnTo>
                  <a:lnTo>
                    <a:pt x="0" y="305657"/>
                  </a:lnTo>
                  <a:lnTo>
                    <a:pt x="11811" y="315754"/>
                  </a:lnTo>
                  <a:lnTo>
                    <a:pt x="14002" y="333280"/>
                  </a:lnTo>
                  <a:lnTo>
                    <a:pt x="20002" y="390144"/>
                  </a:lnTo>
                  <a:lnTo>
                    <a:pt x="12764" y="518731"/>
                  </a:lnTo>
                  <a:lnTo>
                    <a:pt x="103061" y="525494"/>
                  </a:lnTo>
                  <a:lnTo>
                    <a:pt x="137255" y="529780"/>
                  </a:lnTo>
                  <a:lnTo>
                    <a:pt x="188595" y="536067"/>
                  </a:lnTo>
                  <a:lnTo>
                    <a:pt x="305086" y="541782"/>
                  </a:lnTo>
                  <a:lnTo>
                    <a:pt x="305086" y="541782"/>
                  </a:lnTo>
                  <a:lnTo>
                    <a:pt x="305086" y="54178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9F73BC74-F8BF-8871-A862-031186EAAA65}"/>
                </a:ext>
              </a:extLst>
            </p:cNvPr>
            <p:cNvSpPr/>
            <p:nvPr/>
          </p:nvSpPr>
          <p:spPr>
            <a:xfrm>
              <a:off x="-1438544" y="2579091"/>
              <a:ext cx="751950" cy="821080"/>
            </a:xfrm>
            <a:custGeom>
              <a:avLst/>
              <a:gdLst>
                <a:gd name="connsiteX0" fmla="*/ 42196 w 446532"/>
                <a:gd name="connsiteY0" fmla="*/ 472916 h 487584"/>
                <a:gd name="connsiteX1" fmla="*/ 189071 w 446532"/>
                <a:gd name="connsiteY1" fmla="*/ 478155 h 487584"/>
                <a:gd name="connsiteX2" fmla="*/ 370142 w 446532"/>
                <a:gd name="connsiteY2" fmla="*/ 487585 h 487584"/>
                <a:gd name="connsiteX3" fmla="*/ 404908 w 446532"/>
                <a:gd name="connsiteY3" fmla="*/ 487490 h 487584"/>
                <a:gd name="connsiteX4" fmla="*/ 420434 w 446532"/>
                <a:gd name="connsiteY4" fmla="*/ 290989 h 487584"/>
                <a:gd name="connsiteX5" fmla="*/ 429863 w 446532"/>
                <a:gd name="connsiteY5" fmla="*/ 180023 h 487584"/>
                <a:gd name="connsiteX6" fmla="*/ 437198 w 446532"/>
                <a:gd name="connsiteY6" fmla="*/ 120491 h 487584"/>
                <a:gd name="connsiteX7" fmla="*/ 430244 w 446532"/>
                <a:gd name="connsiteY7" fmla="*/ 106680 h 487584"/>
                <a:gd name="connsiteX8" fmla="*/ 436626 w 446532"/>
                <a:gd name="connsiteY8" fmla="*/ 90202 h 487584"/>
                <a:gd name="connsiteX9" fmla="*/ 446532 w 446532"/>
                <a:gd name="connsiteY9" fmla="*/ 9430 h 487584"/>
                <a:gd name="connsiteX10" fmla="*/ 424148 w 446532"/>
                <a:gd name="connsiteY10" fmla="*/ 15335 h 487584"/>
                <a:gd name="connsiteX11" fmla="*/ 381953 w 446532"/>
                <a:gd name="connsiteY11" fmla="*/ 5810 h 487584"/>
                <a:gd name="connsiteX12" fmla="*/ 300133 w 446532"/>
                <a:gd name="connsiteY12" fmla="*/ 0 h 487584"/>
                <a:gd name="connsiteX13" fmla="*/ 239268 w 446532"/>
                <a:gd name="connsiteY13" fmla="*/ 1143 h 487584"/>
                <a:gd name="connsiteX14" fmla="*/ 212598 w 446532"/>
                <a:gd name="connsiteY14" fmla="*/ 6477 h 487584"/>
                <a:gd name="connsiteX15" fmla="*/ 162973 w 446532"/>
                <a:gd name="connsiteY15" fmla="*/ 21908 h 487584"/>
                <a:gd name="connsiteX16" fmla="*/ 137922 w 446532"/>
                <a:gd name="connsiteY16" fmla="*/ 49054 h 487584"/>
                <a:gd name="connsiteX17" fmla="*/ 139065 w 446532"/>
                <a:gd name="connsiteY17" fmla="*/ 75057 h 487584"/>
                <a:gd name="connsiteX18" fmla="*/ 117158 w 446532"/>
                <a:gd name="connsiteY18" fmla="*/ 76676 h 487584"/>
                <a:gd name="connsiteX19" fmla="*/ 104394 w 446532"/>
                <a:gd name="connsiteY19" fmla="*/ 109633 h 487584"/>
                <a:gd name="connsiteX20" fmla="*/ 91154 w 446532"/>
                <a:gd name="connsiteY20" fmla="*/ 146780 h 487584"/>
                <a:gd name="connsiteX21" fmla="*/ 80486 w 446532"/>
                <a:gd name="connsiteY21" fmla="*/ 162782 h 487584"/>
                <a:gd name="connsiteX22" fmla="*/ 15812 w 446532"/>
                <a:gd name="connsiteY22" fmla="*/ 159067 h 487584"/>
                <a:gd name="connsiteX23" fmla="*/ 6477 w 446532"/>
                <a:gd name="connsiteY23" fmla="*/ 270129 h 487584"/>
                <a:gd name="connsiteX24" fmla="*/ 4477 w 446532"/>
                <a:gd name="connsiteY24" fmla="*/ 321659 h 487584"/>
                <a:gd name="connsiteX25" fmla="*/ 0 w 446532"/>
                <a:gd name="connsiteY25" fmla="*/ 463391 h 487584"/>
                <a:gd name="connsiteX26" fmla="*/ 16002 w 446532"/>
                <a:gd name="connsiteY26" fmla="*/ 474059 h 487584"/>
                <a:gd name="connsiteX27" fmla="*/ 42196 w 446532"/>
                <a:gd name="connsiteY27" fmla="*/ 472916 h 487584"/>
                <a:gd name="connsiteX28" fmla="*/ 42196 w 446532"/>
                <a:gd name="connsiteY28" fmla="*/ 472916 h 487584"/>
                <a:gd name="connsiteX29" fmla="*/ 42196 w 446532"/>
                <a:gd name="connsiteY29" fmla="*/ 472916 h 48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46532" h="487584">
                  <a:moveTo>
                    <a:pt x="42196" y="472916"/>
                  </a:moveTo>
                  <a:lnTo>
                    <a:pt x="189071" y="478155"/>
                  </a:lnTo>
                  <a:lnTo>
                    <a:pt x="370142" y="487585"/>
                  </a:lnTo>
                  <a:lnTo>
                    <a:pt x="404908" y="487490"/>
                  </a:lnTo>
                  <a:lnTo>
                    <a:pt x="420434" y="290989"/>
                  </a:lnTo>
                  <a:lnTo>
                    <a:pt x="429863" y="180023"/>
                  </a:lnTo>
                  <a:lnTo>
                    <a:pt x="437198" y="120491"/>
                  </a:lnTo>
                  <a:lnTo>
                    <a:pt x="430244" y="106680"/>
                  </a:lnTo>
                  <a:lnTo>
                    <a:pt x="436626" y="90202"/>
                  </a:lnTo>
                  <a:lnTo>
                    <a:pt x="446532" y="9430"/>
                  </a:lnTo>
                  <a:lnTo>
                    <a:pt x="424148" y="15335"/>
                  </a:lnTo>
                  <a:lnTo>
                    <a:pt x="381953" y="5810"/>
                  </a:lnTo>
                  <a:lnTo>
                    <a:pt x="300133" y="0"/>
                  </a:lnTo>
                  <a:lnTo>
                    <a:pt x="239268" y="1143"/>
                  </a:lnTo>
                  <a:lnTo>
                    <a:pt x="212598" y="6477"/>
                  </a:lnTo>
                  <a:lnTo>
                    <a:pt x="162973" y="21908"/>
                  </a:lnTo>
                  <a:lnTo>
                    <a:pt x="137922" y="49054"/>
                  </a:lnTo>
                  <a:lnTo>
                    <a:pt x="139065" y="75057"/>
                  </a:lnTo>
                  <a:lnTo>
                    <a:pt x="117158" y="76676"/>
                  </a:lnTo>
                  <a:lnTo>
                    <a:pt x="104394" y="109633"/>
                  </a:lnTo>
                  <a:lnTo>
                    <a:pt x="91154" y="146780"/>
                  </a:lnTo>
                  <a:lnTo>
                    <a:pt x="80486" y="162782"/>
                  </a:lnTo>
                  <a:lnTo>
                    <a:pt x="15812" y="159067"/>
                  </a:lnTo>
                  <a:lnTo>
                    <a:pt x="6477" y="270129"/>
                  </a:lnTo>
                  <a:lnTo>
                    <a:pt x="4477" y="321659"/>
                  </a:lnTo>
                  <a:lnTo>
                    <a:pt x="0" y="463391"/>
                  </a:lnTo>
                  <a:lnTo>
                    <a:pt x="16002" y="474059"/>
                  </a:lnTo>
                  <a:lnTo>
                    <a:pt x="42196" y="472916"/>
                  </a:lnTo>
                  <a:lnTo>
                    <a:pt x="42196" y="472916"/>
                  </a:lnTo>
                  <a:lnTo>
                    <a:pt x="42196" y="4729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3EE9F6BC-14CC-E3AA-971F-8B9DED20A662}"/>
                </a:ext>
              </a:extLst>
            </p:cNvPr>
            <p:cNvSpPr/>
            <p:nvPr/>
          </p:nvSpPr>
          <p:spPr>
            <a:xfrm>
              <a:off x="-1229544" y="965159"/>
              <a:ext cx="895025" cy="753874"/>
            </a:xfrm>
            <a:custGeom>
              <a:avLst/>
              <a:gdLst>
                <a:gd name="connsiteX0" fmla="*/ 104680 w 531495"/>
                <a:gd name="connsiteY0" fmla="*/ 447675 h 447675"/>
                <a:gd name="connsiteX1" fmla="*/ 111062 w 531495"/>
                <a:gd name="connsiteY1" fmla="*/ 431197 h 447675"/>
                <a:gd name="connsiteX2" fmla="*/ 130207 w 531495"/>
                <a:gd name="connsiteY2" fmla="*/ 416242 h 447675"/>
                <a:gd name="connsiteX3" fmla="*/ 376809 w 531495"/>
                <a:gd name="connsiteY3" fmla="*/ 420719 h 447675"/>
                <a:gd name="connsiteX4" fmla="*/ 458438 w 531495"/>
                <a:gd name="connsiteY4" fmla="*/ 426434 h 447675"/>
                <a:gd name="connsiteX5" fmla="*/ 523018 w 531495"/>
                <a:gd name="connsiteY5" fmla="*/ 430054 h 447675"/>
                <a:gd name="connsiteX6" fmla="*/ 531495 w 531495"/>
                <a:gd name="connsiteY6" fmla="*/ 396526 h 447675"/>
                <a:gd name="connsiteX7" fmla="*/ 488252 w 531495"/>
                <a:gd name="connsiteY7" fmla="*/ 395478 h 447675"/>
                <a:gd name="connsiteX8" fmla="*/ 493014 w 531495"/>
                <a:gd name="connsiteY8" fmla="*/ 357092 h 447675"/>
                <a:gd name="connsiteX9" fmla="*/ 495491 w 531495"/>
                <a:gd name="connsiteY9" fmla="*/ 266509 h 447675"/>
                <a:gd name="connsiteX10" fmla="*/ 499110 w 531495"/>
                <a:gd name="connsiteY10" fmla="*/ 202025 h 447675"/>
                <a:gd name="connsiteX11" fmla="*/ 504349 w 531495"/>
                <a:gd name="connsiteY11" fmla="*/ 159448 h 447675"/>
                <a:gd name="connsiteX12" fmla="*/ 509492 w 531495"/>
                <a:gd name="connsiteY12" fmla="*/ 47530 h 447675"/>
                <a:gd name="connsiteX13" fmla="*/ 513207 w 531495"/>
                <a:gd name="connsiteY13" fmla="*/ 17717 h 447675"/>
                <a:gd name="connsiteX14" fmla="*/ 478536 w 531495"/>
                <a:gd name="connsiteY14" fmla="*/ 17717 h 447675"/>
                <a:gd name="connsiteX15" fmla="*/ 250603 w 531495"/>
                <a:gd name="connsiteY15" fmla="*/ 2572 h 447675"/>
                <a:gd name="connsiteX16" fmla="*/ 194596 w 531495"/>
                <a:gd name="connsiteY16" fmla="*/ 0 h 447675"/>
                <a:gd name="connsiteX17" fmla="*/ 189357 w 531495"/>
                <a:gd name="connsiteY17" fmla="*/ 42672 h 447675"/>
                <a:gd name="connsiteX18" fmla="*/ 129064 w 531495"/>
                <a:gd name="connsiteY18" fmla="*/ 39529 h 447675"/>
                <a:gd name="connsiteX19" fmla="*/ 68771 w 531495"/>
                <a:gd name="connsiteY19" fmla="*/ 36385 h 447675"/>
                <a:gd name="connsiteX20" fmla="*/ 65151 w 531495"/>
                <a:gd name="connsiteY20" fmla="*/ 100870 h 447675"/>
                <a:gd name="connsiteX21" fmla="*/ 52292 w 531495"/>
                <a:gd name="connsiteY21" fmla="*/ 99346 h 447675"/>
                <a:gd name="connsiteX22" fmla="*/ 29908 w 531495"/>
                <a:gd name="connsiteY22" fmla="*/ 105251 h 447675"/>
                <a:gd name="connsiteX23" fmla="*/ 20383 w 531495"/>
                <a:gd name="connsiteY23" fmla="*/ 181927 h 447675"/>
                <a:gd name="connsiteX24" fmla="*/ 16764 w 531495"/>
                <a:gd name="connsiteY24" fmla="*/ 246412 h 447675"/>
                <a:gd name="connsiteX25" fmla="*/ 7429 w 531495"/>
                <a:gd name="connsiteY25" fmla="*/ 357759 h 447675"/>
                <a:gd name="connsiteX26" fmla="*/ 0 w 531495"/>
                <a:gd name="connsiteY26" fmla="*/ 417481 h 447675"/>
                <a:gd name="connsiteX27" fmla="*/ 1143 w 531495"/>
                <a:gd name="connsiteY27" fmla="*/ 443579 h 447675"/>
                <a:gd name="connsiteX28" fmla="*/ 100394 w 531495"/>
                <a:gd name="connsiteY28" fmla="*/ 447199 h 447675"/>
                <a:gd name="connsiteX29" fmla="*/ 104680 w 531495"/>
                <a:gd name="connsiteY29" fmla="*/ 447675 h 447675"/>
                <a:gd name="connsiteX30" fmla="*/ 104680 w 531495"/>
                <a:gd name="connsiteY30" fmla="*/ 447675 h 447675"/>
                <a:gd name="connsiteX31" fmla="*/ 104680 w 531495"/>
                <a:gd name="connsiteY31" fmla="*/ 447675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31495" h="447675">
                  <a:moveTo>
                    <a:pt x="104680" y="447675"/>
                  </a:moveTo>
                  <a:lnTo>
                    <a:pt x="111062" y="431197"/>
                  </a:lnTo>
                  <a:lnTo>
                    <a:pt x="130207" y="416242"/>
                  </a:lnTo>
                  <a:lnTo>
                    <a:pt x="376809" y="420719"/>
                  </a:lnTo>
                  <a:lnTo>
                    <a:pt x="458438" y="426434"/>
                  </a:lnTo>
                  <a:lnTo>
                    <a:pt x="523018" y="430054"/>
                  </a:lnTo>
                  <a:lnTo>
                    <a:pt x="531495" y="396526"/>
                  </a:lnTo>
                  <a:lnTo>
                    <a:pt x="488252" y="395478"/>
                  </a:lnTo>
                  <a:lnTo>
                    <a:pt x="493014" y="357092"/>
                  </a:lnTo>
                  <a:lnTo>
                    <a:pt x="495491" y="266509"/>
                  </a:lnTo>
                  <a:lnTo>
                    <a:pt x="499110" y="202025"/>
                  </a:lnTo>
                  <a:lnTo>
                    <a:pt x="504349" y="159448"/>
                  </a:lnTo>
                  <a:lnTo>
                    <a:pt x="509492" y="47530"/>
                  </a:lnTo>
                  <a:lnTo>
                    <a:pt x="513207" y="17717"/>
                  </a:lnTo>
                  <a:lnTo>
                    <a:pt x="478536" y="17717"/>
                  </a:lnTo>
                  <a:lnTo>
                    <a:pt x="250603" y="2572"/>
                  </a:lnTo>
                  <a:lnTo>
                    <a:pt x="194596" y="0"/>
                  </a:lnTo>
                  <a:lnTo>
                    <a:pt x="189357" y="42672"/>
                  </a:lnTo>
                  <a:lnTo>
                    <a:pt x="129064" y="39529"/>
                  </a:lnTo>
                  <a:lnTo>
                    <a:pt x="68771" y="36385"/>
                  </a:lnTo>
                  <a:lnTo>
                    <a:pt x="65151" y="100870"/>
                  </a:lnTo>
                  <a:lnTo>
                    <a:pt x="52292" y="99346"/>
                  </a:lnTo>
                  <a:lnTo>
                    <a:pt x="29908" y="105251"/>
                  </a:lnTo>
                  <a:lnTo>
                    <a:pt x="20383" y="181927"/>
                  </a:lnTo>
                  <a:lnTo>
                    <a:pt x="16764" y="246412"/>
                  </a:lnTo>
                  <a:lnTo>
                    <a:pt x="7429" y="357759"/>
                  </a:lnTo>
                  <a:lnTo>
                    <a:pt x="0" y="417481"/>
                  </a:lnTo>
                  <a:lnTo>
                    <a:pt x="1143" y="443579"/>
                  </a:lnTo>
                  <a:lnTo>
                    <a:pt x="100394" y="447199"/>
                  </a:lnTo>
                  <a:lnTo>
                    <a:pt x="104680" y="447675"/>
                  </a:lnTo>
                  <a:lnTo>
                    <a:pt x="104680" y="447675"/>
                  </a:lnTo>
                  <a:lnTo>
                    <a:pt x="104680" y="4476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711036F6-0DC7-D26A-8B45-98F7CE805266}"/>
                </a:ext>
              </a:extLst>
            </p:cNvPr>
            <p:cNvSpPr/>
            <p:nvPr/>
          </p:nvSpPr>
          <p:spPr>
            <a:xfrm>
              <a:off x="-495721" y="1632578"/>
              <a:ext cx="501246" cy="981479"/>
            </a:xfrm>
            <a:custGeom>
              <a:avLst/>
              <a:gdLst>
                <a:gd name="connsiteX0" fmla="*/ 49244 w 297656"/>
                <a:gd name="connsiteY0" fmla="*/ 582835 h 582834"/>
                <a:gd name="connsiteX1" fmla="*/ 67913 w 297656"/>
                <a:gd name="connsiteY1" fmla="*/ 572167 h 582834"/>
                <a:gd name="connsiteX2" fmla="*/ 86106 w 297656"/>
                <a:gd name="connsiteY2" fmla="*/ 565690 h 582834"/>
                <a:gd name="connsiteX3" fmla="*/ 102108 w 297656"/>
                <a:gd name="connsiteY3" fmla="*/ 576358 h 582834"/>
                <a:gd name="connsiteX4" fmla="*/ 123539 w 297656"/>
                <a:gd name="connsiteY4" fmla="*/ 579025 h 582834"/>
                <a:gd name="connsiteX5" fmla="*/ 141637 w 297656"/>
                <a:gd name="connsiteY5" fmla="*/ 572548 h 582834"/>
                <a:gd name="connsiteX6" fmla="*/ 152305 w 297656"/>
                <a:gd name="connsiteY6" fmla="*/ 556546 h 582834"/>
                <a:gd name="connsiteX7" fmla="*/ 184880 w 297656"/>
                <a:gd name="connsiteY7" fmla="*/ 538925 h 582834"/>
                <a:gd name="connsiteX8" fmla="*/ 200882 w 297656"/>
                <a:gd name="connsiteY8" fmla="*/ 549593 h 582834"/>
                <a:gd name="connsiteX9" fmla="*/ 216408 w 297656"/>
                <a:gd name="connsiteY9" fmla="*/ 564451 h 582834"/>
                <a:gd name="connsiteX10" fmla="*/ 227648 w 297656"/>
                <a:gd name="connsiteY10" fmla="*/ 578834 h 582834"/>
                <a:gd name="connsiteX11" fmla="*/ 253841 w 297656"/>
                <a:gd name="connsiteY11" fmla="*/ 577787 h 582834"/>
                <a:gd name="connsiteX12" fmla="*/ 268224 w 297656"/>
                <a:gd name="connsiteY12" fmla="*/ 566547 h 582834"/>
                <a:gd name="connsiteX13" fmla="*/ 275082 w 297656"/>
                <a:gd name="connsiteY13" fmla="*/ 545783 h 582834"/>
                <a:gd name="connsiteX14" fmla="*/ 254222 w 297656"/>
                <a:gd name="connsiteY14" fmla="*/ 538829 h 582834"/>
                <a:gd name="connsiteX15" fmla="*/ 237649 w 297656"/>
                <a:gd name="connsiteY15" fmla="*/ 532543 h 582834"/>
                <a:gd name="connsiteX16" fmla="*/ 216884 w 297656"/>
                <a:gd name="connsiteY16" fmla="*/ 525589 h 582834"/>
                <a:gd name="connsiteX17" fmla="*/ 206121 w 297656"/>
                <a:gd name="connsiteY17" fmla="*/ 507016 h 582834"/>
                <a:gd name="connsiteX18" fmla="*/ 213074 w 297656"/>
                <a:gd name="connsiteY18" fmla="*/ 486156 h 582834"/>
                <a:gd name="connsiteX19" fmla="*/ 223171 w 297656"/>
                <a:gd name="connsiteY19" fmla="*/ 474440 h 582834"/>
                <a:gd name="connsiteX20" fmla="*/ 250412 w 297656"/>
                <a:gd name="connsiteY20" fmla="*/ 464820 h 582834"/>
                <a:gd name="connsiteX21" fmla="*/ 269558 w 297656"/>
                <a:gd name="connsiteY21" fmla="*/ 449866 h 582834"/>
                <a:gd name="connsiteX22" fmla="*/ 276511 w 297656"/>
                <a:gd name="connsiteY22" fmla="*/ 429101 h 582834"/>
                <a:gd name="connsiteX23" fmla="*/ 275368 w 297656"/>
                <a:gd name="connsiteY23" fmla="*/ 403003 h 582834"/>
                <a:gd name="connsiteX24" fmla="*/ 268891 w 297656"/>
                <a:gd name="connsiteY24" fmla="*/ 384905 h 582834"/>
                <a:gd name="connsiteX25" fmla="*/ 257651 w 297656"/>
                <a:gd name="connsiteY25" fmla="*/ 370522 h 582834"/>
                <a:gd name="connsiteX26" fmla="*/ 250698 w 297656"/>
                <a:gd name="connsiteY26" fmla="*/ 356711 h 582834"/>
                <a:gd name="connsiteX27" fmla="*/ 240506 w 297656"/>
                <a:gd name="connsiteY27" fmla="*/ 333851 h 582834"/>
                <a:gd name="connsiteX28" fmla="*/ 233553 w 297656"/>
                <a:gd name="connsiteY28" fmla="*/ 319945 h 582834"/>
                <a:gd name="connsiteX29" fmla="*/ 223361 w 297656"/>
                <a:gd name="connsiteY29" fmla="*/ 297085 h 582834"/>
                <a:gd name="connsiteX30" fmla="*/ 230791 w 297656"/>
                <a:gd name="connsiteY30" fmla="*/ 272034 h 582834"/>
                <a:gd name="connsiteX31" fmla="*/ 237744 w 297656"/>
                <a:gd name="connsiteY31" fmla="*/ 251269 h 582834"/>
                <a:gd name="connsiteX32" fmla="*/ 245650 w 297656"/>
                <a:gd name="connsiteY32" fmla="*/ 221933 h 582834"/>
                <a:gd name="connsiteX33" fmla="*/ 239173 w 297656"/>
                <a:gd name="connsiteY33" fmla="*/ 203835 h 582834"/>
                <a:gd name="connsiteX34" fmla="*/ 233267 w 297656"/>
                <a:gd name="connsiteY34" fmla="*/ 181451 h 582834"/>
                <a:gd name="connsiteX35" fmla="*/ 231648 w 297656"/>
                <a:gd name="connsiteY35" fmla="*/ 159639 h 582834"/>
                <a:gd name="connsiteX36" fmla="*/ 242792 w 297656"/>
                <a:gd name="connsiteY36" fmla="*/ 139446 h 582834"/>
                <a:gd name="connsiteX37" fmla="*/ 262033 w 297656"/>
                <a:gd name="connsiteY37" fmla="*/ 124492 h 582834"/>
                <a:gd name="connsiteX38" fmla="*/ 276416 w 297656"/>
                <a:gd name="connsiteY38" fmla="*/ 113252 h 582834"/>
                <a:gd name="connsiteX39" fmla="*/ 288131 w 297656"/>
                <a:gd name="connsiteY39" fmla="*/ 88773 h 582834"/>
                <a:gd name="connsiteX40" fmla="*/ 295561 w 297656"/>
                <a:gd name="connsiteY40" fmla="*/ 63722 h 582834"/>
                <a:gd name="connsiteX41" fmla="*/ 297656 w 297656"/>
                <a:gd name="connsiteY41" fmla="*/ 46672 h 582834"/>
                <a:gd name="connsiteX42" fmla="*/ 280607 w 297656"/>
                <a:gd name="connsiteY42" fmla="*/ 44577 h 582834"/>
                <a:gd name="connsiteX43" fmla="*/ 258699 w 297656"/>
                <a:gd name="connsiteY43" fmla="*/ 46196 h 582834"/>
                <a:gd name="connsiteX44" fmla="*/ 241078 w 297656"/>
                <a:gd name="connsiteY44" fmla="*/ 48292 h 582834"/>
                <a:gd name="connsiteX45" fmla="*/ 243650 w 297656"/>
                <a:gd name="connsiteY45" fmla="*/ 27051 h 582834"/>
                <a:gd name="connsiteX46" fmla="*/ 237268 w 297656"/>
                <a:gd name="connsiteY46" fmla="*/ 8953 h 582834"/>
                <a:gd name="connsiteX47" fmla="*/ 216408 w 297656"/>
                <a:gd name="connsiteY47" fmla="*/ 2000 h 582834"/>
                <a:gd name="connsiteX48" fmla="*/ 194500 w 297656"/>
                <a:gd name="connsiteY48" fmla="*/ 3619 h 582834"/>
                <a:gd name="connsiteX49" fmla="*/ 146971 w 297656"/>
                <a:gd name="connsiteY49" fmla="*/ 2095 h 582834"/>
                <a:gd name="connsiteX50" fmla="*/ 116586 w 297656"/>
                <a:gd name="connsiteY50" fmla="*/ 2667 h 582834"/>
                <a:gd name="connsiteX51" fmla="*/ 95155 w 297656"/>
                <a:gd name="connsiteY51" fmla="*/ 0 h 582834"/>
                <a:gd name="connsiteX52" fmla="*/ 90964 w 297656"/>
                <a:gd name="connsiteY52" fmla="*/ 34099 h 582834"/>
                <a:gd name="connsiteX53" fmla="*/ 85725 w 297656"/>
                <a:gd name="connsiteY53" fmla="*/ 76771 h 582834"/>
                <a:gd name="connsiteX54" fmla="*/ 74771 w 297656"/>
                <a:gd name="connsiteY54" fmla="*/ 200882 h 582834"/>
                <a:gd name="connsiteX55" fmla="*/ 71152 w 297656"/>
                <a:gd name="connsiteY55" fmla="*/ 265271 h 582834"/>
                <a:gd name="connsiteX56" fmla="*/ 67437 w 297656"/>
                <a:gd name="connsiteY56" fmla="*/ 295180 h 582834"/>
                <a:gd name="connsiteX57" fmla="*/ 56769 w 297656"/>
                <a:gd name="connsiteY57" fmla="*/ 311182 h 582834"/>
                <a:gd name="connsiteX58" fmla="*/ 29146 w 297656"/>
                <a:gd name="connsiteY58" fmla="*/ 359664 h 582834"/>
                <a:gd name="connsiteX59" fmla="*/ 12097 w 297656"/>
                <a:gd name="connsiteY59" fmla="*/ 392144 h 582834"/>
                <a:gd name="connsiteX60" fmla="*/ 8954 w 297656"/>
                <a:gd name="connsiteY60" fmla="*/ 417767 h 582834"/>
                <a:gd name="connsiteX61" fmla="*/ 0 w 297656"/>
                <a:gd name="connsiteY61" fmla="*/ 524827 h 582834"/>
                <a:gd name="connsiteX62" fmla="*/ 16097 w 297656"/>
                <a:gd name="connsiteY62" fmla="*/ 535400 h 582834"/>
                <a:gd name="connsiteX63" fmla="*/ 32671 w 297656"/>
                <a:gd name="connsiteY63" fmla="*/ 541782 h 582834"/>
                <a:gd name="connsiteX64" fmla="*/ 39053 w 297656"/>
                <a:gd name="connsiteY64" fmla="*/ 559880 h 582834"/>
                <a:gd name="connsiteX65" fmla="*/ 45529 w 297656"/>
                <a:gd name="connsiteY65" fmla="*/ 577977 h 582834"/>
                <a:gd name="connsiteX66" fmla="*/ 49244 w 297656"/>
                <a:gd name="connsiteY66" fmla="*/ 582835 h 582834"/>
                <a:gd name="connsiteX67" fmla="*/ 49244 w 297656"/>
                <a:gd name="connsiteY67" fmla="*/ 582835 h 582834"/>
                <a:gd name="connsiteX68" fmla="*/ 49244 w 297656"/>
                <a:gd name="connsiteY68" fmla="*/ 582835 h 58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97656" h="582834">
                  <a:moveTo>
                    <a:pt x="49244" y="582835"/>
                  </a:moveTo>
                  <a:lnTo>
                    <a:pt x="67913" y="572167"/>
                  </a:lnTo>
                  <a:lnTo>
                    <a:pt x="86106" y="565690"/>
                  </a:lnTo>
                  <a:lnTo>
                    <a:pt x="102108" y="576358"/>
                  </a:lnTo>
                  <a:lnTo>
                    <a:pt x="123539" y="579025"/>
                  </a:lnTo>
                  <a:lnTo>
                    <a:pt x="141637" y="572548"/>
                  </a:lnTo>
                  <a:lnTo>
                    <a:pt x="152305" y="556546"/>
                  </a:lnTo>
                  <a:lnTo>
                    <a:pt x="184880" y="538925"/>
                  </a:lnTo>
                  <a:lnTo>
                    <a:pt x="200882" y="549593"/>
                  </a:lnTo>
                  <a:lnTo>
                    <a:pt x="216408" y="564451"/>
                  </a:lnTo>
                  <a:lnTo>
                    <a:pt x="227648" y="578834"/>
                  </a:lnTo>
                  <a:lnTo>
                    <a:pt x="253841" y="577787"/>
                  </a:lnTo>
                  <a:lnTo>
                    <a:pt x="268224" y="566547"/>
                  </a:lnTo>
                  <a:lnTo>
                    <a:pt x="275082" y="545783"/>
                  </a:lnTo>
                  <a:lnTo>
                    <a:pt x="254222" y="538829"/>
                  </a:lnTo>
                  <a:lnTo>
                    <a:pt x="237649" y="532543"/>
                  </a:lnTo>
                  <a:lnTo>
                    <a:pt x="216884" y="525589"/>
                  </a:lnTo>
                  <a:lnTo>
                    <a:pt x="206121" y="507016"/>
                  </a:lnTo>
                  <a:lnTo>
                    <a:pt x="213074" y="486156"/>
                  </a:lnTo>
                  <a:lnTo>
                    <a:pt x="223171" y="474440"/>
                  </a:lnTo>
                  <a:lnTo>
                    <a:pt x="250412" y="464820"/>
                  </a:lnTo>
                  <a:lnTo>
                    <a:pt x="269558" y="449866"/>
                  </a:lnTo>
                  <a:lnTo>
                    <a:pt x="276511" y="429101"/>
                  </a:lnTo>
                  <a:lnTo>
                    <a:pt x="275368" y="403003"/>
                  </a:lnTo>
                  <a:lnTo>
                    <a:pt x="268891" y="384905"/>
                  </a:lnTo>
                  <a:lnTo>
                    <a:pt x="257651" y="370522"/>
                  </a:lnTo>
                  <a:lnTo>
                    <a:pt x="250698" y="356711"/>
                  </a:lnTo>
                  <a:lnTo>
                    <a:pt x="240506" y="333851"/>
                  </a:lnTo>
                  <a:lnTo>
                    <a:pt x="233553" y="319945"/>
                  </a:lnTo>
                  <a:lnTo>
                    <a:pt x="223361" y="297085"/>
                  </a:lnTo>
                  <a:lnTo>
                    <a:pt x="230791" y="272034"/>
                  </a:lnTo>
                  <a:lnTo>
                    <a:pt x="237744" y="251269"/>
                  </a:lnTo>
                  <a:lnTo>
                    <a:pt x="245650" y="221933"/>
                  </a:lnTo>
                  <a:lnTo>
                    <a:pt x="239173" y="203835"/>
                  </a:lnTo>
                  <a:lnTo>
                    <a:pt x="233267" y="181451"/>
                  </a:lnTo>
                  <a:lnTo>
                    <a:pt x="231648" y="159639"/>
                  </a:lnTo>
                  <a:lnTo>
                    <a:pt x="242792" y="139446"/>
                  </a:lnTo>
                  <a:lnTo>
                    <a:pt x="262033" y="124492"/>
                  </a:lnTo>
                  <a:lnTo>
                    <a:pt x="276416" y="113252"/>
                  </a:lnTo>
                  <a:lnTo>
                    <a:pt x="288131" y="88773"/>
                  </a:lnTo>
                  <a:lnTo>
                    <a:pt x="295561" y="63722"/>
                  </a:lnTo>
                  <a:lnTo>
                    <a:pt x="297656" y="46672"/>
                  </a:lnTo>
                  <a:lnTo>
                    <a:pt x="280607" y="44577"/>
                  </a:lnTo>
                  <a:lnTo>
                    <a:pt x="258699" y="46196"/>
                  </a:lnTo>
                  <a:lnTo>
                    <a:pt x="241078" y="48292"/>
                  </a:lnTo>
                  <a:lnTo>
                    <a:pt x="243650" y="27051"/>
                  </a:lnTo>
                  <a:lnTo>
                    <a:pt x="237268" y="8953"/>
                  </a:lnTo>
                  <a:lnTo>
                    <a:pt x="216408" y="2000"/>
                  </a:lnTo>
                  <a:lnTo>
                    <a:pt x="194500" y="3619"/>
                  </a:lnTo>
                  <a:lnTo>
                    <a:pt x="146971" y="2095"/>
                  </a:lnTo>
                  <a:lnTo>
                    <a:pt x="116586" y="2667"/>
                  </a:lnTo>
                  <a:lnTo>
                    <a:pt x="95155" y="0"/>
                  </a:lnTo>
                  <a:lnTo>
                    <a:pt x="90964" y="34099"/>
                  </a:lnTo>
                  <a:lnTo>
                    <a:pt x="85725" y="76771"/>
                  </a:lnTo>
                  <a:lnTo>
                    <a:pt x="74771" y="200882"/>
                  </a:lnTo>
                  <a:lnTo>
                    <a:pt x="71152" y="265271"/>
                  </a:lnTo>
                  <a:lnTo>
                    <a:pt x="67437" y="295180"/>
                  </a:lnTo>
                  <a:lnTo>
                    <a:pt x="56769" y="311182"/>
                  </a:lnTo>
                  <a:lnTo>
                    <a:pt x="29146" y="359664"/>
                  </a:lnTo>
                  <a:lnTo>
                    <a:pt x="12097" y="392144"/>
                  </a:lnTo>
                  <a:lnTo>
                    <a:pt x="8954" y="417767"/>
                  </a:lnTo>
                  <a:lnTo>
                    <a:pt x="0" y="524827"/>
                  </a:lnTo>
                  <a:lnTo>
                    <a:pt x="16097" y="535400"/>
                  </a:lnTo>
                  <a:lnTo>
                    <a:pt x="32671" y="541782"/>
                  </a:lnTo>
                  <a:lnTo>
                    <a:pt x="39053" y="559880"/>
                  </a:lnTo>
                  <a:lnTo>
                    <a:pt x="45529" y="577977"/>
                  </a:lnTo>
                  <a:lnTo>
                    <a:pt x="49244" y="582835"/>
                  </a:lnTo>
                  <a:lnTo>
                    <a:pt x="49244" y="582835"/>
                  </a:lnTo>
                  <a:lnTo>
                    <a:pt x="49244" y="58283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84B39FE9-2034-9841-C7B8-46219A506041}"/>
                </a:ext>
              </a:extLst>
            </p:cNvPr>
            <p:cNvSpPr/>
            <p:nvPr/>
          </p:nvSpPr>
          <p:spPr>
            <a:xfrm>
              <a:off x="-756047" y="2513167"/>
              <a:ext cx="697412" cy="904809"/>
            </a:xfrm>
            <a:custGeom>
              <a:avLst/>
              <a:gdLst>
                <a:gd name="connsiteX0" fmla="*/ 123349 w 414146"/>
                <a:gd name="connsiteY0" fmla="*/ 534734 h 537305"/>
                <a:gd name="connsiteX1" fmla="*/ 179165 w 414146"/>
                <a:gd name="connsiteY1" fmla="*/ 537305 h 537305"/>
                <a:gd name="connsiteX2" fmla="*/ 399669 w 414146"/>
                <a:gd name="connsiteY2" fmla="*/ 534162 h 537305"/>
                <a:gd name="connsiteX3" fmla="*/ 405860 w 414146"/>
                <a:gd name="connsiteY3" fmla="*/ 344043 h 537305"/>
                <a:gd name="connsiteX4" fmla="*/ 408432 w 414146"/>
                <a:gd name="connsiteY4" fmla="*/ 288036 h 537305"/>
                <a:gd name="connsiteX5" fmla="*/ 414147 w 414146"/>
                <a:gd name="connsiteY5" fmla="*/ 171641 h 537305"/>
                <a:gd name="connsiteX6" fmla="*/ 398240 w 414146"/>
                <a:gd name="connsiteY6" fmla="*/ 160973 h 537305"/>
                <a:gd name="connsiteX7" fmla="*/ 380714 w 414146"/>
                <a:gd name="connsiteY7" fmla="*/ 163163 h 537305"/>
                <a:gd name="connsiteX8" fmla="*/ 382810 w 414146"/>
                <a:gd name="connsiteY8" fmla="*/ 146018 h 537305"/>
                <a:gd name="connsiteX9" fmla="*/ 384905 w 414146"/>
                <a:gd name="connsiteY9" fmla="*/ 128969 h 537305"/>
                <a:gd name="connsiteX10" fmla="*/ 397097 w 414146"/>
                <a:gd name="connsiteY10" fmla="*/ 100108 h 537305"/>
                <a:gd name="connsiteX11" fmla="*/ 382238 w 414146"/>
                <a:gd name="connsiteY11" fmla="*/ 80963 h 537305"/>
                <a:gd name="connsiteX12" fmla="*/ 377380 w 414146"/>
                <a:gd name="connsiteY12" fmla="*/ 50006 h 537305"/>
                <a:gd name="connsiteX13" fmla="*/ 342805 w 414146"/>
                <a:gd name="connsiteY13" fmla="*/ 15335 h 537305"/>
                <a:gd name="connsiteX14" fmla="*/ 306134 w 414146"/>
                <a:gd name="connsiteY14" fmla="*/ 32480 h 537305"/>
                <a:gd name="connsiteX15" fmla="*/ 295561 w 414146"/>
                <a:gd name="connsiteY15" fmla="*/ 48578 h 537305"/>
                <a:gd name="connsiteX16" fmla="*/ 277463 w 414146"/>
                <a:gd name="connsiteY16" fmla="*/ 54959 h 537305"/>
                <a:gd name="connsiteX17" fmla="*/ 256222 w 414146"/>
                <a:gd name="connsiteY17" fmla="*/ 52388 h 537305"/>
                <a:gd name="connsiteX18" fmla="*/ 236029 w 414146"/>
                <a:gd name="connsiteY18" fmla="*/ 41243 h 537305"/>
                <a:gd name="connsiteX19" fmla="*/ 213170 w 414146"/>
                <a:gd name="connsiteY19" fmla="*/ 51435 h 537305"/>
                <a:gd name="connsiteX20" fmla="*/ 202025 w 414146"/>
                <a:gd name="connsiteY20" fmla="*/ 36957 h 537305"/>
                <a:gd name="connsiteX21" fmla="*/ 190881 w 414146"/>
                <a:gd name="connsiteY21" fmla="*/ 22574 h 537305"/>
                <a:gd name="connsiteX22" fmla="*/ 179165 w 414146"/>
                <a:gd name="connsiteY22" fmla="*/ 12478 h 537305"/>
                <a:gd name="connsiteX23" fmla="*/ 163163 w 414146"/>
                <a:gd name="connsiteY23" fmla="*/ 1810 h 537305"/>
                <a:gd name="connsiteX24" fmla="*/ 42577 w 414146"/>
                <a:gd name="connsiteY24" fmla="*/ 0 h 537305"/>
                <a:gd name="connsiteX25" fmla="*/ 53245 w 414146"/>
                <a:gd name="connsiteY25" fmla="*/ 18669 h 537305"/>
                <a:gd name="connsiteX26" fmla="*/ 31051 w 414146"/>
                <a:gd name="connsiteY26" fmla="*/ 128683 h 537305"/>
                <a:gd name="connsiteX27" fmla="*/ 24670 w 414146"/>
                <a:gd name="connsiteY27" fmla="*/ 145256 h 537305"/>
                <a:gd name="connsiteX28" fmla="*/ 31623 w 414146"/>
                <a:gd name="connsiteY28" fmla="*/ 159067 h 537305"/>
                <a:gd name="connsiteX29" fmla="*/ 24193 w 414146"/>
                <a:gd name="connsiteY29" fmla="*/ 218884 h 537305"/>
                <a:gd name="connsiteX30" fmla="*/ 14764 w 414146"/>
                <a:gd name="connsiteY30" fmla="*/ 330517 h 537305"/>
                <a:gd name="connsiteX31" fmla="*/ 0 w 414146"/>
                <a:gd name="connsiteY31" fmla="*/ 519494 h 537305"/>
                <a:gd name="connsiteX32" fmla="*/ 16002 w 414146"/>
                <a:gd name="connsiteY32" fmla="*/ 530162 h 537305"/>
                <a:gd name="connsiteX33" fmla="*/ 123349 w 414146"/>
                <a:gd name="connsiteY33" fmla="*/ 534734 h 537305"/>
                <a:gd name="connsiteX34" fmla="*/ 123349 w 414146"/>
                <a:gd name="connsiteY34" fmla="*/ 534734 h 537305"/>
                <a:gd name="connsiteX35" fmla="*/ 123349 w 414146"/>
                <a:gd name="connsiteY35" fmla="*/ 534734 h 53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14146" h="537305">
                  <a:moveTo>
                    <a:pt x="123349" y="534734"/>
                  </a:moveTo>
                  <a:lnTo>
                    <a:pt x="179165" y="537305"/>
                  </a:lnTo>
                  <a:lnTo>
                    <a:pt x="399669" y="534162"/>
                  </a:lnTo>
                  <a:lnTo>
                    <a:pt x="405860" y="344043"/>
                  </a:lnTo>
                  <a:lnTo>
                    <a:pt x="408432" y="288036"/>
                  </a:lnTo>
                  <a:lnTo>
                    <a:pt x="414147" y="171641"/>
                  </a:lnTo>
                  <a:lnTo>
                    <a:pt x="398240" y="160973"/>
                  </a:lnTo>
                  <a:lnTo>
                    <a:pt x="380714" y="163163"/>
                  </a:lnTo>
                  <a:lnTo>
                    <a:pt x="382810" y="146018"/>
                  </a:lnTo>
                  <a:lnTo>
                    <a:pt x="384905" y="128969"/>
                  </a:lnTo>
                  <a:lnTo>
                    <a:pt x="397097" y="100108"/>
                  </a:lnTo>
                  <a:lnTo>
                    <a:pt x="382238" y="80963"/>
                  </a:lnTo>
                  <a:lnTo>
                    <a:pt x="377380" y="50006"/>
                  </a:lnTo>
                  <a:lnTo>
                    <a:pt x="342805" y="15335"/>
                  </a:lnTo>
                  <a:lnTo>
                    <a:pt x="306134" y="32480"/>
                  </a:lnTo>
                  <a:lnTo>
                    <a:pt x="295561" y="48578"/>
                  </a:lnTo>
                  <a:lnTo>
                    <a:pt x="277463" y="54959"/>
                  </a:lnTo>
                  <a:lnTo>
                    <a:pt x="256222" y="52388"/>
                  </a:lnTo>
                  <a:lnTo>
                    <a:pt x="236029" y="41243"/>
                  </a:lnTo>
                  <a:lnTo>
                    <a:pt x="213170" y="51435"/>
                  </a:lnTo>
                  <a:lnTo>
                    <a:pt x="202025" y="36957"/>
                  </a:lnTo>
                  <a:lnTo>
                    <a:pt x="190881" y="22574"/>
                  </a:lnTo>
                  <a:lnTo>
                    <a:pt x="179165" y="12478"/>
                  </a:lnTo>
                  <a:lnTo>
                    <a:pt x="163163" y="1810"/>
                  </a:lnTo>
                  <a:lnTo>
                    <a:pt x="42577" y="0"/>
                  </a:lnTo>
                  <a:lnTo>
                    <a:pt x="53245" y="18669"/>
                  </a:lnTo>
                  <a:lnTo>
                    <a:pt x="31051" y="128683"/>
                  </a:lnTo>
                  <a:lnTo>
                    <a:pt x="24670" y="145256"/>
                  </a:lnTo>
                  <a:lnTo>
                    <a:pt x="31623" y="159067"/>
                  </a:lnTo>
                  <a:lnTo>
                    <a:pt x="24193" y="218884"/>
                  </a:lnTo>
                  <a:lnTo>
                    <a:pt x="14764" y="330517"/>
                  </a:lnTo>
                  <a:lnTo>
                    <a:pt x="0" y="519494"/>
                  </a:lnTo>
                  <a:lnTo>
                    <a:pt x="16002" y="530162"/>
                  </a:lnTo>
                  <a:lnTo>
                    <a:pt x="123349" y="534734"/>
                  </a:lnTo>
                  <a:lnTo>
                    <a:pt x="123349" y="534734"/>
                  </a:lnTo>
                  <a:lnTo>
                    <a:pt x="123349" y="53473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E46EF9A3-01CF-9441-B6F1-B6B0678D0F3D}"/>
                </a:ext>
              </a:extLst>
            </p:cNvPr>
            <p:cNvSpPr/>
            <p:nvPr/>
          </p:nvSpPr>
          <p:spPr>
            <a:xfrm>
              <a:off x="-1091441" y="1643004"/>
              <a:ext cx="750345" cy="887486"/>
            </a:xfrm>
            <a:custGeom>
              <a:avLst/>
              <a:gdLst>
                <a:gd name="connsiteX0" fmla="*/ 357759 w 445579"/>
                <a:gd name="connsiteY0" fmla="*/ 527018 h 527018"/>
                <a:gd name="connsiteX1" fmla="*/ 363474 w 445579"/>
                <a:gd name="connsiteY1" fmla="*/ 410813 h 527018"/>
                <a:gd name="connsiteX2" fmla="*/ 366617 w 445579"/>
                <a:gd name="connsiteY2" fmla="*/ 385191 h 527018"/>
                <a:gd name="connsiteX3" fmla="*/ 377762 w 445579"/>
                <a:gd name="connsiteY3" fmla="*/ 364903 h 527018"/>
                <a:gd name="connsiteX4" fmla="*/ 421958 w 445579"/>
                <a:gd name="connsiteY4" fmla="*/ 288036 h 527018"/>
                <a:gd name="connsiteX5" fmla="*/ 424053 w 445579"/>
                <a:gd name="connsiteY5" fmla="*/ 270986 h 527018"/>
                <a:gd name="connsiteX6" fmla="*/ 439198 w 445579"/>
                <a:gd name="connsiteY6" fmla="*/ 77915 h 527018"/>
                <a:gd name="connsiteX7" fmla="*/ 445580 w 445579"/>
                <a:gd name="connsiteY7" fmla="*/ 26670 h 527018"/>
                <a:gd name="connsiteX8" fmla="*/ 380905 w 445579"/>
                <a:gd name="connsiteY8" fmla="*/ 23051 h 527018"/>
                <a:gd name="connsiteX9" fmla="*/ 54007 w 445579"/>
                <a:gd name="connsiteY9" fmla="*/ 0 h 527018"/>
                <a:gd name="connsiteX10" fmla="*/ 34290 w 445579"/>
                <a:gd name="connsiteY10" fmla="*/ 19241 h 527018"/>
                <a:gd name="connsiteX11" fmla="*/ 22574 w 445579"/>
                <a:gd name="connsiteY11" fmla="*/ 43815 h 527018"/>
                <a:gd name="connsiteX12" fmla="*/ 4667 w 445579"/>
                <a:gd name="connsiteY12" fmla="*/ 223552 h 527018"/>
                <a:gd name="connsiteX13" fmla="*/ 10096 w 445579"/>
                <a:gd name="connsiteY13" fmla="*/ 250222 h 527018"/>
                <a:gd name="connsiteX14" fmla="*/ 0 w 445579"/>
                <a:gd name="connsiteY14" fmla="*/ 296609 h 527018"/>
                <a:gd name="connsiteX15" fmla="*/ 17621 w 445579"/>
                <a:gd name="connsiteY15" fmla="*/ 294418 h 527018"/>
                <a:gd name="connsiteX16" fmla="*/ 42767 w 445579"/>
                <a:gd name="connsiteY16" fmla="*/ 301847 h 527018"/>
                <a:gd name="connsiteX17" fmla="*/ 52959 w 445579"/>
                <a:gd name="connsiteY17" fmla="*/ 324803 h 527018"/>
                <a:gd name="connsiteX18" fmla="*/ 67437 w 445579"/>
                <a:gd name="connsiteY18" fmla="*/ 348234 h 527018"/>
                <a:gd name="connsiteX19" fmla="*/ 77629 w 445579"/>
                <a:gd name="connsiteY19" fmla="*/ 371189 h 527018"/>
                <a:gd name="connsiteX20" fmla="*/ 100584 w 445579"/>
                <a:gd name="connsiteY20" fmla="*/ 395669 h 527018"/>
                <a:gd name="connsiteX21" fmla="*/ 132683 w 445579"/>
                <a:gd name="connsiteY21" fmla="*/ 416909 h 527018"/>
                <a:gd name="connsiteX22" fmla="*/ 162116 w 445579"/>
                <a:gd name="connsiteY22" fmla="*/ 424910 h 527018"/>
                <a:gd name="connsiteX23" fmla="*/ 191453 w 445579"/>
                <a:gd name="connsiteY23" fmla="*/ 432911 h 527018"/>
                <a:gd name="connsiteX24" fmla="*/ 231553 w 445579"/>
                <a:gd name="connsiteY24" fmla="*/ 424815 h 527018"/>
                <a:gd name="connsiteX25" fmla="*/ 241840 w 445579"/>
                <a:gd name="connsiteY25" fmla="*/ 517017 h 527018"/>
                <a:gd name="connsiteX26" fmla="*/ 357759 w 445579"/>
                <a:gd name="connsiteY26" fmla="*/ 527018 h 527018"/>
                <a:gd name="connsiteX27" fmla="*/ 357759 w 445579"/>
                <a:gd name="connsiteY27" fmla="*/ 527018 h 527018"/>
                <a:gd name="connsiteX28" fmla="*/ 357759 w 445579"/>
                <a:gd name="connsiteY28" fmla="*/ 527018 h 52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45579" h="527018">
                  <a:moveTo>
                    <a:pt x="357759" y="527018"/>
                  </a:moveTo>
                  <a:lnTo>
                    <a:pt x="363474" y="410813"/>
                  </a:lnTo>
                  <a:lnTo>
                    <a:pt x="366617" y="385191"/>
                  </a:lnTo>
                  <a:lnTo>
                    <a:pt x="377762" y="364903"/>
                  </a:lnTo>
                  <a:lnTo>
                    <a:pt x="421958" y="288036"/>
                  </a:lnTo>
                  <a:lnTo>
                    <a:pt x="424053" y="270986"/>
                  </a:lnTo>
                  <a:lnTo>
                    <a:pt x="439198" y="77915"/>
                  </a:lnTo>
                  <a:lnTo>
                    <a:pt x="445580" y="26670"/>
                  </a:lnTo>
                  <a:lnTo>
                    <a:pt x="380905" y="23051"/>
                  </a:lnTo>
                  <a:lnTo>
                    <a:pt x="54007" y="0"/>
                  </a:lnTo>
                  <a:lnTo>
                    <a:pt x="34290" y="19241"/>
                  </a:lnTo>
                  <a:lnTo>
                    <a:pt x="22574" y="43815"/>
                  </a:lnTo>
                  <a:lnTo>
                    <a:pt x="4667" y="223552"/>
                  </a:lnTo>
                  <a:lnTo>
                    <a:pt x="10096" y="250222"/>
                  </a:lnTo>
                  <a:lnTo>
                    <a:pt x="0" y="296609"/>
                  </a:lnTo>
                  <a:lnTo>
                    <a:pt x="17621" y="294418"/>
                  </a:lnTo>
                  <a:lnTo>
                    <a:pt x="42767" y="301847"/>
                  </a:lnTo>
                  <a:lnTo>
                    <a:pt x="52959" y="324803"/>
                  </a:lnTo>
                  <a:lnTo>
                    <a:pt x="67437" y="348234"/>
                  </a:lnTo>
                  <a:lnTo>
                    <a:pt x="77629" y="371189"/>
                  </a:lnTo>
                  <a:lnTo>
                    <a:pt x="100584" y="395669"/>
                  </a:lnTo>
                  <a:lnTo>
                    <a:pt x="132683" y="416909"/>
                  </a:lnTo>
                  <a:lnTo>
                    <a:pt x="162116" y="424910"/>
                  </a:lnTo>
                  <a:lnTo>
                    <a:pt x="191453" y="432911"/>
                  </a:lnTo>
                  <a:lnTo>
                    <a:pt x="231553" y="424815"/>
                  </a:lnTo>
                  <a:lnTo>
                    <a:pt x="241840" y="517017"/>
                  </a:lnTo>
                  <a:lnTo>
                    <a:pt x="357759" y="527018"/>
                  </a:lnTo>
                  <a:lnTo>
                    <a:pt x="357759" y="527018"/>
                  </a:lnTo>
                  <a:lnTo>
                    <a:pt x="357759" y="5270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2915E3AD-4BCB-475A-DC98-05A8FE2DA44D}"/>
                </a:ext>
              </a:extLst>
            </p:cNvPr>
            <p:cNvSpPr/>
            <p:nvPr/>
          </p:nvSpPr>
          <p:spPr>
            <a:xfrm>
              <a:off x="-901689" y="226201"/>
              <a:ext cx="918603" cy="823487"/>
            </a:xfrm>
            <a:custGeom>
              <a:avLst/>
              <a:gdLst>
                <a:gd name="connsiteX0" fmla="*/ 314420 w 545496"/>
                <a:gd name="connsiteY0" fmla="*/ 489014 h 489013"/>
                <a:gd name="connsiteX1" fmla="*/ 328803 w 545496"/>
                <a:gd name="connsiteY1" fmla="*/ 477869 h 489013"/>
                <a:gd name="connsiteX2" fmla="*/ 339471 w 545496"/>
                <a:gd name="connsiteY2" fmla="*/ 461867 h 489013"/>
                <a:gd name="connsiteX3" fmla="*/ 353854 w 545496"/>
                <a:gd name="connsiteY3" fmla="*/ 450628 h 489013"/>
                <a:gd name="connsiteX4" fmla="*/ 355949 w 545496"/>
                <a:gd name="connsiteY4" fmla="*/ 433578 h 489013"/>
                <a:gd name="connsiteX5" fmla="*/ 370808 w 545496"/>
                <a:gd name="connsiteY5" fmla="*/ 418147 h 489013"/>
                <a:gd name="connsiteX6" fmla="*/ 377190 w 545496"/>
                <a:gd name="connsiteY6" fmla="*/ 401669 h 489013"/>
                <a:gd name="connsiteX7" fmla="*/ 391573 w 545496"/>
                <a:gd name="connsiteY7" fmla="*/ 390430 h 489013"/>
                <a:gd name="connsiteX8" fmla="*/ 394240 w 545496"/>
                <a:gd name="connsiteY8" fmla="*/ 369094 h 489013"/>
                <a:gd name="connsiteX9" fmla="*/ 416624 w 545496"/>
                <a:gd name="connsiteY9" fmla="*/ 363284 h 489013"/>
                <a:gd name="connsiteX10" fmla="*/ 431006 w 545496"/>
                <a:gd name="connsiteY10" fmla="*/ 352044 h 489013"/>
                <a:gd name="connsiteX11" fmla="*/ 428911 w 545496"/>
                <a:gd name="connsiteY11" fmla="*/ 334518 h 489013"/>
                <a:gd name="connsiteX12" fmla="*/ 443293 w 545496"/>
                <a:gd name="connsiteY12" fmla="*/ 323279 h 489013"/>
                <a:gd name="connsiteX13" fmla="*/ 441103 w 545496"/>
                <a:gd name="connsiteY13" fmla="*/ 305657 h 489013"/>
                <a:gd name="connsiteX14" fmla="*/ 443198 w 545496"/>
                <a:gd name="connsiteY14" fmla="*/ 288703 h 489013"/>
                <a:gd name="connsiteX15" fmla="*/ 434054 w 545496"/>
                <a:gd name="connsiteY15" fmla="*/ 257270 h 489013"/>
                <a:gd name="connsiteX16" fmla="*/ 436150 w 545496"/>
                <a:gd name="connsiteY16" fmla="*/ 240221 h 489013"/>
                <a:gd name="connsiteX17" fmla="*/ 443103 w 545496"/>
                <a:gd name="connsiteY17" fmla="*/ 219456 h 489013"/>
                <a:gd name="connsiteX18" fmla="*/ 441388 w 545496"/>
                <a:gd name="connsiteY18" fmla="*/ 197549 h 489013"/>
                <a:gd name="connsiteX19" fmla="*/ 545497 w 545496"/>
                <a:gd name="connsiteY19" fmla="*/ 197453 h 489013"/>
                <a:gd name="connsiteX20" fmla="*/ 520351 w 545496"/>
                <a:gd name="connsiteY20" fmla="*/ 155448 h 489013"/>
                <a:gd name="connsiteX21" fmla="*/ 505873 w 545496"/>
                <a:gd name="connsiteY21" fmla="*/ 132017 h 489013"/>
                <a:gd name="connsiteX22" fmla="*/ 483965 w 545496"/>
                <a:gd name="connsiteY22" fmla="*/ 99060 h 489013"/>
                <a:gd name="connsiteX23" fmla="*/ 487585 w 545496"/>
                <a:gd name="connsiteY23" fmla="*/ 69152 h 489013"/>
                <a:gd name="connsiteX24" fmla="*/ 487585 w 545496"/>
                <a:gd name="connsiteY24" fmla="*/ 34576 h 489013"/>
                <a:gd name="connsiteX25" fmla="*/ 303943 w 545496"/>
                <a:gd name="connsiteY25" fmla="*/ 11906 h 489013"/>
                <a:gd name="connsiteX26" fmla="*/ 57912 w 545496"/>
                <a:gd name="connsiteY26" fmla="*/ 3143 h 489013"/>
                <a:gd name="connsiteX27" fmla="*/ 32290 w 545496"/>
                <a:gd name="connsiteY27" fmla="*/ 0 h 489013"/>
                <a:gd name="connsiteX28" fmla="*/ 25622 w 545496"/>
                <a:gd name="connsiteY28" fmla="*/ 124682 h 489013"/>
                <a:gd name="connsiteX29" fmla="*/ 5239 w 545496"/>
                <a:gd name="connsiteY29" fmla="*/ 360045 h 489013"/>
                <a:gd name="connsiteX30" fmla="*/ 0 w 545496"/>
                <a:gd name="connsiteY30" fmla="*/ 437293 h 489013"/>
                <a:gd name="connsiteX31" fmla="*/ 56102 w 545496"/>
                <a:gd name="connsiteY31" fmla="*/ 439865 h 489013"/>
                <a:gd name="connsiteX32" fmla="*/ 283940 w 545496"/>
                <a:gd name="connsiteY32" fmla="*/ 455009 h 489013"/>
                <a:gd name="connsiteX33" fmla="*/ 318611 w 545496"/>
                <a:gd name="connsiteY33" fmla="*/ 455009 h 489013"/>
                <a:gd name="connsiteX34" fmla="*/ 314992 w 545496"/>
                <a:gd name="connsiteY34" fmla="*/ 484822 h 489013"/>
                <a:gd name="connsiteX35" fmla="*/ 314420 w 545496"/>
                <a:gd name="connsiteY35" fmla="*/ 489014 h 489013"/>
                <a:gd name="connsiteX36" fmla="*/ 314420 w 545496"/>
                <a:gd name="connsiteY36" fmla="*/ 489014 h 489013"/>
                <a:gd name="connsiteX37" fmla="*/ 314420 w 545496"/>
                <a:gd name="connsiteY37" fmla="*/ 489014 h 48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45496" h="489013">
                  <a:moveTo>
                    <a:pt x="314420" y="489014"/>
                  </a:moveTo>
                  <a:lnTo>
                    <a:pt x="328803" y="477869"/>
                  </a:lnTo>
                  <a:lnTo>
                    <a:pt x="339471" y="461867"/>
                  </a:lnTo>
                  <a:lnTo>
                    <a:pt x="353854" y="450628"/>
                  </a:lnTo>
                  <a:lnTo>
                    <a:pt x="355949" y="433578"/>
                  </a:lnTo>
                  <a:lnTo>
                    <a:pt x="370808" y="418147"/>
                  </a:lnTo>
                  <a:lnTo>
                    <a:pt x="377190" y="401669"/>
                  </a:lnTo>
                  <a:lnTo>
                    <a:pt x="391573" y="390430"/>
                  </a:lnTo>
                  <a:lnTo>
                    <a:pt x="394240" y="369094"/>
                  </a:lnTo>
                  <a:lnTo>
                    <a:pt x="416624" y="363284"/>
                  </a:lnTo>
                  <a:lnTo>
                    <a:pt x="431006" y="352044"/>
                  </a:lnTo>
                  <a:lnTo>
                    <a:pt x="428911" y="334518"/>
                  </a:lnTo>
                  <a:lnTo>
                    <a:pt x="443293" y="323279"/>
                  </a:lnTo>
                  <a:lnTo>
                    <a:pt x="441103" y="305657"/>
                  </a:lnTo>
                  <a:lnTo>
                    <a:pt x="443198" y="288703"/>
                  </a:lnTo>
                  <a:lnTo>
                    <a:pt x="434054" y="257270"/>
                  </a:lnTo>
                  <a:lnTo>
                    <a:pt x="436150" y="240221"/>
                  </a:lnTo>
                  <a:lnTo>
                    <a:pt x="443103" y="219456"/>
                  </a:lnTo>
                  <a:lnTo>
                    <a:pt x="441388" y="197549"/>
                  </a:lnTo>
                  <a:lnTo>
                    <a:pt x="545497" y="197453"/>
                  </a:lnTo>
                  <a:lnTo>
                    <a:pt x="520351" y="155448"/>
                  </a:lnTo>
                  <a:lnTo>
                    <a:pt x="505873" y="132017"/>
                  </a:lnTo>
                  <a:lnTo>
                    <a:pt x="483965" y="99060"/>
                  </a:lnTo>
                  <a:lnTo>
                    <a:pt x="487585" y="69152"/>
                  </a:lnTo>
                  <a:lnTo>
                    <a:pt x="487585" y="34576"/>
                  </a:lnTo>
                  <a:lnTo>
                    <a:pt x="303943" y="11906"/>
                  </a:lnTo>
                  <a:lnTo>
                    <a:pt x="57912" y="3143"/>
                  </a:lnTo>
                  <a:lnTo>
                    <a:pt x="32290" y="0"/>
                  </a:lnTo>
                  <a:lnTo>
                    <a:pt x="25622" y="124682"/>
                  </a:lnTo>
                  <a:lnTo>
                    <a:pt x="5239" y="360045"/>
                  </a:lnTo>
                  <a:lnTo>
                    <a:pt x="0" y="437293"/>
                  </a:lnTo>
                  <a:lnTo>
                    <a:pt x="56102" y="439865"/>
                  </a:lnTo>
                  <a:lnTo>
                    <a:pt x="283940" y="455009"/>
                  </a:lnTo>
                  <a:lnTo>
                    <a:pt x="318611" y="455009"/>
                  </a:lnTo>
                  <a:lnTo>
                    <a:pt x="314992" y="484822"/>
                  </a:lnTo>
                  <a:lnTo>
                    <a:pt x="314420" y="489014"/>
                  </a:lnTo>
                  <a:lnTo>
                    <a:pt x="314420" y="489014"/>
                  </a:lnTo>
                  <a:lnTo>
                    <a:pt x="314420" y="4890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FF8C9DF0-515F-2987-7995-9687995F7ACD}"/>
                </a:ext>
              </a:extLst>
            </p:cNvPr>
            <p:cNvSpPr/>
            <p:nvPr/>
          </p:nvSpPr>
          <p:spPr>
            <a:xfrm>
              <a:off x="371878" y="1365996"/>
              <a:ext cx="928388" cy="799266"/>
            </a:xfrm>
            <a:custGeom>
              <a:avLst/>
              <a:gdLst>
                <a:gd name="connsiteX0" fmla="*/ 82201 w 551307"/>
                <a:gd name="connsiteY0" fmla="*/ 471678 h 474630"/>
                <a:gd name="connsiteX1" fmla="*/ 104584 w 551307"/>
                <a:gd name="connsiteY1" fmla="*/ 465773 h 474630"/>
                <a:gd name="connsiteX2" fmla="*/ 122206 w 551307"/>
                <a:gd name="connsiteY2" fmla="*/ 463677 h 474630"/>
                <a:gd name="connsiteX3" fmla="*/ 120015 w 551307"/>
                <a:gd name="connsiteY3" fmla="*/ 446056 h 474630"/>
                <a:gd name="connsiteX4" fmla="*/ 138684 w 551307"/>
                <a:gd name="connsiteY4" fmla="*/ 435388 h 474630"/>
                <a:gd name="connsiteX5" fmla="*/ 157829 w 551307"/>
                <a:gd name="connsiteY5" fmla="*/ 420433 h 474630"/>
                <a:gd name="connsiteX6" fmla="*/ 174879 w 551307"/>
                <a:gd name="connsiteY6" fmla="*/ 422529 h 474630"/>
                <a:gd name="connsiteX7" fmla="*/ 189833 w 551307"/>
                <a:gd name="connsiteY7" fmla="*/ 441674 h 474630"/>
                <a:gd name="connsiteX8" fmla="*/ 201644 w 551307"/>
                <a:gd name="connsiteY8" fmla="*/ 451771 h 474630"/>
                <a:gd name="connsiteX9" fmla="*/ 235744 w 551307"/>
                <a:gd name="connsiteY9" fmla="*/ 456057 h 474630"/>
                <a:gd name="connsiteX10" fmla="*/ 281083 w 551307"/>
                <a:gd name="connsiteY10" fmla="*/ 474631 h 474630"/>
                <a:gd name="connsiteX11" fmla="*/ 321564 w 551307"/>
                <a:gd name="connsiteY11" fmla="*/ 462248 h 474630"/>
                <a:gd name="connsiteX12" fmla="*/ 387096 w 551307"/>
                <a:gd name="connsiteY12" fmla="*/ 422719 h 474630"/>
                <a:gd name="connsiteX13" fmla="*/ 404717 w 551307"/>
                <a:gd name="connsiteY13" fmla="*/ 420624 h 474630"/>
                <a:gd name="connsiteX14" fmla="*/ 422243 w 551307"/>
                <a:gd name="connsiteY14" fmla="*/ 418433 h 474630"/>
                <a:gd name="connsiteX15" fmla="*/ 433483 w 551307"/>
                <a:gd name="connsiteY15" fmla="*/ 398145 h 474630"/>
                <a:gd name="connsiteX16" fmla="*/ 448913 w 551307"/>
                <a:gd name="connsiteY16" fmla="*/ 378428 h 474630"/>
                <a:gd name="connsiteX17" fmla="*/ 479298 w 551307"/>
                <a:gd name="connsiteY17" fmla="*/ 377857 h 474630"/>
                <a:gd name="connsiteX18" fmla="*/ 494157 w 551307"/>
                <a:gd name="connsiteY18" fmla="*/ 362426 h 474630"/>
                <a:gd name="connsiteX19" fmla="*/ 478726 w 551307"/>
                <a:gd name="connsiteY19" fmla="*/ 347472 h 474630"/>
                <a:gd name="connsiteX20" fmla="*/ 500063 w 551307"/>
                <a:gd name="connsiteY20" fmla="*/ 350139 h 474630"/>
                <a:gd name="connsiteX21" fmla="*/ 524351 w 551307"/>
                <a:gd name="connsiteY21" fmla="*/ 257937 h 474630"/>
                <a:gd name="connsiteX22" fmla="*/ 537591 w 551307"/>
                <a:gd name="connsiteY22" fmla="*/ 186023 h 474630"/>
                <a:gd name="connsiteX23" fmla="*/ 551307 w 551307"/>
                <a:gd name="connsiteY23" fmla="*/ 75152 h 474630"/>
                <a:gd name="connsiteX24" fmla="*/ 549688 w 551307"/>
                <a:gd name="connsiteY24" fmla="*/ 53340 h 474630"/>
                <a:gd name="connsiteX25" fmla="*/ 481870 w 551307"/>
                <a:gd name="connsiteY25" fmla="*/ 40577 h 474630"/>
                <a:gd name="connsiteX26" fmla="*/ 451485 w 551307"/>
                <a:gd name="connsiteY26" fmla="*/ 41243 h 474630"/>
                <a:gd name="connsiteX27" fmla="*/ 273939 w 551307"/>
                <a:gd name="connsiteY27" fmla="*/ 6286 h 474630"/>
                <a:gd name="connsiteX28" fmla="*/ 222695 w 551307"/>
                <a:gd name="connsiteY28" fmla="*/ 0 h 474630"/>
                <a:gd name="connsiteX29" fmla="*/ 224885 w 551307"/>
                <a:gd name="connsiteY29" fmla="*/ 17526 h 474630"/>
                <a:gd name="connsiteX30" fmla="*/ 219075 w 551307"/>
                <a:gd name="connsiteY30" fmla="*/ 29813 h 474630"/>
                <a:gd name="connsiteX31" fmla="*/ 204692 w 551307"/>
                <a:gd name="connsiteY31" fmla="*/ 41053 h 474630"/>
                <a:gd name="connsiteX32" fmla="*/ 186023 w 551307"/>
                <a:gd name="connsiteY32" fmla="*/ 51721 h 474630"/>
                <a:gd name="connsiteX33" fmla="*/ 169450 w 551307"/>
                <a:gd name="connsiteY33" fmla="*/ 45339 h 474630"/>
                <a:gd name="connsiteX34" fmla="*/ 142780 w 551307"/>
                <a:gd name="connsiteY34" fmla="*/ 50673 h 474630"/>
                <a:gd name="connsiteX35" fmla="*/ 136493 w 551307"/>
                <a:gd name="connsiteY35" fmla="*/ 67246 h 474630"/>
                <a:gd name="connsiteX36" fmla="*/ 122587 w 551307"/>
                <a:gd name="connsiteY36" fmla="*/ 74200 h 474630"/>
                <a:gd name="connsiteX37" fmla="*/ 99727 w 551307"/>
                <a:gd name="connsiteY37" fmla="*/ 84296 h 474630"/>
                <a:gd name="connsiteX38" fmla="*/ 73057 w 551307"/>
                <a:gd name="connsiteY38" fmla="*/ 89725 h 474630"/>
                <a:gd name="connsiteX39" fmla="*/ 50101 w 551307"/>
                <a:gd name="connsiteY39" fmla="*/ 99822 h 474630"/>
                <a:gd name="connsiteX40" fmla="*/ 38481 w 551307"/>
                <a:gd name="connsiteY40" fmla="*/ 158972 h 474630"/>
                <a:gd name="connsiteX41" fmla="*/ 13716 w 551307"/>
                <a:gd name="connsiteY41" fmla="*/ 324707 h 474630"/>
                <a:gd name="connsiteX42" fmla="*/ 28194 w 551307"/>
                <a:gd name="connsiteY42" fmla="*/ 348139 h 474630"/>
                <a:gd name="connsiteX43" fmla="*/ 10001 w 551307"/>
                <a:gd name="connsiteY43" fmla="*/ 354616 h 474630"/>
                <a:gd name="connsiteX44" fmla="*/ 0 w 551307"/>
                <a:gd name="connsiteY44" fmla="*/ 401003 h 474630"/>
                <a:gd name="connsiteX45" fmla="*/ 15430 w 551307"/>
                <a:gd name="connsiteY45" fmla="*/ 415861 h 474630"/>
                <a:gd name="connsiteX46" fmla="*/ 35719 w 551307"/>
                <a:gd name="connsiteY46" fmla="*/ 427006 h 474630"/>
                <a:gd name="connsiteX47" fmla="*/ 51245 w 551307"/>
                <a:gd name="connsiteY47" fmla="*/ 441865 h 474630"/>
                <a:gd name="connsiteX48" fmla="*/ 67246 w 551307"/>
                <a:gd name="connsiteY48" fmla="*/ 452533 h 474630"/>
                <a:gd name="connsiteX49" fmla="*/ 82772 w 551307"/>
                <a:gd name="connsiteY49" fmla="*/ 467392 h 474630"/>
                <a:gd name="connsiteX50" fmla="*/ 82201 w 551307"/>
                <a:gd name="connsiteY50" fmla="*/ 471678 h 474630"/>
                <a:gd name="connsiteX51" fmla="*/ 82201 w 551307"/>
                <a:gd name="connsiteY51" fmla="*/ 471678 h 474630"/>
                <a:gd name="connsiteX52" fmla="*/ 82201 w 551307"/>
                <a:gd name="connsiteY52" fmla="*/ 471678 h 47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51307" h="474630">
                  <a:moveTo>
                    <a:pt x="82201" y="471678"/>
                  </a:moveTo>
                  <a:lnTo>
                    <a:pt x="104584" y="465773"/>
                  </a:lnTo>
                  <a:lnTo>
                    <a:pt x="122206" y="463677"/>
                  </a:lnTo>
                  <a:lnTo>
                    <a:pt x="120015" y="446056"/>
                  </a:lnTo>
                  <a:lnTo>
                    <a:pt x="138684" y="435388"/>
                  </a:lnTo>
                  <a:lnTo>
                    <a:pt x="157829" y="420433"/>
                  </a:lnTo>
                  <a:lnTo>
                    <a:pt x="174879" y="422529"/>
                  </a:lnTo>
                  <a:lnTo>
                    <a:pt x="189833" y="441674"/>
                  </a:lnTo>
                  <a:lnTo>
                    <a:pt x="201644" y="451771"/>
                  </a:lnTo>
                  <a:lnTo>
                    <a:pt x="235744" y="456057"/>
                  </a:lnTo>
                  <a:lnTo>
                    <a:pt x="281083" y="474631"/>
                  </a:lnTo>
                  <a:lnTo>
                    <a:pt x="321564" y="462248"/>
                  </a:lnTo>
                  <a:lnTo>
                    <a:pt x="387096" y="422719"/>
                  </a:lnTo>
                  <a:lnTo>
                    <a:pt x="404717" y="420624"/>
                  </a:lnTo>
                  <a:lnTo>
                    <a:pt x="422243" y="418433"/>
                  </a:lnTo>
                  <a:lnTo>
                    <a:pt x="433483" y="398145"/>
                  </a:lnTo>
                  <a:lnTo>
                    <a:pt x="448913" y="378428"/>
                  </a:lnTo>
                  <a:lnTo>
                    <a:pt x="479298" y="377857"/>
                  </a:lnTo>
                  <a:lnTo>
                    <a:pt x="494157" y="362426"/>
                  </a:lnTo>
                  <a:lnTo>
                    <a:pt x="478726" y="347472"/>
                  </a:lnTo>
                  <a:lnTo>
                    <a:pt x="500063" y="350139"/>
                  </a:lnTo>
                  <a:lnTo>
                    <a:pt x="524351" y="257937"/>
                  </a:lnTo>
                  <a:lnTo>
                    <a:pt x="537591" y="186023"/>
                  </a:lnTo>
                  <a:lnTo>
                    <a:pt x="551307" y="75152"/>
                  </a:lnTo>
                  <a:lnTo>
                    <a:pt x="549688" y="53340"/>
                  </a:lnTo>
                  <a:lnTo>
                    <a:pt x="481870" y="40577"/>
                  </a:lnTo>
                  <a:lnTo>
                    <a:pt x="451485" y="41243"/>
                  </a:lnTo>
                  <a:lnTo>
                    <a:pt x="273939" y="6286"/>
                  </a:lnTo>
                  <a:lnTo>
                    <a:pt x="222695" y="0"/>
                  </a:lnTo>
                  <a:lnTo>
                    <a:pt x="224885" y="17526"/>
                  </a:lnTo>
                  <a:lnTo>
                    <a:pt x="219075" y="29813"/>
                  </a:lnTo>
                  <a:lnTo>
                    <a:pt x="204692" y="41053"/>
                  </a:lnTo>
                  <a:lnTo>
                    <a:pt x="186023" y="51721"/>
                  </a:lnTo>
                  <a:lnTo>
                    <a:pt x="169450" y="45339"/>
                  </a:lnTo>
                  <a:lnTo>
                    <a:pt x="142780" y="50673"/>
                  </a:lnTo>
                  <a:lnTo>
                    <a:pt x="136493" y="67246"/>
                  </a:lnTo>
                  <a:lnTo>
                    <a:pt x="122587" y="74200"/>
                  </a:lnTo>
                  <a:lnTo>
                    <a:pt x="99727" y="84296"/>
                  </a:lnTo>
                  <a:lnTo>
                    <a:pt x="73057" y="89725"/>
                  </a:lnTo>
                  <a:lnTo>
                    <a:pt x="50101" y="99822"/>
                  </a:lnTo>
                  <a:lnTo>
                    <a:pt x="38481" y="158972"/>
                  </a:lnTo>
                  <a:lnTo>
                    <a:pt x="13716" y="324707"/>
                  </a:lnTo>
                  <a:lnTo>
                    <a:pt x="28194" y="348139"/>
                  </a:lnTo>
                  <a:lnTo>
                    <a:pt x="10001" y="354616"/>
                  </a:lnTo>
                  <a:lnTo>
                    <a:pt x="0" y="401003"/>
                  </a:lnTo>
                  <a:lnTo>
                    <a:pt x="15430" y="415861"/>
                  </a:lnTo>
                  <a:lnTo>
                    <a:pt x="35719" y="427006"/>
                  </a:lnTo>
                  <a:lnTo>
                    <a:pt x="51245" y="441865"/>
                  </a:lnTo>
                  <a:lnTo>
                    <a:pt x="67246" y="452533"/>
                  </a:lnTo>
                  <a:lnTo>
                    <a:pt x="82772" y="467392"/>
                  </a:lnTo>
                  <a:lnTo>
                    <a:pt x="82201" y="471678"/>
                  </a:lnTo>
                  <a:lnTo>
                    <a:pt x="82201" y="471678"/>
                  </a:lnTo>
                  <a:lnTo>
                    <a:pt x="82201" y="4716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077B8327-F833-C806-9715-2B8E960CF5FB}"/>
                </a:ext>
              </a:extLst>
            </p:cNvPr>
            <p:cNvSpPr/>
            <p:nvPr/>
          </p:nvSpPr>
          <p:spPr>
            <a:xfrm>
              <a:off x="33436" y="556783"/>
              <a:ext cx="774566" cy="414951"/>
            </a:xfrm>
            <a:custGeom>
              <a:avLst/>
              <a:gdLst>
                <a:gd name="connsiteX0" fmla="*/ 401003 w 459962"/>
                <a:gd name="connsiteY0" fmla="*/ 246412 h 246411"/>
                <a:gd name="connsiteX1" fmla="*/ 423386 w 459962"/>
                <a:gd name="connsiteY1" fmla="*/ 205930 h 246411"/>
                <a:gd name="connsiteX2" fmla="*/ 439864 w 459962"/>
                <a:gd name="connsiteY2" fmla="*/ 177641 h 246411"/>
                <a:gd name="connsiteX3" fmla="*/ 437674 w 459962"/>
                <a:gd name="connsiteY3" fmla="*/ 160115 h 246411"/>
                <a:gd name="connsiteX4" fmla="*/ 450437 w 459962"/>
                <a:gd name="connsiteY4" fmla="*/ 127064 h 246411"/>
                <a:gd name="connsiteX5" fmla="*/ 454152 w 459962"/>
                <a:gd name="connsiteY5" fmla="*/ 97250 h 246411"/>
                <a:gd name="connsiteX6" fmla="*/ 459962 w 459962"/>
                <a:gd name="connsiteY6" fmla="*/ 50387 h 246411"/>
                <a:gd name="connsiteX7" fmla="*/ 434245 w 459962"/>
                <a:gd name="connsiteY7" fmla="*/ 47149 h 246411"/>
                <a:gd name="connsiteX8" fmla="*/ 387191 w 459962"/>
                <a:gd name="connsiteY8" fmla="*/ 41339 h 246411"/>
                <a:gd name="connsiteX9" fmla="*/ 382810 w 459962"/>
                <a:gd name="connsiteY9" fmla="*/ 6191 h 246411"/>
                <a:gd name="connsiteX10" fmla="*/ 348139 w 459962"/>
                <a:gd name="connsiteY10" fmla="*/ 6286 h 246411"/>
                <a:gd name="connsiteX11" fmla="*/ 262033 w 459962"/>
                <a:gd name="connsiteY11" fmla="*/ 0 h 246411"/>
                <a:gd name="connsiteX12" fmla="*/ 237458 w 459962"/>
                <a:gd name="connsiteY12" fmla="*/ 22860 h 246411"/>
                <a:gd name="connsiteX13" fmla="*/ 223552 w 459962"/>
                <a:gd name="connsiteY13" fmla="*/ 29813 h 246411"/>
                <a:gd name="connsiteX14" fmla="*/ 191453 w 459962"/>
                <a:gd name="connsiteY14" fmla="*/ 43148 h 246411"/>
                <a:gd name="connsiteX15" fmla="*/ 173831 w 459962"/>
                <a:gd name="connsiteY15" fmla="*/ 45339 h 246411"/>
                <a:gd name="connsiteX16" fmla="*/ 151924 w 459962"/>
                <a:gd name="connsiteY16" fmla="*/ 46958 h 246411"/>
                <a:gd name="connsiteX17" fmla="*/ 130493 w 459962"/>
                <a:gd name="connsiteY17" fmla="*/ 44291 h 246411"/>
                <a:gd name="connsiteX18" fmla="*/ 83439 w 459962"/>
                <a:gd name="connsiteY18" fmla="*/ 38481 h 246411"/>
                <a:gd name="connsiteX19" fmla="*/ 66865 w 459962"/>
                <a:gd name="connsiteY19" fmla="*/ 32099 h 246411"/>
                <a:gd name="connsiteX20" fmla="*/ 34766 w 459962"/>
                <a:gd name="connsiteY20" fmla="*/ 10858 h 246411"/>
                <a:gd name="connsiteX21" fmla="*/ 0 w 459962"/>
                <a:gd name="connsiteY21" fmla="*/ 10858 h 246411"/>
                <a:gd name="connsiteX22" fmla="*/ 6477 w 459962"/>
                <a:gd name="connsiteY22" fmla="*/ 28956 h 246411"/>
                <a:gd name="connsiteX23" fmla="*/ 8572 w 459962"/>
                <a:gd name="connsiteY23" fmla="*/ 46577 h 246411"/>
                <a:gd name="connsiteX24" fmla="*/ 19907 w 459962"/>
                <a:gd name="connsiteY24" fmla="*/ 60960 h 246411"/>
                <a:gd name="connsiteX25" fmla="*/ 28480 w 459962"/>
                <a:gd name="connsiteY25" fmla="*/ 96583 h 246411"/>
                <a:gd name="connsiteX26" fmla="*/ 29623 w 459962"/>
                <a:gd name="connsiteY26" fmla="*/ 122682 h 246411"/>
                <a:gd name="connsiteX27" fmla="*/ 23241 w 459962"/>
                <a:gd name="connsiteY27" fmla="*/ 139255 h 246411"/>
                <a:gd name="connsiteX28" fmla="*/ 81534 w 459962"/>
                <a:gd name="connsiteY28" fmla="*/ 159353 h 246411"/>
                <a:gd name="connsiteX29" fmla="*/ 137160 w 459962"/>
                <a:gd name="connsiteY29" fmla="*/ 166211 h 246411"/>
                <a:gd name="connsiteX30" fmla="*/ 169259 w 459962"/>
                <a:gd name="connsiteY30" fmla="*/ 152876 h 246411"/>
                <a:gd name="connsiteX31" fmla="*/ 190690 w 459962"/>
                <a:gd name="connsiteY31" fmla="*/ 155543 h 246411"/>
                <a:gd name="connsiteX32" fmla="*/ 212027 w 459962"/>
                <a:gd name="connsiteY32" fmla="*/ 158210 h 246411"/>
                <a:gd name="connsiteX33" fmla="*/ 241459 w 459962"/>
                <a:gd name="connsiteY33" fmla="*/ 166116 h 246411"/>
                <a:gd name="connsiteX34" fmla="*/ 261842 w 459962"/>
                <a:gd name="connsiteY34" fmla="*/ 177355 h 246411"/>
                <a:gd name="connsiteX35" fmla="*/ 281654 w 459962"/>
                <a:gd name="connsiteY35" fmla="*/ 192691 h 246411"/>
                <a:gd name="connsiteX36" fmla="*/ 305181 w 459962"/>
                <a:gd name="connsiteY36" fmla="*/ 212979 h 246411"/>
                <a:gd name="connsiteX37" fmla="*/ 322326 w 459962"/>
                <a:gd name="connsiteY37" fmla="*/ 215074 h 246411"/>
                <a:gd name="connsiteX38" fmla="*/ 382714 w 459962"/>
                <a:gd name="connsiteY38" fmla="*/ 218218 h 246411"/>
                <a:gd name="connsiteX39" fmla="*/ 389191 w 459962"/>
                <a:gd name="connsiteY39" fmla="*/ 236315 h 246411"/>
                <a:gd name="connsiteX40" fmla="*/ 401003 w 459962"/>
                <a:gd name="connsiteY40" fmla="*/ 246412 h 246411"/>
                <a:gd name="connsiteX41" fmla="*/ 401003 w 459962"/>
                <a:gd name="connsiteY41" fmla="*/ 246412 h 246411"/>
                <a:gd name="connsiteX42" fmla="*/ 401003 w 459962"/>
                <a:gd name="connsiteY42" fmla="*/ 246412 h 24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9962" h="246411">
                  <a:moveTo>
                    <a:pt x="401003" y="246412"/>
                  </a:moveTo>
                  <a:lnTo>
                    <a:pt x="423386" y="205930"/>
                  </a:lnTo>
                  <a:lnTo>
                    <a:pt x="439864" y="177641"/>
                  </a:lnTo>
                  <a:lnTo>
                    <a:pt x="437674" y="160115"/>
                  </a:lnTo>
                  <a:lnTo>
                    <a:pt x="450437" y="127064"/>
                  </a:lnTo>
                  <a:lnTo>
                    <a:pt x="454152" y="97250"/>
                  </a:lnTo>
                  <a:lnTo>
                    <a:pt x="459962" y="50387"/>
                  </a:lnTo>
                  <a:lnTo>
                    <a:pt x="434245" y="47149"/>
                  </a:lnTo>
                  <a:lnTo>
                    <a:pt x="387191" y="41339"/>
                  </a:lnTo>
                  <a:lnTo>
                    <a:pt x="382810" y="6191"/>
                  </a:lnTo>
                  <a:lnTo>
                    <a:pt x="348139" y="6286"/>
                  </a:lnTo>
                  <a:lnTo>
                    <a:pt x="262033" y="0"/>
                  </a:lnTo>
                  <a:lnTo>
                    <a:pt x="237458" y="22860"/>
                  </a:lnTo>
                  <a:lnTo>
                    <a:pt x="223552" y="29813"/>
                  </a:lnTo>
                  <a:lnTo>
                    <a:pt x="191453" y="43148"/>
                  </a:lnTo>
                  <a:lnTo>
                    <a:pt x="173831" y="45339"/>
                  </a:lnTo>
                  <a:lnTo>
                    <a:pt x="151924" y="46958"/>
                  </a:lnTo>
                  <a:lnTo>
                    <a:pt x="130493" y="44291"/>
                  </a:lnTo>
                  <a:lnTo>
                    <a:pt x="83439" y="38481"/>
                  </a:lnTo>
                  <a:lnTo>
                    <a:pt x="66865" y="32099"/>
                  </a:lnTo>
                  <a:lnTo>
                    <a:pt x="34766" y="10858"/>
                  </a:lnTo>
                  <a:lnTo>
                    <a:pt x="0" y="10858"/>
                  </a:lnTo>
                  <a:lnTo>
                    <a:pt x="6477" y="28956"/>
                  </a:lnTo>
                  <a:lnTo>
                    <a:pt x="8572" y="46577"/>
                  </a:lnTo>
                  <a:lnTo>
                    <a:pt x="19907" y="60960"/>
                  </a:lnTo>
                  <a:lnTo>
                    <a:pt x="28480" y="96583"/>
                  </a:lnTo>
                  <a:lnTo>
                    <a:pt x="29623" y="122682"/>
                  </a:lnTo>
                  <a:lnTo>
                    <a:pt x="23241" y="139255"/>
                  </a:lnTo>
                  <a:lnTo>
                    <a:pt x="81534" y="159353"/>
                  </a:lnTo>
                  <a:lnTo>
                    <a:pt x="137160" y="166211"/>
                  </a:lnTo>
                  <a:lnTo>
                    <a:pt x="169259" y="152876"/>
                  </a:lnTo>
                  <a:lnTo>
                    <a:pt x="190690" y="155543"/>
                  </a:lnTo>
                  <a:lnTo>
                    <a:pt x="212027" y="158210"/>
                  </a:lnTo>
                  <a:lnTo>
                    <a:pt x="241459" y="166116"/>
                  </a:lnTo>
                  <a:lnTo>
                    <a:pt x="261842" y="177355"/>
                  </a:lnTo>
                  <a:lnTo>
                    <a:pt x="281654" y="192691"/>
                  </a:lnTo>
                  <a:lnTo>
                    <a:pt x="305181" y="212979"/>
                  </a:lnTo>
                  <a:lnTo>
                    <a:pt x="322326" y="215074"/>
                  </a:lnTo>
                  <a:lnTo>
                    <a:pt x="382714" y="218218"/>
                  </a:lnTo>
                  <a:lnTo>
                    <a:pt x="389191" y="236315"/>
                  </a:lnTo>
                  <a:lnTo>
                    <a:pt x="401003" y="246412"/>
                  </a:lnTo>
                  <a:lnTo>
                    <a:pt x="401003" y="246412"/>
                  </a:lnTo>
                  <a:lnTo>
                    <a:pt x="401003" y="24641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D2FB384-72E0-5D19-9390-AB8590489A3C}"/>
                </a:ext>
              </a:extLst>
            </p:cNvPr>
            <p:cNvSpPr/>
            <p:nvPr/>
          </p:nvSpPr>
          <p:spPr>
            <a:xfrm>
              <a:off x="-69540" y="807647"/>
              <a:ext cx="821884" cy="933040"/>
            </a:xfrm>
            <a:custGeom>
              <a:avLst/>
              <a:gdLst>
                <a:gd name="connsiteX0" fmla="*/ 163925 w 488061"/>
                <a:gd name="connsiteY0" fmla="*/ 554069 h 554069"/>
                <a:gd name="connsiteX1" fmla="*/ 170783 w 488061"/>
                <a:gd name="connsiteY1" fmla="*/ 533305 h 554069"/>
                <a:gd name="connsiteX2" fmla="*/ 188404 w 488061"/>
                <a:gd name="connsiteY2" fmla="*/ 531209 h 554069"/>
                <a:gd name="connsiteX3" fmla="*/ 298704 w 488061"/>
                <a:gd name="connsiteY3" fmla="*/ 514541 h 554069"/>
                <a:gd name="connsiteX4" fmla="*/ 301847 w 488061"/>
                <a:gd name="connsiteY4" fmla="*/ 489014 h 554069"/>
                <a:gd name="connsiteX5" fmla="*/ 308610 w 488061"/>
                <a:gd name="connsiteY5" fmla="*/ 433673 h 554069"/>
                <a:gd name="connsiteX6" fmla="*/ 331565 w 488061"/>
                <a:gd name="connsiteY6" fmla="*/ 423577 h 554069"/>
                <a:gd name="connsiteX7" fmla="*/ 349663 w 488061"/>
                <a:gd name="connsiteY7" fmla="*/ 417100 h 554069"/>
                <a:gd name="connsiteX8" fmla="*/ 371951 w 488061"/>
                <a:gd name="connsiteY8" fmla="*/ 411290 h 554069"/>
                <a:gd name="connsiteX9" fmla="*/ 390144 w 488061"/>
                <a:gd name="connsiteY9" fmla="*/ 404813 h 554069"/>
                <a:gd name="connsiteX10" fmla="*/ 405003 w 488061"/>
                <a:gd name="connsiteY10" fmla="*/ 389382 h 554069"/>
                <a:gd name="connsiteX11" fmla="*/ 428434 w 488061"/>
                <a:gd name="connsiteY11" fmla="*/ 374999 h 554069"/>
                <a:gd name="connsiteX12" fmla="*/ 449199 w 488061"/>
                <a:gd name="connsiteY12" fmla="*/ 381953 h 554069"/>
                <a:gd name="connsiteX13" fmla="*/ 467296 w 488061"/>
                <a:gd name="connsiteY13" fmla="*/ 375476 h 554069"/>
                <a:gd name="connsiteX14" fmla="*/ 482156 w 488061"/>
                <a:gd name="connsiteY14" fmla="*/ 360045 h 554069"/>
                <a:gd name="connsiteX15" fmla="*/ 488061 w 488061"/>
                <a:gd name="connsiteY15" fmla="*/ 347853 h 554069"/>
                <a:gd name="connsiteX16" fmla="*/ 486346 w 488061"/>
                <a:gd name="connsiteY16" fmla="*/ 326041 h 554069"/>
                <a:gd name="connsiteX17" fmla="*/ 479965 w 488061"/>
                <a:gd name="connsiteY17" fmla="*/ 307943 h 554069"/>
                <a:gd name="connsiteX18" fmla="*/ 473011 w 488061"/>
                <a:gd name="connsiteY18" fmla="*/ 294132 h 554069"/>
                <a:gd name="connsiteX19" fmla="*/ 476155 w 488061"/>
                <a:gd name="connsiteY19" fmla="*/ 268605 h 554069"/>
                <a:gd name="connsiteX20" fmla="*/ 478822 w 488061"/>
                <a:gd name="connsiteY20" fmla="*/ 247269 h 554069"/>
                <a:gd name="connsiteX21" fmla="*/ 480346 w 488061"/>
                <a:gd name="connsiteY21" fmla="*/ 199930 h 554069"/>
                <a:gd name="connsiteX22" fmla="*/ 473869 w 488061"/>
                <a:gd name="connsiteY22" fmla="*/ 147352 h 554069"/>
                <a:gd name="connsiteX23" fmla="*/ 462534 w 488061"/>
                <a:gd name="connsiteY23" fmla="*/ 98393 h 554069"/>
                <a:gd name="connsiteX24" fmla="*/ 443293 w 488061"/>
                <a:gd name="connsiteY24" fmla="*/ 78772 h 554069"/>
                <a:gd name="connsiteX25" fmla="*/ 384143 w 488061"/>
                <a:gd name="connsiteY25" fmla="*/ 67151 h 554069"/>
                <a:gd name="connsiteX26" fmla="*/ 367093 w 488061"/>
                <a:gd name="connsiteY26" fmla="*/ 65056 h 554069"/>
                <a:gd name="connsiteX27" fmla="*/ 355949 w 488061"/>
                <a:gd name="connsiteY27" fmla="*/ 50673 h 554069"/>
                <a:gd name="connsiteX28" fmla="*/ 323945 w 488061"/>
                <a:gd name="connsiteY28" fmla="*/ 29432 h 554069"/>
                <a:gd name="connsiteX29" fmla="*/ 282892 w 488061"/>
                <a:gd name="connsiteY29" fmla="*/ 11430 h 554069"/>
                <a:gd name="connsiteX30" fmla="*/ 252984 w 488061"/>
                <a:gd name="connsiteY30" fmla="*/ 7715 h 554069"/>
                <a:gd name="connsiteX31" fmla="*/ 199739 w 488061"/>
                <a:gd name="connsiteY31" fmla="*/ 18478 h 554069"/>
                <a:gd name="connsiteX32" fmla="*/ 144304 w 488061"/>
                <a:gd name="connsiteY32" fmla="*/ 11621 h 554069"/>
                <a:gd name="connsiteX33" fmla="*/ 85154 w 488061"/>
                <a:gd name="connsiteY33" fmla="*/ 0 h 554069"/>
                <a:gd name="connsiteX34" fmla="*/ 82010 w 488061"/>
                <a:gd name="connsiteY34" fmla="*/ 25527 h 554069"/>
                <a:gd name="connsiteX35" fmla="*/ 95917 w 488061"/>
                <a:gd name="connsiteY35" fmla="*/ 53150 h 554069"/>
                <a:gd name="connsiteX36" fmla="*/ 101822 w 488061"/>
                <a:gd name="connsiteY36" fmla="*/ 75438 h 554069"/>
                <a:gd name="connsiteX37" fmla="*/ 113062 w 488061"/>
                <a:gd name="connsiteY37" fmla="*/ 89821 h 554069"/>
                <a:gd name="connsiteX38" fmla="*/ 110966 w 488061"/>
                <a:gd name="connsiteY38" fmla="*/ 141446 h 554069"/>
                <a:gd name="connsiteX39" fmla="*/ 90297 w 488061"/>
                <a:gd name="connsiteY39" fmla="*/ 169069 h 554069"/>
                <a:gd name="connsiteX40" fmla="*/ 78581 w 488061"/>
                <a:gd name="connsiteY40" fmla="*/ 193548 h 554069"/>
                <a:gd name="connsiteX41" fmla="*/ 68008 w 488061"/>
                <a:gd name="connsiteY41" fmla="*/ 209550 h 554069"/>
                <a:gd name="connsiteX42" fmla="*/ 42481 w 488061"/>
                <a:gd name="connsiteY42" fmla="*/ 240983 h 554069"/>
                <a:gd name="connsiteX43" fmla="*/ 26003 w 488061"/>
                <a:gd name="connsiteY43" fmla="*/ 269176 h 554069"/>
                <a:gd name="connsiteX44" fmla="*/ 26575 w 488061"/>
                <a:gd name="connsiteY44" fmla="*/ 299466 h 554069"/>
                <a:gd name="connsiteX45" fmla="*/ 6382 w 488061"/>
                <a:gd name="connsiteY45" fmla="*/ 322897 h 554069"/>
                <a:gd name="connsiteX46" fmla="*/ 0 w 488061"/>
                <a:gd name="connsiteY46" fmla="*/ 339471 h 554069"/>
                <a:gd name="connsiteX47" fmla="*/ 9620 w 488061"/>
                <a:gd name="connsiteY47" fmla="*/ 366522 h 554069"/>
                <a:gd name="connsiteX48" fmla="*/ 46387 w 488061"/>
                <a:gd name="connsiteY48" fmla="*/ 384048 h 554069"/>
                <a:gd name="connsiteX49" fmla="*/ 90107 w 488061"/>
                <a:gd name="connsiteY49" fmla="*/ 380810 h 554069"/>
                <a:gd name="connsiteX50" fmla="*/ 92297 w 488061"/>
                <a:gd name="connsiteY50" fmla="*/ 398336 h 554069"/>
                <a:gd name="connsiteX51" fmla="*/ 89154 w 488061"/>
                <a:gd name="connsiteY51" fmla="*/ 423863 h 554069"/>
                <a:gd name="connsiteX52" fmla="*/ 78581 w 488061"/>
                <a:gd name="connsiteY52" fmla="*/ 474440 h 554069"/>
                <a:gd name="connsiteX53" fmla="*/ 53530 w 488061"/>
                <a:gd name="connsiteY53" fmla="*/ 501587 h 554069"/>
                <a:gd name="connsiteX54" fmla="*/ 104680 w 488061"/>
                <a:gd name="connsiteY54" fmla="*/ 507873 h 554069"/>
                <a:gd name="connsiteX55" fmla="*/ 115443 w 488061"/>
                <a:gd name="connsiteY55" fmla="*/ 526542 h 554069"/>
                <a:gd name="connsiteX56" fmla="*/ 131921 w 488061"/>
                <a:gd name="connsiteY56" fmla="*/ 532829 h 554069"/>
                <a:gd name="connsiteX57" fmla="*/ 147923 w 488061"/>
                <a:gd name="connsiteY57" fmla="*/ 543497 h 554069"/>
                <a:gd name="connsiteX58" fmla="*/ 163925 w 488061"/>
                <a:gd name="connsiteY58" fmla="*/ 554069 h 554069"/>
                <a:gd name="connsiteX59" fmla="*/ 163925 w 488061"/>
                <a:gd name="connsiteY59" fmla="*/ 554069 h 554069"/>
                <a:gd name="connsiteX60" fmla="*/ 163925 w 488061"/>
                <a:gd name="connsiteY60" fmla="*/ 554069 h 55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88061" h="554069">
                  <a:moveTo>
                    <a:pt x="163925" y="554069"/>
                  </a:moveTo>
                  <a:lnTo>
                    <a:pt x="170783" y="533305"/>
                  </a:lnTo>
                  <a:lnTo>
                    <a:pt x="188404" y="531209"/>
                  </a:lnTo>
                  <a:lnTo>
                    <a:pt x="298704" y="514541"/>
                  </a:lnTo>
                  <a:lnTo>
                    <a:pt x="301847" y="489014"/>
                  </a:lnTo>
                  <a:lnTo>
                    <a:pt x="308610" y="433673"/>
                  </a:lnTo>
                  <a:lnTo>
                    <a:pt x="331565" y="423577"/>
                  </a:lnTo>
                  <a:lnTo>
                    <a:pt x="349663" y="417100"/>
                  </a:lnTo>
                  <a:lnTo>
                    <a:pt x="371951" y="411290"/>
                  </a:lnTo>
                  <a:lnTo>
                    <a:pt x="390144" y="404813"/>
                  </a:lnTo>
                  <a:lnTo>
                    <a:pt x="405003" y="389382"/>
                  </a:lnTo>
                  <a:lnTo>
                    <a:pt x="428434" y="374999"/>
                  </a:lnTo>
                  <a:lnTo>
                    <a:pt x="449199" y="381953"/>
                  </a:lnTo>
                  <a:lnTo>
                    <a:pt x="467296" y="375476"/>
                  </a:lnTo>
                  <a:lnTo>
                    <a:pt x="482156" y="360045"/>
                  </a:lnTo>
                  <a:lnTo>
                    <a:pt x="488061" y="347853"/>
                  </a:lnTo>
                  <a:lnTo>
                    <a:pt x="486346" y="326041"/>
                  </a:lnTo>
                  <a:lnTo>
                    <a:pt x="479965" y="307943"/>
                  </a:lnTo>
                  <a:lnTo>
                    <a:pt x="473011" y="294132"/>
                  </a:lnTo>
                  <a:lnTo>
                    <a:pt x="476155" y="268605"/>
                  </a:lnTo>
                  <a:lnTo>
                    <a:pt x="478822" y="247269"/>
                  </a:lnTo>
                  <a:lnTo>
                    <a:pt x="480346" y="199930"/>
                  </a:lnTo>
                  <a:lnTo>
                    <a:pt x="473869" y="147352"/>
                  </a:lnTo>
                  <a:lnTo>
                    <a:pt x="462534" y="98393"/>
                  </a:lnTo>
                  <a:lnTo>
                    <a:pt x="443293" y="78772"/>
                  </a:lnTo>
                  <a:lnTo>
                    <a:pt x="384143" y="67151"/>
                  </a:lnTo>
                  <a:lnTo>
                    <a:pt x="367093" y="65056"/>
                  </a:lnTo>
                  <a:lnTo>
                    <a:pt x="355949" y="50673"/>
                  </a:lnTo>
                  <a:lnTo>
                    <a:pt x="323945" y="29432"/>
                  </a:lnTo>
                  <a:lnTo>
                    <a:pt x="282892" y="11430"/>
                  </a:lnTo>
                  <a:lnTo>
                    <a:pt x="252984" y="7715"/>
                  </a:lnTo>
                  <a:lnTo>
                    <a:pt x="199739" y="18478"/>
                  </a:lnTo>
                  <a:lnTo>
                    <a:pt x="144304" y="11621"/>
                  </a:lnTo>
                  <a:lnTo>
                    <a:pt x="85154" y="0"/>
                  </a:lnTo>
                  <a:lnTo>
                    <a:pt x="82010" y="25527"/>
                  </a:lnTo>
                  <a:lnTo>
                    <a:pt x="95917" y="53150"/>
                  </a:lnTo>
                  <a:lnTo>
                    <a:pt x="101822" y="75438"/>
                  </a:lnTo>
                  <a:lnTo>
                    <a:pt x="113062" y="89821"/>
                  </a:lnTo>
                  <a:lnTo>
                    <a:pt x="110966" y="141446"/>
                  </a:lnTo>
                  <a:lnTo>
                    <a:pt x="90297" y="169069"/>
                  </a:lnTo>
                  <a:lnTo>
                    <a:pt x="78581" y="193548"/>
                  </a:lnTo>
                  <a:lnTo>
                    <a:pt x="68008" y="209550"/>
                  </a:lnTo>
                  <a:lnTo>
                    <a:pt x="42481" y="240983"/>
                  </a:lnTo>
                  <a:lnTo>
                    <a:pt x="26003" y="269176"/>
                  </a:lnTo>
                  <a:lnTo>
                    <a:pt x="26575" y="299466"/>
                  </a:lnTo>
                  <a:lnTo>
                    <a:pt x="6382" y="322897"/>
                  </a:lnTo>
                  <a:lnTo>
                    <a:pt x="0" y="339471"/>
                  </a:lnTo>
                  <a:lnTo>
                    <a:pt x="9620" y="366522"/>
                  </a:lnTo>
                  <a:lnTo>
                    <a:pt x="46387" y="384048"/>
                  </a:lnTo>
                  <a:lnTo>
                    <a:pt x="90107" y="380810"/>
                  </a:lnTo>
                  <a:lnTo>
                    <a:pt x="92297" y="398336"/>
                  </a:lnTo>
                  <a:lnTo>
                    <a:pt x="89154" y="423863"/>
                  </a:lnTo>
                  <a:lnTo>
                    <a:pt x="78581" y="474440"/>
                  </a:lnTo>
                  <a:lnTo>
                    <a:pt x="53530" y="501587"/>
                  </a:lnTo>
                  <a:lnTo>
                    <a:pt x="104680" y="507873"/>
                  </a:lnTo>
                  <a:lnTo>
                    <a:pt x="115443" y="526542"/>
                  </a:lnTo>
                  <a:lnTo>
                    <a:pt x="131921" y="532829"/>
                  </a:lnTo>
                  <a:lnTo>
                    <a:pt x="147923" y="543497"/>
                  </a:lnTo>
                  <a:lnTo>
                    <a:pt x="163925" y="554069"/>
                  </a:lnTo>
                  <a:lnTo>
                    <a:pt x="163925" y="554069"/>
                  </a:lnTo>
                  <a:lnTo>
                    <a:pt x="163925" y="554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12638AF1-45F6-72EF-744C-582D7C8A1504}"/>
                </a:ext>
              </a:extLst>
            </p:cNvPr>
            <p:cNvSpPr/>
            <p:nvPr/>
          </p:nvSpPr>
          <p:spPr>
            <a:xfrm>
              <a:off x="1851397" y="2716714"/>
              <a:ext cx="891336" cy="804399"/>
            </a:xfrm>
            <a:custGeom>
              <a:avLst/>
              <a:gdLst>
                <a:gd name="connsiteX0" fmla="*/ 382810 w 529304"/>
                <a:gd name="connsiteY0" fmla="*/ 473107 h 477678"/>
                <a:gd name="connsiteX1" fmla="*/ 525304 w 529304"/>
                <a:gd name="connsiteY1" fmla="*/ 477679 h 477678"/>
                <a:gd name="connsiteX2" fmla="*/ 523113 w 529304"/>
                <a:gd name="connsiteY2" fmla="*/ 425482 h 477678"/>
                <a:gd name="connsiteX3" fmla="*/ 527876 w 529304"/>
                <a:gd name="connsiteY3" fmla="*/ 387096 h 477678"/>
                <a:gd name="connsiteX4" fmla="*/ 529304 w 529304"/>
                <a:gd name="connsiteY4" fmla="*/ 304991 h 477678"/>
                <a:gd name="connsiteX5" fmla="*/ 511683 w 529304"/>
                <a:gd name="connsiteY5" fmla="*/ 307181 h 477678"/>
                <a:gd name="connsiteX6" fmla="*/ 496157 w 529304"/>
                <a:gd name="connsiteY6" fmla="*/ 292322 h 477678"/>
                <a:gd name="connsiteX7" fmla="*/ 485013 w 529304"/>
                <a:gd name="connsiteY7" fmla="*/ 312515 h 477678"/>
                <a:gd name="connsiteX8" fmla="*/ 474345 w 529304"/>
                <a:gd name="connsiteY8" fmla="*/ 293942 h 477678"/>
                <a:gd name="connsiteX9" fmla="*/ 477488 w 529304"/>
                <a:gd name="connsiteY9" fmla="*/ 268319 h 477678"/>
                <a:gd name="connsiteX10" fmla="*/ 479584 w 529304"/>
                <a:gd name="connsiteY10" fmla="*/ 251270 h 477678"/>
                <a:gd name="connsiteX11" fmla="*/ 473678 w 529304"/>
                <a:gd name="connsiteY11" fmla="*/ 228886 h 477678"/>
                <a:gd name="connsiteX12" fmla="*/ 467201 w 529304"/>
                <a:gd name="connsiteY12" fmla="*/ 210788 h 477678"/>
                <a:gd name="connsiteX13" fmla="*/ 458057 w 529304"/>
                <a:gd name="connsiteY13" fmla="*/ 179356 h 477678"/>
                <a:gd name="connsiteX14" fmla="*/ 438340 w 529304"/>
                <a:gd name="connsiteY14" fmla="*/ 163925 h 477678"/>
                <a:gd name="connsiteX15" fmla="*/ 426530 w 529304"/>
                <a:gd name="connsiteY15" fmla="*/ 153829 h 477678"/>
                <a:gd name="connsiteX16" fmla="*/ 424910 w 529304"/>
                <a:gd name="connsiteY16" fmla="*/ 131921 h 477678"/>
                <a:gd name="connsiteX17" fmla="*/ 400907 w 529304"/>
                <a:gd name="connsiteY17" fmla="*/ 116014 h 477678"/>
                <a:gd name="connsiteX18" fmla="*/ 389096 w 529304"/>
                <a:gd name="connsiteY18" fmla="*/ 105918 h 477678"/>
                <a:gd name="connsiteX19" fmla="*/ 365570 w 529304"/>
                <a:gd name="connsiteY19" fmla="*/ 85630 h 477678"/>
                <a:gd name="connsiteX20" fmla="*/ 332422 w 529304"/>
                <a:gd name="connsiteY20" fmla="*/ 72962 h 477678"/>
                <a:gd name="connsiteX21" fmla="*/ 320707 w 529304"/>
                <a:gd name="connsiteY21" fmla="*/ 62770 h 477678"/>
                <a:gd name="connsiteX22" fmla="*/ 310515 w 529304"/>
                <a:gd name="connsiteY22" fmla="*/ 39910 h 477678"/>
                <a:gd name="connsiteX23" fmla="*/ 325469 w 529304"/>
                <a:gd name="connsiteY23" fmla="*/ 24479 h 477678"/>
                <a:gd name="connsiteX24" fmla="*/ 306229 w 529304"/>
                <a:gd name="connsiteY24" fmla="*/ 4763 h 477678"/>
                <a:gd name="connsiteX25" fmla="*/ 289084 w 529304"/>
                <a:gd name="connsiteY25" fmla="*/ 2667 h 477678"/>
                <a:gd name="connsiteX26" fmla="*/ 267748 w 529304"/>
                <a:gd name="connsiteY26" fmla="*/ 0 h 477678"/>
                <a:gd name="connsiteX27" fmla="*/ 250127 w 529304"/>
                <a:gd name="connsiteY27" fmla="*/ 2191 h 477678"/>
                <a:gd name="connsiteX28" fmla="*/ 246983 w 529304"/>
                <a:gd name="connsiteY28" fmla="*/ 27718 h 477678"/>
                <a:gd name="connsiteX29" fmla="*/ 248603 w 529304"/>
                <a:gd name="connsiteY29" fmla="*/ 49625 h 477678"/>
                <a:gd name="connsiteX30" fmla="*/ 208597 w 529304"/>
                <a:gd name="connsiteY30" fmla="*/ 57626 h 477678"/>
                <a:gd name="connsiteX31" fmla="*/ 194215 w 529304"/>
                <a:gd name="connsiteY31" fmla="*/ 68866 h 477678"/>
                <a:gd name="connsiteX32" fmla="*/ 176594 w 529304"/>
                <a:gd name="connsiteY32" fmla="*/ 70961 h 477678"/>
                <a:gd name="connsiteX33" fmla="*/ 148304 w 529304"/>
                <a:gd name="connsiteY33" fmla="*/ 89154 h 477678"/>
                <a:gd name="connsiteX34" fmla="*/ 123825 w 529304"/>
                <a:gd name="connsiteY34" fmla="*/ 112109 h 477678"/>
                <a:gd name="connsiteX35" fmla="*/ 108871 w 529304"/>
                <a:gd name="connsiteY35" fmla="*/ 127540 h 477678"/>
                <a:gd name="connsiteX36" fmla="*/ 18097 w 529304"/>
                <a:gd name="connsiteY36" fmla="*/ 125063 h 477678"/>
                <a:gd name="connsiteX37" fmla="*/ 17240 w 529304"/>
                <a:gd name="connsiteY37" fmla="*/ 202883 h 477678"/>
                <a:gd name="connsiteX38" fmla="*/ 10382 w 529304"/>
                <a:gd name="connsiteY38" fmla="*/ 258318 h 477678"/>
                <a:gd name="connsiteX39" fmla="*/ 0 w 529304"/>
                <a:gd name="connsiteY39" fmla="*/ 447484 h 477678"/>
                <a:gd name="connsiteX40" fmla="*/ 2191 w 529304"/>
                <a:gd name="connsiteY40" fmla="*/ 465106 h 477678"/>
                <a:gd name="connsiteX41" fmla="*/ 54483 w 529304"/>
                <a:gd name="connsiteY41" fmla="*/ 462915 h 477678"/>
                <a:gd name="connsiteX42" fmla="*/ 313372 w 529304"/>
                <a:gd name="connsiteY42" fmla="*/ 473202 h 477678"/>
                <a:gd name="connsiteX43" fmla="*/ 356616 w 529304"/>
                <a:gd name="connsiteY43" fmla="*/ 474250 h 477678"/>
                <a:gd name="connsiteX44" fmla="*/ 382810 w 529304"/>
                <a:gd name="connsiteY44" fmla="*/ 473107 h 477678"/>
                <a:gd name="connsiteX45" fmla="*/ 382810 w 529304"/>
                <a:gd name="connsiteY45" fmla="*/ 473107 h 477678"/>
                <a:gd name="connsiteX46" fmla="*/ 382810 w 529304"/>
                <a:gd name="connsiteY46" fmla="*/ 473107 h 47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29304" h="477678">
                  <a:moveTo>
                    <a:pt x="382810" y="473107"/>
                  </a:moveTo>
                  <a:lnTo>
                    <a:pt x="525304" y="477679"/>
                  </a:lnTo>
                  <a:lnTo>
                    <a:pt x="523113" y="425482"/>
                  </a:lnTo>
                  <a:lnTo>
                    <a:pt x="527876" y="387096"/>
                  </a:lnTo>
                  <a:lnTo>
                    <a:pt x="529304" y="304991"/>
                  </a:lnTo>
                  <a:lnTo>
                    <a:pt x="511683" y="307181"/>
                  </a:lnTo>
                  <a:lnTo>
                    <a:pt x="496157" y="292322"/>
                  </a:lnTo>
                  <a:lnTo>
                    <a:pt x="485013" y="312515"/>
                  </a:lnTo>
                  <a:lnTo>
                    <a:pt x="474345" y="293942"/>
                  </a:lnTo>
                  <a:lnTo>
                    <a:pt x="477488" y="268319"/>
                  </a:lnTo>
                  <a:lnTo>
                    <a:pt x="479584" y="251270"/>
                  </a:lnTo>
                  <a:lnTo>
                    <a:pt x="473678" y="228886"/>
                  </a:lnTo>
                  <a:lnTo>
                    <a:pt x="467201" y="210788"/>
                  </a:lnTo>
                  <a:lnTo>
                    <a:pt x="458057" y="179356"/>
                  </a:lnTo>
                  <a:lnTo>
                    <a:pt x="438340" y="163925"/>
                  </a:lnTo>
                  <a:lnTo>
                    <a:pt x="426530" y="153829"/>
                  </a:lnTo>
                  <a:lnTo>
                    <a:pt x="424910" y="131921"/>
                  </a:lnTo>
                  <a:lnTo>
                    <a:pt x="400907" y="116014"/>
                  </a:lnTo>
                  <a:lnTo>
                    <a:pt x="389096" y="105918"/>
                  </a:lnTo>
                  <a:lnTo>
                    <a:pt x="365570" y="85630"/>
                  </a:lnTo>
                  <a:lnTo>
                    <a:pt x="332422" y="72962"/>
                  </a:lnTo>
                  <a:lnTo>
                    <a:pt x="320707" y="62770"/>
                  </a:lnTo>
                  <a:lnTo>
                    <a:pt x="310515" y="39910"/>
                  </a:lnTo>
                  <a:lnTo>
                    <a:pt x="325469" y="24479"/>
                  </a:lnTo>
                  <a:lnTo>
                    <a:pt x="306229" y="4763"/>
                  </a:lnTo>
                  <a:lnTo>
                    <a:pt x="289084" y="2667"/>
                  </a:lnTo>
                  <a:lnTo>
                    <a:pt x="267748" y="0"/>
                  </a:lnTo>
                  <a:lnTo>
                    <a:pt x="250127" y="2191"/>
                  </a:lnTo>
                  <a:lnTo>
                    <a:pt x="246983" y="27718"/>
                  </a:lnTo>
                  <a:lnTo>
                    <a:pt x="248603" y="49625"/>
                  </a:lnTo>
                  <a:lnTo>
                    <a:pt x="208597" y="57626"/>
                  </a:lnTo>
                  <a:lnTo>
                    <a:pt x="194215" y="68866"/>
                  </a:lnTo>
                  <a:lnTo>
                    <a:pt x="176594" y="70961"/>
                  </a:lnTo>
                  <a:lnTo>
                    <a:pt x="148304" y="89154"/>
                  </a:lnTo>
                  <a:lnTo>
                    <a:pt x="123825" y="112109"/>
                  </a:lnTo>
                  <a:lnTo>
                    <a:pt x="108871" y="127540"/>
                  </a:lnTo>
                  <a:lnTo>
                    <a:pt x="18097" y="125063"/>
                  </a:lnTo>
                  <a:lnTo>
                    <a:pt x="17240" y="202883"/>
                  </a:lnTo>
                  <a:lnTo>
                    <a:pt x="10382" y="258318"/>
                  </a:lnTo>
                  <a:lnTo>
                    <a:pt x="0" y="447484"/>
                  </a:lnTo>
                  <a:lnTo>
                    <a:pt x="2191" y="465106"/>
                  </a:lnTo>
                  <a:lnTo>
                    <a:pt x="54483" y="462915"/>
                  </a:lnTo>
                  <a:lnTo>
                    <a:pt x="313372" y="473202"/>
                  </a:lnTo>
                  <a:lnTo>
                    <a:pt x="356616" y="474250"/>
                  </a:lnTo>
                  <a:lnTo>
                    <a:pt x="382810" y="473107"/>
                  </a:lnTo>
                  <a:lnTo>
                    <a:pt x="382810" y="473107"/>
                  </a:lnTo>
                  <a:lnTo>
                    <a:pt x="382810" y="4731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BC1F6FE4-70D3-BBAB-5A52-272D16A15F1F}"/>
                </a:ext>
              </a:extLst>
            </p:cNvPr>
            <p:cNvSpPr/>
            <p:nvPr/>
          </p:nvSpPr>
          <p:spPr>
            <a:xfrm>
              <a:off x="3502863" y="2870857"/>
              <a:ext cx="850595" cy="688912"/>
            </a:xfrm>
            <a:custGeom>
              <a:avLst/>
              <a:gdLst>
                <a:gd name="connsiteX0" fmla="*/ 393763 w 505111"/>
                <a:gd name="connsiteY0" fmla="*/ 409099 h 409098"/>
                <a:gd name="connsiteX1" fmla="*/ 413004 w 505111"/>
                <a:gd name="connsiteY1" fmla="*/ 394145 h 409098"/>
                <a:gd name="connsiteX2" fmla="*/ 431102 w 505111"/>
                <a:gd name="connsiteY2" fmla="*/ 387667 h 409098"/>
                <a:gd name="connsiteX3" fmla="*/ 446056 w 505111"/>
                <a:gd name="connsiteY3" fmla="*/ 372142 h 409098"/>
                <a:gd name="connsiteX4" fmla="*/ 452342 w 505111"/>
                <a:gd name="connsiteY4" fmla="*/ 355568 h 409098"/>
                <a:gd name="connsiteX5" fmla="*/ 472059 w 505111"/>
                <a:gd name="connsiteY5" fmla="*/ 336328 h 409098"/>
                <a:gd name="connsiteX6" fmla="*/ 491776 w 505111"/>
                <a:gd name="connsiteY6" fmla="*/ 317087 h 409098"/>
                <a:gd name="connsiteX7" fmla="*/ 502444 w 505111"/>
                <a:gd name="connsiteY7" fmla="*/ 300990 h 409098"/>
                <a:gd name="connsiteX8" fmla="*/ 505111 w 505111"/>
                <a:gd name="connsiteY8" fmla="*/ 279654 h 409098"/>
                <a:gd name="connsiteX9" fmla="*/ 493872 w 505111"/>
                <a:gd name="connsiteY9" fmla="*/ 265271 h 409098"/>
                <a:gd name="connsiteX10" fmla="*/ 473107 w 505111"/>
                <a:gd name="connsiteY10" fmla="*/ 258318 h 409098"/>
                <a:gd name="connsiteX11" fmla="*/ 475202 w 505111"/>
                <a:gd name="connsiteY11" fmla="*/ 241173 h 409098"/>
                <a:gd name="connsiteX12" fmla="*/ 483108 w 505111"/>
                <a:gd name="connsiteY12" fmla="*/ 211836 h 409098"/>
                <a:gd name="connsiteX13" fmla="*/ 481013 w 505111"/>
                <a:gd name="connsiteY13" fmla="*/ 194215 h 409098"/>
                <a:gd name="connsiteX14" fmla="*/ 480441 w 505111"/>
                <a:gd name="connsiteY14" fmla="*/ 163735 h 409098"/>
                <a:gd name="connsiteX15" fmla="*/ 473964 w 505111"/>
                <a:gd name="connsiteY15" fmla="*/ 145542 h 409098"/>
                <a:gd name="connsiteX16" fmla="*/ 471774 w 505111"/>
                <a:gd name="connsiteY16" fmla="*/ 127921 h 409098"/>
                <a:gd name="connsiteX17" fmla="*/ 465391 w 505111"/>
                <a:gd name="connsiteY17" fmla="*/ 109823 h 409098"/>
                <a:gd name="connsiteX18" fmla="*/ 446723 w 505111"/>
                <a:gd name="connsiteY18" fmla="*/ 85820 h 409098"/>
                <a:gd name="connsiteX19" fmla="*/ 426911 w 505111"/>
                <a:gd name="connsiteY19" fmla="*/ 70295 h 409098"/>
                <a:gd name="connsiteX20" fmla="*/ 416243 w 505111"/>
                <a:gd name="connsiteY20" fmla="*/ 51625 h 409098"/>
                <a:gd name="connsiteX21" fmla="*/ 386334 w 505111"/>
                <a:gd name="connsiteY21" fmla="*/ 47911 h 409098"/>
                <a:gd name="connsiteX22" fmla="*/ 314325 w 505111"/>
                <a:gd name="connsiteY22" fmla="*/ 0 h 409098"/>
                <a:gd name="connsiteX23" fmla="*/ 240221 w 505111"/>
                <a:gd name="connsiteY23" fmla="*/ 3905 h 409098"/>
                <a:gd name="connsiteX24" fmla="*/ 218313 w 505111"/>
                <a:gd name="connsiteY24" fmla="*/ 5525 h 409098"/>
                <a:gd name="connsiteX25" fmla="*/ 200692 w 505111"/>
                <a:gd name="connsiteY25" fmla="*/ 7715 h 409098"/>
                <a:gd name="connsiteX26" fmla="*/ 185833 w 505111"/>
                <a:gd name="connsiteY26" fmla="*/ 23241 h 409098"/>
                <a:gd name="connsiteX27" fmla="*/ 159639 w 505111"/>
                <a:gd name="connsiteY27" fmla="*/ 24289 h 409098"/>
                <a:gd name="connsiteX28" fmla="*/ 177927 w 505111"/>
                <a:gd name="connsiteY28" fmla="*/ 87344 h 409098"/>
                <a:gd name="connsiteX29" fmla="*/ 126683 w 505111"/>
                <a:gd name="connsiteY29" fmla="*/ 115729 h 409098"/>
                <a:gd name="connsiteX30" fmla="*/ 96869 w 505111"/>
                <a:gd name="connsiteY30" fmla="*/ 112014 h 409098"/>
                <a:gd name="connsiteX31" fmla="*/ 44577 w 505111"/>
                <a:gd name="connsiteY31" fmla="*/ 79534 h 409098"/>
                <a:gd name="connsiteX32" fmla="*/ 18383 w 505111"/>
                <a:gd name="connsiteY32" fmla="*/ 80677 h 409098"/>
                <a:gd name="connsiteX33" fmla="*/ 7715 w 505111"/>
                <a:gd name="connsiteY33" fmla="*/ 96679 h 409098"/>
                <a:gd name="connsiteX34" fmla="*/ 3048 w 505111"/>
                <a:gd name="connsiteY34" fmla="*/ 135160 h 409098"/>
                <a:gd name="connsiteX35" fmla="*/ 953 w 505111"/>
                <a:gd name="connsiteY35" fmla="*/ 187071 h 409098"/>
                <a:gd name="connsiteX36" fmla="*/ 0 w 505111"/>
                <a:gd name="connsiteY36" fmla="*/ 299752 h 409098"/>
                <a:gd name="connsiteX37" fmla="*/ 667 w 505111"/>
                <a:gd name="connsiteY37" fmla="*/ 399669 h 409098"/>
                <a:gd name="connsiteX38" fmla="*/ 82868 w 505111"/>
                <a:gd name="connsiteY38" fmla="*/ 401098 h 409098"/>
                <a:gd name="connsiteX39" fmla="*/ 259937 w 505111"/>
                <a:gd name="connsiteY39" fmla="*/ 405670 h 409098"/>
                <a:gd name="connsiteX40" fmla="*/ 393763 w 505111"/>
                <a:gd name="connsiteY40" fmla="*/ 409099 h 409098"/>
                <a:gd name="connsiteX41" fmla="*/ 393763 w 505111"/>
                <a:gd name="connsiteY41" fmla="*/ 409099 h 409098"/>
                <a:gd name="connsiteX42" fmla="*/ 393763 w 505111"/>
                <a:gd name="connsiteY42" fmla="*/ 409099 h 409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05111" h="409098">
                  <a:moveTo>
                    <a:pt x="393763" y="409099"/>
                  </a:moveTo>
                  <a:lnTo>
                    <a:pt x="413004" y="394145"/>
                  </a:lnTo>
                  <a:lnTo>
                    <a:pt x="431102" y="387667"/>
                  </a:lnTo>
                  <a:lnTo>
                    <a:pt x="446056" y="372142"/>
                  </a:lnTo>
                  <a:lnTo>
                    <a:pt x="452342" y="355568"/>
                  </a:lnTo>
                  <a:lnTo>
                    <a:pt x="472059" y="336328"/>
                  </a:lnTo>
                  <a:lnTo>
                    <a:pt x="491776" y="317087"/>
                  </a:lnTo>
                  <a:lnTo>
                    <a:pt x="502444" y="300990"/>
                  </a:lnTo>
                  <a:lnTo>
                    <a:pt x="505111" y="279654"/>
                  </a:lnTo>
                  <a:lnTo>
                    <a:pt x="493872" y="265271"/>
                  </a:lnTo>
                  <a:lnTo>
                    <a:pt x="473107" y="258318"/>
                  </a:lnTo>
                  <a:lnTo>
                    <a:pt x="475202" y="241173"/>
                  </a:lnTo>
                  <a:lnTo>
                    <a:pt x="483108" y="211836"/>
                  </a:lnTo>
                  <a:lnTo>
                    <a:pt x="481013" y="194215"/>
                  </a:lnTo>
                  <a:lnTo>
                    <a:pt x="480441" y="163735"/>
                  </a:lnTo>
                  <a:lnTo>
                    <a:pt x="473964" y="145542"/>
                  </a:lnTo>
                  <a:lnTo>
                    <a:pt x="471774" y="127921"/>
                  </a:lnTo>
                  <a:lnTo>
                    <a:pt x="465391" y="109823"/>
                  </a:lnTo>
                  <a:lnTo>
                    <a:pt x="446723" y="85820"/>
                  </a:lnTo>
                  <a:lnTo>
                    <a:pt x="426911" y="70295"/>
                  </a:lnTo>
                  <a:lnTo>
                    <a:pt x="416243" y="51625"/>
                  </a:lnTo>
                  <a:lnTo>
                    <a:pt x="386334" y="47911"/>
                  </a:lnTo>
                  <a:lnTo>
                    <a:pt x="314325" y="0"/>
                  </a:lnTo>
                  <a:lnTo>
                    <a:pt x="240221" y="3905"/>
                  </a:lnTo>
                  <a:lnTo>
                    <a:pt x="218313" y="5525"/>
                  </a:lnTo>
                  <a:lnTo>
                    <a:pt x="200692" y="7715"/>
                  </a:lnTo>
                  <a:lnTo>
                    <a:pt x="185833" y="23241"/>
                  </a:lnTo>
                  <a:lnTo>
                    <a:pt x="159639" y="24289"/>
                  </a:lnTo>
                  <a:lnTo>
                    <a:pt x="177927" y="87344"/>
                  </a:lnTo>
                  <a:lnTo>
                    <a:pt x="126683" y="115729"/>
                  </a:lnTo>
                  <a:lnTo>
                    <a:pt x="96869" y="112014"/>
                  </a:lnTo>
                  <a:lnTo>
                    <a:pt x="44577" y="79534"/>
                  </a:lnTo>
                  <a:lnTo>
                    <a:pt x="18383" y="80677"/>
                  </a:lnTo>
                  <a:lnTo>
                    <a:pt x="7715" y="96679"/>
                  </a:lnTo>
                  <a:lnTo>
                    <a:pt x="3048" y="135160"/>
                  </a:lnTo>
                  <a:lnTo>
                    <a:pt x="953" y="187071"/>
                  </a:lnTo>
                  <a:lnTo>
                    <a:pt x="0" y="299752"/>
                  </a:lnTo>
                  <a:lnTo>
                    <a:pt x="667" y="399669"/>
                  </a:lnTo>
                  <a:lnTo>
                    <a:pt x="82868" y="401098"/>
                  </a:lnTo>
                  <a:lnTo>
                    <a:pt x="259937" y="405670"/>
                  </a:lnTo>
                  <a:lnTo>
                    <a:pt x="393763" y="409099"/>
                  </a:lnTo>
                  <a:lnTo>
                    <a:pt x="393763" y="409099"/>
                  </a:lnTo>
                  <a:lnTo>
                    <a:pt x="393763" y="40909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BC76424C-D90A-30A3-025F-C1E96DCF417B}"/>
                </a:ext>
              </a:extLst>
            </p:cNvPr>
            <p:cNvSpPr/>
            <p:nvPr/>
          </p:nvSpPr>
          <p:spPr>
            <a:xfrm>
              <a:off x="2374297" y="2635232"/>
              <a:ext cx="495951" cy="607591"/>
            </a:xfrm>
            <a:custGeom>
              <a:avLst/>
              <a:gdLst>
                <a:gd name="connsiteX0" fmla="*/ 203549 w 294512"/>
                <a:gd name="connsiteY0" fmla="*/ 360807 h 360807"/>
                <a:gd name="connsiteX1" fmla="*/ 222599 w 294512"/>
                <a:gd name="connsiteY1" fmla="*/ 345853 h 360807"/>
                <a:gd name="connsiteX2" fmla="*/ 202978 w 294512"/>
                <a:gd name="connsiteY2" fmla="*/ 330422 h 360807"/>
                <a:gd name="connsiteX3" fmla="*/ 213074 w 294512"/>
                <a:gd name="connsiteY3" fmla="*/ 318611 h 360807"/>
                <a:gd name="connsiteX4" fmla="*/ 219932 w 294512"/>
                <a:gd name="connsiteY4" fmla="*/ 297847 h 360807"/>
                <a:gd name="connsiteX5" fmla="*/ 226314 w 294512"/>
                <a:gd name="connsiteY5" fmla="*/ 281369 h 360807"/>
                <a:gd name="connsiteX6" fmla="*/ 232600 w 294512"/>
                <a:gd name="connsiteY6" fmla="*/ 264795 h 360807"/>
                <a:gd name="connsiteX7" fmla="*/ 238982 w 294512"/>
                <a:gd name="connsiteY7" fmla="*/ 248317 h 360807"/>
                <a:gd name="connsiteX8" fmla="*/ 222028 w 294512"/>
                <a:gd name="connsiteY8" fmla="*/ 246221 h 360807"/>
                <a:gd name="connsiteX9" fmla="*/ 240506 w 294512"/>
                <a:gd name="connsiteY9" fmla="*/ 235458 h 360807"/>
                <a:gd name="connsiteX10" fmla="*/ 246888 w 294512"/>
                <a:gd name="connsiteY10" fmla="*/ 218980 h 360807"/>
                <a:gd name="connsiteX11" fmla="*/ 257461 w 294512"/>
                <a:gd name="connsiteY11" fmla="*/ 202978 h 360807"/>
                <a:gd name="connsiteX12" fmla="*/ 255365 w 294512"/>
                <a:gd name="connsiteY12" fmla="*/ 185357 h 360807"/>
                <a:gd name="connsiteX13" fmla="*/ 269653 w 294512"/>
                <a:gd name="connsiteY13" fmla="*/ 174117 h 360807"/>
                <a:gd name="connsiteX14" fmla="*/ 263271 w 294512"/>
                <a:gd name="connsiteY14" fmla="*/ 156020 h 360807"/>
                <a:gd name="connsiteX15" fmla="*/ 277558 w 294512"/>
                <a:gd name="connsiteY15" fmla="*/ 144875 h 360807"/>
                <a:gd name="connsiteX16" fmla="*/ 288227 w 294512"/>
                <a:gd name="connsiteY16" fmla="*/ 128873 h 360807"/>
                <a:gd name="connsiteX17" fmla="*/ 294513 w 294512"/>
                <a:gd name="connsiteY17" fmla="*/ 112300 h 360807"/>
                <a:gd name="connsiteX18" fmla="*/ 278606 w 294512"/>
                <a:gd name="connsiteY18" fmla="*/ 101727 h 360807"/>
                <a:gd name="connsiteX19" fmla="*/ 293941 w 294512"/>
                <a:gd name="connsiteY19" fmla="*/ 81915 h 360807"/>
                <a:gd name="connsiteX20" fmla="*/ 282797 w 294512"/>
                <a:gd name="connsiteY20" fmla="*/ 67532 h 360807"/>
                <a:gd name="connsiteX21" fmla="*/ 266890 w 294512"/>
                <a:gd name="connsiteY21" fmla="*/ 56959 h 360807"/>
                <a:gd name="connsiteX22" fmla="*/ 281749 w 294512"/>
                <a:gd name="connsiteY22" fmla="*/ 41434 h 360807"/>
                <a:gd name="connsiteX23" fmla="*/ 261556 w 294512"/>
                <a:gd name="connsiteY23" fmla="*/ 30290 h 360807"/>
                <a:gd name="connsiteX24" fmla="*/ 271653 w 294512"/>
                <a:gd name="connsiteY24" fmla="*/ 18574 h 360807"/>
                <a:gd name="connsiteX25" fmla="*/ 290703 w 294512"/>
                <a:gd name="connsiteY25" fmla="*/ 3620 h 360807"/>
                <a:gd name="connsiteX26" fmla="*/ 260985 w 294512"/>
                <a:gd name="connsiteY26" fmla="*/ 0 h 360807"/>
                <a:gd name="connsiteX27" fmla="*/ 245078 w 294512"/>
                <a:gd name="connsiteY27" fmla="*/ 24003 h 360807"/>
                <a:gd name="connsiteX28" fmla="*/ 230791 w 294512"/>
                <a:gd name="connsiteY28" fmla="*/ 35147 h 360807"/>
                <a:gd name="connsiteX29" fmla="*/ 212217 w 294512"/>
                <a:gd name="connsiteY29" fmla="*/ 45911 h 360807"/>
                <a:gd name="connsiteX30" fmla="*/ 201644 w 294512"/>
                <a:gd name="connsiteY30" fmla="*/ 61913 h 360807"/>
                <a:gd name="connsiteX31" fmla="*/ 180404 w 294512"/>
                <a:gd name="connsiteY31" fmla="*/ 59246 h 360807"/>
                <a:gd name="connsiteX32" fmla="*/ 166116 w 294512"/>
                <a:gd name="connsiteY32" fmla="*/ 70485 h 360807"/>
                <a:gd name="connsiteX33" fmla="*/ 147542 w 294512"/>
                <a:gd name="connsiteY33" fmla="*/ 81153 h 360807"/>
                <a:gd name="connsiteX34" fmla="*/ 130588 w 294512"/>
                <a:gd name="connsiteY34" fmla="*/ 79058 h 360807"/>
                <a:gd name="connsiteX35" fmla="*/ 128397 w 294512"/>
                <a:gd name="connsiteY35" fmla="*/ 96107 h 360807"/>
                <a:gd name="connsiteX36" fmla="*/ 117824 w 294512"/>
                <a:gd name="connsiteY36" fmla="*/ 112109 h 360807"/>
                <a:gd name="connsiteX37" fmla="*/ 100870 w 294512"/>
                <a:gd name="connsiteY37" fmla="*/ 110014 h 360807"/>
                <a:gd name="connsiteX38" fmla="*/ 80200 w 294512"/>
                <a:gd name="connsiteY38" fmla="*/ 103156 h 360807"/>
                <a:gd name="connsiteX39" fmla="*/ 68961 w 294512"/>
                <a:gd name="connsiteY39" fmla="*/ 88773 h 360807"/>
                <a:gd name="connsiteX40" fmla="*/ 57817 w 294512"/>
                <a:gd name="connsiteY40" fmla="*/ 74390 h 360807"/>
                <a:gd name="connsiteX41" fmla="*/ 46672 w 294512"/>
                <a:gd name="connsiteY41" fmla="*/ 60103 h 360807"/>
                <a:gd name="connsiteX42" fmla="*/ 29146 w 294512"/>
                <a:gd name="connsiteY42" fmla="*/ 62198 h 360807"/>
                <a:gd name="connsiteX43" fmla="*/ 10096 w 294512"/>
                <a:gd name="connsiteY43" fmla="*/ 77153 h 360807"/>
                <a:gd name="connsiteX44" fmla="*/ 0 w 294512"/>
                <a:gd name="connsiteY44" fmla="*/ 88963 h 360807"/>
                <a:gd name="connsiteX45" fmla="*/ 10668 w 294512"/>
                <a:gd name="connsiteY45" fmla="*/ 107537 h 360807"/>
                <a:gd name="connsiteX46" fmla="*/ 21812 w 294512"/>
                <a:gd name="connsiteY46" fmla="*/ 121920 h 360807"/>
                <a:gd name="connsiteX47" fmla="*/ 54769 w 294512"/>
                <a:gd name="connsiteY47" fmla="*/ 134684 h 360807"/>
                <a:gd name="connsiteX48" fmla="*/ 74866 w 294512"/>
                <a:gd name="connsiteY48" fmla="*/ 145828 h 360807"/>
                <a:gd name="connsiteX49" fmla="*/ 94583 w 294512"/>
                <a:gd name="connsiteY49" fmla="*/ 161163 h 360807"/>
                <a:gd name="connsiteX50" fmla="*/ 104680 w 294512"/>
                <a:gd name="connsiteY50" fmla="*/ 184118 h 360807"/>
                <a:gd name="connsiteX51" fmla="*/ 121158 w 294512"/>
                <a:gd name="connsiteY51" fmla="*/ 190405 h 360807"/>
                <a:gd name="connsiteX52" fmla="*/ 118967 w 294512"/>
                <a:gd name="connsiteY52" fmla="*/ 207454 h 360807"/>
                <a:gd name="connsiteX53" fmla="*/ 121158 w 294512"/>
                <a:gd name="connsiteY53" fmla="*/ 225076 h 360807"/>
                <a:gd name="connsiteX54" fmla="*/ 139732 w 294512"/>
                <a:gd name="connsiteY54" fmla="*/ 214408 h 360807"/>
                <a:gd name="connsiteX55" fmla="*/ 149257 w 294512"/>
                <a:gd name="connsiteY55" fmla="*/ 241554 h 360807"/>
                <a:gd name="connsiteX56" fmla="*/ 154591 w 294512"/>
                <a:gd name="connsiteY56" fmla="*/ 268129 h 360807"/>
                <a:gd name="connsiteX57" fmla="*/ 160972 w 294512"/>
                <a:gd name="connsiteY57" fmla="*/ 286226 h 360807"/>
                <a:gd name="connsiteX58" fmla="*/ 165830 w 294512"/>
                <a:gd name="connsiteY58" fmla="*/ 317183 h 360807"/>
                <a:gd name="connsiteX59" fmla="*/ 163735 w 294512"/>
                <a:gd name="connsiteY59" fmla="*/ 334232 h 360807"/>
                <a:gd name="connsiteX60" fmla="*/ 165830 w 294512"/>
                <a:gd name="connsiteY60" fmla="*/ 351758 h 360807"/>
                <a:gd name="connsiteX61" fmla="*/ 176403 w 294512"/>
                <a:gd name="connsiteY61" fmla="*/ 335756 h 360807"/>
                <a:gd name="connsiteX62" fmla="*/ 191833 w 294512"/>
                <a:gd name="connsiteY62" fmla="*/ 350711 h 360807"/>
                <a:gd name="connsiteX63" fmla="*/ 203549 w 294512"/>
                <a:gd name="connsiteY63" fmla="*/ 360807 h 360807"/>
                <a:gd name="connsiteX64" fmla="*/ 203549 w 294512"/>
                <a:gd name="connsiteY64" fmla="*/ 360807 h 360807"/>
                <a:gd name="connsiteX65" fmla="*/ 203549 w 294512"/>
                <a:gd name="connsiteY65" fmla="*/ 360807 h 36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94512" h="360807">
                  <a:moveTo>
                    <a:pt x="203549" y="360807"/>
                  </a:moveTo>
                  <a:lnTo>
                    <a:pt x="222599" y="345853"/>
                  </a:lnTo>
                  <a:lnTo>
                    <a:pt x="202978" y="330422"/>
                  </a:lnTo>
                  <a:lnTo>
                    <a:pt x="213074" y="318611"/>
                  </a:lnTo>
                  <a:lnTo>
                    <a:pt x="219932" y="297847"/>
                  </a:lnTo>
                  <a:lnTo>
                    <a:pt x="226314" y="281369"/>
                  </a:lnTo>
                  <a:lnTo>
                    <a:pt x="232600" y="264795"/>
                  </a:lnTo>
                  <a:lnTo>
                    <a:pt x="238982" y="248317"/>
                  </a:lnTo>
                  <a:lnTo>
                    <a:pt x="222028" y="246221"/>
                  </a:lnTo>
                  <a:lnTo>
                    <a:pt x="240506" y="235458"/>
                  </a:lnTo>
                  <a:lnTo>
                    <a:pt x="246888" y="218980"/>
                  </a:lnTo>
                  <a:lnTo>
                    <a:pt x="257461" y="202978"/>
                  </a:lnTo>
                  <a:lnTo>
                    <a:pt x="255365" y="185357"/>
                  </a:lnTo>
                  <a:lnTo>
                    <a:pt x="269653" y="174117"/>
                  </a:lnTo>
                  <a:lnTo>
                    <a:pt x="263271" y="156020"/>
                  </a:lnTo>
                  <a:lnTo>
                    <a:pt x="277558" y="144875"/>
                  </a:lnTo>
                  <a:lnTo>
                    <a:pt x="288227" y="128873"/>
                  </a:lnTo>
                  <a:lnTo>
                    <a:pt x="294513" y="112300"/>
                  </a:lnTo>
                  <a:lnTo>
                    <a:pt x="278606" y="101727"/>
                  </a:lnTo>
                  <a:lnTo>
                    <a:pt x="293941" y="81915"/>
                  </a:lnTo>
                  <a:lnTo>
                    <a:pt x="282797" y="67532"/>
                  </a:lnTo>
                  <a:lnTo>
                    <a:pt x="266890" y="56959"/>
                  </a:lnTo>
                  <a:lnTo>
                    <a:pt x="281749" y="41434"/>
                  </a:lnTo>
                  <a:lnTo>
                    <a:pt x="261556" y="30290"/>
                  </a:lnTo>
                  <a:lnTo>
                    <a:pt x="271653" y="18574"/>
                  </a:lnTo>
                  <a:lnTo>
                    <a:pt x="290703" y="3620"/>
                  </a:lnTo>
                  <a:lnTo>
                    <a:pt x="260985" y="0"/>
                  </a:lnTo>
                  <a:lnTo>
                    <a:pt x="245078" y="24003"/>
                  </a:lnTo>
                  <a:lnTo>
                    <a:pt x="230791" y="35147"/>
                  </a:lnTo>
                  <a:lnTo>
                    <a:pt x="212217" y="45911"/>
                  </a:lnTo>
                  <a:lnTo>
                    <a:pt x="201644" y="61913"/>
                  </a:lnTo>
                  <a:lnTo>
                    <a:pt x="180404" y="59246"/>
                  </a:lnTo>
                  <a:lnTo>
                    <a:pt x="166116" y="70485"/>
                  </a:lnTo>
                  <a:lnTo>
                    <a:pt x="147542" y="81153"/>
                  </a:lnTo>
                  <a:lnTo>
                    <a:pt x="130588" y="79058"/>
                  </a:lnTo>
                  <a:lnTo>
                    <a:pt x="128397" y="96107"/>
                  </a:lnTo>
                  <a:lnTo>
                    <a:pt x="117824" y="112109"/>
                  </a:lnTo>
                  <a:lnTo>
                    <a:pt x="100870" y="110014"/>
                  </a:lnTo>
                  <a:lnTo>
                    <a:pt x="80200" y="103156"/>
                  </a:lnTo>
                  <a:lnTo>
                    <a:pt x="68961" y="88773"/>
                  </a:lnTo>
                  <a:lnTo>
                    <a:pt x="57817" y="74390"/>
                  </a:lnTo>
                  <a:lnTo>
                    <a:pt x="46672" y="60103"/>
                  </a:lnTo>
                  <a:lnTo>
                    <a:pt x="29146" y="62198"/>
                  </a:lnTo>
                  <a:lnTo>
                    <a:pt x="10096" y="77153"/>
                  </a:lnTo>
                  <a:lnTo>
                    <a:pt x="0" y="88963"/>
                  </a:lnTo>
                  <a:lnTo>
                    <a:pt x="10668" y="107537"/>
                  </a:lnTo>
                  <a:lnTo>
                    <a:pt x="21812" y="121920"/>
                  </a:lnTo>
                  <a:lnTo>
                    <a:pt x="54769" y="134684"/>
                  </a:lnTo>
                  <a:lnTo>
                    <a:pt x="74866" y="145828"/>
                  </a:lnTo>
                  <a:lnTo>
                    <a:pt x="94583" y="161163"/>
                  </a:lnTo>
                  <a:lnTo>
                    <a:pt x="104680" y="184118"/>
                  </a:lnTo>
                  <a:lnTo>
                    <a:pt x="121158" y="190405"/>
                  </a:lnTo>
                  <a:lnTo>
                    <a:pt x="118967" y="207454"/>
                  </a:lnTo>
                  <a:lnTo>
                    <a:pt x="121158" y="225076"/>
                  </a:lnTo>
                  <a:lnTo>
                    <a:pt x="139732" y="214408"/>
                  </a:lnTo>
                  <a:lnTo>
                    <a:pt x="149257" y="241554"/>
                  </a:lnTo>
                  <a:lnTo>
                    <a:pt x="154591" y="268129"/>
                  </a:lnTo>
                  <a:lnTo>
                    <a:pt x="160972" y="286226"/>
                  </a:lnTo>
                  <a:lnTo>
                    <a:pt x="165830" y="317183"/>
                  </a:lnTo>
                  <a:lnTo>
                    <a:pt x="163735" y="334232"/>
                  </a:lnTo>
                  <a:lnTo>
                    <a:pt x="165830" y="351758"/>
                  </a:lnTo>
                  <a:lnTo>
                    <a:pt x="176403" y="335756"/>
                  </a:lnTo>
                  <a:lnTo>
                    <a:pt x="191833" y="350711"/>
                  </a:lnTo>
                  <a:lnTo>
                    <a:pt x="203549" y="360807"/>
                  </a:lnTo>
                  <a:lnTo>
                    <a:pt x="203549" y="360807"/>
                  </a:lnTo>
                  <a:lnTo>
                    <a:pt x="203549" y="3608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07F3FA16-24E6-C134-101C-94F933D86D99}"/>
                </a:ext>
              </a:extLst>
            </p:cNvPr>
            <p:cNvSpPr/>
            <p:nvPr/>
          </p:nvSpPr>
          <p:spPr>
            <a:xfrm>
              <a:off x="2122951" y="1173678"/>
              <a:ext cx="929190" cy="1022061"/>
            </a:xfrm>
            <a:custGeom>
              <a:avLst/>
              <a:gdLst>
                <a:gd name="connsiteX0" fmla="*/ 295180 w 551783"/>
                <a:gd name="connsiteY0" fmla="*/ 606933 h 606933"/>
                <a:gd name="connsiteX1" fmla="*/ 313849 w 551783"/>
                <a:gd name="connsiteY1" fmla="*/ 596170 h 606933"/>
                <a:gd name="connsiteX2" fmla="*/ 320230 w 551783"/>
                <a:gd name="connsiteY2" fmla="*/ 579596 h 606933"/>
                <a:gd name="connsiteX3" fmla="*/ 334613 w 551783"/>
                <a:gd name="connsiteY3" fmla="*/ 568357 h 606933"/>
                <a:gd name="connsiteX4" fmla="*/ 353282 w 551783"/>
                <a:gd name="connsiteY4" fmla="*/ 557689 h 606933"/>
                <a:gd name="connsiteX5" fmla="*/ 387953 w 551783"/>
                <a:gd name="connsiteY5" fmla="*/ 557593 h 606933"/>
                <a:gd name="connsiteX6" fmla="*/ 390049 w 551783"/>
                <a:gd name="connsiteY6" fmla="*/ 575215 h 606933"/>
                <a:gd name="connsiteX7" fmla="*/ 411385 w 551783"/>
                <a:gd name="connsiteY7" fmla="*/ 577882 h 606933"/>
                <a:gd name="connsiteX8" fmla="*/ 428530 w 551783"/>
                <a:gd name="connsiteY8" fmla="*/ 579977 h 606933"/>
                <a:gd name="connsiteX9" fmla="*/ 452533 w 551783"/>
                <a:gd name="connsiteY9" fmla="*/ 595979 h 606933"/>
                <a:gd name="connsiteX10" fmla="*/ 456724 w 551783"/>
                <a:gd name="connsiteY10" fmla="*/ 561784 h 606933"/>
                <a:gd name="connsiteX11" fmla="*/ 455105 w 551783"/>
                <a:gd name="connsiteY11" fmla="*/ 539877 h 606933"/>
                <a:gd name="connsiteX12" fmla="*/ 452914 w 551783"/>
                <a:gd name="connsiteY12" fmla="*/ 522256 h 606933"/>
                <a:gd name="connsiteX13" fmla="*/ 471107 w 551783"/>
                <a:gd name="connsiteY13" fmla="*/ 515779 h 606933"/>
                <a:gd name="connsiteX14" fmla="*/ 485489 w 551783"/>
                <a:gd name="connsiteY14" fmla="*/ 504539 h 606933"/>
                <a:gd name="connsiteX15" fmla="*/ 491871 w 551783"/>
                <a:gd name="connsiteY15" fmla="*/ 487966 h 606933"/>
                <a:gd name="connsiteX16" fmla="*/ 489680 w 551783"/>
                <a:gd name="connsiteY16" fmla="*/ 470344 h 606933"/>
                <a:gd name="connsiteX17" fmla="*/ 505682 w 551783"/>
                <a:gd name="connsiteY17" fmla="*/ 446246 h 606933"/>
                <a:gd name="connsiteX18" fmla="*/ 517398 w 551783"/>
                <a:gd name="connsiteY18" fmla="*/ 421576 h 606933"/>
                <a:gd name="connsiteX19" fmla="*/ 510445 w 551783"/>
                <a:gd name="connsiteY19" fmla="*/ 407765 h 606933"/>
                <a:gd name="connsiteX20" fmla="*/ 516827 w 551783"/>
                <a:gd name="connsiteY20" fmla="*/ 391192 h 606933"/>
                <a:gd name="connsiteX21" fmla="*/ 520446 w 551783"/>
                <a:gd name="connsiteY21" fmla="*/ 361188 h 606933"/>
                <a:gd name="connsiteX22" fmla="*/ 525209 w 551783"/>
                <a:gd name="connsiteY22" fmla="*/ 322707 h 606933"/>
                <a:gd name="connsiteX23" fmla="*/ 528923 w 551783"/>
                <a:gd name="connsiteY23" fmla="*/ 292798 h 606933"/>
                <a:gd name="connsiteX24" fmla="*/ 544354 w 551783"/>
                <a:gd name="connsiteY24" fmla="*/ 272986 h 606933"/>
                <a:gd name="connsiteX25" fmla="*/ 551784 w 551783"/>
                <a:gd name="connsiteY25" fmla="*/ 247840 h 606933"/>
                <a:gd name="connsiteX26" fmla="*/ 546926 w 551783"/>
                <a:gd name="connsiteY26" fmla="*/ 216884 h 606933"/>
                <a:gd name="connsiteX27" fmla="*/ 550164 w 551783"/>
                <a:gd name="connsiteY27" fmla="*/ 191167 h 606933"/>
                <a:gd name="connsiteX28" fmla="*/ 529304 w 551783"/>
                <a:gd name="connsiteY28" fmla="*/ 184309 h 606933"/>
                <a:gd name="connsiteX29" fmla="*/ 495205 w 551783"/>
                <a:gd name="connsiteY29" fmla="*/ 180118 h 606933"/>
                <a:gd name="connsiteX30" fmla="*/ 469011 w 551783"/>
                <a:gd name="connsiteY30" fmla="*/ 181165 h 606933"/>
                <a:gd name="connsiteX31" fmla="*/ 418910 w 551783"/>
                <a:gd name="connsiteY31" fmla="*/ 166306 h 606933"/>
                <a:gd name="connsiteX32" fmla="*/ 393763 w 551783"/>
                <a:gd name="connsiteY32" fmla="*/ 158877 h 606933"/>
                <a:gd name="connsiteX33" fmla="*/ 382048 w 551783"/>
                <a:gd name="connsiteY33" fmla="*/ 148780 h 606933"/>
                <a:gd name="connsiteX34" fmla="*/ 358521 w 551783"/>
                <a:gd name="connsiteY34" fmla="*/ 128492 h 606933"/>
                <a:gd name="connsiteX35" fmla="*/ 342519 w 551783"/>
                <a:gd name="connsiteY35" fmla="*/ 117824 h 606933"/>
                <a:gd name="connsiteX36" fmla="*/ 318992 w 551783"/>
                <a:gd name="connsiteY36" fmla="*/ 97536 h 606933"/>
                <a:gd name="connsiteX37" fmla="*/ 275272 w 551783"/>
                <a:gd name="connsiteY37" fmla="*/ 66103 h 606933"/>
                <a:gd name="connsiteX38" fmla="*/ 243745 w 551783"/>
                <a:gd name="connsiteY38" fmla="*/ 40481 h 606933"/>
                <a:gd name="connsiteX39" fmla="*/ 224028 w 551783"/>
                <a:gd name="connsiteY39" fmla="*/ 25051 h 606933"/>
                <a:gd name="connsiteX40" fmla="*/ 196787 w 551783"/>
                <a:gd name="connsiteY40" fmla="*/ 0 h 606933"/>
                <a:gd name="connsiteX41" fmla="*/ 194120 w 551783"/>
                <a:gd name="connsiteY41" fmla="*/ 21336 h 606933"/>
                <a:gd name="connsiteX42" fmla="*/ 182975 w 551783"/>
                <a:gd name="connsiteY42" fmla="*/ 41719 h 606933"/>
                <a:gd name="connsiteX43" fmla="*/ 164211 w 551783"/>
                <a:gd name="connsiteY43" fmla="*/ 17717 h 606933"/>
                <a:gd name="connsiteX44" fmla="*/ 161068 w 551783"/>
                <a:gd name="connsiteY44" fmla="*/ 43339 h 606933"/>
                <a:gd name="connsiteX45" fmla="*/ 143446 w 551783"/>
                <a:gd name="connsiteY45" fmla="*/ 45529 h 606933"/>
                <a:gd name="connsiteX46" fmla="*/ 141351 w 551783"/>
                <a:gd name="connsiteY46" fmla="*/ 62579 h 606933"/>
                <a:gd name="connsiteX47" fmla="*/ 138684 w 551783"/>
                <a:gd name="connsiteY47" fmla="*/ 84011 h 606933"/>
                <a:gd name="connsiteX48" fmla="*/ 115824 w 551783"/>
                <a:gd name="connsiteY48" fmla="*/ 94202 h 606933"/>
                <a:gd name="connsiteX49" fmla="*/ 105156 w 551783"/>
                <a:gd name="connsiteY49" fmla="*/ 110204 h 606933"/>
                <a:gd name="connsiteX50" fmla="*/ 90773 w 551783"/>
                <a:gd name="connsiteY50" fmla="*/ 121539 h 606933"/>
                <a:gd name="connsiteX51" fmla="*/ 96679 w 551783"/>
                <a:gd name="connsiteY51" fmla="*/ 143923 h 606933"/>
                <a:gd name="connsiteX52" fmla="*/ 89726 w 551783"/>
                <a:gd name="connsiteY52" fmla="*/ 164782 h 606933"/>
                <a:gd name="connsiteX53" fmla="*/ 83344 w 551783"/>
                <a:gd name="connsiteY53" fmla="*/ 181356 h 606933"/>
                <a:gd name="connsiteX54" fmla="*/ 76486 w 551783"/>
                <a:gd name="connsiteY54" fmla="*/ 236982 h 606933"/>
                <a:gd name="connsiteX55" fmla="*/ 89916 w 551783"/>
                <a:gd name="connsiteY55" fmla="*/ 268986 h 606933"/>
                <a:gd name="connsiteX56" fmla="*/ 87249 w 551783"/>
                <a:gd name="connsiteY56" fmla="*/ 290417 h 606933"/>
                <a:gd name="connsiteX57" fmla="*/ 94202 w 551783"/>
                <a:gd name="connsiteY57" fmla="*/ 304228 h 606933"/>
                <a:gd name="connsiteX58" fmla="*/ 100584 w 551783"/>
                <a:gd name="connsiteY58" fmla="*/ 322421 h 606933"/>
                <a:gd name="connsiteX59" fmla="*/ 85725 w 551783"/>
                <a:gd name="connsiteY59" fmla="*/ 337947 h 606933"/>
                <a:gd name="connsiteX60" fmla="*/ 87344 w 551783"/>
                <a:gd name="connsiteY60" fmla="*/ 359855 h 606933"/>
                <a:gd name="connsiteX61" fmla="*/ 88487 w 551783"/>
                <a:gd name="connsiteY61" fmla="*/ 386048 h 606933"/>
                <a:gd name="connsiteX62" fmla="*/ 54293 w 551783"/>
                <a:gd name="connsiteY62" fmla="*/ 381857 h 606933"/>
                <a:gd name="connsiteX63" fmla="*/ 39910 w 551783"/>
                <a:gd name="connsiteY63" fmla="*/ 393097 h 606933"/>
                <a:gd name="connsiteX64" fmla="*/ 41529 w 551783"/>
                <a:gd name="connsiteY64" fmla="*/ 415004 h 606933"/>
                <a:gd name="connsiteX65" fmla="*/ 17526 w 551783"/>
                <a:gd name="connsiteY65" fmla="*/ 433768 h 606933"/>
                <a:gd name="connsiteX66" fmla="*/ 0 w 551783"/>
                <a:gd name="connsiteY66" fmla="*/ 470630 h 606933"/>
                <a:gd name="connsiteX67" fmla="*/ 11716 w 551783"/>
                <a:gd name="connsiteY67" fmla="*/ 480822 h 606933"/>
                <a:gd name="connsiteX68" fmla="*/ 27242 w 551783"/>
                <a:gd name="connsiteY68" fmla="*/ 495681 h 606933"/>
                <a:gd name="connsiteX69" fmla="*/ 38481 w 551783"/>
                <a:gd name="connsiteY69" fmla="*/ 510159 h 606933"/>
                <a:gd name="connsiteX70" fmla="*/ 55531 w 551783"/>
                <a:gd name="connsiteY70" fmla="*/ 512255 h 606933"/>
                <a:gd name="connsiteX71" fmla="*/ 74676 w 551783"/>
                <a:gd name="connsiteY71" fmla="*/ 497205 h 606933"/>
                <a:gd name="connsiteX72" fmla="*/ 155829 w 551783"/>
                <a:gd name="connsiteY72" fmla="*/ 507206 h 606933"/>
                <a:gd name="connsiteX73" fmla="*/ 172403 w 551783"/>
                <a:gd name="connsiteY73" fmla="*/ 513588 h 606933"/>
                <a:gd name="connsiteX74" fmla="*/ 178784 w 551783"/>
                <a:gd name="connsiteY74" fmla="*/ 531781 h 606933"/>
                <a:gd name="connsiteX75" fmla="*/ 190024 w 551783"/>
                <a:gd name="connsiteY75" fmla="*/ 546163 h 606933"/>
                <a:gd name="connsiteX76" fmla="*/ 210312 w 551783"/>
                <a:gd name="connsiteY76" fmla="*/ 557403 h 606933"/>
                <a:gd name="connsiteX77" fmla="*/ 234315 w 551783"/>
                <a:gd name="connsiteY77" fmla="*/ 573405 h 606933"/>
                <a:gd name="connsiteX78" fmla="*/ 260413 w 551783"/>
                <a:gd name="connsiteY78" fmla="*/ 572262 h 606933"/>
                <a:gd name="connsiteX79" fmla="*/ 278606 w 551783"/>
                <a:gd name="connsiteY79" fmla="*/ 565785 h 606933"/>
                <a:gd name="connsiteX80" fmla="*/ 279178 w 551783"/>
                <a:gd name="connsiteY80" fmla="*/ 596265 h 606933"/>
                <a:gd name="connsiteX81" fmla="*/ 295180 w 551783"/>
                <a:gd name="connsiteY81" fmla="*/ 606933 h 606933"/>
                <a:gd name="connsiteX82" fmla="*/ 295180 w 551783"/>
                <a:gd name="connsiteY82" fmla="*/ 606933 h 606933"/>
                <a:gd name="connsiteX83" fmla="*/ 295180 w 551783"/>
                <a:gd name="connsiteY83" fmla="*/ 606933 h 60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51783" h="606933">
                  <a:moveTo>
                    <a:pt x="295180" y="606933"/>
                  </a:moveTo>
                  <a:lnTo>
                    <a:pt x="313849" y="596170"/>
                  </a:lnTo>
                  <a:lnTo>
                    <a:pt x="320230" y="579596"/>
                  </a:lnTo>
                  <a:lnTo>
                    <a:pt x="334613" y="568357"/>
                  </a:lnTo>
                  <a:lnTo>
                    <a:pt x="353282" y="557689"/>
                  </a:lnTo>
                  <a:lnTo>
                    <a:pt x="387953" y="557593"/>
                  </a:lnTo>
                  <a:lnTo>
                    <a:pt x="390049" y="575215"/>
                  </a:lnTo>
                  <a:lnTo>
                    <a:pt x="411385" y="577882"/>
                  </a:lnTo>
                  <a:lnTo>
                    <a:pt x="428530" y="579977"/>
                  </a:lnTo>
                  <a:lnTo>
                    <a:pt x="452533" y="595979"/>
                  </a:lnTo>
                  <a:lnTo>
                    <a:pt x="456724" y="561784"/>
                  </a:lnTo>
                  <a:lnTo>
                    <a:pt x="455105" y="539877"/>
                  </a:lnTo>
                  <a:lnTo>
                    <a:pt x="452914" y="522256"/>
                  </a:lnTo>
                  <a:lnTo>
                    <a:pt x="471107" y="515779"/>
                  </a:lnTo>
                  <a:lnTo>
                    <a:pt x="485489" y="504539"/>
                  </a:lnTo>
                  <a:lnTo>
                    <a:pt x="491871" y="487966"/>
                  </a:lnTo>
                  <a:lnTo>
                    <a:pt x="489680" y="470344"/>
                  </a:lnTo>
                  <a:lnTo>
                    <a:pt x="505682" y="446246"/>
                  </a:lnTo>
                  <a:lnTo>
                    <a:pt x="517398" y="421576"/>
                  </a:lnTo>
                  <a:lnTo>
                    <a:pt x="510445" y="407765"/>
                  </a:lnTo>
                  <a:lnTo>
                    <a:pt x="516827" y="391192"/>
                  </a:lnTo>
                  <a:lnTo>
                    <a:pt x="520446" y="361188"/>
                  </a:lnTo>
                  <a:lnTo>
                    <a:pt x="525209" y="322707"/>
                  </a:lnTo>
                  <a:lnTo>
                    <a:pt x="528923" y="292798"/>
                  </a:lnTo>
                  <a:lnTo>
                    <a:pt x="544354" y="272986"/>
                  </a:lnTo>
                  <a:lnTo>
                    <a:pt x="551784" y="247840"/>
                  </a:lnTo>
                  <a:lnTo>
                    <a:pt x="546926" y="216884"/>
                  </a:lnTo>
                  <a:lnTo>
                    <a:pt x="550164" y="191167"/>
                  </a:lnTo>
                  <a:lnTo>
                    <a:pt x="529304" y="184309"/>
                  </a:lnTo>
                  <a:lnTo>
                    <a:pt x="495205" y="180118"/>
                  </a:lnTo>
                  <a:lnTo>
                    <a:pt x="469011" y="181165"/>
                  </a:lnTo>
                  <a:lnTo>
                    <a:pt x="418910" y="166306"/>
                  </a:lnTo>
                  <a:lnTo>
                    <a:pt x="393763" y="158877"/>
                  </a:lnTo>
                  <a:lnTo>
                    <a:pt x="382048" y="148780"/>
                  </a:lnTo>
                  <a:lnTo>
                    <a:pt x="358521" y="128492"/>
                  </a:lnTo>
                  <a:lnTo>
                    <a:pt x="342519" y="117824"/>
                  </a:lnTo>
                  <a:lnTo>
                    <a:pt x="318992" y="97536"/>
                  </a:lnTo>
                  <a:lnTo>
                    <a:pt x="275272" y="66103"/>
                  </a:lnTo>
                  <a:lnTo>
                    <a:pt x="243745" y="40481"/>
                  </a:lnTo>
                  <a:lnTo>
                    <a:pt x="224028" y="25051"/>
                  </a:lnTo>
                  <a:lnTo>
                    <a:pt x="196787" y="0"/>
                  </a:lnTo>
                  <a:lnTo>
                    <a:pt x="194120" y="21336"/>
                  </a:lnTo>
                  <a:lnTo>
                    <a:pt x="182975" y="41719"/>
                  </a:lnTo>
                  <a:lnTo>
                    <a:pt x="164211" y="17717"/>
                  </a:lnTo>
                  <a:lnTo>
                    <a:pt x="161068" y="43339"/>
                  </a:lnTo>
                  <a:lnTo>
                    <a:pt x="143446" y="45529"/>
                  </a:lnTo>
                  <a:lnTo>
                    <a:pt x="141351" y="62579"/>
                  </a:lnTo>
                  <a:lnTo>
                    <a:pt x="138684" y="84011"/>
                  </a:lnTo>
                  <a:lnTo>
                    <a:pt x="115824" y="94202"/>
                  </a:lnTo>
                  <a:lnTo>
                    <a:pt x="105156" y="110204"/>
                  </a:lnTo>
                  <a:lnTo>
                    <a:pt x="90773" y="121539"/>
                  </a:lnTo>
                  <a:lnTo>
                    <a:pt x="96679" y="143923"/>
                  </a:lnTo>
                  <a:lnTo>
                    <a:pt x="89726" y="164782"/>
                  </a:lnTo>
                  <a:lnTo>
                    <a:pt x="83344" y="181356"/>
                  </a:lnTo>
                  <a:lnTo>
                    <a:pt x="76486" y="236982"/>
                  </a:lnTo>
                  <a:lnTo>
                    <a:pt x="89916" y="268986"/>
                  </a:lnTo>
                  <a:lnTo>
                    <a:pt x="87249" y="290417"/>
                  </a:lnTo>
                  <a:lnTo>
                    <a:pt x="94202" y="304228"/>
                  </a:lnTo>
                  <a:lnTo>
                    <a:pt x="100584" y="322421"/>
                  </a:lnTo>
                  <a:lnTo>
                    <a:pt x="85725" y="337947"/>
                  </a:lnTo>
                  <a:lnTo>
                    <a:pt x="87344" y="359855"/>
                  </a:lnTo>
                  <a:lnTo>
                    <a:pt x="88487" y="386048"/>
                  </a:lnTo>
                  <a:lnTo>
                    <a:pt x="54293" y="381857"/>
                  </a:lnTo>
                  <a:lnTo>
                    <a:pt x="39910" y="393097"/>
                  </a:lnTo>
                  <a:lnTo>
                    <a:pt x="41529" y="415004"/>
                  </a:lnTo>
                  <a:lnTo>
                    <a:pt x="17526" y="433768"/>
                  </a:lnTo>
                  <a:lnTo>
                    <a:pt x="0" y="470630"/>
                  </a:lnTo>
                  <a:lnTo>
                    <a:pt x="11716" y="480822"/>
                  </a:lnTo>
                  <a:lnTo>
                    <a:pt x="27242" y="495681"/>
                  </a:lnTo>
                  <a:lnTo>
                    <a:pt x="38481" y="510159"/>
                  </a:lnTo>
                  <a:lnTo>
                    <a:pt x="55531" y="512255"/>
                  </a:lnTo>
                  <a:lnTo>
                    <a:pt x="74676" y="497205"/>
                  </a:lnTo>
                  <a:lnTo>
                    <a:pt x="155829" y="507206"/>
                  </a:lnTo>
                  <a:lnTo>
                    <a:pt x="172403" y="513588"/>
                  </a:lnTo>
                  <a:lnTo>
                    <a:pt x="178784" y="531781"/>
                  </a:lnTo>
                  <a:lnTo>
                    <a:pt x="190024" y="546163"/>
                  </a:lnTo>
                  <a:lnTo>
                    <a:pt x="210312" y="557403"/>
                  </a:lnTo>
                  <a:lnTo>
                    <a:pt x="234315" y="573405"/>
                  </a:lnTo>
                  <a:lnTo>
                    <a:pt x="260413" y="572262"/>
                  </a:lnTo>
                  <a:lnTo>
                    <a:pt x="278606" y="565785"/>
                  </a:lnTo>
                  <a:lnTo>
                    <a:pt x="279178" y="596265"/>
                  </a:lnTo>
                  <a:lnTo>
                    <a:pt x="295180" y="606933"/>
                  </a:lnTo>
                  <a:lnTo>
                    <a:pt x="295180" y="606933"/>
                  </a:lnTo>
                  <a:lnTo>
                    <a:pt x="295180" y="60693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84C8195A-85D1-27BB-B219-844DDF097F61}"/>
                </a:ext>
              </a:extLst>
            </p:cNvPr>
            <p:cNvSpPr/>
            <p:nvPr/>
          </p:nvSpPr>
          <p:spPr>
            <a:xfrm>
              <a:off x="3957272" y="2347797"/>
              <a:ext cx="621384" cy="866154"/>
            </a:xfrm>
            <a:custGeom>
              <a:avLst/>
              <a:gdLst>
                <a:gd name="connsiteX0" fmla="*/ 213646 w 368998"/>
                <a:gd name="connsiteY0" fmla="*/ 514350 h 514350"/>
                <a:gd name="connsiteX1" fmla="*/ 256222 w 368998"/>
                <a:gd name="connsiteY1" fmla="*/ 450342 h 514350"/>
                <a:gd name="connsiteX2" fmla="*/ 293465 w 368998"/>
                <a:gd name="connsiteY2" fmla="*/ 394240 h 514350"/>
                <a:gd name="connsiteX3" fmla="*/ 330708 w 368998"/>
                <a:gd name="connsiteY3" fmla="*/ 338233 h 514350"/>
                <a:gd name="connsiteX4" fmla="*/ 346710 w 368998"/>
                <a:gd name="connsiteY4" fmla="*/ 314230 h 514350"/>
                <a:gd name="connsiteX5" fmla="*/ 357854 w 368998"/>
                <a:gd name="connsiteY5" fmla="*/ 293942 h 514350"/>
                <a:gd name="connsiteX6" fmla="*/ 368998 w 368998"/>
                <a:gd name="connsiteY6" fmla="*/ 273653 h 514350"/>
                <a:gd name="connsiteX7" fmla="*/ 347663 w 368998"/>
                <a:gd name="connsiteY7" fmla="*/ 236411 h 514350"/>
                <a:gd name="connsiteX8" fmla="*/ 312896 w 368998"/>
                <a:gd name="connsiteY8" fmla="*/ 201739 h 514350"/>
                <a:gd name="connsiteX9" fmla="*/ 285655 w 368998"/>
                <a:gd name="connsiteY9" fmla="*/ 176784 h 514350"/>
                <a:gd name="connsiteX10" fmla="*/ 262700 w 368998"/>
                <a:gd name="connsiteY10" fmla="*/ 152305 h 514350"/>
                <a:gd name="connsiteX11" fmla="*/ 201739 w 368998"/>
                <a:gd name="connsiteY11" fmla="*/ 84106 h 514350"/>
                <a:gd name="connsiteX12" fmla="*/ 191071 w 368998"/>
                <a:gd name="connsiteY12" fmla="*/ 65437 h 514350"/>
                <a:gd name="connsiteX13" fmla="*/ 193167 w 368998"/>
                <a:gd name="connsiteY13" fmla="*/ 48387 h 514350"/>
                <a:gd name="connsiteX14" fmla="*/ 181356 w 368998"/>
                <a:gd name="connsiteY14" fmla="*/ 38291 h 514350"/>
                <a:gd name="connsiteX15" fmla="*/ 170116 w 368998"/>
                <a:gd name="connsiteY15" fmla="*/ 23908 h 514350"/>
                <a:gd name="connsiteX16" fmla="*/ 176498 w 368998"/>
                <a:gd name="connsiteY16" fmla="*/ 7429 h 514350"/>
                <a:gd name="connsiteX17" fmla="*/ 151447 w 368998"/>
                <a:gd name="connsiteY17" fmla="*/ 0 h 514350"/>
                <a:gd name="connsiteX18" fmla="*/ 123730 w 368998"/>
                <a:gd name="connsiteY18" fmla="*/ 13907 h 514350"/>
                <a:gd name="connsiteX19" fmla="*/ 101822 w 368998"/>
                <a:gd name="connsiteY19" fmla="*/ 15526 h 514350"/>
                <a:gd name="connsiteX20" fmla="*/ 75152 w 368998"/>
                <a:gd name="connsiteY20" fmla="*/ 20860 h 514350"/>
                <a:gd name="connsiteX21" fmla="*/ 58103 w 368998"/>
                <a:gd name="connsiteY21" fmla="*/ 18764 h 514350"/>
                <a:gd name="connsiteX22" fmla="*/ 0 w 368998"/>
                <a:gd name="connsiteY22" fmla="*/ 33242 h 514350"/>
                <a:gd name="connsiteX23" fmla="*/ 11716 w 368998"/>
                <a:gd name="connsiteY23" fmla="*/ 43339 h 514350"/>
                <a:gd name="connsiteX24" fmla="*/ 27241 w 368998"/>
                <a:gd name="connsiteY24" fmla="*/ 58293 h 514350"/>
                <a:gd name="connsiteX25" fmla="*/ 46958 w 368998"/>
                <a:gd name="connsiteY25" fmla="*/ 73724 h 514350"/>
                <a:gd name="connsiteX26" fmla="*/ 63055 w 368998"/>
                <a:gd name="connsiteY26" fmla="*/ 84296 h 514350"/>
                <a:gd name="connsiteX27" fmla="*/ 62579 w 368998"/>
                <a:gd name="connsiteY27" fmla="*/ 123254 h 514350"/>
                <a:gd name="connsiteX28" fmla="*/ 64675 w 368998"/>
                <a:gd name="connsiteY28" fmla="*/ 140875 h 514350"/>
                <a:gd name="connsiteX29" fmla="*/ 70580 w 368998"/>
                <a:gd name="connsiteY29" fmla="*/ 163259 h 514350"/>
                <a:gd name="connsiteX30" fmla="*/ 91440 w 368998"/>
                <a:gd name="connsiteY30" fmla="*/ 170117 h 514350"/>
                <a:gd name="connsiteX31" fmla="*/ 89345 w 368998"/>
                <a:gd name="connsiteY31" fmla="*/ 187166 h 514350"/>
                <a:gd name="connsiteX32" fmla="*/ 114967 w 368998"/>
                <a:gd name="connsiteY32" fmla="*/ 190309 h 514350"/>
                <a:gd name="connsiteX33" fmla="*/ 104299 w 368998"/>
                <a:gd name="connsiteY33" fmla="*/ 206312 h 514350"/>
                <a:gd name="connsiteX34" fmla="*/ 106489 w 368998"/>
                <a:gd name="connsiteY34" fmla="*/ 223933 h 514350"/>
                <a:gd name="connsiteX35" fmla="*/ 95821 w 368998"/>
                <a:gd name="connsiteY35" fmla="*/ 239935 h 514350"/>
                <a:gd name="connsiteX36" fmla="*/ 89440 w 368998"/>
                <a:gd name="connsiteY36" fmla="*/ 256508 h 514350"/>
                <a:gd name="connsiteX37" fmla="*/ 70771 w 368998"/>
                <a:gd name="connsiteY37" fmla="*/ 267176 h 514350"/>
                <a:gd name="connsiteX38" fmla="*/ 51625 w 368998"/>
                <a:gd name="connsiteY38" fmla="*/ 282130 h 514350"/>
                <a:gd name="connsiteX39" fmla="*/ 40957 w 368998"/>
                <a:gd name="connsiteY39" fmla="*/ 298133 h 514350"/>
                <a:gd name="connsiteX40" fmla="*/ 84201 w 368998"/>
                <a:gd name="connsiteY40" fmla="*/ 333756 h 514350"/>
                <a:gd name="connsiteX41" fmla="*/ 104013 w 368998"/>
                <a:gd name="connsiteY41" fmla="*/ 349187 h 514350"/>
                <a:gd name="connsiteX42" fmla="*/ 120015 w 368998"/>
                <a:gd name="connsiteY42" fmla="*/ 359855 h 514350"/>
                <a:gd name="connsiteX43" fmla="*/ 136588 w 368998"/>
                <a:gd name="connsiteY43" fmla="*/ 366236 h 514350"/>
                <a:gd name="connsiteX44" fmla="*/ 153162 w 368998"/>
                <a:gd name="connsiteY44" fmla="*/ 372618 h 514350"/>
                <a:gd name="connsiteX45" fmla="*/ 168593 w 368998"/>
                <a:gd name="connsiteY45" fmla="*/ 387477 h 514350"/>
                <a:gd name="connsiteX46" fmla="*/ 183642 w 368998"/>
                <a:gd name="connsiteY46" fmla="*/ 406717 h 514350"/>
                <a:gd name="connsiteX47" fmla="*/ 194786 w 368998"/>
                <a:gd name="connsiteY47" fmla="*/ 421100 h 514350"/>
                <a:gd name="connsiteX48" fmla="*/ 201263 w 368998"/>
                <a:gd name="connsiteY48" fmla="*/ 439198 h 514350"/>
                <a:gd name="connsiteX49" fmla="*/ 203454 w 368998"/>
                <a:gd name="connsiteY49" fmla="*/ 456724 h 514350"/>
                <a:gd name="connsiteX50" fmla="*/ 209835 w 368998"/>
                <a:gd name="connsiteY50" fmla="*/ 474917 h 514350"/>
                <a:gd name="connsiteX51" fmla="*/ 203454 w 368998"/>
                <a:gd name="connsiteY51" fmla="*/ 491395 h 514350"/>
                <a:gd name="connsiteX52" fmla="*/ 209931 w 368998"/>
                <a:gd name="connsiteY52" fmla="*/ 509492 h 514350"/>
                <a:gd name="connsiteX53" fmla="*/ 213646 w 368998"/>
                <a:gd name="connsiteY53" fmla="*/ 514350 h 514350"/>
                <a:gd name="connsiteX54" fmla="*/ 213646 w 368998"/>
                <a:gd name="connsiteY54" fmla="*/ 514350 h 514350"/>
                <a:gd name="connsiteX55" fmla="*/ 213646 w 368998"/>
                <a:gd name="connsiteY55" fmla="*/ 5143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68998" h="514350">
                  <a:moveTo>
                    <a:pt x="213646" y="514350"/>
                  </a:moveTo>
                  <a:lnTo>
                    <a:pt x="256222" y="450342"/>
                  </a:lnTo>
                  <a:lnTo>
                    <a:pt x="293465" y="394240"/>
                  </a:lnTo>
                  <a:lnTo>
                    <a:pt x="330708" y="338233"/>
                  </a:lnTo>
                  <a:lnTo>
                    <a:pt x="346710" y="314230"/>
                  </a:lnTo>
                  <a:lnTo>
                    <a:pt x="357854" y="293942"/>
                  </a:lnTo>
                  <a:lnTo>
                    <a:pt x="368998" y="273653"/>
                  </a:lnTo>
                  <a:lnTo>
                    <a:pt x="347663" y="236411"/>
                  </a:lnTo>
                  <a:lnTo>
                    <a:pt x="312896" y="201739"/>
                  </a:lnTo>
                  <a:lnTo>
                    <a:pt x="285655" y="176784"/>
                  </a:lnTo>
                  <a:lnTo>
                    <a:pt x="262700" y="152305"/>
                  </a:lnTo>
                  <a:lnTo>
                    <a:pt x="201739" y="84106"/>
                  </a:lnTo>
                  <a:lnTo>
                    <a:pt x="191071" y="65437"/>
                  </a:lnTo>
                  <a:lnTo>
                    <a:pt x="193167" y="48387"/>
                  </a:lnTo>
                  <a:lnTo>
                    <a:pt x="181356" y="38291"/>
                  </a:lnTo>
                  <a:lnTo>
                    <a:pt x="170116" y="23908"/>
                  </a:lnTo>
                  <a:lnTo>
                    <a:pt x="176498" y="7429"/>
                  </a:lnTo>
                  <a:lnTo>
                    <a:pt x="151447" y="0"/>
                  </a:lnTo>
                  <a:lnTo>
                    <a:pt x="123730" y="13907"/>
                  </a:lnTo>
                  <a:lnTo>
                    <a:pt x="101822" y="15526"/>
                  </a:lnTo>
                  <a:lnTo>
                    <a:pt x="75152" y="20860"/>
                  </a:lnTo>
                  <a:lnTo>
                    <a:pt x="58103" y="18764"/>
                  </a:lnTo>
                  <a:lnTo>
                    <a:pt x="0" y="33242"/>
                  </a:lnTo>
                  <a:lnTo>
                    <a:pt x="11716" y="43339"/>
                  </a:lnTo>
                  <a:lnTo>
                    <a:pt x="27241" y="58293"/>
                  </a:lnTo>
                  <a:lnTo>
                    <a:pt x="46958" y="73724"/>
                  </a:lnTo>
                  <a:lnTo>
                    <a:pt x="63055" y="84296"/>
                  </a:lnTo>
                  <a:lnTo>
                    <a:pt x="62579" y="123254"/>
                  </a:lnTo>
                  <a:lnTo>
                    <a:pt x="64675" y="140875"/>
                  </a:lnTo>
                  <a:lnTo>
                    <a:pt x="70580" y="163259"/>
                  </a:lnTo>
                  <a:lnTo>
                    <a:pt x="91440" y="170117"/>
                  </a:lnTo>
                  <a:lnTo>
                    <a:pt x="89345" y="187166"/>
                  </a:lnTo>
                  <a:lnTo>
                    <a:pt x="114967" y="190309"/>
                  </a:lnTo>
                  <a:lnTo>
                    <a:pt x="104299" y="206312"/>
                  </a:lnTo>
                  <a:lnTo>
                    <a:pt x="106489" y="223933"/>
                  </a:lnTo>
                  <a:lnTo>
                    <a:pt x="95821" y="239935"/>
                  </a:lnTo>
                  <a:lnTo>
                    <a:pt x="89440" y="256508"/>
                  </a:lnTo>
                  <a:lnTo>
                    <a:pt x="70771" y="267176"/>
                  </a:lnTo>
                  <a:lnTo>
                    <a:pt x="51625" y="282130"/>
                  </a:lnTo>
                  <a:lnTo>
                    <a:pt x="40957" y="298133"/>
                  </a:lnTo>
                  <a:lnTo>
                    <a:pt x="84201" y="333756"/>
                  </a:lnTo>
                  <a:lnTo>
                    <a:pt x="104013" y="349187"/>
                  </a:lnTo>
                  <a:lnTo>
                    <a:pt x="120015" y="359855"/>
                  </a:lnTo>
                  <a:lnTo>
                    <a:pt x="136588" y="366236"/>
                  </a:lnTo>
                  <a:lnTo>
                    <a:pt x="153162" y="372618"/>
                  </a:lnTo>
                  <a:lnTo>
                    <a:pt x="168593" y="387477"/>
                  </a:lnTo>
                  <a:lnTo>
                    <a:pt x="183642" y="406717"/>
                  </a:lnTo>
                  <a:lnTo>
                    <a:pt x="194786" y="421100"/>
                  </a:lnTo>
                  <a:lnTo>
                    <a:pt x="201263" y="439198"/>
                  </a:lnTo>
                  <a:lnTo>
                    <a:pt x="203454" y="456724"/>
                  </a:lnTo>
                  <a:lnTo>
                    <a:pt x="209835" y="474917"/>
                  </a:lnTo>
                  <a:lnTo>
                    <a:pt x="203454" y="491395"/>
                  </a:lnTo>
                  <a:lnTo>
                    <a:pt x="209931" y="509492"/>
                  </a:lnTo>
                  <a:lnTo>
                    <a:pt x="213646" y="514350"/>
                  </a:lnTo>
                  <a:lnTo>
                    <a:pt x="213646" y="514350"/>
                  </a:lnTo>
                  <a:lnTo>
                    <a:pt x="213646" y="5143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67A251B9-157F-36EF-F438-6131CA7C452D}"/>
                </a:ext>
              </a:extLst>
            </p:cNvPr>
            <p:cNvSpPr/>
            <p:nvPr/>
          </p:nvSpPr>
          <p:spPr>
            <a:xfrm>
              <a:off x="2070982" y="12872"/>
              <a:ext cx="922612" cy="860218"/>
            </a:xfrm>
            <a:custGeom>
              <a:avLst/>
              <a:gdLst>
                <a:gd name="connsiteX0" fmla="*/ 138303 w 547877"/>
                <a:gd name="connsiteY0" fmla="*/ 510826 h 510825"/>
                <a:gd name="connsiteX1" fmla="*/ 175451 w 547877"/>
                <a:gd name="connsiteY1" fmla="*/ 489395 h 510825"/>
                <a:gd name="connsiteX2" fmla="*/ 187643 w 547877"/>
                <a:gd name="connsiteY2" fmla="*/ 460629 h 510825"/>
                <a:gd name="connsiteX3" fmla="*/ 182308 w 547877"/>
                <a:gd name="connsiteY3" fmla="*/ 433959 h 510825"/>
                <a:gd name="connsiteX4" fmla="*/ 197168 w 547877"/>
                <a:gd name="connsiteY4" fmla="*/ 418433 h 510825"/>
                <a:gd name="connsiteX5" fmla="*/ 207264 w 547877"/>
                <a:gd name="connsiteY5" fmla="*/ 441389 h 510825"/>
                <a:gd name="connsiteX6" fmla="*/ 217456 w 547877"/>
                <a:gd name="connsiteY6" fmla="*/ 464248 h 510825"/>
                <a:gd name="connsiteX7" fmla="*/ 237554 w 547877"/>
                <a:gd name="connsiteY7" fmla="*/ 440722 h 510825"/>
                <a:gd name="connsiteX8" fmla="*/ 261461 w 547877"/>
                <a:gd name="connsiteY8" fmla="*/ 422053 h 510825"/>
                <a:gd name="connsiteX9" fmla="*/ 294418 w 547877"/>
                <a:gd name="connsiteY9" fmla="*/ 400050 h 510825"/>
                <a:gd name="connsiteX10" fmla="*/ 312420 w 547877"/>
                <a:gd name="connsiteY10" fmla="*/ 393668 h 510825"/>
                <a:gd name="connsiteX11" fmla="*/ 326803 w 547877"/>
                <a:gd name="connsiteY11" fmla="*/ 417100 h 510825"/>
                <a:gd name="connsiteX12" fmla="*/ 341662 w 547877"/>
                <a:gd name="connsiteY12" fmla="*/ 436245 h 510825"/>
                <a:gd name="connsiteX13" fmla="*/ 357092 w 547877"/>
                <a:gd name="connsiteY13" fmla="*/ 416433 h 510825"/>
                <a:gd name="connsiteX14" fmla="*/ 359188 w 547877"/>
                <a:gd name="connsiteY14" fmla="*/ 399383 h 510825"/>
                <a:gd name="connsiteX15" fmla="*/ 369761 w 547877"/>
                <a:gd name="connsiteY15" fmla="*/ 383381 h 510825"/>
                <a:gd name="connsiteX16" fmla="*/ 384143 w 547877"/>
                <a:gd name="connsiteY16" fmla="*/ 372142 h 510825"/>
                <a:gd name="connsiteX17" fmla="*/ 399002 w 547877"/>
                <a:gd name="connsiteY17" fmla="*/ 391287 h 510825"/>
                <a:gd name="connsiteX18" fmla="*/ 401098 w 547877"/>
                <a:gd name="connsiteY18" fmla="*/ 408908 h 510825"/>
                <a:gd name="connsiteX19" fmla="*/ 386239 w 547877"/>
                <a:gd name="connsiteY19" fmla="*/ 424434 h 510825"/>
                <a:gd name="connsiteX20" fmla="*/ 408051 w 547877"/>
                <a:gd name="connsiteY20" fmla="*/ 422815 h 510825"/>
                <a:gd name="connsiteX21" fmla="*/ 445770 w 547877"/>
                <a:gd name="connsiteY21" fmla="*/ 431768 h 510825"/>
                <a:gd name="connsiteX22" fmla="*/ 449485 w 547877"/>
                <a:gd name="connsiteY22" fmla="*/ 401860 h 510825"/>
                <a:gd name="connsiteX23" fmla="*/ 460057 w 547877"/>
                <a:gd name="connsiteY23" fmla="*/ 385858 h 510825"/>
                <a:gd name="connsiteX24" fmla="*/ 462153 w 547877"/>
                <a:gd name="connsiteY24" fmla="*/ 368808 h 510825"/>
                <a:gd name="connsiteX25" fmla="*/ 474345 w 547877"/>
                <a:gd name="connsiteY25" fmla="*/ 339947 h 510825"/>
                <a:gd name="connsiteX26" fmla="*/ 477012 w 547877"/>
                <a:gd name="connsiteY26" fmla="*/ 318611 h 510825"/>
                <a:gd name="connsiteX27" fmla="*/ 480631 w 547877"/>
                <a:gd name="connsiteY27" fmla="*/ 254032 h 510825"/>
                <a:gd name="connsiteX28" fmla="*/ 497681 w 547877"/>
                <a:gd name="connsiteY28" fmla="*/ 256127 h 510825"/>
                <a:gd name="connsiteX29" fmla="*/ 515112 w 547877"/>
                <a:gd name="connsiteY29" fmla="*/ 219266 h 510825"/>
                <a:gd name="connsiteX30" fmla="*/ 526256 w 547877"/>
                <a:gd name="connsiteY30" fmla="*/ 198977 h 510825"/>
                <a:gd name="connsiteX31" fmla="*/ 534733 w 547877"/>
                <a:gd name="connsiteY31" fmla="*/ 165354 h 510825"/>
                <a:gd name="connsiteX32" fmla="*/ 531495 w 547877"/>
                <a:gd name="connsiteY32" fmla="*/ 121539 h 510825"/>
                <a:gd name="connsiteX33" fmla="*/ 537877 w 547877"/>
                <a:gd name="connsiteY33" fmla="*/ 70294 h 510825"/>
                <a:gd name="connsiteX34" fmla="*/ 547878 w 547877"/>
                <a:gd name="connsiteY34" fmla="*/ 23908 h 510825"/>
                <a:gd name="connsiteX35" fmla="*/ 416147 w 547877"/>
                <a:gd name="connsiteY35" fmla="*/ 7620 h 510825"/>
                <a:gd name="connsiteX36" fmla="*/ 343376 w 547877"/>
                <a:gd name="connsiteY36" fmla="*/ 2953 h 510825"/>
                <a:gd name="connsiteX37" fmla="*/ 274320 w 547877"/>
                <a:gd name="connsiteY37" fmla="*/ 3143 h 510825"/>
                <a:gd name="connsiteX38" fmla="*/ 248793 w 547877"/>
                <a:gd name="connsiteY38" fmla="*/ 0 h 510825"/>
                <a:gd name="connsiteX39" fmla="*/ 216979 w 547877"/>
                <a:gd name="connsiteY39" fmla="*/ 13430 h 510825"/>
                <a:gd name="connsiteX40" fmla="*/ 194120 w 547877"/>
                <a:gd name="connsiteY40" fmla="*/ 23527 h 510825"/>
                <a:gd name="connsiteX41" fmla="*/ 183547 w 547877"/>
                <a:gd name="connsiteY41" fmla="*/ 39624 h 510825"/>
                <a:gd name="connsiteX42" fmla="*/ 171355 w 547877"/>
                <a:gd name="connsiteY42" fmla="*/ 68485 h 510825"/>
                <a:gd name="connsiteX43" fmla="*/ 154877 w 547877"/>
                <a:gd name="connsiteY43" fmla="*/ 96774 h 510825"/>
                <a:gd name="connsiteX44" fmla="*/ 123063 w 547877"/>
                <a:gd name="connsiteY44" fmla="*/ 144875 h 510825"/>
                <a:gd name="connsiteX45" fmla="*/ 114681 w 547877"/>
                <a:gd name="connsiteY45" fmla="*/ 178499 h 510825"/>
                <a:gd name="connsiteX46" fmla="*/ 111443 w 547877"/>
                <a:gd name="connsiteY46" fmla="*/ 204121 h 510825"/>
                <a:gd name="connsiteX47" fmla="*/ 104585 w 547877"/>
                <a:gd name="connsiteY47" fmla="*/ 224885 h 510825"/>
                <a:gd name="connsiteX48" fmla="*/ 79629 w 547877"/>
                <a:gd name="connsiteY48" fmla="*/ 252222 h 510825"/>
                <a:gd name="connsiteX49" fmla="*/ 58960 w 547877"/>
                <a:gd name="connsiteY49" fmla="*/ 279940 h 510825"/>
                <a:gd name="connsiteX50" fmla="*/ 64865 w 547877"/>
                <a:gd name="connsiteY50" fmla="*/ 302419 h 510825"/>
                <a:gd name="connsiteX51" fmla="*/ 44101 w 547877"/>
                <a:gd name="connsiteY51" fmla="*/ 295466 h 510825"/>
                <a:gd name="connsiteX52" fmla="*/ 18574 w 547877"/>
                <a:gd name="connsiteY52" fmla="*/ 292322 h 510825"/>
                <a:gd name="connsiteX53" fmla="*/ 0 w 547877"/>
                <a:gd name="connsiteY53" fmla="*/ 303086 h 510825"/>
                <a:gd name="connsiteX54" fmla="*/ 14954 w 547877"/>
                <a:gd name="connsiteY54" fmla="*/ 322231 h 510825"/>
                <a:gd name="connsiteX55" fmla="*/ 25527 w 547877"/>
                <a:gd name="connsiteY55" fmla="*/ 340900 h 510825"/>
                <a:gd name="connsiteX56" fmla="*/ 27718 w 547877"/>
                <a:gd name="connsiteY56" fmla="*/ 358521 h 510825"/>
                <a:gd name="connsiteX57" fmla="*/ 29337 w 547877"/>
                <a:gd name="connsiteY57" fmla="*/ 380333 h 510825"/>
                <a:gd name="connsiteX58" fmla="*/ 44768 w 547877"/>
                <a:gd name="connsiteY58" fmla="*/ 395288 h 510825"/>
                <a:gd name="connsiteX59" fmla="*/ 55912 w 547877"/>
                <a:gd name="connsiteY59" fmla="*/ 409670 h 510825"/>
                <a:gd name="connsiteX60" fmla="*/ 76105 w 547877"/>
                <a:gd name="connsiteY60" fmla="*/ 420815 h 510825"/>
                <a:gd name="connsiteX61" fmla="*/ 83058 w 547877"/>
                <a:gd name="connsiteY61" fmla="*/ 434721 h 510825"/>
                <a:gd name="connsiteX62" fmla="*/ 106394 w 547877"/>
                <a:gd name="connsiteY62" fmla="*/ 454914 h 510825"/>
                <a:gd name="connsiteX63" fmla="*/ 108013 w 547877"/>
                <a:gd name="connsiteY63" fmla="*/ 476822 h 510825"/>
                <a:gd name="connsiteX64" fmla="*/ 110204 w 547877"/>
                <a:gd name="connsiteY64" fmla="*/ 494348 h 510825"/>
                <a:gd name="connsiteX65" fmla="*/ 138303 w 547877"/>
                <a:gd name="connsiteY65" fmla="*/ 510826 h 510825"/>
                <a:gd name="connsiteX66" fmla="*/ 138303 w 547877"/>
                <a:gd name="connsiteY66" fmla="*/ 510826 h 510825"/>
                <a:gd name="connsiteX67" fmla="*/ 138303 w 547877"/>
                <a:gd name="connsiteY67" fmla="*/ 510826 h 51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7877" h="510825">
                  <a:moveTo>
                    <a:pt x="138303" y="510826"/>
                  </a:moveTo>
                  <a:lnTo>
                    <a:pt x="175451" y="489395"/>
                  </a:lnTo>
                  <a:lnTo>
                    <a:pt x="187643" y="460629"/>
                  </a:lnTo>
                  <a:lnTo>
                    <a:pt x="182308" y="433959"/>
                  </a:lnTo>
                  <a:lnTo>
                    <a:pt x="197168" y="418433"/>
                  </a:lnTo>
                  <a:lnTo>
                    <a:pt x="207264" y="441389"/>
                  </a:lnTo>
                  <a:lnTo>
                    <a:pt x="217456" y="464248"/>
                  </a:lnTo>
                  <a:lnTo>
                    <a:pt x="237554" y="440722"/>
                  </a:lnTo>
                  <a:lnTo>
                    <a:pt x="261461" y="422053"/>
                  </a:lnTo>
                  <a:lnTo>
                    <a:pt x="294418" y="400050"/>
                  </a:lnTo>
                  <a:lnTo>
                    <a:pt x="312420" y="393668"/>
                  </a:lnTo>
                  <a:lnTo>
                    <a:pt x="326803" y="417100"/>
                  </a:lnTo>
                  <a:lnTo>
                    <a:pt x="341662" y="436245"/>
                  </a:lnTo>
                  <a:lnTo>
                    <a:pt x="357092" y="416433"/>
                  </a:lnTo>
                  <a:lnTo>
                    <a:pt x="359188" y="399383"/>
                  </a:lnTo>
                  <a:lnTo>
                    <a:pt x="369761" y="383381"/>
                  </a:lnTo>
                  <a:lnTo>
                    <a:pt x="384143" y="372142"/>
                  </a:lnTo>
                  <a:lnTo>
                    <a:pt x="399002" y="391287"/>
                  </a:lnTo>
                  <a:lnTo>
                    <a:pt x="401098" y="408908"/>
                  </a:lnTo>
                  <a:lnTo>
                    <a:pt x="386239" y="424434"/>
                  </a:lnTo>
                  <a:lnTo>
                    <a:pt x="408051" y="422815"/>
                  </a:lnTo>
                  <a:lnTo>
                    <a:pt x="445770" y="431768"/>
                  </a:lnTo>
                  <a:lnTo>
                    <a:pt x="449485" y="401860"/>
                  </a:lnTo>
                  <a:lnTo>
                    <a:pt x="460057" y="385858"/>
                  </a:lnTo>
                  <a:lnTo>
                    <a:pt x="462153" y="368808"/>
                  </a:lnTo>
                  <a:lnTo>
                    <a:pt x="474345" y="339947"/>
                  </a:lnTo>
                  <a:lnTo>
                    <a:pt x="477012" y="318611"/>
                  </a:lnTo>
                  <a:lnTo>
                    <a:pt x="480631" y="254032"/>
                  </a:lnTo>
                  <a:lnTo>
                    <a:pt x="497681" y="256127"/>
                  </a:lnTo>
                  <a:lnTo>
                    <a:pt x="515112" y="219266"/>
                  </a:lnTo>
                  <a:lnTo>
                    <a:pt x="526256" y="198977"/>
                  </a:lnTo>
                  <a:lnTo>
                    <a:pt x="534733" y="165354"/>
                  </a:lnTo>
                  <a:lnTo>
                    <a:pt x="531495" y="121539"/>
                  </a:lnTo>
                  <a:lnTo>
                    <a:pt x="537877" y="70294"/>
                  </a:lnTo>
                  <a:lnTo>
                    <a:pt x="547878" y="23908"/>
                  </a:lnTo>
                  <a:lnTo>
                    <a:pt x="416147" y="7620"/>
                  </a:lnTo>
                  <a:lnTo>
                    <a:pt x="343376" y="2953"/>
                  </a:lnTo>
                  <a:lnTo>
                    <a:pt x="274320" y="3143"/>
                  </a:lnTo>
                  <a:lnTo>
                    <a:pt x="248793" y="0"/>
                  </a:lnTo>
                  <a:lnTo>
                    <a:pt x="216979" y="13430"/>
                  </a:lnTo>
                  <a:lnTo>
                    <a:pt x="194120" y="23527"/>
                  </a:lnTo>
                  <a:lnTo>
                    <a:pt x="183547" y="39624"/>
                  </a:lnTo>
                  <a:lnTo>
                    <a:pt x="171355" y="68485"/>
                  </a:lnTo>
                  <a:lnTo>
                    <a:pt x="154877" y="96774"/>
                  </a:lnTo>
                  <a:lnTo>
                    <a:pt x="123063" y="144875"/>
                  </a:lnTo>
                  <a:lnTo>
                    <a:pt x="114681" y="178499"/>
                  </a:lnTo>
                  <a:lnTo>
                    <a:pt x="111443" y="204121"/>
                  </a:lnTo>
                  <a:lnTo>
                    <a:pt x="104585" y="224885"/>
                  </a:lnTo>
                  <a:lnTo>
                    <a:pt x="79629" y="252222"/>
                  </a:lnTo>
                  <a:lnTo>
                    <a:pt x="58960" y="279940"/>
                  </a:lnTo>
                  <a:lnTo>
                    <a:pt x="64865" y="302419"/>
                  </a:lnTo>
                  <a:lnTo>
                    <a:pt x="44101" y="295466"/>
                  </a:lnTo>
                  <a:lnTo>
                    <a:pt x="18574" y="292322"/>
                  </a:lnTo>
                  <a:lnTo>
                    <a:pt x="0" y="303086"/>
                  </a:lnTo>
                  <a:lnTo>
                    <a:pt x="14954" y="322231"/>
                  </a:lnTo>
                  <a:lnTo>
                    <a:pt x="25527" y="340900"/>
                  </a:lnTo>
                  <a:lnTo>
                    <a:pt x="27718" y="358521"/>
                  </a:lnTo>
                  <a:lnTo>
                    <a:pt x="29337" y="380333"/>
                  </a:lnTo>
                  <a:lnTo>
                    <a:pt x="44768" y="395288"/>
                  </a:lnTo>
                  <a:lnTo>
                    <a:pt x="55912" y="409670"/>
                  </a:lnTo>
                  <a:lnTo>
                    <a:pt x="76105" y="420815"/>
                  </a:lnTo>
                  <a:lnTo>
                    <a:pt x="83058" y="434721"/>
                  </a:lnTo>
                  <a:lnTo>
                    <a:pt x="106394" y="454914"/>
                  </a:lnTo>
                  <a:lnTo>
                    <a:pt x="108013" y="476822"/>
                  </a:lnTo>
                  <a:lnTo>
                    <a:pt x="110204" y="494348"/>
                  </a:lnTo>
                  <a:lnTo>
                    <a:pt x="138303" y="510826"/>
                  </a:lnTo>
                  <a:lnTo>
                    <a:pt x="138303" y="510826"/>
                  </a:lnTo>
                  <a:lnTo>
                    <a:pt x="138303" y="5108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87E295FA-5768-CE7D-B508-ADAD835AD1A0}"/>
                </a:ext>
              </a:extLst>
            </p:cNvPr>
            <p:cNvSpPr/>
            <p:nvPr/>
          </p:nvSpPr>
          <p:spPr>
            <a:xfrm>
              <a:off x="3963047" y="1798752"/>
              <a:ext cx="587701" cy="598287"/>
            </a:xfrm>
            <a:custGeom>
              <a:avLst/>
              <a:gdLst>
                <a:gd name="connsiteX0" fmla="*/ 46196 w 348996"/>
                <a:gd name="connsiteY0" fmla="*/ 355283 h 355282"/>
                <a:gd name="connsiteX1" fmla="*/ 69056 w 348996"/>
                <a:gd name="connsiteY1" fmla="*/ 345186 h 355282"/>
                <a:gd name="connsiteX2" fmla="*/ 95631 w 348996"/>
                <a:gd name="connsiteY2" fmla="*/ 339852 h 355282"/>
                <a:gd name="connsiteX3" fmla="*/ 117443 w 348996"/>
                <a:gd name="connsiteY3" fmla="*/ 338233 h 355282"/>
                <a:gd name="connsiteX4" fmla="*/ 142970 w 348996"/>
                <a:gd name="connsiteY4" fmla="*/ 341376 h 355282"/>
                <a:gd name="connsiteX5" fmla="*/ 172212 w 348996"/>
                <a:gd name="connsiteY5" fmla="*/ 314897 h 355282"/>
                <a:gd name="connsiteX6" fmla="*/ 210979 w 348996"/>
                <a:gd name="connsiteY6" fmla="*/ 280892 h 355282"/>
                <a:gd name="connsiteX7" fmla="*/ 241268 w 348996"/>
                <a:gd name="connsiteY7" fmla="*/ 245840 h 355282"/>
                <a:gd name="connsiteX8" fmla="*/ 261461 w 348996"/>
                <a:gd name="connsiteY8" fmla="*/ 222504 h 355282"/>
                <a:gd name="connsiteX9" fmla="*/ 302323 w 348996"/>
                <a:gd name="connsiteY9" fmla="*/ 171545 h 355282"/>
                <a:gd name="connsiteX10" fmla="*/ 317182 w 348996"/>
                <a:gd name="connsiteY10" fmla="*/ 156210 h 355282"/>
                <a:gd name="connsiteX11" fmla="*/ 338424 w 348996"/>
                <a:gd name="connsiteY11" fmla="*/ 124301 h 355282"/>
                <a:gd name="connsiteX12" fmla="*/ 336328 w 348996"/>
                <a:gd name="connsiteY12" fmla="*/ 106871 h 355282"/>
                <a:gd name="connsiteX13" fmla="*/ 338424 w 348996"/>
                <a:gd name="connsiteY13" fmla="*/ 89916 h 355282"/>
                <a:gd name="connsiteX14" fmla="*/ 348996 w 348996"/>
                <a:gd name="connsiteY14" fmla="*/ 73914 h 355282"/>
                <a:gd name="connsiteX15" fmla="*/ 346806 w 348996"/>
                <a:gd name="connsiteY15" fmla="*/ 56483 h 355282"/>
                <a:gd name="connsiteX16" fmla="*/ 330803 w 348996"/>
                <a:gd name="connsiteY16" fmla="*/ 45910 h 355282"/>
                <a:gd name="connsiteX17" fmla="*/ 332899 w 348996"/>
                <a:gd name="connsiteY17" fmla="*/ 28861 h 355282"/>
                <a:gd name="connsiteX18" fmla="*/ 335566 w 348996"/>
                <a:gd name="connsiteY18" fmla="*/ 7715 h 355282"/>
                <a:gd name="connsiteX19" fmla="*/ 264223 w 348996"/>
                <a:gd name="connsiteY19" fmla="*/ 24765 h 355282"/>
                <a:gd name="connsiteX20" fmla="*/ 241935 w 348996"/>
                <a:gd name="connsiteY20" fmla="*/ 30575 h 355282"/>
                <a:gd name="connsiteX21" fmla="*/ 183832 w 348996"/>
                <a:gd name="connsiteY21" fmla="*/ 10478 h 355282"/>
                <a:gd name="connsiteX22" fmla="*/ 166783 w 348996"/>
                <a:gd name="connsiteY22" fmla="*/ 8382 h 355282"/>
                <a:gd name="connsiteX23" fmla="*/ 150305 w 348996"/>
                <a:gd name="connsiteY23" fmla="*/ 2096 h 355282"/>
                <a:gd name="connsiteX24" fmla="*/ 133255 w 348996"/>
                <a:gd name="connsiteY24" fmla="*/ 0 h 355282"/>
                <a:gd name="connsiteX25" fmla="*/ 110395 w 348996"/>
                <a:gd name="connsiteY25" fmla="*/ 10097 h 355282"/>
                <a:gd name="connsiteX26" fmla="*/ 93345 w 348996"/>
                <a:gd name="connsiteY26" fmla="*/ 7906 h 355282"/>
                <a:gd name="connsiteX27" fmla="*/ 79534 w 348996"/>
                <a:gd name="connsiteY27" fmla="*/ 14859 h 355282"/>
                <a:gd name="connsiteX28" fmla="*/ 85916 w 348996"/>
                <a:gd name="connsiteY28" fmla="*/ 32861 h 355282"/>
                <a:gd name="connsiteX29" fmla="*/ 69437 w 348996"/>
                <a:gd name="connsiteY29" fmla="*/ 26575 h 355282"/>
                <a:gd name="connsiteX30" fmla="*/ 51911 w 348996"/>
                <a:gd name="connsiteY30" fmla="*/ 28670 h 355282"/>
                <a:gd name="connsiteX31" fmla="*/ 36386 w 348996"/>
                <a:gd name="connsiteY31" fmla="*/ 13811 h 355282"/>
                <a:gd name="connsiteX32" fmla="*/ 18288 w 348996"/>
                <a:gd name="connsiteY32" fmla="*/ 20193 h 355282"/>
                <a:gd name="connsiteX33" fmla="*/ 4001 w 348996"/>
                <a:gd name="connsiteY33" fmla="*/ 31337 h 355282"/>
                <a:gd name="connsiteX34" fmla="*/ 1905 w 348996"/>
                <a:gd name="connsiteY34" fmla="*/ 48387 h 355282"/>
                <a:gd name="connsiteX35" fmla="*/ 4001 w 348996"/>
                <a:gd name="connsiteY35" fmla="*/ 65818 h 355282"/>
                <a:gd name="connsiteX36" fmla="*/ 15240 w 348996"/>
                <a:gd name="connsiteY36" fmla="*/ 80105 h 355282"/>
                <a:gd name="connsiteX37" fmla="*/ 8382 w 348996"/>
                <a:gd name="connsiteY37" fmla="*/ 100870 h 355282"/>
                <a:gd name="connsiteX38" fmla="*/ 6287 w 348996"/>
                <a:gd name="connsiteY38" fmla="*/ 117824 h 355282"/>
                <a:gd name="connsiteX39" fmla="*/ 4191 w 348996"/>
                <a:gd name="connsiteY39" fmla="*/ 134779 h 355282"/>
                <a:gd name="connsiteX40" fmla="*/ 0 w 348996"/>
                <a:gd name="connsiteY40" fmla="*/ 168688 h 355282"/>
                <a:gd name="connsiteX41" fmla="*/ 8668 w 348996"/>
                <a:gd name="connsiteY41" fmla="*/ 238697 h 355282"/>
                <a:gd name="connsiteX42" fmla="*/ 16764 w 348996"/>
                <a:gd name="connsiteY42" fmla="*/ 278416 h 355282"/>
                <a:gd name="connsiteX43" fmla="*/ 46196 w 348996"/>
                <a:gd name="connsiteY43" fmla="*/ 355283 h 355282"/>
                <a:gd name="connsiteX44" fmla="*/ 46196 w 348996"/>
                <a:gd name="connsiteY44" fmla="*/ 355283 h 355282"/>
                <a:gd name="connsiteX45" fmla="*/ 46196 w 348996"/>
                <a:gd name="connsiteY45" fmla="*/ 35528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48996" h="355282">
                  <a:moveTo>
                    <a:pt x="46196" y="355283"/>
                  </a:moveTo>
                  <a:lnTo>
                    <a:pt x="69056" y="345186"/>
                  </a:lnTo>
                  <a:lnTo>
                    <a:pt x="95631" y="339852"/>
                  </a:lnTo>
                  <a:lnTo>
                    <a:pt x="117443" y="338233"/>
                  </a:lnTo>
                  <a:lnTo>
                    <a:pt x="142970" y="341376"/>
                  </a:lnTo>
                  <a:lnTo>
                    <a:pt x="172212" y="314897"/>
                  </a:lnTo>
                  <a:lnTo>
                    <a:pt x="210979" y="280892"/>
                  </a:lnTo>
                  <a:lnTo>
                    <a:pt x="241268" y="245840"/>
                  </a:lnTo>
                  <a:lnTo>
                    <a:pt x="261461" y="222504"/>
                  </a:lnTo>
                  <a:lnTo>
                    <a:pt x="302323" y="171545"/>
                  </a:lnTo>
                  <a:lnTo>
                    <a:pt x="317182" y="156210"/>
                  </a:lnTo>
                  <a:lnTo>
                    <a:pt x="338424" y="124301"/>
                  </a:lnTo>
                  <a:lnTo>
                    <a:pt x="336328" y="106871"/>
                  </a:lnTo>
                  <a:lnTo>
                    <a:pt x="338424" y="89916"/>
                  </a:lnTo>
                  <a:lnTo>
                    <a:pt x="348996" y="73914"/>
                  </a:lnTo>
                  <a:lnTo>
                    <a:pt x="346806" y="56483"/>
                  </a:lnTo>
                  <a:lnTo>
                    <a:pt x="330803" y="45910"/>
                  </a:lnTo>
                  <a:lnTo>
                    <a:pt x="332899" y="28861"/>
                  </a:lnTo>
                  <a:lnTo>
                    <a:pt x="335566" y="7715"/>
                  </a:lnTo>
                  <a:lnTo>
                    <a:pt x="264223" y="24765"/>
                  </a:lnTo>
                  <a:lnTo>
                    <a:pt x="241935" y="30575"/>
                  </a:lnTo>
                  <a:lnTo>
                    <a:pt x="183832" y="10478"/>
                  </a:lnTo>
                  <a:lnTo>
                    <a:pt x="166783" y="8382"/>
                  </a:lnTo>
                  <a:lnTo>
                    <a:pt x="150305" y="2096"/>
                  </a:lnTo>
                  <a:lnTo>
                    <a:pt x="133255" y="0"/>
                  </a:lnTo>
                  <a:lnTo>
                    <a:pt x="110395" y="10097"/>
                  </a:lnTo>
                  <a:lnTo>
                    <a:pt x="93345" y="7906"/>
                  </a:lnTo>
                  <a:lnTo>
                    <a:pt x="79534" y="14859"/>
                  </a:lnTo>
                  <a:lnTo>
                    <a:pt x="85916" y="32861"/>
                  </a:lnTo>
                  <a:lnTo>
                    <a:pt x="69437" y="26575"/>
                  </a:lnTo>
                  <a:lnTo>
                    <a:pt x="51911" y="28670"/>
                  </a:lnTo>
                  <a:lnTo>
                    <a:pt x="36386" y="13811"/>
                  </a:lnTo>
                  <a:lnTo>
                    <a:pt x="18288" y="20193"/>
                  </a:lnTo>
                  <a:lnTo>
                    <a:pt x="4001" y="31337"/>
                  </a:lnTo>
                  <a:lnTo>
                    <a:pt x="1905" y="48387"/>
                  </a:lnTo>
                  <a:lnTo>
                    <a:pt x="4001" y="65818"/>
                  </a:lnTo>
                  <a:lnTo>
                    <a:pt x="15240" y="80105"/>
                  </a:lnTo>
                  <a:lnTo>
                    <a:pt x="8382" y="100870"/>
                  </a:lnTo>
                  <a:lnTo>
                    <a:pt x="6287" y="117824"/>
                  </a:lnTo>
                  <a:lnTo>
                    <a:pt x="4191" y="134779"/>
                  </a:lnTo>
                  <a:lnTo>
                    <a:pt x="0" y="168688"/>
                  </a:lnTo>
                  <a:lnTo>
                    <a:pt x="8668" y="238697"/>
                  </a:lnTo>
                  <a:lnTo>
                    <a:pt x="16764" y="278416"/>
                  </a:lnTo>
                  <a:lnTo>
                    <a:pt x="46196" y="355283"/>
                  </a:lnTo>
                  <a:lnTo>
                    <a:pt x="46196" y="355283"/>
                  </a:lnTo>
                  <a:lnTo>
                    <a:pt x="46196" y="3552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4DF352AF-F6EC-AFD3-FB89-DF8AD4813A53}"/>
                </a:ext>
              </a:extLst>
            </p:cNvPr>
            <p:cNvSpPr/>
            <p:nvPr/>
          </p:nvSpPr>
          <p:spPr>
            <a:xfrm>
              <a:off x="3314074" y="1726251"/>
              <a:ext cx="725323" cy="727247"/>
            </a:xfrm>
            <a:custGeom>
              <a:avLst/>
              <a:gdLst>
                <a:gd name="connsiteX0" fmla="*/ 167354 w 430720"/>
                <a:gd name="connsiteY0" fmla="*/ 431863 h 431863"/>
                <a:gd name="connsiteX1" fmla="*/ 204121 w 430720"/>
                <a:gd name="connsiteY1" fmla="*/ 414814 h 431863"/>
                <a:gd name="connsiteX2" fmla="*/ 230696 w 430720"/>
                <a:gd name="connsiteY2" fmla="*/ 409384 h 431863"/>
                <a:gd name="connsiteX3" fmla="*/ 296132 w 430720"/>
                <a:gd name="connsiteY3" fmla="*/ 404527 h 431863"/>
                <a:gd name="connsiteX4" fmla="*/ 430721 w 430720"/>
                <a:gd name="connsiteY4" fmla="*/ 399574 h 431863"/>
                <a:gd name="connsiteX5" fmla="*/ 401383 w 430720"/>
                <a:gd name="connsiteY5" fmla="*/ 322517 h 431863"/>
                <a:gd name="connsiteX6" fmla="*/ 391763 w 430720"/>
                <a:gd name="connsiteY6" fmla="*/ 295370 h 431863"/>
                <a:gd name="connsiteX7" fmla="*/ 384048 w 430720"/>
                <a:gd name="connsiteY7" fmla="*/ 182118 h 431863"/>
                <a:gd name="connsiteX8" fmla="*/ 395192 w 430720"/>
                <a:gd name="connsiteY8" fmla="*/ 161925 h 431863"/>
                <a:gd name="connsiteX9" fmla="*/ 389382 w 430720"/>
                <a:gd name="connsiteY9" fmla="*/ 139541 h 431863"/>
                <a:gd name="connsiteX10" fmla="*/ 399955 w 430720"/>
                <a:gd name="connsiteY10" fmla="*/ 123634 h 431863"/>
                <a:gd name="connsiteX11" fmla="*/ 379190 w 430720"/>
                <a:gd name="connsiteY11" fmla="*/ 116681 h 431863"/>
                <a:gd name="connsiteX12" fmla="*/ 381286 w 430720"/>
                <a:gd name="connsiteY12" fmla="*/ 99727 h 431863"/>
                <a:gd name="connsiteX13" fmla="*/ 388144 w 430720"/>
                <a:gd name="connsiteY13" fmla="*/ 78962 h 431863"/>
                <a:gd name="connsiteX14" fmla="*/ 381762 w 430720"/>
                <a:gd name="connsiteY14" fmla="*/ 60865 h 431863"/>
                <a:gd name="connsiteX15" fmla="*/ 356235 w 430720"/>
                <a:gd name="connsiteY15" fmla="*/ 57721 h 431863"/>
                <a:gd name="connsiteX16" fmla="*/ 340233 w 430720"/>
                <a:gd name="connsiteY16" fmla="*/ 47149 h 431863"/>
                <a:gd name="connsiteX17" fmla="*/ 319469 w 430720"/>
                <a:gd name="connsiteY17" fmla="*/ 40291 h 431863"/>
                <a:gd name="connsiteX18" fmla="*/ 278987 w 430720"/>
                <a:gd name="connsiteY18" fmla="*/ 18002 h 431863"/>
                <a:gd name="connsiteX19" fmla="*/ 258223 w 430720"/>
                <a:gd name="connsiteY19" fmla="*/ 11049 h 431863"/>
                <a:gd name="connsiteX20" fmla="*/ 242221 w 430720"/>
                <a:gd name="connsiteY20" fmla="*/ 476 h 431863"/>
                <a:gd name="connsiteX21" fmla="*/ 215646 w 430720"/>
                <a:gd name="connsiteY21" fmla="*/ 5810 h 431863"/>
                <a:gd name="connsiteX22" fmla="*/ 203359 w 430720"/>
                <a:gd name="connsiteY22" fmla="*/ 0 h 431863"/>
                <a:gd name="connsiteX23" fmla="*/ 181546 w 430720"/>
                <a:gd name="connsiteY23" fmla="*/ 1619 h 431863"/>
                <a:gd name="connsiteX24" fmla="*/ 150686 w 430720"/>
                <a:gd name="connsiteY24" fmla="*/ 6477 h 431863"/>
                <a:gd name="connsiteX25" fmla="*/ 129445 w 430720"/>
                <a:gd name="connsiteY25" fmla="*/ 3810 h 431863"/>
                <a:gd name="connsiteX26" fmla="*/ 110776 w 430720"/>
                <a:gd name="connsiteY26" fmla="*/ 14478 h 431863"/>
                <a:gd name="connsiteX27" fmla="*/ 96488 w 430720"/>
                <a:gd name="connsiteY27" fmla="*/ 25717 h 431863"/>
                <a:gd name="connsiteX28" fmla="*/ 78391 w 430720"/>
                <a:gd name="connsiteY28" fmla="*/ 32099 h 431863"/>
                <a:gd name="connsiteX29" fmla="*/ 51340 w 430720"/>
                <a:gd name="connsiteY29" fmla="*/ 76295 h 431863"/>
                <a:gd name="connsiteX30" fmla="*/ 34862 w 430720"/>
                <a:gd name="connsiteY30" fmla="*/ 104489 h 431863"/>
                <a:gd name="connsiteX31" fmla="*/ 8287 w 430720"/>
                <a:gd name="connsiteY31" fmla="*/ 144399 h 431863"/>
                <a:gd name="connsiteX32" fmla="*/ 953 w 430720"/>
                <a:gd name="connsiteY32" fmla="*/ 169354 h 431863"/>
                <a:gd name="connsiteX33" fmla="*/ 3048 w 430720"/>
                <a:gd name="connsiteY33" fmla="*/ 186976 h 431863"/>
                <a:gd name="connsiteX34" fmla="*/ 476 w 430720"/>
                <a:gd name="connsiteY34" fmla="*/ 208217 h 431863"/>
                <a:gd name="connsiteX35" fmla="*/ 6858 w 430720"/>
                <a:gd name="connsiteY35" fmla="*/ 226314 h 431863"/>
                <a:gd name="connsiteX36" fmla="*/ 0 w 430720"/>
                <a:gd name="connsiteY36" fmla="*/ 247079 h 431863"/>
                <a:gd name="connsiteX37" fmla="*/ 22955 w 430720"/>
                <a:gd name="connsiteY37" fmla="*/ 271463 h 431863"/>
                <a:gd name="connsiteX38" fmla="*/ 34099 w 430720"/>
                <a:gd name="connsiteY38" fmla="*/ 285845 h 431863"/>
                <a:gd name="connsiteX39" fmla="*/ 35719 w 430720"/>
                <a:gd name="connsiteY39" fmla="*/ 307562 h 431863"/>
                <a:gd name="connsiteX40" fmla="*/ 33147 w 430720"/>
                <a:gd name="connsiteY40" fmla="*/ 328898 h 431863"/>
                <a:gd name="connsiteX41" fmla="*/ 48006 w 430720"/>
                <a:gd name="connsiteY41" fmla="*/ 347948 h 431863"/>
                <a:gd name="connsiteX42" fmla="*/ 59246 w 430720"/>
                <a:gd name="connsiteY42" fmla="*/ 362331 h 431863"/>
                <a:gd name="connsiteX43" fmla="*/ 80010 w 430720"/>
                <a:gd name="connsiteY43" fmla="*/ 369189 h 431863"/>
                <a:gd name="connsiteX44" fmla="*/ 99155 w 430720"/>
                <a:gd name="connsiteY44" fmla="*/ 388906 h 431863"/>
                <a:gd name="connsiteX45" fmla="*/ 109919 w 430720"/>
                <a:gd name="connsiteY45" fmla="*/ 407480 h 431863"/>
                <a:gd name="connsiteX46" fmla="*/ 126397 w 430720"/>
                <a:gd name="connsiteY46" fmla="*/ 413861 h 431863"/>
                <a:gd name="connsiteX47" fmla="*/ 156210 w 430720"/>
                <a:gd name="connsiteY47" fmla="*/ 417481 h 431863"/>
                <a:gd name="connsiteX48" fmla="*/ 167354 w 430720"/>
                <a:gd name="connsiteY48" fmla="*/ 431863 h 431863"/>
                <a:gd name="connsiteX49" fmla="*/ 167354 w 430720"/>
                <a:gd name="connsiteY49" fmla="*/ 431863 h 431863"/>
                <a:gd name="connsiteX50" fmla="*/ 167354 w 430720"/>
                <a:gd name="connsiteY50" fmla="*/ 431863 h 43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30720" h="431863">
                  <a:moveTo>
                    <a:pt x="167354" y="431863"/>
                  </a:moveTo>
                  <a:lnTo>
                    <a:pt x="204121" y="414814"/>
                  </a:lnTo>
                  <a:lnTo>
                    <a:pt x="230696" y="409384"/>
                  </a:lnTo>
                  <a:lnTo>
                    <a:pt x="296132" y="404527"/>
                  </a:lnTo>
                  <a:lnTo>
                    <a:pt x="430721" y="399574"/>
                  </a:lnTo>
                  <a:lnTo>
                    <a:pt x="401383" y="322517"/>
                  </a:lnTo>
                  <a:lnTo>
                    <a:pt x="391763" y="295370"/>
                  </a:lnTo>
                  <a:lnTo>
                    <a:pt x="384048" y="182118"/>
                  </a:lnTo>
                  <a:lnTo>
                    <a:pt x="395192" y="161925"/>
                  </a:lnTo>
                  <a:lnTo>
                    <a:pt x="389382" y="139541"/>
                  </a:lnTo>
                  <a:lnTo>
                    <a:pt x="399955" y="123634"/>
                  </a:lnTo>
                  <a:lnTo>
                    <a:pt x="379190" y="116681"/>
                  </a:lnTo>
                  <a:lnTo>
                    <a:pt x="381286" y="99727"/>
                  </a:lnTo>
                  <a:lnTo>
                    <a:pt x="388144" y="78962"/>
                  </a:lnTo>
                  <a:lnTo>
                    <a:pt x="381762" y="60865"/>
                  </a:lnTo>
                  <a:lnTo>
                    <a:pt x="356235" y="57721"/>
                  </a:lnTo>
                  <a:lnTo>
                    <a:pt x="340233" y="47149"/>
                  </a:lnTo>
                  <a:lnTo>
                    <a:pt x="319469" y="40291"/>
                  </a:lnTo>
                  <a:lnTo>
                    <a:pt x="278987" y="18002"/>
                  </a:lnTo>
                  <a:lnTo>
                    <a:pt x="258223" y="11049"/>
                  </a:lnTo>
                  <a:lnTo>
                    <a:pt x="242221" y="476"/>
                  </a:lnTo>
                  <a:lnTo>
                    <a:pt x="215646" y="5810"/>
                  </a:lnTo>
                  <a:lnTo>
                    <a:pt x="203359" y="0"/>
                  </a:lnTo>
                  <a:lnTo>
                    <a:pt x="181546" y="1619"/>
                  </a:lnTo>
                  <a:lnTo>
                    <a:pt x="150686" y="6477"/>
                  </a:lnTo>
                  <a:lnTo>
                    <a:pt x="129445" y="3810"/>
                  </a:lnTo>
                  <a:lnTo>
                    <a:pt x="110776" y="14478"/>
                  </a:lnTo>
                  <a:lnTo>
                    <a:pt x="96488" y="25717"/>
                  </a:lnTo>
                  <a:lnTo>
                    <a:pt x="78391" y="32099"/>
                  </a:lnTo>
                  <a:lnTo>
                    <a:pt x="51340" y="76295"/>
                  </a:lnTo>
                  <a:lnTo>
                    <a:pt x="34862" y="104489"/>
                  </a:lnTo>
                  <a:lnTo>
                    <a:pt x="8287" y="144399"/>
                  </a:lnTo>
                  <a:lnTo>
                    <a:pt x="953" y="169354"/>
                  </a:lnTo>
                  <a:lnTo>
                    <a:pt x="3048" y="186976"/>
                  </a:lnTo>
                  <a:lnTo>
                    <a:pt x="476" y="208217"/>
                  </a:lnTo>
                  <a:lnTo>
                    <a:pt x="6858" y="226314"/>
                  </a:lnTo>
                  <a:lnTo>
                    <a:pt x="0" y="247079"/>
                  </a:lnTo>
                  <a:lnTo>
                    <a:pt x="22955" y="271463"/>
                  </a:lnTo>
                  <a:lnTo>
                    <a:pt x="34099" y="285845"/>
                  </a:lnTo>
                  <a:lnTo>
                    <a:pt x="35719" y="307562"/>
                  </a:lnTo>
                  <a:lnTo>
                    <a:pt x="33147" y="328898"/>
                  </a:lnTo>
                  <a:lnTo>
                    <a:pt x="48006" y="347948"/>
                  </a:lnTo>
                  <a:lnTo>
                    <a:pt x="59246" y="362331"/>
                  </a:lnTo>
                  <a:lnTo>
                    <a:pt x="80010" y="369189"/>
                  </a:lnTo>
                  <a:lnTo>
                    <a:pt x="99155" y="388906"/>
                  </a:lnTo>
                  <a:lnTo>
                    <a:pt x="109919" y="407480"/>
                  </a:lnTo>
                  <a:lnTo>
                    <a:pt x="126397" y="413861"/>
                  </a:lnTo>
                  <a:lnTo>
                    <a:pt x="156210" y="417481"/>
                  </a:lnTo>
                  <a:lnTo>
                    <a:pt x="167354" y="431863"/>
                  </a:lnTo>
                  <a:lnTo>
                    <a:pt x="167354" y="431863"/>
                  </a:lnTo>
                  <a:lnTo>
                    <a:pt x="167354" y="43186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4EF231F-4EEB-649E-579D-DE954FB4CA3B}"/>
                </a:ext>
              </a:extLst>
            </p:cNvPr>
            <p:cNvSpPr/>
            <p:nvPr/>
          </p:nvSpPr>
          <p:spPr>
            <a:xfrm>
              <a:off x="2325374" y="638587"/>
              <a:ext cx="944588" cy="857010"/>
            </a:xfrm>
            <a:custGeom>
              <a:avLst/>
              <a:gdLst>
                <a:gd name="connsiteX0" fmla="*/ 429959 w 560927"/>
                <a:gd name="connsiteY0" fmla="*/ 508921 h 508920"/>
                <a:gd name="connsiteX1" fmla="*/ 452342 w 560927"/>
                <a:gd name="connsiteY1" fmla="*/ 503015 h 508920"/>
                <a:gd name="connsiteX2" fmla="*/ 486918 w 560927"/>
                <a:gd name="connsiteY2" fmla="*/ 503015 h 508920"/>
                <a:gd name="connsiteX3" fmla="*/ 493300 w 560927"/>
                <a:gd name="connsiteY3" fmla="*/ 486442 h 508920"/>
                <a:gd name="connsiteX4" fmla="*/ 560927 w 560927"/>
                <a:gd name="connsiteY4" fmla="*/ 499205 h 508920"/>
                <a:gd name="connsiteX5" fmla="*/ 556641 w 560927"/>
                <a:gd name="connsiteY5" fmla="*/ 463963 h 508920"/>
                <a:gd name="connsiteX6" fmla="*/ 545402 w 560927"/>
                <a:gd name="connsiteY6" fmla="*/ 449675 h 508920"/>
                <a:gd name="connsiteX7" fmla="*/ 549117 w 560927"/>
                <a:gd name="connsiteY7" fmla="*/ 419767 h 508920"/>
                <a:gd name="connsiteX8" fmla="*/ 537401 w 560927"/>
                <a:gd name="connsiteY8" fmla="*/ 409670 h 508920"/>
                <a:gd name="connsiteX9" fmla="*/ 536258 w 560927"/>
                <a:gd name="connsiteY9" fmla="*/ 383572 h 508920"/>
                <a:gd name="connsiteX10" fmla="*/ 534162 w 560927"/>
                <a:gd name="connsiteY10" fmla="*/ 366046 h 508920"/>
                <a:gd name="connsiteX11" fmla="*/ 527685 w 560927"/>
                <a:gd name="connsiteY11" fmla="*/ 347948 h 508920"/>
                <a:gd name="connsiteX12" fmla="*/ 518636 w 560927"/>
                <a:gd name="connsiteY12" fmla="*/ 316516 h 508920"/>
                <a:gd name="connsiteX13" fmla="*/ 517017 w 560927"/>
                <a:gd name="connsiteY13" fmla="*/ 294704 h 508920"/>
                <a:gd name="connsiteX14" fmla="*/ 492347 w 560927"/>
                <a:gd name="connsiteY14" fmla="*/ 213741 h 508920"/>
                <a:gd name="connsiteX15" fmla="*/ 494443 w 560927"/>
                <a:gd name="connsiteY15" fmla="*/ 196691 h 508920"/>
                <a:gd name="connsiteX16" fmla="*/ 476250 w 560927"/>
                <a:gd name="connsiteY16" fmla="*/ 168497 h 508920"/>
                <a:gd name="connsiteX17" fmla="*/ 474631 w 560927"/>
                <a:gd name="connsiteY17" fmla="*/ 146685 h 508920"/>
                <a:gd name="connsiteX18" fmla="*/ 468725 w 560927"/>
                <a:gd name="connsiteY18" fmla="*/ 124301 h 508920"/>
                <a:gd name="connsiteX19" fmla="*/ 459677 w 560927"/>
                <a:gd name="connsiteY19" fmla="*/ 92869 h 508920"/>
                <a:gd name="connsiteX20" fmla="*/ 441484 w 560927"/>
                <a:gd name="connsiteY20" fmla="*/ 64675 h 508920"/>
                <a:gd name="connsiteX21" fmla="*/ 418529 w 560927"/>
                <a:gd name="connsiteY21" fmla="*/ 40196 h 508920"/>
                <a:gd name="connsiteX22" fmla="*/ 388716 w 560927"/>
                <a:gd name="connsiteY22" fmla="*/ 36481 h 508920"/>
                <a:gd name="connsiteX23" fmla="*/ 377000 w 560927"/>
                <a:gd name="connsiteY23" fmla="*/ 26384 h 508920"/>
                <a:gd name="connsiteX24" fmla="*/ 350330 w 560927"/>
                <a:gd name="connsiteY24" fmla="*/ 31814 h 508920"/>
                <a:gd name="connsiteX25" fmla="*/ 346710 w 560927"/>
                <a:gd name="connsiteY25" fmla="*/ 61627 h 508920"/>
                <a:gd name="connsiteX26" fmla="*/ 331756 w 560927"/>
                <a:gd name="connsiteY26" fmla="*/ 77057 h 508920"/>
                <a:gd name="connsiteX27" fmla="*/ 321659 w 560927"/>
                <a:gd name="connsiteY27" fmla="*/ 54197 h 508920"/>
                <a:gd name="connsiteX28" fmla="*/ 327470 w 560927"/>
                <a:gd name="connsiteY28" fmla="*/ 41910 h 508920"/>
                <a:gd name="connsiteX29" fmla="*/ 325850 w 560927"/>
                <a:gd name="connsiteY29" fmla="*/ 20098 h 508920"/>
                <a:gd name="connsiteX30" fmla="*/ 304038 w 560927"/>
                <a:gd name="connsiteY30" fmla="*/ 21717 h 508920"/>
                <a:gd name="connsiteX31" fmla="*/ 295561 w 560927"/>
                <a:gd name="connsiteY31" fmla="*/ 55340 h 508920"/>
                <a:gd name="connsiteX32" fmla="*/ 265652 w 560927"/>
                <a:gd name="connsiteY32" fmla="*/ 51626 h 508920"/>
                <a:gd name="connsiteX33" fmla="*/ 238506 w 560927"/>
                <a:gd name="connsiteY33" fmla="*/ 61246 h 508920"/>
                <a:gd name="connsiteX34" fmla="*/ 250222 w 560927"/>
                <a:gd name="connsiteY34" fmla="*/ 36767 h 508920"/>
                <a:gd name="connsiteX35" fmla="*/ 248031 w 560927"/>
                <a:gd name="connsiteY35" fmla="*/ 19145 h 508920"/>
                <a:gd name="connsiteX36" fmla="*/ 233077 w 560927"/>
                <a:gd name="connsiteY36" fmla="*/ 0 h 508920"/>
                <a:gd name="connsiteX37" fmla="*/ 218789 w 560927"/>
                <a:gd name="connsiteY37" fmla="*/ 11240 h 508920"/>
                <a:gd name="connsiteX38" fmla="*/ 208121 w 560927"/>
                <a:gd name="connsiteY38" fmla="*/ 27242 h 508920"/>
                <a:gd name="connsiteX39" fmla="*/ 206026 w 560927"/>
                <a:gd name="connsiteY39" fmla="*/ 44291 h 508920"/>
                <a:gd name="connsiteX40" fmla="*/ 199644 w 560927"/>
                <a:gd name="connsiteY40" fmla="*/ 60770 h 508920"/>
                <a:gd name="connsiteX41" fmla="*/ 178879 w 560927"/>
                <a:gd name="connsiteY41" fmla="*/ 53912 h 508920"/>
                <a:gd name="connsiteX42" fmla="*/ 177737 w 560927"/>
                <a:gd name="connsiteY42" fmla="*/ 27813 h 508920"/>
                <a:gd name="connsiteX43" fmla="*/ 143161 w 560927"/>
                <a:gd name="connsiteY43" fmla="*/ 27813 h 508920"/>
                <a:gd name="connsiteX44" fmla="*/ 110109 w 560927"/>
                <a:gd name="connsiteY44" fmla="*/ 49721 h 508920"/>
                <a:gd name="connsiteX45" fmla="*/ 86201 w 560927"/>
                <a:gd name="connsiteY45" fmla="*/ 68390 h 508920"/>
                <a:gd name="connsiteX46" fmla="*/ 79343 w 560927"/>
                <a:gd name="connsiteY46" fmla="*/ 89249 h 508920"/>
                <a:gd name="connsiteX47" fmla="*/ 58484 w 560927"/>
                <a:gd name="connsiteY47" fmla="*/ 82296 h 508920"/>
                <a:gd name="connsiteX48" fmla="*/ 57436 w 560927"/>
                <a:gd name="connsiteY48" fmla="*/ 56198 h 508920"/>
                <a:gd name="connsiteX49" fmla="*/ 36100 w 560927"/>
                <a:gd name="connsiteY49" fmla="*/ 53626 h 508920"/>
                <a:gd name="connsiteX50" fmla="*/ 36195 w 560927"/>
                <a:gd name="connsiteY50" fmla="*/ 88202 h 508920"/>
                <a:gd name="connsiteX51" fmla="*/ 23908 w 560927"/>
                <a:gd name="connsiteY51" fmla="*/ 116967 h 508920"/>
                <a:gd name="connsiteX52" fmla="*/ 0 w 560927"/>
                <a:gd name="connsiteY52" fmla="*/ 135636 h 508920"/>
                <a:gd name="connsiteX53" fmla="*/ 11811 w 560927"/>
                <a:gd name="connsiteY53" fmla="*/ 180403 h 508920"/>
                <a:gd name="connsiteX54" fmla="*/ 23622 w 560927"/>
                <a:gd name="connsiteY54" fmla="*/ 225171 h 508920"/>
                <a:gd name="connsiteX55" fmla="*/ 36386 w 560927"/>
                <a:gd name="connsiteY55" fmla="*/ 261366 h 508920"/>
                <a:gd name="connsiteX56" fmla="*/ 51911 w 560927"/>
                <a:gd name="connsiteY56" fmla="*/ 276225 h 508920"/>
                <a:gd name="connsiteX57" fmla="*/ 61532 w 560927"/>
                <a:gd name="connsiteY57" fmla="*/ 303371 h 508920"/>
                <a:gd name="connsiteX58" fmla="*/ 76962 w 560927"/>
                <a:gd name="connsiteY58" fmla="*/ 318230 h 508920"/>
                <a:gd name="connsiteX59" fmla="*/ 104204 w 560927"/>
                <a:gd name="connsiteY59" fmla="*/ 343281 h 508920"/>
                <a:gd name="connsiteX60" fmla="*/ 119634 w 560927"/>
                <a:gd name="connsiteY60" fmla="*/ 358140 h 508920"/>
                <a:gd name="connsiteX61" fmla="*/ 151638 w 560927"/>
                <a:gd name="connsiteY61" fmla="*/ 379381 h 508920"/>
                <a:gd name="connsiteX62" fmla="*/ 191167 w 560927"/>
                <a:gd name="connsiteY62" fmla="*/ 410242 h 508920"/>
                <a:gd name="connsiteX63" fmla="*/ 210312 w 560927"/>
                <a:gd name="connsiteY63" fmla="*/ 429959 h 508920"/>
                <a:gd name="connsiteX64" fmla="*/ 238601 w 560927"/>
                <a:gd name="connsiteY64" fmla="*/ 446437 h 508920"/>
                <a:gd name="connsiteX65" fmla="*/ 257842 w 560927"/>
                <a:gd name="connsiteY65" fmla="*/ 466058 h 508920"/>
                <a:gd name="connsiteX66" fmla="*/ 273844 w 560927"/>
                <a:gd name="connsiteY66" fmla="*/ 476726 h 508920"/>
                <a:gd name="connsiteX67" fmla="*/ 299371 w 560927"/>
                <a:gd name="connsiteY67" fmla="*/ 479870 h 508920"/>
                <a:gd name="connsiteX68" fmla="*/ 332423 w 560927"/>
                <a:gd name="connsiteY68" fmla="*/ 492633 h 508920"/>
                <a:gd name="connsiteX69" fmla="*/ 358045 w 560927"/>
                <a:gd name="connsiteY69" fmla="*/ 495776 h 508920"/>
                <a:gd name="connsiteX70" fmla="*/ 396335 w 560927"/>
                <a:gd name="connsiteY70" fmla="*/ 500444 h 508920"/>
                <a:gd name="connsiteX71" fmla="*/ 417671 w 560927"/>
                <a:gd name="connsiteY71" fmla="*/ 503111 h 508920"/>
                <a:gd name="connsiteX72" fmla="*/ 429959 w 560927"/>
                <a:gd name="connsiteY72" fmla="*/ 508921 h 508920"/>
                <a:gd name="connsiteX73" fmla="*/ 429959 w 560927"/>
                <a:gd name="connsiteY73" fmla="*/ 508921 h 508920"/>
                <a:gd name="connsiteX74" fmla="*/ 429959 w 560927"/>
                <a:gd name="connsiteY74" fmla="*/ 508921 h 50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60927" h="508920">
                  <a:moveTo>
                    <a:pt x="429959" y="508921"/>
                  </a:moveTo>
                  <a:lnTo>
                    <a:pt x="452342" y="503015"/>
                  </a:lnTo>
                  <a:lnTo>
                    <a:pt x="486918" y="503015"/>
                  </a:lnTo>
                  <a:lnTo>
                    <a:pt x="493300" y="486442"/>
                  </a:lnTo>
                  <a:lnTo>
                    <a:pt x="560927" y="499205"/>
                  </a:lnTo>
                  <a:lnTo>
                    <a:pt x="556641" y="463963"/>
                  </a:lnTo>
                  <a:lnTo>
                    <a:pt x="545402" y="449675"/>
                  </a:lnTo>
                  <a:lnTo>
                    <a:pt x="549117" y="419767"/>
                  </a:lnTo>
                  <a:lnTo>
                    <a:pt x="537401" y="409670"/>
                  </a:lnTo>
                  <a:lnTo>
                    <a:pt x="536258" y="383572"/>
                  </a:lnTo>
                  <a:lnTo>
                    <a:pt x="534162" y="366046"/>
                  </a:lnTo>
                  <a:lnTo>
                    <a:pt x="527685" y="347948"/>
                  </a:lnTo>
                  <a:lnTo>
                    <a:pt x="518636" y="316516"/>
                  </a:lnTo>
                  <a:lnTo>
                    <a:pt x="517017" y="294704"/>
                  </a:lnTo>
                  <a:lnTo>
                    <a:pt x="492347" y="213741"/>
                  </a:lnTo>
                  <a:lnTo>
                    <a:pt x="494443" y="196691"/>
                  </a:lnTo>
                  <a:lnTo>
                    <a:pt x="476250" y="168497"/>
                  </a:lnTo>
                  <a:lnTo>
                    <a:pt x="474631" y="146685"/>
                  </a:lnTo>
                  <a:lnTo>
                    <a:pt x="468725" y="124301"/>
                  </a:lnTo>
                  <a:lnTo>
                    <a:pt x="459677" y="92869"/>
                  </a:lnTo>
                  <a:lnTo>
                    <a:pt x="441484" y="64675"/>
                  </a:lnTo>
                  <a:lnTo>
                    <a:pt x="418529" y="40196"/>
                  </a:lnTo>
                  <a:lnTo>
                    <a:pt x="388716" y="36481"/>
                  </a:lnTo>
                  <a:lnTo>
                    <a:pt x="377000" y="26384"/>
                  </a:lnTo>
                  <a:lnTo>
                    <a:pt x="350330" y="31814"/>
                  </a:lnTo>
                  <a:lnTo>
                    <a:pt x="346710" y="61627"/>
                  </a:lnTo>
                  <a:lnTo>
                    <a:pt x="331756" y="77057"/>
                  </a:lnTo>
                  <a:lnTo>
                    <a:pt x="321659" y="54197"/>
                  </a:lnTo>
                  <a:lnTo>
                    <a:pt x="327470" y="41910"/>
                  </a:lnTo>
                  <a:lnTo>
                    <a:pt x="325850" y="20098"/>
                  </a:lnTo>
                  <a:lnTo>
                    <a:pt x="304038" y="21717"/>
                  </a:lnTo>
                  <a:lnTo>
                    <a:pt x="295561" y="55340"/>
                  </a:lnTo>
                  <a:lnTo>
                    <a:pt x="265652" y="51626"/>
                  </a:lnTo>
                  <a:lnTo>
                    <a:pt x="238506" y="61246"/>
                  </a:lnTo>
                  <a:lnTo>
                    <a:pt x="250222" y="36767"/>
                  </a:lnTo>
                  <a:lnTo>
                    <a:pt x="248031" y="19145"/>
                  </a:lnTo>
                  <a:lnTo>
                    <a:pt x="233077" y="0"/>
                  </a:lnTo>
                  <a:lnTo>
                    <a:pt x="218789" y="11240"/>
                  </a:lnTo>
                  <a:lnTo>
                    <a:pt x="208121" y="27242"/>
                  </a:lnTo>
                  <a:lnTo>
                    <a:pt x="206026" y="44291"/>
                  </a:lnTo>
                  <a:lnTo>
                    <a:pt x="199644" y="60770"/>
                  </a:lnTo>
                  <a:lnTo>
                    <a:pt x="178879" y="53912"/>
                  </a:lnTo>
                  <a:lnTo>
                    <a:pt x="177737" y="27813"/>
                  </a:lnTo>
                  <a:lnTo>
                    <a:pt x="143161" y="27813"/>
                  </a:lnTo>
                  <a:lnTo>
                    <a:pt x="110109" y="49721"/>
                  </a:lnTo>
                  <a:lnTo>
                    <a:pt x="86201" y="68390"/>
                  </a:lnTo>
                  <a:lnTo>
                    <a:pt x="79343" y="89249"/>
                  </a:lnTo>
                  <a:lnTo>
                    <a:pt x="58484" y="82296"/>
                  </a:lnTo>
                  <a:lnTo>
                    <a:pt x="57436" y="56198"/>
                  </a:lnTo>
                  <a:lnTo>
                    <a:pt x="36100" y="53626"/>
                  </a:lnTo>
                  <a:lnTo>
                    <a:pt x="36195" y="88202"/>
                  </a:lnTo>
                  <a:lnTo>
                    <a:pt x="23908" y="116967"/>
                  </a:lnTo>
                  <a:lnTo>
                    <a:pt x="0" y="135636"/>
                  </a:lnTo>
                  <a:lnTo>
                    <a:pt x="11811" y="180403"/>
                  </a:lnTo>
                  <a:lnTo>
                    <a:pt x="23622" y="225171"/>
                  </a:lnTo>
                  <a:lnTo>
                    <a:pt x="36386" y="261366"/>
                  </a:lnTo>
                  <a:lnTo>
                    <a:pt x="51911" y="276225"/>
                  </a:lnTo>
                  <a:lnTo>
                    <a:pt x="61532" y="303371"/>
                  </a:lnTo>
                  <a:lnTo>
                    <a:pt x="76962" y="318230"/>
                  </a:lnTo>
                  <a:lnTo>
                    <a:pt x="104204" y="343281"/>
                  </a:lnTo>
                  <a:lnTo>
                    <a:pt x="119634" y="358140"/>
                  </a:lnTo>
                  <a:lnTo>
                    <a:pt x="151638" y="379381"/>
                  </a:lnTo>
                  <a:lnTo>
                    <a:pt x="191167" y="410242"/>
                  </a:lnTo>
                  <a:lnTo>
                    <a:pt x="210312" y="429959"/>
                  </a:lnTo>
                  <a:lnTo>
                    <a:pt x="238601" y="446437"/>
                  </a:lnTo>
                  <a:lnTo>
                    <a:pt x="257842" y="466058"/>
                  </a:lnTo>
                  <a:lnTo>
                    <a:pt x="273844" y="476726"/>
                  </a:lnTo>
                  <a:lnTo>
                    <a:pt x="299371" y="479870"/>
                  </a:lnTo>
                  <a:lnTo>
                    <a:pt x="332423" y="492633"/>
                  </a:lnTo>
                  <a:lnTo>
                    <a:pt x="358045" y="495776"/>
                  </a:lnTo>
                  <a:lnTo>
                    <a:pt x="396335" y="500444"/>
                  </a:lnTo>
                  <a:lnTo>
                    <a:pt x="417671" y="503111"/>
                  </a:lnTo>
                  <a:lnTo>
                    <a:pt x="429959" y="508921"/>
                  </a:lnTo>
                  <a:lnTo>
                    <a:pt x="429959" y="508921"/>
                  </a:lnTo>
                  <a:lnTo>
                    <a:pt x="429959" y="5089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5894A4D8-AD1B-C512-7EE5-652BCBACCE89}"/>
                </a:ext>
              </a:extLst>
            </p:cNvPr>
            <p:cNvSpPr/>
            <p:nvPr/>
          </p:nvSpPr>
          <p:spPr>
            <a:xfrm>
              <a:off x="2165297" y="2009996"/>
              <a:ext cx="719067" cy="810495"/>
            </a:xfrm>
            <a:custGeom>
              <a:avLst/>
              <a:gdLst>
                <a:gd name="connsiteX0" fmla="*/ 241554 w 427005"/>
                <a:gd name="connsiteY0" fmla="*/ 481298 h 481298"/>
                <a:gd name="connsiteX1" fmla="*/ 252698 w 427005"/>
                <a:gd name="connsiteY1" fmla="*/ 461010 h 481298"/>
                <a:gd name="connsiteX2" fmla="*/ 267557 w 427005"/>
                <a:gd name="connsiteY2" fmla="*/ 445580 h 481298"/>
                <a:gd name="connsiteX3" fmla="*/ 293084 w 427005"/>
                <a:gd name="connsiteY3" fmla="*/ 448723 h 481298"/>
                <a:gd name="connsiteX4" fmla="*/ 304229 w 427005"/>
                <a:gd name="connsiteY4" fmla="*/ 428530 h 481298"/>
                <a:gd name="connsiteX5" fmla="*/ 326517 w 427005"/>
                <a:gd name="connsiteY5" fmla="*/ 422624 h 481298"/>
                <a:gd name="connsiteX6" fmla="*/ 359473 w 427005"/>
                <a:gd name="connsiteY6" fmla="*/ 400717 h 481298"/>
                <a:gd name="connsiteX7" fmla="*/ 375380 w 427005"/>
                <a:gd name="connsiteY7" fmla="*/ 376809 h 481298"/>
                <a:gd name="connsiteX8" fmla="*/ 406717 w 427005"/>
                <a:gd name="connsiteY8" fmla="*/ 367665 h 481298"/>
                <a:gd name="connsiteX9" fmla="*/ 421005 w 427005"/>
                <a:gd name="connsiteY9" fmla="*/ 321850 h 481298"/>
                <a:gd name="connsiteX10" fmla="*/ 418814 w 427005"/>
                <a:gd name="connsiteY10" fmla="*/ 304324 h 481298"/>
                <a:gd name="connsiteX11" fmla="*/ 425101 w 427005"/>
                <a:gd name="connsiteY11" fmla="*/ 253270 h 481298"/>
                <a:gd name="connsiteX12" fmla="*/ 426053 w 427005"/>
                <a:gd name="connsiteY12" fmla="*/ 140970 h 481298"/>
                <a:gd name="connsiteX13" fmla="*/ 424910 w 427005"/>
                <a:gd name="connsiteY13" fmla="*/ 114871 h 481298"/>
                <a:gd name="connsiteX14" fmla="*/ 427006 w 427005"/>
                <a:gd name="connsiteY14" fmla="*/ 97822 h 481298"/>
                <a:gd name="connsiteX15" fmla="*/ 406813 w 427005"/>
                <a:gd name="connsiteY15" fmla="*/ 86677 h 481298"/>
                <a:gd name="connsiteX16" fmla="*/ 390906 w 427005"/>
                <a:gd name="connsiteY16" fmla="*/ 76105 h 481298"/>
                <a:gd name="connsiteX17" fmla="*/ 364807 w 427005"/>
                <a:gd name="connsiteY17" fmla="*/ 77152 h 481298"/>
                <a:gd name="connsiteX18" fmla="*/ 362712 w 427005"/>
                <a:gd name="connsiteY18" fmla="*/ 59626 h 481298"/>
                <a:gd name="connsiteX19" fmla="*/ 336613 w 427005"/>
                <a:gd name="connsiteY19" fmla="*/ 60770 h 481298"/>
                <a:gd name="connsiteX20" fmla="*/ 319659 w 427005"/>
                <a:gd name="connsiteY20" fmla="*/ 58674 h 481298"/>
                <a:gd name="connsiteX21" fmla="*/ 305276 w 427005"/>
                <a:gd name="connsiteY21" fmla="*/ 69818 h 481298"/>
                <a:gd name="connsiteX22" fmla="*/ 294704 w 427005"/>
                <a:gd name="connsiteY22" fmla="*/ 85820 h 481298"/>
                <a:gd name="connsiteX23" fmla="*/ 276130 w 427005"/>
                <a:gd name="connsiteY23" fmla="*/ 96488 h 481298"/>
                <a:gd name="connsiteX24" fmla="*/ 258032 w 427005"/>
                <a:gd name="connsiteY24" fmla="*/ 102965 h 481298"/>
                <a:gd name="connsiteX25" fmla="*/ 256413 w 427005"/>
                <a:gd name="connsiteY25" fmla="*/ 81153 h 481298"/>
                <a:gd name="connsiteX26" fmla="*/ 245173 w 427005"/>
                <a:gd name="connsiteY26" fmla="*/ 66770 h 481298"/>
                <a:gd name="connsiteX27" fmla="*/ 227171 w 427005"/>
                <a:gd name="connsiteY27" fmla="*/ 73152 h 481298"/>
                <a:gd name="connsiteX28" fmla="*/ 208597 w 427005"/>
                <a:gd name="connsiteY28" fmla="*/ 83820 h 481298"/>
                <a:gd name="connsiteX29" fmla="*/ 198406 w 427005"/>
                <a:gd name="connsiteY29" fmla="*/ 60960 h 481298"/>
                <a:gd name="connsiteX30" fmla="*/ 181451 w 427005"/>
                <a:gd name="connsiteY30" fmla="*/ 58864 h 481298"/>
                <a:gd name="connsiteX31" fmla="*/ 170212 w 427005"/>
                <a:gd name="connsiteY31" fmla="*/ 44577 h 481298"/>
                <a:gd name="connsiteX32" fmla="*/ 154781 w 427005"/>
                <a:gd name="connsiteY32" fmla="*/ 29623 h 481298"/>
                <a:gd name="connsiteX33" fmla="*/ 131350 w 427005"/>
                <a:gd name="connsiteY33" fmla="*/ 9525 h 481298"/>
                <a:gd name="connsiteX34" fmla="*/ 54864 w 427005"/>
                <a:gd name="connsiteY34" fmla="*/ 0 h 481298"/>
                <a:gd name="connsiteX35" fmla="*/ 35147 w 427005"/>
                <a:gd name="connsiteY35" fmla="*/ 19241 h 481298"/>
                <a:gd name="connsiteX36" fmla="*/ 22098 w 427005"/>
                <a:gd name="connsiteY36" fmla="*/ 125635 h 481298"/>
                <a:gd name="connsiteX37" fmla="*/ 11430 w 427005"/>
                <a:gd name="connsiteY37" fmla="*/ 141637 h 481298"/>
                <a:gd name="connsiteX38" fmla="*/ 27908 w 427005"/>
                <a:gd name="connsiteY38" fmla="*/ 148018 h 481298"/>
                <a:gd name="connsiteX39" fmla="*/ 7906 w 427005"/>
                <a:gd name="connsiteY39" fmla="*/ 240601 h 481298"/>
                <a:gd name="connsiteX40" fmla="*/ 5239 w 427005"/>
                <a:gd name="connsiteY40" fmla="*/ 261938 h 481298"/>
                <a:gd name="connsiteX41" fmla="*/ 2572 w 427005"/>
                <a:gd name="connsiteY41" fmla="*/ 283178 h 481298"/>
                <a:gd name="connsiteX42" fmla="*/ 0 w 427005"/>
                <a:gd name="connsiteY42" fmla="*/ 304514 h 481298"/>
                <a:gd name="connsiteX43" fmla="*/ 9620 w 427005"/>
                <a:gd name="connsiteY43" fmla="*/ 331660 h 481298"/>
                <a:gd name="connsiteX44" fmla="*/ 16002 w 427005"/>
                <a:gd name="connsiteY44" fmla="*/ 349758 h 481298"/>
                <a:gd name="connsiteX45" fmla="*/ 32575 w 427005"/>
                <a:gd name="connsiteY45" fmla="*/ 390620 h 481298"/>
                <a:gd name="connsiteX46" fmla="*/ 39433 w 427005"/>
                <a:gd name="connsiteY46" fmla="*/ 404527 h 481298"/>
                <a:gd name="connsiteX47" fmla="*/ 54864 w 427005"/>
                <a:gd name="connsiteY47" fmla="*/ 419386 h 481298"/>
                <a:gd name="connsiteX48" fmla="*/ 81439 w 427005"/>
                <a:gd name="connsiteY48" fmla="*/ 413956 h 481298"/>
                <a:gd name="connsiteX49" fmla="*/ 102203 w 427005"/>
                <a:gd name="connsiteY49" fmla="*/ 420910 h 481298"/>
                <a:gd name="connsiteX50" fmla="*/ 119253 w 427005"/>
                <a:gd name="connsiteY50" fmla="*/ 423005 h 481298"/>
                <a:gd name="connsiteX51" fmla="*/ 134112 w 427005"/>
                <a:gd name="connsiteY51" fmla="*/ 442055 h 481298"/>
                <a:gd name="connsiteX52" fmla="*/ 152686 w 427005"/>
                <a:gd name="connsiteY52" fmla="*/ 431387 h 481298"/>
                <a:gd name="connsiteX53" fmla="*/ 170212 w 427005"/>
                <a:gd name="connsiteY53" fmla="*/ 429292 h 481298"/>
                <a:gd name="connsiteX54" fmla="*/ 186214 w 427005"/>
                <a:gd name="connsiteY54" fmla="*/ 439864 h 481298"/>
                <a:gd name="connsiteX55" fmla="*/ 188404 w 427005"/>
                <a:gd name="connsiteY55" fmla="*/ 457486 h 481298"/>
                <a:gd name="connsiteX56" fmla="*/ 204311 w 427005"/>
                <a:gd name="connsiteY56" fmla="*/ 468059 h 481298"/>
                <a:gd name="connsiteX57" fmla="*/ 220313 w 427005"/>
                <a:gd name="connsiteY57" fmla="*/ 478631 h 481298"/>
                <a:gd name="connsiteX58" fmla="*/ 241554 w 427005"/>
                <a:gd name="connsiteY58" fmla="*/ 481298 h 481298"/>
                <a:gd name="connsiteX59" fmla="*/ 241554 w 427005"/>
                <a:gd name="connsiteY59" fmla="*/ 481298 h 481298"/>
                <a:gd name="connsiteX60" fmla="*/ 241554 w 427005"/>
                <a:gd name="connsiteY60" fmla="*/ 481298 h 481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27005" h="481298">
                  <a:moveTo>
                    <a:pt x="241554" y="481298"/>
                  </a:moveTo>
                  <a:lnTo>
                    <a:pt x="252698" y="461010"/>
                  </a:lnTo>
                  <a:lnTo>
                    <a:pt x="267557" y="445580"/>
                  </a:lnTo>
                  <a:lnTo>
                    <a:pt x="293084" y="448723"/>
                  </a:lnTo>
                  <a:lnTo>
                    <a:pt x="304229" y="428530"/>
                  </a:lnTo>
                  <a:lnTo>
                    <a:pt x="326517" y="422624"/>
                  </a:lnTo>
                  <a:lnTo>
                    <a:pt x="359473" y="400717"/>
                  </a:lnTo>
                  <a:lnTo>
                    <a:pt x="375380" y="376809"/>
                  </a:lnTo>
                  <a:lnTo>
                    <a:pt x="406717" y="367665"/>
                  </a:lnTo>
                  <a:lnTo>
                    <a:pt x="421005" y="321850"/>
                  </a:lnTo>
                  <a:lnTo>
                    <a:pt x="418814" y="304324"/>
                  </a:lnTo>
                  <a:lnTo>
                    <a:pt x="425101" y="253270"/>
                  </a:lnTo>
                  <a:lnTo>
                    <a:pt x="426053" y="140970"/>
                  </a:lnTo>
                  <a:lnTo>
                    <a:pt x="424910" y="114871"/>
                  </a:lnTo>
                  <a:lnTo>
                    <a:pt x="427006" y="97822"/>
                  </a:lnTo>
                  <a:lnTo>
                    <a:pt x="406813" y="86677"/>
                  </a:lnTo>
                  <a:lnTo>
                    <a:pt x="390906" y="76105"/>
                  </a:lnTo>
                  <a:lnTo>
                    <a:pt x="364807" y="77152"/>
                  </a:lnTo>
                  <a:lnTo>
                    <a:pt x="362712" y="59626"/>
                  </a:lnTo>
                  <a:lnTo>
                    <a:pt x="336613" y="60770"/>
                  </a:lnTo>
                  <a:lnTo>
                    <a:pt x="319659" y="58674"/>
                  </a:lnTo>
                  <a:lnTo>
                    <a:pt x="305276" y="69818"/>
                  </a:lnTo>
                  <a:lnTo>
                    <a:pt x="294704" y="85820"/>
                  </a:lnTo>
                  <a:lnTo>
                    <a:pt x="276130" y="96488"/>
                  </a:lnTo>
                  <a:lnTo>
                    <a:pt x="258032" y="102965"/>
                  </a:lnTo>
                  <a:lnTo>
                    <a:pt x="256413" y="81153"/>
                  </a:lnTo>
                  <a:lnTo>
                    <a:pt x="245173" y="66770"/>
                  </a:lnTo>
                  <a:lnTo>
                    <a:pt x="227171" y="73152"/>
                  </a:lnTo>
                  <a:lnTo>
                    <a:pt x="208597" y="83820"/>
                  </a:lnTo>
                  <a:lnTo>
                    <a:pt x="198406" y="60960"/>
                  </a:lnTo>
                  <a:lnTo>
                    <a:pt x="181451" y="58864"/>
                  </a:lnTo>
                  <a:lnTo>
                    <a:pt x="170212" y="44577"/>
                  </a:lnTo>
                  <a:lnTo>
                    <a:pt x="154781" y="29623"/>
                  </a:lnTo>
                  <a:lnTo>
                    <a:pt x="131350" y="9525"/>
                  </a:lnTo>
                  <a:lnTo>
                    <a:pt x="54864" y="0"/>
                  </a:lnTo>
                  <a:lnTo>
                    <a:pt x="35147" y="19241"/>
                  </a:lnTo>
                  <a:lnTo>
                    <a:pt x="22098" y="125635"/>
                  </a:lnTo>
                  <a:lnTo>
                    <a:pt x="11430" y="141637"/>
                  </a:lnTo>
                  <a:lnTo>
                    <a:pt x="27908" y="148018"/>
                  </a:lnTo>
                  <a:lnTo>
                    <a:pt x="7906" y="240601"/>
                  </a:lnTo>
                  <a:lnTo>
                    <a:pt x="5239" y="261938"/>
                  </a:lnTo>
                  <a:lnTo>
                    <a:pt x="2572" y="283178"/>
                  </a:lnTo>
                  <a:lnTo>
                    <a:pt x="0" y="304514"/>
                  </a:lnTo>
                  <a:lnTo>
                    <a:pt x="9620" y="331660"/>
                  </a:lnTo>
                  <a:lnTo>
                    <a:pt x="16002" y="349758"/>
                  </a:lnTo>
                  <a:lnTo>
                    <a:pt x="32575" y="390620"/>
                  </a:lnTo>
                  <a:lnTo>
                    <a:pt x="39433" y="404527"/>
                  </a:lnTo>
                  <a:lnTo>
                    <a:pt x="54864" y="419386"/>
                  </a:lnTo>
                  <a:lnTo>
                    <a:pt x="81439" y="413956"/>
                  </a:lnTo>
                  <a:lnTo>
                    <a:pt x="102203" y="420910"/>
                  </a:lnTo>
                  <a:lnTo>
                    <a:pt x="119253" y="423005"/>
                  </a:lnTo>
                  <a:lnTo>
                    <a:pt x="134112" y="442055"/>
                  </a:lnTo>
                  <a:lnTo>
                    <a:pt x="152686" y="431387"/>
                  </a:lnTo>
                  <a:lnTo>
                    <a:pt x="170212" y="429292"/>
                  </a:lnTo>
                  <a:lnTo>
                    <a:pt x="186214" y="439864"/>
                  </a:lnTo>
                  <a:lnTo>
                    <a:pt x="188404" y="457486"/>
                  </a:lnTo>
                  <a:lnTo>
                    <a:pt x="204311" y="468059"/>
                  </a:lnTo>
                  <a:lnTo>
                    <a:pt x="220313" y="478631"/>
                  </a:lnTo>
                  <a:lnTo>
                    <a:pt x="241554" y="481298"/>
                  </a:lnTo>
                  <a:lnTo>
                    <a:pt x="241554" y="481298"/>
                  </a:lnTo>
                  <a:lnTo>
                    <a:pt x="241554" y="4812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75897D6C-518B-3DA2-061B-34B821B26052}"/>
                </a:ext>
              </a:extLst>
            </p:cNvPr>
            <p:cNvSpPr/>
            <p:nvPr/>
          </p:nvSpPr>
          <p:spPr>
            <a:xfrm>
              <a:off x="4246472" y="1908946"/>
              <a:ext cx="873211" cy="873211"/>
            </a:xfrm>
            <a:custGeom>
              <a:avLst/>
              <a:gdLst>
                <a:gd name="connsiteX0" fmla="*/ 204883 w 518541"/>
                <a:gd name="connsiteY0" fmla="*/ 518541 h 518541"/>
                <a:gd name="connsiteX1" fmla="*/ 234125 w 518541"/>
                <a:gd name="connsiteY1" fmla="*/ 457105 h 518541"/>
                <a:gd name="connsiteX2" fmla="*/ 263843 w 518541"/>
                <a:gd name="connsiteY2" fmla="*/ 391478 h 518541"/>
                <a:gd name="connsiteX3" fmla="*/ 279845 w 518541"/>
                <a:gd name="connsiteY3" fmla="*/ 402050 h 518541"/>
                <a:gd name="connsiteX4" fmla="*/ 293751 w 518541"/>
                <a:gd name="connsiteY4" fmla="*/ 395097 h 518541"/>
                <a:gd name="connsiteX5" fmla="*/ 318707 w 518541"/>
                <a:gd name="connsiteY5" fmla="*/ 367855 h 518541"/>
                <a:gd name="connsiteX6" fmla="*/ 298418 w 518541"/>
                <a:gd name="connsiteY6" fmla="*/ 356711 h 518541"/>
                <a:gd name="connsiteX7" fmla="*/ 297371 w 518541"/>
                <a:gd name="connsiteY7" fmla="*/ 330517 h 518541"/>
                <a:gd name="connsiteX8" fmla="*/ 313849 w 518541"/>
                <a:gd name="connsiteY8" fmla="*/ 302228 h 518541"/>
                <a:gd name="connsiteX9" fmla="*/ 336233 w 518541"/>
                <a:gd name="connsiteY9" fmla="*/ 296323 h 518541"/>
                <a:gd name="connsiteX10" fmla="*/ 329755 w 518541"/>
                <a:gd name="connsiteY10" fmla="*/ 278130 h 518541"/>
                <a:gd name="connsiteX11" fmla="*/ 324993 w 518541"/>
                <a:gd name="connsiteY11" fmla="*/ 247174 h 518541"/>
                <a:gd name="connsiteX12" fmla="*/ 358521 w 518541"/>
                <a:gd name="connsiteY12" fmla="*/ 220980 h 518541"/>
                <a:gd name="connsiteX13" fmla="*/ 388239 w 518541"/>
                <a:gd name="connsiteY13" fmla="*/ 190024 h 518541"/>
                <a:gd name="connsiteX14" fmla="*/ 440341 w 518541"/>
                <a:gd name="connsiteY14" fmla="*/ 118396 h 518541"/>
                <a:gd name="connsiteX15" fmla="*/ 518541 w 518541"/>
                <a:gd name="connsiteY15" fmla="*/ 10954 h 518541"/>
                <a:gd name="connsiteX16" fmla="*/ 407765 w 518541"/>
                <a:gd name="connsiteY16" fmla="*/ 32004 h 518541"/>
                <a:gd name="connsiteX17" fmla="*/ 394431 w 518541"/>
                <a:gd name="connsiteY17" fmla="*/ 0 h 518541"/>
                <a:gd name="connsiteX18" fmla="*/ 372046 w 518541"/>
                <a:gd name="connsiteY18" fmla="*/ 5906 h 518541"/>
                <a:gd name="connsiteX19" fmla="*/ 358236 w 518541"/>
                <a:gd name="connsiteY19" fmla="*/ 12859 h 518541"/>
                <a:gd name="connsiteX20" fmla="*/ 333661 w 518541"/>
                <a:gd name="connsiteY20" fmla="*/ 1143 h 518541"/>
                <a:gd name="connsiteX21" fmla="*/ 181833 w 518541"/>
                <a:gd name="connsiteY21" fmla="*/ 4096 h 518541"/>
                <a:gd name="connsiteX22" fmla="*/ 174974 w 518541"/>
                <a:gd name="connsiteY22" fmla="*/ 24955 h 518541"/>
                <a:gd name="connsiteX23" fmla="*/ 164878 w 518541"/>
                <a:gd name="connsiteY23" fmla="*/ 36671 h 518541"/>
                <a:gd name="connsiteX24" fmla="*/ 166497 w 518541"/>
                <a:gd name="connsiteY24" fmla="*/ 58579 h 518541"/>
                <a:gd name="connsiteX25" fmla="*/ 144685 w 518541"/>
                <a:gd name="connsiteY25" fmla="*/ 94869 h 518541"/>
                <a:gd name="connsiteX26" fmla="*/ 48387 w 518541"/>
                <a:gd name="connsiteY26" fmla="*/ 208788 h 518541"/>
                <a:gd name="connsiteX27" fmla="*/ 12764 w 518541"/>
                <a:gd name="connsiteY27" fmla="*/ 252032 h 518541"/>
                <a:gd name="connsiteX28" fmla="*/ 6382 w 518541"/>
                <a:gd name="connsiteY28" fmla="*/ 268605 h 518541"/>
                <a:gd name="connsiteX29" fmla="*/ 0 w 518541"/>
                <a:gd name="connsiteY29" fmla="*/ 285179 h 518541"/>
                <a:gd name="connsiteX30" fmla="*/ 10763 w 518541"/>
                <a:gd name="connsiteY30" fmla="*/ 303847 h 518541"/>
                <a:gd name="connsiteX31" fmla="*/ 26765 w 518541"/>
                <a:gd name="connsiteY31" fmla="*/ 314516 h 518541"/>
                <a:gd name="connsiteX32" fmla="*/ 28385 w 518541"/>
                <a:gd name="connsiteY32" fmla="*/ 336328 h 518541"/>
                <a:gd name="connsiteX33" fmla="*/ 115348 w 518541"/>
                <a:gd name="connsiteY33" fmla="*/ 438150 h 518541"/>
                <a:gd name="connsiteX34" fmla="*/ 142494 w 518541"/>
                <a:gd name="connsiteY34" fmla="*/ 463201 h 518541"/>
                <a:gd name="connsiteX35" fmla="*/ 177165 w 518541"/>
                <a:gd name="connsiteY35" fmla="*/ 497776 h 518541"/>
                <a:gd name="connsiteX36" fmla="*/ 204883 w 518541"/>
                <a:gd name="connsiteY36" fmla="*/ 518541 h 518541"/>
                <a:gd name="connsiteX37" fmla="*/ 204883 w 518541"/>
                <a:gd name="connsiteY37" fmla="*/ 518541 h 518541"/>
                <a:gd name="connsiteX38" fmla="*/ 204883 w 518541"/>
                <a:gd name="connsiteY38" fmla="*/ 518541 h 5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541">
                  <a:moveTo>
                    <a:pt x="204883" y="518541"/>
                  </a:moveTo>
                  <a:lnTo>
                    <a:pt x="234125" y="457105"/>
                  </a:lnTo>
                  <a:lnTo>
                    <a:pt x="263843" y="391478"/>
                  </a:lnTo>
                  <a:lnTo>
                    <a:pt x="279845" y="402050"/>
                  </a:lnTo>
                  <a:lnTo>
                    <a:pt x="293751" y="395097"/>
                  </a:lnTo>
                  <a:lnTo>
                    <a:pt x="318707" y="367855"/>
                  </a:lnTo>
                  <a:lnTo>
                    <a:pt x="298418" y="356711"/>
                  </a:lnTo>
                  <a:lnTo>
                    <a:pt x="297371" y="330517"/>
                  </a:lnTo>
                  <a:lnTo>
                    <a:pt x="313849" y="302228"/>
                  </a:lnTo>
                  <a:lnTo>
                    <a:pt x="336233" y="296323"/>
                  </a:lnTo>
                  <a:lnTo>
                    <a:pt x="329755" y="278130"/>
                  </a:lnTo>
                  <a:lnTo>
                    <a:pt x="324993" y="247174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1" y="0"/>
                  </a:lnTo>
                  <a:lnTo>
                    <a:pt x="372046" y="5906"/>
                  </a:lnTo>
                  <a:lnTo>
                    <a:pt x="358236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5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2"/>
                  </a:lnTo>
                  <a:lnTo>
                    <a:pt x="6382" y="268605"/>
                  </a:lnTo>
                  <a:lnTo>
                    <a:pt x="0" y="285179"/>
                  </a:lnTo>
                  <a:lnTo>
                    <a:pt x="10763" y="303847"/>
                  </a:lnTo>
                  <a:lnTo>
                    <a:pt x="26765" y="314516"/>
                  </a:lnTo>
                  <a:lnTo>
                    <a:pt x="28385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776"/>
                  </a:lnTo>
                  <a:lnTo>
                    <a:pt x="204883" y="518541"/>
                  </a:lnTo>
                  <a:lnTo>
                    <a:pt x="204883" y="518541"/>
                  </a:lnTo>
                  <a:lnTo>
                    <a:pt x="204883" y="518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4BB22F49-0D57-2D1C-9A38-8656CCAF8B64}"/>
                </a:ext>
              </a:extLst>
            </p:cNvPr>
            <p:cNvSpPr/>
            <p:nvPr/>
          </p:nvSpPr>
          <p:spPr>
            <a:xfrm>
              <a:off x="2946760" y="1473143"/>
              <a:ext cx="547119" cy="679449"/>
            </a:xfrm>
            <a:custGeom>
              <a:avLst/>
              <a:gdLst>
                <a:gd name="connsiteX0" fmla="*/ 168688 w 324897"/>
                <a:gd name="connsiteY0" fmla="*/ 403479 h 403479"/>
                <a:gd name="connsiteX1" fmla="*/ 191071 w 324897"/>
                <a:gd name="connsiteY1" fmla="*/ 397574 h 403479"/>
                <a:gd name="connsiteX2" fmla="*/ 213550 w 324897"/>
                <a:gd name="connsiteY2" fmla="*/ 391668 h 403479"/>
                <a:gd name="connsiteX3" fmla="*/ 219932 w 324897"/>
                <a:gd name="connsiteY3" fmla="*/ 375095 h 403479"/>
                <a:gd name="connsiteX4" fmla="*/ 217741 w 324897"/>
                <a:gd name="connsiteY4" fmla="*/ 357473 h 403479"/>
                <a:gd name="connsiteX5" fmla="*/ 216122 w 324897"/>
                <a:gd name="connsiteY5" fmla="*/ 335566 h 403479"/>
                <a:gd name="connsiteX6" fmla="*/ 209645 w 324897"/>
                <a:gd name="connsiteY6" fmla="*/ 317468 h 403479"/>
                <a:gd name="connsiteX7" fmla="*/ 220885 w 324897"/>
                <a:gd name="connsiteY7" fmla="*/ 297180 h 403479"/>
                <a:gd name="connsiteX8" fmla="*/ 247555 w 324897"/>
                <a:gd name="connsiteY8" fmla="*/ 257080 h 403479"/>
                <a:gd name="connsiteX9" fmla="*/ 257651 w 324897"/>
                <a:gd name="connsiteY9" fmla="*/ 245364 h 403479"/>
                <a:gd name="connsiteX10" fmla="*/ 272129 w 324897"/>
                <a:gd name="connsiteY10" fmla="*/ 234125 h 403479"/>
                <a:gd name="connsiteX11" fmla="*/ 296037 w 324897"/>
                <a:gd name="connsiteY11" fmla="*/ 180689 h 403479"/>
                <a:gd name="connsiteX12" fmla="*/ 314230 w 324897"/>
                <a:gd name="connsiteY12" fmla="*/ 174307 h 403479"/>
                <a:gd name="connsiteX13" fmla="*/ 324898 w 324897"/>
                <a:gd name="connsiteY13" fmla="*/ 158210 h 403479"/>
                <a:gd name="connsiteX14" fmla="*/ 322707 w 324897"/>
                <a:gd name="connsiteY14" fmla="*/ 140684 h 403479"/>
                <a:gd name="connsiteX15" fmla="*/ 303466 w 324897"/>
                <a:gd name="connsiteY15" fmla="*/ 120872 h 403479"/>
                <a:gd name="connsiteX16" fmla="*/ 269176 w 324897"/>
                <a:gd name="connsiteY16" fmla="*/ 82010 h 403479"/>
                <a:gd name="connsiteX17" fmla="*/ 257842 w 324897"/>
                <a:gd name="connsiteY17" fmla="*/ 67627 h 403479"/>
                <a:gd name="connsiteX18" fmla="*/ 224123 w 324897"/>
                <a:gd name="connsiteY18" fmla="*/ 24384 h 403479"/>
                <a:gd name="connsiteX19" fmla="*/ 192024 w 324897"/>
                <a:gd name="connsiteY19" fmla="*/ 3143 h 403479"/>
                <a:gd name="connsiteX20" fmla="*/ 170593 w 324897"/>
                <a:gd name="connsiteY20" fmla="*/ 476 h 403479"/>
                <a:gd name="connsiteX21" fmla="*/ 131540 w 324897"/>
                <a:gd name="connsiteY21" fmla="*/ 0 h 403479"/>
                <a:gd name="connsiteX22" fmla="*/ 95726 w 324897"/>
                <a:gd name="connsiteY22" fmla="*/ 8573 h 403479"/>
                <a:gd name="connsiteX23" fmla="*/ 65818 w 324897"/>
                <a:gd name="connsiteY23" fmla="*/ 4858 h 403479"/>
                <a:gd name="connsiteX24" fmla="*/ 59436 w 324897"/>
                <a:gd name="connsiteY24" fmla="*/ 21431 h 403479"/>
                <a:gd name="connsiteX25" fmla="*/ 57340 w 324897"/>
                <a:gd name="connsiteY25" fmla="*/ 38481 h 403479"/>
                <a:gd name="connsiteX26" fmla="*/ 71818 w 324897"/>
                <a:gd name="connsiteY26" fmla="*/ 62008 h 403479"/>
                <a:gd name="connsiteX27" fmla="*/ 54769 w 324897"/>
                <a:gd name="connsiteY27" fmla="*/ 94583 h 403479"/>
                <a:gd name="connsiteX28" fmla="*/ 44101 w 324897"/>
                <a:gd name="connsiteY28" fmla="*/ 110585 h 403479"/>
                <a:gd name="connsiteX29" fmla="*/ 37147 w 324897"/>
                <a:gd name="connsiteY29" fmla="*/ 131445 h 403479"/>
                <a:gd name="connsiteX30" fmla="*/ 31909 w 324897"/>
                <a:gd name="connsiteY30" fmla="*/ 174117 h 403479"/>
                <a:gd name="connsiteX31" fmla="*/ 28765 w 324897"/>
                <a:gd name="connsiteY31" fmla="*/ 199739 h 403479"/>
                <a:gd name="connsiteX32" fmla="*/ 22384 w 324897"/>
                <a:gd name="connsiteY32" fmla="*/ 216313 h 403479"/>
                <a:gd name="connsiteX33" fmla="*/ 24479 w 324897"/>
                <a:gd name="connsiteY33" fmla="*/ 233934 h 403479"/>
                <a:gd name="connsiteX34" fmla="*/ 26670 w 324897"/>
                <a:gd name="connsiteY34" fmla="*/ 251555 h 403479"/>
                <a:gd name="connsiteX35" fmla="*/ 14478 w 324897"/>
                <a:gd name="connsiteY35" fmla="*/ 280321 h 403479"/>
                <a:gd name="connsiteX36" fmla="*/ 0 w 324897"/>
                <a:gd name="connsiteY36" fmla="*/ 291560 h 403479"/>
                <a:gd name="connsiteX37" fmla="*/ 1619 w 324897"/>
                <a:gd name="connsiteY37" fmla="*/ 313468 h 403479"/>
                <a:gd name="connsiteX38" fmla="*/ 17145 w 324897"/>
                <a:gd name="connsiteY38" fmla="*/ 328422 h 403479"/>
                <a:gd name="connsiteX39" fmla="*/ 23622 w 324897"/>
                <a:gd name="connsiteY39" fmla="*/ 346520 h 403479"/>
                <a:gd name="connsiteX40" fmla="*/ 39719 w 324897"/>
                <a:gd name="connsiteY40" fmla="*/ 357188 h 403479"/>
                <a:gd name="connsiteX41" fmla="*/ 55721 w 324897"/>
                <a:gd name="connsiteY41" fmla="*/ 367855 h 403479"/>
                <a:gd name="connsiteX42" fmla="*/ 76105 w 324897"/>
                <a:gd name="connsiteY42" fmla="*/ 379000 h 403479"/>
                <a:gd name="connsiteX43" fmla="*/ 116776 w 324897"/>
                <a:gd name="connsiteY43" fmla="*/ 401384 h 403479"/>
                <a:gd name="connsiteX44" fmla="*/ 138684 w 324897"/>
                <a:gd name="connsiteY44" fmla="*/ 399764 h 403479"/>
                <a:gd name="connsiteX45" fmla="*/ 156305 w 324897"/>
                <a:gd name="connsiteY45" fmla="*/ 397574 h 403479"/>
                <a:gd name="connsiteX46" fmla="*/ 168688 w 324897"/>
                <a:gd name="connsiteY46" fmla="*/ 403479 h 403479"/>
                <a:gd name="connsiteX47" fmla="*/ 168688 w 324897"/>
                <a:gd name="connsiteY47" fmla="*/ 403479 h 403479"/>
                <a:gd name="connsiteX48" fmla="*/ 168688 w 324897"/>
                <a:gd name="connsiteY48" fmla="*/ 403479 h 403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24897" h="403479">
                  <a:moveTo>
                    <a:pt x="168688" y="403479"/>
                  </a:moveTo>
                  <a:lnTo>
                    <a:pt x="191071" y="397574"/>
                  </a:lnTo>
                  <a:lnTo>
                    <a:pt x="213550" y="391668"/>
                  </a:lnTo>
                  <a:lnTo>
                    <a:pt x="219932" y="375095"/>
                  </a:lnTo>
                  <a:lnTo>
                    <a:pt x="217741" y="357473"/>
                  </a:lnTo>
                  <a:lnTo>
                    <a:pt x="216122" y="335566"/>
                  </a:lnTo>
                  <a:lnTo>
                    <a:pt x="209645" y="317468"/>
                  </a:lnTo>
                  <a:lnTo>
                    <a:pt x="220885" y="297180"/>
                  </a:lnTo>
                  <a:lnTo>
                    <a:pt x="247555" y="257080"/>
                  </a:lnTo>
                  <a:lnTo>
                    <a:pt x="257651" y="245364"/>
                  </a:lnTo>
                  <a:lnTo>
                    <a:pt x="272129" y="234125"/>
                  </a:lnTo>
                  <a:lnTo>
                    <a:pt x="296037" y="180689"/>
                  </a:lnTo>
                  <a:lnTo>
                    <a:pt x="314230" y="174307"/>
                  </a:lnTo>
                  <a:lnTo>
                    <a:pt x="324898" y="158210"/>
                  </a:lnTo>
                  <a:lnTo>
                    <a:pt x="322707" y="140684"/>
                  </a:lnTo>
                  <a:lnTo>
                    <a:pt x="303466" y="120872"/>
                  </a:lnTo>
                  <a:lnTo>
                    <a:pt x="269176" y="82010"/>
                  </a:lnTo>
                  <a:lnTo>
                    <a:pt x="257842" y="67627"/>
                  </a:lnTo>
                  <a:lnTo>
                    <a:pt x="224123" y="24384"/>
                  </a:lnTo>
                  <a:lnTo>
                    <a:pt x="192024" y="3143"/>
                  </a:lnTo>
                  <a:lnTo>
                    <a:pt x="170593" y="476"/>
                  </a:lnTo>
                  <a:lnTo>
                    <a:pt x="131540" y="0"/>
                  </a:lnTo>
                  <a:lnTo>
                    <a:pt x="95726" y="8573"/>
                  </a:lnTo>
                  <a:lnTo>
                    <a:pt x="65818" y="4858"/>
                  </a:lnTo>
                  <a:lnTo>
                    <a:pt x="59436" y="21431"/>
                  </a:lnTo>
                  <a:lnTo>
                    <a:pt x="57340" y="38481"/>
                  </a:lnTo>
                  <a:lnTo>
                    <a:pt x="71818" y="62008"/>
                  </a:lnTo>
                  <a:lnTo>
                    <a:pt x="54769" y="94583"/>
                  </a:lnTo>
                  <a:lnTo>
                    <a:pt x="44101" y="110585"/>
                  </a:lnTo>
                  <a:lnTo>
                    <a:pt x="37147" y="131445"/>
                  </a:lnTo>
                  <a:lnTo>
                    <a:pt x="31909" y="174117"/>
                  </a:lnTo>
                  <a:lnTo>
                    <a:pt x="28765" y="199739"/>
                  </a:lnTo>
                  <a:lnTo>
                    <a:pt x="22384" y="216313"/>
                  </a:lnTo>
                  <a:lnTo>
                    <a:pt x="24479" y="233934"/>
                  </a:lnTo>
                  <a:lnTo>
                    <a:pt x="26670" y="251555"/>
                  </a:lnTo>
                  <a:lnTo>
                    <a:pt x="14478" y="280321"/>
                  </a:lnTo>
                  <a:lnTo>
                    <a:pt x="0" y="291560"/>
                  </a:lnTo>
                  <a:lnTo>
                    <a:pt x="1619" y="313468"/>
                  </a:lnTo>
                  <a:lnTo>
                    <a:pt x="17145" y="328422"/>
                  </a:lnTo>
                  <a:lnTo>
                    <a:pt x="23622" y="346520"/>
                  </a:lnTo>
                  <a:lnTo>
                    <a:pt x="39719" y="357188"/>
                  </a:lnTo>
                  <a:lnTo>
                    <a:pt x="55721" y="367855"/>
                  </a:lnTo>
                  <a:lnTo>
                    <a:pt x="76105" y="379000"/>
                  </a:lnTo>
                  <a:lnTo>
                    <a:pt x="116776" y="401384"/>
                  </a:lnTo>
                  <a:lnTo>
                    <a:pt x="138684" y="399764"/>
                  </a:lnTo>
                  <a:lnTo>
                    <a:pt x="156305" y="397574"/>
                  </a:lnTo>
                  <a:lnTo>
                    <a:pt x="168688" y="403479"/>
                  </a:lnTo>
                  <a:lnTo>
                    <a:pt x="168688" y="403479"/>
                  </a:lnTo>
                  <a:lnTo>
                    <a:pt x="168688" y="4034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11317996-3A0D-5872-943D-0A2B5C89FA72}"/>
                </a:ext>
              </a:extLst>
            </p:cNvPr>
            <p:cNvSpPr/>
            <p:nvPr/>
          </p:nvSpPr>
          <p:spPr>
            <a:xfrm>
              <a:off x="2816516" y="2027479"/>
              <a:ext cx="676240" cy="880107"/>
            </a:xfrm>
            <a:custGeom>
              <a:avLst/>
              <a:gdLst>
                <a:gd name="connsiteX0" fmla="*/ 363474 w 401573"/>
                <a:gd name="connsiteY0" fmla="*/ 522637 h 522636"/>
                <a:gd name="connsiteX1" fmla="*/ 366046 w 401573"/>
                <a:gd name="connsiteY1" fmla="*/ 501396 h 522636"/>
                <a:gd name="connsiteX2" fmla="*/ 377190 w 401573"/>
                <a:gd name="connsiteY2" fmla="*/ 481108 h 522636"/>
                <a:gd name="connsiteX3" fmla="*/ 394144 w 401573"/>
                <a:gd name="connsiteY3" fmla="*/ 448532 h 522636"/>
                <a:gd name="connsiteX4" fmla="*/ 401574 w 401573"/>
                <a:gd name="connsiteY4" fmla="*/ 423482 h 522636"/>
                <a:gd name="connsiteX5" fmla="*/ 395192 w 401573"/>
                <a:gd name="connsiteY5" fmla="*/ 405384 h 522636"/>
                <a:gd name="connsiteX6" fmla="*/ 387667 w 401573"/>
                <a:gd name="connsiteY6" fmla="*/ 326612 h 522636"/>
                <a:gd name="connsiteX7" fmla="*/ 395002 w 401573"/>
                <a:gd name="connsiteY7" fmla="*/ 266891 h 522636"/>
                <a:gd name="connsiteX8" fmla="*/ 401383 w 401573"/>
                <a:gd name="connsiteY8" fmla="*/ 250317 h 522636"/>
                <a:gd name="connsiteX9" fmla="*/ 399193 w 401573"/>
                <a:gd name="connsiteY9" fmla="*/ 232791 h 522636"/>
                <a:gd name="connsiteX10" fmla="*/ 397573 w 401573"/>
                <a:gd name="connsiteY10" fmla="*/ 210979 h 522636"/>
                <a:gd name="connsiteX11" fmla="*/ 376333 w 401573"/>
                <a:gd name="connsiteY11" fmla="*/ 208312 h 522636"/>
                <a:gd name="connsiteX12" fmla="*/ 369951 w 401573"/>
                <a:gd name="connsiteY12" fmla="*/ 190214 h 522636"/>
                <a:gd name="connsiteX13" fmla="*/ 349758 w 401573"/>
                <a:gd name="connsiteY13" fmla="*/ 179070 h 522636"/>
                <a:gd name="connsiteX14" fmla="*/ 334327 w 401573"/>
                <a:gd name="connsiteY14" fmla="*/ 164211 h 522636"/>
                <a:gd name="connsiteX15" fmla="*/ 328993 w 401573"/>
                <a:gd name="connsiteY15" fmla="*/ 137541 h 522636"/>
                <a:gd name="connsiteX16" fmla="*/ 331089 w 401573"/>
                <a:gd name="connsiteY16" fmla="*/ 120491 h 522636"/>
                <a:gd name="connsiteX17" fmla="*/ 319945 w 401573"/>
                <a:gd name="connsiteY17" fmla="*/ 106108 h 522636"/>
                <a:gd name="connsiteX18" fmla="*/ 307181 w 401573"/>
                <a:gd name="connsiteY18" fmla="*/ 69913 h 522636"/>
                <a:gd name="connsiteX19" fmla="*/ 291751 w 401573"/>
                <a:gd name="connsiteY19" fmla="*/ 55054 h 522636"/>
                <a:gd name="connsiteX20" fmla="*/ 273177 w 401573"/>
                <a:gd name="connsiteY20" fmla="*/ 65722 h 522636"/>
                <a:gd name="connsiteX21" fmla="*/ 251365 w 401573"/>
                <a:gd name="connsiteY21" fmla="*/ 67342 h 522636"/>
                <a:gd name="connsiteX22" fmla="*/ 233839 w 401573"/>
                <a:gd name="connsiteY22" fmla="*/ 69533 h 522636"/>
                <a:gd name="connsiteX23" fmla="*/ 194596 w 401573"/>
                <a:gd name="connsiteY23" fmla="*/ 73342 h 522636"/>
                <a:gd name="connsiteX24" fmla="*/ 166878 w 401573"/>
                <a:gd name="connsiteY24" fmla="*/ 52673 h 522636"/>
                <a:gd name="connsiteX25" fmla="*/ 140875 w 401573"/>
                <a:gd name="connsiteY25" fmla="*/ 53721 h 522636"/>
                <a:gd name="connsiteX26" fmla="*/ 129730 w 401573"/>
                <a:gd name="connsiteY26" fmla="*/ 39433 h 522636"/>
                <a:gd name="connsiteX27" fmla="*/ 113824 w 401573"/>
                <a:gd name="connsiteY27" fmla="*/ 28766 h 522636"/>
                <a:gd name="connsiteX28" fmla="*/ 97822 w 401573"/>
                <a:gd name="connsiteY28" fmla="*/ 18097 h 522636"/>
                <a:gd name="connsiteX29" fmla="*/ 91440 w 401573"/>
                <a:gd name="connsiteY29" fmla="*/ 0 h 522636"/>
                <a:gd name="connsiteX30" fmla="*/ 69628 w 401573"/>
                <a:gd name="connsiteY30" fmla="*/ 1715 h 522636"/>
                <a:gd name="connsiteX31" fmla="*/ 51054 w 401573"/>
                <a:gd name="connsiteY31" fmla="*/ 12383 h 522636"/>
                <a:gd name="connsiteX32" fmla="*/ 40481 w 401573"/>
                <a:gd name="connsiteY32" fmla="*/ 28384 h 522636"/>
                <a:gd name="connsiteX33" fmla="*/ 34099 w 401573"/>
                <a:gd name="connsiteY33" fmla="*/ 44863 h 522636"/>
                <a:gd name="connsiteX34" fmla="*/ 39433 w 401573"/>
                <a:gd name="connsiteY34" fmla="*/ 71533 h 522636"/>
                <a:gd name="connsiteX35" fmla="*/ 45339 w 401573"/>
                <a:gd name="connsiteY35" fmla="*/ 93917 h 522636"/>
                <a:gd name="connsiteX36" fmla="*/ 42672 w 401573"/>
                <a:gd name="connsiteY36" fmla="*/ 115253 h 522636"/>
                <a:gd name="connsiteX37" fmla="*/ 41243 w 401573"/>
                <a:gd name="connsiteY37" fmla="*/ 231838 h 522636"/>
                <a:gd name="connsiteX38" fmla="*/ 35433 w 401573"/>
                <a:gd name="connsiteY38" fmla="*/ 278797 h 522636"/>
                <a:gd name="connsiteX39" fmla="*/ 36576 w 401573"/>
                <a:gd name="connsiteY39" fmla="*/ 304895 h 522636"/>
                <a:gd name="connsiteX40" fmla="*/ 29718 w 401573"/>
                <a:gd name="connsiteY40" fmla="*/ 360331 h 522636"/>
                <a:gd name="connsiteX41" fmla="*/ 19145 w 401573"/>
                <a:gd name="connsiteY41" fmla="*/ 376333 h 522636"/>
                <a:gd name="connsiteX42" fmla="*/ 0 w 401573"/>
                <a:gd name="connsiteY42" fmla="*/ 391287 h 522636"/>
                <a:gd name="connsiteX43" fmla="*/ 25527 w 401573"/>
                <a:gd name="connsiteY43" fmla="*/ 394430 h 522636"/>
                <a:gd name="connsiteX44" fmla="*/ 22860 w 401573"/>
                <a:gd name="connsiteY44" fmla="*/ 415766 h 522636"/>
                <a:gd name="connsiteX45" fmla="*/ 34004 w 401573"/>
                <a:gd name="connsiteY45" fmla="*/ 430054 h 522636"/>
                <a:gd name="connsiteX46" fmla="*/ 9620 w 401573"/>
                <a:gd name="connsiteY46" fmla="*/ 453009 h 522636"/>
                <a:gd name="connsiteX47" fmla="*/ 27717 w 401573"/>
                <a:gd name="connsiteY47" fmla="*/ 446627 h 522636"/>
                <a:gd name="connsiteX48" fmla="*/ 44672 w 401573"/>
                <a:gd name="connsiteY48" fmla="*/ 448723 h 522636"/>
                <a:gd name="connsiteX49" fmla="*/ 62770 w 401573"/>
                <a:gd name="connsiteY49" fmla="*/ 442246 h 522636"/>
                <a:gd name="connsiteX50" fmla="*/ 78200 w 401573"/>
                <a:gd name="connsiteY50" fmla="*/ 457200 h 522636"/>
                <a:gd name="connsiteX51" fmla="*/ 107347 w 401573"/>
                <a:gd name="connsiteY51" fmla="*/ 430435 h 522636"/>
                <a:gd name="connsiteX52" fmla="*/ 146113 w 401573"/>
                <a:gd name="connsiteY52" fmla="*/ 430911 h 522636"/>
                <a:gd name="connsiteX53" fmla="*/ 242792 w 401573"/>
                <a:gd name="connsiteY53" fmla="*/ 451485 h 522636"/>
                <a:gd name="connsiteX54" fmla="*/ 273653 w 401573"/>
                <a:gd name="connsiteY54" fmla="*/ 481298 h 522636"/>
                <a:gd name="connsiteX55" fmla="*/ 294894 w 401573"/>
                <a:gd name="connsiteY55" fmla="*/ 483870 h 522636"/>
                <a:gd name="connsiteX56" fmla="*/ 310801 w 401573"/>
                <a:gd name="connsiteY56" fmla="*/ 494538 h 522636"/>
                <a:gd name="connsiteX57" fmla="*/ 327850 w 401573"/>
                <a:gd name="connsiteY57" fmla="*/ 496634 h 522636"/>
                <a:gd name="connsiteX58" fmla="*/ 343281 w 401573"/>
                <a:gd name="connsiteY58" fmla="*/ 511492 h 522636"/>
                <a:gd name="connsiteX59" fmla="*/ 363474 w 401573"/>
                <a:gd name="connsiteY59" fmla="*/ 522637 h 522636"/>
                <a:gd name="connsiteX60" fmla="*/ 363474 w 401573"/>
                <a:gd name="connsiteY60" fmla="*/ 522637 h 522636"/>
                <a:gd name="connsiteX61" fmla="*/ 363474 w 401573"/>
                <a:gd name="connsiteY61" fmla="*/ 522637 h 5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01573" h="522636">
                  <a:moveTo>
                    <a:pt x="363474" y="522637"/>
                  </a:moveTo>
                  <a:lnTo>
                    <a:pt x="366046" y="501396"/>
                  </a:lnTo>
                  <a:lnTo>
                    <a:pt x="377190" y="481108"/>
                  </a:lnTo>
                  <a:lnTo>
                    <a:pt x="394144" y="448532"/>
                  </a:lnTo>
                  <a:lnTo>
                    <a:pt x="401574" y="423482"/>
                  </a:lnTo>
                  <a:lnTo>
                    <a:pt x="395192" y="405384"/>
                  </a:lnTo>
                  <a:lnTo>
                    <a:pt x="387667" y="326612"/>
                  </a:lnTo>
                  <a:lnTo>
                    <a:pt x="395002" y="266891"/>
                  </a:lnTo>
                  <a:lnTo>
                    <a:pt x="401383" y="250317"/>
                  </a:lnTo>
                  <a:lnTo>
                    <a:pt x="399193" y="232791"/>
                  </a:lnTo>
                  <a:lnTo>
                    <a:pt x="397573" y="210979"/>
                  </a:lnTo>
                  <a:lnTo>
                    <a:pt x="376333" y="208312"/>
                  </a:lnTo>
                  <a:lnTo>
                    <a:pt x="369951" y="190214"/>
                  </a:lnTo>
                  <a:lnTo>
                    <a:pt x="349758" y="179070"/>
                  </a:lnTo>
                  <a:lnTo>
                    <a:pt x="334327" y="164211"/>
                  </a:lnTo>
                  <a:lnTo>
                    <a:pt x="328993" y="137541"/>
                  </a:lnTo>
                  <a:lnTo>
                    <a:pt x="331089" y="120491"/>
                  </a:lnTo>
                  <a:lnTo>
                    <a:pt x="319945" y="106108"/>
                  </a:lnTo>
                  <a:lnTo>
                    <a:pt x="307181" y="69913"/>
                  </a:lnTo>
                  <a:lnTo>
                    <a:pt x="291751" y="55054"/>
                  </a:lnTo>
                  <a:lnTo>
                    <a:pt x="273177" y="65722"/>
                  </a:lnTo>
                  <a:lnTo>
                    <a:pt x="251365" y="67342"/>
                  </a:lnTo>
                  <a:lnTo>
                    <a:pt x="233839" y="69533"/>
                  </a:lnTo>
                  <a:lnTo>
                    <a:pt x="194596" y="73342"/>
                  </a:lnTo>
                  <a:lnTo>
                    <a:pt x="166878" y="52673"/>
                  </a:lnTo>
                  <a:lnTo>
                    <a:pt x="140875" y="53721"/>
                  </a:lnTo>
                  <a:lnTo>
                    <a:pt x="129730" y="39433"/>
                  </a:lnTo>
                  <a:lnTo>
                    <a:pt x="113824" y="28766"/>
                  </a:lnTo>
                  <a:lnTo>
                    <a:pt x="97822" y="18097"/>
                  </a:lnTo>
                  <a:lnTo>
                    <a:pt x="91440" y="0"/>
                  </a:lnTo>
                  <a:lnTo>
                    <a:pt x="69628" y="1715"/>
                  </a:lnTo>
                  <a:lnTo>
                    <a:pt x="51054" y="12383"/>
                  </a:lnTo>
                  <a:lnTo>
                    <a:pt x="40481" y="28384"/>
                  </a:lnTo>
                  <a:lnTo>
                    <a:pt x="34099" y="44863"/>
                  </a:lnTo>
                  <a:lnTo>
                    <a:pt x="39433" y="71533"/>
                  </a:lnTo>
                  <a:lnTo>
                    <a:pt x="45339" y="93917"/>
                  </a:lnTo>
                  <a:lnTo>
                    <a:pt x="42672" y="115253"/>
                  </a:lnTo>
                  <a:lnTo>
                    <a:pt x="41243" y="231838"/>
                  </a:lnTo>
                  <a:lnTo>
                    <a:pt x="35433" y="278797"/>
                  </a:lnTo>
                  <a:lnTo>
                    <a:pt x="36576" y="304895"/>
                  </a:lnTo>
                  <a:lnTo>
                    <a:pt x="29718" y="360331"/>
                  </a:lnTo>
                  <a:lnTo>
                    <a:pt x="19145" y="376333"/>
                  </a:lnTo>
                  <a:lnTo>
                    <a:pt x="0" y="391287"/>
                  </a:lnTo>
                  <a:lnTo>
                    <a:pt x="25527" y="394430"/>
                  </a:lnTo>
                  <a:lnTo>
                    <a:pt x="22860" y="415766"/>
                  </a:lnTo>
                  <a:lnTo>
                    <a:pt x="34004" y="430054"/>
                  </a:lnTo>
                  <a:lnTo>
                    <a:pt x="9620" y="453009"/>
                  </a:lnTo>
                  <a:lnTo>
                    <a:pt x="27717" y="446627"/>
                  </a:lnTo>
                  <a:lnTo>
                    <a:pt x="44672" y="448723"/>
                  </a:lnTo>
                  <a:lnTo>
                    <a:pt x="62770" y="442246"/>
                  </a:lnTo>
                  <a:lnTo>
                    <a:pt x="78200" y="457200"/>
                  </a:lnTo>
                  <a:lnTo>
                    <a:pt x="107347" y="430435"/>
                  </a:lnTo>
                  <a:lnTo>
                    <a:pt x="146113" y="430911"/>
                  </a:lnTo>
                  <a:lnTo>
                    <a:pt x="242792" y="451485"/>
                  </a:lnTo>
                  <a:lnTo>
                    <a:pt x="273653" y="481298"/>
                  </a:lnTo>
                  <a:lnTo>
                    <a:pt x="294894" y="483870"/>
                  </a:lnTo>
                  <a:lnTo>
                    <a:pt x="310801" y="494538"/>
                  </a:lnTo>
                  <a:lnTo>
                    <a:pt x="327850" y="496634"/>
                  </a:lnTo>
                  <a:lnTo>
                    <a:pt x="343281" y="511492"/>
                  </a:lnTo>
                  <a:lnTo>
                    <a:pt x="363474" y="522637"/>
                  </a:lnTo>
                  <a:lnTo>
                    <a:pt x="363474" y="522637"/>
                  </a:lnTo>
                  <a:lnTo>
                    <a:pt x="363474" y="52263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9DB0DAB4-460B-82C5-9A43-CE7E4CE8B362}"/>
                </a:ext>
              </a:extLst>
            </p:cNvPr>
            <p:cNvSpPr/>
            <p:nvPr/>
          </p:nvSpPr>
          <p:spPr>
            <a:xfrm>
              <a:off x="2731024" y="2745906"/>
              <a:ext cx="784029" cy="794455"/>
            </a:xfrm>
            <a:custGeom>
              <a:avLst/>
              <a:gdLst>
                <a:gd name="connsiteX0" fmla="*/ 455390 w 465582"/>
                <a:gd name="connsiteY0" fmla="*/ 471773 h 471773"/>
                <a:gd name="connsiteX1" fmla="*/ 459010 w 465582"/>
                <a:gd name="connsiteY1" fmla="*/ 372809 h 471773"/>
                <a:gd name="connsiteX2" fmla="*/ 459867 w 465582"/>
                <a:gd name="connsiteY2" fmla="*/ 260413 h 471773"/>
                <a:gd name="connsiteX3" fmla="*/ 461867 w 465582"/>
                <a:gd name="connsiteY3" fmla="*/ 208788 h 471773"/>
                <a:gd name="connsiteX4" fmla="*/ 465582 w 465582"/>
                <a:gd name="connsiteY4" fmla="*/ 178975 h 471773"/>
                <a:gd name="connsiteX5" fmla="*/ 439388 w 465582"/>
                <a:gd name="connsiteY5" fmla="*/ 145542 h 471773"/>
                <a:gd name="connsiteX6" fmla="*/ 418052 w 465582"/>
                <a:gd name="connsiteY6" fmla="*/ 108299 h 471773"/>
                <a:gd name="connsiteX7" fmla="*/ 407384 w 465582"/>
                <a:gd name="connsiteY7" fmla="*/ 89630 h 471773"/>
                <a:gd name="connsiteX8" fmla="*/ 395669 w 465582"/>
                <a:gd name="connsiteY8" fmla="*/ 79534 h 471773"/>
                <a:gd name="connsiteX9" fmla="*/ 371094 w 465582"/>
                <a:gd name="connsiteY9" fmla="*/ 67913 h 471773"/>
                <a:gd name="connsiteX10" fmla="*/ 349853 w 465582"/>
                <a:gd name="connsiteY10" fmla="*/ 65246 h 471773"/>
                <a:gd name="connsiteX11" fmla="*/ 324231 w 465582"/>
                <a:gd name="connsiteY11" fmla="*/ 62103 h 471773"/>
                <a:gd name="connsiteX12" fmla="*/ 306134 w 465582"/>
                <a:gd name="connsiteY12" fmla="*/ 33909 h 471773"/>
                <a:gd name="connsiteX13" fmla="*/ 197358 w 465582"/>
                <a:gd name="connsiteY13" fmla="*/ 3238 h 471773"/>
                <a:gd name="connsiteX14" fmla="*/ 171831 w 465582"/>
                <a:gd name="connsiteY14" fmla="*/ 0 h 471773"/>
                <a:gd name="connsiteX15" fmla="*/ 157448 w 465582"/>
                <a:gd name="connsiteY15" fmla="*/ 11239 h 471773"/>
                <a:gd name="connsiteX16" fmla="*/ 134588 w 465582"/>
                <a:gd name="connsiteY16" fmla="*/ 21431 h 471773"/>
                <a:gd name="connsiteX17" fmla="*/ 117538 w 465582"/>
                <a:gd name="connsiteY17" fmla="*/ 19240 h 471773"/>
                <a:gd name="connsiteX18" fmla="*/ 95726 w 465582"/>
                <a:gd name="connsiteY18" fmla="*/ 20955 h 471773"/>
                <a:gd name="connsiteX19" fmla="*/ 78677 w 465582"/>
                <a:gd name="connsiteY19" fmla="*/ 18859 h 471773"/>
                <a:gd name="connsiteX20" fmla="*/ 68580 w 465582"/>
                <a:gd name="connsiteY20" fmla="*/ 30575 h 471773"/>
                <a:gd name="connsiteX21" fmla="*/ 84011 w 465582"/>
                <a:gd name="connsiteY21" fmla="*/ 45434 h 471773"/>
                <a:gd name="connsiteX22" fmla="*/ 72866 w 465582"/>
                <a:gd name="connsiteY22" fmla="*/ 65627 h 471773"/>
                <a:gd name="connsiteX23" fmla="*/ 61722 w 465582"/>
                <a:gd name="connsiteY23" fmla="*/ 85915 h 471773"/>
                <a:gd name="connsiteX24" fmla="*/ 51626 w 465582"/>
                <a:gd name="connsiteY24" fmla="*/ 97631 h 471773"/>
                <a:gd name="connsiteX25" fmla="*/ 44768 w 465582"/>
                <a:gd name="connsiteY25" fmla="*/ 118396 h 471773"/>
                <a:gd name="connsiteX26" fmla="*/ 45339 w 465582"/>
                <a:gd name="connsiteY26" fmla="*/ 148780 h 471773"/>
                <a:gd name="connsiteX27" fmla="*/ 27242 w 465582"/>
                <a:gd name="connsiteY27" fmla="*/ 155162 h 471773"/>
                <a:gd name="connsiteX28" fmla="*/ 16573 w 465582"/>
                <a:gd name="connsiteY28" fmla="*/ 171164 h 471773"/>
                <a:gd name="connsiteX29" fmla="*/ 31528 w 465582"/>
                <a:gd name="connsiteY29" fmla="*/ 190309 h 471773"/>
                <a:gd name="connsiteX30" fmla="*/ 17145 w 465582"/>
                <a:gd name="connsiteY30" fmla="*/ 201454 h 471773"/>
                <a:gd name="connsiteX31" fmla="*/ 15050 w 465582"/>
                <a:gd name="connsiteY31" fmla="*/ 218503 h 471773"/>
                <a:gd name="connsiteX32" fmla="*/ 2858 w 465582"/>
                <a:gd name="connsiteY32" fmla="*/ 247269 h 471773"/>
                <a:gd name="connsiteX33" fmla="*/ 5048 w 465582"/>
                <a:gd name="connsiteY33" fmla="*/ 264890 h 471773"/>
                <a:gd name="connsiteX34" fmla="*/ 6668 w 465582"/>
                <a:gd name="connsiteY34" fmla="*/ 286702 h 471773"/>
                <a:gd name="connsiteX35" fmla="*/ 5144 w 465582"/>
                <a:gd name="connsiteY35" fmla="*/ 368713 h 471773"/>
                <a:gd name="connsiteX36" fmla="*/ 476 w 465582"/>
                <a:gd name="connsiteY36" fmla="*/ 407003 h 471773"/>
                <a:gd name="connsiteX37" fmla="*/ 0 w 465582"/>
                <a:gd name="connsiteY37" fmla="*/ 445865 h 471773"/>
                <a:gd name="connsiteX38" fmla="*/ 188023 w 465582"/>
                <a:gd name="connsiteY38" fmla="*/ 464725 h 471773"/>
                <a:gd name="connsiteX39" fmla="*/ 455390 w 465582"/>
                <a:gd name="connsiteY39" fmla="*/ 471773 h 471773"/>
                <a:gd name="connsiteX40" fmla="*/ 455390 w 465582"/>
                <a:gd name="connsiteY40" fmla="*/ 471773 h 471773"/>
                <a:gd name="connsiteX41" fmla="*/ 455390 w 465582"/>
                <a:gd name="connsiteY41" fmla="*/ 471773 h 47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5582" h="471773">
                  <a:moveTo>
                    <a:pt x="455390" y="471773"/>
                  </a:moveTo>
                  <a:lnTo>
                    <a:pt x="459010" y="372809"/>
                  </a:lnTo>
                  <a:lnTo>
                    <a:pt x="459867" y="260413"/>
                  </a:lnTo>
                  <a:lnTo>
                    <a:pt x="461867" y="208788"/>
                  </a:lnTo>
                  <a:lnTo>
                    <a:pt x="465582" y="178975"/>
                  </a:lnTo>
                  <a:lnTo>
                    <a:pt x="439388" y="145542"/>
                  </a:lnTo>
                  <a:lnTo>
                    <a:pt x="418052" y="108299"/>
                  </a:lnTo>
                  <a:lnTo>
                    <a:pt x="407384" y="89630"/>
                  </a:lnTo>
                  <a:lnTo>
                    <a:pt x="395669" y="79534"/>
                  </a:lnTo>
                  <a:lnTo>
                    <a:pt x="371094" y="67913"/>
                  </a:lnTo>
                  <a:lnTo>
                    <a:pt x="349853" y="65246"/>
                  </a:lnTo>
                  <a:lnTo>
                    <a:pt x="324231" y="62103"/>
                  </a:lnTo>
                  <a:lnTo>
                    <a:pt x="306134" y="33909"/>
                  </a:lnTo>
                  <a:lnTo>
                    <a:pt x="197358" y="3238"/>
                  </a:lnTo>
                  <a:lnTo>
                    <a:pt x="171831" y="0"/>
                  </a:lnTo>
                  <a:lnTo>
                    <a:pt x="157448" y="11239"/>
                  </a:lnTo>
                  <a:lnTo>
                    <a:pt x="134588" y="21431"/>
                  </a:lnTo>
                  <a:lnTo>
                    <a:pt x="117538" y="19240"/>
                  </a:lnTo>
                  <a:lnTo>
                    <a:pt x="95726" y="20955"/>
                  </a:lnTo>
                  <a:lnTo>
                    <a:pt x="78677" y="18859"/>
                  </a:lnTo>
                  <a:lnTo>
                    <a:pt x="68580" y="30575"/>
                  </a:lnTo>
                  <a:lnTo>
                    <a:pt x="84011" y="45434"/>
                  </a:lnTo>
                  <a:lnTo>
                    <a:pt x="72866" y="65627"/>
                  </a:lnTo>
                  <a:lnTo>
                    <a:pt x="61722" y="85915"/>
                  </a:lnTo>
                  <a:lnTo>
                    <a:pt x="51626" y="97631"/>
                  </a:lnTo>
                  <a:lnTo>
                    <a:pt x="44768" y="118396"/>
                  </a:lnTo>
                  <a:lnTo>
                    <a:pt x="45339" y="148780"/>
                  </a:lnTo>
                  <a:lnTo>
                    <a:pt x="27242" y="155162"/>
                  </a:lnTo>
                  <a:lnTo>
                    <a:pt x="16573" y="171164"/>
                  </a:lnTo>
                  <a:lnTo>
                    <a:pt x="31528" y="190309"/>
                  </a:lnTo>
                  <a:lnTo>
                    <a:pt x="17145" y="201454"/>
                  </a:lnTo>
                  <a:lnTo>
                    <a:pt x="15050" y="218503"/>
                  </a:lnTo>
                  <a:lnTo>
                    <a:pt x="2858" y="247269"/>
                  </a:lnTo>
                  <a:lnTo>
                    <a:pt x="5048" y="264890"/>
                  </a:lnTo>
                  <a:lnTo>
                    <a:pt x="6668" y="286702"/>
                  </a:lnTo>
                  <a:lnTo>
                    <a:pt x="5144" y="368713"/>
                  </a:lnTo>
                  <a:lnTo>
                    <a:pt x="476" y="407003"/>
                  </a:lnTo>
                  <a:lnTo>
                    <a:pt x="0" y="445865"/>
                  </a:lnTo>
                  <a:lnTo>
                    <a:pt x="188023" y="464725"/>
                  </a:lnTo>
                  <a:lnTo>
                    <a:pt x="455390" y="471773"/>
                  </a:lnTo>
                  <a:lnTo>
                    <a:pt x="455390" y="471773"/>
                  </a:lnTo>
                  <a:lnTo>
                    <a:pt x="455390" y="4717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BA77872-BBB9-9ADE-E324-F6EC629DC793}"/>
                </a:ext>
              </a:extLst>
            </p:cNvPr>
            <p:cNvSpPr/>
            <p:nvPr/>
          </p:nvSpPr>
          <p:spPr>
            <a:xfrm>
              <a:off x="3434854" y="2396558"/>
              <a:ext cx="716180" cy="669184"/>
            </a:xfrm>
            <a:custGeom>
              <a:avLst/>
              <a:gdLst>
                <a:gd name="connsiteX0" fmla="*/ 167449 w 425291"/>
                <a:gd name="connsiteY0" fmla="*/ 397383 h 397383"/>
                <a:gd name="connsiteX1" fmla="*/ 218408 w 425291"/>
                <a:gd name="connsiteY1" fmla="*/ 368999 h 397383"/>
                <a:gd name="connsiteX2" fmla="*/ 200311 w 425291"/>
                <a:gd name="connsiteY2" fmla="*/ 306038 h 397383"/>
                <a:gd name="connsiteX3" fmla="*/ 221552 w 425291"/>
                <a:gd name="connsiteY3" fmla="*/ 308705 h 397383"/>
                <a:gd name="connsiteX4" fmla="*/ 239554 w 425291"/>
                <a:gd name="connsiteY4" fmla="*/ 302228 h 397383"/>
                <a:gd name="connsiteX5" fmla="*/ 250127 w 425291"/>
                <a:gd name="connsiteY5" fmla="*/ 286226 h 397383"/>
                <a:gd name="connsiteX6" fmla="*/ 280416 w 425291"/>
                <a:gd name="connsiteY6" fmla="*/ 285560 h 397383"/>
                <a:gd name="connsiteX7" fmla="*/ 306991 w 425291"/>
                <a:gd name="connsiteY7" fmla="*/ 280226 h 397383"/>
                <a:gd name="connsiteX8" fmla="*/ 351568 w 425291"/>
                <a:gd name="connsiteY8" fmla="*/ 268319 h 397383"/>
                <a:gd name="connsiteX9" fmla="*/ 362236 w 425291"/>
                <a:gd name="connsiteY9" fmla="*/ 252317 h 397383"/>
                <a:gd name="connsiteX10" fmla="*/ 377095 w 425291"/>
                <a:gd name="connsiteY10" fmla="*/ 236792 h 397383"/>
                <a:gd name="connsiteX11" fmla="*/ 390906 w 425291"/>
                <a:gd name="connsiteY11" fmla="*/ 229838 h 397383"/>
                <a:gd name="connsiteX12" fmla="*/ 405194 w 425291"/>
                <a:gd name="connsiteY12" fmla="*/ 218599 h 397383"/>
                <a:gd name="connsiteX13" fmla="*/ 412052 w 425291"/>
                <a:gd name="connsiteY13" fmla="*/ 197739 h 397383"/>
                <a:gd name="connsiteX14" fmla="*/ 419005 w 425291"/>
                <a:gd name="connsiteY14" fmla="*/ 176975 h 397383"/>
                <a:gd name="connsiteX15" fmla="*/ 425291 w 425291"/>
                <a:gd name="connsiteY15" fmla="*/ 160401 h 397383"/>
                <a:gd name="connsiteX16" fmla="*/ 399860 w 425291"/>
                <a:gd name="connsiteY16" fmla="*/ 157258 h 397383"/>
                <a:gd name="connsiteX17" fmla="*/ 401955 w 425291"/>
                <a:gd name="connsiteY17" fmla="*/ 140113 h 397383"/>
                <a:gd name="connsiteX18" fmla="*/ 381190 w 425291"/>
                <a:gd name="connsiteY18" fmla="*/ 133255 h 397383"/>
                <a:gd name="connsiteX19" fmla="*/ 375380 w 425291"/>
                <a:gd name="connsiteY19" fmla="*/ 110871 h 397383"/>
                <a:gd name="connsiteX20" fmla="*/ 373189 w 425291"/>
                <a:gd name="connsiteY20" fmla="*/ 93250 h 397383"/>
                <a:gd name="connsiteX21" fmla="*/ 376333 w 425291"/>
                <a:gd name="connsiteY21" fmla="*/ 67628 h 397383"/>
                <a:gd name="connsiteX22" fmla="*/ 362045 w 425291"/>
                <a:gd name="connsiteY22" fmla="*/ 44101 h 397383"/>
                <a:gd name="connsiteX23" fmla="*/ 345567 w 425291"/>
                <a:gd name="connsiteY23" fmla="*/ 37814 h 397383"/>
                <a:gd name="connsiteX24" fmla="*/ 330137 w 425291"/>
                <a:gd name="connsiteY24" fmla="*/ 22860 h 397383"/>
                <a:gd name="connsiteX25" fmla="*/ 314706 w 425291"/>
                <a:gd name="connsiteY25" fmla="*/ 7906 h 397383"/>
                <a:gd name="connsiteX26" fmla="*/ 224409 w 425291"/>
                <a:gd name="connsiteY26" fmla="*/ 5525 h 397383"/>
                <a:gd name="connsiteX27" fmla="*/ 198406 w 425291"/>
                <a:gd name="connsiteY27" fmla="*/ 6572 h 397383"/>
                <a:gd name="connsiteX28" fmla="*/ 167640 w 425291"/>
                <a:gd name="connsiteY28" fmla="*/ 11430 h 397383"/>
                <a:gd name="connsiteX29" fmla="*/ 132588 w 425291"/>
                <a:gd name="connsiteY29" fmla="*/ 15812 h 397383"/>
                <a:gd name="connsiteX30" fmla="*/ 97536 w 425291"/>
                <a:gd name="connsiteY30" fmla="*/ 20193 h 397383"/>
                <a:gd name="connsiteX31" fmla="*/ 59246 w 425291"/>
                <a:gd name="connsiteY31" fmla="*/ 15431 h 397383"/>
                <a:gd name="connsiteX32" fmla="*/ 39624 w 425291"/>
                <a:gd name="connsiteY32" fmla="*/ 0 h 397383"/>
                <a:gd name="connsiteX33" fmla="*/ 28956 w 425291"/>
                <a:gd name="connsiteY33" fmla="*/ 16002 h 397383"/>
                <a:gd name="connsiteX34" fmla="*/ 35338 w 425291"/>
                <a:gd name="connsiteY34" fmla="*/ 34195 h 397383"/>
                <a:gd name="connsiteX35" fmla="*/ 29051 w 425291"/>
                <a:gd name="connsiteY35" fmla="*/ 50768 h 397383"/>
                <a:gd name="connsiteX36" fmla="*/ 25813 w 425291"/>
                <a:gd name="connsiteY36" fmla="*/ 76391 h 397383"/>
                <a:gd name="connsiteX37" fmla="*/ 22193 w 425291"/>
                <a:gd name="connsiteY37" fmla="*/ 106299 h 397383"/>
                <a:gd name="connsiteX38" fmla="*/ 26956 w 425291"/>
                <a:gd name="connsiteY38" fmla="*/ 137255 h 397383"/>
                <a:gd name="connsiteX39" fmla="*/ 26956 w 425291"/>
                <a:gd name="connsiteY39" fmla="*/ 171926 h 397383"/>
                <a:gd name="connsiteX40" fmla="*/ 42386 w 425291"/>
                <a:gd name="connsiteY40" fmla="*/ 186785 h 397383"/>
                <a:gd name="connsiteX41" fmla="*/ 30766 w 425291"/>
                <a:gd name="connsiteY41" fmla="*/ 211360 h 397383"/>
                <a:gd name="connsiteX42" fmla="*/ 9049 w 425291"/>
                <a:gd name="connsiteY42" fmla="*/ 247745 h 397383"/>
                <a:gd name="connsiteX43" fmla="*/ 11144 w 425291"/>
                <a:gd name="connsiteY43" fmla="*/ 265367 h 397383"/>
                <a:gd name="connsiteX44" fmla="*/ 0 w 425291"/>
                <a:gd name="connsiteY44" fmla="*/ 285655 h 397383"/>
                <a:gd name="connsiteX45" fmla="*/ 571 w 425291"/>
                <a:gd name="connsiteY45" fmla="*/ 316135 h 397383"/>
                <a:gd name="connsiteX46" fmla="*/ 14383 w 425291"/>
                <a:gd name="connsiteY46" fmla="*/ 343853 h 397383"/>
                <a:gd name="connsiteX47" fmla="*/ 25622 w 425291"/>
                <a:gd name="connsiteY47" fmla="*/ 358235 h 397383"/>
                <a:gd name="connsiteX48" fmla="*/ 35147 w 425291"/>
                <a:gd name="connsiteY48" fmla="*/ 385382 h 397383"/>
                <a:gd name="connsiteX49" fmla="*/ 53721 w 425291"/>
                <a:gd name="connsiteY49" fmla="*/ 374714 h 397383"/>
                <a:gd name="connsiteX50" fmla="*/ 68104 w 425291"/>
                <a:gd name="connsiteY50" fmla="*/ 363474 h 397383"/>
                <a:gd name="connsiteX51" fmla="*/ 85630 w 425291"/>
                <a:gd name="connsiteY51" fmla="*/ 361283 h 397383"/>
                <a:gd name="connsiteX52" fmla="*/ 125444 w 425291"/>
                <a:gd name="connsiteY52" fmla="*/ 387858 h 397383"/>
                <a:gd name="connsiteX53" fmla="*/ 158877 w 425291"/>
                <a:gd name="connsiteY53" fmla="*/ 396335 h 397383"/>
                <a:gd name="connsiteX54" fmla="*/ 167449 w 425291"/>
                <a:gd name="connsiteY54" fmla="*/ 397383 h 397383"/>
                <a:gd name="connsiteX55" fmla="*/ 167449 w 425291"/>
                <a:gd name="connsiteY55" fmla="*/ 397383 h 397383"/>
                <a:gd name="connsiteX56" fmla="*/ 167449 w 425291"/>
                <a:gd name="connsiteY56" fmla="*/ 397383 h 39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25291" h="397383">
                  <a:moveTo>
                    <a:pt x="167449" y="397383"/>
                  </a:moveTo>
                  <a:lnTo>
                    <a:pt x="218408" y="368999"/>
                  </a:lnTo>
                  <a:lnTo>
                    <a:pt x="200311" y="306038"/>
                  </a:lnTo>
                  <a:lnTo>
                    <a:pt x="221552" y="308705"/>
                  </a:lnTo>
                  <a:lnTo>
                    <a:pt x="239554" y="302228"/>
                  </a:lnTo>
                  <a:lnTo>
                    <a:pt x="250127" y="286226"/>
                  </a:lnTo>
                  <a:lnTo>
                    <a:pt x="280416" y="285560"/>
                  </a:lnTo>
                  <a:lnTo>
                    <a:pt x="306991" y="280226"/>
                  </a:lnTo>
                  <a:lnTo>
                    <a:pt x="351568" y="268319"/>
                  </a:lnTo>
                  <a:lnTo>
                    <a:pt x="362236" y="252317"/>
                  </a:lnTo>
                  <a:lnTo>
                    <a:pt x="377095" y="236792"/>
                  </a:lnTo>
                  <a:lnTo>
                    <a:pt x="390906" y="229838"/>
                  </a:lnTo>
                  <a:lnTo>
                    <a:pt x="405194" y="218599"/>
                  </a:lnTo>
                  <a:lnTo>
                    <a:pt x="412052" y="197739"/>
                  </a:lnTo>
                  <a:lnTo>
                    <a:pt x="419005" y="176975"/>
                  </a:lnTo>
                  <a:lnTo>
                    <a:pt x="425291" y="160401"/>
                  </a:lnTo>
                  <a:lnTo>
                    <a:pt x="399860" y="157258"/>
                  </a:lnTo>
                  <a:lnTo>
                    <a:pt x="401955" y="140113"/>
                  </a:lnTo>
                  <a:lnTo>
                    <a:pt x="381190" y="133255"/>
                  </a:lnTo>
                  <a:lnTo>
                    <a:pt x="375380" y="110871"/>
                  </a:lnTo>
                  <a:lnTo>
                    <a:pt x="373189" y="93250"/>
                  </a:lnTo>
                  <a:lnTo>
                    <a:pt x="376333" y="67628"/>
                  </a:lnTo>
                  <a:lnTo>
                    <a:pt x="362045" y="44101"/>
                  </a:lnTo>
                  <a:lnTo>
                    <a:pt x="345567" y="37814"/>
                  </a:lnTo>
                  <a:lnTo>
                    <a:pt x="330137" y="22860"/>
                  </a:lnTo>
                  <a:lnTo>
                    <a:pt x="314706" y="7906"/>
                  </a:lnTo>
                  <a:lnTo>
                    <a:pt x="224409" y="5525"/>
                  </a:lnTo>
                  <a:lnTo>
                    <a:pt x="198406" y="6572"/>
                  </a:lnTo>
                  <a:lnTo>
                    <a:pt x="167640" y="11430"/>
                  </a:lnTo>
                  <a:lnTo>
                    <a:pt x="132588" y="15812"/>
                  </a:lnTo>
                  <a:lnTo>
                    <a:pt x="97536" y="20193"/>
                  </a:lnTo>
                  <a:lnTo>
                    <a:pt x="59246" y="15431"/>
                  </a:lnTo>
                  <a:lnTo>
                    <a:pt x="39624" y="0"/>
                  </a:lnTo>
                  <a:lnTo>
                    <a:pt x="28956" y="16002"/>
                  </a:lnTo>
                  <a:lnTo>
                    <a:pt x="35338" y="34195"/>
                  </a:lnTo>
                  <a:lnTo>
                    <a:pt x="29051" y="50768"/>
                  </a:lnTo>
                  <a:lnTo>
                    <a:pt x="25813" y="76391"/>
                  </a:lnTo>
                  <a:lnTo>
                    <a:pt x="22193" y="106299"/>
                  </a:lnTo>
                  <a:lnTo>
                    <a:pt x="26956" y="137255"/>
                  </a:lnTo>
                  <a:lnTo>
                    <a:pt x="26956" y="171926"/>
                  </a:lnTo>
                  <a:lnTo>
                    <a:pt x="42386" y="186785"/>
                  </a:lnTo>
                  <a:lnTo>
                    <a:pt x="30766" y="211360"/>
                  </a:lnTo>
                  <a:lnTo>
                    <a:pt x="9049" y="247745"/>
                  </a:lnTo>
                  <a:lnTo>
                    <a:pt x="11144" y="265367"/>
                  </a:lnTo>
                  <a:lnTo>
                    <a:pt x="0" y="285655"/>
                  </a:lnTo>
                  <a:lnTo>
                    <a:pt x="571" y="316135"/>
                  </a:lnTo>
                  <a:lnTo>
                    <a:pt x="14383" y="343853"/>
                  </a:lnTo>
                  <a:lnTo>
                    <a:pt x="25622" y="358235"/>
                  </a:lnTo>
                  <a:lnTo>
                    <a:pt x="35147" y="385382"/>
                  </a:lnTo>
                  <a:lnTo>
                    <a:pt x="53721" y="374714"/>
                  </a:lnTo>
                  <a:lnTo>
                    <a:pt x="68104" y="363474"/>
                  </a:lnTo>
                  <a:lnTo>
                    <a:pt x="85630" y="361283"/>
                  </a:lnTo>
                  <a:lnTo>
                    <a:pt x="125444" y="387858"/>
                  </a:lnTo>
                  <a:lnTo>
                    <a:pt x="158877" y="396335"/>
                  </a:lnTo>
                  <a:lnTo>
                    <a:pt x="167449" y="397383"/>
                  </a:lnTo>
                  <a:lnTo>
                    <a:pt x="167449" y="397383"/>
                  </a:lnTo>
                  <a:lnTo>
                    <a:pt x="167449" y="3973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8A865A42-0B69-5FDF-241D-E6D3CC84938A}"/>
                </a:ext>
              </a:extLst>
            </p:cNvPr>
            <p:cNvSpPr/>
            <p:nvPr/>
          </p:nvSpPr>
          <p:spPr>
            <a:xfrm>
              <a:off x="2950449" y="52489"/>
              <a:ext cx="720831" cy="492424"/>
            </a:xfrm>
            <a:custGeom>
              <a:avLst/>
              <a:gdLst>
                <a:gd name="connsiteX0" fmla="*/ 392716 w 428053"/>
                <a:gd name="connsiteY0" fmla="*/ 292418 h 292417"/>
                <a:gd name="connsiteX1" fmla="*/ 395383 w 428053"/>
                <a:gd name="connsiteY1" fmla="*/ 271082 h 292417"/>
                <a:gd name="connsiteX2" fmla="*/ 402717 w 428053"/>
                <a:gd name="connsiteY2" fmla="*/ 211265 h 292417"/>
                <a:gd name="connsiteX3" fmla="*/ 406432 w 428053"/>
                <a:gd name="connsiteY3" fmla="*/ 181451 h 292417"/>
                <a:gd name="connsiteX4" fmla="*/ 409004 w 428053"/>
                <a:gd name="connsiteY4" fmla="*/ 160020 h 292417"/>
                <a:gd name="connsiteX5" fmla="*/ 414814 w 428053"/>
                <a:gd name="connsiteY5" fmla="*/ 113062 h 292417"/>
                <a:gd name="connsiteX6" fmla="*/ 422243 w 428053"/>
                <a:gd name="connsiteY6" fmla="*/ 88011 h 292417"/>
                <a:gd name="connsiteX7" fmla="*/ 425958 w 428053"/>
                <a:gd name="connsiteY7" fmla="*/ 58103 h 292417"/>
                <a:gd name="connsiteX8" fmla="*/ 428054 w 428053"/>
                <a:gd name="connsiteY8" fmla="*/ 41053 h 292417"/>
                <a:gd name="connsiteX9" fmla="*/ 390620 w 428053"/>
                <a:gd name="connsiteY9" fmla="*/ 27813 h 292417"/>
                <a:gd name="connsiteX10" fmla="*/ 355950 w 428053"/>
                <a:gd name="connsiteY10" fmla="*/ 27813 h 292417"/>
                <a:gd name="connsiteX11" fmla="*/ 266224 w 428053"/>
                <a:gd name="connsiteY11" fmla="*/ 16764 h 292417"/>
                <a:gd name="connsiteX12" fmla="*/ 252889 w 428053"/>
                <a:gd name="connsiteY12" fmla="*/ 19431 h 292417"/>
                <a:gd name="connsiteX13" fmla="*/ 205931 w 428053"/>
                <a:gd name="connsiteY13" fmla="*/ 13621 h 292417"/>
                <a:gd name="connsiteX14" fmla="*/ 179737 w 428053"/>
                <a:gd name="connsiteY14" fmla="*/ 14764 h 292417"/>
                <a:gd name="connsiteX15" fmla="*/ 149828 w 428053"/>
                <a:gd name="connsiteY15" fmla="*/ 11049 h 292417"/>
                <a:gd name="connsiteX16" fmla="*/ 94298 w 428053"/>
                <a:gd name="connsiteY16" fmla="*/ 4191 h 292417"/>
                <a:gd name="connsiteX17" fmla="*/ 25432 w 428053"/>
                <a:gd name="connsiteY17" fmla="*/ 0 h 292417"/>
                <a:gd name="connsiteX18" fmla="*/ 19050 w 428053"/>
                <a:gd name="connsiteY18" fmla="*/ 16574 h 292417"/>
                <a:gd name="connsiteX19" fmla="*/ 15335 w 428053"/>
                <a:gd name="connsiteY19" fmla="*/ 46482 h 292417"/>
                <a:gd name="connsiteX20" fmla="*/ 9049 w 428053"/>
                <a:gd name="connsiteY20" fmla="*/ 97727 h 292417"/>
                <a:gd name="connsiteX21" fmla="*/ 0 w 428053"/>
                <a:gd name="connsiteY21" fmla="*/ 135541 h 292417"/>
                <a:gd name="connsiteX22" fmla="*/ 9144 w 428053"/>
                <a:gd name="connsiteY22" fmla="*/ 167069 h 292417"/>
                <a:gd name="connsiteX23" fmla="*/ 2762 w 428053"/>
                <a:gd name="connsiteY23" fmla="*/ 183642 h 292417"/>
                <a:gd name="connsiteX24" fmla="*/ 35909 w 428053"/>
                <a:gd name="connsiteY24" fmla="*/ 196310 h 292417"/>
                <a:gd name="connsiteX25" fmla="*/ 42386 w 428053"/>
                <a:gd name="connsiteY25" fmla="*/ 214503 h 292417"/>
                <a:gd name="connsiteX26" fmla="*/ 56293 w 428053"/>
                <a:gd name="connsiteY26" fmla="*/ 242221 h 292417"/>
                <a:gd name="connsiteX27" fmla="*/ 89916 w 428053"/>
                <a:gd name="connsiteY27" fmla="*/ 250698 h 292417"/>
                <a:gd name="connsiteX28" fmla="*/ 179642 w 428053"/>
                <a:gd name="connsiteY28" fmla="*/ 261747 h 292417"/>
                <a:gd name="connsiteX29" fmla="*/ 222314 w 428053"/>
                <a:gd name="connsiteY29" fmla="*/ 266986 h 292417"/>
                <a:gd name="connsiteX30" fmla="*/ 243745 w 428053"/>
                <a:gd name="connsiteY30" fmla="*/ 269653 h 292417"/>
                <a:gd name="connsiteX31" fmla="*/ 265081 w 428053"/>
                <a:gd name="connsiteY31" fmla="*/ 272320 h 292417"/>
                <a:gd name="connsiteX32" fmla="*/ 315849 w 428053"/>
                <a:gd name="connsiteY32" fmla="*/ 282893 h 292417"/>
                <a:gd name="connsiteX33" fmla="*/ 341471 w 428053"/>
                <a:gd name="connsiteY33" fmla="*/ 286036 h 292417"/>
                <a:gd name="connsiteX34" fmla="*/ 367570 w 428053"/>
                <a:gd name="connsiteY34" fmla="*/ 284988 h 292417"/>
                <a:gd name="connsiteX35" fmla="*/ 392716 w 428053"/>
                <a:gd name="connsiteY35" fmla="*/ 292418 h 292417"/>
                <a:gd name="connsiteX36" fmla="*/ 392716 w 428053"/>
                <a:gd name="connsiteY36" fmla="*/ 292418 h 292417"/>
                <a:gd name="connsiteX37" fmla="*/ 392716 w 428053"/>
                <a:gd name="connsiteY37" fmla="*/ 292418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053" h="292417">
                  <a:moveTo>
                    <a:pt x="392716" y="292418"/>
                  </a:moveTo>
                  <a:lnTo>
                    <a:pt x="395383" y="271082"/>
                  </a:lnTo>
                  <a:lnTo>
                    <a:pt x="402717" y="211265"/>
                  </a:lnTo>
                  <a:lnTo>
                    <a:pt x="406432" y="181451"/>
                  </a:lnTo>
                  <a:lnTo>
                    <a:pt x="409004" y="160020"/>
                  </a:lnTo>
                  <a:lnTo>
                    <a:pt x="414814" y="113062"/>
                  </a:lnTo>
                  <a:lnTo>
                    <a:pt x="422243" y="88011"/>
                  </a:lnTo>
                  <a:lnTo>
                    <a:pt x="425958" y="58103"/>
                  </a:lnTo>
                  <a:lnTo>
                    <a:pt x="428054" y="41053"/>
                  </a:lnTo>
                  <a:lnTo>
                    <a:pt x="390620" y="27813"/>
                  </a:lnTo>
                  <a:lnTo>
                    <a:pt x="355950" y="27813"/>
                  </a:lnTo>
                  <a:lnTo>
                    <a:pt x="266224" y="16764"/>
                  </a:lnTo>
                  <a:lnTo>
                    <a:pt x="252889" y="19431"/>
                  </a:lnTo>
                  <a:lnTo>
                    <a:pt x="205931" y="13621"/>
                  </a:lnTo>
                  <a:lnTo>
                    <a:pt x="179737" y="14764"/>
                  </a:lnTo>
                  <a:lnTo>
                    <a:pt x="149828" y="11049"/>
                  </a:lnTo>
                  <a:lnTo>
                    <a:pt x="94298" y="4191"/>
                  </a:lnTo>
                  <a:lnTo>
                    <a:pt x="25432" y="0"/>
                  </a:lnTo>
                  <a:lnTo>
                    <a:pt x="19050" y="16574"/>
                  </a:lnTo>
                  <a:lnTo>
                    <a:pt x="15335" y="46482"/>
                  </a:lnTo>
                  <a:lnTo>
                    <a:pt x="9049" y="97727"/>
                  </a:lnTo>
                  <a:lnTo>
                    <a:pt x="0" y="135541"/>
                  </a:lnTo>
                  <a:lnTo>
                    <a:pt x="9144" y="167069"/>
                  </a:lnTo>
                  <a:lnTo>
                    <a:pt x="2762" y="183642"/>
                  </a:lnTo>
                  <a:lnTo>
                    <a:pt x="35909" y="196310"/>
                  </a:lnTo>
                  <a:lnTo>
                    <a:pt x="42386" y="214503"/>
                  </a:lnTo>
                  <a:lnTo>
                    <a:pt x="56293" y="242221"/>
                  </a:lnTo>
                  <a:lnTo>
                    <a:pt x="89916" y="250698"/>
                  </a:lnTo>
                  <a:lnTo>
                    <a:pt x="179642" y="261747"/>
                  </a:lnTo>
                  <a:lnTo>
                    <a:pt x="222314" y="266986"/>
                  </a:lnTo>
                  <a:lnTo>
                    <a:pt x="243745" y="269653"/>
                  </a:lnTo>
                  <a:lnTo>
                    <a:pt x="265081" y="272320"/>
                  </a:lnTo>
                  <a:lnTo>
                    <a:pt x="315849" y="282893"/>
                  </a:lnTo>
                  <a:lnTo>
                    <a:pt x="341471" y="286036"/>
                  </a:lnTo>
                  <a:lnTo>
                    <a:pt x="367570" y="284988"/>
                  </a:lnTo>
                  <a:lnTo>
                    <a:pt x="392716" y="292418"/>
                  </a:lnTo>
                  <a:lnTo>
                    <a:pt x="392716" y="292418"/>
                  </a:lnTo>
                  <a:lnTo>
                    <a:pt x="392716" y="2924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2F3310C3-9293-5A38-DAA2-B89D8457D903}"/>
                </a:ext>
              </a:extLst>
            </p:cNvPr>
            <p:cNvSpPr/>
            <p:nvPr/>
          </p:nvSpPr>
          <p:spPr>
            <a:xfrm>
              <a:off x="3100261" y="508985"/>
              <a:ext cx="577756" cy="728049"/>
            </a:xfrm>
            <a:custGeom>
              <a:avLst/>
              <a:gdLst>
                <a:gd name="connsiteX0" fmla="*/ 118015 w 343090"/>
                <a:gd name="connsiteY0" fmla="*/ 432340 h 432339"/>
                <a:gd name="connsiteX1" fmla="*/ 132874 w 343090"/>
                <a:gd name="connsiteY1" fmla="*/ 416814 h 432339"/>
                <a:gd name="connsiteX2" fmla="*/ 150971 w 343090"/>
                <a:gd name="connsiteY2" fmla="*/ 410432 h 432339"/>
                <a:gd name="connsiteX3" fmla="*/ 161068 w 343090"/>
                <a:gd name="connsiteY3" fmla="*/ 398621 h 432339"/>
                <a:gd name="connsiteX4" fmla="*/ 177641 w 343090"/>
                <a:gd name="connsiteY4" fmla="*/ 405003 h 432339"/>
                <a:gd name="connsiteX5" fmla="*/ 191452 w 343090"/>
                <a:gd name="connsiteY5" fmla="*/ 398050 h 432339"/>
                <a:gd name="connsiteX6" fmla="*/ 207454 w 343090"/>
                <a:gd name="connsiteY6" fmla="*/ 408718 h 432339"/>
                <a:gd name="connsiteX7" fmla="*/ 213836 w 343090"/>
                <a:gd name="connsiteY7" fmla="*/ 392144 h 432339"/>
                <a:gd name="connsiteX8" fmla="*/ 230886 w 343090"/>
                <a:gd name="connsiteY8" fmla="*/ 394240 h 432339"/>
                <a:gd name="connsiteX9" fmla="*/ 241554 w 343090"/>
                <a:gd name="connsiteY9" fmla="*/ 412909 h 432339"/>
                <a:gd name="connsiteX10" fmla="*/ 258032 w 343090"/>
                <a:gd name="connsiteY10" fmla="*/ 419290 h 432339"/>
                <a:gd name="connsiteX11" fmla="*/ 268700 w 343090"/>
                <a:gd name="connsiteY11" fmla="*/ 403193 h 432339"/>
                <a:gd name="connsiteX12" fmla="*/ 279273 w 343090"/>
                <a:gd name="connsiteY12" fmla="*/ 387191 h 432339"/>
                <a:gd name="connsiteX13" fmla="*/ 301657 w 343090"/>
                <a:gd name="connsiteY13" fmla="*/ 381286 h 432339"/>
                <a:gd name="connsiteX14" fmla="*/ 316039 w 343090"/>
                <a:gd name="connsiteY14" fmla="*/ 370046 h 432339"/>
                <a:gd name="connsiteX15" fmla="*/ 318135 w 343090"/>
                <a:gd name="connsiteY15" fmla="*/ 352901 h 432339"/>
                <a:gd name="connsiteX16" fmla="*/ 320802 w 343090"/>
                <a:gd name="connsiteY16" fmla="*/ 331565 h 432339"/>
                <a:gd name="connsiteX17" fmla="*/ 339376 w 343090"/>
                <a:gd name="connsiteY17" fmla="*/ 320802 h 432339"/>
                <a:gd name="connsiteX18" fmla="*/ 323374 w 343090"/>
                <a:gd name="connsiteY18" fmla="*/ 310134 h 432339"/>
                <a:gd name="connsiteX19" fmla="*/ 325564 w 343090"/>
                <a:gd name="connsiteY19" fmla="*/ 293084 h 432339"/>
                <a:gd name="connsiteX20" fmla="*/ 319088 w 343090"/>
                <a:gd name="connsiteY20" fmla="*/ 274892 h 432339"/>
                <a:gd name="connsiteX21" fmla="*/ 336709 w 343090"/>
                <a:gd name="connsiteY21" fmla="*/ 272701 h 432339"/>
                <a:gd name="connsiteX22" fmla="*/ 343090 w 343090"/>
                <a:gd name="connsiteY22" fmla="*/ 256127 h 432339"/>
                <a:gd name="connsiteX23" fmla="*/ 341471 w 343090"/>
                <a:gd name="connsiteY23" fmla="*/ 234220 h 432339"/>
                <a:gd name="connsiteX24" fmla="*/ 330232 w 343090"/>
                <a:gd name="connsiteY24" fmla="*/ 219837 h 432339"/>
                <a:gd name="connsiteX25" fmla="*/ 307848 w 343090"/>
                <a:gd name="connsiteY25" fmla="*/ 225743 h 432339"/>
                <a:gd name="connsiteX26" fmla="*/ 292894 w 343090"/>
                <a:gd name="connsiteY26" fmla="*/ 206597 h 432339"/>
                <a:gd name="connsiteX27" fmla="*/ 291274 w 343090"/>
                <a:gd name="connsiteY27" fmla="*/ 184690 h 432339"/>
                <a:gd name="connsiteX28" fmla="*/ 285464 w 343090"/>
                <a:gd name="connsiteY28" fmla="*/ 162211 h 432339"/>
                <a:gd name="connsiteX29" fmla="*/ 292322 w 343090"/>
                <a:gd name="connsiteY29" fmla="*/ 106680 h 432339"/>
                <a:gd name="connsiteX30" fmla="*/ 299180 w 343090"/>
                <a:gd name="connsiteY30" fmla="*/ 51054 h 432339"/>
                <a:gd name="connsiteX31" fmla="*/ 302800 w 343090"/>
                <a:gd name="connsiteY31" fmla="*/ 21146 h 432339"/>
                <a:gd name="connsiteX32" fmla="*/ 277844 w 343090"/>
                <a:gd name="connsiteY32" fmla="*/ 13716 h 432339"/>
                <a:gd name="connsiteX33" fmla="*/ 260223 w 343090"/>
                <a:gd name="connsiteY33" fmla="*/ 15907 h 432339"/>
                <a:gd name="connsiteX34" fmla="*/ 234696 w 343090"/>
                <a:gd name="connsiteY34" fmla="*/ 12764 h 432339"/>
                <a:gd name="connsiteX35" fmla="*/ 188309 w 343090"/>
                <a:gd name="connsiteY35" fmla="*/ 2667 h 432339"/>
                <a:gd name="connsiteX36" fmla="*/ 166973 w 343090"/>
                <a:gd name="connsiteY36" fmla="*/ 0 h 432339"/>
                <a:gd name="connsiteX37" fmla="*/ 156400 w 343090"/>
                <a:gd name="connsiteY37" fmla="*/ 16097 h 432339"/>
                <a:gd name="connsiteX38" fmla="*/ 149447 w 343090"/>
                <a:gd name="connsiteY38" fmla="*/ 36957 h 432339"/>
                <a:gd name="connsiteX39" fmla="*/ 131921 w 343090"/>
                <a:gd name="connsiteY39" fmla="*/ 39148 h 432339"/>
                <a:gd name="connsiteX40" fmla="*/ 113252 w 343090"/>
                <a:gd name="connsiteY40" fmla="*/ 49816 h 432339"/>
                <a:gd name="connsiteX41" fmla="*/ 95726 w 343090"/>
                <a:gd name="connsiteY41" fmla="*/ 52006 h 432339"/>
                <a:gd name="connsiteX42" fmla="*/ 77057 w 343090"/>
                <a:gd name="connsiteY42" fmla="*/ 62674 h 432339"/>
                <a:gd name="connsiteX43" fmla="*/ 52578 w 343090"/>
                <a:gd name="connsiteY43" fmla="*/ 85725 h 432339"/>
                <a:gd name="connsiteX44" fmla="*/ 28099 w 343090"/>
                <a:gd name="connsiteY44" fmla="*/ 108775 h 432339"/>
                <a:gd name="connsiteX45" fmla="*/ 21717 w 343090"/>
                <a:gd name="connsiteY45" fmla="*/ 125349 h 432339"/>
                <a:gd name="connsiteX46" fmla="*/ 10573 w 343090"/>
                <a:gd name="connsiteY46" fmla="*/ 145637 h 432339"/>
                <a:gd name="connsiteX47" fmla="*/ 0 w 343090"/>
                <a:gd name="connsiteY47" fmla="*/ 161735 h 432339"/>
                <a:gd name="connsiteX48" fmla="*/ 4763 w 343090"/>
                <a:gd name="connsiteY48" fmla="*/ 192691 h 432339"/>
                <a:gd name="connsiteX49" fmla="*/ 13906 w 343090"/>
                <a:gd name="connsiteY49" fmla="*/ 224219 h 432339"/>
                <a:gd name="connsiteX50" fmla="*/ 6953 w 343090"/>
                <a:gd name="connsiteY50" fmla="*/ 245078 h 432339"/>
                <a:gd name="connsiteX51" fmla="*/ 21431 w 343090"/>
                <a:gd name="connsiteY51" fmla="*/ 268510 h 432339"/>
                <a:gd name="connsiteX52" fmla="*/ 36862 w 343090"/>
                <a:gd name="connsiteY52" fmla="*/ 283464 h 432339"/>
                <a:gd name="connsiteX53" fmla="*/ 48673 w 343090"/>
                <a:gd name="connsiteY53" fmla="*/ 363093 h 432339"/>
                <a:gd name="connsiteX54" fmla="*/ 59817 w 343090"/>
                <a:gd name="connsiteY54" fmla="*/ 377476 h 432339"/>
                <a:gd name="connsiteX55" fmla="*/ 53530 w 343090"/>
                <a:gd name="connsiteY55" fmla="*/ 394049 h 432339"/>
                <a:gd name="connsiteX56" fmla="*/ 66865 w 343090"/>
                <a:gd name="connsiteY56" fmla="*/ 426053 h 432339"/>
                <a:gd name="connsiteX57" fmla="*/ 84391 w 343090"/>
                <a:gd name="connsiteY57" fmla="*/ 423863 h 432339"/>
                <a:gd name="connsiteX58" fmla="*/ 105727 w 343090"/>
                <a:gd name="connsiteY58" fmla="*/ 426530 h 432339"/>
                <a:gd name="connsiteX59" fmla="*/ 118015 w 343090"/>
                <a:gd name="connsiteY59" fmla="*/ 432340 h 432339"/>
                <a:gd name="connsiteX60" fmla="*/ 118015 w 343090"/>
                <a:gd name="connsiteY60" fmla="*/ 432340 h 432339"/>
                <a:gd name="connsiteX61" fmla="*/ 118015 w 343090"/>
                <a:gd name="connsiteY61" fmla="*/ 432340 h 43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43090" h="432339">
                  <a:moveTo>
                    <a:pt x="118015" y="432340"/>
                  </a:moveTo>
                  <a:lnTo>
                    <a:pt x="132874" y="416814"/>
                  </a:lnTo>
                  <a:lnTo>
                    <a:pt x="150971" y="410432"/>
                  </a:lnTo>
                  <a:lnTo>
                    <a:pt x="161068" y="398621"/>
                  </a:lnTo>
                  <a:lnTo>
                    <a:pt x="177641" y="405003"/>
                  </a:lnTo>
                  <a:lnTo>
                    <a:pt x="191452" y="398050"/>
                  </a:lnTo>
                  <a:lnTo>
                    <a:pt x="207454" y="408718"/>
                  </a:lnTo>
                  <a:lnTo>
                    <a:pt x="213836" y="392144"/>
                  </a:lnTo>
                  <a:lnTo>
                    <a:pt x="230886" y="394240"/>
                  </a:lnTo>
                  <a:lnTo>
                    <a:pt x="241554" y="412909"/>
                  </a:lnTo>
                  <a:lnTo>
                    <a:pt x="258032" y="419290"/>
                  </a:lnTo>
                  <a:lnTo>
                    <a:pt x="268700" y="403193"/>
                  </a:lnTo>
                  <a:lnTo>
                    <a:pt x="279273" y="387191"/>
                  </a:lnTo>
                  <a:lnTo>
                    <a:pt x="301657" y="381286"/>
                  </a:lnTo>
                  <a:lnTo>
                    <a:pt x="316039" y="370046"/>
                  </a:lnTo>
                  <a:lnTo>
                    <a:pt x="318135" y="352901"/>
                  </a:lnTo>
                  <a:lnTo>
                    <a:pt x="320802" y="331565"/>
                  </a:lnTo>
                  <a:lnTo>
                    <a:pt x="339376" y="320802"/>
                  </a:lnTo>
                  <a:lnTo>
                    <a:pt x="323374" y="310134"/>
                  </a:lnTo>
                  <a:lnTo>
                    <a:pt x="325564" y="293084"/>
                  </a:lnTo>
                  <a:lnTo>
                    <a:pt x="319088" y="274892"/>
                  </a:lnTo>
                  <a:lnTo>
                    <a:pt x="336709" y="272701"/>
                  </a:lnTo>
                  <a:lnTo>
                    <a:pt x="343090" y="256127"/>
                  </a:lnTo>
                  <a:lnTo>
                    <a:pt x="341471" y="234220"/>
                  </a:lnTo>
                  <a:lnTo>
                    <a:pt x="330232" y="219837"/>
                  </a:lnTo>
                  <a:lnTo>
                    <a:pt x="307848" y="225743"/>
                  </a:lnTo>
                  <a:lnTo>
                    <a:pt x="292894" y="206597"/>
                  </a:lnTo>
                  <a:lnTo>
                    <a:pt x="291274" y="184690"/>
                  </a:lnTo>
                  <a:lnTo>
                    <a:pt x="285464" y="162211"/>
                  </a:lnTo>
                  <a:lnTo>
                    <a:pt x="292322" y="106680"/>
                  </a:lnTo>
                  <a:lnTo>
                    <a:pt x="299180" y="51054"/>
                  </a:lnTo>
                  <a:lnTo>
                    <a:pt x="302800" y="21146"/>
                  </a:lnTo>
                  <a:lnTo>
                    <a:pt x="277844" y="13716"/>
                  </a:lnTo>
                  <a:lnTo>
                    <a:pt x="260223" y="15907"/>
                  </a:lnTo>
                  <a:lnTo>
                    <a:pt x="234696" y="12764"/>
                  </a:lnTo>
                  <a:lnTo>
                    <a:pt x="188309" y="2667"/>
                  </a:lnTo>
                  <a:lnTo>
                    <a:pt x="166973" y="0"/>
                  </a:lnTo>
                  <a:lnTo>
                    <a:pt x="156400" y="16097"/>
                  </a:lnTo>
                  <a:lnTo>
                    <a:pt x="149447" y="36957"/>
                  </a:lnTo>
                  <a:lnTo>
                    <a:pt x="131921" y="39148"/>
                  </a:lnTo>
                  <a:lnTo>
                    <a:pt x="113252" y="49816"/>
                  </a:lnTo>
                  <a:lnTo>
                    <a:pt x="95726" y="52006"/>
                  </a:lnTo>
                  <a:lnTo>
                    <a:pt x="77057" y="62674"/>
                  </a:lnTo>
                  <a:lnTo>
                    <a:pt x="52578" y="85725"/>
                  </a:lnTo>
                  <a:lnTo>
                    <a:pt x="28099" y="108775"/>
                  </a:lnTo>
                  <a:lnTo>
                    <a:pt x="21717" y="125349"/>
                  </a:lnTo>
                  <a:lnTo>
                    <a:pt x="10573" y="145637"/>
                  </a:lnTo>
                  <a:lnTo>
                    <a:pt x="0" y="161735"/>
                  </a:lnTo>
                  <a:lnTo>
                    <a:pt x="4763" y="192691"/>
                  </a:lnTo>
                  <a:lnTo>
                    <a:pt x="13906" y="224219"/>
                  </a:lnTo>
                  <a:lnTo>
                    <a:pt x="6953" y="245078"/>
                  </a:lnTo>
                  <a:lnTo>
                    <a:pt x="21431" y="268510"/>
                  </a:lnTo>
                  <a:lnTo>
                    <a:pt x="36862" y="283464"/>
                  </a:lnTo>
                  <a:lnTo>
                    <a:pt x="48673" y="363093"/>
                  </a:lnTo>
                  <a:lnTo>
                    <a:pt x="59817" y="377476"/>
                  </a:lnTo>
                  <a:lnTo>
                    <a:pt x="53530" y="394049"/>
                  </a:lnTo>
                  <a:lnTo>
                    <a:pt x="66865" y="426053"/>
                  </a:lnTo>
                  <a:lnTo>
                    <a:pt x="84391" y="423863"/>
                  </a:lnTo>
                  <a:lnTo>
                    <a:pt x="105727" y="426530"/>
                  </a:lnTo>
                  <a:lnTo>
                    <a:pt x="118015" y="432340"/>
                  </a:lnTo>
                  <a:lnTo>
                    <a:pt x="118015" y="432340"/>
                  </a:lnTo>
                  <a:lnTo>
                    <a:pt x="118015" y="4323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9FD003B7-1B87-97F6-F247-E9DBC378F93B}"/>
                </a:ext>
              </a:extLst>
            </p:cNvPr>
            <p:cNvSpPr/>
            <p:nvPr/>
          </p:nvSpPr>
          <p:spPr>
            <a:xfrm>
              <a:off x="2847634" y="375052"/>
              <a:ext cx="515361" cy="408535"/>
            </a:xfrm>
            <a:custGeom>
              <a:avLst/>
              <a:gdLst>
                <a:gd name="connsiteX0" fmla="*/ 154972 w 306038"/>
                <a:gd name="connsiteY0" fmla="*/ 242602 h 242601"/>
                <a:gd name="connsiteX1" fmla="*/ 172498 w 306038"/>
                <a:gd name="connsiteY1" fmla="*/ 205835 h 242601"/>
                <a:gd name="connsiteX2" fmla="*/ 178784 w 306038"/>
                <a:gd name="connsiteY2" fmla="*/ 189262 h 242601"/>
                <a:gd name="connsiteX3" fmla="*/ 203168 w 306038"/>
                <a:gd name="connsiteY3" fmla="*/ 166307 h 242601"/>
                <a:gd name="connsiteX4" fmla="*/ 217456 w 306038"/>
                <a:gd name="connsiteY4" fmla="*/ 155162 h 242601"/>
                <a:gd name="connsiteX5" fmla="*/ 236601 w 306038"/>
                <a:gd name="connsiteY5" fmla="*/ 140208 h 242601"/>
                <a:gd name="connsiteX6" fmla="*/ 259366 w 306038"/>
                <a:gd name="connsiteY6" fmla="*/ 130016 h 242601"/>
                <a:gd name="connsiteX7" fmla="*/ 282226 w 306038"/>
                <a:gd name="connsiteY7" fmla="*/ 119825 h 242601"/>
                <a:gd name="connsiteX8" fmla="*/ 299656 w 306038"/>
                <a:gd name="connsiteY8" fmla="*/ 117634 h 242601"/>
                <a:gd name="connsiteX9" fmla="*/ 306038 w 306038"/>
                <a:gd name="connsiteY9" fmla="*/ 101156 h 242601"/>
                <a:gd name="connsiteX10" fmla="*/ 303943 w 306038"/>
                <a:gd name="connsiteY10" fmla="*/ 83630 h 242601"/>
                <a:gd name="connsiteX11" fmla="*/ 283178 w 306038"/>
                <a:gd name="connsiteY11" fmla="*/ 76676 h 242601"/>
                <a:gd name="connsiteX12" fmla="*/ 240792 w 306038"/>
                <a:gd name="connsiteY12" fmla="*/ 71437 h 242601"/>
                <a:gd name="connsiteX13" fmla="*/ 151638 w 306038"/>
                <a:gd name="connsiteY13" fmla="*/ 60484 h 242601"/>
                <a:gd name="connsiteX14" fmla="*/ 118205 w 306038"/>
                <a:gd name="connsiteY14" fmla="*/ 52007 h 242601"/>
                <a:gd name="connsiteX15" fmla="*/ 104299 w 306038"/>
                <a:gd name="connsiteY15" fmla="*/ 24384 h 242601"/>
                <a:gd name="connsiteX16" fmla="*/ 97917 w 306038"/>
                <a:gd name="connsiteY16" fmla="*/ 6286 h 242601"/>
                <a:gd name="connsiteX17" fmla="*/ 68199 w 306038"/>
                <a:gd name="connsiteY17" fmla="*/ 2572 h 242601"/>
                <a:gd name="connsiteX18" fmla="*/ 46958 w 306038"/>
                <a:gd name="connsiteY18" fmla="*/ 0 h 242601"/>
                <a:gd name="connsiteX19" fmla="*/ 50197 w 306038"/>
                <a:gd name="connsiteY19" fmla="*/ 43625 h 242601"/>
                <a:gd name="connsiteX20" fmla="*/ 20479 w 306038"/>
                <a:gd name="connsiteY20" fmla="*/ 40005 h 242601"/>
                <a:gd name="connsiteX21" fmla="*/ 16859 w 306038"/>
                <a:gd name="connsiteY21" fmla="*/ 104394 h 242601"/>
                <a:gd name="connsiteX22" fmla="*/ 14288 w 306038"/>
                <a:gd name="connsiteY22" fmla="*/ 125730 h 242601"/>
                <a:gd name="connsiteX23" fmla="*/ 14288 w 306038"/>
                <a:gd name="connsiteY23" fmla="*/ 160306 h 242601"/>
                <a:gd name="connsiteX24" fmla="*/ 0 w 306038"/>
                <a:gd name="connsiteY24" fmla="*/ 171545 h 242601"/>
                <a:gd name="connsiteX25" fmla="*/ 15907 w 306038"/>
                <a:gd name="connsiteY25" fmla="*/ 182118 h 242601"/>
                <a:gd name="connsiteX26" fmla="*/ 12192 w 306038"/>
                <a:gd name="connsiteY26" fmla="*/ 211931 h 242601"/>
                <a:gd name="connsiteX27" fmla="*/ 18097 w 306038"/>
                <a:gd name="connsiteY27" fmla="*/ 234315 h 242601"/>
                <a:gd name="connsiteX28" fmla="*/ 36671 w 306038"/>
                <a:gd name="connsiteY28" fmla="*/ 223647 h 242601"/>
                <a:gd name="connsiteX29" fmla="*/ 35528 w 306038"/>
                <a:gd name="connsiteY29" fmla="*/ 197549 h 242601"/>
                <a:gd name="connsiteX30" fmla="*/ 56197 w 306038"/>
                <a:gd name="connsiteY30" fmla="*/ 169831 h 242601"/>
                <a:gd name="connsiteX31" fmla="*/ 72676 w 306038"/>
                <a:gd name="connsiteY31" fmla="*/ 176212 h 242601"/>
                <a:gd name="connsiteX32" fmla="*/ 86487 w 306038"/>
                <a:gd name="connsiteY32" fmla="*/ 203835 h 242601"/>
                <a:gd name="connsiteX33" fmla="*/ 102965 w 306038"/>
                <a:gd name="connsiteY33" fmla="*/ 210217 h 242601"/>
                <a:gd name="connsiteX34" fmla="*/ 127921 w 306038"/>
                <a:gd name="connsiteY34" fmla="*/ 217551 h 242601"/>
                <a:gd name="connsiteX35" fmla="*/ 142780 w 306038"/>
                <a:gd name="connsiteY35" fmla="*/ 236696 h 242601"/>
                <a:gd name="connsiteX36" fmla="*/ 154972 w 306038"/>
                <a:gd name="connsiteY36" fmla="*/ 242602 h 242601"/>
                <a:gd name="connsiteX37" fmla="*/ 154972 w 306038"/>
                <a:gd name="connsiteY37" fmla="*/ 242602 h 242601"/>
                <a:gd name="connsiteX38" fmla="*/ 154972 w 306038"/>
                <a:gd name="connsiteY38" fmla="*/ 242602 h 24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06038" h="242601">
                  <a:moveTo>
                    <a:pt x="154972" y="242602"/>
                  </a:moveTo>
                  <a:lnTo>
                    <a:pt x="172498" y="205835"/>
                  </a:lnTo>
                  <a:lnTo>
                    <a:pt x="178784" y="189262"/>
                  </a:lnTo>
                  <a:lnTo>
                    <a:pt x="203168" y="166307"/>
                  </a:lnTo>
                  <a:lnTo>
                    <a:pt x="217456" y="155162"/>
                  </a:lnTo>
                  <a:lnTo>
                    <a:pt x="236601" y="140208"/>
                  </a:lnTo>
                  <a:lnTo>
                    <a:pt x="259366" y="130016"/>
                  </a:lnTo>
                  <a:lnTo>
                    <a:pt x="282226" y="119825"/>
                  </a:lnTo>
                  <a:lnTo>
                    <a:pt x="299656" y="117634"/>
                  </a:lnTo>
                  <a:lnTo>
                    <a:pt x="306038" y="101156"/>
                  </a:lnTo>
                  <a:lnTo>
                    <a:pt x="303943" y="83630"/>
                  </a:lnTo>
                  <a:lnTo>
                    <a:pt x="283178" y="76676"/>
                  </a:lnTo>
                  <a:lnTo>
                    <a:pt x="240792" y="71437"/>
                  </a:lnTo>
                  <a:lnTo>
                    <a:pt x="151638" y="60484"/>
                  </a:lnTo>
                  <a:lnTo>
                    <a:pt x="118205" y="52007"/>
                  </a:lnTo>
                  <a:lnTo>
                    <a:pt x="104299" y="24384"/>
                  </a:lnTo>
                  <a:lnTo>
                    <a:pt x="97917" y="6286"/>
                  </a:lnTo>
                  <a:lnTo>
                    <a:pt x="68199" y="2572"/>
                  </a:lnTo>
                  <a:lnTo>
                    <a:pt x="46958" y="0"/>
                  </a:lnTo>
                  <a:lnTo>
                    <a:pt x="50197" y="43625"/>
                  </a:lnTo>
                  <a:lnTo>
                    <a:pt x="20479" y="40005"/>
                  </a:lnTo>
                  <a:lnTo>
                    <a:pt x="16859" y="104394"/>
                  </a:lnTo>
                  <a:lnTo>
                    <a:pt x="14288" y="125730"/>
                  </a:lnTo>
                  <a:lnTo>
                    <a:pt x="14288" y="160306"/>
                  </a:lnTo>
                  <a:lnTo>
                    <a:pt x="0" y="171545"/>
                  </a:lnTo>
                  <a:lnTo>
                    <a:pt x="15907" y="182118"/>
                  </a:lnTo>
                  <a:lnTo>
                    <a:pt x="12192" y="211931"/>
                  </a:lnTo>
                  <a:lnTo>
                    <a:pt x="18097" y="234315"/>
                  </a:lnTo>
                  <a:lnTo>
                    <a:pt x="36671" y="223647"/>
                  </a:lnTo>
                  <a:lnTo>
                    <a:pt x="35528" y="197549"/>
                  </a:lnTo>
                  <a:lnTo>
                    <a:pt x="56197" y="169831"/>
                  </a:lnTo>
                  <a:lnTo>
                    <a:pt x="72676" y="176212"/>
                  </a:lnTo>
                  <a:lnTo>
                    <a:pt x="86487" y="203835"/>
                  </a:lnTo>
                  <a:lnTo>
                    <a:pt x="102965" y="210217"/>
                  </a:lnTo>
                  <a:lnTo>
                    <a:pt x="127921" y="217551"/>
                  </a:lnTo>
                  <a:lnTo>
                    <a:pt x="142780" y="236696"/>
                  </a:lnTo>
                  <a:lnTo>
                    <a:pt x="154972" y="242602"/>
                  </a:lnTo>
                  <a:lnTo>
                    <a:pt x="154972" y="242602"/>
                  </a:lnTo>
                  <a:lnTo>
                    <a:pt x="154972" y="24260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115F00A-F992-B9FE-07F9-C7830ED22C19}"/>
                </a:ext>
              </a:extLst>
            </p:cNvPr>
            <p:cNvSpPr/>
            <p:nvPr/>
          </p:nvSpPr>
          <p:spPr>
            <a:xfrm>
              <a:off x="3207889" y="1138390"/>
              <a:ext cx="710566" cy="640310"/>
            </a:xfrm>
            <a:custGeom>
              <a:avLst/>
              <a:gdLst>
                <a:gd name="connsiteX0" fmla="*/ 392144 w 421957"/>
                <a:gd name="connsiteY0" fmla="*/ 380238 h 380237"/>
                <a:gd name="connsiteX1" fmla="*/ 411289 w 421957"/>
                <a:gd name="connsiteY1" fmla="*/ 365284 h 380237"/>
                <a:gd name="connsiteX2" fmla="*/ 421957 w 421957"/>
                <a:gd name="connsiteY2" fmla="*/ 349282 h 380237"/>
                <a:gd name="connsiteX3" fmla="*/ 404908 w 421957"/>
                <a:gd name="connsiteY3" fmla="*/ 347186 h 380237"/>
                <a:gd name="connsiteX4" fmla="*/ 386810 w 421957"/>
                <a:gd name="connsiteY4" fmla="*/ 353568 h 380237"/>
                <a:gd name="connsiteX5" fmla="*/ 402717 w 421957"/>
                <a:gd name="connsiteY5" fmla="*/ 329565 h 380237"/>
                <a:gd name="connsiteX6" fmla="*/ 418147 w 421957"/>
                <a:gd name="connsiteY6" fmla="*/ 309848 h 380237"/>
                <a:gd name="connsiteX7" fmla="*/ 387858 w 421957"/>
                <a:gd name="connsiteY7" fmla="*/ 310420 h 380237"/>
                <a:gd name="connsiteX8" fmla="*/ 402717 w 421957"/>
                <a:gd name="connsiteY8" fmla="*/ 294894 h 380237"/>
                <a:gd name="connsiteX9" fmla="*/ 405289 w 421957"/>
                <a:gd name="connsiteY9" fmla="*/ 273653 h 380237"/>
                <a:gd name="connsiteX10" fmla="*/ 393573 w 421957"/>
                <a:gd name="connsiteY10" fmla="*/ 228886 h 380237"/>
                <a:gd name="connsiteX11" fmla="*/ 393001 w 421957"/>
                <a:gd name="connsiteY11" fmla="*/ 198501 h 380237"/>
                <a:gd name="connsiteX12" fmla="*/ 412623 w 421957"/>
                <a:gd name="connsiteY12" fmla="*/ 179261 h 380237"/>
                <a:gd name="connsiteX13" fmla="*/ 414719 w 421957"/>
                <a:gd name="connsiteY13" fmla="*/ 162211 h 380237"/>
                <a:gd name="connsiteX14" fmla="*/ 403574 w 421957"/>
                <a:gd name="connsiteY14" fmla="*/ 147828 h 380237"/>
                <a:gd name="connsiteX15" fmla="*/ 389191 w 421957"/>
                <a:gd name="connsiteY15" fmla="*/ 124492 h 380237"/>
                <a:gd name="connsiteX16" fmla="*/ 372618 w 421957"/>
                <a:gd name="connsiteY16" fmla="*/ 83439 h 380237"/>
                <a:gd name="connsiteX17" fmla="*/ 336328 w 421957"/>
                <a:gd name="connsiteY17" fmla="*/ 61722 h 380237"/>
                <a:gd name="connsiteX18" fmla="*/ 318802 w 421957"/>
                <a:gd name="connsiteY18" fmla="*/ 63818 h 380237"/>
                <a:gd name="connsiteX19" fmla="*/ 308705 w 421957"/>
                <a:gd name="connsiteY19" fmla="*/ 75533 h 380237"/>
                <a:gd name="connsiteX20" fmla="*/ 292703 w 421957"/>
                <a:gd name="connsiteY20" fmla="*/ 64960 h 380237"/>
                <a:gd name="connsiteX21" fmla="*/ 291084 w 421957"/>
                <a:gd name="connsiteY21" fmla="*/ 43148 h 380237"/>
                <a:gd name="connsiteX22" fmla="*/ 270891 w 421957"/>
                <a:gd name="connsiteY22" fmla="*/ 31909 h 380237"/>
                <a:gd name="connsiteX23" fmla="*/ 263938 w 421957"/>
                <a:gd name="connsiteY23" fmla="*/ 18098 h 380237"/>
                <a:gd name="connsiteX24" fmla="*/ 257556 w 421957"/>
                <a:gd name="connsiteY24" fmla="*/ 0 h 380237"/>
                <a:gd name="connsiteX25" fmla="*/ 239458 w 421957"/>
                <a:gd name="connsiteY25" fmla="*/ 6477 h 380237"/>
                <a:gd name="connsiteX26" fmla="*/ 217075 w 421957"/>
                <a:gd name="connsiteY26" fmla="*/ 12287 h 380237"/>
                <a:gd name="connsiteX27" fmla="*/ 206978 w 421957"/>
                <a:gd name="connsiteY27" fmla="*/ 24098 h 380237"/>
                <a:gd name="connsiteX28" fmla="*/ 200120 w 421957"/>
                <a:gd name="connsiteY28" fmla="*/ 44863 h 380237"/>
                <a:gd name="connsiteX29" fmla="*/ 179356 w 421957"/>
                <a:gd name="connsiteY29" fmla="*/ 38005 h 380237"/>
                <a:gd name="connsiteX30" fmla="*/ 168688 w 421957"/>
                <a:gd name="connsiteY30" fmla="*/ 19336 h 380237"/>
                <a:gd name="connsiteX31" fmla="*/ 152209 w 421957"/>
                <a:gd name="connsiteY31" fmla="*/ 12954 h 380237"/>
                <a:gd name="connsiteX32" fmla="*/ 149542 w 421957"/>
                <a:gd name="connsiteY32" fmla="*/ 34290 h 380237"/>
                <a:gd name="connsiteX33" fmla="*/ 133064 w 421957"/>
                <a:gd name="connsiteY33" fmla="*/ 27908 h 380237"/>
                <a:gd name="connsiteX34" fmla="*/ 115443 w 421957"/>
                <a:gd name="connsiteY34" fmla="*/ 30099 h 380237"/>
                <a:gd name="connsiteX35" fmla="*/ 98965 w 421957"/>
                <a:gd name="connsiteY35" fmla="*/ 23717 h 380237"/>
                <a:gd name="connsiteX36" fmla="*/ 88868 w 421957"/>
                <a:gd name="connsiteY36" fmla="*/ 35433 h 380237"/>
                <a:gd name="connsiteX37" fmla="*/ 69723 w 421957"/>
                <a:gd name="connsiteY37" fmla="*/ 50387 h 380237"/>
                <a:gd name="connsiteX38" fmla="*/ 52673 w 421957"/>
                <a:gd name="connsiteY38" fmla="*/ 48292 h 380237"/>
                <a:gd name="connsiteX39" fmla="*/ 34671 w 421957"/>
                <a:gd name="connsiteY39" fmla="*/ 54769 h 380237"/>
                <a:gd name="connsiteX40" fmla="*/ 18669 w 421957"/>
                <a:gd name="connsiteY40" fmla="*/ 44101 h 380237"/>
                <a:gd name="connsiteX41" fmla="*/ 0 w 421957"/>
                <a:gd name="connsiteY41" fmla="*/ 54769 h 380237"/>
                <a:gd name="connsiteX42" fmla="*/ 2191 w 421957"/>
                <a:gd name="connsiteY42" fmla="*/ 72390 h 380237"/>
                <a:gd name="connsiteX43" fmla="*/ 13430 w 421957"/>
                <a:gd name="connsiteY43" fmla="*/ 86773 h 380237"/>
                <a:gd name="connsiteX44" fmla="*/ 7048 w 421957"/>
                <a:gd name="connsiteY44" fmla="*/ 103251 h 380237"/>
                <a:gd name="connsiteX45" fmla="*/ 18193 w 421957"/>
                <a:gd name="connsiteY45" fmla="*/ 117634 h 380237"/>
                <a:gd name="connsiteX46" fmla="*/ 24670 w 421957"/>
                <a:gd name="connsiteY46" fmla="*/ 135731 h 380237"/>
                <a:gd name="connsiteX47" fmla="*/ 30480 w 421957"/>
                <a:gd name="connsiteY47" fmla="*/ 158115 h 380237"/>
                <a:gd name="connsiteX48" fmla="*/ 46006 w 421957"/>
                <a:gd name="connsiteY48" fmla="*/ 207645 h 380237"/>
                <a:gd name="connsiteX49" fmla="*/ 62008 w 421957"/>
                <a:gd name="connsiteY49" fmla="*/ 218218 h 380237"/>
                <a:gd name="connsiteX50" fmla="*/ 103537 w 421957"/>
                <a:gd name="connsiteY50" fmla="*/ 266700 h 380237"/>
                <a:gd name="connsiteX51" fmla="*/ 114776 w 421957"/>
                <a:gd name="connsiteY51" fmla="*/ 281083 h 380237"/>
                <a:gd name="connsiteX52" fmla="*/ 148876 w 421957"/>
                <a:gd name="connsiteY52" fmla="*/ 319850 h 380237"/>
                <a:gd name="connsiteX53" fmla="*/ 160115 w 421957"/>
                <a:gd name="connsiteY53" fmla="*/ 334232 h 380237"/>
                <a:gd name="connsiteX54" fmla="*/ 161734 w 421957"/>
                <a:gd name="connsiteY54" fmla="*/ 356045 h 380237"/>
                <a:gd name="connsiteX55" fmla="*/ 182975 w 421957"/>
                <a:gd name="connsiteY55" fmla="*/ 358712 h 380237"/>
                <a:gd name="connsiteX56" fmla="*/ 209645 w 421957"/>
                <a:gd name="connsiteY56" fmla="*/ 353378 h 380237"/>
                <a:gd name="connsiteX57" fmla="*/ 231457 w 421957"/>
                <a:gd name="connsiteY57" fmla="*/ 351663 h 380237"/>
                <a:gd name="connsiteX58" fmla="*/ 258032 w 421957"/>
                <a:gd name="connsiteY58" fmla="*/ 346329 h 380237"/>
                <a:gd name="connsiteX59" fmla="*/ 274034 w 421957"/>
                <a:gd name="connsiteY59" fmla="*/ 356997 h 380237"/>
                <a:gd name="connsiteX60" fmla="*/ 300609 w 421957"/>
                <a:gd name="connsiteY60" fmla="*/ 351568 h 380237"/>
                <a:gd name="connsiteX61" fmla="*/ 321373 w 421957"/>
                <a:gd name="connsiteY61" fmla="*/ 358426 h 380237"/>
                <a:gd name="connsiteX62" fmla="*/ 342138 w 421957"/>
                <a:gd name="connsiteY62" fmla="*/ 365379 h 380237"/>
                <a:gd name="connsiteX63" fmla="*/ 362903 w 421957"/>
                <a:gd name="connsiteY63" fmla="*/ 372237 h 380237"/>
                <a:gd name="connsiteX64" fmla="*/ 380429 w 421957"/>
                <a:gd name="connsiteY64" fmla="*/ 370046 h 380237"/>
                <a:gd name="connsiteX65" fmla="*/ 392144 w 421957"/>
                <a:gd name="connsiteY65" fmla="*/ 380238 h 380237"/>
                <a:gd name="connsiteX66" fmla="*/ 392144 w 421957"/>
                <a:gd name="connsiteY66" fmla="*/ 380238 h 380237"/>
                <a:gd name="connsiteX67" fmla="*/ 392144 w 421957"/>
                <a:gd name="connsiteY67" fmla="*/ 380238 h 38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21957" h="380237">
                  <a:moveTo>
                    <a:pt x="392144" y="380238"/>
                  </a:moveTo>
                  <a:lnTo>
                    <a:pt x="411289" y="365284"/>
                  </a:lnTo>
                  <a:lnTo>
                    <a:pt x="421957" y="349282"/>
                  </a:lnTo>
                  <a:lnTo>
                    <a:pt x="404908" y="347186"/>
                  </a:lnTo>
                  <a:lnTo>
                    <a:pt x="386810" y="353568"/>
                  </a:lnTo>
                  <a:lnTo>
                    <a:pt x="402717" y="329565"/>
                  </a:lnTo>
                  <a:lnTo>
                    <a:pt x="418147" y="309848"/>
                  </a:lnTo>
                  <a:lnTo>
                    <a:pt x="387858" y="310420"/>
                  </a:lnTo>
                  <a:lnTo>
                    <a:pt x="402717" y="294894"/>
                  </a:lnTo>
                  <a:lnTo>
                    <a:pt x="405289" y="273653"/>
                  </a:lnTo>
                  <a:lnTo>
                    <a:pt x="393573" y="228886"/>
                  </a:lnTo>
                  <a:lnTo>
                    <a:pt x="393001" y="198501"/>
                  </a:lnTo>
                  <a:lnTo>
                    <a:pt x="412623" y="179261"/>
                  </a:lnTo>
                  <a:lnTo>
                    <a:pt x="414719" y="162211"/>
                  </a:lnTo>
                  <a:lnTo>
                    <a:pt x="403574" y="147828"/>
                  </a:lnTo>
                  <a:lnTo>
                    <a:pt x="389191" y="124492"/>
                  </a:lnTo>
                  <a:lnTo>
                    <a:pt x="372618" y="83439"/>
                  </a:lnTo>
                  <a:lnTo>
                    <a:pt x="336328" y="61722"/>
                  </a:lnTo>
                  <a:lnTo>
                    <a:pt x="318802" y="63818"/>
                  </a:lnTo>
                  <a:lnTo>
                    <a:pt x="308705" y="75533"/>
                  </a:lnTo>
                  <a:lnTo>
                    <a:pt x="292703" y="64960"/>
                  </a:lnTo>
                  <a:lnTo>
                    <a:pt x="291084" y="43148"/>
                  </a:lnTo>
                  <a:lnTo>
                    <a:pt x="270891" y="31909"/>
                  </a:lnTo>
                  <a:lnTo>
                    <a:pt x="263938" y="18098"/>
                  </a:lnTo>
                  <a:lnTo>
                    <a:pt x="257556" y="0"/>
                  </a:lnTo>
                  <a:lnTo>
                    <a:pt x="239458" y="6477"/>
                  </a:lnTo>
                  <a:lnTo>
                    <a:pt x="217075" y="12287"/>
                  </a:lnTo>
                  <a:lnTo>
                    <a:pt x="206978" y="24098"/>
                  </a:lnTo>
                  <a:lnTo>
                    <a:pt x="200120" y="44863"/>
                  </a:lnTo>
                  <a:lnTo>
                    <a:pt x="179356" y="38005"/>
                  </a:lnTo>
                  <a:lnTo>
                    <a:pt x="168688" y="19336"/>
                  </a:lnTo>
                  <a:lnTo>
                    <a:pt x="152209" y="12954"/>
                  </a:lnTo>
                  <a:lnTo>
                    <a:pt x="149542" y="34290"/>
                  </a:lnTo>
                  <a:lnTo>
                    <a:pt x="133064" y="27908"/>
                  </a:lnTo>
                  <a:lnTo>
                    <a:pt x="115443" y="30099"/>
                  </a:lnTo>
                  <a:lnTo>
                    <a:pt x="98965" y="23717"/>
                  </a:lnTo>
                  <a:lnTo>
                    <a:pt x="88868" y="35433"/>
                  </a:lnTo>
                  <a:lnTo>
                    <a:pt x="69723" y="50387"/>
                  </a:lnTo>
                  <a:lnTo>
                    <a:pt x="52673" y="48292"/>
                  </a:lnTo>
                  <a:lnTo>
                    <a:pt x="34671" y="54769"/>
                  </a:lnTo>
                  <a:lnTo>
                    <a:pt x="18669" y="44101"/>
                  </a:lnTo>
                  <a:lnTo>
                    <a:pt x="0" y="54769"/>
                  </a:lnTo>
                  <a:lnTo>
                    <a:pt x="2191" y="72390"/>
                  </a:lnTo>
                  <a:lnTo>
                    <a:pt x="13430" y="86773"/>
                  </a:lnTo>
                  <a:lnTo>
                    <a:pt x="7048" y="103251"/>
                  </a:lnTo>
                  <a:lnTo>
                    <a:pt x="18193" y="117634"/>
                  </a:lnTo>
                  <a:lnTo>
                    <a:pt x="24670" y="135731"/>
                  </a:lnTo>
                  <a:lnTo>
                    <a:pt x="30480" y="158115"/>
                  </a:lnTo>
                  <a:lnTo>
                    <a:pt x="46006" y="207645"/>
                  </a:lnTo>
                  <a:lnTo>
                    <a:pt x="62008" y="218218"/>
                  </a:lnTo>
                  <a:lnTo>
                    <a:pt x="103537" y="266700"/>
                  </a:lnTo>
                  <a:lnTo>
                    <a:pt x="114776" y="281083"/>
                  </a:lnTo>
                  <a:lnTo>
                    <a:pt x="148876" y="319850"/>
                  </a:lnTo>
                  <a:lnTo>
                    <a:pt x="160115" y="334232"/>
                  </a:lnTo>
                  <a:lnTo>
                    <a:pt x="161734" y="356045"/>
                  </a:lnTo>
                  <a:lnTo>
                    <a:pt x="182975" y="358712"/>
                  </a:lnTo>
                  <a:lnTo>
                    <a:pt x="209645" y="353378"/>
                  </a:lnTo>
                  <a:lnTo>
                    <a:pt x="231457" y="351663"/>
                  </a:lnTo>
                  <a:lnTo>
                    <a:pt x="258032" y="346329"/>
                  </a:lnTo>
                  <a:lnTo>
                    <a:pt x="274034" y="356997"/>
                  </a:lnTo>
                  <a:lnTo>
                    <a:pt x="300609" y="351568"/>
                  </a:lnTo>
                  <a:lnTo>
                    <a:pt x="321373" y="358426"/>
                  </a:lnTo>
                  <a:lnTo>
                    <a:pt x="342138" y="365379"/>
                  </a:lnTo>
                  <a:lnTo>
                    <a:pt x="362903" y="372237"/>
                  </a:lnTo>
                  <a:lnTo>
                    <a:pt x="380429" y="370046"/>
                  </a:lnTo>
                  <a:lnTo>
                    <a:pt x="392144" y="380238"/>
                  </a:lnTo>
                  <a:lnTo>
                    <a:pt x="392144" y="380238"/>
                  </a:lnTo>
                  <a:lnTo>
                    <a:pt x="392144" y="38023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D66F622D-2027-CB6D-8971-6C5B0D62F1D6}"/>
                </a:ext>
              </a:extLst>
            </p:cNvPr>
            <p:cNvSpPr/>
            <p:nvPr/>
          </p:nvSpPr>
          <p:spPr>
            <a:xfrm>
              <a:off x="3582421" y="322441"/>
              <a:ext cx="579681" cy="641114"/>
            </a:xfrm>
            <a:custGeom>
              <a:avLst/>
              <a:gdLst>
                <a:gd name="connsiteX0" fmla="*/ 211455 w 344233"/>
                <a:gd name="connsiteY0" fmla="*/ 380714 h 380714"/>
                <a:gd name="connsiteX1" fmla="*/ 225838 w 344233"/>
                <a:gd name="connsiteY1" fmla="*/ 369570 h 380714"/>
                <a:gd name="connsiteX2" fmla="*/ 243364 w 344233"/>
                <a:gd name="connsiteY2" fmla="*/ 367379 h 380714"/>
                <a:gd name="connsiteX3" fmla="*/ 261461 w 344233"/>
                <a:gd name="connsiteY3" fmla="*/ 360902 h 380714"/>
                <a:gd name="connsiteX4" fmla="*/ 281749 w 344233"/>
                <a:gd name="connsiteY4" fmla="*/ 372142 h 380714"/>
                <a:gd name="connsiteX5" fmla="*/ 292322 w 344233"/>
                <a:gd name="connsiteY5" fmla="*/ 356140 h 380714"/>
                <a:gd name="connsiteX6" fmla="*/ 310420 w 344233"/>
                <a:gd name="connsiteY6" fmla="*/ 349663 h 380714"/>
                <a:gd name="connsiteX7" fmla="*/ 304514 w 344233"/>
                <a:gd name="connsiteY7" fmla="*/ 327279 h 380714"/>
                <a:gd name="connsiteX8" fmla="*/ 325850 w 344233"/>
                <a:gd name="connsiteY8" fmla="*/ 329946 h 380714"/>
                <a:gd name="connsiteX9" fmla="*/ 328993 w 344233"/>
                <a:gd name="connsiteY9" fmla="*/ 304324 h 380714"/>
                <a:gd name="connsiteX10" fmla="*/ 343376 w 344233"/>
                <a:gd name="connsiteY10" fmla="*/ 293180 h 380714"/>
                <a:gd name="connsiteX11" fmla="*/ 341757 w 344233"/>
                <a:gd name="connsiteY11" fmla="*/ 271272 h 380714"/>
                <a:gd name="connsiteX12" fmla="*/ 339947 w 344233"/>
                <a:gd name="connsiteY12" fmla="*/ 180213 h 380714"/>
                <a:gd name="connsiteX13" fmla="*/ 344233 w 344233"/>
                <a:gd name="connsiteY13" fmla="*/ 146114 h 380714"/>
                <a:gd name="connsiteX14" fmla="*/ 328231 w 344233"/>
                <a:gd name="connsiteY14" fmla="*/ 135446 h 380714"/>
                <a:gd name="connsiteX15" fmla="*/ 321850 w 344233"/>
                <a:gd name="connsiteY15" fmla="*/ 117348 h 380714"/>
                <a:gd name="connsiteX16" fmla="*/ 310610 w 344233"/>
                <a:gd name="connsiteY16" fmla="*/ 102965 h 380714"/>
                <a:gd name="connsiteX17" fmla="*/ 279654 w 344233"/>
                <a:gd name="connsiteY17" fmla="*/ 73152 h 380714"/>
                <a:gd name="connsiteX18" fmla="*/ 277558 w 344233"/>
                <a:gd name="connsiteY18" fmla="*/ 55626 h 380714"/>
                <a:gd name="connsiteX19" fmla="*/ 255746 w 344233"/>
                <a:gd name="connsiteY19" fmla="*/ 57245 h 380714"/>
                <a:gd name="connsiteX20" fmla="*/ 234982 w 344233"/>
                <a:gd name="connsiteY20" fmla="*/ 50387 h 380714"/>
                <a:gd name="connsiteX21" fmla="*/ 218408 w 344233"/>
                <a:gd name="connsiteY21" fmla="*/ 44005 h 380714"/>
                <a:gd name="connsiteX22" fmla="*/ 202501 w 344233"/>
                <a:gd name="connsiteY22" fmla="*/ 33338 h 380714"/>
                <a:gd name="connsiteX23" fmla="*/ 177451 w 344233"/>
                <a:gd name="connsiteY23" fmla="*/ 25908 h 380714"/>
                <a:gd name="connsiteX24" fmla="*/ 151352 w 344233"/>
                <a:gd name="connsiteY24" fmla="*/ 27051 h 380714"/>
                <a:gd name="connsiteX25" fmla="*/ 144399 w 344233"/>
                <a:gd name="connsiteY25" fmla="*/ 13240 h 380714"/>
                <a:gd name="connsiteX26" fmla="*/ 107156 w 344233"/>
                <a:gd name="connsiteY26" fmla="*/ 0 h 380714"/>
                <a:gd name="connsiteX27" fmla="*/ 126301 w 344233"/>
                <a:gd name="connsiteY27" fmla="*/ 19622 h 380714"/>
                <a:gd name="connsiteX28" fmla="*/ 91249 w 344233"/>
                <a:gd name="connsiteY28" fmla="*/ 24003 h 380714"/>
                <a:gd name="connsiteX29" fmla="*/ 76771 w 344233"/>
                <a:gd name="connsiteY29" fmla="*/ 572 h 380714"/>
                <a:gd name="connsiteX30" fmla="*/ 31051 w 344233"/>
                <a:gd name="connsiteY30" fmla="*/ 20860 h 380714"/>
                <a:gd name="connsiteX31" fmla="*/ 27432 w 344233"/>
                <a:gd name="connsiteY31" fmla="*/ 50673 h 380714"/>
                <a:gd name="connsiteX32" fmla="*/ 20002 w 344233"/>
                <a:gd name="connsiteY32" fmla="*/ 110395 h 380714"/>
                <a:gd name="connsiteX33" fmla="*/ 17431 w 344233"/>
                <a:gd name="connsiteY33" fmla="*/ 131731 h 380714"/>
                <a:gd name="connsiteX34" fmla="*/ 14764 w 344233"/>
                <a:gd name="connsiteY34" fmla="*/ 153067 h 380714"/>
                <a:gd name="connsiteX35" fmla="*/ 8477 w 344233"/>
                <a:gd name="connsiteY35" fmla="*/ 204216 h 380714"/>
                <a:gd name="connsiteX36" fmla="*/ 0 w 344233"/>
                <a:gd name="connsiteY36" fmla="*/ 272415 h 380714"/>
                <a:gd name="connsiteX37" fmla="*/ 5905 w 344233"/>
                <a:gd name="connsiteY37" fmla="*/ 294799 h 380714"/>
                <a:gd name="connsiteX38" fmla="*/ 8096 w 344233"/>
                <a:gd name="connsiteY38" fmla="*/ 312325 h 380714"/>
                <a:gd name="connsiteX39" fmla="*/ 18764 w 344233"/>
                <a:gd name="connsiteY39" fmla="*/ 330994 h 380714"/>
                <a:gd name="connsiteX40" fmla="*/ 35814 w 344233"/>
                <a:gd name="connsiteY40" fmla="*/ 333089 h 380714"/>
                <a:gd name="connsiteX41" fmla="*/ 52292 w 344233"/>
                <a:gd name="connsiteY41" fmla="*/ 339471 h 380714"/>
                <a:gd name="connsiteX42" fmla="*/ 69818 w 344233"/>
                <a:gd name="connsiteY42" fmla="*/ 337280 h 380714"/>
                <a:gd name="connsiteX43" fmla="*/ 85344 w 344233"/>
                <a:gd name="connsiteY43" fmla="*/ 352139 h 380714"/>
                <a:gd name="connsiteX44" fmla="*/ 101251 w 344233"/>
                <a:gd name="connsiteY44" fmla="*/ 362807 h 380714"/>
                <a:gd name="connsiteX45" fmla="*/ 115157 w 344233"/>
                <a:gd name="connsiteY45" fmla="*/ 355854 h 380714"/>
                <a:gd name="connsiteX46" fmla="*/ 135922 w 344233"/>
                <a:gd name="connsiteY46" fmla="*/ 362712 h 380714"/>
                <a:gd name="connsiteX47" fmla="*/ 152876 w 344233"/>
                <a:gd name="connsiteY47" fmla="*/ 364808 h 380714"/>
                <a:gd name="connsiteX48" fmla="*/ 174212 w 344233"/>
                <a:gd name="connsiteY48" fmla="*/ 367474 h 380714"/>
                <a:gd name="connsiteX49" fmla="*/ 195453 w 344233"/>
                <a:gd name="connsiteY49" fmla="*/ 370141 h 380714"/>
                <a:gd name="connsiteX50" fmla="*/ 211455 w 344233"/>
                <a:gd name="connsiteY50" fmla="*/ 380714 h 380714"/>
                <a:gd name="connsiteX51" fmla="*/ 211455 w 344233"/>
                <a:gd name="connsiteY51" fmla="*/ 380714 h 380714"/>
                <a:gd name="connsiteX52" fmla="*/ 211455 w 344233"/>
                <a:gd name="connsiteY52" fmla="*/ 380714 h 38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44233" h="380714">
                  <a:moveTo>
                    <a:pt x="211455" y="380714"/>
                  </a:moveTo>
                  <a:lnTo>
                    <a:pt x="225838" y="369570"/>
                  </a:lnTo>
                  <a:lnTo>
                    <a:pt x="243364" y="367379"/>
                  </a:lnTo>
                  <a:lnTo>
                    <a:pt x="261461" y="360902"/>
                  </a:lnTo>
                  <a:lnTo>
                    <a:pt x="281749" y="372142"/>
                  </a:lnTo>
                  <a:lnTo>
                    <a:pt x="292322" y="356140"/>
                  </a:lnTo>
                  <a:lnTo>
                    <a:pt x="310420" y="349663"/>
                  </a:lnTo>
                  <a:lnTo>
                    <a:pt x="304514" y="327279"/>
                  </a:lnTo>
                  <a:lnTo>
                    <a:pt x="325850" y="329946"/>
                  </a:lnTo>
                  <a:lnTo>
                    <a:pt x="328993" y="304324"/>
                  </a:lnTo>
                  <a:lnTo>
                    <a:pt x="343376" y="293180"/>
                  </a:lnTo>
                  <a:lnTo>
                    <a:pt x="341757" y="271272"/>
                  </a:lnTo>
                  <a:lnTo>
                    <a:pt x="339947" y="180213"/>
                  </a:lnTo>
                  <a:lnTo>
                    <a:pt x="344233" y="146114"/>
                  </a:lnTo>
                  <a:lnTo>
                    <a:pt x="328231" y="135446"/>
                  </a:lnTo>
                  <a:lnTo>
                    <a:pt x="321850" y="117348"/>
                  </a:lnTo>
                  <a:lnTo>
                    <a:pt x="310610" y="102965"/>
                  </a:lnTo>
                  <a:lnTo>
                    <a:pt x="279654" y="73152"/>
                  </a:lnTo>
                  <a:lnTo>
                    <a:pt x="277558" y="55626"/>
                  </a:lnTo>
                  <a:lnTo>
                    <a:pt x="255746" y="57245"/>
                  </a:lnTo>
                  <a:lnTo>
                    <a:pt x="234982" y="50387"/>
                  </a:lnTo>
                  <a:lnTo>
                    <a:pt x="218408" y="44005"/>
                  </a:lnTo>
                  <a:lnTo>
                    <a:pt x="202501" y="33338"/>
                  </a:lnTo>
                  <a:lnTo>
                    <a:pt x="177451" y="25908"/>
                  </a:lnTo>
                  <a:lnTo>
                    <a:pt x="151352" y="27051"/>
                  </a:lnTo>
                  <a:lnTo>
                    <a:pt x="144399" y="13240"/>
                  </a:lnTo>
                  <a:lnTo>
                    <a:pt x="107156" y="0"/>
                  </a:lnTo>
                  <a:lnTo>
                    <a:pt x="126301" y="19622"/>
                  </a:lnTo>
                  <a:lnTo>
                    <a:pt x="91249" y="24003"/>
                  </a:lnTo>
                  <a:lnTo>
                    <a:pt x="76771" y="572"/>
                  </a:lnTo>
                  <a:lnTo>
                    <a:pt x="31051" y="20860"/>
                  </a:lnTo>
                  <a:lnTo>
                    <a:pt x="27432" y="50673"/>
                  </a:lnTo>
                  <a:lnTo>
                    <a:pt x="20002" y="110395"/>
                  </a:lnTo>
                  <a:lnTo>
                    <a:pt x="17431" y="131731"/>
                  </a:lnTo>
                  <a:lnTo>
                    <a:pt x="14764" y="153067"/>
                  </a:lnTo>
                  <a:lnTo>
                    <a:pt x="8477" y="204216"/>
                  </a:lnTo>
                  <a:lnTo>
                    <a:pt x="0" y="272415"/>
                  </a:lnTo>
                  <a:lnTo>
                    <a:pt x="5905" y="294799"/>
                  </a:lnTo>
                  <a:lnTo>
                    <a:pt x="8096" y="312325"/>
                  </a:lnTo>
                  <a:lnTo>
                    <a:pt x="18764" y="330994"/>
                  </a:lnTo>
                  <a:lnTo>
                    <a:pt x="35814" y="333089"/>
                  </a:lnTo>
                  <a:lnTo>
                    <a:pt x="52292" y="339471"/>
                  </a:lnTo>
                  <a:lnTo>
                    <a:pt x="69818" y="337280"/>
                  </a:lnTo>
                  <a:lnTo>
                    <a:pt x="85344" y="352139"/>
                  </a:lnTo>
                  <a:lnTo>
                    <a:pt x="101251" y="362807"/>
                  </a:lnTo>
                  <a:lnTo>
                    <a:pt x="115157" y="355854"/>
                  </a:lnTo>
                  <a:lnTo>
                    <a:pt x="135922" y="362712"/>
                  </a:lnTo>
                  <a:lnTo>
                    <a:pt x="152876" y="364808"/>
                  </a:lnTo>
                  <a:lnTo>
                    <a:pt x="174212" y="367474"/>
                  </a:lnTo>
                  <a:lnTo>
                    <a:pt x="195453" y="370141"/>
                  </a:lnTo>
                  <a:lnTo>
                    <a:pt x="211455" y="380714"/>
                  </a:lnTo>
                  <a:lnTo>
                    <a:pt x="211455" y="380714"/>
                  </a:lnTo>
                  <a:lnTo>
                    <a:pt x="211455" y="3807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9860565F-A5EF-C51C-7D9E-481DFEBAADEE}"/>
                </a:ext>
              </a:extLst>
            </p:cNvPr>
            <p:cNvSpPr/>
            <p:nvPr/>
          </p:nvSpPr>
          <p:spPr>
            <a:xfrm>
              <a:off x="4154242" y="303834"/>
              <a:ext cx="690836" cy="816429"/>
            </a:xfrm>
            <a:custGeom>
              <a:avLst/>
              <a:gdLst>
                <a:gd name="connsiteX0" fmla="*/ 376237 w 410241"/>
                <a:gd name="connsiteY0" fmla="*/ 484823 h 484822"/>
                <a:gd name="connsiteX1" fmla="*/ 410242 w 410241"/>
                <a:gd name="connsiteY1" fmla="*/ 419862 h 484822"/>
                <a:gd name="connsiteX2" fmla="*/ 403860 w 410241"/>
                <a:gd name="connsiteY2" fmla="*/ 401765 h 484822"/>
                <a:gd name="connsiteX3" fmla="*/ 386620 w 410241"/>
                <a:gd name="connsiteY3" fmla="*/ 330518 h 484822"/>
                <a:gd name="connsiteX4" fmla="*/ 374713 w 410241"/>
                <a:gd name="connsiteY4" fmla="*/ 285750 h 484822"/>
                <a:gd name="connsiteX5" fmla="*/ 376142 w 410241"/>
                <a:gd name="connsiteY5" fmla="*/ 169164 h 484822"/>
                <a:gd name="connsiteX6" fmla="*/ 360617 w 410241"/>
                <a:gd name="connsiteY6" fmla="*/ 154305 h 484822"/>
                <a:gd name="connsiteX7" fmla="*/ 351472 w 410241"/>
                <a:gd name="connsiteY7" fmla="*/ 122873 h 484822"/>
                <a:gd name="connsiteX8" fmla="*/ 350330 w 410241"/>
                <a:gd name="connsiteY8" fmla="*/ 96774 h 484822"/>
                <a:gd name="connsiteX9" fmla="*/ 323564 w 410241"/>
                <a:gd name="connsiteY9" fmla="*/ 67532 h 484822"/>
                <a:gd name="connsiteX10" fmla="*/ 289274 w 410241"/>
                <a:gd name="connsiteY10" fmla="*/ 28766 h 484822"/>
                <a:gd name="connsiteX11" fmla="*/ 272701 w 410241"/>
                <a:gd name="connsiteY11" fmla="*/ 22384 h 484822"/>
                <a:gd name="connsiteX12" fmla="*/ 248126 w 410241"/>
                <a:gd name="connsiteY12" fmla="*/ 10668 h 484822"/>
                <a:gd name="connsiteX13" fmla="*/ 232029 w 410241"/>
                <a:gd name="connsiteY13" fmla="*/ 0 h 484822"/>
                <a:gd name="connsiteX14" fmla="*/ 214408 w 410241"/>
                <a:gd name="connsiteY14" fmla="*/ 2191 h 484822"/>
                <a:gd name="connsiteX15" fmla="*/ 200025 w 410241"/>
                <a:gd name="connsiteY15" fmla="*/ 13430 h 484822"/>
                <a:gd name="connsiteX16" fmla="*/ 183927 w 410241"/>
                <a:gd name="connsiteY16" fmla="*/ 2762 h 484822"/>
                <a:gd name="connsiteX17" fmla="*/ 162020 w 410241"/>
                <a:gd name="connsiteY17" fmla="*/ 4382 h 484822"/>
                <a:gd name="connsiteX18" fmla="*/ 139065 w 410241"/>
                <a:gd name="connsiteY18" fmla="*/ 14478 h 484822"/>
                <a:gd name="connsiteX19" fmla="*/ 119920 w 410241"/>
                <a:gd name="connsiteY19" fmla="*/ 29432 h 484822"/>
                <a:gd name="connsiteX20" fmla="*/ 117824 w 410241"/>
                <a:gd name="connsiteY20" fmla="*/ 46482 h 484822"/>
                <a:gd name="connsiteX21" fmla="*/ 96393 w 410241"/>
                <a:gd name="connsiteY21" fmla="*/ 43815 h 484822"/>
                <a:gd name="connsiteX22" fmla="*/ 79819 w 410241"/>
                <a:gd name="connsiteY22" fmla="*/ 37433 h 484822"/>
                <a:gd name="connsiteX23" fmla="*/ 62770 w 410241"/>
                <a:gd name="connsiteY23" fmla="*/ 35338 h 484822"/>
                <a:gd name="connsiteX24" fmla="*/ 48292 w 410241"/>
                <a:gd name="connsiteY24" fmla="*/ 46577 h 484822"/>
                <a:gd name="connsiteX25" fmla="*/ 27051 w 410241"/>
                <a:gd name="connsiteY25" fmla="*/ 78486 h 484822"/>
                <a:gd name="connsiteX26" fmla="*/ 20669 w 410241"/>
                <a:gd name="connsiteY26" fmla="*/ 95059 h 484822"/>
                <a:gd name="connsiteX27" fmla="*/ 7906 w 410241"/>
                <a:gd name="connsiteY27" fmla="*/ 128016 h 484822"/>
                <a:gd name="connsiteX28" fmla="*/ 5239 w 410241"/>
                <a:gd name="connsiteY28" fmla="*/ 149352 h 484822"/>
                <a:gd name="connsiteX29" fmla="*/ 0 w 410241"/>
                <a:gd name="connsiteY29" fmla="*/ 191929 h 484822"/>
                <a:gd name="connsiteX30" fmla="*/ 1810 w 410241"/>
                <a:gd name="connsiteY30" fmla="*/ 282988 h 484822"/>
                <a:gd name="connsiteX31" fmla="*/ 28003 w 410241"/>
                <a:gd name="connsiteY31" fmla="*/ 281845 h 484822"/>
                <a:gd name="connsiteX32" fmla="*/ 42958 w 410241"/>
                <a:gd name="connsiteY32" fmla="*/ 300990 h 484822"/>
                <a:gd name="connsiteX33" fmla="*/ 44577 w 410241"/>
                <a:gd name="connsiteY33" fmla="*/ 322898 h 484822"/>
                <a:gd name="connsiteX34" fmla="*/ 55911 w 410241"/>
                <a:gd name="connsiteY34" fmla="*/ 337185 h 484822"/>
                <a:gd name="connsiteX35" fmla="*/ 62294 w 410241"/>
                <a:gd name="connsiteY35" fmla="*/ 355283 h 484822"/>
                <a:gd name="connsiteX36" fmla="*/ 78391 w 410241"/>
                <a:gd name="connsiteY36" fmla="*/ 365950 h 484822"/>
                <a:gd name="connsiteX37" fmla="*/ 98679 w 410241"/>
                <a:gd name="connsiteY37" fmla="*/ 377095 h 484822"/>
                <a:gd name="connsiteX38" fmla="*/ 115824 w 410241"/>
                <a:gd name="connsiteY38" fmla="*/ 379190 h 484822"/>
                <a:gd name="connsiteX39" fmla="*/ 170878 w 410241"/>
                <a:gd name="connsiteY39" fmla="*/ 390335 h 484822"/>
                <a:gd name="connsiteX40" fmla="*/ 172974 w 410241"/>
                <a:gd name="connsiteY40" fmla="*/ 407861 h 484822"/>
                <a:gd name="connsiteX41" fmla="*/ 197072 w 410241"/>
                <a:gd name="connsiteY41" fmla="*/ 423863 h 484822"/>
                <a:gd name="connsiteX42" fmla="*/ 221742 w 410241"/>
                <a:gd name="connsiteY42" fmla="*/ 435483 h 484822"/>
                <a:gd name="connsiteX43" fmla="*/ 290703 w 410241"/>
                <a:gd name="connsiteY43" fmla="*/ 474345 h 484822"/>
                <a:gd name="connsiteX44" fmla="*/ 376237 w 410241"/>
                <a:gd name="connsiteY44" fmla="*/ 484823 h 484822"/>
                <a:gd name="connsiteX45" fmla="*/ 376237 w 410241"/>
                <a:gd name="connsiteY45" fmla="*/ 484823 h 484822"/>
                <a:gd name="connsiteX46" fmla="*/ 376237 w 410241"/>
                <a:gd name="connsiteY46" fmla="*/ 484823 h 48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10241" h="484822">
                  <a:moveTo>
                    <a:pt x="376237" y="484823"/>
                  </a:moveTo>
                  <a:lnTo>
                    <a:pt x="410242" y="419862"/>
                  </a:lnTo>
                  <a:lnTo>
                    <a:pt x="403860" y="401765"/>
                  </a:lnTo>
                  <a:lnTo>
                    <a:pt x="386620" y="330518"/>
                  </a:lnTo>
                  <a:lnTo>
                    <a:pt x="374713" y="285750"/>
                  </a:lnTo>
                  <a:lnTo>
                    <a:pt x="376142" y="169164"/>
                  </a:lnTo>
                  <a:lnTo>
                    <a:pt x="360617" y="154305"/>
                  </a:lnTo>
                  <a:lnTo>
                    <a:pt x="351472" y="122873"/>
                  </a:lnTo>
                  <a:lnTo>
                    <a:pt x="350330" y="96774"/>
                  </a:lnTo>
                  <a:lnTo>
                    <a:pt x="323564" y="67532"/>
                  </a:lnTo>
                  <a:lnTo>
                    <a:pt x="289274" y="28766"/>
                  </a:lnTo>
                  <a:lnTo>
                    <a:pt x="272701" y="22384"/>
                  </a:lnTo>
                  <a:lnTo>
                    <a:pt x="248126" y="10668"/>
                  </a:lnTo>
                  <a:lnTo>
                    <a:pt x="232029" y="0"/>
                  </a:lnTo>
                  <a:lnTo>
                    <a:pt x="214408" y="2191"/>
                  </a:lnTo>
                  <a:lnTo>
                    <a:pt x="200025" y="13430"/>
                  </a:lnTo>
                  <a:lnTo>
                    <a:pt x="183927" y="2762"/>
                  </a:lnTo>
                  <a:lnTo>
                    <a:pt x="162020" y="4382"/>
                  </a:lnTo>
                  <a:lnTo>
                    <a:pt x="139065" y="14478"/>
                  </a:lnTo>
                  <a:lnTo>
                    <a:pt x="119920" y="29432"/>
                  </a:lnTo>
                  <a:lnTo>
                    <a:pt x="117824" y="46482"/>
                  </a:lnTo>
                  <a:lnTo>
                    <a:pt x="96393" y="43815"/>
                  </a:lnTo>
                  <a:lnTo>
                    <a:pt x="79819" y="37433"/>
                  </a:lnTo>
                  <a:lnTo>
                    <a:pt x="62770" y="35338"/>
                  </a:lnTo>
                  <a:lnTo>
                    <a:pt x="48292" y="46577"/>
                  </a:lnTo>
                  <a:lnTo>
                    <a:pt x="27051" y="78486"/>
                  </a:lnTo>
                  <a:lnTo>
                    <a:pt x="20669" y="95059"/>
                  </a:lnTo>
                  <a:lnTo>
                    <a:pt x="7906" y="128016"/>
                  </a:lnTo>
                  <a:lnTo>
                    <a:pt x="5239" y="149352"/>
                  </a:lnTo>
                  <a:lnTo>
                    <a:pt x="0" y="191929"/>
                  </a:lnTo>
                  <a:lnTo>
                    <a:pt x="1810" y="282988"/>
                  </a:lnTo>
                  <a:lnTo>
                    <a:pt x="28003" y="281845"/>
                  </a:lnTo>
                  <a:lnTo>
                    <a:pt x="42958" y="300990"/>
                  </a:lnTo>
                  <a:lnTo>
                    <a:pt x="44577" y="322898"/>
                  </a:lnTo>
                  <a:lnTo>
                    <a:pt x="55911" y="337185"/>
                  </a:lnTo>
                  <a:lnTo>
                    <a:pt x="62294" y="355283"/>
                  </a:lnTo>
                  <a:lnTo>
                    <a:pt x="78391" y="365950"/>
                  </a:lnTo>
                  <a:lnTo>
                    <a:pt x="98679" y="377095"/>
                  </a:lnTo>
                  <a:lnTo>
                    <a:pt x="115824" y="379190"/>
                  </a:lnTo>
                  <a:lnTo>
                    <a:pt x="170878" y="390335"/>
                  </a:lnTo>
                  <a:lnTo>
                    <a:pt x="172974" y="407861"/>
                  </a:lnTo>
                  <a:lnTo>
                    <a:pt x="197072" y="423863"/>
                  </a:lnTo>
                  <a:lnTo>
                    <a:pt x="221742" y="435483"/>
                  </a:lnTo>
                  <a:lnTo>
                    <a:pt x="290703" y="474345"/>
                  </a:lnTo>
                  <a:lnTo>
                    <a:pt x="376237" y="484823"/>
                  </a:lnTo>
                  <a:lnTo>
                    <a:pt x="376237" y="484823"/>
                  </a:lnTo>
                  <a:lnTo>
                    <a:pt x="376237" y="484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28F0A16-E877-1805-CA6B-4947B565252B}"/>
                </a:ext>
              </a:extLst>
            </p:cNvPr>
            <p:cNvSpPr/>
            <p:nvPr/>
          </p:nvSpPr>
          <p:spPr>
            <a:xfrm>
              <a:off x="4518828" y="102374"/>
              <a:ext cx="911705" cy="470929"/>
            </a:xfrm>
            <a:custGeom>
              <a:avLst/>
              <a:gdLst>
                <a:gd name="connsiteX0" fmla="*/ 151733 w 541400"/>
                <a:gd name="connsiteY0" fmla="*/ 279654 h 279653"/>
                <a:gd name="connsiteX1" fmla="*/ 174021 w 541400"/>
                <a:gd name="connsiteY1" fmla="*/ 273749 h 279653"/>
                <a:gd name="connsiteX2" fmla="*/ 188309 w 541400"/>
                <a:gd name="connsiteY2" fmla="*/ 193072 h 279653"/>
                <a:gd name="connsiteX3" fmla="*/ 192024 w 541400"/>
                <a:gd name="connsiteY3" fmla="*/ 163163 h 279653"/>
                <a:gd name="connsiteX4" fmla="*/ 203168 w 541400"/>
                <a:gd name="connsiteY4" fmla="*/ 142780 h 279653"/>
                <a:gd name="connsiteX5" fmla="*/ 213836 w 541400"/>
                <a:gd name="connsiteY5" fmla="*/ 126778 h 279653"/>
                <a:gd name="connsiteX6" fmla="*/ 232410 w 541400"/>
                <a:gd name="connsiteY6" fmla="*/ 116015 h 279653"/>
                <a:gd name="connsiteX7" fmla="*/ 230791 w 541400"/>
                <a:gd name="connsiteY7" fmla="*/ 94107 h 279653"/>
                <a:gd name="connsiteX8" fmla="*/ 248888 w 541400"/>
                <a:gd name="connsiteY8" fmla="*/ 87630 h 279653"/>
                <a:gd name="connsiteX9" fmla="*/ 267462 w 541400"/>
                <a:gd name="connsiteY9" fmla="*/ 76962 h 279653"/>
                <a:gd name="connsiteX10" fmla="*/ 289274 w 541400"/>
                <a:gd name="connsiteY10" fmla="*/ 75343 h 279653"/>
                <a:gd name="connsiteX11" fmla="*/ 312134 w 541400"/>
                <a:gd name="connsiteY11" fmla="*/ 65151 h 279653"/>
                <a:gd name="connsiteX12" fmla="*/ 334423 w 541400"/>
                <a:gd name="connsiteY12" fmla="*/ 59150 h 279653"/>
                <a:gd name="connsiteX13" fmla="*/ 368522 w 541400"/>
                <a:gd name="connsiteY13" fmla="*/ 63341 h 279653"/>
                <a:gd name="connsiteX14" fmla="*/ 402050 w 541400"/>
                <a:gd name="connsiteY14" fmla="*/ 71818 h 279653"/>
                <a:gd name="connsiteX15" fmla="*/ 430720 w 541400"/>
                <a:gd name="connsiteY15" fmla="*/ 84106 h 279653"/>
                <a:gd name="connsiteX16" fmla="*/ 458914 w 541400"/>
                <a:gd name="connsiteY16" fmla="*/ 100584 h 279653"/>
                <a:gd name="connsiteX17" fmla="*/ 489775 w 541400"/>
                <a:gd name="connsiteY17" fmla="*/ 130397 h 279653"/>
                <a:gd name="connsiteX18" fmla="*/ 541401 w 541400"/>
                <a:gd name="connsiteY18" fmla="*/ 132493 h 279653"/>
                <a:gd name="connsiteX19" fmla="*/ 524351 w 541400"/>
                <a:gd name="connsiteY19" fmla="*/ 95631 h 279653"/>
                <a:gd name="connsiteX20" fmla="*/ 489204 w 541400"/>
                <a:gd name="connsiteY20" fmla="*/ 30575 h 279653"/>
                <a:gd name="connsiteX21" fmla="*/ 463105 w 541400"/>
                <a:gd name="connsiteY21" fmla="*/ 31623 h 279653"/>
                <a:gd name="connsiteX22" fmla="*/ 433388 w 541400"/>
                <a:gd name="connsiteY22" fmla="*/ 28004 h 279653"/>
                <a:gd name="connsiteX23" fmla="*/ 373285 w 541400"/>
                <a:gd name="connsiteY23" fmla="*/ 24860 h 279653"/>
                <a:gd name="connsiteX24" fmla="*/ 334994 w 541400"/>
                <a:gd name="connsiteY24" fmla="*/ 20193 h 279653"/>
                <a:gd name="connsiteX25" fmla="*/ 305181 w 541400"/>
                <a:gd name="connsiteY25" fmla="*/ 16478 h 279653"/>
                <a:gd name="connsiteX26" fmla="*/ 254127 w 541400"/>
                <a:gd name="connsiteY26" fmla="*/ 10192 h 279653"/>
                <a:gd name="connsiteX27" fmla="*/ 202502 w 541400"/>
                <a:gd name="connsiteY27" fmla="*/ 8191 h 279653"/>
                <a:gd name="connsiteX28" fmla="*/ 172688 w 541400"/>
                <a:gd name="connsiteY28" fmla="*/ 4477 h 279653"/>
                <a:gd name="connsiteX29" fmla="*/ 116871 w 541400"/>
                <a:gd name="connsiteY29" fmla="*/ 1905 h 279653"/>
                <a:gd name="connsiteX30" fmla="*/ 30766 w 541400"/>
                <a:gd name="connsiteY30" fmla="*/ 0 h 279653"/>
                <a:gd name="connsiteX31" fmla="*/ 8954 w 541400"/>
                <a:gd name="connsiteY31" fmla="*/ 1619 h 279653"/>
                <a:gd name="connsiteX32" fmla="*/ 2571 w 541400"/>
                <a:gd name="connsiteY32" fmla="*/ 18193 h 279653"/>
                <a:gd name="connsiteX33" fmla="*/ 7334 w 541400"/>
                <a:gd name="connsiteY33" fmla="*/ 49149 h 279653"/>
                <a:gd name="connsiteX34" fmla="*/ 18002 w 541400"/>
                <a:gd name="connsiteY34" fmla="*/ 67913 h 279653"/>
                <a:gd name="connsiteX35" fmla="*/ 7429 w 541400"/>
                <a:gd name="connsiteY35" fmla="*/ 83915 h 279653"/>
                <a:gd name="connsiteX36" fmla="*/ 0 w 541400"/>
                <a:gd name="connsiteY36" fmla="*/ 109061 h 279653"/>
                <a:gd name="connsiteX37" fmla="*/ 24955 w 541400"/>
                <a:gd name="connsiteY37" fmla="*/ 116491 h 279653"/>
                <a:gd name="connsiteX38" fmla="*/ 36195 w 541400"/>
                <a:gd name="connsiteY38" fmla="*/ 130874 h 279653"/>
                <a:gd name="connsiteX39" fmla="*/ 56388 w 541400"/>
                <a:gd name="connsiteY39" fmla="*/ 142018 h 279653"/>
                <a:gd name="connsiteX40" fmla="*/ 72866 w 541400"/>
                <a:gd name="connsiteY40" fmla="*/ 148400 h 279653"/>
                <a:gd name="connsiteX41" fmla="*/ 95821 w 541400"/>
                <a:gd name="connsiteY41" fmla="*/ 172974 h 279653"/>
                <a:gd name="connsiteX42" fmla="*/ 106966 w 541400"/>
                <a:gd name="connsiteY42" fmla="*/ 187357 h 279653"/>
                <a:gd name="connsiteX43" fmla="*/ 122396 w 541400"/>
                <a:gd name="connsiteY43" fmla="*/ 202311 h 279653"/>
                <a:gd name="connsiteX44" fmla="*/ 134683 w 541400"/>
                <a:gd name="connsiteY44" fmla="*/ 242887 h 279653"/>
                <a:gd name="connsiteX45" fmla="*/ 145352 w 541400"/>
                <a:gd name="connsiteY45" fmla="*/ 261557 h 279653"/>
                <a:gd name="connsiteX46" fmla="*/ 151733 w 541400"/>
                <a:gd name="connsiteY46" fmla="*/ 279654 h 279653"/>
                <a:gd name="connsiteX47" fmla="*/ 151733 w 541400"/>
                <a:gd name="connsiteY47" fmla="*/ 279654 h 279653"/>
                <a:gd name="connsiteX48" fmla="*/ 151733 w 541400"/>
                <a:gd name="connsiteY48" fmla="*/ 279654 h 27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1400" h="279653">
                  <a:moveTo>
                    <a:pt x="151733" y="279654"/>
                  </a:moveTo>
                  <a:lnTo>
                    <a:pt x="174021" y="273749"/>
                  </a:lnTo>
                  <a:lnTo>
                    <a:pt x="188309" y="193072"/>
                  </a:lnTo>
                  <a:lnTo>
                    <a:pt x="192024" y="163163"/>
                  </a:lnTo>
                  <a:lnTo>
                    <a:pt x="203168" y="142780"/>
                  </a:lnTo>
                  <a:lnTo>
                    <a:pt x="213836" y="126778"/>
                  </a:lnTo>
                  <a:lnTo>
                    <a:pt x="232410" y="116015"/>
                  </a:lnTo>
                  <a:lnTo>
                    <a:pt x="230791" y="94107"/>
                  </a:lnTo>
                  <a:lnTo>
                    <a:pt x="248888" y="87630"/>
                  </a:lnTo>
                  <a:lnTo>
                    <a:pt x="267462" y="76962"/>
                  </a:lnTo>
                  <a:lnTo>
                    <a:pt x="289274" y="75343"/>
                  </a:lnTo>
                  <a:lnTo>
                    <a:pt x="312134" y="65151"/>
                  </a:lnTo>
                  <a:lnTo>
                    <a:pt x="334423" y="59150"/>
                  </a:lnTo>
                  <a:lnTo>
                    <a:pt x="368522" y="63341"/>
                  </a:lnTo>
                  <a:lnTo>
                    <a:pt x="402050" y="71818"/>
                  </a:lnTo>
                  <a:lnTo>
                    <a:pt x="430720" y="84106"/>
                  </a:lnTo>
                  <a:lnTo>
                    <a:pt x="458914" y="100584"/>
                  </a:lnTo>
                  <a:lnTo>
                    <a:pt x="489775" y="130397"/>
                  </a:lnTo>
                  <a:lnTo>
                    <a:pt x="541401" y="132493"/>
                  </a:lnTo>
                  <a:lnTo>
                    <a:pt x="524351" y="95631"/>
                  </a:lnTo>
                  <a:lnTo>
                    <a:pt x="489204" y="30575"/>
                  </a:lnTo>
                  <a:lnTo>
                    <a:pt x="463105" y="31623"/>
                  </a:lnTo>
                  <a:lnTo>
                    <a:pt x="433388" y="28004"/>
                  </a:lnTo>
                  <a:lnTo>
                    <a:pt x="373285" y="24860"/>
                  </a:lnTo>
                  <a:lnTo>
                    <a:pt x="334994" y="20193"/>
                  </a:lnTo>
                  <a:lnTo>
                    <a:pt x="305181" y="16478"/>
                  </a:lnTo>
                  <a:lnTo>
                    <a:pt x="254127" y="10192"/>
                  </a:lnTo>
                  <a:lnTo>
                    <a:pt x="202502" y="8191"/>
                  </a:lnTo>
                  <a:lnTo>
                    <a:pt x="172688" y="4477"/>
                  </a:lnTo>
                  <a:lnTo>
                    <a:pt x="116871" y="1905"/>
                  </a:lnTo>
                  <a:lnTo>
                    <a:pt x="30766" y="0"/>
                  </a:lnTo>
                  <a:lnTo>
                    <a:pt x="8954" y="1619"/>
                  </a:lnTo>
                  <a:lnTo>
                    <a:pt x="2571" y="18193"/>
                  </a:lnTo>
                  <a:lnTo>
                    <a:pt x="7334" y="49149"/>
                  </a:lnTo>
                  <a:lnTo>
                    <a:pt x="18002" y="67913"/>
                  </a:lnTo>
                  <a:lnTo>
                    <a:pt x="7429" y="83915"/>
                  </a:lnTo>
                  <a:lnTo>
                    <a:pt x="0" y="109061"/>
                  </a:lnTo>
                  <a:lnTo>
                    <a:pt x="24955" y="116491"/>
                  </a:lnTo>
                  <a:lnTo>
                    <a:pt x="36195" y="130874"/>
                  </a:lnTo>
                  <a:lnTo>
                    <a:pt x="56388" y="142018"/>
                  </a:lnTo>
                  <a:lnTo>
                    <a:pt x="72866" y="148400"/>
                  </a:lnTo>
                  <a:lnTo>
                    <a:pt x="95821" y="172974"/>
                  </a:lnTo>
                  <a:lnTo>
                    <a:pt x="106966" y="187357"/>
                  </a:lnTo>
                  <a:lnTo>
                    <a:pt x="122396" y="202311"/>
                  </a:lnTo>
                  <a:lnTo>
                    <a:pt x="134683" y="242887"/>
                  </a:lnTo>
                  <a:lnTo>
                    <a:pt x="145352" y="261557"/>
                  </a:lnTo>
                  <a:lnTo>
                    <a:pt x="151733" y="279654"/>
                  </a:lnTo>
                  <a:lnTo>
                    <a:pt x="151733" y="279654"/>
                  </a:lnTo>
                  <a:lnTo>
                    <a:pt x="151733" y="2796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5E8499EA-2620-3025-57B7-A48547B13EA2}"/>
                </a:ext>
              </a:extLst>
            </p:cNvPr>
            <p:cNvSpPr/>
            <p:nvPr/>
          </p:nvSpPr>
          <p:spPr>
            <a:xfrm>
              <a:off x="3635673" y="774765"/>
              <a:ext cx="1170750" cy="695328"/>
            </a:xfrm>
            <a:custGeom>
              <a:avLst/>
              <a:gdLst>
                <a:gd name="connsiteX0" fmla="*/ 545973 w 695229"/>
                <a:gd name="connsiteY0" fmla="*/ 412909 h 412908"/>
                <a:gd name="connsiteX1" fmla="*/ 544830 w 695229"/>
                <a:gd name="connsiteY1" fmla="*/ 386715 h 412908"/>
                <a:gd name="connsiteX2" fmla="*/ 551117 w 695229"/>
                <a:gd name="connsiteY2" fmla="*/ 335566 h 412908"/>
                <a:gd name="connsiteX3" fmla="*/ 558070 w 695229"/>
                <a:gd name="connsiteY3" fmla="*/ 314706 h 412908"/>
                <a:gd name="connsiteX4" fmla="*/ 555403 w 695229"/>
                <a:gd name="connsiteY4" fmla="*/ 301371 h 412908"/>
                <a:gd name="connsiteX5" fmla="*/ 553783 w 695229"/>
                <a:gd name="connsiteY5" fmla="*/ 279559 h 412908"/>
                <a:gd name="connsiteX6" fmla="*/ 556355 w 695229"/>
                <a:gd name="connsiteY6" fmla="*/ 258223 h 412908"/>
                <a:gd name="connsiteX7" fmla="*/ 646843 w 695229"/>
                <a:gd name="connsiteY7" fmla="*/ 260699 h 412908"/>
                <a:gd name="connsiteX8" fmla="*/ 669227 w 695229"/>
                <a:gd name="connsiteY8" fmla="*/ 220123 h 412908"/>
                <a:gd name="connsiteX9" fmla="*/ 695230 w 695229"/>
                <a:gd name="connsiteY9" fmla="*/ 219075 h 412908"/>
                <a:gd name="connsiteX10" fmla="*/ 684086 w 695229"/>
                <a:gd name="connsiteY10" fmla="*/ 204692 h 412908"/>
                <a:gd name="connsiteX11" fmla="*/ 598837 w 695229"/>
                <a:gd name="connsiteY11" fmla="*/ 194119 h 412908"/>
                <a:gd name="connsiteX12" fmla="*/ 538163 w 695229"/>
                <a:gd name="connsiteY12" fmla="*/ 160687 h 412908"/>
                <a:gd name="connsiteX13" fmla="*/ 505682 w 695229"/>
                <a:gd name="connsiteY13" fmla="*/ 143637 h 412908"/>
                <a:gd name="connsiteX14" fmla="*/ 476917 w 695229"/>
                <a:gd name="connsiteY14" fmla="*/ 131445 h 412908"/>
                <a:gd name="connsiteX15" fmla="*/ 479488 w 695229"/>
                <a:gd name="connsiteY15" fmla="*/ 110109 h 412908"/>
                <a:gd name="connsiteX16" fmla="*/ 440627 w 695229"/>
                <a:gd name="connsiteY16" fmla="*/ 109633 h 412908"/>
                <a:gd name="connsiteX17" fmla="*/ 420433 w 695229"/>
                <a:gd name="connsiteY17" fmla="*/ 98488 h 412908"/>
                <a:gd name="connsiteX18" fmla="*/ 399669 w 695229"/>
                <a:gd name="connsiteY18" fmla="*/ 91631 h 412908"/>
                <a:gd name="connsiteX19" fmla="*/ 383667 w 695229"/>
                <a:gd name="connsiteY19" fmla="*/ 80963 h 412908"/>
                <a:gd name="connsiteX20" fmla="*/ 368237 w 695229"/>
                <a:gd name="connsiteY20" fmla="*/ 66008 h 412908"/>
                <a:gd name="connsiteX21" fmla="*/ 352235 w 695229"/>
                <a:gd name="connsiteY21" fmla="*/ 55435 h 412908"/>
                <a:gd name="connsiteX22" fmla="*/ 354807 w 695229"/>
                <a:gd name="connsiteY22" fmla="*/ 34099 h 412908"/>
                <a:gd name="connsiteX23" fmla="*/ 344139 w 695229"/>
                <a:gd name="connsiteY23" fmla="*/ 15430 h 412908"/>
                <a:gd name="connsiteX24" fmla="*/ 324421 w 695229"/>
                <a:gd name="connsiteY24" fmla="*/ 0 h 412908"/>
                <a:gd name="connsiteX25" fmla="*/ 313849 w 695229"/>
                <a:gd name="connsiteY25" fmla="*/ 16002 h 412908"/>
                <a:gd name="connsiteX26" fmla="*/ 298418 w 695229"/>
                <a:gd name="connsiteY26" fmla="*/ 35814 h 412908"/>
                <a:gd name="connsiteX27" fmla="*/ 295275 w 695229"/>
                <a:gd name="connsiteY27" fmla="*/ 61341 h 412908"/>
                <a:gd name="connsiteX28" fmla="*/ 274511 w 695229"/>
                <a:gd name="connsiteY28" fmla="*/ 54483 h 412908"/>
                <a:gd name="connsiteX29" fmla="*/ 271844 w 695229"/>
                <a:gd name="connsiteY29" fmla="*/ 75819 h 412908"/>
                <a:gd name="connsiteX30" fmla="*/ 253270 w 695229"/>
                <a:gd name="connsiteY30" fmla="*/ 86487 h 412908"/>
                <a:gd name="connsiteX31" fmla="*/ 238316 w 695229"/>
                <a:gd name="connsiteY31" fmla="*/ 102013 h 412908"/>
                <a:gd name="connsiteX32" fmla="*/ 217551 w 695229"/>
                <a:gd name="connsiteY32" fmla="*/ 95060 h 412908"/>
                <a:gd name="connsiteX33" fmla="*/ 203740 w 695229"/>
                <a:gd name="connsiteY33" fmla="*/ 102108 h 412908"/>
                <a:gd name="connsiteX34" fmla="*/ 180880 w 695229"/>
                <a:gd name="connsiteY34" fmla="*/ 112204 h 412908"/>
                <a:gd name="connsiteX35" fmla="*/ 155829 w 695229"/>
                <a:gd name="connsiteY35" fmla="*/ 104775 h 412908"/>
                <a:gd name="connsiteX36" fmla="*/ 139351 w 695229"/>
                <a:gd name="connsiteY36" fmla="*/ 98488 h 412908"/>
                <a:gd name="connsiteX37" fmla="*/ 118015 w 695229"/>
                <a:gd name="connsiteY37" fmla="*/ 95821 h 412908"/>
                <a:gd name="connsiteX38" fmla="*/ 84487 w 695229"/>
                <a:gd name="connsiteY38" fmla="*/ 87344 h 412908"/>
                <a:gd name="connsiteX39" fmla="*/ 66389 w 695229"/>
                <a:gd name="connsiteY39" fmla="*/ 93821 h 412908"/>
                <a:gd name="connsiteX40" fmla="*/ 50959 w 695229"/>
                <a:gd name="connsiteY40" fmla="*/ 78867 h 412908"/>
                <a:gd name="connsiteX41" fmla="*/ 34385 w 695229"/>
                <a:gd name="connsiteY41" fmla="*/ 72485 h 412908"/>
                <a:gd name="connsiteX42" fmla="*/ 23813 w 695229"/>
                <a:gd name="connsiteY42" fmla="*/ 88487 h 412908"/>
                <a:gd name="connsiteX43" fmla="*/ 25432 w 695229"/>
                <a:gd name="connsiteY43" fmla="*/ 110395 h 412908"/>
                <a:gd name="connsiteX44" fmla="*/ 12097 w 695229"/>
                <a:gd name="connsiteY44" fmla="*/ 113062 h 412908"/>
                <a:gd name="connsiteX45" fmla="*/ 9525 w 695229"/>
                <a:gd name="connsiteY45" fmla="*/ 134398 h 412908"/>
                <a:gd name="connsiteX46" fmla="*/ 3143 w 695229"/>
                <a:gd name="connsiteY46" fmla="*/ 150971 h 412908"/>
                <a:gd name="connsiteX47" fmla="*/ 20193 w 695229"/>
                <a:gd name="connsiteY47" fmla="*/ 153067 h 412908"/>
                <a:gd name="connsiteX48" fmla="*/ 5810 w 695229"/>
                <a:gd name="connsiteY48" fmla="*/ 164306 h 412908"/>
                <a:gd name="connsiteX49" fmla="*/ 2096 w 695229"/>
                <a:gd name="connsiteY49" fmla="*/ 194119 h 412908"/>
                <a:gd name="connsiteX50" fmla="*/ 0 w 695229"/>
                <a:gd name="connsiteY50" fmla="*/ 211169 h 412908"/>
                <a:gd name="connsiteX51" fmla="*/ 10192 w 695229"/>
                <a:gd name="connsiteY51" fmla="*/ 234125 h 412908"/>
                <a:gd name="connsiteX52" fmla="*/ 25622 w 695229"/>
                <a:gd name="connsiteY52" fmla="*/ 248984 h 412908"/>
                <a:gd name="connsiteX53" fmla="*/ 36290 w 695229"/>
                <a:gd name="connsiteY53" fmla="*/ 267653 h 412908"/>
                <a:gd name="connsiteX54" fmla="*/ 37910 w 695229"/>
                <a:gd name="connsiteY54" fmla="*/ 289560 h 412908"/>
                <a:gd name="connsiteX55" fmla="*/ 60293 w 695229"/>
                <a:gd name="connsiteY55" fmla="*/ 283655 h 412908"/>
                <a:gd name="connsiteX56" fmla="*/ 78391 w 695229"/>
                <a:gd name="connsiteY56" fmla="*/ 277178 h 412908"/>
                <a:gd name="connsiteX57" fmla="*/ 107156 w 695229"/>
                <a:gd name="connsiteY57" fmla="*/ 289369 h 412908"/>
                <a:gd name="connsiteX58" fmla="*/ 135446 w 695229"/>
                <a:gd name="connsiteY58" fmla="*/ 340519 h 412908"/>
                <a:gd name="connsiteX59" fmla="*/ 150304 w 695229"/>
                <a:gd name="connsiteY59" fmla="*/ 359664 h 412908"/>
                <a:gd name="connsiteX60" fmla="*/ 164687 w 695229"/>
                <a:gd name="connsiteY60" fmla="*/ 348520 h 412908"/>
                <a:gd name="connsiteX61" fmla="*/ 183356 w 695229"/>
                <a:gd name="connsiteY61" fmla="*/ 337757 h 412908"/>
                <a:gd name="connsiteX62" fmla="*/ 193929 w 695229"/>
                <a:gd name="connsiteY62" fmla="*/ 321755 h 412908"/>
                <a:gd name="connsiteX63" fmla="*/ 218408 w 695229"/>
                <a:gd name="connsiteY63" fmla="*/ 333470 h 412908"/>
                <a:gd name="connsiteX64" fmla="*/ 221075 w 695229"/>
                <a:gd name="connsiteY64" fmla="*/ 312134 h 412908"/>
                <a:gd name="connsiteX65" fmla="*/ 245554 w 695229"/>
                <a:gd name="connsiteY65" fmla="*/ 289179 h 412908"/>
                <a:gd name="connsiteX66" fmla="*/ 294513 w 695229"/>
                <a:gd name="connsiteY66" fmla="*/ 277844 h 412908"/>
                <a:gd name="connsiteX67" fmla="*/ 373285 w 695229"/>
                <a:gd name="connsiteY67" fmla="*/ 304895 h 412908"/>
                <a:gd name="connsiteX68" fmla="*/ 411099 w 695229"/>
                <a:gd name="connsiteY68" fmla="*/ 313944 h 412908"/>
                <a:gd name="connsiteX69" fmla="*/ 432435 w 695229"/>
                <a:gd name="connsiteY69" fmla="*/ 316516 h 412908"/>
                <a:gd name="connsiteX70" fmla="*/ 448437 w 695229"/>
                <a:gd name="connsiteY70" fmla="*/ 327184 h 412908"/>
                <a:gd name="connsiteX71" fmla="*/ 476155 w 695229"/>
                <a:gd name="connsiteY71" fmla="*/ 347948 h 412908"/>
                <a:gd name="connsiteX72" fmla="*/ 492157 w 695229"/>
                <a:gd name="connsiteY72" fmla="*/ 393192 h 412908"/>
                <a:gd name="connsiteX73" fmla="*/ 537401 w 695229"/>
                <a:gd name="connsiteY73" fmla="*/ 411766 h 412908"/>
                <a:gd name="connsiteX74" fmla="*/ 545973 w 695229"/>
                <a:gd name="connsiteY74" fmla="*/ 412909 h 412908"/>
                <a:gd name="connsiteX75" fmla="*/ 545973 w 695229"/>
                <a:gd name="connsiteY75" fmla="*/ 412909 h 412908"/>
                <a:gd name="connsiteX76" fmla="*/ 545973 w 695229"/>
                <a:gd name="connsiteY76" fmla="*/ 412909 h 41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95229" h="412908">
                  <a:moveTo>
                    <a:pt x="545973" y="412909"/>
                  </a:moveTo>
                  <a:lnTo>
                    <a:pt x="544830" y="386715"/>
                  </a:lnTo>
                  <a:lnTo>
                    <a:pt x="551117" y="335566"/>
                  </a:lnTo>
                  <a:lnTo>
                    <a:pt x="558070" y="314706"/>
                  </a:lnTo>
                  <a:lnTo>
                    <a:pt x="555403" y="301371"/>
                  </a:lnTo>
                  <a:lnTo>
                    <a:pt x="553783" y="279559"/>
                  </a:lnTo>
                  <a:lnTo>
                    <a:pt x="556355" y="258223"/>
                  </a:lnTo>
                  <a:lnTo>
                    <a:pt x="646843" y="260699"/>
                  </a:lnTo>
                  <a:lnTo>
                    <a:pt x="669227" y="220123"/>
                  </a:lnTo>
                  <a:lnTo>
                    <a:pt x="695230" y="219075"/>
                  </a:lnTo>
                  <a:lnTo>
                    <a:pt x="684086" y="204692"/>
                  </a:lnTo>
                  <a:lnTo>
                    <a:pt x="598837" y="194119"/>
                  </a:lnTo>
                  <a:lnTo>
                    <a:pt x="538163" y="160687"/>
                  </a:lnTo>
                  <a:lnTo>
                    <a:pt x="505682" y="143637"/>
                  </a:lnTo>
                  <a:lnTo>
                    <a:pt x="476917" y="131445"/>
                  </a:lnTo>
                  <a:lnTo>
                    <a:pt x="479488" y="110109"/>
                  </a:lnTo>
                  <a:lnTo>
                    <a:pt x="440627" y="109633"/>
                  </a:lnTo>
                  <a:lnTo>
                    <a:pt x="420433" y="98488"/>
                  </a:lnTo>
                  <a:lnTo>
                    <a:pt x="399669" y="91631"/>
                  </a:lnTo>
                  <a:lnTo>
                    <a:pt x="383667" y="80963"/>
                  </a:lnTo>
                  <a:lnTo>
                    <a:pt x="368237" y="66008"/>
                  </a:lnTo>
                  <a:lnTo>
                    <a:pt x="352235" y="55435"/>
                  </a:lnTo>
                  <a:lnTo>
                    <a:pt x="354807" y="34099"/>
                  </a:lnTo>
                  <a:lnTo>
                    <a:pt x="344139" y="15430"/>
                  </a:lnTo>
                  <a:lnTo>
                    <a:pt x="324421" y="0"/>
                  </a:lnTo>
                  <a:lnTo>
                    <a:pt x="313849" y="16002"/>
                  </a:lnTo>
                  <a:lnTo>
                    <a:pt x="298418" y="35814"/>
                  </a:lnTo>
                  <a:lnTo>
                    <a:pt x="295275" y="61341"/>
                  </a:lnTo>
                  <a:lnTo>
                    <a:pt x="274511" y="54483"/>
                  </a:lnTo>
                  <a:lnTo>
                    <a:pt x="271844" y="75819"/>
                  </a:lnTo>
                  <a:lnTo>
                    <a:pt x="253270" y="86487"/>
                  </a:lnTo>
                  <a:lnTo>
                    <a:pt x="238316" y="102013"/>
                  </a:lnTo>
                  <a:lnTo>
                    <a:pt x="217551" y="95060"/>
                  </a:lnTo>
                  <a:lnTo>
                    <a:pt x="203740" y="102108"/>
                  </a:lnTo>
                  <a:lnTo>
                    <a:pt x="180880" y="112204"/>
                  </a:lnTo>
                  <a:lnTo>
                    <a:pt x="155829" y="104775"/>
                  </a:lnTo>
                  <a:lnTo>
                    <a:pt x="139351" y="98488"/>
                  </a:lnTo>
                  <a:lnTo>
                    <a:pt x="118015" y="95821"/>
                  </a:lnTo>
                  <a:lnTo>
                    <a:pt x="84487" y="87344"/>
                  </a:lnTo>
                  <a:lnTo>
                    <a:pt x="66389" y="93821"/>
                  </a:lnTo>
                  <a:lnTo>
                    <a:pt x="50959" y="78867"/>
                  </a:lnTo>
                  <a:lnTo>
                    <a:pt x="34385" y="72485"/>
                  </a:lnTo>
                  <a:lnTo>
                    <a:pt x="23813" y="88487"/>
                  </a:lnTo>
                  <a:lnTo>
                    <a:pt x="25432" y="110395"/>
                  </a:lnTo>
                  <a:lnTo>
                    <a:pt x="12097" y="113062"/>
                  </a:lnTo>
                  <a:lnTo>
                    <a:pt x="9525" y="134398"/>
                  </a:lnTo>
                  <a:lnTo>
                    <a:pt x="3143" y="150971"/>
                  </a:lnTo>
                  <a:lnTo>
                    <a:pt x="20193" y="153067"/>
                  </a:lnTo>
                  <a:lnTo>
                    <a:pt x="5810" y="164306"/>
                  </a:lnTo>
                  <a:lnTo>
                    <a:pt x="2096" y="194119"/>
                  </a:lnTo>
                  <a:lnTo>
                    <a:pt x="0" y="211169"/>
                  </a:lnTo>
                  <a:lnTo>
                    <a:pt x="10192" y="234125"/>
                  </a:lnTo>
                  <a:lnTo>
                    <a:pt x="25622" y="248984"/>
                  </a:lnTo>
                  <a:lnTo>
                    <a:pt x="36290" y="267653"/>
                  </a:lnTo>
                  <a:lnTo>
                    <a:pt x="37910" y="289560"/>
                  </a:lnTo>
                  <a:lnTo>
                    <a:pt x="60293" y="283655"/>
                  </a:lnTo>
                  <a:lnTo>
                    <a:pt x="78391" y="277178"/>
                  </a:lnTo>
                  <a:lnTo>
                    <a:pt x="107156" y="289369"/>
                  </a:lnTo>
                  <a:lnTo>
                    <a:pt x="135446" y="340519"/>
                  </a:lnTo>
                  <a:lnTo>
                    <a:pt x="150304" y="359664"/>
                  </a:lnTo>
                  <a:lnTo>
                    <a:pt x="164687" y="348520"/>
                  </a:lnTo>
                  <a:lnTo>
                    <a:pt x="183356" y="337757"/>
                  </a:lnTo>
                  <a:lnTo>
                    <a:pt x="193929" y="321755"/>
                  </a:lnTo>
                  <a:lnTo>
                    <a:pt x="218408" y="333470"/>
                  </a:lnTo>
                  <a:lnTo>
                    <a:pt x="221075" y="312134"/>
                  </a:lnTo>
                  <a:lnTo>
                    <a:pt x="245554" y="289179"/>
                  </a:lnTo>
                  <a:lnTo>
                    <a:pt x="294513" y="277844"/>
                  </a:lnTo>
                  <a:lnTo>
                    <a:pt x="373285" y="304895"/>
                  </a:lnTo>
                  <a:lnTo>
                    <a:pt x="411099" y="313944"/>
                  </a:lnTo>
                  <a:lnTo>
                    <a:pt x="432435" y="316516"/>
                  </a:lnTo>
                  <a:lnTo>
                    <a:pt x="448437" y="327184"/>
                  </a:lnTo>
                  <a:lnTo>
                    <a:pt x="476155" y="347948"/>
                  </a:lnTo>
                  <a:lnTo>
                    <a:pt x="492157" y="393192"/>
                  </a:lnTo>
                  <a:lnTo>
                    <a:pt x="537401" y="411766"/>
                  </a:lnTo>
                  <a:lnTo>
                    <a:pt x="545973" y="412909"/>
                  </a:lnTo>
                  <a:lnTo>
                    <a:pt x="545973" y="412909"/>
                  </a:lnTo>
                  <a:lnTo>
                    <a:pt x="545973" y="4129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C82AB7F7-8AA4-FD42-B283-08C2F2F72D43}"/>
                </a:ext>
              </a:extLst>
            </p:cNvPr>
            <p:cNvSpPr/>
            <p:nvPr/>
          </p:nvSpPr>
          <p:spPr>
            <a:xfrm>
              <a:off x="3847078" y="1248423"/>
              <a:ext cx="772319" cy="666296"/>
            </a:xfrm>
            <a:custGeom>
              <a:avLst/>
              <a:gdLst>
                <a:gd name="connsiteX0" fmla="*/ 407670 w 458628"/>
                <a:gd name="connsiteY0" fmla="*/ 364141 h 395668"/>
                <a:gd name="connsiteX1" fmla="*/ 422053 w 458628"/>
                <a:gd name="connsiteY1" fmla="*/ 352901 h 395668"/>
                <a:gd name="connsiteX2" fmla="*/ 444341 w 458628"/>
                <a:gd name="connsiteY2" fmla="*/ 277749 h 395668"/>
                <a:gd name="connsiteX3" fmla="*/ 451199 w 458628"/>
                <a:gd name="connsiteY3" fmla="*/ 256985 h 395668"/>
                <a:gd name="connsiteX4" fmla="*/ 440531 w 458628"/>
                <a:gd name="connsiteY4" fmla="*/ 238316 h 395668"/>
                <a:gd name="connsiteX5" fmla="*/ 458628 w 458628"/>
                <a:gd name="connsiteY5" fmla="*/ 231934 h 395668"/>
                <a:gd name="connsiteX6" fmla="*/ 430911 w 458628"/>
                <a:gd name="connsiteY6" fmla="*/ 211169 h 395668"/>
                <a:gd name="connsiteX7" fmla="*/ 425005 w 458628"/>
                <a:gd name="connsiteY7" fmla="*/ 188786 h 395668"/>
                <a:gd name="connsiteX8" fmla="*/ 418624 w 458628"/>
                <a:gd name="connsiteY8" fmla="*/ 170688 h 395668"/>
                <a:gd name="connsiteX9" fmla="*/ 409004 w 458628"/>
                <a:gd name="connsiteY9" fmla="*/ 143542 h 395668"/>
                <a:gd name="connsiteX10" fmla="*/ 365284 w 458628"/>
                <a:gd name="connsiteY10" fmla="*/ 112204 h 395668"/>
                <a:gd name="connsiteX11" fmla="*/ 365760 w 458628"/>
                <a:gd name="connsiteY11" fmla="*/ 73343 h 395668"/>
                <a:gd name="connsiteX12" fmla="*/ 349758 w 458628"/>
                <a:gd name="connsiteY12" fmla="*/ 62675 h 395668"/>
                <a:gd name="connsiteX13" fmla="*/ 333280 w 458628"/>
                <a:gd name="connsiteY13" fmla="*/ 56293 h 395668"/>
                <a:gd name="connsiteX14" fmla="*/ 321564 w 458628"/>
                <a:gd name="connsiteY14" fmla="*/ 46196 h 395668"/>
                <a:gd name="connsiteX15" fmla="*/ 305562 w 458628"/>
                <a:gd name="connsiteY15" fmla="*/ 35528 h 395668"/>
                <a:gd name="connsiteX16" fmla="*/ 284321 w 458628"/>
                <a:gd name="connsiteY16" fmla="*/ 32861 h 395668"/>
                <a:gd name="connsiteX17" fmla="*/ 246507 w 458628"/>
                <a:gd name="connsiteY17" fmla="*/ 23908 h 395668"/>
                <a:gd name="connsiteX18" fmla="*/ 179927 w 458628"/>
                <a:gd name="connsiteY18" fmla="*/ 2667 h 395668"/>
                <a:gd name="connsiteX19" fmla="*/ 158686 w 458628"/>
                <a:gd name="connsiteY19" fmla="*/ 0 h 395668"/>
                <a:gd name="connsiteX20" fmla="*/ 132588 w 458628"/>
                <a:gd name="connsiteY20" fmla="*/ 1143 h 395668"/>
                <a:gd name="connsiteX21" fmla="*/ 107632 w 458628"/>
                <a:gd name="connsiteY21" fmla="*/ 28385 h 395668"/>
                <a:gd name="connsiteX22" fmla="*/ 97536 w 458628"/>
                <a:gd name="connsiteY22" fmla="*/ 40100 h 395668"/>
                <a:gd name="connsiteX23" fmla="*/ 75152 w 458628"/>
                <a:gd name="connsiteY23" fmla="*/ 46006 h 395668"/>
                <a:gd name="connsiteX24" fmla="*/ 57055 w 458628"/>
                <a:gd name="connsiteY24" fmla="*/ 52388 h 395668"/>
                <a:gd name="connsiteX25" fmla="*/ 38481 w 458628"/>
                <a:gd name="connsiteY25" fmla="*/ 63056 h 395668"/>
                <a:gd name="connsiteX26" fmla="*/ 32099 w 458628"/>
                <a:gd name="connsiteY26" fmla="*/ 79629 h 395668"/>
                <a:gd name="connsiteX27" fmla="*/ 48101 w 458628"/>
                <a:gd name="connsiteY27" fmla="*/ 90297 h 395668"/>
                <a:gd name="connsiteX28" fmla="*/ 32194 w 458628"/>
                <a:gd name="connsiteY28" fmla="*/ 114300 h 395668"/>
                <a:gd name="connsiteX29" fmla="*/ 17335 w 458628"/>
                <a:gd name="connsiteY29" fmla="*/ 129731 h 395668"/>
                <a:gd name="connsiteX30" fmla="*/ 13621 w 458628"/>
                <a:gd name="connsiteY30" fmla="*/ 159544 h 395668"/>
                <a:gd name="connsiteX31" fmla="*/ 22669 w 458628"/>
                <a:gd name="connsiteY31" fmla="*/ 190976 h 395668"/>
                <a:gd name="connsiteX32" fmla="*/ 23813 w 458628"/>
                <a:gd name="connsiteY32" fmla="*/ 217075 h 395668"/>
                <a:gd name="connsiteX33" fmla="*/ 17431 w 458628"/>
                <a:gd name="connsiteY33" fmla="*/ 233648 h 395668"/>
                <a:gd name="connsiteX34" fmla="*/ 34480 w 458628"/>
                <a:gd name="connsiteY34" fmla="*/ 235744 h 395668"/>
                <a:gd name="connsiteX35" fmla="*/ 27622 w 458628"/>
                <a:gd name="connsiteY35" fmla="*/ 256508 h 395668"/>
                <a:gd name="connsiteX36" fmla="*/ 3715 w 458628"/>
                <a:gd name="connsiteY36" fmla="*/ 275177 h 395668"/>
                <a:gd name="connsiteX37" fmla="*/ 24479 w 458628"/>
                <a:gd name="connsiteY37" fmla="*/ 282035 h 395668"/>
                <a:gd name="connsiteX38" fmla="*/ 42005 w 458628"/>
                <a:gd name="connsiteY38" fmla="*/ 279844 h 395668"/>
                <a:gd name="connsiteX39" fmla="*/ 30861 w 458628"/>
                <a:gd name="connsiteY39" fmla="*/ 300133 h 395668"/>
                <a:gd name="connsiteX40" fmla="*/ 16002 w 458628"/>
                <a:gd name="connsiteY40" fmla="*/ 315563 h 395668"/>
                <a:gd name="connsiteX41" fmla="*/ 0 w 458628"/>
                <a:gd name="connsiteY41" fmla="*/ 304895 h 395668"/>
                <a:gd name="connsiteX42" fmla="*/ 6382 w 458628"/>
                <a:gd name="connsiteY42" fmla="*/ 322993 h 395668"/>
                <a:gd name="connsiteX43" fmla="*/ 27622 w 458628"/>
                <a:gd name="connsiteY43" fmla="*/ 325660 h 395668"/>
                <a:gd name="connsiteX44" fmla="*/ 43053 w 458628"/>
                <a:gd name="connsiteY44" fmla="*/ 340519 h 395668"/>
                <a:gd name="connsiteX45" fmla="*/ 64294 w 458628"/>
                <a:gd name="connsiteY45" fmla="*/ 343186 h 395668"/>
                <a:gd name="connsiteX46" fmla="*/ 75533 w 458628"/>
                <a:gd name="connsiteY46" fmla="*/ 357569 h 395668"/>
                <a:gd name="connsiteX47" fmla="*/ 86106 w 458628"/>
                <a:gd name="connsiteY47" fmla="*/ 341567 h 395668"/>
                <a:gd name="connsiteX48" fmla="*/ 111157 w 458628"/>
                <a:gd name="connsiteY48" fmla="*/ 348996 h 395668"/>
                <a:gd name="connsiteX49" fmla="*/ 128683 w 458628"/>
                <a:gd name="connsiteY49" fmla="*/ 346805 h 395668"/>
                <a:gd name="connsiteX50" fmla="*/ 144685 w 458628"/>
                <a:gd name="connsiteY50" fmla="*/ 357473 h 395668"/>
                <a:gd name="connsiteX51" fmla="*/ 156400 w 458628"/>
                <a:gd name="connsiteY51" fmla="*/ 332899 h 395668"/>
                <a:gd name="connsiteX52" fmla="*/ 172402 w 458628"/>
                <a:gd name="connsiteY52" fmla="*/ 343567 h 395668"/>
                <a:gd name="connsiteX53" fmla="*/ 187261 w 458628"/>
                <a:gd name="connsiteY53" fmla="*/ 328136 h 395668"/>
                <a:gd name="connsiteX54" fmla="*/ 208026 w 458628"/>
                <a:gd name="connsiteY54" fmla="*/ 334994 h 395668"/>
                <a:gd name="connsiteX55" fmla="*/ 222409 w 458628"/>
                <a:gd name="connsiteY55" fmla="*/ 323755 h 395668"/>
                <a:gd name="connsiteX56" fmla="*/ 243650 w 458628"/>
                <a:gd name="connsiteY56" fmla="*/ 326422 h 395668"/>
                <a:gd name="connsiteX57" fmla="*/ 296323 w 458628"/>
                <a:gd name="connsiteY57" fmla="*/ 354616 h 395668"/>
                <a:gd name="connsiteX58" fmla="*/ 331470 w 458628"/>
                <a:gd name="connsiteY58" fmla="*/ 350330 h 395668"/>
                <a:gd name="connsiteX59" fmla="*/ 408051 w 458628"/>
                <a:gd name="connsiteY59" fmla="*/ 325184 h 395668"/>
                <a:gd name="connsiteX60" fmla="*/ 397478 w 458628"/>
                <a:gd name="connsiteY60" fmla="*/ 341186 h 395668"/>
                <a:gd name="connsiteX61" fmla="*/ 403860 w 458628"/>
                <a:gd name="connsiteY61" fmla="*/ 359283 h 395668"/>
                <a:gd name="connsiteX62" fmla="*/ 407575 w 458628"/>
                <a:gd name="connsiteY62" fmla="*/ 364046 h 395668"/>
                <a:gd name="connsiteX63" fmla="*/ 407575 w 458628"/>
                <a:gd name="connsiteY63" fmla="*/ 364046 h 395668"/>
                <a:gd name="connsiteX64" fmla="*/ 416719 w 458628"/>
                <a:gd name="connsiteY64" fmla="*/ 395573 h 395668"/>
                <a:gd name="connsiteX65" fmla="*/ 424148 w 458628"/>
                <a:gd name="connsiteY65" fmla="*/ 370523 h 395668"/>
                <a:gd name="connsiteX66" fmla="*/ 398621 w 458628"/>
                <a:gd name="connsiteY66" fmla="*/ 367379 h 395668"/>
                <a:gd name="connsiteX67" fmla="*/ 414623 w 458628"/>
                <a:gd name="connsiteY67" fmla="*/ 378047 h 395668"/>
                <a:gd name="connsiteX68" fmla="*/ 416814 w 458628"/>
                <a:gd name="connsiteY68" fmla="*/ 395669 h 395668"/>
                <a:gd name="connsiteX69" fmla="*/ 416814 w 458628"/>
                <a:gd name="connsiteY69" fmla="*/ 395669 h 39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58628" h="395668">
                  <a:moveTo>
                    <a:pt x="407670" y="364141"/>
                  </a:moveTo>
                  <a:lnTo>
                    <a:pt x="422053" y="352901"/>
                  </a:lnTo>
                  <a:lnTo>
                    <a:pt x="444341" y="277749"/>
                  </a:lnTo>
                  <a:lnTo>
                    <a:pt x="451199" y="256985"/>
                  </a:lnTo>
                  <a:lnTo>
                    <a:pt x="440531" y="238316"/>
                  </a:lnTo>
                  <a:lnTo>
                    <a:pt x="458628" y="231934"/>
                  </a:lnTo>
                  <a:lnTo>
                    <a:pt x="430911" y="211169"/>
                  </a:lnTo>
                  <a:lnTo>
                    <a:pt x="425005" y="188786"/>
                  </a:lnTo>
                  <a:lnTo>
                    <a:pt x="418624" y="170688"/>
                  </a:lnTo>
                  <a:lnTo>
                    <a:pt x="409004" y="143542"/>
                  </a:lnTo>
                  <a:lnTo>
                    <a:pt x="365284" y="112204"/>
                  </a:lnTo>
                  <a:lnTo>
                    <a:pt x="365760" y="73343"/>
                  </a:lnTo>
                  <a:lnTo>
                    <a:pt x="349758" y="62675"/>
                  </a:lnTo>
                  <a:lnTo>
                    <a:pt x="333280" y="56293"/>
                  </a:lnTo>
                  <a:lnTo>
                    <a:pt x="321564" y="46196"/>
                  </a:lnTo>
                  <a:lnTo>
                    <a:pt x="305562" y="35528"/>
                  </a:lnTo>
                  <a:lnTo>
                    <a:pt x="284321" y="32861"/>
                  </a:lnTo>
                  <a:lnTo>
                    <a:pt x="246507" y="23908"/>
                  </a:lnTo>
                  <a:lnTo>
                    <a:pt x="179927" y="2667"/>
                  </a:lnTo>
                  <a:lnTo>
                    <a:pt x="158686" y="0"/>
                  </a:lnTo>
                  <a:lnTo>
                    <a:pt x="132588" y="1143"/>
                  </a:lnTo>
                  <a:lnTo>
                    <a:pt x="107632" y="28385"/>
                  </a:lnTo>
                  <a:lnTo>
                    <a:pt x="97536" y="40100"/>
                  </a:lnTo>
                  <a:lnTo>
                    <a:pt x="75152" y="46006"/>
                  </a:lnTo>
                  <a:lnTo>
                    <a:pt x="57055" y="52388"/>
                  </a:lnTo>
                  <a:lnTo>
                    <a:pt x="38481" y="63056"/>
                  </a:lnTo>
                  <a:lnTo>
                    <a:pt x="32099" y="79629"/>
                  </a:lnTo>
                  <a:lnTo>
                    <a:pt x="48101" y="90297"/>
                  </a:lnTo>
                  <a:lnTo>
                    <a:pt x="32194" y="114300"/>
                  </a:lnTo>
                  <a:lnTo>
                    <a:pt x="17335" y="129731"/>
                  </a:lnTo>
                  <a:lnTo>
                    <a:pt x="13621" y="159544"/>
                  </a:lnTo>
                  <a:lnTo>
                    <a:pt x="22669" y="190976"/>
                  </a:lnTo>
                  <a:lnTo>
                    <a:pt x="23813" y="217075"/>
                  </a:lnTo>
                  <a:lnTo>
                    <a:pt x="17431" y="233648"/>
                  </a:lnTo>
                  <a:lnTo>
                    <a:pt x="34480" y="235744"/>
                  </a:lnTo>
                  <a:lnTo>
                    <a:pt x="27622" y="256508"/>
                  </a:lnTo>
                  <a:lnTo>
                    <a:pt x="3715" y="275177"/>
                  </a:lnTo>
                  <a:lnTo>
                    <a:pt x="24479" y="282035"/>
                  </a:lnTo>
                  <a:lnTo>
                    <a:pt x="42005" y="279844"/>
                  </a:lnTo>
                  <a:lnTo>
                    <a:pt x="30861" y="300133"/>
                  </a:lnTo>
                  <a:lnTo>
                    <a:pt x="16002" y="315563"/>
                  </a:lnTo>
                  <a:lnTo>
                    <a:pt x="0" y="304895"/>
                  </a:lnTo>
                  <a:lnTo>
                    <a:pt x="6382" y="322993"/>
                  </a:lnTo>
                  <a:lnTo>
                    <a:pt x="27622" y="325660"/>
                  </a:lnTo>
                  <a:lnTo>
                    <a:pt x="43053" y="340519"/>
                  </a:lnTo>
                  <a:lnTo>
                    <a:pt x="64294" y="343186"/>
                  </a:lnTo>
                  <a:lnTo>
                    <a:pt x="75533" y="357569"/>
                  </a:lnTo>
                  <a:lnTo>
                    <a:pt x="86106" y="341567"/>
                  </a:lnTo>
                  <a:lnTo>
                    <a:pt x="111157" y="348996"/>
                  </a:lnTo>
                  <a:lnTo>
                    <a:pt x="128683" y="346805"/>
                  </a:lnTo>
                  <a:lnTo>
                    <a:pt x="144685" y="357473"/>
                  </a:lnTo>
                  <a:lnTo>
                    <a:pt x="156400" y="332899"/>
                  </a:lnTo>
                  <a:lnTo>
                    <a:pt x="172402" y="343567"/>
                  </a:lnTo>
                  <a:lnTo>
                    <a:pt x="187261" y="328136"/>
                  </a:lnTo>
                  <a:lnTo>
                    <a:pt x="208026" y="334994"/>
                  </a:lnTo>
                  <a:lnTo>
                    <a:pt x="222409" y="323755"/>
                  </a:lnTo>
                  <a:lnTo>
                    <a:pt x="243650" y="326422"/>
                  </a:lnTo>
                  <a:lnTo>
                    <a:pt x="296323" y="354616"/>
                  </a:lnTo>
                  <a:lnTo>
                    <a:pt x="331470" y="350330"/>
                  </a:lnTo>
                  <a:lnTo>
                    <a:pt x="408051" y="325184"/>
                  </a:lnTo>
                  <a:lnTo>
                    <a:pt x="397478" y="341186"/>
                  </a:lnTo>
                  <a:lnTo>
                    <a:pt x="403860" y="359283"/>
                  </a:lnTo>
                  <a:lnTo>
                    <a:pt x="407575" y="364046"/>
                  </a:lnTo>
                  <a:lnTo>
                    <a:pt x="407575" y="364046"/>
                  </a:lnTo>
                  <a:close/>
                  <a:moveTo>
                    <a:pt x="416719" y="395573"/>
                  </a:moveTo>
                  <a:lnTo>
                    <a:pt x="424148" y="370523"/>
                  </a:lnTo>
                  <a:lnTo>
                    <a:pt x="398621" y="367379"/>
                  </a:lnTo>
                  <a:lnTo>
                    <a:pt x="414623" y="378047"/>
                  </a:lnTo>
                  <a:lnTo>
                    <a:pt x="416814" y="395669"/>
                  </a:lnTo>
                  <a:lnTo>
                    <a:pt x="416814" y="3956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8725B6D-B2E0-A010-EF8B-4BE983D224B8}"/>
                </a:ext>
              </a:extLst>
            </p:cNvPr>
            <p:cNvSpPr/>
            <p:nvPr/>
          </p:nvSpPr>
          <p:spPr>
            <a:xfrm>
              <a:off x="4244867" y="1906861"/>
              <a:ext cx="873211" cy="873371"/>
            </a:xfrm>
            <a:custGeom>
              <a:avLst/>
              <a:gdLst>
                <a:gd name="connsiteX0" fmla="*/ 204883 w 518541"/>
                <a:gd name="connsiteY0" fmla="*/ 518636 h 518636"/>
                <a:gd name="connsiteX1" fmla="*/ 234125 w 518541"/>
                <a:gd name="connsiteY1" fmla="*/ 457200 h 518636"/>
                <a:gd name="connsiteX2" fmla="*/ 263843 w 518541"/>
                <a:gd name="connsiteY2" fmla="*/ 391478 h 518636"/>
                <a:gd name="connsiteX3" fmla="*/ 279845 w 518541"/>
                <a:gd name="connsiteY3" fmla="*/ 402145 h 518636"/>
                <a:gd name="connsiteX4" fmla="*/ 293751 w 518541"/>
                <a:gd name="connsiteY4" fmla="*/ 395097 h 518636"/>
                <a:gd name="connsiteX5" fmla="*/ 318707 w 518541"/>
                <a:gd name="connsiteY5" fmla="*/ 367856 h 518636"/>
                <a:gd name="connsiteX6" fmla="*/ 298418 w 518541"/>
                <a:gd name="connsiteY6" fmla="*/ 356711 h 518636"/>
                <a:gd name="connsiteX7" fmla="*/ 297370 w 518541"/>
                <a:gd name="connsiteY7" fmla="*/ 330518 h 518636"/>
                <a:gd name="connsiteX8" fmla="*/ 313849 w 518541"/>
                <a:gd name="connsiteY8" fmla="*/ 302228 h 518636"/>
                <a:gd name="connsiteX9" fmla="*/ 336232 w 518541"/>
                <a:gd name="connsiteY9" fmla="*/ 296323 h 518636"/>
                <a:gd name="connsiteX10" fmla="*/ 329755 w 518541"/>
                <a:gd name="connsiteY10" fmla="*/ 278225 h 518636"/>
                <a:gd name="connsiteX11" fmla="*/ 324993 w 518541"/>
                <a:gd name="connsiteY11" fmla="*/ 247269 h 518636"/>
                <a:gd name="connsiteX12" fmla="*/ 358521 w 518541"/>
                <a:gd name="connsiteY12" fmla="*/ 220980 h 518636"/>
                <a:gd name="connsiteX13" fmla="*/ 388239 w 518541"/>
                <a:gd name="connsiteY13" fmla="*/ 190024 h 518636"/>
                <a:gd name="connsiteX14" fmla="*/ 440341 w 518541"/>
                <a:gd name="connsiteY14" fmla="*/ 118396 h 518636"/>
                <a:gd name="connsiteX15" fmla="*/ 518541 w 518541"/>
                <a:gd name="connsiteY15" fmla="*/ 10954 h 518636"/>
                <a:gd name="connsiteX16" fmla="*/ 407765 w 518541"/>
                <a:gd name="connsiteY16" fmla="*/ 32004 h 518636"/>
                <a:gd name="connsiteX17" fmla="*/ 394430 w 518541"/>
                <a:gd name="connsiteY17" fmla="*/ 0 h 518636"/>
                <a:gd name="connsiteX18" fmla="*/ 372046 w 518541"/>
                <a:gd name="connsiteY18" fmla="*/ 5905 h 518636"/>
                <a:gd name="connsiteX19" fmla="*/ 358235 w 518541"/>
                <a:gd name="connsiteY19" fmla="*/ 12859 h 518636"/>
                <a:gd name="connsiteX20" fmla="*/ 333661 w 518541"/>
                <a:gd name="connsiteY20" fmla="*/ 1143 h 518636"/>
                <a:gd name="connsiteX21" fmla="*/ 181833 w 518541"/>
                <a:gd name="connsiteY21" fmla="*/ 4096 h 518636"/>
                <a:gd name="connsiteX22" fmla="*/ 174974 w 518541"/>
                <a:gd name="connsiteY22" fmla="*/ 24956 h 518636"/>
                <a:gd name="connsiteX23" fmla="*/ 164878 w 518541"/>
                <a:gd name="connsiteY23" fmla="*/ 36671 h 518636"/>
                <a:gd name="connsiteX24" fmla="*/ 166497 w 518541"/>
                <a:gd name="connsiteY24" fmla="*/ 58579 h 518636"/>
                <a:gd name="connsiteX25" fmla="*/ 144685 w 518541"/>
                <a:gd name="connsiteY25" fmla="*/ 94869 h 518636"/>
                <a:gd name="connsiteX26" fmla="*/ 48387 w 518541"/>
                <a:gd name="connsiteY26" fmla="*/ 208788 h 518636"/>
                <a:gd name="connsiteX27" fmla="*/ 12764 w 518541"/>
                <a:gd name="connsiteY27" fmla="*/ 252031 h 518636"/>
                <a:gd name="connsiteX28" fmla="*/ 6382 w 518541"/>
                <a:gd name="connsiteY28" fmla="*/ 268605 h 518636"/>
                <a:gd name="connsiteX29" fmla="*/ 0 w 518541"/>
                <a:gd name="connsiteY29" fmla="*/ 285178 h 518636"/>
                <a:gd name="connsiteX30" fmla="*/ 10763 w 518541"/>
                <a:gd name="connsiteY30" fmla="*/ 303848 h 518636"/>
                <a:gd name="connsiteX31" fmla="*/ 26765 w 518541"/>
                <a:gd name="connsiteY31" fmla="*/ 314515 h 518636"/>
                <a:gd name="connsiteX32" fmla="*/ 28384 w 518541"/>
                <a:gd name="connsiteY32" fmla="*/ 336328 h 518636"/>
                <a:gd name="connsiteX33" fmla="*/ 115348 w 518541"/>
                <a:gd name="connsiteY33" fmla="*/ 438150 h 518636"/>
                <a:gd name="connsiteX34" fmla="*/ 142494 w 518541"/>
                <a:gd name="connsiteY34" fmla="*/ 463201 h 518636"/>
                <a:gd name="connsiteX35" fmla="*/ 177165 w 518541"/>
                <a:gd name="connsiteY35" fmla="*/ 497872 h 518636"/>
                <a:gd name="connsiteX36" fmla="*/ 204883 w 518541"/>
                <a:gd name="connsiteY36" fmla="*/ 518636 h 518636"/>
                <a:gd name="connsiteX37" fmla="*/ 204883 w 518541"/>
                <a:gd name="connsiteY37" fmla="*/ 518636 h 518636"/>
                <a:gd name="connsiteX38" fmla="*/ 204883 w 518541"/>
                <a:gd name="connsiteY38" fmla="*/ 518636 h 518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636">
                  <a:moveTo>
                    <a:pt x="204883" y="518636"/>
                  </a:moveTo>
                  <a:lnTo>
                    <a:pt x="234125" y="457200"/>
                  </a:lnTo>
                  <a:lnTo>
                    <a:pt x="263843" y="391478"/>
                  </a:lnTo>
                  <a:lnTo>
                    <a:pt x="279845" y="402145"/>
                  </a:lnTo>
                  <a:lnTo>
                    <a:pt x="293751" y="395097"/>
                  </a:lnTo>
                  <a:lnTo>
                    <a:pt x="318707" y="367856"/>
                  </a:lnTo>
                  <a:lnTo>
                    <a:pt x="298418" y="356711"/>
                  </a:lnTo>
                  <a:lnTo>
                    <a:pt x="297370" y="330518"/>
                  </a:lnTo>
                  <a:lnTo>
                    <a:pt x="313849" y="302228"/>
                  </a:lnTo>
                  <a:lnTo>
                    <a:pt x="336232" y="296323"/>
                  </a:lnTo>
                  <a:lnTo>
                    <a:pt x="329755" y="278225"/>
                  </a:lnTo>
                  <a:lnTo>
                    <a:pt x="324993" y="247269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0" y="0"/>
                  </a:lnTo>
                  <a:lnTo>
                    <a:pt x="372046" y="5905"/>
                  </a:lnTo>
                  <a:lnTo>
                    <a:pt x="358235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6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1"/>
                  </a:lnTo>
                  <a:lnTo>
                    <a:pt x="6382" y="268605"/>
                  </a:lnTo>
                  <a:lnTo>
                    <a:pt x="0" y="285178"/>
                  </a:lnTo>
                  <a:lnTo>
                    <a:pt x="10763" y="303848"/>
                  </a:lnTo>
                  <a:lnTo>
                    <a:pt x="26765" y="314515"/>
                  </a:lnTo>
                  <a:lnTo>
                    <a:pt x="28384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872"/>
                  </a:lnTo>
                  <a:lnTo>
                    <a:pt x="204883" y="518636"/>
                  </a:lnTo>
                  <a:lnTo>
                    <a:pt x="204883" y="518636"/>
                  </a:lnTo>
                  <a:lnTo>
                    <a:pt x="204883" y="51863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8E2BBF5-C6DB-B3F8-9C2E-7C93385763B3}"/>
                </a:ext>
              </a:extLst>
            </p:cNvPr>
            <p:cNvSpPr/>
            <p:nvPr/>
          </p:nvSpPr>
          <p:spPr>
            <a:xfrm>
              <a:off x="3634710" y="101572"/>
              <a:ext cx="899357" cy="466920"/>
            </a:xfrm>
            <a:custGeom>
              <a:avLst/>
              <a:gdLst>
                <a:gd name="connsiteX0" fmla="*/ 313849 w 534067"/>
                <a:gd name="connsiteY0" fmla="*/ 277273 h 277272"/>
                <a:gd name="connsiteX1" fmla="*/ 317563 w 534067"/>
                <a:gd name="connsiteY1" fmla="*/ 247459 h 277272"/>
                <a:gd name="connsiteX2" fmla="*/ 330327 w 534067"/>
                <a:gd name="connsiteY2" fmla="*/ 214598 h 277272"/>
                <a:gd name="connsiteX3" fmla="*/ 336613 w 534067"/>
                <a:gd name="connsiteY3" fmla="*/ 198120 h 277272"/>
                <a:gd name="connsiteX4" fmla="*/ 352044 w 534067"/>
                <a:gd name="connsiteY4" fmla="*/ 178499 h 277272"/>
                <a:gd name="connsiteX5" fmla="*/ 363283 w 534067"/>
                <a:gd name="connsiteY5" fmla="*/ 158306 h 277272"/>
                <a:gd name="connsiteX6" fmla="*/ 385667 w 534067"/>
                <a:gd name="connsiteY6" fmla="*/ 152400 h 277272"/>
                <a:gd name="connsiteX7" fmla="*/ 416052 w 534067"/>
                <a:gd name="connsiteY7" fmla="*/ 151829 h 277272"/>
                <a:gd name="connsiteX8" fmla="*/ 405384 w 534067"/>
                <a:gd name="connsiteY8" fmla="*/ 167831 h 277272"/>
                <a:gd name="connsiteX9" fmla="*/ 426720 w 534067"/>
                <a:gd name="connsiteY9" fmla="*/ 170402 h 277272"/>
                <a:gd name="connsiteX10" fmla="*/ 420339 w 534067"/>
                <a:gd name="connsiteY10" fmla="*/ 152400 h 277272"/>
                <a:gd name="connsiteX11" fmla="*/ 438912 w 534067"/>
                <a:gd name="connsiteY11" fmla="*/ 141732 h 277272"/>
                <a:gd name="connsiteX12" fmla="*/ 467201 w 534067"/>
                <a:gd name="connsiteY12" fmla="*/ 123730 h 277272"/>
                <a:gd name="connsiteX13" fmla="*/ 493300 w 534067"/>
                <a:gd name="connsiteY13" fmla="*/ 122587 h 277272"/>
                <a:gd name="connsiteX14" fmla="*/ 509302 w 534067"/>
                <a:gd name="connsiteY14" fmla="*/ 133160 h 277272"/>
                <a:gd name="connsiteX15" fmla="*/ 523685 w 534067"/>
                <a:gd name="connsiteY15" fmla="*/ 122015 h 277272"/>
                <a:gd name="connsiteX16" fmla="*/ 526351 w 534067"/>
                <a:gd name="connsiteY16" fmla="*/ 100775 h 277272"/>
                <a:gd name="connsiteX17" fmla="*/ 533210 w 534067"/>
                <a:gd name="connsiteY17" fmla="*/ 80105 h 277272"/>
                <a:gd name="connsiteX18" fmla="*/ 532638 w 534067"/>
                <a:gd name="connsiteY18" fmla="*/ 49816 h 277272"/>
                <a:gd name="connsiteX19" fmla="*/ 531495 w 534067"/>
                <a:gd name="connsiteY19" fmla="*/ 23812 h 277272"/>
                <a:gd name="connsiteX20" fmla="*/ 534067 w 534067"/>
                <a:gd name="connsiteY20" fmla="*/ 2572 h 277272"/>
                <a:gd name="connsiteX21" fmla="*/ 512731 w 534067"/>
                <a:gd name="connsiteY21" fmla="*/ 0 h 277272"/>
                <a:gd name="connsiteX22" fmla="*/ 486156 w 534067"/>
                <a:gd name="connsiteY22" fmla="*/ 5334 h 277272"/>
                <a:gd name="connsiteX23" fmla="*/ 381572 w 534067"/>
                <a:gd name="connsiteY23" fmla="*/ 9620 h 277272"/>
                <a:gd name="connsiteX24" fmla="*/ 325088 w 534067"/>
                <a:gd name="connsiteY24" fmla="*/ 11335 h 277272"/>
                <a:gd name="connsiteX25" fmla="*/ 294608 w 534067"/>
                <a:gd name="connsiteY25" fmla="*/ 11811 h 277272"/>
                <a:gd name="connsiteX26" fmla="*/ 208217 w 534067"/>
                <a:gd name="connsiteY26" fmla="*/ 9811 h 277272"/>
                <a:gd name="connsiteX27" fmla="*/ 139446 w 534067"/>
                <a:gd name="connsiteY27" fmla="*/ 5620 h 277272"/>
                <a:gd name="connsiteX28" fmla="*/ 83439 w 534067"/>
                <a:gd name="connsiteY28" fmla="*/ 3048 h 277272"/>
                <a:gd name="connsiteX29" fmla="*/ 35909 w 534067"/>
                <a:gd name="connsiteY29" fmla="*/ 1524 h 277272"/>
                <a:gd name="connsiteX30" fmla="*/ 21527 w 534067"/>
                <a:gd name="connsiteY30" fmla="*/ 12668 h 277272"/>
                <a:gd name="connsiteX31" fmla="*/ 19431 w 534067"/>
                <a:gd name="connsiteY31" fmla="*/ 29623 h 277272"/>
                <a:gd name="connsiteX32" fmla="*/ 15812 w 534067"/>
                <a:gd name="connsiteY32" fmla="*/ 59341 h 277272"/>
                <a:gd name="connsiteX33" fmla="*/ 8382 w 534067"/>
                <a:gd name="connsiteY33" fmla="*/ 84296 h 277272"/>
                <a:gd name="connsiteX34" fmla="*/ 2572 w 534067"/>
                <a:gd name="connsiteY34" fmla="*/ 131064 h 277272"/>
                <a:gd name="connsiteX35" fmla="*/ 0 w 534067"/>
                <a:gd name="connsiteY35" fmla="*/ 152305 h 277272"/>
                <a:gd name="connsiteX36" fmla="*/ 32480 w 534067"/>
                <a:gd name="connsiteY36" fmla="*/ 134684 h 277272"/>
                <a:gd name="connsiteX37" fmla="*/ 60293 w 534067"/>
                <a:gd name="connsiteY37" fmla="*/ 155353 h 277272"/>
                <a:gd name="connsiteX38" fmla="*/ 99251 w 534067"/>
                <a:gd name="connsiteY38" fmla="*/ 155924 h 277272"/>
                <a:gd name="connsiteX39" fmla="*/ 76200 w 534067"/>
                <a:gd name="connsiteY39" fmla="*/ 131445 h 277272"/>
                <a:gd name="connsiteX40" fmla="*/ 111443 w 534067"/>
                <a:gd name="connsiteY40" fmla="*/ 127254 h 277272"/>
                <a:gd name="connsiteX41" fmla="*/ 113633 w 534067"/>
                <a:gd name="connsiteY41" fmla="*/ 144685 h 277272"/>
                <a:gd name="connsiteX42" fmla="*/ 146685 w 534067"/>
                <a:gd name="connsiteY42" fmla="*/ 157448 h 277272"/>
                <a:gd name="connsiteX43" fmla="*/ 171736 w 534067"/>
                <a:gd name="connsiteY43" fmla="*/ 164878 h 277272"/>
                <a:gd name="connsiteX44" fmla="*/ 187833 w 534067"/>
                <a:gd name="connsiteY44" fmla="*/ 175451 h 277272"/>
                <a:gd name="connsiteX45" fmla="*/ 204311 w 534067"/>
                <a:gd name="connsiteY45" fmla="*/ 181832 h 277272"/>
                <a:gd name="connsiteX46" fmla="*/ 221456 w 534067"/>
                <a:gd name="connsiteY46" fmla="*/ 183928 h 277272"/>
                <a:gd name="connsiteX47" fmla="*/ 242792 w 534067"/>
                <a:gd name="connsiteY47" fmla="*/ 186500 h 277272"/>
                <a:gd name="connsiteX48" fmla="*/ 249174 w 534067"/>
                <a:gd name="connsiteY48" fmla="*/ 204597 h 277272"/>
                <a:gd name="connsiteX49" fmla="*/ 268415 w 534067"/>
                <a:gd name="connsiteY49" fmla="*/ 224219 h 277272"/>
                <a:gd name="connsiteX50" fmla="*/ 284512 w 534067"/>
                <a:gd name="connsiteY50" fmla="*/ 234791 h 277272"/>
                <a:gd name="connsiteX51" fmla="*/ 291465 w 534067"/>
                <a:gd name="connsiteY51" fmla="*/ 248603 h 277272"/>
                <a:gd name="connsiteX52" fmla="*/ 302133 w 534067"/>
                <a:gd name="connsiteY52" fmla="*/ 267176 h 277272"/>
                <a:gd name="connsiteX53" fmla="*/ 313849 w 534067"/>
                <a:gd name="connsiteY53" fmla="*/ 277273 h 277272"/>
                <a:gd name="connsiteX54" fmla="*/ 313849 w 534067"/>
                <a:gd name="connsiteY54" fmla="*/ 277273 h 277272"/>
                <a:gd name="connsiteX55" fmla="*/ 313849 w 534067"/>
                <a:gd name="connsiteY55" fmla="*/ 277273 h 27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34067" h="277272">
                  <a:moveTo>
                    <a:pt x="313849" y="277273"/>
                  </a:moveTo>
                  <a:lnTo>
                    <a:pt x="317563" y="247459"/>
                  </a:lnTo>
                  <a:lnTo>
                    <a:pt x="330327" y="214598"/>
                  </a:lnTo>
                  <a:lnTo>
                    <a:pt x="336613" y="198120"/>
                  </a:lnTo>
                  <a:lnTo>
                    <a:pt x="352044" y="178499"/>
                  </a:lnTo>
                  <a:lnTo>
                    <a:pt x="363283" y="158306"/>
                  </a:lnTo>
                  <a:lnTo>
                    <a:pt x="385667" y="152400"/>
                  </a:lnTo>
                  <a:lnTo>
                    <a:pt x="416052" y="151829"/>
                  </a:lnTo>
                  <a:lnTo>
                    <a:pt x="405384" y="167831"/>
                  </a:lnTo>
                  <a:lnTo>
                    <a:pt x="426720" y="170402"/>
                  </a:lnTo>
                  <a:lnTo>
                    <a:pt x="420339" y="152400"/>
                  </a:lnTo>
                  <a:lnTo>
                    <a:pt x="438912" y="141732"/>
                  </a:lnTo>
                  <a:lnTo>
                    <a:pt x="467201" y="123730"/>
                  </a:lnTo>
                  <a:lnTo>
                    <a:pt x="493300" y="122587"/>
                  </a:lnTo>
                  <a:lnTo>
                    <a:pt x="509302" y="133160"/>
                  </a:lnTo>
                  <a:lnTo>
                    <a:pt x="523685" y="122015"/>
                  </a:lnTo>
                  <a:lnTo>
                    <a:pt x="526351" y="100775"/>
                  </a:lnTo>
                  <a:lnTo>
                    <a:pt x="533210" y="80105"/>
                  </a:lnTo>
                  <a:lnTo>
                    <a:pt x="532638" y="49816"/>
                  </a:lnTo>
                  <a:lnTo>
                    <a:pt x="531495" y="23812"/>
                  </a:lnTo>
                  <a:lnTo>
                    <a:pt x="534067" y="2572"/>
                  </a:lnTo>
                  <a:lnTo>
                    <a:pt x="512731" y="0"/>
                  </a:lnTo>
                  <a:lnTo>
                    <a:pt x="486156" y="5334"/>
                  </a:lnTo>
                  <a:lnTo>
                    <a:pt x="381572" y="9620"/>
                  </a:lnTo>
                  <a:lnTo>
                    <a:pt x="325088" y="11335"/>
                  </a:lnTo>
                  <a:lnTo>
                    <a:pt x="294608" y="11811"/>
                  </a:lnTo>
                  <a:lnTo>
                    <a:pt x="208217" y="9811"/>
                  </a:lnTo>
                  <a:lnTo>
                    <a:pt x="139446" y="5620"/>
                  </a:lnTo>
                  <a:lnTo>
                    <a:pt x="83439" y="3048"/>
                  </a:lnTo>
                  <a:lnTo>
                    <a:pt x="35909" y="1524"/>
                  </a:lnTo>
                  <a:lnTo>
                    <a:pt x="21527" y="12668"/>
                  </a:lnTo>
                  <a:lnTo>
                    <a:pt x="19431" y="29623"/>
                  </a:lnTo>
                  <a:lnTo>
                    <a:pt x="15812" y="59341"/>
                  </a:lnTo>
                  <a:lnTo>
                    <a:pt x="8382" y="84296"/>
                  </a:lnTo>
                  <a:lnTo>
                    <a:pt x="2572" y="131064"/>
                  </a:lnTo>
                  <a:lnTo>
                    <a:pt x="0" y="152305"/>
                  </a:lnTo>
                  <a:lnTo>
                    <a:pt x="32480" y="134684"/>
                  </a:lnTo>
                  <a:lnTo>
                    <a:pt x="60293" y="155353"/>
                  </a:lnTo>
                  <a:lnTo>
                    <a:pt x="99251" y="155924"/>
                  </a:lnTo>
                  <a:lnTo>
                    <a:pt x="76200" y="131445"/>
                  </a:lnTo>
                  <a:lnTo>
                    <a:pt x="111443" y="127254"/>
                  </a:lnTo>
                  <a:lnTo>
                    <a:pt x="113633" y="144685"/>
                  </a:lnTo>
                  <a:lnTo>
                    <a:pt x="146685" y="157448"/>
                  </a:lnTo>
                  <a:lnTo>
                    <a:pt x="171736" y="164878"/>
                  </a:lnTo>
                  <a:lnTo>
                    <a:pt x="187833" y="175451"/>
                  </a:lnTo>
                  <a:lnTo>
                    <a:pt x="204311" y="181832"/>
                  </a:lnTo>
                  <a:lnTo>
                    <a:pt x="221456" y="183928"/>
                  </a:lnTo>
                  <a:lnTo>
                    <a:pt x="242792" y="186500"/>
                  </a:lnTo>
                  <a:lnTo>
                    <a:pt x="249174" y="204597"/>
                  </a:lnTo>
                  <a:lnTo>
                    <a:pt x="268415" y="224219"/>
                  </a:lnTo>
                  <a:lnTo>
                    <a:pt x="284512" y="234791"/>
                  </a:lnTo>
                  <a:lnTo>
                    <a:pt x="291465" y="248603"/>
                  </a:lnTo>
                  <a:lnTo>
                    <a:pt x="302133" y="267176"/>
                  </a:lnTo>
                  <a:lnTo>
                    <a:pt x="313849" y="277273"/>
                  </a:lnTo>
                  <a:lnTo>
                    <a:pt x="313849" y="277273"/>
                  </a:lnTo>
                  <a:lnTo>
                    <a:pt x="313849" y="2772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4C17F34-10F3-37BB-D75A-B02A4F200AE7}"/>
                </a:ext>
              </a:extLst>
            </p:cNvPr>
            <p:cNvSpPr/>
            <p:nvPr/>
          </p:nvSpPr>
          <p:spPr>
            <a:xfrm>
              <a:off x="4520111" y="1063965"/>
              <a:ext cx="990301" cy="897590"/>
            </a:xfrm>
            <a:custGeom>
              <a:avLst/>
              <a:gdLst>
                <a:gd name="connsiteX0" fmla="*/ 243840 w 588073"/>
                <a:gd name="connsiteY0" fmla="*/ 533019 h 533018"/>
                <a:gd name="connsiteX1" fmla="*/ 342329 w 588073"/>
                <a:gd name="connsiteY1" fmla="*/ 506159 h 533018"/>
                <a:gd name="connsiteX2" fmla="*/ 364713 w 588073"/>
                <a:gd name="connsiteY2" fmla="*/ 500253 h 533018"/>
                <a:gd name="connsiteX3" fmla="*/ 387572 w 588073"/>
                <a:gd name="connsiteY3" fmla="*/ 490061 h 533018"/>
                <a:gd name="connsiteX4" fmla="*/ 472154 w 588073"/>
                <a:gd name="connsiteY4" fmla="*/ 435483 h 533018"/>
                <a:gd name="connsiteX5" fmla="*/ 507873 w 588073"/>
                <a:gd name="connsiteY5" fmla="*/ 426911 h 533018"/>
                <a:gd name="connsiteX6" fmla="*/ 519494 w 588073"/>
                <a:gd name="connsiteY6" fmla="*/ 402336 h 533018"/>
                <a:gd name="connsiteX7" fmla="*/ 542354 w 588073"/>
                <a:gd name="connsiteY7" fmla="*/ 392144 h 533018"/>
                <a:gd name="connsiteX8" fmla="*/ 553498 w 588073"/>
                <a:gd name="connsiteY8" fmla="*/ 371856 h 533018"/>
                <a:gd name="connsiteX9" fmla="*/ 565214 w 588073"/>
                <a:gd name="connsiteY9" fmla="*/ 347282 h 533018"/>
                <a:gd name="connsiteX10" fmla="*/ 588074 w 588073"/>
                <a:gd name="connsiteY10" fmla="*/ 337090 h 533018"/>
                <a:gd name="connsiteX11" fmla="*/ 550164 w 588073"/>
                <a:gd name="connsiteY11" fmla="*/ 224123 h 533018"/>
                <a:gd name="connsiteX12" fmla="*/ 482441 w 588073"/>
                <a:gd name="connsiteY12" fmla="*/ 142018 h 533018"/>
                <a:gd name="connsiteX13" fmla="*/ 465868 w 588073"/>
                <a:gd name="connsiteY13" fmla="*/ 100965 h 533018"/>
                <a:gd name="connsiteX14" fmla="*/ 448819 w 588073"/>
                <a:gd name="connsiteY14" fmla="*/ 98869 h 533018"/>
                <a:gd name="connsiteX15" fmla="*/ 403479 w 588073"/>
                <a:gd name="connsiteY15" fmla="*/ 45625 h 533018"/>
                <a:gd name="connsiteX16" fmla="*/ 388049 w 588073"/>
                <a:gd name="connsiteY16" fmla="*/ 30671 h 533018"/>
                <a:gd name="connsiteX17" fmla="*/ 371570 w 588073"/>
                <a:gd name="connsiteY17" fmla="*/ 24289 h 533018"/>
                <a:gd name="connsiteX18" fmla="*/ 353949 w 588073"/>
                <a:gd name="connsiteY18" fmla="*/ 26479 h 533018"/>
                <a:gd name="connsiteX19" fmla="*/ 324136 w 588073"/>
                <a:gd name="connsiteY19" fmla="*/ 22860 h 533018"/>
                <a:gd name="connsiteX20" fmla="*/ 303372 w 588073"/>
                <a:gd name="connsiteY20" fmla="*/ 15907 h 533018"/>
                <a:gd name="connsiteX21" fmla="*/ 277845 w 588073"/>
                <a:gd name="connsiteY21" fmla="*/ 12764 h 533018"/>
                <a:gd name="connsiteX22" fmla="*/ 260223 w 588073"/>
                <a:gd name="connsiteY22" fmla="*/ 14954 h 533018"/>
                <a:gd name="connsiteX23" fmla="*/ 244793 w 588073"/>
                <a:gd name="connsiteY23" fmla="*/ 0 h 533018"/>
                <a:gd name="connsiteX24" fmla="*/ 229362 w 588073"/>
                <a:gd name="connsiteY24" fmla="*/ 19812 h 533018"/>
                <a:gd name="connsiteX25" fmla="*/ 211265 w 588073"/>
                <a:gd name="connsiteY25" fmla="*/ 26194 h 533018"/>
                <a:gd name="connsiteX26" fmla="*/ 196406 w 588073"/>
                <a:gd name="connsiteY26" fmla="*/ 41719 h 533018"/>
                <a:gd name="connsiteX27" fmla="*/ 175070 w 588073"/>
                <a:gd name="connsiteY27" fmla="*/ 39052 h 533018"/>
                <a:gd name="connsiteX28" fmla="*/ 147447 w 588073"/>
                <a:gd name="connsiteY28" fmla="*/ 53054 h 533018"/>
                <a:gd name="connsiteX29" fmla="*/ 121349 w 588073"/>
                <a:gd name="connsiteY29" fmla="*/ 88773 h 533018"/>
                <a:gd name="connsiteX30" fmla="*/ 40481 w 588073"/>
                <a:gd name="connsiteY30" fmla="*/ 78772 h 533018"/>
                <a:gd name="connsiteX31" fmla="*/ 28194 w 588073"/>
                <a:gd name="connsiteY31" fmla="*/ 107633 h 533018"/>
                <a:gd name="connsiteX32" fmla="*/ 29813 w 588073"/>
                <a:gd name="connsiteY32" fmla="*/ 129540 h 533018"/>
                <a:gd name="connsiteX33" fmla="*/ 32576 w 588073"/>
                <a:gd name="connsiteY33" fmla="*/ 142875 h 533018"/>
                <a:gd name="connsiteX34" fmla="*/ 25622 w 588073"/>
                <a:gd name="connsiteY34" fmla="*/ 163640 h 533018"/>
                <a:gd name="connsiteX35" fmla="*/ 15050 w 588073"/>
                <a:gd name="connsiteY35" fmla="*/ 214408 h 533018"/>
                <a:gd name="connsiteX36" fmla="*/ 20384 w 588073"/>
                <a:gd name="connsiteY36" fmla="*/ 241078 h 533018"/>
                <a:gd name="connsiteX37" fmla="*/ 10287 w 588073"/>
                <a:gd name="connsiteY37" fmla="*/ 252794 h 533018"/>
                <a:gd name="connsiteX38" fmla="*/ 26384 w 588073"/>
                <a:gd name="connsiteY38" fmla="*/ 298133 h 533018"/>
                <a:gd name="connsiteX39" fmla="*/ 32195 w 588073"/>
                <a:gd name="connsiteY39" fmla="*/ 320516 h 533018"/>
                <a:gd name="connsiteX40" fmla="*/ 62008 w 588073"/>
                <a:gd name="connsiteY40" fmla="*/ 324231 h 533018"/>
                <a:gd name="connsiteX41" fmla="*/ 50388 w 588073"/>
                <a:gd name="connsiteY41" fmla="*/ 348806 h 533018"/>
                <a:gd name="connsiteX42" fmla="*/ 52483 w 588073"/>
                <a:gd name="connsiteY42" fmla="*/ 366332 h 533018"/>
                <a:gd name="connsiteX43" fmla="*/ 45625 w 588073"/>
                <a:gd name="connsiteY43" fmla="*/ 387191 h 533018"/>
                <a:gd name="connsiteX44" fmla="*/ 33433 w 588073"/>
                <a:gd name="connsiteY44" fmla="*/ 450723 h 533018"/>
                <a:gd name="connsiteX45" fmla="*/ 10573 w 588073"/>
                <a:gd name="connsiteY45" fmla="*/ 460915 h 533018"/>
                <a:gd name="connsiteX46" fmla="*/ 0 w 588073"/>
                <a:gd name="connsiteY46" fmla="*/ 476917 h 533018"/>
                <a:gd name="connsiteX47" fmla="*/ 25528 w 588073"/>
                <a:gd name="connsiteY47" fmla="*/ 480060 h 533018"/>
                <a:gd name="connsiteX48" fmla="*/ 18098 w 588073"/>
                <a:gd name="connsiteY48" fmla="*/ 505206 h 533018"/>
                <a:gd name="connsiteX49" fmla="*/ 169831 w 588073"/>
                <a:gd name="connsiteY49" fmla="*/ 502253 h 533018"/>
                <a:gd name="connsiteX50" fmla="*/ 185833 w 588073"/>
                <a:gd name="connsiteY50" fmla="*/ 512826 h 533018"/>
                <a:gd name="connsiteX51" fmla="*/ 208217 w 588073"/>
                <a:gd name="connsiteY51" fmla="*/ 506921 h 533018"/>
                <a:gd name="connsiteX52" fmla="*/ 230505 w 588073"/>
                <a:gd name="connsiteY52" fmla="*/ 501015 h 533018"/>
                <a:gd name="connsiteX53" fmla="*/ 237459 w 588073"/>
                <a:gd name="connsiteY53" fmla="*/ 514922 h 533018"/>
                <a:gd name="connsiteX54" fmla="*/ 243840 w 588073"/>
                <a:gd name="connsiteY54" fmla="*/ 533019 h 533018"/>
                <a:gd name="connsiteX55" fmla="*/ 243840 w 588073"/>
                <a:gd name="connsiteY55" fmla="*/ 533019 h 533018"/>
                <a:gd name="connsiteX56" fmla="*/ 243840 w 588073"/>
                <a:gd name="connsiteY56" fmla="*/ 533019 h 53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88073" h="533018">
                  <a:moveTo>
                    <a:pt x="243840" y="533019"/>
                  </a:moveTo>
                  <a:lnTo>
                    <a:pt x="342329" y="506159"/>
                  </a:lnTo>
                  <a:lnTo>
                    <a:pt x="364713" y="500253"/>
                  </a:lnTo>
                  <a:lnTo>
                    <a:pt x="387572" y="490061"/>
                  </a:lnTo>
                  <a:lnTo>
                    <a:pt x="472154" y="435483"/>
                  </a:lnTo>
                  <a:lnTo>
                    <a:pt x="507873" y="426911"/>
                  </a:lnTo>
                  <a:lnTo>
                    <a:pt x="519494" y="402336"/>
                  </a:lnTo>
                  <a:lnTo>
                    <a:pt x="542354" y="392144"/>
                  </a:lnTo>
                  <a:lnTo>
                    <a:pt x="553498" y="371856"/>
                  </a:lnTo>
                  <a:lnTo>
                    <a:pt x="565214" y="347282"/>
                  </a:lnTo>
                  <a:lnTo>
                    <a:pt x="588074" y="337090"/>
                  </a:lnTo>
                  <a:lnTo>
                    <a:pt x="550164" y="224123"/>
                  </a:lnTo>
                  <a:lnTo>
                    <a:pt x="482441" y="142018"/>
                  </a:lnTo>
                  <a:lnTo>
                    <a:pt x="465868" y="100965"/>
                  </a:lnTo>
                  <a:lnTo>
                    <a:pt x="448819" y="98869"/>
                  </a:lnTo>
                  <a:lnTo>
                    <a:pt x="403479" y="45625"/>
                  </a:lnTo>
                  <a:lnTo>
                    <a:pt x="388049" y="30671"/>
                  </a:lnTo>
                  <a:lnTo>
                    <a:pt x="371570" y="24289"/>
                  </a:lnTo>
                  <a:lnTo>
                    <a:pt x="353949" y="26479"/>
                  </a:lnTo>
                  <a:lnTo>
                    <a:pt x="324136" y="22860"/>
                  </a:lnTo>
                  <a:lnTo>
                    <a:pt x="303372" y="15907"/>
                  </a:lnTo>
                  <a:lnTo>
                    <a:pt x="277845" y="12764"/>
                  </a:lnTo>
                  <a:lnTo>
                    <a:pt x="260223" y="14954"/>
                  </a:lnTo>
                  <a:lnTo>
                    <a:pt x="244793" y="0"/>
                  </a:lnTo>
                  <a:lnTo>
                    <a:pt x="229362" y="19812"/>
                  </a:lnTo>
                  <a:lnTo>
                    <a:pt x="211265" y="26194"/>
                  </a:lnTo>
                  <a:lnTo>
                    <a:pt x="196406" y="41719"/>
                  </a:lnTo>
                  <a:lnTo>
                    <a:pt x="175070" y="39052"/>
                  </a:lnTo>
                  <a:lnTo>
                    <a:pt x="147447" y="53054"/>
                  </a:lnTo>
                  <a:lnTo>
                    <a:pt x="121349" y="88773"/>
                  </a:lnTo>
                  <a:lnTo>
                    <a:pt x="40481" y="78772"/>
                  </a:lnTo>
                  <a:lnTo>
                    <a:pt x="28194" y="107633"/>
                  </a:lnTo>
                  <a:lnTo>
                    <a:pt x="29813" y="129540"/>
                  </a:lnTo>
                  <a:lnTo>
                    <a:pt x="32576" y="142875"/>
                  </a:lnTo>
                  <a:lnTo>
                    <a:pt x="25622" y="163640"/>
                  </a:lnTo>
                  <a:lnTo>
                    <a:pt x="15050" y="214408"/>
                  </a:lnTo>
                  <a:lnTo>
                    <a:pt x="20384" y="241078"/>
                  </a:lnTo>
                  <a:lnTo>
                    <a:pt x="10287" y="252794"/>
                  </a:lnTo>
                  <a:lnTo>
                    <a:pt x="26384" y="298133"/>
                  </a:lnTo>
                  <a:lnTo>
                    <a:pt x="32195" y="320516"/>
                  </a:lnTo>
                  <a:lnTo>
                    <a:pt x="62008" y="324231"/>
                  </a:lnTo>
                  <a:lnTo>
                    <a:pt x="50388" y="348806"/>
                  </a:lnTo>
                  <a:lnTo>
                    <a:pt x="52483" y="366332"/>
                  </a:lnTo>
                  <a:lnTo>
                    <a:pt x="45625" y="387191"/>
                  </a:lnTo>
                  <a:lnTo>
                    <a:pt x="33433" y="450723"/>
                  </a:lnTo>
                  <a:lnTo>
                    <a:pt x="10573" y="460915"/>
                  </a:lnTo>
                  <a:lnTo>
                    <a:pt x="0" y="476917"/>
                  </a:lnTo>
                  <a:lnTo>
                    <a:pt x="25528" y="480060"/>
                  </a:lnTo>
                  <a:lnTo>
                    <a:pt x="18098" y="505206"/>
                  </a:lnTo>
                  <a:lnTo>
                    <a:pt x="169831" y="502253"/>
                  </a:lnTo>
                  <a:lnTo>
                    <a:pt x="185833" y="512826"/>
                  </a:lnTo>
                  <a:lnTo>
                    <a:pt x="208217" y="506921"/>
                  </a:lnTo>
                  <a:lnTo>
                    <a:pt x="230505" y="501015"/>
                  </a:lnTo>
                  <a:lnTo>
                    <a:pt x="237459" y="514922"/>
                  </a:lnTo>
                  <a:lnTo>
                    <a:pt x="243840" y="533019"/>
                  </a:lnTo>
                  <a:lnTo>
                    <a:pt x="243840" y="533019"/>
                  </a:lnTo>
                  <a:lnTo>
                    <a:pt x="243840" y="53301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027DE690-1C63-761B-D19B-9AB6301D07A2}"/>
                </a:ext>
              </a:extLst>
            </p:cNvPr>
            <p:cNvSpPr/>
            <p:nvPr/>
          </p:nvSpPr>
          <p:spPr>
            <a:xfrm>
              <a:off x="4781241" y="203264"/>
              <a:ext cx="771677" cy="939456"/>
            </a:xfrm>
            <a:custGeom>
              <a:avLst/>
              <a:gdLst>
                <a:gd name="connsiteX0" fmla="*/ 40291 w 458247"/>
                <a:gd name="connsiteY0" fmla="*/ 557879 h 557879"/>
                <a:gd name="connsiteX1" fmla="*/ 54673 w 458247"/>
                <a:gd name="connsiteY1" fmla="*/ 546735 h 557879"/>
                <a:gd name="connsiteX2" fmla="*/ 69152 w 458247"/>
                <a:gd name="connsiteY2" fmla="*/ 535496 h 557879"/>
                <a:gd name="connsiteX3" fmla="*/ 79820 w 458247"/>
                <a:gd name="connsiteY3" fmla="*/ 519493 h 557879"/>
                <a:gd name="connsiteX4" fmla="*/ 100679 w 458247"/>
                <a:gd name="connsiteY4" fmla="*/ 526447 h 557879"/>
                <a:gd name="connsiteX5" fmla="*/ 120968 w 458247"/>
                <a:gd name="connsiteY5" fmla="*/ 537591 h 557879"/>
                <a:gd name="connsiteX6" fmla="*/ 135445 w 458247"/>
                <a:gd name="connsiteY6" fmla="*/ 526447 h 557879"/>
                <a:gd name="connsiteX7" fmla="*/ 153067 w 458247"/>
                <a:gd name="connsiteY7" fmla="*/ 524256 h 557879"/>
                <a:gd name="connsiteX8" fmla="*/ 159544 w 458247"/>
                <a:gd name="connsiteY8" fmla="*/ 542354 h 557879"/>
                <a:gd name="connsiteX9" fmla="*/ 182499 w 458247"/>
                <a:gd name="connsiteY9" fmla="*/ 532257 h 557879"/>
                <a:gd name="connsiteX10" fmla="*/ 203359 w 458247"/>
                <a:gd name="connsiteY10" fmla="*/ 539115 h 557879"/>
                <a:gd name="connsiteX11" fmla="*/ 214503 w 458247"/>
                <a:gd name="connsiteY11" fmla="*/ 518922 h 557879"/>
                <a:gd name="connsiteX12" fmla="*/ 217170 w 458247"/>
                <a:gd name="connsiteY12" fmla="*/ 497586 h 557879"/>
                <a:gd name="connsiteX13" fmla="*/ 210693 w 458247"/>
                <a:gd name="connsiteY13" fmla="*/ 479489 h 557879"/>
                <a:gd name="connsiteX14" fmla="*/ 208502 w 458247"/>
                <a:gd name="connsiteY14" fmla="*/ 461963 h 557879"/>
                <a:gd name="connsiteX15" fmla="*/ 219170 w 458247"/>
                <a:gd name="connsiteY15" fmla="*/ 445961 h 557879"/>
                <a:gd name="connsiteX16" fmla="*/ 230410 w 458247"/>
                <a:gd name="connsiteY16" fmla="*/ 425768 h 557879"/>
                <a:gd name="connsiteX17" fmla="*/ 237839 w 458247"/>
                <a:gd name="connsiteY17" fmla="*/ 400717 h 557879"/>
                <a:gd name="connsiteX18" fmla="*/ 240982 w 458247"/>
                <a:gd name="connsiteY18" fmla="*/ 375190 h 557879"/>
                <a:gd name="connsiteX19" fmla="*/ 255841 w 458247"/>
                <a:gd name="connsiteY19" fmla="*/ 359664 h 557879"/>
                <a:gd name="connsiteX20" fmla="*/ 276796 w 458247"/>
                <a:gd name="connsiteY20" fmla="*/ 366617 h 557879"/>
                <a:gd name="connsiteX21" fmla="*/ 295942 w 458247"/>
                <a:gd name="connsiteY21" fmla="*/ 351663 h 557879"/>
                <a:gd name="connsiteX22" fmla="*/ 317373 w 458247"/>
                <a:gd name="connsiteY22" fmla="*/ 354330 h 557879"/>
                <a:gd name="connsiteX23" fmla="*/ 329089 w 458247"/>
                <a:gd name="connsiteY23" fmla="*/ 329851 h 557879"/>
                <a:gd name="connsiteX24" fmla="*/ 344043 w 458247"/>
                <a:gd name="connsiteY24" fmla="*/ 314420 h 557879"/>
                <a:gd name="connsiteX25" fmla="*/ 366426 w 458247"/>
                <a:gd name="connsiteY25" fmla="*/ 308515 h 557879"/>
                <a:gd name="connsiteX26" fmla="*/ 377095 w 458247"/>
                <a:gd name="connsiteY26" fmla="*/ 292513 h 557879"/>
                <a:gd name="connsiteX27" fmla="*/ 391001 w 458247"/>
                <a:gd name="connsiteY27" fmla="*/ 285560 h 557879"/>
                <a:gd name="connsiteX28" fmla="*/ 388811 w 458247"/>
                <a:gd name="connsiteY28" fmla="*/ 268034 h 557879"/>
                <a:gd name="connsiteX29" fmla="*/ 410718 w 458247"/>
                <a:gd name="connsiteY29" fmla="*/ 266414 h 557879"/>
                <a:gd name="connsiteX30" fmla="*/ 428910 w 458247"/>
                <a:gd name="connsiteY30" fmla="*/ 260033 h 557879"/>
                <a:gd name="connsiteX31" fmla="*/ 458248 w 458247"/>
                <a:gd name="connsiteY31" fmla="*/ 233363 h 557879"/>
                <a:gd name="connsiteX32" fmla="*/ 452342 w 458247"/>
                <a:gd name="connsiteY32" fmla="*/ 210979 h 557879"/>
                <a:gd name="connsiteX33" fmla="*/ 425005 w 458247"/>
                <a:gd name="connsiteY33" fmla="*/ 186023 h 557879"/>
                <a:gd name="connsiteX34" fmla="*/ 404526 w 458247"/>
                <a:gd name="connsiteY34" fmla="*/ 105728 h 557879"/>
                <a:gd name="connsiteX35" fmla="*/ 394335 w 458247"/>
                <a:gd name="connsiteY35" fmla="*/ 82772 h 557879"/>
                <a:gd name="connsiteX36" fmla="*/ 334899 w 458247"/>
                <a:gd name="connsiteY36" fmla="*/ 71152 h 557879"/>
                <a:gd name="connsiteX37" fmla="*/ 303848 w 458247"/>
                <a:gd name="connsiteY37" fmla="*/ 41339 h 557879"/>
                <a:gd name="connsiteX38" fmla="*/ 275463 w 458247"/>
                <a:gd name="connsiteY38" fmla="*/ 24956 h 557879"/>
                <a:gd name="connsiteX39" fmla="*/ 259461 w 458247"/>
                <a:gd name="connsiteY39" fmla="*/ 14288 h 557879"/>
                <a:gd name="connsiteX40" fmla="*/ 212884 w 458247"/>
                <a:gd name="connsiteY40" fmla="*/ 4191 h 557879"/>
                <a:gd name="connsiteX41" fmla="*/ 178689 w 458247"/>
                <a:gd name="connsiteY41" fmla="*/ 0 h 557879"/>
                <a:gd name="connsiteX42" fmla="*/ 156210 w 458247"/>
                <a:gd name="connsiteY42" fmla="*/ 5906 h 557879"/>
                <a:gd name="connsiteX43" fmla="*/ 124206 w 458247"/>
                <a:gd name="connsiteY43" fmla="*/ 19241 h 557879"/>
                <a:gd name="connsiteX44" fmla="*/ 102775 w 458247"/>
                <a:gd name="connsiteY44" fmla="*/ 16574 h 557879"/>
                <a:gd name="connsiteX45" fmla="*/ 83058 w 458247"/>
                <a:gd name="connsiteY45" fmla="*/ 35719 h 557879"/>
                <a:gd name="connsiteX46" fmla="*/ 76676 w 458247"/>
                <a:gd name="connsiteY46" fmla="*/ 52292 h 557879"/>
                <a:gd name="connsiteX47" fmla="*/ 69723 w 458247"/>
                <a:gd name="connsiteY47" fmla="*/ 73057 h 557879"/>
                <a:gd name="connsiteX48" fmla="*/ 46767 w 458247"/>
                <a:gd name="connsiteY48" fmla="*/ 83153 h 557879"/>
                <a:gd name="connsiteX49" fmla="*/ 35623 w 458247"/>
                <a:gd name="connsiteY49" fmla="*/ 103346 h 557879"/>
                <a:gd name="connsiteX50" fmla="*/ 17621 w 458247"/>
                <a:gd name="connsiteY50" fmla="*/ 213551 h 557879"/>
                <a:gd name="connsiteX51" fmla="*/ 0 w 458247"/>
                <a:gd name="connsiteY51" fmla="*/ 215741 h 557879"/>
                <a:gd name="connsiteX52" fmla="*/ 1334 w 458247"/>
                <a:gd name="connsiteY52" fmla="*/ 345567 h 557879"/>
                <a:gd name="connsiteX53" fmla="*/ 13240 w 458247"/>
                <a:gd name="connsiteY53" fmla="*/ 390239 h 557879"/>
                <a:gd name="connsiteX54" fmla="*/ 30480 w 458247"/>
                <a:gd name="connsiteY54" fmla="*/ 461582 h 557879"/>
                <a:gd name="connsiteX55" fmla="*/ 36957 w 458247"/>
                <a:gd name="connsiteY55" fmla="*/ 479679 h 557879"/>
                <a:gd name="connsiteX56" fmla="*/ 2857 w 458247"/>
                <a:gd name="connsiteY56" fmla="*/ 544640 h 557879"/>
                <a:gd name="connsiteX57" fmla="*/ 40291 w 458247"/>
                <a:gd name="connsiteY57" fmla="*/ 557879 h 557879"/>
                <a:gd name="connsiteX58" fmla="*/ 40291 w 458247"/>
                <a:gd name="connsiteY58" fmla="*/ 557879 h 557879"/>
                <a:gd name="connsiteX59" fmla="*/ 40291 w 458247"/>
                <a:gd name="connsiteY59" fmla="*/ 557879 h 55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458247" h="557879">
                  <a:moveTo>
                    <a:pt x="40291" y="557879"/>
                  </a:moveTo>
                  <a:lnTo>
                    <a:pt x="54673" y="546735"/>
                  </a:lnTo>
                  <a:lnTo>
                    <a:pt x="69152" y="535496"/>
                  </a:lnTo>
                  <a:lnTo>
                    <a:pt x="79820" y="519493"/>
                  </a:lnTo>
                  <a:lnTo>
                    <a:pt x="100679" y="526447"/>
                  </a:lnTo>
                  <a:lnTo>
                    <a:pt x="120968" y="537591"/>
                  </a:lnTo>
                  <a:lnTo>
                    <a:pt x="135445" y="526447"/>
                  </a:lnTo>
                  <a:lnTo>
                    <a:pt x="153067" y="524256"/>
                  </a:lnTo>
                  <a:lnTo>
                    <a:pt x="159544" y="542354"/>
                  </a:lnTo>
                  <a:lnTo>
                    <a:pt x="182499" y="532257"/>
                  </a:lnTo>
                  <a:lnTo>
                    <a:pt x="203359" y="539115"/>
                  </a:lnTo>
                  <a:lnTo>
                    <a:pt x="214503" y="518922"/>
                  </a:lnTo>
                  <a:lnTo>
                    <a:pt x="217170" y="497586"/>
                  </a:lnTo>
                  <a:lnTo>
                    <a:pt x="210693" y="479489"/>
                  </a:lnTo>
                  <a:lnTo>
                    <a:pt x="208502" y="461963"/>
                  </a:lnTo>
                  <a:lnTo>
                    <a:pt x="219170" y="445961"/>
                  </a:lnTo>
                  <a:lnTo>
                    <a:pt x="230410" y="425768"/>
                  </a:lnTo>
                  <a:lnTo>
                    <a:pt x="237839" y="400717"/>
                  </a:lnTo>
                  <a:lnTo>
                    <a:pt x="240982" y="375190"/>
                  </a:lnTo>
                  <a:lnTo>
                    <a:pt x="255841" y="359664"/>
                  </a:lnTo>
                  <a:lnTo>
                    <a:pt x="276796" y="366617"/>
                  </a:lnTo>
                  <a:lnTo>
                    <a:pt x="295942" y="351663"/>
                  </a:lnTo>
                  <a:lnTo>
                    <a:pt x="317373" y="354330"/>
                  </a:lnTo>
                  <a:lnTo>
                    <a:pt x="329089" y="329851"/>
                  </a:lnTo>
                  <a:lnTo>
                    <a:pt x="344043" y="314420"/>
                  </a:lnTo>
                  <a:lnTo>
                    <a:pt x="366426" y="308515"/>
                  </a:lnTo>
                  <a:lnTo>
                    <a:pt x="377095" y="292513"/>
                  </a:lnTo>
                  <a:lnTo>
                    <a:pt x="391001" y="285560"/>
                  </a:lnTo>
                  <a:lnTo>
                    <a:pt x="388811" y="268034"/>
                  </a:lnTo>
                  <a:lnTo>
                    <a:pt x="410718" y="266414"/>
                  </a:lnTo>
                  <a:lnTo>
                    <a:pt x="428910" y="260033"/>
                  </a:lnTo>
                  <a:lnTo>
                    <a:pt x="458248" y="233363"/>
                  </a:lnTo>
                  <a:lnTo>
                    <a:pt x="452342" y="210979"/>
                  </a:lnTo>
                  <a:lnTo>
                    <a:pt x="425005" y="186023"/>
                  </a:lnTo>
                  <a:lnTo>
                    <a:pt x="404526" y="105728"/>
                  </a:lnTo>
                  <a:lnTo>
                    <a:pt x="394335" y="82772"/>
                  </a:lnTo>
                  <a:lnTo>
                    <a:pt x="334899" y="71152"/>
                  </a:lnTo>
                  <a:lnTo>
                    <a:pt x="303848" y="41339"/>
                  </a:lnTo>
                  <a:lnTo>
                    <a:pt x="275463" y="24956"/>
                  </a:lnTo>
                  <a:lnTo>
                    <a:pt x="259461" y="14288"/>
                  </a:lnTo>
                  <a:lnTo>
                    <a:pt x="212884" y="4191"/>
                  </a:lnTo>
                  <a:lnTo>
                    <a:pt x="178689" y="0"/>
                  </a:lnTo>
                  <a:lnTo>
                    <a:pt x="156210" y="5906"/>
                  </a:lnTo>
                  <a:lnTo>
                    <a:pt x="124206" y="19241"/>
                  </a:lnTo>
                  <a:lnTo>
                    <a:pt x="102775" y="16574"/>
                  </a:lnTo>
                  <a:lnTo>
                    <a:pt x="83058" y="35719"/>
                  </a:lnTo>
                  <a:lnTo>
                    <a:pt x="76676" y="52292"/>
                  </a:lnTo>
                  <a:lnTo>
                    <a:pt x="69723" y="73057"/>
                  </a:lnTo>
                  <a:lnTo>
                    <a:pt x="46767" y="83153"/>
                  </a:lnTo>
                  <a:lnTo>
                    <a:pt x="35623" y="103346"/>
                  </a:lnTo>
                  <a:lnTo>
                    <a:pt x="17621" y="213551"/>
                  </a:lnTo>
                  <a:lnTo>
                    <a:pt x="0" y="215741"/>
                  </a:lnTo>
                  <a:lnTo>
                    <a:pt x="1334" y="345567"/>
                  </a:lnTo>
                  <a:lnTo>
                    <a:pt x="13240" y="390239"/>
                  </a:lnTo>
                  <a:lnTo>
                    <a:pt x="30480" y="461582"/>
                  </a:lnTo>
                  <a:lnTo>
                    <a:pt x="36957" y="479679"/>
                  </a:lnTo>
                  <a:lnTo>
                    <a:pt x="2857" y="544640"/>
                  </a:lnTo>
                  <a:lnTo>
                    <a:pt x="40291" y="557879"/>
                  </a:lnTo>
                  <a:lnTo>
                    <a:pt x="40291" y="557879"/>
                  </a:lnTo>
                  <a:lnTo>
                    <a:pt x="40291" y="5578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EBF18335-2434-1A02-38D0-B0FCE7C99959}"/>
                </a:ext>
              </a:extLst>
            </p:cNvPr>
            <p:cNvSpPr/>
            <p:nvPr/>
          </p:nvSpPr>
          <p:spPr>
            <a:xfrm>
              <a:off x="5677229" y="1634663"/>
              <a:ext cx="749222" cy="620423"/>
            </a:xfrm>
            <a:custGeom>
              <a:avLst/>
              <a:gdLst>
                <a:gd name="connsiteX0" fmla="*/ 391859 w 444912"/>
                <a:gd name="connsiteY0" fmla="*/ 366236 h 368427"/>
                <a:gd name="connsiteX1" fmla="*/ 424244 w 444912"/>
                <a:gd name="connsiteY1" fmla="*/ 348615 h 368427"/>
                <a:gd name="connsiteX2" fmla="*/ 434816 w 444912"/>
                <a:gd name="connsiteY2" fmla="*/ 332613 h 368427"/>
                <a:gd name="connsiteX3" fmla="*/ 444913 w 444912"/>
                <a:gd name="connsiteY3" fmla="*/ 320897 h 368427"/>
                <a:gd name="connsiteX4" fmla="*/ 443865 w 444912"/>
                <a:gd name="connsiteY4" fmla="*/ 294799 h 368427"/>
                <a:gd name="connsiteX5" fmla="*/ 427863 w 444912"/>
                <a:gd name="connsiteY5" fmla="*/ 284131 h 368427"/>
                <a:gd name="connsiteX6" fmla="*/ 416719 w 444912"/>
                <a:gd name="connsiteY6" fmla="*/ 269748 h 368427"/>
                <a:gd name="connsiteX7" fmla="*/ 415100 w 444912"/>
                <a:gd name="connsiteY7" fmla="*/ 247840 h 368427"/>
                <a:gd name="connsiteX8" fmla="*/ 408147 w 444912"/>
                <a:gd name="connsiteY8" fmla="*/ 234029 h 368427"/>
                <a:gd name="connsiteX9" fmla="*/ 406527 w 444912"/>
                <a:gd name="connsiteY9" fmla="*/ 212122 h 368427"/>
                <a:gd name="connsiteX10" fmla="*/ 417672 w 444912"/>
                <a:gd name="connsiteY10" fmla="*/ 191833 h 368427"/>
                <a:gd name="connsiteX11" fmla="*/ 416052 w 444912"/>
                <a:gd name="connsiteY11" fmla="*/ 169926 h 368427"/>
                <a:gd name="connsiteX12" fmla="*/ 404908 w 444912"/>
                <a:gd name="connsiteY12" fmla="*/ 155543 h 368427"/>
                <a:gd name="connsiteX13" fmla="*/ 407575 w 444912"/>
                <a:gd name="connsiteY13" fmla="*/ 134207 h 368427"/>
                <a:gd name="connsiteX14" fmla="*/ 379857 w 444912"/>
                <a:gd name="connsiteY14" fmla="*/ 78772 h 368427"/>
                <a:gd name="connsiteX15" fmla="*/ 356997 w 444912"/>
                <a:gd name="connsiteY15" fmla="*/ 54292 h 368427"/>
                <a:gd name="connsiteX16" fmla="*/ 342615 w 444912"/>
                <a:gd name="connsiteY16" fmla="*/ 30861 h 368427"/>
                <a:gd name="connsiteX17" fmla="*/ 319754 w 444912"/>
                <a:gd name="connsiteY17" fmla="*/ 6382 h 368427"/>
                <a:gd name="connsiteX18" fmla="*/ 303276 w 444912"/>
                <a:gd name="connsiteY18" fmla="*/ 0 h 368427"/>
                <a:gd name="connsiteX19" fmla="*/ 300133 w 444912"/>
                <a:gd name="connsiteY19" fmla="*/ 25622 h 368427"/>
                <a:gd name="connsiteX20" fmla="*/ 283083 w 444912"/>
                <a:gd name="connsiteY20" fmla="*/ 23527 h 368427"/>
                <a:gd name="connsiteX21" fmla="*/ 257556 w 444912"/>
                <a:gd name="connsiteY21" fmla="*/ 20383 h 368427"/>
                <a:gd name="connsiteX22" fmla="*/ 243174 w 444912"/>
                <a:gd name="connsiteY22" fmla="*/ 31623 h 368427"/>
                <a:gd name="connsiteX23" fmla="*/ 244793 w 444912"/>
                <a:gd name="connsiteY23" fmla="*/ 53531 h 368427"/>
                <a:gd name="connsiteX24" fmla="*/ 242125 w 444912"/>
                <a:gd name="connsiteY24" fmla="*/ 74867 h 368427"/>
                <a:gd name="connsiteX25" fmla="*/ 217647 w 444912"/>
                <a:gd name="connsiteY25" fmla="*/ 97822 h 368427"/>
                <a:gd name="connsiteX26" fmla="*/ 201739 w 444912"/>
                <a:gd name="connsiteY26" fmla="*/ 121825 h 368427"/>
                <a:gd name="connsiteX27" fmla="*/ 203931 w 444912"/>
                <a:gd name="connsiteY27" fmla="*/ 139446 h 368427"/>
                <a:gd name="connsiteX28" fmla="*/ 196501 w 444912"/>
                <a:gd name="connsiteY28" fmla="*/ 164497 h 368427"/>
                <a:gd name="connsiteX29" fmla="*/ 180023 w 444912"/>
                <a:gd name="connsiteY29" fmla="*/ 158115 h 368427"/>
                <a:gd name="connsiteX30" fmla="*/ 162496 w 444912"/>
                <a:gd name="connsiteY30" fmla="*/ 160306 h 368427"/>
                <a:gd name="connsiteX31" fmla="*/ 159830 w 444912"/>
                <a:gd name="connsiteY31" fmla="*/ 181642 h 368427"/>
                <a:gd name="connsiteX32" fmla="*/ 141732 w 444912"/>
                <a:gd name="connsiteY32" fmla="*/ 188119 h 368427"/>
                <a:gd name="connsiteX33" fmla="*/ 119444 w 444912"/>
                <a:gd name="connsiteY33" fmla="*/ 194024 h 368427"/>
                <a:gd name="connsiteX34" fmla="*/ 88678 w 444912"/>
                <a:gd name="connsiteY34" fmla="*/ 233553 h 368427"/>
                <a:gd name="connsiteX35" fmla="*/ 66390 w 444912"/>
                <a:gd name="connsiteY35" fmla="*/ 239458 h 368427"/>
                <a:gd name="connsiteX36" fmla="*/ 59531 w 444912"/>
                <a:gd name="connsiteY36" fmla="*/ 260318 h 368427"/>
                <a:gd name="connsiteX37" fmla="*/ 61150 w 444912"/>
                <a:gd name="connsiteY37" fmla="*/ 282226 h 368427"/>
                <a:gd name="connsiteX38" fmla="*/ 43053 w 444912"/>
                <a:gd name="connsiteY38" fmla="*/ 288703 h 368427"/>
                <a:gd name="connsiteX39" fmla="*/ 28194 w 444912"/>
                <a:gd name="connsiteY39" fmla="*/ 304228 h 368427"/>
                <a:gd name="connsiteX40" fmla="*/ 6382 w 444912"/>
                <a:gd name="connsiteY40" fmla="*/ 305848 h 368427"/>
                <a:gd name="connsiteX41" fmla="*/ 0 w 444912"/>
                <a:gd name="connsiteY41" fmla="*/ 322421 h 368427"/>
                <a:gd name="connsiteX42" fmla="*/ 15430 w 444912"/>
                <a:gd name="connsiteY42" fmla="*/ 337376 h 368427"/>
                <a:gd name="connsiteX43" fmla="*/ 33528 w 444912"/>
                <a:gd name="connsiteY43" fmla="*/ 330898 h 368427"/>
                <a:gd name="connsiteX44" fmla="*/ 49530 w 444912"/>
                <a:gd name="connsiteY44" fmla="*/ 341566 h 368427"/>
                <a:gd name="connsiteX45" fmla="*/ 66008 w 444912"/>
                <a:gd name="connsiteY45" fmla="*/ 347948 h 368427"/>
                <a:gd name="connsiteX46" fmla="*/ 84106 w 444912"/>
                <a:gd name="connsiteY46" fmla="*/ 341471 h 368427"/>
                <a:gd name="connsiteX47" fmla="*/ 68104 w 444912"/>
                <a:gd name="connsiteY47" fmla="*/ 330803 h 368427"/>
                <a:gd name="connsiteX48" fmla="*/ 76581 w 444912"/>
                <a:gd name="connsiteY48" fmla="*/ 297180 h 368427"/>
                <a:gd name="connsiteX49" fmla="*/ 92583 w 444912"/>
                <a:gd name="connsiteY49" fmla="*/ 307848 h 368427"/>
                <a:gd name="connsiteX50" fmla="*/ 118682 w 444912"/>
                <a:gd name="connsiteY50" fmla="*/ 306705 h 368427"/>
                <a:gd name="connsiteX51" fmla="*/ 145828 w 444912"/>
                <a:gd name="connsiteY51" fmla="*/ 297085 h 368427"/>
                <a:gd name="connsiteX52" fmla="*/ 167069 w 444912"/>
                <a:gd name="connsiteY52" fmla="*/ 299752 h 368427"/>
                <a:gd name="connsiteX53" fmla="*/ 182499 w 444912"/>
                <a:gd name="connsiteY53" fmla="*/ 314706 h 368427"/>
                <a:gd name="connsiteX54" fmla="*/ 197930 w 444912"/>
                <a:gd name="connsiteY54" fmla="*/ 329660 h 368427"/>
                <a:gd name="connsiteX55" fmla="*/ 220789 w 444912"/>
                <a:gd name="connsiteY55" fmla="*/ 319469 h 368427"/>
                <a:gd name="connsiteX56" fmla="*/ 223457 w 444912"/>
                <a:gd name="connsiteY56" fmla="*/ 298132 h 368427"/>
                <a:gd name="connsiteX57" fmla="*/ 253746 w 444912"/>
                <a:gd name="connsiteY57" fmla="*/ 297561 h 368427"/>
                <a:gd name="connsiteX58" fmla="*/ 270224 w 444912"/>
                <a:gd name="connsiteY58" fmla="*/ 303943 h 368427"/>
                <a:gd name="connsiteX59" fmla="*/ 290989 w 444912"/>
                <a:gd name="connsiteY59" fmla="*/ 310801 h 368427"/>
                <a:gd name="connsiteX60" fmla="*/ 297942 w 444912"/>
                <a:gd name="connsiteY60" fmla="*/ 324612 h 368427"/>
                <a:gd name="connsiteX61" fmla="*/ 318707 w 444912"/>
                <a:gd name="connsiteY61" fmla="*/ 331470 h 368427"/>
                <a:gd name="connsiteX62" fmla="*/ 325088 w 444912"/>
                <a:gd name="connsiteY62" fmla="*/ 349568 h 368427"/>
                <a:gd name="connsiteX63" fmla="*/ 346329 w 444912"/>
                <a:gd name="connsiteY63" fmla="*/ 352235 h 368427"/>
                <a:gd name="connsiteX64" fmla="*/ 380333 w 444912"/>
                <a:gd name="connsiteY64" fmla="*/ 356426 h 368427"/>
                <a:gd name="connsiteX65" fmla="*/ 392049 w 444912"/>
                <a:gd name="connsiteY65" fmla="*/ 366522 h 368427"/>
                <a:gd name="connsiteX66" fmla="*/ 392049 w 444912"/>
                <a:gd name="connsiteY66" fmla="*/ 366522 h 368427"/>
                <a:gd name="connsiteX67" fmla="*/ 58864 w 444912"/>
                <a:gd name="connsiteY67" fmla="*/ 368427 h 368427"/>
                <a:gd name="connsiteX68" fmla="*/ 43434 w 444912"/>
                <a:gd name="connsiteY68" fmla="*/ 353473 h 368427"/>
                <a:gd name="connsiteX69" fmla="*/ 54579 w 444912"/>
                <a:gd name="connsiteY69" fmla="*/ 367856 h 368427"/>
                <a:gd name="connsiteX70" fmla="*/ 58864 w 444912"/>
                <a:gd name="connsiteY70" fmla="*/ 368427 h 368427"/>
                <a:gd name="connsiteX71" fmla="*/ 58864 w 444912"/>
                <a:gd name="connsiteY71" fmla="*/ 368427 h 36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44912" h="368427">
                  <a:moveTo>
                    <a:pt x="391859" y="366236"/>
                  </a:moveTo>
                  <a:lnTo>
                    <a:pt x="424244" y="348615"/>
                  </a:lnTo>
                  <a:lnTo>
                    <a:pt x="434816" y="332613"/>
                  </a:lnTo>
                  <a:lnTo>
                    <a:pt x="444913" y="320897"/>
                  </a:lnTo>
                  <a:lnTo>
                    <a:pt x="443865" y="294799"/>
                  </a:lnTo>
                  <a:lnTo>
                    <a:pt x="427863" y="284131"/>
                  </a:lnTo>
                  <a:lnTo>
                    <a:pt x="416719" y="269748"/>
                  </a:lnTo>
                  <a:lnTo>
                    <a:pt x="415100" y="247840"/>
                  </a:lnTo>
                  <a:lnTo>
                    <a:pt x="408147" y="234029"/>
                  </a:lnTo>
                  <a:lnTo>
                    <a:pt x="406527" y="212122"/>
                  </a:lnTo>
                  <a:lnTo>
                    <a:pt x="417672" y="191833"/>
                  </a:lnTo>
                  <a:lnTo>
                    <a:pt x="416052" y="169926"/>
                  </a:lnTo>
                  <a:lnTo>
                    <a:pt x="404908" y="155543"/>
                  </a:lnTo>
                  <a:lnTo>
                    <a:pt x="407575" y="134207"/>
                  </a:lnTo>
                  <a:lnTo>
                    <a:pt x="379857" y="78772"/>
                  </a:lnTo>
                  <a:lnTo>
                    <a:pt x="356997" y="54292"/>
                  </a:lnTo>
                  <a:lnTo>
                    <a:pt x="342615" y="30861"/>
                  </a:lnTo>
                  <a:lnTo>
                    <a:pt x="319754" y="6382"/>
                  </a:lnTo>
                  <a:lnTo>
                    <a:pt x="303276" y="0"/>
                  </a:lnTo>
                  <a:lnTo>
                    <a:pt x="300133" y="25622"/>
                  </a:lnTo>
                  <a:lnTo>
                    <a:pt x="283083" y="23527"/>
                  </a:lnTo>
                  <a:lnTo>
                    <a:pt x="257556" y="20383"/>
                  </a:lnTo>
                  <a:lnTo>
                    <a:pt x="243174" y="31623"/>
                  </a:lnTo>
                  <a:lnTo>
                    <a:pt x="244793" y="53531"/>
                  </a:lnTo>
                  <a:lnTo>
                    <a:pt x="242125" y="74867"/>
                  </a:lnTo>
                  <a:lnTo>
                    <a:pt x="217647" y="97822"/>
                  </a:lnTo>
                  <a:lnTo>
                    <a:pt x="201739" y="121825"/>
                  </a:lnTo>
                  <a:lnTo>
                    <a:pt x="203931" y="139446"/>
                  </a:lnTo>
                  <a:lnTo>
                    <a:pt x="196501" y="164497"/>
                  </a:lnTo>
                  <a:lnTo>
                    <a:pt x="180023" y="158115"/>
                  </a:lnTo>
                  <a:lnTo>
                    <a:pt x="162496" y="160306"/>
                  </a:lnTo>
                  <a:lnTo>
                    <a:pt x="159830" y="181642"/>
                  </a:lnTo>
                  <a:lnTo>
                    <a:pt x="141732" y="188119"/>
                  </a:lnTo>
                  <a:lnTo>
                    <a:pt x="119444" y="194024"/>
                  </a:lnTo>
                  <a:lnTo>
                    <a:pt x="88678" y="233553"/>
                  </a:lnTo>
                  <a:lnTo>
                    <a:pt x="66390" y="239458"/>
                  </a:lnTo>
                  <a:lnTo>
                    <a:pt x="59531" y="260318"/>
                  </a:lnTo>
                  <a:lnTo>
                    <a:pt x="61150" y="282226"/>
                  </a:lnTo>
                  <a:lnTo>
                    <a:pt x="43053" y="288703"/>
                  </a:lnTo>
                  <a:lnTo>
                    <a:pt x="28194" y="304228"/>
                  </a:lnTo>
                  <a:lnTo>
                    <a:pt x="6382" y="305848"/>
                  </a:lnTo>
                  <a:lnTo>
                    <a:pt x="0" y="322421"/>
                  </a:lnTo>
                  <a:lnTo>
                    <a:pt x="15430" y="337376"/>
                  </a:lnTo>
                  <a:lnTo>
                    <a:pt x="33528" y="330898"/>
                  </a:lnTo>
                  <a:lnTo>
                    <a:pt x="49530" y="341566"/>
                  </a:lnTo>
                  <a:lnTo>
                    <a:pt x="66008" y="347948"/>
                  </a:lnTo>
                  <a:lnTo>
                    <a:pt x="84106" y="341471"/>
                  </a:lnTo>
                  <a:lnTo>
                    <a:pt x="68104" y="330803"/>
                  </a:lnTo>
                  <a:lnTo>
                    <a:pt x="76581" y="297180"/>
                  </a:lnTo>
                  <a:lnTo>
                    <a:pt x="92583" y="307848"/>
                  </a:lnTo>
                  <a:lnTo>
                    <a:pt x="118682" y="306705"/>
                  </a:lnTo>
                  <a:lnTo>
                    <a:pt x="145828" y="297085"/>
                  </a:lnTo>
                  <a:lnTo>
                    <a:pt x="167069" y="299752"/>
                  </a:lnTo>
                  <a:lnTo>
                    <a:pt x="182499" y="314706"/>
                  </a:lnTo>
                  <a:lnTo>
                    <a:pt x="197930" y="329660"/>
                  </a:lnTo>
                  <a:lnTo>
                    <a:pt x="220789" y="319469"/>
                  </a:lnTo>
                  <a:lnTo>
                    <a:pt x="223457" y="298132"/>
                  </a:lnTo>
                  <a:lnTo>
                    <a:pt x="253746" y="297561"/>
                  </a:lnTo>
                  <a:lnTo>
                    <a:pt x="270224" y="303943"/>
                  </a:lnTo>
                  <a:lnTo>
                    <a:pt x="290989" y="310801"/>
                  </a:lnTo>
                  <a:lnTo>
                    <a:pt x="297942" y="324612"/>
                  </a:lnTo>
                  <a:lnTo>
                    <a:pt x="318707" y="331470"/>
                  </a:lnTo>
                  <a:lnTo>
                    <a:pt x="325088" y="349568"/>
                  </a:lnTo>
                  <a:lnTo>
                    <a:pt x="346329" y="352235"/>
                  </a:lnTo>
                  <a:lnTo>
                    <a:pt x="380333" y="356426"/>
                  </a:lnTo>
                  <a:lnTo>
                    <a:pt x="392049" y="366522"/>
                  </a:lnTo>
                  <a:lnTo>
                    <a:pt x="392049" y="366522"/>
                  </a:lnTo>
                  <a:close/>
                  <a:moveTo>
                    <a:pt x="58864" y="368427"/>
                  </a:moveTo>
                  <a:lnTo>
                    <a:pt x="43434" y="353473"/>
                  </a:lnTo>
                  <a:lnTo>
                    <a:pt x="54579" y="367856"/>
                  </a:lnTo>
                  <a:lnTo>
                    <a:pt x="58864" y="368427"/>
                  </a:lnTo>
                  <a:lnTo>
                    <a:pt x="58864" y="3684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7EEAEFA0-B1B7-C1AA-9D5D-B9386809E058}"/>
                </a:ext>
              </a:extLst>
            </p:cNvPr>
            <p:cNvSpPr/>
            <p:nvPr/>
          </p:nvSpPr>
          <p:spPr>
            <a:xfrm>
              <a:off x="5128024" y="640994"/>
              <a:ext cx="954532" cy="976828"/>
            </a:xfrm>
            <a:custGeom>
              <a:avLst/>
              <a:gdLst>
                <a:gd name="connsiteX0" fmla="*/ 228409 w 566832"/>
                <a:gd name="connsiteY0" fmla="*/ 580073 h 580072"/>
                <a:gd name="connsiteX1" fmla="*/ 246602 w 566832"/>
                <a:gd name="connsiteY1" fmla="*/ 573691 h 580072"/>
                <a:gd name="connsiteX2" fmla="*/ 257270 w 566832"/>
                <a:gd name="connsiteY2" fmla="*/ 557689 h 580072"/>
                <a:gd name="connsiteX3" fmla="*/ 279178 w 566832"/>
                <a:gd name="connsiteY3" fmla="*/ 556070 h 580072"/>
                <a:gd name="connsiteX4" fmla="*/ 294132 w 566832"/>
                <a:gd name="connsiteY4" fmla="*/ 540639 h 580072"/>
                <a:gd name="connsiteX5" fmla="*/ 304705 w 566832"/>
                <a:gd name="connsiteY5" fmla="*/ 524637 h 580072"/>
                <a:gd name="connsiteX6" fmla="*/ 325564 w 566832"/>
                <a:gd name="connsiteY6" fmla="*/ 531590 h 580072"/>
                <a:gd name="connsiteX7" fmla="*/ 356045 w 566832"/>
                <a:gd name="connsiteY7" fmla="*/ 531019 h 580072"/>
                <a:gd name="connsiteX8" fmla="*/ 353854 w 566832"/>
                <a:gd name="connsiteY8" fmla="*/ 513493 h 580072"/>
                <a:gd name="connsiteX9" fmla="*/ 381095 w 566832"/>
                <a:gd name="connsiteY9" fmla="*/ 503872 h 580072"/>
                <a:gd name="connsiteX10" fmla="*/ 413195 w 566832"/>
                <a:gd name="connsiteY10" fmla="*/ 490537 h 580072"/>
                <a:gd name="connsiteX11" fmla="*/ 443579 w 566832"/>
                <a:gd name="connsiteY11" fmla="*/ 489966 h 580072"/>
                <a:gd name="connsiteX12" fmla="*/ 465487 w 566832"/>
                <a:gd name="connsiteY12" fmla="*/ 488347 h 580072"/>
                <a:gd name="connsiteX13" fmla="*/ 485204 w 566832"/>
                <a:gd name="connsiteY13" fmla="*/ 469106 h 580072"/>
                <a:gd name="connsiteX14" fmla="*/ 527971 w 566832"/>
                <a:gd name="connsiteY14" fmla="*/ 439864 h 580072"/>
                <a:gd name="connsiteX15" fmla="*/ 548735 w 566832"/>
                <a:gd name="connsiteY15" fmla="*/ 412147 h 580072"/>
                <a:gd name="connsiteX16" fmla="*/ 566833 w 566832"/>
                <a:gd name="connsiteY16" fmla="*/ 405765 h 580072"/>
                <a:gd name="connsiteX17" fmla="*/ 548164 w 566832"/>
                <a:gd name="connsiteY17" fmla="*/ 381762 h 580072"/>
                <a:gd name="connsiteX18" fmla="*/ 533686 w 566832"/>
                <a:gd name="connsiteY18" fmla="*/ 358426 h 580072"/>
                <a:gd name="connsiteX19" fmla="*/ 518160 w 566832"/>
                <a:gd name="connsiteY19" fmla="*/ 343472 h 580072"/>
                <a:gd name="connsiteX20" fmla="*/ 493490 w 566832"/>
                <a:gd name="connsiteY20" fmla="*/ 331851 h 580072"/>
                <a:gd name="connsiteX21" fmla="*/ 482822 w 566832"/>
                <a:gd name="connsiteY21" fmla="*/ 313182 h 580072"/>
                <a:gd name="connsiteX22" fmla="*/ 467296 w 566832"/>
                <a:gd name="connsiteY22" fmla="*/ 298323 h 580072"/>
                <a:gd name="connsiteX23" fmla="*/ 460820 w 566832"/>
                <a:gd name="connsiteY23" fmla="*/ 280226 h 580072"/>
                <a:gd name="connsiteX24" fmla="*/ 467201 w 566832"/>
                <a:gd name="connsiteY24" fmla="*/ 263747 h 580072"/>
                <a:gd name="connsiteX25" fmla="*/ 448437 w 566832"/>
                <a:gd name="connsiteY25" fmla="*/ 239839 h 580072"/>
                <a:gd name="connsiteX26" fmla="*/ 438245 w 566832"/>
                <a:gd name="connsiteY26" fmla="*/ 216884 h 580072"/>
                <a:gd name="connsiteX27" fmla="*/ 417862 w 566832"/>
                <a:gd name="connsiteY27" fmla="*/ 205740 h 580072"/>
                <a:gd name="connsiteX28" fmla="*/ 356425 w 566832"/>
                <a:gd name="connsiteY28" fmla="*/ 176593 h 580072"/>
                <a:gd name="connsiteX29" fmla="*/ 333946 w 566832"/>
                <a:gd name="connsiteY29" fmla="*/ 182404 h 580072"/>
                <a:gd name="connsiteX30" fmla="*/ 341376 w 566832"/>
                <a:gd name="connsiteY30" fmla="*/ 157448 h 580072"/>
                <a:gd name="connsiteX31" fmla="*/ 335471 w 566832"/>
                <a:gd name="connsiteY31" fmla="*/ 135065 h 580072"/>
                <a:gd name="connsiteX32" fmla="*/ 319374 w 566832"/>
                <a:gd name="connsiteY32" fmla="*/ 124397 h 580072"/>
                <a:gd name="connsiteX33" fmla="*/ 301276 w 566832"/>
                <a:gd name="connsiteY33" fmla="*/ 130874 h 580072"/>
                <a:gd name="connsiteX34" fmla="*/ 212789 w 566832"/>
                <a:gd name="connsiteY34" fmla="*/ 3239 h 580072"/>
                <a:gd name="connsiteX35" fmla="*/ 187166 w 566832"/>
                <a:gd name="connsiteY35" fmla="*/ 0 h 580072"/>
                <a:gd name="connsiteX36" fmla="*/ 180213 w 566832"/>
                <a:gd name="connsiteY36" fmla="*/ 20765 h 580072"/>
                <a:gd name="connsiteX37" fmla="*/ 169069 w 566832"/>
                <a:gd name="connsiteY37" fmla="*/ 41053 h 580072"/>
                <a:gd name="connsiteX38" fmla="*/ 154686 w 566832"/>
                <a:gd name="connsiteY38" fmla="*/ 52197 h 580072"/>
                <a:gd name="connsiteX39" fmla="*/ 136493 w 566832"/>
                <a:gd name="connsiteY39" fmla="*/ 58674 h 580072"/>
                <a:gd name="connsiteX40" fmla="*/ 116300 w 566832"/>
                <a:gd name="connsiteY40" fmla="*/ 82105 h 580072"/>
                <a:gd name="connsiteX41" fmla="*/ 96488 w 566832"/>
                <a:gd name="connsiteY41" fmla="*/ 101251 h 580072"/>
                <a:gd name="connsiteX42" fmla="*/ 78867 w 566832"/>
                <a:gd name="connsiteY42" fmla="*/ 103442 h 580072"/>
                <a:gd name="connsiteX43" fmla="*/ 57531 w 566832"/>
                <a:gd name="connsiteY43" fmla="*/ 100774 h 580072"/>
                <a:gd name="connsiteX44" fmla="*/ 38862 w 566832"/>
                <a:gd name="connsiteY44" fmla="*/ 111443 h 580072"/>
                <a:gd name="connsiteX45" fmla="*/ 36766 w 566832"/>
                <a:gd name="connsiteY45" fmla="*/ 128492 h 580072"/>
                <a:gd name="connsiteX46" fmla="*/ 29337 w 566832"/>
                <a:gd name="connsiteY46" fmla="*/ 153448 h 580072"/>
                <a:gd name="connsiteX47" fmla="*/ 18098 w 566832"/>
                <a:gd name="connsiteY47" fmla="*/ 173736 h 580072"/>
                <a:gd name="connsiteX48" fmla="*/ 6953 w 566832"/>
                <a:gd name="connsiteY48" fmla="*/ 193929 h 580072"/>
                <a:gd name="connsiteX49" fmla="*/ 0 w 566832"/>
                <a:gd name="connsiteY49" fmla="*/ 214693 h 580072"/>
                <a:gd name="connsiteX50" fmla="*/ 2191 w 566832"/>
                <a:gd name="connsiteY50" fmla="*/ 232315 h 580072"/>
                <a:gd name="connsiteX51" fmla="*/ 12954 w 566832"/>
                <a:gd name="connsiteY51" fmla="*/ 250889 h 580072"/>
                <a:gd name="connsiteX52" fmla="*/ 6001 w 566832"/>
                <a:gd name="connsiteY52" fmla="*/ 271653 h 580072"/>
                <a:gd name="connsiteX53" fmla="*/ 26384 w 566832"/>
                <a:gd name="connsiteY53" fmla="*/ 282797 h 580072"/>
                <a:gd name="connsiteX54" fmla="*/ 41910 w 566832"/>
                <a:gd name="connsiteY54" fmla="*/ 297656 h 580072"/>
                <a:gd name="connsiteX55" fmla="*/ 81534 w 566832"/>
                <a:gd name="connsiteY55" fmla="*/ 363093 h 580072"/>
                <a:gd name="connsiteX56" fmla="*/ 92202 w 566832"/>
                <a:gd name="connsiteY56" fmla="*/ 347186 h 580072"/>
                <a:gd name="connsiteX57" fmla="*/ 121158 w 566832"/>
                <a:gd name="connsiteY57" fmla="*/ 393954 h 580072"/>
                <a:gd name="connsiteX58" fmla="*/ 181737 w 566832"/>
                <a:gd name="connsiteY58" fmla="*/ 466249 h 580072"/>
                <a:gd name="connsiteX59" fmla="*/ 228409 w 566832"/>
                <a:gd name="connsiteY59" fmla="*/ 580073 h 580072"/>
                <a:gd name="connsiteX60" fmla="*/ 228409 w 566832"/>
                <a:gd name="connsiteY60" fmla="*/ 580073 h 580072"/>
                <a:gd name="connsiteX61" fmla="*/ 228409 w 566832"/>
                <a:gd name="connsiteY61" fmla="*/ 580073 h 5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66832" h="580072">
                  <a:moveTo>
                    <a:pt x="228409" y="580073"/>
                  </a:moveTo>
                  <a:lnTo>
                    <a:pt x="246602" y="573691"/>
                  </a:lnTo>
                  <a:lnTo>
                    <a:pt x="257270" y="557689"/>
                  </a:lnTo>
                  <a:lnTo>
                    <a:pt x="279178" y="556070"/>
                  </a:lnTo>
                  <a:lnTo>
                    <a:pt x="294132" y="540639"/>
                  </a:lnTo>
                  <a:lnTo>
                    <a:pt x="304705" y="524637"/>
                  </a:lnTo>
                  <a:lnTo>
                    <a:pt x="325564" y="531590"/>
                  </a:lnTo>
                  <a:lnTo>
                    <a:pt x="356045" y="531019"/>
                  </a:lnTo>
                  <a:lnTo>
                    <a:pt x="353854" y="513493"/>
                  </a:lnTo>
                  <a:lnTo>
                    <a:pt x="381095" y="503872"/>
                  </a:lnTo>
                  <a:lnTo>
                    <a:pt x="413195" y="490537"/>
                  </a:lnTo>
                  <a:lnTo>
                    <a:pt x="443579" y="489966"/>
                  </a:lnTo>
                  <a:lnTo>
                    <a:pt x="465487" y="488347"/>
                  </a:lnTo>
                  <a:lnTo>
                    <a:pt x="485204" y="469106"/>
                  </a:lnTo>
                  <a:lnTo>
                    <a:pt x="527971" y="439864"/>
                  </a:lnTo>
                  <a:lnTo>
                    <a:pt x="548735" y="412147"/>
                  </a:lnTo>
                  <a:lnTo>
                    <a:pt x="566833" y="405765"/>
                  </a:lnTo>
                  <a:lnTo>
                    <a:pt x="548164" y="381762"/>
                  </a:lnTo>
                  <a:lnTo>
                    <a:pt x="533686" y="358426"/>
                  </a:lnTo>
                  <a:lnTo>
                    <a:pt x="518160" y="343472"/>
                  </a:lnTo>
                  <a:lnTo>
                    <a:pt x="493490" y="331851"/>
                  </a:lnTo>
                  <a:lnTo>
                    <a:pt x="482822" y="313182"/>
                  </a:lnTo>
                  <a:lnTo>
                    <a:pt x="467296" y="298323"/>
                  </a:lnTo>
                  <a:lnTo>
                    <a:pt x="460820" y="280226"/>
                  </a:lnTo>
                  <a:lnTo>
                    <a:pt x="467201" y="263747"/>
                  </a:lnTo>
                  <a:lnTo>
                    <a:pt x="448437" y="239839"/>
                  </a:lnTo>
                  <a:lnTo>
                    <a:pt x="438245" y="216884"/>
                  </a:lnTo>
                  <a:lnTo>
                    <a:pt x="417862" y="205740"/>
                  </a:lnTo>
                  <a:lnTo>
                    <a:pt x="356425" y="176593"/>
                  </a:lnTo>
                  <a:lnTo>
                    <a:pt x="333946" y="182404"/>
                  </a:lnTo>
                  <a:lnTo>
                    <a:pt x="341376" y="157448"/>
                  </a:lnTo>
                  <a:lnTo>
                    <a:pt x="335471" y="135065"/>
                  </a:lnTo>
                  <a:lnTo>
                    <a:pt x="319374" y="124397"/>
                  </a:lnTo>
                  <a:lnTo>
                    <a:pt x="301276" y="130874"/>
                  </a:lnTo>
                  <a:lnTo>
                    <a:pt x="212789" y="3239"/>
                  </a:lnTo>
                  <a:lnTo>
                    <a:pt x="187166" y="0"/>
                  </a:lnTo>
                  <a:lnTo>
                    <a:pt x="180213" y="20765"/>
                  </a:lnTo>
                  <a:lnTo>
                    <a:pt x="169069" y="41053"/>
                  </a:lnTo>
                  <a:lnTo>
                    <a:pt x="154686" y="52197"/>
                  </a:lnTo>
                  <a:lnTo>
                    <a:pt x="136493" y="58674"/>
                  </a:lnTo>
                  <a:lnTo>
                    <a:pt x="116300" y="82105"/>
                  </a:lnTo>
                  <a:lnTo>
                    <a:pt x="96488" y="101251"/>
                  </a:lnTo>
                  <a:lnTo>
                    <a:pt x="78867" y="103442"/>
                  </a:lnTo>
                  <a:lnTo>
                    <a:pt x="57531" y="100774"/>
                  </a:lnTo>
                  <a:lnTo>
                    <a:pt x="38862" y="111443"/>
                  </a:lnTo>
                  <a:lnTo>
                    <a:pt x="36766" y="128492"/>
                  </a:lnTo>
                  <a:lnTo>
                    <a:pt x="29337" y="153448"/>
                  </a:lnTo>
                  <a:lnTo>
                    <a:pt x="18098" y="173736"/>
                  </a:lnTo>
                  <a:lnTo>
                    <a:pt x="6953" y="193929"/>
                  </a:lnTo>
                  <a:lnTo>
                    <a:pt x="0" y="214693"/>
                  </a:lnTo>
                  <a:lnTo>
                    <a:pt x="2191" y="232315"/>
                  </a:lnTo>
                  <a:lnTo>
                    <a:pt x="12954" y="250889"/>
                  </a:lnTo>
                  <a:lnTo>
                    <a:pt x="6001" y="271653"/>
                  </a:lnTo>
                  <a:lnTo>
                    <a:pt x="26384" y="282797"/>
                  </a:lnTo>
                  <a:lnTo>
                    <a:pt x="41910" y="297656"/>
                  </a:lnTo>
                  <a:lnTo>
                    <a:pt x="81534" y="363093"/>
                  </a:lnTo>
                  <a:lnTo>
                    <a:pt x="92202" y="347186"/>
                  </a:lnTo>
                  <a:lnTo>
                    <a:pt x="121158" y="393954"/>
                  </a:lnTo>
                  <a:lnTo>
                    <a:pt x="181737" y="466249"/>
                  </a:lnTo>
                  <a:lnTo>
                    <a:pt x="228409" y="580073"/>
                  </a:lnTo>
                  <a:lnTo>
                    <a:pt x="228409" y="580073"/>
                  </a:lnTo>
                  <a:lnTo>
                    <a:pt x="228409" y="5800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9870E0F5-3CF4-1D90-ADEF-2D76BD99BBBA}"/>
                </a:ext>
              </a:extLst>
            </p:cNvPr>
            <p:cNvSpPr/>
            <p:nvPr/>
          </p:nvSpPr>
          <p:spPr>
            <a:xfrm>
              <a:off x="5345845" y="1324613"/>
              <a:ext cx="863106" cy="851717"/>
            </a:xfrm>
            <a:custGeom>
              <a:avLst/>
              <a:gdLst>
                <a:gd name="connsiteX0" fmla="*/ 197072 w 512540"/>
                <a:gd name="connsiteY0" fmla="*/ 505778 h 505777"/>
                <a:gd name="connsiteX1" fmla="*/ 203454 w 512540"/>
                <a:gd name="connsiteY1" fmla="*/ 489299 h 505777"/>
                <a:gd name="connsiteX2" fmla="*/ 225266 w 512540"/>
                <a:gd name="connsiteY2" fmla="*/ 487680 h 505777"/>
                <a:gd name="connsiteX3" fmla="*/ 240220 w 512540"/>
                <a:gd name="connsiteY3" fmla="*/ 472249 h 505777"/>
                <a:gd name="connsiteX4" fmla="*/ 258318 w 512540"/>
                <a:gd name="connsiteY4" fmla="*/ 465868 h 505777"/>
                <a:gd name="connsiteX5" fmla="*/ 247650 w 512540"/>
                <a:gd name="connsiteY5" fmla="*/ 447199 h 505777"/>
                <a:gd name="connsiteX6" fmla="*/ 258223 w 512540"/>
                <a:gd name="connsiteY6" fmla="*/ 431292 h 505777"/>
                <a:gd name="connsiteX7" fmla="*/ 268891 w 512540"/>
                <a:gd name="connsiteY7" fmla="*/ 415290 h 505777"/>
                <a:gd name="connsiteX8" fmla="*/ 331661 w 512540"/>
                <a:gd name="connsiteY8" fmla="*/ 362617 h 505777"/>
                <a:gd name="connsiteX9" fmla="*/ 342900 w 512540"/>
                <a:gd name="connsiteY9" fmla="*/ 376999 h 505777"/>
                <a:gd name="connsiteX10" fmla="*/ 354520 w 512540"/>
                <a:gd name="connsiteY10" fmla="*/ 352520 h 505777"/>
                <a:gd name="connsiteX11" fmla="*/ 368903 w 512540"/>
                <a:gd name="connsiteY11" fmla="*/ 341281 h 505777"/>
                <a:gd name="connsiteX12" fmla="*/ 389191 w 512540"/>
                <a:gd name="connsiteY12" fmla="*/ 352425 h 505777"/>
                <a:gd name="connsiteX13" fmla="*/ 391287 w 512540"/>
                <a:gd name="connsiteY13" fmla="*/ 335471 h 505777"/>
                <a:gd name="connsiteX14" fmla="*/ 397669 w 512540"/>
                <a:gd name="connsiteY14" fmla="*/ 318992 h 505777"/>
                <a:gd name="connsiteX15" fmla="*/ 401384 w 512540"/>
                <a:gd name="connsiteY15" fmla="*/ 289179 h 505777"/>
                <a:gd name="connsiteX16" fmla="*/ 429577 w 512540"/>
                <a:gd name="connsiteY16" fmla="*/ 271082 h 505777"/>
                <a:gd name="connsiteX17" fmla="*/ 440721 w 512540"/>
                <a:gd name="connsiteY17" fmla="*/ 250889 h 505777"/>
                <a:gd name="connsiteX18" fmla="*/ 444912 w 512540"/>
                <a:gd name="connsiteY18" fmla="*/ 216884 h 505777"/>
                <a:gd name="connsiteX19" fmla="*/ 447580 w 512540"/>
                <a:gd name="connsiteY19" fmla="*/ 195548 h 505777"/>
                <a:gd name="connsiteX20" fmla="*/ 468344 w 512540"/>
                <a:gd name="connsiteY20" fmla="*/ 202502 h 505777"/>
                <a:gd name="connsiteX21" fmla="*/ 492347 w 512540"/>
                <a:gd name="connsiteY21" fmla="*/ 218408 h 505777"/>
                <a:gd name="connsiteX22" fmla="*/ 490728 w 512540"/>
                <a:gd name="connsiteY22" fmla="*/ 196596 h 505777"/>
                <a:gd name="connsiteX23" fmla="*/ 512540 w 512540"/>
                <a:gd name="connsiteY23" fmla="*/ 194977 h 505777"/>
                <a:gd name="connsiteX24" fmla="*/ 506635 w 512540"/>
                <a:gd name="connsiteY24" fmla="*/ 172688 h 505777"/>
                <a:gd name="connsiteX25" fmla="*/ 495967 w 512540"/>
                <a:gd name="connsiteY25" fmla="*/ 154019 h 505777"/>
                <a:gd name="connsiteX26" fmla="*/ 457962 w 512540"/>
                <a:gd name="connsiteY26" fmla="*/ 75914 h 505777"/>
                <a:gd name="connsiteX27" fmla="*/ 443484 w 512540"/>
                <a:gd name="connsiteY27" fmla="*/ 18002 h 505777"/>
                <a:gd name="connsiteX28" fmla="*/ 437007 w 512540"/>
                <a:gd name="connsiteY28" fmla="*/ 0 h 505777"/>
                <a:gd name="connsiteX29" fmla="*/ 418909 w 512540"/>
                <a:gd name="connsiteY29" fmla="*/ 6382 h 505777"/>
                <a:gd name="connsiteX30" fmla="*/ 404050 w 512540"/>
                <a:gd name="connsiteY30" fmla="*/ 21812 h 505777"/>
                <a:gd name="connsiteX31" fmla="*/ 369475 w 512540"/>
                <a:gd name="connsiteY31" fmla="*/ 56388 h 505777"/>
                <a:gd name="connsiteX32" fmla="*/ 346043 w 512540"/>
                <a:gd name="connsiteY32" fmla="*/ 70771 h 505777"/>
                <a:gd name="connsiteX33" fmla="*/ 322612 w 512540"/>
                <a:gd name="connsiteY33" fmla="*/ 85154 h 505777"/>
                <a:gd name="connsiteX34" fmla="*/ 292798 w 512540"/>
                <a:gd name="connsiteY34" fmla="*/ 81439 h 505777"/>
                <a:gd name="connsiteX35" fmla="*/ 260795 w 512540"/>
                <a:gd name="connsiteY35" fmla="*/ 94774 h 505777"/>
                <a:gd name="connsiteX36" fmla="*/ 238410 w 512540"/>
                <a:gd name="connsiteY36" fmla="*/ 100679 h 505777"/>
                <a:gd name="connsiteX37" fmla="*/ 224028 w 512540"/>
                <a:gd name="connsiteY37" fmla="*/ 111823 h 505777"/>
                <a:gd name="connsiteX38" fmla="*/ 204883 w 512540"/>
                <a:gd name="connsiteY38" fmla="*/ 126778 h 505777"/>
                <a:gd name="connsiteX39" fmla="*/ 187833 w 512540"/>
                <a:gd name="connsiteY39" fmla="*/ 124682 h 505777"/>
                <a:gd name="connsiteX40" fmla="*/ 169736 w 512540"/>
                <a:gd name="connsiteY40" fmla="*/ 131064 h 505777"/>
                <a:gd name="connsiteX41" fmla="*/ 155353 w 512540"/>
                <a:gd name="connsiteY41" fmla="*/ 142208 h 505777"/>
                <a:gd name="connsiteX42" fmla="*/ 137255 w 512540"/>
                <a:gd name="connsiteY42" fmla="*/ 148685 h 505777"/>
                <a:gd name="connsiteX43" fmla="*/ 122301 w 512540"/>
                <a:gd name="connsiteY43" fmla="*/ 164116 h 505777"/>
                <a:gd name="connsiteX44" fmla="*/ 104204 w 512540"/>
                <a:gd name="connsiteY44" fmla="*/ 170498 h 505777"/>
                <a:gd name="connsiteX45" fmla="*/ 85058 w 512540"/>
                <a:gd name="connsiteY45" fmla="*/ 185356 h 505777"/>
                <a:gd name="connsiteX46" fmla="*/ 63818 w 512540"/>
                <a:gd name="connsiteY46" fmla="*/ 217265 h 505777"/>
                <a:gd name="connsiteX47" fmla="*/ 52673 w 512540"/>
                <a:gd name="connsiteY47" fmla="*/ 237554 h 505777"/>
                <a:gd name="connsiteX48" fmla="*/ 34004 w 512540"/>
                <a:gd name="connsiteY48" fmla="*/ 248126 h 505777"/>
                <a:gd name="connsiteX49" fmla="*/ 19145 w 512540"/>
                <a:gd name="connsiteY49" fmla="*/ 263557 h 505777"/>
                <a:gd name="connsiteX50" fmla="*/ 0 w 512540"/>
                <a:gd name="connsiteY50" fmla="*/ 278511 h 505777"/>
                <a:gd name="connsiteX51" fmla="*/ 10192 w 512540"/>
                <a:gd name="connsiteY51" fmla="*/ 301371 h 505777"/>
                <a:gd name="connsiteX52" fmla="*/ 21336 w 512540"/>
                <a:gd name="connsiteY52" fmla="*/ 315659 h 505777"/>
                <a:gd name="connsiteX53" fmla="*/ 41624 w 512540"/>
                <a:gd name="connsiteY53" fmla="*/ 326803 h 505777"/>
                <a:gd name="connsiteX54" fmla="*/ 26194 w 512540"/>
                <a:gd name="connsiteY54" fmla="*/ 346519 h 505777"/>
                <a:gd name="connsiteX55" fmla="*/ 24098 w 512540"/>
                <a:gd name="connsiteY55" fmla="*/ 363569 h 505777"/>
                <a:gd name="connsiteX56" fmla="*/ 40100 w 512540"/>
                <a:gd name="connsiteY56" fmla="*/ 374142 h 505777"/>
                <a:gd name="connsiteX57" fmla="*/ 64675 w 512540"/>
                <a:gd name="connsiteY57" fmla="*/ 385763 h 505777"/>
                <a:gd name="connsiteX58" fmla="*/ 80676 w 512540"/>
                <a:gd name="connsiteY58" fmla="*/ 396431 h 505777"/>
                <a:gd name="connsiteX59" fmla="*/ 82868 w 512540"/>
                <a:gd name="connsiteY59" fmla="*/ 413957 h 505777"/>
                <a:gd name="connsiteX60" fmla="*/ 104680 w 512540"/>
                <a:gd name="connsiteY60" fmla="*/ 412337 h 505777"/>
                <a:gd name="connsiteX61" fmla="*/ 106299 w 512540"/>
                <a:gd name="connsiteY61" fmla="*/ 434149 h 505777"/>
                <a:gd name="connsiteX62" fmla="*/ 124968 w 512540"/>
                <a:gd name="connsiteY62" fmla="*/ 423482 h 505777"/>
                <a:gd name="connsiteX63" fmla="*/ 135636 w 512540"/>
                <a:gd name="connsiteY63" fmla="*/ 407480 h 505777"/>
                <a:gd name="connsiteX64" fmla="*/ 155353 w 512540"/>
                <a:gd name="connsiteY64" fmla="*/ 422910 h 505777"/>
                <a:gd name="connsiteX65" fmla="*/ 161258 w 512540"/>
                <a:gd name="connsiteY65" fmla="*/ 445198 h 505777"/>
                <a:gd name="connsiteX66" fmla="*/ 152305 w 512540"/>
                <a:gd name="connsiteY66" fmla="*/ 483013 h 505777"/>
                <a:gd name="connsiteX67" fmla="*/ 162401 w 512540"/>
                <a:gd name="connsiteY67" fmla="*/ 505778 h 505777"/>
                <a:gd name="connsiteX68" fmla="*/ 197072 w 512540"/>
                <a:gd name="connsiteY68" fmla="*/ 505778 h 505777"/>
                <a:gd name="connsiteX69" fmla="*/ 197072 w 512540"/>
                <a:gd name="connsiteY69" fmla="*/ 505778 h 505777"/>
                <a:gd name="connsiteX70" fmla="*/ 197072 w 512540"/>
                <a:gd name="connsiteY70" fmla="*/ 505778 h 505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2540" h="505777">
                  <a:moveTo>
                    <a:pt x="197072" y="505778"/>
                  </a:moveTo>
                  <a:lnTo>
                    <a:pt x="203454" y="489299"/>
                  </a:lnTo>
                  <a:lnTo>
                    <a:pt x="225266" y="487680"/>
                  </a:lnTo>
                  <a:lnTo>
                    <a:pt x="240220" y="472249"/>
                  </a:lnTo>
                  <a:lnTo>
                    <a:pt x="258318" y="465868"/>
                  </a:lnTo>
                  <a:lnTo>
                    <a:pt x="247650" y="447199"/>
                  </a:lnTo>
                  <a:lnTo>
                    <a:pt x="258223" y="431292"/>
                  </a:lnTo>
                  <a:lnTo>
                    <a:pt x="268891" y="415290"/>
                  </a:lnTo>
                  <a:lnTo>
                    <a:pt x="331661" y="362617"/>
                  </a:lnTo>
                  <a:lnTo>
                    <a:pt x="342900" y="376999"/>
                  </a:lnTo>
                  <a:lnTo>
                    <a:pt x="354520" y="352520"/>
                  </a:lnTo>
                  <a:lnTo>
                    <a:pt x="368903" y="341281"/>
                  </a:lnTo>
                  <a:lnTo>
                    <a:pt x="389191" y="352425"/>
                  </a:lnTo>
                  <a:lnTo>
                    <a:pt x="391287" y="335471"/>
                  </a:lnTo>
                  <a:lnTo>
                    <a:pt x="397669" y="318992"/>
                  </a:lnTo>
                  <a:lnTo>
                    <a:pt x="401384" y="289179"/>
                  </a:lnTo>
                  <a:lnTo>
                    <a:pt x="429577" y="271082"/>
                  </a:lnTo>
                  <a:lnTo>
                    <a:pt x="440721" y="250889"/>
                  </a:lnTo>
                  <a:lnTo>
                    <a:pt x="444912" y="216884"/>
                  </a:lnTo>
                  <a:lnTo>
                    <a:pt x="447580" y="195548"/>
                  </a:lnTo>
                  <a:lnTo>
                    <a:pt x="468344" y="202502"/>
                  </a:lnTo>
                  <a:lnTo>
                    <a:pt x="492347" y="218408"/>
                  </a:lnTo>
                  <a:lnTo>
                    <a:pt x="490728" y="196596"/>
                  </a:lnTo>
                  <a:lnTo>
                    <a:pt x="512540" y="194977"/>
                  </a:lnTo>
                  <a:lnTo>
                    <a:pt x="506635" y="172688"/>
                  </a:lnTo>
                  <a:lnTo>
                    <a:pt x="495967" y="154019"/>
                  </a:lnTo>
                  <a:lnTo>
                    <a:pt x="457962" y="75914"/>
                  </a:lnTo>
                  <a:lnTo>
                    <a:pt x="443484" y="18002"/>
                  </a:lnTo>
                  <a:lnTo>
                    <a:pt x="437007" y="0"/>
                  </a:lnTo>
                  <a:lnTo>
                    <a:pt x="418909" y="6382"/>
                  </a:lnTo>
                  <a:lnTo>
                    <a:pt x="404050" y="21812"/>
                  </a:lnTo>
                  <a:lnTo>
                    <a:pt x="369475" y="56388"/>
                  </a:lnTo>
                  <a:lnTo>
                    <a:pt x="346043" y="70771"/>
                  </a:lnTo>
                  <a:lnTo>
                    <a:pt x="322612" y="85154"/>
                  </a:lnTo>
                  <a:lnTo>
                    <a:pt x="292798" y="81439"/>
                  </a:lnTo>
                  <a:lnTo>
                    <a:pt x="260795" y="94774"/>
                  </a:lnTo>
                  <a:lnTo>
                    <a:pt x="238410" y="100679"/>
                  </a:lnTo>
                  <a:lnTo>
                    <a:pt x="224028" y="111823"/>
                  </a:lnTo>
                  <a:lnTo>
                    <a:pt x="204883" y="126778"/>
                  </a:lnTo>
                  <a:lnTo>
                    <a:pt x="187833" y="124682"/>
                  </a:lnTo>
                  <a:lnTo>
                    <a:pt x="169736" y="131064"/>
                  </a:lnTo>
                  <a:lnTo>
                    <a:pt x="155353" y="142208"/>
                  </a:lnTo>
                  <a:lnTo>
                    <a:pt x="137255" y="148685"/>
                  </a:lnTo>
                  <a:lnTo>
                    <a:pt x="122301" y="164116"/>
                  </a:lnTo>
                  <a:lnTo>
                    <a:pt x="104204" y="170498"/>
                  </a:lnTo>
                  <a:lnTo>
                    <a:pt x="85058" y="185356"/>
                  </a:lnTo>
                  <a:lnTo>
                    <a:pt x="63818" y="217265"/>
                  </a:lnTo>
                  <a:lnTo>
                    <a:pt x="52673" y="237554"/>
                  </a:lnTo>
                  <a:lnTo>
                    <a:pt x="34004" y="248126"/>
                  </a:lnTo>
                  <a:lnTo>
                    <a:pt x="19145" y="263557"/>
                  </a:lnTo>
                  <a:lnTo>
                    <a:pt x="0" y="278511"/>
                  </a:lnTo>
                  <a:lnTo>
                    <a:pt x="10192" y="301371"/>
                  </a:lnTo>
                  <a:lnTo>
                    <a:pt x="21336" y="315659"/>
                  </a:lnTo>
                  <a:lnTo>
                    <a:pt x="41624" y="326803"/>
                  </a:lnTo>
                  <a:lnTo>
                    <a:pt x="26194" y="346519"/>
                  </a:lnTo>
                  <a:lnTo>
                    <a:pt x="24098" y="363569"/>
                  </a:lnTo>
                  <a:lnTo>
                    <a:pt x="40100" y="374142"/>
                  </a:lnTo>
                  <a:lnTo>
                    <a:pt x="64675" y="385763"/>
                  </a:lnTo>
                  <a:lnTo>
                    <a:pt x="80676" y="396431"/>
                  </a:lnTo>
                  <a:lnTo>
                    <a:pt x="82868" y="413957"/>
                  </a:lnTo>
                  <a:lnTo>
                    <a:pt x="104680" y="412337"/>
                  </a:lnTo>
                  <a:lnTo>
                    <a:pt x="106299" y="434149"/>
                  </a:lnTo>
                  <a:lnTo>
                    <a:pt x="124968" y="423482"/>
                  </a:lnTo>
                  <a:lnTo>
                    <a:pt x="135636" y="407480"/>
                  </a:lnTo>
                  <a:lnTo>
                    <a:pt x="155353" y="422910"/>
                  </a:lnTo>
                  <a:lnTo>
                    <a:pt x="161258" y="445198"/>
                  </a:lnTo>
                  <a:lnTo>
                    <a:pt x="152305" y="483013"/>
                  </a:lnTo>
                  <a:lnTo>
                    <a:pt x="162401" y="505778"/>
                  </a:lnTo>
                  <a:lnTo>
                    <a:pt x="197072" y="505778"/>
                  </a:lnTo>
                  <a:lnTo>
                    <a:pt x="197072" y="505778"/>
                  </a:lnTo>
                  <a:lnTo>
                    <a:pt x="197072" y="5057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89BFEB9-09A2-7AE6-27C3-CA45823E604F}"/>
                </a:ext>
              </a:extLst>
            </p:cNvPr>
            <p:cNvSpPr/>
            <p:nvPr/>
          </p:nvSpPr>
          <p:spPr>
            <a:xfrm>
              <a:off x="5358517" y="157871"/>
              <a:ext cx="875134" cy="926944"/>
            </a:xfrm>
            <a:custGeom>
              <a:avLst/>
              <a:gdLst>
                <a:gd name="connsiteX0" fmla="*/ 329089 w 519683"/>
                <a:gd name="connsiteY0" fmla="*/ 550450 h 550449"/>
                <a:gd name="connsiteX1" fmla="*/ 347186 w 519683"/>
                <a:gd name="connsiteY1" fmla="*/ 544068 h 550449"/>
                <a:gd name="connsiteX2" fmla="*/ 365189 w 519683"/>
                <a:gd name="connsiteY2" fmla="*/ 537591 h 550449"/>
                <a:gd name="connsiteX3" fmla="*/ 381667 w 519683"/>
                <a:gd name="connsiteY3" fmla="*/ 509397 h 550449"/>
                <a:gd name="connsiteX4" fmla="*/ 392239 w 519683"/>
                <a:gd name="connsiteY4" fmla="*/ 493395 h 550449"/>
                <a:gd name="connsiteX5" fmla="*/ 398622 w 519683"/>
                <a:gd name="connsiteY5" fmla="*/ 476917 h 550449"/>
                <a:gd name="connsiteX6" fmla="*/ 397002 w 519683"/>
                <a:gd name="connsiteY6" fmla="*/ 455105 h 550449"/>
                <a:gd name="connsiteX7" fmla="*/ 395859 w 519683"/>
                <a:gd name="connsiteY7" fmla="*/ 429101 h 550449"/>
                <a:gd name="connsiteX8" fmla="*/ 410146 w 519683"/>
                <a:gd name="connsiteY8" fmla="*/ 417862 h 550449"/>
                <a:gd name="connsiteX9" fmla="*/ 424529 w 519683"/>
                <a:gd name="connsiteY9" fmla="*/ 406718 h 550449"/>
                <a:gd name="connsiteX10" fmla="*/ 437674 w 519683"/>
                <a:gd name="connsiteY10" fmla="*/ 300323 h 550449"/>
                <a:gd name="connsiteX11" fmla="*/ 435483 w 519683"/>
                <a:gd name="connsiteY11" fmla="*/ 282702 h 550449"/>
                <a:gd name="connsiteX12" fmla="*/ 446056 w 519683"/>
                <a:gd name="connsiteY12" fmla="*/ 266795 h 550449"/>
                <a:gd name="connsiteX13" fmla="*/ 432245 w 519683"/>
                <a:gd name="connsiteY13" fmla="*/ 239173 h 550449"/>
                <a:gd name="connsiteX14" fmla="*/ 423196 w 519683"/>
                <a:gd name="connsiteY14" fmla="*/ 207740 h 550449"/>
                <a:gd name="connsiteX15" fmla="*/ 421005 w 519683"/>
                <a:gd name="connsiteY15" fmla="*/ 190214 h 550449"/>
                <a:gd name="connsiteX16" fmla="*/ 431578 w 519683"/>
                <a:gd name="connsiteY16" fmla="*/ 174212 h 550449"/>
                <a:gd name="connsiteX17" fmla="*/ 429483 w 519683"/>
                <a:gd name="connsiteY17" fmla="*/ 156686 h 550449"/>
                <a:gd name="connsiteX18" fmla="*/ 432625 w 519683"/>
                <a:gd name="connsiteY18" fmla="*/ 131159 h 550449"/>
                <a:gd name="connsiteX19" fmla="*/ 455486 w 519683"/>
                <a:gd name="connsiteY19" fmla="*/ 121063 h 550449"/>
                <a:gd name="connsiteX20" fmla="*/ 472440 w 519683"/>
                <a:gd name="connsiteY20" fmla="*/ 123158 h 550449"/>
                <a:gd name="connsiteX21" fmla="*/ 499015 w 519683"/>
                <a:gd name="connsiteY21" fmla="*/ 117729 h 550449"/>
                <a:gd name="connsiteX22" fmla="*/ 510159 w 519683"/>
                <a:gd name="connsiteY22" fmla="*/ 97536 h 550449"/>
                <a:gd name="connsiteX23" fmla="*/ 517017 w 519683"/>
                <a:gd name="connsiteY23" fmla="*/ 76772 h 550449"/>
                <a:gd name="connsiteX24" fmla="*/ 519684 w 519683"/>
                <a:gd name="connsiteY24" fmla="*/ 55531 h 550449"/>
                <a:gd name="connsiteX25" fmla="*/ 507397 w 519683"/>
                <a:gd name="connsiteY25" fmla="*/ 15145 h 550449"/>
                <a:gd name="connsiteX26" fmla="*/ 395288 w 519683"/>
                <a:gd name="connsiteY26" fmla="*/ 14192 h 550449"/>
                <a:gd name="connsiteX27" fmla="*/ 231648 w 519683"/>
                <a:gd name="connsiteY27" fmla="*/ 11335 h 550449"/>
                <a:gd name="connsiteX28" fmla="*/ 137065 w 519683"/>
                <a:gd name="connsiteY28" fmla="*/ 8287 h 550449"/>
                <a:gd name="connsiteX29" fmla="*/ 51531 w 519683"/>
                <a:gd name="connsiteY29" fmla="*/ 2000 h 550449"/>
                <a:gd name="connsiteX30" fmla="*/ 0 w 519683"/>
                <a:gd name="connsiteY30" fmla="*/ 0 h 550449"/>
                <a:gd name="connsiteX31" fmla="*/ 19145 w 519683"/>
                <a:gd name="connsiteY31" fmla="*/ 54197 h 550449"/>
                <a:gd name="connsiteX32" fmla="*/ 51149 w 519683"/>
                <a:gd name="connsiteY32" fmla="*/ 110014 h 550449"/>
                <a:gd name="connsiteX33" fmla="*/ 61246 w 519683"/>
                <a:gd name="connsiteY33" fmla="*/ 132874 h 550449"/>
                <a:gd name="connsiteX34" fmla="*/ 81534 w 519683"/>
                <a:gd name="connsiteY34" fmla="*/ 213169 h 550449"/>
                <a:gd name="connsiteX35" fmla="*/ 100203 w 519683"/>
                <a:gd name="connsiteY35" fmla="*/ 237077 h 550449"/>
                <a:gd name="connsiteX36" fmla="*/ 114586 w 519683"/>
                <a:gd name="connsiteY36" fmla="*/ 260414 h 550449"/>
                <a:gd name="connsiteX37" fmla="*/ 91726 w 519683"/>
                <a:gd name="connsiteY37" fmla="*/ 270605 h 550449"/>
                <a:gd name="connsiteX38" fmla="*/ 76391 w 519683"/>
                <a:gd name="connsiteY38" fmla="*/ 290227 h 550449"/>
                <a:gd name="connsiteX39" fmla="*/ 164211 w 519683"/>
                <a:gd name="connsiteY39" fmla="*/ 417767 h 550449"/>
                <a:gd name="connsiteX40" fmla="*/ 182213 w 519683"/>
                <a:gd name="connsiteY40" fmla="*/ 411385 h 550449"/>
                <a:gd name="connsiteX41" fmla="*/ 198215 w 519683"/>
                <a:gd name="connsiteY41" fmla="*/ 421958 h 550449"/>
                <a:gd name="connsiteX42" fmla="*/ 199834 w 519683"/>
                <a:gd name="connsiteY42" fmla="*/ 443770 h 550449"/>
                <a:gd name="connsiteX43" fmla="*/ 196691 w 519683"/>
                <a:gd name="connsiteY43" fmla="*/ 469297 h 550449"/>
                <a:gd name="connsiteX44" fmla="*/ 217932 w 519683"/>
                <a:gd name="connsiteY44" fmla="*/ 471964 h 550449"/>
                <a:gd name="connsiteX45" fmla="*/ 280131 w 519683"/>
                <a:gd name="connsiteY45" fmla="*/ 492538 h 550449"/>
                <a:gd name="connsiteX46" fmla="*/ 300895 w 519683"/>
                <a:gd name="connsiteY46" fmla="*/ 499396 h 550449"/>
                <a:gd name="connsiteX47" fmla="*/ 311468 w 519683"/>
                <a:gd name="connsiteY47" fmla="*/ 518065 h 550449"/>
                <a:gd name="connsiteX48" fmla="*/ 325850 w 519683"/>
                <a:gd name="connsiteY48" fmla="*/ 541401 h 550449"/>
                <a:gd name="connsiteX49" fmla="*/ 329089 w 519683"/>
                <a:gd name="connsiteY49" fmla="*/ 550450 h 550449"/>
                <a:gd name="connsiteX50" fmla="*/ 329089 w 519683"/>
                <a:gd name="connsiteY50" fmla="*/ 550450 h 550449"/>
                <a:gd name="connsiteX51" fmla="*/ 329089 w 519683"/>
                <a:gd name="connsiteY51" fmla="*/ 550450 h 55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19683" h="550449">
                  <a:moveTo>
                    <a:pt x="329089" y="550450"/>
                  </a:moveTo>
                  <a:lnTo>
                    <a:pt x="347186" y="544068"/>
                  </a:lnTo>
                  <a:lnTo>
                    <a:pt x="365189" y="537591"/>
                  </a:lnTo>
                  <a:lnTo>
                    <a:pt x="381667" y="509397"/>
                  </a:lnTo>
                  <a:lnTo>
                    <a:pt x="392239" y="493395"/>
                  </a:lnTo>
                  <a:lnTo>
                    <a:pt x="398622" y="476917"/>
                  </a:lnTo>
                  <a:lnTo>
                    <a:pt x="397002" y="455105"/>
                  </a:lnTo>
                  <a:lnTo>
                    <a:pt x="395859" y="429101"/>
                  </a:lnTo>
                  <a:lnTo>
                    <a:pt x="410146" y="417862"/>
                  </a:lnTo>
                  <a:lnTo>
                    <a:pt x="424529" y="406718"/>
                  </a:lnTo>
                  <a:lnTo>
                    <a:pt x="437674" y="300323"/>
                  </a:lnTo>
                  <a:lnTo>
                    <a:pt x="435483" y="282702"/>
                  </a:lnTo>
                  <a:lnTo>
                    <a:pt x="446056" y="266795"/>
                  </a:lnTo>
                  <a:lnTo>
                    <a:pt x="432245" y="239173"/>
                  </a:lnTo>
                  <a:lnTo>
                    <a:pt x="423196" y="207740"/>
                  </a:lnTo>
                  <a:lnTo>
                    <a:pt x="421005" y="190214"/>
                  </a:lnTo>
                  <a:lnTo>
                    <a:pt x="431578" y="174212"/>
                  </a:lnTo>
                  <a:lnTo>
                    <a:pt x="429483" y="156686"/>
                  </a:lnTo>
                  <a:lnTo>
                    <a:pt x="432625" y="131159"/>
                  </a:lnTo>
                  <a:lnTo>
                    <a:pt x="455486" y="121063"/>
                  </a:lnTo>
                  <a:lnTo>
                    <a:pt x="472440" y="123158"/>
                  </a:lnTo>
                  <a:lnTo>
                    <a:pt x="499015" y="117729"/>
                  </a:lnTo>
                  <a:lnTo>
                    <a:pt x="510159" y="97536"/>
                  </a:lnTo>
                  <a:lnTo>
                    <a:pt x="517017" y="76772"/>
                  </a:lnTo>
                  <a:lnTo>
                    <a:pt x="519684" y="55531"/>
                  </a:lnTo>
                  <a:lnTo>
                    <a:pt x="507397" y="15145"/>
                  </a:lnTo>
                  <a:lnTo>
                    <a:pt x="395288" y="14192"/>
                  </a:lnTo>
                  <a:lnTo>
                    <a:pt x="231648" y="11335"/>
                  </a:lnTo>
                  <a:lnTo>
                    <a:pt x="137065" y="8287"/>
                  </a:lnTo>
                  <a:lnTo>
                    <a:pt x="51531" y="2000"/>
                  </a:lnTo>
                  <a:lnTo>
                    <a:pt x="0" y="0"/>
                  </a:lnTo>
                  <a:lnTo>
                    <a:pt x="19145" y="54197"/>
                  </a:lnTo>
                  <a:lnTo>
                    <a:pt x="51149" y="110014"/>
                  </a:lnTo>
                  <a:lnTo>
                    <a:pt x="61246" y="132874"/>
                  </a:lnTo>
                  <a:lnTo>
                    <a:pt x="81534" y="213169"/>
                  </a:lnTo>
                  <a:lnTo>
                    <a:pt x="100203" y="237077"/>
                  </a:lnTo>
                  <a:lnTo>
                    <a:pt x="114586" y="260414"/>
                  </a:lnTo>
                  <a:lnTo>
                    <a:pt x="91726" y="270605"/>
                  </a:lnTo>
                  <a:lnTo>
                    <a:pt x="76391" y="290227"/>
                  </a:lnTo>
                  <a:lnTo>
                    <a:pt x="164211" y="417767"/>
                  </a:lnTo>
                  <a:lnTo>
                    <a:pt x="182213" y="411385"/>
                  </a:lnTo>
                  <a:lnTo>
                    <a:pt x="198215" y="421958"/>
                  </a:lnTo>
                  <a:lnTo>
                    <a:pt x="199834" y="443770"/>
                  </a:lnTo>
                  <a:lnTo>
                    <a:pt x="196691" y="469297"/>
                  </a:lnTo>
                  <a:lnTo>
                    <a:pt x="217932" y="471964"/>
                  </a:lnTo>
                  <a:lnTo>
                    <a:pt x="280131" y="492538"/>
                  </a:lnTo>
                  <a:lnTo>
                    <a:pt x="300895" y="499396"/>
                  </a:lnTo>
                  <a:lnTo>
                    <a:pt x="311468" y="518065"/>
                  </a:lnTo>
                  <a:lnTo>
                    <a:pt x="325850" y="541401"/>
                  </a:lnTo>
                  <a:lnTo>
                    <a:pt x="329089" y="550450"/>
                  </a:lnTo>
                  <a:lnTo>
                    <a:pt x="329089" y="550450"/>
                  </a:lnTo>
                  <a:lnTo>
                    <a:pt x="329089" y="550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AF0F3AFD-38CB-E53A-34EF-CB0F285CDB8A}"/>
                </a:ext>
              </a:extLst>
            </p:cNvPr>
            <p:cNvSpPr/>
            <p:nvPr/>
          </p:nvSpPr>
          <p:spPr>
            <a:xfrm>
              <a:off x="5911892" y="797381"/>
              <a:ext cx="836960" cy="819797"/>
            </a:xfrm>
            <a:custGeom>
              <a:avLst/>
              <a:gdLst>
                <a:gd name="connsiteX0" fmla="*/ 170022 w 497014"/>
                <a:gd name="connsiteY0" fmla="*/ 486823 h 486822"/>
                <a:gd name="connsiteX1" fmla="*/ 188023 w 497014"/>
                <a:gd name="connsiteY1" fmla="*/ 480346 h 486822"/>
                <a:gd name="connsiteX2" fmla="*/ 177451 w 497014"/>
                <a:gd name="connsiteY2" fmla="*/ 461772 h 486822"/>
                <a:gd name="connsiteX3" fmla="*/ 198597 w 497014"/>
                <a:gd name="connsiteY3" fmla="*/ 464344 h 486822"/>
                <a:gd name="connsiteX4" fmla="*/ 204978 w 497014"/>
                <a:gd name="connsiteY4" fmla="*/ 447770 h 486822"/>
                <a:gd name="connsiteX5" fmla="*/ 222504 w 497014"/>
                <a:gd name="connsiteY5" fmla="*/ 445675 h 486822"/>
                <a:gd name="connsiteX6" fmla="*/ 220313 w 497014"/>
                <a:gd name="connsiteY6" fmla="*/ 428054 h 486822"/>
                <a:gd name="connsiteX7" fmla="*/ 227266 w 497014"/>
                <a:gd name="connsiteY7" fmla="*/ 407194 h 486822"/>
                <a:gd name="connsiteX8" fmla="*/ 244697 w 497014"/>
                <a:gd name="connsiteY8" fmla="*/ 405098 h 486822"/>
                <a:gd name="connsiteX9" fmla="*/ 247365 w 497014"/>
                <a:gd name="connsiteY9" fmla="*/ 383762 h 486822"/>
                <a:gd name="connsiteX10" fmla="*/ 281368 w 497014"/>
                <a:gd name="connsiteY10" fmla="*/ 387953 h 486822"/>
                <a:gd name="connsiteX11" fmla="*/ 302514 w 497014"/>
                <a:gd name="connsiteY11" fmla="*/ 390525 h 486822"/>
                <a:gd name="connsiteX12" fmla="*/ 316897 w 497014"/>
                <a:gd name="connsiteY12" fmla="*/ 379286 h 486822"/>
                <a:gd name="connsiteX13" fmla="*/ 335375 w 497014"/>
                <a:gd name="connsiteY13" fmla="*/ 368618 h 486822"/>
                <a:gd name="connsiteX14" fmla="*/ 354521 w 497014"/>
                <a:gd name="connsiteY14" fmla="*/ 353663 h 486822"/>
                <a:gd name="connsiteX15" fmla="*/ 368808 w 497014"/>
                <a:gd name="connsiteY15" fmla="*/ 342424 h 486822"/>
                <a:gd name="connsiteX16" fmla="*/ 345472 w 497014"/>
                <a:gd name="connsiteY16" fmla="*/ 287560 h 486822"/>
                <a:gd name="connsiteX17" fmla="*/ 359759 w 497014"/>
                <a:gd name="connsiteY17" fmla="*/ 276320 h 486822"/>
                <a:gd name="connsiteX18" fmla="*/ 374047 w 497014"/>
                <a:gd name="connsiteY18" fmla="*/ 265081 h 486822"/>
                <a:gd name="connsiteX19" fmla="*/ 388906 w 497014"/>
                <a:gd name="connsiteY19" fmla="*/ 249555 h 486822"/>
                <a:gd name="connsiteX20" fmla="*/ 399002 w 497014"/>
                <a:gd name="connsiteY20" fmla="*/ 237839 h 486822"/>
                <a:gd name="connsiteX21" fmla="*/ 409575 w 497014"/>
                <a:gd name="connsiteY21" fmla="*/ 221837 h 486822"/>
                <a:gd name="connsiteX22" fmla="*/ 424434 w 497014"/>
                <a:gd name="connsiteY22" fmla="*/ 206312 h 486822"/>
                <a:gd name="connsiteX23" fmla="*/ 438721 w 497014"/>
                <a:gd name="connsiteY23" fmla="*/ 195072 h 486822"/>
                <a:gd name="connsiteX24" fmla="*/ 453580 w 497014"/>
                <a:gd name="connsiteY24" fmla="*/ 179546 h 486822"/>
                <a:gd name="connsiteX25" fmla="*/ 463582 w 497014"/>
                <a:gd name="connsiteY25" fmla="*/ 167830 h 486822"/>
                <a:gd name="connsiteX26" fmla="*/ 482727 w 497014"/>
                <a:gd name="connsiteY26" fmla="*/ 152876 h 486822"/>
                <a:gd name="connsiteX27" fmla="*/ 497014 w 497014"/>
                <a:gd name="connsiteY27" fmla="*/ 141637 h 486822"/>
                <a:gd name="connsiteX28" fmla="*/ 477869 w 497014"/>
                <a:gd name="connsiteY28" fmla="*/ 121920 h 486822"/>
                <a:gd name="connsiteX29" fmla="*/ 459867 w 497014"/>
                <a:gd name="connsiteY29" fmla="*/ 93726 h 486822"/>
                <a:gd name="connsiteX30" fmla="*/ 449199 w 497014"/>
                <a:gd name="connsiteY30" fmla="*/ 75057 h 486822"/>
                <a:gd name="connsiteX31" fmla="*/ 438055 w 497014"/>
                <a:gd name="connsiteY31" fmla="*/ 60674 h 486822"/>
                <a:gd name="connsiteX32" fmla="*/ 431673 w 497014"/>
                <a:gd name="connsiteY32" fmla="*/ 42577 h 486822"/>
                <a:gd name="connsiteX33" fmla="*/ 415195 w 497014"/>
                <a:gd name="connsiteY33" fmla="*/ 36195 h 486822"/>
                <a:gd name="connsiteX34" fmla="*/ 413575 w 497014"/>
                <a:gd name="connsiteY34" fmla="*/ 14383 h 486822"/>
                <a:gd name="connsiteX35" fmla="*/ 402431 w 497014"/>
                <a:gd name="connsiteY35" fmla="*/ 0 h 486822"/>
                <a:gd name="connsiteX36" fmla="*/ 395574 w 497014"/>
                <a:gd name="connsiteY36" fmla="*/ 20860 h 486822"/>
                <a:gd name="connsiteX37" fmla="*/ 393478 w 497014"/>
                <a:gd name="connsiteY37" fmla="*/ 37909 h 486822"/>
                <a:gd name="connsiteX38" fmla="*/ 383381 w 497014"/>
                <a:gd name="connsiteY38" fmla="*/ 49625 h 486822"/>
                <a:gd name="connsiteX39" fmla="*/ 377095 w 497014"/>
                <a:gd name="connsiteY39" fmla="*/ 66199 h 486822"/>
                <a:gd name="connsiteX40" fmla="*/ 370141 w 497014"/>
                <a:gd name="connsiteY40" fmla="*/ 86963 h 486822"/>
                <a:gd name="connsiteX41" fmla="*/ 352711 w 497014"/>
                <a:gd name="connsiteY41" fmla="*/ 89154 h 486822"/>
                <a:gd name="connsiteX42" fmla="*/ 327756 w 497014"/>
                <a:gd name="connsiteY42" fmla="*/ 81724 h 486822"/>
                <a:gd name="connsiteX43" fmla="*/ 310229 w 497014"/>
                <a:gd name="connsiteY43" fmla="*/ 83915 h 486822"/>
                <a:gd name="connsiteX44" fmla="*/ 288989 w 497014"/>
                <a:gd name="connsiteY44" fmla="*/ 81343 h 486822"/>
                <a:gd name="connsiteX45" fmla="*/ 268319 w 497014"/>
                <a:gd name="connsiteY45" fmla="*/ 74390 h 486822"/>
                <a:gd name="connsiteX46" fmla="*/ 242316 w 497014"/>
                <a:gd name="connsiteY46" fmla="*/ 75533 h 486822"/>
                <a:gd name="connsiteX47" fmla="*/ 212598 w 497014"/>
                <a:gd name="connsiteY47" fmla="*/ 71914 h 486822"/>
                <a:gd name="connsiteX48" fmla="*/ 209931 w 497014"/>
                <a:gd name="connsiteY48" fmla="*/ 93250 h 486822"/>
                <a:gd name="connsiteX49" fmla="*/ 207359 w 497014"/>
                <a:gd name="connsiteY49" fmla="*/ 114586 h 486822"/>
                <a:gd name="connsiteX50" fmla="*/ 209455 w 497014"/>
                <a:gd name="connsiteY50" fmla="*/ 132112 h 486822"/>
                <a:gd name="connsiteX51" fmla="*/ 211646 w 497014"/>
                <a:gd name="connsiteY51" fmla="*/ 149733 h 486822"/>
                <a:gd name="connsiteX52" fmla="*/ 194120 w 497014"/>
                <a:gd name="connsiteY52" fmla="*/ 151924 h 486822"/>
                <a:gd name="connsiteX53" fmla="*/ 178213 w 497014"/>
                <a:gd name="connsiteY53" fmla="*/ 141256 h 486822"/>
                <a:gd name="connsiteX54" fmla="*/ 167545 w 497014"/>
                <a:gd name="connsiteY54" fmla="*/ 122587 h 486822"/>
                <a:gd name="connsiteX55" fmla="*/ 151638 w 497014"/>
                <a:gd name="connsiteY55" fmla="*/ 112014 h 486822"/>
                <a:gd name="connsiteX56" fmla="*/ 135160 w 497014"/>
                <a:gd name="connsiteY56" fmla="*/ 105632 h 486822"/>
                <a:gd name="connsiteX57" fmla="*/ 117157 w 497014"/>
                <a:gd name="connsiteY57" fmla="*/ 112109 h 486822"/>
                <a:gd name="connsiteX58" fmla="*/ 100203 w 497014"/>
                <a:gd name="connsiteY58" fmla="*/ 110014 h 486822"/>
                <a:gd name="connsiteX59" fmla="*/ 78391 w 497014"/>
                <a:gd name="connsiteY59" fmla="*/ 111633 h 486822"/>
                <a:gd name="connsiteX60" fmla="*/ 60389 w 497014"/>
                <a:gd name="connsiteY60" fmla="*/ 118110 h 486822"/>
                <a:gd name="connsiteX61" fmla="*/ 49816 w 497014"/>
                <a:gd name="connsiteY61" fmla="*/ 134112 h 486822"/>
                <a:gd name="connsiteX62" fmla="*/ 42863 w 497014"/>
                <a:gd name="connsiteY62" fmla="*/ 154876 h 486822"/>
                <a:gd name="connsiteX63" fmla="*/ 28575 w 497014"/>
                <a:gd name="connsiteY63" fmla="*/ 166116 h 486822"/>
                <a:gd name="connsiteX64" fmla="*/ 10573 w 497014"/>
                <a:gd name="connsiteY64" fmla="*/ 172593 h 486822"/>
                <a:gd name="connsiteX65" fmla="*/ 0 w 497014"/>
                <a:gd name="connsiteY65" fmla="*/ 188595 h 486822"/>
                <a:gd name="connsiteX66" fmla="*/ 2096 w 497014"/>
                <a:gd name="connsiteY66" fmla="*/ 206216 h 486822"/>
                <a:gd name="connsiteX67" fmla="*/ 17526 w 497014"/>
                <a:gd name="connsiteY67" fmla="*/ 221075 h 486822"/>
                <a:gd name="connsiteX68" fmla="*/ 23908 w 497014"/>
                <a:gd name="connsiteY68" fmla="*/ 239173 h 486822"/>
                <a:gd name="connsiteX69" fmla="*/ 40291 w 497014"/>
                <a:gd name="connsiteY69" fmla="*/ 245555 h 486822"/>
                <a:gd name="connsiteX70" fmla="*/ 60484 w 497014"/>
                <a:gd name="connsiteY70" fmla="*/ 256699 h 486822"/>
                <a:gd name="connsiteX71" fmla="*/ 82296 w 497014"/>
                <a:gd name="connsiteY71" fmla="*/ 289751 h 486822"/>
                <a:gd name="connsiteX72" fmla="*/ 100870 w 497014"/>
                <a:gd name="connsiteY72" fmla="*/ 313658 h 486822"/>
                <a:gd name="connsiteX73" fmla="*/ 107252 w 497014"/>
                <a:gd name="connsiteY73" fmla="*/ 331756 h 486822"/>
                <a:gd name="connsiteX74" fmla="*/ 118967 w 497014"/>
                <a:gd name="connsiteY74" fmla="*/ 376523 h 486822"/>
                <a:gd name="connsiteX75" fmla="*/ 131731 w 497014"/>
                <a:gd name="connsiteY75" fmla="*/ 412814 h 486822"/>
                <a:gd name="connsiteX76" fmla="*/ 149828 w 497014"/>
                <a:gd name="connsiteY76" fmla="*/ 441008 h 486822"/>
                <a:gd name="connsiteX77" fmla="*/ 156210 w 497014"/>
                <a:gd name="connsiteY77" fmla="*/ 459105 h 486822"/>
                <a:gd name="connsiteX78" fmla="*/ 170022 w 497014"/>
                <a:gd name="connsiteY78" fmla="*/ 486823 h 486822"/>
                <a:gd name="connsiteX79" fmla="*/ 170022 w 497014"/>
                <a:gd name="connsiteY79" fmla="*/ 486823 h 486822"/>
                <a:gd name="connsiteX80" fmla="*/ 170022 w 497014"/>
                <a:gd name="connsiteY80" fmla="*/ 486823 h 48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97014" h="486822">
                  <a:moveTo>
                    <a:pt x="170022" y="486823"/>
                  </a:moveTo>
                  <a:lnTo>
                    <a:pt x="188023" y="480346"/>
                  </a:lnTo>
                  <a:lnTo>
                    <a:pt x="177451" y="461772"/>
                  </a:lnTo>
                  <a:lnTo>
                    <a:pt x="198597" y="464344"/>
                  </a:lnTo>
                  <a:lnTo>
                    <a:pt x="204978" y="447770"/>
                  </a:lnTo>
                  <a:lnTo>
                    <a:pt x="222504" y="445675"/>
                  </a:lnTo>
                  <a:lnTo>
                    <a:pt x="220313" y="428054"/>
                  </a:lnTo>
                  <a:lnTo>
                    <a:pt x="227266" y="407194"/>
                  </a:lnTo>
                  <a:lnTo>
                    <a:pt x="244697" y="405098"/>
                  </a:lnTo>
                  <a:lnTo>
                    <a:pt x="247365" y="383762"/>
                  </a:lnTo>
                  <a:lnTo>
                    <a:pt x="281368" y="387953"/>
                  </a:lnTo>
                  <a:lnTo>
                    <a:pt x="302514" y="390525"/>
                  </a:lnTo>
                  <a:lnTo>
                    <a:pt x="316897" y="379286"/>
                  </a:lnTo>
                  <a:lnTo>
                    <a:pt x="335375" y="368618"/>
                  </a:lnTo>
                  <a:lnTo>
                    <a:pt x="354521" y="353663"/>
                  </a:lnTo>
                  <a:lnTo>
                    <a:pt x="368808" y="342424"/>
                  </a:lnTo>
                  <a:lnTo>
                    <a:pt x="345472" y="287560"/>
                  </a:lnTo>
                  <a:lnTo>
                    <a:pt x="359759" y="276320"/>
                  </a:lnTo>
                  <a:lnTo>
                    <a:pt x="374047" y="265081"/>
                  </a:lnTo>
                  <a:lnTo>
                    <a:pt x="388906" y="249555"/>
                  </a:lnTo>
                  <a:lnTo>
                    <a:pt x="399002" y="237839"/>
                  </a:lnTo>
                  <a:lnTo>
                    <a:pt x="409575" y="221837"/>
                  </a:lnTo>
                  <a:lnTo>
                    <a:pt x="424434" y="206312"/>
                  </a:lnTo>
                  <a:lnTo>
                    <a:pt x="438721" y="195072"/>
                  </a:lnTo>
                  <a:lnTo>
                    <a:pt x="453580" y="179546"/>
                  </a:lnTo>
                  <a:lnTo>
                    <a:pt x="463582" y="167830"/>
                  </a:lnTo>
                  <a:lnTo>
                    <a:pt x="482727" y="152876"/>
                  </a:lnTo>
                  <a:lnTo>
                    <a:pt x="497014" y="141637"/>
                  </a:lnTo>
                  <a:lnTo>
                    <a:pt x="477869" y="121920"/>
                  </a:lnTo>
                  <a:lnTo>
                    <a:pt x="459867" y="93726"/>
                  </a:lnTo>
                  <a:lnTo>
                    <a:pt x="449199" y="75057"/>
                  </a:lnTo>
                  <a:lnTo>
                    <a:pt x="438055" y="60674"/>
                  </a:lnTo>
                  <a:lnTo>
                    <a:pt x="431673" y="42577"/>
                  </a:lnTo>
                  <a:lnTo>
                    <a:pt x="415195" y="36195"/>
                  </a:lnTo>
                  <a:lnTo>
                    <a:pt x="413575" y="14383"/>
                  </a:lnTo>
                  <a:lnTo>
                    <a:pt x="402431" y="0"/>
                  </a:lnTo>
                  <a:lnTo>
                    <a:pt x="395574" y="20860"/>
                  </a:lnTo>
                  <a:lnTo>
                    <a:pt x="393478" y="37909"/>
                  </a:lnTo>
                  <a:lnTo>
                    <a:pt x="383381" y="49625"/>
                  </a:lnTo>
                  <a:lnTo>
                    <a:pt x="377095" y="66199"/>
                  </a:lnTo>
                  <a:lnTo>
                    <a:pt x="370141" y="86963"/>
                  </a:lnTo>
                  <a:lnTo>
                    <a:pt x="352711" y="89154"/>
                  </a:lnTo>
                  <a:lnTo>
                    <a:pt x="327756" y="81724"/>
                  </a:lnTo>
                  <a:lnTo>
                    <a:pt x="310229" y="83915"/>
                  </a:lnTo>
                  <a:lnTo>
                    <a:pt x="288989" y="81343"/>
                  </a:lnTo>
                  <a:lnTo>
                    <a:pt x="268319" y="74390"/>
                  </a:lnTo>
                  <a:lnTo>
                    <a:pt x="242316" y="75533"/>
                  </a:lnTo>
                  <a:lnTo>
                    <a:pt x="212598" y="71914"/>
                  </a:lnTo>
                  <a:lnTo>
                    <a:pt x="209931" y="93250"/>
                  </a:lnTo>
                  <a:lnTo>
                    <a:pt x="207359" y="114586"/>
                  </a:lnTo>
                  <a:lnTo>
                    <a:pt x="209455" y="132112"/>
                  </a:lnTo>
                  <a:lnTo>
                    <a:pt x="211646" y="149733"/>
                  </a:lnTo>
                  <a:lnTo>
                    <a:pt x="194120" y="151924"/>
                  </a:lnTo>
                  <a:lnTo>
                    <a:pt x="178213" y="141256"/>
                  </a:lnTo>
                  <a:lnTo>
                    <a:pt x="167545" y="122587"/>
                  </a:lnTo>
                  <a:lnTo>
                    <a:pt x="151638" y="112014"/>
                  </a:lnTo>
                  <a:lnTo>
                    <a:pt x="135160" y="105632"/>
                  </a:lnTo>
                  <a:lnTo>
                    <a:pt x="117157" y="112109"/>
                  </a:lnTo>
                  <a:lnTo>
                    <a:pt x="100203" y="110014"/>
                  </a:lnTo>
                  <a:lnTo>
                    <a:pt x="78391" y="111633"/>
                  </a:lnTo>
                  <a:lnTo>
                    <a:pt x="60389" y="118110"/>
                  </a:lnTo>
                  <a:lnTo>
                    <a:pt x="49816" y="134112"/>
                  </a:lnTo>
                  <a:lnTo>
                    <a:pt x="42863" y="154876"/>
                  </a:lnTo>
                  <a:lnTo>
                    <a:pt x="28575" y="166116"/>
                  </a:lnTo>
                  <a:lnTo>
                    <a:pt x="10573" y="172593"/>
                  </a:lnTo>
                  <a:lnTo>
                    <a:pt x="0" y="188595"/>
                  </a:lnTo>
                  <a:lnTo>
                    <a:pt x="2096" y="206216"/>
                  </a:lnTo>
                  <a:lnTo>
                    <a:pt x="17526" y="221075"/>
                  </a:lnTo>
                  <a:lnTo>
                    <a:pt x="23908" y="239173"/>
                  </a:lnTo>
                  <a:lnTo>
                    <a:pt x="40291" y="245555"/>
                  </a:lnTo>
                  <a:lnTo>
                    <a:pt x="60484" y="256699"/>
                  </a:lnTo>
                  <a:lnTo>
                    <a:pt x="82296" y="289751"/>
                  </a:lnTo>
                  <a:lnTo>
                    <a:pt x="100870" y="313658"/>
                  </a:lnTo>
                  <a:lnTo>
                    <a:pt x="107252" y="331756"/>
                  </a:lnTo>
                  <a:lnTo>
                    <a:pt x="118967" y="376523"/>
                  </a:lnTo>
                  <a:lnTo>
                    <a:pt x="131731" y="412814"/>
                  </a:lnTo>
                  <a:lnTo>
                    <a:pt x="149828" y="441008"/>
                  </a:lnTo>
                  <a:lnTo>
                    <a:pt x="156210" y="459105"/>
                  </a:lnTo>
                  <a:lnTo>
                    <a:pt x="170022" y="486823"/>
                  </a:lnTo>
                  <a:lnTo>
                    <a:pt x="170022" y="486823"/>
                  </a:lnTo>
                  <a:lnTo>
                    <a:pt x="170022" y="486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8392DAF-15B2-04A4-27CD-929AB69109D3}"/>
                </a:ext>
              </a:extLst>
            </p:cNvPr>
            <p:cNvSpPr/>
            <p:nvPr/>
          </p:nvSpPr>
          <p:spPr>
            <a:xfrm>
              <a:off x="6023369" y="182251"/>
              <a:ext cx="788519" cy="869362"/>
            </a:xfrm>
            <a:custGeom>
              <a:avLst/>
              <a:gdLst>
                <a:gd name="connsiteX0" fmla="*/ 131540 w 468248"/>
                <a:gd name="connsiteY0" fmla="*/ 516255 h 516255"/>
                <a:gd name="connsiteX1" fmla="*/ 145828 w 468248"/>
                <a:gd name="connsiteY1" fmla="*/ 505111 h 516255"/>
                <a:gd name="connsiteX2" fmla="*/ 140494 w 468248"/>
                <a:gd name="connsiteY2" fmla="*/ 478536 h 516255"/>
                <a:gd name="connsiteX3" fmla="*/ 143066 w 468248"/>
                <a:gd name="connsiteY3" fmla="*/ 457200 h 516255"/>
                <a:gd name="connsiteX4" fmla="*/ 145256 w 468248"/>
                <a:gd name="connsiteY4" fmla="*/ 440246 h 516255"/>
                <a:gd name="connsiteX5" fmla="*/ 192595 w 468248"/>
                <a:gd name="connsiteY5" fmla="*/ 441770 h 516255"/>
                <a:gd name="connsiteX6" fmla="*/ 213836 w 468248"/>
                <a:gd name="connsiteY6" fmla="*/ 444341 h 516255"/>
                <a:gd name="connsiteX7" fmla="*/ 235077 w 468248"/>
                <a:gd name="connsiteY7" fmla="*/ 447008 h 516255"/>
                <a:gd name="connsiteX8" fmla="*/ 261175 w 468248"/>
                <a:gd name="connsiteY8" fmla="*/ 445865 h 516255"/>
                <a:gd name="connsiteX9" fmla="*/ 280892 w 468248"/>
                <a:gd name="connsiteY9" fmla="*/ 461296 h 516255"/>
                <a:gd name="connsiteX10" fmla="*/ 298990 w 468248"/>
                <a:gd name="connsiteY10" fmla="*/ 454914 h 516255"/>
                <a:gd name="connsiteX11" fmla="*/ 296799 w 468248"/>
                <a:gd name="connsiteY11" fmla="*/ 437293 h 516255"/>
                <a:gd name="connsiteX12" fmla="*/ 315373 w 468248"/>
                <a:gd name="connsiteY12" fmla="*/ 426625 h 516255"/>
                <a:gd name="connsiteX13" fmla="*/ 327088 w 468248"/>
                <a:gd name="connsiteY13" fmla="*/ 402241 h 516255"/>
                <a:gd name="connsiteX14" fmla="*/ 338233 w 468248"/>
                <a:gd name="connsiteY14" fmla="*/ 381953 h 516255"/>
                <a:gd name="connsiteX15" fmla="*/ 340804 w 468248"/>
                <a:gd name="connsiteY15" fmla="*/ 360712 h 516255"/>
                <a:gd name="connsiteX16" fmla="*/ 345662 w 468248"/>
                <a:gd name="connsiteY16" fmla="*/ 391573 h 516255"/>
                <a:gd name="connsiteX17" fmla="*/ 370141 w 468248"/>
                <a:gd name="connsiteY17" fmla="*/ 403193 h 516255"/>
                <a:gd name="connsiteX18" fmla="*/ 376523 w 468248"/>
                <a:gd name="connsiteY18" fmla="*/ 386715 h 516255"/>
                <a:gd name="connsiteX19" fmla="*/ 391382 w 468248"/>
                <a:gd name="connsiteY19" fmla="*/ 371285 h 516255"/>
                <a:gd name="connsiteX20" fmla="*/ 397764 w 468248"/>
                <a:gd name="connsiteY20" fmla="*/ 354806 h 516255"/>
                <a:gd name="connsiteX21" fmla="*/ 401384 w 468248"/>
                <a:gd name="connsiteY21" fmla="*/ 324993 h 516255"/>
                <a:gd name="connsiteX22" fmla="*/ 408337 w 468248"/>
                <a:gd name="connsiteY22" fmla="*/ 304229 h 516255"/>
                <a:gd name="connsiteX23" fmla="*/ 406146 w 468248"/>
                <a:gd name="connsiteY23" fmla="*/ 286703 h 516255"/>
                <a:gd name="connsiteX24" fmla="*/ 420529 w 468248"/>
                <a:gd name="connsiteY24" fmla="*/ 275558 h 516255"/>
                <a:gd name="connsiteX25" fmla="*/ 418338 w 468248"/>
                <a:gd name="connsiteY25" fmla="*/ 258032 h 516255"/>
                <a:gd name="connsiteX26" fmla="*/ 416147 w 468248"/>
                <a:gd name="connsiteY26" fmla="*/ 240411 h 516255"/>
                <a:gd name="connsiteX27" fmla="*/ 441198 w 468248"/>
                <a:gd name="connsiteY27" fmla="*/ 247840 h 516255"/>
                <a:gd name="connsiteX28" fmla="*/ 463486 w 468248"/>
                <a:gd name="connsiteY28" fmla="*/ 241935 h 516255"/>
                <a:gd name="connsiteX29" fmla="*/ 457105 w 468248"/>
                <a:gd name="connsiteY29" fmla="*/ 223933 h 516255"/>
                <a:gd name="connsiteX30" fmla="*/ 468249 w 468248"/>
                <a:gd name="connsiteY30" fmla="*/ 203740 h 516255"/>
                <a:gd name="connsiteX31" fmla="*/ 446437 w 468248"/>
                <a:gd name="connsiteY31" fmla="*/ 205359 h 516255"/>
                <a:gd name="connsiteX32" fmla="*/ 444246 w 468248"/>
                <a:gd name="connsiteY32" fmla="*/ 187738 h 516255"/>
                <a:gd name="connsiteX33" fmla="*/ 438435 w 468248"/>
                <a:gd name="connsiteY33" fmla="*/ 165449 h 516255"/>
                <a:gd name="connsiteX34" fmla="*/ 391954 w 468248"/>
                <a:gd name="connsiteY34" fmla="*/ 51721 h 516255"/>
                <a:gd name="connsiteX35" fmla="*/ 386525 w 468248"/>
                <a:gd name="connsiteY35" fmla="*/ 25146 h 516255"/>
                <a:gd name="connsiteX36" fmla="*/ 380714 w 468248"/>
                <a:gd name="connsiteY36" fmla="*/ 2858 h 516255"/>
                <a:gd name="connsiteX37" fmla="*/ 346138 w 468248"/>
                <a:gd name="connsiteY37" fmla="*/ 2953 h 516255"/>
                <a:gd name="connsiteX38" fmla="*/ 147638 w 468248"/>
                <a:gd name="connsiteY38" fmla="*/ 0 h 516255"/>
                <a:gd name="connsiteX39" fmla="*/ 113062 w 468248"/>
                <a:gd name="connsiteY39" fmla="*/ 95 h 516255"/>
                <a:gd name="connsiteX40" fmla="*/ 114205 w 468248"/>
                <a:gd name="connsiteY40" fmla="*/ 26098 h 516255"/>
                <a:gd name="connsiteX41" fmla="*/ 124873 w 468248"/>
                <a:gd name="connsiteY41" fmla="*/ 44672 h 516255"/>
                <a:gd name="connsiteX42" fmla="*/ 125444 w 468248"/>
                <a:gd name="connsiteY42" fmla="*/ 75057 h 516255"/>
                <a:gd name="connsiteX43" fmla="*/ 119063 w 468248"/>
                <a:gd name="connsiteY43" fmla="*/ 91535 h 516255"/>
                <a:gd name="connsiteX44" fmla="*/ 86677 w 468248"/>
                <a:gd name="connsiteY44" fmla="*/ 109061 h 516255"/>
                <a:gd name="connsiteX45" fmla="*/ 60579 w 468248"/>
                <a:gd name="connsiteY45" fmla="*/ 110204 h 516255"/>
                <a:gd name="connsiteX46" fmla="*/ 44101 w 468248"/>
                <a:gd name="connsiteY46" fmla="*/ 103823 h 516255"/>
                <a:gd name="connsiteX47" fmla="*/ 41529 w 468248"/>
                <a:gd name="connsiteY47" fmla="*/ 125159 h 516255"/>
                <a:gd name="connsiteX48" fmla="*/ 38862 w 468248"/>
                <a:gd name="connsiteY48" fmla="*/ 146399 h 516255"/>
                <a:gd name="connsiteX49" fmla="*/ 24575 w 468248"/>
                <a:gd name="connsiteY49" fmla="*/ 157543 h 516255"/>
                <a:gd name="connsiteX50" fmla="*/ 33623 w 468248"/>
                <a:gd name="connsiteY50" fmla="*/ 188881 h 516255"/>
                <a:gd name="connsiteX51" fmla="*/ 29909 w 468248"/>
                <a:gd name="connsiteY51" fmla="*/ 218694 h 516255"/>
                <a:gd name="connsiteX52" fmla="*/ 49149 w 468248"/>
                <a:gd name="connsiteY52" fmla="*/ 238315 h 516255"/>
                <a:gd name="connsiteX53" fmla="*/ 63532 w 468248"/>
                <a:gd name="connsiteY53" fmla="*/ 261747 h 516255"/>
                <a:gd name="connsiteX54" fmla="*/ 47054 w 468248"/>
                <a:gd name="connsiteY54" fmla="*/ 255365 h 516255"/>
                <a:gd name="connsiteX55" fmla="*/ 44958 w 468248"/>
                <a:gd name="connsiteY55" fmla="*/ 272415 h 516255"/>
                <a:gd name="connsiteX56" fmla="*/ 44005 w 468248"/>
                <a:gd name="connsiteY56" fmla="*/ 384524 h 516255"/>
                <a:gd name="connsiteX57" fmla="*/ 29718 w 468248"/>
                <a:gd name="connsiteY57" fmla="*/ 395764 h 516255"/>
                <a:gd name="connsiteX58" fmla="*/ 11144 w 468248"/>
                <a:gd name="connsiteY58" fmla="*/ 406432 h 516255"/>
                <a:gd name="connsiteX59" fmla="*/ 0 w 468248"/>
                <a:gd name="connsiteY59" fmla="*/ 426625 h 516255"/>
                <a:gd name="connsiteX60" fmla="*/ 2095 w 468248"/>
                <a:gd name="connsiteY60" fmla="*/ 444151 h 516255"/>
                <a:gd name="connsiteX61" fmla="*/ 3238 w 468248"/>
                <a:gd name="connsiteY61" fmla="*/ 470154 h 516255"/>
                <a:gd name="connsiteX62" fmla="*/ 28766 w 468248"/>
                <a:gd name="connsiteY62" fmla="*/ 473297 h 516255"/>
                <a:gd name="connsiteX63" fmla="*/ 45244 w 468248"/>
                <a:gd name="connsiteY63" fmla="*/ 479679 h 516255"/>
                <a:gd name="connsiteX64" fmla="*/ 72866 w 468248"/>
                <a:gd name="connsiteY64" fmla="*/ 465868 h 516255"/>
                <a:gd name="connsiteX65" fmla="*/ 88868 w 468248"/>
                <a:gd name="connsiteY65" fmla="*/ 476441 h 516255"/>
                <a:gd name="connsiteX66" fmla="*/ 104299 w 468248"/>
                <a:gd name="connsiteY66" fmla="*/ 491300 h 516255"/>
                <a:gd name="connsiteX67" fmla="*/ 116014 w 468248"/>
                <a:gd name="connsiteY67" fmla="*/ 501396 h 516255"/>
                <a:gd name="connsiteX68" fmla="*/ 131540 w 468248"/>
                <a:gd name="connsiteY68" fmla="*/ 516255 h 516255"/>
                <a:gd name="connsiteX69" fmla="*/ 131540 w 468248"/>
                <a:gd name="connsiteY69" fmla="*/ 516255 h 516255"/>
                <a:gd name="connsiteX70" fmla="*/ 131540 w 468248"/>
                <a:gd name="connsiteY70" fmla="*/ 516255 h 51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68248" h="516255">
                  <a:moveTo>
                    <a:pt x="131540" y="516255"/>
                  </a:moveTo>
                  <a:lnTo>
                    <a:pt x="145828" y="505111"/>
                  </a:lnTo>
                  <a:lnTo>
                    <a:pt x="140494" y="478536"/>
                  </a:lnTo>
                  <a:lnTo>
                    <a:pt x="143066" y="457200"/>
                  </a:lnTo>
                  <a:lnTo>
                    <a:pt x="145256" y="440246"/>
                  </a:lnTo>
                  <a:lnTo>
                    <a:pt x="192595" y="441770"/>
                  </a:lnTo>
                  <a:lnTo>
                    <a:pt x="213836" y="444341"/>
                  </a:lnTo>
                  <a:lnTo>
                    <a:pt x="235077" y="447008"/>
                  </a:lnTo>
                  <a:lnTo>
                    <a:pt x="261175" y="445865"/>
                  </a:lnTo>
                  <a:lnTo>
                    <a:pt x="280892" y="461296"/>
                  </a:lnTo>
                  <a:lnTo>
                    <a:pt x="298990" y="454914"/>
                  </a:lnTo>
                  <a:lnTo>
                    <a:pt x="296799" y="437293"/>
                  </a:lnTo>
                  <a:lnTo>
                    <a:pt x="315373" y="426625"/>
                  </a:lnTo>
                  <a:lnTo>
                    <a:pt x="327088" y="402241"/>
                  </a:lnTo>
                  <a:lnTo>
                    <a:pt x="338233" y="381953"/>
                  </a:lnTo>
                  <a:lnTo>
                    <a:pt x="340804" y="360712"/>
                  </a:lnTo>
                  <a:lnTo>
                    <a:pt x="345662" y="391573"/>
                  </a:lnTo>
                  <a:lnTo>
                    <a:pt x="370141" y="403193"/>
                  </a:lnTo>
                  <a:lnTo>
                    <a:pt x="376523" y="386715"/>
                  </a:lnTo>
                  <a:lnTo>
                    <a:pt x="391382" y="371285"/>
                  </a:lnTo>
                  <a:lnTo>
                    <a:pt x="397764" y="354806"/>
                  </a:lnTo>
                  <a:lnTo>
                    <a:pt x="401384" y="324993"/>
                  </a:lnTo>
                  <a:lnTo>
                    <a:pt x="408337" y="304229"/>
                  </a:lnTo>
                  <a:lnTo>
                    <a:pt x="406146" y="286703"/>
                  </a:lnTo>
                  <a:lnTo>
                    <a:pt x="420529" y="275558"/>
                  </a:lnTo>
                  <a:lnTo>
                    <a:pt x="418338" y="258032"/>
                  </a:lnTo>
                  <a:lnTo>
                    <a:pt x="416147" y="240411"/>
                  </a:lnTo>
                  <a:lnTo>
                    <a:pt x="441198" y="247840"/>
                  </a:lnTo>
                  <a:lnTo>
                    <a:pt x="463486" y="241935"/>
                  </a:lnTo>
                  <a:lnTo>
                    <a:pt x="457105" y="223933"/>
                  </a:lnTo>
                  <a:lnTo>
                    <a:pt x="468249" y="203740"/>
                  </a:lnTo>
                  <a:lnTo>
                    <a:pt x="446437" y="205359"/>
                  </a:lnTo>
                  <a:lnTo>
                    <a:pt x="444246" y="187738"/>
                  </a:lnTo>
                  <a:lnTo>
                    <a:pt x="438435" y="165449"/>
                  </a:lnTo>
                  <a:lnTo>
                    <a:pt x="391954" y="51721"/>
                  </a:lnTo>
                  <a:lnTo>
                    <a:pt x="386525" y="25146"/>
                  </a:lnTo>
                  <a:lnTo>
                    <a:pt x="380714" y="2858"/>
                  </a:lnTo>
                  <a:lnTo>
                    <a:pt x="346138" y="2953"/>
                  </a:lnTo>
                  <a:lnTo>
                    <a:pt x="147638" y="0"/>
                  </a:lnTo>
                  <a:lnTo>
                    <a:pt x="113062" y="95"/>
                  </a:lnTo>
                  <a:lnTo>
                    <a:pt x="114205" y="26098"/>
                  </a:lnTo>
                  <a:lnTo>
                    <a:pt x="124873" y="44672"/>
                  </a:lnTo>
                  <a:lnTo>
                    <a:pt x="125444" y="75057"/>
                  </a:lnTo>
                  <a:lnTo>
                    <a:pt x="119063" y="91535"/>
                  </a:lnTo>
                  <a:lnTo>
                    <a:pt x="86677" y="109061"/>
                  </a:lnTo>
                  <a:lnTo>
                    <a:pt x="60579" y="110204"/>
                  </a:lnTo>
                  <a:lnTo>
                    <a:pt x="44101" y="103823"/>
                  </a:lnTo>
                  <a:lnTo>
                    <a:pt x="41529" y="125159"/>
                  </a:lnTo>
                  <a:lnTo>
                    <a:pt x="38862" y="146399"/>
                  </a:lnTo>
                  <a:lnTo>
                    <a:pt x="24575" y="157543"/>
                  </a:lnTo>
                  <a:lnTo>
                    <a:pt x="33623" y="188881"/>
                  </a:lnTo>
                  <a:lnTo>
                    <a:pt x="29909" y="218694"/>
                  </a:lnTo>
                  <a:lnTo>
                    <a:pt x="49149" y="238315"/>
                  </a:lnTo>
                  <a:lnTo>
                    <a:pt x="63532" y="261747"/>
                  </a:lnTo>
                  <a:lnTo>
                    <a:pt x="47054" y="255365"/>
                  </a:lnTo>
                  <a:lnTo>
                    <a:pt x="44958" y="272415"/>
                  </a:lnTo>
                  <a:lnTo>
                    <a:pt x="44005" y="384524"/>
                  </a:lnTo>
                  <a:lnTo>
                    <a:pt x="29718" y="395764"/>
                  </a:lnTo>
                  <a:lnTo>
                    <a:pt x="11144" y="406432"/>
                  </a:lnTo>
                  <a:lnTo>
                    <a:pt x="0" y="426625"/>
                  </a:lnTo>
                  <a:lnTo>
                    <a:pt x="2095" y="444151"/>
                  </a:lnTo>
                  <a:lnTo>
                    <a:pt x="3238" y="470154"/>
                  </a:lnTo>
                  <a:lnTo>
                    <a:pt x="28766" y="473297"/>
                  </a:lnTo>
                  <a:lnTo>
                    <a:pt x="45244" y="479679"/>
                  </a:lnTo>
                  <a:lnTo>
                    <a:pt x="72866" y="465868"/>
                  </a:lnTo>
                  <a:lnTo>
                    <a:pt x="88868" y="476441"/>
                  </a:lnTo>
                  <a:lnTo>
                    <a:pt x="104299" y="491300"/>
                  </a:lnTo>
                  <a:lnTo>
                    <a:pt x="116014" y="501396"/>
                  </a:lnTo>
                  <a:lnTo>
                    <a:pt x="131540" y="516255"/>
                  </a:lnTo>
                  <a:lnTo>
                    <a:pt x="131540" y="516255"/>
                  </a:lnTo>
                  <a:lnTo>
                    <a:pt x="131540" y="51625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8EFEF36A-2731-662A-E5D4-76AEEF066345}"/>
                </a:ext>
              </a:extLst>
            </p:cNvPr>
            <p:cNvSpPr/>
            <p:nvPr/>
          </p:nvSpPr>
          <p:spPr>
            <a:xfrm>
              <a:off x="6196922" y="1024506"/>
              <a:ext cx="1028637" cy="828619"/>
            </a:xfrm>
            <a:custGeom>
              <a:avLst/>
              <a:gdLst>
                <a:gd name="connsiteX0" fmla="*/ 115919 w 610838"/>
                <a:gd name="connsiteY0" fmla="*/ 492062 h 492061"/>
                <a:gd name="connsiteX1" fmla="*/ 131350 w 610838"/>
                <a:gd name="connsiteY1" fmla="*/ 472345 h 492061"/>
                <a:gd name="connsiteX2" fmla="*/ 134969 w 610838"/>
                <a:gd name="connsiteY2" fmla="*/ 442627 h 492061"/>
                <a:gd name="connsiteX3" fmla="*/ 119539 w 610838"/>
                <a:gd name="connsiteY3" fmla="*/ 427768 h 492061"/>
                <a:gd name="connsiteX4" fmla="*/ 137636 w 610838"/>
                <a:gd name="connsiteY4" fmla="*/ 421386 h 492061"/>
                <a:gd name="connsiteX5" fmla="*/ 144018 w 610838"/>
                <a:gd name="connsiteY5" fmla="*/ 439388 h 492061"/>
                <a:gd name="connsiteX6" fmla="*/ 162687 w 610838"/>
                <a:gd name="connsiteY6" fmla="*/ 428720 h 492061"/>
                <a:gd name="connsiteX7" fmla="*/ 185547 w 610838"/>
                <a:gd name="connsiteY7" fmla="*/ 418624 h 492061"/>
                <a:gd name="connsiteX8" fmla="*/ 199454 w 610838"/>
                <a:gd name="connsiteY8" fmla="*/ 446246 h 492061"/>
                <a:gd name="connsiteX9" fmla="*/ 218027 w 610838"/>
                <a:gd name="connsiteY9" fmla="*/ 435578 h 492061"/>
                <a:gd name="connsiteX10" fmla="*/ 224980 w 610838"/>
                <a:gd name="connsiteY10" fmla="*/ 414909 h 492061"/>
                <a:gd name="connsiteX11" fmla="*/ 244697 w 610838"/>
                <a:gd name="connsiteY11" fmla="*/ 430244 h 492061"/>
                <a:gd name="connsiteX12" fmla="*/ 258509 w 610838"/>
                <a:gd name="connsiteY12" fmla="*/ 423386 h 492061"/>
                <a:gd name="connsiteX13" fmla="*/ 256889 w 610838"/>
                <a:gd name="connsiteY13" fmla="*/ 401574 h 492061"/>
                <a:gd name="connsiteX14" fmla="*/ 236601 w 610838"/>
                <a:gd name="connsiteY14" fmla="*/ 390430 h 492061"/>
                <a:gd name="connsiteX15" fmla="*/ 258509 w 610838"/>
                <a:gd name="connsiteY15" fmla="*/ 388811 h 492061"/>
                <a:gd name="connsiteX16" fmla="*/ 272796 w 610838"/>
                <a:gd name="connsiteY16" fmla="*/ 377666 h 492061"/>
                <a:gd name="connsiteX17" fmla="*/ 283559 w 610838"/>
                <a:gd name="connsiteY17" fmla="*/ 396240 h 492061"/>
                <a:gd name="connsiteX18" fmla="*/ 300609 w 610838"/>
                <a:gd name="connsiteY18" fmla="*/ 398336 h 492061"/>
                <a:gd name="connsiteX19" fmla="*/ 318706 w 610838"/>
                <a:gd name="connsiteY19" fmla="*/ 391954 h 492061"/>
                <a:gd name="connsiteX20" fmla="*/ 330898 w 610838"/>
                <a:gd name="connsiteY20" fmla="*/ 397764 h 492061"/>
                <a:gd name="connsiteX21" fmla="*/ 351187 w 610838"/>
                <a:gd name="connsiteY21" fmla="*/ 408908 h 492061"/>
                <a:gd name="connsiteX22" fmla="*/ 362426 w 610838"/>
                <a:gd name="connsiteY22" fmla="*/ 423196 h 492061"/>
                <a:gd name="connsiteX23" fmla="*/ 379476 w 610838"/>
                <a:gd name="connsiteY23" fmla="*/ 425291 h 492061"/>
                <a:gd name="connsiteX24" fmla="*/ 413575 w 610838"/>
                <a:gd name="connsiteY24" fmla="*/ 429578 h 492061"/>
                <a:gd name="connsiteX25" fmla="*/ 433768 w 610838"/>
                <a:gd name="connsiteY25" fmla="*/ 406146 h 492061"/>
                <a:gd name="connsiteX26" fmla="*/ 452914 w 610838"/>
                <a:gd name="connsiteY26" fmla="*/ 391287 h 492061"/>
                <a:gd name="connsiteX27" fmla="*/ 472535 w 610838"/>
                <a:gd name="connsiteY27" fmla="*/ 372142 h 492061"/>
                <a:gd name="connsiteX28" fmla="*/ 486918 w 610838"/>
                <a:gd name="connsiteY28" fmla="*/ 360902 h 492061"/>
                <a:gd name="connsiteX29" fmla="*/ 497586 w 610838"/>
                <a:gd name="connsiteY29" fmla="*/ 344996 h 492061"/>
                <a:gd name="connsiteX30" fmla="*/ 511397 w 610838"/>
                <a:gd name="connsiteY30" fmla="*/ 338042 h 492061"/>
                <a:gd name="connsiteX31" fmla="*/ 562451 w 610838"/>
                <a:gd name="connsiteY31" fmla="*/ 309848 h 492061"/>
                <a:gd name="connsiteX32" fmla="*/ 579501 w 610838"/>
                <a:gd name="connsiteY32" fmla="*/ 311944 h 492061"/>
                <a:gd name="connsiteX33" fmla="*/ 586359 w 610838"/>
                <a:gd name="connsiteY33" fmla="*/ 291275 h 492061"/>
                <a:gd name="connsiteX34" fmla="*/ 610838 w 610838"/>
                <a:gd name="connsiteY34" fmla="*/ 268415 h 492061"/>
                <a:gd name="connsiteX35" fmla="*/ 604456 w 610838"/>
                <a:gd name="connsiteY35" fmla="*/ 250317 h 492061"/>
                <a:gd name="connsiteX36" fmla="*/ 594836 w 610838"/>
                <a:gd name="connsiteY36" fmla="*/ 223266 h 492061"/>
                <a:gd name="connsiteX37" fmla="*/ 588931 w 610838"/>
                <a:gd name="connsiteY37" fmla="*/ 200977 h 492061"/>
                <a:gd name="connsiteX38" fmla="*/ 591502 w 610838"/>
                <a:gd name="connsiteY38" fmla="*/ 179737 h 492061"/>
                <a:gd name="connsiteX39" fmla="*/ 576072 w 610838"/>
                <a:gd name="connsiteY39" fmla="*/ 164878 h 492061"/>
                <a:gd name="connsiteX40" fmla="*/ 565880 w 610838"/>
                <a:gd name="connsiteY40" fmla="*/ 142018 h 492061"/>
                <a:gd name="connsiteX41" fmla="*/ 554641 w 610838"/>
                <a:gd name="connsiteY41" fmla="*/ 127730 h 492061"/>
                <a:gd name="connsiteX42" fmla="*/ 565309 w 610838"/>
                <a:gd name="connsiteY42" fmla="*/ 111728 h 492061"/>
                <a:gd name="connsiteX43" fmla="*/ 589312 w 610838"/>
                <a:gd name="connsiteY43" fmla="*/ 127635 h 492061"/>
                <a:gd name="connsiteX44" fmla="*/ 587121 w 610838"/>
                <a:gd name="connsiteY44" fmla="*/ 110109 h 492061"/>
                <a:gd name="connsiteX45" fmla="*/ 575881 w 610838"/>
                <a:gd name="connsiteY45" fmla="*/ 95821 h 492061"/>
                <a:gd name="connsiteX46" fmla="*/ 565213 w 610838"/>
                <a:gd name="connsiteY46" fmla="*/ 77248 h 492061"/>
                <a:gd name="connsiteX47" fmla="*/ 541211 w 610838"/>
                <a:gd name="connsiteY47" fmla="*/ 61341 h 492061"/>
                <a:gd name="connsiteX48" fmla="*/ 539019 w 610838"/>
                <a:gd name="connsiteY48" fmla="*/ 43815 h 492061"/>
                <a:gd name="connsiteX49" fmla="*/ 532638 w 610838"/>
                <a:gd name="connsiteY49" fmla="*/ 25717 h 492061"/>
                <a:gd name="connsiteX50" fmla="*/ 364331 w 610838"/>
                <a:gd name="connsiteY50" fmla="*/ 22193 h 492061"/>
                <a:gd name="connsiteX51" fmla="*/ 342424 w 610838"/>
                <a:gd name="connsiteY51" fmla="*/ 23813 h 492061"/>
                <a:gd name="connsiteX52" fmla="*/ 323755 w 610838"/>
                <a:gd name="connsiteY52" fmla="*/ 0 h 492061"/>
                <a:gd name="connsiteX53" fmla="*/ 300323 w 610838"/>
                <a:gd name="connsiteY53" fmla="*/ 14383 h 492061"/>
                <a:gd name="connsiteX54" fmla="*/ 289750 w 610838"/>
                <a:gd name="connsiteY54" fmla="*/ 30290 h 492061"/>
                <a:gd name="connsiteX55" fmla="*/ 265271 w 610838"/>
                <a:gd name="connsiteY55" fmla="*/ 53150 h 492061"/>
                <a:gd name="connsiteX56" fmla="*/ 250888 w 610838"/>
                <a:gd name="connsiteY56" fmla="*/ 64294 h 492061"/>
                <a:gd name="connsiteX57" fmla="*/ 236029 w 610838"/>
                <a:gd name="connsiteY57" fmla="*/ 79724 h 492061"/>
                <a:gd name="connsiteX58" fmla="*/ 225361 w 610838"/>
                <a:gd name="connsiteY58" fmla="*/ 95726 h 492061"/>
                <a:gd name="connsiteX59" fmla="*/ 205168 w 610838"/>
                <a:gd name="connsiteY59" fmla="*/ 119063 h 492061"/>
                <a:gd name="connsiteX60" fmla="*/ 180784 w 610838"/>
                <a:gd name="connsiteY60" fmla="*/ 141923 h 492061"/>
                <a:gd name="connsiteX61" fmla="*/ 209645 w 610838"/>
                <a:gd name="connsiteY61" fmla="*/ 188690 h 492061"/>
                <a:gd name="connsiteX62" fmla="*/ 190500 w 610838"/>
                <a:gd name="connsiteY62" fmla="*/ 203549 h 492061"/>
                <a:gd name="connsiteX63" fmla="*/ 162306 w 610838"/>
                <a:gd name="connsiteY63" fmla="*/ 221647 h 492061"/>
                <a:gd name="connsiteX64" fmla="*/ 151638 w 610838"/>
                <a:gd name="connsiteY64" fmla="*/ 237554 h 492061"/>
                <a:gd name="connsiteX65" fmla="*/ 129826 w 610838"/>
                <a:gd name="connsiteY65" fmla="*/ 239173 h 492061"/>
                <a:gd name="connsiteX66" fmla="*/ 111728 w 610838"/>
                <a:gd name="connsiteY66" fmla="*/ 245554 h 492061"/>
                <a:gd name="connsiteX67" fmla="*/ 86106 w 610838"/>
                <a:gd name="connsiteY67" fmla="*/ 242411 h 492061"/>
                <a:gd name="connsiteX68" fmla="*/ 70675 w 610838"/>
                <a:gd name="connsiteY68" fmla="*/ 262128 h 492061"/>
                <a:gd name="connsiteX69" fmla="*/ 52578 w 610838"/>
                <a:gd name="connsiteY69" fmla="*/ 268510 h 492061"/>
                <a:gd name="connsiteX70" fmla="*/ 54769 w 610838"/>
                <a:gd name="connsiteY70" fmla="*/ 286036 h 492061"/>
                <a:gd name="connsiteX71" fmla="*/ 28194 w 610838"/>
                <a:gd name="connsiteY71" fmla="*/ 291370 h 492061"/>
                <a:gd name="connsiteX72" fmla="*/ 30289 w 610838"/>
                <a:gd name="connsiteY72" fmla="*/ 308896 h 492061"/>
                <a:gd name="connsiteX73" fmla="*/ 476 w 610838"/>
                <a:gd name="connsiteY73" fmla="*/ 305181 h 492061"/>
                <a:gd name="connsiteX74" fmla="*/ 11144 w 610838"/>
                <a:gd name="connsiteY74" fmla="*/ 323755 h 492061"/>
                <a:gd name="connsiteX75" fmla="*/ 0 w 610838"/>
                <a:gd name="connsiteY75" fmla="*/ 343948 h 492061"/>
                <a:gd name="connsiteX76" fmla="*/ 6477 w 610838"/>
                <a:gd name="connsiteY76" fmla="*/ 362045 h 492061"/>
                <a:gd name="connsiteX77" fmla="*/ 48101 w 610838"/>
                <a:gd name="connsiteY77" fmla="*/ 410337 h 492061"/>
                <a:gd name="connsiteX78" fmla="*/ 104680 w 610838"/>
                <a:gd name="connsiteY78" fmla="*/ 477679 h 492061"/>
                <a:gd name="connsiteX79" fmla="*/ 115919 w 610838"/>
                <a:gd name="connsiteY79" fmla="*/ 492062 h 492061"/>
                <a:gd name="connsiteX80" fmla="*/ 115919 w 610838"/>
                <a:gd name="connsiteY80" fmla="*/ 492062 h 492061"/>
                <a:gd name="connsiteX81" fmla="*/ 115919 w 610838"/>
                <a:gd name="connsiteY81" fmla="*/ 492062 h 49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610838" h="492061">
                  <a:moveTo>
                    <a:pt x="115919" y="492062"/>
                  </a:moveTo>
                  <a:lnTo>
                    <a:pt x="131350" y="472345"/>
                  </a:lnTo>
                  <a:lnTo>
                    <a:pt x="134969" y="442627"/>
                  </a:lnTo>
                  <a:lnTo>
                    <a:pt x="119539" y="427768"/>
                  </a:lnTo>
                  <a:lnTo>
                    <a:pt x="137636" y="421386"/>
                  </a:lnTo>
                  <a:lnTo>
                    <a:pt x="144018" y="439388"/>
                  </a:lnTo>
                  <a:lnTo>
                    <a:pt x="162687" y="428720"/>
                  </a:lnTo>
                  <a:lnTo>
                    <a:pt x="185547" y="418624"/>
                  </a:lnTo>
                  <a:lnTo>
                    <a:pt x="199454" y="446246"/>
                  </a:lnTo>
                  <a:lnTo>
                    <a:pt x="218027" y="435578"/>
                  </a:lnTo>
                  <a:lnTo>
                    <a:pt x="224980" y="414909"/>
                  </a:lnTo>
                  <a:lnTo>
                    <a:pt x="244697" y="430244"/>
                  </a:lnTo>
                  <a:lnTo>
                    <a:pt x="258509" y="423386"/>
                  </a:lnTo>
                  <a:lnTo>
                    <a:pt x="256889" y="401574"/>
                  </a:lnTo>
                  <a:lnTo>
                    <a:pt x="236601" y="390430"/>
                  </a:lnTo>
                  <a:lnTo>
                    <a:pt x="258509" y="388811"/>
                  </a:lnTo>
                  <a:lnTo>
                    <a:pt x="272796" y="377666"/>
                  </a:lnTo>
                  <a:lnTo>
                    <a:pt x="283559" y="396240"/>
                  </a:lnTo>
                  <a:lnTo>
                    <a:pt x="300609" y="398336"/>
                  </a:lnTo>
                  <a:lnTo>
                    <a:pt x="318706" y="391954"/>
                  </a:lnTo>
                  <a:lnTo>
                    <a:pt x="330898" y="397764"/>
                  </a:lnTo>
                  <a:lnTo>
                    <a:pt x="351187" y="408908"/>
                  </a:lnTo>
                  <a:lnTo>
                    <a:pt x="362426" y="423196"/>
                  </a:lnTo>
                  <a:lnTo>
                    <a:pt x="379476" y="425291"/>
                  </a:lnTo>
                  <a:lnTo>
                    <a:pt x="413575" y="429578"/>
                  </a:lnTo>
                  <a:lnTo>
                    <a:pt x="433768" y="406146"/>
                  </a:lnTo>
                  <a:lnTo>
                    <a:pt x="452914" y="391287"/>
                  </a:lnTo>
                  <a:lnTo>
                    <a:pt x="472535" y="372142"/>
                  </a:lnTo>
                  <a:lnTo>
                    <a:pt x="486918" y="360902"/>
                  </a:lnTo>
                  <a:lnTo>
                    <a:pt x="497586" y="344996"/>
                  </a:lnTo>
                  <a:lnTo>
                    <a:pt x="511397" y="338042"/>
                  </a:lnTo>
                  <a:lnTo>
                    <a:pt x="562451" y="309848"/>
                  </a:lnTo>
                  <a:lnTo>
                    <a:pt x="579501" y="311944"/>
                  </a:lnTo>
                  <a:lnTo>
                    <a:pt x="586359" y="291275"/>
                  </a:lnTo>
                  <a:lnTo>
                    <a:pt x="610838" y="268415"/>
                  </a:lnTo>
                  <a:lnTo>
                    <a:pt x="604456" y="250317"/>
                  </a:lnTo>
                  <a:lnTo>
                    <a:pt x="594836" y="223266"/>
                  </a:lnTo>
                  <a:lnTo>
                    <a:pt x="588931" y="200977"/>
                  </a:lnTo>
                  <a:lnTo>
                    <a:pt x="591502" y="179737"/>
                  </a:lnTo>
                  <a:lnTo>
                    <a:pt x="576072" y="164878"/>
                  </a:lnTo>
                  <a:lnTo>
                    <a:pt x="565880" y="142018"/>
                  </a:lnTo>
                  <a:lnTo>
                    <a:pt x="554641" y="127730"/>
                  </a:lnTo>
                  <a:lnTo>
                    <a:pt x="565309" y="111728"/>
                  </a:lnTo>
                  <a:lnTo>
                    <a:pt x="589312" y="127635"/>
                  </a:lnTo>
                  <a:lnTo>
                    <a:pt x="587121" y="110109"/>
                  </a:lnTo>
                  <a:lnTo>
                    <a:pt x="575881" y="95821"/>
                  </a:lnTo>
                  <a:lnTo>
                    <a:pt x="565213" y="77248"/>
                  </a:lnTo>
                  <a:lnTo>
                    <a:pt x="541211" y="61341"/>
                  </a:lnTo>
                  <a:lnTo>
                    <a:pt x="539019" y="43815"/>
                  </a:lnTo>
                  <a:lnTo>
                    <a:pt x="532638" y="25717"/>
                  </a:lnTo>
                  <a:lnTo>
                    <a:pt x="364331" y="22193"/>
                  </a:lnTo>
                  <a:lnTo>
                    <a:pt x="342424" y="23813"/>
                  </a:lnTo>
                  <a:lnTo>
                    <a:pt x="323755" y="0"/>
                  </a:lnTo>
                  <a:lnTo>
                    <a:pt x="300323" y="14383"/>
                  </a:lnTo>
                  <a:lnTo>
                    <a:pt x="289750" y="30290"/>
                  </a:lnTo>
                  <a:lnTo>
                    <a:pt x="265271" y="53150"/>
                  </a:lnTo>
                  <a:lnTo>
                    <a:pt x="250888" y="64294"/>
                  </a:lnTo>
                  <a:lnTo>
                    <a:pt x="236029" y="79724"/>
                  </a:lnTo>
                  <a:lnTo>
                    <a:pt x="225361" y="95726"/>
                  </a:lnTo>
                  <a:lnTo>
                    <a:pt x="205168" y="119063"/>
                  </a:lnTo>
                  <a:lnTo>
                    <a:pt x="180784" y="141923"/>
                  </a:lnTo>
                  <a:lnTo>
                    <a:pt x="209645" y="188690"/>
                  </a:lnTo>
                  <a:lnTo>
                    <a:pt x="190500" y="203549"/>
                  </a:lnTo>
                  <a:lnTo>
                    <a:pt x="162306" y="221647"/>
                  </a:lnTo>
                  <a:lnTo>
                    <a:pt x="151638" y="237554"/>
                  </a:lnTo>
                  <a:lnTo>
                    <a:pt x="129826" y="239173"/>
                  </a:lnTo>
                  <a:lnTo>
                    <a:pt x="111728" y="245554"/>
                  </a:lnTo>
                  <a:lnTo>
                    <a:pt x="86106" y="242411"/>
                  </a:lnTo>
                  <a:lnTo>
                    <a:pt x="70675" y="262128"/>
                  </a:lnTo>
                  <a:lnTo>
                    <a:pt x="52578" y="268510"/>
                  </a:lnTo>
                  <a:lnTo>
                    <a:pt x="54769" y="286036"/>
                  </a:lnTo>
                  <a:lnTo>
                    <a:pt x="28194" y="291370"/>
                  </a:lnTo>
                  <a:lnTo>
                    <a:pt x="30289" y="308896"/>
                  </a:lnTo>
                  <a:lnTo>
                    <a:pt x="476" y="305181"/>
                  </a:lnTo>
                  <a:lnTo>
                    <a:pt x="11144" y="323755"/>
                  </a:lnTo>
                  <a:lnTo>
                    <a:pt x="0" y="343948"/>
                  </a:lnTo>
                  <a:lnTo>
                    <a:pt x="6477" y="362045"/>
                  </a:lnTo>
                  <a:lnTo>
                    <a:pt x="48101" y="410337"/>
                  </a:lnTo>
                  <a:lnTo>
                    <a:pt x="104680" y="477679"/>
                  </a:lnTo>
                  <a:lnTo>
                    <a:pt x="115919" y="492062"/>
                  </a:lnTo>
                  <a:lnTo>
                    <a:pt x="115919" y="492062"/>
                  </a:lnTo>
                  <a:lnTo>
                    <a:pt x="115919" y="4920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9FA5E7E2-8404-779B-FA4F-12761819D55E}"/>
                </a:ext>
              </a:extLst>
            </p:cNvPr>
            <p:cNvSpPr/>
            <p:nvPr/>
          </p:nvSpPr>
          <p:spPr>
            <a:xfrm>
              <a:off x="6992338" y="1332152"/>
              <a:ext cx="904488" cy="1002010"/>
            </a:xfrm>
            <a:custGeom>
              <a:avLst/>
              <a:gdLst>
                <a:gd name="connsiteX0" fmla="*/ 213932 w 537114"/>
                <a:gd name="connsiteY0" fmla="*/ 593598 h 595026"/>
                <a:gd name="connsiteX1" fmla="*/ 244221 w 537114"/>
                <a:gd name="connsiteY1" fmla="*/ 593027 h 595026"/>
                <a:gd name="connsiteX2" fmla="*/ 274511 w 537114"/>
                <a:gd name="connsiteY2" fmla="*/ 592360 h 595026"/>
                <a:gd name="connsiteX3" fmla="*/ 295846 w 537114"/>
                <a:gd name="connsiteY3" fmla="*/ 595027 h 595026"/>
                <a:gd name="connsiteX4" fmla="*/ 315468 w 537114"/>
                <a:gd name="connsiteY4" fmla="*/ 575786 h 595026"/>
                <a:gd name="connsiteX5" fmla="*/ 330327 w 537114"/>
                <a:gd name="connsiteY5" fmla="*/ 560356 h 595026"/>
                <a:gd name="connsiteX6" fmla="*/ 340995 w 537114"/>
                <a:gd name="connsiteY6" fmla="*/ 544354 h 595026"/>
                <a:gd name="connsiteX7" fmla="*/ 363855 w 537114"/>
                <a:gd name="connsiteY7" fmla="*/ 534257 h 595026"/>
                <a:gd name="connsiteX8" fmla="*/ 391478 w 537114"/>
                <a:gd name="connsiteY8" fmla="*/ 520351 h 595026"/>
                <a:gd name="connsiteX9" fmla="*/ 402146 w 537114"/>
                <a:gd name="connsiteY9" fmla="*/ 504349 h 595026"/>
                <a:gd name="connsiteX10" fmla="*/ 420148 w 537114"/>
                <a:gd name="connsiteY10" fmla="*/ 497872 h 595026"/>
                <a:gd name="connsiteX11" fmla="*/ 440341 w 537114"/>
                <a:gd name="connsiteY11" fmla="*/ 474440 h 595026"/>
                <a:gd name="connsiteX12" fmla="*/ 459010 w 537114"/>
                <a:gd name="connsiteY12" fmla="*/ 463772 h 595026"/>
                <a:gd name="connsiteX13" fmla="*/ 482918 w 537114"/>
                <a:gd name="connsiteY13" fmla="*/ 479679 h 595026"/>
                <a:gd name="connsiteX14" fmla="*/ 497300 w 537114"/>
                <a:gd name="connsiteY14" fmla="*/ 468535 h 595026"/>
                <a:gd name="connsiteX15" fmla="*/ 507873 w 537114"/>
                <a:gd name="connsiteY15" fmla="*/ 452533 h 595026"/>
                <a:gd name="connsiteX16" fmla="*/ 522256 w 537114"/>
                <a:gd name="connsiteY16" fmla="*/ 441293 h 595026"/>
                <a:gd name="connsiteX17" fmla="*/ 537115 w 537114"/>
                <a:gd name="connsiteY17" fmla="*/ 425863 h 595026"/>
                <a:gd name="connsiteX18" fmla="*/ 535496 w 537114"/>
                <a:gd name="connsiteY18" fmla="*/ 404051 h 595026"/>
                <a:gd name="connsiteX19" fmla="*/ 517970 w 537114"/>
                <a:gd name="connsiteY19" fmla="*/ 406146 h 595026"/>
                <a:gd name="connsiteX20" fmla="*/ 512064 w 537114"/>
                <a:gd name="connsiteY20" fmla="*/ 383857 h 595026"/>
                <a:gd name="connsiteX21" fmla="*/ 510921 w 537114"/>
                <a:gd name="connsiteY21" fmla="*/ 357759 h 595026"/>
                <a:gd name="connsiteX22" fmla="*/ 518351 w 537114"/>
                <a:gd name="connsiteY22" fmla="*/ 332708 h 595026"/>
                <a:gd name="connsiteX23" fmla="*/ 507206 w 537114"/>
                <a:gd name="connsiteY23" fmla="*/ 318325 h 595026"/>
                <a:gd name="connsiteX24" fmla="*/ 509778 w 537114"/>
                <a:gd name="connsiteY24" fmla="*/ 296990 h 595026"/>
                <a:gd name="connsiteX25" fmla="*/ 511874 w 537114"/>
                <a:gd name="connsiteY25" fmla="*/ 279940 h 595026"/>
                <a:gd name="connsiteX26" fmla="*/ 525780 w 537114"/>
                <a:gd name="connsiteY26" fmla="*/ 273082 h 595026"/>
                <a:gd name="connsiteX27" fmla="*/ 515112 w 537114"/>
                <a:gd name="connsiteY27" fmla="*/ 254413 h 595026"/>
                <a:gd name="connsiteX28" fmla="*/ 508635 w 537114"/>
                <a:gd name="connsiteY28" fmla="*/ 236315 h 595026"/>
                <a:gd name="connsiteX29" fmla="*/ 502730 w 537114"/>
                <a:gd name="connsiteY29" fmla="*/ 213931 h 595026"/>
                <a:gd name="connsiteX30" fmla="*/ 482061 w 537114"/>
                <a:gd name="connsiteY30" fmla="*/ 207073 h 595026"/>
                <a:gd name="connsiteX31" fmla="*/ 479870 w 537114"/>
                <a:gd name="connsiteY31" fmla="*/ 189548 h 595026"/>
                <a:gd name="connsiteX32" fmla="*/ 469678 w 537114"/>
                <a:gd name="connsiteY32" fmla="*/ 166592 h 595026"/>
                <a:gd name="connsiteX33" fmla="*/ 453771 w 537114"/>
                <a:gd name="connsiteY33" fmla="*/ 156019 h 595026"/>
                <a:gd name="connsiteX34" fmla="*/ 437198 w 537114"/>
                <a:gd name="connsiteY34" fmla="*/ 149638 h 595026"/>
                <a:gd name="connsiteX35" fmla="*/ 419195 w 537114"/>
                <a:gd name="connsiteY35" fmla="*/ 156115 h 595026"/>
                <a:gd name="connsiteX36" fmla="*/ 397859 w 537114"/>
                <a:gd name="connsiteY36" fmla="*/ 153448 h 595026"/>
                <a:gd name="connsiteX37" fmla="*/ 399955 w 537114"/>
                <a:gd name="connsiteY37" fmla="*/ 136398 h 595026"/>
                <a:gd name="connsiteX38" fmla="*/ 374428 w 537114"/>
                <a:gd name="connsiteY38" fmla="*/ 133255 h 595026"/>
                <a:gd name="connsiteX39" fmla="*/ 360617 w 537114"/>
                <a:gd name="connsiteY39" fmla="*/ 140208 h 595026"/>
                <a:gd name="connsiteX40" fmla="*/ 338804 w 537114"/>
                <a:gd name="connsiteY40" fmla="*/ 141827 h 595026"/>
                <a:gd name="connsiteX41" fmla="*/ 316992 w 537114"/>
                <a:gd name="connsiteY41" fmla="*/ 143446 h 595026"/>
                <a:gd name="connsiteX42" fmla="*/ 300514 w 537114"/>
                <a:gd name="connsiteY42" fmla="*/ 137065 h 595026"/>
                <a:gd name="connsiteX43" fmla="*/ 280226 w 537114"/>
                <a:gd name="connsiteY43" fmla="*/ 125921 h 595026"/>
                <a:gd name="connsiteX44" fmla="*/ 274415 w 537114"/>
                <a:gd name="connsiteY44" fmla="*/ 103632 h 595026"/>
                <a:gd name="connsiteX45" fmla="*/ 207740 w 537114"/>
                <a:gd name="connsiteY45" fmla="*/ 47815 h 595026"/>
                <a:gd name="connsiteX46" fmla="*/ 183833 w 537114"/>
                <a:gd name="connsiteY46" fmla="*/ 31909 h 595026"/>
                <a:gd name="connsiteX47" fmla="*/ 135922 w 537114"/>
                <a:gd name="connsiteY47" fmla="*/ 0 h 595026"/>
                <a:gd name="connsiteX48" fmla="*/ 118301 w 537114"/>
                <a:gd name="connsiteY48" fmla="*/ 2191 h 595026"/>
                <a:gd name="connsiteX49" fmla="*/ 119920 w 537114"/>
                <a:gd name="connsiteY49" fmla="*/ 24003 h 595026"/>
                <a:gd name="connsiteX50" fmla="*/ 125349 w 537114"/>
                <a:gd name="connsiteY50" fmla="*/ 50578 h 595026"/>
                <a:gd name="connsiteX51" fmla="*/ 141256 w 537114"/>
                <a:gd name="connsiteY51" fmla="*/ 61246 h 595026"/>
                <a:gd name="connsiteX52" fmla="*/ 138113 w 537114"/>
                <a:gd name="connsiteY52" fmla="*/ 86773 h 595026"/>
                <a:gd name="connsiteX53" fmla="*/ 118968 w 537114"/>
                <a:gd name="connsiteY53" fmla="*/ 101727 h 595026"/>
                <a:gd name="connsiteX54" fmla="*/ 104680 w 537114"/>
                <a:gd name="connsiteY54" fmla="*/ 112967 h 595026"/>
                <a:gd name="connsiteX55" fmla="*/ 89821 w 537114"/>
                <a:gd name="connsiteY55" fmla="*/ 128397 h 595026"/>
                <a:gd name="connsiteX56" fmla="*/ 52007 w 537114"/>
                <a:gd name="connsiteY56" fmla="*/ 154019 h 595026"/>
                <a:gd name="connsiteX57" fmla="*/ 25432 w 537114"/>
                <a:gd name="connsiteY57" fmla="*/ 159353 h 595026"/>
                <a:gd name="connsiteX58" fmla="*/ 14288 w 537114"/>
                <a:gd name="connsiteY58" fmla="*/ 179642 h 595026"/>
                <a:gd name="connsiteX59" fmla="*/ 0 w 537114"/>
                <a:gd name="connsiteY59" fmla="*/ 190881 h 595026"/>
                <a:gd name="connsiteX60" fmla="*/ 10096 w 537114"/>
                <a:gd name="connsiteY60" fmla="*/ 213741 h 595026"/>
                <a:gd name="connsiteX61" fmla="*/ 12288 w 537114"/>
                <a:gd name="connsiteY61" fmla="*/ 231267 h 595026"/>
                <a:gd name="connsiteX62" fmla="*/ 36767 w 537114"/>
                <a:gd name="connsiteY62" fmla="*/ 277559 h 595026"/>
                <a:gd name="connsiteX63" fmla="*/ 52293 w 537114"/>
                <a:gd name="connsiteY63" fmla="*/ 292417 h 595026"/>
                <a:gd name="connsiteX64" fmla="*/ 59246 w 537114"/>
                <a:gd name="connsiteY64" fmla="*/ 340900 h 595026"/>
                <a:gd name="connsiteX65" fmla="*/ 65627 w 537114"/>
                <a:gd name="connsiteY65" fmla="*/ 358997 h 595026"/>
                <a:gd name="connsiteX66" fmla="*/ 78963 w 537114"/>
                <a:gd name="connsiteY66" fmla="*/ 390906 h 595026"/>
                <a:gd name="connsiteX67" fmla="*/ 94965 w 537114"/>
                <a:gd name="connsiteY67" fmla="*/ 401574 h 595026"/>
                <a:gd name="connsiteX68" fmla="*/ 106680 w 537114"/>
                <a:gd name="connsiteY68" fmla="*/ 411670 h 595026"/>
                <a:gd name="connsiteX69" fmla="*/ 116300 w 537114"/>
                <a:gd name="connsiteY69" fmla="*/ 438817 h 595026"/>
                <a:gd name="connsiteX70" fmla="*/ 131350 w 537114"/>
                <a:gd name="connsiteY70" fmla="*/ 527114 h 595026"/>
                <a:gd name="connsiteX71" fmla="*/ 132493 w 537114"/>
                <a:gd name="connsiteY71" fmla="*/ 587883 h 595026"/>
                <a:gd name="connsiteX72" fmla="*/ 148971 w 537114"/>
                <a:gd name="connsiteY72" fmla="*/ 594170 h 595026"/>
                <a:gd name="connsiteX73" fmla="*/ 180880 w 537114"/>
                <a:gd name="connsiteY73" fmla="*/ 580835 h 595026"/>
                <a:gd name="connsiteX74" fmla="*/ 205359 w 537114"/>
                <a:gd name="connsiteY74" fmla="*/ 592550 h 595026"/>
                <a:gd name="connsiteX75" fmla="*/ 213932 w 537114"/>
                <a:gd name="connsiteY75" fmla="*/ 593598 h 595026"/>
                <a:gd name="connsiteX76" fmla="*/ 213932 w 537114"/>
                <a:gd name="connsiteY76" fmla="*/ 593598 h 595026"/>
                <a:gd name="connsiteX77" fmla="*/ 213932 w 537114"/>
                <a:gd name="connsiteY77" fmla="*/ 593598 h 595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537114" h="595026">
                  <a:moveTo>
                    <a:pt x="213932" y="593598"/>
                  </a:moveTo>
                  <a:lnTo>
                    <a:pt x="244221" y="593027"/>
                  </a:lnTo>
                  <a:lnTo>
                    <a:pt x="274511" y="592360"/>
                  </a:lnTo>
                  <a:lnTo>
                    <a:pt x="295846" y="595027"/>
                  </a:lnTo>
                  <a:lnTo>
                    <a:pt x="315468" y="575786"/>
                  </a:lnTo>
                  <a:lnTo>
                    <a:pt x="330327" y="560356"/>
                  </a:lnTo>
                  <a:lnTo>
                    <a:pt x="340995" y="544354"/>
                  </a:lnTo>
                  <a:lnTo>
                    <a:pt x="363855" y="534257"/>
                  </a:lnTo>
                  <a:lnTo>
                    <a:pt x="391478" y="520351"/>
                  </a:lnTo>
                  <a:lnTo>
                    <a:pt x="402146" y="504349"/>
                  </a:lnTo>
                  <a:lnTo>
                    <a:pt x="420148" y="497872"/>
                  </a:lnTo>
                  <a:lnTo>
                    <a:pt x="440341" y="474440"/>
                  </a:lnTo>
                  <a:lnTo>
                    <a:pt x="459010" y="463772"/>
                  </a:lnTo>
                  <a:lnTo>
                    <a:pt x="482918" y="479679"/>
                  </a:lnTo>
                  <a:lnTo>
                    <a:pt x="497300" y="468535"/>
                  </a:lnTo>
                  <a:lnTo>
                    <a:pt x="507873" y="452533"/>
                  </a:lnTo>
                  <a:lnTo>
                    <a:pt x="522256" y="441293"/>
                  </a:lnTo>
                  <a:lnTo>
                    <a:pt x="537115" y="425863"/>
                  </a:lnTo>
                  <a:lnTo>
                    <a:pt x="535496" y="404051"/>
                  </a:lnTo>
                  <a:lnTo>
                    <a:pt x="517970" y="406146"/>
                  </a:lnTo>
                  <a:lnTo>
                    <a:pt x="512064" y="383857"/>
                  </a:lnTo>
                  <a:lnTo>
                    <a:pt x="510921" y="357759"/>
                  </a:lnTo>
                  <a:lnTo>
                    <a:pt x="518351" y="332708"/>
                  </a:lnTo>
                  <a:lnTo>
                    <a:pt x="507206" y="318325"/>
                  </a:lnTo>
                  <a:lnTo>
                    <a:pt x="509778" y="296990"/>
                  </a:lnTo>
                  <a:lnTo>
                    <a:pt x="511874" y="279940"/>
                  </a:lnTo>
                  <a:lnTo>
                    <a:pt x="525780" y="273082"/>
                  </a:lnTo>
                  <a:lnTo>
                    <a:pt x="515112" y="254413"/>
                  </a:lnTo>
                  <a:lnTo>
                    <a:pt x="508635" y="236315"/>
                  </a:lnTo>
                  <a:lnTo>
                    <a:pt x="502730" y="213931"/>
                  </a:lnTo>
                  <a:lnTo>
                    <a:pt x="482061" y="207073"/>
                  </a:lnTo>
                  <a:lnTo>
                    <a:pt x="479870" y="189548"/>
                  </a:lnTo>
                  <a:lnTo>
                    <a:pt x="469678" y="166592"/>
                  </a:lnTo>
                  <a:lnTo>
                    <a:pt x="453771" y="156019"/>
                  </a:lnTo>
                  <a:lnTo>
                    <a:pt x="437198" y="149638"/>
                  </a:lnTo>
                  <a:lnTo>
                    <a:pt x="419195" y="156115"/>
                  </a:lnTo>
                  <a:lnTo>
                    <a:pt x="397859" y="153448"/>
                  </a:lnTo>
                  <a:lnTo>
                    <a:pt x="399955" y="136398"/>
                  </a:lnTo>
                  <a:lnTo>
                    <a:pt x="374428" y="133255"/>
                  </a:lnTo>
                  <a:lnTo>
                    <a:pt x="360617" y="140208"/>
                  </a:lnTo>
                  <a:lnTo>
                    <a:pt x="338804" y="141827"/>
                  </a:lnTo>
                  <a:lnTo>
                    <a:pt x="316992" y="143446"/>
                  </a:lnTo>
                  <a:lnTo>
                    <a:pt x="300514" y="137065"/>
                  </a:lnTo>
                  <a:lnTo>
                    <a:pt x="280226" y="125921"/>
                  </a:lnTo>
                  <a:lnTo>
                    <a:pt x="274415" y="103632"/>
                  </a:lnTo>
                  <a:lnTo>
                    <a:pt x="207740" y="47815"/>
                  </a:lnTo>
                  <a:lnTo>
                    <a:pt x="183833" y="31909"/>
                  </a:lnTo>
                  <a:lnTo>
                    <a:pt x="135922" y="0"/>
                  </a:lnTo>
                  <a:lnTo>
                    <a:pt x="118301" y="2191"/>
                  </a:lnTo>
                  <a:lnTo>
                    <a:pt x="119920" y="24003"/>
                  </a:lnTo>
                  <a:lnTo>
                    <a:pt x="125349" y="50578"/>
                  </a:lnTo>
                  <a:lnTo>
                    <a:pt x="141256" y="61246"/>
                  </a:lnTo>
                  <a:lnTo>
                    <a:pt x="138113" y="86773"/>
                  </a:lnTo>
                  <a:lnTo>
                    <a:pt x="118968" y="101727"/>
                  </a:lnTo>
                  <a:lnTo>
                    <a:pt x="104680" y="112967"/>
                  </a:lnTo>
                  <a:lnTo>
                    <a:pt x="89821" y="128397"/>
                  </a:lnTo>
                  <a:lnTo>
                    <a:pt x="52007" y="154019"/>
                  </a:lnTo>
                  <a:lnTo>
                    <a:pt x="25432" y="159353"/>
                  </a:lnTo>
                  <a:lnTo>
                    <a:pt x="14288" y="179642"/>
                  </a:lnTo>
                  <a:lnTo>
                    <a:pt x="0" y="190881"/>
                  </a:lnTo>
                  <a:lnTo>
                    <a:pt x="10096" y="213741"/>
                  </a:lnTo>
                  <a:lnTo>
                    <a:pt x="12288" y="231267"/>
                  </a:lnTo>
                  <a:lnTo>
                    <a:pt x="36767" y="277559"/>
                  </a:lnTo>
                  <a:lnTo>
                    <a:pt x="52293" y="292417"/>
                  </a:lnTo>
                  <a:lnTo>
                    <a:pt x="59246" y="340900"/>
                  </a:lnTo>
                  <a:lnTo>
                    <a:pt x="65627" y="358997"/>
                  </a:lnTo>
                  <a:lnTo>
                    <a:pt x="78963" y="390906"/>
                  </a:lnTo>
                  <a:lnTo>
                    <a:pt x="94965" y="401574"/>
                  </a:lnTo>
                  <a:lnTo>
                    <a:pt x="106680" y="411670"/>
                  </a:lnTo>
                  <a:lnTo>
                    <a:pt x="116300" y="438817"/>
                  </a:lnTo>
                  <a:lnTo>
                    <a:pt x="131350" y="527114"/>
                  </a:lnTo>
                  <a:lnTo>
                    <a:pt x="132493" y="587883"/>
                  </a:lnTo>
                  <a:lnTo>
                    <a:pt x="148971" y="594170"/>
                  </a:lnTo>
                  <a:lnTo>
                    <a:pt x="180880" y="580835"/>
                  </a:lnTo>
                  <a:lnTo>
                    <a:pt x="205359" y="592550"/>
                  </a:lnTo>
                  <a:lnTo>
                    <a:pt x="213932" y="593598"/>
                  </a:lnTo>
                  <a:lnTo>
                    <a:pt x="213932" y="593598"/>
                  </a:lnTo>
                  <a:lnTo>
                    <a:pt x="213932" y="5935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7F72C293-A8FF-D8BF-26D7-4981825BB045}"/>
                </a:ext>
              </a:extLst>
            </p:cNvPr>
            <p:cNvSpPr/>
            <p:nvPr/>
          </p:nvSpPr>
          <p:spPr>
            <a:xfrm>
              <a:off x="8809336" y="65643"/>
              <a:ext cx="1422577" cy="498840"/>
            </a:xfrm>
            <a:custGeom>
              <a:avLst/>
              <a:gdLst>
                <a:gd name="connsiteX0" fmla="*/ 307848 w 844772"/>
                <a:gd name="connsiteY0" fmla="*/ 296228 h 296227"/>
                <a:gd name="connsiteX1" fmla="*/ 322707 w 844772"/>
                <a:gd name="connsiteY1" fmla="*/ 280702 h 296227"/>
                <a:gd name="connsiteX2" fmla="*/ 344043 w 844772"/>
                <a:gd name="connsiteY2" fmla="*/ 283274 h 296227"/>
                <a:gd name="connsiteX3" fmla="*/ 360997 w 844772"/>
                <a:gd name="connsiteY3" fmla="*/ 285369 h 296227"/>
                <a:gd name="connsiteX4" fmla="*/ 390810 w 844772"/>
                <a:gd name="connsiteY4" fmla="*/ 289084 h 296227"/>
                <a:gd name="connsiteX5" fmla="*/ 408908 w 844772"/>
                <a:gd name="connsiteY5" fmla="*/ 282607 h 296227"/>
                <a:gd name="connsiteX6" fmla="*/ 428149 w 844772"/>
                <a:gd name="connsiteY6" fmla="*/ 267557 h 296227"/>
                <a:gd name="connsiteX7" fmla="*/ 438245 w 844772"/>
                <a:gd name="connsiteY7" fmla="*/ 255746 h 296227"/>
                <a:gd name="connsiteX8" fmla="*/ 458438 w 844772"/>
                <a:gd name="connsiteY8" fmla="*/ 266986 h 296227"/>
                <a:gd name="connsiteX9" fmla="*/ 491490 w 844772"/>
                <a:gd name="connsiteY9" fmla="*/ 279749 h 296227"/>
                <a:gd name="connsiteX10" fmla="*/ 523970 w 844772"/>
                <a:gd name="connsiteY10" fmla="*/ 262033 h 296227"/>
                <a:gd name="connsiteX11" fmla="*/ 542544 w 844772"/>
                <a:gd name="connsiteY11" fmla="*/ 251269 h 296227"/>
                <a:gd name="connsiteX12" fmla="*/ 562737 w 844772"/>
                <a:gd name="connsiteY12" fmla="*/ 227647 h 296227"/>
                <a:gd name="connsiteX13" fmla="*/ 581406 w 844772"/>
                <a:gd name="connsiteY13" fmla="*/ 216884 h 296227"/>
                <a:gd name="connsiteX14" fmla="*/ 596265 w 844772"/>
                <a:gd name="connsiteY14" fmla="*/ 201263 h 296227"/>
                <a:gd name="connsiteX15" fmla="*/ 622363 w 844772"/>
                <a:gd name="connsiteY15" fmla="*/ 200120 h 296227"/>
                <a:gd name="connsiteX16" fmla="*/ 633032 w 844772"/>
                <a:gd name="connsiteY16" fmla="*/ 184118 h 296227"/>
                <a:gd name="connsiteX17" fmla="*/ 647891 w 844772"/>
                <a:gd name="connsiteY17" fmla="*/ 168497 h 296227"/>
                <a:gd name="connsiteX18" fmla="*/ 678752 w 844772"/>
                <a:gd name="connsiteY18" fmla="*/ 163640 h 296227"/>
                <a:gd name="connsiteX19" fmla="*/ 694182 w 844772"/>
                <a:gd name="connsiteY19" fmla="*/ 143732 h 296227"/>
                <a:gd name="connsiteX20" fmla="*/ 708565 w 844772"/>
                <a:gd name="connsiteY20" fmla="*/ 132493 h 296227"/>
                <a:gd name="connsiteX21" fmla="*/ 720280 w 844772"/>
                <a:gd name="connsiteY21" fmla="*/ 107823 h 296227"/>
                <a:gd name="connsiteX22" fmla="*/ 738854 w 844772"/>
                <a:gd name="connsiteY22" fmla="*/ 97060 h 296227"/>
                <a:gd name="connsiteX23" fmla="*/ 753809 w 844772"/>
                <a:gd name="connsiteY23" fmla="*/ 81534 h 296227"/>
                <a:gd name="connsiteX24" fmla="*/ 766000 w 844772"/>
                <a:gd name="connsiteY24" fmla="*/ 52578 h 296227"/>
                <a:gd name="connsiteX25" fmla="*/ 792575 w 844772"/>
                <a:gd name="connsiteY25" fmla="*/ 47149 h 296227"/>
                <a:gd name="connsiteX26" fmla="*/ 803243 w 844772"/>
                <a:gd name="connsiteY26" fmla="*/ 31051 h 296227"/>
                <a:gd name="connsiteX27" fmla="*/ 818102 w 844772"/>
                <a:gd name="connsiteY27" fmla="*/ 15430 h 296227"/>
                <a:gd name="connsiteX28" fmla="*/ 844772 w 844772"/>
                <a:gd name="connsiteY28" fmla="*/ 10001 h 296227"/>
                <a:gd name="connsiteX29" fmla="*/ 763810 w 844772"/>
                <a:gd name="connsiteY29" fmla="*/ 0 h 296227"/>
                <a:gd name="connsiteX30" fmla="*/ 746855 w 844772"/>
                <a:gd name="connsiteY30" fmla="*/ 32766 h 296227"/>
                <a:gd name="connsiteX31" fmla="*/ 590835 w 844772"/>
                <a:gd name="connsiteY31" fmla="*/ 35243 h 296227"/>
                <a:gd name="connsiteX32" fmla="*/ 538639 w 844772"/>
                <a:gd name="connsiteY32" fmla="*/ 37528 h 296227"/>
                <a:gd name="connsiteX33" fmla="*/ 443865 w 844772"/>
                <a:gd name="connsiteY33" fmla="*/ 34576 h 296227"/>
                <a:gd name="connsiteX34" fmla="*/ 422053 w 844772"/>
                <a:gd name="connsiteY34" fmla="*/ 36195 h 296227"/>
                <a:gd name="connsiteX35" fmla="*/ 391763 w 844772"/>
                <a:gd name="connsiteY35" fmla="*/ 36766 h 296227"/>
                <a:gd name="connsiteX36" fmla="*/ 222409 w 844772"/>
                <a:gd name="connsiteY36" fmla="*/ 42005 h 296227"/>
                <a:gd name="connsiteX37" fmla="*/ 83439 w 844772"/>
                <a:gd name="connsiteY37" fmla="*/ 46673 h 296227"/>
                <a:gd name="connsiteX38" fmla="*/ 89916 w 844772"/>
                <a:gd name="connsiteY38" fmla="*/ 64865 h 296227"/>
                <a:gd name="connsiteX39" fmla="*/ 71818 w 844772"/>
                <a:gd name="connsiteY39" fmla="*/ 71247 h 296227"/>
                <a:gd name="connsiteX40" fmla="*/ 77628 w 844772"/>
                <a:gd name="connsiteY40" fmla="*/ 93821 h 296227"/>
                <a:gd name="connsiteX41" fmla="*/ 80391 w 844772"/>
                <a:gd name="connsiteY41" fmla="*/ 142018 h 296227"/>
                <a:gd name="connsiteX42" fmla="*/ 66484 w 844772"/>
                <a:gd name="connsiteY42" fmla="*/ 148971 h 296227"/>
                <a:gd name="connsiteX43" fmla="*/ 68675 w 844772"/>
                <a:gd name="connsiteY43" fmla="*/ 166687 h 296227"/>
                <a:gd name="connsiteX44" fmla="*/ 44196 w 844772"/>
                <a:gd name="connsiteY44" fmla="*/ 189738 h 296227"/>
                <a:gd name="connsiteX45" fmla="*/ 6953 w 844772"/>
                <a:gd name="connsiteY45" fmla="*/ 211265 h 296227"/>
                <a:gd name="connsiteX46" fmla="*/ 0 w 844772"/>
                <a:gd name="connsiteY46" fmla="*/ 232124 h 296227"/>
                <a:gd name="connsiteX47" fmla="*/ 10668 w 844772"/>
                <a:gd name="connsiteY47" fmla="*/ 250889 h 296227"/>
                <a:gd name="connsiteX48" fmla="*/ 34100 w 844772"/>
                <a:gd name="connsiteY48" fmla="*/ 236315 h 296227"/>
                <a:gd name="connsiteX49" fmla="*/ 79915 w 844772"/>
                <a:gd name="connsiteY49" fmla="*/ 250698 h 296227"/>
                <a:gd name="connsiteX50" fmla="*/ 95917 w 844772"/>
                <a:gd name="connsiteY50" fmla="*/ 261366 h 296227"/>
                <a:gd name="connsiteX51" fmla="*/ 255556 w 844772"/>
                <a:gd name="connsiteY51" fmla="*/ 228886 h 296227"/>
                <a:gd name="connsiteX52" fmla="*/ 272605 w 844772"/>
                <a:gd name="connsiteY52" fmla="*/ 230981 h 296227"/>
                <a:gd name="connsiteX53" fmla="*/ 288607 w 844772"/>
                <a:gd name="connsiteY53" fmla="*/ 241649 h 296227"/>
                <a:gd name="connsiteX54" fmla="*/ 307753 w 844772"/>
                <a:gd name="connsiteY54" fmla="*/ 261461 h 296227"/>
                <a:gd name="connsiteX55" fmla="*/ 314706 w 844772"/>
                <a:gd name="connsiteY55" fmla="*/ 275368 h 296227"/>
                <a:gd name="connsiteX56" fmla="*/ 304038 w 844772"/>
                <a:gd name="connsiteY56" fmla="*/ 291465 h 296227"/>
                <a:gd name="connsiteX57" fmla="*/ 307848 w 844772"/>
                <a:gd name="connsiteY57" fmla="*/ 296228 h 296227"/>
                <a:gd name="connsiteX58" fmla="*/ 307848 w 844772"/>
                <a:gd name="connsiteY58" fmla="*/ 296228 h 296227"/>
                <a:gd name="connsiteX59" fmla="*/ 307848 w 844772"/>
                <a:gd name="connsiteY59" fmla="*/ 296228 h 29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44772" h="296227">
                  <a:moveTo>
                    <a:pt x="307848" y="296228"/>
                  </a:moveTo>
                  <a:lnTo>
                    <a:pt x="322707" y="280702"/>
                  </a:lnTo>
                  <a:lnTo>
                    <a:pt x="344043" y="283274"/>
                  </a:lnTo>
                  <a:lnTo>
                    <a:pt x="360997" y="285369"/>
                  </a:lnTo>
                  <a:lnTo>
                    <a:pt x="390810" y="289084"/>
                  </a:lnTo>
                  <a:lnTo>
                    <a:pt x="408908" y="282607"/>
                  </a:lnTo>
                  <a:lnTo>
                    <a:pt x="428149" y="267557"/>
                  </a:lnTo>
                  <a:lnTo>
                    <a:pt x="438245" y="255746"/>
                  </a:lnTo>
                  <a:lnTo>
                    <a:pt x="458438" y="266986"/>
                  </a:lnTo>
                  <a:lnTo>
                    <a:pt x="491490" y="279749"/>
                  </a:lnTo>
                  <a:lnTo>
                    <a:pt x="523970" y="262033"/>
                  </a:lnTo>
                  <a:lnTo>
                    <a:pt x="542544" y="251269"/>
                  </a:lnTo>
                  <a:lnTo>
                    <a:pt x="562737" y="227647"/>
                  </a:lnTo>
                  <a:lnTo>
                    <a:pt x="581406" y="216884"/>
                  </a:lnTo>
                  <a:lnTo>
                    <a:pt x="596265" y="201263"/>
                  </a:lnTo>
                  <a:lnTo>
                    <a:pt x="622363" y="200120"/>
                  </a:lnTo>
                  <a:lnTo>
                    <a:pt x="633032" y="184118"/>
                  </a:lnTo>
                  <a:lnTo>
                    <a:pt x="647891" y="168497"/>
                  </a:lnTo>
                  <a:lnTo>
                    <a:pt x="678752" y="163640"/>
                  </a:lnTo>
                  <a:lnTo>
                    <a:pt x="694182" y="143732"/>
                  </a:lnTo>
                  <a:lnTo>
                    <a:pt x="708565" y="132493"/>
                  </a:lnTo>
                  <a:lnTo>
                    <a:pt x="720280" y="107823"/>
                  </a:lnTo>
                  <a:lnTo>
                    <a:pt x="738854" y="97060"/>
                  </a:lnTo>
                  <a:lnTo>
                    <a:pt x="753809" y="81534"/>
                  </a:lnTo>
                  <a:lnTo>
                    <a:pt x="766000" y="52578"/>
                  </a:lnTo>
                  <a:lnTo>
                    <a:pt x="792575" y="47149"/>
                  </a:lnTo>
                  <a:lnTo>
                    <a:pt x="803243" y="31051"/>
                  </a:lnTo>
                  <a:lnTo>
                    <a:pt x="818102" y="15430"/>
                  </a:lnTo>
                  <a:lnTo>
                    <a:pt x="844772" y="10001"/>
                  </a:lnTo>
                  <a:lnTo>
                    <a:pt x="763810" y="0"/>
                  </a:lnTo>
                  <a:lnTo>
                    <a:pt x="746855" y="32766"/>
                  </a:lnTo>
                  <a:lnTo>
                    <a:pt x="590835" y="35243"/>
                  </a:lnTo>
                  <a:lnTo>
                    <a:pt x="538639" y="37528"/>
                  </a:lnTo>
                  <a:lnTo>
                    <a:pt x="443865" y="34576"/>
                  </a:lnTo>
                  <a:lnTo>
                    <a:pt x="422053" y="36195"/>
                  </a:lnTo>
                  <a:lnTo>
                    <a:pt x="391763" y="36766"/>
                  </a:lnTo>
                  <a:lnTo>
                    <a:pt x="222409" y="42005"/>
                  </a:lnTo>
                  <a:lnTo>
                    <a:pt x="83439" y="46673"/>
                  </a:lnTo>
                  <a:lnTo>
                    <a:pt x="89916" y="64865"/>
                  </a:lnTo>
                  <a:lnTo>
                    <a:pt x="71818" y="71247"/>
                  </a:lnTo>
                  <a:lnTo>
                    <a:pt x="77628" y="93821"/>
                  </a:lnTo>
                  <a:lnTo>
                    <a:pt x="80391" y="142018"/>
                  </a:lnTo>
                  <a:lnTo>
                    <a:pt x="66484" y="148971"/>
                  </a:lnTo>
                  <a:lnTo>
                    <a:pt x="68675" y="166687"/>
                  </a:lnTo>
                  <a:lnTo>
                    <a:pt x="44196" y="189738"/>
                  </a:lnTo>
                  <a:lnTo>
                    <a:pt x="6953" y="211265"/>
                  </a:lnTo>
                  <a:lnTo>
                    <a:pt x="0" y="232124"/>
                  </a:lnTo>
                  <a:lnTo>
                    <a:pt x="10668" y="250889"/>
                  </a:lnTo>
                  <a:lnTo>
                    <a:pt x="34100" y="236315"/>
                  </a:lnTo>
                  <a:lnTo>
                    <a:pt x="79915" y="250698"/>
                  </a:lnTo>
                  <a:lnTo>
                    <a:pt x="95917" y="261366"/>
                  </a:lnTo>
                  <a:lnTo>
                    <a:pt x="255556" y="228886"/>
                  </a:lnTo>
                  <a:lnTo>
                    <a:pt x="272605" y="230981"/>
                  </a:lnTo>
                  <a:lnTo>
                    <a:pt x="288607" y="241649"/>
                  </a:lnTo>
                  <a:lnTo>
                    <a:pt x="307753" y="261461"/>
                  </a:lnTo>
                  <a:lnTo>
                    <a:pt x="314706" y="275368"/>
                  </a:lnTo>
                  <a:lnTo>
                    <a:pt x="304038" y="291465"/>
                  </a:lnTo>
                  <a:lnTo>
                    <a:pt x="307848" y="296228"/>
                  </a:lnTo>
                  <a:lnTo>
                    <a:pt x="307848" y="296228"/>
                  </a:lnTo>
                  <a:lnTo>
                    <a:pt x="307848" y="29622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29E3E4D-C6A6-EDF0-C30C-C83010680C4E}"/>
                </a:ext>
              </a:extLst>
            </p:cNvPr>
            <p:cNvSpPr/>
            <p:nvPr/>
          </p:nvSpPr>
          <p:spPr>
            <a:xfrm>
              <a:off x="8959308" y="838603"/>
              <a:ext cx="651539" cy="653464"/>
            </a:xfrm>
            <a:custGeom>
              <a:avLst/>
              <a:gdLst>
                <a:gd name="connsiteX0" fmla="*/ 58579 w 386905"/>
                <a:gd name="connsiteY0" fmla="*/ 388049 h 388048"/>
                <a:gd name="connsiteX1" fmla="*/ 69247 w 386905"/>
                <a:gd name="connsiteY1" fmla="*/ 372047 h 388048"/>
                <a:gd name="connsiteX2" fmla="*/ 83058 w 386905"/>
                <a:gd name="connsiteY2" fmla="*/ 364998 h 388048"/>
                <a:gd name="connsiteX3" fmla="*/ 105442 w 386905"/>
                <a:gd name="connsiteY3" fmla="*/ 359093 h 388048"/>
                <a:gd name="connsiteX4" fmla="*/ 120301 w 386905"/>
                <a:gd name="connsiteY4" fmla="*/ 343662 h 388048"/>
                <a:gd name="connsiteX5" fmla="*/ 130969 w 386905"/>
                <a:gd name="connsiteY5" fmla="*/ 327565 h 388048"/>
                <a:gd name="connsiteX6" fmla="*/ 149543 w 386905"/>
                <a:gd name="connsiteY6" fmla="*/ 316897 h 388048"/>
                <a:gd name="connsiteX7" fmla="*/ 170879 w 386905"/>
                <a:gd name="connsiteY7" fmla="*/ 284797 h 388048"/>
                <a:gd name="connsiteX8" fmla="*/ 188405 w 386905"/>
                <a:gd name="connsiteY8" fmla="*/ 247936 h 388048"/>
                <a:gd name="connsiteX9" fmla="*/ 200025 w 386905"/>
                <a:gd name="connsiteY9" fmla="*/ 223361 h 388048"/>
                <a:gd name="connsiteX10" fmla="*/ 214408 w 386905"/>
                <a:gd name="connsiteY10" fmla="*/ 212122 h 388048"/>
                <a:gd name="connsiteX11" fmla="*/ 233553 w 386905"/>
                <a:gd name="connsiteY11" fmla="*/ 197072 h 388048"/>
                <a:gd name="connsiteX12" fmla="*/ 252699 w 386905"/>
                <a:gd name="connsiteY12" fmla="*/ 182118 h 388048"/>
                <a:gd name="connsiteX13" fmla="*/ 274606 w 386905"/>
                <a:gd name="connsiteY13" fmla="*/ 180499 h 388048"/>
                <a:gd name="connsiteX14" fmla="*/ 293180 w 386905"/>
                <a:gd name="connsiteY14" fmla="*/ 169736 h 388048"/>
                <a:gd name="connsiteX15" fmla="*/ 307563 w 386905"/>
                <a:gd name="connsiteY15" fmla="*/ 158496 h 388048"/>
                <a:gd name="connsiteX16" fmla="*/ 324612 w 386905"/>
                <a:gd name="connsiteY16" fmla="*/ 160687 h 388048"/>
                <a:gd name="connsiteX17" fmla="*/ 341662 w 386905"/>
                <a:gd name="connsiteY17" fmla="*/ 162782 h 388048"/>
                <a:gd name="connsiteX18" fmla="*/ 359759 w 386905"/>
                <a:gd name="connsiteY18" fmla="*/ 156305 h 388048"/>
                <a:gd name="connsiteX19" fmla="*/ 374142 w 386905"/>
                <a:gd name="connsiteY19" fmla="*/ 145066 h 388048"/>
                <a:gd name="connsiteX20" fmla="*/ 384715 w 386905"/>
                <a:gd name="connsiteY20" fmla="*/ 129064 h 388048"/>
                <a:gd name="connsiteX21" fmla="*/ 386905 w 386905"/>
                <a:gd name="connsiteY21" fmla="*/ 111919 h 388048"/>
                <a:gd name="connsiteX22" fmla="*/ 380429 w 386905"/>
                <a:gd name="connsiteY22" fmla="*/ 93821 h 388048"/>
                <a:gd name="connsiteX23" fmla="*/ 369761 w 386905"/>
                <a:gd name="connsiteY23" fmla="*/ 75152 h 388048"/>
                <a:gd name="connsiteX24" fmla="*/ 358045 w 386905"/>
                <a:gd name="connsiteY24" fmla="*/ 65056 h 388048"/>
                <a:gd name="connsiteX25" fmla="*/ 340995 w 386905"/>
                <a:gd name="connsiteY25" fmla="*/ 62960 h 388048"/>
                <a:gd name="connsiteX26" fmla="*/ 347949 w 386905"/>
                <a:gd name="connsiteY26" fmla="*/ 42101 h 388048"/>
                <a:gd name="connsiteX27" fmla="*/ 341472 w 386905"/>
                <a:gd name="connsiteY27" fmla="*/ 23908 h 388048"/>
                <a:gd name="connsiteX28" fmla="*/ 321755 w 386905"/>
                <a:gd name="connsiteY28" fmla="*/ 8477 h 388048"/>
                <a:gd name="connsiteX29" fmla="*/ 288227 w 386905"/>
                <a:gd name="connsiteY29" fmla="*/ 0 h 388048"/>
                <a:gd name="connsiteX30" fmla="*/ 274320 w 386905"/>
                <a:gd name="connsiteY30" fmla="*/ 6953 h 388048"/>
                <a:gd name="connsiteX31" fmla="*/ 256223 w 386905"/>
                <a:gd name="connsiteY31" fmla="*/ 13430 h 388048"/>
                <a:gd name="connsiteX32" fmla="*/ 249364 w 386905"/>
                <a:gd name="connsiteY32" fmla="*/ 34290 h 388048"/>
                <a:gd name="connsiteX33" fmla="*/ 242983 w 386905"/>
                <a:gd name="connsiteY33" fmla="*/ 50864 h 388048"/>
                <a:gd name="connsiteX34" fmla="*/ 232315 w 386905"/>
                <a:gd name="connsiteY34" fmla="*/ 66866 h 388048"/>
                <a:gd name="connsiteX35" fmla="*/ 214217 w 386905"/>
                <a:gd name="connsiteY35" fmla="*/ 73247 h 388048"/>
                <a:gd name="connsiteX36" fmla="*/ 199358 w 386905"/>
                <a:gd name="connsiteY36" fmla="*/ 88773 h 388048"/>
                <a:gd name="connsiteX37" fmla="*/ 192977 w 386905"/>
                <a:gd name="connsiteY37" fmla="*/ 105347 h 388048"/>
                <a:gd name="connsiteX38" fmla="*/ 182404 w 386905"/>
                <a:gd name="connsiteY38" fmla="*/ 121444 h 388048"/>
                <a:gd name="connsiteX39" fmla="*/ 120111 w 386905"/>
                <a:gd name="connsiteY39" fmla="*/ 135445 h 388048"/>
                <a:gd name="connsiteX40" fmla="*/ 84392 w 386905"/>
                <a:gd name="connsiteY40" fmla="*/ 144018 h 388048"/>
                <a:gd name="connsiteX41" fmla="*/ 50388 w 386905"/>
                <a:gd name="connsiteY41" fmla="*/ 174498 h 388048"/>
                <a:gd name="connsiteX42" fmla="*/ 15812 w 386905"/>
                <a:gd name="connsiteY42" fmla="*/ 209264 h 388048"/>
                <a:gd name="connsiteX43" fmla="*/ 34957 w 386905"/>
                <a:gd name="connsiteY43" fmla="*/ 228981 h 388048"/>
                <a:gd name="connsiteX44" fmla="*/ 11049 w 386905"/>
                <a:gd name="connsiteY44" fmla="*/ 282416 h 388048"/>
                <a:gd name="connsiteX45" fmla="*/ 13240 w 386905"/>
                <a:gd name="connsiteY45" fmla="*/ 300038 h 388048"/>
                <a:gd name="connsiteX46" fmla="*/ 7334 w 386905"/>
                <a:gd name="connsiteY46" fmla="*/ 312325 h 388048"/>
                <a:gd name="connsiteX47" fmla="*/ 0 w 386905"/>
                <a:gd name="connsiteY47" fmla="*/ 337471 h 388048"/>
                <a:gd name="connsiteX48" fmla="*/ 6382 w 386905"/>
                <a:gd name="connsiteY48" fmla="*/ 355568 h 388048"/>
                <a:gd name="connsiteX49" fmla="*/ 17050 w 386905"/>
                <a:gd name="connsiteY49" fmla="*/ 374237 h 388048"/>
                <a:gd name="connsiteX50" fmla="*/ 34576 w 386905"/>
                <a:gd name="connsiteY50" fmla="*/ 372047 h 388048"/>
                <a:gd name="connsiteX51" fmla="*/ 50578 w 386905"/>
                <a:gd name="connsiteY51" fmla="*/ 382714 h 388048"/>
                <a:gd name="connsiteX52" fmla="*/ 58579 w 386905"/>
                <a:gd name="connsiteY52" fmla="*/ 388049 h 388048"/>
                <a:gd name="connsiteX53" fmla="*/ 58579 w 386905"/>
                <a:gd name="connsiteY53" fmla="*/ 388049 h 388048"/>
                <a:gd name="connsiteX54" fmla="*/ 58579 w 386905"/>
                <a:gd name="connsiteY54" fmla="*/ 388049 h 38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86905" h="388048">
                  <a:moveTo>
                    <a:pt x="58579" y="388049"/>
                  </a:moveTo>
                  <a:lnTo>
                    <a:pt x="69247" y="372047"/>
                  </a:lnTo>
                  <a:lnTo>
                    <a:pt x="83058" y="364998"/>
                  </a:lnTo>
                  <a:lnTo>
                    <a:pt x="105442" y="359093"/>
                  </a:lnTo>
                  <a:lnTo>
                    <a:pt x="120301" y="343662"/>
                  </a:lnTo>
                  <a:lnTo>
                    <a:pt x="130969" y="327565"/>
                  </a:lnTo>
                  <a:lnTo>
                    <a:pt x="149543" y="316897"/>
                  </a:lnTo>
                  <a:lnTo>
                    <a:pt x="170879" y="284797"/>
                  </a:lnTo>
                  <a:lnTo>
                    <a:pt x="188405" y="247936"/>
                  </a:lnTo>
                  <a:lnTo>
                    <a:pt x="200025" y="223361"/>
                  </a:lnTo>
                  <a:lnTo>
                    <a:pt x="214408" y="212122"/>
                  </a:lnTo>
                  <a:lnTo>
                    <a:pt x="233553" y="197072"/>
                  </a:lnTo>
                  <a:lnTo>
                    <a:pt x="252699" y="182118"/>
                  </a:lnTo>
                  <a:lnTo>
                    <a:pt x="274606" y="180499"/>
                  </a:lnTo>
                  <a:lnTo>
                    <a:pt x="293180" y="169736"/>
                  </a:lnTo>
                  <a:lnTo>
                    <a:pt x="307563" y="158496"/>
                  </a:lnTo>
                  <a:lnTo>
                    <a:pt x="324612" y="160687"/>
                  </a:lnTo>
                  <a:lnTo>
                    <a:pt x="341662" y="162782"/>
                  </a:lnTo>
                  <a:lnTo>
                    <a:pt x="359759" y="156305"/>
                  </a:lnTo>
                  <a:lnTo>
                    <a:pt x="374142" y="145066"/>
                  </a:lnTo>
                  <a:lnTo>
                    <a:pt x="384715" y="129064"/>
                  </a:lnTo>
                  <a:lnTo>
                    <a:pt x="386905" y="111919"/>
                  </a:lnTo>
                  <a:lnTo>
                    <a:pt x="380429" y="93821"/>
                  </a:lnTo>
                  <a:lnTo>
                    <a:pt x="369761" y="75152"/>
                  </a:lnTo>
                  <a:lnTo>
                    <a:pt x="358045" y="65056"/>
                  </a:lnTo>
                  <a:lnTo>
                    <a:pt x="340995" y="62960"/>
                  </a:lnTo>
                  <a:lnTo>
                    <a:pt x="347949" y="42101"/>
                  </a:lnTo>
                  <a:lnTo>
                    <a:pt x="341472" y="23908"/>
                  </a:lnTo>
                  <a:lnTo>
                    <a:pt x="321755" y="8477"/>
                  </a:lnTo>
                  <a:lnTo>
                    <a:pt x="288227" y="0"/>
                  </a:lnTo>
                  <a:lnTo>
                    <a:pt x="274320" y="6953"/>
                  </a:lnTo>
                  <a:lnTo>
                    <a:pt x="256223" y="13430"/>
                  </a:lnTo>
                  <a:lnTo>
                    <a:pt x="249364" y="34290"/>
                  </a:lnTo>
                  <a:lnTo>
                    <a:pt x="242983" y="50864"/>
                  </a:lnTo>
                  <a:lnTo>
                    <a:pt x="232315" y="66866"/>
                  </a:lnTo>
                  <a:lnTo>
                    <a:pt x="214217" y="73247"/>
                  </a:lnTo>
                  <a:lnTo>
                    <a:pt x="199358" y="88773"/>
                  </a:lnTo>
                  <a:lnTo>
                    <a:pt x="192977" y="105347"/>
                  </a:lnTo>
                  <a:lnTo>
                    <a:pt x="182404" y="121444"/>
                  </a:lnTo>
                  <a:lnTo>
                    <a:pt x="120111" y="135445"/>
                  </a:lnTo>
                  <a:lnTo>
                    <a:pt x="84392" y="144018"/>
                  </a:lnTo>
                  <a:lnTo>
                    <a:pt x="50388" y="174498"/>
                  </a:lnTo>
                  <a:lnTo>
                    <a:pt x="15812" y="209264"/>
                  </a:lnTo>
                  <a:lnTo>
                    <a:pt x="34957" y="228981"/>
                  </a:lnTo>
                  <a:lnTo>
                    <a:pt x="11049" y="282416"/>
                  </a:lnTo>
                  <a:lnTo>
                    <a:pt x="13240" y="300038"/>
                  </a:lnTo>
                  <a:lnTo>
                    <a:pt x="7334" y="312325"/>
                  </a:lnTo>
                  <a:lnTo>
                    <a:pt x="0" y="337471"/>
                  </a:lnTo>
                  <a:lnTo>
                    <a:pt x="6382" y="355568"/>
                  </a:lnTo>
                  <a:lnTo>
                    <a:pt x="17050" y="374237"/>
                  </a:lnTo>
                  <a:lnTo>
                    <a:pt x="34576" y="372047"/>
                  </a:lnTo>
                  <a:lnTo>
                    <a:pt x="50578" y="382714"/>
                  </a:lnTo>
                  <a:lnTo>
                    <a:pt x="58579" y="388049"/>
                  </a:lnTo>
                  <a:lnTo>
                    <a:pt x="58579" y="388049"/>
                  </a:lnTo>
                  <a:lnTo>
                    <a:pt x="58579" y="38804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E3A2C0D-AB3F-AA2E-8ACE-83D53BF62F47}"/>
                </a:ext>
              </a:extLst>
            </p:cNvPr>
            <p:cNvSpPr/>
            <p:nvPr/>
          </p:nvSpPr>
          <p:spPr>
            <a:xfrm>
              <a:off x="6630800" y="495671"/>
              <a:ext cx="557385" cy="584012"/>
            </a:xfrm>
            <a:custGeom>
              <a:avLst/>
              <a:gdLst>
                <a:gd name="connsiteX0" fmla="*/ 100108 w 330993"/>
                <a:gd name="connsiteY0" fmla="*/ 346805 h 346805"/>
                <a:gd name="connsiteX1" fmla="*/ 157449 w 330993"/>
                <a:gd name="connsiteY1" fmla="*/ 336614 h 346805"/>
                <a:gd name="connsiteX2" fmla="*/ 183547 w 330993"/>
                <a:gd name="connsiteY2" fmla="*/ 335471 h 346805"/>
                <a:gd name="connsiteX3" fmla="*/ 243554 w 330993"/>
                <a:gd name="connsiteY3" fmla="*/ 338614 h 346805"/>
                <a:gd name="connsiteX4" fmla="*/ 273844 w 330993"/>
                <a:gd name="connsiteY4" fmla="*/ 338042 h 346805"/>
                <a:gd name="connsiteX5" fmla="*/ 288227 w 330993"/>
                <a:gd name="connsiteY5" fmla="*/ 326803 h 346805"/>
                <a:gd name="connsiteX6" fmla="*/ 276987 w 330993"/>
                <a:gd name="connsiteY6" fmla="*/ 312420 h 346805"/>
                <a:gd name="connsiteX7" fmla="*/ 283369 w 330993"/>
                <a:gd name="connsiteY7" fmla="*/ 295942 h 346805"/>
                <a:gd name="connsiteX8" fmla="*/ 301466 w 330993"/>
                <a:gd name="connsiteY8" fmla="*/ 289465 h 346805"/>
                <a:gd name="connsiteX9" fmla="*/ 310896 w 330993"/>
                <a:gd name="connsiteY9" fmla="*/ 247364 h 346805"/>
                <a:gd name="connsiteX10" fmla="*/ 305086 w 330993"/>
                <a:gd name="connsiteY10" fmla="*/ 225076 h 346805"/>
                <a:gd name="connsiteX11" fmla="*/ 299180 w 330993"/>
                <a:gd name="connsiteY11" fmla="*/ 202692 h 346805"/>
                <a:gd name="connsiteX12" fmla="*/ 313563 w 330993"/>
                <a:gd name="connsiteY12" fmla="*/ 191453 h 346805"/>
                <a:gd name="connsiteX13" fmla="*/ 316135 w 330993"/>
                <a:gd name="connsiteY13" fmla="*/ 170212 h 346805"/>
                <a:gd name="connsiteX14" fmla="*/ 324612 w 330993"/>
                <a:gd name="connsiteY14" fmla="*/ 136589 h 346805"/>
                <a:gd name="connsiteX15" fmla="*/ 330994 w 330993"/>
                <a:gd name="connsiteY15" fmla="*/ 120110 h 346805"/>
                <a:gd name="connsiteX16" fmla="*/ 320802 w 330993"/>
                <a:gd name="connsiteY16" fmla="*/ 97250 h 346805"/>
                <a:gd name="connsiteX17" fmla="*/ 304895 w 330993"/>
                <a:gd name="connsiteY17" fmla="*/ 86582 h 346805"/>
                <a:gd name="connsiteX18" fmla="*/ 294227 w 330993"/>
                <a:gd name="connsiteY18" fmla="*/ 102584 h 346805"/>
                <a:gd name="connsiteX19" fmla="*/ 279368 w 330993"/>
                <a:gd name="connsiteY19" fmla="*/ 118015 h 346805"/>
                <a:gd name="connsiteX20" fmla="*/ 263938 w 330993"/>
                <a:gd name="connsiteY20" fmla="*/ 103156 h 346805"/>
                <a:gd name="connsiteX21" fmla="*/ 257556 w 330993"/>
                <a:gd name="connsiteY21" fmla="*/ 85058 h 346805"/>
                <a:gd name="connsiteX22" fmla="*/ 250698 w 330993"/>
                <a:gd name="connsiteY22" fmla="*/ 71247 h 346805"/>
                <a:gd name="connsiteX23" fmla="*/ 243745 w 330993"/>
                <a:gd name="connsiteY23" fmla="*/ 57436 h 346805"/>
                <a:gd name="connsiteX24" fmla="*/ 228314 w 330993"/>
                <a:gd name="connsiteY24" fmla="*/ 42482 h 346805"/>
                <a:gd name="connsiteX25" fmla="*/ 212312 w 330993"/>
                <a:gd name="connsiteY25" fmla="*/ 31909 h 346805"/>
                <a:gd name="connsiteX26" fmla="*/ 205454 w 330993"/>
                <a:gd name="connsiteY26" fmla="*/ 18098 h 346805"/>
                <a:gd name="connsiteX27" fmla="*/ 198977 w 330993"/>
                <a:gd name="connsiteY27" fmla="*/ 0 h 346805"/>
                <a:gd name="connsiteX28" fmla="*/ 180404 w 330993"/>
                <a:gd name="connsiteY28" fmla="*/ 10668 h 346805"/>
                <a:gd name="connsiteX29" fmla="*/ 162877 w 330993"/>
                <a:gd name="connsiteY29" fmla="*/ 12859 h 346805"/>
                <a:gd name="connsiteX30" fmla="*/ 146399 w 330993"/>
                <a:gd name="connsiteY30" fmla="*/ 6477 h 346805"/>
                <a:gd name="connsiteX31" fmla="*/ 128874 w 330993"/>
                <a:gd name="connsiteY31" fmla="*/ 8573 h 346805"/>
                <a:gd name="connsiteX32" fmla="*/ 110300 w 330993"/>
                <a:gd name="connsiteY32" fmla="*/ 19336 h 346805"/>
                <a:gd name="connsiteX33" fmla="*/ 91726 w 330993"/>
                <a:gd name="connsiteY33" fmla="*/ 30004 h 346805"/>
                <a:gd name="connsiteX34" fmla="*/ 98107 w 330993"/>
                <a:gd name="connsiteY34" fmla="*/ 48101 h 346805"/>
                <a:gd name="connsiteX35" fmla="*/ 83248 w 330993"/>
                <a:gd name="connsiteY35" fmla="*/ 63532 h 346805"/>
                <a:gd name="connsiteX36" fmla="*/ 67342 w 330993"/>
                <a:gd name="connsiteY36" fmla="*/ 52959 h 346805"/>
                <a:gd name="connsiteX37" fmla="*/ 49244 w 330993"/>
                <a:gd name="connsiteY37" fmla="*/ 59341 h 346805"/>
                <a:gd name="connsiteX38" fmla="*/ 51340 w 330993"/>
                <a:gd name="connsiteY38" fmla="*/ 76962 h 346805"/>
                <a:gd name="connsiteX39" fmla="*/ 49244 w 330993"/>
                <a:gd name="connsiteY39" fmla="*/ 94012 h 346805"/>
                <a:gd name="connsiteX40" fmla="*/ 42958 w 330993"/>
                <a:gd name="connsiteY40" fmla="*/ 110490 h 346805"/>
                <a:gd name="connsiteX41" fmla="*/ 36005 w 330993"/>
                <a:gd name="connsiteY41" fmla="*/ 131255 h 346805"/>
                <a:gd name="connsiteX42" fmla="*/ 32861 w 330993"/>
                <a:gd name="connsiteY42" fmla="*/ 156877 h 346805"/>
                <a:gd name="connsiteX43" fmla="*/ 30766 w 330993"/>
                <a:gd name="connsiteY43" fmla="*/ 173927 h 346805"/>
                <a:gd name="connsiteX44" fmla="*/ 24384 w 330993"/>
                <a:gd name="connsiteY44" fmla="*/ 190405 h 346805"/>
                <a:gd name="connsiteX45" fmla="*/ 6858 w 330993"/>
                <a:gd name="connsiteY45" fmla="*/ 192596 h 346805"/>
                <a:gd name="connsiteX46" fmla="*/ 0 w 330993"/>
                <a:gd name="connsiteY46" fmla="*/ 213360 h 346805"/>
                <a:gd name="connsiteX47" fmla="*/ 11239 w 330993"/>
                <a:gd name="connsiteY47" fmla="*/ 227743 h 346805"/>
                <a:gd name="connsiteX48" fmla="*/ 17621 w 330993"/>
                <a:gd name="connsiteY48" fmla="*/ 245840 h 346805"/>
                <a:gd name="connsiteX49" fmla="*/ 28289 w 330993"/>
                <a:gd name="connsiteY49" fmla="*/ 264414 h 346805"/>
                <a:gd name="connsiteX50" fmla="*/ 38862 w 330993"/>
                <a:gd name="connsiteY50" fmla="*/ 283083 h 346805"/>
                <a:gd name="connsiteX51" fmla="*/ 57531 w 330993"/>
                <a:gd name="connsiteY51" fmla="*/ 306991 h 346805"/>
                <a:gd name="connsiteX52" fmla="*/ 80391 w 330993"/>
                <a:gd name="connsiteY52" fmla="*/ 331470 h 346805"/>
                <a:gd name="connsiteX53" fmla="*/ 101632 w 330993"/>
                <a:gd name="connsiteY53" fmla="*/ 334042 h 346805"/>
                <a:gd name="connsiteX54" fmla="*/ 100108 w 330993"/>
                <a:gd name="connsiteY54" fmla="*/ 346805 h 346805"/>
                <a:gd name="connsiteX55" fmla="*/ 100108 w 330993"/>
                <a:gd name="connsiteY55" fmla="*/ 346805 h 346805"/>
                <a:gd name="connsiteX56" fmla="*/ 100108 w 330993"/>
                <a:gd name="connsiteY56" fmla="*/ 346805 h 34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30993" h="346805">
                  <a:moveTo>
                    <a:pt x="100108" y="346805"/>
                  </a:moveTo>
                  <a:lnTo>
                    <a:pt x="157449" y="336614"/>
                  </a:lnTo>
                  <a:lnTo>
                    <a:pt x="183547" y="335471"/>
                  </a:lnTo>
                  <a:lnTo>
                    <a:pt x="243554" y="338614"/>
                  </a:lnTo>
                  <a:lnTo>
                    <a:pt x="273844" y="338042"/>
                  </a:lnTo>
                  <a:lnTo>
                    <a:pt x="288227" y="326803"/>
                  </a:lnTo>
                  <a:lnTo>
                    <a:pt x="276987" y="312420"/>
                  </a:lnTo>
                  <a:lnTo>
                    <a:pt x="283369" y="295942"/>
                  </a:lnTo>
                  <a:lnTo>
                    <a:pt x="301466" y="289465"/>
                  </a:lnTo>
                  <a:lnTo>
                    <a:pt x="310896" y="247364"/>
                  </a:lnTo>
                  <a:lnTo>
                    <a:pt x="305086" y="225076"/>
                  </a:lnTo>
                  <a:lnTo>
                    <a:pt x="299180" y="202692"/>
                  </a:lnTo>
                  <a:lnTo>
                    <a:pt x="313563" y="191453"/>
                  </a:lnTo>
                  <a:lnTo>
                    <a:pt x="316135" y="170212"/>
                  </a:lnTo>
                  <a:lnTo>
                    <a:pt x="324612" y="136589"/>
                  </a:lnTo>
                  <a:lnTo>
                    <a:pt x="330994" y="120110"/>
                  </a:lnTo>
                  <a:lnTo>
                    <a:pt x="320802" y="97250"/>
                  </a:lnTo>
                  <a:lnTo>
                    <a:pt x="304895" y="86582"/>
                  </a:lnTo>
                  <a:lnTo>
                    <a:pt x="294227" y="102584"/>
                  </a:lnTo>
                  <a:lnTo>
                    <a:pt x="279368" y="118015"/>
                  </a:lnTo>
                  <a:lnTo>
                    <a:pt x="263938" y="103156"/>
                  </a:lnTo>
                  <a:lnTo>
                    <a:pt x="257556" y="85058"/>
                  </a:lnTo>
                  <a:lnTo>
                    <a:pt x="250698" y="71247"/>
                  </a:lnTo>
                  <a:lnTo>
                    <a:pt x="243745" y="57436"/>
                  </a:lnTo>
                  <a:lnTo>
                    <a:pt x="228314" y="42482"/>
                  </a:lnTo>
                  <a:lnTo>
                    <a:pt x="212312" y="31909"/>
                  </a:lnTo>
                  <a:lnTo>
                    <a:pt x="205454" y="18098"/>
                  </a:lnTo>
                  <a:lnTo>
                    <a:pt x="198977" y="0"/>
                  </a:lnTo>
                  <a:lnTo>
                    <a:pt x="180404" y="10668"/>
                  </a:lnTo>
                  <a:lnTo>
                    <a:pt x="162877" y="12859"/>
                  </a:lnTo>
                  <a:lnTo>
                    <a:pt x="146399" y="6477"/>
                  </a:lnTo>
                  <a:lnTo>
                    <a:pt x="128874" y="8573"/>
                  </a:lnTo>
                  <a:lnTo>
                    <a:pt x="110300" y="19336"/>
                  </a:lnTo>
                  <a:lnTo>
                    <a:pt x="91726" y="30004"/>
                  </a:lnTo>
                  <a:lnTo>
                    <a:pt x="98107" y="48101"/>
                  </a:lnTo>
                  <a:lnTo>
                    <a:pt x="83248" y="63532"/>
                  </a:lnTo>
                  <a:lnTo>
                    <a:pt x="67342" y="52959"/>
                  </a:lnTo>
                  <a:lnTo>
                    <a:pt x="49244" y="59341"/>
                  </a:lnTo>
                  <a:lnTo>
                    <a:pt x="51340" y="76962"/>
                  </a:lnTo>
                  <a:lnTo>
                    <a:pt x="49244" y="94012"/>
                  </a:lnTo>
                  <a:lnTo>
                    <a:pt x="42958" y="110490"/>
                  </a:lnTo>
                  <a:lnTo>
                    <a:pt x="36005" y="131255"/>
                  </a:lnTo>
                  <a:lnTo>
                    <a:pt x="32861" y="156877"/>
                  </a:lnTo>
                  <a:lnTo>
                    <a:pt x="30766" y="173927"/>
                  </a:lnTo>
                  <a:lnTo>
                    <a:pt x="24384" y="190405"/>
                  </a:lnTo>
                  <a:lnTo>
                    <a:pt x="6858" y="192596"/>
                  </a:lnTo>
                  <a:lnTo>
                    <a:pt x="0" y="213360"/>
                  </a:lnTo>
                  <a:lnTo>
                    <a:pt x="11239" y="227743"/>
                  </a:lnTo>
                  <a:lnTo>
                    <a:pt x="17621" y="245840"/>
                  </a:lnTo>
                  <a:lnTo>
                    <a:pt x="28289" y="264414"/>
                  </a:lnTo>
                  <a:lnTo>
                    <a:pt x="38862" y="283083"/>
                  </a:lnTo>
                  <a:lnTo>
                    <a:pt x="57531" y="306991"/>
                  </a:lnTo>
                  <a:lnTo>
                    <a:pt x="80391" y="331470"/>
                  </a:lnTo>
                  <a:lnTo>
                    <a:pt x="101632" y="334042"/>
                  </a:lnTo>
                  <a:lnTo>
                    <a:pt x="100108" y="346805"/>
                  </a:lnTo>
                  <a:lnTo>
                    <a:pt x="100108" y="346805"/>
                  </a:lnTo>
                  <a:lnTo>
                    <a:pt x="100108" y="34680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A9BEAB99-D69B-47FF-B7CD-F7E17BA2EF95}"/>
                </a:ext>
              </a:extLst>
            </p:cNvPr>
            <p:cNvSpPr/>
            <p:nvPr/>
          </p:nvSpPr>
          <p:spPr>
            <a:xfrm>
              <a:off x="8808051" y="464233"/>
              <a:ext cx="656832" cy="726124"/>
            </a:xfrm>
            <a:custGeom>
              <a:avLst/>
              <a:gdLst>
                <a:gd name="connsiteX0" fmla="*/ 106585 w 390048"/>
                <a:gd name="connsiteY0" fmla="*/ 431197 h 431196"/>
                <a:gd name="connsiteX1" fmla="*/ 141065 w 390048"/>
                <a:gd name="connsiteY1" fmla="*/ 396526 h 431196"/>
                <a:gd name="connsiteX2" fmla="*/ 170688 w 390048"/>
                <a:gd name="connsiteY2" fmla="*/ 365569 h 431196"/>
                <a:gd name="connsiteX3" fmla="*/ 210503 w 390048"/>
                <a:gd name="connsiteY3" fmla="*/ 357569 h 431196"/>
                <a:gd name="connsiteX4" fmla="*/ 258223 w 390048"/>
                <a:gd name="connsiteY4" fmla="*/ 354806 h 431196"/>
                <a:gd name="connsiteX5" fmla="*/ 272605 w 390048"/>
                <a:gd name="connsiteY5" fmla="*/ 343567 h 431196"/>
                <a:gd name="connsiteX6" fmla="*/ 283655 w 390048"/>
                <a:gd name="connsiteY6" fmla="*/ 323374 h 431196"/>
                <a:gd name="connsiteX7" fmla="*/ 293751 w 390048"/>
                <a:gd name="connsiteY7" fmla="*/ 311658 h 431196"/>
                <a:gd name="connsiteX8" fmla="*/ 308610 w 390048"/>
                <a:gd name="connsiteY8" fmla="*/ 296228 h 431196"/>
                <a:gd name="connsiteX9" fmla="*/ 322898 w 390048"/>
                <a:gd name="connsiteY9" fmla="*/ 284988 h 431196"/>
                <a:gd name="connsiteX10" fmla="*/ 333470 w 390048"/>
                <a:gd name="connsiteY10" fmla="*/ 268986 h 431196"/>
                <a:gd name="connsiteX11" fmla="*/ 339852 w 390048"/>
                <a:gd name="connsiteY11" fmla="*/ 252508 h 431196"/>
                <a:gd name="connsiteX12" fmla="*/ 350997 w 390048"/>
                <a:gd name="connsiteY12" fmla="*/ 232315 h 431196"/>
                <a:gd name="connsiteX13" fmla="*/ 357283 w 390048"/>
                <a:gd name="connsiteY13" fmla="*/ 215837 h 431196"/>
                <a:gd name="connsiteX14" fmla="*/ 370523 w 390048"/>
                <a:gd name="connsiteY14" fmla="*/ 178499 h 431196"/>
                <a:gd name="connsiteX15" fmla="*/ 379000 w 390048"/>
                <a:gd name="connsiteY15" fmla="*/ 144971 h 431196"/>
                <a:gd name="connsiteX16" fmla="*/ 381571 w 390048"/>
                <a:gd name="connsiteY16" fmla="*/ 123730 h 431196"/>
                <a:gd name="connsiteX17" fmla="*/ 390049 w 390048"/>
                <a:gd name="connsiteY17" fmla="*/ 90202 h 431196"/>
                <a:gd name="connsiteX18" fmla="*/ 389001 w 390048"/>
                <a:gd name="connsiteY18" fmla="*/ 64103 h 431196"/>
                <a:gd name="connsiteX19" fmla="*/ 369284 w 390048"/>
                <a:gd name="connsiteY19" fmla="*/ 48768 h 431196"/>
                <a:gd name="connsiteX20" fmla="*/ 352330 w 390048"/>
                <a:gd name="connsiteY20" fmla="*/ 46673 h 431196"/>
                <a:gd name="connsiteX21" fmla="*/ 322612 w 390048"/>
                <a:gd name="connsiteY21" fmla="*/ 42958 h 431196"/>
                <a:gd name="connsiteX22" fmla="*/ 308324 w 390048"/>
                <a:gd name="connsiteY22" fmla="*/ 54197 h 431196"/>
                <a:gd name="connsiteX23" fmla="*/ 314134 w 390048"/>
                <a:gd name="connsiteY23" fmla="*/ 41910 h 431196"/>
                <a:gd name="connsiteX24" fmla="*/ 316230 w 390048"/>
                <a:gd name="connsiteY24" fmla="*/ 24860 h 431196"/>
                <a:gd name="connsiteX25" fmla="*/ 300324 w 390048"/>
                <a:gd name="connsiteY25" fmla="*/ 14288 h 431196"/>
                <a:gd name="connsiteX26" fmla="*/ 282226 w 390048"/>
                <a:gd name="connsiteY26" fmla="*/ 20669 h 431196"/>
                <a:gd name="connsiteX27" fmla="*/ 275844 w 390048"/>
                <a:gd name="connsiteY27" fmla="*/ 2667 h 431196"/>
                <a:gd name="connsiteX28" fmla="*/ 254603 w 390048"/>
                <a:gd name="connsiteY28" fmla="*/ 0 h 431196"/>
                <a:gd name="connsiteX29" fmla="*/ 189929 w 390048"/>
                <a:gd name="connsiteY29" fmla="*/ 667 h 431196"/>
                <a:gd name="connsiteX30" fmla="*/ 162878 w 390048"/>
                <a:gd name="connsiteY30" fmla="*/ 10287 h 431196"/>
                <a:gd name="connsiteX31" fmla="*/ 96584 w 390048"/>
                <a:gd name="connsiteY31" fmla="*/ 23717 h 431196"/>
                <a:gd name="connsiteX32" fmla="*/ 80582 w 390048"/>
                <a:gd name="connsiteY32" fmla="*/ 13145 h 431196"/>
                <a:gd name="connsiteX33" fmla="*/ 38195 w 390048"/>
                <a:gd name="connsiteY33" fmla="*/ 7906 h 431196"/>
                <a:gd name="connsiteX34" fmla="*/ 20669 w 390048"/>
                <a:gd name="connsiteY34" fmla="*/ 10001 h 431196"/>
                <a:gd name="connsiteX35" fmla="*/ 18574 w 390048"/>
                <a:gd name="connsiteY35" fmla="*/ 27051 h 431196"/>
                <a:gd name="connsiteX36" fmla="*/ 0 w 390048"/>
                <a:gd name="connsiteY36" fmla="*/ 37719 h 431196"/>
                <a:gd name="connsiteX37" fmla="*/ 65818 w 390048"/>
                <a:gd name="connsiteY37" fmla="*/ 28575 h 431196"/>
                <a:gd name="connsiteX38" fmla="*/ 65247 w 390048"/>
                <a:gd name="connsiteY38" fmla="*/ 67437 h 431196"/>
                <a:gd name="connsiteX39" fmla="*/ 65818 w 390048"/>
                <a:gd name="connsiteY39" fmla="*/ 97727 h 431196"/>
                <a:gd name="connsiteX40" fmla="*/ 64389 w 390048"/>
                <a:gd name="connsiteY40" fmla="*/ 179642 h 431196"/>
                <a:gd name="connsiteX41" fmla="*/ 61722 w 390048"/>
                <a:gd name="connsiteY41" fmla="*/ 200882 h 431196"/>
                <a:gd name="connsiteX42" fmla="*/ 58674 w 390048"/>
                <a:gd name="connsiteY42" fmla="*/ 260985 h 431196"/>
                <a:gd name="connsiteX43" fmla="*/ 59246 w 390048"/>
                <a:gd name="connsiteY43" fmla="*/ 291370 h 431196"/>
                <a:gd name="connsiteX44" fmla="*/ 55531 w 390048"/>
                <a:gd name="connsiteY44" fmla="*/ 321183 h 431196"/>
                <a:gd name="connsiteX45" fmla="*/ 58198 w 390048"/>
                <a:gd name="connsiteY45" fmla="*/ 368998 h 431196"/>
                <a:gd name="connsiteX46" fmla="*/ 80582 w 390048"/>
                <a:gd name="connsiteY46" fmla="*/ 397669 h 431196"/>
                <a:gd name="connsiteX47" fmla="*/ 106585 w 390048"/>
                <a:gd name="connsiteY47" fmla="*/ 431197 h 431196"/>
                <a:gd name="connsiteX48" fmla="*/ 106585 w 390048"/>
                <a:gd name="connsiteY48" fmla="*/ 431197 h 431196"/>
                <a:gd name="connsiteX49" fmla="*/ 106585 w 390048"/>
                <a:gd name="connsiteY49" fmla="*/ 431197 h 43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0048" h="431196">
                  <a:moveTo>
                    <a:pt x="106585" y="431197"/>
                  </a:moveTo>
                  <a:lnTo>
                    <a:pt x="141065" y="396526"/>
                  </a:lnTo>
                  <a:lnTo>
                    <a:pt x="170688" y="365569"/>
                  </a:lnTo>
                  <a:lnTo>
                    <a:pt x="210503" y="357569"/>
                  </a:lnTo>
                  <a:lnTo>
                    <a:pt x="258223" y="354806"/>
                  </a:lnTo>
                  <a:lnTo>
                    <a:pt x="272605" y="343567"/>
                  </a:lnTo>
                  <a:lnTo>
                    <a:pt x="283655" y="323374"/>
                  </a:lnTo>
                  <a:lnTo>
                    <a:pt x="293751" y="311658"/>
                  </a:lnTo>
                  <a:lnTo>
                    <a:pt x="308610" y="296228"/>
                  </a:lnTo>
                  <a:lnTo>
                    <a:pt x="322898" y="284988"/>
                  </a:lnTo>
                  <a:lnTo>
                    <a:pt x="333470" y="268986"/>
                  </a:lnTo>
                  <a:lnTo>
                    <a:pt x="339852" y="252508"/>
                  </a:lnTo>
                  <a:lnTo>
                    <a:pt x="350997" y="232315"/>
                  </a:lnTo>
                  <a:lnTo>
                    <a:pt x="357283" y="215837"/>
                  </a:lnTo>
                  <a:lnTo>
                    <a:pt x="370523" y="178499"/>
                  </a:lnTo>
                  <a:lnTo>
                    <a:pt x="379000" y="144971"/>
                  </a:lnTo>
                  <a:lnTo>
                    <a:pt x="381571" y="123730"/>
                  </a:lnTo>
                  <a:lnTo>
                    <a:pt x="390049" y="90202"/>
                  </a:lnTo>
                  <a:lnTo>
                    <a:pt x="389001" y="64103"/>
                  </a:lnTo>
                  <a:lnTo>
                    <a:pt x="369284" y="48768"/>
                  </a:lnTo>
                  <a:lnTo>
                    <a:pt x="352330" y="46673"/>
                  </a:lnTo>
                  <a:lnTo>
                    <a:pt x="322612" y="42958"/>
                  </a:lnTo>
                  <a:lnTo>
                    <a:pt x="308324" y="54197"/>
                  </a:lnTo>
                  <a:lnTo>
                    <a:pt x="314134" y="41910"/>
                  </a:lnTo>
                  <a:lnTo>
                    <a:pt x="316230" y="24860"/>
                  </a:lnTo>
                  <a:lnTo>
                    <a:pt x="300324" y="14288"/>
                  </a:lnTo>
                  <a:lnTo>
                    <a:pt x="282226" y="20669"/>
                  </a:lnTo>
                  <a:lnTo>
                    <a:pt x="275844" y="2667"/>
                  </a:lnTo>
                  <a:lnTo>
                    <a:pt x="254603" y="0"/>
                  </a:lnTo>
                  <a:lnTo>
                    <a:pt x="189929" y="667"/>
                  </a:lnTo>
                  <a:lnTo>
                    <a:pt x="162878" y="10287"/>
                  </a:lnTo>
                  <a:lnTo>
                    <a:pt x="96584" y="23717"/>
                  </a:lnTo>
                  <a:lnTo>
                    <a:pt x="80582" y="13145"/>
                  </a:lnTo>
                  <a:lnTo>
                    <a:pt x="38195" y="7906"/>
                  </a:lnTo>
                  <a:lnTo>
                    <a:pt x="20669" y="10001"/>
                  </a:lnTo>
                  <a:lnTo>
                    <a:pt x="18574" y="27051"/>
                  </a:lnTo>
                  <a:lnTo>
                    <a:pt x="0" y="37719"/>
                  </a:lnTo>
                  <a:lnTo>
                    <a:pt x="65818" y="28575"/>
                  </a:lnTo>
                  <a:lnTo>
                    <a:pt x="65247" y="67437"/>
                  </a:lnTo>
                  <a:lnTo>
                    <a:pt x="65818" y="97727"/>
                  </a:lnTo>
                  <a:lnTo>
                    <a:pt x="64389" y="179642"/>
                  </a:lnTo>
                  <a:lnTo>
                    <a:pt x="61722" y="200882"/>
                  </a:lnTo>
                  <a:lnTo>
                    <a:pt x="58674" y="260985"/>
                  </a:lnTo>
                  <a:lnTo>
                    <a:pt x="59246" y="291370"/>
                  </a:lnTo>
                  <a:lnTo>
                    <a:pt x="55531" y="321183"/>
                  </a:lnTo>
                  <a:lnTo>
                    <a:pt x="58198" y="368998"/>
                  </a:lnTo>
                  <a:lnTo>
                    <a:pt x="80582" y="397669"/>
                  </a:lnTo>
                  <a:lnTo>
                    <a:pt x="106585" y="431197"/>
                  </a:lnTo>
                  <a:lnTo>
                    <a:pt x="106585" y="431197"/>
                  </a:lnTo>
                  <a:lnTo>
                    <a:pt x="106585" y="43119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01F4C32D-DC6D-FF70-61D3-F8F3FAC5A76C}"/>
                </a:ext>
              </a:extLst>
            </p:cNvPr>
            <p:cNvSpPr/>
            <p:nvPr/>
          </p:nvSpPr>
          <p:spPr>
            <a:xfrm>
              <a:off x="7511067" y="150493"/>
              <a:ext cx="1041789" cy="440614"/>
            </a:xfrm>
            <a:custGeom>
              <a:avLst/>
              <a:gdLst>
                <a:gd name="connsiteX0" fmla="*/ 171545 w 618648"/>
                <a:gd name="connsiteY0" fmla="*/ 261652 h 261651"/>
                <a:gd name="connsiteX1" fmla="*/ 189643 w 618648"/>
                <a:gd name="connsiteY1" fmla="*/ 255270 h 261651"/>
                <a:gd name="connsiteX2" fmla="*/ 221075 w 618648"/>
                <a:gd name="connsiteY2" fmla="*/ 246221 h 261651"/>
                <a:gd name="connsiteX3" fmla="*/ 239173 w 618648"/>
                <a:gd name="connsiteY3" fmla="*/ 239839 h 261651"/>
                <a:gd name="connsiteX4" fmla="*/ 257746 w 618648"/>
                <a:gd name="connsiteY4" fmla="*/ 229172 h 261651"/>
                <a:gd name="connsiteX5" fmla="*/ 272129 w 618648"/>
                <a:gd name="connsiteY5" fmla="*/ 218027 h 261651"/>
                <a:gd name="connsiteX6" fmla="*/ 266224 w 618648"/>
                <a:gd name="connsiteY6" fmla="*/ 195739 h 261651"/>
                <a:gd name="connsiteX7" fmla="*/ 280607 w 618648"/>
                <a:gd name="connsiteY7" fmla="*/ 184499 h 261651"/>
                <a:gd name="connsiteX8" fmla="*/ 303466 w 618648"/>
                <a:gd name="connsiteY8" fmla="*/ 174403 h 261651"/>
                <a:gd name="connsiteX9" fmla="*/ 310419 w 618648"/>
                <a:gd name="connsiteY9" fmla="*/ 153734 h 261651"/>
                <a:gd name="connsiteX10" fmla="*/ 320993 w 618648"/>
                <a:gd name="connsiteY10" fmla="*/ 137731 h 261651"/>
                <a:gd name="connsiteX11" fmla="*/ 340709 w 618648"/>
                <a:gd name="connsiteY11" fmla="*/ 118586 h 261651"/>
                <a:gd name="connsiteX12" fmla="*/ 351282 w 618648"/>
                <a:gd name="connsiteY12" fmla="*/ 102680 h 261651"/>
                <a:gd name="connsiteX13" fmla="*/ 369379 w 618648"/>
                <a:gd name="connsiteY13" fmla="*/ 96298 h 261651"/>
                <a:gd name="connsiteX14" fmla="*/ 412528 w 618648"/>
                <a:gd name="connsiteY14" fmla="*/ 62770 h 261651"/>
                <a:gd name="connsiteX15" fmla="*/ 430625 w 618648"/>
                <a:gd name="connsiteY15" fmla="*/ 56388 h 261651"/>
                <a:gd name="connsiteX16" fmla="*/ 444436 w 618648"/>
                <a:gd name="connsiteY16" fmla="*/ 49435 h 261651"/>
                <a:gd name="connsiteX17" fmla="*/ 463105 w 618648"/>
                <a:gd name="connsiteY17" fmla="*/ 38767 h 261651"/>
                <a:gd name="connsiteX18" fmla="*/ 486060 w 618648"/>
                <a:gd name="connsiteY18" fmla="*/ 63246 h 261651"/>
                <a:gd name="connsiteX19" fmla="*/ 500443 w 618648"/>
                <a:gd name="connsiteY19" fmla="*/ 52006 h 261651"/>
                <a:gd name="connsiteX20" fmla="*/ 515874 w 618648"/>
                <a:gd name="connsiteY20" fmla="*/ 66866 h 261651"/>
                <a:gd name="connsiteX21" fmla="*/ 544068 w 618648"/>
                <a:gd name="connsiteY21" fmla="*/ 48768 h 261651"/>
                <a:gd name="connsiteX22" fmla="*/ 557975 w 618648"/>
                <a:gd name="connsiteY22" fmla="*/ 41910 h 261651"/>
                <a:gd name="connsiteX23" fmla="*/ 586168 w 618648"/>
                <a:gd name="connsiteY23" fmla="*/ 23813 h 261651"/>
                <a:gd name="connsiteX24" fmla="*/ 604742 w 618648"/>
                <a:gd name="connsiteY24" fmla="*/ 13144 h 261651"/>
                <a:gd name="connsiteX25" fmla="*/ 618649 w 618648"/>
                <a:gd name="connsiteY25" fmla="*/ 6191 h 261651"/>
                <a:gd name="connsiteX26" fmla="*/ 584549 w 618648"/>
                <a:gd name="connsiteY26" fmla="*/ 2000 h 261651"/>
                <a:gd name="connsiteX27" fmla="*/ 498157 w 618648"/>
                <a:gd name="connsiteY27" fmla="*/ 0 h 261651"/>
                <a:gd name="connsiteX28" fmla="*/ 472059 w 618648"/>
                <a:gd name="connsiteY28" fmla="*/ 1048 h 261651"/>
                <a:gd name="connsiteX29" fmla="*/ 411289 w 618648"/>
                <a:gd name="connsiteY29" fmla="*/ 2191 h 261651"/>
                <a:gd name="connsiteX30" fmla="*/ 324517 w 618648"/>
                <a:gd name="connsiteY30" fmla="*/ 4477 h 261651"/>
                <a:gd name="connsiteX31" fmla="*/ 294132 w 618648"/>
                <a:gd name="connsiteY31" fmla="*/ 4953 h 261651"/>
                <a:gd name="connsiteX32" fmla="*/ 238125 w 618648"/>
                <a:gd name="connsiteY32" fmla="*/ 2381 h 261651"/>
                <a:gd name="connsiteX33" fmla="*/ 212027 w 618648"/>
                <a:gd name="connsiteY33" fmla="*/ 3524 h 261651"/>
                <a:gd name="connsiteX34" fmla="*/ 151829 w 618648"/>
                <a:gd name="connsiteY34" fmla="*/ 381 h 261651"/>
                <a:gd name="connsiteX35" fmla="*/ 64961 w 618648"/>
                <a:gd name="connsiteY35" fmla="*/ 2572 h 261651"/>
                <a:gd name="connsiteX36" fmla="*/ 0 w 618648"/>
                <a:gd name="connsiteY36" fmla="*/ 3239 h 261651"/>
                <a:gd name="connsiteX37" fmla="*/ 43719 w 618648"/>
                <a:gd name="connsiteY37" fmla="*/ 34480 h 261651"/>
                <a:gd name="connsiteX38" fmla="*/ 65627 w 618648"/>
                <a:gd name="connsiteY38" fmla="*/ 67437 h 261651"/>
                <a:gd name="connsiteX39" fmla="*/ 76867 w 618648"/>
                <a:gd name="connsiteY39" fmla="*/ 81725 h 261651"/>
                <a:gd name="connsiteX40" fmla="*/ 90201 w 618648"/>
                <a:gd name="connsiteY40" fmla="*/ 113538 h 261651"/>
                <a:gd name="connsiteX41" fmla="*/ 92393 w 618648"/>
                <a:gd name="connsiteY41" fmla="*/ 131064 h 261651"/>
                <a:gd name="connsiteX42" fmla="*/ 102584 w 618648"/>
                <a:gd name="connsiteY42" fmla="*/ 153924 h 261651"/>
                <a:gd name="connsiteX43" fmla="*/ 104204 w 618648"/>
                <a:gd name="connsiteY43" fmla="*/ 175736 h 261651"/>
                <a:gd name="connsiteX44" fmla="*/ 104775 w 618648"/>
                <a:gd name="connsiteY44" fmla="*/ 205931 h 261651"/>
                <a:gd name="connsiteX45" fmla="*/ 94202 w 618648"/>
                <a:gd name="connsiteY45" fmla="*/ 221933 h 261651"/>
                <a:gd name="connsiteX46" fmla="*/ 83534 w 618648"/>
                <a:gd name="connsiteY46" fmla="*/ 237839 h 261651"/>
                <a:gd name="connsiteX47" fmla="*/ 101632 w 618648"/>
                <a:gd name="connsiteY47" fmla="*/ 231458 h 261651"/>
                <a:gd name="connsiteX48" fmla="*/ 119729 w 618648"/>
                <a:gd name="connsiteY48" fmla="*/ 225076 h 261651"/>
                <a:gd name="connsiteX49" fmla="*/ 131540 w 618648"/>
                <a:gd name="connsiteY49" fmla="*/ 235172 h 261651"/>
                <a:gd name="connsiteX50" fmla="*/ 152305 w 618648"/>
                <a:gd name="connsiteY50" fmla="*/ 242030 h 261651"/>
                <a:gd name="connsiteX51" fmla="*/ 167735 w 618648"/>
                <a:gd name="connsiteY51" fmla="*/ 256889 h 261651"/>
                <a:gd name="connsiteX52" fmla="*/ 171545 w 618648"/>
                <a:gd name="connsiteY52" fmla="*/ 261652 h 261651"/>
                <a:gd name="connsiteX53" fmla="*/ 171545 w 618648"/>
                <a:gd name="connsiteY53" fmla="*/ 261652 h 261651"/>
                <a:gd name="connsiteX54" fmla="*/ 171545 w 618648"/>
                <a:gd name="connsiteY54" fmla="*/ 261652 h 2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18648" h="261651">
                  <a:moveTo>
                    <a:pt x="171545" y="261652"/>
                  </a:moveTo>
                  <a:lnTo>
                    <a:pt x="189643" y="255270"/>
                  </a:lnTo>
                  <a:lnTo>
                    <a:pt x="221075" y="246221"/>
                  </a:lnTo>
                  <a:lnTo>
                    <a:pt x="239173" y="239839"/>
                  </a:lnTo>
                  <a:lnTo>
                    <a:pt x="257746" y="229172"/>
                  </a:lnTo>
                  <a:lnTo>
                    <a:pt x="272129" y="218027"/>
                  </a:lnTo>
                  <a:lnTo>
                    <a:pt x="266224" y="195739"/>
                  </a:lnTo>
                  <a:lnTo>
                    <a:pt x="280607" y="184499"/>
                  </a:lnTo>
                  <a:lnTo>
                    <a:pt x="303466" y="174403"/>
                  </a:lnTo>
                  <a:lnTo>
                    <a:pt x="310419" y="153734"/>
                  </a:lnTo>
                  <a:lnTo>
                    <a:pt x="320993" y="137731"/>
                  </a:lnTo>
                  <a:lnTo>
                    <a:pt x="340709" y="118586"/>
                  </a:lnTo>
                  <a:lnTo>
                    <a:pt x="351282" y="102680"/>
                  </a:lnTo>
                  <a:lnTo>
                    <a:pt x="369379" y="96298"/>
                  </a:lnTo>
                  <a:lnTo>
                    <a:pt x="412528" y="62770"/>
                  </a:lnTo>
                  <a:lnTo>
                    <a:pt x="430625" y="56388"/>
                  </a:lnTo>
                  <a:lnTo>
                    <a:pt x="444436" y="49435"/>
                  </a:lnTo>
                  <a:lnTo>
                    <a:pt x="463105" y="38767"/>
                  </a:lnTo>
                  <a:lnTo>
                    <a:pt x="486060" y="63246"/>
                  </a:lnTo>
                  <a:lnTo>
                    <a:pt x="500443" y="52006"/>
                  </a:lnTo>
                  <a:lnTo>
                    <a:pt x="515874" y="66866"/>
                  </a:lnTo>
                  <a:lnTo>
                    <a:pt x="544068" y="48768"/>
                  </a:lnTo>
                  <a:lnTo>
                    <a:pt x="557975" y="41910"/>
                  </a:lnTo>
                  <a:lnTo>
                    <a:pt x="586168" y="23813"/>
                  </a:lnTo>
                  <a:lnTo>
                    <a:pt x="604742" y="13144"/>
                  </a:lnTo>
                  <a:lnTo>
                    <a:pt x="618649" y="6191"/>
                  </a:lnTo>
                  <a:lnTo>
                    <a:pt x="584549" y="2000"/>
                  </a:lnTo>
                  <a:lnTo>
                    <a:pt x="498157" y="0"/>
                  </a:lnTo>
                  <a:lnTo>
                    <a:pt x="472059" y="1048"/>
                  </a:lnTo>
                  <a:lnTo>
                    <a:pt x="411289" y="2191"/>
                  </a:lnTo>
                  <a:lnTo>
                    <a:pt x="324517" y="4477"/>
                  </a:lnTo>
                  <a:lnTo>
                    <a:pt x="294132" y="4953"/>
                  </a:lnTo>
                  <a:lnTo>
                    <a:pt x="238125" y="2381"/>
                  </a:lnTo>
                  <a:lnTo>
                    <a:pt x="212027" y="3524"/>
                  </a:lnTo>
                  <a:lnTo>
                    <a:pt x="151829" y="381"/>
                  </a:lnTo>
                  <a:lnTo>
                    <a:pt x="64961" y="2572"/>
                  </a:lnTo>
                  <a:lnTo>
                    <a:pt x="0" y="3239"/>
                  </a:lnTo>
                  <a:lnTo>
                    <a:pt x="43719" y="34480"/>
                  </a:lnTo>
                  <a:lnTo>
                    <a:pt x="65627" y="67437"/>
                  </a:lnTo>
                  <a:lnTo>
                    <a:pt x="76867" y="81725"/>
                  </a:lnTo>
                  <a:lnTo>
                    <a:pt x="90201" y="113538"/>
                  </a:lnTo>
                  <a:lnTo>
                    <a:pt x="92393" y="131064"/>
                  </a:lnTo>
                  <a:lnTo>
                    <a:pt x="102584" y="153924"/>
                  </a:lnTo>
                  <a:lnTo>
                    <a:pt x="104204" y="175736"/>
                  </a:lnTo>
                  <a:lnTo>
                    <a:pt x="104775" y="205931"/>
                  </a:lnTo>
                  <a:lnTo>
                    <a:pt x="94202" y="221933"/>
                  </a:lnTo>
                  <a:lnTo>
                    <a:pt x="83534" y="237839"/>
                  </a:lnTo>
                  <a:lnTo>
                    <a:pt x="101632" y="231458"/>
                  </a:lnTo>
                  <a:lnTo>
                    <a:pt x="119729" y="225076"/>
                  </a:lnTo>
                  <a:lnTo>
                    <a:pt x="131540" y="235172"/>
                  </a:lnTo>
                  <a:lnTo>
                    <a:pt x="152305" y="242030"/>
                  </a:lnTo>
                  <a:lnTo>
                    <a:pt x="167735" y="256889"/>
                  </a:lnTo>
                  <a:lnTo>
                    <a:pt x="171545" y="261652"/>
                  </a:lnTo>
                  <a:lnTo>
                    <a:pt x="171545" y="261652"/>
                  </a:lnTo>
                  <a:lnTo>
                    <a:pt x="171545" y="26165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5994F70-5D01-4380-7E16-A276AFF1AB67}"/>
                </a:ext>
              </a:extLst>
            </p:cNvPr>
            <p:cNvSpPr/>
            <p:nvPr/>
          </p:nvSpPr>
          <p:spPr>
            <a:xfrm>
              <a:off x="6329732" y="1662252"/>
              <a:ext cx="882194" cy="888769"/>
            </a:xfrm>
            <a:custGeom>
              <a:avLst/>
              <a:gdLst>
                <a:gd name="connsiteX0" fmla="*/ 236220 w 523875"/>
                <a:gd name="connsiteY0" fmla="*/ 527780 h 527780"/>
                <a:gd name="connsiteX1" fmla="*/ 251079 w 523875"/>
                <a:gd name="connsiteY1" fmla="*/ 512350 h 527780"/>
                <a:gd name="connsiteX2" fmla="*/ 272320 w 523875"/>
                <a:gd name="connsiteY2" fmla="*/ 515017 h 527780"/>
                <a:gd name="connsiteX3" fmla="*/ 283464 w 523875"/>
                <a:gd name="connsiteY3" fmla="*/ 494824 h 527780"/>
                <a:gd name="connsiteX4" fmla="*/ 294037 w 523875"/>
                <a:gd name="connsiteY4" fmla="*/ 478822 h 527780"/>
                <a:gd name="connsiteX5" fmla="*/ 305181 w 523875"/>
                <a:gd name="connsiteY5" fmla="*/ 458629 h 527780"/>
                <a:gd name="connsiteX6" fmla="*/ 327470 w 523875"/>
                <a:gd name="connsiteY6" fmla="*/ 452723 h 527780"/>
                <a:gd name="connsiteX7" fmla="*/ 358330 w 523875"/>
                <a:gd name="connsiteY7" fmla="*/ 447865 h 527780"/>
                <a:gd name="connsiteX8" fmla="*/ 376904 w 523875"/>
                <a:gd name="connsiteY8" fmla="*/ 437198 h 527780"/>
                <a:gd name="connsiteX9" fmla="*/ 395954 w 523875"/>
                <a:gd name="connsiteY9" fmla="*/ 422339 h 527780"/>
                <a:gd name="connsiteX10" fmla="*/ 415100 w 523875"/>
                <a:gd name="connsiteY10" fmla="*/ 407384 h 527780"/>
                <a:gd name="connsiteX11" fmla="*/ 428911 w 523875"/>
                <a:gd name="connsiteY11" fmla="*/ 400431 h 527780"/>
                <a:gd name="connsiteX12" fmla="*/ 455486 w 523875"/>
                <a:gd name="connsiteY12" fmla="*/ 395097 h 527780"/>
                <a:gd name="connsiteX13" fmla="*/ 472440 w 523875"/>
                <a:gd name="connsiteY13" fmla="*/ 397193 h 527780"/>
                <a:gd name="connsiteX14" fmla="*/ 490538 w 523875"/>
                <a:gd name="connsiteY14" fmla="*/ 390811 h 527780"/>
                <a:gd name="connsiteX15" fmla="*/ 507492 w 523875"/>
                <a:gd name="connsiteY15" fmla="*/ 392906 h 527780"/>
                <a:gd name="connsiteX16" fmla="*/ 523875 w 523875"/>
                <a:gd name="connsiteY16" fmla="*/ 330136 h 527780"/>
                <a:gd name="connsiteX17" fmla="*/ 522161 w 523875"/>
                <a:gd name="connsiteY17" fmla="*/ 239173 h 527780"/>
                <a:gd name="connsiteX18" fmla="*/ 506254 w 523875"/>
                <a:gd name="connsiteY18" fmla="*/ 228600 h 527780"/>
                <a:gd name="connsiteX19" fmla="*/ 482251 w 523875"/>
                <a:gd name="connsiteY19" fmla="*/ 212693 h 527780"/>
                <a:gd name="connsiteX20" fmla="*/ 480156 w 523875"/>
                <a:gd name="connsiteY20" fmla="*/ 195167 h 527780"/>
                <a:gd name="connsiteX21" fmla="*/ 465773 w 523875"/>
                <a:gd name="connsiteY21" fmla="*/ 171831 h 527780"/>
                <a:gd name="connsiteX22" fmla="*/ 455105 w 523875"/>
                <a:gd name="connsiteY22" fmla="*/ 153162 h 527780"/>
                <a:gd name="connsiteX23" fmla="*/ 439103 w 523875"/>
                <a:gd name="connsiteY23" fmla="*/ 108013 h 527780"/>
                <a:gd name="connsiteX24" fmla="*/ 445961 w 523875"/>
                <a:gd name="connsiteY24" fmla="*/ 87344 h 527780"/>
                <a:gd name="connsiteX25" fmla="*/ 429483 w 523875"/>
                <a:gd name="connsiteY25" fmla="*/ 80963 h 527780"/>
                <a:gd name="connsiteX26" fmla="*/ 411861 w 523875"/>
                <a:gd name="connsiteY26" fmla="*/ 48577 h 527780"/>
                <a:gd name="connsiteX27" fmla="*/ 405003 w 523875"/>
                <a:gd name="connsiteY27" fmla="*/ 34766 h 527780"/>
                <a:gd name="connsiteX28" fmla="*/ 400145 w 523875"/>
                <a:gd name="connsiteY28" fmla="*/ 3905 h 527780"/>
                <a:gd name="connsiteX29" fmla="*/ 373571 w 523875"/>
                <a:gd name="connsiteY29" fmla="*/ 9239 h 527780"/>
                <a:gd name="connsiteX30" fmla="*/ 363474 w 523875"/>
                <a:gd name="connsiteY30" fmla="*/ 20955 h 527780"/>
                <a:gd name="connsiteX31" fmla="*/ 343377 w 523875"/>
                <a:gd name="connsiteY31" fmla="*/ 44386 h 527780"/>
                <a:gd name="connsiteX32" fmla="*/ 299752 w 523875"/>
                <a:gd name="connsiteY32" fmla="*/ 47625 h 527780"/>
                <a:gd name="connsiteX33" fmla="*/ 282797 w 523875"/>
                <a:gd name="connsiteY33" fmla="*/ 45529 h 527780"/>
                <a:gd name="connsiteX34" fmla="*/ 271558 w 523875"/>
                <a:gd name="connsiteY34" fmla="*/ 31242 h 527780"/>
                <a:gd name="connsiteX35" fmla="*/ 251365 w 523875"/>
                <a:gd name="connsiteY35" fmla="*/ 20098 h 527780"/>
                <a:gd name="connsiteX36" fmla="*/ 239173 w 523875"/>
                <a:gd name="connsiteY36" fmla="*/ 14288 h 527780"/>
                <a:gd name="connsiteX37" fmla="*/ 221075 w 523875"/>
                <a:gd name="connsiteY37" fmla="*/ 20669 h 527780"/>
                <a:gd name="connsiteX38" fmla="*/ 204121 w 523875"/>
                <a:gd name="connsiteY38" fmla="*/ 18574 h 527780"/>
                <a:gd name="connsiteX39" fmla="*/ 193453 w 523875"/>
                <a:gd name="connsiteY39" fmla="*/ 0 h 527780"/>
                <a:gd name="connsiteX40" fmla="*/ 179070 w 523875"/>
                <a:gd name="connsiteY40" fmla="*/ 11144 h 527780"/>
                <a:gd name="connsiteX41" fmla="*/ 157353 w 523875"/>
                <a:gd name="connsiteY41" fmla="*/ 12763 h 527780"/>
                <a:gd name="connsiteX42" fmla="*/ 177546 w 523875"/>
                <a:gd name="connsiteY42" fmla="*/ 23908 h 527780"/>
                <a:gd name="connsiteX43" fmla="*/ 179165 w 523875"/>
                <a:gd name="connsiteY43" fmla="*/ 45720 h 527780"/>
                <a:gd name="connsiteX44" fmla="*/ 169069 w 523875"/>
                <a:gd name="connsiteY44" fmla="*/ 57436 h 527780"/>
                <a:gd name="connsiteX45" fmla="*/ 154210 w 523875"/>
                <a:gd name="connsiteY45" fmla="*/ 38290 h 527780"/>
                <a:gd name="connsiteX46" fmla="*/ 135541 w 523875"/>
                <a:gd name="connsiteY46" fmla="*/ 48958 h 527780"/>
                <a:gd name="connsiteX47" fmla="*/ 132969 w 523875"/>
                <a:gd name="connsiteY47" fmla="*/ 70294 h 527780"/>
                <a:gd name="connsiteX48" fmla="*/ 118015 w 523875"/>
                <a:gd name="connsiteY48" fmla="*/ 51149 h 527780"/>
                <a:gd name="connsiteX49" fmla="*/ 83534 w 523875"/>
                <a:gd name="connsiteY49" fmla="*/ 51244 h 527780"/>
                <a:gd name="connsiteX50" fmla="*/ 68675 w 523875"/>
                <a:gd name="connsiteY50" fmla="*/ 66675 h 527780"/>
                <a:gd name="connsiteX51" fmla="*/ 62294 w 523875"/>
                <a:gd name="connsiteY51" fmla="*/ 48577 h 527780"/>
                <a:gd name="connsiteX52" fmla="*/ 40958 w 523875"/>
                <a:gd name="connsiteY52" fmla="*/ 46006 h 527780"/>
                <a:gd name="connsiteX53" fmla="*/ 55912 w 523875"/>
                <a:gd name="connsiteY53" fmla="*/ 65056 h 527780"/>
                <a:gd name="connsiteX54" fmla="*/ 45339 w 523875"/>
                <a:gd name="connsiteY54" fmla="*/ 81058 h 527780"/>
                <a:gd name="connsiteX55" fmla="*/ 51149 w 523875"/>
                <a:gd name="connsiteY55" fmla="*/ 103346 h 527780"/>
                <a:gd name="connsiteX56" fmla="*/ 28385 w 523875"/>
                <a:gd name="connsiteY56" fmla="*/ 113538 h 527780"/>
                <a:gd name="connsiteX57" fmla="*/ 17240 w 523875"/>
                <a:gd name="connsiteY57" fmla="*/ 133731 h 527780"/>
                <a:gd name="connsiteX58" fmla="*/ 28385 w 523875"/>
                <a:gd name="connsiteY58" fmla="*/ 148019 h 527780"/>
                <a:gd name="connsiteX59" fmla="*/ 25241 w 523875"/>
                <a:gd name="connsiteY59" fmla="*/ 173545 h 527780"/>
                <a:gd name="connsiteX60" fmla="*/ 14669 w 523875"/>
                <a:gd name="connsiteY60" fmla="*/ 189548 h 527780"/>
                <a:gd name="connsiteX61" fmla="*/ 15716 w 523875"/>
                <a:gd name="connsiteY61" fmla="*/ 215551 h 527780"/>
                <a:gd name="connsiteX62" fmla="*/ 30099 w 523875"/>
                <a:gd name="connsiteY62" fmla="*/ 238982 h 527780"/>
                <a:gd name="connsiteX63" fmla="*/ 36005 w 523875"/>
                <a:gd name="connsiteY63" fmla="*/ 261271 h 527780"/>
                <a:gd name="connsiteX64" fmla="*/ 52007 w 523875"/>
                <a:gd name="connsiteY64" fmla="*/ 271844 h 527780"/>
                <a:gd name="connsiteX65" fmla="*/ 53054 w 523875"/>
                <a:gd name="connsiteY65" fmla="*/ 297942 h 527780"/>
                <a:gd name="connsiteX66" fmla="*/ 42482 w 523875"/>
                <a:gd name="connsiteY66" fmla="*/ 313849 h 527780"/>
                <a:gd name="connsiteX67" fmla="*/ 0 w 523875"/>
                <a:gd name="connsiteY67" fmla="*/ 343186 h 527780"/>
                <a:gd name="connsiteX68" fmla="*/ 18669 w 523875"/>
                <a:gd name="connsiteY68" fmla="*/ 367094 h 527780"/>
                <a:gd name="connsiteX69" fmla="*/ 39910 w 523875"/>
                <a:gd name="connsiteY69" fmla="*/ 369761 h 527780"/>
                <a:gd name="connsiteX70" fmla="*/ 55817 w 523875"/>
                <a:gd name="connsiteY70" fmla="*/ 380333 h 527780"/>
                <a:gd name="connsiteX71" fmla="*/ 78105 w 523875"/>
                <a:gd name="connsiteY71" fmla="*/ 374428 h 527780"/>
                <a:gd name="connsiteX72" fmla="*/ 80867 w 523875"/>
                <a:gd name="connsiteY72" fmla="*/ 387763 h 527780"/>
                <a:gd name="connsiteX73" fmla="*/ 100013 w 523875"/>
                <a:gd name="connsiteY73" fmla="*/ 407384 h 527780"/>
                <a:gd name="connsiteX74" fmla="*/ 97917 w 523875"/>
                <a:gd name="connsiteY74" fmla="*/ 424339 h 527780"/>
                <a:gd name="connsiteX75" fmla="*/ 123920 w 523875"/>
                <a:gd name="connsiteY75" fmla="*/ 423291 h 527780"/>
                <a:gd name="connsiteX76" fmla="*/ 144685 w 523875"/>
                <a:gd name="connsiteY76" fmla="*/ 430149 h 527780"/>
                <a:gd name="connsiteX77" fmla="*/ 166974 w 523875"/>
                <a:gd name="connsiteY77" fmla="*/ 424244 h 527780"/>
                <a:gd name="connsiteX78" fmla="*/ 190310 w 523875"/>
                <a:gd name="connsiteY78" fmla="*/ 409861 h 527780"/>
                <a:gd name="connsiteX79" fmla="*/ 195167 w 523875"/>
                <a:gd name="connsiteY79" fmla="*/ 440722 h 527780"/>
                <a:gd name="connsiteX80" fmla="*/ 179737 w 523875"/>
                <a:gd name="connsiteY80" fmla="*/ 460439 h 527780"/>
                <a:gd name="connsiteX81" fmla="*/ 194691 w 523875"/>
                <a:gd name="connsiteY81" fmla="*/ 479489 h 527780"/>
                <a:gd name="connsiteX82" fmla="*/ 210121 w 523875"/>
                <a:gd name="connsiteY82" fmla="*/ 494348 h 527780"/>
                <a:gd name="connsiteX83" fmla="*/ 216504 w 523875"/>
                <a:gd name="connsiteY83" fmla="*/ 477869 h 527780"/>
                <a:gd name="connsiteX84" fmla="*/ 231934 w 523875"/>
                <a:gd name="connsiteY84" fmla="*/ 492728 h 527780"/>
                <a:gd name="connsiteX85" fmla="*/ 248888 w 523875"/>
                <a:gd name="connsiteY85" fmla="*/ 494824 h 527780"/>
                <a:gd name="connsiteX86" fmla="*/ 224504 w 523875"/>
                <a:gd name="connsiteY86" fmla="*/ 517779 h 527780"/>
                <a:gd name="connsiteX87" fmla="*/ 236220 w 523875"/>
                <a:gd name="connsiteY87" fmla="*/ 527780 h 527780"/>
                <a:gd name="connsiteX88" fmla="*/ 236220 w 523875"/>
                <a:gd name="connsiteY88" fmla="*/ 527780 h 527780"/>
                <a:gd name="connsiteX89" fmla="*/ 236220 w 523875"/>
                <a:gd name="connsiteY89" fmla="*/ 527780 h 52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23875" h="527780">
                  <a:moveTo>
                    <a:pt x="236220" y="527780"/>
                  </a:moveTo>
                  <a:lnTo>
                    <a:pt x="251079" y="512350"/>
                  </a:lnTo>
                  <a:lnTo>
                    <a:pt x="272320" y="515017"/>
                  </a:lnTo>
                  <a:lnTo>
                    <a:pt x="283464" y="494824"/>
                  </a:lnTo>
                  <a:lnTo>
                    <a:pt x="294037" y="478822"/>
                  </a:lnTo>
                  <a:lnTo>
                    <a:pt x="305181" y="458629"/>
                  </a:lnTo>
                  <a:lnTo>
                    <a:pt x="327470" y="452723"/>
                  </a:lnTo>
                  <a:lnTo>
                    <a:pt x="358330" y="447865"/>
                  </a:lnTo>
                  <a:lnTo>
                    <a:pt x="376904" y="437198"/>
                  </a:lnTo>
                  <a:lnTo>
                    <a:pt x="395954" y="422339"/>
                  </a:lnTo>
                  <a:lnTo>
                    <a:pt x="415100" y="407384"/>
                  </a:lnTo>
                  <a:lnTo>
                    <a:pt x="428911" y="400431"/>
                  </a:lnTo>
                  <a:lnTo>
                    <a:pt x="455486" y="395097"/>
                  </a:lnTo>
                  <a:lnTo>
                    <a:pt x="472440" y="397193"/>
                  </a:lnTo>
                  <a:lnTo>
                    <a:pt x="490538" y="390811"/>
                  </a:lnTo>
                  <a:lnTo>
                    <a:pt x="507492" y="392906"/>
                  </a:lnTo>
                  <a:lnTo>
                    <a:pt x="523875" y="330136"/>
                  </a:lnTo>
                  <a:lnTo>
                    <a:pt x="522161" y="239173"/>
                  </a:lnTo>
                  <a:lnTo>
                    <a:pt x="506254" y="228600"/>
                  </a:lnTo>
                  <a:lnTo>
                    <a:pt x="482251" y="212693"/>
                  </a:lnTo>
                  <a:lnTo>
                    <a:pt x="480156" y="195167"/>
                  </a:lnTo>
                  <a:lnTo>
                    <a:pt x="465773" y="171831"/>
                  </a:lnTo>
                  <a:lnTo>
                    <a:pt x="455105" y="153162"/>
                  </a:lnTo>
                  <a:lnTo>
                    <a:pt x="439103" y="108013"/>
                  </a:lnTo>
                  <a:lnTo>
                    <a:pt x="445961" y="87344"/>
                  </a:lnTo>
                  <a:lnTo>
                    <a:pt x="429483" y="80963"/>
                  </a:lnTo>
                  <a:lnTo>
                    <a:pt x="411861" y="48577"/>
                  </a:lnTo>
                  <a:lnTo>
                    <a:pt x="405003" y="34766"/>
                  </a:lnTo>
                  <a:lnTo>
                    <a:pt x="400145" y="3905"/>
                  </a:lnTo>
                  <a:lnTo>
                    <a:pt x="373571" y="9239"/>
                  </a:lnTo>
                  <a:lnTo>
                    <a:pt x="363474" y="20955"/>
                  </a:lnTo>
                  <a:lnTo>
                    <a:pt x="343377" y="44386"/>
                  </a:lnTo>
                  <a:lnTo>
                    <a:pt x="299752" y="47625"/>
                  </a:lnTo>
                  <a:lnTo>
                    <a:pt x="282797" y="45529"/>
                  </a:lnTo>
                  <a:lnTo>
                    <a:pt x="271558" y="31242"/>
                  </a:lnTo>
                  <a:lnTo>
                    <a:pt x="251365" y="20098"/>
                  </a:lnTo>
                  <a:lnTo>
                    <a:pt x="239173" y="14288"/>
                  </a:lnTo>
                  <a:lnTo>
                    <a:pt x="221075" y="20669"/>
                  </a:lnTo>
                  <a:lnTo>
                    <a:pt x="204121" y="18574"/>
                  </a:lnTo>
                  <a:lnTo>
                    <a:pt x="193453" y="0"/>
                  </a:lnTo>
                  <a:lnTo>
                    <a:pt x="179070" y="11144"/>
                  </a:lnTo>
                  <a:lnTo>
                    <a:pt x="157353" y="12763"/>
                  </a:lnTo>
                  <a:lnTo>
                    <a:pt x="177546" y="23908"/>
                  </a:lnTo>
                  <a:lnTo>
                    <a:pt x="179165" y="45720"/>
                  </a:lnTo>
                  <a:lnTo>
                    <a:pt x="169069" y="57436"/>
                  </a:lnTo>
                  <a:lnTo>
                    <a:pt x="154210" y="38290"/>
                  </a:lnTo>
                  <a:lnTo>
                    <a:pt x="135541" y="48958"/>
                  </a:lnTo>
                  <a:lnTo>
                    <a:pt x="132969" y="70294"/>
                  </a:lnTo>
                  <a:lnTo>
                    <a:pt x="118015" y="51149"/>
                  </a:lnTo>
                  <a:lnTo>
                    <a:pt x="83534" y="51244"/>
                  </a:lnTo>
                  <a:lnTo>
                    <a:pt x="68675" y="66675"/>
                  </a:lnTo>
                  <a:lnTo>
                    <a:pt x="62294" y="48577"/>
                  </a:lnTo>
                  <a:lnTo>
                    <a:pt x="40958" y="46006"/>
                  </a:lnTo>
                  <a:lnTo>
                    <a:pt x="55912" y="65056"/>
                  </a:lnTo>
                  <a:lnTo>
                    <a:pt x="45339" y="81058"/>
                  </a:lnTo>
                  <a:lnTo>
                    <a:pt x="51149" y="103346"/>
                  </a:lnTo>
                  <a:lnTo>
                    <a:pt x="28385" y="113538"/>
                  </a:lnTo>
                  <a:lnTo>
                    <a:pt x="17240" y="133731"/>
                  </a:lnTo>
                  <a:lnTo>
                    <a:pt x="28385" y="148019"/>
                  </a:lnTo>
                  <a:lnTo>
                    <a:pt x="25241" y="173545"/>
                  </a:lnTo>
                  <a:lnTo>
                    <a:pt x="14669" y="189548"/>
                  </a:lnTo>
                  <a:lnTo>
                    <a:pt x="15716" y="215551"/>
                  </a:lnTo>
                  <a:lnTo>
                    <a:pt x="30099" y="238982"/>
                  </a:lnTo>
                  <a:lnTo>
                    <a:pt x="36005" y="261271"/>
                  </a:lnTo>
                  <a:lnTo>
                    <a:pt x="52007" y="271844"/>
                  </a:lnTo>
                  <a:lnTo>
                    <a:pt x="53054" y="297942"/>
                  </a:lnTo>
                  <a:lnTo>
                    <a:pt x="42482" y="313849"/>
                  </a:lnTo>
                  <a:lnTo>
                    <a:pt x="0" y="343186"/>
                  </a:lnTo>
                  <a:lnTo>
                    <a:pt x="18669" y="367094"/>
                  </a:lnTo>
                  <a:lnTo>
                    <a:pt x="39910" y="369761"/>
                  </a:lnTo>
                  <a:lnTo>
                    <a:pt x="55817" y="380333"/>
                  </a:lnTo>
                  <a:lnTo>
                    <a:pt x="78105" y="374428"/>
                  </a:lnTo>
                  <a:lnTo>
                    <a:pt x="80867" y="387763"/>
                  </a:lnTo>
                  <a:lnTo>
                    <a:pt x="100013" y="407384"/>
                  </a:lnTo>
                  <a:lnTo>
                    <a:pt x="97917" y="424339"/>
                  </a:lnTo>
                  <a:lnTo>
                    <a:pt x="123920" y="423291"/>
                  </a:lnTo>
                  <a:lnTo>
                    <a:pt x="144685" y="430149"/>
                  </a:lnTo>
                  <a:lnTo>
                    <a:pt x="166974" y="424244"/>
                  </a:lnTo>
                  <a:lnTo>
                    <a:pt x="190310" y="409861"/>
                  </a:lnTo>
                  <a:lnTo>
                    <a:pt x="195167" y="440722"/>
                  </a:lnTo>
                  <a:lnTo>
                    <a:pt x="179737" y="460439"/>
                  </a:lnTo>
                  <a:lnTo>
                    <a:pt x="194691" y="479489"/>
                  </a:lnTo>
                  <a:lnTo>
                    <a:pt x="210121" y="494348"/>
                  </a:lnTo>
                  <a:lnTo>
                    <a:pt x="216504" y="477869"/>
                  </a:lnTo>
                  <a:lnTo>
                    <a:pt x="231934" y="492728"/>
                  </a:lnTo>
                  <a:lnTo>
                    <a:pt x="248888" y="494824"/>
                  </a:lnTo>
                  <a:lnTo>
                    <a:pt x="224504" y="517779"/>
                  </a:lnTo>
                  <a:lnTo>
                    <a:pt x="236220" y="527780"/>
                  </a:lnTo>
                  <a:lnTo>
                    <a:pt x="236220" y="527780"/>
                  </a:lnTo>
                  <a:lnTo>
                    <a:pt x="236220" y="52778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9FDF1C7-4AF5-7DEC-472B-4526DF6428C7}"/>
                </a:ext>
              </a:extLst>
            </p:cNvPr>
            <p:cNvSpPr/>
            <p:nvPr/>
          </p:nvSpPr>
          <p:spPr>
            <a:xfrm>
              <a:off x="9410029" y="315383"/>
              <a:ext cx="662926" cy="844178"/>
            </a:xfrm>
            <a:custGeom>
              <a:avLst/>
              <a:gdLst>
                <a:gd name="connsiteX0" fmla="*/ 261747 w 393667"/>
                <a:gd name="connsiteY0" fmla="*/ 501301 h 501300"/>
                <a:gd name="connsiteX1" fmla="*/ 280321 w 393667"/>
                <a:gd name="connsiteY1" fmla="*/ 490633 h 501300"/>
                <a:gd name="connsiteX2" fmla="*/ 282892 w 393667"/>
                <a:gd name="connsiteY2" fmla="*/ 469297 h 501300"/>
                <a:gd name="connsiteX3" fmla="*/ 307848 w 393667"/>
                <a:gd name="connsiteY3" fmla="*/ 476726 h 501300"/>
                <a:gd name="connsiteX4" fmla="*/ 336423 w 393667"/>
                <a:gd name="connsiteY4" fmla="*/ 419576 h 501300"/>
                <a:gd name="connsiteX5" fmla="*/ 365093 w 393667"/>
                <a:gd name="connsiteY5" fmla="*/ 362426 h 501300"/>
                <a:gd name="connsiteX6" fmla="*/ 376714 w 393667"/>
                <a:gd name="connsiteY6" fmla="*/ 337947 h 501300"/>
                <a:gd name="connsiteX7" fmla="*/ 393668 w 393667"/>
                <a:gd name="connsiteY7" fmla="*/ 305371 h 501300"/>
                <a:gd name="connsiteX8" fmla="*/ 381952 w 393667"/>
                <a:gd name="connsiteY8" fmla="*/ 295275 h 501300"/>
                <a:gd name="connsiteX9" fmla="*/ 366522 w 393667"/>
                <a:gd name="connsiteY9" fmla="*/ 280321 h 501300"/>
                <a:gd name="connsiteX10" fmla="*/ 355378 w 393667"/>
                <a:gd name="connsiteY10" fmla="*/ 265938 h 501300"/>
                <a:gd name="connsiteX11" fmla="*/ 353282 w 393667"/>
                <a:gd name="connsiteY11" fmla="*/ 248412 h 501300"/>
                <a:gd name="connsiteX12" fmla="*/ 342138 w 393667"/>
                <a:gd name="connsiteY12" fmla="*/ 234029 h 501300"/>
                <a:gd name="connsiteX13" fmla="*/ 335756 w 393667"/>
                <a:gd name="connsiteY13" fmla="*/ 215932 h 501300"/>
                <a:gd name="connsiteX14" fmla="*/ 314515 w 393667"/>
                <a:gd name="connsiteY14" fmla="*/ 213265 h 501300"/>
                <a:gd name="connsiteX15" fmla="*/ 303371 w 393667"/>
                <a:gd name="connsiteY15" fmla="*/ 198882 h 501300"/>
                <a:gd name="connsiteX16" fmla="*/ 287941 w 393667"/>
                <a:gd name="connsiteY16" fmla="*/ 184023 h 501300"/>
                <a:gd name="connsiteX17" fmla="*/ 272605 w 393667"/>
                <a:gd name="connsiteY17" fmla="*/ 169164 h 501300"/>
                <a:gd name="connsiteX18" fmla="*/ 287369 w 393667"/>
                <a:gd name="connsiteY18" fmla="*/ 153638 h 501300"/>
                <a:gd name="connsiteX19" fmla="*/ 301752 w 393667"/>
                <a:gd name="connsiteY19" fmla="*/ 142399 h 501300"/>
                <a:gd name="connsiteX20" fmla="*/ 308610 w 393667"/>
                <a:gd name="connsiteY20" fmla="*/ 121634 h 501300"/>
                <a:gd name="connsiteX21" fmla="*/ 318706 w 393667"/>
                <a:gd name="connsiteY21" fmla="*/ 109823 h 501300"/>
                <a:gd name="connsiteX22" fmla="*/ 333470 w 393667"/>
                <a:gd name="connsiteY22" fmla="*/ 94393 h 501300"/>
                <a:gd name="connsiteX23" fmla="*/ 344138 w 393667"/>
                <a:gd name="connsiteY23" fmla="*/ 78295 h 501300"/>
                <a:gd name="connsiteX24" fmla="*/ 355187 w 393667"/>
                <a:gd name="connsiteY24" fmla="*/ 58102 h 501300"/>
                <a:gd name="connsiteX25" fmla="*/ 370046 w 393667"/>
                <a:gd name="connsiteY25" fmla="*/ 42577 h 501300"/>
                <a:gd name="connsiteX26" fmla="*/ 367951 w 393667"/>
                <a:gd name="connsiteY26" fmla="*/ 24955 h 501300"/>
                <a:gd name="connsiteX27" fmla="*/ 356806 w 393667"/>
                <a:gd name="connsiteY27" fmla="*/ 10573 h 501300"/>
                <a:gd name="connsiteX28" fmla="*/ 340804 w 393667"/>
                <a:gd name="connsiteY28" fmla="*/ 0 h 501300"/>
                <a:gd name="connsiteX29" fmla="*/ 326517 w 393667"/>
                <a:gd name="connsiteY29" fmla="*/ 11239 h 501300"/>
                <a:gd name="connsiteX30" fmla="*/ 308514 w 393667"/>
                <a:gd name="connsiteY30" fmla="*/ 17621 h 501300"/>
                <a:gd name="connsiteX31" fmla="*/ 290513 w 393667"/>
                <a:gd name="connsiteY31" fmla="*/ 24098 h 501300"/>
                <a:gd name="connsiteX32" fmla="*/ 276130 w 393667"/>
                <a:gd name="connsiteY32" fmla="*/ 35338 h 501300"/>
                <a:gd name="connsiteX33" fmla="*/ 266129 w 393667"/>
                <a:gd name="connsiteY33" fmla="*/ 47053 h 501300"/>
                <a:gd name="connsiteX34" fmla="*/ 239553 w 393667"/>
                <a:gd name="connsiteY34" fmla="*/ 52483 h 501300"/>
                <a:gd name="connsiteX35" fmla="*/ 225266 w 393667"/>
                <a:gd name="connsiteY35" fmla="*/ 63627 h 501300"/>
                <a:gd name="connsiteX36" fmla="*/ 210407 w 393667"/>
                <a:gd name="connsiteY36" fmla="*/ 79153 h 501300"/>
                <a:gd name="connsiteX37" fmla="*/ 196119 w 393667"/>
                <a:gd name="connsiteY37" fmla="*/ 90392 h 501300"/>
                <a:gd name="connsiteX38" fmla="*/ 181832 w 393667"/>
                <a:gd name="connsiteY38" fmla="*/ 101632 h 501300"/>
                <a:gd name="connsiteX39" fmla="*/ 167449 w 393667"/>
                <a:gd name="connsiteY39" fmla="*/ 112871 h 501300"/>
                <a:gd name="connsiteX40" fmla="*/ 148399 w 393667"/>
                <a:gd name="connsiteY40" fmla="*/ 127825 h 501300"/>
                <a:gd name="connsiteX41" fmla="*/ 110680 w 393667"/>
                <a:gd name="connsiteY41" fmla="*/ 118872 h 501300"/>
                <a:gd name="connsiteX42" fmla="*/ 95345 w 393667"/>
                <a:gd name="connsiteY42" fmla="*/ 103918 h 501300"/>
                <a:gd name="connsiteX43" fmla="*/ 72009 w 393667"/>
                <a:gd name="connsiteY43" fmla="*/ 118396 h 501300"/>
                <a:gd name="connsiteX44" fmla="*/ 52864 w 393667"/>
                <a:gd name="connsiteY44" fmla="*/ 133350 h 501300"/>
                <a:gd name="connsiteX45" fmla="*/ 34861 w 393667"/>
                <a:gd name="connsiteY45" fmla="*/ 139827 h 501300"/>
                <a:gd name="connsiteX46" fmla="*/ 35433 w 393667"/>
                <a:gd name="connsiteY46" fmla="*/ 170212 h 501300"/>
                <a:gd name="connsiteX47" fmla="*/ 26479 w 393667"/>
                <a:gd name="connsiteY47" fmla="*/ 208026 h 501300"/>
                <a:gd name="connsiteX48" fmla="*/ 23813 w 393667"/>
                <a:gd name="connsiteY48" fmla="*/ 229362 h 501300"/>
                <a:gd name="connsiteX49" fmla="*/ 15335 w 393667"/>
                <a:gd name="connsiteY49" fmla="*/ 262985 h 501300"/>
                <a:gd name="connsiteX50" fmla="*/ 1619 w 393667"/>
                <a:gd name="connsiteY50" fmla="*/ 304610 h 501300"/>
                <a:gd name="connsiteX51" fmla="*/ 0 w 393667"/>
                <a:gd name="connsiteY51" fmla="*/ 317373 h 501300"/>
                <a:gd name="connsiteX52" fmla="*/ 22288 w 393667"/>
                <a:gd name="connsiteY52" fmla="*/ 311468 h 501300"/>
                <a:gd name="connsiteX53" fmla="*/ 55721 w 393667"/>
                <a:gd name="connsiteY53" fmla="*/ 319945 h 501300"/>
                <a:gd name="connsiteX54" fmla="*/ 75342 w 393667"/>
                <a:gd name="connsiteY54" fmla="*/ 335375 h 501300"/>
                <a:gd name="connsiteX55" fmla="*/ 86010 w 393667"/>
                <a:gd name="connsiteY55" fmla="*/ 354044 h 501300"/>
                <a:gd name="connsiteX56" fmla="*/ 75438 w 393667"/>
                <a:gd name="connsiteY56" fmla="*/ 370046 h 501300"/>
                <a:gd name="connsiteX57" fmla="*/ 91821 w 393667"/>
                <a:gd name="connsiteY57" fmla="*/ 376428 h 501300"/>
                <a:gd name="connsiteX58" fmla="*/ 103537 w 393667"/>
                <a:gd name="connsiteY58" fmla="*/ 386525 h 501300"/>
                <a:gd name="connsiteX59" fmla="*/ 114205 w 393667"/>
                <a:gd name="connsiteY59" fmla="*/ 405098 h 501300"/>
                <a:gd name="connsiteX60" fmla="*/ 116300 w 393667"/>
                <a:gd name="connsiteY60" fmla="*/ 422719 h 501300"/>
                <a:gd name="connsiteX61" fmla="*/ 128016 w 393667"/>
                <a:gd name="connsiteY61" fmla="*/ 432816 h 501300"/>
                <a:gd name="connsiteX62" fmla="*/ 143923 w 393667"/>
                <a:gd name="connsiteY62" fmla="*/ 443484 h 501300"/>
                <a:gd name="connsiteX63" fmla="*/ 164116 w 393667"/>
                <a:gd name="connsiteY63" fmla="*/ 454628 h 501300"/>
                <a:gd name="connsiteX64" fmla="*/ 182118 w 393667"/>
                <a:gd name="connsiteY64" fmla="*/ 448151 h 501300"/>
                <a:gd name="connsiteX65" fmla="*/ 198596 w 393667"/>
                <a:gd name="connsiteY65" fmla="*/ 454533 h 501300"/>
                <a:gd name="connsiteX66" fmla="*/ 204406 w 393667"/>
                <a:gd name="connsiteY66" fmla="*/ 476917 h 501300"/>
                <a:gd name="connsiteX67" fmla="*/ 210788 w 393667"/>
                <a:gd name="connsiteY67" fmla="*/ 495014 h 501300"/>
                <a:gd name="connsiteX68" fmla="*/ 232505 w 393667"/>
                <a:gd name="connsiteY68" fmla="*/ 493395 h 501300"/>
                <a:gd name="connsiteX69" fmla="*/ 258032 w 393667"/>
                <a:gd name="connsiteY69" fmla="*/ 496538 h 501300"/>
                <a:gd name="connsiteX70" fmla="*/ 261747 w 393667"/>
                <a:gd name="connsiteY70" fmla="*/ 501301 h 501300"/>
                <a:gd name="connsiteX71" fmla="*/ 261747 w 393667"/>
                <a:gd name="connsiteY71" fmla="*/ 501301 h 501300"/>
                <a:gd name="connsiteX72" fmla="*/ 261747 w 393667"/>
                <a:gd name="connsiteY72" fmla="*/ 501301 h 50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3667" h="501300">
                  <a:moveTo>
                    <a:pt x="261747" y="501301"/>
                  </a:moveTo>
                  <a:lnTo>
                    <a:pt x="280321" y="490633"/>
                  </a:lnTo>
                  <a:lnTo>
                    <a:pt x="282892" y="469297"/>
                  </a:lnTo>
                  <a:lnTo>
                    <a:pt x="307848" y="476726"/>
                  </a:lnTo>
                  <a:lnTo>
                    <a:pt x="336423" y="419576"/>
                  </a:lnTo>
                  <a:lnTo>
                    <a:pt x="365093" y="362426"/>
                  </a:lnTo>
                  <a:lnTo>
                    <a:pt x="376714" y="337947"/>
                  </a:lnTo>
                  <a:lnTo>
                    <a:pt x="393668" y="305371"/>
                  </a:lnTo>
                  <a:lnTo>
                    <a:pt x="381952" y="295275"/>
                  </a:lnTo>
                  <a:lnTo>
                    <a:pt x="366522" y="280321"/>
                  </a:lnTo>
                  <a:lnTo>
                    <a:pt x="355378" y="265938"/>
                  </a:lnTo>
                  <a:lnTo>
                    <a:pt x="353282" y="248412"/>
                  </a:lnTo>
                  <a:lnTo>
                    <a:pt x="342138" y="234029"/>
                  </a:lnTo>
                  <a:lnTo>
                    <a:pt x="335756" y="215932"/>
                  </a:lnTo>
                  <a:lnTo>
                    <a:pt x="314515" y="213265"/>
                  </a:lnTo>
                  <a:lnTo>
                    <a:pt x="303371" y="198882"/>
                  </a:lnTo>
                  <a:lnTo>
                    <a:pt x="287941" y="184023"/>
                  </a:lnTo>
                  <a:lnTo>
                    <a:pt x="272605" y="169164"/>
                  </a:lnTo>
                  <a:lnTo>
                    <a:pt x="287369" y="153638"/>
                  </a:lnTo>
                  <a:lnTo>
                    <a:pt x="301752" y="142399"/>
                  </a:lnTo>
                  <a:lnTo>
                    <a:pt x="308610" y="121634"/>
                  </a:lnTo>
                  <a:lnTo>
                    <a:pt x="318706" y="109823"/>
                  </a:lnTo>
                  <a:lnTo>
                    <a:pt x="333470" y="94393"/>
                  </a:lnTo>
                  <a:lnTo>
                    <a:pt x="344138" y="78295"/>
                  </a:lnTo>
                  <a:lnTo>
                    <a:pt x="355187" y="58102"/>
                  </a:lnTo>
                  <a:lnTo>
                    <a:pt x="370046" y="42577"/>
                  </a:lnTo>
                  <a:lnTo>
                    <a:pt x="367951" y="24955"/>
                  </a:lnTo>
                  <a:lnTo>
                    <a:pt x="356806" y="10573"/>
                  </a:lnTo>
                  <a:lnTo>
                    <a:pt x="340804" y="0"/>
                  </a:lnTo>
                  <a:lnTo>
                    <a:pt x="326517" y="11239"/>
                  </a:lnTo>
                  <a:lnTo>
                    <a:pt x="308514" y="17621"/>
                  </a:lnTo>
                  <a:lnTo>
                    <a:pt x="290513" y="24098"/>
                  </a:lnTo>
                  <a:lnTo>
                    <a:pt x="276130" y="35338"/>
                  </a:lnTo>
                  <a:lnTo>
                    <a:pt x="266129" y="47053"/>
                  </a:lnTo>
                  <a:lnTo>
                    <a:pt x="239553" y="52483"/>
                  </a:lnTo>
                  <a:lnTo>
                    <a:pt x="225266" y="63627"/>
                  </a:lnTo>
                  <a:lnTo>
                    <a:pt x="210407" y="79153"/>
                  </a:lnTo>
                  <a:lnTo>
                    <a:pt x="196119" y="90392"/>
                  </a:lnTo>
                  <a:lnTo>
                    <a:pt x="181832" y="101632"/>
                  </a:lnTo>
                  <a:lnTo>
                    <a:pt x="167449" y="112871"/>
                  </a:lnTo>
                  <a:lnTo>
                    <a:pt x="148399" y="127825"/>
                  </a:lnTo>
                  <a:lnTo>
                    <a:pt x="110680" y="118872"/>
                  </a:lnTo>
                  <a:lnTo>
                    <a:pt x="95345" y="103918"/>
                  </a:lnTo>
                  <a:lnTo>
                    <a:pt x="72009" y="118396"/>
                  </a:lnTo>
                  <a:lnTo>
                    <a:pt x="52864" y="133350"/>
                  </a:lnTo>
                  <a:lnTo>
                    <a:pt x="34861" y="139827"/>
                  </a:lnTo>
                  <a:lnTo>
                    <a:pt x="35433" y="170212"/>
                  </a:lnTo>
                  <a:lnTo>
                    <a:pt x="26479" y="208026"/>
                  </a:lnTo>
                  <a:lnTo>
                    <a:pt x="23813" y="229362"/>
                  </a:lnTo>
                  <a:lnTo>
                    <a:pt x="15335" y="262985"/>
                  </a:lnTo>
                  <a:lnTo>
                    <a:pt x="1619" y="304610"/>
                  </a:lnTo>
                  <a:lnTo>
                    <a:pt x="0" y="317373"/>
                  </a:lnTo>
                  <a:lnTo>
                    <a:pt x="22288" y="311468"/>
                  </a:lnTo>
                  <a:lnTo>
                    <a:pt x="55721" y="319945"/>
                  </a:lnTo>
                  <a:lnTo>
                    <a:pt x="75342" y="335375"/>
                  </a:lnTo>
                  <a:lnTo>
                    <a:pt x="86010" y="354044"/>
                  </a:lnTo>
                  <a:lnTo>
                    <a:pt x="75438" y="370046"/>
                  </a:lnTo>
                  <a:lnTo>
                    <a:pt x="91821" y="376428"/>
                  </a:lnTo>
                  <a:lnTo>
                    <a:pt x="103537" y="386525"/>
                  </a:lnTo>
                  <a:lnTo>
                    <a:pt x="114205" y="405098"/>
                  </a:lnTo>
                  <a:lnTo>
                    <a:pt x="116300" y="422719"/>
                  </a:lnTo>
                  <a:lnTo>
                    <a:pt x="128016" y="432816"/>
                  </a:lnTo>
                  <a:lnTo>
                    <a:pt x="143923" y="443484"/>
                  </a:lnTo>
                  <a:lnTo>
                    <a:pt x="164116" y="454628"/>
                  </a:lnTo>
                  <a:lnTo>
                    <a:pt x="182118" y="448151"/>
                  </a:lnTo>
                  <a:lnTo>
                    <a:pt x="198596" y="454533"/>
                  </a:lnTo>
                  <a:lnTo>
                    <a:pt x="204406" y="476917"/>
                  </a:lnTo>
                  <a:lnTo>
                    <a:pt x="210788" y="495014"/>
                  </a:lnTo>
                  <a:lnTo>
                    <a:pt x="232505" y="493395"/>
                  </a:lnTo>
                  <a:lnTo>
                    <a:pt x="258032" y="496538"/>
                  </a:lnTo>
                  <a:lnTo>
                    <a:pt x="261747" y="501301"/>
                  </a:lnTo>
                  <a:lnTo>
                    <a:pt x="261747" y="501301"/>
                  </a:lnTo>
                  <a:lnTo>
                    <a:pt x="261747" y="5013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DC49B4CB-CC90-1706-34C0-CB32CEF3E103}"/>
                </a:ext>
              </a:extLst>
            </p:cNvPr>
            <p:cNvSpPr/>
            <p:nvPr/>
          </p:nvSpPr>
          <p:spPr>
            <a:xfrm>
              <a:off x="6655662" y="148888"/>
              <a:ext cx="1031044" cy="565885"/>
            </a:xfrm>
            <a:custGeom>
              <a:avLst/>
              <a:gdLst>
                <a:gd name="connsiteX0" fmla="*/ 328327 w 612267"/>
                <a:gd name="connsiteY0" fmla="*/ 336042 h 336041"/>
                <a:gd name="connsiteX1" fmla="*/ 350711 w 612267"/>
                <a:gd name="connsiteY1" fmla="*/ 330137 h 336041"/>
                <a:gd name="connsiteX2" fmla="*/ 374142 w 612267"/>
                <a:gd name="connsiteY2" fmla="*/ 315754 h 336041"/>
                <a:gd name="connsiteX3" fmla="*/ 388525 w 612267"/>
                <a:gd name="connsiteY3" fmla="*/ 304514 h 336041"/>
                <a:gd name="connsiteX4" fmla="*/ 403479 w 612267"/>
                <a:gd name="connsiteY4" fmla="*/ 289084 h 336041"/>
                <a:gd name="connsiteX5" fmla="*/ 421577 w 612267"/>
                <a:gd name="connsiteY5" fmla="*/ 282702 h 336041"/>
                <a:gd name="connsiteX6" fmla="*/ 432816 w 612267"/>
                <a:gd name="connsiteY6" fmla="*/ 296990 h 336041"/>
                <a:gd name="connsiteX7" fmla="*/ 448246 w 612267"/>
                <a:gd name="connsiteY7" fmla="*/ 311944 h 336041"/>
                <a:gd name="connsiteX8" fmla="*/ 458914 w 612267"/>
                <a:gd name="connsiteY8" fmla="*/ 295942 h 336041"/>
                <a:gd name="connsiteX9" fmla="*/ 473297 w 612267"/>
                <a:gd name="connsiteY9" fmla="*/ 284702 h 336041"/>
                <a:gd name="connsiteX10" fmla="*/ 488728 w 612267"/>
                <a:gd name="connsiteY10" fmla="*/ 299561 h 336041"/>
                <a:gd name="connsiteX11" fmla="*/ 487109 w 612267"/>
                <a:gd name="connsiteY11" fmla="*/ 277749 h 336041"/>
                <a:gd name="connsiteX12" fmla="*/ 509016 w 612267"/>
                <a:gd name="connsiteY12" fmla="*/ 276130 h 336041"/>
                <a:gd name="connsiteX13" fmla="*/ 520732 w 612267"/>
                <a:gd name="connsiteY13" fmla="*/ 286226 h 336041"/>
                <a:gd name="connsiteX14" fmla="*/ 534543 w 612267"/>
                <a:gd name="connsiteY14" fmla="*/ 279273 h 336041"/>
                <a:gd name="connsiteX15" fmla="*/ 523399 w 612267"/>
                <a:gd name="connsiteY15" fmla="*/ 264986 h 336041"/>
                <a:gd name="connsiteX16" fmla="*/ 525494 w 612267"/>
                <a:gd name="connsiteY16" fmla="*/ 247936 h 336041"/>
                <a:gd name="connsiteX17" fmla="*/ 544639 w 612267"/>
                <a:gd name="connsiteY17" fmla="*/ 232981 h 336041"/>
                <a:gd name="connsiteX18" fmla="*/ 562737 w 612267"/>
                <a:gd name="connsiteY18" fmla="*/ 226504 h 336041"/>
                <a:gd name="connsiteX19" fmla="*/ 580358 w 612267"/>
                <a:gd name="connsiteY19" fmla="*/ 224409 h 336041"/>
                <a:gd name="connsiteX20" fmla="*/ 596837 w 612267"/>
                <a:gd name="connsiteY20" fmla="*/ 230791 h 336041"/>
                <a:gd name="connsiteX21" fmla="*/ 603790 w 612267"/>
                <a:gd name="connsiteY21" fmla="*/ 210026 h 336041"/>
                <a:gd name="connsiteX22" fmla="*/ 612267 w 612267"/>
                <a:gd name="connsiteY22" fmla="*/ 176403 h 336041"/>
                <a:gd name="connsiteX23" fmla="*/ 598265 w 612267"/>
                <a:gd name="connsiteY23" fmla="*/ 114109 h 336041"/>
                <a:gd name="connsiteX24" fmla="*/ 584931 w 612267"/>
                <a:gd name="connsiteY24" fmla="*/ 82201 h 336041"/>
                <a:gd name="connsiteX25" fmla="*/ 559213 w 612267"/>
                <a:gd name="connsiteY25" fmla="*/ 44482 h 336041"/>
                <a:gd name="connsiteX26" fmla="*/ 507968 w 612267"/>
                <a:gd name="connsiteY26" fmla="*/ 3524 h 336041"/>
                <a:gd name="connsiteX27" fmla="*/ 486156 w 612267"/>
                <a:gd name="connsiteY27" fmla="*/ 5144 h 336041"/>
                <a:gd name="connsiteX28" fmla="*/ 365093 w 612267"/>
                <a:gd name="connsiteY28" fmla="*/ 3239 h 336041"/>
                <a:gd name="connsiteX29" fmla="*/ 339566 w 612267"/>
                <a:gd name="connsiteY29" fmla="*/ 0 h 336041"/>
                <a:gd name="connsiteX30" fmla="*/ 313373 w 612267"/>
                <a:gd name="connsiteY30" fmla="*/ 1143 h 336041"/>
                <a:gd name="connsiteX31" fmla="*/ 297466 w 612267"/>
                <a:gd name="connsiteY31" fmla="*/ 25146 h 336041"/>
                <a:gd name="connsiteX32" fmla="*/ 55912 w 612267"/>
                <a:gd name="connsiteY32" fmla="*/ 16955 h 336041"/>
                <a:gd name="connsiteX33" fmla="*/ 0 w 612267"/>
                <a:gd name="connsiteY33" fmla="*/ 14383 h 336041"/>
                <a:gd name="connsiteX34" fmla="*/ 5905 w 612267"/>
                <a:gd name="connsiteY34" fmla="*/ 36671 h 336041"/>
                <a:gd name="connsiteX35" fmla="*/ 11811 w 612267"/>
                <a:gd name="connsiteY35" fmla="*/ 59055 h 336041"/>
                <a:gd name="connsiteX36" fmla="*/ 53530 w 612267"/>
                <a:gd name="connsiteY36" fmla="*/ 176689 h 336041"/>
                <a:gd name="connsiteX37" fmla="*/ 59436 w 612267"/>
                <a:gd name="connsiteY37" fmla="*/ 199073 h 336041"/>
                <a:gd name="connsiteX38" fmla="*/ 65913 w 612267"/>
                <a:gd name="connsiteY38" fmla="*/ 217170 h 336041"/>
                <a:gd name="connsiteX39" fmla="*/ 87725 w 612267"/>
                <a:gd name="connsiteY39" fmla="*/ 215551 h 336041"/>
                <a:gd name="connsiteX40" fmla="*/ 103727 w 612267"/>
                <a:gd name="connsiteY40" fmla="*/ 226124 h 336041"/>
                <a:gd name="connsiteX41" fmla="*/ 118110 w 612267"/>
                <a:gd name="connsiteY41" fmla="*/ 214979 h 336041"/>
                <a:gd name="connsiteX42" fmla="*/ 135160 w 612267"/>
                <a:gd name="connsiteY42" fmla="*/ 217075 h 336041"/>
                <a:gd name="connsiteX43" fmla="*/ 151733 w 612267"/>
                <a:gd name="connsiteY43" fmla="*/ 223361 h 336041"/>
                <a:gd name="connsiteX44" fmla="*/ 184214 w 612267"/>
                <a:gd name="connsiteY44" fmla="*/ 205740 h 336041"/>
                <a:gd name="connsiteX45" fmla="*/ 185357 w 612267"/>
                <a:gd name="connsiteY45" fmla="*/ 231839 h 336041"/>
                <a:gd name="connsiteX46" fmla="*/ 201835 w 612267"/>
                <a:gd name="connsiteY46" fmla="*/ 238220 h 336041"/>
                <a:gd name="connsiteX47" fmla="*/ 221647 w 612267"/>
                <a:gd name="connsiteY47" fmla="*/ 253651 h 336041"/>
                <a:gd name="connsiteX48" fmla="*/ 228029 w 612267"/>
                <a:gd name="connsiteY48" fmla="*/ 271748 h 336041"/>
                <a:gd name="connsiteX49" fmla="*/ 247269 w 612267"/>
                <a:gd name="connsiteY49" fmla="*/ 291465 h 336041"/>
                <a:gd name="connsiteX50" fmla="*/ 245173 w 612267"/>
                <a:gd name="connsiteY50" fmla="*/ 308515 h 336041"/>
                <a:gd name="connsiteX51" fmla="*/ 269177 w 612267"/>
                <a:gd name="connsiteY51" fmla="*/ 324422 h 336041"/>
                <a:gd name="connsiteX52" fmla="*/ 285655 w 612267"/>
                <a:gd name="connsiteY52" fmla="*/ 296132 h 336041"/>
                <a:gd name="connsiteX53" fmla="*/ 305943 w 612267"/>
                <a:gd name="connsiteY53" fmla="*/ 307276 h 336041"/>
                <a:gd name="connsiteX54" fmla="*/ 321945 w 612267"/>
                <a:gd name="connsiteY54" fmla="*/ 317945 h 336041"/>
                <a:gd name="connsiteX55" fmla="*/ 328327 w 612267"/>
                <a:gd name="connsiteY55" fmla="*/ 336042 h 336041"/>
                <a:gd name="connsiteX56" fmla="*/ 328327 w 612267"/>
                <a:gd name="connsiteY56" fmla="*/ 336042 h 336041"/>
                <a:gd name="connsiteX57" fmla="*/ 328327 w 612267"/>
                <a:gd name="connsiteY57" fmla="*/ 336042 h 3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12267" h="336041">
                  <a:moveTo>
                    <a:pt x="328327" y="336042"/>
                  </a:moveTo>
                  <a:lnTo>
                    <a:pt x="350711" y="330137"/>
                  </a:lnTo>
                  <a:lnTo>
                    <a:pt x="374142" y="315754"/>
                  </a:lnTo>
                  <a:lnTo>
                    <a:pt x="388525" y="304514"/>
                  </a:lnTo>
                  <a:lnTo>
                    <a:pt x="403479" y="289084"/>
                  </a:lnTo>
                  <a:lnTo>
                    <a:pt x="421577" y="282702"/>
                  </a:lnTo>
                  <a:lnTo>
                    <a:pt x="432816" y="296990"/>
                  </a:lnTo>
                  <a:lnTo>
                    <a:pt x="448246" y="311944"/>
                  </a:lnTo>
                  <a:lnTo>
                    <a:pt x="458914" y="295942"/>
                  </a:lnTo>
                  <a:lnTo>
                    <a:pt x="473297" y="284702"/>
                  </a:lnTo>
                  <a:lnTo>
                    <a:pt x="488728" y="299561"/>
                  </a:lnTo>
                  <a:lnTo>
                    <a:pt x="487109" y="277749"/>
                  </a:lnTo>
                  <a:lnTo>
                    <a:pt x="509016" y="276130"/>
                  </a:lnTo>
                  <a:lnTo>
                    <a:pt x="520732" y="286226"/>
                  </a:lnTo>
                  <a:lnTo>
                    <a:pt x="534543" y="279273"/>
                  </a:lnTo>
                  <a:lnTo>
                    <a:pt x="523399" y="264986"/>
                  </a:lnTo>
                  <a:lnTo>
                    <a:pt x="525494" y="247936"/>
                  </a:lnTo>
                  <a:lnTo>
                    <a:pt x="544639" y="232981"/>
                  </a:lnTo>
                  <a:lnTo>
                    <a:pt x="562737" y="226504"/>
                  </a:lnTo>
                  <a:lnTo>
                    <a:pt x="580358" y="224409"/>
                  </a:lnTo>
                  <a:lnTo>
                    <a:pt x="596837" y="230791"/>
                  </a:lnTo>
                  <a:lnTo>
                    <a:pt x="603790" y="210026"/>
                  </a:lnTo>
                  <a:lnTo>
                    <a:pt x="612267" y="176403"/>
                  </a:lnTo>
                  <a:lnTo>
                    <a:pt x="598265" y="114109"/>
                  </a:lnTo>
                  <a:lnTo>
                    <a:pt x="584931" y="82201"/>
                  </a:lnTo>
                  <a:lnTo>
                    <a:pt x="559213" y="44482"/>
                  </a:lnTo>
                  <a:lnTo>
                    <a:pt x="507968" y="3524"/>
                  </a:lnTo>
                  <a:lnTo>
                    <a:pt x="486156" y="5144"/>
                  </a:lnTo>
                  <a:lnTo>
                    <a:pt x="365093" y="3239"/>
                  </a:lnTo>
                  <a:lnTo>
                    <a:pt x="339566" y="0"/>
                  </a:lnTo>
                  <a:lnTo>
                    <a:pt x="313373" y="1143"/>
                  </a:lnTo>
                  <a:lnTo>
                    <a:pt x="297466" y="25146"/>
                  </a:lnTo>
                  <a:lnTo>
                    <a:pt x="55912" y="16955"/>
                  </a:lnTo>
                  <a:lnTo>
                    <a:pt x="0" y="14383"/>
                  </a:lnTo>
                  <a:lnTo>
                    <a:pt x="5905" y="36671"/>
                  </a:lnTo>
                  <a:lnTo>
                    <a:pt x="11811" y="59055"/>
                  </a:lnTo>
                  <a:lnTo>
                    <a:pt x="53530" y="176689"/>
                  </a:lnTo>
                  <a:lnTo>
                    <a:pt x="59436" y="199073"/>
                  </a:lnTo>
                  <a:lnTo>
                    <a:pt x="65913" y="217170"/>
                  </a:lnTo>
                  <a:lnTo>
                    <a:pt x="87725" y="215551"/>
                  </a:lnTo>
                  <a:lnTo>
                    <a:pt x="103727" y="226124"/>
                  </a:lnTo>
                  <a:lnTo>
                    <a:pt x="118110" y="214979"/>
                  </a:lnTo>
                  <a:lnTo>
                    <a:pt x="135160" y="217075"/>
                  </a:lnTo>
                  <a:lnTo>
                    <a:pt x="151733" y="223361"/>
                  </a:lnTo>
                  <a:lnTo>
                    <a:pt x="184214" y="205740"/>
                  </a:lnTo>
                  <a:lnTo>
                    <a:pt x="185357" y="231839"/>
                  </a:lnTo>
                  <a:lnTo>
                    <a:pt x="201835" y="238220"/>
                  </a:lnTo>
                  <a:lnTo>
                    <a:pt x="221647" y="253651"/>
                  </a:lnTo>
                  <a:lnTo>
                    <a:pt x="228029" y="271748"/>
                  </a:lnTo>
                  <a:lnTo>
                    <a:pt x="247269" y="291465"/>
                  </a:lnTo>
                  <a:lnTo>
                    <a:pt x="245173" y="308515"/>
                  </a:lnTo>
                  <a:lnTo>
                    <a:pt x="269177" y="324422"/>
                  </a:lnTo>
                  <a:lnTo>
                    <a:pt x="285655" y="296132"/>
                  </a:lnTo>
                  <a:lnTo>
                    <a:pt x="305943" y="307276"/>
                  </a:lnTo>
                  <a:lnTo>
                    <a:pt x="321945" y="317945"/>
                  </a:lnTo>
                  <a:lnTo>
                    <a:pt x="328327" y="336042"/>
                  </a:lnTo>
                  <a:lnTo>
                    <a:pt x="328327" y="336042"/>
                  </a:lnTo>
                  <a:lnTo>
                    <a:pt x="328327" y="3360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B5238D62-350F-EDE3-9FD9-FEEE83247210}"/>
                </a:ext>
              </a:extLst>
            </p:cNvPr>
            <p:cNvSpPr/>
            <p:nvPr/>
          </p:nvSpPr>
          <p:spPr>
            <a:xfrm>
              <a:off x="7094353" y="525826"/>
              <a:ext cx="778575" cy="722435"/>
            </a:xfrm>
            <a:custGeom>
              <a:avLst/>
              <a:gdLst>
                <a:gd name="connsiteX0" fmla="*/ 64484 w 462343"/>
                <a:gd name="connsiteY0" fmla="*/ 429006 h 429005"/>
                <a:gd name="connsiteX1" fmla="*/ 59150 w 462343"/>
                <a:gd name="connsiteY1" fmla="*/ 402431 h 429005"/>
                <a:gd name="connsiteX2" fmla="*/ 52673 w 462343"/>
                <a:gd name="connsiteY2" fmla="*/ 384334 h 429005"/>
                <a:gd name="connsiteX3" fmla="*/ 71818 w 462343"/>
                <a:gd name="connsiteY3" fmla="*/ 369380 h 429005"/>
                <a:gd name="connsiteX4" fmla="*/ 82486 w 462343"/>
                <a:gd name="connsiteY4" fmla="*/ 387953 h 429005"/>
                <a:gd name="connsiteX5" fmla="*/ 76105 w 462343"/>
                <a:gd name="connsiteY5" fmla="*/ 404527 h 429005"/>
                <a:gd name="connsiteX6" fmla="*/ 102203 w 462343"/>
                <a:gd name="connsiteY6" fmla="*/ 403384 h 429005"/>
                <a:gd name="connsiteX7" fmla="*/ 104775 w 462343"/>
                <a:gd name="connsiteY7" fmla="*/ 382143 h 429005"/>
                <a:gd name="connsiteX8" fmla="*/ 89345 w 462343"/>
                <a:gd name="connsiteY8" fmla="*/ 367189 h 429005"/>
                <a:gd name="connsiteX9" fmla="*/ 91440 w 462343"/>
                <a:gd name="connsiteY9" fmla="*/ 350139 h 429005"/>
                <a:gd name="connsiteX10" fmla="*/ 112776 w 462343"/>
                <a:gd name="connsiteY10" fmla="*/ 352806 h 429005"/>
                <a:gd name="connsiteX11" fmla="*/ 119634 w 462343"/>
                <a:gd name="connsiteY11" fmla="*/ 366617 h 429005"/>
                <a:gd name="connsiteX12" fmla="*/ 130302 w 462343"/>
                <a:gd name="connsiteY12" fmla="*/ 350615 h 429005"/>
                <a:gd name="connsiteX13" fmla="*/ 128682 w 462343"/>
                <a:gd name="connsiteY13" fmla="*/ 328803 h 429005"/>
                <a:gd name="connsiteX14" fmla="*/ 145161 w 462343"/>
                <a:gd name="connsiteY14" fmla="*/ 335185 h 429005"/>
                <a:gd name="connsiteX15" fmla="*/ 147256 w 462343"/>
                <a:gd name="connsiteY15" fmla="*/ 318135 h 429005"/>
                <a:gd name="connsiteX16" fmla="*/ 169069 w 462343"/>
                <a:gd name="connsiteY16" fmla="*/ 316516 h 429005"/>
                <a:gd name="connsiteX17" fmla="*/ 162687 w 462343"/>
                <a:gd name="connsiteY17" fmla="*/ 298418 h 429005"/>
                <a:gd name="connsiteX18" fmla="*/ 179165 w 462343"/>
                <a:gd name="connsiteY18" fmla="*/ 304800 h 429005"/>
                <a:gd name="connsiteX19" fmla="*/ 190309 w 462343"/>
                <a:gd name="connsiteY19" fmla="*/ 319183 h 429005"/>
                <a:gd name="connsiteX20" fmla="*/ 208883 w 462343"/>
                <a:gd name="connsiteY20" fmla="*/ 308420 h 429005"/>
                <a:gd name="connsiteX21" fmla="*/ 224885 w 462343"/>
                <a:gd name="connsiteY21" fmla="*/ 319088 h 429005"/>
                <a:gd name="connsiteX22" fmla="*/ 241935 w 462343"/>
                <a:gd name="connsiteY22" fmla="*/ 321183 h 429005"/>
                <a:gd name="connsiteX23" fmla="*/ 260509 w 462343"/>
                <a:gd name="connsiteY23" fmla="*/ 310515 h 429005"/>
                <a:gd name="connsiteX24" fmla="*/ 258889 w 462343"/>
                <a:gd name="connsiteY24" fmla="*/ 288703 h 429005"/>
                <a:gd name="connsiteX25" fmla="*/ 280701 w 462343"/>
                <a:gd name="connsiteY25" fmla="*/ 287084 h 429005"/>
                <a:gd name="connsiteX26" fmla="*/ 279082 w 462343"/>
                <a:gd name="connsiteY26" fmla="*/ 265176 h 429005"/>
                <a:gd name="connsiteX27" fmla="*/ 292322 w 462343"/>
                <a:gd name="connsiteY27" fmla="*/ 262509 h 429005"/>
                <a:gd name="connsiteX28" fmla="*/ 310991 w 462343"/>
                <a:gd name="connsiteY28" fmla="*/ 251841 h 429005"/>
                <a:gd name="connsiteX29" fmla="*/ 304514 w 462343"/>
                <a:gd name="connsiteY29" fmla="*/ 233743 h 429005"/>
                <a:gd name="connsiteX30" fmla="*/ 315182 w 462343"/>
                <a:gd name="connsiteY30" fmla="*/ 217742 h 429005"/>
                <a:gd name="connsiteX31" fmla="*/ 333756 w 462343"/>
                <a:gd name="connsiteY31" fmla="*/ 207074 h 429005"/>
                <a:gd name="connsiteX32" fmla="*/ 348043 w 462343"/>
                <a:gd name="connsiteY32" fmla="*/ 195929 h 429005"/>
                <a:gd name="connsiteX33" fmla="*/ 358711 w 462343"/>
                <a:gd name="connsiteY33" fmla="*/ 179927 h 429005"/>
                <a:gd name="connsiteX34" fmla="*/ 381000 w 462343"/>
                <a:gd name="connsiteY34" fmla="*/ 174022 h 429005"/>
                <a:gd name="connsiteX35" fmla="*/ 391096 w 462343"/>
                <a:gd name="connsiteY35" fmla="*/ 162306 h 429005"/>
                <a:gd name="connsiteX36" fmla="*/ 406527 w 462343"/>
                <a:gd name="connsiteY36" fmla="*/ 177165 h 429005"/>
                <a:gd name="connsiteX37" fmla="*/ 418243 w 462343"/>
                <a:gd name="connsiteY37" fmla="*/ 187262 h 429005"/>
                <a:gd name="connsiteX38" fmla="*/ 438531 w 462343"/>
                <a:gd name="connsiteY38" fmla="*/ 198406 h 429005"/>
                <a:gd name="connsiteX39" fmla="*/ 444817 w 462343"/>
                <a:gd name="connsiteY39" fmla="*/ 181927 h 429005"/>
                <a:gd name="connsiteX40" fmla="*/ 459676 w 462343"/>
                <a:gd name="connsiteY40" fmla="*/ 166402 h 429005"/>
                <a:gd name="connsiteX41" fmla="*/ 462343 w 462343"/>
                <a:gd name="connsiteY41" fmla="*/ 145161 h 429005"/>
                <a:gd name="connsiteX42" fmla="*/ 447389 w 462343"/>
                <a:gd name="connsiteY42" fmla="*/ 126016 h 429005"/>
                <a:gd name="connsiteX43" fmla="*/ 460153 w 462343"/>
                <a:gd name="connsiteY43" fmla="*/ 92964 h 429005"/>
                <a:gd name="connsiteX44" fmla="*/ 450532 w 462343"/>
                <a:gd name="connsiteY44" fmla="*/ 65818 h 429005"/>
                <a:gd name="connsiteX45" fmla="*/ 434530 w 462343"/>
                <a:gd name="connsiteY45" fmla="*/ 55245 h 429005"/>
                <a:gd name="connsiteX46" fmla="*/ 448913 w 462343"/>
                <a:gd name="connsiteY46" fmla="*/ 44005 h 429005"/>
                <a:gd name="connsiteX47" fmla="*/ 428148 w 462343"/>
                <a:gd name="connsiteY47" fmla="*/ 37148 h 429005"/>
                <a:gd name="connsiteX48" fmla="*/ 412146 w 462343"/>
                <a:gd name="connsiteY48" fmla="*/ 26479 h 429005"/>
                <a:gd name="connsiteX49" fmla="*/ 396240 w 462343"/>
                <a:gd name="connsiteY49" fmla="*/ 15907 h 429005"/>
                <a:gd name="connsiteX50" fmla="*/ 372237 w 462343"/>
                <a:gd name="connsiteY50" fmla="*/ 0 h 429005"/>
                <a:gd name="connsiteX51" fmla="*/ 349377 w 462343"/>
                <a:gd name="connsiteY51" fmla="*/ 10097 h 429005"/>
                <a:gd name="connsiteX52" fmla="*/ 331375 w 462343"/>
                <a:gd name="connsiteY52" fmla="*/ 16574 h 429005"/>
                <a:gd name="connsiteX53" fmla="*/ 320135 w 462343"/>
                <a:gd name="connsiteY53" fmla="*/ 2191 h 429005"/>
                <a:gd name="connsiteX54" fmla="*/ 302609 w 462343"/>
                <a:gd name="connsiteY54" fmla="*/ 4381 h 429005"/>
                <a:gd name="connsiteX55" fmla="*/ 284512 w 462343"/>
                <a:gd name="connsiteY55" fmla="*/ 10763 h 429005"/>
                <a:gd name="connsiteX56" fmla="*/ 273367 w 462343"/>
                <a:gd name="connsiteY56" fmla="*/ 31051 h 429005"/>
                <a:gd name="connsiteX57" fmla="*/ 271272 w 462343"/>
                <a:gd name="connsiteY57" fmla="*/ 48006 h 429005"/>
                <a:gd name="connsiteX58" fmla="*/ 260699 w 462343"/>
                <a:gd name="connsiteY58" fmla="*/ 64008 h 429005"/>
                <a:gd name="connsiteX59" fmla="*/ 248983 w 462343"/>
                <a:gd name="connsiteY59" fmla="*/ 53912 h 429005"/>
                <a:gd name="connsiteX60" fmla="*/ 227171 w 462343"/>
                <a:gd name="connsiteY60" fmla="*/ 55531 h 429005"/>
                <a:gd name="connsiteX61" fmla="*/ 229362 w 462343"/>
                <a:gd name="connsiteY61" fmla="*/ 73152 h 429005"/>
                <a:gd name="connsiteX62" fmla="*/ 218122 w 462343"/>
                <a:gd name="connsiteY62" fmla="*/ 58769 h 429005"/>
                <a:gd name="connsiteX63" fmla="*/ 203263 w 462343"/>
                <a:gd name="connsiteY63" fmla="*/ 74200 h 429005"/>
                <a:gd name="connsiteX64" fmla="*/ 192691 w 462343"/>
                <a:gd name="connsiteY64" fmla="*/ 90202 h 429005"/>
                <a:gd name="connsiteX65" fmla="*/ 177736 w 462343"/>
                <a:gd name="connsiteY65" fmla="*/ 71056 h 429005"/>
                <a:gd name="connsiteX66" fmla="*/ 161830 w 462343"/>
                <a:gd name="connsiteY66" fmla="*/ 60484 h 429005"/>
                <a:gd name="connsiteX67" fmla="*/ 143732 w 462343"/>
                <a:gd name="connsiteY67" fmla="*/ 66866 h 429005"/>
                <a:gd name="connsiteX68" fmla="*/ 128873 w 462343"/>
                <a:gd name="connsiteY68" fmla="*/ 82391 h 429005"/>
                <a:gd name="connsiteX69" fmla="*/ 114490 w 462343"/>
                <a:gd name="connsiteY69" fmla="*/ 93536 h 429005"/>
                <a:gd name="connsiteX70" fmla="*/ 95345 w 462343"/>
                <a:gd name="connsiteY70" fmla="*/ 108490 h 429005"/>
                <a:gd name="connsiteX71" fmla="*/ 78391 w 462343"/>
                <a:gd name="connsiteY71" fmla="*/ 106394 h 429005"/>
                <a:gd name="connsiteX72" fmla="*/ 57055 w 462343"/>
                <a:gd name="connsiteY72" fmla="*/ 103727 h 429005"/>
                <a:gd name="connsiteX73" fmla="*/ 41720 w 462343"/>
                <a:gd name="connsiteY73" fmla="*/ 158115 h 429005"/>
                <a:gd name="connsiteX74" fmla="*/ 39624 w 462343"/>
                <a:gd name="connsiteY74" fmla="*/ 175165 h 429005"/>
                <a:gd name="connsiteX75" fmla="*/ 29527 w 462343"/>
                <a:gd name="connsiteY75" fmla="*/ 186880 h 429005"/>
                <a:gd name="connsiteX76" fmla="*/ 25908 w 462343"/>
                <a:gd name="connsiteY76" fmla="*/ 216694 h 429005"/>
                <a:gd name="connsiteX77" fmla="*/ 37052 w 462343"/>
                <a:gd name="connsiteY77" fmla="*/ 231076 h 429005"/>
                <a:gd name="connsiteX78" fmla="*/ 28575 w 462343"/>
                <a:gd name="connsiteY78" fmla="*/ 264605 h 429005"/>
                <a:gd name="connsiteX79" fmla="*/ 13716 w 462343"/>
                <a:gd name="connsiteY79" fmla="*/ 280035 h 429005"/>
                <a:gd name="connsiteX80" fmla="*/ 3143 w 462343"/>
                <a:gd name="connsiteY80" fmla="*/ 296037 h 429005"/>
                <a:gd name="connsiteX81" fmla="*/ 14288 w 462343"/>
                <a:gd name="connsiteY81" fmla="*/ 310420 h 429005"/>
                <a:gd name="connsiteX82" fmla="*/ 0 w 462343"/>
                <a:gd name="connsiteY82" fmla="*/ 321564 h 429005"/>
                <a:gd name="connsiteX83" fmla="*/ 6382 w 462343"/>
                <a:gd name="connsiteY83" fmla="*/ 339662 h 429005"/>
                <a:gd name="connsiteX84" fmla="*/ 8572 w 462343"/>
                <a:gd name="connsiteY84" fmla="*/ 357283 h 429005"/>
                <a:gd name="connsiteX85" fmla="*/ 24479 w 462343"/>
                <a:gd name="connsiteY85" fmla="*/ 367856 h 429005"/>
                <a:gd name="connsiteX86" fmla="*/ 35719 w 462343"/>
                <a:gd name="connsiteY86" fmla="*/ 382238 h 429005"/>
                <a:gd name="connsiteX87" fmla="*/ 46387 w 462343"/>
                <a:gd name="connsiteY87" fmla="*/ 400812 h 429005"/>
                <a:gd name="connsiteX88" fmla="*/ 58102 w 462343"/>
                <a:gd name="connsiteY88" fmla="*/ 410909 h 429005"/>
                <a:gd name="connsiteX89" fmla="*/ 64484 w 462343"/>
                <a:gd name="connsiteY89" fmla="*/ 429006 h 429005"/>
                <a:gd name="connsiteX90" fmla="*/ 64484 w 462343"/>
                <a:gd name="connsiteY90" fmla="*/ 429006 h 429005"/>
                <a:gd name="connsiteX91" fmla="*/ 64484 w 462343"/>
                <a:gd name="connsiteY91" fmla="*/ 429006 h 42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62343" h="429005">
                  <a:moveTo>
                    <a:pt x="64484" y="429006"/>
                  </a:moveTo>
                  <a:lnTo>
                    <a:pt x="59150" y="402431"/>
                  </a:lnTo>
                  <a:lnTo>
                    <a:pt x="52673" y="384334"/>
                  </a:lnTo>
                  <a:lnTo>
                    <a:pt x="71818" y="369380"/>
                  </a:lnTo>
                  <a:lnTo>
                    <a:pt x="82486" y="387953"/>
                  </a:lnTo>
                  <a:lnTo>
                    <a:pt x="76105" y="404527"/>
                  </a:lnTo>
                  <a:lnTo>
                    <a:pt x="102203" y="403384"/>
                  </a:lnTo>
                  <a:lnTo>
                    <a:pt x="104775" y="382143"/>
                  </a:lnTo>
                  <a:lnTo>
                    <a:pt x="89345" y="367189"/>
                  </a:lnTo>
                  <a:lnTo>
                    <a:pt x="91440" y="350139"/>
                  </a:lnTo>
                  <a:lnTo>
                    <a:pt x="112776" y="352806"/>
                  </a:lnTo>
                  <a:lnTo>
                    <a:pt x="119634" y="366617"/>
                  </a:lnTo>
                  <a:lnTo>
                    <a:pt x="130302" y="350615"/>
                  </a:lnTo>
                  <a:lnTo>
                    <a:pt x="128682" y="328803"/>
                  </a:lnTo>
                  <a:lnTo>
                    <a:pt x="145161" y="335185"/>
                  </a:lnTo>
                  <a:lnTo>
                    <a:pt x="147256" y="318135"/>
                  </a:lnTo>
                  <a:lnTo>
                    <a:pt x="169069" y="316516"/>
                  </a:lnTo>
                  <a:lnTo>
                    <a:pt x="162687" y="298418"/>
                  </a:lnTo>
                  <a:lnTo>
                    <a:pt x="179165" y="304800"/>
                  </a:lnTo>
                  <a:lnTo>
                    <a:pt x="190309" y="319183"/>
                  </a:lnTo>
                  <a:lnTo>
                    <a:pt x="208883" y="308420"/>
                  </a:lnTo>
                  <a:lnTo>
                    <a:pt x="224885" y="319088"/>
                  </a:lnTo>
                  <a:lnTo>
                    <a:pt x="241935" y="321183"/>
                  </a:lnTo>
                  <a:lnTo>
                    <a:pt x="260509" y="310515"/>
                  </a:lnTo>
                  <a:lnTo>
                    <a:pt x="258889" y="288703"/>
                  </a:lnTo>
                  <a:lnTo>
                    <a:pt x="280701" y="287084"/>
                  </a:lnTo>
                  <a:lnTo>
                    <a:pt x="279082" y="265176"/>
                  </a:lnTo>
                  <a:lnTo>
                    <a:pt x="292322" y="262509"/>
                  </a:lnTo>
                  <a:lnTo>
                    <a:pt x="310991" y="251841"/>
                  </a:lnTo>
                  <a:lnTo>
                    <a:pt x="304514" y="233743"/>
                  </a:lnTo>
                  <a:lnTo>
                    <a:pt x="315182" y="217742"/>
                  </a:lnTo>
                  <a:lnTo>
                    <a:pt x="333756" y="207074"/>
                  </a:lnTo>
                  <a:lnTo>
                    <a:pt x="348043" y="195929"/>
                  </a:lnTo>
                  <a:lnTo>
                    <a:pt x="358711" y="179927"/>
                  </a:lnTo>
                  <a:lnTo>
                    <a:pt x="381000" y="174022"/>
                  </a:lnTo>
                  <a:lnTo>
                    <a:pt x="391096" y="162306"/>
                  </a:lnTo>
                  <a:lnTo>
                    <a:pt x="406527" y="177165"/>
                  </a:lnTo>
                  <a:lnTo>
                    <a:pt x="418243" y="187262"/>
                  </a:lnTo>
                  <a:lnTo>
                    <a:pt x="438531" y="198406"/>
                  </a:lnTo>
                  <a:lnTo>
                    <a:pt x="444817" y="181927"/>
                  </a:lnTo>
                  <a:lnTo>
                    <a:pt x="459676" y="166402"/>
                  </a:lnTo>
                  <a:lnTo>
                    <a:pt x="462343" y="145161"/>
                  </a:lnTo>
                  <a:lnTo>
                    <a:pt x="447389" y="126016"/>
                  </a:lnTo>
                  <a:lnTo>
                    <a:pt x="460153" y="92964"/>
                  </a:lnTo>
                  <a:lnTo>
                    <a:pt x="450532" y="65818"/>
                  </a:lnTo>
                  <a:lnTo>
                    <a:pt x="434530" y="55245"/>
                  </a:lnTo>
                  <a:lnTo>
                    <a:pt x="448913" y="44005"/>
                  </a:lnTo>
                  <a:lnTo>
                    <a:pt x="428148" y="37148"/>
                  </a:lnTo>
                  <a:lnTo>
                    <a:pt x="412146" y="26479"/>
                  </a:lnTo>
                  <a:lnTo>
                    <a:pt x="396240" y="15907"/>
                  </a:lnTo>
                  <a:lnTo>
                    <a:pt x="372237" y="0"/>
                  </a:lnTo>
                  <a:lnTo>
                    <a:pt x="349377" y="10097"/>
                  </a:lnTo>
                  <a:lnTo>
                    <a:pt x="331375" y="16574"/>
                  </a:lnTo>
                  <a:lnTo>
                    <a:pt x="320135" y="2191"/>
                  </a:lnTo>
                  <a:lnTo>
                    <a:pt x="302609" y="4381"/>
                  </a:lnTo>
                  <a:lnTo>
                    <a:pt x="284512" y="10763"/>
                  </a:lnTo>
                  <a:lnTo>
                    <a:pt x="273367" y="31051"/>
                  </a:lnTo>
                  <a:lnTo>
                    <a:pt x="271272" y="48006"/>
                  </a:lnTo>
                  <a:lnTo>
                    <a:pt x="260699" y="64008"/>
                  </a:lnTo>
                  <a:lnTo>
                    <a:pt x="248983" y="53912"/>
                  </a:lnTo>
                  <a:lnTo>
                    <a:pt x="227171" y="55531"/>
                  </a:lnTo>
                  <a:lnTo>
                    <a:pt x="229362" y="73152"/>
                  </a:lnTo>
                  <a:lnTo>
                    <a:pt x="218122" y="58769"/>
                  </a:lnTo>
                  <a:lnTo>
                    <a:pt x="203263" y="74200"/>
                  </a:lnTo>
                  <a:lnTo>
                    <a:pt x="192691" y="90202"/>
                  </a:lnTo>
                  <a:lnTo>
                    <a:pt x="177736" y="71056"/>
                  </a:lnTo>
                  <a:lnTo>
                    <a:pt x="161830" y="60484"/>
                  </a:lnTo>
                  <a:lnTo>
                    <a:pt x="143732" y="66866"/>
                  </a:lnTo>
                  <a:lnTo>
                    <a:pt x="128873" y="82391"/>
                  </a:lnTo>
                  <a:lnTo>
                    <a:pt x="114490" y="93536"/>
                  </a:lnTo>
                  <a:lnTo>
                    <a:pt x="95345" y="108490"/>
                  </a:lnTo>
                  <a:lnTo>
                    <a:pt x="78391" y="106394"/>
                  </a:lnTo>
                  <a:lnTo>
                    <a:pt x="57055" y="103727"/>
                  </a:lnTo>
                  <a:lnTo>
                    <a:pt x="41720" y="158115"/>
                  </a:lnTo>
                  <a:lnTo>
                    <a:pt x="39624" y="175165"/>
                  </a:lnTo>
                  <a:lnTo>
                    <a:pt x="29527" y="186880"/>
                  </a:lnTo>
                  <a:lnTo>
                    <a:pt x="25908" y="216694"/>
                  </a:lnTo>
                  <a:lnTo>
                    <a:pt x="37052" y="231076"/>
                  </a:lnTo>
                  <a:lnTo>
                    <a:pt x="28575" y="264605"/>
                  </a:lnTo>
                  <a:lnTo>
                    <a:pt x="13716" y="280035"/>
                  </a:lnTo>
                  <a:lnTo>
                    <a:pt x="3143" y="296037"/>
                  </a:lnTo>
                  <a:lnTo>
                    <a:pt x="14288" y="310420"/>
                  </a:lnTo>
                  <a:lnTo>
                    <a:pt x="0" y="321564"/>
                  </a:lnTo>
                  <a:lnTo>
                    <a:pt x="6382" y="339662"/>
                  </a:lnTo>
                  <a:lnTo>
                    <a:pt x="8572" y="357283"/>
                  </a:lnTo>
                  <a:lnTo>
                    <a:pt x="24479" y="367856"/>
                  </a:lnTo>
                  <a:lnTo>
                    <a:pt x="35719" y="382238"/>
                  </a:lnTo>
                  <a:lnTo>
                    <a:pt x="46387" y="400812"/>
                  </a:lnTo>
                  <a:lnTo>
                    <a:pt x="58102" y="410909"/>
                  </a:lnTo>
                  <a:lnTo>
                    <a:pt x="64484" y="429006"/>
                  </a:lnTo>
                  <a:lnTo>
                    <a:pt x="64484" y="429006"/>
                  </a:lnTo>
                  <a:lnTo>
                    <a:pt x="64484" y="42900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0366C18-683F-5314-1AA5-1ABB265038F4}"/>
                </a:ext>
              </a:extLst>
            </p:cNvPr>
            <p:cNvSpPr/>
            <p:nvPr/>
          </p:nvSpPr>
          <p:spPr>
            <a:xfrm>
              <a:off x="8024985" y="517486"/>
              <a:ext cx="993991" cy="1049328"/>
            </a:xfrm>
            <a:custGeom>
              <a:avLst/>
              <a:gdLst>
                <a:gd name="connsiteX0" fmla="*/ 348711 w 590264"/>
                <a:gd name="connsiteY0" fmla="*/ 623126 h 623125"/>
                <a:gd name="connsiteX1" fmla="*/ 371666 w 590264"/>
                <a:gd name="connsiteY1" fmla="*/ 613029 h 623125"/>
                <a:gd name="connsiteX2" fmla="*/ 374238 w 590264"/>
                <a:gd name="connsiteY2" fmla="*/ 591693 h 623125"/>
                <a:gd name="connsiteX3" fmla="*/ 385382 w 590264"/>
                <a:gd name="connsiteY3" fmla="*/ 571405 h 623125"/>
                <a:gd name="connsiteX4" fmla="*/ 388048 w 590264"/>
                <a:gd name="connsiteY4" fmla="*/ 550069 h 623125"/>
                <a:gd name="connsiteX5" fmla="*/ 390144 w 590264"/>
                <a:gd name="connsiteY5" fmla="*/ 533019 h 623125"/>
                <a:gd name="connsiteX6" fmla="*/ 409290 w 590264"/>
                <a:gd name="connsiteY6" fmla="*/ 517969 h 623125"/>
                <a:gd name="connsiteX7" fmla="*/ 427958 w 590264"/>
                <a:gd name="connsiteY7" fmla="*/ 507302 h 623125"/>
                <a:gd name="connsiteX8" fmla="*/ 446532 w 590264"/>
                <a:gd name="connsiteY8" fmla="*/ 496634 h 623125"/>
                <a:gd name="connsiteX9" fmla="*/ 469964 w 590264"/>
                <a:gd name="connsiteY9" fmla="*/ 482156 h 623125"/>
                <a:gd name="connsiteX10" fmla="*/ 485394 w 590264"/>
                <a:gd name="connsiteY10" fmla="*/ 462439 h 623125"/>
                <a:gd name="connsiteX11" fmla="*/ 503492 w 590264"/>
                <a:gd name="connsiteY11" fmla="*/ 455962 h 623125"/>
                <a:gd name="connsiteX12" fmla="*/ 531686 w 590264"/>
                <a:gd name="connsiteY12" fmla="*/ 437769 h 623125"/>
                <a:gd name="connsiteX13" fmla="*/ 551402 w 590264"/>
                <a:gd name="connsiteY13" fmla="*/ 453200 h 623125"/>
                <a:gd name="connsiteX14" fmla="*/ 566357 w 590264"/>
                <a:gd name="connsiteY14" fmla="*/ 472440 h 623125"/>
                <a:gd name="connsiteX15" fmla="*/ 590265 w 590264"/>
                <a:gd name="connsiteY15" fmla="*/ 419005 h 623125"/>
                <a:gd name="connsiteX16" fmla="*/ 548164 w 590264"/>
                <a:gd name="connsiteY16" fmla="*/ 374904 h 623125"/>
                <a:gd name="connsiteX17" fmla="*/ 526256 w 590264"/>
                <a:gd name="connsiteY17" fmla="*/ 341852 h 623125"/>
                <a:gd name="connsiteX18" fmla="*/ 518732 w 590264"/>
                <a:gd name="connsiteY18" fmla="*/ 297561 h 623125"/>
                <a:gd name="connsiteX19" fmla="*/ 521875 w 590264"/>
                <a:gd name="connsiteY19" fmla="*/ 271939 h 623125"/>
                <a:gd name="connsiteX20" fmla="*/ 529590 w 590264"/>
                <a:gd name="connsiteY20" fmla="*/ 69342 h 623125"/>
                <a:gd name="connsiteX21" fmla="*/ 529590 w 590264"/>
                <a:gd name="connsiteY21" fmla="*/ 34671 h 623125"/>
                <a:gd name="connsiteX22" fmla="*/ 529495 w 590264"/>
                <a:gd name="connsiteY22" fmla="*/ 0 h 623125"/>
                <a:gd name="connsiteX23" fmla="*/ 459200 w 590264"/>
                <a:gd name="connsiteY23" fmla="*/ 8668 h 623125"/>
                <a:gd name="connsiteX24" fmla="*/ 436817 w 590264"/>
                <a:gd name="connsiteY24" fmla="*/ 14573 h 623125"/>
                <a:gd name="connsiteX25" fmla="*/ 407575 w 590264"/>
                <a:gd name="connsiteY25" fmla="*/ 41243 h 623125"/>
                <a:gd name="connsiteX26" fmla="*/ 390049 w 590264"/>
                <a:gd name="connsiteY26" fmla="*/ 43434 h 623125"/>
                <a:gd name="connsiteX27" fmla="*/ 371380 w 590264"/>
                <a:gd name="connsiteY27" fmla="*/ 54102 h 623125"/>
                <a:gd name="connsiteX28" fmla="*/ 352235 w 590264"/>
                <a:gd name="connsiteY28" fmla="*/ 69056 h 623125"/>
                <a:gd name="connsiteX29" fmla="*/ 331470 w 590264"/>
                <a:gd name="connsiteY29" fmla="*/ 62198 h 623125"/>
                <a:gd name="connsiteX30" fmla="*/ 312801 w 590264"/>
                <a:gd name="connsiteY30" fmla="*/ 72866 h 623125"/>
                <a:gd name="connsiteX31" fmla="*/ 289941 w 590264"/>
                <a:gd name="connsiteY31" fmla="*/ 83058 h 623125"/>
                <a:gd name="connsiteX32" fmla="*/ 261747 w 590264"/>
                <a:gd name="connsiteY32" fmla="*/ 101251 h 623125"/>
                <a:gd name="connsiteX33" fmla="*/ 243078 w 590264"/>
                <a:gd name="connsiteY33" fmla="*/ 111919 h 623125"/>
                <a:gd name="connsiteX34" fmla="*/ 206407 w 590264"/>
                <a:gd name="connsiteY34" fmla="*/ 129064 h 623125"/>
                <a:gd name="connsiteX35" fmla="*/ 191453 w 590264"/>
                <a:gd name="connsiteY35" fmla="*/ 144590 h 623125"/>
                <a:gd name="connsiteX36" fmla="*/ 147352 w 590264"/>
                <a:gd name="connsiteY36" fmla="*/ 186785 h 623125"/>
                <a:gd name="connsiteX37" fmla="*/ 129254 w 590264"/>
                <a:gd name="connsiteY37" fmla="*/ 193167 h 623125"/>
                <a:gd name="connsiteX38" fmla="*/ 114300 w 590264"/>
                <a:gd name="connsiteY38" fmla="*/ 208693 h 623125"/>
                <a:gd name="connsiteX39" fmla="*/ 95155 w 590264"/>
                <a:gd name="connsiteY39" fmla="*/ 223647 h 623125"/>
                <a:gd name="connsiteX40" fmla="*/ 80867 w 590264"/>
                <a:gd name="connsiteY40" fmla="*/ 234887 h 623125"/>
                <a:gd name="connsiteX41" fmla="*/ 57436 w 590264"/>
                <a:gd name="connsiteY41" fmla="*/ 249269 h 623125"/>
                <a:gd name="connsiteX42" fmla="*/ 45148 w 590264"/>
                <a:gd name="connsiteY42" fmla="*/ 278130 h 623125"/>
                <a:gd name="connsiteX43" fmla="*/ 30861 w 590264"/>
                <a:gd name="connsiteY43" fmla="*/ 289369 h 623125"/>
                <a:gd name="connsiteX44" fmla="*/ 3143 w 590264"/>
                <a:gd name="connsiteY44" fmla="*/ 303276 h 623125"/>
                <a:gd name="connsiteX45" fmla="*/ 0 w 590264"/>
                <a:gd name="connsiteY45" fmla="*/ 328898 h 623125"/>
                <a:gd name="connsiteX46" fmla="*/ 19717 w 590264"/>
                <a:gd name="connsiteY46" fmla="*/ 344329 h 623125"/>
                <a:gd name="connsiteX47" fmla="*/ 30956 w 590264"/>
                <a:gd name="connsiteY47" fmla="*/ 358712 h 623125"/>
                <a:gd name="connsiteX48" fmla="*/ 50673 w 590264"/>
                <a:gd name="connsiteY48" fmla="*/ 374142 h 623125"/>
                <a:gd name="connsiteX49" fmla="*/ 67723 w 590264"/>
                <a:gd name="connsiteY49" fmla="*/ 376238 h 623125"/>
                <a:gd name="connsiteX50" fmla="*/ 91154 w 590264"/>
                <a:gd name="connsiteY50" fmla="*/ 396431 h 623125"/>
                <a:gd name="connsiteX51" fmla="*/ 102394 w 590264"/>
                <a:gd name="connsiteY51" fmla="*/ 410813 h 623125"/>
                <a:gd name="connsiteX52" fmla="*/ 121539 w 590264"/>
                <a:gd name="connsiteY52" fmla="*/ 430530 h 623125"/>
                <a:gd name="connsiteX53" fmla="*/ 140780 w 590264"/>
                <a:gd name="connsiteY53" fmla="*/ 450247 h 623125"/>
                <a:gd name="connsiteX54" fmla="*/ 202121 w 590264"/>
                <a:gd name="connsiteY54" fmla="*/ 514064 h 623125"/>
                <a:gd name="connsiteX55" fmla="*/ 228791 w 590264"/>
                <a:gd name="connsiteY55" fmla="*/ 543401 h 623125"/>
                <a:gd name="connsiteX56" fmla="*/ 274701 w 590264"/>
                <a:gd name="connsiteY56" fmla="*/ 592360 h 623125"/>
                <a:gd name="connsiteX57" fmla="*/ 297561 w 590264"/>
                <a:gd name="connsiteY57" fmla="*/ 582168 h 623125"/>
                <a:gd name="connsiteX58" fmla="*/ 323088 w 590264"/>
                <a:gd name="connsiteY58" fmla="*/ 585311 h 623125"/>
                <a:gd name="connsiteX59" fmla="*/ 333851 w 590264"/>
                <a:gd name="connsiteY59" fmla="*/ 603980 h 623125"/>
                <a:gd name="connsiteX60" fmla="*/ 348711 w 590264"/>
                <a:gd name="connsiteY60" fmla="*/ 623126 h 623125"/>
                <a:gd name="connsiteX61" fmla="*/ 348711 w 590264"/>
                <a:gd name="connsiteY61" fmla="*/ 623126 h 623125"/>
                <a:gd name="connsiteX62" fmla="*/ 348711 w 590264"/>
                <a:gd name="connsiteY62" fmla="*/ 623126 h 62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90264" h="623125">
                  <a:moveTo>
                    <a:pt x="348711" y="623126"/>
                  </a:moveTo>
                  <a:lnTo>
                    <a:pt x="371666" y="613029"/>
                  </a:lnTo>
                  <a:lnTo>
                    <a:pt x="374238" y="591693"/>
                  </a:lnTo>
                  <a:lnTo>
                    <a:pt x="385382" y="571405"/>
                  </a:lnTo>
                  <a:lnTo>
                    <a:pt x="388048" y="550069"/>
                  </a:lnTo>
                  <a:lnTo>
                    <a:pt x="390144" y="533019"/>
                  </a:lnTo>
                  <a:lnTo>
                    <a:pt x="409290" y="517969"/>
                  </a:lnTo>
                  <a:lnTo>
                    <a:pt x="427958" y="507302"/>
                  </a:lnTo>
                  <a:lnTo>
                    <a:pt x="446532" y="496634"/>
                  </a:lnTo>
                  <a:lnTo>
                    <a:pt x="469964" y="482156"/>
                  </a:lnTo>
                  <a:lnTo>
                    <a:pt x="485394" y="462439"/>
                  </a:lnTo>
                  <a:lnTo>
                    <a:pt x="503492" y="455962"/>
                  </a:lnTo>
                  <a:lnTo>
                    <a:pt x="531686" y="437769"/>
                  </a:lnTo>
                  <a:lnTo>
                    <a:pt x="551402" y="453200"/>
                  </a:lnTo>
                  <a:lnTo>
                    <a:pt x="566357" y="472440"/>
                  </a:lnTo>
                  <a:lnTo>
                    <a:pt x="590265" y="419005"/>
                  </a:lnTo>
                  <a:lnTo>
                    <a:pt x="548164" y="374904"/>
                  </a:lnTo>
                  <a:lnTo>
                    <a:pt x="526256" y="341852"/>
                  </a:lnTo>
                  <a:lnTo>
                    <a:pt x="518732" y="297561"/>
                  </a:lnTo>
                  <a:lnTo>
                    <a:pt x="521875" y="271939"/>
                  </a:lnTo>
                  <a:lnTo>
                    <a:pt x="529590" y="69342"/>
                  </a:lnTo>
                  <a:lnTo>
                    <a:pt x="529590" y="34671"/>
                  </a:lnTo>
                  <a:lnTo>
                    <a:pt x="529495" y="0"/>
                  </a:lnTo>
                  <a:lnTo>
                    <a:pt x="459200" y="8668"/>
                  </a:lnTo>
                  <a:lnTo>
                    <a:pt x="436817" y="14573"/>
                  </a:lnTo>
                  <a:lnTo>
                    <a:pt x="407575" y="41243"/>
                  </a:lnTo>
                  <a:lnTo>
                    <a:pt x="390049" y="43434"/>
                  </a:lnTo>
                  <a:lnTo>
                    <a:pt x="371380" y="54102"/>
                  </a:lnTo>
                  <a:lnTo>
                    <a:pt x="352235" y="69056"/>
                  </a:lnTo>
                  <a:lnTo>
                    <a:pt x="331470" y="62198"/>
                  </a:lnTo>
                  <a:lnTo>
                    <a:pt x="312801" y="72866"/>
                  </a:lnTo>
                  <a:lnTo>
                    <a:pt x="289941" y="83058"/>
                  </a:lnTo>
                  <a:lnTo>
                    <a:pt x="261747" y="101251"/>
                  </a:lnTo>
                  <a:lnTo>
                    <a:pt x="243078" y="111919"/>
                  </a:lnTo>
                  <a:lnTo>
                    <a:pt x="206407" y="129064"/>
                  </a:lnTo>
                  <a:lnTo>
                    <a:pt x="191453" y="144590"/>
                  </a:lnTo>
                  <a:lnTo>
                    <a:pt x="147352" y="186785"/>
                  </a:lnTo>
                  <a:lnTo>
                    <a:pt x="129254" y="193167"/>
                  </a:lnTo>
                  <a:lnTo>
                    <a:pt x="114300" y="208693"/>
                  </a:lnTo>
                  <a:lnTo>
                    <a:pt x="95155" y="223647"/>
                  </a:lnTo>
                  <a:lnTo>
                    <a:pt x="80867" y="234887"/>
                  </a:lnTo>
                  <a:lnTo>
                    <a:pt x="57436" y="249269"/>
                  </a:lnTo>
                  <a:lnTo>
                    <a:pt x="45148" y="278130"/>
                  </a:lnTo>
                  <a:lnTo>
                    <a:pt x="30861" y="289369"/>
                  </a:lnTo>
                  <a:lnTo>
                    <a:pt x="3143" y="303276"/>
                  </a:lnTo>
                  <a:lnTo>
                    <a:pt x="0" y="328898"/>
                  </a:lnTo>
                  <a:lnTo>
                    <a:pt x="19717" y="344329"/>
                  </a:lnTo>
                  <a:lnTo>
                    <a:pt x="30956" y="358712"/>
                  </a:lnTo>
                  <a:lnTo>
                    <a:pt x="50673" y="374142"/>
                  </a:lnTo>
                  <a:lnTo>
                    <a:pt x="67723" y="376238"/>
                  </a:lnTo>
                  <a:lnTo>
                    <a:pt x="91154" y="396431"/>
                  </a:lnTo>
                  <a:lnTo>
                    <a:pt x="102394" y="410813"/>
                  </a:lnTo>
                  <a:lnTo>
                    <a:pt x="121539" y="430530"/>
                  </a:lnTo>
                  <a:lnTo>
                    <a:pt x="140780" y="450247"/>
                  </a:lnTo>
                  <a:lnTo>
                    <a:pt x="202121" y="514064"/>
                  </a:lnTo>
                  <a:lnTo>
                    <a:pt x="228791" y="543401"/>
                  </a:lnTo>
                  <a:lnTo>
                    <a:pt x="274701" y="592360"/>
                  </a:lnTo>
                  <a:lnTo>
                    <a:pt x="297561" y="582168"/>
                  </a:lnTo>
                  <a:lnTo>
                    <a:pt x="323088" y="585311"/>
                  </a:lnTo>
                  <a:lnTo>
                    <a:pt x="333851" y="603980"/>
                  </a:lnTo>
                  <a:lnTo>
                    <a:pt x="348711" y="623126"/>
                  </a:lnTo>
                  <a:lnTo>
                    <a:pt x="348711" y="623126"/>
                  </a:lnTo>
                  <a:lnTo>
                    <a:pt x="348711" y="6231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CD230884-8DDE-94FD-7A2C-E945D53EF459}"/>
                </a:ext>
              </a:extLst>
            </p:cNvPr>
            <p:cNvSpPr/>
            <p:nvPr/>
          </p:nvSpPr>
          <p:spPr>
            <a:xfrm>
              <a:off x="7825129" y="142954"/>
              <a:ext cx="1123432" cy="751628"/>
            </a:xfrm>
            <a:custGeom>
              <a:avLst/>
              <a:gdLst>
                <a:gd name="connsiteX0" fmla="*/ 213550 w 667130"/>
                <a:gd name="connsiteY0" fmla="*/ 446342 h 446341"/>
                <a:gd name="connsiteX1" fmla="*/ 227933 w 667130"/>
                <a:gd name="connsiteY1" fmla="*/ 435102 h 446341"/>
                <a:gd name="connsiteX2" fmla="*/ 238030 w 667130"/>
                <a:gd name="connsiteY2" fmla="*/ 423386 h 446341"/>
                <a:gd name="connsiteX3" fmla="*/ 257746 w 667130"/>
                <a:gd name="connsiteY3" fmla="*/ 404146 h 446341"/>
                <a:gd name="connsiteX4" fmla="*/ 299275 w 667130"/>
                <a:gd name="connsiteY4" fmla="*/ 383286 h 446341"/>
                <a:gd name="connsiteX5" fmla="*/ 314134 w 667130"/>
                <a:gd name="connsiteY5" fmla="*/ 367856 h 446341"/>
                <a:gd name="connsiteX6" fmla="*/ 349282 w 667130"/>
                <a:gd name="connsiteY6" fmla="*/ 328898 h 446341"/>
                <a:gd name="connsiteX7" fmla="*/ 370141 w 667130"/>
                <a:gd name="connsiteY7" fmla="*/ 335756 h 446341"/>
                <a:gd name="connsiteX8" fmla="*/ 395668 w 667130"/>
                <a:gd name="connsiteY8" fmla="*/ 304324 h 446341"/>
                <a:gd name="connsiteX9" fmla="*/ 418052 w 667130"/>
                <a:gd name="connsiteY9" fmla="*/ 298418 h 446341"/>
                <a:gd name="connsiteX10" fmla="*/ 441484 w 667130"/>
                <a:gd name="connsiteY10" fmla="*/ 283940 h 446341"/>
                <a:gd name="connsiteX11" fmla="*/ 462819 w 667130"/>
                <a:gd name="connsiteY11" fmla="*/ 286607 h 446341"/>
                <a:gd name="connsiteX12" fmla="*/ 489966 w 667130"/>
                <a:gd name="connsiteY12" fmla="*/ 276987 h 446341"/>
                <a:gd name="connsiteX13" fmla="*/ 500634 w 667130"/>
                <a:gd name="connsiteY13" fmla="*/ 260985 h 446341"/>
                <a:gd name="connsiteX14" fmla="*/ 526256 w 667130"/>
                <a:gd name="connsiteY14" fmla="*/ 264128 h 446341"/>
                <a:gd name="connsiteX15" fmla="*/ 550164 w 667130"/>
                <a:gd name="connsiteY15" fmla="*/ 245459 h 446341"/>
                <a:gd name="connsiteX16" fmla="*/ 567785 w 667130"/>
                <a:gd name="connsiteY16" fmla="*/ 243269 h 446341"/>
                <a:gd name="connsiteX17" fmla="*/ 592836 w 667130"/>
                <a:gd name="connsiteY17" fmla="*/ 216027 h 446341"/>
                <a:gd name="connsiteX18" fmla="*/ 590645 w 667130"/>
                <a:gd name="connsiteY18" fmla="*/ 198406 h 446341"/>
                <a:gd name="connsiteX19" fmla="*/ 580454 w 667130"/>
                <a:gd name="connsiteY19" fmla="*/ 175546 h 446341"/>
                <a:gd name="connsiteX20" fmla="*/ 623602 w 667130"/>
                <a:gd name="connsiteY20" fmla="*/ 141923 h 446341"/>
                <a:gd name="connsiteX21" fmla="*/ 652367 w 667130"/>
                <a:gd name="connsiteY21" fmla="*/ 119443 h 446341"/>
                <a:gd name="connsiteX22" fmla="*/ 650176 w 667130"/>
                <a:gd name="connsiteY22" fmla="*/ 101917 h 446341"/>
                <a:gd name="connsiteX23" fmla="*/ 664083 w 667130"/>
                <a:gd name="connsiteY23" fmla="*/ 94964 h 446341"/>
                <a:gd name="connsiteX24" fmla="*/ 664559 w 667130"/>
                <a:gd name="connsiteY24" fmla="*/ 56007 h 446341"/>
                <a:gd name="connsiteX25" fmla="*/ 662368 w 667130"/>
                <a:gd name="connsiteY25" fmla="*/ 38386 h 446341"/>
                <a:gd name="connsiteX26" fmla="*/ 656463 w 667130"/>
                <a:gd name="connsiteY26" fmla="*/ 16097 h 446341"/>
                <a:gd name="connsiteX27" fmla="*/ 667131 w 667130"/>
                <a:gd name="connsiteY27" fmla="*/ 0 h 446341"/>
                <a:gd name="connsiteX28" fmla="*/ 450056 w 667130"/>
                <a:gd name="connsiteY28" fmla="*/ 3524 h 446341"/>
                <a:gd name="connsiteX29" fmla="*/ 404241 w 667130"/>
                <a:gd name="connsiteY29" fmla="*/ 23908 h 446341"/>
                <a:gd name="connsiteX30" fmla="*/ 371284 w 667130"/>
                <a:gd name="connsiteY30" fmla="*/ 45815 h 446341"/>
                <a:gd name="connsiteX31" fmla="*/ 329184 w 667130"/>
                <a:gd name="connsiteY31" fmla="*/ 70961 h 446341"/>
                <a:gd name="connsiteX32" fmla="*/ 322707 w 667130"/>
                <a:gd name="connsiteY32" fmla="*/ 52768 h 446341"/>
                <a:gd name="connsiteX33" fmla="*/ 299275 w 667130"/>
                <a:gd name="connsiteY33" fmla="*/ 67246 h 446341"/>
                <a:gd name="connsiteX34" fmla="*/ 293370 w 667130"/>
                <a:gd name="connsiteY34" fmla="*/ 44863 h 446341"/>
                <a:gd name="connsiteX35" fmla="*/ 267271 w 667130"/>
                <a:gd name="connsiteY35" fmla="*/ 45910 h 446341"/>
                <a:gd name="connsiteX36" fmla="*/ 256604 w 667130"/>
                <a:gd name="connsiteY36" fmla="*/ 62008 h 446341"/>
                <a:gd name="connsiteX37" fmla="*/ 183070 w 667130"/>
                <a:gd name="connsiteY37" fmla="*/ 96202 h 446341"/>
                <a:gd name="connsiteX38" fmla="*/ 164496 w 667130"/>
                <a:gd name="connsiteY38" fmla="*/ 106870 h 446341"/>
                <a:gd name="connsiteX39" fmla="*/ 139446 w 667130"/>
                <a:gd name="connsiteY39" fmla="*/ 134112 h 446341"/>
                <a:gd name="connsiteX40" fmla="*/ 128778 w 667130"/>
                <a:gd name="connsiteY40" fmla="*/ 150114 h 446341"/>
                <a:gd name="connsiteX41" fmla="*/ 125635 w 667130"/>
                <a:gd name="connsiteY41" fmla="*/ 175736 h 446341"/>
                <a:gd name="connsiteX42" fmla="*/ 107537 w 667130"/>
                <a:gd name="connsiteY42" fmla="*/ 182118 h 446341"/>
                <a:gd name="connsiteX43" fmla="*/ 84582 w 667130"/>
                <a:gd name="connsiteY43" fmla="*/ 192310 h 446341"/>
                <a:gd name="connsiteX44" fmla="*/ 86773 w 667130"/>
                <a:gd name="connsiteY44" fmla="*/ 209836 h 446341"/>
                <a:gd name="connsiteX45" fmla="*/ 65532 w 667130"/>
                <a:gd name="connsiteY45" fmla="*/ 241840 h 446341"/>
                <a:gd name="connsiteX46" fmla="*/ 34004 w 667130"/>
                <a:gd name="connsiteY46" fmla="*/ 250984 h 446341"/>
                <a:gd name="connsiteX47" fmla="*/ 7429 w 667130"/>
                <a:gd name="connsiteY47" fmla="*/ 256318 h 446341"/>
                <a:gd name="connsiteX48" fmla="*/ 0 w 667130"/>
                <a:gd name="connsiteY48" fmla="*/ 281464 h 446341"/>
                <a:gd name="connsiteX49" fmla="*/ 11716 w 667130"/>
                <a:gd name="connsiteY49" fmla="*/ 291560 h 446341"/>
                <a:gd name="connsiteX50" fmla="*/ 22384 w 667130"/>
                <a:gd name="connsiteY50" fmla="*/ 310134 h 446341"/>
                <a:gd name="connsiteX51" fmla="*/ 22955 w 667130"/>
                <a:gd name="connsiteY51" fmla="*/ 340519 h 446341"/>
                <a:gd name="connsiteX52" fmla="*/ 27813 w 667130"/>
                <a:gd name="connsiteY52" fmla="*/ 371475 h 446341"/>
                <a:gd name="connsiteX53" fmla="*/ 34290 w 667130"/>
                <a:gd name="connsiteY53" fmla="*/ 389572 h 446341"/>
                <a:gd name="connsiteX54" fmla="*/ 50292 w 667130"/>
                <a:gd name="connsiteY54" fmla="*/ 400241 h 446341"/>
                <a:gd name="connsiteX55" fmla="*/ 57150 w 667130"/>
                <a:gd name="connsiteY55" fmla="*/ 379381 h 446341"/>
                <a:gd name="connsiteX56" fmla="*/ 75819 w 667130"/>
                <a:gd name="connsiteY56" fmla="*/ 368713 h 446341"/>
                <a:gd name="connsiteX57" fmla="*/ 86963 w 667130"/>
                <a:gd name="connsiteY57" fmla="*/ 348424 h 446341"/>
                <a:gd name="connsiteX58" fmla="*/ 107251 w 667130"/>
                <a:gd name="connsiteY58" fmla="*/ 359664 h 446341"/>
                <a:gd name="connsiteX59" fmla="*/ 106680 w 667130"/>
                <a:gd name="connsiteY59" fmla="*/ 329279 h 446341"/>
                <a:gd name="connsiteX60" fmla="*/ 120586 w 667130"/>
                <a:gd name="connsiteY60" fmla="*/ 322326 h 446341"/>
                <a:gd name="connsiteX61" fmla="*/ 139255 w 667130"/>
                <a:gd name="connsiteY61" fmla="*/ 346234 h 446341"/>
                <a:gd name="connsiteX62" fmla="*/ 141446 w 667130"/>
                <a:gd name="connsiteY62" fmla="*/ 363855 h 446341"/>
                <a:gd name="connsiteX63" fmla="*/ 156876 w 667130"/>
                <a:gd name="connsiteY63" fmla="*/ 378714 h 446341"/>
                <a:gd name="connsiteX64" fmla="*/ 167544 w 667130"/>
                <a:gd name="connsiteY64" fmla="*/ 397383 h 446341"/>
                <a:gd name="connsiteX65" fmla="*/ 183642 w 667130"/>
                <a:gd name="connsiteY65" fmla="*/ 408051 h 446341"/>
                <a:gd name="connsiteX66" fmla="*/ 185738 w 667130"/>
                <a:gd name="connsiteY66" fmla="*/ 425577 h 446341"/>
                <a:gd name="connsiteX67" fmla="*/ 205549 w 667130"/>
                <a:gd name="connsiteY67" fmla="*/ 441008 h 446341"/>
                <a:gd name="connsiteX68" fmla="*/ 213550 w 667130"/>
                <a:gd name="connsiteY68" fmla="*/ 446342 h 446341"/>
                <a:gd name="connsiteX69" fmla="*/ 213550 w 667130"/>
                <a:gd name="connsiteY69" fmla="*/ 446342 h 446341"/>
                <a:gd name="connsiteX70" fmla="*/ 213550 w 667130"/>
                <a:gd name="connsiteY70" fmla="*/ 446342 h 44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67130" h="446341">
                  <a:moveTo>
                    <a:pt x="213550" y="446342"/>
                  </a:moveTo>
                  <a:lnTo>
                    <a:pt x="227933" y="435102"/>
                  </a:lnTo>
                  <a:lnTo>
                    <a:pt x="238030" y="423386"/>
                  </a:lnTo>
                  <a:lnTo>
                    <a:pt x="257746" y="404146"/>
                  </a:lnTo>
                  <a:lnTo>
                    <a:pt x="299275" y="383286"/>
                  </a:lnTo>
                  <a:lnTo>
                    <a:pt x="314134" y="367856"/>
                  </a:lnTo>
                  <a:lnTo>
                    <a:pt x="349282" y="328898"/>
                  </a:lnTo>
                  <a:lnTo>
                    <a:pt x="370141" y="335756"/>
                  </a:lnTo>
                  <a:lnTo>
                    <a:pt x="395668" y="304324"/>
                  </a:lnTo>
                  <a:lnTo>
                    <a:pt x="418052" y="298418"/>
                  </a:lnTo>
                  <a:lnTo>
                    <a:pt x="441484" y="283940"/>
                  </a:lnTo>
                  <a:lnTo>
                    <a:pt x="462819" y="286607"/>
                  </a:lnTo>
                  <a:lnTo>
                    <a:pt x="489966" y="276987"/>
                  </a:lnTo>
                  <a:lnTo>
                    <a:pt x="500634" y="260985"/>
                  </a:lnTo>
                  <a:lnTo>
                    <a:pt x="526256" y="264128"/>
                  </a:lnTo>
                  <a:lnTo>
                    <a:pt x="550164" y="245459"/>
                  </a:lnTo>
                  <a:lnTo>
                    <a:pt x="567785" y="243269"/>
                  </a:lnTo>
                  <a:lnTo>
                    <a:pt x="592836" y="216027"/>
                  </a:lnTo>
                  <a:lnTo>
                    <a:pt x="590645" y="198406"/>
                  </a:lnTo>
                  <a:lnTo>
                    <a:pt x="580454" y="175546"/>
                  </a:lnTo>
                  <a:lnTo>
                    <a:pt x="623602" y="141923"/>
                  </a:lnTo>
                  <a:lnTo>
                    <a:pt x="652367" y="119443"/>
                  </a:lnTo>
                  <a:lnTo>
                    <a:pt x="650176" y="101917"/>
                  </a:lnTo>
                  <a:lnTo>
                    <a:pt x="664083" y="94964"/>
                  </a:lnTo>
                  <a:lnTo>
                    <a:pt x="664559" y="56007"/>
                  </a:lnTo>
                  <a:lnTo>
                    <a:pt x="662368" y="38386"/>
                  </a:lnTo>
                  <a:lnTo>
                    <a:pt x="656463" y="16097"/>
                  </a:lnTo>
                  <a:lnTo>
                    <a:pt x="667131" y="0"/>
                  </a:lnTo>
                  <a:lnTo>
                    <a:pt x="450056" y="3524"/>
                  </a:lnTo>
                  <a:lnTo>
                    <a:pt x="404241" y="23908"/>
                  </a:lnTo>
                  <a:lnTo>
                    <a:pt x="371284" y="45815"/>
                  </a:lnTo>
                  <a:lnTo>
                    <a:pt x="329184" y="70961"/>
                  </a:lnTo>
                  <a:lnTo>
                    <a:pt x="322707" y="52768"/>
                  </a:lnTo>
                  <a:lnTo>
                    <a:pt x="299275" y="67246"/>
                  </a:lnTo>
                  <a:lnTo>
                    <a:pt x="293370" y="44863"/>
                  </a:lnTo>
                  <a:lnTo>
                    <a:pt x="267271" y="45910"/>
                  </a:lnTo>
                  <a:lnTo>
                    <a:pt x="256604" y="62008"/>
                  </a:lnTo>
                  <a:lnTo>
                    <a:pt x="183070" y="96202"/>
                  </a:lnTo>
                  <a:lnTo>
                    <a:pt x="164496" y="106870"/>
                  </a:lnTo>
                  <a:lnTo>
                    <a:pt x="139446" y="134112"/>
                  </a:lnTo>
                  <a:lnTo>
                    <a:pt x="128778" y="150114"/>
                  </a:lnTo>
                  <a:lnTo>
                    <a:pt x="125635" y="175736"/>
                  </a:lnTo>
                  <a:lnTo>
                    <a:pt x="107537" y="182118"/>
                  </a:lnTo>
                  <a:lnTo>
                    <a:pt x="84582" y="192310"/>
                  </a:lnTo>
                  <a:lnTo>
                    <a:pt x="86773" y="209836"/>
                  </a:lnTo>
                  <a:lnTo>
                    <a:pt x="65532" y="241840"/>
                  </a:lnTo>
                  <a:lnTo>
                    <a:pt x="34004" y="250984"/>
                  </a:lnTo>
                  <a:lnTo>
                    <a:pt x="7429" y="256318"/>
                  </a:lnTo>
                  <a:lnTo>
                    <a:pt x="0" y="281464"/>
                  </a:lnTo>
                  <a:lnTo>
                    <a:pt x="11716" y="291560"/>
                  </a:lnTo>
                  <a:lnTo>
                    <a:pt x="22384" y="310134"/>
                  </a:lnTo>
                  <a:lnTo>
                    <a:pt x="22955" y="340519"/>
                  </a:lnTo>
                  <a:lnTo>
                    <a:pt x="27813" y="371475"/>
                  </a:lnTo>
                  <a:lnTo>
                    <a:pt x="34290" y="389572"/>
                  </a:lnTo>
                  <a:lnTo>
                    <a:pt x="50292" y="400241"/>
                  </a:lnTo>
                  <a:lnTo>
                    <a:pt x="57150" y="379381"/>
                  </a:lnTo>
                  <a:lnTo>
                    <a:pt x="75819" y="368713"/>
                  </a:lnTo>
                  <a:lnTo>
                    <a:pt x="86963" y="348424"/>
                  </a:lnTo>
                  <a:lnTo>
                    <a:pt x="107251" y="359664"/>
                  </a:lnTo>
                  <a:lnTo>
                    <a:pt x="106680" y="329279"/>
                  </a:lnTo>
                  <a:lnTo>
                    <a:pt x="120586" y="322326"/>
                  </a:lnTo>
                  <a:lnTo>
                    <a:pt x="139255" y="346234"/>
                  </a:lnTo>
                  <a:lnTo>
                    <a:pt x="141446" y="363855"/>
                  </a:lnTo>
                  <a:lnTo>
                    <a:pt x="156876" y="378714"/>
                  </a:lnTo>
                  <a:lnTo>
                    <a:pt x="167544" y="397383"/>
                  </a:lnTo>
                  <a:lnTo>
                    <a:pt x="183642" y="408051"/>
                  </a:lnTo>
                  <a:lnTo>
                    <a:pt x="185738" y="425577"/>
                  </a:lnTo>
                  <a:lnTo>
                    <a:pt x="205549" y="441008"/>
                  </a:lnTo>
                  <a:lnTo>
                    <a:pt x="213550" y="446342"/>
                  </a:lnTo>
                  <a:lnTo>
                    <a:pt x="213550" y="446342"/>
                  </a:lnTo>
                  <a:lnTo>
                    <a:pt x="213550" y="4463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12AE578-F249-5B9F-A386-3B8C318E8227}"/>
                </a:ext>
              </a:extLst>
            </p:cNvPr>
            <p:cNvSpPr/>
            <p:nvPr/>
          </p:nvSpPr>
          <p:spPr>
            <a:xfrm>
              <a:off x="7123384" y="1036376"/>
              <a:ext cx="804399" cy="590428"/>
            </a:xfrm>
            <a:custGeom>
              <a:avLst/>
              <a:gdLst>
                <a:gd name="connsiteX0" fmla="*/ 405003 w 477678"/>
                <a:gd name="connsiteY0" fmla="*/ 350615 h 350615"/>
                <a:gd name="connsiteX1" fmla="*/ 415099 w 477678"/>
                <a:gd name="connsiteY1" fmla="*/ 338900 h 350615"/>
                <a:gd name="connsiteX2" fmla="*/ 425672 w 477678"/>
                <a:gd name="connsiteY2" fmla="*/ 288417 h 350615"/>
                <a:gd name="connsiteX3" fmla="*/ 428339 w 477678"/>
                <a:gd name="connsiteY3" fmla="*/ 267176 h 350615"/>
                <a:gd name="connsiteX4" fmla="*/ 433578 w 477678"/>
                <a:gd name="connsiteY4" fmla="*/ 224600 h 350615"/>
                <a:gd name="connsiteX5" fmla="*/ 451199 w 477678"/>
                <a:gd name="connsiteY5" fmla="*/ 222504 h 350615"/>
                <a:gd name="connsiteX6" fmla="*/ 449580 w 477678"/>
                <a:gd name="connsiteY6" fmla="*/ 200692 h 350615"/>
                <a:gd name="connsiteX7" fmla="*/ 451675 w 477678"/>
                <a:gd name="connsiteY7" fmla="*/ 183642 h 350615"/>
                <a:gd name="connsiteX8" fmla="*/ 453771 w 477678"/>
                <a:gd name="connsiteY8" fmla="*/ 166688 h 350615"/>
                <a:gd name="connsiteX9" fmla="*/ 471868 w 477678"/>
                <a:gd name="connsiteY9" fmla="*/ 160306 h 350615"/>
                <a:gd name="connsiteX10" fmla="*/ 466534 w 477678"/>
                <a:gd name="connsiteY10" fmla="*/ 133731 h 350615"/>
                <a:gd name="connsiteX11" fmla="*/ 455200 w 477678"/>
                <a:gd name="connsiteY11" fmla="*/ 119348 h 350615"/>
                <a:gd name="connsiteX12" fmla="*/ 477678 w 477678"/>
                <a:gd name="connsiteY12" fmla="*/ 113443 h 350615"/>
                <a:gd name="connsiteX13" fmla="*/ 466915 w 477678"/>
                <a:gd name="connsiteY13" fmla="*/ 94869 h 350615"/>
                <a:gd name="connsiteX14" fmla="*/ 456152 w 477678"/>
                <a:gd name="connsiteY14" fmla="*/ 76295 h 350615"/>
                <a:gd name="connsiteX15" fmla="*/ 436912 w 477678"/>
                <a:gd name="connsiteY15" fmla="*/ 56674 h 350615"/>
                <a:gd name="connsiteX16" fmla="*/ 416052 w 477678"/>
                <a:gd name="connsiteY16" fmla="*/ 49721 h 350615"/>
                <a:gd name="connsiteX17" fmla="*/ 386619 w 477678"/>
                <a:gd name="connsiteY17" fmla="*/ 41815 h 350615"/>
                <a:gd name="connsiteX18" fmla="*/ 335756 w 477678"/>
                <a:gd name="connsiteY18" fmla="*/ 31242 h 350615"/>
                <a:gd name="connsiteX19" fmla="*/ 321278 w 477678"/>
                <a:gd name="connsiteY19" fmla="*/ 42386 h 350615"/>
                <a:gd name="connsiteX20" fmla="*/ 318611 w 477678"/>
                <a:gd name="connsiteY20" fmla="*/ 29051 h 350615"/>
                <a:gd name="connsiteX21" fmla="*/ 253365 w 477678"/>
                <a:gd name="connsiteY21" fmla="*/ 29623 h 350615"/>
                <a:gd name="connsiteX22" fmla="*/ 243173 w 477678"/>
                <a:gd name="connsiteY22" fmla="*/ 6858 h 350615"/>
                <a:gd name="connsiteX23" fmla="*/ 224409 w 477678"/>
                <a:gd name="connsiteY23" fmla="*/ 17431 h 350615"/>
                <a:gd name="connsiteX24" fmla="*/ 207359 w 477678"/>
                <a:gd name="connsiteY24" fmla="*/ 15335 h 350615"/>
                <a:gd name="connsiteX25" fmla="*/ 191738 w 477678"/>
                <a:gd name="connsiteY25" fmla="*/ 476 h 350615"/>
                <a:gd name="connsiteX26" fmla="*/ 185356 w 477678"/>
                <a:gd name="connsiteY26" fmla="*/ 16954 h 350615"/>
                <a:gd name="connsiteX27" fmla="*/ 174117 w 477678"/>
                <a:gd name="connsiteY27" fmla="*/ 2572 h 350615"/>
                <a:gd name="connsiteX28" fmla="*/ 152685 w 477678"/>
                <a:gd name="connsiteY28" fmla="*/ 0 h 350615"/>
                <a:gd name="connsiteX29" fmla="*/ 146304 w 477678"/>
                <a:gd name="connsiteY29" fmla="*/ 16478 h 350615"/>
                <a:gd name="connsiteX30" fmla="*/ 128682 w 477678"/>
                <a:gd name="connsiteY30" fmla="*/ 18574 h 350615"/>
                <a:gd name="connsiteX31" fmla="*/ 110490 w 477678"/>
                <a:gd name="connsiteY31" fmla="*/ 24956 h 350615"/>
                <a:gd name="connsiteX32" fmla="*/ 112204 w 477678"/>
                <a:gd name="connsiteY32" fmla="*/ 46768 h 350615"/>
                <a:gd name="connsiteX33" fmla="*/ 101536 w 477678"/>
                <a:gd name="connsiteY33" fmla="*/ 62770 h 350615"/>
                <a:gd name="connsiteX34" fmla="*/ 94488 w 477678"/>
                <a:gd name="connsiteY34" fmla="*/ 48958 h 350615"/>
                <a:gd name="connsiteX35" fmla="*/ 73628 w 477678"/>
                <a:gd name="connsiteY35" fmla="*/ 42005 h 350615"/>
                <a:gd name="connsiteX36" fmla="*/ 71056 w 477678"/>
                <a:gd name="connsiteY36" fmla="*/ 63246 h 350615"/>
                <a:gd name="connsiteX37" fmla="*/ 86582 w 477678"/>
                <a:gd name="connsiteY37" fmla="*/ 78200 h 350615"/>
                <a:gd name="connsiteX38" fmla="*/ 83915 w 477678"/>
                <a:gd name="connsiteY38" fmla="*/ 99441 h 350615"/>
                <a:gd name="connsiteX39" fmla="*/ 57721 w 477678"/>
                <a:gd name="connsiteY39" fmla="*/ 100489 h 350615"/>
                <a:gd name="connsiteX40" fmla="*/ 64103 w 477678"/>
                <a:gd name="connsiteY40" fmla="*/ 84011 h 350615"/>
                <a:gd name="connsiteX41" fmla="*/ 53340 w 477678"/>
                <a:gd name="connsiteY41" fmla="*/ 65437 h 350615"/>
                <a:gd name="connsiteX42" fmla="*/ 34671 w 477678"/>
                <a:gd name="connsiteY42" fmla="*/ 76105 h 350615"/>
                <a:gd name="connsiteX43" fmla="*/ 40576 w 477678"/>
                <a:gd name="connsiteY43" fmla="*/ 98393 h 350615"/>
                <a:gd name="connsiteX44" fmla="*/ 51339 w 477678"/>
                <a:gd name="connsiteY44" fmla="*/ 116967 h 350615"/>
                <a:gd name="connsiteX45" fmla="*/ 38005 w 477678"/>
                <a:gd name="connsiteY45" fmla="*/ 119634 h 350615"/>
                <a:gd name="connsiteX46" fmla="*/ 22479 w 477678"/>
                <a:gd name="connsiteY46" fmla="*/ 104775 h 350615"/>
                <a:gd name="connsiteX47" fmla="*/ 0 w 477678"/>
                <a:gd name="connsiteY47" fmla="*/ 110681 h 350615"/>
                <a:gd name="connsiteX48" fmla="*/ 14478 w 477678"/>
                <a:gd name="connsiteY48" fmla="*/ 134017 h 350615"/>
                <a:gd name="connsiteX49" fmla="*/ 25241 w 477678"/>
                <a:gd name="connsiteY49" fmla="*/ 152591 h 350615"/>
                <a:gd name="connsiteX50" fmla="*/ 36004 w 477678"/>
                <a:gd name="connsiteY50" fmla="*/ 171260 h 350615"/>
                <a:gd name="connsiteX51" fmla="*/ 56864 w 477678"/>
                <a:gd name="connsiteY51" fmla="*/ 178118 h 350615"/>
                <a:gd name="connsiteX52" fmla="*/ 93250 w 477678"/>
                <a:gd name="connsiteY52" fmla="*/ 199930 h 350615"/>
                <a:gd name="connsiteX53" fmla="*/ 129730 w 477678"/>
                <a:gd name="connsiteY53" fmla="*/ 221647 h 350615"/>
                <a:gd name="connsiteX54" fmla="*/ 189166 w 477678"/>
                <a:gd name="connsiteY54" fmla="*/ 267843 h 350615"/>
                <a:gd name="connsiteX55" fmla="*/ 195643 w 477678"/>
                <a:gd name="connsiteY55" fmla="*/ 285941 h 350615"/>
                <a:gd name="connsiteX56" fmla="*/ 206883 w 477678"/>
                <a:gd name="connsiteY56" fmla="*/ 300323 h 350615"/>
                <a:gd name="connsiteX57" fmla="*/ 227838 w 477678"/>
                <a:gd name="connsiteY57" fmla="*/ 307181 h 350615"/>
                <a:gd name="connsiteX58" fmla="*/ 239077 w 477678"/>
                <a:gd name="connsiteY58" fmla="*/ 321469 h 350615"/>
                <a:gd name="connsiteX59" fmla="*/ 256698 w 477678"/>
                <a:gd name="connsiteY59" fmla="*/ 319373 h 350615"/>
                <a:gd name="connsiteX60" fmla="*/ 274891 w 477678"/>
                <a:gd name="connsiteY60" fmla="*/ 312992 h 350615"/>
                <a:gd name="connsiteX61" fmla="*/ 288226 w 477678"/>
                <a:gd name="connsiteY61" fmla="*/ 310325 h 350615"/>
                <a:gd name="connsiteX62" fmla="*/ 310134 w 477678"/>
                <a:gd name="connsiteY62" fmla="*/ 308705 h 350615"/>
                <a:gd name="connsiteX63" fmla="*/ 321469 w 477678"/>
                <a:gd name="connsiteY63" fmla="*/ 323088 h 350615"/>
                <a:gd name="connsiteX64" fmla="*/ 338518 w 477678"/>
                <a:gd name="connsiteY64" fmla="*/ 325184 h 350615"/>
                <a:gd name="connsiteX65" fmla="*/ 356235 w 477678"/>
                <a:gd name="connsiteY65" fmla="*/ 322993 h 350615"/>
                <a:gd name="connsiteX66" fmla="*/ 372808 w 477678"/>
                <a:gd name="connsiteY66" fmla="*/ 329375 h 350615"/>
                <a:gd name="connsiteX67" fmla="*/ 393668 w 477678"/>
                <a:gd name="connsiteY67" fmla="*/ 336328 h 350615"/>
                <a:gd name="connsiteX68" fmla="*/ 405003 w 477678"/>
                <a:gd name="connsiteY68" fmla="*/ 350615 h 350615"/>
                <a:gd name="connsiteX69" fmla="*/ 405003 w 477678"/>
                <a:gd name="connsiteY69" fmla="*/ 350615 h 350615"/>
                <a:gd name="connsiteX70" fmla="*/ 405003 w 477678"/>
                <a:gd name="connsiteY70" fmla="*/ 350615 h 35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77678" h="350615">
                  <a:moveTo>
                    <a:pt x="405003" y="350615"/>
                  </a:moveTo>
                  <a:lnTo>
                    <a:pt x="415099" y="338900"/>
                  </a:lnTo>
                  <a:lnTo>
                    <a:pt x="425672" y="288417"/>
                  </a:lnTo>
                  <a:lnTo>
                    <a:pt x="428339" y="267176"/>
                  </a:lnTo>
                  <a:lnTo>
                    <a:pt x="433578" y="224600"/>
                  </a:lnTo>
                  <a:lnTo>
                    <a:pt x="451199" y="222504"/>
                  </a:lnTo>
                  <a:lnTo>
                    <a:pt x="449580" y="200692"/>
                  </a:lnTo>
                  <a:lnTo>
                    <a:pt x="451675" y="183642"/>
                  </a:lnTo>
                  <a:lnTo>
                    <a:pt x="453771" y="166688"/>
                  </a:lnTo>
                  <a:lnTo>
                    <a:pt x="471868" y="160306"/>
                  </a:lnTo>
                  <a:lnTo>
                    <a:pt x="466534" y="133731"/>
                  </a:lnTo>
                  <a:lnTo>
                    <a:pt x="455200" y="119348"/>
                  </a:lnTo>
                  <a:lnTo>
                    <a:pt x="477678" y="113443"/>
                  </a:lnTo>
                  <a:lnTo>
                    <a:pt x="466915" y="94869"/>
                  </a:lnTo>
                  <a:lnTo>
                    <a:pt x="456152" y="76295"/>
                  </a:lnTo>
                  <a:lnTo>
                    <a:pt x="436912" y="56674"/>
                  </a:lnTo>
                  <a:lnTo>
                    <a:pt x="416052" y="49721"/>
                  </a:lnTo>
                  <a:lnTo>
                    <a:pt x="386619" y="41815"/>
                  </a:lnTo>
                  <a:lnTo>
                    <a:pt x="335756" y="31242"/>
                  </a:lnTo>
                  <a:lnTo>
                    <a:pt x="321278" y="42386"/>
                  </a:lnTo>
                  <a:lnTo>
                    <a:pt x="318611" y="29051"/>
                  </a:lnTo>
                  <a:lnTo>
                    <a:pt x="253365" y="29623"/>
                  </a:lnTo>
                  <a:lnTo>
                    <a:pt x="243173" y="6858"/>
                  </a:lnTo>
                  <a:lnTo>
                    <a:pt x="224409" y="17431"/>
                  </a:lnTo>
                  <a:lnTo>
                    <a:pt x="207359" y="15335"/>
                  </a:lnTo>
                  <a:lnTo>
                    <a:pt x="191738" y="476"/>
                  </a:lnTo>
                  <a:lnTo>
                    <a:pt x="185356" y="16954"/>
                  </a:lnTo>
                  <a:lnTo>
                    <a:pt x="174117" y="2572"/>
                  </a:lnTo>
                  <a:lnTo>
                    <a:pt x="152685" y="0"/>
                  </a:lnTo>
                  <a:lnTo>
                    <a:pt x="146304" y="16478"/>
                  </a:lnTo>
                  <a:lnTo>
                    <a:pt x="128682" y="18574"/>
                  </a:lnTo>
                  <a:lnTo>
                    <a:pt x="110490" y="24956"/>
                  </a:lnTo>
                  <a:lnTo>
                    <a:pt x="112204" y="46768"/>
                  </a:lnTo>
                  <a:lnTo>
                    <a:pt x="101536" y="62770"/>
                  </a:lnTo>
                  <a:lnTo>
                    <a:pt x="94488" y="48958"/>
                  </a:lnTo>
                  <a:lnTo>
                    <a:pt x="73628" y="42005"/>
                  </a:lnTo>
                  <a:lnTo>
                    <a:pt x="71056" y="63246"/>
                  </a:lnTo>
                  <a:lnTo>
                    <a:pt x="86582" y="78200"/>
                  </a:lnTo>
                  <a:lnTo>
                    <a:pt x="83915" y="99441"/>
                  </a:lnTo>
                  <a:lnTo>
                    <a:pt x="57721" y="100489"/>
                  </a:lnTo>
                  <a:lnTo>
                    <a:pt x="64103" y="84011"/>
                  </a:lnTo>
                  <a:lnTo>
                    <a:pt x="53340" y="65437"/>
                  </a:lnTo>
                  <a:lnTo>
                    <a:pt x="34671" y="76105"/>
                  </a:lnTo>
                  <a:lnTo>
                    <a:pt x="40576" y="98393"/>
                  </a:lnTo>
                  <a:lnTo>
                    <a:pt x="51339" y="116967"/>
                  </a:lnTo>
                  <a:lnTo>
                    <a:pt x="38005" y="119634"/>
                  </a:lnTo>
                  <a:lnTo>
                    <a:pt x="22479" y="104775"/>
                  </a:lnTo>
                  <a:lnTo>
                    <a:pt x="0" y="110681"/>
                  </a:lnTo>
                  <a:lnTo>
                    <a:pt x="14478" y="134017"/>
                  </a:lnTo>
                  <a:lnTo>
                    <a:pt x="25241" y="152591"/>
                  </a:lnTo>
                  <a:lnTo>
                    <a:pt x="36004" y="171260"/>
                  </a:lnTo>
                  <a:lnTo>
                    <a:pt x="56864" y="178118"/>
                  </a:lnTo>
                  <a:lnTo>
                    <a:pt x="93250" y="199930"/>
                  </a:lnTo>
                  <a:lnTo>
                    <a:pt x="129730" y="221647"/>
                  </a:lnTo>
                  <a:lnTo>
                    <a:pt x="189166" y="267843"/>
                  </a:lnTo>
                  <a:lnTo>
                    <a:pt x="195643" y="285941"/>
                  </a:lnTo>
                  <a:lnTo>
                    <a:pt x="206883" y="300323"/>
                  </a:lnTo>
                  <a:lnTo>
                    <a:pt x="227838" y="307181"/>
                  </a:lnTo>
                  <a:lnTo>
                    <a:pt x="239077" y="321469"/>
                  </a:lnTo>
                  <a:lnTo>
                    <a:pt x="256698" y="319373"/>
                  </a:lnTo>
                  <a:lnTo>
                    <a:pt x="274891" y="312992"/>
                  </a:lnTo>
                  <a:lnTo>
                    <a:pt x="288226" y="310325"/>
                  </a:lnTo>
                  <a:lnTo>
                    <a:pt x="310134" y="308705"/>
                  </a:lnTo>
                  <a:lnTo>
                    <a:pt x="321469" y="323088"/>
                  </a:lnTo>
                  <a:lnTo>
                    <a:pt x="338518" y="325184"/>
                  </a:lnTo>
                  <a:lnTo>
                    <a:pt x="356235" y="322993"/>
                  </a:lnTo>
                  <a:lnTo>
                    <a:pt x="372808" y="329375"/>
                  </a:lnTo>
                  <a:lnTo>
                    <a:pt x="393668" y="336328"/>
                  </a:lnTo>
                  <a:lnTo>
                    <a:pt x="405003" y="350615"/>
                  </a:lnTo>
                  <a:lnTo>
                    <a:pt x="405003" y="350615"/>
                  </a:lnTo>
                  <a:lnTo>
                    <a:pt x="405003" y="35061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F9564E0-A1C9-9993-661C-16FB1A330D8E}"/>
                </a:ext>
              </a:extLst>
            </p:cNvPr>
            <p:cNvSpPr/>
            <p:nvPr/>
          </p:nvSpPr>
          <p:spPr>
            <a:xfrm>
              <a:off x="9883686" y="70775"/>
              <a:ext cx="657314" cy="751146"/>
            </a:xfrm>
            <a:custGeom>
              <a:avLst/>
              <a:gdLst>
                <a:gd name="connsiteX0" fmla="*/ 104775 w 390334"/>
                <a:gd name="connsiteY0" fmla="*/ 446056 h 446055"/>
                <a:gd name="connsiteX1" fmla="*/ 122491 w 390334"/>
                <a:gd name="connsiteY1" fmla="*/ 443865 h 446055"/>
                <a:gd name="connsiteX2" fmla="*/ 140589 w 390334"/>
                <a:gd name="connsiteY2" fmla="*/ 402812 h 446055"/>
                <a:gd name="connsiteX3" fmla="*/ 150781 w 390334"/>
                <a:gd name="connsiteY3" fmla="*/ 391097 h 446055"/>
                <a:gd name="connsiteX4" fmla="*/ 164688 w 390334"/>
                <a:gd name="connsiteY4" fmla="*/ 384143 h 446055"/>
                <a:gd name="connsiteX5" fmla="*/ 184975 w 390334"/>
                <a:gd name="connsiteY5" fmla="*/ 360712 h 446055"/>
                <a:gd name="connsiteX6" fmla="*/ 195072 w 390334"/>
                <a:gd name="connsiteY6" fmla="*/ 348996 h 446055"/>
                <a:gd name="connsiteX7" fmla="*/ 213836 w 390334"/>
                <a:gd name="connsiteY7" fmla="*/ 338328 h 446055"/>
                <a:gd name="connsiteX8" fmla="*/ 232600 w 390334"/>
                <a:gd name="connsiteY8" fmla="*/ 327660 h 446055"/>
                <a:gd name="connsiteX9" fmla="*/ 250793 w 390334"/>
                <a:gd name="connsiteY9" fmla="*/ 321278 h 446055"/>
                <a:gd name="connsiteX10" fmla="*/ 262604 w 390334"/>
                <a:gd name="connsiteY10" fmla="*/ 331375 h 446055"/>
                <a:gd name="connsiteX11" fmla="*/ 278702 w 390334"/>
                <a:gd name="connsiteY11" fmla="*/ 342043 h 446055"/>
                <a:gd name="connsiteX12" fmla="*/ 300133 w 390334"/>
                <a:gd name="connsiteY12" fmla="*/ 344615 h 446055"/>
                <a:gd name="connsiteX13" fmla="*/ 318325 w 390334"/>
                <a:gd name="connsiteY13" fmla="*/ 338233 h 446055"/>
                <a:gd name="connsiteX14" fmla="*/ 334423 w 390334"/>
                <a:gd name="connsiteY14" fmla="*/ 348901 h 446055"/>
                <a:gd name="connsiteX15" fmla="*/ 328422 w 390334"/>
                <a:gd name="connsiteY15" fmla="*/ 326517 h 446055"/>
                <a:gd name="connsiteX16" fmla="*/ 321945 w 390334"/>
                <a:gd name="connsiteY16" fmla="*/ 308419 h 446055"/>
                <a:gd name="connsiteX17" fmla="*/ 314992 w 390334"/>
                <a:gd name="connsiteY17" fmla="*/ 294608 h 446055"/>
                <a:gd name="connsiteX18" fmla="*/ 317564 w 390334"/>
                <a:gd name="connsiteY18" fmla="*/ 273272 h 446055"/>
                <a:gd name="connsiteX19" fmla="*/ 306800 w 390334"/>
                <a:gd name="connsiteY19" fmla="*/ 254603 h 446055"/>
                <a:gd name="connsiteX20" fmla="*/ 321850 w 390334"/>
                <a:gd name="connsiteY20" fmla="*/ 239173 h 446055"/>
                <a:gd name="connsiteX21" fmla="*/ 323374 w 390334"/>
                <a:gd name="connsiteY21" fmla="*/ 226409 h 446055"/>
                <a:gd name="connsiteX22" fmla="*/ 329755 w 390334"/>
                <a:gd name="connsiteY22" fmla="*/ 209836 h 446055"/>
                <a:gd name="connsiteX23" fmla="*/ 336709 w 390334"/>
                <a:gd name="connsiteY23" fmla="*/ 189071 h 446055"/>
                <a:gd name="connsiteX24" fmla="*/ 347377 w 390334"/>
                <a:gd name="connsiteY24" fmla="*/ 173069 h 446055"/>
                <a:gd name="connsiteX25" fmla="*/ 345186 w 390334"/>
                <a:gd name="connsiteY25" fmla="*/ 155543 h 446055"/>
                <a:gd name="connsiteX26" fmla="*/ 343567 w 390334"/>
                <a:gd name="connsiteY26" fmla="*/ 133636 h 446055"/>
                <a:gd name="connsiteX27" fmla="*/ 341376 w 390334"/>
                <a:gd name="connsiteY27" fmla="*/ 116110 h 446055"/>
                <a:gd name="connsiteX28" fmla="*/ 334328 w 390334"/>
                <a:gd name="connsiteY28" fmla="*/ 102299 h 446055"/>
                <a:gd name="connsiteX29" fmla="*/ 344996 w 390334"/>
                <a:gd name="connsiteY29" fmla="*/ 86297 h 446055"/>
                <a:gd name="connsiteX30" fmla="*/ 351377 w 390334"/>
                <a:gd name="connsiteY30" fmla="*/ 69723 h 446055"/>
                <a:gd name="connsiteX31" fmla="*/ 362141 w 390334"/>
                <a:gd name="connsiteY31" fmla="*/ 53721 h 446055"/>
                <a:gd name="connsiteX32" fmla="*/ 359950 w 390334"/>
                <a:gd name="connsiteY32" fmla="*/ 36195 h 446055"/>
                <a:gd name="connsiteX33" fmla="*/ 375381 w 390334"/>
                <a:gd name="connsiteY33" fmla="*/ 16478 h 446055"/>
                <a:gd name="connsiteX34" fmla="*/ 390335 w 390334"/>
                <a:gd name="connsiteY34" fmla="*/ 1048 h 446055"/>
                <a:gd name="connsiteX35" fmla="*/ 346996 w 390334"/>
                <a:gd name="connsiteY35" fmla="*/ 0 h 446055"/>
                <a:gd name="connsiteX36" fmla="*/ 324993 w 390334"/>
                <a:gd name="connsiteY36" fmla="*/ 1619 h 446055"/>
                <a:gd name="connsiteX37" fmla="*/ 303086 w 390334"/>
                <a:gd name="connsiteY37" fmla="*/ 3239 h 446055"/>
                <a:gd name="connsiteX38" fmla="*/ 216313 w 390334"/>
                <a:gd name="connsiteY38" fmla="*/ 1143 h 446055"/>
                <a:gd name="connsiteX39" fmla="*/ 192786 w 390334"/>
                <a:gd name="connsiteY39" fmla="*/ 15526 h 446055"/>
                <a:gd name="connsiteX40" fmla="*/ 170783 w 390334"/>
                <a:gd name="connsiteY40" fmla="*/ 17145 h 446055"/>
                <a:gd name="connsiteX41" fmla="*/ 168688 w 390334"/>
                <a:gd name="connsiteY41" fmla="*/ 34195 h 446055"/>
                <a:gd name="connsiteX42" fmla="*/ 149923 w 390334"/>
                <a:gd name="connsiteY42" fmla="*/ 44863 h 446055"/>
                <a:gd name="connsiteX43" fmla="*/ 131731 w 390334"/>
                <a:gd name="connsiteY43" fmla="*/ 51340 h 446055"/>
                <a:gd name="connsiteX44" fmla="*/ 117348 w 390334"/>
                <a:gd name="connsiteY44" fmla="*/ 62484 h 446055"/>
                <a:gd name="connsiteX45" fmla="*/ 110966 w 390334"/>
                <a:gd name="connsiteY45" fmla="*/ 79058 h 446055"/>
                <a:gd name="connsiteX46" fmla="*/ 100299 w 390334"/>
                <a:gd name="connsiteY46" fmla="*/ 94964 h 446055"/>
                <a:gd name="connsiteX47" fmla="*/ 81534 w 390334"/>
                <a:gd name="connsiteY47" fmla="*/ 105632 h 446055"/>
                <a:gd name="connsiteX48" fmla="*/ 70866 w 390334"/>
                <a:gd name="connsiteY48" fmla="*/ 121634 h 446055"/>
                <a:gd name="connsiteX49" fmla="*/ 60198 w 390334"/>
                <a:gd name="connsiteY49" fmla="*/ 137636 h 446055"/>
                <a:gd name="connsiteX50" fmla="*/ 71438 w 390334"/>
                <a:gd name="connsiteY50" fmla="*/ 152019 h 446055"/>
                <a:gd name="connsiteX51" fmla="*/ 82201 w 390334"/>
                <a:gd name="connsiteY51" fmla="*/ 170688 h 446055"/>
                <a:gd name="connsiteX52" fmla="*/ 98298 w 390334"/>
                <a:gd name="connsiteY52" fmla="*/ 181261 h 446055"/>
                <a:gd name="connsiteX53" fmla="*/ 83915 w 390334"/>
                <a:gd name="connsiteY53" fmla="*/ 192500 h 446055"/>
                <a:gd name="connsiteX54" fmla="*/ 68961 w 390334"/>
                <a:gd name="connsiteY54" fmla="*/ 207931 h 446055"/>
                <a:gd name="connsiteX55" fmla="*/ 58198 w 390334"/>
                <a:gd name="connsiteY55" fmla="*/ 223933 h 446055"/>
                <a:gd name="connsiteX56" fmla="*/ 47530 w 390334"/>
                <a:gd name="connsiteY56" fmla="*/ 239935 h 446055"/>
                <a:gd name="connsiteX57" fmla="*/ 36862 w 390334"/>
                <a:gd name="connsiteY57" fmla="*/ 255937 h 446055"/>
                <a:gd name="connsiteX58" fmla="*/ 26194 w 390334"/>
                <a:gd name="connsiteY58" fmla="*/ 271939 h 446055"/>
                <a:gd name="connsiteX59" fmla="*/ 15050 w 390334"/>
                <a:gd name="connsiteY59" fmla="*/ 292132 h 446055"/>
                <a:gd name="connsiteX60" fmla="*/ 0 w 390334"/>
                <a:gd name="connsiteY60" fmla="*/ 307658 h 446055"/>
                <a:gd name="connsiteX61" fmla="*/ 11335 w 390334"/>
                <a:gd name="connsiteY61" fmla="*/ 321945 h 446055"/>
                <a:gd name="connsiteX62" fmla="*/ 22098 w 390334"/>
                <a:gd name="connsiteY62" fmla="*/ 340614 h 446055"/>
                <a:gd name="connsiteX63" fmla="*/ 24289 w 390334"/>
                <a:gd name="connsiteY63" fmla="*/ 358235 h 446055"/>
                <a:gd name="connsiteX64" fmla="*/ 41434 w 390334"/>
                <a:gd name="connsiteY64" fmla="*/ 360331 h 446055"/>
                <a:gd name="connsiteX65" fmla="*/ 60770 w 390334"/>
                <a:gd name="connsiteY65" fmla="*/ 380048 h 446055"/>
                <a:gd name="connsiteX66" fmla="*/ 72009 w 390334"/>
                <a:gd name="connsiteY66" fmla="*/ 394335 h 446055"/>
                <a:gd name="connsiteX67" fmla="*/ 74200 w 390334"/>
                <a:gd name="connsiteY67" fmla="*/ 411956 h 446055"/>
                <a:gd name="connsiteX68" fmla="*/ 81153 w 390334"/>
                <a:gd name="connsiteY68" fmla="*/ 425768 h 446055"/>
                <a:gd name="connsiteX69" fmla="*/ 101060 w 390334"/>
                <a:gd name="connsiteY69" fmla="*/ 441198 h 446055"/>
                <a:gd name="connsiteX70" fmla="*/ 104775 w 390334"/>
                <a:gd name="connsiteY70" fmla="*/ 446056 h 446055"/>
                <a:gd name="connsiteX71" fmla="*/ 104775 w 390334"/>
                <a:gd name="connsiteY71" fmla="*/ 446056 h 446055"/>
                <a:gd name="connsiteX72" fmla="*/ 104775 w 390334"/>
                <a:gd name="connsiteY72" fmla="*/ 446056 h 44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0334" h="446055">
                  <a:moveTo>
                    <a:pt x="104775" y="446056"/>
                  </a:moveTo>
                  <a:lnTo>
                    <a:pt x="122491" y="443865"/>
                  </a:lnTo>
                  <a:lnTo>
                    <a:pt x="140589" y="402812"/>
                  </a:lnTo>
                  <a:lnTo>
                    <a:pt x="150781" y="391097"/>
                  </a:lnTo>
                  <a:lnTo>
                    <a:pt x="164688" y="384143"/>
                  </a:lnTo>
                  <a:lnTo>
                    <a:pt x="184975" y="360712"/>
                  </a:lnTo>
                  <a:lnTo>
                    <a:pt x="195072" y="348996"/>
                  </a:lnTo>
                  <a:lnTo>
                    <a:pt x="213836" y="338328"/>
                  </a:lnTo>
                  <a:lnTo>
                    <a:pt x="232600" y="327660"/>
                  </a:lnTo>
                  <a:lnTo>
                    <a:pt x="250793" y="321278"/>
                  </a:lnTo>
                  <a:lnTo>
                    <a:pt x="262604" y="331375"/>
                  </a:lnTo>
                  <a:lnTo>
                    <a:pt x="278702" y="342043"/>
                  </a:lnTo>
                  <a:lnTo>
                    <a:pt x="300133" y="344615"/>
                  </a:lnTo>
                  <a:lnTo>
                    <a:pt x="318325" y="338233"/>
                  </a:lnTo>
                  <a:lnTo>
                    <a:pt x="334423" y="348901"/>
                  </a:lnTo>
                  <a:lnTo>
                    <a:pt x="328422" y="326517"/>
                  </a:lnTo>
                  <a:lnTo>
                    <a:pt x="321945" y="308419"/>
                  </a:lnTo>
                  <a:lnTo>
                    <a:pt x="314992" y="294608"/>
                  </a:lnTo>
                  <a:lnTo>
                    <a:pt x="317564" y="273272"/>
                  </a:lnTo>
                  <a:lnTo>
                    <a:pt x="306800" y="254603"/>
                  </a:lnTo>
                  <a:lnTo>
                    <a:pt x="321850" y="239173"/>
                  </a:lnTo>
                  <a:lnTo>
                    <a:pt x="323374" y="226409"/>
                  </a:lnTo>
                  <a:lnTo>
                    <a:pt x="329755" y="209836"/>
                  </a:lnTo>
                  <a:lnTo>
                    <a:pt x="336709" y="189071"/>
                  </a:lnTo>
                  <a:lnTo>
                    <a:pt x="347377" y="173069"/>
                  </a:lnTo>
                  <a:lnTo>
                    <a:pt x="345186" y="155543"/>
                  </a:lnTo>
                  <a:lnTo>
                    <a:pt x="343567" y="133636"/>
                  </a:lnTo>
                  <a:lnTo>
                    <a:pt x="341376" y="116110"/>
                  </a:lnTo>
                  <a:lnTo>
                    <a:pt x="334328" y="102299"/>
                  </a:lnTo>
                  <a:lnTo>
                    <a:pt x="344996" y="86297"/>
                  </a:lnTo>
                  <a:lnTo>
                    <a:pt x="351377" y="69723"/>
                  </a:lnTo>
                  <a:lnTo>
                    <a:pt x="362141" y="53721"/>
                  </a:lnTo>
                  <a:lnTo>
                    <a:pt x="359950" y="36195"/>
                  </a:lnTo>
                  <a:lnTo>
                    <a:pt x="375381" y="16478"/>
                  </a:lnTo>
                  <a:lnTo>
                    <a:pt x="390335" y="1048"/>
                  </a:lnTo>
                  <a:lnTo>
                    <a:pt x="346996" y="0"/>
                  </a:lnTo>
                  <a:lnTo>
                    <a:pt x="324993" y="1619"/>
                  </a:lnTo>
                  <a:lnTo>
                    <a:pt x="303086" y="3239"/>
                  </a:lnTo>
                  <a:lnTo>
                    <a:pt x="216313" y="1143"/>
                  </a:lnTo>
                  <a:lnTo>
                    <a:pt x="192786" y="15526"/>
                  </a:lnTo>
                  <a:lnTo>
                    <a:pt x="170783" y="17145"/>
                  </a:lnTo>
                  <a:lnTo>
                    <a:pt x="168688" y="34195"/>
                  </a:lnTo>
                  <a:lnTo>
                    <a:pt x="149923" y="44863"/>
                  </a:lnTo>
                  <a:lnTo>
                    <a:pt x="131731" y="51340"/>
                  </a:lnTo>
                  <a:lnTo>
                    <a:pt x="117348" y="62484"/>
                  </a:lnTo>
                  <a:lnTo>
                    <a:pt x="110966" y="79058"/>
                  </a:lnTo>
                  <a:lnTo>
                    <a:pt x="100299" y="94964"/>
                  </a:lnTo>
                  <a:lnTo>
                    <a:pt x="81534" y="105632"/>
                  </a:lnTo>
                  <a:lnTo>
                    <a:pt x="70866" y="121634"/>
                  </a:lnTo>
                  <a:lnTo>
                    <a:pt x="60198" y="137636"/>
                  </a:lnTo>
                  <a:lnTo>
                    <a:pt x="71438" y="152019"/>
                  </a:lnTo>
                  <a:lnTo>
                    <a:pt x="82201" y="170688"/>
                  </a:lnTo>
                  <a:lnTo>
                    <a:pt x="98298" y="181261"/>
                  </a:lnTo>
                  <a:lnTo>
                    <a:pt x="83915" y="192500"/>
                  </a:lnTo>
                  <a:lnTo>
                    <a:pt x="68961" y="207931"/>
                  </a:lnTo>
                  <a:lnTo>
                    <a:pt x="58198" y="223933"/>
                  </a:lnTo>
                  <a:lnTo>
                    <a:pt x="47530" y="239935"/>
                  </a:lnTo>
                  <a:lnTo>
                    <a:pt x="36862" y="255937"/>
                  </a:lnTo>
                  <a:lnTo>
                    <a:pt x="26194" y="271939"/>
                  </a:lnTo>
                  <a:lnTo>
                    <a:pt x="15050" y="292132"/>
                  </a:lnTo>
                  <a:lnTo>
                    <a:pt x="0" y="307658"/>
                  </a:lnTo>
                  <a:lnTo>
                    <a:pt x="11335" y="321945"/>
                  </a:lnTo>
                  <a:lnTo>
                    <a:pt x="22098" y="340614"/>
                  </a:lnTo>
                  <a:lnTo>
                    <a:pt x="24289" y="358235"/>
                  </a:lnTo>
                  <a:lnTo>
                    <a:pt x="41434" y="360331"/>
                  </a:lnTo>
                  <a:lnTo>
                    <a:pt x="60770" y="380048"/>
                  </a:lnTo>
                  <a:lnTo>
                    <a:pt x="72009" y="394335"/>
                  </a:lnTo>
                  <a:lnTo>
                    <a:pt x="74200" y="411956"/>
                  </a:lnTo>
                  <a:lnTo>
                    <a:pt x="81153" y="425768"/>
                  </a:lnTo>
                  <a:lnTo>
                    <a:pt x="101060" y="441198"/>
                  </a:lnTo>
                  <a:lnTo>
                    <a:pt x="104775" y="446056"/>
                  </a:lnTo>
                  <a:lnTo>
                    <a:pt x="104775" y="446056"/>
                  </a:lnTo>
                  <a:lnTo>
                    <a:pt x="104775" y="44605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3FCE6A0E-9D95-0E97-D658-0BD903B01B67}"/>
                </a:ext>
              </a:extLst>
            </p:cNvPr>
            <p:cNvSpPr/>
            <p:nvPr/>
          </p:nvSpPr>
          <p:spPr>
            <a:xfrm>
              <a:off x="7529833" y="692000"/>
              <a:ext cx="644162" cy="542628"/>
            </a:xfrm>
            <a:custGeom>
              <a:avLst/>
              <a:gdLst>
                <a:gd name="connsiteX0" fmla="*/ 240030 w 382524"/>
                <a:gd name="connsiteY0" fmla="*/ 322231 h 322230"/>
                <a:gd name="connsiteX1" fmla="*/ 237935 w 382524"/>
                <a:gd name="connsiteY1" fmla="*/ 304705 h 322230"/>
                <a:gd name="connsiteX2" fmla="*/ 224028 w 382524"/>
                <a:gd name="connsiteY2" fmla="*/ 277082 h 322230"/>
                <a:gd name="connsiteX3" fmla="*/ 241554 w 382524"/>
                <a:gd name="connsiteY3" fmla="*/ 274891 h 322230"/>
                <a:gd name="connsiteX4" fmla="*/ 248508 w 382524"/>
                <a:gd name="connsiteY4" fmla="*/ 254127 h 322230"/>
                <a:gd name="connsiteX5" fmla="*/ 246316 w 382524"/>
                <a:gd name="connsiteY5" fmla="*/ 236601 h 322230"/>
                <a:gd name="connsiteX6" fmla="*/ 266033 w 382524"/>
                <a:gd name="connsiteY6" fmla="*/ 252032 h 322230"/>
                <a:gd name="connsiteX7" fmla="*/ 281559 w 382524"/>
                <a:gd name="connsiteY7" fmla="*/ 266891 h 322230"/>
                <a:gd name="connsiteX8" fmla="*/ 292132 w 382524"/>
                <a:gd name="connsiteY8" fmla="*/ 250889 h 322230"/>
                <a:gd name="connsiteX9" fmla="*/ 286798 w 382524"/>
                <a:gd name="connsiteY9" fmla="*/ 224314 h 322230"/>
                <a:gd name="connsiteX10" fmla="*/ 280321 w 382524"/>
                <a:gd name="connsiteY10" fmla="*/ 206312 h 322230"/>
                <a:gd name="connsiteX11" fmla="*/ 298990 w 382524"/>
                <a:gd name="connsiteY11" fmla="*/ 195643 h 322230"/>
                <a:gd name="connsiteX12" fmla="*/ 316039 w 382524"/>
                <a:gd name="connsiteY12" fmla="*/ 197739 h 322230"/>
                <a:gd name="connsiteX13" fmla="*/ 326707 w 382524"/>
                <a:gd name="connsiteY13" fmla="*/ 181737 h 322230"/>
                <a:gd name="connsiteX14" fmla="*/ 346900 w 382524"/>
                <a:gd name="connsiteY14" fmla="*/ 158305 h 322230"/>
                <a:gd name="connsiteX15" fmla="*/ 356997 w 382524"/>
                <a:gd name="connsiteY15" fmla="*/ 146590 h 322230"/>
                <a:gd name="connsiteX16" fmla="*/ 371856 w 382524"/>
                <a:gd name="connsiteY16" fmla="*/ 131159 h 322230"/>
                <a:gd name="connsiteX17" fmla="*/ 382524 w 382524"/>
                <a:gd name="connsiteY17" fmla="*/ 115252 h 322230"/>
                <a:gd name="connsiteX18" fmla="*/ 366999 w 382524"/>
                <a:gd name="connsiteY18" fmla="*/ 100394 h 322230"/>
                <a:gd name="connsiteX19" fmla="*/ 360616 w 382524"/>
                <a:gd name="connsiteY19" fmla="*/ 82296 h 322230"/>
                <a:gd name="connsiteX20" fmla="*/ 349377 w 382524"/>
                <a:gd name="connsiteY20" fmla="*/ 67913 h 322230"/>
                <a:gd name="connsiteX21" fmla="*/ 333851 w 382524"/>
                <a:gd name="connsiteY21" fmla="*/ 53054 h 322230"/>
                <a:gd name="connsiteX22" fmla="*/ 318421 w 382524"/>
                <a:gd name="connsiteY22" fmla="*/ 38195 h 322230"/>
                <a:gd name="connsiteX23" fmla="*/ 320516 w 382524"/>
                <a:gd name="connsiteY23" fmla="*/ 21241 h 322230"/>
                <a:gd name="connsiteX24" fmla="*/ 304515 w 382524"/>
                <a:gd name="connsiteY24" fmla="*/ 10573 h 322230"/>
                <a:gd name="connsiteX25" fmla="*/ 288513 w 382524"/>
                <a:gd name="connsiteY25" fmla="*/ 0 h 322230"/>
                <a:gd name="connsiteX26" fmla="*/ 285845 w 382524"/>
                <a:gd name="connsiteY26" fmla="*/ 21241 h 322230"/>
                <a:gd name="connsiteX27" fmla="*/ 264033 w 382524"/>
                <a:gd name="connsiteY27" fmla="*/ 22860 h 322230"/>
                <a:gd name="connsiteX28" fmla="*/ 266224 w 382524"/>
                <a:gd name="connsiteY28" fmla="*/ 40386 h 322230"/>
                <a:gd name="connsiteX29" fmla="*/ 251270 w 382524"/>
                <a:gd name="connsiteY29" fmla="*/ 55817 h 322230"/>
                <a:gd name="connsiteX30" fmla="*/ 234220 w 382524"/>
                <a:gd name="connsiteY30" fmla="*/ 53721 h 322230"/>
                <a:gd name="connsiteX31" fmla="*/ 231648 w 382524"/>
                <a:gd name="connsiteY31" fmla="*/ 75057 h 322230"/>
                <a:gd name="connsiteX32" fmla="*/ 215646 w 382524"/>
                <a:gd name="connsiteY32" fmla="*/ 64389 h 322230"/>
                <a:gd name="connsiteX33" fmla="*/ 200692 w 382524"/>
                <a:gd name="connsiteY33" fmla="*/ 79820 h 322230"/>
                <a:gd name="connsiteX34" fmla="*/ 190119 w 382524"/>
                <a:gd name="connsiteY34" fmla="*/ 95822 h 322230"/>
                <a:gd name="connsiteX35" fmla="*/ 174593 w 382524"/>
                <a:gd name="connsiteY35" fmla="*/ 80963 h 322230"/>
                <a:gd name="connsiteX36" fmla="*/ 160782 w 382524"/>
                <a:gd name="connsiteY36" fmla="*/ 87821 h 322230"/>
                <a:gd name="connsiteX37" fmla="*/ 145256 w 382524"/>
                <a:gd name="connsiteY37" fmla="*/ 72962 h 322230"/>
                <a:gd name="connsiteX38" fmla="*/ 138875 w 382524"/>
                <a:gd name="connsiteY38" fmla="*/ 54959 h 322230"/>
                <a:gd name="connsiteX39" fmla="*/ 132493 w 382524"/>
                <a:gd name="connsiteY39" fmla="*/ 71438 h 322230"/>
                <a:gd name="connsiteX40" fmla="*/ 110680 w 382524"/>
                <a:gd name="connsiteY40" fmla="*/ 73057 h 322230"/>
                <a:gd name="connsiteX41" fmla="*/ 104299 w 382524"/>
                <a:gd name="connsiteY41" fmla="*/ 89535 h 322230"/>
                <a:gd name="connsiteX42" fmla="*/ 86201 w 382524"/>
                <a:gd name="connsiteY42" fmla="*/ 95917 h 322230"/>
                <a:gd name="connsiteX43" fmla="*/ 71247 w 382524"/>
                <a:gd name="connsiteY43" fmla="*/ 111347 h 322230"/>
                <a:gd name="connsiteX44" fmla="*/ 47340 w 382524"/>
                <a:gd name="connsiteY44" fmla="*/ 130016 h 322230"/>
                <a:gd name="connsiteX45" fmla="*/ 53245 w 382524"/>
                <a:gd name="connsiteY45" fmla="*/ 152305 h 322230"/>
                <a:gd name="connsiteX46" fmla="*/ 38862 w 382524"/>
                <a:gd name="connsiteY46" fmla="*/ 163544 h 322230"/>
                <a:gd name="connsiteX47" fmla="*/ 27623 w 382524"/>
                <a:gd name="connsiteY47" fmla="*/ 149162 h 322230"/>
                <a:gd name="connsiteX48" fmla="*/ 20288 w 382524"/>
                <a:gd name="connsiteY48" fmla="*/ 174212 h 322230"/>
                <a:gd name="connsiteX49" fmla="*/ 18098 w 382524"/>
                <a:gd name="connsiteY49" fmla="*/ 191167 h 322230"/>
                <a:gd name="connsiteX50" fmla="*/ 0 w 382524"/>
                <a:gd name="connsiteY50" fmla="*/ 197549 h 322230"/>
                <a:gd name="connsiteX51" fmla="*/ 12859 w 382524"/>
                <a:gd name="connsiteY51" fmla="*/ 233743 h 322230"/>
                <a:gd name="connsiteX52" fmla="*/ 60293 w 382524"/>
                <a:gd name="connsiteY52" fmla="*/ 235268 h 322230"/>
                <a:gd name="connsiteX53" fmla="*/ 76295 w 382524"/>
                <a:gd name="connsiteY53" fmla="*/ 245840 h 322230"/>
                <a:gd name="connsiteX54" fmla="*/ 94965 w 382524"/>
                <a:gd name="connsiteY54" fmla="*/ 235268 h 322230"/>
                <a:gd name="connsiteX55" fmla="*/ 137065 w 382524"/>
                <a:gd name="connsiteY55" fmla="*/ 244697 h 322230"/>
                <a:gd name="connsiteX56" fmla="*/ 174974 w 382524"/>
                <a:gd name="connsiteY56" fmla="*/ 253746 h 322230"/>
                <a:gd name="connsiteX57" fmla="*/ 195739 w 382524"/>
                <a:gd name="connsiteY57" fmla="*/ 260604 h 322230"/>
                <a:gd name="connsiteX58" fmla="*/ 206979 w 382524"/>
                <a:gd name="connsiteY58" fmla="*/ 274987 h 322230"/>
                <a:gd name="connsiteX59" fmla="*/ 225647 w 382524"/>
                <a:gd name="connsiteY59" fmla="*/ 298895 h 322230"/>
                <a:gd name="connsiteX60" fmla="*/ 236315 w 382524"/>
                <a:gd name="connsiteY60" fmla="*/ 317468 h 322230"/>
                <a:gd name="connsiteX61" fmla="*/ 240030 w 382524"/>
                <a:gd name="connsiteY61" fmla="*/ 322231 h 322230"/>
                <a:gd name="connsiteX62" fmla="*/ 240030 w 382524"/>
                <a:gd name="connsiteY62" fmla="*/ 322231 h 322230"/>
                <a:gd name="connsiteX63" fmla="*/ 240030 w 382524"/>
                <a:gd name="connsiteY63" fmla="*/ 322231 h 322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82524" h="322230">
                  <a:moveTo>
                    <a:pt x="240030" y="322231"/>
                  </a:moveTo>
                  <a:lnTo>
                    <a:pt x="237935" y="304705"/>
                  </a:lnTo>
                  <a:lnTo>
                    <a:pt x="224028" y="277082"/>
                  </a:lnTo>
                  <a:lnTo>
                    <a:pt x="241554" y="274891"/>
                  </a:lnTo>
                  <a:lnTo>
                    <a:pt x="248508" y="254127"/>
                  </a:lnTo>
                  <a:lnTo>
                    <a:pt x="246316" y="236601"/>
                  </a:lnTo>
                  <a:lnTo>
                    <a:pt x="266033" y="252032"/>
                  </a:lnTo>
                  <a:lnTo>
                    <a:pt x="281559" y="266891"/>
                  </a:lnTo>
                  <a:lnTo>
                    <a:pt x="292132" y="250889"/>
                  </a:lnTo>
                  <a:lnTo>
                    <a:pt x="286798" y="224314"/>
                  </a:lnTo>
                  <a:lnTo>
                    <a:pt x="280321" y="206312"/>
                  </a:lnTo>
                  <a:lnTo>
                    <a:pt x="298990" y="195643"/>
                  </a:lnTo>
                  <a:lnTo>
                    <a:pt x="316039" y="197739"/>
                  </a:lnTo>
                  <a:lnTo>
                    <a:pt x="326707" y="181737"/>
                  </a:lnTo>
                  <a:lnTo>
                    <a:pt x="346900" y="158305"/>
                  </a:lnTo>
                  <a:lnTo>
                    <a:pt x="356997" y="146590"/>
                  </a:lnTo>
                  <a:lnTo>
                    <a:pt x="371856" y="131159"/>
                  </a:lnTo>
                  <a:lnTo>
                    <a:pt x="382524" y="115252"/>
                  </a:lnTo>
                  <a:lnTo>
                    <a:pt x="366999" y="100394"/>
                  </a:lnTo>
                  <a:lnTo>
                    <a:pt x="360616" y="82296"/>
                  </a:lnTo>
                  <a:lnTo>
                    <a:pt x="349377" y="67913"/>
                  </a:lnTo>
                  <a:lnTo>
                    <a:pt x="333851" y="53054"/>
                  </a:lnTo>
                  <a:lnTo>
                    <a:pt x="318421" y="38195"/>
                  </a:lnTo>
                  <a:lnTo>
                    <a:pt x="320516" y="21241"/>
                  </a:lnTo>
                  <a:lnTo>
                    <a:pt x="304515" y="10573"/>
                  </a:lnTo>
                  <a:lnTo>
                    <a:pt x="288513" y="0"/>
                  </a:lnTo>
                  <a:lnTo>
                    <a:pt x="285845" y="21241"/>
                  </a:lnTo>
                  <a:lnTo>
                    <a:pt x="264033" y="22860"/>
                  </a:lnTo>
                  <a:lnTo>
                    <a:pt x="266224" y="40386"/>
                  </a:lnTo>
                  <a:lnTo>
                    <a:pt x="251270" y="55817"/>
                  </a:lnTo>
                  <a:lnTo>
                    <a:pt x="234220" y="53721"/>
                  </a:lnTo>
                  <a:lnTo>
                    <a:pt x="231648" y="75057"/>
                  </a:lnTo>
                  <a:lnTo>
                    <a:pt x="215646" y="64389"/>
                  </a:lnTo>
                  <a:lnTo>
                    <a:pt x="200692" y="79820"/>
                  </a:lnTo>
                  <a:lnTo>
                    <a:pt x="190119" y="95822"/>
                  </a:lnTo>
                  <a:lnTo>
                    <a:pt x="174593" y="80963"/>
                  </a:lnTo>
                  <a:lnTo>
                    <a:pt x="160782" y="87821"/>
                  </a:lnTo>
                  <a:lnTo>
                    <a:pt x="145256" y="72962"/>
                  </a:lnTo>
                  <a:lnTo>
                    <a:pt x="138875" y="54959"/>
                  </a:lnTo>
                  <a:lnTo>
                    <a:pt x="132493" y="71438"/>
                  </a:lnTo>
                  <a:lnTo>
                    <a:pt x="110680" y="73057"/>
                  </a:lnTo>
                  <a:lnTo>
                    <a:pt x="104299" y="89535"/>
                  </a:lnTo>
                  <a:lnTo>
                    <a:pt x="86201" y="95917"/>
                  </a:lnTo>
                  <a:lnTo>
                    <a:pt x="71247" y="111347"/>
                  </a:lnTo>
                  <a:lnTo>
                    <a:pt x="47340" y="130016"/>
                  </a:lnTo>
                  <a:lnTo>
                    <a:pt x="53245" y="152305"/>
                  </a:lnTo>
                  <a:lnTo>
                    <a:pt x="38862" y="163544"/>
                  </a:lnTo>
                  <a:lnTo>
                    <a:pt x="27623" y="149162"/>
                  </a:lnTo>
                  <a:lnTo>
                    <a:pt x="20288" y="174212"/>
                  </a:lnTo>
                  <a:lnTo>
                    <a:pt x="18098" y="191167"/>
                  </a:lnTo>
                  <a:lnTo>
                    <a:pt x="0" y="197549"/>
                  </a:lnTo>
                  <a:lnTo>
                    <a:pt x="12859" y="233743"/>
                  </a:lnTo>
                  <a:lnTo>
                    <a:pt x="60293" y="235268"/>
                  </a:lnTo>
                  <a:lnTo>
                    <a:pt x="76295" y="245840"/>
                  </a:lnTo>
                  <a:lnTo>
                    <a:pt x="94965" y="235268"/>
                  </a:lnTo>
                  <a:lnTo>
                    <a:pt x="137065" y="244697"/>
                  </a:lnTo>
                  <a:lnTo>
                    <a:pt x="174974" y="253746"/>
                  </a:lnTo>
                  <a:lnTo>
                    <a:pt x="195739" y="260604"/>
                  </a:lnTo>
                  <a:lnTo>
                    <a:pt x="206979" y="274987"/>
                  </a:lnTo>
                  <a:lnTo>
                    <a:pt x="225647" y="298895"/>
                  </a:lnTo>
                  <a:lnTo>
                    <a:pt x="236315" y="317468"/>
                  </a:lnTo>
                  <a:lnTo>
                    <a:pt x="240030" y="322231"/>
                  </a:lnTo>
                  <a:lnTo>
                    <a:pt x="240030" y="322231"/>
                  </a:lnTo>
                  <a:lnTo>
                    <a:pt x="240030" y="32223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1C7E7617-17EC-B22D-03D2-3A360BF60EBE}"/>
                </a:ext>
              </a:extLst>
            </p:cNvPr>
            <p:cNvSpPr/>
            <p:nvPr/>
          </p:nvSpPr>
          <p:spPr>
            <a:xfrm>
              <a:off x="7799625" y="1035093"/>
              <a:ext cx="684902" cy="982121"/>
            </a:xfrm>
            <a:custGeom>
              <a:avLst/>
              <a:gdLst>
                <a:gd name="connsiteX0" fmla="*/ 43529 w 406717"/>
                <a:gd name="connsiteY0" fmla="*/ 583216 h 583215"/>
                <a:gd name="connsiteX1" fmla="*/ 62199 w 406717"/>
                <a:gd name="connsiteY1" fmla="*/ 572548 h 583215"/>
                <a:gd name="connsiteX2" fmla="*/ 93155 w 406717"/>
                <a:gd name="connsiteY2" fmla="*/ 567690 h 583215"/>
                <a:gd name="connsiteX3" fmla="*/ 115062 w 406717"/>
                <a:gd name="connsiteY3" fmla="*/ 566071 h 583215"/>
                <a:gd name="connsiteX4" fmla="*/ 135255 w 406717"/>
                <a:gd name="connsiteY4" fmla="*/ 542449 h 583215"/>
                <a:gd name="connsiteX5" fmla="*/ 149638 w 406717"/>
                <a:gd name="connsiteY5" fmla="*/ 531209 h 583215"/>
                <a:gd name="connsiteX6" fmla="*/ 177451 w 406717"/>
                <a:gd name="connsiteY6" fmla="*/ 517303 h 583215"/>
                <a:gd name="connsiteX7" fmla="*/ 195549 w 406717"/>
                <a:gd name="connsiteY7" fmla="*/ 510826 h 583215"/>
                <a:gd name="connsiteX8" fmla="*/ 214217 w 406717"/>
                <a:gd name="connsiteY8" fmla="*/ 500158 h 583215"/>
                <a:gd name="connsiteX9" fmla="*/ 233458 w 406717"/>
                <a:gd name="connsiteY9" fmla="*/ 485108 h 583215"/>
                <a:gd name="connsiteX10" fmla="*/ 259556 w 406717"/>
                <a:gd name="connsiteY10" fmla="*/ 483965 h 583215"/>
                <a:gd name="connsiteX11" fmla="*/ 288893 w 406717"/>
                <a:gd name="connsiteY11" fmla="*/ 491966 h 583215"/>
                <a:gd name="connsiteX12" fmla="*/ 306038 w 406717"/>
                <a:gd name="connsiteY12" fmla="*/ 494062 h 583215"/>
                <a:gd name="connsiteX13" fmla="*/ 327374 w 406717"/>
                <a:gd name="connsiteY13" fmla="*/ 496729 h 583215"/>
                <a:gd name="connsiteX14" fmla="*/ 341757 w 406717"/>
                <a:gd name="connsiteY14" fmla="*/ 485489 h 583215"/>
                <a:gd name="connsiteX15" fmla="*/ 359283 w 406717"/>
                <a:gd name="connsiteY15" fmla="*/ 448532 h 583215"/>
                <a:gd name="connsiteX16" fmla="*/ 373761 w 406717"/>
                <a:gd name="connsiteY16" fmla="*/ 437293 h 583215"/>
                <a:gd name="connsiteX17" fmla="*/ 393478 w 406717"/>
                <a:gd name="connsiteY17" fmla="*/ 418052 h 583215"/>
                <a:gd name="connsiteX18" fmla="*/ 392335 w 406717"/>
                <a:gd name="connsiteY18" fmla="*/ 391859 h 583215"/>
                <a:gd name="connsiteX19" fmla="*/ 406718 w 406717"/>
                <a:gd name="connsiteY19" fmla="*/ 380619 h 583215"/>
                <a:gd name="connsiteX20" fmla="*/ 406146 w 406717"/>
                <a:gd name="connsiteY20" fmla="*/ 350139 h 583215"/>
                <a:gd name="connsiteX21" fmla="*/ 399765 w 406717"/>
                <a:gd name="connsiteY21" fmla="*/ 331946 h 583215"/>
                <a:gd name="connsiteX22" fmla="*/ 397573 w 406717"/>
                <a:gd name="connsiteY22" fmla="*/ 314325 h 583215"/>
                <a:gd name="connsiteX23" fmla="*/ 403956 w 406717"/>
                <a:gd name="connsiteY23" fmla="*/ 297751 h 583215"/>
                <a:gd name="connsiteX24" fmla="*/ 371856 w 406717"/>
                <a:gd name="connsiteY24" fmla="*/ 241744 h 583215"/>
                <a:gd name="connsiteX25" fmla="*/ 353092 w 406717"/>
                <a:gd name="connsiteY25" fmla="*/ 217646 h 583215"/>
                <a:gd name="connsiteX26" fmla="*/ 279940 w 406717"/>
                <a:gd name="connsiteY26" fmla="*/ 143542 h 583215"/>
                <a:gd name="connsiteX27" fmla="*/ 256413 w 406717"/>
                <a:gd name="connsiteY27" fmla="*/ 123253 h 583215"/>
                <a:gd name="connsiteX28" fmla="*/ 241935 w 406717"/>
                <a:gd name="connsiteY28" fmla="*/ 99727 h 583215"/>
                <a:gd name="connsiteX29" fmla="*/ 225933 w 406717"/>
                <a:gd name="connsiteY29" fmla="*/ 89059 h 583215"/>
                <a:gd name="connsiteX30" fmla="*/ 205645 w 406717"/>
                <a:gd name="connsiteY30" fmla="*/ 77914 h 583215"/>
                <a:gd name="connsiteX31" fmla="*/ 188023 w 406717"/>
                <a:gd name="connsiteY31" fmla="*/ 80105 h 583215"/>
                <a:gd name="connsiteX32" fmla="*/ 176784 w 406717"/>
                <a:gd name="connsiteY32" fmla="*/ 65627 h 583215"/>
                <a:gd name="connsiteX33" fmla="*/ 154305 w 406717"/>
                <a:gd name="connsiteY33" fmla="*/ 36862 h 583215"/>
                <a:gd name="connsiteX34" fmla="*/ 134588 w 406717"/>
                <a:gd name="connsiteY34" fmla="*/ 21431 h 583215"/>
                <a:gd name="connsiteX35" fmla="*/ 137160 w 406717"/>
                <a:gd name="connsiteY35" fmla="*/ 0 h 583215"/>
                <a:gd name="connsiteX36" fmla="*/ 119634 w 406717"/>
                <a:gd name="connsiteY36" fmla="*/ 2191 h 583215"/>
                <a:gd name="connsiteX37" fmla="*/ 126016 w 406717"/>
                <a:gd name="connsiteY37" fmla="*/ 20288 h 583215"/>
                <a:gd name="connsiteX38" fmla="*/ 130302 w 406717"/>
                <a:gd name="connsiteY38" fmla="*/ 55626 h 583215"/>
                <a:gd name="connsiteX39" fmla="*/ 112681 w 406717"/>
                <a:gd name="connsiteY39" fmla="*/ 57721 h 583215"/>
                <a:gd name="connsiteX40" fmla="*/ 85440 w 406717"/>
                <a:gd name="connsiteY40" fmla="*/ 32671 h 583215"/>
                <a:gd name="connsiteX41" fmla="*/ 87059 w 406717"/>
                <a:gd name="connsiteY41" fmla="*/ 54578 h 583215"/>
                <a:gd name="connsiteX42" fmla="*/ 64675 w 406717"/>
                <a:gd name="connsiteY42" fmla="*/ 60484 h 583215"/>
                <a:gd name="connsiteX43" fmla="*/ 84487 w 406717"/>
                <a:gd name="connsiteY43" fmla="*/ 110680 h 583215"/>
                <a:gd name="connsiteX44" fmla="*/ 58388 w 406717"/>
                <a:gd name="connsiteY44" fmla="*/ 111823 h 583215"/>
                <a:gd name="connsiteX45" fmla="*/ 63246 w 406717"/>
                <a:gd name="connsiteY45" fmla="*/ 142875 h 583215"/>
                <a:gd name="connsiteX46" fmla="*/ 64865 w 406717"/>
                <a:gd name="connsiteY46" fmla="*/ 164782 h 583215"/>
                <a:gd name="connsiteX47" fmla="*/ 49911 w 406717"/>
                <a:gd name="connsiteY47" fmla="*/ 180308 h 583215"/>
                <a:gd name="connsiteX48" fmla="*/ 47244 w 406717"/>
                <a:gd name="connsiteY48" fmla="*/ 201644 h 583215"/>
                <a:gd name="connsiteX49" fmla="*/ 53150 w 406717"/>
                <a:gd name="connsiteY49" fmla="*/ 224123 h 583215"/>
                <a:gd name="connsiteX50" fmla="*/ 32861 w 406717"/>
                <a:gd name="connsiteY50" fmla="*/ 212884 h 583215"/>
                <a:gd name="connsiteX51" fmla="*/ 26575 w 406717"/>
                <a:gd name="connsiteY51" fmla="*/ 264223 h 583215"/>
                <a:gd name="connsiteX52" fmla="*/ 17621 w 406717"/>
                <a:gd name="connsiteY52" fmla="*/ 336899 h 583215"/>
                <a:gd name="connsiteX53" fmla="*/ 6953 w 406717"/>
                <a:gd name="connsiteY53" fmla="*/ 352996 h 583215"/>
                <a:gd name="connsiteX54" fmla="*/ 0 w 406717"/>
                <a:gd name="connsiteY54" fmla="*/ 373856 h 583215"/>
                <a:gd name="connsiteX55" fmla="*/ 15526 w 406717"/>
                <a:gd name="connsiteY55" fmla="*/ 388715 h 583215"/>
                <a:gd name="connsiteX56" fmla="*/ 21907 w 406717"/>
                <a:gd name="connsiteY56" fmla="*/ 406908 h 583215"/>
                <a:gd name="connsiteX57" fmla="*/ 28384 w 406717"/>
                <a:gd name="connsiteY57" fmla="*/ 425101 h 583215"/>
                <a:gd name="connsiteX58" fmla="*/ 39624 w 406717"/>
                <a:gd name="connsiteY58" fmla="*/ 439484 h 583215"/>
                <a:gd name="connsiteX59" fmla="*/ 33242 w 406717"/>
                <a:gd name="connsiteY59" fmla="*/ 456057 h 583215"/>
                <a:gd name="connsiteX60" fmla="*/ 31147 w 406717"/>
                <a:gd name="connsiteY60" fmla="*/ 473202 h 583215"/>
                <a:gd name="connsiteX61" fmla="*/ 28480 w 406717"/>
                <a:gd name="connsiteY61" fmla="*/ 494538 h 583215"/>
                <a:gd name="connsiteX62" fmla="*/ 39719 w 406717"/>
                <a:gd name="connsiteY62" fmla="*/ 508921 h 583215"/>
                <a:gd name="connsiteX63" fmla="*/ 32290 w 406717"/>
                <a:gd name="connsiteY63" fmla="*/ 534067 h 583215"/>
                <a:gd name="connsiteX64" fmla="*/ 33338 w 406717"/>
                <a:gd name="connsiteY64" fmla="*/ 560260 h 583215"/>
                <a:gd name="connsiteX65" fmla="*/ 39243 w 406717"/>
                <a:gd name="connsiteY65" fmla="*/ 582739 h 583215"/>
                <a:gd name="connsiteX66" fmla="*/ 43529 w 406717"/>
                <a:gd name="connsiteY66" fmla="*/ 583216 h 583215"/>
                <a:gd name="connsiteX67" fmla="*/ 43529 w 406717"/>
                <a:gd name="connsiteY67" fmla="*/ 583216 h 583215"/>
                <a:gd name="connsiteX68" fmla="*/ 43529 w 406717"/>
                <a:gd name="connsiteY68" fmla="*/ 583216 h 58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06717" h="583215">
                  <a:moveTo>
                    <a:pt x="43529" y="583216"/>
                  </a:moveTo>
                  <a:lnTo>
                    <a:pt x="62199" y="572548"/>
                  </a:lnTo>
                  <a:lnTo>
                    <a:pt x="93155" y="567690"/>
                  </a:lnTo>
                  <a:lnTo>
                    <a:pt x="115062" y="566071"/>
                  </a:lnTo>
                  <a:lnTo>
                    <a:pt x="135255" y="542449"/>
                  </a:lnTo>
                  <a:lnTo>
                    <a:pt x="149638" y="531209"/>
                  </a:lnTo>
                  <a:lnTo>
                    <a:pt x="177451" y="517303"/>
                  </a:lnTo>
                  <a:lnTo>
                    <a:pt x="195549" y="510826"/>
                  </a:lnTo>
                  <a:lnTo>
                    <a:pt x="214217" y="500158"/>
                  </a:lnTo>
                  <a:lnTo>
                    <a:pt x="233458" y="485108"/>
                  </a:lnTo>
                  <a:lnTo>
                    <a:pt x="259556" y="483965"/>
                  </a:lnTo>
                  <a:lnTo>
                    <a:pt x="288893" y="491966"/>
                  </a:lnTo>
                  <a:lnTo>
                    <a:pt x="306038" y="494062"/>
                  </a:lnTo>
                  <a:lnTo>
                    <a:pt x="327374" y="496729"/>
                  </a:lnTo>
                  <a:lnTo>
                    <a:pt x="341757" y="485489"/>
                  </a:lnTo>
                  <a:lnTo>
                    <a:pt x="359283" y="448532"/>
                  </a:lnTo>
                  <a:lnTo>
                    <a:pt x="373761" y="437293"/>
                  </a:lnTo>
                  <a:lnTo>
                    <a:pt x="393478" y="418052"/>
                  </a:lnTo>
                  <a:lnTo>
                    <a:pt x="392335" y="391859"/>
                  </a:lnTo>
                  <a:lnTo>
                    <a:pt x="406718" y="380619"/>
                  </a:lnTo>
                  <a:lnTo>
                    <a:pt x="406146" y="350139"/>
                  </a:lnTo>
                  <a:lnTo>
                    <a:pt x="399765" y="331946"/>
                  </a:lnTo>
                  <a:lnTo>
                    <a:pt x="397573" y="314325"/>
                  </a:lnTo>
                  <a:lnTo>
                    <a:pt x="403956" y="297751"/>
                  </a:lnTo>
                  <a:lnTo>
                    <a:pt x="371856" y="241744"/>
                  </a:lnTo>
                  <a:lnTo>
                    <a:pt x="353092" y="217646"/>
                  </a:lnTo>
                  <a:lnTo>
                    <a:pt x="279940" y="143542"/>
                  </a:lnTo>
                  <a:lnTo>
                    <a:pt x="256413" y="123253"/>
                  </a:lnTo>
                  <a:lnTo>
                    <a:pt x="241935" y="99727"/>
                  </a:lnTo>
                  <a:lnTo>
                    <a:pt x="225933" y="89059"/>
                  </a:lnTo>
                  <a:lnTo>
                    <a:pt x="205645" y="77914"/>
                  </a:lnTo>
                  <a:lnTo>
                    <a:pt x="188023" y="80105"/>
                  </a:lnTo>
                  <a:lnTo>
                    <a:pt x="176784" y="65627"/>
                  </a:lnTo>
                  <a:lnTo>
                    <a:pt x="154305" y="36862"/>
                  </a:lnTo>
                  <a:lnTo>
                    <a:pt x="134588" y="21431"/>
                  </a:lnTo>
                  <a:lnTo>
                    <a:pt x="137160" y="0"/>
                  </a:lnTo>
                  <a:lnTo>
                    <a:pt x="119634" y="2191"/>
                  </a:lnTo>
                  <a:lnTo>
                    <a:pt x="126016" y="20288"/>
                  </a:lnTo>
                  <a:lnTo>
                    <a:pt x="130302" y="55626"/>
                  </a:lnTo>
                  <a:lnTo>
                    <a:pt x="112681" y="57721"/>
                  </a:lnTo>
                  <a:lnTo>
                    <a:pt x="85440" y="32671"/>
                  </a:lnTo>
                  <a:lnTo>
                    <a:pt x="87059" y="54578"/>
                  </a:lnTo>
                  <a:lnTo>
                    <a:pt x="64675" y="60484"/>
                  </a:lnTo>
                  <a:lnTo>
                    <a:pt x="84487" y="110680"/>
                  </a:lnTo>
                  <a:lnTo>
                    <a:pt x="58388" y="111823"/>
                  </a:lnTo>
                  <a:lnTo>
                    <a:pt x="63246" y="142875"/>
                  </a:lnTo>
                  <a:lnTo>
                    <a:pt x="64865" y="164782"/>
                  </a:lnTo>
                  <a:lnTo>
                    <a:pt x="49911" y="180308"/>
                  </a:lnTo>
                  <a:lnTo>
                    <a:pt x="47244" y="201644"/>
                  </a:lnTo>
                  <a:lnTo>
                    <a:pt x="53150" y="224123"/>
                  </a:lnTo>
                  <a:lnTo>
                    <a:pt x="32861" y="212884"/>
                  </a:lnTo>
                  <a:lnTo>
                    <a:pt x="26575" y="264223"/>
                  </a:lnTo>
                  <a:lnTo>
                    <a:pt x="17621" y="336899"/>
                  </a:lnTo>
                  <a:lnTo>
                    <a:pt x="6953" y="352996"/>
                  </a:lnTo>
                  <a:lnTo>
                    <a:pt x="0" y="373856"/>
                  </a:lnTo>
                  <a:lnTo>
                    <a:pt x="15526" y="388715"/>
                  </a:lnTo>
                  <a:lnTo>
                    <a:pt x="21907" y="406908"/>
                  </a:lnTo>
                  <a:lnTo>
                    <a:pt x="28384" y="425101"/>
                  </a:lnTo>
                  <a:lnTo>
                    <a:pt x="39624" y="439484"/>
                  </a:lnTo>
                  <a:lnTo>
                    <a:pt x="33242" y="456057"/>
                  </a:lnTo>
                  <a:lnTo>
                    <a:pt x="31147" y="473202"/>
                  </a:lnTo>
                  <a:lnTo>
                    <a:pt x="28480" y="494538"/>
                  </a:lnTo>
                  <a:lnTo>
                    <a:pt x="39719" y="508921"/>
                  </a:lnTo>
                  <a:lnTo>
                    <a:pt x="32290" y="534067"/>
                  </a:lnTo>
                  <a:lnTo>
                    <a:pt x="33338" y="560260"/>
                  </a:lnTo>
                  <a:lnTo>
                    <a:pt x="39243" y="582739"/>
                  </a:lnTo>
                  <a:lnTo>
                    <a:pt x="43529" y="583216"/>
                  </a:lnTo>
                  <a:lnTo>
                    <a:pt x="43529" y="583216"/>
                  </a:lnTo>
                  <a:lnTo>
                    <a:pt x="43529" y="5832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690791E-D2D8-1DF9-E35E-61E433164362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0" y="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" y="5048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0" y="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  <a:effectLst/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0" y="0"/>
            <a:ext cx="12192000" cy="1013460"/>
          </a:xfr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pic>
        <p:nvPicPr>
          <p:cNvPr id="1299" name="Key County zones" descr="A map of the state of tennessee&#10;&#10;Description automatically generated" hidden="1">
            <a:extLst>
              <a:ext uri="{FF2B5EF4-FFF2-40B4-BE49-F238E27FC236}">
                <a16:creationId xmlns:a16="http://schemas.microsoft.com/office/drawing/2014/main" id="{4216C1EF-2A47-7A22-AC81-6D9210911A44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724" t="39958" r="41239" b="17829"/>
          <a:stretch/>
        </p:blipFill>
        <p:spPr bwMode="auto">
          <a:xfrm>
            <a:off x="12770363" y="2158495"/>
            <a:ext cx="2920621" cy="22154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2" name="Picture 2" descr="C:\Documents and Settings\bthomp1\Desktop\Jobs\11-06-09 - Baxter - Barrett\Graphics\baxter - background.png">
            <a:extLst>
              <a:ext uri="{FF2B5EF4-FFF2-40B4-BE49-F238E27FC236}">
                <a16:creationId xmlns:a16="http://schemas.microsoft.com/office/drawing/2014/main" id="{F795D978-3AC8-2507-B487-B95E4866425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/>
          <a:srcRect t="97269" r="4163"/>
          <a:stretch/>
        </p:blipFill>
        <p:spPr bwMode="auto">
          <a:xfrm>
            <a:off x="0" y="6670676"/>
            <a:ext cx="11696700" cy="187325"/>
          </a:xfrm>
          <a:prstGeom prst="rect">
            <a:avLst/>
          </a:prstGeom>
          <a:noFill/>
          <a:ln w="9525">
            <a:noFill/>
            <a:miter lim="800000"/>
          </a:ln>
        </p:spPr>
      </p:pic>
    </p:spTree>
    <p:extLst>
      <p:ext uri="{BB962C8B-B14F-4D97-AF65-F5344CB8AC3E}">
        <p14:creationId xmlns:p14="http://schemas.microsoft.com/office/powerpoint/2010/main" val="727002833"/>
      </p:ext>
    </p:extLst>
  </p:cSld>
  <p:clrMapOvr>
    <a:masterClrMapping/>
  </p:clrMapOvr>
  <p:transition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DD58C20F-850B-48B5-A79D-DFECCD25D9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95300" y="1435101"/>
            <a:ext cx="11201400" cy="4792767"/>
          </a:xfrm>
        </p:spPr>
        <p:txBody>
          <a:bodyPr/>
          <a:lstStyle>
            <a:lvl1pPr>
              <a:spcBef>
                <a:spcPts val="800"/>
              </a:spcBef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1321001869"/>
      </p:ext>
    </p:extLst>
  </p:cSld>
  <p:clrMapOvr>
    <a:masterClrMapping/>
  </p:clrMapOvr>
  <p:transition/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Counties-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8FCADC82-5C77-3DA0-5130-6D0B5A82A94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1165" t="20204" r="31440" b="30359"/>
          <a:stretch/>
        </p:blipFill>
        <p:spPr>
          <a:xfrm>
            <a:off x="0" y="773935"/>
            <a:ext cx="12192000" cy="5896742"/>
          </a:xfrm>
          <a:prstGeom prst="rect">
            <a:avLst/>
          </a:prstGeom>
        </p:spPr>
      </p:pic>
      <p:grpSp>
        <p:nvGrpSpPr>
          <p:cNvPr id="1017" name="Group 1016">
            <a:extLst>
              <a:ext uri="{FF2B5EF4-FFF2-40B4-BE49-F238E27FC236}">
                <a16:creationId xmlns:a16="http://schemas.microsoft.com/office/drawing/2014/main" id="{CF938141-9AF8-EE2E-C5FB-ACCE75A4964D}"/>
              </a:ext>
            </a:extLst>
          </p:cNvPr>
          <p:cNvGrpSpPr>
            <a:grpSpLocks/>
          </p:cNvGrpSpPr>
          <p:nvPr userDrawn="1"/>
        </p:nvGrpSpPr>
        <p:grpSpPr>
          <a:xfrm>
            <a:off x="-14376611" y="-12286304"/>
            <a:ext cx="48550959" cy="34128322"/>
            <a:chOff x="16498359" y="-100541"/>
            <a:chExt cx="7834313" cy="5507038"/>
          </a:xfrm>
        </p:grpSpPr>
        <p:sp>
          <p:nvSpPr>
            <p:cNvPr id="971" name="Freeform 5">
              <a:extLst>
                <a:ext uri="{FF2B5EF4-FFF2-40B4-BE49-F238E27FC236}">
                  <a16:creationId xmlns:a16="http://schemas.microsoft.com/office/drawing/2014/main" id="{A6A2BFED-A46C-F393-E39A-CD1B254AB4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540009" y="2615672"/>
              <a:ext cx="2332037" cy="2724150"/>
            </a:xfrm>
            <a:custGeom>
              <a:avLst/>
              <a:gdLst>
                <a:gd name="T0" fmla="*/ 1117 w 1469"/>
                <a:gd name="T1" fmla="*/ 1668 h 1716"/>
                <a:gd name="T2" fmla="*/ 1103 w 1469"/>
                <a:gd name="T3" fmla="*/ 1604 h 1716"/>
                <a:gd name="T4" fmla="*/ 1126 w 1469"/>
                <a:gd name="T5" fmla="*/ 1561 h 1716"/>
                <a:gd name="T6" fmla="*/ 1183 w 1469"/>
                <a:gd name="T7" fmla="*/ 1557 h 1716"/>
                <a:gd name="T8" fmla="*/ 1236 w 1469"/>
                <a:gd name="T9" fmla="*/ 1576 h 1716"/>
                <a:gd name="T10" fmla="*/ 1295 w 1469"/>
                <a:gd name="T11" fmla="*/ 1582 h 1716"/>
                <a:gd name="T12" fmla="*/ 1303 w 1469"/>
                <a:gd name="T13" fmla="*/ 1481 h 1716"/>
                <a:gd name="T14" fmla="*/ 1279 w 1469"/>
                <a:gd name="T15" fmla="*/ 1491 h 1716"/>
                <a:gd name="T16" fmla="*/ 1274 w 1469"/>
                <a:gd name="T17" fmla="*/ 1484 h 1716"/>
                <a:gd name="T18" fmla="*/ 1306 w 1469"/>
                <a:gd name="T19" fmla="*/ 1445 h 1716"/>
                <a:gd name="T20" fmla="*/ 1265 w 1469"/>
                <a:gd name="T21" fmla="*/ 1405 h 1716"/>
                <a:gd name="T22" fmla="*/ 1301 w 1469"/>
                <a:gd name="T23" fmla="*/ 1423 h 1716"/>
                <a:gd name="T24" fmla="*/ 1340 w 1469"/>
                <a:gd name="T25" fmla="*/ 1362 h 1716"/>
                <a:gd name="T26" fmla="*/ 1332 w 1469"/>
                <a:gd name="T27" fmla="*/ 1326 h 1716"/>
                <a:gd name="T28" fmla="*/ 1362 w 1469"/>
                <a:gd name="T29" fmla="*/ 1296 h 1716"/>
                <a:gd name="T30" fmla="*/ 1344 w 1469"/>
                <a:gd name="T31" fmla="*/ 1279 h 1716"/>
                <a:gd name="T32" fmla="*/ 1362 w 1469"/>
                <a:gd name="T33" fmla="*/ 1243 h 1716"/>
                <a:gd name="T34" fmla="*/ 1364 w 1469"/>
                <a:gd name="T35" fmla="*/ 1218 h 1716"/>
                <a:gd name="T36" fmla="*/ 1376 w 1469"/>
                <a:gd name="T37" fmla="*/ 1193 h 1716"/>
                <a:gd name="T38" fmla="*/ 1388 w 1469"/>
                <a:gd name="T39" fmla="*/ 1150 h 1716"/>
                <a:gd name="T40" fmla="*/ 1422 w 1469"/>
                <a:gd name="T41" fmla="*/ 1147 h 1716"/>
                <a:gd name="T42" fmla="*/ 1421 w 1469"/>
                <a:gd name="T43" fmla="*/ 1102 h 1716"/>
                <a:gd name="T44" fmla="*/ 1464 w 1469"/>
                <a:gd name="T45" fmla="*/ 1099 h 1716"/>
                <a:gd name="T46" fmla="*/ 1414 w 1469"/>
                <a:gd name="T47" fmla="*/ 1062 h 1716"/>
                <a:gd name="T48" fmla="*/ 1376 w 1469"/>
                <a:gd name="T49" fmla="*/ 1022 h 1716"/>
                <a:gd name="T50" fmla="*/ 1362 w 1469"/>
                <a:gd name="T51" fmla="*/ 966 h 1716"/>
                <a:gd name="T52" fmla="*/ 1339 w 1469"/>
                <a:gd name="T53" fmla="*/ 910 h 1716"/>
                <a:gd name="T54" fmla="*/ 1291 w 1469"/>
                <a:gd name="T55" fmla="*/ 882 h 1716"/>
                <a:gd name="T56" fmla="*/ 1278 w 1469"/>
                <a:gd name="T57" fmla="*/ 812 h 1716"/>
                <a:gd name="T58" fmla="*/ 1256 w 1469"/>
                <a:gd name="T59" fmla="*/ 761 h 1716"/>
                <a:gd name="T60" fmla="*/ 1215 w 1469"/>
                <a:gd name="T61" fmla="*/ 700 h 1716"/>
                <a:gd name="T62" fmla="*/ 1155 w 1469"/>
                <a:gd name="T63" fmla="*/ 657 h 1716"/>
                <a:gd name="T64" fmla="*/ 1124 w 1469"/>
                <a:gd name="T65" fmla="*/ 614 h 1716"/>
                <a:gd name="T66" fmla="*/ 1116 w 1469"/>
                <a:gd name="T67" fmla="*/ 564 h 1716"/>
                <a:gd name="T68" fmla="*/ 1046 w 1469"/>
                <a:gd name="T69" fmla="*/ 515 h 1716"/>
                <a:gd name="T70" fmla="*/ 1010 w 1469"/>
                <a:gd name="T71" fmla="*/ 453 h 1716"/>
                <a:gd name="T72" fmla="*/ 927 w 1469"/>
                <a:gd name="T73" fmla="*/ 390 h 1716"/>
                <a:gd name="T74" fmla="*/ 872 w 1469"/>
                <a:gd name="T75" fmla="*/ 316 h 1716"/>
                <a:gd name="T76" fmla="*/ 839 w 1469"/>
                <a:gd name="T77" fmla="*/ 240 h 1716"/>
                <a:gd name="T78" fmla="*/ 789 w 1469"/>
                <a:gd name="T79" fmla="*/ 193 h 1716"/>
                <a:gd name="T80" fmla="*/ 747 w 1469"/>
                <a:gd name="T81" fmla="*/ 165 h 1716"/>
                <a:gd name="T82" fmla="*/ 698 w 1469"/>
                <a:gd name="T83" fmla="*/ 131 h 1716"/>
                <a:gd name="T84" fmla="*/ 689 w 1469"/>
                <a:gd name="T85" fmla="*/ 73 h 1716"/>
                <a:gd name="T86" fmla="*/ 730 w 1469"/>
                <a:gd name="T87" fmla="*/ 30 h 1716"/>
                <a:gd name="T88" fmla="*/ 596 w 1469"/>
                <a:gd name="T89" fmla="*/ 3 h 1716"/>
                <a:gd name="T90" fmla="*/ 32 w 1469"/>
                <a:gd name="T91" fmla="*/ 228 h 1716"/>
                <a:gd name="T92" fmla="*/ 87 w 1469"/>
                <a:gd name="T93" fmla="*/ 580 h 1716"/>
                <a:gd name="T94" fmla="*/ 135 w 1469"/>
                <a:gd name="T95" fmla="*/ 825 h 1716"/>
                <a:gd name="T96" fmla="*/ 149 w 1469"/>
                <a:gd name="T97" fmla="*/ 889 h 1716"/>
                <a:gd name="T98" fmla="*/ 184 w 1469"/>
                <a:gd name="T99" fmla="*/ 961 h 1716"/>
                <a:gd name="T100" fmla="*/ 193 w 1469"/>
                <a:gd name="T101" fmla="*/ 1005 h 1716"/>
                <a:gd name="T102" fmla="*/ 156 w 1469"/>
                <a:gd name="T103" fmla="*/ 1061 h 1716"/>
                <a:gd name="T104" fmla="*/ 139 w 1469"/>
                <a:gd name="T105" fmla="*/ 1150 h 1716"/>
                <a:gd name="T106" fmla="*/ 134 w 1469"/>
                <a:gd name="T107" fmla="*/ 1225 h 1716"/>
                <a:gd name="T108" fmla="*/ 162 w 1469"/>
                <a:gd name="T109" fmla="*/ 1287 h 1716"/>
                <a:gd name="T110" fmla="*/ 144 w 1469"/>
                <a:gd name="T111" fmla="*/ 1380 h 1716"/>
                <a:gd name="T112" fmla="*/ 168 w 1469"/>
                <a:gd name="T113" fmla="*/ 1466 h 1716"/>
                <a:gd name="T114" fmla="*/ 192 w 1469"/>
                <a:gd name="T115" fmla="*/ 1548 h 1716"/>
                <a:gd name="T116" fmla="*/ 925 w 1469"/>
                <a:gd name="T117" fmla="*/ 1633 h 1716"/>
                <a:gd name="T118" fmla="*/ 1058 w 1469"/>
                <a:gd name="T119" fmla="*/ 1702 h 1716"/>
                <a:gd name="T120" fmla="*/ 1104 w 1469"/>
                <a:gd name="T121" fmla="*/ 1716 h 1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9" h="1716">
                  <a:moveTo>
                    <a:pt x="1104" y="1716"/>
                  </a:moveTo>
                  <a:lnTo>
                    <a:pt x="1110" y="1712"/>
                  </a:lnTo>
                  <a:lnTo>
                    <a:pt x="1109" y="1699"/>
                  </a:lnTo>
                  <a:lnTo>
                    <a:pt x="1111" y="1693"/>
                  </a:lnTo>
                  <a:lnTo>
                    <a:pt x="1110" y="1687"/>
                  </a:lnTo>
                  <a:lnTo>
                    <a:pt x="1113" y="1683"/>
                  </a:lnTo>
                  <a:lnTo>
                    <a:pt x="1115" y="1678"/>
                  </a:lnTo>
                  <a:lnTo>
                    <a:pt x="1117" y="1668"/>
                  </a:lnTo>
                  <a:lnTo>
                    <a:pt x="1116" y="1661"/>
                  </a:lnTo>
                  <a:lnTo>
                    <a:pt x="1115" y="1655"/>
                  </a:lnTo>
                  <a:lnTo>
                    <a:pt x="1118" y="1643"/>
                  </a:lnTo>
                  <a:lnTo>
                    <a:pt x="1118" y="1633"/>
                  </a:lnTo>
                  <a:lnTo>
                    <a:pt x="1116" y="1628"/>
                  </a:lnTo>
                  <a:lnTo>
                    <a:pt x="1111" y="1619"/>
                  </a:lnTo>
                  <a:lnTo>
                    <a:pt x="1108" y="1611"/>
                  </a:lnTo>
                  <a:lnTo>
                    <a:pt x="1103" y="1604"/>
                  </a:lnTo>
                  <a:lnTo>
                    <a:pt x="1106" y="1596"/>
                  </a:lnTo>
                  <a:lnTo>
                    <a:pt x="1107" y="1589"/>
                  </a:lnTo>
                  <a:lnTo>
                    <a:pt x="1106" y="1580"/>
                  </a:lnTo>
                  <a:lnTo>
                    <a:pt x="1108" y="1572"/>
                  </a:lnTo>
                  <a:lnTo>
                    <a:pt x="1115" y="1568"/>
                  </a:lnTo>
                  <a:lnTo>
                    <a:pt x="1113" y="1557"/>
                  </a:lnTo>
                  <a:lnTo>
                    <a:pt x="1120" y="1556"/>
                  </a:lnTo>
                  <a:lnTo>
                    <a:pt x="1126" y="1561"/>
                  </a:lnTo>
                  <a:lnTo>
                    <a:pt x="1129" y="1555"/>
                  </a:lnTo>
                  <a:lnTo>
                    <a:pt x="1132" y="1546"/>
                  </a:lnTo>
                  <a:lnTo>
                    <a:pt x="1140" y="1543"/>
                  </a:lnTo>
                  <a:lnTo>
                    <a:pt x="1148" y="1545"/>
                  </a:lnTo>
                  <a:lnTo>
                    <a:pt x="1156" y="1549"/>
                  </a:lnTo>
                  <a:lnTo>
                    <a:pt x="1160" y="1553"/>
                  </a:lnTo>
                  <a:lnTo>
                    <a:pt x="1171" y="1556"/>
                  </a:lnTo>
                  <a:lnTo>
                    <a:pt x="1183" y="1557"/>
                  </a:lnTo>
                  <a:lnTo>
                    <a:pt x="1188" y="1565"/>
                  </a:lnTo>
                  <a:lnTo>
                    <a:pt x="1193" y="1561"/>
                  </a:lnTo>
                  <a:lnTo>
                    <a:pt x="1201" y="1565"/>
                  </a:lnTo>
                  <a:lnTo>
                    <a:pt x="1205" y="1569"/>
                  </a:lnTo>
                  <a:lnTo>
                    <a:pt x="1215" y="1570"/>
                  </a:lnTo>
                  <a:lnTo>
                    <a:pt x="1224" y="1572"/>
                  </a:lnTo>
                  <a:lnTo>
                    <a:pt x="1229" y="1574"/>
                  </a:lnTo>
                  <a:lnTo>
                    <a:pt x="1236" y="1576"/>
                  </a:lnTo>
                  <a:lnTo>
                    <a:pt x="1244" y="1579"/>
                  </a:lnTo>
                  <a:lnTo>
                    <a:pt x="1249" y="1579"/>
                  </a:lnTo>
                  <a:lnTo>
                    <a:pt x="1257" y="1581"/>
                  </a:lnTo>
                  <a:lnTo>
                    <a:pt x="1264" y="1582"/>
                  </a:lnTo>
                  <a:lnTo>
                    <a:pt x="1269" y="1577"/>
                  </a:lnTo>
                  <a:lnTo>
                    <a:pt x="1279" y="1576"/>
                  </a:lnTo>
                  <a:lnTo>
                    <a:pt x="1286" y="1582"/>
                  </a:lnTo>
                  <a:lnTo>
                    <a:pt x="1295" y="1582"/>
                  </a:lnTo>
                  <a:lnTo>
                    <a:pt x="1293" y="1575"/>
                  </a:lnTo>
                  <a:lnTo>
                    <a:pt x="1291" y="1568"/>
                  </a:lnTo>
                  <a:lnTo>
                    <a:pt x="1292" y="1552"/>
                  </a:lnTo>
                  <a:lnTo>
                    <a:pt x="1299" y="1535"/>
                  </a:lnTo>
                  <a:lnTo>
                    <a:pt x="1306" y="1512"/>
                  </a:lnTo>
                  <a:lnTo>
                    <a:pt x="1307" y="1495"/>
                  </a:lnTo>
                  <a:lnTo>
                    <a:pt x="1306" y="1487"/>
                  </a:lnTo>
                  <a:lnTo>
                    <a:pt x="1303" y="1481"/>
                  </a:lnTo>
                  <a:lnTo>
                    <a:pt x="1298" y="1496"/>
                  </a:lnTo>
                  <a:lnTo>
                    <a:pt x="1291" y="1501"/>
                  </a:lnTo>
                  <a:lnTo>
                    <a:pt x="1287" y="1507"/>
                  </a:lnTo>
                  <a:lnTo>
                    <a:pt x="1282" y="1506"/>
                  </a:lnTo>
                  <a:lnTo>
                    <a:pt x="1291" y="1496"/>
                  </a:lnTo>
                  <a:lnTo>
                    <a:pt x="1292" y="1487"/>
                  </a:lnTo>
                  <a:lnTo>
                    <a:pt x="1285" y="1484"/>
                  </a:lnTo>
                  <a:lnTo>
                    <a:pt x="1279" y="1491"/>
                  </a:lnTo>
                  <a:lnTo>
                    <a:pt x="1271" y="1486"/>
                  </a:lnTo>
                  <a:lnTo>
                    <a:pt x="1265" y="1480"/>
                  </a:lnTo>
                  <a:lnTo>
                    <a:pt x="1256" y="1487"/>
                  </a:lnTo>
                  <a:lnTo>
                    <a:pt x="1247" y="1483"/>
                  </a:lnTo>
                  <a:lnTo>
                    <a:pt x="1255" y="1484"/>
                  </a:lnTo>
                  <a:lnTo>
                    <a:pt x="1263" y="1476"/>
                  </a:lnTo>
                  <a:lnTo>
                    <a:pt x="1270" y="1477"/>
                  </a:lnTo>
                  <a:lnTo>
                    <a:pt x="1274" y="1484"/>
                  </a:lnTo>
                  <a:lnTo>
                    <a:pt x="1288" y="1474"/>
                  </a:lnTo>
                  <a:lnTo>
                    <a:pt x="1289" y="1462"/>
                  </a:lnTo>
                  <a:lnTo>
                    <a:pt x="1281" y="1464"/>
                  </a:lnTo>
                  <a:lnTo>
                    <a:pt x="1286" y="1458"/>
                  </a:lnTo>
                  <a:lnTo>
                    <a:pt x="1276" y="1448"/>
                  </a:lnTo>
                  <a:lnTo>
                    <a:pt x="1296" y="1460"/>
                  </a:lnTo>
                  <a:lnTo>
                    <a:pt x="1296" y="1468"/>
                  </a:lnTo>
                  <a:lnTo>
                    <a:pt x="1306" y="1445"/>
                  </a:lnTo>
                  <a:lnTo>
                    <a:pt x="1303" y="1428"/>
                  </a:lnTo>
                  <a:lnTo>
                    <a:pt x="1298" y="1435"/>
                  </a:lnTo>
                  <a:lnTo>
                    <a:pt x="1291" y="1442"/>
                  </a:lnTo>
                  <a:lnTo>
                    <a:pt x="1286" y="1441"/>
                  </a:lnTo>
                  <a:lnTo>
                    <a:pt x="1279" y="1433"/>
                  </a:lnTo>
                  <a:lnTo>
                    <a:pt x="1267" y="1427"/>
                  </a:lnTo>
                  <a:lnTo>
                    <a:pt x="1263" y="1411"/>
                  </a:lnTo>
                  <a:lnTo>
                    <a:pt x="1265" y="1405"/>
                  </a:lnTo>
                  <a:lnTo>
                    <a:pt x="1268" y="1412"/>
                  </a:lnTo>
                  <a:lnTo>
                    <a:pt x="1269" y="1425"/>
                  </a:lnTo>
                  <a:lnTo>
                    <a:pt x="1287" y="1433"/>
                  </a:lnTo>
                  <a:lnTo>
                    <a:pt x="1294" y="1421"/>
                  </a:lnTo>
                  <a:lnTo>
                    <a:pt x="1295" y="1411"/>
                  </a:lnTo>
                  <a:lnTo>
                    <a:pt x="1302" y="1410"/>
                  </a:lnTo>
                  <a:lnTo>
                    <a:pt x="1300" y="1416"/>
                  </a:lnTo>
                  <a:lnTo>
                    <a:pt x="1301" y="1423"/>
                  </a:lnTo>
                  <a:lnTo>
                    <a:pt x="1308" y="1423"/>
                  </a:lnTo>
                  <a:lnTo>
                    <a:pt x="1315" y="1419"/>
                  </a:lnTo>
                  <a:lnTo>
                    <a:pt x="1319" y="1408"/>
                  </a:lnTo>
                  <a:lnTo>
                    <a:pt x="1334" y="1391"/>
                  </a:lnTo>
                  <a:lnTo>
                    <a:pt x="1340" y="1390"/>
                  </a:lnTo>
                  <a:lnTo>
                    <a:pt x="1342" y="1381"/>
                  </a:lnTo>
                  <a:lnTo>
                    <a:pt x="1345" y="1376"/>
                  </a:lnTo>
                  <a:lnTo>
                    <a:pt x="1340" y="1362"/>
                  </a:lnTo>
                  <a:lnTo>
                    <a:pt x="1335" y="1356"/>
                  </a:lnTo>
                  <a:lnTo>
                    <a:pt x="1323" y="1355"/>
                  </a:lnTo>
                  <a:lnTo>
                    <a:pt x="1316" y="1348"/>
                  </a:lnTo>
                  <a:lnTo>
                    <a:pt x="1326" y="1348"/>
                  </a:lnTo>
                  <a:lnTo>
                    <a:pt x="1333" y="1353"/>
                  </a:lnTo>
                  <a:lnTo>
                    <a:pt x="1340" y="1351"/>
                  </a:lnTo>
                  <a:lnTo>
                    <a:pt x="1335" y="1334"/>
                  </a:lnTo>
                  <a:lnTo>
                    <a:pt x="1332" y="1326"/>
                  </a:lnTo>
                  <a:lnTo>
                    <a:pt x="1325" y="1322"/>
                  </a:lnTo>
                  <a:lnTo>
                    <a:pt x="1319" y="1310"/>
                  </a:lnTo>
                  <a:lnTo>
                    <a:pt x="1328" y="1312"/>
                  </a:lnTo>
                  <a:lnTo>
                    <a:pt x="1332" y="1309"/>
                  </a:lnTo>
                  <a:lnTo>
                    <a:pt x="1340" y="1332"/>
                  </a:lnTo>
                  <a:lnTo>
                    <a:pt x="1345" y="1328"/>
                  </a:lnTo>
                  <a:lnTo>
                    <a:pt x="1348" y="1318"/>
                  </a:lnTo>
                  <a:lnTo>
                    <a:pt x="1362" y="1296"/>
                  </a:lnTo>
                  <a:lnTo>
                    <a:pt x="1367" y="1285"/>
                  </a:lnTo>
                  <a:lnTo>
                    <a:pt x="1371" y="1279"/>
                  </a:lnTo>
                  <a:lnTo>
                    <a:pt x="1364" y="1272"/>
                  </a:lnTo>
                  <a:lnTo>
                    <a:pt x="1358" y="1276"/>
                  </a:lnTo>
                  <a:lnTo>
                    <a:pt x="1352" y="1275"/>
                  </a:lnTo>
                  <a:lnTo>
                    <a:pt x="1345" y="1289"/>
                  </a:lnTo>
                  <a:lnTo>
                    <a:pt x="1329" y="1294"/>
                  </a:lnTo>
                  <a:lnTo>
                    <a:pt x="1344" y="1279"/>
                  </a:lnTo>
                  <a:lnTo>
                    <a:pt x="1342" y="1274"/>
                  </a:lnTo>
                  <a:lnTo>
                    <a:pt x="1335" y="1279"/>
                  </a:lnTo>
                  <a:lnTo>
                    <a:pt x="1340" y="1266"/>
                  </a:lnTo>
                  <a:lnTo>
                    <a:pt x="1359" y="1265"/>
                  </a:lnTo>
                  <a:lnTo>
                    <a:pt x="1364" y="1259"/>
                  </a:lnTo>
                  <a:lnTo>
                    <a:pt x="1364" y="1250"/>
                  </a:lnTo>
                  <a:lnTo>
                    <a:pt x="1357" y="1243"/>
                  </a:lnTo>
                  <a:lnTo>
                    <a:pt x="1362" y="1243"/>
                  </a:lnTo>
                  <a:lnTo>
                    <a:pt x="1369" y="1249"/>
                  </a:lnTo>
                  <a:lnTo>
                    <a:pt x="1367" y="1257"/>
                  </a:lnTo>
                  <a:lnTo>
                    <a:pt x="1370" y="1265"/>
                  </a:lnTo>
                  <a:lnTo>
                    <a:pt x="1374" y="1261"/>
                  </a:lnTo>
                  <a:lnTo>
                    <a:pt x="1384" y="1237"/>
                  </a:lnTo>
                  <a:lnTo>
                    <a:pt x="1381" y="1221"/>
                  </a:lnTo>
                  <a:lnTo>
                    <a:pt x="1383" y="1212"/>
                  </a:lnTo>
                  <a:lnTo>
                    <a:pt x="1364" y="1218"/>
                  </a:lnTo>
                  <a:lnTo>
                    <a:pt x="1363" y="1226"/>
                  </a:lnTo>
                  <a:lnTo>
                    <a:pt x="1360" y="1220"/>
                  </a:lnTo>
                  <a:lnTo>
                    <a:pt x="1365" y="1210"/>
                  </a:lnTo>
                  <a:lnTo>
                    <a:pt x="1362" y="1206"/>
                  </a:lnTo>
                  <a:lnTo>
                    <a:pt x="1356" y="1202"/>
                  </a:lnTo>
                  <a:lnTo>
                    <a:pt x="1374" y="1202"/>
                  </a:lnTo>
                  <a:lnTo>
                    <a:pt x="1369" y="1191"/>
                  </a:lnTo>
                  <a:lnTo>
                    <a:pt x="1376" y="1193"/>
                  </a:lnTo>
                  <a:lnTo>
                    <a:pt x="1380" y="1203"/>
                  </a:lnTo>
                  <a:lnTo>
                    <a:pt x="1402" y="1184"/>
                  </a:lnTo>
                  <a:lnTo>
                    <a:pt x="1411" y="1168"/>
                  </a:lnTo>
                  <a:lnTo>
                    <a:pt x="1406" y="1166"/>
                  </a:lnTo>
                  <a:lnTo>
                    <a:pt x="1397" y="1162"/>
                  </a:lnTo>
                  <a:lnTo>
                    <a:pt x="1392" y="1157"/>
                  </a:lnTo>
                  <a:lnTo>
                    <a:pt x="1377" y="1155"/>
                  </a:lnTo>
                  <a:lnTo>
                    <a:pt x="1388" y="1150"/>
                  </a:lnTo>
                  <a:lnTo>
                    <a:pt x="1393" y="1152"/>
                  </a:lnTo>
                  <a:lnTo>
                    <a:pt x="1393" y="1142"/>
                  </a:lnTo>
                  <a:lnTo>
                    <a:pt x="1381" y="1142"/>
                  </a:lnTo>
                  <a:lnTo>
                    <a:pt x="1391" y="1140"/>
                  </a:lnTo>
                  <a:lnTo>
                    <a:pt x="1387" y="1129"/>
                  </a:lnTo>
                  <a:lnTo>
                    <a:pt x="1401" y="1145"/>
                  </a:lnTo>
                  <a:lnTo>
                    <a:pt x="1409" y="1145"/>
                  </a:lnTo>
                  <a:lnTo>
                    <a:pt x="1422" y="1147"/>
                  </a:lnTo>
                  <a:lnTo>
                    <a:pt x="1442" y="1132"/>
                  </a:lnTo>
                  <a:lnTo>
                    <a:pt x="1433" y="1130"/>
                  </a:lnTo>
                  <a:lnTo>
                    <a:pt x="1425" y="1124"/>
                  </a:lnTo>
                  <a:lnTo>
                    <a:pt x="1418" y="1116"/>
                  </a:lnTo>
                  <a:lnTo>
                    <a:pt x="1416" y="1108"/>
                  </a:lnTo>
                  <a:lnTo>
                    <a:pt x="1420" y="1102"/>
                  </a:lnTo>
                  <a:lnTo>
                    <a:pt x="1418" y="1095"/>
                  </a:lnTo>
                  <a:lnTo>
                    <a:pt x="1421" y="1102"/>
                  </a:lnTo>
                  <a:lnTo>
                    <a:pt x="1419" y="1109"/>
                  </a:lnTo>
                  <a:lnTo>
                    <a:pt x="1429" y="1120"/>
                  </a:lnTo>
                  <a:lnTo>
                    <a:pt x="1436" y="1114"/>
                  </a:lnTo>
                  <a:lnTo>
                    <a:pt x="1445" y="1106"/>
                  </a:lnTo>
                  <a:lnTo>
                    <a:pt x="1442" y="1111"/>
                  </a:lnTo>
                  <a:lnTo>
                    <a:pt x="1443" y="1121"/>
                  </a:lnTo>
                  <a:lnTo>
                    <a:pt x="1463" y="1107"/>
                  </a:lnTo>
                  <a:lnTo>
                    <a:pt x="1464" y="1099"/>
                  </a:lnTo>
                  <a:lnTo>
                    <a:pt x="1469" y="1095"/>
                  </a:lnTo>
                  <a:lnTo>
                    <a:pt x="1469" y="1089"/>
                  </a:lnTo>
                  <a:lnTo>
                    <a:pt x="1459" y="1091"/>
                  </a:lnTo>
                  <a:lnTo>
                    <a:pt x="1451" y="1090"/>
                  </a:lnTo>
                  <a:lnTo>
                    <a:pt x="1436" y="1082"/>
                  </a:lnTo>
                  <a:lnTo>
                    <a:pt x="1425" y="1072"/>
                  </a:lnTo>
                  <a:lnTo>
                    <a:pt x="1419" y="1064"/>
                  </a:lnTo>
                  <a:lnTo>
                    <a:pt x="1414" y="1062"/>
                  </a:lnTo>
                  <a:lnTo>
                    <a:pt x="1398" y="1066"/>
                  </a:lnTo>
                  <a:lnTo>
                    <a:pt x="1381" y="1058"/>
                  </a:lnTo>
                  <a:lnTo>
                    <a:pt x="1382" y="1052"/>
                  </a:lnTo>
                  <a:lnTo>
                    <a:pt x="1380" y="1047"/>
                  </a:lnTo>
                  <a:lnTo>
                    <a:pt x="1379" y="1042"/>
                  </a:lnTo>
                  <a:lnTo>
                    <a:pt x="1379" y="1035"/>
                  </a:lnTo>
                  <a:lnTo>
                    <a:pt x="1379" y="1030"/>
                  </a:lnTo>
                  <a:lnTo>
                    <a:pt x="1376" y="1022"/>
                  </a:lnTo>
                  <a:lnTo>
                    <a:pt x="1373" y="1019"/>
                  </a:lnTo>
                  <a:lnTo>
                    <a:pt x="1367" y="1011"/>
                  </a:lnTo>
                  <a:lnTo>
                    <a:pt x="1372" y="998"/>
                  </a:lnTo>
                  <a:lnTo>
                    <a:pt x="1376" y="987"/>
                  </a:lnTo>
                  <a:lnTo>
                    <a:pt x="1372" y="979"/>
                  </a:lnTo>
                  <a:lnTo>
                    <a:pt x="1372" y="972"/>
                  </a:lnTo>
                  <a:lnTo>
                    <a:pt x="1366" y="973"/>
                  </a:lnTo>
                  <a:lnTo>
                    <a:pt x="1362" y="966"/>
                  </a:lnTo>
                  <a:lnTo>
                    <a:pt x="1357" y="960"/>
                  </a:lnTo>
                  <a:lnTo>
                    <a:pt x="1358" y="954"/>
                  </a:lnTo>
                  <a:lnTo>
                    <a:pt x="1351" y="947"/>
                  </a:lnTo>
                  <a:lnTo>
                    <a:pt x="1350" y="938"/>
                  </a:lnTo>
                  <a:lnTo>
                    <a:pt x="1352" y="933"/>
                  </a:lnTo>
                  <a:lnTo>
                    <a:pt x="1352" y="928"/>
                  </a:lnTo>
                  <a:lnTo>
                    <a:pt x="1340" y="915"/>
                  </a:lnTo>
                  <a:lnTo>
                    <a:pt x="1339" y="910"/>
                  </a:lnTo>
                  <a:lnTo>
                    <a:pt x="1332" y="908"/>
                  </a:lnTo>
                  <a:lnTo>
                    <a:pt x="1328" y="905"/>
                  </a:lnTo>
                  <a:lnTo>
                    <a:pt x="1325" y="897"/>
                  </a:lnTo>
                  <a:lnTo>
                    <a:pt x="1319" y="894"/>
                  </a:lnTo>
                  <a:lnTo>
                    <a:pt x="1311" y="894"/>
                  </a:lnTo>
                  <a:lnTo>
                    <a:pt x="1301" y="890"/>
                  </a:lnTo>
                  <a:lnTo>
                    <a:pt x="1296" y="883"/>
                  </a:lnTo>
                  <a:lnTo>
                    <a:pt x="1291" y="882"/>
                  </a:lnTo>
                  <a:lnTo>
                    <a:pt x="1282" y="871"/>
                  </a:lnTo>
                  <a:lnTo>
                    <a:pt x="1287" y="861"/>
                  </a:lnTo>
                  <a:lnTo>
                    <a:pt x="1284" y="845"/>
                  </a:lnTo>
                  <a:lnTo>
                    <a:pt x="1279" y="842"/>
                  </a:lnTo>
                  <a:lnTo>
                    <a:pt x="1281" y="836"/>
                  </a:lnTo>
                  <a:lnTo>
                    <a:pt x="1284" y="827"/>
                  </a:lnTo>
                  <a:lnTo>
                    <a:pt x="1278" y="819"/>
                  </a:lnTo>
                  <a:lnTo>
                    <a:pt x="1278" y="812"/>
                  </a:lnTo>
                  <a:lnTo>
                    <a:pt x="1276" y="806"/>
                  </a:lnTo>
                  <a:lnTo>
                    <a:pt x="1278" y="801"/>
                  </a:lnTo>
                  <a:lnTo>
                    <a:pt x="1276" y="793"/>
                  </a:lnTo>
                  <a:lnTo>
                    <a:pt x="1270" y="788"/>
                  </a:lnTo>
                  <a:lnTo>
                    <a:pt x="1267" y="783"/>
                  </a:lnTo>
                  <a:lnTo>
                    <a:pt x="1265" y="779"/>
                  </a:lnTo>
                  <a:lnTo>
                    <a:pt x="1264" y="771"/>
                  </a:lnTo>
                  <a:lnTo>
                    <a:pt x="1256" y="761"/>
                  </a:lnTo>
                  <a:lnTo>
                    <a:pt x="1250" y="748"/>
                  </a:lnTo>
                  <a:lnTo>
                    <a:pt x="1254" y="736"/>
                  </a:lnTo>
                  <a:lnTo>
                    <a:pt x="1253" y="730"/>
                  </a:lnTo>
                  <a:lnTo>
                    <a:pt x="1246" y="723"/>
                  </a:lnTo>
                  <a:lnTo>
                    <a:pt x="1237" y="717"/>
                  </a:lnTo>
                  <a:lnTo>
                    <a:pt x="1230" y="713"/>
                  </a:lnTo>
                  <a:lnTo>
                    <a:pt x="1220" y="707"/>
                  </a:lnTo>
                  <a:lnTo>
                    <a:pt x="1215" y="700"/>
                  </a:lnTo>
                  <a:lnTo>
                    <a:pt x="1208" y="701"/>
                  </a:lnTo>
                  <a:lnTo>
                    <a:pt x="1188" y="693"/>
                  </a:lnTo>
                  <a:lnTo>
                    <a:pt x="1176" y="684"/>
                  </a:lnTo>
                  <a:lnTo>
                    <a:pt x="1169" y="674"/>
                  </a:lnTo>
                  <a:lnTo>
                    <a:pt x="1168" y="669"/>
                  </a:lnTo>
                  <a:lnTo>
                    <a:pt x="1170" y="661"/>
                  </a:lnTo>
                  <a:lnTo>
                    <a:pt x="1166" y="654"/>
                  </a:lnTo>
                  <a:lnTo>
                    <a:pt x="1155" y="657"/>
                  </a:lnTo>
                  <a:lnTo>
                    <a:pt x="1142" y="645"/>
                  </a:lnTo>
                  <a:lnTo>
                    <a:pt x="1142" y="638"/>
                  </a:lnTo>
                  <a:lnTo>
                    <a:pt x="1145" y="635"/>
                  </a:lnTo>
                  <a:lnTo>
                    <a:pt x="1137" y="629"/>
                  </a:lnTo>
                  <a:lnTo>
                    <a:pt x="1140" y="621"/>
                  </a:lnTo>
                  <a:lnTo>
                    <a:pt x="1132" y="623"/>
                  </a:lnTo>
                  <a:lnTo>
                    <a:pt x="1127" y="618"/>
                  </a:lnTo>
                  <a:lnTo>
                    <a:pt x="1124" y="614"/>
                  </a:lnTo>
                  <a:lnTo>
                    <a:pt x="1117" y="609"/>
                  </a:lnTo>
                  <a:lnTo>
                    <a:pt x="1110" y="598"/>
                  </a:lnTo>
                  <a:lnTo>
                    <a:pt x="1117" y="598"/>
                  </a:lnTo>
                  <a:lnTo>
                    <a:pt x="1113" y="588"/>
                  </a:lnTo>
                  <a:lnTo>
                    <a:pt x="1118" y="584"/>
                  </a:lnTo>
                  <a:lnTo>
                    <a:pt x="1114" y="578"/>
                  </a:lnTo>
                  <a:lnTo>
                    <a:pt x="1119" y="571"/>
                  </a:lnTo>
                  <a:lnTo>
                    <a:pt x="1116" y="564"/>
                  </a:lnTo>
                  <a:lnTo>
                    <a:pt x="1098" y="557"/>
                  </a:lnTo>
                  <a:lnTo>
                    <a:pt x="1096" y="549"/>
                  </a:lnTo>
                  <a:lnTo>
                    <a:pt x="1087" y="539"/>
                  </a:lnTo>
                  <a:lnTo>
                    <a:pt x="1077" y="527"/>
                  </a:lnTo>
                  <a:lnTo>
                    <a:pt x="1066" y="522"/>
                  </a:lnTo>
                  <a:lnTo>
                    <a:pt x="1057" y="515"/>
                  </a:lnTo>
                  <a:lnTo>
                    <a:pt x="1052" y="518"/>
                  </a:lnTo>
                  <a:lnTo>
                    <a:pt x="1046" y="515"/>
                  </a:lnTo>
                  <a:lnTo>
                    <a:pt x="1040" y="511"/>
                  </a:lnTo>
                  <a:lnTo>
                    <a:pt x="1032" y="503"/>
                  </a:lnTo>
                  <a:lnTo>
                    <a:pt x="1031" y="493"/>
                  </a:lnTo>
                  <a:lnTo>
                    <a:pt x="1029" y="488"/>
                  </a:lnTo>
                  <a:lnTo>
                    <a:pt x="1021" y="478"/>
                  </a:lnTo>
                  <a:lnTo>
                    <a:pt x="1021" y="469"/>
                  </a:lnTo>
                  <a:lnTo>
                    <a:pt x="1015" y="460"/>
                  </a:lnTo>
                  <a:lnTo>
                    <a:pt x="1010" y="453"/>
                  </a:lnTo>
                  <a:lnTo>
                    <a:pt x="1005" y="449"/>
                  </a:lnTo>
                  <a:lnTo>
                    <a:pt x="1000" y="443"/>
                  </a:lnTo>
                  <a:lnTo>
                    <a:pt x="994" y="435"/>
                  </a:lnTo>
                  <a:lnTo>
                    <a:pt x="979" y="427"/>
                  </a:lnTo>
                  <a:lnTo>
                    <a:pt x="966" y="418"/>
                  </a:lnTo>
                  <a:lnTo>
                    <a:pt x="960" y="416"/>
                  </a:lnTo>
                  <a:lnTo>
                    <a:pt x="938" y="396"/>
                  </a:lnTo>
                  <a:lnTo>
                    <a:pt x="927" y="390"/>
                  </a:lnTo>
                  <a:lnTo>
                    <a:pt x="921" y="388"/>
                  </a:lnTo>
                  <a:lnTo>
                    <a:pt x="912" y="369"/>
                  </a:lnTo>
                  <a:lnTo>
                    <a:pt x="907" y="360"/>
                  </a:lnTo>
                  <a:lnTo>
                    <a:pt x="897" y="347"/>
                  </a:lnTo>
                  <a:lnTo>
                    <a:pt x="892" y="340"/>
                  </a:lnTo>
                  <a:lnTo>
                    <a:pt x="891" y="334"/>
                  </a:lnTo>
                  <a:lnTo>
                    <a:pt x="884" y="322"/>
                  </a:lnTo>
                  <a:lnTo>
                    <a:pt x="872" y="316"/>
                  </a:lnTo>
                  <a:lnTo>
                    <a:pt x="868" y="307"/>
                  </a:lnTo>
                  <a:lnTo>
                    <a:pt x="868" y="298"/>
                  </a:lnTo>
                  <a:lnTo>
                    <a:pt x="865" y="291"/>
                  </a:lnTo>
                  <a:lnTo>
                    <a:pt x="862" y="280"/>
                  </a:lnTo>
                  <a:lnTo>
                    <a:pt x="861" y="272"/>
                  </a:lnTo>
                  <a:lnTo>
                    <a:pt x="849" y="257"/>
                  </a:lnTo>
                  <a:lnTo>
                    <a:pt x="844" y="244"/>
                  </a:lnTo>
                  <a:lnTo>
                    <a:pt x="839" y="240"/>
                  </a:lnTo>
                  <a:lnTo>
                    <a:pt x="835" y="232"/>
                  </a:lnTo>
                  <a:lnTo>
                    <a:pt x="833" y="224"/>
                  </a:lnTo>
                  <a:lnTo>
                    <a:pt x="823" y="200"/>
                  </a:lnTo>
                  <a:lnTo>
                    <a:pt x="818" y="193"/>
                  </a:lnTo>
                  <a:lnTo>
                    <a:pt x="812" y="190"/>
                  </a:lnTo>
                  <a:lnTo>
                    <a:pt x="805" y="191"/>
                  </a:lnTo>
                  <a:lnTo>
                    <a:pt x="796" y="192"/>
                  </a:lnTo>
                  <a:lnTo>
                    <a:pt x="789" y="193"/>
                  </a:lnTo>
                  <a:lnTo>
                    <a:pt x="784" y="194"/>
                  </a:lnTo>
                  <a:lnTo>
                    <a:pt x="776" y="191"/>
                  </a:lnTo>
                  <a:lnTo>
                    <a:pt x="771" y="189"/>
                  </a:lnTo>
                  <a:lnTo>
                    <a:pt x="766" y="184"/>
                  </a:lnTo>
                  <a:lnTo>
                    <a:pt x="761" y="183"/>
                  </a:lnTo>
                  <a:lnTo>
                    <a:pt x="757" y="174"/>
                  </a:lnTo>
                  <a:lnTo>
                    <a:pt x="753" y="171"/>
                  </a:lnTo>
                  <a:lnTo>
                    <a:pt x="747" y="165"/>
                  </a:lnTo>
                  <a:lnTo>
                    <a:pt x="742" y="161"/>
                  </a:lnTo>
                  <a:lnTo>
                    <a:pt x="736" y="155"/>
                  </a:lnTo>
                  <a:lnTo>
                    <a:pt x="732" y="151"/>
                  </a:lnTo>
                  <a:lnTo>
                    <a:pt x="732" y="144"/>
                  </a:lnTo>
                  <a:lnTo>
                    <a:pt x="713" y="142"/>
                  </a:lnTo>
                  <a:lnTo>
                    <a:pt x="707" y="137"/>
                  </a:lnTo>
                  <a:lnTo>
                    <a:pt x="703" y="132"/>
                  </a:lnTo>
                  <a:lnTo>
                    <a:pt x="698" y="131"/>
                  </a:lnTo>
                  <a:lnTo>
                    <a:pt x="693" y="127"/>
                  </a:lnTo>
                  <a:lnTo>
                    <a:pt x="685" y="120"/>
                  </a:lnTo>
                  <a:lnTo>
                    <a:pt x="680" y="118"/>
                  </a:lnTo>
                  <a:lnTo>
                    <a:pt x="677" y="112"/>
                  </a:lnTo>
                  <a:lnTo>
                    <a:pt x="676" y="103"/>
                  </a:lnTo>
                  <a:lnTo>
                    <a:pt x="684" y="92"/>
                  </a:lnTo>
                  <a:lnTo>
                    <a:pt x="685" y="76"/>
                  </a:lnTo>
                  <a:lnTo>
                    <a:pt x="689" y="73"/>
                  </a:lnTo>
                  <a:lnTo>
                    <a:pt x="688" y="68"/>
                  </a:lnTo>
                  <a:lnTo>
                    <a:pt x="697" y="66"/>
                  </a:lnTo>
                  <a:lnTo>
                    <a:pt x="700" y="59"/>
                  </a:lnTo>
                  <a:lnTo>
                    <a:pt x="708" y="49"/>
                  </a:lnTo>
                  <a:lnTo>
                    <a:pt x="711" y="45"/>
                  </a:lnTo>
                  <a:lnTo>
                    <a:pt x="716" y="43"/>
                  </a:lnTo>
                  <a:lnTo>
                    <a:pt x="722" y="39"/>
                  </a:lnTo>
                  <a:lnTo>
                    <a:pt x="730" y="30"/>
                  </a:lnTo>
                  <a:lnTo>
                    <a:pt x="735" y="27"/>
                  </a:lnTo>
                  <a:lnTo>
                    <a:pt x="742" y="24"/>
                  </a:lnTo>
                  <a:lnTo>
                    <a:pt x="742" y="19"/>
                  </a:lnTo>
                  <a:lnTo>
                    <a:pt x="744" y="12"/>
                  </a:lnTo>
                  <a:lnTo>
                    <a:pt x="747" y="7"/>
                  </a:lnTo>
                  <a:lnTo>
                    <a:pt x="749" y="0"/>
                  </a:lnTo>
                  <a:lnTo>
                    <a:pt x="622" y="4"/>
                  </a:lnTo>
                  <a:lnTo>
                    <a:pt x="596" y="3"/>
                  </a:lnTo>
                  <a:lnTo>
                    <a:pt x="368" y="7"/>
                  </a:lnTo>
                  <a:lnTo>
                    <a:pt x="222" y="6"/>
                  </a:lnTo>
                  <a:lnTo>
                    <a:pt x="49" y="5"/>
                  </a:lnTo>
                  <a:lnTo>
                    <a:pt x="0" y="5"/>
                  </a:lnTo>
                  <a:lnTo>
                    <a:pt x="10" y="81"/>
                  </a:lnTo>
                  <a:lnTo>
                    <a:pt x="22" y="153"/>
                  </a:lnTo>
                  <a:lnTo>
                    <a:pt x="30" y="211"/>
                  </a:lnTo>
                  <a:lnTo>
                    <a:pt x="32" y="228"/>
                  </a:lnTo>
                  <a:lnTo>
                    <a:pt x="50" y="335"/>
                  </a:lnTo>
                  <a:lnTo>
                    <a:pt x="56" y="370"/>
                  </a:lnTo>
                  <a:lnTo>
                    <a:pt x="62" y="415"/>
                  </a:lnTo>
                  <a:lnTo>
                    <a:pt x="65" y="432"/>
                  </a:lnTo>
                  <a:lnTo>
                    <a:pt x="69" y="461"/>
                  </a:lnTo>
                  <a:lnTo>
                    <a:pt x="72" y="478"/>
                  </a:lnTo>
                  <a:lnTo>
                    <a:pt x="83" y="557"/>
                  </a:lnTo>
                  <a:lnTo>
                    <a:pt x="87" y="580"/>
                  </a:lnTo>
                  <a:lnTo>
                    <a:pt x="90" y="596"/>
                  </a:lnTo>
                  <a:lnTo>
                    <a:pt x="100" y="664"/>
                  </a:lnTo>
                  <a:lnTo>
                    <a:pt x="115" y="759"/>
                  </a:lnTo>
                  <a:lnTo>
                    <a:pt x="120" y="796"/>
                  </a:lnTo>
                  <a:lnTo>
                    <a:pt x="125" y="798"/>
                  </a:lnTo>
                  <a:lnTo>
                    <a:pt x="123" y="808"/>
                  </a:lnTo>
                  <a:lnTo>
                    <a:pt x="129" y="818"/>
                  </a:lnTo>
                  <a:lnTo>
                    <a:pt x="135" y="825"/>
                  </a:lnTo>
                  <a:lnTo>
                    <a:pt x="133" y="831"/>
                  </a:lnTo>
                  <a:lnTo>
                    <a:pt x="134" y="839"/>
                  </a:lnTo>
                  <a:lnTo>
                    <a:pt x="137" y="851"/>
                  </a:lnTo>
                  <a:lnTo>
                    <a:pt x="141" y="860"/>
                  </a:lnTo>
                  <a:lnTo>
                    <a:pt x="146" y="872"/>
                  </a:lnTo>
                  <a:lnTo>
                    <a:pt x="143" y="877"/>
                  </a:lnTo>
                  <a:lnTo>
                    <a:pt x="147" y="880"/>
                  </a:lnTo>
                  <a:lnTo>
                    <a:pt x="149" y="889"/>
                  </a:lnTo>
                  <a:lnTo>
                    <a:pt x="153" y="901"/>
                  </a:lnTo>
                  <a:lnTo>
                    <a:pt x="161" y="909"/>
                  </a:lnTo>
                  <a:lnTo>
                    <a:pt x="166" y="913"/>
                  </a:lnTo>
                  <a:lnTo>
                    <a:pt x="171" y="920"/>
                  </a:lnTo>
                  <a:lnTo>
                    <a:pt x="176" y="926"/>
                  </a:lnTo>
                  <a:lnTo>
                    <a:pt x="176" y="943"/>
                  </a:lnTo>
                  <a:lnTo>
                    <a:pt x="186" y="956"/>
                  </a:lnTo>
                  <a:lnTo>
                    <a:pt x="184" y="961"/>
                  </a:lnTo>
                  <a:lnTo>
                    <a:pt x="181" y="966"/>
                  </a:lnTo>
                  <a:lnTo>
                    <a:pt x="184" y="972"/>
                  </a:lnTo>
                  <a:lnTo>
                    <a:pt x="177" y="973"/>
                  </a:lnTo>
                  <a:lnTo>
                    <a:pt x="182" y="977"/>
                  </a:lnTo>
                  <a:lnTo>
                    <a:pt x="177" y="984"/>
                  </a:lnTo>
                  <a:lnTo>
                    <a:pt x="173" y="989"/>
                  </a:lnTo>
                  <a:lnTo>
                    <a:pt x="173" y="997"/>
                  </a:lnTo>
                  <a:lnTo>
                    <a:pt x="193" y="1005"/>
                  </a:lnTo>
                  <a:lnTo>
                    <a:pt x="207" y="1019"/>
                  </a:lnTo>
                  <a:lnTo>
                    <a:pt x="198" y="1023"/>
                  </a:lnTo>
                  <a:lnTo>
                    <a:pt x="193" y="1033"/>
                  </a:lnTo>
                  <a:lnTo>
                    <a:pt x="189" y="1035"/>
                  </a:lnTo>
                  <a:lnTo>
                    <a:pt x="178" y="1036"/>
                  </a:lnTo>
                  <a:lnTo>
                    <a:pt x="183" y="1041"/>
                  </a:lnTo>
                  <a:lnTo>
                    <a:pt x="171" y="1048"/>
                  </a:lnTo>
                  <a:lnTo>
                    <a:pt x="156" y="1061"/>
                  </a:lnTo>
                  <a:lnTo>
                    <a:pt x="154" y="1067"/>
                  </a:lnTo>
                  <a:lnTo>
                    <a:pt x="158" y="1080"/>
                  </a:lnTo>
                  <a:lnTo>
                    <a:pt x="156" y="1088"/>
                  </a:lnTo>
                  <a:lnTo>
                    <a:pt x="154" y="1096"/>
                  </a:lnTo>
                  <a:lnTo>
                    <a:pt x="155" y="1110"/>
                  </a:lnTo>
                  <a:lnTo>
                    <a:pt x="154" y="1116"/>
                  </a:lnTo>
                  <a:lnTo>
                    <a:pt x="143" y="1136"/>
                  </a:lnTo>
                  <a:lnTo>
                    <a:pt x="139" y="1150"/>
                  </a:lnTo>
                  <a:lnTo>
                    <a:pt x="137" y="1155"/>
                  </a:lnTo>
                  <a:lnTo>
                    <a:pt x="130" y="1155"/>
                  </a:lnTo>
                  <a:lnTo>
                    <a:pt x="127" y="1171"/>
                  </a:lnTo>
                  <a:lnTo>
                    <a:pt x="130" y="1186"/>
                  </a:lnTo>
                  <a:lnTo>
                    <a:pt x="131" y="1191"/>
                  </a:lnTo>
                  <a:lnTo>
                    <a:pt x="133" y="1205"/>
                  </a:lnTo>
                  <a:lnTo>
                    <a:pt x="134" y="1219"/>
                  </a:lnTo>
                  <a:lnTo>
                    <a:pt x="134" y="1225"/>
                  </a:lnTo>
                  <a:lnTo>
                    <a:pt x="137" y="1233"/>
                  </a:lnTo>
                  <a:lnTo>
                    <a:pt x="144" y="1243"/>
                  </a:lnTo>
                  <a:lnTo>
                    <a:pt x="148" y="1245"/>
                  </a:lnTo>
                  <a:lnTo>
                    <a:pt x="148" y="1250"/>
                  </a:lnTo>
                  <a:lnTo>
                    <a:pt x="154" y="1257"/>
                  </a:lnTo>
                  <a:lnTo>
                    <a:pt x="157" y="1262"/>
                  </a:lnTo>
                  <a:lnTo>
                    <a:pt x="156" y="1269"/>
                  </a:lnTo>
                  <a:lnTo>
                    <a:pt x="162" y="1287"/>
                  </a:lnTo>
                  <a:lnTo>
                    <a:pt x="159" y="1294"/>
                  </a:lnTo>
                  <a:lnTo>
                    <a:pt x="152" y="1313"/>
                  </a:lnTo>
                  <a:lnTo>
                    <a:pt x="153" y="1326"/>
                  </a:lnTo>
                  <a:lnTo>
                    <a:pt x="149" y="1335"/>
                  </a:lnTo>
                  <a:lnTo>
                    <a:pt x="149" y="1341"/>
                  </a:lnTo>
                  <a:lnTo>
                    <a:pt x="144" y="1353"/>
                  </a:lnTo>
                  <a:lnTo>
                    <a:pt x="148" y="1368"/>
                  </a:lnTo>
                  <a:lnTo>
                    <a:pt x="144" y="1380"/>
                  </a:lnTo>
                  <a:lnTo>
                    <a:pt x="139" y="1390"/>
                  </a:lnTo>
                  <a:lnTo>
                    <a:pt x="143" y="1406"/>
                  </a:lnTo>
                  <a:lnTo>
                    <a:pt x="141" y="1415"/>
                  </a:lnTo>
                  <a:lnTo>
                    <a:pt x="144" y="1424"/>
                  </a:lnTo>
                  <a:lnTo>
                    <a:pt x="151" y="1428"/>
                  </a:lnTo>
                  <a:lnTo>
                    <a:pt x="155" y="1438"/>
                  </a:lnTo>
                  <a:lnTo>
                    <a:pt x="161" y="1447"/>
                  </a:lnTo>
                  <a:lnTo>
                    <a:pt x="168" y="1466"/>
                  </a:lnTo>
                  <a:lnTo>
                    <a:pt x="173" y="1483"/>
                  </a:lnTo>
                  <a:lnTo>
                    <a:pt x="170" y="1491"/>
                  </a:lnTo>
                  <a:lnTo>
                    <a:pt x="177" y="1500"/>
                  </a:lnTo>
                  <a:lnTo>
                    <a:pt x="177" y="1509"/>
                  </a:lnTo>
                  <a:lnTo>
                    <a:pt x="181" y="1515"/>
                  </a:lnTo>
                  <a:lnTo>
                    <a:pt x="183" y="1522"/>
                  </a:lnTo>
                  <a:lnTo>
                    <a:pt x="190" y="1528"/>
                  </a:lnTo>
                  <a:lnTo>
                    <a:pt x="192" y="1548"/>
                  </a:lnTo>
                  <a:lnTo>
                    <a:pt x="195" y="1565"/>
                  </a:lnTo>
                  <a:lnTo>
                    <a:pt x="196" y="1572"/>
                  </a:lnTo>
                  <a:lnTo>
                    <a:pt x="199" y="1579"/>
                  </a:lnTo>
                  <a:lnTo>
                    <a:pt x="210" y="1586"/>
                  </a:lnTo>
                  <a:lnTo>
                    <a:pt x="213" y="1594"/>
                  </a:lnTo>
                  <a:lnTo>
                    <a:pt x="368" y="1602"/>
                  </a:lnTo>
                  <a:lnTo>
                    <a:pt x="813" y="1626"/>
                  </a:lnTo>
                  <a:lnTo>
                    <a:pt x="925" y="1633"/>
                  </a:lnTo>
                  <a:lnTo>
                    <a:pt x="1049" y="1639"/>
                  </a:lnTo>
                  <a:lnTo>
                    <a:pt x="1047" y="1653"/>
                  </a:lnTo>
                  <a:lnTo>
                    <a:pt x="1052" y="1662"/>
                  </a:lnTo>
                  <a:lnTo>
                    <a:pt x="1056" y="1667"/>
                  </a:lnTo>
                  <a:lnTo>
                    <a:pt x="1058" y="1672"/>
                  </a:lnTo>
                  <a:lnTo>
                    <a:pt x="1059" y="1685"/>
                  </a:lnTo>
                  <a:lnTo>
                    <a:pt x="1057" y="1694"/>
                  </a:lnTo>
                  <a:lnTo>
                    <a:pt x="1058" y="1702"/>
                  </a:lnTo>
                  <a:lnTo>
                    <a:pt x="1062" y="1707"/>
                  </a:lnTo>
                  <a:lnTo>
                    <a:pt x="1066" y="1713"/>
                  </a:lnTo>
                  <a:lnTo>
                    <a:pt x="1074" y="1716"/>
                  </a:lnTo>
                  <a:lnTo>
                    <a:pt x="1080" y="1715"/>
                  </a:lnTo>
                  <a:lnTo>
                    <a:pt x="1090" y="1715"/>
                  </a:lnTo>
                  <a:lnTo>
                    <a:pt x="1104" y="1716"/>
                  </a:lnTo>
                  <a:lnTo>
                    <a:pt x="1104" y="1716"/>
                  </a:lnTo>
                  <a:lnTo>
                    <a:pt x="1104" y="1716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6">
              <a:extLst>
                <a:ext uri="{FF2B5EF4-FFF2-40B4-BE49-F238E27FC236}">
                  <a16:creationId xmlns:a16="http://schemas.microsoft.com/office/drawing/2014/main" id="{BAB0E533-CDDC-2E45-38A3-EC6EAC17C0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301634" y="1593322"/>
              <a:ext cx="4090987" cy="1033463"/>
            </a:xfrm>
            <a:custGeom>
              <a:avLst/>
              <a:gdLst>
                <a:gd name="T0" fmla="*/ 1803 w 2577"/>
                <a:gd name="T1" fmla="*/ 588 h 651"/>
                <a:gd name="T2" fmla="*/ 1831 w 2577"/>
                <a:gd name="T3" fmla="*/ 552 h 651"/>
                <a:gd name="T4" fmla="*/ 1881 w 2577"/>
                <a:gd name="T5" fmla="*/ 531 h 651"/>
                <a:gd name="T6" fmla="*/ 1892 w 2577"/>
                <a:gd name="T7" fmla="*/ 485 h 651"/>
                <a:gd name="T8" fmla="*/ 1930 w 2577"/>
                <a:gd name="T9" fmla="*/ 453 h 651"/>
                <a:gd name="T10" fmla="*/ 1977 w 2577"/>
                <a:gd name="T11" fmla="*/ 434 h 651"/>
                <a:gd name="T12" fmla="*/ 2042 w 2577"/>
                <a:gd name="T13" fmla="*/ 434 h 651"/>
                <a:gd name="T14" fmla="*/ 2080 w 2577"/>
                <a:gd name="T15" fmla="*/ 406 h 651"/>
                <a:gd name="T16" fmla="*/ 2111 w 2577"/>
                <a:gd name="T17" fmla="*/ 381 h 651"/>
                <a:gd name="T18" fmla="*/ 2138 w 2577"/>
                <a:gd name="T19" fmla="*/ 361 h 651"/>
                <a:gd name="T20" fmla="*/ 2196 w 2577"/>
                <a:gd name="T21" fmla="*/ 351 h 651"/>
                <a:gd name="T22" fmla="*/ 2215 w 2577"/>
                <a:gd name="T23" fmla="*/ 314 h 651"/>
                <a:gd name="T24" fmla="*/ 2238 w 2577"/>
                <a:gd name="T25" fmla="*/ 300 h 651"/>
                <a:gd name="T26" fmla="*/ 2293 w 2577"/>
                <a:gd name="T27" fmla="*/ 246 h 651"/>
                <a:gd name="T28" fmla="*/ 2322 w 2577"/>
                <a:gd name="T29" fmla="*/ 282 h 651"/>
                <a:gd name="T30" fmla="*/ 2390 w 2577"/>
                <a:gd name="T31" fmla="*/ 220 h 651"/>
                <a:gd name="T32" fmla="*/ 2433 w 2577"/>
                <a:gd name="T33" fmla="*/ 212 h 651"/>
                <a:gd name="T34" fmla="*/ 2469 w 2577"/>
                <a:gd name="T35" fmla="*/ 220 h 651"/>
                <a:gd name="T36" fmla="*/ 2521 w 2577"/>
                <a:gd name="T37" fmla="*/ 138 h 651"/>
                <a:gd name="T38" fmla="*/ 2556 w 2577"/>
                <a:gd name="T39" fmla="*/ 119 h 651"/>
                <a:gd name="T40" fmla="*/ 2577 w 2577"/>
                <a:gd name="T41" fmla="*/ 38 h 651"/>
                <a:gd name="T42" fmla="*/ 2193 w 2577"/>
                <a:gd name="T43" fmla="*/ 51 h 651"/>
                <a:gd name="T44" fmla="*/ 1984 w 2577"/>
                <a:gd name="T45" fmla="*/ 51 h 651"/>
                <a:gd name="T46" fmla="*/ 1802 w 2577"/>
                <a:gd name="T47" fmla="*/ 53 h 651"/>
                <a:gd name="T48" fmla="*/ 1367 w 2577"/>
                <a:gd name="T49" fmla="*/ 37 h 651"/>
                <a:gd name="T50" fmla="*/ 981 w 2577"/>
                <a:gd name="T51" fmla="*/ 23 h 651"/>
                <a:gd name="T52" fmla="*/ 700 w 2577"/>
                <a:gd name="T53" fmla="*/ 0 h 651"/>
                <a:gd name="T54" fmla="*/ 700 w 2577"/>
                <a:gd name="T55" fmla="*/ 95 h 651"/>
                <a:gd name="T56" fmla="*/ 735 w 2577"/>
                <a:gd name="T57" fmla="*/ 210 h 651"/>
                <a:gd name="T58" fmla="*/ 732 w 2577"/>
                <a:gd name="T59" fmla="*/ 202 h 651"/>
                <a:gd name="T60" fmla="*/ 697 w 2577"/>
                <a:gd name="T61" fmla="*/ 101 h 651"/>
                <a:gd name="T62" fmla="*/ 677 w 2577"/>
                <a:gd name="T63" fmla="*/ 126 h 651"/>
                <a:gd name="T64" fmla="*/ 652 w 2577"/>
                <a:gd name="T65" fmla="*/ 65 h 651"/>
                <a:gd name="T66" fmla="*/ 276 w 2577"/>
                <a:gd name="T67" fmla="*/ 59 h 651"/>
                <a:gd name="T68" fmla="*/ 265 w 2577"/>
                <a:gd name="T69" fmla="*/ 83 h 651"/>
                <a:gd name="T70" fmla="*/ 238 w 2577"/>
                <a:gd name="T71" fmla="*/ 112 h 651"/>
                <a:gd name="T72" fmla="*/ 248 w 2577"/>
                <a:gd name="T73" fmla="*/ 140 h 651"/>
                <a:gd name="T74" fmla="*/ 239 w 2577"/>
                <a:gd name="T75" fmla="*/ 180 h 651"/>
                <a:gd name="T76" fmla="*/ 198 w 2577"/>
                <a:gd name="T77" fmla="*/ 225 h 651"/>
                <a:gd name="T78" fmla="*/ 217 w 2577"/>
                <a:gd name="T79" fmla="*/ 274 h 651"/>
                <a:gd name="T80" fmla="*/ 192 w 2577"/>
                <a:gd name="T81" fmla="*/ 285 h 651"/>
                <a:gd name="T82" fmla="*/ 169 w 2577"/>
                <a:gd name="T83" fmla="*/ 312 h 651"/>
                <a:gd name="T84" fmla="*/ 124 w 2577"/>
                <a:gd name="T85" fmla="*/ 325 h 651"/>
                <a:gd name="T86" fmla="*/ 151 w 2577"/>
                <a:gd name="T87" fmla="*/ 361 h 651"/>
                <a:gd name="T88" fmla="*/ 136 w 2577"/>
                <a:gd name="T89" fmla="*/ 394 h 651"/>
                <a:gd name="T90" fmla="*/ 102 w 2577"/>
                <a:gd name="T91" fmla="*/ 388 h 651"/>
                <a:gd name="T92" fmla="*/ 101 w 2577"/>
                <a:gd name="T93" fmla="*/ 439 h 651"/>
                <a:gd name="T94" fmla="*/ 83 w 2577"/>
                <a:gd name="T95" fmla="*/ 421 h 651"/>
                <a:gd name="T96" fmla="*/ 53 w 2577"/>
                <a:gd name="T97" fmla="*/ 439 h 651"/>
                <a:gd name="T98" fmla="*/ 74 w 2577"/>
                <a:gd name="T99" fmla="*/ 446 h 651"/>
                <a:gd name="T100" fmla="*/ 52 w 2577"/>
                <a:gd name="T101" fmla="*/ 488 h 651"/>
                <a:gd name="T102" fmla="*/ 72 w 2577"/>
                <a:gd name="T103" fmla="*/ 515 h 651"/>
                <a:gd name="T104" fmla="*/ 73 w 2577"/>
                <a:gd name="T105" fmla="*/ 547 h 651"/>
                <a:gd name="T106" fmla="*/ 28 w 2577"/>
                <a:gd name="T107" fmla="*/ 581 h 651"/>
                <a:gd name="T108" fmla="*/ 633 w 2577"/>
                <a:gd name="T109" fmla="*/ 598 h 651"/>
                <a:gd name="T110" fmla="*/ 937 w 2577"/>
                <a:gd name="T111" fmla="*/ 635 h 651"/>
                <a:gd name="connsiteX0" fmla="*/ 5662 w 10000"/>
                <a:gd name="connsiteY0" fmla="*/ 9985 h 10000"/>
                <a:gd name="connsiteX1" fmla="*/ 6333 w 10000"/>
                <a:gd name="connsiteY1" fmla="*/ 10000 h 10000"/>
                <a:gd name="connsiteX2" fmla="*/ 6899 w 10000"/>
                <a:gd name="connsiteY2" fmla="*/ 10000 h 10000"/>
                <a:gd name="connsiteX3" fmla="*/ 6969 w 10000"/>
                <a:gd name="connsiteY3" fmla="*/ 10000 h 10000"/>
                <a:gd name="connsiteX4" fmla="*/ 6977 w 10000"/>
                <a:gd name="connsiteY4" fmla="*/ 9739 h 10000"/>
                <a:gd name="connsiteX5" fmla="*/ 6997 w 10000"/>
                <a:gd name="connsiteY5" fmla="*/ 9032 h 10000"/>
                <a:gd name="connsiteX6" fmla="*/ 7000 w 10000"/>
                <a:gd name="connsiteY6" fmla="*/ 8925 h 10000"/>
                <a:gd name="connsiteX7" fmla="*/ 6997 w 10000"/>
                <a:gd name="connsiteY7" fmla="*/ 8817 h 10000"/>
                <a:gd name="connsiteX8" fmla="*/ 6997 w 10000"/>
                <a:gd name="connsiteY8" fmla="*/ 8725 h 10000"/>
                <a:gd name="connsiteX9" fmla="*/ 7059 w 10000"/>
                <a:gd name="connsiteY9" fmla="*/ 8495 h 10000"/>
                <a:gd name="connsiteX10" fmla="*/ 7078 w 10000"/>
                <a:gd name="connsiteY10" fmla="*/ 8418 h 10000"/>
                <a:gd name="connsiteX11" fmla="*/ 7105 w 10000"/>
                <a:gd name="connsiteY11" fmla="*/ 8479 h 10000"/>
                <a:gd name="connsiteX12" fmla="*/ 7117 w 10000"/>
                <a:gd name="connsiteY12" fmla="*/ 8587 h 10000"/>
                <a:gd name="connsiteX13" fmla="*/ 7187 w 10000"/>
                <a:gd name="connsiteY13" fmla="*/ 8556 h 10000"/>
                <a:gd name="connsiteX14" fmla="*/ 7229 w 10000"/>
                <a:gd name="connsiteY14" fmla="*/ 8510 h 10000"/>
                <a:gd name="connsiteX15" fmla="*/ 7288 w 10000"/>
                <a:gd name="connsiteY15" fmla="*/ 8387 h 10000"/>
                <a:gd name="connsiteX16" fmla="*/ 7307 w 10000"/>
                <a:gd name="connsiteY16" fmla="*/ 8249 h 10000"/>
                <a:gd name="connsiteX17" fmla="*/ 7299 w 10000"/>
                <a:gd name="connsiteY17" fmla="*/ 8157 h 10000"/>
                <a:gd name="connsiteX18" fmla="*/ 7303 w 10000"/>
                <a:gd name="connsiteY18" fmla="*/ 8065 h 10000"/>
                <a:gd name="connsiteX19" fmla="*/ 7299 w 10000"/>
                <a:gd name="connsiteY19" fmla="*/ 7957 h 10000"/>
                <a:gd name="connsiteX20" fmla="*/ 7319 w 10000"/>
                <a:gd name="connsiteY20" fmla="*/ 7865 h 10000"/>
                <a:gd name="connsiteX21" fmla="*/ 7326 w 10000"/>
                <a:gd name="connsiteY21" fmla="*/ 7757 h 10000"/>
                <a:gd name="connsiteX22" fmla="*/ 7319 w 10000"/>
                <a:gd name="connsiteY22" fmla="*/ 7634 h 10000"/>
                <a:gd name="connsiteX23" fmla="*/ 7342 w 10000"/>
                <a:gd name="connsiteY23" fmla="*/ 7450 h 10000"/>
                <a:gd name="connsiteX24" fmla="*/ 7365 w 10000"/>
                <a:gd name="connsiteY24" fmla="*/ 7389 h 10000"/>
                <a:gd name="connsiteX25" fmla="*/ 7392 w 10000"/>
                <a:gd name="connsiteY25" fmla="*/ 7281 h 10000"/>
                <a:gd name="connsiteX26" fmla="*/ 7431 w 10000"/>
                <a:gd name="connsiteY26" fmla="*/ 7204 h 10000"/>
                <a:gd name="connsiteX27" fmla="*/ 7451 w 10000"/>
                <a:gd name="connsiteY27" fmla="*/ 7127 h 10000"/>
                <a:gd name="connsiteX28" fmla="*/ 7466 w 10000"/>
                <a:gd name="connsiteY28" fmla="*/ 7020 h 10000"/>
                <a:gd name="connsiteX29" fmla="*/ 7489 w 10000"/>
                <a:gd name="connsiteY29" fmla="*/ 6959 h 10000"/>
                <a:gd name="connsiteX30" fmla="*/ 7509 w 10000"/>
                <a:gd name="connsiteY30" fmla="*/ 6974 h 10000"/>
                <a:gd name="connsiteX31" fmla="*/ 7536 w 10000"/>
                <a:gd name="connsiteY31" fmla="*/ 6928 h 10000"/>
                <a:gd name="connsiteX32" fmla="*/ 7567 w 10000"/>
                <a:gd name="connsiteY32" fmla="*/ 6820 h 10000"/>
                <a:gd name="connsiteX33" fmla="*/ 7602 w 10000"/>
                <a:gd name="connsiteY33" fmla="*/ 6743 h 10000"/>
                <a:gd name="connsiteX34" fmla="*/ 7629 w 10000"/>
                <a:gd name="connsiteY34" fmla="*/ 6713 h 10000"/>
                <a:gd name="connsiteX35" fmla="*/ 7672 w 10000"/>
                <a:gd name="connsiteY35" fmla="*/ 6667 h 10000"/>
                <a:gd name="connsiteX36" fmla="*/ 7753 w 10000"/>
                <a:gd name="connsiteY36" fmla="*/ 6697 h 10000"/>
                <a:gd name="connsiteX37" fmla="*/ 7780 w 10000"/>
                <a:gd name="connsiteY37" fmla="*/ 6636 h 10000"/>
                <a:gd name="connsiteX38" fmla="*/ 7815 w 10000"/>
                <a:gd name="connsiteY38" fmla="*/ 6713 h 10000"/>
                <a:gd name="connsiteX39" fmla="*/ 7866 w 10000"/>
                <a:gd name="connsiteY39" fmla="*/ 6713 h 10000"/>
                <a:gd name="connsiteX40" fmla="*/ 7897 w 10000"/>
                <a:gd name="connsiteY40" fmla="*/ 6682 h 10000"/>
                <a:gd name="connsiteX41" fmla="*/ 7924 w 10000"/>
                <a:gd name="connsiteY41" fmla="*/ 6667 h 10000"/>
                <a:gd name="connsiteX42" fmla="*/ 7939 w 10000"/>
                <a:gd name="connsiteY42" fmla="*/ 6590 h 10000"/>
                <a:gd name="connsiteX43" fmla="*/ 7955 w 10000"/>
                <a:gd name="connsiteY43" fmla="*/ 6513 h 10000"/>
                <a:gd name="connsiteX44" fmla="*/ 7994 w 10000"/>
                <a:gd name="connsiteY44" fmla="*/ 6406 h 10000"/>
                <a:gd name="connsiteX45" fmla="*/ 8036 w 10000"/>
                <a:gd name="connsiteY45" fmla="*/ 6359 h 10000"/>
                <a:gd name="connsiteX46" fmla="*/ 8056 w 10000"/>
                <a:gd name="connsiteY46" fmla="*/ 6283 h 10000"/>
                <a:gd name="connsiteX47" fmla="*/ 8071 w 10000"/>
                <a:gd name="connsiteY47" fmla="*/ 6237 h 10000"/>
                <a:gd name="connsiteX48" fmla="*/ 8087 w 10000"/>
                <a:gd name="connsiteY48" fmla="*/ 6129 h 10000"/>
                <a:gd name="connsiteX49" fmla="*/ 8122 w 10000"/>
                <a:gd name="connsiteY49" fmla="*/ 6144 h 10000"/>
                <a:gd name="connsiteX50" fmla="*/ 8149 w 10000"/>
                <a:gd name="connsiteY50" fmla="*/ 6129 h 10000"/>
                <a:gd name="connsiteX51" fmla="*/ 8157 w 10000"/>
                <a:gd name="connsiteY51" fmla="*/ 6037 h 10000"/>
                <a:gd name="connsiteX52" fmla="*/ 8180 w 10000"/>
                <a:gd name="connsiteY52" fmla="*/ 5991 h 10000"/>
                <a:gd name="connsiteX53" fmla="*/ 8192 w 10000"/>
                <a:gd name="connsiteY53" fmla="*/ 5853 h 10000"/>
                <a:gd name="connsiteX54" fmla="*/ 8196 w 10000"/>
                <a:gd name="connsiteY54" fmla="*/ 5760 h 10000"/>
                <a:gd name="connsiteX55" fmla="*/ 8219 w 10000"/>
                <a:gd name="connsiteY55" fmla="*/ 5745 h 10000"/>
                <a:gd name="connsiteX56" fmla="*/ 8250 w 10000"/>
                <a:gd name="connsiteY56" fmla="*/ 5776 h 10000"/>
                <a:gd name="connsiteX57" fmla="*/ 8273 w 10000"/>
                <a:gd name="connsiteY57" fmla="*/ 5730 h 10000"/>
                <a:gd name="connsiteX58" fmla="*/ 8289 w 10000"/>
                <a:gd name="connsiteY58" fmla="*/ 5622 h 10000"/>
                <a:gd name="connsiteX59" fmla="*/ 8296 w 10000"/>
                <a:gd name="connsiteY59" fmla="*/ 5545 h 10000"/>
                <a:gd name="connsiteX60" fmla="*/ 8331 w 10000"/>
                <a:gd name="connsiteY60" fmla="*/ 5515 h 10000"/>
                <a:gd name="connsiteX61" fmla="*/ 8362 w 10000"/>
                <a:gd name="connsiteY61" fmla="*/ 5515 h 10000"/>
                <a:gd name="connsiteX62" fmla="*/ 8374 w 10000"/>
                <a:gd name="connsiteY62" fmla="*/ 5438 h 10000"/>
                <a:gd name="connsiteX63" fmla="*/ 8417 w 10000"/>
                <a:gd name="connsiteY63" fmla="*/ 5392 h 10000"/>
                <a:gd name="connsiteX64" fmla="*/ 8494 w 10000"/>
                <a:gd name="connsiteY64" fmla="*/ 5469 h 10000"/>
                <a:gd name="connsiteX65" fmla="*/ 8522 w 10000"/>
                <a:gd name="connsiteY65" fmla="*/ 5392 h 10000"/>
                <a:gd name="connsiteX66" fmla="*/ 8529 w 10000"/>
                <a:gd name="connsiteY66" fmla="*/ 5315 h 10000"/>
                <a:gd name="connsiteX67" fmla="*/ 8541 w 10000"/>
                <a:gd name="connsiteY67" fmla="*/ 5207 h 10000"/>
                <a:gd name="connsiteX68" fmla="*/ 8564 w 10000"/>
                <a:gd name="connsiteY68" fmla="*/ 5131 h 10000"/>
                <a:gd name="connsiteX69" fmla="*/ 8576 w 10000"/>
                <a:gd name="connsiteY69" fmla="*/ 4946 h 10000"/>
                <a:gd name="connsiteX70" fmla="*/ 8591 w 10000"/>
                <a:gd name="connsiteY70" fmla="*/ 4916 h 10000"/>
                <a:gd name="connsiteX71" fmla="*/ 8595 w 10000"/>
                <a:gd name="connsiteY71" fmla="*/ 4823 h 10000"/>
                <a:gd name="connsiteX72" fmla="*/ 8576 w 10000"/>
                <a:gd name="connsiteY72" fmla="*/ 4685 h 10000"/>
                <a:gd name="connsiteX73" fmla="*/ 8576 w 10000"/>
                <a:gd name="connsiteY73" fmla="*/ 4608 h 10000"/>
                <a:gd name="connsiteX74" fmla="*/ 8599 w 10000"/>
                <a:gd name="connsiteY74" fmla="*/ 4501 h 10000"/>
                <a:gd name="connsiteX75" fmla="*/ 8622 w 10000"/>
                <a:gd name="connsiteY75" fmla="*/ 4455 h 10000"/>
                <a:gd name="connsiteX76" fmla="*/ 8657 w 10000"/>
                <a:gd name="connsiteY76" fmla="*/ 4516 h 10000"/>
                <a:gd name="connsiteX77" fmla="*/ 8685 w 10000"/>
                <a:gd name="connsiteY77" fmla="*/ 4608 h 10000"/>
                <a:gd name="connsiteX78" fmla="*/ 8708 w 10000"/>
                <a:gd name="connsiteY78" fmla="*/ 4547 h 10000"/>
                <a:gd name="connsiteX79" fmla="*/ 8716 w 10000"/>
                <a:gd name="connsiteY79" fmla="*/ 4470 h 10000"/>
                <a:gd name="connsiteX80" fmla="*/ 8731 w 10000"/>
                <a:gd name="connsiteY80" fmla="*/ 4255 h 10000"/>
                <a:gd name="connsiteX81" fmla="*/ 8766 w 10000"/>
                <a:gd name="connsiteY81" fmla="*/ 4101 h 10000"/>
                <a:gd name="connsiteX82" fmla="*/ 8871 w 10000"/>
                <a:gd name="connsiteY82" fmla="*/ 3810 h 10000"/>
                <a:gd name="connsiteX83" fmla="*/ 8898 w 10000"/>
                <a:gd name="connsiteY83" fmla="*/ 3779 h 10000"/>
                <a:gd name="connsiteX84" fmla="*/ 8948 w 10000"/>
                <a:gd name="connsiteY84" fmla="*/ 3902 h 10000"/>
                <a:gd name="connsiteX85" fmla="*/ 8945 w 10000"/>
                <a:gd name="connsiteY85" fmla="*/ 4009 h 10000"/>
                <a:gd name="connsiteX86" fmla="*/ 8933 w 10000"/>
                <a:gd name="connsiteY86" fmla="*/ 4117 h 10000"/>
                <a:gd name="connsiteX87" fmla="*/ 8933 w 10000"/>
                <a:gd name="connsiteY87" fmla="*/ 4270 h 10000"/>
                <a:gd name="connsiteX88" fmla="*/ 8968 w 10000"/>
                <a:gd name="connsiteY88" fmla="*/ 4378 h 10000"/>
                <a:gd name="connsiteX89" fmla="*/ 9010 w 10000"/>
                <a:gd name="connsiteY89" fmla="*/ 4332 h 10000"/>
                <a:gd name="connsiteX90" fmla="*/ 9076 w 10000"/>
                <a:gd name="connsiteY90" fmla="*/ 4163 h 10000"/>
                <a:gd name="connsiteX91" fmla="*/ 9104 w 10000"/>
                <a:gd name="connsiteY91" fmla="*/ 4055 h 10000"/>
                <a:gd name="connsiteX92" fmla="*/ 9173 w 10000"/>
                <a:gd name="connsiteY92" fmla="*/ 3594 h 10000"/>
                <a:gd name="connsiteX93" fmla="*/ 9193 w 10000"/>
                <a:gd name="connsiteY93" fmla="*/ 3518 h 10000"/>
                <a:gd name="connsiteX94" fmla="*/ 9228 w 10000"/>
                <a:gd name="connsiteY94" fmla="*/ 3441 h 10000"/>
                <a:gd name="connsiteX95" fmla="*/ 9274 w 10000"/>
                <a:gd name="connsiteY95" fmla="*/ 3379 h 10000"/>
                <a:gd name="connsiteX96" fmla="*/ 9298 w 10000"/>
                <a:gd name="connsiteY96" fmla="*/ 3379 h 10000"/>
                <a:gd name="connsiteX97" fmla="*/ 9325 w 10000"/>
                <a:gd name="connsiteY97" fmla="*/ 3333 h 10000"/>
                <a:gd name="connsiteX98" fmla="*/ 9367 w 10000"/>
                <a:gd name="connsiteY98" fmla="*/ 3241 h 10000"/>
                <a:gd name="connsiteX99" fmla="*/ 9383 w 10000"/>
                <a:gd name="connsiteY99" fmla="*/ 3180 h 10000"/>
                <a:gd name="connsiteX100" fmla="*/ 9410 w 10000"/>
                <a:gd name="connsiteY100" fmla="*/ 3226 h 10000"/>
                <a:gd name="connsiteX101" fmla="*/ 9441 w 10000"/>
                <a:gd name="connsiteY101" fmla="*/ 3257 h 10000"/>
                <a:gd name="connsiteX102" fmla="*/ 9464 w 10000"/>
                <a:gd name="connsiteY102" fmla="*/ 3287 h 10000"/>
                <a:gd name="connsiteX103" fmla="*/ 9480 w 10000"/>
                <a:gd name="connsiteY103" fmla="*/ 3487 h 10000"/>
                <a:gd name="connsiteX104" fmla="*/ 9507 w 10000"/>
                <a:gd name="connsiteY104" fmla="*/ 3472 h 10000"/>
                <a:gd name="connsiteX105" fmla="*/ 9534 w 10000"/>
                <a:gd name="connsiteY105" fmla="*/ 3441 h 10000"/>
                <a:gd name="connsiteX106" fmla="*/ 9558 w 10000"/>
                <a:gd name="connsiteY106" fmla="*/ 3441 h 10000"/>
                <a:gd name="connsiteX107" fmla="*/ 9581 w 10000"/>
                <a:gd name="connsiteY107" fmla="*/ 3379 h 10000"/>
                <a:gd name="connsiteX108" fmla="*/ 9596 w 10000"/>
                <a:gd name="connsiteY108" fmla="*/ 3318 h 10000"/>
                <a:gd name="connsiteX109" fmla="*/ 9620 w 10000"/>
                <a:gd name="connsiteY109" fmla="*/ 3164 h 10000"/>
                <a:gd name="connsiteX110" fmla="*/ 9643 w 10000"/>
                <a:gd name="connsiteY110" fmla="*/ 2919 h 10000"/>
                <a:gd name="connsiteX111" fmla="*/ 9701 w 10000"/>
                <a:gd name="connsiteY111" fmla="*/ 2550 h 10000"/>
                <a:gd name="connsiteX112" fmla="*/ 9752 w 10000"/>
                <a:gd name="connsiteY112" fmla="*/ 2289 h 10000"/>
                <a:gd name="connsiteX113" fmla="*/ 9783 w 10000"/>
                <a:gd name="connsiteY113" fmla="*/ 2120 h 10000"/>
                <a:gd name="connsiteX114" fmla="*/ 9829 w 10000"/>
                <a:gd name="connsiteY114" fmla="*/ 1997 h 10000"/>
                <a:gd name="connsiteX115" fmla="*/ 9845 w 10000"/>
                <a:gd name="connsiteY115" fmla="*/ 2012 h 10000"/>
                <a:gd name="connsiteX116" fmla="*/ 9899 w 10000"/>
                <a:gd name="connsiteY116" fmla="*/ 2120 h 10000"/>
                <a:gd name="connsiteX117" fmla="*/ 9930 w 10000"/>
                <a:gd name="connsiteY117" fmla="*/ 2104 h 10000"/>
                <a:gd name="connsiteX118" fmla="*/ 9922 w 10000"/>
                <a:gd name="connsiteY118" fmla="*/ 1905 h 10000"/>
                <a:gd name="connsiteX119" fmla="*/ 9919 w 10000"/>
                <a:gd name="connsiteY119" fmla="*/ 1828 h 10000"/>
                <a:gd name="connsiteX120" fmla="*/ 9942 w 10000"/>
                <a:gd name="connsiteY120" fmla="*/ 1644 h 10000"/>
                <a:gd name="connsiteX121" fmla="*/ 9957 w 10000"/>
                <a:gd name="connsiteY121" fmla="*/ 1382 h 10000"/>
                <a:gd name="connsiteX122" fmla="*/ 9961 w 10000"/>
                <a:gd name="connsiteY122" fmla="*/ 876 h 10000"/>
                <a:gd name="connsiteX123" fmla="*/ 9965 w 10000"/>
                <a:gd name="connsiteY123" fmla="*/ 783 h 10000"/>
                <a:gd name="connsiteX124" fmla="*/ 9973 w 10000"/>
                <a:gd name="connsiteY124" fmla="*/ 676 h 10000"/>
                <a:gd name="connsiteX125" fmla="*/ 10000 w 10000"/>
                <a:gd name="connsiteY125" fmla="*/ 584 h 10000"/>
                <a:gd name="connsiteX126" fmla="*/ 9845 w 10000"/>
                <a:gd name="connsiteY126" fmla="*/ 553 h 10000"/>
                <a:gd name="connsiteX127" fmla="*/ 9697 w 10000"/>
                <a:gd name="connsiteY127" fmla="*/ 553 h 10000"/>
                <a:gd name="connsiteX128" fmla="*/ 9678 w 10000"/>
                <a:gd name="connsiteY128" fmla="*/ 661 h 10000"/>
                <a:gd name="connsiteX129" fmla="*/ 9542 w 10000"/>
                <a:gd name="connsiteY129" fmla="*/ 707 h 10000"/>
                <a:gd name="connsiteX130" fmla="*/ 8863 w 10000"/>
                <a:gd name="connsiteY130" fmla="*/ 753 h 10000"/>
                <a:gd name="connsiteX131" fmla="*/ 8510 w 10000"/>
                <a:gd name="connsiteY131" fmla="*/ 783 h 10000"/>
                <a:gd name="connsiteX132" fmla="*/ 8254 w 10000"/>
                <a:gd name="connsiteY132" fmla="*/ 799 h 10000"/>
                <a:gd name="connsiteX133" fmla="*/ 8165 w 10000"/>
                <a:gd name="connsiteY133" fmla="*/ 783 h 10000"/>
                <a:gd name="connsiteX134" fmla="*/ 8133 w 10000"/>
                <a:gd name="connsiteY134" fmla="*/ 753 h 10000"/>
                <a:gd name="connsiteX135" fmla="*/ 8102 w 10000"/>
                <a:gd name="connsiteY135" fmla="*/ 768 h 10000"/>
                <a:gd name="connsiteX136" fmla="*/ 7858 w 10000"/>
                <a:gd name="connsiteY136" fmla="*/ 783 h 10000"/>
                <a:gd name="connsiteX137" fmla="*/ 7699 w 10000"/>
                <a:gd name="connsiteY137" fmla="*/ 783 h 10000"/>
                <a:gd name="connsiteX138" fmla="*/ 7679 w 10000"/>
                <a:gd name="connsiteY138" fmla="*/ 876 h 10000"/>
                <a:gd name="connsiteX139" fmla="*/ 7652 w 10000"/>
                <a:gd name="connsiteY139" fmla="*/ 876 h 10000"/>
                <a:gd name="connsiteX140" fmla="*/ 7101 w 10000"/>
                <a:gd name="connsiteY140" fmla="*/ 814 h 10000"/>
                <a:gd name="connsiteX141" fmla="*/ 7082 w 10000"/>
                <a:gd name="connsiteY141" fmla="*/ 845 h 10000"/>
                <a:gd name="connsiteX142" fmla="*/ 7043 w 10000"/>
                <a:gd name="connsiteY142" fmla="*/ 829 h 10000"/>
                <a:gd name="connsiteX143" fmla="*/ 6993 w 10000"/>
                <a:gd name="connsiteY143" fmla="*/ 814 h 10000"/>
                <a:gd name="connsiteX144" fmla="*/ 6911 w 10000"/>
                <a:gd name="connsiteY144" fmla="*/ 814 h 10000"/>
                <a:gd name="connsiteX145" fmla="*/ 6868 w 10000"/>
                <a:gd name="connsiteY145" fmla="*/ 814 h 10000"/>
                <a:gd name="connsiteX146" fmla="*/ 6465 w 10000"/>
                <a:gd name="connsiteY146" fmla="*/ 783 h 10000"/>
                <a:gd name="connsiteX147" fmla="*/ 6240 w 10000"/>
                <a:gd name="connsiteY147" fmla="*/ 707 h 10000"/>
                <a:gd name="connsiteX148" fmla="*/ 5759 w 10000"/>
                <a:gd name="connsiteY148" fmla="*/ 645 h 10000"/>
                <a:gd name="connsiteX149" fmla="*/ 5305 w 10000"/>
                <a:gd name="connsiteY149" fmla="*/ 568 h 10000"/>
                <a:gd name="connsiteX150" fmla="*/ 5157 w 10000"/>
                <a:gd name="connsiteY150" fmla="*/ 568 h 10000"/>
                <a:gd name="connsiteX151" fmla="*/ 4660 w 10000"/>
                <a:gd name="connsiteY151" fmla="*/ 384 h 10000"/>
                <a:gd name="connsiteX152" fmla="*/ 4486 w 10000"/>
                <a:gd name="connsiteY152" fmla="*/ 369 h 10000"/>
                <a:gd name="connsiteX153" fmla="*/ 4393 w 10000"/>
                <a:gd name="connsiteY153" fmla="*/ 369 h 10000"/>
                <a:gd name="connsiteX154" fmla="*/ 3846 w 10000"/>
                <a:gd name="connsiteY154" fmla="*/ 369 h 10000"/>
                <a:gd name="connsiteX155" fmla="*/ 3807 w 10000"/>
                <a:gd name="connsiteY155" fmla="*/ 353 h 10000"/>
                <a:gd name="connsiteX156" fmla="*/ 3729 w 10000"/>
                <a:gd name="connsiteY156" fmla="*/ 353 h 10000"/>
                <a:gd name="connsiteX157" fmla="*/ 3706 w 10000"/>
                <a:gd name="connsiteY157" fmla="*/ 338 h 10000"/>
                <a:gd name="connsiteX158" fmla="*/ 3481 w 10000"/>
                <a:gd name="connsiteY158" fmla="*/ 292 h 10000"/>
                <a:gd name="connsiteX159" fmla="*/ 2949 w 10000"/>
                <a:gd name="connsiteY159" fmla="*/ 292 h 10000"/>
                <a:gd name="connsiteX160" fmla="*/ 2949 w 10000"/>
                <a:gd name="connsiteY160" fmla="*/ 108 h 10000"/>
                <a:gd name="connsiteX161" fmla="*/ 2716 w 10000"/>
                <a:gd name="connsiteY161" fmla="*/ 0 h 10000"/>
                <a:gd name="connsiteX162" fmla="*/ 2701 w 10000"/>
                <a:gd name="connsiteY162" fmla="*/ 46 h 10000"/>
                <a:gd name="connsiteX163" fmla="*/ 2724 w 10000"/>
                <a:gd name="connsiteY163" fmla="*/ 445 h 10000"/>
                <a:gd name="connsiteX164" fmla="*/ 2732 w 10000"/>
                <a:gd name="connsiteY164" fmla="*/ 676 h 10000"/>
                <a:gd name="connsiteX165" fmla="*/ 2728 w 10000"/>
                <a:gd name="connsiteY165" fmla="*/ 937 h 10000"/>
                <a:gd name="connsiteX166" fmla="*/ 2716 w 10000"/>
                <a:gd name="connsiteY166" fmla="*/ 1229 h 10000"/>
                <a:gd name="connsiteX167" fmla="*/ 2716 w 10000"/>
                <a:gd name="connsiteY167" fmla="*/ 1459 h 10000"/>
                <a:gd name="connsiteX168" fmla="*/ 2744 w 10000"/>
                <a:gd name="connsiteY168" fmla="*/ 1551 h 10000"/>
                <a:gd name="connsiteX169" fmla="*/ 2802 w 10000"/>
                <a:gd name="connsiteY169" fmla="*/ 1905 h 10000"/>
                <a:gd name="connsiteX170" fmla="*/ 2829 w 10000"/>
                <a:gd name="connsiteY170" fmla="*/ 2396 h 10000"/>
                <a:gd name="connsiteX171" fmla="*/ 2841 w 10000"/>
                <a:gd name="connsiteY171" fmla="*/ 2704 h 10000"/>
                <a:gd name="connsiteX172" fmla="*/ 2856 w 10000"/>
                <a:gd name="connsiteY172" fmla="*/ 3011 h 10000"/>
                <a:gd name="connsiteX173" fmla="*/ 2852 w 10000"/>
                <a:gd name="connsiteY173" fmla="*/ 3226 h 10000"/>
                <a:gd name="connsiteX174" fmla="*/ 2767 w 10000"/>
                <a:gd name="connsiteY174" fmla="*/ 3641 h 10000"/>
                <a:gd name="connsiteX175" fmla="*/ 2744 w 10000"/>
                <a:gd name="connsiteY175" fmla="*/ 3717 h 10000"/>
                <a:gd name="connsiteX176" fmla="*/ 2701 w 10000"/>
                <a:gd name="connsiteY176" fmla="*/ 3687 h 10000"/>
                <a:gd name="connsiteX177" fmla="*/ 2744 w 10000"/>
                <a:gd name="connsiteY177" fmla="*/ 3594 h 10000"/>
                <a:gd name="connsiteX178" fmla="*/ 2821 w 10000"/>
                <a:gd name="connsiteY178" fmla="*/ 3303 h 10000"/>
                <a:gd name="connsiteX179" fmla="*/ 2841 w 10000"/>
                <a:gd name="connsiteY179" fmla="*/ 3103 h 10000"/>
                <a:gd name="connsiteX180" fmla="*/ 2821 w 10000"/>
                <a:gd name="connsiteY180" fmla="*/ 2995 h 10000"/>
                <a:gd name="connsiteX181" fmla="*/ 2821 w 10000"/>
                <a:gd name="connsiteY181" fmla="*/ 2811 h 10000"/>
                <a:gd name="connsiteX182" fmla="*/ 2809 w 10000"/>
                <a:gd name="connsiteY182" fmla="*/ 2320 h 10000"/>
                <a:gd name="connsiteX183" fmla="*/ 2767 w 10000"/>
                <a:gd name="connsiteY183" fmla="*/ 1874 h 10000"/>
                <a:gd name="connsiteX184" fmla="*/ 2724 w 10000"/>
                <a:gd name="connsiteY184" fmla="*/ 1659 h 10000"/>
                <a:gd name="connsiteX185" fmla="*/ 2705 w 10000"/>
                <a:gd name="connsiteY185" fmla="*/ 1551 h 10000"/>
                <a:gd name="connsiteX186" fmla="*/ 2662 w 10000"/>
                <a:gd name="connsiteY186" fmla="*/ 1889 h 10000"/>
                <a:gd name="connsiteX187" fmla="*/ 2670 w 10000"/>
                <a:gd name="connsiteY187" fmla="*/ 2104 h 10000"/>
                <a:gd name="connsiteX188" fmla="*/ 2666 w 10000"/>
                <a:gd name="connsiteY188" fmla="*/ 2396 h 10000"/>
                <a:gd name="connsiteX189" fmla="*/ 2639 w 10000"/>
                <a:gd name="connsiteY189" fmla="*/ 2350 h 10000"/>
                <a:gd name="connsiteX190" fmla="*/ 2650 w 10000"/>
                <a:gd name="connsiteY190" fmla="*/ 2058 h 10000"/>
                <a:gd name="connsiteX191" fmla="*/ 2627 w 10000"/>
                <a:gd name="connsiteY191" fmla="*/ 1935 h 10000"/>
                <a:gd name="connsiteX192" fmla="*/ 2623 w 10000"/>
                <a:gd name="connsiteY192" fmla="*/ 1843 h 10000"/>
                <a:gd name="connsiteX193" fmla="*/ 2650 w 10000"/>
                <a:gd name="connsiteY193" fmla="*/ 1720 h 10000"/>
                <a:gd name="connsiteX194" fmla="*/ 2674 w 10000"/>
                <a:gd name="connsiteY194" fmla="*/ 1551 h 10000"/>
                <a:gd name="connsiteX195" fmla="*/ 2685 w 10000"/>
                <a:gd name="connsiteY195" fmla="*/ 1198 h 10000"/>
                <a:gd name="connsiteX196" fmla="*/ 2709 w 10000"/>
                <a:gd name="connsiteY196" fmla="*/ 1014 h 10000"/>
                <a:gd name="connsiteX197" fmla="*/ 2530 w 10000"/>
                <a:gd name="connsiteY197" fmla="*/ 998 h 10000"/>
                <a:gd name="connsiteX198" fmla="*/ 2099 w 10000"/>
                <a:gd name="connsiteY198" fmla="*/ 906 h 10000"/>
                <a:gd name="connsiteX199" fmla="*/ 1250 w 10000"/>
                <a:gd name="connsiteY199" fmla="*/ 707 h 10000"/>
                <a:gd name="connsiteX200" fmla="*/ 1168 w 10000"/>
                <a:gd name="connsiteY200" fmla="*/ 722 h 10000"/>
                <a:gd name="connsiteX201" fmla="*/ 1110 w 10000"/>
                <a:gd name="connsiteY201" fmla="*/ 952 h 10000"/>
                <a:gd name="connsiteX202" fmla="*/ 1090 w 10000"/>
                <a:gd name="connsiteY202" fmla="*/ 998 h 10000"/>
                <a:gd name="connsiteX203" fmla="*/ 1071 w 10000"/>
                <a:gd name="connsiteY203" fmla="*/ 906 h 10000"/>
                <a:gd name="connsiteX204" fmla="*/ 1087 w 10000"/>
                <a:gd name="connsiteY204" fmla="*/ 722 h 10000"/>
                <a:gd name="connsiteX205" fmla="*/ 1021 w 10000"/>
                <a:gd name="connsiteY205" fmla="*/ 707 h 10000"/>
                <a:gd name="connsiteX206" fmla="*/ 1036 w 10000"/>
                <a:gd name="connsiteY206" fmla="*/ 814 h 10000"/>
                <a:gd name="connsiteX207" fmla="*/ 1036 w 10000"/>
                <a:gd name="connsiteY207" fmla="*/ 937 h 10000"/>
                <a:gd name="connsiteX208" fmla="*/ 1001 w 10000"/>
                <a:gd name="connsiteY208" fmla="*/ 1045 h 10000"/>
                <a:gd name="connsiteX209" fmla="*/ 1028 w 10000"/>
                <a:gd name="connsiteY209" fmla="*/ 1275 h 10000"/>
                <a:gd name="connsiteX210" fmla="*/ 1040 w 10000"/>
                <a:gd name="connsiteY210" fmla="*/ 1475 h 10000"/>
                <a:gd name="connsiteX211" fmla="*/ 1036 w 10000"/>
                <a:gd name="connsiteY211" fmla="*/ 1567 h 10000"/>
                <a:gd name="connsiteX212" fmla="*/ 1013 w 10000"/>
                <a:gd name="connsiteY212" fmla="*/ 1644 h 10000"/>
                <a:gd name="connsiteX213" fmla="*/ 951 w 10000"/>
                <a:gd name="connsiteY213" fmla="*/ 1567 h 10000"/>
                <a:gd name="connsiteX214" fmla="*/ 927 w 10000"/>
                <a:gd name="connsiteY214" fmla="*/ 1628 h 10000"/>
                <a:gd name="connsiteX215" fmla="*/ 924 w 10000"/>
                <a:gd name="connsiteY215" fmla="*/ 1720 h 10000"/>
                <a:gd name="connsiteX216" fmla="*/ 935 w 10000"/>
                <a:gd name="connsiteY216" fmla="*/ 1813 h 10000"/>
                <a:gd name="connsiteX217" fmla="*/ 982 w 10000"/>
                <a:gd name="connsiteY217" fmla="*/ 1951 h 10000"/>
                <a:gd name="connsiteX218" fmla="*/ 1001 w 10000"/>
                <a:gd name="connsiteY218" fmla="*/ 1920 h 10000"/>
                <a:gd name="connsiteX219" fmla="*/ 1009 w 10000"/>
                <a:gd name="connsiteY219" fmla="*/ 2012 h 10000"/>
                <a:gd name="connsiteX220" fmla="*/ 1005 w 10000"/>
                <a:gd name="connsiteY220" fmla="*/ 2104 h 10000"/>
                <a:gd name="connsiteX221" fmla="*/ 962 w 10000"/>
                <a:gd name="connsiteY221" fmla="*/ 2151 h 10000"/>
                <a:gd name="connsiteX222" fmla="*/ 908 w 10000"/>
                <a:gd name="connsiteY222" fmla="*/ 2166 h 10000"/>
                <a:gd name="connsiteX223" fmla="*/ 834 w 10000"/>
                <a:gd name="connsiteY223" fmla="*/ 2104 h 10000"/>
                <a:gd name="connsiteX224" fmla="*/ 811 w 10000"/>
                <a:gd name="connsiteY224" fmla="*/ 2197 h 10000"/>
                <a:gd name="connsiteX225" fmla="*/ 850 w 10000"/>
                <a:gd name="connsiteY225" fmla="*/ 2320 h 10000"/>
                <a:gd name="connsiteX226" fmla="*/ 920 w 10000"/>
                <a:gd name="connsiteY226" fmla="*/ 2627 h 10000"/>
                <a:gd name="connsiteX227" fmla="*/ 927 w 10000"/>
                <a:gd name="connsiteY227" fmla="*/ 2765 h 10000"/>
                <a:gd name="connsiteX228" fmla="*/ 873 w 10000"/>
                <a:gd name="connsiteY228" fmla="*/ 2934 h 10000"/>
                <a:gd name="connsiteX229" fmla="*/ 838 w 10000"/>
                <a:gd name="connsiteY229" fmla="*/ 2980 h 10000"/>
                <a:gd name="connsiteX230" fmla="*/ 823 w 10000"/>
                <a:gd name="connsiteY230" fmla="*/ 3072 h 10000"/>
                <a:gd name="connsiteX231" fmla="*/ 811 w 10000"/>
                <a:gd name="connsiteY231" fmla="*/ 3195 h 10000"/>
                <a:gd name="connsiteX232" fmla="*/ 788 w 10000"/>
                <a:gd name="connsiteY232" fmla="*/ 3287 h 10000"/>
                <a:gd name="connsiteX233" fmla="*/ 768 w 10000"/>
                <a:gd name="connsiteY233" fmla="*/ 3456 h 10000"/>
                <a:gd name="connsiteX234" fmla="*/ 768 w 10000"/>
                <a:gd name="connsiteY234" fmla="*/ 3579 h 10000"/>
                <a:gd name="connsiteX235" fmla="*/ 772 w 10000"/>
                <a:gd name="connsiteY235" fmla="*/ 3656 h 10000"/>
                <a:gd name="connsiteX236" fmla="*/ 795 w 10000"/>
                <a:gd name="connsiteY236" fmla="*/ 3810 h 10000"/>
                <a:gd name="connsiteX237" fmla="*/ 830 w 10000"/>
                <a:gd name="connsiteY237" fmla="*/ 3932 h 10000"/>
                <a:gd name="connsiteX238" fmla="*/ 850 w 10000"/>
                <a:gd name="connsiteY238" fmla="*/ 4055 h 10000"/>
                <a:gd name="connsiteX239" fmla="*/ 842 w 10000"/>
                <a:gd name="connsiteY239" fmla="*/ 4209 h 10000"/>
                <a:gd name="connsiteX240" fmla="*/ 815 w 10000"/>
                <a:gd name="connsiteY240" fmla="*/ 4194 h 10000"/>
                <a:gd name="connsiteX241" fmla="*/ 776 w 10000"/>
                <a:gd name="connsiteY241" fmla="*/ 4055 h 10000"/>
                <a:gd name="connsiteX242" fmla="*/ 737 w 10000"/>
                <a:gd name="connsiteY242" fmla="*/ 4040 h 10000"/>
                <a:gd name="connsiteX243" fmla="*/ 706 w 10000"/>
                <a:gd name="connsiteY243" fmla="*/ 4194 h 10000"/>
                <a:gd name="connsiteX244" fmla="*/ 718 w 10000"/>
                <a:gd name="connsiteY244" fmla="*/ 4316 h 10000"/>
                <a:gd name="connsiteX245" fmla="*/ 745 w 10000"/>
                <a:gd name="connsiteY245" fmla="*/ 4378 h 10000"/>
                <a:gd name="connsiteX246" fmla="*/ 776 w 10000"/>
                <a:gd name="connsiteY246" fmla="*/ 4409 h 10000"/>
                <a:gd name="connsiteX247" fmla="*/ 768 w 10000"/>
                <a:gd name="connsiteY247" fmla="*/ 4547 h 10000"/>
                <a:gd name="connsiteX248" fmla="*/ 737 w 10000"/>
                <a:gd name="connsiteY248" fmla="*/ 4608 h 10000"/>
                <a:gd name="connsiteX249" fmla="*/ 706 w 10000"/>
                <a:gd name="connsiteY249" fmla="*/ 4578 h 10000"/>
                <a:gd name="connsiteX250" fmla="*/ 687 w 10000"/>
                <a:gd name="connsiteY250" fmla="*/ 4608 h 10000"/>
                <a:gd name="connsiteX251" fmla="*/ 656 w 10000"/>
                <a:gd name="connsiteY251" fmla="*/ 4793 h 10000"/>
                <a:gd name="connsiteX252" fmla="*/ 621 w 10000"/>
                <a:gd name="connsiteY252" fmla="*/ 4885 h 10000"/>
                <a:gd name="connsiteX253" fmla="*/ 574 w 10000"/>
                <a:gd name="connsiteY253" fmla="*/ 4946 h 10000"/>
                <a:gd name="connsiteX254" fmla="*/ 543 w 10000"/>
                <a:gd name="connsiteY254" fmla="*/ 4869 h 10000"/>
                <a:gd name="connsiteX255" fmla="*/ 524 w 10000"/>
                <a:gd name="connsiteY255" fmla="*/ 4885 h 10000"/>
                <a:gd name="connsiteX256" fmla="*/ 501 w 10000"/>
                <a:gd name="connsiteY256" fmla="*/ 4916 h 10000"/>
                <a:gd name="connsiteX257" fmla="*/ 481 w 10000"/>
                <a:gd name="connsiteY257" fmla="*/ 4992 h 10000"/>
                <a:gd name="connsiteX258" fmla="*/ 473 w 10000"/>
                <a:gd name="connsiteY258" fmla="*/ 5131 h 10000"/>
                <a:gd name="connsiteX259" fmla="*/ 477 w 10000"/>
                <a:gd name="connsiteY259" fmla="*/ 5253 h 10000"/>
                <a:gd name="connsiteX260" fmla="*/ 532 w 10000"/>
                <a:gd name="connsiteY260" fmla="*/ 5422 h 10000"/>
                <a:gd name="connsiteX261" fmla="*/ 567 w 10000"/>
                <a:gd name="connsiteY261" fmla="*/ 5346 h 10000"/>
                <a:gd name="connsiteX262" fmla="*/ 594 w 10000"/>
                <a:gd name="connsiteY262" fmla="*/ 5453 h 10000"/>
                <a:gd name="connsiteX263" fmla="*/ 586 w 10000"/>
                <a:gd name="connsiteY263" fmla="*/ 5545 h 10000"/>
                <a:gd name="connsiteX264" fmla="*/ 567 w 10000"/>
                <a:gd name="connsiteY264" fmla="*/ 5622 h 10000"/>
                <a:gd name="connsiteX265" fmla="*/ 528 w 10000"/>
                <a:gd name="connsiteY265" fmla="*/ 5684 h 10000"/>
                <a:gd name="connsiteX266" fmla="*/ 470 w 10000"/>
                <a:gd name="connsiteY266" fmla="*/ 5699 h 10000"/>
                <a:gd name="connsiteX267" fmla="*/ 458 w 10000"/>
                <a:gd name="connsiteY267" fmla="*/ 5822 h 10000"/>
                <a:gd name="connsiteX268" fmla="*/ 470 w 10000"/>
                <a:gd name="connsiteY268" fmla="*/ 5929 h 10000"/>
                <a:gd name="connsiteX269" fmla="*/ 528 w 10000"/>
                <a:gd name="connsiteY269" fmla="*/ 6052 h 10000"/>
                <a:gd name="connsiteX270" fmla="*/ 528 w 10000"/>
                <a:gd name="connsiteY270" fmla="*/ 6190 h 10000"/>
                <a:gd name="connsiteX271" fmla="*/ 508 w 10000"/>
                <a:gd name="connsiteY271" fmla="*/ 6237 h 10000"/>
                <a:gd name="connsiteX272" fmla="*/ 470 w 10000"/>
                <a:gd name="connsiteY272" fmla="*/ 6190 h 10000"/>
                <a:gd name="connsiteX273" fmla="*/ 454 w 10000"/>
                <a:gd name="connsiteY273" fmla="*/ 6037 h 10000"/>
                <a:gd name="connsiteX274" fmla="*/ 435 w 10000"/>
                <a:gd name="connsiteY274" fmla="*/ 5960 h 10000"/>
                <a:gd name="connsiteX275" fmla="*/ 396 w 10000"/>
                <a:gd name="connsiteY275" fmla="*/ 5960 h 10000"/>
                <a:gd name="connsiteX276" fmla="*/ 369 w 10000"/>
                <a:gd name="connsiteY276" fmla="*/ 6052 h 10000"/>
                <a:gd name="connsiteX277" fmla="*/ 353 w 10000"/>
                <a:gd name="connsiteY277" fmla="*/ 6206 h 10000"/>
                <a:gd name="connsiteX278" fmla="*/ 361 w 10000"/>
                <a:gd name="connsiteY278" fmla="*/ 6344 h 10000"/>
                <a:gd name="connsiteX279" fmla="*/ 384 w 10000"/>
                <a:gd name="connsiteY279" fmla="*/ 6482 h 10000"/>
                <a:gd name="connsiteX280" fmla="*/ 400 w 10000"/>
                <a:gd name="connsiteY280" fmla="*/ 6605 h 10000"/>
                <a:gd name="connsiteX281" fmla="*/ 392 w 10000"/>
                <a:gd name="connsiteY281" fmla="*/ 6743 h 10000"/>
                <a:gd name="connsiteX282" fmla="*/ 357 w 10000"/>
                <a:gd name="connsiteY282" fmla="*/ 6759 h 10000"/>
                <a:gd name="connsiteX283" fmla="*/ 349 w 10000"/>
                <a:gd name="connsiteY283" fmla="*/ 6882 h 10000"/>
                <a:gd name="connsiteX284" fmla="*/ 318 w 10000"/>
                <a:gd name="connsiteY284" fmla="*/ 6805 h 10000"/>
                <a:gd name="connsiteX285" fmla="*/ 318 w 10000"/>
                <a:gd name="connsiteY285" fmla="*/ 6667 h 10000"/>
                <a:gd name="connsiteX286" fmla="*/ 318 w 10000"/>
                <a:gd name="connsiteY286" fmla="*/ 6590 h 10000"/>
                <a:gd name="connsiteX287" fmla="*/ 322 w 10000"/>
                <a:gd name="connsiteY287" fmla="*/ 6467 h 10000"/>
                <a:gd name="connsiteX288" fmla="*/ 310 w 10000"/>
                <a:gd name="connsiteY288" fmla="*/ 6375 h 10000"/>
                <a:gd name="connsiteX289" fmla="*/ 283 w 10000"/>
                <a:gd name="connsiteY289" fmla="*/ 6344 h 10000"/>
                <a:gd name="connsiteX290" fmla="*/ 260 w 10000"/>
                <a:gd name="connsiteY290" fmla="*/ 6421 h 10000"/>
                <a:gd name="connsiteX291" fmla="*/ 256 w 10000"/>
                <a:gd name="connsiteY291" fmla="*/ 6559 h 10000"/>
                <a:gd name="connsiteX292" fmla="*/ 237 w 10000"/>
                <a:gd name="connsiteY292" fmla="*/ 6667 h 10000"/>
                <a:gd name="connsiteX293" fmla="*/ 206 w 10000"/>
                <a:gd name="connsiteY293" fmla="*/ 6743 h 10000"/>
                <a:gd name="connsiteX294" fmla="*/ 190 w 10000"/>
                <a:gd name="connsiteY294" fmla="*/ 6866 h 10000"/>
                <a:gd name="connsiteX295" fmla="*/ 206 w 10000"/>
                <a:gd name="connsiteY295" fmla="*/ 6974 h 10000"/>
                <a:gd name="connsiteX296" fmla="*/ 244 w 10000"/>
                <a:gd name="connsiteY296" fmla="*/ 6974 h 10000"/>
                <a:gd name="connsiteX297" fmla="*/ 233 w 10000"/>
                <a:gd name="connsiteY297" fmla="*/ 6882 h 10000"/>
                <a:gd name="connsiteX298" fmla="*/ 252 w 10000"/>
                <a:gd name="connsiteY298" fmla="*/ 6728 h 10000"/>
                <a:gd name="connsiteX299" fmla="*/ 287 w 10000"/>
                <a:gd name="connsiteY299" fmla="*/ 6851 h 10000"/>
                <a:gd name="connsiteX300" fmla="*/ 310 w 10000"/>
                <a:gd name="connsiteY300" fmla="*/ 6959 h 10000"/>
                <a:gd name="connsiteX301" fmla="*/ 276 w 10000"/>
                <a:gd name="connsiteY301" fmla="*/ 7158 h 10000"/>
                <a:gd name="connsiteX302" fmla="*/ 272 w 10000"/>
                <a:gd name="connsiteY302" fmla="*/ 7312 h 10000"/>
                <a:gd name="connsiteX303" fmla="*/ 272 w 10000"/>
                <a:gd name="connsiteY303" fmla="*/ 7419 h 10000"/>
                <a:gd name="connsiteX304" fmla="*/ 229 w 10000"/>
                <a:gd name="connsiteY304" fmla="*/ 7389 h 10000"/>
                <a:gd name="connsiteX305" fmla="*/ 202 w 10000"/>
                <a:gd name="connsiteY305" fmla="*/ 7496 h 10000"/>
                <a:gd name="connsiteX306" fmla="*/ 217 w 10000"/>
                <a:gd name="connsiteY306" fmla="*/ 7665 h 10000"/>
                <a:gd name="connsiteX307" fmla="*/ 233 w 10000"/>
                <a:gd name="connsiteY307" fmla="*/ 7696 h 10000"/>
                <a:gd name="connsiteX308" fmla="*/ 272 w 10000"/>
                <a:gd name="connsiteY308" fmla="*/ 7665 h 10000"/>
                <a:gd name="connsiteX309" fmla="*/ 283 w 10000"/>
                <a:gd name="connsiteY309" fmla="*/ 7727 h 10000"/>
                <a:gd name="connsiteX310" fmla="*/ 299 w 10000"/>
                <a:gd name="connsiteY310" fmla="*/ 7880 h 10000"/>
                <a:gd name="connsiteX311" fmla="*/ 279 w 10000"/>
                <a:gd name="connsiteY311" fmla="*/ 7911 h 10000"/>
                <a:gd name="connsiteX312" fmla="*/ 268 w 10000"/>
                <a:gd name="connsiteY312" fmla="*/ 7972 h 10000"/>
                <a:gd name="connsiteX313" fmla="*/ 244 w 10000"/>
                <a:gd name="connsiteY313" fmla="*/ 8018 h 10000"/>
                <a:gd name="connsiteX314" fmla="*/ 256 w 10000"/>
                <a:gd name="connsiteY314" fmla="*/ 8126 h 10000"/>
                <a:gd name="connsiteX315" fmla="*/ 291 w 10000"/>
                <a:gd name="connsiteY315" fmla="*/ 8233 h 10000"/>
                <a:gd name="connsiteX316" fmla="*/ 299 w 10000"/>
                <a:gd name="connsiteY316" fmla="*/ 8326 h 10000"/>
                <a:gd name="connsiteX317" fmla="*/ 283 w 10000"/>
                <a:gd name="connsiteY317" fmla="*/ 8402 h 10000"/>
                <a:gd name="connsiteX318" fmla="*/ 268 w 10000"/>
                <a:gd name="connsiteY318" fmla="*/ 8433 h 10000"/>
                <a:gd name="connsiteX319" fmla="*/ 229 w 10000"/>
                <a:gd name="connsiteY319" fmla="*/ 8387 h 10000"/>
                <a:gd name="connsiteX320" fmla="*/ 206 w 10000"/>
                <a:gd name="connsiteY320" fmla="*/ 8356 h 10000"/>
                <a:gd name="connsiteX321" fmla="*/ 171 w 10000"/>
                <a:gd name="connsiteY321" fmla="*/ 8449 h 10000"/>
                <a:gd name="connsiteX322" fmla="*/ 144 w 10000"/>
                <a:gd name="connsiteY322" fmla="*/ 8833 h 10000"/>
                <a:gd name="connsiteX323" fmla="*/ 109 w 10000"/>
                <a:gd name="connsiteY323" fmla="*/ 8925 h 10000"/>
                <a:gd name="connsiteX324" fmla="*/ 31 w 10000"/>
                <a:gd name="connsiteY324" fmla="*/ 8817 h 10000"/>
                <a:gd name="connsiteX325" fmla="*/ 0 w 10000"/>
                <a:gd name="connsiteY325" fmla="*/ 9002 h 10000"/>
                <a:gd name="connsiteX326" fmla="*/ 365 w 10000"/>
                <a:gd name="connsiteY326" fmla="*/ 9155 h 10000"/>
                <a:gd name="connsiteX327" fmla="*/ 1995 w 10000"/>
                <a:gd name="connsiteY327" fmla="*/ 9524 h 10000"/>
                <a:gd name="connsiteX328" fmla="*/ 2460 w 10000"/>
                <a:gd name="connsiteY328" fmla="*/ 9601 h 10000"/>
                <a:gd name="connsiteX329" fmla="*/ 2456 w 10000"/>
                <a:gd name="connsiteY329" fmla="*/ 9186 h 10000"/>
                <a:gd name="connsiteX330" fmla="*/ 2418 w 10000"/>
                <a:gd name="connsiteY330" fmla="*/ 9232 h 10000"/>
                <a:gd name="connsiteX331" fmla="*/ 2406 w 10000"/>
                <a:gd name="connsiteY331" fmla="*/ 9124 h 10000"/>
                <a:gd name="connsiteX332" fmla="*/ 2468 w 10000"/>
                <a:gd name="connsiteY332" fmla="*/ 9155 h 10000"/>
                <a:gd name="connsiteX333" fmla="*/ 2487 w 10000"/>
                <a:gd name="connsiteY333" fmla="*/ 9309 h 10000"/>
                <a:gd name="connsiteX334" fmla="*/ 2476 w 10000"/>
                <a:gd name="connsiteY334" fmla="*/ 9524 h 10000"/>
                <a:gd name="connsiteX335" fmla="*/ 3629 w 10000"/>
                <a:gd name="connsiteY335" fmla="*/ 9894 h 10000"/>
                <a:gd name="connsiteX336" fmla="*/ 5270 w 10000"/>
                <a:gd name="connsiteY336" fmla="*/ 9954 h 10000"/>
                <a:gd name="connsiteX337" fmla="*/ 5471 w 10000"/>
                <a:gd name="connsiteY337" fmla="*/ 9969 h 10000"/>
                <a:gd name="connsiteX338" fmla="*/ 5662 w 10000"/>
                <a:gd name="connsiteY338" fmla="*/ 9985 h 10000"/>
                <a:gd name="connsiteX339" fmla="*/ 5662 w 10000"/>
                <a:gd name="connsiteY339" fmla="*/ 9985 h 10000"/>
                <a:gd name="connsiteX340" fmla="*/ 5662 w 10000"/>
                <a:gd name="connsiteY340" fmla="*/ 9985 h 10000"/>
                <a:gd name="connsiteX0" fmla="*/ 5662 w 10000"/>
                <a:gd name="connsiteY0" fmla="*/ 9985 h 10000"/>
                <a:gd name="connsiteX1" fmla="*/ 6333 w 10000"/>
                <a:gd name="connsiteY1" fmla="*/ 10000 h 10000"/>
                <a:gd name="connsiteX2" fmla="*/ 6899 w 10000"/>
                <a:gd name="connsiteY2" fmla="*/ 10000 h 10000"/>
                <a:gd name="connsiteX3" fmla="*/ 6969 w 10000"/>
                <a:gd name="connsiteY3" fmla="*/ 10000 h 10000"/>
                <a:gd name="connsiteX4" fmla="*/ 6977 w 10000"/>
                <a:gd name="connsiteY4" fmla="*/ 9739 h 10000"/>
                <a:gd name="connsiteX5" fmla="*/ 6997 w 10000"/>
                <a:gd name="connsiteY5" fmla="*/ 9032 h 10000"/>
                <a:gd name="connsiteX6" fmla="*/ 7000 w 10000"/>
                <a:gd name="connsiteY6" fmla="*/ 8925 h 10000"/>
                <a:gd name="connsiteX7" fmla="*/ 6997 w 10000"/>
                <a:gd name="connsiteY7" fmla="*/ 8817 h 10000"/>
                <a:gd name="connsiteX8" fmla="*/ 6997 w 10000"/>
                <a:gd name="connsiteY8" fmla="*/ 8725 h 10000"/>
                <a:gd name="connsiteX9" fmla="*/ 7059 w 10000"/>
                <a:gd name="connsiteY9" fmla="*/ 8495 h 10000"/>
                <a:gd name="connsiteX10" fmla="*/ 7078 w 10000"/>
                <a:gd name="connsiteY10" fmla="*/ 8418 h 10000"/>
                <a:gd name="connsiteX11" fmla="*/ 7105 w 10000"/>
                <a:gd name="connsiteY11" fmla="*/ 8479 h 10000"/>
                <a:gd name="connsiteX12" fmla="*/ 7117 w 10000"/>
                <a:gd name="connsiteY12" fmla="*/ 8537 h 10000"/>
                <a:gd name="connsiteX13" fmla="*/ 7187 w 10000"/>
                <a:gd name="connsiteY13" fmla="*/ 8556 h 10000"/>
                <a:gd name="connsiteX14" fmla="*/ 7229 w 10000"/>
                <a:gd name="connsiteY14" fmla="*/ 8510 h 10000"/>
                <a:gd name="connsiteX15" fmla="*/ 7288 w 10000"/>
                <a:gd name="connsiteY15" fmla="*/ 8387 h 10000"/>
                <a:gd name="connsiteX16" fmla="*/ 7307 w 10000"/>
                <a:gd name="connsiteY16" fmla="*/ 8249 h 10000"/>
                <a:gd name="connsiteX17" fmla="*/ 7299 w 10000"/>
                <a:gd name="connsiteY17" fmla="*/ 8157 h 10000"/>
                <a:gd name="connsiteX18" fmla="*/ 7303 w 10000"/>
                <a:gd name="connsiteY18" fmla="*/ 8065 h 10000"/>
                <a:gd name="connsiteX19" fmla="*/ 7299 w 10000"/>
                <a:gd name="connsiteY19" fmla="*/ 7957 h 10000"/>
                <a:gd name="connsiteX20" fmla="*/ 7319 w 10000"/>
                <a:gd name="connsiteY20" fmla="*/ 7865 h 10000"/>
                <a:gd name="connsiteX21" fmla="*/ 7326 w 10000"/>
                <a:gd name="connsiteY21" fmla="*/ 7757 h 10000"/>
                <a:gd name="connsiteX22" fmla="*/ 7319 w 10000"/>
                <a:gd name="connsiteY22" fmla="*/ 7634 h 10000"/>
                <a:gd name="connsiteX23" fmla="*/ 7342 w 10000"/>
                <a:gd name="connsiteY23" fmla="*/ 7450 h 10000"/>
                <a:gd name="connsiteX24" fmla="*/ 7365 w 10000"/>
                <a:gd name="connsiteY24" fmla="*/ 7389 h 10000"/>
                <a:gd name="connsiteX25" fmla="*/ 7392 w 10000"/>
                <a:gd name="connsiteY25" fmla="*/ 7281 h 10000"/>
                <a:gd name="connsiteX26" fmla="*/ 7431 w 10000"/>
                <a:gd name="connsiteY26" fmla="*/ 7204 h 10000"/>
                <a:gd name="connsiteX27" fmla="*/ 7451 w 10000"/>
                <a:gd name="connsiteY27" fmla="*/ 7127 h 10000"/>
                <a:gd name="connsiteX28" fmla="*/ 7466 w 10000"/>
                <a:gd name="connsiteY28" fmla="*/ 7020 h 10000"/>
                <a:gd name="connsiteX29" fmla="*/ 7489 w 10000"/>
                <a:gd name="connsiteY29" fmla="*/ 6959 h 10000"/>
                <a:gd name="connsiteX30" fmla="*/ 7509 w 10000"/>
                <a:gd name="connsiteY30" fmla="*/ 6974 h 10000"/>
                <a:gd name="connsiteX31" fmla="*/ 7536 w 10000"/>
                <a:gd name="connsiteY31" fmla="*/ 6928 h 10000"/>
                <a:gd name="connsiteX32" fmla="*/ 7567 w 10000"/>
                <a:gd name="connsiteY32" fmla="*/ 6820 h 10000"/>
                <a:gd name="connsiteX33" fmla="*/ 7602 w 10000"/>
                <a:gd name="connsiteY33" fmla="*/ 6743 h 10000"/>
                <a:gd name="connsiteX34" fmla="*/ 7629 w 10000"/>
                <a:gd name="connsiteY34" fmla="*/ 6713 h 10000"/>
                <a:gd name="connsiteX35" fmla="*/ 7672 w 10000"/>
                <a:gd name="connsiteY35" fmla="*/ 6667 h 10000"/>
                <a:gd name="connsiteX36" fmla="*/ 7753 w 10000"/>
                <a:gd name="connsiteY36" fmla="*/ 6697 h 10000"/>
                <a:gd name="connsiteX37" fmla="*/ 7780 w 10000"/>
                <a:gd name="connsiteY37" fmla="*/ 6636 h 10000"/>
                <a:gd name="connsiteX38" fmla="*/ 7815 w 10000"/>
                <a:gd name="connsiteY38" fmla="*/ 6713 h 10000"/>
                <a:gd name="connsiteX39" fmla="*/ 7866 w 10000"/>
                <a:gd name="connsiteY39" fmla="*/ 6713 h 10000"/>
                <a:gd name="connsiteX40" fmla="*/ 7897 w 10000"/>
                <a:gd name="connsiteY40" fmla="*/ 6682 h 10000"/>
                <a:gd name="connsiteX41" fmla="*/ 7924 w 10000"/>
                <a:gd name="connsiteY41" fmla="*/ 6667 h 10000"/>
                <a:gd name="connsiteX42" fmla="*/ 7939 w 10000"/>
                <a:gd name="connsiteY42" fmla="*/ 6590 h 10000"/>
                <a:gd name="connsiteX43" fmla="*/ 7955 w 10000"/>
                <a:gd name="connsiteY43" fmla="*/ 6513 h 10000"/>
                <a:gd name="connsiteX44" fmla="*/ 7994 w 10000"/>
                <a:gd name="connsiteY44" fmla="*/ 6406 h 10000"/>
                <a:gd name="connsiteX45" fmla="*/ 8036 w 10000"/>
                <a:gd name="connsiteY45" fmla="*/ 6359 h 10000"/>
                <a:gd name="connsiteX46" fmla="*/ 8056 w 10000"/>
                <a:gd name="connsiteY46" fmla="*/ 6283 h 10000"/>
                <a:gd name="connsiteX47" fmla="*/ 8071 w 10000"/>
                <a:gd name="connsiteY47" fmla="*/ 6237 h 10000"/>
                <a:gd name="connsiteX48" fmla="*/ 8087 w 10000"/>
                <a:gd name="connsiteY48" fmla="*/ 6129 h 10000"/>
                <a:gd name="connsiteX49" fmla="*/ 8122 w 10000"/>
                <a:gd name="connsiteY49" fmla="*/ 6144 h 10000"/>
                <a:gd name="connsiteX50" fmla="*/ 8149 w 10000"/>
                <a:gd name="connsiteY50" fmla="*/ 6129 h 10000"/>
                <a:gd name="connsiteX51" fmla="*/ 8157 w 10000"/>
                <a:gd name="connsiteY51" fmla="*/ 6037 h 10000"/>
                <a:gd name="connsiteX52" fmla="*/ 8180 w 10000"/>
                <a:gd name="connsiteY52" fmla="*/ 5991 h 10000"/>
                <a:gd name="connsiteX53" fmla="*/ 8192 w 10000"/>
                <a:gd name="connsiteY53" fmla="*/ 5853 h 10000"/>
                <a:gd name="connsiteX54" fmla="*/ 8196 w 10000"/>
                <a:gd name="connsiteY54" fmla="*/ 5760 h 10000"/>
                <a:gd name="connsiteX55" fmla="*/ 8219 w 10000"/>
                <a:gd name="connsiteY55" fmla="*/ 5745 h 10000"/>
                <a:gd name="connsiteX56" fmla="*/ 8250 w 10000"/>
                <a:gd name="connsiteY56" fmla="*/ 5776 h 10000"/>
                <a:gd name="connsiteX57" fmla="*/ 8273 w 10000"/>
                <a:gd name="connsiteY57" fmla="*/ 5730 h 10000"/>
                <a:gd name="connsiteX58" fmla="*/ 8289 w 10000"/>
                <a:gd name="connsiteY58" fmla="*/ 5622 h 10000"/>
                <a:gd name="connsiteX59" fmla="*/ 8296 w 10000"/>
                <a:gd name="connsiteY59" fmla="*/ 5545 h 10000"/>
                <a:gd name="connsiteX60" fmla="*/ 8331 w 10000"/>
                <a:gd name="connsiteY60" fmla="*/ 5515 h 10000"/>
                <a:gd name="connsiteX61" fmla="*/ 8362 w 10000"/>
                <a:gd name="connsiteY61" fmla="*/ 5515 h 10000"/>
                <a:gd name="connsiteX62" fmla="*/ 8374 w 10000"/>
                <a:gd name="connsiteY62" fmla="*/ 5438 h 10000"/>
                <a:gd name="connsiteX63" fmla="*/ 8417 w 10000"/>
                <a:gd name="connsiteY63" fmla="*/ 5392 h 10000"/>
                <a:gd name="connsiteX64" fmla="*/ 8494 w 10000"/>
                <a:gd name="connsiteY64" fmla="*/ 5469 h 10000"/>
                <a:gd name="connsiteX65" fmla="*/ 8522 w 10000"/>
                <a:gd name="connsiteY65" fmla="*/ 5392 h 10000"/>
                <a:gd name="connsiteX66" fmla="*/ 8529 w 10000"/>
                <a:gd name="connsiteY66" fmla="*/ 5315 h 10000"/>
                <a:gd name="connsiteX67" fmla="*/ 8541 w 10000"/>
                <a:gd name="connsiteY67" fmla="*/ 5207 h 10000"/>
                <a:gd name="connsiteX68" fmla="*/ 8564 w 10000"/>
                <a:gd name="connsiteY68" fmla="*/ 5131 h 10000"/>
                <a:gd name="connsiteX69" fmla="*/ 8576 w 10000"/>
                <a:gd name="connsiteY69" fmla="*/ 4946 h 10000"/>
                <a:gd name="connsiteX70" fmla="*/ 8591 w 10000"/>
                <a:gd name="connsiteY70" fmla="*/ 4916 h 10000"/>
                <a:gd name="connsiteX71" fmla="*/ 8595 w 10000"/>
                <a:gd name="connsiteY71" fmla="*/ 4823 h 10000"/>
                <a:gd name="connsiteX72" fmla="*/ 8576 w 10000"/>
                <a:gd name="connsiteY72" fmla="*/ 4685 h 10000"/>
                <a:gd name="connsiteX73" fmla="*/ 8576 w 10000"/>
                <a:gd name="connsiteY73" fmla="*/ 4608 h 10000"/>
                <a:gd name="connsiteX74" fmla="*/ 8599 w 10000"/>
                <a:gd name="connsiteY74" fmla="*/ 4501 h 10000"/>
                <a:gd name="connsiteX75" fmla="*/ 8622 w 10000"/>
                <a:gd name="connsiteY75" fmla="*/ 4455 h 10000"/>
                <a:gd name="connsiteX76" fmla="*/ 8657 w 10000"/>
                <a:gd name="connsiteY76" fmla="*/ 4516 h 10000"/>
                <a:gd name="connsiteX77" fmla="*/ 8685 w 10000"/>
                <a:gd name="connsiteY77" fmla="*/ 4608 h 10000"/>
                <a:gd name="connsiteX78" fmla="*/ 8708 w 10000"/>
                <a:gd name="connsiteY78" fmla="*/ 4547 h 10000"/>
                <a:gd name="connsiteX79" fmla="*/ 8716 w 10000"/>
                <a:gd name="connsiteY79" fmla="*/ 4470 h 10000"/>
                <a:gd name="connsiteX80" fmla="*/ 8731 w 10000"/>
                <a:gd name="connsiteY80" fmla="*/ 4255 h 10000"/>
                <a:gd name="connsiteX81" fmla="*/ 8766 w 10000"/>
                <a:gd name="connsiteY81" fmla="*/ 4101 h 10000"/>
                <a:gd name="connsiteX82" fmla="*/ 8871 w 10000"/>
                <a:gd name="connsiteY82" fmla="*/ 3810 h 10000"/>
                <a:gd name="connsiteX83" fmla="*/ 8898 w 10000"/>
                <a:gd name="connsiteY83" fmla="*/ 3779 h 10000"/>
                <a:gd name="connsiteX84" fmla="*/ 8948 w 10000"/>
                <a:gd name="connsiteY84" fmla="*/ 3902 h 10000"/>
                <a:gd name="connsiteX85" fmla="*/ 8945 w 10000"/>
                <a:gd name="connsiteY85" fmla="*/ 4009 h 10000"/>
                <a:gd name="connsiteX86" fmla="*/ 8933 w 10000"/>
                <a:gd name="connsiteY86" fmla="*/ 4117 h 10000"/>
                <a:gd name="connsiteX87" fmla="*/ 8933 w 10000"/>
                <a:gd name="connsiteY87" fmla="*/ 4270 h 10000"/>
                <a:gd name="connsiteX88" fmla="*/ 8968 w 10000"/>
                <a:gd name="connsiteY88" fmla="*/ 4378 h 10000"/>
                <a:gd name="connsiteX89" fmla="*/ 9010 w 10000"/>
                <a:gd name="connsiteY89" fmla="*/ 4332 h 10000"/>
                <a:gd name="connsiteX90" fmla="*/ 9076 w 10000"/>
                <a:gd name="connsiteY90" fmla="*/ 4163 h 10000"/>
                <a:gd name="connsiteX91" fmla="*/ 9104 w 10000"/>
                <a:gd name="connsiteY91" fmla="*/ 4055 h 10000"/>
                <a:gd name="connsiteX92" fmla="*/ 9173 w 10000"/>
                <a:gd name="connsiteY92" fmla="*/ 3594 h 10000"/>
                <a:gd name="connsiteX93" fmla="*/ 9193 w 10000"/>
                <a:gd name="connsiteY93" fmla="*/ 3518 h 10000"/>
                <a:gd name="connsiteX94" fmla="*/ 9228 w 10000"/>
                <a:gd name="connsiteY94" fmla="*/ 3441 h 10000"/>
                <a:gd name="connsiteX95" fmla="*/ 9274 w 10000"/>
                <a:gd name="connsiteY95" fmla="*/ 3379 h 10000"/>
                <a:gd name="connsiteX96" fmla="*/ 9298 w 10000"/>
                <a:gd name="connsiteY96" fmla="*/ 3379 h 10000"/>
                <a:gd name="connsiteX97" fmla="*/ 9325 w 10000"/>
                <a:gd name="connsiteY97" fmla="*/ 3333 h 10000"/>
                <a:gd name="connsiteX98" fmla="*/ 9367 w 10000"/>
                <a:gd name="connsiteY98" fmla="*/ 3241 h 10000"/>
                <a:gd name="connsiteX99" fmla="*/ 9383 w 10000"/>
                <a:gd name="connsiteY99" fmla="*/ 3180 h 10000"/>
                <a:gd name="connsiteX100" fmla="*/ 9410 w 10000"/>
                <a:gd name="connsiteY100" fmla="*/ 3226 h 10000"/>
                <a:gd name="connsiteX101" fmla="*/ 9441 w 10000"/>
                <a:gd name="connsiteY101" fmla="*/ 3257 h 10000"/>
                <a:gd name="connsiteX102" fmla="*/ 9464 w 10000"/>
                <a:gd name="connsiteY102" fmla="*/ 3287 h 10000"/>
                <a:gd name="connsiteX103" fmla="*/ 9480 w 10000"/>
                <a:gd name="connsiteY103" fmla="*/ 3487 h 10000"/>
                <a:gd name="connsiteX104" fmla="*/ 9507 w 10000"/>
                <a:gd name="connsiteY104" fmla="*/ 3472 h 10000"/>
                <a:gd name="connsiteX105" fmla="*/ 9534 w 10000"/>
                <a:gd name="connsiteY105" fmla="*/ 3441 h 10000"/>
                <a:gd name="connsiteX106" fmla="*/ 9558 w 10000"/>
                <a:gd name="connsiteY106" fmla="*/ 3441 h 10000"/>
                <a:gd name="connsiteX107" fmla="*/ 9581 w 10000"/>
                <a:gd name="connsiteY107" fmla="*/ 3379 h 10000"/>
                <a:gd name="connsiteX108" fmla="*/ 9596 w 10000"/>
                <a:gd name="connsiteY108" fmla="*/ 3318 h 10000"/>
                <a:gd name="connsiteX109" fmla="*/ 9620 w 10000"/>
                <a:gd name="connsiteY109" fmla="*/ 3164 h 10000"/>
                <a:gd name="connsiteX110" fmla="*/ 9643 w 10000"/>
                <a:gd name="connsiteY110" fmla="*/ 2919 h 10000"/>
                <a:gd name="connsiteX111" fmla="*/ 9701 w 10000"/>
                <a:gd name="connsiteY111" fmla="*/ 2550 h 10000"/>
                <a:gd name="connsiteX112" fmla="*/ 9752 w 10000"/>
                <a:gd name="connsiteY112" fmla="*/ 2289 h 10000"/>
                <a:gd name="connsiteX113" fmla="*/ 9783 w 10000"/>
                <a:gd name="connsiteY113" fmla="*/ 2120 h 10000"/>
                <a:gd name="connsiteX114" fmla="*/ 9829 w 10000"/>
                <a:gd name="connsiteY114" fmla="*/ 1997 h 10000"/>
                <a:gd name="connsiteX115" fmla="*/ 9845 w 10000"/>
                <a:gd name="connsiteY115" fmla="*/ 2012 h 10000"/>
                <a:gd name="connsiteX116" fmla="*/ 9899 w 10000"/>
                <a:gd name="connsiteY116" fmla="*/ 2120 h 10000"/>
                <a:gd name="connsiteX117" fmla="*/ 9930 w 10000"/>
                <a:gd name="connsiteY117" fmla="*/ 2104 h 10000"/>
                <a:gd name="connsiteX118" fmla="*/ 9922 w 10000"/>
                <a:gd name="connsiteY118" fmla="*/ 1905 h 10000"/>
                <a:gd name="connsiteX119" fmla="*/ 9919 w 10000"/>
                <a:gd name="connsiteY119" fmla="*/ 1828 h 10000"/>
                <a:gd name="connsiteX120" fmla="*/ 9942 w 10000"/>
                <a:gd name="connsiteY120" fmla="*/ 1644 h 10000"/>
                <a:gd name="connsiteX121" fmla="*/ 9957 w 10000"/>
                <a:gd name="connsiteY121" fmla="*/ 1382 h 10000"/>
                <a:gd name="connsiteX122" fmla="*/ 9961 w 10000"/>
                <a:gd name="connsiteY122" fmla="*/ 876 h 10000"/>
                <a:gd name="connsiteX123" fmla="*/ 9965 w 10000"/>
                <a:gd name="connsiteY123" fmla="*/ 783 h 10000"/>
                <a:gd name="connsiteX124" fmla="*/ 9973 w 10000"/>
                <a:gd name="connsiteY124" fmla="*/ 676 h 10000"/>
                <a:gd name="connsiteX125" fmla="*/ 10000 w 10000"/>
                <a:gd name="connsiteY125" fmla="*/ 584 h 10000"/>
                <a:gd name="connsiteX126" fmla="*/ 9845 w 10000"/>
                <a:gd name="connsiteY126" fmla="*/ 553 h 10000"/>
                <a:gd name="connsiteX127" fmla="*/ 9697 w 10000"/>
                <a:gd name="connsiteY127" fmla="*/ 553 h 10000"/>
                <a:gd name="connsiteX128" fmla="*/ 9678 w 10000"/>
                <a:gd name="connsiteY128" fmla="*/ 661 h 10000"/>
                <a:gd name="connsiteX129" fmla="*/ 9542 w 10000"/>
                <a:gd name="connsiteY129" fmla="*/ 707 h 10000"/>
                <a:gd name="connsiteX130" fmla="*/ 8863 w 10000"/>
                <a:gd name="connsiteY130" fmla="*/ 753 h 10000"/>
                <a:gd name="connsiteX131" fmla="*/ 8510 w 10000"/>
                <a:gd name="connsiteY131" fmla="*/ 783 h 10000"/>
                <a:gd name="connsiteX132" fmla="*/ 8254 w 10000"/>
                <a:gd name="connsiteY132" fmla="*/ 799 h 10000"/>
                <a:gd name="connsiteX133" fmla="*/ 8165 w 10000"/>
                <a:gd name="connsiteY133" fmla="*/ 783 h 10000"/>
                <a:gd name="connsiteX134" fmla="*/ 8133 w 10000"/>
                <a:gd name="connsiteY134" fmla="*/ 753 h 10000"/>
                <a:gd name="connsiteX135" fmla="*/ 8102 w 10000"/>
                <a:gd name="connsiteY135" fmla="*/ 768 h 10000"/>
                <a:gd name="connsiteX136" fmla="*/ 7858 w 10000"/>
                <a:gd name="connsiteY136" fmla="*/ 783 h 10000"/>
                <a:gd name="connsiteX137" fmla="*/ 7699 w 10000"/>
                <a:gd name="connsiteY137" fmla="*/ 783 h 10000"/>
                <a:gd name="connsiteX138" fmla="*/ 7679 w 10000"/>
                <a:gd name="connsiteY138" fmla="*/ 876 h 10000"/>
                <a:gd name="connsiteX139" fmla="*/ 7652 w 10000"/>
                <a:gd name="connsiteY139" fmla="*/ 876 h 10000"/>
                <a:gd name="connsiteX140" fmla="*/ 7101 w 10000"/>
                <a:gd name="connsiteY140" fmla="*/ 814 h 10000"/>
                <a:gd name="connsiteX141" fmla="*/ 7082 w 10000"/>
                <a:gd name="connsiteY141" fmla="*/ 845 h 10000"/>
                <a:gd name="connsiteX142" fmla="*/ 7043 w 10000"/>
                <a:gd name="connsiteY142" fmla="*/ 829 h 10000"/>
                <a:gd name="connsiteX143" fmla="*/ 6993 w 10000"/>
                <a:gd name="connsiteY143" fmla="*/ 814 h 10000"/>
                <a:gd name="connsiteX144" fmla="*/ 6911 w 10000"/>
                <a:gd name="connsiteY144" fmla="*/ 814 h 10000"/>
                <a:gd name="connsiteX145" fmla="*/ 6868 w 10000"/>
                <a:gd name="connsiteY145" fmla="*/ 814 h 10000"/>
                <a:gd name="connsiteX146" fmla="*/ 6465 w 10000"/>
                <a:gd name="connsiteY146" fmla="*/ 783 h 10000"/>
                <a:gd name="connsiteX147" fmla="*/ 6240 w 10000"/>
                <a:gd name="connsiteY147" fmla="*/ 707 h 10000"/>
                <a:gd name="connsiteX148" fmla="*/ 5759 w 10000"/>
                <a:gd name="connsiteY148" fmla="*/ 645 h 10000"/>
                <a:gd name="connsiteX149" fmla="*/ 5305 w 10000"/>
                <a:gd name="connsiteY149" fmla="*/ 568 h 10000"/>
                <a:gd name="connsiteX150" fmla="*/ 5157 w 10000"/>
                <a:gd name="connsiteY150" fmla="*/ 568 h 10000"/>
                <a:gd name="connsiteX151" fmla="*/ 4660 w 10000"/>
                <a:gd name="connsiteY151" fmla="*/ 384 h 10000"/>
                <a:gd name="connsiteX152" fmla="*/ 4486 w 10000"/>
                <a:gd name="connsiteY152" fmla="*/ 369 h 10000"/>
                <a:gd name="connsiteX153" fmla="*/ 4393 w 10000"/>
                <a:gd name="connsiteY153" fmla="*/ 369 h 10000"/>
                <a:gd name="connsiteX154" fmla="*/ 3846 w 10000"/>
                <a:gd name="connsiteY154" fmla="*/ 369 h 10000"/>
                <a:gd name="connsiteX155" fmla="*/ 3807 w 10000"/>
                <a:gd name="connsiteY155" fmla="*/ 353 h 10000"/>
                <a:gd name="connsiteX156" fmla="*/ 3729 w 10000"/>
                <a:gd name="connsiteY156" fmla="*/ 353 h 10000"/>
                <a:gd name="connsiteX157" fmla="*/ 3706 w 10000"/>
                <a:gd name="connsiteY157" fmla="*/ 338 h 10000"/>
                <a:gd name="connsiteX158" fmla="*/ 3481 w 10000"/>
                <a:gd name="connsiteY158" fmla="*/ 292 h 10000"/>
                <a:gd name="connsiteX159" fmla="*/ 2949 w 10000"/>
                <a:gd name="connsiteY159" fmla="*/ 292 h 10000"/>
                <a:gd name="connsiteX160" fmla="*/ 2949 w 10000"/>
                <a:gd name="connsiteY160" fmla="*/ 108 h 10000"/>
                <a:gd name="connsiteX161" fmla="*/ 2716 w 10000"/>
                <a:gd name="connsiteY161" fmla="*/ 0 h 10000"/>
                <a:gd name="connsiteX162" fmla="*/ 2701 w 10000"/>
                <a:gd name="connsiteY162" fmla="*/ 46 h 10000"/>
                <a:gd name="connsiteX163" fmla="*/ 2724 w 10000"/>
                <a:gd name="connsiteY163" fmla="*/ 445 h 10000"/>
                <a:gd name="connsiteX164" fmla="*/ 2732 w 10000"/>
                <a:gd name="connsiteY164" fmla="*/ 676 h 10000"/>
                <a:gd name="connsiteX165" fmla="*/ 2728 w 10000"/>
                <a:gd name="connsiteY165" fmla="*/ 937 h 10000"/>
                <a:gd name="connsiteX166" fmla="*/ 2716 w 10000"/>
                <a:gd name="connsiteY166" fmla="*/ 1229 h 10000"/>
                <a:gd name="connsiteX167" fmla="*/ 2716 w 10000"/>
                <a:gd name="connsiteY167" fmla="*/ 1459 h 10000"/>
                <a:gd name="connsiteX168" fmla="*/ 2744 w 10000"/>
                <a:gd name="connsiteY168" fmla="*/ 1551 h 10000"/>
                <a:gd name="connsiteX169" fmla="*/ 2802 w 10000"/>
                <a:gd name="connsiteY169" fmla="*/ 1905 h 10000"/>
                <a:gd name="connsiteX170" fmla="*/ 2829 w 10000"/>
                <a:gd name="connsiteY170" fmla="*/ 2396 h 10000"/>
                <a:gd name="connsiteX171" fmla="*/ 2841 w 10000"/>
                <a:gd name="connsiteY171" fmla="*/ 2704 h 10000"/>
                <a:gd name="connsiteX172" fmla="*/ 2856 w 10000"/>
                <a:gd name="connsiteY172" fmla="*/ 3011 h 10000"/>
                <a:gd name="connsiteX173" fmla="*/ 2852 w 10000"/>
                <a:gd name="connsiteY173" fmla="*/ 3226 h 10000"/>
                <a:gd name="connsiteX174" fmla="*/ 2767 w 10000"/>
                <a:gd name="connsiteY174" fmla="*/ 3641 h 10000"/>
                <a:gd name="connsiteX175" fmla="*/ 2744 w 10000"/>
                <a:gd name="connsiteY175" fmla="*/ 3717 h 10000"/>
                <a:gd name="connsiteX176" fmla="*/ 2701 w 10000"/>
                <a:gd name="connsiteY176" fmla="*/ 3687 h 10000"/>
                <a:gd name="connsiteX177" fmla="*/ 2744 w 10000"/>
                <a:gd name="connsiteY177" fmla="*/ 3594 h 10000"/>
                <a:gd name="connsiteX178" fmla="*/ 2821 w 10000"/>
                <a:gd name="connsiteY178" fmla="*/ 3303 h 10000"/>
                <a:gd name="connsiteX179" fmla="*/ 2841 w 10000"/>
                <a:gd name="connsiteY179" fmla="*/ 3103 h 10000"/>
                <a:gd name="connsiteX180" fmla="*/ 2821 w 10000"/>
                <a:gd name="connsiteY180" fmla="*/ 2995 h 10000"/>
                <a:gd name="connsiteX181" fmla="*/ 2821 w 10000"/>
                <a:gd name="connsiteY181" fmla="*/ 2811 h 10000"/>
                <a:gd name="connsiteX182" fmla="*/ 2809 w 10000"/>
                <a:gd name="connsiteY182" fmla="*/ 2320 h 10000"/>
                <a:gd name="connsiteX183" fmla="*/ 2767 w 10000"/>
                <a:gd name="connsiteY183" fmla="*/ 1874 h 10000"/>
                <a:gd name="connsiteX184" fmla="*/ 2724 w 10000"/>
                <a:gd name="connsiteY184" fmla="*/ 1659 h 10000"/>
                <a:gd name="connsiteX185" fmla="*/ 2705 w 10000"/>
                <a:gd name="connsiteY185" fmla="*/ 1551 h 10000"/>
                <a:gd name="connsiteX186" fmla="*/ 2662 w 10000"/>
                <a:gd name="connsiteY186" fmla="*/ 1889 h 10000"/>
                <a:gd name="connsiteX187" fmla="*/ 2670 w 10000"/>
                <a:gd name="connsiteY187" fmla="*/ 2104 h 10000"/>
                <a:gd name="connsiteX188" fmla="*/ 2666 w 10000"/>
                <a:gd name="connsiteY188" fmla="*/ 2396 h 10000"/>
                <a:gd name="connsiteX189" fmla="*/ 2639 w 10000"/>
                <a:gd name="connsiteY189" fmla="*/ 2350 h 10000"/>
                <a:gd name="connsiteX190" fmla="*/ 2650 w 10000"/>
                <a:gd name="connsiteY190" fmla="*/ 2058 h 10000"/>
                <a:gd name="connsiteX191" fmla="*/ 2627 w 10000"/>
                <a:gd name="connsiteY191" fmla="*/ 1935 h 10000"/>
                <a:gd name="connsiteX192" fmla="*/ 2623 w 10000"/>
                <a:gd name="connsiteY192" fmla="*/ 1843 h 10000"/>
                <a:gd name="connsiteX193" fmla="*/ 2650 w 10000"/>
                <a:gd name="connsiteY193" fmla="*/ 1720 h 10000"/>
                <a:gd name="connsiteX194" fmla="*/ 2674 w 10000"/>
                <a:gd name="connsiteY194" fmla="*/ 1551 h 10000"/>
                <a:gd name="connsiteX195" fmla="*/ 2685 w 10000"/>
                <a:gd name="connsiteY195" fmla="*/ 1198 h 10000"/>
                <a:gd name="connsiteX196" fmla="*/ 2709 w 10000"/>
                <a:gd name="connsiteY196" fmla="*/ 1014 h 10000"/>
                <a:gd name="connsiteX197" fmla="*/ 2530 w 10000"/>
                <a:gd name="connsiteY197" fmla="*/ 998 h 10000"/>
                <a:gd name="connsiteX198" fmla="*/ 2099 w 10000"/>
                <a:gd name="connsiteY198" fmla="*/ 906 h 10000"/>
                <a:gd name="connsiteX199" fmla="*/ 1250 w 10000"/>
                <a:gd name="connsiteY199" fmla="*/ 707 h 10000"/>
                <a:gd name="connsiteX200" fmla="*/ 1168 w 10000"/>
                <a:gd name="connsiteY200" fmla="*/ 722 h 10000"/>
                <a:gd name="connsiteX201" fmla="*/ 1110 w 10000"/>
                <a:gd name="connsiteY201" fmla="*/ 952 h 10000"/>
                <a:gd name="connsiteX202" fmla="*/ 1090 w 10000"/>
                <a:gd name="connsiteY202" fmla="*/ 998 h 10000"/>
                <a:gd name="connsiteX203" fmla="*/ 1071 w 10000"/>
                <a:gd name="connsiteY203" fmla="*/ 906 h 10000"/>
                <a:gd name="connsiteX204" fmla="*/ 1087 w 10000"/>
                <a:gd name="connsiteY204" fmla="*/ 722 h 10000"/>
                <a:gd name="connsiteX205" fmla="*/ 1021 w 10000"/>
                <a:gd name="connsiteY205" fmla="*/ 707 h 10000"/>
                <a:gd name="connsiteX206" fmla="*/ 1036 w 10000"/>
                <a:gd name="connsiteY206" fmla="*/ 814 h 10000"/>
                <a:gd name="connsiteX207" fmla="*/ 1036 w 10000"/>
                <a:gd name="connsiteY207" fmla="*/ 937 h 10000"/>
                <a:gd name="connsiteX208" fmla="*/ 1001 w 10000"/>
                <a:gd name="connsiteY208" fmla="*/ 1045 h 10000"/>
                <a:gd name="connsiteX209" fmla="*/ 1028 w 10000"/>
                <a:gd name="connsiteY209" fmla="*/ 1275 h 10000"/>
                <a:gd name="connsiteX210" fmla="*/ 1040 w 10000"/>
                <a:gd name="connsiteY210" fmla="*/ 1475 h 10000"/>
                <a:gd name="connsiteX211" fmla="*/ 1036 w 10000"/>
                <a:gd name="connsiteY211" fmla="*/ 1567 h 10000"/>
                <a:gd name="connsiteX212" fmla="*/ 1013 w 10000"/>
                <a:gd name="connsiteY212" fmla="*/ 1644 h 10000"/>
                <a:gd name="connsiteX213" fmla="*/ 951 w 10000"/>
                <a:gd name="connsiteY213" fmla="*/ 1567 h 10000"/>
                <a:gd name="connsiteX214" fmla="*/ 927 w 10000"/>
                <a:gd name="connsiteY214" fmla="*/ 1628 h 10000"/>
                <a:gd name="connsiteX215" fmla="*/ 924 w 10000"/>
                <a:gd name="connsiteY215" fmla="*/ 1720 h 10000"/>
                <a:gd name="connsiteX216" fmla="*/ 935 w 10000"/>
                <a:gd name="connsiteY216" fmla="*/ 1813 h 10000"/>
                <a:gd name="connsiteX217" fmla="*/ 982 w 10000"/>
                <a:gd name="connsiteY217" fmla="*/ 1951 h 10000"/>
                <a:gd name="connsiteX218" fmla="*/ 1001 w 10000"/>
                <a:gd name="connsiteY218" fmla="*/ 1920 h 10000"/>
                <a:gd name="connsiteX219" fmla="*/ 1009 w 10000"/>
                <a:gd name="connsiteY219" fmla="*/ 2012 h 10000"/>
                <a:gd name="connsiteX220" fmla="*/ 1005 w 10000"/>
                <a:gd name="connsiteY220" fmla="*/ 2104 h 10000"/>
                <a:gd name="connsiteX221" fmla="*/ 962 w 10000"/>
                <a:gd name="connsiteY221" fmla="*/ 2151 h 10000"/>
                <a:gd name="connsiteX222" fmla="*/ 908 w 10000"/>
                <a:gd name="connsiteY222" fmla="*/ 2166 h 10000"/>
                <a:gd name="connsiteX223" fmla="*/ 834 w 10000"/>
                <a:gd name="connsiteY223" fmla="*/ 2104 h 10000"/>
                <a:gd name="connsiteX224" fmla="*/ 811 w 10000"/>
                <a:gd name="connsiteY224" fmla="*/ 2197 h 10000"/>
                <a:gd name="connsiteX225" fmla="*/ 850 w 10000"/>
                <a:gd name="connsiteY225" fmla="*/ 2320 h 10000"/>
                <a:gd name="connsiteX226" fmla="*/ 920 w 10000"/>
                <a:gd name="connsiteY226" fmla="*/ 2627 h 10000"/>
                <a:gd name="connsiteX227" fmla="*/ 927 w 10000"/>
                <a:gd name="connsiteY227" fmla="*/ 2765 h 10000"/>
                <a:gd name="connsiteX228" fmla="*/ 873 w 10000"/>
                <a:gd name="connsiteY228" fmla="*/ 2934 h 10000"/>
                <a:gd name="connsiteX229" fmla="*/ 838 w 10000"/>
                <a:gd name="connsiteY229" fmla="*/ 2980 h 10000"/>
                <a:gd name="connsiteX230" fmla="*/ 823 w 10000"/>
                <a:gd name="connsiteY230" fmla="*/ 3072 h 10000"/>
                <a:gd name="connsiteX231" fmla="*/ 811 w 10000"/>
                <a:gd name="connsiteY231" fmla="*/ 3195 h 10000"/>
                <a:gd name="connsiteX232" fmla="*/ 788 w 10000"/>
                <a:gd name="connsiteY232" fmla="*/ 3287 h 10000"/>
                <a:gd name="connsiteX233" fmla="*/ 768 w 10000"/>
                <a:gd name="connsiteY233" fmla="*/ 3456 h 10000"/>
                <a:gd name="connsiteX234" fmla="*/ 768 w 10000"/>
                <a:gd name="connsiteY234" fmla="*/ 3579 h 10000"/>
                <a:gd name="connsiteX235" fmla="*/ 772 w 10000"/>
                <a:gd name="connsiteY235" fmla="*/ 3656 h 10000"/>
                <a:gd name="connsiteX236" fmla="*/ 795 w 10000"/>
                <a:gd name="connsiteY236" fmla="*/ 3810 h 10000"/>
                <a:gd name="connsiteX237" fmla="*/ 830 w 10000"/>
                <a:gd name="connsiteY237" fmla="*/ 3932 h 10000"/>
                <a:gd name="connsiteX238" fmla="*/ 850 w 10000"/>
                <a:gd name="connsiteY238" fmla="*/ 4055 h 10000"/>
                <a:gd name="connsiteX239" fmla="*/ 842 w 10000"/>
                <a:gd name="connsiteY239" fmla="*/ 4209 h 10000"/>
                <a:gd name="connsiteX240" fmla="*/ 815 w 10000"/>
                <a:gd name="connsiteY240" fmla="*/ 4194 h 10000"/>
                <a:gd name="connsiteX241" fmla="*/ 776 w 10000"/>
                <a:gd name="connsiteY241" fmla="*/ 4055 h 10000"/>
                <a:gd name="connsiteX242" fmla="*/ 737 w 10000"/>
                <a:gd name="connsiteY242" fmla="*/ 4040 h 10000"/>
                <a:gd name="connsiteX243" fmla="*/ 706 w 10000"/>
                <a:gd name="connsiteY243" fmla="*/ 4194 h 10000"/>
                <a:gd name="connsiteX244" fmla="*/ 718 w 10000"/>
                <a:gd name="connsiteY244" fmla="*/ 4316 h 10000"/>
                <a:gd name="connsiteX245" fmla="*/ 745 w 10000"/>
                <a:gd name="connsiteY245" fmla="*/ 4378 h 10000"/>
                <a:gd name="connsiteX246" fmla="*/ 776 w 10000"/>
                <a:gd name="connsiteY246" fmla="*/ 4409 h 10000"/>
                <a:gd name="connsiteX247" fmla="*/ 768 w 10000"/>
                <a:gd name="connsiteY247" fmla="*/ 4547 h 10000"/>
                <a:gd name="connsiteX248" fmla="*/ 737 w 10000"/>
                <a:gd name="connsiteY248" fmla="*/ 4608 h 10000"/>
                <a:gd name="connsiteX249" fmla="*/ 706 w 10000"/>
                <a:gd name="connsiteY249" fmla="*/ 4578 h 10000"/>
                <a:gd name="connsiteX250" fmla="*/ 687 w 10000"/>
                <a:gd name="connsiteY250" fmla="*/ 4608 h 10000"/>
                <a:gd name="connsiteX251" fmla="*/ 656 w 10000"/>
                <a:gd name="connsiteY251" fmla="*/ 4793 h 10000"/>
                <a:gd name="connsiteX252" fmla="*/ 621 w 10000"/>
                <a:gd name="connsiteY252" fmla="*/ 4885 h 10000"/>
                <a:gd name="connsiteX253" fmla="*/ 574 w 10000"/>
                <a:gd name="connsiteY253" fmla="*/ 4946 h 10000"/>
                <a:gd name="connsiteX254" fmla="*/ 543 w 10000"/>
                <a:gd name="connsiteY254" fmla="*/ 4869 h 10000"/>
                <a:gd name="connsiteX255" fmla="*/ 524 w 10000"/>
                <a:gd name="connsiteY255" fmla="*/ 4885 h 10000"/>
                <a:gd name="connsiteX256" fmla="*/ 501 w 10000"/>
                <a:gd name="connsiteY256" fmla="*/ 4916 h 10000"/>
                <a:gd name="connsiteX257" fmla="*/ 481 w 10000"/>
                <a:gd name="connsiteY257" fmla="*/ 4992 h 10000"/>
                <a:gd name="connsiteX258" fmla="*/ 473 w 10000"/>
                <a:gd name="connsiteY258" fmla="*/ 5131 h 10000"/>
                <a:gd name="connsiteX259" fmla="*/ 477 w 10000"/>
                <a:gd name="connsiteY259" fmla="*/ 5253 h 10000"/>
                <a:gd name="connsiteX260" fmla="*/ 532 w 10000"/>
                <a:gd name="connsiteY260" fmla="*/ 5422 h 10000"/>
                <a:gd name="connsiteX261" fmla="*/ 567 w 10000"/>
                <a:gd name="connsiteY261" fmla="*/ 5346 h 10000"/>
                <a:gd name="connsiteX262" fmla="*/ 594 w 10000"/>
                <a:gd name="connsiteY262" fmla="*/ 5453 h 10000"/>
                <a:gd name="connsiteX263" fmla="*/ 586 w 10000"/>
                <a:gd name="connsiteY263" fmla="*/ 5545 h 10000"/>
                <a:gd name="connsiteX264" fmla="*/ 567 w 10000"/>
                <a:gd name="connsiteY264" fmla="*/ 5622 h 10000"/>
                <a:gd name="connsiteX265" fmla="*/ 528 w 10000"/>
                <a:gd name="connsiteY265" fmla="*/ 5684 h 10000"/>
                <a:gd name="connsiteX266" fmla="*/ 470 w 10000"/>
                <a:gd name="connsiteY266" fmla="*/ 5699 h 10000"/>
                <a:gd name="connsiteX267" fmla="*/ 458 w 10000"/>
                <a:gd name="connsiteY267" fmla="*/ 5822 h 10000"/>
                <a:gd name="connsiteX268" fmla="*/ 470 w 10000"/>
                <a:gd name="connsiteY268" fmla="*/ 5929 h 10000"/>
                <a:gd name="connsiteX269" fmla="*/ 528 w 10000"/>
                <a:gd name="connsiteY269" fmla="*/ 6052 h 10000"/>
                <a:gd name="connsiteX270" fmla="*/ 528 w 10000"/>
                <a:gd name="connsiteY270" fmla="*/ 6190 h 10000"/>
                <a:gd name="connsiteX271" fmla="*/ 508 w 10000"/>
                <a:gd name="connsiteY271" fmla="*/ 6237 h 10000"/>
                <a:gd name="connsiteX272" fmla="*/ 470 w 10000"/>
                <a:gd name="connsiteY272" fmla="*/ 6190 h 10000"/>
                <a:gd name="connsiteX273" fmla="*/ 454 w 10000"/>
                <a:gd name="connsiteY273" fmla="*/ 6037 h 10000"/>
                <a:gd name="connsiteX274" fmla="*/ 435 w 10000"/>
                <a:gd name="connsiteY274" fmla="*/ 5960 h 10000"/>
                <a:gd name="connsiteX275" fmla="*/ 396 w 10000"/>
                <a:gd name="connsiteY275" fmla="*/ 5960 h 10000"/>
                <a:gd name="connsiteX276" fmla="*/ 369 w 10000"/>
                <a:gd name="connsiteY276" fmla="*/ 6052 h 10000"/>
                <a:gd name="connsiteX277" fmla="*/ 353 w 10000"/>
                <a:gd name="connsiteY277" fmla="*/ 6206 h 10000"/>
                <a:gd name="connsiteX278" fmla="*/ 361 w 10000"/>
                <a:gd name="connsiteY278" fmla="*/ 6344 h 10000"/>
                <a:gd name="connsiteX279" fmla="*/ 384 w 10000"/>
                <a:gd name="connsiteY279" fmla="*/ 6482 h 10000"/>
                <a:gd name="connsiteX280" fmla="*/ 400 w 10000"/>
                <a:gd name="connsiteY280" fmla="*/ 6605 h 10000"/>
                <a:gd name="connsiteX281" fmla="*/ 392 w 10000"/>
                <a:gd name="connsiteY281" fmla="*/ 6743 h 10000"/>
                <a:gd name="connsiteX282" fmla="*/ 357 w 10000"/>
                <a:gd name="connsiteY282" fmla="*/ 6759 h 10000"/>
                <a:gd name="connsiteX283" fmla="*/ 349 w 10000"/>
                <a:gd name="connsiteY283" fmla="*/ 6882 h 10000"/>
                <a:gd name="connsiteX284" fmla="*/ 318 w 10000"/>
                <a:gd name="connsiteY284" fmla="*/ 6805 h 10000"/>
                <a:gd name="connsiteX285" fmla="*/ 318 w 10000"/>
                <a:gd name="connsiteY285" fmla="*/ 6667 h 10000"/>
                <a:gd name="connsiteX286" fmla="*/ 318 w 10000"/>
                <a:gd name="connsiteY286" fmla="*/ 6590 h 10000"/>
                <a:gd name="connsiteX287" fmla="*/ 322 w 10000"/>
                <a:gd name="connsiteY287" fmla="*/ 6467 h 10000"/>
                <a:gd name="connsiteX288" fmla="*/ 310 w 10000"/>
                <a:gd name="connsiteY288" fmla="*/ 6375 h 10000"/>
                <a:gd name="connsiteX289" fmla="*/ 283 w 10000"/>
                <a:gd name="connsiteY289" fmla="*/ 6344 h 10000"/>
                <a:gd name="connsiteX290" fmla="*/ 260 w 10000"/>
                <a:gd name="connsiteY290" fmla="*/ 6421 h 10000"/>
                <a:gd name="connsiteX291" fmla="*/ 256 w 10000"/>
                <a:gd name="connsiteY291" fmla="*/ 6559 h 10000"/>
                <a:gd name="connsiteX292" fmla="*/ 237 w 10000"/>
                <a:gd name="connsiteY292" fmla="*/ 6667 h 10000"/>
                <a:gd name="connsiteX293" fmla="*/ 206 w 10000"/>
                <a:gd name="connsiteY293" fmla="*/ 6743 h 10000"/>
                <a:gd name="connsiteX294" fmla="*/ 190 w 10000"/>
                <a:gd name="connsiteY294" fmla="*/ 6866 h 10000"/>
                <a:gd name="connsiteX295" fmla="*/ 206 w 10000"/>
                <a:gd name="connsiteY295" fmla="*/ 6974 h 10000"/>
                <a:gd name="connsiteX296" fmla="*/ 244 w 10000"/>
                <a:gd name="connsiteY296" fmla="*/ 6974 h 10000"/>
                <a:gd name="connsiteX297" fmla="*/ 233 w 10000"/>
                <a:gd name="connsiteY297" fmla="*/ 6882 h 10000"/>
                <a:gd name="connsiteX298" fmla="*/ 252 w 10000"/>
                <a:gd name="connsiteY298" fmla="*/ 6728 h 10000"/>
                <a:gd name="connsiteX299" fmla="*/ 287 w 10000"/>
                <a:gd name="connsiteY299" fmla="*/ 6851 h 10000"/>
                <a:gd name="connsiteX300" fmla="*/ 310 w 10000"/>
                <a:gd name="connsiteY300" fmla="*/ 6959 h 10000"/>
                <a:gd name="connsiteX301" fmla="*/ 276 w 10000"/>
                <a:gd name="connsiteY301" fmla="*/ 7158 h 10000"/>
                <a:gd name="connsiteX302" fmla="*/ 272 w 10000"/>
                <a:gd name="connsiteY302" fmla="*/ 7312 h 10000"/>
                <a:gd name="connsiteX303" fmla="*/ 272 w 10000"/>
                <a:gd name="connsiteY303" fmla="*/ 7419 h 10000"/>
                <a:gd name="connsiteX304" fmla="*/ 229 w 10000"/>
                <a:gd name="connsiteY304" fmla="*/ 7389 h 10000"/>
                <a:gd name="connsiteX305" fmla="*/ 202 w 10000"/>
                <a:gd name="connsiteY305" fmla="*/ 7496 h 10000"/>
                <a:gd name="connsiteX306" fmla="*/ 217 w 10000"/>
                <a:gd name="connsiteY306" fmla="*/ 7665 h 10000"/>
                <a:gd name="connsiteX307" fmla="*/ 233 w 10000"/>
                <a:gd name="connsiteY307" fmla="*/ 7696 h 10000"/>
                <a:gd name="connsiteX308" fmla="*/ 272 w 10000"/>
                <a:gd name="connsiteY308" fmla="*/ 7665 h 10000"/>
                <a:gd name="connsiteX309" fmla="*/ 283 w 10000"/>
                <a:gd name="connsiteY309" fmla="*/ 7727 h 10000"/>
                <a:gd name="connsiteX310" fmla="*/ 299 w 10000"/>
                <a:gd name="connsiteY310" fmla="*/ 7880 h 10000"/>
                <a:gd name="connsiteX311" fmla="*/ 279 w 10000"/>
                <a:gd name="connsiteY311" fmla="*/ 7911 h 10000"/>
                <a:gd name="connsiteX312" fmla="*/ 268 w 10000"/>
                <a:gd name="connsiteY312" fmla="*/ 7972 h 10000"/>
                <a:gd name="connsiteX313" fmla="*/ 244 w 10000"/>
                <a:gd name="connsiteY313" fmla="*/ 8018 h 10000"/>
                <a:gd name="connsiteX314" fmla="*/ 256 w 10000"/>
                <a:gd name="connsiteY314" fmla="*/ 8126 h 10000"/>
                <a:gd name="connsiteX315" fmla="*/ 291 w 10000"/>
                <a:gd name="connsiteY315" fmla="*/ 8233 h 10000"/>
                <a:gd name="connsiteX316" fmla="*/ 299 w 10000"/>
                <a:gd name="connsiteY316" fmla="*/ 8326 h 10000"/>
                <a:gd name="connsiteX317" fmla="*/ 283 w 10000"/>
                <a:gd name="connsiteY317" fmla="*/ 8402 h 10000"/>
                <a:gd name="connsiteX318" fmla="*/ 268 w 10000"/>
                <a:gd name="connsiteY318" fmla="*/ 8433 h 10000"/>
                <a:gd name="connsiteX319" fmla="*/ 229 w 10000"/>
                <a:gd name="connsiteY319" fmla="*/ 8387 h 10000"/>
                <a:gd name="connsiteX320" fmla="*/ 206 w 10000"/>
                <a:gd name="connsiteY320" fmla="*/ 8356 h 10000"/>
                <a:gd name="connsiteX321" fmla="*/ 171 w 10000"/>
                <a:gd name="connsiteY321" fmla="*/ 8449 h 10000"/>
                <a:gd name="connsiteX322" fmla="*/ 144 w 10000"/>
                <a:gd name="connsiteY322" fmla="*/ 8833 h 10000"/>
                <a:gd name="connsiteX323" fmla="*/ 109 w 10000"/>
                <a:gd name="connsiteY323" fmla="*/ 8925 h 10000"/>
                <a:gd name="connsiteX324" fmla="*/ 31 w 10000"/>
                <a:gd name="connsiteY324" fmla="*/ 8817 h 10000"/>
                <a:gd name="connsiteX325" fmla="*/ 0 w 10000"/>
                <a:gd name="connsiteY325" fmla="*/ 9002 h 10000"/>
                <a:gd name="connsiteX326" fmla="*/ 365 w 10000"/>
                <a:gd name="connsiteY326" fmla="*/ 9155 h 10000"/>
                <a:gd name="connsiteX327" fmla="*/ 1995 w 10000"/>
                <a:gd name="connsiteY327" fmla="*/ 9524 h 10000"/>
                <a:gd name="connsiteX328" fmla="*/ 2460 w 10000"/>
                <a:gd name="connsiteY328" fmla="*/ 9601 h 10000"/>
                <a:gd name="connsiteX329" fmla="*/ 2456 w 10000"/>
                <a:gd name="connsiteY329" fmla="*/ 9186 h 10000"/>
                <a:gd name="connsiteX330" fmla="*/ 2418 w 10000"/>
                <a:gd name="connsiteY330" fmla="*/ 9232 h 10000"/>
                <a:gd name="connsiteX331" fmla="*/ 2406 w 10000"/>
                <a:gd name="connsiteY331" fmla="*/ 9124 h 10000"/>
                <a:gd name="connsiteX332" fmla="*/ 2468 w 10000"/>
                <a:gd name="connsiteY332" fmla="*/ 9155 h 10000"/>
                <a:gd name="connsiteX333" fmla="*/ 2487 w 10000"/>
                <a:gd name="connsiteY333" fmla="*/ 9309 h 10000"/>
                <a:gd name="connsiteX334" fmla="*/ 2476 w 10000"/>
                <a:gd name="connsiteY334" fmla="*/ 9524 h 10000"/>
                <a:gd name="connsiteX335" fmla="*/ 3629 w 10000"/>
                <a:gd name="connsiteY335" fmla="*/ 9894 h 10000"/>
                <a:gd name="connsiteX336" fmla="*/ 5270 w 10000"/>
                <a:gd name="connsiteY336" fmla="*/ 9954 h 10000"/>
                <a:gd name="connsiteX337" fmla="*/ 5471 w 10000"/>
                <a:gd name="connsiteY337" fmla="*/ 9969 h 10000"/>
                <a:gd name="connsiteX338" fmla="*/ 5662 w 10000"/>
                <a:gd name="connsiteY338" fmla="*/ 9985 h 10000"/>
                <a:gd name="connsiteX339" fmla="*/ 5662 w 10000"/>
                <a:gd name="connsiteY339" fmla="*/ 9985 h 10000"/>
                <a:gd name="connsiteX340" fmla="*/ 5662 w 10000"/>
                <a:gd name="connsiteY340" fmla="*/ 9985 h 10000"/>
                <a:gd name="connsiteX0" fmla="*/ 5662 w 10000"/>
                <a:gd name="connsiteY0" fmla="*/ 9985 h 10000"/>
                <a:gd name="connsiteX1" fmla="*/ 6333 w 10000"/>
                <a:gd name="connsiteY1" fmla="*/ 10000 h 10000"/>
                <a:gd name="connsiteX2" fmla="*/ 6899 w 10000"/>
                <a:gd name="connsiteY2" fmla="*/ 10000 h 10000"/>
                <a:gd name="connsiteX3" fmla="*/ 6969 w 10000"/>
                <a:gd name="connsiteY3" fmla="*/ 10000 h 10000"/>
                <a:gd name="connsiteX4" fmla="*/ 6977 w 10000"/>
                <a:gd name="connsiteY4" fmla="*/ 9739 h 10000"/>
                <a:gd name="connsiteX5" fmla="*/ 6997 w 10000"/>
                <a:gd name="connsiteY5" fmla="*/ 9032 h 10000"/>
                <a:gd name="connsiteX6" fmla="*/ 7000 w 10000"/>
                <a:gd name="connsiteY6" fmla="*/ 8925 h 10000"/>
                <a:gd name="connsiteX7" fmla="*/ 6997 w 10000"/>
                <a:gd name="connsiteY7" fmla="*/ 8817 h 10000"/>
                <a:gd name="connsiteX8" fmla="*/ 6997 w 10000"/>
                <a:gd name="connsiteY8" fmla="*/ 8725 h 10000"/>
                <a:gd name="connsiteX9" fmla="*/ 7059 w 10000"/>
                <a:gd name="connsiteY9" fmla="*/ 8495 h 10000"/>
                <a:gd name="connsiteX10" fmla="*/ 7078 w 10000"/>
                <a:gd name="connsiteY10" fmla="*/ 8418 h 10000"/>
                <a:gd name="connsiteX11" fmla="*/ 7105 w 10000"/>
                <a:gd name="connsiteY11" fmla="*/ 8479 h 10000"/>
                <a:gd name="connsiteX12" fmla="*/ 7117 w 10000"/>
                <a:gd name="connsiteY12" fmla="*/ 8537 h 10000"/>
                <a:gd name="connsiteX13" fmla="*/ 7189 w 10000"/>
                <a:gd name="connsiteY13" fmla="*/ 8483 h 10000"/>
                <a:gd name="connsiteX14" fmla="*/ 7229 w 10000"/>
                <a:gd name="connsiteY14" fmla="*/ 8510 h 10000"/>
                <a:gd name="connsiteX15" fmla="*/ 7288 w 10000"/>
                <a:gd name="connsiteY15" fmla="*/ 8387 h 10000"/>
                <a:gd name="connsiteX16" fmla="*/ 7307 w 10000"/>
                <a:gd name="connsiteY16" fmla="*/ 8249 h 10000"/>
                <a:gd name="connsiteX17" fmla="*/ 7299 w 10000"/>
                <a:gd name="connsiteY17" fmla="*/ 8157 h 10000"/>
                <a:gd name="connsiteX18" fmla="*/ 7303 w 10000"/>
                <a:gd name="connsiteY18" fmla="*/ 8065 h 10000"/>
                <a:gd name="connsiteX19" fmla="*/ 7299 w 10000"/>
                <a:gd name="connsiteY19" fmla="*/ 7957 h 10000"/>
                <a:gd name="connsiteX20" fmla="*/ 7319 w 10000"/>
                <a:gd name="connsiteY20" fmla="*/ 7865 h 10000"/>
                <a:gd name="connsiteX21" fmla="*/ 7326 w 10000"/>
                <a:gd name="connsiteY21" fmla="*/ 7757 h 10000"/>
                <a:gd name="connsiteX22" fmla="*/ 7319 w 10000"/>
                <a:gd name="connsiteY22" fmla="*/ 7634 h 10000"/>
                <a:gd name="connsiteX23" fmla="*/ 7342 w 10000"/>
                <a:gd name="connsiteY23" fmla="*/ 7450 h 10000"/>
                <a:gd name="connsiteX24" fmla="*/ 7365 w 10000"/>
                <a:gd name="connsiteY24" fmla="*/ 7389 h 10000"/>
                <a:gd name="connsiteX25" fmla="*/ 7392 w 10000"/>
                <a:gd name="connsiteY25" fmla="*/ 7281 h 10000"/>
                <a:gd name="connsiteX26" fmla="*/ 7431 w 10000"/>
                <a:gd name="connsiteY26" fmla="*/ 7204 h 10000"/>
                <a:gd name="connsiteX27" fmla="*/ 7451 w 10000"/>
                <a:gd name="connsiteY27" fmla="*/ 7127 h 10000"/>
                <a:gd name="connsiteX28" fmla="*/ 7466 w 10000"/>
                <a:gd name="connsiteY28" fmla="*/ 7020 h 10000"/>
                <a:gd name="connsiteX29" fmla="*/ 7489 w 10000"/>
                <a:gd name="connsiteY29" fmla="*/ 6959 h 10000"/>
                <a:gd name="connsiteX30" fmla="*/ 7509 w 10000"/>
                <a:gd name="connsiteY30" fmla="*/ 6974 h 10000"/>
                <a:gd name="connsiteX31" fmla="*/ 7536 w 10000"/>
                <a:gd name="connsiteY31" fmla="*/ 6928 h 10000"/>
                <a:gd name="connsiteX32" fmla="*/ 7567 w 10000"/>
                <a:gd name="connsiteY32" fmla="*/ 6820 h 10000"/>
                <a:gd name="connsiteX33" fmla="*/ 7602 w 10000"/>
                <a:gd name="connsiteY33" fmla="*/ 6743 h 10000"/>
                <a:gd name="connsiteX34" fmla="*/ 7629 w 10000"/>
                <a:gd name="connsiteY34" fmla="*/ 6713 h 10000"/>
                <a:gd name="connsiteX35" fmla="*/ 7672 w 10000"/>
                <a:gd name="connsiteY35" fmla="*/ 6667 h 10000"/>
                <a:gd name="connsiteX36" fmla="*/ 7753 w 10000"/>
                <a:gd name="connsiteY36" fmla="*/ 6697 h 10000"/>
                <a:gd name="connsiteX37" fmla="*/ 7780 w 10000"/>
                <a:gd name="connsiteY37" fmla="*/ 6636 h 10000"/>
                <a:gd name="connsiteX38" fmla="*/ 7815 w 10000"/>
                <a:gd name="connsiteY38" fmla="*/ 6713 h 10000"/>
                <a:gd name="connsiteX39" fmla="*/ 7866 w 10000"/>
                <a:gd name="connsiteY39" fmla="*/ 6713 h 10000"/>
                <a:gd name="connsiteX40" fmla="*/ 7897 w 10000"/>
                <a:gd name="connsiteY40" fmla="*/ 6682 h 10000"/>
                <a:gd name="connsiteX41" fmla="*/ 7924 w 10000"/>
                <a:gd name="connsiteY41" fmla="*/ 6667 h 10000"/>
                <a:gd name="connsiteX42" fmla="*/ 7939 w 10000"/>
                <a:gd name="connsiteY42" fmla="*/ 6590 h 10000"/>
                <a:gd name="connsiteX43" fmla="*/ 7955 w 10000"/>
                <a:gd name="connsiteY43" fmla="*/ 6513 h 10000"/>
                <a:gd name="connsiteX44" fmla="*/ 7994 w 10000"/>
                <a:gd name="connsiteY44" fmla="*/ 6406 h 10000"/>
                <a:gd name="connsiteX45" fmla="*/ 8036 w 10000"/>
                <a:gd name="connsiteY45" fmla="*/ 6359 h 10000"/>
                <a:gd name="connsiteX46" fmla="*/ 8056 w 10000"/>
                <a:gd name="connsiteY46" fmla="*/ 6283 h 10000"/>
                <a:gd name="connsiteX47" fmla="*/ 8071 w 10000"/>
                <a:gd name="connsiteY47" fmla="*/ 6237 h 10000"/>
                <a:gd name="connsiteX48" fmla="*/ 8087 w 10000"/>
                <a:gd name="connsiteY48" fmla="*/ 6129 h 10000"/>
                <a:gd name="connsiteX49" fmla="*/ 8122 w 10000"/>
                <a:gd name="connsiteY49" fmla="*/ 6144 h 10000"/>
                <a:gd name="connsiteX50" fmla="*/ 8149 w 10000"/>
                <a:gd name="connsiteY50" fmla="*/ 6129 h 10000"/>
                <a:gd name="connsiteX51" fmla="*/ 8157 w 10000"/>
                <a:gd name="connsiteY51" fmla="*/ 6037 h 10000"/>
                <a:gd name="connsiteX52" fmla="*/ 8180 w 10000"/>
                <a:gd name="connsiteY52" fmla="*/ 5991 h 10000"/>
                <a:gd name="connsiteX53" fmla="*/ 8192 w 10000"/>
                <a:gd name="connsiteY53" fmla="*/ 5853 h 10000"/>
                <a:gd name="connsiteX54" fmla="*/ 8196 w 10000"/>
                <a:gd name="connsiteY54" fmla="*/ 5760 h 10000"/>
                <a:gd name="connsiteX55" fmla="*/ 8219 w 10000"/>
                <a:gd name="connsiteY55" fmla="*/ 5745 h 10000"/>
                <a:gd name="connsiteX56" fmla="*/ 8250 w 10000"/>
                <a:gd name="connsiteY56" fmla="*/ 5776 h 10000"/>
                <a:gd name="connsiteX57" fmla="*/ 8273 w 10000"/>
                <a:gd name="connsiteY57" fmla="*/ 5730 h 10000"/>
                <a:gd name="connsiteX58" fmla="*/ 8289 w 10000"/>
                <a:gd name="connsiteY58" fmla="*/ 5622 h 10000"/>
                <a:gd name="connsiteX59" fmla="*/ 8296 w 10000"/>
                <a:gd name="connsiteY59" fmla="*/ 5545 h 10000"/>
                <a:gd name="connsiteX60" fmla="*/ 8331 w 10000"/>
                <a:gd name="connsiteY60" fmla="*/ 5515 h 10000"/>
                <a:gd name="connsiteX61" fmla="*/ 8362 w 10000"/>
                <a:gd name="connsiteY61" fmla="*/ 5515 h 10000"/>
                <a:gd name="connsiteX62" fmla="*/ 8374 w 10000"/>
                <a:gd name="connsiteY62" fmla="*/ 5438 h 10000"/>
                <a:gd name="connsiteX63" fmla="*/ 8417 w 10000"/>
                <a:gd name="connsiteY63" fmla="*/ 5392 h 10000"/>
                <a:gd name="connsiteX64" fmla="*/ 8494 w 10000"/>
                <a:gd name="connsiteY64" fmla="*/ 5469 h 10000"/>
                <a:gd name="connsiteX65" fmla="*/ 8522 w 10000"/>
                <a:gd name="connsiteY65" fmla="*/ 5392 h 10000"/>
                <a:gd name="connsiteX66" fmla="*/ 8529 w 10000"/>
                <a:gd name="connsiteY66" fmla="*/ 5315 h 10000"/>
                <a:gd name="connsiteX67" fmla="*/ 8541 w 10000"/>
                <a:gd name="connsiteY67" fmla="*/ 5207 h 10000"/>
                <a:gd name="connsiteX68" fmla="*/ 8564 w 10000"/>
                <a:gd name="connsiteY68" fmla="*/ 5131 h 10000"/>
                <a:gd name="connsiteX69" fmla="*/ 8576 w 10000"/>
                <a:gd name="connsiteY69" fmla="*/ 4946 h 10000"/>
                <a:gd name="connsiteX70" fmla="*/ 8591 w 10000"/>
                <a:gd name="connsiteY70" fmla="*/ 4916 h 10000"/>
                <a:gd name="connsiteX71" fmla="*/ 8595 w 10000"/>
                <a:gd name="connsiteY71" fmla="*/ 4823 h 10000"/>
                <a:gd name="connsiteX72" fmla="*/ 8576 w 10000"/>
                <a:gd name="connsiteY72" fmla="*/ 4685 h 10000"/>
                <a:gd name="connsiteX73" fmla="*/ 8576 w 10000"/>
                <a:gd name="connsiteY73" fmla="*/ 4608 h 10000"/>
                <a:gd name="connsiteX74" fmla="*/ 8599 w 10000"/>
                <a:gd name="connsiteY74" fmla="*/ 4501 h 10000"/>
                <a:gd name="connsiteX75" fmla="*/ 8622 w 10000"/>
                <a:gd name="connsiteY75" fmla="*/ 4455 h 10000"/>
                <a:gd name="connsiteX76" fmla="*/ 8657 w 10000"/>
                <a:gd name="connsiteY76" fmla="*/ 4516 h 10000"/>
                <a:gd name="connsiteX77" fmla="*/ 8685 w 10000"/>
                <a:gd name="connsiteY77" fmla="*/ 4608 h 10000"/>
                <a:gd name="connsiteX78" fmla="*/ 8708 w 10000"/>
                <a:gd name="connsiteY78" fmla="*/ 4547 h 10000"/>
                <a:gd name="connsiteX79" fmla="*/ 8716 w 10000"/>
                <a:gd name="connsiteY79" fmla="*/ 4470 h 10000"/>
                <a:gd name="connsiteX80" fmla="*/ 8731 w 10000"/>
                <a:gd name="connsiteY80" fmla="*/ 4255 h 10000"/>
                <a:gd name="connsiteX81" fmla="*/ 8766 w 10000"/>
                <a:gd name="connsiteY81" fmla="*/ 4101 h 10000"/>
                <a:gd name="connsiteX82" fmla="*/ 8871 w 10000"/>
                <a:gd name="connsiteY82" fmla="*/ 3810 h 10000"/>
                <a:gd name="connsiteX83" fmla="*/ 8898 w 10000"/>
                <a:gd name="connsiteY83" fmla="*/ 3779 h 10000"/>
                <a:gd name="connsiteX84" fmla="*/ 8948 w 10000"/>
                <a:gd name="connsiteY84" fmla="*/ 3902 h 10000"/>
                <a:gd name="connsiteX85" fmla="*/ 8945 w 10000"/>
                <a:gd name="connsiteY85" fmla="*/ 4009 h 10000"/>
                <a:gd name="connsiteX86" fmla="*/ 8933 w 10000"/>
                <a:gd name="connsiteY86" fmla="*/ 4117 h 10000"/>
                <a:gd name="connsiteX87" fmla="*/ 8933 w 10000"/>
                <a:gd name="connsiteY87" fmla="*/ 4270 h 10000"/>
                <a:gd name="connsiteX88" fmla="*/ 8968 w 10000"/>
                <a:gd name="connsiteY88" fmla="*/ 4378 h 10000"/>
                <a:gd name="connsiteX89" fmla="*/ 9010 w 10000"/>
                <a:gd name="connsiteY89" fmla="*/ 4332 h 10000"/>
                <a:gd name="connsiteX90" fmla="*/ 9076 w 10000"/>
                <a:gd name="connsiteY90" fmla="*/ 4163 h 10000"/>
                <a:gd name="connsiteX91" fmla="*/ 9104 w 10000"/>
                <a:gd name="connsiteY91" fmla="*/ 4055 h 10000"/>
                <a:gd name="connsiteX92" fmla="*/ 9173 w 10000"/>
                <a:gd name="connsiteY92" fmla="*/ 3594 h 10000"/>
                <a:gd name="connsiteX93" fmla="*/ 9193 w 10000"/>
                <a:gd name="connsiteY93" fmla="*/ 3518 h 10000"/>
                <a:gd name="connsiteX94" fmla="*/ 9228 w 10000"/>
                <a:gd name="connsiteY94" fmla="*/ 3441 h 10000"/>
                <a:gd name="connsiteX95" fmla="*/ 9274 w 10000"/>
                <a:gd name="connsiteY95" fmla="*/ 3379 h 10000"/>
                <a:gd name="connsiteX96" fmla="*/ 9298 w 10000"/>
                <a:gd name="connsiteY96" fmla="*/ 3379 h 10000"/>
                <a:gd name="connsiteX97" fmla="*/ 9325 w 10000"/>
                <a:gd name="connsiteY97" fmla="*/ 3333 h 10000"/>
                <a:gd name="connsiteX98" fmla="*/ 9367 w 10000"/>
                <a:gd name="connsiteY98" fmla="*/ 3241 h 10000"/>
                <a:gd name="connsiteX99" fmla="*/ 9383 w 10000"/>
                <a:gd name="connsiteY99" fmla="*/ 3180 h 10000"/>
                <a:gd name="connsiteX100" fmla="*/ 9410 w 10000"/>
                <a:gd name="connsiteY100" fmla="*/ 3226 h 10000"/>
                <a:gd name="connsiteX101" fmla="*/ 9441 w 10000"/>
                <a:gd name="connsiteY101" fmla="*/ 3257 h 10000"/>
                <a:gd name="connsiteX102" fmla="*/ 9464 w 10000"/>
                <a:gd name="connsiteY102" fmla="*/ 3287 h 10000"/>
                <a:gd name="connsiteX103" fmla="*/ 9480 w 10000"/>
                <a:gd name="connsiteY103" fmla="*/ 3487 h 10000"/>
                <a:gd name="connsiteX104" fmla="*/ 9507 w 10000"/>
                <a:gd name="connsiteY104" fmla="*/ 3472 h 10000"/>
                <a:gd name="connsiteX105" fmla="*/ 9534 w 10000"/>
                <a:gd name="connsiteY105" fmla="*/ 3441 h 10000"/>
                <a:gd name="connsiteX106" fmla="*/ 9558 w 10000"/>
                <a:gd name="connsiteY106" fmla="*/ 3441 h 10000"/>
                <a:gd name="connsiteX107" fmla="*/ 9581 w 10000"/>
                <a:gd name="connsiteY107" fmla="*/ 3379 h 10000"/>
                <a:gd name="connsiteX108" fmla="*/ 9596 w 10000"/>
                <a:gd name="connsiteY108" fmla="*/ 3318 h 10000"/>
                <a:gd name="connsiteX109" fmla="*/ 9620 w 10000"/>
                <a:gd name="connsiteY109" fmla="*/ 3164 h 10000"/>
                <a:gd name="connsiteX110" fmla="*/ 9643 w 10000"/>
                <a:gd name="connsiteY110" fmla="*/ 2919 h 10000"/>
                <a:gd name="connsiteX111" fmla="*/ 9701 w 10000"/>
                <a:gd name="connsiteY111" fmla="*/ 2550 h 10000"/>
                <a:gd name="connsiteX112" fmla="*/ 9752 w 10000"/>
                <a:gd name="connsiteY112" fmla="*/ 2289 h 10000"/>
                <a:gd name="connsiteX113" fmla="*/ 9783 w 10000"/>
                <a:gd name="connsiteY113" fmla="*/ 2120 h 10000"/>
                <a:gd name="connsiteX114" fmla="*/ 9829 w 10000"/>
                <a:gd name="connsiteY114" fmla="*/ 1997 h 10000"/>
                <a:gd name="connsiteX115" fmla="*/ 9845 w 10000"/>
                <a:gd name="connsiteY115" fmla="*/ 2012 h 10000"/>
                <a:gd name="connsiteX116" fmla="*/ 9899 w 10000"/>
                <a:gd name="connsiteY116" fmla="*/ 2120 h 10000"/>
                <a:gd name="connsiteX117" fmla="*/ 9930 w 10000"/>
                <a:gd name="connsiteY117" fmla="*/ 2104 h 10000"/>
                <a:gd name="connsiteX118" fmla="*/ 9922 w 10000"/>
                <a:gd name="connsiteY118" fmla="*/ 1905 h 10000"/>
                <a:gd name="connsiteX119" fmla="*/ 9919 w 10000"/>
                <a:gd name="connsiteY119" fmla="*/ 1828 h 10000"/>
                <a:gd name="connsiteX120" fmla="*/ 9942 w 10000"/>
                <a:gd name="connsiteY120" fmla="*/ 1644 h 10000"/>
                <a:gd name="connsiteX121" fmla="*/ 9957 w 10000"/>
                <a:gd name="connsiteY121" fmla="*/ 1382 h 10000"/>
                <a:gd name="connsiteX122" fmla="*/ 9961 w 10000"/>
                <a:gd name="connsiteY122" fmla="*/ 876 h 10000"/>
                <a:gd name="connsiteX123" fmla="*/ 9965 w 10000"/>
                <a:gd name="connsiteY123" fmla="*/ 783 h 10000"/>
                <a:gd name="connsiteX124" fmla="*/ 9973 w 10000"/>
                <a:gd name="connsiteY124" fmla="*/ 676 h 10000"/>
                <a:gd name="connsiteX125" fmla="*/ 10000 w 10000"/>
                <a:gd name="connsiteY125" fmla="*/ 584 h 10000"/>
                <a:gd name="connsiteX126" fmla="*/ 9845 w 10000"/>
                <a:gd name="connsiteY126" fmla="*/ 553 h 10000"/>
                <a:gd name="connsiteX127" fmla="*/ 9697 w 10000"/>
                <a:gd name="connsiteY127" fmla="*/ 553 h 10000"/>
                <a:gd name="connsiteX128" fmla="*/ 9678 w 10000"/>
                <a:gd name="connsiteY128" fmla="*/ 661 h 10000"/>
                <a:gd name="connsiteX129" fmla="*/ 9542 w 10000"/>
                <a:gd name="connsiteY129" fmla="*/ 707 h 10000"/>
                <a:gd name="connsiteX130" fmla="*/ 8863 w 10000"/>
                <a:gd name="connsiteY130" fmla="*/ 753 h 10000"/>
                <a:gd name="connsiteX131" fmla="*/ 8510 w 10000"/>
                <a:gd name="connsiteY131" fmla="*/ 783 h 10000"/>
                <a:gd name="connsiteX132" fmla="*/ 8254 w 10000"/>
                <a:gd name="connsiteY132" fmla="*/ 799 h 10000"/>
                <a:gd name="connsiteX133" fmla="*/ 8165 w 10000"/>
                <a:gd name="connsiteY133" fmla="*/ 783 h 10000"/>
                <a:gd name="connsiteX134" fmla="*/ 8133 w 10000"/>
                <a:gd name="connsiteY134" fmla="*/ 753 h 10000"/>
                <a:gd name="connsiteX135" fmla="*/ 8102 w 10000"/>
                <a:gd name="connsiteY135" fmla="*/ 768 h 10000"/>
                <a:gd name="connsiteX136" fmla="*/ 7858 w 10000"/>
                <a:gd name="connsiteY136" fmla="*/ 783 h 10000"/>
                <a:gd name="connsiteX137" fmla="*/ 7699 w 10000"/>
                <a:gd name="connsiteY137" fmla="*/ 783 h 10000"/>
                <a:gd name="connsiteX138" fmla="*/ 7679 w 10000"/>
                <a:gd name="connsiteY138" fmla="*/ 876 h 10000"/>
                <a:gd name="connsiteX139" fmla="*/ 7652 w 10000"/>
                <a:gd name="connsiteY139" fmla="*/ 876 h 10000"/>
                <a:gd name="connsiteX140" fmla="*/ 7101 w 10000"/>
                <a:gd name="connsiteY140" fmla="*/ 814 h 10000"/>
                <a:gd name="connsiteX141" fmla="*/ 7082 w 10000"/>
                <a:gd name="connsiteY141" fmla="*/ 845 h 10000"/>
                <a:gd name="connsiteX142" fmla="*/ 7043 w 10000"/>
                <a:gd name="connsiteY142" fmla="*/ 829 h 10000"/>
                <a:gd name="connsiteX143" fmla="*/ 6993 w 10000"/>
                <a:gd name="connsiteY143" fmla="*/ 814 h 10000"/>
                <a:gd name="connsiteX144" fmla="*/ 6911 w 10000"/>
                <a:gd name="connsiteY144" fmla="*/ 814 h 10000"/>
                <a:gd name="connsiteX145" fmla="*/ 6868 w 10000"/>
                <a:gd name="connsiteY145" fmla="*/ 814 h 10000"/>
                <a:gd name="connsiteX146" fmla="*/ 6465 w 10000"/>
                <a:gd name="connsiteY146" fmla="*/ 783 h 10000"/>
                <a:gd name="connsiteX147" fmla="*/ 6240 w 10000"/>
                <a:gd name="connsiteY147" fmla="*/ 707 h 10000"/>
                <a:gd name="connsiteX148" fmla="*/ 5759 w 10000"/>
                <a:gd name="connsiteY148" fmla="*/ 645 h 10000"/>
                <a:gd name="connsiteX149" fmla="*/ 5305 w 10000"/>
                <a:gd name="connsiteY149" fmla="*/ 568 h 10000"/>
                <a:gd name="connsiteX150" fmla="*/ 5157 w 10000"/>
                <a:gd name="connsiteY150" fmla="*/ 568 h 10000"/>
                <a:gd name="connsiteX151" fmla="*/ 4660 w 10000"/>
                <a:gd name="connsiteY151" fmla="*/ 384 h 10000"/>
                <a:gd name="connsiteX152" fmla="*/ 4486 w 10000"/>
                <a:gd name="connsiteY152" fmla="*/ 369 h 10000"/>
                <a:gd name="connsiteX153" fmla="*/ 4393 w 10000"/>
                <a:gd name="connsiteY153" fmla="*/ 369 h 10000"/>
                <a:gd name="connsiteX154" fmla="*/ 3846 w 10000"/>
                <a:gd name="connsiteY154" fmla="*/ 369 h 10000"/>
                <a:gd name="connsiteX155" fmla="*/ 3807 w 10000"/>
                <a:gd name="connsiteY155" fmla="*/ 353 h 10000"/>
                <a:gd name="connsiteX156" fmla="*/ 3729 w 10000"/>
                <a:gd name="connsiteY156" fmla="*/ 353 h 10000"/>
                <a:gd name="connsiteX157" fmla="*/ 3706 w 10000"/>
                <a:gd name="connsiteY157" fmla="*/ 338 h 10000"/>
                <a:gd name="connsiteX158" fmla="*/ 3481 w 10000"/>
                <a:gd name="connsiteY158" fmla="*/ 292 h 10000"/>
                <a:gd name="connsiteX159" fmla="*/ 2949 w 10000"/>
                <a:gd name="connsiteY159" fmla="*/ 292 h 10000"/>
                <a:gd name="connsiteX160" fmla="*/ 2949 w 10000"/>
                <a:gd name="connsiteY160" fmla="*/ 108 h 10000"/>
                <a:gd name="connsiteX161" fmla="*/ 2716 w 10000"/>
                <a:gd name="connsiteY161" fmla="*/ 0 h 10000"/>
                <a:gd name="connsiteX162" fmla="*/ 2701 w 10000"/>
                <a:gd name="connsiteY162" fmla="*/ 46 h 10000"/>
                <a:gd name="connsiteX163" fmla="*/ 2724 w 10000"/>
                <a:gd name="connsiteY163" fmla="*/ 445 h 10000"/>
                <a:gd name="connsiteX164" fmla="*/ 2732 w 10000"/>
                <a:gd name="connsiteY164" fmla="*/ 676 h 10000"/>
                <a:gd name="connsiteX165" fmla="*/ 2728 w 10000"/>
                <a:gd name="connsiteY165" fmla="*/ 937 h 10000"/>
                <a:gd name="connsiteX166" fmla="*/ 2716 w 10000"/>
                <a:gd name="connsiteY166" fmla="*/ 1229 h 10000"/>
                <a:gd name="connsiteX167" fmla="*/ 2716 w 10000"/>
                <a:gd name="connsiteY167" fmla="*/ 1459 h 10000"/>
                <a:gd name="connsiteX168" fmla="*/ 2744 w 10000"/>
                <a:gd name="connsiteY168" fmla="*/ 1551 h 10000"/>
                <a:gd name="connsiteX169" fmla="*/ 2802 w 10000"/>
                <a:gd name="connsiteY169" fmla="*/ 1905 h 10000"/>
                <a:gd name="connsiteX170" fmla="*/ 2829 w 10000"/>
                <a:gd name="connsiteY170" fmla="*/ 2396 h 10000"/>
                <a:gd name="connsiteX171" fmla="*/ 2841 w 10000"/>
                <a:gd name="connsiteY171" fmla="*/ 2704 h 10000"/>
                <a:gd name="connsiteX172" fmla="*/ 2856 w 10000"/>
                <a:gd name="connsiteY172" fmla="*/ 3011 h 10000"/>
                <a:gd name="connsiteX173" fmla="*/ 2852 w 10000"/>
                <a:gd name="connsiteY173" fmla="*/ 3226 h 10000"/>
                <a:gd name="connsiteX174" fmla="*/ 2767 w 10000"/>
                <a:gd name="connsiteY174" fmla="*/ 3641 h 10000"/>
                <a:gd name="connsiteX175" fmla="*/ 2744 w 10000"/>
                <a:gd name="connsiteY175" fmla="*/ 3717 h 10000"/>
                <a:gd name="connsiteX176" fmla="*/ 2701 w 10000"/>
                <a:gd name="connsiteY176" fmla="*/ 3687 h 10000"/>
                <a:gd name="connsiteX177" fmla="*/ 2744 w 10000"/>
                <a:gd name="connsiteY177" fmla="*/ 3594 h 10000"/>
                <a:gd name="connsiteX178" fmla="*/ 2821 w 10000"/>
                <a:gd name="connsiteY178" fmla="*/ 3303 h 10000"/>
                <a:gd name="connsiteX179" fmla="*/ 2841 w 10000"/>
                <a:gd name="connsiteY179" fmla="*/ 3103 h 10000"/>
                <a:gd name="connsiteX180" fmla="*/ 2821 w 10000"/>
                <a:gd name="connsiteY180" fmla="*/ 2995 h 10000"/>
                <a:gd name="connsiteX181" fmla="*/ 2821 w 10000"/>
                <a:gd name="connsiteY181" fmla="*/ 2811 h 10000"/>
                <a:gd name="connsiteX182" fmla="*/ 2809 w 10000"/>
                <a:gd name="connsiteY182" fmla="*/ 2320 h 10000"/>
                <a:gd name="connsiteX183" fmla="*/ 2767 w 10000"/>
                <a:gd name="connsiteY183" fmla="*/ 1874 h 10000"/>
                <a:gd name="connsiteX184" fmla="*/ 2724 w 10000"/>
                <a:gd name="connsiteY184" fmla="*/ 1659 h 10000"/>
                <a:gd name="connsiteX185" fmla="*/ 2705 w 10000"/>
                <a:gd name="connsiteY185" fmla="*/ 1551 h 10000"/>
                <a:gd name="connsiteX186" fmla="*/ 2662 w 10000"/>
                <a:gd name="connsiteY186" fmla="*/ 1889 h 10000"/>
                <a:gd name="connsiteX187" fmla="*/ 2670 w 10000"/>
                <a:gd name="connsiteY187" fmla="*/ 2104 h 10000"/>
                <a:gd name="connsiteX188" fmla="*/ 2666 w 10000"/>
                <a:gd name="connsiteY188" fmla="*/ 2396 h 10000"/>
                <a:gd name="connsiteX189" fmla="*/ 2639 w 10000"/>
                <a:gd name="connsiteY189" fmla="*/ 2350 h 10000"/>
                <a:gd name="connsiteX190" fmla="*/ 2650 w 10000"/>
                <a:gd name="connsiteY190" fmla="*/ 2058 h 10000"/>
                <a:gd name="connsiteX191" fmla="*/ 2627 w 10000"/>
                <a:gd name="connsiteY191" fmla="*/ 1935 h 10000"/>
                <a:gd name="connsiteX192" fmla="*/ 2623 w 10000"/>
                <a:gd name="connsiteY192" fmla="*/ 1843 h 10000"/>
                <a:gd name="connsiteX193" fmla="*/ 2650 w 10000"/>
                <a:gd name="connsiteY193" fmla="*/ 1720 h 10000"/>
                <a:gd name="connsiteX194" fmla="*/ 2674 w 10000"/>
                <a:gd name="connsiteY194" fmla="*/ 1551 h 10000"/>
                <a:gd name="connsiteX195" fmla="*/ 2685 w 10000"/>
                <a:gd name="connsiteY195" fmla="*/ 1198 h 10000"/>
                <a:gd name="connsiteX196" fmla="*/ 2709 w 10000"/>
                <a:gd name="connsiteY196" fmla="*/ 1014 h 10000"/>
                <a:gd name="connsiteX197" fmla="*/ 2530 w 10000"/>
                <a:gd name="connsiteY197" fmla="*/ 998 h 10000"/>
                <a:gd name="connsiteX198" fmla="*/ 2099 w 10000"/>
                <a:gd name="connsiteY198" fmla="*/ 906 h 10000"/>
                <a:gd name="connsiteX199" fmla="*/ 1250 w 10000"/>
                <a:gd name="connsiteY199" fmla="*/ 707 h 10000"/>
                <a:gd name="connsiteX200" fmla="*/ 1168 w 10000"/>
                <a:gd name="connsiteY200" fmla="*/ 722 h 10000"/>
                <a:gd name="connsiteX201" fmla="*/ 1110 w 10000"/>
                <a:gd name="connsiteY201" fmla="*/ 952 h 10000"/>
                <a:gd name="connsiteX202" fmla="*/ 1090 w 10000"/>
                <a:gd name="connsiteY202" fmla="*/ 998 h 10000"/>
                <a:gd name="connsiteX203" fmla="*/ 1071 w 10000"/>
                <a:gd name="connsiteY203" fmla="*/ 906 h 10000"/>
                <a:gd name="connsiteX204" fmla="*/ 1087 w 10000"/>
                <a:gd name="connsiteY204" fmla="*/ 722 h 10000"/>
                <a:gd name="connsiteX205" fmla="*/ 1021 w 10000"/>
                <a:gd name="connsiteY205" fmla="*/ 707 h 10000"/>
                <a:gd name="connsiteX206" fmla="*/ 1036 w 10000"/>
                <a:gd name="connsiteY206" fmla="*/ 814 h 10000"/>
                <a:gd name="connsiteX207" fmla="*/ 1036 w 10000"/>
                <a:gd name="connsiteY207" fmla="*/ 937 h 10000"/>
                <a:gd name="connsiteX208" fmla="*/ 1001 w 10000"/>
                <a:gd name="connsiteY208" fmla="*/ 1045 h 10000"/>
                <a:gd name="connsiteX209" fmla="*/ 1028 w 10000"/>
                <a:gd name="connsiteY209" fmla="*/ 1275 h 10000"/>
                <a:gd name="connsiteX210" fmla="*/ 1040 w 10000"/>
                <a:gd name="connsiteY210" fmla="*/ 1475 h 10000"/>
                <a:gd name="connsiteX211" fmla="*/ 1036 w 10000"/>
                <a:gd name="connsiteY211" fmla="*/ 1567 h 10000"/>
                <a:gd name="connsiteX212" fmla="*/ 1013 w 10000"/>
                <a:gd name="connsiteY212" fmla="*/ 1644 h 10000"/>
                <a:gd name="connsiteX213" fmla="*/ 951 w 10000"/>
                <a:gd name="connsiteY213" fmla="*/ 1567 h 10000"/>
                <a:gd name="connsiteX214" fmla="*/ 927 w 10000"/>
                <a:gd name="connsiteY214" fmla="*/ 1628 h 10000"/>
                <a:gd name="connsiteX215" fmla="*/ 924 w 10000"/>
                <a:gd name="connsiteY215" fmla="*/ 1720 h 10000"/>
                <a:gd name="connsiteX216" fmla="*/ 935 w 10000"/>
                <a:gd name="connsiteY216" fmla="*/ 1813 h 10000"/>
                <a:gd name="connsiteX217" fmla="*/ 982 w 10000"/>
                <a:gd name="connsiteY217" fmla="*/ 1951 h 10000"/>
                <a:gd name="connsiteX218" fmla="*/ 1001 w 10000"/>
                <a:gd name="connsiteY218" fmla="*/ 1920 h 10000"/>
                <a:gd name="connsiteX219" fmla="*/ 1009 w 10000"/>
                <a:gd name="connsiteY219" fmla="*/ 2012 h 10000"/>
                <a:gd name="connsiteX220" fmla="*/ 1005 w 10000"/>
                <a:gd name="connsiteY220" fmla="*/ 2104 h 10000"/>
                <a:gd name="connsiteX221" fmla="*/ 962 w 10000"/>
                <a:gd name="connsiteY221" fmla="*/ 2151 h 10000"/>
                <a:gd name="connsiteX222" fmla="*/ 908 w 10000"/>
                <a:gd name="connsiteY222" fmla="*/ 2166 h 10000"/>
                <a:gd name="connsiteX223" fmla="*/ 834 w 10000"/>
                <a:gd name="connsiteY223" fmla="*/ 2104 h 10000"/>
                <a:gd name="connsiteX224" fmla="*/ 811 w 10000"/>
                <a:gd name="connsiteY224" fmla="*/ 2197 h 10000"/>
                <a:gd name="connsiteX225" fmla="*/ 850 w 10000"/>
                <a:gd name="connsiteY225" fmla="*/ 2320 h 10000"/>
                <a:gd name="connsiteX226" fmla="*/ 920 w 10000"/>
                <a:gd name="connsiteY226" fmla="*/ 2627 h 10000"/>
                <a:gd name="connsiteX227" fmla="*/ 927 w 10000"/>
                <a:gd name="connsiteY227" fmla="*/ 2765 h 10000"/>
                <a:gd name="connsiteX228" fmla="*/ 873 w 10000"/>
                <a:gd name="connsiteY228" fmla="*/ 2934 h 10000"/>
                <a:gd name="connsiteX229" fmla="*/ 838 w 10000"/>
                <a:gd name="connsiteY229" fmla="*/ 2980 h 10000"/>
                <a:gd name="connsiteX230" fmla="*/ 823 w 10000"/>
                <a:gd name="connsiteY230" fmla="*/ 3072 h 10000"/>
                <a:gd name="connsiteX231" fmla="*/ 811 w 10000"/>
                <a:gd name="connsiteY231" fmla="*/ 3195 h 10000"/>
                <a:gd name="connsiteX232" fmla="*/ 788 w 10000"/>
                <a:gd name="connsiteY232" fmla="*/ 3287 h 10000"/>
                <a:gd name="connsiteX233" fmla="*/ 768 w 10000"/>
                <a:gd name="connsiteY233" fmla="*/ 3456 h 10000"/>
                <a:gd name="connsiteX234" fmla="*/ 768 w 10000"/>
                <a:gd name="connsiteY234" fmla="*/ 3579 h 10000"/>
                <a:gd name="connsiteX235" fmla="*/ 772 w 10000"/>
                <a:gd name="connsiteY235" fmla="*/ 3656 h 10000"/>
                <a:gd name="connsiteX236" fmla="*/ 795 w 10000"/>
                <a:gd name="connsiteY236" fmla="*/ 3810 h 10000"/>
                <a:gd name="connsiteX237" fmla="*/ 830 w 10000"/>
                <a:gd name="connsiteY237" fmla="*/ 3932 h 10000"/>
                <a:gd name="connsiteX238" fmla="*/ 850 w 10000"/>
                <a:gd name="connsiteY238" fmla="*/ 4055 h 10000"/>
                <a:gd name="connsiteX239" fmla="*/ 842 w 10000"/>
                <a:gd name="connsiteY239" fmla="*/ 4209 h 10000"/>
                <a:gd name="connsiteX240" fmla="*/ 815 w 10000"/>
                <a:gd name="connsiteY240" fmla="*/ 4194 h 10000"/>
                <a:gd name="connsiteX241" fmla="*/ 776 w 10000"/>
                <a:gd name="connsiteY241" fmla="*/ 4055 h 10000"/>
                <a:gd name="connsiteX242" fmla="*/ 737 w 10000"/>
                <a:gd name="connsiteY242" fmla="*/ 4040 h 10000"/>
                <a:gd name="connsiteX243" fmla="*/ 706 w 10000"/>
                <a:gd name="connsiteY243" fmla="*/ 4194 h 10000"/>
                <a:gd name="connsiteX244" fmla="*/ 718 w 10000"/>
                <a:gd name="connsiteY244" fmla="*/ 4316 h 10000"/>
                <a:gd name="connsiteX245" fmla="*/ 745 w 10000"/>
                <a:gd name="connsiteY245" fmla="*/ 4378 h 10000"/>
                <a:gd name="connsiteX246" fmla="*/ 776 w 10000"/>
                <a:gd name="connsiteY246" fmla="*/ 4409 h 10000"/>
                <a:gd name="connsiteX247" fmla="*/ 768 w 10000"/>
                <a:gd name="connsiteY247" fmla="*/ 4547 h 10000"/>
                <a:gd name="connsiteX248" fmla="*/ 737 w 10000"/>
                <a:gd name="connsiteY248" fmla="*/ 4608 h 10000"/>
                <a:gd name="connsiteX249" fmla="*/ 706 w 10000"/>
                <a:gd name="connsiteY249" fmla="*/ 4578 h 10000"/>
                <a:gd name="connsiteX250" fmla="*/ 687 w 10000"/>
                <a:gd name="connsiteY250" fmla="*/ 4608 h 10000"/>
                <a:gd name="connsiteX251" fmla="*/ 656 w 10000"/>
                <a:gd name="connsiteY251" fmla="*/ 4793 h 10000"/>
                <a:gd name="connsiteX252" fmla="*/ 621 w 10000"/>
                <a:gd name="connsiteY252" fmla="*/ 4885 h 10000"/>
                <a:gd name="connsiteX253" fmla="*/ 574 w 10000"/>
                <a:gd name="connsiteY253" fmla="*/ 4946 h 10000"/>
                <a:gd name="connsiteX254" fmla="*/ 543 w 10000"/>
                <a:gd name="connsiteY254" fmla="*/ 4869 h 10000"/>
                <a:gd name="connsiteX255" fmla="*/ 524 w 10000"/>
                <a:gd name="connsiteY255" fmla="*/ 4885 h 10000"/>
                <a:gd name="connsiteX256" fmla="*/ 501 w 10000"/>
                <a:gd name="connsiteY256" fmla="*/ 4916 h 10000"/>
                <a:gd name="connsiteX257" fmla="*/ 481 w 10000"/>
                <a:gd name="connsiteY257" fmla="*/ 4992 h 10000"/>
                <a:gd name="connsiteX258" fmla="*/ 473 w 10000"/>
                <a:gd name="connsiteY258" fmla="*/ 5131 h 10000"/>
                <a:gd name="connsiteX259" fmla="*/ 477 w 10000"/>
                <a:gd name="connsiteY259" fmla="*/ 5253 h 10000"/>
                <a:gd name="connsiteX260" fmla="*/ 532 w 10000"/>
                <a:gd name="connsiteY260" fmla="*/ 5422 h 10000"/>
                <a:gd name="connsiteX261" fmla="*/ 567 w 10000"/>
                <a:gd name="connsiteY261" fmla="*/ 5346 h 10000"/>
                <a:gd name="connsiteX262" fmla="*/ 594 w 10000"/>
                <a:gd name="connsiteY262" fmla="*/ 5453 h 10000"/>
                <a:gd name="connsiteX263" fmla="*/ 586 w 10000"/>
                <a:gd name="connsiteY263" fmla="*/ 5545 h 10000"/>
                <a:gd name="connsiteX264" fmla="*/ 567 w 10000"/>
                <a:gd name="connsiteY264" fmla="*/ 5622 h 10000"/>
                <a:gd name="connsiteX265" fmla="*/ 528 w 10000"/>
                <a:gd name="connsiteY265" fmla="*/ 5684 h 10000"/>
                <a:gd name="connsiteX266" fmla="*/ 470 w 10000"/>
                <a:gd name="connsiteY266" fmla="*/ 5699 h 10000"/>
                <a:gd name="connsiteX267" fmla="*/ 458 w 10000"/>
                <a:gd name="connsiteY267" fmla="*/ 5822 h 10000"/>
                <a:gd name="connsiteX268" fmla="*/ 470 w 10000"/>
                <a:gd name="connsiteY268" fmla="*/ 5929 h 10000"/>
                <a:gd name="connsiteX269" fmla="*/ 528 w 10000"/>
                <a:gd name="connsiteY269" fmla="*/ 6052 h 10000"/>
                <a:gd name="connsiteX270" fmla="*/ 528 w 10000"/>
                <a:gd name="connsiteY270" fmla="*/ 6190 h 10000"/>
                <a:gd name="connsiteX271" fmla="*/ 508 w 10000"/>
                <a:gd name="connsiteY271" fmla="*/ 6237 h 10000"/>
                <a:gd name="connsiteX272" fmla="*/ 470 w 10000"/>
                <a:gd name="connsiteY272" fmla="*/ 6190 h 10000"/>
                <a:gd name="connsiteX273" fmla="*/ 454 w 10000"/>
                <a:gd name="connsiteY273" fmla="*/ 6037 h 10000"/>
                <a:gd name="connsiteX274" fmla="*/ 435 w 10000"/>
                <a:gd name="connsiteY274" fmla="*/ 5960 h 10000"/>
                <a:gd name="connsiteX275" fmla="*/ 396 w 10000"/>
                <a:gd name="connsiteY275" fmla="*/ 5960 h 10000"/>
                <a:gd name="connsiteX276" fmla="*/ 369 w 10000"/>
                <a:gd name="connsiteY276" fmla="*/ 6052 h 10000"/>
                <a:gd name="connsiteX277" fmla="*/ 353 w 10000"/>
                <a:gd name="connsiteY277" fmla="*/ 6206 h 10000"/>
                <a:gd name="connsiteX278" fmla="*/ 361 w 10000"/>
                <a:gd name="connsiteY278" fmla="*/ 6344 h 10000"/>
                <a:gd name="connsiteX279" fmla="*/ 384 w 10000"/>
                <a:gd name="connsiteY279" fmla="*/ 6482 h 10000"/>
                <a:gd name="connsiteX280" fmla="*/ 400 w 10000"/>
                <a:gd name="connsiteY280" fmla="*/ 6605 h 10000"/>
                <a:gd name="connsiteX281" fmla="*/ 392 w 10000"/>
                <a:gd name="connsiteY281" fmla="*/ 6743 h 10000"/>
                <a:gd name="connsiteX282" fmla="*/ 357 w 10000"/>
                <a:gd name="connsiteY282" fmla="*/ 6759 h 10000"/>
                <a:gd name="connsiteX283" fmla="*/ 349 w 10000"/>
                <a:gd name="connsiteY283" fmla="*/ 6882 h 10000"/>
                <a:gd name="connsiteX284" fmla="*/ 318 w 10000"/>
                <a:gd name="connsiteY284" fmla="*/ 6805 h 10000"/>
                <a:gd name="connsiteX285" fmla="*/ 318 w 10000"/>
                <a:gd name="connsiteY285" fmla="*/ 6667 h 10000"/>
                <a:gd name="connsiteX286" fmla="*/ 318 w 10000"/>
                <a:gd name="connsiteY286" fmla="*/ 6590 h 10000"/>
                <a:gd name="connsiteX287" fmla="*/ 322 w 10000"/>
                <a:gd name="connsiteY287" fmla="*/ 6467 h 10000"/>
                <a:gd name="connsiteX288" fmla="*/ 310 w 10000"/>
                <a:gd name="connsiteY288" fmla="*/ 6375 h 10000"/>
                <a:gd name="connsiteX289" fmla="*/ 283 w 10000"/>
                <a:gd name="connsiteY289" fmla="*/ 6344 h 10000"/>
                <a:gd name="connsiteX290" fmla="*/ 260 w 10000"/>
                <a:gd name="connsiteY290" fmla="*/ 6421 h 10000"/>
                <a:gd name="connsiteX291" fmla="*/ 256 w 10000"/>
                <a:gd name="connsiteY291" fmla="*/ 6559 h 10000"/>
                <a:gd name="connsiteX292" fmla="*/ 237 w 10000"/>
                <a:gd name="connsiteY292" fmla="*/ 6667 h 10000"/>
                <a:gd name="connsiteX293" fmla="*/ 206 w 10000"/>
                <a:gd name="connsiteY293" fmla="*/ 6743 h 10000"/>
                <a:gd name="connsiteX294" fmla="*/ 190 w 10000"/>
                <a:gd name="connsiteY294" fmla="*/ 6866 h 10000"/>
                <a:gd name="connsiteX295" fmla="*/ 206 w 10000"/>
                <a:gd name="connsiteY295" fmla="*/ 6974 h 10000"/>
                <a:gd name="connsiteX296" fmla="*/ 244 w 10000"/>
                <a:gd name="connsiteY296" fmla="*/ 6974 h 10000"/>
                <a:gd name="connsiteX297" fmla="*/ 233 w 10000"/>
                <a:gd name="connsiteY297" fmla="*/ 6882 h 10000"/>
                <a:gd name="connsiteX298" fmla="*/ 252 w 10000"/>
                <a:gd name="connsiteY298" fmla="*/ 6728 h 10000"/>
                <a:gd name="connsiteX299" fmla="*/ 287 w 10000"/>
                <a:gd name="connsiteY299" fmla="*/ 6851 h 10000"/>
                <a:gd name="connsiteX300" fmla="*/ 310 w 10000"/>
                <a:gd name="connsiteY300" fmla="*/ 6959 h 10000"/>
                <a:gd name="connsiteX301" fmla="*/ 276 w 10000"/>
                <a:gd name="connsiteY301" fmla="*/ 7158 h 10000"/>
                <a:gd name="connsiteX302" fmla="*/ 272 w 10000"/>
                <a:gd name="connsiteY302" fmla="*/ 7312 h 10000"/>
                <a:gd name="connsiteX303" fmla="*/ 272 w 10000"/>
                <a:gd name="connsiteY303" fmla="*/ 7419 h 10000"/>
                <a:gd name="connsiteX304" fmla="*/ 229 w 10000"/>
                <a:gd name="connsiteY304" fmla="*/ 7389 h 10000"/>
                <a:gd name="connsiteX305" fmla="*/ 202 w 10000"/>
                <a:gd name="connsiteY305" fmla="*/ 7496 h 10000"/>
                <a:gd name="connsiteX306" fmla="*/ 217 w 10000"/>
                <a:gd name="connsiteY306" fmla="*/ 7665 h 10000"/>
                <a:gd name="connsiteX307" fmla="*/ 233 w 10000"/>
                <a:gd name="connsiteY307" fmla="*/ 7696 h 10000"/>
                <a:gd name="connsiteX308" fmla="*/ 272 w 10000"/>
                <a:gd name="connsiteY308" fmla="*/ 7665 h 10000"/>
                <a:gd name="connsiteX309" fmla="*/ 283 w 10000"/>
                <a:gd name="connsiteY309" fmla="*/ 7727 h 10000"/>
                <a:gd name="connsiteX310" fmla="*/ 299 w 10000"/>
                <a:gd name="connsiteY310" fmla="*/ 7880 h 10000"/>
                <a:gd name="connsiteX311" fmla="*/ 279 w 10000"/>
                <a:gd name="connsiteY311" fmla="*/ 7911 h 10000"/>
                <a:gd name="connsiteX312" fmla="*/ 268 w 10000"/>
                <a:gd name="connsiteY312" fmla="*/ 7972 h 10000"/>
                <a:gd name="connsiteX313" fmla="*/ 244 w 10000"/>
                <a:gd name="connsiteY313" fmla="*/ 8018 h 10000"/>
                <a:gd name="connsiteX314" fmla="*/ 256 w 10000"/>
                <a:gd name="connsiteY314" fmla="*/ 8126 h 10000"/>
                <a:gd name="connsiteX315" fmla="*/ 291 w 10000"/>
                <a:gd name="connsiteY315" fmla="*/ 8233 h 10000"/>
                <a:gd name="connsiteX316" fmla="*/ 299 w 10000"/>
                <a:gd name="connsiteY316" fmla="*/ 8326 h 10000"/>
                <a:gd name="connsiteX317" fmla="*/ 283 w 10000"/>
                <a:gd name="connsiteY317" fmla="*/ 8402 h 10000"/>
                <a:gd name="connsiteX318" fmla="*/ 268 w 10000"/>
                <a:gd name="connsiteY318" fmla="*/ 8433 h 10000"/>
                <a:gd name="connsiteX319" fmla="*/ 229 w 10000"/>
                <a:gd name="connsiteY319" fmla="*/ 8387 h 10000"/>
                <a:gd name="connsiteX320" fmla="*/ 206 w 10000"/>
                <a:gd name="connsiteY320" fmla="*/ 8356 h 10000"/>
                <a:gd name="connsiteX321" fmla="*/ 171 w 10000"/>
                <a:gd name="connsiteY321" fmla="*/ 8449 h 10000"/>
                <a:gd name="connsiteX322" fmla="*/ 144 w 10000"/>
                <a:gd name="connsiteY322" fmla="*/ 8833 h 10000"/>
                <a:gd name="connsiteX323" fmla="*/ 109 w 10000"/>
                <a:gd name="connsiteY323" fmla="*/ 8925 h 10000"/>
                <a:gd name="connsiteX324" fmla="*/ 31 w 10000"/>
                <a:gd name="connsiteY324" fmla="*/ 8817 h 10000"/>
                <a:gd name="connsiteX325" fmla="*/ 0 w 10000"/>
                <a:gd name="connsiteY325" fmla="*/ 9002 h 10000"/>
                <a:gd name="connsiteX326" fmla="*/ 365 w 10000"/>
                <a:gd name="connsiteY326" fmla="*/ 9155 h 10000"/>
                <a:gd name="connsiteX327" fmla="*/ 1995 w 10000"/>
                <a:gd name="connsiteY327" fmla="*/ 9524 h 10000"/>
                <a:gd name="connsiteX328" fmla="*/ 2460 w 10000"/>
                <a:gd name="connsiteY328" fmla="*/ 9601 h 10000"/>
                <a:gd name="connsiteX329" fmla="*/ 2456 w 10000"/>
                <a:gd name="connsiteY329" fmla="*/ 9186 h 10000"/>
                <a:gd name="connsiteX330" fmla="*/ 2418 w 10000"/>
                <a:gd name="connsiteY330" fmla="*/ 9232 h 10000"/>
                <a:gd name="connsiteX331" fmla="*/ 2406 w 10000"/>
                <a:gd name="connsiteY331" fmla="*/ 9124 h 10000"/>
                <a:gd name="connsiteX332" fmla="*/ 2468 w 10000"/>
                <a:gd name="connsiteY332" fmla="*/ 9155 h 10000"/>
                <a:gd name="connsiteX333" fmla="*/ 2487 w 10000"/>
                <a:gd name="connsiteY333" fmla="*/ 9309 h 10000"/>
                <a:gd name="connsiteX334" fmla="*/ 2476 w 10000"/>
                <a:gd name="connsiteY334" fmla="*/ 9524 h 10000"/>
                <a:gd name="connsiteX335" fmla="*/ 3629 w 10000"/>
                <a:gd name="connsiteY335" fmla="*/ 9894 h 10000"/>
                <a:gd name="connsiteX336" fmla="*/ 5270 w 10000"/>
                <a:gd name="connsiteY336" fmla="*/ 9954 h 10000"/>
                <a:gd name="connsiteX337" fmla="*/ 5471 w 10000"/>
                <a:gd name="connsiteY337" fmla="*/ 9969 h 10000"/>
                <a:gd name="connsiteX338" fmla="*/ 5662 w 10000"/>
                <a:gd name="connsiteY338" fmla="*/ 9985 h 10000"/>
                <a:gd name="connsiteX339" fmla="*/ 5662 w 10000"/>
                <a:gd name="connsiteY339" fmla="*/ 9985 h 10000"/>
                <a:gd name="connsiteX340" fmla="*/ 5662 w 10000"/>
                <a:gd name="connsiteY340" fmla="*/ 99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0000" h="10000">
                  <a:moveTo>
                    <a:pt x="5662" y="9985"/>
                  </a:moveTo>
                  <a:lnTo>
                    <a:pt x="6333" y="10000"/>
                  </a:lnTo>
                  <a:lnTo>
                    <a:pt x="6899" y="10000"/>
                  </a:lnTo>
                  <a:lnTo>
                    <a:pt x="6969" y="10000"/>
                  </a:lnTo>
                  <a:cubicBezTo>
                    <a:pt x="6972" y="9913"/>
                    <a:pt x="6974" y="9826"/>
                    <a:pt x="6977" y="9739"/>
                  </a:cubicBezTo>
                  <a:cubicBezTo>
                    <a:pt x="6984" y="9503"/>
                    <a:pt x="6990" y="9268"/>
                    <a:pt x="6997" y="9032"/>
                  </a:cubicBezTo>
                  <a:cubicBezTo>
                    <a:pt x="6998" y="8996"/>
                    <a:pt x="6999" y="8961"/>
                    <a:pt x="7000" y="8925"/>
                  </a:cubicBezTo>
                  <a:lnTo>
                    <a:pt x="6997" y="8817"/>
                  </a:lnTo>
                  <a:lnTo>
                    <a:pt x="6997" y="8725"/>
                  </a:lnTo>
                  <a:cubicBezTo>
                    <a:pt x="7018" y="8648"/>
                    <a:pt x="7038" y="8572"/>
                    <a:pt x="7059" y="8495"/>
                  </a:cubicBezTo>
                  <a:cubicBezTo>
                    <a:pt x="7065" y="8469"/>
                    <a:pt x="7072" y="8444"/>
                    <a:pt x="7078" y="8418"/>
                  </a:cubicBezTo>
                  <a:cubicBezTo>
                    <a:pt x="7087" y="8438"/>
                    <a:pt x="7096" y="8459"/>
                    <a:pt x="7105" y="8479"/>
                  </a:cubicBezTo>
                  <a:cubicBezTo>
                    <a:pt x="7109" y="8498"/>
                    <a:pt x="7113" y="8518"/>
                    <a:pt x="7117" y="8537"/>
                  </a:cubicBezTo>
                  <a:cubicBezTo>
                    <a:pt x="7140" y="8543"/>
                    <a:pt x="7166" y="8477"/>
                    <a:pt x="7189" y="8483"/>
                  </a:cubicBezTo>
                  <a:cubicBezTo>
                    <a:pt x="7203" y="8468"/>
                    <a:pt x="7215" y="8525"/>
                    <a:pt x="7229" y="8510"/>
                  </a:cubicBezTo>
                  <a:cubicBezTo>
                    <a:pt x="7249" y="8469"/>
                    <a:pt x="7268" y="8428"/>
                    <a:pt x="7288" y="8387"/>
                  </a:cubicBezTo>
                  <a:cubicBezTo>
                    <a:pt x="7294" y="8341"/>
                    <a:pt x="7301" y="8295"/>
                    <a:pt x="7307" y="8249"/>
                  </a:cubicBezTo>
                  <a:cubicBezTo>
                    <a:pt x="7304" y="8218"/>
                    <a:pt x="7302" y="8188"/>
                    <a:pt x="7299" y="8157"/>
                  </a:cubicBezTo>
                  <a:cubicBezTo>
                    <a:pt x="7300" y="8126"/>
                    <a:pt x="7302" y="8096"/>
                    <a:pt x="7303" y="8065"/>
                  </a:cubicBezTo>
                  <a:cubicBezTo>
                    <a:pt x="7302" y="8029"/>
                    <a:pt x="7300" y="7993"/>
                    <a:pt x="7299" y="7957"/>
                  </a:cubicBezTo>
                  <a:cubicBezTo>
                    <a:pt x="7306" y="7926"/>
                    <a:pt x="7312" y="7896"/>
                    <a:pt x="7319" y="7865"/>
                  </a:cubicBezTo>
                  <a:cubicBezTo>
                    <a:pt x="7321" y="7829"/>
                    <a:pt x="7324" y="7793"/>
                    <a:pt x="7326" y="7757"/>
                  </a:cubicBezTo>
                  <a:cubicBezTo>
                    <a:pt x="7324" y="7716"/>
                    <a:pt x="7321" y="7675"/>
                    <a:pt x="7319" y="7634"/>
                  </a:cubicBezTo>
                  <a:cubicBezTo>
                    <a:pt x="7327" y="7573"/>
                    <a:pt x="7334" y="7511"/>
                    <a:pt x="7342" y="7450"/>
                  </a:cubicBezTo>
                  <a:cubicBezTo>
                    <a:pt x="7350" y="7430"/>
                    <a:pt x="7357" y="7409"/>
                    <a:pt x="7365" y="7389"/>
                  </a:cubicBezTo>
                  <a:lnTo>
                    <a:pt x="7392" y="7281"/>
                  </a:lnTo>
                  <a:cubicBezTo>
                    <a:pt x="7405" y="7255"/>
                    <a:pt x="7418" y="7230"/>
                    <a:pt x="7431" y="7204"/>
                  </a:cubicBezTo>
                  <a:cubicBezTo>
                    <a:pt x="7438" y="7178"/>
                    <a:pt x="7444" y="7153"/>
                    <a:pt x="7451" y="7127"/>
                  </a:cubicBezTo>
                  <a:cubicBezTo>
                    <a:pt x="7456" y="7091"/>
                    <a:pt x="7461" y="7056"/>
                    <a:pt x="7466" y="7020"/>
                  </a:cubicBezTo>
                  <a:cubicBezTo>
                    <a:pt x="7474" y="7000"/>
                    <a:pt x="7481" y="6979"/>
                    <a:pt x="7489" y="6959"/>
                  </a:cubicBezTo>
                  <a:cubicBezTo>
                    <a:pt x="7496" y="6964"/>
                    <a:pt x="7502" y="6969"/>
                    <a:pt x="7509" y="6974"/>
                  </a:cubicBezTo>
                  <a:cubicBezTo>
                    <a:pt x="7518" y="6959"/>
                    <a:pt x="7527" y="6943"/>
                    <a:pt x="7536" y="6928"/>
                  </a:cubicBezTo>
                  <a:cubicBezTo>
                    <a:pt x="7546" y="6892"/>
                    <a:pt x="7557" y="6856"/>
                    <a:pt x="7567" y="6820"/>
                  </a:cubicBezTo>
                  <a:cubicBezTo>
                    <a:pt x="7579" y="6794"/>
                    <a:pt x="7590" y="6769"/>
                    <a:pt x="7602" y="6743"/>
                  </a:cubicBezTo>
                  <a:lnTo>
                    <a:pt x="7629" y="6713"/>
                  </a:lnTo>
                  <a:lnTo>
                    <a:pt x="7672" y="6667"/>
                  </a:lnTo>
                  <a:lnTo>
                    <a:pt x="7753" y="6697"/>
                  </a:lnTo>
                  <a:cubicBezTo>
                    <a:pt x="7762" y="6677"/>
                    <a:pt x="7771" y="6656"/>
                    <a:pt x="7780" y="6636"/>
                  </a:cubicBezTo>
                  <a:cubicBezTo>
                    <a:pt x="7792" y="6662"/>
                    <a:pt x="7803" y="6687"/>
                    <a:pt x="7815" y="6713"/>
                  </a:cubicBezTo>
                  <a:lnTo>
                    <a:pt x="7866" y="6713"/>
                  </a:lnTo>
                  <a:lnTo>
                    <a:pt x="7897" y="6682"/>
                  </a:lnTo>
                  <a:lnTo>
                    <a:pt x="7924" y="6667"/>
                  </a:lnTo>
                  <a:cubicBezTo>
                    <a:pt x="7929" y="6641"/>
                    <a:pt x="7934" y="6616"/>
                    <a:pt x="7939" y="6590"/>
                  </a:cubicBezTo>
                  <a:cubicBezTo>
                    <a:pt x="7944" y="6564"/>
                    <a:pt x="7950" y="6539"/>
                    <a:pt x="7955" y="6513"/>
                  </a:cubicBezTo>
                  <a:cubicBezTo>
                    <a:pt x="7968" y="6477"/>
                    <a:pt x="7981" y="6442"/>
                    <a:pt x="7994" y="6406"/>
                  </a:cubicBezTo>
                  <a:cubicBezTo>
                    <a:pt x="8008" y="6390"/>
                    <a:pt x="8022" y="6375"/>
                    <a:pt x="8036" y="6359"/>
                  </a:cubicBezTo>
                  <a:cubicBezTo>
                    <a:pt x="8043" y="6334"/>
                    <a:pt x="8049" y="6308"/>
                    <a:pt x="8056" y="6283"/>
                  </a:cubicBezTo>
                  <a:cubicBezTo>
                    <a:pt x="8061" y="6268"/>
                    <a:pt x="8066" y="6252"/>
                    <a:pt x="8071" y="6237"/>
                  </a:cubicBezTo>
                  <a:cubicBezTo>
                    <a:pt x="8076" y="6201"/>
                    <a:pt x="8082" y="6165"/>
                    <a:pt x="8087" y="6129"/>
                  </a:cubicBezTo>
                  <a:cubicBezTo>
                    <a:pt x="8099" y="6134"/>
                    <a:pt x="8110" y="6139"/>
                    <a:pt x="8122" y="6144"/>
                  </a:cubicBezTo>
                  <a:lnTo>
                    <a:pt x="8149" y="6129"/>
                  </a:lnTo>
                  <a:cubicBezTo>
                    <a:pt x="8152" y="6098"/>
                    <a:pt x="8154" y="6068"/>
                    <a:pt x="8157" y="6037"/>
                  </a:cubicBezTo>
                  <a:cubicBezTo>
                    <a:pt x="8165" y="6022"/>
                    <a:pt x="8172" y="6006"/>
                    <a:pt x="8180" y="5991"/>
                  </a:cubicBezTo>
                  <a:lnTo>
                    <a:pt x="8192" y="5853"/>
                  </a:lnTo>
                  <a:cubicBezTo>
                    <a:pt x="8193" y="5822"/>
                    <a:pt x="8195" y="5791"/>
                    <a:pt x="8196" y="5760"/>
                  </a:cubicBezTo>
                  <a:cubicBezTo>
                    <a:pt x="8204" y="5755"/>
                    <a:pt x="8211" y="5750"/>
                    <a:pt x="8219" y="5745"/>
                  </a:cubicBezTo>
                  <a:lnTo>
                    <a:pt x="8250" y="5776"/>
                  </a:lnTo>
                  <a:cubicBezTo>
                    <a:pt x="8258" y="5761"/>
                    <a:pt x="8265" y="5745"/>
                    <a:pt x="8273" y="5730"/>
                  </a:cubicBezTo>
                  <a:cubicBezTo>
                    <a:pt x="8278" y="5694"/>
                    <a:pt x="8284" y="5658"/>
                    <a:pt x="8289" y="5622"/>
                  </a:cubicBezTo>
                  <a:cubicBezTo>
                    <a:pt x="8291" y="5596"/>
                    <a:pt x="8294" y="5571"/>
                    <a:pt x="8296" y="5545"/>
                  </a:cubicBezTo>
                  <a:cubicBezTo>
                    <a:pt x="8308" y="5535"/>
                    <a:pt x="8319" y="5525"/>
                    <a:pt x="8331" y="5515"/>
                  </a:cubicBezTo>
                  <a:lnTo>
                    <a:pt x="8362" y="5515"/>
                  </a:lnTo>
                  <a:cubicBezTo>
                    <a:pt x="8366" y="5489"/>
                    <a:pt x="8370" y="5464"/>
                    <a:pt x="8374" y="5438"/>
                  </a:cubicBezTo>
                  <a:lnTo>
                    <a:pt x="8417" y="5392"/>
                  </a:lnTo>
                  <a:lnTo>
                    <a:pt x="8494" y="5469"/>
                  </a:lnTo>
                  <a:cubicBezTo>
                    <a:pt x="8503" y="5443"/>
                    <a:pt x="8513" y="5418"/>
                    <a:pt x="8522" y="5392"/>
                  </a:cubicBezTo>
                  <a:cubicBezTo>
                    <a:pt x="8524" y="5366"/>
                    <a:pt x="8527" y="5341"/>
                    <a:pt x="8529" y="5315"/>
                  </a:cubicBezTo>
                  <a:lnTo>
                    <a:pt x="8541" y="5207"/>
                  </a:lnTo>
                  <a:cubicBezTo>
                    <a:pt x="8549" y="5182"/>
                    <a:pt x="8556" y="5156"/>
                    <a:pt x="8564" y="5131"/>
                  </a:cubicBezTo>
                  <a:cubicBezTo>
                    <a:pt x="8568" y="5069"/>
                    <a:pt x="8572" y="5008"/>
                    <a:pt x="8576" y="4946"/>
                  </a:cubicBezTo>
                  <a:lnTo>
                    <a:pt x="8591" y="4916"/>
                  </a:lnTo>
                  <a:cubicBezTo>
                    <a:pt x="8592" y="4885"/>
                    <a:pt x="8594" y="4854"/>
                    <a:pt x="8595" y="4823"/>
                  </a:cubicBezTo>
                  <a:cubicBezTo>
                    <a:pt x="8589" y="4777"/>
                    <a:pt x="8582" y="4731"/>
                    <a:pt x="8576" y="4685"/>
                  </a:cubicBezTo>
                  <a:lnTo>
                    <a:pt x="8576" y="4608"/>
                  </a:lnTo>
                  <a:cubicBezTo>
                    <a:pt x="8584" y="4572"/>
                    <a:pt x="8591" y="4537"/>
                    <a:pt x="8599" y="4501"/>
                  </a:cubicBezTo>
                  <a:cubicBezTo>
                    <a:pt x="8607" y="4486"/>
                    <a:pt x="8614" y="4470"/>
                    <a:pt x="8622" y="4455"/>
                  </a:cubicBezTo>
                  <a:cubicBezTo>
                    <a:pt x="8634" y="4475"/>
                    <a:pt x="8645" y="4496"/>
                    <a:pt x="8657" y="4516"/>
                  </a:cubicBezTo>
                  <a:cubicBezTo>
                    <a:pt x="8666" y="4547"/>
                    <a:pt x="8676" y="4577"/>
                    <a:pt x="8685" y="4608"/>
                  </a:cubicBezTo>
                  <a:cubicBezTo>
                    <a:pt x="8693" y="4588"/>
                    <a:pt x="8700" y="4567"/>
                    <a:pt x="8708" y="4547"/>
                  </a:cubicBezTo>
                  <a:cubicBezTo>
                    <a:pt x="8711" y="4521"/>
                    <a:pt x="8713" y="4496"/>
                    <a:pt x="8716" y="4470"/>
                  </a:cubicBezTo>
                  <a:cubicBezTo>
                    <a:pt x="8721" y="4398"/>
                    <a:pt x="8726" y="4327"/>
                    <a:pt x="8731" y="4255"/>
                  </a:cubicBezTo>
                  <a:cubicBezTo>
                    <a:pt x="8743" y="4204"/>
                    <a:pt x="8754" y="4152"/>
                    <a:pt x="8766" y="4101"/>
                  </a:cubicBezTo>
                  <a:lnTo>
                    <a:pt x="8871" y="3810"/>
                  </a:lnTo>
                  <a:cubicBezTo>
                    <a:pt x="8880" y="3800"/>
                    <a:pt x="8889" y="3789"/>
                    <a:pt x="8898" y="3779"/>
                  </a:cubicBezTo>
                  <a:cubicBezTo>
                    <a:pt x="8915" y="3820"/>
                    <a:pt x="8931" y="3861"/>
                    <a:pt x="8948" y="3902"/>
                  </a:cubicBezTo>
                  <a:cubicBezTo>
                    <a:pt x="8947" y="3938"/>
                    <a:pt x="8946" y="3973"/>
                    <a:pt x="8945" y="4009"/>
                  </a:cubicBezTo>
                  <a:lnTo>
                    <a:pt x="8933" y="4117"/>
                  </a:lnTo>
                  <a:lnTo>
                    <a:pt x="8933" y="4270"/>
                  </a:lnTo>
                  <a:cubicBezTo>
                    <a:pt x="8945" y="4306"/>
                    <a:pt x="8956" y="4342"/>
                    <a:pt x="8968" y="4378"/>
                  </a:cubicBezTo>
                  <a:cubicBezTo>
                    <a:pt x="8982" y="4363"/>
                    <a:pt x="8996" y="4347"/>
                    <a:pt x="9010" y="4332"/>
                  </a:cubicBezTo>
                  <a:cubicBezTo>
                    <a:pt x="9032" y="4276"/>
                    <a:pt x="9054" y="4219"/>
                    <a:pt x="9076" y="4163"/>
                  </a:cubicBezTo>
                  <a:cubicBezTo>
                    <a:pt x="9085" y="4127"/>
                    <a:pt x="9095" y="4091"/>
                    <a:pt x="9104" y="4055"/>
                  </a:cubicBezTo>
                  <a:cubicBezTo>
                    <a:pt x="9127" y="3901"/>
                    <a:pt x="9150" y="3748"/>
                    <a:pt x="9173" y="3594"/>
                  </a:cubicBezTo>
                  <a:cubicBezTo>
                    <a:pt x="9180" y="3569"/>
                    <a:pt x="9186" y="3543"/>
                    <a:pt x="9193" y="3518"/>
                  </a:cubicBezTo>
                  <a:cubicBezTo>
                    <a:pt x="9205" y="3492"/>
                    <a:pt x="9216" y="3467"/>
                    <a:pt x="9228" y="3441"/>
                  </a:cubicBezTo>
                  <a:cubicBezTo>
                    <a:pt x="9243" y="3420"/>
                    <a:pt x="9259" y="3400"/>
                    <a:pt x="9274" y="3379"/>
                  </a:cubicBezTo>
                  <a:lnTo>
                    <a:pt x="9298" y="3379"/>
                  </a:lnTo>
                  <a:cubicBezTo>
                    <a:pt x="9307" y="3364"/>
                    <a:pt x="9316" y="3348"/>
                    <a:pt x="9325" y="3333"/>
                  </a:cubicBezTo>
                  <a:cubicBezTo>
                    <a:pt x="9339" y="3302"/>
                    <a:pt x="9353" y="3272"/>
                    <a:pt x="9367" y="3241"/>
                  </a:cubicBezTo>
                  <a:cubicBezTo>
                    <a:pt x="9372" y="3221"/>
                    <a:pt x="9378" y="3200"/>
                    <a:pt x="9383" y="3180"/>
                  </a:cubicBezTo>
                  <a:cubicBezTo>
                    <a:pt x="9392" y="3195"/>
                    <a:pt x="9401" y="3211"/>
                    <a:pt x="9410" y="3226"/>
                  </a:cubicBezTo>
                  <a:lnTo>
                    <a:pt x="9441" y="3257"/>
                  </a:lnTo>
                  <a:cubicBezTo>
                    <a:pt x="9449" y="3267"/>
                    <a:pt x="9456" y="3277"/>
                    <a:pt x="9464" y="3287"/>
                  </a:cubicBezTo>
                  <a:cubicBezTo>
                    <a:pt x="9469" y="3354"/>
                    <a:pt x="9475" y="3420"/>
                    <a:pt x="9480" y="3487"/>
                  </a:cubicBezTo>
                  <a:lnTo>
                    <a:pt x="9507" y="3472"/>
                  </a:lnTo>
                  <a:cubicBezTo>
                    <a:pt x="9516" y="3462"/>
                    <a:pt x="9525" y="3451"/>
                    <a:pt x="9534" y="3441"/>
                  </a:cubicBezTo>
                  <a:lnTo>
                    <a:pt x="9558" y="3441"/>
                  </a:lnTo>
                  <a:cubicBezTo>
                    <a:pt x="9566" y="3420"/>
                    <a:pt x="9573" y="3400"/>
                    <a:pt x="9581" y="3379"/>
                  </a:cubicBezTo>
                  <a:cubicBezTo>
                    <a:pt x="9586" y="3359"/>
                    <a:pt x="9591" y="3338"/>
                    <a:pt x="9596" y="3318"/>
                  </a:cubicBezTo>
                  <a:cubicBezTo>
                    <a:pt x="9604" y="3267"/>
                    <a:pt x="9612" y="3215"/>
                    <a:pt x="9620" y="3164"/>
                  </a:cubicBezTo>
                  <a:cubicBezTo>
                    <a:pt x="9628" y="3082"/>
                    <a:pt x="9635" y="3001"/>
                    <a:pt x="9643" y="2919"/>
                  </a:cubicBezTo>
                  <a:cubicBezTo>
                    <a:pt x="9662" y="2796"/>
                    <a:pt x="9682" y="2673"/>
                    <a:pt x="9701" y="2550"/>
                  </a:cubicBezTo>
                  <a:lnTo>
                    <a:pt x="9752" y="2289"/>
                  </a:lnTo>
                  <a:cubicBezTo>
                    <a:pt x="9762" y="2233"/>
                    <a:pt x="9773" y="2176"/>
                    <a:pt x="9783" y="2120"/>
                  </a:cubicBezTo>
                  <a:cubicBezTo>
                    <a:pt x="9798" y="2079"/>
                    <a:pt x="9814" y="2038"/>
                    <a:pt x="9829" y="1997"/>
                  </a:cubicBezTo>
                  <a:cubicBezTo>
                    <a:pt x="9834" y="2002"/>
                    <a:pt x="9840" y="2007"/>
                    <a:pt x="9845" y="2012"/>
                  </a:cubicBezTo>
                  <a:lnTo>
                    <a:pt x="9899" y="2120"/>
                  </a:lnTo>
                  <a:cubicBezTo>
                    <a:pt x="9909" y="2115"/>
                    <a:pt x="9920" y="2109"/>
                    <a:pt x="9930" y="2104"/>
                  </a:cubicBezTo>
                  <a:cubicBezTo>
                    <a:pt x="9927" y="2038"/>
                    <a:pt x="9925" y="1971"/>
                    <a:pt x="9922" y="1905"/>
                  </a:cubicBezTo>
                  <a:cubicBezTo>
                    <a:pt x="9921" y="1879"/>
                    <a:pt x="9920" y="1854"/>
                    <a:pt x="9919" y="1828"/>
                  </a:cubicBezTo>
                  <a:cubicBezTo>
                    <a:pt x="9927" y="1767"/>
                    <a:pt x="9934" y="1705"/>
                    <a:pt x="9942" y="1644"/>
                  </a:cubicBezTo>
                  <a:cubicBezTo>
                    <a:pt x="9947" y="1557"/>
                    <a:pt x="9952" y="1469"/>
                    <a:pt x="9957" y="1382"/>
                  </a:cubicBezTo>
                  <a:cubicBezTo>
                    <a:pt x="9958" y="1213"/>
                    <a:pt x="9960" y="1045"/>
                    <a:pt x="9961" y="876"/>
                  </a:cubicBezTo>
                  <a:cubicBezTo>
                    <a:pt x="9962" y="845"/>
                    <a:pt x="9964" y="814"/>
                    <a:pt x="9965" y="783"/>
                  </a:cubicBezTo>
                  <a:cubicBezTo>
                    <a:pt x="9968" y="747"/>
                    <a:pt x="9970" y="712"/>
                    <a:pt x="9973" y="676"/>
                  </a:cubicBezTo>
                  <a:cubicBezTo>
                    <a:pt x="9982" y="645"/>
                    <a:pt x="9991" y="615"/>
                    <a:pt x="10000" y="584"/>
                  </a:cubicBezTo>
                  <a:lnTo>
                    <a:pt x="9845" y="553"/>
                  </a:lnTo>
                  <a:lnTo>
                    <a:pt x="9697" y="553"/>
                  </a:lnTo>
                  <a:cubicBezTo>
                    <a:pt x="9691" y="589"/>
                    <a:pt x="9684" y="625"/>
                    <a:pt x="9678" y="661"/>
                  </a:cubicBezTo>
                  <a:lnTo>
                    <a:pt x="9542" y="707"/>
                  </a:lnTo>
                  <a:lnTo>
                    <a:pt x="8863" y="753"/>
                  </a:lnTo>
                  <a:lnTo>
                    <a:pt x="8510" y="783"/>
                  </a:lnTo>
                  <a:lnTo>
                    <a:pt x="8254" y="799"/>
                  </a:lnTo>
                  <a:cubicBezTo>
                    <a:pt x="8224" y="794"/>
                    <a:pt x="8195" y="788"/>
                    <a:pt x="8165" y="783"/>
                  </a:cubicBezTo>
                  <a:cubicBezTo>
                    <a:pt x="8154" y="773"/>
                    <a:pt x="8144" y="763"/>
                    <a:pt x="8133" y="753"/>
                  </a:cubicBezTo>
                  <a:cubicBezTo>
                    <a:pt x="8123" y="758"/>
                    <a:pt x="8112" y="763"/>
                    <a:pt x="8102" y="768"/>
                  </a:cubicBezTo>
                  <a:lnTo>
                    <a:pt x="7858" y="783"/>
                  </a:lnTo>
                  <a:lnTo>
                    <a:pt x="7699" y="783"/>
                  </a:lnTo>
                  <a:cubicBezTo>
                    <a:pt x="7692" y="814"/>
                    <a:pt x="7686" y="845"/>
                    <a:pt x="7679" y="876"/>
                  </a:cubicBezTo>
                  <a:lnTo>
                    <a:pt x="7652" y="876"/>
                  </a:lnTo>
                  <a:lnTo>
                    <a:pt x="7101" y="814"/>
                  </a:lnTo>
                  <a:cubicBezTo>
                    <a:pt x="7095" y="824"/>
                    <a:pt x="7088" y="835"/>
                    <a:pt x="7082" y="845"/>
                  </a:cubicBezTo>
                  <a:cubicBezTo>
                    <a:pt x="7069" y="840"/>
                    <a:pt x="7056" y="834"/>
                    <a:pt x="7043" y="829"/>
                  </a:cubicBezTo>
                  <a:lnTo>
                    <a:pt x="6993" y="814"/>
                  </a:lnTo>
                  <a:lnTo>
                    <a:pt x="6911" y="814"/>
                  </a:lnTo>
                  <a:lnTo>
                    <a:pt x="6868" y="814"/>
                  </a:lnTo>
                  <a:lnTo>
                    <a:pt x="6465" y="783"/>
                  </a:lnTo>
                  <a:lnTo>
                    <a:pt x="6240" y="707"/>
                  </a:lnTo>
                  <a:lnTo>
                    <a:pt x="5759" y="645"/>
                  </a:lnTo>
                  <a:lnTo>
                    <a:pt x="5305" y="568"/>
                  </a:lnTo>
                  <a:lnTo>
                    <a:pt x="5157" y="568"/>
                  </a:lnTo>
                  <a:lnTo>
                    <a:pt x="4660" y="384"/>
                  </a:lnTo>
                  <a:lnTo>
                    <a:pt x="4486" y="369"/>
                  </a:lnTo>
                  <a:lnTo>
                    <a:pt x="4393" y="369"/>
                  </a:lnTo>
                  <a:lnTo>
                    <a:pt x="3846" y="369"/>
                  </a:lnTo>
                  <a:cubicBezTo>
                    <a:pt x="3833" y="364"/>
                    <a:pt x="3820" y="358"/>
                    <a:pt x="3807" y="353"/>
                  </a:cubicBezTo>
                  <a:lnTo>
                    <a:pt x="3729" y="353"/>
                  </a:lnTo>
                  <a:cubicBezTo>
                    <a:pt x="3721" y="348"/>
                    <a:pt x="3714" y="343"/>
                    <a:pt x="3706" y="338"/>
                  </a:cubicBezTo>
                  <a:lnTo>
                    <a:pt x="3481" y="292"/>
                  </a:lnTo>
                  <a:lnTo>
                    <a:pt x="2949" y="292"/>
                  </a:lnTo>
                  <a:lnTo>
                    <a:pt x="2949" y="108"/>
                  </a:lnTo>
                  <a:lnTo>
                    <a:pt x="2716" y="0"/>
                  </a:lnTo>
                  <a:cubicBezTo>
                    <a:pt x="2711" y="15"/>
                    <a:pt x="2706" y="31"/>
                    <a:pt x="2701" y="46"/>
                  </a:cubicBezTo>
                  <a:cubicBezTo>
                    <a:pt x="2709" y="179"/>
                    <a:pt x="2716" y="312"/>
                    <a:pt x="2724" y="445"/>
                  </a:cubicBezTo>
                  <a:cubicBezTo>
                    <a:pt x="2727" y="522"/>
                    <a:pt x="2729" y="599"/>
                    <a:pt x="2732" y="676"/>
                  </a:cubicBezTo>
                  <a:cubicBezTo>
                    <a:pt x="2731" y="763"/>
                    <a:pt x="2729" y="850"/>
                    <a:pt x="2728" y="937"/>
                  </a:cubicBezTo>
                  <a:cubicBezTo>
                    <a:pt x="2724" y="1034"/>
                    <a:pt x="2720" y="1132"/>
                    <a:pt x="2716" y="1229"/>
                  </a:cubicBezTo>
                  <a:lnTo>
                    <a:pt x="2716" y="1459"/>
                  </a:lnTo>
                  <a:cubicBezTo>
                    <a:pt x="2725" y="1490"/>
                    <a:pt x="2735" y="1520"/>
                    <a:pt x="2744" y="1551"/>
                  </a:cubicBezTo>
                  <a:cubicBezTo>
                    <a:pt x="2763" y="1669"/>
                    <a:pt x="2783" y="1787"/>
                    <a:pt x="2802" y="1905"/>
                  </a:cubicBezTo>
                  <a:cubicBezTo>
                    <a:pt x="2811" y="2069"/>
                    <a:pt x="2820" y="2232"/>
                    <a:pt x="2829" y="2396"/>
                  </a:cubicBezTo>
                  <a:cubicBezTo>
                    <a:pt x="2833" y="2499"/>
                    <a:pt x="2837" y="2601"/>
                    <a:pt x="2841" y="2704"/>
                  </a:cubicBezTo>
                  <a:cubicBezTo>
                    <a:pt x="2846" y="2806"/>
                    <a:pt x="2851" y="2909"/>
                    <a:pt x="2856" y="3011"/>
                  </a:cubicBezTo>
                  <a:cubicBezTo>
                    <a:pt x="2855" y="3083"/>
                    <a:pt x="2853" y="3154"/>
                    <a:pt x="2852" y="3226"/>
                  </a:cubicBezTo>
                  <a:cubicBezTo>
                    <a:pt x="2824" y="3364"/>
                    <a:pt x="2795" y="3503"/>
                    <a:pt x="2767" y="3641"/>
                  </a:cubicBezTo>
                  <a:cubicBezTo>
                    <a:pt x="2759" y="3666"/>
                    <a:pt x="2752" y="3692"/>
                    <a:pt x="2744" y="3717"/>
                  </a:cubicBezTo>
                  <a:cubicBezTo>
                    <a:pt x="2730" y="3707"/>
                    <a:pt x="2715" y="3697"/>
                    <a:pt x="2701" y="3687"/>
                  </a:cubicBezTo>
                  <a:cubicBezTo>
                    <a:pt x="2715" y="3656"/>
                    <a:pt x="2730" y="3625"/>
                    <a:pt x="2744" y="3594"/>
                  </a:cubicBezTo>
                  <a:cubicBezTo>
                    <a:pt x="2770" y="3497"/>
                    <a:pt x="2795" y="3400"/>
                    <a:pt x="2821" y="3303"/>
                  </a:cubicBezTo>
                  <a:cubicBezTo>
                    <a:pt x="2828" y="3236"/>
                    <a:pt x="2834" y="3170"/>
                    <a:pt x="2841" y="3103"/>
                  </a:cubicBezTo>
                  <a:cubicBezTo>
                    <a:pt x="2834" y="3067"/>
                    <a:pt x="2828" y="3031"/>
                    <a:pt x="2821" y="2995"/>
                  </a:cubicBezTo>
                  <a:lnTo>
                    <a:pt x="2821" y="2811"/>
                  </a:lnTo>
                  <a:cubicBezTo>
                    <a:pt x="2817" y="2647"/>
                    <a:pt x="2813" y="2484"/>
                    <a:pt x="2809" y="2320"/>
                  </a:cubicBezTo>
                  <a:cubicBezTo>
                    <a:pt x="2795" y="2171"/>
                    <a:pt x="2781" y="2023"/>
                    <a:pt x="2767" y="1874"/>
                  </a:cubicBezTo>
                  <a:cubicBezTo>
                    <a:pt x="2753" y="1802"/>
                    <a:pt x="2738" y="1731"/>
                    <a:pt x="2724" y="1659"/>
                  </a:cubicBezTo>
                  <a:cubicBezTo>
                    <a:pt x="2718" y="1623"/>
                    <a:pt x="2711" y="1587"/>
                    <a:pt x="2705" y="1551"/>
                  </a:cubicBezTo>
                  <a:cubicBezTo>
                    <a:pt x="2691" y="1664"/>
                    <a:pt x="2676" y="1776"/>
                    <a:pt x="2662" y="1889"/>
                  </a:cubicBezTo>
                  <a:cubicBezTo>
                    <a:pt x="2665" y="1961"/>
                    <a:pt x="2667" y="2032"/>
                    <a:pt x="2670" y="2104"/>
                  </a:cubicBezTo>
                  <a:cubicBezTo>
                    <a:pt x="2669" y="2201"/>
                    <a:pt x="2667" y="2299"/>
                    <a:pt x="2666" y="2396"/>
                  </a:cubicBezTo>
                  <a:cubicBezTo>
                    <a:pt x="2657" y="2381"/>
                    <a:pt x="2648" y="2365"/>
                    <a:pt x="2639" y="2350"/>
                  </a:cubicBezTo>
                  <a:cubicBezTo>
                    <a:pt x="2643" y="2253"/>
                    <a:pt x="2646" y="2155"/>
                    <a:pt x="2650" y="2058"/>
                  </a:cubicBezTo>
                  <a:cubicBezTo>
                    <a:pt x="2642" y="2017"/>
                    <a:pt x="2635" y="1976"/>
                    <a:pt x="2627" y="1935"/>
                  </a:cubicBezTo>
                  <a:cubicBezTo>
                    <a:pt x="2626" y="1904"/>
                    <a:pt x="2624" y="1874"/>
                    <a:pt x="2623" y="1843"/>
                  </a:cubicBezTo>
                  <a:lnTo>
                    <a:pt x="2650" y="1720"/>
                  </a:lnTo>
                  <a:cubicBezTo>
                    <a:pt x="2658" y="1664"/>
                    <a:pt x="2666" y="1607"/>
                    <a:pt x="2674" y="1551"/>
                  </a:cubicBezTo>
                  <a:cubicBezTo>
                    <a:pt x="2678" y="1433"/>
                    <a:pt x="2681" y="1316"/>
                    <a:pt x="2685" y="1198"/>
                  </a:cubicBezTo>
                  <a:cubicBezTo>
                    <a:pt x="2693" y="1137"/>
                    <a:pt x="2701" y="1075"/>
                    <a:pt x="2709" y="1014"/>
                  </a:cubicBezTo>
                  <a:lnTo>
                    <a:pt x="2530" y="998"/>
                  </a:lnTo>
                  <a:lnTo>
                    <a:pt x="2099" y="906"/>
                  </a:lnTo>
                  <a:lnTo>
                    <a:pt x="1250" y="707"/>
                  </a:lnTo>
                  <a:lnTo>
                    <a:pt x="1168" y="722"/>
                  </a:lnTo>
                  <a:cubicBezTo>
                    <a:pt x="1149" y="799"/>
                    <a:pt x="1129" y="875"/>
                    <a:pt x="1110" y="952"/>
                  </a:cubicBezTo>
                  <a:cubicBezTo>
                    <a:pt x="1103" y="967"/>
                    <a:pt x="1097" y="983"/>
                    <a:pt x="1090" y="998"/>
                  </a:cubicBezTo>
                  <a:cubicBezTo>
                    <a:pt x="1084" y="967"/>
                    <a:pt x="1077" y="937"/>
                    <a:pt x="1071" y="906"/>
                  </a:cubicBezTo>
                  <a:cubicBezTo>
                    <a:pt x="1076" y="845"/>
                    <a:pt x="1082" y="783"/>
                    <a:pt x="1087" y="722"/>
                  </a:cubicBezTo>
                  <a:lnTo>
                    <a:pt x="1021" y="707"/>
                  </a:lnTo>
                  <a:cubicBezTo>
                    <a:pt x="1026" y="743"/>
                    <a:pt x="1031" y="778"/>
                    <a:pt x="1036" y="814"/>
                  </a:cubicBezTo>
                  <a:lnTo>
                    <a:pt x="1036" y="937"/>
                  </a:lnTo>
                  <a:cubicBezTo>
                    <a:pt x="1024" y="973"/>
                    <a:pt x="1013" y="1009"/>
                    <a:pt x="1001" y="1045"/>
                  </a:cubicBezTo>
                  <a:cubicBezTo>
                    <a:pt x="1010" y="1122"/>
                    <a:pt x="1019" y="1198"/>
                    <a:pt x="1028" y="1275"/>
                  </a:cubicBezTo>
                  <a:cubicBezTo>
                    <a:pt x="1032" y="1342"/>
                    <a:pt x="1036" y="1408"/>
                    <a:pt x="1040" y="1475"/>
                  </a:cubicBezTo>
                  <a:cubicBezTo>
                    <a:pt x="1039" y="1506"/>
                    <a:pt x="1037" y="1536"/>
                    <a:pt x="1036" y="1567"/>
                  </a:cubicBezTo>
                  <a:cubicBezTo>
                    <a:pt x="1028" y="1593"/>
                    <a:pt x="1021" y="1618"/>
                    <a:pt x="1013" y="1644"/>
                  </a:cubicBezTo>
                  <a:lnTo>
                    <a:pt x="951" y="1567"/>
                  </a:lnTo>
                  <a:cubicBezTo>
                    <a:pt x="943" y="1587"/>
                    <a:pt x="935" y="1608"/>
                    <a:pt x="927" y="1628"/>
                  </a:cubicBezTo>
                  <a:cubicBezTo>
                    <a:pt x="926" y="1659"/>
                    <a:pt x="925" y="1689"/>
                    <a:pt x="924" y="1720"/>
                  </a:cubicBezTo>
                  <a:cubicBezTo>
                    <a:pt x="928" y="1751"/>
                    <a:pt x="931" y="1782"/>
                    <a:pt x="935" y="1813"/>
                  </a:cubicBezTo>
                  <a:cubicBezTo>
                    <a:pt x="951" y="1859"/>
                    <a:pt x="966" y="1905"/>
                    <a:pt x="982" y="1951"/>
                  </a:cubicBezTo>
                  <a:cubicBezTo>
                    <a:pt x="988" y="1941"/>
                    <a:pt x="995" y="1930"/>
                    <a:pt x="1001" y="1920"/>
                  </a:cubicBezTo>
                  <a:cubicBezTo>
                    <a:pt x="1004" y="1951"/>
                    <a:pt x="1006" y="1981"/>
                    <a:pt x="1009" y="2012"/>
                  </a:cubicBezTo>
                  <a:cubicBezTo>
                    <a:pt x="1008" y="2043"/>
                    <a:pt x="1006" y="2073"/>
                    <a:pt x="1005" y="2104"/>
                  </a:cubicBezTo>
                  <a:cubicBezTo>
                    <a:pt x="991" y="2120"/>
                    <a:pt x="976" y="2135"/>
                    <a:pt x="962" y="2151"/>
                  </a:cubicBezTo>
                  <a:lnTo>
                    <a:pt x="908" y="2166"/>
                  </a:lnTo>
                  <a:lnTo>
                    <a:pt x="834" y="2104"/>
                  </a:lnTo>
                  <a:cubicBezTo>
                    <a:pt x="826" y="2135"/>
                    <a:pt x="819" y="2166"/>
                    <a:pt x="811" y="2197"/>
                  </a:cubicBezTo>
                  <a:lnTo>
                    <a:pt x="850" y="2320"/>
                  </a:lnTo>
                  <a:cubicBezTo>
                    <a:pt x="873" y="2422"/>
                    <a:pt x="897" y="2525"/>
                    <a:pt x="920" y="2627"/>
                  </a:cubicBezTo>
                  <a:cubicBezTo>
                    <a:pt x="922" y="2673"/>
                    <a:pt x="925" y="2719"/>
                    <a:pt x="927" y="2765"/>
                  </a:cubicBezTo>
                  <a:cubicBezTo>
                    <a:pt x="909" y="2821"/>
                    <a:pt x="891" y="2878"/>
                    <a:pt x="873" y="2934"/>
                  </a:cubicBezTo>
                  <a:cubicBezTo>
                    <a:pt x="861" y="2949"/>
                    <a:pt x="850" y="2965"/>
                    <a:pt x="838" y="2980"/>
                  </a:cubicBezTo>
                  <a:cubicBezTo>
                    <a:pt x="833" y="3011"/>
                    <a:pt x="828" y="3041"/>
                    <a:pt x="823" y="3072"/>
                  </a:cubicBezTo>
                  <a:lnTo>
                    <a:pt x="811" y="3195"/>
                  </a:lnTo>
                  <a:cubicBezTo>
                    <a:pt x="803" y="3226"/>
                    <a:pt x="796" y="3256"/>
                    <a:pt x="788" y="3287"/>
                  </a:cubicBezTo>
                  <a:cubicBezTo>
                    <a:pt x="781" y="3343"/>
                    <a:pt x="775" y="3400"/>
                    <a:pt x="768" y="3456"/>
                  </a:cubicBezTo>
                  <a:lnTo>
                    <a:pt x="768" y="3579"/>
                  </a:lnTo>
                  <a:cubicBezTo>
                    <a:pt x="769" y="3605"/>
                    <a:pt x="771" y="3630"/>
                    <a:pt x="772" y="3656"/>
                  </a:cubicBezTo>
                  <a:cubicBezTo>
                    <a:pt x="780" y="3707"/>
                    <a:pt x="787" y="3759"/>
                    <a:pt x="795" y="3810"/>
                  </a:cubicBezTo>
                  <a:cubicBezTo>
                    <a:pt x="807" y="3851"/>
                    <a:pt x="818" y="3891"/>
                    <a:pt x="830" y="3932"/>
                  </a:cubicBezTo>
                  <a:cubicBezTo>
                    <a:pt x="837" y="3973"/>
                    <a:pt x="843" y="4014"/>
                    <a:pt x="850" y="4055"/>
                  </a:cubicBezTo>
                  <a:cubicBezTo>
                    <a:pt x="847" y="4106"/>
                    <a:pt x="845" y="4158"/>
                    <a:pt x="842" y="4209"/>
                  </a:cubicBezTo>
                  <a:lnTo>
                    <a:pt x="815" y="4194"/>
                  </a:lnTo>
                  <a:cubicBezTo>
                    <a:pt x="802" y="4148"/>
                    <a:pt x="789" y="4101"/>
                    <a:pt x="776" y="4055"/>
                  </a:cubicBezTo>
                  <a:lnTo>
                    <a:pt x="737" y="4040"/>
                  </a:lnTo>
                  <a:cubicBezTo>
                    <a:pt x="727" y="4091"/>
                    <a:pt x="716" y="4143"/>
                    <a:pt x="706" y="4194"/>
                  </a:cubicBezTo>
                  <a:cubicBezTo>
                    <a:pt x="710" y="4235"/>
                    <a:pt x="714" y="4275"/>
                    <a:pt x="718" y="4316"/>
                  </a:cubicBezTo>
                  <a:cubicBezTo>
                    <a:pt x="727" y="4337"/>
                    <a:pt x="736" y="4357"/>
                    <a:pt x="745" y="4378"/>
                  </a:cubicBezTo>
                  <a:lnTo>
                    <a:pt x="776" y="4409"/>
                  </a:lnTo>
                  <a:cubicBezTo>
                    <a:pt x="773" y="4455"/>
                    <a:pt x="771" y="4501"/>
                    <a:pt x="768" y="4547"/>
                  </a:cubicBezTo>
                  <a:cubicBezTo>
                    <a:pt x="758" y="4567"/>
                    <a:pt x="747" y="4588"/>
                    <a:pt x="737" y="4608"/>
                  </a:cubicBezTo>
                  <a:cubicBezTo>
                    <a:pt x="727" y="4598"/>
                    <a:pt x="716" y="4588"/>
                    <a:pt x="706" y="4578"/>
                  </a:cubicBezTo>
                  <a:cubicBezTo>
                    <a:pt x="700" y="4588"/>
                    <a:pt x="693" y="4598"/>
                    <a:pt x="687" y="4608"/>
                  </a:cubicBezTo>
                  <a:cubicBezTo>
                    <a:pt x="677" y="4670"/>
                    <a:pt x="666" y="4731"/>
                    <a:pt x="656" y="4793"/>
                  </a:cubicBezTo>
                  <a:cubicBezTo>
                    <a:pt x="644" y="4824"/>
                    <a:pt x="633" y="4854"/>
                    <a:pt x="621" y="4885"/>
                  </a:cubicBezTo>
                  <a:cubicBezTo>
                    <a:pt x="605" y="4905"/>
                    <a:pt x="590" y="4926"/>
                    <a:pt x="574" y="4946"/>
                  </a:cubicBezTo>
                  <a:cubicBezTo>
                    <a:pt x="564" y="4920"/>
                    <a:pt x="553" y="4895"/>
                    <a:pt x="543" y="4869"/>
                  </a:cubicBezTo>
                  <a:lnTo>
                    <a:pt x="524" y="4885"/>
                  </a:lnTo>
                  <a:cubicBezTo>
                    <a:pt x="516" y="4895"/>
                    <a:pt x="509" y="4906"/>
                    <a:pt x="501" y="4916"/>
                  </a:cubicBezTo>
                  <a:cubicBezTo>
                    <a:pt x="494" y="4941"/>
                    <a:pt x="488" y="4967"/>
                    <a:pt x="481" y="4992"/>
                  </a:cubicBezTo>
                  <a:cubicBezTo>
                    <a:pt x="478" y="5038"/>
                    <a:pt x="476" y="5085"/>
                    <a:pt x="473" y="5131"/>
                  </a:cubicBezTo>
                  <a:cubicBezTo>
                    <a:pt x="474" y="5172"/>
                    <a:pt x="476" y="5212"/>
                    <a:pt x="477" y="5253"/>
                  </a:cubicBezTo>
                  <a:cubicBezTo>
                    <a:pt x="495" y="5309"/>
                    <a:pt x="514" y="5366"/>
                    <a:pt x="532" y="5422"/>
                  </a:cubicBezTo>
                  <a:cubicBezTo>
                    <a:pt x="544" y="5397"/>
                    <a:pt x="555" y="5371"/>
                    <a:pt x="567" y="5346"/>
                  </a:cubicBezTo>
                  <a:cubicBezTo>
                    <a:pt x="576" y="5382"/>
                    <a:pt x="585" y="5417"/>
                    <a:pt x="594" y="5453"/>
                  </a:cubicBezTo>
                  <a:cubicBezTo>
                    <a:pt x="591" y="5484"/>
                    <a:pt x="589" y="5514"/>
                    <a:pt x="586" y="5545"/>
                  </a:cubicBezTo>
                  <a:cubicBezTo>
                    <a:pt x="580" y="5571"/>
                    <a:pt x="573" y="5596"/>
                    <a:pt x="567" y="5622"/>
                  </a:cubicBezTo>
                  <a:cubicBezTo>
                    <a:pt x="554" y="5643"/>
                    <a:pt x="541" y="5663"/>
                    <a:pt x="528" y="5684"/>
                  </a:cubicBezTo>
                  <a:lnTo>
                    <a:pt x="470" y="5699"/>
                  </a:lnTo>
                  <a:lnTo>
                    <a:pt x="458" y="5822"/>
                  </a:lnTo>
                  <a:cubicBezTo>
                    <a:pt x="462" y="5858"/>
                    <a:pt x="466" y="5893"/>
                    <a:pt x="470" y="5929"/>
                  </a:cubicBezTo>
                  <a:cubicBezTo>
                    <a:pt x="489" y="5970"/>
                    <a:pt x="509" y="6011"/>
                    <a:pt x="528" y="6052"/>
                  </a:cubicBezTo>
                  <a:lnTo>
                    <a:pt x="528" y="6190"/>
                  </a:lnTo>
                  <a:cubicBezTo>
                    <a:pt x="521" y="6206"/>
                    <a:pt x="515" y="6221"/>
                    <a:pt x="508" y="6237"/>
                  </a:cubicBezTo>
                  <a:lnTo>
                    <a:pt x="470" y="6190"/>
                  </a:lnTo>
                  <a:cubicBezTo>
                    <a:pt x="465" y="6139"/>
                    <a:pt x="459" y="6088"/>
                    <a:pt x="454" y="6037"/>
                  </a:cubicBezTo>
                  <a:cubicBezTo>
                    <a:pt x="448" y="6011"/>
                    <a:pt x="441" y="5986"/>
                    <a:pt x="435" y="5960"/>
                  </a:cubicBezTo>
                  <a:lnTo>
                    <a:pt x="396" y="5960"/>
                  </a:lnTo>
                  <a:cubicBezTo>
                    <a:pt x="387" y="5991"/>
                    <a:pt x="378" y="6021"/>
                    <a:pt x="369" y="6052"/>
                  </a:cubicBezTo>
                  <a:cubicBezTo>
                    <a:pt x="364" y="6103"/>
                    <a:pt x="358" y="6155"/>
                    <a:pt x="353" y="6206"/>
                  </a:cubicBezTo>
                  <a:cubicBezTo>
                    <a:pt x="356" y="6252"/>
                    <a:pt x="358" y="6298"/>
                    <a:pt x="361" y="6344"/>
                  </a:cubicBezTo>
                  <a:cubicBezTo>
                    <a:pt x="369" y="6390"/>
                    <a:pt x="376" y="6436"/>
                    <a:pt x="384" y="6482"/>
                  </a:cubicBezTo>
                  <a:cubicBezTo>
                    <a:pt x="389" y="6523"/>
                    <a:pt x="395" y="6564"/>
                    <a:pt x="400" y="6605"/>
                  </a:cubicBezTo>
                  <a:cubicBezTo>
                    <a:pt x="397" y="6651"/>
                    <a:pt x="395" y="6697"/>
                    <a:pt x="392" y="6743"/>
                  </a:cubicBezTo>
                  <a:cubicBezTo>
                    <a:pt x="380" y="6748"/>
                    <a:pt x="369" y="6754"/>
                    <a:pt x="357" y="6759"/>
                  </a:cubicBezTo>
                  <a:cubicBezTo>
                    <a:pt x="354" y="6800"/>
                    <a:pt x="352" y="6841"/>
                    <a:pt x="349" y="6882"/>
                  </a:cubicBezTo>
                  <a:cubicBezTo>
                    <a:pt x="339" y="6856"/>
                    <a:pt x="328" y="6831"/>
                    <a:pt x="318" y="6805"/>
                  </a:cubicBezTo>
                  <a:lnTo>
                    <a:pt x="318" y="6667"/>
                  </a:lnTo>
                  <a:lnTo>
                    <a:pt x="318" y="6590"/>
                  </a:lnTo>
                  <a:cubicBezTo>
                    <a:pt x="319" y="6549"/>
                    <a:pt x="321" y="6508"/>
                    <a:pt x="322" y="6467"/>
                  </a:cubicBezTo>
                  <a:cubicBezTo>
                    <a:pt x="318" y="6436"/>
                    <a:pt x="314" y="6406"/>
                    <a:pt x="310" y="6375"/>
                  </a:cubicBezTo>
                  <a:cubicBezTo>
                    <a:pt x="301" y="6365"/>
                    <a:pt x="292" y="6354"/>
                    <a:pt x="283" y="6344"/>
                  </a:cubicBezTo>
                  <a:cubicBezTo>
                    <a:pt x="275" y="6370"/>
                    <a:pt x="268" y="6395"/>
                    <a:pt x="260" y="6421"/>
                  </a:cubicBezTo>
                  <a:cubicBezTo>
                    <a:pt x="259" y="6467"/>
                    <a:pt x="257" y="6513"/>
                    <a:pt x="256" y="6559"/>
                  </a:cubicBezTo>
                  <a:cubicBezTo>
                    <a:pt x="250" y="6595"/>
                    <a:pt x="243" y="6631"/>
                    <a:pt x="237" y="6667"/>
                  </a:cubicBezTo>
                  <a:cubicBezTo>
                    <a:pt x="227" y="6692"/>
                    <a:pt x="216" y="6718"/>
                    <a:pt x="206" y="6743"/>
                  </a:cubicBezTo>
                  <a:cubicBezTo>
                    <a:pt x="201" y="6784"/>
                    <a:pt x="195" y="6825"/>
                    <a:pt x="190" y="6866"/>
                  </a:cubicBezTo>
                  <a:cubicBezTo>
                    <a:pt x="195" y="6902"/>
                    <a:pt x="201" y="6938"/>
                    <a:pt x="206" y="6974"/>
                  </a:cubicBezTo>
                  <a:lnTo>
                    <a:pt x="244" y="6974"/>
                  </a:lnTo>
                  <a:cubicBezTo>
                    <a:pt x="240" y="6943"/>
                    <a:pt x="237" y="6913"/>
                    <a:pt x="233" y="6882"/>
                  </a:cubicBezTo>
                  <a:cubicBezTo>
                    <a:pt x="239" y="6831"/>
                    <a:pt x="246" y="6779"/>
                    <a:pt x="252" y="6728"/>
                  </a:cubicBezTo>
                  <a:cubicBezTo>
                    <a:pt x="264" y="6769"/>
                    <a:pt x="275" y="6810"/>
                    <a:pt x="287" y="6851"/>
                  </a:cubicBezTo>
                  <a:cubicBezTo>
                    <a:pt x="295" y="6887"/>
                    <a:pt x="302" y="6923"/>
                    <a:pt x="310" y="6959"/>
                  </a:cubicBezTo>
                  <a:cubicBezTo>
                    <a:pt x="299" y="7025"/>
                    <a:pt x="287" y="7092"/>
                    <a:pt x="276" y="7158"/>
                  </a:cubicBezTo>
                  <a:cubicBezTo>
                    <a:pt x="275" y="7209"/>
                    <a:pt x="273" y="7261"/>
                    <a:pt x="272" y="7312"/>
                  </a:cubicBezTo>
                  <a:lnTo>
                    <a:pt x="272" y="7419"/>
                  </a:lnTo>
                  <a:cubicBezTo>
                    <a:pt x="258" y="7409"/>
                    <a:pt x="243" y="7399"/>
                    <a:pt x="229" y="7389"/>
                  </a:cubicBezTo>
                  <a:cubicBezTo>
                    <a:pt x="220" y="7425"/>
                    <a:pt x="211" y="7460"/>
                    <a:pt x="202" y="7496"/>
                  </a:cubicBezTo>
                  <a:cubicBezTo>
                    <a:pt x="207" y="7552"/>
                    <a:pt x="212" y="7609"/>
                    <a:pt x="217" y="7665"/>
                  </a:cubicBezTo>
                  <a:cubicBezTo>
                    <a:pt x="222" y="7675"/>
                    <a:pt x="228" y="7686"/>
                    <a:pt x="233" y="7696"/>
                  </a:cubicBezTo>
                  <a:cubicBezTo>
                    <a:pt x="246" y="7686"/>
                    <a:pt x="259" y="7675"/>
                    <a:pt x="272" y="7665"/>
                  </a:cubicBezTo>
                  <a:cubicBezTo>
                    <a:pt x="276" y="7686"/>
                    <a:pt x="279" y="7706"/>
                    <a:pt x="283" y="7727"/>
                  </a:cubicBezTo>
                  <a:cubicBezTo>
                    <a:pt x="288" y="7778"/>
                    <a:pt x="294" y="7829"/>
                    <a:pt x="299" y="7880"/>
                  </a:cubicBezTo>
                  <a:cubicBezTo>
                    <a:pt x="292" y="7890"/>
                    <a:pt x="286" y="7901"/>
                    <a:pt x="279" y="7911"/>
                  </a:cubicBezTo>
                  <a:cubicBezTo>
                    <a:pt x="275" y="7931"/>
                    <a:pt x="272" y="7952"/>
                    <a:pt x="268" y="7972"/>
                  </a:cubicBezTo>
                  <a:cubicBezTo>
                    <a:pt x="260" y="7987"/>
                    <a:pt x="252" y="8003"/>
                    <a:pt x="244" y="8018"/>
                  </a:cubicBezTo>
                  <a:lnTo>
                    <a:pt x="256" y="8126"/>
                  </a:lnTo>
                  <a:cubicBezTo>
                    <a:pt x="268" y="8162"/>
                    <a:pt x="279" y="8197"/>
                    <a:pt x="291" y="8233"/>
                  </a:cubicBezTo>
                  <a:cubicBezTo>
                    <a:pt x="294" y="8264"/>
                    <a:pt x="296" y="8295"/>
                    <a:pt x="299" y="8326"/>
                  </a:cubicBezTo>
                  <a:cubicBezTo>
                    <a:pt x="294" y="8351"/>
                    <a:pt x="288" y="8377"/>
                    <a:pt x="283" y="8402"/>
                  </a:cubicBezTo>
                  <a:cubicBezTo>
                    <a:pt x="278" y="8412"/>
                    <a:pt x="273" y="8423"/>
                    <a:pt x="268" y="8433"/>
                  </a:cubicBezTo>
                  <a:cubicBezTo>
                    <a:pt x="255" y="8418"/>
                    <a:pt x="242" y="8402"/>
                    <a:pt x="229" y="8387"/>
                  </a:cubicBezTo>
                  <a:cubicBezTo>
                    <a:pt x="221" y="8377"/>
                    <a:pt x="214" y="8366"/>
                    <a:pt x="206" y="8356"/>
                  </a:cubicBezTo>
                  <a:cubicBezTo>
                    <a:pt x="194" y="8387"/>
                    <a:pt x="183" y="8418"/>
                    <a:pt x="171" y="8449"/>
                  </a:cubicBezTo>
                  <a:lnTo>
                    <a:pt x="144" y="8833"/>
                  </a:lnTo>
                  <a:cubicBezTo>
                    <a:pt x="132" y="8864"/>
                    <a:pt x="121" y="8894"/>
                    <a:pt x="109" y="8925"/>
                  </a:cubicBezTo>
                  <a:lnTo>
                    <a:pt x="31" y="8817"/>
                  </a:lnTo>
                  <a:cubicBezTo>
                    <a:pt x="21" y="8879"/>
                    <a:pt x="10" y="8940"/>
                    <a:pt x="0" y="9002"/>
                  </a:cubicBezTo>
                  <a:lnTo>
                    <a:pt x="365" y="9155"/>
                  </a:lnTo>
                  <a:lnTo>
                    <a:pt x="1995" y="9524"/>
                  </a:lnTo>
                  <a:lnTo>
                    <a:pt x="2460" y="9601"/>
                  </a:lnTo>
                  <a:cubicBezTo>
                    <a:pt x="2459" y="9463"/>
                    <a:pt x="2457" y="9324"/>
                    <a:pt x="2456" y="9186"/>
                  </a:cubicBezTo>
                  <a:cubicBezTo>
                    <a:pt x="2443" y="9201"/>
                    <a:pt x="2431" y="9217"/>
                    <a:pt x="2418" y="9232"/>
                  </a:cubicBezTo>
                  <a:lnTo>
                    <a:pt x="2406" y="9124"/>
                  </a:lnTo>
                  <a:cubicBezTo>
                    <a:pt x="2427" y="9134"/>
                    <a:pt x="2447" y="9145"/>
                    <a:pt x="2468" y="9155"/>
                  </a:cubicBezTo>
                  <a:cubicBezTo>
                    <a:pt x="2474" y="9206"/>
                    <a:pt x="2481" y="9258"/>
                    <a:pt x="2487" y="9309"/>
                  </a:cubicBezTo>
                  <a:cubicBezTo>
                    <a:pt x="2483" y="9381"/>
                    <a:pt x="2480" y="9452"/>
                    <a:pt x="2476" y="9524"/>
                  </a:cubicBezTo>
                  <a:lnTo>
                    <a:pt x="3629" y="9894"/>
                  </a:lnTo>
                  <a:lnTo>
                    <a:pt x="5270" y="9954"/>
                  </a:lnTo>
                  <a:lnTo>
                    <a:pt x="5471" y="9969"/>
                  </a:lnTo>
                  <a:lnTo>
                    <a:pt x="5662" y="9985"/>
                  </a:lnTo>
                  <a:lnTo>
                    <a:pt x="5662" y="9985"/>
                  </a:lnTo>
                  <a:lnTo>
                    <a:pt x="5662" y="9985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11">
              <a:extLst>
                <a:ext uri="{FF2B5EF4-FFF2-40B4-BE49-F238E27FC236}">
                  <a16:creationId xmlns:a16="http://schemas.microsoft.com/office/drawing/2014/main" id="{4E6BCA02-BED8-23C5-1EFC-69C686113B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095384" y="2575984"/>
              <a:ext cx="1771650" cy="2820988"/>
            </a:xfrm>
            <a:custGeom>
              <a:avLst/>
              <a:gdLst>
                <a:gd name="T0" fmla="*/ 44 w 1116"/>
                <a:gd name="T1" fmla="*/ 1737 h 1777"/>
                <a:gd name="T2" fmla="*/ 120 w 1116"/>
                <a:gd name="T3" fmla="*/ 1678 h 1777"/>
                <a:gd name="T4" fmla="*/ 95 w 1116"/>
                <a:gd name="T5" fmla="*/ 1763 h 1777"/>
                <a:gd name="T6" fmla="*/ 93 w 1116"/>
                <a:gd name="T7" fmla="*/ 1769 h 1777"/>
                <a:gd name="T8" fmla="*/ 168 w 1116"/>
                <a:gd name="T9" fmla="*/ 1777 h 1777"/>
                <a:gd name="T10" fmla="*/ 280 w 1116"/>
                <a:gd name="T11" fmla="*/ 1753 h 1777"/>
                <a:gd name="T12" fmla="*/ 251 w 1116"/>
                <a:gd name="T13" fmla="*/ 1742 h 1777"/>
                <a:gd name="T14" fmla="*/ 281 w 1116"/>
                <a:gd name="T15" fmla="*/ 1738 h 1777"/>
                <a:gd name="T16" fmla="*/ 316 w 1116"/>
                <a:gd name="T17" fmla="*/ 1712 h 1777"/>
                <a:gd name="T18" fmla="*/ 306 w 1116"/>
                <a:gd name="T19" fmla="*/ 1678 h 1777"/>
                <a:gd name="T20" fmla="*/ 322 w 1116"/>
                <a:gd name="T21" fmla="*/ 1629 h 1777"/>
                <a:gd name="T22" fmla="*/ 298 w 1116"/>
                <a:gd name="T23" fmla="*/ 1604 h 1777"/>
                <a:gd name="T24" fmla="*/ 274 w 1116"/>
                <a:gd name="T25" fmla="*/ 1576 h 1777"/>
                <a:gd name="T26" fmla="*/ 256 w 1116"/>
                <a:gd name="T27" fmla="*/ 1530 h 1777"/>
                <a:gd name="T28" fmla="*/ 474 w 1116"/>
                <a:gd name="T29" fmla="*/ 1502 h 1777"/>
                <a:gd name="T30" fmla="*/ 1064 w 1116"/>
                <a:gd name="T31" fmla="*/ 1463 h 1777"/>
                <a:gd name="T32" fmla="*/ 1049 w 1116"/>
                <a:gd name="T33" fmla="*/ 1415 h 1777"/>
                <a:gd name="T34" fmla="*/ 1058 w 1116"/>
                <a:gd name="T35" fmla="*/ 1360 h 1777"/>
                <a:gd name="T36" fmla="*/ 1066 w 1116"/>
                <a:gd name="T37" fmla="*/ 1294 h 1777"/>
                <a:gd name="T38" fmla="*/ 1054 w 1116"/>
                <a:gd name="T39" fmla="*/ 1268 h 1777"/>
                <a:gd name="T40" fmla="*/ 1039 w 1116"/>
                <a:gd name="T41" fmla="*/ 1222 h 1777"/>
                <a:gd name="T42" fmla="*/ 1049 w 1116"/>
                <a:gd name="T43" fmla="*/ 1174 h 1777"/>
                <a:gd name="T44" fmla="*/ 1066 w 1116"/>
                <a:gd name="T45" fmla="*/ 1113 h 1777"/>
                <a:gd name="T46" fmla="*/ 1091 w 1116"/>
                <a:gd name="T47" fmla="*/ 1067 h 1777"/>
                <a:gd name="T48" fmla="*/ 1116 w 1116"/>
                <a:gd name="T49" fmla="*/ 1045 h 1777"/>
                <a:gd name="T50" fmla="*/ 1089 w 1116"/>
                <a:gd name="T51" fmla="*/ 1002 h 1777"/>
                <a:gd name="T52" fmla="*/ 1085 w 1116"/>
                <a:gd name="T53" fmla="*/ 972 h 1777"/>
                <a:gd name="T54" fmla="*/ 1062 w 1116"/>
                <a:gd name="T55" fmla="*/ 926 h 1777"/>
                <a:gd name="T56" fmla="*/ 1052 w 1116"/>
                <a:gd name="T57" fmla="*/ 888 h 1777"/>
                <a:gd name="T58" fmla="*/ 1042 w 1116"/>
                <a:gd name="T59" fmla="*/ 845 h 1777"/>
                <a:gd name="T60" fmla="*/ 1009 w 1116"/>
                <a:gd name="T61" fmla="*/ 689 h 1777"/>
                <a:gd name="T62" fmla="*/ 978 w 1116"/>
                <a:gd name="T63" fmla="*/ 490 h 1777"/>
                <a:gd name="T64" fmla="*/ 942 w 1116"/>
                <a:gd name="T65" fmla="*/ 253 h 1777"/>
                <a:gd name="T66" fmla="*/ 857 w 1116"/>
                <a:gd name="T67" fmla="*/ 29 h 1777"/>
                <a:gd name="T68" fmla="*/ 160 w 1116"/>
                <a:gd name="T69" fmla="*/ 41 h 1777"/>
                <a:gd name="T70" fmla="*/ 130 w 1116"/>
                <a:gd name="T71" fmla="*/ 240 h 1777"/>
                <a:gd name="T72" fmla="*/ 90 w 1116"/>
                <a:gd name="T73" fmla="*/ 516 h 1777"/>
                <a:gd name="T74" fmla="*/ 50 w 1116"/>
                <a:gd name="T75" fmla="*/ 806 h 1777"/>
                <a:gd name="T76" fmla="*/ 17 w 1116"/>
                <a:gd name="T77" fmla="*/ 1020 h 1777"/>
                <a:gd name="T78" fmla="*/ 0 w 1116"/>
                <a:gd name="T79" fmla="*/ 1714 h 1777"/>
                <a:gd name="T80" fmla="*/ 27 w 1116"/>
                <a:gd name="T81" fmla="*/ 1718 h 1777"/>
                <a:gd name="T82" fmla="*/ 65 w 1116"/>
                <a:gd name="T83" fmla="*/ 1740 h 1777"/>
                <a:gd name="T84" fmla="*/ 93 w 1116"/>
                <a:gd name="T85" fmla="*/ 1720 h 1777"/>
                <a:gd name="T86" fmla="*/ 102 w 1116"/>
                <a:gd name="T87" fmla="*/ 1648 h 1777"/>
                <a:gd name="T88" fmla="*/ 124 w 1116"/>
                <a:gd name="T89" fmla="*/ 1612 h 1777"/>
                <a:gd name="T90" fmla="*/ 137 w 1116"/>
                <a:gd name="T91" fmla="*/ 1578 h 1777"/>
                <a:gd name="T92" fmla="*/ 141 w 1116"/>
                <a:gd name="T93" fmla="*/ 1609 h 1777"/>
                <a:gd name="T94" fmla="*/ 159 w 1116"/>
                <a:gd name="T95" fmla="*/ 1661 h 1777"/>
                <a:gd name="T96" fmla="*/ 178 w 1116"/>
                <a:gd name="T97" fmla="*/ 1723 h 1777"/>
                <a:gd name="T98" fmla="*/ 188 w 1116"/>
                <a:gd name="T99" fmla="*/ 1739 h 1777"/>
                <a:gd name="T100" fmla="*/ 183 w 1116"/>
                <a:gd name="T101" fmla="*/ 1767 h 1777"/>
                <a:gd name="T102" fmla="*/ 116 w 1116"/>
                <a:gd name="T103" fmla="*/ 1775 h 1777"/>
                <a:gd name="connsiteX0" fmla="*/ 394 w 10000"/>
                <a:gd name="connsiteY0" fmla="*/ 9775 h 10000"/>
                <a:gd name="connsiteX1" fmla="*/ 394 w 10000"/>
                <a:gd name="connsiteY1" fmla="*/ 9679 h 10000"/>
                <a:gd name="connsiteX2" fmla="*/ 385 w 10000"/>
                <a:gd name="connsiteY2" fmla="*/ 9713 h 10000"/>
                <a:gd name="connsiteX3" fmla="*/ 394 w 10000"/>
                <a:gd name="connsiteY3" fmla="*/ 9775 h 10000"/>
                <a:gd name="connsiteX4" fmla="*/ 394 w 10000"/>
                <a:gd name="connsiteY4" fmla="*/ 9775 h 10000"/>
                <a:gd name="connsiteX5" fmla="*/ 394 w 10000"/>
                <a:gd name="connsiteY5" fmla="*/ 9775 h 10000"/>
                <a:gd name="connsiteX6" fmla="*/ 1075 w 10000"/>
                <a:gd name="connsiteY6" fmla="*/ 9443 h 10000"/>
                <a:gd name="connsiteX7" fmla="*/ 1075 w 10000"/>
                <a:gd name="connsiteY7" fmla="*/ 9387 h 10000"/>
                <a:gd name="connsiteX8" fmla="*/ 1004 w 10000"/>
                <a:gd name="connsiteY8" fmla="*/ 9409 h 10000"/>
                <a:gd name="connsiteX9" fmla="*/ 1075 w 10000"/>
                <a:gd name="connsiteY9" fmla="*/ 9443 h 10000"/>
                <a:gd name="connsiteX10" fmla="*/ 1075 w 10000"/>
                <a:gd name="connsiteY10" fmla="*/ 9443 h 10000"/>
                <a:gd name="connsiteX11" fmla="*/ 1075 w 10000"/>
                <a:gd name="connsiteY11" fmla="*/ 9443 h 10000"/>
                <a:gd name="connsiteX12" fmla="*/ 833 w 10000"/>
                <a:gd name="connsiteY12" fmla="*/ 9955 h 10000"/>
                <a:gd name="connsiteX13" fmla="*/ 896 w 10000"/>
                <a:gd name="connsiteY13" fmla="*/ 9944 h 10000"/>
                <a:gd name="connsiteX14" fmla="*/ 851 w 10000"/>
                <a:gd name="connsiteY14" fmla="*/ 9921 h 10000"/>
                <a:gd name="connsiteX15" fmla="*/ 797 w 10000"/>
                <a:gd name="connsiteY15" fmla="*/ 9916 h 10000"/>
                <a:gd name="connsiteX16" fmla="*/ 744 w 10000"/>
                <a:gd name="connsiteY16" fmla="*/ 9932 h 10000"/>
                <a:gd name="connsiteX17" fmla="*/ 833 w 10000"/>
                <a:gd name="connsiteY17" fmla="*/ 9955 h 10000"/>
                <a:gd name="connsiteX18" fmla="*/ 833 w 10000"/>
                <a:gd name="connsiteY18" fmla="*/ 9955 h 10000"/>
                <a:gd name="connsiteX19" fmla="*/ 833 w 10000"/>
                <a:gd name="connsiteY19" fmla="*/ 9955 h 10000"/>
                <a:gd name="connsiteX20" fmla="*/ 1022 w 10000"/>
                <a:gd name="connsiteY20" fmla="*/ 9989 h 10000"/>
                <a:gd name="connsiteX21" fmla="*/ 1138 w 10000"/>
                <a:gd name="connsiteY21" fmla="*/ 9989 h 10000"/>
                <a:gd name="connsiteX22" fmla="*/ 1201 w 10000"/>
                <a:gd name="connsiteY22" fmla="*/ 9989 h 10000"/>
                <a:gd name="connsiteX23" fmla="*/ 1326 w 10000"/>
                <a:gd name="connsiteY23" fmla="*/ 9989 h 10000"/>
                <a:gd name="connsiteX24" fmla="*/ 1505 w 10000"/>
                <a:gd name="connsiteY24" fmla="*/ 10000 h 10000"/>
                <a:gd name="connsiteX25" fmla="*/ 1604 w 10000"/>
                <a:gd name="connsiteY25" fmla="*/ 10000 h 10000"/>
                <a:gd name="connsiteX26" fmla="*/ 1846 w 10000"/>
                <a:gd name="connsiteY26" fmla="*/ 9983 h 10000"/>
                <a:gd name="connsiteX27" fmla="*/ 2052 w 10000"/>
                <a:gd name="connsiteY27" fmla="*/ 9966 h 10000"/>
                <a:gd name="connsiteX28" fmla="*/ 2294 w 10000"/>
                <a:gd name="connsiteY28" fmla="*/ 9932 h 10000"/>
                <a:gd name="connsiteX29" fmla="*/ 2509 w 10000"/>
                <a:gd name="connsiteY29" fmla="*/ 9865 h 10000"/>
                <a:gd name="connsiteX30" fmla="*/ 2401 w 10000"/>
                <a:gd name="connsiteY30" fmla="*/ 9871 h 10000"/>
                <a:gd name="connsiteX31" fmla="*/ 2330 w 10000"/>
                <a:gd name="connsiteY31" fmla="*/ 9882 h 10000"/>
                <a:gd name="connsiteX32" fmla="*/ 2231 w 10000"/>
                <a:gd name="connsiteY32" fmla="*/ 9865 h 10000"/>
                <a:gd name="connsiteX33" fmla="*/ 2285 w 10000"/>
                <a:gd name="connsiteY33" fmla="*/ 9826 h 10000"/>
                <a:gd name="connsiteX34" fmla="*/ 2249 w 10000"/>
                <a:gd name="connsiteY34" fmla="*/ 9803 h 10000"/>
                <a:gd name="connsiteX35" fmla="*/ 2303 w 10000"/>
                <a:gd name="connsiteY35" fmla="*/ 9792 h 10000"/>
                <a:gd name="connsiteX36" fmla="*/ 2339 w 10000"/>
                <a:gd name="connsiteY36" fmla="*/ 9859 h 10000"/>
                <a:gd name="connsiteX37" fmla="*/ 2428 w 10000"/>
                <a:gd name="connsiteY37" fmla="*/ 9854 h 10000"/>
                <a:gd name="connsiteX38" fmla="*/ 2455 w 10000"/>
                <a:gd name="connsiteY38" fmla="*/ 9826 h 10000"/>
                <a:gd name="connsiteX39" fmla="*/ 2518 w 10000"/>
                <a:gd name="connsiteY39" fmla="*/ 9781 h 10000"/>
                <a:gd name="connsiteX40" fmla="*/ 2590 w 10000"/>
                <a:gd name="connsiteY40" fmla="*/ 9781 h 10000"/>
                <a:gd name="connsiteX41" fmla="*/ 2697 w 10000"/>
                <a:gd name="connsiteY41" fmla="*/ 9707 h 10000"/>
                <a:gd name="connsiteX42" fmla="*/ 2688 w 10000"/>
                <a:gd name="connsiteY42" fmla="*/ 9674 h 10000"/>
                <a:gd name="connsiteX43" fmla="*/ 2742 w 10000"/>
                <a:gd name="connsiteY43" fmla="*/ 9662 h 10000"/>
                <a:gd name="connsiteX44" fmla="*/ 2832 w 10000"/>
                <a:gd name="connsiteY44" fmla="*/ 9634 h 10000"/>
                <a:gd name="connsiteX45" fmla="*/ 2858 w 10000"/>
                <a:gd name="connsiteY45" fmla="*/ 9578 h 10000"/>
                <a:gd name="connsiteX46" fmla="*/ 2796 w 10000"/>
                <a:gd name="connsiteY46" fmla="*/ 9555 h 10000"/>
                <a:gd name="connsiteX47" fmla="*/ 2760 w 10000"/>
                <a:gd name="connsiteY47" fmla="*/ 9516 h 10000"/>
                <a:gd name="connsiteX48" fmla="*/ 2769 w 10000"/>
                <a:gd name="connsiteY48" fmla="*/ 9482 h 10000"/>
                <a:gd name="connsiteX49" fmla="*/ 2742 w 10000"/>
                <a:gd name="connsiteY49" fmla="*/ 9443 h 10000"/>
                <a:gd name="connsiteX50" fmla="*/ 2751 w 10000"/>
                <a:gd name="connsiteY50" fmla="*/ 9398 h 10000"/>
                <a:gd name="connsiteX51" fmla="*/ 2832 w 10000"/>
                <a:gd name="connsiteY51" fmla="*/ 9313 h 10000"/>
                <a:gd name="connsiteX52" fmla="*/ 2858 w 10000"/>
                <a:gd name="connsiteY52" fmla="*/ 9263 h 10000"/>
                <a:gd name="connsiteX53" fmla="*/ 2885 w 10000"/>
                <a:gd name="connsiteY53" fmla="*/ 9207 h 10000"/>
                <a:gd name="connsiteX54" fmla="*/ 2885 w 10000"/>
                <a:gd name="connsiteY54" fmla="*/ 9167 h 10000"/>
                <a:gd name="connsiteX55" fmla="*/ 2849 w 10000"/>
                <a:gd name="connsiteY55" fmla="*/ 9116 h 10000"/>
                <a:gd name="connsiteX56" fmla="*/ 2823 w 10000"/>
                <a:gd name="connsiteY56" fmla="*/ 9083 h 10000"/>
                <a:gd name="connsiteX57" fmla="*/ 2787 w 10000"/>
                <a:gd name="connsiteY57" fmla="*/ 9071 h 10000"/>
                <a:gd name="connsiteX58" fmla="*/ 2706 w 10000"/>
                <a:gd name="connsiteY58" fmla="*/ 9055 h 10000"/>
                <a:gd name="connsiteX59" fmla="*/ 2670 w 10000"/>
                <a:gd name="connsiteY59" fmla="*/ 9026 h 10000"/>
                <a:gd name="connsiteX60" fmla="*/ 2643 w 10000"/>
                <a:gd name="connsiteY60" fmla="*/ 9004 h 10000"/>
                <a:gd name="connsiteX61" fmla="*/ 2581 w 10000"/>
                <a:gd name="connsiteY61" fmla="*/ 8993 h 10000"/>
                <a:gd name="connsiteX62" fmla="*/ 2545 w 10000"/>
                <a:gd name="connsiteY62" fmla="*/ 8970 h 10000"/>
                <a:gd name="connsiteX63" fmla="*/ 2491 w 10000"/>
                <a:gd name="connsiteY63" fmla="*/ 8908 h 10000"/>
                <a:gd name="connsiteX64" fmla="*/ 2455 w 10000"/>
                <a:gd name="connsiteY64" fmla="*/ 8869 h 10000"/>
                <a:gd name="connsiteX65" fmla="*/ 2384 w 10000"/>
                <a:gd name="connsiteY65" fmla="*/ 8807 h 10000"/>
                <a:gd name="connsiteX66" fmla="*/ 2276 w 10000"/>
                <a:gd name="connsiteY66" fmla="*/ 8734 h 10000"/>
                <a:gd name="connsiteX67" fmla="*/ 2231 w 10000"/>
                <a:gd name="connsiteY67" fmla="*/ 8683 h 10000"/>
                <a:gd name="connsiteX68" fmla="*/ 2258 w 10000"/>
                <a:gd name="connsiteY68" fmla="*/ 8649 h 10000"/>
                <a:gd name="connsiteX69" fmla="*/ 2294 w 10000"/>
                <a:gd name="connsiteY69" fmla="*/ 8610 h 10000"/>
                <a:gd name="connsiteX70" fmla="*/ 2330 w 10000"/>
                <a:gd name="connsiteY70" fmla="*/ 8537 h 10000"/>
                <a:gd name="connsiteX71" fmla="*/ 2357 w 10000"/>
                <a:gd name="connsiteY71" fmla="*/ 8481 h 10000"/>
                <a:gd name="connsiteX72" fmla="*/ 2357 w 10000"/>
                <a:gd name="connsiteY72" fmla="*/ 8413 h 10000"/>
                <a:gd name="connsiteX73" fmla="*/ 3504 w 10000"/>
                <a:gd name="connsiteY73" fmla="*/ 8424 h 10000"/>
                <a:gd name="connsiteX74" fmla="*/ 4247 w 10000"/>
                <a:gd name="connsiteY74" fmla="*/ 8452 h 10000"/>
                <a:gd name="connsiteX75" fmla="*/ 7473 w 10000"/>
                <a:gd name="connsiteY75" fmla="*/ 8497 h 10000"/>
                <a:gd name="connsiteX76" fmla="*/ 9686 w 10000"/>
                <a:gd name="connsiteY76" fmla="*/ 8514 h 10000"/>
                <a:gd name="connsiteX77" fmla="*/ 9659 w 10000"/>
                <a:gd name="connsiteY77" fmla="*/ 8391 h 10000"/>
                <a:gd name="connsiteX78" fmla="*/ 9597 w 10000"/>
                <a:gd name="connsiteY78" fmla="*/ 8284 h 10000"/>
                <a:gd name="connsiteX79" fmla="*/ 9534 w 10000"/>
                <a:gd name="connsiteY79" fmla="*/ 8233 h 10000"/>
                <a:gd name="connsiteX80" fmla="*/ 9507 w 10000"/>
                <a:gd name="connsiteY80" fmla="*/ 8182 h 10000"/>
                <a:gd name="connsiteX81" fmla="*/ 9444 w 10000"/>
                <a:gd name="connsiteY81" fmla="*/ 8154 h 10000"/>
                <a:gd name="connsiteX82" fmla="*/ 9418 w 10000"/>
                <a:gd name="connsiteY82" fmla="*/ 8104 h 10000"/>
                <a:gd name="connsiteX83" fmla="*/ 9435 w 10000"/>
                <a:gd name="connsiteY83" fmla="*/ 8053 h 10000"/>
                <a:gd name="connsiteX84" fmla="*/ 9400 w 10000"/>
                <a:gd name="connsiteY84" fmla="*/ 7963 h 10000"/>
                <a:gd name="connsiteX85" fmla="*/ 9444 w 10000"/>
                <a:gd name="connsiteY85" fmla="*/ 7907 h 10000"/>
                <a:gd name="connsiteX86" fmla="*/ 9462 w 10000"/>
                <a:gd name="connsiteY86" fmla="*/ 7839 h 10000"/>
                <a:gd name="connsiteX87" fmla="*/ 9444 w 10000"/>
                <a:gd name="connsiteY87" fmla="*/ 7755 h 10000"/>
                <a:gd name="connsiteX88" fmla="*/ 9489 w 10000"/>
                <a:gd name="connsiteY88" fmla="*/ 7687 h 10000"/>
                <a:gd name="connsiteX89" fmla="*/ 9480 w 10000"/>
                <a:gd name="connsiteY89" fmla="*/ 7653 h 10000"/>
                <a:gd name="connsiteX90" fmla="*/ 9525 w 10000"/>
                <a:gd name="connsiteY90" fmla="*/ 7603 h 10000"/>
                <a:gd name="connsiteX91" fmla="*/ 9516 w 10000"/>
                <a:gd name="connsiteY91" fmla="*/ 7530 h 10000"/>
                <a:gd name="connsiteX92" fmla="*/ 9570 w 10000"/>
                <a:gd name="connsiteY92" fmla="*/ 7423 h 10000"/>
                <a:gd name="connsiteX93" fmla="*/ 9597 w 10000"/>
                <a:gd name="connsiteY93" fmla="*/ 7383 h 10000"/>
                <a:gd name="connsiteX94" fmla="*/ 9552 w 10000"/>
                <a:gd name="connsiteY94" fmla="*/ 7282 h 10000"/>
                <a:gd name="connsiteX95" fmla="*/ 9561 w 10000"/>
                <a:gd name="connsiteY95" fmla="*/ 7243 h 10000"/>
                <a:gd name="connsiteX96" fmla="*/ 9534 w 10000"/>
                <a:gd name="connsiteY96" fmla="*/ 7214 h 10000"/>
                <a:gd name="connsiteX97" fmla="*/ 9480 w 10000"/>
                <a:gd name="connsiteY97" fmla="*/ 7181 h 10000"/>
                <a:gd name="connsiteX98" fmla="*/ 9471 w 10000"/>
                <a:gd name="connsiteY98" fmla="*/ 7147 h 10000"/>
                <a:gd name="connsiteX99" fmla="*/ 9444 w 10000"/>
                <a:gd name="connsiteY99" fmla="*/ 7136 h 10000"/>
                <a:gd name="connsiteX100" fmla="*/ 9373 w 10000"/>
                <a:gd name="connsiteY100" fmla="*/ 7079 h 10000"/>
                <a:gd name="connsiteX101" fmla="*/ 9346 w 10000"/>
                <a:gd name="connsiteY101" fmla="*/ 7034 h 10000"/>
                <a:gd name="connsiteX102" fmla="*/ 9355 w 10000"/>
                <a:gd name="connsiteY102" fmla="*/ 7001 h 10000"/>
                <a:gd name="connsiteX103" fmla="*/ 9355 w 10000"/>
                <a:gd name="connsiteY103" fmla="*/ 6944 h 10000"/>
                <a:gd name="connsiteX104" fmla="*/ 9310 w 10000"/>
                <a:gd name="connsiteY104" fmla="*/ 6877 h 10000"/>
                <a:gd name="connsiteX105" fmla="*/ 9319 w 10000"/>
                <a:gd name="connsiteY105" fmla="*/ 6815 h 10000"/>
                <a:gd name="connsiteX106" fmla="*/ 9292 w 10000"/>
                <a:gd name="connsiteY106" fmla="*/ 6719 h 10000"/>
                <a:gd name="connsiteX107" fmla="*/ 9328 w 10000"/>
                <a:gd name="connsiteY107" fmla="*/ 6669 h 10000"/>
                <a:gd name="connsiteX108" fmla="*/ 9382 w 10000"/>
                <a:gd name="connsiteY108" fmla="*/ 6640 h 10000"/>
                <a:gd name="connsiteX109" fmla="*/ 9400 w 10000"/>
                <a:gd name="connsiteY109" fmla="*/ 6607 h 10000"/>
                <a:gd name="connsiteX110" fmla="*/ 9435 w 10000"/>
                <a:gd name="connsiteY110" fmla="*/ 6539 h 10000"/>
                <a:gd name="connsiteX111" fmla="*/ 9525 w 10000"/>
                <a:gd name="connsiteY111" fmla="*/ 6427 h 10000"/>
                <a:gd name="connsiteX112" fmla="*/ 9543 w 10000"/>
                <a:gd name="connsiteY112" fmla="*/ 6376 h 10000"/>
                <a:gd name="connsiteX113" fmla="*/ 9534 w 10000"/>
                <a:gd name="connsiteY113" fmla="*/ 6314 h 10000"/>
                <a:gd name="connsiteX114" fmla="*/ 9552 w 10000"/>
                <a:gd name="connsiteY114" fmla="*/ 6263 h 10000"/>
                <a:gd name="connsiteX115" fmla="*/ 9561 w 10000"/>
                <a:gd name="connsiteY115" fmla="*/ 6224 h 10000"/>
                <a:gd name="connsiteX116" fmla="*/ 9534 w 10000"/>
                <a:gd name="connsiteY116" fmla="*/ 6145 h 10000"/>
                <a:gd name="connsiteX117" fmla="*/ 9552 w 10000"/>
                <a:gd name="connsiteY117" fmla="*/ 6111 h 10000"/>
                <a:gd name="connsiteX118" fmla="*/ 9686 w 10000"/>
                <a:gd name="connsiteY118" fmla="*/ 6044 h 10000"/>
                <a:gd name="connsiteX119" fmla="*/ 9776 w 10000"/>
                <a:gd name="connsiteY119" fmla="*/ 6005 h 10000"/>
                <a:gd name="connsiteX120" fmla="*/ 9749 w 10000"/>
                <a:gd name="connsiteY120" fmla="*/ 5976 h 10000"/>
                <a:gd name="connsiteX121" fmla="*/ 9839 w 10000"/>
                <a:gd name="connsiteY121" fmla="*/ 5965 h 10000"/>
                <a:gd name="connsiteX122" fmla="*/ 9884 w 10000"/>
                <a:gd name="connsiteY122" fmla="*/ 5954 h 10000"/>
                <a:gd name="connsiteX123" fmla="*/ 9928 w 10000"/>
                <a:gd name="connsiteY123" fmla="*/ 5898 h 10000"/>
                <a:gd name="connsiteX124" fmla="*/ 10000 w 10000"/>
                <a:gd name="connsiteY124" fmla="*/ 5881 h 10000"/>
                <a:gd name="connsiteX125" fmla="*/ 9884 w 10000"/>
                <a:gd name="connsiteY125" fmla="*/ 5796 h 10000"/>
                <a:gd name="connsiteX126" fmla="*/ 9704 w 10000"/>
                <a:gd name="connsiteY126" fmla="*/ 5751 h 10000"/>
                <a:gd name="connsiteX127" fmla="*/ 9704 w 10000"/>
                <a:gd name="connsiteY127" fmla="*/ 5706 h 10000"/>
                <a:gd name="connsiteX128" fmla="*/ 9740 w 10000"/>
                <a:gd name="connsiteY128" fmla="*/ 5684 h 10000"/>
                <a:gd name="connsiteX129" fmla="*/ 9758 w 10000"/>
                <a:gd name="connsiteY129" fmla="*/ 5639 h 10000"/>
                <a:gd name="connsiteX130" fmla="*/ 9749 w 10000"/>
                <a:gd name="connsiteY130" fmla="*/ 5611 h 10000"/>
                <a:gd name="connsiteX131" fmla="*/ 9758 w 10000"/>
                <a:gd name="connsiteY131" fmla="*/ 5577 h 10000"/>
                <a:gd name="connsiteX132" fmla="*/ 9794 w 10000"/>
                <a:gd name="connsiteY132" fmla="*/ 5549 h 10000"/>
                <a:gd name="connsiteX133" fmla="*/ 9812 w 10000"/>
                <a:gd name="connsiteY133" fmla="*/ 5526 h 10000"/>
                <a:gd name="connsiteX134" fmla="*/ 9722 w 10000"/>
                <a:gd name="connsiteY134" fmla="*/ 5470 h 10000"/>
                <a:gd name="connsiteX135" fmla="*/ 9731 w 10000"/>
                <a:gd name="connsiteY135" fmla="*/ 5374 h 10000"/>
                <a:gd name="connsiteX136" fmla="*/ 9704 w 10000"/>
                <a:gd name="connsiteY136" fmla="*/ 5340 h 10000"/>
                <a:gd name="connsiteX137" fmla="*/ 9642 w 10000"/>
                <a:gd name="connsiteY137" fmla="*/ 5284 h 10000"/>
                <a:gd name="connsiteX138" fmla="*/ 9597 w 10000"/>
                <a:gd name="connsiteY138" fmla="*/ 5262 h 10000"/>
                <a:gd name="connsiteX139" fmla="*/ 9516 w 10000"/>
                <a:gd name="connsiteY139" fmla="*/ 5211 h 10000"/>
                <a:gd name="connsiteX140" fmla="*/ 9489 w 10000"/>
                <a:gd name="connsiteY140" fmla="*/ 5177 h 10000"/>
                <a:gd name="connsiteX141" fmla="*/ 9462 w 10000"/>
                <a:gd name="connsiteY141" fmla="*/ 5115 h 10000"/>
                <a:gd name="connsiteX142" fmla="*/ 9427 w 10000"/>
                <a:gd name="connsiteY142" fmla="*/ 5076 h 10000"/>
                <a:gd name="connsiteX143" fmla="*/ 9462 w 10000"/>
                <a:gd name="connsiteY143" fmla="*/ 5048 h 10000"/>
                <a:gd name="connsiteX144" fmla="*/ 9427 w 10000"/>
                <a:gd name="connsiteY144" fmla="*/ 4997 h 10000"/>
                <a:gd name="connsiteX145" fmla="*/ 9382 w 10000"/>
                <a:gd name="connsiteY145" fmla="*/ 4930 h 10000"/>
                <a:gd name="connsiteX146" fmla="*/ 9382 w 10000"/>
                <a:gd name="connsiteY146" fmla="*/ 4873 h 10000"/>
                <a:gd name="connsiteX147" fmla="*/ 9337 w 10000"/>
                <a:gd name="connsiteY147" fmla="*/ 4828 h 10000"/>
                <a:gd name="connsiteX148" fmla="*/ 9373 w 10000"/>
                <a:gd name="connsiteY148" fmla="*/ 4789 h 10000"/>
                <a:gd name="connsiteX149" fmla="*/ 9337 w 10000"/>
                <a:gd name="connsiteY149" fmla="*/ 4755 h 10000"/>
                <a:gd name="connsiteX150" fmla="*/ 9256 w 10000"/>
                <a:gd name="connsiteY150" fmla="*/ 4716 h 10000"/>
                <a:gd name="connsiteX151" fmla="*/ 9283 w 10000"/>
                <a:gd name="connsiteY151" fmla="*/ 4648 h 10000"/>
                <a:gd name="connsiteX152" fmla="*/ 9229 w 10000"/>
                <a:gd name="connsiteY152" fmla="*/ 4631 h 10000"/>
                <a:gd name="connsiteX153" fmla="*/ 9167 w 10000"/>
                <a:gd name="connsiteY153" fmla="*/ 4412 h 10000"/>
                <a:gd name="connsiteX154" fmla="*/ 9041 w 10000"/>
                <a:gd name="connsiteY154" fmla="*/ 3877 h 10000"/>
                <a:gd name="connsiteX155" fmla="*/ 8943 w 10000"/>
                <a:gd name="connsiteY155" fmla="*/ 3495 h 10000"/>
                <a:gd name="connsiteX156" fmla="*/ 8916 w 10000"/>
                <a:gd name="connsiteY156" fmla="*/ 3410 h 10000"/>
                <a:gd name="connsiteX157" fmla="*/ 8898 w 10000"/>
                <a:gd name="connsiteY157" fmla="*/ 3270 h 10000"/>
                <a:gd name="connsiteX158" fmla="*/ 8799 w 10000"/>
                <a:gd name="connsiteY158" fmla="*/ 2836 h 10000"/>
                <a:gd name="connsiteX159" fmla="*/ 8763 w 10000"/>
                <a:gd name="connsiteY159" fmla="*/ 2757 h 10000"/>
                <a:gd name="connsiteX160" fmla="*/ 8737 w 10000"/>
                <a:gd name="connsiteY160" fmla="*/ 2572 h 10000"/>
                <a:gd name="connsiteX161" fmla="*/ 8710 w 10000"/>
                <a:gd name="connsiteY161" fmla="*/ 2470 h 10000"/>
                <a:gd name="connsiteX162" fmla="*/ 8656 w 10000"/>
                <a:gd name="connsiteY162" fmla="*/ 2228 h 10000"/>
                <a:gd name="connsiteX163" fmla="*/ 8593 w 10000"/>
                <a:gd name="connsiteY163" fmla="*/ 2026 h 10000"/>
                <a:gd name="connsiteX164" fmla="*/ 8441 w 10000"/>
                <a:gd name="connsiteY164" fmla="*/ 1424 h 10000"/>
                <a:gd name="connsiteX165" fmla="*/ 8423 w 10000"/>
                <a:gd name="connsiteY165" fmla="*/ 1328 h 10000"/>
                <a:gd name="connsiteX166" fmla="*/ 8333 w 10000"/>
                <a:gd name="connsiteY166" fmla="*/ 1007 h 10000"/>
                <a:gd name="connsiteX167" fmla="*/ 8244 w 10000"/>
                <a:gd name="connsiteY167" fmla="*/ 597 h 10000"/>
                <a:gd name="connsiteX168" fmla="*/ 8136 w 10000"/>
                <a:gd name="connsiteY168" fmla="*/ 191 h 10000"/>
                <a:gd name="connsiteX169" fmla="*/ 7679 w 10000"/>
                <a:gd name="connsiteY169" fmla="*/ 163 h 10000"/>
                <a:gd name="connsiteX170" fmla="*/ 3869 w 10000"/>
                <a:gd name="connsiteY170" fmla="*/ 135 h 10000"/>
                <a:gd name="connsiteX171" fmla="*/ 1183 w 10000"/>
                <a:gd name="connsiteY171" fmla="*/ 0 h 10000"/>
                <a:gd name="connsiteX172" fmla="*/ 1254 w 10000"/>
                <a:gd name="connsiteY172" fmla="*/ 124 h 10000"/>
                <a:gd name="connsiteX173" fmla="*/ 1326 w 10000"/>
                <a:gd name="connsiteY173" fmla="*/ 191 h 10000"/>
                <a:gd name="connsiteX174" fmla="*/ 1434 w 10000"/>
                <a:gd name="connsiteY174" fmla="*/ 231 h 10000"/>
                <a:gd name="connsiteX175" fmla="*/ 1389 w 10000"/>
                <a:gd name="connsiteY175" fmla="*/ 439 h 10000"/>
                <a:gd name="connsiteX176" fmla="*/ 1290 w 10000"/>
                <a:gd name="connsiteY176" fmla="*/ 799 h 10000"/>
                <a:gd name="connsiteX177" fmla="*/ 1263 w 10000"/>
                <a:gd name="connsiteY177" fmla="*/ 985 h 10000"/>
                <a:gd name="connsiteX178" fmla="*/ 1201 w 10000"/>
                <a:gd name="connsiteY178" fmla="*/ 1204 h 10000"/>
                <a:gd name="connsiteX179" fmla="*/ 1165 w 10000"/>
                <a:gd name="connsiteY179" fmla="*/ 1351 h 10000"/>
                <a:gd name="connsiteX180" fmla="*/ 1129 w 10000"/>
                <a:gd name="connsiteY180" fmla="*/ 1531 h 10000"/>
                <a:gd name="connsiteX181" fmla="*/ 995 w 10000"/>
                <a:gd name="connsiteY181" fmla="*/ 2105 h 10000"/>
                <a:gd name="connsiteX182" fmla="*/ 914 w 10000"/>
                <a:gd name="connsiteY182" fmla="*/ 2448 h 10000"/>
                <a:gd name="connsiteX183" fmla="*/ 878 w 10000"/>
                <a:gd name="connsiteY183" fmla="*/ 2628 h 10000"/>
                <a:gd name="connsiteX184" fmla="*/ 806 w 10000"/>
                <a:gd name="connsiteY184" fmla="*/ 2904 h 10000"/>
                <a:gd name="connsiteX185" fmla="*/ 789 w 10000"/>
                <a:gd name="connsiteY185" fmla="*/ 2983 h 10000"/>
                <a:gd name="connsiteX186" fmla="*/ 726 w 10000"/>
                <a:gd name="connsiteY186" fmla="*/ 3281 h 10000"/>
                <a:gd name="connsiteX187" fmla="*/ 591 w 10000"/>
                <a:gd name="connsiteY187" fmla="*/ 3849 h 10000"/>
                <a:gd name="connsiteX188" fmla="*/ 547 w 10000"/>
                <a:gd name="connsiteY188" fmla="*/ 4091 h 10000"/>
                <a:gd name="connsiteX189" fmla="*/ 448 w 10000"/>
                <a:gd name="connsiteY189" fmla="*/ 4536 h 10000"/>
                <a:gd name="connsiteX190" fmla="*/ 430 w 10000"/>
                <a:gd name="connsiteY190" fmla="*/ 4603 h 10000"/>
                <a:gd name="connsiteX191" fmla="*/ 323 w 10000"/>
                <a:gd name="connsiteY191" fmla="*/ 5053 h 10000"/>
                <a:gd name="connsiteX192" fmla="*/ 287 w 10000"/>
                <a:gd name="connsiteY192" fmla="*/ 5205 h 10000"/>
                <a:gd name="connsiteX193" fmla="*/ 197 w 10000"/>
                <a:gd name="connsiteY193" fmla="*/ 5554 h 10000"/>
                <a:gd name="connsiteX194" fmla="*/ 152 w 10000"/>
                <a:gd name="connsiteY194" fmla="*/ 5740 h 10000"/>
                <a:gd name="connsiteX195" fmla="*/ 63 w 10000"/>
                <a:gd name="connsiteY195" fmla="*/ 6156 h 10000"/>
                <a:gd name="connsiteX196" fmla="*/ 72 w 10000"/>
                <a:gd name="connsiteY196" fmla="*/ 6269 h 10000"/>
                <a:gd name="connsiteX197" fmla="*/ 9 w 10000"/>
                <a:gd name="connsiteY197" fmla="*/ 6511 h 10000"/>
                <a:gd name="connsiteX198" fmla="*/ 0 w 10000"/>
                <a:gd name="connsiteY198" fmla="*/ 8481 h 10000"/>
                <a:gd name="connsiteX199" fmla="*/ 0 w 10000"/>
                <a:gd name="connsiteY199" fmla="*/ 9645 h 10000"/>
                <a:gd name="connsiteX200" fmla="*/ 72 w 10000"/>
                <a:gd name="connsiteY200" fmla="*/ 9617 h 10000"/>
                <a:gd name="connsiteX201" fmla="*/ 125 w 10000"/>
                <a:gd name="connsiteY201" fmla="*/ 9595 h 10000"/>
                <a:gd name="connsiteX202" fmla="*/ 170 w 10000"/>
                <a:gd name="connsiteY202" fmla="*/ 9600 h 10000"/>
                <a:gd name="connsiteX203" fmla="*/ 242 w 10000"/>
                <a:gd name="connsiteY203" fmla="*/ 9629 h 10000"/>
                <a:gd name="connsiteX204" fmla="*/ 242 w 10000"/>
                <a:gd name="connsiteY204" fmla="*/ 9668 h 10000"/>
                <a:gd name="connsiteX205" fmla="*/ 296 w 10000"/>
                <a:gd name="connsiteY205" fmla="*/ 9634 h 10000"/>
                <a:gd name="connsiteX206" fmla="*/ 439 w 10000"/>
                <a:gd name="connsiteY206" fmla="*/ 9662 h 10000"/>
                <a:gd name="connsiteX207" fmla="*/ 538 w 10000"/>
                <a:gd name="connsiteY207" fmla="*/ 9702 h 10000"/>
                <a:gd name="connsiteX208" fmla="*/ 600 w 10000"/>
                <a:gd name="connsiteY208" fmla="*/ 9696 h 10000"/>
                <a:gd name="connsiteX209" fmla="*/ 582 w 10000"/>
                <a:gd name="connsiteY209" fmla="*/ 9792 h 10000"/>
                <a:gd name="connsiteX210" fmla="*/ 690 w 10000"/>
                <a:gd name="connsiteY210" fmla="*/ 9769 h 10000"/>
                <a:gd name="connsiteX211" fmla="*/ 672 w 10000"/>
                <a:gd name="connsiteY211" fmla="*/ 9741 h 10000"/>
                <a:gd name="connsiteX212" fmla="*/ 717 w 10000"/>
                <a:gd name="connsiteY212" fmla="*/ 9758 h 10000"/>
                <a:gd name="connsiteX213" fmla="*/ 744 w 10000"/>
                <a:gd name="connsiteY213" fmla="*/ 9724 h 10000"/>
                <a:gd name="connsiteX214" fmla="*/ 833 w 10000"/>
                <a:gd name="connsiteY214" fmla="*/ 9679 h 10000"/>
                <a:gd name="connsiteX215" fmla="*/ 842 w 10000"/>
                <a:gd name="connsiteY215" fmla="*/ 9522 h 10000"/>
                <a:gd name="connsiteX216" fmla="*/ 869 w 10000"/>
                <a:gd name="connsiteY216" fmla="*/ 9482 h 10000"/>
                <a:gd name="connsiteX217" fmla="*/ 851 w 10000"/>
                <a:gd name="connsiteY217" fmla="*/ 9398 h 10000"/>
                <a:gd name="connsiteX218" fmla="*/ 923 w 10000"/>
                <a:gd name="connsiteY218" fmla="*/ 9330 h 10000"/>
                <a:gd name="connsiteX219" fmla="*/ 914 w 10000"/>
                <a:gd name="connsiteY219" fmla="*/ 9274 h 10000"/>
                <a:gd name="connsiteX220" fmla="*/ 977 w 10000"/>
                <a:gd name="connsiteY220" fmla="*/ 9240 h 10000"/>
                <a:gd name="connsiteX221" fmla="*/ 1004 w 10000"/>
                <a:gd name="connsiteY221" fmla="*/ 9139 h 10000"/>
                <a:gd name="connsiteX222" fmla="*/ 1004 w 10000"/>
                <a:gd name="connsiteY222" fmla="*/ 9111 h 10000"/>
                <a:gd name="connsiteX223" fmla="*/ 1057 w 10000"/>
                <a:gd name="connsiteY223" fmla="*/ 9116 h 10000"/>
                <a:gd name="connsiteX224" fmla="*/ 1111 w 10000"/>
                <a:gd name="connsiteY224" fmla="*/ 9071 h 10000"/>
                <a:gd name="connsiteX225" fmla="*/ 1147 w 10000"/>
                <a:gd name="connsiteY225" fmla="*/ 9026 h 10000"/>
                <a:gd name="connsiteX226" fmla="*/ 1093 w 10000"/>
                <a:gd name="connsiteY226" fmla="*/ 9015 h 10000"/>
                <a:gd name="connsiteX227" fmla="*/ 1111 w 10000"/>
                <a:gd name="connsiteY227" fmla="*/ 8880 h 10000"/>
                <a:gd name="connsiteX228" fmla="*/ 1201 w 10000"/>
                <a:gd name="connsiteY228" fmla="*/ 8852 h 10000"/>
                <a:gd name="connsiteX229" fmla="*/ 1228 w 10000"/>
                <a:gd name="connsiteY229" fmla="*/ 8880 h 10000"/>
                <a:gd name="connsiteX230" fmla="*/ 1138 w 10000"/>
                <a:gd name="connsiteY230" fmla="*/ 8948 h 10000"/>
                <a:gd name="connsiteX231" fmla="*/ 1174 w 10000"/>
                <a:gd name="connsiteY231" fmla="*/ 8987 h 10000"/>
                <a:gd name="connsiteX232" fmla="*/ 1174 w 10000"/>
                <a:gd name="connsiteY232" fmla="*/ 9043 h 10000"/>
                <a:gd name="connsiteX233" fmla="*/ 1237 w 10000"/>
                <a:gd name="connsiteY233" fmla="*/ 8993 h 10000"/>
                <a:gd name="connsiteX234" fmla="*/ 1263 w 10000"/>
                <a:gd name="connsiteY234" fmla="*/ 9055 h 10000"/>
                <a:gd name="connsiteX235" fmla="*/ 1362 w 10000"/>
                <a:gd name="connsiteY235" fmla="*/ 9083 h 10000"/>
                <a:gd name="connsiteX236" fmla="*/ 1416 w 10000"/>
                <a:gd name="connsiteY236" fmla="*/ 9195 h 10000"/>
                <a:gd name="connsiteX237" fmla="*/ 1398 w 10000"/>
                <a:gd name="connsiteY237" fmla="*/ 9246 h 10000"/>
                <a:gd name="connsiteX238" fmla="*/ 1443 w 10000"/>
                <a:gd name="connsiteY238" fmla="*/ 9297 h 10000"/>
                <a:gd name="connsiteX239" fmla="*/ 1425 w 10000"/>
                <a:gd name="connsiteY239" fmla="*/ 9347 h 10000"/>
                <a:gd name="connsiteX240" fmla="*/ 1326 w 10000"/>
                <a:gd name="connsiteY240" fmla="*/ 9465 h 10000"/>
                <a:gd name="connsiteX241" fmla="*/ 1380 w 10000"/>
                <a:gd name="connsiteY241" fmla="*/ 9482 h 10000"/>
                <a:gd name="connsiteX242" fmla="*/ 1398 w 10000"/>
                <a:gd name="connsiteY242" fmla="*/ 9617 h 10000"/>
                <a:gd name="connsiteX243" fmla="*/ 1550 w 10000"/>
                <a:gd name="connsiteY243" fmla="*/ 9690 h 10000"/>
                <a:gd name="connsiteX244" fmla="*/ 1595 w 10000"/>
                <a:gd name="connsiteY244" fmla="*/ 9696 h 10000"/>
                <a:gd name="connsiteX245" fmla="*/ 1568 w 10000"/>
                <a:gd name="connsiteY245" fmla="*/ 9645 h 10000"/>
                <a:gd name="connsiteX246" fmla="*/ 1613 w 10000"/>
                <a:gd name="connsiteY246" fmla="*/ 9606 h 10000"/>
                <a:gd name="connsiteX247" fmla="*/ 1667 w 10000"/>
                <a:gd name="connsiteY247" fmla="*/ 9674 h 10000"/>
                <a:gd name="connsiteX248" fmla="*/ 1595 w 10000"/>
                <a:gd name="connsiteY248" fmla="*/ 9713 h 10000"/>
                <a:gd name="connsiteX249" fmla="*/ 1685 w 10000"/>
                <a:gd name="connsiteY249" fmla="*/ 9786 h 10000"/>
                <a:gd name="connsiteX250" fmla="*/ 1783 w 10000"/>
                <a:gd name="connsiteY250" fmla="*/ 9831 h 10000"/>
                <a:gd name="connsiteX251" fmla="*/ 1837 w 10000"/>
                <a:gd name="connsiteY251" fmla="*/ 9887 h 10000"/>
                <a:gd name="connsiteX252" fmla="*/ 1774 w 10000"/>
                <a:gd name="connsiteY252" fmla="*/ 9938 h 10000"/>
                <a:gd name="connsiteX253" fmla="*/ 1703 w 10000"/>
                <a:gd name="connsiteY253" fmla="*/ 9955 h 10000"/>
                <a:gd name="connsiteX254" fmla="*/ 1640 w 10000"/>
                <a:gd name="connsiteY254" fmla="*/ 9944 h 10000"/>
                <a:gd name="connsiteX255" fmla="*/ 1461 w 10000"/>
                <a:gd name="connsiteY255" fmla="*/ 9977 h 10000"/>
                <a:gd name="connsiteX256" fmla="*/ 1371 w 10000"/>
                <a:gd name="connsiteY256" fmla="*/ 9966 h 10000"/>
                <a:gd name="connsiteX257" fmla="*/ 1308 w 10000"/>
                <a:gd name="connsiteY257" fmla="*/ 9927 h 10000"/>
                <a:gd name="connsiteX258" fmla="*/ 1219 w 10000"/>
                <a:gd name="connsiteY258" fmla="*/ 9972 h 10000"/>
                <a:gd name="connsiteX259" fmla="*/ 1039 w 10000"/>
                <a:gd name="connsiteY259" fmla="*/ 9989 h 10000"/>
                <a:gd name="connsiteX260" fmla="*/ 1022 w 10000"/>
                <a:gd name="connsiteY260" fmla="*/ 9989 h 10000"/>
                <a:gd name="connsiteX261" fmla="*/ 1022 w 10000"/>
                <a:gd name="connsiteY261" fmla="*/ 9989 h 10000"/>
                <a:gd name="connsiteX262" fmla="*/ 1022 w 10000"/>
                <a:gd name="connsiteY262" fmla="*/ 9989 h 10000"/>
                <a:gd name="connsiteX0" fmla="*/ 394 w 10000"/>
                <a:gd name="connsiteY0" fmla="*/ 9775 h 10000"/>
                <a:gd name="connsiteX1" fmla="*/ 394 w 10000"/>
                <a:gd name="connsiteY1" fmla="*/ 9679 h 10000"/>
                <a:gd name="connsiteX2" fmla="*/ 385 w 10000"/>
                <a:gd name="connsiteY2" fmla="*/ 9713 h 10000"/>
                <a:gd name="connsiteX3" fmla="*/ 394 w 10000"/>
                <a:gd name="connsiteY3" fmla="*/ 9775 h 10000"/>
                <a:gd name="connsiteX4" fmla="*/ 394 w 10000"/>
                <a:gd name="connsiteY4" fmla="*/ 9775 h 10000"/>
                <a:gd name="connsiteX5" fmla="*/ 394 w 10000"/>
                <a:gd name="connsiteY5" fmla="*/ 9775 h 10000"/>
                <a:gd name="connsiteX6" fmla="*/ 1075 w 10000"/>
                <a:gd name="connsiteY6" fmla="*/ 9443 h 10000"/>
                <a:gd name="connsiteX7" fmla="*/ 1075 w 10000"/>
                <a:gd name="connsiteY7" fmla="*/ 9387 h 10000"/>
                <a:gd name="connsiteX8" fmla="*/ 1004 w 10000"/>
                <a:gd name="connsiteY8" fmla="*/ 9409 h 10000"/>
                <a:gd name="connsiteX9" fmla="*/ 1075 w 10000"/>
                <a:gd name="connsiteY9" fmla="*/ 9443 h 10000"/>
                <a:gd name="connsiteX10" fmla="*/ 1075 w 10000"/>
                <a:gd name="connsiteY10" fmla="*/ 9443 h 10000"/>
                <a:gd name="connsiteX11" fmla="*/ 1075 w 10000"/>
                <a:gd name="connsiteY11" fmla="*/ 9443 h 10000"/>
                <a:gd name="connsiteX12" fmla="*/ 833 w 10000"/>
                <a:gd name="connsiteY12" fmla="*/ 9955 h 10000"/>
                <a:gd name="connsiteX13" fmla="*/ 896 w 10000"/>
                <a:gd name="connsiteY13" fmla="*/ 9944 h 10000"/>
                <a:gd name="connsiteX14" fmla="*/ 851 w 10000"/>
                <a:gd name="connsiteY14" fmla="*/ 9921 h 10000"/>
                <a:gd name="connsiteX15" fmla="*/ 797 w 10000"/>
                <a:gd name="connsiteY15" fmla="*/ 9916 h 10000"/>
                <a:gd name="connsiteX16" fmla="*/ 744 w 10000"/>
                <a:gd name="connsiteY16" fmla="*/ 9932 h 10000"/>
                <a:gd name="connsiteX17" fmla="*/ 833 w 10000"/>
                <a:gd name="connsiteY17" fmla="*/ 9955 h 10000"/>
                <a:gd name="connsiteX18" fmla="*/ 833 w 10000"/>
                <a:gd name="connsiteY18" fmla="*/ 9955 h 10000"/>
                <a:gd name="connsiteX19" fmla="*/ 833 w 10000"/>
                <a:gd name="connsiteY19" fmla="*/ 9955 h 10000"/>
                <a:gd name="connsiteX20" fmla="*/ 1022 w 10000"/>
                <a:gd name="connsiteY20" fmla="*/ 9989 h 10000"/>
                <a:gd name="connsiteX21" fmla="*/ 1138 w 10000"/>
                <a:gd name="connsiteY21" fmla="*/ 9989 h 10000"/>
                <a:gd name="connsiteX22" fmla="*/ 1201 w 10000"/>
                <a:gd name="connsiteY22" fmla="*/ 9989 h 10000"/>
                <a:gd name="connsiteX23" fmla="*/ 1326 w 10000"/>
                <a:gd name="connsiteY23" fmla="*/ 9989 h 10000"/>
                <a:gd name="connsiteX24" fmla="*/ 1505 w 10000"/>
                <a:gd name="connsiteY24" fmla="*/ 10000 h 10000"/>
                <a:gd name="connsiteX25" fmla="*/ 1604 w 10000"/>
                <a:gd name="connsiteY25" fmla="*/ 10000 h 10000"/>
                <a:gd name="connsiteX26" fmla="*/ 1846 w 10000"/>
                <a:gd name="connsiteY26" fmla="*/ 9983 h 10000"/>
                <a:gd name="connsiteX27" fmla="*/ 2052 w 10000"/>
                <a:gd name="connsiteY27" fmla="*/ 9966 h 10000"/>
                <a:gd name="connsiteX28" fmla="*/ 2294 w 10000"/>
                <a:gd name="connsiteY28" fmla="*/ 9932 h 10000"/>
                <a:gd name="connsiteX29" fmla="*/ 2509 w 10000"/>
                <a:gd name="connsiteY29" fmla="*/ 9865 h 10000"/>
                <a:gd name="connsiteX30" fmla="*/ 2401 w 10000"/>
                <a:gd name="connsiteY30" fmla="*/ 9871 h 10000"/>
                <a:gd name="connsiteX31" fmla="*/ 2330 w 10000"/>
                <a:gd name="connsiteY31" fmla="*/ 9882 h 10000"/>
                <a:gd name="connsiteX32" fmla="*/ 2231 w 10000"/>
                <a:gd name="connsiteY32" fmla="*/ 9865 h 10000"/>
                <a:gd name="connsiteX33" fmla="*/ 2285 w 10000"/>
                <a:gd name="connsiteY33" fmla="*/ 9826 h 10000"/>
                <a:gd name="connsiteX34" fmla="*/ 2249 w 10000"/>
                <a:gd name="connsiteY34" fmla="*/ 9803 h 10000"/>
                <a:gd name="connsiteX35" fmla="*/ 2303 w 10000"/>
                <a:gd name="connsiteY35" fmla="*/ 9792 h 10000"/>
                <a:gd name="connsiteX36" fmla="*/ 2339 w 10000"/>
                <a:gd name="connsiteY36" fmla="*/ 9859 h 10000"/>
                <a:gd name="connsiteX37" fmla="*/ 2428 w 10000"/>
                <a:gd name="connsiteY37" fmla="*/ 9854 h 10000"/>
                <a:gd name="connsiteX38" fmla="*/ 2455 w 10000"/>
                <a:gd name="connsiteY38" fmla="*/ 9826 h 10000"/>
                <a:gd name="connsiteX39" fmla="*/ 2518 w 10000"/>
                <a:gd name="connsiteY39" fmla="*/ 9781 h 10000"/>
                <a:gd name="connsiteX40" fmla="*/ 2590 w 10000"/>
                <a:gd name="connsiteY40" fmla="*/ 9781 h 10000"/>
                <a:gd name="connsiteX41" fmla="*/ 2697 w 10000"/>
                <a:gd name="connsiteY41" fmla="*/ 9707 h 10000"/>
                <a:gd name="connsiteX42" fmla="*/ 2688 w 10000"/>
                <a:gd name="connsiteY42" fmla="*/ 9674 h 10000"/>
                <a:gd name="connsiteX43" fmla="*/ 2742 w 10000"/>
                <a:gd name="connsiteY43" fmla="*/ 9662 h 10000"/>
                <a:gd name="connsiteX44" fmla="*/ 2832 w 10000"/>
                <a:gd name="connsiteY44" fmla="*/ 9634 h 10000"/>
                <a:gd name="connsiteX45" fmla="*/ 2858 w 10000"/>
                <a:gd name="connsiteY45" fmla="*/ 9578 h 10000"/>
                <a:gd name="connsiteX46" fmla="*/ 2796 w 10000"/>
                <a:gd name="connsiteY46" fmla="*/ 9555 h 10000"/>
                <a:gd name="connsiteX47" fmla="*/ 2760 w 10000"/>
                <a:gd name="connsiteY47" fmla="*/ 9516 h 10000"/>
                <a:gd name="connsiteX48" fmla="*/ 2769 w 10000"/>
                <a:gd name="connsiteY48" fmla="*/ 9482 h 10000"/>
                <a:gd name="connsiteX49" fmla="*/ 2742 w 10000"/>
                <a:gd name="connsiteY49" fmla="*/ 9443 h 10000"/>
                <a:gd name="connsiteX50" fmla="*/ 2751 w 10000"/>
                <a:gd name="connsiteY50" fmla="*/ 9398 h 10000"/>
                <a:gd name="connsiteX51" fmla="*/ 2832 w 10000"/>
                <a:gd name="connsiteY51" fmla="*/ 9313 h 10000"/>
                <a:gd name="connsiteX52" fmla="*/ 2858 w 10000"/>
                <a:gd name="connsiteY52" fmla="*/ 9263 h 10000"/>
                <a:gd name="connsiteX53" fmla="*/ 2885 w 10000"/>
                <a:gd name="connsiteY53" fmla="*/ 9207 h 10000"/>
                <a:gd name="connsiteX54" fmla="*/ 2885 w 10000"/>
                <a:gd name="connsiteY54" fmla="*/ 9167 h 10000"/>
                <a:gd name="connsiteX55" fmla="*/ 2849 w 10000"/>
                <a:gd name="connsiteY55" fmla="*/ 9116 h 10000"/>
                <a:gd name="connsiteX56" fmla="*/ 2823 w 10000"/>
                <a:gd name="connsiteY56" fmla="*/ 9083 h 10000"/>
                <a:gd name="connsiteX57" fmla="*/ 2787 w 10000"/>
                <a:gd name="connsiteY57" fmla="*/ 9071 h 10000"/>
                <a:gd name="connsiteX58" fmla="*/ 2706 w 10000"/>
                <a:gd name="connsiteY58" fmla="*/ 9055 h 10000"/>
                <a:gd name="connsiteX59" fmla="*/ 2670 w 10000"/>
                <a:gd name="connsiteY59" fmla="*/ 9026 h 10000"/>
                <a:gd name="connsiteX60" fmla="*/ 2643 w 10000"/>
                <a:gd name="connsiteY60" fmla="*/ 9004 h 10000"/>
                <a:gd name="connsiteX61" fmla="*/ 2581 w 10000"/>
                <a:gd name="connsiteY61" fmla="*/ 8993 h 10000"/>
                <a:gd name="connsiteX62" fmla="*/ 2545 w 10000"/>
                <a:gd name="connsiteY62" fmla="*/ 8970 h 10000"/>
                <a:gd name="connsiteX63" fmla="*/ 2491 w 10000"/>
                <a:gd name="connsiteY63" fmla="*/ 8908 h 10000"/>
                <a:gd name="connsiteX64" fmla="*/ 2455 w 10000"/>
                <a:gd name="connsiteY64" fmla="*/ 8869 h 10000"/>
                <a:gd name="connsiteX65" fmla="*/ 2384 w 10000"/>
                <a:gd name="connsiteY65" fmla="*/ 8807 h 10000"/>
                <a:gd name="connsiteX66" fmla="*/ 2276 w 10000"/>
                <a:gd name="connsiteY66" fmla="*/ 8734 h 10000"/>
                <a:gd name="connsiteX67" fmla="*/ 2231 w 10000"/>
                <a:gd name="connsiteY67" fmla="*/ 8683 h 10000"/>
                <a:gd name="connsiteX68" fmla="*/ 2258 w 10000"/>
                <a:gd name="connsiteY68" fmla="*/ 8649 h 10000"/>
                <a:gd name="connsiteX69" fmla="*/ 2294 w 10000"/>
                <a:gd name="connsiteY69" fmla="*/ 8610 h 10000"/>
                <a:gd name="connsiteX70" fmla="*/ 2330 w 10000"/>
                <a:gd name="connsiteY70" fmla="*/ 8537 h 10000"/>
                <a:gd name="connsiteX71" fmla="*/ 2357 w 10000"/>
                <a:gd name="connsiteY71" fmla="*/ 8481 h 10000"/>
                <a:gd name="connsiteX72" fmla="*/ 2357 w 10000"/>
                <a:gd name="connsiteY72" fmla="*/ 8413 h 10000"/>
                <a:gd name="connsiteX73" fmla="*/ 3504 w 10000"/>
                <a:gd name="connsiteY73" fmla="*/ 8424 h 10000"/>
                <a:gd name="connsiteX74" fmla="*/ 4247 w 10000"/>
                <a:gd name="connsiteY74" fmla="*/ 8452 h 10000"/>
                <a:gd name="connsiteX75" fmla="*/ 7473 w 10000"/>
                <a:gd name="connsiteY75" fmla="*/ 8497 h 10000"/>
                <a:gd name="connsiteX76" fmla="*/ 9686 w 10000"/>
                <a:gd name="connsiteY76" fmla="*/ 8514 h 10000"/>
                <a:gd name="connsiteX77" fmla="*/ 9659 w 10000"/>
                <a:gd name="connsiteY77" fmla="*/ 8391 h 10000"/>
                <a:gd name="connsiteX78" fmla="*/ 9597 w 10000"/>
                <a:gd name="connsiteY78" fmla="*/ 8284 h 10000"/>
                <a:gd name="connsiteX79" fmla="*/ 9534 w 10000"/>
                <a:gd name="connsiteY79" fmla="*/ 8233 h 10000"/>
                <a:gd name="connsiteX80" fmla="*/ 9507 w 10000"/>
                <a:gd name="connsiteY80" fmla="*/ 8182 h 10000"/>
                <a:gd name="connsiteX81" fmla="*/ 9444 w 10000"/>
                <a:gd name="connsiteY81" fmla="*/ 8154 h 10000"/>
                <a:gd name="connsiteX82" fmla="*/ 9418 w 10000"/>
                <a:gd name="connsiteY82" fmla="*/ 8104 h 10000"/>
                <a:gd name="connsiteX83" fmla="*/ 9435 w 10000"/>
                <a:gd name="connsiteY83" fmla="*/ 8053 h 10000"/>
                <a:gd name="connsiteX84" fmla="*/ 9400 w 10000"/>
                <a:gd name="connsiteY84" fmla="*/ 7963 h 10000"/>
                <a:gd name="connsiteX85" fmla="*/ 9444 w 10000"/>
                <a:gd name="connsiteY85" fmla="*/ 7907 h 10000"/>
                <a:gd name="connsiteX86" fmla="*/ 9462 w 10000"/>
                <a:gd name="connsiteY86" fmla="*/ 7839 h 10000"/>
                <a:gd name="connsiteX87" fmla="*/ 9444 w 10000"/>
                <a:gd name="connsiteY87" fmla="*/ 7755 h 10000"/>
                <a:gd name="connsiteX88" fmla="*/ 9489 w 10000"/>
                <a:gd name="connsiteY88" fmla="*/ 7687 h 10000"/>
                <a:gd name="connsiteX89" fmla="*/ 9480 w 10000"/>
                <a:gd name="connsiteY89" fmla="*/ 7653 h 10000"/>
                <a:gd name="connsiteX90" fmla="*/ 9525 w 10000"/>
                <a:gd name="connsiteY90" fmla="*/ 7603 h 10000"/>
                <a:gd name="connsiteX91" fmla="*/ 9516 w 10000"/>
                <a:gd name="connsiteY91" fmla="*/ 7530 h 10000"/>
                <a:gd name="connsiteX92" fmla="*/ 9570 w 10000"/>
                <a:gd name="connsiteY92" fmla="*/ 7423 h 10000"/>
                <a:gd name="connsiteX93" fmla="*/ 9597 w 10000"/>
                <a:gd name="connsiteY93" fmla="*/ 7383 h 10000"/>
                <a:gd name="connsiteX94" fmla="*/ 9552 w 10000"/>
                <a:gd name="connsiteY94" fmla="*/ 7282 h 10000"/>
                <a:gd name="connsiteX95" fmla="*/ 9561 w 10000"/>
                <a:gd name="connsiteY95" fmla="*/ 7243 h 10000"/>
                <a:gd name="connsiteX96" fmla="*/ 9534 w 10000"/>
                <a:gd name="connsiteY96" fmla="*/ 7214 h 10000"/>
                <a:gd name="connsiteX97" fmla="*/ 9480 w 10000"/>
                <a:gd name="connsiteY97" fmla="*/ 7181 h 10000"/>
                <a:gd name="connsiteX98" fmla="*/ 9471 w 10000"/>
                <a:gd name="connsiteY98" fmla="*/ 7147 h 10000"/>
                <a:gd name="connsiteX99" fmla="*/ 9444 w 10000"/>
                <a:gd name="connsiteY99" fmla="*/ 7136 h 10000"/>
                <a:gd name="connsiteX100" fmla="*/ 9373 w 10000"/>
                <a:gd name="connsiteY100" fmla="*/ 7079 h 10000"/>
                <a:gd name="connsiteX101" fmla="*/ 9346 w 10000"/>
                <a:gd name="connsiteY101" fmla="*/ 7034 h 10000"/>
                <a:gd name="connsiteX102" fmla="*/ 9355 w 10000"/>
                <a:gd name="connsiteY102" fmla="*/ 7001 h 10000"/>
                <a:gd name="connsiteX103" fmla="*/ 9355 w 10000"/>
                <a:gd name="connsiteY103" fmla="*/ 6944 h 10000"/>
                <a:gd name="connsiteX104" fmla="*/ 9310 w 10000"/>
                <a:gd name="connsiteY104" fmla="*/ 6877 h 10000"/>
                <a:gd name="connsiteX105" fmla="*/ 9319 w 10000"/>
                <a:gd name="connsiteY105" fmla="*/ 6815 h 10000"/>
                <a:gd name="connsiteX106" fmla="*/ 9292 w 10000"/>
                <a:gd name="connsiteY106" fmla="*/ 6719 h 10000"/>
                <a:gd name="connsiteX107" fmla="*/ 9328 w 10000"/>
                <a:gd name="connsiteY107" fmla="*/ 6669 h 10000"/>
                <a:gd name="connsiteX108" fmla="*/ 9382 w 10000"/>
                <a:gd name="connsiteY108" fmla="*/ 6640 h 10000"/>
                <a:gd name="connsiteX109" fmla="*/ 9400 w 10000"/>
                <a:gd name="connsiteY109" fmla="*/ 6607 h 10000"/>
                <a:gd name="connsiteX110" fmla="*/ 9435 w 10000"/>
                <a:gd name="connsiteY110" fmla="*/ 6539 h 10000"/>
                <a:gd name="connsiteX111" fmla="*/ 9525 w 10000"/>
                <a:gd name="connsiteY111" fmla="*/ 6427 h 10000"/>
                <a:gd name="connsiteX112" fmla="*/ 9543 w 10000"/>
                <a:gd name="connsiteY112" fmla="*/ 6376 h 10000"/>
                <a:gd name="connsiteX113" fmla="*/ 9534 w 10000"/>
                <a:gd name="connsiteY113" fmla="*/ 6314 h 10000"/>
                <a:gd name="connsiteX114" fmla="*/ 9552 w 10000"/>
                <a:gd name="connsiteY114" fmla="*/ 6263 h 10000"/>
                <a:gd name="connsiteX115" fmla="*/ 9561 w 10000"/>
                <a:gd name="connsiteY115" fmla="*/ 6224 h 10000"/>
                <a:gd name="connsiteX116" fmla="*/ 9534 w 10000"/>
                <a:gd name="connsiteY116" fmla="*/ 6145 h 10000"/>
                <a:gd name="connsiteX117" fmla="*/ 9552 w 10000"/>
                <a:gd name="connsiteY117" fmla="*/ 6111 h 10000"/>
                <a:gd name="connsiteX118" fmla="*/ 9686 w 10000"/>
                <a:gd name="connsiteY118" fmla="*/ 6044 h 10000"/>
                <a:gd name="connsiteX119" fmla="*/ 9776 w 10000"/>
                <a:gd name="connsiteY119" fmla="*/ 6005 h 10000"/>
                <a:gd name="connsiteX120" fmla="*/ 9749 w 10000"/>
                <a:gd name="connsiteY120" fmla="*/ 5976 h 10000"/>
                <a:gd name="connsiteX121" fmla="*/ 9839 w 10000"/>
                <a:gd name="connsiteY121" fmla="*/ 5965 h 10000"/>
                <a:gd name="connsiteX122" fmla="*/ 9884 w 10000"/>
                <a:gd name="connsiteY122" fmla="*/ 5954 h 10000"/>
                <a:gd name="connsiteX123" fmla="*/ 9928 w 10000"/>
                <a:gd name="connsiteY123" fmla="*/ 5898 h 10000"/>
                <a:gd name="connsiteX124" fmla="*/ 10000 w 10000"/>
                <a:gd name="connsiteY124" fmla="*/ 5881 h 10000"/>
                <a:gd name="connsiteX125" fmla="*/ 9884 w 10000"/>
                <a:gd name="connsiteY125" fmla="*/ 5796 h 10000"/>
                <a:gd name="connsiteX126" fmla="*/ 9704 w 10000"/>
                <a:gd name="connsiteY126" fmla="*/ 5751 h 10000"/>
                <a:gd name="connsiteX127" fmla="*/ 9704 w 10000"/>
                <a:gd name="connsiteY127" fmla="*/ 5706 h 10000"/>
                <a:gd name="connsiteX128" fmla="*/ 9740 w 10000"/>
                <a:gd name="connsiteY128" fmla="*/ 5684 h 10000"/>
                <a:gd name="connsiteX129" fmla="*/ 9758 w 10000"/>
                <a:gd name="connsiteY129" fmla="*/ 5639 h 10000"/>
                <a:gd name="connsiteX130" fmla="*/ 9749 w 10000"/>
                <a:gd name="connsiteY130" fmla="*/ 5611 h 10000"/>
                <a:gd name="connsiteX131" fmla="*/ 9758 w 10000"/>
                <a:gd name="connsiteY131" fmla="*/ 5577 h 10000"/>
                <a:gd name="connsiteX132" fmla="*/ 9794 w 10000"/>
                <a:gd name="connsiteY132" fmla="*/ 5549 h 10000"/>
                <a:gd name="connsiteX133" fmla="*/ 9812 w 10000"/>
                <a:gd name="connsiteY133" fmla="*/ 5526 h 10000"/>
                <a:gd name="connsiteX134" fmla="*/ 9722 w 10000"/>
                <a:gd name="connsiteY134" fmla="*/ 5470 h 10000"/>
                <a:gd name="connsiteX135" fmla="*/ 9731 w 10000"/>
                <a:gd name="connsiteY135" fmla="*/ 5374 h 10000"/>
                <a:gd name="connsiteX136" fmla="*/ 9704 w 10000"/>
                <a:gd name="connsiteY136" fmla="*/ 5340 h 10000"/>
                <a:gd name="connsiteX137" fmla="*/ 9642 w 10000"/>
                <a:gd name="connsiteY137" fmla="*/ 5284 h 10000"/>
                <a:gd name="connsiteX138" fmla="*/ 9597 w 10000"/>
                <a:gd name="connsiteY138" fmla="*/ 5262 h 10000"/>
                <a:gd name="connsiteX139" fmla="*/ 9516 w 10000"/>
                <a:gd name="connsiteY139" fmla="*/ 5211 h 10000"/>
                <a:gd name="connsiteX140" fmla="*/ 9489 w 10000"/>
                <a:gd name="connsiteY140" fmla="*/ 5177 h 10000"/>
                <a:gd name="connsiteX141" fmla="*/ 9462 w 10000"/>
                <a:gd name="connsiteY141" fmla="*/ 5115 h 10000"/>
                <a:gd name="connsiteX142" fmla="*/ 9427 w 10000"/>
                <a:gd name="connsiteY142" fmla="*/ 5076 h 10000"/>
                <a:gd name="connsiteX143" fmla="*/ 9462 w 10000"/>
                <a:gd name="connsiteY143" fmla="*/ 5048 h 10000"/>
                <a:gd name="connsiteX144" fmla="*/ 9427 w 10000"/>
                <a:gd name="connsiteY144" fmla="*/ 4997 h 10000"/>
                <a:gd name="connsiteX145" fmla="*/ 9382 w 10000"/>
                <a:gd name="connsiteY145" fmla="*/ 4930 h 10000"/>
                <a:gd name="connsiteX146" fmla="*/ 9382 w 10000"/>
                <a:gd name="connsiteY146" fmla="*/ 4873 h 10000"/>
                <a:gd name="connsiteX147" fmla="*/ 9337 w 10000"/>
                <a:gd name="connsiteY147" fmla="*/ 4828 h 10000"/>
                <a:gd name="connsiteX148" fmla="*/ 9373 w 10000"/>
                <a:gd name="connsiteY148" fmla="*/ 4789 h 10000"/>
                <a:gd name="connsiteX149" fmla="*/ 9337 w 10000"/>
                <a:gd name="connsiteY149" fmla="*/ 4755 h 10000"/>
                <a:gd name="connsiteX150" fmla="*/ 9256 w 10000"/>
                <a:gd name="connsiteY150" fmla="*/ 4716 h 10000"/>
                <a:gd name="connsiteX151" fmla="*/ 9283 w 10000"/>
                <a:gd name="connsiteY151" fmla="*/ 4648 h 10000"/>
                <a:gd name="connsiteX152" fmla="*/ 9229 w 10000"/>
                <a:gd name="connsiteY152" fmla="*/ 4631 h 10000"/>
                <a:gd name="connsiteX153" fmla="*/ 9167 w 10000"/>
                <a:gd name="connsiteY153" fmla="*/ 4412 h 10000"/>
                <a:gd name="connsiteX154" fmla="*/ 9041 w 10000"/>
                <a:gd name="connsiteY154" fmla="*/ 3877 h 10000"/>
                <a:gd name="connsiteX155" fmla="*/ 8943 w 10000"/>
                <a:gd name="connsiteY155" fmla="*/ 3495 h 10000"/>
                <a:gd name="connsiteX156" fmla="*/ 8916 w 10000"/>
                <a:gd name="connsiteY156" fmla="*/ 3410 h 10000"/>
                <a:gd name="connsiteX157" fmla="*/ 8898 w 10000"/>
                <a:gd name="connsiteY157" fmla="*/ 3270 h 10000"/>
                <a:gd name="connsiteX158" fmla="*/ 8799 w 10000"/>
                <a:gd name="connsiteY158" fmla="*/ 2836 h 10000"/>
                <a:gd name="connsiteX159" fmla="*/ 8763 w 10000"/>
                <a:gd name="connsiteY159" fmla="*/ 2757 h 10000"/>
                <a:gd name="connsiteX160" fmla="*/ 8737 w 10000"/>
                <a:gd name="connsiteY160" fmla="*/ 2572 h 10000"/>
                <a:gd name="connsiteX161" fmla="*/ 8710 w 10000"/>
                <a:gd name="connsiteY161" fmla="*/ 2470 h 10000"/>
                <a:gd name="connsiteX162" fmla="*/ 8656 w 10000"/>
                <a:gd name="connsiteY162" fmla="*/ 2228 h 10000"/>
                <a:gd name="connsiteX163" fmla="*/ 8593 w 10000"/>
                <a:gd name="connsiteY163" fmla="*/ 2026 h 10000"/>
                <a:gd name="connsiteX164" fmla="*/ 8441 w 10000"/>
                <a:gd name="connsiteY164" fmla="*/ 1424 h 10000"/>
                <a:gd name="connsiteX165" fmla="*/ 8423 w 10000"/>
                <a:gd name="connsiteY165" fmla="*/ 1328 h 10000"/>
                <a:gd name="connsiteX166" fmla="*/ 8333 w 10000"/>
                <a:gd name="connsiteY166" fmla="*/ 1007 h 10000"/>
                <a:gd name="connsiteX167" fmla="*/ 8244 w 10000"/>
                <a:gd name="connsiteY167" fmla="*/ 597 h 10000"/>
                <a:gd name="connsiteX168" fmla="*/ 8158 w 10000"/>
                <a:gd name="connsiteY168" fmla="*/ 170 h 10000"/>
                <a:gd name="connsiteX169" fmla="*/ 7679 w 10000"/>
                <a:gd name="connsiteY169" fmla="*/ 163 h 10000"/>
                <a:gd name="connsiteX170" fmla="*/ 3869 w 10000"/>
                <a:gd name="connsiteY170" fmla="*/ 135 h 10000"/>
                <a:gd name="connsiteX171" fmla="*/ 1183 w 10000"/>
                <a:gd name="connsiteY171" fmla="*/ 0 h 10000"/>
                <a:gd name="connsiteX172" fmla="*/ 1254 w 10000"/>
                <a:gd name="connsiteY172" fmla="*/ 124 h 10000"/>
                <a:gd name="connsiteX173" fmla="*/ 1326 w 10000"/>
                <a:gd name="connsiteY173" fmla="*/ 191 h 10000"/>
                <a:gd name="connsiteX174" fmla="*/ 1434 w 10000"/>
                <a:gd name="connsiteY174" fmla="*/ 231 h 10000"/>
                <a:gd name="connsiteX175" fmla="*/ 1389 w 10000"/>
                <a:gd name="connsiteY175" fmla="*/ 439 h 10000"/>
                <a:gd name="connsiteX176" fmla="*/ 1290 w 10000"/>
                <a:gd name="connsiteY176" fmla="*/ 799 h 10000"/>
                <a:gd name="connsiteX177" fmla="*/ 1263 w 10000"/>
                <a:gd name="connsiteY177" fmla="*/ 985 h 10000"/>
                <a:gd name="connsiteX178" fmla="*/ 1201 w 10000"/>
                <a:gd name="connsiteY178" fmla="*/ 1204 h 10000"/>
                <a:gd name="connsiteX179" fmla="*/ 1165 w 10000"/>
                <a:gd name="connsiteY179" fmla="*/ 1351 h 10000"/>
                <a:gd name="connsiteX180" fmla="*/ 1129 w 10000"/>
                <a:gd name="connsiteY180" fmla="*/ 1531 h 10000"/>
                <a:gd name="connsiteX181" fmla="*/ 995 w 10000"/>
                <a:gd name="connsiteY181" fmla="*/ 2105 h 10000"/>
                <a:gd name="connsiteX182" fmla="*/ 914 w 10000"/>
                <a:gd name="connsiteY182" fmla="*/ 2448 h 10000"/>
                <a:gd name="connsiteX183" fmla="*/ 878 w 10000"/>
                <a:gd name="connsiteY183" fmla="*/ 2628 h 10000"/>
                <a:gd name="connsiteX184" fmla="*/ 806 w 10000"/>
                <a:gd name="connsiteY184" fmla="*/ 2904 h 10000"/>
                <a:gd name="connsiteX185" fmla="*/ 789 w 10000"/>
                <a:gd name="connsiteY185" fmla="*/ 2983 h 10000"/>
                <a:gd name="connsiteX186" fmla="*/ 726 w 10000"/>
                <a:gd name="connsiteY186" fmla="*/ 3281 h 10000"/>
                <a:gd name="connsiteX187" fmla="*/ 591 w 10000"/>
                <a:gd name="connsiteY187" fmla="*/ 3849 h 10000"/>
                <a:gd name="connsiteX188" fmla="*/ 547 w 10000"/>
                <a:gd name="connsiteY188" fmla="*/ 4091 h 10000"/>
                <a:gd name="connsiteX189" fmla="*/ 448 w 10000"/>
                <a:gd name="connsiteY189" fmla="*/ 4536 h 10000"/>
                <a:gd name="connsiteX190" fmla="*/ 430 w 10000"/>
                <a:gd name="connsiteY190" fmla="*/ 4603 h 10000"/>
                <a:gd name="connsiteX191" fmla="*/ 323 w 10000"/>
                <a:gd name="connsiteY191" fmla="*/ 5053 h 10000"/>
                <a:gd name="connsiteX192" fmla="*/ 287 w 10000"/>
                <a:gd name="connsiteY192" fmla="*/ 5205 h 10000"/>
                <a:gd name="connsiteX193" fmla="*/ 197 w 10000"/>
                <a:gd name="connsiteY193" fmla="*/ 5554 h 10000"/>
                <a:gd name="connsiteX194" fmla="*/ 152 w 10000"/>
                <a:gd name="connsiteY194" fmla="*/ 5740 h 10000"/>
                <a:gd name="connsiteX195" fmla="*/ 63 w 10000"/>
                <a:gd name="connsiteY195" fmla="*/ 6156 h 10000"/>
                <a:gd name="connsiteX196" fmla="*/ 72 w 10000"/>
                <a:gd name="connsiteY196" fmla="*/ 6269 h 10000"/>
                <a:gd name="connsiteX197" fmla="*/ 9 w 10000"/>
                <a:gd name="connsiteY197" fmla="*/ 6511 h 10000"/>
                <a:gd name="connsiteX198" fmla="*/ 0 w 10000"/>
                <a:gd name="connsiteY198" fmla="*/ 8481 h 10000"/>
                <a:gd name="connsiteX199" fmla="*/ 0 w 10000"/>
                <a:gd name="connsiteY199" fmla="*/ 9645 h 10000"/>
                <a:gd name="connsiteX200" fmla="*/ 72 w 10000"/>
                <a:gd name="connsiteY200" fmla="*/ 9617 h 10000"/>
                <a:gd name="connsiteX201" fmla="*/ 125 w 10000"/>
                <a:gd name="connsiteY201" fmla="*/ 9595 h 10000"/>
                <a:gd name="connsiteX202" fmla="*/ 170 w 10000"/>
                <a:gd name="connsiteY202" fmla="*/ 9600 h 10000"/>
                <a:gd name="connsiteX203" fmla="*/ 242 w 10000"/>
                <a:gd name="connsiteY203" fmla="*/ 9629 h 10000"/>
                <a:gd name="connsiteX204" fmla="*/ 242 w 10000"/>
                <a:gd name="connsiteY204" fmla="*/ 9668 h 10000"/>
                <a:gd name="connsiteX205" fmla="*/ 296 w 10000"/>
                <a:gd name="connsiteY205" fmla="*/ 9634 h 10000"/>
                <a:gd name="connsiteX206" fmla="*/ 439 w 10000"/>
                <a:gd name="connsiteY206" fmla="*/ 9662 h 10000"/>
                <a:gd name="connsiteX207" fmla="*/ 538 w 10000"/>
                <a:gd name="connsiteY207" fmla="*/ 9702 h 10000"/>
                <a:gd name="connsiteX208" fmla="*/ 600 w 10000"/>
                <a:gd name="connsiteY208" fmla="*/ 9696 h 10000"/>
                <a:gd name="connsiteX209" fmla="*/ 582 w 10000"/>
                <a:gd name="connsiteY209" fmla="*/ 9792 h 10000"/>
                <a:gd name="connsiteX210" fmla="*/ 690 w 10000"/>
                <a:gd name="connsiteY210" fmla="*/ 9769 h 10000"/>
                <a:gd name="connsiteX211" fmla="*/ 672 w 10000"/>
                <a:gd name="connsiteY211" fmla="*/ 9741 h 10000"/>
                <a:gd name="connsiteX212" fmla="*/ 717 w 10000"/>
                <a:gd name="connsiteY212" fmla="*/ 9758 h 10000"/>
                <a:gd name="connsiteX213" fmla="*/ 744 w 10000"/>
                <a:gd name="connsiteY213" fmla="*/ 9724 h 10000"/>
                <a:gd name="connsiteX214" fmla="*/ 833 w 10000"/>
                <a:gd name="connsiteY214" fmla="*/ 9679 h 10000"/>
                <a:gd name="connsiteX215" fmla="*/ 842 w 10000"/>
                <a:gd name="connsiteY215" fmla="*/ 9522 h 10000"/>
                <a:gd name="connsiteX216" fmla="*/ 869 w 10000"/>
                <a:gd name="connsiteY216" fmla="*/ 9482 h 10000"/>
                <a:gd name="connsiteX217" fmla="*/ 851 w 10000"/>
                <a:gd name="connsiteY217" fmla="*/ 9398 h 10000"/>
                <a:gd name="connsiteX218" fmla="*/ 923 w 10000"/>
                <a:gd name="connsiteY218" fmla="*/ 9330 h 10000"/>
                <a:gd name="connsiteX219" fmla="*/ 914 w 10000"/>
                <a:gd name="connsiteY219" fmla="*/ 9274 h 10000"/>
                <a:gd name="connsiteX220" fmla="*/ 977 w 10000"/>
                <a:gd name="connsiteY220" fmla="*/ 9240 h 10000"/>
                <a:gd name="connsiteX221" fmla="*/ 1004 w 10000"/>
                <a:gd name="connsiteY221" fmla="*/ 9139 h 10000"/>
                <a:gd name="connsiteX222" fmla="*/ 1004 w 10000"/>
                <a:gd name="connsiteY222" fmla="*/ 9111 h 10000"/>
                <a:gd name="connsiteX223" fmla="*/ 1057 w 10000"/>
                <a:gd name="connsiteY223" fmla="*/ 9116 h 10000"/>
                <a:gd name="connsiteX224" fmla="*/ 1111 w 10000"/>
                <a:gd name="connsiteY224" fmla="*/ 9071 h 10000"/>
                <a:gd name="connsiteX225" fmla="*/ 1147 w 10000"/>
                <a:gd name="connsiteY225" fmla="*/ 9026 h 10000"/>
                <a:gd name="connsiteX226" fmla="*/ 1093 w 10000"/>
                <a:gd name="connsiteY226" fmla="*/ 9015 h 10000"/>
                <a:gd name="connsiteX227" fmla="*/ 1111 w 10000"/>
                <a:gd name="connsiteY227" fmla="*/ 8880 h 10000"/>
                <a:gd name="connsiteX228" fmla="*/ 1201 w 10000"/>
                <a:gd name="connsiteY228" fmla="*/ 8852 h 10000"/>
                <a:gd name="connsiteX229" fmla="*/ 1228 w 10000"/>
                <a:gd name="connsiteY229" fmla="*/ 8880 h 10000"/>
                <a:gd name="connsiteX230" fmla="*/ 1138 w 10000"/>
                <a:gd name="connsiteY230" fmla="*/ 8948 h 10000"/>
                <a:gd name="connsiteX231" fmla="*/ 1174 w 10000"/>
                <a:gd name="connsiteY231" fmla="*/ 8987 h 10000"/>
                <a:gd name="connsiteX232" fmla="*/ 1174 w 10000"/>
                <a:gd name="connsiteY232" fmla="*/ 9043 h 10000"/>
                <a:gd name="connsiteX233" fmla="*/ 1237 w 10000"/>
                <a:gd name="connsiteY233" fmla="*/ 8993 h 10000"/>
                <a:gd name="connsiteX234" fmla="*/ 1263 w 10000"/>
                <a:gd name="connsiteY234" fmla="*/ 9055 h 10000"/>
                <a:gd name="connsiteX235" fmla="*/ 1362 w 10000"/>
                <a:gd name="connsiteY235" fmla="*/ 9083 h 10000"/>
                <a:gd name="connsiteX236" fmla="*/ 1416 w 10000"/>
                <a:gd name="connsiteY236" fmla="*/ 9195 h 10000"/>
                <a:gd name="connsiteX237" fmla="*/ 1398 w 10000"/>
                <a:gd name="connsiteY237" fmla="*/ 9246 h 10000"/>
                <a:gd name="connsiteX238" fmla="*/ 1443 w 10000"/>
                <a:gd name="connsiteY238" fmla="*/ 9297 h 10000"/>
                <a:gd name="connsiteX239" fmla="*/ 1425 w 10000"/>
                <a:gd name="connsiteY239" fmla="*/ 9347 h 10000"/>
                <a:gd name="connsiteX240" fmla="*/ 1326 w 10000"/>
                <a:gd name="connsiteY240" fmla="*/ 9465 h 10000"/>
                <a:gd name="connsiteX241" fmla="*/ 1380 w 10000"/>
                <a:gd name="connsiteY241" fmla="*/ 9482 h 10000"/>
                <a:gd name="connsiteX242" fmla="*/ 1398 w 10000"/>
                <a:gd name="connsiteY242" fmla="*/ 9617 h 10000"/>
                <a:gd name="connsiteX243" fmla="*/ 1550 w 10000"/>
                <a:gd name="connsiteY243" fmla="*/ 9690 h 10000"/>
                <a:gd name="connsiteX244" fmla="*/ 1595 w 10000"/>
                <a:gd name="connsiteY244" fmla="*/ 9696 h 10000"/>
                <a:gd name="connsiteX245" fmla="*/ 1568 w 10000"/>
                <a:gd name="connsiteY245" fmla="*/ 9645 h 10000"/>
                <a:gd name="connsiteX246" fmla="*/ 1613 w 10000"/>
                <a:gd name="connsiteY246" fmla="*/ 9606 h 10000"/>
                <a:gd name="connsiteX247" fmla="*/ 1667 w 10000"/>
                <a:gd name="connsiteY247" fmla="*/ 9674 h 10000"/>
                <a:gd name="connsiteX248" fmla="*/ 1595 w 10000"/>
                <a:gd name="connsiteY248" fmla="*/ 9713 h 10000"/>
                <a:gd name="connsiteX249" fmla="*/ 1685 w 10000"/>
                <a:gd name="connsiteY249" fmla="*/ 9786 h 10000"/>
                <a:gd name="connsiteX250" fmla="*/ 1783 w 10000"/>
                <a:gd name="connsiteY250" fmla="*/ 9831 h 10000"/>
                <a:gd name="connsiteX251" fmla="*/ 1837 w 10000"/>
                <a:gd name="connsiteY251" fmla="*/ 9887 h 10000"/>
                <a:gd name="connsiteX252" fmla="*/ 1774 w 10000"/>
                <a:gd name="connsiteY252" fmla="*/ 9938 h 10000"/>
                <a:gd name="connsiteX253" fmla="*/ 1703 w 10000"/>
                <a:gd name="connsiteY253" fmla="*/ 9955 h 10000"/>
                <a:gd name="connsiteX254" fmla="*/ 1640 w 10000"/>
                <a:gd name="connsiteY254" fmla="*/ 9944 h 10000"/>
                <a:gd name="connsiteX255" fmla="*/ 1461 w 10000"/>
                <a:gd name="connsiteY255" fmla="*/ 9977 h 10000"/>
                <a:gd name="connsiteX256" fmla="*/ 1371 w 10000"/>
                <a:gd name="connsiteY256" fmla="*/ 9966 h 10000"/>
                <a:gd name="connsiteX257" fmla="*/ 1308 w 10000"/>
                <a:gd name="connsiteY257" fmla="*/ 9927 h 10000"/>
                <a:gd name="connsiteX258" fmla="*/ 1219 w 10000"/>
                <a:gd name="connsiteY258" fmla="*/ 9972 h 10000"/>
                <a:gd name="connsiteX259" fmla="*/ 1039 w 10000"/>
                <a:gd name="connsiteY259" fmla="*/ 9989 h 10000"/>
                <a:gd name="connsiteX260" fmla="*/ 1022 w 10000"/>
                <a:gd name="connsiteY260" fmla="*/ 9989 h 10000"/>
                <a:gd name="connsiteX261" fmla="*/ 1022 w 10000"/>
                <a:gd name="connsiteY261" fmla="*/ 9989 h 10000"/>
                <a:gd name="connsiteX262" fmla="*/ 1022 w 10000"/>
                <a:gd name="connsiteY262" fmla="*/ 998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</a:cxnLst>
              <a:rect l="l" t="t" r="r" b="b"/>
              <a:pathLst>
                <a:path w="10000" h="10000">
                  <a:moveTo>
                    <a:pt x="394" y="9775"/>
                  </a:moveTo>
                  <a:lnTo>
                    <a:pt x="394" y="9679"/>
                  </a:lnTo>
                  <a:cubicBezTo>
                    <a:pt x="391" y="9690"/>
                    <a:pt x="388" y="9702"/>
                    <a:pt x="385" y="9713"/>
                  </a:cubicBezTo>
                  <a:cubicBezTo>
                    <a:pt x="388" y="9734"/>
                    <a:pt x="391" y="9754"/>
                    <a:pt x="394" y="9775"/>
                  </a:cubicBezTo>
                  <a:lnTo>
                    <a:pt x="394" y="9775"/>
                  </a:lnTo>
                  <a:lnTo>
                    <a:pt x="394" y="9775"/>
                  </a:lnTo>
                  <a:close/>
                  <a:moveTo>
                    <a:pt x="1075" y="9443"/>
                  </a:moveTo>
                  <a:lnTo>
                    <a:pt x="1075" y="9387"/>
                  </a:lnTo>
                  <a:cubicBezTo>
                    <a:pt x="1051" y="9394"/>
                    <a:pt x="1028" y="9402"/>
                    <a:pt x="1004" y="9409"/>
                  </a:cubicBezTo>
                  <a:cubicBezTo>
                    <a:pt x="1028" y="9420"/>
                    <a:pt x="1051" y="9432"/>
                    <a:pt x="1075" y="9443"/>
                  </a:cubicBezTo>
                  <a:lnTo>
                    <a:pt x="1075" y="9443"/>
                  </a:lnTo>
                  <a:lnTo>
                    <a:pt x="1075" y="9443"/>
                  </a:lnTo>
                  <a:close/>
                  <a:moveTo>
                    <a:pt x="833" y="9955"/>
                  </a:moveTo>
                  <a:cubicBezTo>
                    <a:pt x="854" y="9951"/>
                    <a:pt x="875" y="9948"/>
                    <a:pt x="896" y="9944"/>
                  </a:cubicBezTo>
                  <a:cubicBezTo>
                    <a:pt x="881" y="9936"/>
                    <a:pt x="866" y="9929"/>
                    <a:pt x="851" y="9921"/>
                  </a:cubicBezTo>
                  <a:cubicBezTo>
                    <a:pt x="833" y="9919"/>
                    <a:pt x="815" y="9918"/>
                    <a:pt x="797" y="9916"/>
                  </a:cubicBezTo>
                  <a:cubicBezTo>
                    <a:pt x="779" y="9921"/>
                    <a:pt x="762" y="9927"/>
                    <a:pt x="744" y="9932"/>
                  </a:cubicBezTo>
                  <a:lnTo>
                    <a:pt x="833" y="9955"/>
                  </a:lnTo>
                  <a:lnTo>
                    <a:pt x="833" y="9955"/>
                  </a:lnTo>
                  <a:lnTo>
                    <a:pt x="833" y="9955"/>
                  </a:lnTo>
                  <a:close/>
                  <a:moveTo>
                    <a:pt x="1022" y="9989"/>
                  </a:moveTo>
                  <a:lnTo>
                    <a:pt x="1138" y="9989"/>
                  </a:lnTo>
                  <a:lnTo>
                    <a:pt x="1201" y="9989"/>
                  </a:lnTo>
                  <a:lnTo>
                    <a:pt x="1326" y="9989"/>
                  </a:lnTo>
                  <a:lnTo>
                    <a:pt x="1505" y="10000"/>
                  </a:lnTo>
                  <a:lnTo>
                    <a:pt x="1604" y="10000"/>
                  </a:lnTo>
                  <a:lnTo>
                    <a:pt x="1846" y="9983"/>
                  </a:lnTo>
                  <a:lnTo>
                    <a:pt x="2052" y="9966"/>
                  </a:lnTo>
                  <a:lnTo>
                    <a:pt x="2294" y="9932"/>
                  </a:lnTo>
                  <a:lnTo>
                    <a:pt x="2509" y="9865"/>
                  </a:lnTo>
                  <a:lnTo>
                    <a:pt x="2401" y="9871"/>
                  </a:lnTo>
                  <a:cubicBezTo>
                    <a:pt x="2377" y="9875"/>
                    <a:pt x="2354" y="9878"/>
                    <a:pt x="2330" y="9882"/>
                  </a:cubicBezTo>
                  <a:cubicBezTo>
                    <a:pt x="2297" y="9876"/>
                    <a:pt x="2264" y="9871"/>
                    <a:pt x="2231" y="9865"/>
                  </a:cubicBezTo>
                  <a:lnTo>
                    <a:pt x="2285" y="9826"/>
                  </a:lnTo>
                  <a:cubicBezTo>
                    <a:pt x="2273" y="9818"/>
                    <a:pt x="2261" y="9811"/>
                    <a:pt x="2249" y="9803"/>
                  </a:cubicBezTo>
                  <a:cubicBezTo>
                    <a:pt x="2267" y="9799"/>
                    <a:pt x="2285" y="9796"/>
                    <a:pt x="2303" y="9792"/>
                  </a:cubicBezTo>
                  <a:cubicBezTo>
                    <a:pt x="2315" y="9814"/>
                    <a:pt x="2327" y="9837"/>
                    <a:pt x="2339" y="9859"/>
                  </a:cubicBezTo>
                  <a:cubicBezTo>
                    <a:pt x="2369" y="9857"/>
                    <a:pt x="2398" y="9856"/>
                    <a:pt x="2428" y="9854"/>
                  </a:cubicBezTo>
                  <a:cubicBezTo>
                    <a:pt x="2437" y="9845"/>
                    <a:pt x="2446" y="9835"/>
                    <a:pt x="2455" y="9826"/>
                  </a:cubicBezTo>
                  <a:lnTo>
                    <a:pt x="2518" y="9781"/>
                  </a:lnTo>
                  <a:lnTo>
                    <a:pt x="2590" y="9781"/>
                  </a:lnTo>
                  <a:lnTo>
                    <a:pt x="2697" y="9707"/>
                  </a:lnTo>
                  <a:lnTo>
                    <a:pt x="2688" y="9674"/>
                  </a:lnTo>
                  <a:lnTo>
                    <a:pt x="2742" y="9662"/>
                  </a:lnTo>
                  <a:cubicBezTo>
                    <a:pt x="2772" y="9653"/>
                    <a:pt x="2802" y="9643"/>
                    <a:pt x="2832" y="9634"/>
                  </a:cubicBezTo>
                  <a:cubicBezTo>
                    <a:pt x="2841" y="9615"/>
                    <a:pt x="2849" y="9597"/>
                    <a:pt x="2858" y="9578"/>
                  </a:cubicBezTo>
                  <a:lnTo>
                    <a:pt x="2796" y="9555"/>
                  </a:lnTo>
                  <a:lnTo>
                    <a:pt x="2760" y="9516"/>
                  </a:lnTo>
                  <a:cubicBezTo>
                    <a:pt x="2763" y="9505"/>
                    <a:pt x="2766" y="9493"/>
                    <a:pt x="2769" y="9482"/>
                  </a:cubicBezTo>
                  <a:lnTo>
                    <a:pt x="2742" y="9443"/>
                  </a:lnTo>
                  <a:lnTo>
                    <a:pt x="2751" y="9398"/>
                  </a:lnTo>
                  <a:cubicBezTo>
                    <a:pt x="2778" y="9370"/>
                    <a:pt x="2805" y="9341"/>
                    <a:pt x="2832" y="9313"/>
                  </a:cubicBezTo>
                  <a:cubicBezTo>
                    <a:pt x="2841" y="9296"/>
                    <a:pt x="2849" y="9280"/>
                    <a:pt x="2858" y="9263"/>
                  </a:cubicBezTo>
                  <a:cubicBezTo>
                    <a:pt x="2867" y="9244"/>
                    <a:pt x="2876" y="9226"/>
                    <a:pt x="2885" y="9207"/>
                  </a:cubicBezTo>
                  <a:lnTo>
                    <a:pt x="2885" y="9167"/>
                  </a:lnTo>
                  <a:lnTo>
                    <a:pt x="2849" y="9116"/>
                  </a:lnTo>
                  <a:cubicBezTo>
                    <a:pt x="2840" y="9105"/>
                    <a:pt x="2832" y="9094"/>
                    <a:pt x="2823" y="9083"/>
                  </a:cubicBezTo>
                  <a:lnTo>
                    <a:pt x="2787" y="9071"/>
                  </a:lnTo>
                  <a:cubicBezTo>
                    <a:pt x="2760" y="9066"/>
                    <a:pt x="2733" y="9060"/>
                    <a:pt x="2706" y="9055"/>
                  </a:cubicBezTo>
                  <a:cubicBezTo>
                    <a:pt x="2694" y="9045"/>
                    <a:pt x="2682" y="9036"/>
                    <a:pt x="2670" y="9026"/>
                  </a:cubicBezTo>
                  <a:cubicBezTo>
                    <a:pt x="2661" y="9019"/>
                    <a:pt x="2652" y="9011"/>
                    <a:pt x="2643" y="9004"/>
                  </a:cubicBezTo>
                  <a:cubicBezTo>
                    <a:pt x="2622" y="9000"/>
                    <a:pt x="2602" y="8997"/>
                    <a:pt x="2581" y="8993"/>
                  </a:cubicBezTo>
                  <a:cubicBezTo>
                    <a:pt x="2569" y="8985"/>
                    <a:pt x="2557" y="8978"/>
                    <a:pt x="2545" y="8970"/>
                  </a:cubicBezTo>
                  <a:cubicBezTo>
                    <a:pt x="2527" y="8949"/>
                    <a:pt x="2509" y="8929"/>
                    <a:pt x="2491" y="8908"/>
                  </a:cubicBezTo>
                  <a:lnTo>
                    <a:pt x="2455" y="8869"/>
                  </a:lnTo>
                  <a:lnTo>
                    <a:pt x="2384" y="8807"/>
                  </a:lnTo>
                  <a:lnTo>
                    <a:pt x="2276" y="8734"/>
                  </a:lnTo>
                  <a:lnTo>
                    <a:pt x="2231" y="8683"/>
                  </a:lnTo>
                  <a:cubicBezTo>
                    <a:pt x="2240" y="8672"/>
                    <a:pt x="2249" y="8660"/>
                    <a:pt x="2258" y="8649"/>
                  </a:cubicBezTo>
                  <a:lnTo>
                    <a:pt x="2294" y="8610"/>
                  </a:lnTo>
                  <a:cubicBezTo>
                    <a:pt x="2306" y="8586"/>
                    <a:pt x="2318" y="8561"/>
                    <a:pt x="2330" y="8537"/>
                  </a:cubicBezTo>
                  <a:cubicBezTo>
                    <a:pt x="2339" y="8518"/>
                    <a:pt x="2348" y="8500"/>
                    <a:pt x="2357" y="8481"/>
                  </a:cubicBezTo>
                  <a:lnTo>
                    <a:pt x="2357" y="8413"/>
                  </a:lnTo>
                  <a:lnTo>
                    <a:pt x="3504" y="8424"/>
                  </a:lnTo>
                  <a:lnTo>
                    <a:pt x="4247" y="8452"/>
                  </a:lnTo>
                  <a:lnTo>
                    <a:pt x="7473" y="8497"/>
                  </a:lnTo>
                  <a:lnTo>
                    <a:pt x="9686" y="8514"/>
                  </a:lnTo>
                  <a:lnTo>
                    <a:pt x="9659" y="8391"/>
                  </a:lnTo>
                  <a:cubicBezTo>
                    <a:pt x="9638" y="8355"/>
                    <a:pt x="9618" y="8320"/>
                    <a:pt x="9597" y="8284"/>
                  </a:cubicBezTo>
                  <a:lnTo>
                    <a:pt x="9534" y="8233"/>
                  </a:lnTo>
                  <a:lnTo>
                    <a:pt x="9507" y="8182"/>
                  </a:lnTo>
                  <a:cubicBezTo>
                    <a:pt x="9486" y="8173"/>
                    <a:pt x="9465" y="8163"/>
                    <a:pt x="9444" y="8154"/>
                  </a:cubicBezTo>
                  <a:cubicBezTo>
                    <a:pt x="9435" y="8137"/>
                    <a:pt x="9427" y="8121"/>
                    <a:pt x="9418" y="8104"/>
                  </a:cubicBezTo>
                  <a:cubicBezTo>
                    <a:pt x="9424" y="8087"/>
                    <a:pt x="9429" y="8070"/>
                    <a:pt x="9435" y="8053"/>
                  </a:cubicBezTo>
                  <a:cubicBezTo>
                    <a:pt x="9423" y="8023"/>
                    <a:pt x="9412" y="7993"/>
                    <a:pt x="9400" y="7963"/>
                  </a:cubicBezTo>
                  <a:lnTo>
                    <a:pt x="9444" y="7907"/>
                  </a:lnTo>
                  <a:cubicBezTo>
                    <a:pt x="9450" y="7884"/>
                    <a:pt x="9456" y="7862"/>
                    <a:pt x="9462" y="7839"/>
                  </a:cubicBezTo>
                  <a:lnTo>
                    <a:pt x="9444" y="7755"/>
                  </a:lnTo>
                  <a:cubicBezTo>
                    <a:pt x="9459" y="7732"/>
                    <a:pt x="9474" y="7710"/>
                    <a:pt x="9489" y="7687"/>
                  </a:cubicBezTo>
                  <a:cubicBezTo>
                    <a:pt x="9486" y="7676"/>
                    <a:pt x="9483" y="7664"/>
                    <a:pt x="9480" y="7653"/>
                  </a:cubicBezTo>
                  <a:cubicBezTo>
                    <a:pt x="9495" y="7636"/>
                    <a:pt x="9510" y="7620"/>
                    <a:pt x="9525" y="7603"/>
                  </a:cubicBezTo>
                  <a:cubicBezTo>
                    <a:pt x="9522" y="7579"/>
                    <a:pt x="9519" y="7554"/>
                    <a:pt x="9516" y="7530"/>
                  </a:cubicBezTo>
                  <a:cubicBezTo>
                    <a:pt x="9534" y="7494"/>
                    <a:pt x="9552" y="7459"/>
                    <a:pt x="9570" y="7423"/>
                  </a:cubicBezTo>
                  <a:cubicBezTo>
                    <a:pt x="9579" y="7410"/>
                    <a:pt x="9588" y="7396"/>
                    <a:pt x="9597" y="7383"/>
                  </a:cubicBezTo>
                  <a:cubicBezTo>
                    <a:pt x="9582" y="7349"/>
                    <a:pt x="9567" y="7316"/>
                    <a:pt x="9552" y="7282"/>
                  </a:cubicBezTo>
                  <a:lnTo>
                    <a:pt x="9561" y="7243"/>
                  </a:lnTo>
                  <a:cubicBezTo>
                    <a:pt x="9552" y="7233"/>
                    <a:pt x="9543" y="7224"/>
                    <a:pt x="9534" y="7214"/>
                  </a:cubicBezTo>
                  <a:lnTo>
                    <a:pt x="9480" y="7181"/>
                  </a:lnTo>
                  <a:cubicBezTo>
                    <a:pt x="9477" y="7170"/>
                    <a:pt x="9474" y="7158"/>
                    <a:pt x="9471" y="7147"/>
                  </a:cubicBezTo>
                  <a:cubicBezTo>
                    <a:pt x="9462" y="7143"/>
                    <a:pt x="9453" y="7140"/>
                    <a:pt x="9444" y="7136"/>
                  </a:cubicBezTo>
                  <a:cubicBezTo>
                    <a:pt x="9420" y="7117"/>
                    <a:pt x="9397" y="7098"/>
                    <a:pt x="9373" y="7079"/>
                  </a:cubicBezTo>
                  <a:lnTo>
                    <a:pt x="9346" y="7034"/>
                  </a:lnTo>
                  <a:lnTo>
                    <a:pt x="9355" y="7001"/>
                  </a:lnTo>
                  <a:lnTo>
                    <a:pt x="9355" y="6944"/>
                  </a:lnTo>
                  <a:cubicBezTo>
                    <a:pt x="9340" y="6922"/>
                    <a:pt x="9325" y="6899"/>
                    <a:pt x="9310" y="6877"/>
                  </a:cubicBezTo>
                  <a:cubicBezTo>
                    <a:pt x="9313" y="6856"/>
                    <a:pt x="9316" y="6836"/>
                    <a:pt x="9319" y="6815"/>
                  </a:cubicBezTo>
                  <a:lnTo>
                    <a:pt x="9292" y="6719"/>
                  </a:lnTo>
                  <a:cubicBezTo>
                    <a:pt x="9304" y="6702"/>
                    <a:pt x="9316" y="6686"/>
                    <a:pt x="9328" y="6669"/>
                  </a:cubicBezTo>
                  <a:cubicBezTo>
                    <a:pt x="9346" y="6659"/>
                    <a:pt x="9364" y="6650"/>
                    <a:pt x="9382" y="6640"/>
                  </a:cubicBezTo>
                  <a:lnTo>
                    <a:pt x="9400" y="6607"/>
                  </a:lnTo>
                  <a:cubicBezTo>
                    <a:pt x="9412" y="6584"/>
                    <a:pt x="9423" y="6562"/>
                    <a:pt x="9435" y="6539"/>
                  </a:cubicBezTo>
                  <a:cubicBezTo>
                    <a:pt x="9465" y="6502"/>
                    <a:pt x="9495" y="6464"/>
                    <a:pt x="9525" y="6427"/>
                  </a:cubicBezTo>
                  <a:lnTo>
                    <a:pt x="9543" y="6376"/>
                  </a:lnTo>
                  <a:cubicBezTo>
                    <a:pt x="9540" y="6355"/>
                    <a:pt x="9537" y="6335"/>
                    <a:pt x="9534" y="6314"/>
                  </a:cubicBezTo>
                  <a:lnTo>
                    <a:pt x="9552" y="6263"/>
                  </a:lnTo>
                  <a:lnTo>
                    <a:pt x="9561" y="6224"/>
                  </a:lnTo>
                  <a:cubicBezTo>
                    <a:pt x="9552" y="6198"/>
                    <a:pt x="9543" y="6171"/>
                    <a:pt x="9534" y="6145"/>
                  </a:cubicBezTo>
                  <a:cubicBezTo>
                    <a:pt x="9540" y="6134"/>
                    <a:pt x="9546" y="6122"/>
                    <a:pt x="9552" y="6111"/>
                  </a:cubicBezTo>
                  <a:cubicBezTo>
                    <a:pt x="9597" y="6089"/>
                    <a:pt x="9641" y="6066"/>
                    <a:pt x="9686" y="6044"/>
                  </a:cubicBezTo>
                  <a:lnTo>
                    <a:pt x="9776" y="6005"/>
                  </a:lnTo>
                  <a:cubicBezTo>
                    <a:pt x="9767" y="5995"/>
                    <a:pt x="9758" y="5986"/>
                    <a:pt x="9749" y="5976"/>
                  </a:cubicBezTo>
                  <a:cubicBezTo>
                    <a:pt x="9779" y="5972"/>
                    <a:pt x="9809" y="5969"/>
                    <a:pt x="9839" y="5965"/>
                  </a:cubicBezTo>
                  <a:cubicBezTo>
                    <a:pt x="9854" y="5961"/>
                    <a:pt x="9869" y="5958"/>
                    <a:pt x="9884" y="5954"/>
                  </a:cubicBezTo>
                  <a:lnTo>
                    <a:pt x="9928" y="5898"/>
                  </a:lnTo>
                  <a:cubicBezTo>
                    <a:pt x="9952" y="5892"/>
                    <a:pt x="9976" y="5887"/>
                    <a:pt x="10000" y="5881"/>
                  </a:cubicBezTo>
                  <a:cubicBezTo>
                    <a:pt x="9961" y="5853"/>
                    <a:pt x="9923" y="5824"/>
                    <a:pt x="9884" y="5796"/>
                  </a:cubicBezTo>
                  <a:lnTo>
                    <a:pt x="9704" y="5751"/>
                  </a:lnTo>
                  <a:lnTo>
                    <a:pt x="9704" y="5706"/>
                  </a:lnTo>
                  <a:cubicBezTo>
                    <a:pt x="9716" y="5699"/>
                    <a:pt x="9728" y="5691"/>
                    <a:pt x="9740" y="5684"/>
                  </a:cubicBezTo>
                  <a:lnTo>
                    <a:pt x="9758" y="5639"/>
                  </a:lnTo>
                  <a:cubicBezTo>
                    <a:pt x="9755" y="5630"/>
                    <a:pt x="9752" y="5620"/>
                    <a:pt x="9749" y="5611"/>
                  </a:cubicBezTo>
                  <a:cubicBezTo>
                    <a:pt x="9752" y="5600"/>
                    <a:pt x="9755" y="5588"/>
                    <a:pt x="9758" y="5577"/>
                  </a:cubicBezTo>
                  <a:cubicBezTo>
                    <a:pt x="9770" y="5568"/>
                    <a:pt x="9782" y="5558"/>
                    <a:pt x="9794" y="5549"/>
                  </a:cubicBezTo>
                  <a:cubicBezTo>
                    <a:pt x="9800" y="5541"/>
                    <a:pt x="9806" y="5534"/>
                    <a:pt x="9812" y="5526"/>
                  </a:cubicBezTo>
                  <a:cubicBezTo>
                    <a:pt x="9782" y="5507"/>
                    <a:pt x="9752" y="5489"/>
                    <a:pt x="9722" y="5470"/>
                  </a:cubicBezTo>
                  <a:lnTo>
                    <a:pt x="9731" y="5374"/>
                  </a:lnTo>
                  <a:cubicBezTo>
                    <a:pt x="9722" y="5363"/>
                    <a:pt x="9713" y="5351"/>
                    <a:pt x="9704" y="5340"/>
                  </a:cubicBezTo>
                  <a:lnTo>
                    <a:pt x="9642" y="5284"/>
                  </a:lnTo>
                  <a:cubicBezTo>
                    <a:pt x="9627" y="5277"/>
                    <a:pt x="9612" y="5269"/>
                    <a:pt x="9597" y="5262"/>
                  </a:cubicBezTo>
                  <a:lnTo>
                    <a:pt x="9516" y="5211"/>
                  </a:lnTo>
                  <a:cubicBezTo>
                    <a:pt x="9507" y="5200"/>
                    <a:pt x="9498" y="5188"/>
                    <a:pt x="9489" y="5177"/>
                  </a:cubicBezTo>
                  <a:cubicBezTo>
                    <a:pt x="9480" y="5156"/>
                    <a:pt x="9471" y="5136"/>
                    <a:pt x="9462" y="5115"/>
                  </a:cubicBezTo>
                  <a:cubicBezTo>
                    <a:pt x="9450" y="5102"/>
                    <a:pt x="9439" y="5089"/>
                    <a:pt x="9427" y="5076"/>
                  </a:cubicBezTo>
                  <a:cubicBezTo>
                    <a:pt x="9439" y="5067"/>
                    <a:pt x="9450" y="5057"/>
                    <a:pt x="9462" y="5048"/>
                  </a:cubicBezTo>
                  <a:cubicBezTo>
                    <a:pt x="9450" y="5031"/>
                    <a:pt x="9439" y="5014"/>
                    <a:pt x="9427" y="4997"/>
                  </a:cubicBezTo>
                  <a:cubicBezTo>
                    <a:pt x="9412" y="4975"/>
                    <a:pt x="9397" y="4952"/>
                    <a:pt x="9382" y="4930"/>
                  </a:cubicBezTo>
                  <a:lnTo>
                    <a:pt x="9382" y="4873"/>
                  </a:lnTo>
                  <a:lnTo>
                    <a:pt x="9337" y="4828"/>
                  </a:lnTo>
                  <a:lnTo>
                    <a:pt x="9373" y="4789"/>
                  </a:lnTo>
                  <a:cubicBezTo>
                    <a:pt x="9361" y="4778"/>
                    <a:pt x="9349" y="4766"/>
                    <a:pt x="9337" y="4755"/>
                  </a:cubicBezTo>
                  <a:lnTo>
                    <a:pt x="9256" y="4716"/>
                  </a:lnTo>
                  <a:cubicBezTo>
                    <a:pt x="9265" y="4693"/>
                    <a:pt x="9274" y="4671"/>
                    <a:pt x="9283" y="4648"/>
                  </a:cubicBezTo>
                  <a:cubicBezTo>
                    <a:pt x="9265" y="4642"/>
                    <a:pt x="9247" y="4637"/>
                    <a:pt x="9229" y="4631"/>
                  </a:cubicBezTo>
                  <a:cubicBezTo>
                    <a:pt x="9208" y="4558"/>
                    <a:pt x="9188" y="4485"/>
                    <a:pt x="9167" y="4412"/>
                  </a:cubicBezTo>
                  <a:lnTo>
                    <a:pt x="9041" y="3877"/>
                  </a:lnTo>
                  <a:cubicBezTo>
                    <a:pt x="9008" y="3750"/>
                    <a:pt x="8976" y="3622"/>
                    <a:pt x="8943" y="3495"/>
                  </a:cubicBezTo>
                  <a:cubicBezTo>
                    <a:pt x="8934" y="3467"/>
                    <a:pt x="8925" y="3438"/>
                    <a:pt x="8916" y="3410"/>
                  </a:cubicBezTo>
                  <a:cubicBezTo>
                    <a:pt x="8910" y="3363"/>
                    <a:pt x="8904" y="3317"/>
                    <a:pt x="8898" y="3270"/>
                  </a:cubicBezTo>
                  <a:cubicBezTo>
                    <a:pt x="8865" y="3125"/>
                    <a:pt x="8832" y="2981"/>
                    <a:pt x="8799" y="2836"/>
                  </a:cubicBezTo>
                  <a:cubicBezTo>
                    <a:pt x="8787" y="2810"/>
                    <a:pt x="8775" y="2783"/>
                    <a:pt x="8763" y="2757"/>
                  </a:cubicBezTo>
                  <a:cubicBezTo>
                    <a:pt x="8754" y="2695"/>
                    <a:pt x="8746" y="2634"/>
                    <a:pt x="8737" y="2572"/>
                  </a:cubicBezTo>
                  <a:lnTo>
                    <a:pt x="8710" y="2470"/>
                  </a:lnTo>
                  <a:cubicBezTo>
                    <a:pt x="8692" y="2389"/>
                    <a:pt x="8674" y="2309"/>
                    <a:pt x="8656" y="2228"/>
                  </a:cubicBezTo>
                  <a:cubicBezTo>
                    <a:pt x="8635" y="2161"/>
                    <a:pt x="8614" y="2093"/>
                    <a:pt x="8593" y="2026"/>
                  </a:cubicBezTo>
                  <a:cubicBezTo>
                    <a:pt x="8542" y="1825"/>
                    <a:pt x="8492" y="1625"/>
                    <a:pt x="8441" y="1424"/>
                  </a:cubicBezTo>
                  <a:lnTo>
                    <a:pt x="8423" y="1328"/>
                  </a:lnTo>
                  <a:lnTo>
                    <a:pt x="8333" y="1007"/>
                  </a:lnTo>
                  <a:cubicBezTo>
                    <a:pt x="8303" y="870"/>
                    <a:pt x="8274" y="734"/>
                    <a:pt x="8244" y="597"/>
                  </a:cubicBezTo>
                  <a:cubicBezTo>
                    <a:pt x="8215" y="455"/>
                    <a:pt x="8187" y="312"/>
                    <a:pt x="8158" y="170"/>
                  </a:cubicBezTo>
                  <a:lnTo>
                    <a:pt x="7679" y="163"/>
                  </a:lnTo>
                  <a:lnTo>
                    <a:pt x="3869" y="135"/>
                  </a:lnTo>
                  <a:lnTo>
                    <a:pt x="1183" y="0"/>
                  </a:lnTo>
                  <a:cubicBezTo>
                    <a:pt x="1207" y="41"/>
                    <a:pt x="1230" y="83"/>
                    <a:pt x="1254" y="124"/>
                  </a:cubicBezTo>
                  <a:cubicBezTo>
                    <a:pt x="1278" y="146"/>
                    <a:pt x="1302" y="169"/>
                    <a:pt x="1326" y="191"/>
                  </a:cubicBezTo>
                  <a:lnTo>
                    <a:pt x="1434" y="231"/>
                  </a:lnTo>
                  <a:cubicBezTo>
                    <a:pt x="1419" y="300"/>
                    <a:pt x="1404" y="370"/>
                    <a:pt x="1389" y="439"/>
                  </a:cubicBezTo>
                  <a:lnTo>
                    <a:pt x="1290" y="799"/>
                  </a:lnTo>
                  <a:lnTo>
                    <a:pt x="1263" y="985"/>
                  </a:lnTo>
                  <a:cubicBezTo>
                    <a:pt x="1242" y="1058"/>
                    <a:pt x="1222" y="1131"/>
                    <a:pt x="1201" y="1204"/>
                  </a:cubicBezTo>
                  <a:lnTo>
                    <a:pt x="1165" y="1351"/>
                  </a:lnTo>
                  <a:lnTo>
                    <a:pt x="1129" y="1531"/>
                  </a:lnTo>
                  <a:cubicBezTo>
                    <a:pt x="1084" y="1722"/>
                    <a:pt x="1040" y="1914"/>
                    <a:pt x="995" y="2105"/>
                  </a:cubicBezTo>
                  <a:cubicBezTo>
                    <a:pt x="968" y="2219"/>
                    <a:pt x="941" y="2334"/>
                    <a:pt x="914" y="2448"/>
                  </a:cubicBezTo>
                  <a:lnTo>
                    <a:pt x="878" y="2628"/>
                  </a:lnTo>
                  <a:lnTo>
                    <a:pt x="806" y="2904"/>
                  </a:lnTo>
                  <a:cubicBezTo>
                    <a:pt x="800" y="2930"/>
                    <a:pt x="795" y="2957"/>
                    <a:pt x="789" y="2983"/>
                  </a:cubicBezTo>
                  <a:cubicBezTo>
                    <a:pt x="768" y="3082"/>
                    <a:pt x="747" y="3182"/>
                    <a:pt x="726" y="3281"/>
                  </a:cubicBezTo>
                  <a:lnTo>
                    <a:pt x="591" y="3849"/>
                  </a:lnTo>
                  <a:cubicBezTo>
                    <a:pt x="576" y="3930"/>
                    <a:pt x="562" y="4010"/>
                    <a:pt x="547" y="4091"/>
                  </a:cubicBezTo>
                  <a:cubicBezTo>
                    <a:pt x="514" y="4239"/>
                    <a:pt x="481" y="4388"/>
                    <a:pt x="448" y="4536"/>
                  </a:cubicBezTo>
                  <a:cubicBezTo>
                    <a:pt x="442" y="4558"/>
                    <a:pt x="436" y="4581"/>
                    <a:pt x="430" y="4603"/>
                  </a:cubicBezTo>
                  <a:cubicBezTo>
                    <a:pt x="394" y="4753"/>
                    <a:pt x="359" y="4903"/>
                    <a:pt x="323" y="5053"/>
                  </a:cubicBezTo>
                  <a:cubicBezTo>
                    <a:pt x="311" y="5104"/>
                    <a:pt x="299" y="5154"/>
                    <a:pt x="287" y="5205"/>
                  </a:cubicBezTo>
                  <a:cubicBezTo>
                    <a:pt x="257" y="5321"/>
                    <a:pt x="227" y="5438"/>
                    <a:pt x="197" y="5554"/>
                  </a:cubicBezTo>
                  <a:lnTo>
                    <a:pt x="152" y="5740"/>
                  </a:lnTo>
                  <a:cubicBezTo>
                    <a:pt x="122" y="5879"/>
                    <a:pt x="93" y="6017"/>
                    <a:pt x="63" y="6156"/>
                  </a:cubicBezTo>
                  <a:cubicBezTo>
                    <a:pt x="66" y="6194"/>
                    <a:pt x="69" y="6231"/>
                    <a:pt x="72" y="6269"/>
                  </a:cubicBezTo>
                  <a:cubicBezTo>
                    <a:pt x="51" y="6350"/>
                    <a:pt x="30" y="6430"/>
                    <a:pt x="9" y="6511"/>
                  </a:cubicBezTo>
                  <a:cubicBezTo>
                    <a:pt x="6" y="7168"/>
                    <a:pt x="3" y="7824"/>
                    <a:pt x="0" y="8481"/>
                  </a:cubicBezTo>
                  <a:lnTo>
                    <a:pt x="0" y="9645"/>
                  </a:lnTo>
                  <a:cubicBezTo>
                    <a:pt x="24" y="9636"/>
                    <a:pt x="48" y="9626"/>
                    <a:pt x="72" y="9617"/>
                  </a:cubicBezTo>
                  <a:cubicBezTo>
                    <a:pt x="90" y="9610"/>
                    <a:pt x="107" y="9602"/>
                    <a:pt x="125" y="9595"/>
                  </a:cubicBezTo>
                  <a:cubicBezTo>
                    <a:pt x="140" y="9597"/>
                    <a:pt x="155" y="9598"/>
                    <a:pt x="170" y="9600"/>
                  </a:cubicBezTo>
                  <a:cubicBezTo>
                    <a:pt x="194" y="9610"/>
                    <a:pt x="218" y="9619"/>
                    <a:pt x="242" y="9629"/>
                  </a:cubicBezTo>
                  <a:lnTo>
                    <a:pt x="242" y="9668"/>
                  </a:lnTo>
                  <a:cubicBezTo>
                    <a:pt x="260" y="9657"/>
                    <a:pt x="278" y="9645"/>
                    <a:pt x="296" y="9634"/>
                  </a:cubicBezTo>
                  <a:lnTo>
                    <a:pt x="439" y="9662"/>
                  </a:lnTo>
                  <a:cubicBezTo>
                    <a:pt x="472" y="9675"/>
                    <a:pt x="505" y="9689"/>
                    <a:pt x="538" y="9702"/>
                  </a:cubicBezTo>
                  <a:lnTo>
                    <a:pt x="600" y="9696"/>
                  </a:lnTo>
                  <a:lnTo>
                    <a:pt x="582" y="9792"/>
                  </a:lnTo>
                  <a:lnTo>
                    <a:pt x="690" y="9769"/>
                  </a:lnTo>
                  <a:cubicBezTo>
                    <a:pt x="684" y="9760"/>
                    <a:pt x="678" y="9750"/>
                    <a:pt x="672" y="9741"/>
                  </a:cubicBezTo>
                  <a:cubicBezTo>
                    <a:pt x="687" y="9747"/>
                    <a:pt x="702" y="9752"/>
                    <a:pt x="717" y="9758"/>
                  </a:cubicBezTo>
                  <a:cubicBezTo>
                    <a:pt x="726" y="9747"/>
                    <a:pt x="735" y="9735"/>
                    <a:pt x="744" y="9724"/>
                  </a:cubicBezTo>
                  <a:lnTo>
                    <a:pt x="833" y="9679"/>
                  </a:lnTo>
                  <a:cubicBezTo>
                    <a:pt x="836" y="9627"/>
                    <a:pt x="839" y="9574"/>
                    <a:pt x="842" y="9522"/>
                  </a:cubicBezTo>
                  <a:cubicBezTo>
                    <a:pt x="851" y="9509"/>
                    <a:pt x="860" y="9495"/>
                    <a:pt x="869" y="9482"/>
                  </a:cubicBezTo>
                  <a:lnTo>
                    <a:pt x="851" y="9398"/>
                  </a:lnTo>
                  <a:cubicBezTo>
                    <a:pt x="875" y="9375"/>
                    <a:pt x="899" y="9353"/>
                    <a:pt x="923" y="9330"/>
                  </a:cubicBezTo>
                  <a:cubicBezTo>
                    <a:pt x="920" y="9311"/>
                    <a:pt x="917" y="9293"/>
                    <a:pt x="914" y="9274"/>
                  </a:cubicBezTo>
                  <a:cubicBezTo>
                    <a:pt x="935" y="9263"/>
                    <a:pt x="956" y="9251"/>
                    <a:pt x="977" y="9240"/>
                  </a:cubicBezTo>
                  <a:cubicBezTo>
                    <a:pt x="986" y="9206"/>
                    <a:pt x="995" y="9173"/>
                    <a:pt x="1004" y="9139"/>
                  </a:cubicBezTo>
                  <a:lnTo>
                    <a:pt x="1004" y="9111"/>
                  </a:lnTo>
                  <a:cubicBezTo>
                    <a:pt x="1022" y="9113"/>
                    <a:pt x="1039" y="9114"/>
                    <a:pt x="1057" y="9116"/>
                  </a:cubicBezTo>
                  <a:lnTo>
                    <a:pt x="1111" y="9071"/>
                  </a:lnTo>
                  <a:lnTo>
                    <a:pt x="1147" y="9026"/>
                  </a:lnTo>
                  <a:cubicBezTo>
                    <a:pt x="1129" y="9022"/>
                    <a:pt x="1111" y="9019"/>
                    <a:pt x="1093" y="9015"/>
                  </a:cubicBezTo>
                  <a:lnTo>
                    <a:pt x="1111" y="8880"/>
                  </a:lnTo>
                  <a:cubicBezTo>
                    <a:pt x="1141" y="8871"/>
                    <a:pt x="1171" y="8861"/>
                    <a:pt x="1201" y="8852"/>
                  </a:cubicBezTo>
                  <a:cubicBezTo>
                    <a:pt x="1210" y="8861"/>
                    <a:pt x="1219" y="8871"/>
                    <a:pt x="1228" y="8880"/>
                  </a:cubicBezTo>
                  <a:cubicBezTo>
                    <a:pt x="1198" y="8903"/>
                    <a:pt x="1168" y="8925"/>
                    <a:pt x="1138" y="8948"/>
                  </a:cubicBezTo>
                  <a:lnTo>
                    <a:pt x="1174" y="8987"/>
                  </a:lnTo>
                  <a:lnTo>
                    <a:pt x="1174" y="9043"/>
                  </a:lnTo>
                  <a:cubicBezTo>
                    <a:pt x="1195" y="9026"/>
                    <a:pt x="1216" y="9010"/>
                    <a:pt x="1237" y="8993"/>
                  </a:cubicBezTo>
                  <a:cubicBezTo>
                    <a:pt x="1246" y="9014"/>
                    <a:pt x="1254" y="9034"/>
                    <a:pt x="1263" y="9055"/>
                  </a:cubicBezTo>
                  <a:cubicBezTo>
                    <a:pt x="1296" y="9064"/>
                    <a:pt x="1329" y="9074"/>
                    <a:pt x="1362" y="9083"/>
                  </a:cubicBezTo>
                  <a:cubicBezTo>
                    <a:pt x="1380" y="9120"/>
                    <a:pt x="1398" y="9158"/>
                    <a:pt x="1416" y="9195"/>
                  </a:cubicBezTo>
                  <a:lnTo>
                    <a:pt x="1398" y="9246"/>
                  </a:lnTo>
                  <a:lnTo>
                    <a:pt x="1443" y="9297"/>
                  </a:lnTo>
                  <a:cubicBezTo>
                    <a:pt x="1437" y="9314"/>
                    <a:pt x="1431" y="9330"/>
                    <a:pt x="1425" y="9347"/>
                  </a:cubicBezTo>
                  <a:cubicBezTo>
                    <a:pt x="1392" y="9386"/>
                    <a:pt x="1359" y="9426"/>
                    <a:pt x="1326" y="9465"/>
                  </a:cubicBezTo>
                  <a:cubicBezTo>
                    <a:pt x="1344" y="9471"/>
                    <a:pt x="1362" y="9476"/>
                    <a:pt x="1380" y="9482"/>
                  </a:cubicBezTo>
                  <a:lnTo>
                    <a:pt x="1398" y="9617"/>
                  </a:lnTo>
                  <a:lnTo>
                    <a:pt x="1550" y="9690"/>
                  </a:lnTo>
                  <a:lnTo>
                    <a:pt x="1595" y="9696"/>
                  </a:lnTo>
                  <a:lnTo>
                    <a:pt x="1568" y="9645"/>
                  </a:lnTo>
                  <a:lnTo>
                    <a:pt x="1613" y="9606"/>
                  </a:lnTo>
                  <a:cubicBezTo>
                    <a:pt x="1631" y="9629"/>
                    <a:pt x="1649" y="9651"/>
                    <a:pt x="1667" y="9674"/>
                  </a:cubicBezTo>
                  <a:lnTo>
                    <a:pt x="1595" y="9713"/>
                  </a:lnTo>
                  <a:cubicBezTo>
                    <a:pt x="1625" y="9737"/>
                    <a:pt x="1655" y="9762"/>
                    <a:pt x="1685" y="9786"/>
                  </a:cubicBezTo>
                  <a:lnTo>
                    <a:pt x="1783" y="9831"/>
                  </a:lnTo>
                  <a:cubicBezTo>
                    <a:pt x="1801" y="9850"/>
                    <a:pt x="1819" y="9868"/>
                    <a:pt x="1837" y="9887"/>
                  </a:cubicBezTo>
                  <a:lnTo>
                    <a:pt x="1774" y="9938"/>
                  </a:lnTo>
                  <a:cubicBezTo>
                    <a:pt x="1750" y="9944"/>
                    <a:pt x="1727" y="9949"/>
                    <a:pt x="1703" y="9955"/>
                  </a:cubicBezTo>
                  <a:cubicBezTo>
                    <a:pt x="1682" y="9951"/>
                    <a:pt x="1661" y="9948"/>
                    <a:pt x="1640" y="9944"/>
                  </a:cubicBezTo>
                  <a:lnTo>
                    <a:pt x="1461" y="9977"/>
                  </a:lnTo>
                  <a:cubicBezTo>
                    <a:pt x="1431" y="9973"/>
                    <a:pt x="1401" y="9970"/>
                    <a:pt x="1371" y="9966"/>
                  </a:cubicBezTo>
                  <a:lnTo>
                    <a:pt x="1308" y="9927"/>
                  </a:lnTo>
                  <a:lnTo>
                    <a:pt x="1219" y="9972"/>
                  </a:lnTo>
                  <a:lnTo>
                    <a:pt x="1039" y="9989"/>
                  </a:lnTo>
                  <a:lnTo>
                    <a:pt x="1022" y="9989"/>
                  </a:lnTo>
                  <a:lnTo>
                    <a:pt x="1022" y="9989"/>
                  </a:lnTo>
                  <a:lnTo>
                    <a:pt x="1022" y="9989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12">
              <a:extLst>
                <a:ext uri="{FF2B5EF4-FFF2-40B4-BE49-F238E27FC236}">
                  <a16:creationId xmlns:a16="http://schemas.microsoft.com/office/drawing/2014/main" id="{1FCA1BCC-5CAF-EC51-B1AE-0C5E03E494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498359" y="2529947"/>
              <a:ext cx="1852612" cy="2876550"/>
            </a:xfrm>
            <a:custGeom>
              <a:avLst/>
              <a:gdLst>
                <a:gd name="T0" fmla="*/ 987 w 1167"/>
                <a:gd name="T1" fmla="*/ 1812 h 1812"/>
                <a:gd name="T2" fmla="*/ 708 w 1167"/>
                <a:gd name="T3" fmla="*/ 1743 h 1812"/>
                <a:gd name="T4" fmla="*/ 860 w 1167"/>
                <a:gd name="T5" fmla="*/ 1733 h 1812"/>
                <a:gd name="T6" fmla="*/ 944 w 1167"/>
                <a:gd name="T7" fmla="*/ 1755 h 1812"/>
                <a:gd name="T8" fmla="*/ 991 w 1167"/>
                <a:gd name="T9" fmla="*/ 1751 h 1812"/>
                <a:gd name="T10" fmla="*/ 1042 w 1167"/>
                <a:gd name="T11" fmla="*/ 928 h 1812"/>
                <a:gd name="T12" fmla="*/ 1108 w 1167"/>
                <a:gd name="T13" fmla="*/ 464 h 1812"/>
                <a:gd name="T14" fmla="*/ 1154 w 1167"/>
                <a:gd name="T15" fmla="*/ 63 h 1812"/>
                <a:gd name="T16" fmla="*/ 524 w 1167"/>
                <a:gd name="T17" fmla="*/ 38 h 1812"/>
                <a:gd name="T18" fmla="*/ 454 w 1167"/>
                <a:gd name="T19" fmla="*/ 40 h 1812"/>
                <a:gd name="T20" fmla="*/ 444 w 1167"/>
                <a:gd name="T21" fmla="*/ 80 h 1812"/>
                <a:gd name="T22" fmla="*/ 435 w 1167"/>
                <a:gd name="T23" fmla="*/ 108 h 1812"/>
                <a:gd name="T24" fmla="*/ 426 w 1167"/>
                <a:gd name="T25" fmla="*/ 108 h 1812"/>
                <a:gd name="T26" fmla="*/ 409 w 1167"/>
                <a:gd name="T27" fmla="*/ 181 h 1812"/>
                <a:gd name="T28" fmla="*/ 379 w 1167"/>
                <a:gd name="T29" fmla="*/ 249 h 1812"/>
                <a:gd name="T30" fmla="*/ 345 w 1167"/>
                <a:gd name="T31" fmla="*/ 254 h 1812"/>
                <a:gd name="T32" fmla="*/ 303 w 1167"/>
                <a:gd name="T33" fmla="*/ 284 h 1812"/>
                <a:gd name="T34" fmla="*/ 300 w 1167"/>
                <a:gd name="T35" fmla="*/ 297 h 1812"/>
                <a:gd name="T36" fmla="*/ 278 w 1167"/>
                <a:gd name="T37" fmla="*/ 352 h 1812"/>
                <a:gd name="T38" fmla="*/ 244 w 1167"/>
                <a:gd name="T39" fmla="*/ 370 h 1812"/>
                <a:gd name="T40" fmla="*/ 271 w 1167"/>
                <a:gd name="T41" fmla="*/ 440 h 1812"/>
                <a:gd name="T42" fmla="*/ 237 w 1167"/>
                <a:gd name="T43" fmla="*/ 464 h 1812"/>
                <a:gd name="T44" fmla="*/ 222 w 1167"/>
                <a:gd name="T45" fmla="*/ 470 h 1812"/>
                <a:gd name="T46" fmla="*/ 225 w 1167"/>
                <a:gd name="T47" fmla="*/ 499 h 1812"/>
                <a:gd name="T48" fmla="*/ 189 w 1167"/>
                <a:gd name="T49" fmla="*/ 557 h 1812"/>
                <a:gd name="T50" fmla="*/ 222 w 1167"/>
                <a:gd name="T51" fmla="*/ 564 h 1812"/>
                <a:gd name="T52" fmla="*/ 230 w 1167"/>
                <a:gd name="T53" fmla="*/ 565 h 1812"/>
                <a:gd name="T54" fmla="*/ 217 w 1167"/>
                <a:gd name="T55" fmla="*/ 625 h 1812"/>
                <a:gd name="T56" fmla="*/ 226 w 1167"/>
                <a:gd name="T57" fmla="*/ 674 h 1812"/>
                <a:gd name="T58" fmla="*/ 213 w 1167"/>
                <a:gd name="T59" fmla="*/ 705 h 1812"/>
                <a:gd name="T60" fmla="*/ 195 w 1167"/>
                <a:gd name="T61" fmla="*/ 762 h 1812"/>
                <a:gd name="T62" fmla="*/ 217 w 1167"/>
                <a:gd name="T63" fmla="*/ 779 h 1812"/>
                <a:gd name="T64" fmla="*/ 219 w 1167"/>
                <a:gd name="T65" fmla="*/ 839 h 1812"/>
                <a:gd name="T66" fmla="*/ 229 w 1167"/>
                <a:gd name="T67" fmla="*/ 860 h 1812"/>
                <a:gd name="T68" fmla="*/ 232 w 1167"/>
                <a:gd name="T69" fmla="*/ 919 h 1812"/>
                <a:gd name="T70" fmla="*/ 223 w 1167"/>
                <a:gd name="T71" fmla="*/ 938 h 1812"/>
                <a:gd name="T72" fmla="*/ 268 w 1167"/>
                <a:gd name="T73" fmla="*/ 962 h 1812"/>
                <a:gd name="T74" fmla="*/ 235 w 1167"/>
                <a:gd name="T75" fmla="*/ 1009 h 1812"/>
                <a:gd name="T76" fmla="*/ 195 w 1167"/>
                <a:gd name="T77" fmla="*/ 1020 h 1812"/>
                <a:gd name="T78" fmla="*/ 209 w 1167"/>
                <a:gd name="T79" fmla="*/ 1035 h 1812"/>
                <a:gd name="T80" fmla="*/ 184 w 1167"/>
                <a:gd name="T81" fmla="*/ 1067 h 1812"/>
                <a:gd name="T82" fmla="*/ 163 w 1167"/>
                <a:gd name="T83" fmla="*/ 1124 h 1812"/>
                <a:gd name="T84" fmla="*/ 110 w 1167"/>
                <a:gd name="T85" fmla="*/ 1159 h 1812"/>
                <a:gd name="T86" fmla="*/ 92 w 1167"/>
                <a:gd name="T87" fmla="*/ 1220 h 1812"/>
                <a:gd name="T88" fmla="*/ 66 w 1167"/>
                <a:gd name="T89" fmla="*/ 1241 h 1812"/>
                <a:gd name="T90" fmla="*/ 52 w 1167"/>
                <a:gd name="T91" fmla="*/ 1322 h 1812"/>
                <a:gd name="T92" fmla="*/ 42 w 1167"/>
                <a:gd name="T93" fmla="*/ 1336 h 1812"/>
                <a:gd name="T94" fmla="*/ 3 w 1167"/>
                <a:gd name="T95" fmla="*/ 1404 h 1812"/>
                <a:gd name="T96" fmla="*/ 594 w 1167"/>
                <a:gd name="T97" fmla="*/ 1503 h 1812"/>
                <a:gd name="T98" fmla="*/ 570 w 1167"/>
                <a:gd name="T99" fmla="*/ 1565 h 1812"/>
                <a:gd name="T100" fmla="*/ 559 w 1167"/>
                <a:gd name="T101" fmla="*/ 1632 h 1812"/>
                <a:gd name="T102" fmla="*/ 591 w 1167"/>
                <a:gd name="T103" fmla="*/ 1687 h 1812"/>
                <a:gd name="T104" fmla="*/ 609 w 1167"/>
                <a:gd name="T105" fmla="*/ 1757 h 1812"/>
                <a:gd name="T106" fmla="*/ 664 w 1167"/>
                <a:gd name="T107" fmla="*/ 1797 h 1812"/>
                <a:gd name="T108" fmla="*/ 767 w 1167"/>
                <a:gd name="T109" fmla="*/ 1787 h 1812"/>
                <a:gd name="T110" fmla="*/ 825 w 1167"/>
                <a:gd name="T111" fmla="*/ 1800 h 1812"/>
                <a:gd name="T112" fmla="*/ 937 w 1167"/>
                <a:gd name="T113" fmla="*/ 1800 h 1812"/>
                <a:gd name="T114" fmla="*/ 937 w 1167"/>
                <a:gd name="T115" fmla="*/ 1800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67" h="1812">
                  <a:moveTo>
                    <a:pt x="987" y="1812"/>
                  </a:moveTo>
                  <a:lnTo>
                    <a:pt x="993" y="1809"/>
                  </a:lnTo>
                  <a:lnTo>
                    <a:pt x="984" y="1806"/>
                  </a:lnTo>
                  <a:lnTo>
                    <a:pt x="964" y="1799"/>
                  </a:lnTo>
                  <a:lnTo>
                    <a:pt x="971" y="1807"/>
                  </a:lnTo>
                  <a:lnTo>
                    <a:pt x="982" y="1809"/>
                  </a:lnTo>
                  <a:lnTo>
                    <a:pt x="987" y="1812"/>
                  </a:lnTo>
                  <a:lnTo>
                    <a:pt x="987" y="1812"/>
                  </a:lnTo>
                  <a:lnTo>
                    <a:pt x="987" y="1812"/>
                  </a:lnTo>
                  <a:close/>
                  <a:moveTo>
                    <a:pt x="663" y="1801"/>
                  </a:moveTo>
                  <a:lnTo>
                    <a:pt x="669" y="1798"/>
                  </a:lnTo>
                  <a:lnTo>
                    <a:pt x="679" y="1782"/>
                  </a:lnTo>
                  <a:lnTo>
                    <a:pt x="679" y="1775"/>
                  </a:lnTo>
                  <a:lnTo>
                    <a:pt x="690" y="1771"/>
                  </a:lnTo>
                  <a:lnTo>
                    <a:pt x="696" y="1763"/>
                  </a:lnTo>
                  <a:lnTo>
                    <a:pt x="708" y="1758"/>
                  </a:lnTo>
                  <a:lnTo>
                    <a:pt x="710" y="1752"/>
                  </a:lnTo>
                  <a:lnTo>
                    <a:pt x="708" y="1743"/>
                  </a:lnTo>
                  <a:lnTo>
                    <a:pt x="694" y="1741"/>
                  </a:lnTo>
                  <a:lnTo>
                    <a:pt x="701" y="1733"/>
                  </a:lnTo>
                  <a:lnTo>
                    <a:pt x="713" y="1731"/>
                  </a:lnTo>
                  <a:lnTo>
                    <a:pt x="727" y="1740"/>
                  </a:lnTo>
                  <a:lnTo>
                    <a:pt x="724" y="1747"/>
                  </a:lnTo>
                  <a:lnTo>
                    <a:pt x="721" y="1759"/>
                  </a:lnTo>
                  <a:lnTo>
                    <a:pt x="795" y="1736"/>
                  </a:lnTo>
                  <a:lnTo>
                    <a:pt x="833" y="1732"/>
                  </a:lnTo>
                  <a:lnTo>
                    <a:pt x="860" y="1733"/>
                  </a:lnTo>
                  <a:lnTo>
                    <a:pt x="859" y="1727"/>
                  </a:lnTo>
                  <a:lnTo>
                    <a:pt x="854" y="1724"/>
                  </a:lnTo>
                  <a:lnTo>
                    <a:pt x="869" y="1727"/>
                  </a:lnTo>
                  <a:lnTo>
                    <a:pt x="895" y="1753"/>
                  </a:lnTo>
                  <a:lnTo>
                    <a:pt x="908" y="1753"/>
                  </a:lnTo>
                  <a:lnTo>
                    <a:pt x="923" y="1747"/>
                  </a:lnTo>
                  <a:lnTo>
                    <a:pt x="937" y="1742"/>
                  </a:lnTo>
                  <a:lnTo>
                    <a:pt x="943" y="1747"/>
                  </a:lnTo>
                  <a:lnTo>
                    <a:pt x="944" y="1755"/>
                  </a:lnTo>
                  <a:lnTo>
                    <a:pt x="947" y="1761"/>
                  </a:lnTo>
                  <a:lnTo>
                    <a:pt x="953" y="1761"/>
                  </a:lnTo>
                  <a:lnTo>
                    <a:pt x="951" y="1757"/>
                  </a:lnTo>
                  <a:lnTo>
                    <a:pt x="958" y="1755"/>
                  </a:lnTo>
                  <a:lnTo>
                    <a:pt x="969" y="1759"/>
                  </a:lnTo>
                  <a:lnTo>
                    <a:pt x="971" y="1765"/>
                  </a:lnTo>
                  <a:lnTo>
                    <a:pt x="985" y="1765"/>
                  </a:lnTo>
                  <a:lnTo>
                    <a:pt x="991" y="1758"/>
                  </a:lnTo>
                  <a:lnTo>
                    <a:pt x="991" y="1751"/>
                  </a:lnTo>
                  <a:lnTo>
                    <a:pt x="1005" y="1758"/>
                  </a:lnTo>
                  <a:lnTo>
                    <a:pt x="1006" y="1536"/>
                  </a:lnTo>
                  <a:lnTo>
                    <a:pt x="1007" y="1186"/>
                  </a:lnTo>
                  <a:lnTo>
                    <a:pt x="1014" y="1143"/>
                  </a:lnTo>
                  <a:lnTo>
                    <a:pt x="1013" y="1123"/>
                  </a:lnTo>
                  <a:lnTo>
                    <a:pt x="1023" y="1049"/>
                  </a:lnTo>
                  <a:lnTo>
                    <a:pt x="1028" y="1016"/>
                  </a:lnTo>
                  <a:lnTo>
                    <a:pt x="1038" y="954"/>
                  </a:lnTo>
                  <a:lnTo>
                    <a:pt x="1042" y="928"/>
                  </a:lnTo>
                  <a:lnTo>
                    <a:pt x="1055" y="847"/>
                  </a:lnTo>
                  <a:lnTo>
                    <a:pt x="1056" y="835"/>
                  </a:lnTo>
                  <a:lnTo>
                    <a:pt x="1067" y="757"/>
                  </a:lnTo>
                  <a:lnTo>
                    <a:pt x="1072" y="713"/>
                  </a:lnTo>
                  <a:lnTo>
                    <a:pt x="1087" y="612"/>
                  </a:lnTo>
                  <a:lnTo>
                    <a:pt x="1094" y="559"/>
                  </a:lnTo>
                  <a:lnTo>
                    <a:pt x="1097" y="545"/>
                  </a:lnTo>
                  <a:lnTo>
                    <a:pt x="1104" y="496"/>
                  </a:lnTo>
                  <a:lnTo>
                    <a:pt x="1108" y="464"/>
                  </a:lnTo>
                  <a:lnTo>
                    <a:pt x="1116" y="408"/>
                  </a:lnTo>
                  <a:lnTo>
                    <a:pt x="1132" y="301"/>
                  </a:lnTo>
                  <a:lnTo>
                    <a:pt x="1136" y="269"/>
                  </a:lnTo>
                  <a:lnTo>
                    <a:pt x="1140" y="243"/>
                  </a:lnTo>
                  <a:lnTo>
                    <a:pt x="1147" y="204"/>
                  </a:lnTo>
                  <a:lnTo>
                    <a:pt x="1151" y="171"/>
                  </a:lnTo>
                  <a:lnTo>
                    <a:pt x="1161" y="107"/>
                  </a:lnTo>
                  <a:lnTo>
                    <a:pt x="1167" y="72"/>
                  </a:lnTo>
                  <a:lnTo>
                    <a:pt x="1154" y="63"/>
                  </a:lnTo>
                  <a:lnTo>
                    <a:pt x="1146" y="51"/>
                  </a:lnTo>
                  <a:lnTo>
                    <a:pt x="1138" y="34"/>
                  </a:lnTo>
                  <a:lnTo>
                    <a:pt x="1020" y="29"/>
                  </a:lnTo>
                  <a:lnTo>
                    <a:pt x="600" y="5"/>
                  </a:lnTo>
                  <a:lnTo>
                    <a:pt x="505" y="0"/>
                  </a:lnTo>
                  <a:lnTo>
                    <a:pt x="510" y="7"/>
                  </a:lnTo>
                  <a:lnTo>
                    <a:pt x="520" y="16"/>
                  </a:lnTo>
                  <a:lnTo>
                    <a:pt x="525" y="27"/>
                  </a:lnTo>
                  <a:lnTo>
                    <a:pt x="524" y="38"/>
                  </a:lnTo>
                  <a:lnTo>
                    <a:pt x="504" y="49"/>
                  </a:lnTo>
                  <a:lnTo>
                    <a:pt x="503" y="57"/>
                  </a:lnTo>
                  <a:lnTo>
                    <a:pt x="493" y="52"/>
                  </a:lnTo>
                  <a:lnTo>
                    <a:pt x="487" y="53"/>
                  </a:lnTo>
                  <a:lnTo>
                    <a:pt x="474" y="60"/>
                  </a:lnTo>
                  <a:lnTo>
                    <a:pt x="468" y="59"/>
                  </a:lnTo>
                  <a:lnTo>
                    <a:pt x="467" y="49"/>
                  </a:lnTo>
                  <a:lnTo>
                    <a:pt x="463" y="39"/>
                  </a:lnTo>
                  <a:lnTo>
                    <a:pt x="454" y="40"/>
                  </a:lnTo>
                  <a:lnTo>
                    <a:pt x="457" y="58"/>
                  </a:lnTo>
                  <a:lnTo>
                    <a:pt x="459" y="65"/>
                  </a:lnTo>
                  <a:lnTo>
                    <a:pt x="454" y="69"/>
                  </a:lnTo>
                  <a:lnTo>
                    <a:pt x="459" y="87"/>
                  </a:lnTo>
                  <a:lnTo>
                    <a:pt x="454" y="96"/>
                  </a:lnTo>
                  <a:lnTo>
                    <a:pt x="447" y="97"/>
                  </a:lnTo>
                  <a:lnTo>
                    <a:pt x="437" y="95"/>
                  </a:lnTo>
                  <a:lnTo>
                    <a:pt x="436" y="89"/>
                  </a:lnTo>
                  <a:lnTo>
                    <a:pt x="444" y="80"/>
                  </a:lnTo>
                  <a:lnTo>
                    <a:pt x="442" y="71"/>
                  </a:lnTo>
                  <a:lnTo>
                    <a:pt x="437" y="70"/>
                  </a:lnTo>
                  <a:lnTo>
                    <a:pt x="431" y="77"/>
                  </a:lnTo>
                  <a:lnTo>
                    <a:pt x="434" y="86"/>
                  </a:lnTo>
                  <a:lnTo>
                    <a:pt x="432" y="93"/>
                  </a:lnTo>
                  <a:lnTo>
                    <a:pt x="425" y="92"/>
                  </a:lnTo>
                  <a:lnTo>
                    <a:pt x="423" y="98"/>
                  </a:lnTo>
                  <a:lnTo>
                    <a:pt x="429" y="106"/>
                  </a:lnTo>
                  <a:lnTo>
                    <a:pt x="435" y="108"/>
                  </a:lnTo>
                  <a:lnTo>
                    <a:pt x="448" y="108"/>
                  </a:lnTo>
                  <a:lnTo>
                    <a:pt x="454" y="113"/>
                  </a:lnTo>
                  <a:lnTo>
                    <a:pt x="446" y="124"/>
                  </a:lnTo>
                  <a:lnTo>
                    <a:pt x="439" y="130"/>
                  </a:lnTo>
                  <a:lnTo>
                    <a:pt x="433" y="134"/>
                  </a:lnTo>
                  <a:lnTo>
                    <a:pt x="426" y="130"/>
                  </a:lnTo>
                  <a:lnTo>
                    <a:pt x="427" y="119"/>
                  </a:lnTo>
                  <a:lnTo>
                    <a:pt x="431" y="113"/>
                  </a:lnTo>
                  <a:lnTo>
                    <a:pt x="426" y="108"/>
                  </a:lnTo>
                  <a:lnTo>
                    <a:pt x="420" y="109"/>
                  </a:lnTo>
                  <a:lnTo>
                    <a:pt x="415" y="116"/>
                  </a:lnTo>
                  <a:lnTo>
                    <a:pt x="415" y="130"/>
                  </a:lnTo>
                  <a:lnTo>
                    <a:pt x="416" y="140"/>
                  </a:lnTo>
                  <a:lnTo>
                    <a:pt x="420" y="149"/>
                  </a:lnTo>
                  <a:lnTo>
                    <a:pt x="425" y="167"/>
                  </a:lnTo>
                  <a:lnTo>
                    <a:pt x="420" y="170"/>
                  </a:lnTo>
                  <a:lnTo>
                    <a:pt x="414" y="178"/>
                  </a:lnTo>
                  <a:lnTo>
                    <a:pt x="409" y="181"/>
                  </a:lnTo>
                  <a:lnTo>
                    <a:pt x="411" y="197"/>
                  </a:lnTo>
                  <a:lnTo>
                    <a:pt x="415" y="203"/>
                  </a:lnTo>
                  <a:lnTo>
                    <a:pt x="415" y="209"/>
                  </a:lnTo>
                  <a:lnTo>
                    <a:pt x="410" y="215"/>
                  </a:lnTo>
                  <a:lnTo>
                    <a:pt x="400" y="219"/>
                  </a:lnTo>
                  <a:lnTo>
                    <a:pt x="387" y="224"/>
                  </a:lnTo>
                  <a:lnTo>
                    <a:pt x="385" y="234"/>
                  </a:lnTo>
                  <a:lnTo>
                    <a:pt x="385" y="244"/>
                  </a:lnTo>
                  <a:lnTo>
                    <a:pt x="379" y="249"/>
                  </a:lnTo>
                  <a:lnTo>
                    <a:pt x="375" y="242"/>
                  </a:lnTo>
                  <a:lnTo>
                    <a:pt x="380" y="233"/>
                  </a:lnTo>
                  <a:lnTo>
                    <a:pt x="366" y="229"/>
                  </a:lnTo>
                  <a:lnTo>
                    <a:pt x="356" y="226"/>
                  </a:lnTo>
                  <a:lnTo>
                    <a:pt x="353" y="231"/>
                  </a:lnTo>
                  <a:lnTo>
                    <a:pt x="359" y="240"/>
                  </a:lnTo>
                  <a:lnTo>
                    <a:pt x="357" y="256"/>
                  </a:lnTo>
                  <a:lnTo>
                    <a:pt x="349" y="258"/>
                  </a:lnTo>
                  <a:lnTo>
                    <a:pt x="345" y="254"/>
                  </a:lnTo>
                  <a:lnTo>
                    <a:pt x="336" y="255"/>
                  </a:lnTo>
                  <a:lnTo>
                    <a:pt x="332" y="261"/>
                  </a:lnTo>
                  <a:lnTo>
                    <a:pt x="329" y="279"/>
                  </a:lnTo>
                  <a:lnTo>
                    <a:pt x="323" y="281"/>
                  </a:lnTo>
                  <a:lnTo>
                    <a:pt x="314" y="278"/>
                  </a:lnTo>
                  <a:lnTo>
                    <a:pt x="310" y="272"/>
                  </a:lnTo>
                  <a:lnTo>
                    <a:pt x="300" y="269"/>
                  </a:lnTo>
                  <a:lnTo>
                    <a:pt x="300" y="279"/>
                  </a:lnTo>
                  <a:lnTo>
                    <a:pt x="303" y="284"/>
                  </a:lnTo>
                  <a:lnTo>
                    <a:pt x="307" y="289"/>
                  </a:lnTo>
                  <a:lnTo>
                    <a:pt x="313" y="292"/>
                  </a:lnTo>
                  <a:lnTo>
                    <a:pt x="322" y="291"/>
                  </a:lnTo>
                  <a:lnTo>
                    <a:pt x="332" y="292"/>
                  </a:lnTo>
                  <a:lnTo>
                    <a:pt x="337" y="301"/>
                  </a:lnTo>
                  <a:lnTo>
                    <a:pt x="329" y="310"/>
                  </a:lnTo>
                  <a:lnTo>
                    <a:pt x="319" y="308"/>
                  </a:lnTo>
                  <a:lnTo>
                    <a:pt x="306" y="298"/>
                  </a:lnTo>
                  <a:lnTo>
                    <a:pt x="300" y="297"/>
                  </a:lnTo>
                  <a:lnTo>
                    <a:pt x="293" y="298"/>
                  </a:lnTo>
                  <a:lnTo>
                    <a:pt x="291" y="305"/>
                  </a:lnTo>
                  <a:lnTo>
                    <a:pt x="297" y="320"/>
                  </a:lnTo>
                  <a:lnTo>
                    <a:pt x="301" y="327"/>
                  </a:lnTo>
                  <a:lnTo>
                    <a:pt x="313" y="325"/>
                  </a:lnTo>
                  <a:lnTo>
                    <a:pt x="312" y="337"/>
                  </a:lnTo>
                  <a:lnTo>
                    <a:pt x="309" y="346"/>
                  </a:lnTo>
                  <a:lnTo>
                    <a:pt x="298" y="348"/>
                  </a:lnTo>
                  <a:lnTo>
                    <a:pt x="278" y="352"/>
                  </a:lnTo>
                  <a:lnTo>
                    <a:pt x="281" y="357"/>
                  </a:lnTo>
                  <a:lnTo>
                    <a:pt x="283" y="363"/>
                  </a:lnTo>
                  <a:lnTo>
                    <a:pt x="283" y="371"/>
                  </a:lnTo>
                  <a:lnTo>
                    <a:pt x="273" y="368"/>
                  </a:lnTo>
                  <a:lnTo>
                    <a:pt x="268" y="357"/>
                  </a:lnTo>
                  <a:lnTo>
                    <a:pt x="262" y="360"/>
                  </a:lnTo>
                  <a:lnTo>
                    <a:pt x="256" y="361"/>
                  </a:lnTo>
                  <a:lnTo>
                    <a:pt x="249" y="363"/>
                  </a:lnTo>
                  <a:lnTo>
                    <a:pt x="244" y="370"/>
                  </a:lnTo>
                  <a:lnTo>
                    <a:pt x="248" y="373"/>
                  </a:lnTo>
                  <a:lnTo>
                    <a:pt x="263" y="375"/>
                  </a:lnTo>
                  <a:lnTo>
                    <a:pt x="267" y="381"/>
                  </a:lnTo>
                  <a:lnTo>
                    <a:pt x="266" y="388"/>
                  </a:lnTo>
                  <a:lnTo>
                    <a:pt x="250" y="404"/>
                  </a:lnTo>
                  <a:lnTo>
                    <a:pt x="251" y="412"/>
                  </a:lnTo>
                  <a:lnTo>
                    <a:pt x="265" y="429"/>
                  </a:lnTo>
                  <a:lnTo>
                    <a:pt x="270" y="434"/>
                  </a:lnTo>
                  <a:lnTo>
                    <a:pt x="271" y="440"/>
                  </a:lnTo>
                  <a:lnTo>
                    <a:pt x="265" y="445"/>
                  </a:lnTo>
                  <a:lnTo>
                    <a:pt x="253" y="438"/>
                  </a:lnTo>
                  <a:lnTo>
                    <a:pt x="239" y="439"/>
                  </a:lnTo>
                  <a:lnTo>
                    <a:pt x="232" y="435"/>
                  </a:lnTo>
                  <a:lnTo>
                    <a:pt x="226" y="436"/>
                  </a:lnTo>
                  <a:lnTo>
                    <a:pt x="224" y="442"/>
                  </a:lnTo>
                  <a:lnTo>
                    <a:pt x="225" y="459"/>
                  </a:lnTo>
                  <a:lnTo>
                    <a:pt x="230" y="464"/>
                  </a:lnTo>
                  <a:lnTo>
                    <a:pt x="237" y="464"/>
                  </a:lnTo>
                  <a:lnTo>
                    <a:pt x="244" y="462"/>
                  </a:lnTo>
                  <a:lnTo>
                    <a:pt x="254" y="465"/>
                  </a:lnTo>
                  <a:lnTo>
                    <a:pt x="256" y="472"/>
                  </a:lnTo>
                  <a:lnTo>
                    <a:pt x="255" y="479"/>
                  </a:lnTo>
                  <a:lnTo>
                    <a:pt x="246" y="480"/>
                  </a:lnTo>
                  <a:lnTo>
                    <a:pt x="239" y="481"/>
                  </a:lnTo>
                  <a:lnTo>
                    <a:pt x="235" y="479"/>
                  </a:lnTo>
                  <a:lnTo>
                    <a:pt x="228" y="477"/>
                  </a:lnTo>
                  <a:lnTo>
                    <a:pt x="222" y="470"/>
                  </a:lnTo>
                  <a:lnTo>
                    <a:pt x="217" y="462"/>
                  </a:lnTo>
                  <a:lnTo>
                    <a:pt x="210" y="464"/>
                  </a:lnTo>
                  <a:lnTo>
                    <a:pt x="202" y="462"/>
                  </a:lnTo>
                  <a:lnTo>
                    <a:pt x="196" y="469"/>
                  </a:lnTo>
                  <a:lnTo>
                    <a:pt x="198" y="476"/>
                  </a:lnTo>
                  <a:lnTo>
                    <a:pt x="205" y="480"/>
                  </a:lnTo>
                  <a:lnTo>
                    <a:pt x="218" y="489"/>
                  </a:lnTo>
                  <a:lnTo>
                    <a:pt x="224" y="494"/>
                  </a:lnTo>
                  <a:lnTo>
                    <a:pt x="225" y="499"/>
                  </a:lnTo>
                  <a:lnTo>
                    <a:pt x="222" y="505"/>
                  </a:lnTo>
                  <a:lnTo>
                    <a:pt x="214" y="511"/>
                  </a:lnTo>
                  <a:lnTo>
                    <a:pt x="197" y="513"/>
                  </a:lnTo>
                  <a:lnTo>
                    <a:pt x="191" y="516"/>
                  </a:lnTo>
                  <a:lnTo>
                    <a:pt x="193" y="522"/>
                  </a:lnTo>
                  <a:lnTo>
                    <a:pt x="205" y="533"/>
                  </a:lnTo>
                  <a:lnTo>
                    <a:pt x="205" y="539"/>
                  </a:lnTo>
                  <a:lnTo>
                    <a:pt x="200" y="547"/>
                  </a:lnTo>
                  <a:lnTo>
                    <a:pt x="189" y="557"/>
                  </a:lnTo>
                  <a:lnTo>
                    <a:pt x="191" y="561"/>
                  </a:lnTo>
                  <a:lnTo>
                    <a:pt x="200" y="562"/>
                  </a:lnTo>
                  <a:lnTo>
                    <a:pt x="207" y="559"/>
                  </a:lnTo>
                  <a:lnTo>
                    <a:pt x="207" y="547"/>
                  </a:lnTo>
                  <a:lnTo>
                    <a:pt x="208" y="542"/>
                  </a:lnTo>
                  <a:lnTo>
                    <a:pt x="222" y="544"/>
                  </a:lnTo>
                  <a:lnTo>
                    <a:pt x="225" y="550"/>
                  </a:lnTo>
                  <a:lnTo>
                    <a:pt x="225" y="558"/>
                  </a:lnTo>
                  <a:lnTo>
                    <a:pt x="222" y="564"/>
                  </a:lnTo>
                  <a:lnTo>
                    <a:pt x="216" y="567"/>
                  </a:lnTo>
                  <a:lnTo>
                    <a:pt x="204" y="569"/>
                  </a:lnTo>
                  <a:lnTo>
                    <a:pt x="198" y="570"/>
                  </a:lnTo>
                  <a:lnTo>
                    <a:pt x="195" y="575"/>
                  </a:lnTo>
                  <a:lnTo>
                    <a:pt x="205" y="581"/>
                  </a:lnTo>
                  <a:lnTo>
                    <a:pt x="210" y="585"/>
                  </a:lnTo>
                  <a:lnTo>
                    <a:pt x="226" y="578"/>
                  </a:lnTo>
                  <a:lnTo>
                    <a:pt x="230" y="573"/>
                  </a:lnTo>
                  <a:lnTo>
                    <a:pt x="230" y="565"/>
                  </a:lnTo>
                  <a:lnTo>
                    <a:pt x="232" y="560"/>
                  </a:lnTo>
                  <a:lnTo>
                    <a:pt x="238" y="557"/>
                  </a:lnTo>
                  <a:lnTo>
                    <a:pt x="242" y="568"/>
                  </a:lnTo>
                  <a:lnTo>
                    <a:pt x="239" y="573"/>
                  </a:lnTo>
                  <a:lnTo>
                    <a:pt x="232" y="579"/>
                  </a:lnTo>
                  <a:lnTo>
                    <a:pt x="221" y="590"/>
                  </a:lnTo>
                  <a:lnTo>
                    <a:pt x="213" y="598"/>
                  </a:lnTo>
                  <a:lnTo>
                    <a:pt x="213" y="613"/>
                  </a:lnTo>
                  <a:lnTo>
                    <a:pt x="217" y="625"/>
                  </a:lnTo>
                  <a:lnTo>
                    <a:pt x="226" y="636"/>
                  </a:lnTo>
                  <a:lnTo>
                    <a:pt x="228" y="628"/>
                  </a:lnTo>
                  <a:lnTo>
                    <a:pt x="237" y="620"/>
                  </a:lnTo>
                  <a:lnTo>
                    <a:pt x="242" y="629"/>
                  </a:lnTo>
                  <a:lnTo>
                    <a:pt x="238" y="638"/>
                  </a:lnTo>
                  <a:lnTo>
                    <a:pt x="232" y="642"/>
                  </a:lnTo>
                  <a:lnTo>
                    <a:pt x="227" y="645"/>
                  </a:lnTo>
                  <a:lnTo>
                    <a:pt x="227" y="663"/>
                  </a:lnTo>
                  <a:lnTo>
                    <a:pt x="226" y="674"/>
                  </a:lnTo>
                  <a:lnTo>
                    <a:pt x="222" y="679"/>
                  </a:lnTo>
                  <a:lnTo>
                    <a:pt x="215" y="681"/>
                  </a:lnTo>
                  <a:lnTo>
                    <a:pt x="207" y="676"/>
                  </a:lnTo>
                  <a:lnTo>
                    <a:pt x="198" y="671"/>
                  </a:lnTo>
                  <a:lnTo>
                    <a:pt x="191" y="677"/>
                  </a:lnTo>
                  <a:lnTo>
                    <a:pt x="191" y="684"/>
                  </a:lnTo>
                  <a:lnTo>
                    <a:pt x="197" y="693"/>
                  </a:lnTo>
                  <a:lnTo>
                    <a:pt x="211" y="700"/>
                  </a:lnTo>
                  <a:lnTo>
                    <a:pt x="213" y="705"/>
                  </a:lnTo>
                  <a:lnTo>
                    <a:pt x="211" y="713"/>
                  </a:lnTo>
                  <a:lnTo>
                    <a:pt x="201" y="716"/>
                  </a:lnTo>
                  <a:lnTo>
                    <a:pt x="200" y="723"/>
                  </a:lnTo>
                  <a:lnTo>
                    <a:pt x="192" y="732"/>
                  </a:lnTo>
                  <a:lnTo>
                    <a:pt x="186" y="737"/>
                  </a:lnTo>
                  <a:lnTo>
                    <a:pt x="184" y="744"/>
                  </a:lnTo>
                  <a:lnTo>
                    <a:pt x="181" y="753"/>
                  </a:lnTo>
                  <a:lnTo>
                    <a:pt x="186" y="761"/>
                  </a:lnTo>
                  <a:lnTo>
                    <a:pt x="195" y="762"/>
                  </a:lnTo>
                  <a:lnTo>
                    <a:pt x="204" y="757"/>
                  </a:lnTo>
                  <a:lnTo>
                    <a:pt x="205" y="742"/>
                  </a:lnTo>
                  <a:lnTo>
                    <a:pt x="205" y="735"/>
                  </a:lnTo>
                  <a:lnTo>
                    <a:pt x="213" y="730"/>
                  </a:lnTo>
                  <a:lnTo>
                    <a:pt x="219" y="732"/>
                  </a:lnTo>
                  <a:lnTo>
                    <a:pt x="222" y="749"/>
                  </a:lnTo>
                  <a:lnTo>
                    <a:pt x="224" y="753"/>
                  </a:lnTo>
                  <a:lnTo>
                    <a:pt x="222" y="769"/>
                  </a:lnTo>
                  <a:lnTo>
                    <a:pt x="217" y="779"/>
                  </a:lnTo>
                  <a:lnTo>
                    <a:pt x="203" y="782"/>
                  </a:lnTo>
                  <a:lnTo>
                    <a:pt x="195" y="797"/>
                  </a:lnTo>
                  <a:lnTo>
                    <a:pt x="195" y="806"/>
                  </a:lnTo>
                  <a:lnTo>
                    <a:pt x="192" y="813"/>
                  </a:lnTo>
                  <a:lnTo>
                    <a:pt x="195" y="821"/>
                  </a:lnTo>
                  <a:lnTo>
                    <a:pt x="215" y="824"/>
                  </a:lnTo>
                  <a:lnTo>
                    <a:pt x="225" y="828"/>
                  </a:lnTo>
                  <a:lnTo>
                    <a:pt x="225" y="834"/>
                  </a:lnTo>
                  <a:lnTo>
                    <a:pt x="219" y="839"/>
                  </a:lnTo>
                  <a:lnTo>
                    <a:pt x="200" y="850"/>
                  </a:lnTo>
                  <a:lnTo>
                    <a:pt x="193" y="856"/>
                  </a:lnTo>
                  <a:lnTo>
                    <a:pt x="192" y="867"/>
                  </a:lnTo>
                  <a:lnTo>
                    <a:pt x="193" y="874"/>
                  </a:lnTo>
                  <a:lnTo>
                    <a:pt x="200" y="879"/>
                  </a:lnTo>
                  <a:lnTo>
                    <a:pt x="212" y="875"/>
                  </a:lnTo>
                  <a:lnTo>
                    <a:pt x="222" y="872"/>
                  </a:lnTo>
                  <a:lnTo>
                    <a:pt x="225" y="864"/>
                  </a:lnTo>
                  <a:lnTo>
                    <a:pt x="229" y="860"/>
                  </a:lnTo>
                  <a:lnTo>
                    <a:pt x="235" y="862"/>
                  </a:lnTo>
                  <a:lnTo>
                    <a:pt x="237" y="873"/>
                  </a:lnTo>
                  <a:lnTo>
                    <a:pt x="232" y="878"/>
                  </a:lnTo>
                  <a:lnTo>
                    <a:pt x="223" y="884"/>
                  </a:lnTo>
                  <a:lnTo>
                    <a:pt x="214" y="887"/>
                  </a:lnTo>
                  <a:lnTo>
                    <a:pt x="222" y="902"/>
                  </a:lnTo>
                  <a:lnTo>
                    <a:pt x="235" y="909"/>
                  </a:lnTo>
                  <a:lnTo>
                    <a:pt x="236" y="917"/>
                  </a:lnTo>
                  <a:lnTo>
                    <a:pt x="232" y="919"/>
                  </a:lnTo>
                  <a:lnTo>
                    <a:pt x="222" y="915"/>
                  </a:lnTo>
                  <a:lnTo>
                    <a:pt x="216" y="904"/>
                  </a:lnTo>
                  <a:lnTo>
                    <a:pt x="212" y="894"/>
                  </a:lnTo>
                  <a:lnTo>
                    <a:pt x="206" y="890"/>
                  </a:lnTo>
                  <a:lnTo>
                    <a:pt x="205" y="901"/>
                  </a:lnTo>
                  <a:lnTo>
                    <a:pt x="200" y="910"/>
                  </a:lnTo>
                  <a:lnTo>
                    <a:pt x="199" y="916"/>
                  </a:lnTo>
                  <a:lnTo>
                    <a:pt x="205" y="928"/>
                  </a:lnTo>
                  <a:lnTo>
                    <a:pt x="223" y="938"/>
                  </a:lnTo>
                  <a:lnTo>
                    <a:pt x="235" y="933"/>
                  </a:lnTo>
                  <a:lnTo>
                    <a:pt x="244" y="940"/>
                  </a:lnTo>
                  <a:lnTo>
                    <a:pt x="240" y="947"/>
                  </a:lnTo>
                  <a:lnTo>
                    <a:pt x="235" y="952"/>
                  </a:lnTo>
                  <a:lnTo>
                    <a:pt x="227" y="963"/>
                  </a:lnTo>
                  <a:lnTo>
                    <a:pt x="239" y="972"/>
                  </a:lnTo>
                  <a:lnTo>
                    <a:pt x="259" y="975"/>
                  </a:lnTo>
                  <a:lnTo>
                    <a:pt x="261" y="970"/>
                  </a:lnTo>
                  <a:lnTo>
                    <a:pt x="268" y="962"/>
                  </a:lnTo>
                  <a:lnTo>
                    <a:pt x="269" y="969"/>
                  </a:lnTo>
                  <a:lnTo>
                    <a:pt x="265" y="973"/>
                  </a:lnTo>
                  <a:lnTo>
                    <a:pt x="261" y="979"/>
                  </a:lnTo>
                  <a:lnTo>
                    <a:pt x="257" y="987"/>
                  </a:lnTo>
                  <a:lnTo>
                    <a:pt x="249" y="994"/>
                  </a:lnTo>
                  <a:lnTo>
                    <a:pt x="242" y="990"/>
                  </a:lnTo>
                  <a:lnTo>
                    <a:pt x="236" y="989"/>
                  </a:lnTo>
                  <a:lnTo>
                    <a:pt x="237" y="1002"/>
                  </a:lnTo>
                  <a:lnTo>
                    <a:pt x="235" y="1009"/>
                  </a:lnTo>
                  <a:lnTo>
                    <a:pt x="234" y="1021"/>
                  </a:lnTo>
                  <a:lnTo>
                    <a:pt x="229" y="1028"/>
                  </a:lnTo>
                  <a:lnTo>
                    <a:pt x="226" y="1020"/>
                  </a:lnTo>
                  <a:lnTo>
                    <a:pt x="227" y="1015"/>
                  </a:lnTo>
                  <a:lnTo>
                    <a:pt x="218" y="1008"/>
                  </a:lnTo>
                  <a:lnTo>
                    <a:pt x="213" y="1012"/>
                  </a:lnTo>
                  <a:lnTo>
                    <a:pt x="210" y="1017"/>
                  </a:lnTo>
                  <a:lnTo>
                    <a:pt x="203" y="1013"/>
                  </a:lnTo>
                  <a:lnTo>
                    <a:pt x="195" y="1020"/>
                  </a:lnTo>
                  <a:lnTo>
                    <a:pt x="181" y="1020"/>
                  </a:lnTo>
                  <a:lnTo>
                    <a:pt x="174" y="1029"/>
                  </a:lnTo>
                  <a:lnTo>
                    <a:pt x="171" y="1039"/>
                  </a:lnTo>
                  <a:lnTo>
                    <a:pt x="174" y="1047"/>
                  </a:lnTo>
                  <a:lnTo>
                    <a:pt x="193" y="1052"/>
                  </a:lnTo>
                  <a:lnTo>
                    <a:pt x="198" y="1046"/>
                  </a:lnTo>
                  <a:lnTo>
                    <a:pt x="208" y="1050"/>
                  </a:lnTo>
                  <a:lnTo>
                    <a:pt x="209" y="1040"/>
                  </a:lnTo>
                  <a:lnTo>
                    <a:pt x="209" y="1035"/>
                  </a:lnTo>
                  <a:lnTo>
                    <a:pt x="224" y="1038"/>
                  </a:lnTo>
                  <a:lnTo>
                    <a:pt x="224" y="1047"/>
                  </a:lnTo>
                  <a:lnTo>
                    <a:pt x="220" y="1052"/>
                  </a:lnTo>
                  <a:lnTo>
                    <a:pt x="210" y="1060"/>
                  </a:lnTo>
                  <a:lnTo>
                    <a:pt x="198" y="1063"/>
                  </a:lnTo>
                  <a:lnTo>
                    <a:pt x="198" y="1074"/>
                  </a:lnTo>
                  <a:lnTo>
                    <a:pt x="194" y="1077"/>
                  </a:lnTo>
                  <a:lnTo>
                    <a:pt x="188" y="1074"/>
                  </a:lnTo>
                  <a:lnTo>
                    <a:pt x="184" y="1067"/>
                  </a:lnTo>
                  <a:lnTo>
                    <a:pt x="179" y="1067"/>
                  </a:lnTo>
                  <a:lnTo>
                    <a:pt x="173" y="1073"/>
                  </a:lnTo>
                  <a:lnTo>
                    <a:pt x="198" y="1087"/>
                  </a:lnTo>
                  <a:lnTo>
                    <a:pt x="193" y="1096"/>
                  </a:lnTo>
                  <a:lnTo>
                    <a:pt x="188" y="1101"/>
                  </a:lnTo>
                  <a:lnTo>
                    <a:pt x="174" y="1101"/>
                  </a:lnTo>
                  <a:lnTo>
                    <a:pt x="166" y="1107"/>
                  </a:lnTo>
                  <a:lnTo>
                    <a:pt x="162" y="1118"/>
                  </a:lnTo>
                  <a:lnTo>
                    <a:pt x="163" y="1124"/>
                  </a:lnTo>
                  <a:lnTo>
                    <a:pt x="148" y="1142"/>
                  </a:lnTo>
                  <a:lnTo>
                    <a:pt x="137" y="1145"/>
                  </a:lnTo>
                  <a:lnTo>
                    <a:pt x="138" y="1150"/>
                  </a:lnTo>
                  <a:lnTo>
                    <a:pt x="144" y="1160"/>
                  </a:lnTo>
                  <a:lnTo>
                    <a:pt x="139" y="1162"/>
                  </a:lnTo>
                  <a:lnTo>
                    <a:pt x="132" y="1160"/>
                  </a:lnTo>
                  <a:lnTo>
                    <a:pt x="128" y="1145"/>
                  </a:lnTo>
                  <a:lnTo>
                    <a:pt x="115" y="1150"/>
                  </a:lnTo>
                  <a:lnTo>
                    <a:pt x="110" y="1159"/>
                  </a:lnTo>
                  <a:lnTo>
                    <a:pt x="105" y="1172"/>
                  </a:lnTo>
                  <a:lnTo>
                    <a:pt x="105" y="1179"/>
                  </a:lnTo>
                  <a:lnTo>
                    <a:pt x="112" y="1179"/>
                  </a:lnTo>
                  <a:lnTo>
                    <a:pt x="121" y="1179"/>
                  </a:lnTo>
                  <a:lnTo>
                    <a:pt x="133" y="1179"/>
                  </a:lnTo>
                  <a:lnTo>
                    <a:pt x="130" y="1187"/>
                  </a:lnTo>
                  <a:lnTo>
                    <a:pt x="104" y="1184"/>
                  </a:lnTo>
                  <a:lnTo>
                    <a:pt x="93" y="1199"/>
                  </a:lnTo>
                  <a:lnTo>
                    <a:pt x="92" y="1220"/>
                  </a:lnTo>
                  <a:lnTo>
                    <a:pt x="88" y="1226"/>
                  </a:lnTo>
                  <a:lnTo>
                    <a:pt x="80" y="1234"/>
                  </a:lnTo>
                  <a:lnTo>
                    <a:pt x="65" y="1227"/>
                  </a:lnTo>
                  <a:lnTo>
                    <a:pt x="61" y="1220"/>
                  </a:lnTo>
                  <a:lnTo>
                    <a:pt x="54" y="1221"/>
                  </a:lnTo>
                  <a:lnTo>
                    <a:pt x="52" y="1224"/>
                  </a:lnTo>
                  <a:lnTo>
                    <a:pt x="54" y="1232"/>
                  </a:lnTo>
                  <a:lnTo>
                    <a:pt x="57" y="1239"/>
                  </a:lnTo>
                  <a:lnTo>
                    <a:pt x="66" y="1241"/>
                  </a:lnTo>
                  <a:lnTo>
                    <a:pt x="84" y="1241"/>
                  </a:lnTo>
                  <a:lnTo>
                    <a:pt x="84" y="1248"/>
                  </a:lnTo>
                  <a:lnTo>
                    <a:pt x="76" y="1258"/>
                  </a:lnTo>
                  <a:lnTo>
                    <a:pt x="49" y="1266"/>
                  </a:lnTo>
                  <a:lnTo>
                    <a:pt x="48" y="1280"/>
                  </a:lnTo>
                  <a:lnTo>
                    <a:pt x="51" y="1297"/>
                  </a:lnTo>
                  <a:lnTo>
                    <a:pt x="59" y="1306"/>
                  </a:lnTo>
                  <a:lnTo>
                    <a:pt x="59" y="1313"/>
                  </a:lnTo>
                  <a:lnTo>
                    <a:pt x="52" y="1322"/>
                  </a:lnTo>
                  <a:lnTo>
                    <a:pt x="46" y="1319"/>
                  </a:lnTo>
                  <a:lnTo>
                    <a:pt x="43" y="1312"/>
                  </a:lnTo>
                  <a:lnTo>
                    <a:pt x="39" y="1300"/>
                  </a:lnTo>
                  <a:lnTo>
                    <a:pt x="33" y="1298"/>
                  </a:lnTo>
                  <a:lnTo>
                    <a:pt x="27" y="1305"/>
                  </a:lnTo>
                  <a:lnTo>
                    <a:pt x="28" y="1316"/>
                  </a:lnTo>
                  <a:lnTo>
                    <a:pt x="34" y="1315"/>
                  </a:lnTo>
                  <a:lnTo>
                    <a:pt x="36" y="1329"/>
                  </a:lnTo>
                  <a:lnTo>
                    <a:pt x="42" y="1336"/>
                  </a:lnTo>
                  <a:lnTo>
                    <a:pt x="45" y="1345"/>
                  </a:lnTo>
                  <a:lnTo>
                    <a:pt x="42" y="1353"/>
                  </a:lnTo>
                  <a:lnTo>
                    <a:pt x="34" y="1358"/>
                  </a:lnTo>
                  <a:lnTo>
                    <a:pt x="10" y="1355"/>
                  </a:lnTo>
                  <a:lnTo>
                    <a:pt x="3" y="1356"/>
                  </a:lnTo>
                  <a:lnTo>
                    <a:pt x="0" y="1362"/>
                  </a:lnTo>
                  <a:lnTo>
                    <a:pt x="14" y="1378"/>
                  </a:lnTo>
                  <a:lnTo>
                    <a:pt x="12" y="1394"/>
                  </a:lnTo>
                  <a:lnTo>
                    <a:pt x="3" y="1404"/>
                  </a:lnTo>
                  <a:lnTo>
                    <a:pt x="8" y="1416"/>
                  </a:lnTo>
                  <a:lnTo>
                    <a:pt x="22" y="1431"/>
                  </a:lnTo>
                  <a:lnTo>
                    <a:pt x="22" y="1438"/>
                  </a:lnTo>
                  <a:lnTo>
                    <a:pt x="13" y="1446"/>
                  </a:lnTo>
                  <a:lnTo>
                    <a:pt x="1" y="1451"/>
                  </a:lnTo>
                  <a:lnTo>
                    <a:pt x="69" y="1458"/>
                  </a:lnTo>
                  <a:lnTo>
                    <a:pt x="511" y="1489"/>
                  </a:lnTo>
                  <a:lnTo>
                    <a:pt x="594" y="1494"/>
                  </a:lnTo>
                  <a:lnTo>
                    <a:pt x="594" y="1503"/>
                  </a:lnTo>
                  <a:lnTo>
                    <a:pt x="591" y="1509"/>
                  </a:lnTo>
                  <a:lnTo>
                    <a:pt x="588" y="1516"/>
                  </a:lnTo>
                  <a:lnTo>
                    <a:pt x="586" y="1525"/>
                  </a:lnTo>
                  <a:lnTo>
                    <a:pt x="584" y="1531"/>
                  </a:lnTo>
                  <a:lnTo>
                    <a:pt x="581" y="1536"/>
                  </a:lnTo>
                  <a:lnTo>
                    <a:pt x="574" y="1548"/>
                  </a:lnTo>
                  <a:lnTo>
                    <a:pt x="575" y="1555"/>
                  </a:lnTo>
                  <a:lnTo>
                    <a:pt x="576" y="1560"/>
                  </a:lnTo>
                  <a:lnTo>
                    <a:pt x="570" y="1565"/>
                  </a:lnTo>
                  <a:lnTo>
                    <a:pt x="560" y="1581"/>
                  </a:lnTo>
                  <a:lnTo>
                    <a:pt x="563" y="1588"/>
                  </a:lnTo>
                  <a:lnTo>
                    <a:pt x="558" y="1589"/>
                  </a:lnTo>
                  <a:lnTo>
                    <a:pt x="558" y="1597"/>
                  </a:lnTo>
                  <a:lnTo>
                    <a:pt x="557" y="1605"/>
                  </a:lnTo>
                  <a:lnTo>
                    <a:pt x="556" y="1614"/>
                  </a:lnTo>
                  <a:lnTo>
                    <a:pt x="558" y="1619"/>
                  </a:lnTo>
                  <a:lnTo>
                    <a:pt x="562" y="1625"/>
                  </a:lnTo>
                  <a:lnTo>
                    <a:pt x="559" y="1632"/>
                  </a:lnTo>
                  <a:lnTo>
                    <a:pt x="561" y="1639"/>
                  </a:lnTo>
                  <a:lnTo>
                    <a:pt x="563" y="1644"/>
                  </a:lnTo>
                  <a:lnTo>
                    <a:pt x="564" y="1651"/>
                  </a:lnTo>
                  <a:lnTo>
                    <a:pt x="571" y="1653"/>
                  </a:lnTo>
                  <a:lnTo>
                    <a:pt x="565" y="1655"/>
                  </a:lnTo>
                  <a:lnTo>
                    <a:pt x="572" y="1663"/>
                  </a:lnTo>
                  <a:lnTo>
                    <a:pt x="581" y="1668"/>
                  </a:lnTo>
                  <a:lnTo>
                    <a:pt x="586" y="1681"/>
                  </a:lnTo>
                  <a:lnTo>
                    <a:pt x="591" y="1687"/>
                  </a:lnTo>
                  <a:lnTo>
                    <a:pt x="594" y="1691"/>
                  </a:lnTo>
                  <a:lnTo>
                    <a:pt x="598" y="1695"/>
                  </a:lnTo>
                  <a:lnTo>
                    <a:pt x="601" y="1709"/>
                  </a:lnTo>
                  <a:lnTo>
                    <a:pt x="599" y="1714"/>
                  </a:lnTo>
                  <a:lnTo>
                    <a:pt x="604" y="1724"/>
                  </a:lnTo>
                  <a:lnTo>
                    <a:pt x="608" y="1732"/>
                  </a:lnTo>
                  <a:lnTo>
                    <a:pt x="614" y="1738"/>
                  </a:lnTo>
                  <a:lnTo>
                    <a:pt x="615" y="1749"/>
                  </a:lnTo>
                  <a:lnTo>
                    <a:pt x="609" y="1757"/>
                  </a:lnTo>
                  <a:lnTo>
                    <a:pt x="613" y="1764"/>
                  </a:lnTo>
                  <a:lnTo>
                    <a:pt x="613" y="1770"/>
                  </a:lnTo>
                  <a:lnTo>
                    <a:pt x="618" y="1775"/>
                  </a:lnTo>
                  <a:lnTo>
                    <a:pt x="618" y="1782"/>
                  </a:lnTo>
                  <a:lnTo>
                    <a:pt x="621" y="1787"/>
                  </a:lnTo>
                  <a:lnTo>
                    <a:pt x="629" y="1797"/>
                  </a:lnTo>
                  <a:lnTo>
                    <a:pt x="638" y="1794"/>
                  </a:lnTo>
                  <a:lnTo>
                    <a:pt x="645" y="1799"/>
                  </a:lnTo>
                  <a:lnTo>
                    <a:pt x="664" y="1797"/>
                  </a:lnTo>
                  <a:lnTo>
                    <a:pt x="663" y="1801"/>
                  </a:lnTo>
                  <a:lnTo>
                    <a:pt x="663" y="1801"/>
                  </a:lnTo>
                  <a:lnTo>
                    <a:pt x="663" y="1801"/>
                  </a:lnTo>
                  <a:close/>
                  <a:moveTo>
                    <a:pt x="782" y="1797"/>
                  </a:moveTo>
                  <a:lnTo>
                    <a:pt x="790" y="1789"/>
                  </a:lnTo>
                  <a:lnTo>
                    <a:pt x="791" y="1782"/>
                  </a:lnTo>
                  <a:lnTo>
                    <a:pt x="784" y="1790"/>
                  </a:lnTo>
                  <a:lnTo>
                    <a:pt x="779" y="1787"/>
                  </a:lnTo>
                  <a:lnTo>
                    <a:pt x="767" y="1787"/>
                  </a:lnTo>
                  <a:lnTo>
                    <a:pt x="781" y="1794"/>
                  </a:lnTo>
                  <a:lnTo>
                    <a:pt x="782" y="1797"/>
                  </a:lnTo>
                  <a:lnTo>
                    <a:pt x="782" y="1797"/>
                  </a:lnTo>
                  <a:lnTo>
                    <a:pt x="782" y="1797"/>
                  </a:lnTo>
                  <a:close/>
                  <a:moveTo>
                    <a:pt x="825" y="1800"/>
                  </a:moveTo>
                  <a:lnTo>
                    <a:pt x="832" y="1794"/>
                  </a:lnTo>
                  <a:lnTo>
                    <a:pt x="826" y="1797"/>
                  </a:lnTo>
                  <a:lnTo>
                    <a:pt x="817" y="1797"/>
                  </a:lnTo>
                  <a:lnTo>
                    <a:pt x="825" y="1800"/>
                  </a:lnTo>
                  <a:lnTo>
                    <a:pt x="825" y="1800"/>
                  </a:lnTo>
                  <a:lnTo>
                    <a:pt x="825" y="1800"/>
                  </a:lnTo>
                  <a:close/>
                  <a:moveTo>
                    <a:pt x="837" y="1795"/>
                  </a:moveTo>
                  <a:lnTo>
                    <a:pt x="854" y="1785"/>
                  </a:lnTo>
                  <a:lnTo>
                    <a:pt x="845" y="1790"/>
                  </a:lnTo>
                  <a:lnTo>
                    <a:pt x="837" y="1795"/>
                  </a:lnTo>
                  <a:lnTo>
                    <a:pt x="837" y="1795"/>
                  </a:lnTo>
                  <a:lnTo>
                    <a:pt x="837" y="1795"/>
                  </a:lnTo>
                  <a:close/>
                  <a:moveTo>
                    <a:pt x="937" y="1800"/>
                  </a:moveTo>
                  <a:lnTo>
                    <a:pt x="940" y="1799"/>
                  </a:lnTo>
                  <a:lnTo>
                    <a:pt x="948" y="1800"/>
                  </a:lnTo>
                  <a:lnTo>
                    <a:pt x="941" y="1797"/>
                  </a:lnTo>
                  <a:lnTo>
                    <a:pt x="903" y="1787"/>
                  </a:lnTo>
                  <a:lnTo>
                    <a:pt x="886" y="1789"/>
                  </a:lnTo>
                  <a:lnTo>
                    <a:pt x="895" y="1791"/>
                  </a:lnTo>
                  <a:lnTo>
                    <a:pt x="903" y="1790"/>
                  </a:lnTo>
                  <a:lnTo>
                    <a:pt x="913" y="1794"/>
                  </a:lnTo>
                  <a:lnTo>
                    <a:pt x="937" y="1800"/>
                  </a:lnTo>
                  <a:lnTo>
                    <a:pt x="937" y="1800"/>
                  </a:lnTo>
                  <a:lnTo>
                    <a:pt x="937" y="180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15">
              <a:extLst>
                <a:ext uri="{FF2B5EF4-FFF2-40B4-BE49-F238E27FC236}">
                  <a16:creationId xmlns:a16="http://schemas.microsoft.com/office/drawing/2014/main" id="{C4774AD5-8BD4-D40D-C11B-4FFF0AD942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704859" y="167747"/>
              <a:ext cx="3524250" cy="1530350"/>
            </a:xfrm>
            <a:custGeom>
              <a:avLst/>
              <a:gdLst>
                <a:gd name="T0" fmla="*/ 6 w 2220"/>
                <a:gd name="T1" fmla="*/ 916 h 964"/>
                <a:gd name="T2" fmla="*/ 444 w 2220"/>
                <a:gd name="T3" fmla="*/ 964 h 964"/>
                <a:gd name="T4" fmla="*/ 506 w 2220"/>
                <a:gd name="T5" fmla="*/ 916 h 964"/>
                <a:gd name="T6" fmla="*/ 902 w 2220"/>
                <a:gd name="T7" fmla="*/ 921 h 964"/>
                <a:gd name="T8" fmla="*/ 1516 w 2220"/>
                <a:gd name="T9" fmla="*/ 951 h 964"/>
                <a:gd name="T10" fmla="*/ 1725 w 2220"/>
                <a:gd name="T11" fmla="*/ 954 h 964"/>
                <a:gd name="T12" fmla="*/ 1789 w 2220"/>
                <a:gd name="T13" fmla="*/ 924 h 964"/>
                <a:gd name="T14" fmla="*/ 1891 w 2220"/>
                <a:gd name="T15" fmla="*/ 882 h 964"/>
                <a:gd name="T16" fmla="*/ 1937 w 2220"/>
                <a:gd name="T17" fmla="*/ 847 h 964"/>
                <a:gd name="T18" fmla="*/ 1976 w 2220"/>
                <a:gd name="T19" fmla="*/ 793 h 964"/>
                <a:gd name="T20" fmla="*/ 2020 w 2220"/>
                <a:gd name="T21" fmla="*/ 744 h 964"/>
                <a:gd name="T22" fmla="*/ 2124 w 2220"/>
                <a:gd name="T23" fmla="*/ 684 h 964"/>
                <a:gd name="T24" fmla="*/ 2193 w 2220"/>
                <a:gd name="T25" fmla="*/ 589 h 964"/>
                <a:gd name="T26" fmla="*/ 2159 w 2220"/>
                <a:gd name="T27" fmla="*/ 562 h 964"/>
                <a:gd name="T28" fmla="*/ 2122 w 2220"/>
                <a:gd name="T29" fmla="*/ 532 h 964"/>
                <a:gd name="T30" fmla="*/ 2092 w 2220"/>
                <a:gd name="T31" fmla="*/ 492 h 964"/>
                <a:gd name="T32" fmla="*/ 2066 w 2220"/>
                <a:gd name="T33" fmla="*/ 441 h 964"/>
                <a:gd name="T34" fmla="*/ 2023 w 2220"/>
                <a:gd name="T35" fmla="*/ 373 h 964"/>
                <a:gd name="T36" fmla="*/ 2037 w 2220"/>
                <a:gd name="T37" fmla="*/ 303 h 964"/>
                <a:gd name="T38" fmla="*/ 1992 w 2220"/>
                <a:gd name="T39" fmla="*/ 218 h 964"/>
                <a:gd name="T40" fmla="*/ 1950 w 2220"/>
                <a:gd name="T41" fmla="*/ 147 h 964"/>
                <a:gd name="T42" fmla="*/ 1885 w 2220"/>
                <a:gd name="T43" fmla="*/ 175 h 964"/>
                <a:gd name="T44" fmla="*/ 1831 w 2220"/>
                <a:gd name="T45" fmla="*/ 205 h 964"/>
                <a:gd name="T46" fmla="*/ 1739 w 2220"/>
                <a:gd name="T47" fmla="*/ 174 h 964"/>
                <a:gd name="T48" fmla="*/ 1693 w 2220"/>
                <a:gd name="T49" fmla="*/ 169 h 964"/>
                <a:gd name="T50" fmla="*/ 1605 w 2220"/>
                <a:gd name="T51" fmla="*/ 141 h 964"/>
                <a:gd name="T52" fmla="*/ 1512 w 2220"/>
                <a:gd name="T53" fmla="*/ 37 h 964"/>
                <a:gd name="T54" fmla="*/ 1469 w 2220"/>
                <a:gd name="T55" fmla="*/ 23 h 964"/>
                <a:gd name="T56" fmla="*/ 1401 w 2220"/>
                <a:gd name="T57" fmla="*/ 13 h 964"/>
                <a:gd name="T58" fmla="*/ 1393 w 2220"/>
                <a:gd name="T59" fmla="*/ 71 h 964"/>
                <a:gd name="T60" fmla="*/ 1394 w 2220"/>
                <a:gd name="T61" fmla="*/ 122 h 964"/>
                <a:gd name="T62" fmla="*/ 1346 w 2220"/>
                <a:gd name="T63" fmla="*/ 139 h 964"/>
                <a:gd name="T64" fmla="*/ 1228 w 2220"/>
                <a:gd name="T65" fmla="*/ 152 h 964"/>
                <a:gd name="T66" fmla="*/ 1228 w 2220"/>
                <a:gd name="T67" fmla="*/ 212 h 964"/>
                <a:gd name="T68" fmla="*/ 1202 w 2220"/>
                <a:gd name="T69" fmla="*/ 254 h 964"/>
                <a:gd name="T70" fmla="*/ 1132 w 2220"/>
                <a:gd name="T71" fmla="*/ 327 h 964"/>
                <a:gd name="T72" fmla="*/ 1085 w 2220"/>
                <a:gd name="T73" fmla="*/ 361 h 964"/>
                <a:gd name="T74" fmla="*/ 1049 w 2220"/>
                <a:gd name="T75" fmla="*/ 434 h 964"/>
                <a:gd name="T76" fmla="*/ 996 w 2220"/>
                <a:gd name="T77" fmla="*/ 412 h 964"/>
                <a:gd name="T78" fmla="*/ 952 w 2220"/>
                <a:gd name="T79" fmla="*/ 350 h 964"/>
                <a:gd name="T80" fmla="*/ 931 w 2220"/>
                <a:gd name="T81" fmla="*/ 373 h 964"/>
                <a:gd name="T82" fmla="*/ 908 w 2220"/>
                <a:gd name="T83" fmla="*/ 412 h 964"/>
                <a:gd name="T84" fmla="*/ 885 w 2220"/>
                <a:gd name="T85" fmla="*/ 471 h 964"/>
                <a:gd name="T86" fmla="*/ 848 w 2220"/>
                <a:gd name="T87" fmla="*/ 459 h 964"/>
                <a:gd name="T88" fmla="*/ 795 w 2220"/>
                <a:gd name="T89" fmla="*/ 440 h 964"/>
                <a:gd name="T90" fmla="*/ 714 w 2220"/>
                <a:gd name="T91" fmla="*/ 474 h 964"/>
                <a:gd name="T92" fmla="*/ 622 w 2220"/>
                <a:gd name="T93" fmla="*/ 447 h 964"/>
                <a:gd name="T94" fmla="*/ 602 w 2220"/>
                <a:gd name="T95" fmla="*/ 456 h 964"/>
                <a:gd name="T96" fmla="*/ 576 w 2220"/>
                <a:gd name="T97" fmla="*/ 449 h 964"/>
                <a:gd name="T98" fmla="*/ 512 w 2220"/>
                <a:gd name="T99" fmla="*/ 436 h 964"/>
                <a:gd name="T100" fmla="*/ 489 w 2220"/>
                <a:gd name="T101" fmla="*/ 491 h 964"/>
                <a:gd name="T102" fmla="*/ 434 w 2220"/>
                <a:gd name="T103" fmla="*/ 540 h 964"/>
                <a:gd name="T104" fmla="*/ 452 w 2220"/>
                <a:gd name="T105" fmla="*/ 600 h 964"/>
                <a:gd name="T106" fmla="*/ 349 w 2220"/>
                <a:gd name="T107" fmla="*/ 620 h 964"/>
                <a:gd name="T108" fmla="*/ 343 w 2220"/>
                <a:gd name="T109" fmla="*/ 705 h 964"/>
                <a:gd name="T110" fmla="*/ 296 w 2220"/>
                <a:gd name="T111" fmla="*/ 737 h 964"/>
                <a:gd name="T112" fmla="*/ 189 w 2220"/>
                <a:gd name="T113" fmla="*/ 683 h 964"/>
                <a:gd name="T114" fmla="*/ 133 w 2220"/>
                <a:gd name="T115" fmla="*/ 766 h 964"/>
                <a:gd name="T116" fmla="*/ 136 w 2220"/>
                <a:gd name="T117" fmla="*/ 842 h 964"/>
                <a:gd name="T118" fmla="*/ 109 w 2220"/>
                <a:gd name="T119" fmla="*/ 915 h 964"/>
                <a:gd name="T120" fmla="*/ 50 w 2220"/>
                <a:gd name="T121" fmla="*/ 928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20" h="964">
                  <a:moveTo>
                    <a:pt x="9" y="944"/>
                  </a:moveTo>
                  <a:lnTo>
                    <a:pt x="26" y="944"/>
                  </a:lnTo>
                  <a:lnTo>
                    <a:pt x="30" y="937"/>
                  </a:lnTo>
                  <a:lnTo>
                    <a:pt x="31" y="927"/>
                  </a:lnTo>
                  <a:lnTo>
                    <a:pt x="29" y="922"/>
                  </a:lnTo>
                  <a:lnTo>
                    <a:pt x="14" y="913"/>
                  </a:lnTo>
                  <a:lnTo>
                    <a:pt x="6" y="916"/>
                  </a:lnTo>
                  <a:lnTo>
                    <a:pt x="1" y="925"/>
                  </a:lnTo>
                  <a:lnTo>
                    <a:pt x="0" y="931"/>
                  </a:lnTo>
                  <a:lnTo>
                    <a:pt x="9" y="944"/>
                  </a:lnTo>
                  <a:lnTo>
                    <a:pt x="9" y="944"/>
                  </a:lnTo>
                  <a:lnTo>
                    <a:pt x="9" y="944"/>
                  </a:lnTo>
                  <a:close/>
                  <a:moveTo>
                    <a:pt x="398" y="962"/>
                  </a:moveTo>
                  <a:lnTo>
                    <a:pt x="444" y="964"/>
                  </a:lnTo>
                  <a:lnTo>
                    <a:pt x="449" y="958"/>
                  </a:lnTo>
                  <a:lnTo>
                    <a:pt x="450" y="942"/>
                  </a:lnTo>
                  <a:lnTo>
                    <a:pt x="449" y="927"/>
                  </a:lnTo>
                  <a:lnTo>
                    <a:pt x="442" y="900"/>
                  </a:lnTo>
                  <a:lnTo>
                    <a:pt x="446" y="897"/>
                  </a:lnTo>
                  <a:lnTo>
                    <a:pt x="506" y="905"/>
                  </a:lnTo>
                  <a:lnTo>
                    <a:pt x="506" y="916"/>
                  </a:lnTo>
                  <a:lnTo>
                    <a:pt x="643" y="916"/>
                  </a:lnTo>
                  <a:lnTo>
                    <a:pt x="701" y="920"/>
                  </a:lnTo>
                  <a:lnTo>
                    <a:pt x="707" y="920"/>
                  </a:lnTo>
                  <a:lnTo>
                    <a:pt x="727" y="920"/>
                  </a:lnTo>
                  <a:lnTo>
                    <a:pt x="737" y="922"/>
                  </a:lnTo>
                  <a:lnTo>
                    <a:pt x="875" y="919"/>
                  </a:lnTo>
                  <a:lnTo>
                    <a:pt x="902" y="921"/>
                  </a:lnTo>
                  <a:lnTo>
                    <a:pt x="947" y="923"/>
                  </a:lnTo>
                  <a:lnTo>
                    <a:pt x="1075" y="935"/>
                  </a:lnTo>
                  <a:lnTo>
                    <a:pt x="1110" y="935"/>
                  </a:lnTo>
                  <a:lnTo>
                    <a:pt x="1230" y="939"/>
                  </a:lnTo>
                  <a:lnTo>
                    <a:pt x="1354" y="944"/>
                  </a:lnTo>
                  <a:lnTo>
                    <a:pt x="1407" y="947"/>
                  </a:lnTo>
                  <a:lnTo>
                    <a:pt x="1516" y="951"/>
                  </a:lnTo>
                  <a:lnTo>
                    <a:pt x="1527" y="951"/>
                  </a:lnTo>
                  <a:lnTo>
                    <a:pt x="1549" y="951"/>
                  </a:lnTo>
                  <a:lnTo>
                    <a:pt x="1561" y="951"/>
                  </a:lnTo>
                  <a:lnTo>
                    <a:pt x="1566" y="952"/>
                  </a:lnTo>
                  <a:lnTo>
                    <a:pt x="1576" y="952"/>
                  </a:lnTo>
                  <a:lnTo>
                    <a:pt x="1718" y="955"/>
                  </a:lnTo>
                  <a:lnTo>
                    <a:pt x="1725" y="954"/>
                  </a:lnTo>
                  <a:lnTo>
                    <a:pt x="1730" y="949"/>
                  </a:lnTo>
                  <a:lnTo>
                    <a:pt x="1739" y="938"/>
                  </a:lnTo>
                  <a:lnTo>
                    <a:pt x="1749" y="935"/>
                  </a:lnTo>
                  <a:lnTo>
                    <a:pt x="1757" y="931"/>
                  </a:lnTo>
                  <a:lnTo>
                    <a:pt x="1764" y="928"/>
                  </a:lnTo>
                  <a:lnTo>
                    <a:pt x="1772" y="924"/>
                  </a:lnTo>
                  <a:lnTo>
                    <a:pt x="1789" y="924"/>
                  </a:lnTo>
                  <a:lnTo>
                    <a:pt x="1803" y="922"/>
                  </a:lnTo>
                  <a:lnTo>
                    <a:pt x="1823" y="910"/>
                  </a:lnTo>
                  <a:lnTo>
                    <a:pt x="1852" y="900"/>
                  </a:lnTo>
                  <a:lnTo>
                    <a:pt x="1873" y="893"/>
                  </a:lnTo>
                  <a:lnTo>
                    <a:pt x="1886" y="893"/>
                  </a:lnTo>
                  <a:lnTo>
                    <a:pt x="1891" y="888"/>
                  </a:lnTo>
                  <a:lnTo>
                    <a:pt x="1891" y="882"/>
                  </a:lnTo>
                  <a:lnTo>
                    <a:pt x="1893" y="876"/>
                  </a:lnTo>
                  <a:lnTo>
                    <a:pt x="1896" y="871"/>
                  </a:lnTo>
                  <a:lnTo>
                    <a:pt x="1901" y="858"/>
                  </a:lnTo>
                  <a:lnTo>
                    <a:pt x="1906" y="853"/>
                  </a:lnTo>
                  <a:lnTo>
                    <a:pt x="1919" y="851"/>
                  </a:lnTo>
                  <a:lnTo>
                    <a:pt x="1927" y="850"/>
                  </a:lnTo>
                  <a:lnTo>
                    <a:pt x="1937" y="847"/>
                  </a:lnTo>
                  <a:lnTo>
                    <a:pt x="1943" y="846"/>
                  </a:lnTo>
                  <a:lnTo>
                    <a:pt x="1956" y="840"/>
                  </a:lnTo>
                  <a:lnTo>
                    <a:pt x="1962" y="838"/>
                  </a:lnTo>
                  <a:lnTo>
                    <a:pt x="1964" y="830"/>
                  </a:lnTo>
                  <a:lnTo>
                    <a:pt x="1967" y="818"/>
                  </a:lnTo>
                  <a:lnTo>
                    <a:pt x="1965" y="810"/>
                  </a:lnTo>
                  <a:lnTo>
                    <a:pt x="1976" y="793"/>
                  </a:lnTo>
                  <a:lnTo>
                    <a:pt x="1987" y="792"/>
                  </a:lnTo>
                  <a:lnTo>
                    <a:pt x="1997" y="784"/>
                  </a:lnTo>
                  <a:lnTo>
                    <a:pt x="2000" y="779"/>
                  </a:lnTo>
                  <a:lnTo>
                    <a:pt x="2007" y="776"/>
                  </a:lnTo>
                  <a:lnTo>
                    <a:pt x="2006" y="753"/>
                  </a:lnTo>
                  <a:lnTo>
                    <a:pt x="2012" y="747"/>
                  </a:lnTo>
                  <a:lnTo>
                    <a:pt x="2020" y="744"/>
                  </a:lnTo>
                  <a:lnTo>
                    <a:pt x="2032" y="737"/>
                  </a:lnTo>
                  <a:lnTo>
                    <a:pt x="2049" y="724"/>
                  </a:lnTo>
                  <a:lnTo>
                    <a:pt x="2057" y="720"/>
                  </a:lnTo>
                  <a:lnTo>
                    <a:pt x="2073" y="710"/>
                  </a:lnTo>
                  <a:lnTo>
                    <a:pt x="2111" y="694"/>
                  </a:lnTo>
                  <a:lnTo>
                    <a:pt x="2117" y="690"/>
                  </a:lnTo>
                  <a:lnTo>
                    <a:pt x="2124" y="684"/>
                  </a:lnTo>
                  <a:lnTo>
                    <a:pt x="2185" y="627"/>
                  </a:lnTo>
                  <a:lnTo>
                    <a:pt x="2189" y="624"/>
                  </a:lnTo>
                  <a:lnTo>
                    <a:pt x="2220" y="594"/>
                  </a:lnTo>
                  <a:lnTo>
                    <a:pt x="2213" y="592"/>
                  </a:lnTo>
                  <a:lnTo>
                    <a:pt x="2201" y="589"/>
                  </a:lnTo>
                  <a:lnTo>
                    <a:pt x="2198" y="595"/>
                  </a:lnTo>
                  <a:lnTo>
                    <a:pt x="2193" y="589"/>
                  </a:lnTo>
                  <a:lnTo>
                    <a:pt x="2179" y="585"/>
                  </a:lnTo>
                  <a:lnTo>
                    <a:pt x="2172" y="586"/>
                  </a:lnTo>
                  <a:lnTo>
                    <a:pt x="2171" y="581"/>
                  </a:lnTo>
                  <a:lnTo>
                    <a:pt x="2172" y="574"/>
                  </a:lnTo>
                  <a:lnTo>
                    <a:pt x="2168" y="571"/>
                  </a:lnTo>
                  <a:lnTo>
                    <a:pt x="2162" y="565"/>
                  </a:lnTo>
                  <a:lnTo>
                    <a:pt x="2159" y="562"/>
                  </a:lnTo>
                  <a:lnTo>
                    <a:pt x="2158" y="553"/>
                  </a:lnTo>
                  <a:lnTo>
                    <a:pt x="2156" y="559"/>
                  </a:lnTo>
                  <a:lnTo>
                    <a:pt x="2152" y="561"/>
                  </a:lnTo>
                  <a:lnTo>
                    <a:pt x="2141" y="548"/>
                  </a:lnTo>
                  <a:lnTo>
                    <a:pt x="2132" y="547"/>
                  </a:lnTo>
                  <a:lnTo>
                    <a:pt x="2125" y="544"/>
                  </a:lnTo>
                  <a:lnTo>
                    <a:pt x="2122" y="532"/>
                  </a:lnTo>
                  <a:lnTo>
                    <a:pt x="2113" y="517"/>
                  </a:lnTo>
                  <a:lnTo>
                    <a:pt x="2117" y="512"/>
                  </a:lnTo>
                  <a:lnTo>
                    <a:pt x="2112" y="508"/>
                  </a:lnTo>
                  <a:lnTo>
                    <a:pt x="2110" y="502"/>
                  </a:lnTo>
                  <a:lnTo>
                    <a:pt x="2102" y="497"/>
                  </a:lnTo>
                  <a:lnTo>
                    <a:pt x="2098" y="491"/>
                  </a:lnTo>
                  <a:lnTo>
                    <a:pt x="2092" y="492"/>
                  </a:lnTo>
                  <a:lnTo>
                    <a:pt x="2092" y="485"/>
                  </a:lnTo>
                  <a:lnTo>
                    <a:pt x="2086" y="473"/>
                  </a:lnTo>
                  <a:lnTo>
                    <a:pt x="2082" y="460"/>
                  </a:lnTo>
                  <a:lnTo>
                    <a:pt x="2076" y="455"/>
                  </a:lnTo>
                  <a:lnTo>
                    <a:pt x="2068" y="450"/>
                  </a:lnTo>
                  <a:lnTo>
                    <a:pt x="2063" y="446"/>
                  </a:lnTo>
                  <a:lnTo>
                    <a:pt x="2066" y="441"/>
                  </a:lnTo>
                  <a:lnTo>
                    <a:pt x="2069" y="434"/>
                  </a:lnTo>
                  <a:lnTo>
                    <a:pt x="2071" y="429"/>
                  </a:lnTo>
                  <a:lnTo>
                    <a:pt x="2064" y="424"/>
                  </a:lnTo>
                  <a:lnTo>
                    <a:pt x="2057" y="422"/>
                  </a:lnTo>
                  <a:lnTo>
                    <a:pt x="2049" y="403"/>
                  </a:lnTo>
                  <a:lnTo>
                    <a:pt x="2035" y="382"/>
                  </a:lnTo>
                  <a:lnTo>
                    <a:pt x="2023" y="373"/>
                  </a:lnTo>
                  <a:lnTo>
                    <a:pt x="2020" y="363"/>
                  </a:lnTo>
                  <a:lnTo>
                    <a:pt x="2024" y="359"/>
                  </a:lnTo>
                  <a:lnTo>
                    <a:pt x="2031" y="350"/>
                  </a:lnTo>
                  <a:lnTo>
                    <a:pt x="2029" y="336"/>
                  </a:lnTo>
                  <a:lnTo>
                    <a:pt x="2032" y="331"/>
                  </a:lnTo>
                  <a:lnTo>
                    <a:pt x="2038" y="327"/>
                  </a:lnTo>
                  <a:lnTo>
                    <a:pt x="2037" y="303"/>
                  </a:lnTo>
                  <a:lnTo>
                    <a:pt x="2032" y="296"/>
                  </a:lnTo>
                  <a:lnTo>
                    <a:pt x="2032" y="273"/>
                  </a:lnTo>
                  <a:lnTo>
                    <a:pt x="2033" y="269"/>
                  </a:lnTo>
                  <a:lnTo>
                    <a:pt x="2027" y="249"/>
                  </a:lnTo>
                  <a:lnTo>
                    <a:pt x="2016" y="241"/>
                  </a:lnTo>
                  <a:lnTo>
                    <a:pt x="2000" y="222"/>
                  </a:lnTo>
                  <a:lnTo>
                    <a:pt x="1992" y="218"/>
                  </a:lnTo>
                  <a:lnTo>
                    <a:pt x="1976" y="217"/>
                  </a:lnTo>
                  <a:lnTo>
                    <a:pt x="1964" y="209"/>
                  </a:lnTo>
                  <a:lnTo>
                    <a:pt x="1957" y="199"/>
                  </a:lnTo>
                  <a:lnTo>
                    <a:pt x="1954" y="178"/>
                  </a:lnTo>
                  <a:lnTo>
                    <a:pt x="1952" y="171"/>
                  </a:lnTo>
                  <a:lnTo>
                    <a:pt x="1952" y="152"/>
                  </a:lnTo>
                  <a:lnTo>
                    <a:pt x="1950" y="147"/>
                  </a:lnTo>
                  <a:lnTo>
                    <a:pt x="1946" y="144"/>
                  </a:lnTo>
                  <a:lnTo>
                    <a:pt x="1927" y="153"/>
                  </a:lnTo>
                  <a:lnTo>
                    <a:pt x="1910" y="155"/>
                  </a:lnTo>
                  <a:lnTo>
                    <a:pt x="1906" y="159"/>
                  </a:lnTo>
                  <a:lnTo>
                    <a:pt x="1903" y="164"/>
                  </a:lnTo>
                  <a:lnTo>
                    <a:pt x="1899" y="169"/>
                  </a:lnTo>
                  <a:lnTo>
                    <a:pt x="1885" y="175"/>
                  </a:lnTo>
                  <a:lnTo>
                    <a:pt x="1879" y="190"/>
                  </a:lnTo>
                  <a:lnTo>
                    <a:pt x="1873" y="197"/>
                  </a:lnTo>
                  <a:lnTo>
                    <a:pt x="1858" y="197"/>
                  </a:lnTo>
                  <a:lnTo>
                    <a:pt x="1852" y="194"/>
                  </a:lnTo>
                  <a:lnTo>
                    <a:pt x="1844" y="193"/>
                  </a:lnTo>
                  <a:lnTo>
                    <a:pt x="1837" y="201"/>
                  </a:lnTo>
                  <a:lnTo>
                    <a:pt x="1831" y="205"/>
                  </a:lnTo>
                  <a:lnTo>
                    <a:pt x="1828" y="200"/>
                  </a:lnTo>
                  <a:lnTo>
                    <a:pt x="1822" y="188"/>
                  </a:lnTo>
                  <a:lnTo>
                    <a:pt x="1811" y="181"/>
                  </a:lnTo>
                  <a:lnTo>
                    <a:pt x="1786" y="177"/>
                  </a:lnTo>
                  <a:lnTo>
                    <a:pt x="1773" y="168"/>
                  </a:lnTo>
                  <a:lnTo>
                    <a:pt x="1765" y="166"/>
                  </a:lnTo>
                  <a:lnTo>
                    <a:pt x="1739" y="174"/>
                  </a:lnTo>
                  <a:lnTo>
                    <a:pt x="1735" y="178"/>
                  </a:lnTo>
                  <a:lnTo>
                    <a:pt x="1732" y="190"/>
                  </a:lnTo>
                  <a:lnTo>
                    <a:pt x="1727" y="195"/>
                  </a:lnTo>
                  <a:lnTo>
                    <a:pt x="1710" y="187"/>
                  </a:lnTo>
                  <a:lnTo>
                    <a:pt x="1702" y="187"/>
                  </a:lnTo>
                  <a:lnTo>
                    <a:pt x="1695" y="181"/>
                  </a:lnTo>
                  <a:lnTo>
                    <a:pt x="1693" y="169"/>
                  </a:lnTo>
                  <a:lnTo>
                    <a:pt x="1681" y="164"/>
                  </a:lnTo>
                  <a:lnTo>
                    <a:pt x="1671" y="147"/>
                  </a:lnTo>
                  <a:lnTo>
                    <a:pt x="1654" y="143"/>
                  </a:lnTo>
                  <a:lnTo>
                    <a:pt x="1645" y="136"/>
                  </a:lnTo>
                  <a:lnTo>
                    <a:pt x="1634" y="136"/>
                  </a:lnTo>
                  <a:lnTo>
                    <a:pt x="1617" y="141"/>
                  </a:lnTo>
                  <a:lnTo>
                    <a:pt x="1605" y="141"/>
                  </a:lnTo>
                  <a:lnTo>
                    <a:pt x="1571" y="129"/>
                  </a:lnTo>
                  <a:lnTo>
                    <a:pt x="1564" y="115"/>
                  </a:lnTo>
                  <a:lnTo>
                    <a:pt x="1565" y="98"/>
                  </a:lnTo>
                  <a:lnTo>
                    <a:pt x="1547" y="70"/>
                  </a:lnTo>
                  <a:lnTo>
                    <a:pt x="1543" y="54"/>
                  </a:lnTo>
                  <a:lnTo>
                    <a:pt x="1527" y="41"/>
                  </a:lnTo>
                  <a:lnTo>
                    <a:pt x="1512" y="37"/>
                  </a:lnTo>
                  <a:lnTo>
                    <a:pt x="1508" y="31"/>
                  </a:lnTo>
                  <a:lnTo>
                    <a:pt x="1507" y="14"/>
                  </a:lnTo>
                  <a:lnTo>
                    <a:pt x="1502" y="10"/>
                  </a:lnTo>
                  <a:lnTo>
                    <a:pt x="1494" y="12"/>
                  </a:lnTo>
                  <a:lnTo>
                    <a:pt x="1488" y="20"/>
                  </a:lnTo>
                  <a:lnTo>
                    <a:pt x="1474" y="19"/>
                  </a:lnTo>
                  <a:lnTo>
                    <a:pt x="1469" y="23"/>
                  </a:lnTo>
                  <a:lnTo>
                    <a:pt x="1456" y="28"/>
                  </a:lnTo>
                  <a:lnTo>
                    <a:pt x="1435" y="17"/>
                  </a:lnTo>
                  <a:lnTo>
                    <a:pt x="1425" y="3"/>
                  </a:lnTo>
                  <a:lnTo>
                    <a:pt x="1420" y="0"/>
                  </a:lnTo>
                  <a:lnTo>
                    <a:pt x="1414" y="3"/>
                  </a:lnTo>
                  <a:lnTo>
                    <a:pt x="1407" y="12"/>
                  </a:lnTo>
                  <a:lnTo>
                    <a:pt x="1401" y="13"/>
                  </a:lnTo>
                  <a:lnTo>
                    <a:pt x="1395" y="18"/>
                  </a:lnTo>
                  <a:lnTo>
                    <a:pt x="1380" y="29"/>
                  </a:lnTo>
                  <a:lnTo>
                    <a:pt x="1376" y="34"/>
                  </a:lnTo>
                  <a:lnTo>
                    <a:pt x="1378" y="39"/>
                  </a:lnTo>
                  <a:lnTo>
                    <a:pt x="1390" y="53"/>
                  </a:lnTo>
                  <a:lnTo>
                    <a:pt x="1393" y="60"/>
                  </a:lnTo>
                  <a:lnTo>
                    <a:pt x="1393" y="71"/>
                  </a:lnTo>
                  <a:lnTo>
                    <a:pt x="1382" y="83"/>
                  </a:lnTo>
                  <a:lnTo>
                    <a:pt x="1383" y="93"/>
                  </a:lnTo>
                  <a:lnTo>
                    <a:pt x="1406" y="97"/>
                  </a:lnTo>
                  <a:lnTo>
                    <a:pt x="1406" y="105"/>
                  </a:lnTo>
                  <a:lnTo>
                    <a:pt x="1402" y="110"/>
                  </a:lnTo>
                  <a:lnTo>
                    <a:pt x="1398" y="114"/>
                  </a:lnTo>
                  <a:lnTo>
                    <a:pt x="1394" y="122"/>
                  </a:lnTo>
                  <a:lnTo>
                    <a:pt x="1398" y="128"/>
                  </a:lnTo>
                  <a:lnTo>
                    <a:pt x="1399" y="134"/>
                  </a:lnTo>
                  <a:lnTo>
                    <a:pt x="1383" y="134"/>
                  </a:lnTo>
                  <a:lnTo>
                    <a:pt x="1373" y="135"/>
                  </a:lnTo>
                  <a:lnTo>
                    <a:pt x="1363" y="140"/>
                  </a:lnTo>
                  <a:lnTo>
                    <a:pt x="1352" y="137"/>
                  </a:lnTo>
                  <a:lnTo>
                    <a:pt x="1346" y="139"/>
                  </a:lnTo>
                  <a:lnTo>
                    <a:pt x="1307" y="166"/>
                  </a:lnTo>
                  <a:lnTo>
                    <a:pt x="1294" y="171"/>
                  </a:lnTo>
                  <a:lnTo>
                    <a:pt x="1286" y="168"/>
                  </a:lnTo>
                  <a:lnTo>
                    <a:pt x="1276" y="153"/>
                  </a:lnTo>
                  <a:lnTo>
                    <a:pt x="1262" y="149"/>
                  </a:lnTo>
                  <a:lnTo>
                    <a:pt x="1238" y="154"/>
                  </a:lnTo>
                  <a:lnTo>
                    <a:pt x="1228" y="152"/>
                  </a:lnTo>
                  <a:lnTo>
                    <a:pt x="1222" y="154"/>
                  </a:lnTo>
                  <a:lnTo>
                    <a:pt x="1219" y="161"/>
                  </a:lnTo>
                  <a:lnTo>
                    <a:pt x="1220" y="173"/>
                  </a:lnTo>
                  <a:lnTo>
                    <a:pt x="1222" y="178"/>
                  </a:lnTo>
                  <a:lnTo>
                    <a:pt x="1222" y="195"/>
                  </a:lnTo>
                  <a:lnTo>
                    <a:pt x="1222" y="200"/>
                  </a:lnTo>
                  <a:lnTo>
                    <a:pt x="1228" y="212"/>
                  </a:lnTo>
                  <a:lnTo>
                    <a:pt x="1229" y="220"/>
                  </a:lnTo>
                  <a:lnTo>
                    <a:pt x="1228" y="225"/>
                  </a:lnTo>
                  <a:lnTo>
                    <a:pt x="1223" y="231"/>
                  </a:lnTo>
                  <a:lnTo>
                    <a:pt x="1214" y="235"/>
                  </a:lnTo>
                  <a:lnTo>
                    <a:pt x="1209" y="241"/>
                  </a:lnTo>
                  <a:lnTo>
                    <a:pt x="1206" y="249"/>
                  </a:lnTo>
                  <a:lnTo>
                    <a:pt x="1202" y="254"/>
                  </a:lnTo>
                  <a:lnTo>
                    <a:pt x="1175" y="261"/>
                  </a:lnTo>
                  <a:lnTo>
                    <a:pt x="1170" y="266"/>
                  </a:lnTo>
                  <a:lnTo>
                    <a:pt x="1166" y="277"/>
                  </a:lnTo>
                  <a:lnTo>
                    <a:pt x="1163" y="296"/>
                  </a:lnTo>
                  <a:lnTo>
                    <a:pt x="1158" y="305"/>
                  </a:lnTo>
                  <a:lnTo>
                    <a:pt x="1153" y="314"/>
                  </a:lnTo>
                  <a:lnTo>
                    <a:pt x="1132" y="327"/>
                  </a:lnTo>
                  <a:lnTo>
                    <a:pt x="1122" y="320"/>
                  </a:lnTo>
                  <a:lnTo>
                    <a:pt x="1109" y="322"/>
                  </a:lnTo>
                  <a:lnTo>
                    <a:pt x="1106" y="327"/>
                  </a:lnTo>
                  <a:lnTo>
                    <a:pt x="1102" y="340"/>
                  </a:lnTo>
                  <a:lnTo>
                    <a:pt x="1095" y="347"/>
                  </a:lnTo>
                  <a:lnTo>
                    <a:pt x="1088" y="354"/>
                  </a:lnTo>
                  <a:lnTo>
                    <a:pt x="1085" y="361"/>
                  </a:lnTo>
                  <a:lnTo>
                    <a:pt x="1085" y="387"/>
                  </a:lnTo>
                  <a:lnTo>
                    <a:pt x="1081" y="398"/>
                  </a:lnTo>
                  <a:lnTo>
                    <a:pt x="1080" y="412"/>
                  </a:lnTo>
                  <a:lnTo>
                    <a:pt x="1076" y="420"/>
                  </a:lnTo>
                  <a:lnTo>
                    <a:pt x="1064" y="423"/>
                  </a:lnTo>
                  <a:lnTo>
                    <a:pt x="1049" y="427"/>
                  </a:lnTo>
                  <a:lnTo>
                    <a:pt x="1049" y="434"/>
                  </a:lnTo>
                  <a:lnTo>
                    <a:pt x="1043" y="437"/>
                  </a:lnTo>
                  <a:lnTo>
                    <a:pt x="1039" y="432"/>
                  </a:lnTo>
                  <a:lnTo>
                    <a:pt x="1037" y="424"/>
                  </a:lnTo>
                  <a:lnTo>
                    <a:pt x="1032" y="419"/>
                  </a:lnTo>
                  <a:lnTo>
                    <a:pt x="1024" y="417"/>
                  </a:lnTo>
                  <a:lnTo>
                    <a:pt x="1010" y="419"/>
                  </a:lnTo>
                  <a:lnTo>
                    <a:pt x="996" y="412"/>
                  </a:lnTo>
                  <a:lnTo>
                    <a:pt x="983" y="401"/>
                  </a:lnTo>
                  <a:lnTo>
                    <a:pt x="980" y="397"/>
                  </a:lnTo>
                  <a:lnTo>
                    <a:pt x="978" y="385"/>
                  </a:lnTo>
                  <a:lnTo>
                    <a:pt x="979" y="371"/>
                  </a:lnTo>
                  <a:lnTo>
                    <a:pt x="977" y="366"/>
                  </a:lnTo>
                  <a:lnTo>
                    <a:pt x="956" y="346"/>
                  </a:lnTo>
                  <a:lnTo>
                    <a:pt x="952" y="350"/>
                  </a:lnTo>
                  <a:lnTo>
                    <a:pt x="952" y="359"/>
                  </a:lnTo>
                  <a:lnTo>
                    <a:pt x="963" y="363"/>
                  </a:lnTo>
                  <a:lnTo>
                    <a:pt x="966" y="368"/>
                  </a:lnTo>
                  <a:lnTo>
                    <a:pt x="962" y="372"/>
                  </a:lnTo>
                  <a:lnTo>
                    <a:pt x="953" y="372"/>
                  </a:lnTo>
                  <a:lnTo>
                    <a:pt x="946" y="380"/>
                  </a:lnTo>
                  <a:lnTo>
                    <a:pt x="931" y="373"/>
                  </a:lnTo>
                  <a:lnTo>
                    <a:pt x="926" y="376"/>
                  </a:lnTo>
                  <a:lnTo>
                    <a:pt x="932" y="386"/>
                  </a:lnTo>
                  <a:lnTo>
                    <a:pt x="936" y="390"/>
                  </a:lnTo>
                  <a:lnTo>
                    <a:pt x="932" y="396"/>
                  </a:lnTo>
                  <a:lnTo>
                    <a:pt x="928" y="401"/>
                  </a:lnTo>
                  <a:lnTo>
                    <a:pt x="911" y="404"/>
                  </a:lnTo>
                  <a:lnTo>
                    <a:pt x="908" y="412"/>
                  </a:lnTo>
                  <a:lnTo>
                    <a:pt x="907" y="431"/>
                  </a:lnTo>
                  <a:lnTo>
                    <a:pt x="909" y="439"/>
                  </a:lnTo>
                  <a:lnTo>
                    <a:pt x="912" y="445"/>
                  </a:lnTo>
                  <a:lnTo>
                    <a:pt x="900" y="450"/>
                  </a:lnTo>
                  <a:lnTo>
                    <a:pt x="893" y="449"/>
                  </a:lnTo>
                  <a:lnTo>
                    <a:pt x="888" y="450"/>
                  </a:lnTo>
                  <a:lnTo>
                    <a:pt x="885" y="471"/>
                  </a:lnTo>
                  <a:lnTo>
                    <a:pt x="880" y="476"/>
                  </a:lnTo>
                  <a:lnTo>
                    <a:pt x="870" y="479"/>
                  </a:lnTo>
                  <a:lnTo>
                    <a:pt x="866" y="476"/>
                  </a:lnTo>
                  <a:lnTo>
                    <a:pt x="867" y="466"/>
                  </a:lnTo>
                  <a:lnTo>
                    <a:pt x="870" y="456"/>
                  </a:lnTo>
                  <a:lnTo>
                    <a:pt x="862" y="452"/>
                  </a:lnTo>
                  <a:lnTo>
                    <a:pt x="848" y="459"/>
                  </a:lnTo>
                  <a:lnTo>
                    <a:pt x="839" y="451"/>
                  </a:lnTo>
                  <a:lnTo>
                    <a:pt x="830" y="429"/>
                  </a:lnTo>
                  <a:lnTo>
                    <a:pt x="827" y="422"/>
                  </a:lnTo>
                  <a:lnTo>
                    <a:pt x="819" y="418"/>
                  </a:lnTo>
                  <a:lnTo>
                    <a:pt x="814" y="420"/>
                  </a:lnTo>
                  <a:lnTo>
                    <a:pt x="806" y="429"/>
                  </a:lnTo>
                  <a:lnTo>
                    <a:pt x="795" y="440"/>
                  </a:lnTo>
                  <a:lnTo>
                    <a:pt x="773" y="444"/>
                  </a:lnTo>
                  <a:lnTo>
                    <a:pt x="758" y="456"/>
                  </a:lnTo>
                  <a:lnTo>
                    <a:pt x="752" y="485"/>
                  </a:lnTo>
                  <a:lnTo>
                    <a:pt x="741" y="498"/>
                  </a:lnTo>
                  <a:lnTo>
                    <a:pt x="731" y="497"/>
                  </a:lnTo>
                  <a:lnTo>
                    <a:pt x="722" y="478"/>
                  </a:lnTo>
                  <a:lnTo>
                    <a:pt x="714" y="474"/>
                  </a:lnTo>
                  <a:lnTo>
                    <a:pt x="695" y="466"/>
                  </a:lnTo>
                  <a:lnTo>
                    <a:pt x="689" y="458"/>
                  </a:lnTo>
                  <a:lnTo>
                    <a:pt x="673" y="447"/>
                  </a:lnTo>
                  <a:lnTo>
                    <a:pt x="663" y="440"/>
                  </a:lnTo>
                  <a:lnTo>
                    <a:pt x="653" y="434"/>
                  </a:lnTo>
                  <a:lnTo>
                    <a:pt x="643" y="435"/>
                  </a:lnTo>
                  <a:lnTo>
                    <a:pt x="622" y="447"/>
                  </a:lnTo>
                  <a:lnTo>
                    <a:pt x="607" y="437"/>
                  </a:lnTo>
                  <a:lnTo>
                    <a:pt x="603" y="430"/>
                  </a:lnTo>
                  <a:lnTo>
                    <a:pt x="602" y="422"/>
                  </a:lnTo>
                  <a:lnTo>
                    <a:pt x="595" y="429"/>
                  </a:lnTo>
                  <a:lnTo>
                    <a:pt x="591" y="434"/>
                  </a:lnTo>
                  <a:lnTo>
                    <a:pt x="590" y="442"/>
                  </a:lnTo>
                  <a:lnTo>
                    <a:pt x="602" y="456"/>
                  </a:lnTo>
                  <a:lnTo>
                    <a:pt x="593" y="472"/>
                  </a:lnTo>
                  <a:lnTo>
                    <a:pt x="589" y="475"/>
                  </a:lnTo>
                  <a:lnTo>
                    <a:pt x="575" y="475"/>
                  </a:lnTo>
                  <a:lnTo>
                    <a:pt x="571" y="469"/>
                  </a:lnTo>
                  <a:lnTo>
                    <a:pt x="572" y="463"/>
                  </a:lnTo>
                  <a:lnTo>
                    <a:pt x="577" y="454"/>
                  </a:lnTo>
                  <a:lnTo>
                    <a:pt x="576" y="449"/>
                  </a:lnTo>
                  <a:lnTo>
                    <a:pt x="565" y="450"/>
                  </a:lnTo>
                  <a:lnTo>
                    <a:pt x="551" y="450"/>
                  </a:lnTo>
                  <a:lnTo>
                    <a:pt x="545" y="454"/>
                  </a:lnTo>
                  <a:lnTo>
                    <a:pt x="538" y="456"/>
                  </a:lnTo>
                  <a:lnTo>
                    <a:pt x="528" y="454"/>
                  </a:lnTo>
                  <a:lnTo>
                    <a:pt x="517" y="439"/>
                  </a:lnTo>
                  <a:lnTo>
                    <a:pt x="512" y="436"/>
                  </a:lnTo>
                  <a:lnTo>
                    <a:pt x="507" y="438"/>
                  </a:lnTo>
                  <a:lnTo>
                    <a:pt x="497" y="451"/>
                  </a:lnTo>
                  <a:lnTo>
                    <a:pt x="506" y="464"/>
                  </a:lnTo>
                  <a:lnTo>
                    <a:pt x="507" y="478"/>
                  </a:lnTo>
                  <a:lnTo>
                    <a:pt x="499" y="483"/>
                  </a:lnTo>
                  <a:lnTo>
                    <a:pt x="495" y="492"/>
                  </a:lnTo>
                  <a:lnTo>
                    <a:pt x="489" y="491"/>
                  </a:lnTo>
                  <a:lnTo>
                    <a:pt x="477" y="481"/>
                  </a:lnTo>
                  <a:lnTo>
                    <a:pt x="472" y="481"/>
                  </a:lnTo>
                  <a:lnTo>
                    <a:pt x="467" y="498"/>
                  </a:lnTo>
                  <a:lnTo>
                    <a:pt x="458" y="507"/>
                  </a:lnTo>
                  <a:lnTo>
                    <a:pt x="447" y="515"/>
                  </a:lnTo>
                  <a:lnTo>
                    <a:pt x="434" y="529"/>
                  </a:lnTo>
                  <a:lnTo>
                    <a:pt x="434" y="540"/>
                  </a:lnTo>
                  <a:lnTo>
                    <a:pt x="436" y="546"/>
                  </a:lnTo>
                  <a:lnTo>
                    <a:pt x="438" y="554"/>
                  </a:lnTo>
                  <a:lnTo>
                    <a:pt x="440" y="564"/>
                  </a:lnTo>
                  <a:lnTo>
                    <a:pt x="453" y="576"/>
                  </a:lnTo>
                  <a:lnTo>
                    <a:pt x="458" y="586"/>
                  </a:lnTo>
                  <a:lnTo>
                    <a:pt x="457" y="592"/>
                  </a:lnTo>
                  <a:lnTo>
                    <a:pt x="452" y="600"/>
                  </a:lnTo>
                  <a:lnTo>
                    <a:pt x="414" y="607"/>
                  </a:lnTo>
                  <a:lnTo>
                    <a:pt x="392" y="608"/>
                  </a:lnTo>
                  <a:lnTo>
                    <a:pt x="379" y="615"/>
                  </a:lnTo>
                  <a:lnTo>
                    <a:pt x="372" y="624"/>
                  </a:lnTo>
                  <a:lnTo>
                    <a:pt x="366" y="625"/>
                  </a:lnTo>
                  <a:lnTo>
                    <a:pt x="360" y="618"/>
                  </a:lnTo>
                  <a:lnTo>
                    <a:pt x="349" y="620"/>
                  </a:lnTo>
                  <a:lnTo>
                    <a:pt x="339" y="626"/>
                  </a:lnTo>
                  <a:lnTo>
                    <a:pt x="336" y="629"/>
                  </a:lnTo>
                  <a:lnTo>
                    <a:pt x="333" y="647"/>
                  </a:lnTo>
                  <a:lnTo>
                    <a:pt x="325" y="669"/>
                  </a:lnTo>
                  <a:lnTo>
                    <a:pt x="331" y="687"/>
                  </a:lnTo>
                  <a:lnTo>
                    <a:pt x="341" y="698"/>
                  </a:lnTo>
                  <a:lnTo>
                    <a:pt x="343" y="705"/>
                  </a:lnTo>
                  <a:lnTo>
                    <a:pt x="347" y="719"/>
                  </a:lnTo>
                  <a:lnTo>
                    <a:pt x="343" y="734"/>
                  </a:lnTo>
                  <a:lnTo>
                    <a:pt x="336" y="743"/>
                  </a:lnTo>
                  <a:lnTo>
                    <a:pt x="332" y="747"/>
                  </a:lnTo>
                  <a:lnTo>
                    <a:pt x="321" y="752"/>
                  </a:lnTo>
                  <a:lnTo>
                    <a:pt x="307" y="747"/>
                  </a:lnTo>
                  <a:lnTo>
                    <a:pt x="296" y="737"/>
                  </a:lnTo>
                  <a:lnTo>
                    <a:pt x="290" y="731"/>
                  </a:lnTo>
                  <a:lnTo>
                    <a:pt x="252" y="716"/>
                  </a:lnTo>
                  <a:lnTo>
                    <a:pt x="233" y="700"/>
                  </a:lnTo>
                  <a:lnTo>
                    <a:pt x="226" y="698"/>
                  </a:lnTo>
                  <a:lnTo>
                    <a:pt x="216" y="692"/>
                  </a:lnTo>
                  <a:lnTo>
                    <a:pt x="195" y="683"/>
                  </a:lnTo>
                  <a:lnTo>
                    <a:pt x="189" y="683"/>
                  </a:lnTo>
                  <a:lnTo>
                    <a:pt x="173" y="688"/>
                  </a:lnTo>
                  <a:lnTo>
                    <a:pt x="155" y="705"/>
                  </a:lnTo>
                  <a:lnTo>
                    <a:pt x="146" y="722"/>
                  </a:lnTo>
                  <a:lnTo>
                    <a:pt x="133" y="733"/>
                  </a:lnTo>
                  <a:lnTo>
                    <a:pt x="126" y="743"/>
                  </a:lnTo>
                  <a:lnTo>
                    <a:pt x="125" y="753"/>
                  </a:lnTo>
                  <a:lnTo>
                    <a:pt x="133" y="766"/>
                  </a:lnTo>
                  <a:lnTo>
                    <a:pt x="137" y="769"/>
                  </a:lnTo>
                  <a:lnTo>
                    <a:pt x="146" y="776"/>
                  </a:lnTo>
                  <a:lnTo>
                    <a:pt x="135" y="821"/>
                  </a:lnTo>
                  <a:lnTo>
                    <a:pt x="124" y="829"/>
                  </a:lnTo>
                  <a:lnTo>
                    <a:pt x="124" y="837"/>
                  </a:lnTo>
                  <a:lnTo>
                    <a:pt x="128" y="844"/>
                  </a:lnTo>
                  <a:lnTo>
                    <a:pt x="136" y="842"/>
                  </a:lnTo>
                  <a:lnTo>
                    <a:pt x="138" y="854"/>
                  </a:lnTo>
                  <a:lnTo>
                    <a:pt x="124" y="855"/>
                  </a:lnTo>
                  <a:lnTo>
                    <a:pt x="117" y="859"/>
                  </a:lnTo>
                  <a:lnTo>
                    <a:pt x="114" y="866"/>
                  </a:lnTo>
                  <a:lnTo>
                    <a:pt x="124" y="891"/>
                  </a:lnTo>
                  <a:lnTo>
                    <a:pt x="114" y="900"/>
                  </a:lnTo>
                  <a:lnTo>
                    <a:pt x="109" y="915"/>
                  </a:lnTo>
                  <a:lnTo>
                    <a:pt x="101" y="925"/>
                  </a:lnTo>
                  <a:lnTo>
                    <a:pt x="90" y="924"/>
                  </a:lnTo>
                  <a:lnTo>
                    <a:pt x="73" y="900"/>
                  </a:lnTo>
                  <a:lnTo>
                    <a:pt x="65" y="899"/>
                  </a:lnTo>
                  <a:lnTo>
                    <a:pt x="58" y="906"/>
                  </a:lnTo>
                  <a:lnTo>
                    <a:pt x="53" y="923"/>
                  </a:lnTo>
                  <a:lnTo>
                    <a:pt x="50" y="928"/>
                  </a:lnTo>
                  <a:lnTo>
                    <a:pt x="45" y="944"/>
                  </a:lnTo>
                  <a:lnTo>
                    <a:pt x="68" y="943"/>
                  </a:lnTo>
                  <a:lnTo>
                    <a:pt x="287" y="956"/>
                  </a:lnTo>
                  <a:lnTo>
                    <a:pt x="398" y="962"/>
                  </a:lnTo>
                  <a:lnTo>
                    <a:pt x="398" y="962"/>
                  </a:lnTo>
                  <a:lnTo>
                    <a:pt x="398" y="962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18">
              <a:extLst>
                <a:ext uri="{FF2B5EF4-FFF2-40B4-BE49-F238E27FC236}">
                  <a16:creationId xmlns:a16="http://schemas.microsoft.com/office/drawing/2014/main" id="{C85CE78E-B09F-9B2F-D4D5-A5837F24FA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51234" y="-100541"/>
              <a:ext cx="3841750" cy="1774825"/>
            </a:xfrm>
            <a:custGeom>
              <a:avLst/>
              <a:gdLst>
                <a:gd name="T0" fmla="*/ 1398 w 2420"/>
                <a:gd name="T1" fmla="*/ 1093 h 1118"/>
                <a:gd name="T2" fmla="*/ 1527 w 2420"/>
                <a:gd name="T3" fmla="*/ 1068 h 1118"/>
                <a:gd name="T4" fmla="*/ 1871 w 2420"/>
                <a:gd name="T5" fmla="*/ 1060 h 1118"/>
                <a:gd name="T6" fmla="*/ 2084 w 2420"/>
                <a:gd name="T7" fmla="*/ 1043 h 1118"/>
                <a:gd name="T8" fmla="*/ 2254 w 2420"/>
                <a:gd name="T9" fmla="*/ 1012 h 1118"/>
                <a:gd name="T10" fmla="*/ 2250 w 2420"/>
                <a:gd name="T11" fmla="*/ 914 h 1118"/>
                <a:gd name="T12" fmla="*/ 2142 w 2420"/>
                <a:gd name="T13" fmla="*/ 911 h 1118"/>
                <a:gd name="T14" fmla="*/ 2074 w 2420"/>
                <a:gd name="T15" fmla="*/ 871 h 1118"/>
                <a:gd name="T16" fmla="*/ 1969 w 2420"/>
                <a:gd name="T17" fmla="*/ 811 h 1118"/>
                <a:gd name="T18" fmla="*/ 2036 w 2420"/>
                <a:gd name="T19" fmla="*/ 795 h 1118"/>
                <a:gd name="T20" fmla="*/ 2118 w 2420"/>
                <a:gd name="T21" fmla="*/ 886 h 1118"/>
                <a:gd name="T22" fmla="*/ 2101 w 2420"/>
                <a:gd name="T23" fmla="*/ 794 h 1118"/>
                <a:gd name="T24" fmla="*/ 2023 w 2420"/>
                <a:gd name="T25" fmla="*/ 718 h 1118"/>
                <a:gd name="T26" fmla="*/ 2100 w 2420"/>
                <a:gd name="T27" fmla="*/ 737 h 1118"/>
                <a:gd name="T28" fmla="*/ 2150 w 2420"/>
                <a:gd name="T29" fmla="*/ 703 h 1118"/>
                <a:gd name="T30" fmla="*/ 2035 w 2420"/>
                <a:gd name="T31" fmla="*/ 602 h 1118"/>
                <a:gd name="T32" fmla="*/ 1960 w 2420"/>
                <a:gd name="T33" fmla="*/ 523 h 1118"/>
                <a:gd name="T34" fmla="*/ 2116 w 2420"/>
                <a:gd name="T35" fmla="*/ 643 h 1118"/>
                <a:gd name="T36" fmla="*/ 2079 w 2420"/>
                <a:gd name="T37" fmla="*/ 507 h 1118"/>
                <a:gd name="T38" fmla="*/ 2019 w 2420"/>
                <a:gd name="T39" fmla="*/ 461 h 1118"/>
                <a:gd name="T40" fmla="*/ 1923 w 2420"/>
                <a:gd name="T41" fmla="*/ 430 h 1118"/>
                <a:gd name="T42" fmla="*/ 1858 w 2420"/>
                <a:gd name="T43" fmla="*/ 389 h 1118"/>
                <a:gd name="T44" fmla="*/ 1840 w 2420"/>
                <a:gd name="T45" fmla="*/ 283 h 1118"/>
                <a:gd name="T46" fmla="*/ 1886 w 2420"/>
                <a:gd name="T47" fmla="*/ 251 h 1118"/>
                <a:gd name="T48" fmla="*/ 1836 w 2420"/>
                <a:gd name="T49" fmla="*/ 159 h 1118"/>
                <a:gd name="T50" fmla="*/ 1751 w 2420"/>
                <a:gd name="T51" fmla="*/ 115 h 1118"/>
                <a:gd name="T52" fmla="*/ 1698 w 2420"/>
                <a:gd name="T53" fmla="*/ 42 h 1118"/>
                <a:gd name="T54" fmla="*/ 1601 w 2420"/>
                <a:gd name="T55" fmla="*/ 74 h 1118"/>
                <a:gd name="T56" fmla="*/ 1483 w 2420"/>
                <a:gd name="T57" fmla="*/ 76 h 1118"/>
                <a:gd name="T58" fmla="*/ 1406 w 2420"/>
                <a:gd name="T59" fmla="*/ 215 h 1118"/>
                <a:gd name="T60" fmla="*/ 1311 w 2420"/>
                <a:gd name="T61" fmla="*/ 262 h 1118"/>
                <a:gd name="T62" fmla="*/ 1270 w 2420"/>
                <a:gd name="T63" fmla="*/ 375 h 1118"/>
                <a:gd name="T64" fmla="*/ 1140 w 2420"/>
                <a:gd name="T65" fmla="*/ 366 h 1118"/>
                <a:gd name="T66" fmla="*/ 1110 w 2420"/>
                <a:gd name="T67" fmla="*/ 463 h 1118"/>
                <a:gd name="T68" fmla="*/ 1068 w 2420"/>
                <a:gd name="T69" fmla="*/ 534 h 1118"/>
                <a:gd name="T70" fmla="*/ 993 w 2420"/>
                <a:gd name="T71" fmla="*/ 646 h 1118"/>
                <a:gd name="T72" fmla="*/ 981 w 2420"/>
                <a:gd name="T73" fmla="*/ 725 h 1118"/>
                <a:gd name="T74" fmla="*/ 932 w 2420"/>
                <a:gd name="T75" fmla="*/ 784 h 1118"/>
                <a:gd name="T76" fmla="*/ 841 w 2420"/>
                <a:gd name="T77" fmla="*/ 811 h 1118"/>
                <a:gd name="T78" fmla="*/ 780 w 2420"/>
                <a:gd name="T79" fmla="*/ 840 h 1118"/>
                <a:gd name="T80" fmla="*/ 657 w 2420"/>
                <a:gd name="T81" fmla="*/ 851 h 1118"/>
                <a:gd name="T82" fmla="*/ 546 w 2420"/>
                <a:gd name="T83" fmla="*/ 854 h 1118"/>
                <a:gd name="T84" fmla="*/ 495 w 2420"/>
                <a:gd name="T85" fmla="*/ 767 h 1118"/>
                <a:gd name="T86" fmla="*/ 291 w 2420"/>
                <a:gd name="T87" fmla="*/ 914 h 1118"/>
                <a:gd name="T88" fmla="*/ 231 w 2420"/>
                <a:gd name="T89" fmla="*/ 1007 h 1118"/>
                <a:gd name="T90" fmla="*/ 161 w 2420"/>
                <a:gd name="T91" fmla="*/ 1057 h 1118"/>
                <a:gd name="T92" fmla="*/ 9 w 2420"/>
                <a:gd name="T93" fmla="*/ 1107 h 1118"/>
                <a:gd name="T94" fmla="*/ 512 w 2420"/>
                <a:gd name="T95" fmla="*/ 1102 h 1118"/>
                <a:gd name="T96" fmla="*/ 1034 w 2420"/>
                <a:gd name="T97" fmla="*/ 1111 h 1118"/>
                <a:gd name="T98" fmla="*/ 2311 w 2420"/>
                <a:gd name="T99" fmla="*/ 713 h 1118"/>
                <a:gd name="T100" fmla="*/ 2268 w 2420"/>
                <a:gd name="T101" fmla="*/ 784 h 1118"/>
                <a:gd name="T102" fmla="*/ 2282 w 2420"/>
                <a:gd name="T103" fmla="*/ 764 h 1118"/>
                <a:gd name="T104" fmla="*/ 2210 w 2420"/>
                <a:gd name="T105" fmla="*/ 546 h 1118"/>
                <a:gd name="T106" fmla="*/ 2264 w 2420"/>
                <a:gd name="T107" fmla="*/ 711 h 1118"/>
                <a:gd name="T108" fmla="*/ 2342 w 2420"/>
                <a:gd name="T109" fmla="*/ 575 h 1118"/>
                <a:gd name="T110" fmla="*/ 2298 w 2420"/>
                <a:gd name="T111" fmla="*/ 526 h 1118"/>
                <a:gd name="T112" fmla="*/ 2243 w 2420"/>
                <a:gd name="T113" fmla="*/ 630 h 1118"/>
                <a:gd name="T114" fmla="*/ 2250 w 2420"/>
                <a:gd name="T115" fmla="*/ 830 h 1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20" h="1118">
                  <a:moveTo>
                    <a:pt x="1220" y="1104"/>
                  </a:moveTo>
                  <a:lnTo>
                    <a:pt x="1301" y="1099"/>
                  </a:lnTo>
                  <a:lnTo>
                    <a:pt x="1311" y="1099"/>
                  </a:lnTo>
                  <a:lnTo>
                    <a:pt x="1325" y="1098"/>
                  </a:lnTo>
                  <a:lnTo>
                    <a:pt x="1334" y="1096"/>
                  </a:lnTo>
                  <a:lnTo>
                    <a:pt x="1344" y="1096"/>
                  </a:lnTo>
                  <a:lnTo>
                    <a:pt x="1352" y="1096"/>
                  </a:lnTo>
                  <a:lnTo>
                    <a:pt x="1356" y="1097"/>
                  </a:lnTo>
                  <a:lnTo>
                    <a:pt x="1383" y="1094"/>
                  </a:lnTo>
                  <a:lnTo>
                    <a:pt x="1392" y="1094"/>
                  </a:lnTo>
                  <a:lnTo>
                    <a:pt x="1398" y="1093"/>
                  </a:lnTo>
                  <a:lnTo>
                    <a:pt x="1407" y="1094"/>
                  </a:lnTo>
                  <a:lnTo>
                    <a:pt x="1424" y="1092"/>
                  </a:lnTo>
                  <a:lnTo>
                    <a:pt x="1446" y="1091"/>
                  </a:lnTo>
                  <a:lnTo>
                    <a:pt x="1567" y="1083"/>
                  </a:lnTo>
                  <a:lnTo>
                    <a:pt x="1563" y="1076"/>
                  </a:lnTo>
                  <a:lnTo>
                    <a:pt x="1554" y="1076"/>
                  </a:lnTo>
                  <a:lnTo>
                    <a:pt x="1548" y="1073"/>
                  </a:lnTo>
                  <a:lnTo>
                    <a:pt x="1535" y="1072"/>
                  </a:lnTo>
                  <a:lnTo>
                    <a:pt x="1527" y="1077"/>
                  </a:lnTo>
                  <a:lnTo>
                    <a:pt x="1525" y="1071"/>
                  </a:lnTo>
                  <a:lnTo>
                    <a:pt x="1527" y="1068"/>
                  </a:lnTo>
                  <a:lnTo>
                    <a:pt x="1537" y="1065"/>
                  </a:lnTo>
                  <a:lnTo>
                    <a:pt x="1556" y="1062"/>
                  </a:lnTo>
                  <a:lnTo>
                    <a:pt x="1561" y="1069"/>
                  </a:lnTo>
                  <a:lnTo>
                    <a:pt x="1572" y="1065"/>
                  </a:lnTo>
                  <a:lnTo>
                    <a:pt x="1579" y="1067"/>
                  </a:lnTo>
                  <a:lnTo>
                    <a:pt x="1585" y="1074"/>
                  </a:lnTo>
                  <a:lnTo>
                    <a:pt x="1589" y="1082"/>
                  </a:lnTo>
                  <a:lnTo>
                    <a:pt x="1655" y="1078"/>
                  </a:lnTo>
                  <a:lnTo>
                    <a:pt x="1859" y="1062"/>
                  </a:lnTo>
                  <a:lnTo>
                    <a:pt x="1866" y="1062"/>
                  </a:lnTo>
                  <a:lnTo>
                    <a:pt x="1871" y="1060"/>
                  </a:lnTo>
                  <a:lnTo>
                    <a:pt x="1903" y="1059"/>
                  </a:lnTo>
                  <a:lnTo>
                    <a:pt x="1912" y="1058"/>
                  </a:lnTo>
                  <a:lnTo>
                    <a:pt x="1984" y="1053"/>
                  </a:lnTo>
                  <a:lnTo>
                    <a:pt x="1989" y="1050"/>
                  </a:lnTo>
                  <a:lnTo>
                    <a:pt x="2012" y="1049"/>
                  </a:lnTo>
                  <a:lnTo>
                    <a:pt x="2020" y="1047"/>
                  </a:lnTo>
                  <a:lnTo>
                    <a:pt x="2035" y="1047"/>
                  </a:lnTo>
                  <a:lnTo>
                    <a:pt x="2041" y="1046"/>
                  </a:lnTo>
                  <a:lnTo>
                    <a:pt x="2064" y="1044"/>
                  </a:lnTo>
                  <a:lnTo>
                    <a:pt x="2072" y="1045"/>
                  </a:lnTo>
                  <a:lnTo>
                    <a:pt x="2084" y="1043"/>
                  </a:lnTo>
                  <a:lnTo>
                    <a:pt x="2123" y="1040"/>
                  </a:lnTo>
                  <a:lnTo>
                    <a:pt x="2135" y="1038"/>
                  </a:lnTo>
                  <a:lnTo>
                    <a:pt x="2167" y="1036"/>
                  </a:lnTo>
                  <a:lnTo>
                    <a:pt x="2174" y="1035"/>
                  </a:lnTo>
                  <a:lnTo>
                    <a:pt x="2189" y="1035"/>
                  </a:lnTo>
                  <a:lnTo>
                    <a:pt x="2222" y="1031"/>
                  </a:lnTo>
                  <a:lnTo>
                    <a:pt x="2233" y="1031"/>
                  </a:lnTo>
                  <a:lnTo>
                    <a:pt x="2239" y="1029"/>
                  </a:lnTo>
                  <a:lnTo>
                    <a:pt x="2248" y="1029"/>
                  </a:lnTo>
                  <a:lnTo>
                    <a:pt x="2256" y="1029"/>
                  </a:lnTo>
                  <a:lnTo>
                    <a:pt x="2254" y="1012"/>
                  </a:lnTo>
                  <a:lnTo>
                    <a:pt x="2253" y="1000"/>
                  </a:lnTo>
                  <a:lnTo>
                    <a:pt x="2258" y="967"/>
                  </a:lnTo>
                  <a:lnTo>
                    <a:pt x="2265" y="974"/>
                  </a:lnTo>
                  <a:lnTo>
                    <a:pt x="2276" y="1004"/>
                  </a:lnTo>
                  <a:lnTo>
                    <a:pt x="2279" y="1010"/>
                  </a:lnTo>
                  <a:lnTo>
                    <a:pt x="2281" y="1021"/>
                  </a:lnTo>
                  <a:lnTo>
                    <a:pt x="2290" y="1025"/>
                  </a:lnTo>
                  <a:lnTo>
                    <a:pt x="2286" y="1003"/>
                  </a:lnTo>
                  <a:lnTo>
                    <a:pt x="2263" y="957"/>
                  </a:lnTo>
                  <a:lnTo>
                    <a:pt x="2258" y="939"/>
                  </a:lnTo>
                  <a:lnTo>
                    <a:pt x="2250" y="914"/>
                  </a:lnTo>
                  <a:lnTo>
                    <a:pt x="2246" y="899"/>
                  </a:lnTo>
                  <a:lnTo>
                    <a:pt x="2230" y="885"/>
                  </a:lnTo>
                  <a:lnTo>
                    <a:pt x="2220" y="894"/>
                  </a:lnTo>
                  <a:lnTo>
                    <a:pt x="2177" y="891"/>
                  </a:lnTo>
                  <a:lnTo>
                    <a:pt x="2159" y="881"/>
                  </a:lnTo>
                  <a:lnTo>
                    <a:pt x="2152" y="884"/>
                  </a:lnTo>
                  <a:lnTo>
                    <a:pt x="2142" y="881"/>
                  </a:lnTo>
                  <a:lnTo>
                    <a:pt x="2144" y="900"/>
                  </a:lnTo>
                  <a:lnTo>
                    <a:pt x="2148" y="910"/>
                  </a:lnTo>
                  <a:lnTo>
                    <a:pt x="2147" y="917"/>
                  </a:lnTo>
                  <a:lnTo>
                    <a:pt x="2142" y="911"/>
                  </a:lnTo>
                  <a:lnTo>
                    <a:pt x="2138" y="897"/>
                  </a:lnTo>
                  <a:lnTo>
                    <a:pt x="2128" y="901"/>
                  </a:lnTo>
                  <a:lnTo>
                    <a:pt x="2125" y="908"/>
                  </a:lnTo>
                  <a:lnTo>
                    <a:pt x="2110" y="909"/>
                  </a:lnTo>
                  <a:lnTo>
                    <a:pt x="2107" y="916"/>
                  </a:lnTo>
                  <a:lnTo>
                    <a:pt x="2095" y="920"/>
                  </a:lnTo>
                  <a:lnTo>
                    <a:pt x="2101" y="909"/>
                  </a:lnTo>
                  <a:lnTo>
                    <a:pt x="2098" y="892"/>
                  </a:lnTo>
                  <a:lnTo>
                    <a:pt x="2094" y="886"/>
                  </a:lnTo>
                  <a:lnTo>
                    <a:pt x="2082" y="879"/>
                  </a:lnTo>
                  <a:lnTo>
                    <a:pt x="2074" y="871"/>
                  </a:lnTo>
                  <a:lnTo>
                    <a:pt x="2056" y="864"/>
                  </a:lnTo>
                  <a:lnTo>
                    <a:pt x="2043" y="859"/>
                  </a:lnTo>
                  <a:lnTo>
                    <a:pt x="2041" y="838"/>
                  </a:lnTo>
                  <a:lnTo>
                    <a:pt x="2035" y="808"/>
                  </a:lnTo>
                  <a:lnTo>
                    <a:pt x="2029" y="808"/>
                  </a:lnTo>
                  <a:lnTo>
                    <a:pt x="2023" y="825"/>
                  </a:lnTo>
                  <a:lnTo>
                    <a:pt x="2017" y="825"/>
                  </a:lnTo>
                  <a:lnTo>
                    <a:pt x="2006" y="813"/>
                  </a:lnTo>
                  <a:lnTo>
                    <a:pt x="1996" y="807"/>
                  </a:lnTo>
                  <a:lnTo>
                    <a:pt x="1981" y="804"/>
                  </a:lnTo>
                  <a:lnTo>
                    <a:pt x="1969" y="811"/>
                  </a:lnTo>
                  <a:lnTo>
                    <a:pt x="1943" y="791"/>
                  </a:lnTo>
                  <a:lnTo>
                    <a:pt x="1942" y="780"/>
                  </a:lnTo>
                  <a:lnTo>
                    <a:pt x="1950" y="791"/>
                  </a:lnTo>
                  <a:lnTo>
                    <a:pt x="1959" y="794"/>
                  </a:lnTo>
                  <a:lnTo>
                    <a:pt x="1976" y="793"/>
                  </a:lnTo>
                  <a:lnTo>
                    <a:pt x="1981" y="795"/>
                  </a:lnTo>
                  <a:lnTo>
                    <a:pt x="1993" y="794"/>
                  </a:lnTo>
                  <a:lnTo>
                    <a:pt x="2009" y="803"/>
                  </a:lnTo>
                  <a:lnTo>
                    <a:pt x="2015" y="807"/>
                  </a:lnTo>
                  <a:lnTo>
                    <a:pt x="2027" y="797"/>
                  </a:lnTo>
                  <a:lnTo>
                    <a:pt x="2036" y="795"/>
                  </a:lnTo>
                  <a:lnTo>
                    <a:pt x="2045" y="799"/>
                  </a:lnTo>
                  <a:lnTo>
                    <a:pt x="2051" y="808"/>
                  </a:lnTo>
                  <a:lnTo>
                    <a:pt x="2055" y="818"/>
                  </a:lnTo>
                  <a:lnTo>
                    <a:pt x="2051" y="828"/>
                  </a:lnTo>
                  <a:lnTo>
                    <a:pt x="2074" y="846"/>
                  </a:lnTo>
                  <a:lnTo>
                    <a:pt x="2075" y="841"/>
                  </a:lnTo>
                  <a:lnTo>
                    <a:pt x="2081" y="849"/>
                  </a:lnTo>
                  <a:lnTo>
                    <a:pt x="2101" y="862"/>
                  </a:lnTo>
                  <a:lnTo>
                    <a:pt x="2105" y="872"/>
                  </a:lnTo>
                  <a:lnTo>
                    <a:pt x="2108" y="879"/>
                  </a:lnTo>
                  <a:lnTo>
                    <a:pt x="2118" y="886"/>
                  </a:lnTo>
                  <a:lnTo>
                    <a:pt x="2120" y="881"/>
                  </a:lnTo>
                  <a:lnTo>
                    <a:pt x="2132" y="870"/>
                  </a:lnTo>
                  <a:lnTo>
                    <a:pt x="2142" y="867"/>
                  </a:lnTo>
                  <a:lnTo>
                    <a:pt x="2149" y="871"/>
                  </a:lnTo>
                  <a:lnTo>
                    <a:pt x="2158" y="838"/>
                  </a:lnTo>
                  <a:lnTo>
                    <a:pt x="2141" y="812"/>
                  </a:lnTo>
                  <a:lnTo>
                    <a:pt x="2132" y="807"/>
                  </a:lnTo>
                  <a:lnTo>
                    <a:pt x="2111" y="813"/>
                  </a:lnTo>
                  <a:lnTo>
                    <a:pt x="2119" y="801"/>
                  </a:lnTo>
                  <a:lnTo>
                    <a:pt x="2115" y="791"/>
                  </a:lnTo>
                  <a:lnTo>
                    <a:pt x="2101" y="794"/>
                  </a:lnTo>
                  <a:lnTo>
                    <a:pt x="2083" y="789"/>
                  </a:lnTo>
                  <a:lnTo>
                    <a:pt x="2071" y="777"/>
                  </a:lnTo>
                  <a:lnTo>
                    <a:pt x="2056" y="768"/>
                  </a:lnTo>
                  <a:lnTo>
                    <a:pt x="2032" y="740"/>
                  </a:lnTo>
                  <a:lnTo>
                    <a:pt x="2016" y="723"/>
                  </a:lnTo>
                  <a:lnTo>
                    <a:pt x="2000" y="701"/>
                  </a:lnTo>
                  <a:lnTo>
                    <a:pt x="1988" y="696"/>
                  </a:lnTo>
                  <a:lnTo>
                    <a:pt x="1988" y="682"/>
                  </a:lnTo>
                  <a:lnTo>
                    <a:pt x="1998" y="694"/>
                  </a:lnTo>
                  <a:lnTo>
                    <a:pt x="2007" y="698"/>
                  </a:lnTo>
                  <a:lnTo>
                    <a:pt x="2023" y="718"/>
                  </a:lnTo>
                  <a:lnTo>
                    <a:pt x="2034" y="725"/>
                  </a:lnTo>
                  <a:lnTo>
                    <a:pt x="2080" y="774"/>
                  </a:lnTo>
                  <a:lnTo>
                    <a:pt x="2085" y="782"/>
                  </a:lnTo>
                  <a:lnTo>
                    <a:pt x="2098" y="777"/>
                  </a:lnTo>
                  <a:lnTo>
                    <a:pt x="2110" y="776"/>
                  </a:lnTo>
                  <a:lnTo>
                    <a:pt x="2120" y="769"/>
                  </a:lnTo>
                  <a:lnTo>
                    <a:pt x="2112" y="756"/>
                  </a:lnTo>
                  <a:lnTo>
                    <a:pt x="2101" y="753"/>
                  </a:lnTo>
                  <a:lnTo>
                    <a:pt x="2107" y="752"/>
                  </a:lnTo>
                  <a:lnTo>
                    <a:pt x="2108" y="746"/>
                  </a:lnTo>
                  <a:lnTo>
                    <a:pt x="2100" y="737"/>
                  </a:lnTo>
                  <a:lnTo>
                    <a:pt x="2093" y="733"/>
                  </a:lnTo>
                  <a:lnTo>
                    <a:pt x="2106" y="733"/>
                  </a:lnTo>
                  <a:lnTo>
                    <a:pt x="2104" y="725"/>
                  </a:lnTo>
                  <a:lnTo>
                    <a:pt x="2102" y="717"/>
                  </a:lnTo>
                  <a:lnTo>
                    <a:pt x="2120" y="735"/>
                  </a:lnTo>
                  <a:lnTo>
                    <a:pt x="2125" y="735"/>
                  </a:lnTo>
                  <a:lnTo>
                    <a:pt x="2132" y="745"/>
                  </a:lnTo>
                  <a:lnTo>
                    <a:pt x="2142" y="755"/>
                  </a:lnTo>
                  <a:lnTo>
                    <a:pt x="2149" y="749"/>
                  </a:lnTo>
                  <a:lnTo>
                    <a:pt x="2153" y="731"/>
                  </a:lnTo>
                  <a:lnTo>
                    <a:pt x="2150" y="703"/>
                  </a:lnTo>
                  <a:lnTo>
                    <a:pt x="2137" y="680"/>
                  </a:lnTo>
                  <a:lnTo>
                    <a:pt x="2130" y="684"/>
                  </a:lnTo>
                  <a:lnTo>
                    <a:pt x="2115" y="676"/>
                  </a:lnTo>
                  <a:lnTo>
                    <a:pt x="2113" y="672"/>
                  </a:lnTo>
                  <a:lnTo>
                    <a:pt x="2122" y="672"/>
                  </a:lnTo>
                  <a:lnTo>
                    <a:pt x="2132" y="667"/>
                  </a:lnTo>
                  <a:lnTo>
                    <a:pt x="2095" y="652"/>
                  </a:lnTo>
                  <a:lnTo>
                    <a:pt x="2062" y="645"/>
                  </a:lnTo>
                  <a:lnTo>
                    <a:pt x="2048" y="632"/>
                  </a:lnTo>
                  <a:lnTo>
                    <a:pt x="2042" y="612"/>
                  </a:lnTo>
                  <a:lnTo>
                    <a:pt x="2035" y="602"/>
                  </a:lnTo>
                  <a:lnTo>
                    <a:pt x="2015" y="592"/>
                  </a:lnTo>
                  <a:lnTo>
                    <a:pt x="2013" y="586"/>
                  </a:lnTo>
                  <a:lnTo>
                    <a:pt x="2003" y="585"/>
                  </a:lnTo>
                  <a:lnTo>
                    <a:pt x="1975" y="548"/>
                  </a:lnTo>
                  <a:lnTo>
                    <a:pt x="1967" y="545"/>
                  </a:lnTo>
                  <a:lnTo>
                    <a:pt x="1952" y="523"/>
                  </a:lnTo>
                  <a:lnTo>
                    <a:pt x="1939" y="518"/>
                  </a:lnTo>
                  <a:lnTo>
                    <a:pt x="1940" y="503"/>
                  </a:lnTo>
                  <a:lnTo>
                    <a:pt x="1947" y="511"/>
                  </a:lnTo>
                  <a:lnTo>
                    <a:pt x="1950" y="517"/>
                  </a:lnTo>
                  <a:lnTo>
                    <a:pt x="1960" y="523"/>
                  </a:lnTo>
                  <a:lnTo>
                    <a:pt x="1965" y="531"/>
                  </a:lnTo>
                  <a:lnTo>
                    <a:pt x="1979" y="540"/>
                  </a:lnTo>
                  <a:lnTo>
                    <a:pt x="2006" y="571"/>
                  </a:lnTo>
                  <a:lnTo>
                    <a:pt x="2025" y="580"/>
                  </a:lnTo>
                  <a:lnTo>
                    <a:pt x="2045" y="593"/>
                  </a:lnTo>
                  <a:lnTo>
                    <a:pt x="2052" y="601"/>
                  </a:lnTo>
                  <a:lnTo>
                    <a:pt x="2070" y="635"/>
                  </a:lnTo>
                  <a:lnTo>
                    <a:pt x="2074" y="631"/>
                  </a:lnTo>
                  <a:lnTo>
                    <a:pt x="2076" y="626"/>
                  </a:lnTo>
                  <a:lnTo>
                    <a:pt x="2106" y="640"/>
                  </a:lnTo>
                  <a:lnTo>
                    <a:pt x="2116" y="643"/>
                  </a:lnTo>
                  <a:lnTo>
                    <a:pt x="2133" y="641"/>
                  </a:lnTo>
                  <a:lnTo>
                    <a:pt x="2125" y="631"/>
                  </a:lnTo>
                  <a:lnTo>
                    <a:pt x="2123" y="614"/>
                  </a:lnTo>
                  <a:lnTo>
                    <a:pt x="2123" y="575"/>
                  </a:lnTo>
                  <a:lnTo>
                    <a:pt x="2121" y="561"/>
                  </a:lnTo>
                  <a:lnTo>
                    <a:pt x="2132" y="566"/>
                  </a:lnTo>
                  <a:lnTo>
                    <a:pt x="2140" y="552"/>
                  </a:lnTo>
                  <a:lnTo>
                    <a:pt x="2140" y="537"/>
                  </a:lnTo>
                  <a:lnTo>
                    <a:pt x="2122" y="524"/>
                  </a:lnTo>
                  <a:lnTo>
                    <a:pt x="2094" y="513"/>
                  </a:lnTo>
                  <a:lnTo>
                    <a:pt x="2079" y="507"/>
                  </a:lnTo>
                  <a:lnTo>
                    <a:pt x="2064" y="494"/>
                  </a:lnTo>
                  <a:lnTo>
                    <a:pt x="2059" y="494"/>
                  </a:lnTo>
                  <a:lnTo>
                    <a:pt x="2049" y="496"/>
                  </a:lnTo>
                  <a:lnTo>
                    <a:pt x="2048" y="487"/>
                  </a:lnTo>
                  <a:lnTo>
                    <a:pt x="2057" y="487"/>
                  </a:lnTo>
                  <a:lnTo>
                    <a:pt x="2047" y="473"/>
                  </a:lnTo>
                  <a:lnTo>
                    <a:pt x="2036" y="468"/>
                  </a:lnTo>
                  <a:lnTo>
                    <a:pt x="2029" y="457"/>
                  </a:lnTo>
                  <a:lnTo>
                    <a:pt x="2025" y="449"/>
                  </a:lnTo>
                  <a:lnTo>
                    <a:pt x="2014" y="447"/>
                  </a:lnTo>
                  <a:lnTo>
                    <a:pt x="2019" y="461"/>
                  </a:lnTo>
                  <a:lnTo>
                    <a:pt x="2004" y="447"/>
                  </a:lnTo>
                  <a:lnTo>
                    <a:pt x="1998" y="447"/>
                  </a:lnTo>
                  <a:lnTo>
                    <a:pt x="1996" y="455"/>
                  </a:lnTo>
                  <a:lnTo>
                    <a:pt x="1990" y="459"/>
                  </a:lnTo>
                  <a:lnTo>
                    <a:pt x="1979" y="447"/>
                  </a:lnTo>
                  <a:lnTo>
                    <a:pt x="1971" y="445"/>
                  </a:lnTo>
                  <a:lnTo>
                    <a:pt x="1961" y="451"/>
                  </a:lnTo>
                  <a:lnTo>
                    <a:pt x="1952" y="449"/>
                  </a:lnTo>
                  <a:lnTo>
                    <a:pt x="1935" y="436"/>
                  </a:lnTo>
                  <a:lnTo>
                    <a:pt x="1925" y="435"/>
                  </a:lnTo>
                  <a:lnTo>
                    <a:pt x="1923" y="430"/>
                  </a:lnTo>
                  <a:lnTo>
                    <a:pt x="1922" y="415"/>
                  </a:lnTo>
                  <a:lnTo>
                    <a:pt x="1913" y="411"/>
                  </a:lnTo>
                  <a:lnTo>
                    <a:pt x="1905" y="403"/>
                  </a:lnTo>
                  <a:lnTo>
                    <a:pt x="1898" y="399"/>
                  </a:lnTo>
                  <a:lnTo>
                    <a:pt x="1903" y="393"/>
                  </a:lnTo>
                  <a:lnTo>
                    <a:pt x="1906" y="374"/>
                  </a:lnTo>
                  <a:lnTo>
                    <a:pt x="1898" y="367"/>
                  </a:lnTo>
                  <a:lnTo>
                    <a:pt x="1893" y="366"/>
                  </a:lnTo>
                  <a:lnTo>
                    <a:pt x="1881" y="375"/>
                  </a:lnTo>
                  <a:lnTo>
                    <a:pt x="1868" y="379"/>
                  </a:lnTo>
                  <a:lnTo>
                    <a:pt x="1858" y="389"/>
                  </a:lnTo>
                  <a:lnTo>
                    <a:pt x="1839" y="395"/>
                  </a:lnTo>
                  <a:lnTo>
                    <a:pt x="1823" y="391"/>
                  </a:lnTo>
                  <a:lnTo>
                    <a:pt x="1814" y="359"/>
                  </a:lnTo>
                  <a:lnTo>
                    <a:pt x="1812" y="354"/>
                  </a:lnTo>
                  <a:lnTo>
                    <a:pt x="1813" y="340"/>
                  </a:lnTo>
                  <a:lnTo>
                    <a:pt x="1821" y="320"/>
                  </a:lnTo>
                  <a:lnTo>
                    <a:pt x="1827" y="298"/>
                  </a:lnTo>
                  <a:lnTo>
                    <a:pt x="1830" y="284"/>
                  </a:lnTo>
                  <a:lnTo>
                    <a:pt x="1833" y="274"/>
                  </a:lnTo>
                  <a:lnTo>
                    <a:pt x="1843" y="275"/>
                  </a:lnTo>
                  <a:lnTo>
                    <a:pt x="1840" y="283"/>
                  </a:lnTo>
                  <a:lnTo>
                    <a:pt x="1842" y="288"/>
                  </a:lnTo>
                  <a:lnTo>
                    <a:pt x="1858" y="284"/>
                  </a:lnTo>
                  <a:lnTo>
                    <a:pt x="1864" y="284"/>
                  </a:lnTo>
                  <a:lnTo>
                    <a:pt x="1864" y="278"/>
                  </a:lnTo>
                  <a:lnTo>
                    <a:pt x="1850" y="264"/>
                  </a:lnTo>
                  <a:lnTo>
                    <a:pt x="1862" y="270"/>
                  </a:lnTo>
                  <a:lnTo>
                    <a:pt x="1863" y="264"/>
                  </a:lnTo>
                  <a:lnTo>
                    <a:pt x="1862" y="257"/>
                  </a:lnTo>
                  <a:lnTo>
                    <a:pt x="1874" y="252"/>
                  </a:lnTo>
                  <a:lnTo>
                    <a:pt x="1881" y="254"/>
                  </a:lnTo>
                  <a:lnTo>
                    <a:pt x="1886" y="251"/>
                  </a:lnTo>
                  <a:lnTo>
                    <a:pt x="1884" y="235"/>
                  </a:lnTo>
                  <a:lnTo>
                    <a:pt x="1879" y="223"/>
                  </a:lnTo>
                  <a:lnTo>
                    <a:pt x="1884" y="218"/>
                  </a:lnTo>
                  <a:lnTo>
                    <a:pt x="1884" y="212"/>
                  </a:lnTo>
                  <a:lnTo>
                    <a:pt x="1884" y="199"/>
                  </a:lnTo>
                  <a:lnTo>
                    <a:pt x="1881" y="195"/>
                  </a:lnTo>
                  <a:lnTo>
                    <a:pt x="1873" y="183"/>
                  </a:lnTo>
                  <a:lnTo>
                    <a:pt x="1865" y="183"/>
                  </a:lnTo>
                  <a:lnTo>
                    <a:pt x="1851" y="163"/>
                  </a:lnTo>
                  <a:lnTo>
                    <a:pt x="1846" y="159"/>
                  </a:lnTo>
                  <a:lnTo>
                    <a:pt x="1836" y="159"/>
                  </a:lnTo>
                  <a:lnTo>
                    <a:pt x="1827" y="159"/>
                  </a:lnTo>
                  <a:lnTo>
                    <a:pt x="1820" y="155"/>
                  </a:lnTo>
                  <a:lnTo>
                    <a:pt x="1821" y="142"/>
                  </a:lnTo>
                  <a:lnTo>
                    <a:pt x="1809" y="136"/>
                  </a:lnTo>
                  <a:lnTo>
                    <a:pt x="1804" y="132"/>
                  </a:lnTo>
                  <a:lnTo>
                    <a:pt x="1799" y="132"/>
                  </a:lnTo>
                  <a:lnTo>
                    <a:pt x="1794" y="129"/>
                  </a:lnTo>
                  <a:lnTo>
                    <a:pt x="1779" y="130"/>
                  </a:lnTo>
                  <a:lnTo>
                    <a:pt x="1762" y="126"/>
                  </a:lnTo>
                  <a:lnTo>
                    <a:pt x="1758" y="124"/>
                  </a:lnTo>
                  <a:lnTo>
                    <a:pt x="1751" y="115"/>
                  </a:lnTo>
                  <a:lnTo>
                    <a:pt x="1740" y="109"/>
                  </a:lnTo>
                  <a:lnTo>
                    <a:pt x="1737" y="100"/>
                  </a:lnTo>
                  <a:lnTo>
                    <a:pt x="1740" y="92"/>
                  </a:lnTo>
                  <a:lnTo>
                    <a:pt x="1749" y="84"/>
                  </a:lnTo>
                  <a:lnTo>
                    <a:pt x="1750" y="78"/>
                  </a:lnTo>
                  <a:lnTo>
                    <a:pt x="1754" y="74"/>
                  </a:lnTo>
                  <a:lnTo>
                    <a:pt x="1746" y="64"/>
                  </a:lnTo>
                  <a:lnTo>
                    <a:pt x="1731" y="57"/>
                  </a:lnTo>
                  <a:lnTo>
                    <a:pt x="1727" y="54"/>
                  </a:lnTo>
                  <a:lnTo>
                    <a:pt x="1721" y="44"/>
                  </a:lnTo>
                  <a:lnTo>
                    <a:pt x="1698" y="42"/>
                  </a:lnTo>
                  <a:lnTo>
                    <a:pt x="1690" y="38"/>
                  </a:lnTo>
                  <a:lnTo>
                    <a:pt x="1683" y="39"/>
                  </a:lnTo>
                  <a:lnTo>
                    <a:pt x="1676" y="39"/>
                  </a:lnTo>
                  <a:lnTo>
                    <a:pt x="1670" y="63"/>
                  </a:lnTo>
                  <a:lnTo>
                    <a:pt x="1664" y="78"/>
                  </a:lnTo>
                  <a:lnTo>
                    <a:pt x="1652" y="113"/>
                  </a:lnTo>
                  <a:lnTo>
                    <a:pt x="1622" y="91"/>
                  </a:lnTo>
                  <a:lnTo>
                    <a:pt x="1618" y="86"/>
                  </a:lnTo>
                  <a:lnTo>
                    <a:pt x="1612" y="81"/>
                  </a:lnTo>
                  <a:lnTo>
                    <a:pt x="1608" y="78"/>
                  </a:lnTo>
                  <a:lnTo>
                    <a:pt x="1601" y="74"/>
                  </a:lnTo>
                  <a:lnTo>
                    <a:pt x="1567" y="49"/>
                  </a:lnTo>
                  <a:lnTo>
                    <a:pt x="1557" y="42"/>
                  </a:lnTo>
                  <a:lnTo>
                    <a:pt x="1537" y="27"/>
                  </a:lnTo>
                  <a:lnTo>
                    <a:pt x="1532" y="24"/>
                  </a:lnTo>
                  <a:lnTo>
                    <a:pt x="1500" y="0"/>
                  </a:lnTo>
                  <a:lnTo>
                    <a:pt x="1497" y="10"/>
                  </a:lnTo>
                  <a:lnTo>
                    <a:pt x="1495" y="18"/>
                  </a:lnTo>
                  <a:lnTo>
                    <a:pt x="1498" y="27"/>
                  </a:lnTo>
                  <a:lnTo>
                    <a:pt x="1495" y="37"/>
                  </a:lnTo>
                  <a:lnTo>
                    <a:pt x="1501" y="41"/>
                  </a:lnTo>
                  <a:lnTo>
                    <a:pt x="1483" y="76"/>
                  </a:lnTo>
                  <a:lnTo>
                    <a:pt x="1486" y="81"/>
                  </a:lnTo>
                  <a:lnTo>
                    <a:pt x="1481" y="94"/>
                  </a:lnTo>
                  <a:lnTo>
                    <a:pt x="1480" y="99"/>
                  </a:lnTo>
                  <a:lnTo>
                    <a:pt x="1485" y="108"/>
                  </a:lnTo>
                  <a:lnTo>
                    <a:pt x="1475" y="129"/>
                  </a:lnTo>
                  <a:lnTo>
                    <a:pt x="1461" y="140"/>
                  </a:lnTo>
                  <a:lnTo>
                    <a:pt x="1447" y="159"/>
                  </a:lnTo>
                  <a:lnTo>
                    <a:pt x="1448" y="166"/>
                  </a:lnTo>
                  <a:lnTo>
                    <a:pt x="1437" y="189"/>
                  </a:lnTo>
                  <a:lnTo>
                    <a:pt x="1433" y="185"/>
                  </a:lnTo>
                  <a:lnTo>
                    <a:pt x="1406" y="215"/>
                  </a:lnTo>
                  <a:lnTo>
                    <a:pt x="1405" y="204"/>
                  </a:lnTo>
                  <a:lnTo>
                    <a:pt x="1395" y="212"/>
                  </a:lnTo>
                  <a:lnTo>
                    <a:pt x="1383" y="227"/>
                  </a:lnTo>
                  <a:lnTo>
                    <a:pt x="1376" y="247"/>
                  </a:lnTo>
                  <a:lnTo>
                    <a:pt x="1371" y="254"/>
                  </a:lnTo>
                  <a:lnTo>
                    <a:pt x="1366" y="268"/>
                  </a:lnTo>
                  <a:lnTo>
                    <a:pt x="1348" y="257"/>
                  </a:lnTo>
                  <a:lnTo>
                    <a:pt x="1328" y="241"/>
                  </a:lnTo>
                  <a:lnTo>
                    <a:pt x="1320" y="253"/>
                  </a:lnTo>
                  <a:lnTo>
                    <a:pt x="1317" y="259"/>
                  </a:lnTo>
                  <a:lnTo>
                    <a:pt x="1311" y="262"/>
                  </a:lnTo>
                  <a:lnTo>
                    <a:pt x="1309" y="272"/>
                  </a:lnTo>
                  <a:lnTo>
                    <a:pt x="1303" y="292"/>
                  </a:lnTo>
                  <a:lnTo>
                    <a:pt x="1304" y="301"/>
                  </a:lnTo>
                  <a:lnTo>
                    <a:pt x="1303" y="310"/>
                  </a:lnTo>
                  <a:lnTo>
                    <a:pt x="1290" y="318"/>
                  </a:lnTo>
                  <a:lnTo>
                    <a:pt x="1287" y="324"/>
                  </a:lnTo>
                  <a:lnTo>
                    <a:pt x="1286" y="332"/>
                  </a:lnTo>
                  <a:lnTo>
                    <a:pt x="1283" y="340"/>
                  </a:lnTo>
                  <a:lnTo>
                    <a:pt x="1278" y="351"/>
                  </a:lnTo>
                  <a:lnTo>
                    <a:pt x="1272" y="369"/>
                  </a:lnTo>
                  <a:lnTo>
                    <a:pt x="1270" y="375"/>
                  </a:lnTo>
                  <a:lnTo>
                    <a:pt x="1266" y="384"/>
                  </a:lnTo>
                  <a:lnTo>
                    <a:pt x="1264" y="389"/>
                  </a:lnTo>
                  <a:lnTo>
                    <a:pt x="1258" y="393"/>
                  </a:lnTo>
                  <a:lnTo>
                    <a:pt x="1253" y="401"/>
                  </a:lnTo>
                  <a:lnTo>
                    <a:pt x="1246" y="406"/>
                  </a:lnTo>
                  <a:lnTo>
                    <a:pt x="1197" y="393"/>
                  </a:lnTo>
                  <a:lnTo>
                    <a:pt x="1177" y="357"/>
                  </a:lnTo>
                  <a:lnTo>
                    <a:pt x="1149" y="345"/>
                  </a:lnTo>
                  <a:lnTo>
                    <a:pt x="1142" y="349"/>
                  </a:lnTo>
                  <a:lnTo>
                    <a:pt x="1141" y="360"/>
                  </a:lnTo>
                  <a:lnTo>
                    <a:pt x="1140" y="366"/>
                  </a:lnTo>
                  <a:lnTo>
                    <a:pt x="1142" y="371"/>
                  </a:lnTo>
                  <a:lnTo>
                    <a:pt x="1136" y="377"/>
                  </a:lnTo>
                  <a:lnTo>
                    <a:pt x="1134" y="384"/>
                  </a:lnTo>
                  <a:lnTo>
                    <a:pt x="1135" y="404"/>
                  </a:lnTo>
                  <a:lnTo>
                    <a:pt x="1132" y="410"/>
                  </a:lnTo>
                  <a:lnTo>
                    <a:pt x="1125" y="420"/>
                  </a:lnTo>
                  <a:lnTo>
                    <a:pt x="1125" y="430"/>
                  </a:lnTo>
                  <a:lnTo>
                    <a:pt x="1116" y="435"/>
                  </a:lnTo>
                  <a:lnTo>
                    <a:pt x="1111" y="442"/>
                  </a:lnTo>
                  <a:lnTo>
                    <a:pt x="1105" y="452"/>
                  </a:lnTo>
                  <a:lnTo>
                    <a:pt x="1110" y="463"/>
                  </a:lnTo>
                  <a:lnTo>
                    <a:pt x="1105" y="468"/>
                  </a:lnTo>
                  <a:lnTo>
                    <a:pt x="1103" y="472"/>
                  </a:lnTo>
                  <a:lnTo>
                    <a:pt x="1089" y="484"/>
                  </a:lnTo>
                  <a:lnTo>
                    <a:pt x="1085" y="489"/>
                  </a:lnTo>
                  <a:lnTo>
                    <a:pt x="1081" y="493"/>
                  </a:lnTo>
                  <a:lnTo>
                    <a:pt x="1076" y="500"/>
                  </a:lnTo>
                  <a:lnTo>
                    <a:pt x="1074" y="510"/>
                  </a:lnTo>
                  <a:lnTo>
                    <a:pt x="1069" y="519"/>
                  </a:lnTo>
                  <a:lnTo>
                    <a:pt x="1070" y="524"/>
                  </a:lnTo>
                  <a:lnTo>
                    <a:pt x="1072" y="530"/>
                  </a:lnTo>
                  <a:lnTo>
                    <a:pt x="1068" y="534"/>
                  </a:lnTo>
                  <a:lnTo>
                    <a:pt x="1065" y="542"/>
                  </a:lnTo>
                  <a:lnTo>
                    <a:pt x="1060" y="552"/>
                  </a:lnTo>
                  <a:lnTo>
                    <a:pt x="1059" y="560"/>
                  </a:lnTo>
                  <a:lnTo>
                    <a:pt x="1056" y="565"/>
                  </a:lnTo>
                  <a:lnTo>
                    <a:pt x="1053" y="571"/>
                  </a:lnTo>
                  <a:lnTo>
                    <a:pt x="1049" y="576"/>
                  </a:lnTo>
                  <a:lnTo>
                    <a:pt x="1037" y="588"/>
                  </a:lnTo>
                  <a:lnTo>
                    <a:pt x="1014" y="611"/>
                  </a:lnTo>
                  <a:lnTo>
                    <a:pt x="1009" y="613"/>
                  </a:lnTo>
                  <a:lnTo>
                    <a:pt x="1003" y="632"/>
                  </a:lnTo>
                  <a:lnTo>
                    <a:pt x="993" y="646"/>
                  </a:lnTo>
                  <a:lnTo>
                    <a:pt x="995" y="652"/>
                  </a:lnTo>
                  <a:lnTo>
                    <a:pt x="990" y="654"/>
                  </a:lnTo>
                  <a:lnTo>
                    <a:pt x="986" y="662"/>
                  </a:lnTo>
                  <a:lnTo>
                    <a:pt x="984" y="668"/>
                  </a:lnTo>
                  <a:lnTo>
                    <a:pt x="984" y="676"/>
                  </a:lnTo>
                  <a:lnTo>
                    <a:pt x="968" y="688"/>
                  </a:lnTo>
                  <a:lnTo>
                    <a:pt x="986" y="703"/>
                  </a:lnTo>
                  <a:lnTo>
                    <a:pt x="995" y="711"/>
                  </a:lnTo>
                  <a:lnTo>
                    <a:pt x="991" y="717"/>
                  </a:lnTo>
                  <a:lnTo>
                    <a:pt x="987" y="720"/>
                  </a:lnTo>
                  <a:lnTo>
                    <a:pt x="981" y="725"/>
                  </a:lnTo>
                  <a:lnTo>
                    <a:pt x="972" y="731"/>
                  </a:lnTo>
                  <a:lnTo>
                    <a:pt x="968" y="733"/>
                  </a:lnTo>
                  <a:lnTo>
                    <a:pt x="968" y="742"/>
                  </a:lnTo>
                  <a:lnTo>
                    <a:pt x="973" y="747"/>
                  </a:lnTo>
                  <a:lnTo>
                    <a:pt x="978" y="745"/>
                  </a:lnTo>
                  <a:lnTo>
                    <a:pt x="978" y="751"/>
                  </a:lnTo>
                  <a:lnTo>
                    <a:pt x="974" y="756"/>
                  </a:lnTo>
                  <a:lnTo>
                    <a:pt x="965" y="762"/>
                  </a:lnTo>
                  <a:lnTo>
                    <a:pt x="958" y="764"/>
                  </a:lnTo>
                  <a:lnTo>
                    <a:pt x="944" y="777"/>
                  </a:lnTo>
                  <a:lnTo>
                    <a:pt x="932" y="784"/>
                  </a:lnTo>
                  <a:lnTo>
                    <a:pt x="927" y="787"/>
                  </a:lnTo>
                  <a:lnTo>
                    <a:pt x="920" y="777"/>
                  </a:lnTo>
                  <a:lnTo>
                    <a:pt x="917" y="772"/>
                  </a:lnTo>
                  <a:lnTo>
                    <a:pt x="910" y="769"/>
                  </a:lnTo>
                  <a:lnTo>
                    <a:pt x="902" y="772"/>
                  </a:lnTo>
                  <a:lnTo>
                    <a:pt x="884" y="786"/>
                  </a:lnTo>
                  <a:lnTo>
                    <a:pt x="880" y="789"/>
                  </a:lnTo>
                  <a:lnTo>
                    <a:pt x="865" y="798"/>
                  </a:lnTo>
                  <a:lnTo>
                    <a:pt x="861" y="801"/>
                  </a:lnTo>
                  <a:lnTo>
                    <a:pt x="855" y="806"/>
                  </a:lnTo>
                  <a:lnTo>
                    <a:pt x="841" y="811"/>
                  </a:lnTo>
                  <a:lnTo>
                    <a:pt x="831" y="803"/>
                  </a:lnTo>
                  <a:lnTo>
                    <a:pt x="827" y="799"/>
                  </a:lnTo>
                  <a:lnTo>
                    <a:pt x="822" y="795"/>
                  </a:lnTo>
                  <a:lnTo>
                    <a:pt x="817" y="803"/>
                  </a:lnTo>
                  <a:lnTo>
                    <a:pt x="810" y="808"/>
                  </a:lnTo>
                  <a:lnTo>
                    <a:pt x="817" y="820"/>
                  </a:lnTo>
                  <a:lnTo>
                    <a:pt x="814" y="825"/>
                  </a:lnTo>
                  <a:lnTo>
                    <a:pt x="804" y="833"/>
                  </a:lnTo>
                  <a:lnTo>
                    <a:pt x="798" y="838"/>
                  </a:lnTo>
                  <a:lnTo>
                    <a:pt x="785" y="842"/>
                  </a:lnTo>
                  <a:lnTo>
                    <a:pt x="780" y="840"/>
                  </a:lnTo>
                  <a:lnTo>
                    <a:pt x="772" y="842"/>
                  </a:lnTo>
                  <a:lnTo>
                    <a:pt x="759" y="847"/>
                  </a:lnTo>
                  <a:lnTo>
                    <a:pt x="745" y="849"/>
                  </a:lnTo>
                  <a:lnTo>
                    <a:pt x="730" y="855"/>
                  </a:lnTo>
                  <a:lnTo>
                    <a:pt x="712" y="867"/>
                  </a:lnTo>
                  <a:lnTo>
                    <a:pt x="707" y="864"/>
                  </a:lnTo>
                  <a:lnTo>
                    <a:pt x="697" y="855"/>
                  </a:lnTo>
                  <a:lnTo>
                    <a:pt x="671" y="832"/>
                  </a:lnTo>
                  <a:lnTo>
                    <a:pt x="668" y="837"/>
                  </a:lnTo>
                  <a:lnTo>
                    <a:pt x="661" y="841"/>
                  </a:lnTo>
                  <a:lnTo>
                    <a:pt x="657" y="851"/>
                  </a:lnTo>
                  <a:lnTo>
                    <a:pt x="638" y="862"/>
                  </a:lnTo>
                  <a:lnTo>
                    <a:pt x="631" y="863"/>
                  </a:lnTo>
                  <a:lnTo>
                    <a:pt x="630" y="869"/>
                  </a:lnTo>
                  <a:lnTo>
                    <a:pt x="626" y="875"/>
                  </a:lnTo>
                  <a:lnTo>
                    <a:pt x="614" y="879"/>
                  </a:lnTo>
                  <a:lnTo>
                    <a:pt x="605" y="881"/>
                  </a:lnTo>
                  <a:lnTo>
                    <a:pt x="590" y="884"/>
                  </a:lnTo>
                  <a:lnTo>
                    <a:pt x="583" y="883"/>
                  </a:lnTo>
                  <a:lnTo>
                    <a:pt x="562" y="870"/>
                  </a:lnTo>
                  <a:lnTo>
                    <a:pt x="559" y="863"/>
                  </a:lnTo>
                  <a:lnTo>
                    <a:pt x="546" y="854"/>
                  </a:lnTo>
                  <a:lnTo>
                    <a:pt x="535" y="856"/>
                  </a:lnTo>
                  <a:lnTo>
                    <a:pt x="527" y="852"/>
                  </a:lnTo>
                  <a:lnTo>
                    <a:pt x="507" y="830"/>
                  </a:lnTo>
                  <a:lnTo>
                    <a:pt x="502" y="820"/>
                  </a:lnTo>
                  <a:lnTo>
                    <a:pt x="503" y="815"/>
                  </a:lnTo>
                  <a:lnTo>
                    <a:pt x="503" y="803"/>
                  </a:lnTo>
                  <a:lnTo>
                    <a:pt x="489" y="791"/>
                  </a:lnTo>
                  <a:lnTo>
                    <a:pt x="485" y="786"/>
                  </a:lnTo>
                  <a:lnTo>
                    <a:pt x="489" y="780"/>
                  </a:lnTo>
                  <a:lnTo>
                    <a:pt x="495" y="775"/>
                  </a:lnTo>
                  <a:lnTo>
                    <a:pt x="495" y="767"/>
                  </a:lnTo>
                  <a:lnTo>
                    <a:pt x="490" y="763"/>
                  </a:lnTo>
                  <a:lnTo>
                    <a:pt x="459" y="793"/>
                  </a:lnTo>
                  <a:lnTo>
                    <a:pt x="455" y="796"/>
                  </a:lnTo>
                  <a:lnTo>
                    <a:pt x="394" y="853"/>
                  </a:lnTo>
                  <a:lnTo>
                    <a:pt x="390" y="857"/>
                  </a:lnTo>
                  <a:lnTo>
                    <a:pt x="381" y="863"/>
                  </a:lnTo>
                  <a:lnTo>
                    <a:pt x="343" y="879"/>
                  </a:lnTo>
                  <a:lnTo>
                    <a:pt x="329" y="886"/>
                  </a:lnTo>
                  <a:lnTo>
                    <a:pt x="319" y="893"/>
                  </a:lnTo>
                  <a:lnTo>
                    <a:pt x="302" y="906"/>
                  </a:lnTo>
                  <a:lnTo>
                    <a:pt x="291" y="914"/>
                  </a:lnTo>
                  <a:lnTo>
                    <a:pt x="284" y="916"/>
                  </a:lnTo>
                  <a:lnTo>
                    <a:pt x="276" y="918"/>
                  </a:lnTo>
                  <a:lnTo>
                    <a:pt x="277" y="945"/>
                  </a:lnTo>
                  <a:lnTo>
                    <a:pt x="270" y="949"/>
                  </a:lnTo>
                  <a:lnTo>
                    <a:pt x="267" y="953"/>
                  </a:lnTo>
                  <a:lnTo>
                    <a:pt x="257" y="961"/>
                  </a:lnTo>
                  <a:lnTo>
                    <a:pt x="246" y="962"/>
                  </a:lnTo>
                  <a:lnTo>
                    <a:pt x="234" y="974"/>
                  </a:lnTo>
                  <a:lnTo>
                    <a:pt x="236" y="987"/>
                  </a:lnTo>
                  <a:lnTo>
                    <a:pt x="233" y="999"/>
                  </a:lnTo>
                  <a:lnTo>
                    <a:pt x="231" y="1007"/>
                  </a:lnTo>
                  <a:lnTo>
                    <a:pt x="226" y="1009"/>
                  </a:lnTo>
                  <a:lnTo>
                    <a:pt x="217" y="1014"/>
                  </a:lnTo>
                  <a:lnTo>
                    <a:pt x="206" y="1016"/>
                  </a:lnTo>
                  <a:lnTo>
                    <a:pt x="202" y="1018"/>
                  </a:lnTo>
                  <a:lnTo>
                    <a:pt x="189" y="1020"/>
                  </a:lnTo>
                  <a:lnTo>
                    <a:pt x="180" y="1020"/>
                  </a:lnTo>
                  <a:lnTo>
                    <a:pt x="171" y="1027"/>
                  </a:lnTo>
                  <a:lnTo>
                    <a:pt x="168" y="1037"/>
                  </a:lnTo>
                  <a:lnTo>
                    <a:pt x="163" y="1045"/>
                  </a:lnTo>
                  <a:lnTo>
                    <a:pt x="161" y="1051"/>
                  </a:lnTo>
                  <a:lnTo>
                    <a:pt x="161" y="1057"/>
                  </a:lnTo>
                  <a:lnTo>
                    <a:pt x="156" y="1062"/>
                  </a:lnTo>
                  <a:lnTo>
                    <a:pt x="142" y="1062"/>
                  </a:lnTo>
                  <a:lnTo>
                    <a:pt x="122" y="1069"/>
                  </a:lnTo>
                  <a:lnTo>
                    <a:pt x="92" y="1079"/>
                  </a:lnTo>
                  <a:lnTo>
                    <a:pt x="73" y="1091"/>
                  </a:lnTo>
                  <a:lnTo>
                    <a:pt x="58" y="1093"/>
                  </a:lnTo>
                  <a:lnTo>
                    <a:pt x="42" y="1093"/>
                  </a:lnTo>
                  <a:lnTo>
                    <a:pt x="34" y="1097"/>
                  </a:lnTo>
                  <a:lnTo>
                    <a:pt x="26" y="1101"/>
                  </a:lnTo>
                  <a:lnTo>
                    <a:pt x="19" y="1104"/>
                  </a:lnTo>
                  <a:lnTo>
                    <a:pt x="9" y="1107"/>
                  </a:lnTo>
                  <a:lnTo>
                    <a:pt x="0" y="1115"/>
                  </a:lnTo>
                  <a:lnTo>
                    <a:pt x="41" y="1118"/>
                  </a:lnTo>
                  <a:lnTo>
                    <a:pt x="104" y="1116"/>
                  </a:lnTo>
                  <a:lnTo>
                    <a:pt x="112" y="1116"/>
                  </a:lnTo>
                  <a:lnTo>
                    <a:pt x="120" y="1118"/>
                  </a:lnTo>
                  <a:lnTo>
                    <a:pt x="143" y="1118"/>
                  </a:lnTo>
                  <a:lnTo>
                    <a:pt x="207" y="1118"/>
                  </a:lnTo>
                  <a:lnTo>
                    <a:pt x="300" y="1116"/>
                  </a:lnTo>
                  <a:lnTo>
                    <a:pt x="475" y="1113"/>
                  </a:lnTo>
                  <a:lnTo>
                    <a:pt x="509" y="1111"/>
                  </a:lnTo>
                  <a:lnTo>
                    <a:pt x="512" y="1102"/>
                  </a:lnTo>
                  <a:lnTo>
                    <a:pt x="553" y="1102"/>
                  </a:lnTo>
                  <a:lnTo>
                    <a:pt x="593" y="1103"/>
                  </a:lnTo>
                  <a:lnTo>
                    <a:pt x="588" y="1109"/>
                  </a:lnTo>
                  <a:lnTo>
                    <a:pt x="621" y="1112"/>
                  </a:lnTo>
                  <a:lnTo>
                    <a:pt x="634" y="1112"/>
                  </a:lnTo>
                  <a:lnTo>
                    <a:pt x="685" y="1116"/>
                  </a:lnTo>
                  <a:lnTo>
                    <a:pt x="741" y="1115"/>
                  </a:lnTo>
                  <a:lnTo>
                    <a:pt x="751" y="1115"/>
                  </a:lnTo>
                  <a:lnTo>
                    <a:pt x="756" y="1114"/>
                  </a:lnTo>
                  <a:lnTo>
                    <a:pt x="1026" y="1111"/>
                  </a:lnTo>
                  <a:lnTo>
                    <a:pt x="1034" y="1111"/>
                  </a:lnTo>
                  <a:lnTo>
                    <a:pt x="1220" y="1104"/>
                  </a:lnTo>
                  <a:lnTo>
                    <a:pt x="1220" y="1104"/>
                  </a:lnTo>
                  <a:lnTo>
                    <a:pt x="1220" y="1104"/>
                  </a:lnTo>
                  <a:close/>
                  <a:moveTo>
                    <a:pt x="2290" y="743"/>
                  </a:moveTo>
                  <a:lnTo>
                    <a:pt x="2300" y="735"/>
                  </a:lnTo>
                  <a:lnTo>
                    <a:pt x="2304" y="720"/>
                  </a:lnTo>
                  <a:lnTo>
                    <a:pt x="2290" y="743"/>
                  </a:lnTo>
                  <a:lnTo>
                    <a:pt x="2290" y="743"/>
                  </a:lnTo>
                  <a:lnTo>
                    <a:pt x="2290" y="743"/>
                  </a:lnTo>
                  <a:close/>
                  <a:moveTo>
                    <a:pt x="2304" y="720"/>
                  </a:moveTo>
                  <a:lnTo>
                    <a:pt x="2311" y="713"/>
                  </a:lnTo>
                  <a:lnTo>
                    <a:pt x="2319" y="695"/>
                  </a:lnTo>
                  <a:lnTo>
                    <a:pt x="2323" y="681"/>
                  </a:lnTo>
                  <a:lnTo>
                    <a:pt x="2314" y="684"/>
                  </a:lnTo>
                  <a:lnTo>
                    <a:pt x="2313" y="699"/>
                  </a:lnTo>
                  <a:lnTo>
                    <a:pt x="2306" y="711"/>
                  </a:lnTo>
                  <a:lnTo>
                    <a:pt x="2304" y="720"/>
                  </a:lnTo>
                  <a:lnTo>
                    <a:pt x="2304" y="720"/>
                  </a:lnTo>
                  <a:lnTo>
                    <a:pt x="2304" y="720"/>
                  </a:lnTo>
                  <a:close/>
                  <a:moveTo>
                    <a:pt x="2258" y="799"/>
                  </a:moveTo>
                  <a:lnTo>
                    <a:pt x="2263" y="792"/>
                  </a:lnTo>
                  <a:lnTo>
                    <a:pt x="2268" y="784"/>
                  </a:lnTo>
                  <a:lnTo>
                    <a:pt x="2260" y="764"/>
                  </a:lnTo>
                  <a:lnTo>
                    <a:pt x="2258" y="783"/>
                  </a:lnTo>
                  <a:lnTo>
                    <a:pt x="2258" y="799"/>
                  </a:lnTo>
                  <a:lnTo>
                    <a:pt x="2258" y="799"/>
                  </a:lnTo>
                  <a:lnTo>
                    <a:pt x="2258" y="799"/>
                  </a:lnTo>
                  <a:close/>
                  <a:moveTo>
                    <a:pt x="2256" y="821"/>
                  </a:moveTo>
                  <a:lnTo>
                    <a:pt x="2264" y="814"/>
                  </a:lnTo>
                  <a:lnTo>
                    <a:pt x="2284" y="786"/>
                  </a:lnTo>
                  <a:lnTo>
                    <a:pt x="2286" y="779"/>
                  </a:lnTo>
                  <a:lnTo>
                    <a:pt x="2285" y="752"/>
                  </a:lnTo>
                  <a:lnTo>
                    <a:pt x="2282" y="764"/>
                  </a:lnTo>
                  <a:lnTo>
                    <a:pt x="2284" y="773"/>
                  </a:lnTo>
                  <a:lnTo>
                    <a:pt x="2280" y="783"/>
                  </a:lnTo>
                  <a:lnTo>
                    <a:pt x="2276" y="794"/>
                  </a:lnTo>
                  <a:lnTo>
                    <a:pt x="2257" y="812"/>
                  </a:lnTo>
                  <a:lnTo>
                    <a:pt x="2256" y="821"/>
                  </a:lnTo>
                  <a:lnTo>
                    <a:pt x="2256" y="821"/>
                  </a:lnTo>
                  <a:lnTo>
                    <a:pt x="2256" y="821"/>
                  </a:lnTo>
                  <a:close/>
                  <a:moveTo>
                    <a:pt x="2215" y="561"/>
                  </a:moveTo>
                  <a:lnTo>
                    <a:pt x="2214" y="554"/>
                  </a:lnTo>
                  <a:lnTo>
                    <a:pt x="2217" y="548"/>
                  </a:lnTo>
                  <a:lnTo>
                    <a:pt x="2210" y="546"/>
                  </a:lnTo>
                  <a:lnTo>
                    <a:pt x="2212" y="559"/>
                  </a:lnTo>
                  <a:lnTo>
                    <a:pt x="2215" y="561"/>
                  </a:lnTo>
                  <a:lnTo>
                    <a:pt x="2215" y="561"/>
                  </a:lnTo>
                  <a:lnTo>
                    <a:pt x="2215" y="561"/>
                  </a:lnTo>
                  <a:close/>
                  <a:moveTo>
                    <a:pt x="2250" y="830"/>
                  </a:moveTo>
                  <a:lnTo>
                    <a:pt x="2250" y="822"/>
                  </a:lnTo>
                  <a:lnTo>
                    <a:pt x="2245" y="818"/>
                  </a:lnTo>
                  <a:lnTo>
                    <a:pt x="2249" y="813"/>
                  </a:lnTo>
                  <a:lnTo>
                    <a:pt x="2248" y="788"/>
                  </a:lnTo>
                  <a:lnTo>
                    <a:pt x="2254" y="740"/>
                  </a:lnTo>
                  <a:lnTo>
                    <a:pt x="2264" y="711"/>
                  </a:lnTo>
                  <a:lnTo>
                    <a:pt x="2308" y="633"/>
                  </a:lnTo>
                  <a:lnTo>
                    <a:pt x="2324" y="603"/>
                  </a:lnTo>
                  <a:lnTo>
                    <a:pt x="2332" y="578"/>
                  </a:lnTo>
                  <a:lnTo>
                    <a:pt x="2328" y="626"/>
                  </a:lnTo>
                  <a:lnTo>
                    <a:pt x="2329" y="637"/>
                  </a:lnTo>
                  <a:lnTo>
                    <a:pt x="2316" y="665"/>
                  </a:lnTo>
                  <a:lnTo>
                    <a:pt x="2313" y="675"/>
                  </a:lnTo>
                  <a:lnTo>
                    <a:pt x="2325" y="666"/>
                  </a:lnTo>
                  <a:lnTo>
                    <a:pt x="2336" y="637"/>
                  </a:lnTo>
                  <a:lnTo>
                    <a:pt x="2331" y="627"/>
                  </a:lnTo>
                  <a:lnTo>
                    <a:pt x="2342" y="575"/>
                  </a:lnTo>
                  <a:lnTo>
                    <a:pt x="2360" y="536"/>
                  </a:lnTo>
                  <a:lnTo>
                    <a:pt x="2374" y="524"/>
                  </a:lnTo>
                  <a:lnTo>
                    <a:pt x="2384" y="529"/>
                  </a:lnTo>
                  <a:lnTo>
                    <a:pt x="2393" y="525"/>
                  </a:lnTo>
                  <a:lnTo>
                    <a:pt x="2409" y="484"/>
                  </a:lnTo>
                  <a:lnTo>
                    <a:pt x="2420" y="462"/>
                  </a:lnTo>
                  <a:lnTo>
                    <a:pt x="2334" y="491"/>
                  </a:lnTo>
                  <a:lnTo>
                    <a:pt x="2284" y="508"/>
                  </a:lnTo>
                  <a:lnTo>
                    <a:pt x="2279" y="523"/>
                  </a:lnTo>
                  <a:lnTo>
                    <a:pt x="2296" y="519"/>
                  </a:lnTo>
                  <a:lnTo>
                    <a:pt x="2298" y="526"/>
                  </a:lnTo>
                  <a:lnTo>
                    <a:pt x="2299" y="544"/>
                  </a:lnTo>
                  <a:lnTo>
                    <a:pt x="2291" y="542"/>
                  </a:lnTo>
                  <a:lnTo>
                    <a:pt x="2291" y="554"/>
                  </a:lnTo>
                  <a:lnTo>
                    <a:pt x="2289" y="565"/>
                  </a:lnTo>
                  <a:lnTo>
                    <a:pt x="2280" y="560"/>
                  </a:lnTo>
                  <a:lnTo>
                    <a:pt x="2274" y="558"/>
                  </a:lnTo>
                  <a:lnTo>
                    <a:pt x="2263" y="563"/>
                  </a:lnTo>
                  <a:lnTo>
                    <a:pt x="2272" y="576"/>
                  </a:lnTo>
                  <a:lnTo>
                    <a:pt x="2266" y="581"/>
                  </a:lnTo>
                  <a:lnTo>
                    <a:pt x="2250" y="612"/>
                  </a:lnTo>
                  <a:lnTo>
                    <a:pt x="2243" y="630"/>
                  </a:lnTo>
                  <a:lnTo>
                    <a:pt x="2237" y="641"/>
                  </a:lnTo>
                  <a:lnTo>
                    <a:pt x="2237" y="650"/>
                  </a:lnTo>
                  <a:lnTo>
                    <a:pt x="2231" y="676"/>
                  </a:lnTo>
                  <a:lnTo>
                    <a:pt x="2228" y="708"/>
                  </a:lnTo>
                  <a:lnTo>
                    <a:pt x="2229" y="715"/>
                  </a:lnTo>
                  <a:lnTo>
                    <a:pt x="2220" y="759"/>
                  </a:lnTo>
                  <a:lnTo>
                    <a:pt x="2228" y="792"/>
                  </a:lnTo>
                  <a:lnTo>
                    <a:pt x="2240" y="811"/>
                  </a:lnTo>
                  <a:lnTo>
                    <a:pt x="2241" y="823"/>
                  </a:lnTo>
                  <a:lnTo>
                    <a:pt x="2243" y="828"/>
                  </a:lnTo>
                  <a:lnTo>
                    <a:pt x="2250" y="830"/>
                  </a:lnTo>
                  <a:lnTo>
                    <a:pt x="2250" y="830"/>
                  </a:lnTo>
                  <a:lnTo>
                    <a:pt x="2250" y="83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19">
              <a:extLst>
                <a:ext uri="{FF2B5EF4-FFF2-40B4-BE49-F238E27FC236}">
                  <a16:creationId xmlns:a16="http://schemas.microsoft.com/office/drawing/2014/main" id="{78DE2FC4-3690-A52C-D033-EA9FAAF3DE5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026284" y="1526647"/>
              <a:ext cx="53975" cy="41275"/>
            </a:xfrm>
            <a:custGeom>
              <a:avLst/>
              <a:gdLst>
                <a:gd name="T0" fmla="*/ 20 w 34"/>
                <a:gd name="T1" fmla="*/ 26 h 26"/>
                <a:gd name="T2" fmla="*/ 34 w 34"/>
                <a:gd name="T3" fmla="*/ 23 h 26"/>
                <a:gd name="T4" fmla="*/ 30 w 34"/>
                <a:gd name="T5" fmla="*/ 0 h 26"/>
                <a:gd name="T6" fmla="*/ 18 w 34"/>
                <a:gd name="T7" fmla="*/ 3 h 26"/>
                <a:gd name="T8" fmla="*/ 0 w 34"/>
                <a:gd name="T9" fmla="*/ 3 h 26"/>
                <a:gd name="T10" fmla="*/ 1 w 34"/>
                <a:gd name="T11" fmla="*/ 14 h 26"/>
                <a:gd name="T12" fmla="*/ 7 w 34"/>
                <a:gd name="T13" fmla="*/ 15 h 26"/>
                <a:gd name="T14" fmla="*/ 5 w 34"/>
                <a:gd name="T15" fmla="*/ 21 h 26"/>
                <a:gd name="T16" fmla="*/ 15 w 34"/>
                <a:gd name="T17" fmla="*/ 22 h 26"/>
                <a:gd name="T18" fmla="*/ 20 w 34"/>
                <a:gd name="T19" fmla="*/ 26 h 26"/>
                <a:gd name="T20" fmla="*/ 20 w 34"/>
                <a:gd name="T21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" h="26">
                  <a:moveTo>
                    <a:pt x="20" y="26"/>
                  </a:moveTo>
                  <a:lnTo>
                    <a:pt x="34" y="23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0" y="3"/>
                  </a:lnTo>
                  <a:lnTo>
                    <a:pt x="1" y="14"/>
                  </a:lnTo>
                  <a:lnTo>
                    <a:pt x="7" y="15"/>
                  </a:lnTo>
                  <a:lnTo>
                    <a:pt x="5" y="21"/>
                  </a:lnTo>
                  <a:lnTo>
                    <a:pt x="15" y="22"/>
                  </a:lnTo>
                  <a:lnTo>
                    <a:pt x="20" y="26"/>
                  </a:lnTo>
                  <a:lnTo>
                    <a:pt x="20" y="26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20">
              <a:extLst>
                <a:ext uri="{FF2B5EF4-FFF2-40B4-BE49-F238E27FC236}">
                  <a16:creationId xmlns:a16="http://schemas.microsoft.com/office/drawing/2014/main" id="{CEA587F8-4F12-C956-AC09-C3897FC478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188209" y="1879072"/>
              <a:ext cx="57150" cy="73025"/>
            </a:xfrm>
            <a:custGeom>
              <a:avLst/>
              <a:gdLst>
                <a:gd name="T0" fmla="*/ 35 w 36"/>
                <a:gd name="T1" fmla="*/ 46 h 46"/>
                <a:gd name="T2" fmla="*/ 36 w 36"/>
                <a:gd name="T3" fmla="*/ 33 h 46"/>
                <a:gd name="T4" fmla="*/ 30 w 36"/>
                <a:gd name="T5" fmla="*/ 29 h 46"/>
                <a:gd name="T6" fmla="*/ 27 w 36"/>
                <a:gd name="T7" fmla="*/ 18 h 46"/>
                <a:gd name="T8" fmla="*/ 18 w 36"/>
                <a:gd name="T9" fmla="*/ 12 h 46"/>
                <a:gd name="T10" fmla="*/ 13 w 36"/>
                <a:gd name="T11" fmla="*/ 3 h 46"/>
                <a:gd name="T12" fmla="*/ 4 w 36"/>
                <a:gd name="T13" fmla="*/ 0 h 46"/>
                <a:gd name="T14" fmla="*/ 0 w 36"/>
                <a:gd name="T15" fmla="*/ 2 h 46"/>
                <a:gd name="T16" fmla="*/ 18 w 36"/>
                <a:gd name="T17" fmla="*/ 22 h 46"/>
                <a:gd name="T18" fmla="*/ 21 w 36"/>
                <a:gd name="T19" fmla="*/ 40 h 46"/>
                <a:gd name="T20" fmla="*/ 28 w 36"/>
                <a:gd name="T21" fmla="*/ 45 h 46"/>
                <a:gd name="T22" fmla="*/ 35 w 36"/>
                <a:gd name="T23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46">
                  <a:moveTo>
                    <a:pt x="35" y="46"/>
                  </a:moveTo>
                  <a:lnTo>
                    <a:pt x="36" y="33"/>
                  </a:lnTo>
                  <a:lnTo>
                    <a:pt x="30" y="29"/>
                  </a:lnTo>
                  <a:lnTo>
                    <a:pt x="27" y="18"/>
                  </a:lnTo>
                  <a:lnTo>
                    <a:pt x="18" y="12"/>
                  </a:lnTo>
                  <a:lnTo>
                    <a:pt x="13" y="3"/>
                  </a:lnTo>
                  <a:lnTo>
                    <a:pt x="4" y="0"/>
                  </a:lnTo>
                  <a:lnTo>
                    <a:pt x="0" y="2"/>
                  </a:lnTo>
                  <a:lnTo>
                    <a:pt x="18" y="22"/>
                  </a:lnTo>
                  <a:lnTo>
                    <a:pt x="21" y="40"/>
                  </a:lnTo>
                  <a:lnTo>
                    <a:pt x="28" y="45"/>
                  </a:lnTo>
                  <a:lnTo>
                    <a:pt x="35" y="46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21">
              <a:extLst>
                <a:ext uri="{FF2B5EF4-FFF2-40B4-BE49-F238E27FC236}">
                  <a16:creationId xmlns:a16="http://schemas.microsoft.com/office/drawing/2014/main" id="{25F82CE2-9500-E178-DB1B-F11A7D54D5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073909" y="1528234"/>
              <a:ext cx="215900" cy="444500"/>
            </a:xfrm>
            <a:custGeom>
              <a:avLst/>
              <a:gdLst>
                <a:gd name="T0" fmla="*/ 136 w 136"/>
                <a:gd name="T1" fmla="*/ 280 h 280"/>
                <a:gd name="T2" fmla="*/ 130 w 136"/>
                <a:gd name="T3" fmla="*/ 265 h 280"/>
                <a:gd name="T4" fmla="*/ 94 w 136"/>
                <a:gd name="T5" fmla="*/ 201 h 280"/>
                <a:gd name="T6" fmla="*/ 57 w 136"/>
                <a:gd name="T7" fmla="*/ 136 h 280"/>
                <a:gd name="T8" fmla="*/ 38 w 136"/>
                <a:gd name="T9" fmla="*/ 94 h 280"/>
                <a:gd name="T10" fmla="*/ 26 w 136"/>
                <a:gd name="T11" fmla="*/ 58 h 280"/>
                <a:gd name="T12" fmla="*/ 19 w 136"/>
                <a:gd name="T13" fmla="*/ 37 h 280"/>
                <a:gd name="T14" fmla="*/ 8 w 136"/>
                <a:gd name="T15" fmla="*/ 0 h 280"/>
                <a:gd name="T16" fmla="*/ 0 w 136"/>
                <a:gd name="T17" fmla="*/ 0 h 280"/>
                <a:gd name="T18" fmla="*/ 7 w 136"/>
                <a:gd name="T19" fmla="*/ 10 h 280"/>
                <a:gd name="T20" fmla="*/ 9 w 136"/>
                <a:gd name="T21" fmla="*/ 22 h 280"/>
                <a:gd name="T22" fmla="*/ 5 w 136"/>
                <a:gd name="T23" fmla="*/ 37 h 280"/>
                <a:gd name="T24" fmla="*/ 14 w 136"/>
                <a:gd name="T25" fmla="*/ 47 h 280"/>
                <a:gd name="T26" fmla="*/ 19 w 136"/>
                <a:gd name="T27" fmla="*/ 53 h 280"/>
                <a:gd name="T28" fmla="*/ 28 w 136"/>
                <a:gd name="T29" fmla="*/ 81 h 280"/>
                <a:gd name="T30" fmla="*/ 26 w 136"/>
                <a:gd name="T31" fmla="*/ 96 h 280"/>
                <a:gd name="T32" fmla="*/ 33 w 136"/>
                <a:gd name="T33" fmla="*/ 98 h 280"/>
                <a:gd name="T34" fmla="*/ 43 w 136"/>
                <a:gd name="T35" fmla="*/ 117 h 280"/>
                <a:gd name="T36" fmla="*/ 49 w 136"/>
                <a:gd name="T37" fmla="*/ 127 h 280"/>
                <a:gd name="T38" fmla="*/ 62 w 136"/>
                <a:gd name="T39" fmla="*/ 169 h 280"/>
                <a:gd name="T40" fmla="*/ 64 w 136"/>
                <a:gd name="T41" fmla="*/ 182 h 280"/>
                <a:gd name="T42" fmla="*/ 74 w 136"/>
                <a:gd name="T43" fmla="*/ 178 h 280"/>
                <a:gd name="T44" fmla="*/ 77 w 136"/>
                <a:gd name="T45" fmla="*/ 186 h 280"/>
                <a:gd name="T46" fmla="*/ 68 w 136"/>
                <a:gd name="T47" fmla="*/ 192 h 280"/>
                <a:gd name="T48" fmla="*/ 66 w 136"/>
                <a:gd name="T49" fmla="*/ 199 h 280"/>
                <a:gd name="T50" fmla="*/ 76 w 136"/>
                <a:gd name="T51" fmla="*/ 202 h 280"/>
                <a:gd name="T52" fmla="*/ 84 w 136"/>
                <a:gd name="T53" fmla="*/ 200 h 280"/>
                <a:gd name="T54" fmla="*/ 88 w 136"/>
                <a:gd name="T55" fmla="*/ 208 h 280"/>
                <a:gd name="T56" fmla="*/ 94 w 136"/>
                <a:gd name="T57" fmla="*/ 210 h 280"/>
                <a:gd name="T58" fmla="*/ 124 w 136"/>
                <a:gd name="T59" fmla="*/ 268 h 280"/>
                <a:gd name="T60" fmla="*/ 136 w 136"/>
                <a:gd name="T6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6" h="280">
                  <a:moveTo>
                    <a:pt x="136" y="280"/>
                  </a:moveTo>
                  <a:lnTo>
                    <a:pt x="130" y="265"/>
                  </a:lnTo>
                  <a:lnTo>
                    <a:pt x="94" y="201"/>
                  </a:lnTo>
                  <a:lnTo>
                    <a:pt x="57" y="136"/>
                  </a:lnTo>
                  <a:lnTo>
                    <a:pt x="38" y="94"/>
                  </a:lnTo>
                  <a:lnTo>
                    <a:pt x="26" y="58"/>
                  </a:lnTo>
                  <a:lnTo>
                    <a:pt x="19" y="37"/>
                  </a:lnTo>
                  <a:lnTo>
                    <a:pt x="8" y="0"/>
                  </a:lnTo>
                  <a:lnTo>
                    <a:pt x="0" y="0"/>
                  </a:lnTo>
                  <a:lnTo>
                    <a:pt x="7" y="10"/>
                  </a:lnTo>
                  <a:lnTo>
                    <a:pt x="9" y="22"/>
                  </a:lnTo>
                  <a:lnTo>
                    <a:pt x="5" y="37"/>
                  </a:lnTo>
                  <a:lnTo>
                    <a:pt x="14" y="47"/>
                  </a:lnTo>
                  <a:lnTo>
                    <a:pt x="19" y="53"/>
                  </a:lnTo>
                  <a:lnTo>
                    <a:pt x="28" y="81"/>
                  </a:lnTo>
                  <a:lnTo>
                    <a:pt x="26" y="96"/>
                  </a:lnTo>
                  <a:lnTo>
                    <a:pt x="33" y="98"/>
                  </a:lnTo>
                  <a:lnTo>
                    <a:pt x="43" y="117"/>
                  </a:lnTo>
                  <a:lnTo>
                    <a:pt x="49" y="127"/>
                  </a:lnTo>
                  <a:lnTo>
                    <a:pt x="62" y="169"/>
                  </a:lnTo>
                  <a:lnTo>
                    <a:pt x="64" y="182"/>
                  </a:lnTo>
                  <a:lnTo>
                    <a:pt x="74" y="178"/>
                  </a:lnTo>
                  <a:lnTo>
                    <a:pt x="77" y="186"/>
                  </a:lnTo>
                  <a:lnTo>
                    <a:pt x="68" y="192"/>
                  </a:lnTo>
                  <a:lnTo>
                    <a:pt x="66" y="199"/>
                  </a:lnTo>
                  <a:lnTo>
                    <a:pt x="76" y="202"/>
                  </a:lnTo>
                  <a:lnTo>
                    <a:pt x="84" y="200"/>
                  </a:lnTo>
                  <a:lnTo>
                    <a:pt x="88" y="208"/>
                  </a:lnTo>
                  <a:lnTo>
                    <a:pt x="94" y="210"/>
                  </a:lnTo>
                  <a:lnTo>
                    <a:pt x="124" y="268"/>
                  </a:lnTo>
                  <a:lnTo>
                    <a:pt x="136" y="280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22">
              <a:extLst>
                <a:ext uri="{FF2B5EF4-FFF2-40B4-BE49-F238E27FC236}">
                  <a16:creationId xmlns:a16="http://schemas.microsoft.com/office/drawing/2014/main" id="{8C4B76EC-DDBF-B7EA-306A-1C32ECD9DD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602422" y="2650597"/>
              <a:ext cx="198437" cy="49213"/>
            </a:xfrm>
            <a:custGeom>
              <a:avLst/>
              <a:gdLst>
                <a:gd name="T0" fmla="*/ 2 w 125"/>
                <a:gd name="T1" fmla="*/ 31 h 31"/>
                <a:gd name="T2" fmla="*/ 18 w 125"/>
                <a:gd name="T3" fmla="*/ 23 h 31"/>
                <a:gd name="T4" fmla="*/ 68 w 125"/>
                <a:gd name="T5" fmla="*/ 8 h 31"/>
                <a:gd name="T6" fmla="*/ 125 w 125"/>
                <a:gd name="T7" fmla="*/ 3 h 31"/>
                <a:gd name="T8" fmla="*/ 101 w 125"/>
                <a:gd name="T9" fmla="*/ 0 h 31"/>
                <a:gd name="T10" fmla="*/ 79 w 125"/>
                <a:gd name="T11" fmla="*/ 3 h 31"/>
                <a:gd name="T12" fmla="*/ 0 w 125"/>
                <a:gd name="T13" fmla="*/ 26 h 31"/>
                <a:gd name="T14" fmla="*/ 2 w 125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31">
                  <a:moveTo>
                    <a:pt x="2" y="31"/>
                  </a:moveTo>
                  <a:lnTo>
                    <a:pt x="18" y="23"/>
                  </a:lnTo>
                  <a:lnTo>
                    <a:pt x="68" y="8"/>
                  </a:lnTo>
                  <a:lnTo>
                    <a:pt x="125" y="3"/>
                  </a:lnTo>
                  <a:lnTo>
                    <a:pt x="101" y="0"/>
                  </a:lnTo>
                  <a:lnTo>
                    <a:pt x="79" y="3"/>
                  </a:lnTo>
                  <a:lnTo>
                    <a:pt x="0" y="26"/>
                  </a:lnTo>
                  <a:lnTo>
                    <a:pt x="2" y="31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23">
              <a:extLst>
                <a:ext uri="{FF2B5EF4-FFF2-40B4-BE49-F238E27FC236}">
                  <a16:creationId xmlns:a16="http://schemas.microsoft.com/office/drawing/2014/main" id="{1A51B152-7150-7A71-D20E-26F9C078A9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099309" y="2329922"/>
              <a:ext cx="104775" cy="74613"/>
            </a:xfrm>
            <a:custGeom>
              <a:avLst/>
              <a:gdLst>
                <a:gd name="T0" fmla="*/ 0 w 66"/>
                <a:gd name="T1" fmla="*/ 47 h 47"/>
                <a:gd name="T2" fmla="*/ 7 w 66"/>
                <a:gd name="T3" fmla="*/ 41 h 47"/>
                <a:gd name="T4" fmla="*/ 20 w 66"/>
                <a:gd name="T5" fmla="*/ 30 h 47"/>
                <a:gd name="T6" fmla="*/ 51 w 66"/>
                <a:gd name="T7" fmla="*/ 11 h 47"/>
                <a:gd name="T8" fmla="*/ 66 w 66"/>
                <a:gd name="T9" fmla="*/ 0 h 47"/>
                <a:gd name="T10" fmla="*/ 34 w 66"/>
                <a:gd name="T11" fmla="*/ 12 h 47"/>
                <a:gd name="T12" fmla="*/ 18 w 66"/>
                <a:gd name="T13" fmla="*/ 24 h 47"/>
                <a:gd name="T14" fmla="*/ 14 w 66"/>
                <a:gd name="T15" fmla="*/ 27 h 47"/>
                <a:gd name="T16" fmla="*/ 5 w 66"/>
                <a:gd name="T17" fmla="*/ 29 h 47"/>
                <a:gd name="T18" fmla="*/ 7 w 66"/>
                <a:gd name="T19" fmla="*/ 38 h 47"/>
                <a:gd name="T20" fmla="*/ 0 w 66"/>
                <a:gd name="T21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47">
                  <a:moveTo>
                    <a:pt x="0" y="47"/>
                  </a:moveTo>
                  <a:lnTo>
                    <a:pt x="7" y="41"/>
                  </a:lnTo>
                  <a:lnTo>
                    <a:pt x="20" y="30"/>
                  </a:lnTo>
                  <a:lnTo>
                    <a:pt x="51" y="11"/>
                  </a:lnTo>
                  <a:lnTo>
                    <a:pt x="66" y="0"/>
                  </a:lnTo>
                  <a:lnTo>
                    <a:pt x="34" y="12"/>
                  </a:lnTo>
                  <a:lnTo>
                    <a:pt x="18" y="24"/>
                  </a:lnTo>
                  <a:lnTo>
                    <a:pt x="14" y="27"/>
                  </a:lnTo>
                  <a:lnTo>
                    <a:pt x="5" y="29"/>
                  </a:lnTo>
                  <a:lnTo>
                    <a:pt x="7" y="38"/>
                  </a:lnTo>
                  <a:lnTo>
                    <a:pt x="0" y="47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24">
              <a:extLst>
                <a:ext uri="{FF2B5EF4-FFF2-40B4-BE49-F238E27FC236}">
                  <a16:creationId xmlns:a16="http://schemas.microsoft.com/office/drawing/2014/main" id="{44DA5DFF-0C68-F939-C160-759E015FE5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810384" y="2655359"/>
              <a:ext cx="63500" cy="33338"/>
            </a:xfrm>
            <a:custGeom>
              <a:avLst/>
              <a:gdLst>
                <a:gd name="T0" fmla="*/ 38 w 40"/>
                <a:gd name="T1" fmla="*/ 21 h 21"/>
                <a:gd name="T2" fmla="*/ 40 w 40"/>
                <a:gd name="T3" fmla="*/ 14 h 21"/>
                <a:gd name="T4" fmla="*/ 23 w 40"/>
                <a:gd name="T5" fmla="*/ 5 h 21"/>
                <a:gd name="T6" fmla="*/ 0 w 40"/>
                <a:gd name="T7" fmla="*/ 0 h 21"/>
                <a:gd name="T8" fmla="*/ 19 w 40"/>
                <a:gd name="T9" fmla="*/ 7 h 21"/>
                <a:gd name="T10" fmla="*/ 34 w 40"/>
                <a:gd name="T11" fmla="*/ 14 h 21"/>
                <a:gd name="T12" fmla="*/ 38 w 40"/>
                <a:gd name="T1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21">
                  <a:moveTo>
                    <a:pt x="38" y="21"/>
                  </a:moveTo>
                  <a:lnTo>
                    <a:pt x="40" y="14"/>
                  </a:lnTo>
                  <a:lnTo>
                    <a:pt x="23" y="5"/>
                  </a:lnTo>
                  <a:lnTo>
                    <a:pt x="0" y="0"/>
                  </a:lnTo>
                  <a:lnTo>
                    <a:pt x="19" y="7"/>
                  </a:lnTo>
                  <a:lnTo>
                    <a:pt x="34" y="14"/>
                  </a:lnTo>
                  <a:lnTo>
                    <a:pt x="38" y="21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25">
              <a:extLst>
                <a:ext uri="{FF2B5EF4-FFF2-40B4-BE49-F238E27FC236}">
                  <a16:creationId xmlns:a16="http://schemas.microsoft.com/office/drawing/2014/main" id="{CBB944DF-E459-69FE-E574-1F014C11C1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859597" y="2406122"/>
              <a:ext cx="225425" cy="306388"/>
            </a:xfrm>
            <a:custGeom>
              <a:avLst/>
              <a:gdLst>
                <a:gd name="T0" fmla="*/ 8 w 142"/>
                <a:gd name="T1" fmla="*/ 193 h 193"/>
                <a:gd name="T2" fmla="*/ 18 w 142"/>
                <a:gd name="T3" fmla="*/ 164 h 193"/>
                <a:gd name="T4" fmla="*/ 49 w 142"/>
                <a:gd name="T5" fmla="*/ 112 h 193"/>
                <a:gd name="T6" fmla="*/ 62 w 142"/>
                <a:gd name="T7" fmla="*/ 94 h 193"/>
                <a:gd name="T8" fmla="*/ 113 w 142"/>
                <a:gd name="T9" fmla="*/ 36 h 193"/>
                <a:gd name="T10" fmla="*/ 142 w 142"/>
                <a:gd name="T11" fmla="*/ 5 h 193"/>
                <a:gd name="T12" fmla="*/ 139 w 142"/>
                <a:gd name="T13" fmla="*/ 0 h 193"/>
                <a:gd name="T14" fmla="*/ 133 w 142"/>
                <a:gd name="T15" fmla="*/ 0 h 193"/>
                <a:gd name="T16" fmla="*/ 113 w 142"/>
                <a:gd name="T17" fmla="*/ 24 h 193"/>
                <a:gd name="T18" fmla="*/ 91 w 142"/>
                <a:gd name="T19" fmla="*/ 55 h 193"/>
                <a:gd name="T20" fmla="*/ 47 w 142"/>
                <a:gd name="T21" fmla="*/ 108 h 193"/>
                <a:gd name="T22" fmla="*/ 31 w 142"/>
                <a:gd name="T23" fmla="*/ 126 h 193"/>
                <a:gd name="T24" fmla="*/ 32 w 142"/>
                <a:gd name="T25" fmla="*/ 132 h 193"/>
                <a:gd name="T26" fmla="*/ 7 w 142"/>
                <a:gd name="T27" fmla="*/ 184 h 193"/>
                <a:gd name="T28" fmla="*/ 0 w 142"/>
                <a:gd name="T29" fmla="*/ 180 h 193"/>
                <a:gd name="T30" fmla="*/ 8 w 142"/>
                <a:gd name="T31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93">
                  <a:moveTo>
                    <a:pt x="8" y="193"/>
                  </a:moveTo>
                  <a:lnTo>
                    <a:pt x="18" y="164"/>
                  </a:lnTo>
                  <a:lnTo>
                    <a:pt x="49" y="112"/>
                  </a:lnTo>
                  <a:lnTo>
                    <a:pt x="62" y="94"/>
                  </a:lnTo>
                  <a:lnTo>
                    <a:pt x="113" y="36"/>
                  </a:lnTo>
                  <a:lnTo>
                    <a:pt x="142" y="5"/>
                  </a:lnTo>
                  <a:lnTo>
                    <a:pt x="139" y="0"/>
                  </a:lnTo>
                  <a:lnTo>
                    <a:pt x="133" y="0"/>
                  </a:lnTo>
                  <a:lnTo>
                    <a:pt x="113" y="24"/>
                  </a:lnTo>
                  <a:lnTo>
                    <a:pt x="91" y="55"/>
                  </a:lnTo>
                  <a:lnTo>
                    <a:pt x="47" y="108"/>
                  </a:lnTo>
                  <a:lnTo>
                    <a:pt x="31" y="126"/>
                  </a:lnTo>
                  <a:lnTo>
                    <a:pt x="32" y="132"/>
                  </a:lnTo>
                  <a:lnTo>
                    <a:pt x="7" y="184"/>
                  </a:lnTo>
                  <a:lnTo>
                    <a:pt x="0" y="180"/>
                  </a:lnTo>
                  <a:lnTo>
                    <a:pt x="8" y="193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26">
              <a:extLst>
                <a:ext uri="{FF2B5EF4-FFF2-40B4-BE49-F238E27FC236}">
                  <a16:creationId xmlns:a16="http://schemas.microsoft.com/office/drawing/2014/main" id="{AC9ABAEE-0BC2-476B-BDBF-15F4ADAAB5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215197" y="1972734"/>
              <a:ext cx="117475" cy="352425"/>
            </a:xfrm>
            <a:custGeom>
              <a:avLst/>
              <a:gdLst>
                <a:gd name="T0" fmla="*/ 0 w 74"/>
                <a:gd name="T1" fmla="*/ 222 h 222"/>
                <a:gd name="T2" fmla="*/ 12 w 74"/>
                <a:gd name="T3" fmla="*/ 217 h 222"/>
                <a:gd name="T4" fmla="*/ 38 w 74"/>
                <a:gd name="T5" fmla="*/ 204 h 222"/>
                <a:gd name="T6" fmla="*/ 56 w 74"/>
                <a:gd name="T7" fmla="*/ 199 h 222"/>
                <a:gd name="T8" fmla="*/ 63 w 74"/>
                <a:gd name="T9" fmla="*/ 202 h 222"/>
                <a:gd name="T10" fmla="*/ 65 w 74"/>
                <a:gd name="T11" fmla="*/ 208 h 222"/>
                <a:gd name="T12" fmla="*/ 71 w 74"/>
                <a:gd name="T13" fmla="*/ 154 h 222"/>
                <a:gd name="T14" fmla="*/ 74 w 74"/>
                <a:gd name="T15" fmla="*/ 134 h 222"/>
                <a:gd name="T16" fmla="*/ 72 w 74"/>
                <a:gd name="T17" fmla="*/ 121 h 222"/>
                <a:gd name="T18" fmla="*/ 74 w 74"/>
                <a:gd name="T19" fmla="*/ 65 h 222"/>
                <a:gd name="T20" fmla="*/ 59 w 74"/>
                <a:gd name="T21" fmla="*/ 14 h 222"/>
                <a:gd name="T22" fmla="*/ 49 w 74"/>
                <a:gd name="T23" fmla="*/ 0 h 222"/>
                <a:gd name="T24" fmla="*/ 52 w 74"/>
                <a:gd name="T25" fmla="*/ 18 h 222"/>
                <a:gd name="T26" fmla="*/ 62 w 74"/>
                <a:gd name="T27" fmla="*/ 35 h 222"/>
                <a:gd name="T28" fmla="*/ 68 w 74"/>
                <a:gd name="T29" fmla="*/ 60 h 222"/>
                <a:gd name="T30" fmla="*/ 69 w 74"/>
                <a:gd name="T31" fmla="*/ 71 h 222"/>
                <a:gd name="T32" fmla="*/ 67 w 74"/>
                <a:gd name="T33" fmla="*/ 82 h 222"/>
                <a:gd name="T34" fmla="*/ 71 w 74"/>
                <a:gd name="T35" fmla="*/ 133 h 222"/>
                <a:gd name="T36" fmla="*/ 63 w 74"/>
                <a:gd name="T37" fmla="*/ 161 h 222"/>
                <a:gd name="T38" fmla="*/ 64 w 74"/>
                <a:gd name="T39" fmla="*/ 183 h 222"/>
                <a:gd name="T40" fmla="*/ 43 w 74"/>
                <a:gd name="T41" fmla="*/ 188 h 222"/>
                <a:gd name="T42" fmla="*/ 32 w 74"/>
                <a:gd name="T43" fmla="*/ 202 h 222"/>
                <a:gd name="T44" fmla="*/ 14 w 74"/>
                <a:gd name="T45" fmla="*/ 208 h 222"/>
                <a:gd name="T46" fmla="*/ 7 w 74"/>
                <a:gd name="T47" fmla="*/ 217 h 222"/>
                <a:gd name="T48" fmla="*/ 0 w 74"/>
                <a:gd name="T49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4" h="222">
                  <a:moveTo>
                    <a:pt x="0" y="222"/>
                  </a:moveTo>
                  <a:lnTo>
                    <a:pt x="12" y="217"/>
                  </a:lnTo>
                  <a:lnTo>
                    <a:pt x="38" y="204"/>
                  </a:lnTo>
                  <a:lnTo>
                    <a:pt x="56" y="199"/>
                  </a:lnTo>
                  <a:lnTo>
                    <a:pt x="63" y="202"/>
                  </a:lnTo>
                  <a:lnTo>
                    <a:pt x="65" y="208"/>
                  </a:lnTo>
                  <a:lnTo>
                    <a:pt x="71" y="154"/>
                  </a:lnTo>
                  <a:lnTo>
                    <a:pt x="74" y="134"/>
                  </a:lnTo>
                  <a:lnTo>
                    <a:pt x="72" y="121"/>
                  </a:lnTo>
                  <a:lnTo>
                    <a:pt x="74" y="65"/>
                  </a:lnTo>
                  <a:lnTo>
                    <a:pt x="59" y="14"/>
                  </a:lnTo>
                  <a:lnTo>
                    <a:pt x="49" y="0"/>
                  </a:lnTo>
                  <a:lnTo>
                    <a:pt x="52" y="18"/>
                  </a:lnTo>
                  <a:lnTo>
                    <a:pt x="62" y="35"/>
                  </a:lnTo>
                  <a:lnTo>
                    <a:pt x="68" y="60"/>
                  </a:lnTo>
                  <a:lnTo>
                    <a:pt x="69" y="71"/>
                  </a:lnTo>
                  <a:lnTo>
                    <a:pt x="67" y="82"/>
                  </a:lnTo>
                  <a:lnTo>
                    <a:pt x="71" y="133"/>
                  </a:lnTo>
                  <a:lnTo>
                    <a:pt x="63" y="161"/>
                  </a:lnTo>
                  <a:lnTo>
                    <a:pt x="64" y="183"/>
                  </a:lnTo>
                  <a:lnTo>
                    <a:pt x="43" y="188"/>
                  </a:lnTo>
                  <a:lnTo>
                    <a:pt x="32" y="202"/>
                  </a:lnTo>
                  <a:lnTo>
                    <a:pt x="14" y="208"/>
                  </a:lnTo>
                  <a:lnTo>
                    <a:pt x="7" y="217"/>
                  </a:lnTo>
                  <a:lnTo>
                    <a:pt x="0" y="222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27">
              <a:extLst>
                <a:ext uri="{FF2B5EF4-FFF2-40B4-BE49-F238E27FC236}">
                  <a16:creationId xmlns:a16="http://schemas.microsoft.com/office/drawing/2014/main" id="{FAF601C8-1F51-0372-E7C0-ACB6BD2CBA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152784" y="1526647"/>
              <a:ext cx="4179887" cy="1685925"/>
            </a:xfrm>
            <a:custGeom>
              <a:avLst/>
              <a:gdLst>
                <a:gd name="T0" fmla="*/ 2460 w 2633"/>
                <a:gd name="T1" fmla="*/ 25 h 1062"/>
                <a:gd name="T2" fmla="*/ 2570 w 2633"/>
                <a:gd name="T3" fmla="*/ 267 h 1062"/>
                <a:gd name="T4" fmla="*/ 2470 w 2633"/>
                <a:gd name="T5" fmla="*/ 1 h 1062"/>
                <a:gd name="T6" fmla="*/ 2534 w 2633"/>
                <a:gd name="T7" fmla="*/ 183 h 1062"/>
                <a:gd name="T8" fmla="*/ 2606 w 2633"/>
                <a:gd name="T9" fmla="*/ 281 h 1062"/>
                <a:gd name="T10" fmla="*/ 2493 w 2633"/>
                <a:gd name="T11" fmla="*/ 547 h 1062"/>
                <a:gd name="T12" fmla="*/ 2342 w 2633"/>
                <a:gd name="T13" fmla="*/ 732 h 1062"/>
                <a:gd name="T14" fmla="*/ 2396 w 2633"/>
                <a:gd name="T15" fmla="*/ 648 h 1062"/>
                <a:gd name="T16" fmla="*/ 2343 w 2633"/>
                <a:gd name="T17" fmla="*/ 747 h 1062"/>
                <a:gd name="T18" fmla="*/ 2633 w 2633"/>
                <a:gd name="T19" fmla="*/ 346 h 1062"/>
                <a:gd name="T20" fmla="*/ 2591 w 2633"/>
                <a:gd name="T21" fmla="*/ 482 h 1062"/>
                <a:gd name="T22" fmla="*/ 1966 w 2633"/>
                <a:gd name="T23" fmla="*/ 930 h 1062"/>
                <a:gd name="T24" fmla="*/ 2071 w 2633"/>
                <a:gd name="T25" fmla="*/ 761 h 1062"/>
                <a:gd name="T26" fmla="*/ 2088 w 2633"/>
                <a:gd name="T27" fmla="*/ 759 h 1062"/>
                <a:gd name="T28" fmla="*/ 2164 w 2633"/>
                <a:gd name="T29" fmla="*/ 701 h 1062"/>
                <a:gd name="T30" fmla="*/ 2281 w 2633"/>
                <a:gd name="T31" fmla="*/ 681 h 1062"/>
                <a:gd name="T32" fmla="*/ 2325 w 2633"/>
                <a:gd name="T33" fmla="*/ 694 h 1062"/>
                <a:gd name="T34" fmla="*/ 2390 w 2633"/>
                <a:gd name="T35" fmla="*/ 616 h 1062"/>
                <a:gd name="T36" fmla="*/ 2391 w 2633"/>
                <a:gd name="T37" fmla="*/ 602 h 1062"/>
                <a:gd name="T38" fmla="*/ 2340 w 2633"/>
                <a:gd name="T39" fmla="*/ 583 h 1062"/>
                <a:gd name="T40" fmla="*/ 2174 w 2633"/>
                <a:gd name="T41" fmla="*/ 557 h 1062"/>
                <a:gd name="T42" fmla="*/ 2321 w 2633"/>
                <a:gd name="T43" fmla="*/ 535 h 1062"/>
                <a:gd name="T44" fmla="*/ 2332 w 2633"/>
                <a:gd name="T45" fmla="*/ 503 h 1062"/>
                <a:gd name="T46" fmla="*/ 2216 w 2633"/>
                <a:gd name="T47" fmla="*/ 444 h 1062"/>
                <a:gd name="T48" fmla="*/ 2289 w 2633"/>
                <a:gd name="T49" fmla="*/ 445 h 1062"/>
                <a:gd name="T50" fmla="*/ 2298 w 2633"/>
                <a:gd name="T51" fmla="*/ 405 h 1062"/>
                <a:gd name="T52" fmla="*/ 2358 w 2633"/>
                <a:gd name="T53" fmla="*/ 429 h 1062"/>
                <a:gd name="T54" fmla="*/ 2403 w 2633"/>
                <a:gd name="T55" fmla="*/ 447 h 1062"/>
                <a:gd name="T56" fmla="*/ 2486 w 2633"/>
                <a:gd name="T57" fmla="*/ 395 h 1062"/>
                <a:gd name="T58" fmla="*/ 2545 w 2633"/>
                <a:gd name="T59" fmla="*/ 330 h 1062"/>
                <a:gd name="T60" fmla="*/ 2487 w 2633"/>
                <a:gd name="T61" fmla="*/ 229 h 1062"/>
                <a:gd name="T62" fmla="*/ 2449 w 2633"/>
                <a:gd name="T63" fmla="*/ 286 h 1062"/>
                <a:gd name="T64" fmla="*/ 2438 w 2633"/>
                <a:gd name="T65" fmla="*/ 211 h 1062"/>
                <a:gd name="T66" fmla="*/ 2255 w 2633"/>
                <a:gd name="T67" fmla="*/ 223 h 1062"/>
                <a:gd name="T68" fmla="*/ 2250 w 2633"/>
                <a:gd name="T69" fmla="*/ 189 h 1062"/>
                <a:gd name="T70" fmla="*/ 2350 w 2633"/>
                <a:gd name="T71" fmla="*/ 173 h 1062"/>
                <a:gd name="T72" fmla="*/ 2401 w 2633"/>
                <a:gd name="T73" fmla="*/ 165 h 1062"/>
                <a:gd name="T74" fmla="*/ 2449 w 2633"/>
                <a:gd name="T75" fmla="*/ 142 h 1062"/>
                <a:gd name="T76" fmla="*/ 2477 w 2633"/>
                <a:gd name="T77" fmla="*/ 83 h 1062"/>
                <a:gd name="T78" fmla="*/ 2430 w 2633"/>
                <a:gd name="T79" fmla="*/ 5 h 1062"/>
                <a:gd name="T80" fmla="*/ 1745 w 2633"/>
                <a:gd name="T81" fmla="*/ 98 h 1062"/>
                <a:gd name="T82" fmla="*/ 1580 w 2633"/>
                <a:gd name="T83" fmla="*/ 69 h 1062"/>
                <a:gd name="T84" fmla="*/ 949 w 2633"/>
                <a:gd name="T85" fmla="*/ 91 h 1062"/>
                <a:gd name="T86" fmla="*/ 763 w 2633"/>
                <a:gd name="T87" fmla="*/ 179 h 1062"/>
                <a:gd name="T88" fmla="*/ 661 w 2633"/>
                <a:gd name="T89" fmla="*/ 266 h 1062"/>
                <a:gd name="T90" fmla="*/ 573 w 2633"/>
                <a:gd name="T91" fmla="*/ 271 h 1062"/>
                <a:gd name="T92" fmla="*/ 463 w 2633"/>
                <a:gd name="T93" fmla="*/ 309 h 1062"/>
                <a:gd name="T94" fmla="*/ 414 w 2633"/>
                <a:gd name="T95" fmla="*/ 364 h 1062"/>
                <a:gd name="T96" fmla="*/ 336 w 2633"/>
                <a:gd name="T97" fmla="*/ 414 h 1062"/>
                <a:gd name="T98" fmla="*/ 275 w 2633"/>
                <a:gd name="T99" fmla="*/ 456 h 1062"/>
                <a:gd name="T100" fmla="*/ 162 w 2633"/>
                <a:gd name="T101" fmla="*/ 481 h 1062"/>
                <a:gd name="T102" fmla="*/ 91 w 2633"/>
                <a:gd name="T103" fmla="*/ 542 h 1062"/>
                <a:gd name="T104" fmla="*/ 23 w 2633"/>
                <a:gd name="T105" fmla="*/ 595 h 1062"/>
                <a:gd name="T106" fmla="*/ 378 w 2633"/>
                <a:gd name="T107" fmla="*/ 682 h 1062"/>
                <a:gd name="T108" fmla="*/ 561 w 2633"/>
                <a:gd name="T109" fmla="*/ 623 h 1062"/>
                <a:gd name="T110" fmla="*/ 982 w 2633"/>
                <a:gd name="T111" fmla="*/ 630 h 1062"/>
                <a:gd name="T112" fmla="*/ 1403 w 2633"/>
                <a:gd name="T113" fmla="*/ 735 h 1062"/>
                <a:gd name="T114" fmla="*/ 1827 w 2633"/>
                <a:gd name="T115" fmla="*/ 1035 h 1062"/>
                <a:gd name="T116" fmla="*/ 1923 w 2633"/>
                <a:gd name="T117" fmla="*/ 1035 h 1062"/>
                <a:gd name="connsiteX0" fmla="*/ 9343 w 10000"/>
                <a:gd name="connsiteY0" fmla="*/ 235 h 10000"/>
                <a:gd name="connsiteX1" fmla="*/ 9396 w 10000"/>
                <a:gd name="connsiteY1" fmla="*/ 217 h 10000"/>
                <a:gd name="connsiteX2" fmla="*/ 9381 w 10000"/>
                <a:gd name="connsiteY2" fmla="*/ 9 h 10000"/>
                <a:gd name="connsiteX3" fmla="*/ 9335 w 10000"/>
                <a:gd name="connsiteY3" fmla="*/ 28 h 10000"/>
                <a:gd name="connsiteX4" fmla="*/ 9267 w 10000"/>
                <a:gd name="connsiteY4" fmla="*/ 28 h 10000"/>
                <a:gd name="connsiteX5" fmla="*/ 9271 w 10000"/>
                <a:gd name="connsiteY5" fmla="*/ 132 h 10000"/>
                <a:gd name="connsiteX6" fmla="*/ 9294 w 10000"/>
                <a:gd name="connsiteY6" fmla="*/ 141 h 10000"/>
                <a:gd name="connsiteX7" fmla="*/ 9286 w 10000"/>
                <a:gd name="connsiteY7" fmla="*/ 198 h 10000"/>
                <a:gd name="connsiteX8" fmla="*/ 9324 w 10000"/>
                <a:gd name="connsiteY8" fmla="*/ 207 h 10000"/>
                <a:gd name="connsiteX9" fmla="*/ 9343 w 10000"/>
                <a:gd name="connsiteY9" fmla="*/ 235 h 10000"/>
                <a:gd name="connsiteX10" fmla="*/ 9343 w 10000"/>
                <a:gd name="connsiteY10" fmla="*/ 235 h 10000"/>
                <a:gd name="connsiteX11" fmla="*/ 9343 w 10000"/>
                <a:gd name="connsiteY11" fmla="*/ 235 h 10000"/>
                <a:gd name="connsiteX12" fmla="*/ 9343 w 10000"/>
                <a:gd name="connsiteY12" fmla="*/ 235 h 10000"/>
                <a:gd name="connsiteX13" fmla="*/ 9787 w 10000"/>
                <a:gd name="connsiteY13" fmla="*/ 2524 h 10000"/>
                <a:gd name="connsiteX14" fmla="*/ 9791 w 10000"/>
                <a:gd name="connsiteY14" fmla="*/ 2401 h 10000"/>
                <a:gd name="connsiteX15" fmla="*/ 9768 w 10000"/>
                <a:gd name="connsiteY15" fmla="*/ 2363 h 10000"/>
                <a:gd name="connsiteX16" fmla="*/ 9757 w 10000"/>
                <a:gd name="connsiteY16" fmla="*/ 2260 h 10000"/>
                <a:gd name="connsiteX17" fmla="*/ 9723 w 10000"/>
                <a:gd name="connsiteY17" fmla="*/ 2203 h 10000"/>
                <a:gd name="connsiteX18" fmla="*/ 9704 w 10000"/>
                <a:gd name="connsiteY18" fmla="*/ 2109 h 10000"/>
                <a:gd name="connsiteX19" fmla="*/ 9670 w 10000"/>
                <a:gd name="connsiteY19" fmla="*/ 2090 h 10000"/>
                <a:gd name="connsiteX20" fmla="*/ 9654 w 10000"/>
                <a:gd name="connsiteY20" fmla="*/ 2109 h 10000"/>
                <a:gd name="connsiteX21" fmla="*/ 9723 w 10000"/>
                <a:gd name="connsiteY21" fmla="*/ 2298 h 10000"/>
                <a:gd name="connsiteX22" fmla="*/ 9734 w 10000"/>
                <a:gd name="connsiteY22" fmla="*/ 2467 h 10000"/>
                <a:gd name="connsiteX23" fmla="*/ 9761 w 10000"/>
                <a:gd name="connsiteY23" fmla="*/ 2514 h 10000"/>
                <a:gd name="connsiteX24" fmla="*/ 9787 w 10000"/>
                <a:gd name="connsiteY24" fmla="*/ 2524 h 10000"/>
                <a:gd name="connsiteX25" fmla="*/ 9787 w 10000"/>
                <a:gd name="connsiteY25" fmla="*/ 2524 h 10000"/>
                <a:gd name="connsiteX26" fmla="*/ 9787 w 10000"/>
                <a:gd name="connsiteY26" fmla="*/ 2524 h 10000"/>
                <a:gd name="connsiteX27" fmla="*/ 9897 w 10000"/>
                <a:gd name="connsiteY27" fmla="*/ 2646 h 10000"/>
                <a:gd name="connsiteX28" fmla="*/ 9875 w 10000"/>
                <a:gd name="connsiteY28" fmla="*/ 2505 h 10000"/>
                <a:gd name="connsiteX29" fmla="*/ 9738 w 10000"/>
                <a:gd name="connsiteY29" fmla="*/ 1902 h 10000"/>
                <a:gd name="connsiteX30" fmla="*/ 9597 w 10000"/>
                <a:gd name="connsiteY30" fmla="*/ 1290 h 10000"/>
                <a:gd name="connsiteX31" fmla="*/ 9521 w 10000"/>
                <a:gd name="connsiteY31" fmla="*/ 895 h 10000"/>
                <a:gd name="connsiteX32" fmla="*/ 9480 w 10000"/>
                <a:gd name="connsiteY32" fmla="*/ 556 h 10000"/>
                <a:gd name="connsiteX33" fmla="*/ 9453 w 10000"/>
                <a:gd name="connsiteY33" fmla="*/ 358 h 10000"/>
                <a:gd name="connsiteX34" fmla="*/ 9411 w 10000"/>
                <a:gd name="connsiteY34" fmla="*/ 0 h 10000"/>
                <a:gd name="connsiteX35" fmla="*/ 9381 w 10000"/>
                <a:gd name="connsiteY35" fmla="*/ 9 h 10000"/>
                <a:gd name="connsiteX36" fmla="*/ 9408 w 10000"/>
                <a:gd name="connsiteY36" fmla="*/ 94 h 10000"/>
                <a:gd name="connsiteX37" fmla="*/ 9415 w 10000"/>
                <a:gd name="connsiteY37" fmla="*/ 207 h 10000"/>
                <a:gd name="connsiteX38" fmla="*/ 9396 w 10000"/>
                <a:gd name="connsiteY38" fmla="*/ 348 h 10000"/>
                <a:gd name="connsiteX39" fmla="*/ 9434 w 10000"/>
                <a:gd name="connsiteY39" fmla="*/ 452 h 10000"/>
                <a:gd name="connsiteX40" fmla="*/ 9453 w 10000"/>
                <a:gd name="connsiteY40" fmla="*/ 508 h 10000"/>
                <a:gd name="connsiteX41" fmla="*/ 9483 w 10000"/>
                <a:gd name="connsiteY41" fmla="*/ 763 h 10000"/>
                <a:gd name="connsiteX42" fmla="*/ 9480 w 10000"/>
                <a:gd name="connsiteY42" fmla="*/ 913 h 10000"/>
                <a:gd name="connsiteX43" fmla="*/ 9506 w 10000"/>
                <a:gd name="connsiteY43" fmla="*/ 932 h 10000"/>
                <a:gd name="connsiteX44" fmla="*/ 9540 w 10000"/>
                <a:gd name="connsiteY44" fmla="*/ 1111 h 10000"/>
                <a:gd name="connsiteX45" fmla="*/ 9563 w 10000"/>
                <a:gd name="connsiteY45" fmla="*/ 1205 h 10000"/>
                <a:gd name="connsiteX46" fmla="*/ 9616 w 10000"/>
                <a:gd name="connsiteY46" fmla="*/ 1591 h 10000"/>
                <a:gd name="connsiteX47" fmla="*/ 9624 w 10000"/>
                <a:gd name="connsiteY47" fmla="*/ 1723 h 10000"/>
                <a:gd name="connsiteX48" fmla="*/ 9658 w 10000"/>
                <a:gd name="connsiteY48" fmla="*/ 1685 h 10000"/>
                <a:gd name="connsiteX49" fmla="*/ 9670 w 10000"/>
                <a:gd name="connsiteY49" fmla="*/ 1761 h 10000"/>
                <a:gd name="connsiteX50" fmla="*/ 9639 w 10000"/>
                <a:gd name="connsiteY50" fmla="*/ 1808 h 10000"/>
                <a:gd name="connsiteX51" fmla="*/ 9628 w 10000"/>
                <a:gd name="connsiteY51" fmla="*/ 1883 h 10000"/>
                <a:gd name="connsiteX52" fmla="*/ 9666 w 10000"/>
                <a:gd name="connsiteY52" fmla="*/ 1911 h 10000"/>
                <a:gd name="connsiteX53" fmla="*/ 9700 w 10000"/>
                <a:gd name="connsiteY53" fmla="*/ 1893 h 10000"/>
                <a:gd name="connsiteX54" fmla="*/ 9711 w 10000"/>
                <a:gd name="connsiteY54" fmla="*/ 1968 h 10000"/>
                <a:gd name="connsiteX55" fmla="*/ 9738 w 10000"/>
                <a:gd name="connsiteY55" fmla="*/ 1987 h 10000"/>
                <a:gd name="connsiteX56" fmla="*/ 9852 w 10000"/>
                <a:gd name="connsiteY56" fmla="*/ 2533 h 10000"/>
                <a:gd name="connsiteX57" fmla="*/ 9897 w 10000"/>
                <a:gd name="connsiteY57" fmla="*/ 2646 h 10000"/>
                <a:gd name="connsiteX58" fmla="*/ 9897 w 10000"/>
                <a:gd name="connsiteY58" fmla="*/ 2646 h 10000"/>
                <a:gd name="connsiteX59" fmla="*/ 9897 w 10000"/>
                <a:gd name="connsiteY59" fmla="*/ 2646 h 10000"/>
                <a:gd name="connsiteX60" fmla="*/ 8261 w 10000"/>
                <a:gd name="connsiteY60" fmla="*/ 6959 h 10000"/>
                <a:gd name="connsiteX61" fmla="*/ 8321 w 10000"/>
                <a:gd name="connsiteY61" fmla="*/ 6883 h 10000"/>
                <a:gd name="connsiteX62" fmla="*/ 8511 w 10000"/>
                <a:gd name="connsiteY62" fmla="*/ 6742 h 10000"/>
                <a:gd name="connsiteX63" fmla="*/ 8728 w 10000"/>
                <a:gd name="connsiteY63" fmla="*/ 6695 h 10000"/>
                <a:gd name="connsiteX64" fmla="*/ 8633 w 10000"/>
                <a:gd name="connsiteY64" fmla="*/ 6667 h 10000"/>
                <a:gd name="connsiteX65" fmla="*/ 8553 w 10000"/>
                <a:gd name="connsiteY65" fmla="*/ 6695 h 10000"/>
                <a:gd name="connsiteX66" fmla="*/ 8253 w 10000"/>
                <a:gd name="connsiteY66" fmla="*/ 6911 h 10000"/>
                <a:gd name="connsiteX67" fmla="*/ 8261 w 10000"/>
                <a:gd name="connsiteY67" fmla="*/ 6959 h 10000"/>
                <a:gd name="connsiteX68" fmla="*/ 8261 w 10000"/>
                <a:gd name="connsiteY68" fmla="*/ 6959 h 10000"/>
                <a:gd name="connsiteX69" fmla="*/ 8261 w 10000"/>
                <a:gd name="connsiteY69" fmla="*/ 6959 h 10000"/>
                <a:gd name="connsiteX70" fmla="*/ 9442 w 10000"/>
                <a:gd name="connsiteY70" fmla="*/ 5207 h 10000"/>
                <a:gd name="connsiteX71" fmla="*/ 9468 w 10000"/>
                <a:gd name="connsiteY71" fmla="*/ 5151 h 10000"/>
                <a:gd name="connsiteX72" fmla="*/ 9518 w 10000"/>
                <a:gd name="connsiteY72" fmla="*/ 5047 h 10000"/>
                <a:gd name="connsiteX73" fmla="*/ 9635 w 10000"/>
                <a:gd name="connsiteY73" fmla="*/ 4868 h 10000"/>
                <a:gd name="connsiteX74" fmla="*/ 9692 w 10000"/>
                <a:gd name="connsiteY74" fmla="*/ 4765 h 10000"/>
                <a:gd name="connsiteX75" fmla="*/ 9571 w 10000"/>
                <a:gd name="connsiteY75" fmla="*/ 4878 h 10000"/>
                <a:gd name="connsiteX76" fmla="*/ 9510 w 10000"/>
                <a:gd name="connsiteY76" fmla="*/ 4991 h 10000"/>
                <a:gd name="connsiteX77" fmla="*/ 9495 w 10000"/>
                <a:gd name="connsiteY77" fmla="*/ 5019 h 10000"/>
                <a:gd name="connsiteX78" fmla="*/ 9461 w 10000"/>
                <a:gd name="connsiteY78" fmla="*/ 5038 h 10000"/>
                <a:gd name="connsiteX79" fmla="*/ 9468 w 10000"/>
                <a:gd name="connsiteY79" fmla="*/ 5122 h 10000"/>
                <a:gd name="connsiteX80" fmla="*/ 9442 w 10000"/>
                <a:gd name="connsiteY80" fmla="*/ 5207 h 10000"/>
                <a:gd name="connsiteX81" fmla="*/ 9442 w 10000"/>
                <a:gd name="connsiteY81" fmla="*/ 5207 h 10000"/>
                <a:gd name="connsiteX82" fmla="*/ 9442 w 10000"/>
                <a:gd name="connsiteY82" fmla="*/ 5207 h 10000"/>
                <a:gd name="connsiteX83" fmla="*/ 8895 w 10000"/>
                <a:gd name="connsiteY83" fmla="*/ 6893 h 10000"/>
                <a:gd name="connsiteX84" fmla="*/ 8899 w 10000"/>
                <a:gd name="connsiteY84" fmla="*/ 6827 h 10000"/>
                <a:gd name="connsiteX85" fmla="*/ 8834 w 10000"/>
                <a:gd name="connsiteY85" fmla="*/ 6742 h 10000"/>
                <a:gd name="connsiteX86" fmla="*/ 8747 w 10000"/>
                <a:gd name="connsiteY86" fmla="*/ 6695 h 10000"/>
                <a:gd name="connsiteX87" fmla="*/ 8819 w 10000"/>
                <a:gd name="connsiteY87" fmla="*/ 6761 h 10000"/>
                <a:gd name="connsiteX88" fmla="*/ 8876 w 10000"/>
                <a:gd name="connsiteY88" fmla="*/ 6817 h 10000"/>
                <a:gd name="connsiteX89" fmla="*/ 8895 w 10000"/>
                <a:gd name="connsiteY89" fmla="*/ 6893 h 10000"/>
                <a:gd name="connsiteX90" fmla="*/ 8895 w 10000"/>
                <a:gd name="connsiteY90" fmla="*/ 6893 h 10000"/>
                <a:gd name="connsiteX91" fmla="*/ 8895 w 10000"/>
                <a:gd name="connsiteY91" fmla="*/ 6893 h 10000"/>
                <a:gd name="connsiteX92" fmla="*/ 8899 w 10000"/>
                <a:gd name="connsiteY92" fmla="*/ 7034 h 10000"/>
                <a:gd name="connsiteX93" fmla="*/ 8937 w 10000"/>
                <a:gd name="connsiteY93" fmla="*/ 6761 h 10000"/>
                <a:gd name="connsiteX94" fmla="*/ 9054 w 10000"/>
                <a:gd name="connsiteY94" fmla="*/ 6271 h 10000"/>
                <a:gd name="connsiteX95" fmla="*/ 9100 w 10000"/>
                <a:gd name="connsiteY95" fmla="*/ 6102 h 10000"/>
                <a:gd name="connsiteX96" fmla="*/ 9294 w 10000"/>
                <a:gd name="connsiteY96" fmla="*/ 5556 h 10000"/>
                <a:gd name="connsiteX97" fmla="*/ 9404 w 10000"/>
                <a:gd name="connsiteY97" fmla="*/ 5264 h 10000"/>
                <a:gd name="connsiteX98" fmla="*/ 9396 w 10000"/>
                <a:gd name="connsiteY98" fmla="*/ 5217 h 10000"/>
                <a:gd name="connsiteX99" fmla="*/ 9370 w 10000"/>
                <a:gd name="connsiteY99" fmla="*/ 5217 h 10000"/>
                <a:gd name="connsiteX100" fmla="*/ 9294 w 10000"/>
                <a:gd name="connsiteY100" fmla="*/ 5443 h 10000"/>
                <a:gd name="connsiteX101" fmla="*/ 9214 w 10000"/>
                <a:gd name="connsiteY101" fmla="*/ 5734 h 10000"/>
                <a:gd name="connsiteX102" fmla="*/ 9047 w 10000"/>
                <a:gd name="connsiteY102" fmla="*/ 6234 h 10000"/>
                <a:gd name="connsiteX103" fmla="*/ 8982 w 10000"/>
                <a:gd name="connsiteY103" fmla="*/ 6403 h 10000"/>
                <a:gd name="connsiteX104" fmla="*/ 8990 w 10000"/>
                <a:gd name="connsiteY104" fmla="*/ 6469 h 10000"/>
                <a:gd name="connsiteX105" fmla="*/ 8895 w 10000"/>
                <a:gd name="connsiteY105" fmla="*/ 6949 h 10000"/>
                <a:gd name="connsiteX106" fmla="*/ 8864 w 10000"/>
                <a:gd name="connsiteY106" fmla="*/ 6921 h 10000"/>
                <a:gd name="connsiteX107" fmla="*/ 8899 w 10000"/>
                <a:gd name="connsiteY107" fmla="*/ 7034 h 10000"/>
                <a:gd name="connsiteX108" fmla="*/ 8899 w 10000"/>
                <a:gd name="connsiteY108" fmla="*/ 7034 h 10000"/>
                <a:gd name="connsiteX109" fmla="*/ 8899 w 10000"/>
                <a:gd name="connsiteY109" fmla="*/ 7034 h 10000"/>
                <a:gd name="connsiteX110" fmla="*/ 9719 w 10000"/>
                <a:gd name="connsiteY110" fmla="*/ 4736 h 10000"/>
                <a:gd name="connsiteX111" fmla="*/ 9765 w 10000"/>
                <a:gd name="connsiteY111" fmla="*/ 4689 h 10000"/>
                <a:gd name="connsiteX112" fmla="*/ 9863 w 10000"/>
                <a:gd name="connsiteY112" fmla="*/ 4557 h 10000"/>
                <a:gd name="connsiteX113" fmla="*/ 9932 w 10000"/>
                <a:gd name="connsiteY113" fmla="*/ 4520 h 10000"/>
                <a:gd name="connsiteX114" fmla="*/ 9958 w 10000"/>
                <a:gd name="connsiteY114" fmla="*/ 4539 h 10000"/>
                <a:gd name="connsiteX115" fmla="*/ 9966 w 10000"/>
                <a:gd name="connsiteY115" fmla="*/ 4605 h 10000"/>
                <a:gd name="connsiteX116" fmla="*/ 9985 w 10000"/>
                <a:gd name="connsiteY116" fmla="*/ 4096 h 10000"/>
                <a:gd name="connsiteX117" fmla="*/ 10000 w 10000"/>
                <a:gd name="connsiteY117" fmla="*/ 3908 h 10000"/>
                <a:gd name="connsiteX118" fmla="*/ 9989 w 10000"/>
                <a:gd name="connsiteY118" fmla="*/ 3785 h 10000"/>
                <a:gd name="connsiteX119" fmla="*/ 10000 w 10000"/>
                <a:gd name="connsiteY119" fmla="*/ 3258 h 10000"/>
                <a:gd name="connsiteX120" fmla="*/ 9943 w 10000"/>
                <a:gd name="connsiteY120" fmla="*/ 2778 h 10000"/>
                <a:gd name="connsiteX121" fmla="*/ 9905 w 10000"/>
                <a:gd name="connsiteY121" fmla="*/ 2646 h 10000"/>
                <a:gd name="connsiteX122" fmla="*/ 9916 w 10000"/>
                <a:gd name="connsiteY122" fmla="*/ 2815 h 10000"/>
                <a:gd name="connsiteX123" fmla="*/ 9954 w 10000"/>
                <a:gd name="connsiteY123" fmla="*/ 2976 h 10000"/>
                <a:gd name="connsiteX124" fmla="*/ 9973 w 10000"/>
                <a:gd name="connsiteY124" fmla="*/ 3211 h 10000"/>
                <a:gd name="connsiteX125" fmla="*/ 9981 w 10000"/>
                <a:gd name="connsiteY125" fmla="*/ 3315 h 10000"/>
                <a:gd name="connsiteX126" fmla="*/ 9970 w 10000"/>
                <a:gd name="connsiteY126" fmla="*/ 3418 h 10000"/>
                <a:gd name="connsiteX127" fmla="*/ 9985 w 10000"/>
                <a:gd name="connsiteY127" fmla="*/ 3898 h 10000"/>
                <a:gd name="connsiteX128" fmla="*/ 9958 w 10000"/>
                <a:gd name="connsiteY128" fmla="*/ 4162 h 10000"/>
                <a:gd name="connsiteX129" fmla="*/ 9962 w 10000"/>
                <a:gd name="connsiteY129" fmla="*/ 4369 h 10000"/>
                <a:gd name="connsiteX130" fmla="*/ 9878 w 10000"/>
                <a:gd name="connsiteY130" fmla="*/ 4416 h 10000"/>
                <a:gd name="connsiteX131" fmla="*/ 9840 w 10000"/>
                <a:gd name="connsiteY131" fmla="*/ 4539 h 10000"/>
                <a:gd name="connsiteX132" fmla="*/ 9776 w 10000"/>
                <a:gd name="connsiteY132" fmla="*/ 4605 h 10000"/>
                <a:gd name="connsiteX133" fmla="*/ 9746 w 10000"/>
                <a:gd name="connsiteY133" fmla="*/ 4689 h 10000"/>
                <a:gd name="connsiteX134" fmla="*/ 9719 w 10000"/>
                <a:gd name="connsiteY134" fmla="*/ 4736 h 10000"/>
                <a:gd name="connsiteX135" fmla="*/ 9719 w 10000"/>
                <a:gd name="connsiteY135" fmla="*/ 4736 h 10000"/>
                <a:gd name="connsiteX136" fmla="*/ 9719 w 10000"/>
                <a:gd name="connsiteY136" fmla="*/ 4736 h 10000"/>
                <a:gd name="connsiteX137" fmla="*/ 7338 w 10000"/>
                <a:gd name="connsiteY137" fmla="*/ 9915 h 10000"/>
                <a:gd name="connsiteX138" fmla="*/ 7341 w 10000"/>
                <a:gd name="connsiteY138" fmla="*/ 9783 h 10000"/>
                <a:gd name="connsiteX139" fmla="*/ 7372 w 10000"/>
                <a:gd name="connsiteY139" fmla="*/ 9586 h 10000"/>
                <a:gd name="connsiteX140" fmla="*/ 7391 w 10000"/>
                <a:gd name="connsiteY140" fmla="*/ 9388 h 10000"/>
                <a:gd name="connsiteX141" fmla="*/ 7414 w 10000"/>
                <a:gd name="connsiteY141" fmla="*/ 9171 h 10000"/>
                <a:gd name="connsiteX142" fmla="*/ 7421 w 10000"/>
                <a:gd name="connsiteY142" fmla="*/ 9058 h 10000"/>
                <a:gd name="connsiteX143" fmla="*/ 7467 w 10000"/>
                <a:gd name="connsiteY143" fmla="*/ 8757 h 10000"/>
                <a:gd name="connsiteX144" fmla="*/ 7516 w 10000"/>
                <a:gd name="connsiteY144" fmla="*/ 8512 h 10000"/>
                <a:gd name="connsiteX145" fmla="*/ 7554 w 10000"/>
                <a:gd name="connsiteY145" fmla="*/ 8380 h 10000"/>
                <a:gd name="connsiteX146" fmla="*/ 7588 w 10000"/>
                <a:gd name="connsiteY146" fmla="*/ 8286 h 10000"/>
                <a:gd name="connsiteX147" fmla="*/ 7645 w 10000"/>
                <a:gd name="connsiteY147" fmla="*/ 8117 h 10000"/>
                <a:gd name="connsiteX148" fmla="*/ 7695 w 10000"/>
                <a:gd name="connsiteY148" fmla="*/ 7976 h 10000"/>
                <a:gd name="connsiteX149" fmla="*/ 7767 w 10000"/>
                <a:gd name="connsiteY149" fmla="*/ 7815 h 10000"/>
                <a:gd name="connsiteX150" fmla="*/ 7957 w 10000"/>
                <a:gd name="connsiteY150" fmla="*/ 7448 h 10000"/>
                <a:gd name="connsiteX151" fmla="*/ 7945 w 10000"/>
                <a:gd name="connsiteY151" fmla="*/ 7298 h 10000"/>
                <a:gd name="connsiteX152" fmla="*/ 7915 w 10000"/>
                <a:gd name="connsiteY152" fmla="*/ 7269 h 10000"/>
                <a:gd name="connsiteX153" fmla="*/ 7885 w 10000"/>
                <a:gd name="connsiteY153" fmla="*/ 7260 h 10000"/>
                <a:gd name="connsiteX154" fmla="*/ 7877 w 10000"/>
                <a:gd name="connsiteY154" fmla="*/ 7222 h 10000"/>
                <a:gd name="connsiteX155" fmla="*/ 7866 w 10000"/>
                <a:gd name="connsiteY155" fmla="*/ 7166 h 10000"/>
                <a:gd name="connsiteX156" fmla="*/ 7869 w 10000"/>
                <a:gd name="connsiteY156" fmla="*/ 7119 h 10000"/>
                <a:gd name="connsiteX157" fmla="*/ 7923 w 10000"/>
                <a:gd name="connsiteY157" fmla="*/ 7128 h 10000"/>
                <a:gd name="connsiteX158" fmla="*/ 7942 w 10000"/>
                <a:gd name="connsiteY158" fmla="*/ 7062 h 10000"/>
                <a:gd name="connsiteX159" fmla="*/ 7934 w 10000"/>
                <a:gd name="connsiteY159" fmla="*/ 6996 h 10000"/>
                <a:gd name="connsiteX160" fmla="*/ 7911 w 10000"/>
                <a:gd name="connsiteY160" fmla="*/ 6902 h 10000"/>
                <a:gd name="connsiteX161" fmla="*/ 7881 w 10000"/>
                <a:gd name="connsiteY161" fmla="*/ 6846 h 10000"/>
                <a:gd name="connsiteX162" fmla="*/ 7869 w 10000"/>
                <a:gd name="connsiteY162" fmla="*/ 6770 h 10000"/>
                <a:gd name="connsiteX163" fmla="*/ 7904 w 10000"/>
                <a:gd name="connsiteY163" fmla="*/ 6780 h 10000"/>
                <a:gd name="connsiteX164" fmla="*/ 7923 w 10000"/>
                <a:gd name="connsiteY164" fmla="*/ 6827 h 10000"/>
                <a:gd name="connsiteX165" fmla="*/ 7964 w 10000"/>
                <a:gd name="connsiteY165" fmla="*/ 7015 h 10000"/>
                <a:gd name="connsiteX166" fmla="*/ 7949 w 10000"/>
                <a:gd name="connsiteY166" fmla="*/ 7119 h 10000"/>
                <a:gd name="connsiteX167" fmla="*/ 7930 w 10000"/>
                <a:gd name="connsiteY167" fmla="*/ 7147 h 10000"/>
                <a:gd name="connsiteX168" fmla="*/ 7904 w 10000"/>
                <a:gd name="connsiteY168" fmla="*/ 7203 h 10000"/>
                <a:gd name="connsiteX169" fmla="*/ 7934 w 10000"/>
                <a:gd name="connsiteY169" fmla="*/ 7194 h 10000"/>
                <a:gd name="connsiteX170" fmla="*/ 7976 w 10000"/>
                <a:gd name="connsiteY170" fmla="*/ 7288 h 10000"/>
                <a:gd name="connsiteX171" fmla="*/ 8021 w 10000"/>
                <a:gd name="connsiteY171" fmla="*/ 7335 h 10000"/>
                <a:gd name="connsiteX172" fmla="*/ 8090 w 10000"/>
                <a:gd name="connsiteY172" fmla="*/ 7185 h 10000"/>
                <a:gd name="connsiteX173" fmla="*/ 8131 w 10000"/>
                <a:gd name="connsiteY173" fmla="*/ 7015 h 10000"/>
                <a:gd name="connsiteX174" fmla="*/ 8196 w 10000"/>
                <a:gd name="connsiteY174" fmla="*/ 6902 h 10000"/>
                <a:gd name="connsiteX175" fmla="*/ 8230 w 10000"/>
                <a:gd name="connsiteY175" fmla="*/ 6808 h 10000"/>
                <a:gd name="connsiteX176" fmla="*/ 8234 w 10000"/>
                <a:gd name="connsiteY176" fmla="*/ 6723 h 10000"/>
                <a:gd name="connsiteX177" fmla="*/ 8215 w 10000"/>
                <a:gd name="connsiteY177" fmla="*/ 6676 h 10000"/>
                <a:gd name="connsiteX178" fmla="*/ 8192 w 10000"/>
                <a:gd name="connsiteY178" fmla="*/ 6535 h 10000"/>
                <a:gd name="connsiteX179" fmla="*/ 8219 w 10000"/>
                <a:gd name="connsiteY179" fmla="*/ 6601 h 10000"/>
                <a:gd name="connsiteX180" fmla="*/ 8238 w 10000"/>
                <a:gd name="connsiteY180" fmla="*/ 6685 h 10000"/>
                <a:gd name="connsiteX181" fmla="*/ 8257 w 10000"/>
                <a:gd name="connsiteY181" fmla="*/ 6714 h 10000"/>
                <a:gd name="connsiteX182" fmla="*/ 8245 w 10000"/>
                <a:gd name="connsiteY182" fmla="*/ 6770 h 10000"/>
                <a:gd name="connsiteX183" fmla="*/ 8242 w 10000"/>
                <a:gd name="connsiteY183" fmla="*/ 6827 h 10000"/>
                <a:gd name="connsiteX184" fmla="*/ 8302 w 10000"/>
                <a:gd name="connsiteY184" fmla="*/ 6817 h 10000"/>
                <a:gd name="connsiteX185" fmla="*/ 8431 w 10000"/>
                <a:gd name="connsiteY185" fmla="*/ 6648 h 10000"/>
                <a:gd name="connsiteX186" fmla="*/ 8564 w 10000"/>
                <a:gd name="connsiteY186" fmla="*/ 6591 h 10000"/>
                <a:gd name="connsiteX187" fmla="*/ 8694 w 10000"/>
                <a:gd name="connsiteY187" fmla="*/ 6620 h 10000"/>
                <a:gd name="connsiteX188" fmla="*/ 8690 w 10000"/>
                <a:gd name="connsiteY188" fmla="*/ 6497 h 10000"/>
                <a:gd name="connsiteX189" fmla="*/ 8663 w 10000"/>
                <a:gd name="connsiteY189" fmla="*/ 6460 h 10000"/>
                <a:gd name="connsiteX190" fmla="*/ 8629 w 10000"/>
                <a:gd name="connsiteY190" fmla="*/ 6507 h 10000"/>
                <a:gd name="connsiteX191" fmla="*/ 8663 w 10000"/>
                <a:gd name="connsiteY191" fmla="*/ 6412 h 10000"/>
                <a:gd name="connsiteX192" fmla="*/ 8694 w 10000"/>
                <a:gd name="connsiteY192" fmla="*/ 6403 h 10000"/>
                <a:gd name="connsiteX193" fmla="*/ 8747 w 10000"/>
                <a:gd name="connsiteY193" fmla="*/ 6488 h 10000"/>
                <a:gd name="connsiteX194" fmla="*/ 8720 w 10000"/>
                <a:gd name="connsiteY194" fmla="*/ 6573 h 10000"/>
                <a:gd name="connsiteX195" fmla="*/ 8773 w 10000"/>
                <a:gd name="connsiteY195" fmla="*/ 6620 h 10000"/>
                <a:gd name="connsiteX196" fmla="*/ 8792 w 10000"/>
                <a:gd name="connsiteY196" fmla="*/ 6610 h 10000"/>
                <a:gd name="connsiteX197" fmla="*/ 8777 w 10000"/>
                <a:gd name="connsiteY197" fmla="*/ 6535 h 10000"/>
                <a:gd name="connsiteX198" fmla="*/ 8785 w 10000"/>
                <a:gd name="connsiteY198" fmla="*/ 6431 h 10000"/>
                <a:gd name="connsiteX199" fmla="*/ 8777 w 10000"/>
                <a:gd name="connsiteY199" fmla="*/ 6356 h 10000"/>
                <a:gd name="connsiteX200" fmla="*/ 8777 w 10000"/>
                <a:gd name="connsiteY200" fmla="*/ 6281 h 10000"/>
                <a:gd name="connsiteX201" fmla="*/ 8796 w 10000"/>
                <a:gd name="connsiteY201" fmla="*/ 6328 h 10000"/>
                <a:gd name="connsiteX202" fmla="*/ 8811 w 10000"/>
                <a:gd name="connsiteY202" fmla="*/ 6403 h 10000"/>
                <a:gd name="connsiteX203" fmla="*/ 8830 w 10000"/>
                <a:gd name="connsiteY203" fmla="*/ 6535 h 10000"/>
                <a:gd name="connsiteX204" fmla="*/ 8849 w 10000"/>
                <a:gd name="connsiteY204" fmla="*/ 6573 h 10000"/>
                <a:gd name="connsiteX205" fmla="*/ 8895 w 10000"/>
                <a:gd name="connsiteY205" fmla="*/ 6554 h 10000"/>
                <a:gd name="connsiteX206" fmla="*/ 8914 w 10000"/>
                <a:gd name="connsiteY206" fmla="*/ 6488 h 10000"/>
                <a:gd name="connsiteX207" fmla="*/ 8925 w 10000"/>
                <a:gd name="connsiteY207" fmla="*/ 6337 h 10000"/>
                <a:gd name="connsiteX208" fmla="*/ 8956 w 10000"/>
                <a:gd name="connsiteY208" fmla="*/ 6262 h 10000"/>
                <a:gd name="connsiteX209" fmla="*/ 9009 w 10000"/>
                <a:gd name="connsiteY209" fmla="*/ 6073 h 10000"/>
                <a:gd name="connsiteX210" fmla="*/ 9013 w 10000"/>
                <a:gd name="connsiteY210" fmla="*/ 5951 h 10000"/>
                <a:gd name="connsiteX211" fmla="*/ 9043 w 10000"/>
                <a:gd name="connsiteY211" fmla="*/ 6036 h 10000"/>
                <a:gd name="connsiteX212" fmla="*/ 9058 w 10000"/>
                <a:gd name="connsiteY212" fmla="*/ 5979 h 10000"/>
                <a:gd name="connsiteX213" fmla="*/ 9092 w 10000"/>
                <a:gd name="connsiteY213" fmla="*/ 5951 h 10000"/>
                <a:gd name="connsiteX214" fmla="*/ 9119 w 10000"/>
                <a:gd name="connsiteY214" fmla="*/ 5866 h 10000"/>
                <a:gd name="connsiteX215" fmla="*/ 9077 w 10000"/>
                <a:gd name="connsiteY215" fmla="*/ 5800 h 10000"/>
                <a:gd name="connsiteX216" fmla="*/ 9092 w 10000"/>
                <a:gd name="connsiteY216" fmla="*/ 5753 h 10000"/>
                <a:gd name="connsiteX217" fmla="*/ 9123 w 10000"/>
                <a:gd name="connsiteY217" fmla="*/ 5782 h 10000"/>
                <a:gd name="connsiteX218" fmla="*/ 9149 w 10000"/>
                <a:gd name="connsiteY218" fmla="*/ 5716 h 10000"/>
                <a:gd name="connsiteX219" fmla="*/ 9149 w 10000"/>
                <a:gd name="connsiteY219" fmla="*/ 5640 h 10000"/>
                <a:gd name="connsiteX220" fmla="*/ 9126 w 10000"/>
                <a:gd name="connsiteY220" fmla="*/ 5565 h 10000"/>
                <a:gd name="connsiteX221" fmla="*/ 9111 w 10000"/>
                <a:gd name="connsiteY221" fmla="*/ 5499 h 10000"/>
                <a:gd name="connsiteX222" fmla="*/ 9145 w 10000"/>
                <a:gd name="connsiteY222" fmla="*/ 5518 h 10000"/>
                <a:gd name="connsiteX223" fmla="*/ 9100 w 10000"/>
                <a:gd name="connsiteY223" fmla="*/ 5433 h 10000"/>
                <a:gd name="connsiteX224" fmla="*/ 9054 w 10000"/>
                <a:gd name="connsiteY224" fmla="*/ 5405 h 10000"/>
                <a:gd name="connsiteX225" fmla="*/ 9058 w 10000"/>
                <a:gd name="connsiteY225" fmla="*/ 5518 h 10000"/>
                <a:gd name="connsiteX226" fmla="*/ 9088 w 10000"/>
                <a:gd name="connsiteY226" fmla="*/ 5574 h 10000"/>
                <a:gd name="connsiteX227" fmla="*/ 9081 w 10000"/>
                <a:gd name="connsiteY227" fmla="*/ 5669 h 10000"/>
                <a:gd name="connsiteX228" fmla="*/ 9035 w 10000"/>
                <a:gd name="connsiteY228" fmla="*/ 5612 h 10000"/>
                <a:gd name="connsiteX229" fmla="*/ 9016 w 10000"/>
                <a:gd name="connsiteY229" fmla="*/ 5734 h 10000"/>
                <a:gd name="connsiteX230" fmla="*/ 8994 w 10000"/>
                <a:gd name="connsiteY230" fmla="*/ 5716 h 10000"/>
                <a:gd name="connsiteX231" fmla="*/ 8978 w 10000"/>
                <a:gd name="connsiteY231" fmla="*/ 5753 h 10000"/>
                <a:gd name="connsiteX232" fmla="*/ 8959 w 10000"/>
                <a:gd name="connsiteY232" fmla="*/ 5791 h 10000"/>
                <a:gd name="connsiteX233" fmla="*/ 8948 w 10000"/>
                <a:gd name="connsiteY233" fmla="*/ 5753 h 10000"/>
                <a:gd name="connsiteX234" fmla="*/ 8959 w 10000"/>
                <a:gd name="connsiteY234" fmla="*/ 5678 h 10000"/>
                <a:gd name="connsiteX235" fmla="*/ 8978 w 10000"/>
                <a:gd name="connsiteY235" fmla="*/ 5593 h 10000"/>
                <a:gd name="connsiteX236" fmla="*/ 8971 w 10000"/>
                <a:gd name="connsiteY236" fmla="*/ 5405 h 10000"/>
                <a:gd name="connsiteX237" fmla="*/ 8944 w 10000"/>
                <a:gd name="connsiteY237" fmla="*/ 5330 h 10000"/>
                <a:gd name="connsiteX238" fmla="*/ 8914 w 10000"/>
                <a:gd name="connsiteY238" fmla="*/ 5292 h 10000"/>
                <a:gd name="connsiteX239" fmla="*/ 8887 w 10000"/>
                <a:gd name="connsiteY239" fmla="*/ 5490 h 10000"/>
                <a:gd name="connsiteX240" fmla="*/ 8906 w 10000"/>
                <a:gd name="connsiteY240" fmla="*/ 5603 h 10000"/>
                <a:gd name="connsiteX241" fmla="*/ 8868 w 10000"/>
                <a:gd name="connsiteY241" fmla="*/ 5537 h 10000"/>
                <a:gd name="connsiteX242" fmla="*/ 8800 w 10000"/>
                <a:gd name="connsiteY242" fmla="*/ 5584 h 10000"/>
                <a:gd name="connsiteX243" fmla="*/ 8804 w 10000"/>
                <a:gd name="connsiteY243" fmla="*/ 5706 h 10000"/>
                <a:gd name="connsiteX244" fmla="*/ 8777 w 10000"/>
                <a:gd name="connsiteY244" fmla="*/ 5631 h 10000"/>
                <a:gd name="connsiteX245" fmla="*/ 8747 w 10000"/>
                <a:gd name="connsiteY245" fmla="*/ 5612 h 10000"/>
                <a:gd name="connsiteX246" fmla="*/ 8618 w 10000"/>
                <a:gd name="connsiteY246" fmla="*/ 5904 h 10000"/>
                <a:gd name="connsiteX247" fmla="*/ 8481 w 10000"/>
                <a:gd name="connsiteY247" fmla="*/ 5847 h 10000"/>
                <a:gd name="connsiteX248" fmla="*/ 8412 w 10000"/>
                <a:gd name="connsiteY248" fmla="*/ 5791 h 10000"/>
                <a:gd name="connsiteX249" fmla="*/ 8359 w 10000"/>
                <a:gd name="connsiteY249" fmla="*/ 5687 h 10000"/>
                <a:gd name="connsiteX250" fmla="*/ 8272 w 10000"/>
                <a:gd name="connsiteY250" fmla="*/ 5358 h 10000"/>
                <a:gd name="connsiteX251" fmla="*/ 8257 w 10000"/>
                <a:gd name="connsiteY251" fmla="*/ 5245 h 10000"/>
                <a:gd name="connsiteX252" fmla="*/ 8230 w 10000"/>
                <a:gd name="connsiteY252" fmla="*/ 5179 h 10000"/>
                <a:gd name="connsiteX253" fmla="*/ 8268 w 10000"/>
                <a:gd name="connsiteY253" fmla="*/ 5217 h 10000"/>
                <a:gd name="connsiteX254" fmla="*/ 8302 w 10000"/>
                <a:gd name="connsiteY254" fmla="*/ 5358 h 10000"/>
                <a:gd name="connsiteX255" fmla="*/ 8336 w 10000"/>
                <a:gd name="connsiteY255" fmla="*/ 5452 h 10000"/>
                <a:gd name="connsiteX256" fmla="*/ 8378 w 10000"/>
                <a:gd name="connsiteY256" fmla="*/ 5490 h 10000"/>
                <a:gd name="connsiteX257" fmla="*/ 8416 w 10000"/>
                <a:gd name="connsiteY257" fmla="*/ 5574 h 10000"/>
                <a:gd name="connsiteX258" fmla="*/ 8469 w 10000"/>
                <a:gd name="connsiteY258" fmla="*/ 5659 h 10000"/>
                <a:gd name="connsiteX259" fmla="*/ 8542 w 10000"/>
                <a:gd name="connsiteY259" fmla="*/ 5772 h 10000"/>
                <a:gd name="connsiteX260" fmla="*/ 8629 w 10000"/>
                <a:gd name="connsiteY260" fmla="*/ 5640 h 10000"/>
                <a:gd name="connsiteX261" fmla="*/ 8766 w 10000"/>
                <a:gd name="connsiteY261" fmla="*/ 5367 h 10000"/>
                <a:gd name="connsiteX262" fmla="*/ 8811 w 10000"/>
                <a:gd name="connsiteY262" fmla="*/ 5179 h 10000"/>
                <a:gd name="connsiteX263" fmla="*/ 8815 w 10000"/>
                <a:gd name="connsiteY263" fmla="*/ 5038 h 10000"/>
                <a:gd name="connsiteX264" fmla="*/ 8785 w 10000"/>
                <a:gd name="connsiteY264" fmla="*/ 4972 h 10000"/>
                <a:gd name="connsiteX265" fmla="*/ 8773 w 10000"/>
                <a:gd name="connsiteY265" fmla="*/ 5056 h 10000"/>
                <a:gd name="connsiteX266" fmla="*/ 8678 w 10000"/>
                <a:gd name="connsiteY266" fmla="*/ 5047 h 10000"/>
                <a:gd name="connsiteX267" fmla="*/ 8690 w 10000"/>
                <a:gd name="connsiteY267" fmla="*/ 4953 h 10000"/>
                <a:gd name="connsiteX268" fmla="*/ 8712 w 10000"/>
                <a:gd name="connsiteY268" fmla="*/ 4991 h 10000"/>
                <a:gd name="connsiteX269" fmla="*/ 8766 w 10000"/>
                <a:gd name="connsiteY269" fmla="*/ 4953 h 10000"/>
                <a:gd name="connsiteX270" fmla="*/ 8796 w 10000"/>
                <a:gd name="connsiteY270" fmla="*/ 4896 h 10000"/>
                <a:gd name="connsiteX271" fmla="*/ 8830 w 10000"/>
                <a:gd name="connsiteY271" fmla="*/ 4915 h 10000"/>
                <a:gd name="connsiteX272" fmla="*/ 8849 w 10000"/>
                <a:gd name="connsiteY272" fmla="*/ 4896 h 10000"/>
                <a:gd name="connsiteX273" fmla="*/ 8781 w 10000"/>
                <a:gd name="connsiteY273" fmla="*/ 4783 h 10000"/>
                <a:gd name="connsiteX274" fmla="*/ 8880 w 10000"/>
                <a:gd name="connsiteY274" fmla="*/ 4821 h 10000"/>
                <a:gd name="connsiteX275" fmla="*/ 8857 w 10000"/>
                <a:gd name="connsiteY275" fmla="*/ 4736 h 10000"/>
                <a:gd name="connsiteX276" fmla="*/ 8883 w 10000"/>
                <a:gd name="connsiteY276" fmla="*/ 4689 h 10000"/>
                <a:gd name="connsiteX277" fmla="*/ 8895 w 10000"/>
                <a:gd name="connsiteY277" fmla="*/ 4576 h 10000"/>
                <a:gd name="connsiteX278" fmla="*/ 8868 w 10000"/>
                <a:gd name="connsiteY278" fmla="*/ 4548 h 10000"/>
                <a:gd name="connsiteX279" fmla="*/ 8868 w 10000"/>
                <a:gd name="connsiteY279" fmla="*/ 4463 h 10000"/>
                <a:gd name="connsiteX280" fmla="*/ 8826 w 10000"/>
                <a:gd name="connsiteY280" fmla="*/ 4463 h 10000"/>
                <a:gd name="connsiteX281" fmla="*/ 8769 w 10000"/>
                <a:gd name="connsiteY281" fmla="*/ 4407 h 10000"/>
                <a:gd name="connsiteX282" fmla="*/ 8720 w 10000"/>
                <a:gd name="connsiteY282" fmla="*/ 4435 h 10000"/>
                <a:gd name="connsiteX283" fmla="*/ 8629 w 10000"/>
                <a:gd name="connsiteY283" fmla="*/ 4397 h 10000"/>
                <a:gd name="connsiteX284" fmla="*/ 8621 w 10000"/>
                <a:gd name="connsiteY284" fmla="*/ 4341 h 10000"/>
                <a:gd name="connsiteX285" fmla="*/ 8488 w 10000"/>
                <a:gd name="connsiteY285" fmla="*/ 4256 h 10000"/>
                <a:gd name="connsiteX286" fmla="*/ 8450 w 10000"/>
                <a:gd name="connsiteY286" fmla="*/ 4162 h 10000"/>
                <a:gd name="connsiteX287" fmla="*/ 8416 w 10000"/>
                <a:gd name="connsiteY287" fmla="*/ 4181 h 10000"/>
                <a:gd name="connsiteX288" fmla="*/ 8352 w 10000"/>
                <a:gd name="connsiteY288" fmla="*/ 4115 h 10000"/>
                <a:gd name="connsiteX289" fmla="*/ 8314 w 10000"/>
                <a:gd name="connsiteY289" fmla="*/ 4143 h 10000"/>
                <a:gd name="connsiteX290" fmla="*/ 8302 w 10000"/>
                <a:gd name="connsiteY290" fmla="*/ 4049 h 10000"/>
                <a:gd name="connsiteX291" fmla="*/ 8234 w 10000"/>
                <a:gd name="connsiteY291" fmla="*/ 3964 h 10000"/>
                <a:gd name="connsiteX292" fmla="*/ 8238 w 10000"/>
                <a:gd name="connsiteY292" fmla="*/ 3889 h 10000"/>
                <a:gd name="connsiteX293" fmla="*/ 8295 w 10000"/>
                <a:gd name="connsiteY293" fmla="*/ 3983 h 10000"/>
                <a:gd name="connsiteX294" fmla="*/ 8340 w 10000"/>
                <a:gd name="connsiteY294" fmla="*/ 4011 h 10000"/>
                <a:gd name="connsiteX295" fmla="*/ 8382 w 10000"/>
                <a:gd name="connsiteY295" fmla="*/ 4058 h 10000"/>
                <a:gd name="connsiteX296" fmla="*/ 8443 w 10000"/>
                <a:gd name="connsiteY296" fmla="*/ 4049 h 10000"/>
                <a:gd name="connsiteX297" fmla="*/ 8553 w 10000"/>
                <a:gd name="connsiteY297" fmla="*/ 4143 h 10000"/>
                <a:gd name="connsiteX298" fmla="*/ 8618 w 10000"/>
                <a:gd name="connsiteY298" fmla="*/ 4134 h 10000"/>
                <a:gd name="connsiteX299" fmla="*/ 8694 w 10000"/>
                <a:gd name="connsiteY299" fmla="*/ 4190 h 10000"/>
                <a:gd name="connsiteX300" fmla="*/ 8739 w 10000"/>
                <a:gd name="connsiteY300" fmla="*/ 4237 h 10000"/>
                <a:gd name="connsiteX301" fmla="*/ 8766 w 10000"/>
                <a:gd name="connsiteY301" fmla="*/ 4237 h 10000"/>
                <a:gd name="connsiteX302" fmla="*/ 8712 w 10000"/>
                <a:gd name="connsiteY302" fmla="*/ 3955 h 10000"/>
                <a:gd name="connsiteX303" fmla="*/ 8720 w 10000"/>
                <a:gd name="connsiteY303" fmla="*/ 3908 h 10000"/>
                <a:gd name="connsiteX304" fmla="*/ 8675 w 10000"/>
                <a:gd name="connsiteY304" fmla="*/ 3823 h 10000"/>
                <a:gd name="connsiteX305" fmla="*/ 8747 w 10000"/>
                <a:gd name="connsiteY305" fmla="*/ 3701 h 10000"/>
                <a:gd name="connsiteX306" fmla="*/ 8796 w 10000"/>
                <a:gd name="connsiteY306" fmla="*/ 3729 h 10000"/>
                <a:gd name="connsiteX307" fmla="*/ 8830 w 10000"/>
                <a:gd name="connsiteY307" fmla="*/ 3710 h 10000"/>
                <a:gd name="connsiteX308" fmla="*/ 8861 w 10000"/>
                <a:gd name="connsiteY308" fmla="*/ 3616 h 10000"/>
                <a:gd name="connsiteX309" fmla="*/ 8849 w 10000"/>
                <a:gd name="connsiteY309" fmla="*/ 3748 h 10000"/>
                <a:gd name="connsiteX310" fmla="*/ 8823 w 10000"/>
                <a:gd name="connsiteY310" fmla="*/ 3795 h 10000"/>
                <a:gd name="connsiteX311" fmla="*/ 8728 w 10000"/>
                <a:gd name="connsiteY311" fmla="*/ 3814 h 10000"/>
                <a:gd name="connsiteX312" fmla="*/ 8758 w 10000"/>
                <a:gd name="connsiteY312" fmla="*/ 3870 h 10000"/>
                <a:gd name="connsiteX313" fmla="*/ 8769 w 10000"/>
                <a:gd name="connsiteY313" fmla="*/ 3936 h 10000"/>
                <a:gd name="connsiteX314" fmla="*/ 8773 w 10000"/>
                <a:gd name="connsiteY314" fmla="*/ 4058 h 10000"/>
                <a:gd name="connsiteX315" fmla="*/ 8804 w 10000"/>
                <a:gd name="connsiteY315" fmla="*/ 4077 h 10000"/>
                <a:gd name="connsiteX316" fmla="*/ 8796 w 10000"/>
                <a:gd name="connsiteY316" fmla="*/ 4143 h 10000"/>
                <a:gd name="connsiteX317" fmla="*/ 8819 w 10000"/>
                <a:gd name="connsiteY317" fmla="*/ 4209 h 10000"/>
                <a:gd name="connsiteX318" fmla="*/ 8880 w 10000"/>
                <a:gd name="connsiteY318" fmla="*/ 4247 h 10000"/>
                <a:gd name="connsiteX319" fmla="*/ 8876 w 10000"/>
                <a:gd name="connsiteY319" fmla="*/ 4190 h 10000"/>
                <a:gd name="connsiteX320" fmla="*/ 8899 w 10000"/>
                <a:gd name="connsiteY320" fmla="*/ 4181 h 10000"/>
                <a:gd name="connsiteX321" fmla="*/ 8933 w 10000"/>
                <a:gd name="connsiteY321" fmla="*/ 4096 h 10000"/>
                <a:gd name="connsiteX322" fmla="*/ 8937 w 10000"/>
                <a:gd name="connsiteY322" fmla="*/ 4002 h 10000"/>
                <a:gd name="connsiteX323" fmla="*/ 8956 w 10000"/>
                <a:gd name="connsiteY323" fmla="*/ 4040 h 10000"/>
                <a:gd name="connsiteX324" fmla="*/ 8971 w 10000"/>
                <a:gd name="connsiteY324" fmla="*/ 4115 h 10000"/>
                <a:gd name="connsiteX325" fmla="*/ 8959 w 10000"/>
                <a:gd name="connsiteY325" fmla="*/ 4162 h 10000"/>
                <a:gd name="connsiteX326" fmla="*/ 8975 w 10000"/>
                <a:gd name="connsiteY326" fmla="*/ 4218 h 10000"/>
                <a:gd name="connsiteX327" fmla="*/ 8940 w 10000"/>
                <a:gd name="connsiteY327" fmla="*/ 4247 h 10000"/>
                <a:gd name="connsiteX328" fmla="*/ 8956 w 10000"/>
                <a:gd name="connsiteY328" fmla="*/ 4322 h 10000"/>
                <a:gd name="connsiteX329" fmla="*/ 9013 w 10000"/>
                <a:gd name="connsiteY329" fmla="*/ 4350 h 10000"/>
                <a:gd name="connsiteX330" fmla="*/ 9028 w 10000"/>
                <a:gd name="connsiteY330" fmla="*/ 4294 h 10000"/>
                <a:gd name="connsiteX331" fmla="*/ 9016 w 10000"/>
                <a:gd name="connsiteY331" fmla="*/ 4237 h 10000"/>
                <a:gd name="connsiteX332" fmla="*/ 9016 w 10000"/>
                <a:gd name="connsiteY332" fmla="*/ 4162 h 10000"/>
                <a:gd name="connsiteX333" fmla="*/ 9081 w 10000"/>
                <a:gd name="connsiteY333" fmla="*/ 4303 h 10000"/>
                <a:gd name="connsiteX334" fmla="*/ 9111 w 10000"/>
                <a:gd name="connsiteY334" fmla="*/ 4322 h 10000"/>
                <a:gd name="connsiteX335" fmla="*/ 9126 w 10000"/>
                <a:gd name="connsiteY335" fmla="*/ 4209 h 10000"/>
                <a:gd name="connsiteX336" fmla="*/ 9176 w 10000"/>
                <a:gd name="connsiteY336" fmla="*/ 4294 h 10000"/>
                <a:gd name="connsiteX337" fmla="*/ 9259 w 10000"/>
                <a:gd name="connsiteY337" fmla="*/ 4275 h 10000"/>
                <a:gd name="connsiteX338" fmla="*/ 9275 w 10000"/>
                <a:gd name="connsiteY338" fmla="*/ 4237 h 10000"/>
                <a:gd name="connsiteX339" fmla="*/ 9313 w 10000"/>
                <a:gd name="connsiteY339" fmla="*/ 4200 h 10000"/>
                <a:gd name="connsiteX340" fmla="*/ 9332 w 10000"/>
                <a:gd name="connsiteY340" fmla="*/ 4143 h 10000"/>
                <a:gd name="connsiteX341" fmla="*/ 9332 w 10000"/>
                <a:gd name="connsiteY341" fmla="*/ 4096 h 10000"/>
                <a:gd name="connsiteX342" fmla="*/ 9347 w 10000"/>
                <a:gd name="connsiteY342" fmla="*/ 3955 h 10000"/>
                <a:gd name="connsiteX343" fmla="*/ 9366 w 10000"/>
                <a:gd name="connsiteY343" fmla="*/ 4030 h 10000"/>
                <a:gd name="connsiteX344" fmla="*/ 9389 w 10000"/>
                <a:gd name="connsiteY344" fmla="*/ 3983 h 10000"/>
                <a:gd name="connsiteX345" fmla="*/ 9389 w 10000"/>
                <a:gd name="connsiteY345" fmla="*/ 3908 h 10000"/>
                <a:gd name="connsiteX346" fmla="*/ 9411 w 10000"/>
                <a:gd name="connsiteY346" fmla="*/ 3729 h 10000"/>
                <a:gd name="connsiteX347" fmla="*/ 9442 w 10000"/>
                <a:gd name="connsiteY347" fmla="*/ 3719 h 10000"/>
                <a:gd name="connsiteX348" fmla="*/ 9419 w 10000"/>
                <a:gd name="connsiteY348" fmla="*/ 3653 h 10000"/>
                <a:gd name="connsiteX349" fmla="*/ 9461 w 10000"/>
                <a:gd name="connsiteY349" fmla="*/ 3578 h 10000"/>
                <a:gd name="connsiteX350" fmla="*/ 9491 w 10000"/>
                <a:gd name="connsiteY350" fmla="*/ 3503 h 10000"/>
                <a:gd name="connsiteX351" fmla="*/ 9514 w 10000"/>
                <a:gd name="connsiteY351" fmla="*/ 3427 h 10000"/>
                <a:gd name="connsiteX352" fmla="*/ 9518 w 10000"/>
                <a:gd name="connsiteY352" fmla="*/ 3380 h 10000"/>
                <a:gd name="connsiteX353" fmla="*/ 9506 w 10000"/>
                <a:gd name="connsiteY353" fmla="*/ 3202 h 10000"/>
                <a:gd name="connsiteX354" fmla="*/ 9533 w 10000"/>
                <a:gd name="connsiteY354" fmla="*/ 3267 h 10000"/>
                <a:gd name="connsiteX355" fmla="*/ 9552 w 10000"/>
                <a:gd name="connsiteY355" fmla="*/ 3362 h 10000"/>
                <a:gd name="connsiteX356" fmla="*/ 9590 w 10000"/>
                <a:gd name="connsiteY356" fmla="*/ 3409 h 10000"/>
                <a:gd name="connsiteX357" fmla="*/ 9628 w 10000"/>
                <a:gd name="connsiteY357" fmla="*/ 3362 h 10000"/>
                <a:gd name="connsiteX358" fmla="*/ 9677 w 10000"/>
                <a:gd name="connsiteY358" fmla="*/ 3202 h 10000"/>
                <a:gd name="connsiteX359" fmla="*/ 9666 w 10000"/>
                <a:gd name="connsiteY359" fmla="*/ 3107 h 10000"/>
                <a:gd name="connsiteX360" fmla="*/ 9620 w 10000"/>
                <a:gd name="connsiteY360" fmla="*/ 3004 h 10000"/>
                <a:gd name="connsiteX361" fmla="*/ 9658 w 10000"/>
                <a:gd name="connsiteY361" fmla="*/ 2957 h 10000"/>
                <a:gd name="connsiteX362" fmla="*/ 9673 w 10000"/>
                <a:gd name="connsiteY362" fmla="*/ 2985 h 10000"/>
                <a:gd name="connsiteX363" fmla="*/ 9689 w 10000"/>
                <a:gd name="connsiteY363" fmla="*/ 2881 h 10000"/>
                <a:gd name="connsiteX364" fmla="*/ 9673 w 10000"/>
                <a:gd name="connsiteY364" fmla="*/ 2787 h 10000"/>
                <a:gd name="connsiteX365" fmla="*/ 9666 w 10000"/>
                <a:gd name="connsiteY365" fmla="*/ 2599 h 10000"/>
                <a:gd name="connsiteX366" fmla="*/ 9639 w 10000"/>
                <a:gd name="connsiteY366" fmla="*/ 2401 h 10000"/>
                <a:gd name="connsiteX367" fmla="*/ 9563 w 10000"/>
                <a:gd name="connsiteY367" fmla="*/ 2072 h 10000"/>
                <a:gd name="connsiteX368" fmla="*/ 9499 w 10000"/>
                <a:gd name="connsiteY368" fmla="*/ 1996 h 10000"/>
                <a:gd name="connsiteX369" fmla="*/ 9408 w 10000"/>
                <a:gd name="connsiteY369" fmla="*/ 2053 h 10000"/>
                <a:gd name="connsiteX370" fmla="*/ 9408 w 10000"/>
                <a:gd name="connsiteY370" fmla="*/ 2119 h 10000"/>
                <a:gd name="connsiteX371" fmla="*/ 9445 w 10000"/>
                <a:gd name="connsiteY371" fmla="*/ 2156 h 10000"/>
                <a:gd name="connsiteX372" fmla="*/ 9495 w 10000"/>
                <a:gd name="connsiteY372" fmla="*/ 2072 h 10000"/>
                <a:gd name="connsiteX373" fmla="*/ 9514 w 10000"/>
                <a:gd name="connsiteY373" fmla="*/ 2166 h 10000"/>
                <a:gd name="connsiteX374" fmla="*/ 9415 w 10000"/>
                <a:gd name="connsiteY374" fmla="*/ 2203 h 10000"/>
                <a:gd name="connsiteX375" fmla="*/ 9358 w 10000"/>
                <a:gd name="connsiteY375" fmla="*/ 2326 h 10000"/>
                <a:gd name="connsiteX376" fmla="*/ 9377 w 10000"/>
                <a:gd name="connsiteY376" fmla="*/ 2486 h 10000"/>
                <a:gd name="connsiteX377" fmla="*/ 9362 w 10000"/>
                <a:gd name="connsiteY377" fmla="*/ 2618 h 10000"/>
                <a:gd name="connsiteX378" fmla="*/ 9373 w 10000"/>
                <a:gd name="connsiteY378" fmla="*/ 2712 h 10000"/>
                <a:gd name="connsiteX379" fmla="*/ 9347 w 10000"/>
                <a:gd name="connsiteY379" fmla="*/ 3173 h 10000"/>
                <a:gd name="connsiteX380" fmla="*/ 9320 w 10000"/>
                <a:gd name="connsiteY380" fmla="*/ 3183 h 10000"/>
                <a:gd name="connsiteX381" fmla="*/ 9328 w 10000"/>
                <a:gd name="connsiteY381" fmla="*/ 3126 h 10000"/>
                <a:gd name="connsiteX382" fmla="*/ 9324 w 10000"/>
                <a:gd name="connsiteY382" fmla="*/ 3041 h 10000"/>
                <a:gd name="connsiteX383" fmla="*/ 9301 w 10000"/>
                <a:gd name="connsiteY383" fmla="*/ 2693 h 10000"/>
                <a:gd name="connsiteX384" fmla="*/ 9282 w 10000"/>
                <a:gd name="connsiteY384" fmla="*/ 2589 h 10000"/>
                <a:gd name="connsiteX385" fmla="*/ 9286 w 10000"/>
                <a:gd name="connsiteY385" fmla="*/ 2533 h 10000"/>
                <a:gd name="connsiteX386" fmla="*/ 9297 w 10000"/>
                <a:gd name="connsiteY386" fmla="*/ 2439 h 10000"/>
                <a:gd name="connsiteX387" fmla="*/ 9305 w 10000"/>
                <a:gd name="connsiteY387" fmla="*/ 2345 h 10000"/>
                <a:gd name="connsiteX388" fmla="*/ 9332 w 10000"/>
                <a:gd name="connsiteY388" fmla="*/ 2232 h 10000"/>
                <a:gd name="connsiteX389" fmla="*/ 9294 w 10000"/>
                <a:gd name="connsiteY389" fmla="*/ 2213 h 10000"/>
                <a:gd name="connsiteX390" fmla="*/ 9263 w 10000"/>
                <a:gd name="connsiteY390" fmla="*/ 2269 h 10000"/>
                <a:gd name="connsiteX391" fmla="*/ 9275 w 10000"/>
                <a:gd name="connsiteY391" fmla="*/ 2194 h 10000"/>
                <a:gd name="connsiteX392" fmla="*/ 9278 w 10000"/>
                <a:gd name="connsiteY392" fmla="*/ 2137 h 10000"/>
                <a:gd name="connsiteX393" fmla="*/ 9305 w 10000"/>
                <a:gd name="connsiteY393" fmla="*/ 2156 h 10000"/>
                <a:gd name="connsiteX394" fmla="*/ 9324 w 10000"/>
                <a:gd name="connsiteY394" fmla="*/ 2128 h 10000"/>
                <a:gd name="connsiteX395" fmla="*/ 9259 w 10000"/>
                <a:gd name="connsiteY395" fmla="*/ 1987 h 10000"/>
                <a:gd name="connsiteX396" fmla="*/ 9081 w 10000"/>
                <a:gd name="connsiteY396" fmla="*/ 2072 h 10000"/>
                <a:gd name="connsiteX397" fmla="*/ 8990 w 10000"/>
                <a:gd name="connsiteY397" fmla="*/ 2213 h 10000"/>
                <a:gd name="connsiteX398" fmla="*/ 8994 w 10000"/>
                <a:gd name="connsiteY398" fmla="*/ 2279 h 10000"/>
                <a:gd name="connsiteX399" fmla="*/ 8978 w 10000"/>
                <a:gd name="connsiteY399" fmla="*/ 2232 h 10000"/>
                <a:gd name="connsiteX400" fmla="*/ 8929 w 10000"/>
                <a:gd name="connsiteY400" fmla="*/ 2279 h 10000"/>
                <a:gd name="connsiteX401" fmla="*/ 8899 w 10000"/>
                <a:gd name="connsiteY401" fmla="*/ 2119 h 10000"/>
                <a:gd name="connsiteX402" fmla="*/ 8861 w 10000"/>
                <a:gd name="connsiteY402" fmla="*/ 2119 h 10000"/>
                <a:gd name="connsiteX403" fmla="*/ 8766 w 10000"/>
                <a:gd name="connsiteY403" fmla="*/ 2260 h 10000"/>
                <a:gd name="connsiteX404" fmla="*/ 8678 w 10000"/>
                <a:gd name="connsiteY404" fmla="*/ 2316 h 10000"/>
                <a:gd name="connsiteX405" fmla="*/ 8542 w 10000"/>
                <a:gd name="connsiteY405" fmla="*/ 2326 h 10000"/>
                <a:gd name="connsiteX406" fmla="*/ 8568 w 10000"/>
                <a:gd name="connsiteY406" fmla="*/ 2166 h 10000"/>
                <a:gd name="connsiteX407" fmla="*/ 8564 w 10000"/>
                <a:gd name="connsiteY407" fmla="*/ 2100 h 10000"/>
                <a:gd name="connsiteX408" fmla="*/ 8545 w 10000"/>
                <a:gd name="connsiteY408" fmla="*/ 2034 h 10000"/>
                <a:gd name="connsiteX409" fmla="*/ 8511 w 10000"/>
                <a:gd name="connsiteY409" fmla="*/ 1808 h 10000"/>
                <a:gd name="connsiteX410" fmla="*/ 8488 w 10000"/>
                <a:gd name="connsiteY410" fmla="*/ 1657 h 10000"/>
                <a:gd name="connsiteX411" fmla="*/ 8473 w 10000"/>
                <a:gd name="connsiteY411" fmla="*/ 1497 h 10000"/>
                <a:gd name="connsiteX412" fmla="*/ 8488 w 10000"/>
                <a:gd name="connsiteY412" fmla="*/ 1328 h 10000"/>
                <a:gd name="connsiteX413" fmla="*/ 8507 w 10000"/>
                <a:gd name="connsiteY413" fmla="*/ 1243 h 10000"/>
                <a:gd name="connsiteX414" fmla="*/ 8511 w 10000"/>
                <a:gd name="connsiteY414" fmla="*/ 1064 h 10000"/>
                <a:gd name="connsiteX415" fmla="*/ 8534 w 10000"/>
                <a:gd name="connsiteY415" fmla="*/ 1092 h 10000"/>
                <a:gd name="connsiteX416" fmla="*/ 8534 w 10000"/>
                <a:gd name="connsiteY416" fmla="*/ 1205 h 10000"/>
                <a:gd name="connsiteX417" fmla="*/ 8507 w 10000"/>
                <a:gd name="connsiteY417" fmla="*/ 1394 h 10000"/>
                <a:gd name="connsiteX418" fmla="*/ 8507 w 10000"/>
                <a:gd name="connsiteY418" fmla="*/ 1535 h 10000"/>
                <a:gd name="connsiteX419" fmla="*/ 8545 w 10000"/>
                <a:gd name="connsiteY419" fmla="*/ 1780 h 10000"/>
                <a:gd name="connsiteX420" fmla="*/ 8561 w 10000"/>
                <a:gd name="connsiteY420" fmla="*/ 1921 h 10000"/>
                <a:gd name="connsiteX421" fmla="*/ 8602 w 10000"/>
                <a:gd name="connsiteY421" fmla="*/ 1977 h 10000"/>
                <a:gd name="connsiteX422" fmla="*/ 8629 w 10000"/>
                <a:gd name="connsiteY422" fmla="*/ 1987 h 10000"/>
                <a:gd name="connsiteX423" fmla="*/ 8637 w 10000"/>
                <a:gd name="connsiteY423" fmla="*/ 1911 h 10000"/>
                <a:gd name="connsiteX424" fmla="*/ 8682 w 10000"/>
                <a:gd name="connsiteY424" fmla="*/ 2053 h 10000"/>
                <a:gd name="connsiteX425" fmla="*/ 8781 w 10000"/>
                <a:gd name="connsiteY425" fmla="*/ 2034 h 10000"/>
                <a:gd name="connsiteX426" fmla="*/ 8811 w 10000"/>
                <a:gd name="connsiteY426" fmla="*/ 1996 h 10000"/>
                <a:gd name="connsiteX427" fmla="*/ 8887 w 10000"/>
                <a:gd name="connsiteY427" fmla="*/ 1770 h 10000"/>
                <a:gd name="connsiteX428" fmla="*/ 8952 w 10000"/>
                <a:gd name="connsiteY428" fmla="*/ 1751 h 10000"/>
                <a:gd name="connsiteX429" fmla="*/ 8982 w 10000"/>
                <a:gd name="connsiteY429" fmla="*/ 1704 h 10000"/>
                <a:gd name="connsiteX430" fmla="*/ 8944 w 10000"/>
                <a:gd name="connsiteY430" fmla="*/ 1676 h 10000"/>
                <a:gd name="connsiteX431" fmla="*/ 8925 w 10000"/>
                <a:gd name="connsiteY431" fmla="*/ 1629 h 10000"/>
                <a:gd name="connsiteX432" fmla="*/ 8895 w 10000"/>
                <a:gd name="connsiteY432" fmla="*/ 1620 h 10000"/>
                <a:gd name="connsiteX433" fmla="*/ 8804 w 10000"/>
                <a:gd name="connsiteY433" fmla="*/ 1431 h 10000"/>
                <a:gd name="connsiteX434" fmla="*/ 8872 w 10000"/>
                <a:gd name="connsiteY434" fmla="*/ 1469 h 10000"/>
                <a:gd name="connsiteX435" fmla="*/ 8895 w 10000"/>
                <a:gd name="connsiteY435" fmla="*/ 1535 h 10000"/>
                <a:gd name="connsiteX436" fmla="*/ 8952 w 10000"/>
                <a:gd name="connsiteY436" fmla="*/ 1563 h 10000"/>
                <a:gd name="connsiteX437" fmla="*/ 9001 w 10000"/>
                <a:gd name="connsiteY437" fmla="*/ 1629 h 10000"/>
                <a:gd name="connsiteX438" fmla="*/ 9070 w 10000"/>
                <a:gd name="connsiteY438" fmla="*/ 1676 h 10000"/>
                <a:gd name="connsiteX439" fmla="*/ 9092 w 10000"/>
                <a:gd name="connsiteY439" fmla="*/ 1638 h 10000"/>
                <a:gd name="connsiteX440" fmla="*/ 9081 w 10000"/>
                <a:gd name="connsiteY440" fmla="*/ 1554 h 10000"/>
                <a:gd name="connsiteX441" fmla="*/ 9028 w 10000"/>
                <a:gd name="connsiteY441" fmla="*/ 1403 h 10000"/>
                <a:gd name="connsiteX442" fmla="*/ 9001 w 10000"/>
                <a:gd name="connsiteY442" fmla="*/ 1328 h 10000"/>
                <a:gd name="connsiteX443" fmla="*/ 9119 w 10000"/>
                <a:gd name="connsiteY443" fmla="*/ 1554 h 10000"/>
                <a:gd name="connsiteX444" fmla="*/ 9214 w 10000"/>
                <a:gd name="connsiteY444" fmla="*/ 1497 h 10000"/>
                <a:gd name="connsiteX445" fmla="*/ 9248 w 10000"/>
                <a:gd name="connsiteY445" fmla="*/ 1450 h 10000"/>
                <a:gd name="connsiteX446" fmla="*/ 9248 w 10000"/>
                <a:gd name="connsiteY446" fmla="*/ 1412 h 10000"/>
                <a:gd name="connsiteX447" fmla="*/ 9210 w 10000"/>
                <a:gd name="connsiteY447" fmla="*/ 1252 h 10000"/>
                <a:gd name="connsiteX448" fmla="*/ 9161 w 10000"/>
                <a:gd name="connsiteY448" fmla="*/ 1177 h 10000"/>
                <a:gd name="connsiteX449" fmla="*/ 9145 w 10000"/>
                <a:gd name="connsiteY449" fmla="*/ 1102 h 10000"/>
                <a:gd name="connsiteX450" fmla="*/ 9100 w 10000"/>
                <a:gd name="connsiteY450" fmla="*/ 1055 h 10000"/>
                <a:gd name="connsiteX451" fmla="*/ 9073 w 10000"/>
                <a:gd name="connsiteY451" fmla="*/ 979 h 10000"/>
                <a:gd name="connsiteX452" fmla="*/ 9145 w 10000"/>
                <a:gd name="connsiteY452" fmla="*/ 989 h 10000"/>
                <a:gd name="connsiteX453" fmla="*/ 9187 w 10000"/>
                <a:gd name="connsiteY453" fmla="*/ 1036 h 10000"/>
                <a:gd name="connsiteX454" fmla="*/ 9259 w 10000"/>
                <a:gd name="connsiteY454" fmla="*/ 1234 h 10000"/>
                <a:gd name="connsiteX455" fmla="*/ 9301 w 10000"/>
                <a:gd name="connsiteY455" fmla="*/ 1337 h 10000"/>
                <a:gd name="connsiteX456" fmla="*/ 9381 w 10000"/>
                <a:gd name="connsiteY456" fmla="*/ 1356 h 10000"/>
                <a:gd name="connsiteX457" fmla="*/ 9408 w 10000"/>
                <a:gd name="connsiteY457" fmla="*/ 1356 h 10000"/>
                <a:gd name="connsiteX458" fmla="*/ 9381 w 10000"/>
                <a:gd name="connsiteY458" fmla="*/ 1271 h 10000"/>
                <a:gd name="connsiteX459" fmla="*/ 9339 w 10000"/>
                <a:gd name="connsiteY459" fmla="*/ 1036 h 10000"/>
                <a:gd name="connsiteX460" fmla="*/ 9377 w 10000"/>
                <a:gd name="connsiteY460" fmla="*/ 1102 h 10000"/>
                <a:gd name="connsiteX461" fmla="*/ 9415 w 10000"/>
                <a:gd name="connsiteY461" fmla="*/ 1205 h 10000"/>
                <a:gd name="connsiteX462" fmla="*/ 9472 w 10000"/>
                <a:gd name="connsiteY462" fmla="*/ 1356 h 10000"/>
                <a:gd name="connsiteX463" fmla="*/ 9472 w 10000"/>
                <a:gd name="connsiteY463" fmla="*/ 1478 h 10000"/>
                <a:gd name="connsiteX464" fmla="*/ 9544 w 10000"/>
                <a:gd name="connsiteY464" fmla="*/ 1648 h 10000"/>
                <a:gd name="connsiteX465" fmla="*/ 9575 w 10000"/>
                <a:gd name="connsiteY465" fmla="*/ 1667 h 10000"/>
                <a:gd name="connsiteX466" fmla="*/ 9487 w 10000"/>
                <a:gd name="connsiteY466" fmla="*/ 1234 h 10000"/>
                <a:gd name="connsiteX467" fmla="*/ 9408 w 10000"/>
                <a:gd name="connsiteY467" fmla="*/ 782 h 10000"/>
                <a:gd name="connsiteX468" fmla="*/ 9373 w 10000"/>
                <a:gd name="connsiteY468" fmla="*/ 669 h 10000"/>
                <a:gd name="connsiteX469" fmla="*/ 9377 w 10000"/>
                <a:gd name="connsiteY469" fmla="*/ 565 h 10000"/>
                <a:gd name="connsiteX470" fmla="*/ 9377 w 10000"/>
                <a:gd name="connsiteY470" fmla="*/ 508 h 10000"/>
                <a:gd name="connsiteX471" fmla="*/ 9354 w 10000"/>
                <a:gd name="connsiteY471" fmla="*/ 443 h 10000"/>
                <a:gd name="connsiteX472" fmla="*/ 9354 w 10000"/>
                <a:gd name="connsiteY472" fmla="*/ 537 h 10000"/>
                <a:gd name="connsiteX473" fmla="*/ 9347 w 10000"/>
                <a:gd name="connsiteY473" fmla="*/ 678 h 10000"/>
                <a:gd name="connsiteX474" fmla="*/ 9320 w 10000"/>
                <a:gd name="connsiteY474" fmla="*/ 556 h 10000"/>
                <a:gd name="connsiteX475" fmla="*/ 9286 w 10000"/>
                <a:gd name="connsiteY475" fmla="*/ 499 h 10000"/>
                <a:gd name="connsiteX476" fmla="*/ 9290 w 10000"/>
                <a:gd name="connsiteY476" fmla="*/ 433 h 10000"/>
                <a:gd name="connsiteX477" fmla="*/ 9259 w 10000"/>
                <a:gd name="connsiteY477" fmla="*/ 377 h 10000"/>
                <a:gd name="connsiteX478" fmla="*/ 9229 w 10000"/>
                <a:gd name="connsiteY478" fmla="*/ 217 h 10000"/>
                <a:gd name="connsiteX479" fmla="*/ 9229 w 10000"/>
                <a:gd name="connsiteY479" fmla="*/ 47 h 10000"/>
                <a:gd name="connsiteX480" fmla="*/ 8264 w 10000"/>
                <a:gd name="connsiteY480" fmla="*/ 235 h 10000"/>
                <a:gd name="connsiteX481" fmla="*/ 7774 w 10000"/>
                <a:gd name="connsiteY481" fmla="*/ 348 h 10000"/>
                <a:gd name="connsiteX482" fmla="*/ 7509 w 10000"/>
                <a:gd name="connsiteY482" fmla="*/ 405 h 10000"/>
                <a:gd name="connsiteX483" fmla="*/ 7436 w 10000"/>
                <a:gd name="connsiteY483" fmla="*/ 414 h 10000"/>
                <a:gd name="connsiteX484" fmla="*/ 7414 w 10000"/>
                <a:gd name="connsiteY484" fmla="*/ 424 h 10000"/>
                <a:gd name="connsiteX485" fmla="*/ 7368 w 10000"/>
                <a:gd name="connsiteY485" fmla="*/ 424 h 10000"/>
                <a:gd name="connsiteX486" fmla="*/ 7322 w 10000"/>
                <a:gd name="connsiteY486" fmla="*/ 433 h 10000"/>
                <a:gd name="connsiteX487" fmla="*/ 7144 w 10000"/>
                <a:gd name="connsiteY487" fmla="*/ 480 h 10000"/>
                <a:gd name="connsiteX488" fmla="*/ 6700 w 10000"/>
                <a:gd name="connsiteY488" fmla="*/ 546 h 10000"/>
                <a:gd name="connsiteX489" fmla="*/ 6692 w 10000"/>
                <a:gd name="connsiteY489" fmla="*/ 621 h 10000"/>
                <a:gd name="connsiteX490" fmla="*/ 6673 w 10000"/>
                <a:gd name="connsiteY490" fmla="*/ 621 h 10000"/>
                <a:gd name="connsiteX491" fmla="*/ 6627 w 10000"/>
                <a:gd name="connsiteY491" fmla="*/ 923 h 10000"/>
                <a:gd name="connsiteX492" fmla="*/ 6627 w 10000"/>
                <a:gd name="connsiteY492" fmla="*/ 753 h 10000"/>
                <a:gd name="connsiteX493" fmla="*/ 6616 w 10000"/>
                <a:gd name="connsiteY493" fmla="*/ 800 h 10000"/>
                <a:gd name="connsiteX494" fmla="*/ 6643 w 10000"/>
                <a:gd name="connsiteY494" fmla="*/ 621 h 10000"/>
                <a:gd name="connsiteX495" fmla="*/ 6665 w 10000"/>
                <a:gd name="connsiteY495" fmla="*/ 556 h 10000"/>
                <a:gd name="connsiteX496" fmla="*/ 6601 w 10000"/>
                <a:gd name="connsiteY496" fmla="*/ 565 h 10000"/>
                <a:gd name="connsiteX497" fmla="*/ 6551 w 10000"/>
                <a:gd name="connsiteY497" fmla="*/ 565 h 10000"/>
                <a:gd name="connsiteX498" fmla="*/ 6525 w 10000"/>
                <a:gd name="connsiteY498" fmla="*/ 574 h 10000"/>
                <a:gd name="connsiteX499" fmla="*/ 6206 w 10000"/>
                <a:gd name="connsiteY499" fmla="*/ 621 h 10000"/>
                <a:gd name="connsiteX500" fmla="*/ 6134 w 10000"/>
                <a:gd name="connsiteY500" fmla="*/ 621 h 10000"/>
                <a:gd name="connsiteX501" fmla="*/ 6058 w 10000"/>
                <a:gd name="connsiteY501" fmla="*/ 650 h 10000"/>
                <a:gd name="connsiteX502" fmla="*/ 6024 w 10000"/>
                <a:gd name="connsiteY502" fmla="*/ 650 h 10000"/>
                <a:gd name="connsiteX503" fmla="*/ 6001 w 10000"/>
                <a:gd name="connsiteY503" fmla="*/ 650 h 10000"/>
                <a:gd name="connsiteX504" fmla="*/ 5967 w 10000"/>
                <a:gd name="connsiteY504" fmla="*/ 650 h 10000"/>
                <a:gd name="connsiteX505" fmla="*/ 5864 w 10000"/>
                <a:gd name="connsiteY505" fmla="*/ 678 h 10000"/>
                <a:gd name="connsiteX506" fmla="*/ 5849 w 10000"/>
                <a:gd name="connsiteY506" fmla="*/ 669 h 10000"/>
                <a:gd name="connsiteX507" fmla="*/ 5818 w 10000"/>
                <a:gd name="connsiteY507" fmla="*/ 678 h 10000"/>
                <a:gd name="connsiteX508" fmla="*/ 5792 w 10000"/>
                <a:gd name="connsiteY508" fmla="*/ 678 h 10000"/>
                <a:gd name="connsiteX509" fmla="*/ 5746 w 10000"/>
                <a:gd name="connsiteY509" fmla="*/ 697 h 10000"/>
                <a:gd name="connsiteX510" fmla="*/ 5701 w 10000"/>
                <a:gd name="connsiteY510" fmla="*/ 706 h 10000"/>
                <a:gd name="connsiteX511" fmla="*/ 5674 w 10000"/>
                <a:gd name="connsiteY511" fmla="*/ 706 h 10000"/>
                <a:gd name="connsiteX512" fmla="*/ 5348 w 10000"/>
                <a:gd name="connsiteY512" fmla="*/ 753 h 10000"/>
                <a:gd name="connsiteX513" fmla="*/ 4645 w 10000"/>
                <a:gd name="connsiteY513" fmla="*/ 819 h 10000"/>
                <a:gd name="connsiteX514" fmla="*/ 4615 w 10000"/>
                <a:gd name="connsiteY514" fmla="*/ 819 h 10000"/>
                <a:gd name="connsiteX515" fmla="*/ 3604 w 10000"/>
                <a:gd name="connsiteY515" fmla="*/ 857 h 10000"/>
                <a:gd name="connsiteX516" fmla="*/ 3578 w 10000"/>
                <a:gd name="connsiteY516" fmla="*/ 857 h 10000"/>
                <a:gd name="connsiteX517" fmla="*/ 3536 w 10000"/>
                <a:gd name="connsiteY517" fmla="*/ 857 h 10000"/>
                <a:gd name="connsiteX518" fmla="*/ 3316 w 10000"/>
                <a:gd name="connsiteY518" fmla="*/ 857 h 10000"/>
                <a:gd name="connsiteX519" fmla="*/ 3073 w 10000"/>
                <a:gd name="connsiteY519" fmla="*/ 819 h 10000"/>
                <a:gd name="connsiteX520" fmla="*/ 2940 w 10000"/>
                <a:gd name="connsiteY520" fmla="*/ 810 h 10000"/>
                <a:gd name="connsiteX521" fmla="*/ 2932 w 10000"/>
                <a:gd name="connsiteY521" fmla="*/ 876 h 10000"/>
                <a:gd name="connsiteX522" fmla="*/ 2928 w 10000"/>
                <a:gd name="connsiteY522" fmla="*/ 932 h 10000"/>
                <a:gd name="connsiteX523" fmla="*/ 2924 w 10000"/>
                <a:gd name="connsiteY523" fmla="*/ 1215 h 10000"/>
                <a:gd name="connsiteX524" fmla="*/ 2905 w 10000"/>
                <a:gd name="connsiteY524" fmla="*/ 1403 h 10000"/>
                <a:gd name="connsiteX525" fmla="*/ 2886 w 10000"/>
                <a:gd name="connsiteY525" fmla="*/ 1478 h 10000"/>
                <a:gd name="connsiteX526" fmla="*/ 2890 w 10000"/>
                <a:gd name="connsiteY526" fmla="*/ 1563 h 10000"/>
                <a:gd name="connsiteX527" fmla="*/ 2898 w 10000"/>
                <a:gd name="connsiteY527" fmla="*/ 1685 h 10000"/>
                <a:gd name="connsiteX528" fmla="*/ 2867 w 10000"/>
                <a:gd name="connsiteY528" fmla="*/ 1695 h 10000"/>
                <a:gd name="connsiteX529" fmla="*/ 2822 w 10000"/>
                <a:gd name="connsiteY529" fmla="*/ 1629 h 10000"/>
                <a:gd name="connsiteX530" fmla="*/ 2799 w 10000"/>
                <a:gd name="connsiteY530" fmla="*/ 1620 h 10000"/>
                <a:gd name="connsiteX531" fmla="*/ 2754 w 10000"/>
                <a:gd name="connsiteY531" fmla="*/ 1695 h 10000"/>
                <a:gd name="connsiteX532" fmla="*/ 2723 w 10000"/>
                <a:gd name="connsiteY532" fmla="*/ 1798 h 10000"/>
                <a:gd name="connsiteX533" fmla="*/ 2674 w 10000"/>
                <a:gd name="connsiteY533" fmla="*/ 1959 h 10000"/>
                <a:gd name="connsiteX534" fmla="*/ 2617 w 10000"/>
                <a:gd name="connsiteY534" fmla="*/ 2185 h 10000"/>
                <a:gd name="connsiteX535" fmla="*/ 2594 w 10000"/>
                <a:gd name="connsiteY535" fmla="*/ 2335 h 10000"/>
                <a:gd name="connsiteX536" fmla="*/ 2571 w 10000"/>
                <a:gd name="connsiteY536" fmla="*/ 2429 h 10000"/>
                <a:gd name="connsiteX537" fmla="*/ 2556 w 10000"/>
                <a:gd name="connsiteY537" fmla="*/ 2467 h 10000"/>
                <a:gd name="connsiteX538" fmla="*/ 2533 w 10000"/>
                <a:gd name="connsiteY538" fmla="*/ 2505 h 10000"/>
                <a:gd name="connsiteX539" fmla="*/ 2510 w 10000"/>
                <a:gd name="connsiteY539" fmla="*/ 2505 h 10000"/>
                <a:gd name="connsiteX540" fmla="*/ 2484 w 10000"/>
                <a:gd name="connsiteY540" fmla="*/ 2524 h 10000"/>
                <a:gd name="connsiteX541" fmla="*/ 2457 w 10000"/>
                <a:gd name="connsiteY541" fmla="*/ 2533 h 10000"/>
                <a:gd name="connsiteX542" fmla="*/ 2438 w 10000"/>
                <a:gd name="connsiteY542" fmla="*/ 2420 h 10000"/>
                <a:gd name="connsiteX543" fmla="*/ 2415 w 10000"/>
                <a:gd name="connsiteY543" fmla="*/ 2392 h 10000"/>
                <a:gd name="connsiteX544" fmla="*/ 2389 w 10000"/>
                <a:gd name="connsiteY544" fmla="*/ 2373 h 10000"/>
                <a:gd name="connsiteX545" fmla="*/ 2370 w 10000"/>
                <a:gd name="connsiteY545" fmla="*/ 2354 h 10000"/>
                <a:gd name="connsiteX546" fmla="*/ 2347 w 10000"/>
                <a:gd name="connsiteY546" fmla="*/ 2382 h 10000"/>
                <a:gd name="connsiteX547" fmla="*/ 2317 w 10000"/>
                <a:gd name="connsiteY547" fmla="*/ 2448 h 10000"/>
                <a:gd name="connsiteX548" fmla="*/ 2279 w 10000"/>
                <a:gd name="connsiteY548" fmla="*/ 2467 h 10000"/>
                <a:gd name="connsiteX549" fmla="*/ 2256 w 10000"/>
                <a:gd name="connsiteY549" fmla="*/ 2467 h 10000"/>
                <a:gd name="connsiteX550" fmla="*/ 2210 w 10000"/>
                <a:gd name="connsiteY550" fmla="*/ 2505 h 10000"/>
                <a:gd name="connsiteX551" fmla="*/ 2176 w 10000"/>
                <a:gd name="connsiteY551" fmla="*/ 2552 h 10000"/>
                <a:gd name="connsiteX552" fmla="*/ 2157 w 10000"/>
                <a:gd name="connsiteY552" fmla="*/ 2599 h 10000"/>
                <a:gd name="connsiteX553" fmla="*/ 2089 w 10000"/>
                <a:gd name="connsiteY553" fmla="*/ 2881 h 10000"/>
                <a:gd name="connsiteX554" fmla="*/ 2070 w 10000"/>
                <a:gd name="connsiteY554" fmla="*/ 2928 h 10000"/>
                <a:gd name="connsiteX555" fmla="*/ 2009 w 10000"/>
                <a:gd name="connsiteY555" fmla="*/ 3032 h 10000"/>
                <a:gd name="connsiteX556" fmla="*/ 1956 w 10000"/>
                <a:gd name="connsiteY556" fmla="*/ 3079 h 10000"/>
                <a:gd name="connsiteX557" fmla="*/ 1918 w 10000"/>
                <a:gd name="connsiteY557" fmla="*/ 3051 h 10000"/>
                <a:gd name="connsiteX558" fmla="*/ 1918 w 10000"/>
                <a:gd name="connsiteY558" fmla="*/ 2957 h 10000"/>
                <a:gd name="connsiteX559" fmla="*/ 1922 w 10000"/>
                <a:gd name="connsiteY559" fmla="*/ 2872 h 10000"/>
                <a:gd name="connsiteX560" fmla="*/ 1941 w 10000"/>
                <a:gd name="connsiteY560" fmla="*/ 2815 h 10000"/>
                <a:gd name="connsiteX561" fmla="*/ 1891 w 10000"/>
                <a:gd name="connsiteY561" fmla="*/ 2702 h 10000"/>
                <a:gd name="connsiteX562" fmla="*/ 1861 w 10000"/>
                <a:gd name="connsiteY562" fmla="*/ 2731 h 10000"/>
                <a:gd name="connsiteX563" fmla="*/ 1758 w 10000"/>
                <a:gd name="connsiteY563" fmla="*/ 2910 h 10000"/>
                <a:gd name="connsiteX564" fmla="*/ 1732 w 10000"/>
                <a:gd name="connsiteY564" fmla="*/ 2966 h 10000"/>
                <a:gd name="connsiteX565" fmla="*/ 1713 w 10000"/>
                <a:gd name="connsiteY565" fmla="*/ 3098 h 10000"/>
                <a:gd name="connsiteX566" fmla="*/ 1705 w 10000"/>
                <a:gd name="connsiteY566" fmla="*/ 3126 h 10000"/>
                <a:gd name="connsiteX567" fmla="*/ 1690 w 10000"/>
                <a:gd name="connsiteY567" fmla="*/ 3220 h 10000"/>
                <a:gd name="connsiteX568" fmla="*/ 1652 w 10000"/>
                <a:gd name="connsiteY568" fmla="*/ 3164 h 10000"/>
                <a:gd name="connsiteX569" fmla="*/ 1629 w 10000"/>
                <a:gd name="connsiteY569" fmla="*/ 3136 h 10000"/>
                <a:gd name="connsiteX570" fmla="*/ 1603 w 10000"/>
                <a:gd name="connsiteY570" fmla="*/ 3136 h 10000"/>
                <a:gd name="connsiteX571" fmla="*/ 1576 w 10000"/>
                <a:gd name="connsiteY571" fmla="*/ 3192 h 10000"/>
                <a:gd name="connsiteX572" fmla="*/ 1572 w 10000"/>
                <a:gd name="connsiteY572" fmla="*/ 3267 h 10000"/>
                <a:gd name="connsiteX573" fmla="*/ 1591 w 10000"/>
                <a:gd name="connsiteY573" fmla="*/ 3352 h 10000"/>
                <a:gd name="connsiteX574" fmla="*/ 1588 w 10000"/>
                <a:gd name="connsiteY574" fmla="*/ 3409 h 10000"/>
                <a:gd name="connsiteX575" fmla="*/ 1572 w 10000"/>
                <a:gd name="connsiteY575" fmla="*/ 3427 h 10000"/>
                <a:gd name="connsiteX576" fmla="*/ 1565 w 10000"/>
                <a:gd name="connsiteY576" fmla="*/ 3522 h 10000"/>
                <a:gd name="connsiteX577" fmla="*/ 1550 w 10000"/>
                <a:gd name="connsiteY577" fmla="*/ 3559 h 10000"/>
                <a:gd name="connsiteX578" fmla="*/ 1527 w 10000"/>
                <a:gd name="connsiteY578" fmla="*/ 3653 h 10000"/>
                <a:gd name="connsiteX579" fmla="*/ 1519 w 10000"/>
                <a:gd name="connsiteY579" fmla="*/ 3701 h 10000"/>
                <a:gd name="connsiteX580" fmla="*/ 1489 w 10000"/>
                <a:gd name="connsiteY580" fmla="*/ 3748 h 10000"/>
                <a:gd name="connsiteX581" fmla="*/ 1417 w 10000"/>
                <a:gd name="connsiteY581" fmla="*/ 3701 h 10000"/>
                <a:gd name="connsiteX582" fmla="*/ 1390 w 10000"/>
                <a:gd name="connsiteY582" fmla="*/ 3719 h 10000"/>
                <a:gd name="connsiteX583" fmla="*/ 1371 w 10000"/>
                <a:gd name="connsiteY583" fmla="*/ 3748 h 10000"/>
                <a:gd name="connsiteX584" fmla="*/ 1333 w 10000"/>
                <a:gd name="connsiteY584" fmla="*/ 3776 h 10000"/>
                <a:gd name="connsiteX585" fmla="*/ 1314 w 10000"/>
                <a:gd name="connsiteY585" fmla="*/ 3795 h 10000"/>
                <a:gd name="connsiteX586" fmla="*/ 1291 w 10000"/>
                <a:gd name="connsiteY586" fmla="*/ 3842 h 10000"/>
                <a:gd name="connsiteX587" fmla="*/ 1276 w 10000"/>
                <a:gd name="connsiteY587" fmla="*/ 3898 h 10000"/>
                <a:gd name="connsiteX588" fmla="*/ 1253 w 10000"/>
                <a:gd name="connsiteY588" fmla="*/ 3936 h 10000"/>
                <a:gd name="connsiteX589" fmla="*/ 1223 w 10000"/>
                <a:gd name="connsiteY589" fmla="*/ 3917 h 10000"/>
                <a:gd name="connsiteX590" fmla="*/ 1200 w 10000"/>
                <a:gd name="connsiteY590" fmla="*/ 3927 h 10000"/>
                <a:gd name="connsiteX591" fmla="*/ 1196 w 10000"/>
                <a:gd name="connsiteY591" fmla="*/ 3983 h 10000"/>
                <a:gd name="connsiteX592" fmla="*/ 1185 w 10000"/>
                <a:gd name="connsiteY592" fmla="*/ 4058 h 10000"/>
                <a:gd name="connsiteX593" fmla="*/ 1162 w 10000"/>
                <a:gd name="connsiteY593" fmla="*/ 4096 h 10000"/>
                <a:gd name="connsiteX594" fmla="*/ 1155 w 10000"/>
                <a:gd name="connsiteY594" fmla="*/ 4153 h 10000"/>
                <a:gd name="connsiteX595" fmla="*/ 1128 w 10000"/>
                <a:gd name="connsiteY595" fmla="*/ 4162 h 10000"/>
                <a:gd name="connsiteX596" fmla="*/ 1101 w 10000"/>
                <a:gd name="connsiteY596" fmla="*/ 4153 h 10000"/>
                <a:gd name="connsiteX597" fmla="*/ 1075 w 10000"/>
                <a:gd name="connsiteY597" fmla="*/ 4218 h 10000"/>
                <a:gd name="connsiteX598" fmla="*/ 1060 w 10000"/>
                <a:gd name="connsiteY598" fmla="*/ 4247 h 10000"/>
                <a:gd name="connsiteX599" fmla="*/ 1044 w 10000"/>
                <a:gd name="connsiteY599" fmla="*/ 4294 h 10000"/>
                <a:gd name="connsiteX600" fmla="*/ 1010 w 10000"/>
                <a:gd name="connsiteY600" fmla="*/ 4331 h 10000"/>
                <a:gd name="connsiteX601" fmla="*/ 976 w 10000"/>
                <a:gd name="connsiteY601" fmla="*/ 4350 h 10000"/>
                <a:gd name="connsiteX602" fmla="*/ 949 w 10000"/>
                <a:gd name="connsiteY602" fmla="*/ 4435 h 10000"/>
                <a:gd name="connsiteX603" fmla="*/ 934 w 10000"/>
                <a:gd name="connsiteY603" fmla="*/ 4482 h 10000"/>
                <a:gd name="connsiteX604" fmla="*/ 908 w 10000"/>
                <a:gd name="connsiteY604" fmla="*/ 4492 h 10000"/>
                <a:gd name="connsiteX605" fmla="*/ 877 w 10000"/>
                <a:gd name="connsiteY605" fmla="*/ 4510 h 10000"/>
                <a:gd name="connsiteX606" fmla="*/ 828 w 10000"/>
                <a:gd name="connsiteY606" fmla="*/ 4510 h 10000"/>
                <a:gd name="connsiteX607" fmla="*/ 794 w 10000"/>
                <a:gd name="connsiteY607" fmla="*/ 4463 h 10000"/>
                <a:gd name="connsiteX608" fmla="*/ 767 w 10000"/>
                <a:gd name="connsiteY608" fmla="*/ 4501 h 10000"/>
                <a:gd name="connsiteX609" fmla="*/ 684 w 10000"/>
                <a:gd name="connsiteY609" fmla="*/ 4482 h 10000"/>
                <a:gd name="connsiteX610" fmla="*/ 665 w 10000"/>
                <a:gd name="connsiteY610" fmla="*/ 4501 h 10000"/>
                <a:gd name="connsiteX611" fmla="*/ 615 w 10000"/>
                <a:gd name="connsiteY611" fmla="*/ 4529 h 10000"/>
                <a:gd name="connsiteX612" fmla="*/ 581 w 10000"/>
                <a:gd name="connsiteY612" fmla="*/ 4576 h 10000"/>
                <a:gd name="connsiteX613" fmla="*/ 555 w 10000"/>
                <a:gd name="connsiteY613" fmla="*/ 4642 h 10000"/>
                <a:gd name="connsiteX614" fmla="*/ 528 w 10000"/>
                <a:gd name="connsiteY614" fmla="*/ 4670 h 10000"/>
                <a:gd name="connsiteX615" fmla="*/ 505 w 10000"/>
                <a:gd name="connsiteY615" fmla="*/ 4661 h 10000"/>
                <a:gd name="connsiteX616" fmla="*/ 482 w 10000"/>
                <a:gd name="connsiteY616" fmla="*/ 4699 h 10000"/>
                <a:gd name="connsiteX617" fmla="*/ 471 w 10000"/>
                <a:gd name="connsiteY617" fmla="*/ 4746 h 10000"/>
                <a:gd name="connsiteX618" fmla="*/ 463 w 10000"/>
                <a:gd name="connsiteY618" fmla="*/ 4793 h 10000"/>
                <a:gd name="connsiteX619" fmla="*/ 418 w 10000"/>
                <a:gd name="connsiteY619" fmla="*/ 4868 h 10000"/>
                <a:gd name="connsiteX620" fmla="*/ 387 w 10000"/>
                <a:gd name="connsiteY620" fmla="*/ 4925 h 10000"/>
                <a:gd name="connsiteX621" fmla="*/ 365 w 10000"/>
                <a:gd name="connsiteY621" fmla="*/ 4953 h 10000"/>
                <a:gd name="connsiteX622" fmla="*/ 342 w 10000"/>
                <a:gd name="connsiteY622" fmla="*/ 5047 h 10000"/>
                <a:gd name="connsiteX623" fmla="*/ 346 w 10000"/>
                <a:gd name="connsiteY623" fmla="*/ 5104 h 10000"/>
                <a:gd name="connsiteX624" fmla="*/ 349 w 10000"/>
                <a:gd name="connsiteY624" fmla="*/ 5179 h 10000"/>
                <a:gd name="connsiteX625" fmla="*/ 330 w 10000"/>
                <a:gd name="connsiteY625" fmla="*/ 5235 h 10000"/>
                <a:gd name="connsiteX626" fmla="*/ 319 w 10000"/>
                <a:gd name="connsiteY626" fmla="*/ 5282 h 10000"/>
                <a:gd name="connsiteX627" fmla="*/ 319 w 10000"/>
                <a:gd name="connsiteY627" fmla="*/ 5358 h 10000"/>
                <a:gd name="connsiteX628" fmla="*/ 330 w 10000"/>
                <a:gd name="connsiteY628" fmla="*/ 5452 h 10000"/>
                <a:gd name="connsiteX629" fmla="*/ 311 w 10000"/>
                <a:gd name="connsiteY629" fmla="*/ 5537 h 10000"/>
                <a:gd name="connsiteX630" fmla="*/ 251 w 10000"/>
                <a:gd name="connsiteY630" fmla="*/ 5612 h 10000"/>
                <a:gd name="connsiteX631" fmla="*/ 216 w 10000"/>
                <a:gd name="connsiteY631" fmla="*/ 5640 h 10000"/>
                <a:gd name="connsiteX632" fmla="*/ 145 w 10000"/>
                <a:gd name="connsiteY632" fmla="*/ 5612 h 10000"/>
                <a:gd name="connsiteX633" fmla="*/ 129 w 10000"/>
                <a:gd name="connsiteY633" fmla="*/ 5593 h 10000"/>
                <a:gd name="connsiteX634" fmla="*/ 103 w 10000"/>
                <a:gd name="connsiteY634" fmla="*/ 5556 h 10000"/>
                <a:gd name="connsiteX635" fmla="*/ 87 w 10000"/>
                <a:gd name="connsiteY635" fmla="*/ 5603 h 10000"/>
                <a:gd name="connsiteX636" fmla="*/ 34 w 10000"/>
                <a:gd name="connsiteY636" fmla="*/ 5716 h 10000"/>
                <a:gd name="connsiteX637" fmla="*/ 23 w 10000"/>
                <a:gd name="connsiteY637" fmla="*/ 5800 h 10000"/>
                <a:gd name="connsiteX638" fmla="*/ 30 w 10000"/>
                <a:gd name="connsiteY638" fmla="*/ 5866 h 10000"/>
                <a:gd name="connsiteX639" fmla="*/ 27 w 10000"/>
                <a:gd name="connsiteY639" fmla="*/ 5932 h 10000"/>
                <a:gd name="connsiteX640" fmla="*/ 4 w 10000"/>
                <a:gd name="connsiteY640" fmla="*/ 6365 h 10000"/>
                <a:gd name="connsiteX641" fmla="*/ 0 w 10000"/>
                <a:gd name="connsiteY641" fmla="*/ 6516 h 10000"/>
                <a:gd name="connsiteX642" fmla="*/ 315 w 10000"/>
                <a:gd name="connsiteY642" fmla="*/ 6535 h 10000"/>
                <a:gd name="connsiteX643" fmla="*/ 794 w 10000"/>
                <a:gd name="connsiteY643" fmla="*/ 6525 h 10000"/>
                <a:gd name="connsiteX644" fmla="*/ 896 w 10000"/>
                <a:gd name="connsiteY644" fmla="*/ 6507 h 10000"/>
                <a:gd name="connsiteX645" fmla="*/ 1200 w 10000"/>
                <a:gd name="connsiteY645" fmla="*/ 6478 h 10000"/>
                <a:gd name="connsiteX646" fmla="*/ 1390 w 10000"/>
                <a:gd name="connsiteY646" fmla="*/ 6460 h 10000"/>
                <a:gd name="connsiteX647" fmla="*/ 1436 w 10000"/>
                <a:gd name="connsiteY647" fmla="*/ 6422 h 10000"/>
                <a:gd name="connsiteX648" fmla="*/ 1534 w 10000"/>
                <a:gd name="connsiteY648" fmla="*/ 6347 h 10000"/>
                <a:gd name="connsiteX649" fmla="*/ 1732 w 10000"/>
                <a:gd name="connsiteY649" fmla="*/ 6177 h 10000"/>
                <a:gd name="connsiteX650" fmla="*/ 1755 w 10000"/>
                <a:gd name="connsiteY650" fmla="*/ 6224 h 10000"/>
                <a:gd name="connsiteX651" fmla="*/ 1808 w 10000"/>
                <a:gd name="connsiteY651" fmla="*/ 6149 h 10000"/>
                <a:gd name="connsiteX652" fmla="*/ 1850 w 10000"/>
                <a:gd name="connsiteY652" fmla="*/ 6102 h 10000"/>
                <a:gd name="connsiteX653" fmla="*/ 1846 w 10000"/>
                <a:gd name="connsiteY653" fmla="*/ 6045 h 10000"/>
                <a:gd name="connsiteX654" fmla="*/ 1888 w 10000"/>
                <a:gd name="connsiteY654" fmla="*/ 6045 h 10000"/>
                <a:gd name="connsiteX655" fmla="*/ 1983 w 10000"/>
                <a:gd name="connsiteY655" fmla="*/ 5951 h 10000"/>
                <a:gd name="connsiteX656" fmla="*/ 2002 w 10000"/>
                <a:gd name="connsiteY656" fmla="*/ 5895 h 10000"/>
                <a:gd name="connsiteX657" fmla="*/ 2066 w 10000"/>
                <a:gd name="connsiteY657" fmla="*/ 5885 h 10000"/>
                <a:gd name="connsiteX658" fmla="*/ 2104 w 10000"/>
                <a:gd name="connsiteY658" fmla="*/ 5819 h 10000"/>
                <a:gd name="connsiteX659" fmla="*/ 2131 w 10000"/>
                <a:gd name="connsiteY659" fmla="*/ 5866 h 10000"/>
                <a:gd name="connsiteX660" fmla="*/ 2150 w 10000"/>
                <a:gd name="connsiteY660" fmla="*/ 5819 h 10000"/>
                <a:gd name="connsiteX661" fmla="*/ 2172 w 10000"/>
                <a:gd name="connsiteY661" fmla="*/ 5744 h 10000"/>
                <a:gd name="connsiteX662" fmla="*/ 2191 w 10000"/>
                <a:gd name="connsiteY662" fmla="*/ 5706 h 10000"/>
                <a:gd name="connsiteX663" fmla="*/ 2195 w 10000"/>
                <a:gd name="connsiteY663" fmla="*/ 5791 h 10000"/>
                <a:gd name="connsiteX664" fmla="*/ 2218 w 10000"/>
                <a:gd name="connsiteY664" fmla="*/ 5772 h 10000"/>
                <a:gd name="connsiteX665" fmla="*/ 2252 w 10000"/>
                <a:gd name="connsiteY665" fmla="*/ 5791 h 10000"/>
                <a:gd name="connsiteX666" fmla="*/ 2328 w 10000"/>
                <a:gd name="connsiteY666" fmla="*/ 5744 h 10000"/>
                <a:gd name="connsiteX667" fmla="*/ 3130 w 10000"/>
                <a:gd name="connsiteY667" fmla="*/ 5772 h 10000"/>
                <a:gd name="connsiteX668" fmla="*/ 3460 w 10000"/>
                <a:gd name="connsiteY668" fmla="*/ 5791 h 10000"/>
                <a:gd name="connsiteX669" fmla="*/ 3699 w 10000"/>
                <a:gd name="connsiteY669" fmla="*/ 5810 h 10000"/>
                <a:gd name="connsiteX670" fmla="*/ 3714 w 10000"/>
                <a:gd name="connsiteY670" fmla="*/ 5866 h 10000"/>
                <a:gd name="connsiteX671" fmla="*/ 3730 w 10000"/>
                <a:gd name="connsiteY671" fmla="*/ 5932 h 10000"/>
                <a:gd name="connsiteX672" fmla="*/ 3714 w 10000"/>
                <a:gd name="connsiteY672" fmla="*/ 5970 h 10000"/>
                <a:gd name="connsiteX673" fmla="*/ 3699 w 10000"/>
                <a:gd name="connsiteY673" fmla="*/ 6092 h 10000"/>
                <a:gd name="connsiteX674" fmla="*/ 3714 w 10000"/>
                <a:gd name="connsiteY674" fmla="*/ 6168 h 10000"/>
                <a:gd name="connsiteX675" fmla="*/ 3760 w 10000"/>
                <a:gd name="connsiteY675" fmla="*/ 6121 h 10000"/>
                <a:gd name="connsiteX676" fmla="*/ 3844 w 10000"/>
                <a:gd name="connsiteY676" fmla="*/ 5951 h 10000"/>
                <a:gd name="connsiteX677" fmla="*/ 3957 w 10000"/>
                <a:gd name="connsiteY677" fmla="*/ 6299 h 10000"/>
                <a:gd name="connsiteX678" fmla="*/ 4030 w 10000"/>
                <a:gd name="connsiteY678" fmla="*/ 6516 h 10000"/>
                <a:gd name="connsiteX679" fmla="*/ 4018 w 10000"/>
                <a:gd name="connsiteY679" fmla="*/ 6911 h 10000"/>
                <a:gd name="connsiteX680" fmla="*/ 4728 w 10000"/>
                <a:gd name="connsiteY680" fmla="*/ 6874 h 10000"/>
                <a:gd name="connsiteX681" fmla="*/ 4751 w 10000"/>
                <a:gd name="connsiteY681" fmla="*/ 6874 h 10000"/>
                <a:gd name="connsiteX682" fmla="*/ 5302 w 10000"/>
                <a:gd name="connsiteY682" fmla="*/ 6846 h 10000"/>
                <a:gd name="connsiteX683" fmla="*/ 5329 w 10000"/>
                <a:gd name="connsiteY683" fmla="*/ 6921 h 10000"/>
                <a:gd name="connsiteX684" fmla="*/ 5435 w 10000"/>
                <a:gd name="connsiteY684" fmla="*/ 7166 h 10000"/>
                <a:gd name="connsiteX685" fmla="*/ 5477 w 10000"/>
                <a:gd name="connsiteY685" fmla="*/ 7250 h 10000"/>
                <a:gd name="connsiteX686" fmla="*/ 5613 w 10000"/>
                <a:gd name="connsiteY686" fmla="*/ 7571 h 10000"/>
                <a:gd name="connsiteX687" fmla="*/ 5689 w 10000"/>
                <a:gd name="connsiteY687" fmla="*/ 7740 h 10000"/>
                <a:gd name="connsiteX688" fmla="*/ 5883 w 10000"/>
                <a:gd name="connsiteY688" fmla="*/ 8173 h 10000"/>
                <a:gd name="connsiteX689" fmla="*/ 6096 w 10000"/>
                <a:gd name="connsiteY689" fmla="*/ 8672 h 10000"/>
                <a:gd name="connsiteX690" fmla="*/ 6160 w 10000"/>
                <a:gd name="connsiteY690" fmla="*/ 8842 h 10000"/>
                <a:gd name="connsiteX691" fmla="*/ 6415 w 10000"/>
                <a:gd name="connsiteY691" fmla="*/ 9426 h 10000"/>
                <a:gd name="connsiteX692" fmla="*/ 6449 w 10000"/>
                <a:gd name="connsiteY692" fmla="*/ 9520 h 10000"/>
                <a:gd name="connsiteX693" fmla="*/ 6669 w 10000"/>
                <a:gd name="connsiteY693" fmla="*/ 10000 h 10000"/>
                <a:gd name="connsiteX694" fmla="*/ 6848 w 10000"/>
                <a:gd name="connsiteY694" fmla="*/ 9821 h 10000"/>
                <a:gd name="connsiteX695" fmla="*/ 6939 w 10000"/>
                <a:gd name="connsiteY695" fmla="*/ 9746 h 10000"/>
                <a:gd name="connsiteX696" fmla="*/ 7015 w 10000"/>
                <a:gd name="connsiteY696" fmla="*/ 9746 h 10000"/>
                <a:gd name="connsiteX697" fmla="*/ 7117 w 10000"/>
                <a:gd name="connsiteY697" fmla="*/ 9718 h 10000"/>
                <a:gd name="connsiteX698" fmla="*/ 7254 w 10000"/>
                <a:gd name="connsiteY698" fmla="*/ 9746 h 10000"/>
                <a:gd name="connsiteX699" fmla="*/ 7319 w 10000"/>
                <a:gd name="connsiteY699" fmla="*/ 9595 h 10000"/>
                <a:gd name="connsiteX700" fmla="*/ 7330 w 10000"/>
                <a:gd name="connsiteY700" fmla="*/ 9397 h 10000"/>
                <a:gd name="connsiteX701" fmla="*/ 7341 w 10000"/>
                <a:gd name="connsiteY701" fmla="*/ 9190 h 10000"/>
                <a:gd name="connsiteX702" fmla="*/ 7322 w 10000"/>
                <a:gd name="connsiteY702" fmla="*/ 8917 h 10000"/>
                <a:gd name="connsiteX703" fmla="*/ 7349 w 10000"/>
                <a:gd name="connsiteY703" fmla="*/ 9002 h 10000"/>
                <a:gd name="connsiteX704" fmla="*/ 7357 w 10000"/>
                <a:gd name="connsiteY704" fmla="*/ 9171 h 10000"/>
                <a:gd name="connsiteX705" fmla="*/ 7360 w 10000"/>
                <a:gd name="connsiteY705" fmla="*/ 9388 h 10000"/>
                <a:gd name="connsiteX706" fmla="*/ 7326 w 10000"/>
                <a:gd name="connsiteY706" fmla="*/ 9708 h 10000"/>
                <a:gd name="connsiteX707" fmla="*/ 7303 w 10000"/>
                <a:gd name="connsiteY707" fmla="*/ 9746 h 10000"/>
                <a:gd name="connsiteX708" fmla="*/ 7292 w 10000"/>
                <a:gd name="connsiteY708" fmla="*/ 9821 h 10000"/>
                <a:gd name="connsiteX709" fmla="*/ 7303 w 10000"/>
                <a:gd name="connsiteY709" fmla="*/ 9887 h 10000"/>
                <a:gd name="connsiteX710" fmla="*/ 7338 w 10000"/>
                <a:gd name="connsiteY710" fmla="*/ 9915 h 10000"/>
                <a:gd name="connsiteX711" fmla="*/ 7338 w 10000"/>
                <a:gd name="connsiteY711" fmla="*/ 9915 h 10000"/>
                <a:gd name="connsiteX712" fmla="*/ 7338 w 10000"/>
                <a:gd name="connsiteY712" fmla="*/ 9915 h 10000"/>
                <a:gd name="connsiteX0" fmla="*/ 9343 w 10000"/>
                <a:gd name="connsiteY0" fmla="*/ 235 h 10000"/>
                <a:gd name="connsiteX1" fmla="*/ 9396 w 10000"/>
                <a:gd name="connsiteY1" fmla="*/ 217 h 10000"/>
                <a:gd name="connsiteX2" fmla="*/ 9381 w 10000"/>
                <a:gd name="connsiteY2" fmla="*/ 9 h 10000"/>
                <a:gd name="connsiteX3" fmla="*/ 9335 w 10000"/>
                <a:gd name="connsiteY3" fmla="*/ 28 h 10000"/>
                <a:gd name="connsiteX4" fmla="*/ 9267 w 10000"/>
                <a:gd name="connsiteY4" fmla="*/ 28 h 10000"/>
                <a:gd name="connsiteX5" fmla="*/ 9271 w 10000"/>
                <a:gd name="connsiteY5" fmla="*/ 132 h 10000"/>
                <a:gd name="connsiteX6" fmla="*/ 9294 w 10000"/>
                <a:gd name="connsiteY6" fmla="*/ 141 h 10000"/>
                <a:gd name="connsiteX7" fmla="*/ 9286 w 10000"/>
                <a:gd name="connsiteY7" fmla="*/ 198 h 10000"/>
                <a:gd name="connsiteX8" fmla="*/ 9324 w 10000"/>
                <a:gd name="connsiteY8" fmla="*/ 207 h 10000"/>
                <a:gd name="connsiteX9" fmla="*/ 9343 w 10000"/>
                <a:gd name="connsiteY9" fmla="*/ 235 h 10000"/>
                <a:gd name="connsiteX10" fmla="*/ 9343 w 10000"/>
                <a:gd name="connsiteY10" fmla="*/ 235 h 10000"/>
                <a:gd name="connsiteX11" fmla="*/ 9343 w 10000"/>
                <a:gd name="connsiteY11" fmla="*/ 235 h 10000"/>
                <a:gd name="connsiteX12" fmla="*/ 9343 w 10000"/>
                <a:gd name="connsiteY12" fmla="*/ 235 h 10000"/>
                <a:gd name="connsiteX13" fmla="*/ 9787 w 10000"/>
                <a:gd name="connsiteY13" fmla="*/ 2524 h 10000"/>
                <a:gd name="connsiteX14" fmla="*/ 9791 w 10000"/>
                <a:gd name="connsiteY14" fmla="*/ 2401 h 10000"/>
                <a:gd name="connsiteX15" fmla="*/ 9768 w 10000"/>
                <a:gd name="connsiteY15" fmla="*/ 2363 h 10000"/>
                <a:gd name="connsiteX16" fmla="*/ 9757 w 10000"/>
                <a:gd name="connsiteY16" fmla="*/ 2260 h 10000"/>
                <a:gd name="connsiteX17" fmla="*/ 9723 w 10000"/>
                <a:gd name="connsiteY17" fmla="*/ 2203 h 10000"/>
                <a:gd name="connsiteX18" fmla="*/ 9704 w 10000"/>
                <a:gd name="connsiteY18" fmla="*/ 2109 h 10000"/>
                <a:gd name="connsiteX19" fmla="*/ 9670 w 10000"/>
                <a:gd name="connsiteY19" fmla="*/ 2090 h 10000"/>
                <a:gd name="connsiteX20" fmla="*/ 9654 w 10000"/>
                <a:gd name="connsiteY20" fmla="*/ 2109 h 10000"/>
                <a:gd name="connsiteX21" fmla="*/ 9723 w 10000"/>
                <a:gd name="connsiteY21" fmla="*/ 2298 h 10000"/>
                <a:gd name="connsiteX22" fmla="*/ 9734 w 10000"/>
                <a:gd name="connsiteY22" fmla="*/ 2467 h 10000"/>
                <a:gd name="connsiteX23" fmla="*/ 9761 w 10000"/>
                <a:gd name="connsiteY23" fmla="*/ 2514 h 10000"/>
                <a:gd name="connsiteX24" fmla="*/ 9787 w 10000"/>
                <a:gd name="connsiteY24" fmla="*/ 2524 h 10000"/>
                <a:gd name="connsiteX25" fmla="*/ 9787 w 10000"/>
                <a:gd name="connsiteY25" fmla="*/ 2524 h 10000"/>
                <a:gd name="connsiteX26" fmla="*/ 9787 w 10000"/>
                <a:gd name="connsiteY26" fmla="*/ 2524 h 10000"/>
                <a:gd name="connsiteX27" fmla="*/ 9897 w 10000"/>
                <a:gd name="connsiteY27" fmla="*/ 2646 h 10000"/>
                <a:gd name="connsiteX28" fmla="*/ 9875 w 10000"/>
                <a:gd name="connsiteY28" fmla="*/ 2505 h 10000"/>
                <a:gd name="connsiteX29" fmla="*/ 9738 w 10000"/>
                <a:gd name="connsiteY29" fmla="*/ 1902 h 10000"/>
                <a:gd name="connsiteX30" fmla="*/ 9597 w 10000"/>
                <a:gd name="connsiteY30" fmla="*/ 1290 h 10000"/>
                <a:gd name="connsiteX31" fmla="*/ 9521 w 10000"/>
                <a:gd name="connsiteY31" fmla="*/ 895 h 10000"/>
                <a:gd name="connsiteX32" fmla="*/ 9480 w 10000"/>
                <a:gd name="connsiteY32" fmla="*/ 556 h 10000"/>
                <a:gd name="connsiteX33" fmla="*/ 9453 w 10000"/>
                <a:gd name="connsiteY33" fmla="*/ 358 h 10000"/>
                <a:gd name="connsiteX34" fmla="*/ 9411 w 10000"/>
                <a:gd name="connsiteY34" fmla="*/ 0 h 10000"/>
                <a:gd name="connsiteX35" fmla="*/ 9381 w 10000"/>
                <a:gd name="connsiteY35" fmla="*/ 9 h 10000"/>
                <a:gd name="connsiteX36" fmla="*/ 9408 w 10000"/>
                <a:gd name="connsiteY36" fmla="*/ 94 h 10000"/>
                <a:gd name="connsiteX37" fmla="*/ 9415 w 10000"/>
                <a:gd name="connsiteY37" fmla="*/ 207 h 10000"/>
                <a:gd name="connsiteX38" fmla="*/ 9396 w 10000"/>
                <a:gd name="connsiteY38" fmla="*/ 348 h 10000"/>
                <a:gd name="connsiteX39" fmla="*/ 9434 w 10000"/>
                <a:gd name="connsiteY39" fmla="*/ 452 h 10000"/>
                <a:gd name="connsiteX40" fmla="*/ 9453 w 10000"/>
                <a:gd name="connsiteY40" fmla="*/ 508 h 10000"/>
                <a:gd name="connsiteX41" fmla="*/ 9483 w 10000"/>
                <a:gd name="connsiteY41" fmla="*/ 763 h 10000"/>
                <a:gd name="connsiteX42" fmla="*/ 9480 w 10000"/>
                <a:gd name="connsiteY42" fmla="*/ 913 h 10000"/>
                <a:gd name="connsiteX43" fmla="*/ 9506 w 10000"/>
                <a:gd name="connsiteY43" fmla="*/ 932 h 10000"/>
                <a:gd name="connsiteX44" fmla="*/ 9540 w 10000"/>
                <a:gd name="connsiteY44" fmla="*/ 1111 h 10000"/>
                <a:gd name="connsiteX45" fmla="*/ 9563 w 10000"/>
                <a:gd name="connsiteY45" fmla="*/ 1205 h 10000"/>
                <a:gd name="connsiteX46" fmla="*/ 9616 w 10000"/>
                <a:gd name="connsiteY46" fmla="*/ 1591 h 10000"/>
                <a:gd name="connsiteX47" fmla="*/ 9624 w 10000"/>
                <a:gd name="connsiteY47" fmla="*/ 1723 h 10000"/>
                <a:gd name="connsiteX48" fmla="*/ 9658 w 10000"/>
                <a:gd name="connsiteY48" fmla="*/ 1685 h 10000"/>
                <a:gd name="connsiteX49" fmla="*/ 9670 w 10000"/>
                <a:gd name="connsiteY49" fmla="*/ 1761 h 10000"/>
                <a:gd name="connsiteX50" fmla="*/ 9639 w 10000"/>
                <a:gd name="connsiteY50" fmla="*/ 1808 h 10000"/>
                <a:gd name="connsiteX51" fmla="*/ 9628 w 10000"/>
                <a:gd name="connsiteY51" fmla="*/ 1883 h 10000"/>
                <a:gd name="connsiteX52" fmla="*/ 9666 w 10000"/>
                <a:gd name="connsiteY52" fmla="*/ 1911 h 10000"/>
                <a:gd name="connsiteX53" fmla="*/ 9700 w 10000"/>
                <a:gd name="connsiteY53" fmla="*/ 1893 h 10000"/>
                <a:gd name="connsiteX54" fmla="*/ 9711 w 10000"/>
                <a:gd name="connsiteY54" fmla="*/ 1968 h 10000"/>
                <a:gd name="connsiteX55" fmla="*/ 9738 w 10000"/>
                <a:gd name="connsiteY55" fmla="*/ 1987 h 10000"/>
                <a:gd name="connsiteX56" fmla="*/ 9852 w 10000"/>
                <a:gd name="connsiteY56" fmla="*/ 2533 h 10000"/>
                <a:gd name="connsiteX57" fmla="*/ 9897 w 10000"/>
                <a:gd name="connsiteY57" fmla="*/ 2646 h 10000"/>
                <a:gd name="connsiteX58" fmla="*/ 9897 w 10000"/>
                <a:gd name="connsiteY58" fmla="*/ 2646 h 10000"/>
                <a:gd name="connsiteX59" fmla="*/ 9897 w 10000"/>
                <a:gd name="connsiteY59" fmla="*/ 2646 h 10000"/>
                <a:gd name="connsiteX60" fmla="*/ 8261 w 10000"/>
                <a:gd name="connsiteY60" fmla="*/ 6959 h 10000"/>
                <a:gd name="connsiteX61" fmla="*/ 8321 w 10000"/>
                <a:gd name="connsiteY61" fmla="*/ 6883 h 10000"/>
                <a:gd name="connsiteX62" fmla="*/ 8511 w 10000"/>
                <a:gd name="connsiteY62" fmla="*/ 6742 h 10000"/>
                <a:gd name="connsiteX63" fmla="*/ 8728 w 10000"/>
                <a:gd name="connsiteY63" fmla="*/ 6695 h 10000"/>
                <a:gd name="connsiteX64" fmla="*/ 8633 w 10000"/>
                <a:gd name="connsiteY64" fmla="*/ 6667 h 10000"/>
                <a:gd name="connsiteX65" fmla="*/ 8553 w 10000"/>
                <a:gd name="connsiteY65" fmla="*/ 6695 h 10000"/>
                <a:gd name="connsiteX66" fmla="*/ 8253 w 10000"/>
                <a:gd name="connsiteY66" fmla="*/ 6911 h 10000"/>
                <a:gd name="connsiteX67" fmla="*/ 8261 w 10000"/>
                <a:gd name="connsiteY67" fmla="*/ 6959 h 10000"/>
                <a:gd name="connsiteX68" fmla="*/ 8261 w 10000"/>
                <a:gd name="connsiteY68" fmla="*/ 6959 h 10000"/>
                <a:gd name="connsiteX69" fmla="*/ 8261 w 10000"/>
                <a:gd name="connsiteY69" fmla="*/ 6959 h 10000"/>
                <a:gd name="connsiteX70" fmla="*/ 9442 w 10000"/>
                <a:gd name="connsiteY70" fmla="*/ 5207 h 10000"/>
                <a:gd name="connsiteX71" fmla="*/ 9468 w 10000"/>
                <a:gd name="connsiteY71" fmla="*/ 5151 h 10000"/>
                <a:gd name="connsiteX72" fmla="*/ 9518 w 10000"/>
                <a:gd name="connsiteY72" fmla="*/ 5047 h 10000"/>
                <a:gd name="connsiteX73" fmla="*/ 9635 w 10000"/>
                <a:gd name="connsiteY73" fmla="*/ 4868 h 10000"/>
                <a:gd name="connsiteX74" fmla="*/ 9692 w 10000"/>
                <a:gd name="connsiteY74" fmla="*/ 4765 h 10000"/>
                <a:gd name="connsiteX75" fmla="*/ 9571 w 10000"/>
                <a:gd name="connsiteY75" fmla="*/ 4878 h 10000"/>
                <a:gd name="connsiteX76" fmla="*/ 9510 w 10000"/>
                <a:gd name="connsiteY76" fmla="*/ 4991 h 10000"/>
                <a:gd name="connsiteX77" fmla="*/ 9495 w 10000"/>
                <a:gd name="connsiteY77" fmla="*/ 5019 h 10000"/>
                <a:gd name="connsiteX78" fmla="*/ 9461 w 10000"/>
                <a:gd name="connsiteY78" fmla="*/ 5038 h 10000"/>
                <a:gd name="connsiteX79" fmla="*/ 9468 w 10000"/>
                <a:gd name="connsiteY79" fmla="*/ 5122 h 10000"/>
                <a:gd name="connsiteX80" fmla="*/ 9442 w 10000"/>
                <a:gd name="connsiteY80" fmla="*/ 5207 h 10000"/>
                <a:gd name="connsiteX81" fmla="*/ 9442 w 10000"/>
                <a:gd name="connsiteY81" fmla="*/ 5207 h 10000"/>
                <a:gd name="connsiteX82" fmla="*/ 9442 w 10000"/>
                <a:gd name="connsiteY82" fmla="*/ 5207 h 10000"/>
                <a:gd name="connsiteX83" fmla="*/ 8895 w 10000"/>
                <a:gd name="connsiteY83" fmla="*/ 6893 h 10000"/>
                <a:gd name="connsiteX84" fmla="*/ 8899 w 10000"/>
                <a:gd name="connsiteY84" fmla="*/ 6827 h 10000"/>
                <a:gd name="connsiteX85" fmla="*/ 8834 w 10000"/>
                <a:gd name="connsiteY85" fmla="*/ 6742 h 10000"/>
                <a:gd name="connsiteX86" fmla="*/ 8747 w 10000"/>
                <a:gd name="connsiteY86" fmla="*/ 6695 h 10000"/>
                <a:gd name="connsiteX87" fmla="*/ 8819 w 10000"/>
                <a:gd name="connsiteY87" fmla="*/ 6761 h 10000"/>
                <a:gd name="connsiteX88" fmla="*/ 8876 w 10000"/>
                <a:gd name="connsiteY88" fmla="*/ 6817 h 10000"/>
                <a:gd name="connsiteX89" fmla="*/ 8895 w 10000"/>
                <a:gd name="connsiteY89" fmla="*/ 6893 h 10000"/>
                <a:gd name="connsiteX90" fmla="*/ 8895 w 10000"/>
                <a:gd name="connsiteY90" fmla="*/ 6893 h 10000"/>
                <a:gd name="connsiteX91" fmla="*/ 8895 w 10000"/>
                <a:gd name="connsiteY91" fmla="*/ 6893 h 10000"/>
                <a:gd name="connsiteX92" fmla="*/ 8899 w 10000"/>
                <a:gd name="connsiteY92" fmla="*/ 7034 h 10000"/>
                <a:gd name="connsiteX93" fmla="*/ 8937 w 10000"/>
                <a:gd name="connsiteY93" fmla="*/ 6761 h 10000"/>
                <a:gd name="connsiteX94" fmla="*/ 9054 w 10000"/>
                <a:gd name="connsiteY94" fmla="*/ 6271 h 10000"/>
                <a:gd name="connsiteX95" fmla="*/ 9100 w 10000"/>
                <a:gd name="connsiteY95" fmla="*/ 6102 h 10000"/>
                <a:gd name="connsiteX96" fmla="*/ 9294 w 10000"/>
                <a:gd name="connsiteY96" fmla="*/ 5556 h 10000"/>
                <a:gd name="connsiteX97" fmla="*/ 9404 w 10000"/>
                <a:gd name="connsiteY97" fmla="*/ 5264 h 10000"/>
                <a:gd name="connsiteX98" fmla="*/ 9396 w 10000"/>
                <a:gd name="connsiteY98" fmla="*/ 5217 h 10000"/>
                <a:gd name="connsiteX99" fmla="*/ 9370 w 10000"/>
                <a:gd name="connsiteY99" fmla="*/ 5217 h 10000"/>
                <a:gd name="connsiteX100" fmla="*/ 9294 w 10000"/>
                <a:gd name="connsiteY100" fmla="*/ 5443 h 10000"/>
                <a:gd name="connsiteX101" fmla="*/ 9214 w 10000"/>
                <a:gd name="connsiteY101" fmla="*/ 5734 h 10000"/>
                <a:gd name="connsiteX102" fmla="*/ 9047 w 10000"/>
                <a:gd name="connsiteY102" fmla="*/ 6234 h 10000"/>
                <a:gd name="connsiteX103" fmla="*/ 8982 w 10000"/>
                <a:gd name="connsiteY103" fmla="*/ 6403 h 10000"/>
                <a:gd name="connsiteX104" fmla="*/ 8990 w 10000"/>
                <a:gd name="connsiteY104" fmla="*/ 6469 h 10000"/>
                <a:gd name="connsiteX105" fmla="*/ 8895 w 10000"/>
                <a:gd name="connsiteY105" fmla="*/ 6949 h 10000"/>
                <a:gd name="connsiteX106" fmla="*/ 8864 w 10000"/>
                <a:gd name="connsiteY106" fmla="*/ 6921 h 10000"/>
                <a:gd name="connsiteX107" fmla="*/ 8899 w 10000"/>
                <a:gd name="connsiteY107" fmla="*/ 7034 h 10000"/>
                <a:gd name="connsiteX108" fmla="*/ 8899 w 10000"/>
                <a:gd name="connsiteY108" fmla="*/ 7034 h 10000"/>
                <a:gd name="connsiteX109" fmla="*/ 8899 w 10000"/>
                <a:gd name="connsiteY109" fmla="*/ 7034 h 10000"/>
                <a:gd name="connsiteX110" fmla="*/ 9719 w 10000"/>
                <a:gd name="connsiteY110" fmla="*/ 4736 h 10000"/>
                <a:gd name="connsiteX111" fmla="*/ 9765 w 10000"/>
                <a:gd name="connsiteY111" fmla="*/ 4689 h 10000"/>
                <a:gd name="connsiteX112" fmla="*/ 9863 w 10000"/>
                <a:gd name="connsiteY112" fmla="*/ 4557 h 10000"/>
                <a:gd name="connsiteX113" fmla="*/ 9932 w 10000"/>
                <a:gd name="connsiteY113" fmla="*/ 4520 h 10000"/>
                <a:gd name="connsiteX114" fmla="*/ 9958 w 10000"/>
                <a:gd name="connsiteY114" fmla="*/ 4539 h 10000"/>
                <a:gd name="connsiteX115" fmla="*/ 9966 w 10000"/>
                <a:gd name="connsiteY115" fmla="*/ 4605 h 10000"/>
                <a:gd name="connsiteX116" fmla="*/ 9985 w 10000"/>
                <a:gd name="connsiteY116" fmla="*/ 4096 h 10000"/>
                <a:gd name="connsiteX117" fmla="*/ 10000 w 10000"/>
                <a:gd name="connsiteY117" fmla="*/ 3908 h 10000"/>
                <a:gd name="connsiteX118" fmla="*/ 9989 w 10000"/>
                <a:gd name="connsiteY118" fmla="*/ 3785 h 10000"/>
                <a:gd name="connsiteX119" fmla="*/ 10000 w 10000"/>
                <a:gd name="connsiteY119" fmla="*/ 3258 h 10000"/>
                <a:gd name="connsiteX120" fmla="*/ 9943 w 10000"/>
                <a:gd name="connsiteY120" fmla="*/ 2778 h 10000"/>
                <a:gd name="connsiteX121" fmla="*/ 9905 w 10000"/>
                <a:gd name="connsiteY121" fmla="*/ 2646 h 10000"/>
                <a:gd name="connsiteX122" fmla="*/ 9916 w 10000"/>
                <a:gd name="connsiteY122" fmla="*/ 2815 h 10000"/>
                <a:gd name="connsiteX123" fmla="*/ 9954 w 10000"/>
                <a:gd name="connsiteY123" fmla="*/ 2976 h 10000"/>
                <a:gd name="connsiteX124" fmla="*/ 9973 w 10000"/>
                <a:gd name="connsiteY124" fmla="*/ 3211 h 10000"/>
                <a:gd name="connsiteX125" fmla="*/ 9981 w 10000"/>
                <a:gd name="connsiteY125" fmla="*/ 3315 h 10000"/>
                <a:gd name="connsiteX126" fmla="*/ 9970 w 10000"/>
                <a:gd name="connsiteY126" fmla="*/ 3418 h 10000"/>
                <a:gd name="connsiteX127" fmla="*/ 9985 w 10000"/>
                <a:gd name="connsiteY127" fmla="*/ 3898 h 10000"/>
                <a:gd name="connsiteX128" fmla="*/ 9958 w 10000"/>
                <a:gd name="connsiteY128" fmla="*/ 4162 h 10000"/>
                <a:gd name="connsiteX129" fmla="*/ 9962 w 10000"/>
                <a:gd name="connsiteY129" fmla="*/ 4369 h 10000"/>
                <a:gd name="connsiteX130" fmla="*/ 9878 w 10000"/>
                <a:gd name="connsiteY130" fmla="*/ 4416 h 10000"/>
                <a:gd name="connsiteX131" fmla="*/ 9840 w 10000"/>
                <a:gd name="connsiteY131" fmla="*/ 4539 h 10000"/>
                <a:gd name="connsiteX132" fmla="*/ 9776 w 10000"/>
                <a:gd name="connsiteY132" fmla="*/ 4605 h 10000"/>
                <a:gd name="connsiteX133" fmla="*/ 9746 w 10000"/>
                <a:gd name="connsiteY133" fmla="*/ 4689 h 10000"/>
                <a:gd name="connsiteX134" fmla="*/ 9719 w 10000"/>
                <a:gd name="connsiteY134" fmla="*/ 4736 h 10000"/>
                <a:gd name="connsiteX135" fmla="*/ 9719 w 10000"/>
                <a:gd name="connsiteY135" fmla="*/ 4736 h 10000"/>
                <a:gd name="connsiteX136" fmla="*/ 9719 w 10000"/>
                <a:gd name="connsiteY136" fmla="*/ 4736 h 10000"/>
                <a:gd name="connsiteX137" fmla="*/ 7338 w 10000"/>
                <a:gd name="connsiteY137" fmla="*/ 9915 h 10000"/>
                <a:gd name="connsiteX138" fmla="*/ 7341 w 10000"/>
                <a:gd name="connsiteY138" fmla="*/ 9783 h 10000"/>
                <a:gd name="connsiteX139" fmla="*/ 7372 w 10000"/>
                <a:gd name="connsiteY139" fmla="*/ 9586 h 10000"/>
                <a:gd name="connsiteX140" fmla="*/ 7391 w 10000"/>
                <a:gd name="connsiteY140" fmla="*/ 9388 h 10000"/>
                <a:gd name="connsiteX141" fmla="*/ 7414 w 10000"/>
                <a:gd name="connsiteY141" fmla="*/ 9171 h 10000"/>
                <a:gd name="connsiteX142" fmla="*/ 7421 w 10000"/>
                <a:gd name="connsiteY142" fmla="*/ 9058 h 10000"/>
                <a:gd name="connsiteX143" fmla="*/ 7467 w 10000"/>
                <a:gd name="connsiteY143" fmla="*/ 8757 h 10000"/>
                <a:gd name="connsiteX144" fmla="*/ 7516 w 10000"/>
                <a:gd name="connsiteY144" fmla="*/ 8512 h 10000"/>
                <a:gd name="connsiteX145" fmla="*/ 7554 w 10000"/>
                <a:gd name="connsiteY145" fmla="*/ 8380 h 10000"/>
                <a:gd name="connsiteX146" fmla="*/ 7588 w 10000"/>
                <a:gd name="connsiteY146" fmla="*/ 8286 h 10000"/>
                <a:gd name="connsiteX147" fmla="*/ 7645 w 10000"/>
                <a:gd name="connsiteY147" fmla="*/ 8117 h 10000"/>
                <a:gd name="connsiteX148" fmla="*/ 7695 w 10000"/>
                <a:gd name="connsiteY148" fmla="*/ 7976 h 10000"/>
                <a:gd name="connsiteX149" fmla="*/ 7767 w 10000"/>
                <a:gd name="connsiteY149" fmla="*/ 7815 h 10000"/>
                <a:gd name="connsiteX150" fmla="*/ 7957 w 10000"/>
                <a:gd name="connsiteY150" fmla="*/ 7448 h 10000"/>
                <a:gd name="connsiteX151" fmla="*/ 7945 w 10000"/>
                <a:gd name="connsiteY151" fmla="*/ 7298 h 10000"/>
                <a:gd name="connsiteX152" fmla="*/ 7915 w 10000"/>
                <a:gd name="connsiteY152" fmla="*/ 7269 h 10000"/>
                <a:gd name="connsiteX153" fmla="*/ 7885 w 10000"/>
                <a:gd name="connsiteY153" fmla="*/ 7260 h 10000"/>
                <a:gd name="connsiteX154" fmla="*/ 7877 w 10000"/>
                <a:gd name="connsiteY154" fmla="*/ 7222 h 10000"/>
                <a:gd name="connsiteX155" fmla="*/ 7866 w 10000"/>
                <a:gd name="connsiteY155" fmla="*/ 7166 h 10000"/>
                <a:gd name="connsiteX156" fmla="*/ 7869 w 10000"/>
                <a:gd name="connsiteY156" fmla="*/ 7119 h 10000"/>
                <a:gd name="connsiteX157" fmla="*/ 7923 w 10000"/>
                <a:gd name="connsiteY157" fmla="*/ 7128 h 10000"/>
                <a:gd name="connsiteX158" fmla="*/ 7942 w 10000"/>
                <a:gd name="connsiteY158" fmla="*/ 7062 h 10000"/>
                <a:gd name="connsiteX159" fmla="*/ 7934 w 10000"/>
                <a:gd name="connsiteY159" fmla="*/ 6996 h 10000"/>
                <a:gd name="connsiteX160" fmla="*/ 7911 w 10000"/>
                <a:gd name="connsiteY160" fmla="*/ 6902 h 10000"/>
                <a:gd name="connsiteX161" fmla="*/ 7881 w 10000"/>
                <a:gd name="connsiteY161" fmla="*/ 6846 h 10000"/>
                <a:gd name="connsiteX162" fmla="*/ 7869 w 10000"/>
                <a:gd name="connsiteY162" fmla="*/ 6770 h 10000"/>
                <a:gd name="connsiteX163" fmla="*/ 7904 w 10000"/>
                <a:gd name="connsiteY163" fmla="*/ 6780 h 10000"/>
                <a:gd name="connsiteX164" fmla="*/ 7923 w 10000"/>
                <a:gd name="connsiteY164" fmla="*/ 6827 h 10000"/>
                <a:gd name="connsiteX165" fmla="*/ 7964 w 10000"/>
                <a:gd name="connsiteY165" fmla="*/ 7015 h 10000"/>
                <a:gd name="connsiteX166" fmla="*/ 7949 w 10000"/>
                <a:gd name="connsiteY166" fmla="*/ 7119 h 10000"/>
                <a:gd name="connsiteX167" fmla="*/ 7930 w 10000"/>
                <a:gd name="connsiteY167" fmla="*/ 7147 h 10000"/>
                <a:gd name="connsiteX168" fmla="*/ 7904 w 10000"/>
                <a:gd name="connsiteY168" fmla="*/ 7203 h 10000"/>
                <a:gd name="connsiteX169" fmla="*/ 7934 w 10000"/>
                <a:gd name="connsiteY169" fmla="*/ 7194 h 10000"/>
                <a:gd name="connsiteX170" fmla="*/ 7976 w 10000"/>
                <a:gd name="connsiteY170" fmla="*/ 7288 h 10000"/>
                <a:gd name="connsiteX171" fmla="*/ 8021 w 10000"/>
                <a:gd name="connsiteY171" fmla="*/ 7335 h 10000"/>
                <a:gd name="connsiteX172" fmla="*/ 8090 w 10000"/>
                <a:gd name="connsiteY172" fmla="*/ 7185 h 10000"/>
                <a:gd name="connsiteX173" fmla="*/ 8131 w 10000"/>
                <a:gd name="connsiteY173" fmla="*/ 7015 h 10000"/>
                <a:gd name="connsiteX174" fmla="*/ 8196 w 10000"/>
                <a:gd name="connsiteY174" fmla="*/ 6902 h 10000"/>
                <a:gd name="connsiteX175" fmla="*/ 8230 w 10000"/>
                <a:gd name="connsiteY175" fmla="*/ 6808 h 10000"/>
                <a:gd name="connsiteX176" fmla="*/ 8234 w 10000"/>
                <a:gd name="connsiteY176" fmla="*/ 6723 h 10000"/>
                <a:gd name="connsiteX177" fmla="*/ 8215 w 10000"/>
                <a:gd name="connsiteY177" fmla="*/ 6676 h 10000"/>
                <a:gd name="connsiteX178" fmla="*/ 8192 w 10000"/>
                <a:gd name="connsiteY178" fmla="*/ 6535 h 10000"/>
                <a:gd name="connsiteX179" fmla="*/ 8219 w 10000"/>
                <a:gd name="connsiteY179" fmla="*/ 6601 h 10000"/>
                <a:gd name="connsiteX180" fmla="*/ 8238 w 10000"/>
                <a:gd name="connsiteY180" fmla="*/ 6685 h 10000"/>
                <a:gd name="connsiteX181" fmla="*/ 8257 w 10000"/>
                <a:gd name="connsiteY181" fmla="*/ 6714 h 10000"/>
                <a:gd name="connsiteX182" fmla="*/ 8245 w 10000"/>
                <a:gd name="connsiteY182" fmla="*/ 6770 h 10000"/>
                <a:gd name="connsiteX183" fmla="*/ 8242 w 10000"/>
                <a:gd name="connsiteY183" fmla="*/ 6827 h 10000"/>
                <a:gd name="connsiteX184" fmla="*/ 8302 w 10000"/>
                <a:gd name="connsiteY184" fmla="*/ 6817 h 10000"/>
                <a:gd name="connsiteX185" fmla="*/ 8431 w 10000"/>
                <a:gd name="connsiteY185" fmla="*/ 6648 h 10000"/>
                <a:gd name="connsiteX186" fmla="*/ 8564 w 10000"/>
                <a:gd name="connsiteY186" fmla="*/ 6591 h 10000"/>
                <a:gd name="connsiteX187" fmla="*/ 8694 w 10000"/>
                <a:gd name="connsiteY187" fmla="*/ 6620 h 10000"/>
                <a:gd name="connsiteX188" fmla="*/ 8690 w 10000"/>
                <a:gd name="connsiteY188" fmla="*/ 6497 h 10000"/>
                <a:gd name="connsiteX189" fmla="*/ 8663 w 10000"/>
                <a:gd name="connsiteY189" fmla="*/ 6460 h 10000"/>
                <a:gd name="connsiteX190" fmla="*/ 8629 w 10000"/>
                <a:gd name="connsiteY190" fmla="*/ 6507 h 10000"/>
                <a:gd name="connsiteX191" fmla="*/ 8663 w 10000"/>
                <a:gd name="connsiteY191" fmla="*/ 6412 h 10000"/>
                <a:gd name="connsiteX192" fmla="*/ 8694 w 10000"/>
                <a:gd name="connsiteY192" fmla="*/ 6403 h 10000"/>
                <a:gd name="connsiteX193" fmla="*/ 8747 w 10000"/>
                <a:gd name="connsiteY193" fmla="*/ 6488 h 10000"/>
                <a:gd name="connsiteX194" fmla="*/ 8720 w 10000"/>
                <a:gd name="connsiteY194" fmla="*/ 6573 h 10000"/>
                <a:gd name="connsiteX195" fmla="*/ 8773 w 10000"/>
                <a:gd name="connsiteY195" fmla="*/ 6620 h 10000"/>
                <a:gd name="connsiteX196" fmla="*/ 8792 w 10000"/>
                <a:gd name="connsiteY196" fmla="*/ 6610 h 10000"/>
                <a:gd name="connsiteX197" fmla="*/ 8777 w 10000"/>
                <a:gd name="connsiteY197" fmla="*/ 6535 h 10000"/>
                <a:gd name="connsiteX198" fmla="*/ 8785 w 10000"/>
                <a:gd name="connsiteY198" fmla="*/ 6431 h 10000"/>
                <a:gd name="connsiteX199" fmla="*/ 8777 w 10000"/>
                <a:gd name="connsiteY199" fmla="*/ 6356 h 10000"/>
                <a:gd name="connsiteX200" fmla="*/ 8777 w 10000"/>
                <a:gd name="connsiteY200" fmla="*/ 6281 h 10000"/>
                <a:gd name="connsiteX201" fmla="*/ 8796 w 10000"/>
                <a:gd name="connsiteY201" fmla="*/ 6328 h 10000"/>
                <a:gd name="connsiteX202" fmla="*/ 8811 w 10000"/>
                <a:gd name="connsiteY202" fmla="*/ 6403 h 10000"/>
                <a:gd name="connsiteX203" fmla="*/ 8830 w 10000"/>
                <a:gd name="connsiteY203" fmla="*/ 6535 h 10000"/>
                <a:gd name="connsiteX204" fmla="*/ 8849 w 10000"/>
                <a:gd name="connsiteY204" fmla="*/ 6573 h 10000"/>
                <a:gd name="connsiteX205" fmla="*/ 8895 w 10000"/>
                <a:gd name="connsiteY205" fmla="*/ 6554 h 10000"/>
                <a:gd name="connsiteX206" fmla="*/ 8914 w 10000"/>
                <a:gd name="connsiteY206" fmla="*/ 6488 h 10000"/>
                <a:gd name="connsiteX207" fmla="*/ 8925 w 10000"/>
                <a:gd name="connsiteY207" fmla="*/ 6337 h 10000"/>
                <a:gd name="connsiteX208" fmla="*/ 8956 w 10000"/>
                <a:gd name="connsiteY208" fmla="*/ 6262 h 10000"/>
                <a:gd name="connsiteX209" fmla="*/ 9009 w 10000"/>
                <a:gd name="connsiteY209" fmla="*/ 6073 h 10000"/>
                <a:gd name="connsiteX210" fmla="*/ 9013 w 10000"/>
                <a:gd name="connsiteY210" fmla="*/ 5951 h 10000"/>
                <a:gd name="connsiteX211" fmla="*/ 9043 w 10000"/>
                <a:gd name="connsiteY211" fmla="*/ 6036 h 10000"/>
                <a:gd name="connsiteX212" fmla="*/ 9058 w 10000"/>
                <a:gd name="connsiteY212" fmla="*/ 5979 h 10000"/>
                <a:gd name="connsiteX213" fmla="*/ 9092 w 10000"/>
                <a:gd name="connsiteY213" fmla="*/ 5951 h 10000"/>
                <a:gd name="connsiteX214" fmla="*/ 9119 w 10000"/>
                <a:gd name="connsiteY214" fmla="*/ 5866 h 10000"/>
                <a:gd name="connsiteX215" fmla="*/ 9077 w 10000"/>
                <a:gd name="connsiteY215" fmla="*/ 5800 h 10000"/>
                <a:gd name="connsiteX216" fmla="*/ 9092 w 10000"/>
                <a:gd name="connsiteY216" fmla="*/ 5753 h 10000"/>
                <a:gd name="connsiteX217" fmla="*/ 9123 w 10000"/>
                <a:gd name="connsiteY217" fmla="*/ 5782 h 10000"/>
                <a:gd name="connsiteX218" fmla="*/ 9149 w 10000"/>
                <a:gd name="connsiteY218" fmla="*/ 5716 h 10000"/>
                <a:gd name="connsiteX219" fmla="*/ 9149 w 10000"/>
                <a:gd name="connsiteY219" fmla="*/ 5640 h 10000"/>
                <a:gd name="connsiteX220" fmla="*/ 9126 w 10000"/>
                <a:gd name="connsiteY220" fmla="*/ 5565 h 10000"/>
                <a:gd name="connsiteX221" fmla="*/ 9111 w 10000"/>
                <a:gd name="connsiteY221" fmla="*/ 5499 h 10000"/>
                <a:gd name="connsiteX222" fmla="*/ 9145 w 10000"/>
                <a:gd name="connsiteY222" fmla="*/ 5518 h 10000"/>
                <a:gd name="connsiteX223" fmla="*/ 9100 w 10000"/>
                <a:gd name="connsiteY223" fmla="*/ 5433 h 10000"/>
                <a:gd name="connsiteX224" fmla="*/ 9054 w 10000"/>
                <a:gd name="connsiteY224" fmla="*/ 5405 h 10000"/>
                <a:gd name="connsiteX225" fmla="*/ 9058 w 10000"/>
                <a:gd name="connsiteY225" fmla="*/ 5518 h 10000"/>
                <a:gd name="connsiteX226" fmla="*/ 9088 w 10000"/>
                <a:gd name="connsiteY226" fmla="*/ 5574 h 10000"/>
                <a:gd name="connsiteX227" fmla="*/ 9081 w 10000"/>
                <a:gd name="connsiteY227" fmla="*/ 5669 h 10000"/>
                <a:gd name="connsiteX228" fmla="*/ 9035 w 10000"/>
                <a:gd name="connsiteY228" fmla="*/ 5612 h 10000"/>
                <a:gd name="connsiteX229" fmla="*/ 9016 w 10000"/>
                <a:gd name="connsiteY229" fmla="*/ 5734 h 10000"/>
                <a:gd name="connsiteX230" fmla="*/ 8994 w 10000"/>
                <a:gd name="connsiteY230" fmla="*/ 5716 h 10000"/>
                <a:gd name="connsiteX231" fmla="*/ 8978 w 10000"/>
                <a:gd name="connsiteY231" fmla="*/ 5753 h 10000"/>
                <a:gd name="connsiteX232" fmla="*/ 8959 w 10000"/>
                <a:gd name="connsiteY232" fmla="*/ 5791 h 10000"/>
                <a:gd name="connsiteX233" fmla="*/ 8948 w 10000"/>
                <a:gd name="connsiteY233" fmla="*/ 5753 h 10000"/>
                <a:gd name="connsiteX234" fmla="*/ 8959 w 10000"/>
                <a:gd name="connsiteY234" fmla="*/ 5678 h 10000"/>
                <a:gd name="connsiteX235" fmla="*/ 8978 w 10000"/>
                <a:gd name="connsiteY235" fmla="*/ 5593 h 10000"/>
                <a:gd name="connsiteX236" fmla="*/ 8971 w 10000"/>
                <a:gd name="connsiteY236" fmla="*/ 5405 h 10000"/>
                <a:gd name="connsiteX237" fmla="*/ 8944 w 10000"/>
                <a:gd name="connsiteY237" fmla="*/ 5330 h 10000"/>
                <a:gd name="connsiteX238" fmla="*/ 8914 w 10000"/>
                <a:gd name="connsiteY238" fmla="*/ 5292 h 10000"/>
                <a:gd name="connsiteX239" fmla="*/ 8887 w 10000"/>
                <a:gd name="connsiteY239" fmla="*/ 5490 h 10000"/>
                <a:gd name="connsiteX240" fmla="*/ 8906 w 10000"/>
                <a:gd name="connsiteY240" fmla="*/ 5603 h 10000"/>
                <a:gd name="connsiteX241" fmla="*/ 8868 w 10000"/>
                <a:gd name="connsiteY241" fmla="*/ 5537 h 10000"/>
                <a:gd name="connsiteX242" fmla="*/ 8800 w 10000"/>
                <a:gd name="connsiteY242" fmla="*/ 5584 h 10000"/>
                <a:gd name="connsiteX243" fmla="*/ 8804 w 10000"/>
                <a:gd name="connsiteY243" fmla="*/ 5706 h 10000"/>
                <a:gd name="connsiteX244" fmla="*/ 8777 w 10000"/>
                <a:gd name="connsiteY244" fmla="*/ 5631 h 10000"/>
                <a:gd name="connsiteX245" fmla="*/ 8747 w 10000"/>
                <a:gd name="connsiteY245" fmla="*/ 5612 h 10000"/>
                <a:gd name="connsiteX246" fmla="*/ 8618 w 10000"/>
                <a:gd name="connsiteY246" fmla="*/ 5904 h 10000"/>
                <a:gd name="connsiteX247" fmla="*/ 8481 w 10000"/>
                <a:gd name="connsiteY247" fmla="*/ 5847 h 10000"/>
                <a:gd name="connsiteX248" fmla="*/ 8412 w 10000"/>
                <a:gd name="connsiteY248" fmla="*/ 5791 h 10000"/>
                <a:gd name="connsiteX249" fmla="*/ 8359 w 10000"/>
                <a:gd name="connsiteY249" fmla="*/ 5687 h 10000"/>
                <a:gd name="connsiteX250" fmla="*/ 8272 w 10000"/>
                <a:gd name="connsiteY250" fmla="*/ 5358 h 10000"/>
                <a:gd name="connsiteX251" fmla="*/ 8257 w 10000"/>
                <a:gd name="connsiteY251" fmla="*/ 5245 h 10000"/>
                <a:gd name="connsiteX252" fmla="*/ 8230 w 10000"/>
                <a:gd name="connsiteY252" fmla="*/ 5179 h 10000"/>
                <a:gd name="connsiteX253" fmla="*/ 8268 w 10000"/>
                <a:gd name="connsiteY253" fmla="*/ 5217 h 10000"/>
                <a:gd name="connsiteX254" fmla="*/ 8302 w 10000"/>
                <a:gd name="connsiteY254" fmla="*/ 5358 h 10000"/>
                <a:gd name="connsiteX255" fmla="*/ 8336 w 10000"/>
                <a:gd name="connsiteY255" fmla="*/ 5452 h 10000"/>
                <a:gd name="connsiteX256" fmla="*/ 8378 w 10000"/>
                <a:gd name="connsiteY256" fmla="*/ 5490 h 10000"/>
                <a:gd name="connsiteX257" fmla="*/ 8416 w 10000"/>
                <a:gd name="connsiteY257" fmla="*/ 5574 h 10000"/>
                <a:gd name="connsiteX258" fmla="*/ 8469 w 10000"/>
                <a:gd name="connsiteY258" fmla="*/ 5659 h 10000"/>
                <a:gd name="connsiteX259" fmla="*/ 8542 w 10000"/>
                <a:gd name="connsiteY259" fmla="*/ 5772 h 10000"/>
                <a:gd name="connsiteX260" fmla="*/ 8629 w 10000"/>
                <a:gd name="connsiteY260" fmla="*/ 5640 h 10000"/>
                <a:gd name="connsiteX261" fmla="*/ 8766 w 10000"/>
                <a:gd name="connsiteY261" fmla="*/ 5367 h 10000"/>
                <a:gd name="connsiteX262" fmla="*/ 8811 w 10000"/>
                <a:gd name="connsiteY262" fmla="*/ 5179 h 10000"/>
                <a:gd name="connsiteX263" fmla="*/ 8815 w 10000"/>
                <a:gd name="connsiteY263" fmla="*/ 5038 h 10000"/>
                <a:gd name="connsiteX264" fmla="*/ 8785 w 10000"/>
                <a:gd name="connsiteY264" fmla="*/ 4972 h 10000"/>
                <a:gd name="connsiteX265" fmla="*/ 8773 w 10000"/>
                <a:gd name="connsiteY265" fmla="*/ 5056 h 10000"/>
                <a:gd name="connsiteX266" fmla="*/ 8678 w 10000"/>
                <a:gd name="connsiteY266" fmla="*/ 5047 h 10000"/>
                <a:gd name="connsiteX267" fmla="*/ 8690 w 10000"/>
                <a:gd name="connsiteY267" fmla="*/ 4953 h 10000"/>
                <a:gd name="connsiteX268" fmla="*/ 8712 w 10000"/>
                <a:gd name="connsiteY268" fmla="*/ 4991 h 10000"/>
                <a:gd name="connsiteX269" fmla="*/ 8766 w 10000"/>
                <a:gd name="connsiteY269" fmla="*/ 4953 h 10000"/>
                <a:gd name="connsiteX270" fmla="*/ 8796 w 10000"/>
                <a:gd name="connsiteY270" fmla="*/ 4896 h 10000"/>
                <a:gd name="connsiteX271" fmla="*/ 8830 w 10000"/>
                <a:gd name="connsiteY271" fmla="*/ 4915 h 10000"/>
                <a:gd name="connsiteX272" fmla="*/ 8849 w 10000"/>
                <a:gd name="connsiteY272" fmla="*/ 4896 h 10000"/>
                <a:gd name="connsiteX273" fmla="*/ 8781 w 10000"/>
                <a:gd name="connsiteY273" fmla="*/ 4783 h 10000"/>
                <a:gd name="connsiteX274" fmla="*/ 8880 w 10000"/>
                <a:gd name="connsiteY274" fmla="*/ 4821 h 10000"/>
                <a:gd name="connsiteX275" fmla="*/ 8857 w 10000"/>
                <a:gd name="connsiteY275" fmla="*/ 4736 h 10000"/>
                <a:gd name="connsiteX276" fmla="*/ 8883 w 10000"/>
                <a:gd name="connsiteY276" fmla="*/ 4689 h 10000"/>
                <a:gd name="connsiteX277" fmla="*/ 8895 w 10000"/>
                <a:gd name="connsiteY277" fmla="*/ 4576 h 10000"/>
                <a:gd name="connsiteX278" fmla="*/ 8868 w 10000"/>
                <a:gd name="connsiteY278" fmla="*/ 4548 h 10000"/>
                <a:gd name="connsiteX279" fmla="*/ 8868 w 10000"/>
                <a:gd name="connsiteY279" fmla="*/ 4463 h 10000"/>
                <a:gd name="connsiteX280" fmla="*/ 8826 w 10000"/>
                <a:gd name="connsiteY280" fmla="*/ 4463 h 10000"/>
                <a:gd name="connsiteX281" fmla="*/ 8769 w 10000"/>
                <a:gd name="connsiteY281" fmla="*/ 4407 h 10000"/>
                <a:gd name="connsiteX282" fmla="*/ 8720 w 10000"/>
                <a:gd name="connsiteY282" fmla="*/ 4435 h 10000"/>
                <a:gd name="connsiteX283" fmla="*/ 8629 w 10000"/>
                <a:gd name="connsiteY283" fmla="*/ 4397 h 10000"/>
                <a:gd name="connsiteX284" fmla="*/ 8621 w 10000"/>
                <a:gd name="connsiteY284" fmla="*/ 4341 h 10000"/>
                <a:gd name="connsiteX285" fmla="*/ 8488 w 10000"/>
                <a:gd name="connsiteY285" fmla="*/ 4256 h 10000"/>
                <a:gd name="connsiteX286" fmla="*/ 8450 w 10000"/>
                <a:gd name="connsiteY286" fmla="*/ 4162 h 10000"/>
                <a:gd name="connsiteX287" fmla="*/ 8416 w 10000"/>
                <a:gd name="connsiteY287" fmla="*/ 4181 h 10000"/>
                <a:gd name="connsiteX288" fmla="*/ 8352 w 10000"/>
                <a:gd name="connsiteY288" fmla="*/ 4115 h 10000"/>
                <a:gd name="connsiteX289" fmla="*/ 8314 w 10000"/>
                <a:gd name="connsiteY289" fmla="*/ 4143 h 10000"/>
                <a:gd name="connsiteX290" fmla="*/ 8302 w 10000"/>
                <a:gd name="connsiteY290" fmla="*/ 4049 h 10000"/>
                <a:gd name="connsiteX291" fmla="*/ 8234 w 10000"/>
                <a:gd name="connsiteY291" fmla="*/ 3964 h 10000"/>
                <a:gd name="connsiteX292" fmla="*/ 8238 w 10000"/>
                <a:gd name="connsiteY292" fmla="*/ 3889 h 10000"/>
                <a:gd name="connsiteX293" fmla="*/ 8295 w 10000"/>
                <a:gd name="connsiteY293" fmla="*/ 3983 h 10000"/>
                <a:gd name="connsiteX294" fmla="*/ 8340 w 10000"/>
                <a:gd name="connsiteY294" fmla="*/ 4011 h 10000"/>
                <a:gd name="connsiteX295" fmla="*/ 8382 w 10000"/>
                <a:gd name="connsiteY295" fmla="*/ 4058 h 10000"/>
                <a:gd name="connsiteX296" fmla="*/ 8443 w 10000"/>
                <a:gd name="connsiteY296" fmla="*/ 4049 h 10000"/>
                <a:gd name="connsiteX297" fmla="*/ 8553 w 10000"/>
                <a:gd name="connsiteY297" fmla="*/ 4143 h 10000"/>
                <a:gd name="connsiteX298" fmla="*/ 8618 w 10000"/>
                <a:gd name="connsiteY298" fmla="*/ 4134 h 10000"/>
                <a:gd name="connsiteX299" fmla="*/ 8694 w 10000"/>
                <a:gd name="connsiteY299" fmla="*/ 4190 h 10000"/>
                <a:gd name="connsiteX300" fmla="*/ 8739 w 10000"/>
                <a:gd name="connsiteY300" fmla="*/ 4237 h 10000"/>
                <a:gd name="connsiteX301" fmla="*/ 8766 w 10000"/>
                <a:gd name="connsiteY301" fmla="*/ 4237 h 10000"/>
                <a:gd name="connsiteX302" fmla="*/ 8712 w 10000"/>
                <a:gd name="connsiteY302" fmla="*/ 3955 h 10000"/>
                <a:gd name="connsiteX303" fmla="*/ 8720 w 10000"/>
                <a:gd name="connsiteY303" fmla="*/ 3908 h 10000"/>
                <a:gd name="connsiteX304" fmla="*/ 8675 w 10000"/>
                <a:gd name="connsiteY304" fmla="*/ 3823 h 10000"/>
                <a:gd name="connsiteX305" fmla="*/ 8747 w 10000"/>
                <a:gd name="connsiteY305" fmla="*/ 3701 h 10000"/>
                <a:gd name="connsiteX306" fmla="*/ 8796 w 10000"/>
                <a:gd name="connsiteY306" fmla="*/ 3729 h 10000"/>
                <a:gd name="connsiteX307" fmla="*/ 8830 w 10000"/>
                <a:gd name="connsiteY307" fmla="*/ 3710 h 10000"/>
                <a:gd name="connsiteX308" fmla="*/ 8861 w 10000"/>
                <a:gd name="connsiteY308" fmla="*/ 3616 h 10000"/>
                <a:gd name="connsiteX309" fmla="*/ 8849 w 10000"/>
                <a:gd name="connsiteY309" fmla="*/ 3748 h 10000"/>
                <a:gd name="connsiteX310" fmla="*/ 8823 w 10000"/>
                <a:gd name="connsiteY310" fmla="*/ 3795 h 10000"/>
                <a:gd name="connsiteX311" fmla="*/ 8728 w 10000"/>
                <a:gd name="connsiteY311" fmla="*/ 3814 h 10000"/>
                <a:gd name="connsiteX312" fmla="*/ 8758 w 10000"/>
                <a:gd name="connsiteY312" fmla="*/ 3870 h 10000"/>
                <a:gd name="connsiteX313" fmla="*/ 8769 w 10000"/>
                <a:gd name="connsiteY313" fmla="*/ 3936 h 10000"/>
                <a:gd name="connsiteX314" fmla="*/ 8773 w 10000"/>
                <a:gd name="connsiteY314" fmla="*/ 4058 h 10000"/>
                <a:gd name="connsiteX315" fmla="*/ 8804 w 10000"/>
                <a:gd name="connsiteY315" fmla="*/ 4077 h 10000"/>
                <a:gd name="connsiteX316" fmla="*/ 8796 w 10000"/>
                <a:gd name="connsiteY316" fmla="*/ 4143 h 10000"/>
                <a:gd name="connsiteX317" fmla="*/ 8819 w 10000"/>
                <a:gd name="connsiteY317" fmla="*/ 4209 h 10000"/>
                <a:gd name="connsiteX318" fmla="*/ 8880 w 10000"/>
                <a:gd name="connsiteY318" fmla="*/ 4247 h 10000"/>
                <a:gd name="connsiteX319" fmla="*/ 8876 w 10000"/>
                <a:gd name="connsiteY319" fmla="*/ 4190 h 10000"/>
                <a:gd name="connsiteX320" fmla="*/ 8899 w 10000"/>
                <a:gd name="connsiteY320" fmla="*/ 4181 h 10000"/>
                <a:gd name="connsiteX321" fmla="*/ 8933 w 10000"/>
                <a:gd name="connsiteY321" fmla="*/ 4096 h 10000"/>
                <a:gd name="connsiteX322" fmla="*/ 8937 w 10000"/>
                <a:gd name="connsiteY322" fmla="*/ 4002 h 10000"/>
                <a:gd name="connsiteX323" fmla="*/ 8956 w 10000"/>
                <a:gd name="connsiteY323" fmla="*/ 4040 h 10000"/>
                <a:gd name="connsiteX324" fmla="*/ 8971 w 10000"/>
                <a:gd name="connsiteY324" fmla="*/ 4115 h 10000"/>
                <a:gd name="connsiteX325" fmla="*/ 8959 w 10000"/>
                <a:gd name="connsiteY325" fmla="*/ 4162 h 10000"/>
                <a:gd name="connsiteX326" fmla="*/ 8975 w 10000"/>
                <a:gd name="connsiteY326" fmla="*/ 4218 h 10000"/>
                <a:gd name="connsiteX327" fmla="*/ 8940 w 10000"/>
                <a:gd name="connsiteY327" fmla="*/ 4247 h 10000"/>
                <a:gd name="connsiteX328" fmla="*/ 8956 w 10000"/>
                <a:gd name="connsiteY328" fmla="*/ 4322 h 10000"/>
                <a:gd name="connsiteX329" fmla="*/ 9013 w 10000"/>
                <a:gd name="connsiteY329" fmla="*/ 4350 h 10000"/>
                <a:gd name="connsiteX330" fmla="*/ 9028 w 10000"/>
                <a:gd name="connsiteY330" fmla="*/ 4294 h 10000"/>
                <a:gd name="connsiteX331" fmla="*/ 9016 w 10000"/>
                <a:gd name="connsiteY331" fmla="*/ 4237 h 10000"/>
                <a:gd name="connsiteX332" fmla="*/ 9016 w 10000"/>
                <a:gd name="connsiteY332" fmla="*/ 4162 h 10000"/>
                <a:gd name="connsiteX333" fmla="*/ 9081 w 10000"/>
                <a:gd name="connsiteY333" fmla="*/ 4303 h 10000"/>
                <a:gd name="connsiteX334" fmla="*/ 9111 w 10000"/>
                <a:gd name="connsiteY334" fmla="*/ 4322 h 10000"/>
                <a:gd name="connsiteX335" fmla="*/ 9126 w 10000"/>
                <a:gd name="connsiteY335" fmla="*/ 4209 h 10000"/>
                <a:gd name="connsiteX336" fmla="*/ 9176 w 10000"/>
                <a:gd name="connsiteY336" fmla="*/ 4294 h 10000"/>
                <a:gd name="connsiteX337" fmla="*/ 9259 w 10000"/>
                <a:gd name="connsiteY337" fmla="*/ 4275 h 10000"/>
                <a:gd name="connsiteX338" fmla="*/ 9275 w 10000"/>
                <a:gd name="connsiteY338" fmla="*/ 4237 h 10000"/>
                <a:gd name="connsiteX339" fmla="*/ 9313 w 10000"/>
                <a:gd name="connsiteY339" fmla="*/ 4200 h 10000"/>
                <a:gd name="connsiteX340" fmla="*/ 9332 w 10000"/>
                <a:gd name="connsiteY340" fmla="*/ 4143 h 10000"/>
                <a:gd name="connsiteX341" fmla="*/ 9332 w 10000"/>
                <a:gd name="connsiteY341" fmla="*/ 4096 h 10000"/>
                <a:gd name="connsiteX342" fmla="*/ 9347 w 10000"/>
                <a:gd name="connsiteY342" fmla="*/ 3955 h 10000"/>
                <a:gd name="connsiteX343" fmla="*/ 9366 w 10000"/>
                <a:gd name="connsiteY343" fmla="*/ 4030 h 10000"/>
                <a:gd name="connsiteX344" fmla="*/ 9389 w 10000"/>
                <a:gd name="connsiteY344" fmla="*/ 3983 h 10000"/>
                <a:gd name="connsiteX345" fmla="*/ 9389 w 10000"/>
                <a:gd name="connsiteY345" fmla="*/ 3908 h 10000"/>
                <a:gd name="connsiteX346" fmla="*/ 9411 w 10000"/>
                <a:gd name="connsiteY346" fmla="*/ 3729 h 10000"/>
                <a:gd name="connsiteX347" fmla="*/ 9442 w 10000"/>
                <a:gd name="connsiteY347" fmla="*/ 3719 h 10000"/>
                <a:gd name="connsiteX348" fmla="*/ 9419 w 10000"/>
                <a:gd name="connsiteY348" fmla="*/ 3653 h 10000"/>
                <a:gd name="connsiteX349" fmla="*/ 9461 w 10000"/>
                <a:gd name="connsiteY349" fmla="*/ 3578 h 10000"/>
                <a:gd name="connsiteX350" fmla="*/ 9491 w 10000"/>
                <a:gd name="connsiteY350" fmla="*/ 3503 h 10000"/>
                <a:gd name="connsiteX351" fmla="*/ 9514 w 10000"/>
                <a:gd name="connsiteY351" fmla="*/ 3427 h 10000"/>
                <a:gd name="connsiteX352" fmla="*/ 9518 w 10000"/>
                <a:gd name="connsiteY352" fmla="*/ 3380 h 10000"/>
                <a:gd name="connsiteX353" fmla="*/ 9506 w 10000"/>
                <a:gd name="connsiteY353" fmla="*/ 3202 h 10000"/>
                <a:gd name="connsiteX354" fmla="*/ 9533 w 10000"/>
                <a:gd name="connsiteY354" fmla="*/ 3267 h 10000"/>
                <a:gd name="connsiteX355" fmla="*/ 9552 w 10000"/>
                <a:gd name="connsiteY355" fmla="*/ 3362 h 10000"/>
                <a:gd name="connsiteX356" fmla="*/ 9590 w 10000"/>
                <a:gd name="connsiteY356" fmla="*/ 3409 h 10000"/>
                <a:gd name="connsiteX357" fmla="*/ 9628 w 10000"/>
                <a:gd name="connsiteY357" fmla="*/ 3362 h 10000"/>
                <a:gd name="connsiteX358" fmla="*/ 9677 w 10000"/>
                <a:gd name="connsiteY358" fmla="*/ 3202 h 10000"/>
                <a:gd name="connsiteX359" fmla="*/ 9666 w 10000"/>
                <a:gd name="connsiteY359" fmla="*/ 3107 h 10000"/>
                <a:gd name="connsiteX360" fmla="*/ 9620 w 10000"/>
                <a:gd name="connsiteY360" fmla="*/ 3004 h 10000"/>
                <a:gd name="connsiteX361" fmla="*/ 9658 w 10000"/>
                <a:gd name="connsiteY361" fmla="*/ 2957 h 10000"/>
                <a:gd name="connsiteX362" fmla="*/ 9673 w 10000"/>
                <a:gd name="connsiteY362" fmla="*/ 2985 h 10000"/>
                <a:gd name="connsiteX363" fmla="*/ 9689 w 10000"/>
                <a:gd name="connsiteY363" fmla="*/ 2881 h 10000"/>
                <a:gd name="connsiteX364" fmla="*/ 9673 w 10000"/>
                <a:gd name="connsiteY364" fmla="*/ 2787 h 10000"/>
                <a:gd name="connsiteX365" fmla="*/ 9666 w 10000"/>
                <a:gd name="connsiteY365" fmla="*/ 2599 h 10000"/>
                <a:gd name="connsiteX366" fmla="*/ 9639 w 10000"/>
                <a:gd name="connsiteY366" fmla="*/ 2401 h 10000"/>
                <a:gd name="connsiteX367" fmla="*/ 9563 w 10000"/>
                <a:gd name="connsiteY367" fmla="*/ 2072 h 10000"/>
                <a:gd name="connsiteX368" fmla="*/ 9499 w 10000"/>
                <a:gd name="connsiteY368" fmla="*/ 1996 h 10000"/>
                <a:gd name="connsiteX369" fmla="*/ 9408 w 10000"/>
                <a:gd name="connsiteY369" fmla="*/ 2053 h 10000"/>
                <a:gd name="connsiteX370" fmla="*/ 9408 w 10000"/>
                <a:gd name="connsiteY370" fmla="*/ 2119 h 10000"/>
                <a:gd name="connsiteX371" fmla="*/ 9445 w 10000"/>
                <a:gd name="connsiteY371" fmla="*/ 2156 h 10000"/>
                <a:gd name="connsiteX372" fmla="*/ 9495 w 10000"/>
                <a:gd name="connsiteY372" fmla="*/ 2072 h 10000"/>
                <a:gd name="connsiteX373" fmla="*/ 9514 w 10000"/>
                <a:gd name="connsiteY373" fmla="*/ 2166 h 10000"/>
                <a:gd name="connsiteX374" fmla="*/ 9415 w 10000"/>
                <a:gd name="connsiteY374" fmla="*/ 2203 h 10000"/>
                <a:gd name="connsiteX375" fmla="*/ 9358 w 10000"/>
                <a:gd name="connsiteY375" fmla="*/ 2326 h 10000"/>
                <a:gd name="connsiteX376" fmla="*/ 9377 w 10000"/>
                <a:gd name="connsiteY376" fmla="*/ 2486 h 10000"/>
                <a:gd name="connsiteX377" fmla="*/ 9362 w 10000"/>
                <a:gd name="connsiteY377" fmla="*/ 2618 h 10000"/>
                <a:gd name="connsiteX378" fmla="*/ 9373 w 10000"/>
                <a:gd name="connsiteY378" fmla="*/ 2712 h 10000"/>
                <a:gd name="connsiteX379" fmla="*/ 9347 w 10000"/>
                <a:gd name="connsiteY379" fmla="*/ 3173 h 10000"/>
                <a:gd name="connsiteX380" fmla="*/ 9320 w 10000"/>
                <a:gd name="connsiteY380" fmla="*/ 3183 h 10000"/>
                <a:gd name="connsiteX381" fmla="*/ 9328 w 10000"/>
                <a:gd name="connsiteY381" fmla="*/ 3126 h 10000"/>
                <a:gd name="connsiteX382" fmla="*/ 9324 w 10000"/>
                <a:gd name="connsiteY382" fmla="*/ 3041 h 10000"/>
                <a:gd name="connsiteX383" fmla="*/ 9301 w 10000"/>
                <a:gd name="connsiteY383" fmla="*/ 2693 h 10000"/>
                <a:gd name="connsiteX384" fmla="*/ 9282 w 10000"/>
                <a:gd name="connsiteY384" fmla="*/ 2589 h 10000"/>
                <a:gd name="connsiteX385" fmla="*/ 9286 w 10000"/>
                <a:gd name="connsiteY385" fmla="*/ 2533 h 10000"/>
                <a:gd name="connsiteX386" fmla="*/ 9297 w 10000"/>
                <a:gd name="connsiteY386" fmla="*/ 2439 h 10000"/>
                <a:gd name="connsiteX387" fmla="*/ 9305 w 10000"/>
                <a:gd name="connsiteY387" fmla="*/ 2345 h 10000"/>
                <a:gd name="connsiteX388" fmla="*/ 9332 w 10000"/>
                <a:gd name="connsiteY388" fmla="*/ 2232 h 10000"/>
                <a:gd name="connsiteX389" fmla="*/ 9294 w 10000"/>
                <a:gd name="connsiteY389" fmla="*/ 2213 h 10000"/>
                <a:gd name="connsiteX390" fmla="*/ 9263 w 10000"/>
                <a:gd name="connsiteY390" fmla="*/ 2269 h 10000"/>
                <a:gd name="connsiteX391" fmla="*/ 9275 w 10000"/>
                <a:gd name="connsiteY391" fmla="*/ 2194 h 10000"/>
                <a:gd name="connsiteX392" fmla="*/ 9278 w 10000"/>
                <a:gd name="connsiteY392" fmla="*/ 2137 h 10000"/>
                <a:gd name="connsiteX393" fmla="*/ 9305 w 10000"/>
                <a:gd name="connsiteY393" fmla="*/ 2156 h 10000"/>
                <a:gd name="connsiteX394" fmla="*/ 9324 w 10000"/>
                <a:gd name="connsiteY394" fmla="*/ 2128 h 10000"/>
                <a:gd name="connsiteX395" fmla="*/ 9259 w 10000"/>
                <a:gd name="connsiteY395" fmla="*/ 1987 h 10000"/>
                <a:gd name="connsiteX396" fmla="*/ 9081 w 10000"/>
                <a:gd name="connsiteY396" fmla="*/ 2072 h 10000"/>
                <a:gd name="connsiteX397" fmla="*/ 8990 w 10000"/>
                <a:gd name="connsiteY397" fmla="*/ 2213 h 10000"/>
                <a:gd name="connsiteX398" fmla="*/ 8994 w 10000"/>
                <a:gd name="connsiteY398" fmla="*/ 2279 h 10000"/>
                <a:gd name="connsiteX399" fmla="*/ 8978 w 10000"/>
                <a:gd name="connsiteY399" fmla="*/ 2232 h 10000"/>
                <a:gd name="connsiteX400" fmla="*/ 8929 w 10000"/>
                <a:gd name="connsiteY400" fmla="*/ 2279 h 10000"/>
                <a:gd name="connsiteX401" fmla="*/ 8899 w 10000"/>
                <a:gd name="connsiteY401" fmla="*/ 2119 h 10000"/>
                <a:gd name="connsiteX402" fmla="*/ 8861 w 10000"/>
                <a:gd name="connsiteY402" fmla="*/ 2119 h 10000"/>
                <a:gd name="connsiteX403" fmla="*/ 8766 w 10000"/>
                <a:gd name="connsiteY403" fmla="*/ 2260 h 10000"/>
                <a:gd name="connsiteX404" fmla="*/ 8678 w 10000"/>
                <a:gd name="connsiteY404" fmla="*/ 2316 h 10000"/>
                <a:gd name="connsiteX405" fmla="*/ 8542 w 10000"/>
                <a:gd name="connsiteY405" fmla="*/ 2326 h 10000"/>
                <a:gd name="connsiteX406" fmla="*/ 8568 w 10000"/>
                <a:gd name="connsiteY406" fmla="*/ 2166 h 10000"/>
                <a:gd name="connsiteX407" fmla="*/ 8564 w 10000"/>
                <a:gd name="connsiteY407" fmla="*/ 2100 h 10000"/>
                <a:gd name="connsiteX408" fmla="*/ 8545 w 10000"/>
                <a:gd name="connsiteY408" fmla="*/ 2034 h 10000"/>
                <a:gd name="connsiteX409" fmla="*/ 8511 w 10000"/>
                <a:gd name="connsiteY409" fmla="*/ 1808 h 10000"/>
                <a:gd name="connsiteX410" fmla="*/ 8488 w 10000"/>
                <a:gd name="connsiteY410" fmla="*/ 1657 h 10000"/>
                <a:gd name="connsiteX411" fmla="*/ 8473 w 10000"/>
                <a:gd name="connsiteY411" fmla="*/ 1497 h 10000"/>
                <a:gd name="connsiteX412" fmla="*/ 8488 w 10000"/>
                <a:gd name="connsiteY412" fmla="*/ 1328 h 10000"/>
                <a:gd name="connsiteX413" fmla="*/ 8507 w 10000"/>
                <a:gd name="connsiteY413" fmla="*/ 1243 h 10000"/>
                <a:gd name="connsiteX414" fmla="*/ 8511 w 10000"/>
                <a:gd name="connsiteY414" fmla="*/ 1064 h 10000"/>
                <a:gd name="connsiteX415" fmla="*/ 8534 w 10000"/>
                <a:gd name="connsiteY415" fmla="*/ 1092 h 10000"/>
                <a:gd name="connsiteX416" fmla="*/ 8534 w 10000"/>
                <a:gd name="connsiteY416" fmla="*/ 1205 h 10000"/>
                <a:gd name="connsiteX417" fmla="*/ 8507 w 10000"/>
                <a:gd name="connsiteY417" fmla="*/ 1394 h 10000"/>
                <a:gd name="connsiteX418" fmla="*/ 8507 w 10000"/>
                <a:gd name="connsiteY418" fmla="*/ 1535 h 10000"/>
                <a:gd name="connsiteX419" fmla="*/ 8545 w 10000"/>
                <a:gd name="connsiteY419" fmla="*/ 1780 h 10000"/>
                <a:gd name="connsiteX420" fmla="*/ 8561 w 10000"/>
                <a:gd name="connsiteY420" fmla="*/ 1921 h 10000"/>
                <a:gd name="connsiteX421" fmla="*/ 8602 w 10000"/>
                <a:gd name="connsiteY421" fmla="*/ 1977 h 10000"/>
                <a:gd name="connsiteX422" fmla="*/ 8629 w 10000"/>
                <a:gd name="connsiteY422" fmla="*/ 1987 h 10000"/>
                <a:gd name="connsiteX423" fmla="*/ 8637 w 10000"/>
                <a:gd name="connsiteY423" fmla="*/ 1911 h 10000"/>
                <a:gd name="connsiteX424" fmla="*/ 8682 w 10000"/>
                <a:gd name="connsiteY424" fmla="*/ 2053 h 10000"/>
                <a:gd name="connsiteX425" fmla="*/ 8781 w 10000"/>
                <a:gd name="connsiteY425" fmla="*/ 2034 h 10000"/>
                <a:gd name="connsiteX426" fmla="*/ 8811 w 10000"/>
                <a:gd name="connsiteY426" fmla="*/ 1996 h 10000"/>
                <a:gd name="connsiteX427" fmla="*/ 8887 w 10000"/>
                <a:gd name="connsiteY427" fmla="*/ 1770 h 10000"/>
                <a:gd name="connsiteX428" fmla="*/ 8952 w 10000"/>
                <a:gd name="connsiteY428" fmla="*/ 1751 h 10000"/>
                <a:gd name="connsiteX429" fmla="*/ 8982 w 10000"/>
                <a:gd name="connsiteY429" fmla="*/ 1704 h 10000"/>
                <a:gd name="connsiteX430" fmla="*/ 8944 w 10000"/>
                <a:gd name="connsiteY430" fmla="*/ 1676 h 10000"/>
                <a:gd name="connsiteX431" fmla="*/ 8925 w 10000"/>
                <a:gd name="connsiteY431" fmla="*/ 1629 h 10000"/>
                <a:gd name="connsiteX432" fmla="*/ 8895 w 10000"/>
                <a:gd name="connsiteY432" fmla="*/ 1620 h 10000"/>
                <a:gd name="connsiteX433" fmla="*/ 8804 w 10000"/>
                <a:gd name="connsiteY433" fmla="*/ 1431 h 10000"/>
                <a:gd name="connsiteX434" fmla="*/ 8872 w 10000"/>
                <a:gd name="connsiteY434" fmla="*/ 1469 h 10000"/>
                <a:gd name="connsiteX435" fmla="*/ 8895 w 10000"/>
                <a:gd name="connsiteY435" fmla="*/ 1535 h 10000"/>
                <a:gd name="connsiteX436" fmla="*/ 8952 w 10000"/>
                <a:gd name="connsiteY436" fmla="*/ 1563 h 10000"/>
                <a:gd name="connsiteX437" fmla="*/ 9001 w 10000"/>
                <a:gd name="connsiteY437" fmla="*/ 1629 h 10000"/>
                <a:gd name="connsiteX438" fmla="*/ 9070 w 10000"/>
                <a:gd name="connsiteY438" fmla="*/ 1676 h 10000"/>
                <a:gd name="connsiteX439" fmla="*/ 9092 w 10000"/>
                <a:gd name="connsiteY439" fmla="*/ 1638 h 10000"/>
                <a:gd name="connsiteX440" fmla="*/ 9081 w 10000"/>
                <a:gd name="connsiteY440" fmla="*/ 1554 h 10000"/>
                <a:gd name="connsiteX441" fmla="*/ 9028 w 10000"/>
                <a:gd name="connsiteY441" fmla="*/ 1403 h 10000"/>
                <a:gd name="connsiteX442" fmla="*/ 9001 w 10000"/>
                <a:gd name="connsiteY442" fmla="*/ 1328 h 10000"/>
                <a:gd name="connsiteX443" fmla="*/ 9119 w 10000"/>
                <a:gd name="connsiteY443" fmla="*/ 1554 h 10000"/>
                <a:gd name="connsiteX444" fmla="*/ 9214 w 10000"/>
                <a:gd name="connsiteY444" fmla="*/ 1497 h 10000"/>
                <a:gd name="connsiteX445" fmla="*/ 9248 w 10000"/>
                <a:gd name="connsiteY445" fmla="*/ 1450 h 10000"/>
                <a:gd name="connsiteX446" fmla="*/ 9248 w 10000"/>
                <a:gd name="connsiteY446" fmla="*/ 1412 h 10000"/>
                <a:gd name="connsiteX447" fmla="*/ 9210 w 10000"/>
                <a:gd name="connsiteY447" fmla="*/ 1252 h 10000"/>
                <a:gd name="connsiteX448" fmla="*/ 9161 w 10000"/>
                <a:gd name="connsiteY448" fmla="*/ 1177 h 10000"/>
                <a:gd name="connsiteX449" fmla="*/ 9145 w 10000"/>
                <a:gd name="connsiteY449" fmla="*/ 1102 h 10000"/>
                <a:gd name="connsiteX450" fmla="*/ 9100 w 10000"/>
                <a:gd name="connsiteY450" fmla="*/ 1055 h 10000"/>
                <a:gd name="connsiteX451" fmla="*/ 9073 w 10000"/>
                <a:gd name="connsiteY451" fmla="*/ 979 h 10000"/>
                <a:gd name="connsiteX452" fmla="*/ 9145 w 10000"/>
                <a:gd name="connsiteY452" fmla="*/ 989 h 10000"/>
                <a:gd name="connsiteX453" fmla="*/ 9187 w 10000"/>
                <a:gd name="connsiteY453" fmla="*/ 1036 h 10000"/>
                <a:gd name="connsiteX454" fmla="*/ 9259 w 10000"/>
                <a:gd name="connsiteY454" fmla="*/ 1234 h 10000"/>
                <a:gd name="connsiteX455" fmla="*/ 9301 w 10000"/>
                <a:gd name="connsiteY455" fmla="*/ 1337 h 10000"/>
                <a:gd name="connsiteX456" fmla="*/ 9381 w 10000"/>
                <a:gd name="connsiteY456" fmla="*/ 1356 h 10000"/>
                <a:gd name="connsiteX457" fmla="*/ 9408 w 10000"/>
                <a:gd name="connsiteY457" fmla="*/ 1356 h 10000"/>
                <a:gd name="connsiteX458" fmla="*/ 9381 w 10000"/>
                <a:gd name="connsiteY458" fmla="*/ 1271 h 10000"/>
                <a:gd name="connsiteX459" fmla="*/ 9339 w 10000"/>
                <a:gd name="connsiteY459" fmla="*/ 1036 h 10000"/>
                <a:gd name="connsiteX460" fmla="*/ 9377 w 10000"/>
                <a:gd name="connsiteY460" fmla="*/ 1102 h 10000"/>
                <a:gd name="connsiteX461" fmla="*/ 9415 w 10000"/>
                <a:gd name="connsiteY461" fmla="*/ 1205 h 10000"/>
                <a:gd name="connsiteX462" fmla="*/ 9472 w 10000"/>
                <a:gd name="connsiteY462" fmla="*/ 1356 h 10000"/>
                <a:gd name="connsiteX463" fmla="*/ 9472 w 10000"/>
                <a:gd name="connsiteY463" fmla="*/ 1478 h 10000"/>
                <a:gd name="connsiteX464" fmla="*/ 9544 w 10000"/>
                <a:gd name="connsiteY464" fmla="*/ 1648 h 10000"/>
                <a:gd name="connsiteX465" fmla="*/ 9575 w 10000"/>
                <a:gd name="connsiteY465" fmla="*/ 1667 h 10000"/>
                <a:gd name="connsiteX466" fmla="*/ 9487 w 10000"/>
                <a:gd name="connsiteY466" fmla="*/ 1234 h 10000"/>
                <a:gd name="connsiteX467" fmla="*/ 9408 w 10000"/>
                <a:gd name="connsiteY467" fmla="*/ 782 h 10000"/>
                <a:gd name="connsiteX468" fmla="*/ 9373 w 10000"/>
                <a:gd name="connsiteY468" fmla="*/ 669 h 10000"/>
                <a:gd name="connsiteX469" fmla="*/ 9377 w 10000"/>
                <a:gd name="connsiteY469" fmla="*/ 565 h 10000"/>
                <a:gd name="connsiteX470" fmla="*/ 9377 w 10000"/>
                <a:gd name="connsiteY470" fmla="*/ 508 h 10000"/>
                <a:gd name="connsiteX471" fmla="*/ 9354 w 10000"/>
                <a:gd name="connsiteY471" fmla="*/ 443 h 10000"/>
                <a:gd name="connsiteX472" fmla="*/ 9354 w 10000"/>
                <a:gd name="connsiteY472" fmla="*/ 537 h 10000"/>
                <a:gd name="connsiteX473" fmla="*/ 9347 w 10000"/>
                <a:gd name="connsiteY473" fmla="*/ 678 h 10000"/>
                <a:gd name="connsiteX474" fmla="*/ 9320 w 10000"/>
                <a:gd name="connsiteY474" fmla="*/ 556 h 10000"/>
                <a:gd name="connsiteX475" fmla="*/ 9286 w 10000"/>
                <a:gd name="connsiteY475" fmla="*/ 499 h 10000"/>
                <a:gd name="connsiteX476" fmla="*/ 9290 w 10000"/>
                <a:gd name="connsiteY476" fmla="*/ 433 h 10000"/>
                <a:gd name="connsiteX477" fmla="*/ 9259 w 10000"/>
                <a:gd name="connsiteY477" fmla="*/ 377 h 10000"/>
                <a:gd name="connsiteX478" fmla="*/ 9229 w 10000"/>
                <a:gd name="connsiteY478" fmla="*/ 217 h 10000"/>
                <a:gd name="connsiteX479" fmla="*/ 9229 w 10000"/>
                <a:gd name="connsiteY479" fmla="*/ 47 h 10000"/>
                <a:gd name="connsiteX480" fmla="*/ 8264 w 10000"/>
                <a:gd name="connsiteY480" fmla="*/ 235 h 10000"/>
                <a:gd name="connsiteX481" fmla="*/ 7774 w 10000"/>
                <a:gd name="connsiteY481" fmla="*/ 348 h 10000"/>
                <a:gd name="connsiteX482" fmla="*/ 7509 w 10000"/>
                <a:gd name="connsiteY482" fmla="*/ 405 h 10000"/>
                <a:gd name="connsiteX483" fmla="*/ 7436 w 10000"/>
                <a:gd name="connsiteY483" fmla="*/ 414 h 10000"/>
                <a:gd name="connsiteX484" fmla="*/ 7414 w 10000"/>
                <a:gd name="connsiteY484" fmla="*/ 424 h 10000"/>
                <a:gd name="connsiteX485" fmla="*/ 7368 w 10000"/>
                <a:gd name="connsiteY485" fmla="*/ 424 h 10000"/>
                <a:gd name="connsiteX486" fmla="*/ 7322 w 10000"/>
                <a:gd name="connsiteY486" fmla="*/ 433 h 10000"/>
                <a:gd name="connsiteX487" fmla="*/ 7144 w 10000"/>
                <a:gd name="connsiteY487" fmla="*/ 480 h 10000"/>
                <a:gd name="connsiteX488" fmla="*/ 6700 w 10000"/>
                <a:gd name="connsiteY488" fmla="*/ 546 h 10000"/>
                <a:gd name="connsiteX489" fmla="*/ 6692 w 10000"/>
                <a:gd name="connsiteY489" fmla="*/ 621 h 10000"/>
                <a:gd name="connsiteX490" fmla="*/ 6673 w 10000"/>
                <a:gd name="connsiteY490" fmla="*/ 621 h 10000"/>
                <a:gd name="connsiteX491" fmla="*/ 6627 w 10000"/>
                <a:gd name="connsiteY491" fmla="*/ 923 h 10000"/>
                <a:gd name="connsiteX492" fmla="*/ 6627 w 10000"/>
                <a:gd name="connsiteY492" fmla="*/ 753 h 10000"/>
                <a:gd name="connsiteX493" fmla="*/ 6616 w 10000"/>
                <a:gd name="connsiteY493" fmla="*/ 800 h 10000"/>
                <a:gd name="connsiteX494" fmla="*/ 6643 w 10000"/>
                <a:gd name="connsiteY494" fmla="*/ 621 h 10000"/>
                <a:gd name="connsiteX495" fmla="*/ 6665 w 10000"/>
                <a:gd name="connsiteY495" fmla="*/ 556 h 10000"/>
                <a:gd name="connsiteX496" fmla="*/ 6601 w 10000"/>
                <a:gd name="connsiteY496" fmla="*/ 565 h 10000"/>
                <a:gd name="connsiteX497" fmla="*/ 6551 w 10000"/>
                <a:gd name="connsiteY497" fmla="*/ 565 h 10000"/>
                <a:gd name="connsiteX498" fmla="*/ 6525 w 10000"/>
                <a:gd name="connsiteY498" fmla="*/ 574 h 10000"/>
                <a:gd name="connsiteX499" fmla="*/ 6206 w 10000"/>
                <a:gd name="connsiteY499" fmla="*/ 621 h 10000"/>
                <a:gd name="connsiteX500" fmla="*/ 6134 w 10000"/>
                <a:gd name="connsiteY500" fmla="*/ 621 h 10000"/>
                <a:gd name="connsiteX501" fmla="*/ 6058 w 10000"/>
                <a:gd name="connsiteY501" fmla="*/ 650 h 10000"/>
                <a:gd name="connsiteX502" fmla="*/ 6024 w 10000"/>
                <a:gd name="connsiteY502" fmla="*/ 650 h 10000"/>
                <a:gd name="connsiteX503" fmla="*/ 6001 w 10000"/>
                <a:gd name="connsiteY503" fmla="*/ 650 h 10000"/>
                <a:gd name="connsiteX504" fmla="*/ 5967 w 10000"/>
                <a:gd name="connsiteY504" fmla="*/ 650 h 10000"/>
                <a:gd name="connsiteX505" fmla="*/ 5864 w 10000"/>
                <a:gd name="connsiteY505" fmla="*/ 678 h 10000"/>
                <a:gd name="connsiteX506" fmla="*/ 5849 w 10000"/>
                <a:gd name="connsiteY506" fmla="*/ 669 h 10000"/>
                <a:gd name="connsiteX507" fmla="*/ 5818 w 10000"/>
                <a:gd name="connsiteY507" fmla="*/ 678 h 10000"/>
                <a:gd name="connsiteX508" fmla="*/ 5792 w 10000"/>
                <a:gd name="connsiteY508" fmla="*/ 678 h 10000"/>
                <a:gd name="connsiteX509" fmla="*/ 5746 w 10000"/>
                <a:gd name="connsiteY509" fmla="*/ 697 h 10000"/>
                <a:gd name="connsiteX510" fmla="*/ 5701 w 10000"/>
                <a:gd name="connsiteY510" fmla="*/ 706 h 10000"/>
                <a:gd name="connsiteX511" fmla="*/ 5674 w 10000"/>
                <a:gd name="connsiteY511" fmla="*/ 706 h 10000"/>
                <a:gd name="connsiteX512" fmla="*/ 5348 w 10000"/>
                <a:gd name="connsiteY512" fmla="*/ 753 h 10000"/>
                <a:gd name="connsiteX513" fmla="*/ 4645 w 10000"/>
                <a:gd name="connsiteY513" fmla="*/ 819 h 10000"/>
                <a:gd name="connsiteX514" fmla="*/ 4615 w 10000"/>
                <a:gd name="connsiteY514" fmla="*/ 819 h 10000"/>
                <a:gd name="connsiteX515" fmla="*/ 3604 w 10000"/>
                <a:gd name="connsiteY515" fmla="*/ 857 h 10000"/>
                <a:gd name="connsiteX516" fmla="*/ 3578 w 10000"/>
                <a:gd name="connsiteY516" fmla="*/ 857 h 10000"/>
                <a:gd name="connsiteX517" fmla="*/ 3536 w 10000"/>
                <a:gd name="connsiteY517" fmla="*/ 857 h 10000"/>
                <a:gd name="connsiteX518" fmla="*/ 3316 w 10000"/>
                <a:gd name="connsiteY518" fmla="*/ 857 h 10000"/>
                <a:gd name="connsiteX519" fmla="*/ 3073 w 10000"/>
                <a:gd name="connsiteY519" fmla="*/ 819 h 10000"/>
                <a:gd name="connsiteX520" fmla="*/ 2940 w 10000"/>
                <a:gd name="connsiteY520" fmla="*/ 810 h 10000"/>
                <a:gd name="connsiteX521" fmla="*/ 2932 w 10000"/>
                <a:gd name="connsiteY521" fmla="*/ 876 h 10000"/>
                <a:gd name="connsiteX522" fmla="*/ 2928 w 10000"/>
                <a:gd name="connsiteY522" fmla="*/ 932 h 10000"/>
                <a:gd name="connsiteX523" fmla="*/ 2924 w 10000"/>
                <a:gd name="connsiteY523" fmla="*/ 1215 h 10000"/>
                <a:gd name="connsiteX524" fmla="*/ 2905 w 10000"/>
                <a:gd name="connsiteY524" fmla="*/ 1403 h 10000"/>
                <a:gd name="connsiteX525" fmla="*/ 2886 w 10000"/>
                <a:gd name="connsiteY525" fmla="*/ 1478 h 10000"/>
                <a:gd name="connsiteX526" fmla="*/ 2890 w 10000"/>
                <a:gd name="connsiteY526" fmla="*/ 1563 h 10000"/>
                <a:gd name="connsiteX527" fmla="*/ 2898 w 10000"/>
                <a:gd name="connsiteY527" fmla="*/ 1685 h 10000"/>
                <a:gd name="connsiteX528" fmla="*/ 2867 w 10000"/>
                <a:gd name="connsiteY528" fmla="*/ 1695 h 10000"/>
                <a:gd name="connsiteX529" fmla="*/ 2822 w 10000"/>
                <a:gd name="connsiteY529" fmla="*/ 1629 h 10000"/>
                <a:gd name="connsiteX530" fmla="*/ 2799 w 10000"/>
                <a:gd name="connsiteY530" fmla="*/ 1620 h 10000"/>
                <a:gd name="connsiteX531" fmla="*/ 2754 w 10000"/>
                <a:gd name="connsiteY531" fmla="*/ 1695 h 10000"/>
                <a:gd name="connsiteX532" fmla="*/ 2723 w 10000"/>
                <a:gd name="connsiteY532" fmla="*/ 1798 h 10000"/>
                <a:gd name="connsiteX533" fmla="*/ 2674 w 10000"/>
                <a:gd name="connsiteY533" fmla="*/ 1959 h 10000"/>
                <a:gd name="connsiteX534" fmla="*/ 2617 w 10000"/>
                <a:gd name="connsiteY534" fmla="*/ 2185 h 10000"/>
                <a:gd name="connsiteX535" fmla="*/ 2594 w 10000"/>
                <a:gd name="connsiteY535" fmla="*/ 2335 h 10000"/>
                <a:gd name="connsiteX536" fmla="*/ 2571 w 10000"/>
                <a:gd name="connsiteY536" fmla="*/ 2429 h 10000"/>
                <a:gd name="connsiteX537" fmla="*/ 2556 w 10000"/>
                <a:gd name="connsiteY537" fmla="*/ 2467 h 10000"/>
                <a:gd name="connsiteX538" fmla="*/ 2533 w 10000"/>
                <a:gd name="connsiteY538" fmla="*/ 2505 h 10000"/>
                <a:gd name="connsiteX539" fmla="*/ 2510 w 10000"/>
                <a:gd name="connsiteY539" fmla="*/ 2505 h 10000"/>
                <a:gd name="connsiteX540" fmla="*/ 2484 w 10000"/>
                <a:gd name="connsiteY540" fmla="*/ 2524 h 10000"/>
                <a:gd name="connsiteX541" fmla="*/ 2457 w 10000"/>
                <a:gd name="connsiteY541" fmla="*/ 2533 h 10000"/>
                <a:gd name="connsiteX542" fmla="*/ 2438 w 10000"/>
                <a:gd name="connsiteY542" fmla="*/ 2420 h 10000"/>
                <a:gd name="connsiteX543" fmla="*/ 2415 w 10000"/>
                <a:gd name="connsiteY543" fmla="*/ 2392 h 10000"/>
                <a:gd name="connsiteX544" fmla="*/ 2389 w 10000"/>
                <a:gd name="connsiteY544" fmla="*/ 2373 h 10000"/>
                <a:gd name="connsiteX545" fmla="*/ 2370 w 10000"/>
                <a:gd name="connsiteY545" fmla="*/ 2354 h 10000"/>
                <a:gd name="connsiteX546" fmla="*/ 2347 w 10000"/>
                <a:gd name="connsiteY546" fmla="*/ 2382 h 10000"/>
                <a:gd name="connsiteX547" fmla="*/ 2317 w 10000"/>
                <a:gd name="connsiteY547" fmla="*/ 2448 h 10000"/>
                <a:gd name="connsiteX548" fmla="*/ 2279 w 10000"/>
                <a:gd name="connsiteY548" fmla="*/ 2467 h 10000"/>
                <a:gd name="connsiteX549" fmla="*/ 2256 w 10000"/>
                <a:gd name="connsiteY549" fmla="*/ 2467 h 10000"/>
                <a:gd name="connsiteX550" fmla="*/ 2210 w 10000"/>
                <a:gd name="connsiteY550" fmla="*/ 2505 h 10000"/>
                <a:gd name="connsiteX551" fmla="*/ 2176 w 10000"/>
                <a:gd name="connsiteY551" fmla="*/ 2552 h 10000"/>
                <a:gd name="connsiteX552" fmla="*/ 2157 w 10000"/>
                <a:gd name="connsiteY552" fmla="*/ 2599 h 10000"/>
                <a:gd name="connsiteX553" fmla="*/ 2089 w 10000"/>
                <a:gd name="connsiteY553" fmla="*/ 2881 h 10000"/>
                <a:gd name="connsiteX554" fmla="*/ 2070 w 10000"/>
                <a:gd name="connsiteY554" fmla="*/ 2928 h 10000"/>
                <a:gd name="connsiteX555" fmla="*/ 2009 w 10000"/>
                <a:gd name="connsiteY555" fmla="*/ 3032 h 10000"/>
                <a:gd name="connsiteX556" fmla="*/ 1956 w 10000"/>
                <a:gd name="connsiteY556" fmla="*/ 3079 h 10000"/>
                <a:gd name="connsiteX557" fmla="*/ 1918 w 10000"/>
                <a:gd name="connsiteY557" fmla="*/ 3051 h 10000"/>
                <a:gd name="connsiteX558" fmla="*/ 1918 w 10000"/>
                <a:gd name="connsiteY558" fmla="*/ 2957 h 10000"/>
                <a:gd name="connsiteX559" fmla="*/ 1922 w 10000"/>
                <a:gd name="connsiteY559" fmla="*/ 2872 h 10000"/>
                <a:gd name="connsiteX560" fmla="*/ 1941 w 10000"/>
                <a:gd name="connsiteY560" fmla="*/ 2815 h 10000"/>
                <a:gd name="connsiteX561" fmla="*/ 1891 w 10000"/>
                <a:gd name="connsiteY561" fmla="*/ 2702 h 10000"/>
                <a:gd name="connsiteX562" fmla="*/ 1861 w 10000"/>
                <a:gd name="connsiteY562" fmla="*/ 2731 h 10000"/>
                <a:gd name="connsiteX563" fmla="*/ 1758 w 10000"/>
                <a:gd name="connsiteY563" fmla="*/ 2910 h 10000"/>
                <a:gd name="connsiteX564" fmla="*/ 1732 w 10000"/>
                <a:gd name="connsiteY564" fmla="*/ 2966 h 10000"/>
                <a:gd name="connsiteX565" fmla="*/ 1713 w 10000"/>
                <a:gd name="connsiteY565" fmla="*/ 3098 h 10000"/>
                <a:gd name="connsiteX566" fmla="*/ 1705 w 10000"/>
                <a:gd name="connsiteY566" fmla="*/ 3126 h 10000"/>
                <a:gd name="connsiteX567" fmla="*/ 1690 w 10000"/>
                <a:gd name="connsiteY567" fmla="*/ 3220 h 10000"/>
                <a:gd name="connsiteX568" fmla="*/ 1652 w 10000"/>
                <a:gd name="connsiteY568" fmla="*/ 3164 h 10000"/>
                <a:gd name="connsiteX569" fmla="*/ 1629 w 10000"/>
                <a:gd name="connsiteY569" fmla="*/ 3136 h 10000"/>
                <a:gd name="connsiteX570" fmla="*/ 1603 w 10000"/>
                <a:gd name="connsiteY570" fmla="*/ 3136 h 10000"/>
                <a:gd name="connsiteX571" fmla="*/ 1576 w 10000"/>
                <a:gd name="connsiteY571" fmla="*/ 3192 h 10000"/>
                <a:gd name="connsiteX572" fmla="*/ 1572 w 10000"/>
                <a:gd name="connsiteY572" fmla="*/ 3267 h 10000"/>
                <a:gd name="connsiteX573" fmla="*/ 1591 w 10000"/>
                <a:gd name="connsiteY573" fmla="*/ 3352 h 10000"/>
                <a:gd name="connsiteX574" fmla="*/ 1588 w 10000"/>
                <a:gd name="connsiteY574" fmla="*/ 3409 h 10000"/>
                <a:gd name="connsiteX575" fmla="*/ 1572 w 10000"/>
                <a:gd name="connsiteY575" fmla="*/ 3427 h 10000"/>
                <a:gd name="connsiteX576" fmla="*/ 1565 w 10000"/>
                <a:gd name="connsiteY576" fmla="*/ 3522 h 10000"/>
                <a:gd name="connsiteX577" fmla="*/ 1550 w 10000"/>
                <a:gd name="connsiteY577" fmla="*/ 3559 h 10000"/>
                <a:gd name="connsiteX578" fmla="*/ 1527 w 10000"/>
                <a:gd name="connsiteY578" fmla="*/ 3653 h 10000"/>
                <a:gd name="connsiteX579" fmla="*/ 1519 w 10000"/>
                <a:gd name="connsiteY579" fmla="*/ 3701 h 10000"/>
                <a:gd name="connsiteX580" fmla="*/ 1489 w 10000"/>
                <a:gd name="connsiteY580" fmla="*/ 3748 h 10000"/>
                <a:gd name="connsiteX581" fmla="*/ 1417 w 10000"/>
                <a:gd name="connsiteY581" fmla="*/ 3701 h 10000"/>
                <a:gd name="connsiteX582" fmla="*/ 1390 w 10000"/>
                <a:gd name="connsiteY582" fmla="*/ 3719 h 10000"/>
                <a:gd name="connsiteX583" fmla="*/ 1371 w 10000"/>
                <a:gd name="connsiteY583" fmla="*/ 3748 h 10000"/>
                <a:gd name="connsiteX584" fmla="*/ 1333 w 10000"/>
                <a:gd name="connsiteY584" fmla="*/ 3776 h 10000"/>
                <a:gd name="connsiteX585" fmla="*/ 1314 w 10000"/>
                <a:gd name="connsiteY585" fmla="*/ 3795 h 10000"/>
                <a:gd name="connsiteX586" fmla="*/ 1291 w 10000"/>
                <a:gd name="connsiteY586" fmla="*/ 3842 h 10000"/>
                <a:gd name="connsiteX587" fmla="*/ 1276 w 10000"/>
                <a:gd name="connsiteY587" fmla="*/ 3898 h 10000"/>
                <a:gd name="connsiteX588" fmla="*/ 1253 w 10000"/>
                <a:gd name="connsiteY588" fmla="*/ 3936 h 10000"/>
                <a:gd name="connsiteX589" fmla="*/ 1223 w 10000"/>
                <a:gd name="connsiteY589" fmla="*/ 3917 h 10000"/>
                <a:gd name="connsiteX590" fmla="*/ 1200 w 10000"/>
                <a:gd name="connsiteY590" fmla="*/ 3927 h 10000"/>
                <a:gd name="connsiteX591" fmla="*/ 1196 w 10000"/>
                <a:gd name="connsiteY591" fmla="*/ 3983 h 10000"/>
                <a:gd name="connsiteX592" fmla="*/ 1185 w 10000"/>
                <a:gd name="connsiteY592" fmla="*/ 4058 h 10000"/>
                <a:gd name="connsiteX593" fmla="*/ 1162 w 10000"/>
                <a:gd name="connsiteY593" fmla="*/ 4096 h 10000"/>
                <a:gd name="connsiteX594" fmla="*/ 1155 w 10000"/>
                <a:gd name="connsiteY594" fmla="*/ 4153 h 10000"/>
                <a:gd name="connsiteX595" fmla="*/ 1128 w 10000"/>
                <a:gd name="connsiteY595" fmla="*/ 4162 h 10000"/>
                <a:gd name="connsiteX596" fmla="*/ 1101 w 10000"/>
                <a:gd name="connsiteY596" fmla="*/ 4153 h 10000"/>
                <a:gd name="connsiteX597" fmla="*/ 1075 w 10000"/>
                <a:gd name="connsiteY597" fmla="*/ 4218 h 10000"/>
                <a:gd name="connsiteX598" fmla="*/ 1060 w 10000"/>
                <a:gd name="connsiteY598" fmla="*/ 4247 h 10000"/>
                <a:gd name="connsiteX599" fmla="*/ 1044 w 10000"/>
                <a:gd name="connsiteY599" fmla="*/ 4294 h 10000"/>
                <a:gd name="connsiteX600" fmla="*/ 1010 w 10000"/>
                <a:gd name="connsiteY600" fmla="*/ 4331 h 10000"/>
                <a:gd name="connsiteX601" fmla="*/ 976 w 10000"/>
                <a:gd name="connsiteY601" fmla="*/ 4350 h 10000"/>
                <a:gd name="connsiteX602" fmla="*/ 949 w 10000"/>
                <a:gd name="connsiteY602" fmla="*/ 4435 h 10000"/>
                <a:gd name="connsiteX603" fmla="*/ 934 w 10000"/>
                <a:gd name="connsiteY603" fmla="*/ 4482 h 10000"/>
                <a:gd name="connsiteX604" fmla="*/ 908 w 10000"/>
                <a:gd name="connsiteY604" fmla="*/ 4492 h 10000"/>
                <a:gd name="connsiteX605" fmla="*/ 877 w 10000"/>
                <a:gd name="connsiteY605" fmla="*/ 4510 h 10000"/>
                <a:gd name="connsiteX606" fmla="*/ 828 w 10000"/>
                <a:gd name="connsiteY606" fmla="*/ 4510 h 10000"/>
                <a:gd name="connsiteX607" fmla="*/ 794 w 10000"/>
                <a:gd name="connsiteY607" fmla="*/ 4463 h 10000"/>
                <a:gd name="connsiteX608" fmla="*/ 767 w 10000"/>
                <a:gd name="connsiteY608" fmla="*/ 4501 h 10000"/>
                <a:gd name="connsiteX609" fmla="*/ 684 w 10000"/>
                <a:gd name="connsiteY609" fmla="*/ 4482 h 10000"/>
                <a:gd name="connsiteX610" fmla="*/ 665 w 10000"/>
                <a:gd name="connsiteY610" fmla="*/ 4501 h 10000"/>
                <a:gd name="connsiteX611" fmla="*/ 615 w 10000"/>
                <a:gd name="connsiteY611" fmla="*/ 4529 h 10000"/>
                <a:gd name="connsiteX612" fmla="*/ 581 w 10000"/>
                <a:gd name="connsiteY612" fmla="*/ 4576 h 10000"/>
                <a:gd name="connsiteX613" fmla="*/ 555 w 10000"/>
                <a:gd name="connsiteY613" fmla="*/ 4642 h 10000"/>
                <a:gd name="connsiteX614" fmla="*/ 528 w 10000"/>
                <a:gd name="connsiteY614" fmla="*/ 4670 h 10000"/>
                <a:gd name="connsiteX615" fmla="*/ 505 w 10000"/>
                <a:gd name="connsiteY615" fmla="*/ 4661 h 10000"/>
                <a:gd name="connsiteX616" fmla="*/ 482 w 10000"/>
                <a:gd name="connsiteY616" fmla="*/ 4699 h 10000"/>
                <a:gd name="connsiteX617" fmla="*/ 471 w 10000"/>
                <a:gd name="connsiteY617" fmla="*/ 4746 h 10000"/>
                <a:gd name="connsiteX618" fmla="*/ 463 w 10000"/>
                <a:gd name="connsiteY618" fmla="*/ 4793 h 10000"/>
                <a:gd name="connsiteX619" fmla="*/ 418 w 10000"/>
                <a:gd name="connsiteY619" fmla="*/ 4868 h 10000"/>
                <a:gd name="connsiteX620" fmla="*/ 387 w 10000"/>
                <a:gd name="connsiteY620" fmla="*/ 4925 h 10000"/>
                <a:gd name="connsiteX621" fmla="*/ 365 w 10000"/>
                <a:gd name="connsiteY621" fmla="*/ 4953 h 10000"/>
                <a:gd name="connsiteX622" fmla="*/ 342 w 10000"/>
                <a:gd name="connsiteY622" fmla="*/ 5047 h 10000"/>
                <a:gd name="connsiteX623" fmla="*/ 346 w 10000"/>
                <a:gd name="connsiteY623" fmla="*/ 5104 h 10000"/>
                <a:gd name="connsiteX624" fmla="*/ 349 w 10000"/>
                <a:gd name="connsiteY624" fmla="*/ 5179 h 10000"/>
                <a:gd name="connsiteX625" fmla="*/ 330 w 10000"/>
                <a:gd name="connsiteY625" fmla="*/ 5235 h 10000"/>
                <a:gd name="connsiteX626" fmla="*/ 319 w 10000"/>
                <a:gd name="connsiteY626" fmla="*/ 5282 h 10000"/>
                <a:gd name="connsiteX627" fmla="*/ 319 w 10000"/>
                <a:gd name="connsiteY627" fmla="*/ 5358 h 10000"/>
                <a:gd name="connsiteX628" fmla="*/ 330 w 10000"/>
                <a:gd name="connsiteY628" fmla="*/ 5452 h 10000"/>
                <a:gd name="connsiteX629" fmla="*/ 311 w 10000"/>
                <a:gd name="connsiteY629" fmla="*/ 5537 h 10000"/>
                <a:gd name="connsiteX630" fmla="*/ 251 w 10000"/>
                <a:gd name="connsiteY630" fmla="*/ 5612 h 10000"/>
                <a:gd name="connsiteX631" fmla="*/ 222 w 10000"/>
                <a:gd name="connsiteY631" fmla="*/ 5597 h 10000"/>
                <a:gd name="connsiteX632" fmla="*/ 145 w 10000"/>
                <a:gd name="connsiteY632" fmla="*/ 5612 h 10000"/>
                <a:gd name="connsiteX633" fmla="*/ 129 w 10000"/>
                <a:gd name="connsiteY633" fmla="*/ 5593 h 10000"/>
                <a:gd name="connsiteX634" fmla="*/ 103 w 10000"/>
                <a:gd name="connsiteY634" fmla="*/ 5556 h 10000"/>
                <a:gd name="connsiteX635" fmla="*/ 87 w 10000"/>
                <a:gd name="connsiteY635" fmla="*/ 5603 h 10000"/>
                <a:gd name="connsiteX636" fmla="*/ 34 w 10000"/>
                <a:gd name="connsiteY636" fmla="*/ 5716 h 10000"/>
                <a:gd name="connsiteX637" fmla="*/ 23 w 10000"/>
                <a:gd name="connsiteY637" fmla="*/ 5800 h 10000"/>
                <a:gd name="connsiteX638" fmla="*/ 30 w 10000"/>
                <a:gd name="connsiteY638" fmla="*/ 5866 h 10000"/>
                <a:gd name="connsiteX639" fmla="*/ 27 w 10000"/>
                <a:gd name="connsiteY639" fmla="*/ 5932 h 10000"/>
                <a:gd name="connsiteX640" fmla="*/ 4 w 10000"/>
                <a:gd name="connsiteY640" fmla="*/ 6365 h 10000"/>
                <a:gd name="connsiteX641" fmla="*/ 0 w 10000"/>
                <a:gd name="connsiteY641" fmla="*/ 6516 h 10000"/>
                <a:gd name="connsiteX642" fmla="*/ 315 w 10000"/>
                <a:gd name="connsiteY642" fmla="*/ 6535 h 10000"/>
                <a:gd name="connsiteX643" fmla="*/ 794 w 10000"/>
                <a:gd name="connsiteY643" fmla="*/ 6525 h 10000"/>
                <a:gd name="connsiteX644" fmla="*/ 896 w 10000"/>
                <a:gd name="connsiteY644" fmla="*/ 6507 h 10000"/>
                <a:gd name="connsiteX645" fmla="*/ 1200 w 10000"/>
                <a:gd name="connsiteY645" fmla="*/ 6478 h 10000"/>
                <a:gd name="connsiteX646" fmla="*/ 1390 w 10000"/>
                <a:gd name="connsiteY646" fmla="*/ 6460 h 10000"/>
                <a:gd name="connsiteX647" fmla="*/ 1436 w 10000"/>
                <a:gd name="connsiteY647" fmla="*/ 6422 h 10000"/>
                <a:gd name="connsiteX648" fmla="*/ 1534 w 10000"/>
                <a:gd name="connsiteY648" fmla="*/ 6347 h 10000"/>
                <a:gd name="connsiteX649" fmla="*/ 1732 w 10000"/>
                <a:gd name="connsiteY649" fmla="*/ 6177 h 10000"/>
                <a:gd name="connsiteX650" fmla="*/ 1755 w 10000"/>
                <a:gd name="connsiteY650" fmla="*/ 6224 h 10000"/>
                <a:gd name="connsiteX651" fmla="*/ 1808 w 10000"/>
                <a:gd name="connsiteY651" fmla="*/ 6149 h 10000"/>
                <a:gd name="connsiteX652" fmla="*/ 1850 w 10000"/>
                <a:gd name="connsiteY652" fmla="*/ 6102 h 10000"/>
                <a:gd name="connsiteX653" fmla="*/ 1846 w 10000"/>
                <a:gd name="connsiteY653" fmla="*/ 6045 h 10000"/>
                <a:gd name="connsiteX654" fmla="*/ 1888 w 10000"/>
                <a:gd name="connsiteY654" fmla="*/ 6045 h 10000"/>
                <a:gd name="connsiteX655" fmla="*/ 1983 w 10000"/>
                <a:gd name="connsiteY655" fmla="*/ 5951 h 10000"/>
                <a:gd name="connsiteX656" fmla="*/ 2002 w 10000"/>
                <a:gd name="connsiteY656" fmla="*/ 5895 h 10000"/>
                <a:gd name="connsiteX657" fmla="*/ 2066 w 10000"/>
                <a:gd name="connsiteY657" fmla="*/ 5885 h 10000"/>
                <a:gd name="connsiteX658" fmla="*/ 2104 w 10000"/>
                <a:gd name="connsiteY658" fmla="*/ 5819 h 10000"/>
                <a:gd name="connsiteX659" fmla="*/ 2131 w 10000"/>
                <a:gd name="connsiteY659" fmla="*/ 5866 h 10000"/>
                <a:gd name="connsiteX660" fmla="*/ 2150 w 10000"/>
                <a:gd name="connsiteY660" fmla="*/ 5819 h 10000"/>
                <a:gd name="connsiteX661" fmla="*/ 2172 w 10000"/>
                <a:gd name="connsiteY661" fmla="*/ 5744 h 10000"/>
                <a:gd name="connsiteX662" fmla="*/ 2191 w 10000"/>
                <a:gd name="connsiteY662" fmla="*/ 5706 h 10000"/>
                <a:gd name="connsiteX663" fmla="*/ 2195 w 10000"/>
                <a:gd name="connsiteY663" fmla="*/ 5791 h 10000"/>
                <a:gd name="connsiteX664" fmla="*/ 2218 w 10000"/>
                <a:gd name="connsiteY664" fmla="*/ 5772 h 10000"/>
                <a:gd name="connsiteX665" fmla="*/ 2252 w 10000"/>
                <a:gd name="connsiteY665" fmla="*/ 5791 h 10000"/>
                <a:gd name="connsiteX666" fmla="*/ 2328 w 10000"/>
                <a:gd name="connsiteY666" fmla="*/ 5744 h 10000"/>
                <a:gd name="connsiteX667" fmla="*/ 3130 w 10000"/>
                <a:gd name="connsiteY667" fmla="*/ 5772 h 10000"/>
                <a:gd name="connsiteX668" fmla="*/ 3460 w 10000"/>
                <a:gd name="connsiteY668" fmla="*/ 5791 h 10000"/>
                <a:gd name="connsiteX669" fmla="*/ 3699 w 10000"/>
                <a:gd name="connsiteY669" fmla="*/ 5810 h 10000"/>
                <a:gd name="connsiteX670" fmla="*/ 3714 w 10000"/>
                <a:gd name="connsiteY670" fmla="*/ 5866 h 10000"/>
                <a:gd name="connsiteX671" fmla="*/ 3730 w 10000"/>
                <a:gd name="connsiteY671" fmla="*/ 5932 h 10000"/>
                <a:gd name="connsiteX672" fmla="*/ 3714 w 10000"/>
                <a:gd name="connsiteY672" fmla="*/ 5970 h 10000"/>
                <a:gd name="connsiteX673" fmla="*/ 3699 w 10000"/>
                <a:gd name="connsiteY673" fmla="*/ 6092 h 10000"/>
                <a:gd name="connsiteX674" fmla="*/ 3714 w 10000"/>
                <a:gd name="connsiteY674" fmla="*/ 6168 h 10000"/>
                <a:gd name="connsiteX675" fmla="*/ 3760 w 10000"/>
                <a:gd name="connsiteY675" fmla="*/ 6121 h 10000"/>
                <a:gd name="connsiteX676" fmla="*/ 3844 w 10000"/>
                <a:gd name="connsiteY676" fmla="*/ 5951 h 10000"/>
                <a:gd name="connsiteX677" fmla="*/ 3957 w 10000"/>
                <a:gd name="connsiteY677" fmla="*/ 6299 h 10000"/>
                <a:gd name="connsiteX678" fmla="*/ 4030 w 10000"/>
                <a:gd name="connsiteY678" fmla="*/ 6516 h 10000"/>
                <a:gd name="connsiteX679" fmla="*/ 4018 w 10000"/>
                <a:gd name="connsiteY679" fmla="*/ 6911 h 10000"/>
                <a:gd name="connsiteX680" fmla="*/ 4728 w 10000"/>
                <a:gd name="connsiteY680" fmla="*/ 6874 h 10000"/>
                <a:gd name="connsiteX681" fmla="*/ 4751 w 10000"/>
                <a:gd name="connsiteY681" fmla="*/ 6874 h 10000"/>
                <a:gd name="connsiteX682" fmla="*/ 5302 w 10000"/>
                <a:gd name="connsiteY682" fmla="*/ 6846 h 10000"/>
                <a:gd name="connsiteX683" fmla="*/ 5329 w 10000"/>
                <a:gd name="connsiteY683" fmla="*/ 6921 h 10000"/>
                <a:gd name="connsiteX684" fmla="*/ 5435 w 10000"/>
                <a:gd name="connsiteY684" fmla="*/ 7166 h 10000"/>
                <a:gd name="connsiteX685" fmla="*/ 5477 w 10000"/>
                <a:gd name="connsiteY685" fmla="*/ 7250 h 10000"/>
                <a:gd name="connsiteX686" fmla="*/ 5613 w 10000"/>
                <a:gd name="connsiteY686" fmla="*/ 7571 h 10000"/>
                <a:gd name="connsiteX687" fmla="*/ 5689 w 10000"/>
                <a:gd name="connsiteY687" fmla="*/ 7740 h 10000"/>
                <a:gd name="connsiteX688" fmla="*/ 5883 w 10000"/>
                <a:gd name="connsiteY688" fmla="*/ 8173 h 10000"/>
                <a:gd name="connsiteX689" fmla="*/ 6096 w 10000"/>
                <a:gd name="connsiteY689" fmla="*/ 8672 h 10000"/>
                <a:gd name="connsiteX690" fmla="*/ 6160 w 10000"/>
                <a:gd name="connsiteY690" fmla="*/ 8842 h 10000"/>
                <a:gd name="connsiteX691" fmla="*/ 6415 w 10000"/>
                <a:gd name="connsiteY691" fmla="*/ 9426 h 10000"/>
                <a:gd name="connsiteX692" fmla="*/ 6449 w 10000"/>
                <a:gd name="connsiteY692" fmla="*/ 9520 h 10000"/>
                <a:gd name="connsiteX693" fmla="*/ 6669 w 10000"/>
                <a:gd name="connsiteY693" fmla="*/ 10000 h 10000"/>
                <a:gd name="connsiteX694" fmla="*/ 6848 w 10000"/>
                <a:gd name="connsiteY694" fmla="*/ 9821 h 10000"/>
                <a:gd name="connsiteX695" fmla="*/ 6939 w 10000"/>
                <a:gd name="connsiteY695" fmla="*/ 9746 h 10000"/>
                <a:gd name="connsiteX696" fmla="*/ 7015 w 10000"/>
                <a:gd name="connsiteY696" fmla="*/ 9746 h 10000"/>
                <a:gd name="connsiteX697" fmla="*/ 7117 w 10000"/>
                <a:gd name="connsiteY697" fmla="*/ 9718 h 10000"/>
                <a:gd name="connsiteX698" fmla="*/ 7254 w 10000"/>
                <a:gd name="connsiteY698" fmla="*/ 9746 h 10000"/>
                <a:gd name="connsiteX699" fmla="*/ 7319 w 10000"/>
                <a:gd name="connsiteY699" fmla="*/ 9595 h 10000"/>
                <a:gd name="connsiteX700" fmla="*/ 7330 w 10000"/>
                <a:gd name="connsiteY700" fmla="*/ 9397 h 10000"/>
                <a:gd name="connsiteX701" fmla="*/ 7341 w 10000"/>
                <a:gd name="connsiteY701" fmla="*/ 9190 h 10000"/>
                <a:gd name="connsiteX702" fmla="*/ 7322 w 10000"/>
                <a:gd name="connsiteY702" fmla="*/ 8917 h 10000"/>
                <a:gd name="connsiteX703" fmla="*/ 7349 w 10000"/>
                <a:gd name="connsiteY703" fmla="*/ 9002 h 10000"/>
                <a:gd name="connsiteX704" fmla="*/ 7357 w 10000"/>
                <a:gd name="connsiteY704" fmla="*/ 9171 h 10000"/>
                <a:gd name="connsiteX705" fmla="*/ 7360 w 10000"/>
                <a:gd name="connsiteY705" fmla="*/ 9388 h 10000"/>
                <a:gd name="connsiteX706" fmla="*/ 7326 w 10000"/>
                <a:gd name="connsiteY706" fmla="*/ 9708 h 10000"/>
                <a:gd name="connsiteX707" fmla="*/ 7303 w 10000"/>
                <a:gd name="connsiteY707" fmla="*/ 9746 h 10000"/>
                <a:gd name="connsiteX708" fmla="*/ 7292 w 10000"/>
                <a:gd name="connsiteY708" fmla="*/ 9821 h 10000"/>
                <a:gd name="connsiteX709" fmla="*/ 7303 w 10000"/>
                <a:gd name="connsiteY709" fmla="*/ 9887 h 10000"/>
                <a:gd name="connsiteX710" fmla="*/ 7338 w 10000"/>
                <a:gd name="connsiteY710" fmla="*/ 9915 h 10000"/>
                <a:gd name="connsiteX711" fmla="*/ 7338 w 10000"/>
                <a:gd name="connsiteY711" fmla="*/ 9915 h 10000"/>
                <a:gd name="connsiteX712" fmla="*/ 7338 w 10000"/>
                <a:gd name="connsiteY712" fmla="*/ 9915 h 10000"/>
                <a:gd name="connsiteX0" fmla="*/ 9343 w 10000"/>
                <a:gd name="connsiteY0" fmla="*/ 235 h 10000"/>
                <a:gd name="connsiteX1" fmla="*/ 9396 w 10000"/>
                <a:gd name="connsiteY1" fmla="*/ 217 h 10000"/>
                <a:gd name="connsiteX2" fmla="*/ 9381 w 10000"/>
                <a:gd name="connsiteY2" fmla="*/ 9 h 10000"/>
                <a:gd name="connsiteX3" fmla="*/ 9335 w 10000"/>
                <a:gd name="connsiteY3" fmla="*/ 28 h 10000"/>
                <a:gd name="connsiteX4" fmla="*/ 9267 w 10000"/>
                <a:gd name="connsiteY4" fmla="*/ 28 h 10000"/>
                <a:gd name="connsiteX5" fmla="*/ 9271 w 10000"/>
                <a:gd name="connsiteY5" fmla="*/ 132 h 10000"/>
                <a:gd name="connsiteX6" fmla="*/ 9294 w 10000"/>
                <a:gd name="connsiteY6" fmla="*/ 141 h 10000"/>
                <a:gd name="connsiteX7" fmla="*/ 9286 w 10000"/>
                <a:gd name="connsiteY7" fmla="*/ 198 h 10000"/>
                <a:gd name="connsiteX8" fmla="*/ 9324 w 10000"/>
                <a:gd name="connsiteY8" fmla="*/ 207 h 10000"/>
                <a:gd name="connsiteX9" fmla="*/ 9343 w 10000"/>
                <a:gd name="connsiteY9" fmla="*/ 235 h 10000"/>
                <a:gd name="connsiteX10" fmla="*/ 9343 w 10000"/>
                <a:gd name="connsiteY10" fmla="*/ 235 h 10000"/>
                <a:gd name="connsiteX11" fmla="*/ 9343 w 10000"/>
                <a:gd name="connsiteY11" fmla="*/ 235 h 10000"/>
                <a:gd name="connsiteX12" fmla="*/ 9343 w 10000"/>
                <a:gd name="connsiteY12" fmla="*/ 235 h 10000"/>
                <a:gd name="connsiteX13" fmla="*/ 9787 w 10000"/>
                <a:gd name="connsiteY13" fmla="*/ 2524 h 10000"/>
                <a:gd name="connsiteX14" fmla="*/ 9791 w 10000"/>
                <a:gd name="connsiteY14" fmla="*/ 2401 h 10000"/>
                <a:gd name="connsiteX15" fmla="*/ 9768 w 10000"/>
                <a:gd name="connsiteY15" fmla="*/ 2363 h 10000"/>
                <a:gd name="connsiteX16" fmla="*/ 9757 w 10000"/>
                <a:gd name="connsiteY16" fmla="*/ 2260 h 10000"/>
                <a:gd name="connsiteX17" fmla="*/ 9723 w 10000"/>
                <a:gd name="connsiteY17" fmla="*/ 2203 h 10000"/>
                <a:gd name="connsiteX18" fmla="*/ 9704 w 10000"/>
                <a:gd name="connsiteY18" fmla="*/ 2109 h 10000"/>
                <a:gd name="connsiteX19" fmla="*/ 9670 w 10000"/>
                <a:gd name="connsiteY19" fmla="*/ 2090 h 10000"/>
                <a:gd name="connsiteX20" fmla="*/ 9654 w 10000"/>
                <a:gd name="connsiteY20" fmla="*/ 2109 h 10000"/>
                <a:gd name="connsiteX21" fmla="*/ 9723 w 10000"/>
                <a:gd name="connsiteY21" fmla="*/ 2298 h 10000"/>
                <a:gd name="connsiteX22" fmla="*/ 9734 w 10000"/>
                <a:gd name="connsiteY22" fmla="*/ 2467 h 10000"/>
                <a:gd name="connsiteX23" fmla="*/ 9761 w 10000"/>
                <a:gd name="connsiteY23" fmla="*/ 2514 h 10000"/>
                <a:gd name="connsiteX24" fmla="*/ 9787 w 10000"/>
                <a:gd name="connsiteY24" fmla="*/ 2524 h 10000"/>
                <a:gd name="connsiteX25" fmla="*/ 9787 w 10000"/>
                <a:gd name="connsiteY25" fmla="*/ 2524 h 10000"/>
                <a:gd name="connsiteX26" fmla="*/ 9787 w 10000"/>
                <a:gd name="connsiteY26" fmla="*/ 2524 h 10000"/>
                <a:gd name="connsiteX27" fmla="*/ 9897 w 10000"/>
                <a:gd name="connsiteY27" fmla="*/ 2646 h 10000"/>
                <a:gd name="connsiteX28" fmla="*/ 9875 w 10000"/>
                <a:gd name="connsiteY28" fmla="*/ 2505 h 10000"/>
                <a:gd name="connsiteX29" fmla="*/ 9738 w 10000"/>
                <a:gd name="connsiteY29" fmla="*/ 1902 h 10000"/>
                <a:gd name="connsiteX30" fmla="*/ 9597 w 10000"/>
                <a:gd name="connsiteY30" fmla="*/ 1290 h 10000"/>
                <a:gd name="connsiteX31" fmla="*/ 9521 w 10000"/>
                <a:gd name="connsiteY31" fmla="*/ 895 h 10000"/>
                <a:gd name="connsiteX32" fmla="*/ 9480 w 10000"/>
                <a:gd name="connsiteY32" fmla="*/ 556 h 10000"/>
                <a:gd name="connsiteX33" fmla="*/ 9453 w 10000"/>
                <a:gd name="connsiteY33" fmla="*/ 358 h 10000"/>
                <a:gd name="connsiteX34" fmla="*/ 9411 w 10000"/>
                <a:gd name="connsiteY34" fmla="*/ 0 h 10000"/>
                <a:gd name="connsiteX35" fmla="*/ 9381 w 10000"/>
                <a:gd name="connsiteY35" fmla="*/ 9 h 10000"/>
                <a:gd name="connsiteX36" fmla="*/ 9408 w 10000"/>
                <a:gd name="connsiteY36" fmla="*/ 94 h 10000"/>
                <a:gd name="connsiteX37" fmla="*/ 9415 w 10000"/>
                <a:gd name="connsiteY37" fmla="*/ 207 h 10000"/>
                <a:gd name="connsiteX38" fmla="*/ 9396 w 10000"/>
                <a:gd name="connsiteY38" fmla="*/ 348 h 10000"/>
                <a:gd name="connsiteX39" fmla="*/ 9434 w 10000"/>
                <a:gd name="connsiteY39" fmla="*/ 452 h 10000"/>
                <a:gd name="connsiteX40" fmla="*/ 9453 w 10000"/>
                <a:gd name="connsiteY40" fmla="*/ 508 h 10000"/>
                <a:gd name="connsiteX41" fmla="*/ 9483 w 10000"/>
                <a:gd name="connsiteY41" fmla="*/ 763 h 10000"/>
                <a:gd name="connsiteX42" fmla="*/ 9480 w 10000"/>
                <a:gd name="connsiteY42" fmla="*/ 913 h 10000"/>
                <a:gd name="connsiteX43" fmla="*/ 9506 w 10000"/>
                <a:gd name="connsiteY43" fmla="*/ 932 h 10000"/>
                <a:gd name="connsiteX44" fmla="*/ 9540 w 10000"/>
                <a:gd name="connsiteY44" fmla="*/ 1111 h 10000"/>
                <a:gd name="connsiteX45" fmla="*/ 9563 w 10000"/>
                <a:gd name="connsiteY45" fmla="*/ 1205 h 10000"/>
                <a:gd name="connsiteX46" fmla="*/ 9616 w 10000"/>
                <a:gd name="connsiteY46" fmla="*/ 1591 h 10000"/>
                <a:gd name="connsiteX47" fmla="*/ 9624 w 10000"/>
                <a:gd name="connsiteY47" fmla="*/ 1723 h 10000"/>
                <a:gd name="connsiteX48" fmla="*/ 9658 w 10000"/>
                <a:gd name="connsiteY48" fmla="*/ 1685 h 10000"/>
                <a:gd name="connsiteX49" fmla="*/ 9670 w 10000"/>
                <a:gd name="connsiteY49" fmla="*/ 1761 h 10000"/>
                <a:gd name="connsiteX50" fmla="*/ 9639 w 10000"/>
                <a:gd name="connsiteY50" fmla="*/ 1808 h 10000"/>
                <a:gd name="connsiteX51" fmla="*/ 9628 w 10000"/>
                <a:gd name="connsiteY51" fmla="*/ 1883 h 10000"/>
                <a:gd name="connsiteX52" fmla="*/ 9666 w 10000"/>
                <a:gd name="connsiteY52" fmla="*/ 1911 h 10000"/>
                <a:gd name="connsiteX53" fmla="*/ 9700 w 10000"/>
                <a:gd name="connsiteY53" fmla="*/ 1893 h 10000"/>
                <a:gd name="connsiteX54" fmla="*/ 9711 w 10000"/>
                <a:gd name="connsiteY54" fmla="*/ 1968 h 10000"/>
                <a:gd name="connsiteX55" fmla="*/ 9738 w 10000"/>
                <a:gd name="connsiteY55" fmla="*/ 1987 h 10000"/>
                <a:gd name="connsiteX56" fmla="*/ 9852 w 10000"/>
                <a:gd name="connsiteY56" fmla="*/ 2533 h 10000"/>
                <a:gd name="connsiteX57" fmla="*/ 9897 w 10000"/>
                <a:gd name="connsiteY57" fmla="*/ 2646 h 10000"/>
                <a:gd name="connsiteX58" fmla="*/ 9897 w 10000"/>
                <a:gd name="connsiteY58" fmla="*/ 2646 h 10000"/>
                <a:gd name="connsiteX59" fmla="*/ 9897 w 10000"/>
                <a:gd name="connsiteY59" fmla="*/ 2646 h 10000"/>
                <a:gd name="connsiteX60" fmla="*/ 8261 w 10000"/>
                <a:gd name="connsiteY60" fmla="*/ 6959 h 10000"/>
                <a:gd name="connsiteX61" fmla="*/ 8321 w 10000"/>
                <a:gd name="connsiteY61" fmla="*/ 6883 h 10000"/>
                <a:gd name="connsiteX62" fmla="*/ 8511 w 10000"/>
                <a:gd name="connsiteY62" fmla="*/ 6742 h 10000"/>
                <a:gd name="connsiteX63" fmla="*/ 8728 w 10000"/>
                <a:gd name="connsiteY63" fmla="*/ 6695 h 10000"/>
                <a:gd name="connsiteX64" fmla="*/ 8633 w 10000"/>
                <a:gd name="connsiteY64" fmla="*/ 6667 h 10000"/>
                <a:gd name="connsiteX65" fmla="*/ 8553 w 10000"/>
                <a:gd name="connsiteY65" fmla="*/ 6695 h 10000"/>
                <a:gd name="connsiteX66" fmla="*/ 8253 w 10000"/>
                <a:gd name="connsiteY66" fmla="*/ 6911 h 10000"/>
                <a:gd name="connsiteX67" fmla="*/ 8261 w 10000"/>
                <a:gd name="connsiteY67" fmla="*/ 6959 h 10000"/>
                <a:gd name="connsiteX68" fmla="*/ 8261 w 10000"/>
                <a:gd name="connsiteY68" fmla="*/ 6959 h 10000"/>
                <a:gd name="connsiteX69" fmla="*/ 8261 w 10000"/>
                <a:gd name="connsiteY69" fmla="*/ 6959 h 10000"/>
                <a:gd name="connsiteX70" fmla="*/ 9442 w 10000"/>
                <a:gd name="connsiteY70" fmla="*/ 5207 h 10000"/>
                <a:gd name="connsiteX71" fmla="*/ 9468 w 10000"/>
                <a:gd name="connsiteY71" fmla="*/ 5151 h 10000"/>
                <a:gd name="connsiteX72" fmla="*/ 9518 w 10000"/>
                <a:gd name="connsiteY72" fmla="*/ 5047 h 10000"/>
                <a:gd name="connsiteX73" fmla="*/ 9635 w 10000"/>
                <a:gd name="connsiteY73" fmla="*/ 4868 h 10000"/>
                <a:gd name="connsiteX74" fmla="*/ 9692 w 10000"/>
                <a:gd name="connsiteY74" fmla="*/ 4765 h 10000"/>
                <a:gd name="connsiteX75" fmla="*/ 9571 w 10000"/>
                <a:gd name="connsiteY75" fmla="*/ 4878 h 10000"/>
                <a:gd name="connsiteX76" fmla="*/ 9510 w 10000"/>
                <a:gd name="connsiteY76" fmla="*/ 4991 h 10000"/>
                <a:gd name="connsiteX77" fmla="*/ 9495 w 10000"/>
                <a:gd name="connsiteY77" fmla="*/ 5019 h 10000"/>
                <a:gd name="connsiteX78" fmla="*/ 9461 w 10000"/>
                <a:gd name="connsiteY78" fmla="*/ 5038 h 10000"/>
                <a:gd name="connsiteX79" fmla="*/ 9468 w 10000"/>
                <a:gd name="connsiteY79" fmla="*/ 5122 h 10000"/>
                <a:gd name="connsiteX80" fmla="*/ 9442 w 10000"/>
                <a:gd name="connsiteY80" fmla="*/ 5207 h 10000"/>
                <a:gd name="connsiteX81" fmla="*/ 9442 w 10000"/>
                <a:gd name="connsiteY81" fmla="*/ 5207 h 10000"/>
                <a:gd name="connsiteX82" fmla="*/ 9442 w 10000"/>
                <a:gd name="connsiteY82" fmla="*/ 5207 h 10000"/>
                <a:gd name="connsiteX83" fmla="*/ 8895 w 10000"/>
                <a:gd name="connsiteY83" fmla="*/ 6893 h 10000"/>
                <a:gd name="connsiteX84" fmla="*/ 8899 w 10000"/>
                <a:gd name="connsiteY84" fmla="*/ 6827 h 10000"/>
                <a:gd name="connsiteX85" fmla="*/ 8834 w 10000"/>
                <a:gd name="connsiteY85" fmla="*/ 6742 h 10000"/>
                <a:gd name="connsiteX86" fmla="*/ 8747 w 10000"/>
                <a:gd name="connsiteY86" fmla="*/ 6695 h 10000"/>
                <a:gd name="connsiteX87" fmla="*/ 8819 w 10000"/>
                <a:gd name="connsiteY87" fmla="*/ 6761 h 10000"/>
                <a:gd name="connsiteX88" fmla="*/ 8876 w 10000"/>
                <a:gd name="connsiteY88" fmla="*/ 6817 h 10000"/>
                <a:gd name="connsiteX89" fmla="*/ 8895 w 10000"/>
                <a:gd name="connsiteY89" fmla="*/ 6893 h 10000"/>
                <a:gd name="connsiteX90" fmla="*/ 8895 w 10000"/>
                <a:gd name="connsiteY90" fmla="*/ 6893 h 10000"/>
                <a:gd name="connsiteX91" fmla="*/ 8895 w 10000"/>
                <a:gd name="connsiteY91" fmla="*/ 6893 h 10000"/>
                <a:gd name="connsiteX92" fmla="*/ 8899 w 10000"/>
                <a:gd name="connsiteY92" fmla="*/ 7034 h 10000"/>
                <a:gd name="connsiteX93" fmla="*/ 8937 w 10000"/>
                <a:gd name="connsiteY93" fmla="*/ 6761 h 10000"/>
                <a:gd name="connsiteX94" fmla="*/ 9054 w 10000"/>
                <a:gd name="connsiteY94" fmla="*/ 6271 h 10000"/>
                <a:gd name="connsiteX95" fmla="*/ 9100 w 10000"/>
                <a:gd name="connsiteY95" fmla="*/ 6102 h 10000"/>
                <a:gd name="connsiteX96" fmla="*/ 9294 w 10000"/>
                <a:gd name="connsiteY96" fmla="*/ 5556 h 10000"/>
                <a:gd name="connsiteX97" fmla="*/ 9404 w 10000"/>
                <a:gd name="connsiteY97" fmla="*/ 5264 h 10000"/>
                <a:gd name="connsiteX98" fmla="*/ 9396 w 10000"/>
                <a:gd name="connsiteY98" fmla="*/ 5217 h 10000"/>
                <a:gd name="connsiteX99" fmla="*/ 9370 w 10000"/>
                <a:gd name="connsiteY99" fmla="*/ 5217 h 10000"/>
                <a:gd name="connsiteX100" fmla="*/ 9294 w 10000"/>
                <a:gd name="connsiteY100" fmla="*/ 5443 h 10000"/>
                <a:gd name="connsiteX101" fmla="*/ 9214 w 10000"/>
                <a:gd name="connsiteY101" fmla="*/ 5734 h 10000"/>
                <a:gd name="connsiteX102" fmla="*/ 9047 w 10000"/>
                <a:gd name="connsiteY102" fmla="*/ 6234 h 10000"/>
                <a:gd name="connsiteX103" fmla="*/ 8982 w 10000"/>
                <a:gd name="connsiteY103" fmla="*/ 6403 h 10000"/>
                <a:gd name="connsiteX104" fmla="*/ 8990 w 10000"/>
                <a:gd name="connsiteY104" fmla="*/ 6469 h 10000"/>
                <a:gd name="connsiteX105" fmla="*/ 8895 w 10000"/>
                <a:gd name="connsiteY105" fmla="*/ 6949 h 10000"/>
                <a:gd name="connsiteX106" fmla="*/ 8864 w 10000"/>
                <a:gd name="connsiteY106" fmla="*/ 6921 h 10000"/>
                <a:gd name="connsiteX107" fmla="*/ 8899 w 10000"/>
                <a:gd name="connsiteY107" fmla="*/ 7034 h 10000"/>
                <a:gd name="connsiteX108" fmla="*/ 8899 w 10000"/>
                <a:gd name="connsiteY108" fmla="*/ 7034 h 10000"/>
                <a:gd name="connsiteX109" fmla="*/ 8899 w 10000"/>
                <a:gd name="connsiteY109" fmla="*/ 7034 h 10000"/>
                <a:gd name="connsiteX110" fmla="*/ 9719 w 10000"/>
                <a:gd name="connsiteY110" fmla="*/ 4736 h 10000"/>
                <a:gd name="connsiteX111" fmla="*/ 9765 w 10000"/>
                <a:gd name="connsiteY111" fmla="*/ 4689 h 10000"/>
                <a:gd name="connsiteX112" fmla="*/ 9863 w 10000"/>
                <a:gd name="connsiteY112" fmla="*/ 4557 h 10000"/>
                <a:gd name="connsiteX113" fmla="*/ 9932 w 10000"/>
                <a:gd name="connsiteY113" fmla="*/ 4520 h 10000"/>
                <a:gd name="connsiteX114" fmla="*/ 9958 w 10000"/>
                <a:gd name="connsiteY114" fmla="*/ 4539 h 10000"/>
                <a:gd name="connsiteX115" fmla="*/ 9966 w 10000"/>
                <a:gd name="connsiteY115" fmla="*/ 4605 h 10000"/>
                <a:gd name="connsiteX116" fmla="*/ 9985 w 10000"/>
                <a:gd name="connsiteY116" fmla="*/ 4096 h 10000"/>
                <a:gd name="connsiteX117" fmla="*/ 10000 w 10000"/>
                <a:gd name="connsiteY117" fmla="*/ 3908 h 10000"/>
                <a:gd name="connsiteX118" fmla="*/ 9989 w 10000"/>
                <a:gd name="connsiteY118" fmla="*/ 3785 h 10000"/>
                <a:gd name="connsiteX119" fmla="*/ 10000 w 10000"/>
                <a:gd name="connsiteY119" fmla="*/ 3258 h 10000"/>
                <a:gd name="connsiteX120" fmla="*/ 9943 w 10000"/>
                <a:gd name="connsiteY120" fmla="*/ 2778 h 10000"/>
                <a:gd name="connsiteX121" fmla="*/ 9905 w 10000"/>
                <a:gd name="connsiteY121" fmla="*/ 2646 h 10000"/>
                <a:gd name="connsiteX122" fmla="*/ 9916 w 10000"/>
                <a:gd name="connsiteY122" fmla="*/ 2815 h 10000"/>
                <a:gd name="connsiteX123" fmla="*/ 9954 w 10000"/>
                <a:gd name="connsiteY123" fmla="*/ 2976 h 10000"/>
                <a:gd name="connsiteX124" fmla="*/ 9973 w 10000"/>
                <a:gd name="connsiteY124" fmla="*/ 3211 h 10000"/>
                <a:gd name="connsiteX125" fmla="*/ 9981 w 10000"/>
                <a:gd name="connsiteY125" fmla="*/ 3315 h 10000"/>
                <a:gd name="connsiteX126" fmla="*/ 9970 w 10000"/>
                <a:gd name="connsiteY126" fmla="*/ 3418 h 10000"/>
                <a:gd name="connsiteX127" fmla="*/ 9985 w 10000"/>
                <a:gd name="connsiteY127" fmla="*/ 3898 h 10000"/>
                <a:gd name="connsiteX128" fmla="*/ 9958 w 10000"/>
                <a:gd name="connsiteY128" fmla="*/ 4162 h 10000"/>
                <a:gd name="connsiteX129" fmla="*/ 9962 w 10000"/>
                <a:gd name="connsiteY129" fmla="*/ 4369 h 10000"/>
                <a:gd name="connsiteX130" fmla="*/ 9878 w 10000"/>
                <a:gd name="connsiteY130" fmla="*/ 4416 h 10000"/>
                <a:gd name="connsiteX131" fmla="*/ 9840 w 10000"/>
                <a:gd name="connsiteY131" fmla="*/ 4539 h 10000"/>
                <a:gd name="connsiteX132" fmla="*/ 9776 w 10000"/>
                <a:gd name="connsiteY132" fmla="*/ 4605 h 10000"/>
                <a:gd name="connsiteX133" fmla="*/ 9746 w 10000"/>
                <a:gd name="connsiteY133" fmla="*/ 4689 h 10000"/>
                <a:gd name="connsiteX134" fmla="*/ 9719 w 10000"/>
                <a:gd name="connsiteY134" fmla="*/ 4736 h 10000"/>
                <a:gd name="connsiteX135" fmla="*/ 9719 w 10000"/>
                <a:gd name="connsiteY135" fmla="*/ 4736 h 10000"/>
                <a:gd name="connsiteX136" fmla="*/ 9719 w 10000"/>
                <a:gd name="connsiteY136" fmla="*/ 4736 h 10000"/>
                <a:gd name="connsiteX137" fmla="*/ 7338 w 10000"/>
                <a:gd name="connsiteY137" fmla="*/ 9915 h 10000"/>
                <a:gd name="connsiteX138" fmla="*/ 7341 w 10000"/>
                <a:gd name="connsiteY138" fmla="*/ 9783 h 10000"/>
                <a:gd name="connsiteX139" fmla="*/ 7372 w 10000"/>
                <a:gd name="connsiteY139" fmla="*/ 9586 h 10000"/>
                <a:gd name="connsiteX140" fmla="*/ 7391 w 10000"/>
                <a:gd name="connsiteY140" fmla="*/ 9388 h 10000"/>
                <a:gd name="connsiteX141" fmla="*/ 7414 w 10000"/>
                <a:gd name="connsiteY141" fmla="*/ 9171 h 10000"/>
                <a:gd name="connsiteX142" fmla="*/ 7421 w 10000"/>
                <a:gd name="connsiteY142" fmla="*/ 9058 h 10000"/>
                <a:gd name="connsiteX143" fmla="*/ 7467 w 10000"/>
                <a:gd name="connsiteY143" fmla="*/ 8757 h 10000"/>
                <a:gd name="connsiteX144" fmla="*/ 7516 w 10000"/>
                <a:gd name="connsiteY144" fmla="*/ 8512 h 10000"/>
                <a:gd name="connsiteX145" fmla="*/ 7554 w 10000"/>
                <a:gd name="connsiteY145" fmla="*/ 8380 h 10000"/>
                <a:gd name="connsiteX146" fmla="*/ 7588 w 10000"/>
                <a:gd name="connsiteY146" fmla="*/ 8286 h 10000"/>
                <a:gd name="connsiteX147" fmla="*/ 7645 w 10000"/>
                <a:gd name="connsiteY147" fmla="*/ 8117 h 10000"/>
                <a:gd name="connsiteX148" fmla="*/ 7695 w 10000"/>
                <a:gd name="connsiteY148" fmla="*/ 7976 h 10000"/>
                <a:gd name="connsiteX149" fmla="*/ 7767 w 10000"/>
                <a:gd name="connsiteY149" fmla="*/ 7815 h 10000"/>
                <a:gd name="connsiteX150" fmla="*/ 7957 w 10000"/>
                <a:gd name="connsiteY150" fmla="*/ 7448 h 10000"/>
                <a:gd name="connsiteX151" fmla="*/ 7945 w 10000"/>
                <a:gd name="connsiteY151" fmla="*/ 7298 h 10000"/>
                <a:gd name="connsiteX152" fmla="*/ 7915 w 10000"/>
                <a:gd name="connsiteY152" fmla="*/ 7269 h 10000"/>
                <a:gd name="connsiteX153" fmla="*/ 7885 w 10000"/>
                <a:gd name="connsiteY153" fmla="*/ 7260 h 10000"/>
                <a:gd name="connsiteX154" fmla="*/ 7877 w 10000"/>
                <a:gd name="connsiteY154" fmla="*/ 7222 h 10000"/>
                <a:gd name="connsiteX155" fmla="*/ 7866 w 10000"/>
                <a:gd name="connsiteY155" fmla="*/ 7166 h 10000"/>
                <a:gd name="connsiteX156" fmla="*/ 7869 w 10000"/>
                <a:gd name="connsiteY156" fmla="*/ 7119 h 10000"/>
                <a:gd name="connsiteX157" fmla="*/ 7923 w 10000"/>
                <a:gd name="connsiteY157" fmla="*/ 7128 h 10000"/>
                <a:gd name="connsiteX158" fmla="*/ 7942 w 10000"/>
                <a:gd name="connsiteY158" fmla="*/ 7062 h 10000"/>
                <a:gd name="connsiteX159" fmla="*/ 7934 w 10000"/>
                <a:gd name="connsiteY159" fmla="*/ 6996 h 10000"/>
                <a:gd name="connsiteX160" fmla="*/ 7911 w 10000"/>
                <a:gd name="connsiteY160" fmla="*/ 6902 h 10000"/>
                <a:gd name="connsiteX161" fmla="*/ 7881 w 10000"/>
                <a:gd name="connsiteY161" fmla="*/ 6846 h 10000"/>
                <a:gd name="connsiteX162" fmla="*/ 7869 w 10000"/>
                <a:gd name="connsiteY162" fmla="*/ 6770 h 10000"/>
                <a:gd name="connsiteX163" fmla="*/ 7904 w 10000"/>
                <a:gd name="connsiteY163" fmla="*/ 6780 h 10000"/>
                <a:gd name="connsiteX164" fmla="*/ 7923 w 10000"/>
                <a:gd name="connsiteY164" fmla="*/ 6827 h 10000"/>
                <a:gd name="connsiteX165" fmla="*/ 7964 w 10000"/>
                <a:gd name="connsiteY165" fmla="*/ 7015 h 10000"/>
                <a:gd name="connsiteX166" fmla="*/ 7949 w 10000"/>
                <a:gd name="connsiteY166" fmla="*/ 7119 h 10000"/>
                <a:gd name="connsiteX167" fmla="*/ 7930 w 10000"/>
                <a:gd name="connsiteY167" fmla="*/ 7147 h 10000"/>
                <a:gd name="connsiteX168" fmla="*/ 7904 w 10000"/>
                <a:gd name="connsiteY168" fmla="*/ 7203 h 10000"/>
                <a:gd name="connsiteX169" fmla="*/ 7934 w 10000"/>
                <a:gd name="connsiteY169" fmla="*/ 7194 h 10000"/>
                <a:gd name="connsiteX170" fmla="*/ 7976 w 10000"/>
                <a:gd name="connsiteY170" fmla="*/ 7288 h 10000"/>
                <a:gd name="connsiteX171" fmla="*/ 8021 w 10000"/>
                <a:gd name="connsiteY171" fmla="*/ 7335 h 10000"/>
                <a:gd name="connsiteX172" fmla="*/ 8090 w 10000"/>
                <a:gd name="connsiteY172" fmla="*/ 7185 h 10000"/>
                <a:gd name="connsiteX173" fmla="*/ 8131 w 10000"/>
                <a:gd name="connsiteY173" fmla="*/ 7015 h 10000"/>
                <a:gd name="connsiteX174" fmla="*/ 8196 w 10000"/>
                <a:gd name="connsiteY174" fmla="*/ 6902 h 10000"/>
                <a:gd name="connsiteX175" fmla="*/ 8230 w 10000"/>
                <a:gd name="connsiteY175" fmla="*/ 6808 h 10000"/>
                <a:gd name="connsiteX176" fmla="*/ 8234 w 10000"/>
                <a:gd name="connsiteY176" fmla="*/ 6723 h 10000"/>
                <a:gd name="connsiteX177" fmla="*/ 8215 w 10000"/>
                <a:gd name="connsiteY177" fmla="*/ 6676 h 10000"/>
                <a:gd name="connsiteX178" fmla="*/ 8192 w 10000"/>
                <a:gd name="connsiteY178" fmla="*/ 6535 h 10000"/>
                <a:gd name="connsiteX179" fmla="*/ 8219 w 10000"/>
                <a:gd name="connsiteY179" fmla="*/ 6601 h 10000"/>
                <a:gd name="connsiteX180" fmla="*/ 8238 w 10000"/>
                <a:gd name="connsiteY180" fmla="*/ 6685 h 10000"/>
                <a:gd name="connsiteX181" fmla="*/ 8257 w 10000"/>
                <a:gd name="connsiteY181" fmla="*/ 6714 h 10000"/>
                <a:gd name="connsiteX182" fmla="*/ 8245 w 10000"/>
                <a:gd name="connsiteY182" fmla="*/ 6770 h 10000"/>
                <a:gd name="connsiteX183" fmla="*/ 8242 w 10000"/>
                <a:gd name="connsiteY183" fmla="*/ 6827 h 10000"/>
                <a:gd name="connsiteX184" fmla="*/ 8302 w 10000"/>
                <a:gd name="connsiteY184" fmla="*/ 6817 h 10000"/>
                <a:gd name="connsiteX185" fmla="*/ 8431 w 10000"/>
                <a:gd name="connsiteY185" fmla="*/ 6648 h 10000"/>
                <a:gd name="connsiteX186" fmla="*/ 8564 w 10000"/>
                <a:gd name="connsiteY186" fmla="*/ 6591 h 10000"/>
                <a:gd name="connsiteX187" fmla="*/ 8694 w 10000"/>
                <a:gd name="connsiteY187" fmla="*/ 6620 h 10000"/>
                <a:gd name="connsiteX188" fmla="*/ 8690 w 10000"/>
                <a:gd name="connsiteY188" fmla="*/ 6497 h 10000"/>
                <a:gd name="connsiteX189" fmla="*/ 8663 w 10000"/>
                <a:gd name="connsiteY189" fmla="*/ 6460 h 10000"/>
                <a:gd name="connsiteX190" fmla="*/ 8629 w 10000"/>
                <a:gd name="connsiteY190" fmla="*/ 6507 h 10000"/>
                <a:gd name="connsiteX191" fmla="*/ 8663 w 10000"/>
                <a:gd name="connsiteY191" fmla="*/ 6412 h 10000"/>
                <a:gd name="connsiteX192" fmla="*/ 8694 w 10000"/>
                <a:gd name="connsiteY192" fmla="*/ 6403 h 10000"/>
                <a:gd name="connsiteX193" fmla="*/ 8747 w 10000"/>
                <a:gd name="connsiteY193" fmla="*/ 6488 h 10000"/>
                <a:gd name="connsiteX194" fmla="*/ 8720 w 10000"/>
                <a:gd name="connsiteY194" fmla="*/ 6573 h 10000"/>
                <a:gd name="connsiteX195" fmla="*/ 8773 w 10000"/>
                <a:gd name="connsiteY195" fmla="*/ 6620 h 10000"/>
                <a:gd name="connsiteX196" fmla="*/ 8792 w 10000"/>
                <a:gd name="connsiteY196" fmla="*/ 6610 h 10000"/>
                <a:gd name="connsiteX197" fmla="*/ 8777 w 10000"/>
                <a:gd name="connsiteY197" fmla="*/ 6535 h 10000"/>
                <a:gd name="connsiteX198" fmla="*/ 8785 w 10000"/>
                <a:gd name="connsiteY198" fmla="*/ 6431 h 10000"/>
                <a:gd name="connsiteX199" fmla="*/ 8777 w 10000"/>
                <a:gd name="connsiteY199" fmla="*/ 6356 h 10000"/>
                <a:gd name="connsiteX200" fmla="*/ 8777 w 10000"/>
                <a:gd name="connsiteY200" fmla="*/ 6281 h 10000"/>
                <a:gd name="connsiteX201" fmla="*/ 8796 w 10000"/>
                <a:gd name="connsiteY201" fmla="*/ 6328 h 10000"/>
                <a:gd name="connsiteX202" fmla="*/ 8811 w 10000"/>
                <a:gd name="connsiteY202" fmla="*/ 6403 h 10000"/>
                <a:gd name="connsiteX203" fmla="*/ 8830 w 10000"/>
                <a:gd name="connsiteY203" fmla="*/ 6535 h 10000"/>
                <a:gd name="connsiteX204" fmla="*/ 8849 w 10000"/>
                <a:gd name="connsiteY204" fmla="*/ 6573 h 10000"/>
                <a:gd name="connsiteX205" fmla="*/ 8895 w 10000"/>
                <a:gd name="connsiteY205" fmla="*/ 6554 h 10000"/>
                <a:gd name="connsiteX206" fmla="*/ 8914 w 10000"/>
                <a:gd name="connsiteY206" fmla="*/ 6488 h 10000"/>
                <a:gd name="connsiteX207" fmla="*/ 8925 w 10000"/>
                <a:gd name="connsiteY207" fmla="*/ 6337 h 10000"/>
                <a:gd name="connsiteX208" fmla="*/ 8956 w 10000"/>
                <a:gd name="connsiteY208" fmla="*/ 6262 h 10000"/>
                <a:gd name="connsiteX209" fmla="*/ 9009 w 10000"/>
                <a:gd name="connsiteY209" fmla="*/ 6073 h 10000"/>
                <a:gd name="connsiteX210" fmla="*/ 9013 w 10000"/>
                <a:gd name="connsiteY210" fmla="*/ 5951 h 10000"/>
                <a:gd name="connsiteX211" fmla="*/ 9043 w 10000"/>
                <a:gd name="connsiteY211" fmla="*/ 6036 h 10000"/>
                <a:gd name="connsiteX212" fmla="*/ 9058 w 10000"/>
                <a:gd name="connsiteY212" fmla="*/ 5979 h 10000"/>
                <a:gd name="connsiteX213" fmla="*/ 9092 w 10000"/>
                <a:gd name="connsiteY213" fmla="*/ 5951 h 10000"/>
                <a:gd name="connsiteX214" fmla="*/ 9119 w 10000"/>
                <a:gd name="connsiteY214" fmla="*/ 5866 h 10000"/>
                <a:gd name="connsiteX215" fmla="*/ 9077 w 10000"/>
                <a:gd name="connsiteY215" fmla="*/ 5800 h 10000"/>
                <a:gd name="connsiteX216" fmla="*/ 9092 w 10000"/>
                <a:gd name="connsiteY216" fmla="*/ 5753 h 10000"/>
                <a:gd name="connsiteX217" fmla="*/ 9123 w 10000"/>
                <a:gd name="connsiteY217" fmla="*/ 5782 h 10000"/>
                <a:gd name="connsiteX218" fmla="*/ 9149 w 10000"/>
                <a:gd name="connsiteY218" fmla="*/ 5716 h 10000"/>
                <a:gd name="connsiteX219" fmla="*/ 9149 w 10000"/>
                <a:gd name="connsiteY219" fmla="*/ 5640 h 10000"/>
                <a:gd name="connsiteX220" fmla="*/ 9126 w 10000"/>
                <a:gd name="connsiteY220" fmla="*/ 5565 h 10000"/>
                <a:gd name="connsiteX221" fmla="*/ 9111 w 10000"/>
                <a:gd name="connsiteY221" fmla="*/ 5499 h 10000"/>
                <a:gd name="connsiteX222" fmla="*/ 9145 w 10000"/>
                <a:gd name="connsiteY222" fmla="*/ 5518 h 10000"/>
                <a:gd name="connsiteX223" fmla="*/ 9100 w 10000"/>
                <a:gd name="connsiteY223" fmla="*/ 5433 h 10000"/>
                <a:gd name="connsiteX224" fmla="*/ 9054 w 10000"/>
                <a:gd name="connsiteY224" fmla="*/ 5405 h 10000"/>
                <a:gd name="connsiteX225" fmla="*/ 9058 w 10000"/>
                <a:gd name="connsiteY225" fmla="*/ 5518 h 10000"/>
                <a:gd name="connsiteX226" fmla="*/ 9088 w 10000"/>
                <a:gd name="connsiteY226" fmla="*/ 5574 h 10000"/>
                <a:gd name="connsiteX227" fmla="*/ 9081 w 10000"/>
                <a:gd name="connsiteY227" fmla="*/ 5669 h 10000"/>
                <a:gd name="connsiteX228" fmla="*/ 9035 w 10000"/>
                <a:gd name="connsiteY228" fmla="*/ 5612 h 10000"/>
                <a:gd name="connsiteX229" fmla="*/ 9016 w 10000"/>
                <a:gd name="connsiteY229" fmla="*/ 5734 h 10000"/>
                <a:gd name="connsiteX230" fmla="*/ 8994 w 10000"/>
                <a:gd name="connsiteY230" fmla="*/ 5716 h 10000"/>
                <a:gd name="connsiteX231" fmla="*/ 8978 w 10000"/>
                <a:gd name="connsiteY231" fmla="*/ 5753 h 10000"/>
                <a:gd name="connsiteX232" fmla="*/ 8959 w 10000"/>
                <a:gd name="connsiteY232" fmla="*/ 5791 h 10000"/>
                <a:gd name="connsiteX233" fmla="*/ 8948 w 10000"/>
                <a:gd name="connsiteY233" fmla="*/ 5753 h 10000"/>
                <a:gd name="connsiteX234" fmla="*/ 8959 w 10000"/>
                <a:gd name="connsiteY234" fmla="*/ 5678 h 10000"/>
                <a:gd name="connsiteX235" fmla="*/ 8978 w 10000"/>
                <a:gd name="connsiteY235" fmla="*/ 5593 h 10000"/>
                <a:gd name="connsiteX236" fmla="*/ 8971 w 10000"/>
                <a:gd name="connsiteY236" fmla="*/ 5405 h 10000"/>
                <a:gd name="connsiteX237" fmla="*/ 8944 w 10000"/>
                <a:gd name="connsiteY237" fmla="*/ 5330 h 10000"/>
                <a:gd name="connsiteX238" fmla="*/ 8914 w 10000"/>
                <a:gd name="connsiteY238" fmla="*/ 5292 h 10000"/>
                <a:gd name="connsiteX239" fmla="*/ 8887 w 10000"/>
                <a:gd name="connsiteY239" fmla="*/ 5490 h 10000"/>
                <a:gd name="connsiteX240" fmla="*/ 8906 w 10000"/>
                <a:gd name="connsiteY240" fmla="*/ 5603 h 10000"/>
                <a:gd name="connsiteX241" fmla="*/ 8868 w 10000"/>
                <a:gd name="connsiteY241" fmla="*/ 5537 h 10000"/>
                <a:gd name="connsiteX242" fmla="*/ 8800 w 10000"/>
                <a:gd name="connsiteY242" fmla="*/ 5584 h 10000"/>
                <a:gd name="connsiteX243" fmla="*/ 8804 w 10000"/>
                <a:gd name="connsiteY243" fmla="*/ 5706 h 10000"/>
                <a:gd name="connsiteX244" fmla="*/ 8777 w 10000"/>
                <a:gd name="connsiteY244" fmla="*/ 5631 h 10000"/>
                <a:gd name="connsiteX245" fmla="*/ 8747 w 10000"/>
                <a:gd name="connsiteY245" fmla="*/ 5612 h 10000"/>
                <a:gd name="connsiteX246" fmla="*/ 8618 w 10000"/>
                <a:gd name="connsiteY246" fmla="*/ 5904 h 10000"/>
                <a:gd name="connsiteX247" fmla="*/ 8481 w 10000"/>
                <a:gd name="connsiteY247" fmla="*/ 5847 h 10000"/>
                <a:gd name="connsiteX248" fmla="*/ 8412 w 10000"/>
                <a:gd name="connsiteY248" fmla="*/ 5791 h 10000"/>
                <a:gd name="connsiteX249" fmla="*/ 8359 w 10000"/>
                <a:gd name="connsiteY249" fmla="*/ 5687 h 10000"/>
                <a:gd name="connsiteX250" fmla="*/ 8272 w 10000"/>
                <a:gd name="connsiteY250" fmla="*/ 5358 h 10000"/>
                <a:gd name="connsiteX251" fmla="*/ 8257 w 10000"/>
                <a:gd name="connsiteY251" fmla="*/ 5245 h 10000"/>
                <a:gd name="connsiteX252" fmla="*/ 8230 w 10000"/>
                <a:gd name="connsiteY252" fmla="*/ 5179 h 10000"/>
                <a:gd name="connsiteX253" fmla="*/ 8268 w 10000"/>
                <a:gd name="connsiteY253" fmla="*/ 5217 h 10000"/>
                <a:gd name="connsiteX254" fmla="*/ 8302 w 10000"/>
                <a:gd name="connsiteY254" fmla="*/ 5358 h 10000"/>
                <a:gd name="connsiteX255" fmla="*/ 8336 w 10000"/>
                <a:gd name="connsiteY255" fmla="*/ 5452 h 10000"/>
                <a:gd name="connsiteX256" fmla="*/ 8378 w 10000"/>
                <a:gd name="connsiteY256" fmla="*/ 5490 h 10000"/>
                <a:gd name="connsiteX257" fmla="*/ 8416 w 10000"/>
                <a:gd name="connsiteY257" fmla="*/ 5574 h 10000"/>
                <a:gd name="connsiteX258" fmla="*/ 8469 w 10000"/>
                <a:gd name="connsiteY258" fmla="*/ 5659 h 10000"/>
                <a:gd name="connsiteX259" fmla="*/ 8542 w 10000"/>
                <a:gd name="connsiteY259" fmla="*/ 5772 h 10000"/>
                <a:gd name="connsiteX260" fmla="*/ 8629 w 10000"/>
                <a:gd name="connsiteY260" fmla="*/ 5640 h 10000"/>
                <a:gd name="connsiteX261" fmla="*/ 8766 w 10000"/>
                <a:gd name="connsiteY261" fmla="*/ 5367 h 10000"/>
                <a:gd name="connsiteX262" fmla="*/ 8811 w 10000"/>
                <a:gd name="connsiteY262" fmla="*/ 5179 h 10000"/>
                <a:gd name="connsiteX263" fmla="*/ 8815 w 10000"/>
                <a:gd name="connsiteY263" fmla="*/ 5038 h 10000"/>
                <a:gd name="connsiteX264" fmla="*/ 8785 w 10000"/>
                <a:gd name="connsiteY264" fmla="*/ 4972 h 10000"/>
                <a:gd name="connsiteX265" fmla="*/ 8773 w 10000"/>
                <a:gd name="connsiteY265" fmla="*/ 5056 h 10000"/>
                <a:gd name="connsiteX266" fmla="*/ 8678 w 10000"/>
                <a:gd name="connsiteY266" fmla="*/ 5047 h 10000"/>
                <a:gd name="connsiteX267" fmla="*/ 8690 w 10000"/>
                <a:gd name="connsiteY267" fmla="*/ 4953 h 10000"/>
                <a:gd name="connsiteX268" fmla="*/ 8712 w 10000"/>
                <a:gd name="connsiteY268" fmla="*/ 4991 h 10000"/>
                <a:gd name="connsiteX269" fmla="*/ 8766 w 10000"/>
                <a:gd name="connsiteY269" fmla="*/ 4953 h 10000"/>
                <a:gd name="connsiteX270" fmla="*/ 8796 w 10000"/>
                <a:gd name="connsiteY270" fmla="*/ 4896 h 10000"/>
                <a:gd name="connsiteX271" fmla="*/ 8830 w 10000"/>
                <a:gd name="connsiteY271" fmla="*/ 4915 h 10000"/>
                <a:gd name="connsiteX272" fmla="*/ 8849 w 10000"/>
                <a:gd name="connsiteY272" fmla="*/ 4896 h 10000"/>
                <a:gd name="connsiteX273" fmla="*/ 8781 w 10000"/>
                <a:gd name="connsiteY273" fmla="*/ 4783 h 10000"/>
                <a:gd name="connsiteX274" fmla="*/ 8880 w 10000"/>
                <a:gd name="connsiteY274" fmla="*/ 4821 h 10000"/>
                <a:gd name="connsiteX275" fmla="*/ 8857 w 10000"/>
                <a:gd name="connsiteY275" fmla="*/ 4736 h 10000"/>
                <a:gd name="connsiteX276" fmla="*/ 8883 w 10000"/>
                <a:gd name="connsiteY276" fmla="*/ 4689 h 10000"/>
                <a:gd name="connsiteX277" fmla="*/ 8895 w 10000"/>
                <a:gd name="connsiteY277" fmla="*/ 4576 h 10000"/>
                <a:gd name="connsiteX278" fmla="*/ 8868 w 10000"/>
                <a:gd name="connsiteY278" fmla="*/ 4548 h 10000"/>
                <a:gd name="connsiteX279" fmla="*/ 8868 w 10000"/>
                <a:gd name="connsiteY279" fmla="*/ 4463 h 10000"/>
                <a:gd name="connsiteX280" fmla="*/ 8826 w 10000"/>
                <a:gd name="connsiteY280" fmla="*/ 4463 h 10000"/>
                <a:gd name="connsiteX281" fmla="*/ 8769 w 10000"/>
                <a:gd name="connsiteY281" fmla="*/ 4407 h 10000"/>
                <a:gd name="connsiteX282" fmla="*/ 8720 w 10000"/>
                <a:gd name="connsiteY282" fmla="*/ 4435 h 10000"/>
                <a:gd name="connsiteX283" fmla="*/ 8629 w 10000"/>
                <a:gd name="connsiteY283" fmla="*/ 4397 h 10000"/>
                <a:gd name="connsiteX284" fmla="*/ 8621 w 10000"/>
                <a:gd name="connsiteY284" fmla="*/ 4341 h 10000"/>
                <a:gd name="connsiteX285" fmla="*/ 8488 w 10000"/>
                <a:gd name="connsiteY285" fmla="*/ 4256 h 10000"/>
                <a:gd name="connsiteX286" fmla="*/ 8450 w 10000"/>
                <a:gd name="connsiteY286" fmla="*/ 4162 h 10000"/>
                <a:gd name="connsiteX287" fmla="*/ 8416 w 10000"/>
                <a:gd name="connsiteY287" fmla="*/ 4181 h 10000"/>
                <a:gd name="connsiteX288" fmla="*/ 8352 w 10000"/>
                <a:gd name="connsiteY288" fmla="*/ 4115 h 10000"/>
                <a:gd name="connsiteX289" fmla="*/ 8314 w 10000"/>
                <a:gd name="connsiteY289" fmla="*/ 4143 h 10000"/>
                <a:gd name="connsiteX290" fmla="*/ 8302 w 10000"/>
                <a:gd name="connsiteY290" fmla="*/ 4049 h 10000"/>
                <a:gd name="connsiteX291" fmla="*/ 8234 w 10000"/>
                <a:gd name="connsiteY291" fmla="*/ 3964 h 10000"/>
                <a:gd name="connsiteX292" fmla="*/ 8238 w 10000"/>
                <a:gd name="connsiteY292" fmla="*/ 3889 h 10000"/>
                <a:gd name="connsiteX293" fmla="*/ 8295 w 10000"/>
                <a:gd name="connsiteY293" fmla="*/ 3983 h 10000"/>
                <a:gd name="connsiteX294" fmla="*/ 8340 w 10000"/>
                <a:gd name="connsiteY294" fmla="*/ 4011 h 10000"/>
                <a:gd name="connsiteX295" fmla="*/ 8382 w 10000"/>
                <a:gd name="connsiteY295" fmla="*/ 4058 h 10000"/>
                <a:gd name="connsiteX296" fmla="*/ 8443 w 10000"/>
                <a:gd name="connsiteY296" fmla="*/ 4049 h 10000"/>
                <a:gd name="connsiteX297" fmla="*/ 8553 w 10000"/>
                <a:gd name="connsiteY297" fmla="*/ 4143 h 10000"/>
                <a:gd name="connsiteX298" fmla="*/ 8618 w 10000"/>
                <a:gd name="connsiteY298" fmla="*/ 4134 h 10000"/>
                <a:gd name="connsiteX299" fmla="*/ 8694 w 10000"/>
                <a:gd name="connsiteY299" fmla="*/ 4190 h 10000"/>
                <a:gd name="connsiteX300" fmla="*/ 8739 w 10000"/>
                <a:gd name="connsiteY300" fmla="*/ 4237 h 10000"/>
                <a:gd name="connsiteX301" fmla="*/ 8766 w 10000"/>
                <a:gd name="connsiteY301" fmla="*/ 4237 h 10000"/>
                <a:gd name="connsiteX302" fmla="*/ 8712 w 10000"/>
                <a:gd name="connsiteY302" fmla="*/ 3955 h 10000"/>
                <a:gd name="connsiteX303" fmla="*/ 8720 w 10000"/>
                <a:gd name="connsiteY303" fmla="*/ 3908 h 10000"/>
                <a:gd name="connsiteX304" fmla="*/ 8675 w 10000"/>
                <a:gd name="connsiteY304" fmla="*/ 3823 h 10000"/>
                <a:gd name="connsiteX305" fmla="*/ 8747 w 10000"/>
                <a:gd name="connsiteY305" fmla="*/ 3701 h 10000"/>
                <a:gd name="connsiteX306" fmla="*/ 8796 w 10000"/>
                <a:gd name="connsiteY306" fmla="*/ 3729 h 10000"/>
                <a:gd name="connsiteX307" fmla="*/ 8830 w 10000"/>
                <a:gd name="connsiteY307" fmla="*/ 3710 h 10000"/>
                <a:gd name="connsiteX308" fmla="*/ 8861 w 10000"/>
                <a:gd name="connsiteY308" fmla="*/ 3616 h 10000"/>
                <a:gd name="connsiteX309" fmla="*/ 8849 w 10000"/>
                <a:gd name="connsiteY309" fmla="*/ 3748 h 10000"/>
                <a:gd name="connsiteX310" fmla="*/ 8823 w 10000"/>
                <a:gd name="connsiteY310" fmla="*/ 3795 h 10000"/>
                <a:gd name="connsiteX311" fmla="*/ 8728 w 10000"/>
                <a:gd name="connsiteY311" fmla="*/ 3814 h 10000"/>
                <a:gd name="connsiteX312" fmla="*/ 8758 w 10000"/>
                <a:gd name="connsiteY312" fmla="*/ 3870 h 10000"/>
                <a:gd name="connsiteX313" fmla="*/ 8769 w 10000"/>
                <a:gd name="connsiteY313" fmla="*/ 3936 h 10000"/>
                <a:gd name="connsiteX314" fmla="*/ 8773 w 10000"/>
                <a:gd name="connsiteY314" fmla="*/ 4058 h 10000"/>
                <a:gd name="connsiteX315" fmla="*/ 8804 w 10000"/>
                <a:gd name="connsiteY315" fmla="*/ 4077 h 10000"/>
                <a:gd name="connsiteX316" fmla="*/ 8796 w 10000"/>
                <a:gd name="connsiteY316" fmla="*/ 4143 h 10000"/>
                <a:gd name="connsiteX317" fmla="*/ 8819 w 10000"/>
                <a:gd name="connsiteY317" fmla="*/ 4209 h 10000"/>
                <a:gd name="connsiteX318" fmla="*/ 8880 w 10000"/>
                <a:gd name="connsiteY318" fmla="*/ 4247 h 10000"/>
                <a:gd name="connsiteX319" fmla="*/ 8876 w 10000"/>
                <a:gd name="connsiteY319" fmla="*/ 4190 h 10000"/>
                <a:gd name="connsiteX320" fmla="*/ 8899 w 10000"/>
                <a:gd name="connsiteY320" fmla="*/ 4181 h 10000"/>
                <a:gd name="connsiteX321" fmla="*/ 8933 w 10000"/>
                <a:gd name="connsiteY321" fmla="*/ 4096 h 10000"/>
                <a:gd name="connsiteX322" fmla="*/ 8937 w 10000"/>
                <a:gd name="connsiteY322" fmla="*/ 4002 h 10000"/>
                <a:gd name="connsiteX323" fmla="*/ 8956 w 10000"/>
                <a:gd name="connsiteY323" fmla="*/ 4040 h 10000"/>
                <a:gd name="connsiteX324" fmla="*/ 8971 w 10000"/>
                <a:gd name="connsiteY324" fmla="*/ 4115 h 10000"/>
                <a:gd name="connsiteX325" fmla="*/ 8959 w 10000"/>
                <a:gd name="connsiteY325" fmla="*/ 4162 h 10000"/>
                <a:gd name="connsiteX326" fmla="*/ 8975 w 10000"/>
                <a:gd name="connsiteY326" fmla="*/ 4218 h 10000"/>
                <a:gd name="connsiteX327" fmla="*/ 8940 w 10000"/>
                <a:gd name="connsiteY327" fmla="*/ 4247 h 10000"/>
                <a:gd name="connsiteX328" fmla="*/ 8956 w 10000"/>
                <a:gd name="connsiteY328" fmla="*/ 4322 h 10000"/>
                <a:gd name="connsiteX329" fmla="*/ 9013 w 10000"/>
                <a:gd name="connsiteY329" fmla="*/ 4350 h 10000"/>
                <a:gd name="connsiteX330" fmla="*/ 9028 w 10000"/>
                <a:gd name="connsiteY330" fmla="*/ 4294 h 10000"/>
                <a:gd name="connsiteX331" fmla="*/ 9016 w 10000"/>
                <a:gd name="connsiteY331" fmla="*/ 4237 h 10000"/>
                <a:gd name="connsiteX332" fmla="*/ 9016 w 10000"/>
                <a:gd name="connsiteY332" fmla="*/ 4162 h 10000"/>
                <a:gd name="connsiteX333" fmla="*/ 9081 w 10000"/>
                <a:gd name="connsiteY333" fmla="*/ 4303 h 10000"/>
                <a:gd name="connsiteX334" fmla="*/ 9111 w 10000"/>
                <a:gd name="connsiteY334" fmla="*/ 4322 h 10000"/>
                <a:gd name="connsiteX335" fmla="*/ 9126 w 10000"/>
                <a:gd name="connsiteY335" fmla="*/ 4209 h 10000"/>
                <a:gd name="connsiteX336" fmla="*/ 9176 w 10000"/>
                <a:gd name="connsiteY336" fmla="*/ 4294 h 10000"/>
                <a:gd name="connsiteX337" fmla="*/ 9259 w 10000"/>
                <a:gd name="connsiteY337" fmla="*/ 4275 h 10000"/>
                <a:gd name="connsiteX338" fmla="*/ 9275 w 10000"/>
                <a:gd name="connsiteY338" fmla="*/ 4237 h 10000"/>
                <a:gd name="connsiteX339" fmla="*/ 9313 w 10000"/>
                <a:gd name="connsiteY339" fmla="*/ 4200 h 10000"/>
                <a:gd name="connsiteX340" fmla="*/ 9332 w 10000"/>
                <a:gd name="connsiteY340" fmla="*/ 4143 h 10000"/>
                <a:gd name="connsiteX341" fmla="*/ 9332 w 10000"/>
                <a:gd name="connsiteY341" fmla="*/ 4096 h 10000"/>
                <a:gd name="connsiteX342" fmla="*/ 9347 w 10000"/>
                <a:gd name="connsiteY342" fmla="*/ 3955 h 10000"/>
                <a:gd name="connsiteX343" fmla="*/ 9366 w 10000"/>
                <a:gd name="connsiteY343" fmla="*/ 4030 h 10000"/>
                <a:gd name="connsiteX344" fmla="*/ 9389 w 10000"/>
                <a:gd name="connsiteY344" fmla="*/ 3983 h 10000"/>
                <a:gd name="connsiteX345" fmla="*/ 9389 w 10000"/>
                <a:gd name="connsiteY345" fmla="*/ 3908 h 10000"/>
                <a:gd name="connsiteX346" fmla="*/ 9411 w 10000"/>
                <a:gd name="connsiteY346" fmla="*/ 3729 h 10000"/>
                <a:gd name="connsiteX347" fmla="*/ 9442 w 10000"/>
                <a:gd name="connsiteY347" fmla="*/ 3719 h 10000"/>
                <a:gd name="connsiteX348" fmla="*/ 9419 w 10000"/>
                <a:gd name="connsiteY348" fmla="*/ 3653 h 10000"/>
                <a:gd name="connsiteX349" fmla="*/ 9461 w 10000"/>
                <a:gd name="connsiteY349" fmla="*/ 3578 h 10000"/>
                <a:gd name="connsiteX350" fmla="*/ 9491 w 10000"/>
                <a:gd name="connsiteY350" fmla="*/ 3503 h 10000"/>
                <a:gd name="connsiteX351" fmla="*/ 9514 w 10000"/>
                <a:gd name="connsiteY351" fmla="*/ 3427 h 10000"/>
                <a:gd name="connsiteX352" fmla="*/ 9518 w 10000"/>
                <a:gd name="connsiteY352" fmla="*/ 3380 h 10000"/>
                <a:gd name="connsiteX353" fmla="*/ 9506 w 10000"/>
                <a:gd name="connsiteY353" fmla="*/ 3202 h 10000"/>
                <a:gd name="connsiteX354" fmla="*/ 9533 w 10000"/>
                <a:gd name="connsiteY354" fmla="*/ 3267 h 10000"/>
                <a:gd name="connsiteX355" fmla="*/ 9552 w 10000"/>
                <a:gd name="connsiteY355" fmla="*/ 3362 h 10000"/>
                <a:gd name="connsiteX356" fmla="*/ 9590 w 10000"/>
                <a:gd name="connsiteY356" fmla="*/ 3409 h 10000"/>
                <a:gd name="connsiteX357" fmla="*/ 9628 w 10000"/>
                <a:gd name="connsiteY357" fmla="*/ 3362 h 10000"/>
                <a:gd name="connsiteX358" fmla="*/ 9677 w 10000"/>
                <a:gd name="connsiteY358" fmla="*/ 3202 h 10000"/>
                <a:gd name="connsiteX359" fmla="*/ 9666 w 10000"/>
                <a:gd name="connsiteY359" fmla="*/ 3107 h 10000"/>
                <a:gd name="connsiteX360" fmla="*/ 9620 w 10000"/>
                <a:gd name="connsiteY360" fmla="*/ 3004 h 10000"/>
                <a:gd name="connsiteX361" fmla="*/ 9658 w 10000"/>
                <a:gd name="connsiteY361" fmla="*/ 2957 h 10000"/>
                <a:gd name="connsiteX362" fmla="*/ 9673 w 10000"/>
                <a:gd name="connsiteY362" fmla="*/ 2985 h 10000"/>
                <a:gd name="connsiteX363" fmla="*/ 9689 w 10000"/>
                <a:gd name="connsiteY363" fmla="*/ 2881 h 10000"/>
                <a:gd name="connsiteX364" fmla="*/ 9673 w 10000"/>
                <a:gd name="connsiteY364" fmla="*/ 2787 h 10000"/>
                <a:gd name="connsiteX365" fmla="*/ 9666 w 10000"/>
                <a:gd name="connsiteY365" fmla="*/ 2599 h 10000"/>
                <a:gd name="connsiteX366" fmla="*/ 9639 w 10000"/>
                <a:gd name="connsiteY366" fmla="*/ 2401 h 10000"/>
                <a:gd name="connsiteX367" fmla="*/ 9563 w 10000"/>
                <a:gd name="connsiteY367" fmla="*/ 2072 h 10000"/>
                <a:gd name="connsiteX368" fmla="*/ 9499 w 10000"/>
                <a:gd name="connsiteY368" fmla="*/ 1996 h 10000"/>
                <a:gd name="connsiteX369" fmla="*/ 9408 w 10000"/>
                <a:gd name="connsiteY369" fmla="*/ 2053 h 10000"/>
                <a:gd name="connsiteX370" fmla="*/ 9408 w 10000"/>
                <a:gd name="connsiteY370" fmla="*/ 2119 h 10000"/>
                <a:gd name="connsiteX371" fmla="*/ 9445 w 10000"/>
                <a:gd name="connsiteY371" fmla="*/ 2156 h 10000"/>
                <a:gd name="connsiteX372" fmla="*/ 9495 w 10000"/>
                <a:gd name="connsiteY372" fmla="*/ 2072 h 10000"/>
                <a:gd name="connsiteX373" fmla="*/ 9514 w 10000"/>
                <a:gd name="connsiteY373" fmla="*/ 2166 h 10000"/>
                <a:gd name="connsiteX374" fmla="*/ 9415 w 10000"/>
                <a:gd name="connsiteY374" fmla="*/ 2203 h 10000"/>
                <a:gd name="connsiteX375" fmla="*/ 9358 w 10000"/>
                <a:gd name="connsiteY375" fmla="*/ 2326 h 10000"/>
                <a:gd name="connsiteX376" fmla="*/ 9377 w 10000"/>
                <a:gd name="connsiteY376" fmla="*/ 2486 h 10000"/>
                <a:gd name="connsiteX377" fmla="*/ 9362 w 10000"/>
                <a:gd name="connsiteY377" fmla="*/ 2618 h 10000"/>
                <a:gd name="connsiteX378" fmla="*/ 9373 w 10000"/>
                <a:gd name="connsiteY378" fmla="*/ 2712 h 10000"/>
                <a:gd name="connsiteX379" fmla="*/ 9347 w 10000"/>
                <a:gd name="connsiteY379" fmla="*/ 3173 h 10000"/>
                <a:gd name="connsiteX380" fmla="*/ 9320 w 10000"/>
                <a:gd name="connsiteY380" fmla="*/ 3183 h 10000"/>
                <a:gd name="connsiteX381" fmla="*/ 9328 w 10000"/>
                <a:gd name="connsiteY381" fmla="*/ 3126 h 10000"/>
                <a:gd name="connsiteX382" fmla="*/ 9324 w 10000"/>
                <a:gd name="connsiteY382" fmla="*/ 3041 h 10000"/>
                <a:gd name="connsiteX383" fmla="*/ 9301 w 10000"/>
                <a:gd name="connsiteY383" fmla="*/ 2693 h 10000"/>
                <a:gd name="connsiteX384" fmla="*/ 9282 w 10000"/>
                <a:gd name="connsiteY384" fmla="*/ 2589 h 10000"/>
                <a:gd name="connsiteX385" fmla="*/ 9286 w 10000"/>
                <a:gd name="connsiteY385" fmla="*/ 2533 h 10000"/>
                <a:gd name="connsiteX386" fmla="*/ 9297 w 10000"/>
                <a:gd name="connsiteY386" fmla="*/ 2439 h 10000"/>
                <a:gd name="connsiteX387" fmla="*/ 9305 w 10000"/>
                <a:gd name="connsiteY387" fmla="*/ 2345 h 10000"/>
                <a:gd name="connsiteX388" fmla="*/ 9332 w 10000"/>
                <a:gd name="connsiteY388" fmla="*/ 2232 h 10000"/>
                <a:gd name="connsiteX389" fmla="*/ 9294 w 10000"/>
                <a:gd name="connsiteY389" fmla="*/ 2213 h 10000"/>
                <a:gd name="connsiteX390" fmla="*/ 9263 w 10000"/>
                <a:gd name="connsiteY390" fmla="*/ 2269 h 10000"/>
                <a:gd name="connsiteX391" fmla="*/ 9275 w 10000"/>
                <a:gd name="connsiteY391" fmla="*/ 2194 h 10000"/>
                <a:gd name="connsiteX392" fmla="*/ 9278 w 10000"/>
                <a:gd name="connsiteY392" fmla="*/ 2137 h 10000"/>
                <a:gd name="connsiteX393" fmla="*/ 9305 w 10000"/>
                <a:gd name="connsiteY393" fmla="*/ 2156 h 10000"/>
                <a:gd name="connsiteX394" fmla="*/ 9324 w 10000"/>
                <a:gd name="connsiteY394" fmla="*/ 2128 h 10000"/>
                <a:gd name="connsiteX395" fmla="*/ 9259 w 10000"/>
                <a:gd name="connsiteY395" fmla="*/ 1987 h 10000"/>
                <a:gd name="connsiteX396" fmla="*/ 9081 w 10000"/>
                <a:gd name="connsiteY396" fmla="*/ 2072 h 10000"/>
                <a:gd name="connsiteX397" fmla="*/ 8990 w 10000"/>
                <a:gd name="connsiteY397" fmla="*/ 2213 h 10000"/>
                <a:gd name="connsiteX398" fmla="*/ 8994 w 10000"/>
                <a:gd name="connsiteY398" fmla="*/ 2279 h 10000"/>
                <a:gd name="connsiteX399" fmla="*/ 8978 w 10000"/>
                <a:gd name="connsiteY399" fmla="*/ 2232 h 10000"/>
                <a:gd name="connsiteX400" fmla="*/ 8929 w 10000"/>
                <a:gd name="connsiteY400" fmla="*/ 2279 h 10000"/>
                <a:gd name="connsiteX401" fmla="*/ 8899 w 10000"/>
                <a:gd name="connsiteY401" fmla="*/ 2119 h 10000"/>
                <a:gd name="connsiteX402" fmla="*/ 8861 w 10000"/>
                <a:gd name="connsiteY402" fmla="*/ 2119 h 10000"/>
                <a:gd name="connsiteX403" fmla="*/ 8766 w 10000"/>
                <a:gd name="connsiteY403" fmla="*/ 2260 h 10000"/>
                <a:gd name="connsiteX404" fmla="*/ 8678 w 10000"/>
                <a:gd name="connsiteY404" fmla="*/ 2316 h 10000"/>
                <a:gd name="connsiteX405" fmla="*/ 8542 w 10000"/>
                <a:gd name="connsiteY405" fmla="*/ 2326 h 10000"/>
                <a:gd name="connsiteX406" fmla="*/ 8568 w 10000"/>
                <a:gd name="connsiteY406" fmla="*/ 2166 h 10000"/>
                <a:gd name="connsiteX407" fmla="*/ 8564 w 10000"/>
                <a:gd name="connsiteY407" fmla="*/ 2100 h 10000"/>
                <a:gd name="connsiteX408" fmla="*/ 8545 w 10000"/>
                <a:gd name="connsiteY408" fmla="*/ 2034 h 10000"/>
                <a:gd name="connsiteX409" fmla="*/ 8511 w 10000"/>
                <a:gd name="connsiteY409" fmla="*/ 1808 h 10000"/>
                <a:gd name="connsiteX410" fmla="*/ 8488 w 10000"/>
                <a:gd name="connsiteY410" fmla="*/ 1657 h 10000"/>
                <a:gd name="connsiteX411" fmla="*/ 8473 w 10000"/>
                <a:gd name="connsiteY411" fmla="*/ 1497 h 10000"/>
                <a:gd name="connsiteX412" fmla="*/ 8488 w 10000"/>
                <a:gd name="connsiteY412" fmla="*/ 1328 h 10000"/>
                <a:gd name="connsiteX413" fmla="*/ 8507 w 10000"/>
                <a:gd name="connsiteY413" fmla="*/ 1243 h 10000"/>
                <a:gd name="connsiteX414" fmla="*/ 8511 w 10000"/>
                <a:gd name="connsiteY414" fmla="*/ 1064 h 10000"/>
                <a:gd name="connsiteX415" fmla="*/ 8534 w 10000"/>
                <a:gd name="connsiteY415" fmla="*/ 1092 h 10000"/>
                <a:gd name="connsiteX416" fmla="*/ 8534 w 10000"/>
                <a:gd name="connsiteY416" fmla="*/ 1205 h 10000"/>
                <a:gd name="connsiteX417" fmla="*/ 8507 w 10000"/>
                <a:gd name="connsiteY417" fmla="*/ 1394 h 10000"/>
                <a:gd name="connsiteX418" fmla="*/ 8507 w 10000"/>
                <a:gd name="connsiteY418" fmla="*/ 1535 h 10000"/>
                <a:gd name="connsiteX419" fmla="*/ 8545 w 10000"/>
                <a:gd name="connsiteY419" fmla="*/ 1780 h 10000"/>
                <a:gd name="connsiteX420" fmla="*/ 8561 w 10000"/>
                <a:gd name="connsiteY420" fmla="*/ 1921 h 10000"/>
                <a:gd name="connsiteX421" fmla="*/ 8602 w 10000"/>
                <a:gd name="connsiteY421" fmla="*/ 1977 h 10000"/>
                <a:gd name="connsiteX422" fmla="*/ 8629 w 10000"/>
                <a:gd name="connsiteY422" fmla="*/ 1987 h 10000"/>
                <a:gd name="connsiteX423" fmla="*/ 8637 w 10000"/>
                <a:gd name="connsiteY423" fmla="*/ 1911 h 10000"/>
                <a:gd name="connsiteX424" fmla="*/ 8682 w 10000"/>
                <a:gd name="connsiteY424" fmla="*/ 2053 h 10000"/>
                <a:gd name="connsiteX425" fmla="*/ 8781 w 10000"/>
                <a:gd name="connsiteY425" fmla="*/ 2034 h 10000"/>
                <a:gd name="connsiteX426" fmla="*/ 8811 w 10000"/>
                <a:gd name="connsiteY426" fmla="*/ 1996 h 10000"/>
                <a:gd name="connsiteX427" fmla="*/ 8887 w 10000"/>
                <a:gd name="connsiteY427" fmla="*/ 1770 h 10000"/>
                <a:gd name="connsiteX428" fmla="*/ 8952 w 10000"/>
                <a:gd name="connsiteY428" fmla="*/ 1751 h 10000"/>
                <a:gd name="connsiteX429" fmla="*/ 8982 w 10000"/>
                <a:gd name="connsiteY429" fmla="*/ 1704 h 10000"/>
                <a:gd name="connsiteX430" fmla="*/ 8944 w 10000"/>
                <a:gd name="connsiteY430" fmla="*/ 1676 h 10000"/>
                <a:gd name="connsiteX431" fmla="*/ 8925 w 10000"/>
                <a:gd name="connsiteY431" fmla="*/ 1629 h 10000"/>
                <a:gd name="connsiteX432" fmla="*/ 8895 w 10000"/>
                <a:gd name="connsiteY432" fmla="*/ 1620 h 10000"/>
                <a:gd name="connsiteX433" fmla="*/ 8804 w 10000"/>
                <a:gd name="connsiteY433" fmla="*/ 1431 h 10000"/>
                <a:gd name="connsiteX434" fmla="*/ 8872 w 10000"/>
                <a:gd name="connsiteY434" fmla="*/ 1469 h 10000"/>
                <a:gd name="connsiteX435" fmla="*/ 8895 w 10000"/>
                <a:gd name="connsiteY435" fmla="*/ 1535 h 10000"/>
                <a:gd name="connsiteX436" fmla="*/ 8952 w 10000"/>
                <a:gd name="connsiteY436" fmla="*/ 1563 h 10000"/>
                <a:gd name="connsiteX437" fmla="*/ 9001 w 10000"/>
                <a:gd name="connsiteY437" fmla="*/ 1629 h 10000"/>
                <a:gd name="connsiteX438" fmla="*/ 9070 w 10000"/>
                <a:gd name="connsiteY438" fmla="*/ 1676 h 10000"/>
                <a:gd name="connsiteX439" fmla="*/ 9092 w 10000"/>
                <a:gd name="connsiteY439" fmla="*/ 1638 h 10000"/>
                <a:gd name="connsiteX440" fmla="*/ 9081 w 10000"/>
                <a:gd name="connsiteY440" fmla="*/ 1554 h 10000"/>
                <a:gd name="connsiteX441" fmla="*/ 9028 w 10000"/>
                <a:gd name="connsiteY441" fmla="*/ 1403 h 10000"/>
                <a:gd name="connsiteX442" fmla="*/ 9001 w 10000"/>
                <a:gd name="connsiteY442" fmla="*/ 1328 h 10000"/>
                <a:gd name="connsiteX443" fmla="*/ 9119 w 10000"/>
                <a:gd name="connsiteY443" fmla="*/ 1554 h 10000"/>
                <a:gd name="connsiteX444" fmla="*/ 9214 w 10000"/>
                <a:gd name="connsiteY444" fmla="*/ 1497 h 10000"/>
                <a:gd name="connsiteX445" fmla="*/ 9248 w 10000"/>
                <a:gd name="connsiteY445" fmla="*/ 1450 h 10000"/>
                <a:gd name="connsiteX446" fmla="*/ 9248 w 10000"/>
                <a:gd name="connsiteY446" fmla="*/ 1412 h 10000"/>
                <a:gd name="connsiteX447" fmla="*/ 9210 w 10000"/>
                <a:gd name="connsiteY447" fmla="*/ 1252 h 10000"/>
                <a:gd name="connsiteX448" fmla="*/ 9161 w 10000"/>
                <a:gd name="connsiteY448" fmla="*/ 1177 h 10000"/>
                <a:gd name="connsiteX449" fmla="*/ 9145 w 10000"/>
                <a:gd name="connsiteY449" fmla="*/ 1102 h 10000"/>
                <a:gd name="connsiteX450" fmla="*/ 9100 w 10000"/>
                <a:gd name="connsiteY450" fmla="*/ 1055 h 10000"/>
                <a:gd name="connsiteX451" fmla="*/ 9073 w 10000"/>
                <a:gd name="connsiteY451" fmla="*/ 979 h 10000"/>
                <a:gd name="connsiteX452" fmla="*/ 9145 w 10000"/>
                <a:gd name="connsiteY452" fmla="*/ 989 h 10000"/>
                <a:gd name="connsiteX453" fmla="*/ 9187 w 10000"/>
                <a:gd name="connsiteY453" fmla="*/ 1036 h 10000"/>
                <a:gd name="connsiteX454" fmla="*/ 9259 w 10000"/>
                <a:gd name="connsiteY454" fmla="*/ 1234 h 10000"/>
                <a:gd name="connsiteX455" fmla="*/ 9301 w 10000"/>
                <a:gd name="connsiteY455" fmla="*/ 1337 h 10000"/>
                <a:gd name="connsiteX456" fmla="*/ 9381 w 10000"/>
                <a:gd name="connsiteY456" fmla="*/ 1356 h 10000"/>
                <a:gd name="connsiteX457" fmla="*/ 9408 w 10000"/>
                <a:gd name="connsiteY457" fmla="*/ 1356 h 10000"/>
                <a:gd name="connsiteX458" fmla="*/ 9381 w 10000"/>
                <a:gd name="connsiteY458" fmla="*/ 1271 h 10000"/>
                <a:gd name="connsiteX459" fmla="*/ 9339 w 10000"/>
                <a:gd name="connsiteY459" fmla="*/ 1036 h 10000"/>
                <a:gd name="connsiteX460" fmla="*/ 9377 w 10000"/>
                <a:gd name="connsiteY460" fmla="*/ 1102 h 10000"/>
                <a:gd name="connsiteX461" fmla="*/ 9415 w 10000"/>
                <a:gd name="connsiteY461" fmla="*/ 1205 h 10000"/>
                <a:gd name="connsiteX462" fmla="*/ 9472 w 10000"/>
                <a:gd name="connsiteY462" fmla="*/ 1356 h 10000"/>
                <a:gd name="connsiteX463" fmla="*/ 9472 w 10000"/>
                <a:gd name="connsiteY463" fmla="*/ 1478 h 10000"/>
                <a:gd name="connsiteX464" fmla="*/ 9544 w 10000"/>
                <a:gd name="connsiteY464" fmla="*/ 1648 h 10000"/>
                <a:gd name="connsiteX465" fmla="*/ 9575 w 10000"/>
                <a:gd name="connsiteY465" fmla="*/ 1667 h 10000"/>
                <a:gd name="connsiteX466" fmla="*/ 9487 w 10000"/>
                <a:gd name="connsiteY466" fmla="*/ 1234 h 10000"/>
                <a:gd name="connsiteX467" fmla="*/ 9408 w 10000"/>
                <a:gd name="connsiteY467" fmla="*/ 782 h 10000"/>
                <a:gd name="connsiteX468" fmla="*/ 9373 w 10000"/>
                <a:gd name="connsiteY468" fmla="*/ 669 h 10000"/>
                <a:gd name="connsiteX469" fmla="*/ 9377 w 10000"/>
                <a:gd name="connsiteY469" fmla="*/ 565 h 10000"/>
                <a:gd name="connsiteX470" fmla="*/ 9377 w 10000"/>
                <a:gd name="connsiteY470" fmla="*/ 508 h 10000"/>
                <a:gd name="connsiteX471" fmla="*/ 9354 w 10000"/>
                <a:gd name="connsiteY471" fmla="*/ 443 h 10000"/>
                <a:gd name="connsiteX472" fmla="*/ 9354 w 10000"/>
                <a:gd name="connsiteY472" fmla="*/ 537 h 10000"/>
                <a:gd name="connsiteX473" fmla="*/ 9347 w 10000"/>
                <a:gd name="connsiteY473" fmla="*/ 678 h 10000"/>
                <a:gd name="connsiteX474" fmla="*/ 9320 w 10000"/>
                <a:gd name="connsiteY474" fmla="*/ 556 h 10000"/>
                <a:gd name="connsiteX475" fmla="*/ 9286 w 10000"/>
                <a:gd name="connsiteY475" fmla="*/ 499 h 10000"/>
                <a:gd name="connsiteX476" fmla="*/ 9290 w 10000"/>
                <a:gd name="connsiteY476" fmla="*/ 433 h 10000"/>
                <a:gd name="connsiteX477" fmla="*/ 9259 w 10000"/>
                <a:gd name="connsiteY477" fmla="*/ 377 h 10000"/>
                <a:gd name="connsiteX478" fmla="*/ 9229 w 10000"/>
                <a:gd name="connsiteY478" fmla="*/ 217 h 10000"/>
                <a:gd name="connsiteX479" fmla="*/ 9229 w 10000"/>
                <a:gd name="connsiteY479" fmla="*/ 47 h 10000"/>
                <a:gd name="connsiteX480" fmla="*/ 8264 w 10000"/>
                <a:gd name="connsiteY480" fmla="*/ 235 h 10000"/>
                <a:gd name="connsiteX481" fmla="*/ 7774 w 10000"/>
                <a:gd name="connsiteY481" fmla="*/ 348 h 10000"/>
                <a:gd name="connsiteX482" fmla="*/ 7509 w 10000"/>
                <a:gd name="connsiteY482" fmla="*/ 405 h 10000"/>
                <a:gd name="connsiteX483" fmla="*/ 7436 w 10000"/>
                <a:gd name="connsiteY483" fmla="*/ 414 h 10000"/>
                <a:gd name="connsiteX484" fmla="*/ 7414 w 10000"/>
                <a:gd name="connsiteY484" fmla="*/ 424 h 10000"/>
                <a:gd name="connsiteX485" fmla="*/ 7368 w 10000"/>
                <a:gd name="connsiteY485" fmla="*/ 424 h 10000"/>
                <a:gd name="connsiteX486" fmla="*/ 7322 w 10000"/>
                <a:gd name="connsiteY486" fmla="*/ 433 h 10000"/>
                <a:gd name="connsiteX487" fmla="*/ 7144 w 10000"/>
                <a:gd name="connsiteY487" fmla="*/ 480 h 10000"/>
                <a:gd name="connsiteX488" fmla="*/ 6700 w 10000"/>
                <a:gd name="connsiteY488" fmla="*/ 546 h 10000"/>
                <a:gd name="connsiteX489" fmla="*/ 6692 w 10000"/>
                <a:gd name="connsiteY489" fmla="*/ 621 h 10000"/>
                <a:gd name="connsiteX490" fmla="*/ 6673 w 10000"/>
                <a:gd name="connsiteY490" fmla="*/ 621 h 10000"/>
                <a:gd name="connsiteX491" fmla="*/ 6627 w 10000"/>
                <a:gd name="connsiteY491" fmla="*/ 923 h 10000"/>
                <a:gd name="connsiteX492" fmla="*/ 6627 w 10000"/>
                <a:gd name="connsiteY492" fmla="*/ 753 h 10000"/>
                <a:gd name="connsiteX493" fmla="*/ 6616 w 10000"/>
                <a:gd name="connsiteY493" fmla="*/ 800 h 10000"/>
                <a:gd name="connsiteX494" fmla="*/ 6643 w 10000"/>
                <a:gd name="connsiteY494" fmla="*/ 621 h 10000"/>
                <a:gd name="connsiteX495" fmla="*/ 6665 w 10000"/>
                <a:gd name="connsiteY495" fmla="*/ 556 h 10000"/>
                <a:gd name="connsiteX496" fmla="*/ 6601 w 10000"/>
                <a:gd name="connsiteY496" fmla="*/ 565 h 10000"/>
                <a:gd name="connsiteX497" fmla="*/ 6551 w 10000"/>
                <a:gd name="connsiteY497" fmla="*/ 565 h 10000"/>
                <a:gd name="connsiteX498" fmla="*/ 6525 w 10000"/>
                <a:gd name="connsiteY498" fmla="*/ 574 h 10000"/>
                <a:gd name="connsiteX499" fmla="*/ 6206 w 10000"/>
                <a:gd name="connsiteY499" fmla="*/ 621 h 10000"/>
                <a:gd name="connsiteX500" fmla="*/ 6134 w 10000"/>
                <a:gd name="connsiteY500" fmla="*/ 621 h 10000"/>
                <a:gd name="connsiteX501" fmla="*/ 6058 w 10000"/>
                <a:gd name="connsiteY501" fmla="*/ 650 h 10000"/>
                <a:gd name="connsiteX502" fmla="*/ 6024 w 10000"/>
                <a:gd name="connsiteY502" fmla="*/ 650 h 10000"/>
                <a:gd name="connsiteX503" fmla="*/ 6001 w 10000"/>
                <a:gd name="connsiteY503" fmla="*/ 650 h 10000"/>
                <a:gd name="connsiteX504" fmla="*/ 5967 w 10000"/>
                <a:gd name="connsiteY504" fmla="*/ 650 h 10000"/>
                <a:gd name="connsiteX505" fmla="*/ 5864 w 10000"/>
                <a:gd name="connsiteY505" fmla="*/ 678 h 10000"/>
                <a:gd name="connsiteX506" fmla="*/ 5849 w 10000"/>
                <a:gd name="connsiteY506" fmla="*/ 669 h 10000"/>
                <a:gd name="connsiteX507" fmla="*/ 5818 w 10000"/>
                <a:gd name="connsiteY507" fmla="*/ 678 h 10000"/>
                <a:gd name="connsiteX508" fmla="*/ 5792 w 10000"/>
                <a:gd name="connsiteY508" fmla="*/ 678 h 10000"/>
                <a:gd name="connsiteX509" fmla="*/ 5746 w 10000"/>
                <a:gd name="connsiteY509" fmla="*/ 697 h 10000"/>
                <a:gd name="connsiteX510" fmla="*/ 5701 w 10000"/>
                <a:gd name="connsiteY510" fmla="*/ 706 h 10000"/>
                <a:gd name="connsiteX511" fmla="*/ 5674 w 10000"/>
                <a:gd name="connsiteY511" fmla="*/ 706 h 10000"/>
                <a:gd name="connsiteX512" fmla="*/ 5348 w 10000"/>
                <a:gd name="connsiteY512" fmla="*/ 753 h 10000"/>
                <a:gd name="connsiteX513" fmla="*/ 4645 w 10000"/>
                <a:gd name="connsiteY513" fmla="*/ 819 h 10000"/>
                <a:gd name="connsiteX514" fmla="*/ 4615 w 10000"/>
                <a:gd name="connsiteY514" fmla="*/ 819 h 10000"/>
                <a:gd name="connsiteX515" fmla="*/ 3604 w 10000"/>
                <a:gd name="connsiteY515" fmla="*/ 857 h 10000"/>
                <a:gd name="connsiteX516" fmla="*/ 3578 w 10000"/>
                <a:gd name="connsiteY516" fmla="*/ 857 h 10000"/>
                <a:gd name="connsiteX517" fmla="*/ 3536 w 10000"/>
                <a:gd name="connsiteY517" fmla="*/ 857 h 10000"/>
                <a:gd name="connsiteX518" fmla="*/ 3316 w 10000"/>
                <a:gd name="connsiteY518" fmla="*/ 857 h 10000"/>
                <a:gd name="connsiteX519" fmla="*/ 3073 w 10000"/>
                <a:gd name="connsiteY519" fmla="*/ 819 h 10000"/>
                <a:gd name="connsiteX520" fmla="*/ 2940 w 10000"/>
                <a:gd name="connsiteY520" fmla="*/ 810 h 10000"/>
                <a:gd name="connsiteX521" fmla="*/ 2932 w 10000"/>
                <a:gd name="connsiteY521" fmla="*/ 876 h 10000"/>
                <a:gd name="connsiteX522" fmla="*/ 2928 w 10000"/>
                <a:gd name="connsiteY522" fmla="*/ 932 h 10000"/>
                <a:gd name="connsiteX523" fmla="*/ 2924 w 10000"/>
                <a:gd name="connsiteY523" fmla="*/ 1215 h 10000"/>
                <a:gd name="connsiteX524" fmla="*/ 2905 w 10000"/>
                <a:gd name="connsiteY524" fmla="*/ 1403 h 10000"/>
                <a:gd name="connsiteX525" fmla="*/ 2886 w 10000"/>
                <a:gd name="connsiteY525" fmla="*/ 1478 h 10000"/>
                <a:gd name="connsiteX526" fmla="*/ 2890 w 10000"/>
                <a:gd name="connsiteY526" fmla="*/ 1563 h 10000"/>
                <a:gd name="connsiteX527" fmla="*/ 2898 w 10000"/>
                <a:gd name="connsiteY527" fmla="*/ 1685 h 10000"/>
                <a:gd name="connsiteX528" fmla="*/ 2867 w 10000"/>
                <a:gd name="connsiteY528" fmla="*/ 1695 h 10000"/>
                <a:gd name="connsiteX529" fmla="*/ 2822 w 10000"/>
                <a:gd name="connsiteY529" fmla="*/ 1629 h 10000"/>
                <a:gd name="connsiteX530" fmla="*/ 2799 w 10000"/>
                <a:gd name="connsiteY530" fmla="*/ 1620 h 10000"/>
                <a:gd name="connsiteX531" fmla="*/ 2754 w 10000"/>
                <a:gd name="connsiteY531" fmla="*/ 1695 h 10000"/>
                <a:gd name="connsiteX532" fmla="*/ 2723 w 10000"/>
                <a:gd name="connsiteY532" fmla="*/ 1798 h 10000"/>
                <a:gd name="connsiteX533" fmla="*/ 2674 w 10000"/>
                <a:gd name="connsiteY533" fmla="*/ 1959 h 10000"/>
                <a:gd name="connsiteX534" fmla="*/ 2617 w 10000"/>
                <a:gd name="connsiteY534" fmla="*/ 2185 h 10000"/>
                <a:gd name="connsiteX535" fmla="*/ 2594 w 10000"/>
                <a:gd name="connsiteY535" fmla="*/ 2335 h 10000"/>
                <a:gd name="connsiteX536" fmla="*/ 2571 w 10000"/>
                <a:gd name="connsiteY536" fmla="*/ 2429 h 10000"/>
                <a:gd name="connsiteX537" fmla="*/ 2556 w 10000"/>
                <a:gd name="connsiteY537" fmla="*/ 2467 h 10000"/>
                <a:gd name="connsiteX538" fmla="*/ 2533 w 10000"/>
                <a:gd name="connsiteY538" fmla="*/ 2505 h 10000"/>
                <a:gd name="connsiteX539" fmla="*/ 2510 w 10000"/>
                <a:gd name="connsiteY539" fmla="*/ 2505 h 10000"/>
                <a:gd name="connsiteX540" fmla="*/ 2484 w 10000"/>
                <a:gd name="connsiteY540" fmla="*/ 2524 h 10000"/>
                <a:gd name="connsiteX541" fmla="*/ 2457 w 10000"/>
                <a:gd name="connsiteY541" fmla="*/ 2533 h 10000"/>
                <a:gd name="connsiteX542" fmla="*/ 2438 w 10000"/>
                <a:gd name="connsiteY542" fmla="*/ 2420 h 10000"/>
                <a:gd name="connsiteX543" fmla="*/ 2415 w 10000"/>
                <a:gd name="connsiteY543" fmla="*/ 2392 h 10000"/>
                <a:gd name="connsiteX544" fmla="*/ 2389 w 10000"/>
                <a:gd name="connsiteY544" fmla="*/ 2373 h 10000"/>
                <a:gd name="connsiteX545" fmla="*/ 2370 w 10000"/>
                <a:gd name="connsiteY545" fmla="*/ 2354 h 10000"/>
                <a:gd name="connsiteX546" fmla="*/ 2347 w 10000"/>
                <a:gd name="connsiteY546" fmla="*/ 2382 h 10000"/>
                <a:gd name="connsiteX547" fmla="*/ 2317 w 10000"/>
                <a:gd name="connsiteY547" fmla="*/ 2448 h 10000"/>
                <a:gd name="connsiteX548" fmla="*/ 2279 w 10000"/>
                <a:gd name="connsiteY548" fmla="*/ 2467 h 10000"/>
                <a:gd name="connsiteX549" fmla="*/ 2256 w 10000"/>
                <a:gd name="connsiteY549" fmla="*/ 2467 h 10000"/>
                <a:gd name="connsiteX550" fmla="*/ 2210 w 10000"/>
                <a:gd name="connsiteY550" fmla="*/ 2505 h 10000"/>
                <a:gd name="connsiteX551" fmla="*/ 2176 w 10000"/>
                <a:gd name="connsiteY551" fmla="*/ 2552 h 10000"/>
                <a:gd name="connsiteX552" fmla="*/ 2157 w 10000"/>
                <a:gd name="connsiteY552" fmla="*/ 2599 h 10000"/>
                <a:gd name="connsiteX553" fmla="*/ 2089 w 10000"/>
                <a:gd name="connsiteY553" fmla="*/ 2881 h 10000"/>
                <a:gd name="connsiteX554" fmla="*/ 2070 w 10000"/>
                <a:gd name="connsiteY554" fmla="*/ 2928 h 10000"/>
                <a:gd name="connsiteX555" fmla="*/ 2009 w 10000"/>
                <a:gd name="connsiteY555" fmla="*/ 3032 h 10000"/>
                <a:gd name="connsiteX556" fmla="*/ 1956 w 10000"/>
                <a:gd name="connsiteY556" fmla="*/ 3079 h 10000"/>
                <a:gd name="connsiteX557" fmla="*/ 1918 w 10000"/>
                <a:gd name="connsiteY557" fmla="*/ 3051 h 10000"/>
                <a:gd name="connsiteX558" fmla="*/ 1918 w 10000"/>
                <a:gd name="connsiteY558" fmla="*/ 2957 h 10000"/>
                <a:gd name="connsiteX559" fmla="*/ 1922 w 10000"/>
                <a:gd name="connsiteY559" fmla="*/ 2872 h 10000"/>
                <a:gd name="connsiteX560" fmla="*/ 1941 w 10000"/>
                <a:gd name="connsiteY560" fmla="*/ 2815 h 10000"/>
                <a:gd name="connsiteX561" fmla="*/ 1891 w 10000"/>
                <a:gd name="connsiteY561" fmla="*/ 2702 h 10000"/>
                <a:gd name="connsiteX562" fmla="*/ 1861 w 10000"/>
                <a:gd name="connsiteY562" fmla="*/ 2731 h 10000"/>
                <a:gd name="connsiteX563" fmla="*/ 1758 w 10000"/>
                <a:gd name="connsiteY563" fmla="*/ 2910 h 10000"/>
                <a:gd name="connsiteX564" fmla="*/ 1732 w 10000"/>
                <a:gd name="connsiteY564" fmla="*/ 2966 h 10000"/>
                <a:gd name="connsiteX565" fmla="*/ 1713 w 10000"/>
                <a:gd name="connsiteY565" fmla="*/ 3098 h 10000"/>
                <a:gd name="connsiteX566" fmla="*/ 1705 w 10000"/>
                <a:gd name="connsiteY566" fmla="*/ 3126 h 10000"/>
                <a:gd name="connsiteX567" fmla="*/ 1690 w 10000"/>
                <a:gd name="connsiteY567" fmla="*/ 3220 h 10000"/>
                <a:gd name="connsiteX568" fmla="*/ 1652 w 10000"/>
                <a:gd name="connsiteY568" fmla="*/ 3164 h 10000"/>
                <a:gd name="connsiteX569" fmla="*/ 1629 w 10000"/>
                <a:gd name="connsiteY569" fmla="*/ 3136 h 10000"/>
                <a:gd name="connsiteX570" fmla="*/ 1603 w 10000"/>
                <a:gd name="connsiteY570" fmla="*/ 3136 h 10000"/>
                <a:gd name="connsiteX571" fmla="*/ 1576 w 10000"/>
                <a:gd name="connsiteY571" fmla="*/ 3192 h 10000"/>
                <a:gd name="connsiteX572" fmla="*/ 1572 w 10000"/>
                <a:gd name="connsiteY572" fmla="*/ 3267 h 10000"/>
                <a:gd name="connsiteX573" fmla="*/ 1591 w 10000"/>
                <a:gd name="connsiteY573" fmla="*/ 3352 h 10000"/>
                <a:gd name="connsiteX574" fmla="*/ 1588 w 10000"/>
                <a:gd name="connsiteY574" fmla="*/ 3409 h 10000"/>
                <a:gd name="connsiteX575" fmla="*/ 1572 w 10000"/>
                <a:gd name="connsiteY575" fmla="*/ 3427 h 10000"/>
                <a:gd name="connsiteX576" fmla="*/ 1565 w 10000"/>
                <a:gd name="connsiteY576" fmla="*/ 3522 h 10000"/>
                <a:gd name="connsiteX577" fmla="*/ 1550 w 10000"/>
                <a:gd name="connsiteY577" fmla="*/ 3559 h 10000"/>
                <a:gd name="connsiteX578" fmla="*/ 1527 w 10000"/>
                <a:gd name="connsiteY578" fmla="*/ 3653 h 10000"/>
                <a:gd name="connsiteX579" fmla="*/ 1519 w 10000"/>
                <a:gd name="connsiteY579" fmla="*/ 3701 h 10000"/>
                <a:gd name="connsiteX580" fmla="*/ 1489 w 10000"/>
                <a:gd name="connsiteY580" fmla="*/ 3748 h 10000"/>
                <a:gd name="connsiteX581" fmla="*/ 1417 w 10000"/>
                <a:gd name="connsiteY581" fmla="*/ 3701 h 10000"/>
                <a:gd name="connsiteX582" fmla="*/ 1390 w 10000"/>
                <a:gd name="connsiteY582" fmla="*/ 3719 h 10000"/>
                <a:gd name="connsiteX583" fmla="*/ 1371 w 10000"/>
                <a:gd name="connsiteY583" fmla="*/ 3748 h 10000"/>
                <a:gd name="connsiteX584" fmla="*/ 1333 w 10000"/>
                <a:gd name="connsiteY584" fmla="*/ 3776 h 10000"/>
                <a:gd name="connsiteX585" fmla="*/ 1314 w 10000"/>
                <a:gd name="connsiteY585" fmla="*/ 3795 h 10000"/>
                <a:gd name="connsiteX586" fmla="*/ 1291 w 10000"/>
                <a:gd name="connsiteY586" fmla="*/ 3842 h 10000"/>
                <a:gd name="connsiteX587" fmla="*/ 1276 w 10000"/>
                <a:gd name="connsiteY587" fmla="*/ 3898 h 10000"/>
                <a:gd name="connsiteX588" fmla="*/ 1253 w 10000"/>
                <a:gd name="connsiteY588" fmla="*/ 3936 h 10000"/>
                <a:gd name="connsiteX589" fmla="*/ 1223 w 10000"/>
                <a:gd name="connsiteY589" fmla="*/ 3917 h 10000"/>
                <a:gd name="connsiteX590" fmla="*/ 1200 w 10000"/>
                <a:gd name="connsiteY590" fmla="*/ 3927 h 10000"/>
                <a:gd name="connsiteX591" fmla="*/ 1196 w 10000"/>
                <a:gd name="connsiteY591" fmla="*/ 3983 h 10000"/>
                <a:gd name="connsiteX592" fmla="*/ 1185 w 10000"/>
                <a:gd name="connsiteY592" fmla="*/ 4058 h 10000"/>
                <a:gd name="connsiteX593" fmla="*/ 1162 w 10000"/>
                <a:gd name="connsiteY593" fmla="*/ 4096 h 10000"/>
                <a:gd name="connsiteX594" fmla="*/ 1155 w 10000"/>
                <a:gd name="connsiteY594" fmla="*/ 4153 h 10000"/>
                <a:gd name="connsiteX595" fmla="*/ 1128 w 10000"/>
                <a:gd name="connsiteY595" fmla="*/ 4162 h 10000"/>
                <a:gd name="connsiteX596" fmla="*/ 1101 w 10000"/>
                <a:gd name="connsiteY596" fmla="*/ 4153 h 10000"/>
                <a:gd name="connsiteX597" fmla="*/ 1075 w 10000"/>
                <a:gd name="connsiteY597" fmla="*/ 4218 h 10000"/>
                <a:gd name="connsiteX598" fmla="*/ 1060 w 10000"/>
                <a:gd name="connsiteY598" fmla="*/ 4247 h 10000"/>
                <a:gd name="connsiteX599" fmla="*/ 1044 w 10000"/>
                <a:gd name="connsiteY599" fmla="*/ 4294 h 10000"/>
                <a:gd name="connsiteX600" fmla="*/ 1010 w 10000"/>
                <a:gd name="connsiteY600" fmla="*/ 4331 h 10000"/>
                <a:gd name="connsiteX601" fmla="*/ 976 w 10000"/>
                <a:gd name="connsiteY601" fmla="*/ 4350 h 10000"/>
                <a:gd name="connsiteX602" fmla="*/ 949 w 10000"/>
                <a:gd name="connsiteY602" fmla="*/ 4435 h 10000"/>
                <a:gd name="connsiteX603" fmla="*/ 934 w 10000"/>
                <a:gd name="connsiteY603" fmla="*/ 4482 h 10000"/>
                <a:gd name="connsiteX604" fmla="*/ 908 w 10000"/>
                <a:gd name="connsiteY604" fmla="*/ 4492 h 10000"/>
                <a:gd name="connsiteX605" fmla="*/ 877 w 10000"/>
                <a:gd name="connsiteY605" fmla="*/ 4510 h 10000"/>
                <a:gd name="connsiteX606" fmla="*/ 828 w 10000"/>
                <a:gd name="connsiteY606" fmla="*/ 4510 h 10000"/>
                <a:gd name="connsiteX607" fmla="*/ 794 w 10000"/>
                <a:gd name="connsiteY607" fmla="*/ 4463 h 10000"/>
                <a:gd name="connsiteX608" fmla="*/ 767 w 10000"/>
                <a:gd name="connsiteY608" fmla="*/ 4501 h 10000"/>
                <a:gd name="connsiteX609" fmla="*/ 684 w 10000"/>
                <a:gd name="connsiteY609" fmla="*/ 4482 h 10000"/>
                <a:gd name="connsiteX610" fmla="*/ 665 w 10000"/>
                <a:gd name="connsiteY610" fmla="*/ 4501 h 10000"/>
                <a:gd name="connsiteX611" fmla="*/ 615 w 10000"/>
                <a:gd name="connsiteY611" fmla="*/ 4529 h 10000"/>
                <a:gd name="connsiteX612" fmla="*/ 581 w 10000"/>
                <a:gd name="connsiteY612" fmla="*/ 4576 h 10000"/>
                <a:gd name="connsiteX613" fmla="*/ 555 w 10000"/>
                <a:gd name="connsiteY613" fmla="*/ 4642 h 10000"/>
                <a:gd name="connsiteX614" fmla="*/ 528 w 10000"/>
                <a:gd name="connsiteY614" fmla="*/ 4670 h 10000"/>
                <a:gd name="connsiteX615" fmla="*/ 505 w 10000"/>
                <a:gd name="connsiteY615" fmla="*/ 4661 h 10000"/>
                <a:gd name="connsiteX616" fmla="*/ 482 w 10000"/>
                <a:gd name="connsiteY616" fmla="*/ 4699 h 10000"/>
                <a:gd name="connsiteX617" fmla="*/ 471 w 10000"/>
                <a:gd name="connsiteY617" fmla="*/ 4746 h 10000"/>
                <a:gd name="connsiteX618" fmla="*/ 463 w 10000"/>
                <a:gd name="connsiteY618" fmla="*/ 4793 h 10000"/>
                <a:gd name="connsiteX619" fmla="*/ 418 w 10000"/>
                <a:gd name="connsiteY619" fmla="*/ 4868 h 10000"/>
                <a:gd name="connsiteX620" fmla="*/ 387 w 10000"/>
                <a:gd name="connsiteY620" fmla="*/ 4925 h 10000"/>
                <a:gd name="connsiteX621" fmla="*/ 365 w 10000"/>
                <a:gd name="connsiteY621" fmla="*/ 4953 h 10000"/>
                <a:gd name="connsiteX622" fmla="*/ 342 w 10000"/>
                <a:gd name="connsiteY622" fmla="*/ 5047 h 10000"/>
                <a:gd name="connsiteX623" fmla="*/ 346 w 10000"/>
                <a:gd name="connsiteY623" fmla="*/ 5104 h 10000"/>
                <a:gd name="connsiteX624" fmla="*/ 349 w 10000"/>
                <a:gd name="connsiteY624" fmla="*/ 5179 h 10000"/>
                <a:gd name="connsiteX625" fmla="*/ 330 w 10000"/>
                <a:gd name="connsiteY625" fmla="*/ 5235 h 10000"/>
                <a:gd name="connsiteX626" fmla="*/ 319 w 10000"/>
                <a:gd name="connsiteY626" fmla="*/ 5282 h 10000"/>
                <a:gd name="connsiteX627" fmla="*/ 319 w 10000"/>
                <a:gd name="connsiteY627" fmla="*/ 5358 h 10000"/>
                <a:gd name="connsiteX628" fmla="*/ 330 w 10000"/>
                <a:gd name="connsiteY628" fmla="*/ 5452 h 10000"/>
                <a:gd name="connsiteX629" fmla="*/ 311 w 10000"/>
                <a:gd name="connsiteY629" fmla="*/ 5537 h 10000"/>
                <a:gd name="connsiteX630" fmla="*/ 251 w 10000"/>
                <a:gd name="connsiteY630" fmla="*/ 5583 h 10000"/>
                <a:gd name="connsiteX631" fmla="*/ 222 w 10000"/>
                <a:gd name="connsiteY631" fmla="*/ 5597 h 10000"/>
                <a:gd name="connsiteX632" fmla="*/ 145 w 10000"/>
                <a:gd name="connsiteY632" fmla="*/ 5612 h 10000"/>
                <a:gd name="connsiteX633" fmla="*/ 129 w 10000"/>
                <a:gd name="connsiteY633" fmla="*/ 5593 h 10000"/>
                <a:gd name="connsiteX634" fmla="*/ 103 w 10000"/>
                <a:gd name="connsiteY634" fmla="*/ 5556 h 10000"/>
                <a:gd name="connsiteX635" fmla="*/ 87 w 10000"/>
                <a:gd name="connsiteY635" fmla="*/ 5603 h 10000"/>
                <a:gd name="connsiteX636" fmla="*/ 34 w 10000"/>
                <a:gd name="connsiteY636" fmla="*/ 5716 h 10000"/>
                <a:gd name="connsiteX637" fmla="*/ 23 w 10000"/>
                <a:gd name="connsiteY637" fmla="*/ 5800 h 10000"/>
                <a:gd name="connsiteX638" fmla="*/ 30 w 10000"/>
                <a:gd name="connsiteY638" fmla="*/ 5866 h 10000"/>
                <a:gd name="connsiteX639" fmla="*/ 27 w 10000"/>
                <a:gd name="connsiteY639" fmla="*/ 5932 h 10000"/>
                <a:gd name="connsiteX640" fmla="*/ 4 w 10000"/>
                <a:gd name="connsiteY640" fmla="*/ 6365 h 10000"/>
                <a:gd name="connsiteX641" fmla="*/ 0 w 10000"/>
                <a:gd name="connsiteY641" fmla="*/ 6516 h 10000"/>
                <a:gd name="connsiteX642" fmla="*/ 315 w 10000"/>
                <a:gd name="connsiteY642" fmla="*/ 6535 h 10000"/>
                <a:gd name="connsiteX643" fmla="*/ 794 w 10000"/>
                <a:gd name="connsiteY643" fmla="*/ 6525 h 10000"/>
                <a:gd name="connsiteX644" fmla="*/ 896 w 10000"/>
                <a:gd name="connsiteY644" fmla="*/ 6507 h 10000"/>
                <a:gd name="connsiteX645" fmla="*/ 1200 w 10000"/>
                <a:gd name="connsiteY645" fmla="*/ 6478 h 10000"/>
                <a:gd name="connsiteX646" fmla="*/ 1390 w 10000"/>
                <a:gd name="connsiteY646" fmla="*/ 6460 h 10000"/>
                <a:gd name="connsiteX647" fmla="*/ 1436 w 10000"/>
                <a:gd name="connsiteY647" fmla="*/ 6422 h 10000"/>
                <a:gd name="connsiteX648" fmla="*/ 1534 w 10000"/>
                <a:gd name="connsiteY648" fmla="*/ 6347 h 10000"/>
                <a:gd name="connsiteX649" fmla="*/ 1732 w 10000"/>
                <a:gd name="connsiteY649" fmla="*/ 6177 h 10000"/>
                <a:gd name="connsiteX650" fmla="*/ 1755 w 10000"/>
                <a:gd name="connsiteY650" fmla="*/ 6224 h 10000"/>
                <a:gd name="connsiteX651" fmla="*/ 1808 w 10000"/>
                <a:gd name="connsiteY651" fmla="*/ 6149 h 10000"/>
                <a:gd name="connsiteX652" fmla="*/ 1850 w 10000"/>
                <a:gd name="connsiteY652" fmla="*/ 6102 h 10000"/>
                <a:gd name="connsiteX653" fmla="*/ 1846 w 10000"/>
                <a:gd name="connsiteY653" fmla="*/ 6045 h 10000"/>
                <a:gd name="connsiteX654" fmla="*/ 1888 w 10000"/>
                <a:gd name="connsiteY654" fmla="*/ 6045 h 10000"/>
                <a:gd name="connsiteX655" fmla="*/ 1983 w 10000"/>
                <a:gd name="connsiteY655" fmla="*/ 5951 h 10000"/>
                <a:gd name="connsiteX656" fmla="*/ 2002 w 10000"/>
                <a:gd name="connsiteY656" fmla="*/ 5895 h 10000"/>
                <a:gd name="connsiteX657" fmla="*/ 2066 w 10000"/>
                <a:gd name="connsiteY657" fmla="*/ 5885 h 10000"/>
                <a:gd name="connsiteX658" fmla="*/ 2104 w 10000"/>
                <a:gd name="connsiteY658" fmla="*/ 5819 h 10000"/>
                <a:gd name="connsiteX659" fmla="*/ 2131 w 10000"/>
                <a:gd name="connsiteY659" fmla="*/ 5866 h 10000"/>
                <a:gd name="connsiteX660" fmla="*/ 2150 w 10000"/>
                <a:gd name="connsiteY660" fmla="*/ 5819 h 10000"/>
                <a:gd name="connsiteX661" fmla="*/ 2172 w 10000"/>
                <a:gd name="connsiteY661" fmla="*/ 5744 h 10000"/>
                <a:gd name="connsiteX662" fmla="*/ 2191 w 10000"/>
                <a:gd name="connsiteY662" fmla="*/ 5706 h 10000"/>
                <a:gd name="connsiteX663" fmla="*/ 2195 w 10000"/>
                <a:gd name="connsiteY663" fmla="*/ 5791 h 10000"/>
                <a:gd name="connsiteX664" fmla="*/ 2218 w 10000"/>
                <a:gd name="connsiteY664" fmla="*/ 5772 h 10000"/>
                <a:gd name="connsiteX665" fmla="*/ 2252 w 10000"/>
                <a:gd name="connsiteY665" fmla="*/ 5791 h 10000"/>
                <a:gd name="connsiteX666" fmla="*/ 2328 w 10000"/>
                <a:gd name="connsiteY666" fmla="*/ 5744 h 10000"/>
                <a:gd name="connsiteX667" fmla="*/ 3130 w 10000"/>
                <a:gd name="connsiteY667" fmla="*/ 5772 h 10000"/>
                <a:gd name="connsiteX668" fmla="*/ 3460 w 10000"/>
                <a:gd name="connsiteY668" fmla="*/ 5791 h 10000"/>
                <a:gd name="connsiteX669" fmla="*/ 3699 w 10000"/>
                <a:gd name="connsiteY669" fmla="*/ 5810 h 10000"/>
                <a:gd name="connsiteX670" fmla="*/ 3714 w 10000"/>
                <a:gd name="connsiteY670" fmla="*/ 5866 h 10000"/>
                <a:gd name="connsiteX671" fmla="*/ 3730 w 10000"/>
                <a:gd name="connsiteY671" fmla="*/ 5932 h 10000"/>
                <a:gd name="connsiteX672" fmla="*/ 3714 w 10000"/>
                <a:gd name="connsiteY672" fmla="*/ 5970 h 10000"/>
                <a:gd name="connsiteX673" fmla="*/ 3699 w 10000"/>
                <a:gd name="connsiteY673" fmla="*/ 6092 h 10000"/>
                <a:gd name="connsiteX674" fmla="*/ 3714 w 10000"/>
                <a:gd name="connsiteY674" fmla="*/ 6168 h 10000"/>
                <a:gd name="connsiteX675" fmla="*/ 3760 w 10000"/>
                <a:gd name="connsiteY675" fmla="*/ 6121 h 10000"/>
                <a:gd name="connsiteX676" fmla="*/ 3844 w 10000"/>
                <a:gd name="connsiteY676" fmla="*/ 5951 h 10000"/>
                <a:gd name="connsiteX677" fmla="*/ 3957 w 10000"/>
                <a:gd name="connsiteY677" fmla="*/ 6299 h 10000"/>
                <a:gd name="connsiteX678" fmla="*/ 4030 w 10000"/>
                <a:gd name="connsiteY678" fmla="*/ 6516 h 10000"/>
                <a:gd name="connsiteX679" fmla="*/ 4018 w 10000"/>
                <a:gd name="connsiteY679" fmla="*/ 6911 h 10000"/>
                <a:gd name="connsiteX680" fmla="*/ 4728 w 10000"/>
                <a:gd name="connsiteY680" fmla="*/ 6874 h 10000"/>
                <a:gd name="connsiteX681" fmla="*/ 4751 w 10000"/>
                <a:gd name="connsiteY681" fmla="*/ 6874 h 10000"/>
                <a:gd name="connsiteX682" fmla="*/ 5302 w 10000"/>
                <a:gd name="connsiteY682" fmla="*/ 6846 h 10000"/>
                <a:gd name="connsiteX683" fmla="*/ 5329 w 10000"/>
                <a:gd name="connsiteY683" fmla="*/ 6921 h 10000"/>
                <a:gd name="connsiteX684" fmla="*/ 5435 w 10000"/>
                <a:gd name="connsiteY684" fmla="*/ 7166 h 10000"/>
                <a:gd name="connsiteX685" fmla="*/ 5477 w 10000"/>
                <a:gd name="connsiteY685" fmla="*/ 7250 h 10000"/>
                <a:gd name="connsiteX686" fmla="*/ 5613 w 10000"/>
                <a:gd name="connsiteY686" fmla="*/ 7571 h 10000"/>
                <a:gd name="connsiteX687" fmla="*/ 5689 w 10000"/>
                <a:gd name="connsiteY687" fmla="*/ 7740 h 10000"/>
                <a:gd name="connsiteX688" fmla="*/ 5883 w 10000"/>
                <a:gd name="connsiteY688" fmla="*/ 8173 h 10000"/>
                <a:gd name="connsiteX689" fmla="*/ 6096 w 10000"/>
                <a:gd name="connsiteY689" fmla="*/ 8672 h 10000"/>
                <a:gd name="connsiteX690" fmla="*/ 6160 w 10000"/>
                <a:gd name="connsiteY690" fmla="*/ 8842 h 10000"/>
                <a:gd name="connsiteX691" fmla="*/ 6415 w 10000"/>
                <a:gd name="connsiteY691" fmla="*/ 9426 h 10000"/>
                <a:gd name="connsiteX692" fmla="*/ 6449 w 10000"/>
                <a:gd name="connsiteY692" fmla="*/ 9520 h 10000"/>
                <a:gd name="connsiteX693" fmla="*/ 6669 w 10000"/>
                <a:gd name="connsiteY693" fmla="*/ 10000 h 10000"/>
                <a:gd name="connsiteX694" fmla="*/ 6848 w 10000"/>
                <a:gd name="connsiteY694" fmla="*/ 9821 h 10000"/>
                <a:gd name="connsiteX695" fmla="*/ 6939 w 10000"/>
                <a:gd name="connsiteY695" fmla="*/ 9746 h 10000"/>
                <a:gd name="connsiteX696" fmla="*/ 7015 w 10000"/>
                <a:gd name="connsiteY696" fmla="*/ 9746 h 10000"/>
                <a:gd name="connsiteX697" fmla="*/ 7117 w 10000"/>
                <a:gd name="connsiteY697" fmla="*/ 9718 h 10000"/>
                <a:gd name="connsiteX698" fmla="*/ 7254 w 10000"/>
                <a:gd name="connsiteY698" fmla="*/ 9746 h 10000"/>
                <a:gd name="connsiteX699" fmla="*/ 7319 w 10000"/>
                <a:gd name="connsiteY699" fmla="*/ 9595 h 10000"/>
                <a:gd name="connsiteX700" fmla="*/ 7330 w 10000"/>
                <a:gd name="connsiteY700" fmla="*/ 9397 h 10000"/>
                <a:gd name="connsiteX701" fmla="*/ 7341 w 10000"/>
                <a:gd name="connsiteY701" fmla="*/ 9190 h 10000"/>
                <a:gd name="connsiteX702" fmla="*/ 7322 w 10000"/>
                <a:gd name="connsiteY702" fmla="*/ 8917 h 10000"/>
                <a:gd name="connsiteX703" fmla="*/ 7349 w 10000"/>
                <a:gd name="connsiteY703" fmla="*/ 9002 h 10000"/>
                <a:gd name="connsiteX704" fmla="*/ 7357 w 10000"/>
                <a:gd name="connsiteY704" fmla="*/ 9171 h 10000"/>
                <a:gd name="connsiteX705" fmla="*/ 7360 w 10000"/>
                <a:gd name="connsiteY705" fmla="*/ 9388 h 10000"/>
                <a:gd name="connsiteX706" fmla="*/ 7326 w 10000"/>
                <a:gd name="connsiteY706" fmla="*/ 9708 h 10000"/>
                <a:gd name="connsiteX707" fmla="*/ 7303 w 10000"/>
                <a:gd name="connsiteY707" fmla="*/ 9746 h 10000"/>
                <a:gd name="connsiteX708" fmla="*/ 7292 w 10000"/>
                <a:gd name="connsiteY708" fmla="*/ 9821 h 10000"/>
                <a:gd name="connsiteX709" fmla="*/ 7303 w 10000"/>
                <a:gd name="connsiteY709" fmla="*/ 9887 h 10000"/>
                <a:gd name="connsiteX710" fmla="*/ 7338 w 10000"/>
                <a:gd name="connsiteY710" fmla="*/ 9915 h 10000"/>
                <a:gd name="connsiteX711" fmla="*/ 7338 w 10000"/>
                <a:gd name="connsiteY711" fmla="*/ 9915 h 10000"/>
                <a:gd name="connsiteX712" fmla="*/ 7338 w 10000"/>
                <a:gd name="connsiteY712" fmla="*/ 9915 h 10000"/>
                <a:gd name="connsiteX0" fmla="*/ 9343 w 10000"/>
                <a:gd name="connsiteY0" fmla="*/ 235 h 10000"/>
                <a:gd name="connsiteX1" fmla="*/ 9396 w 10000"/>
                <a:gd name="connsiteY1" fmla="*/ 217 h 10000"/>
                <a:gd name="connsiteX2" fmla="*/ 9381 w 10000"/>
                <a:gd name="connsiteY2" fmla="*/ 9 h 10000"/>
                <a:gd name="connsiteX3" fmla="*/ 9335 w 10000"/>
                <a:gd name="connsiteY3" fmla="*/ 28 h 10000"/>
                <a:gd name="connsiteX4" fmla="*/ 9267 w 10000"/>
                <a:gd name="connsiteY4" fmla="*/ 28 h 10000"/>
                <a:gd name="connsiteX5" fmla="*/ 9271 w 10000"/>
                <a:gd name="connsiteY5" fmla="*/ 132 h 10000"/>
                <a:gd name="connsiteX6" fmla="*/ 9294 w 10000"/>
                <a:gd name="connsiteY6" fmla="*/ 141 h 10000"/>
                <a:gd name="connsiteX7" fmla="*/ 9286 w 10000"/>
                <a:gd name="connsiteY7" fmla="*/ 198 h 10000"/>
                <a:gd name="connsiteX8" fmla="*/ 9324 w 10000"/>
                <a:gd name="connsiteY8" fmla="*/ 207 h 10000"/>
                <a:gd name="connsiteX9" fmla="*/ 9343 w 10000"/>
                <a:gd name="connsiteY9" fmla="*/ 235 h 10000"/>
                <a:gd name="connsiteX10" fmla="*/ 9343 w 10000"/>
                <a:gd name="connsiteY10" fmla="*/ 235 h 10000"/>
                <a:gd name="connsiteX11" fmla="*/ 9343 w 10000"/>
                <a:gd name="connsiteY11" fmla="*/ 235 h 10000"/>
                <a:gd name="connsiteX12" fmla="*/ 9343 w 10000"/>
                <a:gd name="connsiteY12" fmla="*/ 235 h 10000"/>
                <a:gd name="connsiteX13" fmla="*/ 9787 w 10000"/>
                <a:gd name="connsiteY13" fmla="*/ 2524 h 10000"/>
                <a:gd name="connsiteX14" fmla="*/ 9791 w 10000"/>
                <a:gd name="connsiteY14" fmla="*/ 2401 h 10000"/>
                <a:gd name="connsiteX15" fmla="*/ 9768 w 10000"/>
                <a:gd name="connsiteY15" fmla="*/ 2363 h 10000"/>
                <a:gd name="connsiteX16" fmla="*/ 9757 w 10000"/>
                <a:gd name="connsiteY16" fmla="*/ 2260 h 10000"/>
                <a:gd name="connsiteX17" fmla="*/ 9723 w 10000"/>
                <a:gd name="connsiteY17" fmla="*/ 2203 h 10000"/>
                <a:gd name="connsiteX18" fmla="*/ 9704 w 10000"/>
                <a:gd name="connsiteY18" fmla="*/ 2109 h 10000"/>
                <a:gd name="connsiteX19" fmla="*/ 9670 w 10000"/>
                <a:gd name="connsiteY19" fmla="*/ 2090 h 10000"/>
                <a:gd name="connsiteX20" fmla="*/ 9654 w 10000"/>
                <a:gd name="connsiteY20" fmla="*/ 2109 h 10000"/>
                <a:gd name="connsiteX21" fmla="*/ 9723 w 10000"/>
                <a:gd name="connsiteY21" fmla="*/ 2298 h 10000"/>
                <a:gd name="connsiteX22" fmla="*/ 9734 w 10000"/>
                <a:gd name="connsiteY22" fmla="*/ 2467 h 10000"/>
                <a:gd name="connsiteX23" fmla="*/ 9761 w 10000"/>
                <a:gd name="connsiteY23" fmla="*/ 2514 h 10000"/>
                <a:gd name="connsiteX24" fmla="*/ 9787 w 10000"/>
                <a:gd name="connsiteY24" fmla="*/ 2524 h 10000"/>
                <a:gd name="connsiteX25" fmla="*/ 9787 w 10000"/>
                <a:gd name="connsiteY25" fmla="*/ 2524 h 10000"/>
                <a:gd name="connsiteX26" fmla="*/ 9787 w 10000"/>
                <a:gd name="connsiteY26" fmla="*/ 2524 h 10000"/>
                <a:gd name="connsiteX27" fmla="*/ 9897 w 10000"/>
                <a:gd name="connsiteY27" fmla="*/ 2646 h 10000"/>
                <a:gd name="connsiteX28" fmla="*/ 9875 w 10000"/>
                <a:gd name="connsiteY28" fmla="*/ 2505 h 10000"/>
                <a:gd name="connsiteX29" fmla="*/ 9738 w 10000"/>
                <a:gd name="connsiteY29" fmla="*/ 1902 h 10000"/>
                <a:gd name="connsiteX30" fmla="*/ 9597 w 10000"/>
                <a:gd name="connsiteY30" fmla="*/ 1290 h 10000"/>
                <a:gd name="connsiteX31" fmla="*/ 9521 w 10000"/>
                <a:gd name="connsiteY31" fmla="*/ 895 h 10000"/>
                <a:gd name="connsiteX32" fmla="*/ 9480 w 10000"/>
                <a:gd name="connsiteY32" fmla="*/ 556 h 10000"/>
                <a:gd name="connsiteX33" fmla="*/ 9453 w 10000"/>
                <a:gd name="connsiteY33" fmla="*/ 358 h 10000"/>
                <a:gd name="connsiteX34" fmla="*/ 9411 w 10000"/>
                <a:gd name="connsiteY34" fmla="*/ 0 h 10000"/>
                <a:gd name="connsiteX35" fmla="*/ 9381 w 10000"/>
                <a:gd name="connsiteY35" fmla="*/ 9 h 10000"/>
                <a:gd name="connsiteX36" fmla="*/ 9408 w 10000"/>
                <a:gd name="connsiteY36" fmla="*/ 94 h 10000"/>
                <a:gd name="connsiteX37" fmla="*/ 9415 w 10000"/>
                <a:gd name="connsiteY37" fmla="*/ 207 h 10000"/>
                <a:gd name="connsiteX38" fmla="*/ 9396 w 10000"/>
                <a:gd name="connsiteY38" fmla="*/ 348 h 10000"/>
                <a:gd name="connsiteX39" fmla="*/ 9434 w 10000"/>
                <a:gd name="connsiteY39" fmla="*/ 452 h 10000"/>
                <a:gd name="connsiteX40" fmla="*/ 9453 w 10000"/>
                <a:gd name="connsiteY40" fmla="*/ 508 h 10000"/>
                <a:gd name="connsiteX41" fmla="*/ 9483 w 10000"/>
                <a:gd name="connsiteY41" fmla="*/ 763 h 10000"/>
                <a:gd name="connsiteX42" fmla="*/ 9480 w 10000"/>
                <a:gd name="connsiteY42" fmla="*/ 913 h 10000"/>
                <a:gd name="connsiteX43" fmla="*/ 9506 w 10000"/>
                <a:gd name="connsiteY43" fmla="*/ 932 h 10000"/>
                <a:gd name="connsiteX44" fmla="*/ 9540 w 10000"/>
                <a:gd name="connsiteY44" fmla="*/ 1111 h 10000"/>
                <a:gd name="connsiteX45" fmla="*/ 9563 w 10000"/>
                <a:gd name="connsiteY45" fmla="*/ 1205 h 10000"/>
                <a:gd name="connsiteX46" fmla="*/ 9616 w 10000"/>
                <a:gd name="connsiteY46" fmla="*/ 1591 h 10000"/>
                <a:gd name="connsiteX47" fmla="*/ 9624 w 10000"/>
                <a:gd name="connsiteY47" fmla="*/ 1723 h 10000"/>
                <a:gd name="connsiteX48" fmla="*/ 9658 w 10000"/>
                <a:gd name="connsiteY48" fmla="*/ 1685 h 10000"/>
                <a:gd name="connsiteX49" fmla="*/ 9670 w 10000"/>
                <a:gd name="connsiteY49" fmla="*/ 1761 h 10000"/>
                <a:gd name="connsiteX50" fmla="*/ 9639 w 10000"/>
                <a:gd name="connsiteY50" fmla="*/ 1808 h 10000"/>
                <a:gd name="connsiteX51" fmla="*/ 9628 w 10000"/>
                <a:gd name="connsiteY51" fmla="*/ 1883 h 10000"/>
                <a:gd name="connsiteX52" fmla="*/ 9666 w 10000"/>
                <a:gd name="connsiteY52" fmla="*/ 1911 h 10000"/>
                <a:gd name="connsiteX53" fmla="*/ 9700 w 10000"/>
                <a:gd name="connsiteY53" fmla="*/ 1893 h 10000"/>
                <a:gd name="connsiteX54" fmla="*/ 9711 w 10000"/>
                <a:gd name="connsiteY54" fmla="*/ 1968 h 10000"/>
                <a:gd name="connsiteX55" fmla="*/ 9738 w 10000"/>
                <a:gd name="connsiteY55" fmla="*/ 1987 h 10000"/>
                <a:gd name="connsiteX56" fmla="*/ 9852 w 10000"/>
                <a:gd name="connsiteY56" fmla="*/ 2533 h 10000"/>
                <a:gd name="connsiteX57" fmla="*/ 9897 w 10000"/>
                <a:gd name="connsiteY57" fmla="*/ 2646 h 10000"/>
                <a:gd name="connsiteX58" fmla="*/ 9897 w 10000"/>
                <a:gd name="connsiteY58" fmla="*/ 2646 h 10000"/>
                <a:gd name="connsiteX59" fmla="*/ 9897 w 10000"/>
                <a:gd name="connsiteY59" fmla="*/ 2646 h 10000"/>
                <a:gd name="connsiteX60" fmla="*/ 8261 w 10000"/>
                <a:gd name="connsiteY60" fmla="*/ 6959 h 10000"/>
                <a:gd name="connsiteX61" fmla="*/ 8321 w 10000"/>
                <a:gd name="connsiteY61" fmla="*/ 6883 h 10000"/>
                <a:gd name="connsiteX62" fmla="*/ 8511 w 10000"/>
                <a:gd name="connsiteY62" fmla="*/ 6742 h 10000"/>
                <a:gd name="connsiteX63" fmla="*/ 8728 w 10000"/>
                <a:gd name="connsiteY63" fmla="*/ 6695 h 10000"/>
                <a:gd name="connsiteX64" fmla="*/ 8633 w 10000"/>
                <a:gd name="connsiteY64" fmla="*/ 6667 h 10000"/>
                <a:gd name="connsiteX65" fmla="*/ 8553 w 10000"/>
                <a:gd name="connsiteY65" fmla="*/ 6695 h 10000"/>
                <a:gd name="connsiteX66" fmla="*/ 8253 w 10000"/>
                <a:gd name="connsiteY66" fmla="*/ 6911 h 10000"/>
                <a:gd name="connsiteX67" fmla="*/ 8261 w 10000"/>
                <a:gd name="connsiteY67" fmla="*/ 6959 h 10000"/>
                <a:gd name="connsiteX68" fmla="*/ 8261 w 10000"/>
                <a:gd name="connsiteY68" fmla="*/ 6959 h 10000"/>
                <a:gd name="connsiteX69" fmla="*/ 8261 w 10000"/>
                <a:gd name="connsiteY69" fmla="*/ 6959 h 10000"/>
                <a:gd name="connsiteX70" fmla="*/ 9442 w 10000"/>
                <a:gd name="connsiteY70" fmla="*/ 5207 h 10000"/>
                <a:gd name="connsiteX71" fmla="*/ 9468 w 10000"/>
                <a:gd name="connsiteY71" fmla="*/ 5151 h 10000"/>
                <a:gd name="connsiteX72" fmla="*/ 9518 w 10000"/>
                <a:gd name="connsiteY72" fmla="*/ 5047 h 10000"/>
                <a:gd name="connsiteX73" fmla="*/ 9635 w 10000"/>
                <a:gd name="connsiteY73" fmla="*/ 4868 h 10000"/>
                <a:gd name="connsiteX74" fmla="*/ 9692 w 10000"/>
                <a:gd name="connsiteY74" fmla="*/ 4765 h 10000"/>
                <a:gd name="connsiteX75" fmla="*/ 9571 w 10000"/>
                <a:gd name="connsiteY75" fmla="*/ 4878 h 10000"/>
                <a:gd name="connsiteX76" fmla="*/ 9510 w 10000"/>
                <a:gd name="connsiteY76" fmla="*/ 4991 h 10000"/>
                <a:gd name="connsiteX77" fmla="*/ 9495 w 10000"/>
                <a:gd name="connsiteY77" fmla="*/ 5019 h 10000"/>
                <a:gd name="connsiteX78" fmla="*/ 9461 w 10000"/>
                <a:gd name="connsiteY78" fmla="*/ 5038 h 10000"/>
                <a:gd name="connsiteX79" fmla="*/ 9468 w 10000"/>
                <a:gd name="connsiteY79" fmla="*/ 5122 h 10000"/>
                <a:gd name="connsiteX80" fmla="*/ 9442 w 10000"/>
                <a:gd name="connsiteY80" fmla="*/ 5207 h 10000"/>
                <a:gd name="connsiteX81" fmla="*/ 9442 w 10000"/>
                <a:gd name="connsiteY81" fmla="*/ 5207 h 10000"/>
                <a:gd name="connsiteX82" fmla="*/ 9442 w 10000"/>
                <a:gd name="connsiteY82" fmla="*/ 5207 h 10000"/>
                <a:gd name="connsiteX83" fmla="*/ 8895 w 10000"/>
                <a:gd name="connsiteY83" fmla="*/ 6893 h 10000"/>
                <a:gd name="connsiteX84" fmla="*/ 8899 w 10000"/>
                <a:gd name="connsiteY84" fmla="*/ 6827 h 10000"/>
                <a:gd name="connsiteX85" fmla="*/ 8834 w 10000"/>
                <a:gd name="connsiteY85" fmla="*/ 6742 h 10000"/>
                <a:gd name="connsiteX86" fmla="*/ 8747 w 10000"/>
                <a:gd name="connsiteY86" fmla="*/ 6695 h 10000"/>
                <a:gd name="connsiteX87" fmla="*/ 8819 w 10000"/>
                <a:gd name="connsiteY87" fmla="*/ 6761 h 10000"/>
                <a:gd name="connsiteX88" fmla="*/ 8876 w 10000"/>
                <a:gd name="connsiteY88" fmla="*/ 6817 h 10000"/>
                <a:gd name="connsiteX89" fmla="*/ 8895 w 10000"/>
                <a:gd name="connsiteY89" fmla="*/ 6893 h 10000"/>
                <a:gd name="connsiteX90" fmla="*/ 8895 w 10000"/>
                <a:gd name="connsiteY90" fmla="*/ 6893 h 10000"/>
                <a:gd name="connsiteX91" fmla="*/ 8895 w 10000"/>
                <a:gd name="connsiteY91" fmla="*/ 6893 h 10000"/>
                <a:gd name="connsiteX92" fmla="*/ 8899 w 10000"/>
                <a:gd name="connsiteY92" fmla="*/ 7034 h 10000"/>
                <a:gd name="connsiteX93" fmla="*/ 8937 w 10000"/>
                <a:gd name="connsiteY93" fmla="*/ 6761 h 10000"/>
                <a:gd name="connsiteX94" fmla="*/ 9054 w 10000"/>
                <a:gd name="connsiteY94" fmla="*/ 6271 h 10000"/>
                <a:gd name="connsiteX95" fmla="*/ 9100 w 10000"/>
                <a:gd name="connsiteY95" fmla="*/ 6102 h 10000"/>
                <a:gd name="connsiteX96" fmla="*/ 9294 w 10000"/>
                <a:gd name="connsiteY96" fmla="*/ 5556 h 10000"/>
                <a:gd name="connsiteX97" fmla="*/ 9404 w 10000"/>
                <a:gd name="connsiteY97" fmla="*/ 5264 h 10000"/>
                <a:gd name="connsiteX98" fmla="*/ 9396 w 10000"/>
                <a:gd name="connsiteY98" fmla="*/ 5217 h 10000"/>
                <a:gd name="connsiteX99" fmla="*/ 9370 w 10000"/>
                <a:gd name="connsiteY99" fmla="*/ 5217 h 10000"/>
                <a:gd name="connsiteX100" fmla="*/ 9294 w 10000"/>
                <a:gd name="connsiteY100" fmla="*/ 5443 h 10000"/>
                <a:gd name="connsiteX101" fmla="*/ 9214 w 10000"/>
                <a:gd name="connsiteY101" fmla="*/ 5734 h 10000"/>
                <a:gd name="connsiteX102" fmla="*/ 9047 w 10000"/>
                <a:gd name="connsiteY102" fmla="*/ 6234 h 10000"/>
                <a:gd name="connsiteX103" fmla="*/ 8982 w 10000"/>
                <a:gd name="connsiteY103" fmla="*/ 6403 h 10000"/>
                <a:gd name="connsiteX104" fmla="*/ 8990 w 10000"/>
                <a:gd name="connsiteY104" fmla="*/ 6469 h 10000"/>
                <a:gd name="connsiteX105" fmla="*/ 8895 w 10000"/>
                <a:gd name="connsiteY105" fmla="*/ 6949 h 10000"/>
                <a:gd name="connsiteX106" fmla="*/ 8864 w 10000"/>
                <a:gd name="connsiteY106" fmla="*/ 6921 h 10000"/>
                <a:gd name="connsiteX107" fmla="*/ 8899 w 10000"/>
                <a:gd name="connsiteY107" fmla="*/ 7034 h 10000"/>
                <a:gd name="connsiteX108" fmla="*/ 8899 w 10000"/>
                <a:gd name="connsiteY108" fmla="*/ 7034 h 10000"/>
                <a:gd name="connsiteX109" fmla="*/ 8899 w 10000"/>
                <a:gd name="connsiteY109" fmla="*/ 7034 h 10000"/>
                <a:gd name="connsiteX110" fmla="*/ 9719 w 10000"/>
                <a:gd name="connsiteY110" fmla="*/ 4736 h 10000"/>
                <a:gd name="connsiteX111" fmla="*/ 9765 w 10000"/>
                <a:gd name="connsiteY111" fmla="*/ 4689 h 10000"/>
                <a:gd name="connsiteX112" fmla="*/ 9863 w 10000"/>
                <a:gd name="connsiteY112" fmla="*/ 4557 h 10000"/>
                <a:gd name="connsiteX113" fmla="*/ 9932 w 10000"/>
                <a:gd name="connsiteY113" fmla="*/ 4520 h 10000"/>
                <a:gd name="connsiteX114" fmla="*/ 9958 w 10000"/>
                <a:gd name="connsiteY114" fmla="*/ 4539 h 10000"/>
                <a:gd name="connsiteX115" fmla="*/ 9966 w 10000"/>
                <a:gd name="connsiteY115" fmla="*/ 4605 h 10000"/>
                <a:gd name="connsiteX116" fmla="*/ 9985 w 10000"/>
                <a:gd name="connsiteY116" fmla="*/ 4096 h 10000"/>
                <a:gd name="connsiteX117" fmla="*/ 10000 w 10000"/>
                <a:gd name="connsiteY117" fmla="*/ 3908 h 10000"/>
                <a:gd name="connsiteX118" fmla="*/ 9989 w 10000"/>
                <a:gd name="connsiteY118" fmla="*/ 3785 h 10000"/>
                <a:gd name="connsiteX119" fmla="*/ 10000 w 10000"/>
                <a:gd name="connsiteY119" fmla="*/ 3258 h 10000"/>
                <a:gd name="connsiteX120" fmla="*/ 9943 w 10000"/>
                <a:gd name="connsiteY120" fmla="*/ 2778 h 10000"/>
                <a:gd name="connsiteX121" fmla="*/ 9905 w 10000"/>
                <a:gd name="connsiteY121" fmla="*/ 2646 h 10000"/>
                <a:gd name="connsiteX122" fmla="*/ 9916 w 10000"/>
                <a:gd name="connsiteY122" fmla="*/ 2815 h 10000"/>
                <a:gd name="connsiteX123" fmla="*/ 9954 w 10000"/>
                <a:gd name="connsiteY123" fmla="*/ 2976 h 10000"/>
                <a:gd name="connsiteX124" fmla="*/ 9973 w 10000"/>
                <a:gd name="connsiteY124" fmla="*/ 3211 h 10000"/>
                <a:gd name="connsiteX125" fmla="*/ 9981 w 10000"/>
                <a:gd name="connsiteY125" fmla="*/ 3315 h 10000"/>
                <a:gd name="connsiteX126" fmla="*/ 9970 w 10000"/>
                <a:gd name="connsiteY126" fmla="*/ 3418 h 10000"/>
                <a:gd name="connsiteX127" fmla="*/ 9985 w 10000"/>
                <a:gd name="connsiteY127" fmla="*/ 3898 h 10000"/>
                <a:gd name="connsiteX128" fmla="*/ 9958 w 10000"/>
                <a:gd name="connsiteY128" fmla="*/ 4162 h 10000"/>
                <a:gd name="connsiteX129" fmla="*/ 9962 w 10000"/>
                <a:gd name="connsiteY129" fmla="*/ 4369 h 10000"/>
                <a:gd name="connsiteX130" fmla="*/ 9878 w 10000"/>
                <a:gd name="connsiteY130" fmla="*/ 4416 h 10000"/>
                <a:gd name="connsiteX131" fmla="*/ 9840 w 10000"/>
                <a:gd name="connsiteY131" fmla="*/ 4539 h 10000"/>
                <a:gd name="connsiteX132" fmla="*/ 9776 w 10000"/>
                <a:gd name="connsiteY132" fmla="*/ 4605 h 10000"/>
                <a:gd name="connsiteX133" fmla="*/ 9746 w 10000"/>
                <a:gd name="connsiteY133" fmla="*/ 4689 h 10000"/>
                <a:gd name="connsiteX134" fmla="*/ 9719 w 10000"/>
                <a:gd name="connsiteY134" fmla="*/ 4736 h 10000"/>
                <a:gd name="connsiteX135" fmla="*/ 9719 w 10000"/>
                <a:gd name="connsiteY135" fmla="*/ 4736 h 10000"/>
                <a:gd name="connsiteX136" fmla="*/ 9719 w 10000"/>
                <a:gd name="connsiteY136" fmla="*/ 4736 h 10000"/>
                <a:gd name="connsiteX137" fmla="*/ 7338 w 10000"/>
                <a:gd name="connsiteY137" fmla="*/ 9915 h 10000"/>
                <a:gd name="connsiteX138" fmla="*/ 7341 w 10000"/>
                <a:gd name="connsiteY138" fmla="*/ 9783 h 10000"/>
                <a:gd name="connsiteX139" fmla="*/ 7372 w 10000"/>
                <a:gd name="connsiteY139" fmla="*/ 9586 h 10000"/>
                <a:gd name="connsiteX140" fmla="*/ 7391 w 10000"/>
                <a:gd name="connsiteY140" fmla="*/ 9388 h 10000"/>
                <a:gd name="connsiteX141" fmla="*/ 7414 w 10000"/>
                <a:gd name="connsiteY141" fmla="*/ 9171 h 10000"/>
                <a:gd name="connsiteX142" fmla="*/ 7421 w 10000"/>
                <a:gd name="connsiteY142" fmla="*/ 9058 h 10000"/>
                <a:gd name="connsiteX143" fmla="*/ 7467 w 10000"/>
                <a:gd name="connsiteY143" fmla="*/ 8757 h 10000"/>
                <a:gd name="connsiteX144" fmla="*/ 7516 w 10000"/>
                <a:gd name="connsiteY144" fmla="*/ 8512 h 10000"/>
                <a:gd name="connsiteX145" fmla="*/ 7554 w 10000"/>
                <a:gd name="connsiteY145" fmla="*/ 8380 h 10000"/>
                <a:gd name="connsiteX146" fmla="*/ 7588 w 10000"/>
                <a:gd name="connsiteY146" fmla="*/ 8286 h 10000"/>
                <a:gd name="connsiteX147" fmla="*/ 7645 w 10000"/>
                <a:gd name="connsiteY147" fmla="*/ 8117 h 10000"/>
                <a:gd name="connsiteX148" fmla="*/ 7695 w 10000"/>
                <a:gd name="connsiteY148" fmla="*/ 7976 h 10000"/>
                <a:gd name="connsiteX149" fmla="*/ 7767 w 10000"/>
                <a:gd name="connsiteY149" fmla="*/ 7815 h 10000"/>
                <a:gd name="connsiteX150" fmla="*/ 7957 w 10000"/>
                <a:gd name="connsiteY150" fmla="*/ 7448 h 10000"/>
                <a:gd name="connsiteX151" fmla="*/ 7945 w 10000"/>
                <a:gd name="connsiteY151" fmla="*/ 7298 h 10000"/>
                <a:gd name="connsiteX152" fmla="*/ 7915 w 10000"/>
                <a:gd name="connsiteY152" fmla="*/ 7269 h 10000"/>
                <a:gd name="connsiteX153" fmla="*/ 7885 w 10000"/>
                <a:gd name="connsiteY153" fmla="*/ 7260 h 10000"/>
                <a:gd name="connsiteX154" fmla="*/ 7877 w 10000"/>
                <a:gd name="connsiteY154" fmla="*/ 7222 h 10000"/>
                <a:gd name="connsiteX155" fmla="*/ 7866 w 10000"/>
                <a:gd name="connsiteY155" fmla="*/ 7166 h 10000"/>
                <a:gd name="connsiteX156" fmla="*/ 7869 w 10000"/>
                <a:gd name="connsiteY156" fmla="*/ 7119 h 10000"/>
                <a:gd name="connsiteX157" fmla="*/ 7923 w 10000"/>
                <a:gd name="connsiteY157" fmla="*/ 7128 h 10000"/>
                <a:gd name="connsiteX158" fmla="*/ 7942 w 10000"/>
                <a:gd name="connsiteY158" fmla="*/ 7062 h 10000"/>
                <a:gd name="connsiteX159" fmla="*/ 7934 w 10000"/>
                <a:gd name="connsiteY159" fmla="*/ 6996 h 10000"/>
                <a:gd name="connsiteX160" fmla="*/ 7911 w 10000"/>
                <a:gd name="connsiteY160" fmla="*/ 6902 h 10000"/>
                <a:gd name="connsiteX161" fmla="*/ 7881 w 10000"/>
                <a:gd name="connsiteY161" fmla="*/ 6846 h 10000"/>
                <a:gd name="connsiteX162" fmla="*/ 7869 w 10000"/>
                <a:gd name="connsiteY162" fmla="*/ 6770 h 10000"/>
                <a:gd name="connsiteX163" fmla="*/ 7904 w 10000"/>
                <a:gd name="connsiteY163" fmla="*/ 6780 h 10000"/>
                <a:gd name="connsiteX164" fmla="*/ 7923 w 10000"/>
                <a:gd name="connsiteY164" fmla="*/ 6827 h 10000"/>
                <a:gd name="connsiteX165" fmla="*/ 7964 w 10000"/>
                <a:gd name="connsiteY165" fmla="*/ 7015 h 10000"/>
                <a:gd name="connsiteX166" fmla="*/ 7949 w 10000"/>
                <a:gd name="connsiteY166" fmla="*/ 7119 h 10000"/>
                <a:gd name="connsiteX167" fmla="*/ 7930 w 10000"/>
                <a:gd name="connsiteY167" fmla="*/ 7147 h 10000"/>
                <a:gd name="connsiteX168" fmla="*/ 7904 w 10000"/>
                <a:gd name="connsiteY168" fmla="*/ 7203 h 10000"/>
                <a:gd name="connsiteX169" fmla="*/ 7934 w 10000"/>
                <a:gd name="connsiteY169" fmla="*/ 7194 h 10000"/>
                <a:gd name="connsiteX170" fmla="*/ 7976 w 10000"/>
                <a:gd name="connsiteY170" fmla="*/ 7288 h 10000"/>
                <a:gd name="connsiteX171" fmla="*/ 8021 w 10000"/>
                <a:gd name="connsiteY171" fmla="*/ 7335 h 10000"/>
                <a:gd name="connsiteX172" fmla="*/ 8090 w 10000"/>
                <a:gd name="connsiteY172" fmla="*/ 7185 h 10000"/>
                <a:gd name="connsiteX173" fmla="*/ 8131 w 10000"/>
                <a:gd name="connsiteY173" fmla="*/ 7015 h 10000"/>
                <a:gd name="connsiteX174" fmla="*/ 8196 w 10000"/>
                <a:gd name="connsiteY174" fmla="*/ 6902 h 10000"/>
                <a:gd name="connsiteX175" fmla="*/ 8230 w 10000"/>
                <a:gd name="connsiteY175" fmla="*/ 6808 h 10000"/>
                <a:gd name="connsiteX176" fmla="*/ 8234 w 10000"/>
                <a:gd name="connsiteY176" fmla="*/ 6723 h 10000"/>
                <a:gd name="connsiteX177" fmla="*/ 8215 w 10000"/>
                <a:gd name="connsiteY177" fmla="*/ 6676 h 10000"/>
                <a:gd name="connsiteX178" fmla="*/ 8192 w 10000"/>
                <a:gd name="connsiteY178" fmla="*/ 6535 h 10000"/>
                <a:gd name="connsiteX179" fmla="*/ 8219 w 10000"/>
                <a:gd name="connsiteY179" fmla="*/ 6601 h 10000"/>
                <a:gd name="connsiteX180" fmla="*/ 8238 w 10000"/>
                <a:gd name="connsiteY180" fmla="*/ 6685 h 10000"/>
                <a:gd name="connsiteX181" fmla="*/ 8257 w 10000"/>
                <a:gd name="connsiteY181" fmla="*/ 6714 h 10000"/>
                <a:gd name="connsiteX182" fmla="*/ 8245 w 10000"/>
                <a:gd name="connsiteY182" fmla="*/ 6770 h 10000"/>
                <a:gd name="connsiteX183" fmla="*/ 8242 w 10000"/>
                <a:gd name="connsiteY183" fmla="*/ 6827 h 10000"/>
                <a:gd name="connsiteX184" fmla="*/ 8302 w 10000"/>
                <a:gd name="connsiteY184" fmla="*/ 6817 h 10000"/>
                <a:gd name="connsiteX185" fmla="*/ 8431 w 10000"/>
                <a:gd name="connsiteY185" fmla="*/ 6648 h 10000"/>
                <a:gd name="connsiteX186" fmla="*/ 8564 w 10000"/>
                <a:gd name="connsiteY186" fmla="*/ 6591 h 10000"/>
                <a:gd name="connsiteX187" fmla="*/ 8694 w 10000"/>
                <a:gd name="connsiteY187" fmla="*/ 6620 h 10000"/>
                <a:gd name="connsiteX188" fmla="*/ 8690 w 10000"/>
                <a:gd name="connsiteY188" fmla="*/ 6497 h 10000"/>
                <a:gd name="connsiteX189" fmla="*/ 8663 w 10000"/>
                <a:gd name="connsiteY189" fmla="*/ 6460 h 10000"/>
                <a:gd name="connsiteX190" fmla="*/ 8629 w 10000"/>
                <a:gd name="connsiteY190" fmla="*/ 6507 h 10000"/>
                <a:gd name="connsiteX191" fmla="*/ 8663 w 10000"/>
                <a:gd name="connsiteY191" fmla="*/ 6412 h 10000"/>
                <a:gd name="connsiteX192" fmla="*/ 8694 w 10000"/>
                <a:gd name="connsiteY192" fmla="*/ 6403 h 10000"/>
                <a:gd name="connsiteX193" fmla="*/ 8747 w 10000"/>
                <a:gd name="connsiteY193" fmla="*/ 6488 h 10000"/>
                <a:gd name="connsiteX194" fmla="*/ 8720 w 10000"/>
                <a:gd name="connsiteY194" fmla="*/ 6573 h 10000"/>
                <a:gd name="connsiteX195" fmla="*/ 8773 w 10000"/>
                <a:gd name="connsiteY195" fmla="*/ 6620 h 10000"/>
                <a:gd name="connsiteX196" fmla="*/ 8792 w 10000"/>
                <a:gd name="connsiteY196" fmla="*/ 6610 h 10000"/>
                <a:gd name="connsiteX197" fmla="*/ 8777 w 10000"/>
                <a:gd name="connsiteY197" fmla="*/ 6535 h 10000"/>
                <a:gd name="connsiteX198" fmla="*/ 8785 w 10000"/>
                <a:gd name="connsiteY198" fmla="*/ 6431 h 10000"/>
                <a:gd name="connsiteX199" fmla="*/ 8777 w 10000"/>
                <a:gd name="connsiteY199" fmla="*/ 6356 h 10000"/>
                <a:gd name="connsiteX200" fmla="*/ 8777 w 10000"/>
                <a:gd name="connsiteY200" fmla="*/ 6281 h 10000"/>
                <a:gd name="connsiteX201" fmla="*/ 8796 w 10000"/>
                <a:gd name="connsiteY201" fmla="*/ 6328 h 10000"/>
                <a:gd name="connsiteX202" fmla="*/ 8811 w 10000"/>
                <a:gd name="connsiteY202" fmla="*/ 6403 h 10000"/>
                <a:gd name="connsiteX203" fmla="*/ 8830 w 10000"/>
                <a:gd name="connsiteY203" fmla="*/ 6535 h 10000"/>
                <a:gd name="connsiteX204" fmla="*/ 8849 w 10000"/>
                <a:gd name="connsiteY204" fmla="*/ 6573 h 10000"/>
                <a:gd name="connsiteX205" fmla="*/ 8895 w 10000"/>
                <a:gd name="connsiteY205" fmla="*/ 6554 h 10000"/>
                <a:gd name="connsiteX206" fmla="*/ 8914 w 10000"/>
                <a:gd name="connsiteY206" fmla="*/ 6488 h 10000"/>
                <a:gd name="connsiteX207" fmla="*/ 8925 w 10000"/>
                <a:gd name="connsiteY207" fmla="*/ 6337 h 10000"/>
                <a:gd name="connsiteX208" fmla="*/ 8956 w 10000"/>
                <a:gd name="connsiteY208" fmla="*/ 6262 h 10000"/>
                <a:gd name="connsiteX209" fmla="*/ 9009 w 10000"/>
                <a:gd name="connsiteY209" fmla="*/ 6073 h 10000"/>
                <a:gd name="connsiteX210" fmla="*/ 9013 w 10000"/>
                <a:gd name="connsiteY210" fmla="*/ 5951 h 10000"/>
                <a:gd name="connsiteX211" fmla="*/ 9043 w 10000"/>
                <a:gd name="connsiteY211" fmla="*/ 6036 h 10000"/>
                <a:gd name="connsiteX212" fmla="*/ 9058 w 10000"/>
                <a:gd name="connsiteY212" fmla="*/ 5979 h 10000"/>
                <a:gd name="connsiteX213" fmla="*/ 9092 w 10000"/>
                <a:gd name="connsiteY213" fmla="*/ 5951 h 10000"/>
                <a:gd name="connsiteX214" fmla="*/ 9119 w 10000"/>
                <a:gd name="connsiteY214" fmla="*/ 5866 h 10000"/>
                <a:gd name="connsiteX215" fmla="*/ 9077 w 10000"/>
                <a:gd name="connsiteY215" fmla="*/ 5800 h 10000"/>
                <a:gd name="connsiteX216" fmla="*/ 9092 w 10000"/>
                <a:gd name="connsiteY216" fmla="*/ 5753 h 10000"/>
                <a:gd name="connsiteX217" fmla="*/ 9123 w 10000"/>
                <a:gd name="connsiteY217" fmla="*/ 5782 h 10000"/>
                <a:gd name="connsiteX218" fmla="*/ 9149 w 10000"/>
                <a:gd name="connsiteY218" fmla="*/ 5716 h 10000"/>
                <a:gd name="connsiteX219" fmla="*/ 9149 w 10000"/>
                <a:gd name="connsiteY219" fmla="*/ 5640 h 10000"/>
                <a:gd name="connsiteX220" fmla="*/ 9126 w 10000"/>
                <a:gd name="connsiteY220" fmla="*/ 5565 h 10000"/>
                <a:gd name="connsiteX221" fmla="*/ 9111 w 10000"/>
                <a:gd name="connsiteY221" fmla="*/ 5499 h 10000"/>
                <a:gd name="connsiteX222" fmla="*/ 9145 w 10000"/>
                <a:gd name="connsiteY222" fmla="*/ 5518 h 10000"/>
                <a:gd name="connsiteX223" fmla="*/ 9100 w 10000"/>
                <a:gd name="connsiteY223" fmla="*/ 5433 h 10000"/>
                <a:gd name="connsiteX224" fmla="*/ 9054 w 10000"/>
                <a:gd name="connsiteY224" fmla="*/ 5405 h 10000"/>
                <a:gd name="connsiteX225" fmla="*/ 9058 w 10000"/>
                <a:gd name="connsiteY225" fmla="*/ 5518 h 10000"/>
                <a:gd name="connsiteX226" fmla="*/ 9088 w 10000"/>
                <a:gd name="connsiteY226" fmla="*/ 5574 h 10000"/>
                <a:gd name="connsiteX227" fmla="*/ 9081 w 10000"/>
                <a:gd name="connsiteY227" fmla="*/ 5669 h 10000"/>
                <a:gd name="connsiteX228" fmla="*/ 9035 w 10000"/>
                <a:gd name="connsiteY228" fmla="*/ 5612 h 10000"/>
                <a:gd name="connsiteX229" fmla="*/ 9016 w 10000"/>
                <a:gd name="connsiteY229" fmla="*/ 5734 h 10000"/>
                <a:gd name="connsiteX230" fmla="*/ 8994 w 10000"/>
                <a:gd name="connsiteY230" fmla="*/ 5716 h 10000"/>
                <a:gd name="connsiteX231" fmla="*/ 8978 w 10000"/>
                <a:gd name="connsiteY231" fmla="*/ 5753 h 10000"/>
                <a:gd name="connsiteX232" fmla="*/ 8959 w 10000"/>
                <a:gd name="connsiteY232" fmla="*/ 5791 h 10000"/>
                <a:gd name="connsiteX233" fmla="*/ 8948 w 10000"/>
                <a:gd name="connsiteY233" fmla="*/ 5753 h 10000"/>
                <a:gd name="connsiteX234" fmla="*/ 8959 w 10000"/>
                <a:gd name="connsiteY234" fmla="*/ 5678 h 10000"/>
                <a:gd name="connsiteX235" fmla="*/ 8978 w 10000"/>
                <a:gd name="connsiteY235" fmla="*/ 5593 h 10000"/>
                <a:gd name="connsiteX236" fmla="*/ 8971 w 10000"/>
                <a:gd name="connsiteY236" fmla="*/ 5405 h 10000"/>
                <a:gd name="connsiteX237" fmla="*/ 8944 w 10000"/>
                <a:gd name="connsiteY237" fmla="*/ 5330 h 10000"/>
                <a:gd name="connsiteX238" fmla="*/ 8914 w 10000"/>
                <a:gd name="connsiteY238" fmla="*/ 5292 h 10000"/>
                <a:gd name="connsiteX239" fmla="*/ 8887 w 10000"/>
                <a:gd name="connsiteY239" fmla="*/ 5490 h 10000"/>
                <a:gd name="connsiteX240" fmla="*/ 8906 w 10000"/>
                <a:gd name="connsiteY240" fmla="*/ 5603 h 10000"/>
                <a:gd name="connsiteX241" fmla="*/ 8868 w 10000"/>
                <a:gd name="connsiteY241" fmla="*/ 5537 h 10000"/>
                <a:gd name="connsiteX242" fmla="*/ 8800 w 10000"/>
                <a:gd name="connsiteY242" fmla="*/ 5584 h 10000"/>
                <a:gd name="connsiteX243" fmla="*/ 8804 w 10000"/>
                <a:gd name="connsiteY243" fmla="*/ 5706 h 10000"/>
                <a:gd name="connsiteX244" fmla="*/ 8777 w 10000"/>
                <a:gd name="connsiteY244" fmla="*/ 5631 h 10000"/>
                <a:gd name="connsiteX245" fmla="*/ 8747 w 10000"/>
                <a:gd name="connsiteY245" fmla="*/ 5612 h 10000"/>
                <a:gd name="connsiteX246" fmla="*/ 8618 w 10000"/>
                <a:gd name="connsiteY246" fmla="*/ 5904 h 10000"/>
                <a:gd name="connsiteX247" fmla="*/ 8481 w 10000"/>
                <a:gd name="connsiteY247" fmla="*/ 5847 h 10000"/>
                <a:gd name="connsiteX248" fmla="*/ 8412 w 10000"/>
                <a:gd name="connsiteY248" fmla="*/ 5791 h 10000"/>
                <a:gd name="connsiteX249" fmla="*/ 8359 w 10000"/>
                <a:gd name="connsiteY249" fmla="*/ 5687 h 10000"/>
                <a:gd name="connsiteX250" fmla="*/ 8272 w 10000"/>
                <a:gd name="connsiteY250" fmla="*/ 5358 h 10000"/>
                <a:gd name="connsiteX251" fmla="*/ 8257 w 10000"/>
                <a:gd name="connsiteY251" fmla="*/ 5245 h 10000"/>
                <a:gd name="connsiteX252" fmla="*/ 8230 w 10000"/>
                <a:gd name="connsiteY252" fmla="*/ 5179 h 10000"/>
                <a:gd name="connsiteX253" fmla="*/ 8268 w 10000"/>
                <a:gd name="connsiteY253" fmla="*/ 5217 h 10000"/>
                <a:gd name="connsiteX254" fmla="*/ 8302 w 10000"/>
                <a:gd name="connsiteY254" fmla="*/ 5358 h 10000"/>
                <a:gd name="connsiteX255" fmla="*/ 8336 w 10000"/>
                <a:gd name="connsiteY255" fmla="*/ 5452 h 10000"/>
                <a:gd name="connsiteX256" fmla="*/ 8378 w 10000"/>
                <a:gd name="connsiteY256" fmla="*/ 5490 h 10000"/>
                <a:gd name="connsiteX257" fmla="*/ 8416 w 10000"/>
                <a:gd name="connsiteY257" fmla="*/ 5574 h 10000"/>
                <a:gd name="connsiteX258" fmla="*/ 8469 w 10000"/>
                <a:gd name="connsiteY258" fmla="*/ 5659 h 10000"/>
                <a:gd name="connsiteX259" fmla="*/ 8542 w 10000"/>
                <a:gd name="connsiteY259" fmla="*/ 5772 h 10000"/>
                <a:gd name="connsiteX260" fmla="*/ 8629 w 10000"/>
                <a:gd name="connsiteY260" fmla="*/ 5640 h 10000"/>
                <a:gd name="connsiteX261" fmla="*/ 8766 w 10000"/>
                <a:gd name="connsiteY261" fmla="*/ 5367 h 10000"/>
                <a:gd name="connsiteX262" fmla="*/ 8811 w 10000"/>
                <a:gd name="connsiteY262" fmla="*/ 5179 h 10000"/>
                <a:gd name="connsiteX263" fmla="*/ 8815 w 10000"/>
                <a:gd name="connsiteY263" fmla="*/ 5038 h 10000"/>
                <a:gd name="connsiteX264" fmla="*/ 8785 w 10000"/>
                <a:gd name="connsiteY264" fmla="*/ 4972 h 10000"/>
                <a:gd name="connsiteX265" fmla="*/ 8773 w 10000"/>
                <a:gd name="connsiteY265" fmla="*/ 5056 h 10000"/>
                <a:gd name="connsiteX266" fmla="*/ 8678 w 10000"/>
                <a:gd name="connsiteY266" fmla="*/ 5047 h 10000"/>
                <a:gd name="connsiteX267" fmla="*/ 8690 w 10000"/>
                <a:gd name="connsiteY267" fmla="*/ 4953 h 10000"/>
                <a:gd name="connsiteX268" fmla="*/ 8712 w 10000"/>
                <a:gd name="connsiteY268" fmla="*/ 4991 h 10000"/>
                <a:gd name="connsiteX269" fmla="*/ 8766 w 10000"/>
                <a:gd name="connsiteY269" fmla="*/ 4953 h 10000"/>
                <a:gd name="connsiteX270" fmla="*/ 8796 w 10000"/>
                <a:gd name="connsiteY270" fmla="*/ 4896 h 10000"/>
                <a:gd name="connsiteX271" fmla="*/ 8830 w 10000"/>
                <a:gd name="connsiteY271" fmla="*/ 4915 h 10000"/>
                <a:gd name="connsiteX272" fmla="*/ 8849 w 10000"/>
                <a:gd name="connsiteY272" fmla="*/ 4896 h 10000"/>
                <a:gd name="connsiteX273" fmla="*/ 8781 w 10000"/>
                <a:gd name="connsiteY273" fmla="*/ 4783 h 10000"/>
                <a:gd name="connsiteX274" fmla="*/ 8880 w 10000"/>
                <a:gd name="connsiteY274" fmla="*/ 4821 h 10000"/>
                <a:gd name="connsiteX275" fmla="*/ 8857 w 10000"/>
                <a:gd name="connsiteY275" fmla="*/ 4736 h 10000"/>
                <a:gd name="connsiteX276" fmla="*/ 8883 w 10000"/>
                <a:gd name="connsiteY276" fmla="*/ 4689 h 10000"/>
                <a:gd name="connsiteX277" fmla="*/ 8895 w 10000"/>
                <a:gd name="connsiteY277" fmla="*/ 4576 h 10000"/>
                <a:gd name="connsiteX278" fmla="*/ 8868 w 10000"/>
                <a:gd name="connsiteY278" fmla="*/ 4548 h 10000"/>
                <a:gd name="connsiteX279" fmla="*/ 8868 w 10000"/>
                <a:gd name="connsiteY279" fmla="*/ 4463 h 10000"/>
                <a:gd name="connsiteX280" fmla="*/ 8826 w 10000"/>
                <a:gd name="connsiteY280" fmla="*/ 4463 h 10000"/>
                <a:gd name="connsiteX281" fmla="*/ 8769 w 10000"/>
                <a:gd name="connsiteY281" fmla="*/ 4407 h 10000"/>
                <a:gd name="connsiteX282" fmla="*/ 8720 w 10000"/>
                <a:gd name="connsiteY282" fmla="*/ 4435 h 10000"/>
                <a:gd name="connsiteX283" fmla="*/ 8629 w 10000"/>
                <a:gd name="connsiteY283" fmla="*/ 4397 h 10000"/>
                <a:gd name="connsiteX284" fmla="*/ 8621 w 10000"/>
                <a:gd name="connsiteY284" fmla="*/ 4341 h 10000"/>
                <a:gd name="connsiteX285" fmla="*/ 8488 w 10000"/>
                <a:gd name="connsiteY285" fmla="*/ 4256 h 10000"/>
                <a:gd name="connsiteX286" fmla="*/ 8450 w 10000"/>
                <a:gd name="connsiteY286" fmla="*/ 4162 h 10000"/>
                <a:gd name="connsiteX287" fmla="*/ 8416 w 10000"/>
                <a:gd name="connsiteY287" fmla="*/ 4181 h 10000"/>
                <a:gd name="connsiteX288" fmla="*/ 8352 w 10000"/>
                <a:gd name="connsiteY288" fmla="*/ 4115 h 10000"/>
                <a:gd name="connsiteX289" fmla="*/ 8314 w 10000"/>
                <a:gd name="connsiteY289" fmla="*/ 4143 h 10000"/>
                <a:gd name="connsiteX290" fmla="*/ 8302 w 10000"/>
                <a:gd name="connsiteY290" fmla="*/ 4049 h 10000"/>
                <a:gd name="connsiteX291" fmla="*/ 8234 w 10000"/>
                <a:gd name="connsiteY291" fmla="*/ 3964 h 10000"/>
                <a:gd name="connsiteX292" fmla="*/ 8238 w 10000"/>
                <a:gd name="connsiteY292" fmla="*/ 3889 h 10000"/>
                <a:gd name="connsiteX293" fmla="*/ 8295 w 10000"/>
                <a:gd name="connsiteY293" fmla="*/ 3983 h 10000"/>
                <a:gd name="connsiteX294" fmla="*/ 8340 w 10000"/>
                <a:gd name="connsiteY294" fmla="*/ 4011 h 10000"/>
                <a:gd name="connsiteX295" fmla="*/ 8382 w 10000"/>
                <a:gd name="connsiteY295" fmla="*/ 4058 h 10000"/>
                <a:gd name="connsiteX296" fmla="*/ 8443 w 10000"/>
                <a:gd name="connsiteY296" fmla="*/ 4049 h 10000"/>
                <a:gd name="connsiteX297" fmla="*/ 8553 w 10000"/>
                <a:gd name="connsiteY297" fmla="*/ 4143 h 10000"/>
                <a:gd name="connsiteX298" fmla="*/ 8618 w 10000"/>
                <a:gd name="connsiteY298" fmla="*/ 4134 h 10000"/>
                <a:gd name="connsiteX299" fmla="*/ 8694 w 10000"/>
                <a:gd name="connsiteY299" fmla="*/ 4190 h 10000"/>
                <a:gd name="connsiteX300" fmla="*/ 8739 w 10000"/>
                <a:gd name="connsiteY300" fmla="*/ 4237 h 10000"/>
                <a:gd name="connsiteX301" fmla="*/ 8766 w 10000"/>
                <a:gd name="connsiteY301" fmla="*/ 4237 h 10000"/>
                <a:gd name="connsiteX302" fmla="*/ 8712 w 10000"/>
                <a:gd name="connsiteY302" fmla="*/ 3955 h 10000"/>
                <a:gd name="connsiteX303" fmla="*/ 8720 w 10000"/>
                <a:gd name="connsiteY303" fmla="*/ 3908 h 10000"/>
                <a:gd name="connsiteX304" fmla="*/ 8675 w 10000"/>
                <a:gd name="connsiteY304" fmla="*/ 3823 h 10000"/>
                <a:gd name="connsiteX305" fmla="*/ 8747 w 10000"/>
                <a:gd name="connsiteY305" fmla="*/ 3701 h 10000"/>
                <a:gd name="connsiteX306" fmla="*/ 8796 w 10000"/>
                <a:gd name="connsiteY306" fmla="*/ 3729 h 10000"/>
                <a:gd name="connsiteX307" fmla="*/ 8830 w 10000"/>
                <a:gd name="connsiteY307" fmla="*/ 3710 h 10000"/>
                <a:gd name="connsiteX308" fmla="*/ 8861 w 10000"/>
                <a:gd name="connsiteY308" fmla="*/ 3616 h 10000"/>
                <a:gd name="connsiteX309" fmla="*/ 8849 w 10000"/>
                <a:gd name="connsiteY309" fmla="*/ 3748 h 10000"/>
                <a:gd name="connsiteX310" fmla="*/ 8823 w 10000"/>
                <a:gd name="connsiteY310" fmla="*/ 3795 h 10000"/>
                <a:gd name="connsiteX311" fmla="*/ 8728 w 10000"/>
                <a:gd name="connsiteY311" fmla="*/ 3814 h 10000"/>
                <a:gd name="connsiteX312" fmla="*/ 8758 w 10000"/>
                <a:gd name="connsiteY312" fmla="*/ 3870 h 10000"/>
                <a:gd name="connsiteX313" fmla="*/ 8769 w 10000"/>
                <a:gd name="connsiteY313" fmla="*/ 3936 h 10000"/>
                <a:gd name="connsiteX314" fmla="*/ 8773 w 10000"/>
                <a:gd name="connsiteY314" fmla="*/ 4058 h 10000"/>
                <a:gd name="connsiteX315" fmla="*/ 8804 w 10000"/>
                <a:gd name="connsiteY315" fmla="*/ 4077 h 10000"/>
                <a:gd name="connsiteX316" fmla="*/ 8796 w 10000"/>
                <a:gd name="connsiteY316" fmla="*/ 4143 h 10000"/>
                <a:gd name="connsiteX317" fmla="*/ 8819 w 10000"/>
                <a:gd name="connsiteY317" fmla="*/ 4209 h 10000"/>
                <a:gd name="connsiteX318" fmla="*/ 8880 w 10000"/>
                <a:gd name="connsiteY318" fmla="*/ 4247 h 10000"/>
                <a:gd name="connsiteX319" fmla="*/ 8876 w 10000"/>
                <a:gd name="connsiteY319" fmla="*/ 4190 h 10000"/>
                <a:gd name="connsiteX320" fmla="*/ 8899 w 10000"/>
                <a:gd name="connsiteY320" fmla="*/ 4181 h 10000"/>
                <a:gd name="connsiteX321" fmla="*/ 8933 w 10000"/>
                <a:gd name="connsiteY321" fmla="*/ 4096 h 10000"/>
                <a:gd name="connsiteX322" fmla="*/ 8937 w 10000"/>
                <a:gd name="connsiteY322" fmla="*/ 4002 h 10000"/>
                <a:gd name="connsiteX323" fmla="*/ 8956 w 10000"/>
                <a:gd name="connsiteY323" fmla="*/ 4040 h 10000"/>
                <a:gd name="connsiteX324" fmla="*/ 8971 w 10000"/>
                <a:gd name="connsiteY324" fmla="*/ 4115 h 10000"/>
                <a:gd name="connsiteX325" fmla="*/ 8959 w 10000"/>
                <a:gd name="connsiteY325" fmla="*/ 4162 h 10000"/>
                <a:gd name="connsiteX326" fmla="*/ 8975 w 10000"/>
                <a:gd name="connsiteY326" fmla="*/ 4218 h 10000"/>
                <a:gd name="connsiteX327" fmla="*/ 8940 w 10000"/>
                <a:gd name="connsiteY327" fmla="*/ 4247 h 10000"/>
                <a:gd name="connsiteX328" fmla="*/ 8956 w 10000"/>
                <a:gd name="connsiteY328" fmla="*/ 4322 h 10000"/>
                <a:gd name="connsiteX329" fmla="*/ 9013 w 10000"/>
                <a:gd name="connsiteY329" fmla="*/ 4350 h 10000"/>
                <a:gd name="connsiteX330" fmla="*/ 9028 w 10000"/>
                <a:gd name="connsiteY330" fmla="*/ 4294 h 10000"/>
                <a:gd name="connsiteX331" fmla="*/ 9016 w 10000"/>
                <a:gd name="connsiteY331" fmla="*/ 4237 h 10000"/>
                <a:gd name="connsiteX332" fmla="*/ 9016 w 10000"/>
                <a:gd name="connsiteY332" fmla="*/ 4162 h 10000"/>
                <a:gd name="connsiteX333" fmla="*/ 9081 w 10000"/>
                <a:gd name="connsiteY333" fmla="*/ 4303 h 10000"/>
                <a:gd name="connsiteX334" fmla="*/ 9111 w 10000"/>
                <a:gd name="connsiteY334" fmla="*/ 4322 h 10000"/>
                <a:gd name="connsiteX335" fmla="*/ 9126 w 10000"/>
                <a:gd name="connsiteY335" fmla="*/ 4209 h 10000"/>
                <a:gd name="connsiteX336" fmla="*/ 9176 w 10000"/>
                <a:gd name="connsiteY336" fmla="*/ 4294 h 10000"/>
                <a:gd name="connsiteX337" fmla="*/ 9259 w 10000"/>
                <a:gd name="connsiteY337" fmla="*/ 4275 h 10000"/>
                <a:gd name="connsiteX338" fmla="*/ 9275 w 10000"/>
                <a:gd name="connsiteY338" fmla="*/ 4237 h 10000"/>
                <a:gd name="connsiteX339" fmla="*/ 9313 w 10000"/>
                <a:gd name="connsiteY339" fmla="*/ 4200 h 10000"/>
                <a:gd name="connsiteX340" fmla="*/ 9332 w 10000"/>
                <a:gd name="connsiteY340" fmla="*/ 4143 h 10000"/>
                <a:gd name="connsiteX341" fmla="*/ 9332 w 10000"/>
                <a:gd name="connsiteY341" fmla="*/ 4096 h 10000"/>
                <a:gd name="connsiteX342" fmla="*/ 9347 w 10000"/>
                <a:gd name="connsiteY342" fmla="*/ 3955 h 10000"/>
                <a:gd name="connsiteX343" fmla="*/ 9366 w 10000"/>
                <a:gd name="connsiteY343" fmla="*/ 4030 h 10000"/>
                <a:gd name="connsiteX344" fmla="*/ 9389 w 10000"/>
                <a:gd name="connsiteY344" fmla="*/ 3983 h 10000"/>
                <a:gd name="connsiteX345" fmla="*/ 9389 w 10000"/>
                <a:gd name="connsiteY345" fmla="*/ 3908 h 10000"/>
                <a:gd name="connsiteX346" fmla="*/ 9411 w 10000"/>
                <a:gd name="connsiteY346" fmla="*/ 3729 h 10000"/>
                <a:gd name="connsiteX347" fmla="*/ 9442 w 10000"/>
                <a:gd name="connsiteY347" fmla="*/ 3719 h 10000"/>
                <a:gd name="connsiteX348" fmla="*/ 9419 w 10000"/>
                <a:gd name="connsiteY348" fmla="*/ 3653 h 10000"/>
                <a:gd name="connsiteX349" fmla="*/ 9461 w 10000"/>
                <a:gd name="connsiteY349" fmla="*/ 3578 h 10000"/>
                <a:gd name="connsiteX350" fmla="*/ 9491 w 10000"/>
                <a:gd name="connsiteY350" fmla="*/ 3503 h 10000"/>
                <a:gd name="connsiteX351" fmla="*/ 9514 w 10000"/>
                <a:gd name="connsiteY351" fmla="*/ 3427 h 10000"/>
                <a:gd name="connsiteX352" fmla="*/ 9518 w 10000"/>
                <a:gd name="connsiteY352" fmla="*/ 3380 h 10000"/>
                <a:gd name="connsiteX353" fmla="*/ 9506 w 10000"/>
                <a:gd name="connsiteY353" fmla="*/ 3202 h 10000"/>
                <a:gd name="connsiteX354" fmla="*/ 9533 w 10000"/>
                <a:gd name="connsiteY354" fmla="*/ 3267 h 10000"/>
                <a:gd name="connsiteX355" fmla="*/ 9552 w 10000"/>
                <a:gd name="connsiteY355" fmla="*/ 3362 h 10000"/>
                <a:gd name="connsiteX356" fmla="*/ 9590 w 10000"/>
                <a:gd name="connsiteY356" fmla="*/ 3409 h 10000"/>
                <a:gd name="connsiteX357" fmla="*/ 9628 w 10000"/>
                <a:gd name="connsiteY357" fmla="*/ 3362 h 10000"/>
                <a:gd name="connsiteX358" fmla="*/ 9677 w 10000"/>
                <a:gd name="connsiteY358" fmla="*/ 3202 h 10000"/>
                <a:gd name="connsiteX359" fmla="*/ 9666 w 10000"/>
                <a:gd name="connsiteY359" fmla="*/ 3107 h 10000"/>
                <a:gd name="connsiteX360" fmla="*/ 9620 w 10000"/>
                <a:gd name="connsiteY360" fmla="*/ 3004 h 10000"/>
                <a:gd name="connsiteX361" fmla="*/ 9658 w 10000"/>
                <a:gd name="connsiteY361" fmla="*/ 2957 h 10000"/>
                <a:gd name="connsiteX362" fmla="*/ 9673 w 10000"/>
                <a:gd name="connsiteY362" fmla="*/ 2985 h 10000"/>
                <a:gd name="connsiteX363" fmla="*/ 9689 w 10000"/>
                <a:gd name="connsiteY363" fmla="*/ 2881 h 10000"/>
                <a:gd name="connsiteX364" fmla="*/ 9673 w 10000"/>
                <a:gd name="connsiteY364" fmla="*/ 2787 h 10000"/>
                <a:gd name="connsiteX365" fmla="*/ 9666 w 10000"/>
                <a:gd name="connsiteY365" fmla="*/ 2599 h 10000"/>
                <a:gd name="connsiteX366" fmla="*/ 9639 w 10000"/>
                <a:gd name="connsiteY366" fmla="*/ 2401 h 10000"/>
                <a:gd name="connsiteX367" fmla="*/ 9563 w 10000"/>
                <a:gd name="connsiteY367" fmla="*/ 2072 h 10000"/>
                <a:gd name="connsiteX368" fmla="*/ 9499 w 10000"/>
                <a:gd name="connsiteY368" fmla="*/ 1996 h 10000"/>
                <a:gd name="connsiteX369" fmla="*/ 9408 w 10000"/>
                <a:gd name="connsiteY369" fmla="*/ 2053 h 10000"/>
                <a:gd name="connsiteX370" fmla="*/ 9408 w 10000"/>
                <a:gd name="connsiteY370" fmla="*/ 2119 h 10000"/>
                <a:gd name="connsiteX371" fmla="*/ 9445 w 10000"/>
                <a:gd name="connsiteY371" fmla="*/ 2156 h 10000"/>
                <a:gd name="connsiteX372" fmla="*/ 9495 w 10000"/>
                <a:gd name="connsiteY372" fmla="*/ 2072 h 10000"/>
                <a:gd name="connsiteX373" fmla="*/ 9514 w 10000"/>
                <a:gd name="connsiteY373" fmla="*/ 2166 h 10000"/>
                <a:gd name="connsiteX374" fmla="*/ 9415 w 10000"/>
                <a:gd name="connsiteY374" fmla="*/ 2203 h 10000"/>
                <a:gd name="connsiteX375" fmla="*/ 9358 w 10000"/>
                <a:gd name="connsiteY375" fmla="*/ 2326 h 10000"/>
                <a:gd name="connsiteX376" fmla="*/ 9377 w 10000"/>
                <a:gd name="connsiteY376" fmla="*/ 2486 h 10000"/>
                <a:gd name="connsiteX377" fmla="*/ 9362 w 10000"/>
                <a:gd name="connsiteY377" fmla="*/ 2618 h 10000"/>
                <a:gd name="connsiteX378" fmla="*/ 9373 w 10000"/>
                <a:gd name="connsiteY378" fmla="*/ 2712 h 10000"/>
                <a:gd name="connsiteX379" fmla="*/ 9347 w 10000"/>
                <a:gd name="connsiteY379" fmla="*/ 3173 h 10000"/>
                <a:gd name="connsiteX380" fmla="*/ 9320 w 10000"/>
                <a:gd name="connsiteY380" fmla="*/ 3183 h 10000"/>
                <a:gd name="connsiteX381" fmla="*/ 9328 w 10000"/>
                <a:gd name="connsiteY381" fmla="*/ 3126 h 10000"/>
                <a:gd name="connsiteX382" fmla="*/ 9324 w 10000"/>
                <a:gd name="connsiteY382" fmla="*/ 3041 h 10000"/>
                <a:gd name="connsiteX383" fmla="*/ 9301 w 10000"/>
                <a:gd name="connsiteY383" fmla="*/ 2693 h 10000"/>
                <a:gd name="connsiteX384" fmla="*/ 9282 w 10000"/>
                <a:gd name="connsiteY384" fmla="*/ 2589 h 10000"/>
                <a:gd name="connsiteX385" fmla="*/ 9286 w 10000"/>
                <a:gd name="connsiteY385" fmla="*/ 2533 h 10000"/>
                <a:gd name="connsiteX386" fmla="*/ 9297 w 10000"/>
                <a:gd name="connsiteY386" fmla="*/ 2439 h 10000"/>
                <a:gd name="connsiteX387" fmla="*/ 9305 w 10000"/>
                <a:gd name="connsiteY387" fmla="*/ 2345 h 10000"/>
                <a:gd name="connsiteX388" fmla="*/ 9332 w 10000"/>
                <a:gd name="connsiteY388" fmla="*/ 2232 h 10000"/>
                <a:gd name="connsiteX389" fmla="*/ 9294 w 10000"/>
                <a:gd name="connsiteY389" fmla="*/ 2213 h 10000"/>
                <a:gd name="connsiteX390" fmla="*/ 9263 w 10000"/>
                <a:gd name="connsiteY390" fmla="*/ 2269 h 10000"/>
                <a:gd name="connsiteX391" fmla="*/ 9275 w 10000"/>
                <a:gd name="connsiteY391" fmla="*/ 2194 h 10000"/>
                <a:gd name="connsiteX392" fmla="*/ 9278 w 10000"/>
                <a:gd name="connsiteY392" fmla="*/ 2137 h 10000"/>
                <a:gd name="connsiteX393" fmla="*/ 9305 w 10000"/>
                <a:gd name="connsiteY393" fmla="*/ 2156 h 10000"/>
                <a:gd name="connsiteX394" fmla="*/ 9324 w 10000"/>
                <a:gd name="connsiteY394" fmla="*/ 2128 h 10000"/>
                <a:gd name="connsiteX395" fmla="*/ 9259 w 10000"/>
                <a:gd name="connsiteY395" fmla="*/ 1987 h 10000"/>
                <a:gd name="connsiteX396" fmla="*/ 9081 w 10000"/>
                <a:gd name="connsiteY396" fmla="*/ 2072 h 10000"/>
                <a:gd name="connsiteX397" fmla="*/ 8990 w 10000"/>
                <a:gd name="connsiteY397" fmla="*/ 2213 h 10000"/>
                <a:gd name="connsiteX398" fmla="*/ 8994 w 10000"/>
                <a:gd name="connsiteY398" fmla="*/ 2279 h 10000"/>
                <a:gd name="connsiteX399" fmla="*/ 8978 w 10000"/>
                <a:gd name="connsiteY399" fmla="*/ 2232 h 10000"/>
                <a:gd name="connsiteX400" fmla="*/ 8929 w 10000"/>
                <a:gd name="connsiteY400" fmla="*/ 2279 h 10000"/>
                <a:gd name="connsiteX401" fmla="*/ 8899 w 10000"/>
                <a:gd name="connsiteY401" fmla="*/ 2119 h 10000"/>
                <a:gd name="connsiteX402" fmla="*/ 8861 w 10000"/>
                <a:gd name="connsiteY402" fmla="*/ 2119 h 10000"/>
                <a:gd name="connsiteX403" fmla="*/ 8766 w 10000"/>
                <a:gd name="connsiteY403" fmla="*/ 2260 h 10000"/>
                <a:gd name="connsiteX404" fmla="*/ 8678 w 10000"/>
                <a:gd name="connsiteY404" fmla="*/ 2316 h 10000"/>
                <a:gd name="connsiteX405" fmla="*/ 8542 w 10000"/>
                <a:gd name="connsiteY405" fmla="*/ 2326 h 10000"/>
                <a:gd name="connsiteX406" fmla="*/ 8568 w 10000"/>
                <a:gd name="connsiteY406" fmla="*/ 2166 h 10000"/>
                <a:gd name="connsiteX407" fmla="*/ 8564 w 10000"/>
                <a:gd name="connsiteY407" fmla="*/ 2100 h 10000"/>
                <a:gd name="connsiteX408" fmla="*/ 8545 w 10000"/>
                <a:gd name="connsiteY408" fmla="*/ 2034 h 10000"/>
                <a:gd name="connsiteX409" fmla="*/ 8511 w 10000"/>
                <a:gd name="connsiteY409" fmla="*/ 1808 h 10000"/>
                <a:gd name="connsiteX410" fmla="*/ 8488 w 10000"/>
                <a:gd name="connsiteY410" fmla="*/ 1657 h 10000"/>
                <a:gd name="connsiteX411" fmla="*/ 8473 w 10000"/>
                <a:gd name="connsiteY411" fmla="*/ 1497 h 10000"/>
                <a:gd name="connsiteX412" fmla="*/ 8488 w 10000"/>
                <a:gd name="connsiteY412" fmla="*/ 1328 h 10000"/>
                <a:gd name="connsiteX413" fmla="*/ 8507 w 10000"/>
                <a:gd name="connsiteY413" fmla="*/ 1243 h 10000"/>
                <a:gd name="connsiteX414" fmla="*/ 8511 w 10000"/>
                <a:gd name="connsiteY414" fmla="*/ 1064 h 10000"/>
                <a:gd name="connsiteX415" fmla="*/ 8534 w 10000"/>
                <a:gd name="connsiteY415" fmla="*/ 1092 h 10000"/>
                <a:gd name="connsiteX416" fmla="*/ 8534 w 10000"/>
                <a:gd name="connsiteY416" fmla="*/ 1205 h 10000"/>
                <a:gd name="connsiteX417" fmla="*/ 8507 w 10000"/>
                <a:gd name="connsiteY417" fmla="*/ 1394 h 10000"/>
                <a:gd name="connsiteX418" fmla="*/ 8507 w 10000"/>
                <a:gd name="connsiteY418" fmla="*/ 1535 h 10000"/>
                <a:gd name="connsiteX419" fmla="*/ 8545 w 10000"/>
                <a:gd name="connsiteY419" fmla="*/ 1780 h 10000"/>
                <a:gd name="connsiteX420" fmla="*/ 8561 w 10000"/>
                <a:gd name="connsiteY420" fmla="*/ 1921 h 10000"/>
                <a:gd name="connsiteX421" fmla="*/ 8602 w 10000"/>
                <a:gd name="connsiteY421" fmla="*/ 1977 h 10000"/>
                <a:gd name="connsiteX422" fmla="*/ 8629 w 10000"/>
                <a:gd name="connsiteY422" fmla="*/ 1987 h 10000"/>
                <a:gd name="connsiteX423" fmla="*/ 8637 w 10000"/>
                <a:gd name="connsiteY423" fmla="*/ 1911 h 10000"/>
                <a:gd name="connsiteX424" fmla="*/ 8682 w 10000"/>
                <a:gd name="connsiteY424" fmla="*/ 2053 h 10000"/>
                <a:gd name="connsiteX425" fmla="*/ 8781 w 10000"/>
                <a:gd name="connsiteY425" fmla="*/ 2034 h 10000"/>
                <a:gd name="connsiteX426" fmla="*/ 8811 w 10000"/>
                <a:gd name="connsiteY426" fmla="*/ 1996 h 10000"/>
                <a:gd name="connsiteX427" fmla="*/ 8887 w 10000"/>
                <a:gd name="connsiteY427" fmla="*/ 1770 h 10000"/>
                <a:gd name="connsiteX428" fmla="*/ 8952 w 10000"/>
                <a:gd name="connsiteY428" fmla="*/ 1751 h 10000"/>
                <a:gd name="connsiteX429" fmla="*/ 8982 w 10000"/>
                <a:gd name="connsiteY429" fmla="*/ 1704 h 10000"/>
                <a:gd name="connsiteX430" fmla="*/ 8944 w 10000"/>
                <a:gd name="connsiteY430" fmla="*/ 1676 h 10000"/>
                <a:gd name="connsiteX431" fmla="*/ 8925 w 10000"/>
                <a:gd name="connsiteY431" fmla="*/ 1629 h 10000"/>
                <a:gd name="connsiteX432" fmla="*/ 8895 w 10000"/>
                <a:gd name="connsiteY432" fmla="*/ 1620 h 10000"/>
                <a:gd name="connsiteX433" fmla="*/ 8804 w 10000"/>
                <a:gd name="connsiteY433" fmla="*/ 1431 h 10000"/>
                <a:gd name="connsiteX434" fmla="*/ 8872 w 10000"/>
                <a:gd name="connsiteY434" fmla="*/ 1469 h 10000"/>
                <a:gd name="connsiteX435" fmla="*/ 8895 w 10000"/>
                <a:gd name="connsiteY435" fmla="*/ 1535 h 10000"/>
                <a:gd name="connsiteX436" fmla="*/ 8952 w 10000"/>
                <a:gd name="connsiteY436" fmla="*/ 1563 h 10000"/>
                <a:gd name="connsiteX437" fmla="*/ 9001 w 10000"/>
                <a:gd name="connsiteY437" fmla="*/ 1629 h 10000"/>
                <a:gd name="connsiteX438" fmla="*/ 9070 w 10000"/>
                <a:gd name="connsiteY438" fmla="*/ 1676 h 10000"/>
                <a:gd name="connsiteX439" fmla="*/ 9092 w 10000"/>
                <a:gd name="connsiteY439" fmla="*/ 1638 h 10000"/>
                <a:gd name="connsiteX440" fmla="*/ 9081 w 10000"/>
                <a:gd name="connsiteY440" fmla="*/ 1554 h 10000"/>
                <a:gd name="connsiteX441" fmla="*/ 9028 w 10000"/>
                <a:gd name="connsiteY441" fmla="*/ 1403 h 10000"/>
                <a:gd name="connsiteX442" fmla="*/ 9001 w 10000"/>
                <a:gd name="connsiteY442" fmla="*/ 1328 h 10000"/>
                <a:gd name="connsiteX443" fmla="*/ 9119 w 10000"/>
                <a:gd name="connsiteY443" fmla="*/ 1554 h 10000"/>
                <a:gd name="connsiteX444" fmla="*/ 9214 w 10000"/>
                <a:gd name="connsiteY444" fmla="*/ 1497 h 10000"/>
                <a:gd name="connsiteX445" fmla="*/ 9248 w 10000"/>
                <a:gd name="connsiteY445" fmla="*/ 1450 h 10000"/>
                <a:gd name="connsiteX446" fmla="*/ 9248 w 10000"/>
                <a:gd name="connsiteY446" fmla="*/ 1412 h 10000"/>
                <a:gd name="connsiteX447" fmla="*/ 9210 w 10000"/>
                <a:gd name="connsiteY447" fmla="*/ 1252 h 10000"/>
                <a:gd name="connsiteX448" fmla="*/ 9161 w 10000"/>
                <a:gd name="connsiteY448" fmla="*/ 1177 h 10000"/>
                <a:gd name="connsiteX449" fmla="*/ 9145 w 10000"/>
                <a:gd name="connsiteY449" fmla="*/ 1102 h 10000"/>
                <a:gd name="connsiteX450" fmla="*/ 9100 w 10000"/>
                <a:gd name="connsiteY450" fmla="*/ 1055 h 10000"/>
                <a:gd name="connsiteX451" fmla="*/ 9073 w 10000"/>
                <a:gd name="connsiteY451" fmla="*/ 979 h 10000"/>
                <a:gd name="connsiteX452" fmla="*/ 9145 w 10000"/>
                <a:gd name="connsiteY452" fmla="*/ 989 h 10000"/>
                <a:gd name="connsiteX453" fmla="*/ 9187 w 10000"/>
                <a:gd name="connsiteY453" fmla="*/ 1036 h 10000"/>
                <a:gd name="connsiteX454" fmla="*/ 9259 w 10000"/>
                <a:gd name="connsiteY454" fmla="*/ 1234 h 10000"/>
                <a:gd name="connsiteX455" fmla="*/ 9301 w 10000"/>
                <a:gd name="connsiteY455" fmla="*/ 1337 h 10000"/>
                <a:gd name="connsiteX456" fmla="*/ 9381 w 10000"/>
                <a:gd name="connsiteY456" fmla="*/ 1356 h 10000"/>
                <a:gd name="connsiteX457" fmla="*/ 9408 w 10000"/>
                <a:gd name="connsiteY457" fmla="*/ 1356 h 10000"/>
                <a:gd name="connsiteX458" fmla="*/ 9381 w 10000"/>
                <a:gd name="connsiteY458" fmla="*/ 1271 h 10000"/>
                <a:gd name="connsiteX459" fmla="*/ 9339 w 10000"/>
                <a:gd name="connsiteY459" fmla="*/ 1036 h 10000"/>
                <a:gd name="connsiteX460" fmla="*/ 9377 w 10000"/>
                <a:gd name="connsiteY460" fmla="*/ 1102 h 10000"/>
                <a:gd name="connsiteX461" fmla="*/ 9415 w 10000"/>
                <a:gd name="connsiteY461" fmla="*/ 1205 h 10000"/>
                <a:gd name="connsiteX462" fmla="*/ 9472 w 10000"/>
                <a:gd name="connsiteY462" fmla="*/ 1356 h 10000"/>
                <a:gd name="connsiteX463" fmla="*/ 9472 w 10000"/>
                <a:gd name="connsiteY463" fmla="*/ 1478 h 10000"/>
                <a:gd name="connsiteX464" fmla="*/ 9544 w 10000"/>
                <a:gd name="connsiteY464" fmla="*/ 1648 h 10000"/>
                <a:gd name="connsiteX465" fmla="*/ 9575 w 10000"/>
                <a:gd name="connsiteY465" fmla="*/ 1667 h 10000"/>
                <a:gd name="connsiteX466" fmla="*/ 9487 w 10000"/>
                <a:gd name="connsiteY466" fmla="*/ 1234 h 10000"/>
                <a:gd name="connsiteX467" fmla="*/ 9408 w 10000"/>
                <a:gd name="connsiteY467" fmla="*/ 782 h 10000"/>
                <a:gd name="connsiteX468" fmla="*/ 9373 w 10000"/>
                <a:gd name="connsiteY468" fmla="*/ 669 h 10000"/>
                <a:gd name="connsiteX469" fmla="*/ 9377 w 10000"/>
                <a:gd name="connsiteY469" fmla="*/ 565 h 10000"/>
                <a:gd name="connsiteX470" fmla="*/ 9377 w 10000"/>
                <a:gd name="connsiteY470" fmla="*/ 508 h 10000"/>
                <a:gd name="connsiteX471" fmla="*/ 9354 w 10000"/>
                <a:gd name="connsiteY471" fmla="*/ 443 h 10000"/>
                <a:gd name="connsiteX472" fmla="*/ 9354 w 10000"/>
                <a:gd name="connsiteY472" fmla="*/ 537 h 10000"/>
                <a:gd name="connsiteX473" fmla="*/ 9347 w 10000"/>
                <a:gd name="connsiteY473" fmla="*/ 678 h 10000"/>
                <a:gd name="connsiteX474" fmla="*/ 9320 w 10000"/>
                <a:gd name="connsiteY474" fmla="*/ 556 h 10000"/>
                <a:gd name="connsiteX475" fmla="*/ 9286 w 10000"/>
                <a:gd name="connsiteY475" fmla="*/ 499 h 10000"/>
                <a:gd name="connsiteX476" fmla="*/ 9290 w 10000"/>
                <a:gd name="connsiteY476" fmla="*/ 433 h 10000"/>
                <a:gd name="connsiteX477" fmla="*/ 9259 w 10000"/>
                <a:gd name="connsiteY477" fmla="*/ 377 h 10000"/>
                <a:gd name="connsiteX478" fmla="*/ 9229 w 10000"/>
                <a:gd name="connsiteY478" fmla="*/ 217 h 10000"/>
                <a:gd name="connsiteX479" fmla="*/ 9229 w 10000"/>
                <a:gd name="connsiteY479" fmla="*/ 47 h 10000"/>
                <a:gd name="connsiteX480" fmla="*/ 8264 w 10000"/>
                <a:gd name="connsiteY480" fmla="*/ 235 h 10000"/>
                <a:gd name="connsiteX481" fmla="*/ 7774 w 10000"/>
                <a:gd name="connsiteY481" fmla="*/ 348 h 10000"/>
                <a:gd name="connsiteX482" fmla="*/ 7509 w 10000"/>
                <a:gd name="connsiteY482" fmla="*/ 405 h 10000"/>
                <a:gd name="connsiteX483" fmla="*/ 7436 w 10000"/>
                <a:gd name="connsiteY483" fmla="*/ 414 h 10000"/>
                <a:gd name="connsiteX484" fmla="*/ 7414 w 10000"/>
                <a:gd name="connsiteY484" fmla="*/ 424 h 10000"/>
                <a:gd name="connsiteX485" fmla="*/ 7368 w 10000"/>
                <a:gd name="connsiteY485" fmla="*/ 424 h 10000"/>
                <a:gd name="connsiteX486" fmla="*/ 7322 w 10000"/>
                <a:gd name="connsiteY486" fmla="*/ 433 h 10000"/>
                <a:gd name="connsiteX487" fmla="*/ 7144 w 10000"/>
                <a:gd name="connsiteY487" fmla="*/ 480 h 10000"/>
                <a:gd name="connsiteX488" fmla="*/ 6700 w 10000"/>
                <a:gd name="connsiteY488" fmla="*/ 546 h 10000"/>
                <a:gd name="connsiteX489" fmla="*/ 6692 w 10000"/>
                <a:gd name="connsiteY489" fmla="*/ 621 h 10000"/>
                <a:gd name="connsiteX490" fmla="*/ 6673 w 10000"/>
                <a:gd name="connsiteY490" fmla="*/ 621 h 10000"/>
                <a:gd name="connsiteX491" fmla="*/ 6627 w 10000"/>
                <a:gd name="connsiteY491" fmla="*/ 923 h 10000"/>
                <a:gd name="connsiteX492" fmla="*/ 6627 w 10000"/>
                <a:gd name="connsiteY492" fmla="*/ 753 h 10000"/>
                <a:gd name="connsiteX493" fmla="*/ 6616 w 10000"/>
                <a:gd name="connsiteY493" fmla="*/ 800 h 10000"/>
                <a:gd name="connsiteX494" fmla="*/ 6643 w 10000"/>
                <a:gd name="connsiteY494" fmla="*/ 621 h 10000"/>
                <a:gd name="connsiteX495" fmla="*/ 6665 w 10000"/>
                <a:gd name="connsiteY495" fmla="*/ 556 h 10000"/>
                <a:gd name="connsiteX496" fmla="*/ 6601 w 10000"/>
                <a:gd name="connsiteY496" fmla="*/ 565 h 10000"/>
                <a:gd name="connsiteX497" fmla="*/ 6551 w 10000"/>
                <a:gd name="connsiteY497" fmla="*/ 565 h 10000"/>
                <a:gd name="connsiteX498" fmla="*/ 6525 w 10000"/>
                <a:gd name="connsiteY498" fmla="*/ 574 h 10000"/>
                <a:gd name="connsiteX499" fmla="*/ 6206 w 10000"/>
                <a:gd name="connsiteY499" fmla="*/ 621 h 10000"/>
                <a:gd name="connsiteX500" fmla="*/ 6134 w 10000"/>
                <a:gd name="connsiteY500" fmla="*/ 621 h 10000"/>
                <a:gd name="connsiteX501" fmla="*/ 6058 w 10000"/>
                <a:gd name="connsiteY501" fmla="*/ 650 h 10000"/>
                <a:gd name="connsiteX502" fmla="*/ 6024 w 10000"/>
                <a:gd name="connsiteY502" fmla="*/ 650 h 10000"/>
                <a:gd name="connsiteX503" fmla="*/ 6001 w 10000"/>
                <a:gd name="connsiteY503" fmla="*/ 650 h 10000"/>
                <a:gd name="connsiteX504" fmla="*/ 5967 w 10000"/>
                <a:gd name="connsiteY504" fmla="*/ 650 h 10000"/>
                <a:gd name="connsiteX505" fmla="*/ 5864 w 10000"/>
                <a:gd name="connsiteY505" fmla="*/ 678 h 10000"/>
                <a:gd name="connsiteX506" fmla="*/ 5849 w 10000"/>
                <a:gd name="connsiteY506" fmla="*/ 669 h 10000"/>
                <a:gd name="connsiteX507" fmla="*/ 5818 w 10000"/>
                <a:gd name="connsiteY507" fmla="*/ 678 h 10000"/>
                <a:gd name="connsiteX508" fmla="*/ 5792 w 10000"/>
                <a:gd name="connsiteY508" fmla="*/ 678 h 10000"/>
                <a:gd name="connsiteX509" fmla="*/ 5746 w 10000"/>
                <a:gd name="connsiteY509" fmla="*/ 697 h 10000"/>
                <a:gd name="connsiteX510" fmla="*/ 5701 w 10000"/>
                <a:gd name="connsiteY510" fmla="*/ 706 h 10000"/>
                <a:gd name="connsiteX511" fmla="*/ 5674 w 10000"/>
                <a:gd name="connsiteY511" fmla="*/ 706 h 10000"/>
                <a:gd name="connsiteX512" fmla="*/ 5348 w 10000"/>
                <a:gd name="connsiteY512" fmla="*/ 753 h 10000"/>
                <a:gd name="connsiteX513" fmla="*/ 4645 w 10000"/>
                <a:gd name="connsiteY513" fmla="*/ 819 h 10000"/>
                <a:gd name="connsiteX514" fmla="*/ 4615 w 10000"/>
                <a:gd name="connsiteY514" fmla="*/ 819 h 10000"/>
                <a:gd name="connsiteX515" fmla="*/ 3604 w 10000"/>
                <a:gd name="connsiteY515" fmla="*/ 857 h 10000"/>
                <a:gd name="connsiteX516" fmla="*/ 3578 w 10000"/>
                <a:gd name="connsiteY516" fmla="*/ 857 h 10000"/>
                <a:gd name="connsiteX517" fmla="*/ 3536 w 10000"/>
                <a:gd name="connsiteY517" fmla="*/ 857 h 10000"/>
                <a:gd name="connsiteX518" fmla="*/ 3316 w 10000"/>
                <a:gd name="connsiteY518" fmla="*/ 857 h 10000"/>
                <a:gd name="connsiteX519" fmla="*/ 3073 w 10000"/>
                <a:gd name="connsiteY519" fmla="*/ 819 h 10000"/>
                <a:gd name="connsiteX520" fmla="*/ 2940 w 10000"/>
                <a:gd name="connsiteY520" fmla="*/ 810 h 10000"/>
                <a:gd name="connsiteX521" fmla="*/ 2932 w 10000"/>
                <a:gd name="connsiteY521" fmla="*/ 876 h 10000"/>
                <a:gd name="connsiteX522" fmla="*/ 2928 w 10000"/>
                <a:gd name="connsiteY522" fmla="*/ 932 h 10000"/>
                <a:gd name="connsiteX523" fmla="*/ 2924 w 10000"/>
                <a:gd name="connsiteY523" fmla="*/ 1215 h 10000"/>
                <a:gd name="connsiteX524" fmla="*/ 2905 w 10000"/>
                <a:gd name="connsiteY524" fmla="*/ 1403 h 10000"/>
                <a:gd name="connsiteX525" fmla="*/ 2886 w 10000"/>
                <a:gd name="connsiteY525" fmla="*/ 1478 h 10000"/>
                <a:gd name="connsiteX526" fmla="*/ 2890 w 10000"/>
                <a:gd name="connsiteY526" fmla="*/ 1563 h 10000"/>
                <a:gd name="connsiteX527" fmla="*/ 2898 w 10000"/>
                <a:gd name="connsiteY527" fmla="*/ 1685 h 10000"/>
                <a:gd name="connsiteX528" fmla="*/ 2867 w 10000"/>
                <a:gd name="connsiteY528" fmla="*/ 1695 h 10000"/>
                <a:gd name="connsiteX529" fmla="*/ 2822 w 10000"/>
                <a:gd name="connsiteY529" fmla="*/ 1629 h 10000"/>
                <a:gd name="connsiteX530" fmla="*/ 2799 w 10000"/>
                <a:gd name="connsiteY530" fmla="*/ 1620 h 10000"/>
                <a:gd name="connsiteX531" fmla="*/ 2754 w 10000"/>
                <a:gd name="connsiteY531" fmla="*/ 1695 h 10000"/>
                <a:gd name="connsiteX532" fmla="*/ 2723 w 10000"/>
                <a:gd name="connsiteY532" fmla="*/ 1798 h 10000"/>
                <a:gd name="connsiteX533" fmla="*/ 2674 w 10000"/>
                <a:gd name="connsiteY533" fmla="*/ 1959 h 10000"/>
                <a:gd name="connsiteX534" fmla="*/ 2617 w 10000"/>
                <a:gd name="connsiteY534" fmla="*/ 2185 h 10000"/>
                <a:gd name="connsiteX535" fmla="*/ 2594 w 10000"/>
                <a:gd name="connsiteY535" fmla="*/ 2335 h 10000"/>
                <a:gd name="connsiteX536" fmla="*/ 2571 w 10000"/>
                <a:gd name="connsiteY536" fmla="*/ 2429 h 10000"/>
                <a:gd name="connsiteX537" fmla="*/ 2556 w 10000"/>
                <a:gd name="connsiteY537" fmla="*/ 2467 h 10000"/>
                <a:gd name="connsiteX538" fmla="*/ 2533 w 10000"/>
                <a:gd name="connsiteY538" fmla="*/ 2505 h 10000"/>
                <a:gd name="connsiteX539" fmla="*/ 2510 w 10000"/>
                <a:gd name="connsiteY539" fmla="*/ 2505 h 10000"/>
                <a:gd name="connsiteX540" fmla="*/ 2484 w 10000"/>
                <a:gd name="connsiteY540" fmla="*/ 2524 h 10000"/>
                <a:gd name="connsiteX541" fmla="*/ 2457 w 10000"/>
                <a:gd name="connsiteY541" fmla="*/ 2533 h 10000"/>
                <a:gd name="connsiteX542" fmla="*/ 2438 w 10000"/>
                <a:gd name="connsiteY542" fmla="*/ 2420 h 10000"/>
                <a:gd name="connsiteX543" fmla="*/ 2415 w 10000"/>
                <a:gd name="connsiteY543" fmla="*/ 2392 h 10000"/>
                <a:gd name="connsiteX544" fmla="*/ 2389 w 10000"/>
                <a:gd name="connsiteY544" fmla="*/ 2373 h 10000"/>
                <a:gd name="connsiteX545" fmla="*/ 2370 w 10000"/>
                <a:gd name="connsiteY545" fmla="*/ 2354 h 10000"/>
                <a:gd name="connsiteX546" fmla="*/ 2347 w 10000"/>
                <a:gd name="connsiteY546" fmla="*/ 2382 h 10000"/>
                <a:gd name="connsiteX547" fmla="*/ 2317 w 10000"/>
                <a:gd name="connsiteY547" fmla="*/ 2448 h 10000"/>
                <a:gd name="connsiteX548" fmla="*/ 2279 w 10000"/>
                <a:gd name="connsiteY548" fmla="*/ 2467 h 10000"/>
                <a:gd name="connsiteX549" fmla="*/ 2256 w 10000"/>
                <a:gd name="connsiteY549" fmla="*/ 2467 h 10000"/>
                <a:gd name="connsiteX550" fmla="*/ 2210 w 10000"/>
                <a:gd name="connsiteY550" fmla="*/ 2505 h 10000"/>
                <a:gd name="connsiteX551" fmla="*/ 2176 w 10000"/>
                <a:gd name="connsiteY551" fmla="*/ 2552 h 10000"/>
                <a:gd name="connsiteX552" fmla="*/ 2157 w 10000"/>
                <a:gd name="connsiteY552" fmla="*/ 2599 h 10000"/>
                <a:gd name="connsiteX553" fmla="*/ 2089 w 10000"/>
                <a:gd name="connsiteY553" fmla="*/ 2881 h 10000"/>
                <a:gd name="connsiteX554" fmla="*/ 2070 w 10000"/>
                <a:gd name="connsiteY554" fmla="*/ 2928 h 10000"/>
                <a:gd name="connsiteX555" fmla="*/ 2009 w 10000"/>
                <a:gd name="connsiteY555" fmla="*/ 3032 h 10000"/>
                <a:gd name="connsiteX556" fmla="*/ 1956 w 10000"/>
                <a:gd name="connsiteY556" fmla="*/ 3079 h 10000"/>
                <a:gd name="connsiteX557" fmla="*/ 1918 w 10000"/>
                <a:gd name="connsiteY557" fmla="*/ 3051 h 10000"/>
                <a:gd name="connsiteX558" fmla="*/ 1918 w 10000"/>
                <a:gd name="connsiteY558" fmla="*/ 2957 h 10000"/>
                <a:gd name="connsiteX559" fmla="*/ 1922 w 10000"/>
                <a:gd name="connsiteY559" fmla="*/ 2872 h 10000"/>
                <a:gd name="connsiteX560" fmla="*/ 1941 w 10000"/>
                <a:gd name="connsiteY560" fmla="*/ 2815 h 10000"/>
                <a:gd name="connsiteX561" fmla="*/ 1891 w 10000"/>
                <a:gd name="connsiteY561" fmla="*/ 2702 h 10000"/>
                <a:gd name="connsiteX562" fmla="*/ 1861 w 10000"/>
                <a:gd name="connsiteY562" fmla="*/ 2731 h 10000"/>
                <a:gd name="connsiteX563" fmla="*/ 1758 w 10000"/>
                <a:gd name="connsiteY563" fmla="*/ 2910 h 10000"/>
                <a:gd name="connsiteX564" fmla="*/ 1732 w 10000"/>
                <a:gd name="connsiteY564" fmla="*/ 2966 h 10000"/>
                <a:gd name="connsiteX565" fmla="*/ 1713 w 10000"/>
                <a:gd name="connsiteY565" fmla="*/ 3098 h 10000"/>
                <a:gd name="connsiteX566" fmla="*/ 1705 w 10000"/>
                <a:gd name="connsiteY566" fmla="*/ 3126 h 10000"/>
                <a:gd name="connsiteX567" fmla="*/ 1690 w 10000"/>
                <a:gd name="connsiteY567" fmla="*/ 3220 h 10000"/>
                <a:gd name="connsiteX568" fmla="*/ 1652 w 10000"/>
                <a:gd name="connsiteY568" fmla="*/ 3164 h 10000"/>
                <a:gd name="connsiteX569" fmla="*/ 1629 w 10000"/>
                <a:gd name="connsiteY569" fmla="*/ 3136 h 10000"/>
                <a:gd name="connsiteX570" fmla="*/ 1603 w 10000"/>
                <a:gd name="connsiteY570" fmla="*/ 3136 h 10000"/>
                <a:gd name="connsiteX571" fmla="*/ 1576 w 10000"/>
                <a:gd name="connsiteY571" fmla="*/ 3192 h 10000"/>
                <a:gd name="connsiteX572" fmla="*/ 1572 w 10000"/>
                <a:gd name="connsiteY572" fmla="*/ 3267 h 10000"/>
                <a:gd name="connsiteX573" fmla="*/ 1591 w 10000"/>
                <a:gd name="connsiteY573" fmla="*/ 3352 h 10000"/>
                <a:gd name="connsiteX574" fmla="*/ 1588 w 10000"/>
                <a:gd name="connsiteY574" fmla="*/ 3409 h 10000"/>
                <a:gd name="connsiteX575" fmla="*/ 1572 w 10000"/>
                <a:gd name="connsiteY575" fmla="*/ 3427 h 10000"/>
                <a:gd name="connsiteX576" fmla="*/ 1565 w 10000"/>
                <a:gd name="connsiteY576" fmla="*/ 3522 h 10000"/>
                <a:gd name="connsiteX577" fmla="*/ 1550 w 10000"/>
                <a:gd name="connsiteY577" fmla="*/ 3559 h 10000"/>
                <a:gd name="connsiteX578" fmla="*/ 1527 w 10000"/>
                <a:gd name="connsiteY578" fmla="*/ 3653 h 10000"/>
                <a:gd name="connsiteX579" fmla="*/ 1519 w 10000"/>
                <a:gd name="connsiteY579" fmla="*/ 3701 h 10000"/>
                <a:gd name="connsiteX580" fmla="*/ 1489 w 10000"/>
                <a:gd name="connsiteY580" fmla="*/ 3748 h 10000"/>
                <a:gd name="connsiteX581" fmla="*/ 1417 w 10000"/>
                <a:gd name="connsiteY581" fmla="*/ 3701 h 10000"/>
                <a:gd name="connsiteX582" fmla="*/ 1390 w 10000"/>
                <a:gd name="connsiteY582" fmla="*/ 3719 h 10000"/>
                <a:gd name="connsiteX583" fmla="*/ 1371 w 10000"/>
                <a:gd name="connsiteY583" fmla="*/ 3748 h 10000"/>
                <a:gd name="connsiteX584" fmla="*/ 1333 w 10000"/>
                <a:gd name="connsiteY584" fmla="*/ 3776 h 10000"/>
                <a:gd name="connsiteX585" fmla="*/ 1314 w 10000"/>
                <a:gd name="connsiteY585" fmla="*/ 3795 h 10000"/>
                <a:gd name="connsiteX586" fmla="*/ 1291 w 10000"/>
                <a:gd name="connsiteY586" fmla="*/ 3842 h 10000"/>
                <a:gd name="connsiteX587" fmla="*/ 1276 w 10000"/>
                <a:gd name="connsiteY587" fmla="*/ 3898 h 10000"/>
                <a:gd name="connsiteX588" fmla="*/ 1253 w 10000"/>
                <a:gd name="connsiteY588" fmla="*/ 3936 h 10000"/>
                <a:gd name="connsiteX589" fmla="*/ 1223 w 10000"/>
                <a:gd name="connsiteY589" fmla="*/ 3917 h 10000"/>
                <a:gd name="connsiteX590" fmla="*/ 1200 w 10000"/>
                <a:gd name="connsiteY590" fmla="*/ 3927 h 10000"/>
                <a:gd name="connsiteX591" fmla="*/ 1196 w 10000"/>
                <a:gd name="connsiteY591" fmla="*/ 3983 h 10000"/>
                <a:gd name="connsiteX592" fmla="*/ 1185 w 10000"/>
                <a:gd name="connsiteY592" fmla="*/ 4058 h 10000"/>
                <a:gd name="connsiteX593" fmla="*/ 1162 w 10000"/>
                <a:gd name="connsiteY593" fmla="*/ 4096 h 10000"/>
                <a:gd name="connsiteX594" fmla="*/ 1155 w 10000"/>
                <a:gd name="connsiteY594" fmla="*/ 4153 h 10000"/>
                <a:gd name="connsiteX595" fmla="*/ 1128 w 10000"/>
                <a:gd name="connsiteY595" fmla="*/ 4162 h 10000"/>
                <a:gd name="connsiteX596" fmla="*/ 1101 w 10000"/>
                <a:gd name="connsiteY596" fmla="*/ 4153 h 10000"/>
                <a:gd name="connsiteX597" fmla="*/ 1075 w 10000"/>
                <a:gd name="connsiteY597" fmla="*/ 4218 h 10000"/>
                <a:gd name="connsiteX598" fmla="*/ 1060 w 10000"/>
                <a:gd name="connsiteY598" fmla="*/ 4247 h 10000"/>
                <a:gd name="connsiteX599" fmla="*/ 1044 w 10000"/>
                <a:gd name="connsiteY599" fmla="*/ 4294 h 10000"/>
                <a:gd name="connsiteX600" fmla="*/ 1010 w 10000"/>
                <a:gd name="connsiteY600" fmla="*/ 4331 h 10000"/>
                <a:gd name="connsiteX601" fmla="*/ 976 w 10000"/>
                <a:gd name="connsiteY601" fmla="*/ 4350 h 10000"/>
                <a:gd name="connsiteX602" fmla="*/ 949 w 10000"/>
                <a:gd name="connsiteY602" fmla="*/ 4435 h 10000"/>
                <a:gd name="connsiteX603" fmla="*/ 934 w 10000"/>
                <a:gd name="connsiteY603" fmla="*/ 4482 h 10000"/>
                <a:gd name="connsiteX604" fmla="*/ 908 w 10000"/>
                <a:gd name="connsiteY604" fmla="*/ 4492 h 10000"/>
                <a:gd name="connsiteX605" fmla="*/ 877 w 10000"/>
                <a:gd name="connsiteY605" fmla="*/ 4510 h 10000"/>
                <a:gd name="connsiteX606" fmla="*/ 828 w 10000"/>
                <a:gd name="connsiteY606" fmla="*/ 4510 h 10000"/>
                <a:gd name="connsiteX607" fmla="*/ 794 w 10000"/>
                <a:gd name="connsiteY607" fmla="*/ 4463 h 10000"/>
                <a:gd name="connsiteX608" fmla="*/ 767 w 10000"/>
                <a:gd name="connsiteY608" fmla="*/ 4501 h 10000"/>
                <a:gd name="connsiteX609" fmla="*/ 684 w 10000"/>
                <a:gd name="connsiteY609" fmla="*/ 4482 h 10000"/>
                <a:gd name="connsiteX610" fmla="*/ 665 w 10000"/>
                <a:gd name="connsiteY610" fmla="*/ 4501 h 10000"/>
                <a:gd name="connsiteX611" fmla="*/ 615 w 10000"/>
                <a:gd name="connsiteY611" fmla="*/ 4529 h 10000"/>
                <a:gd name="connsiteX612" fmla="*/ 581 w 10000"/>
                <a:gd name="connsiteY612" fmla="*/ 4576 h 10000"/>
                <a:gd name="connsiteX613" fmla="*/ 555 w 10000"/>
                <a:gd name="connsiteY613" fmla="*/ 4642 h 10000"/>
                <a:gd name="connsiteX614" fmla="*/ 528 w 10000"/>
                <a:gd name="connsiteY614" fmla="*/ 4670 h 10000"/>
                <a:gd name="connsiteX615" fmla="*/ 505 w 10000"/>
                <a:gd name="connsiteY615" fmla="*/ 4661 h 10000"/>
                <a:gd name="connsiteX616" fmla="*/ 482 w 10000"/>
                <a:gd name="connsiteY616" fmla="*/ 4699 h 10000"/>
                <a:gd name="connsiteX617" fmla="*/ 471 w 10000"/>
                <a:gd name="connsiteY617" fmla="*/ 4746 h 10000"/>
                <a:gd name="connsiteX618" fmla="*/ 463 w 10000"/>
                <a:gd name="connsiteY618" fmla="*/ 4793 h 10000"/>
                <a:gd name="connsiteX619" fmla="*/ 418 w 10000"/>
                <a:gd name="connsiteY619" fmla="*/ 4868 h 10000"/>
                <a:gd name="connsiteX620" fmla="*/ 387 w 10000"/>
                <a:gd name="connsiteY620" fmla="*/ 4925 h 10000"/>
                <a:gd name="connsiteX621" fmla="*/ 365 w 10000"/>
                <a:gd name="connsiteY621" fmla="*/ 4953 h 10000"/>
                <a:gd name="connsiteX622" fmla="*/ 342 w 10000"/>
                <a:gd name="connsiteY622" fmla="*/ 5047 h 10000"/>
                <a:gd name="connsiteX623" fmla="*/ 346 w 10000"/>
                <a:gd name="connsiteY623" fmla="*/ 5104 h 10000"/>
                <a:gd name="connsiteX624" fmla="*/ 349 w 10000"/>
                <a:gd name="connsiteY624" fmla="*/ 5179 h 10000"/>
                <a:gd name="connsiteX625" fmla="*/ 330 w 10000"/>
                <a:gd name="connsiteY625" fmla="*/ 5235 h 10000"/>
                <a:gd name="connsiteX626" fmla="*/ 319 w 10000"/>
                <a:gd name="connsiteY626" fmla="*/ 5282 h 10000"/>
                <a:gd name="connsiteX627" fmla="*/ 319 w 10000"/>
                <a:gd name="connsiteY627" fmla="*/ 5358 h 10000"/>
                <a:gd name="connsiteX628" fmla="*/ 330 w 10000"/>
                <a:gd name="connsiteY628" fmla="*/ 5452 h 10000"/>
                <a:gd name="connsiteX629" fmla="*/ 311 w 10000"/>
                <a:gd name="connsiteY629" fmla="*/ 5537 h 10000"/>
                <a:gd name="connsiteX630" fmla="*/ 251 w 10000"/>
                <a:gd name="connsiteY630" fmla="*/ 5583 h 10000"/>
                <a:gd name="connsiteX631" fmla="*/ 222 w 10000"/>
                <a:gd name="connsiteY631" fmla="*/ 5597 h 10000"/>
                <a:gd name="connsiteX632" fmla="*/ 145 w 10000"/>
                <a:gd name="connsiteY632" fmla="*/ 5612 h 10000"/>
                <a:gd name="connsiteX633" fmla="*/ 129 w 10000"/>
                <a:gd name="connsiteY633" fmla="*/ 5593 h 10000"/>
                <a:gd name="connsiteX634" fmla="*/ 103 w 10000"/>
                <a:gd name="connsiteY634" fmla="*/ 5556 h 10000"/>
                <a:gd name="connsiteX635" fmla="*/ 87 w 10000"/>
                <a:gd name="connsiteY635" fmla="*/ 5603 h 10000"/>
                <a:gd name="connsiteX636" fmla="*/ 34 w 10000"/>
                <a:gd name="connsiteY636" fmla="*/ 5716 h 10000"/>
                <a:gd name="connsiteX637" fmla="*/ 23 w 10000"/>
                <a:gd name="connsiteY637" fmla="*/ 5800 h 10000"/>
                <a:gd name="connsiteX638" fmla="*/ 30 w 10000"/>
                <a:gd name="connsiteY638" fmla="*/ 5866 h 10000"/>
                <a:gd name="connsiteX639" fmla="*/ 27 w 10000"/>
                <a:gd name="connsiteY639" fmla="*/ 5932 h 10000"/>
                <a:gd name="connsiteX640" fmla="*/ 4 w 10000"/>
                <a:gd name="connsiteY640" fmla="*/ 6365 h 10000"/>
                <a:gd name="connsiteX641" fmla="*/ 0 w 10000"/>
                <a:gd name="connsiteY641" fmla="*/ 6516 h 10000"/>
                <a:gd name="connsiteX642" fmla="*/ 312 w 10000"/>
                <a:gd name="connsiteY642" fmla="*/ 6511 h 10000"/>
                <a:gd name="connsiteX643" fmla="*/ 794 w 10000"/>
                <a:gd name="connsiteY643" fmla="*/ 6525 h 10000"/>
                <a:gd name="connsiteX644" fmla="*/ 896 w 10000"/>
                <a:gd name="connsiteY644" fmla="*/ 6507 h 10000"/>
                <a:gd name="connsiteX645" fmla="*/ 1200 w 10000"/>
                <a:gd name="connsiteY645" fmla="*/ 6478 h 10000"/>
                <a:gd name="connsiteX646" fmla="*/ 1390 w 10000"/>
                <a:gd name="connsiteY646" fmla="*/ 6460 h 10000"/>
                <a:gd name="connsiteX647" fmla="*/ 1436 w 10000"/>
                <a:gd name="connsiteY647" fmla="*/ 6422 h 10000"/>
                <a:gd name="connsiteX648" fmla="*/ 1534 w 10000"/>
                <a:gd name="connsiteY648" fmla="*/ 6347 h 10000"/>
                <a:gd name="connsiteX649" fmla="*/ 1732 w 10000"/>
                <a:gd name="connsiteY649" fmla="*/ 6177 h 10000"/>
                <a:gd name="connsiteX650" fmla="*/ 1755 w 10000"/>
                <a:gd name="connsiteY650" fmla="*/ 6224 h 10000"/>
                <a:gd name="connsiteX651" fmla="*/ 1808 w 10000"/>
                <a:gd name="connsiteY651" fmla="*/ 6149 h 10000"/>
                <a:gd name="connsiteX652" fmla="*/ 1850 w 10000"/>
                <a:gd name="connsiteY652" fmla="*/ 6102 h 10000"/>
                <a:gd name="connsiteX653" fmla="*/ 1846 w 10000"/>
                <a:gd name="connsiteY653" fmla="*/ 6045 h 10000"/>
                <a:gd name="connsiteX654" fmla="*/ 1888 w 10000"/>
                <a:gd name="connsiteY654" fmla="*/ 6045 h 10000"/>
                <a:gd name="connsiteX655" fmla="*/ 1983 w 10000"/>
                <a:gd name="connsiteY655" fmla="*/ 5951 h 10000"/>
                <a:gd name="connsiteX656" fmla="*/ 2002 w 10000"/>
                <a:gd name="connsiteY656" fmla="*/ 5895 h 10000"/>
                <a:gd name="connsiteX657" fmla="*/ 2066 w 10000"/>
                <a:gd name="connsiteY657" fmla="*/ 5885 h 10000"/>
                <a:gd name="connsiteX658" fmla="*/ 2104 w 10000"/>
                <a:gd name="connsiteY658" fmla="*/ 5819 h 10000"/>
                <a:gd name="connsiteX659" fmla="*/ 2131 w 10000"/>
                <a:gd name="connsiteY659" fmla="*/ 5866 h 10000"/>
                <a:gd name="connsiteX660" fmla="*/ 2150 w 10000"/>
                <a:gd name="connsiteY660" fmla="*/ 5819 h 10000"/>
                <a:gd name="connsiteX661" fmla="*/ 2172 w 10000"/>
                <a:gd name="connsiteY661" fmla="*/ 5744 h 10000"/>
                <a:gd name="connsiteX662" fmla="*/ 2191 w 10000"/>
                <a:gd name="connsiteY662" fmla="*/ 5706 h 10000"/>
                <a:gd name="connsiteX663" fmla="*/ 2195 w 10000"/>
                <a:gd name="connsiteY663" fmla="*/ 5791 h 10000"/>
                <a:gd name="connsiteX664" fmla="*/ 2218 w 10000"/>
                <a:gd name="connsiteY664" fmla="*/ 5772 h 10000"/>
                <a:gd name="connsiteX665" fmla="*/ 2252 w 10000"/>
                <a:gd name="connsiteY665" fmla="*/ 5791 h 10000"/>
                <a:gd name="connsiteX666" fmla="*/ 2328 w 10000"/>
                <a:gd name="connsiteY666" fmla="*/ 5744 h 10000"/>
                <a:gd name="connsiteX667" fmla="*/ 3130 w 10000"/>
                <a:gd name="connsiteY667" fmla="*/ 5772 h 10000"/>
                <a:gd name="connsiteX668" fmla="*/ 3460 w 10000"/>
                <a:gd name="connsiteY668" fmla="*/ 5791 h 10000"/>
                <a:gd name="connsiteX669" fmla="*/ 3699 w 10000"/>
                <a:gd name="connsiteY669" fmla="*/ 5810 h 10000"/>
                <a:gd name="connsiteX670" fmla="*/ 3714 w 10000"/>
                <a:gd name="connsiteY670" fmla="*/ 5866 h 10000"/>
                <a:gd name="connsiteX671" fmla="*/ 3730 w 10000"/>
                <a:gd name="connsiteY671" fmla="*/ 5932 h 10000"/>
                <a:gd name="connsiteX672" fmla="*/ 3714 w 10000"/>
                <a:gd name="connsiteY672" fmla="*/ 5970 h 10000"/>
                <a:gd name="connsiteX673" fmla="*/ 3699 w 10000"/>
                <a:gd name="connsiteY673" fmla="*/ 6092 h 10000"/>
                <a:gd name="connsiteX674" fmla="*/ 3714 w 10000"/>
                <a:gd name="connsiteY674" fmla="*/ 6168 h 10000"/>
                <a:gd name="connsiteX675" fmla="*/ 3760 w 10000"/>
                <a:gd name="connsiteY675" fmla="*/ 6121 h 10000"/>
                <a:gd name="connsiteX676" fmla="*/ 3844 w 10000"/>
                <a:gd name="connsiteY676" fmla="*/ 5951 h 10000"/>
                <a:gd name="connsiteX677" fmla="*/ 3957 w 10000"/>
                <a:gd name="connsiteY677" fmla="*/ 6299 h 10000"/>
                <a:gd name="connsiteX678" fmla="*/ 4030 w 10000"/>
                <a:gd name="connsiteY678" fmla="*/ 6516 h 10000"/>
                <a:gd name="connsiteX679" fmla="*/ 4018 w 10000"/>
                <a:gd name="connsiteY679" fmla="*/ 6911 h 10000"/>
                <a:gd name="connsiteX680" fmla="*/ 4728 w 10000"/>
                <a:gd name="connsiteY680" fmla="*/ 6874 h 10000"/>
                <a:gd name="connsiteX681" fmla="*/ 4751 w 10000"/>
                <a:gd name="connsiteY681" fmla="*/ 6874 h 10000"/>
                <a:gd name="connsiteX682" fmla="*/ 5302 w 10000"/>
                <a:gd name="connsiteY682" fmla="*/ 6846 h 10000"/>
                <a:gd name="connsiteX683" fmla="*/ 5329 w 10000"/>
                <a:gd name="connsiteY683" fmla="*/ 6921 h 10000"/>
                <a:gd name="connsiteX684" fmla="*/ 5435 w 10000"/>
                <a:gd name="connsiteY684" fmla="*/ 7166 h 10000"/>
                <a:gd name="connsiteX685" fmla="*/ 5477 w 10000"/>
                <a:gd name="connsiteY685" fmla="*/ 7250 h 10000"/>
                <a:gd name="connsiteX686" fmla="*/ 5613 w 10000"/>
                <a:gd name="connsiteY686" fmla="*/ 7571 h 10000"/>
                <a:gd name="connsiteX687" fmla="*/ 5689 w 10000"/>
                <a:gd name="connsiteY687" fmla="*/ 7740 h 10000"/>
                <a:gd name="connsiteX688" fmla="*/ 5883 w 10000"/>
                <a:gd name="connsiteY688" fmla="*/ 8173 h 10000"/>
                <a:gd name="connsiteX689" fmla="*/ 6096 w 10000"/>
                <a:gd name="connsiteY689" fmla="*/ 8672 h 10000"/>
                <a:gd name="connsiteX690" fmla="*/ 6160 w 10000"/>
                <a:gd name="connsiteY690" fmla="*/ 8842 h 10000"/>
                <a:gd name="connsiteX691" fmla="*/ 6415 w 10000"/>
                <a:gd name="connsiteY691" fmla="*/ 9426 h 10000"/>
                <a:gd name="connsiteX692" fmla="*/ 6449 w 10000"/>
                <a:gd name="connsiteY692" fmla="*/ 9520 h 10000"/>
                <a:gd name="connsiteX693" fmla="*/ 6669 w 10000"/>
                <a:gd name="connsiteY693" fmla="*/ 10000 h 10000"/>
                <a:gd name="connsiteX694" fmla="*/ 6848 w 10000"/>
                <a:gd name="connsiteY694" fmla="*/ 9821 h 10000"/>
                <a:gd name="connsiteX695" fmla="*/ 6939 w 10000"/>
                <a:gd name="connsiteY695" fmla="*/ 9746 h 10000"/>
                <a:gd name="connsiteX696" fmla="*/ 7015 w 10000"/>
                <a:gd name="connsiteY696" fmla="*/ 9746 h 10000"/>
                <a:gd name="connsiteX697" fmla="*/ 7117 w 10000"/>
                <a:gd name="connsiteY697" fmla="*/ 9718 h 10000"/>
                <a:gd name="connsiteX698" fmla="*/ 7254 w 10000"/>
                <a:gd name="connsiteY698" fmla="*/ 9746 h 10000"/>
                <a:gd name="connsiteX699" fmla="*/ 7319 w 10000"/>
                <a:gd name="connsiteY699" fmla="*/ 9595 h 10000"/>
                <a:gd name="connsiteX700" fmla="*/ 7330 w 10000"/>
                <a:gd name="connsiteY700" fmla="*/ 9397 h 10000"/>
                <a:gd name="connsiteX701" fmla="*/ 7341 w 10000"/>
                <a:gd name="connsiteY701" fmla="*/ 9190 h 10000"/>
                <a:gd name="connsiteX702" fmla="*/ 7322 w 10000"/>
                <a:gd name="connsiteY702" fmla="*/ 8917 h 10000"/>
                <a:gd name="connsiteX703" fmla="*/ 7349 w 10000"/>
                <a:gd name="connsiteY703" fmla="*/ 9002 h 10000"/>
                <a:gd name="connsiteX704" fmla="*/ 7357 w 10000"/>
                <a:gd name="connsiteY704" fmla="*/ 9171 h 10000"/>
                <a:gd name="connsiteX705" fmla="*/ 7360 w 10000"/>
                <a:gd name="connsiteY705" fmla="*/ 9388 h 10000"/>
                <a:gd name="connsiteX706" fmla="*/ 7326 w 10000"/>
                <a:gd name="connsiteY706" fmla="*/ 9708 h 10000"/>
                <a:gd name="connsiteX707" fmla="*/ 7303 w 10000"/>
                <a:gd name="connsiteY707" fmla="*/ 9746 h 10000"/>
                <a:gd name="connsiteX708" fmla="*/ 7292 w 10000"/>
                <a:gd name="connsiteY708" fmla="*/ 9821 h 10000"/>
                <a:gd name="connsiteX709" fmla="*/ 7303 w 10000"/>
                <a:gd name="connsiteY709" fmla="*/ 9887 h 10000"/>
                <a:gd name="connsiteX710" fmla="*/ 7338 w 10000"/>
                <a:gd name="connsiteY710" fmla="*/ 9915 h 10000"/>
                <a:gd name="connsiteX711" fmla="*/ 7338 w 10000"/>
                <a:gd name="connsiteY711" fmla="*/ 9915 h 10000"/>
                <a:gd name="connsiteX712" fmla="*/ 7338 w 10000"/>
                <a:gd name="connsiteY712" fmla="*/ 9915 h 10000"/>
                <a:gd name="connsiteX0" fmla="*/ 9343 w 10000"/>
                <a:gd name="connsiteY0" fmla="*/ 235 h 10000"/>
                <a:gd name="connsiteX1" fmla="*/ 9396 w 10000"/>
                <a:gd name="connsiteY1" fmla="*/ 217 h 10000"/>
                <a:gd name="connsiteX2" fmla="*/ 9381 w 10000"/>
                <a:gd name="connsiteY2" fmla="*/ 9 h 10000"/>
                <a:gd name="connsiteX3" fmla="*/ 9335 w 10000"/>
                <a:gd name="connsiteY3" fmla="*/ 28 h 10000"/>
                <a:gd name="connsiteX4" fmla="*/ 9267 w 10000"/>
                <a:gd name="connsiteY4" fmla="*/ 28 h 10000"/>
                <a:gd name="connsiteX5" fmla="*/ 9271 w 10000"/>
                <a:gd name="connsiteY5" fmla="*/ 132 h 10000"/>
                <a:gd name="connsiteX6" fmla="*/ 9294 w 10000"/>
                <a:gd name="connsiteY6" fmla="*/ 141 h 10000"/>
                <a:gd name="connsiteX7" fmla="*/ 9286 w 10000"/>
                <a:gd name="connsiteY7" fmla="*/ 198 h 10000"/>
                <a:gd name="connsiteX8" fmla="*/ 9324 w 10000"/>
                <a:gd name="connsiteY8" fmla="*/ 207 h 10000"/>
                <a:gd name="connsiteX9" fmla="*/ 9343 w 10000"/>
                <a:gd name="connsiteY9" fmla="*/ 235 h 10000"/>
                <a:gd name="connsiteX10" fmla="*/ 9343 w 10000"/>
                <a:gd name="connsiteY10" fmla="*/ 235 h 10000"/>
                <a:gd name="connsiteX11" fmla="*/ 9343 w 10000"/>
                <a:gd name="connsiteY11" fmla="*/ 235 h 10000"/>
                <a:gd name="connsiteX12" fmla="*/ 9343 w 10000"/>
                <a:gd name="connsiteY12" fmla="*/ 235 h 10000"/>
                <a:gd name="connsiteX13" fmla="*/ 9787 w 10000"/>
                <a:gd name="connsiteY13" fmla="*/ 2524 h 10000"/>
                <a:gd name="connsiteX14" fmla="*/ 9791 w 10000"/>
                <a:gd name="connsiteY14" fmla="*/ 2401 h 10000"/>
                <a:gd name="connsiteX15" fmla="*/ 9768 w 10000"/>
                <a:gd name="connsiteY15" fmla="*/ 2363 h 10000"/>
                <a:gd name="connsiteX16" fmla="*/ 9757 w 10000"/>
                <a:gd name="connsiteY16" fmla="*/ 2260 h 10000"/>
                <a:gd name="connsiteX17" fmla="*/ 9723 w 10000"/>
                <a:gd name="connsiteY17" fmla="*/ 2203 h 10000"/>
                <a:gd name="connsiteX18" fmla="*/ 9704 w 10000"/>
                <a:gd name="connsiteY18" fmla="*/ 2109 h 10000"/>
                <a:gd name="connsiteX19" fmla="*/ 9670 w 10000"/>
                <a:gd name="connsiteY19" fmla="*/ 2090 h 10000"/>
                <a:gd name="connsiteX20" fmla="*/ 9654 w 10000"/>
                <a:gd name="connsiteY20" fmla="*/ 2109 h 10000"/>
                <a:gd name="connsiteX21" fmla="*/ 9723 w 10000"/>
                <a:gd name="connsiteY21" fmla="*/ 2298 h 10000"/>
                <a:gd name="connsiteX22" fmla="*/ 9734 w 10000"/>
                <a:gd name="connsiteY22" fmla="*/ 2467 h 10000"/>
                <a:gd name="connsiteX23" fmla="*/ 9761 w 10000"/>
                <a:gd name="connsiteY23" fmla="*/ 2514 h 10000"/>
                <a:gd name="connsiteX24" fmla="*/ 9787 w 10000"/>
                <a:gd name="connsiteY24" fmla="*/ 2524 h 10000"/>
                <a:gd name="connsiteX25" fmla="*/ 9787 w 10000"/>
                <a:gd name="connsiteY25" fmla="*/ 2524 h 10000"/>
                <a:gd name="connsiteX26" fmla="*/ 9787 w 10000"/>
                <a:gd name="connsiteY26" fmla="*/ 2524 h 10000"/>
                <a:gd name="connsiteX27" fmla="*/ 9897 w 10000"/>
                <a:gd name="connsiteY27" fmla="*/ 2646 h 10000"/>
                <a:gd name="connsiteX28" fmla="*/ 9875 w 10000"/>
                <a:gd name="connsiteY28" fmla="*/ 2505 h 10000"/>
                <a:gd name="connsiteX29" fmla="*/ 9738 w 10000"/>
                <a:gd name="connsiteY29" fmla="*/ 1902 h 10000"/>
                <a:gd name="connsiteX30" fmla="*/ 9597 w 10000"/>
                <a:gd name="connsiteY30" fmla="*/ 1290 h 10000"/>
                <a:gd name="connsiteX31" fmla="*/ 9521 w 10000"/>
                <a:gd name="connsiteY31" fmla="*/ 895 h 10000"/>
                <a:gd name="connsiteX32" fmla="*/ 9480 w 10000"/>
                <a:gd name="connsiteY32" fmla="*/ 556 h 10000"/>
                <a:gd name="connsiteX33" fmla="*/ 9453 w 10000"/>
                <a:gd name="connsiteY33" fmla="*/ 358 h 10000"/>
                <a:gd name="connsiteX34" fmla="*/ 9411 w 10000"/>
                <a:gd name="connsiteY34" fmla="*/ 0 h 10000"/>
                <a:gd name="connsiteX35" fmla="*/ 9381 w 10000"/>
                <a:gd name="connsiteY35" fmla="*/ 9 h 10000"/>
                <a:gd name="connsiteX36" fmla="*/ 9408 w 10000"/>
                <a:gd name="connsiteY36" fmla="*/ 94 h 10000"/>
                <a:gd name="connsiteX37" fmla="*/ 9415 w 10000"/>
                <a:gd name="connsiteY37" fmla="*/ 207 h 10000"/>
                <a:gd name="connsiteX38" fmla="*/ 9396 w 10000"/>
                <a:gd name="connsiteY38" fmla="*/ 348 h 10000"/>
                <a:gd name="connsiteX39" fmla="*/ 9434 w 10000"/>
                <a:gd name="connsiteY39" fmla="*/ 452 h 10000"/>
                <a:gd name="connsiteX40" fmla="*/ 9453 w 10000"/>
                <a:gd name="connsiteY40" fmla="*/ 508 h 10000"/>
                <a:gd name="connsiteX41" fmla="*/ 9483 w 10000"/>
                <a:gd name="connsiteY41" fmla="*/ 763 h 10000"/>
                <a:gd name="connsiteX42" fmla="*/ 9480 w 10000"/>
                <a:gd name="connsiteY42" fmla="*/ 913 h 10000"/>
                <a:gd name="connsiteX43" fmla="*/ 9506 w 10000"/>
                <a:gd name="connsiteY43" fmla="*/ 932 h 10000"/>
                <a:gd name="connsiteX44" fmla="*/ 9540 w 10000"/>
                <a:gd name="connsiteY44" fmla="*/ 1111 h 10000"/>
                <a:gd name="connsiteX45" fmla="*/ 9563 w 10000"/>
                <a:gd name="connsiteY45" fmla="*/ 1205 h 10000"/>
                <a:gd name="connsiteX46" fmla="*/ 9616 w 10000"/>
                <a:gd name="connsiteY46" fmla="*/ 1591 h 10000"/>
                <a:gd name="connsiteX47" fmla="*/ 9624 w 10000"/>
                <a:gd name="connsiteY47" fmla="*/ 1723 h 10000"/>
                <a:gd name="connsiteX48" fmla="*/ 9658 w 10000"/>
                <a:gd name="connsiteY48" fmla="*/ 1685 h 10000"/>
                <a:gd name="connsiteX49" fmla="*/ 9670 w 10000"/>
                <a:gd name="connsiteY49" fmla="*/ 1761 h 10000"/>
                <a:gd name="connsiteX50" fmla="*/ 9639 w 10000"/>
                <a:gd name="connsiteY50" fmla="*/ 1808 h 10000"/>
                <a:gd name="connsiteX51" fmla="*/ 9628 w 10000"/>
                <a:gd name="connsiteY51" fmla="*/ 1883 h 10000"/>
                <a:gd name="connsiteX52" fmla="*/ 9666 w 10000"/>
                <a:gd name="connsiteY52" fmla="*/ 1911 h 10000"/>
                <a:gd name="connsiteX53" fmla="*/ 9700 w 10000"/>
                <a:gd name="connsiteY53" fmla="*/ 1893 h 10000"/>
                <a:gd name="connsiteX54" fmla="*/ 9711 w 10000"/>
                <a:gd name="connsiteY54" fmla="*/ 1968 h 10000"/>
                <a:gd name="connsiteX55" fmla="*/ 9738 w 10000"/>
                <a:gd name="connsiteY55" fmla="*/ 1987 h 10000"/>
                <a:gd name="connsiteX56" fmla="*/ 9852 w 10000"/>
                <a:gd name="connsiteY56" fmla="*/ 2533 h 10000"/>
                <a:gd name="connsiteX57" fmla="*/ 9897 w 10000"/>
                <a:gd name="connsiteY57" fmla="*/ 2646 h 10000"/>
                <a:gd name="connsiteX58" fmla="*/ 9897 w 10000"/>
                <a:gd name="connsiteY58" fmla="*/ 2646 h 10000"/>
                <a:gd name="connsiteX59" fmla="*/ 9897 w 10000"/>
                <a:gd name="connsiteY59" fmla="*/ 2646 h 10000"/>
                <a:gd name="connsiteX60" fmla="*/ 8261 w 10000"/>
                <a:gd name="connsiteY60" fmla="*/ 6959 h 10000"/>
                <a:gd name="connsiteX61" fmla="*/ 8321 w 10000"/>
                <a:gd name="connsiteY61" fmla="*/ 6883 h 10000"/>
                <a:gd name="connsiteX62" fmla="*/ 8511 w 10000"/>
                <a:gd name="connsiteY62" fmla="*/ 6742 h 10000"/>
                <a:gd name="connsiteX63" fmla="*/ 8728 w 10000"/>
                <a:gd name="connsiteY63" fmla="*/ 6695 h 10000"/>
                <a:gd name="connsiteX64" fmla="*/ 8633 w 10000"/>
                <a:gd name="connsiteY64" fmla="*/ 6667 h 10000"/>
                <a:gd name="connsiteX65" fmla="*/ 8553 w 10000"/>
                <a:gd name="connsiteY65" fmla="*/ 6695 h 10000"/>
                <a:gd name="connsiteX66" fmla="*/ 8253 w 10000"/>
                <a:gd name="connsiteY66" fmla="*/ 6911 h 10000"/>
                <a:gd name="connsiteX67" fmla="*/ 8261 w 10000"/>
                <a:gd name="connsiteY67" fmla="*/ 6959 h 10000"/>
                <a:gd name="connsiteX68" fmla="*/ 8261 w 10000"/>
                <a:gd name="connsiteY68" fmla="*/ 6959 h 10000"/>
                <a:gd name="connsiteX69" fmla="*/ 8261 w 10000"/>
                <a:gd name="connsiteY69" fmla="*/ 6959 h 10000"/>
                <a:gd name="connsiteX70" fmla="*/ 9442 w 10000"/>
                <a:gd name="connsiteY70" fmla="*/ 5207 h 10000"/>
                <a:gd name="connsiteX71" fmla="*/ 9468 w 10000"/>
                <a:gd name="connsiteY71" fmla="*/ 5151 h 10000"/>
                <a:gd name="connsiteX72" fmla="*/ 9518 w 10000"/>
                <a:gd name="connsiteY72" fmla="*/ 5047 h 10000"/>
                <a:gd name="connsiteX73" fmla="*/ 9635 w 10000"/>
                <a:gd name="connsiteY73" fmla="*/ 4868 h 10000"/>
                <a:gd name="connsiteX74" fmla="*/ 9692 w 10000"/>
                <a:gd name="connsiteY74" fmla="*/ 4765 h 10000"/>
                <a:gd name="connsiteX75" fmla="*/ 9571 w 10000"/>
                <a:gd name="connsiteY75" fmla="*/ 4878 h 10000"/>
                <a:gd name="connsiteX76" fmla="*/ 9510 w 10000"/>
                <a:gd name="connsiteY76" fmla="*/ 4991 h 10000"/>
                <a:gd name="connsiteX77" fmla="*/ 9495 w 10000"/>
                <a:gd name="connsiteY77" fmla="*/ 5019 h 10000"/>
                <a:gd name="connsiteX78" fmla="*/ 9461 w 10000"/>
                <a:gd name="connsiteY78" fmla="*/ 5038 h 10000"/>
                <a:gd name="connsiteX79" fmla="*/ 9468 w 10000"/>
                <a:gd name="connsiteY79" fmla="*/ 5122 h 10000"/>
                <a:gd name="connsiteX80" fmla="*/ 9442 w 10000"/>
                <a:gd name="connsiteY80" fmla="*/ 5207 h 10000"/>
                <a:gd name="connsiteX81" fmla="*/ 9442 w 10000"/>
                <a:gd name="connsiteY81" fmla="*/ 5207 h 10000"/>
                <a:gd name="connsiteX82" fmla="*/ 9442 w 10000"/>
                <a:gd name="connsiteY82" fmla="*/ 5207 h 10000"/>
                <a:gd name="connsiteX83" fmla="*/ 8895 w 10000"/>
                <a:gd name="connsiteY83" fmla="*/ 6893 h 10000"/>
                <a:gd name="connsiteX84" fmla="*/ 8899 w 10000"/>
                <a:gd name="connsiteY84" fmla="*/ 6827 h 10000"/>
                <a:gd name="connsiteX85" fmla="*/ 8834 w 10000"/>
                <a:gd name="connsiteY85" fmla="*/ 6742 h 10000"/>
                <a:gd name="connsiteX86" fmla="*/ 8747 w 10000"/>
                <a:gd name="connsiteY86" fmla="*/ 6695 h 10000"/>
                <a:gd name="connsiteX87" fmla="*/ 8819 w 10000"/>
                <a:gd name="connsiteY87" fmla="*/ 6761 h 10000"/>
                <a:gd name="connsiteX88" fmla="*/ 8876 w 10000"/>
                <a:gd name="connsiteY88" fmla="*/ 6817 h 10000"/>
                <a:gd name="connsiteX89" fmla="*/ 8895 w 10000"/>
                <a:gd name="connsiteY89" fmla="*/ 6893 h 10000"/>
                <a:gd name="connsiteX90" fmla="*/ 8895 w 10000"/>
                <a:gd name="connsiteY90" fmla="*/ 6893 h 10000"/>
                <a:gd name="connsiteX91" fmla="*/ 8895 w 10000"/>
                <a:gd name="connsiteY91" fmla="*/ 6893 h 10000"/>
                <a:gd name="connsiteX92" fmla="*/ 8899 w 10000"/>
                <a:gd name="connsiteY92" fmla="*/ 7034 h 10000"/>
                <a:gd name="connsiteX93" fmla="*/ 8937 w 10000"/>
                <a:gd name="connsiteY93" fmla="*/ 6761 h 10000"/>
                <a:gd name="connsiteX94" fmla="*/ 9054 w 10000"/>
                <a:gd name="connsiteY94" fmla="*/ 6271 h 10000"/>
                <a:gd name="connsiteX95" fmla="*/ 9100 w 10000"/>
                <a:gd name="connsiteY95" fmla="*/ 6102 h 10000"/>
                <a:gd name="connsiteX96" fmla="*/ 9294 w 10000"/>
                <a:gd name="connsiteY96" fmla="*/ 5556 h 10000"/>
                <a:gd name="connsiteX97" fmla="*/ 9404 w 10000"/>
                <a:gd name="connsiteY97" fmla="*/ 5264 h 10000"/>
                <a:gd name="connsiteX98" fmla="*/ 9396 w 10000"/>
                <a:gd name="connsiteY98" fmla="*/ 5217 h 10000"/>
                <a:gd name="connsiteX99" fmla="*/ 9370 w 10000"/>
                <a:gd name="connsiteY99" fmla="*/ 5217 h 10000"/>
                <a:gd name="connsiteX100" fmla="*/ 9294 w 10000"/>
                <a:gd name="connsiteY100" fmla="*/ 5443 h 10000"/>
                <a:gd name="connsiteX101" fmla="*/ 9214 w 10000"/>
                <a:gd name="connsiteY101" fmla="*/ 5734 h 10000"/>
                <a:gd name="connsiteX102" fmla="*/ 9047 w 10000"/>
                <a:gd name="connsiteY102" fmla="*/ 6234 h 10000"/>
                <a:gd name="connsiteX103" fmla="*/ 8982 w 10000"/>
                <a:gd name="connsiteY103" fmla="*/ 6403 h 10000"/>
                <a:gd name="connsiteX104" fmla="*/ 8990 w 10000"/>
                <a:gd name="connsiteY104" fmla="*/ 6469 h 10000"/>
                <a:gd name="connsiteX105" fmla="*/ 8895 w 10000"/>
                <a:gd name="connsiteY105" fmla="*/ 6949 h 10000"/>
                <a:gd name="connsiteX106" fmla="*/ 8864 w 10000"/>
                <a:gd name="connsiteY106" fmla="*/ 6921 h 10000"/>
                <a:gd name="connsiteX107" fmla="*/ 8899 w 10000"/>
                <a:gd name="connsiteY107" fmla="*/ 7034 h 10000"/>
                <a:gd name="connsiteX108" fmla="*/ 8899 w 10000"/>
                <a:gd name="connsiteY108" fmla="*/ 7034 h 10000"/>
                <a:gd name="connsiteX109" fmla="*/ 8899 w 10000"/>
                <a:gd name="connsiteY109" fmla="*/ 7034 h 10000"/>
                <a:gd name="connsiteX110" fmla="*/ 9719 w 10000"/>
                <a:gd name="connsiteY110" fmla="*/ 4736 h 10000"/>
                <a:gd name="connsiteX111" fmla="*/ 9765 w 10000"/>
                <a:gd name="connsiteY111" fmla="*/ 4689 h 10000"/>
                <a:gd name="connsiteX112" fmla="*/ 9863 w 10000"/>
                <a:gd name="connsiteY112" fmla="*/ 4557 h 10000"/>
                <a:gd name="connsiteX113" fmla="*/ 9932 w 10000"/>
                <a:gd name="connsiteY113" fmla="*/ 4520 h 10000"/>
                <a:gd name="connsiteX114" fmla="*/ 9958 w 10000"/>
                <a:gd name="connsiteY114" fmla="*/ 4539 h 10000"/>
                <a:gd name="connsiteX115" fmla="*/ 9966 w 10000"/>
                <a:gd name="connsiteY115" fmla="*/ 4605 h 10000"/>
                <a:gd name="connsiteX116" fmla="*/ 9985 w 10000"/>
                <a:gd name="connsiteY116" fmla="*/ 4096 h 10000"/>
                <a:gd name="connsiteX117" fmla="*/ 10000 w 10000"/>
                <a:gd name="connsiteY117" fmla="*/ 3908 h 10000"/>
                <a:gd name="connsiteX118" fmla="*/ 9989 w 10000"/>
                <a:gd name="connsiteY118" fmla="*/ 3785 h 10000"/>
                <a:gd name="connsiteX119" fmla="*/ 10000 w 10000"/>
                <a:gd name="connsiteY119" fmla="*/ 3258 h 10000"/>
                <a:gd name="connsiteX120" fmla="*/ 9943 w 10000"/>
                <a:gd name="connsiteY120" fmla="*/ 2778 h 10000"/>
                <a:gd name="connsiteX121" fmla="*/ 9905 w 10000"/>
                <a:gd name="connsiteY121" fmla="*/ 2646 h 10000"/>
                <a:gd name="connsiteX122" fmla="*/ 9916 w 10000"/>
                <a:gd name="connsiteY122" fmla="*/ 2815 h 10000"/>
                <a:gd name="connsiteX123" fmla="*/ 9954 w 10000"/>
                <a:gd name="connsiteY123" fmla="*/ 2976 h 10000"/>
                <a:gd name="connsiteX124" fmla="*/ 9973 w 10000"/>
                <a:gd name="connsiteY124" fmla="*/ 3211 h 10000"/>
                <a:gd name="connsiteX125" fmla="*/ 9981 w 10000"/>
                <a:gd name="connsiteY125" fmla="*/ 3315 h 10000"/>
                <a:gd name="connsiteX126" fmla="*/ 9970 w 10000"/>
                <a:gd name="connsiteY126" fmla="*/ 3418 h 10000"/>
                <a:gd name="connsiteX127" fmla="*/ 9985 w 10000"/>
                <a:gd name="connsiteY127" fmla="*/ 3898 h 10000"/>
                <a:gd name="connsiteX128" fmla="*/ 9958 w 10000"/>
                <a:gd name="connsiteY128" fmla="*/ 4162 h 10000"/>
                <a:gd name="connsiteX129" fmla="*/ 9962 w 10000"/>
                <a:gd name="connsiteY129" fmla="*/ 4369 h 10000"/>
                <a:gd name="connsiteX130" fmla="*/ 9878 w 10000"/>
                <a:gd name="connsiteY130" fmla="*/ 4416 h 10000"/>
                <a:gd name="connsiteX131" fmla="*/ 9840 w 10000"/>
                <a:gd name="connsiteY131" fmla="*/ 4539 h 10000"/>
                <a:gd name="connsiteX132" fmla="*/ 9776 w 10000"/>
                <a:gd name="connsiteY132" fmla="*/ 4605 h 10000"/>
                <a:gd name="connsiteX133" fmla="*/ 9746 w 10000"/>
                <a:gd name="connsiteY133" fmla="*/ 4689 h 10000"/>
                <a:gd name="connsiteX134" fmla="*/ 9719 w 10000"/>
                <a:gd name="connsiteY134" fmla="*/ 4736 h 10000"/>
                <a:gd name="connsiteX135" fmla="*/ 9719 w 10000"/>
                <a:gd name="connsiteY135" fmla="*/ 4736 h 10000"/>
                <a:gd name="connsiteX136" fmla="*/ 9719 w 10000"/>
                <a:gd name="connsiteY136" fmla="*/ 4736 h 10000"/>
                <a:gd name="connsiteX137" fmla="*/ 7338 w 10000"/>
                <a:gd name="connsiteY137" fmla="*/ 9915 h 10000"/>
                <a:gd name="connsiteX138" fmla="*/ 7341 w 10000"/>
                <a:gd name="connsiteY138" fmla="*/ 9783 h 10000"/>
                <a:gd name="connsiteX139" fmla="*/ 7372 w 10000"/>
                <a:gd name="connsiteY139" fmla="*/ 9586 h 10000"/>
                <a:gd name="connsiteX140" fmla="*/ 7391 w 10000"/>
                <a:gd name="connsiteY140" fmla="*/ 9388 h 10000"/>
                <a:gd name="connsiteX141" fmla="*/ 7414 w 10000"/>
                <a:gd name="connsiteY141" fmla="*/ 9171 h 10000"/>
                <a:gd name="connsiteX142" fmla="*/ 7421 w 10000"/>
                <a:gd name="connsiteY142" fmla="*/ 9058 h 10000"/>
                <a:gd name="connsiteX143" fmla="*/ 7467 w 10000"/>
                <a:gd name="connsiteY143" fmla="*/ 8757 h 10000"/>
                <a:gd name="connsiteX144" fmla="*/ 7516 w 10000"/>
                <a:gd name="connsiteY144" fmla="*/ 8512 h 10000"/>
                <a:gd name="connsiteX145" fmla="*/ 7554 w 10000"/>
                <a:gd name="connsiteY145" fmla="*/ 8380 h 10000"/>
                <a:gd name="connsiteX146" fmla="*/ 7588 w 10000"/>
                <a:gd name="connsiteY146" fmla="*/ 8286 h 10000"/>
                <a:gd name="connsiteX147" fmla="*/ 7645 w 10000"/>
                <a:gd name="connsiteY147" fmla="*/ 8117 h 10000"/>
                <a:gd name="connsiteX148" fmla="*/ 7695 w 10000"/>
                <a:gd name="connsiteY148" fmla="*/ 7976 h 10000"/>
                <a:gd name="connsiteX149" fmla="*/ 7767 w 10000"/>
                <a:gd name="connsiteY149" fmla="*/ 7815 h 10000"/>
                <a:gd name="connsiteX150" fmla="*/ 7957 w 10000"/>
                <a:gd name="connsiteY150" fmla="*/ 7448 h 10000"/>
                <a:gd name="connsiteX151" fmla="*/ 7945 w 10000"/>
                <a:gd name="connsiteY151" fmla="*/ 7298 h 10000"/>
                <a:gd name="connsiteX152" fmla="*/ 7915 w 10000"/>
                <a:gd name="connsiteY152" fmla="*/ 7269 h 10000"/>
                <a:gd name="connsiteX153" fmla="*/ 7885 w 10000"/>
                <a:gd name="connsiteY153" fmla="*/ 7260 h 10000"/>
                <a:gd name="connsiteX154" fmla="*/ 7877 w 10000"/>
                <a:gd name="connsiteY154" fmla="*/ 7222 h 10000"/>
                <a:gd name="connsiteX155" fmla="*/ 7866 w 10000"/>
                <a:gd name="connsiteY155" fmla="*/ 7166 h 10000"/>
                <a:gd name="connsiteX156" fmla="*/ 7869 w 10000"/>
                <a:gd name="connsiteY156" fmla="*/ 7119 h 10000"/>
                <a:gd name="connsiteX157" fmla="*/ 7923 w 10000"/>
                <a:gd name="connsiteY157" fmla="*/ 7128 h 10000"/>
                <a:gd name="connsiteX158" fmla="*/ 7942 w 10000"/>
                <a:gd name="connsiteY158" fmla="*/ 7062 h 10000"/>
                <a:gd name="connsiteX159" fmla="*/ 7934 w 10000"/>
                <a:gd name="connsiteY159" fmla="*/ 6996 h 10000"/>
                <a:gd name="connsiteX160" fmla="*/ 7911 w 10000"/>
                <a:gd name="connsiteY160" fmla="*/ 6902 h 10000"/>
                <a:gd name="connsiteX161" fmla="*/ 7881 w 10000"/>
                <a:gd name="connsiteY161" fmla="*/ 6846 h 10000"/>
                <a:gd name="connsiteX162" fmla="*/ 7869 w 10000"/>
                <a:gd name="connsiteY162" fmla="*/ 6770 h 10000"/>
                <a:gd name="connsiteX163" fmla="*/ 7904 w 10000"/>
                <a:gd name="connsiteY163" fmla="*/ 6780 h 10000"/>
                <a:gd name="connsiteX164" fmla="*/ 7923 w 10000"/>
                <a:gd name="connsiteY164" fmla="*/ 6827 h 10000"/>
                <a:gd name="connsiteX165" fmla="*/ 7964 w 10000"/>
                <a:gd name="connsiteY165" fmla="*/ 7015 h 10000"/>
                <a:gd name="connsiteX166" fmla="*/ 7949 w 10000"/>
                <a:gd name="connsiteY166" fmla="*/ 7119 h 10000"/>
                <a:gd name="connsiteX167" fmla="*/ 7930 w 10000"/>
                <a:gd name="connsiteY167" fmla="*/ 7147 h 10000"/>
                <a:gd name="connsiteX168" fmla="*/ 7904 w 10000"/>
                <a:gd name="connsiteY168" fmla="*/ 7203 h 10000"/>
                <a:gd name="connsiteX169" fmla="*/ 7934 w 10000"/>
                <a:gd name="connsiteY169" fmla="*/ 7194 h 10000"/>
                <a:gd name="connsiteX170" fmla="*/ 7976 w 10000"/>
                <a:gd name="connsiteY170" fmla="*/ 7288 h 10000"/>
                <a:gd name="connsiteX171" fmla="*/ 8021 w 10000"/>
                <a:gd name="connsiteY171" fmla="*/ 7335 h 10000"/>
                <a:gd name="connsiteX172" fmla="*/ 8090 w 10000"/>
                <a:gd name="connsiteY172" fmla="*/ 7185 h 10000"/>
                <a:gd name="connsiteX173" fmla="*/ 8131 w 10000"/>
                <a:gd name="connsiteY173" fmla="*/ 7015 h 10000"/>
                <a:gd name="connsiteX174" fmla="*/ 8196 w 10000"/>
                <a:gd name="connsiteY174" fmla="*/ 6902 h 10000"/>
                <a:gd name="connsiteX175" fmla="*/ 8230 w 10000"/>
                <a:gd name="connsiteY175" fmla="*/ 6808 h 10000"/>
                <a:gd name="connsiteX176" fmla="*/ 8234 w 10000"/>
                <a:gd name="connsiteY176" fmla="*/ 6723 h 10000"/>
                <a:gd name="connsiteX177" fmla="*/ 8215 w 10000"/>
                <a:gd name="connsiteY177" fmla="*/ 6676 h 10000"/>
                <a:gd name="connsiteX178" fmla="*/ 8192 w 10000"/>
                <a:gd name="connsiteY178" fmla="*/ 6535 h 10000"/>
                <a:gd name="connsiteX179" fmla="*/ 8219 w 10000"/>
                <a:gd name="connsiteY179" fmla="*/ 6601 h 10000"/>
                <a:gd name="connsiteX180" fmla="*/ 8238 w 10000"/>
                <a:gd name="connsiteY180" fmla="*/ 6685 h 10000"/>
                <a:gd name="connsiteX181" fmla="*/ 8257 w 10000"/>
                <a:gd name="connsiteY181" fmla="*/ 6714 h 10000"/>
                <a:gd name="connsiteX182" fmla="*/ 8245 w 10000"/>
                <a:gd name="connsiteY182" fmla="*/ 6770 h 10000"/>
                <a:gd name="connsiteX183" fmla="*/ 8242 w 10000"/>
                <a:gd name="connsiteY183" fmla="*/ 6827 h 10000"/>
                <a:gd name="connsiteX184" fmla="*/ 8302 w 10000"/>
                <a:gd name="connsiteY184" fmla="*/ 6817 h 10000"/>
                <a:gd name="connsiteX185" fmla="*/ 8431 w 10000"/>
                <a:gd name="connsiteY185" fmla="*/ 6648 h 10000"/>
                <a:gd name="connsiteX186" fmla="*/ 8564 w 10000"/>
                <a:gd name="connsiteY186" fmla="*/ 6591 h 10000"/>
                <a:gd name="connsiteX187" fmla="*/ 8694 w 10000"/>
                <a:gd name="connsiteY187" fmla="*/ 6620 h 10000"/>
                <a:gd name="connsiteX188" fmla="*/ 8690 w 10000"/>
                <a:gd name="connsiteY188" fmla="*/ 6497 h 10000"/>
                <a:gd name="connsiteX189" fmla="*/ 8663 w 10000"/>
                <a:gd name="connsiteY189" fmla="*/ 6460 h 10000"/>
                <a:gd name="connsiteX190" fmla="*/ 8629 w 10000"/>
                <a:gd name="connsiteY190" fmla="*/ 6507 h 10000"/>
                <a:gd name="connsiteX191" fmla="*/ 8663 w 10000"/>
                <a:gd name="connsiteY191" fmla="*/ 6412 h 10000"/>
                <a:gd name="connsiteX192" fmla="*/ 8694 w 10000"/>
                <a:gd name="connsiteY192" fmla="*/ 6403 h 10000"/>
                <a:gd name="connsiteX193" fmla="*/ 8747 w 10000"/>
                <a:gd name="connsiteY193" fmla="*/ 6488 h 10000"/>
                <a:gd name="connsiteX194" fmla="*/ 8720 w 10000"/>
                <a:gd name="connsiteY194" fmla="*/ 6573 h 10000"/>
                <a:gd name="connsiteX195" fmla="*/ 8773 w 10000"/>
                <a:gd name="connsiteY195" fmla="*/ 6620 h 10000"/>
                <a:gd name="connsiteX196" fmla="*/ 8792 w 10000"/>
                <a:gd name="connsiteY196" fmla="*/ 6610 h 10000"/>
                <a:gd name="connsiteX197" fmla="*/ 8777 w 10000"/>
                <a:gd name="connsiteY197" fmla="*/ 6535 h 10000"/>
                <a:gd name="connsiteX198" fmla="*/ 8785 w 10000"/>
                <a:gd name="connsiteY198" fmla="*/ 6431 h 10000"/>
                <a:gd name="connsiteX199" fmla="*/ 8777 w 10000"/>
                <a:gd name="connsiteY199" fmla="*/ 6356 h 10000"/>
                <a:gd name="connsiteX200" fmla="*/ 8777 w 10000"/>
                <a:gd name="connsiteY200" fmla="*/ 6281 h 10000"/>
                <a:gd name="connsiteX201" fmla="*/ 8796 w 10000"/>
                <a:gd name="connsiteY201" fmla="*/ 6328 h 10000"/>
                <a:gd name="connsiteX202" fmla="*/ 8811 w 10000"/>
                <a:gd name="connsiteY202" fmla="*/ 6403 h 10000"/>
                <a:gd name="connsiteX203" fmla="*/ 8830 w 10000"/>
                <a:gd name="connsiteY203" fmla="*/ 6535 h 10000"/>
                <a:gd name="connsiteX204" fmla="*/ 8849 w 10000"/>
                <a:gd name="connsiteY204" fmla="*/ 6573 h 10000"/>
                <a:gd name="connsiteX205" fmla="*/ 8895 w 10000"/>
                <a:gd name="connsiteY205" fmla="*/ 6554 h 10000"/>
                <a:gd name="connsiteX206" fmla="*/ 8914 w 10000"/>
                <a:gd name="connsiteY206" fmla="*/ 6488 h 10000"/>
                <a:gd name="connsiteX207" fmla="*/ 8925 w 10000"/>
                <a:gd name="connsiteY207" fmla="*/ 6337 h 10000"/>
                <a:gd name="connsiteX208" fmla="*/ 8956 w 10000"/>
                <a:gd name="connsiteY208" fmla="*/ 6262 h 10000"/>
                <a:gd name="connsiteX209" fmla="*/ 9009 w 10000"/>
                <a:gd name="connsiteY209" fmla="*/ 6073 h 10000"/>
                <a:gd name="connsiteX210" fmla="*/ 9013 w 10000"/>
                <a:gd name="connsiteY210" fmla="*/ 5951 h 10000"/>
                <a:gd name="connsiteX211" fmla="*/ 9043 w 10000"/>
                <a:gd name="connsiteY211" fmla="*/ 6036 h 10000"/>
                <a:gd name="connsiteX212" fmla="*/ 9058 w 10000"/>
                <a:gd name="connsiteY212" fmla="*/ 5979 h 10000"/>
                <a:gd name="connsiteX213" fmla="*/ 9092 w 10000"/>
                <a:gd name="connsiteY213" fmla="*/ 5951 h 10000"/>
                <a:gd name="connsiteX214" fmla="*/ 9119 w 10000"/>
                <a:gd name="connsiteY214" fmla="*/ 5866 h 10000"/>
                <a:gd name="connsiteX215" fmla="*/ 9077 w 10000"/>
                <a:gd name="connsiteY215" fmla="*/ 5800 h 10000"/>
                <a:gd name="connsiteX216" fmla="*/ 9092 w 10000"/>
                <a:gd name="connsiteY216" fmla="*/ 5753 h 10000"/>
                <a:gd name="connsiteX217" fmla="*/ 9123 w 10000"/>
                <a:gd name="connsiteY217" fmla="*/ 5782 h 10000"/>
                <a:gd name="connsiteX218" fmla="*/ 9149 w 10000"/>
                <a:gd name="connsiteY218" fmla="*/ 5716 h 10000"/>
                <a:gd name="connsiteX219" fmla="*/ 9149 w 10000"/>
                <a:gd name="connsiteY219" fmla="*/ 5640 h 10000"/>
                <a:gd name="connsiteX220" fmla="*/ 9126 w 10000"/>
                <a:gd name="connsiteY220" fmla="*/ 5565 h 10000"/>
                <a:gd name="connsiteX221" fmla="*/ 9111 w 10000"/>
                <a:gd name="connsiteY221" fmla="*/ 5499 h 10000"/>
                <a:gd name="connsiteX222" fmla="*/ 9145 w 10000"/>
                <a:gd name="connsiteY222" fmla="*/ 5518 h 10000"/>
                <a:gd name="connsiteX223" fmla="*/ 9100 w 10000"/>
                <a:gd name="connsiteY223" fmla="*/ 5433 h 10000"/>
                <a:gd name="connsiteX224" fmla="*/ 9054 w 10000"/>
                <a:gd name="connsiteY224" fmla="*/ 5405 h 10000"/>
                <a:gd name="connsiteX225" fmla="*/ 9058 w 10000"/>
                <a:gd name="connsiteY225" fmla="*/ 5518 h 10000"/>
                <a:gd name="connsiteX226" fmla="*/ 9088 w 10000"/>
                <a:gd name="connsiteY226" fmla="*/ 5574 h 10000"/>
                <a:gd name="connsiteX227" fmla="*/ 9081 w 10000"/>
                <a:gd name="connsiteY227" fmla="*/ 5669 h 10000"/>
                <a:gd name="connsiteX228" fmla="*/ 9035 w 10000"/>
                <a:gd name="connsiteY228" fmla="*/ 5612 h 10000"/>
                <a:gd name="connsiteX229" fmla="*/ 9016 w 10000"/>
                <a:gd name="connsiteY229" fmla="*/ 5734 h 10000"/>
                <a:gd name="connsiteX230" fmla="*/ 8994 w 10000"/>
                <a:gd name="connsiteY230" fmla="*/ 5716 h 10000"/>
                <a:gd name="connsiteX231" fmla="*/ 8978 w 10000"/>
                <a:gd name="connsiteY231" fmla="*/ 5753 h 10000"/>
                <a:gd name="connsiteX232" fmla="*/ 8959 w 10000"/>
                <a:gd name="connsiteY232" fmla="*/ 5791 h 10000"/>
                <a:gd name="connsiteX233" fmla="*/ 8948 w 10000"/>
                <a:gd name="connsiteY233" fmla="*/ 5753 h 10000"/>
                <a:gd name="connsiteX234" fmla="*/ 8959 w 10000"/>
                <a:gd name="connsiteY234" fmla="*/ 5678 h 10000"/>
                <a:gd name="connsiteX235" fmla="*/ 8978 w 10000"/>
                <a:gd name="connsiteY235" fmla="*/ 5593 h 10000"/>
                <a:gd name="connsiteX236" fmla="*/ 8971 w 10000"/>
                <a:gd name="connsiteY236" fmla="*/ 5405 h 10000"/>
                <a:gd name="connsiteX237" fmla="*/ 8944 w 10000"/>
                <a:gd name="connsiteY237" fmla="*/ 5330 h 10000"/>
                <a:gd name="connsiteX238" fmla="*/ 8914 w 10000"/>
                <a:gd name="connsiteY238" fmla="*/ 5292 h 10000"/>
                <a:gd name="connsiteX239" fmla="*/ 8887 w 10000"/>
                <a:gd name="connsiteY239" fmla="*/ 5490 h 10000"/>
                <a:gd name="connsiteX240" fmla="*/ 8906 w 10000"/>
                <a:gd name="connsiteY240" fmla="*/ 5603 h 10000"/>
                <a:gd name="connsiteX241" fmla="*/ 8868 w 10000"/>
                <a:gd name="connsiteY241" fmla="*/ 5537 h 10000"/>
                <a:gd name="connsiteX242" fmla="*/ 8800 w 10000"/>
                <a:gd name="connsiteY242" fmla="*/ 5584 h 10000"/>
                <a:gd name="connsiteX243" fmla="*/ 8804 w 10000"/>
                <a:gd name="connsiteY243" fmla="*/ 5706 h 10000"/>
                <a:gd name="connsiteX244" fmla="*/ 8777 w 10000"/>
                <a:gd name="connsiteY244" fmla="*/ 5631 h 10000"/>
                <a:gd name="connsiteX245" fmla="*/ 8747 w 10000"/>
                <a:gd name="connsiteY245" fmla="*/ 5612 h 10000"/>
                <a:gd name="connsiteX246" fmla="*/ 8618 w 10000"/>
                <a:gd name="connsiteY246" fmla="*/ 5904 h 10000"/>
                <a:gd name="connsiteX247" fmla="*/ 8481 w 10000"/>
                <a:gd name="connsiteY247" fmla="*/ 5847 h 10000"/>
                <a:gd name="connsiteX248" fmla="*/ 8412 w 10000"/>
                <a:gd name="connsiteY248" fmla="*/ 5791 h 10000"/>
                <a:gd name="connsiteX249" fmla="*/ 8359 w 10000"/>
                <a:gd name="connsiteY249" fmla="*/ 5687 h 10000"/>
                <a:gd name="connsiteX250" fmla="*/ 8272 w 10000"/>
                <a:gd name="connsiteY250" fmla="*/ 5358 h 10000"/>
                <a:gd name="connsiteX251" fmla="*/ 8257 w 10000"/>
                <a:gd name="connsiteY251" fmla="*/ 5245 h 10000"/>
                <a:gd name="connsiteX252" fmla="*/ 8230 w 10000"/>
                <a:gd name="connsiteY252" fmla="*/ 5179 h 10000"/>
                <a:gd name="connsiteX253" fmla="*/ 8268 w 10000"/>
                <a:gd name="connsiteY253" fmla="*/ 5217 h 10000"/>
                <a:gd name="connsiteX254" fmla="*/ 8302 w 10000"/>
                <a:gd name="connsiteY254" fmla="*/ 5358 h 10000"/>
                <a:gd name="connsiteX255" fmla="*/ 8336 w 10000"/>
                <a:gd name="connsiteY255" fmla="*/ 5452 h 10000"/>
                <a:gd name="connsiteX256" fmla="*/ 8378 w 10000"/>
                <a:gd name="connsiteY256" fmla="*/ 5490 h 10000"/>
                <a:gd name="connsiteX257" fmla="*/ 8416 w 10000"/>
                <a:gd name="connsiteY257" fmla="*/ 5574 h 10000"/>
                <a:gd name="connsiteX258" fmla="*/ 8469 w 10000"/>
                <a:gd name="connsiteY258" fmla="*/ 5659 h 10000"/>
                <a:gd name="connsiteX259" fmla="*/ 8542 w 10000"/>
                <a:gd name="connsiteY259" fmla="*/ 5772 h 10000"/>
                <a:gd name="connsiteX260" fmla="*/ 8629 w 10000"/>
                <a:gd name="connsiteY260" fmla="*/ 5640 h 10000"/>
                <a:gd name="connsiteX261" fmla="*/ 8766 w 10000"/>
                <a:gd name="connsiteY261" fmla="*/ 5367 h 10000"/>
                <a:gd name="connsiteX262" fmla="*/ 8811 w 10000"/>
                <a:gd name="connsiteY262" fmla="*/ 5179 h 10000"/>
                <a:gd name="connsiteX263" fmla="*/ 8815 w 10000"/>
                <a:gd name="connsiteY263" fmla="*/ 5038 h 10000"/>
                <a:gd name="connsiteX264" fmla="*/ 8785 w 10000"/>
                <a:gd name="connsiteY264" fmla="*/ 4972 h 10000"/>
                <a:gd name="connsiteX265" fmla="*/ 8773 w 10000"/>
                <a:gd name="connsiteY265" fmla="*/ 5056 h 10000"/>
                <a:gd name="connsiteX266" fmla="*/ 8678 w 10000"/>
                <a:gd name="connsiteY266" fmla="*/ 5047 h 10000"/>
                <a:gd name="connsiteX267" fmla="*/ 8690 w 10000"/>
                <a:gd name="connsiteY267" fmla="*/ 4953 h 10000"/>
                <a:gd name="connsiteX268" fmla="*/ 8712 w 10000"/>
                <a:gd name="connsiteY268" fmla="*/ 4991 h 10000"/>
                <a:gd name="connsiteX269" fmla="*/ 8766 w 10000"/>
                <a:gd name="connsiteY269" fmla="*/ 4953 h 10000"/>
                <a:gd name="connsiteX270" fmla="*/ 8796 w 10000"/>
                <a:gd name="connsiteY270" fmla="*/ 4896 h 10000"/>
                <a:gd name="connsiteX271" fmla="*/ 8830 w 10000"/>
                <a:gd name="connsiteY271" fmla="*/ 4915 h 10000"/>
                <a:gd name="connsiteX272" fmla="*/ 8849 w 10000"/>
                <a:gd name="connsiteY272" fmla="*/ 4896 h 10000"/>
                <a:gd name="connsiteX273" fmla="*/ 8781 w 10000"/>
                <a:gd name="connsiteY273" fmla="*/ 4783 h 10000"/>
                <a:gd name="connsiteX274" fmla="*/ 8880 w 10000"/>
                <a:gd name="connsiteY274" fmla="*/ 4821 h 10000"/>
                <a:gd name="connsiteX275" fmla="*/ 8857 w 10000"/>
                <a:gd name="connsiteY275" fmla="*/ 4736 h 10000"/>
                <a:gd name="connsiteX276" fmla="*/ 8883 w 10000"/>
                <a:gd name="connsiteY276" fmla="*/ 4689 h 10000"/>
                <a:gd name="connsiteX277" fmla="*/ 8895 w 10000"/>
                <a:gd name="connsiteY277" fmla="*/ 4576 h 10000"/>
                <a:gd name="connsiteX278" fmla="*/ 8868 w 10000"/>
                <a:gd name="connsiteY278" fmla="*/ 4548 h 10000"/>
                <a:gd name="connsiteX279" fmla="*/ 8868 w 10000"/>
                <a:gd name="connsiteY279" fmla="*/ 4463 h 10000"/>
                <a:gd name="connsiteX280" fmla="*/ 8826 w 10000"/>
                <a:gd name="connsiteY280" fmla="*/ 4463 h 10000"/>
                <a:gd name="connsiteX281" fmla="*/ 8769 w 10000"/>
                <a:gd name="connsiteY281" fmla="*/ 4407 h 10000"/>
                <a:gd name="connsiteX282" fmla="*/ 8720 w 10000"/>
                <a:gd name="connsiteY282" fmla="*/ 4435 h 10000"/>
                <a:gd name="connsiteX283" fmla="*/ 8629 w 10000"/>
                <a:gd name="connsiteY283" fmla="*/ 4397 h 10000"/>
                <a:gd name="connsiteX284" fmla="*/ 8621 w 10000"/>
                <a:gd name="connsiteY284" fmla="*/ 4341 h 10000"/>
                <a:gd name="connsiteX285" fmla="*/ 8488 w 10000"/>
                <a:gd name="connsiteY285" fmla="*/ 4256 h 10000"/>
                <a:gd name="connsiteX286" fmla="*/ 8450 w 10000"/>
                <a:gd name="connsiteY286" fmla="*/ 4162 h 10000"/>
                <a:gd name="connsiteX287" fmla="*/ 8416 w 10000"/>
                <a:gd name="connsiteY287" fmla="*/ 4181 h 10000"/>
                <a:gd name="connsiteX288" fmla="*/ 8352 w 10000"/>
                <a:gd name="connsiteY288" fmla="*/ 4115 h 10000"/>
                <a:gd name="connsiteX289" fmla="*/ 8314 w 10000"/>
                <a:gd name="connsiteY289" fmla="*/ 4143 h 10000"/>
                <a:gd name="connsiteX290" fmla="*/ 8302 w 10000"/>
                <a:gd name="connsiteY290" fmla="*/ 4049 h 10000"/>
                <a:gd name="connsiteX291" fmla="*/ 8234 w 10000"/>
                <a:gd name="connsiteY291" fmla="*/ 3964 h 10000"/>
                <a:gd name="connsiteX292" fmla="*/ 8238 w 10000"/>
                <a:gd name="connsiteY292" fmla="*/ 3889 h 10000"/>
                <a:gd name="connsiteX293" fmla="*/ 8295 w 10000"/>
                <a:gd name="connsiteY293" fmla="*/ 3983 h 10000"/>
                <a:gd name="connsiteX294" fmla="*/ 8340 w 10000"/>
                <a:gd name="connsiteY294" fmla="*/ 4011 h 10000"/>
                <a:gd name="connsiteX295" fmla="*/ 8382 w 10000"/>
                <a:gd name="connsiteY295" fmla="*/ 4058 h 10000"/>
                <a:gd name="connsiteX296" fmla="*/ 8443 w 10000"/>
                <a:gd name="connsiteY296" fmla="*/ 4049 h 10000"/>
                <a:gd name="connsiteX297" fmla="*/ 8553 w 10000"/>
                <a:gd name="connsiteY297" fmla="*/ 4143 h 10000"/>
                <a:gd name="connsiteX298" fmla="*/ 8618 w 10000"/>
                <a:gd name="connsiteY298" fmla="*/ 4134 h 10000"/>
                <a:gd name="connsiteX299" fmla="*/ 8694 w 10000"/>
                <a:gd name="connsiteY299" fmla="*/ 4190 h 10000"/>
                <a:gd name="connsiteX300" fmla="*/ 8739 w 10000"/>
                <a:gd name="connsiteY300" fmla="*/ 4237 h 10000"/>
                <a:gd name="connsiteX301" fmla="*/ 8766 w 10000"/>
                <a:gd name="connsiteY301" fmla="*/ 4237 h 10000"/>
                <a:gd name="connsiteX302" fmla="*/ 8712 w 10000"/>
                <a:gd name="connsiteY302" fmla="*/ 3955 h 10000"/>
                <a:gd name="connsiteX303" fmla="*/ 8720 w 10000"/>
                <a:gd name="connsiteY303" fmla="*/ 3908 h 10000"/>
                <a:gd name="connsiteX304" fmla="*/ 8675 w 10000"/>
                <a:gd name="connsiteY304" fmla="*/ 3823 h 10000"/>
                <a:gd name="connsiteX305" fmla="*/ 8747 w 10000"/>
                <a:gd name="connsiteY305" fmla="*/ 3701 h 10000"/>
                <a:gd name="connsiteX306" fmla="*/ 8796 w 10000"/>
                <a:gd name="connsiteY306" fmla="*/ 3729 h 10000"/>
                <a:gd name="connsiteX307" fmla="*/ 8830 w 10000"/>
                <a:gd name="connsiteY307" fmla="*/ 3710 h 10000"/>
                <a:gd name="connsiteX308" fmla="*/ 8861 w 10000"/>
                <a:gd name="connsiteY308" fmla="*/ 3616 h 10000"/>
                <a:gd name="connsiteX309" fmla="*/ 8849 w 10000"/>
                <a:gd name="connsiteY309" fmla="*/ 3748 h 10000"/>
                <a:gd name="connsiteX310" fmla="*/ 8823 w 10000"/>
                <a:gd name="connsiteY310" fmla="*/ 3795 h 10000"/>
                <a:gd name="connsiteX311" fmla="*/ 8728 w 10000"/>
                <a:gd name="connsiteY311" fmla="*/ 3814 h 10000"/>
                <a:gd name="connsiteX312" fmla="*/ 8758 w 10000"/>
                <a:gd name="connsiteY312" fmla="*/ 3870 h 10000"/>
                <a:gd name="connsiteX313" fmla="*/ 8769 w 10000"/>
                <a:gd name="connsiteY313" fmla="*/ 3936 h 10000"/>
                <a:gd name="connsiteX314" fmla="*/ 8773 w 10000"/>
                <a:gd name="connsiteY314" fmla="*/ 4058 h 10000"/>
                <a:gd name="connsiteX315" fmla="*/ 8804 w 10000"/>
                <a:gd name="connsiteY315" fmla="*/ 4077 h 10000"/>
                <a:gd name="connsiteX316" fmla="*/ 8796 w 10000"/>
                <a:gd name="connsiteY316" fmla="*/ 4143 h 10000"/>
                <a:gd name="connsiteX317" fmla="*/ 8819 w 10000"/>
                <a:gd name="connsiteY317" fmla="*/ 4209 h 10000"/>
                <a:gd name="connsiteX318" fmla="*/ 8880 w 10000"/>
                <a:gd name="connsiteY318" fmla="*/ 4247 h 10000"/>
                <a:gd name="connsiteX319" fmla="*/ 8876 w 10000"/>
                <a:gd name="connsiteY319" fmla="*/ 4190 h 10000"/>
                <a:gd name="connsiteX320" fmla="*/ 8899 w 10000"/>
                <a:gd name="connsiteY320" fmla="*/ 4181 h 10000"/>
                <a:gd name="connsiteX321" fmla="*/ 8933 w 10000"/>
                <a:gd name="connsiteY321" fmla="*/ 4096 h 10000"/>
                <a:gd name="connsiteX322" fmla="*/ 8937 w 10000"/>
                <a:gd name="connsiteY322" fmla="*/ 4002 h 10000"/>
                <a:gd name="connsiteX323" fmla="*/ 8956 w 10000"/>
                <a:gd name="connsiteY323" fmla="*/ 4040 h 10000"/>
                <a:gd name="connsiteX324" fmla="*/ 8971 w 10000"/>
                <a:gd name="connsiteY324" fmla="*/ 4115 h 10000"/>
                <a:gd name="connsiteX325" fmla="*/ 8959 w 10000"/>
                <a:gd name="connsiteY325" fmla="*/ 4162 h 10000"/>
                <a:gd name="connsiteX326" fmla="*/ 8975 w 10000"/>
                <a:gd name="connsiteY326" fmla="*/ 4218 h 10000"/>
                <a:gd name="connsiteX327" fmla="*/ 8940 w 10000"/>
                <a:gd name="connsiteY327" fmla="*/ 4247 h 10000"/>
                <a:gd name="connsiteX328" fmla="*/ 8956 w 10000"/>
                <a:gd name="connsiteY328" fmla="*/ 4322 h 10000"/>
                <a:gd name="connsiteX329" fmla="*/ 9013 w 10000"/>
                <a:gd name="connsiteY329" fmla="*/ 4350 h 10000"/>
                <a:gd name="connsiteX330" fmla="*/ 9028 w 10000"/>
                <a:gd name="connsiteY330" fmla="*/ 4294 h 10000"/>
                <a:gd name="connsiteX331" fmla="*/ 9016 w 10000"/>
                <a:gd name="connsiteY331" fmla="*/ 4237 h 10000"/>
                <a:gd name="connsiteX332" fmla="*/ 9016 w 10000"/>
                <a:gd name="connsiteY332" fmla="*/ 4162 h 10000"/>
                <a:gd name="connsiteX333" fmla="*/ 9081 w 10000"/>
                <a:gd name="connsiteY333" fmla="*/ 4303 h 10000"/>
                <a:gd name="connsiteX334" fmla="*/ 9111 w 10000"/>
                <a:gd name="connsiteY334" fmla="*/ 4322 h 10000"/>
                <a:gd name="connsiteX335" fmla="*/ 9126 w 10000"/>
                <a:gd name="connsiteY335" fmla="*/ 4209 h 10000"/>
                <a:gd name="connsiteX336" fmla="*/ 9176 w 10000"/>
                <a:gd name="connsiteY336" fmla="*/ 4294 h 10000"/>
                <a:gd name="connsiteX337" fmla="*/ 9259 w 10000"/>
                <a:gd name="connsiteY337" fmla="*/ 4275 h 10000"/>
                <a:gd name="connsiteX338" fmla="*/ 9275 w 10000"/>
                <a:gd name="connsiteY338" fmla="*/ 4237 h 10000"/>
                <a:gd name="connsiteX339" fmla="*/ 9313 w 10000"/>
                <a:gd name="connsiteY339" fmla="*/ 4200 h 10000"/>
                <a:gd name="connsiteX340" fmla="*/ 9332 w 10000"/>
                <a:gd name="connsiteY340" fmla="*/ 4143 h 10000"/>
                <a:gd name="connsiteX341" fmla="*/ 9332 w 10000"/>
                <a:gd name="connsiteY341" fmla="*/ 4096 h 10000"/>
                <a:gd name="connsiteX342" fmla="*/ 9347 w 10000"/>
                <a:gd name="connsiteY342" fmla="*/ 3955 h 10000"/>
                <a:gd name="connsiteX343" fmla="*/ 9366 w 10000"/>
                <a:gd name="connsiteY343" fmla="*/ 4030 h 10000"/>
                <a:gd name="connsiteX344" fmla="*/ 9389 w 10000"/>
                <a:gd name="connsiteY344" fmla="*/ 3983 h 10000"/>
                <a:gd name="connsiteX345" fmla="*/ 9389 w 10000"/>
                <a:gd name="connsiteY345" fmla="*/ 3908 h 10000"/>
                <a:gd name="connsiteX346" fmla="*/ 9411 w 10000"/>
                <a:gd name="connsiteY346" fmla="*/ 3729 h 10000"/>
                <a:gd name="connsiteX347" fmla="*/ 9442 w 10000"/>
                <a:gd name="connsiteY347" fmla="*/ 3719 h 10000"/>
                <a:gd name="connsiteX348" fmla="*/ 9419 w 10000"/>
                <a:gd name="connsiteY348" fmla="*/ 3653 h 10000"/>
                <a:gd name="connsiteX349" fmla="*/ 9461 w 10000"/>
                <a:gd name="connsiteY349" fmla="*/ 3578 h 10000"/>
                <a:gd name="connsiteX350" fmla="*/ 9491 w 10000"/>
                <a:gd name="connsiteY350" fmla="*/ 3503 h 10000"/>
                <a:gd name="connsiteX351" fmla="*/ 9514 w 10000"/>
                <a:gd name="connsiteY351" fmla="*/ 3427 h 10000"/>
                <a:gd name="connsiteX352" fmla="*/ 9518 w 10000"/>
                <a:gd name="connsiteY352" fmla="*/ 3380 h 10000"/>
                <a:gd name="connsiteX353" fmla="*/ 9506 w 10000"/>
                <a:gd name="connsiteY353" fmla="*/ 3202 h 10000"/>
                <a:gd name="connsiteX354" fmla="*/ 9533 w 10000"/>
                <a:gd name="connsiteY354" fmla="*/ 3267 h 10000"/>
                <a:gd name="connsiteX355" fmla="*/ 9552 w 10000"/>
                <a:gd name="connsiteY355" fmla="*/ 3362 h 10000"/>
                <a:gd name="connsiteX356" fmla="*/ 9590 w 10000"/>
                <a:gd name="connsiteY356" fmla="*/ 3409 h 10000"/>
                <a:gd name="connsiteX357" fmla="*/ 9628 w 10000"/>
                <a:gd name="connsiteY357" fmla="*/ 3362 h 10000"/>
                <a:gd name="connsiteX358" fmla="*/ 9677 w 10000"/>
                <a:gd name="connsiteY358" fmla="*/ 3202 h 10000"/>
                <a:gd name="connsiteX359" fmla="*/ 9666 w 10000"/>
                <a:gd name="connsiteY359" fmla="*/ 3107 h 10000"/>
                <a:gd name="connsiteX360" fmla="*/ 9620 w 10000"/>
                <a:gd name="connsiteY360" fmla="*/ 3004 h 10000"/>
                <a:gd name="connsiteX361" fmla="*/ 9658 w 10000"/>
                <a:gd name="connsiteY361" fmla="*/ 2957 h 10000"/>
                <a:gd name="connsiteX362" fmla="*/ 9673 w 10000"/>
                <a:gd name="connsiteY362" fmla="*/ 2985 h 10000"/>
                <a:gd name="connsiteX363" fmla="*/ 9689 w 10000"/>
                <a:gd name="connsiteY363" fmla="*/ 2881 h 10000"/>
                <a:gd name="connsiteX364" fmla="*/ 9673 w 10000"/>
                <a:gd name="connsiteY364" fmla="*/ 2787 h 10000"/>
                <a:gd name="connsiteX365" fmla="*/ 9666 w 10000"/>
                <a:gd name="connsiteY365" fmla="*/ 2599 h 10000"/>
                <a:gd name="connsiteX366" fmla="*/ 9639 w 10000"/>
                <a:gd name="connsiteY366" fmla="*/ 2401 h 10000"/>
                <a:gd name="connsiteX367" fmla="*/ 9563 w 10000"/>
                <a:gd name="connsiteY367" fmla="*/ 2072 h 10000"/>
                <a:gd name="connsiteX368" fmla="*/ 9499 w 10000"/>
                <a:gd name="connsiteY368" fmla="*/ 1996 h 10000"/>
                <a:gd name="connsiteX369" fmla="*/ 9408 w 10000"/>
                <a:gd name="connsiteY369" fmla="*/ 2053 h 10000"/>
                <a:gd name="connsiteX370" fmla="*/ 9408 w 10000"/>
                <a:gd name="connsiteY370" fmla="*/ 2119 h 10000"/>
                <a:gd name="connsiteX371" fmla="*/ 9445 w 10000"/>
                <a:gd name="connsiteY371" fmla="*/ 2156 h 10000"/>
                <a:gd name="connsiteX372" fmla="*/ 9495 w 10000"/>
                <a:gd name="connsiteY372" fmla="*/ 2072 h 10000"/>
                <a:gd name="connsiteX373" fmla="*/ 9514 w 10000"/>
                <a:gd name="connsiteY373" fmla="*/ 2166 h 10000"/>
                <a:gd name="connsiteX374" fmla="*/ 9415 w 10000"/>
                <a:gd name="connsiteY374" fmla="*/ 2203 h 10000"/>
                <a:gd name="connsiteX375" fmla="*/ 9358 w 10000"/>
                <a:gd name="connsiteY375" fmla="*/ 2326 h 10000"/>
                <a:gd name="connsiteX376" fmla="*/ 9377 w 10000"/>
                <a:gd name="connsiteY376" fmla="*/ 2486 h 10000"/>
                <a:gd name="connsiteX377" fmla="*/ 9362 w 10000"/>
                <a:gd name="connsiteY377" fmla="*/ 2618 h 10000"/>
                <a:gd name="connsiteX378" fmla="*/ 9373 w 10000"/>
                <a:gd name="connsiteY378" fmla="*/ 2712 h 10000"/>
                <a:gd name="connsiteX379" fmla="*/ 9347 w 10000"/>
                <a:gd name="connsiteY379" fmla="*/ 3173 h 10000"/>
                <a:gd name="connsiteX380" fmla="*/ 9320 w 10000"/>
                <a:gd name="connsiteY380" fmla="*/ 3183 h 10000"/>
                <a:gd name="connsiteX381" fmla="*/ 9328 w 10000"/>
                <a:gd name="connsiteY381" fmla="*/ 3126 h 10000"/>
                <a:gd name="connsiteX382" fmla="*/ 9324 w 10000"/>
                <a:gd name="connsiteY382" fmla="*/ 3041 h 10000"/>
                <a:gd name="connsiteX383" fmla="*/ 9301 w 10000"/>
                <a:gd name="connsiteY383" fmla="*/ 2693 h 10000"/>
                <a:gd name="connsiteX384" fmla="*/ 9282 w 10000"/>
                <a:gd name="connsiteY384" fmla="*/ 2589 h 10000"/>
                <a:gd name="connsiteX385" fmla="*/ 9286 w 10000"/>
                <a:gd name="connsiteY385" fmla="*/ 2533 h 10000"/>
                <a:gd name="connsiteX386" fmla="*/ 9297 w 10000"/>
                <a:gd name="connsiteY386" fmla="*/ 2439 h 10000"/>
                <a:gd name="connsiteX387" fmla="*/ 9305 w 10000"/>
                <a:gd name="connsiteY387" fmla="*/ 2345 h 10000"/>
                <a:gd name="connsiteX388" fmla="*/ 9332 w 10000"/>
                <a:gd name="connsiteY388" fmla="*/ 2232 h 10000"/>
                <a:gd name="connsiteX389" fmla="*/ 9294 w 10000"/>
                <a:gd name="connsiteY389" fmla="*/ 2213 h 10000"/>
                <a:gd name="connsiteX390" fmla="*/ 9263 w 10000"/>
                <a:gd name="connsiteY390" fmla="*/ 2269 h 10000"/>
                <a:gd name="connsiteX391" fmla="*/ 9275 w 10000"/>
                <a:gd name="connsiteY391" fmla="*/ 2194 h 10000"/>
                <a:gd name="connsiteX392" fmla="*/ 9278 w 10000"/>
                <a:gd name="connsiteY392" fmla="*/ 2137 h 10000"/>
                <a:gd name="connsiteX393" fmla="*/ 9305 w 10000"/>
                <a:gd name="connsiteY393" fmla="*/ 2156 h 10000"/>
                <a:gd name="connsiteX394" fmla="*/ 9324 w 10000"/>
                <a:gd name="connsiteY394" fmla="*/ 2128 h 10000"/>
                <a:gd name="connsiteX395" fmla="*/ 9259 w 10000"/>
                <a:gd name="connsiteY395" fmla="*/ 1987 h 10000"/>
                <a:gd name="connsiteX396" fmla="*/ 9081 w 10000"/>
                <a:gd name="connsiteY396" fmla="*/ 2072 h 10000"/>
                <a:gd name="connsiteX397" fmla="*/ 8990 w 10000"/>
                <a:gd name="connsiteY397" fmla="*/ 2213 h 10000"/>
                <a:gd name="connsiteX398" fmla="*/ 8994 w 10000"/>
                <a:gd name="connsiteY398" fmla="*/ 2279 h 10000"/>
                <a:gd name="connsiteX399" fmla="*/ 8978 w 10000"/>
                <a:gd name="connsiteY399" fmla="*/ 2232 h 10000"/>
                <a:gd name="connsiteX400" fmla="*/ 8929 w 10000"/>
                <a:gd name="connsiteY400" fmla="*/ 2279 h 10000"/>
                <a:gd name="connsiteX401" fmla="*/ 8899 w 10000"/>
                <a:gd name="connsiteY401" fmla="*/ 2119 h 10000"/>
                <a:gd name="connsiteX402" fmla="*/ 8861 w 10000"/>
                <a:gd name="connsiteY402" fmla="*/ 2119 h 10000"/>
                <a:gd name="connsiteX403" fmla="*/ 8766 w 10000"/>
                <a:gd name="connsiteY403" fmla="*/ 2260 h 10000"/>
                <a:gd name="connsiteX404" fmla="*/ 8678 w 10000"/>
                <a:gd name="connsiteY404" fmla="*/ 2316 h 10000"/>
                <a:gd name="connsiteX405" fmla="*/ 8542 w 10000"/>
                <a:gd name="connsiteY405" fmla="*/ 2326 h 10000"/>
                <a:gd name="connsiteX406" fmla="*/ 8568 w 10000"/>
                <a:gd name="connsiteY406" fmla="*/ 2166 h 10000"/>
                <a:gd name="connsiteX407" fmla="*/ 8564 w 10000"/>
                <a:gd name="connsiteY407" fmla="*/ 2100 h 10000"/>
                <a:gd name="connsiteX408" fmla="*/ 8545 w 10000"/>
                <a:gd name="connsiteY408" fmla="*/ 2034 h 10000"/>
                <a:gd name="connsiteX409" fmla="*/ 8511 w 10000"/>
                <a:gd name="connsiteY409" fmla="*/ 1808 h 10000"/>
                <a:gd name="connsiteX410" fmla="*/ 8488 w 10000"/>
                <a:gd name="connsiteY410" fmla="*/ 1657 h 10000"/>
                <a:gd name="connsiteX411" fmla="*/ 8473 w 10000"/>
                <a:gd name="connsiteY411" fmla="*/ 1497 h 10000"/>
                <a:gd name="connsiteX412" fmla="*/ 8488 w 10000"/>
                <a:gd name="connsiteY412" fmla="*/ 1328 h 10000"/>
                <a:gd name="connsiteX413" fmla="*/ 8507 w 10000"/>
                <a:gd name="connsiteY413" fmla="*/ 1243 h 10000"/>
                <a:gd name="connsiteX414" fmla="*/ 8511 w 10000"/>
                <a:gd name="connsiteY414" fmla="*/ 1064 h 10000"/>
                <a:gd name="connsiteX415" fmla="*/ 8534 w 10000"/>
                <a:gd name="connsiteY415" fmla="*/ 1092 h 10000"/>
                <a:gd name="connsiteX416" fmla="*/ 8534 w 10000"/>
                <a:gd name="connsiteY416" fmla="*/ 1205 h 10000"/>
                <a:gd name="connsiteX417" fmla="*/ 8507 w 10000"/>
                <a:gd name="connsiteY417" fmla="*/ 1394 h 10000"/>
                <a:gd name="connsiteX418" fmla="*/ 8507 w 10000"/>
                <a:gd name="connsiteY418" fmla="*/ 1535 h 10000"/>
                <a:gd name="connsiteX419" fmla="*/ 8545 w 10000"/>
                <a:gd name="connsiteY419" fmla="*/ 1780 h 10000"/>
                <a:gd name="connsiteX420" fmla="*/ 8561 w 10000"/>
                <a:gd name="connsiteY420" fmla="*/ 1921 h 10000"/>
                <a:gd name="connsiteX421" fmla="*/ 8602 w 10000"/>
                <a:gd name="connsiteY421" fmla="*/ 1977 h 10000"/>
                <a:gd name="connsiteX422" fmla="*/ 8629 w 10000"/>
                <a:gd name="connsiteY422" fmla="*/ 1987 h 10000"/>
                <a:gd name="connsiteX423" fmla="*/ 8637 w 10000"/>
                <a:gd name="connsiteY423" fmla="*/ 1911 h 10000"/>
                <a:gd name="connsiteX424" fmla="*/ 8682 w 10000"/>
                <a:gd name="connsiteY424" fmla="*/ 2053 h 10000"/>
                <a:gd name="connsiteX425" fmla="*/ 8781 w 10000"/>
                <a:gd name="connsiteY425" fmla="*/ 2034 h 10000"/>
                <a:gd name="connsiteX426" fmla="*/ 8811 w 10000"/>
                <a:gd name="connsiteY426" fmla="*/ 1996 h 10000"/>
                <a:gd name="connsiteX427" fmla="*/ 8887 w 10000"/>
                <a:gd name="connsiteY427" fmla="*/ 1770 h 10000"/>
                <a:gd name="connsiteX428" fmla="*/ 8952 w 10000"/>
                <a:gd name="connsiteY428" fmla="*/ 1751 h 10000"/>
                <a:gd name="connsiteX429" fmla="*/ 8982 w 10000"/>
                <a:gd name="connsiteY429" fmla="*/ 1704 h 10000"/>
                <a:gd name="connsiteX430" fmla="*/ 8944 w 10000"/>
                <a:gd name="connsiteY430" fmla="*/ 1676 h 10000"/>
                <a:gd name="connsiteX431" fmla="*/ 8925 w 10000"/>
                <a:gd name="connsiteY431" fmla="*/ 1629 h 10000"/>
                <a:gd name="connsiteX432" fmla="*/ 8895 w 10000"/>
                <a:gd name="connsiteY432" fmla="*/ 1620 h 10000"/>
                <a:gd name="connsiteX433" fmla="*/ 8804 w 10000"/>
                <a:gd name="connsiteY433" fmla="*/ 1431 h 10000"/>
                <a:gd name="connsiteX434" fmla="*/ 8872 w 10000"/>
                <a:gd name="connsiteY434" fmla="*/ 1469 h 10000"/>
                <a:gd name="connsiteX435" fmla="*/ 8895 w 10000"/>
                <a:gd name="connsiteY435" fmla="*/ 1535 h 10000"/>
                <a:gd name="connsiteX436" fmla="*/ 8952 w 10000"/>
                <a:gd name="connsiteY436" fmla="*/ 1563 h 10000"/>
                <a:gd name="connsiteX437" fmla="*/ 9001 w 10000"/>
                <a:gd name="connsiteY437" fmla="*/ 1629 h 10000"/>
                <a:gd name="connsiteX438" fmla="*/ 9070 w 10000"/>
                <a:gd name="connsiteY438" fmla="*/ 1676 h 10000"/>
                <a:gd name="connsiteX439" fmla="*/ 9092 w 10000"/>
                <a:gd name="connsiteY439" fmla="*/ 1638 h 10000"/>
                <a:gd name="connsiteX440" fmla="*/ 9081 w 10000"/>
                <a:gd name="connsiteY440" fmla="*/ 1554 h 10000"/>
                <a:gd name="connsiteX441" fmla="*/ 9028 w 10000"/>
                <a:gd name="connsiteY441" fmla="*/ 1403 h 10000"/>
                <a:gd name="connsiteX442" fmla="*/ 9001 w 10000"/>
                <a:gd name="connsiteY442" fmla="*/ 1328 h 10000"/>
                <a:gd name="connsiteX443" fmla="*/ 9119 w 10000"/>
                <a:gd name="connsiteY443" fmla="*/ 1554 h 10000"/>
                <a:gd name="connsiteX444" fmla="*/ 9214 w 10000"/>
                <a:gd name="connsiteY444" fmla="*/ 1497 h 10000"/>
                <a:gd name="connsiteX445" fmla="*/ 9248 w 10000"/>
                <a:gd name="connsiteY445" fmla="*/ 1450 h 10000"/>
                <a:gd name="connsiteX446" fmla="*/ 9248 w 10000"/>
                <a:gd name="connsiteY446" fmla="*/ 1412 h 10000"/>
                <a:gd name="connsiteX447" fmla="*/ 9210 w 10000"/>
                <a:gd name="connsiteY447" fmla="*/ 1252 h 10000"/>
                <a:gd name="connsiteX448" fmla="*/ 9161 w 10000"/>
                <a:gd name="connsiteY448" fmla="*/ 1177 h 10000"/>
                <a:gd name="connsiteX449" fmla="*/ 9145 w 10000"/>
                <a:gd name="connsiteY449" fmla="*/ 1102 h 10000"/>
                <a:gd name="connsiteX450" fmla="*/ 9100 w 10000"/>
                <a:gd name="connsiteY450" fmla="*/ 1055 h 10000"/>
                <a:gd name="connsiteX451" fmla="*/ 9073 w 10000"/>
                <a:gd name="connsiteY451" fmla="*/ 979 h 10000"/>
                <a:gd name="connsiteX452" fmla="*/ 9145 w 10000"/>
                <a:gd name="connsiteY452" fmla="*/ 989 h 10000"/>
                <a:gd name="connsiteX453" fmla="*/ 9187 w 10000"/>
                <a:gd name="connsiteY453" fmla="*/ 1036 h 10000"/>
                <a:gd name="connsiteX454" fmla="*/ 9259 w 10000"/>
                <a:gd name="connsiteY454" fmla="*/ 1234 h 10000"/>
                <a:gd name="connsiteX455" fmla="*/ 9301 w 10000"/>
                <a:gd name="connsiteY455" fmla="*/ 1337 h 10000"/>
                <a:gd name="connsiteX456" fmla="*/ 9381 w 10000"/>
                <a:gd name="connsiteY456" fmla="*/ 1356 h 10000"/>
                <a:gd name="connsiteX457" fmla="*/ 9408 w 10000"/>
                <a:gd name="connsiteY457" fmla="*/ 1356 h 10000"/>
                <a:gd name="connsiteX458" fmla="*/ 9381 w 10000"/>
                <a:gd name="connsiteY458" fmla="*/ 1271 h 10000"/>
                <a:gd name="connsiteX459" fmla="*/ 9339 w 10000"/>
                <a:gd name="connsiteY459" fmla="*/ 1036 h 10000"/>
                <a:gd name="connsiteX460" fmla="*/ 9377 w 10000"/>
                <a:gd name="connsiteY460" fmla="*/ 1102 h 10000"/>
                <a:gd name="connsiteX461" fmla="*/ 9415 w 10000"/>
                <a:gd name="connsiteY461" fmla="*/ 1205 h 10000"/>
                <a:gd name="connsiteX462" fmla="*/ 9472 w 10000"/>
                <a:gd name="connsiteY462" fmla="*/ 1356 h 10000"/>
                <a:gd name="connsiteX463" fmla="*/ 9472 w 10000"/>
                <a:gd name="connsiteY463" fmla="*/ 1478 h 10000"/>
                <a:gd name="connsiteX464" fmla="*/ 9544 w 10000"/>
                <a:gd name="connsiteY464" fmla="*/ 1648 h 10000"/>
                <a:gd name="connsiteX465" fmla="*/ 9575 w 10000"/>
                <a:gd name="connsiteY465" fmla="*/ 1667 h 10000"/>
                <a:gd name="connsiteX466" fmla="*/ 9487 w 10000"/>
                <a:gd name="connsiteY466" fmla="*/ 1234 h 10000"/>
                <a:gd name="connsiteX467" fmla="*/ 9408 w 10000"/>
                <a:gd name="connsiteY467" fmla="*/ 782 h 10000"/>
                <a:gd name="connsiteX468" fmla="*/ 9373 w 10000"/>
                <a:gd name="connsiteY468" fmla="*/ 669 h 10000"/>
                <a:gd name="connsiteX469" fmla="*/ 9377 w 10000"/>
                <a:gd name="connsiteY469" fmla="*/ 565 h 10000"/>
                <a:gd name="connsiteX470" fmla="*/ 9377 w 10000"/>
                <a:gd name="connsiteY470" fmla="*/ 508 h 10000"/>
                <a:gd name="connsiteX471" fmla="*/ 9354 w 10000"/>
                <a:gd name="connsiteY471" fmla="*/ 443 h 10000"/>
                <a:gd name="connsiteX472" fmla="*/ 9354 w 10000"/>
                <a:gd name="connsiteY472" fmla="*/ 537 h 10000"/>
                <a:gd name="connsiteX473" fmla="*/ 9347 w 10000"/>
                <a:gd name="connsiteY473" fmla="*/ 678 h 10000"/>
                <a:gd name="connsiteX474" fmla="*/ 9320 w 10000"/>
                <a:gd name="connsiteY474" fmla="*/ 556 h 10000"/>
                <a:gd name="connsiteX475" fmla="*/ 9286 w 10000"/>
                <a:gd name="connsiteY475" fmla="*/ 499 h 10000"/>
                <a:gd name="connsiteX476" fmla="*/ 9290 w 10000"/>
                <a:gd name="connsiteY476" fmla="*/ 433 h 10000"/>
                <a:gd name="connsiteX477" fmla="*/ 9259 w 10000"/>
                <a:gd name="connsiteY477" fmla="*/ 377 h 10000"/>
                <a:gd name="connsiteX478" fmla="*/ 9229 w 10000"/>
                <a:gd name="connsiteY478" fmla="*/ 217 h 10000"/>
                <a:gd name="connsiteX479" fmla="*/ 9229 w 10000"/>
                <a:gd name="connsiteY479" fmla="*/ 47 h 10000"/>
                <a:gd name="connsiteX480" fmla="*/ 8264 w 10000"/>
                <a:gd name="connsiteY480" fmla="*/ 235 h 10000"/>
                <a:gd name="connsiteX481" fmla="*/ 7774 w 10000"/>
                <a:gd name="connsiteY481" fmla="*/ 348 h 10000"/>
                <a:gd name="connsiteX482" fmla="*/ 7509 w 10000"/>
                <a:gd name="connsiteY482" fmla="*/ 405 h 10000"/>
                <a:gd name="connsiteX483" fmla="*/ 7436 w 10000"/>
                <a:gd name="connsiteY483" fmla="*/ 414 h 10000"/>
                <a:gd name="connsiteX484" fmla="*/ 7414 w 10000"/>
                <a:gd name="connsiteY484" fmla="*/ 424 h 10000"/>
                <a:gd name="connsiteX485" fmla="*/ 7368 w 10000"/>
                <a:gd name="connsiteY485" fmla="*/ 424 h 10000"/>
                <a:gd name="connsiteX486" fmla="*/ 7322 w 10000"/>
                <a:gd name="connsiteY486" fmla="*/ 433 h 10000"/>
                <a:gd name="connsiteX487" fmla="*/ 7144 w 10000"/>
                <a:gd name="connsiteY487" fmla="*/ 480 h 10000"/>
                <a:gd name="connsiteX488" fmla="*/ 6700 w 10000"/>
                <a:gd name="connsiteY488" fmla="*/ 546 h 10000"/>
                <a:gd name="connsiteX489" fmla="*/ 6692 w 10000"/>
                <a:gd name="connsiteY489" fmla="*/ 621 h 10000"/>
                <a:gd name="connsiteX490" fmla="*/ 6673 w 10000"/>
                <a:gd name="connsiteY490" fmla="*/ 621 h 10000"/>
                <a:gd name="connsiteX491" fmla="*/ 6627 w 10000"/>
                <a:gd name="connsiteY491" fmla="*/ 923 h 10000"/>
                <a:gd name="connsiteX492" fmla="*/ 6627 w 10000"/>
                <a:gd name="connsiteY492" fmla="*/ 753 h 10000"/>
                <a:gd name="connsiteX493" fmla="*/ 6616 w 10000"/>
                <a:gd name="connsiteY493" fmla="*/ 800 h 10000"/>
                <a:gd name="connsiteX494" fmla="*/ 6643 w 10000"/>
                <a:gd name="connsiteY494" fmla="*/ 621 h 10000"/>
                <a:gd name="connsiteX495" fmla="*/ 6665 w 10000"/>
                <a:gd name="connsiteY495" fmla="*/ 556 h 10000"/>
                <a:gd name="connsiteX496" fmla="*/ 6601 w 10000"/>
                <a:gd name="connsiteY496" fmla="*/ 565 h 10000"/>
                <a:gd name="connsiteX497" fmla="*/ 6551 w 10000"/>
                <a:gd name="connsiteY497" fmla="*/ 565 h 10000"/>
                <a:gd name="connsiteX498" fmla="*/ 6525 w 10000"/>
                <a:gd name="connsiteY498" fmla="*/ 574 h 10000"/>
                <a:gd name="connsiteX499" fmla="*/ 6206 w 10000"/>
                <a:gd name="connsiteY499" fmla="*/ 621 h 10000"/>
                <a:gd name="connsiteX500" fmla="*/ 6134 w 10000"/>
                <a:gd name="connsiteY500" fmla="*/ 621 h 10000"/>
                <a:gd name="connsiteX501" fmla="*/ 6058 w 10000"/>
                <a:gd name="connsiteY501" fmla="*/ 650 h 10000"/>
                <a:gd name="connsiteX502" fmla="*/ 6024 w 10000"/>
                <a:gd name="connsiteY502" fmla="*/ 650 h 10000"/>
                <a:gd name="connsiteX503" fmla="*/ 6001 w 10000"/>
                <a:gd name="connsiteY503" fmla="*/ 650 h 10000"/>
                <a:gd name="connsiteX504" fmla="*/ 5967 w 10000"/>
                <a:gd name="connsiteY504" fmla="*/ 650 h 10000"/>
                <a:gd name="connsiteX505" fmla="*/ 5864 w 10000"/>
                <a:gd name="connsiteY505" fmla="*/ 678 h 10000"/>
                <a:gd name="connsiteX506" fmla="*/ 5849 w 10000"/>
                <a:gd name="connsiteY506" fmla="*/ 669 h 10000"/>
                <a:gd name="connsiteX507" fmla="*/ 5818 w 10000"/>
                <a:gd name="connsiteY507" fmla="*/ 678 h 10000"/>
                <a:gd name="connsiteX508" fmla="*/ 5792 w 10000"/>
                <a:gd name="connsiteY508" fmla="*/ 678 h 10000"/>
                <a:gd name="connsiteX509" fmla="*/ 5746 w 10000"/>
                <a:gd name="connsiteY509" fmla="*/ 697 h 10000"/>
                <a:gd name="connsiteX510" fmla="*/ 5701 w 10000"/>
                <a:gd name="connsiteY510" fmla="*/ 706 h 10000"/>
                <a:gd name="connsiteX511" fmla="*/ 5674 w 10000"/>
                <a:gd name="connsiteY511" fmla="*/ 706 h 10000"/>
                <a:gd name="connsiteX512" fmla="*/ 5348 w 10000"/>
                <a:gd name="connsiteY512" fmla="*/ 753 h 10000"/>
                <a:gd name="connsiteX513" fmla="*/ 4645 w 10000"/>
                <a:gd name="connsiteY513" fmla="*/ 819 h 10000"/>
                <a:gd name="connsiteX514" fmla="*/ 4615 w 10000"/>
                <a:gd name="connsiteY514" fmla="*/ 819 h 10000"/>
                <a:gd name="connsiteX515" fmla="*/ 3604 w 10000"/>
                <a:gd name="connsiteY515" fmla="*/ 857 h 10000"/>
                <a:gd name="connsiteX516" fmla="*/ 3578 w 10000"/>
                <a:gd name="connsiteY516" fmla="*/ 857 h 10000"/>
                <a:gd name="connsiteX517" fmla="*/ 3536 w 10000"/>
                <a:gd name="connsiteY517" fmla="*/ 857 h 10000"/>
                <a:gd name="connsiteX518" fmla="*/ 3316 w 10000"/>
                <a:gd name="connsiteY518" fmla="*/ 857 h 10000"/>
                <a:gd name="connsiteX519" fmla="*/ 3073 w 10000"/>
                <a:gd name="connsiteY519" fmla="*/ 819 h 10000"/>
                <a:gd name="connsiteX520" fmla="*/ 2940 w 10000"/>
                <a:gd name="connsiteY520" fmla="*/ 810 h 10000"/>
                <a:gd name="connsiteX521" fmla="*/ 2932 w 10000"/>
                <a:gd name="connsiteY521" fmla="*/ 876 h 10000"/>
                <a:gd name="connsiteX522" fmla="*/ 2928 w 10000"/>
                <a:gd name="connsiteY522" fmla="*/ 932 h 10000"/>
                <a:gd name="connsiteX523" fmla="*/ 2924 w 10000"/>
                <a:gd name="connsiteY523" fmla="*/ 1215 h 10000"/>
                <a:gd name="connsiteX524" fmla="*/ 2905 w 10000"/>
                <a:gd name="connsiteY524" fmla="*/ 1403 h 10000"/>
                <a:gd name="connsiteX525" fmla="*/ 2886 w 10000"/>
                <a:gd name="connsiteY525" fmla="*/ 1478 h 10000"/>
                <a:gd name="connsiteX526" fmla="*/ 2890 w 10000"/>
                <a:gd name="connsiteY526" fmla="*/ 1563 h 10000"/>
                <a:gd name="connsiteX527" fmla="*/ 2898 w 10000"/>
                <a:gd name="connsiteY527" fmla="*/ 1685 h 10000"/>
                <a:gd name="connsiteX528" fmla="*/ 2867 w 10000"/>
                <a:gd name="connsiteY528" fmla="*/ 1695 h 10000"/>
                <a:gd name="connsiteX529" fmla="*/ 2822 w 10000"/>
                <a:gd name="connsiteY529" fmla="*/ 1629 h 10000"/>
                <a:gd name="connsiteX530" fmla="*/ 2799 w 10000"/>
                <a:gd name="connsiteY530" fmla="*/ 1620 h 10000"/>
                <a:gd name="connsiteX531" fmla="*/ 2754 w 10000"/>
                <a:gd name="connsiteY531" fmla="*/ 1695 h 10000"/>
                <a:gd name="connsiteX532" fmla="*/ 2723 w 10000"/>
                <a:gd name="connsiteY532" fmla="*/ 1798 h 10000"/>
                <a:gd name="connsiteX533" fmla="*/ 2674 w 10000"/>
                <a:gd name="connsiteY533" fmla="*/ 1959 h 10000"/>
                <a:gd name="connsiteX534" fmla="*/ 2617 w 10000"/>
                <a:gd name="connsiteY534" fmla="*/ 2185 h 10000"/>
                <a:gd name="connsiteX535" fmla="*/ 2594 w 10000"/>
                <a:gd name="connsiteY535" fmla="*/ 2335 h 10000"/>
                <a:gd name="connsiteX536" fmla="*/ 2571 w 10000"/>
                <a:gd name="connsiteY536" fmla="*/ 2429 h 10000"/>
                <a:gd name="connsiteX537" fmla="*/ 2556 w 10000"/>
                <a:gd name="connsiteY537" fmla="*/ 2467 h 10000"/>
                <a:gd name="connsiteX538" fmla="*/ 2533 w 10000"/>
                <a:gd name="connsiteY538" fmla="*/ 2505 h 10000"/>
                <a:gd name="connsiteX539" fmla="*/ 2510 w 10000"/>
                <a:gd name="connsiteY539" fmla="*/ 2505 h 10000"/>
                <a:gd name="connsiteX540" fmla="*/ 2484 w 10000"/>
                <a:gd name="connsiteY540" fmla="*/ 2524 h 10000"/>
                <a:gd name="connsiteX541" fmla="*/ 2457 w 10000"/>
                <a:gd name="connsiteY541" fmla="*/ 2533 h 10000"/>
                <a:gd name="connsiteX542" fmla="*/ 2438 w 10000"/>
                <a:gd name="connsiteY542" fmla="*/ 2420 h 10000"/>
                <a:gd name="connsiteX543" fmla="*/ 2415 w 10000"/>
                <a:gd name="connsiteY543" fmla="*/ 2392 h 10000"/>
                <a:gd name="connsiteX544" fmla="*/ 2389 w 10000"/>
                <a:gd name="connsiteY544" fmla="*/ 2373 h 10000"/>
                <a:gd name="connsiteX545" fmla="*/ 2370 w 10000"/>
                <a:gd name="connsiteY545" fmla="*/ 2354 h 10000"/>
                <a:gd name="connsiteX546" fmla="*/ 2347 w 10000"/>
                <a:gd name="connsiteY546" fmla="*/ 2382 h 10000"/>
                <a:gd name="connsiteX547" fmla="*/ 2317 w 10000"/>
                <a:gd name="connsiteY547" fmla="*/ 2448 h 10000"/>
                <a:gd name="connsiteX548" fmla="*/ 2279 w 10000"/>
                <a:gd name="connsiteY548" fmla="*/ 2467 h 10000"/>
                <a:gd name="connsiteX549" fmla="*/ 2256 w 10000"/>
                <a:gd name="connsiteY549" fmla="*/ 2467 h 10000"/>
                <a:gd name="connsiteX550" fmla="*/ 2210 w 10000"/>
                <a:gd name="connsiteY550" fmla="*/ 2505 h 10000"/>
                <a:gd name="connsiteX551" fmla="*/ 2176 w 10000"/>
                <a:gd name="connsiteY551" fmla="*/ 2552 h 10000"/>
                <a:gd name="connsiteX552" fmla="*/ 2157 w 10000"/>
                <a:gd name="connsiteY552" fmla="*/ 2599 h 10000"/>
                <a:gd name="connsiteX553" fmla="*/ 2089 w 10000"/>
                <a:gd name="connsiteY553" fmla="*/ 2881 h 10000"/>
                <a:gd name="connsiteX554" fmla="*/ 2070 w 10000"/>
                <a:gd name="connsiteY554" fmla="*/ 2928 h 10000"/>
                <a:gd name="connsiteX555" fmla="*/ 2009 w 10000"/>
                <a:gd name="connsiteY555" fmla="*/ 3032 h 10000"/>
                <a:gd name="connsiteX556" fmla="*/ 1956 w 10000"/>
                <a:gd name="connsiteY556" fmla="*/ 3079 h 10000"/>
                <a:gd name="connsiteX557" fmla="*/ 1918 w 10000"/>
                <a:gd name="connsiteY557" fmla="*/ 3051 h 10000"/>
                <a:gd name="connsiteX558" fmla="*/ 1918 w 10000"/>
                <a:gd name="connsiteY558" fmla="*/ 2957 h 10000"/>
                <a:gd name="connsiteX559" fmla="*/ 1922 w 10000"/>
                <a:gd name="connsiteY559" fmla="*/ 2872 h 10000"/>
                <a:gd name="connsiteX560" fmla="*/ 1941 w 10000"/>
                <a:gd name="connsiteY560" fmla="*/ 2815 h 10000"/>
                <a:gd name="connsiteX561" fmla="*/ 1891 w 10000"/>
                <a:gd name="connsiteY561" fmla="*/ 2702 h 10000"/>
                <a:gd name="connsiteX562" fmla="*/ 1861 w 10000"/>
                <a:gd name="connsiteY562" fmla="*/ 2731 h 10000"/>
                <a:gd name="connsiteX563" fmla="*/ 1758 w 10000"/>
                <a:gd name="connsiteY563" fmla="*/ 2910 h 10000"/>
                <a:gd name="connsiteX564" fmla="*/ 1732 w 10000"/>
                <a:gd name="connsiteY564" fmla="*/ 2966 h 10000"/>
                <a:gd name="connsiteX565" fmla="*/ 1713 w 10000"/>
                <a:gd name="connsiteY565" fmla="*/ 3098 h 10000"/>
                <a:gd name="connsiteX566" fmla="*/ 1705 w 10000"/>
                <a:gd name="connsiteY566" fmla="*/ 3126 h 10000"/>
                <a:gd name="connsiteX567" fmla="*/ 1690 w 10000"/>
                <a:gd name="connsiteY567" fmla="*/ 3220 h 10000"/>
                <a:gd name="connsiteX568" fmla="*/ 1652 w 10000"/>
                <a:gd name="connsiteY568" fmla="*/ 3164 h 10000"/>
                <a:gd name="connsiteX569" fmla="*/ 1629 w 10000"/>
                <a:gd name="connsiteY569" fmla="*/ 3136 h 10000"/>
                <a:gd name="connsiteX570" fmla="*/ 1603 w 10000"/>
                <a:gd name="connsiteY570" fmla="*/ 3136 h 10000"/>
                <a:gd name="connsiteX571" fmla="*/ 1576 w 10000"/>
                <a:gd name="connsiteY571" fmla="*/ 3192 h 10000"/>
                <a:gd name="connsiteX572" fmla="*/ 1572 w 10000"/>
                <a:gd name="connsiteY572" fmla="*/ 3267 h 10000"/>
                <a:gd name="connsiteX573" fmla="*/ 1591 w 10000"/>
                <a:gd name="connsiteY573" fmla="*/ 3352 h 10000"/>
                <a:gd name="connsiteX574" fmla="*/ 1588 w 10000"/>
                <a:gd name="connsiteY574" fmla="*/ 3409 h 10000"/>
                <a:gd name="connsiteX575" fmla="*/ 1572 w 10000"/>
                <a:gd name="connsiteY575" fmla="*/ 3427 h 10000"/>
                <a:gd name="connsiteX576" fmla="*/ 1565 w 10000"/>
                <a:gd name="connsiteY576" fmla="*/ 3522 h 10000"/>
                <a:gd name="connsiteX577" fmla="*/ 1550 w 10000"/>
                <a:gd name="connsiteY577" fmla="*/ 3559 h 10000"/>
                <a:gd name="connsiteX578" fmla="*/ 1527 w 10000"/>
                <a:gd name="connsiteY578" fmla="*/ 3653 h 10000"/>
                <a:gd name="connsiteX579" fmla="*/ 1519 w 10000"/>
                <a:gd name="connsiteY579" fmla="*/ 3701 h 10000"/>
                <a:gd name="connsiteX580" fmla="*/ 1489 w 10000"/>
                <a:gd name="connsiteY580" fmla="*/ 3748 h 10000"/>
                <a:gd name="connsiteX581" fmla="*/ 1417 w 10000"/>
                <a:gd name="connsiteY581" fmla="*/ 3701 h 10000"/>
                <a:gd name="connsiteX582" fmla="*/ 1390 w 10000"/>
                <a:gd name="connsiteY582" fmla="*/ 3719 h 10000"/>
                <a:gd name="connsiteX583" fmla="*/ 1371 w 10000"/>
                <a:gd name="connsiteY583" fmla="*/ 3748 h 10000"/>
                <a:gd name="connsiteX584" fmla="*/ 1333 w 10000"/>
                <a:gd name="connsiteY584" fmla="*/ 3776 h 10000"/>
                <a:gd name="connsiteX585" fmla="*/ 1314 w 10000"/>
                <a:gd name="connsiteY585" fmla="*/ 3795 h 10000"/>
                <a:gd name="connsiteX586" fmla="*/ 1291 w 10000"/>
                <a:gd name="connsiteY586" fmla="*/ 3842 h 10000"/>
                <a:gd name="connsiteX587" fmla="*/ 1276 w 10000"/>
                <a:gd name="connsiteY587" fmla="*/ 3898 h 10000"/>
                <a:gd name="connsiteX588" fmla="*/ 1253 w 10000"/>
                <a:gd name="connsiteY588" fmla="*/ 3936 h 10000"/>
                <a:gd name="connsiteX589" fmla="*/ 1223 w 10000"/>
                <a:gd name="connsiteY589" fmla="*/ 3917 h 10000"/>
                <a:gd name="connsiteX590" fmla="*/ 1200 w 10000"/>
                <a:gd name="connsiteY590" fmla="*/ 3927 h 10000"/>
                <a:gd name="connsiteX591" fmla="*/ 1196 w 10000"/>
                <a:gd name="connsiteY591" fmla="*/ 3983 h 10000"/>
                <a:gd name="connsiteX592" fmla="*/ 1185 w 10000"/>
                <a:gd name="connsiteY592" fmla="*/ 4058 h 10000"/>
                <a:gd name="connsiteX593" fmla="*/ 1162 w 10000"/>
                <a:gd name="connsiteY593" fmla="*/ 4096 h 10000"/>
                <a:gd name="connsiteX594" fmla="*/ 1155 w 10000"/>
                <a:gd name="connsiteY594" fmla="*/ 4153 h 10000"/>
                <a:gd name="connsiteX595" fmla="*/ 1128 w 10000"/>
                <a:gd name="connsiteY595" fmla="*/ 4162 h 10000"/>
                <a:gd name="connsiteX596" fmla="*/ 1101 w 10000"/>
                <a:gd name="connsiteY596" fmla="*/ 4153 h 10000"/>
                <a:gd name="connsiteX597" fmla="*/ 1075 w 10000"/>
                <a:gd name="connsiteY597" fmla="*/ 4218 h 10000"/>
                <a:gd name="connsiteX598" fmla="*/ 1060 w 10000"/>
                <a:gd name="connsiteY598" fmla="*/ 4247 h 10000"/>
                <a:gd name="connsiteX599" fmla="*/ 1044 w 10000"/>
                <a:gd name="connsiteY599" fmla="*/ 4294 h 10000"/>
                <a:gd name="connsiteX600" fmla="*/ 1010 w 10000"/>
                <a:gd name="connsiteY600" fmla="*/ 4331 h 10000"/>
                <a:gd name="connsiteX601" fmla="*/ 976 w 10000"/>
                <a:gd name="connsiteY601" fmla="*/ 4350 h 10000"/>
                <a:gd name="connsiteX602" fmla="*/ 949 w 10000"/>
                <a:gd name="connsiteY602" fmla="*/ 4435 h 10000"/>
                <a:gd name="connsiteX603" fmla="*/ 934 w 10000"/>
                <a:gd name="connsiteY603" fmla="*/ 4482 h 10000"/>
                <a:gd name="connsiteX604" fmla="*/ 908 w 10000"/>
                <a:gd name="connsiteY604" fmla="*/ 4492 h 10000"/>
                <a:gd name="connsiteX605" fmla="*/ 877 w 10000"/>
                <a:gd name="connsiteY605" fmla="*/ 4510 h 10000"/>
                <a:gd name="connsiteX606" fmla="*/ 828 w 10000"/>
                <a:gd name="connsiteY606" fmla="*/ 4510 h 10000"/>
                <a:gd name="connsiteX607" fmla="*/ 794 w 10000"/>
                <a:gd name="connsiteY607" fmla="*/ 4463 h 10000"/>
                <a:gd name="connsiteX608" fmla="*/ 767 w 10000"/>
                <a:gd name="connsiteY608" fmla="*/ 4501 h 10000"/>
                <a:gd name="connsiteX609" fmla="*/ 684 w 10000"/>
                <a:gd name="connsiteY609" fmla="*/ 4482 h 10000"/>
                <a:gd name="connsiteX610" fmla="*/ 665 w 10000"/>
                <a:gd name="connsiteY610" fmla="*/ 4501 h 10000"/>
                <a:gd name="connsiteX611" fmla="*/ 615 w 10000"/>
                <a:gd name="connsiteY611" fmla="*/ 4529 h 10000"/>
                <a:gd name="connsiteX612" fmla="*/ 581 w 10000"/>
                <a:gd name="connsiteY612" fmla="*/ 4576 h 10000"/>
                <a:gd name="connsiteX613" fmla="*/ 555 w 10000"/>
                <a:gd name="connsiteY613" fmla="*/ 4642 h 10000"/>
                <a:gd name="connsiteX614" fmla="*/ 528 w 10000"/>
                <a:gd name="connsiteY614" fmla="*/ 4670 h 10000"/>
                <a:gd name="connsiteX615" fmla="*/ 505 w 10000"/>
                <a:gd name="connsiteY615" fmla="*/ 4661 h 10000"/>
                <a:gd name="connsiteX616" fmla="*/ 482 w 10000"/>
                <a:gd name="connsiteY616" fmla="*/ 4699 h 10000"/>
                <a:gd name="connsiteX617" fmla="*/ 471 w 10000"/>
                <a:gd name="connsiteY617" fmla="*/ 4746 h 10000"/>
                <a:gd name="connsiteX618" fmla="*/ 463 w 10000"/>
                <a:gd name="connsiteY618" fmla="*/ 4793 h 10000"/>
                <a:gd name="connsiteX619" fmla="*/ 418 w 10000"/>
                <a:gd name="connsiteY619" fmla="*/ 4868 h 10000"/>
                <a:gd name="connsiteX620" fmla="*/ 387 w 10000"/>
                <a:gd name="connsiteY620" fmla="*/ 4925 h 10000"/>
                <a:gd name="connsiteX621" fmla="*/ 365 w 10000"/>
                <a:gd name="connsiteY621" fmla="*/ 4953 h 10000"/>
                <a:gd name="connsiteX622" fmla="*/ 342 w 10000"/>
                <a:gd name="connsiteY622" fmla="*/ 5047 h 10000"/>
                <a:gd name="connsiteX623" fmla="*/ 346 w 10000"/>
                <a:gd name="connsiteY623" fmla="*/ 5104 h 10000"/>
                <a:gd name="connsiteX624" fmla="*/ 349 w 10000"/>
                <a:gd name="connsiteY624" fmla="*/ 5179 h 10000"/>
                <a:gd name="connsiteX625" fmla="*/ 330 w 10000"/>
                <a:gd name="connsiteY625" fmla="*/ 5235 h 10000"/>
                <a:gd name="connsiteX626" fmla="*/ 319 w 10000"/>
                <a:gd name="connsiteY626" fmla="*/ 5282 h 10000"/>
                <a:gd name="connsiteX627" fmla="*/ 319 w 10000"/>
                <a:gd name="connsiteY627" fmla="*/ 5358 h 10000"/>
                <a:gd name="connsiteX628" fmla="*/ 330 w 10000"/>
                <a:gd name="connsiteY628" fmla="*/ 5452 h 10000"/>
                <a:gd name="connsiteX629" fmla="*/ 311 w 10000"/>
                <a:gd name="connsiteY629" fmla="*/ 5537 h 10000"/>
                <a:gd name="connsiteX630" fmla="*/ 251 w 10000"/>
                <a:gd name="connsiteY630" fmla="*/ 5583 h 10000"/>
                <a:gd name="connsiteX631" fmla="*/ 222 w 10000"/>
                <a:gd name="connsiteY631" fmla="*/ 5597 h 10000"/>
                <a:gd name="connsiteX632" fmla="*/ 145 w 10000"/>
                <a:gd name="connsiteY632" fmla="*/ 5612 h 10000"/>
                <a:gd name="connsiteX633" fmla="*/ 129 w 10000"/>
                <a:gd name="connsiteY633" fmla="*/ 5593 h 10000"/>
                <a:gd name="connsiteX634" fmla="*/ 103 w 10000"/>
                <a:gd name="connsiteY634" fmla="*/ 5556 h 10000"/>
                <a:gd name="connsiteX635" fmla="*/ 87 w 10000"/>
                <a:gd name="connsiteY635" fmla="*/ 5603 h 10000"/>
                <a:gd name="connsiteX636" fmla="*/ 34 w 10000"/>
                <a:gd name="connsiteY636" fmla="*/ 5716 h 10000"/>
                <a:gd name="connsiteX637" fmla="*/ 23 w 10000"/>
                <a:gd name="connsiteY637" fmla="*/ 5800 h 10000"/>
                <a:gd name="connsiteX638" fmla="*/ 30 w 10000"/>
                <a:gd name="connsiteY638" fmla="*/ 5866 h 10000"/>
                <a:gd name="connsiteX639" fmla="*/ 27 w 10000"/>
                <a:gd name="connsiteY639" fmla="*/ 5932 h 10000"/>
                <a:gd name="connsiteX640" fmla="*/ 4 w 10000"/>
                <a:gd name="connsiteY640" fmla="*/ 6365 h 10000"/>
                <a:gd name="connsiteX641" fmla="*/ 0 w 10000"/>
                <a:gd name="connsiteY641" fmla="*/ 6516 h 10000"/>
                <a:gd name="connsiteX642" fmla="*/ 312 w 10000"/>
                <a:gd name="connsiteY642" fmla="*/ 6511 h 10000"/>
                <a:gd name="connsiteX643" fmla="*/ 797 w 10000"/>
                <a:gd name="connsiteY643" fmla="*/ 6493 h 10000"/>
                <a:gd name="connsiteX644" fmla="*/ 896 w 10000"/>
                <a:gd name="connsiteY644" fmla="*/ 6507 h 10000"/>
                <a:gd name="connsiteX645" fmla="*/ 1200 w 10000"/>
                <a:gd name="connsiteY645" fmla="*/ 6478 h 10000"/>
                <a:gd name="connsiteX646" fmla="*/ 1390 w 10000"/>
                <a:gd name="connsiteY646" fmla="*/ 6460 h 10000"/>
                <a:gd name="connsiteX647" fmla="*/ 1436 w 10000"/>
                <a:gd name="connsiteY647" fmla="*/ 6422 h 10000"/>
                <a:gd name="connsiteX648" fmla="*/ 1534 w 10000"/>
                <a:gd name="connsiteY648" fmla="*/ 6347 h 10000"/>
                <a:gd name="connsiteX649" fmla="*/ 1732 w 10000"/>
                <a:gd name="connsiteY649" fmla="*/ 6177 h 10000"/>
                <a:gd name="connsiteX650" fmla="*/ 1755 w 10000"/>
                <a:gd name="connsiteY650" fmla="*/ 6224 h 10000"/>
                <a:gd name="connsiteX651" fmla="*/ 1808 w 10000"/>
                <a:gd name="connsiteY651" fmla="*/ 6149 h 10000"/>
                <a:gd name="connsiteX652" fmla="*/ 1850 w 10000"/>
                <a:gd name="connsiteY652" fmla="*/ 6102 h 10000"/>
                <a:gd name="connsiteX653" fmla="*/ 1846 w 10000"/>
                <a:gd name="connsiteY653" fmla="*/ 6045 h 10000"/>
                <a:gd name="connsiteX654" fmla="*/ 1888 w 10000"/>
                <a:gd name="connsiteY654" fmla="*/ 6045 h 10000"/>
                <a:gd name="connsiteX655" fmla="*/ 1983 w 10000"/>
                <a:gd name="connsiteY655" fmla="*/ 5951 h 10000"/>
                <a:gd name="connsiteX656" fmla="*/ 2002 w 10000"/>
                <a:gd name="connsiteY656" fmla="*/ 5895 h 10000"/>
                <a:gd name="connsiteX657" fmla="*/ 2066 w 10000"/>
                <a:gd name="connsiteY657" fmla="*/ 5885 h 10000"/>
                <a:gd name="connsiteX658" fmla="*/ 2104 w 10000"/>
                <a:gd name="connsiteY658" fmla="*/ 5819 h 10000"/>
                <a:gd name="connsiteX659" fmla="*/ 2131 w 10000"/>
                <a:gd name="connsiteY659" fmla="*/ 5866 h 10000"/>
                <a:gd name="connsiteX660" fmla="*/ 2150 w 10000"/>
                <a:gd name="connsiteY660" fmla="*/ 5819 h 10000"/>
                <a:gd name="connsiteX661" fmla="*/ 2172 w 10000"/>
                <a:gd name="connsiteY661" fmla="*/ 5744 h 10000"/>
                <a:gd name="connsiteX662" fmla="*/ 2191 w 10000"/>
                <a:gd name="connsiteY662" fmla="*/ 5706 h 10000"/>
                <a:gd name="connsiteX663" fmla="*/ 2195 w 10000"/>
                <a:gd name="connsiteY663" fmla="*/ 5791 h 10000"/>
                <a:gd name="connsiteX664" fmla="*/ 2218 w 10000"/>
                <a:gd name="connsiteY664" fmla="*/ 5772 h 10000"/>
                <a:gd name="connsiteX665" fmla="*/ 2252 w 10000"/>
                <a:gd name="connsiteY665" fmla="*/ 5791 h 10000"/>
                <a:gd name="connsiteX666" fmla="*/ 2328 w 10000"/>
                <a:gd name="connsiteY666" fmla="*/ 5744 h 10000"/>
                <a:gd name="connsiteX667" fmla="*/ 3130 w 10000"/>
                <a:gd name="connsiteY667" fmla="*/ 5772 h 10000"/>
                <a:gd name="connsiteX668" fmla="*/ 3460 w 10000"/>
                <a:gd name="connsiteY668" fmla="*/ 5791 h 10000"/>
                <a:gd name="connsiteX669" fmla="*/ 3699 w 10000"/>
                <a:gd name="connsiteY669" fmla="*/ 5810 h 10000"/>
                <a:gd name="connsiteX670" fmla="*/ 3714 w 10000"/>
                <a:gd name="connsiteY670" fmla="*/ 5866 h 10000"/>
                <a:gd name="connsiteX671" fmla="*/ 3730 w 10000"/>
                <a:gd name="connsiteY671" fmla="*/ 5932 h 10000"/>
                <a:gd name="connsiteX672" fmla="*/ 3714 w 10000"/>
                <a:gd name="connsiteY672" fmla="*/ 5970 h 10000"/>
                <a:gd name="connsiteX673" fmla="*/ 3699 w 10000"/>
                <a:gd name="connsiteY673" fmla="*/ 6092 h 10000"/>
                <a:gd name="connsiteX674" fmla="*/ 3714 w 10000"/>
                <a:gd name="connsiteY674" fmla="*/ 6168 h 10000"/>
                <a:gd name="connsiteX675" fmla="*/ 3760 w 10000"/>
                <a:gd name="connsiteY675" fmla="*/ 6121 h 10000"/>
                <a:gd name="connsiteX676" fmla="*/ 3844 w 10000"/>
                <a:gd name="connsiteY676" fmla="*/ 5951 h 10000"/>
                <a:gd name="connsiteX677" fmla="*/ 3957 w 10000"/>
                <a:gd name="connsiteY677" fmla="*/ 6299 h 10000"/>
                <a:gd name="connsiteX678" fmla="*/ 4030 w 10000"/>
                <a:gd name="connsiteY678" fmla="*/ 6516 h 10000"/>
                <a:gd name="connsiteX679" fmla="*/ 4018 w 10000"/>
                <a:gd name="connsiteY679" fmla="*/ 6911 h 10000"/>
                <a:gd name="connsiteX680" fmla="*/ 4728 w 10000"/>
                <a:gd name="connsiteY680" fmla="*/ 6874 h 10000"/>
                <a:gd name="connsiteX681" fmla="*/ 4751 w 10000"/>
                <a:gd name="connsiteY681" fmla="*/ 6874 h 10000"/>
                <a:gd name="connsiteX682" fmla="*/ 5302 w 10000"/>
                <a:gd name="connsiteY682" fmla="*/ 6846 h 10000"/>
                <a:gd name="connsiteX683" fmla="*/ 5329 w 10000"/>
                <a:gd name="connsiteY683" fmla="*/ 6921 h 10000"/>
                <a:gd name="connsiteX684" fmla="*/ 5435 w 10000"/>
                <a:gd name="connsiteY684" fmla="*/ 7166 h 10000"/>
                <a:gd name="connsiteX685" fmla="*/ 5477 w 10000"/>
                <a:gd name="connsiteY685" fmla="*/ 7250 h 10000"/>
                <a:gd name="connsiteX686" fmla="*/ 5613 w 10000"/>
                <a:gd name="connsiteY686" fmla="*/ 7571 h 10000"/>
                <a:gd name="connsiteX687" fmla="*/ 5689 w 10000"/>
                <a:gd name="connsiteY687" fmla="*/ 7740 h 10000"/>
                <a:gd name="connsiteX688" fmla="*/ 5883 w 10000"/>
                <a:gd name="connsiteY688" fmla="*/ 8173 h 10000"/>
                <a:gd name="connsiteX689" fmla="*/ 6096 w 10000"/>
                <a:gd name="connsiteY689" fmla="*/ 8672 h 10000"/>
                <a:gd name="connsiteX690" fmla="*/ 6160 w 10000"/>
                <a:gd name="connsiteY690" fmla="*/ 8842 h 10000"/>
                <a:gd name="connsiteX691" fmla="*/ 6415 w 10000"/>
                <a:gd name="connsiteY691" fmla="*/ 9426 h 10000"/>
                <a:gd name="connsiteX692" fmla="*/ 6449 w 10000"/>
                <a:gd name="connsiteY692" fmla="*/ 9520 h 10000"/>
                <a:gd name="connsiteX693" fmla="*/ 6669 w 10000"/>
                <a:gd name="connsiteY693" fmla="*/ 10000 h 10000"/>
                <a:gd name="connsiteX694" fmla="*/ 6848 w 10000"/>
                <a:gd name="connsiteY694" fmla="*/ 9821 h 10000"/>
                <a:gd name="connsiteX695" fmla="*/ 6939 w 10000"/>
                <a:gd name="connsiteY695" fmla="*/ 9746 h 10000"/>
                <a:gd name="connsiteX696" fmla="*/ 7015 w 10000"/>
                <a:gd name="connsiteY696" fmla="*/ 9746 h 10000"/>
                <a:gd name="connsiteX697" fmla="*/ 7117 w 10000"/>
                <a:gd name="connsiteY697" fmla="*/ 9718 h 10000"/>
                <a:gd name="connsiteX698" fmla="*/ 7254 w 10000"/>
                <a:gd name="connsiteY698" fmla="*/ 9746 h 10000"/>
                <a:gd name="connsiteX699" fmla="*/ 7319 w 10000"/>
                <a:gd name="connsiteY699" fmla="*/ 9595 h 10000"/>
                <a:gd name="connsiteX700" fmla="*/ 7330 w 10000"/>
                <a:gd name="connsiteY700" fmla="*/ 9397 h 10000"/>
                <a:gd name="connsiteX701" fmla="*/ 7341 w 10000"/>
                <a:gd name="connsiteY701" fmla="*/ 9190 h 10000"/>
                <a:gd name="connsiteX702" fmla="*/ 7322 w 10000"/>
                <a:gd name="connsiteY702" fmla="*/ 8917 h 10000"/>
                <a:gd name="connsiteX703" fmla="*/ 7349 w 10000"/>
                <a:gd name="connsiteY703" fmla="*/ 9002 h 10000"/>
                <a:gd name="connsiteX704" fmla="*/ 7357 w 10000"/>
                <a:gd name="connsiteY704" fmla="*/ 9171 h 10000"/>
                <a:gd name="connsiteX705" fmla="*/ 7360 w 10000"/>
                <a:gd name="connsiteY705" fmla="*/ 9388 h 10000"/>
                <a:gd name="connsiteX706" fmla="*/ 7326 w 10000"/>
                <a:gd name="connsiteY706" fmla="*/ 9708 h 10000"/>
                <a:gd name="connsiteX707" fmla="*/ 7303 w 10000"/>
                <a:gd name="connsiteY707" fmla="*/ 9746 h 10000"/>
                <a:gd name="connsiteX708" fmla="*/ 7292 w 10000"/>
                <a:gd name="connsiteY708" fmla="*/ 9821 h 10000"/>
                <a:gd name="connsiteX709" fmla="*/ 7303 w 10000"/>
                <a:gd name="connsiteY709" fmla="*/ 9887 h 10000"/>
                <a:gd name="connsiteX710" fmla="*/ 7338 w 10000"/>
                <a:gd name="connsiteY710" fmla="*/ 9915 h 10000"/>
                <a:gd name="connsiteX711" fmla="*/ 7338 w 10000"/>
                <a:gd name="connsiteY711" fmla="*/ 9915 h 10000"/>
                <a:gd name="connsiteX712" fmla="*/ 7338 w 10000"/>
                <a:gd name="connsiteY712" fmla="*/ 991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</a:cxnLst>
              <a:rect l="l" t="t" r="r" b="b"/>
              <a:pathLst>
                <a:path w="10000" h="10000">
                  <a:moveTo>
                    <a:pt x="9343" y="235"/>
                  </a:moveTo>
                  <a:lnTo>
                    <a:pt x="9396" y="217"/>
                  </a:lnTo>
                  <a:cubicBezTo>
                    <a:pt x="9391" y="148"/>
                    <a:pt x="9386" y="78"/>
                    <a:pt x="9381" y="9"/>
                  </a:cubicBezTo>
                  <a:cubicBezTo>
                    <a:pt x="9366" y="15"/>
                    <a:pt x="9350" y="22"/>
                    <a:pt x="9335" y="28"/>
                  </a:cubicBezTo>
                  <a:lnTo>
                    <a:pt x="9267" y="28"/>
                  </a:lnTo>
                  <a:cubicBezTo>
                    <a:pt x="9268" y="63"/>
                    <a:pt x="9270" y="97"/>
                    <a:pt x="9271" y="132"/>
                  </a:cubicBezTo>
                  <a:cubicBezTo>
                    <a:pt x="9279" y="135"/>
                    <a:pt x="9286" y="138"/>
                    <a:pt x="9294" y="141"/>
                  </a:cubicBezTo>
                  <a:cubicBezTo>
                    <a:pt x="9291" y="160"/>
                    <a:pt x="9289" y="179"/>
                    <a:pt x="9286" y="198"/>
                  </a:cubicBezTo>
                  <a:lnTo>
                    <a:pt x="9324" y="207"/>
                  </a:lnTo>
                  <a:cubicBezTo>
                    <a:pt x="9330" y="216"/>
                    <a:pt x="9337" y="226"/>
                    <a:pt x="9343" y="235"/>
                  </a:cubicBezTo>
                  <a:lnTo>
                    <a:pt x="9343" y="235"/>
                  </a:lnTo>
                  <a:lnTo>
                    <a:pt x="9343" y="235"/>
                  </a:lnTo>
                  <a:lnTo>
                    <a:pt x="9343" y="235"/>
                  </a:lnTo>
                  <a:close/>
                  <a:moveTo>
                    <a:pt x="9787" y="2524"/>
                  </a:moveTo>
                  <a:cubicBezTo>
                    <a:pt x="9788" y="2483"/>
                    <a:pt x="9790" y="2442"/>
                    <a:pt x="9791" y="2401"/>
                  </a:cubicBezTo>
                  <a:cubicBezTo>
                    <a:pt x="9783" y="2388"/>
                    <a:pt x="9776" y="2376"/>
                    <a:pt x="9768" y="2363"/>
                  </a:cubicBezTo>
                  <a:cubicBezTo>
                    <a:pt x="9764" y="2329"/>
                    <a:pt x="9761" y="2294"/>
                    <a:pt x="9757" y="2260"/>
                  </a:cubicBezTo>
                  <a:cubicBezTo>
                    <a:pt x="9746" y="2241"/>
                    <a:pt x="9734" y="2222"/>
                    <a:pt x="9723" y="2203"/>
                  </a:cubicBezTo>
                  <a:cubicBezTo>
                    <a:pt x="9717" y="2172"/>
                    <a:pt x="9710" y="2140"/>
                    <a:pt x="9704" y="2109"/>
                  </a:cubicBezTo>
                  <a:cubicBezTo>
                    <a:pt x="9693" y="2103"/>
                    <a:pt x="9681" y="2096"/>
                    <a:pt x="9670" y="2090"/>
                  </a:cubicBezTo>
                  <a:cubicBezTo>
                    <a:pt x="9665" y="2096"/>
                    <a:pt x="9659" y="2103"/>
                    <a:pt x="9654" y="2109"/>
                  </a:cubicBezTo>
                  <a:lnTo>
                    <a:pt x="9723" y="2298"/>
                  </a:lnTo>
                  <a:cubicBezTo>
                    <a:pt x="9727" y="2354"/>
                    <a:pt x="9730" y="2411"/>
                    <a:pt x="9734" y="2467"/>
                  </a:cubicBezTo>
                  <a:cubicBezTo>
                    <a:pt x="9743" y="2483"/>
                    <a:pt x="9752" y="2498"/>
                    <a:pt x="9761" y="2514"/>
                  </a:cubicBezTo>
                  <a:cubicBezTo>
                    <a:pt x="9770" y="2517"/>
                    <a:pt x="9778" y="2521"/>
                    <a:pt x="9787" y="2524"/>
                  </a:cubicBezTo>
                  <a:lnTo>
                    <a:pt x="9787" y="2524"/>
                  </a:lnTo>
                  <a:lnTo>
                    <a:pt x="9787" y="2524"/>
                  </a:lnTo>
                  <a:close/>
                  <a:moveTo>
                    <a:pt x="9897" y="2646"/>
                  </a:moveTo>
                  <a:cubicBezTo>
                    <a:pt x="9890" y="2599"/>
                    <a:pt x="9882" y="2552"/>
                    <a:pt x="9875" y="2505"/>
                  </a:cubicBezTo>
                  <a:cubicBezTo>
                    <a:pt x="9829" y="2304"/>
                    <a:pt x="9784" y="2103"/>
                    <a:pt x="9738" y="1902"/>
                  </a:cubicBezTo>
                  <a:lnTo>
                    <a:pt x="9597" y="1290"/>
                  </a:lnTo>
                  <a:cubicBezTo>
                    <a:pt x="9572" y="1158"/>
                    <a:pt x="9546" y="1027"/>
                    <a:pt x="9521" y="895"/>
                  </a:cubicBezTo>
                  <a:cubicBezTo>
                    <a:pt x="9507" y="782"/>
                    <a:pt x="9494" y="669"/>
                    <a:pt x="9480" y="556"/>
                  </a:cubicBezTo>
                  <a:lnTo>
                    <a:pt x="9453" y="358"/>
                  </a:lnTo>
                  <a:cubicBezTo>
                    <a:pt x="9439" y="239"/>
                    <a:pt x="9425" y="119"/>
                    <a:pt x="9411" y="0"/>
                  </a:cubicBezTo>
                  <a:lnTo>
                    <a:pt x="9381" y="9"/>
                  </a:lnTo>
                  <a:cubicBezTo>
                    <a:pt x="9390" y="37"/>
                    <a:pt x="9399" y="66"/>
                    <a:pt x="9408" y="94"/>
                  </a:cubicBezTo>
                  <a:cubicBezTo>
                    <a:pt x="9410" y="132"/>
                    <a:pt x="9413" y="169"/>
                    <a:pt x="9415" y="207"/>
                  </a:cubicBezTo>
                  <a:cubicBezTo>
                    <a:pt x="9409" y="254"/>
                    <a:pt x="9402" y="301"/>
                    <a:pt x="9396" y="348"/>
                  </a:cubicBezTo>
                  <a:cubicBezTo>
                    <a:pt x="9409" y="383"/>
                    <a:pt x="9421" y="417"/>
                    <a:pt x="9434" y="452"/>
                  </a:cubicBezTo>
                  <a:cubicBezTo>
                    <a:pt x="9440" y="471"/>
                    <a:pt x="9447" y="489"/>
                    <a:pt x="9453" y="508"/>
                  </a:cubicBezTo>
                  <a:lnTo>
                    <a:pt x="9483" y="763"/>
                  </a:lnTo>
                  <a:lnTo>
                    <a:pt x="9480" y="913"/>
                  </a:lnTo>
                  <a:cubicBezTo>
                    <a:pt x="9489" y="919"/>
                    <a:pt x="9497" y="926"/>
                    <a:pt x="9506" y="932"/>
                  </a:cubicBezTo>
                  <a:cubicBezTo>
                    <a:pt x="9517" y="992"/>
                    <a:pt x="9529" y="1051"/>
                    <a:pt x="9540" y="1111"/>
                  </a:cubicBezTo>
                  <a:cubicBezTo>
                    <a:pt x="9548" y="1142"/>
                    <a:pt x="9555" y="1174"/>
                    <a:pt x="9563" y="1205"/>
                  </a:cubicBezTo>
                  <a:cubicBezTo>
                    <a:pt x="9581" y="1334"/>
                    <a:pt x="9598" y="1462"/>
                    <a:pt x="9616" y="1591"/>
                  </a:cubicBezTo>
                  <a:cubicBezTo>
                    <a:pt x="9619" y="1635"/>
                    <a:pt x="9621" y="1679"/>
                    <a:pt x="9624" y="1723"/>
                  </a:cubicBezTo>
                  <a:cubicBezTo>
                    <a:pt x="9635" y="1710"/>
                    <a:pt x="9647" y="1698"/>
                    <a:pt x="9658" y="1685"/>
                  </a:cubicBezTo>
                  <a:cubicBezTo>
                    <a:pt x="9662" y="1710"/>
                    <a:pt x="9666" y="1736"/>
                    <a:pt x="9670" y="1761"/>
                  </a:cubicBezTo>
                  <a:cubicBezTo>
                    <a:pt x="9660" y="1777"/>
                    <a:pt x="9649" y="1792"/>
                    <a:pt x="9639" y="1808"/>
                  </a:cubicBezTo>
                  <a:cubicBezTo>
                    <a:pt x="9635" y="1833"/>
                    <a:pt x="9632" y="1858"/>
                    <a:pt x="9628" y="1883"/>
                  </a:cubicBezTo>
                  <a:cubicBezTo>
                    <a:pt x="9641" y="1892"/>
                    <a:pt x="9653" y="1902"/>
                    <a:pt x="9666" y="1911"/>
                  </a:cubicBezTo>
                  <a:cubicBezTo>
                    <a:pt x="9677" y="1905"/>
                    <a:pt x="9689" y="1899"/>
                    <a:pt x="9700" y="1893"/>
                  </a:cubicBezTo>
                  <a:cubicBezTo>
                    <a:pt x="9704" y="1918"/>
                    <a:pt x="9707" y="1943"/>
                    <a:pt x="9711" y="1968"/>
                  </a:cubicBezTo>
                  <a:cubicBezTo>
                    <a:pt x="9720" y="1974"/>
                    <a:pt x="9729" y="1981"/>
                    <a:pt x="9738" y="1987"/>
                  </a:cubicBezTo>
                  <a:lnTo>
                    <a:pt x="9852" y="2533"/>
                  </a:lnTo>
                  <a:cubicBezTo>
                    <a:pt x="9867" y="2571"/>
                    <a:pt x="9882" y="2608"/>
                    <a:pt x="9897" y="2646"/>
                  </a:cubicBezTo>
                  <a:lnTo>
                    <a:pt x="9897" y="2646"/>
                  </a:lnTo>
                  <a:lnTo>
                    <a:pt x="9897" y="2646"/>
                  </a:lnTo>
                  <a:close/>
                  <a:moveTo>
                    <a:pt x="8261" y="6959"/>
                  </a:moveTo>
                  <a:cubicBezTo>
                    <a:pt x="8281" y="6934"/>
                    <a:pt x="8301" y="6908"/>
                    <a:pt x="8321" y="6883"/>
                  </a:cubicBezTo>
                  <a:lnTo>
                    <a:pt x="8511" y="6742"/>
                  </a:lnTo>
                  <a:lnTo>
                    <a:pt x="8728" y="6695"/>
                  </a:lnTo>
                  <a:cubicBezTo>
                    <a:pt x="8696" y="6686"/>
                    <a:pt x="8665" y="6676"/>
                    <a:pt x="8633" y="6667"/>
                  </a:cubicBezTo>
                  <a:cubicBezTo>
                    <a:pt x="8606" y="6676"/>
                    <a:pt x="8580" y="6686"/>
                    <a:pt x="8553" y="6695"/>
                  </a:cubicBezTo>
                  <a:lnTo>
                    <a:pt x="8253" y="6911"/>
                  </a:lnTo>
                  <a:cubicBezTo>
                    <a:pt x="8256" y="6927"/>
                    <a:pt x="8258" y="6943"/>
                    <a:pt x="8261" y="6959"/>
                  </a:cubicBezTo>
                  <a:lnTo>
                    <a:pt x="8261" y="6959"/>
                  </a:lnTo>
                  <a:lnTo>
                    <a:pt x="8261" y="6959"/>
                  </a:lnTo>
                  <a:close/>
                  <a:moveTo>
                    <a:pt x="9442" y="5207"/>
                  </a:moveTo>
                  <a:cubicBezTo>
                    <a:pt x="9451" y="5188"/>
                    <a:pt x="9459" y="5170"/>
                    <a:pt x="9468" y="5151"/>
                  </a:cubicBezTo>
                  <a:cubicBezTo>
                    <a:pt x="9485" y="5116"/>
                    <a:pt x="9501" y="5082"/>
                    <a:pt x="9518" y="5047"/>
                  </a:cubicBezTo>
                  <a:lnTo>
                    <a:pt x="9635" y="4868"/>
                  </a:lnTo>
                  <a:cubicBezTo>
                    <a:pt x="9654" y="4834"/>
                    <a:pt x="9673" y="4799"/>
                    <a:pt x="9692" y="4765"/>
                  </a:cubicBezTo>
                  <a:cubicBezTo>
                    <a:pt x="9652" y="4803"/>
                    <a:pt x="9611" y="4840"/>
                    <a:pt x="9571" y="4878"/>
                  </a:cubicBezTo>
                  <a:cubicBezTo>
                    <a:pt x="9551" y="4916"/>
                    <a:pt x="9530" y="4953"/>
                    <a:pt x="9510" y="4991"/>
                  </a:cubicBezTo>
                  <a:cubicBezTo>
                    <a:pt x="9505" y="5000"/>
                    <a:pt x="9500" y="5010"/>
                    <a:pt x="9495" y="5019"/>
                  </a:cubicBezTo>
                  <a:cubicBezTo>
                    <a:pt x="9484" y="5025"/>
                    <a:pt x="9472" y="5032"/>
                    <a:pt x="9461" y="5038"/>
                  </a:cubicBezTo>
                  <a:cubicBezTo>
                    <a:pt x="9463" y="5066"/>
                    <a:pt x="9466" y="5094"/>
                    <a:pt x="9468" y="5122"/>
                  </a:cubicBezTo>
                  <a:cubicBezTo>
                    <a:pt x="9459" y="5150"/>
                    <a:pt x="9451" y="5179"/>
                    <a:pt x="9442" y="5207"/>
                  </a:cubicBezTo>
                  <a:lnTo>
                    <a:pt x="9442" y="5207"/>
                  </a:lnTo>
                  <a:lnTo>
                    <a:pt x="9442" y="5207"/>
                  </a:lnTo>
                  <a:close/>
                  <a:moveTo>
                    <a:pt x="8895" y="6893"/>
                  </a:moveTo>
                  <a:cubicBezTo>
                    <a:pt x="8896" y="6871"/>
                    <a:pt x="8898" y="6849"/>
                    <a:pt x="8899" y="6827"/>
                  </a:cubicBezTo>
                  <a:cubicBezTo>
                    <a:pt x="8877" y="6799"/>
                    <a:pt x="8856" y="6770"/>
                    <a:pt x="8834" y="6742"/>
                  </a:cubicBezTo>
                  <a:cubicBezTo>
                    <a:pt x="8805" y="6726"/>
                    <a:pt x="8776" y="6711"/>
                    <a:pt x="8747" y="6695"/>
                  </a:cubicBezTo>
                  <a:lnTo>
                    <a:pt x="8819" y="6761"/>
                  </a:lnTo>
                  <a:cubicBezTo>
                    <a:pt x="8838" y="6780"/>
                    <a:pt x="8857" y="6798"/>
                    <a:pt x="8876" y="6817"/>
                  </a:cubicBezTo>
                  <a:cubicBezTo>
                    <a:pt x="8882" y="6842"/>
                    <a:pt x="8889" y="6868"/>
                    <a:pt x="8895" y="6893"/>
                  </a:cubicBezTo>
                  <a:lnTo>
                    <a:pt x="8895" y="6893"/>
                  </a:lnTo>
                  <a:lnTo>
                    <a:pt x="8895" y="6893"/>
                  </a:lnTo>
                  <a:close/>
                  <a:moveTo>
                    <a:pt x="8899" y="7034"/>
                  </a:moveTo>
                  <a:cubicBezTo>
                    <a:pt x="8912" y="6943"/>
                    <a:pt x="8924" y="6852"/>
                    <a:pt x="8937" y="6761"/>
                  </a:cubicBezTo>
                  <a:lnTo>
                    <a:pt x="9054" y="6271"/>
                  </a:lnTo>
                  <a:cubicBezTo>
                    <a:pt x="9069" y="6215"/>
                    <a:pt x="9085" y="6158"/>
                    <a:pt x="9100" y="6102"/>
                  </a:cubicBezTo>
                  <a:cubicBezTo>
                    <a:pt x="9165" y="5920"/>
                    <a:pt x="9229" y="5738"/>
                    <a:pt x="9294" y="5556"/>
                  </a:cubicBezTo>
                  <a:cubicBezTo>
                    <a:pt x="9331" y="5459"/>
                    <a:pt x="9367" y="5361"/>
                    <a:pt x="9404" y="5264"/>
                  </a:cubicBezTo>
                  <a:cubicBezTo>
                    <a:pt x="9401" y="5248"/>
                    <a:pt x="9399" y="5233"/>
                    <a:pt x="9396" y="5217"/>
                  </a:cubicBezTo>
                  <a:lnTo>
                    <a:pt x="9370" y="5217"/>
                  </a:lnTo>
                  <a:cubicBezTo>
                    <a:pt x="9345" y="5292"/>
                    <a:pt x="9319" y="5368"/>
                    <a:pt x="9294" y="5443"/>
                  </a:cubicBezTo>
                  <a:cubicBezTo>
                    <a:pt x="9267" y="5540"/>
                    <a:pt x="9241" y="5637"/>
                    <a:pt x="9214" y="5734"/>
                  </a:cubicBezTo>
                  <a:cubicBezTo>
                    <a:pt x="9158" y="5901"/>
                    <a:pt x="9103" y="6067"/>
                    <a:pt x="9047" y="6234"/>
                  </a:cubicBezTo>
                  <a:cubicBezTo>
                    <a:pt x="9025" y="6290"/>
                    <a:pt x="9004" y="6347"/>
                    <a:pt x="8982" y="6403"/>
                  </a:cubicBezTo>
                  <a:cubicBezTo>
                    <a:pt x="8985" y="6425"/>
                    <a:pt x="8987" y="6447"/>
                    <a:pt x="8990" y="6469"/>
                  </a:cubicBezTo>
                  <a:cubicBezTo>
                    <a:pt x="8958" y="6629"/>
                    <a:pt x="8927" y="6789"/>
                    <a:pt x="8895" y="6949"/>
                  </a:cubicBezTo>
                  <a:lnTo>
                    <a:pt x="8864" y="6921"/>
                  </a:lnTo>
                  <a:cubicBezTo>
                    <a:pt x="8876" y="6959"/>
                    <a:pt x="8887" y="6996"/>
                    <a:pt x="8899" y="7034"/>
                  </a:cubicBezTo>
                  <a:lnTo>
                    <a:pt x="8899" y="7034"/>
                  </a:lnTo>
                  <a:lnTo>
                    <a:pt x="8899" y="7034"/>
                  </a:lnTo>
                  <a:close/>
                  <a:moveTo>
                    <a:pt x="9719" y="4736"/>
                  </a:moveTo>
                  <a:cubicBezTo>
                    <a:pt x="9734" y="4720"/>
                    <a:pt x="9750" y="4705"/>
                    <a:pt x="9765" y="4689"/>
                  </a:cubicBezTo>
                  <a:cubicBezTo>
                    <a:pt x="9798" y="4645"/>
                    <a:pt x="9830" y="4601"/>
                    <a:pt x="9863" y="4557"/>
                  </a:cubicBezTo>
                  <a:cubicBezTo>
                    <a:pt x="9886" y="4545"/>
                    <a:pt x="9909" y="4532"/>
                    <a:pt x="9932" y="4520"/>
                  </a:cubicBezTo>
                  <a:cubicBezTo>
                    <a:pt x="9941" y="4526"/>
                    <a:pt x="9949" y="4533"/>
                    <a:pt x="9958" y="4539"/>
                  </a:cubicBezTo>
                  <a:cubicBezTo>
                    <a:pt x="9961" y="4561"/>
                    <a:pt x="9963" y="4583"/>
                    <a:pt x="9966" y="4605"/>
                  </a:cubicBezTo>
                  <a:cubicBezTo>
                    <a:pt x="9972" y="4435"/>
                    <a:pt x="9979" y="4266"/>
                    <a:pt x="9985" y="4096"/>
                  </a:cubicBezTo>
                  <a:cubicBezTo>
                    <a:pt x="9990" y="4033"/>
                    <a:pt x="9995" y="3971"/>
                    <a:pt x="10000" y="3908"/>
                  </a:cubicBezTo>
                  <a:cubicBezTo>
                    <a:pt x="9996" y="3867"/>
                    <a:pt x="9993" y="3826"/>
                    <a:pt x="9989" y="3785"/>
                  </a:cubicBezTo>
                  <a:cubicBezTo>
                    <a:pt x="9993" y="3609"/>
                    <a:pt x="9996" y="3434"/>
                    <a:pt x="10000" y="3258"/>
                  </a:cubicBezTo>
                  <a:lnTo>
                    <a:pt x="9943" y="2778"/>
                  </a:lnTo>
                  <a:cubicBezTo>
                    <a:pt x="9930" y="2734"/>
                    <a:pt x="9918" y="2690"/>
                    <a:pt x="9905" y="2646"/>
                  </a:cubicBezTo>
                  <a:cubicBezTo>
                    <a:pt x="9909" y="2702"/>
                    <a:pt x="9912" y="2759"/>
                    <a:pt x="9916" y="2815"/>
                  </a:cubicBezTo>
                  <a:cubicBezTo>
                    <a:pt x="9929" y="2869"/>
                    <a:pt x="9941" y="2922"/>
                    <a:pt x="9954" y="2976"/>
                  </a:cubicBezTo>
                  <a:cubicBezTo>
                    <a:pt x="9960" y="3054"/>
                    <a:pt x="9967" y="3133"/>
                    <a:pt x="9973" y="3211"/>
                  </a:cubicBezTo>
                  <a:cubicBezTo>
                    <a:pt x="9976" y="3246"/>
                    <a:pt x="9978" y="3280"/>
                    <a:pt x="9981" y="3315"/>
                  </a:cubicBezTo>
                  <a:cubicBezTo>
                    <a:pt x="9977" y="3349"/>
                    <a:pt x="9974" y="3384"/>
                    <a:pt x="9970" y="3418"/>
                  </a:cubicBezTo>
                  <a:lnTo>
                    <a:pt x="9985" y="3898"/>
                  </a:lnTo>
                  <a:lnTo>
                    <a:pt x="9958" y="4162"/>
                  </a:lnTo>
                  <a:cubicBezTo>
                    <a:pt x="9959" y="4231"/>
                    <a:pt x="9961" y="4300"/>
                    <a:pt x="9962" y="4369"/>
                  </a:cubicBezTo>
                  <a:cubicBezTo>
                    <a:pt x="9934" y="4385"/>
                    <a:pt x="9906" y="4400"/>
                    <a:pt x="9878" y="4416"/>
                  </a:cubicBezTo>
                  <a:cubicBezTo>
                    <a:pt x="9865" y="4457"/>
                    <a:pt x="9853" y="4498"/>
                    <a:pt x="9840" y="4539"/>
                  </a:cubicBezTo>
                  <a:cubicBezTo>
                    <a:pt x="9819" y="4561"/>
                    <a:pt x="9797" y="4583"/>
                    <a:pt x="9776" y="4605"/>
                  </a:cubicBezTo>
                  <a:lnTo>
                    <a:pt x="9746" y="4689"/>
                  </a:lnTo>
                  <a:cubicBezTo>
                    <a:pt x="9737" y="4705"/>
                    <a:pt x="9728" y="4720"/>
                    <a:pt x="9719" y="4736"/>
                  </a:cubicBezTo>
                  <a:lnTo>
                    <a:pt x="9719" y="4736"/>
                  </a:lnTo>
                  <a:lnTo>
                    <a:pt x="9719" y="4736"/>
                  </a:lnTo>
                  <a:close/>
                  <a:moveTo>
                    <a:pt x="7338" y="9915"/>
                  </a:moveTo>
                  <a:lnTo>
                    <a:pt x="7341" y="9783"/>
                  </a:lnTo>
                  <a:cubicBezTo>
                    <a:pt x="7351" y="9717"/>
                    <a:pt x="7362" y="9652"/>
                    <a:pt x="7372" y="9586"/>
                  </a:cubicBezTo>
                  <a:cubicBezTo>
                    <a:pt x="7378" y="9520"/>
                    <a:pt x="7385" y="9454"/>
                    <a:pt x="7391" y="9388"/>
                  </a:cubicBezTo>
                  <a:cubicBezTo>
                    <a:pt x="7399" y="9316"/>
                    <a:pt x="7406" y="9243"/>
                    <a:pt x="7414" y="9171"/>
                  </a:cubicBezTo>
                  <a:cubicBezTo>
                    <a:pt x="7416" y="9133"/>
                    <a:pt x="7419" y="9096"/>
                    <a:pt x="7421" y="9058"/>
                  </a:cubicBezTo>
                  <a:cubicBezTo>
                    <a:pt x="7436" y="8958"/>
                    <a:pt x="7452" y="8857"/>
                    <a:pt x="7467" y="8757"/>
                  </a:cubicBezTo>
                  <a:cubicBezTo>
                    <a:pt x="7483" y="8675"/>
                    <a:pt x="7500" y="8594"/>
                    <a:pt x="7516" y="8512"/>
                  </a:cubicBezTo>
                  <a:cubicBezTo>
                    <a:pt x="7529" y="8468"/>
                    <a:pt x="7541" y="8424"/>
                    <a:pt x="7554" y="8380"/>
                  </a:cubicBezTo>
                  <a:cubicBezTo>
                    <a:pt x="7565" y="8349"/>
                    <a:pt x="7577" y="8317"/>
                    <a:pt x="7588" y="8286"/>
                  </a:cubicBezTo>
                  <a:cubicBezTo>
                    <a:pt x="7607" y="8230"/>
                    <a:pt x="7626" y="8173"/>
                    <a:pt x="7645" y="8117"/>
                  </a:cubicBezTo>
                  <a:cubicBezTo>
                    <a:pt x="7662" y="8070"/>
                    <a:pt x="7678" y="8023"/>
                    <a:pt x="7695" y="7976"/>
                  </a:cubicBezTo>
                  <a:cubicBezTo>
                    <a:pt x="7719" y="7922"/>
                    <a:pt x="7743" y="7869"/>
                    <a:pt x="7767" y="7815"/>
                  </a:cubicBezTo>
                  <a:lnTo>
                    <a:pt x="7957" y="7448"/>
                  </a:lnTo>
                  <a:lnTo>
                    <a:pt x="7945" y="7298"/>
                  </a:lnTo>
                  <a:cubicBezTo>
                    <a:pt x="7935" y="7288"/>
                    <a:pt x="7925" y="7279"/>
                    <a:pt x="7915" y="7269"/>
                  </a:cubicBezTo>
                  <a:lnTo>
                    <a:pt x="7885" y="7260"/>
                  </a:lnTo>
                  <a:cubicBezTo>
                    <a:pt x="7882" y="7247"/>
                    <a:pt x="7880" y="7235"/>
                    <a:pt x="7877" y="7222"/>
                  </a:cubicBezTo>
                  <a:cubicBezTo>
                    <a:pt x="7873" y="7203"/>
                    <a:pt x="7870" y="7185"/>
                    <a:pt x="7866" y="7166"/>
                  </a:cubicBezTo>
                  <a:cubicBezTo>
                    <a:pt x="7867" y="7150"/>
                    <a:pt x="7868" y="7135"/>
                    <a:pt x="7869" y="7119"/>
                  </a:cubicBezTo>
                  <a:lnTo>
                    <a:pt x="7923" y="7128"/>
                  </a:lnTo>
                  <a:cubicBezTo>
                    <a:pt x="7929" y="7106"/>
                    <a:pt x="7936" y="7084"/>
                    <a:pt x="7942" y="7062"/>
                  </a:cubicBezTo>
                  <a:cubicBezTo>
                    <a:pt x="7939" y="7040"/>
                    <a:pt x="7937" y="7018"/>
                    <a:pt x="7934" y="6996"/>
                  </a:cubicBezTo>
                  <a:cubicBezTo>
                    <a:pt x="7926" y="6965"/>
                    <a:pt x="7919" y="6933"/>
                    <a:pt x="7911" y="6902"/>
                  </a:cubicBezTo>
                  <a:cubicBezTo>
                    <a:pt x="7901" y="6883"/>
                    <a:pt x="7891" y="6865"/>
                    <a:pt x="7881" y="6846"/>
                  </a:cubicBezTo>
                  <a:cubicBezTo>
                    <a:pt x="7877" y="6821"/>
                    <a:pt x="7873" y="6795"/>
                    <a:pt x="7869" y="6770"/>
                  </a:cubicBezTo>
                  <a:cubicBezTo>
                    <a:pt x="7881" y="6773"/>
                    <a:pt x="7892" y="6777"/>
                    <a:pt x="7904" y="6780"/>
                  </a:cubicBezTo>
                  <a:cubicBezTo>
                    <a:pt x="7910" y="6796"/>
                    <a:pt x="7917" y="6811"/>
                    <a:pt x="7923" y="6827"/>
                  </a:cubicBezTo>
                  <a:cubicBezTo>
                    <a:pt x="7937" y="6890"/>
                    <a:pt x="7950" y="6952"/>
                    <a:pt x="7964" y="7015"/>
                  </a:cubicBezTo>
                  <a:cubicBezTo>
                    <a:pt x="7959" y="7050"/>
                    <a:pt x="7954" y="7084"/>
                    <a:pt x="7949" y="7119"/>
                  </a:cubicBezTo>
                  <a:cubicBezTo>
                    <a:pt x="7943" y="7128"/>
                    <a:pt x="7936" y="7138"/>
                    <a:pt x="7930" y="7147"/>
                  </a:cubicBezTo>
                  <a:cubicBezTo>
                    <a:pt x="7921" y="7166"/>
                    <a:pt x="7913" y="7184"/>
                    <a:pt x="7904" y="7203"/>
                  </a:cubicBezTo>
                  <a:lnTo>
                    <a:pt x="7934" y="7194"/>
                  </a:lnTo>
                  <a:cubicBezTo>
                    <a:pt x="7948" y="7225"/>
                    <a:pt x="7962" y="7257"/>
                    <a:pt x="7976" y="7288"/>
                  </a:cubicBezTo>
                  <a:cubicBezTo>
                    <a:pt x="7991" y="7304"/>
                    <a:pt x="8006" y="7319"/>
                    <a:pt x="8021" y="7335"/>
                  </a:cubicBezTo>
                  <a:lnTo>
                    <a:pt x="8090" y="7185"/>
                  </a:lnTo>
                  <a:cubicBezTo>
                    <a:pt x="8104" y="7128"/>
                    <a:pt x="8117" y="7072"/>
                    <a:pt x="8131" y="7015"/>
                  </a:cubicBezTo>
                  <a:cubicBezTo>
                    <a:pt x="8153" y="6977"/>
                    <a:pt x="8174" y="6940"/>
                    <a:pt x="8196" y="6902"/>
                  </a:cubicBezTo>
                  <a:cubicBezTo>
                    <a:pt x="8207" y="6871"/>
                    <a:pt x="8219" y="6839"/>
                    <a:pt x="8230" y="6808"/>
                  </a:cubicBezTo>
                  <a:cubicBezTo>
                    <a:pt x="8231" y="6780"/>
                    <a:pt x="8233" y="6751"/>
                    <a:pt x="8234" y="6723"/>
                  </a:cubicBezTo>
                  <a:cubicBezTo>
                    <a:pt x="8228" y="6707"/>
                    <a:pt x="8221" y="6692"/>
                    <a:pt x="8215" y="6676"/>
                  </a:cubicBezTo>
                  <a:cubicBezTo>
                    <a:pt x="8207" y="6629"/>
                    <a:pt x="8200" y="6582"/>
                    <a:pt x="8192" y="6535"/>
                  </a:cubicBezTo>
                  <a:lnTo>
                    <a:pt x="8219" y="6601"/>
                  </a:lnTo>
                  <a:cubicBezTo>
                    <a:pt x="8225" y="6629"/>
                    <a:pt x="8232" y="6657"/>
                    <a:pt x="8238" y="6685"/>
                  </a:cubicBezTo>
                  <a:cubicBezTo>
                    <a:pt x="8244" y="6695"/>
                    <a:pt x="8251" y="6704"/>
                    <a:pt x="8257" y="6714"/>
                  </a:cubicBezTo>
                  <a:cubicBezTo>
                    <a:pt x="8253" y="6733"/>
                    <a:pt x="8249" y="6751"/>
                    <a:pt x="8245" y="6770"/>
                  </a:cubicBezTo>
                  <a:lnTo>
                    <a:pt x="8242" y="6827"/>
                  </a:lnTo>
                  <a:cubicBezTo>
                    <a:pt x="8262" y="6824"/>
                    <a:pt x="8282" y="6820"/>
                    <a:pt x="8302" y="6817"/>
                  </a:cubicBezTo>
                  <a:lnTo>
                    <a:pt x="8431" y="6648"/>
                  </a:lnTo>
                  <a:lnTo>
                    <a:pt x="8564" y="6591"/>
                  </a:lnTo>
                  <a:lnTo>
                    <a:pt x="8694" y="6620"/>
                  </a:lnTo>
                  <a:cubicBezTo>
                    <a:pt x="8693" y="6579"/>
                    <a:pt x="8691" y="6538"/>
                    <a:pt x="8690" y="6497"/>
                  </a:cubicBezTo>
                  <a:cubicBezTo>
                    <a:pt x="8681" y="6485"/>
                    <a:pt x="8672" y="6472"/>
                    <a:pt x="8663" y="6460"/>
                  </a:cubicBezTo>
                  <a:cubicBezTo>
                    <a:pt x="8652" y="6476"/>
                    <a:pt x="8640" y="6491"/>
                    <a:pt x="8629" y="6507"/>
                  </a:cubicBezTo>
                  <a:cubicBezTo>
                    <a:pt x="8640" y="6475"/>
                    <a:pt x="8652" y="6444"/>
                    <a:pt x="8663" y="6412"/>
                  </a:cubicBezTo>
                  <a:lnTo>
                    <a:pt x="8694" y="6403"/>
                  </a:lnTo>
                  <a:cubicBezTo>
                    <a:pt x="8712" y="6431"/>
                    <a:pt x="8729" y="6460"/>
                    <a:pt x="8747" y="6488"/>
                  </a:cubicBezTo>
                  <a:cubicBezTo>
                    <a:pt x="8738" y="6516"/>
                    <a:pt x="8729" y="6545"/>
                    <a:pt x="8720" y="6573"/>
                  </a:cubicBezTo>
                  <a:lnTo>
                    <a:pt x="8773" y="6620"/>
                  </a:lnTo>
                  <a:cubicBezTo>
                    <a:pt x="8779" y="6617"/>
                    <a:pt x="8786" y="6613"/>
                    <a:pt x="8792" y="6610"/>
                  </a:cubicBezTo>
                  <a:lnTo>
                    <a:pt x="8777" y="6535"/>
                  </a:lnTo>
                  <a:cubicBezTo>
                    <a:pt x="8780" y="6500"/>
                    <a:pt x="8782" y="6466"/>
                    <a:pt x="8785" y="6431"/>
                  </a:cubicBezTo>
                  <a:cubicBezTo>
                    <a:pt x="8782" y="6406"/>
                    <a:pt x="8780" y="6381"/>
                    <a:pt x="8777" y="6356"/>
                  </a:cubicBezTo>
                  <a:lnTo>
                    <a:pt x="8777" y="6281"/>
                  </a:lnTo>
                  <a:cubicBezTo>
                    <a:pt x="8783" y="6297"/>
                    <a:pt x="8790" y="6312"/>
                    <a:pt x="8796" y="6328"/>
                  </a:cubicBezTo>
                  <a:lnTo>
                    <a:pt x="8811" y="6403"/>
                  </a:lnTo>
                  <a:cubicBezTo>
                    <a:pt x="8817" y="6447"/>
                    <a:pt x="8824" y="6491"/>
                    <a:pt x="8830" y="6535"/>
                  </a:cubicBezTo>
                  <a:cubicBezTo>
                    <a:pt x="8836" y="6548"/>
                    <a:pt x="8843" y="6560"/>
                    <a:pt x="8849" y="6573"/>
                  </a:cubicBezTo>
                  <a:cubicBezTo>
                    <a:pt x="8864" y="6567"/>
                    <a:pt x="8880" y="6560"/>
                    <a:pt x="8895" y="6554"/>
                  </a:cubicBezTo>
                  <a:cubicBezTo>
                    <a:pt x="8901" y="6532"/>
                    <a:pt x="8908" y="6510"/>
                    <a:pt x="8914" y="6488"/>
                  </a:cubicBezTo>
                  <a:cubicBezTo>
                    <a:pt x="8918" y="6438"/>
                    <a:pt x="8921" y="6387"/>
                    <a:pt x="8925" y="6337"/>
                  </a:cubicBezTo>
                  <a:cubicBezTo>
                    <a:pt x="8935" y="6312"/>
                    <a:pt x="8946" y="6287"/>
                    <a:pt x="8956" y="6262"/>
                  </a:cubicBezTo>
                  <a:cubicBezTo>
                    <a:pt x="8974" y="6199"/>
                    <a:pt x="8991" y="6136"/>
                    <a:pt x="9009" y="6073"/>
                  </a:cubicBezTo>
                  <a:cubicBezTo>
                    <a:pt x="9010" y="6032"/>
                    <a:pt x="9012" y="5992"/>
                    <a:pt x="9013" y="5951"/>
                  </a:cubicBezTo>
                  <a:cubicBezTo>
                    <a:pt x="9023" y="5979"/>
                    <a:pt x="9033" y="6008"/>
                    <a:pt x="9043" y="6036"/>
                  </a:cubicBezTo>
                  <a:lnTo>
                    <a:pt x="9058" y="5979"/>
                  </a:lnTo>
                  <a:lnTo>
                    <a:pt x="9092" y="5951"/>
                  </a:lnTo>
                  <a:cubicBezTo>
                    <a:pt x="9101" y="5923"/>
                    <a:pt x="9110" y="5894"/>
                    <a:pt x="9119" y="5866"/>
                  </a:cubicBezTo>
                  <a:lnTo>
                    <a:pt x="9077" y="5800"/>
                  </a:lnTo>
                  <a:cubicBezTo>
                    <a:pt x="9082" y="5784"/>
                    <a:pt x="9087" y="5769"/>
                    <a:pt x="9092" y="5753"/>
                  </a:cubicBezTo>
                  <a:cubicBezTo>
                    <a:pt x="9102" y="5763"/>
                    <a:pt x="9113" y="5772"/>
                    <a:pt x="9123" y="5782"/>
                  </a:cubicBezTo>
                  <a:cubicBezTo>
                    <a:pt x="9132" y="5760"/>
                    <a:pt x="9140" y="5738"/>
                    <a:pt x="9149" y="5716"/>
                  </a:cubicBezTo>
                  <a:lnTo>
                    <a:pt x="9149" y="5640"/>
                  </a:lnTo>
                  <a:cubicBezTo>
                    <a:pt x="9141" y="5615"/>
                    <a:pt x="9134" y="5590"/>
                    <a:pt x="9126" y="5565"/>
                  </a:cubicBezTo>
                  <a:lnTo>
                    <a:pt x="9111" y="5499"/>
                  </a:lnTo>
                  <a:cubicBezTo>
                    <a:pt x="9122" y="5505"/>
                    <a:pt x="9134" y="5512"/>
                    <a:pt x="9145" y="5518"/>
                  </a:cubicBezTo>
                  <a:cubicBezTo>
                    <a:pt x="9130" y="5490"/>
                    <a:pt x="9115" y="5461"/>
                    <a:pt x="9100" y="5433"/>
                  </a:cubicBezTo>
                  <a:lnTo>
                    <a:pt x="9054" y="5405"/>
                  </a:lnTo>
                  <a:cubicBezTo>
                    <a:pt x="9055" y="5443"/>
                    <a:pt x="9057" y="5480"/>
                    <a:pt x="9058" y="5518"/>
                  </a:cubicBezTo>
                  <a:cubicBezTo>
                    <a:pt x="9068" y="5537"/>
                    <a:pt x="9078" y="5555"/>
                    <a:pt x="9088" y="5574"/>
                  </a:cubicBezTo>
                  <a:cubicBezTo>
                    <a:pt x="9086" y="5606"/>
                    <a:pt x="9083" y="5637"/>
                    <a:pt x="9081" y="5669"/>
                  </a:cubicBezTo>
                  <a:cubicBezTo>
                    <a:pt x="9066" y="5650"/>
                    <a:pt x="9050" y="5631"/>
                    <a:pt x="9035" y="5612"/>
                  </a:cubicBezTo>
                  <a:cubicBezTo>
                    <a:pt x="9029" y="5653"/>
                    <a:pt x="9022" y="5693"/>
                    <a:pt x="9016" y="5734"/>
                  </a:cubicBezTo>
                  <a:cubicBezTo>
                    <a:pt x="9009" y="5728"/>
                    <a:pt x="9001" y="5722"/>
                    <a:pt x="8994" y="5716"/>
                  </a:cubicBezTo>
                  <a:cubicBezTo>
                    <a:pt x="8989" y="5728"/>
                    <a:pt x="8983" y="5741"/>
                    <a:pt x="8978" y="5753"/>
                  </a:cubicBezTo>
                  <a:cubicBezTo>
                    <a:pt x="8972" y="5766"/>
                    <a:pt x="8965" y="5778"/>
                    <a:pt x="8959" y="5791"/>
                  </a:cubicBezTo>
                  <a:cubicBezTo>
                    <a:pt x="8955" y="5778"/>
                    <a:pt x="8952" y="5766"/>
                    <a:pt x="8948" y="5753"/>
                  </a:cubicBezTo>
                  <a:cubicBezTo>
                    <a:pt x="8952" y="5728"/>
                    <a:pt x="8955" y="5703"/>
                    <a:pt x="8959" y="5678"/>
                  </a:cubicBezTo>
                  <a:cubicBezTo>
                    <a:pt x="8965" y="5650"/>
                    <a:pt x="8972" y="5621"/>
                    <a:pt x="8978" y="5593"/>
                  </a:cubicBezTo>
                  <a:cubicBezTo>
                    <a:pt x="8976" y="5530"/>
                    <a:pt x="8973" y="5468"/>
                    <a:pt x="8971" y="5405"/>
                  </a:cubicBezTo>
                  <a:lnTo>
                    <a:pt x="8944" y="5330"/>
                  </a:lnTo>
                  <a:cubicBezTo>
                    <a:pt x="8934" y="5317"/>
                    <a:pt x="8924" y="5305"/>
                    <a:pt x="8914" y="5292"/>
                  </a:cubicBezTo>
                  <a:lnTo>
                    <a:pt x="8887" y="5490"/>
                  </a:lnTo>
                  <a:cubicBezTo>
                    <a:pt x="8893" y="5528"/>
                    <a:pt x="8900" y="5565"/>
                    <a:pt x="8906" y="5603"/>
                  </a:cubicBezTo>
                  <a:cubicBezTo>
                    <a:pt x="8893" y="5581"/>
                    <a:pt x="8881" y="5559"/>
                    <a:pt x="8868" y="5537"/>
                  </a:cubicBezTo>
                  <a:lnTo>
                    <a:pt x="8800" y="5584"/>
                  </a:lnTo>
                  <a:cubicBezTo>
                    <a:pt x="8801" y="5625"/>
                    <a:pt x="8803" y="5665"/>
                    <a:pt x="8804" y="5706"/>
                  </a:cubicBezTo>
                  <a:lnTo>
                    <a:pt x="8777" y="5631"/>
                  </a:lnTo>
                  <a:cubicBezTo>
                    <a:pt x="8767" y="5625"/>
                    <a:pt x="8757" y="5618"/>
                    <a:pt x="8747" y="5612"/>
                  </a:cubicBezTo>
                  <a:lnTo>
                    <a:pt x="8618" y="5904"/>
                  </a:lnTo>
                  <a:lnTo>
                    <a:pt x="8481" y="5847"/>
                  </a:lnTo>
                  <a:cubicBezTo>
                    <a:pt x="8458" y="5828"/>
                    <a:pt x="8435" y="5810"/>
                    <a:pt x="8412" y="5791"/>
                  </a:cubicBezTo>
                  <a:cubicBezTo>
                    <a:pt x="8394" y="5756"/>
                    <a:pt x="8377" y="5722"/>
                    <a:pt x="8359" y="5687"/>
                  </a:cubicBezTo>
                  <a:cubicBezTo>
                    <a:pt x="8330" y="5577"/>
                    <a:pt x="8301" y="5468"/>
                    <a:pt x="8272" y="5358"/>
                  </a:cubicBezTo>
                  <a:cubicBezTo>
                    <a:pt x="8267" y="5320"/>
                    <a:pt x="8262" y="5283"/>
                    <a:pt x="8257" y="5245"/>
                  </a:cubicBezTo>
                  <a:lnTo>
                    <a:pt x="8230" y="5179"/>
                  </a:lnTo>
                  <a:lnTo>
                    <a:pt x="8268" y="5217"/>
                  </a:lnTo>
                  <a:cubicBezTo>
                    <a:pt x="8279" y="5264"/>
                    <a:pt x="8291" y="5311"/>
                    <a:pt x="8302" y="5358"/>
                  </a:cubicBezTo>
                  <a:cubicBezTo>
                    <a:pt x="8313" y="5389"/>
                    <a:pt x="8325" y="5421"/>
                    <a:pt x="8336" y="5452"/>
                  </a:cubicBezTo>
                  <a:cubicBezTo>
                    <a:pt x="8350" y="5465"/>
                    <a:pt x="8364" y="5477"/>
                    <a:pt x="8378" y="5490"/>
                  </a:cubicBezTo>
                  <a:cubicBezTo>
                    <a:pt x="8391" y="5518"/>
                    <a:pt x="8403" y="5546"/>
                    <a:pt x="8416" y="5574"/>
                  </a:cubicBezTo>
                  <a:cubicBezTo>
                    <a:pt x="8434" y="5602"/>
                    <a:pt x="8451" y="5631"/>
                    <a:pt x="8469" y="5659"/>
                  </a:cubicBezTo>
                  <a:cubicBezTo>
                    <a:pt x="8493" y="5697"/>
                    <a:pt x="8518" y="5734"/>
                    <a:pt x="8542" y="5772"/>
                  </a:cubicBezTo>
                  <a:lnTo>
                    <a:pt x="8629" y="5640"/>
                  </a:lnTo>
                  <a:cubicBezTo>
                    <a:pt x="8675" y="5549"/>
                    <a:pt x="8720" y="5458"/>
                    <a:pt x="8766" y="5367"/>
                  </a:cubicBezTo>
                  <a:cubicBezTo>
                    <a:pt x="8781" y="5304"/>
                    <a:pt x="8796" y="5242"/>
                    <a:pt x="8811" y="5179"/>
                  </a:cubicBezTo>
                  <a:cubicBezTo>
                    <a:pt x="8812" y="5132"/>
                    <a:pt x="8814" y="5085"/>
                    <a:pt x="8815" y="5038"/>
                  </a:cubicBezTo>
                  <a:lnTo>
                    <a:pt x="8785" y="4972"/>
                  </a:lnTo>
                  <a:lnTo>
                    <a:pt x="8773" y="5056"/>
                  </a:lnTo>
                  <a:lnTo>
                    <a:pt x="8678" y="5047"/>
                  </a:lnTo>
                  <a:cubicBezTo>
                    <a:pt x="8682" y="5016"/>
                    <a:pt x="8686" y="4984"/>
                    <a:pt x="8690" y="4953"/>
                  </a:cubicBezTo>
                  <a:cubicBezTo>
                    <a:pt x="8697" y="4966"/>
                    <a:pt x="8705" y="4978"/>
                    <a:pt x="8712" y="4991"/>
                  </a:cubicBezTo>
                  <a:cubicBezTo>
                    <a:pt x="8730" y="4978"/>
                    <a:pt x="8748" y="4966"/>
                    <a:pt x="8766" y="4953"/>
                  </a:cubicBezTo>
                  <a:lnTo>
                    <a:pt x="8796" y="4896"/>
                  </a:lnTo>
                  <a:cubicBezTo>
                    <a:pt x="8807" y="4902"/>
                    <a:pt x="8819" y="4909"/>
                    <a:pt x="8830" y="4915"/>
                  </a:cubicBezTo>
                  <a:lnTo>
                    <a:pt x="8849" y="4896"/>
                  </a:lnTo>
                  <a:lnTo>
                    <a:pt x="8781" y="4783"/>
                  </a:lnTo>
                  <a:cubicBezTo>
                    <a:pt x="8814" y="4796"/>
                    <a:pt x="8847" y="4808"/>
                    <a:pt x="8880" y="4821"/>
                  </a:cubicBezTo>
                  <a:cubicBezTo>
                    <a:pt x="8872" y="4793"/>
                    <a:pt x="8865" y="4764"/>
                    <a:pt x="8857" y="4736"/>
                  </a:cubicBezTo>
                  <a:cubicBezTo>
                    <a:pt x="8866" y="4720"/>
                    <a:pt x="8874" y="4705"/>
                    <a:pt x="8883" y="4689"/>
                  </a:cubicBezTo>
                  <a:cubicBezTo>
                    <a:pt x="8887" y="4651"/>
                    <a:pt x="8891" y="4614"/>
                    <a:pt x="8895" y="4576"/>
                  </a:cubicBezTo>
                  <a:cubicBezTo>
                    <a:pt x="8886" y="4567"/>
                    <a:pt x="8877" y="4557"/>
                    <a:pt x="8868" y="4548"/>
                  </a:cubicBezTo>
                  <a:lnTo>
                    <a:pt x="8868" y="4463"/>
                  </a:lnTo>
                  <a:lnTo>
                    <a:pt x="8826" y="4463"/>
                  </a:lnTo>
                  <a:cubicBezTo>
                    <a:pt x="8807" y="4444"/>
                    <a:pt x="8788" y="4426"/>
                    <a:pt x="8769" y="4407"/>
                  </a:cubicBezTo>
                  <a:lnTo>
                    <a:pt x="8720" y="4435"/>
                  </a:lnTo>
                  <a:cubicBezTo>
                    <a:pt x="8690" y="4422"/>
                    <a:pt x="8659" y="4410"/>
                    <a:pt x="8629" y="4397"/>
                  </a:cubicBezTo>
                  <a:cubicBezTo>
                    <a:pt x="8626" y="4378"/>
                    <a:pt x="8624" y="4360"/>
                    <a:pt x="8621" y="4341"/>
                  </a:cubicBezTo>
                  <a:lnTo>
                    <a:pt x="8488" y="4256"/>
                  </a:lnTo>
                  <a:cubicBezTo>
                    <a:pt x="8475" y="4225"/>
                    <a:pt x="8463" y="4193"/>
                    <a:pt x="8450" y="4162"/>
                  </a:cubicBezTo>
                  <a:cubicBezTo>
                    <a:pt x="8439" y="4168"/>
                    <a:pt x="8427" y="4175"/>
                    <a:pt x="8416" y="4181"/>
                  </a:cubicBezTo>
                  <a:cubicBezTo>
                    <a:pt x="8395" y="4159"/>
                    <a:pt x="8373" y="4137"/>
                    <a:pt x="8352" y="4115"/>
                  </a:cubicBezTo>
                  <a:cubicBezTo>
                    <a:pt x="8339" y="4124"/>
                    <a:pt x="8327" y="4134"/>
                    <a:pt x="8314" y="4143"/>
                  </a:cubicBezTo>
                  <a:cubicBezTo>
                    <a:pt x="8310" y="4112"/>
                    <a:pt x="8306" y="4080"/>
                    <a:pt x="8302" y="4049"/>
                  </a:cubicBezTo>
                  <a:cubicBezTo>
                    <a:pt x="8279" y="4021"/>
                    <a:pt x="8257" y="3992"/>
                    <a:pt x="8234" y="3964"/>
                  </a:cubicBezTo>
                  <a:cubicBezTo>
                    <a:pt x="8235" y="3939"/>
                    <a:pt x="8237" y="3914"/>
                    <a:pt x="8238" y="3889"/>
                  </a:cubicBezTo>
                  <a:cubicBezTo>
                    <a:pt x="8257" y="3920"/>
                    <a:pt x="8276" y="3952"/>
                    <a:pt x="8295" y="3983"/>
                  </a:cubicBezTo>
                  <a:cubicBezTo>
                    <a:pt x="8310" y="3992"/>
                    <a:pt x="8325" y="4002"/>
                    <a:pt x="8340" y="4011"/>
                  </a:cubicBezTo>
                  <a:cubicBezTo>
                    <a:pt x="8354" y="4027"/>
                    <a:pt x="8368" y="4042"/>
                    <a:pt x="8382" y="4058"/>
                  </a:cubicBezTo>
                  <a:lnTo>
                    <a:pt x="8443" y="4049"/>
                  </a:lnTo>
                  <a:cubicBezTo>
                    <a:pt x="8480" y="4080"/>
                    <a:pt x="8516" y="4112"/>
                    <a:pt x="8553" y="4143"/>
                  </a:cubicBezTo>
                  <a:lnTo>
                    <a:pt x="8618" y="4134"/>
                  </a:lnTo>
                  <a:cubicBezTo>
                    <a:pt x="8643" y="4153"/>
                    <a:pt x="8669" y="4171"/>
                    <a:pt x="8694" y="4190"/>
                  </a:cubicBezTo>
                  <a:cubicBezTo>
                    <a:pt x="8709" y="4206"/>
                    <a:pt x="8724" y="4221"/>
                    <a:pt x="8739" y="4237"/>
                  </a:cubicBezTo>
                  <a:lnTo>
                    <a:pt x="8766" y="4237"/>
                  </a:lnTo>
                  <a:lnTo>
                    <a:pt x="8712" y="3955"/>
                  </a:lnTo>
                  <a:cubicBezTo>
                    <a:pt x="8715" y="3939"/>
                    <a:pt x="8717" y="3924"/>
                    <a:pt x="8720" y="3908"/>
                  </a:cubicBezTo>
                  <a:cubicBezTo>
                    <a:pt x="8705" y="3880"/>
                    <a:pt x="8690" y="3851"/>
                    <a:pt x="8675" y="3823"/>
                  </a:cubicBezTo>
                  <a:cubicBezTo>
                    <a:pt x="8699" y="3782"/>
                    <a:pt x="8723" y="3742"/>
                    <a:pt x="8747" y="3701"/>
                  </a:cubicBezTo>
                  <a:lnTo>
                    <a:pt x="8796" y="3729"/>
                  </a:lnTo>
                  <a:cubicBezTo>
                    <a:pt x="8807" y="3723"/>
                    <a:pt x="8819" y="3716"/>
                    <a:pt x="8830" y="3710"/>
                  </a:cubicBezTo>
                  <a:cubicBezTo>
                    <a:pt x="8840" y="3679"/>
                    <a:pt x="8851" y="3647"/>
                    <a:pt x="8861" y="3616"/>
                  </a:cubicBezTo>
                  <a:lnTo>
                    <a:pt x="8849" y="3748"/>
                  </a:lnTo>
                  <a:cubicBezTo>
                    <a:pt x="8840" y="3764"/>
                    <a:pt x="8832" y="3779"/>
                    <a:pt x="8823" y="3795"/>
                  </a:cubicBezTo>
                  <a:cubicBezTo>
                    <a:pt x="8791" y="3801"/>
                    <a:pt x="8760" y="3808"/>
                    <a:pt x="8728" y="3814"/>
                  </a:cubicBezTo>
                  <a:cubicBezTo>
                    <a:pt x="8738" y="3833"/>
                    <a:pt x="8748" y="3851"/>
                    <a:pt x="8758" y="3870"/>
                  </a:cubicBezTo>
                  <a:cubicBezTo>
                    <a:pt x="8762" y="3892"/>
                    <a:pt x="8765" y="3914"/>
                    <a:pt x="8769" y="3936"/>
                  </a:cubicBezTo>
                  <a:cubicBezTo>
                    <a:pt x="8770" y="3977"/>
                    <a:pt x="8772" y="4017"/>
                    <a:pt x="8773" y="4058"/>
                  </a:cubicBezTo>
                  <a:cubicBezTo>
                    <a:pt x="8783" y="4064"/>
                    <a:pt x="8794" y="4071"/>
                    <a:pt x="8804" y="4077"/>
                  </a:cubicBezTo>
                  <a:cubicBezTo>
                    <a:pt x="8801" y="4099"/>
                    <a:pt x="8799" y="4121"/>
                    <a:pt x="8796" y="4143"/>
                  </a:cubicBezTo>
                  <a:cubicBezTo>
                    <a:pt x="8804" y="4165"/>
                    <a:pt x="8811" y="4187"/>
                    <a:pt x="8819" y="4209"/>
                  </a:cubicBezTo>
                  <a:cubicBezTo>
                    <a:pt x="8839" y="4222"/>
                    <a:pt x="8860" y="4234"/>
                    <a:pt x="8880" y="4247"/>
                  </a:cubicBezTo>
                  <a:cubicBezTo>
                    <a:pt x="8879" y="4228"/>
                    <a:pt x="8877" y="4209"/>
                    <a:pt x="8876" y="4190"/>
                  </a:cubicBezTo>
                  <a:cubicBezTo>
                    <a:pt x="8884" y="4187"/>
                    <a:pt x="8891" y="4184"/>
                    <a:pt x="8899" y="4181"/>
                  </a:cubicBezTo>
                  <a:cubicBezTo>
                    <a:pt x="8910" y="4153"/>
                    <a:pt x="8922" y="4124"/>
                    <a:pt x="8933" y="4096"/>
                  </a:cubicBezTo>
                  <a:cubicBezTo>
                    <a:pt x="8934" y="4065"/>
                    <a:pt x="8936" y="4033"/>
                    <a:pt x="8937" y="4002"/>
                  </a:cubicBezTo>
                  <a:cubicBezTo>
                    <a:pt x="8943" y="4015"/>
                    <a:pt x="8950" y="4027"/>
                    <a:pt x="8956" y="4040"/>
                  </a:cubicBezTo>
                  <a:lnTo>
                    <a:pt x="8971" y="4115"/>
                  </a:lnTo>
                  <a:cubicBezTo>
                    <a:pt x="8967" y="4131"/>
                    <a:pt x="8963" y="4146"/>
                    <a:pt x="8959" y="4162"/>
                  </a:cubicBezTo>
                  <a:cubicBezTo>
                    <a:pt x="8964" y="4181"/>
                    <a:pt x="8970" y="4199"/>
                    <a:pt x="8975" y="4218"/>
                  </a:cubicBezTo>
                  <a:lnTo>
                    <a:pt x="8940" y="4247"/>
                  </a:lnTo>
                  <a:cubicBezTo>
                    <a:pt x="8945" y="4272"/>
                    <a:pt x="8951" y="4297"/>
                    <a:pt x="8956" y="4322"/>
                  </a:cubicBezTo>
                  <a:cubicBezTo>
                    <a:pt x="8975" y="4331"/>
                    <a:pt x="8994" y="4341"/>
                    <a:pt x="9013" y="4350"/>
                  </a:cubicBezTo>
                  <a:cubicBezTo>
                    <a:pt x="9018" y="4331"/>
                    <a:pt x="9023" y="4313"/>
                    <a:pt x="9028" y="4294"/>
                  </a:cubicBezTo>
                  <a:lnTo>
                    <a:pt x="9016" y="4237"/>
                  </a:lnTo>
                  <a:lnTo>
                    <a:pt x="9016" y="4162"/>
                  </a:lnTo>
                  <a:cubicBezTo>
                    <a:pt x="9038" y="4209"/>
                    <a:pt x="9059" y="4256"/>
                    <a:pt x="9081" y="4303"/>
                  </a:cubicBezTo>
                  <a:cubicBezTo>
                    <a:pt x="9091" y="4309"/>
                    <a:pt x="9101" y="4316"/>
                    <a:pt x="9111" y="4322"/>
                  </a:cubicBezTo>
                  <a:cubicBezTo>
                    <a:pt x="9116" y="4284"/>
                    <a:pt x="9121" y="4247"/>
                    <a:pt x="9126" y="4209"/>
                  </a:cubicBezTo>
                  <a:cubicBezTo>
                    <a:pt x="9143" y="4237"/>
                    <a:pt x="9159" y="4266"/>
                    <a:pt x="9176" y="4294"/>
                  </a:cubicBezTo>
                  <a:cubicBezTo>
                    <a:pt x="9204" y="4288"/>
                    <a:pt x="9231" y="4281"/>
                    <a:pt x="9259" y="4275"/>
                  </a:cubicBezTo>
                  <a:cubicBezTo>
                    <a:pt x="9264" y="4262"/>
                    <a:pt x="9270" y="4250"/>
                    <a:pt x="9275" y="4237"/>
                  </a:cubicBezTo>
                  <a:cubicBezTo>
                    <a:pt x="9288" y="4225"/>
                    <a:pt x="9300" y="4212"/>
                    <a:pt x="9313" y="4200"/>
                  </a:cubicBezTo>
                  <a:cubicBezTo>
                    <a:pt x="9319" y="4181"/>
                    <a:pt x="9326" y="4162"/>
                    <a:pt x="9332" y="4143"/>
                  </a:cubicBezTo>
                  <a:lnTo>
                    <a:pt x="9332" y="4096"/>
                  </a:lnTo>
                  <a:lnTo>
                    <a:pt x="9347" y="3955"/>
                  </a:lnTo>
                  <a:cubicBezTo>
                    <a:pt x="9353" y="3980"/>
                    <a:pt x="9360" y="4005"/>
                    <a:pt x="9366" y="4030"/>
                  </a:cubicBezTo>
                  <a:cubicBezTo>
                    <a:pt x="9374" y="4014"/>
                    <a:pt x="9381" y="3999"/>
                    <a:pt x="9389" y="3983"/>
                  </a:cubicBezTo>
                  <a:lnTo>
                    <a:pt x="9389" y="3908"/>
                  </a:lnTo>
                  <a:cubicBezTo>
                    <a:pt x="9396" y="3848"/>
                    <a:pt x="9404" y="3789"/>
                    <a:pt x="9411" y="3729"/>
                  </a:cubicBezTo>
                  <a:cubicBezTo>
                    <a:pt x="9421" y="3726"/>
                    <a:pt x="9432" y="3722"/>
                    <a:pt x="9442" y="3719"/>
                  </a:cubicBezTo>
                  <a:cubicBezTo>
                    <a:pt x="9434" y="3697"/>
                    <a:pt x="9427" y="3675"/>
                    <a:pt x="9419" y="3653"/>
                  </a:cubicBezTo>
                  <a:lnTo>
                    <a:pt x="9461" y="3578"/>
                  </a:lnTo>
                  <a:lnTo>
                    <a:pt x="9491" y="3503"/>
                  </a:lnTo>
                  <a:cubicBezTo>
                    <a:pt x="9499" y="3478"/>
                    <a:pt x="9506" y="3452"/>
                    <a:pt x="9514" y="3427"/>
                  </a:cubicBezTo>
                  <a:cubicBezTo>
                    <a:pt x="9515" y="3411"/>
                    <a:pt x="9517" y="3396"/>
                    <a:pt x="9518" y="3380"/>
                  </a:cubicBezTo>
                  <a:cubicBezTo>
                    <a:pt x="9514" y="3321"/>
                    <a:pt x="9510" y="3261"/>
                    <a:pt x="9506" y="3202"/>
                  </a:cubicBezTo>
                  <a:cubicBezTo>
                    <a:pt x="9515" y="3224"/>
                    <a:pt x="9524" y="3245"/>
                    <a:pt x="9533" y="3267"/>
                  </a:cubicBezTo>
                  <a:cubicBezTo>
                    <a:pt x="9539" y="3299"/>
                    <a:pt x="9546" y="3330"/>
                    <a:pt x="9552" y="3362"/>
                  </a:cubicBezTo>
                  <a:lnTo>
                    <a:pt x="9590" y="3409"/>
                  </a:lnTo>
                  <a:lnTo>
                    <a:pt x="9628" y="3362"/>
                  </a:lnTo>
                  <a:cubicBezTo>
                    <a:pt x="9644" y="3309"/>
                    <a:pt x="9661" y="3255"/>
                    <a:pt x="9677" y="3202"/>
                  </a:cubicBezTo>
                  <a:cubicBezTo>
                    <a:pt x="9673" y="3170"/>
                    <a:pt x="9670" y="3139"/>
                    <a:pt x="9666" y="3107"/>
                  </a:cubicBezTo>
                  <a:cubicBezTo>
                    <a:pt x="9651" y="3073"/>
                    <a:pt x="9635" y="3038"/>
                    <a:pt x="9620" y="3004"/>
                  </a:cubicBezTo>
                  <a:lnTo>
                    <a:pt x="9658" y="2957"/>
                  </a:lnTo>
                  <a:cubicBezTo>
                    <a:pt x="9663" y="2966"/>
                    <a:pt x="9668" y="2976"/>
                    <a:pt x="9673" y="2985"/>
                  </a:cubicBezTo>
                  <a:cubicBezTo>
                    <a:pt x="9678" y="2950"/>
                    <a:pt x="9684" y="2916"/>
                    <a:pt x="9689" y="2881"/>
                  </a:cubicBezTo>
                  <a:cubicBezTo>
                    <a:pt x="9684" y="2850"/>
                    <a:pt x="9678" y="2818"/>
                    <a:pt x="9673" y="2787"/>
                  </a:cubicBezTo>
                  <a:cubicBezTo>
                    <a:pt x="9671" y="2724"/>
                    <a:pt x="9668" y="2662"/>
                    <a:pt x="9666" y="2599"/>
                  </a:cubicBezTo>
                  <a:lnTo>
                    <a:pt x="9639" y="2401"/>
                  </a:lnTo>
                  <a:cubicBezTo>
                    <a:pt x="9614" y="2291"/>
                    <a:pt x="9588" y="2182"/>
                    <a:pt x="9563" y="2072"/>
                  </a:cubicBezTo>
                  <a:lnTo>
                    <a:pt x="9499" y="1996"/>
                  </a:lnTo>
                  <a:lnTo>
                    <a:pt x="9408" y="2053"/>
                  </a:lnTo>
                  <a:lnTo>
                    <a:pt x="9408" y="2119"/>
                  </a:lnTo>
                  <a:lnTo>
                    <a:pt x="9445" y="2156"/>
                  </a:lnTo>
                  <a:cubicBezTo>
                    <a:pt x="9462" y="2128"/>
                    <a:pt x="9478" y="2100"/>
                    <a:pt x="9495" y="2072"/>
                  </a:cubicBezTo>
                  <a:cubicBezTo>
                    <a:pt x="9501" y="2103"/>
                    <a:pt x="9508" y="2135"/>
                    <a:pt x="9514" y="2166"/>
                  </a:cubicBezTo>
                  <a:cubicBezTo>
                    <a:pt x="9481" y="2178"/>
                    <a:pt x="9448" y="2191"/>
                    <a:pt x="9415" y="2203"/>
                  </a:cubicBezTo>
                  <a:lnTo>
                    <a:pt x="9358" y="2326"/>
                  </a:lnTo>
                  <a:cubicBezTo>
                    <a:pt x="9364" y="2379"/>
                    <a:pt x="9371" y="2433"/>
                    <a:pt x="9377" y="2486"/>
                  </a:cubicBezTo>
                  <a:lnTo>
                    <a:pt x="9362" y="2618"/>
                  </a:lnTo>
                  <a:cubicBezTo>
                    <a:pt x="9366" y="2649"/>
                    <a:pt x="9369" y="2681"/>
                    <a:pt x="9373" y="2712"/>
                  </a:cubicBezTo>
                  <a:cubicBezTo>
                    <a:pt x="9364" y="2866"/>
                    <a:pt x="9356" y="3019"/>
                    <a:pt x="9347" y="3173"/>
                  </a:cubicBezTo>
                  <a:cubicBezTo>
                    <a:pt x="9338" y="3176"/>
                    <a:pt x="9329" y="3180"/>
                    <a:pt x="9320" y="3183"/>
                  </a:cubicBezTo>
                  <a:cubicBezTo>
                    <a:pt x="9323" y="3164"/>
                    <a:pt x="9325" y="3145"/>
                    <a:pt x="9328" y="3126"/>
                  </a:cubicBezTo>
                  <a:cubicBezTo>
                    <a:pt x="9327" y="3098"/>
                    <a:pt x="9325" y="3069"/>
                    <a:pt x="9324" y="3041"/>
                  </a:cubicBezTo>
                  <a:cubicBezTo>
                    <a:pt x="9316" y="2925"/>
                    <a:pt x="9309" y="2809"/>
                    <a:pt x="9301" y="2693"/>
                  </a:cubicBezTo>
                  <a:cubicBezTo>
                    <a:pt x="9295" y="2658"/>
                    <a:pt x="9288" y="2624"/>
                    <a:pt x="9282" y="2589"/>
                  </a:cubicBezTo>
                  <a:cubicBezTo>
                    <a:pt x="9283" y="2570"/>
                    <a:pt x="9285" y="2552"/>
                    <a:pt x="9286" y="2533"/>
                  </a:cubicBezTo>
                  <a:cubicBezTo>
                    <a:pt x="9290" y="2502"/>
                    <a:pt x="9293" y="2470"/>
                    <a:pt x="9297" y="2439"/>
                  </a:cubicBezTo>
                  <a:cubicBezTo>
                    <a:pt x="9300" y="2408"/>
                    <a:pt x="9302" y="2376"/>
                    <a:pt x="9305" y="2345"/>
                  </a:cubicBezTo>
                  <a:cubicBezTo>
                    <a:pt x="9314" y="2307"/>
                    <a:pt x="9323" y="2270"/>
                    <a:pt x="9332" y="2232"/>
                  </a:cubicBezTo>
                  <a:cubicBezTo>
                    <a:pt x="9319" y="2226"/>
                    <a:pt x="9307" y="2219"/>
                    <a:pt x="9294" y="2213"/>
                  </a:cubicBezTo>
                  <a:cubicBezTo>
                    <a:pt x="9284" y="2232"/>
                    <a:pt x="9273" y="2250"/>
                    <a:pt x="9263" y="2269"/>
                  </a:cubicBezTo>
                  <a:lnTo>
                    <a:pt x="9275" y="2194"/>
                  </a:lnTo>
                  <a:lnTo>
                    <a:pt x="9278" y="2137"/>
                  </a:lnTo>
                  <a:cubicBezTo>
                    <a:pt x="9287" y="2143"/>
                    <a:pt x="9296" y="2150"/>
                    <a:pt x="9305" y="2156"/>
                  </a:cubicBezTo>
                  <a:cubicBezTo>
                    <a:pt x="9311" y="2147"/>
                    <a:pt x="9318" y="2137"/>
                    <a:pt x="9324" y="2128"/>
                  </a:cubicBezTo>
                  <a:cubicBezTo>
                    <a:pt x="9302" y="2081"/>
                    <a:pt x="9281" y="2034"/>
                    <a:pt x="9259" y="1987"/>
                  </a:cubicBezTo>
                  <a:lnTo>
                    <a:pt x="9081" y="2072"/>
                  </a:lnTo>
                  <a:cubicBezTo>
                    <a:pt x="9051" y="2119"/>
                    <a:pt x="9020" y="2166"/>
                    <a:pt x="8990" y="2213"/>
                  </a:cubicBezTo>
                  <a:cubicBezTo>
                    <a:pt x="8991" y="2235"/>
                    <a:pt x="8993" y="2257"/>
                    <a:pt x="8994" y="2279"/>
                  </a:cubicBezTo>
                  <a:cubicBezTo>
                    <a:pt x="8989" y="2263"/>
                    <a:pt x="8983" y="2248"/>
                    <a:pt x="8978" y="2232"/>
                  </a:cubicBezTo>
                  <a:cubicBezTo>
                    <a:pt x="8962" y="2248"/>
                    <a:pt x="8945" y="2263"/>
                    <a:pt x="8929" y="2279"/>
                  </a:cubicBezTo>
                  <a:cubicBezTo>
                    <a:pt x="8919" y="2226"/>
                    <a:pt x="8909" y="2172"/>
                    <a:pt x="8899" y="2119"/>
                  </a:cubicBezTo>
                  <a:lnTo>
                    <a:pt x="8861" y="2119"/>
                  </a:lnTo>
                  <a:cubicBezTo>
                    <a:pt x="8829" y="2166"/>
                    <a:pt x="8798" y="2213"/>
                    <a:pt x="8766" y="2260"/>
                  </a:cubicBezTo>
                  <a:cubicBezTo>
                    <a:pt x="8737" y="2279"/>
                    <a:pt x="8707" y="2297"/>
                    <a:pt x="8678" y="2316"/>
                  </a:cubicBezTo>
                  <a:lnTo>
                    <a:pt x="8542" y="2326"/>
                  </a:lnTo>
                  <a:cubicBezTo>
                    <a:pt x="8551" y="2273"/>
                    <a:pt x="8559" y="2219"/>
                    <a:pt x="8568" y="2166"/>
                  </a:cubicBezTo>
                  <a:cubicBezTo>
                    <a:pt x="8567" y="2144"/>
                    <a:pt x="8565" y="2122"/>
                    <a:pt x="8564" y="2100"/>
                  </a:cubicBezTo>
                  <a:cubicBezTo>
                    <a:pt x="8558" y="2078"/>
                    <a:pt x="8551" y="2056"/>
                    <a:pt x="8545" y="2034"/>
                  </a:cubicBezTo>
                  <a:cubicBezTo>
                    <a:pt x="8534" y="1959"/>
                    <a:pt x="8522" y="1883"/>
                    <a:pt x="8511" y="1808"/>
                  </a:cubicBezTo>
                  <a:cubicBezTo>
                    <a:pt x="8503" y="1758"/>
                    <a:pt x="8496" y="1707"/>
                    <a:pt x="8488" y="1657"/>
                  </a:cubicBezTo>
                  <a:cubicBezTo>
                    <a:pt x="8483" y="1604"/>
                    <a:pt x="8478" y="1550"/>
                    <a:pt x="8473" y="1497"/>
                  </a:cubicBezTo>
                  <a:cubicBezTo>
                    <a:pt x="8478" y="1441"/>
                    <a:pt x="8483" y="1384"/>
                    <a:pt x="8488" y="1328"/>
                  </a:cubicBezTo>
                  <a:cubicBezTo>
                    <a:pt x="8494" y="1300"/>
                    <a:pt x="8501" y="1271"/>
                    <a:pt x="8507" y="1243"/>
                  </a:cubicBezTo>
                  <a:cubicBezTo>
                    <a:pt x="8508" y="1183"/>
                    <a:pt x="8510" y="1124"/>
                    <a:pt x="8511" y="1064"/>
                  </a:cubicBezTo>
                  <a:cubicBezTo>
                    <a:pt x="8519" y="1073"/>
                    <a:pt x="8526" y="1083"/>
                    <a:pt x="8534" y="1092"/>
                  </a:cubicBezTo>
                  <a:lnTo>
                    <a:pt x="8534" y="1205"/>
                  </a:lnTo>
                  <a:lnTo>
                    <a:pt x="8507" y="1394"/>
                  </a:lnTo>
                  <a:lnTo>
                    <a:pt x="8507" y="1535"/>
                  </a:lnTo>
                  <a:cubicBezTo>
                    <a:pt x="8520" y="1617"/>
                    <a:pt x="8532" y="1698"/>
                    <a:pt x="8545" y="1780"/>
                  </a:cubicBezTo>
                  <a:cubicBezTo>
                    <a:pt x="8550" y="1827"/>
                    <a:pt x="8556" y="1874"/>
                    <a:pt x="8561" y="1921"/>
                  </a:cubicBezTo>
                  <a:lnTo>
                    <a:pt x="8602" y="1977"/>
                  </a:lnTo>
                  <a:cubicBezTo>
                    <a:pt x="8611" y="1980"/>
                    <a:pt x="8620" y="1984"/>
                    <a:pt x="8629" y="1987"/>
                  </a:cubicBezTo>
                  <a:cubicBezTo>
                    <a:pt x="8632" y="1962"/>
                    <a:pt x="8634" y="1936"/>
                    <a:pt x="8637" y="1911"/>
                  </a:cubicBezTo>
                  <a:cubicBezTo>
                    <a:pt x="8652" y="1958"/>
                    <a:pt x="8667" y="2006"/>
                    <a:pt x="8682" y="2053"/>
                  </a:cubicBezTo>
                  <a:cubicBezTo>
                    <a:pt x="8715" y="2047"/>
                    <a:pt x="8748" y="2040"/>
                    <a:pt x="8781" y="2034"/>
                  </a:cubicBezTo>
                  <a:cubicBezTo>
                    <a:pt x="8791" y="2021"/>
                    <a:pt x="8801" y="2009"/>
                    <a:pt x="8811" y="1996"/>
                  </a:cubicBezTo>
                  <a:cubicBezTo>
                    <a:pt x="8836" y="1921"/>
                    <a:pt x="8862" y="1845"/>
                    <a:pt x="8887" y="1770"/>
                  </a:cubicBezTo>
                  <a:cubicBezTo>
                    <a:pt x="8909" y="1764"/>
                    <a:pt x="8930" y="1757"/>
                    <a:pt x="8952" y="1751"/>
                  </a:cubicBezTo>
                  <a:cubicBezTo>
                    <a:pt x="8962" y="1735"/>
                    <a:pt x="8972" y="1720"/>
                    <a:pt x="8982" y="1704"/>
                  </a:cubicBezTo>
                  <a:cubicBezTo>
                    <a:pt x="8969" y="1695"/>
                    <a:pt x="8957" y="1685"/>
                    <a:pt x="8944" y="1676"/>
                  </a:cubicBezTo>
                  <a:cubicBezTo>
                    <a:pt x="8938" y="1660"/>
                    <a:pt x="8931" y="1645"/>
                    <a:pt x="8925" y="1629"/>
                  </a:cubicBezTo>
                  <a:lnTo>
                    <a:pt x="8895" y="1620"/>
                  </a:lnTo>
                  <a:cubicBezTo>
                    <a:pt x="8865" y="1557"/>
                    <a:pt x="8834" y="1494"/>
                    <a:pt x="8804" y="1431"/>
                  </a:cubicBezTo>
                  <a:lnTo>
                    <a:pt x="8872" y="1469"/>
                  </a:lnTo>
                  <a:cubicBezTo>
                    <a:pt x="8880" y="1491"/>
                    <a:pt x="8887" y="1513"/>
                    <a:pt x="8895" y="1535"/>
                  </a:cubicBezTo>
                  <a:cubicBezTo>
                    <a:pt x="8914" y="1544"/>
                    <a:pt x="8933" y="1554"/>
                    <a:pt x="8952" y="1563"/>
                  </a:cubicBezTo>
                  <a:cubicBezTo>
                    <a:pt x="8968" y="1585"/>
                    <a:pt x="8985" y="1607"/>
                    <a:pt x="9001" y="1629"/>
                  </a:cubicBezTo>
                  <a:cubicBezTo>
                    <a:pt x="9024" y="1645"/>
                    <a:pt x="9047" y="1660"/>
                    <a:pt x="9070" y="1676"/>
                  </a:cubicBezTo>
                  <a:cubicBezTo>
                    <a:pt x="9077" y="1663"/>
                    <a:pt x="9085" y="1651"/>
                    <a:pt x="9092" y="1638"/>
                  </a:cubicBezTo>
                  <a:cubicBezTo>
                    <a:pt x="9088" y="1610"/>
                    <a:pt x="9085" y="1582"/>
                    <a:pt x="9081" y="1554"/>
                  </a:cubicBezTo>
                  <a:cubicBezTo>
                    <a:pt x="9063" y="1504"/>
                    <a:pt x="9046" y="1453"/>
                    <a:pt x="9028" y="1403"/>
                  </a:cubicBezTo>
                  <a:lnTo>
                    <a:pt x="9001" y="1328"/>
                  </a:lnTo>
                  <a:lnTo>
                    <a:pt x="9119" y="1554"/>
                  </a:lnTo>
                  <a:lnTo>
                    <a:pt x="9214" y="1497"/>
                  </a:lnTo>
                  <a:cubicBezTo>
                    <a:pt x="9225" y="1481"/>
                    <a:pt x="9237" y="1466"/>
                    <a:pt x="9248" y="1450"/>
                  </a:cubicBezTo>
                  <a:lnTo>
                    <a:pt x="9248" y="1412"/>
                  </a:lnTo>
                  <a:cubicBezTo>
                    <a:pt x="9235" y="1359"/>
                    <a:pt x="9223" y="1305"/>
                    <a:pt x="9210" y="1252"/>
                  </a:cubicBezTo>
                  <a:cubicBezTo>
                    <a:pt x="9194" y="1227"/>
                    <a:pt x="9177" y="1202"/>
                    <a:pt x="9161" y="1177"/>
                  </a:cubicBezTo>
                  <a:cubicBezTo>
                    <a:pt x="9156" y="1152"/>
                    <a:pt x="9150" y="1127"/>
                    <a:pt x="9145" y="1102"/>
                  </a:cubicBezTo>
                  <a:cubicBezTo>
                    <a:pt x="9130" y="1086"/>
                    <a:pt x="9115" y="1071"/>
                    <a:pt x="9100" y="1055"/>
                  </a:cubicBezTo>
                  <a:cubicBezTo>
                    <a:pt x="9091" y="1030"/>
                    <a:pt x="9082" y="1004"/>
                    <a:pt x="9073" y="979"/>
                  </a:cubicBezTo>
                  <a:cubicBezTo>
                    <a:pt x="9097" y="982"/>
                    <a:pt x="9121" y="986"/>
                    <a:pt x="9145" y="989"/>
                  </a:cubicBezTo>
                  <a:cubicBezTo>
                    <a:pt x="9159" y="1005"/>
                    <a:pt x="9173" y="1020"/>
                    <a:pt x="9187" y="1036"/>
                  </a:cubicBezTo>
                  <a:lnTo>
                    <a:pt x="9259" y="1234"/>
                  </a:lnTo>
                  <a:cubicBezTo>
                    <a:pt x="9273" y="1268"/>
                    <a:pt x="9287" y="1303"/>
                    <a:pt x="9301" y="1337"/>
                  </a:cubicBezTo>
                  <a:cubicBezTo>
                    <a:pt x="9328" y="1343"/>
                    <a:pt x="9354" y="1350"/>
                    <a:pt x="9381" y="1356"/>
                  </a:cubicBezTo>
                  <a:lnTo>
                    <a:pt x="9408" y="1356"/>
                  </a:lnTo>
                  <a:cubicBezTo>
                    <a:pt x="9399" y="1328"/>
                    <a:pt x="9390" y="1299"/>
                    <a:pt x="9381" y="1271"/>
                  </a:cubicBezTo>
                  <a:cubicBezTo>
                    <a:pt x="9367" y="1193"/>
                    <a:pt x="9353" y="1114"/>
                    <a:pt x="9339" y="1036"/>
                  </a:cubicBezTo>
                  <a:cubicBezTo>
                    <a:pt x="9352" y="1058"/>
                    <a:pt x="9364" y="1080"/>
                    <a:pt x="9377" y="1102"/>
                  </a:cubicBezTo>
                  <a:cubicBezTo>
                    <a:pt x="9390" y="1136"/>
                    <a:pt x="9402" y="1171"/>
                    <a:pt x="9415" y="1205"/>
                  </a:cubicBezTo>
                  <a:cubicBezTo>
                    <a:pt x="9434" y="1255"/>
                    <a:pt x="9453" y="1306"/>
                    <a:pt x="9472" y="1356"/>
                  </a:cubicBezTo>
                  <a:lnTo>
                    <a:pt x="9472" y="1478"/>
                  </a:lnTo>
                  <a:cubicBezTo>
                    <a:pt x="9496" y="1535"/>
                    <a:pt x="9520" y="1591"/>
                    <a:pt x="9544" y="1648"/>
                  </a:cubicBezTo>
                  <a:cubicBezTo>
                    <a:pt x="9554" y="1654"/>
                    <a:pt x="9565" y="1661"/>
                    <a:pt x="9575" y="1667"/>
                  </a:cubicBezTo>
                  <a:cubicBezTo>
                    <a:pt x="9546" y="1523"/>
                    <a:pt x="9516" y="1378"/>
                    <a:pt x="9487" y="1234"/>
                  </a:cubicBezTo>
                  <a:cubicBezTo>
                    <a:pt x="9461" y="1083"/>
                    <a:pt x="9434" y="933"/>
                    <a:pt x="9408" y="782"/>
                  </a:cubicBezTo>
                  <a:cubicBezTo>
                    <a:pt x="9396" y="744"/>
                    <a:pt x="9385" y="707"/>
                    <a:pt x="9373" y="669"/>
                  </a:cubicBezTo>
                  <a:cubicBezTo>
                    <a:pt x="9374" y="634"/>
                    <a:pt x="9376" y="600"/>
                    <a:pt x="9377" y="565"/>
                  </a:cubicBezTo>
                  <a:lnTo>
                    <a:pt x="9377" y="508"/>
                  </a:lnTo>
                  <a:cubicBezTo>
                    <a:pt x="9369" y="486"/>
                    <a:pt x="9362" y="465"/>
                    <a:pt x="9354" y="443"/>
                  </a:cubicBezTo>
                  <a:lnTo>
                    <a:pt x="9354" y="537"/>
                  </a:lnTo>
                  <a:cubicBezTo>
                    <a:pt x="9352" y="584"/>
                    <a:pt x="9349" y="631"/>
                    <a:pt x="9347" y="678"/>
                  </a:cubicBezTo>
                  <a:cubicBezTo>
                    <a:pt x="9338" y="637"/>
                    <a:pt x="9329" y="597"/>
                    <a:pt x="9320" y="556"/>
                  </a:cubicBezTo>
                  <a:cubicBezTo>
                    <a:pt x="9309" y="537"/>
                    <a:pt x="9297" y="518"/>
                    <a:pt x="9286" y="499"/>
                  </a:cubicBezTo>
                  <a:cubicBezTo>
                    <a:pt x="9287" y="477"/>
                    <a:pt x="9289" y="455"/>
                    <a:pt x="9290" y="433"/>
                  </a:cubicBezTo>
                  <a:cubicBezTo>
                    <a:pt x="9280" y="414"/>
                    <a:pt x="9269" y="396"/>
                    <a:pt x="9259" y="377"/>
                  </a:cubicBezTo>
                  <a:cubicBezTo>
                    <a:pt x="9249" y="324"/>
                    <a:pt x="9239" y="270"/>
                    <a:pt x="9229" y="217"/>
                  </a:cubicBezTo>
                  <a:lnTo>
                    <a:pt x="9229" y="47"/>
                  </a:lnTo>
                  <a:lnTo>
                    <a:pt x="8264" y="235"/>
                  </a:lnTo>
                  <a:lnTo>
                    <a:pt x="7774" y="348"/>
                  </a:lnTo>
                  <a:lnTo>
                    <a:pt x="7509" y="405"/>
                  </a:lnTo>
                  <a:lnTo>
                    <a:pt x="7436" y="414"/>
                  </a:lnTo>
                  <a:cubicBezTo>
                    <a:pt x="7429" y="417"/>
                    <a:pt x="7421" y="421"/>
                    <a:pt x="7414" y="424"/>
                  </a:cubicBezTo>
                  <a:lnTo>
                    <a:pt x="7368" y="424"/>
                  </a:lnTo>
                  <a:lnTo>
                    <a:pt x="7322" y="433"/>
                  </a:lnTo>
                  <a:lnTo>
                    <a:pt x="7144" y="480"/>
                  </a:lnTo>
                  <a:lnTo>
                    <a:pt x="6700" y="546"/>
                  </a:lnTo>
                  <a:cubicBezTo>
                    <a:pt x="6697" y="571"/>
                    <a:pt x="6695" y="596"/>
                    <a:pt x="6692" y="621"/>
                  </a:cubicBezTo>
                  <a:lnTo>
                    <a:pt x="6673" y="621"/>
                  </a:lnTo>
                  <a:cubicBezTo>
                    <a:pt x="6658" y="722"/>
                    <a:pt x="6642" y="822"/>
                    <a:pt x="6627" y="923"/>
                  </a:cubicBezTo>
                  <a:lnTo>
                    <a:pt x="6627" y="753"/>
                  </a:lnTo>
                  <a:cubicBezTo>
                    <a:pt x="6623" y="769"/>
                    <a:pt x="6620" y="784"/>
                    <a:pt x="6616" y="800"/>
                  </a:cubicBezTo>
                  <a:cubicBezTo>
                    <a:pt x="6625" y="740"/>
                    <a:pt x="6634" y="681"/>
                    <a:pt x="6643" y="621"/>
                  </a:cubicBezTo>
                  <a:cubicBezTo>
                    <a:pt x="6650" y="599"/>
                    <a:pt x="6658" y="578"/>
                    <a:pt x="6665" y="556"/>
                  </a:cubicBezTo>
                  <a:lnTo>
                    <a:pt x="6601" y="565"/>
                  </a:lnTo>
                  <a:lnTo>
                    <a:pt x="6551" y="565"/>
                  </a:lnTo>
                  <a:cubicBezTo>
                    <a:pt x="6542" y="568"/>
                    <a:pt x="6534" y="571"/>
                    <a:pt x="6525" y="574"/>
                  </a:cubicBezTo>
                  <a:lnTo>
                    <a:pt x="6206" y="621"/>
                  </a:lnTo>
                  <a:lnTo>
                    <a:pt x="6134" y="621"/>
                  </a:lnTo>
                  <a:cubicBezTo>
                    <a:pt x="6109" y="631"/>
                    <a:pt x="6083" y="640"/>
                    <a:pt x="6058" y="650"/>
                  </a:cubicBezTo>
                  <a:lnTo>
                    <a:pt x="6024" y="650"/>
                  </a:lnTo>
                  <a:lnTo>
                    <a:pt x="6001" y="650"/>
                  </a:lnTo>
                  <a:lnTo>
                    <a:pt x="5967" y="650"/>
                  </a:lnTo>
                  <a:lnTo>
                    <a:pt x="5864" y="678"/>
                  </a:lnTo>
                  <a:lnTo>
                    <a:pt x="5849" y="669"/>
                  </a:lnTo>
                  <a:lnTo>
                    <a:pt x="5818" y="678"/>
                  </a:lnTo>
                  <a:lnTo>
                    <a:pt x="5792" y="678"/>
                  </a:lnTo>
                  <a:cubicBezTo>
                    <a:pt x="5777" y="684"/>
                    <a:pt x="5761" y="691"/>
                    <a:pt x="5746" y="697"/>
                  </a:cubicBezTo>
                  <a:lnTo>
                    <a:pt x="5701" y="706"/>
                  </a:lnTo>
                  <a:lnTo>
                    <a:pt x="5674" y="706"/>
                  </a:lnTo>
                  <a:lnTo>
                    <a:pt x="5348" y="753"/>
                  </a:lnTo>
                  <a:lnTo>
                    <a:pt x="4645" y="819"/>
                  </a:lnTo>
                  <a:lnTo>
                    <a:pt x="4615" y="819"/>
                  </a:lnTo>
                  <a:lnTo>
                    <a:pt x="3604" y="857"/>
                  </a:lnTo>
                  <a:lnTo>
                    <a:pt x="3578" y="857"/>
                  </a:lnTo>
                  <a:lnTo>
                    <a:pt x="3536" y="857"/>
                  </a:lnTo>
                  <a:lnTo>
                    <a:pt x="3316" y="857"/>
                  </a:lnTo>
                  <a:lnTo>
                    <a:pt x="3073" y="819"/>
                  </a:lnTo>
                  <a:lnTo>
                    <a:pt x="2940" y="810"/>
                  </a:lnTo>
                  <a:cubicBezTo>
                    <a:pt x="2937" y="832"/>
                    <a:pt x="2935" y="854"/>
                    <a:pt x="2932" y="876"/>
                  </a:cubicBezTo>
                  <a:cubicBezTo>
                    <a:pt x="2931" y="895"/>
                    <a:pt x="2929" y="913"/>
                    <a:pt x="2928" y="932"/>
                  </a:cubicBezTo>
                  <a:cubicBezTo>
                    <a:pt x="2927" y="1026"/>
                    <a:pt x="2925" y="1121"/>
                    <a:pt x="2924" y="1215"/>
                  </a:cubicBezTo>
                  <a:cubicBezTo>
                    <a:pt x="2918" y="1278"/>
                    <a:pt x="2911" y="1340"/>
                    <a:pt x="2905" y="1403"/>
                  </a:cubicBezTo>
                  <a:cubicBezTo>
                    <a:pt x="2899" y="1428"/>
                    <a:pt x="2892" y="1453"/>
                    <a:pt x="2886" y="1478"/>
                  </a:cubicBezTo>
                  <a:cubicBezTo>
                    <a:pt x="2887" y="1506"/>
                    <a:pt x="2889" y="1535"/>
                    <a:pt x="2890" y="1563"/>
                  </a:cubicBezTo>
                  <a:cubicBezTo>
                    <a:pt x="2893" y="1604"/>
                    <a:pt x="2895" y="1644"/>
                    <a:pt x="2898" y="1685"/>
                  </a:cubicBezTo>
                  <a:cubicBezTo>
                    <a:pt x="2888" y="1688"/>
                    <a:pt x="2877" y="1692"/>
                    <a:pt x="2867" y="1695"/>
                  </a:cubicBezTo>
                  <a:lnTo>
                    <a:pt x="2822" y="1629"/>
                  </a:lnTo>
                  <a:cubicBezTo>
                    <a:pt x="2814" y="1626"/>
                    <a:pt x="2807" y="1623"/>
                    <a:pt x="2799" y="1620"/>
                  </a:cubicBezTo>
                  <a:lnTo>
                    <a:pt x="2754" y="1695"/>
                  </a:lnTo>
                  <a:cubicBezTo>
                    <a:pt x="2744" y="1729"/>
                    <a:pt x="2733" y="1764"/>
                    <a:pt x="2723" y="1798"/>
                  </a:cubicBezTo>
                  <a:cubicBezTo>
                    <a:pt x="2707" y="1852"/>
                    <a:pt x="2690" y="1905"/>
                    <a:pt x="2674" y="1959"/>
                  </a:cubicBezTo>
                  <a:cubicBezTo>
                    <a:pt x="2655" y="2034"/>
                    <a:pt x="2636" y="2110"/>
                    <a:pt x="2617" y="2185"/>
                  </a:cubicBezTo>
                  <a:cubicBezTo>
                    <a:pt x="2609" y="2235"/>
                    <a:pt x="2602" y="2285"/>
                    <a:pt x="2594" y="2335"/>
                  </a:cubicBezTo>
                  <a:cubicBezTo>
                    <a:pt x="2586" y="2366"/>
                    <a:pt x="2579" y="2398"/>
                    <a:pt x="2571" y="2429"/>
                  </a:cubicBezTo>
                  <a:cubicBezTo>
                    <a:pt x="2566" y="2442"/>
                    <a:pt x="2561" y="2454"/>
                    <a:pt x="2556" y="2467"/>
                  </a:cubicBezTo>
                  <a:cubicBezTo>
                    <a:pt x="2548" y="2480"/>
                    <a:pt x="2541" y="2492"/>
                    <a:pt x="2533" y="2505"/>
                  </a:cubicBezTo>
                  <a:lnTo>
                    <a:pt x="2510" y="2505"/>
                  </a:lnTo>
                  <a:cubicBezTo>
                    <a:pt x="2501" y="2511"/>
                    <a:pt x="2493" y="2518"/>
                    <a:pt x="2484" y="2524"/>
                  </a:cubicBezTo>
                  <a:lnTo>
                    <a:pt x="2457" y="2533"/>
                  </a:lnTo>
                  <a:cubicBezTo>
                    <a:pt x="2451" y="2495"/>
                    <a:pt x="2444" y="2458"/>
                    <a:pt x="2438" y="2420"/>
                  </a:cubicBezTo>
                  <a:cubicBezTo>
                    <a:pt x="2430" y="2411"/>
                    <a:pt x="2423" y="2401"/>
                    <a:pt x="2415" y="2392"/>
                  </a:cubicBezTo>
                  <a:cubicBezTo>
                    <a:pt x="2406" y="2386"/>
                    <a:pt x="2398" y="2379"/>
                    <a:pt x="2389" y="2373"/>
                  </a:cubicBezTo>
                  <a:lnTo>
                    <a:pt x="2370" y="2354"/>
                  </a:lnTo>
                  <a:cubicBezTo>
                    <a:pt x="2362" y="2363"/>
                    <a:pt x="2355" y="2373"/>
                    <a:pt x="2347" y="2382"/>
                  </a:cubicBezTo>
                  <a:lnTo>
                    <a:pt x="2317" y="2448"/>
                  </a:lnTo>
                  <a:cubicBezTo>
                    <a:pt x="2304" y="2454"/>
                    <a:pt x="2292" y="2461"/>
                    <a:pt x="2279" y="2467"/>
                  </a:cubicBezTo>
                  <a:lnTo>
                    <a:pt x="2256" y="2467"/>
                  </a:lnTo>
                  <a:cubicBezTo>
                    <a:pt x="2241" y="2480"/>
                    <a:pt x="2225" y="2492"/>
                    <a:pt x="2210" y="2505"/>
                  </a:cubicBezTo>
                  <a:cubicBezTo>
                    <a:pt x="2199" y="2521"/>
                    <a:pt x="2187" y="2536"/>
                    <a:pt x="2176" y="2552"/>
                  </a:cubicBezTo>
                  <a:cubicBezTo>
                    <a:pt x="2170" y="2568"/>
                    <a:pt x="2163" y="2583"/>
                    <a:pt x="2157" y="2599"/>
                  </a:cubicBezTo>
                  <a:cubicBezTo>
                    <a:pt x="2134" y="2693"/>
                    <a:pt x="2112" y="2787"/>
                    <a:pt x="2089" y="2881"/>
                  </a:cubicBezTo>
                  <a:cubicBezTo>
                    <a:pt x="2083" y="2897"/>
                    <a:pt x="2076" y="2912"/>
                    <a:pt x="2070" y="2928"/>
                  </a:cubicBezTo>
                  <a:cubicBezTo>
                    <a:pt x="2050" y="2963"/>
                    <a:pt x="2029" y="2997"/>
                    <a:pt x="2009" y="3032"/>
                  </a:cubicBezTo>
                  <a:lnTo>
                    <a:pt x="1956" y="3079"/>
                  </a:lnTo>
                  <a:cubicBezTo>
                    <a:pt x="1943" y="3070"/>
                    <a:pt x="1931" y="3060"/>
                    <a:pt x="1918" y="3051"/>
                  </a:cubicBezTo>
                  <a:lnTo>
                    <a:pt x="1918" y="2957"/>
                  </a:lnTo>
                  <a:cubicBezTo>
                    <a:pt x="1919" y="2929"/>
                    <a:pt x="1921" y="2900"/>
                    <a:pt x="1922" y="2872"/>
                  </a:cubicBezTo>
                  <a:cubicBezTo>
                    <a:pt x="1928" y="2853"/>
                    <a:pt x="1935" y="2834"/>
                    <a:pt x="1941" y="2815"/>
                  </a:cubicBezTo>
                  <a:cubicBezTo>
                    <a:pt x="1924" y="2777"/>
                    <a:pt x="1908" y="2740"/>
                    <a:pt x="1891" y="2702"/>
                  </a:cubicBezTo>
                  <a:cubicBezTo>
                    <a:pt x="1881" y="2712"/>
                    <a:pt x="1871" y="2721"/>
                    <a:pt x="1861" y="2731"/>
                  </a:cubicBezTo>
                  <a:cubicBezTo>
                    <a:pt x="1827" y="2791"/>
                    <a:pt x="1792" y="2850"/>
                    <a:pt x="1758" y="2910"/>
                  </a:cubicBezTo>
                  <a:cubicBezTo>
                    <a:pt x="1749" y="2929"/>
                    <a:pt x="1741" y="2947"/>
                    <a:pt x="1732" y="2966"/>
                  </a:cubicBezTo>
                  <a:cubicBezTo>
                    <a:pt x="1726" y="3010"/>
                    <a:pt x="1719" y="3054"/>
                    <a:pt x="1713" y="3098"/>
                  </a:cubicBezTo>
                  <a:cubicBezTo>
                    <a:pt x="1710" y="3107"/>
                    <a:pt x="1708" y="3117"/>
                    <a:pt x="1705" y="3126"/>
                  </a:cubicBezTo>
                  <a:cubicBezTo>
                    <a:pt x="1700" y="3157"/>
                    <a:pt x="1695" y="3189"/>
                    <a:pt x="1690" y="3220"/>
                  </a:cubicBezTo>
                  <a:cubicBezTo>
                    <a:pt x="1677" y="3201"/>
                    <a:pt x="1665" y="3183"/>
                    <a:pt x="1652" y="3164"/>
                  </a:cubicBezTo>
                  <a:cubicBezTo>
                    <a:pt x="1644" y="3155"/>
                    <a:pt x="1637" y="3145"/>
                    <a:pt x="1629" y="3136"/>
                  </a:cubicBezTo>
                  <a:lnTo>
                    <a:pt x="1603" y="3136"/>
                  </a:lnTo>
                  <a:cubicBezTo>
                    <a:pt x="1594" y="3155"/>
                    <a:pt x="1585" y="3173"/>
                    <a:pt x="1576" y="3192"/>
                  </a:cubicBezTo>
                  <a:cubicBezTo>
                    <a:pt x="1575" y="3217"/>
                    <a:pt x="1573" y="3242"/>
                    <a:pt x="1572" y="3267"/>
                  </a:cubicBezTo>
                  <a:cubicBezTo>
                    <a:pt x="1578" y="3295"/>
                    <a:pt x="1585" y="3324"/>
                    <a:pt x="1591" y="3352"/>
                  </a:cubicBezTo>
                  <a:lnTo>
                    <a:pt x="1588" y="3409"/>
                  </a:lnTo>
                  <a:cubicBezTo>
                    <a:pt x="1583" y="3415"/>
                    <a:pt x="1577" y="3421"/>
                    <a:pt x="1572" y="3427"/>
                  </a:cubicBezTo>
                  <a:cubicBezTo>
                    <a:pt x="1570" y="3459"/>
                    <a:pt x="1567" y="3490"/>
                    <a:pt x="1565" y="3522"/>
                  </a:cubicBezTo>
                  <a:cubicBezTo>
                    <a:pt x="1560" y="3534"/>
                    <a:pt x="1555" y="3547"/>
                    <a:pt x="1550" y="3559"/>
                  </a:cubicBezTo>
                  <a:cubicBezTo>
                    <a:pt x="1542" y="3590"/>
                    <a:pt x="1535" y="3622"/>
                    <a:pt x="1527" y="3653"/>
                  </a:cubicBezTo>
                  <a:cubicBezTo>
                    <a:pt x="1524" y="3669"/>
                    <a:pt x="1522" y="3685"/>
                    <a:pt x="1519" y="3701"/>
                  </a:cubicBezTo>
                  <a:cubicBezTo>
                    <a:pt x="1509" y="3717"/>
                    <a:pt x="1499" y="3732"/>
                    <a:pt x="1489" y="3748"/>
                  </a:cubicBezTo>
                  <a:cubicBezTo>
                    <a:pt x="1465" y="3732"/>
                    <a:pt x="1441" y="3717"/>
                    <a:pt x="1417" y="3701"/>
                  </a:cubicBezTo>
                  <a:lnTo>
                    <a:pt x="1390" y="3719"/>
                  </a:lnTo>
                  <a:cubicBezTo>
                    <a:pt x="1384" y="3729"/>
                    <a:pt x="1377" y="3738"/>
                    <a:pt x="1371" y="3748"/>
                  </a:cubicBezTo>
                  <a:cubicBezTo>
                    <a:pt x="1358" y="3757"/>
                    <a:pt x="1346" y="3767"/>
                    <a:pt x="1333" y="3776"/>
                  </a:cubicBezTo>
                  <a:lnTo>
                    <a:pt x="1314" y="3795"/>
                  </a:lnTo>
                  <a:cubicBezTo>
                    <a:pt x="1306" y="3811"/>
                    <a:pt x="1299" y="3826"/>
                    <a:pt x="1291" y="3842"/>
                  </a:cubicBezTo>
                  <a:cubicBezTo>
                    <a:pt x="1286" y="3861"/>
                    <a:pt x="1281" y="3879"/>
                    <a:pt x="1276" y="3898"/>
                  </a:cubicBezTo>
                  <a:cubicBezTo>
                    <a:pt x="1268" y="3911"/>
                    <a:pt x="1261" y="3923"/>
                    <a:pt x="1253" y="3936"/>
                  </a:cubicBezTo>
                  <a:cubicBezTo>
                    <a:pt x="1243" y="3930"/>
                    <a:pt x="1233" y="3923"/>
                    <a:pt x="1223" y="3917"/>
                  </a:cubicBezTo>
                  <a:cubicBezTo>
                    <a:pt x="1215" y="3920"/>
                    <a:pt x="1208" y="3924"/>
                    <a:pt x="1200" y="3927"/>
                  </a:cubicBezTo>
                  <a:cubicBezTo>
                    <a:pt x="1199" y="3946"/>
                    <a:pt x="1197" y="3964"/>
                    <a:pt x="1196" y="3983"/>
                  </a:cubicBezTo>
                  <a:cubicBezTo>
                    <a:pt x="1192" y="4008"/>
                    <a:pt x="1189" y="4033"/>
                    <a:pt x="1185" y="4058"/>
                  </a:cubicBezTo>
                  <a:cubicBezTo>
                    <a:pt x="1177" y="4071"/>
                    <a:pt x="1170" y="4083"/>
                    <a:pt x="1162" y="4096"/>
                  </a:cubicBezTo>
                  <a:cubicBezTo>
                    <a:pt x="1160" y="4115"/>
                    <a:pt x="1157" y="4134"/>
                    <a:pt x="1155" y="4153"/>
                  </a:cubicBezTo>
                  <a:lnTo>
                    <a:pt x="1128" y="4162"/>
                  </a:lnTo>
                  <a:lnTo>
                    <a:pt x="1101" y="4153"/>
                  </a:lnTo>
                  <a:cubicBezTo>
                    <a:pt x="1092" y="4175"/>
                    <a:pt x="1084" y="4196"/>
                    <a:pt x="1075" y="4218"/>
                  </a:cubicBezTo>
                  <a:cubicBezTo>
                    <a:pt x="1070" y="4228"/>
                    <a:pt x="1065" y="4237"/>
                    <a:pt x="1060" y="4247"/>
                  </a:cubicBezTo>
                  <a:cubicBezTo>
                    <a:pt x="1055" y="4263"/>
                    <a:pt x="1049" y="4278"/>
                    <a:pt x="1044" y="4294"/>
                  </a:cubicBezTo>
                  <a:lnTo>
                    <a:pt x="1010" y="4331"/>
                  </a:lnTo>
                  <a:cubicBezTo>
                    <a:pt x="999" y="4337"/>
                    <a:pt x="987" y="4344"/>
                    <a:pt x="976" y="4350"/>
                  </a:cubicBezTo>
                  <a:cubicBezTo>
                    <a:pt x="967" y="4378"/>
                    <a:pt x="958" y="4407"/>
                    <a:pt x="949" y="4435"/>
                  </a:cubicBezTo>
                  <a:cubicBezTo>
                    <a:pt x="944" y="4451"/>
                    <a:pt x="939" y="4466"/>
                    <a:pt x="934" y="4482"/>
                  </a:cubicBezTo>
                  <a:cubicBezTo>
                    <a:pt x="925" y="4485"/>
                    <a:pt x="917" y="4489"/>
                    <a:pt x="908" y="4492"/>
                  </a:cubicBezTo>
                  <a:cubicBezTo>
                    <a:pt x="898" y="4498"/>
                    <a:pt x="887" y="4504"/>
                    <a:pt x="877" y="4510"/>
                  </a:cubicBezTo>
                  <a:lnTo>
                    <a:pt x="828" y="4510"/>
                  </a:lnTo>
                  <a:cubicBezTo>
                    <a:pt x="817" y="4494"/>
                    <a:pt x="805" y="4479"/>
                    <a:pt x="794" y="4463"/>
                  </a:cubicBezTo>
                  <a:cubicBezTo>
                    <a:pt x="785" y="4476"/>
                    <a:pt x="776" y="4488"/>
                    <a:pt x="767" y="4501"/>
                  </a:cubicBezTo>
                  <a:cubicBezTo>
                    <a:pt x="739" y="4495"/>
                    <a:pt x="712" y="4488"/>
                    <a:pt x="684" y="4482"/>
                  </a:cubicBezTo>
                  <a:lnTo>
                    <a:pt x="665" y="4501"/>
                  </a:lnTo>
                  <a:cubicBezTo>
                    <a:pt x="648" y="4510"/>
                    <a:pt x="632" y="4520"/>
                    <a:pt x="615" y="4529"/>
                  </a:cubicBezTo>
                  <a:cubicBezTo>
                    <a:pt x="604" y="4545"/>
                    <a:pt x="592" y="4560"/>
                    <a:pt x="581" y="4576"/>
                  </a:cubicBezTo>
                  <a:cubicBezTo>
                    <a:pt x="572" y="4598"/>
                    <a:pt x="564" y="4620"/>
                    <a:pt x="555" y="4642"/>
                  </a:cubicBezTo>
                  <a:cubicBezTo>
                    <a:pt x="546" y="4651"/>
                    <a:pt x="537" y="4661"/>
                    <a:pt x="528" y="4670"/>
                  </a:cubicBezTo>
                  <a:cubicBezTo>
                    <a:pt x="520" y="4667"/>
                    <a:pt x="513" y="4664"/>
                    <a:pt x="505" y="4661"/>
                  </a:cubicBezTo>
                  <a:cubicBezTo>
                    <a:pt x="497" y="4674"/>
                    <a:pt x="490" y="4686"/>
                    <a:pt x="482" y="4699"/>
                  </a:cubicBezTo>
                  <a:cubicBezTo>
                    <a:pt x="478" y="4715"/>
                    <a:pt x="475" y="4730"/>
                    <a:pt x="471" y="4746"/>
                  </a:cubicBezTo>
                  <a:cubicBezTo>
                    <a:pt x="468" y="4762"/>
                    <a:pt x="466" y="4777"/>
                    <a:pt x="463" y="4793"/>
                  </a:cubicBezTo>
                  <a:lnTo>
                    <a:pt x="418" y="4868"/>
                  </a:lnTo>
                  <a:cubicBezTo>
                    <a:pt x="408" y="4887"/>
                    <a:pt x="397" y="4906"/>
                    <a:pt x="387" y="4925"/>
                  </a:cubicBezTo>
                  <a:cubicBezTo>
                    <a:pt x="380" y="4934"/>
                    <a:pt x="372" y="4944"/>
                    <a:pt x="365" y="4953"/>
                  </a:cubicBezTo>
                  <a:cubicBezTo>
                    <a:pt x="357" y="4984"/>
                    <a:pt x="350" y="5016"/>
                    <a:pt x="342" y="5047"/>
                  </a:cubicBezTo>
                  <a:cubicBezTo>
                    <a:pt x="343" y="5066"/>
                    <a:pt x="345" y="5085"/>
                    <a:pt x="346" y="5104"/>
                  </a:cubicBezTo>
                  <a:lnTo>
                    <a:pt x="349" y="5179"/>
                  </a:lnTo>
                  <a:cubicBezTo>
                    <a:pt x="343" y="5198"/>
                    <a:pt x="336" y="5216"/>
                    <a:pt x="330" y="5235"/>
                  </a:cubicBezTo>
                  <a:cubicBezTo>
                    <a:pt x="326" y="5251"/>
                    <a:pt x="323" y="5266"/>
                    <a:pt x="319" y="5282"/>
                  </a:cubicBezTo>
                  <a:lnTo>
                    <a:pt x="319" y="5358"/>
                  </a:lnTo>
                  <a:cubicBezTo>
                    <a:pt x="323" y="5389"/>
                    <a:pt x="326" y="5421"/>
                    <a:pt x="330" y="5452"/>
                  </a:cubicBezTo>
                  <a:cubicBezTo>
                    <a:pt x="324" y="5480"/>
                    <a:pt x="317" y="5509"/>
                    <a:pt x="311" y="5537"/>
                  </a:cubicBezTo>
                  <a:cubicBezTo>
                    <a:pt x="291" y="5552"/>
                    <a:pt x="271" y="5568"/>
                    <a:pt x="251" y="5583"/>
                  </a:cubicBezTo>
                  <a:cubicBezTo>
                    <a:pt x="239" y="5592"/>
                    <a:pt x="234" y="5588"/>
                    <a:pt x="222" y="5597"/>
                  </a:cubicBezTo>
                  <a:cubicBezTo>
                    <a:pt x="198" y="5588"/>
                    <a:pt x="169" y="5621"/>
                    <a:pt x="145" y="5612"/>
                  </a:cubicBezTo>
                  <a:cubicBezTo>
                    <a:pt x="140" y="5606"/>
                    <a:pt x="134" y="5599"/>
                    <a:pt x="129" y="5593"/>
                  </a:cubicBezTo>
                  <a:cubicBezTo>
                    <a:pt x="120" y="5581"/>
                    <a:pt x="112" y="5568"/>
                    <a:pt x="103" y="5556"/>
                  </a:cubicBezTo>
                  <a:cubicBezTo>
                    <a:pt x="98" y="5572"/>
                    <a:pt x="92" y="5587"/>
                    <a:pt x="87" y="5603"/>
                  </a:cubicBezTo>
                  <a:cubicBezTo>
                    <a:pt x="69" y="5641"/>
                    <a:pt x="52" y="5678"/>
                    <a:pt x="34" y="5716"/>
                  </a:cubicBezTo>
                  <a:cubicBezTo>
                    <a:pt x="30" y="5744"/>
                    <a:pt x="27" y="5772"/>
                    <a:pt x="23" y="5800"/>
                  </a:cubicBezTo>
                  <a:cubicBezTo>
                    <a:pt x="25" y="5822"/>
                    <a:pt x="28" y="5844"/>
                    <a:pt x="30" y="5866"/>
                  </a:cubicBezTo>
                  <a:lnTo>
                    <a:pt x="27" y="5932"/>
                  </a:lnTo>
                  <a:cubicBezTo>
                    <a:pt x="19" y="6076"/>
                    <a:pt x="12" y="6221"/>
                    <a:pt x="4" y="6365"/>
                  </a:cubicBezTo>
                  <a:cubicBezTo>
                    <a:pt x="3" y="6415"/>
                    <a:pt x="1" y="6466"/>
                    <a:pt x="0" y="6516"/>
                  </a:cubicBezTo>
                  <a:lnTo>
                    <a:pt x="312" y="6511"/>
                  </a:lnTo>
                  <a:lnTo>
                    <a:pt x="797" y="6493"/>
                  </a:lnTo>
                  <a:cubicBezTo>
                    <a:pt x="830" y="6498"/>
                    <a:pt x="863" y="6502"/>
                    <a:pt x="896" y="6507"/>
                  </a:cubicBezTo>
                  <a:lnTo>
                    <a:pt x="1200" y="6478"/>
                  </a:lnTo>
                  <a:lnTo>
                    <a:pt x="1390" y="6460"/>
                  </a:lnTo>
                  <a:cubicBezTo>
                    <a:pt x="1405" y="6447"/>
                    <a:pt x="1421" y="6435"/>
                    <a:pt x="1436" y="6422"/>
                  </a:cubicBezTo>
                  <a:lnTo>
                    <a:pt x="1534" y="6347"/>
                  </a:lnTo>
                  <a:lnTo>
                    <a:pt x="1732" y="6177"/>
                  </a:lnTo>
                  <a:cubicBezTo>
                    <a:pt x="1740" y="6193"/>
                    <a:pt x="1747" y="6208"/>
                    <a:pt x="1755" y="6224"/>
                  </a:cubicBezTo>
                  <a:cubicBezTo>
                    <a:pt x="1773" y="6199"/>
                    <a:pt x="1790" y="6174"/>
                    <a:pt x="1808" y="6149"/>
                  </a:cubicBezTo>
                  <a:cubicBezTo>
                    <a:pt x="1822" y="6133"/>
                    <a:pt x="1836" y="6118"/>
                    <a:pt x="1850" y="6102"/>
                  </a:cubicBezTo>
                  <a:cubicBezTo>
                    <a:pt x="1849" y="6083"/>
                    <a:pt x="1847" y="6064"/>
                    <a:pt x="1846" y="6045"/>
                  </a:cubicBezTo>
                  <a:lnTo>
                    <a:pt x="1888" y="6045"/>
                  </a:lnTo>
                  <a:cubicBezTo>
                    <a:pt x="1920" y="6014"/>
                    <a:pt x="1951" y="5982"/>
                    <a:pt x="1983" y="5951"/>
                  </a:cubicBezTo>
                  <a:cubicBezTo>
                    <a:pt x="1989" y="5932"/>
                    <a:pt x="1996" y="5914"/>
                    <a:pt x="2002" y="5895"/>
                  </a:cubicBezTo>
                  <a:cubicBezTo>
                    <a:pt x="2023" y="5892"/>
                    <a:pt x="2045" y="5888"/>
                    <a:pt x="2066" y="5885"/>
                  </a:cubicBezTo>
                  <a:cubicBezTo>
                    <a:pt x="2079" y="5863"/>
                    <a:pt x="2091" y="5841"/>
                    <a:pt x="2104" y="5819"/>
                  </a:cubicBezTo>
                  <a:cubicBezTo>
                    <a:pt x="2113" y="5835"/>
                    <a:pt x="2122" y="5850"/>
                    <a:pt x="2131" y="5866"/>
                  </a:cubicBezTo>
                  <a:cubicBezTo>
                    <a:pt x="2137" y="5850"/>
                    <a:pt x="2144" y="5835"/>
                    <a:pt x="2150" y="5819"/>
                  </a:cubicBezTo>
                  <a:cubicBezTo>
                    <a:pt x="2157" y="5794"/>
                    <a:pt x="2165" y="5769"/>
                    <a:pt x="2172" y="5744"/>
                  </a:cubicBezTo>
                  <a:cubicBezTo>
                    <a:pt x="2178" y="5731"/>
                    <a:pt x="2185" y="5719"/>
                    <a:pt x="2191" y="5706"/>
                  </a:cubicBezTo>
                  <a:cubicBezTo>
                    <a:pt x="2192" y="5734"/>
                    <a:pt x="2194" y="5763"/>
                    <a:pt x="2195" y="5791"/>
                  </a:cubicBezTo>
                  <a:cubicBezTo>
                    <a:pt x="2203" y="5785"/>
                    <a:pt x="2210" y="5778"/>
                    <a:pt x="2218" y="5772"/>
                  </a:cubicBezTo>
                  <a:cubicBezTo>
                    <a:pt x="2229" y="5778"/>
                    <a:pt x="2241" y="5785"/>
                    <a:pt x="2252" y="5791"/>
                  </a:cubicBezTo>
                  <a:cubicBezTo>
                    <a:pt x="2277" y="5775"/>
                    <a:pt x="2303" y="5760"/>
                    <a:pt x="2328" y="5744"/>
                  </a:cubicBezTo>
                  <a:lnTo>
                    <a:pt x="3130" y="5772"/>
                  </a:lnTo>
                  <a:lnTo>
                    <a:pt x="3460" y="5791"/>
                  </a:lnTo>
                  <a:lnTo>
                    <a:pt x="3699" y="5810"/>
                  </a:lnTo>
                  <a:cubicBezTo>
                    <a:pt x="3704" y="5829"/>
                    <a:pt x="3709" y="5847"/>
                    <a:pt x="3714" y="5866"/>
                  </a:cubicBezTo>
                  <a:cubicBezTo>
                    <a:pt x="3719" y="5888"/>
                    <a:pt x="3725" y="5910"/>
                    <a:pt x="3730" y="5932"/>
                  </a:cubicBezTo>
                  <a:cubicBezTo>
                    <a:pt x="3725" y="5945"/>
                    <a:pt x="3719" y="5957"/>
                    <a:pt x="3714" y="5970"/>
                  </a:cubicBezTo>
                  <a:cubicBezTo>
                    <a:pt x="3709" y="6011"/>
                    <a:pt x="3704" y="6051"/>
                    <a:pt x="3699" y="6092"/>
                  </a:cubicBezTo>
                  <a:cubicBezTo>
                    <a:pt x="3704" y="6117"/>
                    <a:pt x="3709" y="6143"/>
                    <a:pt x="3714" y="6168"/>
                  </a:cubicBezTo>
                  <a:cubicBezTo>
                    <a:pt x="3729" y="6152"/>
                    <a:pt x="3745" y="6137"/>
                    <a:pt x="3760" y="6121"/>
                  </a:cubicBezTo>
                  <a:cubicBezTo>
                    <a:pt x="3788" y="6064"/>
                    <a:pt x="3816" y="6008"/>
                    <a:pt x="3844" y="5951"/>
                  </a:cubicBezTo>
                  <a:cubicBezTo>
                    <a:pt x="3882" y="6067"/>
                    <a:pt x="3919" y="6183"/>
                    <a:pt x="3957" y="6299"/>
                  </a:cubicBezTo>
                  <a:cubicBezTo>
                    <a:pt x="3981" y="6371"/>
                    <a:pt x="4006" y="6444"/>
                    <a:pt x="4030" y="6516"/>
                  </a:cubicBezTo>
                  <a:cubicBezTo>
                    <a:pt x="4026" y="6648"/>
                    <a:pt x="4022" y="6779"/>
                    <a:pt x="4018" y="6911"/>
                  </a:cubicBezTo>
                  <a:lnTo>
                    <a:pt x="4728" y="6874"/>
                  </a:lnTo>
                  <a:lnTo>
                    <a:pt x="4751" y="6874"/>
                  </a:lnTo>
                  <a:lnTo>
                    <a:pt x="5302" y="6846"/>
                  </a:lnTo>
                  <a:lnTo>
                    <a:pt x="5329" y="6921"/>
                  </a:lnTo>
                  <a:cubicBezTo>
                    <a:pt x="5364" y="7003"/>
                    <a:pt x="5400" y="7084"/>
                    <a:pt x="5435" y="7166"/>
                  </a:cubicBezTo>
                  <a:lnTo>
                    <a:pt x="5477" y="7250"/>
                  </a:lnTo>
                  <a:cubicBezTo>
                    <a:pt x="5522" y="7357"/>
                    <a:pt x="5568" y="7464"/>
                    <a:pt x="5613" y="7571"/>
                  </a:cubicBezTo>
                  <a:cubicBezTo>
                    <a:pt x="5638" y="7627"/>
                    <a:pt x="5664" y="7684"/>
                    <a:pt x="5689" y="7740"/>
                  </a:cubicBezTo>
                  <a:cubicBezTo>
                    <a:pt x="5754" y="7884"/>
                    <a:pt x="5818" y="8029"/>
                    <a:pt x="5883" y="8173"/>
                  </a:cubicBezTo>
                  <a:lnTo>
                    <a:pt x="6096" y="8672"/>
                  </a:lnTo>
                  <a:cubicBezTo>
                    <a:pt x="6117" y="8729"/>
                    <a:pt x="6139" y="8785"/>
                    <a:pt x="6160" y="8842"/>
                  </a:cubicBezTo>
                  <a:lnTo>
                    <a:pt x="6415" y="9426"/>
                  </a:lnTo>
                  <a:cubicBezTo>
                    <a:pt x="6426" y="9457"/>
                    <a:pt x="6438" y="9489"/>
                    <a:pt x="6449" y="9520"/>
                  </a:cubicBezTo>
                  <a:lnTo>
                    <a:pt x="6669" y="10000"/>
                  </a:lnTo>
                  <a:lnTo>
                    <a:pt x="6848" y="9821"/>
                  </a:lnTo>
                  <a:lnTo>
                    <a:pt x="6939" y="9746"/>
                  </a:lnTo>
                  <a:lnTo>
                    <a:pt x="7015" y="9746"/>
                  </a:lnTo>
                  <a:lnTo>
                    <a:pt x="7117" y="9718"/>
                  </a:lnTo>
                  <a:lnTo>
                    <a:pt x="7254" y="9746"/>
                  </a:lnTo>
                  <a:cubicBezTo>
                    <a:pt x="7276" y="9696"/>
                    <a:pt x="7297" y="9645"/>
                    <a:pt x="7319" y="9595"/>
                  </a:cubicBezTo>
                  <a:cubicBezTo>
                    <a:pt x="7323" y="9529"/>
                    <a:pt x="7326" y="9463"/>
                    <a:pt x="7330" y="9397"/>
                  </a:cubicBezTo>
                  <a:cubicBezTo>
                    <a:pt x="7334" y="9328"/>
                    <a:pt x="7337" y="9259"/>
                    <a:pt x="7341" y="9190"/>
                  </a:cubicBezTo>
                  <a:cubicBezTo>
                    <a:pt x="7335" y="9099"/>
                    <a:pt x="7328" y="9008"/>
                    <a:pt x="7322" y="8917"/>
                  </a:cubicBezTo>
                  <a:cubicBezTo>
                    <a:pt x="7331" y="8945"/>
                    <a:pt x="7340" y="8974"/>
                    <a:pt x="7349" y="9002"/>
                  </a:cubicBezTo>
                  <a:cubicBezTo>
                    <a:pt x="7352" y="9058"/>
                    <a:pt x="7354" y="9115"/>
                    <a:pt x="7357" y="9171"/>
                  </a:cubicBezTo>
                  <a:cubicBezTo>
                    <a:pt x="7358" y="9243"/>
                    <a:pt x="7359" y="9316"/>
                    <a:pt x="7360" y="9388"/>
                  </a:cubicBezTo>
                  <a:cubicBezTo>
                    <a:pt x="7349" y="9495"/>
                    <a:pt x="7337" y="9601"/>
                    <a:pt x="7326" y="9708"/>
                  </a:cubicBezTo>
                  <a:cubicBezTo>
                    <a:pt x="7318" y="9721"/>
                    <a:pt x="7311" y="9733"/>
                    <a:pt x="7303" y="9746"/>
                  </a:cubicBezTo>
                  <a:cubicBezTo>
                    <a:pt x="7299" y="9771"/>
                    <a:pt x="7296" y="9796"/>
                    <a:pt x="7292" y="9821"/>
                  </a:cubicBezTo>
                  <a:cubicBezTo>
                    <a:pt x="7296" y="9843"/>
                    <a:pt x="7299" y="9865"/>
                    <a:pt x="7303" y="9887"/>
                  </a:cubicBezTo>
                  <a:cubicBezTo>
                    <a:pt x="7315" y="9896"/>
                    <a:pt x="7326" y="9906"/>
                    <a:pt x="7338" y="9915"/>
                  </a:cubicBezTo>
                  <a:lnTo>
                    <a:pt x="7338" y="9915"/>
                  </a:lnTo>
                  <a:lnTo>
                    <a:pt x="7338" y="9915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29">
              <a:extLst>
                <a:ext uri="{FF2B5EF4-FFF2-40B4-BE49-F238E27FC236}">
                  <a16:creationId xmlns:a16="http://schemas.microsoft.com/office/drawing/2014/main" id="{DBD4B236-BE2F-CE50-F5A3-3C729530D7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614747" y="2488672"/>
              <a:ext cx="2327275" cy="1841500"/>
            </a:xfrm>
            <a:custGeom>
              <a:avLst/>
              <a:gdLst>
                <a:gd name="T0" fmla="*/ 804 w 1466"/>
                <a:gd name="T1" fmla="*/ 1120 h 1160"/>
                <a:gd name="T2" fmla="*/ 831 w 1466"/>
                <a:gd name="T3" fmla="*/ 1109 h 1160"/>
                <a:gd name="T4" fmla="*/ 812 w 1466"/>
                <a:gd name="T5" fmla="*/ 1063 h 1160"/>
                <a:gd name="T6" fmla="*/ 787 w 1466"/>
                <a:gd name="T7" fmla="*/ 984 h 1160"/>
                <a:gd name="T8" fmla="*/ 834 w 1466"/>
                <a:gd name="T9" fmla="*/ 1061 h 1160"/>
                <a:gd name="T10" fmla="*/ 856 w 1466"/>
                <a:gd name="T11" fmla="*/ 1078 h 1160"/>
                <a:gd name="T12" fmla="*/ 914 w 1466"/>
                <a:gd name="T13" fmla="*/ 1022 h 1160"/>
                <a:gd name="T14" fmla="*/ 883 w 1466"/>
                <a:gd name="T15" fmla="*/ 1036 h 1160"/>
                <a:gd name="T16" fmla="*/ 860 w 1466"/>
                <a:gd name="T17" fmla="*/ 993 h 1160"/>
                <a:gd name="T18" fmla="*/ 877 w 1466"/>
                <a:gd name="T19" fmla="*/ 982 h 1160"/>
                <a:gd name="T20" fmla="*/ 924 w 1466"/>
                <a:gd name="T21" fmla="*/ 995 h 1160"/>
                <a:gd name="T22" fmla="*/ 978 w 1466"/>
                <a:gd name="T23" fmla="*/ 954 h 1160"/>
                <a:gd name="T24" fmla="*/ 974 w 1466"/>
                <a:gd name="T25" fmla="*/ 939 h 1160"/>
                <a:gd name="T26" fmla="*/ 1024 w 1466"/>
                <a:gd name="T27" fmla="*/ 943 h 1160"/>
                <a:gd name="T28" fmla="*/ 1078 w 1466"/>
                <a:gd name="T29" fmla="*/ 910 h 1160"/>
                <a:gd name="T30" fmla="*/ 1065 w 1466"/>
                <a:gd name="T31" fmla="*/ 879 h 1160"/>
                <a:gd name="T32" fmla="*/ 1084 w 1466"/>
                <a:gd name="T33" fmla="*/ 881 h 1160"/>
                <a:gd name="T34" fmla="*/ 1170 w 1466"/>
                <a:gd name="T35" fmla="*/ 823 h 1160"/>
                <a:gd name="T36" fmla="*/ 1190 w 1466"/>
                <a:gd name="T37" fmla="*/ 776 h 1160"/>
                <a:gd name="T38" fmla="*/ 1243 w 1466"/>
                <a:gd name="T39" fmla="*/ 752 h 1160"/>
                <a:gd name="T40" fmla="*/ 1287 w 1466"/>
                <a:gd name="T41" fmla="*/ 670 h 1160"/>
                <a:gd name="T42" fmla="*/ 1334 w 1466"/>
                <a:gd name="T43" fmla="*/ 565 h 1160"/>
                <a:gd name="T44" fmla="*/ 1439 w 1466"/>
                <a:gd name="T45" fmla="*/ 465 h 1160"/>
                <a:gd name="T46" fmla="*/ 1331 w 1466"/>
                <a:gd name="T47" fmla="*/ 333 h 1160"/>
                <a:gd name="T48" fmla="*/ 1140 w 1466"/>
                <a:gd name="T49" fmla="*/ 154 h 1160"/>
                <a:gd name="T50" fmla="*/ 770 w 1466"/>
                <a:gd name="T51" fmla="*/ 85 h 1160"/>
                <a:gd name="T52" fmla="*/ 685 w 1466"/>
                <a:gd name="T53" fmla="*/ 31 h 1160"/>
                <a:gd name="T54" fmla="*/ 322 w 1466"/>
                <a:gd name="T55" fmla="*/ 3 h 1160"/>
                <a:gd name="T56" fmla="*/ 275 w 1466"/>
                <a:gd name="T57" fmla="*/ 9 h 1160"/>
                <a:gd name="T58" fmla="*/ 206 w 1466"/>
                <a:gd name="T59" fmla="*/ 35 h 1160"/>
                <a:gd name="T60" fmla="*/ 113 w 1466"/>
                <a:gd name="T61" fmla="*/ 68 h 1160"/>
                <a:gd name="T62" fmla="*/ 69 w 1466"/>
                <a:gd name="T63" fmla="*/ 105 h 1160"/>
                <a:gd name="T64" fmla="*/ 31 w 1466"/>
                <a:gd name="T65" fmla="*/ 129 h 1160"/>
                <a:gd name="T66" fmla="*/ 8 w 1466"/>
                <a:gd name="T67" fmla="*/ 171 h 1160"/>
                <a:gd name="T68" fmla="*/ 19 w 1466"/>
                <a:gd name="T69" fmla="*/ 208 h 1160"/>
                <a:gd name="T70" fmla="*/ 59 w 1466"/>
                <a:gd name="T71" fmla="*/ 235 h 1160"/>
                <a:gd name="T72" fmla="*/ 89 w 1466"/>
                <a:gd name="T73" fmla="*/ 264 h 1160"/>
                <a:gd name="T74" fmla="*/ 128 w 1466"/>
                <a:gd name="T75" fmla="*/ 271 h 1160"/>
                <a:gd name="T76" fmla="*/ 156 w 1466"/>
                <a:gd name="T77" fmla="*/ 263 h 1160"/>
                <a:gd name="T78" fmla="*/ 163 w 1466"/>
                <a:gd name="T79" fmla="*/ 279 h 1160"/>
                <a:gd name="T80" fmla="*/ 167 w 1466"/>
                <a:gd name="T81" fmla="*/ 324 h 1160"/>
                <a:gd name="T82" fmla="*/ 191 w 1466"/>
                <a:gd name="T83" fmla="*/ 388 h 1160"/>
                <a:gd name="T84" fmla="*/ 224 w 1466"/>
                <a:gd name="T85" fmla="*/ 417 h 1160"/>
                <a:gd name="T86" fmla="*/ 229 w 1466"/>
                <a:gd name="T87" fmla="*/ 441 h 1160"/>
                <a:gd name="T88" fmla="*/ 289 w 1466"/>
                <a:gd name="T89" fmla="*/ 498 h 1160"/>
                <a:gd name="T90" fmla="*/ 343 w 1466"/>
                <a:gd name="T91" fmla="*/ 529 h 1160"/>
                <a:gd name="T92" fmla="*/ 355 w 1466"/>
                <a:gd name="T93" fmla="*/ 573 h 1160"/>
                <a:gd name="T94" fmla="*/ 389 w 1466"/>
                <a:gd name="T95" fmla="*/ 602 h 1160"/>
                <a:gd name="T96" fmla="*/ 442 w 1466"/>
                <a:gd name="T97" fmla="*/ 651 h 1160"/>
                <a:gd name="T98" fmla="*/ 436 w 1466"/>
                <a:gd name="T99" fmla="*/ 686 h 1160"/>
                <a:gd name="T100" fmla="*/ 468 w 1466"/>
                <a:gd name="T101" fmla="*/ 715 h 1160"/>
                <a:gd name="T102" fmla="*/ 491 w 1466"/>
                <a:gd name="T103" fmla="*/ 749 h 1160"/>
                <a:gd name="T104" fmla="*/ 541 w 1466"/>
                <a:gd name="T105" fmla="*/ 785 h 1160"/>
                <a:gd name="T106" fmla="*/ 574 w 1466"/>
                <a:gd name="T107" fmla="*/ 826 h 1160"/>
                <a:gd name="T108" fmla="*/ 597 w 1466"/>
                <a:gd name="T109" fmla="*/ 871 h 1160"/>
                <a:gd name="T110" fmla="*/ 603 w 1466"/>
                <a:gd name="T111" fmla="*/ 912 h 1160"/>
                <a:gd name="T112" fmla="*/ 616 w 1466"/>
                <a:gd name="T113" fmla="*/ 963 h 1160"/>
                <a:gd name="T114" fmla="*/ 655 w 1466"/>
                <a:gd name="T115" fmla="*/ 988 h 1160"/>
                <a:gd name="T116" fmla="*/ 674 w 1466"/>
                <a:gd name="T117" fmla="*/ 1027 h 1160"/>
                <a:gd name="T118" fmla="*/ 697 w 1466"/>
                <a:gd name="T119" fmla="*/ 1055 h 1160"/>
                <a:gd name="T120" fmla="*/ 703 w 1466"/>
                <a:gd name="T121" fmla="*/ 1108 h 1160"/>
                <a:gd name="T122" fmla="*/ 721 w 1466"/>
                <a:gd name="T123" fmla="*/ 1146 h 1160"/>
                <a:gd name="T124" fmla="*/ 773 w 1466"/>
                <a:gd name="T125" fmla="*/ 1160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66" h="1160">
                  <a:moveTo>
                    <a:pt x="773" y="1160"/>
                  </a:moveTo>
                  <a:lnTo>
                    <a:pt x="785" y="1142"/>
                  </a:lnTo>
                  <a:lnTo>
                    <a:pt x="793" y="1129"/>
                  </a:lnTo>
                  <a:lnTo>
                    <a:pt x="791" y="1124"/>
                  </a:lnTo>
                  <a:lnTo>
                    <a:pt x="806" y="1110"/>
                  </a:lnTo>
                  <a:lnTo>
                    <a:pt x="804" y="1120"/>
                  </a:lnTo>
                  <a:lnTo>
                    <a:pt x="797" y="1128"/>
                  </a:lnTo>
                  <a:lnTo>
                    <a:pt x="796" y="1136"/>
                  </a:lnTo>
                  <a:lnTo>
                    <a:pt x="815" y="1127"/>
                  </a:lnTo>
                  <a:lnTo>
                    <a:pt x="821" y="1122"/>
                  </a:lnTo>
                  <a:lnTo>
                    <a:pt x="827" y="1116"/>
                  </a:lnTo>
                  <a:lnTo>
                    <a:pt x="831" y="1109"/>
                  </a:lnTo>
                  <a:lnTo>
                    <a:pt x="835" y="1103"/>
                  </a:lnTo>
                  <a:lnTo>
                    <a:pt x="841" y="1098"/>
                  </a:lnTo>
                  <a:lnTo>
                    <a:pt x="844" y="1091"/>
                  </a:lnTo>
                  <a:lnTo>
                    <a:pt x="824" y="1075"/>
                  </a:lnTo>
                  <a:lnTo>
                    <a:pt x="818" y="1075"/>
                  </a:lnTo>
                  <a:lnTo>
                    <a:pt x="812" y="1063"/>
                  </a:lnTo>
                  <a:lnTo>
                    <a:pt x="817" y="1065"/>
                  </a:lnTo>
                  <a:lnTo>
                    <a:pt x="809" y="1049"/>
                  </a:lnTo>
                  <a:lnTo>
                    <a:pt x="799" y="1033"/>
                  </a:lnTo>
                  <a:lnTo>
                    <a:pt x="793" y="1022"/>
                  </a:lnTo>
                  <a:lnTo>
                    <a:pt x="783" y="982"/>
                  </a:lnTo>
                  <a:lnTo>
                    <a:pt x="787" y="984"/>
                  </a:lnTo>
                  <a:lnTo>
                    <a:pt x="795" y="993"/>
                  </a:lnTo>
                  <a:lnTo>
                    <a:pt x="796" y="1002"/>
                  </a:lnTo>
                  <a:lnTo>
                    <a:pt x="804" y="1025"/>
                  </a:lnTo>
                  <a:lnTo>
                    <a:pt x="808" y="1037"/>
                  </a:lnTo>
                  <a:lnTo>
                    <a:pt x="821" y="1049"/>
                  </a:lnTo>
                  <a:lnTo>
                    <a:pt x="834" y="1061"/>
                  </a:lnTo>
                  <a:lnTo>
                    <a:pt x="842" y="1066"/>
                  </a:lnTo>
                  <a:lnTo>
                    <a:pt x="844" y="1052"/>
                  </a:lnTo>
                  <a:lnTo>
                    <a:pt x="839" y="1040"/>
                  </a:lnTo>
                  <a:lnTo>
                    <a:pt x="845" y="1044"/>
                  </a:lnTo>
                  <a:lnTo>
                    <a:pt x="850" y="1078"/>
                  </a:lnTo>
                  <a:lnTo>
                    <a:pt x="856" y="1078"/>
                  </a:lnTo>
                  <a:lnTo>
                    <a:pt x="863" y="1073"/>
                  </a:lnTo>
                  <a:lnTo>
                    <a:pt x="882" y="1068"/>
                  </a:lnTo>
                  <a:lnTo>
                    <a:pt x="907" y="1054"/>
                  </a:lnTo>
                  <a:lnTo>
                    <a:pt x="911" y="1044"/>
                  </a:lnTo>
                  <a:lnTo>
                    <a:pt x="915" y="1028"/>
                  </a:lnTo>
                  <a:lnTo>
                    <a:pt x="914" y="1022"/>
                  </a:lnTo>
                  <a:lnTo>
                    <a:pt x="911" y="1018"/>
                  </a:lnTo>
                  <a:lnTo>
                    <a:pt x="897" y="1041"/>
                  </a:lnTo>
                  <a:lnTo>
                    <a:pt x="890" y="1045"/>
                  </a:lnTo>
                  <a:lnTo>
                    <a:pt x="875" y="1058"/>
                  </a:lnTo>
                  <a:lnTo>
                    <a:pt x="877" y="1045"/>
                  </a:lnTo>
                  <a:lnTo>
                    <a:pt x="883" y="1036"/>
                  </a:lnTo>
                  <a:lnTo>
                    <a:pt x="896" y="1025"/>
                  </a:lnTo>
                  <a:lnTo>
                    <a:pt x="903" y="1013"/>
                  </a:lnTo>
                  <a:lnTo>
                    <a:pt x="897" y="1004"/>
                  </a:lnTo>
                  <a:lnTo>
                    <a:pt x="897" y="995"/>
                  </a:lnTo>
                  <a:lnTo>
                    <a:pt x="882" y="989"/>
                  </a:lnTo>
                  <a:lnTo>
                    <a:pt x="860" y="993"/>
                  </a:lnTo>
                  <a:lnTo>
                    <a:pt x="831" y="987"/>
                  </a:lnTo>
                  <a:lnTo>
                    <a:pt x="824" y="981"/>
                  </a:lnTo>
                  <a:lnTo>
                    <a:pt x="834" y="981"/>
                  </a:lnTo>
                  <a:lnTo>
                    <a:pt x="859" y="981"/>
                  </a:lnTo>
                  <a:lnTo>
                    <a:pt x="866" y="987"/>
                  </a:lnTo>
                  <a:lnTo>
                    <a:pt x="877" y="982"/>
                  </a:lnTo>
                  <a:lnTo>
                    <a:pt x="886" y="981"/>
                  </a:lnTo>
                  <a:lnTo>
                    <a:pt x="901" y="989"/>
                  </a:lnTo>
                  <a:lnTo>
                    <a:pt x="909" y="985"/>
                  </a:lnTo>
                  <a:lnTo>
                    <a:pt x="914" y="991"/>
                  </a:lnTo>
                  <a:lnTo>
                    <a:pt x="917" y="998"/>
                  </a:lnTo>
                  <a:lnTo>
                    <a:pt x="924" y="995"/>
                  </a:lnTo>
                  <a:lnTo>
                    <a:pt x="928" y="990"/>
                  </a:lnTo>
                  <a:lnTo>
                    <a:pt x="938" y="990"/>
                  </a:lnTo>
                  <a:lnTo>
                    <a:pt x="943" y="994"/>
                  </a:lnTo>
                  <a:lnTo>
                    <a:pt x="967" y="974"/>
                  </a:lnTo>
                  <a:lnTo>
                    <a:pt x="982" y="964"/>
                  </a:lnTo>
                  <a:lnTo>
                    <a:pt x="978" y="954"/>
                  </a:lnTo>
                  <a:lnTo>
                    <a:pt x="968" y="948"/>
                  </a:lnTo>
                  <a:lnTo>
                    <a:pt x="950" y="943"/>
                  </a:lnTo>
                  <a:lnTo>
                    <a:pt x="960" y="935"/>
                  </a:lnTo>
                  <a:lnTo>
                    <a:pt x="959" y="925"/>
                  </a:lnTo>
                  <a:lnTo>
                    <a:pt x="965" y="934"/>
                  </a:lnTo>
                  <a:lnTo>
                    <a:pt x="974" y="939"/>
                  </a:lnTo>
                  <a:lnTo>
                    <a:pt x="985" y="947"/>
                  </a:lnTo>
                  <a:lnTo>
                    <a:pt x="986" y="956"/>
                  </a:lnTo>
                  <a:lnTo>
                    <a:pt x="992" y="964"/>
                  </a:lnTo>
                  <a:lnTo>
                    <a:pt x="996" y="959"/>
                  </a:lnTo>
                  <a:lnTo>
                    <a:pt x="1004" y="952"/>
                  </a:lnTo>
                  <a:lnTo>
                    <a:pt x="1024" y="943"/>
                  </a:lnTo>
                  <a:lnTo>
                    <a:pt x="1046" y="942"/>
                  </a:lnTo>
                  <a:lnTo>
                    <a:pt x="1046" y="937"/>
                  </a:lnTo>
                  <a:lnTo>
                    <a:pt x="1039" y="932"/>
                  </a:lnTo>
                  <a:lnTo>
                    <a:pt x="1048" y="932"/>
                  </a:lnTo>
                  <a:lnTo>
                    <a:pt x="1078" y="914"/>
                  </a:lnTo>
                  <a:lnTo>
                    <a:pt x="1078" y="910"/>
                  </a:lnTo>
                  <a:lnTo>
                    <a:pt x="1079" y="903"/>
                  </a:lnTo>
                  <a:lnTo>
                    <a:pt x="1083" y="891"/>
                  </a:lnTo>
                  <a:lnTo>
                    <a:pt x="1081" y="886"/>
                  </a:lnTo>
                  <a:lnTo>
                    <a:pt x="1065" y="884"/>
                  </a:lnTo>
                  <a:lnTo>
                    <a:pt x="1057" y="881"/>
                  </a:lnTo>
                  <a:lnTo>
                    <a:pt x="1065" y="879"/>
                  </a:lnTo>
                  <a:lnTo>
                    <a:pt x="1063" y="870"/>
                  </a:lnTo>
                  <a:lnTo>
                    <a:pt x="1067" y="862"/>
                  </a:lnTo>
                  <a:lnTo>
                    <a:pt x="1070" y="876"/>
                  </a:lnTo>
                  <a:lnTo>
                    <a:pt x="1076" y="873"/>
                  </a:lnTo>
                  <a:lnTo>
                    <a:pt x="1081" y="876"/>
                  </a:lnTo>
                  <a:lnTo>
                    <a:pt x="1084" y="881"/>
                  </a:lnTo>
                  <a:lnTo>
                    <a:pt x="1089" y="883"/>
                  </a:lnTo>
                  <a:lnTo>
                    <a:pt x="1126" y="863"/>
                  </a:lnTo>
                  <a:lnTo>
                    <a:pt x="1127" y="856"/>
                  </a:lnTo>
                  <a:lnTo>
                    <a:pt x="1130" y="852"/>
                  </a:lnTo>
                  <a:lnTo>
                    <a:pt x="1146" y="837"/>
                  </a:lnTo>
                  <a:lnTo>
                    <a:pt x="1170" y="823"/>
                  </a:lnTo>
                  <a:lnTo>
                    <a:pt x="1168" y="813"/>
                  </a:lnTo>
                  <a:lnTo>
                    <a:pt x="1158" y="814"/>
                  </a:lnTo>
                  <a:lnTo>
                    <a:pt x="1158" y="801"/>
                  </a:lnTo>
                  <a:lnTo>
                    <a:pt x="1163" y="795"/>
                  </a:lnTo>
                  <a:lnTo>
                    <a:pt x="1173" y="783"/>
                  </a:lnTo>
                  <a:lnTo>
                    <a:pt x="1190" y="776"/>
                  </a:lnTo>
                  <a:lnTo>
                    <a:pt x="1195" y="784"/>
                  </a:lnTo>
                  <a:lnTo>
                    <a:pt x="1216" y="784"/>
                  </a:lnTo>
                  <a:lnTo>
                    <a:pt x="1225" y="785"/>
                  </a:lnTo>
                  <a:lnTo>
                    <a:pt x="1234" y="780"/>
                  </a:lnTo>
                  <a:lnTo>
                    <a:pt x="1236" y="775"/>
                  </a:lnTo>
                  <a:lnTo>
                    <a:pt x="1243" y="752"/>
                  </a:lnTo>
                  <a:lnTo>
                    <a:pt x="1256" y="742"/>
                  </a:lnTo>
                  <a:lnTo>
                    <a:pt x="1270" y="737"/>
                  </a:lnTo>
                  <a:lnTo>
                    <a:pt x="1280" y="721"/>
                  </a:lnTo>
                  <a:lnTo>
                    <a:pt x="1284" y="714"/>
                  </a:lnTo>
                  <a:lnTo>
                    <a:pt x="1285" y="701"/>
                  </a:lnTo>
                  <a:lnTo>
                    <a:pt x="1287" y="670"/>
                  </a:lnTo>
                  <a:lnTo>
                    <a:pt x="1288" y="664"/>
                  </a:lnTo>
                  <a:lnTo>
                    <a:pt x="1295" y="634"/>
                  </a:lnTo>
                  <a:lnTo>
                    <a:pt x="1308" y="605"/>
                  </a:lnTo>
                  <a:lnTo>
                    <a:pt x="1323" y="585"/>
                  </a:lnTo>
                  <a:lnTo>
                    <a:pt x="1326" y="581"/>
                  </a:lnTo>
                  <a:lnTo>
                    <a:pt x="1334" y="565"/>
                  </a:lnTo>
                  <a:lnTo>
                    <a:pt x="1370" y="518"/>
                  </a:lnTo>
                  <a:lnTo>
                    <a:pt x="1390" y="498"/>
                  </a:lnTo>
                  <a:lnTo>
                    <a:pt x="1398" y="489"/>
                  </a:lnTo>
                  <a:lnTo>
                    <a:pt x="1404" y="485"/>
                  </a:lnTo>
                  <a:lnTo>
                    <a:pt x="1432" y="469"/>
                  </a:lnTo>
                  <a:lnTo>
                    <a:pt x="1439" y="465"/>
                  </a:lnTo>
                  <a:lnTo>
                    <a:pt x="1451" y="460"/>
                  </a:lnTo>
                  <a:lnTo>
                    <a:pt x="1460" y="459"/>
                  </a:lnTo>
                  <a:lnTo>
                    <a:pt x="1466" y="456"/>
                  </a:lnTo>
                  <a:lnTo>
                    <a:pt x="1407" y="404"/>
                  </a:lnTo>
                  <a:lnTo>
                    <a:pt x="1398" y="395"/>
                  </a:lnTo>
                  <a:lnTo>
                    <a:pt x="1331" y="333"/>
                  </a:lnTo>
                  <a:lnTo>
                    <a:pt x="1314" y="315"/>
                  </a:lnTo>
                  <a:lnTo>
                    <a:pt x="1258" y="262"/>
                  </a:lnTo>
                  <a:lnTo>
                    <a:pt x="1207" y="216"/>
                  </a:lnTo>
                  <a:lnTo>
                    <a:pt x="1187" y="197"/>
                  </a:lnTo>
                  <a:lnTo>
                    <a:pt x="1153" y="165"/>
                  </a:lnTo>
                  <a:lnTo>
                    <a:pt x="1140" y="154"/>
                  </a:lnTo>
                  <a:lnTo>
                    <a:pt x="1112" y="129"/>
                  </a:lnTo>
                  <a:lnTo>
                    <a:pt x="1105" y="120"/>
                  </a:lnTo>
                  <a:lnTo>
                    <a:pt x="960" y="123"/>
                  </a:lnTo>
                  <a:lnTo>
                    <a:pt x="955" y="124"/>
                  </a:lnTo>
                  <a:lnTo>
                    <a:pt x="767" y="128"/>
                  </a:lnTo>
                  <a:lnTo>
                    <a:pt x="770" y="85"/>
                  </a:lnTo>
                  <a:lnTo>
                    <a:pt x="751" y="63"/>
                  </a:lnTo>
                  <a:lnTo>
                    <a:pt x="721" y="25"/>
                  </a:lnTo>
                  <a:lnTo>
                    <a:pt x="699" y="43"/>
                  </a:lnTo>
                  <a:lnTo>
                    <a:pt x="688" y="49"/>
                  </a:lnTo>
                  <a:lnTo>
                    <a:pt x="684" y="41"/>
                  </a:lnTo>
                  <a:lnTo>
                    <a:pt x="685" y="31"/>
                  </a:lnTo>
                  <a:lnTo>
                    <a:pt x="691" y="24"/>
                  </a:lnTo>
                  <a:lnTo>
                    <a:pt x="687" y="17"/>
                  </a:lnTo>
                  <a:lnTo>
                    <a:pt x="684" y="10"/>
                  </a:lnTo>
                  <a:lnTo>
                    <a:pt x="621" y="9"/>
                  </a:lnTo>
                  <a:lnTo>
                    <a:pt x="533" y="7"/>
                  </a:lnTo>
                  <a:lnTo>
                    <a:pt x="322" y="3"/>
                  </a:lnTo>
                  <a:lnTo>
                    <a:pt x="302" y="8"/>
                  </a:lnTo>
                  <a:lnTo>
                    <a:pt x="294" y="6"/>
                  </a:lnTo>
                  <a:lnTo>
                    <a:pt x="288" y="9"/>
                  </a:lnTo>
                  <a:lnTo>
                    <a:pt x="287" y="0"/>
                  </a:lnTo>
                  <a:lnTo>
                    <a:pt x="281" y="3"/>
                  </a:lnTo>
                  <a:lnTo>
                    <a:pt x="275" y="9"/>
                  </a:lnTo>
                  <a:lnTo>
                    <a:pt x="270" y="16"/>
                  </a:lnTo>
                  <a:lnTo>
                    <a:pt x="263" y="12"/>
                  </a:lnTo>
                  <a:lnTo>
                    <a:pt x="253" y="19"/>
                  </a:lnTo>
                  <a:lnTo>
                    <a:pt x="236" y="19"/>
                  </a:lnTo>
                  <a:lnTo>
                    <a:pt x="232" y="26"/>
                  </a:lnTo>
                  <a:lnTo>
                    <a:pt x="206" y="35"/>
                  </a:lnTo>
                  <a:lnTo>
                    <a:pt x="196" y="35"/>
                  </a:lnTo>
                  <a:lnTo>
                    <a:pt x="197" y="41"/>
                  </a:lnTo>
                  <a:lnTo>
                    <a:pt x="185" y="47"/>
                  </a:lnTo>
                  <a:lnTo>
                    <a:pt x="174" y="54"/>
                  </a:lnTo>
                  <a:lnTo>
                    <a:pt x="171" y="50"/>
                  </a:lnTo>
                  <a:lnTo>
                    <a:pt x="113" y="68"/>
                  </a:lnTo>
                  <a:lnTo>
                    <a:pt x="87" y="76"/>
                  </a:lnTo>
                  <a:lnTo>
                    <a:pt x="75" y="80"/>
                  </a:lnTo>
                  <a:lnTo>
                    <a:pt x="70" y="87"/>
                  </a:lnTo>
                  <a:lnTo>
                    <a:pt x="67" y="92"/>
                  </a:lnTo>
                  <a:lnTo>
                    <a:pt x="67" y="98"/>
                  </a:lnTo>
                  <a:lnTo>
                    <a:pt x="69" y="105"/>
                  </a:lnTo>
                  <a:lnTo>
                    <a:pt x="60" y="107"/>
                  </a:lnTo>
                  <a:lnTo>
                    <a:pt x="56" y="111"/>
                  </a:lnTo>
                  <a:lnTo>
                    <a:pt x="46" y="117"/>
                  </a:lnTo>
                  <a:lnTo>
                    <a:pt x="42" y="124"/>
                  </a:lnTo>
                  <a:lnTo>
                    <a:pt x="34" y="125"/>
                  </a:lnTo>
                  <a:lnTo>
                    <a:pt x="31" y="129"/>
                  </a:lnTo>
                  <a:lnTo>
                    <a:pt x="27" y="137"/>
                  </a:lnTo>
                  <a:lnTo>
                    <a:pt x="22" y="148"/>
                  </a:lnTo>
                  <a:lnTo>
                    <a:pt x="16" y="146"/>
                  </a:lnTo>
                  <a:lnTo>
                    <a:pt x="12" y="153"/>
                  </a:lnTo>
                  <a:lnTo>
                    <a:pt x="8" y="156"/>
                  </a:lnTo>
                  <a:lnTo>
                    <a:pt x="8" y="171"/>
                  </a:lnTo>
                  <a:lnTo>
                    <a:pt x="1" y="178"/>
                  </a:lnTo>
                  <a:lnTo>
                    <a:pt x="0" y="192"/>
                  </a:lnTo>
                  <a:lnTo>
                    <a:pt x="3" y="198"/>
                  </a:lnTo>
                  <a:lnTo>
                    <a:pt x="8" y="200"/>
                  </a:lnTo>
                  <a:lnTo>
                    <a:pt x="14" y="202"/>
                  </a:lnTo>
                  <a:lnTo>
                    <a:pt x="19" y="208"/>
                  </a:lnTo>
                  <a:lnTo>
                    <a:pt x="26" y="212"/>
                  </a:lnTo>
                  <a:lnTo>
                    <a:pt x="30" y="217"/>
                  </a:lnTo>
                  <a:lnTo>
                    <a:pt x="36" y="222"/>
                  </a:lnTo>
                  <a:lnTo>
                    <a:pt x="55" y="224"/>
                  </a:lnTo>
                  <a:lnTo>
                    <a:pt x="54" y="231"/>
                  </a:lnTo>
                  <a:lnTo>
                    <a:pt x="59" y="235"/>
                  </a:lnTo>
                  <a:lnTo>
                    <a:pt x="65" y="241"/>
                  </a:lnTo>
                  <a:lnTo>
                    <a:pt x="70" y="245"/>
                  </a:lnTo>
                  <a:lnTo>
                    <a:pt x="74" y="251"/>
                  </a:lnTo>
                  <a:lnTo>
                    <a:pt x="80" y="254"/>
                  </a:lnTo>
                  <a:lnTo>
                    <a:pt x="84" y="263"/>
                  </a:lnTo>
                  <a:lnTo>
                    <a:pt x="89" y="264"/>
                  </a:lnTo>
                  <a:lnTo>
                    <a:pt x="94" y="269"/>
                  </a:lnTo>
                  <a:lnTo>
                    <a:pt x="99" y="271"/>
                  </a:lnTo>
                  <a:lnTo>
                    <a:pt x="104" y="274"/>
                  </a:lnTo>
                  <a:lnTo>
                    <a:pt x="110" y="272"/>
                  </a:lnTo>
                  <a:lnTo>
                    <a:pt x="116" y="272"/>
                  </a:lnTo>
                  <a:lnTo>
                    <a:pt x="128" y="271"/>
                  </a:lnTo>
                  <a:lnTo>
                    <a:pt x="135" y="270"/>
                  </a:lnTo>
                  <a:lnTo>
                    <a:pt x="141" y="273"/>
                  </a:lnTo>
                  <a:lnTo>
                    <a:pt x="145" y="279"/>
                  </a:lnTo>
                  <a:lnTo>
                    <a:pt x="151" y="280"/>
                  </a:lnTo>
                  <a:lnTo>
                    <a:pt x="157" y="278"/>
                  </a:lnTo>
                  <a:lnTo>
                    <a:pt x="156" y="263"/>
                  </a:lnTo>
                  <a:lnTo>
                    <a:pt x="163" y="257"/>
                  </a:lnTo>
                  <a:lnTo>
                    <a:pt x="165" y="262"/>
                  </a:lnTo>
                  <a:lnTo>
                    <a:pt x="169" y="251"/>
                  </a:lnTo>
                  <a:lnTo>
                    <a:pt x="175" y="251"/>
                  </a:lnTo>
                  <a:lnTo>
                    <a:pt x="160" y="273"/>
                  </a:lnTo>
                  <a:lnTo>
                    <a:pt x="163" y="279"/>
                  </a:lnTo>
                  <a:lnTo>
                    <a:pt x="153" y="288"/>
                  </a:lnTo>
                  <a:lnTo>
                    <a:pt x="160" y="288"/>
                  </a:lnTo>
                  <a:lnTo>
                    <a:pt x="158" y="295"/>
                  </a:lnTo>
                  <a:lnTo>
                    <a:pt x="163" y="298"/>
                  </a:lnTo>
                  <a:lnTo>
                    <a:pt x="162" y="320"/>
                  </a:lnTo>
                  <a:lnTo>
                    <a:pt x="167" y="324"/>
                  </a:lnTo>
                  <a:lnTo>
                    <a:pt x="172" y="337"/>
                  </a:lnTo>
                  <a:lnTo>
                    <a:pt x="184" y="352"/>
                  </a:lnTo>
                  <a:lnTo>
                    <a:pt x="185" y="360"/>
                  </a:lnTo>
                  <a:lnTo>
                    <a:pt x="188" y="371"/>
                  </a:lnTo>
                  <a:lnTo>
                    <a:pt x="191" y="378"/>
                  </a:lnTo>
                  <a:lnTo>
                    <a:pt x="191" y="388"/>
                  </a:lnTo>
                  <a:lnTo>
                    <a:pt x="195" y="396"/>
                  </a:lnTo>
                  <a:lnTo>
                    <a:pt x="209" y="397"/>
                  </a:lnTo>
                  <a:lnTo>
                    <a:pt x="210" y="408"/>
                  </a:lnTo>
                  <a:lnTo>
                    <a:pt x="214" y="414"/>
                  </a:lnTo>
                  <a:lnTo>
                    <a:pt x="219" y="408"/>
                  </a:lnTo>
                  <a:lnTo>
                    <a:pt x="224" y="417"/>
                  </a:lnTo>
                  <a:lnTo>
                    <a:pt x="215" y="421"/>
                  </a:lnTo>
                  <a:lnTo>
                    <a:pt x="220" y="427"/>
                  </a:lnTo>
                  <a:lnTo>
                    <a:pt x="225" y="423"/>
                  </a:lnTo>
                  <a:lnTo>
                    <a:pt x="224" y="431"/>
                  </a:lnTo>
                  <a:lnTo>
                    <a:pt x="234" y="436"/>
                  </a:lnTo>
                  <a:lnTo>
                    <a:pt x="229" y="441"/>
                  </a:lnTo>
                  <a:lnTo>
                    <a:pt x="234" y="447"/>
                  </a:lnTo>
                  <a:lnTo>
                    <a:pt x="242" y="464"/>
                  </a:lnTo>
                  <a:lnTo>
                    <a:pt x="250" y="470"/>
                  </a:lnTo>
                  <a:lnTo>
                    <a:pt x="261" y="476"/>
                  </a:lnTo>
                  <a:lnTo>
                    <a:pt x="283" y="496"/>
                  </a:lnTo>
                  <a:lnTo>
                    <a:pt x="289" y="498"/>
                  </a:lnTo>
                  <a:lnTo>
                    <a:pt x="302" y="505"/>
                  </a:lnTo>
                  <a:lnTo>
                    <a:pt x="317" y="516"/>
                  </a:lnTo>
                  <a:lnTo>
                    <a:pt x="323" y="523"/>
                  </a:lnTo>
                  <a:lnTo>
                    <a:pt x="326" y="528"/>
                  </a:lnTo>
                  <a:lnTo>
                    <a:pt x="333" y="533"/>
                  </a:lnTo>
                  <a:lnTo>
                    <a:pt x="343" y="529"/>
                  </a:lnTo>
                  <a:lnTo>
                    <a:pt x="348" y="537"/>
                  </a:lnTo>
                  <a:lnTo>
                    <a:pt x="341" y="542"/>
                  </a:lnTo>
                  <a:lnTo>
                    <a:pt x="348" y="551"/>
                  </a:lnTo>
                  <a:lnTo>
                    <a:pt x="344" y="558"/>
                  </a:lnTo>
                  <a:lnTo>
                    <a:pt x="358" y="568"/>
                  </a:lnTo>
                  <a:lnTo>
                    <a:pt x="355" y="573"/>
                  </a:lnTo>
                  <a:lnTo>
                    <a:pt x="355" y="583"/>
                  </a:lnTo>
                  <a:lnTo>
                    <a:pt x="360" y="588"/>
                  </a:lnTo>
                  <a:lnTo>
                    <a:pt x="367" y="591"/>
                  </a:lnTo>
                  <a:lnTo>
                    <a:pt x="372" y="598"/>
                  </a:lnTo>
                  <a:lnTo>
                    <a:pt x="380" y="595"/>
                  </a:lnTo>
                  <a:lnTo>
                    <a:pt x="389" y="602"/>
                  </a:lnTo>
                  <a:lnTo>
                    <a:pt x="397" y="605"/>
                  </a:lnTo>
                  <a:lnTo>
                    <a:pt x="410" y="619"/>
                  </a:lnTo>
                  <a:lnTo>
                    <a:pt x="419" y="629"/>
                  </a:lnTo>
                  <a:lnTo>
                    <a:pt x="421" y="637"/>
                  </a:lnTo>
                  <a:lnTo>
                    <a:pt x="436" y="642"/>
                  </a:lnTo>
                  <a:lnTo>
                    <a:pt x="442" y="651"/>
                  </a:lnTo>
                  <a:lnTo>
                    <a:pt x="437" y="659"/>
                  </a:lnTo>
                  <a:lnTo>
                    <a:pt x="444" y="664"/>
                  </a:lnTo>
                  <a:lnTo>
                    <a:pt x="434" y="666"/>
                  </a:lnTo>
                  <a:lnTo>
                    <a:pt x="440" y="678"/>
                  </a:lnTo>
                  <a:lnTo>
                    <a:pt x="433" y="678"/>
                  </a:lnTo>
                  <a:lnTo>
                    <a:pt x="436" y="686"/>
                  </a:lnTo>
                  <a:lnTo>
                    <a:pt x="446" y="695"/>
                  </a:lnTo>
                  <a:lnTo>
                    <a:pt x="450" y="698"/>
                  </a:lnTo>
                  <a:lnTo>
                    <a:pt x="455" y="703"/>
                  </a:lnTo>
                  <a:lnTo>
                    <a:pt x="462" y="703"/>
                  </a:lnTo>
                  <a:lnTo>
                    <a:pt x="460" y="709"/>
                  </a:lnTo>
                  <a:lnTo>
                    <a:pt x="468" y="715"/>
                  </a:lnTo>
                  <a:lnTo>
                    <a:pt x="465" y="718"/>
                  </a:lnTo>
                  <a:lnTo>
                    <a:pt x="465" y="725"/>
                  </a:lnTo>
                  <a:lnTo>
                    <a:pt x="477" y="734"/>
                  </a:lnTo>
                  <a:lnTo>
                    <a:pt x="485" y="738"/>
                  </a:lnTo>
                  <a:lnTo>
                    <a:pt x="492" y="741"/>
                  </a:lnTo>
                  <a:lnTo>
                    <a:pt x="491" y="749"/>
                  </a:lnTo>
                  <a:lnTo>
                    <a:pt x="491" y="754"/>
                  </a:lnTo>
                  <a:lnTo>
                    <a:pt x="499" y="764"/>
                  </a:lnTo>
                  <a:lnTo>
                    <a:pt x="511" y="773"/>
                  </a:lnTo>
                  <a:lnTo>
                    <a:pt x="531" y="781"/>
                  </a:lnTo>
                  <a:lnTo>
                    <a:pt x="538" y="781"/>
                  </a:lnTo>
                  <a:lnTo>
                    <a:pt x="541" y="785"/>
                  </a:lnTo>
                  <a:lnTo>
                    <a:pt x="553" y="794"/>
                  </a:lnTo>
                  <a:lnTo>
                    <a:pt x="560" y="797"/>
                  </a:lnTo>
                  <a:lnTo>
                    <a:pt x="569" y="803"/>
                  </a:lnTo>
                  <a:lnTo>
                    <a:pt x="571" y="809"/>
                  </a:lnTo>
                  <a:lnTo>
                    <a:pt x="574" y="813"/>
                  </a:lnTo>
                  <a:lnTo>
                    <a:pt x="574" y="826"/>
                  </a:lnTo>
                  <a:lnTo>
                    <a:pt x="575" y="838"/>
                  </a:lnTo>
                  <a:lnTo>
                    <a:pt x="584" y="852"/>
                  </a:lnTo>
                  <a:lnTo>
                    <a:pt x="583" y="858"/>
                  </a:lnTo>
                  <a:lnTo>
                    <a:pt x="590" y="863"/>
                  </a:lnTo>
                  <a:lnTo>
                    <a:pt x="589" y="871"/>
                  </a:lnTo>
                  <a:lnTo>
                    <a:pt x="597" y="871"/>
                  </a:lnTo>
                  <a:lnTo>
                    <a:pt x="599" y="878"/>
                  </a:lnTo>
                  <a:lnTo>
                    <a:pt x="599" y="886"/>
                  </a:lnTo>
                  <a:lnTo>
                    <a:pt x="600" y="893"/>
                  </a:lnTo>
                  <a:lnTo>
                    <a:pt x="601" y="899"/>
                  </a:lnTo>
                  <a:lnTo>
                    <a:pt x="604" y="903"/>
                  </a:lnTo>
                  <a:lnTo>
                    <a:pt x="603" y="912"/>
                  </a:lnTo>
                  <a:lnTo>
                    <a:pt x="601" y="921"/>
                  </a:lnTo>
                  <a:lnTo>
                    <a:pt x="604" y="925"/>
                  </a:lnTo>
                  <a:lnTo>
                    <a:pt x="609" y="939"/>
                  </a:lnTo>
                  <a:lnTo>
                    <a:pt x="605" y="947"/>
                  </a:lnTo>
                  <a:lnTo>
                    <a:pt x="612" y="959"/>
                  </a:lnTo>
                  <a:lnTo>
                    <a:pt x="616" y="963"/>
                  </a:lnTo>
                  <a:lnTo>
                    <a:pt x="621" y="967"/>
                  </a:lnTo>
                  <a:lnTo>
                    <a:pt x="634" y="974"/>
                  </a:lnTo>
                  <a:lnTo>
                    <a:pt x="642" y="974"/>
                  </a:lnTo>
                  <a:lnTo>
                    <a:pt x="648" y="977"/>
                  </a:lnTo>
                  <a:lnTo>
                    <a:pt x="650" y="982"/>
                  </a:lnTo>
                  <a:lnTo>
                    <a:pt x="655" y="988"/>
                  </a:lnTo>
                  <a:lnTo>
                    <a:pt x="662" y="991"/>
                  </a:lnTo>
                  <a:lnTo>
                    <a:pt x="663" y="995"/>
                  </a:lnTo>
                  <a:lnTo>
                    <a:pt x="675" y="1008"/>
                  </a:lnTo>
                  <a:lnTo>
                    <a:pt x="675" y="1014"/>
                  </a:lnTo>
                  <a:lnTo>
                    <a:pt x="673" y="1019"/>
                  </a:lnTo>
                  <a:lnTo>
                    <a:pt x="674" y="1027"/>
                  </a:lnTo>
                  <a:lnTo>
                    <a:pt x="679" y="1031"/>
                  </a:lnTo>
                  <a:lnTo>
                    <a:pt x="680" y="1040"/>
                  </a:lnTo>
                  <a:lnTo>
                    <a:pt x="685" y="1046"/>
                  </a:lnTo>
                  <a:lnTo>
                    <a:pt x="687" y="1053"/>
                  </a:lnTo>
                  <a:lnTo>
                    <a:pt x="693" y="1051"/>
                  </a:lnTo>
                  <a:lnTo>
                    <a:pt x="697" y="1055"/>
                  </a:lnTo>
                  <a:lnTo>
                    <a:pt x="698" y="1066"/>
                  </a:lnTo>
                  <a:lnTo>
                    <a:pt x="699" y="1077"/>
                  </a:lnTo>
                  <a:lnTo>
                    <a:pt x="690" y="1092"/>
                  </a:lnTo>
                  <a:lnTo>
                    <a:pt x="695" y="1096"/>
                  </a:lnTo>
                  <a:lnTo>
                    <a:pt x="699" y="1102"/>
                  </a:lnTo>
                  <a:lnTo>
                    <a:pt x="703" y="1108"/>
                  </a:lnTo>
                  <a:lnTo>
                    <a:pt x="704" y="1114"/>
                  </a:lnTo>
                  <a:lnTo>
                    <a:pt x="702" y="1120"/>
                  </a:lnTo>
                  <a:lnTo>
                    <a:pt x="706" y="1125"/>
                  </a:lnTo>
                  <a:lnTo>
                    <a:pt x="704" y="1131"/>
                  </a:lnTo>
                  <a:lnTo>
                    <a:pt x="704" y="1139"/>
                  </a:lnTo>
                  <a:lnTo>
                    <a:pt x="721" y="1146"/>
                  </a:lnTo>
                  <a:lnTo>
                    <a:pt x="737" y="1142"/>
                  </a:lnTo>
                  <a:lnTo>
                    <a:pt x="742" y="1144"/>
                  </a:lnTo>
                  <a:lnTo>
                    <a:pt x="746" y="1150"/>
                  </a:lnTo>
                  <a:lnTo>
                    <a:pt x="758" y="1157"/>
                  </a:lnTo>
                  <a:lnTo>
                    <a:pt x="766" y="1159"/>
                  </a:lnTo>
                  <a:lnTo>
                    <a:pt x="773" y="1160"/>
                  </a:lnTo>
                  <a:lnTo>
                    <a:pt x="773" y="1160"/>
                  </a:lnTo>
                  <a:lnTo>
                    <a:pt x="773" y="116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40">
              <a:extLst>
                <a:ext uri="{FF2B5EF4-FFF2-40B4-BE49-F238E27FC236}">
                  <a16:creationId xmlns:a16="http://schemas.microsoft.com/office/drawing/2014/main" id="{91CF3EC3-85D4-F644-A18D-04EB89027D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035809" y="1112309"/>
              <a:ext cx="15875" cy="57150"/>
            </a:xfrm>
            <a:custGeom>
              <a:avLst/>
              <a:gdLst>
                <a:gd name="T0" fmla="*/ 0 w 10"/>
                <a:gd name="T1" fmla="*/ 36 h 36"/>
                <a:gd name="T2" fmla="*/ 5 w 10"/>
                <a:gd name="T3" fmla="*/ 29 h 36"/>
                <a:gd name="T4" fmla="*/ 10 w 10"/>
                <a:gd name="T5" fmla="*/ 21 h 36"/>
                <a:gd name="T6" fmla="*/ 2 w 10"/>
                <a:gd name="T7" fmla="*/ 0 h 36"/>
                <a:gd name="T8" fmla="*/ 0 w 10"/>
                <a:gd name="T9" fmla="*/ 20 h 36"/>
                <a:gd name="T10" fmla="*/ 0 w 10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36">
                  <a:moveTo>
                    <a:pt x="0" y="36"/>
                  </a:moveTo>
                  <a:lnTo>
                    <a:pt x="5" y="29"/>
                  </a:lnTo>
                  <a:lnTo>
                    <a:pt x="10" y="21"/>
                  </a:lnTo>
                  <a:lnTo>
                    <a:pt x="2" y="0"/>
                  </a:lnTo>
                  <a:lnTo>
                    <a:pt x="0" y="20"/>
                  </a:lnTo>
                  <a:lnTo>
                    <a:pt x="0" y="36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42">
              <a:extLst>
                <a:ext uri="{FF2B5EF4-FFF2-40B4-BE49-F238E27FC236}">
                  <a16:creationId xmlns:a16="http://schemas.microsoft.com/office/drawing/2014/main" id="{4B7823C7-7ABB-4D07-43AC-AA50B9434B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032634" y="1094847"/>
              <a:ext cx="47625" cy="109538"/>
            </a:xfrm>
            <a:custGeom>
              <a:avLst/>
              <a:gdLst>
                <a:gd name="T0" fmla="*/ 0 w 30"/>
                <a:gd name="T1" fmla="*/ 69 h 69"/>
                <a:gd name="T2" fmla="*/ 8 w 30"/>
                <a:gd name="T3" fmla="*/ 62 h 69"/>
                <a:gd name="T4" fmla="*/ 28 w 30"/>
                <a:gd name="T5" fmla="*/ 33 h 69"/>
                <a:gd name="T6" fmla="*/ 30 w 30"/>
                <a:gd name="T7" fmla="*/ 26 h 69"/>
                <a:gd name="T8" fmla="*/ 29 w 30"/>
                <a:gd name="T9" fmla="*/ 0 h 69"/>
                <a:gd name="T10" fmla="*/ 26 w 30"/>
                <a:gd name="T11" fmla="*/ 11 h 69"/>
                <a:gd name="T12" fmla="*/ 28 w 30"/>
                <a:gd name="T13" fmla="*/ 21 h 69"/>
                <a:gd name="T14" fmla="*/ 23 w 30"/>
                <a:gd name="T15" fmla="*/ 31 h 69"/>
                <a:gd name="T16" fmla="*/ 20 w 30"/>
                <a:gd name="T17" fmla="*/ 41 h 69"/>
                <a:gd name="T18" fmla="*/ 1 w 30"/>
                <a:gd name="T19" fmla="*/ 60 h 69"/>
                <a:gd name="T20" fmla="*/ 0 w 30"/>
                <a:gd name="T21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69">
                  <a:moveTo>
                    <a:pt x="0" y="69"/>
                  </a:moveTo>
                  <a:lnTo>
                    <a:pt x="8" y="62"/>
                  </a:lnTo>
                  <a:lnTo>
                    <a:pt x="28" y="33"/>
                  </a:lnTo>
                  <a:lnTo>
                    <a:pt x="30" y="26"/>
                  </a:lnTo>
                  <a:lnTo>
                    <a:pt x="29" y="0"/>
                  </a:lnTo>
                  <a:lnTo>
                    <a:pt x="26" y="11"/>
                  </a:lnTo>
                  <a:lnTo>
                    <a:pt x="28" y="21"/>
                  </a:lnTo>
                  <a:lnTo>
                    <a:pt x="23" y="31"/>
                  </a:lnTo>
                  <a:lnTo>
                    <a:pt x="20" y="41"/>
                  </a:lnTo>
                  <a:lnTo>
                    <a:pt x="1" y="60"/>
                  </a:lnTo>
                  <a:lnTo>
                    <a:pt x="0" y="69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rans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-1" y="954911"/>
            <a:ext cx="12192001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289" name="GA Counties" hidden="1">
            <a:extLst>
              <a:ext uri="{FF2B5EF4-FFF2-40B4-BE49-F238E27FC236}">
                <a16:creationId xmlns:a16="http://schemas.microsoft.com/office/drawing/2014/main" id="{791D734E-27F8-E641-3727-39D4CEE15971}"/>
              </a:ext>
            </a:extLst>
          </p:cNvPr>
          <p:cNvGrpSpPr/>
          <p:nvPr userDrawn="1"/>
        </p:nvGrpSpPr>
        <p:grpSpPr>
          <a:xfrm>
            <a:off x="3945468" y="3550708"/>
            <a:ext cx="8314266" cy="9741764"/>
            <a:chOff x="3945468" y="3550708"/>
            <a:chExt cx="8314266" cy="9741764"/>
          </a:xfrm>
        </p:grpSpPr>
        <p:sp>
          <p:nvSpPr>
            <p:cNvPr id="1026" name="Freeform 54">
              <a:extLst>
                <a:ext uri="{FF2B5EF4-FFF2-40B4-BE49-F238E27FC236}">
                  <a16:creationId xmlns:a16="http://schemas.microsoft.com/office/drawing/2014/main" id="{74F00082-2108-B2D2-9D26-985E8A05C5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87765" y="4418048"/>
              <a:ext cx="695679" cy="636953"/>
            </a:xfrm>
            <a:custGeom>
              <a:avLst/>
              <a:gdLst>
                <a:gd name="T0" fmla="*/ 92 w 308"/>
                <a:gd name="T1" fmla="*/ 282 h 282"/>
                <a:gd name="T2" fmla="*/ 101 w 308"/>
                <a:gd name="T3" fmla="*/ 271 h 282"/>
                <a:gd name="T4" fmla="*/ 101 w 308"/>
                <a:gd name="T5" fmla="*/ 258 h 282"/>
                <a:gd name="T6" fmla="*/ 110 w 308"/>
                <a:gd name="T7" fmla="*/ 239 h 282"/>
                <a:gd name="T8" fmla="*/ 123 w 308"/>
                <a:gd name="T9" fmla="*/ 228 h 282"/>
                <a:gd name="T10" fmla="*/ 130 w 308"/>
                <a:gd name="T11" fmla="*/ 212 h 282"/>
                <a:gd name="T12" fmla="*/ 144 w 308"/>
                <a:gd name="T13" fmla="*/ 201 h 282"/>
                <a:gd name="T14" fmla="*/ 158 w 308"/>
                <a:gd name="T15" fmla="*/ 196 h 282"/>
                <a:gd name="T16" fmla="*/ 169 w 308"/>
                <a:gd name="T17" fmla="*/ 189 h 282"/>
                <a:gd name="T18" fmla="*/ 181 w 308"/>
                <a:gd name="T19" fmla="*/ 184 h 282"/>
                <a:gd name="T20" fmla="*/ 192 w 308"/>
                <a:gd name="T21" fmla="*/ 178 h 282"/>
                <a:gd name="T22" fmla="*/ 203 w 308"/>
                <a:gd name="T23" fmla="*/ 169 h 282"/>
                <a:gd name="T24" fmla="*/ 220 w 308"/>
                <a:gd name="T25" fmla="*/ 166 h 282"/>
                <a:gd name="T26" fmla="*/ 226 w 308"/>
                <a:gd name="T27" fmla="*/ 150 h 282"/>
                <a:gd name="T28" fmla="*/ 251 w 308"/>
                <a:gd name="T29" fmla="*/ 144 h 282"/>
                <a:gd name="T30" fmla="*/ 260 w 308"/>
                <a:gd name="T31" fmla="*/ 128 h 282"/>
                <a:gd name="T32" fmla="*/ 265 w 308"/>
                <a:gd name="T33" fmla="*/ 114 h 282"/>
                <a:gd name="T34" fmla="*/ 267 w 308"/>
                <a:gd name="T35" fmla="*/ 95 h 282"/>
                <a:gd name="T36" fmla="*/ 276 w 308"/>
                <a:gd name="T37" fmla="*/ 82 h 282"/>
                <a:gd name="T38" fmla="*/ 281 w 308"/>
                <a:gd name="T39" fmla="*/ 66 h 282"/>
                <a:gd name="T40" fmla="*/ 290 w 308"/>
                <a:gd name="T41" fmla="*/ 48 h 282"/>
                <a:gd name="T42" fmla="*/ 299 w 308"/>
                <a:gd name="T43" fmla="*/ 27 h 282"/>
                <a:gd name="T44" fmla="*/ 308 w 308"/>
                <a:gd name="T45" fmla="*/ 9 h 282"/>
                <a:gd name="T46" fmla="*/ 265 w 308"/>
                <a:gd name="T47" fmla="*/ 4 h 282"/>
                <a:gd name="T48" fmla="*/ 233 w 308"/>
                <a:gd name="T49" fmla="*/ 4 h 282"/>
                <a:gd name="T50" fmla="*/ 197 w 308"/>
                <a:gd name="T51" fmla="*/ 2 h 282"/>
                <a:gd name="T52" fmla="*/ 131 w 308"/>
                <a:gd name="T53" fmla="*/ 0 h 282"/>
                <a:gd name="T54" fmla="*/ 117 w 308"/>
                <a:gd name="T55" fmla="*/ 7 h 282"/>
                <a:gd name="T56" fmla="*/ 66 w 308"/>
                <a:gd name="T57" fmla="*/ 2 h 282"/>
                <a:gd name="T58" fmla="*/ 1 w 308"/>
                <a:gd name="T59" fmla="*/ 0 h 282"/>
                <a:gd name="T60" fmla="*/ 0 w 308"/>
                <a:gd name="T61" fmla="*/ 41 h 282"/>
                <a:gd name="T62" fmla="*/ 0 w 308"/>
                <a:gd name="T63" fmla="*/ 61 h 282"/>
                <a:gd name="T64" fmla="*/ 12 w 308"/>
                <a:gd name="T65" fmla="*/ 127 h 282"/>
                <a:gd name="T66" fmla="*/ 21 w 308"/>
                <a:gd name="T67" fmla="*/ 177 h 282"/>
                <a:gd name="T68" fmla="*/ 28 w 308"/>
                <a:gd name="T69" fmla="*/ 210 h 282"/>
                <a:gd name="T70" fmla="*/ 37 w 308"/>
                <a:gd name="T71" fmla="*/ 282 h 282"/>
                <a:gd name="T72" fmla="*/ 64 w 308"/>
                <a:gd name="T73" fmla="*/ 282 h 282"/>
                <a:gd name="T74" fmla="*/ 92 w 308"/>
                <a:gd name="T75" fmla="*/ 282 h 282"/>
                <a:gd name="T76" fmla="*/ 92 w 308"/>
                <a:gd name="T77" fmla="*/ 282 h 282"/>
                <a:gd name="T78" fmla="*/ 92 w 308"/>
                <a:gd name="T79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" h="282">
                  <a:moveTo>
                    <a:pt x="92" y="282"/>
                  </a:moveTo>
                  <a:lnTo>
                    <a:pt x="101" y="271"/>
                  </a:lnTo>
                  <a:lnTo>
                    <a:pt x="101" y="258"/>
                  </a:lnTo>
                  <a:lnTo>
                    <a:pt x="110" y="239"/>
                  </a:lnTo>
                  <a:lnTo>
                    <a:pt x="123" y="228"/>
                  </a:lnTo>
                  <a:lnTo>
                    <a:pt x="130" y="212"/>
                  </a:lnTo>
                  <a:lnTo>
                    <a:pt x="144" y="201"/>
                  </a:lnTo>
                  <a:lnTo>
                    <a:pt x="158" y="196"/>
                  </a:lnTo>
                  <a:lnTo>
                    <a:pt x="169" y="189"/>
                  </a:lnTo>
                  <a:lnTo>
                    <a:pt x="181" y="184"/>
                  </a:lnTo>
                  <a:lnTo>
                    <a:pt x="192" y="178"/>
                  </a:lnTo>
                  <a:lnTo>
                    <a:pt x="203" y="169"/>
                  </a:lnTo>
                  <a:lnTo>
                    <a:pt x="220" y="166"/>
                  </a:lnTo>
                  <a:lnTo>
                    <a:pt x="226" y="150"/>
                  </a:lnTo>
                  <a:lnTo>
                    <a:pt x="251" y="144"/>
                  </a:lnTo>
                  <a:lnTo>
                    <a:pt x="260" y="128"/>
                  </a:lnTo>
                  <a:lnTo>
                    <a:pt x="265" y="114"/>
                  </a:lnTo>
                  <a:lnTo>
                    <a:pt x="267" y="95"/>
                  </a:lnTo>
                  <a:lnTo>
                    <a:pt x="276" y="82"/>
                  </a:lnTo>
                  <a:lnTo>
                    <a:pt x="281" y="66"/>
                  </a:lnTo>
                  <a:lnTo>
                    <a:pt x="290" y="48"/>
                  </a:lnTo>
                  <a:lnTo>
                    <a:pt x="299" y="27"/>
                  </a:lnTo>
                  <a:lnTo>
                    <a:pt x="308" y="9"/>
                  </a:lnTo>
                  <a:lnTo>
                    <a:pt x="265" y="4"/>
                  </a:lnTo>
                  <a:lnTo>
                    <a:pt x="233" y="4"/>
                  </a:lnTo>
                  <a:lnTo>
                    <a:pt x="197" y="2"/>
                  </a:lnTo>
                  <a:lnTo>
                    <a:pt x="131" y="0"/>
                  </a:lnTo>
                  <a:lnTo>
                    <a:pt x="117" y="7"/>
                  </a:lnTo>
                  <a:lnTo>
                    <a:pt x="66" y="2"/>
                  </a:lnTo>
                  <a:lnTo>
                    <a:pt x="1" y="0"/>
                  </a:lnTo>
                  <a:lnTo>
                    <a:pt x="0" y="41"/>
                  </a:lnTo>
                  <a:lnTo>
                    <a:pt x="0" y="61"/>
                  </a:lnTo>
                  <a:lnTo>
                    <a:pt x="12" y="127"/>
                  </a:lnTo>
                  <a:lnTo>
                    <a:pt x="21" y="177"/>
                  </a:lnTo>
                  <a:lnTo>
                    <a:pt x="28" y="210"/>
                  </a:lnTo>
                  <a:lnTo>
                    <a:pt x="37" y="282"/>
                  </a:lnTo>
                  <a:lnTo>
                    <a:pt x="64" y="282"/>
                  </a:lnTo>
                  <a:lnTo>
                    <a:pt x="92" y="282"/>
                  </a:lnTo>
                  <a:lnTo>
                    <a:pt x="92" y="282"/>
                  </a:lnTo>
                  <a:lnTo>
                    <a:pt x="92" y="2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55">
              <a:extLst>
                <a:ext uri="{FF2B5EF4-FFF2-40B4-BE49-F238E27FC236}">
                  <a16:creationId xmlns:a16="http://schemas.microsoft.com/office/drawing/2014/main" id="{0D5905D1-92B2-88A1-D1F3-6D1F539A41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45468" y="3577812"/>
              <a:ext cx="406566" cy="772475"/>
            </a:xfrm>
            <a:custGeom>
              <a:avLst/>
              <a:gdLst>
                <a:gd name="T0" fmla="*/ 48 w 180"/>
                <a:gd name="T1" fmla="*/ 342 h 342"/>
                <a:gd name="T2" fmla="*/ 61 w 180"/>
                <a:gd name="T3" fmla="*/ 322 h 342"/>
                <a:gd name="T4" fmla="*/ 84 w 180"/>
                <a:gd name="T5" fmla="*/ 298 h 342"/>
                <a:gd name="T6" fmla="*/ 84 w 180"/>
                <a:gd name="T7" fmla="*/ 271 h 342"/>
                <a:gd name="T8" fmla="*/ 95 w 180"/>
                <a:gd name="T9" fmla="*/ 253 h 342"/>
                <a:gd name="T10" fmla="*/ 104 w 180"/>
                <a:gd name="T11" fmla="*/ 237 h 342"/>
                <a:gd name="T12" fmla="*/ 105 w 180"/>
                <a:gd name="T13" fmla="*/ 221 h 342"/>
                <a:gd name="T14" fmla="*/ 114 w 180"/>
                <a:gd name="T15" fmla="*/ 177 h 342"/>
                <a:gd name="T16" fmla="*/ 114 w 180"/>
                <a:gd name="T17" fmla="*/ 144 h 342"/>
                <a:gd name="T18" fmla="*/ 127 w 180"/>
                <a:gd name="T19" fmla="*/ 104 h 342"/>
                <a:gd name="T20" fmla="*/ 136 w 180"/>
                <a:gd name="T21" fmla="*/ 89 h 342"/>
                <a:gd name="T22" fmla="*/ 171 w 180"/>
                <a:gd name="T23" fmla="*/ 25 h 342"/>
                <a:gd name="T24" fmla="*/ 180 w 180"/>
                <a:gd name="T25" fmla="*/ 9 h 342"/>
                <a:gd name="T26" fmla="*/ 136 w 180"/>
                <a:gd name="T27" fmla="*/ 4 h 342"/>
                <a:gd name="T28" fmla="*/ 100 w 180"/>
                <a:gd name="T29" fmla="*/ 4 h 342"/>
                <a:gd name="T30" fmla="*/ 68 w 180"/>
                <a:gd name="T31" fmla="*/ 2 h 342"/>
                <a:gd name="T32" fmla="*/ 0 w 180"/>
                <a:gd name="T33" fmla="*/ 0 h 342"/>
                <a:gd name="T34" fmla="*/ 0 w 180"/>
                <a:gd name="T35" fmla="*/ 20 h 342"/>
                <a:gd name="T36" fmla="*/ 2 w 180"/>
                <a:gd name="T37" fmla="*/ 34 h 342"/>
                <a:gd name="T38" fmla="*/ 13 w 180"/>
                <a:gd name="T39" fmla="*/ 88 h 342"/>
                <a:gd name="T40" fmla="*/ 16 w 180"/>
                <a:gd name="T41" fmla="*/ 111 h 342"/>
                <a:gd name="T42" fmla="*/ 22 w 180"/>
                <a:gd name="T43" fmla="*/ 169 h 342"/>
                <a:gd name="T44" fmla="*/ 34 w 180"/>
                <a:gd name="T45" fmla="*/ 251 h 342"/>
                <a:gd name="T46" fmla="*/ 50 w 180"/>
                <a:gd name="T47" fmla="*/ 335 h 342"/>
                <a:gd name="T48" fmla="*/ 48 w 180"/>
                <a:gd name="T49" fmla="*/ 342 h 342"/>
                <a:gd name="T50" fmla="*/ 48 w 180"/>
                <a:gd name="T51" fmla="*/ 342 h 342"/>
                <a:gd name="T52" fmla="*/ 48 w 180"/>
                <a:gd name="T5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342">
                  <a:moveTo>
                    <a:pt x="48" y="342"/>
                  </a:moveTo>
                  <a:lnTo>
                    <a:pt x="61" y="322"/>
                  </a:lnTo>
                  <a:lnTo>
                    <a:pt x="84" y="298"/>
                  </a:lnTo>
                  <a:lnTo>
                    <a:pt x="84" y="271"/>
                  </a:lnTo>
                  <a:lnTo>
                    <a:pt x="95" y="253"/>
                  </a:lnTo>
                  <a:lnTo>
                    <a:pt x="104" y="237"/>
                  </a:lnTo>
                  <a:lnTo>
                    <a:pt x="105" y="221"/>
                  </a:lnTo>
                  <a:lnTo>
                    <a:pt x="114" y="177"/>
                  </a:lnTo>
                  <a:lnTo>
                    <a:pt x="114" y="144"/>
                  </a:lnTo>
                  <a:lnTo>
                    <a:pt x="127" y="104"/>
                  </a:lnTo>
                  <a:lnTo>
                    <a:pt x="136" y="89"/>
                  </a:lnTo>
                  <a:lnTo>
                    <a:pt x="171" y="25"/>
                  </a:lnTo>
                  <a:lnTo>
                    <a:pt x="180" y="9"/>
                  </a:lnTo>
                  <a:lnTo>
                    <a:pt x="136" y="4"/>
                  </a:lnTo>
                  <a:lnTo>
                    <a:pt x="100" y="4"/>
                  </a:lnTo>
                  <a:lnTo>
                    <a:pt x="68" y="2"/>
                  </a:lnTo>
                  <a:lnTo>
                    <a:pt x="0" y="0"/>
                  </a:lnTo>
                  <a:lnTo>
                    <a:pt x="0" y="20"/>
                  </a:lnTo>
                  <a:lnTo>
                    <a:pt x="2" y="34"/>
                  </a:lnTo>
                  <a:lnTo>
                    <a:pt x="13" y="88"/>
                  </a:lnTo>
                  <a:lnTo>
                    <a:pt x="16" y="111"/>
                  </a:lnTo>
                  <a:lnTo>
                    <a:pt x="22" y="169"/>
                  </a:lnTo>
                  <a:lnTo>
                    <a:pt x="34" y="251"/>
                  </a:lnTo>
                  <a:lnTo>
                    <a:pt x="50" y="335"/>
                  </a:lnTo>
                  <a:lnTo>
                    <a:pt x="48" y="342"/>
                  </a:lnTo>
                  <a:lnTo>
                    <a:pt x="48" y="342"/>
                  </a:lnTo>
                  <a:lnTo>
                    <a:pt x="48" y="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56">
              <a:extLst>
                <a:ext uri="{FF2B5EF4-FFF2-40B4-BE49-F238E27FC236}">
                  <a16:creationId xmlns:a16="http://schemas.microsoft.com/office/drawing/2014/main" id="{A14D4F96-F4F3-F7BE-AE7F-B464C4C1B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3661" y="3866926"/>
              <a:ext cx="788286" cy="652764"/>
            </a:xfrm>
            <a:custGeom>
              <a:avLst/>
              <a:gdLst>
                <a:gd name="T0" fmla="*/ 218 w 349"/>
                <a:gd name="T1" fmla="*/ 287 h 289"/>
                <a:gd name="T2" fmla="*/ 216 w 349"/>
                <a:gd name="T3" fmla="*/ 276 h 289"/>
                <a:gd name="T4" fmla="*/ 235 w 349"/>
                <a:gd name="T5" fmla="*/ 275 h 289"/>
                <a:gd name="T6" fmla="*/ 246 w 349"/>
                <a:gd name="T7" fmla="*/ 264 h 289"/>
                <a:gd name="T8" fmla="*/ 262 w 349"/>
                <a:gd name="T9" fmla="*/ 259 h 289"/>
                <a:gd name="T10" fmla="*/ 275 w 349"/>
                <a:gd name="T11" fmla="*/ 267 h 289"/>
                <a:gd name="T12" fmla="*/ 289 w 349"/>
                <a:gd name="T13" fmla="*/ 262 h 289"/>
                <a:gd name="T14" fmla="*/ 303 w 349"/>
                <a:gd name="T15" fmla="*/ 267 h 289"/>
                <a:gd name="T16" fmla="*/ 303 w 349"/>
                <a:gd name="T17" fmla="*/ 243 h 289"/>
                <a:gd name="T18" fmla="*/ 326 w 349"/>
                <a:gd name="T19" fmla="*/ 241 h 289"/>
                <a:gd name="T20" fmla="*/ 335 w 349"/>
                <a:gd name="T21" fmla="*/ 230 h 289"/>
                <a:gd name="T22" fmla="*/ 349 w 349"/>
                <a:gd name="T23" fmla="*/ 221 h 289"/>
                <a:gd name="T24" fmla="*/ 348 w 349"/>
                <a:gd name="T25" fmla="*/ 205 h 289"/>
                <a:gd name="T26" fmla="*/ 339 w 349"/>
                <a:gd name="T27" fmla="*/ 198 h 289"/>
                <a:gd name="T28" fmla="*/ 326 w 349"/>
                <a:gd name="T29" fmla="*/ 189 h 289"/>
                <a:gd name="T30" fmla="*/ 321 w 349"/>
                <a:gd name="T31" fmla="*/ 177 h 289"/>
                <a:gd name="T32" fmla="*/ 308 w 349"/>
                <a:gd name="T33" fmla="*/ 180 h 289"/>
                <a:gd name="T34" fmla="*/ 308 w 349"/>
                <a:gd name="T35" fmla="*/ 129 h 289"/>
                <a:gd name="T36" fmla="*/ 278 w 349"/>
                <a:gd name="T37" fmla="*/ 82 h 289"/>
                <a:gd name="T38" fmla="*/ 260 w 349"/>
                <a:gd name="T39" fmla="*/ 49 h 289"/>
                <a:gd name="T40" fmla="*/ 244 w 349"/>
                <a:gd name="T41" fmla="*/ 43 h 289"/>
                <a:gd name="T42" fmla="*/ 237 w 349"/>
                <a:gd name="T43" fmla="*/ 29 h 289"/>
                <a:gd name="T44" fmla="*/ 225 w 349"/>
                <a:gd name="T45" fmla="*/ 25 h 289"/>
                <a:gd name="T46" fmla="*/ 209 w 349"/>
                <a:gd name="T47" fmla="*/ 20 h 289"/>
                <a:gd name="T48" fmla="*/ 184 w 349"/>
                <a:gd name="T49" fmla="*/ 6 h 289"/>
                <a:gd name="T50" fmla="*/ 81 w 349"/>
                <a:gd name="T51" fmla="*/ 0 h 289"/>
                <a:gd name="T52" fmla="*/ 29 w 349"/>
                <a:gd name="T53" fmla="*/ 0 h 289"/>
                <a:gd name="T54" fmla="*/ 38 w 349"/>
                <a:gd name="T55" fmla="*/ 15 h 289"/>
                <a:gd name="T56" fmla="*/ 50 w 349"/>
                <a:gd name="T57" fmla="*/ 20 h 289"/>
                <a:gd name="T58" fmla="*/ 57 w 349"/>
                <a:gd name="T59" fmla="*/ 32 h 289"/>
                <a:gd name="T60" fmla="*/ 47 w 349"/>
                <a:gd name="T61" fmla="*/ 49 h 289"/>
                <a:gd name="T62" fmla="*/ 36 w 349"/>
                <a:gd name="T63" fmla="*/ 59 h 289"/>
                <a:gd name="T64" fmla="*/ 15 w 349"/>
                <a:gd name="T65" fmla="*/ 73 h 289"/>
                <a:gd name="T66" fmla="*/ 16 w 349"/>
                <a:gd name="T67" fmla="*/ 86 h 289"/>
                <a:gd name="T68" fmla="*/ 8 w 349"/>
                <a:gd name="T69" fmla="*/ 102 h 289"/>
                <a:gd name="T70" fmla="*/ 2 w 349"/>
                <a:gd name="T71" fmla="*/ 118 h 289"/>
                <a:gd name="T72" fmla="*/ 4 w 349"/>
                <a:gd name="T73" fmla="*/ 237 h 289"/>
                <a:gd name="T74" fmla="*/ 2 w 349"/>
                <a:gd name="T75" fmla="*/ 253 h 289"/>
                <a:gd name="T76" fmla="*/ 0 w 349"/>
                <a:gd name="T77" fmla="*/ 289 h 289"/>
                <a:gd name="T78" fmla="*/ 63 w 349"/>
                <a:gd name="T79" fmla="*/ 287 h 289"/>
                <a:gd name="T80" fmla="*/ 104 w 349"/>
                <a:gd name="T81" fmla="*/ 285 h 289"/>
                <a:gd name="T82" fmla="*/ 109 w 349"/>
                <a:gd name="T83" fmla="*/ 273 h 289"/>
                <a:gd name="T84" fmla="*/ 118 w 349"/>
                <a:gd name="T85" fmla="*/ 287 h 289"/>
                <a:gd name="T86" fmla="*/ 137 w 349"/>
                <a:gd name="T87" fmla="*/ 285 h 289"/>
                <a:gd name="T88" fmla="*/ 129 w 349"/>
                <a:gd name="T89" fmla="*/ 273 h 289"/>
                <a:gd name="T90" fmla="*/ 141 w 349"/>
                <a:gd name="T91" fmla="*/ 273 h 289"/>
                <a:gd name="T92" fmla="*/ 170 w 349"/>
                <a:gd name="T93" fmla="*/ 287 h 289"/>
                <a:gd name="T94" fmla="*/ 214 w 349"/>
                <a:gd name="T95" fmla="*/ 285 h 289"/>
                <a:gd name="T96" fmla="*/ 218 w 349"/>
                <a:gd name="T97" fmla="*/ 287 h 289"/>
                <a:gd name="T98" fmla="*/ 218 w 349"/>
                <a:gd name="T99" fmla="*/ 287 h 289"/>
                <a:gd name="T100" fmla="*/ 218 w 349"/>
                <a:gd name="T101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9" h="289">
                  <a:moveTo>
                    <a:pt x="218" y="287"/>
                  </a:moveTo>
                  <a:lnTo>
                    <a:pt x="216" y="276"/>
                  </a:lnTo>
                  <a:lnTo>
                    <a:pt x="235" y="275"/>
                  </a:lnTo>
                  <a:lnTo>
                    <a:pt x="246" y="264"/>
                  </a:lnTo>
                  <a:lnTo>
                    <a:pt x="262" y="259"/>
                  </a:lnTo>
                  <a:lnTo>
                    <a:pt x="275" y="267"/>
                  </a:lnTo>
                  <a:lnTo>
                    <a:pt x="289" y="262"/>
                  </a:lnTo>
                  <a:lnTo>
                    <a:pt x="303" y="267"/>
                  </a:lnTo>
                  <a:lnTo>
                    <a:pt x="303" y="243"/>
                  </a:lnTo>
                  <a:lnTo>
                    <a:pt x="326" y="241"/>
                  </a:lnTo>
                  <a:lnTo>
                    <a:pt x="335" y="230"/>
                  </a:lnTo>
                  <a:lnTo>
                    <a:pt x="349" y="221"/>
                  </a:lnTo>
                  <a:lnTo>
                    <a:pt x="348" y="205"/>
                  </a:lnTo>
                  <a:lnTo>
                    <a:pt x="339" y="198"/>
                  </a:lnTo>
                  <a:lnTo>
                    <a:pt x="326" y="189"/>
                  </a:lnTo>
                  <a:lnTo>
                    <a:pt x="321" y="177"/>
                  </a:lnTo>
                  <a:lnTo>
                    <a:pt x="308" y="180"/>
                  </a:lnTo>
                  <a:lnTo>
                    <a:pt x="308" y="129"/>
                  </a:lnTo>
                  <a:lnTo>
                    <a:pt x="278" y="82"/>
                  </a:lnTo>
                  <a:lnTo>
                    <a:pt x="260" y="49"/>
                  </a:lnTo>
                  <a:lnTo>
                    <a:pt x="244" y="43"/>
                  </a:lnTo>
                  <a:lnTo>
                    <a:pt x="237" y="29"/>
                  </a:lnTo>
                  <a:lnTo>
                    <a:pt x="225" y="25"/>
                  </a:lnTo>
                  <a:lnTo>
                    <a:pt x="209" y="20"/>
                  </a:lnTo>
                  <a:lnTo>
                    <a:pt x="184" y="6"/>
                  </a:lnTo>
                  <a:lnTo>
                    <a:pt x="81" y="0"/>
                  </a:lnTo>
                  <a:lnTo>
                    <a:pt x="29" y="0"/>
                  </a:lnTo>
                  <a:lnTo>
                    <a:pt x="38" y="15"/>
                  </a:lnTo>
                  <a:lnTo>
                    <a:pt x="50" y="20"/>
                  </a:lnTo>
                  <a:lnTo>
                    <a:pt x="57" y="32"/>
                  </a:lnTo>
                  <a:lnTo>
                    <a:pt x="47" y="49"/>
                  </a:lnTo>
                  <a:lnTo>
                    <a:pt x="36" y="59"/>
                  </a:lnTo>
                  <a:lnTo>
                    <a:pt x="15" y="73"/>
                  </a:lnTo>
                  <a:lnTo>
                    <a:pt x="16" y="86"/>
                  </a:lnTo>
                  <a:lnTo>
                    <a:pt x="8" y="102"/>
                  </a:lnTo>
                  <a:lnTo>
                    <a:pt x="2" y="118"/>
                  </a:lnTo>
                  <a:lnTo>
                    <a:pt x="4" y="237"/>
                  </a:lnTo>
                  <a:lnTo>
                    <a:pt x="2" y="253"/>
                  </a:lnTo>
                  <a:lnTo>
                    <a:pt x="0" y="289"/>
                  </a:lnTo>
                  <a:lnTo>
                    <a:pt x="63" y="287"/>
                  </a:lnTo>
                  <a:lnTo>
                    <a:pt x="104" y="285"/>
                  </a:lnTo>
                  <a:lnTo>
                    <a:pt x="109" y="273"/>
                  </a:lnTo>
                  <a:lnTo>
                    <a:pt x="118" y="287"/>
                  </a:lnTo>
                  <a:lnTo>
                    <a:pt x="137" y="285"/>
                  </a:lnTo>
                  <a:lnTo>
                    <a:pt x="129" y="273"/>
                  </a:lnTo>
                  <a:lnTo>
                    <a:pt x="141" y="273"/>
                  </a:lnTo>
                  <a:lnTo>
                    <a:pt x="170" y="287"/>
                  </a:lnTo>
                  <a:lnTo>
                    <a:pt x="214" y="285"/>
                  </a:lnTo>
                  <a:lnTo>
                    <a:pt x="218" y="287"/>
                  </a:lnTo>
                  <a:lnTo>
                    <a:pt x="218" y="287"/>
                  </a:lnTo>
                  <a:lnTo>
                    <a:pt x="218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57">
              <a:extLst>
                <a:ext uri="{FF2B5EF4-FFF2-40B4-BE49-F238E27FC236}">
                  <a16:creationId xmlns:a16="http://schemas.microsoft.com/office/drawing/2014/main" id="{4175BC3D-6333-9470-98D4-1DC4BB7968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31873" y="3927911"/>
              <a:ext cx="573709" cy="833460"/>
            </a:xfrm>
            <a:custGeom>
              <a:avLst/>
              <a:gdLst>
                <a:gd name="T0" fmla="*/ 51 w 254"/>
                <a:gd name="T1" fmla="*/ 356 h 369"/>
                <a:gd name="T2" fmla="*/ 83 w 254"/>
                <a:gd name="T3" fmla="*/ 331 h 369"/>
                <a:gd name="T4" fmla="*/ 137 w 254"/>
                <a:gd name="T5" fmla="*/ 319 h 369"/>
                <a:gd name="T6" fmla="*/ 171 w 254"/>
                <a:gd name="T7" fmla="*/ 303 h 369"/>
                <a:gd name="T8" fmla="*/ 201 w 254"/>
                <a:gd name="T9" fmla="*/ 223 h 369"/>
                <a:gd name="T10" fmla="*/ 215 w 254"/>
                <a:gd name="T11" fmla="*/ 183 h 369"/>
                <a:gd name="T12" fmla="*/ 254 w 254"/>
                <a:gd name="T13" fmla="*/ 128 h 369"/>
                <a:gd name="T14" fmla="*/ 245 w 254"/>
                <a:gd name="T15" fmla="*/ 102 h 369"/>
                <a:gd name="T16" fmla="*/ 220 w 254"/>
                <a:gd name="T17" fmla="*/ 89 h 369"/>
                <a:gd name="T18" fmla="*/ 188 w 254"/>
                <a:gd name="T19" fmla="*/ 86 h 369"/>
                <a:gd name="T20" fmla="*/ 169 w 254"/>
                <a:gd name="T21" fmla="*/ 86 h 369"/>
                <a:gd name="T22" fmla="*/ 139 w 254"/>
                <a:gd name="T23" fmla="*/ 93 h 369"/>
                <a:gd name="T24" fmla="*/ 114 w 254"/>
                <a:gd name="T25" fmla="*/ 82 h 369"/>
                <a:gd name="T26" fmla="*/ 90 w 254"/>
                <a:gd name="T27" fmla="*/ 66 h 369"/>
                <a:gd name="T28" fmla="*/ 83 w 254"/>
                <a:gd name="T29" fmla="*/ 41 h 369"/>
                <a:gd name="T30" fmla="*/ 67 w 254"/>
                <a:gd name="T31" fmla="*/ 16 h 369"/>
                <a:gd name="T32" fmla="*/ 50 w 254"/>
                <a:gd name="T33" fmla="*/ 0 h 369"/>
                <a:gd name="T34" fmla="*/ 21 w 254"/>
                <a:gd name="T35" fmla="*/ 4 h 369"/>
                <a:gd name="T36" fmla="*/ 3 w 254"/>
                <a:gd name="T37" fmla="*/ 20 h 369"/>
                <a:gd name="T38" fmla="*/ 12 w 254"/>
                <a:gd name="T39" fmla="*/ 45 h 369"/>
                <a:gd name="T40" fmla="*/ 33 w 254"/>
                <a:gd name="T41" fmla="*/ 61 h 369"/>
                <a:gd name="T42" fmla="*/ 39 w 254"/>
                <a:gd name="T43" fmla="*/ 87 h 369"/>
                <a:gd name="T44" fmla="*/ 26 w 254"/>
                <a:gd name="T45" fmla="*/ 111 h 369"/>
                <a:gd name="T46" fmla="*/ 23 w 254"/>
                <a:gd name="T47" fmla="*/ 139 h 369"/>
                <a:gd name="T48" fmla="*/ 10 w 254"/>
                <a:gd name="T49" fmla="*/ 164 h 369"/>
                <a:gd name="T50" fmla="*/ 26 w 254"/>
                <a:gd name="T51" fmla="*/ 192 h 369"/>
                <a:gd name="T52" fmla="*/ 25 w 254"/>
                <a:gd name="T53" fmla="*/ 214 h 369"/>
                <a:gd name="T54" fmla="*/ 33 w 254"/>
                <a:gd name="T55" fmla="*/ 240 h 369"/>
                <a:gd name="T56" fmla="*/ 44 w 254"/>
                <a:gd name="T57" fmla="*/ 265 h 369"/>
                <a:gd name="T58" fmla="*/ 21 w 254"/>
                <a:gd name="T59" fmla="*/ 285 h 369"/>
                <a:gd name="T60" fmla="*/ 33 w 254"/>
                <a:gd name="T61" fmla="*/ 347 h 369"/>
                <a:gd name="T62" fmla="*/ 46 w 254"/>
                <a:gd name="T6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4" h="369">
                  <a:moveTo>
                    <a:pt x="46" y="369"/>
                  </a:moveTo>
                  <a:lnTo>
                    <a:pt x="51" y="356"/>
                  </a:lnTo>
                  <a:lnTo>
                    <a:pt x="69" y="349"/>
                  </a:lnTo>
                  <a:lnTo>
                    <a:pt x="83" y="331"/>
                  </a:lnTo>
                  <a:lnTo>
                    <a:pt x="94" y="321"/>
                  </a:lnTo>
                  <a:lnTo>
                    <a:pt x="137" y="319"/>
                  </a:lnTo>
                  <a:lnTo>
                    <a:pt x="156" y="321"/>
                  </a:lnTo>
                  <a:lnTo>
                    <a:pt x="171" y="303"/>
                  </a:lnTo>
                  <a:lnTo>
                    <a:pt x="187" y="264"/>
                  </a:lnTo>
                  <a:lnTo>
                    <a:pt x="201" y="223"/>
                  </a:lnTo>
                  <a:lnTo>
                    <a:pt x="206" y="207"/>
                  </a:lnTo>
                  <a:lnTo>
                    <a:pt x="215" y="183"/>
                  </a:lnTo>
                  <a:lnTo>
                    <a:pt x="233" y="139"/>
                  </a:lnTo>
                  <a:lnTo>
                    <a:pt x="254" y="128"/>
                  </a:lnTo>
                  <a:lnTo>
                    <a:pt x="242" y="121"/>
                  </a:lnTo>
                  <a:lnTo>
                    <a:pt x="245" y="102"/>
                  </a:lnTo>
                  <a:lnTo>
                    <a:pt x="233" y="94"/>
                  </a:lnTo>
                  <a:lnTo>
                    <a:pt x="220" y="89"/>
                  </a:lnTo>
                  <a:lnTo>
                    <a:pt x="204" y="91"/>
                  </a:lnTo>
                  <a:lnTo>
                    <a:pt x="188" y="86"/>
                  </a:lnTo>
                  <a:lnTo>
                    <a:pt x="176" y="77"/>
                  </a:lnTo>
                  <a:lnTo>
                    <a:pt x="169" y="86"/>
                  </a:lnTo>
                  <a:lnTo>
                    <a:pt x="155" y="91"/>
                  </a:lnTo>
                  <a:lnTo>
                    <a:pt x="139" y="93"/>
                  </a:lnTo>
                  <a:lnTo>
                    <a:pt x="128" y="84"/>
                  </a:lnTo>
                  <a:lnTo>
                    <a:pt x="114" y="82"/>
                  </a:lnTo>
                  <a:lnTo>
                    <a:pt x="103" y="75"/>
                  </a:lnTo>
                  <a:lnTo>
                    <a:pt x="90" y="66"/>
                  </a:lnTo>
                  <a:lnTo>
                    <a:pt x="89" y="54"/>
                  </a:lnTo>
                  <a:lnTo>
                    <a:pt x="83" y="41"/>
                  </a:lnTo>
                  <a:lnTo>
                    <a:pt x="76" y="29"/>
                  </a:lnTo>
                  <a:lnTo>
                    <a:pt x="67" y="16"/>
                  </a:lnTo>
                  <a:lnTo>
                    <a:pt x="62" y="5"/>
                  </a:lnTo>
                  <a:lnTo>
                    <a:pt x="50" y="0"/>
                  </a:lnTo>
                  <a:lnTo>
                    <a:pt x="37" y="5"/>
                  </a:lnTo>
                  <a:lnTo>
                    <a:pt x="21" y="4"/>
                  </a:lnTo>
                  <a:lnTo>
                    <a:pt x="14" y="13"/>
                  </a:lnTo>
                  <a:lnTo>
                    <a:pt x="3" y="20"/>
                  </a:lnTo>
                  <a:lnTo>
                    <a:pt x="0" y="36"/>
                  </a:lnTo>
                  <a:lnTo>
                    <a:pt x="12" y="45"/>
                  </a:lnTo>
                  <a:lnTo>
                    <a:pt x="25" y="52"/>
                  </a:lnTo>
                  <a:lnTo>
                    <a:pt x="33" y="61"/>
                  </a:lnTo>
                  <a:lnTo>
                    <a:pt x="35" y="73"/>
                  </a:lnTo>
                  <a:lnTo>
                    <a:pt x="39" y="87"/>
                  </a:lnTo>
                  <a:lnTo>
                    <a:pt x="32" y="98"/>
                  </a:lnTo>
                  <a:lnTo>
                    <a:pt x="26" y="111"/>
                  </a:lnTo>
                  <a:lnTo>
                    <a:pt x="28" y="127"/>
                  </a:lnTo>
                  <a:lnTo>
                    <a:pt x="23" y="139"/>
                  </a:lnTo>
                  <a:lnTo>
                    <a:pt x="16" y="151"/>
                  </a:lnTo>
                  <a:lnTo>
                    <a:pt x="10" y="164"/>
                  </a:lnTo>
                  <a:lnTo>
                    <a:pt x="23" y="175"/>
                  </a:lnTo>
                  <a:lnTo>
                    <a:pt x="26" y="192"/>
                  </a:lnTo>
                  <a:lnTo>
                    <a:pt x="21" y="205"/>
                  </a:lnTo>
                  <a:lnTo>
                    <a:pt x="25" y="214"/>
                  </a:lnTo>
                  <a:lnTo>
                    <a:pt x="28" y="232"/>
                  </a:lnTo>
                  <a:lnTo>
                    <a:pt x="33" y="240"/>
                  </a:lnTo>
                  <a:lnTo>
                    <a:pt x="42" y="251"/>
                  </a:lnTo>
                  <a:lnTo>
                    <a:pt x="44" y="265"/>
                  </a:lnTo>
                  <a:lnTo>
                    <a:pt x="28" y="276"/>
                  </a:lnTo>
                  <a:lnTo>
                    <a:pt x="21" y="285"/>
                  </a:lnTo>
                  <a:lnTo>
                    <a:pt x="10" y="294"/>
                  </a:lnTo>
                  <a:lnTo>
                    <a:pt x="33" y="347"/>
                  </a:lnTo>
                  <a:lnTo>
                    <a:pt x="46" y="369"/>
                  </a:lnTo>
                  <a:lnTo>
                    <a:pt x="46" y="369"/>
                  </a:lnTo>
                  <a:lnTo>
                    <a:pt x="46" y="3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58">
              <a:extLst>
                <a:ext uri="{FF2B5EF4-FFF2-40B4-BE49-F238E27FC236}">
                  <a16:creationId xmlns:a16="http://schemas.microsoft.com/office/drawing/2014/main" id="{2925F8C5-C106-9EBE-C869-884121FB11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50980" y="4113124"/>
              <a:ext cx="609848" cy="679869"/>
            </a:xfrm>
            <a:custGeom>
              <a:avLst/>
              <a:gdLst>
                <a:gd name="T0" fmla="*/ 160 w 270"/>
                <a:gd name="T1" fmla="*/ 301 h 301"/>
                <a:gd name="T2" fmla="*/ 165 w 270"/>
                <a:gd name="T3" fmla="*/ 288 h 301"/>
                <a:gd name="T4" fmla="*/ 178 w 270"/>
                <a:gd name="T5" fmla="*/ 283 h 301"/>
                <a:gd name="T6" fmla="*/ 192 w 270"/>
                <a:gd name="T7" fmla="*/ 272 h 301"/>
                <a:gd name="T8" fmla="*/ 206 w 270"/>
                <a:gd name="T9" fmla="*/ 262 h 301"/>
                <a:gd name="T10" fmla="*/ 229 w 270"/>
                <a:gd name="T11" fmla="*/ 260 h 301"/>
                <a:gd name="T12" fmla="*/ 238 w 270"/>
                <a:gd name="T13" fmla="*/ 246 h 301"/>
                <a:gd name="T14" fmla="*/ 260 w 270"/>
                <a:gd name="T15" fmla="*/ 228 h 301"/>
                <a:gd name="T16" fmla="*/ 262 w 270"/>
                <a:gd name="T17" fmla="*/ 210 h 301"/>
                <a:gd name="T18" fmla="*/ 270 w 270"/>
                <a:gd name="T19" fmla="*/ 190 h 301"/>
                <a:gd name="T20" fmla="*/ 258 w 270"/>
                <a:gd name="T21" fmla="*/ 183 h 301"/>
                <a:gd name="T22" fmla="*/ 247 w 270"/>
                <a:gd name="T23" fmla="*/ 174 h 301"/>
                <a:gd name="T24" fmla="*/ 247 w 270"/>
                <a:gd name="T25" fmla="*/ 146 h 301"/>
                <a:gd name="T26" fmla="*/ 245 w 270"/>
                <a:gd name="T27" fmla="*/ 130 h 301"/>
                <a:gd name="T28" fmla="*/ 247 w 270"/>
                <a:gd name="T29" fmla="*/ 118 h 301"/>
                <a:gd name="T30" fmla="*/ 240 w 270"/>
                <a:gd name="T31" fmla="*/ 103 h 301"/>
                <a:gd name="T32" fmla="*/ 240 w 270"/>
                <a:gd name="T33" fmla="*/ 91 h 301"/>
                <a:gd name="T34" fmla="*/ 242 w 270"/>
                <a:gd name="T35" fmla="*/ 77 h 301"/>
                <a:gd name="T36" fmla="*/ 238 w 270"/>
                <a:gd name="T37" fmla="*/ 61 h 301"/>
                <a:gd name="T38" fmla="*/ 245 w 270"/>
                <a:gd name="T39" fmla="*/ 48 h 301"/>
                <a:gd name="T40" fmla="*/ 247 w 270"/>
                <a:gd name="T41" fmla="*/ 36 h 301"/>
                <a:gd name="T42" fmla="*/ 249 w 270"/>
                <a:gd name="T43" fmla="*/ 20 h 301"/>
                <a:gd name="T44" fmla="*/ 244 w 270"/>
                <a:gd name="T45" fmla="*/ 9 h 301"/>
                <a:gd name="T46" fmla="*/ 228 w 270"/>
                <a:gd name="T47" fmla="*/ 11 h 301"/>
                <a:gd name="T48" fmla="*/ 215 w 270"/>
                <a:gd name="T49" fmla="*/ 5 h 301"/>
                <a:gd name="T50" fmla="*/ 203 w 270"/>
                <a:gd name="T51" fmla="*/ 2 h 301"/>
                <a:gd name="T52" fmla="*/ 187 w 270"/>
                <a:gd name="T53" fmla="*/ 0 h 301"/>
                <a:gd name="T54" fmla="*/ 174 w 270"/>
                <a:gd name="T55" fmla="*/ 7 h 301"/>
                <a:gd name="T56" fmla="*/ 165 w 270"/>
                <a:gd name="T57" fmla="*/ 20 h 301"/>
                <a:gd name="T58" fmla="*/ 155 w 270"/>
                <a:gd name="T59" fmla="*/ 29 h 301"/>
                <a:gd name="T60" fmla="*/ 149 w 270"/>
                <a:gd name="T61" fmla="*/ 43 h 301"/>
                <a:gd name="T62" fmla="*/ 148 w 270"/>
                <a:gd name="T63" fmla="*/ 55 h 301"/>
                <a:gd name="T64" fmla="*/ 132 w 270"/>
                <a:gd name="T65" fmla="*/ 61 h 301"/>
                <a:gd name="T66" fmla="*/ 123 w 270"/>
                <a:gd name="T67" fmla="*/ 73 h 301"/>
                <a:gd name="T68" fmla="*/ 116 w 270"/>
                <a:gd name="T69" fmla="*/ 84 h 301"/>
                <a:gd name="T70" fmla="*/ 101 w 270"/>
                <a:gd name="T71" fmla="*/ 89 h 301"/>
                <a:gd name="T72" fmla="*/ 91 w 270"/>
                <a:gd name="T73" fmla="*/ 82 h 301"/>
                <a:gd name="T74" fmla="*/ 80 w 270"/>
                <a:gd name="T75" fmla="*/ 80 h 301"/>
                <a:gd name="T76" fmla="*/ 64 w 270"/>
                <a:gd name="T77" fmla="*/ 78 h 301"/>
                <a:gd name="T78" fmla="*/ 50 w 270"/>
                <a:gd name="T79" fmla="*/ 69 h 301"/>
                <a:gd name="T80" fmla="*/ 43 w 270"/>
                <a:gd name="T81" fmla="*/ 78 h 301"/>
                <a:gd name="T82" fmla="*/ 28 w 270"/>
                <a:gd name="T83" fmla="*/ 84 h 301"/>
                <a:gd name="T84" fmla="*/ 16 w 270"/>
                <a:gd name="T85" fmla="*/ 105 h 301"/>
                <a:gd name="T86" fmla="*/ 0 w 270"/>
                <a:gd name="T87" fmla="*/ 128 h 301"/>
                <a:gd name="T88" fmla="*/ 0 w 270"/>
                <a:gd name="T89" fmla="*/ 187 h 301"/>
                <a:gd name="T90" fmla="*/ 16 w 270"/>
                <a:gd name="T91" fmla="*/ 205 h 301"/>
                <a:gd name="T92" fmla="*/ 28 w 270"/>
                <a:gd name="T93" fmla="*/ 215 h 301"/>
                <a:gd name="T94" fmla="*/ 60 w 270"/>
                <a:gd name="T95" fmla="*/ 249 h 301"/>
                <a:gd name="T96" fmla="*/ 67 w 270"/>
                <a:gd name="T97" fmla="*/ 256 h 301"/>
                <a:gd name="T98" fmla="*/ 91 w 270"/>
                <a:gd name="T99" fmla="*/ 265 h 301"/>
                <a:gd name="T100" fmla="*/ 101 w 270"/>
                <a:gd name="T101" fmla="*/ 274 h 301"/>
                <a:gd name="T102" fmla="*/ 126 w 270"/>
                <a:gd name="T103" fmla="*/ 283 h 301"/>
                <a:gd name="T104" fmla="*/ 142 w 270"/>
                <a:gd name="T105" fmla="*/ 292 h 301"/>
                <a:gd name="T106" fmla="*/ 156 w 270"/>
                <a:gd name="T107" fmla="*/ 297 h 301"/>
                <a:gd name="T108" fmla="*/ 160 w 270"/>
                <a:gd name="T109" fmla="*/ 301 h 301"/>
                <a:gd name="T110" fmla="*/ 160 w 270"/>
                <a:gd name="T111" fmla="*/ 301 h 301"/>
                <a:gd name="T112" fmla="*/ 160 w 270"/>
                <a:gd name="T113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0" h="301">
                  <a:moveTo>
                    <a:pt x="160" y="301"/>
                  </a:moveTo>
                  <a:lnTo>
                    <a:pt x="165" y="288"/>
                  </a:lnTo>
                  <a:lnTo>
                    <a:pt x="178" y="283"/>
                  </a:lnTo>
                  <a:lnTo>
                    <a:pt x="192" y="272"/>
                  </a:lnTo>
                  <a:lnTo>
                    <a:pt x="206" y="262"/>
                  </a:lnTo>
                  <a:lnTo>
                    <a:pt x="229" y="260"/>
                  </a:lnTo>
                  <a:lnTo>
                    <a:pt x="238" y="246"/>
                  </a:lnTo>
                  <a:lnTo>
                    <a:pt x="260" y="228"/>
                  </a:lnTo>
                  <a:lnTo>
                    <a:pt x="262" y="210"/>
                  </a:lnTo>
                  <a:lnTo>
                    <a:pt x="270" y="190"/>
                  </a:lnTo>
                  <a:lnTo>
                    <a:pt x="258" y="183"/>
                  </a:lnTo>
                  <a:lnTo>
                    <a:pt x="247" y="174"/>
                  </a:lnTo>
                  <a:lnTo>
                    <a:pt x="247" y="146"/>
                  </a:lnTo>
                  <a:lnTo>
                    <a:pt x="245" y="130"/>
                  </a:lnTo>
                  <a:lnTo>
                    <a:pt x="247" y="118"/>
                  </a:lnTo>
                  <a:lnTo>
                    <a:pt x="240" y="103"/>
                  </a:lnTo>
                  <a:lnTo>
                    <a:pt x="240" y="91"/>
                  </a:lnTo>
                  <a:lnTo>
                    <a:pt x="242" y="77"/>
                  </a:lnTo>
                  <a:lnTo>
                    <a:pt x="238" y="61"/>
                  </a:lnTo>
                  <a:lnTo>
                    <a:pt x="245" y="48"/>
                  </a:lnTo>
                  <a:lnTo>
                    <a:pt x="247" y="36"/>
                  </a:lnTo>
                  <a:lnTo>
                    <a:pt x="249" y="20"/>
                  </a:lnTo>
                  <a:lnTo>
                    <a:pt x="244" y="9"/>
                  </a:lnTo>
                  <a:lnTo>
                    <a:pt x="228" y="11"/>
                  </a:lnTo>
                  <a:lnTo>
                    <a:pt x="215" y="5"/>
                  </a:lnTo>
                  <a:lnTo>
                    <a:pt x="203" y="2"/>
                  </a:lnTo>
                  <a:lnTo>
                    <a:pt x="187" y="0"/>
                  </a:lnTo>
                  <a:lnTo>
                    <a:pt x="174" y="7"/>
                  </a:lnTo>
                  <a:lnTo>
                    <a:pt x="165" y="20"/>
                  </a:lnTo>
                  <a:lnTo>
                    <a:pt x="155" y="29"/>
                  </a:lnTo>
                  <a:lnTo>
                    <a:pt x="149" y="43"/>
                  </a:lnTo>
                  <a:lnTo>
                    <a:pt x="148" y="55"/>
                  </a:lnTo>
                  <a:lnTo>
                    <a:pt x="132" y="61"/>
                  </a:lnTo>
                  <a:lnTo>
                    <a:pt x="123" y="73"/>
                  </a:lnTo>
                  <a:lnTo>
                    <a:pt x="116" y="84"/>
                  </a:lnTo>
                  <a:lnTo>
                    <a:pt x="101" y="89"/>
                  </a:lnTo>
                  <a:lnTo>
                    <a:pt x="91" y="82"/>
                  </a:lnTo>
                  <a:lnTo>
                    <a:pt x="80" y="80"/>
                  </a:lnTo>
                  <a:lnTo>
                    <a:pt x="64" y="78"/>
                  </a:lnTo>
                  <a:lnTo>
                    <a:pt x="50" y="69"/>
                  </a:lnTo>
                  <a:lnTo>
                    <a:pt x="43" y="78"/>
                  </a:lnTo>
                  <a:lnTo>
                    <a:pt x="28" y="84"/>
                  </a:lnTo>
                  <a:lnTo>
                    <a:pt x="16" y="105"/>
                  </a:lnTo>
                  <a:lnTo>
                    <a:pt x="0" y="128"/>
                  </a:lnTo>
                  <a:lnTo>
                    <a:pt x="0" y="187"/>
                  </a:lnTo>
                  <a:lnTo>
                    <a:pt x="16" y="205"/>
                  </a:lnTo>
                  <a:lnTo>
                    <a:pt x="28" y="215"/>
                  </a:lnTo>
                  <a:lnTo>
                    <a:pt x="60" y="249"/>
                  </a:lnTo>
                  <a:lnTo>
                    <a:pt x="67" y="256"/>
                  </a:lnTo>
                  <a:lnTo>
                    <a:pt x="91" y="265"/>
                  </a:lnTo>
                  <a:lnTo>
                    <a:pt x="101" y="274"/>
                  </a:lnTo>
                  <a:lnTo>
                    <a:pt x="126" y="283"/>
                  </a:lnTo>
                  <a:lnTo>
                    <a:pt x="142" y="292"/>
                  </a:lnTo>
                  <a:lnTo>
                    <a:pt x="156" y="297"/>
                  </a:lnTo>
                  <a:lnTo>
                    <a:pt x="160" y="301"/>
                  </a:lnTo>
                  <a:lnTo>
                    <a:pt x="160" y="301"/>
                  </a:lnTo>
                  <a:lnTo>
                    <a:pt x="160" y="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59">
              <a:extLst>
                <a:ext uri="{FF2B5EF4-FFF2-40B4-BE49-F238E27FC236}">
                  <a16:creationId xmlns:a16="http://schemas.microsoft.com/office/drawing/2014/main" id="{E3C5AA9E-FE4F-FEAC-383C-6C6C4C82F7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2202" y="3550708"/>
              <a:ext cx="950912" cy="607590"/>
            </a:xfrm>
            <a:custGeom>
              <a:avLst/>
              <a:gdLst>
                <a:gd name="T0" fmla="*/ 236 w 421"/>
                <a:gd name="T1" fmla="*/ 253 h 269"/>
                <a:gd name="T2" fmla="*/ 256 w 421"/>
                <a:gd name="T3" fmla="*/ 229 h 269"/>
                <a:gd name="T4" fmla="*/ 254 w 421"/>
                <a:gd name="T5" fmla="*/ 199 h 269"/>
                <a:gd name="T6" fmla="*/ 272 w 421"/>
                <a:gd name="T7" fmla="*/ 180 h 269"/>
                <a:gd name="T8" fmla="*/ 291 w 421"/>
                <a:gd name="T9" fmla="*/ 176 h 269"/>
                <a:gd name="T10" fmla="*/ 295 w 421"/>
                <a:gd name="T11" fmla="*/ 144 h 269"/>
                <a:gd name="T12" fmla="*/ 309 w 421"/>
                <a:gd name="T13" fmla="*/ 132 h 269"/>
                <a:gd name="T14" fmla="*/ 331 w 421"/>
                <a:gd name="T15" fmla="*/ 116 h 269"/>
                <a:gd name="T16" fmla="*/ 350 w 421"/>
                <a:gd name="T17" fmla="*/ 96 h 269"/>
                <a:gd name="T18" fmla="*/ 372 w 421"/>
                <a:gd name="T19" fmla="*/ 75 h 269"/>
                <a:gd name="T20" fmla="*/ 391 w 421"/>
                <a:gd name="T21" fmla="*/ 71 h 269"/>
                <a:gd name="T22" fmla="*/ 398 w 421"/>
                <a:gd name="T23" fmla="*/ 43 h 269"/>
                <a:gd name="T24" fmla="*/ 411 w 421"/>
                <a:gd name="T25" fmla="*/ 19 h 269"/>
                <a:gd name="T26" fmla="*/ 388 w 421"/>
                <a:gd name="T27" fmla="*/ 0 h 269"/>
                <a:gd name="T28" fmla="*/ 254 w 421"/>
                <a:gd name="T29" fmla="*/ 5 h 269"/>
                <a:gd name="T30" fmla="*/ 163 w 421"/>
                <a:gd name="T31" fmla="*/ 7 h 269"/>
                <a:gd name="T32" fmla="*/ 83 w 421"/>
                <a:gd name="T33" fmla="*/ 11 h 269"/>
                <a:gd name="T34" fmla="*/ 71 w 421"/>
                <a:gd name="T35" fmla="*/ 57 h 269"/>
                <a:gd name="T36" fmla="*/ 44 w 421"/>
                <a:gd name="T37" fmla="*/ 60 h 269"/>
                <a:gd name="T38" fmla="*/ 35 w 421"/>
                <a:gd name="T39" fmla="*/ 85 h 269"/>
                <a:gd name="T40" fmla="*/ 19 w 421"/>
                <a:gd name="T41" fmla="*/ 103 h 269"/>
                <a:gd name="T42" fmla="*/ 3 w 421"/>
                <a:gd name="T43" fmla="*/ 130 h 269"/>
                <a:gd name="T44" fmla="*/ 0 w 421"/>
                <a:gd name="T45" fmla="*/ 162 h 269"/>
                <a:gd name="T46" fmla="*/ 28 w 421"/>
                <a:gd name="T47" fmla="*/ 172 h 269"/>
                <a:gd name="T48" fmla="*/ 53 w 421"/>
                <a:gd name="T49" fmla="*/ 172 h 269"/>
                <a:gd name="T50" fmla="*/ 67 w 421"/>
                <a:gd name="T51" fmla="*/ 196 h 269"/>
                <a:gd name="T52" fmla="*/ 76 w 421"/>
                <a:gd name="T53" fmla="*/ 217 h 269"/>
                <a:gd name="T54" fmla="*/ 90 w 421"/>
                <a:gd name="T55" fmla="*/ 238 h 269"/>
                <a:gd name="T56" fmla="*/ 112 w 421"/>
                <a:gd name="T57" fmla="*/ 254 h 269"/>
                <a:gd name="T58" fmla="*/ 138 w 421"/>
                <a:gd name="T59" fmla="*/ 263 h 269"/>
                <a:gd name="T60" fmla="*/ 163 w 421"/>
                <a:gd name="T61" fmla="*/ 251 h 269"/>
                <a:gd name="T62" fmla="*/ 185 w 421"/>
                <a:gd name="T63" fmla="*/ 253 h 269"/>
                <a:gd name="T64" fmla="*/ 217 w 421"/>
                <a:gd name="T65" fmla="*/ 254 h 269"/>
                <a:gd name="T66" fmla="*/ 235 w 421"/>
                <a:gd name="T67" fmla="*/ 269 h 269"/>
                <a:gd name="T68" fmla="*/ 235 w 421"/>
                <a:gd name="T69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1" h="269">
                  <a:moveTo>
                    <a:pt x="235" y="269"/>
                  </a:moveTo>
                  <a:lnTo>
                    <a:pt x="236" y="253"/>
                  </a:lnTo>
                  <a:lnTo>
                    <a:pt x="249" y="242"/>
                  </a:lnTo>
                  <a:lnTo>
                    <a:pt x="256" y="229"/>
                  </a:lnTo>
                  <a:lnTo>
                    <a:pt x="258" y="217"/>
                  </a:lnTo>
                  <a:lnTo>
                    <a:pt x="254" y="199"/>
                  </a:lnTo>
                  <a:lnTo>
                    <a:pt x="261" y="189"/>
                  </a:lnTo>
                  <a:lnTo>
                    <a:pt x="272" y="180"/>
                  </a:lnTo>
                  <a:lnTo>
                    <a:pt x="277" y="167"/>
                  </a:lnTo>
                  <a:lnTo>
                    <a:pt x="291" y="176"/>
                  </a:lnTo>
                  <a:lnTo>
                    <a:pt x="297" y="160"/>
                  </a:lnTo>
                  <a:lnTo>
                    <a:pt x="295" y="144"/>
                  </a:lnTo>
                  <a:lnTo>
                    <a:pt x="309" y="146"/>
                  </a:lnTo>
                  <a:lnTo>
                    <a:pt x="309" y="132"/>
                  </a:lnTo>
                  <a:lnTo>
                    <a:pt x="320" y="124"/>
                  </a:lnTo>
                  <a:lnTo>
                    <a:pt x="331" y="116"/>
                  </a:lnTo>
                  <a:lnTo>
                    <a:pt x="345" y="108"/>
                  </a:lnTo>
                  <a:lnTo>
                    <a:pt x="350" y="96"/>
                  </a:lnTo>
                  <a:lnTo>
                    <a:pt x="361" y="87"/>
                  </a:lnTo>
                  <a:lnTo>
                    <a:pt x="372" y="75"/>
                  </a:lnTo>
                  <a:lnTo>
                    <a:pt x="380" y="64"/>
                  </a:lnTo>
                  <a:lnTo>
                    <a:pt x="391" y="71"/>
                  </a:lnTo>
                  <a:lnTo>
                    <a:pt x="400" y="59"/>
                  </a:lnTo>
                  <a:lnTo>
                    <a:pt x="398" y="43"/>
                  </a:lnTo>
                  <a:lnTo>
                    <a:pt x="407" y="30"/>
                  </a:lnTo>
                  <a:lnTo>
                    <a:pt x="411" y="19"/>
                  </a:lnTo>
                  <a:lnTo>
                    <a:pt x="421" y="11"/>
                  </a:lnTo>
                  <a:lnTo>
                    <a:pt x="388" y="0"/>
                  </a:lnTo>
                  <a:lnTo>
                    <a:pt x="320" y="3"/>
                  </a:lnTo>
                  <a:lnTo>
                    <a:pt x="254" y="5"/>
                  </a:lnTo>
                  <a:lnTo>
                    <a:pt x="190" y="7"/>
                  </a:lnTo>
                  <a:lnTo>
                    <a:pt x="163" y="7"/>
                  </a:lnTo>
                  <a:lnTo>
                    <a:pt x="135" y="11"/>
                  </a:lnTo>
                  <a:lnTo>
                    <a:pt x="83" y="11"/>
                  </a:lnTo>
                  <a:lnTo>
                    <a:pt x="87" y="53"/>
                  </a:lnTo>
                  <a:lnTo>
                    <a:pt x="71" y="57"/>
                  </a:lnTo>
                  <a:lnTo>
                    <a:pt x="58" y="59"/>
                  </a:lnTo>
                  <a:lnTo>
                    <a:pt x="44" y="60"/>
                  </a:lnTo>
                  <a:lnTo>
                    <a:pt x="46" y="76"/>
                  </a:lnTo>
                  <a:lnTo>
                    <a:pt x="35" y="85"/>
                  </a:lnTo>
                  <a:lnTo>
                    <a:pt x="21" y="94"/>
                  </a:lnTo>
                  <a:lnTo>
                    <a:pt x="19" y="103"/>
                  </a:lnTo>
                  <a:lnTo>
                    <a:pt x="5" y="114"/>
                  </a:lnTo>
                  <a:lnTo>
                    <a:pt x="3" y="130"/>
                  </a:lnTo>
                  <a:lnTo>
                    <a:pt x="1" y="142"/>
                  </a:lnTo>
                  <a:lnTo>
                    <a:pt x="0" y="162"/>
                  </a:lnTo>
                  <a:lnTo>
                    <a:pt x="12" y="171"/>
                  </a:lnTo>
                  <a:lnTo>
                    <a:pt x="28" y="172"/>
                  </a:lnTo>
                  <a:lnTo>
                    <a:pt x="41" y="167"/>
                  </a:lnTo>
                  <a:lnTo>
                    <a:pt x="53" y="172"/>
                  </a:lnTo>
                  <a:lnTo>
                    <a:pt x="58" y="183"/>
                  </a:lnTo>
                  <a:lnTo>
                    <a:pt x="67" y="196"/>
                  </a:lnTo>
                  <a:lnTo>
                    <a:pt x="78" y="205"/>
                  </a:lnTo>
                  <a:lnTo>
                    <a:pt x="76" y="217"/>
                  </a:lnTo>
                  <a:lnTo>
                    <a:pt x="78" y="229"/>
                  </a:lnTo>
                  <a:lnTo>
                    <a:pt x="90" y="238"/>
                  </a:lnTo>
                  <a:lnTo>
                    <a:pt x="99" y="249"/>
                  </a:lnTo>
                  <a:lnTo>
                    <a:pt x="112" y="254"/>
                  </a:lnTo>
                  <a:lnTo>
                    <a:pt x="124" y="254"/>
                  </a:lnTo>
                  <a:lnTo>
                    <a:pt x="138" y="263"/>
                  </a:lnTo>
                  <a:lnTo>
                    <a:pt x="147" y="251"/>
                  </a:lnTo>
                  <a:lnTo>
                    <a:pt x="163" y="251"/>
                  </a:lnTo>
                  <a:lnTo>
                    <a:pt x="174" y="238"/>
                  </a:lnTo>
                  <a:lnTo>
                    <a:pt x="185" y="253"/>
                  </a:lnTo>
                  <a:lnTo>
                    <a:pt x="201" y="254"/>
                  </a:lnTo>
                  <a:lnTo>
                    <a:pt x="217" y="254"/>
                  </a:lnTo>
                  <a:lnTo>
                    <a:pt x="229" y="269"/>
                  </a:lnTo>
                  <a:lnTo>
                    <a:pt x="235" y="269"/>
                  </a:lnTo>
                  <a:lnTo>
                    <a:pt x="235" y="269"/>
                  </a:lnTo>
                  <a:lnTo>
                    <a:pt x="235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60">
              <a:extLst>
                <a:ext uri="{FF2B5EF4-FFF2-40B4-BE49-F238E27FC236}">
                  <a16:creationId xmlns:a16="http://schemas.microsoft.com/office/drawing/2014/main" id="{024C8DC5-A456-202A-6BB8-0B21A3C48E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68840" y="3575554"/>
              <a:ext cx="679869" cy="424635"/>
            </a:xfrm>
            <a:custGeom>
              <a:avLst/>
              <a:gdLst>
                <a:gd name="T0" fmla="*/ 176 w 301"/>
                <a:gd name="T1" fmla="*/ 188 h 188"/>
                <a:gd name="T2" fmla="*/ 190 w 301"/>
                <a:gd name="T3" fmla="*/ 183 h 188"/>
                <a:gd name="T4" fmla="*/ 205 w 301"/>
                <a:gd name="T5" fmla="*/ 176 h 188"/>
                <a:gd name="T6" fmla="*/ 217 w 301"/>
                <a:gd name="T7" fmla="*/ 167 h 188"/>
                <a:gd name="T8" fmla="*/ 214 w 301"/>
                <a:gd name="T9" fmla="*/ 151 h 188"/>
                <a:gd name="T10" fmla="*/ 212 w 301"/>
                <a:gd name="T11" fmla="*/ 135 h 188"/>
                <a:gd name="T12" fmla="*/ 217 w 301"/>
                <a:gd name="T13" fmla="*/ 122 h 188"/>
                <a:gd name="T14" fmla="*/ 219 w 301"/>
                <a:gd name="T15" fmla="*/ 108 h 188"/>
                <a:gd name="T16" fmla="*/ 226 w 301"/>
                <a:gd name="T17" fmla="*/ 97 h 188"/>
                <a:gd name="T18" fmla="*/ 237 w 301"/>
                <a:gd name="T19" fmla="*/ 89 h 188"/>
                <a:gd name="T20" fmla="*/ 246 w 301"/>
                <a:gd name="T21" fmla="*/ 76 h 188"/>
                <a:gd name="T22" fmla="*/ 262 w 301"/>
                <a:gd name="T23" fmla="*/ 76 h 188"/>
                <a:gd name="T24" fmla="*/ 260 w 301"/>
                <a:gd name="T25" fmla="*/ 58 h 188"/>
                <a:gd name="T26" fmla="*/ 272 w 301"/>
                <a:gd name="T27" fmla="*/ 48 h 188"/>
                <a:gd name="T28" fmla="*/ 285 w 301"/>
                <a:gd name="T29" fmla="*/ 46 h 188"/>
                <a:gd name="T30" fmla="*/ 301 w 301"/>
                <a:gd name="T31" fmla="*/ 42 h 188"/>
                <a:gd name="T32" fmla="*/ 299 w 301"/>
                <a:gd name="T33" fmla="*/ 12 h 188"/>
                <a:gd name="T34" fmla="*/ 271 w 301"/>
                <a:gd name="T35" fmla="*/ 1 h 188"/>
                <a:gd name="T36" fmla="*/ 246 w 301"/>
                <a:gd name="T37" fmla="*/ 0 h 188"/>
                <a:gd name="T38" fmla="*/ 206 w 301"/>
                <a:gd name="T39" fmla="*/ 3 h 188"/>
                <a:gd name="T40" fmla="*/ 137 w 301"/>
                <a:gd name="T41" fmla="*/ 5 h 188"/>
                <a:gd name="T42" fmla="*/ 89 w 301"/>
                <a:gd name="T43" fmla="*/ 5 h 188"/>
                <a:gd name="T44" fmla="*/ 73 w 301"/>
                <a:gd name="T45" fmla="*/ 7 h 188"/>
                <a:gd name="T46" fmla="*/ 5 w 301"/>
                <a:gd name="T47" fmla="*/ 5 h 188"/>
                <a:gd name="T48" fmla="*/ 0 w 301"/>
                <a:gd name="T49" fmla="*/ 17 h 188"/>
                <a:gd name="T50" fmla="*/ 9 w 301"/>
                <a:gd name="T51" fmla="*/ 28 h 188"/>
                <a:gd name="T52" fmla="*/ 12 w 301"/>
                <a:gd name="T53" fmla="*/ 42 h 188"/>
                <a:gd name="T54" fmla="*/ 21 w 301"/>
                <a:gd name="T55" fmla="*/ 55 h 188"/>
                <a:gd name="T56" fmla="*/ 60 w 301"/>
                <a:gd name="T57" fmla="*/ 72 h 188"/>
                <a:gd name="T58" fmla="*/ 66 w 301"/>
                <a:gd name="T59" fmla="*/ 90 h 188"/>
                <a:gd name="T60" fmla="*/ 78 w 301"/>
                <a:gd name="T61" fmla="*/ 89 h 188"/>
                <a:gd name="T62" fmla="*/ 89 w 301"/>
                <a:gd name="T63" fmla="*/ 76 h 188"/>
                <a:gd name="T64" fmla="*/ 101 w 301"/>
                <a:gd name="T65" fmla="*/ 81 h 188"/>
                <a:gd name="T66" fmla="*/ 103 w 301"/>
                <a:gd name="T67" fmla="*/ 97 h 188"/>
                <a:gd name="T68" fmla="*/ 98 w 301"/>
                <a:gd name="T69" fmla="*/ 113 h 188"/>
                <a:gd name="T70" fmla="*/ 103 w 301"/>
                <a:gd name="T71" fmla="*/ 124 h 188"/>
                <a:gd name="T72" fmla="*/ 114 w 301"/>
                <a:gd name="T73" fmla="*/ 138 h 188"/>
                <a:gd name="T74" fmla="*/ 112 w 301"/>
                <a:gd name="T75" fmla="*/ 154 h 188"/>
                <a:gd name="T76" fmla="*/ 125 w 301"/>
                <a:gd name="T77" fmla="*/ 161 h 188"/>
                <a:gd name="T78" fmla="*/ 125 w 301"/>
                <a:gd name="T79" fmla="*/ 188 h 188"/>
                <a:gd name="T80" fmla="*/ 139 w 301"/>
                <a:gd name="T81" fmla="*/ 183 h 188"/>
                <a:gd name="T82" fmla="*/ 158 w 301"/>
                <a:gd name="T83" fmla="*/ 179 h 188"/>
                <a:gd name="T84" fmla="*/ 167 w 301"/>
                <a:gd name="T85" fmla="*/ 183 h 188"/>
                <a:gd name="T86" fmla="*/ 176 w 301"/>
                <a:gd name="T87" fmla="*/ 188 h 188"/>
                <a:gd name="T88" fmla="*/ 176 w 301"/>
                <a:gd name="T89" fmla="*/ 188 h 188"/>
                <a:gd name="T90" fmla="*/ 176 w 301"/>
                <a:gd name="T9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1" h="188">
                  <a:moveTo>
                    <a:pt x="176" y="188"/>
                  </a:moveTo>
                  <a:lnTo>
                    <a:pt x="190" y="183"/>
                  </a:lnTo>
                  <a:lnTo>
                    <a:pt x="205" y="176"/>
                  </a:lnTo>
                  <a:lnTo>
                    <a:pt x="217" y="167"/>
                  </a:lnTo>
                  <a:lnTo>
                    <a:pt x="214" y="151"/>
                  </a:lnTo>
                  <a:lnTo>
                    <a:pt x="212" y="135"/>
                  </a:lnTo>
                  <a:lnTo>
                    <a:pt x="217" y="122"/>
                  </a:lnTo>
                  <a:lnTo>
                    <a:pt x="219" y="108"/>
                  </a:lnTo>
                  <a:lnTo>
                    <a:pt x="226" y="97"/>
                  </a:lnTo>
                  <a:lnTo>
                    <a:pt x="237" y="89"/>
                  </a:lnTo>
                  <a:lnTo>
                    <a:pt x="246" y="76"/>
                  </a:lnTo>
                  <a:lnTo>
                    <a:pt x="262" y="76"/>
                  </a:lnTo>
                  <a:lnTo>
                    <a:pt x="260" y="58"/>
                  </a:lnTo>
                  <a:lnTo>
                    <a:pt x="272" y="48"/>
                  </a:lnTo>
                  <a:lnTo>
                    <a:pt x="285" y="46"/>
                  </a:lnTo>
                  <a:lnTo>
                    <a:pt x="301" y="42"/>
                  </a:lnTo>
                  <a:lnTo>
                    <a:pt x="299" y="12"/>
                  </a:lnTo>
                  <a:lnTo>
                    <a:pt x="271" y="1"/>
                  </a:lnTo>
                  <a:lnTo>
                    <a:pt x="246" y="0"/>
                  </a:lnTo>
                  <a:lnTo>
                    <a:pt x="206" y="3"/>
                  </a:lnTo>
                  <a:lnTo>
                    <a:pt x="137" y="5"/>
                  </a:lnTo>
                  <a:lnTo>
                    <a:pt x="89" y="5"/>
                  </a:lnTo>
                  <a:lnTo>
                    <a:pt x="73" y="7"/>
                  </a:lnTo>
                  <a:lnTo>
                    <a:pt x="5" y="5"/>
                  </a:lnTo>
                  <a:lnTo>
                    <a:pt x="0" y="17"/>
                  </a:lnTo>
                  <a:lnTo>
                    <a:pt x="9" y="28"/>
                  </a:lnTo>
                  <a:lnTo>
                    <a:pt x="12" y="42"/>
                  </a:lnTo>
                  <a:lnTo>
                    <a:pt x="21" y="55"/>
                  </a:lnTo>
                  <a:lnTo>
                    <a:pt x="60" y="72"/>
                  </a:lnTo>
                  <a:lnTo>
                    <a:pt x="66" y="90"/>
                  </a:lnTo>
                  <a:lnTo>
                    <a:pt x="78" y="89"/>
                  </a:lnTo>
                  <a:lnTo>
                    <a:pt x="89" y="76"/>
                  </a:lnTo>
                  <a:lnTo>
                    <a:pt x="101" y="81"/>
                  </a:lnTo>
                  <a:lnTo>
                    <a:pt x="103" y="97"/>
                  </a:lnTo>
                  <a:lnTo>
                    <a:pt x="98" y="113"/>
                  </a:lnTo>
                  <a:lnTo>
                    <a:pt x="103" y="124"/>
                  </a:lnTo>
                  <a:lnTo>
                    <a:pt x="114" y="138"/>
                  </a:lnTo>
                  <a:lnTo>
                    <a:pt x="112" y="154"/>
                  </a:lnTo>
                  <a:lnTo>
                    <a:pt x="125" y="161"/>
                  </a:lnTo>
                  <a:lnTo>
                    <a:pt x="125" y="188"/>
                  </a:lnTo>
                  <a:lnTo>
                    <a:pt x="139" y="183"/>
                  </a:lnTo>
                  <a:lnTo>
                    <a:pt x="158" y="179"/>
                  </a:lnTo>
                  <a:lnTo>
                    <a:pt x="167" y="183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61">
              <a:extLst>
                <a:ext uri="{FF2B5EF4-FFF2-40B4-BE49-F238E27FC236}">
                  <a16:creationId xmlns:a16="http://schemas.microsoft.com/office/drawing/2014/main" id="{F2810A89-FDEF-107E-079B-6C295EFD0F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5827" y="3586847"/>
              <a:ext cx="675351" cy="738595"/>
            </a:xfrm>
            <a:custGeom>
              <a:avLst/>
              <a:gdLst>
                <a:gd name="T0" fmla="*/ 105 w 299"/>
                <a:gd name="T1" fmla="*/ 315 h 327"/>
                <a:gd name="T2" fmla="*/ 126 w 299"/>
                <a:gd name="T3" fmla="*/ 294 h 327"/>
                <a:gd name="T4" fmla="*/ 142 w 299"/>
                <a:gd name="T5" fmla="*/ 270 h 327"/>
                <a:gd name="T6" fmla="*/ 158 w 299"/>
                <a:gd name="T7" fmla="*/ 249 h 327"/>
                <a:gd name="T8" fmla="*/ 179 w 299"/>
                <a:gd name="T9" fmla="*/ 233 h 327"/>
                <a:gd name="T10" fmla="*/ 204 w 299"/>
                <a:gd name="T11" fmla="*/ 240 h 327"/>
                <a:gd name="T12" fmla="*/ 233 w 299"/>
                <a:gd name="T13" fmla="*/ 245 h 327"/>
                <a:gd name="T14" fmla="*/ 263 w 299"/>
                <a:gd name="T15" fmla="*/ 240 h 327"/>
                <a:gd name="T16" fmla="*/ 259 w 299"/>
                <a:gd name="T17" fmla="*/ 213 h 327"/>
                <a:gd name="T18" fmla="*/ 275 w 299"/>
                <a:gd name="T19" fmla="*/ 190 h 327"/>
                <a:gd name="T20" fmla="*/ 299 w 299"/>
                <a:gd name="T21" fmla="*/ 158 h 327"/>
                <a:gd name="T22" fmla="*/ 288 w 299"/>
                <a:gd name="T23" fmla="*/ 140 h 327"/>
                <a:gd name="T24" fmla="*/ 272 w 299"/>
                <a:gd name="T25" fmla="*/ 108 h 327"/>
                <a:gd name="T26" fmla="*/ 279 w 299"/>
                <a:gd name="T27" fmla="*/ 84 h 327"/>
                <a:gd name="T28" fmla="*/ 254 w 299"/>
                <a:gd name="T29" fmla="*/ 75 h 327"/>
                <a:gd name="T30" fmla="*/ 234 w 299"/>
                <a:gd name="T31" fmla="*/ 73 h 327"/>
                <a:gd name="T32" fmla="*/ 194 w 299"/>
                <a:gd name="T33" fmla="*/ 44 h 327"/>
                <a:gd name="T34" fmla="*/ 178 w 299"/>
                <a:gd name="T35" fmla="*/ 19 h 327"/>
                <a:gd name="T36" fmla="*/ 133 w 299"/>
                <a:gd name="T37" fmla="*/ 2 h 327"/>
                <a:gd name="T38" fmla="*/ 73 w 299"/>
                <a:gd name="T39" fmla="*/ 3 h 327"/>
                <a:gd name="T40" fmla="*/ 33 w 299"/>
                <a:gd name="T41" fmla="*/ 2 h 327"/>
                <a:gd name="T42" fmla="*/ 10 w 299"/>
                <a:gd name="T43" fmla="*/ 21 h 327"/>
                <a:gd name="T44" fmla="*/ 0 w 299"/>
                <a:gd name="T45" fmla="*/ 43 h 327"/>
                <a:gd name="T46" fmla="*/ 19 w 299"/>
                <a:gd name="T47" fmla="*/ 64 h 327"/>
                <a:gd name="T48" fmla="*/ 42 w 299"/>
                <a:gd name="T49" fmla="*/ 84 h 327"/>
                <a:gd name="T50" fmla="*/ 46 w 299"/>
                <a:gd name="T51" fmla="*/ 110 h 327"/>
                <a:gd name="T52" fmla="*/ 24 w 299"/>
                <a:gd name="T53" fmla="*/ 126 h 327"/>
                <a:gd name="T54" fmla="*/ 24 w 299"/>
                <a:gd name="T55" fmla="*/ 156 h 327"/>
                <a:gd name="T56" fmla="*/ 40 w 299"/>
                <a:gd name="T57" fmla="*/ 180 h 327"/>
                <a:gd name="T58" fmla="*/ 65 w 299"/>
                <a:gd name="T59" fmla="*/ 245 h 327"/>
                <a:gd name="T60" fmla="*/ 35 w 299"/>
                <a:gd name="T61" fmla="*/ 279 h 327"/>
                <a:gd name="T62" fmla="*/ 30 w 299"/>
                <a:gd name="T63" fmla="*/ 311 h 327"/>
                <a:gd name="T64" fmla="*/ 49 w 299"/>
                <a:gd name="T65" fmla="*/ 311 h 327"/>
                <a:gd name="T66" fmla="*/ 76 w 299"/>
                <a:gd name="T67" fmla="*/ 311 h 327"/>
                <a:gd name="T68" fmla="*/ 99 w 299"/>
                <a:gd name="T69" fmla="*/ 327 h 327"/>
                <a:gd name="T70" fmla="*/ 99 w 299"/>
                <a:gd name="T7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9" h="327">
                  <a:moveTo>
                    <a:pt x="99" y="327"/>
                  </a:moveTo>
                  <a:lnTo>
                    <a:pt x="105" y="315"/>
                  </a:lnTo>
                  <a:lnTo>
                    <a:pt x="112" y="306"/>
                  </a:lnTo>
                  <a:lnTo>
                    <a:pt x="126" y="294"/>
                  </a:lnTo>
                  <a:lnTo>
                    <a:pt x="138" y="283"/>
                  </a:lnTo>
                  <a:lnTo>
                    <a:pt x="142" y="270"/>
                  </a:lnTo>
                  <a:lnTo>
                    <a:pt x="147" y="254"/>
                  </a:lnTo>
                  <a:lnTo>
                    <a:pt x="158" y="249"/>
                  </a:lnTo>
                  <a:lnTo>
                    <a:pt x="169" y="238"/>
                  </a:lnTo>
                  <a:lnTo>
                    <a:pt x="179" y="233"/>
                  </a:lnTo>
                  <a:lnTo>
                    <a:pt x="192" y="235"/>
                  </a:lnTo>
                  <a:lnTo>
                    <a:pt x="204" y="240"/>
                  </a:lnTo>
                  <a:lnTo>
                    <a:pt x="220" y="244"/>
                  </a:lnTo>
                  <a:lnTo>
                    <a:pt x="233" y="245"/>
                  </a:lnTo>
                  <a:lnTo>
                    <a:pt x="249" y="245"/>
                  </a:lnTo>
                  <a:lnTo>
                    <a:pt x="263" y="240"/>
                  </a:lnTo>
                  <a:lnTo>
                    <a:pt x="265" y="228"/>
                  </a:lnTo>
                  <a:lnTo>
                    <a:pt x="259" y="213"/>
                  </a:lnTo>
                  <a:lnTo>
                    <a:pt x="261" y="201"/>
                  </a:lnTo>
                  <a:lnTo>
                    <a:pt x="275" y="190"/>
                  </a:lnTo>
                  <a:lnTo>
                    <a:pt x="299" y="183"/>
                  </a:lnTo>
                  <a:lnTo>
                    <a:pt x="299" y="158"/>
                  </a:lnTo>
                  <a:lnTo>
                    <a:pt x="286" y="153"/>
                  </a:lnTo>
                  <a:lnTo>
                    <a:pt x="288" y="140"/>
                  </a:lnTo>
                  <a:lnTo>
                    <a:pt x="281" y="123"/>
                  </a:lnTo>
                  <a:lnTo>
                    <a:pt x="272" y="108"/>
                  </a:lnTo>
                  <a:lnTo>
                    <a:pt x="277" y="96"/>
                  </a:lnTo>
                  <a:lnTo>
                    <a:pt x="279" y="84"/>
                  </a:lnTo>
                  <a:lnTo>
                    <a:pt x="268" y="69"/>
                  </a:lnTo>
                  <a:lnTo>
                    <a:pt x="254" y="75"/>
                  </a:lnTo>
                  <a:lnTo>
                    <a:pt x="240" y="85"/>
                  </a:lnTo>
                  <a:lnTo>
                    <a:pt x="234" y="73"/>
                  </a:lnTo>
                  <a:lnTo>
                    <a:pt x="195" y="57"/>
                  </a:lnTo>
                  <a:lnTo>
                    <a:pt x="194" y="44"/>
                  </a:lnTo>
                  <a:lnTo>
                    <a:pt x="188" y="30"/>
                  </a:lnTo>
                  <a:lnTo>
                    <a:pt x="178" y="19"/>
                  </a:lnTo>
                  <a:lnTo>
                    <a:pt x="178" y="7"/>
                  </a:lnTo>
                  <a:lnTo>
                    <a:pt x="133" y="2"/>
                  </a:lnTo>
                  <a:lnTo>
                    <a:pt x="113" y="2"/>
                  </a:lnTo>
                  <a:lnTo>
                    <a:pt x="73" y="3"/>
                  </a:lnTo>
                  <a:lnTo>
                    <a:pt x="49" y="0"/>
                  </a:lnTo>
                  <a:lnTo>
                    <a:pt x="33" y="2"/>
                  </a:lnTo>
                  <a:lnTo>
                    <a:pt x="26" y="11"/>
                  </a:lnTo>
                  <a:lnTo>
                    <a:pt x="10" y="21"/>
                  </a:lnTo>
                  <a:lnTo>
                    <a:pt x="0" y="30"/>
                  </a:lnTo>
                  <a:lnTo>
                    <a:pt x="0" y="43"/>
                  </a:lnTo>
                  <a:lnTo>
                    <a:pt x="10" y="53"/>
                  </a:lnTo>
                  <a:lnTo>
                    <a:pt x="19" y="64"/>
                  </a:lnTo>
                  <a:lnTo>
                    <a:pt x="32" y="69"/>
                  </a:lnTo>
                  <a:lnTo>
                    <a:pt x="42" y="84"/>
                  </a:lnTo>
                  <a:lnTo>
                    <a:pt x="48" y="94"/>
                  </a:lnTo>
                  <a:lnTo>
                    <a:pt x="46" y="110"/>
                  </a:lnTo>
                  <a:lnTo>
                    <a:pt x="39" y="119"/>
                  </a:lnTo>
                  <a:lnTo>
                    <a:pt x="24" y="126"/>
                  </a:lnTo>
                  <a:lnTo>
                    <a:pt x="23" y="142"/>
                  </a:lnTo>
                  <a:lnTo>
                    <a:pt x="24" y="156"/>
                  </a:lnTo>
                  <a:lnTo>
                    <a:pt x="24" y="169"/>
                  </a:lnTo>
                  <a:lnTo>
                    <a:pt x="40" y="180"/>
                  </a:lnTo>
                  <a:lnTo>
                    <a:pt x="53" y="176"/>
                  </a:lnTo>
                  <a:lnTo>
                    <a:pt x="65" y="245"/>
                  </a:lnTo>
                  <a:lnTo>
                    <a:pt x="49" y="256"/>
                  </a:lnTo>
                  <a:lnTo>
                    <a:pt x="35" y="279"/>
                  </a:lnTo>
                  <a:lnTo>
                    <a:pt x="14" y="317"/>
                  </a:lnTo>
                  <a:lnTo>
                    <a:pt x="30" y="311"/>
                  </a:lnTo>
                  <a:lnTo>
                    <a:pt x="39" y="302"/>
                  </a:lnTo>
                  <a:lnTo>
                    <a:pt x="49" y="311"/>
                  </a:lnTo>
                  <a:lnTo>
                    <a:pt x="64" y="313"/>
                  </a:lnTo>
                  <a:lnTo>
                    <a:pt x="76" y="311"/>
                  </a:lnTo>
                  <a:lnTo>
                    <a:pt x="89" y="318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62">
              <a:extLst>
                <a:ext uri="{FF2B5EF4-FFF2-40B4-BE49-F238E27FC236}">
                  <a16:creationId xmlns:a16="http://schemas.microsoft.com/office/drawing/2014/main" id="{885FF7A0-D7AF-E8EE-FBC3-6E26F6BCF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86293" y="3977603"/>
              <a:ext cx="444964" cy="634695"/>
            </a:xfrm>
            <a:custGeom>
              <a:avLst/>
              <a:gdLst>
                <a:gd name="T0" fmla="*/ 162 w 197"/>
                <a:gd name="T1" fmla="*/ 281 h 281"/>
                <a:gd name="T2" fmla="*/ 167 w 197"/>
                <a:gd name="T3" fmla="*/ 268 h 281"/>
                <a:gd name="T4" fmla="*/ 178 w 197"/>
                <a:gd name="T5" fmla="*/ 256 h 281"/>
                <a:gd name="T6" fmla="*/ 188 w 197"/>
                <a:gd name="T7" fmla="*/ 247 h 281"/>
                <a:gd name="T8" fmla="*/ 197 w 197"/>
                <a:gd name="T9" fmla="*/ 238 h 281"/>
                <a:gd name="T10" fmla="*/ 192 w 197"/>
                <a:gd name="T11" fmla="*/ 226 h 281"/>
                <a:gd name="T12" fmla="*/ 183 w 197"/>
                <a:gd name="T13" fmla="*/ 215 h 281"/>
                <a:gd name="T14" fmla="*/ 181 w 197"/>
                <a:gd name="T15" fmla="*/ 204 h 281"/>
                <a:gd name="T16" fmla="*/ 178 w 197"/>
                <a:gd name="T17" fmla="*/ 188 h 281"/>
                <a:gd name="T18" fmla="*/ 178 w 197"/>
                <a:gd name="T19" fmla="*/ 176 h 281"/>
                <a:gd name="T20" fmla="*/ 178 w 197"/>
                <a:gd name="T21" fmla="*/ 161 h 281"/>
                <a:gd name="T22" fmla="*/ 165 w 197"/>
                <a:gd name="T23" fmla="*/ 147 h 281"/>
                <a:gd name="T24" fmla="*/ 162 w 197"/>
                <a:gd name="T25" fmla="*/ 135 h 281"/>
                <a:gd name="T26" fmla="*/ 174 w 197"/>
                <a:gd name="T27" fmla="*/ 126 h 281"/>
                <a:gd name="T28" fmla="*/ 181 w 197"/>
                <a:gd name="T29" fmla="*/ 105 h 281"/>
                <a:gd name="T30" fmla="*/ 179 w 197"/>
                <a:gd name="T31" fmla="*/ 89 h 281"/>
                <a:gd name="T32" fmla="*/ 185 w 197"/>
                <a:gd name="T33" fmla="*/ 76 h 281"/>
                <a:gd name="T34" fmla="*/ 192 w 197"/>
                <a:gd name="T35" fmla="*/ 64 h 281"/>
                <a:gd name="T36" fmla="*/ 188 w 197"/>
                <a:gd name="T37" fmla="*/ 49 h 281"/>
                <a:gd name="T38" fmla="*/ 186 w 197"/>
                <a:gd name="T39" fmla="*/ 37 h 281"/>
                <a:gd name="T40" fmla="*/ 178 w 197"/>
                <a:gd name="T41" fmla="*/ 30 h 281"/>
                <a:gd name="T42" fmla="*/ 165 w 197"/>
                <a:gd name="T43" fmla="*/ 21 h 281"/>
                <a:gd name="T44" fmla="*/ 153 w 197"/>
                <a:gd name="T45" fmla="*/ 14 h 281"/>
                <a:gd name="T46" fmla="*/ 147 w 197"/>
                <a:gd name="T47" fmla="*/ 0 h 281"/>
                <a:gd name="T48" fmla="*/ 135 w 197"/>
                <a:gd name="T49" fmla="*/ 8 h 281"/>
                <a:gd name="T50" fmla="*/ 115 w 197"/>
                <a:gd name="T51" fmla="*/ 5 h 281"/>
                <a:gd name="T52" fmla="*/ 106 w 197"/>
                <a:gd name="T53" fmla="*/ 1 h 281"/>
                <a:gd name="T54" fmla="*/ 85 w 197"/>
                <a:gd name="T55" fmla="*/ 5 h 281"/>
                <a:gd name="T56" fmla="*/ 73 w 197"/>
                <a:gd name="T57" fmla="*/ 10 h 281"/>
                <a:gd name="T58" fmla="*/ 49 w 197"/>
                <a:gd name="T59" fmla="*/ 17 h 281"/>
                <a:gd name="T60" fmla="*/ 39 w 197"/>
                <a:gd name="T61" fmla="*/ 24 h 281"/>
                <a:gd name="T62" fmla="*/ 33 w 197"/>
                <a:gd name="T63" fmla="*/ 33 h 281"/>
                <a:gd name="T64" fmla="*/ 39 w 197"/>
                <a:gd name="T65" fmla="*/ 48 h 281"/>
                <a:gd name="T66" fmla="*/ 33 w 197"/>
                <a:gd name="T67" fmla="*/ 64 h 281"/>
                <a:gd name="T68" fmla="*/ 26 w 197"/>
                <a:gd name="T69" fmla="*/ 72 h 281"/>
                <a:gd name="T70" fmla="*/ 12 w 197"/>
                <a:gd name="T71" fmla="*/ 80 h 281"/>
                <a:gd name="T72" fmla="*/ 10 w 197"/>
                <a:gd name="T73" fmla="*/ 96 h 281"/>
                <a:gd name="T74" fmla="*/ 8 w 197"/>
                <a:gd name="T75" fmla="*/ 108 h 281"/>
                <a:gd name="T76" fmla="*/ 0 w 197"/>
                <a:gd name="T77" fmla="*/ 121 h 281"/>
                <a:gd name="T78" fmla="*/ 0 w 197"/>
                <a:gd name="T79" fmla="*/ 133 h 281"/>
                <a:gd name="T80" fmla="*/ 3 w 197"/>
                <a:gd name="T81" fmla="*/ 147 h 281"/>
                <a:gd name="T82" fmla="*/ 1 w 197"/>
                <a:gd name="T83" fmla="*/ 163 h 281"/>
                <a:gd name="T84" fmla="*/ 3 w 197"/>
                <a:gd name="T85" fmla="*/ 176 h 281"/>
                <a:gd name="T86" fmla="*/ 8 w 197"/>
                <a:gd name="T87" fmla="*/ 190 h 281"/>
                <a:gd name="T88" fmla="*/ 8 w 197"/>
                <a:gd name="T89" fmla="*/ 206 h 281"/>
                <a:gd name="T90" fmla="*/ 10 w 197"/>
                <a:gd name="T91" fmla="*/ 226 h 281"/>
                <a:gd name="T92" fmla="*/ 17 w 197"/>
                <a:gd name="T93" fmla="*/ 243 h 281"/>
                <a:gd name="T94" fmla="*/ 33 w 197"/>
                <a:gd name="T95" fmla="*/ 250 h 281"/>
                <a:gd name="T96" fmla="*/ 32 w 197"/>
                <a:gd name="T97" fmla="*/ 263 h 281"/>
                <a:gd name="T98" fmla="*/ 26 w 197"/>
                <a:gd name="T99" fmla="*/ 279 h 281"/>
                <a:gd name="T100" fmla="*/ 69 w 197"/>
                <a:gd name="T101" fmla="*/ 279 h 281"/>
                <a:gd name="T102" fmla="*/ 85 w 197"/>
                <a:gd name="T103" fmla="*/ 277 h 281"/>
                <a:gd name="T104" fmla="*/ 101 w 197"/>
                <a:gd name="T105" fmla="*/ 279 h 281"/>
                <a:gd name="T106" fmla="*/ 156 w 197"/>
                <a:gd name="T107" fmla="*/ 279 h 281"/>
                <a:gd name="T108" fmla="*/ 162 w 197"/>
                <a:gd name="T109" fmla="*/ 281 h 281"/>
                <a:gd name="T110" fmla="*/ 162 w 197"/>
                <a:gd name="T111" fmla="*/ 281 h 281"/>
                <a:gd name="T112" fmla="*/ 162 w 197"/>
                <a:gd name="T113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7" h="281">
                  <a:moveTo>
                    <a:pt x="162" y="281"/>
                  </a:moveTo>
                  <a:lnTo>
                    <a:pt x="167" y="268"/>
                  </a:lnTo>
                  <a:lnTo>
                    <a:pt x="178" y="256"/>
                  </a:lnTo>
                  <a:lnTo>
                    <a:pt x="188" y="247"/>
                  </a:lnTo>
                  <a:lnTo>
                    <a:pt x="197" y="238"/>
                  </a:lnTo>
                  <a:lnTo>
                    <a:pt x="192" y="226"/>
                  </a:lnTo>
                  <a:lnTo>
                    <a:pt x="183" y="215"/>
                  </a:lnTo>
                  <a:lnTo>
                    <a:pt x="181" y="204"/>
                  </a:lnTo>
                  <a:lnTo>
                    <a:pt x="178" y="188"/>
                  </a:lnTo>
                  <a:lnTo>
                    <a:pt x="178" y="176"/>
                  </a:lnTo>
                  <a:lnTo>
                    <a:pt x="178" y="161"/>
                  </a:lnTo>
                  <a:lnTo>
                    <a:pt x="165" y="147"/>
                  </a:lnTo>
                  <a:lnTo>
                    <a:pt x="162" y="135"/>
                  </a:lnTo>
                  <a:lnTo>
                    <a:pt x="174" y="126"/>
                  </a:lnTo>
                  <a:lnTo>
                    <a:pt x="181" y="105"/>
                  </a:lnTo>
                  <a:lnTo>
                    <a:pt x="179" y="89"/>
                  </a:lnTo>
                  <a:lnTo>
                    <a:pt x="185" y="76"/>
                  </a:lnTo>
                  <a:lnTo>
                    <a:pt x="192" y="64"/>
                  </a:lnTo>
                  <a:lnTo>
                    <a:pt x="188" y="49"/>
                  </a:lnTo>
                  <a:lnTo>
                    <a:pt x="186" y="37"/>
                  </a:lnTo>
                  <a:lnTo>
                    <a:pt x="178" y="30"/>
                  </a:lnTo>
                  <a:lnTo>
                    <a:pt x="165" y="21"/>
                  </a:lnTo>
                  <a:lnTo>
                    <a:pt x="153" y="14"/>
                  </a:lnTo>
                  <a:lnTo>
                    <a:pt x="147" y="0"/>
                  </a:lnTo>
                  <a:lnTo>
                    <a:pt x="135" y="8"/>
                  </a:lnTo>
                  <a:lnTo>
                    <a:pt x="115" y="5"/>
                  </a:lnTo>
                  <a:lnTo>
                    <a:pt x="106" y="1"/>
                  </a:lnTo>
                  <a:lnTo>
                    <a:pt x="85" y="5"/>
                  </a:lnTo>
                  <a:lnTo>
                    <a:pt x="73" y="10"/>
                  </a:lnTo>
                  <a:lnTo>
                    <a:pt x="49" y="17"/>
                  </a:lnTo>
                  <a:lnTo>
                    <a:pt x="39" y="24"/>
                  </a:lnTo>
                  <a:lnTo>
                    <a:pt x="33" y="33"/>
                  </a:lnTo>
                  <a:lnTo>
                    <a:pt x="39" y="48"/>
                  </a:lnTo>
                  <a:lnTo>
                    <a:pt x="33" y="64"/>
                  </a:lnTo>
                  <a:lnTo>
                    <a:pt x="26" y="72"/>
                  </a:lnTo>
                  <a:lnTo>
                    <a:pt x="12" y="80"/>
                  </a:lnTo>
                  <a:lnTo>
                    <a:pt x="10" y="96"/>
                  </a:lnTo>
                  <a:lnTo>
                    <a:pt x="8" y="108"/>
                  </a:lnTo>
                  <a:lnTo>
                    <a:pt x="0" y="121"/>
                  </a:lnTo>
                  <a:lnTo>
                    <a:pt x="0" y="133"/>
                  </a:lnTo>
                  <a:lnTo>
                    <a:pt x="3" y="147"/>
                  </a:lnTo>
                  <a:lnTo>
                    <a:pt x="1" y="163"/>
                  </a:lnTo>
                  <a:lnTo>
                    <a:pt x="3" y="176"/>
                  </a:lnTo>
                  <a:lnTo>
                    <a:pt x="8" y="190"/>
                  </a:lnTo>
                  <a:lnTo>
                    <a:pt x="8" y="206"/>
                  </a:lnTo>
                  <a:lnTo>
                    <a:pt x="10" y="226"/>
                  </a:lnTo>
                  <a:lnTo>
                    <a:pt x="17" y="243"/>
                  </a:lnTo>
                  <a:lnTo>
                    <a:pt x="33" y="250"/>
                  </a:lnTo>
                  <a:lnTo>
                    <a:pt x="32" y="263"/>
                  </a:lnTo>
                  <a:lnTo>
                    <a:pt x="26" y="279"/>
                  </a:lnTo>
                  <a:lnTo>
                    <a:pt x="69" y="279"/>
                  </a:lnTo>
                  <a:lnTo>
                    <a:pt x="85" y="277"/>
                  </a:lnTo>
                  <a:lnTo>
                    <a:pt x="101" y="279"/>
                  </a:lnTo>
                  <a:lnTo>
                    <a:pt x="156" y="279"/>
                  </a:lnTo>
                  <a:lnTo>
                    <a:pt x="162" y="281"/>
                  </a:lnTo>
                  <a:lnTo>
                    <a:pt x="162" y="281"/>
                  </a:lnTo>
                  <a:lnTo>
                    <a:pt x="162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63">
              <a:extLst>
                <a:ext uri="{FF2B5EF4-FFF2-40B4-BE49-F238E27FC236}">
                  <a16:creationId xmlns:a16="http://schemas.microsoft.com/office/drawing/2014/main" id="{9D9F9A8C-F87B-22D9-25F4-9FE84B1649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3591365"/>
              <a:ext cx="896704" cy="815391"/>
            </a:xfrm>
            <a:custGeom>
              <a:avLst/>
              <a:gdLst>
                <a:gd name="T0" fmla="*/ 326 w 397"/>
                <a:gd name="T1" fmla="*/ 361 h 361"/>
                <a:gd name="T2" fmla="*/ 379 w 397"/>
                <a:gd name="T3" fmla="*/ 258 h 361"/>
                <a:gd name="T4" fmla="*/ 392 w 397"/>
                <a:gd name="T5" fmla="*/ 242 h 361"/>
                <a:gd name="T6" fmla="*/ 397 w 397"/>
                <a:gd name="T7" fmla="*/ 172 h 361"/>
                <a:gd name="T8" fmla="*/ 383 w 397"/>
                <a:gd name="T9" fmla="*/ 176 h 361"/>
                <a:gd name="T10" fmla="*/ 365 w 397"/>
                <a:gd name="T11" fmla="*/ 171 h 361"/>
                <a:gd name="T12" fmla="*/ 363 w 397"/>
                <a:gd name="T13" fmla="*/ 158 h 361"/>
                <a:gd name="T14" fmla="*/ 360 w 397"/>
                <a:gd name="T15" fmla="*/ 140 h 361"/>
                <a:gd name="T16" fmla="*/ 360 w 397"/>
                <a:gd name="T17" fmla="*/ 128 h 361"/>
                <a:gd name="T18" fmla="*/ 372 w 397"/>
                <a:gd name="T19" fmla="*/ 114 h 361"/>
                <a:gd name="T20" fmla="*/ 388 w 397"/>
                <a:gd name="T21" fmla="*/ 92 h 361"/>
                <a:gd name="T22" fmla="*/ 374 w 397"/>
                <a:gd name="T23" fmla="*/ 74 h 361"/>
                <a:gd name="T24" fmla="*/ 356 w 397"/>
                <a:gd name="T25" fmla="*/ 64 h 361"/>
                <a:gd name="T26" fmla="*/ 347 w 397"/>
                <a:gd name="T27" fmla="*/ 53 h 361"/>
                <a:gd name="T28" fmla="*/ 333 w 397"/>
                <a:gd name="T29" fmla="*/ 37 h 361"/>
                <a:gd name="T30" fmla="*/ 340 w 397"/>
                <a:gd name="T31" fmla="*/ 26 h 361"/>
                <a:gd name="T32" fmla="*/ 354 w 397"/>
                <a:gd name="T33" fmla="*/ 14 h 361"/>
                <a:gd name="T34" fmla="*/ 367 w 397"/>
                <a:gd name="T35" fmla="*/ 3 h 361"/>
                <a:gd name="T36" fmla="*/ 228 w 397"/>
                <a:gd name="T37" fmla="*/ 0 h 361"/>
                <a:gd name="T38" fmla="*/ 185 w 397"/>
                <a:gd name="T39" fmla="*/ 0 h 361"/>
                <a:gd name="T40" fmla="*/ 2 w 397"/>
                <a:gd name="T41" fmla="*/ 0 h 361"/>
                <a:gd name="T42" fmla="*/ 0 w 397"/>
                <a:gd name="T43" fmla="*/ 122 h 361"/>
                <a:gd name="T44" fmla="*/ 54 w 397"/>
                <a:gd name="T45" fmla="*/ 122 h 361"/>
                <a:gd name="T46" fmla="*/ 151 w 397"/>
                <a:gd name="T47" fmla="*/ 126 h 361"/>
                <a:gd name="T48" fmla="*/ 169 w 397"/>
                <a:gd name="T49" fmla="*/ 137 h 361"/>
                <a:gd name="T50" fmla="*/ 187 w 397"/>
                <a:gd name="T51" fmla="*/ 146 h 361"/>
                <a:gd name="T52" fmla="*/ 203 w 397"/>
                <a:gd name="T53" fmla="*/ 151 h 361"/>
                <a:gd name="T54" fmla="*/ 217 w 397"/>
                <a:gd name="T55" fmla="*/ 160 h 361"/>
                <a:gd name="T56" fmla="*/ 226 w 397"/>
                <a:gd name="T57" fmla="*/ 171 h 361"/>
                <a:gd name="T58" fmla="*/ 251 w 397"/>
                <a:gd name="T59" fmla="*/ 206 h 361"/>
                <a:gd name="T60" fmla="*/ 274 w 397"/>
                <a:gd name="T61" fmla="*/ 243 h 361"/>
                <a:gd name="T62" fmla="*/ 281 w 397"/>
                <a:gd name="T63" fmla="*/ 302 h 361"/>
                <a:gd name="T64" fmla="*/ 294 w 397"/>
                <a:gd name="T65" fmla="*/ 299 h 361"/>
                <a:gd name="T66" fmla="*/ 299 w 397"/>
                <a:gd name="T67" fmla="*/ 311 h 361"/>
                <a:gd name="T68" fmla="*/ 312 w 397"/>
                <a:gd name="T69" fmla="*/ 320 h 361"/>
                <a:gd name="T70" fmla="*/ 324 w 397"/>
                <a:gd name="T71" fmla="*/ 324 h 361"/>
                <a:gd name="T72" fmla="*/ 321 w 397"/>
                <a:gd name="T73" fmla="*/ 340 h 361"/>
                <a:gd name="T74" fmla="*/ 326 w 397"/>
                <a:gd name="T75" fmla="*/ 354 h 361"/>
                <a:gd name="T76" fmla="*/ 326 w 397"/>
                <a:gd name="T77" fmla="*/ 361 h 361"/>
                <a:gd name="T78" fmla="*/ 326 w 397"/>
                <a:gd name="T79" fmla="*/ 361 h 361"/>
                <a:gd name="T80" fmla="*/ 326 w 397"/>
                <a:gd name="T81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7" h="361">
                  <a:moveTo>
                    <a:pt x="326" y="361"/>
                  </a:moveTo>
                  <a:lnTo>
                    <a:pt x="379" y="258"/>
                  </a:lnTo>
                  <a:lnTo>
                    <a:pt x="392" y="242"/>
                  </a:lnTo>
                  <a:lnTo>
                    <a:pt x="397" y="172"/>
                  </a:lnTo>
                  <a:lnTo>
                    <a:pt x="383" y="176"/>
                  </a:lnTo>
                  <a:lnTo>
                    <a:pt x="365" y="171"/>
                  </a:lnTo>
                  <a:lnTo>
                    <a:pt x="363" y="158"/>
                  </a:lnTo>
                  <a:lnTo>
                    <a:pt x="360" y="140"/>
                  </a:lnTo>
                  <a:lnTo>
                    <a:pt x="360" y="128"/>
                  </a:lnTo>
                  <a:lnTo>
                    <a:pt x="372" y="114"/>
                  </a:lnTo>
                  <a:lnTo>
                    <a:pt x="388" y="92"/>
                  </a:lnTo>
                  <a:lnTo>
                    <a:pt x="374" y="74"/>
                  </a:lnTo>
                  <a:lnTo>
                    <a:pt x="356" y="64"/>
                  </a:lnTo>
                  <a:lnTo>
                    <a:pt x="347" y="53"/>
                  </a:lnTo>
                  <a:lnTo>
                    <a:pt x="333" y="37"/>
                  </a:lnTo>
                  <a:lnTo>
                    <a:pt x="340" y="26"/>
                  </a:lnTo>
                  <a:lnTo>
                    <a:pt x="354" y="14"/>
                  </a:lnTo>
                  <a:lnTo>
                    <a:pt x="367" y="3"/>
                  </a:lnTo>
                  <a:lnTo>
                    <a:pt x="228" y="0"/>
                  </a:lnTo>
                  <a:lnTo>
                    <a:pt x="185" y="0"/>
                  </a:lnTo>
                  <a:lnTo>
                    <a:pt x="2" y="0"/>
                  </a:lnTo>
                  <a:lnTo>
                    <a:pt x="0" y="122"/>
                  </a:lnTo>
                  <a:lnTo>
                    <a:pt x="54" y="122"/>
                  </a:lnTo>
                  <a:lnTo>
                    <a:pt x="151" y="126"/>
                  </a:lnTo>
                  <a:lnTo>
                    <a:pt x="169" y="137"/>
                  </a:lnTo>
                  <a:lnTo>
                    <a:pt x="187" y="146"/>
                  </a:lnTo>
                  <a:lnTo>
                    <a:pt x="203" y="151"/>
                  </a:lnTo>
                  <a:lnTo>
                    <a:pt x="217" y="160"/>
                  </a:lnTo>
                  <a:lnTo>
                    <a:pt x="226" y="171"/>
                  </a:lnTo>
                  <a:lnTo>
                    <a:pt x="251" y="206"/>
                  </a:lnTo>
                  <a:lnTo>
                    <a:pt x="274" y="243"/>
                  </a:lnTo>
                  <a:lnTo>
                    <a:pt x="281" y="302"/>
                  </a:lnTo>
                  <a:lnTo>
                    <a:pt x="294" y="299"/>
                  </a:lnTo>
                  <a:lnTo>
                    <a:pt x="299" y="311"/>
                  </a:lnTo>
                  <a:lnTo>
                    <a:pt x="312" y="320"/>
                  </a:lnTo>
                  <a:lnTo>
                    <a:pt x="324" y="324"/>
                  </a:lnTo>
                  <a:lnTo>
                    <a:pt x="321" y="340"/>
                  </a:lnTo>
                  <a:lnTo>
                    <a:pt x="326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6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64">
              <a:extLst>
                <a:ext uri="{FF2B5EF4-FFF2-40B4-BE49-F238E27FC236}">
                  <a16:creationId xmlns:a16="http://schemas.microsoft.com/office/drawing/2014/main" id="{6C5DAD01-05D6-E1DF-E461-B0A63C0FC1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4460" y="4628108"/>
              <a:ext cx="555640" cy="623401"/>
            </a:xfrm>
            <a:custGeom>
              <a:avLst/>
              <a:gdLst>
                <a:gd name="T0" fmla="*/ 200 w 246"/>
                <a:gd name="T1" fmla="*/ 276 h 276"/>
                <a:gd name="T2" fmla="*/ 210 w 246"/>
                <a:gd name="T3" fmla="*/ 267 h 276"/>
                <a:gd name="T4" fmla="*/ 228 w 246"/>
                <a:gd name="T5" fmla="*/ 262 h 276"/>
                <a:gd name="T6" fmla="*/ 232 w 246"/>
                <a:gd name="T7" fmla="*/ 249 h 276"/>
                <a:gd name="T8" fmla="*/ 241 w 246"/>
                <a:gd name="T9" fmla="*/ 238 h 276"/>
                <a:gd name="T10" fmla="*/ 246 w 246"/>
                <a:gd name="T11" fmla="*/ 222 h 276"/>
                <a:gd name="T12" fmla="*/ 235 w 246"/>
                <a:gd name="T13" fmla="*/ 199 h 276"/>
                <a:gd name="T14" fmla="*/ 216 w 246"/>
                <a:gd name="T15" fmla="*/ 171 h 276"/>
                <a:gd name="T16" fmla="*/ 205 w 246"/>
                <a:gd name="T17" fmla="*/ 157 h 276"/>
                <a:gd name="T18" fmla="*/ 210 w 246"/>
                <a:gd name="T19" fmla="*/ 117 h 276"/>
                <a:gd name="T20" fmla="*/ 209 w 246"/>
                <a:gd name="T21" fmla="*/ 105 h 276"/>
                <a:gd name="T22" fmla="*/ 214 w 246"/>
                <a:gd name="T23" fmla="*/ 85 h 276"/>
                <a:gd name="T24" fmla="*/ 212 w 246"/>
                <a:gd name="T25" fmla="*/ 66 h 276"/>
                <a:gd name="T26" fmla="*/ 210 w 246"/>
                <a:gd name="T27" fmla="*/ 53 h 276"/>
                <a:gd name="T28" fmla="*/ 203 w 246"/>
                <a:gd name="T29" fmla="*/ 35 h 276"/>
                <a:gd name="T30" fmla="*/ 193 w 246"/>
                <a:gd name="T31" fmla="*/ 25 h 276"/>
                <a:gd name="T32" fmla="*/ 152 w 246"/>
                <a:gd name="T33" fmla="*/ 7 h 276"/>
                <a:gd name="T34" fmla="*/ 127 w 246"/>
                <a:gd name="T35" fmla="*/ 7 h 276"/>
                <a:gd name="T36" fmla="*/ 95 w 246"/>
                <a:gd name="T37" fmla="*/ 0 h 276"/>
                <a:gd name="T38" fmla="*/ 80 w 246"/>
                <a:gd name="T39" fmla="*/ 11 h 276"/>
                <a:gd name="T40" fmla="*/ 66 w 246"/>
                <a:gd name="T41" fmla="*/ 27 h 276"/>
                <a:gd name="T42" fmla="*/ 48 w 246"/>
                <a:gd name="T43" fmla="*/ 43 h 276"/>
                <a:gd name="T44" fmla="*/ 40 w 246"/>
                <a:gd name="T45" fmla="*/ 55 h 276"/>
                <a:gd name="T46" fmla="*/ 31 w 246"/>
                <a:gd name="T47" fmla="*/ 69 h 276"/>
                <a:gd name="T48" fmla="*/ 18 w 246"/>
                <a:gd name="T49" fmla="*/ 71 h 276"/>
                <a:gd name="T50" fmla="*/ 11 w 246"/>
                <a:gd name="T51" fmla="*/ 84 h 276"/>
                <a:gd name="T52" fmla="*/ 2 w 246"/>
                <a:gd name="T53" fmla="*/ 100 h 276"/>
                <a:gd name="T54" fmla="*/ 0 w 246"/>
                <a:gd name="T55" fmla="*/ 114 h 276"/>
                <a:gd name="T56" fmla="*/ 2 w 246"/>
                <a:gd name="T57" fmla="*/ 128 h 276"/>
                <a:gd name="T58" fmla="*/ 9 w 246"/>
                <a:gd name="T59" fmla="*/ 139 h 276"/>
                <a:gd name="T60" fmla="*/ 11 w 246"/>
                <a:gd name="T61" fmla="*/ 155 h 276"/>
                <a:gd name="T62" fmla="*/ 16 w 246"/>
                <a:gd name="T63" fmla="*/ 169 h 276"/>
                <a:gd name="T64" fmla="*/ 29 w 246"/>
                <a:gd name="T65" fmla="*/ 176 h 276"/>
                <a:gd name="T66" fmla="*/ 32 w 246"/>
                <a:gd name="T67" fmla="*/ 187 h 276"/>
                <a:gd name="T68" fmla="*/ 48 w 246"/>
                <a:gd name="T69" fmla="*/ 196 h 276"/>
                <a:gd name="T70" fmla="*/ 56 w 246"/>
                <a:gd name="T71" fmla="*/ 208 h 276"/>
                <a:gd name="T72" fmla="*/ 72 w 246"/>
                <a:gd name="T73" fmla="*/ 221 h 276"/>
                <a:gd name="T74" fmla="*/ 104 w 246"/>
                <a:gd name="T75" fmla="*/ 221 h 276"/>
                <a:gd name="T76" fmla="*/ 123 w 246"/>
                <a:gd name="T77" fmla="*/ 221 h 276"/>
                <a:gd name="T78" fmla="*/ 139 w 246"/>
                <a:gd name="T79" fmla="*/ 215 h 276"/>
                <a:gd name="T80" fmla="*/ 169 w 246"/>
                <a:gd name="T81" fmla="*/ 242 h 276"/>
                <a:gd name="T82" fmla="*/ 184 w 246"/>
                <a:gd name="T83" fmla="*/ 256 h 276"/>
                <a:gd name="T84" fmla="*/ 194 w 246"/>
                <a:gd name="T85" fmla="*/ 269 h 276"/>
                <a:gd name="T86" fmla="*/ 200 w 246"/>
                <a:gd name="T87" fmla="*/ 276 h 276"/>
                <a:gd name="T88" fmla="*/ 200 w 246"/>
                <a:gd name="T89" fmla="*/ 276 h 276"/>
                <a:gd name="T90" fmla="*/ 200 w 246"/>
                <a:gd name="T91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6" h="276">
                  <a:moveTo>
                    <a:pt x="200" y="276"/>
                  </a:moveTo>
                  <a:lnTo>
                    <a:pt x="210" y="267"/>
                  </a:lnTo>
                  <a:lnTo>
                    <a:pt x="228" y="262"/>
                  </a:lnTo>
                  <a:lnTo>
                    <a:pt x="232" y="249"/>
                  </a:lnTo>
                  <a:lnTo>
                    <a:pt x="241" y="238"/>
                  </a:lnTo>
                  <a:lnTo>
                    <a:pt x="246" y="222"/>
                  </a:lnTo>
                  <a:lnTo>
                    <a:pt x="235" y="199"/>
                  </a:lnTo>
                  <a:lnTo>
                    <a:pt x="216" y="171"/>
                  </a:lnTo>
                  <a:lnTo>
                    <a:pt x="205" y="157"/>
                  </a:lnTo>
                  <a:lnTo>
                    <a:pt x="210" y="117"/>
                  </a:lnTo>
                  <a:lnTo>
                    <a:pt x="209" y="105"/>
                  </a:lnTo>
                  <a:lnTo>
                    <a:pt x="214" y="85"/>
                  </a:lnTo>
                  <a:lnTo>
                    <a:pt x="212" y="66"/>
                  </a:lnTo>
                  <a:lnTo>
                    <a:pt x="210" y="53"/>
                  </a:lnTo>
                  <a:lnTo>
                    <a:pt x="203" y="35"/>
                  </a:lnTo>
                  <a:lnTo>
                    <a:pt x="193" y="25"/>
                  </a:lnTo>
                  <a:lnTo>
                    <a:pt x="152" y="7"/>
                  </a:lnTo>
                  <a:lnTo>
                    <a:pt x="127" y="7"/>
                  </a:lnTo>
                  <a:lnTo>
                    <a:pt x="95" y="0"/>
                  </a:lnTo>
                  <a:lnTo>
                    <a:pt x="80" y="11"/>
                  </a:lnTo>
                  <a:lnTo>
                    <a:pt x="66" y="27"/>
                  </a:lnTo>
                  <a:lnTo>
                    <a:pt x="48" y="43"/>
                  </a:lnTo>
                  <a:lnTo>
                    <a:pt x="40" y="55"/>
                  </a:lnTo>
                  <a:lnTo>
                    <a:pt x="31" y="69"/>
                  </a:lnTo>
                  <a:lnTo>
                    <a:pt x="18" y="71"/>
                  </a:lnTo>
                  <a:lnTo>
                    <a:pt x="11" y="84"/>
                  </a:lnTo>
                  <a:lnTo>
                    <a:pt x="2" y="100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9" y="139"/>
                  </a:lnTo>
                  <a:lnTo>
                    <a:pt x="11" y="155"/>
                  </a:lnTo>
                  <a:lnTo>
                    <a:pt x="16" y="169"/>
                  </a:lnTo>
                  <a:lnTo>
                    <a:pt x="29" y="176"/>
                  </a:lnTo>
                  <a:lnTo>
                    <a:pt x="32" y="187"/>
                  </a:lnTo>
                  <a:lnTo>
                    <a:pt x="48" y="196"/>
                  </a:lnTo>
                  <a:lnTo>
                    <a:pt x="56" y="208"/>
                  </a:lnTo>
                  <a:lnTo>
                    <a:pt x="72" y="221"/>
                  </a:lnTo>
                  <a:lnTo>
                    <a:pt x="104" y="221"/>
                  </a:lnTo>
                  <a:lnTo>
                    <a:pt x="123" y="221"/>
                  </a:lnTo>
                  <a:lnTo>
                    <a:pt x="139" y="215"/>
                  </a:lnTo>
                  <a:lnTo>
                    <a:pt x="169" y="242"/>
                  </a:lnTo>
                  <a:lnTo>
                    <a:pt x="184" y="256"/>
                  </a:lnTo>
                  <a:lnTo>
                    <a:pt x="194" y="269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200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65">
              <a:extLst>
                <a:ext uri="{FF2B5EF4-FFF2-40B4-BE49-F238E27FC236}">
                  <a16:creationId xmlns:a16="http://schemas.microsoft.com/office/drawing/2014/main" id="{2A6B3B91-F254-1B96-D3C3-765BFE31C9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13397" y="5411875"/>
              <a:ext cx="562416" cy="478844"/>
            </a:xfrm>
            <a:custGeom>
              <a:avLst/>
              <a:gdLst>
                <a:gd name="T0" fmla="*/ 80 w 249"/>
                <a:gd name="T1" fmla="*/ 212 h 212"/>
                <a:gd name="T2" fmla="*/ 89 w 249"/>
                <a:gd name="T3" fmla="*/ 206 h 212"/>
                <a:gd name="T4" fmla="*/ 105 w 249"/>
                <a:gd name="T5" fmla="*/ 208 h 212"/>
                <a:gd name="T6" fmla="*/ 116 w 249"/>
                <a:gd name="T7" fmla="*/ 205 h 212"/>
                <a:gd name="T8" fmla="*/ 130 w 249"/>
                <a:gd name="T9" fmla="*/ 196 h 212"/>
                <a:gd name="T10" fmla="*/ 144 w 249"/>
                <a:gd name="T11" fmla="*/ 190 h 212"/>
                <a:gd name="T12" fmla="*/ 157 w 249"/>
                <a:gd name="T13" fmla="*/ 196 h 212"/>
                <a:gd name="T14" fmla="*/ 192 w 249"/>
                <a:gd name="T15" fmla="*/ 183 h 212"/>
                <a:gd name="T16" fmla="*/ 214 w 249"/>
                <a:gd name="T17" fmla="*/ 171 h 212"/>
                <a:gd name="T18" fmla="*/ 249 w 249"/>
                <a:gd name="T19" fmla="*/ 142 h 212"/>
                <a:gd name="T20" fmla="*/ 240 w 249"/>
                <a:gd name="T21" fmla="*/ 116 h 212"/>
                <a:gd name="T22" fmla="*/ 235 w 249"/>
                <a:gd name="T23" fmla="*/ 98 h 212"/>
                <a:gd name="T24" fmla="*/ 228 w 249"/>
                <a:gd name="T25" fmla="*/ 82 h 212"/>
                <a:gd name="T26" fmla="*/ 215 w 249"/>
                <a:gd name="T27" fmla="*/ 77 h 212"/>
                <a:gd name="T28" fmla="*/ 203 w 249"/>
                <a:gd name="T29" fmla="*/ 78 h 212"/>
                <a:gd name="T30" fmla="*/ 191 w 249"/>
                <a:gd name="T31" fmla="*/ 71 h 212"/>
                <a:gd name="T32" fmla="*/ 178 w 249"/>
                <a:gd name="T33" fmla="*/ 69 h 212"/>
                <a:gd name="T34" fmla="*/ 162 w 249"/>
                <a:gd name="T35" fmla="*/ 69 h 212"/>
                <a:gd name="T36" fmla="*/ 150 w 249"/>
                <a:gd name="T37" fmla="*/ 69 h 212"/>
                <a:gd name="T38" fmla="*/ 135 w 249"/>
                <a:gd name="T39" fmla="*/ 69 h 212"/>
                <a:gd name="T40" fmla="*/ 125 w 249"/>
                <a:gd name="T41" fmla="*/ 62 h 212"/>
                <a:gd name="T42" fmla="*/ 110 w 249"/>
                <a:gd name="T43" fmla="*/ 64 h 212"/>
                <a:gd name="T44" fmla="*/ 100 w 249"/>
                <a:gd name="T45" fmla="*/ 53 h 212"/>
                <a:gd name="T46" fmla="*/ 84 w 249"/>
                <a:gd name="T47" fmla="*/ 53 h 212"/>
                <a:gd name="T48" fmla="*/ 71 w 249"/>
                <a:gd name="T49" fmla="*/ 46 h 212"/>
                <a:gd name="T50" fmla="*/ 59 w 249"/>
                <a:gd name="T51" fmla="*/ 36 h 212"/>
                <a:gd name="T52" fmla="*/ 55 w 249"/>
                <a:gd name="T53" fmla="*/ 21 h 212"/>
                <a:gd name="T54" fmla="*/ 43 w 249"/>
                <a:gd name="T55" fmla="*/ 11 h 212"/>
                <a:gd name="T56" fmla="*/ 36 w 249"/>
                <a:gd name="T57" fmla="*/ 0 h 212"/>
                <a:gd name="T58" fmla="*/ 25 w 249"/>
                <a:gd name="T59" fmla="*/ 21 h 212"/>
                <a:gd name="T60" fmla="*/ 20 w 249"/>
                <a:gd name="T61" fmla="*/ 46 h 212"/>
                <a:gd name="T62" fmla="*/ 14 w 249"/>
                <a:gd name="T63" fmla="*/ 64 h 212"/>
                <a:gd name="T64" fmla="*/ 9 w 249"/>
                <a:gd name="T65" fmla="*/ 77 h 212"/>
                <a:gd name="T66" fmla="*/ 0 w 249"/>
                <a:gd name="T67" fmla="*/ 101 h 212"/>
                <a:gd name="T68" fmla="*/ 2 w 249"/>
                <a:gd name="T69" fmla="*/ 116 h 212"/>
                <a:gd name="T70" fmla="*/ 11 w 249"/>
                <a:gd name="T71" fmla="*/ 123 h 212"/>
                <a:gd name="T72" fmla="*/ 21 w 249"/>
                <a:gd name="T73" fmla="*/ 133 h 212"/>
                <a:gd name="T74" fmla="*/ 29 w 249"/>
                <a:gd name="T75" fmla="*/ 148 h 212"/>
                <a:gd name="T76" fmla="*/ 37 w 249"/>
                <a:gd name="T77" fmla="*/ 158 h 212"/>
                <a:gd name="T78" fmla="*/ 46 w 249"/>
                <a:gd name="T79" fmla="*/ 169 h 212"/>
                <a:gd name="T80" fmla="*/ 52 w 249"/>
                <a:gd name="T81" fmla="*/ 183 h 212"/>
                <a:gd name="T82" fmla="*/ 62 w 249"/>
                <a:gd name="T83" fmla="*/ 194 h 212"/>
                <a:gd name="T84" fmla="*/ 71 w 249"/>
                <a:gd name="T85" fmla="*/ 201 h 212"/>
                <a:gd name="T86" fmla="*/ 80 w 249"/>
                <a:gd name="T87" fmla="*/ 212 h 212"/>
                <a:gd name="T88" fmla="*/ 80 w 249"/>
                <a:gd name="T89" fmla="*/ 212 h 212"/>
                <a:gd name="T90" fmla="*/ 80 w 249"/>
                <a:gd name="T9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212">
                  <a:moveTo>
                    <a:pt x="80" y="212"/>
                  </a:moveTo>
                  <a:lnTo>
                    <a:pt x="89" y="206"/>
                  </a:lnTo>
                  <a:lnTo>
                    <a:pt x="105" y="208"/>
                  </a:lnTo>
                  <a:lnTo>
                    <a:pt x="116" y="205"/>
                  </a:lnTo>
                  <a:lnTo>
                    <a:pt x="130" y="196"/>
                  </a:lnTo>
                  <a:lnTo>
                    <a:pt x="144" y="190"/>
                  </a:lnTo>
                  <a:lnTo>
                    <a:pt x="157" y="196"/>
                  </a:lnTo>
                  <a:lnTo>
                    <a:pt x="192" y="183"/>
                  </a:lnTo>
                  <a:lnTo>
                    <a:pt x="214" y="171"/>
                  </a:lnTo>
                  <a:lnTo>
                    <a:pt x="249" y="142"/>
                  </a:lnTo>
                  <a:lnTo>
                    <a:pt x="240" y="116"/>
                  </a:lnTo>
                  <a:lnTo>
                    <a:pt x="235" y="98"/>
                  </a:lnTo>
                  <a:lnTo>
                    <a:pt x="228" y="82"/>
                  </a:lnTo>
                  <a:lnTo>
                    <a:pt x="215" y="77"/>
                  </a:lnTo>
                  <a:lnTo>
                    <a:pt x="203" y="78"/>
                  </a:lnTo>
                  <a:lnTo>
                    <a:pt x="191" y="71"/>
                  </a:lnTo>
                  <a:lnTo>
                    <a:pt x="178" y="69"/>
                  </a:lnTo>
                  <a:lnTo>
                    <a:pt x="162" y="69"/>
                  </a:lnTo>
                  <a:lnTo>
                    <a:pt x="150" y="69"/>
                  </a:lnTo>
                  <a:lnTo>
                    <a:pt x="135" y="69"/>
                  </a:lnTo>
                  <a:lnTo>
                    <a:pt x="125" y="62"/>
                  </a:lnTo>
                  <a:lnTo>
                    <a:pt x="110" y="64"/>
                  </a:lnTo>
                  <a:lnTo>
                    <a:pt x="100" y="53"/>
                  </a:lnTo>
                  <a:lnTo>
                    <a:pt x="84" y="53"/>
                  </a:lnTo>
                  <a:lnTo>
                    <a:pt x="71" y="46"/>
                  </a:lnTo>
                  <a:lnTo>
                    <a:pt x="59" y="36"/>
                  </a:lnTo>
                  <a:lnTo>
                    <a:pt x="55" y="21"/>
                  </a:lnTo>
                  <a:lnTo>
                    <a:pt x="43" y="11"/>
                  </a:lnTo>
                  <a:lnTo>
                    <a:pt x="36" y="0"/>
                  </a:lnTo>
                  <a:lnTo>
                    <a:pt x="25" y="21"/>
                  </a:lnTo>
                  <a:lnTo>
                    <a:pt x="20" y="46"/>
                  </a:lnTo>
                  <a:lnTo>
                    <a:pt x="14" y="64"/>
                  </a:lnTo>
                  <a:lnTo>
                    <a:pt x="9" y="77"/>
                  </a:lnTo>
                  <a:lnTo>
                    <a:pt x="0" y="101"/>
                  </a:lnTo>
                  <a:lnTo>
                    <a:pt x="2" y="116"/>
                  </a:lnTo>
                  <a:lnTo>
                    <a:pt x="11" y="123"/>
                  </a:lnTo>
                  <a:lnTo>
                    <a:pt x="21" y="133"/>
                  </a:lnTo>
                  <a:lnTo>
                    <a:pt x="29" y="148"/>
                  </a:lnTo>
                  <a:lnTo>
                    <a:pt x="37" y="158"/>
                  </a:lnTo>
                  <a:lnTo>
                    <a:pt x="46" y="169"/>
                  </a:lnTo>
                  <a:lnTo>
                    <a:pt x="52" y="183"/>
                  </a:lnTo>
                  <a:lnTo>
                    <a:pt x="62" y="194"/>
                  </a:lnTo>
                  <a:lnTo>
                    <a:pt x="71" y="201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80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66">
              <a:extLst>
                <a:ext uri="{FF2B5EF4-FFF2-40B4-BE49-F238E27FC236}">
                  <a16:creationId xmlns:a16="http://schemas.microsoft.com/office/drawing/2014/main" id="{8B92F290-960A-80CC-DFF8-76DEBE8F25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76052" y="4799769"/>
              <a:ext cx="682127" cy="709231"/>
            </a:xfrm>
            <a:custGeom>
              <a:avLst/>
              <a:gdLst>
                <a:gd name="T0" fmla="*/ 103 w 302"/>
                <a:gd name="T1" fmla="*/ 314 h 314"/>
                <a:gd name="T2" fmla="*/ 114 w 302"/>
                <a:gd name="T3" fmla="*/ 312 h 314"/>
                <a:gd name="T4" fmla="*/ 236 w 302"/>
                <a:gd name="T5" fmla="*/ 308 h 314"/>
                <a:gd name="T6" fmla="*/ 284 w 302"/>
                <a:gd name="T7" fmla="*/ 314 h 314"/>
                <a:gd name="T8" fmla="*/ 297 w 302"/>
                <a:gd name="T9" fmla="*/ 292 h 314"/>
                <a:gd name="T10" fmla="*/ 299 w 302"/>
                <a:gd name="T11" fmla="*/ 202 h 314"/>
                <a:gd name="T12" fmla="*/ 302 w 302"/>
                <a:gd name="T13" fmla="*/ 173 h 314"/>
                <a:gd name="T14" fmla="*/ 302 w 302"/>
                <a:gd name="T15" fmla="*/ 63 h 314"/>
                <a:gd name="T16" fmla="*/ 302 w 302"/>
                <a:gd name="T17" fmla="*/ 16 h 314"/>
                <a:gd name="T18" fmla="*/ 300 w 302"/>
                <a:gd name="T19" fmla="*/ 0 h 314"/>
                <a:gd name="T20" fmla="*/ 245 w 302"/>
                <a:gd name="T21" fmla="*/ 0 h 314"/>
                <a:gd name="T22" fmla="*/ 240 w 302"/>
                <a:gd name="T23" fmla="*/ 16 h 314"/>
                <a:gd name="T24" fmla="*/ 117 w 302"/>
                <a:gd name="T25" fmla="*/ 15 h 314"/>
                <a:gd name="T26" fmla="*/ 80 w 302"/>
                <a:gd name="T27" fmla="*/ 13 h 314"/>
                <a:gd name="T28" fmla="*/ 74 w 302"/>
                <a:gd name="T29" fmla="*/ 25 h 314"/>
                <a:gd name="T30" fmla="*/ 46 w 302"/>
                <a:gd name="T31" fmla="*/ 25 h 314"/>
                <a:gd name="T32" fmla="*/ 33 w 302"/>
                <a:gd name="T33" fmla="*/ 16 h 314"/>
                <a:gd name="T34" fmla="*/ 33 w 302"/>
                <a:gd name="T35" fmla="*/ 63 h 314"/>
                <a:gd name="T36" fmla="*/ 21 w 302"/>
                <a:gd name="T37" fmla="*/ 61 h 314"/>
                <a:gd name="T38" fmla="*/ 21 w 302"/>
                <a:gd name="T39" fmla="*/ 145 h 314"/>
                <a:gd name="T40" fmla="*/ 19 w 302"/>
                <a:gd name="T41" fmla="*/ 187 h 314"/>
                <a:gd name="T42" fmla="*/ 3 w 302"/>
                <a:gd name="T43" fmla="*/ 186 h 314"/>
                <a:gd name="T44" fmla="*/ 0 w 302"/>
                <a:gd name="T45" fmla="*/ 289 h 314"/>
                <a:gd name="T46" fmla="*/ 0 w 302"/>
                <a:gd name="T47" fmla="*/ 308 h 314"/>
                <a:gd name="T48" fmla="*/ 85 w 302"/>
                <a:gd name="T49" fmla="*/ 308 h 314"/>
                <a:gd name="T50" fmla="*/ 101 w 302"/>
                <a:gd name="T51" fmla="*/ 307 h 314"/>
                <a:gd name="T52" fmla="*/ 103 w 302"/>
                <a:gd name="T53" fmla="*/ 314 h 314"/>
                <a:gd name="T54" fmla="*/ 103 w 302"/>
                <a:gd name="T55" fmla="*/ 314 h 314"/>
                <a:gd name="T56" fmla="*/ 103 w 302"/>
                <a:gd name="T5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2" h="314">
                  <a:moveTo>
                    <a:pt x="103" y="314"/>
                  </a:moveTo>
                  <a:lnTo>
                    <a:pt x="114" y="312"/>
                  </a:lnTo>
                  <a:lnTo>
                    <a:pt x="236" y="308"/>
                  </a:lnTo>
                  <a:lnTo>
                    <a:pt x="284" y="314"/>
                  </a:lnTo>
                  <a:lnTo>
                    <a:pt x="297" y="292"/>
                  </a:lnTo>
                  <a:lnTo>
                    <a:pt x="299" y="202"/>
                  </a:lnTo>
                  <a:lnTo>
                    <a:pt x="302" y="173"/>
                  </a:lnTo>
                  <a:lnTo>
                    <a:pt x="302" y="63"/>
                  </a:lnTo>
                  <a:lnTo>
                    <a:pt x="302" y="16"/>
                  </a:lnTo>
                  <a:lnTo>
                    <a:pt x="300" y="0"/>
                  </a:lnTo>
                  <a:lnTo>
                    <a:pt x="245" y="0"/>
                  </a:lnTo>
                  <a:lnTo>
                    <a:pt x="240" y="16"/>
                  </a:lnTo>
                  <a:lnTo>
                    <a:pt x="117" y="15"/>
                  </a:lnTo>
                  <a:lnTo>
                    <a:pt x="80" y="13"/>
                  </a:lnTo>
                  <a:lnTo>
                    <a:pt x="74" y="25"/>
                  </a:lnTo>
                  <a:lnTo>
                    <a:pt x="46" y="25"/>
                  </a:lnTo>
                  <a:lnTo>
                    <a:pt x="33" y="16"/>
                  </a:lnTo>
                  <a:lnTo>
                    <a:pt x="33" y="63"/>
                  </a:lnTo>
                  <a:lnTo>
                    <a:pt x="21" y="61"/>
                  </a:lnTo>
                  <a:lnTo>
                    <a:pt x="21" y="145"/>
                  </a:lnTo>
                  <a:lnTo>
                    <a:pt x="19" y="187"/>
                  </a:lnTo>
                  <a:lnTo>
                    <a:pt x="3" y="186"/>
                  </a:lnTo>
                  <a:lnTo>
                    <a:pt x="0" y="289"/>
                  </a:lnTo>
                  <a:lnTo>
                    <a:pt x="0" y="308"/>
                  </a:lnTo>
                  <a:lnTo>
                    <a:pt x="85" y="308"/>
                  </a:lnTo>
                  <a:lnTo>
                    <a:pt x="101" y="307"/>
                  </a:lnTo>
                  <a:lnTo>
                    <a:pt x="103" y="314"/>
                  </a:lnTo>
                  <a:lnTo>
                    <a:pt x="103" y="314"/>
                  </a:lnTo>
                  <a:lnTo>
                    <a:pt x="103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67">
              <a:extLst>
                <a:ext uri="{FF2B5EF4-FFF2-40B4-BE49-F238E27FC236}">
                  <a16:creationId xmlns:a16="http://schemas.microsoft.com/office/drawing/2014/main" id="{0C6E61C9-92F9-EA36-50A2-37BDED9851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4799769"/>
              <a:ext cx="695679" cy="716008"/>
            </a:xfrm>
            <a:custGeom>
              <a:avLst/>
              <a:gdLst>
                <a:gd name="T0" fmla="*/ 183 w 308"/>
                <a:gd name="T1" fmla="*/ 317 h 317"/>
                <a:gd name="T2" fmla="*/ 183 w 308"/>
                <a:gd name="T3" fmla="*/ 292 h 317"/>
                <a:gd name="T4" fmla="*/ 194 w 308"/>
                <a:gd name="T5" fmla="*/ 283 h 317"/>
                <a:gd name="T6" fmla="*/ 208 w 308"/>
                <a:gd name="T7" fmla="*/ 275 h 317"/>
                <a:gd name="T8" fmla="*/ 228 w 308"/>
                <a:gd name="T9" fmla="*/ 271 h 317"/>
                <a:gd name="T10" fmla="*/ 230 w 308"/>
                <a:gd name="T11" fmla="*/ 255 h 317"/>
                <a:gd name="T12" fmla="*/ 228 w 308"/>
                <a:gd name="T13" fmla="*/ 242 h 317"/>
                <a:gd name="T14" fmla="*/ 233 w 308"/>
                <a:gd name="T15" fmla="*/ 230 h 317"/>
                <a:gd name="T16" fmla="*/ 247 w 308"/>
                <a:gd name="T17" fmla="*/ 219 h 317"/>
                <a:gd name="T18" fmla="*/ 306 w 308"/>
                <a:gd name="T19" fmla="*/ 212 h 317"/>
                <a:gd name="T20" fmla="*/ 306 w 308"/>
                <a:gd name="T21" fmla="*/ 196 h 317"/>
                <a:gd name="T22" fmla="*/ 306 w 308"/>
                <a:gd name="T23" fmla="*/ 105 h 317"/>
                <a:gd name="T24" fmla="*/ 308 w 308"/>
                <a:gd name="T25" fmla="*/ 73 h 317"/>
                <a:gd name="T26" fmla="*/ 306 w 308"/>
                <a:gd name="T27" fmla="*/ 31 h 317"/>
                <a:gd name="T28" fmla="*/ 285 w 308"/>
                <a:gd name="T29" fmla="*/ 29 h 317"/>
                <a:gd name="T30" fmla="*/ 219 w 308"/>
                <a:gd name="T31" fmla="*/ 31 h 317"/>
                <a:gd name="T32" fmla="*/ 205 w 308"/>
                <a:gd name="T33" fmla="*/ 38 h 317"/>
                <a:gd name="T34" fmla="*/ 180 w 308"/>
                <a:gd name="T35" fmla="*/ 32 h 317"/>
                <a:gd name="T36" fmla="*/ 167 w 308"/>
                <a:gd name="T37" fmla="*/ 24 h 317"/>
                <a:gd name="T38" fmla="*/ 61 w 308"/>
                <a:gd name="T39" fmla="*/ 31 h 317"/>
                <a:gd name="T40" fmla="*/ 59 w 308"/>
                <a:gd name="T41" fmla="*/ 11 h 317"/>
                <a:gd name="T42" fmla="*/ 5 w 308"/>
                <a:gd name="T43" fmla="*/ 0 h 317"/>
                <a:gd name="T44" fmla="*/ 7 w 308"/>
                <a:gd name="T45" fmla="*/ 16 h 317"/>
                <a:gd name="T46" fmla="*/ 5 w 308"/>
                <a:gd name="T47" fmla="*/ 52 h 317"/>
                <a:gd name="T48" fmla="*/ 7 w 308"/>
                <a:gd name="T49" fmla="*/ 173 h 317"/>
                <a:gd name="T50" fmla="*/ 4 w 308"/>
                <a:gd name="T51" fmla="*/ 194 h 317"/>
                <a:gd name="T52" fmla="*/ 2 w 308"/>
                <a:gd name="T53" fmla="*/ 292 h 317"/>
                <a:gd name="T54" fmla="*/ 0 w 308"/>
                <a:gd name="T55" fmla="*/ 312 h 317"/>
                <a:gd name="T56" fmla="*/ 29 w 308"/>
                <a:gd name="T57" fmla="*/ 315 h 317"/>
                <a:gd name="T58" fmla="*/ 112 w 308"/>
                <a:gd name="T59" fmla="*/ 315 h 317"/>
                <a:gd name="T60" fmla="*/ 183 w 308"/>
                <a:gd name="T61" fmla="*/ 317 h 317"/>
                <a:gd name="T62" fmla="*/ 183 w 308"/>
                <a:gd name="T63" fmla="*/ 317 h 317"/>
                <a:gd name="T64" fmla="*/ 183 w 308"/>
                <a:gd name="T6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8" h="317">
                  <a:moveTo>
                    <a:pt x="183" y="317"/>
                  </a:moveTo>
                  <a:lnTo>
                    <a:pt x="183" y="292"/>
                  </a:lnTo>
                  <a:lnTo>
                    <a:pt x="194" y="283"/>
                  </a:lnTo>
                  <a:lnTo>
                    <a:pt x="208" y="275"/>
                  </a:lnTo>
                  <a:lnTo>
                    <a:pt x="228" y="271"/>
                  </a:lnTo>
                  <a:lnTo>
                    <a:pt x="230" y="255"/>
                  </a:lnTo>
                  <a:lnTo>
                    <a:pt x="228" y="242"/>
                  </a:lnTo>
                  <a:lnTo>
                    <a:pt x="233" y="230"/>
                  </a:lnTo>
                  <a:lnTo>
                    <a:pt x="247" y="219"/>
                  </a:lnTo>
                  <a:lnTo>
                    <a:pt x="306" y="212"/>
                  </a:lnTo>
                  <a:lnTo>
                    <a:pt x="306" y="196"/>
                  </a:lnTo>
                  <a:lnTo>
                    <a:pt x="306" y="105"/>
                  </a:lnTo>
                  <a:lnTo>
                    <a:pt x="308" y="73"/>
                  </a:lnTo>
                  <a:lnTo>
                    <a:pt x="306" y="31"/>
                  </a:lnTo>
                  <a:lnTo>
                    <a:pt x="285" y="29"/>
                  </a:lnTo>
                  <a:lnTo>
                    <a:pt x="219" y="31"/>
                  </a:lnTo>
                  <a:lnTo>
                    <a:pt x="205" y="38"/>
                  </a:lnTo>
                  <a:lnTo>
                    <a:pt x="180" y="32"/>
                  </a:lnTo>
                  <a:lnTo>
                    <a:pt x="167" y="24"/>
                  </a:lnTo>
                  <a:lnTo>
                    <a:pt x="61" y="31"/>
                  </a:lnTo>
                  <a:lnTo>
                    <a:pt x="59" y="11"/>
                  </a:lnTo>
                  <a:lnTo>
                    <a:pt x="5" y="0"/>
                  </a:lnTo>
                  <a:lnTo>
                    <a:pt x="7" y="16"/>
                  </a:lnTo>
                  <a:lnTo>
                    <a:pt x="5" y="52"/>
                  </a:lnTo>
                  <a:lnTo>
                    <a:pt x="7" y="173"/>
                  </a:lnTo>
                  <a:lnTo>
                    <a:pt x="4" y="194"/>
                  </a:lnTo>
                  <a:lnTo>
                    <a:pt x="2" y="292"/>
                  </a:lnTo>
                  <a:lnTo>
                    <a:pt x="0" y="312"/>
                  </a:lnTo>
                  <a:lnTo>
                    <a:pt x="29" y="315"/>
                  </a:lnTo>
                  <a:lnTo>
                    <a:pt x="112" y="315"/>
                  </a:lnTo>
                  <a:lnTo>
                    <a:pt x="183" y="317"/>
                  </a:lnTo>
                  <a:lnTo>
                    <a:pt x="183" y="317"/>
                  </a:lnTo>
                  <a:lnTo>
                    <a:pt x="183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68">
              <a:extLst>
                <a:ext uri="{FF2B5EF4-FFF2-40B4-BE49-F238E27FC236}">
                  <a16:creationId xmlns:a16="http://schemas.microsoft.com/office/drawing/2014/main" id="{DC70CBFD-C115-785B-BBAC-2D013A8EFA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5581278"/>
              <a:ext cx="514983" cy="397531"/>
            </a:xfrm>
            <a:custGeom>
              <a:avLst/>
              <a:gdLst>
                <a:gd name="T0" fmla="*/ 201 w 228"/>
                <a:gd name="T1" fmla="*/ 176 h 176"/>
                <a:gd name="T2" fmla="*/ 228 w 228"/>
                <a:gd name="T3" fmla="*/ 124 h 176"/>
                <a:gd name="T4" fmla="*/ 214 w 228"/>
                <a:gd name="T5" fmla="*/ 107 h 176"/>
                <a:gd name="T6" fmla="*/ 200 w 228"/>
                <a:gd name="T7" fmla="*/ 89 h 176"/>
                <a:gd name="T8" fmla="*/ 205 w 228"/>
                <a:gd name="T9" fmla="*/ 76 h 176"/>
                <a:gd name="T10" fmla="*/ 207 w 228"/>
                <a:gd name="T11" fmla="*/ 60 h 176"/>
                <a:gd name="T12" fmla="*/ 205 w 228"/>
                <a:gd name="T13" fmla="*/ 44 h 176"/>
                <a:gd name="T14" fmla="*/ 210 w 228"/>
                <a:gd name="T15" fmla="*/ 28 h 176"/>
                <a:gd name="T16" fmla="*/ 192 w 228"/>
                <a:gd name="T17" fmla="*/ 34 h 176"/>
                <a:gd name="T18" fmla="*/ 182 w 228"/>
                <a:gd name="T19" fmla="*/ 25 h 176"/>
                <a:gd name="T20" fmla="*/ 164 w 228"/>
                <a:gd name="T21" fmla="*/ 10 h 176"/>
                <a:gd name="T22" fmla="*/ 152 w 228"/>
                <a:gd name="T23" fmla="*/ 5 h 176"/>
                <a:gd name="T24" fmla="*/ 136 w 228"/>
                <a:gd name="T25" fmla="*/ 0 h 176"/>
                <a:gd name="T26" fmla="*/ 121 w 228"/>
                <a:gd name="T27" fmla="*/ 5 h 176"/>
                <a:gd name="T28" fmla="*/ 109 w 228"/>
                <a:gd name="T29" fmla="*/ 3 h 176"/>
                <a:gd name="T30" fmla="*/ 98 w 228"/>
                <a:gd name="T31" fmla="*/ 18 h 176"/>
                <a:gd name="T32" fmla="*/ 80 w 228"/>
                <a:gd name="T33" fmla="*/ 26 h 176"/>
                <a:gd name="T34" fmla="*/ 54 w 228"/>
                <a:gd name="T35" fmla="*/ 39 h 176"/>
                <a:gd name="T36" fmla="*/ 39 w 228"/>
                <a:gd name="T37" fmla="*/ 44 h 176"/>
                <a:gd name="T38" fmla="*/ 27 w 228"/>
                <a:gd name="T39" fmla="*/ 42 h 176"/>
                <a:gd name="T40" fmla="*/ 0 w 228"/>
                <a:gd name="T41" fmla="*/ 67 h 176"/>
                <a:gd name="T42" fmla="*/ 22 w 228"/>
                <a:gd name="T43" fmla="*/ 103 h 176"/>
                <a:gd name="T44" fmla="*/ 39 w 228"/>
                <a:gd name="T45" fmla="*/ 101 h 176"/>
                <a:gd name="T46" fmla="*/ 52 w 228"/>
                <a:gd name="T47" fmla="*/ 103 h 176"/>
                <a:gd name="T48" fmla="*/ 64 w 228"/>
                <a:gd name="T49" fmla="*/ 108 h 176"/>
                <a:gd name="T50" fmla="*/ 80 w 228"/>
                <a:gd name="T51" fmla="*/ 110 h 176"/>
                <a:gd name="T52" fmla="*/ 93 w 228"/>
                <a:gd name="T53" fmla="*/ 112 h 176"/>
                <a:gd name="T54" fmla="*/ 105 w 228"/>
                <a:gd name="T55" fmla="*/ 119 h 176"/>
                <a:gd name="T56" fmla="*/ 112 w 228"/>
                <a:gd name="T57" fmla="*/ 130 h 176"/>
                <a:gd name="T58" fmla="*/ 128 w 228"/>
                <a:gd name="T59" fmla="*/ 146 h 176"/>
                <a:gd name="T60" fmla="*/ 137 w 228"/>
                <a:gd name="T61" fmla="*/ 153 h 176"/>
                <a:gd name="T62" fmla="*/ 152 w 228"/>
                <a:gd name="T63" fmla="*/ 155 h 176"/>
                <a:gd name="T64" fmla="*/ 164 w 228"/>
                <a:gd name="T65" fmla="*/ 162 h 176"/>
                <a:gd name="T66" fmla="*/ 176 w 228"/>
                <a:gd name="T67" fmla="*/ 174 h 176"/>
                <a:gd name="T68" fmla="*/ 192 w 228"/>
                <a:gd name="T69" fmla="*/ 176 h 176"/>
                <a:gd name="T70" fmla="*/ 201 w 228"/>
                <a:gd name="T71" fmla="*/ 176 h 176"/>
                <a:gd name="T72" fmla="*/ 201 w 228"/>
                <a:gd name="T73" fmla="*/ 176 h 176"/>
                <a:gd name="T74" fmla="*/ 201 w 228"/>
                <a:gd name="T7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8" h="176">
                  <a:moveTo>
                    <a:pt x="201" y="176"/>
                  </a:moveTo>
                  <a:lnTo>
                    <a:pt x="228" y="124"/>
                  </a:lnTo>
                  <a:lnTo>
                    <a:pt x="214" y="107"/>
                  </a:lnTo>
                  <a:lnTo>
                    <a:pt x="200" y="89"/>
                  </a:lnTo>
                  <a:lnTo>
                    <a:pt x="205" y="76"/>
                  </a:lnTo>
                  <a:lnTo>
                    <a:pt x="207" y="60"/>
                  </a:lnTo>
                  <a:lnTo>
                    <a:pt x="205" y="44"/>
                  </a:lnTo>
                  <a:lnTo>
                    <a:pt x="210" y="28"/>
                  </a:lnTo>
                  <a:lnTo>
                    <a:pt x="192" y="34"/>
                  </a:lnTo>
                  <a:lnTo>
                    <a:pt x="182" y="25"/>
                  </a:lnTo>
                  <a:lnTo>
                    <a:pt x="164" y="10"/>
                  </a:lnTo>
                  <a:lnTo>
                    <a:pt x="152" y="5"/>
                  </a:lnTo>
                  <a:lnTo>
                    <a:pt x="136" y="0"/>
                  </a:lnTo>
                  <a:lnTo>
                    <a:pt x="121" y="5"/>
                  </a:lnTo>
                  <a:lnTo>
                    <a:pt x="109" y="3"/>
                  </a:lnTo>
                  <a:lnTo>
                    <a:pt x="98" y="18"/>
                  </a:lnTo>
                  <a:lnTo>
                    <a:pt x="80" y="26"/>
                  </a:lnTo>
                  <a:lnTo>
                    <a:pt x="54" y="39"/>
                  </a:lnTo>
                  <a:lnTo>
                    <a:pt x="39" y="44"/>
                  </a:lnTo>
                  <a:lnTo>
                    <a:pt x="27" y="42"/>
                  </a:lnTo>
                  <a:lnTo>
                    <a:pt x="0" y="67"/>
                  </a:lnTo>
                  <a:lnTo>
                    <a:pt x="22" y="103"/>
                  </a:lnTo>
                  <a:lnTo>
                    <a:pt x="39" y="101"/>
                  </a:lnTo>
                  <a:lnTo>
                    <a:pt x="52" y="103"/>
                  </a:lnTo>
                  <a:lnTo>
                    <a:pt x="64" y="108"/>
                  </a:lnTo>
                  <a:lnTo>
                    <a:pt x="80" y="110"/>
                  </a:lnTo>
                  <a:lnTo>
                    <a:pt x="93" y="112"/>
                  </a:lnTo>
                  <a:lnTo>
                    <a:pt x="105" y="119"/>
                  </a:lnTo>
                  <a:lnTo>
                    <a:pt x="112" y="130"/>
                  </a:lnTo>
                  <a:lnTo>
                    <a:pt x="128" y="146"/>
                  </a:lnTo>
                  <a:lnTo>
                    <a:pt x="137" y="153"/>
                  </a:lnTo>
                  <a:lnTo>
                    <a:pt x="152" y="155"/>
                  </a:lnTo>
                  <a:lnTo>
                    <a:pt x="164" y="162"/>
                  </a:lnTo>
                  <a:lnTo>
                    <a:pt x="176" y="174"/>
                  </a:lnTo>
                  <a:lnTo>
                    <a:pt x="192" y="176"/>
                  </a:lnTo>
                  <a:lnTo>
                    <a:pt x="201" y="176"/>
                  </a:lnTo>
                  <a:lnTo>
                    <a:pt x="201" y="176"/>
                  </a:lnTo>
                  <a:lnTo>
                    <a:pt x="201" y="1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69">
              <a:extLst>
                <a:ext uri="{FF2B5EF4-FFF2-40B4-BE49-F238E27FC236}">
                  <a16:creationId xmlns:a16="http://schemas.microsoft.com/office/drawing/2014/main" id="{C4609AA6-EB4D-E8EA-051E-9D6653DEF3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8972" y="4379651"/>
              <a:ext cx="664057" cy="594038"/>
            </a:xfrm>
            <a:custGeom>
              <a:avLst/>
              <a:gdLst>
                <a:gd name="T0" fmla="*/ 294 w 294"/>
                <a:gd name="T1" fmla="*/ 263 h 263"/>
                <a:gd name="T2" fmla="*/ 280 w 294"/>
                <a:gd name="T3" fmla="*/ 249 h 263"/>
                <a:gd name="T4" fmla="*/ 274 w 294"/>
                <a:gd name="T5" fmla="*/ 238 h 263"/>
                <a:gd name="T6" fmla="*/ 276 w 294"/>
                <a:gd name="T7" fmla="*/ 222 h 263"/>
                <a:gd name="T8" fmla="*/ 274 w 294"/>
                <a:gd name="T9" fmla="*/ 211 h 263"/>
                <a:gd name="T10" fmla="*/ 283 w 294"/>
                <a:gd name="T11" fmla="*/ 197 h 263"/>
                <a:gd name="T12" fmla="*/ 271 w 294"/>
                <a:gd name="T13" fmla="*/ 188 h 263"/>
                <a:gd name="T14" fmla="*/ 256 w 294"/>
                <a:gd name="T15" fmla="*/ 174 h 263"/>
                <a:gd name="T16" fmla="*/ 242 w 294"/>
                <a:gd name="T17" fmla="*/ 165 h 263"/>
                <a:gd name="T18" fmla="*/ 217 w 294"/>
                <a:gd name="T19" fmla="*/ 156 h 263"/>
                <a:gd name="T20" fmla="*/ 205 w 294"/>
                <a:gd name="T21" fmla="*/ 149 h 263"/>
                <a:gd name="T22" fmla="*/ 183 w 294"/>
                <a:gd name="T23" fmla="*/ 138 h 263"/>
                <a:gd name="T24" fmla="*/ 175 w 294"/>
                <a:gd name="T25" fmla="*/ 131 h 263"/>
                <a:gd name="T26" fmla="*/ 151 w 294"/>
                <a:gd name="T27" fmla="*/ 106 h 263"/>
                <a:gd name="T28" fmla="*/ 132 w 294"/>
                <a:gd name="T29" fmla="*/ 87 h 263"/>
                <a:gd name="T30" fmla="*/ 114 w 294"/>
                <a:gd name="T31" fmla="*/ 69 h 263"/>
                <a:gd name="T32" fmla="*/ 114 w 294"/>
                <a:gd name="T33" fmla="*/ 17 h 263"/>
                <a:gd name="T34" fmla="*/ 116 w 294"/>
                <a:gd name="T35" fmla="*/ 1 h 263"/>
                <a:gd name="T36" fmla="*/ 100 w 294"/>
                <a:gd name="T37" fmla="*/ 0 h 263"/>
                <a:gd name="T38" fmla="*/ 93 w 294"/>
                <a:gd name="T39" fmla="*/ 14 h 263"/>
                <a:gd name="T40" fmla="*/ 66 w 294"/>
                <a:gd name="T41" fmla="*/ 16 h 263"/>
                <a:gd name="T42" fmla="*/ 66 w 294"/>
                <a:gd name="T43" fmla="*/ 40 h 263"/>
                <a:gd name="T44" fmla="*/ 54 w 294"/>
                <a:gd name="T45" fmla="*/ 39 h 263"/>
                <a:gd name="T46" fmla="*/ 38 w 294"/>
                <a:gd name="T47" fmla="*/ 44 h 263"/>
                <a:gd name="T48" fmla="*/ 29 w 294"/>
                <a:gd name="T49" fmla="*/ 30 h 263"/>
                <a:gd name="T50" fmla="*/ 16 w 294"/>
                <a:gd name="T51" fmla="*/ 28 h 263"/>
                <a:gd name="T52" fmla="*/ 5 w 294"/>
                <a:gd name="T53" fmla="*/ 39 h 263"/>
                <a:gd name="T54" fmla="*/ 0 w 294"/>
                <a:gd name="T55" fmla="*/ 62 h 263"/>
                <a:gd name="T56" fmla="*/ 5 w 294"/>
                <a:gd name="T57" fmla="*/ 92 h 263"/>
                <a:gd name="T58" fmla="*/ 16 w 294"/>
                <a:gd name="T59" fmla="*/ 135 h 263"/>
                <a:gd name="T60" fmla="*/ 41 w 294"/>
                <a:gd name="T61" fmla="*/ 138 h 263"/>
                <a:gd name="T62" fmla="*/ 64 w 294"/>
                <a:gd name="T63" fmla="*/ 137 h 263"/>
                <a:gd name="T64" fmla="*/ 66 w 294"/>
                <a:gd name="T65" fmla="*/ 151 h 263"/>
                <a:gd name="T66" fmla="*/ 64 w 294"/>
                <a:gd name="T67" fmla="*/ 186 h 263"/>
                <a:gd name="T68" fmla="*/ 66 w 294"/>
                <a:gd name="T69" fmla="*/ 199 h 263"/>
                <a:gd name="T70" fmla="*/ 68 w 294"/>
                <a:gd name="T71" fmla="*/ 218 h 263"/>
                <a:gd name="T72" fmla="*/ 66 w 294"/>
                <a:gd name="T73" fmla="*/ 234 h 263"/>
                <a:gd name="T74" fmla="*/ 66 w 294"/>
                <a:gd name="T75" fmla="*/ 259 h 263"/>
                <a:gd name="T76" fmla="*/ 111 w 294"/>
                <a:gd name="T77" fmla="*/ 259 h 263"/>
                <a:gd name="T78" fmla="*/ 175 w 294"/>
                <a:gd name="T79" fmla="*/ 261 h 263"/>
                <a:gd name="T80" fmla="*/ 230 w 294"/>
                <a:gd name="T81" fmla="*/ 261 h 263"/>
                <a:gd name="T82" fmla="*/ 294 w 294"/>
                <a:gd name="T83" fmla="*/ 263 h 263"/>
                <a:gd name="T84" fmla="*/ 294 w 294"/>
                <a:gd name="T85" fmla="*/ 263 h 263"/>
                <a:gd name="T86" fmla="*/ 294 w 294"/>
                <a:gd name="T87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" h="263">
                  <a:moveTo>
                    <a:pt x="294" y="263"/>
                  </a:moveTo>
                  <a:lnTo>
                    <a:pt x="280" y="249"/>
                  </a:lnTo>
                  <a:lnTo>
                    <a:pt x="274" y="238"/>
                  </a:lnTo>
                  <a:lnTo>
                    <a:pt x="276" y="222"/>
                  </a:lnTo>
                  <a:lnTo>
                    <a:pt x="274" y="211"/>
                  </a:lnTo>
                  <a:lnTo>
                    <a:pt x="283" y="197"/>
                  </a:lnTo>
                  <a:lnTo>
                    <a:pt x="271" y="188"/>
                  </a:lnTo>
                  <a:lnTo>
                    <a:pt x="256" y="174"/>
                  </a:lnTo>
                  <a:lnTo>
                    <a:pt x="242" y="165"/>
                  </a:lnTo>
                  <a:lnTo>
                    <a:pt x="217" y="156"/>
                  </a:lnTo>
                  <a:lnTo>
                    <a:pt x="205" y="149"/>
                  </a:lnTo>
                  <a:lnTo>
                    <a:pt x="183" y="138"/>
                  </a:lnTo>
                  <a:lnTo>
                    <a:pt x="175" y="131"/>
                  </a:lnTo>
                  <a:lnTo>
                    <a:pt x="151" y="106"/>
                  </a:lnTo>
                  <a:lnTo>
                    <a:pt x="132" y="87"/>
                  </a:lnTo>
                  <a:lnTo>
                    <a:pt x="114" y="69"/>
                  </a:lnTo>
                  <a:lnTo>
                    <a:pt x="114" y="17"/>
                  </a:lnTo>
                  <a:lnTo>
                    <a:pt x="116" y="1"/>
                  </a:lnTo>
                  <a:lnTo>
                    <a:pt x="100" y="0"/>
                  </a:lnTo>
                  <a:lnTo>
                    <a:pt x="93" y="14"/>
                  </a:lnTo>
                  <a:lnTo>
                    <a:pt x="66" y="16"/>
                  </a:lnTo>
                  <a:lnTo>
                    <a:pt x="66" y="40"/>
                  </a:lnTo>
                  <a:lnTo>
                    <a:pt x="54" y="39"/>
                  </a:lnTo>
                  <a:lnTo>
                    <a:pt x="38" y="44"/>
                  </a:lnTo>
                  <a:lnTo>
                    <a:pt x="29" y="30"/>
                  </a:lnTo>
                  <a:lnTo>
                    <a:pt x="16" y="28"/>
                  </a:lnTo>
                  <a:lnTo>
                    <a:pt x="5" y="39"/>
                  </a:lnTo>
                  <a:lnTo>
                    <a:pt x="0" y="62"/>
                  </a:lnTo>
                  <a:lnTo>
                    <a:pt x="5" y="92"/>
                  </a:lnTo>
                  <a:lnTo>
                    <a:pt x="16" y="135"/>
                  </a:lnTo>
                  <a:lnTo>
                    <a:pt x="41" y="138"/>
                  </a:lnTo>
                  <a:lnTo>
                    <a:pt x="64" y="137"/>
                  </a:lnTo>
                  <a:lnTo>
                    <a:pt x="66" y="151"/>
                  </a:lnTo>
                  <a:lnTo>
                    <a:pt x="64" y="186"/>
                  </a:lnTo>
                  <a:lnTo>
                    <a:pt x="66" y="199"/>
                  </a:lnTo>
                  <a:lnTo>
                    <a:pt x="68" y="218"/>
                  </a:lnTo>
                  <a:lnTo>
                    <a:pt x="66" y="234"/>
                  </a:lnTo>
                  <a:lnTo>
                    <a:pt x="66" y="259"/>
                  </a:lnTo>
                  <a:lnTo>
                    <a:pt x="111" y="259"/>
                  </a:lnTo>
                  <a:lnTo>
                    <a:pt x="175" y="261"/>
                  </a:lnTo>
                  <a:lnTo>
                    <a:pt x="230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70">
              <a:extLst>
                <a:ext uri="{FF2B5EF4-FFF2-40B4-BE49-F238E27FC236}">
                  <a16:creationId xmlns:a16="http://schemas.microsoft.com/office/drawing/2014/main" id="{62582692-7EE7-0CE7-3077-123075D2C7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23442" y="5045966"/>
              <a:ext cx="926066" cy="700196"/>
            </a:xfrm>
            <a:custGeom>
              <a:avLst/>
              <a:gdLst>
                <a:gd name="T0" fmla="*/ 406 w 410"/>
                <a:gd name="T1" fmla="*/ 292 h 310"/>
                <a:gd name="T2" fmla="*/ 392 w 410"/>
                <a:gd name="T3" fmla="*/ 269 h 310"/>
                <a:gd name="T4" fmla="*/ 387 w 410"/>
                <a:gd name="T5" fmla="*/ 239 h 310"/>
                <a:gd name="T6" fmla="*/ 367 w 410"/>
                <a:gd name="T7" fmla="*/ 215 h 310"/>
                <a:gd name="T8" fmla="*/ 346 w 410"/>
                <a:gd name="T9" fmla="*/ 198 h 310"/>
                <a:gd name="T10" fmla="*/ 340 w 410"/>
                <a:gd name="T11" fmla="*/ 174 h 310"/>
                <a:gd name="T12" fmla="*/ 324 w 410"/>
                <a:gd name="T13" fmla="*/ 146 h 310"/>
                <a:gd name="T14" fmla="*/ 294 w 410"/>
                <a:gd name="T15" fmla="*/ 130 h 310"/>
                <a:gd name="T16" fmla="*/ 278 w 410"/>
                <a:gd name="T17" fmla="*/ 93 h 310"/>
                <a:gd name="T18" fmla="*/ 269 w 410"/>
                <a:gd name="T19" fmla="*/ 59 h 310"/>
                <a:gd name="T20" fmla="*/ 271 w 410"/>
                <a:gd name="T21" fmla="*/ 27 h 310"/>
                <a:gd name="T22" fmla="*/ 248 w 410"/>
                <a:gd name="T23" fmla="*/ 0 h 310"/>
                <a:gd name="T24" fmla="*/ 217 w 410"/>
                <a:gd name="T25" fmla="*/ 11 h 310"/>
                <a:gd name="T26" fmla="*/ 191 w 410"/>
                <a:gd name="T27" fmla="*/ 23 h 310"/>
                <a:gd name="T28" fmla="*/ 139 w 410"/>
                <a:gd name="T29" fmla="*/ 39 h 310"/>
                <a:gd name="T30" fmla="*/ 91 w 410"/>
                <a:gd name="T31" fmla="*/ 71 h 310"/>
                <a:gd name="T32" fmla="*/ 61 w 410"/>
                <a:gd name="T33" fmla="*/ 52 h 310"/>
                <a:gd name="T34" fmla="*/ 16 w 410"/>
                <a:gd name="T35" fmla="*/ 62 h 310"/>
                <a:gd name="T36" fmla="*/ 4 w 410"/>
                <a:gd name="T37" fmla="*/ 91 h 310"/>
                <a:gd name="T38" fmla="*/ 0 w 410"/>
                <a:gd name="T39" fmla="*/ 119 h 310"/>
                <a:gd name="T40" fmla="*/ 31 w 410"/>
                <a:gd name="T41" fmla="*/ 135 h 310"/>
                <a:gd name="T42" fmla="*/ 47 w 410"/>
                <a:gd name="T43" fmla="*/ 160 h 310"/>
                <a:gd name="T44" fmla="*/ 64 w 410"/>
                <a:gd name="T45" fmla="*/ 198 h 310"/>
                <a:gd name="T46" fmla="*/ 86 w 410"/>
                <a:gd name="T47" fmla="*/ 217 h 310"/>
                <a:gd name="T48" fmla="*/ 109 w 410"/>
                <a:gd name="T49" fmla="*/ 239 h 310"/>
                <a:gd name="T50" fmla="*/ 128 w 410"/>
                <a:gd name="T51" fmla="*/ 258 h 310"/>
                <a:gd name="T52" fmla="*/ 161 w 410"/>
                <a:gd name="T53" fmla="*/ 269 h 310"/>
                <a:gd name="T54" fmla="*/ 193 w 410"/>
                <a:gd name="T55" fmla="*/ 285 h 310"/>
                <a:gd name="T56" fmla="*/ 214 w 410"/>
                <a:gd name="T57" fmla="*/ 281 h 310"/>
                <a:gd name="T58" fmla="*/ 248 w 410"/>
                <a:gd name="T59" fmla="*/ 295 h 310"/>
                <a:gd name="T60" fmla="*/ 274 w 410"/>
                <a:gd name="T61" fmla="*/ 287 h 310"/>
                <a:gd name="T62" fmla="*/ 306 w 410"/>
                <a:gd name="T63" fmla="*/ 283 h 310"/>
                <a:gd name="T64" fmla="*/ 340 w 410"/>
                <a:gd name="T65" fmla="*/ 274 h 310"/>
                <a:gd name="T66" fmla="*/ 365 w 410"/>
                <a:gd name="T67" fmla="*/ 285 h 310"/>
                <a:gd name="T68" fmla="*/ 392 w 410"/>
                <a:gd name="T69" fmla="*/ 294 h 310"/>
                <a:gd name="T70" fmla="*/ 410 w 410"/>
                <a:gd name="T71" fmla="*/ 310 h 310"/>
                <a:gd name="T72" fmla="*/ 410 w 410"/>
                <a:gd name="T7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0" h="310">
                  <a:moveTo>
                    <a:pt x="410" y="310"/>
                  </a:moveTo>
                  <a:lnTo>
                    <a:pt x="406" y="292"/>
                  </a:lnTo>
                  <a:lnTo>
                    <a:pt x="401" y="281"/>
                  </a:lnTo>
                  <a:lnTo>
                    <a:pt x="392" y="269"/>
                  </a:lnTo>
                  <a:lnTo>
                    <a:pt x="388" y="255"/>
                  </a:lnTo>
                  <a:lnTo>
                    <a:pt x="387" y="239"/>
                  </a:lnTo>
                  <a:lnTo>
                    <a:pt x="374" y="230"/>
                  </a:lnTo>
                  <a:lnTo>
                    <a:pt x="367" y="215"/>
                  </a:lnTo>
                  <a:lnTo>
                    <a:pt x="355" y="205"/>
                  </a:lnTo>
                  <a:lnTo>
                    <a:pt x="346" y="198"/>
                  </a:lnTo>
                  <a:lnTo>
                    <a:pt x="351" y="182"/>
                  </a:lnTo>
                  <a:lnTo>
                    <a:pt x="340" y="174"/>
                  </a:lnTo>
                  <a:lnTo>
                    <a:pt x="331" y="160"/>
                  </a:lnTo>
                  <a:lnTo>
                    <a:pt x="324" y="146"/>
                  </a:lnTo>
                  <a:lnTo>
                    <a:pt x="312" y="139"/>
                  </a:lnTo>
                  <a:lnTo>
                    <a:pt x="294" y="130"/>
                  </a:lnTo>
                  <a:lnTo>
                    <a:pt x="283" y="109"/>
                  </a:lnTo>
                  <a:lnTo>
                    <a:pt x="278" y="93"/>
                  </a:lnTo>
                  <a:lnTo>
                    <a:pt x="274" y="75"/>
                  </a:lnTo>
                  <a:lnTo>
                    <a:pt x="269" y="59"/>
                  </a:lnTo>
                  <a:lnTo>
                    <a:pt x="273" y="43"/>
                  </a:lnTo>
                  <a:lnTo>
                    <a:pt x="271" y="27"/>
                  </a:lnTo>
                  <a:lnTo>
                    <a:pt x="260" y="12"/>
                  </a:lnTo>
                  <a:lnTo>
                    <a:pt x="248" y="0"/>
                  </a:lnTo>
                  <a:lnTo>
                    <a:pt x="232" y="2"/>
                  </a:lnTo>
                  <a:lnTo>
                    <a:pt x="217" y="11"/>
                  </a:lnTo>
                  <a:lnTo>
                    <a:pt x="203" y="18"/>
                  </a:lnTo>
                  <a:lnTo>
                    <a:pt x="191" y="23"/>
                  </a:lnTo>
                  <a:lnTo>
                    <a:pt x="173" y="27"/>
                  </a:lnTo>
                  <a:lnTo>
                    <a:pt x="139" y="39"/>
                  </a:lnTo>
                  <a:lnTo>
                    <a:pt x="107" y="64"/>
                  </a:lnTo>
                  <a:lnTo>
                    <a:pt x="91" y="71"/>
                  </a:lnTo>
                  <a:lnTo>
                    <a:pt x="79" y="68"/>
                  </a:lnTo>
                  <a:lnTo>
                    <a:pt x="61" y="52"/>
                  </a:lnTo>
                  <a:lnTo>
                    <a:pt x="31" y="59"/>
                  </a:lnTo>
                  <a:lnTo>
                    <a:pt x="16" y="62"/>
                  </a:lnTo>
                  <a:lnTo>
                    <a:pt x="9" y="78"/>
                  </a:lnTo>
                  <a:lnTo>
                    <a:pt x="4" y="91"/>
                  </a:lnTo>
                  <a:lnTo>
                    <a:pt x="2" y="103"/>
                  </a:lnTo>
                  <a:lnTo>
                    <a:pt x="0" y="119"/>
                  </a:lnTo>
                  <a:lnTo>
                    <a:pt x="16" y="128"/>
                  </a:lnTo>
                  <a:lnTo>
                    <a:pt x="31" y="135"/>
                  </a:lnTo>
                  <a:lnTo>
                    <a:pt x="39" y="146"/>
                  </a:lnTo>
                  <a:lnTo>
                    <a:pt x="47" y="160"/>
                  </a:lnTo>
                  <a:lnTo>
                    <a:pt x="52" y="174"/>
                  </a:lnTo>
                  <a:lnTo>
                    <a:pt x="64" y="198"/>
                  </a:lnTo>
                  <a:lnTo>
                    <a:pt x="77" y="206"/>
                  </a:lnTo>
                  <a:lnTo>
                    <a:pt x="86" y="217"/>
                  </a:lnTo>
                  <a:lnTo>
                    <a:pt x="96" y="231"/>
                  </a:lnTo>
                  <a:lnTo>
                    <a:pt x="109" y="239"/>
                  </a:lnTo>
                  <a:lnTo>
                    <a:pt x="121" y="244"/>
                  </a:lnTo>
                  <a:lnTo>
                    <a:pt x="128" y="258"/>
                  </a:lnTo>
                  <a:lnTo>
                    <a:pt x="141" y="263"/>
                  </a:lnTo>
                  <a:lnTo>
                    <a:pt x="161" y="269"/>
                  </a:lnTo>
                  <a:lnTo>
                    <a:pt x="178" y="278"/>
                  </a:lnTo>
                  <a:lnTo>
                    <a:pt x="193" y="285"/>
                  </a:lnTo>
                  <a:lnTo>
                    <a:pt x="201" y="276"/>
                  </a:lnTo>
                  <a:lnTo>
                    <a:pt x="214" y="281"/>
                  </a:lnTo>
                  <a:lnTo>
                    <a:pt x="232" y="290"/>
                  </a:lnTo>
                  <a:lnTo>
                    <a:pt x="248" y="295"/>
                  </a:lnTo>
                  <a:lnTo>
                    <a:pt x="264" y="294"/>
                  </a:lnTo>
                  <a:lnTo>
                    <a:pt x="274" y="287"/>
                  </a:lnTo>
                  <a:lnTo>
                    <a:pt x="290" y="281"/>
                  </a:lnTo>
                  <a:lnTo>
                    <a:pt x="306" y="283"/>
                  </a:lnTo>
                  <a:lnTo>
                    <a:pt x="323" y="281"/>
                  </a:lnTo>
                  <a:lnTo>
                    <a:pt x="340" y="274"/>
                  </a:lnTo>
                  <a:lnTo>
                    <a:pt x="353" y="283"/>
                  </a:lnTo>
                  <a:lnTo>
                    <a:pt x="365" y="285"/>
                  </a:lnTo>
                  <a:lnTo>
                    <a:pt x="378" y="285"/>
                  </a:lnTo>
                  <a:lnTo>
                    <a:pt x="392" y="294"/>
                  </a:lnTo>
                  <a:lnTo>
                    <a:pt x="404" y="303"/>
                  </a:lnTo>
                  <a:lnTo>
                    <a:pt x="410" y="310"/>
                  </a:lnTo>
                  <a:lnTo>
                    <a:pt x="410" y="310"/>
                  </a:lnTo>
                  <a:lnTo>
                    <a:pt x="410" y="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71">
              <a:extLst>
                <a:ext uri="{FF2B5EF4-FFF2-40B4-BE49-F238E27FC236}">
                  <a16:creationId xmlns:a16="http://schemas.microsoft.com/office/drawing/2014/main" id="{B9B62520-8169-658F-2C9F-DF0B2931E0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71338" y="4431600"/>
              <a:ext cx="779251" cy="1068365"/>
            </a:xfrm>
            <a:custGeom>
              <a:avLst/>
              <a:gdLst>
                <a:gd name="T0" fmla="*/ 153 w 345"/>
                <a:gd name="T1" fmla="*/ 473 h 473"/>
                <a:gd name="T2" fmla="*/ 153 w 345"/>
                <a:gd name="T3" fmla="*/ 454 h 473"/>
                <a:gd name="T4" fmla="*/ 189 w 345"/>
                <a:gd name="T5" fmla="*/ 452 h 473"/>
                <a:gd name="T6" fmla="*/ 230 w 345"/>
                <a:gd name="T7" fmla="*/ 457 h 473"/>
                <a:gd name="T8" fmla="*/ 255 w 345"/>
                <a:gd name="T9" fmla="*/ 470 h 473"/>
                <a:gd name="T10" fmla="*/ 288 w 345"/>
                <a:gd name="T11" fmla="*/ 457 h 473"/>
                <a:gd name="T12" fmla="*/ 315 w 345"/>
                <a:gd name="T13" fmla="*/ 457 h 473"/>
                <a:gd name="T14" fmla="*/ 313 w 345"/>
                <a:gd name="T15" fmla="*/ 357 h 473"/>
                <a:gd name="T16" fmla="*/ 331 w 345"/>
                <a:gd name="T17" fmla="*/ 350 h 473"/>
                <a:gd name="T18" fmla="*/ 333 w 345"/>
                <a:gd name="T19" fmla="*/ 311 h 473"/>
                <a:gd name="T20" fmla="*/ 333 w 345"/>
                <a:gd name="T21" fmla="*/ 224 h 473"/>
                <a:gd name="T22" fmla="*/ 345 w 345"/>
                <a:gd name="T23" fmla="*/ 226 h 473"/>
                <a:gd name="T24" fmla="*/ 345 w 345"/>
                <a:gd name="T25" fmla="*/ 179 h 473"/>
                <a:gd name="T26" fmla="*/ 333 w 345"/>
                <a:gd name="T27" fmla="*/ 181 h 473"/>
                <a:gd name="T28" fmla="*/ 292 w 345"/>
                <a:gd name="T29" fmla="*/ 174 h 473"/>
                <a:gd name="T30" fmla="*/ 272 w 345"/>
                <a:gd name="T31" fmla="*/ 171 h 473"/>
                <a:gd name="T32" fmla="*/ 278 w 345"/>
                <a:gd name="T33" fmla="*/ 153 h 473"/>
                <a:gd name="T34" fmla="*/ 280 w 345"/>
                <a:gd name="T35" fmla="*/ 140 h 473"/>
                <a:gd name="T36" fmla="*/ 274 w 345"/>
                <a:gd name="T37" fmla="*/ 126 h 473"/>
                <a:gd name="T38" fmla="*/ 283 w 345"/>
                <a:gd name="T39" fmla="*/ 114 h 473"/>
                <a:gd name="T40" fmla="*/ 285 w 345"/>
                <a:gd name="T41" fmla="*/ 44 h 473"/>
                <a:gd name="T42" fmla="*/ 304 w 345"/>
                <a:gd name="T43" fmla="*/ 42 h 473"/>
                <a:gd name="T44" fmla="*/ 304 w 345"/>
                <a:gd name="T45" fmla="*/ 10 h 473"/>
                <a:gd name="T46" fmla="*/ 294 w 345"/>
                <a:gd name="T47" fmla="*/ 0 h 473"/>
                <a:gd name="T48" fmla="*/ 271 w 345"/>
                <a:gd name="T49" fmla="*/ 0 h 473"/>
                <a:gd name="T50" fmla="*/ 256 w 345"/>
                <a:gd name="T51" fmla="*/ 33 h 473"/>
                <a:gd name="T52" fmla="*/ 240 w 345"/>
                <a:gd name="T53" fmla="*/ 67 h 473"/>
                <a:gd name="T54" fmla="*/ 235 w 345"/>
                <a:gd name="T55" fmla="*/ 80 h 473"/>
                <a:gd name="T56" fmla="*/ 230 w 345"/>
                <a:gd name="T57" fmla="*/ 98 h 473"/>
                <a:gd name="T58" fmla="*/ 223 w 345"/>
                <a:gd name="T59" fmla="*/ 122 h 473"/>
                <a:gd name="T60" fmla="*/ 215 w 345"/>
                <a:gd name="T61" fmla="*/ 138 h 473"/>
                <a:gd name="T62" fmla="*/ 198 w 345"/>
                <a:gd name="T63" fmla="*/ 142 h 473"/>
                <a:gd name="T64" fmla="*/ 183 w 345"/>
                <a:gd name="T65" fmla="*/ 155 h 473"/>
                <a:gd name="T66" fmla="*/ 167 w 345"/>
                <a:gd name="T67" fmla="*/ 158 h 473"/>
                <a:gd name="T68" fmla="*/ 162 w 345"/>
                <a:gd name="T69" fmla="*/ 171 h 473"/>
                <a:gd name="T70" fmla="*/ 150 w 345"/>
                <a:gd name="T71" fmla="*/ 176 h 473"/>
                <a:gd name="T72" fmla="*/ 125 w 345"/>
                <a:gd name="T73" fmla="*/ 188 h 473"/>
                <a:gd name="T74" fmla="*/ 98 w 345"/>
                <a:gd name="T75" fmla="*/ 201 h 473"/>
                <a:gd name="T76" fmla="*/ 86 w 345"/>
                <a:gd name="T77" fmla="*/ 215 h 473"/>
                <a:gd name="T78" fmla="*/ 78 w 345"/>
                <a:gd name="T79" fmla="*/ 227 h 473"/>
                <a:gd name="T80" fmla="*/ 70 w 345"/>
                <a:gd name="T81" fmla="*/ 240 h 473"/>
                <a:gd name="T82" fmla="*/ 61 w 345"/>
                <a:gd name="T83" fmla="*/ 265 h 473"/>
                <a:gd name="T84" fmla="*/ 55 w 345"/>
                <a:gd name="T85" fmla="*/ 277 h 473"/>
                <a:gd name="T86" fmla="*/ 27 w 345"/>
                <a:gd name="T87" fmla="*/ 276 h 473"/>
                <a:gd name="T88" fmla="*/ 0 w 345"/>
                <a:gd name="T89" fmla="*/ 276 h 473"/>
                <a:gd name="T90" fmla="*/ 14 w 345"/>
                <a:gd name="T91" fmla="*/ 368 h 473"/>
                <a:gd name="T92" fmla="*/ 23 w 345"/>
                <a:gd name="T93" fmla="*/ 429 h 473"/>
                <a:gd name="T94" fmla="*/ 25 w 345"/>
                <a:gd name="T95" fmla="*/ 448 h 473"/>
                <a:gd name="T96" fmla="*/ 29 w 345"/>
                <a:gd name="T97" fmla="*/ 470 h 473"/>
                <a:gd name="T98" fmla="*/ 153 w 345"/>
                <a:gd name="T99" fmla="*/ 473 h 473"/>
                <a:gd name="T100" fmla="*/ 153 w 345"/>
                <a:gd name="T101" fmla="*/ 473 h 473"/>
                <a:gd name="T102" fmla="*/ 153 w 345"/>
                <a:gd name="T103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" h="473">
                  <a:moveTo>
                    <a:pt x="153" y="473"/>
                  </a:moveTo>
                  <a:lnTo>
                    <a:pt x="153" y="454"/>
                  </a:lnTo>
                  <a:lnTo>
                    <a:pt x="189" y="452"/>
                  </a:lnTo>
                  <a:lnTo>
                    <a:pt x="230" y="457"/>
                  </a:lnTo>
                  <a:lnTo>
                    <a:pt x="255" y="470"/>
                  </a:lnTo>
                  <a:lnTo>
                    <a:pt x="288" y="457"/>
                  </a:lnTo>
                  <a:lnTo>
                    <a:pt x="315" y="457"/>
                  </a:lnTo>
                  <a:lnTo>
                    <a:pt x="313" y="357"/>
                  </a:lnTo>
                  <a:lnTo>
                    <a:pt x="331" y="350"/>
                  </a:lnTo>
                  <a:lnTo>
                    <a:pt x="333" y="311"/>
                  </a:lnTo>
                  <a:lnTo>
                    <a:pt x="333" y="224"/>
                  </a:lnTo>
                  <a:lnTo>
                    <a:pt x="345" y="226"/>
                  </a:lnTo>
                  <a:lnTo>
                    <a:pt x="345" y="179"/>
                  </a:lnTo>
                  <a:lnTo>
                    <a:pt x="333" y="181"/>
                  </a:lnTo>
                  <a:lnTo>
                    <a:pt x="292" y="174"/>
                  </a:lnTo>
                  <a:lnTo>
                    <a:pt x="272" y="171"/>
                  </a:lnTo>
                  <a:lnTo>
                    <a:pt x="278" y="153"/>
                  </a:lnTo>
                  <a:lnTo>
                    <a:pt x="280" y="140"/>
                  </a:lnTo>
                  <a:lnTo>
                    <a:pt x="274" y="126"/>
                  </a:lnTo>
                  <a:lnTo>
                    <a:pt x="283" y="114"/>
                  </a:lnTo>
                  <a:lnTo>
                    <a:pt x="285" y="44"/>
                  </a:lnTo>
                  <a:lnTo>
                    <a:pt x="304" y="42"/>
                  </a:lnTo>
                  <a:lnTo>
                    <a:pt x="304" y="10"/>
                  </a:lnTo>
                  <a:lnTo>
                    <a:pt x="294" y="0"/>
                  </a:lnTo>
                  <a:lnTo>
                    <a:pt x="271" y="0"/>
                  </a:lnTo>
                  <a:lnTo>
                    <a:pt x="256" y="33"/>
                  </a:lnTo>
                  <a:lnTo>
                    <a:pt x="240" y="67"/>
                  </a:lnTo>
                  <a:lnTo>
                    <a:pt x="235" y="80"/>
                  </a:lnTo>
                  <a:lnTo>
                    <a:pt x="230" y="98"/>
                  </a:lnTo>
                  <a:lnTo>
                    <a:pt x="223" y="122"/>
                  </a:lnTo>
                  <a:lnTo>
                    <a:pt x="215" y="138"/>
                  </a:lnTo>
                  <a:lnTo>
                    <a:pt x="198" y="142"/>
                  </a:lnTo>
                  <a:lnTo>
                    <a:pt x="183" y="155"/>
                  </a:lnTo>
                  <a:lnTo>
                    <a:pt x="167" y="158"/>
                  </a:lnTo>
                  <a:lnTo>
                    <a:pt x="162" y="171"/>
                  </a:lnTo>
                  <a:lnTo>
                    <a:pt x="150" y="176"/>
                  </a:lnTo>
                  <a:lnTo>
                    <a:pt x="125" y="188"/>
                  </a:lnTo>
                  <a:lnTo>
                    <a:pt x="98" y="201"/>
                  </a:lnTo>
                  <a:lnTo>
                    <a:pt x="86" y="215"/>
                  </a:lnTo>
                  <a:lnTo>
                    <a:pt x="78" y="227"/>
                  </a:lnTo>
                  <a:lnTo>
                    <a:pt x="70" y="240"/>
                  </a:lnTo>
                  <a:lnTo>
                    <a:pt x="61" y="265"/>
                  </a:lnTo>
                  <a:lnTo>
                    <a:pt x="55" y="277"/>
                  </a:lnTo>
                  <a:lnTo>
                    <a:pt x="27" y="276"/>
                  </a:lnTo>
                  <a:lnTo>
                    <a:pt x="0" y="276"/>
                  </a:lnTo>
                  <a:lnTo>
                    <a:pt x="14" y="368"/>
                  </a:lnTo>
                  <a:lnTo>
                    <a:pt x="23" y="429"/>
                  </a:lnTo>
                  <a:lnTo>
                    <a:pt x="25" y="448"/>
                  </a:lnTo>
                  <a:lnTo>
                    <a:pt x="29" y="470"/>
                  </a:lnTo>
                  <a:lnTo>
                    <a:pt x="153" y="473"/>
                  </a:lnTo>
                  <a:lnTo>
                    <a:pt x="153" y="473"/>
                  </a:lnTo>
                  <a:lnTo>
                    <a:pt x="153" y="4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72">
              <a:extLst>
                <a:ext uri="{FF2B5EF4-FFF2-40B4-BE49-F238E27FC236}">
                  <a16:creationId xmlns:a16="http://schemas.microsoft.com/office/drawing/2014/main" id="{84244D39-1672-E04C-CF35-280A3B39A2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9011" y="4964653"/>
              <a:ext cx="580486" cy="600814"/>
            </a:xfrm>
            <a:custGeom>
              <a:avLst/>
              <a:gdLst>
                <a:gd name="T0" fmla="*/ 127 w 257"/>
                <a:gd name="T1" fmla="*/ 266 h 266"/>
                <a:gd name="T2" fmla="*/ 114 w 257"/>
                <a:gd name="T3" fmla="*/ 253 h 266"/>
                <a:gd name="T4" fmla="*/ 113 w 257"/>
                <a:gd name="T5" fmla="*/ 241 h 266"/>
                <a:gd name="T6" fmla="*/ 114 w 257"/>
                <a:gd name="T7" fmla="*/ 228 h 266"/>
                <a:gd name="T8" fmla="*/ 121 w 257"/>
                <a:gd name="T9" fmla="*/ 216 h 266"/>
                <a:gd name="T10" fmla="*/ 125 w 257"/>
                <a:gd name="T11" fmla="*/ 200 h 266"/>
                <a:gd name="T12" fmla="*/ 132 w 257"/>
                <a:gd name="T13" fmla="*/ 182 h 266"/>
                <a:gd name="T14" fmla="*/ 141 w 257"/>
                <a:gd name="T15" fmla="*/ 166 h 266"/>
                <a:gd name="T16" fmla="*/ 152 w 257"/>
                <a:gd name="T17" fmla="*/ 155 h 266"/>
                <a:gd name="T18" fmla="*/ 154 w 257"/>
                <a:gd name="T19" fmla="*/ 143 h 266"/>
                <a:gd name="T20" fmla="*/ 168 w 257"/>
                <a:gd name="T21" fmla="*/ 130 h 266"/>
                <a:gd name="T22" fmla="*/ 187 w 257"/>
                <a:gd name="T23" fmla="*/ 134 h 266"/>
                <a:gd name="T24" fmla="*/ 203 w 257"/>
                <a:gd name="T25" fmla="*/ 132 h 266"/>
                <a:gd name="T26" fmla="*/ 210 w 257"/>
                <a:gd name="T27" fmla="*/ 123 h 266"/>
                <a:gd name="T28" fmla="*/ 227 w 257"/>
                <a:gd name="T29" fmla="*/ 113 h 266"/>
                <a:gd name="T30" fmla="*/ 221 w 257"/>
                <a:gd name="T31" fmla="*/ 98 h 266"/>
                <a:gd name="T32" fmla="*/ 239 w 257"/>
                <a:gd name="T33" fmla="*/ 88 h 266"/>
                <a:gd name="T34" fmla="*/ 234 w 257"/>
                <a:gd name="T35" fmla="*/ 75 h 266"/>
                <a:gd name="T36" fmla="*/ 232 w 257"/>
                <a:gd name="T37" fmla="*/ 61 h 266"/>
                <a:gd name="T38" fmla="*/ 246 w 257"/>
                <a:gd name="T39" fmla="*/ 57 h 266"/>
                <a:gd name="T40" fmla="*/ 257 w 257"/>
                <a:gd name="T41" fmla="*/ 45 h 266"/>
                <a:gd name="T42" fmla="*/ 248 w 257"/>
                <a:gd name="T43" fmla="*/ 34 h 266"/>
                <a:gd name="T44" fmla="*/ 234 w 257"/>
                <a:gd name="T45" fmla="*/ 20 h 266"/>
                <a:gd name="T46" fmla="*/ 239 w 257"/>
                <a:gd name="T47" fmla="*/ 8 h 266"/>
                <a:gd name="T48" fmla="*/ 182 w 257"/>
                <a:gd name="T49" fmla="*/ 0 h 266"/>
                <a:gd name="T50" fmla="*/ 113 w 257"/>
                <a:gd name="T51" fmla="*/ 2 h 266"/>
                <a:gd name="T52" fmla="*/ 49 w 257"/>
                <a:gd name="T53" fmla="*/ 0 h 266"/>
                <a:gd name="T54" fmla="*/ 4 w 257"/>
                <a:gd name="T55" fmla="*/ 0 h 266"/>
                <a:gd name="T56" fmla="*/ 2 w 257"/>
                <a:gd name="T57" fmla="*/ 32 h 266"/>
                <a:gd name="T58" fmla="*/ 4 w 257"/>
                <a:gd name="T59" fmla="*/ 56 h 266"/>
                <a:gd name="T60" fmla="*/ 2 w 257"/>
                <a:gd name="T61" fmla="*/ 88 h 266"/>
                <a:gd name="T62" fmla="*/ 0 w 257"/>
                <a:gd name="T63" fmla="*/ 123 h 266"/>
                <a:gd name="T64" fmla="*/ 2 w 257"/>
                <a:gd name="T65" fmla="*/ 139 h 266"/>
                <a:gd name="T66" fmla="*/ 4 w 257"/>
                <a:gd name="T67" fmla="*/ 210 h 266"/>
                <a:gd name="T68" fmla="*/ 15 w 257"/>
                <a:gd name="T69" fmla="*/ 219 h 266"/>
                <a:gd name="T70" fmla="*/ 27 w 257"/>
                <a:gd name="T71" fmla="*/ 225 h 266"/>
                <a:gd name="T72" fmla="*/ 43 w 257"/>
                <a:gd name="T73" fmla="*/ 226 h 266"/>
                <a:gd name="T74" fmla="*/ 56 w 257"/>
                <a:gd name="T75" fmla="*/ 234 h 266"/>
                <a:gd name="T76" fmla="*/ 65 w 257"/>
                <a:gd name="T77" fmla="*/ 244 h 266"/>
                <a:gd name="T78" fmla="*/ 75 w 257"/>
                <a:gd name="T79" fmla="*/ 253 h 266"/>
                <a:gd name="T80" fmla="*/ 91 w 257"/>
                <a:gd name="T81" fmla="*/ 260 h 266"/>
                <a:gd name="T82" fmla="*/ 107 w 257"/>
                <a:gd name="T83" fmla="*/ 262 h 266"/>
                <a:gd name="T84" fmla="*/ 127 w 257"/>
                <a:gd name="T85" fmla="*/ 266 h 266"/>
                <a:gd name="T86" fmla="*/ 127 w 257"/>
                <a:gd name="T87" fmla="*/ 266 h 266"/>
                <a:gd name="T88" fmla="*/ 127 w 257"/>
                <a:gd name="T89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7" h="266">
                  <a:moveTo>
                    <a:pt x="127" y="266"/>
                  </a:moveTo>
                  <a:lnTo>
                    <a:pt x="114" y="253"/>
                  </a:lnTo>
                  <a:lnTo>
                    <a:pt x="113" y="241"/>
                  </a:lnTo>
                  <a:lnTo>
                    <a:pt x="114" y="228"/>
                  </a:lnTo>
                  <a:lnTo>
                    <a:pt x="121" y="216"/>
                  </a:lnTo>
                  <a:lnTo>
                    <a:pt x="125" y="200"/>
                  </a:lnTo>
                  <a:lnTo>
                    <a:pt x="132" y="182"/>
                  </a:lnTo>
                  <a:lnTo>
                    <a:pt x="141" y="166"/>
                  </a:lnTo>
                  <a:lnTo>
                    <a:pt x="152" y="155"/>
                  </a:lnTo>
                  <a:lnTo>
                    <a:pt x="154" y="143"/>
                  </a:lnTo>
                  <a:lnTo>
                    <a:pt x="168" y="130"/>
                  </a:lnTo>
                  <a:lnTo>
                    <a:pt x="187" y="134"/>
                  </a:lnTo>
                  <a:lnTo>
                    <a:pt x="203" y="132"/>
                  </a:lnTo>
                  <a:lnTo>
                    <a:pt x="210" y="123"/>
                  </a:lnTo>
                  <a:lnTo>
                    <a:pt x="227" y="113"/>
                  </a:lnTo>
                  <a:lnTo>
                    <a:pt x="221" y="98"/>
                  </a:lnTo>
                  <a:lnTo>
                    <a:pt x="239" y="88"/>
                  </a:lnTo>
                  <a:lnTo>
                    <a:pt x="234" y="75"/>
                  </a:lnTo>
                  <a:lnTo>
                    <a:pt x="232" y="61"/>
                  </a:lnTo>
                  <a:lnTo>
                    <a:pt x="246" y="57"/>
                  </a:lnTo>
                  <a:lnTo>
                    <a:pt x="257" y="45"/>
                  </a:lnTo>
                  <a:lnTo>
                    <a:pt x="248" y="34"/>
                  </a:lnTo>
                  <a:lnTo>
                    <a:pt x="234" y="20"/>
                  </a:lnTo>
                  <a:lnTo>
                    <a:pt x="239" y="8"/>
                  </a:lnTo>
                  <a:lnTo>
                    <a:pt x="182" y="0"/>
                  </a:lnTo>
                  <a:lnTo>
                    <a:pt x="113" y="2"/>
                  </a:lnTo>
                  <a:lnTo>
                    <a:pt x="49" y="0"/>
                  </a:lnTo>
                  <a:lnTo>
                    <a:pt x="4" y="0"/>
                  </a:lnTo>
                  <a:lnTo>
                    <a:pt x="2" y="32"/>
                  </a:lnTo>
                  <a:lnTo>
                    <a:pt x="4" y="56"/>
                  </a:lnTo>
                  <a:lnTo>
                    <a:pt x="2" y="88"/>
                  </a:lnTo>
                  <a:lnTo>
                    <a:pt x="0" y="123"/>
                  </a:lnTo>
                  <a:lnTo>
                    <a:pt x="2" y="139"/>
                  </a:lnTo>
                  <a:lnTo>
                    <a:pt x="4" y="210"/>
                  </a:lnTo>
                  <a:lnTo>
                    <a:pt x="15" y="219"/>
                  </a:lnTo>
                  <a:lnTo>
                    <a:pt x="27" y="225"/>
                  </a:lnTo>
                  <a:lnTo>
                    <a:pt x="43" y="226"/>
                  </a:lnTo>
                  <a:lnTo>
                    <a:pt x="56" y="234"/>
                  </a:lnTo>
                  <a:lnTo>
                    <a:pt x="65" y="244"/>
                  </a:lnTo>
                  <a:lnTo>
                    <a:pt x="75" y="253"/>
                  </a:lnTo>
                  <a:lnTo>
                    <a:pt x="91" y="260"/>
                  </a:lnTo>
                  <a:lnTo>
                    <a:pt x="107" y="262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7" y="26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73">
              <a:extLst>
                <a:ext uri="{FF2B5EF4-FFF2-40B4-BE49-F238E27FC236}">
                  <a16:creationId xmlns:a16="http://schemas.microsoft.com/office/drawing/2014/main" id="{3DDB1B50-E818-C55D-418F-2C7B7EF9B1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1682" y="4540018"/>
              <a:ext cx="594038" cy="655022"/>
            </a:xfrm>
            <a:custGeom>
              <a:avLst/>
              <a:gdLst>
                <a:gd name="T0" fmla="*/ 37 w 263"/>
                <a:gd name="T1" fmla="*/ 290 h 290"/>
                <a:gd name="T2" fmla="*/ 46 w 263"/>
                <a:gd name="T3" fmla="*/ 279 h 290"/>
                <a:gd name="T4" fmla="*/ 53 w 263"/>
                <a:gd name="T5" fmla="*/ 270 h 290"/>
                <a:gd name="T6" fmla="*/ 68 w 263"/>
                <a:gd name="T7" fmla="*/ 261 h 290"/>
                <a:gd name="T8" fmla="*/ 78 w 263"/>
                <a:gd name="T9" fmla="*/ 252 h 290"/>
                <a:gd name="T10" fmla="*/ 89 w 263"/>
                <a:gd name="T11" fmla="*/ 261 h 290"/>
                <a:gd name="T12" fmla="*/ 101 w 263"/>
                <a:gd name="T13" fmla="*/ 267 h 290"/>
                <a:gd name="T14" fmla="*/ 114 w 263"/>
                <a:gd name="T15" fmla="*/ 267 h 290"/>
                <a:gd name="T16" fmla="*/ 128 w 263"/>
                <a:gd name="T17" fmla="*/ 267 h 290"/>
                <a:gd name="T18" fmla="*/ 144 w 263"/>
                <a:gd name="T19" fmla="*/ 268 h 290"/>
                <a:gd name="T20" fmla="*/ 160 w 263"/>
                <a:gd name="T21" fmla="*/ 267 h 290"/>
                <a:gd name="T22" fmla="*/ 169 w 263"/>
                <a:gd name="T23" fmla="*/ 274 h 290"/>
                <a:gd name="T24" fmla="*/ 198 w 263"/>
                <a:gd name="T25" fmla="*/ 258 h 290"/>
                <a:gd name="T26" fmla="*/ 219 w 263"/>
                <a:gd name="T27" fmla="*/ 242 h 290"/>
                <a:gd name="T28" fmla="*/ 228 w 263"/>
                <a:gd name="T29" fmla="*/ 222 h 290"/>
                <a:gd name="T30" fmla="*/ 233 w 263"/>
                <a:gd name="T31" fmla="*/ 172 h 290"/>
                <a:gd name="T32" fmla="*/ 226 w 263"/>
                <a:gd name="T33" fmla="*/ 155 h 290"/>
                <a:gd name="T34" fmla="*/ 228 w 263"/>
                <a:gd name="T35" fmla="*/ 135 h 290"/>
                <a:gd name="T36" fmla="*/ 231 w 263"/>
                <a:gd name="T37" fmla="*/ 107 h 290"/>
                <a:gd name="T38" fmla="*/ 249 w 263"/>
                <a:gd name="T39" fmla="*/ 73 h 290"/>
                <a:gd name="T40" fmla="*/ 262 w 263"/>
                <a:gd name="T41" fmla="*/ 42 h 290"/>
                <a:gd name="T42" fmla="*/ 263 w 263"/>
                <a:gd name="T43" fmla="*/ 26 h 290"/>
                <a:gd name="T44" fmla="*/ 247 w 263"/>
                <a:gd name="T45" fmla="*/ 25 h 290"/>
                <a:gd name="T46" fmla="*/ 237 w 263"/>
                <a:gd name="T47" fmla="*/ 14 h 290"/>
                <a:gd name="T48" fmla="*/ 238 w 263"/>
                <a:gd name="T49" fmla="*/ 1 h 290"/>
                <a:gd name="T50" fmla="*/ 226 w 263"/>
                <a:gd name="T51" fmla="*/ 0 h 290"/>
                <a:gd name="T52" fmla="*/ 194 w 263"/>
                <a:gd name="T53" fmla="*/ 25 h 290"/>
                <a:gd name="T54" fmla="*/ 171 w 263"/>
                <a:gd name="T55" fmla="*/ 51 h 290"/>
                <a:gd name="T56" fmla="*/ 128 w 263"/>
                <a:gd name="T57" fmla="*/ 51 h 290"/>
                <a:gd name="T58" fmla="*/ 101 w 263"/>
                <a:gd name="T59" fmla="*/ 55 h 290"/>
                <a:gd name="T60" fmla="*/ 60 w 263"/>
                <a:gd name="T61" fmla="*/ 57 h 290"/>
                <a:gd name="T62" fmla="*/ 21 w 263"/>
                <a:gd name="T63" fmla="*/ 58 h 290"/>
                <a:gd name="T64" fmla="*/ 0 w 263"/>
                <a:gd name="T65" fmla="*/ 69 h 290"/>
                <a:gd name="T66" fmla="*/ 11 w 263"/>
                <a:gd name="T67" fmla="*/ 87 h 290"/>
                <a:gd name="T68" fmla="*/ 12 w 263"/>
                <a:gd name="T69" fmla="*/ 99 h 290"/>
                <a:gd name="T70" fmla="*/ 18 w 263"/>
                <a:gd name="T71" fmla="*/ 115 h 290"/>
                <a:gd name="T72" fmla="*/ 14 w 263"/>
                <a:gd name="T73" fmla="*/ 135 h 290"/>
                <a:gd name="T74" fmla="*/ 12 w 263"/>
                <a:gd name="T75" fmla="*/ 155 h 290"/>
                <a:gd name="T76" fmla="*/ 7 w 263"/>
                <a:gd name="T77" fmla="*/ 196 h 290"/>
                <a:gd name="T78" fmla="*/ 18 w 263"/>
                <a:gd name="T79" fmla="*/ 210 h 290"/>
                <a:gd name="T80" fmla="*/ 37 w 263"/>
                <a:gd name="T81" fmla="*/ 238 h 290"/>
                <a:gd name="T82" fmla="*/ 48 w 263"/>
                <a:gd name="T83" fmla="*/ 252 h 290"/>
                <a:gd name="T84" fmla="*/ 46 w 263"/>
                <a:gd name="T85" fmla="*/ 268 h 290"/>
                <a:gd name="T86" fmla="*/ 39 w 263"/>
                <a:gd name="T87" fmla="*/ 285 h 290"/>
                <a:gd name="T88" fmla="*/ 37 w 263"/>
                <a:gd name="T89" fmla="*/ 290 h 290"/>
                <a:gd name="T90" fmla="*/ 37 w 263"/>
                <a:gd name="T91" fmla="*/ 290 h 290"/>
                <a:gd name="T92" fmla="*/ 37 w 263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290">
                  <a:moveTo>
                    <a:pt x="37" y="290"/>
                  </a:moveTo>
                  <a:lnTo>
                    <a:pt x="46" y="279"/>
                  </a:lnTo>
                  <a:lnTo>
                    <a:pt x="53" y="270"/>
                  </a:lnTo>
                  <a:lnTo>
                    <a:pt x="68" y="261"/>
                  </a:lnTo>
                  <a:lnTo>
                    <a:pt x="78" y="252"/>
                  </a:lnTo>
                  <a:lnTo>
                    <a:pt x="89" y="261"/>
                  </a:lnTo>
                  <a:lnTo>
                    <a:pt x="101" y="267"/>
                  </a:lnTo>
                  <a:lnTo>
                    <a:pt x="114" y="267"/>
                  </a:lnTo>
                  <a:lnTo>
                    <a:pt x="128" y="267"/>
                  </a:lnTo>
                  <a:lnTo>
                    <a:pt x="144" y="268"/>
                  </a:lnTo>
                  <a:lnTo>
                    <a:pt x="160" y="267"/>
                  </a:lnTo>
                  <a:lnTo>
                    <a:pt x="169" y="274"/>
                  </a:lnTo>
                  <a:lnTo>
                    <a:pt x="198" y="258"/>
                  </a:lnTo>
                  <a:lnTo>
                    <a:pt x="219" y="242"/>
                  </a:lnTo>
                  <a:lnTo>
                    <a:pt x="228" y="222"/>
                  </a:lnTo>
                  <a:lnTo>
                    <a:pt x="233" y="172"/>
                  </a:lnTo>
                  <a:lnTo>
                    <a:pt x="226" y="155"/>
                  </a:lnTo>
                  <a:lnTo>
                    <a:pt x="228" y="135"/>
                  </a:lnTo>
                  <a:lnTo>
                    <a:pt x="231" y="107"/>
                  </a:lnTo>
                  <a:lnTo>
                    <a:pt x="249" y="73"/>
                  </a:lnTo>
                  <a:lnTo>
                    <a:pt x="262" y="42"/>
                  </a:lnTo>
                  <a:lnTo>
                    <a:pt x="263" y="26"/>
                  </a:lnTo>
                  <a:lnTo>
                    <a:pt x="247" y="25"/>
                  </a:lnTo>
                  <a:lnTo>
                    <a:pt x="237" y="14"/>
                  </a:lnTo>
                  <a:lnTo>
                    <a:pt x="238" y="1"/>
                  </a:lnTo>
                  <a:lnTo>
                    <a:pt x="226" y="0"/>
                  </a:lnTo>
                  <a:lnTo>
                    <a:pt x="194" y="25"/>
                  </a:lnTo>
                  <a:lnTo>
                    <a:pt x="171" y="51"/>
                  </a:lnTo>
                  <a:lnTo>
                    <a:pt x="128" y="51"/>
                  </a:lnTo>
                  <a:lnTo>
                    <a:pt x="101" y="55"/>
                  </a:lnTo>
                  <a:lnTo>
                    <a:pt x="60" y="57"/>
                  </a:lnTo>
                  <a:lnTo>
                    <a:pt x="21" y="58"/>
                  </a:lnTo>
                  <a:lnTo>
                    <a:pt x="0" y="69"/>
                  </a:lnTo>
                  <a:lnTo>
                    <a:pt x="11" y="87"/>
                  </a:lnTo>
                  <a:lnTo>
                    <a:pt x="12" y="99"/>
                  </a:lnTo>
                  <a:lnTo>
                    <a:pt x="18" y="115"/>
                  </a:lnTo>
                  <a:lnTo>
                    <a:pt x="14" y="135"/>
                  </a:lnTo>
                  <a:lnTo>
                    <a:pt x="12" y="155"/>
                  </a:lnTo>
                  <a:lnTo>
                    <a:pt x="7" y="196"/>
                  </a:lnTo>
                  <a:lnTo>
                    <a:pt x="18" y="210"/>
                  </a:lnTo>
                  <a:lnTo>
                    <a:pt x="37" y="238"/>
                  </a:lnTo>
                  <a:lnTo>
                    <a:pt x="48" y="252"/>
                  </a:lnTo>
                  <a:lnTo>
                    <a:pt x="46" y="268"/>
                  </a:lnTo>
                  <a:lnTo>
                    <a:pt x="39" y="285"/>
                  </a:lnTo>
                  <a:lnTo>
                    <a:pt x="37" y="290"/>
                  </a:lnTo>
                  <a:lnTo>
                    <a:pt x="37" y="290"/>
                  </a:lnTo>
                  <a:lnTo>
                    <a:pt x="37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74">
              <a:extLst>
                <a:ext uri="{FF2B5EF4-FFF2-40B4-BE49-F238E27FC236}">
                  <a16:creationId xmlns:a16="http://schemas.microsoft.com/office/drawing/2014/main" id="{24CE8E33-899F-D58B-3870-AF1B2B785D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69892" y="4338994"/>
              <a:ext cx="788286" cy="517242"/>
            </a:xfrm>
            <a:custGeom>
              <a:avLst/>
              <a:gdLst>
                <a:gd name="T0" fmla="*/ 114 w 349"/>
                <a:gd name="T1" fmla="*/ 229 h 229"/>
                <a:gd name="T2" fmla="*/ 125 w 349"/>
                <a:gd name="T3" fmla="*/ 224 h 229"/>
                <a:gd name="T4" fmla="*/ 148 w 349"/>
                <a:gd name="T5" fmla="*/ 217 h 229"/>
                <a:gd name="T6" fmla="*/ 164 w 349"/>
                <a:gd name="T7" fmla="*/ 219 h 229"/>
                <a:gd name="T8" fmla="*/ 180 w 349"/>
                <a:gd name="T9" fmla="*/ 220 h 229"/>
                <a:gd name="T10" fmla="*/ 226 w 349"/>
                <a:gd name="T11" fmla="*/ 220 h 229"/>
                <a:gd name="T12" fmla="*/ 287 w 349"/>
                <a:gd name="T13" fmla="*/ 220 h 229"/>
                <a:gd name="T14" fmla="*/ 285 w 349"/>
                <a:gd name="T15" fmla="*/ 204 h 229"/>
                <a:gd name="T16" fmla="*/ 337 w 349"/>
                <a:gd name="T17" fmla="*/ 204 h 229"/>
                <a:gd name="T18" fmla="*/ 349 w 349"/>
                <a:gd name="T19" fmla="*/ 167 h 229"/>
                <a:gd name="T20" fmla="*/ 347 w 349"/>
                <a:gd name="T21" fmla="*/ 128 h 229"/>
                <a:gd name="T22" fmla="*/ 349 w 349"/>
                <a:gd name="T23" fmla="*/ 85 h 229"/>
                <a:gd name="T24" fmla="*/ 347 w 349"/>
                <a:gd name="T25" fmla="*/ 42 h 229"/>
                <a:gd name="T26" fmla="*/ 328 w 349"/>
                <a:gd name="T27" fmla="*/ 44 h 229"/>
                <a:gd name="T28" fmla="*/ 310 w 349"/>
                <a:gd name="T29" fmla="*/ 39 h 229"/>
                <a:gd name="T30" fmla="*/ 294 w 349"/>
                <a:gd name="T31" fmla="*/ 30 h 229"/>
                <a:gd name="T32" fmla="*/ 290 w 349"/>
                <a:gd name="T33" fmla="*/ 16 h 229"/>
                <a:gd name="T34" fmla="*/ 305 w 349"/>
                <a:gd name="T35" fmla="*/ 25 h 229"/>
                <a:gd name="T36" fmla="*/ 303 w 349"/>
                <a:gd name="T37" fmla="*/ 12 h 229"/>
                <a:gd name="T38" fmla="*/ 285 w 349"/>
                <a:gd name="T39" fmla="*/ 7 h 229"/>
                <a:gd name="T40" fmla="*/ 280 w 349"/>
                <a:gd name="T41" fmla="*/ 18 h 229"/>
                <a:gd name="T42" fmla="*/ 264 w 349"/>
                <a:gd name="T43" fmla="*/ 14 h 229"/>
                <a:gd name="T44" fmla="*/ 253 w 349"/>
                <a:gd name="T45" fmla="*/ 21 h 229"/>
                <a:gd name="T46" fmla="*/ 228 w 349"/>
                <a:gd name="T47" fmla="*/ 21 h 229"/>
                <a:gd name="T48" fmla="*/ 189 w 349"/>
                <a:gd name="T49" fmla="*/ 21 h 229"/>
                <a:gd name="T50" fmla="*/ 161 w 349"/>
                <a:gd name="T51" fmla="*/ 14 h 229"/>
                <a:gd name="T52" fmla="*/ 155 w 349"/>
                <a:gd name="T53" fmla="*/ 0 h 229"/>
                <a:gd name="T54" fmla="*/ 143 w 349"/>
                <a:gd name="T55" fmla="*/ 5 h 229"/>
                <a:gd name="T56" fmla="*/ 96 w 349"/>
                <a:gd name="T57" fmla="*/ 12 h 229"/>
                <a:gd name="T58" fmla="*/ 50 w 349"/>
                <a:gd name="T59" fmla="*/ 12 h 229"/>
                <a:gd name="T60" fmla="*/ 41 w 349"/>
                <a:gd name="T61" fmla="*/ 41 h 229"/>
                <a:gd name="T62" fmla="*/ 34 w 349"/>
                <a:gd name="T63" fmla="*/ 50 h 229"/>
                <a:gd name="T64" fmla="*/ 39 w 349"/>
                <a:gd name="T65" fmla="*/ 83 h 229"/>
                <a:gd name="T66" fmla="*/ 20 w 349"/>
                <a:gd name="T67" fmla="*/ 83 h 229"/>
                <a:gd name="T68" fmla="*/ 16 w 349"/>
                <a:gd name="T69" fmla="*/ 155 h 229"/>
                <a:gd name="T70" fmla="*/ 0 w 349"/>
                <a:gd name="T71" fmla="*/ 156 h 229"/>
                <a:gd name="T72" fmla="*/ 9 w 349"/>
                <a:gd name="T73" fmla="*/ 167 h 229"/>
                <a:gd name="T74" fmla="*/ 15 w 349"/>
                <a:gd name="T75" fmla="*/ 181 h 229"/>
                <a:gd name="T76" fmla="*/ 13 w 349"/>
                <a:gd name="T77" fmla="*/ 194 h 229"/>
                <a:gd name="T78" fmla="*/ 7 w 349"/>
                <a:gd name="T79" fmla="*/ 210 h 229"/>
                <a:gd name="T80" fmla="*/ 20 w 349"/>
                <a:gd name="T81" fmla="*/ 213 h 229"/>
                <a:gd name="T82" fmla="*/ 61 w 349"/>
                <a:gd name="T83" fmla="*/ 215 h 229"/>
                <a:gd name="T84" fmla="*/ 80 w 349"/>
                <a:gd name="T85" fmla="*/ 220 h 229"/>
                <a:gd name="T86" fmla="*/ 93 w 349"/>
                <a:gd name="T87" fmla="*/ 229 h 229"/>
                <a:gd name="T88" fmla="*/ 114 w 349"/>
                <a:gd name="T89" fmla="*/ 229 h 229"/>
                <a:gd name="T90" fmla="*/ 114 w 349"/>
                <a:gd name="T91" fmla="*/ 229 h 229"/>
                <a:gd name="T92" fmla="*/ 114 w 349"/>
                <a:gd name="T93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9" h="229">
                  <a:moveTo>
                    <a:pt x="114" y="229"/>
                  </a:moveTo>
                  <a:lnTo>
                    <a:pt x="125" y="224"/>
                  </a:lnTo>
                  <a:lnTo>
                    <a:pt x="148" y="217"/>
                  </a:lnTo>
                  <a:lnTo>
                    <a:pt x="164" y="219"/>
                  </a:lnTo>
                  <a:lnTo>
                    <a:pt x="180" y="220"/>
                  </a:lnTo>
                  <a:lnTo>
                    <a:pt x="226" y="220"/>
                  </a:lnTo>
                  <a:lnTo>
                    <a:pt x="287" y="220"/>
                  </a:lnTo>
                  <a:lnTo>
                    <a:pt x="285" y="204"/>
                  </a:lnTo>
                  <a:lnTo>
                    <a:pt x="337" y="204"/>
                  </a:lnTo>
                  <a:lnTo>
                    <a:pt x="349" y="167"/>
                  </a:lnTo>
                  <a:lnTo>
                    <a:pt x="347" y="128"/>
                  </a:lnTo>
                  <a:lnTo>
                    <a:pt x="349" y="85"/>
                  </a:lnTo>
                  <a:lnTo>
                    <a:pt x="347" y="42"/>
                  </a:lnTo>
                  <a:lnTo>
                    <a:pt x="328" y="44"/>
                  </a:lnTo>
                  <a:lnTo>
                    <a:pt x="310" y="39"/>
                  </a:lnTo>
                  <a:lnTo>
                    <a:pt x="294" y="30"/>
                  </a:lnTo>
                  <a:lnTo>
                    <a:pt x="290" y="16"/>
                  </a:lnTo>
                  <a:lnTo>
                    <a:pt x="305" y="25"/>
                  </a:lnTo>
                  <a:lnTo>
                    <a:pt x="303" y="12"/>
                  </a:lnTo>
                  <a:lnTo>
                    <a:pt x="285" y="7"/>
                  </a:lnTo>
                  <a:lnTo>
                    <a:pt x="280" y="18"/>
                  </a:lnTo>
                  <a:lnTo>
                    <a:pt x="264" y="14"/>
                  </a:lnTo>
                  <a:lnTo>
                    <a:pt x="253" y="21"/>
                  </a:lnTo>
                  <a:lnTo>
                    <a:pt x="228" y="21"/>
                  </a:lnTo>
                  <a:lnTo>
                    <a:pt x="189" y="21"/>
                  </a:lnTo>
                  <a:lnTo>
                    <a:pt x="161" y="14"/>
                  </a:lnTo>
                  <a:lnTo>
                    <a:pt x="155" y="0"/>
                  </a:lnTo>
                  <a:lnTo>
                    <a:pt x="143" y="5"/>
                  </a:lnTo>
                  <a:lnTo>
                    <a:pt x="96" y="12"/>
                  </a:lnTo>
                  <a:lnTo>
                    <a:pt x="50" y="12"/>
                  </a:lnTo>
                  <a:lnTo>
                    <a:pt x="41" y="41"/>
                  </a:lnTo>
                  <a:lnTo>
                    <a:pt x="34" y="50"/>
                  </a:lnTo>
                  <a:lnTo>
                    <a:pt x="39" y="83"/>
                  </a:lnTo>
                  <a:lnTo>
                    <a:pt x="20" y="83"/>
                  </a:lnTo>
                  <a:lnTo>
                    <a:pt x="16" y="155"/>
                  </a:lnTo>
                  <a:lnTo>
                    <a:pt x="0" y="156"/>
                  </a:lnTo>
                  <a:lnTo>
                    <a:pt x="9" y="167"/>
                  </a:lnTo>
                  <a:lnTo>
                    <a:pt x="15" y="181"/>
                  </a:lnTo>
                  <a:lnTo>
                    <a:pt x="13" y="194"/>
                  </a:lnTo>
                  <a:lnTo>
                    <a:pt x="7" y="210"/>
                  </a:lnTo>
                  <a:lnTo>
                    <a:pt x="20" y="213"/>
                  </a:lnTo>
                  <a:lnTo>
                    <a:pt x="61" y="215"/>
                  </a:lnTo>
                  <a:lnTo>
                    <a:pt x="80" y="220"/>
                  </a:lnTo>
                  <a:lnTo>
                    <a:pt x="93" y="229"/>
                  </a:lnTo>
                  <a:lnTo>
                    <a:pt x="114" y="229"/>
                  </a:lnTo>
                  <a:lnTo>
                    <a:pt x="114" y="229"/>
                  </a:lnTo>
                  <a:lnTo>
                    <a:pt x="114" y="2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75">
              <a:extLst>
                <a:ext uri="{FF2B5EF4-FFF2-40B4-BE49-F238E27FC236}">
                  <a16:creationId xmlns:a16="http://schemas.microsoft.com/office/drawing/2014/main" id="{297DCBED-385C-57F4-2015-DC61B4D7E3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4607779"/>
              <a:ext cx="756664" cy="860565"/>
            </a:xfrm>
            <a:custGeom>
              <a:avLst/>
              <a:gdLst>
                <a:gd name="T0" fmla="*/ 142 w 335"/>
                <a:gd name="T1" fmla="*/ 381 h 381"/>
                <a:gd name="T2" fmla="*/ 182 w 335"/>
                <a:gd name="T3" fmla="*/ 352 h 381"/>
                <a:gd name="T4" fmla="*/ 290 w 335"/>
                <a:gd name="T5" fmla="*/ 233 h 381"/>
                <a:gd name="T6" fmla="*/ 331 w 335"/>
                <a:gd name="T7" fmla="*/ 192 h 381"/>
                <a:gd name="T8" fmla="*/ 322 w 335"/>
                <a:gd name="T9" fmla="*/ 185 h 381"/>
                <a:gd name="T10" fmla="*/ 308 w 335"/>
                <a:gd name="T11" fmla="*/ 171 h 381"/>
                <a:gd name="T12" fmla="*/ 310 w 335"/>
                <a:gd name="T13" fmla="*/ 158 h 381"/>
                <a:gd name="T14" fmla="*/ 308 w 335"/>
                <a:gd name="T15" fmla="*/ 144 h 381"/>
                <a:gd name="T16" fmla="*/ 290 w 335"/>
                <a:gd name="T17" fmla="*/ 126 h 381"/>
                <a:gd name="T18" fmla="*/ 299 w 335"/>
                <a:gd name="T19" fmla="*/ 114 h 381"/>
                <a:gd name="T20" fmla="*/ 304 w 335"/>
                <a:gd name="T21" fmla="*/ 100 h 381"/>
                <a:gd name="T22" fmla="*/ 312 w 335"/>
                <a:gd name="T23" fmla="*/ 84 h 381"/>
                <a:gd name="T24" fmla="*/ 329 w 335"/>
                <a:gd name="T25" fmla="*/ 80 h 381"/>
                <a:gd name="T26" fmla="*/ 335 w 335"/>
                <a:gd name="T27" fmla="*/ 68 h 381"/>
                <a:gd name="T28" fmla="*/ 320 w 335"/>
                <a:gd name="T29" fmla="*/ 46 h 381"/>
                <a:gd name="T30" fmla="*/ 297 w 335"/>
                <a:gd name="T31" fmla="*/ 0 h 381"/>
                <a:gd name="T32" fmla="*/ 210 w 335"/>
                <a:gd name="T33" fmla="*/ 0 h 381"/>
                <a:gd name="T34" fmla="*/ 160 w 335"/>
                <a:gd name="T35" fmla="*/ 0 h 381"/>
                <a:gd name="T36" fmla="*/ 126 w 335"/>
                <a:gd name="T37" fmla="*/ 36 h 381"/>
                <a:gd name="T38" fmla="*/ 110 w 335"/>
                <a:gd name="T39" fmla="*/ 43 h 381"/>
                <a:gd name="T40" fmla="*/ 91 w 335"/>
                <a:gd name="T41" fmla="*/ 34 h 381"/>
                <a:gd name="T42" fmla="*/ 103 w 335"/>
                <a:gd name="T43" fmla="*/ 48 h 381"/>
                <a:gd name="T44" fmla="*/ 75 w 335"/>
                <a:gd name="T45" fmla="*/ 64 h 381"/>
                <a:gd name="T46" fmla="*/ 61 w 335"/>
                <a:gd name="T47" fmla="*/ 69 h 381"/>
                <a:gd name="T48" fmla="*/ 61 w 335"/>
                <a:gd name="T49" fmla="*/ 78 h 381"/>
                <a:gd name="T50" fmla="*/ 64 w 335"/>
                <a:gd name="T51" fmla="*/ 96 h 381"/>
                <a:gd name="T52" fmla="*/ 53 w 335"/>
                <a:gd name="T53" fmla="*/ 110 h 381"/>
                <a:gd name="T54" fmla="*/ 57 w 335"/>
                <a:gd name="T55" fmla="*/ 126 h 381"/>
                <a:gd name="T56" fmla="*/ 68 w 335"/>
                <a:gd name="T57" fmla="*/ 153 h 381"/>
                <a:gd name="T58" fmla="*/ 82 w 335"/>
                <a:gd name="T59" fmla="*/ 162 h 381"/>
                <a:gd name="T60" fmla="*/ 86 w 335"/>
                <a:gd name="T61" fmla="*/ 189 h 381"/>
                <a:gd name="T62" fmla="*/ 93 w 335"/>
                <a:gd name="T63" fmla="*/ 206 h 381"/>
                <a:gd name="T64" fmla="*/ 78 w 335"/>
                <a:gd name="T65" fmla="*/ 221 h 381"/>
                <a:gd name="T66" fmla="*/ 80 w 335"/>
                <a:gd name="T67" fmla="*/ 237 h 381"/>
                <a:gd name="T68" fmla="*/ 64 w 335"/>
                <a:gd name="T69" fmla="*/ 260 h 381"/>
                <a:gd name="T70" fmla="*/ 59 w 335"/>
                <a:gd name="T71" fmla="*/ 272 h 381"/>
                <a:gd name="T72" fmla="*/ 53 w 335"/>
                <a:gd name="T73" fmla="*/ 285 h 381"/>
                <a:gd name="T74" fmla="*/ 41 w 335"/>
                <a:gd name="T75" fmla="*/ 287 h 381"/>
                <a:gd name="T76" fmla="*/ 25 w 335"/>
                <a:gd name="T77" fmla="*/ 292 h 381"/>
                <a:gd name="T78" fmla="*/ 4 w 335"/>
                <a:gd name="T79" fmla="*/ 295 h 381"/>
                <a:gd name="T80" fmla="*/ 0 w 335"/>
                <a:gd name="T81" fmla="*/ 308 h 381"/>
                <a:gd name="T82" fmla="*/ 27 w 335"/>
                <a:gd name="T83" fmla="*/ 327 h 381"/>
                <a:gd name="T84" fmla="*/ 137 w 335"/>
                <a:gd name="T85" fmla="*/ 376 h 381"/>
                <a:gd name="T86" fmla="*/ 142 w 335"/>
                <a:gd name="T87" fmla="*/ 381 h 381"/>
                <a:gd name="T88" fmla="*/ 142 w 335"/>
                <a:gd name="T89" fmla="*/ 381 h 381"/>
                <a:gd name="T90" fmla="*/ 142 w 335"/>
                <a:gd name="T91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5" h="381">
                  <a:moveTo>
                    <a:pt x="142" y="381"/>
                  </a:moveTo>
                  <a:lnTo>
                    <a:pt x="182" y="352"/>
                  </a:lnTo>
                  <a:lnTo>
                    <a:pt x="290" y="233"/>
                  </a:lnTo>
                  <a:lnTo>
                    <a:pt x="331" y="192"/>
                  </a:lnTo>
                  <a:lnTo>
                    <a:pt x="322" y="185"/>
                  </a:lnTo>
                  <a:lnTo>
                    <a:pt x="308" y="171"/>
                  </a:lnTo>
                  <a:lnTo>
                    <a:pt x="310" y="158"/>
                  </a:lnTo>
                  <a:lnTo>
                    <a:pt x="308" y="144"/>
                  </a:lnTo>
                  <a:lnTo>
                    <a:pt x="290" y="126"/>
                  </a:lnTo>
                  <a:lnTo>
                    <a:pt x="299" y="114"/>
                  </a:lnTo>
                  <a:lnTo>
                    <a:pt x="304" y="100"/>
                  </a:lnTo>
                  <a:lnTo>
                    <a:pt x="312" y="84"/>
                  </a:lnTo>
                  <a:lnTo>
                    <a:pt x="329" y="80"/>
                  </a:lnTo>
                  <a:lnTo>
                    <a:pt x="335" y="68"/>
                  </a:lnTo>
                  <a:lnTo>
                    <a:pt x="320" y="46"/>
                  </a:lnTo>
                  <a:lnTo>
                    <a:pt x="297" y="0"/>
                  </a:lnTo>
                  <a:lnTo>
                    <a:pt x="210" y="0"/>
                  </a:lnTo>
                  <a:lnTo>
                    <a:pt x="160" y="0"/>
                  </a:lnTo>
                  <a:lnTo>
                    <a:pt x="126" y="36"/>
                  </a:lnTo>
                  <a:lnTo>
                    <a:pt x="110" y="43"/>
                  </a:lnTo>
                  <a:lnTo>
                    <a:pt x="91" y="34"/>
                  </a:lnTo>
                  <a:lnTo>
                    <a:pt x="103" y="48"/>
                  </a:lnTo>
                  <a:lnTo>
                    <a:pt x="75" y="64"/>
                  </a:lnTo>
                  <a:lnTo>
                    <a:pt x="61" y="69"/>
                  </a:lnTo>
                  <a:lnTo>
                    <a:pt x="61" y="78"/>
                  </a:lnTo>
                  <a:lnTo>
                    <a:pt x="64" y="96"/>
                  </a:lnTo>
                  <a:lnTo>
                    <a:pt x="53" y="110"/>
                  </a:lnTo>
                  <a:lnTo>
                    <a:pt x="57" y="126"/>
                  </a:lnTo>
                  <a:lnTo>
                    <a:pt x="68" y="153"/>
                  </a:lnTo>
                  <a:lnTo>
                    <a:pt x="82" y="162"/>
                  </a:lnTo>
                  <a:lnTo>
                    <a:pt x="86" y="189"/>
                  </a:lnTo>
                  <a:lnTo>
                    <a:pt x="93" y="206"/>
                  </a:lnTo>
                  <a:lnTo>
                    <a:pt x="78" y="221"/>
                  </a:lnTo>
                  <a:lnTo>
                    <a:pt x="80" y="237"/>
                  </a:lnTo>
                  <a:lnTo>
                    <a:pt x="64" y="260"/>
                  </a:lnTo>
                  <a:lnTo>
                    <a:pt x="59" y="272"/>
                  </a:lnTo>
                  <a:lnTo>
                    <a:pt x="53" y="285"/>
                  </a:lnTo>
                  <a:lnTo>
                    <a:pt x="41" y="287"/>
                  </a:lnTo>
                  <a:lnTo>
                    <a:pt x="25" y="292"/>
                  </a:lnTo>
                  <a:lnTo>
                    <a:pt x="4" y="295"/>
                  </a:lnTo>
                  <a:lnTo>
                    <a:pt x="0" y="308"/>
                  </a:lnTo>
                  <a:lnTo>
                    <a:pt x="27" y="327"/>
                  </a:lnTo>
                  <a:lnTo>
                    <a:pt x="137" y="376"/>
                  </a:lnTo>
                  <a:lnTo>
                    <a:pt x="142" y="381"/>
                  </a:lnTo>
                  <a:lnTo>
                    <a:pt x="142" y="381"/>
                  </a:lnTo>
                  <a:lnTo>
                    <a:pt x="142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76">
              <a:extLst>
                <a:ext uri="{FF2B5EF4-FFF2-40B4-BE49-F238E27FC236}">
                  <a16:creationId xmlns:a16="http://schemas.microsoft.com/office/drawing/2014/main" id="{BE6B6D75-BDE2-4AE1-BD62-53C8F19AF1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1048" y="5861356"/>
              <a:ext cx="607590" cy="539829"/>
            </a:xfrm>
            <a:custGeom>
              <a:avLst/>
              <a:gdLst>
                <a:gd name="T0" fmla="*/ 72 w 269"/>
                <a:gd name="T1" fmla="*/ 239 h 239"/>
                <a:gd name="T2" fmla="*/ 95 w 269"/>
                <a:gd name="T3" fmla="*/ 228 h 239"/>
                <a:gd name="T4" fmla="*/ 166 w 269"/>
                <a:gd name="T5" fmla="*/ 201 h 239"/>
                <a:gd name="T6" fmla="*/ 187 w 269"/>
                <a:gd name="T7" fmla="*/ 194 h 239"/>
                <a:gd name="T8" fmla="*/ 205 w 269"/>
                <a:gd name="T9" fmla="*/ 203 h 239"/>
                <a:gd name="T10" fmla="*/ 234 w 269"/>
                <a:gd name="T11" fmla="*/ 187 h 239"/>
                <a:gd name="T12" fmla="*/ 253 w 269"/>
                <a:gd name="T13" fmla="*/ 180 h 239"/>
                <a:gd name="T14" fmla="*/ 257 w 269"/>
                <a:gd name="T15" fmla="*/ 157 h 239"/>
                <a:gd name="T16" fmla="*/ 257 w 269"/>
                <a:gd name="T17" fmla="*/ 102 h 239"/>
                <a:gd name="T18" fmla="*/ 264 w 269"/>
                <a:gd name="T19" fmla="*/ 91 h 239"/>
                <a:gd name="T20" fmla="*/ 266 w 269"/>
                <a:gd name="T21" fmla="*/ 75 h 239"/>
                <a:gd name="T22" fmla="*/ 264 w 269"/>
                <a:gd name="T23" fmla="*/ 39 h 239"/>
                <a:gd name="T24" fmla="*/ 269 w 269"/>
                <a:gd name="T25" fmla="*/ 4 h 239"/>
                <a:gd name="T26" fmla="*/ 237 w 269"/>
                <a:gd name="T27" fmla="*/ 2 h 239"/>
                <a:gd name="T28" fmla="*/ 170 w 269"/>
                <a:gd name="T29" fmla="*/ 0 h 239"/>
                <a:gd name="T30" fmla="*/ 134 w 269"/>
                <a:gd name="T31" fmla="*/ 0 h 239"/>
                <a:gd name="T32" fmla="*/ 100 w 269"/>
                <a:gd name="T33" fmla="*/ 6 h 239"/>
                <a:gd name="T34" fmla="*/ 36 w 269"/>
                <a:gd name="T35" fmla="*/ 4 h 239"/>
                <a:gd name="T36" fmla="*/ 0 w 269"/>
                <a:gd name="T37" fmla="*/ 2 h 239"/>
                <a:gd name="T38" fmla="*/ 8 w 269"/>
                <a:gd name="T39" fmla="*/ 48 h 239"/>
                <a:gd name="T40" fmla="*/ 9 w 269"/>
                <a:gd name="T41" fmla="*/ 63 h 239"/>
                <a:gd name="T42" fmla="*/ 15 w 269"/>
                <a:gd name="T43" fmla="*/ 102 h 239"/>
                <a:gd name="T44" fmla="*/ 22 w 269"/>
                <a:gd name="T45" fmla="*/ 145 h 239"/>
                <a:gd name="T46" fmla="*/ 25 w 269"/>
                <a:gd name="T47" fmla="*/ 168 h 239"/>
                <a:gd name="T48" fmla="*/ 33 w 269"/>
                <a:gd name="T49" fmla="*/ 221 h 239"/>
                <a:gd name="T50" fmla="*/ 33 w 269"/>
                <a:gd name="T51" fmla="*/ 237 h 239"/>
                <a:gd name="T52" fmla="*/ 72 w 269"/>
                <a:gd name="T53" fmla="*/ 239 h 239"/>
                <a:gd name="T54" fmla="*/ 72 w 269"/>
                <a:gd name="T55" fmla="*/ 239 h 239"/>
                <a:gd name="T56" fmla="*/ 72 w 269"/>
                <a:gd name="T57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9" h="239">
                  <a:moveTo>
                    <a:pt x="72" y="239"/>
                  </a:moveTo>
                  <a:lnTo>
                    <a:pt x="95" y="228"/>
                  </a:lnTo>
                  <a:lnTo>
                    <a:pt x="166" y="201"/>
                  </a:lnTo>
                  <a:lnTo>
                    <a:pt x="187" y="194"/>
                  </a:lnTo>
                  <a:lnTo>
                    <a:pt x="205" y="203"/>
                  </a:lnTo>
                  <a:lnTo>
                    <a:pt x="234" y="187"/>
                  </a:lnTo>
                  <a:lnTo>
                    <a:pt x="253" y="180"/>
                  </a:lnTo>
                  <a:lnTo>
                    <a:pt x="257" y="157"/>
                  </a:lnTo>
                  <a:lnTo>
                    <a:pt x="257" y="102"/>
                  </a:lnTo>
                  <a:lnTo>
                    <a:pt x="264" y="91"/>
                  </a:lnTo>
                  <a:lnTo>
                    <a:pt x="266" y="75"/>
                  </a:lnTo>
                  <a:lnTo>
                    <a:pt x="264" y="39"/>
                  </a:lnTo>
                  <a:lnTo>
                    <a:pt x="269" y="4"/>
                  </a:lnTo>
                  <a:lnTo>
                    <a:pt x="237" y="2"/>
                  </a:lnTo>
                  <a:lnTo>
                    <a:pt x="170" y="0"/>
                  </a:lnTo>
                  <a:lnTo>
                    <a:pt x="134" y="0"/>
                  </a:lnTo>
                  <a:lnTo>
                    <a:pt x="100" y="6"/>
                  </a:lnTo>
                  <a:lnTo>
                    <a:pt x="36" y="4"/>
                  </a:lnTo>
                  <a:lnTo>
                    <a:pt x="0" y="2"/>
                  </a:lnTo>
                  <a:lnTo>
                    <a:pt x="8" y="48"/>
                  </a:lnTo>
                  <a:lnTo>
                    <a:pt x="9" y="63"/>
                  </a:lnTo>
                  <a:lnTo>
                    <a:pt x="15" y="102"/>
                  </a:lnTo>
                  <a:lnTo>
                    <a:pt x="22" y="145"/>
                  </a:lnTo>
                  <a:lnTo>
                    <a:pt x="25" y="168"/>
                  </a:lnTo>
                  <a:lnTo>
                    <a:pt x="33" y="221"/>
                  </a:lnTo>
                  <a:lnTo>
                    <a:pt x="33" y="237"/>
                  </a:lnTo>
                  <a:lnTo>
                    <a:pt x="72" y="239"/>
                  </a:lnTo>
                  <a:lnTo>
                    <a:pt x="72" y="239"/>
                  </a:lnTo>
                  <a:lnTo>
                    <a:pt x="72" y="23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77">
              <a:extLst>
                <a:ext uri="{FF2B5EF4-FFF2-40B4-BE49-F238E27FC236}">
                  <a16:creationId xmlns:a16="http://schemas.microsoft.com/office/drawing/2014/main" id="{41CE0CF4-F611-81C9-944B-55E9ABEDDE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1820" y="4616813"/>
              <a:ext cx="596296" cy="598556"/>
            </a:xfrm>
            <a:custGeom>
              <a:avLst/>
              <a:gdLst>
                <a:gd name="T0" fmla="*/ 103 w 264"/>
                <a:gd name="T1" fmla="*/ 265 h 265"/>
                <a:gd name="T2" fmla="*/ 116 w 264"/>
                <a:gd name="T3" fmla="*/ 254 h 265"/>
                <a:gd name="T4" fmla="*/ 155 w 264"/>
                <a:gd name="T5" fmla="*/ 229 h 265"/>
                <a:gd name="T6" fmla="*/ 182 w 264"/>
                <a:gd name="T7" fmla="*/ 220 h 265"/>
                <a:gd name="T8" fmla="*/ 205 w 264"/>
                <a:gd name="T9" fmla="*/ 213 h 265"/>
                <a:gd name="T10" fmla="*/ 219 w 264"/>
                <a:gd name="T11" fmla="*/ 208 h 265"/>
                <a:gd name="T12" fmla="*/ 230 w 264"/>
                <a:gd name="T13" fmla="*/ 202 h 265"/>
                <a:gd name="T14" fmla="*/ 246 w 264"/>
                <a:gd name="T15" fmla="*/ 195 h 265"/>
                <a:gd name="T16" fmla="*/ 264 w 264"/>
                <a:gd name="T17" fmla="*/ 188 h 265"/>
                <a:gd name="T18" fmla="*/ 255 w 264"/>
                <a:gd name="T19" fmla="*/ 178 h 265"/>
                <a:gd name="T20" fmla="*/ 251 w 264"/>
                <a:gd name="T21" fmla="*/ 158 h 265"/>
                <a:gd name="T22" fmla="*/ 246 w 264"/>
                <a:gd name="T23" fmla="*/ 144 h 265"/>
                <a:gd name="T24" fmla="*/ 235 w 264"/>
                <a:gd name="T25" fmla="*/ 133 h 265"/>
                <a:gd name="T26" fmla="*/ 223 w 264"/>
                <a:gd name="T27" fmla="*/ 124 h 265"/>
                <a:gd name="T28" fmla="*/ 214 w 264"/>
                <a:gd name="T29" fmla="*/ 113 h 265"/>
                <a:gd name="T30" fmla="*/ 212 w 264"/>
                <a:gd name="T31" fmla="*/ 101 h 265"/>
                <a:gd name="T32" fmla="*/ 210 w 264"/>
                <a:gd name="T33" fmla="*/ 87 h 265"/>
                <a:gd name="T34" fmla="*/ 207 w 264"/>
                <a:gd name="T35" fmla="*/ 74 h 265"/>
                <a:gd name="T36" fmla="*/ 198 w 264"/>
                <a:gd name="T37" fmla="*/ 60 h 265"/>
                <a:gd name="T38" fmla="*/ 196 w 264"/>
                <a:gd name="T39" fmla="*/ 44 h 265"/>
                <a:gd name="T40" fmla="*/ 192 w 264"/>
                <a:gd name="T41" fmla="*/ 30 h 265"/>
                <a:gd name="T42" fmla="*/ 180 w 264"/>
                <a:gd name="T43" fmla="*/ 26 h 265"/>
                <a:gd name="T44" fmla="*/ 178 w 264"/>
                <a:gd name="T45" fmla="*/ 12 h 265"/>
                <a:gd name="T46" fmla="*/ 159 w 264"/>
                <a:gd name="T47" fmla="*/ 7 h 265"/>
                <a:gd name="T48" fmla="*/ 146 w 264"/>
                <a:gd name="T49" fmla="*/ 12 h 265"/>
                <a:gd name="T50" fmla="*/ 130 w 264"/>
                <a:gd name="T51" fmla="*/ 7 h 265"/>
                <a:gd name="T52" fmla="*/ 123 w 264"/>
                <a:gd name="T53" fmla="*/ 16 h 265"/>
                <a:gd name="T54" fmla="*/ 109 w 264"/>
                <a:gd name="T55" fmla="*/ 14 h 265"/>
                <a:gd name="T56" fmla="*/ 93 w 264"/>
                <a:gd name="T57" fmla="*/ 12 h 265"/>
                <a:gd name="T58" fmla="*/ 80 w 264"/>
                <a:gd name="T59" fmla="*/ 16 h 265"/>
                <a:gd name="T60" fmla="*/ 64 w 264"/>
                <a:gd name="T61" fmla="*/ 8 h 265"/>
                <a:gd name="T62" fmla="*/ 50 w 264"/>
                <a:gd name="T63" fmla="*/ 0 h 265"/>
                <a:gd name="T64" fmla="*/ 36 w 264"/>
                <a:gd name="T65" fmla="*/ 30 h 265"/>
                <a:gd name="T66" fmla="*/ 14 w 264"/>
                <a:gd name="T67" fmla="*/ 73 h 265"/>
                <a:gd name="T68" fmla="*/ 13 w 264"/>
                <a:gd name="T69" fmla="*/ 92 h 265"/>
                <a:gd name="T70" fmla="*/ 13 w 264"/>
                <a:gd name="T71" fmla="*/ 112 h 265"/>
                <a:gd name="T72" fmla="*/ 5 w 264"/>
                <a:gd name="T73" fmla="*/ 140 h 265"/>
                <a:gd name="T74" fmla="*/ 11 w 264"/>
                <a:gd name="T75" fmla="*/ 183 h 265"/>
                <a:gd name="T76" fmla="*/ 7 w 264"/>
                <a:gd name="T77" fmla="*/ 201 h 265"/>
                <a:gd name="T78" fmla="*/ 0 w 264"/>
                <a:gd name="T79" fmla="*/ 217 h 265"/>
                <a:gd name="T80" fmla="*/ 30 w 264"/>
                <a:gd name="T81" fmla="*/ 252 h 265"/>
                <a:gd name="T82" fmla="*/ 45 w 264"/>
                <a:gd name="T83" fmla="*/ 249 h 265"/>
                <a:gd name="T84" fmla="*/ 75 w 264"/>
                <a:gd name="T85" fmla="*/ 242 h 265"/>
                <a:gd name="T86" fmla="*/ 91 w 264"/>
                <a:gd name="T87" fmla="*/ 247 h 265"/>
                <a:gd name="T88" fmla="*/ 102 w 264"/>
                <a:gd name="T89" fmla="*/ 261 h 265"/>
                <a:gd name="T90" fmla="*/ 103 w 264"/>
                <a:gd name="T91" fmla="*/ 265 h 265"/>
                <a:gd name="T92" fmla="*/ 103 w 264"/>
                <a:gd name="T93" fmla="*/ 265 h 265"/>
                <a:gd name="T94" fmla="*/ 103 w 264"/>
                <a:gd name="T9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4" h="265">
                  <a:moveTo>
                    <a:pt x="103" y="265"/>
                  </a:moveTo>
                  <a:lnTo>
                    <a:pt x="116" y="254"/>
                  </a:lnTo>
                  <a:lnTo>
                    <a:pt x="155" y="229"/>
                  </a:lnTo>
                  <a:lnTo>
                    <a:pt x="182" y="220"/>
                  </a:lnTo>
                  <a:lnTo>
                    <a:pt x="205" y="213"/>
                  </a:lnTo>
                  <a:lnTo>
                    <a:pt x="219" y="208"/>
                  </a:lnTo>
                  <a:lnTo>
                    <a:pt x="230" y="202"/>
                  </a:lnTo>
                  <a:lnTo>
                    <a:pt x="246" y="195"/>
                  </a:lnTo>
                  <a:lnTo>
                    <a:pt x="264" y="188"/>
                  </a:lnTo>
                  <a:lnTo>
                    <a:pt x="255" y="178"/>
                  </a:lnTo>
                  <a:lnTo>
                    <a:pt x="251" y="158"/>
                  </a:lnTo>
                  <a:lnTo>
                    <a:pt x="246" y="144"/>
                  </a:lnTo>
                  <a:lnTo>
                    <a:pt x="235" y="133"/>
                  </a:lnTo>
                  <a:lnTo>
                    <a:pt x="223" y="124"/>
                  </a:lnTo>
                  <a:lnTo>
                    <a:pt x="214" y="113"/>
                  </a:lnTo>
                  <a:lnTo>
                    <a:pt x="212" y="101"/>
                  </a:lnTo>
                  <a:lnTo>
                    <a:pt x="210" y="87"/>
                  </a:lnTo>
                  <a:lnTo>
                    <a:pt x="207" y="74"/>
                  </a:lnTo>
                  <a:lnTo>
                    <a:pt x="198" y="60"/>
                  </a:lnTo>
                  <a:lnTo>
                    <a:pt x="196" y="44"/>
                  </a:lnTo>
                  <a:lnTo>
                    <a:pt x="192" y="30"/>
                  </a:lnTo>
                  <a:lnTo>
                    <a:pt x="180" y="26"/>
                  </a:lnTo>
                  <a:lnTo>
                    <a:pt x="178" y="12"/>
                  </a:lnTo>
                  <a:lnTo>
                    <a:pt x="159" y="7"/>
                  </a:lnTo>
                  <a:lnTo>
                    <a:pt x="146" y="12"/>
                  </a:lnTo>
                  <a:lnTo>
                    <a:pt x="130" y="7"/>
                  </a:lnTo>
                  <a:lnTo>
                    <a:pt x="123" y="16"/>
                  </a:lnTo>
                  <a:lnTo>
                    <a:pt x="109" y="14"/>
                  </a:lnTo>
                  <a:lnTo>
                    <a:pt x="93" y="12"/>
                  </a:lnTo>
                  <a:lnTo>
                    <a:pt x="80" y="16"/>
                  </a:lnTo>
                  <a:lnTo>
                    <a:pt x="64" y="8"/>
                  </a:lnTo>
                  <a:lnTo>
                    <a:pt x="50" y="0"/>
                  </a:lnTo>
                  <a:lnTo>
                    <a:pt x="36" y="30"/>
                  </a:lnTo>
                  <a:lnTo>
                    <a:pt x="14" y="73"/>
                  </a:lnTo>
                  <a:lnTo>
                    <a:pt x="13" y="92"/>
                  </a:lnTo>
                  <a:lnTo>
                    <a:pt x="13" y="112"/>
                  </a:lnTo>
                  <a:lnTo>
                    <a:pt x="5" y="140"/>
                  </a:lnTo>
                  <a:lnTo>
                    <a:pt x="11" y="183"/>
                  </a:lnTo>
                  <a:lnTo>
                    <a:pt x="7" y="201"/>
                  </a:lnTo>
                  <a:lnTo>
                    <a:pt x="0" y="217"/>
                  </a:lnTo>
                  <a:lnTo>
                    <a:pt x="30" y="252"/>
                  </a:lnTo>
                  <a:lnTo>
                    <a:pt x="45" y="249"/>
                  </a:lnTo>
                  <a:lnTo>
                    <a:pt x="75" y="242"/>
                  </a:lnTo>
                  <a:lnTo>
                    <a:pt x="91" y="247"/>
                  </a:lnTo>
                  <a:lnTo>
                    <a:pt x="102" y="261"/>
                  </a:lnTo>
                  <a:lnTo>
                    <a:pt x="103" y="265"/>
                  </a:lnTo>
                  <a:lnTo>
                    <a:pt x="103" y="265"/>
                  </a:lnTo>
                  <a:lnTo>
                    <a:pt x="10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78">
              <a:extLst>
                <a:ext uri="{FF2B5EF4-FFF2-40B4-BE49-F238E27FC236}">
                  <a16:creationId xmlns:a16="http://schemas.microsoft.com/office/drawing/2014/main" id="{67981ABF-5F96-2ED0-C839-074DD0AB3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5050483"/>
              <a:ext cx="788286" cy="682127"/>
            </a:xfrm>
            <a:custGeom>
              <a:avLst/>
              <a:gdLst>
                <a:gd name="T0" fmla="*/ 215 w 349"/>
                <a:gd name="T1" fmla="*/ 302 h 302"/>
                <a:gd name="T2" fmla="*/ 242 w 349"/>
                <a:gd name="T3" fmla="*/ 283 h 302"/>
                <a:gd name="T4" fmla="*/ 267 w 349"/>
                <a:gd name="T5" fmla="*/ 274 h 302"/>
                <a:gd name="T6" fmla="*/ 293 w 349"/>
                <a:gd name="T7" fmla="*/ 261 h 302"/>
                <a:gd name="T8" fmla="*/ 311 w 349"/>
                <a:gd name="T9" fmla="*/ 253 h 302"/>
                <a:gd name="T10" fmla="*/ 329 w 349"/>
                <a:gd name="T11" fmla="*/ 245 h 302"/>
                <a:gd name="T12" fmla="*/ 349 w 349"/>
                <a:gd name="T13" fmla="*/ 235 h 302"/>
                <a:gd name="T14" fmla="*/ 327 w 349"/>
                <a:gd name="T15" fmla="*/ 226 h 302"/>
                <a:gd name="T16" fmla="*/ 333 w 349"/>
                <a:gd name="T17" fmla="*/ 210 h 302"/>
                <a:gd name="T18" fmla="*/ 334 w 349"/>
                <a:gd name="T19" fmla="*/ 197 h 302"/>
                <a:gd name="T20" fmla="*/ 340 w 349"/>
                <a:gd name="T21" fmla="*/ 181 h 302"/>
                <a:gd name="T22" fmla="*/ 343 w 349"/>
                <a:gd name="T23" fmla="*/ 171 h 302"/>
                <a:gd name="T24" fmla="*/ 347 w 349"/>
                <a:gd name="T25" fmla="*/ 148 h 302"/>
                <a:gd name="T26" fmla="*/ 345 w 349"/>
                <a:gd name="T27" fmla="*/ 131 h 302"/>
                <a:gd name="T28" fmla="*/ 343 w 349"/>
                <a:gd name="T29" fmla="*/ 117 h 302"/>
                <a:gd name="T30" fmla="*/ 331 w 349"/>
                <a:gd name="T31" fmla="*/ 114 h 302"/>
                <a:gd name="T32" fmla="*/ 320 w 349"/>
                <a:gd name="T33" fmla="*/ 99 h 302"/>
                <a:gd name="T34" fmla="*/ 315 w 349"/>
                <a:gd name="T35" fmla="*/ 89 h 302"/>
                <a:gd name="T36" fmla="*/ 297 w 349"/>
                <a:gd name="T37" fmla="*/ 73 h 302"/>
                <a:gd name="T38" fmla="*/ 284 w 349"/>
                <a:gd name="T39" fmla="*/ 55 h 302"/>
                <a:gd name="T40" fmla="*/ 254 w 349"/>
                <a:gd name="T41" fmla="*/ 30 h 302"/>
                <a:gd name="T42" fmla="*/ 242 w 349"/>
                <a:gd name="T43" fmla="*/ 30 h 302"/>
                <a:gd name="T44" fmla="*/ 219 w 349"/>
                <a:gd name="T45" fmla="*/ 35 h 302"/>
                <a:gd name="T46" fmla="*/ 192 w 349"/>
                <a:gd name="T47" fmla="*/ 37 h 302"/>
                <a:gd name="T48" fmla="*/ 178 w 349"/>
                <a:gd name="T49" fmla="*/ 23 h 302"/>
                <a:gd name="T50" fmla="*/ 165 w 349"/>
                <a:gd name="T51" fmla="*/ 16 h 302"/>
                <a:gd name="T52" fmla="*/ 151 w 349"/>
                <a:gd name="T53" fmla="*/ 0 h 302"/>
                <a:gd name="T54" fmla="*/ 133 w 349"/>
                <a:gd name="T55" fmla="*/ 14 h 302"/>
                <a:gd name="T56" fmla="*/ 108 w 349"/>
                <a:gd name="T57" fmla="*/ 37 h 302"/>
                <a:gd name="T58" fmla="*/ 66 w 349"/>
                <a:gd name="T59" fmla="*/ 87 h 302"/>
                <a:gd name="T60" fmla="*/ 51 w 349"/>
                <a:gd name="T61" fmla="*/ 98 h 302"/>
                <a:gd name="T62" fmla="*/ 44 w 349"/>
                <a:gd name="T63" fmla="*/ 110 h 302"/>
                <a:gd name="T64" fmla="*/ 0 w 349"/>
                <a:gd name="T65" fmla="*/ 156 h 302"/>
                <a:gd name="T66" fmla="*/ 5 w 349"/>
                <a:gd name="T67" fmla="*/ 171 h 302"/>
                <a:gd name="T68" fmla="*/ 16 w 349"/>
                <a:gd name="T69" fmla="*/ 178 h 302"/>
                <a:gd name="T70" fmla="*/ 21 w 349"/>
                <a:gd name="T71" fmla="*/ 196 h 302"/>
                <a:gd name="T72" fmla="*/ 32 w 349"/>
                <a:gd name="T73" fmla="*/ 206 h 302"/>
                <a:gd name="T74" fmla="*/ 44 w 349"/>
                <a:gd name="T75" fmla="*/ 210 h 302"/>
                <a:gd name="T76" fmla="*/ 58 w 349"/>
                <a:gd name="T77" fmla="*/ 210 h 302"/>
                <a:gd name="T78" fmla="*/ 71 w 349"/>
                <a:gd name="T79" fmla="*/ 213 h 302"/>
                <a:gd name="T80" fmla="*/ 78 w 349"/>
                <a:gd name="T81" fmla="*/ 228 h 302"/>
                <a:gd name="T82" fmla="*/ 92 w 349"/>
                <a:gd name="T83" fmla="*/ 222 h 302"/>
                <a:gd name="T84" fmla="*/ 103 w 349"/>
                <a:gd name="T85" fmla="*/ 231 h 302"/>
                <a:gd name="T86" fmla="*/ 117 w 349"/>
                <a:gd name="T87" fmla="*/ 226 h 302"/>
                <a:gd name="T88" fmla="*/ 130 w 349"/>
                <a:gd name="T89" fmla="*/ 231 h 302"/>
                <a:gd name="T90" fmla="*/ 142 w 349"/>
                <a:gd name="T91" fmla="*/ 233 h 302"/>
                <a:gd name="T92" fmla="*/ 155 w 349"/>
                <a:gd name="T93" fmla="*/ 231 h 302"/>
                <a:gd name="T94" fmla="*/ 167 w 349"/>
                <a:gd name="T95" fmla="*/ 238 h 302"/>
                <a:gd name="T96" fmla="*/ 185 w 349"/>
                <a:gd name="T97" fmla="*/ 235 h 302"/>
                <a:gd name="T98" fmla="*/ 201 w 349"/>
                <a:gd name="T99" fmla="*/ 260 h 302"/>
                <a:gd name="T100" fmla="*/ 204 w 349"/>
                <a:gd name="T101" fmla="*/ 272 h 302"/>
                <a:gd name="T102" fmla="*/ 215 w 349"/>
                <a:gd name="T103" fmla="*/ 302 h 302"/>
                <a:gd name="T104" fmla="*/ 215 w 349"/>
                <a:gd name="T105" fmla="*/ 302 h 302"/>
                <a:gd name="T106" fmla="*/ 215 w 349"/>
                <a:gd name="T107" fmla="*/ 302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9" h="302">
                  <a:moveTo>
                    <a:pt x="215" y="302"/>
                  </a:moveTo>
                  <a:lnTo>
                    <a:pt x="242" y="283"/>
                  </a:lnTo>
                  <a:lnTo>
                    <a:pt x="267" y="274"/>
                  </a:lnTo>
                  <a:lnTo>
                    <a:pt x="293" y="261"/>
                  </a:lnTo>
                  <a:lnTo>
                    <a:pt x="311" y="253"/>
                  </a:lnTo>
                  <a:lnTo>
                    <a:pt x="329" y="245"/>
                  </a:lnTo>
                  <a:lnTo>
                    <a:pt x="349" y="235"/>
                  </a:lnTo>
                  <a:lnTo>
                    <a:pt x="327" y="226"/>
                  </a:lnTo>
                  <a:lnTo>
                    <a:pt x="333" y="210"/>
                  </a:lnTo>
                  <a:lnTo>
                    <a:pt x="334" y="197"/>
                  </a:lnTo>
                  <a:lnTo>
                    <a:pt x="340" y="181"/>
                  </a:lnTo>
                  <a:lnTo>
                    <a:pt x="343" y="171"/>
                  </a:lnTo>
                  <a:lnTo>
                    <a:pt x="347" y="148"/>
                  </a:lnTo>
                  <a:lnTo>
                    <a:pt x="345" y="131"/>
                  </a:lnTo>
                  <a:lnTo>
                    <a:pt x="343" y="117"/>
                  </a:lnTo>
                  <a:lnTo>
                    <a:pt x="331" y="114"/>
                  </a:lnTo>
                  <a:lnTo>
                    <a:pt x="320" y="99"/>
                  </a:lnTo>
                  <a:lnTo>
                    <a:pt x="315" y="89"/>
                  </a:lnTo>
                  <a:lnTo>
                    <a:pt x="297" y="73"/>
                  </a:lnTo>
                  <a:lnTo>
                    <a:pt x="284" y="55"/>
                  </a:lnTo>
                  <a:lnTo>
                    <a:pt x="254" y="30"/>
                  </a:lnTo>
                  <a:lnTo>
                    <a:pt x="242" y="30"/>
                  </a:lnTo>
                  <a:lnTo>
                    <a:pt x="219" y="35"/>
                  </a:lnTo>
                  <a:lnTo>
                    <a:pt x="192" y="37"/>
                  </a:lnTo>
                  <a:lnTo>
                    <a:pt x="178" y="23"/>
                  </a:lnTo>
                  <a:lnTo>
                    <a:pt x="165" y="16"/>
                  </a:lnTo>
                  <a:lnTo>
                    <a:pt x="151" y="0"/>
                  </a:lnTo>
                  <a:lnTo>
                    <a:pt x="133" y="14"/>
                  </a:lnTo>
                  <a:lnTo>
                    <a:pt x="108" y="37"/>
                  </a:lnTo>
                  <a:lnTo>
                    <a:pt x="66" y="87"/>
                  </a:lnTo>
                  <a:lnTo>
                    <a:pt x="51" y="98"/>
                  </a:lnTo>
                  <a:lnTo>
                    <a:pt x="44" y="110"/>
                  </a:lnTo>
                  <a:lnTo>
                    <a:pt x="0" y="156"/>
                  </a:lnTo>
                  <a:lnTo>
                    <a:pt x="5" y="171"/>
                  </a:lnTo>
                  <a:lnTo>
                    <a:pt x="16" y="178"/>
                  </a:lnTo>
                  <a:lnTo>
                    <a:pt x="21" y="196"/>
                  </a:lnTo>
                  <a:lnTo>
                    <a:pt x="32" y="206"/>
                  </a:lnTo>
                  <a:lnTo>
                    <a:pt x="44" y="210"/>
                  </a:lnTo>
                  <a:lnTo>
                    <a:pt x="58" y="210"/>
                  </a:lnTo>
                  <a:lnTo>
                    <a:pt x="71" y="213"/>
                  </a:lnTo>
                  <a:lnTo>
                    <a:pt x="78" y="228"/>
                  </a:lnTo>
                  <a:lnTo>
                    <a:pt x="92" y="222"/>
                  </a:lnTo>
                  <a:lnTo>
                    <a:pt x="103" y="231"/>
                  </a:lnTo>
                  <a:lnTo>
                    <a:pt x="117" y="226"/>
                  </a:lnTo>
                  <a:lnTo>
                    <a:pt x="130" y="231"/>
                  </a:lnTo>
                  <a:lnTo>
                    <a:pt x="142" y="233"/>
                  </a:lnTo>
                  <a:lnTo>
                    <a:pt x="155" y="231"/>
                  </a:lnTo>
                  <a:lnTo>
                    <a:pt x="167" y="238"/>
                  </a:lnTo>
                  <a:lnTo>
                    <a:pt x="185" y="235"/>
                  </a:lnTo>
                  <a:lnTo>
                    <a:pt x="201" y="260"/>
                  </a:lnTo>
                  <a:lnTo>
                    <a:pt x="204" y="27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79">
              <a:extLst>
                <a:ext uri="{FF2B5EF4-FFF2-40B4-BE49-F238E27FC236}">
                  <a16:creationId xmlns:a16="http://schemas.microsoft.com/office/drawing/2014/main" id="{90B41AE3-7A84-B4D0-E8B6-E19764903F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17493" y="5106951"/>
              <a:ext cx="720525" cy="557899"/>
            </a:xfrm>
            <a:custGeom>
              <a:avLst/>
              <a:gdLst>
                <a:gd name="T0" fmla="*/ 123 w 319"/>
                <a:gd name="T1" fmla="*/ 235 h 247"/>
                <a:gd name="T2" fmla="*/ 155 w 319"/>
                <a:gd name="T3" fmla="*/ 236 h 247"/>
                <a:gd name="T4" fmla="*/ 191 w 319"/>
                <a:gd name="T5" fmla="*/ 208 h 247"/>
                <a:gd name="T6" fmla="*/ 217 w 319"/>
                <a:gd name="T7" fmla="*/ 212 h 247"/>
                <a:gd name="T8" fmla="*/ 239 w 319"/>
                <a:gd name="T9" fmla="*/ 220 h 247"/>
                <a:gd name="T10" fmla="*/ 265 w 319"/>
                <a:gd name="T11" fmla="*/ 231 h 247"/>
                <a:gd name="T12" fmla="*/ 287 w 319"/>
                <a:gd name="T13" fmla="*/ 217 h 247"/>
                <a:gd name="T14" fmla="*/ 313 w 319"/>
                <a:gd name="T15" fmla="*/ 210 h 247"/>
                <a:gd name="T16" fmla="*/ 310 w 319"/>
                <a:gd name="T17" fmla="*/ 187 h 247"/>
                <a:gd name="T18" fmla="*/ 276 w 319"/>
                <a:gd name="T19" fmla="*/ 153 h 247"/>
                <a:gd name="T20" fmla="*/ 265 w 319"/>
                <a:gd name="T21" fmla="*/ 133 h 247"/>
                <a:gd name="T22" fmla="*/ 249 w 319"/>
                <a:gd name="T23" fmla="*/ 101 h 247"/>
                <a:gd name="T24" fmla="*/ 226 w 319"/>
                <a:gd name="T25" fmla="*/ 89 h 247"/>
                <a:gd name="T26" fmla="*/ 233 w 319"/>
                <a:gd name="T27" fmla="*/ 51 h 247"/>
                <a:gd name="T28" fmla="*/ 210 w 319"/>
                <a:gd name="T29" fmla="*/ 0 h 247"/>
                <a:gd name="T30" fmla="*/ 173 w 319"/>
                <a:gd name="T31" fmla="*/ 17 h 247"/>
                <a:gd name="T32" fmla="*/ 137 w 319"/>
                <a:gd name="T33" fmla="*/ 19 h 247"/>
                <a:gd name="T34" fmla="*/ 112 w 319"/>
                <a:gd name="T35" fmla="*/ 16 h 247"/>
                <a:gd name="T36" fmla="*/ 84 w 319"/>
                <a:gd name="T37" fmla="*/ 9 h 247"/>
                <a:gd name="T38" fmla="*/ 62 w 319"/>
                <a:gd name="T39" fmla="*/ 3 h 247"/>
                <a:gd name="T40" fmla="*/ 46 w 319"/>
                <a:gd name="T41" fmla="*/ 25 h 247"/>
                <a:gd name="T42" fmla="*/ 25 w 319"/>
                <a:gd name="T43" fmla="*/ 44 h 247"/>
                <a:gd name="T44" fmla="*/ 0 w 319"/>
                <a:gd name="T45" fmla="*/ 58 h 247"/>
                <a:gd name="T46" fmla="*/ 13 w 319"/>
                <a:gd name="T47" fmla="*/ 89 h 247"/>
                <a:gd name="T48" fmla="*/ 27 w 319"/>
                <a:gd name="T49" fmla="*/ 106 h 247"/>
                <a:gd name="T50" fmla="*/ 32 w 319"/>
                <a:gd name="T51" fmla="*/ 140 h 247"/>
                <a:gd name="T52" fmla="*/ 16 w 319"/>
                <a:gd name="T53" fmla="*/ 163 h 247"/>
                <a:gd name="T54" fmla="*/ 9 w 319"/>
                <a:gd name="T55" fmla="*/ 192 h 247"/>
                <a:gd name="T56" fmla="*/ 45 w 319"/>
                <a:gd name="T57" fmla="*/ 217 h 247"/>
                <a:gd name="T58" fmla="*/ 75 w 319"/>
                <a:gd name="T59" fmla="*/ 236 h 247"/>
                <a:gd name="T60" fmla="*/ 100 w 319"/>
                <a:gd name="T61" fmla="*/ 242 h 247"/>
                <a:gd name="T62" fmla="*/ 105 w 319"/>
                <a:gd name="T63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9" h="247">
                  <a:moveTo>
                    <a:pt x="105" y="247"/>
                  </a:moveTo>
                  <a:lnTo>
                    <a:pt x="123" y="235"/>
                  </a:lnTo>
                  <a:lnTo>
                    <a:pt x="132" y="244"/>
                  </a:lnTo>
                  <a:lnTo>
                    <a:pt x="155" y="236"/>
                  </a:lnTo>
                  <a:lnTo>
                    <a:pt x="174" y="219"/>
                  </a:lnTo>
                  <a:lnTo>
                    <a:pt x="191" y="208"/>
                  </a:lnTo>
                  <a:lnTo>
                    <a:pt x="205" y="203"/>
                  </a:lnTo>
                  <a:lnTo>
                    <a:pt x="217" y="212"/>
                  </a:lnTo>
                  <a:lnTo>
                    <a:pt x="224" y="222"/>
                  </a:lnTo>
                  <a:lnTo>
                    <a:pt x="239" y="220"/>
                  </a:lnTo>
                  <a:lnTo>
                    <a:pt x="255" y="222"/>
                  </a:lnTo>
                  <a:lnTo>
                    <a:pt x="265" y="231"/>
                  </a:lnTo>
                  <a:lnTo>
                    <a:pt x="274" y="219"/>
                  </a:lnTo>
                  <a:lnTo>
                    <a:pt x="287" y="217"/>
                  </a:lnTo>
                  <a:lnTo>
                    <a:pt x="301" y="215"/>
                  </a:lnTo>
                  <a:lnTo>
                    <a:pt x="313" y="210"/>
                  </a:lnTo>
                  <a:lnTo>
                    <a:pt x="319" y="197"/>
                  </a:lnTo>
                  <a:lnTo>
                    <a:pt x="310" y="187"/>
                  </a:lnTo>
                  <a:lnTo>
                    <a:pt x="301" y="179"/>
                  </a:lnTo>
                  <a:lnTo>
                    <a:pt x="276" y="153"/>
                  </a:lnTo>
                  <a:lnTo>
                    <a:pt x="278" y="140"/>
                  </a:lnTo>
                  <a:lnTo>
                    <a:pt x="265" y="133"/>
                  </a:lnTo>
                  <a:lnTo>
                    <a:pt x="258" y="115"/>
                  </a:lnTo>
                  <a:lnTo>
                    <a:pt x="249" y="101"/>
                  </a:lnTo>
                  <a:lnTo>
                    <a:pt x="237" y="96"/>
                  </a:lnTo>
                  <a:lnTo>
                    <a:pt x="226" y="89"/>
                  </a:lnTo>
                  <a:lnTo>
                    <a:pt x="231" y="67"/>
                  </a:lnTo>
                  <a:lnTo>
                    <a:pt x="233" y="51"/>
                  </a:lnTo>
                  <a:lnTo>
                    <a:pt x="242" y="39"/>
                  </a:lnTo>
                  <a:lnTo>
                    <a:pt x="210" y="0"/>
                  </a:lnTo>
                  <a:lnTo>
                    <a:pt x="191" y="7"/>
                  </a:lnTo>
                  <a:lnTo>
                    <a:pt x="173" y="17"/>
                  </a:lnTo>
                  <a:lnTo>
                    <a:pt x="153" y="14"/>
                  </a:lnTo>
                  <a:lnTo>
                    <a:pt x="137" y="19"/>
                  </a:lnTo>
                  <a:lnTo>
                    <a:pt x="125" y="14"/>
                  </a:lnTo>
                  <a:lnTo>
                    <a:pt x="112" y="16"/>
                  </a:lnTo>
                  <a:lnTo>
                    <a:pt x="96" y="14"/>
                  </a:lnTo>
                  <a:lnTo>
                    <a:pt x="84" y="9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3" y="16"/>
                  </a:lnTo>
                  <a:lnTo>
                    <a:pt x="46" y="25"/>
                  </a:lnTo>
                  <a:lnTo>
                    <a:pt x="36" y="34"/>
                  </a:lnTo>
                  <a:lnTo>
                    <a:pt x="25" y="44"/>
                  </a:lnTo>
                  <a:lnTo>
                    <a:pt x="14" y="53"/>
                  </a:lnTo>
                  <a:lnTo>
                    <a:pt x="0" y="58"/>
                  </a:lnTo>
                  <a:lnTo>
                    <a:pt x="2" y="74"/>
                  </a:lnTo>
                  <a:lnTo>
                    <a:pt x="13" y="89"/>
                  </a:lnTo>
                  <a:lnTo>
                    <a:pt x="25" y="94"/>
                  </a:lnTo>
                  <a:lnTo>
                    <a:pt x="27" y="106"/>
                  </a:lnTo>
                  <a:lnTo>
                    <a:pt x="27" y="123"/>
                  </a:lnTo>
                  <a:lnTo>
                    <a:pt x="32" y="140"/>
                  </a:lnTo>
                  <a:lnTo>
                    <a:pt x="23" y="151"/>
                  </a:lnTo>
                  <a:lnTo>
                    <a:pt x="16" y="163"/>
                  </a:lnTo>
                  <a:lnTo>
                    <a:pt x="14" y="179"/>
                  </a:lnTo>
                  <a:lnTo>
                    <a:pt x="9" y="192"/>
                  </a:lnTo>
                  <a:lnTo>
                    <a:pt x="23" y="206"/>
                  </a:lnTo>
                  <a:lnTo>
                    <a:pt x="45" y="217"/>
                  </a:lnTo>
                  <a:lnTo>
                    <a:pt x="57" y="220"/>
                  </a:lnTo>
                  <a:lnTo>
                    <a:pt x="75" y="236"/>
                  </a:lnTo>
                  <a:lnTo>
                    <a:pt x="84" y="240"/>
                  </a:lnTo>
                  <a:lnTo>
                    <a:pt x="100" y="242"/>
                  </a:lnTo>
                  <a:lnTo>
                    <a:pt x="105" y="247"/>
                  </a:lnTo>
                  <a:lnTo>
                    <a:pt x="105" y="247"/>
                  </a:lnTo>
                  <a:lnTo>
                    <a:pt x="105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80">
              <a:extLst>
                <a:ext uri="{FF2B5EF4-FFF2-40B4-BE49-F238E27FC236}">
                  <a16:creationId xmlns:a16="http://schemas.microsoft.com/office/drawing/2014/main" id="{F01D156D-52A8-DB41-FA47-F39453D5C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8341" y="5732610"/>
              <a:ext cx="634695" cy="566934"/>
            </a:xfrm>
            <a:custGeom>
              <a:avLst/>
              <a:gdLst>
                <a:gd name="T0" fmla="*/ 186 w 281"/>
                <a:gd name="T1" fmla="*/ 251 h 251"/>
                <a:gd name="T2" fmla="*/ 251 w 281"/>
                <a:gd name="T3" fmla="*/ 225 h 251"/>
                <a:gd name="T4" fmla="*/ 274 w 281"/>
                <a:gd name="T5" fmla="*/ 218 h 251"/>
                <a:gd name="T6" fmla="*/ 274 w 281"/>
                <a:gd name="T7" fmla="*/ 202 h 251"/>
                <a:gd name="T8" fmla="*/ 281 w 281"/>
                <a:gd name="T9" fmla="*/ 189 h 251"/>
                <a:gd name="T10" fmla="*/ 281 w 281"/>
                <a:gd name="T11" fmla="*/ 169 h 251"/>
                <a:gd name="T12" fmla="*/ 268 w 281"/>
                <a:gd name="T13" fmla="*/ 155 h 251"/>
                <a:gd name="T14" fmla="*/ 270 w 281"/>
                <a:gd name="T15" fmla="*/ 143 h 251"/>
                <a:gd name="T16" fmla="*/ 279 w 281"/>
                <a:gd name="T17" fmla="*/ 121 h 251"/>
                <a:gd name="T18" fmla="*/ 268 w 281"/>
                <a:gd name="T19" fmla="*/ 107 h 251"/>
                <a:gd name="T20" fmla="*/ 256 w 281"/>
                <a:gd name="T21" fmla="*/ 102 h 251"/>
                <a:gd name="T22" fmla="*/ 245 w 281"/>
                <a:gd name="T23" fmla="*/ 91 h 251"/>
                <a:gd name="T24" fmla="*/ 233 w 281"/>
                <a:gd name="T25" fmla="*/ 88 h 251"/>
                <a:gd name="T26" fmla="*/ 217 w 281"/>
                <a:gd name="T27" fmla="*/ 82 h 251"/>
                <a:gd name="T28" fmla="*/ 208 w 281"/>
                <a:gd name="T29" fmla="*/ 72 h 251"/>
                <a:gd name="T30" fmla="*/ 194 w 281"/>
                <a:gd name="T31" fmla="*/ 63 h 251"/>
                <a:gd name="T32" fmla="*/ 185 w 281"/>
                <a:gd name="T33" fmla="*/ 52 h 251"/>
                <a:gd name="T34" fmla="*/ 172 w 281"/>
                <a:gd name="T35" fmla="*/ 45 h 251"/>
                <a:gd name="T36" fmla="*/ 160 w 281"/>
                <a:gd name="T37" fmla="*/ 43 h 251"/>
                <a:gd name="T38" fmla="*/ 144 w 281"/>
                <a:gd name="T39" fmla="*/ 41 h 251"/>
                <a:gd name="T40" fmla="*/ 131 w 281"/>
                <a:gd name="T41" fmla="*/ 40 h 251"/>
                <a:gd name="T42" fmla="*/ 119 w 281"/>
                <a:gd name="T43" fmla="*/ 34 h 251"/>
                <a:gd name="T44" fmla="*/ 83 w 281"/>
                <a:gd name="T45" fmla="*/ 0 h 251"/>
                <a:gd name="T46" fmla="*/ 48 w 281"/>
                <a:gd name="T47" fmla="*/ 29 h 251"/>
                <a:gd name="T48" fmla="*/ 26 w 281"/>
                <a:gd name="T49" fmla="*/ 41 h 251"/>
                <a:gd name="T50" fmla="*/ 0 w 281"/>
                <a:gd name="T51" fmla="*/ 57 h 251"/>
                <a:gd name="T52" fmla="*/ 12 w 281"/>
                <a:gd name="T53" fmla="*/ 66 h 251"/>
                <a:gd name="T54" fmla="*/ 19 w 281"/>
                <a:gd name="T55" fmla="*/ 77 h 251"/>
                <a:gd name="T56" fmla="*/ 32 w 281"/>
                <a:gd name="T57" fmla="*/ 82 h 251"/>
                <a:gd name="T58" fmla="*/ 46 w 281"/>
                <a:gd name="T59" fmla="*/ 80 h 251"/>
                <a:gd name="T60" fmla="*/ 48 w 281"/>
                <a:gd name="T61" fmla="*/ 93 h 251"/>
                <a:gd name="T62" fmla="*/ 55 w 281"/>
                <a:gd name="T63" fmla="*/ 107 h 251"/>
                <a:gd name="T64" fmla="*/ 64 w 281"/>
                <a:gd name="T65" fmla="*/ 114 h 251"/>
                <a:gd name="T66" fmla="*/ 76 w 281"/>
                <a:gd name="T67" fmla="*/ 123 h 251"/>
                <a:gd name="T68" fmla="*/ 90 w 281"/>
                <a:gd name="T69" fmla="*/ 134 h 251"/>
                <a:gd name="T70" fmla="*/ 99 w 281"/>
                <a:gd name="T71" fmla="*/ 141 h 251"/>
                <a:gd name="T72" fmla="*/ 115 w 281"/>
                <a:gd name="T73" fmla="*/ 143 h 251"/>
                <a:gd name="T74" fmla="*/ 124 w 281"/>
                <a:gd name="T75" fmla="*/ 152 h 251"/>
                <a:gd name="T76" fmla="*/ 130 w 281"/>
                <a:gd name="T77" fmla="*/ 164 h 251"/>
                <a:gd name="T78" fmla="*/ 140 w 281"/>
                <a:gd name="T79" fmla="*/ 178 h 251"/>
                <a:gd name="T80" fmla="*/ 147 w 281"/>
                <a:gd name="T81" fmla="*/ 193 h 251"/>
                <a:gd name="T82" fmla="*/ 153 w 281"/>
                <a:gd name="T83" fmla="*/ 207 h 251"/>
                <a:gd name="T84" fmla="*/ 154 w 281"/>
                <a:gd name="T85" fmla="*/ 219 h 251"/>
                <a:gd name="T86" fmla="*/ 160 w 281"/>
                <a:gd name="T87" fmla="*/ 234 h 251"/>
                <a:gd name="T88" fmla="*/ 172 w 281"/>
                <a:gd name="T89" fmla="*/ 234 h 251"/>
                <a:gd name="T90" fmla="*/ 179 w 281"/>
                <a:gd name="T91" fmla="*/ 248 h 251"/>
                <a:gd name="T92" fmla="*/ 186 w 281"/>
                <a:gd name="T93" fmla="*/ 251 h 251"/>
                <a:gd name="T94" fmla="*/ 186 w 281"/>
                <a:gd name="T95" fmla="*/ 251 h 251"/>
                <a:gd name="T96" fmla="*/ 186 w 281"/>
                <a:gd name="T9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1" h="251">
                  <a:moveTo>
                    <a:pt x="186" y="251"/>
                  </a:moveTo>
                  <a:lnTo>
                    <a:pt x="251" y="225"/>
                  </a:lnTo>
                  <a:lnTo>
                    <a:pt x="274" y="218"/>
                  </a:lnTo>
                  <a:lnTo>
                    <a:pt x="274" y="202"/>
                  </a:lnTo>
                  <a:lnTo>
                    <a:pt x="281" y="189"/>
                  </a:lnTo>
                  <a:lnTo>
                    <a:pt x="281" y="169"/>
                  </a:lnTo>
                  <a:lnTo>
                    <a:pt x="268" y="155"/>
                  </a:lnTo>
                  <a:lnTo>
                    <a:pt x="270" y="143"/>
                  </a:lnTo>
                  <a:lnTo>
                    <a:pt x="279" y="121"/>
                  </a:lnTo>
                  <a:lnTo>
                    <a:pt x="268" y="107"/>
                  </a:lnTo>
                  <a:lnTo>
                    <a:pt x="256" y="102"/>
                  </a:lnTo>
                  <a:lnTo>
                    <a:pt x="245" y="91"/>
                  </a:lnTo>
                  <a:lnTo>
                    <a:pt x="233" y="88"/>
                  </a:lnTo>
                  <a:lnTo>
                    <a:pt x="217" y="82"/>
                  </a:lnTo>
                  <a:lnTo>
                    <a:pt x="208" y="72"/>
                  </a:lnTo>
                  <a:lnTo>
                    <a:pt x="194" y="63"/>
                  </a:lnTo>
                  <a:lnTo>
                    <a:pt x="185" y="52"/>
                  </a:lnTo>
                  <a:lnTo>
                    <a:pt x="172" y="45"/>
                  </a:lnTo>
                  <a:lnTo>
                    <a:pt x="160" y="43"/>
                  </a:lnTo>
                  <a:lnTo>
                    <a:pt x="144" y="41"/>
                  </a:lnTo>
                  <a:lnTo>
                    <a:pt x="131" y="40"/>
                  </a:lnTo>
                  <a:lnTo>
                    <a:pt x="119" y="34"/>
                  </a:lnTo>
                  <a:lnTo>
                    <a:pt x="83" y="0"/>
                  </a:lnTo>
                  <a:lnTo>
                    <a:pt x="48" y="29"/>
                  </a:lnTo>
                  <a:lnTo>
                    <a:pt x="26" y="41"/>
                  </a:lnTo>
                  <a:lnTo>
                    <a:pt x="0" y="57"/>
                  </a:lnTo>
                  <a:lnTo>
                    <a:pt x="12" y="66"/>
                  </a:lnTo>
                  <a:lnTo>
                    <a:pt x="19" y="77"/>
                  </a:lnTo>
                  <a:lnTo>
                    <a:pt x="32" y="82"/>
                  </a:lnTo>
                  <a:lnTo>
                    <a:pt x="46" y="80"/>
                  </a:lnTo>
                  <a:lnTo>
                    <a:pt x="48" y="93"/>
                  </a:lnTo>
                  <a:lnTo>
                    <a:pt x="55" y="107"/>
                  </a:lnTo>
                  <a:lnTo>
                    <a:pt x="64" y="114"/>
                  </a:lnTo>
                  <a:lnTo>
                    <a:pt x="76" y="123"/>
                  </a:lnTo>
                  <a:lnTo>
                    <a:pt x="90" y="134"/>
                  </a:lnTo>
                  <a:lnTo>
                    <a:pt x="99" y="141"/>
                  </a:lnTo>
                  <a:lnTo>
                    <a:pt x="115" y="143"/>
                  </a:lnTo>
                  <a:lnTo>
                    <a:pt x="124" y="152"/>
                  </a:lnTo>
                  <a:lnTo>
                    <a:pt x="130" y="164"/>
                  </a:lnTo>
                  <a:lnTo>
                    <a:pt x="140" y="178"/>
                  </a:lnTo>
                  <a:lnTo>
                    <a:pt x="147" y="193"/>
                  </a:lnTo>
                  <a:lnTo>
                    <a:pt x="153" y="207"/>
                  </a:lnTo>
                  <a:lnTo>
                    <a:pt x="154" y="219"/>
                  </a:lnTo>
                  <a:lnTo>
                    <a:pt x="160" y="234"/>
                  </a:lnTo>
                  <a:lnTo>
                    <a:pt x="172" y="234"/>
                  </a:lnTo>
                  <a:lnTo>
                    <a:pt x="179" y="248"/>
                  </a:lnTo>
                  <a:lnTo>
                    <a:pt x="186" y="251"/>
                  </a:lnTo>
                  <a:lnTo>
                    <a:pt x="186" y="251"/>
                  </a:lnTo>
                  <a:lnTo>
                    <a:pt x="18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81">
              <a:extLst>
                <a:ext uri="{FF2B5EF4-FFF2-40B4-BE49-F238E27FC236}">
                  <a16:creationId xmlns:a16="http://schemas.microsoft.com/office/drawing/2014/main" id="{AB7912BF-7655-C1C5-D7B8-CAF330AF0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67017" y="5495447"/>
              <a:ext cx="566934" cy="648247"/>
            </a:xfrm>
            <a:custGeom>
              <a:avLst/>
              <a:gdLst>
                <a:gd name="T0" fmla="*/ 132 w 251"/>
                <a:gd name="T1" fmla="*/ 287 h 287"/>
                <a:gd name="T2" fmla="*/ 167 w 251"/>
                <a:gd name="T3" fmla="*/ 285 h 287"/>
                <a:gd name="T4" fmla="*/ 180 w 251"/>
                <a:gd name="T5" fmla="*/ 283 h 287"/>
                <a:gd name="T6" fmla="*/ 219 w 251"/>
                <a:gd name="T7" fmla="*/ 276 h 287"/>
                <a:gd name="T8" fmla="*/ 235 w 251"/>
                <a:gd name="T9" fmla="*/ 278 h 287"/>
                <a:gd name="T10" fmla="*/ 249 w 251"/>
                <a:gd name="T11" fmla="*/ 276 h 287"/>
                <a:gd name="T12" fmla="*/ 251 w 251"/>
                <a:gd name="T13" fmla="*/ 260 h 287"/>
                <a:gd name="T14" fmla="*/ 247 w 251"/>
                <a:gd name="T15" fmla="*/ 230 h 287"/>
                <a:gd name="T16" fmla="*/ 251 w 251"/>
                <a:gd name="T17" fmla="*/ 210 h 287"/>
                <a:gd name="T18" fmla="*/ 251 w 251"/>
                <a:gd name="T19" fmla="*/ 146 h 287"/>
                <a:gd name="T20" fmla="*/ 251 w 251"/>
                <a:gd name="T21" fmla="*/ 127 h 287"/>
                <a:gd name="T22" fmla="*/ 240 w 251"/>
                <a:gd name="T23" fmla="*/ 88 h 287"/>
                <a:gd name="T24" fmla="*/ 239 w 251"/>
                <a:gd name="T25" fmla="*/ 64 h 287"/>
                <a:gd name="T26" fmla="*/ 240 w 251"/>
                <a:gd name="T27" fmla="*/ 2 h 287"/>
                <a:gd name="T28" fmla="*/ 228 w 251"/>
                <a:gd name="T29" fmla="*/ 0 h 287"/>
                <a:gd name="T30" fmla="*/ 182 w 251"/>
                <a:gd name="T31" fmla="*/ 2 h 287"/>
                <a:gd name="T32" fmla="*/ 164 w 251"/>
                <a:gd name="T33" fmla="*/ 0 h 287"/>
                <a:gd name="T34" fmla="*/ 118 w 251"/>
                <a:gd name="T35" fmla="*/ 0 h 287"/>
                <a:gd name="T36" fmla="*/ 107 w 251"/>
                <a:gd name="T37" fmla="*/ 6 h 287"/>
                <a:gd name="T38" fmla="*/ 75 w 251"/>
                <a:gd name="T39" fmla="*/ 63 h 287"/>
                <a:gd name="T40" fmla="*/ 73 w 251"/>
                <a:gd name="T41" fmla="*/ 75 h 287"/>
                <a:gd name="T42" fmla="*/ 57 w 251"/>
                <a:gd name="T43" fmla="*/ 123 h 287"/>
                <a:gd name="T44" fmla="*/ 2 w 251"/>
                <a:gd name="T45" fmla="*/ 123 h 287"/>
                <a:gd name="T46" fmla="*/ 4 w 251"/>
                <a:gd name="T47" fmla="*/ 145 h 287"/>
                <a:gd name="T48" fmla="*/ 0 w 251"/>
                <a:gd name="T49" fmla="*/ 168 h 287"/>
                <a:gd name="T50" fmla="*/ 12 w 251"/>
                <a:gd name="T51" fmla="*/ 175 h 287"/>
                <a:gd name="T52" fmla="*/ 11 w 251"/>
                <a:gd name="T53" fmla="*/ 207 h 287"/>
                <a:gd name="T54" fmla="*/ 9 w 251"/>
                <a:gd name="T55" fmla="*/ 226 h 287"/>
                <a:gd name="T56" fmla="*/ 11 w 251"/>
                <a:gd name="T57" fmla="*/ 246 h 287"/>
                <a:gd name="T58" fmla="*/ 37 w 251"/>
                <a:gd name="T59" fmla="*/ 260 h 287"/>
                <a:gd name="T60" fmla="*/ 59 w 251"/>
                <a:gd name="T61" fmla="*/ 266 h 287"/>
                <a:gd name="T62" fmla="*/ 100 w 251"/>
                <a:gd name="T63" fmla="*/ 276 h 287"/>
                <a:gd name="T64" fmla="*/ 112 w 251"/>
                <a:gd name="T65" fmla="*/ 282 h 287"/>
                <a:gd name="T66" fmla="*/ 132 w 251"/>
                <a:gd name="T67" fmla="*/ 287 h 287"/>
                <a:gd name="T68" fmla="*/ 132 w 251"/>
                <a:gd name="T69" fmla="*/ 287 h 287"/>
                <a:gd name="T70" fmla="*/ 132 w 251"/>
                <a:gd name="T71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287">
                  <a:moveTo>
                    <a:pt x="132" y="287"/>
                  </a:moveTo>
                  <a:lnTo>
                    <a:pt x="167" y="285"/>
                  </a:lnTo>
                  <a:lnTo>
                    <a:pt x="180" y="283"/>
                  </a:lnTo>
                  <a:lnTo>
                    <a:pt x="219" y="276"/>
                  </a:lnTo>
                  <a:lnTo>
                    <a:pt x="235" y="278"/>
                  </a:lnTo>
                  <a:lnTo>
                    <a:pt x="249" y="276"/>
                  </a:lnTo>
                  <a:lnTo>
                    <a:pt x="251" y="260"/>
                  </a:lnTo>
                  <a:lnTo>
                    <a:pt x="247" y="230"/>
                  </a:lnTo>
                  <a:lnTo>
                    <a:pt x="251" y="210"/>
                  </a:lnTo>
                  <a:lnTo>
                    <a:pt x="251" y="146"/>
                  </a:lnTo>
                  <a:lnTo>
                    <a:pt x="251" y="127"/>
                  </a:lnTo>
                  <a:lnTo>
                    <a:pt x="240" y="88"/>
                  </a:lnTo>
                  <a:lnTo>
                    <a:pt x="239" y="64"/>
                  </a:lnTo>
                  <a:lnTo>
                    <a:pt x="240" y="2"/>
                  </a:lnTo>
                  <a:lnTo>
                    <a:pt x="228" y="0"/>
                  </a:lnTo>
                  <a:lnTo>
                    <a:pt x="182" y="2"/>
                  </a:lnTo>
                  <a:lnTo>
                    <a:pt x="164" y="0"/>
                  </a:lnTo>
                  <a:lnTo>
                    <a:pt x="118" y="0"/>
                  </a:lnTo>
                  <a:lnTo>
                    <a:pt x="107" y="6"/>
                  </a:lnTo>
                  <a:lnTo>
                    <a:pt x="75" y="63"/>
                  </a:lnTo>
                  <a:lnTo>
                    <a:pt x="73" y="75"/>
                  </a:lnTo>
                  <a:lnTo>
                    <a:pt x="57" y="123"/>
                  </a:lnTo>
                  <a:lnTo>
                    <a:pt x="2" y="123"/>
                  </a:lnTo>
                  <a:lnTo>
                    <a:pt x="4" y="145"/>
                  </a:lnTo>
                  <a:lnTo>
                    <a:pt x="0" y="168"/>
                  </a:lnTo>
                  <a:lnTo>
                    <a:pt x="12" y="175"/>
                  </a:lnTo>
                  <a:lnTo>
                    <a:pt x="11" y="207"/>
                  </a:lnTo>
                  <a:lnTo>
                    <a:pt x="9" y="226"/>
                  </a:lnTo>
                  <a:lnTo>
                    <a:pt x="11" y="246"/>
                  </a:lnTo>
                  <a:lnTo>
                    <a:pt x="37" y="260"/>
                  </a:lnTo>
                  <a:lnTo>
                    <a:pt x="59" y="266"/>
                  </a:lnTo>
                  <a:lnTo>
                    <a:pt x="100" y="276"/>
                  </a:lnTo>
                  <a:lnTo>
                    <a:pt x="112" y="282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82">
              <a:extLst>
                <a:ext uri="{FF2B5EF4-FFF2-40B4-BE49-F238E27FC236}">
                  <a16:creationId xmlns:a16="http://schemas.microsoft.com/office/drawing/2014/main" id="{F9F60BEA-7E4A-FE19-C336-160BF517BE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8178" y="4479033"/>
              <a:ext cx="679869" cy="406566"/>
            </a:xfrm>
            <a:custGeom>
              <a:avLst/>
              <a:gdLst>
                <a:gd name="T0" fmla="*/ 192 w 301"/>
                <a:gd name="T1" fmla="*/ 180 h 180"/>
                <a:gd name="T2" fmla="*/ 212 w 301"/>
                <a:gd name="T3" fmla="*/ 173 h 180"/>
                <a:gd name="T4" fmla="*/ 276 w 301"/>
                <a:gd name="T5" fmla="*/ 171 h 180"/>
                <a:gd name="T6" fmla="*/ 299 w 301"/>
                <a:gd name="T7" fmla="*/ 174 h 180"/>
                <a:gd name="T8" fmla="*/ 301 w 301"/>
                <a:gd name="T9" fmla="*/ 155 h 180"/>
                <a:gd name="T10" fmla="*/ 299 w 301"/>
                <a:gd name="T11" fmla="*/ 141 h 180"/>
                <a:gd name="T12" fmla="*/ 301 w 301"/>
                <a:gd name="T13" fmla="*/ 107 h 180"/>
                <a:gd name="T14" fmla="*/ 299 w 301"/>
                <a:gd name="T15" fmla="*/ 93 h 180"/>
                <a:gd name="T16" fmla="*/ 276 w 301"/>
                <a:gd name="T17" fmla="*/ 93 h 180"/>
                <a:gd name="T18" fmla="*/ 255 w 301"/>
                <a:gd name="T19" fmla="*/ 91 h 180"/>
                <a:gd name="T20" fmla="*/ 242 w 301"/>
                <a:gd name="T21" fmla="*/ 53 h 180"/>
                <a:gd name="T22" fmla="*/ 233 w 301"/>
                <a:gd name="T23" fmla="*/ 23 h 180"/>
                <a:gd name="T24" fmla="*/ 233 w 301"/>
                <a:gd name="T25" fmla="*/ 4 h 180"/>
                <a:gd name="T26" fmla="*/ 214 w 301"/>
                <a:gd name="T27" fmla="*/ 5 h 180"/>
                <a:gd name="T28" fmla="*/ 216 w 301"/>
                <a:gd name="T29" fmla="*/ 14 h 180"/>
                <a:gd name="T30" fmla="*/ 173 w 301"/>
                <a:gd name="T31" fmla="*/ 16 h 180"/>
                <a:gd name="T32" fmla="*/ 144 w 301"/>
                <a:gd name="T33" fmla="*/ 16 h 180"/>
                <a:gd name="T34" fmla="*/ 139 w 301"/>
                <a:gd name="T35" fmla="*/ 2 h 180"/>
                <a:gd name="T36" fmla="*/ 127 w 301"/>
                <a:gd name="T37" fmla="*/ 0 h 180"/>
                <a:gd name="T38" fmla="*/ 135 w 301"/>
                <a:gd name="T39" fmla="*/ 14 h 180"/>
                <a:gd name="T40" fmla="*/ 116 w 301"/>
                <a:gd name="T41" fmla="*/ 14 h 180"/>
                <a:gd name="T42" fmla="*/ 107 w 301"/>
                <a:gd name="T43" fmla="*/ 2 h 180"/>
                <a:gd name="T44" fmla="*/ 103 w 301"/>
                <a:gd name="T45" fmla="*/ 14 h 180"/>
                <a:gd name="T46" fmla="*/ 80 w 301"/>
                <a:gd name="T47" fmla="*/ 14 h 180"/>
                <a:gd name="T48" fmla="*/ 61 w 301"/>
                <a:gd name="T49" fmla="*/ 14 h 180"/>
                <a:gd name="T50" fmla="*/ 13 w 301"/>
                <a:gd name="T51" fmla="*/ 16 h 180"/>
                <a:gd name="T52" fmla="*/ 2 w 301"/>
                <a:gd name="T53" fmla="*/ 23 h 180"/>
                <a:gd name="T54" fmla="*/ 0 w 301"/>
                <a:gd name="T55" fmla="*/ 66 h 180"/>
                <a:gd name="T56" fmla="*/ 2 w 301"/>
                <a:gd name="T57" fmla="*/ 94 h 180"/>
                <a:gd name="T58" fmla="*/ 0 w 301"/>
                <a:gd name="T59" fmla="*/ 142 h 180"/>
                <a:gd name="T60" fmla="*/ 54 w 301"/>
                <a:gd name="T61" fmla="*/ 144 h 180"/>
                <a:gd name="T62" fmla="*/ 54 w 301"/>
                <a:gd name="T63" fmla="*/ 173 h 180"/>
                <a:gd name="T64" fmla="*/ 77 w 301"/>
                <a:gd name="T65" fmla="*/ 173 h 180"/>
                <a:gd name="T66" fmla="*/ 144 w 301"/>
                <a:gd name="T67" fmla="*/ 174 h 180"/>
                <a:gd name="T68" fmla="*/ 160 w 301"/>
                <a:gd name="T69" fmla="*/ 173 h 180"/>
                <a:gd name="T70" fmla="*/ 175 w 301"/>
                <a:gd name="T71" fmla="*/ 166 h 180"/>
                <a:gd name="T72" fmla="*/ 192 w 301"/>
                <a:gd name="T73" fmla="*/ 174 h 180"/>
                <a:gd name="T74" fmla="*/ 192 w 301"/>
                <a:gd name="T75" fmla="*/ 180 h 180"/>
                <a:gd name="T76" fmla="*/ 192 w 301"/>
                <a:gd name="T77" fmla="*/ 180 h 180"/>
                <a:gd name="T78" fmla="*/ 192 w 301"/>
                <a:gd name="T7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1" h="180">
                  <a:moveTo>
                    <a:pt x="192" y="180"/>
                  </a:moveTo>
                  <a:lnTo>
                    <a:pt x="212" y="173"/>
                  </a:lnTo>
                  <a:lnTo>
                    <a:pt x="276" y="171"/>
                  </a:lnTo>
                  <a:lnTo>
                    <a:pt x="299" y="174"/>
                  </a:lnTo>
                  <a:lnTo>
                    <a:pt x="301" y="155"/>
                  </a:lnTo>
                  <a:lnTo>
                    <a:pt x="299" y="141"/>
                  </a:lnTo>
                  <a:lnTo>
                    <a:pt x="301" y="107"/>
                  </a:lnTo>
                  <a:lnTo>
                    <a:pt x="299" y="93"/>
                  </a:lnTo>
                  <a:lnTo>
                    <a:pt x="276" y="93"/>
                  </a:lnTo>
                  <a:lnTo>
                    <a:pt x="255" y="91"/>
                  </a:lnTo>
                  <a:lnTo>
                    <a:pt x="242" y="53"/>
                  </a:lnTo>
                  <a:lnTo>
                    <a:pt x="233" y="23"/>
                  </a:lnTo>
                  <a:lnTo>
                    <a:pt x="233" y="4"/>
                  </a:lnTo>
                  <a:lnTo>
                    <a:pt x="214" y="5"/>
                  </a:lnTo>
                  <a:lnTo>
                    <a:pt x="216" y="14"/>
                  </a:lnTo>
                  <a:lnTo>
                    <a:pt x="173" y="16"/>
                  </a:lnTo>
                  <a:lnTo>
                    <a:pt x="144" y="16"/>
                  </a:lnTo>
                  <a:lnTo>
                    <a:pt x="139" y="2"/>
                  </a:lnTo>
                  <a:lnTo>
                    <a:pt x="127" y="0"/>
                  </a:lnTo>
                  <a:lnTo>
                    <a:pt x="135" y="14"/>
                  </a:lnTo>
                  <a:lnTo>
                    <a:pt x="116" y="14"/>
                  </a:lnTo>
                  <a:lnTo>
                    <a:pt x="107" y="2"/>
                  </a:lnTo>
                  <a:lnTo>
                    <a:pt x="103" y="14"/>
                  </a:lnTo>
                  <a:lnTo>
                    <a:pt x="80" y="14"/>
                  </a:lnTo>
                  <a:lnTo>
                    <a:pt x="61" y="14"/>
                  </a:lnTo>
                  <a:lnTo>
                    <a:pt x="13" y="16"/>
                  </a:lnTo>
                  <a:lnTo>
                    <a:pt x="2" y="23"/>
                  </a:lnTo>
                  <a:lnTo>
                    <a:pt x="0" y="66"/>
                  </a:lnTo>
                  <a:lnTo>
                    <a:pt x="2" y="94"/>
                  </a:lnTo>
                  <a:lnTo>
                    <a:pt x="0" y="142"/>
                  </a:lnTo>
                  <a:lnTo>
                    <a:pt x="54" y="144"/>
                  </a:lnTo>
                  <a:lnTo>
                    <a:pt x="54" y="173"/>
                  </a:lnTo>
                  <a:lnTo>
                    <a:pt x="77" y="173"/>
                  </a:lnTo>
                  <a:lnTo>
                    <a:pt x="144" y="174"/>
                  </a:lnTo>
                  <a:lnTo>
                    <a:pt x="160" y="173"/>
                  </a:lnTo>
                  <a:lnTo>
                    <a:pt x="175" y="166"/>
                  </a:lnTo>
                  <a:lnTo>
                    <a:pt x="192" y="174"/>
                  </a:lnTo>
                  <a:lnTo>
                    <a:pt x="192" y="180"/>
                  </a:lnTo>
                  <a:lnTo>
                    <a:pt x="192" y="180"/>
                  </a:lnTo>
                  <a:lnTo>
                    <a:pt x="192" y="1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83">
              <a:extLst>
                <a:ext uri="{FF2B5EF4-FFF2-40B4-BE49-F238E27FC236}">
                  <a16:creationId xmlns:a16="http://schemas.microsoft.com/office/drawing/2014/main" id="{32FB4A83-BEB9-DE93-9EA9-321DA79674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2322" y="5452531"/>
              <a:ext cx="847012" cy="422377"/>
            </a:xfrm>
            <a:custGeom>
              <a:avLst/>
              <a:gdLst>
                <a:gd name="T0" fmla="*/ 158 w 375"/>
                <a:gd name="T1" fmla="*/ 187 h 187"/>
                <a:gd name="T2" fmla="*/ 194 w 375"/>
                <a:gd name="T3" fmla="*/ 181 h 187"/>
                <a:gd name="T4" fmla="*/ 261 w 375"/>
                <a:gd name="T5" fmla="*/ 183 h 187"/>
                <a:gd name="T6" fmla="*/ 281 w 375"/>
                <a:gd name="T7" fmla="*/ 185 h 187"/>
                <a:gd name="T8" fmla="*/ 285 w 375"/>
                <a:gd name="T9" fmla="*/ 164 h 187"/>
                <a:gd name="T10" fmla="*/ 283 w 375"/>
                <a:gd name="T11" fmla="*/ 140 h 187"/>
                <a:gd name="T12" fmla="*/ 329 w 375"/>
                <a:gd name="T13" fmla="*/ 140 h 187"/>
                <a:gd name="T14" fmla="*/ 350 w 375"/>
                <a:gd name="T15" fmla="*/ 98 h 187"/>
                <a:gd name="T16" fmla="*/ 356 w 375"/>
                <a:gd name="T17" fmla="*/ 82 h 187"/>
                <a:gd name="T18" fmla="*/ 375 w 375"/>
                <a:gd name="T19" fmla="*/ 30 h 187"/>
                <a:gd name="T20" fmla="*/ 327 w 375"/>
                <a:gd name="T21" fmla="*/ 18 h 187"/>
                <a:gd name="T22" fmla="*/ 295 w 375"/>
                <a:gd name="T23" fmla="*/ 19 h 187"/>
                <a:gd name="T24" fmla="*/ 286 w 375"/>
                <a:gd name="T25" fmla="*/ 5 h 187"/>
                <a:gd name="T26" fmla="*/ 261 w 375"/>
                <a:gd name="T27" fmla="*/ 5 h 187"/>
                <a:gd name="T28" fmla="*/ 229 w 375"/>
                <a:gd name="T29" fmla="*/ 5 h 187"/>
                <a:gd name="T30" fmla="*/ 201 w 375"/>
                <a:gd name="T31" fmla="*/ 18 h 187"/>
                <a:gd name="T32" fmla="*/ 194 w 375"/>
                <a:gd name="T33" fmla="*/ 3 h 187"/>
                <a:gd name="T34" fmla="*/ 162 w 375"/>
                <a:gd name="T35" fmla="*/ 3 h 187"/>
                <a:gd name="T36" fmla="*/ 130 w 375"/>
                <a:gd name="T37" fmla="*/ 0 h 187"/>
                <a:gd name="T38" fmla="*/ 126 w 375"/>
                <a:gd name="T39" fmla="*/ 21 h 187"/>
                <a:gd name="T40" fmla="*/ 62 w 375"/>
                <a:gd name="T41" fmla="*/ 19 h 187"/>
                <a:gd name="T42" fmla="*/ 0 w 375"/>
                <a:gd name="T43" fmla="*/ 19 h 187"/>
                <a:gd name="T44" fmla="*/ 2 w 375"/>
                <a:gd name="T45" fmla="*/ 32 h 187"/>
                <a:gd name="T46" fmla="*/ 9 w 375"/>
                <a:gd name="T47" fmla="*/ 78 h 187"/>
                <a:gd name="T48" fmla="*/ 21 w 375"/>
                <a:gd name="T49" fmla="*/ 164 h 187"/>
                <a:gd name="T50" fmla="*/ 26 w 375"/>
                <a:gd name="T51" fmla="*/ 183 h 187"/>
                <a:gd name="T52" fmla="*/ 60 w 375"/>
                <a:gd name="T53" fmla="*/ 183 h 187"/>
                <a:gd name="T54" fmla="*/ 126 w 375"/>
                <a:gd name="T55" fmla="*/ 185 h 187"/>
                <a:gd name="T56" fmla="*/ 158 w 375"/>
                <a:gd name="T57" fmla="*/ 187 h 187"/>
                <a:gd name="T58" fmla="*/ 158 w 375"/>
                <a:gd name="T59" fmla="*/ 187 h 187"/>
                <a:gd name="T60" fmla="*/ 158 w 375"/>
                <a:gd name="T61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5" h="187">
                  <a:moveTo>
                    <a:pt x="158" y="187"/>
                  </a:moveTo>
                  <a:lnTo>
                    <a:pt x="194" y="181"/>
                  </a:lnTo>
                  <a:lnTo>
                    <a:pt x="261" y="183"/>
                  </a:lnTo>
                  <a:lnTo>
                    <a:pt x="281" y="185"/>
                  </a:lnTo>
                  <a:lnTo>
                    <a:pt x="285" y="164"/>
                  </a:lnTo>
                  <a:lnTo>
                    <a:pt x="283" y="140"/>
                  </a:lnTo>
                  <a:lnTo>
                    <a:pt x="329" y="140"/>
                  </a:lnTo>
                  <a:lnTo>
                    <a:pt x="350" y="98"/>
                  </a:lnTo>
                  <a:lnTo>
                    <a:pt x="356" y="82"/>
                  </a:lnTo>
                  <a:lnTo>
                    <a:pt x="375" y="30"/>
                  </a:lnTo>
                  <a:lnTo>
                    <a:pt x="327" y="18"/>
                  </a:lnTo>
                  <a:lnTo>
                    <a:pt x="295" y="19"/>
                  </a:lnTo>
                  <a:lnTo>
                    <a:pt x="286" y="5"/>
                  </a:lnTo>
                  <a:lnTo>
                    <a:pt x="261" y="5"/>
                  </a:lnTo>
                  <a:lnTo>
                    <a:pt x="229" y="5"/>
                  </a:lnTo>
                  <a:lnTo>
                    <a:pt x="201" y="18"/>
                  </a:lnTo>
                  <a:lnTo>
                    <a:pt x="194" y="3"/>
                  </a:lnTo>
                  <a:lnTo>
                    <a:pt x="162" y="3"/>
                  </a:lnTo>
                  <a:lnTo>
                    <a:pt x="130" y="0"/>
                  </a:lnTo>
                  <a:lnTo>
                    <a:pt x="126" y="21"/>
                  </a:lnTo>
                  <a:lnTo>
                    <a:pt x="62" y="19"/>
                  </a:lnTo>
                  <a:lnTo>
                    <a:pt x="0" y="19"/>
                  </a:lnTo>
                  <a:lnTo>
                    <a:pt x="2" y="32"/>
                  </a:lnTo>
                  <a:lnTo>
                    <a:pt x="9" y="78"/>
                  </a:lnTo>
                  <a:lnTo>
                    <a:pt x="21" y="164"/>
                  </a:lnTo>
                  <a:lnTo>
                    <a:pt x="26" y="183"/>
                  </a:lnTo>
                  <a:lnTo>
                    <a:pt x="60" y="183"/>
                  </a:lnTo>
                  <a:lnTo>
                    <a:pt x="126" y="185"/>
                  </a:lnTo>
                  <a:lnTo>
                    <a:pt x="158" y="187"/>
                  </a:lnTo>
                  <a:lnTo>
                    <a:pt x="158" y="187"/>
                  </a:lnTo>
                  <a:lnTo>
                    <a:pt x="158" y="1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84">
              <a:extLst>
                <a:ext uri="{FF2B5EF4-FFF2-40B4-BE49-F238E27FC236}">
                  <a16:creationId xmlns:a16="http://schemas.microsoft.com/office/drawing/2014/main" id="{FE6B0FF3-0AB2-EC4B-92D1-54270E76FA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4226059"/>
              <a:ext cx="616625" cy="469809"/>
            </a:xfrm>
            <a:custGeom>
              <a:avLst/>
              <a:gdLst>
                <a:gd name="T0" fmla="*/ 47 w 273"/>
                <a:gd name="T1" fmla="*/ 208 h 208"/>
                <a:gd name="T2" fmla="*/ 66 w 273"/>
                <a:gd name="T3" fmla="*/ 197 h 208"/>
                <a:gd name="T4" fmla="*/ 105 w 273"/>
                <a:gd name="T5" fmla="*/ 196 h 208"/>
                <a:gd name="T6" fmla="*/ 148 w 273"/>
                <a:gd name="T7" fmla="*/ 194 h 208"/>
                <a:gd name="T8" fmla="*/ 175 w 273"/>
                <a:gd name="T9" fmla="*/ 190 h 208"/>
                <a:gd name="T10" fmla="*/ 216 w 273"/>
                <a:gd name="T11" fmla="*/ 190 h 208"/>
                <a:gd name="T12" fmla="*/ 239 w 273"/>
                <a:gd name="T13" fmla="*/ 164 h 208"/>
                <a:gd name="T14" fmla="*/ 273 w 273"/>
                <a:gd name="T15" fmla="*/ 132 h 208"/>
                <a:gd name="T16" fmla="*/ 260 w 273"/>
                <a:gd name="T17" fmla="*/ 117 h 208"/>
                <a:gd name="T18" fmla="*/ 250 w 273"/>
                <a:gd name="T19" fmla="*/ 108 h 208"/>
                <a:gd name="T20" fmla="*/ 241 w 273"/>
                <a:gd name="T21" fmla="*/ 98 h 208"/>
                <a:gd name="T22" fmla="*/ 228 w 273"/>
                <a:gd name="T23" fmla="*/ 91 h 208"/>
                <a:gd name="T24" fmla="*/ 219 w 273"/>
                <a:gd name="T25" fmla="*/ 84 h 208"/>
                <a:gd name="T26" fmla="*/ 219 w 273"/>
                <a:gd name="T27" fmla="*/ 68 h 208"/>
                <a:gd name="T28" fmla="*/ 202 w 273"/>
                <a:gd name="T29" fmla="*/ 71 h 208"/>
                <a:gd name="T30" fmla="*/ 189 w 273"/>
                <a:gd name="T31" fmla="*/ 66 h 208"/>
                <a:gd name="T32" fmla="*/ 177 w 273"/>
                <a:gd name="T33" fmla="*/ 64 h 208"/>
                <a:gd name="T34" fmla="*/ 164 w 273"/>
                <a:gd name="T35" fmla="*/ 57 h 208"/>
                <a:gd name="T36" fmla="*/ 159 w 273"/>
                <a:gd name="T37" fmla="*/ 46 h 208"/>
                <a:gd name="T38" fmla="*/ 152 w 273"/>
                <a:gd name="T39" fmla="*/ 39 h 208"/>
                <a:gd name="T40" fmla="*/ 136 w 273"/>
                <a:gd name="T41" fmla="*/ 30 h 208"/>
                <a:gd name="T42" fmla="*/ 121 w 273"/>
                <a:gd name="T43" fmla="*/ 16 h 208"/>
                <a:gd name="T44" fmla="*/ 109 w 273"/>
                <a:gd name="T45" fmla="*/ 11 h 208"/>
                <a:gd name="T46" fmla="*/ 98 w 273"/>
                <a:gd name="T47" fmla="*/ 0 h 208"/>
                <a:gd name="T48" fmla="*/ 84 w 273"/>
                <a:gd name="T49" fmla="*/ 2 h 208"/>
                <a:gd name="T50" fmla="*/ 52 w 273"/>
                <a:gd name="T51" fmla="*/ 50 h 208"/>
                <a:gd name="T52" fmla="*/ 43 w 273"/>
                <a:gd name="T53" fmla="*/ 75 h 208"/>
                <a:gd name="T54" fmla="*/ 38 w 273"/>
                <a:gd name="T55" fmla="*/ 91 h 208"/>
                <a:gd name="T56" fmla="*/ 24 w 273"/>
                <a:gd name="T57" fmla="*/ 130 h 208"/>
                <a:gd name="T58" fmla="*/ 9 w 273"/>
                <a:gd name="T59" fmla="*/ 160 h 208"/>
                <a:gd name="T60" fmla="*/ 0 w 273"/>
                <a:gd name="T61" fmla="*/ 185 h 208"/>
                <a:gd name="T62" fmla="*/ 34 w 273"/>
                <a:gd name="T63" fmla="*/ 199 h 208"/>
                <a:gd name="T64" fmla="*/ 47 w 273"/>
                <a:gd name="T65" fmla="*/ 208 h 208"/>
                <a:gd name="T66" fmla="*/ 47 w 273"/>
                <a:gd name="T67" fmla="*/ 208 h 208"/>
                <a:gd name="T68" fmla="*/ 47 w 273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3" h="208">
                  <a:moveTo>
                    <a:pt x="47" y="208"/>
                  </a:moveTo>
                  <a:lnTo>
                    <a:pt x="66" y="197"/>
                  </a:lnTo>
                  <a:lnTo>
                    <a:pt x="105" y="196"/>
                  </a:lnTo>
                  <a:lnTo>
                    <a:pt x="148" y="194"/>
                  </a:lnTo>
                  <a:lnTo>
                    <a:pt x="175" y="190"/>
                  </a:lnTo>
                  <a:lnTo>
                    <a:pt x="216" y="190"/>
                  </a:lnTo>
                  <a:lnTo>
                    <a:pt x="239" y="164"/>
                  </a:lnTo>
                  <a:lnTo>
                    <a:pt x="273" y="132"/>
                  </a:lnTo>
                  <a:lnTo>
                    <a:pt x="260" y="117"/>
                  </a:lnTo>
                  <a:lnTo>
                    <a:pt x="250" y="108"/>
                  </a:lnTo>
                  <a:lnTo>
                    <a:pt x="241" y="98"/>
                  </a:lnTo>
                  <a:lnTo>
                    <a:pt x="228" y="91"/>
                  </a:lnTo>
                  <a:lnTo>
                    <a:pt x="219" y="84"/>
                  </a:lnTo>
                  <a:lnTo>
                    <a:pt x="219" y="68"/>
                  </a:lnTo>
                  <a:lnTo>
                    <a:pt x="202" y="71"/>
                  </a:lnTo>
                  <a:lnTo>
                    <a:pt x="189" y="66"/>
                  </a:lnTo>
                  <a:lnTo>
                    <a:pt x="177" y="64"/>
                  </a:lnTo>
                  <a:lnTo>
                    <a:pt x="164" y="57"/>
                  </a:lnTo>
                  <a:lnTo>
                    <a:pt x="159" y="46"/>
                  </a:lnTo>
                  <a:lnTo>
                    <a:pt x="152" y="39"/>
                  </a:lnTo>
                  <a:lnTo>
                    <a:pt x="136" y="30"/>
                  </a:lnTo>
                  <a:lnTo>
                    <a:pt x="121" y="16"/>
                  </a:lnTo>
                  <a:lnTo>
                    <a:pt x="109" y="11"/>
                  </a:lnTo>
                  <a:lnTo>
                    <a:pt x="98" y="0"/>
                  </a:lnTo>
                  <a:lnTo>
                    <a:pt x="84" y="2"/>
                  </a:lnTo>
                  <a:lnTo>
                    <a:pt x="52" y="50"/>
                  </a:lnTo>
                  <a:lnTo>
                    <a:pt x="43" y="75"/>
                  </a:lnTo>
                  <a:lnTo>
                    <a:pt x="38" y="91"/>
                  </a:lnTo>
                  <a:lnTo>
                    <a:pt x="24" y="130"/>
                  </a:lnTo>
                  <a:lnTo>
                    <a:pt x="9" y="160"/>
                  </a:lnTo>
                  <a:lnTo>
                    <a:pt x="0" y="185"/>
                  </a:lnTo>
                  <a:lnTo>
                    <a:pt x="34" y="199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85">
              <a:extLst>
                <a:ext uri="{FF2B5EF4-FFF2-40B4-BE49-F238E27FC236}">
                  <a16:creationId xmlns:a16="http://schemas.microsoft.com/office/drawing/2014/main" id="{40994A38-1A23-1D84-8612-D9F2B7E918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65586" y="6066897"/>
              <a:ext cx="923808" cy="815391"/>
            </a:xfrm>
            <a:custGeom>
              <a:avLst/>
              <a:gdLst>
                <a:gd name="T0" fmla="*/ 245 w 409"/>
                <a:gd name="T1" fmla="*/ 361 h 361"/>
                <a:gd name="T2" fmla="*/ 263 w 409"/>
                <a:gd name="T3" fmla="*/ 353 h 361"/>
                <a:gd name="T4" fmla="*/ 270 w 409"/>
                <a:gd name="T5" fmla="*/ 342 h 361"/>
                <a:gd name="T6" fmla="*/ 284 w 409"/>
                <a:gd name="T7" fmla="*/ 340 h 361"/>
                <a:gd name="T8" fmla="*/ 295 w 409"/>
                <a:gd name="T9" fmla="*/ 347 h 361"/>
                <a:gd name="T10" fmla="*/ 307 w 409"/>
                <a:gd name="T11" fmla="*/ 349 h 361"/>
                <a:gd name="T12" fmla="*/ 323 w 409"/>
                <a:gd name="T13" fmla="*/ 338 h 361"/>
                <a:gd name="T14" fmla="*/ 331 w 409"/>
                <a:gd name="T15" fmla="*/ 319 h 361"/>
                <a:gd name="T16" fmla="*/ 354 w 409"/>
                <a:gd name="T17" fmla="*/ 299 h 361"/>
                <a:gd name="T18" fmla="*/ 370 w 409"/>
                <a:gd name="T19" fmla="*/ 296 h 361"/>
                <a:gd name="T20" fmla="*/ 375 w 409"/>
                <a:gd name="T21" fmla="*/ 280 h 361"/>
                <a:gd name="T22" fmla="*/ 391 w 409"/>
                <a:gd name="T23" fmla="*/ 278 h 361"/>
                <a:gd name="T24" fmla="*/ 402 w 409"/>
                <a:gd name="T25" fmla="*/ 271 h 361"/>
                <a:gd name="T26" fmla="*/ 395 w 409"/>
                <a:gd name="T27" fmla="*/ 256 h 361"/>
                <a:gd name="T28" fmla="*/ 393 w 409"/>
                <a:gd name="T29" fmla="*/ 242 h 361"/>
                <a:gd name="T30" fmla="*/ 409 w 409"/>
                <a:gd name="T31" fmla="*/ 223 h 361"/>
                <a:gd name="T32" fmla="*/ 389 w 409"/>
                <a:gd name="T33" fmla="*/ 219 h 361"/>
                <a:gd name="T34" fmla="*/ 331 w 409"/>
                <a:gd name="T35" fmla="*/ 223 h 361"/>
                <a:gd name="T36" fmla="*/ 334 w 409"/>
                <a:gd name="T37" fmla="*/ 194 h 361"/>
                <a:gd name="T38" fmla="*/ 336 w 409"/>
                <a:gd name="T39" fmla="*/ 151 h 361"/>
                <a:gd name="T40" fmla="*/ 334 w 409"/>
                <a:gd name="T41" fmla="*/ 84 h 361"/>
                <a:gd name="T42" fmla="*/ 338 w 409"/>
                <a:gd name="T43" fmla="*/ 57 h 361"/>
                <a:gd name="T44" fmla="*/ 338 w 409"/>
                <a:gd name="T45" fmla="*/ 29 h 361"/>
                <a:gd name="T46" fmla="*/ 283 w 409"/>
                <a:gd name="T47" fmla="*/ 13 h 361"/>
                <a:gd name="T48" fmla="*/ 231 w 409"/>
                <a:gd name="T49" fmla="*/ 0 h 361"/>
                <a:gd name="T50" fmla="*/ 224 w 409"/>
                <a:gd name="T51" fmla="*/ 9 h 361"/>
                <a:gd name="T52" fmla="*/ 222 w 409"/>
                <a:gd name="T53" fmla="*/ 57 h 361"/>
                <a:gd name="T54" fmla="*/ 220 w 409"/>
                <a:gd name="T55" fmla="*/ 89 h 361"/>
                <a:gd name="T56" fmla="*/ 201 w 409"/>
                <a:gd name="T57" fmla="*/ 96 h 361"/>
                <a:gd name="T58" fmla="*/ 172 w 409"/>
                <a:gd name="T59" fmla="*/ 112 h 361"/>
                <a:gd name="T60" fmla="*/ 163 w 409"/>
                <a:gd name="T61" fmla="*/ 105 h 361"/>
                <a:gd name="T62" fmla="*/ 39 w 409"/>
                <a:gd name="T63" fmla="*/ 148 h 361"/>
                <a:gd name="T64" fmla="*/ 0 w 409"/>
                <a:gd name="T65" fmla="*/ 146 h 361"/>
                <a:gd name="T66" fmla="*/ 24 w 409"/>
                <a:gd name="T67" fmla="*/ 304 h 361"/>
                <a:gd name="T68" fmla="*/ 32 w 409"/>
                <a:gd name="T69" fmla="*/ 356 h 361"/>
                <a:gd name="T70" fmla="*/ 201 w 409"/>
                <a:gd name="T71" fmla="*/ 358 h 361"/>
                <a:gd name="T72" fmla="*/ 245 w 409"/>
                <a:gd name="T73" fmla="*/ 361 h 361"/>
                <a:gd name="T74" fmla="*/ 245 w 409"/>
                <a:gd name="T75" fmla="*/ 361 h 361"/>
                <a:gd name="T76" fmla="*/ 245 w 409"/>
                <a:gd name="T77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9" h="361">
                  <a:moveTo>
                    <a:pt x="245" y="361"/>
                  </a:moveTo>
                  <a:lnTo>
                    <a:pt x="263" y="353"/>
                  </a:lnTo>
                  <a:lnTo>
                    <a:pt x="270" y="342"/>
                  </a:lnTo>
                  <a:lnTo>
                    <a:pt x="284" y="340"/>
                  </a:lnTo>
                  <a:lnTo>
                    <a:pt x="295" y="347"/>
                  </a:lnTo>
                  <a:lnTo>
                    <a:pt x="307" y="349"/>
                  </a:lnTo>
                  <a:lnTo>
                    <a:pt x="323" y="338"/>
                  </a:lnTo>
                  <a:lnTo>
                    <a:pt x="331" y="319"/>
                  </a:lnTo>
                  <a:lnTo>
                    <a:pt x="354" y="299"/>
                  </a:lnTo>
                  <a:lnTo>
                    <a:pt x="370" y="296"/>
                  </a:lnTo>
                  <a:lnTo>
                    <a:pt x="375" y="280"/>
                  </a:lnTo>
                  <a:lnTo>
                    <a:pt x="391" y="278"/>
                  </a:lnTo>
                  <a:lnTo>
                    <a:pt x="402" y="271"/>
                  </a:lnTo>
                  <a:lnTo>
                    <a:pt x="395" y="256"/>
                  </a:lnTo>
                  <a:lnTo>
                    <a:pt x="393" y="242"/>
                  </a:lnTo>
                  <a:lnTo>
                    <a:pt x="409" y="223"/>
                  </a:lnTo>
                  <a:lnTo>
                    <a:pt x="389" y="219"/>
                  </a:lnTo>
                  <a:lnTo>
                    <a:pt x="331" y="223"/>
                  </a:lnTo>
                  <a:lnTo>
                    <a:pt x="334" y="194"/>
                  </a:lnTo>
                  <a:lnTo>
                    <a:pt x="336" y="151"/>
                  </a:lnTo>
                  <a:lnTo>
                    <a:pt x="334" y="84"/>
                  </a:lnTo>
                  <a:lnTo>
                    <a:pt x="338" y="57"/>
                  </a:lnTo>
                  <a:lnTo>
                    <a:pt x="338" y="29"/>
                  </a:lnTo>
                  <a:lnTo>
                    <a:pt x="283" y="13"/>
                  </a:lnTo>
                  <a:lnTo>
                    <a:pt x="231" y="0"/>
                  </a:lnTo>
                  <a:lnTo>
                    <a:pt x="224" y="9"/>
                  </a:lnTo>
                  <a:lnTo>
                    <a:pt x="222" y="57"/>
                  </a:lnTo>
                  <a:lnTo>
                    <a:pt x="220" y="89"/>
                  </a:lnTo>
                  <a:lnTo>
                    <a:pt x="201" y="96"/>
                  </a:lnTo>
                  <a:lnTo>
                    <a:pt x="172" y="112"/>
                  </a:lnTo>
                  <a:lnTo>
                    <a:pt x="163" y="105"/>
                  </a:lnTo>
                  <a:lnTo>
                    <a:pt x="39" y="148"/>
                  </a:lnTo>
                  <a:lnTo>
                    <a:pt x="0" y="146"/>
                  </a:lnTo>
                  <a:lnTo>
                    <a:pt x="24" y="304"/>
                  </a:lnTo>
                  <a:lnTo>
                    <a:pt x="32" y="356"/>
                  </a:lnTo>
                  <a:lnTo>
                    <a:pt x="201" y="358"/>
                  </a:lnTo>
                  <a:lnTo>
                    <a:pt x="245" y="361"/>
                  </a:lnTo>
                  <a:lnTo>
                    <a:pt x="245" y="361"/>
                  </a:lnTo>
                  <a:lnTo>
                    <a:pt x="245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86">
              <a:extLst>
                <a:ext uri="{FF2B5EF4-FFF2-40B4-BE49-F238E27FC236}">
                  <a16:creationId xmlns:a16="http://schemas.microsoft.com/office/drawing/2014/main" id="{6F98E165-BB3F-B5F0-277B-1D0368C7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87948" y="6407961"/>
              <a:ext cx="359134" cy="627918"/>
            </a:xfrm>
            <a:custGeom>
              <a:avLst/>
              <a:gdLst>
                <a:gd name="T0" fmla="*/ 80 w 159"/>
                <a:gd name="T1" fmla="*/ 278 h 278"/>
                <a:gd name="T2" fmla="*/ 82 w 159"/>
                <a:gd name="T3" fmla="*/ 237 h 278"/>
                <a:gd name="T4" fmla="*/ 80 w 159"/>
                <a:gd name="T5" fmla="*/ 202 h 278"/>
                <a:gd name="T6" fmla="*/ 103 w 159"/>
                <a:gd name="T7" fmla="*/ 200 h 278"/>
                <a:gd name="T8" fmla="*/ 118 w 159"/>
                <a:gd name="T9" fmla="*/ 209 h 278"/>
                <a:gd name="T10" fmla="*/ 127 w 159"/>
                <a:gd name="T11" fmla="*/ 161 h 278"/>
                <a:gd name="T12" fmla="*/ 135 w 159"/>
                <a:gd name="T13" fmla="*/ 143 h 278"/>
                <a:gd name="T14" fmla="*/ 137 w 159"/>
                <a:gd name="T15" fmla="*/ 111 h 278"/>
                <a:gd name="T16" fmla="*/ 128 w 159"/>
                <a:gd name="T17" fmla="*/ 97 h 278"/>
                <a:gd name="T18" fmla="*/ 151 w 159"/>
                <a:gd name="T19" fmla="*/ 97 h 278"/>
                <a:gd name="T20" fmla="*/ 151 w 159"/>
                <a:gd name="T21" fmla="*/ 70 h 278"/>
                <a:gd name="T22" fmla="*/ 159 w 159"/>
                <a:gd name="T23" fmla="*/ 59 h 278"/>
                <a:gd name="T24" fmla="*/ 159 w 159"/>
                <a:gd name="T25" fmla="*/ 41 h 278"/>
                <a:gd name="T26" fmla="*/ 150 w 159"/>
                <a:gd name="T27" fmla="*/ 25 h 278"/>
                <a:gd name="T28" fmla="*/ 143 w 159"/>
                <a:gd name="T29" fmla="*/ 11 h 278"/>
                <a:gd name="T30" fmla="*/ 130 w 159"/>
                <a:gd name="T31" fmla="*/ 4 h 278"/>
                <a:gd name="T32" fmla="*/ 86 w 159"/>
                <a:gd name="T33" fmla="*/ 4 h 278"/>
                <a:gd name="T34" fmla="*/ 66 w 159"/>
                <a:gd name="T35" fmla="*/ 2 h 278"/>
                <a:gd name="T36" fmla="*/ 7 w 159"/>
                <a:gd name="T37" fmla="*/ 0 h 278"/>
                <a:gd name="T38" fmla="*/ 0 w 159"/>
                <a:gd name="T39" fmla="*/ 41 h 278"/>
                <a:gd name="T40" fmla="*/ 0 w 159"/>
                <a:gd name="T41" fmla="*/ 72 h 278"/>
                <a:gd name="T42" fmla="*/ 0 w 159"/>
                <a:gd name="T43" fmla="*/ 95 h 278"/>
                <a:gd name="T44" fmla="*/ 16 w 159"/>
                <a:gd name="T45" fmla="*/ 93 h 278"/>
                <a:gd name="T46" fmla="*/ 20 w 159"/>
                <a:gd name="T47" fmla="*/ 113 h 278"/>
                <a:gd name="T48" fmla="*/ 30 w 159"/>
                <a:gd name="T49" fmla="*/ 134 h 278"/>
                <a:gd name="T50" fmla="*/ 29 w 159"/>
                <a:gd name="T51" fmla="*/ 146 h 278"/>
                <a:gd name="T52" fmla="*/ 46 w 159"/>
                <a:gd name="T53" fmla="*/ 155 h 278"/>
                <a:gd name="T54" fmla="*/ 55 w 159"/>
                <a:gd name="T55" fmla="*/ 166 h 278"/>
                <a:gd name="T56" fmla="*/ 57 w 159"/>
                <a:gd name="T57" fmla="*/ 182 h 278"/>
                <a:gd name="T58" fmla="*/ 52 w 159"/>
                <a:gd name="T59" fmla="*/ 200 h 278"/>
                <a:gd name="T60" fmla="*/ 43 w 159"/>
                <a:gd name="T61" fmla="*/ 216 h 278"/>
                <a:gd name="T62" fmla="*/ 55 w 159"/>
                <a:gd name="T63" fmla="*/ 223 h 278"/>
                <a:gd name="T64" fmla="*/ 57 w 159"/>
                <a:gd name="T65" fmla="*/ 237 h 278"/>
                <a:gd name="T66" fmla="*/ 54 w 159"/>
                <a:gd name="T67" fmla="*/ 253 h 278"/>
                <a:gd name="T68" fmla="*/ 50 w 159"/>
                <a:gd name="T69" fmla="*/ 266 h 278"/>
                <a:gd name="T70" fmla="*/ 54 w 159"/>
                <a:gd name="T71" fmla="*/ 278 h 278"/>
                <a:gd name="T72" fmla="*/ 80 w 159"/>
                <a:gd name="T73" fmla="*/ 278 h 278"/>
                <a:gd name="T74" fmla="*/ 80 w 159"/>
                <a:gd name="T75" fmla="*/ 278 h 278"/>
                <a:gd name="T76" fmla="*/ 80 w 159"/>
                <a:gd name="T77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9" h="278">
                  <a:moveTo>
                    <a:pt x="80" y="278"/>
                  </a:moveTo>
                  <a:lnTo>
                    <a:pt x="82" y="237"/>
                  </a:lnTo>
                  <a:lnTo>
                    <a:pt x="80" y="202"/>
                  </a:lnTo>
                  <a:lnTo>
                    <a:pt x="103" y="200"/>
                  </a:lnTo>
                  <a:lnTo>
                    <a:pt x="118" y="209"/>
                  </a:lnTo>
                  <a:lnTo>
                    <a:pt x="127" y="161"/>
                  </a:lnTo>
                  <a:lnTo>
                    <a:pt x="135" y="143"/>
                  </a:lnTo>
                  <a:lnTo>
                    <a:pt x="137" y="111"/>
                  </a:lnTo>
                  <a:lnTo>
                    <a:pt x="128" y="97"/>
                  </a:lnTo>
                  <a:lnTo>
                    <a:pt x="151" y="97"/>
                  </a:lnTo>
                  <a:lnTo>
                    <a:pt x="151" y="70"/>
                  </a:lnTo>
                  <a:lnTo>
                    <a:pt x="159" y="59"/>
                  </a:lnTo>
                  <a:lnTo>
                    <a:pt x="159" y="41"/>
                  </a:lnTo>
                  <a:lnTo>
                    <a:pt x="150" y="25"/>
                  </a:lnTo>
                  <a:lnTo>
                    <a:pt x="143" y="11"/>
                  </a:lnTo>
                  <a:lnTo>
                    <a:pt x="130" y="4"/>
                  </a:lnTo>
                  <a:lnTo>
                    <a:pt x="86" y="4"/>
                  </a:lnTo>
                  <a:lnTo>
                    <a:pt x="66" y="2"/>
                  </a:lnTo>
                  <a:lnTo>
                    <a:pt x="7" y="0"/>
                  </a:lnTo>
                  <a:lnTo>
                    <a:pt x="0" y="41"/>
                  </a:lnTo>
                  <a:lnTo>
                    <a:pt x="0" y="72"/>
                  </a:lnTo>
                  <a:lnTo>
                    <a:pt x="0" y="95"/>
                  </a:lnTo>
                  <a:lnTo>
                    <a:pt x="16" y="93"/>
                  </a:lnTo>
                  <a:lnTo>
                    <a:pt x="20" y="113"/>
                  </a:lnTo>
                  <a:lnTo>
                    <a:pt x="30" y="134"/>
                  </a:lnTo>
                  <a:lnTo>
                    <a:pt x="29" y="146"/>
                  </a:lnTo>
                  <a:lnTo>
                    <a:pt x="46" y="155"/>
                  </a:lnTo>
                  <a:lnTo>
                    <a:pt x="55" y="166"/>
                  </a:lnTo>
                  <a:lnTo>
                    <a:pt x="57" y="182"/>
                  </a:lnTo>
                  <a:lnTo>
                    <a:pt x="52" y="200"/>
                  </a:lnTo>
                  <a:lnTo>
                    <a:pt x="43" y="216"/>
                  </a:lnTo>
                  <a:lnTo>
                    <a:pt x="55" y="223"/>
                  </a:lnTo>
                  <a:lnTo>
                    <a:pt x="57" y="237"/>
                  </a:lnTo>
                  <a:lnTo>
                    <a:pt x="54" y="253"/>
                  </a:lnTo>
                  <a:lnTo>
                    <a:pt x="50" y="266"/>
                  </a:lnTo>
                  <a:lnTo>
                    <a:pt x="54" y="278"/>
                  </a:lnTo>
                  <a:lnTo>
                    <a:pt x="80" y="278"/>
                  </a:lnTo>
                  <a:lnTo>
                    <a:pt x="80" y="278"/>
                  </a:lnTo>
                  <a:lnTo>
                    <a:pt x="80" y="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87">
              <a:extLst>
                <a:ext uri="{FF2B5EF4-FFF2-40B4-BE49-F238E27FC236}">
                  <a16:creationId xmlns:a16="http://schemas.microsoft.com/office/drawing/2014/main" id="{343362F9-F363-418C-2373-5AB3631F67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06845" y="5504482"/>
              <a:ext cx="630177" cy="711490"/>
            </a:xfrm>
            <a:custGeom>
              <a:avLst/>
              <a:gdLst>
                <a:gd name="T0" fmla="*/ 122 w 279"/>
                <a:gd name="T1" fmla="*/ 315 h 315"/>
                <a:gd name="T2" fmla="*/ 137 w 279"/>
                <a:gd name="T3" fmla="*/ 301 h 315"/>
                <a:gd name="T4" fmla="*/ 147 w 279"/>
                <a:gd name="T5" fmla="*/ 292 h 315"/>
                <a:gd name="T6" fmla="*/ 158 w 279"/>
                <a:gd name="T7" fmla="*/ 281 h 315"/>
                <a:gd name="T8" fmla="*/ 169 w 279"/>
                <a:gd name="T9" fmla="*/ 272 h 315"/>
                <a:gd name="T10" fmla="*/ 181 w 279"/>
                <a:gd name="T11" fmla="*/ 260 h 315"/>
                <a:gd name="T12" fmla="*/ 192 w 279"/>
                <a:gd name="T13" fmla="*/ 249 h 315"/>
                <a:gd name="T14" fmla="*/ 206 w 279"/>
                <a:gd name="T15" fmla="*/ 238 h 315"/>
                <a:gd name="T16" fmla="*/ 213 w 279"/>
                <a:gd name="T17" fmla="*/ 226 h 315"/>
                <a:gd name="T18" fmla="*/ 213 w 279"/>
                <a:gd name="T19" fmla="*/ 212 h 315"/>
                <a:gd name="T20" fmla="*/ 217 w 279"/>
                <a:gd name="T21" fmla="*/ 199 h 315"/>
                <a:gd name="T22" fmla="*/ 226 w 279"/>
                <a:gd name="T23" fmla="*/ 189 h 315"/>
                <a:gd name="T24" fmla="*/ 227 w 279"/>
                <a:gd name="T25" fmla="*/ 173 h 315"/>
                <a:gd name="T26" fmla="*/ 222 w 279"/>
                <a:gd name="T27" fmla="*/ 155 h 315"/>
                <a:gd name="T28" fmla="*/ 233 w 279"/>
                <a:gd name="T29" fmla="*/ 148 h 315"/>
                <a:gd name="T30" fmla="*/ 247 w 279"/>
                <a:gd name="T31" fmla="*/ 139 h 315"/>
                <a:gd name="T32" fmla="*/ 256 w 279"/>
                <a:gd name="T33" fmla="*/ 125 h 315"/>
                <a:gd name="T34" fmla="*/ 270 w 279"/>
                <a:gd name="T35" fmla="*/ 112 h 315"/>
                <a:gd name="T36" fmla="*/ 272 w 279"/>
                <a:gd name="T37" fmla="*/ 100 h 315"/>
                <a:gd name="T38" fmla="*/ 279 w 279"/>
                <a:gd name="T39" fmla="*/ 87 h 315"/>
                <a:gd name="T40" fmla="*/ 268 w 279"/>
                <a:gd name="T41" fmla="*/ 80 h 315"/>
                <a:gd name="T42" fmla="*/ 263 w 279"/>
                <a:gd name="T43" fmla="*/ 66 h 315"/>
                <a:gd name="T44" fmla="*/ 258 w 279"/>
                <a:gd name="T45" fmla="*/ 53 h 315"/>
                <a:gd name="T46" fmla="*/ 252 w 279"/>
                <a:gd name="T47" fmla="*/ 39 h 315"/>
                <a:gd name="T48" fmla="*/ 249 w 279"/>
                <a:gd name="T49" fmla="*/ 25 h 315"/>
                <a:gd name="T50" fmla="*/ 245 w 279"/>
                <a:gd name="T51" fmla="*/ 5 h 315"/>
                <a:gd name="T52" fmla="*/ 211 w 279"/>
                <a:gd name="T53" fmla="*/ 5 h 315"/>
                <a:gd name="T54" fmla="*/ 176 w 279"/>
                <a:gd name="T55" fmla="*/ 3 h 315"/>
                <a:gd name="T56" fmla="*/ 144 w 279"/>
                <a:gd name="T57" fmla="*/ 3 h 315"/>
                <a:gd name="T58" fmla="*/ 96 w 279"/>
                <a:gd name="T59" fmla="*/ 0 h 315"/>
                <a:gd name="T60" fmla="*/ 76 w 279"/>
                <a:gd name="T61" fmla="*/ 2 h 315"/>
                <a:gd name="T62" fmla="*/ 60 w 279"/>
                <a:gd name="T63" fmla="*/ 0 h 315"/>
                <a:gd name="T64" fmla="*/ 12 w 279"/>
                <a:gd name="T65" fmla="*/ 0 h 315"/>
                <a:gd name="T66" fmla="*/ 1 w 279"/>
                <a:gd name="T67" fmla="*/ 60 h 315"/>
                <a:gd name="T68" fmla="*/ 1 w 279"/>
                <a:gd name="T69" fmla="*/ 84 h 315"/>
                <a:gd name="T70" fmla="*/ 0 w 279"/>
                <a:gd name="T71" fmla="*/ 121 h 315"/>
                <a:gd name="T72" fmla="*/ 14 w 279"/>
                <a:gd name="T73" fmla="*/ 142 h 315"/>
                <a:gd name="T74" fmla="*/ 12 w 279"/>
                <a:gd name="T75" fmla="*/ 205 h 315"/>
                <a:gd name="T76" fmla="*/ 10 w 279"/>
                <a:gd name="T77" fmla="*/ 226 h 315"/>
                <a:gd name="T78" fmla="*/ 10 w 279"/>
                <a:gd name="T79" fmla="*/ 246 h 315"/>
                <a:gd name="T80" fmla="*/ 23 w 279"/>
                <a:gd name="T81" fmla="*/ 254 h 315"/>
                <a:gd name="T82" fmla="*/ 78 w 279"/>
                <a:gd name="T83" fmla="*/ 258 h 315"/>
                <a:gd name="T84" fmla="*/ 90 w 279"/>
                <a:gd name="T85" fmla="*/ 256 h 315"/>
                <a:gd name="T86" fmla="*/ 99 w 279"/>
                <a:gd name="T87" fmla="*/ 270 h 315"/>
                <a:gd name="T88" fmla="*/ 119 w 279"/>
                <a:gd name="T89" fmla="*/ 308 h 315"/>
                <a:gd name="T90" fmla="*/ 122 w 279"/>
                <a:gd name="T91" fmla="*/ 315 h 315"/>
                <a:gd name="T92" fmla="*/ 122 w 279"/>
                <a:gd name="T93" fmla="*/ 315 h 315"/>
                <a:gd name="T94" fmla="*/ 122 w 279"/>
                <a:gd name="T9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9" h="315">
                  <a:moveTo>
                    <a:pt x="122" y="315"/>
                  </a:moveTo>
                  <a:lnTo>
                    <a:pt x="137" y="301"/>
                  </a:lnTo>
                  <a:lnTo>
                    <a:pt x="147" y="292"/>
                  </a:lnTo>
                  <a:lnTo>
                    <a:pt x="158" y="281"/>
                  </a:lnTo>
                  <a:lnTo>
                    <a:pt x="169" y="272"/>
                  </a:lnTo>
                  <a:lnTo>
                    <a:pt x="181" y="260"/>
                  </a:lnTo>
                  <a:lnTo>
                    <a:pt x="192" y="249"/>
                  </a:lnTo>
                  <a:lnTo>
                    <a:pt x="206" y="238"/>
                  </a:lnTo>
                  <a:lnTo>
                    <a:pt x="213" y="226"/>
                  </a:lnTo>
                  <a:lnTo>
                    <a:pt x="213" y="212"/>
                  </a:lnTo>
                  <a:lnTo>
                    <a:pt x="217" y="199"/>
                  </a:lnTo>
                  <a:lnTo>
                    <a:pt x="226" y="189"/>
                  </a:lnTo>
                  <a:lnTo>
                    <a:pt x="227" y="173"/>
                  </a:lnTo>
                  <a:lnTo>
                    <a:pt x="222" y="155"/>
                  </a:lnTo>
                  <a:lnTo>
                    <a:pt x="233" y="148"/>
                  </a:lnTo>
                  <a:lnTo>
                    <a:pt x="247" y="139"/>
                  </a:lnTo>
                  <a:lnTo>
                    <a:pt x="256" y="125"/>
                  </a:lnTo>
                  <a:lnTo>
                    <a:pt x="270" y="112"/>
                  </a:lnTo>
                  <a:lnTo>
                    <a:pt x="272" y="100"/>
                  </a:lnTo>
                  <a:lnTo>
                    <a:pt x="279" y="87"/>
                  </a:lnTo>
                  <a:lnTo>
                    <a:pt x="268" y="80"/>
                  </a:lnTo>
                  <a:lnTo>
                    <a:pt x="263" y="66"/>
                  </a:lnTo>
                  <a:lnTo>
                    <a:pt x="258" y="53"/>
                  </a:lnTo>
                  <a:lnTo>
                    <a:pt x="252" y="39"/>
                  </a:lnTo>
                  <a:lnTo>
                    <a:pt x="249" y="25"/>
                  </a:lnTo>
                  <a:lnTo>
                    <a:pt x="245" y="5"/>
                  </a:lnTo>
                  <a:lnTo>
                    <a:pt x="211" y="5"/>
                  </a:lnTo>
                  <a:lnTo>
                    <a:pt x="176" y="3"/>
                  </a:lnTo>
                  <a:lnTo>
                    <a:pt x="144" y="3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60" y="0"/>
                  </a:lnTo>
                  <a:lnTo>
                    <a:pt x="12" y="0"/>
                  </a:lnTo>
                  <a:lnTo>
                    <a:pt x="1" y="60"/>
                  </a:lnTo>
                  <a:lnTo>
                    <a:pt x="1" y="84"/>
                  </a:lnTo>
                  <a:lnTo>
                    <a:pt x="0" y="121"/>
                  </a:lnTo>
                  <a:lnTo>
                    <a:pt x="14" y="142"/>
                  </a:lnTo>
                  <a:lnTo>
                    <a:pt x="12" y="205"/>
                  </a:lnTo>
                  <a:lnTo>
                    <a:pt x="10" y="226"/>
                  </a:lnTo>
                  <a:lnTo>
                    <a:pt x="10" y="246"/>
                  </a:lnTo>
                  <a:lnTo>
                    <a:pt x="23" y="254"/>
                  </a:lnTo>
                  <a:lnTo>
                    <a:pt x="78" y="258"/>
                  </a:lnTo>
                  <a:lnTo>
                    <a:pt x="90" y="256"/>
                  </a:lnTo>
                  <a:lnTo>
                    <a:pt x="99" y="270"/>
                  </a:lnTo>
                  <a:lnTo>
                    <a:pt x="119" y="308"/>
                  </a:lnTo>
                  <a:lnTo>
                    <a:pt x="122" y="315"/>
                  </a:lnTo>
                  <a:lnTo>
                    <a:pt x="122" y="315"/>
                  </a:lnTo>
                  <a:lnTo>
                    <a:pt x="122" y="3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88">
              <a:extLst>
                <a:ext uri="{FF2B5EF4-FFF2-40B4-BE49-F238E27FC236}">
                  <a16:creationId xmlns:a16="http://schemas.microsoft.com/office/drawing/2014/main" id="{BA4D2E34-14D2-6154-B6E4-EEC15E6D93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77679" y="5737127"/>
              <a:ext cx="553382" cy="743112"/>
            </a:xfrm>
            <a:custGeom>
              <a:avLst/>
              <a:gdLst>
                <a:gd name="T0" fmla="*/ 178 w 245"/>
                <a:gd name="T1" fmla="*/ 329 h 329"/>
                <a:gd name="T2" fmla="*/ 199 w 245"/>
                <a:gd name="T3" fmla="*/ 287 h 329"/>
                <a:gd name="T4" fmla="*/ 210 w 245"/>
                <a:gd name="T5" fmla="*/ 256 h 329"/>
                <a:gd name="T6" fmla="*/ 222 w 245"/>
                <a:gd name="T7" fmla="*/ 228 h 329"/>
                <a:gd name="T8" fmla="*/ 238 w 245"/>
                <a:gd name="T9" fmla="*/ 214 h 329"/>
                <a:gd name="T10" fmla="*/ 245 w 245"/>
                <a:gd name="T11" fmla="*/ 205 h 329"/>
                <a:gd name="T12" fmla="*/ 233 w 245"/>
                <a:gd name="T13" fmla="*/ 194 h 329"/>
                <a:gd name="T14" fmla="*/ 226 w 245"/>
                <a:gd name="T15" fmla="*/ 183 h 329"/>
                <a:gd name="T16" fmla="*/ 210 w 245"/>
                <a:gd name="T17" fmla="*/ 178 h 329"/>
                <a:gd name="T18" fmla="*/ 201 w 245"/>
                <a:gd name="T19" fmla="*/ 167 h 329"/>
                <a:gd name="T20" fmla="*/ 188 w 245"/>
                <a:gd name="T21" fmla="*/ 159 h 329"/>
                <a:gd name="T22" fmla="*/ 174 w 245"/>
                <a:gd name="T23" fmla="*/ 144 h 329"/>
                <a:gd name="T24" fmla="*/ 167 w 245"/>
                <a:gd name="T25" fmla="*/ 130 h 329"/>
                <a:gd name="T26" fmla="*/ 158 w 245"/>
                <a:gd name="T27" fmla="*/ 123 h 329"/>
                <a:gd name="T28" fmla="*/ 148 w 245"/>
                <a:gd name="T29" fmla="*/ 112 h 329"/>
                <a:gd name="T30" fmla="*/ 132 w 245"/>
                <a:gd name="T31" fmla="*/ 103 h 329"/>
                <a:gd name="T32" fmla="*/ 119 w 245"/>
                <a:gd name="T33" fmla="*/ 96 h 329"/>
                <a:gd name="T34" fmla="*/ 110 w 245"/>
                <a:gd name="T35" fmla="*/ 87 h 329"/>
                <a:gd name="T36" fmla="*/ 96 w 245"/>
                <a:gd name="T37" fmla="*/ 73 h 329"/>
                <a:gd name="T38" fmla="*/ 82 w 245"/>
                <a:gd name="T39" fmla="*/ 59 h 329"/>
                <a:gd name="T40" fmla="*/ 73 w 245"/>
                <a:gd name="T41" fmla="*/ 54 h 329"/>
                <a:gd name="T42" fmla="*/ 66 w 245"/>
                <a:gd name="T43" fmla="*/ 34 h 329"/>
                <a:gd name="T44" fmla="*/ 60 w 245"/>
                <a:gd name="T45" fmla="*/ 20 h 329"/>
                <a:gd name="T46" fmla="*/ 50 w 245"/>
                <a:gd name="T47" fmla="*/ 13 h 329"/>
                <a:gd name="T48" fmla="*/ 37 w 245"/>
                <a:gd name="T49" fmla="*/ 7 h 329"/>
                <a:gd name="T50" fmla="*/ 21 w 245"/>
                <a:gd name="T51" fmla="*/ 2 h 329"/>
                <a:gd name="T52" fmla="*/ 9 w 245"/>
                <a:gd name="T53" fmla="*/ 0 h 329"/>
                <a:gd name="T54" fmla="*/ 0 w 245"/>
                <a:gd name="T55" fmla="*/ 41 h 329"/>
                <a:gd name="T56" fmla="*/ 0 w 245"/>
                <a:gd name="T57" fmla="*/ 116 h 329"/>
                <a:gd name="T58" fmla="*/ 2 w 245"/>
                <a:gd name="T59" fmla="*/ 159 h 329"/>
                <a:gd name="T60" fmla="*/ 0 w 245"/>
                <a:gd name="T61" fmla="*/ 207 h 329"/>
                <a:gd name="T62" fmla="*/ 0 w 245"/>
                <a:gd name="T63" fmla="*/ 256 h 329"/>
                <a:gd name="T64" fmla="*/ 2 w 245"/>
                <a:gd name="T65" fmla="*/ 289 h 329"/>
                <a:gd name="T66" fmla="*/ 0 w 245"/>
                <a:gd name="T67" fmla="*/ 301 h 329"/>
                <a:gd name="T68" fmla="*/ 46 w 245"/>
                <a:gd name="T69" fmla="*/ 301 h 329"/>
                <a:gd name="T70" fmla="*/ 78 w 245"/>
                <a:gd name="T71" fmla="*/ 301 h 329"/>
                <a:gd name="T72" fmla="*/ 80 w 245"/>
                <a:gd name="T73" fmla="*/ 317 h 329"/>
                <a:gd name="T74" fmla="*/ 96 w 245"/>
                <a:gd name="T75" fmla="*/ 317 h 329"/>
                <a:gd name="T76" fmla="*/ 94 w 245"/>
                <a:gd name="T77" fmla="*/ 303 h 329"/>
                <a:gd name="T78" fmla="*/ 114 w 245"/>
                <a:gd name="T79" fmla="*/ 303 h 329"/>
                <a:gd name="T80" fmla="*/ 137 w 245"/>
                <a:gd name="T81" fmla="*/ 301 h 329"/>
                <a:gd name="T82" fmla="*/ 151 w 245"/>
                <a:gd name="T83" fmla="*/ 310 h 329"/>
                <a:gd name="T84" fmla="*/ 167 w 245"/>
                <a:gd name="T85" fmla="*/ 315 h 329"/>
                <a:gd name="T86" fmla="*/ 176 w 245"/>
                <a:gd name="T87" fmla="*/ 326 h 329"/>
                <a:gd name="T88" fmla="*/ 178 w 245"/>
                <a:gd name="T89" fmla="*/ 329 h 329"/>
                <a:gd name="T90" fmla="*/ 178 w 245"/>
                <a:gd name="T91" fmla="*/ 329 h 329"/>
                <a:gd name="T92" fmla="*/ 178 w 245"/>
                <a:gd name="T9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329">
                  <a:moveTo>
                    <a:pt x="178" y="329"/>
                  </a:moveTo>
                  <a:lnTo>
                    <a:pt x="199" y="287"/>
                  </a:lnTo>
                  <a:lnTo>
                    <a:pt x="210" y="256"/>
                  </a:lnTo>
                  <a:lnTo>
                    <a:pt x="222" y="228"/>
                  </a:lnTo>
                  <a:lnTo>
                    <a:pt x="238" y="214"/>
                  </a:lnTo>
                  <a:lnTo>
                    <a:pt x="245" y="205"/>
                  </a:lnTo>
                  <a:lnTo>
                    <a:pt x="233" y="194"/>
                  </a:lnTo>
                  <a:lnTo>
                    <a:pt x="226" y="183"/>
                  </a:lnTo>
                  <a:lnTo>
                    <a:pt x="210" y="178"/>
                  </a:lnTo>
                  <a:lnTo>
                    <a:pt x="201" y="167"/>
                  </a:lnTo>
                  <a:lnTo>
                    <a:pt x="188" y="159"/>
                  </a:lnTo>
                  <a:lnTo>
                    <a:pt x="174" y="144"/>
                  </a:lnTo>
                  <a:lnTo>
                    <a:pt x="167" y="130"/>
                  </a:lnTo>
                  <a:lnTo>
                    <a:pt x="158" y="123"/>
                  </a:lnTo>
                  <a:lnTo>
                    <a:pt x="148" y="112"/>
                  </a:lnTo>
                  <a:lnTo>
                    <a:pt x="132" y="103"/>
                  </a:lnTo>
                  <a:lnTo>
                    <a:pt x="119" y="96"/>
                  </a:lnTo>
                  <a:lnTo>
                    <a:pt x="110" y="87"/>
                  </a:lnTo>
                  <a:lnTo>
                    <a:pt x="96" y="73"/>
                  </a:lnTo>
                  <a:lnTo>
                    <a:pt x="82" y="59"/>
                  </a:lnTo>
                  <a:lnTo>
                    <a:pt x="73" y="54"/>
                  </a:lnTo>
                  <a:lnTo>
                    <a:pt x="66" y="34"/>
                  </a:lnTo>
                  <a:lnTo>
                    <a:pt x="60" y="20"/>
                  </a:lnTo>
                  <a:lnTo>
                    <a:pt x="50" y="13"/>
                  </a:lnTo>
                  <a:lnTo>
                    <a:pt x="37" y="7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41"/>
                  </a:lnTo>
                  <a:lnTo>
                    <a:pt x="0" y="116"/>
                  </a:lnTo>
                  <a:lnTo>
                    <a:pt x="2" y="159"/>
                  </a:lnTo>
                  <a:lnTo>
                    <a:pt x="0" y="207"/>
                  </a:lnTo>
                  <a:lnTo>
                    <a:pt x="0" y="256"/>
                  </a:lnTo>
                  <a:lnTo>
                    <a:pt x="2" y="289"/>
                  </a:lnTo>
                  <a:lnTo>
                    <a:pt x="0" y="301"/>
                  </a:lnTo>
                  <a:lnTo>
                    <a:pt x="46" y="301"/>
                  </a:lnTo>
                  <a:lnTo>
                    <a:pt x="78" y="301"/>
                  </a:lnTo>
                  <a:lnTo>
                    <a:pt x="80" y="317"/>
                  </a:lnTo>
                  <a:lnTo>
                    <a:pt x="96" y="317"/>
                  </a:lnTo>
                  <a:lnTo>
                    <a:pt x="94" y="303"/>
                  </a:lnTo>
                  <a:lnTo>
                    <a:pt x="114" y="303"/>
                  </a:lnTo>
                  <a:lnTo>
                    <a:pt x="137" y="301"/>
                  </a:lnTo>
                  <a:lnTo>
                    <a:pt x="151" y="310"/>
                  </a:lnTo>
                  <a:lnTo>
                    <a:pt x="167" y="315"/>
                  </a:lnTo>
                  <a:lnTo>
                    <a:pt x="176" y="326"/>
                  </a:lnTo>
                  <a:lnTo>
                    <a:pt x="178" y="329"/>
                  </a:lnTo>
                  <a:lnTo>
                    <a:pt x="178" y="329"/>
                  </a:lnTo>
                  <a:lnTo>
                    <a:pt x="178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89">
              <a:extLst>
                <a:ext uri="{FF2B5EF4-FFF2-40B4-BE49-F238E27FC236}">
                  <a16:creationId xmlns:a16="http://schemas.microsoft.com/office/drawing/2014/main" id="{8E5639F5-676A-A8AF-C71F-3ECAD13E52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13214" y="6075932"/>
              <a:ext cx="562416" cy="494656"/>
            </a:xfrm>
            <a:custGeom>
              <a:avLst/>
              <a:gdLst>
                <a:gd name="T0" fmla="*/ 0 w 249"/>
                <a:gd name="T1" fmla="*/ 217 h 219"/>
                <a:gd name="T2" fmla="*/ 60 w 249"/>
                <a:gd name="T3" fmla="*/ 219 h 219"/>
                <a:gd name="T4" fmla="*/ 78 w 249"/>
                <a:gd name="T5" fmla="*/ 217 h 219"/>
                <a:gd name="T6" fmla="*/ 78 w 249"/>
                <a:gd name="T7" fmla="*/ 204 h 219"/>
                <a:gd name="T8" fmla="*/ 90 w 249"/>
                <a:gd name="T9" fmla="*/ 192 h 219"/>
                <a:gd name="T10" fmla="*/ 105 w 249"/>
                <a:gd name="T11" fmla="*/ 185 h 219"/>
                <a:gd name="T12" fmla="*/ 115 w 249"/>
                <a:gd name="T13" fmla="*/ 176 h 219"/>
                <a:gd name="T14" fmla="*/ 119 w 249"/>
                <a:gd name="T15" fmla="*/ 163 h 219"/>
                <a:gd name="T16" fmla="*/ 131 w 249"/>
                <a:gd name="T17" fmla="*/ 172 h 219"/>
                <a:gd name="T18" fmla="*/ 137 w 249"/>
                <a:gd name="T19" fmla="*/ 160 h 219"/>
                <a:gd name="T20" fmla="*/ 153 w 249"/>
                <a:gd name="T21" fmla="*/ 149 h 219"/>
                <a:gd name="T22" fmla="*/ 170 w 249"/>
                <a:gd name="T23" fmla="*/ 144 h 219"/>
                <a:gd name="T24" fmla="*/ 190 w 249"/>
                <a:gd name="T25" fmla="*/ 140 h 219"/>
                <a:gd name="T26" fmla="*/ 195 w 249"/>
                <a:gd name="T27" fmla="*/ 128 h 219"/>
                <a:gd name="T28" fmla="*/ 195 w 249"/>
                <a:gd name="T29" fmla="*/ 115 h 219"/>
                <a:gd name="T30" fmla="*/ 210 w 249"/>
                <a:gd name="T31" fmla="*/ 110 h 219"/>
                <a:gd name="T32" fmla="*/ 215 w 249"/>
                <a:gd name="T33" fmla="*/ 98 h 219"/>
                <a:gd name="T34" fmla="*/ 229 w 249"/>
                <a:gd name="T35" fmla="*/ 87 h 219"/>
                <a:gd name="T36" fmla="*/ 236 w 249"/>
                <a:gd name="T37" fmla="*/ 74 h 219"/>
                <a:gd name="T38" fmla="*/ 247 w 249"/>
                <a:gd name="T39" fmla="*/ 67 h 219"/>
                <a:gd name="T40" fmla="*/ 249 w 249"/>
                <a:gd name="T41" fmla="*/ 55 h 219"/>
                <a:gd name="T42" fmla="*/ 227 w 249"/>
                <a:gd name="T43" fmla="*/ 19 h 219"/>
                <a:gd name="T44" fmla="*/ 222 w 249"/>
                <a:gd name="T45" fmla="*/ 5 h 219"/>
                <a:gd name="T46" fmla="*/ 206 w 249"/>
                <a:gd name="T47" fmla="*/ 3 h 219"/>
                <a:gd name="T48" fmla="*/ 153 w 249"/>
                <a:gd name="T49" fmla="*/ 0 h 219"/>
                <a:gd name="T50" fmla="*/ 140 w 249"/>
                <a:gd name="T51" fmla="*/ 17 h 219"/>
                <a:gd name="T52" fmla="*/ 128 w 249"/>
                <a:gd name="T53" fmla="*/ 16 h 219"/>
                <a:gd name="T54" fmla="*/ 112 w 249"/>
                <a:gd name="T55" fmla="*/ 17 h 219"/>
                <a:gd name="T56" fmla="*/ 81 w 249"/>
                <a:gd name="T57" fmla="*/ 25 h 219"/>
                <a:gd name="T58" fmla="*/ 58 w 249"/>
                <a:gd name="T59" fmla="*/ 28 h 219"/>
                <a:gd name="T60" fmla="*/ 23 w 249"/>
                <a:gd name="T61" fmla="*/ 30 h 219"/>
                <a:gd name="T62" fmla="*/ 7 w 249"/>
                <a:gd name="T63" fmla="*/ 25 h 219"/>
                <a:gd name="T64" fmla="*/ 7 w 249"/>
                <a:gd name="T65" fmla="*/ 53 h 219"/>
                <a:gd name="T66" fmla="*/ 5 w 249"/>
                <a:gd name="T67" fmla="*/ 69 h 219"/>
                <a:gd name="T68" fmla="*/ 5 w 249"/>
                <a:gd name="T69" fmla="*/ 121 h 219"/>
                <a:gd name="T70" fmla="*/ 7 w 249"/>
                <a:gd name="T71" fmla="*/ 133 h 219"/>
                <a:gd name="T72" fmla="*/ 3 w 249"/>
                <a:gd name="T73" fmla="*/ 156 h 219"/>
                <a:gd name="T74" fmla="*/ 3 w 249"/>
                <a:gd name="T75" fmla="*/ 188 h 219"/>
                <a:gd name="T76" fmla="*/ 0 w 249"/>
                <a:gd name="T77" fmla="*/ 217 h 219"/>
                <a:gd name="T78" fmla="*/ 0 w 249"/>
                <a:gd name="T79" fmla="*/ 217 h 219"/>
                <a:gd name="T80" fmla="*/ 0 w 249"/>
                <a:gd name="T81" fmla="*/ 21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219">
                  <a:moveTo>
                    <a:pt x="0" y="217"/>
                  </a:moveTo>
                  <a:lnTo>
                    <a:pt x="60" y="219"/>
                  </a:lnTo>
                  <a:lnTo>
                    <a:pt x="78" y="217"/>
                  </a:lnTo>
                  <a:lnTo>
                    <a:pt x="78" y="204"/>
                  </a:lnTo>
                  <a:lnTo>
                    <a:pt x="90" y="192"/>
                  </a:lnTo>
                  <a:lnTo>
                    <a:pt x="105" y="185"/>
                  </a:lnTo>
                  <a:lnTo>
                    <a:pt x="115" y="176"/>
                  </a:lnTo>
                  <a:lnTo>
                    <a:pt x="119" y="163"/>
                  </a:lnTo>
                  <a:lnTo>
                    <a:pt x="131" y="172"/>
                  </a:lnTo>
                  <a:lnTo>
                    <a:pt x="137" y="160"/>
                  </a:lnTo>
                  <a:lnTo>
                    <a:pt x="153" y="149"/>
                  </a:lnTo>
                  <a:lnTo>
                    <a:pt x="170" y="144"/>
                  </a:lnTo>
                  <a:lnTo>
                    <a:pt x="190" y="140"/>
                  </a:lnTo>
                  <a:lnTo>
                    <a:pt x="195" y="128"/>
                  </a:lnTo>
                  <a:lnTo>
                    <a:pt x="195" y="115"/>
                  </a:lnTo>
                  <a:lnTo>
                    <a:pt x="210" y="110"/>
                  </a:lnTo>
                  <a:lnTo>
                    <a:pt x="215" y="98"/>
                  </a:lnTo>
                  <a:lnTo>
                    <a:pt x="229" y="87"/>
                  </a:lnTo>
                  <a:lnTo>
                    <a:pt x="236" y="74"/>
                  </a:lnTo>
                  <a:lnTo>
                    <a:pt x="247" y="67"/>
                  </a:lnTo>
                  <a:lnTo>
                    <a:pt x="249" y="55"/>
                  </a:lnTo>
                  <a:lnTo>
                    <a:pt x="227" y="19"/>
                  </a:lnTo>
                  <a:lnTo>
                    <a:pt x="222" y="5"/>
                  </a:lnTo>
                  <a:lnTo>
                    <a:pt x="206" y="3"/>
                  </a:lnTo>
                  <a:lnTo>
                    <a:pt x="153" y="0"/>
                  </a:lnTo>
                  <a:lnTo>
                    <a:pt x="140" y="17"/>
                  </a:lnTo>
                  <a:lnTo>
                    <a:pt x="128" y="16"/>
                  </a:lnTo>
                  <a:lnTo>
                    <a:pt x="112" y="17"/>
                  </a:lnTo>
                  <a:lnTo>
                    <a:pt x="81" y="25"/>
                  </a:lnTo>
                  <a:lnTo>
                    <a:pt x="58" y="28"/>
                  </a:lnTo>
                  <a:lnTo>
                    <a:pt x="23" y="30"/>
                  </a:lnTo>
                  <a:lnTo>
                    <a:pt x="7" y="25"/>
                  </a:lnTo>
                  <a:lnTo>
                    <a:pt x="7" y="53"/>
                  </a:lnTo>
                  <a:lnTo>
                    <a:pt x="5" y="69"/>
                  </a:lnTo>
                  <a:lnTo>
                    <a:pt x="5" y="121"/>
                  </a:lnTo>
                  <a:lnTo>
                    <a:pt x="7" y="133"/>
                  </a:lnTo>
                  <a:lnTo>
                    <a:pt x="3" y="156"/>
                  </a:lnTo>
                  <a:lnTo>
                    <a:pt x="3" y="188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90">
              <a:extLst>
                <a:ext uri="{FF2B5EF4-FFF2-40B4-BE49-F238E27FC236}">
                  <a16:creationId xmlns:a16="http://schemas.microsoft.com/office/drawing/2014/main" id="{F35A602F-12B7-4422-88C5-8B0B9F8C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12597" y="5278612"/>
              <a:ext cx="1289717" cy="1438791"/>
            </a:xfrm>
            <a:custGeom>
              <a:avLst/>
              <a:gdLst>
                <a:gd name="T0" fmla="*/ 187 w 571"/>
                <a:gd name="T1" fmla="*/ 629 h 637"/>
                <a:gd name="T2" fmla="*/ 297 w 571"/>
                <a:gd name="T3" fmla="*/ 593 h 637"/>
                <a:gd name="T4" fmla="*/ 301 w 571"/>
                <a:gd name="T5" fmla="*/ 500 h 637"/>
                <a:gd name="T6" fmla="*/ 383 w 571"/>
                <a:gd name="T7" fmla="*/ 504 h 637"/>
                <a:gd name="T8" fmla="*/ 385 w 571"/>
                <a:gd name="T9" fmla="*/ 362 h 637"/>
                <a:gd name="T10" fmla="*/ 385 w 571"/>
                <a:gd name="T11" fmla="*/ 203 h 637"/>
                <a:gd name="T12" fmla="*/ 426 w 571"/>
                <a:gd name="T13" fmla="*/ 210 h 637"/>
                <a:gd name="T14" fmla="*/ 452 w 571"/>
                <a:gd name="T15" fmla="*/ 205 h 637"/>
                <a:gd name="T16" fmla="*/ 459 w 571"/>
                <a:gd name="T17" fmla="*/ 180 h 637"/>
                <a:gd name="T18" fmla="*/ 491 w 571"/>
                <a:gd name="T19" fmla="*/ 175 h 637"/>
                <a:gd name="T20" fmla="*/ 513 w 571"/>
                <a:gd name="T21" fmla="*/ 166 h 637"/>
                <a:gd name="T22" fmla="*/ 529 w 571"/>
                <a:gd name="T23" fmla="*/ 143 h 637"/>
                <a:gd name="T24" fmla="*/ 571 w 571"/>
                <a:gd name="T25" fmla="*/ 128 h 637"/>
                <a:gd name="T26" fmla="*/ 541 w 571"/>
                <a:gd name="T27" fmla="*/ 121 h 637"/>
                <a:gd name="T28" fmla="*/ 513 w 571"/>
                <a:gd name="T29" fmla="*/ 109 h 637"/>
                <a:gd name="T30" fmla="*/ 493 w 571"/>
                <a:gd name="T31" fmla="*/ 89 h 637"/>
                <a:gd name="T32" fmla="*/ 465 w 571"/>
                <a:gd name="T33" fmla="*/ 80 h 637"/>
                <a:gd name="T34" fmla="*/ 452 w 571"/>
                <a:gd name="T35" fmla="*/ 0 h 637"/>
                <a:gd name="T36" fmla="*/ 386 w 571"/>
                <a:gd name="T37" fmla="*/ 9 h 637"/>
                <a:gd name="T38" fmla="*/ 376 w 571"/>
                <a:gd name="T39" fmla="*/ 43 h 637"/>
                <a:gd name="T40" fmla="*/ 354 w 571"/>
                <a:gd name="T41" fmla="*/ 63 h 637"/>
                <a:gd name="T42" fmla="*/ 329 w 571"/>
                <a:gd name="T43" fmla="*/ 79 h 637"/>
                <a:gd name="T44" fmla="*/ 342 w 571"/>
                <a:gd name="T45" fmla="*/ 139 h 637"/>
                <a:gd name="T46" fmla="*/ 345 w 571"/>
                <a:gd name="T47" fmla="*/ 166 h 637"/>
                <a:gd name="T48" fmla="*/ 365 w 571"/>
                <a:gd name="T49" fmla="*/ 187 h 637"/>
                <a:gd name="T50" fmla="*/ 333 w 571"/>
                <a:gd name="T51" fmla="*/ 239 h 637"/>
                <a:gd name="T52" fmla="*/ 308 w 571"/>
                <a:gd name="T53" fmla="*/ 258 h 637"/>
                <a:gd name="T54" fmla="*/ 303 w 571"/>
                <a:gd name="T55" fmla="*/ 299 h 637"/>
                <a:gd name="T56" fmla="*/ 301 w 571"/>
                <a:gd name="T57" fmla="*/ 331 h 637"/>
                <a:gd name="T58" fmla="*/ 269 w 571"/>
                <a:gd name="T59" fmla="*/ 356 h 637"/>
                <a:gd name="T60" fmla="*/ 223 w 571"/>
                <a:gd name="T61" fmla="*/ 399 h 637"/>
                <a:gd name="T62" fmla="*/ 203 w 571"/>
                <a:gd name="T63" fmla="*/ 426 h 637"/>
                <a:gd name="T64" fmla="*/ 178 w 571"/>
                <a:gd name="T65" fmla="*/ 443 h 637"/>
                <a:gd name="T66" fmla="*/ 159 w 571"/>
                <a:gd name="T67" fmla="*/ 470 h 637"/>
                <a:gd name="T68" fmla="*/ 132 w 571"/>
                <a:gd name="T69" fmla="*/ 495 h 637"/>
                <a:gd name="T70" fmla="*/ 94 w 571"/>
                <a:gd name="T71" fmla="*/ 511 h 637"/>
                <a:gd name="T72" fmla="*/ 75 w 571"/>
                <a:gd name="T73" fmla="*/ 518 h 637"/>
                <a:gd name="T74" fmla="*/ 48 w 571"/>
                <a:gd name="T75" fmla="*/ 547 h 637"/>
                <a:gd name="T76" fmla="*/ 18 w 571"/>
                <a:gd name="T77" fmla="*/ 582 h 637"/>
                <a:gd name="T78" fmla="*/ 21 w 571"/>
                <a:gd name="T79" fmla="*/ 611 h 637"/>
                <a:gd name="T80" fmla="*/ 0 w 571"/>
                <a:gd name="T81" fmla="*/ 629 h 637"/>
                <a:gd name="T82" fmla="*/ 135 w 571"/>
                <a:gd name="T83" fmla="*/ 629 h 637"/>
                <a:gd name="T84" fmla="*/ 180 w 571"/>
                <a:gd name="T85" fmla="*/ 637 h 637"/>
                <a:gd name="T86" fmla="*/ 180 w 571"/>
                <a:gd name="T8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71" h="637">
                  <a:moveTo>
                    <a:pt x="180" y="637"/>
                  </a:moveTo>
                  <a:lnTo>
                    <a:pt x="187" y="629"/>
                  </a:lnTo>
                  <a:lnTo>
                    <a:pt x="258" y="605"/>
                  </a:lnTo>
                  <a:lnTo>
                    <a:pt x="297" y="593"/>
                  </a:lnTo>
                  <a:lnTo>
                    <a:pt x="301" y="548"/>
                  </a:lnTo>
                  <a:lnTo>
                    <a:pt x="301" y="500"/>
                  </a:lnTo>
                  <a:lnTo>
                    <a:pt x="365" y="502"/>
                  </a:lnTo>
                  <a:lnTo>
                    <a:pt x="383" y="504"/>
                  </a:lnTo>
                  <a:lnTo>
                    <a:pt x="383" y="406"/>
                  </a:lnTo>
                  <a:lnTo>
                    <a:pt x="385" y="362"/>
                  </a:lnTo>
                  <a:lnTo>
                    <a:pt x="383" y="326"/>
                  </a:lnTo>
                  <a:lnTo>
                    <a:pt x="385" y="203"/>
                  </a:lnTo>
                  <a:lnTo>
                    <a:pt x="411" y="207"/>
                  </a:lnTo>
                  <a:lnTo>
                    <a:pt x="426" y="210"/>
                  </a:lnTo>
                  <a:lnTo>
                    <a:pt x="442" y="214"/>
                  </a:lnTo>
                  <a:lnTo>
                    <a:pt x="452" y="205"/>
                  </a:lnTo>
                  <a:lnTo>
                    <a:pt x="449" y="187"/>
                  </a:lnTo>
                  <a:lnTo>
                    <a:pt x="459" y="180"/>
                  </a:lnTo>
                  <a:lnTo>
                    <a:pt x="477" y="171"/>
                  </a:lnTo>
                  <a:lnTo>
                    <a:pt x="491" y="175"/>
                  </a:lnTo>
                  <a:lnTo>
                    <a:pt x="504" y="182"/>
                  </a:lnTo>
                  <a:lnTo>
                    <a:pt x="513" y="166"/>
                  </a:lnTo>
                  <a:lnTo>
                    <a:pt x="518" y="152"/>
                  </a:lnTo>
                  <a:lnTo>
                    <a:pt x="529" y="143"/>
                  </a:lnTo>
                  <a:lnTo>
                    <a:pt x="554" y="143"/>
                  </a:lnTo>
                  <a:lnTo>
                    <a:pt x="571" y="128"/>
                  </a:lnTo>
                  <a:lnTo>
                    <a:pt x="557" y="123"/>
                  </a:lnTo>
                  <a:lnTo>
                    <a:pt x="541" y="121"/>
                  </a:lnTo>
                  <a:lnTo>
                    <a:pt x="529" y="114"/>
                  </a:lnTo>
                  <a:lnTo>
                    <a:pt x="513" y="109"/>
                  </a:lnTo>
                  <a:lnTo>
                    <a:pt x="507" y="98"/>
                  </a:lnTo>
                  <a:lnTo>
                    <a:pt x="493" y="89"/>
                  </a:lnTo>
                  <a:lnTo>
                    <a:pt x="481" y="82"/>
                  </a:lnTo>
                  <a:lnTo>
                    <a:pt x="465" y="80"/>
                  </a:lnTo>
                  <a:lnTo>
                    <a:pt x="452" y="71"/>
                  </a:lnTo>
                  <a:lnTo>
                    <a:pt x="452" y="0"/>
                  </a:lnTo>
                  <a:lnTo>
                    <a:pt x="401" y="0"/>
                  </a:lnTo>
                  <a:lnTo>
                    <a:pt x="386" y="9"/>
                  </a:lnTo>
                  <a:lnTo>
                    <a:pt x="376" y="23"/>
                  </a:lnTo>
                  <a:lnTo>
                    <a:pt x="376" y="43"/>
                  </a:lnTo>
                  <a:lnTo>
                    <a:pt x="374" y="59"/>
                  </a:lnTo>
                  <a:lnTo>
                    <a:pt x="354" y="63"/>
                  </a:lnTo>
                  <a:lnTo>
                    <a:pt x="340" y="71"/>
                  </a:lnTo>
                  <a:lnTo>
                    <a:pt x="329" y="79"/>
                  </a:lnTo>
                  <a:lnTo>
                    <a:pt x="331" y="121"/>
                  </a:lnTo>
                  <a:lnTo>
                    <a:pt x="342" y="139"/>
                  </a:lnTo>
                  <a:lnTo>
                    <a:pt x="345" y="153"/>
                  </a:lnTo>
                  <a:lnTo>
                    <a:pt x="345" y="166"/>
                  </a:lnTo>
                  <a:lnTo>
                    <a:pt x="353" y="176"/>
                  </a:lnTo>
                  <a:lnTo>
                    <a:pt x="365" y="187"/>
                  </a:lnTo>
                  <a:lnTo>
                    <a:pt x="363" y="200"/>
                  </a:lnTo>
                  <a:lnTo>
                    <a:pt x="333" y="239"/>
                  </a:lnTo>
                  <a:lnTo>
                    <a:pt x="315" y="246"/>
                  </a:lnTo>
                  <a:lnTo>
                    <a:pt x="308" y="258"/>
                  </a:lnTo>
                  <a:lnTo>
                    <a:pt x="315" y="274"/>
                  </a:lnTo>
                  <a:lnTo>
                    <a:pt x="303" y="299"/>
                  </a:lnTo>
                  <a:lnTo>
                    <a:pt x="299" y="319"/>
                  </a:lnTo>
                  <a:lnTo>
                    <a:pt x="301" y="331"/>
                  </a:lnTo>
                  <a:lnTo>
                    <a:pt x="280" y="349"/>
                  </a:lnTo>
                  <a:lnTo>
                    <a:pt x="269" y="356"/>
                  </a:lnTo>
                  <a:lnTo>
                    <a:pt x="244" y="379"/>
                  </a:lnTo>
                  <a:lnTo>
                    <a:pt x="223" y="399"/>
                  </a:lnTo>
                  <a:lnTo>
                    <a:pt x="207" y="413"/>
                  </a:lnTo>
                  <a:lnTo>
                    <a:pt x="203" y="426"/>
                  </a:lnTo>
                  <a:lnTo>
                    <a:pt x="189" y="435"/>
                  </a:lnTo>
                  <a:lnTo>
                    <a:pt x="178" y="443"/>
                  </a:lnTo>
                  <a:lnTo>
                    <a:pt x="167" y="451"/>
                  </a:lnTo>
                  <a:lnTo>
                    <a:pt x="159" y="470"/>
                  </a:lnTo>
                  <a:lnTo>
                    <a:pt x="153" y="483"/>
                  </a:lnTo>
                  <a:lnTo>
                    <a:pt x="132" y="495"/>
                  </a:lnTo>
                  <a:lnTo>
                    <a:pt x="109" y="502"/>
                  </a:lnTo>
                  <a:lnTo>
                    <a:pt x="94" y="511"/>
                  </a:lnTo>
                  <a:lnTo>
                    <a:pt x="87" y="525"/>
                  </a:lnTo>
                  <a:lnTo>
                    <a:pt x="75" y="518"/>
                  </a:lnTo>
                  <a:lnTo>
                    <a:pt x="66" y="532"/>
                  </a:lnTo>
                  <a:lnTo>
                    <a:pt x="48" y="547"/>
                  </a:lnTo>
                  <a:lnTo>
                    <a:pt x="34" y="561"/>
                  </a:lnTo>
                  <a:lnTo>
                    <a:pt x="18" y="582"/>
                  </a:lnTo>
                  <a:lnTo>
                    <a:pt x="14" y="595"/>
                  </a:lnTo>
                  <a:lnTo>
                    <a:pt x="21" y="611"/>
                  </a:lnTo>
                  <a:lnTo>
                    <a:pt x="16" y="627"/>
                  </a:lnTo>
                  <a:lnTo>
                    <a:pt x="0" y="629"/>
                  </a:lnTo>
                  <a:lnTo>
                    <a:pt x="84" y="629"/>
                  </a:lnTo>
                  <a:lnTo>
                    <a:pt x="135" y="629"/>
                  </a:lnTo>
                  <a:lnTo>
                    <a:pt x="175" y="630"/>
                  </a:lnTo>
                  <a:lnTo>
                    <a:pt x="180" y="637"/>
                  </a:lnTo>
                  <a:lnTo>
                    <a:pt x="180" y="637"/>
                  </a:lnTo>
                  <a:lnTo>
                    <a:pt x="180" y="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91">
              <a:extLst>
                <a:ext uri="{FF2B5EF4-FFF2-40B4-BE49-F238E27FC236}">
                  <a16:creationId xmlns:a16="http://schemas.microsoft.com/office/drawing/2014/main" id="{27929B3C-F471-4AAE-B9CE-5C58FA4DA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13201" y="5314752"/>
              <a:ext cx="817649" cy="876375"/>
            </a:xfrm>
            <a:custGeom>
              <a:avLst/>
              <a:gdLst>
                <a:gd name="T0" fmla="*/ 191 w 362"/>
                <a:gd name="T1" fmla="*/ 388 h 388"/>
                <a:gd name="T2" fmla="*/ 219 w 362"/>
                <a:gd name="T3" fmla="*/ 356 h 388"/>
                <a:gd name="T4" fmla="*/ 234 w 362"/>
                <a:gd name="T5" fmla="*/ 346 h 388"/>
                <a:gd name="T6" fmla="*/ 285 w 362"/>
                <a:gd name="T7" fmla="*/ 298 h 388"/>
                <a:gd name="T8" fmla="*/ 362 w 362"/>
                <a:gd name="T9" fmla="*/ 223 h 388"/>
                <a:gd name="T10" fmla="*/ 351 w 362"/>
                <a:gd name="T11" fmla="*/ 205 h 388"/>
                <a:gd name="T12" fmla="*/ 340 w 362"/>
                <a:gd name="T13" fmla="*/ 191 h 388"/>
                <a:gd name="T14" fmla="*/ 330 w 362"/>
                <a:gd name="T15" fmla="*/ 169 h 388"/>
                <a:gd name="T16" fmla="*/ 319 w 362"/>
                <a:gd name="T17" fmla="*/ 162 h 388"/>
                <a:gd name="T18" fmla="*/ 306 w 362"/>
                <a:gd name="T19" fmla="*/ 153 h 388"/>
                <a:gd name="T20" fmla="*/ 337 w 362"/>
                <a:gd name="T21" fmla="*/ 64 h 388"/>
                <a:gd name="T22" fmla="*/ 346 w 362"/>
                <a:gd name="T23" fmla="*/ 39 h 388"/>
                <a:gd name="T24" fmla="*/ 310 w 362"/>
                <a:gd name="T25" fmla="*/ 64 h 388"/>
                <a:gd name="T26" fmla="*/ 191 w 362"/>
                <a:gd name="T27" fmla="*/ 13 h 388"/>
                <a:gd name="T28" fmla="*/ 161 w 362"/>
                <a:gd name="T29" fmla="*/ 0 h 388"/>
                <a:gd name="T30" fmla="*/ 150 w 362"/>
                <a:gd name="T31" fmla="*/ 7 h 388"/>
                <a:gd name="T32" fmla="*/ 141 w 362"/>
                <a:gd name="T33" fmla="*/ 23 h 388"/>
                <a:gd name="T34" fmla="*/ 136 w 362"/>
                <a:gd name="T35" fmla="*/ 39 h 388"/>
                <a:gd name="T36" fmla="*/ 130 w 362"/>
                <a:gd name="T37" fmla="*/ 61 h 388"/>
                <a:gd name="T38" fmla="*/ 121 w 362"/>
                <a:gd name="T39" fmla="*/ 79 h 388"/>
                <a:gd name="T40" fmla="*/ 120 w 362"/>
                <a:gd name="T41" fmla="*/ 95 h 388"/>
                <a:gd name="T42" fmla="*/ 134 w 362"/>
                <a:gd name="T43" fmla="*/ 111 h 388"/>
                <a:gd name="T44" fmla="*/ 120 w 362"/>
                <a:gd name="T45" fmla="*/ 121 h 388"/>
                <a:gd name="T46" fmla="*/ 100 w 362"/>
                <a:gd name="T47" fmla="*/ 128 h 388"/>
                <a:gd name="T48" fmla="*/ 79 w 362"/>
                <a:gd name="T49" fmla="*/ 132 h 388"/>
                <a:gd name="T50" fmla="*/ 70 w 362"/>
                <a:gd name="T51" fmla="*/ 150 h 388"/>
                <a:gd name="T52" fmla="*/ 63 w 362"/>
                <a:gd name="T53" fmla="*/ 166 h 388"/>
                <a:gd name="T54" fmla="*/ 50 w 362"/>
                <a:gd name="T55" fmla="*/ 159 h 388"/>
                <a:gd name="T56" fmla="*/ 34 w 362"/>
                <a:gd name="T57" fmla="*/ 153 h 388"/>
                <a:gd name="T58" fmla="*/ 18 w 362"/>
                <a:gd name="T59" fmla="*/ 160 h 388"/>
                <a:gd name="T60" fmla="*/ 13 w 362"/>
                <a:gd name="T61" fmla="*/ 173 h 388"/>
                <a:gd name="T62" fmla="*/ 11 w 362"/>
                <a:gd name="T63" fmla="*/ 189 h 388"/>
                <a:gd name="T64" fmla="*/ 0 w 362"/>
                <a:gd name="T65" fmla="*/ 198 h 388"/>
                <a:gd name="T66" fmla="*/ 2 w 362"/>
                <a:gd name="T67" fmla="*/ 210 h 388"/>
                <a:gd name="T68" fmla="*/ 9 w 362"/>
                <a:gd name="T69" fmla="*/ 233 h 388"/>
                <a:gd name="T70" fmla="*/ 29 w 362"/>
                <a:gd name="T71" fmla="*/ 249 h 388"/>
                <a:gd name="T72" fmla="*/ 43 w 362"/>
                <a:gd name="T73" fmla="*/ 267 h 388"/>
                <a:gd name="T74" fmla="*/ 52 w 362"/>
                <a:gd name="T75" fmla="*/ 278 h 388"/>
                <a:gd name="T76" fmla="*/ 70 w 362"/>
                <a:gd name="T77" fmla="*/ 283 h 388"/>
                <a:gd name="T78" fmla="*/ 88 w 362"/>
                <a:gd name="T79" fmla="*/ 296 h 388"/>
                <a:gd name="T80" fmla="*/ 100 w 362"/>
                <a:gd name="T81" fmla="*/ 310 h 388"/>
                <a:gd name="T82" fmla="*/ 121 w 362"/>
                <a:gd name="T83" fmla="*/ 338 h 388"/>
                <a:gd name="T84" fmla="*/ 134 w 362"/>
                <a:gd name="T85" fmla="*/ 346 h 388"/>
                <a:gd name="T86" fmla="*/ 152 w 362"/>
                <a:gd name="T87" fmla="*/ 365 h 388"/>
                <a:gd name="T88" fmla="*/ 166 w 362"/>
                <a:gd name="T89" fmla="*/ 370 h 388"/>
                <a:gd name="T90" fmla="*/ 175 w 362"/>
                <a:gd name="T91" fmla="*/ 381 h 388"/>
                <a:gd name="T92" fmla="*/ 191 w 362"/>
                <a:gd name="T93" fmla="*/ 388 h 388"/>
                <a:gd name="T94" fmla="*/ 191 w 362"/>
                <a:gd name="T95" fmla="*/ 388 h 388"/>
                <a:gd name="T96" fmla="*/ 191 w 362"/>
                <a:gd name="T9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2" h="388">
                  <a:moveTo>
                    <a:pt x="191" y="388"/>
                  </a:moveTo>
                  <a:lnTo>
                    <a:pt x="219" y="356"/>
                  </a:lnTo>
                  <a:lnTo>
                    <a:pt x="234" y="346"/>
                  </a:lnTo>
                  <a:lnTo>
                    <a:pt x="285" y="298"/>
                  </a:lnTo>
                  <a:lnTo>
                    <a:pt x="362" y="223"/>
                  </a:lnTo>
                  <a:lnTo>
                    <a:pt x="351" y="205"/>
                  </a:lnTo>
                  <a:lnTo>
                    <a:pt x="340" y="191"/>
                  </a:lnTo>
                  <a:lnTo>
                    <a:pt x="330" y="169"/>
                  </a:lnTo>
                  <a:lnTo>
                    <a:pt x="319" y="162"/>
                  </a:lnTo>
                  <a:lnTo>
                    <a:pt x="306" y="153"/>
                  </a:lnTo>
                  <a:lnTo>
                    <a:pt x="337" y="64"/>
                  </a:lnTo>
                  <a:lnTo>
                    <a:pt x="346" y="39"/>
                  </a:lnTo>
                  <a:lnTo>
                    <a:pt x="310" y="64"/>
                  </a:lnTo>
                  <a:lnTo>
                    <a:pt x="191" y="13"/>
                  </a:lnTo>
                  <a:lnTo>
                    <a:pt x="161" y="0"/>
                  </a:lnTo>
                  <a:lnTo>
                    <a:pt x="150" y="7"/>
                  </a:lnTo>
                  <a:lnTo>
                    <a:pt x="141" y="23"/>
                  </a:lnTo>
                  <a:lnTo>
                    <a:pt x="136" y="39"/>
                  </a:lnTo>
                  <a:lnTo>
                    <a:pt x="130" y="61"/>
                  </a:lnTo>
                  <a:lnTo>
                    <a:pt x="121" y="79"/>
                  </a:lnTo>
                  <a:lnTo>
                    <a:pt x="120" y="95"/>
                  </a:lnTo>
                  <a:lnTo>
                    <a:pt x="134" y="111"/>
                  </a:lnTo>
                  <a:lnTo>
                    <a:pt x="120" y="121"/>
                  </a:lnTo>
                  <a:lnTo>
                    <a:pt x="100" y="128"/>
                  </a:lnTo>
                  <a:lnTo>
                    <a:pt x="79" y="132"/>
                  </a:lnTo>
                  <a:lnTo>
                    <a:pt x="70" y="150"/>
                  </a:lnTo>
                  <a:lnTo>
                    <a:pt x="63" y="166"/>
                  </a:lnTo>
                  <a:lnTo>
                    <a:pt x="50" y="159"/>
                  </a:lnTo>
                  <a:lnTo>
                    <a:pt x="34" y="153"/>
                  </a:lnTo>
                  <a:lnTo>
                    <a:pt x="18" y="160"/>
                  </a:lnTo>
                  <a:lnTo>
                    <a:pt x="13" y="173"/>
                  </a:lnTo>
                  <a:lnTo>
                    <a:pt x="11" y="189"/>
                  </a:lnTo>
                  <a:lnTo>
                    <a:pt x="0" y="198"/>
                  </a:lnTo>
                  <a:lnTo>
                    <a:pt x="2" y="210"/>
                  </a:lnTo>
                  <a:lnTo>
                    <a:pt x="9" y="233"/>
                  </a:lnTo>
                  <a:lnTo>
                    <a:pt x="29" y="249"/>
                  </a:lnTo>
                  <a:lnTo>
                    <a:pt x="43" y="267"/>
                  </a:lnTo>
                  <a:lnTo>
                    <a:pt x="52" y="278"/>
                  </a:lnTo>
                  <a:lnTo>
                    <a:pt x="70" y="283"/>
                  </a:lnTo>
                  <a:lnTo>
                    <a:pt x="88" y="296"/>
                  </a:lnTo>
                  <a:lnTo>
                    <a:pt x="100" y="310"/>
                  </a:lnTo>
                  <a:lnTo>
                    <a:pt x="121" y="338"/>
                  </a:lnTo>
                  <a:lnTo>
                    <a:pt x="134" y="346"/>
                  </a:lnTo>
                  <a:lnTo>
                    <a:pt x="152" y="365"/>
                  </a:lnTo>
                  <a:lnTo>
                    <a:pt x="166" y="370"/>
                  </a:lnTo>
                  <a:lnTo>
                    <a:pt x="175" y="381"/>
                  </a:lnTo>
                  <a:lnTo>
                    <a:pt x="191" y="388"/>
                  </a:lnTo>
                  <a:lnTo>
                    <a:pt x="191" y="388"/>
                  </a:lnTo>
                  <a:lnTo>
                    <a:pt x="191" y="3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92">
              <a:extLst>
                <a:ext uri="{FF2B5EF4-FFF2-40B4-BE49-F238E27FC236}">
                  <a16:creationId xmlns:a16="http://schemas.microsoft.com/office/drawing/2014/main" id="{029737F5-EE8E-8E3E-56A3-C5AE17B77D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68644" y="6416996"/>
              <a:ext cx="747630" cy="736335"/>
            </a:xfrm>
            <a:custGeom>
              <a:avLst/>
              <a:gdLst>
                <a:gd name="T0" fmla="*/ 205 w 331"/>
                <a:gd name="T1" fmla="*/ 322 h 326"/>
                <a:gd name="T2" fmla="*/ 233 w 331"/>
                <a:gd name="T3" fmla="*/ 306 h 326"/>
                <a:gd name="T4" fmla="*/ 248 w 331"/>
                <a:gd name="T5" fmla="*/ 285 h 326"/>
                <a:gd name="T6" fmla="*/ 260 w 331"/>
                <a:gd name="T7" fmla="*/ 267 h 326"/>
                <a:gd name="T8" fmla="*/ 287 w 331"/>
                <a:gd name="T9" fmla="*/ 258 h 326"/>
                <a:gd name="T10" fmla="*/ 294 w 331"/>
                <a:gd name="T11" fmla="*/ 230 h 326"/>
                <a:gd name="T12" fmla="*/ 315 w 331"/>
                <a:gd name="T13" fmla="*/ 206 h 326"/>
                <a:gd name="T14" fmla="*/ 331 w 331"/>
                <a:gd name="T15" fmla="*/ 189 h 326"/>
                <a:gd name="T16" fmla="*/ 317 w 331"/>
                <a:gd name="T17" fmla="*/ 164 h 326"/>
                <a:gd name="T18" fmla="*/ 298 w 331"/>
                <a:gd name="T19" fmla="*/ 149 h 326"/>
                <a:gd name="T20" fmla="*/ 273 w 331"/>
                <a:gd name="T21" fmla="*/ 142 h 326"/>
                <a:gd name="T22" fmla="*/ 244 w 331"/>
                <a:gd name="T23" fmla="*/ 139 h 326"/>
                <a:gd name="T24" fmla="*/ 230 w 331"/>
                <a:gd name="T25" fmla="*/ 117 h 326"/>
                <a:gd name="T26" fmla="*/ 226 w 331"/>
                <a:gd name="T27" fmla="*/ 94 h 326"/>
                <a:gd name="T28" fmla="*/ 192 w 331"/>
                <a:gd name="T29" fmla="*/ 78 h 326"/>
                <a:gd name="T30" fmla="*/ 166 w 331"/>
                <a:gd name="T31" fmla="*/ 68 h 326"/>
                <a:gd name="T32" fmla="*/ 155 w 331"/>
                <a:gd name="T33" fmla="*/ 44 h 326"/>
                <a:gd name="T34" fmla="*/ 134 w 331"/>
                <a:gd name="T35" fmla="*/ 9 h 326"/>
                <a:gd name="T36" fmla="*/ 98 w 331"/>
                <a:gd name="T37" fmla="*/ 2 h 326"/>
                <a:gd name="T38" fmla="*/ 84 w 331"/>
                <a:gd name="T39" fmla="*/ 16 h 326"/>
                <a:gd name="T40" fmla="*/ 57 w 331"/>
                <a:gd name="T41" fmla="*/ 0 h 326"/>
                <a:gd name="T42" fmla="*/ 73 w 331"/>
                <a:gd name="T43" fmla="*/ 30 h 326"/>
                <a:gd name="T44" fmla="*/ 79 w 331"/>
                <a:gd name="T45" fmla="*/ 60 h 326"/>
                <a:gd name="T46" fmla="*/ 52 w 331"/>
                <a:gd name="T47" fmla="*/ 93 h 326"/>
                <a:gd name="T48" fmla="*/ 55 w 331"/>
                <a:gd name="T49" fmla="*/ 139 h 326"/>
                <a:gd name="T50" fmla="*/ 45 w 331"/>
                <a:gd name="T51" fmla="*/ 199 h 326"/>
                <a:gd name="T52" fmla="*/ 4 w 331"/>
                <a:gd name="T53" fmla="*/ 196 h 326"/>
                <a:gd name="T54" fmla="*/ 0 w 331"/>
                <a:gd name="T55" fmla="*/ 274 h 326"/>
                <a:gd name="T56" fmla="*/ 50 w 331"/>
                <a:gd name="T57" fmla="*/ 272 h 326"/>
                <a:gd name="T58" fmla="*/ 82 w 331"/>
                <a:gd name="T59" fmla="*/ 290 h 326"/>
                <a:gd name="T60" fmla="*/ 157 w 331"/>
                <a:gd name="T61" fmla="*/ 290 h 326"/>
                <a:gd name="T62" fmla="*/ 168 w 331"/>
                <a:gd name="T63" fmla="*/ 313 h 326"/>
                <a:gd name="T64" fmla="*/ 185 w 331"/>
                <a:gd name="T65" fmla="*/ 326 h 326"/>
                <a:gd name="T66" fmla="*/ 185 w 331"/>
                <a:gd name="T67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1" h="326">
                  <a:moveTo>
                    <a:pt x="185" y="326"/>
                  </a:moveTo>
                  <a:lnTo>
                    <a:pt x="205" y="322"/>
                  </a:lnTo>
                  <a:lnTo>
                    <a:pt x="219" y="313"/>
                  </a:lnTo>
                  <a:lnTo>
                    <a:pt x="233" y="306"/>
                  </a:lnTo>
                  <a:lnTo>
                    <a:pt x="237" y="294"/>
                  </a:lnTo>
                  <a:lnTo>
                    <a:pt x="248" y="285"/>
                  </a:lnTo>
                  <a:lnTo>
                    <a:pt x="248" y="269"/>
                  </a:lnTo>
                  <a:lnTo>
                    <a:pt x="260" y="267"/>
                  </a:lnTo>
                  <a:lnTo>
                    <a:pt x="271" y="258"/>
                  </a:lnTo>
                  <a:lnTo>
                    <a:pt x="287" y="258"/>
                  </a:lnTo>
                  <a:lnTo>
                    <a:pt x="301" y="253"/>
                  </a:lnTo>
                  <a:lnTo>
                    <a:pt x="294" y="230"/>
                  </a:lnTo>
                  <a:lnTo>
                    <a:pt x="303" y="214"/>
                  </a:lnTo>
                  <a:lnTo>
                    <a:pt x="315" y="206"/>
                  </a:lnTo>
                  <a:lnTo>
                    <a:pt x="317" y="190"/>
                  </a:lnTo>
                  <a:lnTo>
                    <a:pt x="331" y="189"/>
                  </a:lnTo>
                  <a:lnTo>
                    <a:pt x="326" y="174"/>
                  </a:lnTo>
                  <a:lnTo>
                    <a:pt x="317" y="164"/>
                  </a:lnTo>
                  <a:lnTo>
                    <a:pt x="310" y="148"/>
                  </a:lnTo>
                  <a:lnTo>
                    <a:pt x="298" y="149"/>
                  </a:lnTo>
                  <a:lnTo>
                    <a:pt x="285" y="148"/>
                  </a:lnTo>
                  <a:lnTo>
                    <a:pt x="273" y="142"/>
                  </a:lnTo>
                  <a:lnTo>
                    <a:pt x="260" y="137"/>
                  </a:lnTo>
                  <a:lnTo>
                    <a:pt x="244" y="139"/>
                  </a:lnTo>
                  <a:lnTo>
                    <a:pt x="242" y="126"/>
                  </a:lnTo>
                  <a:lnTo>
                    <a:pt x="230" y="117"/>
                  </a:lnTo>
                  <a:lnTo>
                    <a:pt x="235" y="105"/>
                  </a:lnTo>
                  <a:lnTo>
                    <a:pt x="226" y="94"/>
                  </a:lnTo>
                  <a:lnTo>
                    <a:pt x="210" y="87"/>
                  </a:lnTo>
                  <a:lnTo>
                    <a:pt x="192" y="78"/>
                  </a:lnTo>
                  <a:lnTo>
                    <a:pt x="180" y="80"/>
                  </a:lnTo>
                  <a:lnTo>
                    <a:pt x="166" y="68"/>
                  </a:lnTo>
                  <a:lnTo>
                    <a:pt x="160" y="57"/>
                  </a:lnTo>
                  <a:lnTo>
                    <a:pt x="155" y="44"/>
                  </a:lnTo>
                  <a:lnTo>
                    <a:pt x="141" y="23"/>
                  </a:lnTo>
                  <a:lnTo>
                    <a:pt x="134" y="9"/>
                  </a:lnTo>
                  <a:lnTo>
                    <a:pt x="118" y="2"/>
                  </a:lnTo>
                  <a:lnTo>
                    <a:pt x="98" y="2"/>
                  </a:lnTo>
                  <a:lnTo>
                    <a:pt x="100" y="14"/>
                  </a:lnTo>
                  <a:lnTo>
                    <a:pt x="84" y="16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64" y="14"/>
                  </a:lnTo>
                  <a:lnTo>
                    <a:pt x="73" y="30"/>
                  </a:lnTo>
                  <a:lnTo>
                    <a:pt x="77" y="44"/>
                  </a:lnTo>
                  <a:lnTo>
                    <a:pt x="79" y="60"/>
                  </a:lnTo>
                  <a:lnTo>
                    <a:pt x="73" y="82"/>
                  </a:lnTo>
                  <a:lnTo>
                    <a:pt x="52" y="93"/>
                  </a:lnTo>
                  <a:lnTo>
                    <a:pt x="50" y="105"/>
                  </a:lnTo>
                  <a:lnTo>
                    <a:pt x="55" y="139"/>
                  </a:lnTo>
                  <a:lnTo>
                    <a:pt x="52" y="151"/>
                  </a:lnTo>
                  <a:lnTo>
                    <a:pt x="45" y="199"/>
                  </a:lnTo>
                  <a:lnTo>
                    <a:pt x="25" y="203"/>
                  </a:lnTo>
                  <a:lnTo>
                    <a:pt x="4" y="196"/>
                  </a:lnTo>
                  <a:lnTo>
                    <a:pt x="0" y="226"/>
                  </a:lnTo>
                  <a:lnTo>
                    <a:pt x="0" y="274"/>
                  </a:lnTo>
                  <a:lnTo>
                    <a:pt x="32" y="274"/>
                  </a:lnTo>
                  <a:lnTo>
                    <a:pt x="50" y="272"/>
                  </a:lnTo>
                  <a:lnTo>
                    <a:pt x="84" y="274"/>
                  </a:lnTo>
                  <a:lnTo>
                    <a:pt x="82" y="290"/>
                  </a:lnTo>
                  <a:lnTo>
                    <a:pt x="121" y="288"/>
                  </a:lnTo>
                  <a:lnTo>
                    <a:pt x="157" y="290"/>
                  </a:lnTo>
                  <a:lnTo>
                    <a:pt x="159" y="303"/>
                  </a:lnTo>
                  <a:lnTo>
                    <a:pt x="168" y="313"/>
                  </a:lnTo>
                  <a:lnTo>
                    <a:pt x="178" y="324"/>
                  </a:lnTo>
                  <a:lnTo>
                    <a:pt x="185" y="326"/>
                  </a:lnTo>
                  <a:lnTo>
                    <a:pt x="185" y="326"/>
                  </a:lnTo>
                  <a:lnTo>
                    <a:pt x="185" y="3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93">
              <a:extLst>
                <a:ext uri="{FF2B5EF4-FFF2-40B4-BE49-F238E27FC236}">
                  <a16:creationId xmlns:a16="http://schemas.microsoft.com/office/drawing/2014/main" id="{1ED72A59-2C44-05E8-3165-7EEBEFA74E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27355" y="6062380"/>
              <a:ext cx="722783" cy="797321"/>
            </a:xfrm>
            <a:custGeom>
              <a:avLst/>
              <a:gdLst>
                <a:gd name="T0" fmla="*/ 117 w 320"/>
                <a:gd name="T1" fmla="*/ 353 h 353"/>
                <a:gd name="T2" fmla="*/ 148 w 320"/>
                <a:gd name="T3" fmla="*/ 344 h 353"/>
                <a:gd name="T4" fmla="*/ 215 w 320"/>
                <a:gd name="T5" fmla="*/ 326 h 353"/>
                <a:gd name="T6" fmla="*/ 231 w 320"/>
                <a:gd name="T7" fmla="*/ 323 h 353"/>
                <a:gd name="T8" fmla="*/ 283 w 320"/>
                <a:gd name="T9" fmla="*/ 312 h 353"/>
                <a:gd name="T10" fmla="*/ 311 w 320"/>
                <a:gd name="T11" fmla="*/ 306 h 353"/>
                <a:gd name="T12" fmla="*/ 311 w 320"/>
                <a:gd name="T13" fmla="*/ 289 h 353"/>
                <a:gd name="T14" fmla="*/ 313 w 320"/>
                <a:gd name="T15" fmla="*/ 273 h 353"/>
                <a:gd name="T16" fmla="*/ 320 w 320"/>
                <a:gd name="T17" fmla="*/ 262 h 353"/>
                <a:gd name="T18" fmla="*/ 313 w 320"/>
                <a:gd name="T19" fmla="*/ 248 h 353"/>
                <a:gd name="T20" fmla="*/ 301 w 320"/>
                <a:gd name="T21" fmla="*/ 239 h 353"/>
                <a:gd name="T22" fmla="*/ 292 w 320"/>
                <a:gd name="T23" fmla="*/ 228 h 353"/>
                <a:gd name="T24" fmla="*/ 281 w 320"/>
                <a:gd name="T25" fmla="*/ 217 h 353"/>
                <a:gd name="T26" fmla="*/ 269 w 320"/>
                <a:gd name="T27" fmla="*/ 207 h 353"/>
                <a:gd name="T28" fmla="*/ 256 w 320"/>
                <a:gd name="T29" fmla="*/ 198 h 353"/>
                <a:gd name="T30" fmla="*/ 256 w 320"/>
                <a:gd name="T31" fmla="*/ 185 h 353"/>
                <a:gd name="T32" fmla="*/ 251 w 320"/>
                <a:gd name="T33" fmla="*/ 173 h 353"/>
                <a:gd name="T34" fmla="*/ 249 w 320"/>
                <a:gd name="T35" fmla="*/ 159 h 353"/>
                <a:gd name="T36" fmla="*/ 244 w 320"/>
                <a:gd name="T37" fmla="*/ 146 h 353"/>
                <a:gd name="T38" fmla="*/ 233 w 320"/>
                <a:gd name="T39" fmla="*/ 134 h 353"/>
                <a:gd name="T40" fmla="*/ 224 w 320"/>
                <a:gd name="T41" fmla="*/ 120 h 353"/>
                <a:gd name="T42" fmla="*/ 221 w 320"/>
                <a:gd name="T43" fmla="*/ 107 h 353"/>
                <a:gd name="T44" fmla="*/ 208 w 320"/>
                <a:gd name="T45" fmla="*/ 98 h 353"/>
                <a:gd name="T46" fmla="*/ 196 w 320"/>
                <a:gd name="T47" fmla="*/ 88 h 353"/>
                <a:gd name="T48" fmla="*/ 183 w 320"/>
                <a:gd name="T49" fmla="*/ 82 h 353"/>
                <a:gd name="T50" fmla="*/ 180 w 320"/>
                <a:gd name="T51" fmla="*/ 70 h 353"/>
                <a:gd name="T52" fmla="*/ 174 w 320"/>
                <a:gd name="T53" fmla="*/ 50 h 353"/>
                <a:gd name="T54" fmla="*/ 171 w 320"/>
                <a:gd name="T55" fmla="*/ 36 h 353"/>
                <a:gd name="T56" fmla="*/ 162 w 320"/>
                <a:gd name="T57" fmla="*/ 22 h 353"/>
                <a:gd name="T58" fmla="*/ 153 w 320"/>
                <a:gd name="T59" fmla="*/ 11 h 353"/>
                <a:gd name="T60" fmla="*/ 146 w 320"/>
                <a:gd name="T61" fmla="*/ 0 h 353"/>
                <a:gd name="T62" fmla="*/ 132 w 320"/>
                <a:gd name="T63" fmla="*/ 2 h 353"/>
                <a:gd name="T64" fmla="*/ 121 w 320"/>
                <a:gd name="T65" fmla="*/ 15 h 353"/>
                <a:gd name="T66" fmla="*/ 112 w 320"/>
                <a:gd name="T67" fmla="*/ 29 h 353"/>
                <a:gd name="T68" fmla="*/ 96 w 320"/>
                <a:gd name="T69" fmla="*/ 59 h 353"/>
                <a:gd name="T70" fmla="*/ 84 w 320"/>
                <a:gd name="T71" fmla="*/ 73 h 353"/>
                <a:gd name="T72" fmla="*/ 76 w 320"/>
                <a:gd name="T73" fmla="*/ 86 h 353"/>
                <a:gd name="T74" fmla="*/ 64 w 320"/>
                <a:gd name="T75" fmla="*/ 107 h 353"/>
                <a:gd name="T76" fmla="*/ 57 w 320"/>
                <a:gd name="T77" fmla="*/ 116 h 353"/>
                <a:gd name="T78" fmla="*/ 44 w 320"/>
                <a:gd name="T79" fmla="*/ 141 h 353"/>
                <a:gd name="T80" fmla="*/ 9 w 320"/>
                <a:gd name="T81" fmla="*/ 191 h 353"/>
                <a:gd name="T82" fmla="*/ 0 w 320"/>
                <a:gd name="T83" fmla="*/ 209 h 353"/>
                <a:gd name="T84" fmla="*/ 3 w 320"/>
                <a:gd name="T85" fmla="*/ 223 h 353"/>
                <a:gd name="T86" fmla="*/ 2 w 320"/>
                <a:gd name="T87" fmla="*/ 267 h 353"/>
                <a:gd name="T88" fmla="*/ 52 w 320"/>
                <a:gd name="T89" fmla="*/ 306 h 353"/>
                <a:gd name="T90" fmla="*/ 80 w 320"/>
                <a:gd name="T91" fmla="*/ 326 h 353"/>
                <a:gd name="T92" fmla="*/ 117 w 320"/>
                <a:gd name="T93" fmla="*/ 353 h 353"/>
                <a:gd name="T94" fmla="*/ 117 w 320"/>
                <a:gd name="T95" fmla="*/ 353 h 353"/>
                <a:gd name="T96" fmla="*/ 117 w 320"/>
                <a:gd name="T97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0" h="353">
                  <a:moveTo>
                    <a:pt x="117" y="353"/>
                  </a:moveTo>
                  <a:lnTo>
                    <a:pt x="148" y="344"/>
                  </a:lnTo>
                  <a:lnTo>
                    <a:pt x="215" y="326"/>
                  </a:lnTo>
                  <a:lnTo>
                    <a:pt x="231" y="323"/>
                  </a:lnTo>
                  <a:lnTo>
                    <a:pt x="283" y="312"/>
                  </a:lnTo>
                  <a:lnTo>
                    <a:pt x="311" y="306"/>
                  </a:lnTo>
                  <a:lnTo>
                    <a:pt x="311" y="289"/>
                  </a:lnTo>
                  <a:lnTo>
                    <a:pt x="313" y="273"/>
                  </a:lnTo>
                  <a:lnTo>
                    <a:pt x="320" y="262"/>
                  </a:lnTo>
                  <a:lnTo>
                    <a:pt x="313" y="248"/>
                  </a:lnTo>
                  <a:lnTo>
                    <a:pt x="301" y="239"/>
                  </a:lnTo>
                  <a:lnTo>
                    <a:pt x="292" y="228"/>
                  </a:lnTo>
                  <a:lnTo>
                    <a:pt x="281" y="217"/>
                  </a:lnTo>
                  <a:lnTo>
                    <a:pt x="269" y="207"/>
                  </a:lnTo>
                  <a:lnTo>
                    <a:pt x="256" y="198"/>
                  </a:lnTo>
                  <a:lnTo>
                    <a:pt x="256" y="185"/>
                  </a:lnTo>
                  <a:lnTo>
                    <a:pt x="251" y="173"/>
                  </a:lnTo>
                  <a:lnTo>
                    <a:pt x="249" y="159"/>
                  </a:lnTo>
                  <a:lnTo>
                    <a:pt x="244" y="146"/>
                  </a:lnTo>
                  <a:lnTo>
                    <a:pt x="233" y="134"/>
                  </a:lnTo>
                  <a:lnTo>
                    <a:pt x="224" y="120"/>
                  </a:lnTo>
                  <a:lnTo>
                    <a:pt x="221" y="107"/>
                  </a:lnTo>
                  <a:lnTo>
                    <a:pt x="208" y="98"/>
                  </a:lnTo>
                  <a:lnTo>
                    <a:pt x="196" y="88"/>
                  </a:lnTo>
                  <a:lnTo>
                    <a:pt x="183" y="82"/>
                  </a:lnTo>
                  <a:lnTo>
                    <a:pt x="180" y="70"/>
                  </a:lnTo>
                  <a:lnTo>
                    <a:pt x="174" y="50"/>
                  </a:lnTo>
                  <a:lnTo>
                    <a:pt x="171" y="36"/>
                  </a:lnTo>
                  <a:lnTo>
                    <a:pt x="162" y="22"/>
                  </a:lnTo>
                  <a:lnTo>
                    <a:pt x="153" y="11"/>
                  </a:lnTo>
                  <a:lnTo>
                    <a:pt x="146" y="0"/>
                  </a:lnTo>
                  <a:lnTo>
                    <a:pt x="132" y="2"/>
                  </a:lnTo>
                  <a:lnTo>
                    <a:pt x="121" y="15"/>
                  </a:lnTo>
                  <a:lnTo>
                    <a:pt x="112" y="29"/>
                  </a:lnTo>
                  <a:lnTo>
                    <a:pt x="96" y="59"/>
                  </a:lnTo>
                  <a:lnTo>
                    <a:pt x="84" y="73"/>
                  </a:lnTo>
                  <a:lnTo>
                    <a:pt x="76" y="86"/>
                  </a:lnTo>
                  <a:lnTo>
                    <a:pt x="64" y="107"/>
                  </a:lnTo>
                  <a:lnTo>
                    <a:pt x="57" y="116"/>
                  </a:lnTo>
                  <a:lnTo>
                    <a:pt x="44" y="141"/>
                  </a:lnTo>
                  <a:lnTo>
                    <a:pt x="9" y="191"/>
                  </a:lnTo>
                  <a:lnTo>
                    <a:pt x="0" y="209"/>
                  </a:lnTo>
                  <a:lnTo>
                    <a:pt x="3" y="223"/>
                  </a:lnTo>
                  <a:lnTo>
                    <a:pt x="2" y="267"/>
                  </a:lnTo>
                  <a:lnTo>
                    <a:pt x="52" y="306"/>
                  </a:lnTo>
                  <a:lnTo>
                    <a:pt x="80" y="326"/>
                  </a:lnTo>
                  <a:lnTo>
                    <a:pt x="117" y="353"/>
                  </a:lnTo>
                  <a:lnTo>
                    <a:pt x="117" y="353"/>
                  </a:lnTo>
                  <a:lnTo>
                    <a:pt x="117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94">
              <a:extLst>
                <a:ext uri="{FF2B5EF4-FFF2-40B4-BE49-F238E27FC236}">
                  <a16:creationId xmlns:a16="http://schemas.microsoft.com/office/drawing/2014/main" id="{E76D1160-1F86-E66F-FFA3-2386111DE3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6206937"/>
              <a:ext cx="650505" cy="797321"/>
            </a:xfrm>
            <a:custGeom>
              <a:avLst/>
              <a:gdLst>
                <a:gd name="T0" fmla="*/ 159 w 288"/>
                <a:gd name="T1" fmla="*/ 353 h 353"/>
                <a:gd name="T2" fmla="*/ 164 w 288"/>
                <a:gd name="T3" fmla="*/ 340 h 353"/>
                <a:gd name="T4" fmla="*/ 175 w 288"/>
                <a:gd name="T5" fmla="*/ 328 h 353"/>
                <a:gd name="T6" fmla="*/ 164 w 288"/>
                <a:gd name="T7" fmla="*/ 317 h 353"/>
                <a:gd name="T8" fmla="*/ 178 w 288"/>
                <a:gd name="T9" fmla="*/ 307 h 353"/>
                <a:gd name="T10" fmla="*/ 176 w 288"/>
                <a:gd name="T11" fmla="*/ 294 h 353"/>
                <a:gd name="T12" fmla="*/ 192 w 288"/>
                <a:gd name="T13" fmla="*/ 289 h 353"/>
                <a:gd name="T14" fmla="*/ 203 w 288"/>
                <a:gd name="T15" fmla="*/ 278 h 353"/>
                <a:gd name="T16" fmla="*/ 221 w 288"/>
                <a:gd name="T17" fmla="*/ 273 h 353"/>
                <a:gd name="T18" fmla="*/ 246 w 288"/>
                <a:gd name="T19" fmla="*/ 248 h 353"/>
                <a:gd name="T20" fmla="*/ 264 w 288"/>
                <a:gd name="T21" fmla="*/ 239 h 353"/>
                <a:gd name="T22" fmla="*/ 271 w 288"/>
                <a:gd name="T23" fmla="*/ 228 h 353"/>
                <a:gd name="T24" fmla="*/ 283 w 288"/>
                <a:gd name="T25" fmla="*/ 242 h 353"/>
                <a:gd name="T26" fmla="*/ 288 w 288"/>
                <a:gd name="T27" fmla="*/ 226 h 353"/>
                <a:gd name="T28" fmla="*/ 287 w 288"/>
                <a:gd name="T29" fmla="*/ 203 h 353"/>
                <a:gd name="T30" fmla="*/ 288 w 288"/>
                <a:gd name="T31" fmla="*/ 162 h 353"/>
                <a:gd name="T32" fmla="*/ 285 w 288"/>
                <a:gd name="T33" fmla="*/ 148 h 353"/>
                <a:gd name="T34" fmla="*/ 287 w 288"/>
                <a:gd name="T35" fmla="*/ 136 h 353"/>
                <a:gd name="T36" fmla="*/ 274 w 288"/>
                <a:gd name="T37" fmla="*/ 125 h 353"/>
                <a:gd name="T38" fmla="*/ 246 w 288"/>
                <a:gd name="T39" fmla="*/ 91 h 353"/>
                <a:gd name="T40" fmla="*/ 230 w 288"/>
                <a:gd name="T41" fmla="*/ 89 h 353"/>
                <a:gd name="T42" fmla="*/ 208 w 288"/>
                <a:gd name="T43" fmla="*/ 77 h 353"/>
                <a:gd name="T44" fmla="*/ 162 w 288"/>
                <a:gd name="T45" fmla="*/ 40 h 353"/>
                <a:gd name="T46" fmla="*/ 150 w 288"/>
                <a:gd name="T47" fmla="*/ 32 h 353"/>
                <a:gd name="T48" fmla="*/ 109 w 288"/>
                <a:gd name="T49" fmla="*/ 0 h 353"/>
                <a:gd name="T50" fmla="*/ 107 w 288"/>
                <a:gd name="T51" fmla="*/ 16 h 353"/>
                <a:gd name="T52" fmla="*/ 110 w 288"/>
                <a:gd name="T53" fmla="*/ 31 h 353"/>
                <a:gd name="T54" fmla="*/ 103 w 288"/>
                <a:gd name="T55" fmla="*/ 41 h 353"/>
                <a:gd name="T56" fmla="*/ 105 w 288"/>
                <a:gd name="T57" fmla="*/ 56 h 353"/>
                <a:gd name="T58" fmla="*/ 102 w 288"/>
                <a:gd name="T59" fmla="*/ 73 h 353"/>
                <a:gd name="T60" fmla="*/ 98 w 288"/>
                <a:gd name="T61" fmla="*/ 86 h 353"/>
                <a:gd name="T62" fmla="*/ 62 w 288"/>
                <a:gd name="T63" fmla="*/ 134 h 353"/>
                <a:gd name="T64" fmla="*/ 43 w 288"/>
                <a:gd name="T65" fmla="*/ 161 h 353"/>
                <a:gd name="T66" fmla="*/ 41 w 288"/>
                <a:gd name="T67" fmla="*/ 177 h 353"/>
                <a:gd name="T68" fmla="*/ 27 w 288"/>
                <a:gd name="T69" fmla="*/ 184 h 353"/>
                <a:gd name="T70" fmla="*/ 9 w 288"/>
                <a:gd name="T71" fmla="*/ 205 h 353"/>
                <a:gd name="T72" fmla="*/ 0 w 288"/>
                <a:gd name="T73" fmla="*/ 218 h 353"/>
                <a:gd name="T74" fmla="*/ 16 w 288"/>
                <a:gd name="T75" fmla="*/ 219 h 353"/>
                <a:gd name="T76" fmla="*/ 21 w 288"/>
                <a:gd name="T77" fmla="*/ 235 h 353"/>
                <a:gd name="T78" fmla="*/ 37 w 288"/>
                <a:gd name="T79" fmla="*/ 234 h 353"/>
                <a:gd name="T80" fmla="*/ 53 w 288"/>
                <a:gd name="T81" fmla="*/ 237 h 353"/>
                <a:gd name="T82" fmla="*/ 62 w 288"/>
                <a:gd name="T83" fmla="*/ 244 h 353"/>
                <a:gd name="T84" fmla="*/ 78 w 288"/>
                <a:gd name="T85" fmla="*/ 246 h 353"/>
                <a:gd name="T86" fmla="*/ 87 w 288"/>
                <a:gd name="T87" fmla="*/ 253 h 353"/>
                <a:gd name="T88" fmla="*/ 94 w 288"/>
                <a:gd name="T89" fmla="*/ 264 h 353"/>
                <a:gd name="T90" fmla="*/ 103 w 288"/>
                <a:gd name="T91" fmla="*/ 275 h 353"/>
                <a:gd name="T92" fmla="*/ 105 w 288"/>
                <a:gd name="T93" fmla="*/ 291 h 353"/>
                <a:gd name="T94" fmla="*/ 110 w 288"/>
                <a:gd name="T95" fmla="*/ 305 h 353"/>
                <a:gd name="T96" fmla="*/ 121 w 288"/>
                <a:gd name="T97" fmla="*/ 312 h 353"/>
                <a:gd name="T98" fmla="*/ 126 w 288"/>
                <a:gd name="T99" fmla="*/ 326 h 353"/>
                <a:gd name="T100" fmla="*/ 139 w 288"/>
                <a:gd name="T101" fmla="*/ 331 h 353"/>
                <a:gd name="T102" fmla="*/ 148 w 288"/>
                <a:gd name="T103" fmla="*/ 342 h 353"/>
                <a:gd name="T104" fmla="*/ 159 w 288"/>
                <a:gd name="T105" fmla="*/ 353 h 353"/>
                <a:gd name="T106" fmla="*/ 159 w 288"/>
                <a:gd name="T107" fmla="*/ 353 h 353"/>
                <a:gd name="T108" fmla="*/ 159 w 288"/>
                <a:gd name="T109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8" h="353">
                  <a:moveTo>
                    <a:pt x="159" y="353"/>
                  </a:moveTo>
                  <a:lnTo>
                    <a:pt x="164" y="340"/>
                  </a:lnTo>
                  <a:lnTo>
                    <a:pt x="175" y="328"/>
                  </a:lnTo>
                  <a:lnTo>
                    <a:pt x="164" y="317"/>
                  </a:lnTo>
                  <a:lnTo>
                    <a:pt x="178" y="307"/>
                  </a:lnTo>
                  <a:lnTo>
                    <a:pt x="176" y="294"/>
                  </a:lnTo>
                  <a:lnTo>
                    <a:pt x="192" y="289"/>
                  </a:lnTo>
                  <a:lnTo>
                    <a:pt x="203" y="278"/>
                  </a:lnTo>
                  <a:lnTo>
                    <a:pt x="221" y="273"/>
                  </a:lnTo>
                  <a:lnTo>
                    <a:pt x="246" y="248"/>
                  </a:lnTo>
                  <a:lnTo>
                    <a:pt x="264" y="239"/>
                  </a:lnTo>
                  <a:lnTo>
                    <a:pt x="271" y="228"/>
                  </a:lnTo>
                  <a:lnTo>
                    <a:pt x="283" y="242"/>
                  </a:lnTo>
                  <a:lnTo>
                    <a:pt x="288" y="226"/>
                  </a:lnTo>
                  <a:lnTo>
                    <a:pt x="287" y="203"/>
                  </a:lnTo>
                  <a:lnTo>
                    <a:pt x="288" y="162"/>
                  </a:lnTo>
                  <a:lnTo>
                    <a:pt x="285" y="148"/>
                  </a:lnTo>
                  <a:lnTo>
                    <a:pt x="287" y="136"/>
                  </a:lnTo>
                  <a:lnTo>
                    <a:pt x="274" y="125"/>
                  </a:lnTo>
                  <a:lnTo>
                    <a:pt x="246" y="91"/>
                  </a:lnTo>
                  <a:lnTo>
                    <a:pt x="230" y="89"/>
                  </a:lnTo>
                  <a:lnTo>
                    <a:pt x="208" y="77"/>
                  </a:lnTo>
                  <a:lnTo>
                    <a:pt x="162" y="40"/>
                  </a:lnTo>
                  <a:lnTo>
                    <a:pt x="150" y="32"/>
                  </a:lnTo>
                  <a:lnTo>
                    <a:pt x="109" y="0"/>
                  </a:lnTo>
                  <a:lnTo>
                    <a:pt x="107" y="16"/>
                  </a:lnTo>
                  <a:lnTo>
                    <a:pt x="110" y="31"/>
                  </a:lnTo>
                  <a:lnTo>
                    <a:pt x="103" y="41"/>
                  </a:lnTo>
                  <a:lnTo>
                    <a:pt x="105" y="56"/>
                  </a:lnTo>
                  <a:lnTo>
                    <a:pt x="102" y="73"/>
                  </a:lnTo>
                  <a:lnTo>
                    <a:pt x="98" y="86"/>
                  </a:lnTo>
                  <a:lnTo>
                    <a:pt x="62" y="134"/>
                  </a:lnTo>
                  <a:lnTo>
                    <a:pt x="43" y="161"/>
                  </a:lnTo>
                  <a:lnTo>
                    <a:pt x="41" y="177"/>
                  </a:lnTo>
                  <a:lnTo>
                    <a:pt x="27" y="184"/>
                  </a:lnTo>
                  <a:lnTo>
                    <a:pt x="9" y="205"/>
                  </a:lnTo>
                  <a:lnTo>
                    <a:pt x="0" y="218"/>
                  </a:lnTo>
                  <a:lnTo>
                    <a:pt x="16" y="219"/>
                  </a:lnTo>
                  <a:lnTo>
                    <a:pt x="21" y="235"/>
                  </a:lnTo>
                  <a:lnTo>
                    <a:pt x="37" y="234"/>
                  </a:lnTo>
                  <a:lnTo>
                    <a:pt x="53" y="237"/>
                  </a:lnTo>
                  <a:lnTo>
                    <a:pt x="62" y="244"/>
                  </a:lnTo>
                  <a:lnTo>
                    <a:pt x="78" y="246"/>
                  </a:lnTo>
                  <a:lnTo>
                    <a:pt x="87" y="253"/>
                  </a:lnTo>
                  <a:lnTo>
                    <a:pt x="94" y="264"/>
                  </a:lnTo>
                  <a:lnTo>
                    <a:pt x="103" y="275"/>
                  </a:lnTo>
                  <a:lnTo>
                    <a:pt x="105" y="291"/>
                  </a:lnTo>
                  <a:lnTo>
                    <a:pt x="110" y="305"/>
                  </a:lnTo>
                  <a:lnTo>
                    <a:pt x="121" y="312"/>
                  </a:lnTo>
                  <a:lnTo>
                    <a:pt x="126" y="326"/>
                  </a:lnTo>
                  <a:lnTo>
                    <a:pt x="139" y="331"/>
                  </a:lnTo>
                  <a:lnTo>
                    <a:pt x="148" y="342"/>
                  </a:lnTo>
                  <a:lnTo>
                    <a:pt x="159" y="353"/>
                  </a:lnTo>
                  <a:lnTo>
                    <a:pt x="159" y="353"/>
                  </a:lnTo>
                  <a:lnTo>
                    <a:pt x="159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95">
              <a:extLst>
                <a:ext uri="{FF2B5EF4-FFF2-40B4-BE49-F238E27FC236}">
                  <a16:creationId xmlns:a16="http://schemas.microsoft.com/office/drawing/2014/main" id="{513FECAF-48DB-19FC-8981-02373DE07B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8085" y="6123365"/>
              <a:ext cx="447222" cy="546605"/>
            </a:xfrm>
            <a:custGeom>
              <a:avLst/>
              <a:gdLst>
                <a:gd name="T0" fmla="*/ 93 w 198"/>
                <a:gd name="T1" fmla="*/ 242 h 242"/>
                <a:gd name="T2" fmla="*/ 118 w 198"/>
                <a:gd name="T3" fmla="*/ 223 h 242"/>
                <a:gd name="T4" fmla="*/ 127 w 198"/>
                <a:gd name="T5" fmla="*/ 207 h 242"/>
                <a:gd name="T6" fmla="*/ 153 w 198"/>
                <a:gd name="T7" fmla="*/ 173 h 242"/>
                <a:gd name="T8" fmla="*/ 184 w 198"/>
                <a:gd name="T9" fmla="*/ 130 h 242"/>
                <a:gd name="T10" fmla="*/ 189 w 198"/>
                <a:gd name="T11" fmla="*/ 116 h 242"/>
                <a:gd name="T12" fmla="*/ 194 w 198"/>
                <a:gd name="T13" fmla="*/ 100 h 242"/>
                <a:gd name="T14" fmla="*/ 196 w 198"/>
                <a:gd name="T15" fmla="*/ 87 h 242"/>
                <a:gd name="T16" fmla="*/ 191 w 198"/>
                <a:gd name="T17" fmla="*/ 73 h 242"/>
                <a:gd name="T18" fmla="*/ 196 w 198"/>
                <a:gd name="T19" fmla="*/ 57 h 242"/>
                <a:gd name="T20" fmla="*/ 198 w 198"/>
                <a:gd name="T21" fmla="*/ 45 h 242"/>
                <a:gd name="T22" fmla="*/ 184 w 198"/>
                <a:gd name="T23" fmla="*/ 27 h 242"/>
                <a:gd name="T24" fmla="*/ 146 w 198"/>
                <a:gd name="T25" fmla="*/ 0 h 242"/>
                <a:gd name="T26" fmla="*/ 120 w 198"/>
                <a:gd name="T27" fmla="*/ 25 h 242"/>
                <a:gd name="T28" fmla="*/ 105 w 198"/>
                <a:gd name="T29" fmla="*/ 43 h 242"/>
                <a:gd name="T30" fmla="*/ 93 w 198"/>
                <a:gd name="T31" fmla="*/ 55 h 242"/>
                <a:gd name="T32" fmla="*/ 80 w 198"/>
                <a:gd name="T33" fmla="*/ 82 h 242"/>
                <a:gd name="T34" fmla="*/ 66 w 198"/>
                <a:gd name="T35" fmla="*/ 116 h 242"/>
                <a:gd name="T36" fmla="*/ 48 w 198"/>
                <a:gd name="T37" fmla="*/ 153 h 242"/>
                <a:gd name="T38" fmla="*/ 36 w 198"/>
                <a:gd name="T39" fmla="*/ 148 h 242"/>
                <a:gd name="T40" fmla="*/ 27 w 198"/>
                <a:gd name="T41" fmla="*/ 141 h 242"/>
                <a:gd name="T42" fmla="*/ 16 w 198"/>
                <a:gd name="T43" fmla="*/ 132 h 242"/>
                <a:gd name="T44" fmla="*/ 2 w 198"/>
                <a:gd name="T45" fmla="*/ 137 h 242"/>
                <a:gd name="T46" fmla="*/ 0 w 198"/>
                <a:gd name="T47" fmla="*/ 150 h 242"/>
                <a:gd name="T48" fmla="*/ 9 w 198"/>
                <a:gd name="T49" fmla="*/ 164 h 242"/>
                <a:gd name="T50" fmla="*/ 16 w 198"/>
                <a:gd name="T51" fmla="*/ 174 h 242"/>
                <a:gd name="T52" fmla="*/ 22 w 198"/>
                <a:gd name="T53" fmla="*/ 189 h 242"/>
                <a:gd name="T54" fmla="*/ 32 w 198"/>
                <a:gd name="T55" fmla="*/ 203 h 242"/>
                <a:gd name="T56" fmla="*/ 45 w 198"/>
                <a:gd name="T57" fmla="*/ 207 h 242"/>
                <a:gd name="T58" fmla="*/ 66 w 198"/>
                <a:gd name="T59" fmla="*/ 215 h 242"/>
                <a:gd name="T60" fmla="*/ 79 w 198"/>
                <a:gd name="T61" fmla="*/ 221 h 242"/>
                <a:gd name="T62" fmla="*/ 91 w 198"/>
                <a:gd name="T63" fmla="*/ 231 h 242"/>
                <a:gd name="T64" fmla="*/ 93 w 198"/>
                <a:gd name="T65" fmla="*/ 242 h 242"/>
                <a:gd name="T66" fmla="*/ 93 w 198"/>
                <a:gd name="T67" fmla="*/ 242 h 242"/>
                <a:gd name="T68" fmla="*/ 93 w 198"/>
                <a:gd name="T69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242">
                  <a:moveTo>
                    <a:pt x="93" y="242"/>
                  </a:moveTo>
                  <a:lnTo>
                    <a:pt x="118" y="223"/>
                  </a:lnTo>
                  <a:lnTo>
                    <a:pt x="127" y="207"/>
                  </a:lnTo>
                  <a:lnTo>
                    <a:pt x="153" y="173"/>
                  </a:lnTo>
                  <a:lnTo>
                    <a:pt x="184" y="130"/>
                  </a:lnTo>
                  <a:lnTo>
                    <a:pt x="189" y="116"/>
                  </a:lnTo>
                  <a:lnTo>
                    <a:pt x="194" y="100"/>
                  </a:lnTo>
                  <a:lnTo>
                    <a:pt x="196" y="87"/>
                  </a:lnTo>
                  <a:lnTo>
                    <a:pt x="191" y="73"/>
                  </a:lnTo>
                  <a:lnTo>
                    <a:pt x="196" y="57"/>
                  </a:lnTo>
                  <a:lnTo>
                    <a:pt x="198" y="45"/>
                  </a:lnTo>
                  <a:lnTo>
                    <a:pt x="184" y="27"/>
                  </a:lnTo>
                  <a:lnTo>
                    <a:pt x="146" y="0"/>
                  </a:lnTo>
                  <a:lnTo>
                    <a:pt x="120" y="25"/>
                  </a:lnTo>
                  <a:lnTo>
                    <a:pt x="105" y="43"/>
                  </a:lnTo>
                  <a:lnTo>
                    <a:pt x="93" y="55"/>
                  </a:lnTo>
                  <a:lnTo>
                    <a:pt x="80" y="82"/>
                  </a:lnTo>
                  <a:lnTo>
                    <a:pt x="66" y="116"/>
                  </a:lnTo>
                  <a:lnTo>
                    <a:pt x="48" y="153"/>
                  </a:lnTo>
                  <a:lnTo>
                    <a:pt x="36" y="148"/>
                  </a:lnTo>
                  <a:lnTo>
                    <a:pt x="27" y="141"/>
                  </a:lnTo>
                  <a:lnTo>
                    <a:pt x="16" y="132"/>
                  </a:lnTo>
                  <a:lnTo>
                    <a:pt x="2" y="137"/>
                  </a:lnTo>
                  <a:lnTo>
                    <a:pt x="0" y="150"/>
                  </a:lnTo>
                  <a:lnTo>
                    <a:pt x="9" y="164"/>
                  </a:lnTo>
                  <a:lnTo>
                    <a:pt x="16" y="174"/>
                  </a:lnTo>
                  <a:lnTo>
                    <a:pt x="22" y="189"/>
                  </a:lnTo>
                  <a:lnTo>
                    <a:pt x="32" y="203"/>
                  </a:lnTo>
                  <a:lnTo>
                    <a:pt x="45" y="207"/>
                  </a:lnTo>
                  <a:lnTo>
                    <a:pt x="66" y="215"/>
                  </a:lnTo>
                  <a:lnTo>
                    <a:pt x="79" y="221"/>
                  </a:lnTo>
                  <a:lnTo>
                    <a:pt x="91" y="23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3" y="2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96">
              <a:extLst>
                <a:ext uri="{FF2B5EF4-FFF2-40B4-BE49-F238E27FC236}">
                  <a16:creationId xmlns:a16="http://schemas.microsoft.com/office/drawing/2014/main" id="{F2A3C772-55CA-41D3-65E6-7EBCABF99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7855" y="5825217"/>
              <a:ext cx="817649" cy="695679"/>
            </a:xfrm>
            <a:custGeom>
              <a:avLst/>
              <a:gdLst>
                <a:gd name="T0" fmla="*/ 233 w 362"/>
                <a:gd name="T1" fmla="*/ 308 h 308"/>
                <a:gd name="T2" fmla="*/ 274 w 362"/>
                <a:gd name="T3" fmla="*/ 246 h 308"/>
                <a:gd name="T4" fmla="*/ 287 w 362"/>
                <a:gd name="T5" fmla="*/ 221 h 308"/>
                <a:gd name="T6" fmla="*/ 294 w 362"/>
                <a:gd name="T7" fmla="*/ 212 h 308"/>
                <a:gd name="T8" fmla="*/ 306 w 362"/>
                <a:gd name="T9" fmla="*/ 191 h 308"/>
                <a:gd name="T10" fmla="*/ 314 w 362"/>
                <a:gd name="T11" fmla="*/ 180 h 308"/>
                <a:gd name="T12" fmla="*/ 326 w 362"/>
                <a:gd name="T13" fmla="*/ 164 h 308"/>
                <a:gd name="T14" fmla="*/ 342 w 362"/>
                <a:gd name="T15" fmla="*/ 134 h 308"/>
                <a:gd name="T16" fmla="*/ 351 w 362"/>
                <a:gd name="T17" fmla="*/ 120 h 308"/>
                <a:gd name="T18" fmla="*/ 362 w 362"/>
                <a:gd name="T19" fmla="*/ 107 h 308"/>
                <a:gd name="T20" fmla="*/ 354 w 362"/>
                <a:gd name="T21" fmla="*/ 96 h 308"/>
                <a:gd name="T22" fmla="*/ 338 w 362"/>
                <a:gd name="T23" fmla="*/ 89 h 308"/>
                <a:gd name="T24" fmla="*/ 324 w 362"/>
                <a:gd name="T25" fmla="*/ 77 h 308"/>
                <a:gd name="T26" fmla="*/ 315 w 362"/>
                <a:gd name="T27" fmla="*/ 66 h 308"/>
                <a:gd name="T28" fmla="*/ 303 w 362"/>
                <a:gd name="T29" fmla="*/ 59 h 308"/>
                <a:gd name="T30" fmla="*/ 305 w 362"/>
                <a:gd name="T31" fmla="*/ 43 h 308"/>
                <a:gd name="T32" fmla="*/ 292 w 362"/>
                <a:gd name="T33" fmla="*/ 41 h 308"/>
                <a:gd name="T34" fmla="*/ 278 w 362"/>
                <a:gd name="T35" fmla="*/ 36 h 308"/>
                <a:gd name="T36" fmla="*/ 269 w 362"/>
                <a:gd name="T37" fmla="*/ 25 h 308"/>
                <a:gd name="T38" fmla="*/ 257 w 362"/>
                <a:gd name="T39" fmla="*/ 16 h 308"/>
                <a:gd name="T40" fmla="*/ 244 w 362"/>
                <a:gd name="T41" fmla="*/ 13 h 308"/>
                <a:gd name="T42" fmla="*/ 228 w 362"/>
                <a:gd name="T43" fmla="*/ 13 h 308"/>
                <a:gd name="T44" fmla="*/ 209 w 362"/>
                <a:gd name="T45" fmla="*/ 20 h 308"/>
                <a:gd name="T46" fmla="*/ 198 w 362"/>
                <a:gd name="T47" fmla="*/ 25 h 308"/>
                <a:gd name="T48" fmla="*/ 182 w 362"/>
                <a:gd name="T49" fmla="*/ 20 h 308"/>
                <a:gd name="T50" fmla="*/ 171 w 362"/>
                <a:gd name="T51" fmla="*/ 25 h 308"/>
                <a:gd name="T52" fmla="*/ 162 w 362"/>
                <a:gd name="T53" fmla="*/ 18 h 308"/>
                <a:gd name="T54" fmla="*/ 153 w 362"/>
                <a:gd name="T55" fmla="*/ 11 h 308"/>
                <a:gd name="T56" fmla="*/ 143 w 362"/>
                <a:gd name="T57" fmla="*/ 0 h 308"/>
                <a:gd name="T58" fmla="*/ 104 w 362"/>
                <a:gd name="T59" fmla="*/ 34 h 308"/>
                <a:gd name="T60" fmla="*/ 87 w 362"/>
                <a:gd name="T61" fmla="*/ 52 h 308"/>
                <a:gd name="T62" fmla="*/ 66 w 362"/>
                <a:gd name="T63" fmla="*/ 72 h 308"/>
                <a:gd name="T64" fmla="*/ 55 w 362"/>
                <a:gd name="T65" fmla="*/ 82 h 308"/>
                <a:gd name="T66" fmla="*/ 36 w 362"/>
                <a:gd name="T67" fmla="*/ 96 h 308"/>
                <a:gd name="T68" fmla="*/ 15 w 362"/>
                <a:gd name="T69" fmla="*/ 120 h 308"/>
                <a:gd name="T70" fmla="*/ 0 w 362"/>
                <a:gd name="T71" fmla="*/ 130 h 308"/>
                <a:gd name="T72" fmla="*/ 39 w 362"/>
                <a:gd name="T73" fmla="*/ 159 h 308"/>
                <a:gd name="T74" fmla="*/ 54 w 362"/>
                <a:gd name="T75" fmla="*/ 169 h 308"/>
                <a:gd name="T76" fmla="*/ 91 w 362"/>
                <a:gd name="T77" fmla="*/ 201 h 308"/>
                <a:gd name="T78" fmla="*/ 107 w 362"/>
                <a:gd name="T79" fmla="*/ 209 h 308"/>
                <a:gd name="T80" fmla="*/ 153 w 362"/>
                <a:gd name="T81" fmla="*/ 248 h 308"/>
                <a:gd name="T82" fmla="*/ 171 w 362"/>
                <a:gd name="T83" fmla="*/ 258 h 308"/>
                <a:gd name="T84" fmla="*/ 191 w 362"/>
                <a:gd name="T85" fmla="*/ 262 h 308"/>
                <a:gd name="T86" fmla="*/ 226 w 362"/>
                <a:gd name="T87" fmla="*/ 289 h 308"/>
                <a:gd name="T88" fmla="*/ 232 w 362"/>
                <a:gd name="T89" fmla="*/ 305 h 308"/>
                <a:gd name="T90" fmla="*/ 233 w 362"/>
                <a:gd name="T91" fmla="*/ 308 h 308"/>
                <a:gd name="T92" fmla="*/ 233 w 362"/>
                <a:gd name="T93" fmla="*/ 308 h 308"/>
                <a:gd name="T94" fmla="*/ 233 w 362"/>
                <a:gd name="T9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62" h="308">
                  <a:moveTo>
                    <a:pt x="233" y="308"/>
                  </a:moveTo>
                  <a:lnTo>
                    <a:pt x="274" y="246"/>
                  </a:lnTo>
                  <a:lnTo>
                    <a:pt x="287" y="221"/>
                  </a:lnTo>
                  <a:lnTo>
                    <a:pt x="294" y="212"/>
                  </a:lnTo>
                  <a:lnTo>
                    <a:pt x="306" y="191"/>
                  </a:lnTo>
                  <a:lnTo>
                    <a:pt x="314" y="180"/>
                  </a:lnTo>
                  <a:lnTo>
                    <a:pt x="326" y="164"/>
                  </a:lnTo>
                  <a:lnTo>
                    <a:pt x="342" y="134"/>
                  </a:lnTo>
                  <a:lnTo>
                    <a:pt x="351" y="120"/>
                  </a:lnTo>
                  <a:lnTo>
                    <a:pt x="362" y="107"/>
                  </a:lnTo>
                  <a:lnTo>
                    <a:pt x="354" y="96"/>
                  </a:lnTo>
                  <a:lnTo>
                    <a:pt x="338" y="89"/>
                  </a:lnTo>
                  <a:lnTo>
                    <a:pt x="324" y="77"/>
                  </a:lnTo>
                  <a:lnTo>
                    <a:pt x="315" y="66"/>
                  </a:lnTo>
                  <a:lnTo>
                    <a:pt x="303" y="59"/>
                  </a:lnTo>
                  <a:lnTo>
                    <a:pt x="305" y="43"/>
                  </a:lnTo>
                  <a:lnTo>
                    <a:pt x="292" y="41"/>
                  </a:lnTo>
                  <a:lnTo>
                    <a:pt x="278" y="36"/>
                  </a:lnTo>
                  <a:lnTo>
                    <a:pt x="269" y="25"/>
                  </a:lnTo>
                  <a:lnTo>
                    <a:pt x="257" y="16"/>
                  </a:lnTo>
                  <a:lnTo>
                    <a:pt x="244" y="13"/>
                  </a:lnTo>
                  <a:lnTo>
                    <a:pt x="228" y="13"/>
                  </a:lnTo>
                  <a:lnTo>
                    <a:pt x="209" y="20"/>
                  </a:lnTo>
                  <a:lnTo>
                    <a:pt x="198" y="25"/>
                  </a:lnTo>
                  <a:lnTo>
                    <a:pt x="182" y="20"/>
                  </a:lnTo>
                  <a:lnTo>
                    <a:pt x="171" y="25"/>
                  </a:lnTo>
                  <a:lnTo>
                    <a:pt x="162" y="18"/>
                  </a:lnTo>
                  <a:lnTo>
                    <a:pt x="153" y="11"/>
                  </a:lnTo>
                  <a:lnTo>
                    <a:pt x="143" y="0"/>
                  </a:lnTo>
                  <a:lnTo>
                    <a:pt x="104" y="34"/>
                  </a:lnTo>
                  <a:lnTo>
                    <a:pt x="87" y="52"/>
                  </a:lnTo>
                  <a:lnTo>
                    <a:pt x="66" y="72"/>
                  </a:lnTo>
                  <a:lnTo>
                    <a:pt x="55" y="82"/>
                  </a:lnTo>
                  <a:lnTo>
                    <a:pt x="36" y="96"/>
                  </a:lnTo>
                  <a:lnTo>
                    <a:pt x="15" y="120"/>
                  </a:lnTo>
                  <a:lnTo>
                    <a:pt x="0" y="130"/>
                  </a:lnTo>
                  <a:lnTo>
                    <a:pt x="39" y="159"/>
                  </a:lnTo>
                  <a:lnTo>
                    <a:pt x="54" y="169"/>
                  </a:lnTo>
                  <a:lnTo>
                    <a:pt x="91" y="201"/>
                  </a:lnTo>
                  <a:lnTo>
                    <a:pt x="107" y="209"/>
                  </a:lnTo>
                  <a:lnTo>
                    <a:pt x="153" y="248"/>
                  </a:lnTo>
                  <a:lnTo>
                    <a:pt x="171" y="258"/>
                  </a:lnTo>
                  <a:lnTo>
                    <a:pt x="191" y="262"/>
                  </a:lnTo>
                  <a:lnTo>
                    <a:pt x="226" y="289"/>
                  </a:lnTo>
                  <a:lnTo>
                    <a:pt x="232" y="305"/>
                  </a:lnTo>
                  <a:lnTo>
                    <a:pt x="233" y="308"/>
                  </a:lnTo>
                  <a:lnTo>
                    <a:pt x="233" y="308"/>
                  </a:lnTo>
                  <a:lnTo>
                    <a:pt x="233" y="3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97">
              <a:extLst>
                <a:ext uri="{FF2B5EF4-FFF2-40B4-BE49-F238E27FC236}">
                  <a16:creationId xmlns:a16="http://schemas.microsoft.com/office/drawing/2014/main" id="{D69FF8A5-8266-FA7C-043E-8EB69E008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63915" y="6843889"/>
              <a:ext cx="557899" cy="553382"/>
            </a:xfrm>
            <a:custGeom>
              <a:avLst/>
              <a:gdLst>
                <a:gd name="T0" fmla="*/ 236 w 247"/>
                <a:gd name="T1" fmla="*/ 245 h 245"/>
                <a:gd name="T2" fmla="*/ 247 w 247"/>
                <a:gd name="T3" fmla="*/ 233 h 245"/>
                <a:gd name="T4" fmla="*/ 236 w 247"/>
                <a:gd name="T5" fmla="*/ 222 h 245"/>
                <a:gd name="T6" fmla="*/ 231 w 247"/>
                <a:gd name="T7" fmla="*/ 210 h 245"/>
                <a:gd name="T8" fmla="*/ 238 w 247"/>
                <a:gd name="T9" fmla="*/ 197 h 245"/>
                <a:gd name="T10" fmla="*/ 244 w 247"/>
                <a:gd name="T11" fmla="*/ 181 h 245"/>
                <a:gd name="T12" fmla="*/ 235 w 247"/>
                <a:gd name="T13" fmla="*/ 171 h 245"/>
                <a:gd name="T14" fmla="*/ 228 w 247"/>
                <a:gd name="T15" fmla="*/ 156 h 245"/>
                <a:gd name="T16" fmla="*/ 233 w 247"/>
                <a:gd name="T17" fmla="*/ 142 h 245"/>
                <a:gd name="T18" fmla="*/ 224 w 247"/>
                <a:gd name="T19" fmla="*/ 128 h 245"/>
                <a:gd name="T20" fmla="*/ 220 w 247"/>
                <a:gd name="T21" fmla="*/ 114 h 245"/>
                <a:gd name="T22" fmla="*/ 215 w 247"/>
                <a:gd name="T23" fmla="*/ 101 h 245"/>
                <a:gd name="T24" fmla="*/ 203 w 247"/>
                <a:gd name="T25" fmla="*/ 92 h 245"/>
                <a:gd name="T26" fmla="*/ 208 w 247"/>
                <a:gd name="T27" fmla="*/ 80 h 245"/>
                <a:gd name="T28" fmla="*/ 203 w 247"/>
                <a:gd name="T29" fmla="*/ 69 h 245"/>
                <a:gd name="T30" fmla="*/ 194 w 247"/>
                <a:gd name="T31" fmla="*/ 57 h 245"/>
                <a:gd name="T32" fmla="*/ 179 w 247"/>
                <a:gd name="T33" fmla="*/ 44 h 245"/>
                <a:gd name="T34" fmla="*/ 178 w 247"/>
                <a:gd name="T35" fmla="*/ 32 h 245"/>
                <a:gd name="T36" fmla="*/ 169 w 247"/>
                <a:gd name="T37" fmla="*/ 25 h 245"/>
                <a:gd name="T38" fmla="*/ 162 w 247"/>
                <a:gd name="T39" fmla="*/ 10 h 245"/>
                <a:gd name="T40" fmla="*/ 149 w 247"/>
                <a:gd name="T41" fmla="*/ 0 h 245"/>
                <a:gd name="T42" fmla="*/ 140 w 247"/>
                <a:gd name="T43" fmla="*/ 17 h 245"/>
                <a:gd name="T44" fmla="*/ 126 w 247"/>
                <a:gd name="T45" fmla="*/ 25 h 245"/>
                <a:gd name="T46" fmla="*/ 119 w 247"/>
                <a:gd name="T47" fmla="*/ 33 h 245"/>
                <a:gd name="T48" fmla="*/ 117 w 247"/>
                <a:gd name="T49" fmla="*/ 53 h 245"/>
                <a:gd name="T50" fmla="*/ 112 w 247"/>
                <a:gd name="T51" fmla="*/ 69 h 245"/>
                <a:gd name="T52" fmla="*/ 96 w 247"/>
                <a:gd name="T53" fmla="*/ 69 h 245"/>
                <a:gd name="T54" fmla="*/ 85 w 247"/>
                <a:gd name="T55" fmla="*/ 78 h 245"/>
                <a:gd name="T56" fmla="*/ 71 w 247"/>
                <a:gd name="T57" fmla="*/ 76 h 245"/>
                <a:gd name="T58" fmla="*/ 73 w 247"/>
                <a:gd name="T59" fmla="*/ 96 h 245"/>
                <a:gd name="T60" fmla="*/ 66 w 247"/>
                <a:gd name="T61" fmla="*/ 105 h 245"/>
                <a:gd name="T62" fmla="*/ 57 w 247"/>
                <a:gd name="T63" fmla="*/ 117 h 245"/>
                <a:gd name="T64" fmla="*/ 44 w 247"/>
                <a:gd name="T65" fmla="*/ 119 h 245"/>
                <a:gd name="T66" fmla="*/ 42 w 247"/>
                <a:gd name="T67" fmla="*/ 133 h 245"/>
                <a:gd name="T68" fmla="*/ 19 w 247"/>
                <a:gd name="T69" fmla="*/ 131 h 245"/>
                <a:gd name="T70" fmla="*/ 28 w 247"/>
                <a:gd name="T71" fmla="*/ 142 h 245"/>
                <a:gd name="T72" fmla="*/ 12 w 247"/>
                <a:gd name="T73" fmla="*/ 165 h 245"/>
                <a:gd name="T74" fmla="*/ 3 w 247"/>
                <a:gd name="T75" fmla="*/ 178 h 245"/>
                <a:gd name="T76" fmla="*/ 0 w 247"/>
                <a:gd name="T77" fmla="*/ 206 h 245"/>
                <a:gd name="T78" fmla="*/ 5 w 247"/>
                <a:gd name="T79" fmla="*/ 222 h 245"/>
                <a:gd name="T80" fmla="*/ 25 w 247"/>
                <a:gd name="T81" fmla="*/ 226 h 245"/>
                <a:gd name="T82" fmla="*/ 66 w 247"/>
                <a:gd name="T83" fmla="*/ 224 h 245"/>
                <a:gd name="T84" fmla="*/ 80 w 247"/>
                <a:gd name="T85" fmla="*/ 222 h 245"/>
                <a:gd name="T86" fmla="*/ 147 w 247"/>
                <a:gd name="T87" fmla="*/ 224 h 245"/>
                <a:gd name="T88" fmla="*/ 171 w 247"/>
                <a:gd name="T89" fmla="*/ 224 h 245"/>
                <a:gd name="T90" fmla="*/ 194 w 247"/>
                <a:gd name="T91" fmla="*/ 224 h 245"/>
                <a:gd name="T92" fmla="*/ 206 w 247"/>
                <a:gd name="T93" fmla="*/ 226 h 245"/>
                <a:gd name="T94" fmla="*/ 222 w 247"/>
                <a:gd name="T95" fmla="*/ 227 h 245"/>
                <a:gd name="T96" fmla="*/ 228 w 247"/>
                <a:gd name="T97" fmla="*/ 240 h 245"/>
                <a:gd name="T98" fmla="*/ 236 w 247"/>
                <a:gd name="T99" fmla="*/ 245 h 245"/>
                <a:gd name="T100" fmla="*/ 236 w 247"/>
                <a:gd name="T101" fmla="*/ 245 h 245"/>
                <a:gd name="T102" fmla="*/ 236 w 247"/>
                <a:gd name="T10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7" h="245">
                  <a:moveTo>
                    <a:pt x="236" y="245"/>
                  </a:moveTo>
                  <a:lnTo>
                    <a:pt x="247" y="233"/>
                  </a:lnTo>
                  <a:lnTo>
                    <a:pt x="236" y="222"/>
                  </a:lnTo>
                  <a:lnTo>
                    <a:pt x="231" y="210"/>
                  </a:lnTo>
                  <a:lnTo>
                    <a:pt x="238" y="197"/>
                  </a:lnTo>
                  <a:lnTo>
                    <a:pt x="244" y="181"/>
                  </a:lnTo>
                  <a:lnTo>
                    <a:pt x="235" y="171"/>
                  </a:lnTo>
                  <a:lnTo>
                    <a:pt x="228" y="156"/>
                  </a:lnTo>
                  <a:lnTo>
                    <a:pt x="233" y="142"/>
                  </a:lnTo>
                  <a:lnTo>
                    <a:pt x="224" y="128"/>
                  </a:lnTo>
                  <a:lnTo>
                    <a:pt x="220" y="114"/>
                  </a:lnTo>
                  <a:lnTo>
                    <a:pt x="215" y="101"/>
                  </a:lnTo>
                  <a:lnTo>
                    <a:pt x="203" y="92"/>
                  </a:lnTo>
                  <a:lnTo>
                    <a:pt x="208" y="80"/>
                  </a:lnTo>
                  <a:lnTo>
                    <a:pt x="203" y="69"/>
                  </a:lnTo>
                  <a:lnTo>
                    <a:pt x="194" y="57"/>
                  </a:lnTo>
                  <a:lnTo>
                    <a:pt x="179" y="44"/>
                  </a:lnTo>
                  <a:lnTo>
                    <a:pt x="178" y="32"/>
                  </a:lnTo>
                  <a:lnTo>
                    <a:pt x="169" y="25"/>
                  </a:lnTo>
                  <a:lnTo>
                    <a:pt x="162" y="10"/>
                  </a:lnTo>
                  <a:lnTo>
                    <a:pt x="149" y="0"/>
                  </a:lnTo>
                  <a:lnTo>
                    <a:pt x="140" y="17"/>
                  </a:lnTo>
                  <a:lnTo>
                    <a:pt x="126" y="25"/>
                  </a:lnTo>
                  <a:lnTo>
                    <a:pt x="119" y="33"/>
                  </a:lnTo>
                  <a:lnTo>
                    <a:pt x="117" y="53"/>
                  </a:lnTo>
                  <a:lnTo>
                    <a:pt x="112" y="69"/>
                  </a:lnTo>
                  <a:lnTo>
                    <a:pt x="96" y="69"/>
                  </a:lnTo>
                  <a:lnTo>
                    <a:pt x="85" y="78"/>
                  </a:lnTo>
                  <a:lnTo>
                    <a:pt x="71" y="76"/>
                  </a:lnTo>
                  <a:lnTo>
                    <a:pt x="73" y="96"/>
                  </a:lnTo>
                  <a:lnTo>
                    <a:pt x="66" y="105"/>
                  </a:lnTo>
                  <a:lnTo>
                    <a:pt x="57" y="117"/>
                  </a:lnTo>
                  <a:lnTo>
                    <a:pt x="44" y="119"/>
                  </a:lnTo>
                  <a:lnTo>
                    <a:pt x="42" y="133"/>
                  </a:lnTo>
                  <a:lnTo>
                    <a:pt x="19" y="131"/>
                  </a:lnTo>
                  <a:lnTo>
                    <a:pt x="28" y="142"/>
                  </a:lnTo>
                  <a:lnTo>
                    <a:pt x="12" y="165"/>
                  </a:lnTo>
                  <a:lnTo>
                    <a:pt x="3" y="178"/>
                  </a:lnTo>
                  <a:lnTo>
                    <a:pt x="0" y="206"/>
                  </a:lnTo>
                  <a:lnTo>
                    <a:pt x="5" y="222"/>
                  </a:lnTo>
                  <a:lnTo>
                    <a:pt x="25" y="226"/>
                  </a:lnTo>
                  <a:lnTo>
                    <a:pt x="66" y="224"/>
                  </a:lnTo>
                  <a:lnTo>
                    <a:pt x="80" y="222"/>
                  </a:lnTo>
                  <a:lnTo>
                    <a:pt x="147" y="224"/>
                  </a:lnTo>
                  <a:lnTo>
                    <a:pt x="171" y="224"/>
                  </a:lnTo>
                  <a:lnTo>
                    <a:pt x="194" y="224"/>
                  </a:lnTo>
                  <a:lnTo>
                    <a:pt x="206" y="226"/>
                  </a:lnTo>
                  <a:lnTo>
                    <a:pt x="222" y="227"/>
                  </a:lnTo>
                  <a:lnTo>
                    <a:pt x="228" y="240"/>
                  </a:lnTo>
                  <a:lnTo>
                    <a:pt x="236" y="245"/>
                  </a:lnTo>
                  <a:lnTo>
                    <a:pt x="236" y="245"/>
                  </a:lnTo>
                  <a:lnTo>
                    <a:pt x="236" y="24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98">
              <a:extLst>
                <a:ext uri="{FF2B5EF4-FFF2-40B4-BE49-F238E27FC236}">
                  <a16:creationId xmlns:a16="http://schemas.microsoft.com/office/drawing/2014/main" id="{D01EABC6-3D00-0EFE-B951-EF3835DCAC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28001" y="6699333"/>
              <a:ext cx="892186" cy="677609"/>
            </a:xfrm>
            <a:custGeom>
              <a:avLst/>
              <a:gdLst>
                <a:gd name="T0" fmla="*/ 121 w 395"/>
                <a:gd name="T1" fmla="*/ 300 h 300"/>
                <a:gd name="T2" fmla="*/ 123 w 395"/>
                <a:gd name="T3" fmla="*/ 267 h 300"/>
                <a:gd name="T4" fmla="*/ 219 w 395"/>
                <a:gd name="T5" fmla="*/ 270 h 300"/>
                <a:gd name="T6" fmla="*/ 238 w 395"/>
                <a:gd name="T7" fmla="*/ 272 h 300"/>
                <a:gd name="T8" fmla="*/ 258 w 395"/>
                <a:gd name="T9" fmla="*/ 272 h 300"/>
                <a:gd name="T10" fmla="*/ 274 w 395"/>
                <a:gd name="T11" fmla="*/ 263 h 300"/>
                <a:gd name="T12" fmla="*/ 393 w 395"/>
                <a:gd name="T13" fmla="*/ 272 h 300"/>
                <a:gd name="T14" fmla="*/ 390 w 395"/>
                <a:gd name="T15" fmla="*/ 256 h 300"/>
                <a:gd name="T16" fmla="*/ 395 w 395"/>
                <a:gd name="T17" fmla="*/ 240 h 300"/>
                <a:gd name="T18" fmla="*/ 390 w 395"/>
                <a:gd name="T19" fmla="*/ 222 h 300"/>
                <a:gd name="T20" fmla="*/ 382 w 395"/>
                <a:gd name="T21" fmla="*/ 206 h 300"/>
                <a:gd name="T22" fmla="*/ 381 w 395"/>
                <a:gd name="T23" fmla="*/ 192 h 300"/>
                <a:gd name="T24" fmla="*/ 374 w 395"/>
                <a:gd name="T25" fmla="*/ 176 h 300"/>
                <a:gd name="T26" fmla="*/ 361 w 395"/>
                <a:gd name="T27" fmla="*/ 163 h 300"/>
                <a:gd name="T28" fmla="*/ 349 w 395"/>
                <a:gd name="T29" fmla="*/ 160 h 300"/>
                <a:gd name="T30" fmla="*/ 334 w 395"/>
                <a:gd name="T31" fmla="*/ 144 h 300"/>
                <a:gd name="T32" fmla="*/ 324 w 395"/>
                <a:gd name="T33" fmla="*/ 133 h 300"/>
                <a:gd name="T34" fmla="*/ 318 w 395"/>
                <a:gd name="T35" fmla="*/ 121 h 300"/>
                <a:gd name="T36" fmla="*/ 309 w 395"/>
                <a:gd name="T37" fmla="*/ 112 h 300"/>
                <a:gd name="T38" fmla="*/ 304 w 395"/>
                <a:gd name="T39" fmla="*/ 99 h 300"/>
                <a:gd name="T40" fmla="*/ 299 w 395"/>
                <a:gd name="T41" fmla="*/ 73 h 300"/>
                <a:gd name="T42" fmla="*/ 297 w 395"/>
                <a:gd name="T43" fmla="*/ 58 h 300"/>
                <a:gd name="T44" fmla="*/ 299 w 395"/>
                <a:gd name="T45" fmla="*/ 39 h 300"/>
                <a:gd name="T46" fmla="*/ 304 w 395"/>
                <a:gd name="T47" fmla="*/ 28 h 300"/>
                <a:gd name="T48" fmla="*/ 309 w 395"/>
                <a:gd name="T49" fmla="*/ 8 h 300"/>
                <a:gd name="T50" fmla="*/ 265 w 395"/>
                <a:gd name="T51" fmla="*/ 0 h 300"/>
                <a:gd name="T52" fmla="*/ 220 w 395"/>
                <a:gd name="T53" fmla="*/ 1 h 300"/>
                <a:gd name="T54" fmla="*/ 126 w 395"/>
                <a:gd name="T55" fmla="*/ 0 h 300"/>
                <a:gd name="T56" fmla="*/ 121 w 395"/>
                <a:gd name="T57" fmla="*/ 14 h 300"/>
                <a:gd name="T58" fmla="*/ 103 w 395"/>
                <a:gd name="T59" fmla="*/ 19 h 300"/>
                <a:gd name="T60" fmla="*/ 89 w 395"/>
                <a:gd name="T61" fmla="*/ 30 h 300"/>
                <a:gd name="T62" fmla="*/ 82 w 395"/>
                <a:gd name="T63" fmla="*/ 48 h 300"/>
                <a:gd name="T64" fmla="*/ 69 w 395"/>
                <a:gd name="T65" fmla="*/ 60 h 300"/>
                <a:gd name="T66" fmla="*/ 51 w 395"/>
                <a:gd name="T67" fmla="*/ 71 h 300"/>
                <a:gd name="T68" fmla="*/ 34 w 395"/>
                <a:gd name="T69" fmla="*/ 58 h 300"/>
                <a:gd name="T70" fmla="*/ 23 w 395"/>
                <a:gd name="T71" fmla="*/ 51 h 300"/>
                <a:gd name="T72" fmla="*/ 21 w 395"/>
                <a:gd name="T73" fmla="*/ 64 h 300"/>
                <a:gd name="T74" fmla="*/ 0 w 395"/>
                <a:gd name="T75" fmla="*/ 74 h 300"/>
                <a:gd name="T76" fmla="*/ 5 w 395"/>
                <a:gd name="T77" fmla="*/ 105 h 300"/>
                <a:gd name="T78" fmla="*/ 25 w 395"/>
                <a:gd name="T79" fmla="*/ 165 h 300"/>
                <a:gd name="T80" fmla="*/ 41 w 395"/>
                <a:gd name="T81" fmla="*/ 219 h 300"/>
                <a:gd name="T82" fmla="*/ 53 w 395"/>
                <a:gd name="T83" fmla="*/ 265 h 300"/>
                <a:gd name="T84" fmla="*/ 115 w 395"/>
                <a:gd name="T85" fmla="*/ 267 h 300"/>
                <a:gd name="T86" fmla="*/ 114 w 395"/>
                <a:gd name="T87" fmla="*/ 283 h 300"/>
                <a:gd name="T88" fmla="*/ 115 w 395"/>
                <a:gd name="T89" fmla="*/ 299 h 300"/>
                <a:gd name="T90" fmla="*/ 121 w 395"/>
                <a:gd name="T91" fmla="*/ 300 h 300"/>
                <a:gd name="T92" fmla="*/ 121 w 395"/>
                <a:gd name="T93" fmla="*/ 300 h 300"/>
                <a:gd name="T94" fmla="*/ 121 w 395"/>
                <a:gd name="T9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5" h="300">
                  <a:moveTo>
                    <a:pt x="121" y="300"/>
                  </a:moveTo>
                  <a:lnTo>
                    <a:pt x="123" y="267"/>
                  </a:lnTo>
                  <a:lnTo>
                    <a:pt x="219" y="270"/>
                  </a:lnTo>
                  <a:lnTo>
                    <a:pt x="238" y="272"/>
                  </a:lnTo>
                  <a:lnTo>
                    <a:pt x="258" y="272"/>
                  </a:lnTo>
                  <a:lnTo>
                    <a:pt x="274" y="263"/>
                  </a:lnTo>
                  <a:lnTo>
                    <a:pt x="393" y="272"/>
                  </a:lnTo>
                  <a:lnTo>
                    <a:pt x="390" y="256"/>
                  </a:lnTo>
                  <a:lnTo>
                    <a:pt x="395" y="240"/>
                  </a:lnTo>
                  <a:lnTo>
                    <a:pt x="390" y="222"/>
                  </a:lnTo>
                  <a:lnTo>
                    <a:pt x="382" y="206"/>
                  </a:lnTo>
                  <a:lnTo>
                    <a:pt x="381" y="192"/>
                  </a:lnTo>
                  <a:lnTo>
                    <a:pt x="374" y="176"/>
                  </a:lnTo>
                  <a:lnTo>
                    <a:pt x="361" y="163"/>
                  </a:lnTo>
                  <a:lnTo>
                    <a:pt x="349" y="160"/>
                  </a:lnTo>
                  <a:lnTo>
                    <a:pt x="334" y="144"/>
                  </a:lnTo>
                  <a:lnTo>
                    <a:pt x="324" y="133"/>
                  </a:lnTo>
                  <a:lnTo>
                    <a:pt x="318" y="121"/>
                  </a:lnTo>
                  <a:lnTo>
                    <a:pt x="309" y="112"/>
                  </a:lnTo>
                  <a:lnTo>
                    <a:pt x="304" y="99"/>
                  </a:lnTo>
                  <a:lnTo>
                    <a:pt x="299" y="73"/>
                  </a:lnTo>
                  <a:lnTo>
                    <a:pt x="297" y="58"/>
                  </a:lnTo>
                  <a:lnTo>
                    <a:pt x="299" y="39"/>
                  </a:lnTo>
                  <a:lnTo>
                    <a:pt x="304" y="28"/>
                  </a:lnTo>
                  <a:lnTo>
                    <a:pt x="309" y="8"/>
                  </a:lnTo>
                  <a:lnTo>
                    <a:pt x="265" y="0"/>
                  </a:lnTo>
                  <a:lnTo>
                    <a:pt x="220" y="1"/>
                  </a:lnTo>
                  <a:lnTo>
                    <a:pt x="126" y="0"/>
                  </a:lnTo>
                  <a:lnTo>
                    <a:pt x="121" y="14"/>
                  </a:lnTo>
                  <a:lnTo>
                    <a:pt x="103" y="19"/>
                  </a:lnTo>
                  <a:lnTo>
                    <a:pt x="89" y="30"/>
                  </a:lnTo>
                  <a:lnTo>
                    <a:pt x="82" y="48"/>
                  </a:lnTo>
                  <a:lnTo>
                    <a:pt x="69" y="60"/>
                  </a:lnTo>
                  <a:lnTo>
                    <a:pt x="51" y="71"/>
                  </a:lnTo>
                  <a:lnTo>
                    <a:pt x="34" y="58"/>
                  </a:lnTo>
                  <a:lnTo>
                    <a:pt x="23" y="51"/>
                  </a:lnTo>
                  <a:lnTo>
                    <a:pt x="21" y="64"/>
                  </a:lnTo>
                  <a:lnTo>
                    <a:pt x="0" y="74"/>
                  </a:lnTo>
                  <a:lnTo>
                    <a:pt x="5" y="105"/>
                  </a:lnTo>
                  <a:lnTo>
                    <a:pt x="25" y="165"/>
                  </a:lnTo>
                  <a:lnTo>
                    <a:pt x="41" y="219"/>
                  </a:lnTo>
                  <a:lnTo>
                    <a:pt x="53" y="265"/>
                  </a:lnTo>
                  <a:lnTo>
                    <a:pt x="115" y="267"/>
                  </a:lnTo>
                  <a:lnTo>
                    <a:pt x="114" y="283"/>
                  </a:lnTo>
                  <a:lnTo>
                    <a:pt x="115" y="299"/>
                  </a:lnTo>
                  <a:lnTo>
                    <a:pt x="121" y="300"/>
                  </a:lnTo>
                  <a:lnTo>
                    <a:pt x="121" y="300"/>
                  </a:lnTo>
                  <a:lnTo>
                    <a:pt x="121" y="3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99">
              <a:extLst>
                <a:ext uri="{FF2B5EF4-FFF2-40B4-BE49-F238E27FC236}">
                  <a16:creationId xmlns:a16="http://schemas.microsoft.com/office/drawing/2014/main" id="{F46958D6-4E87-D0F2-0BCD-DDC3AEA64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98835" y="6622537"/>
              <a:ext cx="422377" cy="618883"/>
            </a:xfrm>
            <a:custGeom>
              <a:avLst/>
              <a:gdLst>
                <a:gd name="T0" fmla="*/ 150 w 187"/>
                <a:gd name="T1" fmla="*/ 274 h 274"/>
                <a:gd name="T2" fmla="*/ 151 w 187"/>
                <a:gd name="T3" fmla="*/ 258 h 274"/>
                <a:gd name="T4" fmla="*/ 155 w 187"/>
                <a:gd name="T5" fmla="*/ 245 h 274"/>
                <a:gd name="T6" fmla="*/ 166 w 187"/>
                <a:gd name="T7" fmla="*/ 236 h 274"/>
                <a:gd name="T8" fmla="*/ 176 w 187"/>
                <a:gd name="T9" fmla="*/ 228 h 274"/>
                <a:gd name="T10" fmla="*/ 185 w 187"/>
                <a:gd name="T11" fmla="*/ 217 h 274"/>
                <a:gd name="T12" fmla="*/ 180 w 187"/>
                <a:gd name="T13" fmla="*/ 203 h 274"/>
                <a:gd name="T14" fmla="*/ 185 w 187"/>
                <a:gd name="T15" fmla="*/ 187 h 274"/>
                <a:gd name="T16" fmla="*/ 178 w 187"/>
                <a:gd name="T17" fmla="*/ 174 h 274"/>
                <a:gd name="T18" fmla="*/ 182 w 187"/>
                <a:gd name="T19" fmla="*/ 162 h 274"/>
                <a:gd name="T20" fmla="*/ 176 w 187"/>
                <a:gd name="T21" fmla="*/ 151 h 274"/>
                <a:gd name="T22" fmla="*/ 185 w 187"/>
                <a:gd name="T23" fmla="*/ 139 h 274"/>
                <a:gd name="T24" fmla="*/ 180 w 187"/>
                <a:gd name="T25" fmla="*/ 123 h 274"/>
                <a:gd name="T26" fmla="*/ 173 w 187"/>
                <a:gd name="T27" fmla="*/ 105 h 274"/>
                <a:gd name="T28" fmla="*/ 187 w 187"/>
                <a:gd name="T29" fmla="*/ 98 h 274"/>
                <a:gd name="T30" fmla="*/ 185 w 187"/>
                <a:gd name="T31" fmla="*/ 83 h 274"/>
                <a:gd name="T32" fmla="*/ 183 w 187"/>
                <a:gd name="T33" fmla="*/ 67 h 274"/>
                <a:gd name="T34" fmla="*/ 166 w 187"/>
                <a:gd name="T35" fmla="*/ 53 h 274"/>
                <a:gd name="T36" fmla="*/ 158 w 187"/>
                <a:gd name="T37" fmla="*/ 39 h 274"/>
                <a:gd name="T38" fmla="*/ 148 w 187"/>
                <a:gd name="T39" fmla="*/ 25 h 274"/>
                <a:gd name="T40" fmla="*/ 146 w 187"/>
                <a:gd name="T41" fmla="*/ 9 h 274"/>
                <a:gd name="T42" fmla="*/ 128 w 187"/>
                <a:gd name="T43" fmla="*/ 0 h 274"/>
                <a:gd name="T44" fmla="*/ 87 w 187"/>
                <a:gd name="T45" fmla="*/ 10 h 274"/>
                <a:gd name="T46" fmla="*/ 57 w 187"/>
                <a:gd name="T47" fmla="*/ 19 h 274"/>
                <a:gd name="T48" fmla="*/ 23 w 187"/>
                <a:gd name="T49" fmla="*/ 28 h 274"/>
                <a:gd name="T50" fmla="*/ 16 w 187"/>
                <a:gd name="T51" fmla="*/ 37 h 274"/>
                <a:gd name="T52" fmla="*/ 11 w 187"/>
                <a:gd name="T53" fmla="*/ 53 h 274"/>
                <a:gd name="T54" fmla="*/ 4 w 187"/>
                <a:gd name="T55" fmla="*/ 62 h 274"/>
                <a:gd name="T56" fmla="*/ 2 w 187"/>
                <a:gd name="T57" fmla="*/ 78 h 274"/>
                <a:gd name="T58" fmla="*/ 0 w 187"/>
                <a:gd name="T59" fmla="*/ 94 h 274"/>
                <a:gd name="T60" fmla="*/ 2 w 187"/>
                <a:gd name="T61" fmla="*/ 103 h 274"/>
                <a:gd name="T62" fmla="*/ 5 w 187"/>
                <a:gd name="T63" fmla="*/ 123 h 274"/>
                <a:gd name="T64" fmla="*/ 11 w 187"/>
                <a:gd name="T65" fmla="*/ 140 h 274"/>
                <a:gd name="T66" fmla="*/ 18 w 187"/>
                <a:gd name="T67" fmla="*/ 151 h 274"/>
                <a:gd name="T68" fmla="*/ 27 w 187"/>
                <a:gd name="T69" fmla="*/ 165 h 274"/>
                <a:gd name="T70" fmla="*/ 30 w 187"/>
                <a:gd name="T71" fmla="*/ 178 h 274"/>
                <a:gd name="T72" fmla="*/ 43 w 187"/>
                <a:gd name="T73" fmla="*/ 187 h 274"/>
                <a:gd name="T74" fmla="*/ 52 w 187"/>
                <a:gd name="T75" fmla="*/ 194 h 274"/>
                <a:gd name="T76" fmla="*/ 64 w 187"/>
                <a:gd name="T77" fmla="*/ 199 h 274"/>
                <a:gd name="T78" fmla="*/ 77 w 187"/>
                <a:gd name="T79" fmla="*/ 206 h 274"/>
                <a:gd name="T80" fmla="*/ 80 w 187"/>
                <a:gd name="T81" fmla="*/ 220 h 274"/>
                <a:gd name="T82" fmla="*/ 85 w 187"/>
                <a:gd name="T83" fmla="*/ 233 h 274"/>
                <a:gd name="T84" fmla="*/ 87 w 187"/>
                <a:gd name="T85" fmla="*/ 247 h 274"/>
                <a:gd name="T86" fmla="*/ 93 w 187"/>
                <a:gd name="T87" fmla="*/ 260 h 274"/>
                <a:gd name="T88" fmla="*/ 119 w 187"/>
                <a:gd name="T89" fmla="*/ 274 h 274"/>
                <a:gd name="T90" fmla="*/ 150 w 187"/>
                <a:gd name="T91" fmla="*/ 274 h 274"/>
                <a:gd name="T92" fmla="*/ 150 w 187"/>
                <a:gd name="T93" fmla="*/ 274 h 274"/>
                <a:gd name="T94" fmla="*/ 150 w 187"/>
                <a:gd name="T9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7" h="274">
                  <a:moveTo>
                    <a:pt x="150" y="274"/>
                  </a:moveTo>
                  <a:lnTo>
                    <a:pt x="151" y="258"/>
                  </a:lnTo>
                  <a:lnTo>
                    <a:pt x="155" y="245"/>
                  </a:lnTo>
                  <a:lnTo>
                    <a:pt x="166" y="236"/>
                  </a:lnTo>
                  <a:lnTo>
                    <a:pt x="176" y="228"/>
                  </a:lnTo>
                  <a:lnTo>
                    <a:pt x="185" y="217"/>
                  </a:lnTo>
                  <a:lnTo>
                    <a:pt x="180" y="203"/>
                  </a:lnTo>
                  <a:lnTo>
                    <a:pt x="185" y="187"/>
                  </a:lnTo>
                  <a:lnTo>
                    <a:pt x="178" y="174"/>
                  </a:lnTo>
                  <a:lnTo>
                    <a:pt x="182" y="162"/>
                  </a:lnTo>
                  <a:lnTo>
                    <a:pt x="176" y="151"/>
                  </a:lnTo>
                  <a:lnTo>
                    <a:pt x="185" y="139"/>
                  </a:lnTo>
                  <a:lnTo>
                    <a:pt x="180" y="123"/>
                  </a:lnTo>
                  <a:lnTo>
                    <a:pt x="173" y="105"/>
                  </a:lnTo>
                  <a:lnTo>
                    <a:pt x="187" y="98"/>
                  </a:lnTo>
                  <a:lnTo>
                    <a:pt x="185" y="83"/>
                  </a:lnTo>
                  <a:lnTo>
                    <a:pt x="183" y="67"/>
                  </a:lnTo>
                  <a:lnTo>
                    <a:pt x="166" y="53"/>
                  </a:lnTo>
                  <a:lnTo>
                    <a:pt x="158" y="39"/>
                  </a:lnTo>
                  <a:lnTo>
                    <a:pt x="148" y="25"/>
                  </a:lnTo>
                  <a:lnTo>
                    <a:pt x="146" y="9"/>
                  </a:lnTo>
                  <a:lnTo>
                    <a:pt x="128" y="0"/>
                  </a:lnTo>
                  <a:lnTo>
                    <a:pt x="87" y="10"/>
                  </a:lnTo>
                  <a:lnTo>
                    <a:pt x="57" y="19"/>
                  </a:lnTo>
                  <a:lnTo>
                    <a:pt x="23" y="28"/>
                  </a:lnTo>
                  <a:lnTo>
                    <a:pt x="16" y="37"/>
                  </a:lnTo>
                  <a:lnTo>
                    <a:pt x="11" y="53"/>
                  </a:lnTo>
                  <a:lnTo>
                    <a:pt x="4" y="62"/>
                  </a:lnTo>
                  <a:lnTo>
                    <a:pt x="2" y="78"/>
                  </a:lnTo>
                  <a:lnTo>
                    <a:pt x="0" y="94"/>
                  </a:lnTo>
                  <a:lnTo>
                    <a:pt x="2" y="103"/>
                  </a:lnTo>
                  <a:lnTo>
                    <a:pt x="5" y="123"/>
                  </a:lnTo>
                  <a:lnTo>
                    <a:pt x="11" y="140"/>
                  </a:lnTo>
                  <a:lnTo>
                    <a:pt x="18" y="151"/>
                  </a:lnTo>
                  <a:lnTo>
                    <a:pt x="27" y="165"/>
                  </a:lnTo>
                  <a:lnTo>
                    <a:pt x="30" y="178"/>
                  </a:lnTo>
                  <a:lnTo>
                    <a:pt x="43" y="187"/>
                  </a:lnTo>
                  <a:lnTo>
                    <a:pt x="52" y="194"/>
                  </a:lnTo>
                  <a:lnTo>
                    <a:pt x="64" y="199"/>
                  </a:lnTo>
                  <a:lnTo>
                    <a:pt x="77" y="206"/>
                  </a:lnTo>
                  <a:lnTo>
                    <a:pt x="80" y="220"/>
                  </a:lnTo>
                  <a:lnTo>
                    <a:pt x="85" y="233"/>
                  </a:lnTo>
                  <a:lnTo>
                    <a:pt x="87" y="247"/>
                  </a:lnTo>
                  <a:lnTo>
                    <a:pt x="93" y="260"/>
                  </a:lnTo>
                  <a:lnTo>
                    <a:pt x="119" y="274"/>
                  </a:lnTo>
                  <a:lnTo>
                    <a:pt x="150" y="274"/>
                  </a:lnTo>
                  <a:lnTo>
                    <a:pt x="150" y="274"/>
                  </a:lnTo>
                  <a:lnTo>
                    <a:pt x="150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0">
              <a:extLst>
                <a:ext uri="{FF2B5EF4-FFF2-40B4-BE49-F238E27FC236}">
                  <a16:creationId xmlns:a16="http://schemas.microsoft.com/office/drawing/2014/main" id="{92B7505A-3AC5-C529-80C3-E33EEC983D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2056" y="5685178"/>
              <a:ext cx="706973" cy="720525"/>
            </a:xfrm>
            <a:custGeom>
              <a:avLst/>
              <a:gdLst>
                <a:gd name="T0" fmla="*/ 139 w 313"/>
                <a:gd name="T1" fmla="*/ 319 h 319"/>
                <a:gd name="T2" fmla="*/ 144 w 313"/>
                <a:gd name="T3" fmla="*/ 306 h 319"/>
                <a:gd name="T4" fmla="*/ 159 w 313"/>
                <a:gd name="T5" fmla="*/ 301 h 319"/>
                <a:gd name="T6" fmla="*/ 175 w 313"/>
                <a:gd name="T7" fmla="*/ 303 h 319"/>
                <a:gd name="T8" fmla="*/ 182 w 313"/>
                <a:gd name="T9" fmla="*/ 292 h 319"/>
                <a:gd name="T10" fmla="*/ 192 w 313"/>
                <a:gd name="T11" fmla="*/ 287 h 319"/>
                <a:gd name="T12" fmla="*/ 207 w 313"/>
                <a:gd name="T13" fmla="*/ 278 h 319"/>
                <a:gd name="T14" fmla="*/ 219 w 313"/>
                <a:gd name="T15" fmla="*/ 276 h 319"/>
                <a:gd name="T16" fmla="*/ 221 w 313"/>
                <a:gd name="T17" fmla="*/ 263 h 319"/>
                <a:gd name="T18" fmla="*/ 237 w 313"/>
                <a:gd name="T19" fmla="*/ 265 h 319"/>
                <a:gd name="T20" fmla="*/ 249 w 313"/>
                <a:gd name="T21" fmla="*/ 260 h 319"/>
                <a:gd name="T22" fmla="*/ 265 w 313"/>
                <a:gd name="T23" fmla="*/ 265 h 319"/>
                <a:gd name="T24" fmla="*/ 278 w 313"/>
                <a:gd name="T25" fmla="*/ 274 h 319"/>
                <a:gd name="T26" fmla="*/ 290 w 313"/>
                <a:gd name="T27" fmla="*/ 269 h 319"/>
                <a:gd name="T28" fmla="*/ 304 w 313"/>
                <a:gd name="T29" fmla="*/ 263 h 319"/>
                <a:gd name="T30" fmla="*/ 313 w 313"/>
                <a:gd name="T31" fmla="*/ 269 h 319"/>
                <a:gd name="T32" fmla="*/ 312 w 313"/>
                <a:gd name="T33" fmla="*/ 255 h 319"/>
                <a:gd name="T34" fmla="*/ 308 w 313"/>
                <a:gd name="T35" fmla="*/ 242 h 319"/>
                <a:gd name="T36" fmla="*/ 306 w 313"/>
                <a:gd name="T37" fmla="*/ 228 h 319"/>
                <a:gd name="T38" fmla="*/ 301 w 313"/>
                <a:gd name="T39" fmla="*/ 219 h 319"/>
                <a:gd name="T40" fmla="*/ 294 w 313"/>
                <a:gd name="T41" fmla="*/ 201 h 319"/>
                <a:gd name="T42" fmla="*/ 281 w 313"/>
                <a:gd name="T43" fmla="*/ 194 h 319"/>
                <a:gd name="T44" fmla="*/ 269 w 313"/>
                <a:gd name="T45" fmla="*/ 182 h 319"/>
                <a:gd name="T46" fmla="*/ 258 w 313"/>
                <a:gd name="T47" fmla="*/ 171 h 319"/>
                <a:gd name="T48" fmla="*/ 249 w 313"/>
                <a:gd name="T49" fmla="*/ 160 h 319"/>
                <a:gd name="T50" fmla="*/ 240 w 313"/>
                <a:gd name="T51" fmla="*/ 150 h 319"/>
                <a:gd name="T52" fmla="*/ 230 w 313"/>
                <a:gd name="T53" fmla="*/ 141 h 319"/>
                <a:gd name="T54" fmla="*/ 217 w 313"/>
                <a:gd name="T55" fmla="*/ 130 h 319"/>
                <a:gd name="T56" fmla="*/ 205 w 313"/>
                <a:gd name="T57" fmla="*/ 128 h 319"/>
                <a:gd name="T58" fmla="*/ 191 w 313"/>
                <a:gd name="T59" fmla="*/ 114 h 319"/>
                <a:gd name="T60" fmla="*/ 178 w 313"/>
                <a:gd name="T61" fmla="*/ 107 h 319"/>
                <a:gd name="T62" fmla="*/ 166 w 313"/>
                <a:gd name="T63" fmla="*/ 107 h 319"/>
                <a:gd name="T64" fmla="*/ 151 w 313"/>
                <a:gd name="T65" fmla="*/ 96 h 319"/>
                <a:gd name="T66" fmla="*/ 139 w 313"/>
                <a:gd name="T67" fmla="*/ 87 h 319"/>
                <a:gd name="T68" fmla="*/ 126 w 313"/>
                <a:gd name="T69" fmla="*/ 80 h 319"/>
                <a:gd name="T70" fmla="*/ 109 w 313"/>
                <a:gd name="T71" fmla="*/ 66 h 319"/>
                <a:gd name="T72" fmla="*/ 102 w 313"/>
                <a:gd name="T73" fmla="*/ 52 h 319"/>
                <a:gd name="T74" fmla="*/ 84 w 313"/>
                <a:gd name="T75" fmla="*/ 32 h 319"/>
                <a:gd name="T76" fmla="*/ 71 w 313"/>
                <a:gd name="T77" fmla="*/ 37 h 319"/>
                <a:gd name="T78" fmla="*/ 54 w 313"/>
                <a:gd name="T79" fmla="*/ 25 h 319"/>
                <a:gd name="T80" fmla="*/ 45 w 313"/>
                <a:gd name="T81" fmla="*/ 14 h 319"/>
                <a:gd name="T82" fmla="*/ 29 w 313"/>
                <a:gd name="T83" fmla="*/ 9 h 319"/>
                <a:gd name="T84" fmla="*/ 18 w 313"/>
                <a:gd name="T85" fmla="*/ 2 h 319"/>
                <a:gd name="T86" fmla="*/ 4 w 313"/>
                <a:gd name="T87" fmla="*/ 0 h 319"/>
                <a:gd name="T88" fmla="*/ 0 w 313"/>
                <a:gd name="T89" fmla="*/ 28 h 319"/>
                <a:gd name="T90" fmla="*/ 4 w 313"/>
                <a:gd name="T91" fmla="*/ 52 h 319"/>
                <a:gd name="T92" fmla="*/ 14 w 313"/>
                <a:gd name="T93" fmla="*/ 82 h 319"/>
                <a:gd name="T94" fmla="*/ 18 w 313"/>
                <a:gd name="T95" fmla="*/ 100 h 319"/>
                <a:gd name="T96" fmla="*/ 23 w 313"/>
                <a:gd name="T97" fmla="*/ 112 h 319"/>
                <a:gd name="T98" fmla="*/ 37 w 313"/>
                <a:gd name="T99" fmla="*/ 105 h 319"/>
                <a:gd name="T100" fmla="*/ 48 w 313"/>
                <a:gd name="T101" fmla="*/ 109 h 319"/>
                <a:gd name="T102" fmla="*/ 45 w 313"/>
                <a:gd name="T103" fmla="*/ 121 h 319"/>
                <a:gd name="T104" fmla="*/ 36 w 313"/>
                <a:gd name="T105" fmla="*/ 134 h 319"/>
                <a:gd name="T106" fmla="*/ 45 w 313"/>
                <a:gd name="T107" fmla="*/ 167 h 319"/>
                <a:gd name="T108" fmla="*/ 50 w 313"/>
                <a:gd name="T109" fmla="*/ 183 h 319"/>
                <a:gd name="T110" fmla="*/ 68 w 313"/>
                <a:gd name="T111" fmla="*/ 215 h 319"/>
                <a:gd name="T112" fmla="*/ 84 w 313"/>
                <a:gd name="T113" fmla="*/ 247 h 319"/>
                <a:gd name="T114" fmla="*/ 114 w 313"/>
                <a:gd name="T115" fmla="*/ 295 h 319"/>
                <a:gd name="T116" fmla="*/ 123 w 313"/>
                <a:gd name="T117" fmla="*/ 317 h 319"/>
                <a:gd name="T118" fmla="*/ 139 w 313"/>
                <a:gd name="T119" fmla="*/ 319 h 319"/>
                <a:gd name="T120" fmla="*/ 139 w 313"/>
                <a:gd name="T121" fmla="*/ 319 h 319"/>
                <a:gd name="T122" fmla="*/ 139 w 313"/>
                <a:gd name="T123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9">
                  <a:moveTo>
                    <a:pt x="139" y="319"/>
                  </a:moveTo>
                  <a:lnTo>
                    <a:pt x="144" y="306"/>
                  </a:lnTo>
                  <a:lnTo>
                    <a:pt x="159" y="301"/>
                  </a:lnTo>
                  <a:lnTo>
                    <a:pt x="175" y="303"/>
                  </a:lnTo>
                  <a:lnTo>
                    <a:pt x="182" y="292"/>
                  </a:lnTo>
                  <a:lnTo>
                    <a:pt x="192" y="287"/>
                  </a:lnTo>
                  <a:lnTo>
                    <a:pt x="207" y="278"/>
                  </a:lnTo>
                  <a:lnTo>
                    <a:pt x="219" y="276"/>
                  </a:lnTo>
                  <a:lnTo>
                    <a:pt x="221" y="263"/>
                  </a:lnTo>
                  <a:lnTo>
                    <a:pt x="237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8" y="274"/>
                  </a:lnTo>
                  <a:lnTo>
                    <a:pt x="290" y="269"/>
                  </a:lnTo>
                  <a:lnTo>
                    <a:pt x="304" y="263"/>
                  </a:lnTo>
                  <a:lnTo>
                    <a:pt x="313" y="269"/>
                  </a:lnTo>
                  <a:lnTo>
                    <a:pt x="312" y="255"/>
                  </a:lnTo>
                  <a:lnTo>
                    <a:pt x="308" y="242"/>
                  </a:lnTo>
                  <a:lnTo>
                    <a:pt x="306" y="228"/>
                  </a:lnTo>
                  <a:lnTo>
                    <a:pt x="301" y="219"/>
                  </a:lnTo>
                  <a:lnTo>
                    <a:pt x="294" y="201"/>
                  </a:lnTo>
                  <a:lnTo>
                    <a:pt x="281" y="194"/>
                  </a:lnTo>
                  <a:lnTo>
                    <a:pt x="269" y="182"/>
                  </a:lnTo>
                  <a:lnTo>
                    <a:pt x="258" y="171"/>
                  </a:lnTo>
                  <a:lnTo>
                    <a:pt x="249" y="160"/>
                  </a:lnTo>
                  <a:lnTo>
                    <a:pt x="240" y="150"/>
                  </a:lnTo>
                  <a:lnTo>
                    <a:pt x="230" y="141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91" y="114"/>
                  </a:lnTo>
                  <a:lnTo>
                    <a:pt x="178" y="107"/>
                  </a:lnTo>
                  <a:lnTo>
                    <a:pt x="166" y="107"/>
                  </a:lnTo>
                  <a:lnTo>
                    <a:pt x="151" y="96"/>
                  </a:lnTo>
                  <a:lnTo>
                    <a:pt x="139" y="87"/>
                  </a:lnTo>
                  <a:lnTo>
                    <a:pt x="126" y="80"/>
                  </a:lnTo>
                  <a:lnTo>
                    <a:pt x="109" y="66"/>
                  </a:lnTo>
                  <a:lnTo>
                    <a:pt x="102" y="52"/>
                  </a:lnTo>
                  <a:lnTo>
                    <a:pt x="84" y="32"/>
                  </a:lnTo>
                  <a:lnTo>
                    <a:pt x="71" y="37"/>
                  </a:lnTo>
                  <a:lnTo>
                    <a:pt x="54" y="25"/>
                  </a:lnTo>
                  <a:lnTo>
                    <a:pt x="45" y="14"/>
                  </a:lnTo>
                  <a:lnTo>
                    <a:pt x="29" y="9"/>
                  </a:lnTo>
                  <a:lnTo>
                    <a:pt x="18" y="2"/>
                  </a:lnTo>
                  <a:lnTo>
                    <a:pt x="4" y="0"/>
                  </a:lnTo>
                  <a:lnTo>
                    <a:pt x="0" y="28"/>
                  </a:lnTo>
                  <a:lnTo>
                    <a:pt x="4" y="52"/>
                  </a:lnTo>
                  <a:lnTo>
                    <a:pt x="14" y="82"/>
                  </a:lnTo>
                  <a:lnTo>
                    <a:pt x="18" y="100"/>
                  </a:lnTo>
                  <a:lnTo>
                    <a:pt x="23" y="112"/>
                  </a:lnTo>
                  <a:lnTo>
                    <a:pt x="37" y="105"/>
                  </a:lnTo>
                  <a:lnTo>
                    <a:pt x="48" y="109"/>
                  </a:lnTo>
                  <a:lnTo>
                    <a:pt x="45" y="121"/>
                  </a:lnTo>
                  <a:lnTo>
                    <a:pt x="36" y="134"/>
                  </a:lnTo>
                  <a:lnTo>
                    <a:pt x="45" y="167"/>
                  </a:lnTo>
                  <a:lnTo>
                    <a:pt x="50" y="183"/>
                  </a:lnTo>
                  <a:lnTo>
                    <a:pt x="68" y="215"/>
                  </a:lnTo>
                  <a:lnTo>
                    <a:pt x="84" y="247"/>
                  </a:lnTo>
                  <a:lnTo>
                    <a:pt x="114" y="295"/>
                  </a:lnTo>
                  <a:lnTo>
                    <a:pt x="123" y="317"/>
                  </a:lnTo>
                  <a:lnTo>
                    <a:pt x="139" y="319"/>
                  </a:lnTo>
                  <a:lnTo>
                    <a:pt x="139" y="319"/>
                  </a:lnTo>
                  <a:lnTo>
                    <a:pt x="139" y="3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1">
              <a:extLst>
                <a:ext uri="{FF2B5EF4-FFF2-40B4-BE49-F238E27FC236}">
                  <a16:creationId xmlns:a16="http://schemas.microsoft.com/office/drawing/2014/main" id="{C3C4A138-2F81-851F-F9BC-7AE6EAAA7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42521" y="6590915"/>
              <a:ext cx="907997" cy="661799"/>
            </a:xfrm>
            <a:custGeom>
              <a:avLst/>
              <a:gdLst>
                <a:gd name="T0" fmla="*/ 301 w 402"/>
                <a:gd name="T1" fmla="*/ 284 h 293"/>
                <a:gd name="T2" fmla="*/ 326 w 402"/>
                <a:gd name="T3" fmla="*/ 265 h 293"/>
                <a:gd name="T4" fmla="*/ 353 w 402"/>
                <a:gd name="T5" fmla="*/ 259 h 293"/>
                <a:gd name="T6" fmla="*/ 378 w 402"/>
                <a:gd name="T7" fmla="*/ 268 h 293"/>
                <a:gd name="T8" fmla="*/ 390 w 402"/>
                <a:gd name="T9" fmla="*/ 250 h 293"/>
                <a:gd name="T10" fmla="*/ 397 w 402"/>
                <a:gd name="T11" fmla="*/ 249 h 293"/>
                <a:gd name="T12" fmla="*/ 385 w 402"/>
                <a:gd name="T13" fmla="*/ 220 h 293"/>
                <a:gd name="T14" fmla="*/ 365 w 402"/>
                <a:gd name="T15" fmla="*/ 218 h 293"/>
                <a:gd name="T16" fmla="*/ 351 w 402"/>
                <a:gd name="T17" fmla="*/ 204 h 293"/>
                <a:gd name="T18" fmla="*/ 344 w 402"/>
                <a:gd name="T19" fmla="*/ 202 h 293"/>
                <a:gd name="T20" fmla="*/ 340 w 402"/>
                <a:gd name="T21" fmla="*/ 179 h 293"/>
                <a:gd name="T22" fmla="*/ 319 w 402"/>
                <a:gd name="T23" fmla="*/ 170 h 293"/>
                <a:gd name="T24" fmla="*/ 328 w 402"/>
                <a:gd name="T25" fmla="*/ 158 h 293"/>
                <a:gd name="T26" fmla="*/ 312 w 402"/>
                <a:gd name="T27" fmla="*/ 128 h 293"/>
                <a:gd name="T28" fmla="*/ 342 w 402"/>
                <a:gd name="T29" fmla="*/ 119 h 293"/>
                <a:gd name="T30" fmla="*/ 331 w 402"/>
                <a:gd name="T31" fmla="*/ 101 h 293"/>
                <a:gd name="T32" fmla="*/ 322 w 402"/>
                <a:gd name="T33" fmla="*/ 71 h 293"/>
                <a:gd name="T34" fmla="*/ 289 w 402"/>
                <a:gd name="T35" fmla="*/ 53 h 293"/>
                <a:gd name="T36" fmla="*/ 274 w 402"/>
                <a:gd name="T37" fmla="*/ 32 h 293"/>
                <a:gd name="T38" fmla="*/ 258 w 402"/>
                <a:gd name="T39" fmla="*/ 7 h 293"/>
                <a:gd name="T40" fmla="*/ 230 w 402"/>
                <a:gd name="T41" fmla="*/ 10 h 293"/>
                <a:gd name="T42" fmla="*/ 200 w 402"/>
                <a:gd name="T43" fmla="*/ 35 h 293"/>
                <a:gd name="T44" fmla="*/ 175 w 402"/>
                <a:gd name="T45" fmla="*/ 55 h 293"/>
                <a:gd name="T46" fmla="*/ 95 w 402"/>
                <a:gd name="T47" fmla="*/ 137 h 293"/>
                <a:gd name="T48" fmla="*/ 66 w 402"/>
                <a:gd name="T49" fmla="*/ 158 h 293"/>
                <a:gd name="T50" fmla="*/ 0 w 402"/>
                <a:gd name="T51" fmla="*/ 218 h 293"/>
                <a:gd name="T52" fmla="*/ 30 w 402"/>
                <a:gd name="T53" fmla="*/ 233 h 293"/>
                <a:gd name="T54" fmla="*/ 48 w 402"/>
                <a:gd name="T55" fmla="*/ 250 h 293"/>
                <a:gd name="T56" fmla="*/ 137 w 402"/>
                <a:gd name="T57" fmla="*/ 233 h 293"/>
                <a:gd name="T58" fmla="*/ 166 w 402"/>
                <a:gd name="T59" fmla="*/ 242 h 293"/>
                <a:gd name="T60" fmla="*/ 178 w 402"/>
                <a:gd name="T61" fmla="*/ 274 h 293"/>
                <a:gd name="T62" fmla="*/ 201 w 402"/>
                <a:gd name="T63" fmla="*/ 291 h 293"/>
                <a:gd name="T64" fmla="*/ 228 w 402"/>
                <a:gd name="T65" fmla="*/ 279 h 293"/>
                <a:gd name="T66" fmla="*/ 256 w 402"/>
                <a:gd name="T67" fmla="*/ 286 h 293"/>
                <a:gd name="T68" fmla="*/ 290 w 402"/>
                <a:gd name="T69" fmla="*/ 293 h 293"/>
                <a:gd name="T70" fmla="*/ 290 w 402"/>
                <a:gd name="T71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2" h="293">
                  <a:moveTo>
                    <a:pt x="290" y="293"/>
                  </a:moveTo>
                  <a:lnTo>
                    <a:pt x="301" y="284"/>
                  </a:lnTo>
                  <a:lnTo>
                    <a:pt x="315" y="277"/>
                  </a:lnTo>
                  <a:lnTo>
                    <a:pt x="326" y="265"/>
                  </a:lnTo>
                  <a:lnTo>
                    <a:pt x="340" y="261"/>
                  </a:lnTo>
                  <a:lnTo>
                    <a:pt x="353" y="259"/>
                  </a:lnTo>
                  <a:lnTo>
                    <a:pt x="367" y="261"/>
                  </a:lnTo>
                  <a:lnTo>
                    <a:pt x="378" y="268"/>
                  </a:lnTo>
                  <a:lnTo>
                    <a:pt x="392" y="267"/>
                  </a:lnTo>
                  <a:lnTo>
                    <a:pt x="390" y="250"/>
                  </a:lnTo>
                  <a:lnTo>
                    <a:pt x="402" y="258"/>
                  </a:lnTo>
                  <a:lnTo>
                    <a:pt x="397" y="249"/>
                  </a:lnTo>
                  <a:lnTo>
                    <a:pt x="381" y="236"/>
                  </a:lnTo>
                  <a:lnTo>
                    <a:pt x="385" y="220"/>
                  </a:lnTo>
                  <a:lnTo>
                    <a:pt x="376" y="210"/>
                  </a:lnTo>
                  <a:lnTo>
                    <a:pt x="365" y="218"/>
                  </a:lnTo>
                  <a:lnTo>
                    <a:pt x="363" y="204"/>
                  </a:lnTo>
                  <a:lnTo>
                    <a:pt x="351" y="204"/>
                  </a:lnTo>
                  <a:lnTo>
                    <a:pt x="349" y="190"/>
                  </a:lnTo>
                  <a:lnTo>
                    <a:pt x="344" y="202"/>
                  </a:lnTo>
                  <a:lnTo>
                    <a:pt x="333" y="192"/>
                  </a:lnTo>
                  <a:lnTo>
                    <a:pt x="340" y="179"/>
                  </a:lnTo>
                  <a:lnTo>
                    <a:pt x="328" y="181"/>
                  </a:lnTo>
                  <a:lnTo>
                    <a:pt x="319" y="170"/>
                  </a:lnTo>
                  <a:lnTo>
                    <a:pt x="312" y="156"/>
                  </a:lnTo>
                  <a:lnTo>
                    <a:pt x="328" y="158"/>
                  </a:lnTo>
                  <a:lnTo>
                    <a:pt x="322" y="142"/>
                  </a:lnTo>
                  <a:lnTo>
                    <a:pt x="312" y="128"/>
                  </a:lnTo>
                  <a:lnTo>
                    <a:pt x="324" y="122"/>
                  </a:lnTo>
                  <a:lnTo>
                    <a:pt x="342" y="119"/>
                  </a:lnTo>
                  <a:lnTo>
                    <a:pt x="329" y="113"/>
                  </a:lnTo>
                  <a:lnTo>
                    <a:pt x="331" y="101"/>
                  </a:lnTo>
                  <a:lnTo>
                    <a:pt x="329" y="81"/>
                  </a:lnTo>
                  <a:lnTo>
                    <a:pt x="322" y="71"/>
                  </a:lnTo>
                  <a:lnTo>
                    <a:pt x="310" y="62"/>
                  </a:lnTo>
                  <a:lnTo>
                    <a:pt x="289" y="53"/>
                  </a:lnTo>
                  <a:lnTo>
                    <a:pt x="276" y="46"/>
                  </a:lnTo>
                  <a:lnTo>
                    <a:pt x="274" y="32"/>
                  </a:lnTo>
                  <a:lnTo>
                    <a:pt x="269" y="23"/>
                  </a:lnTo>
                  <a:lnTo>
                    <a:pt x="258" y="7"/>
                  </a:lnTo>
                  <a:lnTo>
                    <a:pt x="249" y="0"/>
                  </a:lnTo>
                  <a:lnTo>
                    <a:pt x="230" y="10"/>
                  </a:lnTo>
                  <a:lnTo>
                    <a:pt x="212" y="24"/>
                  </a:lnTo>
                  <a:lnTo>
                    <a:pt x="200" y="35"/>
                  </a:lnTo>
                  <a:lnTo>
                    <a:pt x="189" y="48"/>
                  </a:lnTo>
                  <a:lnTo>
                    <a:pt x="175" y="55"/>
                  </a:lnTo>
                  <a:lnTo>
                    <a:pt x="134" y="99"/>
                  </a:lnTo>
                  <a:lnTo>
                    <a:pt x="95" y="137"/>
                  </a:lnTo>
                  <a:lnTo>
                    <a:pt x="80" y="147"/>
                  </a:lnTo>
                  <a:lnTo>
                    <a:pt x="66" y="158"/>
                  </a:lnTo>
                  <a:lnTo>
                    <a:pt x="46" y="179"/>
                  </a:lnTo>
                  <a:lnTo>
                    <a:pt x="0" y="218"/>
                  </a:lnTo>
                  <a:lnTo>
                    <a:pt x="18" y="224"/>
                  </a:lnTo>
                  <a:lnTo>
                    <a:pt x="30" y="233"/>
                  </a:lnTo>
                  <a:lnTo>
                    <a:pt x="39" y="240"/>
                  </a:lnTo>
                  <a:lnTo>
                    <a:pt x="48" y="250"/>
                  </a:lnTo>
                  <a:lnTo>
                    <a:pt x="59" y="258"/>
                  </a:lnTo>
                  <a:lnTo>
                    <a:pt x="137" y="233"/>
                  </a:lnTo>
                  <a:lnTo>
                    <a:pt x="150" y="236"/>
                  </a:lnTo>
                  <a:lnTo>
                    <a:pt x="166" y="242"/>
                  </a:lnTo>
                  <a:lnTo>
                    <a:pt x="173" y="256"/>
                  </a:lnTo>
                  <a:lnTo>
                    <a:pt x="178" y="274"/>
                  </a:lnTo>
                  <a:lnTo>
                    <a:pt x="189" y="281"/>
                  </a:lnTo>
                  <a:lnTo>
                    <a:pt x="201" y="291"/>
                  </a:lnTo>
                  <a:lnTo>
                    <a:pt x="216" y="284"/>
                  </a:lnTo>
                  <a:lnTo>
                    <a:pt x="228" y="279"/>
                  </a:lnTo>
                  <a:lnTo>
                    <a:pt x="244" y="288"/>
                  </a:lnTo>
                  <a:lnTo>
                    <a:pt x="256" y="286"/>
                  </a:lnTo>
                  <a:lnTo>
                    <a:pt x="273" y="288"/>
                  </a:lnTo>
                  <a:lnTo>
                    <a:pt x="290" y="293"/>
                  </a:lnTo>
                  <a:lnTo>
                    <a:pt x="290" y="293"/>
                  </a:lnTo>
                  <a:lnTo>
                    <a:pt x="290" y="2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2">
              <a:extLst>
                <a:ext uri="{FF2B5EF4-FFF2-40B4-BE49-F238E27FC236}">
                  <a16:creationId xmlns:a16="http://schemas.microsoft.com/office/drawing/2014/main" id="{B7177688-C4BE-7DC6-880D-F8BA9A1498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51360" y="7065242"/>
              <a:ext cx="539829" cy="429153"/>
            </a:xfrm>
            <a:custGeom>
              <a:avLst/>
              <a:gdLst>
                <a:gd name="T0" fmla="*/ 134 w 239"/>
                <a:gd name="T1" fmla="*/ 190 h 190"/>
                <a:gd name="T2" fmla="*/ 135 w 239"/>
                <a:gd name="T3" fmla="*/ 178 h 190"/>
                <a:gd name="T4" fmla="*/ 141 w 239"/>
                <a:gd name="T5" fmla="*/ 165 h 190"/>
                <a:gd name="T6" fmla="*/ 132 w 239"/>
                <a:gd name="T7" fmla="*/ 153 h 190"/>
                <a:gd name="T8" fmla="*/ 162 w 239"/>
                <a:gd name="T9" fmla="*/ 117 h 190"/>
                <a:gd name="T10" fmla="*/ 173 w 239"/>
                <a:gd name="T11" fmla="*/ 108 h 190"/>
                <a:gd name="T12" fmla="*/ 187 w 239"/>
                <a:gd name="T13" fmla="*/ 94 h 190"/>
                <a:gd name="T14" fmla="*/ 214 w 239"/>
                <a:gd name="T15" fmla="*/ 73 h 190"/>
                <a:gd name="T16" fmla="*/ 239 w 239"/>
                <a:gd name="T17" fmla="*/ 53 h 190"/>
                <a:gd name="T18" fmla="*/ 196 w 239"/>
                <a:gd name="T19" fmla="*/ 23 h 190"/>
                <a:gd name="T20" fmla="*/ 178 w 239"/>
                <a:gd name="T21" fmla="*/ 16 h 190"/>
                <a:gd name="T22" fmla="*/ 148 w 239"/>
                <a:gd name="T23" fmla="*/ 0 h 190"/>
                <a:gd name="T24" fmla="*/ 128 w 239"/>
                <a:gd name="T25" fmla="*/ 3 h 190"/>
                <a:gd name="T26" fmla="*/ 114 w 239"/>
                <a:gd name="T27" fmla="*/ 16 h 190"/>
                <a:gd name="T28" fmla="*/ 98 w 239"/>
                <a:gd name="T29" fmla="*/ 16 h 190"/>
                <a:gd name="T30" fmla="*/ 80 w 239"/>
                <a:gd name="T31" fmla="*/ 23 h 190"/>
                <a:gd name="T32" fmla="*/ 73 w 239"/>
                <a:gd name="T33" fmla="*/ 35 h 190"/>
                <a:gd name="T34" fmla="*/ 57 w 239"/>
                <a:gd name="T35" fmla="*/ 49 h 190"/>
                <a:gd name="T36" fmla="*/ 41 w 239"/>
                <a:gd name="T37" fmla="*/ 51 h 190"/>
                <a:gd name="T38" fmla="*/ 27 w 239"/>
                <a:gd name="T39" fmla="*/ 58 h 190"/>
                <a:gd name="T40" fmla="*/ 14 w 239"/>
                <a:gd name="T41" fmla="*/ 67 h 190"/>
                <a:gd name="T42" fmla="*/ 0 w 239"/>
                <a:gd name="T43" fmla="*/ 69 h 190"/>
                <a:gd name="T44" fmla="*/ 5 w 239"/>
                <a:gd name="T45" fmla="*/ 85 h 190"/>
                <a:gd name="T46" fmla="*/ 7 w 239"/>
                <a:gd name="T47" fmla="*/ 96 h 190"/>
                <a:gd name="T48" fmla="*/ 12 w 239"/>
                <a:gd name="T49" fmla="*/ 108 h 190"/>
                <a:gd name="T50" fmla="*/ 9 w 239"/>
                <a:gd name="T51" fmla="*/ 128 h 190"/>
                <a:gd name="T52" fmla="*/ 11 w 239"/>
                <a:gd name="T53" fmla="*/ 137 h 190"/>
                <a:gd name="T54" fmla="*/ 23 w 239"/>
                <a:gd name="T55" fmla="*/ 146 h 190"/>
                <a:gd name="T56" fmla="*/ 36 w 239"/>
                <a:gd name="T57" fmla="*/ 153 h 190"/>
                <a:gd name="T58" fmla="*/ 41 w 239"/>
                <a:gd name="T59" fmla="*/ 167 h 190"/>
                <a:gd name="T60" fmla="*/ 52 w 239"/>
                <a:gd name="T61" fmla="*/ 174 h 190"/>
                <a:gd name="T62" fmla="*/ 64 w 239"/>
                <a:gd name="T63" fmla="*/ 179 h 190"/>
                <a:gd name="T64" fmla="*/ 80 w 239"/>
                <a:gd name="T65" fmla="*/ 186 h 190"/>
                <a:gd name="T66" fmla="*/ 109 w 239"/>
                <a:gd name="T67" fmla="*/ 188 h 190"/>
                <a:gd name="T68" fmla="*/ 121 w 239"/>
                <a:gd name="T69" fmla="*/ 186 h 190"/>
                <a:gd name="T70" fmla="*/ 134 w 239"/>
                <a:gd name="T71" fmla="*/ 190 h 190"/>
                <a:gd name="T72" fmla="*/ 134 w 239"/>
                <a:gd name="T73" fmla="*/ 190 h 190"/>
                <a:gd name="T74" fmla="*/ 134 w 239"/>
                <a:gd name="T7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9" h="190">
                  <a:moveTo>
                    <a:pt x="134" y="190"/>
                  </a:moveTo>
                  <a:lnTo>
                    <a:pt x="135" y="178"/>
                  </a:lnTo>
                  <a:lnTo>
                    <a:pt x="141" y="165"/>
                  </a:lnTo>
                  <a:lnTo>
                    <a:pt x="132" y="153"/>
                  </a:lnTo>
                  <a:lnTo>
                    <a:pt x="162" y="117"/>
                  </a:lnTo>
                  <a:lnTo>
                    <a:pt x="173" y="108"/>
                  </a:lnTo>
                  <a:lnTo>
                    <a:pt x="187" y="94"/>
                  </a:lnTo>
                  <a:lnTo>
                    <a:pt x="214" y="73"/>
                  </a:lnTo>
                  <a:lnTo>
                    <a:pt x="239" y="53"/>
                  </a:lnTo>
                  <a:lnTo>
                    <a:pt x="196" y="23"/>
                  </a:lnTo>
                  <a:lnTo>
                    <a:pt x="178" y="16"/>
                  </a:lnTo>
                  <a:lnTo>
                    <a:pt x="148" y="0"/>
                  </a:lnTo>
                  <a:lnTo>
                    <a:pt x="128" y="3"/>
                  </a:lnTo>
                  <a:lnTo>
                    <a:pt x="114" y="16"/>
                  </a:lnTo>
                  <a:lnTo>
                    <a:pt x="98" y="16"/>
                  </a:lnTo>
                  <a:lnTo>
                    <a:pt x="80" y="23"/>
                  </a:lnTo>
                  <a:lnTo>
                    <a:pt x="73" y="35"/>
                  </a:lnTo>
                  <a:lnTo>
                    <a:pt x="57" y="49"/>
                  </a:lnTo>
                  <a:lnTo>
                    <a:pt x="41" y="51"/>
                  </a:lnTo>
                  <a:lnTo>
                    <a:pt x="27" y="58"/>
                  </a:lnTo>
                  <a:lnTo>
                    <a:pt x="14" y="67"/>
                  </a:lnTo>
                  <a:lnTo>
                    <a:pt x="0" y="69"/>
                  </a:lnTo>
                  <a:lnTo>
                    <a:pt x="5" y="85"/>
                  </a:lnTo>
                  <a:lnTo>
                    <a:pt x="7" y="96"/>
                  </a:lnTo>
                  <a:lnTo>
                    <a:pt x="12" y="108"/>
                  </a:lnTo>
                  <a:lnTo>
                    <a:pt x="9" y="128"/>
                  </a:lnTo>
                  <a:lnTo>
                    <a:pt x="11" y="137"/>
                  </a:lnTo>
                  <a:lnTo>
                    <a:pt x="23" y="146"/>
                  </a:lnTo>
                  <a:lnTo>
                    <a:pt x="36" y="153"/>
                  </a:lnTo>
                  <a:lnTo>
                    <a:pt x="41" y="167"/>
                  </a:lnTo>
                  <a:lnTo>
                    <a:pt x="52" y="174"/>
                  </a:lnTo>
                  <a:lnTo>
                    <a:pt x="64" y="179"/>
                  </a:lnTo>
                  <a:lnTo>
                    <a:pt x="80" y="186"/>
                  </a:lnTo>
                  <a:lnTo>
                    <a:pt x="109" y="188"/>
                  </a:lnTo>
                  <a:lnTo>
                    <a:pt x="121" y="186"/>
                  </a:lnTo>
                  <a:lnTo>
                    <a:pt x="134" y="190"/>
                  </a:lnTo>
                  <a:lnTo>
                    <a:pt x="134" y="190"/>
                  </a:lnTo>
                  <a:lnTo>
                    <a:pt x="134" y="1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3">
              <a:extLst>
                <a:ext uri="{FF2B5EF4-FFF2-40B4-BE49-F238E27FC236}">
                  <a16:creationId xmlns:a16="http://schemas.microsoft.com/office/drawing/2014/main" id="{041ABA4D-6340-83AB-F55B-2F2D8A18AF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73118" y="6267922"/>
              <a:ext cx="725043" cy="727301"/>
            </a:xfrm>
            <a:custGeom>
              <a:avLst/>
              <a:gdLst>
                <a:gd name="T0" fmla="*/ 121 w 321"/>
                <a:gd name="T1" fmla="*/ 322 h 322"/>
                <a:gd name="T2" fmla="*/ 139 w 321"/>
                <a:gd name="T3" fmla="*/ 301 h 322"/>
                <a:gd name="T4" fmla="*/ 153 w 321"/>
                <a:gd name="T5" fmla="*/ 290 h 322"/>
                <a:gd name="T6" fmla="*/ 166 w 321"/>
                <a:gd name="T7" fmla="*/ 280 h 322"/>
                <a:gd name="T8" fmla="*/ 209 w 321"/>
                <a:gd name="T9" fmla="*/ 242 h 322"/>
                <a:gd name="T10" fmla="*/ 250 w 321"/>
                <a:gd name="T11" fmla="*/ 203 h 322"/>
                <a:gd name="T12" fmla="*/ 264 w 321"/>
                <a:gd name="T13" fmla="*/ 191 h 322"/>
                <a:gd name="T14" fmla="*/ 275 w 321"/>
                <a:gd name="T15" fmla="*/ 180 h 322"/>
                <a:gd name="T16" fmla="*/ 285 w 321"/>
                <a:gd name="T17" fmla="*/ 167 h 322"/>
                <a:gd name="T18" fmla="*/ 303 w 321"/>
                <a:gd name="T19" fmla="*/ 155 h 322"/>
                <a:gd name="T20" fmla="*/ 321 w 321"/>
                <a:gd name="T21" fmla="*/ 141 h 322"/>
                <a:gd name="T22" fmla="*/ 307 w 321"/>
                <a:gd name="T23" fmla="*/ 123 h 322"/>
                <a:gd name="T24" fmla="*/ 289 w 321"/>
                <a:gd name="T25" fmla="*/ 114 h 322"/>
                <a:gd name="T26" fmla="*/ 273 w 321"/>
                <a:gd name="T27" fmla="*/ 109 h 322"/>
                <a:gd name="T28" fmla="*/ 262 w 321"/>
                <a:gd name="T29" fmla="*/ 94 h 322"/>
                <a:gd name="T30" fmla="*/ 246 w 321"/>
                <a:gd name="T31" fmla="*/ 98 h 322"/>
                <a:gd name="T32" fmla="*/ 230 w 321"/>
                <a:gd name="T33" fmla="*/ 96 h 322"/>
                <a:gd name="T34" fmla="*/ 221 w 321"/>
                <a:gd name="T35" fmla="*/ 82 h 322"/>
                <a:gd name="T36" fmla="*/ 205 w 321"/>
                <a:gd name="T37" fmla="*/ 80 h 322"/>
                <a:gd name="T38" fmla="*/ 189 w 321"/>
                <a:gd name="T39" fmla="*/ 62 h 322"/>
                <a:gd name="T40" fmla="*/ 184 w 321"/>
                <a:gd name="T41" fmla="*/ 48 h 322"/>
                <a:gd name="T42" fmla="*/ 186 w 321"/>
                <a:gd name="T43" fmla="*/ 34 h 322"/>
                <a:gd name="T44" fmla="*/ 178 w 321"/>
                <a:gd name="T45" fmla="*/ 23 h 322"/>
                <a:gd name="T46" fmla="*/ 170 w 321"/>
                <a:gd name="T47" fmla="*/ 13 h 322"/>
                <a:gd name="T48" fmla="*/ 153 w 321"/>
                <a:gd name="T49" fmla="*/ 7 h 322"/>
                <a:gd name="T50" fmla="*/ 141 w 321"/>
                <a:gd name="T51" fmla="*/ 11 h 322"/>
                <a:gd name="T52" fmla="*/ 127 w 321"/>
                <a:gd name="T53" fmla="*/ 16 h 322"/>
                <a:gd name="T54" fmla="*/ 118 w 321"/>
                <a:gd name="T55" fmla="*/ 9 h 322"/>
                <a:gd name="T56" fmla="*/ 105 w 321"/>
                <a:gd name="T57" fmla="*/ 0 h 322"/>
                <a:gd name="T58" fmla="*/ 86 w 321"/>
                <a:gd name="T59" fmla="*/ 5 h 322"/>
                <a:gd name="T60" fmla="*/ 75 w 321"/>
                <a:gd name="T61" fmla="*/ 13 h 322"/>
                <a:gd name="T62" fmla="*/ 63 w 321"/>
                <a:gd name="T63" fmla="*/ 14 h 322"/>
                <a:gd name="T64" fmla="*/ 54 w 321"/>
                <a:gd name="T65" fmla="*/ 27 h 322"/>
                <a:gd name="T66" fmla="*/ 38 w 321"/>
                <a:gd name="T67" fmla="*/ 29 h 322"/>
                <a:gd name="T68" fmla="*/ 27 w 321"/>
                <a:gd name="T69" fmla="*/ 36 h 322"/>
                <a:gd name="T70" fmla="*/ 16 w 321"/>
                <a:gd name="T71" fmla="*/ 41 h 322"/>
                <a:gd name="T72" fmla="*/ 9 w 321"/>
                <a:gd name="T73" fmla="*/ 57 h 322"/>
                <a:gd name="T74" fmla="*/ 0 w 321"/>
                <a:gd name="T75" fmla="*/ 68 h 322"/>
                <a:gd name="T76" fmla="*/ 13 w 321"/>
                <a:gd name="T77" fmla="*/ 80 h 322"/>
                <a:gd name="T78" fmla="*/ 16 w 321"/>
                <a:gd name="T79" fmla="*/ 93 h 322"/>
                <a:gd name="T80" fmla="*/ 16 w 321"/>
                <a:gd name="T81" fmla="*/ 119 h 322"/>
                <a:gd name="T82" fmla="*/ 9 w 321"/>
                <a:gd name="T83" fmla="*/ 134 h 322"/>
                <a:gd name="T84" fmla="*/ 32 w 321"/>
                <a:gd name="T85" fmla="*/ 157 h 322"/>
                <a:gd name="T86" fmla="*/ 47 w 321"/>
                <a:gd name="T87" fmla="*/ 162 h 322"/>
                <a:gd name="T88" fmla="*/ 36 w 321"/>
                <a:gd name="T89" fmla="*/ 173 h 322"/>
                <a:gd name="T90" fmla="*/ 38 w 321"/>
                <a:gd name="T91" fmla="*/ 185 h 322"/>
                <a:gd name="T92" fmla="*/ 43 w 321"/>
                <a:gd name="T93" fmla="*/ 199 h 322"/>
                <a:gd name="T94" fmla="*/ 50 w 321"/>
                <a:gd name="T95" fmla="*/ 217 h 322"/>
                <a:gd name="T96" fmla="*/ 59 w 321"/>
                <a:gd name="T97" fmla="*/ 230 h 322"/>
                <a:gd name="T98" fmla="*/ 70 w 321"/>
                <a:gd name="T99" fmla="*/ 242 h 322"/>
                <a:gd name="T100" fmla="*/ 81 w 321"/>
                <a:gd name="T101" fmla="*/ 256 h 322"/>
                <a:gd name="T102" fmla="*/ 86 w 321"/>
                <a:gd name="T103" fmla="*/ 269 h 322"/>
                <a:gd name="T104" fmla="*/ 91 w 321"/>
                <a:gd name="T105" fmla="*/ 283 h 322"/>
                <a:gd name="T106" fmla="*/ 98 w 321"/>
                <a:gd name="T107" fmla="*/ 297 h 322"/>
                <a:gd name="T108" fmla="*/ 109 w 321"/>
                <a:gd name="T109" fmla="*/ 312 h 322"/>
                <a:gd name="T110" fmla="*/ 121 w 321"/>
                <a:gd name="T111" fmla="*/ 319 h 322"/>
                <a:gd name="T112" fmla="*/ 121 w 321"/>
                <a:gd name="T113" fmla="*/ 322 h 322"/>
                <a:gd name="T114" fmla="*/ 121 w 321"/>
                <a:gd name="T115" fmla="*/ 322 h 322"/>
                <a:gd name="T116" fmla="*/ 121 w 321"/>
                <a:gd name="T11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322">
                  <a:moveTo>
                    <a:pt x="121" y="322"/>
                  </a:moveTo>
                  <a:lnTo>
                    <a:pt x="139" y="301"/>
                  </a:lnTo>
                  <a:lnTo>
                    <a:pt x="153" y="290"/>
                  </a:lnTo>
                  <a:lnTo>
                    <a:pt x="166" y="280"/>
                  </a:lnTo>
                  <a:lnTo>
                    <a:pt x="209" y="242"/>
                  </a:lnTo>
                  <a:lnTo>
                    <a:pt x="250" y="203"/>
                  </a:lnTo>
                  <a:lnTo>
                    <a:pt x="264" y="191"/>
                  </a:lnTo>
                  <a:lnTo>
                    <a:pt x="275" y="180"/>
                  </a:lnTo>
                  <a:lnTo>
                    <a:pt x="285" y="167"/>
                  </a:lnTo>
                  <a:lnTo>
                    <a:pt x="303" y="155"/>
                  </a:lnTo>
                  <a:lnTo>
                    <a:pt x="321" y="141"/>
                  </a:lnTo>
                  <a:lnTo>
                    <a:pt x="307" y="123"/>
                  </a:lnTo>
                  <a:lnTo>
                    <a:pt x="289" y="114"/>
                  </a:lnTo>
                  <a:lnTo>
                    <a:pt x="273" y="109"/>
                  </a:lnTo>
                  <a:lnTo>
                    <a:pt x="262" y="94"/>
                  </a:lnTo>
                  <a:lnTo>
                    <a:pt x="246" y="98"/>
                  </a:lnTo>
                  <a:lnTo>
                    <a:pt x="230" y="96"/>
                  </a:lnTo>
                  <a:lnTo>
                    <a:pt x="221" y="82"/>
                  </a:lnTo>
                  <a:lnTo>
                    <a:pt x="205" y="80"/>
                  </a:lnTo>
                  <a:lnTo>
                    <a:pt x="189" y="62"/>
                  </a:lnTo>
                  <a:lnTo>
                    <a:pt x="184" y="48"/>
                  </a:lnTo>
                  <a:lnTo>
                    <a:pt x="186" y="34"/>
                  </a:lnTo>
                  <a:lnTo>
                    <a:pt x="178" y="23"/>
                  </a:lnTo>
                  <a:lnTo>
                    <a:pt x="170" y="13"/>
                  </a:lnTo>
                  <a:lnTo>
                    <a:pt x="153" y="7"/>
                  </a:lnTo>
                  <a:lnTo>
                    <a:pt x="141" y="11"/>
                  </a:lnTo>
                  <a:lnTo>
                    <a:pt x="127" y="16"/>
                  </a:lnTo>
                  <a:lnTo>
                    <a:pt x="118" y="9"/>
                  </a:lnTo>
                  <a:lnTo>
                    <a:pt x="105" y="0"/>
                  </a:lnTo>
                  <a:lnTo>
                    <a:pt x="86" y="5"/>
                  </a:lnTo>
                  <a:lnTo>
                    <a:pt x="75" y="13"/>
                  </a:lnTo>
                  <a:lnTo>
                    <a:pt x="63" y="14"/>
                  </a:lnTo>
                  <a:lnTo>
                    <a:pt x="54" y="27"/>
                  </a:lnTo>
                  <a:lnTo>
                    <a:pt x="38" y="29"/>
                  </a:lnTo>
                  <a:lnTo>
                    <a:pt x="27" y="36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0" y="68"/>
                  </a:lnTo>
                  <a:lnTo>
                    <a:pt x="13" y="80"/>
                  </a:lnTo>
                  <a:lnTo>
                    <a:pt x="16" y="93"/>
                  </a:lnTo>
                  <a:lnTo>
                    <a:pt x="16" y="119"/>
                  </a:lnTo>
                  <a:lnTo>
                    <a:pt x="9" y="134"/>
                  </a:lnTo>
                  <a:lnTo>
                    <a:pt x="32" y="157"/>
                  </a:lnTo>
                  <a:lnTo>
                    <a:pt x="47" y="162"/>
                  </a:lnTo>
                  <a:lnTo>
                    <a:pt x="36" y="173"/>
                  </a:lnTo>
                  <a:lnTo>
                    <a:pt x="38" y="185"/>
                  </a:lnTo>
                  <a:lnTo>
                    <a:pt x="43" y="199"/>
                  </a:lnTo>
                  <a:lnTo>
                    <a:pt x="50" y="217"/>
                  </a:lnTo>
                  <a:lnTo>
                    <a:pt x="59" y="230"/>
                  </a:lnTo>
                  <a:lnTo>
                    <a:pt x="70" y="242"/>
                  </a:lnTo>
                  <a:lnTo>
                    <a:pt x="81" y="256"/>
                  </a:lnTo>
                  <a:lnTo>
                    <a:pt x="86" y="269"/>
                  </a:lnTo>
                  <a:lnTo>
                    <a:pt x="91" y="283"/>
                  </a:lnTo>
                  <a:lnTo>
                    <a:pt x="98" y="297"/>
                  </a:lnTo>
                  <a:lnTo>
                    <a:pt x="109" y="312"/>
                  </a:lnTo>
                  <a:lnTo>
                    <a:pt x="121" y="319"/>
                  </a:lnTo>
                  <a:lnTo>
                    <a:pt x="121" y="322"/>
                  </a:lnTo>
                  <a:lnTo>
                    <a:pt x="121" y="322"/>
                  </a:lnTo>
                  <a:lnTo>
                    <a:pt x="121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4">
              <a:extLst>
                <a:ext uri="{FF2B5EF4-FFF2-40B4-BE49-F238E27FC236}">
                  <a16:creationId xmlns:a16="http://schemas.microsoft.com/office/drawing/2014/main" id="{0C9CA610-052C-B89E-1130-4DEC83AB16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8459" y="6159505"/>
              <a:ext cx="786027" cy="860565"/>
            </a:xfrm>
            <a:custGeom>
              <a:avLst/>
              <a:gdLst>
                <a:gd name="T0" fmla="*/ 187 w 348"/>
                <a:gd name="T1" fmla="*/ 381 h 381"/>
                <a:gd name="T2" fmla="*/ 234 w 348"/>
                <a:gd name="T3" fmla="*/ 342 h 381"/>
                <a:gd name="T4" fmla="*/ 305 w 348"/>
                <a:gd name="T5" fmla="*/ 272 h 381"/>
                <a:gd name="T6" fmla="*/ 326 w 348"/>
                <a:gd name="T7" fmla="*/ 253 h 381"/>
                <a:gd name="T8" fmla="*/ 323 w 348"/>
                <a:gd name="T9" fmla="*/ 226 h 381"/>
                <a:gd name="T10" fmla="*/ 301 w 348"/>
                <a:gd name="T11" fmla="*/ 169 h 381"/>
                <a:gd name="T12" fmla="*/ 312 w 348"/>
                <a:gd name="T13" fmla="*/ 160 h 381"/>
                <a:gd name="T14" fmla="*/ 319 w 348"/>
                <a:gd name="T15" fmla="*/ 148 h 381"/>
                <a:gd name="T16" fmla="*/ 308 w 348"/>
                <a:gd name="T17" fmla="*/ 130 h 381"/>
                <a:gd name="T18" fmla="*/ 323 w 348"/>
                <a:gd name="T19" fmla="*/ 123 h 381"/>
                <a:gd name="T20" fmla="*/ 328 w 348"/>
                <a:gd name="T21" fmla="*/ 137 h 381"/>
                <a:gd name="T22" fmla="*/ 333 w 348"/>
                <a:gd name="T23" fmla="*/ 110 h 381"/>
                <a:gd name="T24" fmla="*/ 348 w 348"/>
                <a:gd name="T25" fmla="*/ 96 h 381"/>
                <a:gd name="T26" fmla="*/ 340 w 348"/>
                <a:gd name="T27" fmla="*/ 80 h 381"/>
                <a:gd name="T28" fmla="*/ 319 w 348"/>
                <a:gd name="T29" fmla="*/ 71 h 381"/>
                <a:gd name="T30" fmla="*/ 303 w 348"/>
                <a:gd name="T31" fmla="*/ 68 h 381"/>
                <a:gd name="T32" fmla="*/ 292 w 348"/>
                <a:gd name="T33" fmla="*/ 57 h 381"/>
                <a:gd name="T34" fmla="*/ 280 w 348"/>
                <a:gd name="T35" fmla="*/ 46 h 381"/>
                <a:gd name="T36" fmla="*/ 221 w 348"/>
                <a:gd name="T37" fmla="*/ 59 h 381"/>
                <a:gd name="T38" fmla="*/ 120 w 348"/>
                <a:gd name="T39" fmla="*/ 14 h 381"/>
                <a:gd name="T40" fmla="*/ 95 w 348"/>
                <a:gd name="T41" fmla="*/ 0 h 381"/>
                <a:gd name="T42" fmla="*/ 88 w 348"/>
                <a:gd name="T43" fmla="*/ 13 h 381"/>
                <a:gd name="T44" fmla="*/ 88 w 348"/>
                <a:gd name="T45" fmla="*/ 29 h 381"/>
                <a:gd name="T46" fmla="*/ 65 w 348"/>
                <a:gd name="T47" fmla="*/ 36 h 381"/>
                <a:gd name="T48" fmla="*/ 0 w 348"/>
                <a:gd name="T49" fmla="*/ 64 h 381"/>
                <a:gd name="T50" fmla="*/ 8 w 348"/>
                <a:gd name="T51" fmla="*/ 75 h 381"/>
                <a:gd name="T52" fmla="*/ 20 w 348"/>
                <a:gd name="T53" fmla="*/ 89 h 381"/>
                <a:gd name="T54" fmla="*/ 25 w 348"/>
                <a:gd name="T55" fmla="*/ 100 h 381"/>
                <a:gd name="T56" fmla="*/ 33 w 348"/>
                <a:gd name="T57" fmla="*/ 112 h 381"/>
                <a:gd name="T58" fmla="*/ 38 w 348"/>
                <a:gd name="T59" fmla="*/ 130 h 381"/>
                <a:gd name="T60" fmla="*/ 43 w 348"/>
                <a:gd name="T61" fmla="*/ 141 h 381"/>
                <a:gd name="T62" fmla="*/ 47 w 348"/>
                <a:gd name="T63" fmla="*/ 153 h 381"/>
                <a:gd name="T64" fmla="*/ 57 w 348"/>
                <a:gd name="T65" fmla="*/ 171 h 381"/>
                <a:gd name="T66" fmla="*/ 70 w 348"/>
                <a:gd name="T67" fmla="*/ 178 h 381"/>
                <a:gd name="T68" fmla="*/ 79 w 348"/>
                <a:gd name="T69" fmla="*/ 187 h 381"/>
                <a:gd name="T70" fmla="*/ 93 w 348"/>
                <a:gd name="T71" fmla="*/ 208 h 381"/>
                <a:gd name="T72" fmla="*/ 107 w 348"/>
                <a:gd name="T73" fmla="*/ 219 h 381"/>
                <a:gd name="T74" fmla="*/ 98 w 348"/>
                <a:gd name="T75" fmla="*/ 231 h 381"/>
                <a:gd name="T76" fmla="*/ 102 w 348"/>
                <a:gd name="T77" fmla="*/ 255 h 381"/>
                <a:gd name="T78" fmla="*/ 100 w 348"/>
                <a:gd name="T79" fmla="*/ 276 h 381"/>
                <a:gd name="T80" fmla="*/ 114 w 348"/>
                <a:gd name="T81" fmla="*/ 288 h 381"/>
                <a:gd name="T82" fmla="*/ 116 w 348"/>
                <a:gd name="T83" fmla="*/ 301 h 381"/>
                <a:gd name="T84" fmla="*/ 125 w 348"/>
                <a:gd name="T85" fmla="*/ 312 h 381"/>
                <a:gd name="T86" fmla="*/ 129 w 348"/>
                <a:gd name="T87" fmla="*/ 338 h 381"/>
                <a:gd name="T88" fmla="*/ 141 w 348"/>
                <a:gd name="T89" fmla="*/ 336 h 381"/>
                <a:gd name="T90" fmla="*/ 143 w 348"/>
                <a:gd name="T91" fmla="*/ 352 h 381"/>
                <a:gd name="T92" fmla="*/ 159 w 348"/>
                <a:gd name="T93" fmla="*/ 352 h 381"/>
                <a:gd name="T94" fmla="*/ 175 w 348"/>
                <a:gd name="T95" fmla="*/ 354 h 381"/>
                <a:gd name="T96" fmla="*/ 182 w 348"/>
                <a:gd name="T97" fmla="*/ 365 h 381"/>
                <a:gd name="T98" fmla="*/ 187 w 348"/>
                <a:gd name="T99" fmla="*/ 381 h 381"/>
                <a:gd name="T100" fmla="*/ 187 w 348"/>
                <a:gd name="T101" fmla="*/ 381 h 381"/>
                <a:gd name="T102" fmla="*/ 187 w 348"/>
                <a:gd name="T103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8" h="381">
                  <a:moveTo>
                    <a:pt x="187" y="381"/>
                  </a:moveTo>
                  <a:lnTo>
                    <a:pt x="234" y="342"/>
                  </a:lnTo>
                  <a:lnTo>
                    <a:pt x="305" y="272"/>
                  </a:lnTo>
                  <a:lnTo>
                    <a:pt x="326" y="253"/>
                  </a:lnTo>
                  <a:lnTo>
                    <a:pt x="323" y="226"/>
                  </a:lnTo>
                  <a:lnTo>
                    <a:pt x="301" y="169"/>
                  </a:lnTo>
                  <a:lnTo>
                    <a:pt x="312" y="160"/>
                  </a:lnTo>
                  <a:lnTo>
                    <a:pt x="319" y="148"/>
                  </a:lnTo>
                  <a:lnTo>
                    <a:pt x="308" y="130"/>
                  </a:lnTo>
                  <a:lnTo>
                    <a:pt x="323" y="123"/>
                  </a:lnTo>
                  <a:lnTo>
                    <a:pt x="328" y="137"/>
                  </a:lnTo>
                  <a:lnTo>
                    <a:pt x="333" y="110"/>
                  </a:lnTo>
                  <a:lnTo>
                    <a:pt x="348" y="96"/>
                  </a:lnTo>
                  <a:lnTo>
                    <a:pt x="340" y="80"/>
                  </a:lnTo>
                  <a:lnTo>
                    <a:pt x="319" y="71"/>
                  </a:lnTo>
                  <a:lnTo>
                    <a:pt x="303" y="68"/>
                  </a:lnTo>
                  <a:lnTo>
                    <a:pt x="292" y="57"/>
                  </a:lnTo>
                  <a:lnTo>
                    <a:pt x="280" y="46"/>
                  </a:lnTo>
                  <a:lnTo>
                    <a:pt x="221" y="59"/>
                  </a:lnTo>
                  <a:lnTo>
                    <a:pt x="120" y="14"/>
                  </a:lnTo>
                  <a:lnTo>
                    <a:pt x="95" y="0"/>
                  </a:lnTo>
                  <a:lnTo>
                    <a:pt x="88" y="13"/>
                  </a:lnTo>
                  <a:lnTo>
                    <a:pt x="88" y="29"/>
                  </a:lnTo>
                  <a:lnTo>
                    <a:pt x="65" y="36"/>
                  </a:lnTo>
                  <a:lnTo>
                    <a:pt x="0" y="64"/>
                  </a:lnTo>
                  <a:lnTo>
                    <a:pt x="8" y="75"/>
                  </a:lnTo>
                  <a:lnTo>
                    <a:pt x="20" y="89"/>
                  </a:lnTo>
                  <a:lnTo>
                    <a:pt x="25" y="100"/>
                  </a:lnTo>
                  <a:lnTo>
                    <a:pt x="33" y="112"/>
                  </a:lnTo>
                  <a:lnTo>
                    <a:pt x="38" y="130"/>
                  </a:lnTo>
                  <a:lnTo>
                    <a:pt x="43" y="141"/>
                  </a:lnTo>
                  <a:lnTo>
                    <a:pt x="47" y="153"/>
                  </a:lnTo>
                  <a:lnTo>
                    <a:pt x="57" y="171"/>
                  </a:lnTo>
                  <a:lnTo>
                    <a:pt x="70" y="178"/>
                  </a:lnTo>
                  <a:lnTo>
                    <a:pt x="79" y="187"/>
                  </a:lnTo>
                  <a:lnTo>
                    <a:pt x="93" y="208"/>
                  </a:lnTo>
                  <a:lnTo>
                    <a:pt x="107" y="219"/>
                  </a:lnTo>
                  <a:lnTo>
                    <a:pt x="98" y="231"/>
                  </a:lnTo>
                  <a:lnTo>
                    <a:pt x="102" y="255"/>
                  </a:lnTo>
                  <a:lnTo>
                    <a:pt x="100" y="276"/>
                  </a:lnTo>
                  <a:lnTo>
                    <a:pt x="114" y="288"/>
                  </a:lnTo>
                  <a:lnTo>
                    <a:pt x="116" y="301"/>
                  </a:lnTo>
                  <a:lnTo>
                    <a:pt x="125" y="312"/>
                  </a:lnTo>
                  <a:lnTo>
                    <a:pt x="129" y="338"/>
                  </a:lnTo>
                  <a:lnTo>
                    <a:pt x="141" y="336"/>
                  </a:lnTo>
                  <a:lnTo>
                    <a:pt x="143" y="352"/>
                  </a:lnTo>
                  <a:lnTo>
                    <a:pt x="159" y="352"/>
                  </a:lnTo>
                  <a:lnTo>
                    <a:pt x="175" y="354"/>
                  </a:lnTo>
                  <a:lnTo>
                    <a:pt x="182" y="365"/>
                  </a:lnTo>
                  <a:lnTo>
                    <a:pt x="187" y="381"/>
                  </a:lnTo>
                  <a:lnTo>
                    <a:pt x="187" y="381"/>
                  </a:lnTo>
                  <a:lnTo>
                    <a:pt x="187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5">
              <a:extLst>
                <a:ext uri="{FF2B5EF4-FFF2-40B4-BE49-F238E27FC236}">
                  <a16:creationId xmlns:a16="http://schemas.microsoft.com/office/drawing/2014/main" id="{31D26BB4-7AD2-5F40-F030-4CEEDBA541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6573" y="5689695"/>
              <a:ext cx="706973" cy="716008"/>
            </a:xfrm>
            <a:custGeom>
              <a:avLst/>
              <a:gdLst>
                <a:gd name="T0" fmla="*/ 139 w 313"/>
                <a:gd name="T1" fmla="*/ 317 h 317"/>
                <a:gd name="T2" fmla="*/ 142 w 313"/>
                <a:gd name="T3" fmla="*/ 304 h 317"/>
                <a:gd name="T4" fmla="*/ 157 w 313"/>
                <a:gd name="T5" fmla="*/ 301 h 317"/>
                <a:gd name="T6" fmla="*/ 173 w 313"/>
                <a:gd name="T7" fmla="*/ 302 h 317"/>
                <a:gd name="T8" fmla="*/ 180 w 313"/>
                <a:gd name="T9" fmla="*/ 290 h 317"/>
                <a:gd name="T10" fmla="*/ 190 w 313"/>
                <a:gd name="T11" fmla="*/ 285 h 317"/>
                <a:gd name="T12" fmla="*/ 205 w 313"/>
                <a:gd name="T13" fmla="*/ 277 h 317"/>
                <a:gd name="T14" fmla="*/ 217 w 313"/>
                <a:gd name="T15" fmla="*/ 276 h 317"/>
                <a:gd name="T16" fmla="*/ 219 w 313"/>
                <a:gd name="T17" fmla="*/ 263 h 317"/>
                <a:gd name="T18" fmla="*/ 235 w 313"/>
                <a:gd name="T19" fmla="*/ 265 h 317"/>
                <a:gd name="T20" fmla="*/ 249 w 313"/>
                <a:gd name="T21" fmla="*/ 260 h 317"/>
                <a:gd name="T22" fmla="*/ 265 w 313"/>
                <a:gd name="T23" fmla="*/ 265 h 317"/>
                <a:gd name="T24" fmla="*/ 276 w 313"/>
                <a:gd name="T25" fmla="*/ 272 h 317"/>
                <a:gd name="T26" fmla="*/ 290 w 313"/>
                <a:gd name="T27" fmla="*/ 269 h 317"/>
                <a:gd name="T28" fmla="*/ 302 w 313"/>
                <a:gd name="T29" fmla="*/ 263 h 317"/>
                <a:gd name="T30" fmla="*/ 313 w 313"/>
                <a:gd name="T31" fmla="*/ 267 h 317"/>
                <a:gd name="T32" fmla="*/ 311 w 313"/>
                <a:gd name="T33" fmla="*/ 254 h 317"/>
                <a:gd name="T34" fmla="*/ 306 w 313"/>
                <a:gd name="T35" fmla="*/ 240 h 317"/>
                <a:gd name="T36" fmla="*/ 304 w 313"/>
                <a:gd name="T37" fmla="*/ 228 h 317"/>
                <a:gd name="T38" fmla="*/ 299 w 313"/>
                <a:gd name="T39" fmla="*/ 217 h 317"/>
                <a:gd name="T40" fmla="*/ 292 w 313"/>
                <a:gd name="T41" fmla="*/ 199 h 317"/>
                <a:gd name="T42" fmla="*/ 279 w 313"/>
                <a:gd name="T43" fmla="*/ 192 h 317"/>
                <a:gd name="T44" fmla="*/ 269 w 313"/>
                <a:gd name="T45" fmla="*/ 181 h 317"/>
                <a:gd name="T46" fmla="*/ 256 w 313"/>
                <a:gd name="T47" fmla="*/ 169 h 317"/>
                <a:gd name="T48" fmla="*/ 249 w 313"/>
                <a:gd name="T49" fmla="*/ 158 h 317"/>
                <a:gd name="T50" fmla="*/ 240 w 313"/>
                <a:gd name="T51" fmla="*/ 148 h 317"/>
                <a:gd name="T52" fmla="*/ 228 w 313"/>
                <a:gd name="T53" fmla="*/ 140 h 317"/>
                <a:gd name="T54" fmla="*/ 217 w 313"/>
                <a:gd name="T55" fmla="*/ 130 h 317"/>
                <a:gd name="T56" fmla="*/ 205 w 313"/>
                <a:gd name="T57" fmla="*/ 128 h 317"/>
                <a:gd name="T58" fmla="*/ 189 w 313"/>
                <a:gd name="T59" fmla="*/ 114 h 317"/>
                <a:gd name="T60" fmla="*/ 178 w 313"/>
                <a:gd name="T61" fmla="*/ 105 h 317"/>
                <a:gd name="T62" fmla="*/ 164 w 313"/>
                <a:gd name="T63" fmla="*/ 107 h 317"/>
                <a:gd name="T64" fmla="*/ 149 w 313"/>
                <a:gd name="T65" fmla="*/ 94 h 317"/>
                <a:gd name="T66" fmla="*/ 137 w 313"/>
                <a:gd name="T67" fmla="*/ 87 h 317"/>
                <a:gd name="T68" fmla="*/ 126 w 313"/>
                <a:gd name="T69" fmla="*/ 80 h 317"/>
                <a:gd name="T70" fmla="*/ 108 w 313"/>
                <a:gd name="T71" fmla="*/ 64 h 317"/>
                <a:gd name="T72" fmla="*/ 100 w 313"/>
                <a:gd name="T73" fmla="*/ 50 h 317"/>
                <a:gd name="T74" fmla="*/ 84 w 313"/>
                <a:gd name="T75" fmla="*/ 32 h 317"/>
                <a:gd name="T76" fmla="*/ 69 w 313"/>
                <a:gd name="T77" fmla="*/ 37 h 317"/>
                <a:gd name="T78" fmla="*/ 52 w 313"/>
                <a:gd name="T79" fmla="*/ 25 h 317"/>
                <a:gd name="T80" fmla="*/ 43 w 313"/>
                <a:gd name="T81" fmla="*/ 14 h 317"/>
                <a:gd name="T82" fmla="*/ 28 w 313"/>
                <a:gd name="T83" fmla="*/ 9 h 317"/>
                <a:gd name="T84" fmla="*/ 16 w 313"/>
                <a:gd name="T85" fmla="*/ 2 h 317"/>
                <a:gd name="T86" fmla="*/ 3 w 313"/>
                <a:gd name="T87" fmla="*/ 0 h 317"/>
                <a:gd name="T88" fmla="*/ 0 w 313"/>
                <a:gd name="T89" fmla="*/ 28 h 317"/>
                <a:gd name="T90" fmla="*/ 3 w 313"/>
                <a:gd name="T91" fmla="*/ 51 h 317"/>
                <a:gd name="T92" fmla="*/ 12 w 313"/>
                <a:gd name="T93" fmla="*/ 82 h 317"/>
                <a:gd name="T94" fmla="*/ 16 w 313"/>
                <a:gd name="T95" fmla="*/ 98 h 317"/>
                <a:gd name="T96" fmla="*/ 21 w 313"/>
                <a:gd name="T97" fmla="*/ 112 h 317"/>
                <a:gd name="T98" fmla="*/ 35 w 313"/>
                <a:gd name="T99" fmla="*/ 103 h 317"/>
                <a:gd name="T100" fmla="*/ 48 w 313"/>
                <a:gd name="T101" fmla="*/ 108 h 317"/>
                <a:gd name="T102" fmla="*/ 43 w 313"/>
                <a:gd name="T103" fmla="*/ 121 h 317"/>
                <a:gd name="T104" fmla="*/ 35 w 313"/>
                <a:gd name="T105" fmla="*/ 133 h 317"/>
                <a:gd name="T106" fmla="*/ 44 w 313"/>
                <a:gd name="T107" fmla="*/ 165 h 317"/>
                <a:gd name="T108" fmla="*/ 48 w 313"/>
                <a:gd name="T109" fmla="*/ 183 h 317"/>
                <a:gd name="T110" fmla="*/ 68 w 313"/>
                <a:gd name="T111" fmla="*/ 215 h 317"/>
                <a:gd name="T112" fmla="*/ 82 w 313"/>
                <a:gd name="T113" fmla="*/ 245 h 317"/>
                <a:gd name="T114" fmla="*/ 112 w 313"/>
                <a:gd name="T115" fmla="*/ 295 h 317"/>
                <a:gd name="T116" fmla="*/ 123 w 313"/>
                <a:gd name="T117" fmla="*/ 315 h 317"/>
                <a:gd name="T118" fmla="*/ 139 w 313"/>
                <a:gd name="T119" fmla="*/ 317 h 317"/>
                <a:gd name="T120" fmla="*/ 139 w 313"/>
                <a:gd name="T121" fmla="*/ 317 h 317"/>
                <a:gd name="T122" fmla="*/ 139 w 313"/>
                <a:gd name="T12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7">
                  <a:moveTo>
                    <a:pt x="139" y="317"/>
                  </a:moveTo>
                  <a:lnTo>
                    <a:pt x="142" y="304"/>
                  </a:lnTo>
                  <a:lnTo>
                    <a:pt x="157" y="301"/>
                  </a:lnTo>
                  <a:lnTo>
                    <a:pt x="173" y="302"/>
                  </a:lnTo>
                  <a:lnTo>
                    <a:pt x="180" y="290"/>
                  </a:lnTo>
                  <a:lnTo>
                    <a:pt x="190" y="285"/>
                  </a:lnTo>
                  <a:lnTo>
                    <a:pt x="205" y="277"/>
                  </a:lnTo>
                  <a:lnTo>
                    <a:pt x="217" y="276"/>
                  </a:lnTo>
                  <a:lnTo>
                    <a:pt x="219" y="263"/>
                  </a:lnTo>
                  <a:lnTo>
                    <a:pt x="235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6" y="272"/>
                  </a:lnTo>
                  <a:lnTo>
                    <a:pt x="290" y="269"/>
                  </a:lnTo>
                  <a:lnTo>
                    <a:pt x="302" y="263"/>
                  </a:lnTo>
                  <a:lnTo>
                    <a:pt x="313" y="267"/>
                  </a:lnTo>
                  <a:lnTo>
                    <a:pt x="311" y="254"/>
                  </a:lnTo>
                  <a:lnTo>
                    <a:pt x="306" y="240"/>
                  </a:lnTo>
                  <a:lnTo>
                    <a:pt x="304" y="228"/>
                  </a:lnTo>
                  <a:lnTo>
                    <a:pt x="299" y="217"/>
                  </a:lnTo>
                  <a:lnTo>
                    <a:pt x="292" y="199"/>
                  </a:lnTo>
                  <a:lnTo>
                    <a:pt x="279" y="192"/>
                  </a:lnTo>
                  <a:lnTo>
                    <a:pt x="269" y="181"/>
                  </a:lnTo>
                  <a:lnTo>
                    <a:pt x="256" y="169"/>
                  </a:lnTo>
                  <a:lnTo>
                    <a:pt x="249" y="158"/>
                  </a:lnTo>
                  <a:lnTo>
                    <a:pt x="240" y="148"/>
                  </a:lnTo>
                  <a:lnTo>
                    <a:pt x="228" y="140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89" y="114"/>
                  </a:lnTo>
                  <a:lnTo>
                    <a:pt x="178" y="105"/>
                  </a:lnTo>
                  <a:lnTo>
                    <a:pt x="164" y="107"/>
                  </a:lnTo>
                  <a:lnTo>
                    <a:pt x="149" y="94"/>
                  </a:lnTo>
                  <a:lnTo>
                    <a:pt x="137" y="87"/>
                  </a:lnTo>
                  <a:lnTo>
                    <a:pt x="126" y="80"/>
                  </a:lnTo>
                  <a:lnTo>
                    <a:pt x="108" y="64"/>
                  </a:lnTo>
                  <a:lnTo>
                    <a:pt x="100" y="50"/>
                  </a:lnTo>
                  <a:lnTo>
                    <a:pt x="84" y="32"/>
                  </a:lnTo>
                  <a:lnTo>
                    <a:pt x="69" y="37"/>
                  </a:lnTo>
                  <a:lnTo>
                    <a:pt x="52" y="25"/>
                  </a:lnTo>
                  <a:lnTo>
                    <a:pt x="43" y="14"/>
                  </a:lnTo>
                  <a:lnTo>
                    <a:pt x="28" y="9"/>
                  </a:lnTo>
                  <a:lnTo>
                    <a:pt x="16" y="2"/>
                  </a:lnTo>
                  <a:lnTo>
                    <a:pt x="3" y="0"/>
                  </a:lnTo>
                  <a:lnTo>
                    <a:pt x="0" y="28"/>
                  </a:lnTo>
                  <a:lnTo>
                    <a:pt x="3" y="51"/>
                  </a:lnTo>
                  <a:lnTo>
                    <a:pt x="12" y="82"/>
                  </a:lnTo>
                  <a:lnTo>
                    <a:pt x="16" y="98"/>
                  </a:lnTo>
                  <a:lnTo>
                    <a:pt x="21" y="112"/>
                  </a:lnTo>
                  <a:lnTo>
                    <a:pt x="35" y="103"/>
                  </a:lnTo>
                  <a:lnTo>
                    <a:pt x="48" y="108"/>
                  </a:lnTo>
                  <a:lnTo>
                    <a:pt x="43" y="121"/>
                  </a:lnTo>
                  <a:lnTo>
                    <a:pt x="35" y="133"/>
                  </a:lnTo>
                  <a:lnTo>
                    <a:pt x="44" y="165"/>
                  </a:lnTo>
                  <a:lnTo>
                    <a:pt x="48" y="183"/>
                  </a:lnTo>
                  <a:lnTo>
                    <a:pt x="68" y="215"/>
                  </a:lnTo>
                  <a:lnTo>
                    <a:pt x="82" y="245"/>
                  </a:lnTo>
                  <a:lnTo>
                    <a:pt x="112" y="295"/>
                  </a:lnTo>
                  <a:lnTo>
                    <a:pt x="123" y="315"/>
                  </a:lnTo>
                  <a:lnTo>
                    <a:pt x="139" y="317"/>
                  </a:lnTo>
                  <a:lnTo>
                    <a:pt x="139" y="317"/>
                  </a:lnTo>
                  <a:lnTo>
                    <a:pt x="139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6">
              <a:extLst>
                <a:ext uri="{FF2B5EF4-FFF2-40B4-BE49-F238E27FC236}">
                  <a16:creationId xmlns:a16="http://schemas.microsoft.com/office/drawing/2014/main" id="{2957AE99-55AD-06C5-F740-DF9DF103AD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27538" y="6371822"/>
              <a:ext cx="618883" cy="716008"/>
            </a:xfrm>
            <a:custGeom>
              <a:avLst/>
              <a:gdLst>
                <a:gd name="T0" fmla="*/ 214 w 274"/>
                <a:gd name="T1" fmla="*/ 317 h 317"/>
                <a:gd name="T2" fmla="*/ 226 w 274"/>
                <a:gd name="T3" fmla="*/ 317 h 317"/>
                <a:gd name="T4" fmla="*/ 274 w 274"/>
                <a:gd name="T5" fmla="*/ 276 h 317"/>
                <a:gd name="T6" fmla="*/ 262 w 274"/>
                <a:gd name="T7" fmla="*/ 266 h 317"/>
                <a:gd name="T8" fmla="*/ 255 w 274"/>
                <a:gd name="T9" fmla="*/ 255 h 317"/>
                <a:gd name="T10" fmla="*/ 246 w 274"/>
                <a:gd name="T11" fmla="*/ 244 h 317"/>
                <a:gd name="T12" fmla="*/ 237 w 274"/>
                <a:gd name="T13" fmla="*/ 230 h 317"/>
                <a:gd name="T14" fmla="*/ 239 w 274"/>
                <a:gd name="T15" fmla="*/ 218 h 317"/>
                <a:gd name="T16" fmla="*/ 225 w 274"/>
                <a:gd name="T17" fmla="*/ 200 h 317"/>
                <a:gd name="T18" fmla="*/ 217 w 274"/>
                <a:gd name="T19" fmla="*/ 189 h 317"/>
                <a:gd name="T20" fmla="*/ 205 w 274"/>
                <a:gd name="T21" fmla="*/ 178 h 317"/>
                <a:gd name="T22" fmla="*/ 203 w 274"/>
                <a:gd name="T23" fmla="*/ 164 h 317"/>
                <a:gd name="T24" fmla="*/ 189 w 274"/>
                <a:gd name="T25" fmla="*/ 150 h 317"/>
                <a:gd name="T26" fmla="*/ 189 w 274"/>
                <a:gd name="T27" fmla="*/ 134 h 317"/>
                <a:gd name="T28" fmla="*/ 193 w 274"/>
                <a:gd name="T29" fmla="*/ 121 h 317"/>
                <a:gd name="T30" fmla="*/ 185 w 274"/>
                <a:gd name="T31" fmla="*/ 111 h 317"/>
                <a:gd name="T32" fmla="*/ 161 w 274"/>
                <a:gd name="T33" fmla="*/ 98 h 317"/>
                <a:gd name="T34" fmla="*/ 162 w 274"/>
                <a:gd name="T35" fmla="*/ 82 h 317"/>
                <a:gd name="T36" fmla="*/ 178 w 274"/>
                <a:gd name="T37" fmla="*/ 57 h 317"/>
                <a:gd name="T38" fmla="*/ 164 w 274"/>
                <a:gd name="T39" fmla="*/ 43 h 317"/>
                <a:gd name="T40" fmla="*/ 162 w 274"/>
                <a:gd name="T41" fmla="*/ 29 h 317"/>
                <a:gd name="T42" fmla="*/ 155 w 274"/>
                <a:gd name="T43" fmla="*/ 18 h 317"/>
                <a:gd name="T44" fmla="*/ 166 w 274"/>
                <a:gd name="T45" fmla="*/ 8 h 317"/>
                <a:gd name="T46" fmla="*/ 150 w 274"/>
                <a:gd name="T47" fmla="*/ 2 h 317"/>
                <a:gd name="T48" fmla="*/ 143 w 274"/>
                <a:gd name="T49" fmla="*/ 15 h 317"/>
                <a:gd name="T50" fmla="*/ 130 w 274"/>
                <a:gd name="T51" fmla="*/ 9 h 317"/>
                <a:gd name="T52" fmla="*/ 118 w 274"/>
                <a:gd name="T53" fmla="*/ 4 h 317"/>
                <a:gd name="T54" fmla="*/ 105 w 274"/>
                <a:gd name="T55" fmla="*/ 0 h 317"/>
                <a:gd name="T56" fmla="*/ 95 w 274"/>
                <a:gd name="T57" fmla="*/ 8 h 317"/>
                <a:gd name="T58" fmla="*/ 80 w 274"/>
                <a:gd name="T59" fmla="*/ 13 h 317"/>
                <a:gd name="T60" fmla="*/ 68 w 274"/>
                <a:gd name="T61" fmla="*/ 18 h 317"/>
                <a:gd name="T62" fmla="*/ 52 w 274"/>
                <a:gd name="T63" fmla="*/ 13 h 317"/>
                <a:gd name="T64" fmla="*/ 41 w 274"/>
                <a:gd name="T65" fmla="*/ 18 h 317"/>
                <a:gd name="T66" fmla="*/ 31 w 274"/>
                <a:gd name="T67" fmla="*/ 27 h 317"/>
                <a:gd name="T68" fmla="*/ 15 w 274"/>
                <a:gd name="T69" fmla="*/ 34 h 317"/>
                <a:gd name="T70" fmla="*/ 4 w 274"/>
                <a:gd name="T71" fmla="*/ 40 h 317"/>
                <a:gd name="T72" fmla="*/ 0 w 274"/>
                <a:gd name="T73" fmla="*/ 59 h 317"/>
                <a:gd name="T74" fmla="*/ 9 w 274"/>
                <a:gd name="T75" fmla="*/ 75 h 317"/>
                <a:gd name="T76" fmla="*/ 23 w 274"/>
                <a:gd name="T77" fmla="*/ 120 h 317"/>
                <a:gd name="T78" fmla="*/ 38 w 274"/>
                <a:gd name="T79" fmla="*/ 157 h 317"/>
                <a:gd name="T80" fmla="*/ 48 w 274"/>
                <a:gd name="T81" fmla="*/ 194 h 317"/>
                <a:gd name="T82" fmla="*/ 75 w 274"/>
                <a:gd name="T83" fmla="*/ 223 h 317"/>
                <a:gd name="T84" fmla="*/ 75 w 274"/>
                <a:gd name="T85" fmla="*/ 239 h 317"/>
                <a:gd name="T86" fmla="*/ 82 w 274"/>
                <a:gd name="T87" fmla="*/ 262 h 317"/>
                <a:gd name="T88" fmla="*/ 77 w 274"/>
                <a:gd name="T89" fmla="*/ 278 h 317"/>
                <a:gd name="T90" fmla="*/ 93 w 274"/>
                <a:gd name="T91" fmla="*/ 280 h 317"/>
                <a:gd name="T92" fmla="*/ 105 w 274"/>
                <a:gd name="T93" fmla="*/ 292 h 317"/>
                <a:gd name="T94" fmla="*/ 123 w 274"/>
                <a:gd name="T95" fmla="*/ 294 h 317"/>
                <a:gd name="T96" fmla="*/ 137 w 274"/>
                <a:gd name="T97" fmla="*/ 292 h 317"/>
                <a:gd name="T98" fmla="*/ 153 w 274"/>
                <a:gd name="T99" fmla="*/ 291 h 317"/>
                <a:gd name="T100" fmla="*/ 164 w 274"/>
                <a:gd name="T101" fmla="*/ 299 h 317"/>
                <a:gd name="T102" fmla="*/ 180 w 274"/>
                <a:gd name="T103" fmla="*/ 301 h 317"/>
                <a:gd name="T104" fmla="*/ 189 w 274"/>
                <a:gd name="T105" fmla="*/ 312 h 317"/>
                <a:gd name="T106" fmla="*/ 205 w 274"/>
                <a:gd name="T107" fmla="*/ 317 h 317"/>
                <a:gd name="T108" fmla="*/ 214 w 274"/>
                <a:gd name="T109" fmla="*/ 317 h 317"/>
                <a:gd name="T110" fmla="*/ 214 w 274"/>
                <a:gd name="T111" fmla="*/ 317 h 317"/>
                <a:gd name="T112" fmla="*/ 214 w 274"/>
                <a:gd name="T11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317">
                  <a:moveTo>
                    <a:pt x="214" y="317"/>
                  </a:moveTo>
                  <a:lnTo>
                    <a:pt x="226" y="317"/>
                  </a:lnTo>
                  <a:lnTo>
                    <a:pt x="274" y="276"/>
                  </a:lnTo>
                  <a:lnTo>
                    <a:pt x="262" y="266"/>
                  </a:lnTo>
                  <a:lnTo>
                    <a:pt x="255" y="255"/>
                  </a:lnTo>
                  <a:lnTo>
                    <a:pt x="246" y="244"/>
                  </a:lnTo>
                  <a:lnTo>
                    <a:pt x="237" y="230"/>
                  </a:lnTo>
                  <a:lnTo>
                    <a:pt x="239" y="218"/>
                  </a:lnTo>
                  <a:lnTo>
                    <a:pt x="225" y="200"/>
                  </a:lnTo>
                  <a:lnTo>
                    <a:pt x="217" y="189"/>
                  </a:lnTo>
                  <a:lnTo>
                    <a:pt x="205" y="178"/>
                  </a:lnTo>
                  <a:lnTo>
                    <a:pt x="203" y="164"/>
                  </a:lnTo>
                  <a:lnTo>
                    <a:pt x="189" y="150"/>
                  </a:lnTo>
                  <a:lnTo>
                    <a:pt x="189" y="134"/>
                  </a:lnTo>
                  <a:lnTo>
                    <a:pt x="193" y="121"/>
                  </a:lnTo>
                  <a:lnTo>
                    <a:pt x="185" y="111"/>
                  </a:lnTo>
                  <a:lnTo>
                    <a:pt x="161" y="98"/>
                  </a:lnTo>
                  <a:lnTo>
                    <a:pt x="162" y="82"/>
                  </a:lnTo>
                  <a:lnTo>
                    <a:pt x="178" y="57"/>
                  </a:lnTo>
                  <a:lnTo>
                    <a:pt x="164" y="43"/>
                  </a:lnTo>
                  <a:lnTo>
                    <a:pt x="162" y="29"/>
                  </a:lnTo>
                  <a:lnTo>
                    <a:pt x="155" y="18"/>
                  </a:lnTo>
                  <a:lnTo>
                    <a:pt x="166" y="8"/>
                  </a:lnTo>
                  <a:lnTo>
                    <a:pt x="150" y="2"/>
                  </a:lnTo>
                  <a:lnTo>
                    <a:pt x="143" y="15"/>
                  </a:lnTo>
                  <a:lnTo>
                    <a:pt x="130" y="9"/>
                  </a:lnTo>
                  <a:lnTo>
                    <a:pt x="118" y="4"/>
                  </a:lnTo>
                  <a:lnTo>
                    <a:pt x="105" y="0"/>
                  </a:lnTo>
                  <a:lnTo>
                    <a:pt x="95" y="8"/>
                  </a:lnTo>
                  <a:lnTo>
                    <a:pt x="80" y="13"/>
                  </a:lnTo>
                  <a:lnTo>
                    <a:pt x="68" y="18"/>
                  </a:lnTo>
                  <a:lnTo>
                    <a:pt x="52" y="13"/>
                  </a:lnTo>
                  <a:lnTo>
                    <a:pt x="41" y="18"/>
                  </a:lnTo>
                  <a:lnTo>
                    <a:pt x="31" y="27"/>
                  </a:lnTo>
                  <a:lnTo>
                    <a:pt x="15" y="34"/>
                  </a:lnTo>
                  <a:lnTo>
                    <a:pt x="4" y="40"/>
                  </a:lnTo>
                  <a:lnTo>
                    <a:pt x="0" y="59"/>
                  </a:lnTo>
                  <a:lnTo>
                    <a:pt x="9" y="75"/>
                  </a:lnTo>
                  <a:lnTo>
                    <a:pt x="23" y="120"/>
                  </a:lnTo>
                  <a:lnTo>
                    <a:pt x="38" y="157"/>
                  </a:lnTo>
                  <a:lnTo>
                    <a:pt x="48" y="194"/>
                  </a:lnTo>
                  <a:lnTo>
                    <a:pt x="75" y="223"/>
                  </a:lnTo>
                  <a:lnTo>
                    <a:pt x="75" y="239"/>
                  </a:lnTo>
                  <a:lnTo>
                    <a:pt x="82" y="262"/>
                  </a:lnTo>
                  <a:lnTo>
                    <a:pt x="77" y="278"/>
                  </a:lnTo>
                  <a:lnTo>
                    <a:pt x="93" y="280"/>
                  </a:lnTo>
                  <a:lnTo>
                    <a:pt x="105" y="292"/>
                  </a:lnTo>
                  <a:lnTo>
                    <a:pt x="123" y="294"/>
                  </a:lnTo>
                  <a:lnTo>
                    <a:pt x="137" y="292"/>
                  </a:lnTo>
                  <a:lnTo>
                    <a:pt x="153" y="291"/>
                  </a:lnTo>
                  <a:lnTo>
                    <a:pt x="164" y="299"/>
                  </a:lnTo>
                  <a:lnTo>
                    <a:pt x="180" y="301"/>
                  </a:lnTo>
                  <a:lnTo>
                    <a:pt x="189" y="312"/>
                  </a:lnTo>
                  <a:lnTo>
                    <a:pt x="205" y="317"/>
                  </a:lnTo>
                  <a:lnTo>
                    <a:pt x="214" y="317"/>
                  </a:lnTo>
                  <a:lnTo>
                    <a:pt x="214" y="317"/>
                  </a:lnTo>
                  <a:lnTo>
                    <a:pt x="214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7">
              <a:extLst>
                <a:ext uri="{FF2B5EF4-FFF2-40B4-BE49-F238E27FC236}">
                  <a16:creationId xmlns:a16="http://schemas.microsoft.com/office/drawing/2014/main" id="{BF58C865-4D83-3F6A-5421-4F862E9553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873343" y="5565466"/>
              <a:ext cx="910256" cy="749888"/>
            </a:xfrm>
            <a:custGeom>
              <a:avLst/>
              <a:gdLst>
                <a:gd name="T0" fmla="*/ 230 w 403"/>
                <a:gd name="T1" fmla="*/ 332 h 332"/>
                <a:gd name="T2" fmla="*/ 244 w 403"/>
                <a:gd name="T3" fmla="*/ 324 h 332"/>
                <a:gd name="T4" fmla="*/ 260 w 403"/>
                <a:gd name="T5" fmla="*/ 304 h 332"/>
                <a:gd name="T6" fmla="*/ 278 w 403"/>
                <a:gd name="T7" fmla="*/ 290 h 332"/>
                <a:gd name="T8" fmla="*/ 269 w 403"/>
                <a:gd name="T9" fmla="*/ 276 h 332"/>
                <a:gd name="T10" fmla="*/ 248 w 403"/>
                <a:gd name="T11" fmla="*/ 247 h 332"/>
                <a:gd name="T12" fmla="*/ 253 w 403"/>
                <a:gd name="T13" fmla="*/ 227 h 332"/>
                <a:gd name="T14" fmla="*/ 264 w 403"/>
                <a:gd name="T15" fmla="*/ 217 h 332"/>
                <a:gd name="T16" fmla="*/ 271 w 403"/>
                <a:gd name="T17" fmla="*/ 204 h 332"/>
                <a:gd name="T18" fmla="*/ 282 w 403"/>
                <a:gd name="T19" fmla="*/ 179 h 332"/>
                <a:gd name="T20" fmla="*/ 294 w 403"/>
                <a:gd name="T21" fmla="*/ 174 h 332"/>
                <a:gd name="T22" fmla="*/ 301 w 403"/>
                <a:gd name="T23" fmla="*/ 153 h 332"/>
                <a:gd name="T24" fmla="*/ 316 w 403"/>
                <a:gd name="T25" fmla="*/ 138 h 332"/>
                <a:gd name="T26" fmla="*/ 323 w 403"/>
                <a:gd name="T27" fmla="*/ 126 h 332"/>
                <a:gd name="T28" fmla="*/ 332 w 403"/>
                <a:gd name="T29" fmla="*/ 114 h 332"/>
                <a:gd name="T30" fmla="*/ 342 w 403"/>
                <a:gd name="T31" fmla="*/ 106 h 332"/>
                <a:gd name="T32" fmla="*/ 349 w 403"/>
                <a:gd name="T33" fmla="*/ 94 h 332"/>
                <a:gd name="T34" fmla="*/ 365 w 403"/>
                <a:gd name="T35" fmla="*/ 96 h 332"/>
                <a:gd name="T36" fmla="*/ 383 w 403"/>
                <a:gd name="T37" fmla="*/ 89 h 332"/>
                <a:gd name="T38" fmla="*/ 394 w 403"/>
                <a:gd name="T39" fmla="*/ 80 h 332"/>
                <a:gd name="T40" fmla="*/ 403 w 403"/>
                <a:gd name="T41" fmla="*/ 65 h 332"/>
                <a:gd name="T42" fmla="*/ 387 w 403"/>
                <a:gd name="T43" fmla="*/ 60 h 332"/>
                <a:gd name="T44" fmla="*/ 372 w 403"/>
                <a:gd name="T45" fmla="*/ 51 h 332"/>
                <a:gd name="T46" fmla="*/ 356 w 403"/>
                <a:gd name="T47" fmla="*/ 46 h 332"/>
                <a:gd name="T48" fmla="*/ 349 w 403"/>
                <a:gd name="T49" fmla="*/ 55 h 332"/>
                <a:gd name="T50" fmla="*/ 333 w 403"/>
                <a:gd name="T51" fmla="*/ 46 h 332"/>
                <a:gd name="T52" fmla="*/ 321 w 403"/>
                <a:gd name="T53" fmla="*/ 39 h 332"/>
                <a:gd name="T54" fmla="*/ 305 w 403"/>
                <a:gd name="T55" fmla="*/ 37 h 332"/>
                <a:gd name="T56" fmla="*/ 292 w 403"/>
                <a:gd name="T57" fmla="*/ 32 h 332"/>
                <a:gd name="T58" fmla="*/ 282 w 403"/>
                <a:gd name="T59" fmla="*/ 25 h 332"/>
                <a:gd name="T60" fmla="*/ 271 w 403"/>
                <a:gd name="T61" fmla="*/ 7 h 332"/>
                <a:gd name="T62" fmla="*/ 259 w 403"/>
                <a:gd name="T63" fmla="*/ 1 h 332"/>
                <a:gd name="T64" fmla="*/ 241 w 403"/>
                <a:gd name="T65" fmla="*/ 7 h 332"/>
                <a:gd name="T66" fmla="*/ 225 w 403"/>
                <a:gd name="T67" fmla="*/ 10 h 332"/>
                <a:gd name="T68" fmla="*/ 211 w 403"/>
                <a:gd name="T69" fmla="*/ 12 h 332"/>
                <a:gd name="T70" fmla="*/ 196 w 403"/>
                <a:gd name="T71" fmla="*/ 26 h 332"/>
                <a:gd name="T72" fmla="*/ 184 w 403"/>
                <a:gd name="T73" fmla="*/ 19 h 332"/>
                <a:gd name="T74" fmla="*/ 170 w 403"/>
                <a:gd name="T75" fmla="*/ 16 h 332"/>
                <a:gd name="T76" fmla="*/ 150 w 403"/>
                <a:gd name="T77" fmla="*/ 14 h 332"/>
                <a:gd name="T78" fmla="*/ 138 w 403"/>
                <a:gd name="T79" fmla="*/ 0 h 332"/>
                <a:gd name="T80" fmla="*/ 107 w 403"/>
                <a:gd name="T81" fmla="*/ 9 h 332"/>
                <a:gd name="T82" fmla="*/ 97 w 403"/>
                <a:gd name="T83" fmla="*/ 25 h 332"/>
                <a:gd name="T84" fmla="*/ 65 w 403"/>
                <a:gd name="T85" fmla="*/ 42 h 332"/>
                <a:gd name="T86" fmla="*/ 54 w 403"/>
                <a:gd name="T87" fmla="*/ 32 h 332"/>
                <a:gd name="T88" fmla="*/ 36 w 403"/>
                <a:gd name="T89" fmla="*/ 42 h 332"/>
                <a:gd name="T90" fmla="*/ 27 w 403"/>
                <a:gd name="T91" fmla="*/ 57 h 332"/>
                <a:gd name="T92" fmla="*/ 33 w 403"/>
                <a:gd name="T93" fmla="*/ 78 h 332"/>
                <a:gd name="T94" fmla="*/ 24 w 403"/>
                <a:gd name="T95" fmla="*/ 96 h 332"/>
                <a:gd name="T96" fmla="*/ 50 w 403"/>
                <a:gd name="T97" fmla="*/ 131 h 332"/>
                <a:gd name="T98" fmla="*/ 25 w 403"/>
                <a:gd name="T99" fmla="*/ 183 h 332"/>
                <a:gd name="T100" fmla="*/ 0 w 403"/>
                <a:gd name="T101" fmla="*/ 220 h 332"/>
                <a:gd name="T102" fmla="*/ 9 w 403"/>
                <a:gd name="T103" fmla="*/ 231 h 332"/>
                <a:gd name="T104" fmla="*/ 22 w 403"/>
                <a:gd name="T105" fmla="*/ 238 h 332"/>
                <a:gd name="T106" fmla="*/ 18 w 403"/>
                <a:gd name="T107" fmla="*/ 258 h 332"/>
                <a:gd name="T108" fmla="*/ 47 w 403"/>
                <a:gd name="T109" fmla="*/ 277 h 332"/>
                <a:gd name="T110" fmla="*/ 146 w 403"/>
                <a:gd name="T111" fmla="*/ 322 h 332"/>
                <a:gd name="T112" fmla="*/ 198 w 403"/>
                <a:gd name="T113" fmla="*/ 309 h 332"/>
                <a:gd name="T114" fmla="*/ 218 w 403"/>
                <a:gd name="T115" fmla="*/ 322 h 332"/>
                <a:gd name="T116" fmla="*/ 230 w 403"/>
                <a:gd name="T117" fmla="*/ 332 h 332"/>
                <a:gd name="T118" fmla="*/ 230 w 403"/>
                <a:gd name="T119" fmla="*/ 332 h 332"/>
                <a:gd name="T120" fmla="*/ 230 w 403"/>
                <a:gd name="T121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3" h="332">
                  <a:moveTo>
                    <a:pt x="230" y="332"/>
                  </a:moveTo>
                  <a:lnTo>
                    <a:pt x="244" y="324"/>
                  </a:lnTo>
                  <a:lnTo>
                    <a:pt x="260" y="304"/>
                  </a:lnTo>
                  <a:lnTo>
                    <a:pt x="278" y="290"/>
                  </a:lnTo>
                  <a:lnTo>
                    <a:pt x="269" y="276"/>
                  </a:lnTo>
                  <a:lnTo>
                    <a:pt x="248" y="247"/>
                  </a:lnTo>
                  <a:lnTo>
                    <a:pt x="253" y="227"/>
                  </a:lnTo>
                  <a:lnTo>
                    <a:pt x="264" y="217"/>
                  </a:lnTo>
                  <a:lnTo>
                    <a:pt x="271" y="204"/>
                  </a:lnTo>
                  <a:lnTo>
                    <a:pt x="282" y="179"/>
                  </a:lnTo>
                  <a:lnTo>
                    <a:pt x="294" y="174"/>
                  </a:lnTo>
                  <a:lnTo>
                    <a:pt x="301" y="153"/>
                  </a:lnTo>
                  <a:lnTo>
                    <a:pt x="316" y="138"/>
                  </a:lnTo>
                  <a:lnTo>
                    <a:pt x="323" y="126"/>
                  </a:lnTo>
                  <a:lnTo>
                    <a:pt x="332" y="114"/>
                  </a:lnTo>
                  <a:lnTo>
                    <a:pt x="342" y="106"/>
                  </a:lnTo>
                  <a:lnTo>
                    <a:pt x="349" y="94"/>
                  </a:lnTo>
                  <a:lnTo>
                    <a:pt x="365" y="96"/>
                  </a:lnTo>
                  <a:lnTo>
                    <a:pt x="383" y="89"/>
                  </a:lnTo>
                  <a:lnTo>
                    <a:pt x="394" y="80"/>
                  </a:lnTo>
                  <a:lnTo>
                    <a:pt x="403" y="65"/>
                  </a:lnTo>
                  <a:lnTo>
                    <a:pt x="387" y="60"/>
                  </a:lnTo>
                  <a:lnTo>
                    <a:pt x="372" y="51"/>
                  </a:lnTo>
                  <a:lnTo>
                    <a:pt x="356" y="46"/>
                  </a:lnTo>
                  <a:lnTo>
                    <a:pt x="349" y="55"/>
                  </a:lnTo>
                  <a:lnTo>
                    <a:pt x="333" y="46"/>
                  </a:lnTo>
                  <a:lnTo>
                    <a:pt x="321" y="39"/>
                  </a:lnTo>
                  <a:lnTo>
                    <a:pt x="305" y="37"/>
                  </a:lnTo>
                  <a:lnTo>
                    <a:pt x="292" y="32"/>
                  </a:lnTo>
                  <a:lnTo>
                    <a:pt x="282" y="25"/>
                  </a:lnTo>
                  <a:lnTo>
                    <a:pt x="271" y="7"/>
                  </a:lnTo>
                  <a:lnTo>
                    <a:pt x="259" y="1"/>
                  </a:lnTo>
                  <a:lnTo>
                    <a:pt x="241" y="7"/>
                  </a:lnTo>
                  <a:lnTo>
                    <a:pt x="225" y="10"/>
                  </a:lnTo>
                  <a:lnTo>
                    <a:pt x="211" y="12"/>
                  </a:lnTo>
                  <a:lnTo>
                    <a:pt x="196" y="26"/>
                  </a:lnTo>
                  <a:lnTo>
                    <a:pt x="184" y="19"/>
                  </a:lnTo>
                  <a:lnTo>
                    <a:pt x="170" y="16"/>
                  </a:lnTo>
                  <a:lnTo>
                    <a:pt x="150" y="14"/>
                  </a:lnTo>
                  <a:lnTo>
                    <a:pt x="138" y="0"/>
                  </a:lnTo>
                  <a:lnTo>
                    <a:pt x="107" y="9"/>
                  </a:lnTo>
                  <a:lnTo>
                    <a:pt x="97" y="25"/>
                  </a:lnTo>
                  <a:lnTo>
                    <a:pt x="65" y="42"/>
                  </a:lnTo>
                  <a:lnTo>
                    <a:pt x="54" y="32"/>
                  </a:lnTo>
                  <a:lnTo>
                    <a:pt x="36" y="42"/>
                  </a:lnTo>
                  <a:lnTo>
                    <a:pt x="27" y="57"/>
                  </a:lnTo>
                  <a:lnTo>
                    <a:pt x="33" y="78"/>
                  </a:lnTo>
                  <a:lnTo>
                    <a:pt x="24" y="96"/>
                  </a:lnTo>
                  <a:lnTo>
                    <a:pt x="50" y="131"/>
                  </a:lnTo>
                  <a:lnTo>
                    <a:pt x="25" y="183"/>
                  </a:lnTo>
                  <a:lnTo>
                    <a:pt x="0" y="220"/>
                  </a:lnTo>
                  <a:lnTo>
                    <a:pt x="9" y="231"/>
                  </a:lnTo>
                  <a:lnTo>
                    <a:pt x="22" y="238"/>
                  </a:lnTo>
                  <a:lnTo>
                    <a:pt x="18" y="258"/>
                  </a:lnTo>
                  <a:lnTo>
                    <a:pt x="47" y="277"/>
                  </a:lnTo>
                  <a:lnTo>
                    <a:pt x="146" y="322"/>
                  </a:lnTo>
                  <a:lnTo>
                    <a:pt x="198" y="309"/>
                  </a:lnTo>
                  <a:lnTo>
                    <a:pt x="218" y="322"/>
                  </a:lnTo>
                  <a:lnTo>
                    <a:pt x="230" y="332"/>
                  </a:lnTo>
                  <a:lnTo>
                    <a:pt x="230" y="332"/>
                  </a:lnTo>
                  <a:lnTo>
                    <a:pt x="230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">
              <a:extLst>
                <a:ext uri="{FF2B5EF4-FFF2-40B4-BE49-F238E27FC236}">
                  <a16:creationId xmlns:a16="http://schemas.microsoft.com/office/drawing/2014/main" id="{FB0CB872-B7D7-9959-84F3-B7CC5A25C5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88326" y="6220489"/>
              <a:ext cx="575969" cy="618883"/>
            </a:xfrm>
            <a:custGeom>
              <a:avLst/>
              <a:gdLst>
                <a:gd name="T0" fmla="*/ 98 w 255"/>
                <a:gd name="T1" fmla="*/ 274 h 274"/>
                <a:gd name="T2" fmla="*/ 111 w 255"/>
                <a:gd name="T3" fmla="*/ 265 h 274"/>
                <a:gd name="T4" fmla="*/ 127 w 255"/>
                <a:gd name="T5" fmla="*/ 270 h 274"/>
                <a:gd name="T6" fmla="*/ 121 w 255"/>
                <a:gd name="T7" fmla="*/ 256 h 274"/>
                <a:gd name="T8" fmla="*/ 121 w 255"/>
                <a:gd name="T9" fmla="*/ 240 h 274"/>
                <a:gd name="T10" fmla="*/ 132 w 255"/>
                <a:gd name="T11" fmla="*/ 231 h 274"/>
                <a:gd name="T12" fmla="*/ 139 w 255"/>
                <a:gd name="T13" fmla="*/ 217 h 274"/>
                <a:gd name="T14" fmla="*/ 148 w 255"/>
                <a:gd name="T15" fmla="*/ 208 h 274"/>
                <a:gd name="T16" fmla="*/ 155 w 255"/>
                <a:gd name="T17" fmla="*/ 196 h 274"/>
                <a:gd name="T18" fmla="*/ 171 w 255"/>
                <a:gd name="T19" fmla="*/ 201 h 274"/>
                <a:gd name="T20" fmla="*/ 187 w 255"/>
                <a:gd name="T21" fmla="*/ 201 h 274"/>
                <a:gd name="T22" fmla="*/ 200 w 255"/>
                <a:gd name="T23" fmla="*/ 201 h 274"/>
                <a:gd name="T24" fmla="*/ 210 w 255"/>
                <a:gd name="T25" fmla="*/ 194 h 274"/>
                <a:gd name="T26" fmla="*/ 221 w 255"/>
                <a:gd name="T27" fmla="*/ 181 h 274"/>
                <a:gd name="T28" fmla="*/ 226 w 255"/>
                <a:gd name="T29" fmla="*/ 169 h 274"/>
                <a:gd name="T30" fmla="*/ 225 w 255"/>
                <a:gd name="T31" fmla="*/ 153 h 274"/>
                <a:gd name="T32" fmla="*/ 237 w 255"/>
                <a:gd name="T33" fmla="*/ 142 h 274"/>
                <a:gd name="T34" fmla="*/ 242 w 255"/>
                <a:gd name="T35" fmla="*/ 126 h 274"/>
                <a:gd name="T36" fmla="*/ 255 w 255"/>
                <a:gd name="T37" fmla="*/ 121 h 274"/>
                <a:gd name="T38" fmla="*/ 250 w 255"/>
                <a:gd name="T39" fmla="*/ 110 h 274"/>
                <a:gd name="T40" fmla="*/ 237 w 255"/>
                <a:gd name="T41" fmla="*/ 107 h 274"/>
                <a:gd name="T42" fmla="*/ 225 w 255"/>
                <a:gd name="T43" fmla="*/ 108 h 274"/>
                <a:gd name="T44" fmla="*/ 209 w 255"/>
                <a:gd name="T45" fmla="*/ 108 h 274"/>
                <a:gd name="T46" fmla="*/ 196 w 255"/>
                <a:gd name="T47" fmla="*/ 101 h 274"/>
                <a:gd name="T48" fmla="*/ 169 w 255"/>
                <a:gd name="T49" fmla="*/ 85 h 274"/>
                <a:gd name="T50" fmla="*/ 157 w 255"/>
                <a:gd name="T51" fmla="*/ 73 h 274"/>
                <a:gd name="T52" fmla="*/ 144 w 255"/>
                <a:gd name="T53" fmla="*/ 75 h 274"/>
                <a:gd name="T54" fmla="*/ 127 w 255"/>
                <a:gd name="T55" fmla="*/ 85 h 274"/>
                <a:gd name="T56" fmla="*/ 111 w 255"/>
                <a:gd name="T57" fmla="*/ 83 h 274"/>
                <a:gd name="T58" fmla="*/ 104 w 255"/>
                <a:gd name="T59" fmla="*/ 96 h 274"/>
                <a:gd name="T60" fmla="*/ 80 w 255"/>
                <a:gd name="T61" fmla="*/ 64 h 274"/>
                <a:gd name="T62" fmla="*/ 50 w 255"/>
                <a:gd name="T63" fmla="*/ 0 h 274"/>
                <a:gd name="T64" fmla="*/ 32 w 255"/>
                <a:gd name="T65" fmla="*/ 12 h 274"/>
                <a:gd name="T66" fmla="*/ 18 w 255"/>
                <a:gd name="T67" fmla="*/ 25 h 274"/>
                <a:gd name="T68" fmla="*/ 16 w 255"/>
                <a:gd name="T69" fmla="*/ 37 h 274"/>
                <a:gd name="T70" fmla="*/ 29 w 255"/>
                <a:gd name="T71" fmla="*/ 48 h 274"/>
                <a:gd name="T72" fmla="*/ 39 w 255"/>
                <a:gd name="T73" fmla="*/ 55 h 274"/>
                <a:gd name="T74" fmla="*/ 48 w 255"/>
                <a:gd name="T75" fmla="*/ 64 h 274"/>
                <a:gd name="T76" fmla="*/ 38 w 255"/>
                <a:gd name="T77" fmla="*/ 82 h 274"/>
                <a:gd name="T78" fmla="*/ 31 w 255"/>
                <a:gd name="T79" fmla="*/ 103 h 274"/>
                <a:gd name="T80" fmla="*/ 15 w 255"/>
                <a:gd name="T81" fmla="*/ 101 h 274"/>
                <a:gd name="T82" fmla="*/ 16 w 255"/>
                <a:gd name="T83" fmla="*/ 121 h 274"/>
                <a:gd name="T84" fmla="*/ 11 w 255"/>
                <a:gd name="T85" fmla="*/ 133 h 274"/>
                <a:gd name="T86" fmla="*/ 0 w 255"/>
                <a:gd name="T87" fmla="*/ 142 h 274"/>
                <a:gd name="T88" fmla="*/ 22 w 255"/>
                <a:gd name="T89" fmla="*/ 199 h 274"/>
                <a:gd name="T90" fmla="*/ 25 w 255"/>
                <a:gd name="T91" fmla="*/ 226 h 274"/>
                <a:gd name="T92" fmla="*/ 4 w 255"/>
                <a:gd name="T93" fmla="*/ 245 h 274"/>
                <a:gd name="T94" fmla="*/ 16 w 255"/>
                <a:gd name="T95" fmla="*/ 256 h 274"/>
                <a:gd name="T96" fmla="*/ 23 w 255"/>
                <a:gd name="T97" fmla="*/ 263 h 274"/>
                <a:gd name="T98" fmla="*/ 43 w 255"/>
                <a:gd name="T99" fmla="*/ 263 h 274"/>
                <a:gd name="T100" fmla="*/ 57 w 255"/>
                <a:gd name="T101" fmla="*/ 265 h 274"/>
                <a:gd name="T102" fmla="*/ 84 w 255"/>
                <a:gd name="T103" fmla="*/ 272 h 274"/>
                <a:gd name="T104" fmla="*/ 98 w 255"/>
                <a:gd name="T105" fmla="*/ 274 h 274"/>
                <a:gd name="T106" fmla="*/ 98 w 255"/>
                <a:gd name="T107" fmla="*/ 274 h 274"/>
                <a:gd name="T108" fmla="*/ 98 w 255"/>
                <a:gd name="T109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74">
                  <a:moveTo>
                    <a:pt x="98" y="274"/>
                  </a:moveTo>
                  <a:lnTo>
                    <a:pt x="111" y="265"/>
                  </a:lnTo>
                  <a:lnTo>
                    <a:pt x="127" y="270"/>
                  </a:lnTo>
                  <a:lnTo>
                    <a:pt x="121" y="256"/>
                  </a:lnTo>
                  <a:lnTo>
                    <a:pt x="121" y="240"/>
                  </a:lnTo>
                  <a:lnTo>
                    <a:pt x="132" y="231"/>
                  </a:lnTo>
                  <a:lnTo>
                    <a:pt x="139" y="217"/>
                  </a:lnTo>
                  <a:lnTo>
                    <a:pt x="148" y="208"/>
                  </a:lnTo>
                  <a:lnTo>
                    <a:pt x="155" y="196"/>
                  </a:lnTo>
                  <a:lnTo>
                    <a:pt x="171" y="201"/>
                  </a:lnTo>
                  <a:lnTo>
                    <a:pt x="187" y="201"/>
                  </a:lnTo>
                  <a:lnTo>
                    <a:pt x="200" y="201"/>
                  </a:lnTo>
                  <a:lnTo>
                    <a:pt x="210" y="194"/>
                  </a:lnTo>
                  <a:lnTo>
                    <a:pt x="221" y="181"/>
                  </a:lnTo>
                  <a:lnTo>
                    <a:pt x="226" y="169"/>
                  </a:lnTo>
                  <a:lnTo>
                    <a:pt x="225" y="153"/>
                  </a:lnTo>
                  <a:lnTo>
                    <a:pt x="237" y="142"/>
                  </a:lnTo>
                  <a:lnTo>
                    <a:pt x="242" y="126"/>
                  </a:lnTo>
                  <a:lnTo>
                    <a:pt x="255" y="121"/>
                  </a:lnTo>
                  <a:lnTo>
                    <a:pt x="250" y="110"/>
                  </a:lnTo>
                  <a:lnTo>
                    <a:pt x="237" y="107"/>
                  </a:lnTo>
                  <a:lnTo>
                    <a:pt x="225" y="108"/>
                  </a:lnTo>
                  <a:lnTo>
                    <a:pt x="209" y="108"/>
                  </a:lnTo>
                  <a:lnTo>
                    <a:pt x="196" y="101"/>
                  </a:lnTo>
                  <a:lnTo>
                    <a:pt x="169" y="85"/>
                  </a:lnTo>
                  <a:lnTo>
                    <a:pt x="157" y="73"/>
                  </a:lnTo>
                  <a:lnTo>
                    <a:pt x="144" y="75"/>
                  </a:lnTo>
                  <a:lnTo>
                    <a:pt x="127" y="85"/>
                  </a:lnTo>
                  <a:lnTo>
                    <a:pt x="111" y="83"/>
                  </a:lnTo>
                  <a:lnTo>
                    <a:pt x="104" y="96"/>
                  </a:lnTo>
                  <a:lnTo>
                    <a:pt x="80" y="64"/>
                  </a:lnTo>
                  <a:lnTo>
                    <a:pt x="50" y="0"/>
                  </a:lnTo>
                  <a:lnTo>
                    <a:pt x="32" y="12"/>
                  </a:lnTo>
                  <a:lnTo>
                    <a:pt x="18" y="25"/>
                  </a:lnTo>
                  <a:lnTo>
                    <a:pt x="16" y="37"/>
                  </a:lnTo>
                  <a:lnTo>
                    <a:pt x="29" y="48"/>
                  </a:lnTo>
                  <a:lnTo>
                    <a:pt x="39" y="55"/>
                  </a:lnTo>
                  <a:lnTo>
                    <a:pt x="48" y="64"/>
                  </a:lnTo>
                  <a:lnTo>
                    <a:pt x="38" y="82"/>
                  </a:lnTo>
                  <a:lnTo>
                    <a:pt x="31" y="103"/>
                  </a:lnTo>
                  <a:lnTo>
                    <a:pt x="15" y="101"/>
                  </a:lnTo>
                  <a:lnTo>
                    <a:pt x="16" y="121"/>
                  </a:lnTo>
                  <a:lnTo>
                    <a:pt x="11" y="133"/>
                  </a:lnTo>
                  <a:lnTo>
                    <a:pt x="0" y="142"/>
                  </a:lnTo>
                  <a:lnTo>
                    <a:pt x="22" y="199"/>
                  </a:lnTo>
                  <a:lnTo>
                    <a:pt x="25" y="226"/>
                  </a:lnTo>
                  <a:lnTo>
                    <a:pt x="4" y="245"/>
                  </a:lnTo>
                  <a:lnTo>
                    <a:pt x="16" y="256"/>
                  </a:lnTo>
                  <a:lnTo>
                    <a:pt x="23" y="263"/>
                  </a:lnTo>
                  <a:lnTo>
                    <a:pt x="43" y="263"/>
                  </a:lnTo>
                  <a:lnTo>
                    <a:pt x="57" y="265"/>
                  </a:lnTo>
                  <a:lnTo>
                    <a:pt x="84" y="272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9">
              <a:extLst>
                <a:ext uri="{FF2B5EF4-FFF2-40B4-BE49-F238E27FC236}">
                  <a16:creationId xmlns:a16="http://schemas.microsoft.com/office/drawing/2014/main" id="{1880059D-724B-1C83-7D07-31952E70B3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654852" y="6468945"/>
              <a:ext cx="835718" cy="761182"/>
            </a:xfrm>
            <a:custGeom>
              <a:avLst/>
              <a:gdLst>
                <a:gd name="T0" fmla="*/ 101 w 370"/>
                <a:gd name="T1" fmla="*/ 331 h 337"/>
                <a:gd name="T2" fmla="*/ 124 w 370"/>
                <a:gd name="T3" fmla="*/ 315 h 337"/>
                <a:gd name="T4" fmla="*/ 156 w 370"/>
                <a:gd name="T5" fmla="*/ 303 h 337"/>
                <a:gd name="T6" fmla="*/ 181 w 370"/>
                <a:gd name="T7" fmla="*/ 283 h 337"/>
                <a:gd name="T8" fmla="*/ 212 w 370"/>
                <a:gd name="T9" fmla="*/ 271 h 337"/>
                <a:gd name="T10" fmla="*/ 260 w 370"/>
                <a:gd name="T11" fmla="*/ 272 h 337"/>
                <a:gd name="T12" fmla="*/ 327 w 370"/>
                <a:gd name="T13" fmla="*/ 308 h 337"/>
                <a:gd name="T14" fmla="*/ 354 w 370"/>
                <a:gd name="T15" fmla="*/ 272 h 337"/>
                <a:gd name="T16" fmla="*/ 329 w 370"/>
                <a:gd name="T17" fmla="*/ 256 h 337"/>
                <a:gd name="T18" fmla="*/ 306 w 370"/>
                <a:gd name="T19" fmla="*/ 246 h 337"/>
                <a:gd name="T20" fmla="*/ 276 w 370"/>
                <a:gd name="T21" fmla="*/ 249 h 337"/>
                <a:gd name="T22" fmla="*/ 247 w 370"/>
                <a:gd name="T23" fmla="*/ 239 h 337"/>
                <a:gd name="T24" fmla="*/ 240 w 370"/>
                <a:gd name="T25" fmla="*/ 196 h 337"/>
                <a:gd name="T26" fmla="*/ 213 w 370"/>
                <a:gd name="T27" fmla="*/ 150 h 337"/>
                <a:gd name="T28" fmla="*/ 187 w 370"/>
                <a:gd name="T29" fmla="*/ 75 h 337"/>
                <a:gd name="T30" fmla="*/ 169 w 370"/>
                <a:gd name="T31" fmla="*/ 14 h 337"/>
                <a:gd name="T32" fmla="*/ 148 w 370"/>
                <a:gd name="T33" fmla="*/ 5 h 337"/>
                <a:gd name="T34" fmla="*/ 119 w 370"/>
                <a:gd name="T35" fmla="*/ 18 h 337"/>
                <a:gd name="T36" fmla="*/ 110 w 370"/>
                <a:gd name="T37" fmla="*/ 46 h 337"/>
                <a:gd name="T38" fmla="*/ 99 w 370"/>
                <a:gd name="T39" fmla="*/ 75 h 337"/>
                <a:gd name="T40" fmla="*/ 78 w 370"/>
                <a:gd name="T41" fmla="*/ 91 h 337"/>
                <a:gd name="T42" fmla="*/ 37 w 370"/>
                <a:gd name="T43" fmla="*/ 86 h 337"/>
                <a:gd name="T44" fmla="*/ 21 w 370"/>
                <a:gd name="T45" fmla="*/ 107 h 337"/>
                <a:gd name="T46" fmla="*/ 5 w 370"/>
                <a:gd name="T47" fmla="*/ 132 h 337"/>
                <a:gd name="T48" fmla="*/ 9 w 370"/>
                <a:gd name="T49" fmla="*/ 157 h 337"/>
                <a:gd name="T50" fmla="*/ 30 w 370"/>
                <a:gd name="T51" fmla="*/ 173 h 337"/>
                <a:gd name="T52" fmla="*/ 28 w 370"/>
                <a:gd name="T53" fmla="*/ 203 h 337"/>
                <a:gd name="T54" fmla="*/ 39 w 370"/>
                <a:gd name="T55" fmla="*/ 230 h 337"/>
                <a:gd name="T56" fmla="*/ 51 w 370"/>
                <a:gd name="T57" fmla="*/ 255 h 337"/>
                <a:gd name="T58" fmla="*/ 55 w 370"/>
                <a:gd name="T59" fmla="*/ 280 h 337"/>
                <a:gd name="T60" fmla="*/ 66 w 370"/>
                <a:gd name="T61" fmla="*/ 304 h 337"/>
                <a:gd name="T62" fmla="*/ 75 w 370"/>
                <a:gd name="T63" fmla="*/ 328 h 337"/>
                <a:gd name="T64" fmla="*/ 83 w 370"/>
                <a:gd name="T6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0" h="337">
                  <a:moveTo>
                    <a:pt x="83" y="337"/>
                  </a:moveTo>
                  <a:lnTo>
                    <a:pt x="101" y="331"/>
                  </a:lnTo>
                  <a:lnTo>
                    <a:pt x="114" y="324"/>
                  </a:lnTo>
                  <a:lnTo>
                    <a:pt x="124" y="315"/>
                  </a:lnTo>
                  <a:lnTo>
                    <a:pt x="144" y="313"/>
                  </a:lnTo>
                  <a:lnTo>
                    <a:pt x="156" y="303"/>
                  </a:lnTo>
                  <a:lnTo>
                    <a:pt x="167" y="294"/>
                  </a:lnTo>
                  <a:lnTo>
                    <a:pt x="181" y="283"/>
                  </a:lnTo>
                  <a:lnTo>
                    <a:pt x="197" y="278"/>
                  </a:lnTo>
                  <a:lnTo>
                    <a:pt x="212" y="271"/>
                  </a:lnTo>
                  <a:lnTo>
                    <a:pt x="224" y="269"/>
                  </a:lnTo>
                  <a:lnTo>
                    <a:pt x="260" y="272"/>
                  </a:lnTo>
                  <a:lnTo>
                    <a:pt x="277" y="281"/>
                  </a:lnTo>
                  <a:lnTo>
                    <a:pt x="327" y="308"/>
                  </a:lnTo>
                  <a:lnTo>
                    <a:pt x="370" y="276"/>
                  </a:lnTo>
                  <a:lnTo>
                    <a:pt x="354" y="272"/>
                  </a:lnTo>
                  <a:lnTo>
                    <a:pt x="345" y="260"/>
                  </a:lnTo>
                  <a:lnTo>
                    <a:pt x="329" y="256"/>
                  </a:lnTo>
                  <a:lnTo>
                    <a:pt x="318" y="248"/>
                  </a:lnTo>
                  <a:lnTo>
                    <a:pt x="306" y="246"/>
                  </a:lnTo>
                  <a:lnTo>
                    <a:pt x="292" y="251"/>
                  </a:lnTo>
                  <a:lnTo>
                    <a:pt x="276" y="249"/>
                  </a:lnTo>
                  <a:lnTo>
                    <a:pt x="260" y="240"/>
                  </a:lnTo>
                  <a:lnTo>
                    <a:pt x="247" y="239"/>
                  </a:lnTo>
                  <a:lnTo>
                    <a:pt x="247" y="219"/>
                  </a:lnTo>
                  <a:lnTo>
                    <a:pt x="240" y="196"/>
                  </a:lnTo>
                  <a:lnTo>
                    <a:pt x="238" y="180"/>
                  </a:lnTo>
                  <a:lnTo>
                    <a:pt x="213" y="150"/>
                  </a:lnTo>
                  <a:lnTo>
                    <a:pt x="201" y="114"/>
                  </a:lnTo>
                  <a:lnTo>
                    <a:pt x="187" y="75"/>
                  </a:lnTo>
                  <a:lnTo>
                    <a:pt x="172" y="32"/>
                  </a:lnTo>
                  <a:lnTo>
                    <a:pt x="169" y="14"/>
                  </a:lnTo>
                  <a:lnTo>
                    <a:pt x="160" y="0"/>
                  </a:lnTo>
                  <a:lnTo>
                    <a:pt x="148" y="5"/>
                  </a:lnTo>
                  <a:lnTo>
                    <a:pt x="133" y="14"/>
                  </a:lnTo>
                  <a:lnTo>
                    <a:pt x="119" y="18"/>
                  </a:lnTo>
                  <a:lnTo>
                    <a:pt x="117" y="34"/>
                  </a:lnTo>
                  <a:lnTo>
                    <a:pt x="110" y="46"/>
                  </a:lnTo>
                  <a:lnTo>
                    <a:pt x="108" y="62"/>
                  </a:lnTo>
                  <a:lnTo>
                    <a:pt x="99" y="75"/>
                  </a:lnTo>
                  <a:lnTo>
                    <a:pt x="92" y="87"/>
                  </a:lnTo>
                  <a:lnTo>
                    <a:pt x="78" y="91"/>
                  </a:lnTo>
                  <a:lnTo>
                    <a:pt x="66" y="89"/>
                  </a:lnTo>
                  <a:lnTo>
                    <a:pt x="37" y="86"/>
                  </a:lnTo>
                  <a:lnTo>
                    <a:pt x="28" y="98"/>
                  </a:lnTo>
                  <a:lnTo>
                    <a:pt x="21" y="107"/>
                  </a:lnTo>
                  <a:lnTo>
                    <a:pt x="12" y="123"/>
                  </a:lnTo>
                  <a:lnTo>
                    <a:pt x="5" y="132"/>
                  </a:lnTo>
                  <a:lnTo>
                    <a:pt x="0" y="146"/>
                  </a:lnTo>
                  <a:lnTo>
                    <a:pt x="9" y="157"/>
                  </a:lnTo>
                  <a:lnTo>
                    <a:pt x="18" y="169"/>
                  </a:lnTo>
                  <a:lnTo>
                    <a:pt x="30" y="173"/>
                  </a:lnTo>
                  <a:lnTo>
                    <a:pt x="30" y="189"/>
                  </a:lnTo>
                  <a:lnTo>
                    <a:pt x="28" y="203"/>
                  </a:lnTo>
                  <a:lnTo>
                    <a:pt x="37" y="215"/>
                  </a:lnTo>
                  <a:lnTo>
                    <a:pt x="39" y="230"/>
                  </a:lnTo>
                  <a:lnTo>
                    <a:pt x="53" y="240"/>
                  </a:lnTo>
                  <a:lnTo>
                    <a:pt x="51" y="255"/>
                  </a:lnTo>
                  <a:lnTo>
                    <a:pt x="53" y="267"/>
                  </a:lnTo>
                  <a:lnTo>
                    <a:pt x="55" y="280"/>
                  </a:lnTo>
                  <a:lnTo>
                    <a:pt x="64" y="290"/>
                  </a:lnTo>
                  <a:lnTo>
                    <a:pt x="66" y="304"/>
                  </a:lnTo>
                  <a:lnTo>
                    <a:pt x="66" y="321"/>
                  </a:lnTo>
                  <a:lnTo>
                    <a:pt x="75" y="328"/>
                  </a:lnTo>
                  <a:lnTo>
                    <a:pt x="83" y="337"/>
                  </a:lnTo>
                  <a:lnTo>
                    <a:pt x="83" y="337"/>
                  </a:lnTo>
                  <a:lnTo>
                    <a:pt x="83" y="3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10">
              <a:extLst>
                <a:ext uri="{FF2B5EF4-FFF2-40B4-BE49-F238E27FC236}">
                  <a16:creationId xmlns:a16="http://schemas.microsoft.com/office/drawing/2014/main" id="{6045E17E-DD7F-2EFF-6EC5-61C4F0F71A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438017" y="5676143"/>
              <a:ext cx="860565" cy="824425"/>
            </a:xfrm>
            <a:custGeom>
              <a:avLst/>
              <a:gdLst>
                <a:gd name="T0" fmla="*/ 254 w 381"/>
                <a:gd name="T1" fmla="*/ 365 h 365"/>
                <a:gd name="T2" fmla="*/ 258 w 381"/>
                <a:gd name="T3" fmla="*/ 349 h 365"/>
                <a:gd name="T4" fmla="*/ 270 w 381"/>
                <a:gd name="T5" fmla="*/ 351 h 365"/>
                <a:gd name="T6" fmla="*/ 277 w 381"/>
                <a:gd name="T7" fmla="*/ 335 h 365"/>
                <a:gd name="T8" fmla="*/ 288 w 381"/>
                <a:gd name="T9" fmla="*/ 326 h 365"/>
                <a:gd name="T10" fmla="*/ 302 w 381"/>
                <a:gd name="T11" fmla="*/ 326 h 365"/>
                <a:gd name="T12" fmla="*/ 309 w 381"/>
                <a:gd name="T13" fmla="*/ 310 h 365"/>
                <a:gd name="T14" fmla="*/ 315 w 381"/>
                <a:gd name="T15" fmla="*/ 324 h 365"/>
                <a:gd name="T16" fmla="*/ 327 w 381"/>
                <a:gd name="T17" fmla="*/ 326 h 365"/>
                <a:gd name="T18" fmla="*/ 341 w 381"/>
                <a:gd name="T19" fmla="*/ 321 h 365"/>
                <a:gd name="T20" fmla="*/ 357 w 381"/>
                <a:gd name="T21" fmla="*/ 316 h 365"/>
                <a:gd name="T22" fmla="*/ 366 w 381"/>
                <a:gd name="T23" fmla="*/ 305 h 365"/>
                <a:gd name="T24" fmla="*/ 381 w 381"/>
                <a:gd name="T25" fmla="*/ 312 h 365"/>
                <a:gd name="T26" fmla="*/ 331 w 381"/>
                <a:gd name="T27" fmla="*/ 219 h 365"/>
                <a:gd name="T28" fmla="*/ 313 w 381"/>
                <a:gd name="T29" fmla="*/ 187 h 365"/>
                <a:gd name="T30" fmla="*/ 308 w 381"/>
                <a:gd name="T31" fmla="*/ 175 h 365"/>
                <a:gd name="T32" fmla="*/ 295 w 381"/>
                <a:gd name="T33" fmla="*/ 146 h 365"/>
                <a:gd name="T34" fmla="*/ 302 w 381"/>
                <a:gd name="T35" fmla="*/ 134 h 365"/>
                <a:gd name="T36" fmla="*/ 308 w 381"/>
                <a:gd name="T37" fmla="*/ 123 h 365"/>
                <a:gd name="T38" fmla="*/ 309 w 381"/>
                <a:gd name="T39" fmla="*/ 109 h 365"/>
                <a:gd name="T40" fmla="*/ 295 w 381"/>
                <a:gd name="T41" fmla="*/ 111 h 365"/>
                <a:gd name="T42" fmla="*/ 276 w 381"/>
                <a:gd name="T43" fmla="*/ 86 h 365"/>
                <a:gd name="T44" fmla="*/ 254 w 381"/>
                <a:gd name="T45" fmla="*/ 2 h 365"/>
                <a:gd name="T46" fmla="*/ 235 w 381"/>
                <a:gd name="T47" fmla="*/ 0 h 365"/>
                <a:gd name="T48" fmla="*/ 213 w 381"/>
                <a:gd name="T49" fmla="*/ 4 h 365"/>
                <a:gd name="T50" fmla="*/ 197 w 381"/>
                <a:gd name="T51" fmla="*/ 2 h 365"/>
                <a:gd name="T52" fmla="*/ 179 w 381"/>
                <a:gd name="T53" fmla="*/ 9 h 365"/>
                <a:gd name="T54" fmla="*/ 163 w 381"/>
                <a:gd name="T55" fmla="*/ 15 h 365"/>
                <a:gd name="T56" fmla="*/ 153 w 381"/>
                <a:gd name="T57" fmla="*/ 20 h 365"/>
                <a:gd name="T58" fmla="*/ 140 w 381"/>
                <a:gd name="T59" fmla="*/ 38 h 365"/>
                <a:gd name="T60" fmla="*/ 128 w 381"/>
                <a:gd name="T61" fmla="*/ 41 h 365"/>
                <a:gd name="T62" fmla="*/ 114 w 381"/>
                <a:gd name="T63" fmla="*/ 43 h 365"/>
                <a:gd name="T64" fmla="*/ 101 w 381"/>
                <a:gd name="T65" fmla="*/ 49 h 365"/>
                <a:gd name="T66" fmla="*/ 83 w 381"/>
                <a:gd name="T67" fmla="*/ 63 h 365"/>
                <a:gd name="T68" fmla="*/ 71 w 381"/>
                <a:gd name="T69" fmla="*/ 77 h 365"/>
                <a:gd name="T70" fmla="*/ 66 w 381"/>
                <a:gd name="T71" fmla="*/ 89 h 365"/>
                <a:gd name="T72" fmla="*/ 58 w 381"/>
                <a:gd name="T73" fmla="*/ 102 h 365"/>
                <a:gd name="T74" fmla="*/ 46 w 381"/>
                <a:gd name="T75" fmla="*/ 125 h 365"/>
                <a:gd name="T76" fmla="*/ 32 w 381"/>
                <a:gd name="T77" fmla="*/ 130 h 365"/>
                <a:gd name="T78" fmla="*/ 19 w 381"/>
                <a:gd name="T79" fmla="*/ 155 h 365"/>
                <a:gd name="T80" fmla="*/ 14 w 381"/>
                <a:gd name="T81" fmla="*/ 168 h 365"/>
                <a:gd name="T82" fmla="*/ 3 w 381"/>
                <a:gd name="T83" fmla="*/ 175 h 365"/>
                <a:gd name="T84" fmla="*/ 0 w 381"/>
                <a:gd name="T85" fmla="*/ 191 h 365"/>
                <a:gd name="T86" fmla="*/ 12 w 381"/>
                <a:gd name="T87" fmla="*/ 212 h 365"/>
                <a:gd name="T88" fmla="*/ 28 w 381"/>
                <a:gd name="T89" fmla="*/ 241 h 365"/>
                <a:gd name="T90" fmla="*/ 73 w 381"/>
                <a:gd name="T91" fmla="*/ 333 h 365"/>
                <a:gd name="T92" fmla="*/ 83 w 381"/>
                <a:gd name="T93" fmla="*/ 344 h 365"/>
                <a:gd name="T94" fmla="*/ 85 w 381"/>
                <a:gd name="T95" fmla="*/ 332 h 365"/>
                <a:gd name="T96" fmla="*/ 105 w 381"/>
                <a:gd name="T97" fmla="*/ 326 h 365"/>
                <a:gd name="T98" fmla="*/ 115 w 381"/>
                <a:gd name="T99" fmla="*/ 316 h 365"/>
                <a:gd name="T100" fmla="*/ 130 w 381"/>
                <a:gd name="T101" fmla="*/ 310 h 365"/>
                <a:gd name="T102" fmla="*/ 174 w 381"/>
                <a:gd name="T103" fmla="*/ 342 h 365"/>
                <a:gd name="T104" fmla="*/ 188 w 381"/>
                <a:gd name="T105" fmla="*/ 351 h 365"/>
                <a:gd name="T106" fmla="*/ 203 w 381"/>
                <a:gd name="T107" fmla="*/ 346 h 365"/>
                <a:gd name="T108" fmla="*/ 219 w 381"/>
                <a:gd name="T109" fmla="*/ 348 h 365"/>
                <a:gd name="T110" fmla="*/ 229 w 381"/>
                <a:gd name="T111" fmla="*/ 358 h 365"/>
                <a:gd name="T112" fmla="*/ 244 w 381"/>
                <a:gd name="T113" fmla="*/ 356 h 365"/>
                <a:gd name="T114" fmla="*/ 254 w 381"/>
                <a:gd name="T115" fmla="*/ 365 h 365"/>
                <a:gd name="T116" fmla="*/ 254 w 381"/>
                <a:gd name="T117" fmla="*/ 365 h 365"/>
                <a:gd name="T118" fmla="*/ 254 w 381"/>
                <a:gd name="T119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1" h="365">
                  <a:moveTo>
                    <a:pt x="254" y="365"/>
                  </a:moveTo>
                  <a:lnTo>
                    <a:pt x="258" y="349"/>
                  </a:lnTo>
                  <a:lnTo>
                    <a:pt x="270" y="351"/>
                  </a:lnTo>
                  <a:lnTo>
                    <a:pt x="277" y="335"/>
                  </a:lnTo>
                  <a:lnTo>
                    <a:pt x="288" y="326"/>
                  </a:lnTo>
                  <a:lnTo>
                    <a:pt x="302" y="326"/>
                  </a:lnTo>
                  <a:lnTo>
                    <a:pt x="309" y="310"/>
                  </a:lnTo>
                  <a:lnTo>
                    <a:pt x="315" y="324"/>
                  </a:lnTo>
                  <a:lnTo>
                    <a:pt x="327" y="326"/>
                  </a:lnTo>
                  <a:lnTo>
                    <a:pt x="341" y="321"/>
                  </a:lnTo>
                  <a:lnTo>
                    <a:pt x="357" y="316"/>
                  </a:lnTo>
                  <a:lnTo>
                    <a:pt x="366" y="305"/>
                  </a:lnTo>
                  <a:lnTo>
                    <a:pt x="381" y="312"/>
                  </a:lnTo>
                  <a:lnTo>
                    <a:pt x="331" y="219"/>
                  </a:lnTo>
                  <a:lnTo>
                    <a:pt x="313" y="187"/>
                  </a:lnTo>
                  <a:lnTo>
                    <a:pt x="308" y="175"/>
                  </a:lnTo>
                  <a:lnTo>
                    <a:pt x="295" y="146"/>
                  </a:lnTo>
                  <a:lnTo>
                    <a:pt x="302" y="134"/>
                  </a:lnTo>
                  <a:lnTo>
                    <a:pt x="308" y="123"/>
                  </a:lnTo>
                  <a:lnTo>
                    <a:pt x="309" y="109"/>
                  </a:lnTo>
                  <a:lnTo>
                    <a:pt x="295" y="111"/>
                  </a:lnTo>
                  <a:lnTo>
                    <a:pt x="276" y="86"/>
                  </a:lnTo>
                  <a:lnTo>
                    <a:pt x="254" y="2"/>
                  </a:lnTo>
                  <a:lnTo>
                    <a:pt x="235" y="0"/>
                  </a:lnTo>
                  <a:lnTo>
                    <a:pt x="213" y="4"/>
                  </a:lnTo>
                  <a:lnTo>
                    <a:pt x="197" y="2"/>
                  </a:lnTo>
                  <a:lnTo>
                    <a:pt x="179" y="9"/>
                  </a:lnTo>
                  <a:lnTo>
                    <a:pt x="163" y="15"/>
                  </a:lnTo>
                  <a:lnTo>
                    <a:pt x="153" y="20"/>
                  </a:lnTo>
                  <a:lnTo>
                    <a:pt x="140" y="38"/>
                  </a:lnTo>
                  <a:lnTo>
                    <a:pt x="128" y="41"/>
                  </a:lnTo>
                  <a:lnTo>
                    <a:pt x="114" y="43"/>
                  </a:lnTo>
                  <a:lnTo>
                    <a:pt x="101" y="49"/>
                  </a:lnTo>
                  <a:lnTo>
                    <a:pt x="83" y="63"/>
                  </a:lnTo>
                  <a:lnTo>
                    <a:pt x="71" y="77"/>
                  </a:lnTo>
                  <a:lnTo>
                    <a:pt x="66" y="89"/>
                  </a:lnTo>
                  <a:lnTo>
                    <a:pt x="58" y="102"/>
                  </a:lnTo>
                  <a:lnTo>
                    <a:pt x="46" y="125"/>
                  </a:lnTo>
                  <a:lnTo>
                    <a:pt x="32" y="130"/>
                  </a:lnTo>
                  <a:lnTo>
                    <a:pt x="19" y="155"/>
                  </a:lnTo>
                  <a:lnTo>
                    <a:pt x="14" y="168"/>
                  </a:lnTo>
                  <a:lnTo>
                    <a:pt x="3" y="175"/>
                  </a:lnTo>
                  <a:lnTo>
                    <a:pt x="0" y="191"/>
                  </a:lnTo>
                  <a:lnTo>
                    <a:pt x="12" y="212"/>
                  </a:lnTo>
                  <a:lnTo>
                    <a:pt x="28" y="241"/>
                  </a:lnTo>
                  <a:lnTo>
                    <a:pt x="73" y="333"/>
                  </a:lnTo>
                  <a:lnTo>
                    <a:pt x="83" y="344"/>
                  </a:lnTo>
                  <a:lnTo>
                    <a:pt x="85" y="332"/>
                  </a:lnTo>
                  <a:lnTo>
                    <a:pt x="105" y="326"/>
                  </a:lnTo>
                  <a:lnTo>
                    <a:pt x="115" y="316"/>
                  </a:lnTo>
                  <a:lnTo>
                    <a:pt x="130" y="310"/>
                  </a:lnTo>
                  <a:lnTo>
                    <a:pt x="174" y="342"/>
                  </a:lnTo>
                  <a:lnTo>
                    <a:pt x="188" y="351"/>
                  </a:lnTo>
                  <a:lnTo>
                    <a:pt x="203" y="346"/>
                  </a:lnTo>
                  <a:lnTo>
                    <a:pt x="219" y="348"/>
                  </a:lnTo>
                  <a:lnTo>
                    <a:pt x="229" y="358"/>
                  </a:lnTo>
                  <a:lnTo>
                    <a:pt x="244" y="356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4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11">
              <a:extLst>
                <a:ext uri="{FF2B5EF4-FFF2-40B4-BE49-F238E27FC236}">
                  <a16:creationId xmlns:a16="http://schemas.microsoft.com/office/drawing/2014/main" id="{14D54FD2-38FB-8461-BCF8-799CB1B438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947881" y="6773870"/>
              <a:ext cx="914773" cy="889927"/>
            </a:xfrm>
            <a:custGeom>
              <a:avLst/>
              <a:gdLst>
                <a:gd name="T0" fmla="*/ 149 w 405"/>
                <a:gd name="T1" fmla="*/ 380 h 394"/>
                <a:gd name="T2" fmla="*/ 210 w 405"/>
                <a:gd name="T3" fmla="*/ 362 h 394"/>
                <a:gd name="T4" fmla="*/ 227 w 405"/>
                <a:gd name="T5" fmla="*/ 340 h 394"/>
                <a:gd name="T6" fmla="*/ 258 w 405"/>
                <a:gd name="T7" fmla="*/ 331 h 394"/>
                <a:gd name="T8" fmla="*/ 300 w 405"/>
                <a:gd name="T9" fmla="*/ 307 h 394"/>
                <a:gd name="T10" fmla="*/ 315 w 405"/>
                <a:gd name="T11" fmla="*/ 267 h 394"/>
                <a:gd name="T12" fmla="*/ 343 w 405"/>
                <a:gd name="T13" fmla="*/ 248 h 394"/>
                <a:gd name="T14" fmla="*/ 368 w 405"/>
                <a:gd name="T15" fmla="*/ 228 h 394"/>
                <a:gd name="T16" fmla="*/ 405 w 405"/>
                <a:gd name="T17" fmla="*/ 214 h 394"/>
                <a:gd name="T18" fmla="*/ 388 w 405"/>
                <a:gd name="T19" fmla="*/ 193 h 394"/>
                <a:gd name="T20" fmla="*/ 380 w 405"/>
                <a:gd name="T21" fmla="*/ 171 h 394"/>
                <a:gd name="T22" fmla="*/ 370 w 405"/>
                <a:gd name="T23" fmla="*/ 137 h 394"/>
                <a:gd name="T24" fmla="*/ 366 w 405"/>
                <a:gd name="T25" fmla="*/ 105 h 394"/>
                <a:gd name="T26" fmla="*/ 350 w 405"/>
                <a:gd name="T27" fmla="*/ 84 h 394"/>
                <a:gd name="T28" fmla="*/ 347 w 405"/>
                <a:gd name="T29" fmla="*/ 57 h 394"/>
                <a:gd name="T30" fmla="*/ 336 w 405"/>
                <a:gd name="T31" fmla="*/ 32 h 394"/>
                <a:gd name="T32" fmla="*/ 306 w 405"/>
                <a:gd name="T33" fmla="*/ 20 h 394"/>
                <a:gd name="T34" fmla="*/ 258 w 405"/>
                <a:gd name="T35" fmla="*/ 24 h 394"/>
                <a:gd name="T36" fmla="*/ 226 w 405"/>
                <a:gd name="T37" fmla="*/ 16 h 394"/>
                <a:gd name="T38" fmla="*/ 128 w 405"/>
                <a:gd name="T39" fmla="*/ 70 h 394"/>
                <a:gd name="T40" fmla="*/ 94 w 405"/>
                <a:gd name="T41" fmla="*/ 116 h 394"/>
                <a:gd name="T42" fmla="*/ 96 w 405"/>
                <a:gd name="T43" fmla="*/ 150 h 394"/>
                <a:gd name="T44" fmla="*/ 56 w 405"/>
                <a:gd name="T45" fmla="*/ 173 h 394"/>
                <a:gd name="T46" fmla="*/ 33 w 405"/>
                <a:gd name="T47" fmla="*/ 203 h 394"/>
                <a:gd name="T48" fmla="*/ 17 w 405"/>
                <a:gd name="T49" fmla="*/ 210 h 394"/>
                <a:gd name="T50" fmla="*/ 8 w 405"/>
                <a:gd name="T51" fmla="*/ 250 h 394"/>
                <a:gd name="T52" fmla="*/ 60 w 405"/>
                <a:gd name="T53" fmla="*/ 275 h 394"/>
                <a:gd name="T54" fmla="*/ 137 w 405"/>
                <a:gd name="T55" fmla="*/ 314 h 394"/>
                <a:gd name="T56" fmla="*/ 124 w 405"/>
                <a:gd name="T57" fmla="*/ 340 h 394"/>
                <a:gd name="T58" fmla="*/ 126 w 405"/>
                <a:gd name="T59" fmla="*/ 371 h 394"/>
                <a:gd name="T60" fmla="*/ 137 w 405"/>
                <a:gd name="T61" fmla="*/ 394 h 394"/>
                <a:gd name="T62" fmla="*/ 137 w 405"/>
                <a:gd name="T63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5" h="394">
                  <a:moveTo>
                    <a:pt x="137" y="394"/>
                  </a:moveTo>
                  <a:lnTo>
                    <a:pt x="149" y="380"/>
                  </a:lnTo>
                  <a:lnTo>
                    <a:pt x="172" y="364"/>
                  </a:lnTo>
                  <a:lnTo>
                    <a:pt x="210" y="362"/>
                  </a:lnTo>
                  <a:lnTo>
                    <a:pt x="220" y="353"/>
                  </a:lnTo>
                  <a:lnTo>
                    <a:pt x="227" y="340"/>
                  </a:lnTo>
                  <a:lnTo>
                    <a:pt x="243" y="337"/>
                  </a:lnTo>
                  <a:lnTo>
                    <a:pt x="258" y="331"/>
                  </a:lnTo>
                  <a:lnTo>
                    <a:pt x="279" y="317"/>
                  </a:lnTo>
                  <a:lnTo>
                    <a:pt x="300" y="307"/>
                  </a:lnTo>
                  <a:lnTo>
                    <a:pt x="300" y="294"/>
                  </a:lnTo>
                  <a:lnTo>
                    <a:pt x="315" y="267"/>
                  </a:lnTo>
                  <a:lnTo>
                    <a:pt x="322" y="255"/>
                  </a:lnTo>
                  <a:lnTo>
                    <a:pt x="343" y="248"/>
                  </a:lnTo>
                  <a:lnTo>
                    <a:pt x="350" y="235"/>
                  </a:lnTo>
                  <a:lnTo>
                    <a:pt x="368" y="228"/>
                  </a:lnTo>
                  <a:lnTo>
                    <a:pt x="382" y="214"/>
                  </a:lnTo>
                  <a:lnTo>
                    <a:pt x="405" y="214"/>
                  </a:lnTo>
                  <a:lnTo>
                    <a:pt x="396" y="200"/>
                  </a:lnTo>
                  <a:lnTo>
                    <a:pt x="388" y="193"/>
                  </a:lnTo>
                  <a:lnTo>
                    <a:pt x="377" y="184"/>
                  </a:lnTo>
                  <a:lnTo>
                    <a:pt x="380" y="171"/>
                  </a:lnTo>
                  <a:lnTo>
                    <a:pt x="377" y="155"/>
                  </a:lnTo>
                  <a:lnTo>
                    <a:pt x="370" y="137"/>
                  </a:lnTo>
                  <a:lnTo>
                    <a:pt x="364" y="118"/>
                  </a:lnTo>
                  <a:lnTo>
                    <a:pt x="366" y="105"/>
                  </a:lnTo>
                  <a:lnTo>
                    <a:pt x="352" y="97"/>
                  </a:lnTo>
                  <a:lnTo>
                    <a:pt x="350" y="84"/>
                  </a:lnTo>
                  <a:lnTo>
                    <a:pt x="341" y="70"/>
                  </a:lnTo>
                  <a:lnTo>
                    <a:pt x="347" y="57"/>
                  </a:lnTo>
                  <a:lnTo>
                    <a:pt x="343" y="40"/>
                  </a:lnTo>
                  <a:lnTo>
                    <a:pt x="336" y="32"/>
                  </a:lnTo>
                  <a:lnTo>
                    <a:pt x="325" y="25"/>
                  </a:lnTo>
                  <a:lnTo>
                    <a:pt x="306" y="20"/>
                  </a:lnTo>
                  <a:lnTo>
                    <a:pt x="291" y="27"/>
                  </a:lnTo>
                  <a:lnTo>
                    <a:pt x="258" y="24"/>
                  </a:lnTo>
                  <a:lnTo>
                    <a:pt x="242" y="15"/>
                  </a:lnTo>
                  <a:lnTo>
                    <a:pt x="226" y="16"/>
                  </a:lnTo>
                  <a:lnTo>
                    <a:pt x="199" y="0"/>
                  </a:lnTo>
                  <a:lnTo>
                    <a:pt x="128" y="70"/>
                  </a:lnTo>
                  <a:lnTo>
                    <a:pt x="81" y="109"/>
                  </a:lnTo>
                  <a:lnTo>
                    <a:pt x="94" y="116"/>
                  </a:lnTo>
                  <a:lnTo>
                    <a:pt x="97" y="134"/>
                  </a:lnTo>
                  <a:lnTo>
                    <a:pt x="96" y="150"/>
                  </a:lnTo>
                  <a:lnTo>
                    <a:pt x="78" y="161"/>
                  </a:lnTo>
                  <a:lnTo>
                    <a:pt x="56" y="173"/>
                  </a:lnTo>
                  <a:lnTo>
                    <a:pt x="44" y="178"/>
                  </a:lnTo>
                  <a:lnTo>
                    <a:pt x="33" y="203"/>
                  </a:lnTo>
                  <a:lnTo>
                    <a:pt x="17" y="202"/>
                  </a:lnTo>
                  <a:lnTo>
                    <a:pt x="17" y="210"/>
                  </a:lnTo>
                  <a:lnTo>
                    <a:pt x="16" y="226"/>
                  </a:lnTo>
                  <a:lnTo>
                    <a:pt x="8" y="250"/>
                  </a:lnTo>
                  <a:lnTo>
                    <a:pt x="0" y="264"/>
                  </a:lnTo>
                  <a:lnTo>
                    <a:pt x="60" y="275"/>
                  </a:lnTo>
                  <a:lnTo>
                    <a:pt x="135" y="298"/>
                  </a:lnTo>
                  <a:lnTo>
                    <a:pt x="137" y="314"/>
                  </a:lnTo>
                  <a:lnTo>
                    <a:pt x="128" y="328"/>
                  </a:lnTo>
                  <a:lnTo>
                    <a:pt x="124" y="340"/>
                  </a:lnTo>
                  <a:lnTo>
                    <a:pt x="122" y="356"/>
                  </a:lnTo>
                  <a:lnTo>
                    <a:pt x="126" y="371"/>
                  </a:lnTo>
                  <a:lnTo>
                    <a:pt x="131" y="383"/>
                  </a:lnTo>
                  <a:lnTo>
                    <a:pt x="137" y="394"/>
                  </a:lnTo>
                  <a:lnTo>
                    <a:pt x="137" y="394"/>
                  </a:lnTo>
                  <a:lnTo>
                    <a:pt x="137" y="3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12">
              <a:extLst>
                <a:ext uri="{FF2B5EF4-FFF2-40B4-BE49-F238E27FC236}">
                  <a16:creationId xmlns:a16="http://schemas.microsoft.com/office/drawing/2014/main" id="{164B8251-1225-09B5-CA7E-7DAFF7E353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2432" y="6679005"/>
              <a:ext cx="566934" cy="824425"/>
            </a:xfrm>
            <a:custGeom>
              <a:avLst/>
              <a:gdLst>
                <a:gd name="T0" fmla="*/ 35 w 251"/>
                <a:gd name="T1" fmla="*/ 365 h 365"/>
                <a:gd name="T2" fmla="*/ 53 w 251"/>
                <a:gd name="T3" fmla="*/ 359 h 365"/>
                <a:gd name="T4" fmla="*/ 80 w 251"/>
                <a:gd name="T5" fmla="*/ 357 h 365"/>
                <a:gd name="T6" fmla="*/ 96 w 251"/>
                <a:gd name="T7" fmla="*/ 352 h 365"/>
                <a:gd name="T8" fmla="*/ 149 w 251"/>
                <a:gd name="T9" fmla="*/ 340 h 365"/>
                <a:gd name="T10" fmla="*/ 215 w 251"/>
                <a:gd name="T11" fmla="*/ 329 h 365"/>
                <a:gd name="T12" fmla="*/ 245 w 251"/>
                <a:gd name="T13" fmla="*/ 322 h 365"/>
                <a:gd name="T14" fmla="*/ 247 w 251"/>
                <a:gd name="T15" fmla="*/ 302 h 365"/>
                <a:gd name="T16" fmla="*/ 243 w 251"/>
                <a:gd name="T17" fmla="*/ 277 h 365"/>
                <a:gd name="T18" fmla="*/ 247 w 251"/>
                <a:gd name="T19" fmla="*/ 226 h 365"/>
                <a:gd name="T20" fmla="*/ 247 w 251"/>
                <a:gd name="T21" fmla="*/ 195 h 365"/>
                <a:gd name="T22" fmla="*/ 247 w 251"/>
                <a:gd name="T23" fmla="*/ 155 h 365"/>
                <a:gd name="T24" fmla="*/ 249 w 251"/>
                <a:gd name="T25" fmla="*/ 135 h 365"/>
                <a:gd name="T26" fmla="*/ 251 w 251"/>
                <a:gd name="T27" fmla="*/ 119 h 365"/>
                <a:gd name="T28" fmla="*/ 251 w 251"/>
                <a:gd name="T29" fmla="*/ 87 h 365"/>
                <a:gd name="T30" fmla="*/ 213 w 251"/>
                <a:gd name="T31" fmla="*/ 53 h 365"/>
                <a:gd name="T32" fmla="*/ 187 w 251"/>
                <a:gd name="T33" fmla="*/ 33 h 365"/>
                <a:gd name="T34" fmla="*/ 146 w 251"/>
                <a:gd name="T35" fmla="*/ 0 h 365"/>
                <a:gd name="T36" fmla="*/ 131 w 251"/>
                <a:gd name="T37" fmla="*/ 7 h 365"/>
                <a:gd name="T38" fmla="*/ 137 w 251"/>
                <a:gd name="T39" fmla="*/ 21 h 365"/>
                <a:gd name="T40" fmla="*/ 135 w 251"/>
                <a:gd name="T41" fmla="*/ 37 h 365"/>
                <a:gd name="T42" fmla="*/ 126 w 251"/>
                <a:gd name="T43" fmla="*/ 26 h 365"/>
                <a:gd name="T44" fmla="*/ 114 w 251"/>
                <a:gd name="T45" fmla="*/ 30 h 365"/>
                <a:gd name="T46" fmla="*/ 96 w 251"/>
                <a:gd name="T47" fmla="*/ 39 h 365"/>
                <a:gd name="T48" fmla="*/ 78 w 251"/>
                <a:gd name="T49" fmla="*/ 55 h 365"/>
                <a:gd name="T50" fmla="*/ 53 w 251"/>
                <a:gd name="T51" fmla="*/ 69 h 365"/>
                <a:gd name="T52" fmla="*/ 42 w 251"/>
                <a:gd name="T53" fmla="*/ 74 h 365"/>
                <a:gd name="T54" fmla="*/ 26 w 251"/>
                <a:gd name="T55" fmla="*/ 78 h 365"/>
                <a:gd name="T56" fmla="*/ 25 w 251"/>
                <a:gd name="T57" fmla="*/ 90 h 365"/>
                <a:gd name="T58" fmla="*/ 14 w 251"/>
                <a:gd name="T59" fmla="*/ 99 h 365"/>
                <a:gd name="T60" fmla="*/ 19 w 251"/>
                <a:gd name="T61" fmla="*/ 114 h 365"/>
                <a:gd name="T62" fmla="*/ 17 w 251"/>
                <a:gd name="T63" fmla="*/ 130 h 365"/>
                <a:gd name="T64" fmla="*/ 3 w 251"/>
                <a:gd name="T65" fmla="*/ 137 h 365"/>
                <a:gd name="T66" fmla="*/ 1 w 251"/>
                <a:gd name="T67" fmla="*/ 153 h 365"/>
                <a:gd name="T68" fmla="*/ 0 w 251"/>
                <a:gd name="T69" fmla="*/ 165 h 365"/>
                <a:gd name="T70" fmla="*/ 10 w 251"/>
                <a:gd name="T71" fmla="*/ 174 h 365"/>
                <a:gd name="T72" fmla="*/ 16 w 251"/>
                <a:gd name="T73" fmla="*/ 187 h 365"/>
                <a:gd name="T74" fmla="*/ 21 w 251"/>
                <a:gd name="T75" fmla="*/ 201 h 365"/>
                <a:gd name="T76" fmla="*/ 30 w 251"/>
                <a:gd name="T77" fmla="*/ 211 h 365"/>
                <a:gd name="T78" fmla="*/ 23 w 251"/>
                <a:gd name="T79" fmla="*/ 229 h 365"/>
                <a:gd name="T80" fmla="*/ 32 w 251"/>
                <a:gd name="T81" fmla="*/ 244 h 365"/>
                <a:gd name="T82" fmla="*/ 37 w 251"/>
                <a:gd name="T83" fmla="*/ 254 h 365"/>
                <a:gd name="T84" fmla="*/ 35 w 251"/>
                <a:gd name="T85" fmla="*/ 270 h 365"/>
                <a:gd name="T86" fmla="*/ 26 w 251"/>
                <a:gd name="T87" fmla="*/ 283 h 365"/>
                <a:gd name="T88" fmla="*/ 32 w 251"/>
                <a:gd name="T89" fmla="*/ 295 h 365"/>
                <a:gd name="T90" fmla="*/ 44 w 251"/>
                <a:gd name="T91" fmla="*/ 304 h 365"/>
                <a:gd name="T92" fmla="*/ 32 w 251"/>
                <a:gd name="T93" fmla="*/ 318 h 365"/>
                <a:gd name="T94" fmla="*/ 30 w 251"/>
                <a:gd name="T95" fmla="*/ 334 h 365"/>
                <a:gd name="T96" fmla="*/ 39 w 251"/>
                <a:gd name="T97" fmla="*/ 345 h 365"/>
                <a:gd name="T98" fmla="*/ 37 w 251"/>
                <a:gd name="T99" fmla="*/ 361 h 365"/>
                <a:gd name="T100" fmla="*/ 35 w 251"/>
                <a:gd name="T101" fmla="*/ 365 h 365"/>
                <a:gd name="T102" fmla="*/ 35 w 251"/>
                <a:gd name="T103" fmla="*/ 365 h 365"/>
                <a:gd name="T104" fmla="*/ 35 w 251"/>
                <a:gd name="T105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1" h="365">
                  <a:moveTo>
                    <a:pt x="35" y="365"/>
                  </a:moveTo>
                  <a:lnTo>
                    <a:pt x="53" y="359"/>
                  </a:lnTo>
                  <a:lnTo>
                    <a:pt x="80" y="357"/>
                  </a:lnTo>
                  <a:lnTo>
                    <a:pt x="96" y="352"/>
                  </a:lnTo>
                  <a:lnTo>
                    <a:pt x="149" y="340"/>
                  </a:lnTo>
                  <a:lnTo>
                    <a:pt x="215" y="329"/>
                  </a:lnTo>
                  <a:lnTo>
                    <a:pt x="245" y="322"/>
                  </a:lnTo>
                  <a:lnTo>
                    <a:pt x="247" y="302"/>
                  </a:lnTo>
                  <a:lnTo>
                    <a:pt x="243" y="277"/>
                  </a:lnTo>
                  <a:lnTo>
                    <a:pt x="247" y="226"/>
                  </a:lnTo>
                  <a:lnTo>
                    <a:pt x="247" y="195"/>
                  </a:lnTo>
                  <a:lnTo>
                    <a:pt x="247" y="155"/>
                  </a:lnTo>
                  <a:lnTo>
                    <a:pt x="249" y="135"/>
                  </a:lnTo>
                  <a:lnTo>
                    <a:pt x="251" y="119"/>
                  </a:lnTo>
                  <a:lnTo>
                    <a:pt x="251" y="87"/>
                  </a:lnTo>
                  <a:lnTo>
                    <a:pt x="213" y="53"/>
                  </a:lnTo>
                  <a:lnTo>
                    <a:pt x="187" y="33"/>
                  </a:lnTo>
                  <a:lnTo>
                    <a:pt x="146" y="0"/>
                  </a:lnTo>
                  <a:lnTo>
                    <a:pt x="131" y="7"/>
                  </a:lnTo>
                  <a:lnTo>
                    <a:pt x="137" y="21"/>
                  </a:lnTo>
                  <a:lnTo>
                    <a:pt x="135" y="37"/>
                  </a:lnTo>
                  <a:lnTo>
                    <a:pt x="126" y="26"/>
                  </a:lnTo>
                  <a:lnTo>
                    <a:pt x="114" y="30"/>
                  </a:lnTo>
                  <a:lnTo>
                    <a:pt x="96" y="39"/>
                  </a:lnTo>
                  <a:lnTo>
                    <a:pt x="78" y="55"/>
                  </a:lnTo>
                  <a:lnTo>
                    <a:pt x="53" y="69"/>
                  </a:lnTo>
                  <a:lnTo>
                    <a:pt x="42" y="74"/>
                  </a:lnTo>
                  <a:lnTo>
                    <a:pt x="26" y="78"/>
                  </a:lnTo>
                  <a:lnTo>
                    <a:pt x="25" y="90"/>
                  </a:lnTo>
                  <a:lnTo>
                    <a:pt x="14" y="99"/>
                  </a:lnTo>
                  <a:lnTo>
                    <a:pt x="19" y="114"/>
                  </a:lnTo>
                  <a:lnTo>
                    <a:pt x="17" y="130"/>
                  </a:lnTo>
                  <a:lnTo>
                    <a:pt x="3" y="137"/>
                  </a:lnTo>
                  <a:lnTo>
                    <a:pt x="1" y="153"/>
                  </a:lnTo>
                  <a:lnTo>
                    <a:pt x="0" y="165"/>
                  </a:lnTo>
                  <a:lnTo>
                    <a:pt x="10" y="174"/>
                  </a:lnTo>
                  <a:lnTo>
                    <a:pt x="16" y="187"/>
                  </a:lnTo>
                  <a:lnTo>
                    <a:pt x="21" y="201"/>
                  </a:lnTo>
                  <a:lnTo>
                    <a:pt x="30" y="211"/>
                  </a:lnTo>
                  <a:lnTo>
                    <a:pt x="23" y="229"/>
                  </a:lnTo>
                  <a:lnTo>
                    <a:pt x="32" y="244"/>
                  </a:lnTo>
                  <a:lnTo>
                    <a:pt x="37" y="254"/>
                  </a:lnTo>
                  <a:lnTo>
                    <a:pt x="35" y="270"/>
                  </a:lnTo>
                  <a:lnTo>
                    <a:pt x="26" y="283"/>
                  </a:lnTo>
                  <a:lnTo>
                    <a:pt x="32" y="295"/>
                  </a:lnTo>
                  <a:lnTo>
                    <a:pt x="44" y="304"/>
                  </a:lnTo>
                  <a:lnTo>
                    <a:pt x="32" y="318"/>
                  </a:lnTo>
                  <a:lnTo>
                    <a:pt x="30" y="334"/>
                  </a:lnTo>
                  <a:lnTo>
                    <a:pt x="39" y="345"/>
                  </a:lnTo>
                  <a:lnTo>
                    <a:pt x="37" y="361"/>
                  </a:lnTo>
                  <a:lnTo>
                    <a:pt x="35" y="365"/>
                  </a:lnTo>
                  <a:lnTo>
                    <a:pt x="35" y="365"/>
                  </a:lnTo>
                  <a:lnTo>
                    <a:pt x="35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13">
              <a:extLst>
                <a:ext uri="{FF2B5EF4-FFF2-40B4-BE49-F238E27FC236}">
                  <a16:creationId xmlns:a16="http://schemas.microsoft.com/office/drawing/2014/main" id="{CC20955E-60E2-4456-1253-6B47BF747E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6753541"/>
              <a:ext cx="691162" cy="664057"/>
            </a:xfrm>
            <a:custGeom>
              <a:avLst/>
              <a:gdLst>
                <a:gd name="T0" fmla="*/ 168 w 306"/>
                <a:gd name="T1" fmla="*/ 294 h 294"/>
                <a:gd name="T2" fmla="*/ 178 w 306"/>
                <a:gd name="T3" fmla="*/ 285 h 294"/>
                <a:gd name="T4" fmla="*/ 189 w 306"/>
                <a:gd name="T5" fmla="*/ 278 h 294"/>
                <a:gd name="T6" fmla="*/ 203 w 306"/>
                <a:gd name="T7" fmla="*/ 273 h 294"/>
                <a:gd name="T8" fmla="*/ 214 w 306"/>
                <a:gd name="T9" fmla="*/ 260 h 294"/>
                <a:gd name="T10" fmla="*/ 223 w 306"/>
                <a:gd name="T11" fmla="*/ 246 h 294"/>
                <a:gd name="T12" fmla="*/ 225 w 306"/>
                <a:gd name="T13" fmla="*/ 234 h 294"/>
                <a:gd name="T14" fmla="*/ 223 w 306"/>
                <a:gd name="T15" fmla="*/ 219 h 294"/>
                <a:gd name="T16" fmla="*/ 228 w 306"/>
                <a:gd name="T17" fmla="*/ 207 h 294"/>
                <a:gd name="T18" fmla="*/ 241 w 306"/>
                <a:gd name="T19" fmla="*/ 209 h 294"/>
                <a:gd name="T20" fmla="*/ 242 w 306"/>
                <a:gd name="T21" fmla="*/ 193 h 294"/>
                <a:gd name="T22" fmla="*/ 257 w 306"/>
                <a:gd name="T23" fmla="*/ 186 h 294"/>
                <a:gd name="T24" fmla="*/ 269 w 306"/>
                <a:gd name="T25" fmla="*/ 184 h 294"/>
                <a:gd name="T26" fmla="*/ 283 w 306"/>
                <a:gd name="T27" fmla="*/ 175 h 294"/>
                <a:gd name="T28" fmla="*/ 290 w 306"/>
                <a:gd name="T29" fmla="*/ 166 h 294"/>
                <a:gd name="T30" fmla="*/ 305 w 306"/>
                <a:gd name="T31" fmla="*/ 159 h 294"/>
                <a:gd name="T32" fmla="*/ 303 w 306"/>
                <a:gd name="T33" fmla="*/ 145 h 294"/>
                <a:gd name="T34" fmla="*/ 306 w 306"/>
                <a:gd name="T35" fmla="*/ 136 h 294"/>
                <a:gd name="T36" fmla="*/ 296 w 306"/>
                <a:gd name="T37" fmla="*/ 122 h 294"/>
                <a:gd name="T38" fmla="*/ 290 w 306"/>
                <a:gd name="T39" fmla="*/ 109 h 294"/>
                <a:gd name="T40" fmla="*/ 283 w 306"/>
                <a:gd name="T41" fmla="*/ 98 h 294"/>
                <a:gd name="T42" fmla="*/ 274 w 306"/>
                <a:gd name="T43" fmla="*/ 89 h 294"/>
                <a:gd name="T44" fmla="*/ 258 w 306"/>
                <a:gd name="T45" fmla="*/ 88 h 294"/>
                <a:gd name="T46" fmla="*/ 248 w 306"/>
                <a:gd name="T47" fmla="*/ 93 h 294"/>
                <a:gd name="T48" fmla="*/ 249 w 306"/>
                <a:gd name="T49" fmla="*/ 81 h 294"/>
                <a:gd name="T50" fmla="*/ 237 w 306"/>
                <a:gd name="T51" fmla="*/ 73 h 294"/>
                <a:gd name="T52" fmla="*/ 233 w 306"/>
                <a:gd name="T53" fmla="*/ 59 h 294"/>
                <a:gd name="T54" fmla="*/ 228 w 306"/>
                <a:gd name="T55" fmla="*/ 49 h 294"/>
                <a:gd name="T56" fmla="*/ 219 w 306"/>
                <a:gd name="T57" fmla="*/ 38 h 294"/>
                <a:gd name="T58" fmla="*/ 217 w 306"/>
                <a:gd name="T59" fmla="*/ 25 h 294"/>
                <a:gd name="T60" fmla="*/ 209 w 306"/>
                <a:gd name="T61" fmla="*/ 17 h 294"/>
                <a:gd name="T62" fmla="*/ 201 w 306"/>
                <a:gd name="T63" fmla="*/ 0 h 294"/>
                <a:gd name="T64" fmla="*/ 171 w 306"/>
                <a:gd name="T65" fmla="*/ 6 h 294"/>
                <a:gd name="T66" fmla="*/ 121 w 306"/>
                <a:gd name="T67" fmla="*/ 17 h 294"/>
                <a:gd name="T68" fmla="*/ 105 w 306"/>
                <a:gd name="T69" fmla="*/ 20 h 294"/>
                <a:gd name="T70" fmla="*/ 38 w 306"/>
                <a:gd name="T71" fmla="*/ 38 h 294"/>
                <a:gd name="T72" fmla="*/ 9 w 306"/>
                <a:gd name="T73" fmla="*/ 47 h 294"/>
                <a:gd name="T74" fmla="*/ 7 w 306"/>
                <a:gd name="T75" fmla="*/ 81 h 294"/>
                <a:gd name="T76" fmla="*/ 6 w 306"/>
                <a:gd name="T77" fmla="*/ 102 h 294"/>
                <a:gd name="T78" fmla="*/ 2 w 306"/>
                <a:gd name="T79" fmla="*/ 122 h 294"/>
                <a:gd name="T80" fmla="*/ 4 w 306"/>
                <a:gd name="T81" fmla="*/ 164 h 294"/>
                <a:gd name="T82" fmla="*/ 4 w 306"/>
                <a:gd name="T83" fmla="*/ 193 h 294"/>
                <a:gd name="T84" fmla="*/ 0 w 306"/>
                <a:gd name="T85" fmla="*/ 244 h 294"/>
                <a:gd name="T86" fmla="*/ 0 w 306"/>
                <a:gd name="T87" fmla="*/ 267 h 294"/>
                <a:gd name="T88" fmla="*/ 0 w 306"/>
                <a:gd name="T89" fmla="*/ 291 h 294"/>
                <a:gd name="T90" fmla="*/ 38 w 306"/>
                <a:gd name="T91" fmla="*/ 285 h 294"/>
                <a:gd name="T92" fmla="*/ 70 w 306"/>
                <a:gd name="T93" fmla="*/ 282 h 294"/>
                <a:gd name="T94" fmla="*/ 86 w 306"/>
                <a:gd name="T95" fmla="*/ 278 h 294"/>
                <a:gd name="T96" fmla="*/ 95 w 306"/>
                <a:gd name="T97" fmla="*/ 285 h 294"/>
                <a:gd name="T98" fmla="*/ 109 w 306"/>
                <a:gd name="T99" fmla="*/ 280 h 294"/>
                <a:gd name="T100" fmla="*/ 121 w 306"/>
                <a:gd name="T101" fmla="*/ 282 h 294"/>
                <a:gd name="T102" fmla="*/ 134 w 306"/>
                <a:gd name="T103" fmla="*/ 291 h 294"/>
                <a:gd name="T104" fmla="*/ 143 w 306"/>
                <a:gd name="T105" fmla="*/ 285 h 294"/>
                <a:gd name="T106" fmla="*/ 159 w 306"/>
                <a:gd name="T107" fmla="*/ 292 h 294"/>
                <a:gd name="T108" fmla="*/ 168 w 306"/>
                <a:gd name="T109" fmla="*/ 294 h 294"/>
                <a:gd name="T110" fmla="*/ 168 w 306"/>
                <a:gd name="T111" fmla="*/ 294 h 294"/>
                <a:gd name="T112" fmla="*/ 168 w 306"/>
                <a:gd name="T11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6" h="294">
                  <a:moveTo>
                    <a:pt x="168" y="294"/>
                  </a:moveTo>
                  <a:lnTo>
                    <a:pt x="178" y="285"/>
                  </a:lnTo>
                  <a:lnTo>
                    <a:pt x="189" y="278"/>
                  </a:lnTo>
                  <a:lnTo>
                    <a:pt x="203" y="273"/>
                  </a:lnTo>
                  <a:lnTo>
                    <a:pt x="214" y="260"/>
                  </a:lnTo>
                  <a:lnTo>
                    <a:pt x="223" y="246"/>
                  </a:lnTo>
                  <a:lnTo>
                    <a:pt x="225" y="234"/>
                  </a:lnTo>
                  <a:lnTo>
                    <a:pt x="223" y="219"/>
                  </a:lnTo>
                  <a:lnTo>
                    <a:pt x="228" y="207"/>
                  </a:lnTo>
                  <a:lnTo>
                    <a:pt x="241" y="209"/>
                  </a:lnTo>
                  <a:lnTo>
                    <a:pt x="242" y="193"/>
                  </a:lnTo>
                  <a:lnTo>
                    <a:pt x="257" y="186"/>
                  </a:lnTo>
                  <a:lnTo>
                    <a:pt x="269" y="184"/>
                  </a:lnTo>
                  <a:lnTo>
                    <a:pt x="283" y="175"/>
                  </a:lnTo>
                  <a:lnTo>
                    <a:pt x="290" y="166"/>
                  </a:lnTo>
                  <a:lnTo>
                    <a:pt x="305" y="159"/>
                  </a:lnTo>
                  <a:lnTo>
                    <a:pt x="303" y="145"/>
                  </a:lnTo>
                  <a:lnTo>
                    <a:pt x="306" y="136"/>
                  </a:lnTo>
                  <a:lnTo>
                    <a:pt x="296" y="122"/>
                  </a:lnTo>
                  <a:lnTo>
                    <a:pt x="290" y="109"/>
                  </a:lnTo>
                  <a:lnTo>
                    <a:pt x="283" y="98"/>
                  </a:lnTo>
                  <a:lnTo>
                    <a:pt x="274" y="89"/>
                  </a:lnTo>
                  <a:lnTo>
                    <a:pt x="258" y="88"/>
                  </a:lnTo>
                  <a:lnTo>
                    <a:pt x="248" y="93"/>
                  </a:lnTo>
                  <a:lnTo>
                    <a:pt x="249" y="81"/>
                  </a:lnTo>
                  <a:lnTo>
                    <a:pt x="237" y="73"/>
                  </a:lnTo>
                  <a:lnTo>
                    <a:pt x="233" y="59"/>
                  </a:lnTo>
                  <a:lnTo>
                    <a:pt x="228" y="49"/>
                  </a:lnTo>
                  <a:lnTo>
                    <a:pt x="219" y="38"/>
                  </a:lnTo>
                  <a:lnTo>
                    <a:pt x="217" y="25"/>
                  </a:lnTo>
                  <a:lnTo>
                    <a:pt x="209" y="17"/>
                  </a:lnTo>
                  <a:lnTo>
                    <a:pt x="201" y="0"/>
                  </a:lnTo>
                  <a:lnTo>
                    <a:pt x="171" y="6"/>
                  </a:lnTo>
                  <a:lnTo>
                    <a:pt x="121" y="17"/>
                  </a:lnTo>
                  <a:lnTo>
                    <a:pt x="105" y="20"/>
                  </a:lnTo>
                  <a:lnTo>
                    <a:pt x="38" y="38"/>
                  </a:lnTo>
                  <a:lnTo>
                    <a:pt x="9" y="47"/>
                  </a:lnTo>
                  <a:lnTo>
                    <a:pt x="7" y="81"/>
                  </a:lnTo>
                  <a:lnTo>
                    <a:pt x="6" y="102"/>
                  </a:lnTo>
                  <a:lnTo>
                    <a:pt x="2" y="122"/>
                  </a:lnTo>
                  <a:lnTo>
                    <a:pt x="4" y="164"/>
                  </a:lnTo>
                  <a:lnTo>
                    <a:pt x="4" y="193"/>
                  </a:lnTo>
                  <a:lnTo>
                    <a:pt x="0" y="244"/>
                  </a:lnTo>
                  <a:lnTo>
                    <a:pt x="0" y="267"/>
                  </a:lnTo>
                  <a:lnTo>
                    <a:pt x="0" y="291"/>
                  </a:lnTo>
                  <a:lnTo>
                    <a:pt x="38" y="285"/>
                  </a:lnTo>
                  <a:lnTo>
                    <a:pt x="70" y="282"/>
                  </a:lnTo>
                  <a:lnTo>
                    <a:pt x="86" y="278"/>
                  </a:lnTo>
                  <a:lnTo>
                    <a:pt x="95" y="285"/>
                  </a:lnTo>
                  <a:lnTo>
                    <a:pt x="109" y="280"/>
                  </a:lnTo>
                  <a:lnTo>
                    <a:pt x="121" y="282"/>
                  </a:lnTo>
                  <a:lnTo>
                    <a:pt x="134" y="291"/>
                  </a:lnTo>
                  <a:lnTo>
                    <a:pt x="143" y="285"/>
                  </a:lnTo>
                  <a:lnTo>
                    <a:pt x="159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68" y="2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14">
              <a:extLst>
                <a:ext uri="{FF2B5EF4-FFF2-40B4-BE49-F238E27FC236}">
                  <a16:creationId xmlns:a16="http://schemas.microsoft.com/office/drawing/2014/main" id="{40C4BC7A-1421-B5B3-26EB-2A7B1DA36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8893" y="7035879"/>
              <a:ext cx="722783" cy="370426"/>
            </a:xfrm>
            <a:custGeom>
              <a:avLst/>
              <a:gdLst>
                <a:gd name="T0" fmla="*/ 291 w 320"/>
                <a:gd name="T1" fmla="*/ 164 h 164"/>
                <a:gd name="T2" fmla="*/ 291 w 320"/>
                <a:gd name="T3" fmla="*/ 123 h 164"/>
                <a:gd name="T4" fmla="*/ 293 w 320"/>
                <a:gd name="T5" fmla="*/ 100 h 164"/>
                <a:gd name="T6" fmla="*/ 302 w 320"/>
                <a:gd name="T7" fmla="*/ 82 h 164"/>
                <a:gd name="T8" fmla="*/ 320 w 320"/>
                <a:gd name="T9" fmla="*/ 64 h 164"/>
                <a:gd name="T10" fmla="*/ 309 w 320"/>
                <a:gd name="T11" fmla="*/ 53 h 164"/>
                <a:gd name="T12" fmla="*/ 293 w 320"/>
                <a:gd name="T13" fmla="*/ 48 h 164"/>
                <a:gd name="T14" fmla="*/ 284 w 320"/>
                <a:gd name="T15" fmla="*/ 45 h 164"/>
                <a:gd name="T16" fmla="*/ 272 w 320"/>
                <a:gd name="T17" fmla="*/ 32 h 164"/>
                <a:gd name="T18" fmla="*/ 272 w 320"/>
                <a:gd name="T19" fmla="*/ 16 h 164"/>
                <a:gd name="T20" fmla="*/ 236 w 320"/>
                <a:gd name="T21" fmla="*/ 16 h 164"/>
                <a:gd name="T22" fmla="*/ 210 w 320"/>
                <a:gd name="T23" fmla="*/ 16 h 164"/>
                <a:gd name="T24" fmla="*/ 199 w 320"/>
                <a:gd name="T25" fmla="*/ 2 h 164"/>
                <a:gd name="T26" fmla="*/ 170 w 320"/>
                <a:gd name="T27" fmla="*/ 0 h 164"/>
                <a:gd name="T28" fmla="*/ 147 w 320"/>
                <a:gd name="T29" fmla="*/ 2 h 164"/>
                <a:gd name="T30" fmla="*/ 99 w 320"/>
                <a:gd name="T31" fmla="*/ 2 h 164"/>
                <a:gd name="T32" fmla="*/ 94 w 320"/>
                <a:gd name="T33" fmla="*/ 14 h 164"/>
                <a:gd name="T34" fmla="*/ 92 w 320"/>
                <a:gd name="T35" fmla="*/ 27 h 164"/>
                <a:gd name="T36" fmla="*/ 85 w 320"/>
                <a:gd name="T37" fmla="*/ 39 h 164"/>
                <a:gd name="T38" fmla="*/ 78 w 320"/>
                <a:gd name="T39" fmla="*/ 48 h 164"/>
                <a:gd name="T40" fmla="*/ 67 w 320"/>
                <a:gd name="T41" fmla="*/ 55 h 164"/>
                <a:gd name="T42" fmla="*/ 58 w 320"/>
                <a:gd name="T43" fmla="*/ 68 h 164"/>
                <a:gd name="T44" fmla="*/ 57 w 320"/>
                <a:gd name="T45" fmla="*/ 80 h 164"/>
                <a:gd name="T46" fmla="*/ 33 w 320"/>
                <a:gd name="T47" fmla="*/ 91 h 164"/>
                <a:gd name="T48" fmla="*/ 7 w 320"/>
                <a:gd name="T49" fmla="*/ 91 h 164"/>
                <a:gd name="T50" fmla="*/ 0 w 320"/>
                <a:gd name="T51" fmla="*/ 100 h 164"/>
                <a:gd name="T52" fmla="*/ 5 w 320"/>
                <a:gd name="T53" fmla="*/ 112 h 164"/>
                <a:gd name="T54" fmla="*/ 3 w 320"/>
                <a:gd name="T55" fmla="*/ 128 h 164"/>
                <a:gd name="T56" fmla="*/ 5 w 320"/>
                <a:gd name="T57" fmla="*/ 142 h 164"/>
                <a:gd name="T58" fmla="*/ 7 w 320"/>
                <a:gd name="T59" fmla="*/ 155 h 164"/>
                <a:gd name="T60" fmla="*/ 19 w 320"/>
                <a:gd name="T61" fmla="*/ 150 h 164"/>
                <a:gd name="T62" fmla="*/ 30 w 320"/>
                <a:gd name="T63" fmla="*/ 142 h 164"/>
                <a:gd name="T64" fmla="*/ 85 w 320"/>
                <a:gd name="T65" fmla="*/ 135 h 164"/>
                <a:gd name="T66" fmla="*/ 101 w 320"/>
                <a:gd name="T67" fmla="*/ 141 h 164"/>
                <a:gd name="T68" fmla="*/ 162 w 320"/>
                <a:gd name="T69" fmla="*/ 155 h 164"/>
                <a:gd name="T70" fmla="*/ 197 w 320"/>
                <a:gd name="T71" fmla="*/ 153 h 164"/>
                <a:gd name="T72" fmla="*/ 213 w 320"/>
                <a:gd name="T73" fmla="*/ 155 h 164"/>
                <a:gd name="T74" fmla="*/ 231 w 320"/>
                <a:gd name="T75" fmla="*/ 164 h 164"/>
                <a:gd name="T76" fmla="*/ 291 w 320"/>
                <a:gd name="T77" fmla="*/ 164 h 164"/>
                <a:gd name="T78" fmla="*/ 291 w 320"/>
                <a:gd name="T79" fmla="*/ 164 h 164"/>
                <a:gd name="T80" fmla="*/ 291 w 320"/>
                <a:gd name="T8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0" h="164">
                  <a:moveTo>
                    <a:pt x="291" y="164"/>
                  </a:moveTo>
                  <a:lnTo>
                    <a:pt x="291" y="123"/>
                  </a:lnTo>
                  <a:lnTo>
                    <a:pt x="293" y="100"/>
                  </a:lnTo>
                  <a:lnTo>
                    <a:pt x="302" y="82"/>
                  </a:lnTo>
                  <a:lnTo>
                    <a:pt x="320" y="64"/>
                  </a:lnTo>
                  <a:lnTo>
                    <a:pt x="309" y="53"/>
                  </a:lnTo>
                  <a:lnTo>
                    <a:pt x="293" y="48"/>
                  </a:lnTo>
                  <a:lnTo>
                    <a:pt x="284" y="45"/>
                  </a:lnTo>
                  <a:lnTo>
                    <a:pt x="272" y="32"/>
                  </a:lnTo>
                  <a:lnTo>
                    <a:pt x="272" y="16"/>
                  </a:lnTo>
                  <a:lnTo>
                    <a:pt x="236" y="16"/>
                  </a:lnTo>
                  <a:lnTo>
                    <a:pt x="210" y="16"/>
                  </a:lnTo>
                  <a:lnTo>
                    <a:pt x="199" y="2"/>
                  </a:lnTo>
                  <a:lnTo>
                    <a:pt x="170" y="0"/>
                  </a:lnTo>
                  <a:lnTo>
                    <a:pt x="147" y="2"/>
                  </a:lnTo>
                  <a:lnTo>
                    <a:pt x="99" y="2"/>
                  </a:lnTo>
                  <a:lnTo>
                    <a:pt x="94" y="14"/>
                  </a:lnTo>
                  <a:lnTo>
                    <a:pt x="92" y="27"/>
                  </a:lnTo>
                  <a:lnTo>
                    <a:pt x="85" y="39"/>
                  </a:lnTo>
                  <a:lnTo>
                    <a:pt x="78" y="48"/>
                  </a:lnTo>
                  <a:lnTo>
                    <a:pt x="67" y="55"/>
                  </a:lnTo>
                  <a:lnTo>
                    <a:pt x="58" y="68"/>
                  </a:lnTo>
                  <a:lnTo>
                    <a:pt x="57" y="80"/>
                  </a:lnTo>
                  <a:lnTo>
                    <a:pt x="33" y="91"/>
                  </a:lnTo>
                  <a:lnTo>
                    <a:pt x="7" y="91"/>
                  </a:lnTo>
                  <a:lnTo>
                    <a:pt x="0" y="100"/>
                  </a:lnTo>
                  <a:lnTo>
                    <a:pt x="5" y="112"/>
                  </a:lnTo>
                  <a:lnTo>
                    <a:pt x="3" y="128"/>
                  </a:lnTo>
                  <a:lnTo>
                    <a:pt x="5" y="142"/>
                  </a:lnTo>
                  <a:lnTo>
                    <a:pt x="7" y="155"/>
                  </a:lnTo>
                  <a:lnTo>
                    <a:pt x="19" y="150"/>
                  </a:lnTo>
                  <a:lnTo>
                    <a:pt x="30" y="142"/>
                  </a:lnTo>
                  <a:lnTo>
                    <a:pt x="85" y="135"/>
                  </a:lnTo>
                  <a:lnTo>
                    <a:pt x="101" y="141"/>
                  </a:lnTo>
                  <a:lnTo>
                    <a:pt x="162" y="155"/>
                  </a:lnTo>
                  <a:lnTo>
                    <a:pt x="197" y="153"/>
                  </a:lnTo>
                  <a:lnTo>
                    <a:pt x="213" y="155"/>
                  </a:lnTo>
                  <a:lnTo>
                    <a:pt x="231" y="164"/>
                  </a:lnTo>
                  <a:lnTo>
                    <a:pt x="291" y="164"/>
                  </a:lnTo>
                  <a:lnTo>
                    <a:pt x="291" y="164"/>
                  </a:lnTo>
                  <a:lnTo>
                    <a:pt x="291" y="1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15">
              <a:extLst>
                <a:ext uri="{FF2B5EF4-FFF2-40B4-BE49-F238E27FC236}">
                  <a16:creationId xmlns:a16="http://schemas.microsoft.com/office/drawing/2014/main" id="{D79B5193-AFD9-207C-9CD4-BF25A8A44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24312" y="6870994"/>
              <a:ext cx="603073" cy="632435"/>
            </a:xfrm>
            <a:custGeom>
              <a:avLst/>
              <a:gdLst>
                <a:gd name="T0" fmla="*/ 45 w 267"/>
                <a:gd name="T1" fmla="*/ 280 h 280"/>
                <a:gd name="T2" fmla="*/ 57 w 267"/>
                <a:gd name="T3" fmla="*/ 274 h 280"/>
                <a:gd name="T4" fmla="*/ 98 w 267"/>
                <a:gd name="T5" fmla="*/ 260 h 280"/>
                <a:gd name="T6" fmla="*/ 114 w 267"/>
                <a:gd name="T7" fmla="*/ 255 h 280"/>
                <a:gd name="T8" fmla="*/ 136 w 267"/>
                <a:gd name="T9" fmla="*/ 248 h 280"/>
                <a:gd name="T10" fmla="*/ 134 w 267"/>
                <a:gd name="T11" fmla="*/ 235 h 280"/>
                <a:gd name="T12" fmla="*/ 141 w 267"/>
                <a:gd name="T13" fmla="*/ 219 h 280"/>
                <a:gd name="T14" fmla="*/ 157 w 267"/>
                <a:gd name="T15" fmla="*/ 228 h 280"/>
                <a:gd name="T16" fmla="*/ 159 w 267"/>
                <a:gd name="T17" fmla="*/ 240 h 280"/>
                <a:gd name="T18" fmla="*/ 175 w 267"/>
                <a:gd name="T19" fmla="*/ 233 h 280"/>
                <a:gd name="T20" fmla="*/ 189 w 267"/>
                <a:gd name="T21" fmla="*/ 232 h 280"/>
                <a:gd name="T22" fmla="*/ 219 w 267"/>
                <a:gd name="T23" fmla="*/ 214 h 280"/>
                <a:gd name="T24" fmla="*/ 233 w 267"/>
                <a:gd name="T25" fmla="*/ 208 h 280"/>
                <a:gd name="T26" fmla="*/ 246 w 267"/>
                <a:gd name="T27" fmla="*/ 203 h 280"/>
                <a:gd name="T28" fmla="*/ 267 w 267"/>
                <a:gd name="T29" fmla="*/ 192 h 280"/>
                <a:gd name="T30" fmla="*/ 258 w 267"/>
                <a:gd name="T31" fmla="*/ 153 h 280"/>
                <a:gd name="T32" fmla="*/ 264 w 267"/>
                <a:gd name="T33" fmla="*/ 137 h 280"/>
                <a:gd name="T34" fmla="*/ 248 w 267"/>
                <a:gd name="T35" fmla="*/ 112 h 280"/>
                <a:gd name="T36" fmla="*/ 244 w 267"/>
                <a:gd name="T37" fmla="*/ 89 h 280"/>
                <a:gd name="T38" fmla="*/ 235 w 267"/>
                <a:gd name="T39" fmla="*/ 66 h 280"/>
                <a:gd name="T40" fmla="*/ 223 w 267"/>
                <a:gd name="T41" fmla="*/ 29 h 280"/>
                <a:gd name="T42" fmla="*/ 216 w 267"/>
                <a:gd name="T43" fmla="*/ 5 h 280"/>
                <a:gd name="T44" fmla="*/ 184 w 267"/>
                <a:gd name="T45" fmla="*/ 4 h 280"/>
                <a:gd name="T46" fmla="*/ 168 w 267"/>
                <a:gd name="T47" fmla="*/ 2 h 280"/>
                <a:gd name="T48" fmla="*/ 100 w 267"/>
                <a:gd name="T49" fmla="*/ 0 h 280"/>
                <a:gd name="T50" fmla="*/ 39 w 267"/>
                <a:gd name="T51" fmla="*/ 0 h 280"/>
                <a:gd name="T52" fmla="*/ 0 w 267"/>
                <a:gd name="T53" fmla="*/ 2 h 280"/>
                <a:gd name="T54" fmla="*/ 6 w 267"/>
                <a:gd name="T55" fmla="*/ 18 h 280"/>
                <a:gd name="T56" fmla="*/ 20 w 267"/>
                <a:gd name="T57" fmla="*/ 110 h 280"/>
                <a:gd name="T58" fmla="*/ 32 w 267"/>
                <a:gd name="T59" fmla="*/ 192 h 280"/>
                <a:gd name="T60" fmla="*/ 32 w 267"/>
                <a:gd name="T61" fmla="*/ 212 h 280"/>
                <a:gd name="T62" fmla="*/ 38 w 267"/>
                <a:gd name="T63" fmla="*/ 249 h 280"/>
                <a:gd name="T64" fmla="*/ 41 w 267"/>
                <a:gd name="T65" fmla="*/ 276 h 280"/>
                <a:gd name="T66" fmla="*/ 45 w 267"/>
                <a:gd name="T67" fmla="*/ 280 h 280"/>
                <a:gd name="T68" fmla="*/ 45 w 267"/>
                <a:gd name="T69" fmla="*/ 280 h 280"/>
                <a:gd name="T70" fmla="*/ 45 w 267"/>
                <a:gd name="T7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" h="280">
                  <a:moveTo>
                    <a:pt x="45" y="280"/>
                  </a:moveTo>
                  <a:lnTo>
                    <a:pt x="57" y="274"/>
                  </a:lnTo>
                  <a:lnTo>
                    <a:pt x="98" y="260"/>
                  </a:lnTo>
                  <a:lnTo>
                    <a:pt x="114" y="255"/>
                  </a:lnTo>
                  <a:lnTo>
                    <a:pt x="136" y="248"/>
                  </a:lnTo>
                  <a:lnTo>
                    <a:pt x="134" y="235"/>
                  </a:lnTo>
                  <a:lnTo>
                    <a:pt x="141" y="219"/>
                  </a:lnTo>
                  <a:lnTo>
                    <a:pt x="157" y="228"/>
                  </a:lnTo>
                  <a:lnTo>
                    <a:pt x="159" y="240"/>
                  </a:lnTo>
                  <a:lnTo>
                    <a:pt x="175" y="233"/>
                  </a:lnTo>
                  <a:lnTo>
                    <a:pt x="189" y="232"/>
                  </a:lnTo>
                  <a:lnTo>
                    <a:pt x="219" y="214"/>
                  </a:lnTo>
                  <a:lnTo>
                    <a:pt x="233" y="208"/>
                  </a:lnTo>
                  <a:lnTo>
                    <a:pt x="246" y="203"/>
                  </a:lnTo>
                  <a:lnTo>
                    <a:pt x="267" y="192"/>
                  </a:lnTo>
                  <a:lnTo>
                    <a:pt x="258" y="153"/>
                  </a:lnTo>
                  <a:lnTo>
                    <a:pt x="264" y="137"/>
                  </a:lnTo>
                  <a:lnTo>
                    <a:pt x="248" y="112"/>
                  </a:lnTo>
                  <a:lnTo>
                    <a:pt x="244" y="89"/>
                  </a:lnTo>
                  <a:lnTo>
                    <a:pt x="235" y="66"/>
                  </a:lnTo>
                  <a:lnTo>
                    <a:pt x="223" y="29"/>
                  </a:lnTo>
                  <a:lnTo>
                    <a:pt x="216" y="5"/>
                  </a:lnTo>
                  <a:lnTo>
                    <a:pt x="184" y="4"/>
                  </a:lnTo>
                  <a:lnTo>
                    <a:pt x="168" y="2"/>
                  </a:lnTo>
                  <a:lnTo>
                    <a:pt x="100" y="0"/>
                  </a:lnTo>
                  <a:lnTo>
                    <a:pt x="39" y="0"/>
                  </a:lnTo>
                  <a:lnTo>
                    <a:pt x="0" y="2"/>
                  </a:lnTo>
                  <a:lnTo>
                    <a:pt x="6" y="18"/>
                  </a:lnTo>
                  <a:lnTo>
                    <a:pt x="20" y="110"/>
                  </a:lnTo>
                  <a:lnTo>
                    <a:pt x="32" y="192"/>
                  </a:lnTo>
                  <a:lnTo>
                    <a:pt x="32" y="212"/>
                  </a:lnTo>
                  <a:lnTo>
                    <a:pt x="38" y="249"/>
                  </a:lnTo>
                  <a:lnTo>
                    <a:pt x="41" y="276"/>
                  </a:lnTo>
                  <a:lnTo>
                    <a:pt x="45" y="280"/>
                  </a:lnTo>
                  <a:lnTo>
                    <a:pt x="45" y="280"/>
                  </a:lnTo>
                  <a:lnTo>
                    <a:pt x="45" y="2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16">
              <a:extLst>
                <a:ext uri="{FF2B5EF4-FFF2-40B4-BE49-F238E27FC236}">
                  <a16:creationId xmlns:a16="http://schemas.microsoft.com/office/drawing/2014/main" id="{A2948A4F-53E3-B594-57F5-28DA0EF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76837" y="7365649"/>
              <a:ext cx="659540" cy="557899"/>
            </a:xfrm>
            <a:custGeom>
              <a:avLst/>
              <a:gdLst>
                <a:gd name="T0" fmla="*/ 52 w 292"/>
                <a:gd name="T1" fmla="*/ 247 h 247"/>
                <a:gd name="T2" fmla="*/ 82 w 292"/>
                <a:gd name="T3" fmla="*/ 235 h 247"/>
                <a:gd name="T4" fmla="*/ 107 w 292"/>
                <a:gd name="T5" fmla="*/ 226 h 247"/>
                <a:gd name="T6" fmla="*/ 127 w 292"/>
                <a:gd name="T7" fmla="*/ 223 h 247"/>
                <a:gd name="T8" fmla="*/ 148 w 292"/>
                <a:gd name="T9" fmla="*/ 205 h 247"/>
                <a:gd name="T10" fmla="*/ 169 w 292"/>
                <a:gd name="T11" fmla="*/ 194 h 247"/>
                <a:gd name="T12" fmla="*/ 184 w 292"/>
                <a:gd name="T13" fmla="*/ 203 h 247"/>
                <a:gd name="T14" fmla="*/ 200 w 292"/>
                <a:gd name="T15" fmla="*/ 208 h 247"/>
                <a:gd name="T16" fmla="*/ 189 w 292"/>
                <a:gd name="T17" fmla="*/ 191 h 247"/>
                <a:gd name="T18" fmla="*/ 203 w 292"/>
                <a:gd name="T19" fmla="*/ 180 h 247"/>
                <a:gd name="T20" fmla="*/ 214 w 292"/>
                <a:gd name="T21" fmla="*/ 171 h 247"/>
                <a:gd name="T22" fmla="*/ 226 w 292"/>
                <a:gd name="T23" fmla="*/ 173 h 247"/>
                <a:gd name="T24" fmla="*/ 228 w 292"/>
                <a:gd name="T25" fmla="*/ 189 h 247"/>
                <a:gd name="T26" fmla="*/ 239 w 292"/>
                <a:gd name="T27" fmla="*/ 199 h 247"/>
                <a:gd name="T28" fmla="*/ 251 w 292"/>
                <a:gd name="T29" fmla="*/ 212 h 247"/>
                <a:gd name="T30" fmla="*/ 260 w 292"/>
                <a:gd name="T31" fmla="*/ 219 h 247"/>
                <a:gd name="T32" fmla="*/ 271 w 292"/>
                <a:gd name="T33" fmla="*/ 226 h 247"/>
                <a:gd name="T34" fmla="*/ 273 w 292"/>
                <a:gd name="T35" fmla="*/ 214 h 247"/>
                <a:gd name="T36" fmla="*/ 281 w 292"/>
                <a:gd name="T37" fmla="*/ 201 h 247"/>
                <a:gd name="T38" fmla="*/ 292 w 292"/>
                <a:gd name="T39" fmla="*/ 191 h 247"/>
                <a:gd name="T40" fmla="*/ 289 w 292"/>
                <a:gd name="T41" fmla="*/ 173 h 247"/>
                <a:gd name="T42" fmla="*/ 280 w 292"/>
                <a:gd name="T43" fmla="*/ 162 h 247"/>
                <a:gd name="T44" fmla="*/ 278 w 292"/>
                <a:gd name="T45" fmla="*/ 150 h 247"/>
                <a:gd name="T46" fmla="*/ 285 w 292"/>
                <a:gd name="T47" fmla="*/ 137 h 247"/>
                <a:gd name="T48" fmla="*/ 290 w 292"/>
                <a:gd name="T49" fmla="*/ 121 h 247"/>
                <a:gd name="T50" fmla="*/ 289 w 292"/>
                <a:gd name="T51" fmla="*/ 109 h 247"/>
                <a:gd name="T52" fmla="*/ 273 w 292"/>
                <a:gd name="T53" fmla="*/ 119 h 247"/>
                <a:gd name="T54" fmla="*/ 255 w 292"/>
                <a:gd name="T55" fmla="*/ 126 h 247"/>
                <a:gd name="T56" fmla="*/ 246 w 292"/>
                <a:gd name="T57" fmla="*/ 119 h 247"/>
                <a:gd name="T58" fmla="*/ 239 w 292"/>
                <a:gd name="T59" fmla="*/ 105 h 247"/>
                <a:gd name="T60" fmla="*/ 239 w 292"/>
                <a:gd name="T61" fmla="*/ 93 h 247"/>
                <a:gd name="T62" fmla="*/ 241 w 292"/>
                <a:gd name="T63" fmla="*/ 80 h 247"/>
                <a:gd name="T64" fmla="*/ 242 w 292"/>
                <a:gd name="T65" fmla="*/ 68 h 247"/>
                <a:gd name="T66" fmla="*/ 251 w 292"/>
                <a:gd name="T67" fmla="*/ 52 h 247"/>
                <a:gd name="T68" fmla="*/ 249 w 292"/>
                <a:gd name="T69" fmla="*/ 39 h 247"/>
                <a:gd name="T70" fmla="*/ 237 w 292"/>
                <a:gd name="T71" fmla="*/ 30 h 247"/>
                <a:gd name="T72" fmla="*/ 216 w 292"/>
                <a:gd name="T73" fmla="*/ 25 h 247"/>
                <a:gd name="T74" fmla="*/ 175 w 292"/>
                <a:gd name="T75" fmla="*/ 13 h 247"/>
                <a:gd name="T76" fmla="*/ 146 w 292"/>
                <a:gd name="T77" fmla="*/ 7 h 247"/>
                <a:gd name="T78" fmla="*/ 134 w 292"/>
                <a:gd name="T79" fmla="*/ 5 h 247"/>
                <a:gd name="T80" fmla="*/ 118 w 292"/>
                <a:gd name="T81" fmla="*/ 4 h 247"/>
                <a:gd name="T82" fmla="*/ 102 w 292"/>
                <a:gd name="T83" fmla="*/ 0 h 247"/>
                <a:gd name="T84" fmla="*/ 91 w 292"/>
                <a:gd name="T85" fmla="*/ 13 h 247"/>
                <a:gd name="T86" fmla="*/ 79 w 292"/>
                <a:gd name="T87" fmla="*/ 25 h 247"/>
                <a:gd name="T88" fmla="*/ 66 w 292"/>
                <a:gd name="T89" fmla="*/ 23 h 247"/>
                <a:gd name="T90" fmla="*/ 55 w 292"/>
                <a:gd name="T91" fmla="*/ 14 h 247"/>
                <a:gd name="T92" fmla="*/ 41 w 292"/>
                <a:gd name="T93" fmla="*/ 20 h 247"/>
                <a:gd name="T94" fmla="*/ 32 w 292"/>
                <a:gd name="T95" fmla="*/ 13 h 247"/>
                <a:gd name="T96" fmla="*/ 16 w 292"/>
                <a:gd name="T97" fmla="*/ 11 h 247"/>
                <a:gd name="T98" fmla="*/ 2 w 292"/>
                <a:gd name="T99" fmla="*/ 14 h 247"/>
                <a:gd name="T100" fmla="*/ 0 w 292"/>
                <a:gd name="T101" fmla="*/ 57 h 247"/>
                <a:gd name="T102" fmla="*/ 6 w 292"/>
                <a:gd name="T103" fmla="*/ 73 h 247"/>
                <a:gd name="T104" fmla="*/ 13 w 292"/>
                <a:gd name="T105" fmla="*/ 98 h 247"/>
                <a:gd name="T106" fmla="*/ 22 w 292"/>
                <a:gd name="T107" fmla="*/ 130 h 247"/>
                <a:gd name="T108" fmla="*/ 34 w 292"/>
                <a:gd name="T109" fmla="*/ 182 h 247"/>
                <a:gd name="T110" fmla="*/ 43 w 292"/>
                <a:gd name="T111" fmla="*/ 212 h 247"/>
                <a:gd name="T112" fmla="*/ 52 w 292"/>
                <a:gd name="T113" fmla="*/ 247 h 247"/>
                <a:gd name="T114" fmla="*/ 52 w 292"/>
                <a:gd name="T115" fmla="*/ 247 h 247"/>
                <a:gd name="T116" fmla="*/ 52 w 292"/>
                <a:gd name="T117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2" h="247">
                  <a:moveTo>
                    <a:pt x="52" y="247"/>
                  </a:moveTo>
                  <a:lnTo>
                    <a:pt x="82" y="235"/>
                  </a:lnTo>
                  <a:lnTo>
                    <a:pt x="107" y="226"/>
                  </a:lnTo>
                  <a:lnTo>
                    <a:pt x="127" y="223"/>
                  </a:lnTo>
                  <a:lnTo>
                    <a:pt x="148" y="205"/>
                  </a:lnTo>
                  <a:lnTo>
                    <a:pt x="169" y="194"/>
                  </a:lnTo>
                  <a:lnTo>
                    <a:pt x="184" y="203"/>
                  </a:lnTo>
                  <a:lnTo>
                    <a:pt x="200" y="208"/>
                  </a:lnTo>
                  <a:lnTo>
                    <a:pt x="189" y="191"/>
                  </a:lnTo>
                  <a:lnTo>
                    <a:pt x="203" y="180"/>
                  </a:lnTo>
                  <a:lnTo>
                    <a:pt x="214" y="171"/>
                  </a:lnTo>
                  <a:lnTo>
                    <a:pt x="226" y="173"/>
                  </a:lnTo>
                  <a:lnTo>
                    <a:pt x="228" y="189"/>
                  </a:lnTo>
                  <a:lnTo>
                    <a:pt x="239" y="199"/>
                  </a:lnTo>
                  <a:lnTo>
                    <a:pt x="251" y="212"/>
                  </a:lnTo>
                  <a:lnTo>
                    <a:pt x="260" y="219"/>
                  </a:lnTo>
                  <a:lnTo>
                    <a:pt x="271" y="226"/>
                  </a:lnTo>
                  <a:lnTo>
                    <a:pt x="273" y="214"/>
                  </a:lnTo>
                  <a:lnTo>
                    <a:pt x="281" y="201"/>
                  </a:lnTo>
                  <a:lnTo>
                    <a:pt x="292" y="191"/>
                  </a:lnTo>
                  <a:lnTo>
                    <a:pt x="289" y="173"/>
                  </a:lnTo>
                  <a:lnTo>
                    <a:pt x="280" y="162"/>
                  </a:lnTo>
                  <a:lnTo>
                    <a:pt x="278" y="150"/>
                  </a:lnTo>
                  <a:lnTo>
                    <a:pt x="285" y="137"/>
                  </a:lnTo>
                  <a:lnTo>
                    <a:pt x="290" y="121"/>
                  </a:lnTo>
                  <a:lnTo>
                    <a:pt x="289" y="109"/>
                  </a:lnTo>
                  <a:lnTo>
                    <a:pt x="273" y="119"/>
                  </a:lnTo>
                  <a:lnTo>
                    <a:pt x="255" y="126"/>
                  </a:lnTo>
                  <a:lnTo>
                    <a:pt x="246" y="119"/>
                  </a:lnTo>
                  <a:lnTo>
                    <a:pt x="239" y="105"/>
                  </a:lnTo>
                  <a:lnTo>
                    <a:pt x="239" y="93"/>
                  </a:lnTo>
                  <a:lnTo>
                    <a:pt x="241" y="80"/>
                  </a:lnTo>
                  <a:lnTo>
                    <a:pt x="242" y="68"/>
                  </a:lnTo>
                  <a:lnTo>
                    <a:pt x="251" y="52"/>
                  </a:lnTo>
                  <a:lnTo>
                    <a:pt x="249" y="39"/>
                  </a:lnTo>
                  <a:lnTo>
                    <a:pt x="237" y="30"/>
                  </a:lnTo>
                  <a:lnTo>
                    <a:pt x="216" y="25"/>
                  </a:lnTo>
                  <a:lnTo>
                    <a:pt x="175" y="13"/>
                  </a:lnTo>
                  <a:lnTo>
                    <a:pt x="146" y="7"/>
                  </a:lnTo>
                  <a:lnTo>
                    <a:pt x="134" y="5"/>
                  </a:lnTo>
                  <a:lnTo>
                    <a:pt x="118" y="4"/>
                  </a:lnTo>
                  <a:lnTo>
                    <a:pt x="102" y="0"/>
                  </a:lnTo>
                  <a:lnTo>
                    <a:pt x="91" y="13"/>
                  </a:lnTo>
                  <a:lnTo>
                    <a:pt x="79" y="25"/>
                  </a:lnTo>
                  <a:lnTo>
                    <a:pt x="66" y="23"/>
                  </a:lnTo>
                  <a:lnTo>
                    <a:pt x="55" y="14"/>
                  </a:lnTo>
                  <a:lnTo>
                    <a:pt x="41" y="20"/>
                  </a:lnTo>
                  <a:lnTo>
                    <a:pt x="32" y="13"/>
                  </a:lnTo>
                  <a:lnTo>
                    <a:pt x="16" y="11"/>
                  </a:lnTo>
                  <a:lnTo>
                    <a:pt x="2" y="14"/>
                  </a:lnTo>
                  <a:lnTo>
                    <a:pt x="0" y="57"/>
                  </a:lnTo>
                  <a:lnTo>
                    <a:pt x="6" y="73"/>
                  </a:lnTo>
                  <a:lnTo>
                    <a:pt x="13" y="98"/>
                  </a:lnTo>
                  <a:lnTo>
                    <a:pt x="22" y="130"/>
                  </a:lnTo>
                  <a:lnTo>
                    <a:pt x="34" y="182"/>
                  </a:lnTo>
                  <a:lnTo>
                    <a:pt x="43" y="212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52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17">
              <a:extLst>
                <a:ext uri="{FF2B5EF4-FFF2-40B4-BE49-F238E27FC236}">
                  <a16:creationId xmlns:a16="http://schemas.microsoft.com/office/drawing/2014/main" id="{FA1A85D6-6EFD-8BF7-D1F1-2F901281C9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61446" y="7871597"/>
              <a:ext cx="695679" cy="616625"/>
            </a:xfrm>
            <a:custGeom>
              <a:avLst/>
              <a:gdLst>
                <a:gd name="T0" fmla="*/ 224 w 308"/>
                <a:gd name="T1" fmla="*/ 273 h 273"/>
                <a:gd name="T2" fmla="*/ 226 w 308"/>
                <a:gd name="T3" fmla="*/ 260 h 273"/>
                <a:gd name="T4" fmla="*/ 221 w 308"/>
                <a:gd name="T5" fmla="*/ 246 h 273"/>
                <a:gd name="T6" fmla="*/ 230 w 308"/>
                <a:gd name="T7" fmla="*/ 234 h 273"/>
                <a:gd name="T8" fmla="*/ 224 w 308"/>
                <a:gd name="T9" fmla="*/ 221 h 273"/>
                <a:gd name="T10" fmla="*/ 233 w 308"/>
                <a:gd name="T11" fmla="*/ 209 h 273"/>
                <a:gd name="T12" fmla="*/ 240 w 308"/>
                <a:gd name="T13" fmla="*/ 196 h 273"/>
                <a:gd name="T14" fmla="*/ 262 w 308"/>
                <a:gd name="T15" fmla="*/ 185 h 273"/>
                <a:gd name="T16" fmla="*/ 286 w 308"/>
                <a:gd name="T17" fmla="*/ 161 h 273"/>
                <a:gd name="T18" fmla="*/ 303 w 308"/>
                <a:gd name="T19" fmla="*/ 143 h 273"/>
                <a:gd name="T20" fmla="*/ 308 w 308"/>
                <a:gd name="T21" fmla="*/ 127 h 273"/>
                <a:gd name="T22" fmla="*/ 295 w 308"/>
                <a:gd name="T23" fmla="*/ 100 h 273"/>
                <a:gd name="T24" fmla="*/ 279 w 308"/>
                <a:gd name="T25" fmla="*/ 98 h 273"/>
                <a:gd name="T26" fmla="*/ 262 w 308"/>
                <a:gd name="T27" fmla="*/ 79 h 273"/>
                <a:gd name="T28" fmla="*/ 246 w 308"/>
                <a:gd name="T29" fmla="*/ 84 h 273"/>
                <a:gd name="T30" fmla="*/ 228 w 308"/>
                <a:gd name="T31" fmla="*/ 63 h 273"/>
                <a:gd name="T32" fmla="*/ 183 w 308"/>
                <a:gd name="T33" fmla="*/ 63 h 273"/>
                <a:gd name="T34" fmla="*/ 171 w 308"/>
                <a:gd name="T35" fmla="*/ 48 h 273"/>
                <a:gd name="T36" fmla="*/ 162 w 308"/>
                <a:gd name="T37" fmla="*/ 41 h 273"/>
                <a:gd name="T38" fmla="*/ 153 w 308"/>
                <a:gd name="T39" fmla="*/ 32 h 273"/>
                <a:gd name="T40" fmla="*/ 149 w 308"/>
                <a:gd name="T41" fmla="*/ 16 h 273"/>
                <a:gd name="T42" fmla="*/ 141 w 308"/>
                <a:gd name="T43" fmla="*/ 2 h 273"/>
                <a:gd name="T44" fmla="*/ 123 w 308"/>
                <a:gd name="T45" fmla="*/ 0 h 273"/>
                <a:gd name="T46" fmla="*/ 105 w 308"/>
                <a:gd name="T47" fmla="*/ 27 h 273"/>
                <a:gd name="T48" fmla="*/ 91 w 308"/>
                <a:gd name="T49" fmla="*/ 38 h 273"/>
                <a:gd name="T50" fmla="*/ 36 w 308"/>
                <a:gd name="T51" fmla="*/ 77 h 273"/>
                <a:gd name="T52" fmla="*/ 0 w 308"/>
                <a:gd name="T53" fmla="*/ 98 h 273"/>
                <a:gd name="T54" fmla="*/ 2 w 308"/>
                <a:gd name="T55" fmla="*/ 128 h 273"/>
                <a:gd name="T56" fmla="*/ 14 w 308"/>
                <a:gd name="T57" fmla="*/ 134 h 273"/>
                <a:gd name="T58" fmla="*/ 19 w 308"/>
                <a:gd name="T59" fmla="*/ 143 h 273"/>
                <a:gd name="T60" fmla="*/ 28 w 308"/>
                <a:gd name="T61" fmla="*/ 155 h 273"/>
                <a:gd name="T62" fmla="*/ 37 w 308"/>
                <a:gd name="T63" fmla="*/ 168 h 273"/>
                <a:gd name="T64" fmla="*/ 44 w 308"/>
                <a:gd name="T65" fmla="*/ 178 h 273"/>
                <a:gd name="T66" fmla="*/ 50 w 308"/>
                <a:gd name="T67" fmla="*/ 193 h 273"/>
                <a:gd name="T68" fmla="*/ 59 w 308"/>
                <a:gd name="T69" fmla="*/ 203 h 273"/>
                <a:gd name="T70" fmla="*/ 69 w 308"/>
                <a:gd name="T71" fmla="*/ 212 h 273"/>
                <a:gd name="T72" fmla="*/ 85 w 308"/>
                <a:gd name="T73" fmla="*/ 219 h 273"/>
                <a:gd name="T74" fmla="*/ 98 w 308"/>
                <a:gd name="T75" fmla="*/ 228 h 273"/>
                <a:gd name="T76" fmla="*/ 110 w 308"/>
                <a:gd name="T77" fmla="*/ 232 h 273"/>
                <a:gd name="T78" fmla="*/ 119 w 308"/>
                <a:gd name="T79" fmla="*/ 241 h 273"/>
                <a:gd name="T80" fmla="*/ 132 w 308"/>
                <a:gd name="T81" fmla="*/ 244 h 273"/>
                <a:gd name="T82" fmla="*/ 144 w 308"/>
                <a:gd name="T83" fmla="*/ 244 h 273"/>
                <a:gd name="T84" fmla="*/ 157 w 308"/>
                <a:gd name="T85" fmla="*/ 248 h 273"/>
                <a:gd name="T86" fmla="*/ 169 w 308"/>
                <a:gd name="T87" fmla="*/ 257 h 273"/>
                <a:gd name="T88" fmla="*/ 181 w 308"/>
                <a:gd name="T89" fmla="*/ 260 h 273"/>
                <a:gd name="T90" fmla="*/ 196 w 308"/>
                <a:gd name="T91" fmla="*/ 266 h 273"/>
                <a:gd name="T92" fmla="*/ 208 w 308"/>
                <a:gd name="T93" fmla="*/ 267 h 273"/>
                <a:gd name="T94" fmla="*/ 224 w 308"/>
                <a:gd name="T95" fmla="*/ 273 h 273"/>
                <a:gd name="T96" fmla="*/ 224 w 308"/>
                <a:gd name="T97" fmla="*/ 273 h 273"/>
                <a:gd name="T98" fmla="*/ 224 w 308"/>
                <a:gd name="T99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273">
                  <a:moveTo>
                    <a:pt x="224" y="273"/>
                  </a:moveTo>
                  <a:lnTo>
                    <a:pt x="226" y="260"/>
                  </a:lnTo>
                  <a:lnTo>
                    <a:pt x="221" y="246"/>
                  </a:lnTo>
                  <a:lnTo>
                    <a:pt x="230" y="234"/>
                  </a:lnTo>
                  <a:lnTo>
                    <a:pt x="224" y="221"/>
                  </a:lnTo>
                  <a:lnTo>
                    <a:pt x="233" y="209"/>
                  </a:lnTo>
                  <a:lnTo>
                    <a:pt x="240" y="196"/>
                  </a:lnTo>
                  <a:lnTo>
                    <a:pt x="262" y="185"/>
                  </a:lnTo>
                  <a:lnTo>
                    <a:pt x="286" y="161"/>
                  </a:lnTo>
                  <a:lnTo>
                    <a:pt x="303" y="143"/>
                  </a:lnTo>
                  <a:lnTo>
                    <a:pt x="308" y="127"/>
                  </a:lnTo>
                  <a:lnTo>
                    <a:pt x="295" y="100"/>
                  </a:lnTo>
                  <a:lnTo>
                    <a:pt x="279" y="98"/>
                  </a:lnTo>
                  <a:lnTo>
                    <a:pt x="262" y="79"/>
                  </a:lnTo>
                  <a:lnTo>
                    <a:pt x="246" y="84"/>
                  </a:lnTo>
                  <a:lnTo>
                    <a:pt x="228" y="63"/>
                  </a:lnTo>
                  <a:lnTo>
                    <a:pt x="183" y="63"/>
                  </a:lnTo>
                  <a:lnTo>
                    <a:pt x="171" y="48"/>
                  </a:lnTo>
                  <a:lnTo>
                    <a:pt x="162" y="41"/>
                  </a:lnTo>
                  <a:lnTo>
                    <a:pt x="153" y="32"/>
                  </a:lnTo>
                  <a:lnTo>
                    <a:pt x="149" y="16"/>
                  </a:lnTo>
                  <a:lnTo>
                    <a:pt x="141" y="2"/>
                  </a:lnTo>
                  <a:lnTo>
                    <a:pt x="123" y="0"/>
                  </a:lnTo>
                  <a:lnTo>
                    <a:pt x="105" y="27"/>
                  </a:lnTo>
                  <a:lnTo>
                    <a:pt x="91" y="38"/>
                  </a:lnTo>
                  <a:lnTo>
                    <a:pt x="36" y="77"/>
                  </a:lnTo>
                  <a:lnTo>
                    <a:pt x="0" y="98"/>
                  </a:lnTo>
                  <a:lnTo>
                    <a:pt x="2" y="128"/>
                  </a:lnTo>
                  <a:lnTo>
                    <a:pt x="14" y="134"/>
                  </a:lnTo>
                  <a:lnTo>
                    <a:pt x="19" y="143"/>
                  </a:lnTo>
                  <a:lnTo>
                    <a:pt x="28" y="155"/>
                  </a:lnTo>
                  <a:lnTo>
                    <a:pt x="37" y="168"/>
                  </a:lnTo>
                  <a:lnTo>
                    <a:pt x="44" y="178"/>
                  </a:lnTo>
                  <a:lnTo>
                    <a:pt x="50" y="193"/>
                  </a:lnTo>
                  <a:lnTo>
                    <a:pt x="59" y="203"/>
                  </a:lnTo>
                  <a:lnTo>
                    <a:pt x="69" y="212"/>
                  </a:lnTo>
                  <a:lnTo>
                    <a:pt x="85" y="219"/>
                  </a:lnTo>
                  <a:lnTo>
                    <a:pt x="98" y="228"/>
                  </a:lnTo>
                  <a:lnTo>
                    <a:pt x="110" y="232"/>
                  </a:lnTo>
                  <a:lnTo>
                    <a:pt x="119" y="241"/>
                  </a:lnTo>
                  <a:lnTo>
                    <a:pt x="132" y="244"/>
                  </a:lnTo>
                  <a:lnTo>
                    <a:pt x="144" y="244"/>
                  </a:lnTo>
                  <a:lnTo>
                    <a:pt x="157" y="248"/>
                  </a:lnTo>
                  <a:lnTo>
                    <a:pt x="169" y="257"/>
                  </a:lnTo>
                  <a:lnTo>
                    <a:pt x="181" y="260"/>
                  </a:lnTo>
                  <a:lnTo>
                    <a:pt x="196" y="266"/>
                  </a:lnTo>
                  <a:lnTo>
                    <a:pt x="208" y="267"/>
                  </a:lnTo>
                  <a:lnTo>
                    <a:pt x="224" y="273"/>
                  </a:lnTo>
                  <a:lnTo>
                    <a:pt x="224" y="273"/>
                  </a:lnTo>
                  <a:lnTo>
                    <a:pt x="224" y="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18">
              <a:extLst>
                <a:ext uri="{FF2B5EF4-FFF2-40B4-BE49-F238E27FC236}">
                  <a16:creationId xmlns:a16="http://schemas.microsoft.com/office/drawing/2014/main" id="{FB718123-E2A9-CB1D-7E69-5FF835803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30653" y="8092950"/>
              <a:ext cx="867340" cy="670834"/>
            </a:xfrm>
            <a:custGeom>
              <a:avLst/>
              <a:gdLst>
                <a:gd name="T0" fmla="*/ 149 w 384"/>
                <a:gd name="T1" fmla="*/ 297 h 297"/>
                <a:gd name="T2" fmla="*/ 189 w 384"/>
                <a:gd name="T3" fmla="*/ 267 h 297"/>
                <a:gd name="T4" fmla="*/ 203 w 384"/>
                <a:gd name="T5" fmla="*/ 257 h 297"/>
                <a:gd name="T6" fmla="*/ 217 w 384"/>
                <a:gd name="T7" fmla="*/ 244 h 297"/>
                <a:gd name="T8" fmla="*/ 231 w 384"/>
                <a:gd name="T9" fmla="*/ 237 h 297"/>
                <a:gd name="T10" fmla="*/ 271 w 384"/>
                <a:gd name="T11" fmla="*/ 200 h 297"/>
                <a:gd name="T12" fmla="*/ 333 w 384"/>
                <a:gd name="T13" fmla="*/ 146 h 297"/>
                <a:gd name="T14" fmla="*/ 365 w 384"/>
                <a:gd name="T15" fmla="*/ 146 h 297"/>
                <a:gd name="T16" fmla="*/ 384 w 384"/>
                <a:gd name="T17" fmla="*/ 148 h 297"/>
                <a:gd name="T18" fmla="*/ 372 w 384"/>
                <a:gd name="T19" fmla="*/ 144 h 297"/>
                <a:gd name="T20" fmla="*/ 356 w 384"/>
                <a:gd name="T21" fmla="*/ 144 h 297"/>
                <a:gd name="T22" fmla="*/ 343 w 384"/>
                <a:gd name="T23" fmla="*/ 134 h 297"/>
                <a:gd name="T24" fmla="*/ 335 w 384"/>
                <a:gd name="T25" fmla="*/ 127 h 297"/>
                <a:gd name="T26" fmla="*/ 322 w 384"/>
                <a:gd name="T27" fmla="*/ 121 h 297"/>
                <a:gd name="T28" fmla="*/ 311 w 384"/>
                <a:gd name="T29" fmla="*/ 118 h 297"/>
                <a:gd name="T30" fmla="*/ 299 w 384"/>
                <a:gd name="T31" fmla="*/ 109 h 297"/>
                <a:gd name="T32" fmla="*/ 290 w 384"/>
                <a:gd name="T33" fmla="*/ 102 h 297"/>
                <a:gd name="T34" fmla="*/ 283 w 384"/>
                <a:gd name="T35" fmla="*/ 84 h 297"/>
                <a:gd name="T36" fmla="*/ 274 w 384"/>
                <a:gd name="T37" fmla="*/ 77 h 297"/>
                <a:gd name="T38" fmla="*/ 265 w 384"/>
                <a:gd name="T39" fmla="*/ 63 h 297"/>
                <a:gd name="T40" fmla="*/ 260 w 384"/>
                <a:gd name="T41" fmla="*/ 48 h 297"/>
                <a:gd name="T42" fmla="*/ 249 w 384"/>
                <a:gd name="T43" fmla="*/ 41 h 297"/>
                <a:gd name="T44" fmla="*/ 240 w 384"/>
                <a:gd name="T45" fmla="*/ 30 h 297"/>
                <a:gd name="T46" fmla="*/ 235 w 384"/>
                <a:gd name="T47" fmla="*/ 0 h 297"/>
                <a:gd name="T48" fmla="*/ 201 w 384"/>
                <a:gd name="T49" fmla="*/ 4 h 297"/>
                <a:gd name="T50" fmla="*/ 176 w 384"/>
                <a:gd name="T51" fmla="*/ 0 h 297"/>
                <a:gd name="T52" fmla="*/ 133 w 384"/>
                <a:gd name="T53" fmla="*/ 0 h 297"/>
                <a:gd name="T54" fmla="*/ 66 w 384"/>
                <a:gd name="T55" fmla="*/ 2 h 297"/>
                <a:gd name="T56" fmla="*/ 57 w 384"/>
                <a:gd name="T57" fmla="*/ 47 h 297"/>
                <a:gd name="T58" fmla="*/ 37 w 384"/>
                <a:gd name="T59" fmla="*/ 48 h 297"/>
                <a:gd name="T60" fmla="*/ 28 w 384"/>
                <a:gd name="T61" fmla="*/ 63 h 297"/>
                <a:gd name="T62" fmla="*/ 20 w 384"/>
                <a:gd name="T63" fmla="*/ 95 h 297"/>
                <a:gd name="T64" fmla="*/ 0 w 384"/>
                <a:gd name="T65" fmla="*/ 146 h 297"/>
                <a:gd name="T66" fmla="*/ 11 w 384"/>
                <a:gd name="T67" fmla="*/ 160 h 297"/>
                <a:gd name="T68" fmla="*/ 27 w 384"/>
                <a:gd name="T69" fmla="*/ 162 h 297"/>
                <a:gd name="T70" fmla="*/ 41 w 384"/>
                <a:gd name="T71" fmla="*/ 155 h 297"/>
                <a:gd name="T72" fmla="*/ 52 w 384"/>
                <a:gd name="T73" fmla="*/ 166 h 297"/>
                <a:gd name="T74" fmla="*/ 66 w 384"/>
                <a:gd name="T75" fmla="*/ 155 h 297"/>
                <a:gd name="T76" fmla="*/ 78 w 384"/>
                <a:gd name="T77" fmla="*/ 169 h 297"/>
                <a:gd name="T78" fmla="*/ 85 w 384"/>
                <a:gd name="T79" fmla="*/ 184 h 297"/>
                <a:gd name="T80" fmla="*/ 96 w 384"/>
                <a:gd name="T81" fmla="*/ 198 h 297"/>
                <a:gd name="T82" fmla="*/ 109 w 384"/>
                <a:gd name="T83" fmla="*/ 200 h 297"/>
                <a:gd name="T84" fmla="*/ 94 w 384"/>
                <a:gd name="T85" fmla="*/ 210 h 297"/>
                <a:gd name="T86" fmla="*/ 100 w 384"/>
                <a:gd name="T87" fmla="*/ 225 h 297"/>
                <a:gd name="T88" fmla="*/ 98 w 384"/>
                <a:gd name="T89" fmla="*/ 241 h 297"/>
                <a:gd name="T90" fmla="*/ 103 w 384"/>
                <a:gd name="T91" fmla="*/ 253 h 297"/>
                <a:gd name="T92" fmla="*/ 116 w 384"/>
                <a:gd name="T93" fmla="*/ 258 h 297"/>
                <a:gd name="T94" fmla="*/ 116 w 384"/>
                <a:gd name="T95" fmla="*/ 274 h 297"/>
                <a:gd name="T96" fmla="*/ 132 w 384"/>
                <a:gd name="T97" fmla="*/ 276 h 297"/>
                <a:gd name="T98" fmla="*/ 144 w 384"/>
                <a:gd name="T99" fmla="*/ 287 h 297"/>
                <a:gd name="T100" fmla="*/ 153 w 384"/>
                <a:gd name="T101" fmla="*/ 297 h 297"/>
                <a:gd name="T102" fmla="*/ 149 w 384"/>
                <a:gd name="T103" fmla="*/ 297 h 297"/>
                <a:gd name="T104" fmla="*/ 149 w 384"/>
                <a:gd name="T105" fmla="*/ 297 h 297"/>
                <a:gd name="T106" fmla="*/ 149 w 384"/>
                <a:gd name="T10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4" h="297">
                  <a:moveTo>
                    <a:pt x="149" y="297"/>
                  </a:moveTo>
                  <a:lnTo>
                    <a:pt x="189" y="267"/>
                  </a:lnTo>
                  <a:lnTo>
                    <a:pt x="203" y="257"/>
                  </a:lnTo>
                  <a:lnTo>
                    <a:pt x="217" y="244"/>
                  </a:lnTo>
                  <a:lnTo>
                    <a:pt x="231" y="237"/>
                  </a:lnTo>
                  <a:lnTo>
                    <a:pt x="271" y="200"/>
                  </a:lnTo>
                  <a:lnTo>
                    <a:pt x="333" y="146"/>
                  </a:lnTo>
                  <a:lnTo>
                    <a:pt x="365" y="146"/>
                  </a:lnTo>
                  <a:lnTo>
                    <a:pt x="384" y="148"/>
                  </a:lnTo>
                  <a:lnTo>
                    <a:pt x="372" y="144"/>
                  </a:lnTo>
                  <a:lnTo>
                    <a:pt x="356" y="144"/>
                  </a:lnTo>
                  <a:lnTo>
                    <a:pt x="343" y="134"/>
                  </a:lnTo>
                  <a:lnTo>
                    <a:pt x="335" y="127"/>
                  </a:lnTo>
                  <a:lnTo>
                    <a:pt x="322" y="121"/>
                  </a:lnTo>
                  <a:lnTo>
                    <a:pt x="311" y="118"/>
                  </a:lnTo>
                  <a:lnTo>
                    <a:pt x="299" y="109"/>
                  </a:lnTo>
                  <a:lnTo>
                    <a:pt x="290" y="102"/>
                  </a:lnTo>
                  <a:lnTo>
                    <a:pt x="283" y="84"/>
                  </a:lnTo>
                  <a:lnTo>
                    <a:pt x="274" y="77"/>
                  </a:lnTo>
                  <a:lnTo>
                    <a:pt x="265" y="63"/>
                  </a:lnTo>
                  <a:lnTo>
                    <a:pt x="260" y="48"/>
                  </a:lnTo>
                  <a:lnTo>
                    <a:pt x="249" y="41"/>
                  </a:lnTo>
                  <a:lnTo>
                    <a:pt x="240" y="30"/>
                  </a:lnTo>
                  <a:lnTo>
                    <a:pt x="235" y="0"/>
                  </a:lnTo>
                  <a:lnTo>
                    <a:pt x="201" y="4"/>
                  </a:lnTo>
                  <a:lnTo>
                    <a:pt x="176" y="0"/>
                  </a:lnTo>
                  <a:lnTo>
                    <a:pt x="133" y="0"/>
                  </a:lnTo>
                  <a:lnTo>
                    <a:pt x="66" y="2"/>
                  </a:lnTo>
                  <a:lnTo>
                    <a:pt x="57" y="47"/>
                  </a:lnTo>
                  <a:lnTo>
                    <a:pt x="37" y="48"/>
                  </a:lnTo>
                  <a:lnTo>
                    <a:pt x="28" y="63"/>
                  </a:lnTo>
                  <a:lnTo>
                    <a:pt x="20" y="95"/>
                  </a:lnTo>
                  <a:lnTo>
                    <a:pt x="0" y="146"/>
                  </a:lnTo>
                  <a:lnTo>
                    <a:pt x="11" y="160"/>
                  </a:lnTo>
                  <a:lnTo>
                    <a:pt x="27" y="162"/>
                  </a:lnTo>
                  <a:lnTo>
                    <a:pt x="41" y="155"/>
                  </a:lnTo>
                  <a:lnTo>
                    <a:pt x="52" y="166"/>
                  </a:lnTo>
                  <a:lnTo>
                    <a:pt x="66" y="155"/>
                  </a:lnTo>
                  <a:lnTo>
                    <a:pt x="78" y="169"/>
                  </a:lnTo>
                  <a:lnTo>
                    <a:pt x="85" y="184"/>
                  </a:lnTo>
                  <a:lnTo>
                    <a:pt x="96" y="198"/>
                  </a:lnTo>
                  <a:lnTo>
                    <a:pt x="109" y="200"/>
                  </a:lnTo>
                  <a:lnTo>
                    <a:pt x="94" y="210"/>
                  </a:lnTo>
                  <a:lnTo>
                    <a:pt x="100" y="225"/>
                  </a:lnTo>
                  <a:lnTo>
                    <a:pt x="98" y="241"/>
                  </a:lnTo>
                  <a:lnTo>
                    <a:pt x="103" y="253"/>
                  </a:lnTo>
                  <a:lnTo>
                    <a:pt x="116" y="258"/>
                  </a:lnTo>
                  <a:lnTo>
                    <a:pt x="116" y="274"/>
                  </a:lnTo>
                  <a:lnTo>
                    <a:pt x="132" y="276"/>
                  </a:lnTo>
                  <a:lnTo>
                    <a:pt x="144" y="287"/>
                  </a:lnTo>
                  <a:lnTo>
                    <a:pt x="153" y="297"/>
                  </a:lnTo>
                  <a:lnTo>
                    <a:pt x="149" y="297"/>
                  </a:lnTo>
                  <a:lnTo>
                    <a:pt x="149" y="297"/>
                  </a:lnTo>
                  <a:lnTo>
                    <a:pt x="149" y="2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19">
              <a:extLst>
                <a:ext uri="{FF2B5EF4-FFF2-40B4-BE49-F238E27FC236}">
                  <a16:creationId xmlns:a16="http://schemas.microsoft.com/office/drawing/2014/main" id="{2B443764-05A9-BBDE-D0EF-D05EFA7F3B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09525" y="8040999"/>
              <a:ext cx="860565" cy="612108"/>
            </a:xfrm>
            <a:custGeom>
              <a:avLst/>
              <a:gdLst>
                <a:gd name="T0" fmla="*/ 239 w 381"/>
                <a:gd name="T1" fmla="*/ 269 h 271"/>
                <a:gd name="T2" fmla="*/ 351 w 381"/>
                <a:gd name="T3" fmla="*/ 271 h 271"/>
                <a:gd name="T4" fmla="*/ 377 w 381"/>
                <a:gd name="T5" fmla="*/ 271 h 271"/>
                <a:gd name="T6" fmla="*/ 376 w 381"/>
                <a:gd name="T7" fmla="*/ 256 h 271"/>
                <a:gd name="T8" fmla="*/ 376 w 381"/>
                <a:gd name="T9" fmla="*/ 176 h 271"/>
                <a:gd name="T10" fmla="*/ 370 w 381"/>
                <a:gd name="T11" fmla="*/ 162 h 271"/>
                <a:gd name="T12" fmla="*/ 376 w 381"/>
                <a:gd name="T13" fmla="*/ 141 h 271"/>
                <a:gd name="T14" fmla="*/ 381 w 381"/>
                <a:gd name="T15" fmla="*/ 125 h 271"/>
                <a:gd name="T16" fmla="*/ 379 w 381"/>
                <a:gd name="T17" fmla="*/ 70 h 271"/>
                <a:gd name="T18" fmla="*/ 379 w 381"/>
                <a:gd name="T19" fmla="*/ 41 h 271"/>
                <a:gd name="T20" fmla="*/ 370 w 381"/>
                <a:gd name="T21" fmla="*/ 27 h 271"/>
                <a:gd name="T22" fmla="*/ 353 w 381"/>
                <a:gd name="T23" fmla="*/ 18 h 271"/>
                <a:gd name="T24" fmla="*/ 335 w 381"/>
                <a:gd name="T25" fmla="*/ 13 h 271"/>
                <a:gd name="T26" fmla="*/ 319 w 381"/>
                <a:gd name="T27" fmla="*/ 4 h 271"/>
                <a:gd name="T28" fmla="*/ 258 w 381"/>
                <a:gd name="T29" fmla="*/ 5 h 271"/>
                <a:gd name="T30" fmla="*/ 244 w 381"/>
                <a:gd name="T31" fmla="*/ 5 h 271"/>
                <a:gd name="T32" fmla="*/ 80 w 381"/>
                <a:gd name="T33" fmla="*/ 4 h 271"/>
                <a:gd name="T34" fmla="*/ 64 w 381"/>
                <a:gd name="T35" fmla="*/ 2 h 271"/>
                <a:gd name="T36" fmla="*/ 0 w 381"/>
                <a:gd name="T37" fmla="*/ 0 h 271"/>
                <a:gd name="T38" fmla="*/ 2 w 381"/>
                <a:gd name="T39" fmla="*/ 16 h 271"/>
                <a:gd name="T40" fmla="*/ 18 w 381"/>
                <a:gd name="T41" fmla="*/ 16 h 271"/>
                <a:gd name="T42" fmla="*/ 23 w 381"/>
                <a:gd name="T43" fmla="*/ 25 h 271"/>
                <a:gd name="T44" fmla="*/ 11 w 381"/>
                <a:gd name="T45" fmla="*/ 41 h 271"/>
                <a:gd name="T46" fmla="*/ 9 w 381"/>
                <a:gd name="T47" fmla="*/ 57 h 271"/>
                <a:gd name="T48" fmla="*/ 18 w 381"/>
                <a:gd name="T49" fmla="*/ 68 h 271"/>
                <a:gd name="T50" fmla="*/ 30 w 381"/>
                <a:gd name="T51" fmla="*/ 75 h 271"/>
                <a:gd name="T52" fmla="*/ 41 w 381"/>
                <a:gd name="T53" fmla="*/ 86 h 271"/>
                <a:gd name="T54" fmla="*/ 29 w 381"/>
                <a:gd name="T55" fmla="*/ 105 h 271"/>
                <a:gd name="T56" fmla="*/ 34 w 381"/>
                <a:gd name="T57" fmla="*/ 118 h 271"/>
                <a:gd name="T58" fmla="*/ 50 w 381"/>
                <a:gd name="T59" fmla="*/ 123 h 271"/>
                <a:gd name="T60" fmla="*/ 48 w 381"/>
                <a:gd name="T61" fmla="*/ 139 h 271"/>
                <a:gd name="T62" fmla="*/ 48 w 381"/>
                <a:gd name="T63" fmla="*/ 155 h 271"/>
                <a:gd name="T64" fmla="*/ 54 w 381"/>
                <a:gd name="T65" fmla="*/ 175 h 271"/>
                <a:gd name="T66" fmla="*/ 64 w 381"/>
                <a:gd name="T67" fmla="*/ 187 h 271"/>
                <a:gd name="T68" fmla="*/ 71 w 381"/>
                <a:gd name="T69" fmla="*/ 199 h 271"/>
                <a:gd name="T70" fmla="*/ 61 w 381"/>
                <a:gd name="T71" fmla="*/ 208 h 271"/>
                <a:gd name="T72" fmla="*/ 66 w 381"/>
                <a:gd name="T73" fmla="*/ 223 h 271"/>
                <a:gd name="T74" fmla="*/ 77 w 381"/>
                <a:gd name="T75" fmla="*/ 240 h 271"/>
                <a:gd name="T76" fmla="*/ 169 w 381"/>
                <a:gd name="T77" fmla="*/ 248 h 271"/>
                <a:gd name="T78" fmla="*/ 212 w 381"/>
                <a:gd name="T79" fmla="*/ 249 h 271"/>
                <a:gd name="T80" fmla="*/ 212 w 381"/>
                <a:gd name="T81" fmla="*/ 269 h 271"/>
                <a:gd name="T82" fmla="*/ 239 w 381"/>
                <a:gd name="T83" fmla="*/ 269 h 271"/>
                <a:gd name="T84" fmla="*/ 239 w 381"/>
                <a:gd name="T85" fmla="*/ 269 h 271"/>
                <a:gd name="T86" fmla="*/ 239 w 381"/>
                <a:gd name="T87" fmla="*/ 26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81" h="271">
                  <a:moveTo>
                    <a:pt x="239" y="269"/>
                  </a:moveTo>
                  <a:lnTo>
                    <a:pt x="351" y="271"/>
                  </a:lnTo>
                  <a:lnTo>
                    <a:pt x="377" y="271"/>
                  </a:lnTo>
                  <a:lnTo>
                    <a:pt x="376" y="256"/>
                  </a:lnTo>
                  <a:lnTo>
                    <a:pt x="376" y="176"/>
                  </a:lnTo>
                  <a:lnTo>
                    <a:pt x="370" y="162"/>
                  </a:lnTo>
                  <a:lnTo>
                    <a:pt x="376" y="141"/>
                  </a:lnTo>
                  <a:lnTo>
                    <a:pt x="381" y="125"/>
                  </a:lnTo>
                  <a:lnTo>
                    <a:pt x="379" y="70"/>
                  </a:lnTo>
                  <a:lnTo>
                    <a:pt x="379" y="41"/>
                  </a:lnTo>
                  <a:lnTo>
                    <a:pt x="370" y="27"/>
                  </a:lnTo>
                  <a:lnTo>
                    <a:pt x="353" y="18"/>
                  </a:lnTo>
                  <a:lnTo>
                    <a:pt x="335" y="13"/>
                  </a:lnTo>
                  <a:lnTo>
                    <a:pt x="319" y="4"/>
                  </a:lnTo>
                  <a:lnTo>
                    <a:pt x="258" y="5"/>
                  </a:lnTo>
                  <a:lnTo>
                    <a:pt x="244" y="5"/>
                  </a:lnTo>
                  <a:lnTo>
                    <a:pt x="80" y="4"/>
                  </a:lnTo>
                  <a:lnTo>
                    <a:pt x="64" y="2"/>
                  </a:lnTo>
                  <a:lnTo>
                    <a:pt x="0" y="0"/>
                  </a:lnTo>
                  <a:lnTo>
                    <a:pt x="2" y="16"/>
                  </a:lnTo>
                  <a:lnTo>
                    <a:pt x="18" y="16"/>
                  </a:lnTo>
                  <a:lnTo>
                    <a:pt x="23" y="25"/>
                  </a:lnTo>
                  <a:lnTo>
                    <a:pt x="11" y="41"/>
                  </a:lnTo>
                  <a:lnTo>
                    <a:pt x="9" y="57"/>
                  </a:lnTo>
                  <a:lnTo>
                    <a:pt x="18" y="68"/>
                  </a:lnTo>
                  <a:lnTo>
                    <a:pt x="30" y="75"/>
                  </a:lnTo>
                  <a:lnTo>
                    <a:pt x="41" y="86"/>
                  </a:lnTo>
                  <a:lnTo>
                    <a:pt x="29" y="105"/>
                  </a:lnTo>
                  <a:lnTo>
                    <a:pt x="34" y="118"/>
                  </a:lnTo>
                  <a:lnTo>
                    <a:pt x="50" y="123"/>
                  </a:lnTo>
                  <a:lnTo>
                    <a:pt x="48" y="139"/>
                  </a:lnTo>
                  <a:lnTo>
                    <a:pt x="48" y="155"/>
                  </a:lnTo>
                  <a:lnTo>
                    <a:pt x="54" y="175"/>
                  </a:lnTo>
                  <a:lnTo>
                    <a:pt x="64" y="187"/>
                  </a:lnTo>
                  <a:lnTo>
                    <a:pt x="71" y="199"/>
                  </a:lnTo>
                  <a:lnTo>
                    <a:pt x="61" y="208"/>
                  </a:lnTo>
                  <a:lnTo>
                    <a:pt x="66" y="223"/>
                  </a:lnTo>
                  <a:lnTo>
                    <a:pt x="77" y="240"/>
                  </a:lnTo>
                  <a:lnTo>
                    <a:pt x="169" y="248"/>
                  </a:lnTo>
                  <a:lnTo>
                    <a:pt x="212" y="249"/>
                  </a:lnTo>
                  <a:lnTo>
                    <a:pt x="212" y="269"/>
                  </a:lnTo>
                  <a:lnTo>
                    <a:pt x="239" y="269"/>
                  </a:lnTo>
                  <a:lnTo>
                    <a:pt x="239" y="269"/>
                  </a:lnTo>
                  <a:lnTo>
                    <a:pt x="239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20">
              <a:extLst>
                <a:ext uri="{FF2B5EF4-FFF2-40B4-BE49-F238E27FC236}">
                  <a16:creationId xmlns:a16="http://schemas.microsoft.com/office/drawing/2014/main" id="{7B05F415-F298-525B-C877-607E3D1314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7381459"/>
              <a:ext cx="804096" cy="725043"/>
            </a:xfrm>
            <a:custGeom>
              <a:avLst/>
              <a:gdLst>
                <a:gd name="T0" fmla="*/ 229 w 356"/>
                <a:gd name="T1" fmla="*/ 321 h 321"/>
                <a:gd name="T2" fmla="*/ 316 w 356"/>
                <a:gd name="T3" fmla="*/ 267 h 321"/>
                <a:gd name="T4" fmla="*/ 356 w 356"/>
                <a:gd name="T5" fmla="*/ 240 h 321"/>
                <a:gd name="T6" fmla="*/ 338 w 356"/>
                <a:gd name="T7" fmla="*/ 173 h 321"/>
                <a:gd name="T8" fmla="*/ 327 w 356"/>
                <a:gd name="T9" fmla="*/ 130 h 321"/>
                <a:gd name="T10" fmla="*/ 309 w 356"/>
                <a:gd name="T11" fmla="*/ 66 h 321"/>
                <a:gd name="T12" fmla="*/ 300 w 356"/>
                <a:gd name="T13" fmla="*/ 0 h 321"/>
                <a:gd name="T14" fmla="*/ 208 w 356"/>
                <a:gd name="T15" fmla="*/ 13 h 321"/>
                <a:gd name="T16" fmla="*/ 112 w 356"/>
                <a:gd name="T17" fmla="*/ 29 h 321"/>
                <a:gd name="T18" fmla="*/ 0 w 356"/>
                <a:gd name="T19" fmla="*/ 54 h 321"/>
                <a:gd name="T20" fmla="*/ 14 w 356"/>
                <a:gd name="T21" fmla="*/ 70 h 321"/>
                <a:gd name="T22" fmla="*/ 28 w 356"/>
                <a:gd name="T23" fmla="*/ 89 h 321"/>
                <a:gd name="T24" fmla="*/ 39 w 356"/>
                <a:gd name="T25" fmla="*/ 103 h 321"/>
                <a:gd name="T26" fmla="*/ 57 w 356"/>
                <a:gd name="T27" fmla="*/ 116 h 321"/>
                <a:gd name="T28" fmla="*/ 60 w 356"/>
                <a:gd name="T29" fmla="*/ 134 h 321"/>
                <a:gd name="T30" fmla="*/ 73 w 356"/>
                <a:gd name="T31" fmla="*/ 148 h 321"/>
                <a:gd name="T32" fmla="*/ 67 w 356"/>
                <a:gd name="T33" fmla="*/ 162 h 321"/>
                <a:gd name="T34" fmla="*/ 74 w 356"/>
                <a:gd name="T35" fmla="*/ 176 h 321"/>
                <a:gd name="T36" fmla="*/ 73 w 356"/>
                <a:gd name="T37" fmla="*/ 196 h 321"/>
                <a:gd name="T38" fmla="*/ 87 w 356"/>
                <a:gd name="T39" fmla="*/ 207 h 321"/>
                <a:gd name="T40" fmla="*/ 85 w 356"/>
                <a:gd name="T41" fmla="*/ 219 h 321"/>
                <a:gd name="T42" fmla="*/ 92 w 356"/>
                <a:gd name="T43" fmla="*/ 244 h 321"/>
                <a:gd name="T44" fmla="*/ 106 w 356"/>
                <a:gd name="T45" fmla="*/ 264 h 321"/>
                <a:gd name="T46" fmla="*/ 121 w 356"/>
                <a:gd name="T47" fmla="*/ 273 h 321"/>
                <a:gd name="T48" fmla="*/ 169 w 356"/>
                <a:gd name="T49" fmla="*/ 278 h 321"/>
                <a:gd name="T50" fmla="*/ 187 w 356"/>
                <a:gd name="T51" fmla="*/ 299 h 321"/>
                <a:gd name="T52" fmla="*/ 197 w 356"/>
                <a:gd name="T53" fmla="*/ 289 h 321"/>
                <a:gd name="T54" fmla="*/ 229 w 356"/>
                <a:gd name="T55" fmla="*/ 321 h 321"/>
                <a:gd name="T56" fmla="*/ 229 w 356"/>
                <a:gd name="T57" fmla="*/ 321 h 321"/>
                <a:gd name="T58" fmla="*/ 229 w 356"/>
                <a:gd name="T59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321">
                  <a:moveTo>
                    <a:pt x="229" y="321"/>
                  </a:moveTo>
                  <a:lnTo>
                    <a:pt x="316" y="267"/>
                  </a:lnTo>
                  <a:lnTo>
                    <a:pt x="356" y="240"/>
                  </a:lnTo>
                  <a:lnTo>
                    <a:pt x="338" y="173"/>
                  </a:lnTo>
                  <a:lnTo>
                    <a:pt x="327" y="130"/>
                  </a:lnTo>
                  <a:lnTo>
                    <a:pt x="309" y="66"/>
                  </a:lnTo>
                  <a:lnTo>
                    <a:pt x="300" y="0"/>
                  </a:lnTo>
                  <a:lnTo>
                    <a:pt x="208" y="13"/>
                  </a:lnTo>
                  <a:lnTo>
                    <a:pt x="112" y="29"/>
                  </a:lnTo>
                  <a:lnTo>
                    <a:pt x="0" y="54"/>
                  </a:lnTo>
                  <a:lnTo>
                    <a:pt x="14" y="70"/>
                  </a:lnTo>
                  <a:lnTo>
                    <a:pt x="28" y="89"/>
                  </a:lnTo>
                  <a:lnTo>
                    <a:pt x="39" y="103"/>
                  </a:lnTo>
                  <a:lnTo>
                    <a:pt x="57" y="116"/>
                  </a:lnTo>
                  <a:lnTo>
                    <a:pt x="60" y="134"/>
                  </a:lnTo>
                  <a:lnTo>
                    <a:pt x="73" y="148"/>
                  </a:lnTo>
                  <a:lnTo>
                    <a:pt x="67" y="162"/>
                  </a:lnTo>
                  <a:lnTo>
                    <a:pt x="74" y="176"/>
                  </a:lnTo>
                  <a:lnTo>
                    <a:pt x="73" y="196"/>
                  </a:lnTo>
                  <a:lnTo>
                    <a:pt x="87" y="207"/>
                  </a:lnTo>
                  <a:lnTo>
                    <a:pt x="85" y="219"/>
                  </a:lnTo>
                  <a:lnTo>
                    <a:pt x="92" y="244"/>
                  </a:lnTo>
                  <a:lnTo>
                    <a:pt x="106" y="264"/>
                  </a:lnTo>
                  <a:lnTo>
                    <a:pt x="121" y="273"/>
                  </a:lnTo>
                  <a:lnTo>
                    <a:pt x="169" y="278"/>
                  </a:lnTo>
                  <a:lnTo>
                    <a:pt x="187" y="299"/>
                  </a:lnTo>
                  <a:lnTo>
                    <a:pt x="197" y="289"/>
                  </a:lnTo>
                  <a:lnTo>
                    <a:pt x="229" y="321"/>
                  </a:lnTo>
                  <a:lnTo>
                    <a:pt x="229" y="321"/>
                  </a:lnTo>
                  <a:lnTo>
                    <a:pt x="229" y="3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21">
              <a:extLst>
                <a:ext uri="{FF2B5EF4-FFF2-40B4-BE49-F238E27FC236}">
                  <a16:creationId xmlns:a16="http://schemas.microsoft.com/office/drawing/2014/main" id="{2D1B5681-D7F0-2656-32E0-C3E26D1C27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01906" y="7354355"/>
              <a:ext cx="402048" cy="573709"/>
            </a:xfrm>
            <a:custGeom>
              <a:avLst/>
              <a:gdLst>
                <a:gd name="T0" fmla="*/ 167 w 178"/>
                <a:gd name="T1" fmla="*/ 254 h 254"/>
                <a:gd name="T2" fmla="*/ 166 w 178"/>
                <a:gd name="T3" fmla="*/ 238 h 254"/>
                <a:gd name="T4" fmla="*/ 174 w 178"/>
                <a:gd name="T5" fmla="*/ 194 h 254"/>
                <a:gd name="T6" fmla="*/ 174 w 178"/>
                <a:gd name="T7" fmla="*/ 146 h 254"/>
                <a:gd name="T8" fmla="*/ 174 w 178"/>
                <a:gd name="T9" fmla="*/ 87 h 254"/>
                <a:gd name="T10" fmla="*/ 176 w 178"/>
                <a:gd name="T11" fmla="*/ 74 h 254"/>
                <a:gd name="T12" fmla="*/ 178 w 178"/>
                <a:gd name="T13" fmla="*/ 34 h 254"/>
                <a:gd name="T14" fmla="*/ 174 w 178"/>
                <a:gd name="T15" fmla="*/ 7 h 254"/>
                <a:gd name="T16" fmla="*/ 144 w 178"/>
                <a:gd name="T17" fmla="*/ 0 h 254"/>
                <a:gd name="T18" fmla="*/ 121 w 178"/>
                <a:gd name="T19" fmla="*/ 0 h 254"/>
                <a:gd name="T20" fmla="*/ 114 w 178"/>
                <a:gd name="T21" fmla="*/ 12 h 254"/>
                <a:gd name="T22" fmla="*/ 53 w 178"/>
                <a:gd name="T23" fmla="*/ 25 h 254"/>
                <a:gd name="T24" fmla="*/ 34 w 178"/>
                <a:gd name="T25" fmla="*/ 21 h 254"/>
                <a:gd name="T26" fmla="*/ 16 w 178"/>
                <a:gd name="T27" fmla="*/ 12 h 254"/>
                <a:gd name="T28" fmla="*/ 18 w 178"/>
                <a:gd name="T29" fmla="*/ 50 h 254"/>
                <a:gd name="T30" fmla="*/ 16 w 178"/>
                <a:gd name="T31" fmla="*/ 66 h 254"/>
                <a:gd name="T32" fmla="*/ 18 w 178"/>
                <a:gd name="T33" fmla="*/ 110 h 254"/>
                <a:gd name="T34" fmla="*/ 18 w 178"/>
                <a:gd name="T35" fmla="*/ 130 h 254"/>
                <a:gd name="T36" fmla="*/ 16 w 178"/>
                <a:gd name="T37" fmla="*/ 146 h 254"/>
                <a:gd name="T38" fmla="*/ 7 w 178"/>
                <a:gd name="T39" fmla="*/ 160 h 254"/>
                <a:gd name="T40" fmla="*/ 0 w 178"/>
                <a:gd name="T41" fmla="*/ 188 h 254"/>
                <a:gd name="T42" fmla="*/ 55 w 178"/>
                <a:gd name="T43" fmla="*/ 199 h 254"/>
                <a:gd name="T44" fmla="*/ 116 w 178"/>
                <a:gd name="T45" fmla="*/ 199 h 254"/>
                <a:gd name="T46" fmla="*/ 112 w 178"/>
                <a:gd name="T47" fmla="*/ 229 h 254"/>
                <a:gd name="T48" fmla="*/ 112 w 178"/>
                <a:gd name="T49" fmla="*/ 254 h 254"/>
                <a:gd name="T50" fmla="*/ 167 w 178"/>
                <a:gd name="T51" fmla="*/ 254 h 254"/>
                <a:gd name="T52" fmla="*/ 167 w 178"/>
                <a:gd name="T53" fmla="*/ 254 h 254"/>
                <a:gd name="T54" fmla="*/ 167 w 178"/>
                <a:gd name="T5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8" h="254">
                  <a:moveTo>
                    <a:pt x="167" y="254"/>
                  </a:moveTo>
                  <a:lnTo>
                    <a:pt x="166" y="238"/>
                  </a:lnTo>
                  <a:lnTo>
                    <a:pt x="174" y="194"/>
                  </a:lnTo>
                  <a:lnTo>
                    <a:pt x="174" y="146"/>
                  </a:lnTo>
                  <a:lnTo>
                    <a:pt x="174" y="87"/>
                  </a:lnTo>
                  <a:lnTo>
                    <a:pt x="176" y="74"/>
                  </a:lnTo>
                  <a:lnTo>
                    <a:pt x="178" y="34"/>
                  </a:lnTo>
                  <a:lnTo>
                    <a:pt x="174" y="7"/>
                  </a:lnTo>
                  <a:lnTo>
                    <a:pt x="144" y="0"/>
                  </a:lnTo>
                  <a:lnTo>
                    <a:pt x="121" y="0"/>
                  </a:lnTo>
                  <a:lnTo>
                    <a:pt x="114" y="12"/>
                  </a:lnTo>
                  <a:lnTo>
                    <a:pt x="53" y="25"/>
                  </a:lnTo>
                  <a:lnTo>
                    <a:pt x="34" y="21"/>
                  </a:lnTo>
                  <a:lnTo>
                    <a:pt x="16" y="12"/>
                  </a:lnTo>
                  <a:lnTo>
                    <a:pt x="18" y="50"/>
                  </a:lnTo>
                  <a:lnTo>
                    <a:pt x="16" y="66"/>
                  </a:lnTo>
                  <a:lnTo>
                    <a:pt x="18" y="110"/>
                  </a:lnTo>
                  <a:lnTo>
                    <a:pt x="18" y="130"/>
                  </a:lnTo>
                  <a:lnTo>
                    <a:pt x="16" y="146"/>
                  </a:lnTo>
                  <a:lnTo>
                    <a:pt x="7" y="160"/>
                  </a:lnTo>
                  <a:lnTo>
                    <a:pt x="0" y="188"/>
                  </a:lnTo>
                  <a:lnTo>
                    <a:pt x="55" y="199"/>
                  </a:lnTo>
                  <a:lnTo>
                    <a:pt x="116" y="199"/>
                  </a:lnTo>
                  <a:lnTo>
                    <a:pt x="112" y="229"/>
                  </a:lnTo>
                  <a:lnTo>
                    <a:pt x="112" y="254"/>
                  </a:lnTo>
                  <a:lnTo>
                    <a:pt x="167" y="254"/>
                  </a:lnTo>
                  <a:lnTo>
                    <a:pt x="167" y="254"/>
                  </a:lnTo>
                  <a:lnTo>
                    <a:pt x="167" y="2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22">
              <a:extLst>
                <a:ext uri="{FF2B5EF4-FFF2-40B4-BE49-F238E27FC236}">
                  <a16:creationId xmlns:a16="http://schemas.microsoft.com/office/drawing/2014/main" id="{5ECF9406-15B4-936B-70D5-027856660A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65165" y="7288853"/>
              <a:ext cx="643730" cy="819908"/>
            </a:xfrm>
            <a:custGeom>
              <a:avLst/>
              <a:gdLst>
                <a:gd name="T0" fmla="*/ 131 w 285"/>
                <a:gd name="T1" fmla="*/ 362 h 363"/>
                <a:gd name="T2" fmla="*/ 226 w 285"/>
                <a:gd name="T3" fmla="*/ 363 h 363"/>
                <a:gd name="T4" fmla="*/ 276 w 285"/>
                <a:gd name="T5" fmla="*/ 330 h 363"/>
                <a:gd name="T6" fmla="*/ 274 w 285"/>
                <a:gd name="T7" fmla="*/ 306 h 363"/>
                <a:gd name="T8" fmla="*/ 263 w 285"/>
                <a:gd name="T9" fmla="*/ 296 h 363"/>
                <a:gd name="T10" fmla="*/ 261 w 285"/>
                <a:gd name="T11" fmla="*/ 287 h 363"/>
                <a:gd name="T12" fmla="*/ 267 w 285"/>
                <a:gd name="T13" fmla="*/ 264 h 363"/>
                <a:gd name="T14" fmla="*/ 258 w 285"/>
                <a:gd name="T15" fmla="*/ 253 h 363"/>
                <a:gd name="T16" fmla="*/ 267 w 285"/>
                <a:gd name="T17" fmla="*/ 242 h 363"/>
                <a:gd name="T18" fmla="*/ 258 w 285"/>
                <a:gd name="T19" fmla="*/ 232 h 363"/>
                <a:gd name="T20" fmla="*/ 260 w 285"/>
                <a:gd name="T21" fmla="*/ 216 h 363"/>
                <a:gd name="T22" fmla="*/ 251 w 285"/>
                <a:gd name="T23" fmla="*/ 205 h 363"/>
                <a:gd name="T24" fmla="*/ 256 w 285"/>
                <a:gd name="T25" fmla="*/ 192 h 363"/>
                <a:gd name="T26" fmla="*/ 254 w 285"/>
                <a:gd name="T27" fmla="*/ 178 h 363"/>
                <a:gd name="T28" fmla="*/ 263 w 285"/>
                <a:gd name="T29" fmla="*/ 168 h 363"/>
                <a:gd name="T30" fmla="*/ 261 w 285"/>
                <a:gd name="T31" fmla="*/ 150 h 363"/>
                <a:gd name="T32" fmla="*/ 269 w 285"/>
                <a:gd name="T33" fmla="*/ 141 h 363"/>
                <a:gd name="T34" fmla="*/ 261 w 285"/>
                <a:gd name="T35" fmla="*/ 130 h 363"/>
                <a:gd name="T36" fmla="*/ 269 w 285"/>
                <a:gd name="T37" fmla="*/ 116 h 363"/>
                <a:gd name="T38" fmla="*/ 270 w 285"/>
                <a:gd name="T39" fmla="*/ 100 h 363"/>
                <a:gd name="T40" fmla="*/ 270 w 285"/>
                <a:gd name="T41" fmla="*/ 84 h 363"/>
                <a:gd name="T42" fmla="*/ 277 w 285"/>
                <a:gd name="T43" fmla="*/ 75 h 363"/>
                <a:gd name="T44" fmla="*/ 277 w 285"/>
                <a:gd name="T45" fmla="*/ 52 h 363"/>
                <a:gd name="T46" fmla="*/ 285 w 285"/>
                <a:gd name="T47" fmla="*/ 39 h 363"/>
                <a:gd name="T48" fmla="*/ 285 w 285"/>
                <a:gd name="T49" fmla="*/ 20 h 363"/>
                <a:gd name="T50" fmla="*/ 165 w 285"/>
                <a:gd name="T51" fmla="*/ 9 h 363"/>
                <a:gd name="T52" fmla="*/ 151 w 285"/>
                <a:gd name="T53" fmla="*/ 0 h 363"/>
                <a:gd name="T54" fmla="*/ 133 w 285"/>
                <a:gd name="T55" fmla="*/ 9 h 363"/>
                <a:gd name="T56" fmla="*/ 108 w 285"/>
                <a:gd name="T57" fmla="*/ 9 h 363"/>
                <a:gd name="T58" fmla="*/ 12 w 285"/>
                <a:gd name="T59" fmla="*/ 6 h 363"/>
                <a:gd name="T60" fmla="*/ 10 w 285"/>
                <a:gd name="T61" fmla="*/ 39 h 363"/>
                <a:gd name="T62" fmla="*/ 5 w 285"/>
                <a:gd name="T63" fmla="*/ 89 h 363"/>
                <a:gd name="T64" fmla="*/ 2 w 285"/>
                <a:gd name="T65" fmla="*/ 169 h 363"/>
                <a:gd name="T66" fmla="*/ 2 w 285"/>
                <a:gd name="T67" fmla="*/ 216 h 363"/>
                <a:gd name="T68" fmla="*/ 0 w 285"/>
                <a:gd name="T69" fmla="*/ 255 h 363"/>
                <a:gd name="T70" fmla="*/ 3 w 285"/>
                <a:gd name="T71" fmla="*/ 335 h 363"/>
                <a:gd name="T72" fmla="*/ 75 w 285"/>
                <a:gd name="T73" fmla="*/ 337 h 363"/>
                <a:gd name="T74" fmla="*/ 89 w 285"/>
                <a:gd name="T75" fmla="*/ 346 h 363"/>
                <a:gd name="T76" fmla="*/ 108 w 285"/>
                <a:gd name="T77" fmla="*/ 351 h 363"/>
                <a:gd name="T78" fmla="*/ 126 w 285"/>
                <a:gd name="T79" fmla="*/ 360 h 363"/>
                <a:gd name="T80" fmla="*/ 131 w 285"/>
                <a:gd name="T81" fmla="*/ 362 h 363"/>
                <a:gd name="T82" fmla="*/ 131 w 285"/>
                <a:gd name="T83" fmla="*/ 362 h 363"/>
                <a:gd name="T84" fmla="*/ 131 w 285"/>
                <a:gd name="T85" fmla="*/ 362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5" h="363">
                  <a:moveTo>
                    <a:pt x="131" y="362"/>
                  </a:moveTo>
                  <a:lnTo>
                    <a:pt x="226" y="363"/>
                  </a:lnTo>
                  <a:lnTo>
                    <a:pt x="276" y="330"/>
                  </a:lnTo>
                  <a:lnTo>
                    <a:pt x="274" y="306"/>
                  </a:lnTo>
                  <a:lnTo>
                    <a:pt x="263" y="296"/>
                  </a:lnTo>
                  <a:lnTo>
                    <a:pt x="261" y="287"/>
                  </a:lnTo>
                  <a:lnTo>
                    <a:pt x="267" y="264"/>
                  </a:lnTo>
                  <a:lnTo>
                    <a:pt x="258" y="253"/>
                  </a:lnTo>
                  <a:lnTo>
                    <a:pt x="267" y="242"/>
                  </a:lnTo>
                  <a:lnTo>
                    <a:pt x="258" y="232"/>
                  </a:lnTo>
                  <a:lnTo>
                    <a:pt x="260" y="216"/>
                  </a:lnTo>
                  <a:lnTo>
                    <a:pt x="251" y="205"/>
                  </a:lnTo>
                  <a:lnTo>
                    <a:pt x="256" y="192"/>
                  </a:lnTo>
                  <a:lnTo>
                    <a:pt x="254" y="178"/>
                  </a:lnTo>
                  <a:lnTo>
                    <a:pt x="263" y="168"/>
                  </a:lnTo>
                  <a:lnTo>
                    <a:pt x="261" y="150"/>
                  </a:lnTo>
                  <a:lnTo>
                    <a:pt x="269" y="141"/>
                  </a:lnTo>
                  <a:lnTo>
                    <a:pt x="261" y="130"/>
                  </a:lnTo>
                  <a:lnTo>
                    <a:pt x="269" y="116"/>
                  </a:lnTo>
                  <a:lnTo>
                    <a:pt x="270" y="100"/>
                  </a:lnTo>
                  <a:lnTo>
                    <a:pt x="270" y="84"/>
                  </a:lnTo>
                  <a:lnTo>
                    <a:pt x="277" y="75"/>
                  </a:lnTo>
                  <a:lnTo>
                    <a:pt x="277" y="52"/>
                  </a:lnTo>
                  <a:lnTo>
                    <a:pt x="285" y="39"/>
                  </a:lnTo>
                  <a:lnTo>
                    <a:pt x="285" y="20"/>
                  </a:lnTo>
                  <a:lnTo>
                    <a:pt x="165" y="9"/>
                  </a:lnTo>
                  <a:lnTo>
                    <a:pt x="151" y="0"/>
                  </a:lnTo>
                  <a:lnTo>
                    <a:pt x="133" y="9"/>
                  </a:lnTo>
                  <a:lnTo>
                    <a:pt x="108" y="9"/>
                  </a:lnTo>
                  <a:lnTo>
                    <a:pt x="12" y="6"/>
                  </a:lnTo>
                  <a:lnTo>
                    <a:pt x="10" y="39"/>
                  </a:lnTo>
                  <a:lnTo>
                    <a:pt x="5" y="89"/>
                  </a:lnTo>
                  <a:lnTo>
                    <a:pt x="2" y="169"/>
                  </a:lnTo>
                  <a:lnTo>
                    <a:pt x="2" y="216"/>
                  </a:lnTo>
                  <a:lnTo>
                    <a:pt x="0" y="255"/>
                  </a:lnTo>
                  <a:lnTo>
                    <a:pt x="3" y="335"/>
                  </a:lnTo>
                  <a:lnTo>
                    <a:pt x="75" y="337"/>
                  </a:lnTo>
                  <a:lnTo>
                    <a:pt x="89" y="346"/>
                  </a:lnTo>
                  <a:lnTo>
                    <a:pt x="108" y="351"/>
                  </a:lnTo>
                  <a:lnTo>
                    <a:pt x="126" y="360"/>
                  </a:lnTo>
                  <a:lnTo>
                    <a:pt x="131" y="362"/>
                  </a:lnTo>
                  <a:lnTo>
                    <a:pt x="131" y="362"/>
                  </a:lnTo>
                  <a:lnTo>
                    <a:pt x="131" y="3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23">
              <a:extLst>
                <a:ext uri="{FF2B5EF4-FFF2-40B4-BE49-F238E27FC236}">
                  <a16:creationId xmlns:a16="http://schemas.microsoft.com/office/drawing/2014/main" id="{888412A6-516A-1893-F749-B31C733F07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54881" y="7349838"/>
              <a:ext cx="727301" cy="747630"/>
            </a:xfrm>
            <a:custGeom>
              <a:avLst/>
              <a:gdLst>
                <a:gd name="T0" fmla="*/ 180 w 322"/>
                <a:gd name="T1" fmla="*/ 329 h 331"/>
                <a:gd name="T2" fmla="*/ 312 w 322"/>
                <a:gd name="T3" fmla="*/ 240 h 331"/>
                <a:gd name="T4" fmla="*/ 322 w 322"/>
                <a:gd name="T5" fmla="*/ 235 h 331"/>
                <a:gd name="T6" fmla="*/ 317 w 322"/>
                <a:gd name="T7" fmla="*/ 217 h 331"/>
                <a:gd name="T8" fmla="*/ 313 w 322"/>
                <a:gd name="T9" fmla="*/ 201 h 331"/>
                <a:gd name="T10" fmla="*/ 312 w 322"/>
                <a:gd name="T11" fmla="*/ 185 h 331"/>
                <a:gd name="T12" fmla="*/ 313 w 322"/>
                <a:gd name="T13" fmla="*/ 173 h 331"/>
                <a:gd name="T14" fmla="*/ 299 w 322"/>
                <a:gd name="T15" fmla="*/ 148 h 331"/>
                <a:gd name="T16" fmla="*/ 296 w 322"/>
                <a:gd name="T17" fmla="*/ 132 h 331"/>
                <a:gd name="T18" fmla="*/ 283 w 322"/>
                <a:gd name="T19" fmla="*/ 123 h 331"/>
                <a:gd name="T20" fmla="*/ 269 w 322"/>
                <a:gd name="T21" fmla="*/ 109 h 331"/>
                <a:gd name="T22" fmla="*/ 258 w 322"/>
                <a:gd name="T23" fmla="*/ 94 h 331"/>
                <a:gd name="T24" fmla="*/ 248 w 322"/>
                <a:gd name="T25" fmla="*/ 76 h 331"/>
                <a:gd name="T26" fmla="*/ 240 w 322"/>
                <a:gd name="T27" fmla="*/ 57 h 331"/>
                <a:gd name="T28" fmla="*/ 233 w 322"/>
                <a:gd name="T29" fmla="*/ 27 h 331"/>
                <a:gd name="T30" fmla="*/ 224 w 322"/>
                <a:gd name="T31" fmla="*/ 20 h 331"/>
                <a:gd name="T32" fmla="*/ 210 w 322"/>
                <a:gd name="T33" fmla="*/ 11 h 331"/>
                <a:gd name="T34" fmla="*/ 198 w 322"/>
                <a:gd name="T35" fmla="*/ 2 h 331"/>
                <a:gd name="T36" fmla="*/ 78 w 322"/>
                <a:gd name="T37" fmla="*/ 0 h 331"/>
                <a:gd name="T38" fmla="*/ 64 w 322"/>
                <a:gd name="T39" fmla="*/ 2 h 331"/>
                <a:gd name="T40" fmla="*/ 64 w 322"/>
                <a:gd name="T41" fmla="*/ 92 h 331"/>
                <a:gd name="T42" fmla="*/ 62 w 322"/>
                <a:gd name="T43" fmla="*/ 148 h 331"/>
                <a:gd name="T44" fmla="*/ 64 w 322"/>
                <a:gd name="T45" fmla="*/ 196 h 331"/>
                <a:gd name="T46" fmla="*/ 64 w 322"/>
                <a:gd name="T47" fmla="*/ 238 h 331"/>
                <a:gd name="T48" fmla="*/ 55 w 322"/>
                <a:gd name="T49" fmla="*/ 256 h 331"/>
                <a:gd name="T50" fmla="*/ 0 w 322"/>
                <a:gd name="T51" fmla="*/ 256 h 331"/>
                <a:gd name="T52" fmla="*/ 2 w 322"/>
                <a:gd name="T53" fmla="*/ 331 h 331"/>
                <a:gd name="T54" fmla="*/ 80 w 322"/>
                <a:gd name="T55" fmla="*/ 331 h 331"/>
                <a:gd name="T56" fmla="*/ 114 w 322"/>
                <a:gd name="T57" fmla="*/ 331 h 331"/>
                <a:gd name="T58" fmla="*/ 180 w 322"/>
                <a:gd name="T59" fmla="*/ 329 h 331"/>
                <a:gd name="T60" fmla="*/ 180 w 322"/>
                <a:gd name="T61" fmla="*/ 329 h 331"/>
                <a:gd name="T62" fmla="*/ 180 w 322"/>
                <a:gd name="T63" fmla="*/ 329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2" h="331">
                  <a:moveTo>
                    <a:pt x="180" y="329"/>
                  </a:moveTo>
                  <a:lnTo>
                    <a:pt x="312" y="240"/>
                  </a:lnTo>
                  <a:lnTo>
                    <a:pt x="322" y="235"/>
                  </a:lnTo>
                  <a:lnTo>
                    <a:pt x="317" y="217"/>
                  </a:lnTo>
                  <a:lnTo>
                    <a:pt x="313" y="201"/>
                  </a:lnTo>
                  <a:lnTo>
                    <a:pt x="312" y="185"/>
                  </a:lnTo>
                  <a:lnTo>
                    <a:pt x="313" y="173"/>
                  </a:lnTo>
                  <a:lnTo>
                    <a:pt x="299" y="148"/>
                  </a:lnTo>
                  <a:lnTo>
                    <a:pt x="296" y="132"/>
                  </a:lnTo>
                  <a:lnTo>
                    <a:pt x="283" y="123"/>
                  </a:lnTo>
                  <a:lnTo>
                    <a:pt x="269" y="109"/>
                  </a:lnTo>
                  <a:lnTo>
                    <a:pt x="258" y="94"/>
                  </a:lnTo>
                  <a:lnTo>
                    <a:pt x="248" y="76"/>
                  </a:lnTo>
                  <a:lnTo>
                    <a:pt x="240" y="57"/>
                  </a:lnTo>
                  <a:lnTo>
                    <a:pt x="233" y="27"/>
                  </a:lnTo>
                  <a:lnTo>
                    <a:pt x="224" y="20"/>
                  </a:lnTo>
                  <a:lnTo>
                    <a:pt x="210" y="11"/>
                  </a:lnTo>
                  <a:lnTo>
                    <a:pt x="198" y="2"/>
                  </a:lnTo>
                  <a:lnTo>
                    <a:pt x="78" y="0"/>
                  </a:lnTo>
                  <a:lnTo>
                    <a:pt x="64" y="2"/>
                  </a:lnTo>
                  <a:lnTo>
                    <a:pt x="64" y="92"/>
                  </a:lnTo>
                  <a:lnTo>
                    <a:pt x="62" y="148"/>
                  </a:lnTo>
                  <a:lnTo>
                    <a:pt x="64" y="196"/>
                  </a:lnTo>
                  <a:lnTo>
                    <a:pt x="64" y="238"/>
                  </a:lnTo>
                  <a:lnTo>
                    <a:pt x="55" y="256"/>
                  </a:lnTo>
                  <a:lnTo>
                    <a:pt x="0" y="256"/>
                  </a:lnTo>
                  <a:lnTo>
                    <a:pt x="2" y="331"/>
                  </a:lnTo>
                  <a:lnTo>
                    <a:pt x="80" y="331"/>
                  </a:lnTo>
                  <a:lnTo>
                    <a:pt x="114" y="331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0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24">
              <a:extLst>
                <a:ext uri="{FF2B5EF4-FFF2-40B4-BE49-F238E27FC236}">
                  <a16:creationId xmlns:a16="http://schemas.microsoft.com/office/drawing/2014/main" id="{8B12626F-4D8B-7039-825E-4F86F97C32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0221" y="8601156"/>
              <a:ext cx="716008" cy="490138"/>
            </a:xfrm>
            <a:custGeom>
              <a:avLst/>
              <a:gdLst>
                <a:gd name="T0" fmla="*/ 93 w 317"/>
                <a:gd name="T1" fmla="*/ 217 h 217"/>
                <a:gd name="T2" fmla="*/ 103 w 317"/>
                <a:gd name="T3" fmla="*/ 210 h 217"/>
                <a:gd name="T4" fmla="*/ 119 w 317"/>
                <a:gd name="T5" fmla="*/ 204 h 217"/>
                <a:gd name="T6" fmla="*/ 134 w 317"/>
                <a:gd name="T7" fmla="*/ 197 h 217"/>
                <a:gd name="T8" fmla="*/ 144 w 317"/>
                <a:gd name="T9" fmla="*/ 188 h 217"/>
                <a:gd name="T10" fmla="*/ 159 w 317"/>
                <a:gd name="T11" fmla="*/ 183 h 217"/>
                <a:gd name="T12" fmla="*/ 171 w 317"/>
                <a:gd name="T13" fmla="*/ 181 h 217"/>
                <a:gd name="T14" fmla="*/ 184 w 317"/>
                <a:gd name="T15" fmla="*/ 183 h 217"/>
                <a:gd name="T16" fmla="*/ 200 w 317"/>
                <a:gd name="T17" fmla="*/ 183 h 217"/>
                <a:gd name="T18" fmla="*/ 210 w 317"/>
                <a:gd name="T19" fmla="*/ 174 h 217"/>
                <a:gd name="T20" fmla="*/ 219 w 317"/>
                <a:gd name="T21" fmla="*/ 181 h 217"/>
                <a:gd name="T22" fmla="*/ 226 w 317"/>
                <a:gd name="T23" fmla="*/ 172 h 217"/>
                <a:gd name="T24" fmla="*/ 241 w 317"/>
                <a:gd name="T25" fmla="*/ 165 h 217"/>
                <a:gd name="T26" fmla="*/ 249 w 317"/>
                <a:gd name="T27" fmla="*/ 153 h 217"/>
                <a:gd name="T28" fmla="*/ 251 w 317"/>
                <a:gd name="T29" fmla="*/ 140 h 217"/>
                <a:gd name="T30" fmla="*/ 258 w 317"/>
                <a:gd name="T31" fmla="*/ 128 h 217"/>
                <a:gd name="T32" fmla="*/ 264 w 317"/>
                <a:gd name="T33" fmla="*/ 115 h 217"/>
                <a:gd name="T34" fmla="*/ 267 w 317"/>
                <a:gd name="T35" fmla="*/ 103 h 217"/>
                <a:gd name="T36" fmla="*/ 278 w 317"/>
                <a:gd name="T37" fmla="*/ 96 h 217"/>
                <a:gd name="T38" fmla="*/ 289 w 317"/>
                <a:gd name="T39" fmla="*/ 87 h 217"/>
                <a:gd name="T40" fmla="*/ 299 w 317"/>
                <a:gd name="T41" fmla="*/ 78 h 217"/>
                <a:gd name="T42" fmla="*/ 308 w 317"/>
                <a:gd name="T43" fmla="*/ 69 h 217"/>
                <a:gd name="T44" fmla="*/ 310 w 317"/>
                <a:gd name="T45" fmla="*/ 55 h 217"/>
                <a:gd name="T46" fmla="*/ 317 w 317"/>
                <a:gd name="T47" fmla="*/ 42 h 217"/>
                <a:gd name="T48" fmla="*/ 294 w 317"/>
                <a:gd name="T49" fmla="*/ 42 h 217"/>
                <a:gd name="T50" fmla="*/ 297 w 317"/>
                <a:gd name="T51" fmla="*/ 23 h 217"/>
                <a:gd name="T52" fmla="*/ 271 w 317"/>
                <a:gd name="T53" fmla="*/ 23 h 217"/>
                <a:gd name="T54" fmla="*/ 251 w 317"/>
                <a:gd name="T55" fmla="*/ 24 h 217"/>
                <a:gd name="T56" fmla="*/ 203 w 317"/>
                <a:gd name="T57" fmla="*/ 24 h 217"/>
                <a:gd name="T58" fmla="*/ 159 w 317"/>
                <a:gd name="T59" fmla="*/ 23 h 217"/>
                <a:gd name="T60" fmla="*/ 135 w 317"/>
                <a:gd name="T61" fmla="*/ 23 h 217"/>
                <a:gd name="T62" fmla="*/ 130 w 317"/>
                <a:gd name="T63" fmla="*/ 12 h 217"/>
                <a:gd name="T64" fmla="*/ 89 w 317"/>
                <a:gd name="T65" fmla="*/ 1 h 217"/>
                <a:gd name="T66" fmla="*/ 68 w 317"/>
                <a:gd name="T67" fmla="*/ 1 h 217"/>
                <a:gd name="T68" fmla="*/ 0 w 317"/>
                <a:gd name="T69" fmla="*/ 0 h 217"/>
                <a:gd name="T70" fmla="*/ 4 w 317"/>
                <a:gd name="T71" fmla="*/ 16 h 217"/>
                <a:gd name="T72" fmla="*/ 9 w 317"/>
                <a:gd name="T73" fmla="*/ 26 h 217"/>
                <a:gd name="T74" fmla="*/ 20 w 317"/>
                <a:gd name="T75" fmla="*/ 40 h 217"/>
                <a:gd name="T76" fmla="*/ 29 w 317"/>
                <a:gd name="T77" fmla="*/ 48 h 217"/>
                <a:gd name="T78" fmla="*/ 38 w 317"/>
                <a:gd name="T79" fmla="*/ 58 h 217"/>
                <a:gd name="T80" fmla="*/ 48 w 317"/>
                <a:gd name="T81" fmla="*/ 72 h 217"/>
                <a:gd name="T82" fmla="*/ 54 w 317"/>
                <a:gd name="T83" fmla="*/ 83 h 217"/>
                <a:gd name="T84" fmla="*/ 59 w 317"/>
                <a:gd name="T85" fmla="*/ 94 h 217"/>
                <a:gd name="T86" fmla="*/ 63 w 317"/>
                <a:gd name="T87" fmla="*/ 113 h 217"/>
                <a:gd name="T88" fmla="*/ 57 w 317"/>
                <a:gd name="T89" fmla="*/ 129 h 217"/>
                <a:gd name="T90" fmla="*/ 63 w 317"/>
                <a:gd name="T91" fmla="*/ 142 h 217"/>
                <a:gd name="T92" fmla="*/ 75 w 317"/>
                <a:gd name="T93" fmla="*/ 154 h 217"/>
                <a:gd name="T94" fmla="*/ 84 w 317"/>
                <a:gd name="T95" fmla="*/ 161 h 217"/>
                <a:gd name="T96" fmla="*/ 80 w 317"/>
                <a:gd name="T97" fmla="*/ 178 h 217"/>
                <a:gd name="T98" fmla="*/ 73 w 317"/>
                <a:gd name="T99" fmla="*/ 188 h 217"/>
                <a:gd name="T100" fmla="*/ 82 w 317"/>
                <a:gd name="T101" fmla="*/ 201 h 217"/>
                <a:gd name="T102" fmla="*/ 68 w 317"/>
                <a:gd name="T103" fmla="*/ 204 h 217"/>
                <a:gd name="T104" fmla="*/ 80 w 317"/>
                <a:gd name="T105" fmla="*/ 213 h 217"/>
                <a:gd name="T106" fmla="*/ 93 w 317"/>
                <a:gd name="T107" fmla="*/ 217 h 217"/>
                <a:gd name="T108" fmla="*/ 93 w 317"/>
                <a:gd name="T109" fmla="*/ 217 h 217"/>
                <a:gd name="T110" fmla="*/ 93 w 317"/>
                <a:gd name="T111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" h="217">
                  <a:moveTo>
                    <a:pt x="93" y="217"/>
                  </a:moveTo>
                  <a:lnTo>
                    <a:pt x="103" y="210"/>
                  </a:lnTo>
                  <a:lnTo>
                    <a:pt x="119" y="204"/>
                  </a:lnTo>
                  <a:lnTo>
                    <a:pt x="134" y="197"/>
                  </a:lnTo>
                  <a:lnTo>
                    <a:pt x="144" y="188"/>
                  </a:lnTo>
                  <a:lnTo>
                    <a:pt x="159" y="183"/>
                  </a:lnTo>
                  <a:lnTo>
                    <a:pt x="171" y="181"/>
                  </a:lnTo>
                  <a:lnTo>
                    <a:pt x="184" y="183"/>
                  </a:lnTo>
                  <a:lnTo>
                    <a:pt x="200" y="183"/>
                  </a:lnTo>
                  <a:lnTo>
                    <a:pt x="210" y="174"/>
                  </a:lnTo>
                  <a:lnTo>
                    <a:pt x="219" y="181"/>
                  </a:lnTo>
                  <a:lnTo>
                    <a:pt x="226" y="172"/>
                  </a:lnTo>
                  <a:lnTo>
                    <a:pt x="241" y="165"/>
                  </a:lnTo>
                  <a:lnTo>
                    <a:pt x="249" y="153"/>
                  </a:lnTo>
                  <a:lnTo>
                    <a:pt x="251" y="140"/>
                  </a:lnTo>
                  <a:lnTo>
                    <a:pt x="258" y="128"/>
                  </a:lnTo>
                  <a:lnTo>
                    <a:pt x="264" y="115"/>
                  </a:lnTo>
                  <a:lnTo>
                    <a:pt x="267" y="103"/>
                  </a:lnTo>
                  <a:lnTo>
                    <a:pt x="278" y="96"/>
                  </a:lnTo>
                  <a:lnTo>
                    <a:pt x="289" y="87"/>
                  </a:lnTo>
                  <a:lnTo>
                    <a:pt x="299" y="78"/>
                  </a:lnTo>
                  <a:lnTo>
                    <a:pt x="308" y="69"/>
                  </a:lnTo>
                  <a:lnTo>
                    <a:pt x="310" y="55"/>
                  </a:lnTo>
                  <a:lnTo>
                    <a:pt x="317" y="42"/>
                  </a:lnTo>
                  <a:lnTo>
                    <a:pt x="294" y="42"/>
                  </a:lnTo>
                  <a:lnTo>
                    <a:pt x="297" y="23"/>
                  </a:lnTo>
                  <a:lnTo>
                    <a:pt x="271" y="23"/>
                  </a:lnTo>
                  <a:lnTo>
                    <a:pt x="251" y="24"/>
                  </a:lnTo>
                  <a:lnTo>
                    <a:pt x="203" y="24"/>
                  </a:lnTo>
                  <a:lnTo>
                    <a:pt x="159" y="23"/>
                  </a:lnTo>
                  <a:lnTo>
                    <a:pt x="135" y="23"/>
                  </a:lnTo>
                  <a:lnTo>
                    <a:pt x="130" y="12"/>
                  </a:lnTo>
                  <a:lnTo>
                    <a:pt x="89" y="1"/>
                  </a:lnTo>
                  <a:lnTo>
                    <a:pt x="68" y="1"/>
                  </a:lnTo>
                  <a:lnTo>
                    <a:pt x="0" y="0"/>
                  </a:lnTo>
                  <a:lnTo>
                    <a:pt x="4" y="16"/>
                  </a:lnTo>
                  <a:lnTo>
                    <a:pt x="9" y="26"/>
                  </a:lnTo>
                  <a:lnTo>
                    <a:pt x="20" y="40"/>
                  </a:lnTo>
                  <a:lnTo>
                    <a:pt x="29" y="48"/>
                  </a:lnTo>
                  <a:lnTo>
                    <a:pt x="38" y="58"/>
                  </a:lnTo>
                  <a:lnTo>
                    <a:pt x="48" y="72"/>
                  </a:lnTo>
                  <a:lnTo>
                    <a:pt x="54" y="83"/>
                  </a:lnTo>
                  <a:lnTo>
                    <a:pt x="59" y="94"/>
                  </a:lnTo>
                  <a:lnTo>
                    <a:pt x="63" y="113"/>
                  </a:lnTo>
                  <a:lnTo>
                    <a:pt x="57" y="129"/>
                  </a:lnTo>
                  <a:lnTo>
                    <a:pt x="63" y="142"/>
                  </a:lnTo>
                  <a:lnTo>
                    <a:pt x="75" y="154"/>
                  </a:lnTo>
                  <a:lnTo>
                    <a:pt x="84" y="161"/>
                  </a:lnTo>
                  <a:lnTo>
                    <a:pt x="80" y="178"/>
                  </a:lnTo>
                  <a:lnTo>
                    <a:pt x="73" y="188"/>
                  </a:lnTo>
                  <a:lnTo>
                    <a:pt x="82" y="201"/>
                  </a:lnTo>
                  <a:lnTo>
                    <a:pt x="68" y="204"/>
                  </a:lnTo>
                  <a:lnTo>
                    <a:pt x="80" y="213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3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25">
              <a:extLst>
                <a:ext uri="{FF2B5EF4-FFF2-40B4-BE49-F238E27FC236}">
                  <a16:creationId xmlns:a16="http://schemas.microsoft.com/office/drawing/2014/main" id="{9E370927-8AFF-AE0E-7C65-48804BB153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36615" y="7338545"/>
              <a:ext cx="505948" cy="505948"/>
            </a:xfrm>
            <a:custGeom>
              <a:avLst/>
              <a:gdLst>
                <a:gd name="T0" fmla="*/ 14 w 224"/>
                <a:gd name="T1" fmla="*/ 224 h 224"/>
                <a:gd name="T2" fmla="*/ 26 w 224"/>
                <a:gd name="T3" fmla="*/ 219 h 224"/>
                <a:gd name="T4" fmla="*/ 32 w 224"/>
                <a:gd name="T5" fmla="*/ 206 h 224"/>
                <a:gd name="T6" fmla="*/ 58 w 224"/>
                <a:gd name="T7" fmla="*/ 203 h 224"/>
                <a:gd name="T8" fmla="*/ 126 w 224"/>
                <a:gd name="T9" fmla="*/ 203 h 224"/>
                <a:gd name="T10" fmla="*/ 183 w 224"/>
                <a:gd name="T11" fmla="*/ 203 h 224"/>
                <a:gd name="T12" fmla="*/ 206 w 224"/>
                <a:gd name="T13" fmla="*/ 206 h 224"/>
                <a:gd name="T14" fmla="*/ 208 w 224"/>
                <a:gd name="T15" fmla="*/ 167 h 224"/>
                <a:gd name="T16" fmla="*/ 222 w 224"/>
                <a:gd name="T17" fmla="*/ 158 h 224"/>
                <a:gd name="T18" fmla="*/ 224 w 224"/>
                <a:gd name="T19" fmla="*/ 137 h 224"/>
                <a:gd name="T20" fmla="*/ 224 w 224"/>
                <a:gd name="T21" fmla="*/ 119 h 224"/>
                <a:gd name="T22" fmla="*/ 222 w 224"/>
                <a:gd name="T23" fmla="*/ 71 h 224"/>
                <a:gd name="T24" fmla="*/ 224 w 224"/>
                <a:gd name="T25" fmla="*/ 55 h 224"/>
                <a:gd name="T26" fmla="*/ 222 w 224"/>
                <a:gd name="T27" fmla="*/ 19 h 224"/>
                <a:gd name="T28" fmla="*/ 194 w 224"/>
                <a:gd name="T29" fmla="*/ 19 h 224"/>
                <a:gd name="T30" fmla="*/ 126 w 224"/>
                <a:gd name="T31" fmla="*/ 19 h 224"/>
                <a:gd name="T32" fmla="*/ 112 w 224"/>
                <a:gd name="T33" fmla="*/ 8 h 224"/>
                <a:gd name="T34" fmla="*/ 67 w 224"/>
                <a:gd name="T35" fmla="*/ 0 h 224"/>
                <a:gd name="T36" fmla="*/ 56 w 224"/>
                <a:gd name="T37" fmla="*/ 8 h 224"/>
                <a:gd name="T38" fmla="*/ 46 w 224"/>
                <a:gd name="T39" fmla="*/ 17 h 224"/>
                <a:gd name="T40" fmla="*/ 32 w 224"/>
                <a:gd name="T41" fmla="*/ 25 h 224"/>
                <a:gd name="T42" fmla="*/ 26 w 224"/>
                <a:gd name="T43" fmla="*/ 37 h 224"/>
                <a:gd name="T44" fmla="*/ 23 w 224"/>
                <a:gd name="T45" fmla="*/ 53 h 224"/>
                <a:gd name="T46" fmla="*/ 17 w 224"/>
                <a:gd name="T47" fmla="*/ 65 h 224"/>
                <a:gd name="T48" fmla="*/ 23 w 224"/>
                <a:gd name="T49" fmla="*/ 78 h 224"/>
                <a:gd name="T50" fmla="*/ 14 w 224"/>
                <a:gd name="T51" fmla="*/ 90 h 224"/>
                <a:gd name="T52" fmla="*/ 8 w 224"/>
                <a:gd name="T53" fmla="*/ 103 h 224"/>
                <a:gd name="T54" fmla="*/ 21 w 224"/>
                <a:gd name="T55" fmla="*/ 114 h 224"/>
                <a:gd name="T56" fmla="*/ 8 w 224"/>
                <a:gd name="T57" fmla="*/ 130 h 224"/>
                <a:gd name="T58" fmla="*/ 10 w 224"/>
                <a:gd name="T59" fmla="*/ 146 h 224"/>
                <a:gd name="T60" fmla="*/ 3 w 224"/>
                <a:gd name="T61" fmla="*/ 158 h 224"/>
                <a:gd name="T62" fmla="*/ 5 w 224"/>
                <a:gd name="T63" fmla="*/ 170 h 224"/>
                <a:gd name="T64" fmla="*/ 0 w 224"/>
                <a:gd name="T65" fmla="*/ 183 h 224"/>
                <a:gd name="T66" fmla="*/ 8 w 224"/>
                <a:gd name="T67" fmla="*/ 194 h 224"/>
                <a:gd name="T68" fmla="*/ 5 w 224"/>
                <a:gd name="T69" fmla="*/ 210 h 224"/>
                <a:gd name="T70" fmla="*/ 14 w 224"/>
                <a:gd name="T71" fmla="*/ 220 h 224"/>
                <a:gd name="T72" fmla="*/ 14 w 224"/>
                <a:gd name="T73" fmla="*/ 224 h 224"/>
                <a:gd name="T74" fmla="*/ 14 w 224"/>
                <a:gd name="T75" fmla="*/ 224 h 224"/>
                <a:gd name="T76" fmla="*/ 14 w 224"/>
                <a:gd name="T7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4" h="224">
                  <a:moveTo>
                    <a:pt x="14" y="224"/>
                  </a:moveTo>
                  <a:lnTo>
                    <a:pt x="26" y="219"/>
                  </a:lnTo>
                  <a:lnTo>
                    <a:pt x="32" y="206"/>
                  </a:lnTo>
                  <a:lnTo>
                    <a:pt x="58" y="203"/>
                  </a:lnTo>
                  <a:lnTo>
                    <a:pt x="126" y="203"/>
                  </a:lnTo>
                  <a:lnTo>
                    <a:pt x="183" y="203"/>
                  </a:lnTo>
                  <a:lnTo>
                    <a:pt x="206" y="206"/>
                  </a:lnTo>
                  <a:lnTo>
                    <a:pt x="208" y="167"/>
                  </a:lnTo>
                  <a:lnTo>
                    <a:pt x="222" y="158"/>
                  </a:lnTo>
                  <a:lnTo>
                    <a:pt x="224" y="137"/>
                  </a:lnTo>
                  <a:lnTo>
                    <a:pt x="224" y="119"/>
                  </a:lnTo>
                  <a:lnTo>
                    <a:pt x="222" y="71"/>
                  </a:lnTo>
                  <a:lnTo>
                    <a:pt x="224" y="55"/>
                  </a:lnTo>
                  <a:lnTo>
                    <a:pt x="222" y="19"/>
                  </a:lnTo>
                  <a:lnTo>
                    <a:pt x="194" y="19"/>
                  </a:lnTo>
                  <a:lnTo>
                    <a:pt x="126" y="19"/>
                  </a:lnTo>
                  <a:lnTo>
                    <a:pt x="112" y="8"/>
                  </a:lnTo>
                  <a:lnTo>
                    <a:pt x="67" y="0"/>
                  </a:lnTo>
                  <a:lnTo>
                    <a:pt x="56" y="8"/>
                  </a:lnTo>
                  <a:lnTo>
                    <a:pt x="46" y="17"/>
                  </a:lnTo>
                  <a:lnTo>
                    <a:pt x="32" y="25"/>
                  </a:lnTo>
                  <a:lnTo>
                    <a:pt x="26" y="37"/>
                  </a:lnTo>
                  <a:lnTo>
                    <a:pt x="23" y="53"/>
                  </a:lnTo>
                  <a:lnTo>
                    <a:pt x="17" y="65"/>
                  </a:lnTo>
                  <a:lnTo>
                    <a:pt x="23" y="78"/>
                  </a:lnTo>
                  <a:lnTo>
                    <a:pt x="14" y="90"/>
                  </a:lnTo>
                  <a:lnTo>
                    <a:pt x="8" y="103"/>
                  </a:lnTo>
                  <a:lnTo>
                    <a:pt x="21" y="114"/>
                  </a:lnTo>
                  <a:lnTo>
                    <a:pt x="8" y="130"/>
                  </a:lnTo>
                  <a:lnTo>
                    <a:pt x="10" y="146"/>
                  </a:lnTo>
                  <a:lnTo>
                    <a:pt x="3" y="158"/>
                  </a:lnTo>
                  <a:lnTo>
                    <a:pt x="5" y="170"/>
                  </a:lnTo>
                  <a:lnTo>
                    <a:pt x="0" y="183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14" y="220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4" y="22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26">
              <a:extLst>
                <a:ext uri="{FF2B5EF4-FFF2-40B4-BE49-F238E27FC236}">
                  <a16:creationId xmlns:a16="http://schemas.microsoft.com/office/drawing/2014/main" id="{2CC54F0A-170F-7F93-9D28-917D915569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45243" y="8034224"/>
              <a:ext cx="720525" cy="758922"/>
            </a:xfrm>
            <a:custGeom>
              <a:avLst/>
              <a:gdLst>
                <a:gd name="T0" fmla="*/ 20 w 319"/>
                <a:gd name="T1" fmla="*/ 334 h 336"/>
                <a:gd name="T2" fmla="*/ 50 w 319"/>
                <a:gd name="T3" fmla="*/ 322 h 336"/>
                <a:gd name="T4" fmla="*/ 77 w 319"/>
                <a:gd name="T5" fmla="*/ 322 h 336"/>
                <a:gd name="T6" fmla="*/ 98 w 319"/>
                <a:gd name="T7" fmla="*/ 331 h 336"/>
                <a:gd name="T8" fmla="*/ 116 w 319"/>
                <a:gd name="T9" fmla="*/ 307 h 336"/>
                <a:gd name="T10" fmla="*/ 155 w 319"/>
                <a:gd name="T11" fmla="*/ 315 h 336"/>
                <a:gd name="T12" fmla="*/ 185 w 319"/>
                <a:gd name="T13" fmla="*/ 297 h 336"/>
                <a:gd name="T14" fmla="*/ 228 w 319"/>
                <a:gd name="T15" fmla="*/ 295 h 336"/>
                <a:gd name="T16" fmla="*/ 237 w 319"/>
                <a:gd name="T17" fmla="*/ 243 h 336"/>
                <a:gd name="T18" fmla="*/ 257 w 319"/>
                <a:gd name="T19" fmla="*/ 215 h 336"/>
                <a:gd name="T20" fmla="*/ 283 w 319"/>
                <a:gd name="T21" fmla="*/ 188 h 336"/>
                <a:gd name="T22" fmla="*/ 282 w 319"/>
                <a:gd name="T23" fmla="*/ 145 h 336"/>
                <a:gd name="T24" fmla="*/ 308 w 319"/>
                <a:gd name="T25" fmla="*/ 137 h 336"/>
                <a:gd name="T26" fmla="*/ 315 w 319"/>
                <a:gd name="T27" fmla="*/ 115 h 336"/>
                <a:gd name="T28" fmla="*/ 285 w 319"/>
                <a:gd name="T29" fmla="*/ 112 h 336"/>
                <a:gd name="T30" fmla="*/ 269 w 319"/>
                <a:gd name="T31" fmla="*/ 90 h 336"/>
                <a:gd name="T32" fmla="*/ 246 w 319"/>
                <a:gd name="T33" fmla="*/ 90 h 336"/>
                <a:gd name="T34" fmla="*/ 234 w 319"/>
                <a:gd name="T35" fmla="*/ 60 h 336"/>
                <a:gd name="T36" fmla="*/ 210 w 319"/>
                <a:gd name="T37" fmla="*/ 37 h 336"/>
                <a:gd name="T38" fmla="*/ 189 w 319"/>
                <a:gd name="T39" fmla="*/ 37 h 336"/>
                <a:gd name="T40" fmla="*/ 171 w 319"/>
                <a:gd name="T41" fmla="*/ 23 h 336"/>
                <a:gd name="T42" fmla="*/ 164 w 319"/>
                <a:gd name="T43" fmla="*/ 0 h 336"/>
                <a:gd name="T44" fmla="*/ 120 w 319"/>
                <a:gd name="T45" fmla="*/ 23 h 336"/>
                <a:gd name="T46" fmla="*/ 50 w 319"/>
                <a:gd name="T47" fmla="*/ 30 h 336"/>
                <a:gd name="T48" fmla="*/ 9 w 319"/>
                <a:gd name="T49" fmla="*/ 44 h 336"/>
                <a:gd name="T50" fmla="*/ 7 w 319"/>
                <a:gd name="T51" fmla="*/ 90 h 336"/>
                <a:gd name="T52" fmla="*/ 16 w 319"/>
                <a:gd name="T53" fmla="*/ 145 h 336"/>
                <a:gd name="T54" fmla="*/ 0 w 319"/>
                <a:gd name="T55" fmla="*/ 170 h 336"/>
                <a:gd name="T56" fmla="*/ 7 w 319"/>
                <a:gd name="T57" fmla="*/ 274 h 336"/>
                <a:gd name="T58" fmla="*/ 29 w 319"/>
                <a:gd name="T59" fmla="*/ 293 h 336"/>
                <a:gd name="T60" fmla="*/ 18 w 319"/>
                <a:gd name="T61" fmla="*/ 320 h 336"/>
                <a:gd name="T62" fmla="*/ 6 w 319"/>
                <a:gd name="T63" fmla="*/ 336 h 336"/>
                <a:gd name="T64" fmla="*/ 6 w 319"/>
                <a:gd name="T6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9" h="336">
                  <a:moveTo>
                    <a:pt x="6" y="336"/>
                  </a:moveTo>
                  <a:lnTo>
                    <a:pt x="20" y="334"/>
                  </a:lnTo>
                  <a:lnTo>
                    <a:pt x="31" y="325"/>
                  </a:lnTo>
                  <a:lnTo>
                    <a:pt x="50" y="322"/>
                  </a:lnTo>
                  <a:lnTo>
                    <a:pt x="63" y="325"/>
                  </a:lnTo>
                  <a:lnTo>
                    <a:pt x="77" y="322"/>
                  </a:lnTo>
                  <a:lnTo>
                    <a:pt x="84" y="332"/>
                  </a:lnTo>
                  <a:lnTo>
                    <a:pt x="98" y="331"/>
                  </a:lnTo>
                  <a:lnTo>
                    <a:pt x="109" y="322"/>
                  </a:lnTo>
                  <a:lnTo>
                    <a:pt x="116" y="307"/>
                  </a:lnTo>
                  <a:lnTo>
                    <a:pt x="132" y="306"/>
                  </a:lnTo>
                  <a:lnTo>
                    <a:pt x="155" y="315"/>
                  </a:lnTo>
                  <a:lnTo>
                    <a:pt x="162" y="297"/>
                  </a:lnTo>
                  <a:lnTo>
                    <a:pt x="185" y="297"/>
                  </a:lnTo>
                  <a:lnTo>
                    <a:pt x="198" y="295"/>
                  </a:lnTo>
                  <a:lnTo>
                    <a:pt x="228" y="295"/>
                  </a:lnTo>
                  <a:lnTo>
                    <a:pt x="230" y="252"/>
                  </a:lnTo>
                  <a:lnTo>
                    <a:pt x="237" y="243"/>
                  </a:lnTo>
                  <a:lnTo>
                    <a:pt x="248" y="233"/>
                  </a:lnTo>
                  <a:lnTo>
                    <a:pt x="257" y="215"/>
                  </a:lnTo>
                  <a:lnTo>
                    <a:pt x="264" y="186"/>
                  </a:lnTo>
                  <a:lnTo>
                    <a:pt x="283" y="188"/>
                  </a:lnTo>
                  <a:lnTo>
                    <a:pt x="282" y="172"/>
                  </a:lnTo>
                  <a:lnTo>
                    <a:pt x="282" y="145"/>
                  </a:lnTo>
                  <a:lnTo>
                    <a:pt x="294" y="144"/>
                  </a:lnTo>
                  <a:lnTo>
                    <a:pt x="308" y="137"/>
                  </a:lnTo>
                  <a:lnTo>
                    <a:pt x="319" y="128"/>
                  </a:lnTo>
                  <a:lnTo>
                    <a:pt x="315" y="115"/>
                  </a:lnTo>
                  <a:lnTo>
                    <a:pt x="298" y="115"/>
                  </a:lnTo>
                  <a:lnTo>
                    <a:pt x="285" y="112"/>
                  </a:lnTo>
                  <a:lnTo>
                    <a:pt x="278" y="101"/>
                  </a:lnTo>
                  <a:lnTo>
                    <a:pt x="269" y="90"/>
                  </a:lnTo>
                  <a:lnTo>
                    <a:pt x="258" y="97"/>
                  </a:lnTo>
                  <a:lnTo>
                    <a:pt x="246" y="90"/>
                  </a:lnTo>
                  <a:lnTo>
                    <a:pt x="239" y="73"/>
                  </a:lnTo>
                  <a:lnTo>
                    <a:pt x="234" y="60"/>
                  </a:lnTo>
                  <a:lnTo>
                    <a:pt x="223" y="42"/>
                  </a:lnTo>
                  <a:lnTo>
                    <a:pt x="210" y="37"/>
                  </a:lnTo>
                  <a:lnTo>
                    <a:pt x="203" y="49"/>
                  </a:lnTo>
                  <a:lnTo>
                    <a:pt x="189" y="37"/>
                  </a:lnTo>
                  <a:lnTo>
                    <a:pt x="184" y="24"/>
                  </a:lnTo>
                  <a:lnTo>
                    <a:pt x="171" y="23"/>
                  </a:lnTo>
                  <a:lnTo>
                    <a:pt x="177" y="7"/>
                  </a:lnTo>
                  <a:lnTo>
                    <a:pt x="164" y="0"/>
                  </a:lnTo>
                  <a:lnTo>
                    <a:pt x="152" y="1"/>
                  </a:lnTo>
                  <a:lnTo>
                    <a:pt x="120" y="23"/>
                  </a:lnTo>
                  <a:lnTo>
                    <a:pt x="102" y="33"/>
                  </a:lnTo>
                  <a:lnTo>
                    <a:pt x="50" y="30"/>
                  </a:lnTo>
                  <a:lnTo>
                    <a:pt x="9" y="32"/>
                  </a:lnTo>
                  <a:lnTo>
                    <a:pt x="9" y="44"/>
                  </a:lnTo>
                  <a:lnTo>
                    <a:pt x="7" y="71"/>
                  </a:lnTo>
                  <a:lnTo>
                    <a:pt x="7" y="90"/>
                  </a:lnTo>
                  <a:lnTo>
                    <a:pt x="9" y="131"/>
                  </a:lnTo>
                  <a:lnTo>
                    <a:pt x="16" y="145"/>
                  </a:lnTo>
                  <a:lnTo>
                    <a:pt x="9" y="158"/>
                  </a:lnTo>
                  <a:lnTo>
                    <a:pt x="0" y="170"/>
                  </a:lnTo>
                  <a:lnTo>
                    <a:pt x="7" y="251"/>
                  </a:lnTo>
                  <a:lnTo>
                    <a:pt x="7" y="274"/>
                  </a:lnTo>
                  <a:lnTo>
                    <a:pt x="6" y="293"/>
                  </a:lnTo>
                  <a:lnTo>
                    <a:pt x="29" y="293"/>
                  </a:lnTo>
                  <a:lnTo>
                    <a:pt x="20" y="304"/>
                  </a:lnTo>
                  <a:lnTo>
                    <a:pt x="18" y="320"/>
                  </a:lnTo>
                  <a:lnTo>
                    <a:pt x="11" y="329"/>
                  </a:lnTo>
                  <a:lnTo>
                    <a:pt x="6" y="336"/>
                  </a:lnTo>
                  <a:lnTo>
                    <a:pt x="6" y="336"/>
                  </a:lnTo>
                  <a:lnTo>
                    <a:pt x="6" y="3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27">
              <a:extLst>
                <a:ext uri="{FF2B5EF4-FFF2-40B4-BE49-F238E27FC236}">
                  <a16:creationId xmlns:a16="http://schemas.microsoft.com/office/drawing/2014/main" id="{06E36277-9486-C720-4399-7DD775923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25953" y="7302406"/>
              <a:ext cx="650505" cy="749888"/>
            </a:xfrm>
            <a:custGeom>
              <a:avLst/>
              <a:gdLst>
                <a:gd name="T0" fmla="*/ 101 w 288"/>
                <a:gd name="T1" fmla="*/ 332 h 332"/>
                <a:gd name="T2" fmla="*/ 117 w 288"/>
                <a:gd name="T3" fmla="*/ 331 h 332"/>
                <a:gd name="T4" fmla="*/ 281 w 288"/>
                <a:gd name="T5" fmla="*/ 332 h 332"/>
                <a:gd name="T6" fmla="*/ 286 w 288"/>
                <a:gd name="T7" fmla="*/ 249 h 332"/>
                <a:gd name="T8" fmla="*/ 285 w 288"/>
                <a:gd name="T9" fmla="*/ 210 h 332"/>
                <a:gd name="T10" fmla="*/ 283 w 288"/>
                <a:gd name="T11" fmla="*/ 165 h 332"/>
                <a:gd name="T12" fmla="*/ 286 w 288"/>
                <a:gd name="T13" fmla="*/ 83 h 332"/>
                <a:gd name="T14" fmla="*/ 288 w 288"/>
                <a:gd name="T15" fmla="*/ 26 h 332"/>
                <a:gd name="T16" fmla="*/ 288 w 288"/>
                <a:gd name="T17" fmla="*/ 0 h 332"/>
                <a:gd name="T18" fmla="*/ 226 w 288"/>
                <a:gd name="T19" fmla="*/ 0 h 332"/>
                <a:gd name="T20" fmla="*/ 174 w 288"/>
                <a:gd name="T21" fmla="*/ 21 h 332"/>
                <a:gd name="T22" fmla="*/ 151 w 288"/>
                <a:gd name="T23" fmla="*/ 35 h 332"/>
                <a:gd name="T24" fmla="*/ 133 w 288"/>
                <a:gd name="T25" fmla="*/ 39 h 332"/>
                <a:gd name="T26" fmla="*/ 121 w 288"/>
                <a:gd name="T27" fmla="*/ 48 h 332"/>
                <a:gd name="T28" fmla="*/ 112 w 288"/>
                <a:gd name="T29" fmla="*/ 37 h 332"/>
                <a:gd name="T30" fmla="*/ 96 w 288"/>
                <a:gd name="T31" fmla="*/ 28 h 332"/>
                <a:gd name="T32" fmla="*/ 98 w 288"/>
                <a:gd name="T33" fmla="*/ 44 h 332"/>
                <a:gd name="T34" fmla="*/ 91 w 288"/>
                <a:gd name="T35" fmla="*/ 57 h 332"/>
                <a:gd name="T36" fmla="*/ 0 w 288"/>
                <a:gd name="T37" fmla="*/ 87 h 332"/>
                <a:gd name="T38" fmla="*/ 0 w 288"/>
                <a:gd name="T39" fmla="*/ 106 h 332"/>
                <a:gd name="T40" fmla="*/ 9 w 288"/>
                <a:gd name="T41" fmla="*/ 165 h 332"/>
                <a:gd name="T42" fmla="*/ 16 w 288"/>
                <a:gd name="T43" fmla="*/ 211 h 332"/>
                <a:gd name="T44" fmla="*/ 37 w 288"/>
                <a:gd name="T45" fmla="*/ 327 h 332"/>
                <a:gd name="T46" fmla="*/ 96 w 288"/>
                <a:gd name="T47" fmla="*/ 329 h 332"/>
                <a:gd name="T48" fmla="*/ 101 w 288"/>
                <a:gd name="T49" fmla="*/ 332 h 332"/>
                <a:gd name="T50" fmla="*/ 101 w 288"/>
                <a:gd name="T51" fmla="*/ 332 h 332"/>
                <a:gd name="T52" fmla="*/ 101 w 288"/>
                <a:gd name="T53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332">
                  <a:moveTo>
                    <a:pt x="101" y="332"/>
                  </a:moveTo>
                  <a:lnTo>
                    <a:pt x="117" y="331"/>
                  </a:lnTo>
                  <a:lnTo>
                    <a:pt x="281" y="332"/>
                  </a:lnTo>
                  <a:lnTo>
                    <a:pt x="286" y="249"/>
                  </a:lnTo>
                  <a:lnTo>
                    <a:pt x="285" y="210"/>
                  </a:lnTo>
                  <a:lnTo>
                    <a:pt x="283" y="165"/>
                  </a:lnTo>
                  <a:lnTo>
                    <a:pt x="286" y="83"/>
                  </a:lnTo>
                  <a:lnTo>
                    <a:pt x="288" y="26"/>
                  </a:lnTo>
                  <a:lnTo>
                    <a:pt x="288" y="0"/>
                  </a:lnTo>
                  <a:lnTo>
                    <a:pt x="226" y="0"/>
                  </a:lnTo>
                  <a:lnTo>
                    <a:pt x="174" y="21"/>
                  </a:lnTo>
                  <a:lnTo>
                    <a:pt x="151" y="35"/>
                  </a:lnTo>
                  <a:lnTo>
                    <a:pt x="133" y="39"/>
                  </a:lnTo>
                  <a:lnTo>
                    <a:pt x="121" y="48"/>
                  </a:lnTo>
                  <a:lnTo>
                    <a:pt x="112" y="37"/>
                  </a:lnTo>
                  <a:lnTo>
                    <a:pt x="96" y="28"/>
                  </a:lnTo>
                  <a:lnTo>
                    <a:pt x="98" y="44"/>
                  </a:lnTo>
                  <a:lnTo>
                    <a:pt x="91" y="57"/>
                  </a:lnTo>
                  <a:lnTo>
                    <a:pt x="0" y="87"/>
                  </a:lnTo>
                  <a:lnTo>
                    <a:pt x="0" y="106"/>
                  </a:lnTo>
                  <a:lnTo>
                    <a:pt x="9" y="165"/>
                  </a:lnTo>
                  <a:lnTo>
                    <a:pt x="16" y="211"/>
                  </a:lnTo>
                  <a:lnTo>
                    <a:pt x="37" y="327"/>
                  </a:lnTo>
                  <a:lnTo>
                    <a:pt x="96" y="329"/>
                  </a:lnTo>
                  <a:lnTo>
                    <a:pt x="101" y="332"/>
                  </a:lnTo>
                  <a:lnTo>
                    <a:pt x="101" y="332"/>
                  </a:lnTo>
                  <a:lnTo>
                    <a:pt x="101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28">
              <a:extLst>
                <a:ext uri="{FF2B5EF4-FFF2-40B4-BE49-F238E27FC236}">
                  <a16:creationId xmlns:a16="http://schemas.microsoft.com/office/drawing/2014/main" id="{90756F5C-5F7A-038C-B318-432452DD6D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54684" y="7792542"/>
              <a:ext cx="711491" cy="643730"/>
            </a:xfrm>
            <a:custGeom>
              <a:avLst/>
              <a:gdLst>
                <a:gd name="T0" fmla="*/ 251 w 315"/>
                <a:gd name="T1" fmla="*/ 285 h 285"/>
                <a:gd name="T2" fmla="*/ 275 w 315"/>
                <a:gd name="T3" fmla="*/ 226 h 285"/>
                <a:gd name="T4" fmla="*/ 285 w 315"/>
                <a:gd name="T5" fmla="*/ 196 h 285"/>
                <a:gd name="T6" fmla="*/ 294 w 315"/>
                <a:gd name="T7" fmla="*/ 180 h 285"/>
                <a:gd name="T8" fmla="*/ 312 w 315"/>
                <a:gd name="T9" fmla="*/ 180 h 285"/>
                <a:gd name="T10" fmla="*/ 312 w 315"/>
                <a:gd name="T11" fmla="*/ 133 h 285"/>
                <a:gd name="T12" fmla="*/ 312 w 315"/>
                <a:gd name="T13" fmla="*/ 114 h 285"/>
                <a:gd name="T14" fmla="*/ 312 w 315"/>
                <a:gd name="T15" fmla="*/ 60 h 285"/>
                <a:gd name="T16" fmla="*/ 312 w 315"/>
                <a:gd name="T17" fmla="*/ 34 h 285"/>
                <a:gd name="T18" fmla="*/ 315 w 315"/>
                <a:gd name="T19" fmla="*/ 5 h 285"/>
                <a:gd name="T20" fmla="*/ 253 w 315"/>
                <a:gd name="T21" fmla="*/ 3 h 285"/>
                <a:gd name="T22" fmla="*/ 198 w 315"/>
                <a:gd name="T23" fmla="*/ 3 h 285"/>
                <a:gd name="T24" fmla="*/ 186 w 315"/>
                <a:gd name="T25" fmla="*/ 2 h 285"/>
                <a:gd name="T26" fmla="*/ 118 w 315"/>
                <a:gd name="T27" fmla="*/ 3 h 285"/>
                <a:gd name="T28" fmla="*/ 50 w 315"/>
                <a:gd name="T29" fmla="*/ 2 h 285"/>
                <a:gd name="T30" fmla="*/ 31 w 315"/>
                <a:gd name="T31" fmla="*/ 0 h 285"/>
                <a:gd name="T32" fmla="*/ 20 w 315"/>
                <a:gd name="T33" fmla="*/ 10 h 285"/>
                <a:gd name="T34" fmla="*/ 13 w 315"/>
                <a:gd name="T35" fmla="*/ 23 h 285"/>
                <a:gd name="T36" fmla="*/ 0 w 315"/>
                <a:gd name="T37" fmla="*/ 21 h 285"/>
                <a:gd name="T38" fmla="*/ 8 w 315"/>
                <a:gd name="T39" fmla="*/ 39 h 285"/>
                <a:gd name="T40" fmla="*/ 6 w 315"/>
                <a:gd name="T41" fmla="*/ 51 h 285"/>
                <a:gd name="T42" fmla="*/ 4 w 315"/>
                <a:gd name="T43" fmla="*/ 67 h 285"/>
                <a:gd name="T44" fmla="*/ 13 w 315"/>
                <a:gd name="T45" fmla="*/ 74 h 285"/>
                <a:gd name="T46" fmla="*/ 15 w 315"/>
                <a:gd name="T47" fmla="*/ 87 h 285"/>
                <a:gd name="T48" fmla="*/ 15 w 315"/>
                <a:gd name="T49" fmla="*/ 105 h 285"/>
                <a:gd name="T50" fmla="*/ 31 w 315"/>
                <a:gd name="T51" fmla="*/ 107 h 285"/>
                <a:gd name="T52" fmla="*/ 43 w 315"/>
                <a:gd name="T53" fmla="*/ 114 h 285"/>
                <a:gd name="T54" fmla="*/ 29 w 315"/>
                <a:gd name="T55" fmla="*/ 123 h 285"/>
                <a:gd name="T56" fmla="*/ 45 w 315"/>
                <a:gd name="T57" fmla="*/ 130 h 285"/>
                <a:gd name="T58" fmla="*/ 52 w 315"/>
                <a:gd name="T59" fmla="*/ 140 h 285"/>
                <a:gd name="T60" fmla="*/ 54 w 315"/>
                <a:gd name="T61" fmla="*/ 155 h 285"/>
                <a:gd name="T62" fmla="*/ 72 w 315"/>
                <a:gd name="T63" fmla="*/ 149 h 285"/>
                <a:gd name="T64" fmla="*/ 88 w 315"/>
                <a:gd name="T65" fmla="*/ 149 h 285"/>
                <a:gd name="T66" fmla="*/ 93 w 315"/>
                <a:gd name="T67" fmla="*/ 158 h 285"/>
                <a:gd name="T68" fmla="*/ 98 w 315"/>
                <a:gd name="T69" fmla="*/ 169 h 285"/>
                <a:gd name="T70" fmla="*/ 105 w 315"/>
                <a:gd name="T71" fmla="*/ 187 h 285"/>
                <a:gd name="T72" fmla="*/ 113 w 315"/>
                <a:gd name="T73" fmla="*/ 201 h 285"/>
                <a:gd name="T74" fmla="*/ 127 w 315"/>
                <a:gd name="T75" fmla="*/ 201 h 285"/>
                <a:gd name="T76" fmla="*/ 141 w 315"/>
                <a:gd name="T77" fmla="*/ 204 h 285"/>
                <a:gd name="T78" fmla="*/ 146 w 315"/>
                <a:gd name="T79" fmla="*/ 217 h 285"/>
                <a:gd name="T80" fmla="*/ 166 w 315"/>
                <a:gd name="T81" fmla="*/ 222 h 285"/>
                <a:gd name="T82" fmla="*/ 178 w 315"/>
                <a:gd name="T83" fmla="*/ 220 h 285"/>
                <a:gd name="T84" fmla="*/ 189 w 315"/>
                <a:gd name="T85" fmla="*/ 233 h 285"/>
                <a:gd name="T86" fmla="*/ 202 w 315"/>
                <a:gd name="T87" fmla="*/ 236 h 285"/>
                <a:gd name="T88" fmla="*/ 210 w 315"/>
                <a:gd name="T89" fmla="*/ 251 h 285"/>
                <a:gd name="T90" fmla="*/ 221 w 315"/>
                <a:gd name="T91" fmla="*/ 240 h 285"/>
                <a:gd name="T92" fmla="*/ 226 w 315"/>
                <a:gd name="T93" fmla="*/ 252 h 285"/>
                <a:gd name="T94" fmla="*/ 239 w 315"/>
                <a:gd name="T95" fmla="*/ 254 h 285"/>
                <a:gd name="T96" fmla="*/ 244 w 315"/>
                <a:gd name="T97" fmla="*/ 269 h 285"/>
                <a:gd name="T98" fmla="*/ 251 w 315"/>
                <a:gd name="T99" fmla="*/ 285 h 285"/>
                <a:gd name="T100" fmla="*/ 251 w 315"/>
                <a:gd name="T101" fmla="*/ 285 h 285"/>
                <a:gd name="T102" fmla="*/ 251 w 315"/>
                <a:gd name="T10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" h="285">
                  <a:moveTo>
                    <a:pt x="251" y="285"/>
                  </a:moveTo>
                  <a:lnTo>
                    <a:pt x="275" y="226"/>
                  </a:lnTo>
                  <a:lnTo>
                    <a:pt x="285" y="196"/>
                  </a:lnTo>
                  <a:lnTo>
                    <a:pt x="294" y="180"/>
                  </a:lnTo>
                  <a:lnTo>
                    <a:pt x="312" y="180"/>
                  </a:lnTo>
                  <a:lnTo>
                    <a:pt x="312" y="133"/>
                  </a:lnTo>
                  <a:lnTo>
                    <a:pt x="312" y="114"/>
                  </a:lnTo>
                  <a:lnTo>
                    <a:pt x="312" y="60"/>
                  </a:lnTo>
                  <a:lnTo>
                    <a:pt x="312" y="34"/>
                  </a:lnTo>
                  <a:lnTo>
                    <a:pt x="315" y="5"/>
                  </a:lnTo>
                  <a:lnTo>
                    <a:pt x="253" y="3"/>
                  </a:lnTo>
                  <a:lnTo>
                    <a:pt x="198" y="3"/>
                  </a:lnTo>
                  <a:lnTo>
                    <a:pt x="186" y="2"/>
                  </a:lnTo>
                  <a:lnTo>
                    <a:pt x="118" y="3"/>
                  </a:lnTo>
                  <a:lnTo>
                    <a:pt x="50" y="2"/>
                  </a:lnTo>
                  <a:lnTo>
                    <a:pt x="31" y="0"/>
                  </a:lnTo>
                  <a:lnTo>
                    <a:pt x="20" y="10"/>
                  </a:lnTo>
                  <a:lnTo>
                    <a:pt x="13" y="23"/>
                  </a:lnTo>
                  <a:lnTo>
                    <a:pt x="0" y="21"/>
                  </a:lnTo>
                  <a:lnTo>
                    <a:pt x="8" y="39"/>
                  </a:lnTo>
                  <a:lnTo>
                    <a:pt x="6" y="51"/>
                  </a:lnTo>
                  <a:lnTo>
                    <a:pt x="4" y="67"/>
                  </a:lnTo>
                  <a:lnTo>
                    <a:pt x="13" y="74"/>
                  </a:lnTo>
                  <a:lnTo>
                    <a:pt x="15" y="87"/>
                  </a:lnTo>
                  <a:lnTo>
                    <a:pt x="15" y="105"/>
                  </a:lnTo>
                  <a:lnTo>
                    <a:pt x="31" y="107"/>
                  </a:lnTo>
                  <a:lnTo>
                    <a:pt x="43" y="114"/>
                  </a:lnTo>
                  <a:lnTo>
                    <a:pt x="29" y="123"/>
                  </a:lnTo>
                  <a:lnTo>
                    <a:pt x="45" y="130"/>
                  </a:lnTo>
                  <a:lnTo>
                    <a:pt x="52" y="140"/>
                  </a:lnTo>
                  <a:lnTo>
                    <a:pt x="54" y="155"/>
                  </a:lnTo>
                  <a:lnTo>
                    <a:pt x="72" y="149"/>
                  </a:lnTo>
                  <a:lnTo>
                    <a:pt x="88" y="149"/>
                  </a:lnTo>
                  <a:lnTo>
                    <a:pt x="93" y="158"/>
                  </a:lnTo>
                  <a:lnTo>
                    <a:pt x="98" y="169"/>
                  </a:lnTo>
                  <a:lnTo>
                    <a:pt x="105" y="187"/>
                  </a:lnTo>
                  <a:lnTo>
                    <a:pt x="113" y="201"/>
                  </a:lnTo>
                  <a:lnTo>
                    <a:pt x="127" y="201"/>
                  </a:lnTo>
                  <a:lnTo>
                    <a:pt x="141" y="204"/>
                  </a:lnTo>
                  <a:lnTo>
                    <a:pt x="146" y="217"/>
                  </a:lnTo>
                  <a:lnTo>
                    <a:pt x="166" y="222"/>
                  </a:lnTo>
                  <a:lnTo>
                    <a:pt x="178" y="220"/>
                  </a:lnTo>
                  <a:lnTo>
                    <a:pt x="189" y="233"/>
                  </a:lnTo>
                  <a:lnTo>
                    <a:pt x="202" y="236"/>
                  </a:lnTo>
                  <a:lnTo>
                    <a:pt x="210" y="251"/>
                  </a:lnTo>
                  <a:lnTo>
                    <a:pt x="221" y="240"/>
                  </a:lnTo>
                  <a:lnTo>
                    <a:pt x="226" y="252"/>
                  </a:lnTo>
                  <a:lnTo>
                    <a:pt x="239" y="254"/>
                  </a:lnTo>
                  <a:lnTo>
                    <a:pt x="244" y="269"/>
                  </a:lnTo>
                  <a:lnTo>
                    <a:pt x="251" y="285"/>
                  </a:lnTo>
                  <a:lnTo>
                    <a:pt x="251" y="285"/>
                  </a:lnTo>
                  <a:lnTo>
                    <a:pt x="251" y="28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29">
              <a:extLst>
                <a:ext uri="{FF2B5EF4-FFF2-40B4-BE49-F238E27FC236}">
                  <a16:creationId xmlns:a16="http://schemas.microsoft.com/office/drawing/2014/main" id="{1732CE32-5857-1FA9-9307-D012BF2572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20537" y="9628864"/>
              <a:ext cx="1249061" cy="1129349"/>
            </a:xfrm>
            <a:custGeom>
              <a:avLst/>
              <a:gdLst>
                <a:gd name="T0" fmla="*/ 521 w 553"/>
                <a:gd name="T1" fmla="*/ 481 h 500"/>
                <a:gd name="T2" fmla="*/ 553 w 553"/>
                <a:gd name="T3" fmla="*/ 424 h 500"/>
                <a:gd name="T4" fmla="*/ 552 w 553"/>
                <a:gd name="T5" fmla="*/ 392 h 500"/>
                <a:gd name="T6" fmla="*/ 553 w 553"/>
                <a:gd name="T7" fmla="*/ 353 h 500"/>
                <a:gd name="T8" fmla="*/ 532 w 553"/>
                <a:gd name="T9" fmla="*/ 340 h 500"/>
                <a:gd name="T10" fmla="*/ 491 w 553"/>
                <a:gd name="T11" fmla="*/ 326 h 500"/>
                <a:gd name="T12" fmla="*/ 450 w 553"/>
                <a:gd name="T13" fmla="*/ 301 h 500"/>
                <a:gd name="T14" fmla="*/ 414 w 553"/>
                <a:gd name="T15" fmla="*/ 271 h 500"/>
                <a:gd name="T16" fmla="*/ 395 w 553"/>
                <a:gd name="T17" fmla="*/ 242 h 500"/>
                <a:gd name="T18" fmla="*/ 382 w 553"/>
                <a:gd name="T19" fmla="*/ 237 h 500"/>
                <a:gd name="T20" fmla="*/ 370 w 553"/>
                <a:gd name="T21" fmla="*/ 235 h 500"/>
                <a:gd name="T22" fmla="*/ 350 w 553"/>
                <a:gd name="T23" fmla="*/ 214 h 500"/>
                <a:gd name="T24" fmla="*/ 341 w 553"/>
                <a:gd name="T25" fmla="*/ 178 h 500"/>
                <a:gd name="T26" fmla="*/ 336 w 553"/>
                <a:gd name="T27" fmla="*/ 148 h 500"/>
                <a:gd name="T28" fmla="*/ 313 w 553"/>
                <a:gd name="T29" fmla="*/ 139 h 500"/>
                <a:gd name="T30" fmla="*/ 279 w 553"/>
                <a:gd name="T31" fmla="*/ 105 h 500"/>
                <a:gd name="T32" fmla="*/ 254 w 553"/>
                <a:gd name="T33" fmla="*/ 116 h 500"/>
                <a:gd name="T34" fmla="*/ 219 w 553"/>
                <a:gd name="T35" fmla="*/ 119 h 500"/>
                <a:gd name="T36" fmla="*/ 194 w 553"/>
                <a:gd name="T37" fmla="*/ 107 h 500"/>
                <a:gd name="T38" fmla="*/ 174 w 553"/>
                <a:gd name="T39" fmla="*/ 86 h 500"/>
                <a:gd name="T40" fmla="*/ 162 w 553"/>
                <a:gd name="T41" fmla="*/ 64 h 500"/>
                <a:gd name="T42" fmla="*/ 144 w 553"/>
                <a:gd name="T43" fmla="*/ 39 h 500"/>
                <a:gd name="T44" fmla="*/ 117 w 553"/>
                <a:gd name="T45" fmla="*/ 20 h 500"/>
                <a:gd name="T46" fmla="*/ 87 w 553"/>
                <a:gd name="T47" fmla="*/ 0 h 500"/>
                <a:gd name="T48" fmla="*/ 12 w 553"/>
                <a:gd name="T49" fmla="*/ 70 h 500"/>
                <a:gd name="T50" fmla="*/ 14 w 553"/>
                <a:gd name="T51" fmla="*/ 95 h 500"/>
                <a:gd name="T52" fmla="*/ 39 w 553"/>
                <a:gd name="T53" fmla="*/ 105 h 500"/>
                <a:gd name="T54" fmla="*/ 66 w 553"/>
                <a:gd name="T55" fmla="*/ 127 h 500"/>
                <a:gd name="T56" fmla="*/ 58 w 553"/>
                <a:gd name="T57" fmla="*/ 166 h 500"/>
                <a:gd name="T58" fmla="*/ 48 w 553"/>
                <a:gd name="T59" fmla="*/ 191 h 500"/>
                <a:gd name="T60" fmla="*/ 73 w 553"/>
                <a:gd name="T61" fmla="*/ 223 h 500"/>
                <a:gd name="T62" fmla="*/ 105 w 553"/>
                <a:gd name="T63" fmla="*/ 255 h 500"/>
                <a:gd name="T64" fmla="*/ 149 w 553"/>
                <a:gd name="T65" fmla="*/ 283 h 500"/>
                <a:gd name="T66" fmla="*/ 212 w 553"/>
                <a:gd name="T67" fmla="*/ 333 h 500"/>
                <a:gd name="T68" fmla="*/ 283 w 553"/>
                <a:gd name="T69" fmla="*/ 362 h 500"/>
                <a:gd name="T70" fmla="*/ 293 w 553"/>
                <a:gd name="T71" fmla="*/ 381 h 500"/>
                <a:gd name="T72" fmla="*/ 318 w 553"/>
                <a:gd name="T73" fmla="*/ 413 h 500"/>
                <a:gd name="T74" fmla="*/ 341 w 553"/>
                <a:gd name="T75" fmla="*/ 408 h 500"/>
                <a:gd name="T76" fmla="*/ 370 w 553"/>
                <a:gd name="T77" fmla="*/ 397 h 500"/>
                <a:gd name="T78" fmla="*/ 398 w 553"/>
                <a:gd name="T79" fmla="*/ 397 h 500"/>
                <a:gd name="T80" fmla="*/ 438 w 553"/>
                <a:gd name="T81" fmla="*/ 399 h 500"/>
                <a:gd name="T82" fmla="*/ 468 w 553"/>
                <a:gd name="T83" fmla="*/ 410 h 500"/>
                <a:gd name="T84" fmla="*/ 491 w 553"/>
                <a:gd name="T85" fmla="*/ 429 h 500"/>
                <a:gd name="T86" fmla="*/ 505 w 553"/>
                <a:gd name="T87" fmla="*/ 472 h 500"/>
                <a:gd name="T88" fmla="*/ 521 w 553"/>
                <a:gd name="T89" fmla="*/ 500 h 500"/>
                <a:gd name="T90" fmla="*/ 521 w 553"/>
                <a:gd name="T91" fmla="*/ 50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3" h="500">
                  <a:moveTo>
                    <a:pt x="521" y="500"/>
                  </a:moveTo>
                  <a:lnTo>
                    <a:pt x="521" y="481"/>
                  </a:lnTo>
                  <a:lnTo>
                    <a:pt x="543" y="442"/>
                  </a:lnTo>
                  <a:lnTo>
                    <a:pt x="553" y="424"/>
                  </a:lnTo>
                  <a:lnTo>
                    <a:pt x="550" y="406"/>
                  </a:lnTo>
                  <a:lnTo>
                    <a:pt x="552" y="392"/>
                  </a:lnTo>
                  <a:lnTo>
                    <a:pt x="548" y="374"/>
                  </a:lnTo>
                  <a:lnTo>
                    <a:pt x="553" y="353"/>
                  </a:lnTo>
                  <a:lnTo>
                    <a:pt x="552" y="342"/>
                  </a:lnTo>
                  <a:lnTo>
                    <a:pt x="532" y="340"/>
                  </a:lnTo>
                  <a:lnTo>
                    <a:pt x="516" y="335"/>
                  </a:lnTo>
                  <a:lnTo>
                    <a:pt x="491" y="326"/>
                  </a:lnTo>
                  <a:lnTo>
                    <a:pt x="484" y="315"/>
                  </a:lnTo>
                  <a:lnTo>
                    <a:pt x="450" y="301"/>
                  </a:lnTo>
                  <a:lnTo>
                    <a:pt x="443" y="274"/>
                  </a:lnTo>
                  <a:lnTo>
                    <a:pt x="414" y="271"/>
                  </a:lnTo>
                  <a:lnTo>
                    <a:pt x="400" y="257"/>
                  </a:lnTo>
                  <a:lnTo>
                    <a:pt x="395" y="242"/>
                  </a:lnTo>
                  <a:lnTo>
                    <a:pt x="391" y="226"/>
                  </a:lnTo>
                  <a:lnTo>
                    <a:pt x="382" y="237"/>
                  </a:lnTo>
                  <a:lnTo>
                    <a:pt x="377" y="249"/>
                  </a:lnTo>
                  <a:lnTo>
                    <a:pt x="370" y="235"/>
                  </a:lnTo>
                  <a:lnTo>
                    <a:pt x="363" y="219"/>
                  </a:lnTo>
                  <a:lnTo>
                    <a:pt x="350" y="214"/>
                  </a:lnTo>
                  <a:lnTo>
                    <a:pt x="349" y="194"/>
                  </a:lnTo>
                  <a:lnTo>
                    <a:pt x="341" y="178"/>
                  </a:lnTo>
                  <a:lnTo>
                    <a:pt x="334" y="160"/>
                  </a:lnTo>
                  <a:lnTo>
                    <a:pt x="336" y="148"/>
                  </a:lnTo>
                  <a:lnTo>
                    <a:pt x="327" y="130"/>
                  </a:lnTo>
                  <a:lnTo>
                    <a:pt x="313" y="139"/>
                  </a:lnTo>
                  <a:lnTo>
                    <a:pt x="283" y="125"/>
                  </a:lnTo>
                  <a:lnTo>
                    <a:pt x="279" y="105"/>
                  </a:lnTo>
                  <a:lnTo>
                    <a:pt x="265" y="112"/>
                  </a:lnTo>
                  <a:lnTo>
                    <a:pt x="254" y="116"/>
                  </a:lnTo>
                  <a:lnTo>
                    <a:pt x="238" y="119"/>
                  </a:lnTo>
                  <a:lnTo>
                    <a:pt x="219" y="119"/>
                  </a:lnTo>
                  <a:lnTo>
                    <a:pt x="206" y="119"/>
                  </a:lnTo>
                  <a:lnTo>
                    <a:pt x="194" y="107"/>
                  </a:lnTo>
                  <a:lnTo>
                    <a:pt x="181" y="103"/>
                  </a:lnTo>
                  <a:lnTo>
                    <a:pt x="174" y="86"/>
                  </a:lnTo>
                  <a:lnTo>
                    <a:pt x="172" y="73"/>
                  </a:lnTo>
                  <a:lnTo>
                    <a:pt x="162" y="64"/>
                  </a:lnTo>
                  <a:lnTo>
                    <a:pt x="153" y="50"/>
                  </a:lnTo>
                  <a:lnTo>
                    <a:pt x="144" y="39"/>
                  </a:lnTo>
                  <a:lnTo>
                    <a:pt x="126" y="30"/>
                  </a:lnTo>
                  <a:lnTo>
                    <a:pt x="117" y="20"/>
                  </a:lnTo>
                  <a:lnTo>
                    <a:pt x="103" y="2"/>
                  </a:lnTo>
                  <a:lnTo>
                    <a:pt x="87" y="0"/>
                  </a:lnTo>
                  <a:lnTo>
                    <a:pt x="48" y="41"/>
                  </a:lnTo>
                  <a:lnTo>
                    <a:pt x="12" y="70"/>
                  </a:lnTo>
                  <a:lnTo>
                    <a:pt x="0" y="80"/>
                  </a:lnTo>
                  <a:lnTo>
                    <a:pt x="14" y="95"/>
                  </a:lnTo>
                  <a:lnTo>
                    <a:pt x="26" y="109"/>
                  </a:lnTo>
                  <a:lnTo>
                    <a:pt x="39" y="105"/>
                  </a:lnTo>
                  <a:lnTo>
                    <a:pt x="58" y="111"/>
                  </a:lnTo>
                  <a:lnTo>
                    <a:pt x="66" y="127"/>
                  </a:lnTo>
                  <a:lnTo>
                    <a:pt x="64" y="143"/>
                  </a:lnTo>
                  <a:lnTo>
                    <a:pt x="58" y="166"/>
                  </a:lnTo>
                  <a:lnTo>
                    <a:pt x="53" y="178"/>
                  </a:lnTo>
                  <a:lnTo>
                    <a:pt x="48" y="191"/>
                  </a:lnTo>
                  <a:lnTo>
                    <a:pt x="62" y="214"/>
                  </a:lnTo>
                  <a:lnTo>
                    <a:pt x="73" y="223"/>
                  </a:lnTo>
                  <a:lnTo>
                    <a:pt x="78" y="232"/>
                  </a:lnTo>
                  <a:lnTo>
                    <a:pt x="105" y="255"/>
                  </a:lnTo>
                  <a:lnTo>
                    <a:pt x="133" y="269"/>
                  </a:lnTo>
                  <a:lnTo>
                    <a:pt x="149" y="283"/>
                  </a:lnTo>
                  <a:lnTo>
                    <a:pt x="147" y="303"/>
                  </a:lnTo>
                  <a:lnTo>
                    <a:pt x="212" y="333"/>
                  </a:lnTo>
                  <a:lnTo>
                    <a:pt x="263" y="358"/>
                  </a:lnTo>
                  <a:lnTo>
                    <a:pt x="283" y="362"/>
                  </a:lnTo>
                  <a:lnTo>
                    <a:pt x="295" y="369"/>
                  </a:lnTo>
                  <a:lnTo>
                    <a:pt x="293" y="381"/>
                  </a:lnTo>
                  <a:lnTo>
                    <a:pt x="309" y="402"/>
                  </a:lnTo>
                  <a:lnTo>
                    <a:pt x="318" y="413"/>
                  </a:lnTo>
                  <a:lnTo>
                    <a:pt x="329" y="402"/>
                  </a:lnTo>
                  <a:lnTo>
                    <a:pt x="341" y="408"/>
                  </a:lnTo>
                  <a:lnTo>
                    <a:pt x="359" y="402"/>
                  </a:lnTo>
                  <a:lnTo>
                    <a:pt x="370" y="397"/>
                  </a:lnTo>
                  <a:lnTo>
                    <a:pt x="388" y="401"/>
                  </a:lnTo>
                  <a:lnTo>
                    <a:pt x="398" y="397"/>
                  </a:lnTo>
                  <a:lnTo>
                    <a:pt x="418" y="401"/>
                  </a:lnTo>
                  <a:lnTo>
                    <a:pt x="438" y="399"/>
                  </a:lnTo>
                  <a:lnTo>
                    <a:pt x="450" y="401"/>
                  </a:lnTo>
                  <a:lnTo>
                    <a:pt x="468" y="410"/>
                  </a:lnTo>
                  <a:lnTo>
                    <a:pt x="484" y="418"/>
                  </a:lnTo>
                  <a:lnTo>
                    <a:pt x="491" y="429"/>
                  </a:lnTo>
                  <a:lnTo>
                    <a:pt x="509" y="443"/>
                  </a:lnTo>
                  <a:lnTo>
                    <a:pt x="505" y="472"/>
                  </a:lnTo>
                  <a:lnTo>
                    <a:pt x="507" y="486"/>
                  </a:lnTo>
                  <a:lnTo>
                    <a:pt x="521" y="500"/>
                  </a:lnTo>
                  <a:lnTo>
                    <a:pt x="521" y="500"/>
                  </a:lnTo>
                  <a:lnTo>
                    <a:pt x="521" y="5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30">
              <a:extLst>
                <a:ext uri="{FF2B5EF4-FFF2-40B4-BE49-F238E27FC236}">
                  <a16:creationId xmlns:a16="http://schemas.microsoft.com/office/drawing/2014/main" id="{C2619DDA-EADF-7B12-CF46-88602231A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1643" y="8648589"/>
              <a:ext cx="609848" cy="655022"/>
            </a:xfrm>
            <a:custGeom>
              <a:avLst/>
              <a:gdLst>
                <a:gd name="T0" fmla="*/ 119 w 270"/>
                <a:gd name="T1" fmla="*/ 290 h 290"/>
                <a:gd name="T2" fmla="*/ 124 w 270"/>
                <a:gd name="T3" fmla="*/ 270 h 290"/>
                <a:gd name="T4" fmla="*/ 137 w 270"/>
                <a:gd name="T5" fmla="*/ 269 h 290"/>
                <a:gd name="T6" fmla="*/ 167 w 270"/>
                <a:gd name="T7" fmla="*/ 240 h 290"/>
                <a:gd name="T8" fmla="*/ 149 w 270"/>
                <a:gd name="T9" fmla="*/ 226 h 290"/>
                <a:gd name="T10" fmla="*/ 163 w 270"/>
                <a:gd name="T11" fmla="*/ 212 h 290"/>
                <a:gd name="T12" fmla="*/ 183 w 270"/>
                <a:gd name="T13" fmla="*/ 190 h 290"/>
                <a:gd name="T14" fmla="*/ 204 w 270"/>
                <a:gd name="T15" fmla="*/ 171 h 290"/>
                <a:gd name="T16" fmla="*/ 231 w 270"/>
                <a:gd name="T17" fmla="*/ 142 h 290"/>
                <a:gd name="T18" fmla="*/ 252 w 270"/>
                <a:gd name="T19" fmla="*/ 119 h 290"/>
                <a:gd name="T20" fmla="*/ 270 w 270"/>
                <a:gd name="T21" fmla="*/ 140 h 290"/>
                <a:gd name="T22" fmla="*/ 238 w 270"/>
                <a:gd name="T23" fmla="*/ 59 h 290"/>
                <a:gd name="T24" fmla="*/ 210 w 270"/>
                <a:gd name="T25" fmla="*/ 0 h 290"/>
                <a:gd name="T26" fmla="*/ 178 w 270"/>
                <a:gd name="T27" fmla="*/ 19 h 290"/>
                <a:gd name="T28" fmla="*/ 167 w 270"/>
                <a:gd name="T29" fmla="*/ 23 h 290"/>
                <a:gd name="T30" fmla="*/ 137 w 270"/>
                <a:gd name="T31" fmla="*/ 39 h 290"/>
                <a:gd name="T32" fmla="*/ 105 w 270"/>
                <a:gd name="T33" fmla="*/ 59 h 290"/>
                <a:gd name="T34" fmla="*/ 76 w 270"/>
                <a:gd name="T35" fmla="*/ 78 h 290"/>
                <a:gd name="T36" fmla="*/ 0 w 270"/>
                <a:gd name="T37" fmla="*/ 123 h 290"/>
                <a:gd name="T38" fmla="*/ 9 w 270"/>
                <a:gd name="T39" fmla="*/ 133 h 290"/>
                <a:gd name="T40" fmla="*/ 7 w 270"/>
                <a:gd name="T41" fmla="*/ 146 h 290"/>
                <a:gd name="T42" fmla="*/ 10 w 270"/>
                <a:gd name="T43" fmla="*/ 164 h 290"/>
                <a:gd name="T44" fmla="*/ 0 w 270"/>
                <a:gd name="T45" fmla="*/ 173 h 290"/>
                <a:gd name="T46" fmla="*/ 21 w 270"/>
                <a:gd name="T47" fmla="*/ 194 h 290"/>
                <a:gd name="T48" fmla="*/ 53 w 270"/>
                <a:gd name="T49" fmla="*/ 224 h 290"/>
                <a:gd name="T50" fmla="*/ 69 w 270"/>
                <a:gd name="T51" fmla="*/ 242 h 290"/>
                <a:gd name="T52" fmla="*/ 98 w 270"/>
                <a:gd name="T53" fmla="*/ 270 h 290"/>
                <a:gd name="T54" fmla="*/ 119 w 270"/>
                <a:gd name="T55" fmla="*/ 290 h 290"/>
                <a:gd name="T56" fmla="*/ 119 w 270"/>
                <a:gd name="T57" fmla="*/ 290 h 290"/>
                <a:gd name="T58" fmla="*/ 119 w 270"/>
                <a:gd name="T59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0" h="290">
                  <a:moveTo>
                    <a:pt x="119" y="290"/>
                  </a:moveTo>
                  <a:lnTo>
                    <a:pt x="124" y="270"/>
                  </a:lnTo>
                  <a:lnTo>
                    <a:pt x="137" y="269"/>
                  </a:lnTo>
                  <a:lnTo>
                    <a:pt x="167" y="240"/>
                  </a:lnTo>
                  <a:lnTo>
                    <a:pt x="149" y="226"/>
                  </a:lnTo>
                  <a:lnTo>
                    <a:pt x="163" y="212"/>
                  </a:lnTo>
                  <a:lnTo>
                    <a:pt x="183" y="190"/>
                  </a:lnTo>
                  <a:lnTo>
                    <a:pt x="204" y="171"/>
                  </a:lnTo>
                  <a:lnTo>
                    <a:pt x="231" y="142"/>
                  </a:lnTo>
                  <a:lnTo>
                    <a:pt x="252" y="119"/>
                  </a:lnTo>
                  <a:lnTo>
                    <a:pt x="270" y="140"/>
                  </a:lnTo>
                  <a:lnTo>
                    <a:pt x="238" y="59"/>
                  </a:lnTo>
                  <a:lnTo>
                    <a:pt x="210" y="0"/>
                  </a:lnTo>
                  <a:lnTo>
                    <a:pt x="178" y="19"/>
                  </a:lnTo>
                  <a:lnTo>
                    <a:pt x="167" y="23"/>
                  </a:lnTo>
                  <a:lnTo>
                    <a:pt x="137" y="39"/>
                  </a:lnTo>
                  <a:lnTo>
                    <a:pt x="105" y="59"/>
                  </a:lnTo>
                  <a:lnTo>
                    <a:pt x="76" y="78"/>
                  </a:lnTo>
                  <a:lnTo>
                    <a:pt x="0" y="123"/>
                  </a:lnTo>
                  <a:lnTo>
                    <a:pt x="9" y="133"/>
                  </a:lnTo>
                  <a:lnTo>
                    <a:pt x="7" y="146"/>
                  </a:lnTo>
                  <a:lnTo>
                    <a:pt x="10" y="164"/>
                  </a:lnTo>
                  <a:lnTo>
                    <a:pt x="0" y="173"/>
                  </a:lnTo>
                  <a:lnTo>
                    <a:pt x="21" y="194"/>
                  </a:lnTo>
                  <a:lnTo>
                    <a:pt x="53" y="224"/>
                  </a:lnTo>
                  <a:lnTo>
                    <a:pt x="69" y="242"/>
                  </a:lnTo>
                  <a:lnTo>
                    <a:pt x="98" y="270"/>
                  </a:lnTo>
                  <a:lnTo>
                    <a:pt x="119" y="290"/>
                  </a:lnTo>
                  <a:lnTo>
                    <a:pt x="119" y="290"/>
                  </a:lnTo>
                  <a:lnTo>
                    <a:pt x="119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31">
              <a:extLst>
                <a:ext uri="{FF2B5EF4-FFF2-40B4-BE49-F238E27FC236}">
                  <a16:creationId xmlns:a16="http://schemas.microsoft.com/office/drawing/2014/main" id="{088C86D3-0F22-32F1-56F9-1834E5224F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8298" y="9319422"/>
              <a:ext cx="1154195" cy="1077400"/>
            </a:xfrm>
            <a:custGeom>
              <a:avLst/>
              <a:gdLst>
                <a:gd name="T0" fmla="*/ 504 w 511"/>
                <a:gd name="T1" fmla="*/ 461 h 477"/>
                <a:gd name="T2" fmla="*/ 488 w 511"/>
                <a:gd name="T3" fmla="*/ 433 h 477"/>
                <a:gd name="T4" fmla="*/ 497 w 511"/>
                <a:gd name="T5" fmla="*/ 410 h 477"/>
                <a:gd name="T6" fmla="*/ 482 w 511"/>
                <a:gd name="T7" fmla="*/ 392 h 477"/>
                <a:gd name="T8" fmla="*/ 500 w 511"/>
                <a:gd name="T9" fmla="*/ 361 h 477"/>
                <a:gd name="T10" fmla="*/ 497 w 511"/>
                <a:gd name="T11" fmla="*/ 335 h 477"/>
                <a:gd name="T12" fmla="*/ 486 w 511"/>
                <a:gd name="T13" fmla="*/ 308 h 477"/>
                <a:gd name="T14" fmla="*/ 454 w 511"/>
                <a:gd name="T15" fmla="*/ 313 h 477"/>
                <a:gd name="T16" fmla="*/ 466 w 511"/>
                <a:gd name="T17" fmla="*/ 285 h 477"/>
                <a:gd name="T18" fmla="*/ 441 w 511"/>
                <a:gd name="T19" fmla="*/ 301 h 477"/>
                <a:gd name="T20" fmla="*/ 436 w 511"/>
                <a:gd name="T21" fmla="*/ 301 h 477"/>
                <a:gd name="T22" fmla="*/ 411 w 511"/>
                <a:gd name="T23" fmla="*/ 285 h 477"/>
                <a:gd name="T24" fmla="*/ 392 w 511"/>
                <a:gd name="T25" fmla="*/ 264 h 477"/>
                <a:gd name="T26" fmla="*/ 390 w 511"/>
                <a:gd name="T27" fmla="*/ 233 h 477"/>
                <a:gd name="T28" fmla="*/ 379 w 511"/>
                <a:gd name="T29" fmla="*/ 214 h 477"/>
                <a:gd name="T30" fmla="*/ 352 w 511"/>
                <a:gd name="T31" fmla="*/ 194 h 477"/>
                <a:gd name="T32" fmla="*/ 329 w 511"/>
                <a:gd name="T33" fmla="*/ 171 h 477"/>
                <a:gd name="T34" fmla="*/ 315 w 511"/>
                <a:gd name="T35" fmla="*/ 148 h 477"/>
                <a:gd name="T36" fmla="*/ 299 w 511"/>
                <a:gd name="T37" fmla="*/ 119 h 477"/>
                <a:gd name="T38" fmla="*/ 294 w 511"/>
                <a:gd name="T39" fmla="*/ 89 h 477"/>
                <a:gd name="T40" fmla="*/ 292 w 511"/>
                <a:gd name="T41" fmla="*/ 57 h 477"/>
                <a:gd name="T42" fmla="*/ 285 w 511"/>
                <a:gd name="T43" fmla="*/ 30 h 477"/>
                <a:gd name="T44" fmla="*/ 272 w 511"/>
                <a:gd name="T45" fmla="*/ 0 h 477"/>
                <a:gd name="T46" fmla="*/ 148 w 511"/>
                <a:gd name="T47" fmla="*/ 36 h 477"/>
                <a:gd name="T48" fmla="*/ 7 w 511"/>
                <a:gd name="T49" fmla="*/ 103 h 477"/>
                <a:gd name="T50" fmla="*/ 20 w 511"/>
                <a:gd name="T51" fmla="*/ 127 h 477"/>
                <a:gd name="T52" fmla="*/ 48 w 511"/>
                <a:gd name="T53" fmla="*/ 137 h 477"/>
                <a:gd name="T54" fmla="*/ 78 w 511"/>
                <a:gd name="T55" fmla="*/ 150 h 477"/>
                <a:gd name="T56" fmla="*/ 103 w 511"/>
                <a:gd name="T57" fmla="*/ 166 h 477"/>
                <a:gd name="T58" fmla="*/ 128 w 511"/>
                <a:gd name="T59" fmla="*/ 192 h 477"/>
                <a:gd name="T60" fmla="*/ 142 w 511"/>
                <a:gd name="T61" fmla="*/ 216 h 477"/>
                <a:gd name="T62" fmla="*/ 151 w 511"/>
                <a:gd name="T63" fmla="*/ 246 h 477"/>
                <a:gd name="T64" fmla="*/ 185 w 511"/>
                <a:gd name="T65" fmla="*/ 256 h 477"/>
                <a:gd name="T66" fmla="*/ 212 w 511"/>
                <a:gd name="T67" fmla="*/ 255 h 477"/>
                <a:gd name="T68" fmla="*/ 242 w 511"/>
                <a:gd name="T69" fmla="*/ 244 h 477"/>
                <a:gd name="T70" fmla="*/ 283 w 511"/>
                <a:gd name="T71" fmla="*/ 276 h 477"/>
                <a:gd name="T72" fmla="*/ 306 w 511"/>
                <a:gd name="T73" fmla="*/ 281 h 477"/>
                <a:gd name="T74" fmla="*/ 308 w 511"/>
                <a:gd name="T75" fmla="*/ 308 h 477"/>
                <a:gd name="T76" fmla="*/ 320 w 511"/>
                <a:gd name="T77" fmla="*/ 338 h 477"/>
                <a:gd name="T78" fmla="*/ 335 w 511"/>
                <a:gd name="T79" fmla="*/ 360 h 477"/>
                <a:gd name="T80" fmla="*/ 360 w 511"/>
                <a:gd name="T81" fmla="*/ 369 h 477"/>
                <a:gd name="T82" fmla="*/ 376 w 511"/>
                <a:gd name="T83" fmla="*/ 397 h 477"/>
                <a:gd name="T84" fmla="*/ 404 w 511"/>
                <a:gd name="T85" fmla="*/ 404 h 477"/>
                <a:gd name="T86" fmla="*/ 452 w 511"/>
                <a:gd name="T87" fmla="*/ 452 h 477"/>
                <a:gd name="T88" fmla="*/ 486 w 511"/>
                <a:gd name="T89" fmla="*/ 472 h 477"/>
                <a:gd name="T90" fmla="*/ 502 w 511"/>
                <a:gd name="T9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1" h="477">
                  <a:moveTo>
                    <a:pt x="502" y="477"/>
                  </a:moveTo>
                  <a:lnTo>
                    <a:pt x="504" y="461"/>
                  </a:lnTo>
                  <a:lnTo>
                    <a:pt x="498" y="445"/>
                  </a:lnTo>
                  <a:lnTo>
                    <a:pt x="488" y="433"/>
                  </a:lnTo>
                  <a:lnTo>
                    <a:pt x="489" y="420"/>
                  </a:lnTo>
                  <a:lnTo>
                    <a:pt x="497" y="410"/>
                  </a:lnTo>
                  <a:lnTo>
                    <a:pt x="481" y="404"/>
                  </a:lnTo>
                  <a:lnTo>
                    <a:pt x="482" y="392"/>
                  </a:lnTo>
                  <a:lnTo>
                    <a:pt x="495" y="372"/>
                  </a:lnTo>
                  <a:lnTo>
                    <a:pt x="500" y="361"/>
                  </a:lnTo>
                  <a:lnTo>
                    <a:pt x="511" y="345"/>
                  </a:lnTo>
                  <a:lnTo>
                    <a:pt x="497" y="335"/>
                  </a:lnTo>
                  <a:lnTo>
                    <a:pt x="491" y="321"/>
                  </a:lnTo>
                  <a:lnTo>
                    <a:pt x="486" y="308"/>
                  </a:lnTo>
                  <a:lnTo>
                    <a:pt x="468" y="305"/>
                  </a:lnTo>
                  <a:lnTo>
                    <a:pt x="454" y="313"/>
                  </a:lnTo>
                  <a:lnTo>
                    <a:pt x="459" y="301"/>
                  </a:lnTo>
                  <a:lnTo>
                    <a:pt x="466" y="285"/>
                  </a:lnTo>
                  <a:lnTo>
                    <a:pt x="454" y="283"/>
                  </a:lnTo>
                  <a:lnTo>
                    <a:pt x="441" y="301"/>
                  </a:lnTo>
                  <a:lnTo>
                    <a:pt x="434" y="317"/>
                  </a:lnTo>
                  <a:lnTo>
                    <a:pt x="436" y="301"/>
                  </a:lnTo>
                  <a:lnTo>
                    <a:pt x="420" y="296"/>
                  </a:lnTo>
                  <a:lnTo>
                    <a:pt x="411" y="285"/>
                  </a:lnTo>
                  <a:lnTo>
                    <a:pt x="400" y="278"/>
                  </a:lnTo>
                  <a:lnTo>
                    <a:pt x="392" y="264"/>
                  </a:lnTo>
                  <a:lnTo>
                    <a:pt x="386" y="249"/>
                  </a:lnTo>
                  <a:lnTo>
                    <a:pt x="390" y="233"/>
                  </a:lnTo>
                  <a:lnTo>
                    <a:pt x="374" y="228"/>
                  </a:lnTo>
                  <a:lnTo>
                    <a:pt x="379" y="214"/>
                  </a:lnTo>
                  <a:lnTo>
                    <a:pt x="367" y="201"/>
                  </a:lnTo>
                  <a:lnTo>
                    <a:pt x="352" y="194"/>
                  </a:lnTo>
                  <a:lnTo>
                    <a:pt x="340" y="180"/>
                  </a:lnTo>
                  <a:lnTo>
                    <a:pt x="329" y="171"/>
                  </a:lnTo>
                  <a:lnTo>
                    <a:pt x="324" y="160"/>
                  </a:lnTo>
                  <a:lnTo>
                    <a:pt x="315" y="148"/>
                  </a:lnTo>
                  <a:lnTo>
                    <a:pt x="308" y="134"/>
                  </a:lnTo>
                  <a:lnTo>
                    <a:pt x="299" y="119"/>
                  </a:lnTo>
                  <a:lnTo>
                    <a:pt x="292" y="102"/>
                  </a:lnTo>
                  <a:lnTo>
                    <a:pt x="294" y="89"/>
                  </a:lnTo>
                  <a:lnTo>
                    <a:pt x="292" y="73"/>
                  </a:lnTo>
                  <a:lnTo>
                    <a:pt x="292" y="57"/>
                  </a:lnTo>
                  <a:lnTo>
                    <a:pt x="287" y="43"/>
                  </a:lnTo>
                  <a:lnTo>
                    <a:pt x="285" y="30"/>
                  </a:lnTo>
                  <a:lnTo>
                    <a:pt x="276" y="16"/>
                  </a:lnTo>
                  <a:lnTo>
                    <a:pt x="272" y="0"/>
                  </a:lnTo>
                  <a:lnTo>
                    <a:pt x="169" y="25"/>
                  </a:lnTo>
                  <a:lnTo>
                    <a:pt x="148" y="36"/>
                  </a:lnTo>
                  <a:lnTo>
                    <a:pt x="0" y="82"/>
                  </a:lnTo>
                  <a:lnTo>
                    <a:pt x="7" y="103"/>
                  </a:lnTo>
                  <a:lnTo>
                    <a:pt x="20" y="110"/>
                  </a:lnTo>
                  <a:lnTo>
                    <a:pt x="20" y="127"/>
                  </a:lnTo>
                  <a:lnTo>
                    <a:pt x="36" y="128"/>
                  </a:lnTo>
                  <a:lnTo>
                    <a:pt x="48" y="137"/>
                  </a:lnTo>
                  <a:lnTo>
                    <a:pt x="64" y="139"/>
                  </a:lnTo>
                  <a:lnTo>
                    <a:pt x="78" y="150"/>
                  </a:lnTo>
                  <a:lnTo>
                    <a:pt x="87" y="160"/>
                  </a:lnTo>
                  <a:lnTo>
                    <a:pt x="103" y="166"/>
                  </a:lnTo>
                  <a:lnTo>
                    <a:pt x="114" y="180"/>
                  </a:lnTo>
                  <a:lnTo>
                    <a:pt x="128" y="192"/>
                  </a:lnTo>
                  <a:lnTo>
                    <a:pt x="137" y="203"/>
                  </a:lnTo>
                  <a:lnTo>
                    <a:pt x="142" y="216"/>
                  </a:lnTo>
                  <a:lnTo>
                    <a:pt x="148" y="226"/>
                  </a:lnTo>
                  <a:lnTo>
                    <a:pt x="151" y="246"/>
                  </a:lnTo>
                  <a:lnTo>
                    <a:pt x="174" y="249"/>
                  </a:lnTo>
                  <a:lnTo>
                    <a:pt x="185" y="256"/>
                  </a:lnTo>
                  <a:lnTo>
                    <a:pt x="199" y="255"/>
                  </a:lnTo>
                  <a:lnTo>
                    <a:pt x="212" y="255"/>
                  </a:lnTo>
                  <a:lnTo>
                    <a:pt x="230" y="246"/>
                  </a:lnTo>
                  <a:lnTo>
                    <a:pt x="242" y="244"/>
                  </a:lnTo>
                  <a:lnTo>
                    <a:pt x="253" y="262"/>
                  </a:lnTo>
                  <a:lnTo>
                    <a:pt x="283" y="276"/>
                  </a:lnTo>
                  <a:lnTo>
                    <a:pt x="297" y="267"/>
                  </a:lnTo>
                  <a:lnTo>
                    <a:pt x="306" y="281"/>
                  </a:lnTo>
                  <a:lnTo>
                    <a:pt x="304" y="294"/>
                  </a:lnTo>
                  <a:lnTo>
                    <a:pt x="308" y="308"/>
                  </a:lnTo>
                  <a:lnTo>
                    <a:pt x="310" y="324"/>
                  </a:lnTo>
                  <a:lnTo>
                    <a:pt x="320" y="338"/>
                  </a:lnTo>
                  <a:lnTo>
                    <a:pt x="322" y="353"/>
                  </a:lnTo>
                  <a:lnTo>
                    <a:pt x="335" y="360"/>
                  </a:lnTo>
                  <a:lnTo>
                    <a:pt x="345" y="377"/>
                  </a:lnTo>
                  <a:lnTo>
                    <a:pt x="360" y="369"/>
                  </a:lnTo>
                  <a:lnTo>
                    <a:pt x="374" y="381"/>
                  </a:lnTo>
                  <a:lnTo>
                    <a:pt x="376" y="397"/>
                  </a:lnTo>
                  <a:lnTo>
                    <a:pt x="384" y="408"/>
                  </a:lnTo>
                  <a:lnTo>
                    <a:pt x="404" y="404"/>
                  </a:lnTo>
                  <a:lnTo>
                    <a:pt x="411" y="427"/>
                  </a:lnTo>
                  <a:lnTo>
                    <a:pt x="452" y="452"/>
                  </a:lnTo>
                  <a:lnTo>
                    <a:pt x="461" y="463"/>
                  </a:lnTo>
                  <a:lnTo>
                    <a:pt x="486" y="472"/>
                  </a:lnTo>
                  <a:lnTo>
                    <a:pt x="502" y="477"/>
                  </a:lnTo>
                  <a:lnTo>
                    <a:pt x="502" y="477"/>
                  </a:lnTo>
                  <a:lnTo>
                    <a:pt x="502" y="4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32">
              <a:extLst>
                <a:ext uri="{FF2B5EF4-FFF2-40B4-BE49-F238E27FC236}">
                  <a16:creationId xmlns:a16="http://schemas.microsoft.com/office/drawing/2014/main" id="{62CDA2F4-EB73-A5A2-AD6A-84030C39C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34300" y="8463376"/>
              <a:ext cx="1057071" cy="1041260"/>
            </a:xfrm>
            <a:custGeom>
              <a:avLst/>
              <a:gdLst>
                <a:gd name="T0" fmla="*/ 349 w 468"/>
                <a:gd name="T1" fmla="*/ 415 h 461"/>
                <a:gd name="T2" fmla="*/ 468 w 468"/>
                <a:gd name="T3" fmla="*/ 372 h 461"/>
                <a:gd name="T4" fmla="*/ 468 w 468"/>
                <a:gd name="T5" fmla="*/ 345 h 461"/>
                <a:gd name="T6" fmla="*/ 452 w 468"/>
                <a:gd name="T7" fmla="*/ 315 h 461"/>
                <a:gd name="T8" fmla="*/ 441 w 468"/>
                <a:gd name="T9" fmla="*/ 290 h 461"/>
                <a:gd name="T10" fmla="*/ 422 w 468"/>
                <a:gd name="T11" fmla="*/ 269 h 461"/>
                <a:gd name="T12" fmla="*/ 404 w 468"/>
                <a:gd name="T13" fmla="*/ 255 h 461"/>
                <a:gd name="T14" fmla="*/ 388 w 468"/>
                <a:gd name="T15" fmla="*/ 226 h 461"/>
                <a:gd name="T16" fmla="*/ 383 w 468"/>
                <a:gd name="T17" fmla="*/ 190 h 461"/>
                <a:gd name="T18" fmla="*/ 390 w 468"/>
                <a:gd name="T19" fmla="*/ 167 h 461"/>
                <a:gd name="T20" fmla="*/ 374 w 468"/>
                <a:gd name="T21" fmla="*/ 141 h 461"/>
                <a:gd name="T22" fmla="*/ 350 w 468"/>
                <a:gd name="T23" fmla="*/ 121 h 461"/>
                <a:gd name="T24" fmla="*/ 324 w 468"/>
                <a:gd name="T25" fmla="*/ 121 h 461"/>
                <a:gd name="T26" fmla="*/ 297 w 468"/>
                <a:gd name="T27" fmla="*/ 109 h 461"/>
                <a:gd name="T28" fmla="*/ 276 w 468"/>
                <a:gd name="T29" fmla="*/ 93 h 461"/>
                <a:gd name="T30" fmla="*/ 245 w 468"/>
                <a:gd name="T31" fmla="*/ 77 h 461"/>
                <a:gd name="T32" fmla="*/ 219 w 468"/>
                <a:gd name="T33" fmla="*/ 57 h 461"/>
                <a:gd name="T34" fmla="*/ 199 w 468"/>
                <a:gd name="T35" fmla="*/ 34 h 461"/>
                <a:gd name="T36" fmla="*/ 181 w 468"/>
                <a:gd name="T37" fmla="*/ 20 h 461"/>
                <a:gd name="T38" fmla="*/ 155 w 468"/>
                <a:gd name="T39" fmla="*/ 0 h 461"/>
                <a:gd name="T40" fmla="*/ 19 w 468"/>
                <a:gd name="T41" fmla="*/ 44 h 461"/>
                <a:gd name="T42" fmla="*/ 0 w 468"/>
                <a:gd name="T43" fmla="*/ 107 h 461"/>
                <a:gd name="T44" fmla="*/ 41 w 468"/>
                <a:gd name="T45" fmla="*/ 141 h 461"/>
                <a:gd name="T46" fmla="*/ 43 w 468"/>
                <a:gd name="T47" fmla="*/ 171 h 461"/>
                <a:gd name="T48" fmla="*/ 71 w 468"/>
                <a:gd name="T49" fmla="*/ 199 h 461"/>
                <a:gd name="T50" fmla="*/ 83 w 468"/>
                <a:gd name="T51" fmla="*/ 237 h 461"/>
                <a:gd name="T52" fmla="*/ 67 w 468"/>
                <a:gd name="T53" fmla="*/ 313 h 461"/>
                <a:gd name="T54" fmla="*/ 57 w 468"/>
                <a:gd name="T55" fmla="*/ 351 h 461"/>
                <a:gd name="T56" fmla="*/ 112 w 468"/>
                <a:gd name="T57" fmla="*/ 351 h 461"/>
                <a:gd name="T58" fmla="*/ 139 w 468"/>
                <a:gd name="T59" fmla="*/ 367 h 461"/>
                <a:gd name="T60" fmla="*/ 169 w 468"/>
                <a:gd name="T61" fmla="*/ 381 h 461"/>
                <a:gd name="T62" fmla="*/ 181 w 468"/>
                <a:gd name="T63" fmla="*/ 415 h 461"/>
                <a:gd name="T64" fmla="*/ 197 w 468"/>
                <a:gd name="T65" fmla="*/ 436 h 461"/>
                <a:gd name="T66" fmla="*/ 201 w 468"/>
                <a:gd name="T67" fmla="*/ 461 h 461"/>
                <a:gd name="T68" fmla="*/ 201 w 468"/>
                <a:gd name="T69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8" h="461">
                  <a:moveTo>
                    <a:pt x="201" y="461"/>
                  </a:moveTo>
                  <a:lnTo>
                    <a:pt x="349" y="415"/>
                  </a:lnTo>
                  <a:lnTo>
                    <a:pt x="370" y="404"/>
                  </a:lnTo>
                  <a:lnTo>
                    <a:pt x="468" y="372"/>
                  </a:lnTo>
                  <a:lnTo>
                    <a:pt x="466" y="358"/>
                  </a:lnTo>
                  <a:lnTo>
                    <a:pt x="468" y="345"/>
                  </a:lnTo>
                  <a:lnTo>
                    <a:pt x="456" y="331"/>
                  </a:lnTo>
                  <a:lnTo>
                    <a:pt x="452" y="315"/>
                  </a:lnTo>
                  <a:lnTo>
                    <a:pt x="443" y="304"/>
                  </a:lnTo>
                  <a:lnTo>
                    <a:pt x="441" y="290"/>
                  </a:lnTo>
                  <a:lnTo>
                    <a:pt x="427" y="287"/>
                  </a:lnTo>
                  <a:lnTo>
                    <a:pt x="422" y="269"/>
                  </a:lnTo>
                  <a:lnTo>
                    <a:pt x="409" y="263"/>
                  </a:lnTo>
                  <a:lnTo>
                    <a:pt x="404" y="255"/>
                  </a:lnTo>
                  <a:lnTo>
                    <a:pt x="397" y="240"/>
                  </a:lnTo>
                  <a:lnTo>
                    <a:pt x="388" y="226"/>
                  </a:lnTo>
                  <a:lnTo>
                    <a:pt x="381" y="208"/>
                  </a:lnTo>
                  <a:lnTo>
                    <a:pt x="383" y="190"/>
                  </a:lnTo>
                  <a:lnTo>
                    <a:pt x="391" y="182"/>
                  </a:lnTo>
                  <a:lnTo>
                    <a:pt x="390" y="167"/>
                  </a:lnTo>
                  <a:lnTo>
                    <a:pt x="381" y="155"/>
                  </a:lnTo>
                  <a:lnTo>
                    <a:pt x="374" y="141"/>
                  </a:lnTo>
                  <a:lnTo>
                    <a:pt x="365" y="135"/>
                  </a:lnTo>
                  <a:lnTo>
                    <a:pt x="350" y="121"/>
                  </a:lnTo>
                  <a:lnTo>
                    <a:pt x="336" y="126"/>
                  </a:lnTo>
                  <a:lnTo>
                    <a:pt x="324" y="121"/>
                  </a:lnTo>
                  <a:lnTo>
                    <a:pt x="310" y="112"/>
                  </a:lnTo>
                  <a:lnTo>
                    <a:pt x="297" y="109"/>
                  </a:lnTo>
                  <a:lnTo>
                    <a:pt x="288" y="98"/>
                  </a:lnTo>
                  <a:lnTo>
                    <a:pt x="276" y="93"/>
                  </a:lnTo>
                  <a:lnTo>
                    <a:pt x="256" y="87"/>
                  </a:lnTo>
                  <a:lnTo>
                    <a:pt x="245" y="77"/>
                  </a:lnTo>
                  <a:lnTo>
                    <a:pt x="231" y="64"/>
                  </a:lnTo>
                  <a:lnTo>
                    <a:pt x="219" y="57"/>
                  </a:lnTo>
                  <a:lnTo>
                    <a:pt x="212" y="43"/>
                  </a:lnTo>
                  <a:lnTo>
                    <a:pt x="199" y="34"/>
                  </a:lnTo>
                  <a:lnTo>
                    <a:pt x="187" y="30"/>
                  </a:lnTo>
                  <a:lnTo>
                    <a:pt x="181" y="20"/>
                  </a:lnTo>
                  <a:lnTo>
                    <a:pt x="171" y="2"/>
                  </a:lnTo>
                  <a:lnTo>
                    <a:pt x="155" y="0"/>
                  </a:lnTo>
                  <a:lnTo>
                    <a:pt x="87" y="21"/>
                  </a:lnTo>
                  <a:lnTo>
                    <a:pt x="19" y="44"/>
                  </a:lnTo>
                  <a:lnTo>
                    <a:pt x="2" y="91"/>
                  </a:lnTo>
                  <a:lnTo>
                    <a:pt x="0" y="107"/>
                  </a:lnTo>
                  <a:lnTo>
                    <a:pt x="44" y="128"/>
                  </a:lnTo>
                  <a:lnTo>
                    <a:pt x="41" y="141"/>
                  </a:lnTo>
                  <a:lnTo>
                    <a:pt x="44" y="155"/>
                  </a:lnTo>
                  <a:lnTo>
                    <a:pt x="43" y="171"/>
                  </a:lnTo>
                  <a:lnTo>
                    <a:pt x="55" y="185"/>
                  </a:lnTo>
                  <a:lnTo>
                    <a:pt x="71" y="199"/>
                  </a:lnTo>
                  <a:lnTo>
                    <a:pt x="76" y="214"/>
                  </a:lnTo>
                  <a:lnTo>
                    <a:pt x="83" y="237"/>
                  </a:lnTo>
                  <a:lnTo>
                    <a:pt x="71" y="287"/>
                  </a:lnTo>
                  <a:lnTo>
                    <a:pt x="67" y="313"/>
                  </a:lnTo>
                  <a:lnTo>
                    <a:pt x="62" y="331"/>
                  </a:lnTo>
                  <a:lnTo>
                    <a:pt x="57" y="351"/>
                  </a:lnTo>
                  <a:lnTo>
                    <a:pt x="96" y="352"/>
                  </a:lnTo>
                  <a:lnTo>
                    <a:pt x="112" y="351"/>
                  </a:lnTo>
                  <a:lnTo>
                    <a:pt x="126" y="360"/>
                  </a:lnTo>
                  <a:lnTo>
                    <a:pt x="139" y="367"/>
                  </a:lnTo>
                  <a:lnTo>
                    <a:pt x="153" y="377"/>
                  </a:lnTo>
                  <a:lnTo>
                    <a:pt x="169" y="381"/>
                  </a:lnTo>
                  <a:lnTo>
                    <a:pt x="183" y="400"/>
                  </a:lnTo>
                  <a:lnTo>
                    <a:pt x="181" y="415"/>
                  </a:lnTo>
                  <a:lnTo>
                    <a:pt x="190" y="425"/>
                  </a:lnTo>
                  <a:lnTo>
                    <a:pt x="197" y="436"/>
                  </a:lnTo>
                  <a:lnTo>
                    <a:pt x="203" y="452"/>
                  </a:lnTo>
                  <a:lnTo>
                    <a:pt x="201" y="461"/>
                  </a:lnTo>
                  <a:lnTo>
                    <a:pt x="201" y="461"/>
                  </a:lnTo>
                  <a:lnTo>
                    <a:pt x="201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33">
              <a:extLst>
                <a:ext uri="{FF2B5EF4-FFF2-40B4-BE49-F238E27FC236}">
                  <a16:creationId xmlns:a16="http://schemas.microsoft.com/office/drawing/2014/main" id="{2EF05CA5-B530-C736-B39A-00BD0B61E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614800" y="7128485"/>
              <a:ext cx="1334891" cy="1020931"/>
            </a:xfrm>
            <a:custGeom>
              <a:avLst/>
              <a:gdLst>
                <a:gd name="T0" fmla="*/ 95 w 591"/>
                <a:gd name="T1" fmla="*/ 449 h 452"/>
                <a:gd name="T2" fmla="*/ 125 w 591"/>
                <a:gd name="T3" fmla="*/ 441 h 452"/>
                <a:gd name="T4" fmla="*/ 178 w 591"/>
                <a:gd name="T5" fmla="*/ 345 h 452"/>
                <a:gd name="T6" fmla="*/ 308 w 591"/>
                <a:gd name="T7" fmla="*/ 322 h 452"/>
                <a:gd name="T8" fmla="*/ 367 w 591"/>
                <a:gd name="T9" fmla="*/ 317 h 452"/>
                <a:gd name="T10" fmla="*/ 392 w 591"/>
                <a:gd name="T11" fmla="*/ 326 h 452"/>
                <a:gd name="T12" fmla="*/ 419 w 591"/>
                <a:gd name="T13" fmla="*/ 340 h 452"/>
                <a:gd name="T14" fmla="*/ 534 w 591"/>
                <a:gd name="T15" fmla="*/ 260 h 452"/>
                <a:gd name="T16" fmla="*/ 591 w 591"/>
                <a:gd name="T17" fmla="*/ 215 h 452"/>
                <a:gd name="T18" fmla="*/ 575 w 591"/>
                <a:gd name="T19" fmla="*/ 199 h 452"/>
                <a:gd name="T20" fmla="*/ 547 w 591"/>
                <a:gd name="T21" fmla="*/ 190 h 452"/>
                <a:gd name="T22" fmla="*/ 516 w 591"/>
                <a:gd name="T23" fmla="*/ 173 h 452"/>
                <a:gd name="T24" fmla="*/ 486 w 591"/>
                <a:gd name="T25" fmla="*/ 157 h 452"/>
                <a:gd name="T26" fmla="*/ 452 w 591"/>
                <a:gd name="T27" fmla="*/ 142 h 452"/>
                <a:gd name="T28" fmla="*/ 420 w 591"/>
                <a:gd name="T29" fmla="*/ 114 h 452"/>
                <a:gd name="T30" fmla="*/ 422 w 591"/>
                <a:gd name="T31" fmla="*/ 78 h 452"/>
                <a:gd name="T32" fmla="*/ 402 w 591"/>
                <a:gd name="T33" fmla="*/ 69 h 452"/>
                <a:gd name="T34" fmla="*/ 367 w 591"/>
                <a:gd name="T35" fmla="*/ 52 h 452"/>
                <a:gd name="T36" fmla="*/ 340 w 591"/>
                <a:gd name="T37" fmla="*/ 36 h 452"/>
                <a:gd name="T38" fmla="*/ 308 w 591"/>
                <a:gd name="T39" fmla="*/ 21 h 452"/>
                <a:gd name="T40" fmla="*/ 274 w 591"/>
                <a:gd name="T41" fmla="*/ 43 h 452"/>
                <a:gd name="T42" fmla="*/ 241 w 591"/>
                <a:gd name="T43" fmla="*/ 52 h 452"/>
                <a:gd name="T44" fmla="*/ 200 w 591"/>
                <a:gd name="T45" fmla="*/ 46 h 452"/>
                <a:gd name="T46" fmla="*/ 169 w 591"/>
                <a:gd name="T47" fmla="*/ 53 h 452"/>
                <a:gd name="T48" fmla="*/ 139 w 591"/>
                <a:gd name="T49" fmla="*/ 36 h 452"/>
                <a:gd name="T50" fmla="*/ 127 w 591"/>
                <a:gd name="T51" fmla="*/ 5 h 452"/>
                <a:gd name="T52" fmla="*/ 30 w 591"/>
                <a:gd name="T53" fmla="*/ 23 h 452"/>
                <a:gd name="T54" fmla="*/ 54 w 591"/>
                <a:gd name="T55" fmla="*/ 52 h 452"/>
                <a:gd name="T56" fmla="*/ 34 w 591"/>
                <a:gd name="T57" fmla="*/ 126 h 452"/>
                <a:gd name="T58" fmla="*/ 16 w 591"/>
                <a:gd name="T59" fmla="*/ 215 h 452"/>
                <a:gd name="T60" fmla="*/ 27 w 591"/>
                <a:gd name="T61" fmla="*/ 272 h 452"/>
                <a:gd name="T62" fmla="*/ 20 w 591"/>
                <a:gd name="T63" fmla="*/ 377 h 452"/>
                <a:gd name="T64" fmla="*/ 13 w 591"/>
                <a:gd name="T65" fmla="*/ 434 h 452"/>
                <a:gd name="T66" fmla="*/ 48 w 591"/>
                <a:gd name="T67" fmla="*/ 436 h 452"/>
                <a:gd name="T68" fmla="*/ 75 w 591"/>
                <a:gd name="T69" fmla="*/ 449 h 452"/>
                <a:gd name="T70" fmla="*/ 82 w 591"/>
                <a:gd name="T71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1" h="452">
                  <a:moveTo>
                    <a:pt x="82" y="452"/>
                  </a:moveTo>
                  <a:lnTo>
                    <a:pt x="95" y="449"/>
                  </a:lnTo>
                  <a:lnTo>
                    <a:pt x="112" y="443"/>
                  </a:lnTo>
                  <a:lnTo>
                    <a:pt x="125" y="441"/>
                  </a:lnTo>
                  <a:lnTo>
                    <a:pt x="150" y="377"/>
                  </a:lnTo>
                  <a:lnTo>
                    <a:pt x="178" y="345"/>
                  </a:lnTo>
                  <a:lnTo>
                    <a:pt x="276" y="338"/>
                  </a:lnTo>
                  <a:lnTo>
                    <a:pt x="308" y="322"/>
                  </a:lnTo>
                  <a:lnTo>
                    <a:pt x="351" y="308"/>
                  </a:lnTo>
                  <a:lnTo>
                    <a:pt x="367" y="317"/>
                  </a:lnTo>
                  <a:lnTo>
                    <a:pt x="383" y="315"/>
                  </a:lnTo>
                  <a:lnTo>
                    <a:pt x="392" y="326"/>
                  </a:lnTo>
                  <a:lnTo>
                    <a:pt x="406" y="328"/>
                  </a:lnTo>
                  <a:lnTo>
                    <a:pt x="419" y="340"/>
                  </a:lnTo>
                  <a:lnTo>
                    <a:pt x="513" y="276"/>
                  </a:lnTo>
                  <a:lnTo>
                    <a:pt x="534" y="260"/>
                  </a:lnTo>
                  <a:lnTo>
                    <a:pt x="577" y="226"/>
                  </a:lnTo>
                  <a:lnTo>
                    <a:pt x="591" y="215"/>
                  </a:lnTo>
                  <a:lnTo>
                    <a:pt x="579" y="217"/>
                  </a:lnTo>
                  <a:lnTo>
                    <a:pt x="575" y="199"/>
                  </a:lnTo>
                  <a:lnTo>
                    <a:pt x="561" y="198"/>
                  </a:lnTo>
                  <a:lnTo>
                    <a:pt x="547" y="190"/>
                  </a:lnTo>
                  <a:lnTo>
                    <a:pt x="545" y="176"/>
                  </a:lnTo>
                  <a:lnTo>
                    <a:pt x="516" y="173"/>
                  </a:lnTo>
                  <a:lnTo>
                    <a:pt x="500" y="166"/>
                  </a:lnTo>
                  <a:lnTo>
                    <a:pt x="486" y="157"/>
                  </a:lnTo>
                  <a:lnTo>
                    <a:pt x="474" y="151"/>
                  </a:lnTo>
                  <a:lnTo>
                    <a:pt x="452" y="142"/>
                  </a:lnTo>
                  <a:lnTo>
                    <a:pt x="435" y="132"/>
                  </a:lnTo>
                  <a:lnTo>
                    <a:pt x="420" y="114"/>
                  </a:lnTo>
                  <a:lnTo>
                    <a:pt x="413" y="96"/>
                  </a:lnTo>
                  <a:lnTo>
                    <a:pt x="422" y="78"/>
                  </a:lnTo>
                  <a:lnTo>
                    <a:pt x="413" y="61"/>
                  </a:lnTo>
                  <a:lnTo>
                    <a:pt x="402" y="69"/>
                  </a:lnTo>
                  <a:lnTo>
                    <a:pt x="388" y="68"/>
                  </a:lnTo>
                  <a:lnTo>
                    <a:pt x="367" y="52"/>
                  </a:lnTo>
                  <a:lnTo>
                    <a:pt x="354" y="41"/>
                  </a:lnTo>
                  <a:lnTo>
                    <a:pt x="340" y="36"/>
                  </a:lnTo>
                  <a:lnTo>
                    <a:pt x="328" y="23"/>
                  </a:lnTo>
                  <a:lnTo>
                    <a:pt x="308" y="21"/>
                  </a:lnTo>
                  <a:lnTo>
                    <a:pt x="285" y="32"/>
                  </a:lnTo>
                  <a:lnTo>
                    <a:pt x="274" y="43"/>
                  </a:lnTo>
                  <a:lnTo>
                    <a:pt x="253" y="57"/>
                  </a:lnTo>
                  <a:lnTo>
                    <a:pt x="241" y="52"/>
                  </a:lnTo>
                  <a:lnTo>
                    <a:pt x="221" y="50"/>
                  </a:lnTo>
                  <a:lnTo>
                    <a:pt x="200" y="46"/>
                  </a:lnTo>
                  <a:lnTo>
                    <a:pt x="180" y="45"/>
                  </a:lnTo>
                  <a:lnTo>
                    <a:pt x="169" y="53"/>
                  </a:lnTo>
                  <a:lnTo>
                    <a:pt x="153" y="48"/>
                  </a:lnTo>
                  <a:lnTo>
                    <a:pt x="139" y="36"/>
                  </a:lnTo>
                  <a:lnTo>
                    <a:pt x="135" y="20"/>
                  </a:lnTo>
                  <a:lnTo>
                    <a:pt x="127" y="5"/>
                  </a:lnTo>
                  <a:lnTo>
                    <a:pt x="111" y="0"/>
                  </a:lnTo>
                  <a:lnTo>
                    <a:pt x="30" y="23"/>
                  </a:lnTo>
                  <a:lnTo>
                    <a:pt x="39" y="30"/>
                  </a:lnTo>
                  <a:lnTo>
                    <a:pt x="54" y="52"/>
                  </a:lnTo>
                  <a:lnTo>
                    <a:pt x="46" y="85"/>
                  </a:lnTo>
                  <a:lnTo>
                    <a:pt x="34" y="126"/>
                  </a:lnTo>
                  <a:lnTo>
                    <a:pt x="23" y="167"/>
                  </a:lnTo>
                  <a:lnTo>
                    <a:pt x="16" y="215"/>
                  </a:lnTo>
                  <a:lnTo>
                    <a:pt x="18" y="228"/>
                  </a:lnTo>
                  <a:lnTo>
                    <a:pt x="27" y="272"/>
                  </a:lnTo>
                  <a:lnTo>
                    <a:pt x="32" y="331"/>
                  </a:lnTo>
                  <a:lnTo>
                    <a:pt x="20" y="377"/>
                  </a:lnTo>
                  <a:lnTo>
                    <a:pt x="0" y="427"/>
                  </a:lnTo>
                  <a:lnTo>
                    <a:pt x="13" y="434"/>
                  </a:lnTo>
                  <a:lnTo>
                    <a:pt x="32" y="434"/>
                  </a:lnTo>
                  <a:lnTo>
                    <a:pt x="48" y="436"/>
                  </a:lnTo>
                  <a:lnTo>
                    <a:pt x="59" y="447"/>
                  </a:lnTo>
                  <a:lnTo>
                    <a:pt x="75" y="449"/>
                  </a:lnTo>
                  <a:lnTo>
                    <a:pt x="82" y="452"/>
                  </a:lnTo>
                  <a:lnTo>
                    <a:pt x="82" y="452"/>
                  </a:lnTo>
                  <a:lnTo>
                    <a:pt x="82" y="4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34">
              <a:extLst>
                <a:ext uri="{FF2B5EF4-FFF2-40B4-BE49-F238E27FC236}">
                  <a16:creationId xmlns:a16="http://schemas.microsoft.com/office/drawing/2014/main" id="{271BB24E-6D4C-5687-51F6-B6FD44C8E3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3545" y="8659882"/>
              <a:ext cx="591779" cy="603073"/>
            </a:xfrm>
            <a:custGeom>
              <a:avLst/>
              <a:gdLst>
                <a:gd name="T0" fmla="*/ 226 w 262"/>
                <a:gd name="T1" fmla="*/ 267 h 267"/>
                <a:gd name="T2" fmla="*/ 232 w 262"/>
                <a:gd name="T3" fmla="*/ 255 h 267"/>
                <a:gd name="T4" fmla="*/ 235 w 262"/>
                <a:gd name="T5" fmla="*/ 241 h 267"/>
                <a:gd name="T6" fmla="*/ 240 w 262"/>
                <a:gd name="T7" fmla="*/ 224 h 267"/>
                <a:gd name="T8" fmla="*/ 244 w 262"/>
                <a:gd name="T9" fmla="*/ 200 h 267"/>
                <a:gd name="T10" fmla="*/ 255 w 262"/>
                <a:gd name="T11" fmla="*/ 171 h 267"/>
                <a:gd name="T12" fmla="*/ 256 w 262"/>
                <a:gd name="T13" fmla="*/ 148 h 267"/>
                <a:gd name="T14" fmla="*/ 262 w 262"/>
                <a:gd name="T15" fmla="*/ 134 h 267"/>
                <a:gd name="T16" fmla="*/ 248 w 262"/>
                <a:gd name="T17" fmla="*/ 121 h 267"/>
                <a:gd name="T18" fmla="*/ 242 w 262"/>
                <a:gd name="T19" fmla="*/ 111 h 267"/>
                <a:gd name="T20" fmla="*/ 233 w 262"/>
                <a:gd name="T21" fmla="*/ 98 h 267"/>
                <a:gd name="T22" fmla="*/ 226 w 262"/>
                <a:gd name="T23" fmla="*/ 87 h 267"/>
                <a:gd name="T24" fmla="*/ 217 w 262"/>
                <a:gd name="T25" fmla="*/ 75 h 267"/>
                <a:gd name="T26" fmla="*/ 216 w 262"/>
                <a:gd name="T27" fmla="*/ 63 h 267"/>
                <a:gd name="T28" fmla="*/ 217 w 262"/>
                <a:gd name="T29" fmla="*/ 50 h 267"/>
                <a:gd name="T30" fmla="*/ 207 w 262"/>
                <a:gd name="T31" fmla="*/ 36 h 267"/>
                <a:gd name="T32" fmla="*/ 194 w 262"/>
                <a:gd name="T33" fmla="*/ 27 h 267"/>
                <a:gd name="T34" fmla="*/ 173 w 262"/>
                <a:gd name="T35" fmla="*/ 18 h 267"/>
                <a:gd name="T36" fmla="*/ 132 w 262"/>
                <a:gd name="T37" fmla="*/ 0 h 267"/>
                <a:gd name="T38" fmla="*/ 107 w 262"/>
                <a:gd name="T39" fmla="*/ 16 h 267"/>
                <a:gd name="T40" fmla="*/ 78 w 262"/>
                <a:gd name="T41" fmla="*/ 36 h 267"/>
                <a:gd name="T42" fmla="*/ 57 w 262"/>
                <a:gd name="T43" fmla="*/ 75 h 267"/>
                <a:gd name="T44" fmla="*/ 54 w 262"/>
                <a:gd name="T45" fmla="*/ 118 h 267"/>
                <a:gd name="T46" fmla="*/ 41 w 262"/>
                <a:gd name="T47" fmla="*/ 135 h 267"/>
                <a:gd name="T48" fmla="*/ 29 w 262"/>
                <a:gd name="T49" fmla="*/ 155 h 267"/>
                <a:gd name="T50" fmla="*/ 0 w 262"/>
                <a:gd name="T51" fmla="*/ 194 h 267"/>
                <a:gd name="T52" fmla="*/ 13 w 262"/>
                <a:gd name="T53" fmla="*/ 203 h 267"/>
                <a:gd name="T54" fmla="*/ 14 w 262"/>
                <a:gd name="T55" fmla="*/ 216 h 267"/>
                <a:gd name="T56" fmla="*/ 61 w 262"/>
                <a:gd name="T57" fmla="*/ 235 h 267"/>
                <a:gd name="T58" fmla="*/ 130 w 262"/>
                <a:gd name="T59" fmla="*/ 249 h 267"/>
                <a:gd name="T60" fmla="*/ 182 w 262"/>
                <a:gd name="T61" fmla="*/ 262 h 267"/>
                <a:gd name="T62" fmla="*/ 201 w 262"/>
                <a:gd name="T63" fmla="*/ 264 h 267"/>
                <a:gd name="T64" fmla="*/ 226 w 262"/>
                <a:gd name="T65" fmla="*/ 267 h 267"/>
                <a:gd name="T66" fmla="*/ 226 w 262"/>
                <a:gd name="T67" fmla="*/ 267 h 267"/>
                <a:gd name="T68" fmla="*/ 226 w 262"/>
                <a:gd name="T6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2" h="267">
                  <a:moveTo>
                    <a:pt x="226" y="267"/>
                  </a:moveTo>
                  <a:lnTo>
                    <a:pt x="232" y="255"/>
                  </a:lnTo>
                  <a:lnTo>
                    <a:pt x="235" y="241"/>
                  </a:lnTo>
                  <a:lnTo>
                    <a:pt x="240" y="224"/>
                  </a:lnTo>
                  <a:lnTo>
                    <a:pt x="244" y="200"/>
                  </a:lnTo>
                  <a:lnTo>
                    <a:pt x="255" y="171"/>
                  </a:lnTo>
                  <a:lnTo>
                    <a:pt x="256" y="148"/>
                  </a:lnTo>
                  <a:lnTo>
                    <a:pt x="262" y="134"/>
                  </a:lnTo>
                  <a:lnTo>
                    <a:pt x="248" y="121"/>
                  </a:lnTo>
                  <a:lnTo>
                    <a:pt x="242" y="111"/>
                  </a:lnTo>
                  <a:lnTo>
                    <a:pt x="233" y="98"/>
                  </a:lnTo>
                  <a:lnTo>
                    <a:pt x="226" y="87"/>
                  </a:lnTo>
                  <a:lnTo>
                    <a:pt x="217" y="75"/>
                  </a:lnTo>
                  <a:lnTo>
                    <a:pt x="216" y="63"/>
                  </a:lnTo>
                  <a:lnTo>
                    <a:pt x="217" y="50"/>
                  </a:lnTo>
                  <a:lnTo>
                    <a:pt x="207" y="36"/>
                  </a:lnTo>
                  <a:lnTo>
                    <a:pt x="194" y="27"/>
                  </a:lnTo>
                  <a:lnTo>
                    <a:pt x="173" y="18"/>
                  </a:lnTo>
                  <a:lnTo>
                    <a:pt x="132" y="0"/>
                  </a:lnTo>
                  <a:lnTo>
                    <a:pt x="107" y="16"/>
                  </a:lnTo>
                  <a:lnTo>
                    <a:pt x="78" y="36"/>
                  </a:lnTo>
                  <a:lnTo>
                    <a:pt x="57" y="75"/>
                  </a:lnTo>
                  <a:lnTo>
                    <a:pt x="54" y="118"/>
                  </a:lnTo>
                  <a:lnTo>
                    <a:pt x="41" y="135"/>
                  </a:lnTo>
                  <a:lnTo>
                    <a:pt x="29" y="155"/>
                  </a:lnTo>
                  <a:lnTo>
                    <a:pt x="0" y="194"/>
                  </a:lnTo>
                  <a:lnTo>
                    <a:pt x="13" y="203"/>
                  </a:lnTo>
                  <a:lnTo>
                    <a:pt x="14" y="216"/>
                  </a:lnTo>
                  <a:lnTo>
                    <a:pt x="61" y="235"/>
                  </a:lnTo>
                  <a:lnTo>
                    <a:pt x="130" y="249"/>
                  </a:lnTo>
                  <a:lnTo>
                    <a:pt x="182" y="262"/>
                  </a:lnTo>
                  <a:lnTo>
                    <a:pt x="201" y="264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35">
              <a:extLst>
                <a:ext uri="{FF2B5EF4-FFF2-40B4-BE49-F238E27FC236}">
                  <a16:creationId xmlns:a16="http://schemas.microsoft.com/office/drawing/2014/main" id="{429A8101-EA22-BEDD-E12A-521133C3AC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279459" y="9294577"/>
              <a:ext cx="980275" cy="1106762"/>
            </a:xfrm>
            <a:custGeom>
              <a:avLst/>
              <a:gdLst>
                <a:gd name="T0" fmla="*/ 224 w 434"/>
                <a:gd name="T1" fmla="*/ 467 h 490"/>
                <a:gd name="T2" fmla="*/ 265 w 434"/>
                <a:gd name="T3" fmla="*/ 429 h 490"/>
                <a:gd name="T4" fmla="*/ 288 w 434"/>
                <a:gd name="T5" fmla="*/ 387 h 490"/>
                <a:gd name="T6" fmla="*/ 315 w 434"/>
                <a:gd name="T7" fmla="*/ 355 h 490"/>
                <a:gd name="T8" fmla="*/ 358 w 434"/>
                <a:gd name="T9" fmla="*/ 307 h 490"/>
                <a:gd name="T10" fmla="*/ 392 w 434"/>
                <a:gd name="T11" fmla="*/ 260 h 490"/>
                <a:gd name="T12" fmla="*/ 426 w 434"/>
                <a:gd name="T13" fmla="*/ 225 h 490"/>
                <a:gd name="T14" fmla="*/ 433 w 434"/>
                <a:gd name="T15" fmla="*/ 191 h 490"/>
                <a:gd name="T16" fmla="*/ 406 w 434"/>
                <a:gd name="T17" fmla="*/ 196 h 490"/>
                <a:gd name="T18" fmla="*/ 394 w 434"/>
                <a:gd name="T19" fmla="*/ 173 h 490"/>
                <a:gd name="T20" fmla="*/ 322 w 434"/>
                <a:gd name="T21" fmla="*/ 141 h 490"/>
                <a:gd name="T22" fmla="*/ 296 w 434"/>
                <a:gd name="T23" fmla="*/ 121 h 490"/>
                <a:gd name="T24" fmla="*/ 265 w 434"/>
                <a:gd name="T25" fmla="*/ 138 h 490"/>
                <a:gd name="T26" fmla="*/ 235 w 434"/>
                <a:gd name="T27" fmla="*/ 114 h 490"/>
                <a:gd name="T28" fmla="*/ 212 w 434"/>
                <a:gd name="T29" fmla="*/ 95 h 490"/>
                <a:gd name="T30" fmla="*/ 203 w 434"/>
                <a:gd name="T31" fmla="*/ 65 h 490"/>
                <a:gd name="T32" fmla="*/ 208 w 434"/>
                <a:gd name="T33" fmla="*/ 43 h 490"/>
                <a:gd name="T34" fmla="*/ 196 w 434"/>
                <a:gd name="T35" fmla="*/ 15 h 490"/>
                <a:gd name="T36" fmla="*/ 139 w 434"/>
                <a:gd name="T37" fmla="*/ 11 h 490"/>
                <a:gd name="T38" fmla="*/ 0 w 434"/>
                <a:gd name="T39" fmla="*/ 138 h 490"/>
                <a:gd name="T40" fmla="*/ 16 w 434"/>
                <a:gd name="T41" fmla="*/ 159 h 490"/>
                <a:gd name="T42" fmla="*/ 36 w 434"/>
                <a:gd name="T43" fmla="*/ 193 h 490"/>
                <a:gd name="T44" fmla="*/ 55 w 434"/>
                <a:gd name="T45" fmla="*/ 212 h 490"/>
                <a:gd name="T46" fmla="*/ 70 w 434"/>
                <a:gd name="T47" fmla="*/ 234 h 490"/>
                <a:gd name="T48" fmla="*/ 82 w 434"/>
                <a:gd name="T49" fmla="*/ 260 h 490"/>
                <a:gd name="T50" fmla="*/ 96 w 434"/>
                <a:gd name="T51" fmla="*/ 275 h 490"/>
                <a:gd name="T52" fmla="*/ 110 w 434"/>
                <a:gd name="T53" fmla="*/ 292 h 490"/>
                <a:gd name="T54" fmla="*/ 125 w 434"/>
                <a:gd name="T55" fmla="*/ 305 h 490"/>
                <a:gd name="T56" fmla="*/ 137 w 434"/>
                <a:gd name="T57" fmla="*/ 312 h 490"/>
                <a:gd name="T58" fmla="*/ 162 w 434"/>
                <a:gd name="T59" fmla="*/ 292 h 490"/>
                <a:gd name="T60" fmla="*/ 139 w 434"/>
                <a:gd name="T61" fmla="*/ 316 h 490"/>
                <a:gd name="T62" fmla="*/ 175 w 434"/>
                <a:gd name="T63" fmla="*/ 314 h 490"/>
                <a:gd name="T64" fmla="*/ 191 w 434"/>
                <a:gd name="T65" fmla="*/ 346 h 490"/>
                <a:gd name="T66" fmla="*/ 194 w 434"/>
                <a:gd name="T67" fmla="*/ 371 h 490"/>
                <a:gd name="T68" fmla="*/ 175 w 434"/>
                <a:gd name="T69" fmla="*/ 392 h 490"/>
                <a:gd name="T70" fmla="*/ 189 w 434"/>
                <a:gd name="T71" fmla="*/ 417 h 490"/>
                <a:gd name="T72" fmla="*/ 182 w 434"/>
                <a:gd name="T73" fmla="*/ 444 h 490"/>
                <a:gd name="T74" fmla="*/ 196 w 434"/>
                <a:gd name="T75" fmla="*/ 488 h 490"/>
                <a:gd name="T76" fmla="*/ 216 w 434"/>
                <a:gd name="T77" fmla="*/ 49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4" h="490">
                  <a:moveTo>
                    <a:pt x="216" y="490"/>
                  </a:moveTo>
                  <a:lnTo>
                    <a:pt x="224" y="467"/>
                  </a:lnTo>
                  <a:lnTo>
                    <a:pt x="239" y="454"/>
                  </a:lnTo>
                  <a:lnTo>
                    <a:pt x="265" y="429"/>
                  </a:lnTo>
                  <a:lnTo>
                    <a:pt x="278" y="405"/>
                  </a:lnTo>
                  <a:lnTo>
                    <a:pt x="288" y="387"/>
                  </a:lnTo>
                  <a:lnTo>
                    <a:pt x="297" y="369"/>
                  </a:lnTo>
                  <a:lnTo>
                    <a:pt x="315" y="355"/>
                  </a:lnTo>
                  <a:lnTo>
                    <a:pt x="331" y="330"/>
                  </a:lnTo>
                  <a:lnTo>
                    <a:pt x="358" y="307"/>
                  </a:lnTo>
                  <a:lnTo>
                    <a:pt x="374" y="280"/>
                  </a:lnTo>
                  <a:lnTo>
                    <a:pt x="392" y="260"/>
                  </a:lnTo>
                  <a:lnTo>
                    <a:pt x="417" y="237"/>
                  </a:lnTo>
                  <a:lnTo>
                    <a:pt x="426" y="225"/>
                  </a:lnTo>
                  <a:lnTo>
                    <a:pt x="434" y="210"/>
                  </a:lnTo>
                  <a:lnTo>
                    <a:pt x="433" y="191"/>
                  </a:lnTo>
                  <a:lnTo>
                    <a:pt x="420" y="189"/>
                  </a:lnTo>
                  <a:lnTo>
                    <a:pt x="406" y="196"/>
                  </a:lnTo>
                  <a:lnTo>
                    <a:pt x="404" y="184"/>
                  </a:lnTo>
                  <a:lnTo>
                    <a:pt x="394" y="173"/>
                  </a:lnTo>
                  <a:lnTo>
                    <a:pt x="353" y="161"/>
                  </a:lnTo>
                  <a:lnTo>
                    <a:pt x="322" y="141"/>
                  </a:lnTo>
                  <a:lnTo>
                    <a:pt x="312" y="127"/>
                  </a:lnTo>
                  <a:lnTo>
                    <a:pt x="296" y="121"/>
                  </a:lnTo>
                  <a:lnTo>
                    <a:pt x="285" y="134"/>
                  </a:lnTo>
                  <a:lnTo>
                    <a:pt x="265" y="138"/>
                  </a:lnTo>
                  <a:lnTo>
                    <a:pt x="248" y="125"/>
                  </a:lnTo>
                  <a:lnTo>
                    <a:pt x="235" y="114"/>
                  </a:lnTo>
                  <a:lnTo>
                    <a:pt x="219" y="116"/>
                  </a:lnTo>
                  <a:lnTo>
                    <a:pt x="212" y="95"/>
                  </a:lnTo>
                  <a:lnTo>
                    <a:pt x="217" y="81"/>
                  </a:lnTo>
                  <a:lnTo>
                    <a:pt x="203" y="65"/>
                  </a:lnTo>
                  <a:lnTo>
                    <a:pt x="217" y="57"/>
                  </a:lnTo>
                  <a:lnTo>
                    <a:pt x="208" y="43"/>
                  </a:lnTo>
                  <a:lnTo>
                    <a:pt x="201" y="24"/>
                  </a:lnTo>
                  <a:lnTo>
                    <a:pt x="196" y="15"/>
                  </a:lnTo>
                  <a:lnTo>
                    <a:pt x="150" y="0"/>
                  </a:lnTo>
                  <a:lnTo>
                    <a:pt x="139" y="11"/>
                  </a:lnTo>
                  <a:lnTo>
                    <a:pt x="109" y="38"/>
                  </a:lnTo>
                  <a:lnTo>
                    <a:pt x="0" y="138"/>
                  </a:lnTo>
                  <a:lnTo>
                    <a:pt x="5" y="150"/>
                  </a:lnTo>
                  <a:lnTo>
                    <a:pt x="16" y="159"/>
                  </a:lnTo>
                  <a:lnTo>
                    <a:pt x="21" y="171"/>
                  </a:lnTo>
                  <a:lnTo>
                    <a:pt x="36" y="193"/>
                  </a:lnTo>
                  <a:lnTo>
                    <a:pt x="46" y="198"/>
                  </a:lnTo>
                  <a:lnTo>
                    <a:pt x="55" y="212"/>
                  </a:lnTo>
                  <a:lnTo>
                    <a:pt x="68" y="219"/>
                  </a:lnTo>
                  <a:lnTo>
                    <a:pt x="70" y="234"/>
                  </a:lnTo>
                  <a:lnTo>
                    <a:pt x="84" y="244"/>
                  </a:lnTo>
                  <a:lnTo>
                    <a:pt x="82" y="260"/>
                  </a:lnTo>
                  <a:lnTo>
                    <a:pt x="86" y="275"/>
                  </a:lnTo>
                  <a:lnTo>
                    <a:pt x="96" y="275"/>
                  </a:lnTo>
                  <a:lnTo>
                    <a:pt x="98" y="292"/>
                  </a:lnTo>
                  <a:lnTo>
                    <a:pt x="110" y="292"/>
                  </a:lnTo>
                  <a:lnTo>
                    <a:pt x="105" y="305"/>
                  </a:lnTo>
                  <a:lnTo>
                    <a:pt x="125" y="305"/>
                  </a:lnTo>
                  <a:lnTo>
                    <a:pt x="123" y="321"/>
                  </a:lnTo>
                  <a:lnTo>
                    <a:pt x="137" y="312"/>
                  </a:lnTo>
                  <a:lnTo>
                    <a:pt x="148" y="294"/>
                  </a:lnTo>
                  <a:lnTo>
                    <a:pt x="162" y="292"/>
                  </a:lnTo>
                  <a:lnTo>
                    <a:pt x="153" y="312"/>
                  </a:lnTo>
                  <a:lnTo>
                    <a:pt x="139" y="316"/>
                  </a:lnTo>
                  <a:lnTo>
                    <a:pt x="162" y="316"/>
                  </a:lnTo>
                  <a:lnTo>
                    <a:pt x="175" y="314"/>
                  </a:lnTo>
                  <a:lnTo>
                    <a:pt x="187" y="323"/>
                  </a:lnTo>
                  <a:lnTo>
                    <a:pt x="191" y="346"/>
                  </a:lnTo>
                  <a:lnTo>
                    <a:pt x="207" y="353"/>
                  </a:lnTo>
                  <a:lnTo>
                    <a:pt x="194" y="371"/>
                  </a:lnTo>
                  <a:lnTo>
                    <a:pt x="189" y="383"/>
                  </a:lnTo>
                  <a:lnTo>
                    <a:pt x="175" y="392"/>
                  </a:lnTo>
                  <a:lnTo>
                    <a:pt x="175" y="405"/>
                  </a:lnTo>
                  <a:lnTo>
                    <a:pt x="189" y="417"/>
                  </a:lnTo>
                  <a:lnTo>
                    <a:pt x="183" y="431"/>
                  </a:lnTo>
                  <a:lnTo>
                    <a:pt x="182" y="444"/>
                  </a:lnTo>
                  <a:lnTo>
                    <a:pt x="194" y="456"/>
                  </a:lnTo>
                  <a:lnTo>
                    <a:pt x="196" y="488"/>
                  </a:lnTo>
                  <a:lnTo>
                    <a:pt x="216" y="490"/>
                  </a:lnTo>
                  <a:lnTo>
                    <a:pt x="216" y="490"/>
                  </a:lnTo>
                  <a:lnTo>
                    <a:pt x="216" y="4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36">
              <a:extLst>
                <a:ext uri="{FF2B5EF4-FFF2-40B4-BE49-F238E27FC236}">
                  <a16:creationId xmlns:a16="http://schemas.microsoft.com/office/drawing/2014/main" id="{3A03B391-2DEF-E7C1-4CF9-0FA75AE6FA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9053" y="8560500"/>
              <a:ext cx="767957" cy="1041260"/>
            </a:xfrm>
            <a:custGeom>
              <a:avLst/>
              <a:gdLst>
                <a:gd name="T0" fmla="*/ 242 w 340"/>
                <a:gd name="T1" fmla="*/ 363 h 461"/>
                <a:gd name="T2" fmla="*/ 283 w 340"/>
                <a:gd name="T3" fmla="*/ 325 h 461"/>
                <a:gd name="T4" fmla="*/ 311 w 340"/>
                <a:gd name="T5" fmla="*/ 322 h 461"/>
                <a:gd name="T6" fmla="*/ 325 w 340"/>
                <a:gd name="T7" fmla="*/ 295 h 461"/>
                <a:gd name="T8" fmla="*/ 338 w 340"/>
                <a:gd name="T9" fmla="*/ 270 h 461"/>
                <a:gd name="T10" fmla="*/ 322 w 340"/>
                <a:gd name="T11" fmla="*/ 240 h 461"/>
                <a:gd name="T12" fmla="*/ 318 w 340"/>
                <a:gd name="T13" fmla="*/ 217 h 461"/>
                <a:gd name="T14" fmla="*/ 306 w 340"/>
                <a:gd name="T15" fmla="*/ 215 h 461"/>
                <a:gd name="T16" fmla="*/ 290 w 340"/>
                <a:gd name="T17" fmla="*/ 194 h 461"/>
                <a:gd name="T18" fmla="*/ 283 w 340"/>
                <a:gd name="T19" fmla="*/ 171 h 461"/>
                <a:gd name="T20" fmla="*/ 274 w 340"/>
                <a:gd name="T21" fmla="*/ 137 h 461"/>
                <a:gd name="T22" fmla="*/ 261 w 340"/>
                <a:gd name="T23" fmla="*/ 99 h 461"/>
                <a:gd name="T24" fmla="*/ 243 w 340"/>
                <a:gd name="T25" fmla="*/ 69 h 461"/>
                <a:gd name="T26" fmla="*/ 211 w 340"/>
                <a:gd name="T27" fmla="*/ 55 h 461"/>
                <a:gd name="T28" fmla="*/ 199 w 340"/>
                <a:gd name="T29" fmla="*/ 32 h 461"/>
                <a:gd name="T30" fmla="*/ 149 w 340"/>
                <a:gd name="T31" fmla="*/ 19 h 461"/>
                <a:gd name="T32" fmla="*/ 122 w 340"/>
                <a:gd name="T33" fmla="*/ 0 h 461"/>
                <a:gd name="T34" fmla="*/ 0 w 340"/>
                <a:gd name="T35" fmla="*/ 98 h 461"/>
                <a:gd name="T36" fmla="*/ 16 w 340"/>
                <a:gd name="T37" fmla="*/ 128 h 461"/>
                <a:gd name="T38" fmla="*/ 16 w 340"/>
                <a:gd name="T39" fmla="*/ 160 h 461"/>
                <a:gd name="T40" fmla="*/ 17 w 340"/>
                <a:gd name="T41" fmla="*/ 190 h 461"/>
                <a:gd name="T42" fmla="*/ 37 w 340"/>
                <a:gd name="T43" fmla="*/ 220 h 461"/>
                <a:gd name="T44" fmla="*/ 60 w 340"/>
                <a:gd name="T45" fmla="*/ 245 h 461"/>
                <a:gd name="T46" fmla="*/ 73 w 340"/>
                <a:gd name="T47" fmla="*/ 263 h 461"/>
                <a:gd name="T48" fmla="*/ 85 w 340"/>
                <a:gd name="T49" fmla="*/ 295 h 461"/>
                <a:gd name="T50" fmla="*/ 96 w 340"/>
                <a:gd name="T51" fmla="*/ 318 h 461"/>
                <a:gd name="T52" fmla="*/ 101 w 340"/>
                <a:gd name="T53" fmla="*/ 349 h 461"/>
                <a:gd name="T54" fmla="*/ 115 w 340"/>
                <a:gd name="T55" fmla="*/ 375 h 461"/>
                <a:gd name="T56" fmla="*/ 117 w 340"/>
                <a:gd name="T57" fmla="*/ 406 h 461"/>
                <a:gd name="T58" fmla="*/ 121 w 340"/>
                <a:gd name="T59" fmla="*/ 430 h 461"/>
                <a:gd name="T60" fmla="*/ 133 w 340"/>
                <a:gd name="T61" fmla="*/ 455 h 461"/>
                <a:gd name="T62" fmla="*/ 133 w 340"/>
                <a:gd name="T63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0" h="461">
                  <a:moveTo>
                    <a:pt x="133" y="461"/>
                  </a:moveTo>
                  <a:lnTo>
                    <a:pt x="242" y="363"/>
                  </a:lnTo>
                  <a:lnTo>
                    <a:pt x="272" y="336"/>
                  </a:lnTo>
                  <a:lnTo>
                    <a:pt x="283" y="325"/>
                  </a:lnTo>
                  <a:lnTo>
                    <a:pt x="324" y="333"/>
                  </a:lnTo>
                  <a:lnTo>
                    <a:pt x="311" y="322"/>
                  </a:lnTo>
                  <a:lnTo>
                    <a:pt x="320" y="308"/>
                  </a:lnTo>
                  <a:lnTo>
                    <a:pt x="325" y="295"/>
                  </a:lnTo>
                  <a:lnTo>
                    <a:pt x="340" y="286"/>
                  </a:lnTo>
                  <a:lnTo>
                    <a:pt x="338" y="270"/>
                  </a:lnTo>
                  <a:lnTo>
                    <a:pt x="332" y="258"/>
                  </a:lnTo>
                  <a:lnTo>
                    <a:pt x="322" y="240"/>
                  </a:lnTo>
                  <a:lnTo>
                    <a:pt x="331" y="228"/>
                  </a:lnTo>
                  <a:lnTo>
                    <a:pt x="318" y="217"/>
                  </a:lnTo>
                  <a:lnTo>
                    <a:pt x="308" y="228"/>
                  </a:lnTo>
                  <a:lnTo>
                    <a:pt x="306" y="215"/>
                  </a:lnTo>
                  <a:lnTo>
                    <a:pt x="297" y="208"/>
                  </a:lnTo>
                  <a:lnTo>
                    <a:pt x="290" y="194"/>
                  </a:lnTo>
                  <a:lnTo>
                    <a:pt x="292" y="178"/>
                  </a:lnTo>
                  <a:lnTo>
                    <a:pt x="283" y="171"/>
                  </a:lnTo>
                  <a:lnTo>
                    <a:pt x="268" y="153"/>
                  </a:lnTo>
                  <a:lnTo>
                    <a:pt x="274" y="137"/>
                  </a:lnTo>
                  <a:lnTo>
                    <a:pt x="276" y="124"/>
                  </a:lnTo>
                  <a:lnTo>
                    <a:pt x="261" y="99"/>
                  </a:lnTo>
                  <a:lnTo>
                    <a:pt x="243" y="85"/>
                  </a:lnTo>
                  <a:lnTo>
                    <a:pt x="243" y="69"/>
                  </a:lnTo>
                  <a:lnTo>
                    <a:pt x="231" y="67"/>
                  </a:lnTo>
                  <a:lnTo>
                    <a:pt x="211" y="55"/>
                  </a:lnTo>
                  <a:lnTo>
                    <a:pt x="211" y="39"/>
                  </a:lnTo>
                  <a:lnTo>
                    <a:pt x="199" y="32"/>
                  </a:lnTo>
                  <a:lnTo>
                    <a:pt x="172" y="32"/>
                  </a:lnTo>
                  <a:lnTo>
                    <a:pt x="149" y="19"/>
                  </a:lnTo>
                  <a:lnTo>
                    <a:pt x="135" y="7"/>
                  </a:lnTo>
                  <a:lnTo>
                    <a:pt x="122" y="0"/>
                  </a:lnTo>
                  <a:lnTo>
                    <a:pt x="9" y="82"/>
                  </a:lnTo>
                  <a:lnTo>
                    <a:pt x="0" y="98"/>
                  </a:lnTo>
                  <a:lnTo>
                    <a:pt x="12" y="112"/>
                  </a:lnTo>
                  <a:lnTo>
                    <a:pt x="16" y="128"/>
                  </a:lnTo>
                  <a:lnTo>
                    <a:pt x="16" y="147"/>
                  </a:lnTo>
                  <a:lnTo>
                    <a:pt x="16" y="160"/>
                  </a:lnTo>
                  <a:lnTo>
                    <a:pt x="16" y="176"/>
                  </a:lnTo>
                  <a:lnTo>
                    <a:pt x="17" y="190"/>
                  </a:lnTo>
                  <a:lnTo>
                    <a:pt x="26" y="203"/>
                  </a:lnTo>
                  <a:lnTo>
                    <a:pt x="37" y="220"/>
                  </a:lnTo>
                  <a:lnTo>
                    <a:pt x="48" y="229"/>
                  </a:lnTo>
                  <a:lnTo>
                    <a:pt x="60" y="245"/>
                  </a:lnTo>
                  <a:lnTo>
                    <a:pt x="69" y="251"/>
                  </a:lnTo>
                  <a:lnTo>
                    <a:pt x="73" y="263"/>
                  </a:lnTo>
                  <a:lnTo>
                    <a:pt x="85" y="276"/>
                  </a:lnTo>
                  <a:lnTo>
                    <a:pt x="85" y="295"/>
                  </a:lnTo>
                  <a:lnTo>
                    <a:pt x="94" y="306"/>
                  </a:lnTo>
                  <a:lnTo>
                    <a:pt x="96" y="318"/>
                  </a:lnTo>
                  <a:lnTo>
                    <a:pt x="98" y="331"/>
                  </a:lnTo>
                  <a:lnTo>
                    <a:pt x="101" y="349"/>
                  </a:lnTo>
                  <a:lnTo>
                    <a:pt x="114" y="359"/>
                  </a:lnTo>
                  <a:lnTo>
                    <a:pt x="115" y="375"/>
                  </a:lnTo>
                  <a:lnTo>
                    <a:pt x="115" y="388"/>
                  </a:lnTo>
                  <a:lnTo>
                    <a:pt x="117" y="406"/>
                  </a:lnTo>
                  <a:lnTo>
                    <a:pt x="126" y="418"/>
                  </a:lnTo>
                  <a:lnTo>
                    <a:pt x="121" y="430"/>
                  </a:lnTo>
                  <a:lnTo>
                    <a:pt x="122" y="445"/>
                  </a:lnTo>
                  <a:lnTo>
                    <a:pt x="133" y="455"/>
                  </a:lnTo>
                  <a:lnTo>
                    <a:pt x="133" y="461"/>
                  </a:lnTo>
                  <a:lnTo>
                    <a:pt x="133" y="461"/>
                  </a:lnTo>
                  <a:lnTo>
                    <a:pt x="133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37">
              <a:extLst>
                <a:ext uri="{FF2B5EF4-FFF2-40B4-BE49-F238E27FC236}">
                  <a16:creationId xmlns:a16="http://schemas.microsoft.com/office/drawing/2014/main" id="{1E675CDD-9447-62E9-0011-436A129354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72712" y="8092950"/>
              <a:ext cx="1097727" cy="1142901"/>
            </a:xfrm>
            <a:custGeom>
              <a:avLst/>
              <a:gdLst>
                <a:gd name="T0" fmla="*/ 240 w 486"/>
                <a:gd name="T1" fmla="*/ 500 h 506"/>
                <a:gd name="T2" fmla="*/ 290 w 486"/>
                <a:gd name="T3" fmla="*/ 493 h 506"/>
                <a:gd name="T4" fmla="*/ 310 w 486"/>
                <a:gd name="T5" fmla="*/ 467 h 506"/>
                <a:gd name="T6" fmla="*/ 326 w 486"/>
                <a:gd name="T7" fmla="*/ 408 h 506"/>
                <a:gd name="T8" fmla="*/ 351 w 486"/>
                <a:gd name="T9" fmla="*/ 369 h 506"/>
                <a:gd name="T10" fmla="*/ 377 w 486"/>
                <a:gd name="T11" fmla="*/ 289 h 506"/>
                <a:gd name="T12" fmla="*/ 470 w 486"/>
                <a:gd name="T13" fmla="*/ 271 h 506"/>
                <a:gd name="T14" fmla="*/ 486 w 486"/>
                <a:gd name="T15" fmla="*/ 214 h 506"/>
                <a:gd name="T16" fmla="*/ 413 w 486"/>
                <a:gd name="T17" fmla="*/ 125 h 506"/>
                <a:gd name="T18" fmla="*/ 379 w 486"/>
                <a:gd name="T19" fmla="*/ 30 h 506"/>
                <a:gd name="T20" fmla="*/ 354 w 486"/>
                <a:gd name="T21" fmla="*/ 20 h 506"/>
                <a:gd name="T22" fmla="*/ 327 w 486"/>
                <a:gd name="T23" fmla="*/ 27 h 506"/>
                <a:gd name="T24" fmla="*/ 299 w 486"/>
                <a:gd name="T25" fmla="*/ 20 h 506"/>
                <a:gd name="T26" fmla="*/ 272 w 486"/>
                <a:gd name="T27" fmla="*/ 7 h 506"/>
                <a:gd name="T28" fmla="*/ 240 w 486"/>
                <a:gd name="T29" fmla="*/ 0 h 506"/>
                <a:gd name="T30" fmla="*/ 206 w 486"/>
                <a:gd name="T31" fmla="*/ 14 h 506"/>
                <a:gd name="T32" fmla="*/ 171 w 486"/>
                <a:gd name="T33" fmla="*/ 20 h 506"/>
                <a:gd name="T34" fmla="*/ 171 w 486"/>
                <a:gd name="T35" fmla="*/ 47 h 506"/>
                <a:gd name="T36" fmla="*/ 155 w 486"/>
                <a:gd name="T37" fmla="*/ 70 h 506"/>
                <a:gd name="T38" fmla="*/ 126 w 486"/>
                <a:gd name="T39" fmla="*/ 118 h 506"/>
                <a:gd name="T40" fmla="*/ 108 w 486"/>
                <a:gd name="T41" fmla="*/ 152 h 506"/>
                <a:gd name="T42" fmla="*/ 107 w 486"/>
                <a:gd name="T43" fmla="*/ 191 h 506"/>
                <a:gd name="T44" fmla="*/ 57 w 486"/>
                <a:gd name="T45" fmla="*/ 226 h 506"/>
                <a:gd name="T46" fmla="*/ 34 w 486"/>
                <a:gd name="T47" fmla="*/ 265 h 506"/>
                <a:gd name="T48" fmla="*/ 37 w 486"/>
                <a:gd name="T49" fmla="*/ 290 h 506"/>
                <a:gd name="T50" fmla="*/ 12 w 486"/>
                <a:gd name="T51" fmla="*/ 297 h 506"/>
                <a:gd name="T52" fmla="*/ 11 w 486"/>
                <a:gd name="T53" fmla="*/ 310 h 506"/>
                <a:gd name="T54" fmla="*/ 57 w 486"/>
                <a:gd name="T55" fmla="*/ 310 h 506"/>
                <a:gd name="T56" fmla="*/ 105 w 486"/>
                <a:gd name="T57" fmla="*/ 315 h 506"/>
                <a:gd name="T58" fmla="*/ 141 w 486"/>
                <a:gd name="T59" fmla="*/ 337 h 506"/>
                <a:gd name="T60" fmla="*/ 187 w 486"/>
                <a:gd name="T61" fmla="*/ 358 h 506"/>
                <a:gd name="T62" fmla="*/ 189 w 486"/>
                <a:gd name="T63" fmla="*/ 394 h 506"/>
                <a:gd name="T64" fmla="*/ 181 w 486"/>
                <a:gd name="T65" fmla="*/ 429 h 506"/>
                <a:gd name="T66" fmla="*/ 187 w 486"/>
                <a:gd name="T67" fmla="*/ 458 h 506"/>
                <a:gd name="T68" fmla="*/ 215 w 486"/>
                <a:gd name="T69" fmla="*/ 474 h 506"/>
                <a:gd name="T70" fmla="*/ 221 w 486"/>
                <a:gd name="T71" fmla="*/ 504 h 506"/>
                <a:gd name="T72" fmla="*/ 228 w 486"/>
                <a:gd name="T73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6" h="506">
                  <a:moveTo>
                    <a:pt x="228" y="506"/>
                  </a:moveTo>
                  <a:lnTo>
                    <a:pt x="240" y="500"/>
                  </a:lnTo>
                  <a:lnTo>
                    <a:pt x="283" y="502"/>
                  </a:lnTo>
                  <a:lnTo>
                    <a:pt x="290" y="493"/>
                  </a:lnTo>
                  <a:lnTo>
                    <a:pt x="315" y="477"/>
                  </a:lnTo>
                  <a:lnTo>
                    <a:pt x="310" y="467"/>
                  </a:lnTo>
                  <a:lnTo>
                    <a:pt x="308" y="451"/>
                  </a:lnTo>
                  <a:lnTo>
                    <a:pt x="326" y="408"/>
                  </a:lnTo>
                  <a:lnTo>
                    <a:pt x="338" y="386"/>
                  </a:lnTo>
                  <a:lnTo>
                    <a:pt x="351" y="369"/>
                  </a:lnTo>
                  <a:lnTo>
                    <a:pt x="352" y="333"/>
                  </a:lnTo>
                  <a:lnTo>
                    <a:pt x="377" y="289"/>
                  </a:lnTo>
                  <a:lnTo>
                    <a:pt x="429" y="253"/>
                  </a:lnTo>
                  <a:lnTo>
                    <a:pt x="470" y="271"/>
                  </a:lnTo>
                  <a:lnTo>
                    <a:pt x="472" y="255"/>
                  </a:lnTo>
                  <a:lnTo>
                    <a:pt x="486" y="214"/>
                  </a:lnTo>
                  <a:lnTo>
                    <a:pt x="425" y="155"/>
                  </a:lnTo>
                  <a:lnTo>
                    <a:pt x="413" y="125"/>
                  </a:lnTo>
                  <a:lnTo>
                    <a:pt x="386" y="50"/>
                  </a:lnTo>
                  <a:lnTo>
                    <a:pt x="379" y="30"/>
                  </a:lnTo>
                  <a:lnTo>
                    <a:pt x="374" y="20"/>
                  </a:lnTo>
                  <a:lnTo>
                    <a:pt x="354" y="20"/>
                  </a:lnTo>
                  <a:lnTo>
                    <a:pt x="342" y="22"/>
                  </a:lnTo>
                  <a:lnTo>
                    <a:pt x="327" y="27"/>
                  </a:lnTo>
                  <a:lnTo>
                    <a:pt x="315" y="22"/>
                  </a:lnTo>
                  <a:lnTo>
                    <a:pt x="299" y="20"/>
                  </a:lnTo>
                  <a:lnTo>
                    <a:pt x="288" y="14"/>
                  </a:lnTo>
                  <a:lnTo>
                    <a:pt x="272" y="7"/>
                  </a:lnTo>
                  <a:lnTo>
                    <a:pt x="253" y="7"/>
                  </a:lnTo>
                  <a:lnTo>
                    <a:pt x="240" y="0"/>
                  </a:lnTo>
                  <a:lnTo>
                    <a:pt x="221" y="4"/>
                  </a:lnTo>
                  <a:lnTo>
                    <a:pt x="206" y="14"/>
                  </a:lnTo>
                  <a:lnTo>
                    <a:pt x="187" y="18"/>
                  </a:lnTo>
                  <a:lnTo>
                    <a:pt x="171" y="20"/>
                  </a:lnTo>
                  <a:lnTo>
                    <a:pt x="162" y="32"/>
                  </a:lnTo>
                  <a:lnTo>
                    <a:pt x="171" y="47"/>
                  </a:lnTo>
                  <a:lnTo>
                    <a:pt x="169" y="63"/>
                  </a:lnTo>
                  <a:lnTo>
                    <a:pt x="155" y="70"/>
                  </a:lnTo>
                  <a:lnTo>
                    <a:pt x="137" y="103"/>
                  </a:lnTo>
                  <a:lnTo>
                    <a:pt x="126" y="118"/>
                  </a:lnTo>
                  <a:lnTo>
                    <a:pt x="110" y="132"/>
                  </a:lnTo>
                  <a:lnTo>
                    <a:pt x="108" y="152"/>
                  </a:lnTo>
                  <a:lnTo>
                    <a:pt x="126" y="173"/>
                  </a:lnTo>
                  <a:lnTo>
                    <a:pt x="107" y="191"/>
                  </a:lnTo>
                  <a:lnTo>
                    <a:pt x="87" y="191"/>
                  </a:lnTo>
                  <a:lnTo>
                    <a:pt x="57" y="226"/>
                  </a:lnTo>
                  <a:lnTo>
                    <a:pt x="32" y="242"/>
                  </a:lnTo>
                  <a:lnTo>
                    <a:pt x="34" y="265"/>
                  </a:lnTo>
                  <a:lnTo>
                    <a:pt x="57" y="287"/>
                  </a:lnTo>
                  <a:lnTo>
                    <a:pt x="37" y="290"/>
                  </a:lnTo>
                  <a:lnTo>
                    <a:pt x="25" y="306"/>
                  </a:lnTo>
                  <a:lnTo>
                    <a:pt x="12" y="297"/>
                  </a:lnTo>
                  <a:lnTo>
                    <a:pt x="0" y="299"/>
                  </a:lnTo>
                  <a:lnTo>
                    <a:pt x="11" y="310"/>
                  </a:lnTo>
                  <a:lnTo>
                    <a:pt x="37" y="306"/>
                  </a:lnTo>
                  <a:lnTo>
                    <a:pt x="57" y="310"/>
                  </a:lnTo>
                  <a:lnTo>
                    <a:pt x="78" y="319"/>
                  </a:lnTo>
                  <a:lnTo>
                    <a:pt x="105" y="315"/>
                  </a:lnTo>
                  <a:lnTo>
                    <a:pt x="126" y="324"/>
                  </a:lnTo>
                  <a:lnTo>
                    <a:pt x="141" y="337"/>
                  </a:lnTo>
                  <a:lnTo>
                    <a:pt x="160" y="346"/>
                  </a:lnTo>
                  <a:lnTo>
                    <a:pt x="187" y="358"/>
                  </a:lnTo>
                  <a:lnTo>
                    <a:pt x="196" y="369"/>
                  </a:lnTo>
                  <a:lnTo>
                    <a:pt x="189" y="394"/>
                  </a:lnTo>
                  <a:lnTo>
                    <a:pt x="190" y="413"/>
                  </a:lnTo>
                  <a:lnTo>
                    <a:pt x="181" y="429"/>
                  </a:lnTo>
                  <a:lnTo>
                    <a:pt x="176" y="443"/>
                  </a:lnTo>
                  <a:lnTo>
                    <a:pt x="187" y="458"/>
                  </a:lnTo>
                  <a:lnTo>
                    <a:pt x="203" y="463"/>
                  </a:lnTo>
                  <a:lnTo>
                    <a:pt x="215" y="474"/>
                  </a:lnTo>
                  <a:lnTo>
                    <a:pt x="222" y="488"/>
                  </a:lnTo>
                  <a:lnTo>
                    <a:pt x="221" y="504"/>
                  </a:lnTo>
                  <a:lnTo>
                    <a:pt x="228" y="506"/>
                  </a:lnTo>
                  <a:lnTo>
                    <a:pt x="228" y="506"/>
                  </a:lnTo>
                  <a:lnTo>
                    <a:pt x="228" y="5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38">
              <a:extLst>
                <a:ext uri="{FF2B5EF4-FFF2-40B4-BE49-F238E27FC236}">
                  <a16:creationId xmlns:a16="http://schemas.microsoft.com/office/drawing/2014/main" id="{1E0F758D-24D1-0489-2B34-1217F07BA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50110" y="9251661"/>
              <a:ext cx="555640" cy="469809"/>
            </a:xfrm>
            <a:custGeom>
              <a:avLst/>
              <a:gdLst>
                <a:gd name="T0" fmla="*/ 210 w 246"/>
                <a:gd name="T1" fmla="*/ 208 h 208"/>
                <a:gd name="T2" fmla="*/ 230 w 246"/>
                <a:gd name="T3" fmla="*/ 187 h 208"/>
                <a:gd name="T4" fmla="*/ 246 w 246"/>
                <a:gd name="T5" fmla="*/ 167 h 208"/>
                <a:gd name="T6" fmla="*/ 233 w 246"/>
                <a:gd name="T7" fmla="*/ 162 h 208"/>
                <a:gd name="T8" fmla="*/ 224 w 246"/>
                <a:gd name="T9" fmla="*/ 158 h 208"/>
                <a:gd name="T10" fmla="*/ 212 w 246"/>
                <a:gd name="T11" fmla="*/ 146 h 208"/>
                <a:gd name="T12" fmla="*/ 206 w 246"/>
                <a:gd name="T13" fmla="*/ 133 h 208"/>
                <a:gd name="T14" fmla="*/ 196 w 246"/>
                <a:gd name="T15" fmla="*/ 124 h 208"/>
                <a:gd name="T16" fmla="*/ 194 w 246"/>
                <a:gd name="T17" fmla="*/ 112 h 208"/>
                <a:gd name="T18" fmla="*/ 192 w 246"/>
                <a:gd name="T19" fmla="*/ 100 h 208"/>
                <a:gd name="T20" fmla="*/ 190 w 246"/>
                <a:gd name="T21" fmla="*/ 85 h 208"/>
                <a:gd name="T22" fmla="*/ 185 w 246"/>
                <a:gd name="T23" fmla="*/ 76 h 208"/>
                <a:gd name="T24" fmla="*/ 173 w 246"/>
                <a:gd name="T25" fmla="*/ 64 h 208"/>
                <a:gd name="T26" fmla="*/ 174 w 246"/>
                <a:gd name="T27" fmla="*/ 51 h 208"/>
                <a:gd name="T28" fmla="*/ 167 w 246"/>
                <a:gd name="T29" fmla="*/ 37 h 208"/>
                <a:gd name="T30" fmla="*/ 155 w 246"/>
                <a:gd name="T31" fmla="*/ 34 h 208"/>
                <a:gd name="T32" fmla="*/ 142 w 246"/>
                <a:gd name="T33" fmla="*/ 28 h 208"/>
                <a:gd name="T34" fmla="*/ 133 w 246"/>
                <a:gd name="T35" fmla="*/ 18 h 208"/>
                <a:gd name="T36" fmla="*/ 121 w 246"/>
                <a:gd name="T37" fmla="*/ 12 h 208"/>
                <a:gd name="T38" fmla="*/ 110 w 246"/>
                <a:gd name="T39" fmla="*/ 2 h 208"/>
                <a:gd name="T40" fmla="*/ 91 w 246"/>
                <a:gd name="T41" fmla="*/ 0 h 208"/>
                <a:gd name="T42" fmla="*/ 71 w 246"/>
                <a:gd name="T43" fmla="*/ 7 h 208"/>
                <a:gd name="T44" fmla="*/ 57 w 246"/>
                <a:gd name="T45" fmla="*/ 9 h 208"/>
                <a:gd name="T46" fmla="*/ 20 w 246"/>
                <a:gd name="T47" fmla="*/ 3 h 208"/>
                <a:gd name="T48" fmla="*/ 0 w 246"/>
                <a:gd name="T49" fmla="*/ 2 h 208"/>
                <a:gd name="T50" fmla="*/ 4 w 246"/>
                <a:gd name="T51" fmla="*/ 21 h 208"/>
                <a:gd name="T52" fmla="*/ 18 w 246"/>
                <a:gd name="T53" fmla="*/ 68 h 208"/>
                <a:gd name="T54" fmla="*/ 21 w 246"/>
                <a:gd name="T55" fmla="*/ 94 h 208"/>
                <a:gd name="T56" fmla="*/ 39 w 246"/>
                <a:gd name="T57" fmla="*/ 180 h 208"/>
                <a:gd name="T58" fmla="*/ 93 w 246"/>
                <a:gd name="T59" fmla="*/ 203 h 208"/>
                <a:gd name="T60" fmla="*/ 114 w 246"/>
                <a:gd name="T61" fmla="*/ 208 h 208"/>
                <a:gd name="T62" fmla="*/ 162 w 246"/>
                <a:gd name="T63" fmla="*/ 208 h 208"/>
                <a:gd name="T64" fmla="*/ 210 w 246"/>
                <a:gd name="T65" fmla="*/ 208 h 208"/>
                <a:gd name="T66" fmla="*/ 210 w 246"/>
                <a:gd name="T67" fmla="*/ 208 h 208"/>
                <a:gd name="T68" fmla="*/ 210 w 246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" h="208">
                  <a:moveTo>
                    <a:pt x="210" y="208"/>
                  </a:moveTo>
                  <a:lnTo>
                    <a:pt x="230" y="187"/>
                  </a:lnTo>
                  <a:lnTo>
                    <a:pt x="246" y="167"/>
                  </a:lnTo>
                  <a:lnTo>
                    <a:pt x="233" y="162"/>
                  </a:lnTo>
                  <a:lnTo>
                    <a:pt x="224" y="158"/>
                  </a:lnTo>
                  <a:lnTo>
                    <a:pt x="212" y="146"/>
                  </a:lnTo>
                  <a:lnTo>
                    <a:pt x="206" y="133"/>
                  </a:lnTo>
                  <a:lnTo>
                    <a:pt x="196" y="124"/>
                  </a:lnTo>
                  <a:lnTo>
                    <a:pt x="194" y="112"/>
                  </a:lnTo>
                  <a:lnTo>
                    <a:pt x="192" y="100"/>
                  </a:lnTo>
                  <a:lnTo>
                    <a:pt x="190" y="85"/>
                  </a:lnTo>
                  <a:lnTo>
                    <a:pt x="185" y="76"/>
                  </a:lnTo>
                  <a:lnTo>
                    <a:pt x="173" y="64"/>
                  </a:lnTo>
                  <a:lnTo>
                    <a:pt x="174" y="51"/>
                  </a:lnTo>
                  <a:lnTo>
                    <a:pt x="167" y="37"/>
                  </a:lnTo>
                  <a:lnTo>
                    <a:pt x="155" y="34"/>
                  </a:lnTo>
                  <a:lnTo>
                    <a:pt x="142" y="28"/>
                  </a:lnTo>
                  <a:lnTo>
                    <a:pt x="133" y="18"/>
                  </a:lnTo>
                  <a:lnTo>
                    <a:pt x="121" y="12"/>
                  </a:lnTo>
                  <a:lnTo>
                    <a:pt x="110" y="2"/>
                  </a:lnTo>
                  <a:lnTo>
                    <a:pt x="91" y="0"/>
                  </a:lnTo>
                  <a:lnTo>
                    <a:pt x="71" y="7"/>
                  </a:lnTo>
                  <a:lnTo>
                    <a:pt x="57" y="9"/>
                  </a:lnTo>
                  <a:lnTo>
                    <a:pt x="20" y="3"/>
                  </a:lnTo>
                  <a:lnTo>
                    <a:pt x="0" y="2"/>
                  </a:lnTo>
                  <a:lnTo>
                    <a:pt x="4" y="21"/>
                  </a:lnTo>
                  <a:lnTo>
                    <a:pt x="18" y="68"/>
                  </a:lnTo>
                  <a:lnTo>
                    <a:pt x="21" y="94"/>
                  </a:lnTo>
                  <a:lnTo>
                    <a:pt x="39" y="180"/>
                  </a:lnTo>
                  <a:lnTo>
                    <a:pt x="93" y="203"/>
                  </a:lnTo>
                  <a:lnTo>
                    <a:pt x="114" y="208"/>
                  </a:lnTo>
                  <a:lnTo>
                    <a:pt x="162" y="208"/>
                  </a:lnTo>
                  <a:lnTo>
                    <a:pt x="210" y="208"/>
                  </a:lnTo>
                  <a:lnTo>
                    <a:pt x="210" y="208"/>
                  </a:lnTo>
                  <a:lnTo>
                    <a:pt x="210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39">
              <a:extLst>
                <a:ext uri="{FF2B5EF4-FFF2-40B4-BE49-F238E27FC236}">
                  <a16:creationId xmlns:a16="http://schemas.microsoft.com/office/drawing/2014/main" id="{8105F1D9-EB1C-5817-7CE1-CE414E7DDA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4951" y="7087829"/>
              <a:ext cx="743112" cy="1163230"/>
            </a:xfrm>
            <a:custGeom>
              <a:avLst/>
              <a:gdLst>
                <a:gd name="T0" fmla="*/ 183 w 329"/>
                <a:gd name="T1" fmla="*/ 515 h 515"/>
                <a:gd name="T2" fmla="*/ 197 w 329"/>
                <a:gd name="T3" fmla="*/ 506 h 515"/>
                <a:gd name="T4" fmla="*/ 208 w 329"/>
                <a:gd name="T5" fmla="*/ 499 h 515"/>
                <a:gd name="T6" fmla="*/ 194 w 329"/>
                <a:gd name="T7" fmla="*/ 481 h 515"/>
                <a:gd name="T8" fmla="*/ 192 w 329"/>
                <a:gd name="T9" fmla="*/ 467 h 515"/>
                <a:gd name="T10" fmla="*/ 210 w 329"/>
                <a:gd name="T11" fmla="*/ 467 h 515"/>
                <a:gd name="T12" fmla="*/ 231 w 329"/>
                <a:gd name="T13" fmla="*/ 465 h 515"/>
                <a:gd name="T14" fmla="*/ 240 w 329"/>
                <a:gd name="T15" fmla="*/ 451 h 515"/>
                <a:gd name="T16" fmla="*/ 260 w 329"/>
                <a:gd name="T17" fmla="*/ 443 h 515"/>
                <a:gd name="T18" fmla="*/ 288 w 329"/>
                <a:gd name="T19" fmla="*/ 395 h 515"/>
                <a:gd name="T20" fmla="*/ 300 w 329"/>
                <a:gd name="T21" fmla="*/ 347 h 515"/>
                <a:gd name="T22" fmla="*/ 295 w 329"/>
                <a:gd name="T23" fmla="*/ 299 h 515"/>
                <a:gd name="T24" fmla="*/ 288 w 329"/>
                <a:gd name="T25" fmla="*/ 246 h 515"/>
                <a:gd name="T26" fmla="*/ 286 w 329"/>
                <a:gd name="T27" fmla="*/ 233 h 515"/>
                <a:gd name="T28" fmla="*/ 292 w 329"/>
                <a:gd name="T29" fmla="*/ 185 h 515"/>
                <a:gd name="T30" fmla="*/ 304 w 329"/>
                <a:gd name="T31" fmla="*/ 144 h 515"/>
                <a:gd name="T32" fmla="*/ 315 w 329"/>
                <a:gd name="T33" fmla="*/ 107 h 515"/>
                <a:gd name="T34" fmla="*/ 329 w 329"/>
                <a:gd name="T35" fmla="*/ 77 h 515"/>
                <a:gd name="T36" fmla="*/ 316 w 329"/>
                <a:gd name="T37" fmla="*/ 63 h 515"/>
                <a:gd name="T38" fmla="*/ 309 w 329"/>
                <a:gd name="T39" fmla="*/ 48 h 515"/>
                <a:gd name="T40" fmla="*/ 297 w 329"/>
                <a:gd name="T41" fmla="*/ 41 h 515"/>
                <a:gd name="T42" fmla="*/ 284 w 329"/>
                <a:gd name="T43" fmla="*/ 32 h 515"/>
                <a:gd name="T44" fmla="*/ 274 w 329"/>
                <a:gd name="T45" fmla="*/ 22 h 515"/>
                <a:gd name="T46" fmla="*/ 258 w 329"/>
                <a:gd name="T47" fmla="*/ 13 h 515"/>
                <a:gd name="T48" fmla="*/ 235 w 329"/>
                <a:gd name="T49" fmla="*/ 0 h 515"/>
                <a:gd name="T50" fmla="*/ 219 w 329"/>
                <a:gd name="T51" fmla="*/ 2 h 515"/>
                <a:gd name="T52" fmla="*/ 172 w 329"/>
                <a:gd name="T53" fmla="*/ 38 h 515"/>
                <a:gd name="T54" fmla="*/ 142 w 329"/>
                <a:gd name="T55" fmla="*/ 61 h 515"/>
                <a:gd name="T56" fmla="*/ 92 w 329"/>
                <a:gd name="T57" fmla="*/ 105 h 515"/>
                <a:gd name="T58" fmla="*/ 57 w 329"/>
                <a:gd name="T59" fmla="*/ 137 h 515"/>
                <a:gd name="T60" fmla="*/ 67 w 329"/>
                <a:gd name="T61" fmla="*/ 152 h 515"/>
                <a:gd name="T62" fmla="*/ 62 w 329"/>
                <a:gd name="T63" fmla="*/ 164 h 515"/>
                <a:gd name="T64" fmla="*/ 64 w 329"/>
                <a:gd name="T65" fmla="*/ 180 h 515"/>
                <a:gd name="T66" fmla="*/ 35 w 329"/>
                <a:gd name="T67" fmla="*/ 180 h 515"/>
                <a:gd name="T68" fmla="*/ 16 w 329"/>
                <a:gd name="T69" fmla="*/ 180 h 515"/>
                <a:gd name="T70" fmla="*/ 0 w 329"/>
                <a:gd name="T71" fmla="*/ 178 h 515"/>
                <a:gd name="T72" fmla="*/ 7 w 329"/>
                <a:gd name="T73" fmla="*/ 192 h 515"/>
                <a:gd name="T74" fmla="*/ 19 w 329"/>
                <a:gd name="T75" fmla="*/ 203 h 515"/>
                <a:gd name="T76" fmla="*/ 17 w 329"/>
                <a:gd name="T77" fmla="*/ 216 h 515"/>
                <a:gd name="T78" fmla="*/ 26 w 329"/>
                <a:gd name="T79" fmla="*/ 226 h 515"/>
                <a:gd name="T80" fmla="*/ 33 w 329"/>
                <a:gd name="T81" fmla="*/ 237 h 515"/>
                <a:gd name="T82" fmla="*/ 42 w 329"/>
                <a:gd name="T83" fmla="*/ 251 h 515"/>
                <a:gd name="T84" fmla="*/ 48 w 329"/>
                <a:gd name="T85" fmla="*/ 262 h 515"/>
                <a:gd name="T86" fmla="*/ 62 w 329"/>
                <a:gd name="T87" fmla="*/ 267 h 515"/>
                <a:gd name="T88" fmla="*/ 71 w 329"/>
                <a:gd name="T89" fmla="*/ 278 h 515"/>
                <a:gd name="T90" fmla="*/ 87 w 329"/>
                <a:gd name="T91" fmla="*/ 276 h 515"/>
                <a:gd name="T92" fmla="*/ 92 w 329"/>
                <a:gd name="T93" fmla="*/ 294 h 515"/>
                <a:gd name="T94" fmla="*/ 98 w 329"/>
                <a:gd name="T95" fmla="*/ 342 h 515"/>
                <a:gd name="T96" fmla="*/ 117 w 329"/>
                <a:gd name="T97" fmla="*/ 370 h 515"/>
                <a:gd name="T98" fmla="*/ 112 w 329"/>
                <a:gd name="T99" fmla="*/ 415 h 515"/>
                <a:gd name="T100" fmla="*/ 108 w 329"/>
                <a:gd name="T101" fmla="*/ 451 h 515"/>
                <a:gd name="T102" fmla="*/ 126 w 329"/>
                <a:gd name="T103" fmla="*/ 479 h 515"/>
                <a:gd name="T104" fmla="*/ 149 w 329"/>
                <a:gd name="T105" fmla="*/ 500 h 515"/>
                <a:gd name="T106" fmla="*/ 167 w 329"/>
                <a:gd name="T107" fmla="*/ 513 h 515"/>
                <a:gd name="T108" fmla="*/ 183 w 329"/>
                <a:gd name="T109" fmla="*/ 515 h 515"/>
                <a:gd name="T110" fmla="*/ 183 w 329"/>
                <a:gd name="T111" fmla="*/ 515 h 515"/>
                <a:gd name="T112" fmla="*/ 183 w 329"/>
                <a:gd name="T113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9" h="515">
                  <a:moveTo>
                    <a:pt x="183" y="515"/>
                  </a:moveTo>
                  <a:lnTo>
                    <a:pt x="197" y="506"/>
                  </a:lnTo>
                  <a:lnTo>
                    <a:pt x="208" y="499"/>
                  </a:lnTo>
                  <a:lnTo>
                    <a:pt x="194" y="481"/>
                  </a:lnTo>
                  <a:lnTo>
                    <a:pt x="192" y="467"/>
                  </a:lnTo>
                  <a:lnTo>
                    <a:pt x="210" y="467"/>
                  </a:lnTo>
                  <a:lnTo>
                    <a:pt x="231" y="465"/>
                  </a:lnTo>
                  <a:lnTo>
                    <a:pt x="240" y="451"/>
                  </a:lnTo>
                  <a:lnTo>
                    <a:pt x="260" y="443"/>
                  </a:lnTo>
                  <a:lnTo>
                    <a:pt x="288" y="395"/>
                  </a:lnTo>
                  <a:lnTo>
                    <a:pt x="300" y="347"/>
                  </a:lnTo>
                  <a:lnTo>
                    <a:pt x="295" y="299"/>
                  </a:lnTo>
                  <a:lnTo>
                    <a:pt x="288" y="246"/>
                  </a:lnTo>
                  <a:lnTo>
                    <a:pt x="286" y="233"/>
                  </a:lnTo>
                  <a:lnTo>
                    <a:pt x="292" y="185"/>
                  </a:lnTo>
                  <a:lnTo>
                    <a:pt x="304" y="144"/>
                  </a:lnTo>
                  <a:lnTo>
                    <a:pt x="315" y="107"/>
                  </a:lnTo>
                  <a:lnTo>
                    <a:pt x="329" y="77"/>
                  </a:lnTo>
                  <a:lnTo>
                    <a:pt x="316" y="63"/>
                  </a:lnTo>
                  <a:lnTo>
                    <a:pt x="309" y="48"/>
                  </a:lnTo>
                  <a:lnTo>
                    <a:pt x="297" y="41"/>
                  </a:lnTo>
                  <a:lnTo>
                    <a:pt x="284" y="32"/>
                  </a:lnTo>
                  <a:lnTo>
                    <a:pt x="274" y="22"/>
                  </a:lnTo>
                  <a:lnTo>
                    <a:pt x="258" y="13"/>
                  </a:lnTo>
                  <a:lnTo>
                    <a:pt x="235" y="0"/>
                  </a:lnTo>
                  <a:lnTo>
                    <a:pt x="219" y="2"/>
                  </a:lnTo>
                  <a:lnTo>
                    <a:pt x="172" y="38"/>
                  </a:lnTo>
                  <a:lnTo>
                    <a:pt x="142" y="61"/>
                  </a:lnTo>
                  <a:lnTo>
                    <a:pt x="92" y="105"/>
                  </a:lnTo>
                  <a:lnTo>
                    <a:pt x="57" y="137"/>
                  </a:lnTo>
                  <a:lnTo>
                    <a:pt x="67" y="152"/>
                  </a:lnTo>
                  <a:lnTo>
                    <a:pt x="62" y="164"/>
                  </a:lnTo>
                  <a:lnTo>
                    <a:pt x="64" y="180"/>
                  </a:lnTo>
                  <a:lnTo>
                    <a:pt x="35" y="180"/>
                  </a:lnTo>
                  <a:lnTo>
                    <a:pt x="16" y="180"/>
                  </a:lnTo>
                  <a:lnTo>
                    <a:pt x="0" y="178"/>
                  </a:lnTo>
                  <a:lnTo>
                    <a:pt x="7" y="192"/>
                  </a:lnTo>
                  <a:lnTo>
                    <a:pt x="19" y="203"/>
                  </a:lnTo>
                  <a:lnTo>
                    <a:pt x="17" y="216"/>
                  </a:lnTo>
                  <a:lnTo>
                    <a:pt x="26" y="226"/>
                  </a:lnTo>
                  <a:lnTo>
                    <a:pt x="33" y="237"/>
                  </a:lnTo>
                  <a:lnTo>
                    <a:pt x="42" y="251"/>
                  </a:lnTo>
                  <a:lnTo>
                    <a:pt x="48" y="262"/>
                  </a:lnTo>
                  <a:lnTo>
                    <a:pt x="62" y="267"/>
                  </a:lnTo>
                  <a:lnTo>
                    <a:pt x="71" y="278"/>
                  </a:lnTo>
                  <a:lnTo>
                    <a:pt x="87" y="276"/>
                  </a:lnTo>
                  <a:lnTo>
                    <a:pt x="92" y="294"/>
                  </a:lnTo>
                  <a:lnTo>
                    <a:pt x="98" y="342"/>
                  </a:lnTo>
                  <a:lnTo>
                    <a:pt x="117" y="370"/>
                  </a:lnTo>
                  <a:lnTo>
                    <a:pt x="112" y="415"/>
                  </a:lnTo>
                  <a:lnTo>
                    <a:pt x="108" y="451"/>
                  </a:lnTo>
                  <a:lnTo>
                    <a:pt x="126" y="479"/>
                  </a:lnTo>
                  <a:lnTo>
                    <a:pt x="149" y="500"/>
                  </a:lnTo>
                  <a:lnTo>
                    <a:pt x="167" y="513"/>
                  </a:lnTo>
                  <a:lnTo>
                    <a:pt x="183" y="515"/>
                  </a:lnTo>
                  <a:lnTo>
                    <a:pt x="183" y="515"/>
                  </a:lnTo>
                  <a:lnTo>
                    <a:pt x="18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40">
              <a:extLst>
                <a:ext uri="{FF2B5EF4-FFF2-40B4-BE49-F238E27FC236}">
                  <a16:creationId xmlns:a16="http://schemas.microsoft.com/office/drawing/2014/main" id="{CF5D6528-9AFF-D3F9-55D0-0D342079F7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12948" y="7835458"/>
              <a:ext cx="659540" cy="727301"/>
            </a:xfrm>
            <a:custGeom>
              <a:avLst/>
              <a:gdLst>
                <a:gd name="T0" fmla="*/ 117 w 292"/>
                <a:gd name="T1" fmla="*/ 322 h 322"/>
                <a:gd name="T2" fmla="*/ 185 w 292"/>
                <a:gd name="T3" fmla="*/ 298 h 322"/>
                <a:gd name="T4" fmla="*/ 240 w 292"/>
                <a:gd name="T5" fmla="*/ 276 h 322"/>
                <a:gd name="T6" fmla="*/ 228 w 292"/>
                <a:gd name="T7" fmla="*/ 271 h 322"/>
                <a:gd name="T8" fmla="*/ 222 w 292"/>
                <a:gd name="T9" fmla="*/ 258 h 322"/>
                <a:gd name="T10" fmla="*/ 222 w 292"/>
                <a:gd name="T11" fmla="*/ 235 h 322"/>
                <a:gd name="T12" fmla="*/ 237 w 292"/>
                <a:gd name="T13" fmla="*/ 198 h 322"/>
                <a:gd name="T14" fmla="*/ 238 w 292"/>
                <a:gd name="T15" fmla="*/ 185 h 322"/>
                <a:gd name="T16" fmla="*/ 247 w 292"/>
                <a:gd name="T17" fmla="*/ 157 h 322"/>
                <a:gd name="T18" fmla="*/ 256 w 292"/>
                <a:gd name="T19" fmla="*/ 136 h 322"/>
                <a:gd name="T20" fmla="*/ 272 w 292"/>
                <a:gd name="T21" fmla="*/ 93 h 322"/>
                <a:gd name="T22" fmla="*/ 278 w 292"/>
                <a:gd name="T23" fmla="*/ 70 h 322"/>
                <a:gd name="T24" fmla="*/ 287 w 292"/>
                <a:gd name="T25" fmla="*/ 48 h 322"/>
                <a:gd name="T26" fmla="*/ 292 w 292"/>
                <a:gd name="T27" fmla="*/ 36 h 322"/>
                <a:gd name="T28" fmla="*/ 285 w 292"/>
                <a:gd name="T29" fmla="*/ 23 h 322"/>
                <a:gd name="T30" fmla="*/ 272 w 292"/>
                <a:gd name="T31" fmla="*/ 15 h 322"/>
                <a:gd name="T32" fmla="*/ 256 w 292"/>
                <a:gd name="T33" fmla="*/ 9 h 322"/>
                <a:gd name="T34" fmla="*/ 244 w 292"/>
                <a:gd name="T35" fmla="*/ 6 h 322"/>
                <a:gd name="T36" fmla="*/ 228 w 292"/>
                <a:gd name="T37" fmla="*/ 0 h 322"/>
                <a:gd name="T38" fmla="*/ 203 w 292"/>
                <a:gd name="T39" fmla="*/ 0 h 322"/>
                <a:gd name="T40" fmla="*/ 176 w 292"/>
                <a:gd name="T41" fmla="*/ 9 h 322"/>
                <a:gd name="T42" fmla="*/ 144 w 292"/>
                <a:gd name="T43" fmla="*/ 25 h 322"/>
                <a:gd name="T44" fmla="*/ 109 w 292"/>
                <a:gd name="T45" fmla="*/ 27 h 322"/>
                <a:gd name="T46" fmla="*/ 46 w 292"/>
                <a:gd name="T47" fmla="*/ 32 h 322"/>
                <a:gd name="T48" fmla="*/ 16 w 292"/>
                <a:gd name="T49" fmla="*/ 64 h 322"/>
                <a:gd name="T50" fmla="*/ 0 w 292"/>
                <a:gd name="T51" fmla="*/ 127 h 322"/>
                <a:gd name="T52" fmla="*/ 7 w 292"/>
                <a:gd name="T53" fmla="*/ 144 h 322"/>
                <a:gd name="T54" fmla="*/ 9 w 292"/>
                <a:gd name="T55" fmla="*/ 153 h 322"/>
                <a:gd name="T56" fmla="*/ 41 w 292"/>
                <a:gd name="T57" fmla="*/ 239 h 322"/>
                <a:gd name="T58" fmla="*/ 48 w 292"/>
                <a:gd name="T59" fmla="*/ 253 h 322"/>
                <a:gd name="T60" fmla="*/ 53 w 292"/>
                <a:gd name="T61" fmla="*/ 269 h 322"/>
                <a:gd name="T62" fmla="*/ 117 w 292"/>
                <a:gd name="T63" fmla="*/ 322 h 322"/>
                <a:gd name="T64" fmla="*/ 117 w 292"/>
                <a:gd name="T65" fmla="*/ 322 h 322"/>
                <a:gd name="T66" fmla="*/ 117 w 292"/>
                <a:gd name="T6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2" h="322">
                  <a:moveTo>
                    <a:pt x="117" y="322"/>
                  </a:moveTo>
                  <a:lnTo>
                    <a:pt x="185" y="298"/>
                  </a:lnTo>
                  <a:lnTo>
                    <a:pt x="240" y="276"/>
                  </a:lnTo>
                  <a:lnTo>
                    <a:pt x="228" y="271"/>
                  </a:lnTo>
                  <a:lnTo>
                    <a:pt x="222" y="258"/>
                  </a:lnTo>
                  <a:lnTo>
                    <a:pt x="222" y="235"/>
                  </a:lnTo>
                  <a:lnTo>
                    <a:pt x="237" y="198"/>
                  </a:lnTo>
                  <a:lnTo>
                    <a:pt x="238" y="185"/>
                  </a:lnTo>
                  <a:lnTo>
                    <a:pt x="247" y="157"/>
                  </a:lnTo>
                  <a:lnTo>
                    <a:pt x="256" y="136"/>
                  </a:lnTo>
                  <a:lnTo>
                    <a:pt x="272" y="93"/>
                  </a:lnTo>
                  <a:lnTo>
                    <a:pt x="278" y="70"/>
                  </a:lnTo>
                  <a:lnTo>
                    <a:pt x="287" y="48"/>
                  </a:lnTo>
                  <a:lnTo>
                    <a:pt x="292" y="36"/>
                  </a:lnTo>
                  <a:lnTo>
                    <a:pt x="285" y="23"/>
                  </a:lnTo>
                  <a:lnTo>
                    <a:pt x="272" y="15"/>
                  </a:lnTo>
                  <a:lnTo>
                    <a:pt x="256" y="9"/>
                  </a:lnTo>
                  <a:lnTo>
                    <a:pt x="244" y="6"/>
                  </a:lnTo>
                  <a:lnTo>
                    <a:pt x="228" y="0"/>
                  </a:lnTo>
                  <a:lnTo>
                    <a:pt x="203" y="0"/>
                  </a:lnTo>
                  <a:lnTo>
                    <a:pt x="176" y="9"/>
                  </a:lnTo>
                  <a:lnTo>
                    <a:pt x="144" y="25"/>
                  </a:lnTo>
                  <a:lnTo>
                    <a:pt x="109" y="27"/>
                  </a:lnTo>
                  <a:lnTo>
                    <a:pt x="46" y="32"/>
                  </a:lnTo>
                  <a:lnTo>
                    <a:pt x="16" y="64"/>
                  </a:lnTo>
                  <a:lnTo>
                    <a:pt x="0" y="127"/>
                  </a:lnTo>
                  <a:lnTo>
                    <a:pt x="7" y="144"/>
                  </a:lnTo>
                  <a:lnTo>
                    <a:pt x="9" y="153"/>
                  </a:lnTo>
                  <a:lnTo>
                    <a:pt x="41" y="239"/>
                  </a:lnTo>
                  <a:lnTo>
                    <a:pt x="48" y="253"/>
                  </a:lnTo>
                  <a:lnTo>
                    <a:pt x="53" y="269"/>
                  </a:lnTo>
                  <a:lnTo>
                    <a:pt x="117" y="322"/>
                  </a:lnTo>
                  <a:lnTo>
                    <a:pt x="117" y="322"/>
                  </a:lnTo>
                  <a:lnTo>
                    <a:pt x="117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41">
              <a:extLst>
                <a:ext uri="{FF2B5EF4-FFF2-40B4-BE49-F238E27FC236}">
                  <a16:creationId xmlns:a16="http://schemas.microsoft.com/office/drawing/2014/main" id="{8E07E651-D858-EE0C-83BE-555B28804B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01261" y="8117795"/>
              <a:ext cx="912514" cy="666317"/>
            </a:xfrm>
            <a:custGeom>
              <a:avLst/>
              <a:gdLst>
                <a:gd name="T0" fmla="*/ 278 w 404"/>
                <a:gd name="T1" fmla="*/ 295 h 295"/>
                <a:gd name="T2" fmla="*/ 281 w 404"/>
                <a:gd name="T3" fmla="*/ 272 h 295"/>
                <a:gd name="T4" fmla="*/ 310 w 404"/>
                <a:gd name="T5" fmla="*/ 276 h 295"/>
                <a:gd name="T6" fmla="*/ 299 w 404"/>
                <a:gd name="T7" fmla="*/ 262 h 295"/>
                <a:gd name="T8" fmla="*/ 287 w 404"/>
                <a:gd name="T9" fmla="*/ 253 h 295"/>
                <a:gd name="T10" fmla="*/ 285 w 404"/>
                <a:gd name="T11" fmla="*/ 240 h 295"/>
                <a:gd name="T12" fmla="*/ 312 w 404"/>
                <a:gd name="T13" fmla="*/ 215 h 295"/>
                <a:gd name="T14" fmla="*/ 326 w 404"/>
                <a:gd name="T15" fmla="*/ 203 h 295"/>
                <a:gd name="T16" fmla="*/ 333 w 404"/>
                <a:gd name="T17" fmla="*/ 194 h 295"/>
                <a:gd name="T18" fmla="*/ 347 w 404"/>
                <a:gd name="T19" fmla="*/ 187 h 295"/>
                <a:gd name="T20" fmla="*/ 358 w 404"/>
                <a:gd name="T21" fmla="*/ 171 h 295"/>
                <a:gd name="T22" fmla="*/ 381 w 404"/>
                <a:gd name="T23" fmla="*/ 165 h 295"/>
                <a:gd name="T24" fmla="*/ 374 w 404"/>
                <a:gd name="T25" fmla="*/ 157 h 295"/>
                <a:gd name="T26" fmla="*/ 361 w 404"/>
                <a:gd name="T27" fmla="*/ 149 h 295"/>
                <a:gd name="T28" fmla="*/ 356 w 404"/>
                <a:gd name="T29" fmla="*/ 135 h 295"/>
                <a:gd name="T30" fmla="*/ 365 w 404"/>
                <a:gd name="T31" fmla="*/ 121 h 295"/>
                <a:gd name="T32" fmla="*/ 379 w 404"/>
                <a:gd name="T33" fmla="*/ 107 h 295"/>
                <a:gd name="T34" fmla="*/ 390 w 404"/>
                <a:gd name="T35" fmla="*/ 98 h 295"/>
                <a:gd name="T36" fmla="*/ 401 w 404"/>
                <a:gd name="T37" fmla="*/ 69 h 295"/>
                <a:gd name="T38" fmla="*/ 404 w 404"/>
                <a:gd name="T39" fmla="*/ 57 h 295"/>
                <a:gd name="T40" fmla="*/ 392 w 404"/>
                <a:gd name="T41" fmla="*/ 55 h 295"/>
                <a:gd name="T42" fmla="*/ 374 w 404"/>
                <a:gd name="T43" fmla="*/ 44 h 295"/>
                <a:gd name="T44" fmla="*/ 363 w 404"/>
                <a:gd name="T45" fmla="*/ 30 h 295"/>
                <a:gd name="T46" fmla="*/ 345 w 404"/>
                <a:gd name="T47" fmla="*/ 14 h 295"/>
                <a:gd name="T48" fmla="*/ 337 w 404"/>
                <a:gd name="T49" fmla="*/ 0 h 295"/>
                <a:gd name="T50" fmla="*/ 317 w 404"/>
                <a:gd name="T51" fmla="*/ 5 h 295"/>
                <a:gd name="T52" fmla="*/ 294 w 404"/>
                <a:gd name="T53" fmla="*/ 9 h 295"/>
                <a:gd name="T54" fmla="*/ 276 w 404"/>
                <a:gd name="T55" fmla="*/ 23 h 295"/>
                <a:gd name="T56" fmla="*/ 264 w 404"/>
                <a:gd name="T57" fmla="*/ 27 h 295"/>
                <a:gd name="T58" fmla="*/ 233 w 404"/>
                <a:gd name="T59" fmla="*/ 36 h 295"/>
                <a:gd name="T60" fmla="*/ 214 w 404"/>
                <a:gd name="T61" fmla="*/ 27 h 295"/>
                <a:gd name="T62" fmla="*/ 201 w 404"/>
                <a:gd name="T63" fmla="*/ 32 h 295"/>
                <a:gd name="T64" fmla="*/ 187 w 404"/>
                <a:gd name="T65" fmla="*/ 41 h 295"/>
                <a:gd name="T66" fmla="*/ 173 w 404"/>
                <a:gd name="T67" fmla="*/ 44 h 295"/>
                <a:gd name="T68" fmla="*/ 160 w 404"/>
                <a:gd name="T69" fmla="*/ 50 h 295"/>
                <a:gd name="T70" fmla="*/ 146 w 404"/>
                <a:gd name="T71" fmla="*/ 55 h 295"/>
                <a:gd name="T72" fmla="*/ 144 w 404"/>
                <a:gd name="T73" fmla="*/ 44 h 295"/>
                <a:gd name="T74" fmla="*/ 135 w 404"/>
                <a:gd name="T75" fmla="*/ 30 h 295"/>
                <a:gd name="T76" fmla="*/ 125 w 404"/>
                <a:gd name="T77" fmla="*/ 23 h 295"/>
                <a:gd name="T78" fmla="*/ 102 w 404"/>
                <a:gd name="T79" fmla="*/ 27 h 295"/>
                <a:gd name="T80" fmla="*/ 61 w 404"/>
                <a:gd name="T81" fmla="*/ 44 h 295"/>
                <a:gd name="T82" fmla="*/ 9 w 404"/>
                <a:gd name="T83" fmla="*/ 68 h 295"/>
                <a:gd name="T84" fmla="*/ 9 w 404"/>
                <a:gd name="T85" fmla="*/ 87 h 295"/>
                <a:gd name="T86" fmla="*/ 7 w 404"/>
                <a:gd name="T87" fmla="*/ 100 h 295"/>
                <a:gd name="T88" fmla="*/ 0 w 404"/>
                <a:gd name="T89" fmla="*/ 114 h 295"/>
                <a:gd name="T90" fmla="*/ 59 w 404"/>
                <a:gd name="T91" fmla="*/ 108 h 295"/>
                <a:gd name="T92" fmla="*/ 71 w 404"/>
                <a:gd name="T93" fmla="*/ 107 h 295"/>
                <a:gd name="T94" fmla="*/ 118 w 404"/>
                <a:gd name="T95" fmla="*/ 126 h 295"/>
                <a:gd name="T96" fmla="*/ 130 w 404"/>
                <a:gd name="T97" fmla="*/ 130 h 295"/>
                <a:gd name="T98" fmla="*/ 128 w 404"/>
                <a:gd name="T99" fmla="*/ 149 h 295"/>
                <a:gd name="T100" fmla="*/ 198 w 404"/>
                <a:gd name="T101" fmla="*/ 187 h 295"/>
                <a:gd name="T102" fmla="*/ 224 w 404"/>
                <a:gd name="T103" fmla="*/ 201 h 295"/>
                <a:gd name="T104" fmla="*/ 224 w 404"/>
                <a:gd name="T105" fmla="*/ 281 h 295"/>
                <a:gd name="T106" fmla="*/ 240 w 404"/>
                <a:gd name="T107" fmla="*/ 290 h 295"/>
                <a:gd name="T108" fmla="*/ 253 w 404"/>
                <a:gd name="T109" fmla="*/ 288 h 295"/>
                <a:gd name="T110" fmla="*/ 269 w 404"/>
                <a:gd name="T111" fmla="*/ 286 h 295"/>
                <a:gd name="T112" fmla="*/ 278 w 404"/>
                <a:gd name="T113" fmla="*/ 295 h 295"/>
                <a:gd name="T114" fmla="*/ 278 w 404"/>
                <a:gd name="T115" fmla="*/ 295 h 295"/>
                <a:gd name="T116" fmla="*/ 278 w 404"/>
                <a:gd name="T117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4" h="295">
                  <a:moveTo>
                    <a:pt x="278" y="295"/>
                  </a:moveTo>
                  <a:lnTo>
                    <a:pt x="281" y="272"/>
                  </a:lnTo>
                  <a:lnTo>
                    <a:pt x="310" y="276"/>
                  </a:lnTo>
                  <a:lnTo>
                    <a:pt x="299" y="262"/>
                  </a:lnTo>
                  <a:lnTo>
                    <a:pt x="287" y="253"/>
                  </a:lnTo>
                  <a:lnTo>
                    <a:pt x="285" y="240"/>
                  </a:lnTo>
                  <a:lnTo>
                    <a:pt x="312" y="215"/>
                  </a:lnTo>
                  <a:lnTo>
                    <a:pt x="326" y="203"/>
                  </a:lnTo>
                  <a:lnTo>
                    <a:pt x="333" y="194"/>
                  </a:lnTo>
                  <a:lnTo>
                    <a:pt x="347" y="187"/>
                  </a:lnTo>
                  <a:lnTo>
                    <a:pt x="358" y="171"/>
                  </a:lnTo>
                  <a:lnTo>
                    <a:pt x="381" y="165"/>
                  </a:lnTo>
                  <a:lnTo>
                    <a:pt x="374" y="157"/>
                  </a:lnTo>
                  <a:lnTo>
                    <a:pt x="361" y="149"/>
                  </a:lnTo>
                  <a:lnTo>
                    <a:pt x="356" y="135"/>
                  </a:lnTo>
                  <a:lnTo>
                    <a:pt x="365" y="121"/>
                  </a:lnTo>
                  <a:lnTo>
                    <a:pt x="379" y="107"/>
                  </a:lnTo>
                  <a:lnTo>
                    <a:pt x="390" y="98"/>
                  </a:lnTo>
                  <a:lnTo>
                    <a:pt x="401" y="69"/>
                  </a:lnTo>
                  <a:lnTo>
                    <a:pt x="404" y="57"/>
                  </a:lnTo>
                  <a:lnTo>
                    <a:pt x="392" y="55"/>
                  </a:lnTo>
                  <a:lnTo>
                    <a:pt x="374" y="44"/>
                  </a:lnTo>
                  <a:lnTo>
                    <a:pt x="363" y="30"/>
                  </a:lnTo>
                  <a:lnTo>
                    <a:pt x="345" y="14"/>
                  </a:lnTo>
                  <a:lnTo>
                    <a:pt x="337" y="0"/>
                  </a:lnTo>
                  <a:lnTo>
                    <a:pt x="317" y="5"/>
                  </a:lnTo>
                  <a:lnTo>
                    <a:pt x="294" y="9"/>
                  </a:lnTo>
                  <a:lnTo>
                    <a:pt x="276" y="23"/>
                  </a:lnTo>
                  <a:lnTo>
                    <a:pt x="264" y="27"/>
                  </a:lnTo>
                  <a:lnTo>
                    <a:pt x="233" y="36"/>
                  </a:lnTo>
                  <a:lnTo>
                    <a:pt x="214" y="27"/>
                  </a:lnTo>
                  <a:lnTo>
                    <a:pt x="201" y="32"/>
                  </a:lnTo>
                  <a:lnTo>
                    <a:pt x="187" y="41"/>
                  </a:lnTo>
                  <a:lnTo>
                    <a:pt x="173" y="44"/>
                  </a:lnTo>
                  <a:lnTo>
                    <a:pt x="160" y="50"/>
                  </a:lnTo>
                  <a:lnTo>
                    <a:pt x="146" y="55"/>
                  </a:lnTo>
                  <a:lnTo>
                    <a:pt x="144" y="44"/>
                  </a:lnTo>
                  <a:lnTo>
                    <a:pt x="135" y="30"/>
                  </a:lnTo>
                  <a:lnTo>
                    <a:pt x="125" y="23"/>
                  </a:lnTo>
                  <a:lnTo>
                    <a:pt x="102" y="27"/>
                  </a:lnTo>
                  <a:lnTo>
                    <a:pt x="61" y="44"/>
                  </a:lnTo>
                  <a:lnTo>
                    <a:pt x="9" y="68"/>
                  </a:lnTo>
                  <a:lnTo>
                    <a:pt x="9" y="87"/>
                  </a:lnTo>
                  <a:lnTo>
                    <a:pt x="7" y="100"/>
                  </a:lnTo>
                  <a:lnTo>
                    <a:pt x="0" y="114"/>
                  </a:lnTo>
                  <a:lnTo>
                    <a:pt x="59" y="108"/>
                  </a:lnTo>
                  <a:lnTo>
                    <a:pt x="71" y="107"/>
                  </a:lnTo>
                  <a:lnTo>
                    <a:pt x="118" y="126"/>
                  </a:lnTo>
                  <a:lnTo>
                    <a:pt x="130" y="130"/>
                  </a:lnTo>
                  <a:lnTo>
                    <a:pt x="128" y="149"/>
                  </a:lnTo>
                  <a:lnTo>
                    <a:pt x="198" y="187"/>
                  </a:lnTo>
                  <a:lnTo>
                    <a:pt x="224" y="201"/>
                  </a:lnTo>
                  <a:lnTo>
                    <a:pt x="224" y="281"/>
                  </a:lnTo>
                  <a:lnTo>
                    <a:pt x="240" y="290"/>
                  </a:lnTo>
                  <a:lnTo>
                    <a:pt x="253" y="288"/>
                  </a:lnTo>
                  <a:lnTo>
                    <a:pt x="269" y="286"/>
                  </a:lnTo>
                  <a:lnTo>
                    <a:pt x="278" y="295"/>
                  </a:lnTo>
                  <a:lnTo>
                    <a:pt x="278" y="295"/>
                  </a:lnTo>
                  <a:lnTo>
                    <a:pt x="278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42">
              <a:extLst>
                <a:ext uri="{FF2B5EF4-FFF2-40B4-BE49-F238E27FC236}">
                  <a16:creationId xmlns:a16="http://schemas.microsoft.com/office/drawing/2014/main" id="{F6BBF96A-0DAA-BD15-828E-EDB417B2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35969" y="8361734"/>
              <a:ext cx="1027708" cy="1194852"/>
            </a:xfrm>
            <a:custGeom>
              <a:avLst/>
              <a:gdLst>
                <a:gd name="T0" fmla="*/ 190 w 455"/>
                <a:gd name="T1" fmla="*/ 529 h 529"/>
                <a:gd name="T2" fmla="*/ 204 w 455"/>
                <a:gd name="T3" fmla="*/ 518 h 529"/>
                <a:gd name="T4" fmla="*/ 267 w 455"/>
                <a:gd name="T5" fmla="*/ 481 h 529"/>
                <a:gd name="T6" fmla="*/ 286 w 455"/>
                <a:gd name="T7" fmla="*/ 479 h 529"/>
                <a:gd name="T8" fmla="*/ 359 w 455"/>
                <a:gd name="T9" fmla="*/ 412 h 529"/>
                <a:gd name="T10" fmla="*/ 393 w 455"/>
                <a:gd name="T11" fmla="*/ 376 h 529"/>
                <a:gd name="T12" fmla="*/ 384 w 455"/>
                <a:gd name="T13" fmla="*/ 369 h 529"/>
                <a:gd name="T14" fmla="*/ 372 w 455"/>
                <a:gd name="T15" fmla="*/ 358 h 529"/>
                <a:gd name="T16" fmla="*/ 384 w 455"/>
                <a:gd name="T17" fmla="*/ 342 h 529"/>
                <a:gd name="T18" fmla="*/ 389 w 455"/>
                <a:gd name="T19" fmla="*/ 328 h 529"/>
                <a:gd name="T20" fmla="*/ 397 w 455"/>
                <a:gd name="T21" fmla="*/ 316 h 529"/>
                <a:gd name="T22" fmla="*/ 398 w 455"/>
                <a:gd name="T23" fmla="*/ 296 h 529"/>
                <a:gd name="T24" fmla="*/ 411 w 455"/>
                <a:gd name="T25" fmla="*/ 285 h 529"/>
                <a:gd name="T26" fmla="*/ 413 w 455"/>
                <a:gd name="T27" fmla="*/ 271 h 529"/>
                <a:gd name="T28" fmla="*/ 418 w 455"/>
                <a:gd name="T29" fmla="*/ 250 h 529"/>
                <a:gd name="T30" fmla="*/ 416 w 455"/>
                <a:gd name="T31" fmla="*/ 237 h 529"/>
                <a:gd name="T32" fmla="*/ 439 w 455"/>
                <a:gd name="T33" fmla="*/ 237 h 529"/>
                <a:gd name="T34" fmla="*/ 450 w 455"/>
                <a:gd name="T35" fmla="*/ 228 h 529"/>
                <a:gd name="T36" fmla="*/ 455 w 455"/>
                <a:gd name="T37" fmla="*/ 212 h 529"/>
                <a:gd name="T38" fmla="*/ 445 w 455"/>
                <a:gd name="T39" fmla="*/ 195 h 529"/>
                <a:gd name="T40" fmla="*/ 439 w 455"/>
                <a:gd name="T41" fmla="*/ 182 h 529"/>
                <a:gd name="T42" fmla="*/ 430 w 455"/>
                <a:gd name="T43" fmla="*/ 93 h 529"/>
                <a:gd name="T44" fmla="*/ 333 w 455"/>
                <a:gd name="T45" fmla="*/ 49 h 529"/>
                <a:gd name="T46" fmla="*/ 338 w 455"/>
                <a:gd name="T47" fmla="*/ 33 h 529"/>
                <a:gd name="T48" fmla="*/ 324 w 455"/>
                <a:gd name="T49" fmla="*/ 18 h 529"/>
                <a:gd name="T50" fmla="*/ 277 w 455"/>
                <a:gd name="T51" fmla="*/ 0 h 529"/>
                <a:gd name="T52" fmla="*/ 204 w 455"/>
                <a:gd name="T53" fmla="*/ 8 h 529"/>
                <a:gd name="T54" fmla="*/ 185 w 455"/>
                <a:gd name="T55" fmla="*/ 20 h 529"/>
                <a:gd name="T56" fmla="*/ 140 w 455"/>
                <a:gd name="T57" fmla="*/ 41 h 529"/>
                <a:gd name="T58" fmla="*/ 35 w 455"/>
                <a:gd name="T59" fmla="*/ 102 h 529"/>
                <a:gd name="T60" fmla="*/ 0 w 455"/>
                <a:gd name="T61" fmla="*/ 127 h 529"/>
                <a:gd name="T62" fmla="*/ 80 w 455"/>
                <a:gd name="T63" fmla="*/ 292 h 529"/>
                <a:gd name="T64" fmla="*/ 101 w 455"/>
                <a:gd name="T65" fmla="*/ 348 h 529"/>
                <a:gd name="T66" fmla="*/ 163 w 455"/>
                <a:gd name="T67" fmla="*/ 478 h 529"/>
                <a:gd name="T68" fmla="*/ 185 w 455"/>
                <a:gd name="T69" fmla="*/ 518 h 529"/>
                <a:gd name="T70" fmla="*/ 190 w 455"/>
                <a:gd name="T71" fmla="*/ 529 h 529"/>
                <a:gd name="T72" fmla="*/ 190 w 455"/>
                <a:gd name="T73" fmla="*/ 529 h 529"/>
                <a:gd name="T74" fmla="*/ 190 w 455"/>
                <a:gd name="T75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5" h="529">
                  <a:moveTo>
                    <a:pt x="190" y="529"/>
                  </a:moveTo>
                  <a:lnTo>
                    <a:pt x="204" y="518"/>
                  </a:lnTo>
                  <a:lnTo>
                    <a:pt x="267" y="481"/>
                  </a:lnTo>
                  <a:lnTo>
                    <a:pt x="286" y="479"/>
                  </a:lnTo>
                  <a:lnTo>
                    <a:pt x="359" y="412"/>
                  </a:lnTo>
                  <a:lnTo>
                    <a:pt x="393" y="376"/>
                  </a:lnTo>
                  <a:lnTo>
                    <a:pt x="384" y="369"/>
                  </a:lnTo>
                  <a:lnTo>
                    <a:pt x="372" y="358"/>
                  </a:lnTo>
                  <a:lnTo>
                    <a:pt x="384" y="342"/>
                  </a:lnTo>
                  <a:lnTo>
                    <a:pt x="389" y="328"/>
                  </a:lnTo>
                  <a:lnTo>
                    <a:pt x="397" y="316"/>
                  </a:lnTo>
                  <a:lnTo>
                    <a:pt x="398" y="296"/>
                  </a:lnTo>
                  <a:lnTo>
                    <a:pt x="411" y="285"/>
                  </a:lnTo>
                  <a:lnTo>
                    <a:pt x="413" y="271"/>
                  </a:lnTo>
                  <a:lnTo>
                    <a:pt x="418" y="250"/>
                  </a:lnTo>
                  <a:lnTo>
                    <a:pt x="416" y="237"/>
                  </a:lnTo>
                  <a:lnTo>
                    <a:pt x="439" y="237"/>
                  </a:lnTo>
                  <a:lnTo>
                    <a:pt x="450" y="228"/>
                  </a:lnTo>
                  <a:lnTo>
                    <a:pt x="455" y="212"/>
                  </a:lnTo>
                  <a:lnTo>
                    <a:pt x="445" y="195"/>
                  </a:lnTo>
                  <a:lnTo>
                    <a:pt x="439" y="182"/>
                  </a:lnTo>
                  <a:lnTo>
                    <a:pt x="430" y="93"/>
                  </a:lnTo>
                  <a:lnTo>
                    <a:pt x="333" y="49"/>
                  </a:lnTo>
                  <a:lnTo>
                    <a:pt x="338" y="33"/>
                  </a:lnTo>
                  <a:lnTo>
                    <a:pt x="324" y="18"/>
                  </a:lnTo>
                  <a:lnTo>
                    <a:pt x="277" y="0"/>
                  </a:lnTo>
                  <a:lnTo>
                    <a:pt x="204" y="8"/>
                  </a:lnTo>
                  <a:lnTo>
                    <a:pt x="185" y="20"/>
                  </a:lnTo>
                  <a:lnTo>
                    <a:pt x="140" y="41"/>
                  </a:lnTo>
                  <a:lnTo>
                    <a:pt x="35" y="102"/>
                  </a:lnTo>
                  <a:lnTo>
                    <a:pt x="0" y="127"/>
                  </a:lnTo>
                  <a:lnTo>
                    <a:pt x="80" y="292"/>
                  </a:lnTo>
                  <a:lnTo>
                    <a:pt x="101" y="348"/>
                  </a:lnTo>
                  <a:lnTo>
                    <a:pt x="163" y="478"/>
                  </a:lnTo>
                  <a:lnTo>
                    <a:pt x="185" y="518"/>
                  </a:lnTo>
                  <a:lnTo>
                    <a:pt x="190" y="529"/>
                  </a:lnTo>
                  <a:lnTo>
                    <a:pt x="190" y="529"/>
                  </a:lnTo>
                  <a:lnTo>
                    <a:pt x="190" y="5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43">
              <a:extLst>
                <a:ext uri="{FF2B5EF4-FFF2-40B4-BE49-F238E27FC236}">
                  <a16:creationId xmlns:a16="http://schemas.microsoft.com/office/drawing/2014/main" id="{4B29C65A-D4DD-3BA8-2C6C-4A9C189D48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51584" y="9034826"/>
              <a:ext cx="578227" cy="618883"/>
            </a:xfrm>
            <a:custGeom>
              <a:avLst/>
              <a:gdLst>
                <a:gd name="T0" fmla="*/ 212 w 256"/>
                <a:gd name="T1" fmla="*/ 274 h 274"/>
                <a:gd name="T2" fmla="*/ 233 w 256"/>
                <a:gd name="T3" fmla="*/ 260 h 274"/>
                <a:gd name="T4" fmla="*/ 247 w 256"/>
                <a:gd name="T5" fmla="*/ 249 h 274"/>
                <a:gd name="T6" fmla="*/ 233 w 256"/>
                <a:gd name="T7" fmla="*/ 235 h 274"/>
                <a:gd name="T8" fmla="*/ 246 w 256"/>
                <a:gd name="T9" fmla="*/ 217 h 274"/>
                <a:gd name="T10" fmla="*/ 256 w 256"/>
                <a:gd name="T11" fmla="*/ 204 h 274"/>
                <a:gd name="T12" fmla="*/ 239 w 256"/>
                <a:gd name="T13" fmla="*/ 187 h 274"/>
                <a:gd name="T14" fmla="*/ 196 w 256"/>
                <a:gd name="T15" fmla="*/ 146 h 274"/>
                <a:gd name="T16" fmla="*/ 212 w 256"/>
                <a:gd name="T17" fmla="*/ 119 h 274"/>
                <a:gd name="T18" fmla="*/ 199 w 256"/>
                <a:gd name="T19" fmla="*/ 108 h 274"/>
                <a:gd name="T20" fmla="*/ 162 w 256"/>
                <a:gd name="T21" fmla="*/ 71 h 274"/>
                <a:gd name="T22" fmla="*/ 146 w 256"/>
                <a:gd name="T23" fmla="*/ 53 h 274"/>
                <a:gd name="T24" fmla="*/ 114 w 256"/>
                <a:gd name="T25" fmla="*/ 23 h 274"/>
                <a:gd name="T26" fmla="*/ 94 w 256"/>
                <a:gd name="T27" fmla="*/ 0 h 274"/>
                <a:gd name="T28" fmla="*/ 80 w 256"/>
                <a:gd name="T29" fmla="*/ 9 h 274"/>
                <a:gd name="T30" fmla="*/ 36 w 256"/>
                <a:gd name="T31" fmla="*/ 55 h 274"/>
                <a:gd name="T32" fmla="*/ 27 w 256"/>
                <a:gd name="T33" fmla="*/ 67 h 274"/>
                <a:gd name="T34" fmla="*/ 16 w 256"/>
                <a:gd name="T35" fmla="*/ 82 h 274"/>
                <a:gd name="T36" fmla="*/ 0 w 256"/>
                <a:gd name="T37" fmla="*/ 105 h 274"/>
                <a:gd name="T38" fmla="*/ 9 w 256"/>
                <a:gd name="T39" fmla="*/ 135 h 274"/>
                <a:gd name="T40" fmla="*/ 2 w 256"/>
                <a:gd name="T41" fmla="*/ 147 h 274"/>
                <a:gd name="T42" fmla="*/ 9 w 256"/>
                <a:gd name="T43" fmla="*/ 187 h 274"/>
                <a:gd name="T44" fmla="*/ 7 w 256"/>
                <a:gd name="T45" fmla="*/ 201 h 274"/>
                <a:gd name="T46" fmla="*/ 9 w 256"/>
                <a:gd name="T47" fmla="*/ 217 h 274"/>
                <a:gd name="T48" fmla="*/ 9 w 256"/>
                <a:gd name="T49" fmla="*/ 261 h 274"/>
                <a:gd name="T50" fmla="*/ 29 w 256"/>
                <a:gd name="T51" fmla="*/ 265 h 274"/>
                <a:gd name="T52" fmla="*/ 55 w 256"/>
                <a:gd name="T53" fmla="*/ 265 h 274"/>
                <a:gd name="T54" fmla="*/ 96 w 256"/>
                <a:gd name="T55" fmla="*/ 263 h 274"/>
                <a:gd name="T56" fmla="*/ 132 w 256"/>
                <a:gd name="T57" fmla="*/ 265 h 274"/>
                <a:gd name="T58" fmla="*/ 146 w 256"/>
                <a:gd name="T59" fmla="*/ 263 h 274"/>
                <a:gd name="T60" fmla="*/ 158 w 256"/>
                <a:gd name="T61" fmla="*/ 258 h 274"/>
                <a:gd name="T62" fmla="*/ 173 w 256"/>
                <a:gd name="T63" fmla="*/ 249 h 274"/>
                <a:gd name="T64" fmla="*/ 201 w 256"/>
                <a:gd name="T65" fmla="*/ 256 h 274"/>
                <a:gd name="T66" fmla="*/ 210 w 256"/>
                <a:gd name="T67" fmla="*/ 267 h 274"/>
                <a:gd name="T68" fmla="*/ 212 w 256"/>
                <a:gd name="T69" fmla="*/ 274 h 274"/>
                <a:gd name="T70" fmla="*/ 212 w 256"/>
                <a:gd name="T71" fmla="*/ 274 h 274"/>
                <a:gd name="T72" fmla="*/ 212 w 256"/>
                <a:gd name="T73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274">
                  <a:moveTo>
                    <a:pt x="212" y="274"/>
                  </a:moveTo>
                  <a:lnTo>
                    <a:pt x="233" y="260"/>
                  </a:lnTo>
                  <a:lnTo>
                    <a:pt x="247" y="249"/>
                  </a:lnTo>
                  <a:lnTo>
                    <a:pt x="233" y="235"/>
                  </a:lnTo>
                  <a:lnTo>
                    <a:pt x="246" y="217"/>
                  </a:lnTo>
                  <a:lnTo>
                    <a:pt x="256" y="204"/>
                  </a:lnTo>
                  <a:lnTo>
                    <a:pt x="239" y="187"/>
                  </a:lnTo>
                  <a:lnTo>
                    <a:pt x="196" y="146"/>
                  </a:lnTo>
                  <a:lnTo>
                    <a:pt x="212" y="119"/>
                  </a:lnTo>
                  <a:lnTo>
                    <a:pt x="199" y="108"/>
                  </a:lnTo>
                  <a:lnTo>
                    <a:pt x="162" y="71"/>
                  </a:lnTo>
                  <a:lnTo>
                    <a:pt x="146" y="53"/>
                  </a:lnTo>
                  <a:lnTo>
                    <a:pt x="114" y="23"/>
                  </a:lnTo>
                  <a:lnTo>
                    <a:pt x="94" y="0"/>
                  </a:lnTo>
                  <a:lnTo>
                    <a:pt x="80" y="9"/>
                  </a:lnTo>
                  <a:lnTo>
                    <a:pt x="36" y="55"/>
                  </a:lnTo>
                  <a:lnTo>
                    <a:pt x="27" y="67"/>
                  </a:lnTo>
                  <a:lnTo>
                    <a:pt x="16" y="82"/>
                  </a:lnTo>
                  <a:lnTo>
                    <a:pt x="0" y="105"/>
                  </a:lnTo>
                  <a:lnTo>
                    <a:pt x="9" y="135"/>
                  </a:lnTo>
                  <a:lnTo>
                    <a:pt x="2" y="147"/>
                  </a:lnTo>
                  <a:lnTo>
                    <a:pt x="9" y="187"/>
                  </a:lnTo>
                  <a:lnTo>
                    <a:pt x="7" y="201"/>
                  </a:lnTo>
                  <a:lnTo>
                    <a:pt x="9" y="217"/>
                  </a:lnTo>
                  <a:lnTo>
                    <a:pt x="9" y="261"/>
                  </a:lnTo>
                  <a:lnTo>
                    <a:pt x="29" y="265"/>
                  </a:lnTo>
                  <a:lnTo>
                    <a:pt x="55" y="265"/>
                  </a:lnTo>
                  <a:lnTo>
                    <a:pt x="96" y="263"/>
                  </a:lnTo>
                  <a:lnTo>
                    <a:pt x="132" y="265"/>
                  </a:lnTo>
                  <a:lnTo>
                    <a:pt x="146" y="263"/>
                  </a:lnTo>
                  <a:lnTo>
                    <a:pt x="158" y="258"/>
                  </a:lnTo>
                  <a:lnTo>
                    <a:pt x="173" y="249"/>
                  </a:lnTo>
                  <a:lnTo>
                    <a:pt x="201" y="256"/>
                  </a:lnTo>
                  <a:lnTo>
                    <a:pt x="210" y="267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44">
              <a:extLst>
                <a:ext uri="{FF2B5EF4-FFF2-40B4-BE49-F238E27FC236}">
                  <a16:creationId xmlns:a16="http://schemas.microsoft.com/office/drawing/2014/main" id="{B5CB021E-6C99-3CA8-93BA-7C503FF5BC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412119" y="7614106"/>
              <a:ext cx="840236" cy="1163230"/>
            </a:xfrm>
            <a:custGeom>
              <a:avLst/>
              <a:gdLst>
                <a:gd name="T0" fmla="*/ 258 w 372"/>
                <a:gd name="T1" fmla="*/ 501 h 515"/>
                <a:gd name="T2" fmla="*/ 357 w 372"/>
                <a:gd name="T3" fmla="*/ 399 h 515"/>
                <a:gd name="T4" fmla="*/ 361 w 372"/>
                <a:gd name="T5" fmla="*/ 376 h 515"/>
                <a:gd name="T6" fmla="*/ 354 w 372"/>
                <a:gd name="T7" fmla="*/ 356 h 515"/>
                <a:gd name="T8" fmla="*/ 354 w 372"/>
                <a:gd name="T9" fmla="*/ 324 h 515"/>
                <a:gd name="T10" fmla="*/ 347 w 372"/>
                <a:gd name="T11" fmla="*/ 307 h 515"/>
                <a:gd name="T12" fmla="*/ 354 w 372"/>
                <a:gd name="T13" fmla="*/ 278 h 515"/>
                <a:gd name="T14" fmla="*/ 350 w 372"/>
                <a:gd name="T15" fmla="*/ 259 h 515"/>
                <a:gd name="T16" fmla="*/ 349 w 372"/>
                <a:gd name="T17" fmla="*/ 246 h 515"/>
                <a:gd name="T18" fmla="*/ 343 w 372"/>
                <a:gd name="T19" fmla="*/ 232 h 515"/>
                <a:gd name="T20" fmla="*/ 334 w 372"/>
                <a:gd name="T21" fmla="*/ 202 h 515"/>
                <a:gd name="T22" fmla="*/ 316 w 372"/>
                <a:gd name="T23" fmla="*/ 180 h 515"/>
                <a:gd name="T24" fmla="*/ 306 w 372"/>
                <a:gd name="T25" fmla="*/ 150 h 515"/>
                <a:gd name="T26" fmla="*/ 292 w 372"/>
                <a:gd name="T27" fmla="*/ 129 h 515"/>
                <a:gd name="T28" fmla="*/ 281 w 372"/>
                <a:gd name="T29" fmla="*/ 105 h 515"/>
                <a:gd name="T30" fmla="*/ 267 w 372"/>
                <a:gd name="T31" fmla="*/ 72 h 515"/>
                <a:gd name="T32" fmla="*/ 283 w 372"/>
                <a:gd name="T33" fmla="*/ 43 h 515"/>
                <a:gd name="T34" fmla="*/ 267 w 372"/>
                <a:gd name="T35" fmla="*/ 22 h 515"/>
                <a:gd name="T36" fmla="*/ 240 w 372"/>
                <a:gd name="T37" fmla="*/ 0 h 515"/>
                <a:gd name="T38" fmla="*/ 183 w 372"/>
                <a:gd name="T39" fmla="*/ 45 h 515"/>
                <a:gd name="T40" fmla="*/ 71 w 372"/>
                <a:gd name="T41" fmla="*/ 134 h 515"/>
                <a:gd name="T42" fmla="*/ 1 w 372"/>
                <a:gd name="T43" fmla="*/ 331 h 515"/>
                <a:gd name="T44" fmla="*/ 1 w 372"/>
                <a:gd name="T45" fmla="*/ 365 h 515"/>
                <a:gd name="T46" fmla="*/ 26 w 372"/>
                <a:gd name="T47" fmla="*/ 371 h 515"/>
                <a:gd name="T48" fmla="*/ 53 w 372"/>
                <a:gd name="T49" fmla="*/ 383 h 515"/>
                <a:gd name="T50" fmla="*/ 64 w 372"/>
                <a:gd name="T51" fmla="*/ 401 h 515"/>
                <a:gd name="T52" fmla="*/ 89 w 372"/>
                <a:gd name="T53" fmla="*/ 417 h 515"/>
                <a:gd name="T54" fmla="*/ 108 w 372"/>
                <a:gd name="T55" fmla="*/ 438 h 515"/>
                <a:gd name="T56" fmla="*/ 130 w 372"/>
                <a:gd name="T57" fmla="*/ 454 h 515"/>
                <a:gd name="T58" fmla="*/ 160 w 372"/>
                <a:gd name="T59" fmla="*/ 469 h 515"/>
                <a:gd name="T60" fmla="*/ 183 w 372"/>
                <a:gd name="T61" fmla="*/ 485 h 515"/>
                <a:gd name="T62" fmla="*/ 208 w 372"/>
                <a:gd name="T63" fmla="*/ 497 h 515"/>
                <a:gd name="T64" fmla="*/ 233 w 372"/>
                <a:gd name="T65" fmla="*/ 502 h 515"/>
                <a:gd name="T66" fmla="*/ 251 w 372"/>
                <a:gd name="T67" fmla="*/ 515 h 515"/>
                <a:gd name="T68" fmla="*/ 251 w 372"/>
                <a:gd name="T6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2" h="515">
                  <a:moveTo>
                    <a:pt x="251" y="515"/>
                  </a:moveTo>
                  <a:lnTo>
                    <a:pt x="258" y="501"/>
                  </a:lnTo>
                  <a:lnTo>
                    <a:pt x="372" y="417"/>
                  </a:lnTo>
                  <a:lnTo>
                    <a:pt x="357" y="399"/>
                  </a:lnTo>
                  <a:lnTo>
                    <a:pt x="347" y="385"/>
                  </a:lnTo>
                  <a:lnTo>
                    <a:pt x="361" y="376"/>
                  </a:lnTo>
                  <a:lnTo>
                    <a:pt x="366" y="364"/>
                  </a:lnTo>
                  <a:lnTo>
                    <a:pt x="354" y="356"/>
                  </a:lnTo>
                  <a:lnTo>
                    <a:pt x="359" y="337"/>
                  </a:lnTo>
                  <a:lnTo>
                    <a:pt x="354" y="324"/>
                  </a:lnTo>
                  <a:lnTo>
                    <a:pt x="340" y="315"/>
                  </a:lnTo>
                  <a:lnTo>
                    <a:pt x="347" y="307"/>
                  </a:lnTo>
                  <a:lnTo>
                    <a:pt x="345" y="294"/>
                  </a:lnTo>
                  <a:lnTo>
                    <a:pt x="354" y="278"/>
                  </a:lnTo>
                  <a:lnTo>
                    <a:pt x="345" y="271"/>
                  </a:lnTo>
                  <a:lnTo>
                    <a:pt x="350" y="259"/>
                  </a:lnTo>
                  <a:lnTo>
                    <a:pt x="334" y="257"/>
                  </a:lnTo>
                  <a:lnTo>
                    <a:pt x="349" y="246"/>
                  </a:lnTo>
                  <a:lnTo>
                    <a:pt x="333" y="241"/>
                  </a:lnTo>
                  <a:lnTo>
                    <a:pt x="343" y="232"/>
                  </a:lnTo>
                  <a:lnTo>
                    <a:pt x="336" y="216"/>
                  </a:lnTo>
                  <a:lnTo>
                    <a:pt x="334" y="202"/>
                  </a:lnTo>
                  <a:lnTo>
                    <a:pt x="329" y="186"/>
                  </a:lnTo>
                  <a:lnTo>
                    <a:pt x="316" y="180"/>
                  </a:lnTo>
                  <a:lnTo>
                    <a:pt x="316" y="168"/>
                  </a:lnTo>
                  <a:lnTo>
                    <a:pt x="306" y="150"/>
                  </a:lnTo>
                  <a:lnTo>
                    <a:pt x="306" y="137"/>
                  </a:lnTo>
                  <a:lnTo>
                    <a:pt x="292" y="129"/>
                  </a:lnTo>
                  <a:lnTo>
                    <a:pt x="290" y="116"/>
                  </a:lnTo>
                  <a:lnTo>
                    <a:pt x="281" y="105"/>
                  </a:lnTo>
                  <a:lnTo>
                    <a:pt x="270" y="88"/>
                  </a:lnTo>
                  <a:lnTo>
                    <a:pt x="267" y="72"/>
                  </a:lnTo>
                  <a:lnTo>
                    <a:pt x="281" y="59"/>
                  </a:lnTo>
                  <a:lnTo>
                    <a:pt x="283" y="43"/>
                  </a:lnTo>
                  <a:lnTo>
                    <a:pt x="274" y="32"/>
                  </a:lnTo>
                  <a:lnTo>
                    <a:pt x="267" y="22"/>
                  </a:lnTo>
                  <a:lnTo>
                    <a:pt x="252" y="8"/>
                  </a:lnTo>
                  <a:lnTo>
                    <a:pt x="240" y="0"/>
                  </a:lnTo>
                  <a:lnTo>
                    <a:pt x="226" y="11"/>
                  </a:lnTo>
                  <a:lnTo>
                    <a:pt x="183" y="45"/>
                  </a:lnTo>
                  <a:lnTo>
                    <a:pt x="162" y="61"/>
                  </a:lnTo>
                  <a:lnTo>
                    <a:pt x="71" y="134"/>
                  </a:lnTo>
                  <a:lnTo>
                    <a:pt x="32" y="250"/>
                  </a:lnTo>
                  <a:lnTo>
                    <a:pt x="1" y="331"/>
                  </a:lnTo>
                  <a:lnTo>
                    <a:pt x="0" y="348"/>
                  </a:lnTo>
                  <a:lnTo>
                    <a:pt x="1" y="365"/>
                  </a:lnTo>
                  <a:lnTo>
                    <a:pt x="14" y="372"/>
                  </a:lnTo>
                  <a:lnTo>
                    <a:pt x="26" y="371"/>
                  </a:lnTo>
                  <a:lnTo>
                    <a:pt x="39" y="376"/>
                  </a:lnTo>
                  <a:lnTo>
                    <a:pt x="53" y="383"/>
                  </a:lnTo>
                  <a:lnTo>
                    <a:pt x="55" y="397"/>
                  </a:lnTo>
                  <a:lnTo>
                    <a:pt x="64" y="401"/>
                  </a:lnTo>
                  <a:lnTo>
                    <a:pt x="76" y="413"/>
                  </a:lnTo>
                  <a:lnTo>
                    <a:pt x="89" y="417"/>
                  </a:lnTo>
                  <a:lnTo>
                    <a:pt x="99" y="428"/>
                  </a:lnTo>
                  <a:lnTo>
                    <a:pt x="108" y="438"/>
                  </a:lnTo>
                  <a:lnTo>
                    <a:pt x="117" y="449"/>
                  </a:lnTo>
                  <a:lnTo>
                    <a:pt x="130" y="454"/>
                  </a:lnTo>
                  <a:lnTo>
                    <a:pt x="140" y="465"/>
                  </a:lnTo>
                  <a:lnTo>
                    <a:pt x="160" y="469"/>
                  </a:lnTo>
                  <a:lnTo>
                    <a:pt x="167" y="479"/>
                  </a:lnTo>
                  <a:lnTo>
                    <a:pt x="183" y="485"/>
                  </a:lnTo>
                  <a:lnTo>
                    <a:pt x="199" y="486"/>
                  </a:lnTo>
                  <a:lnTo>
                    <a:pt x="208" y="497"/>
                  </a:lnTo>
                  <a:lnTo>
                    <a:pt x="220" y="495"/>
                  </a:lnTo>
                  <a:lnTo>
                    <a:pt x="233" y="502"/>
                  </a:lnTo>
                  <a:lnTo>
                    <a:pt x="244" y="511"/>
                  </a:lnTo>
                  <a:lnTo>
                    <a:pt x="251" y="515"/>
                  </a:lnTo>
                  <a:lnTo>
                    <a:pt x="251" y="515"/>
                  </a:lnTo>
                  <a:lnTo>
                    <a:pt x="251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45">
              <a:extLst>
                <a:ext uri="{FF2B5EF4-FFF2-40B4-BE49-F238E27FC236}">
                  <a16:creationId xmlns:a16="http://schemas.microsoft.com/office/drawing/2014/main" id="{DC44BF64-0FD7-4B79-549A-3E22CAACC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87499" y="8784111"/>
              <a:ext cx="623401" cy="458516"/>
            </a:xfrm>
            <a:custGeom>
              <a:avLst/>
              <a:gdLst>
                <a:gd name="T0" fmla="*/ 57 w 276"/>
                <a:gd name="T1" fmla="*/ 203 h 203"/>
                <a:gd name="T2" fmla="*/ 68 w 276"/>
                <a:gd name="T3" fmla="*/ 196 h 203"/>
                <a:gd name="T4" fmla="*/ 101 w 276"/>
                <a:gd name="T5" fmla="*/ 180 h 203"/>
                <a:gd name="T6" fmla="*/ 167 w 276"/>
                <a:gd name="T7" fmla="*/ 162 h 203"/>
                <a:gd name="T8" fmla="*/ 217 w 276"/>
                <a:gd name="T9" fmla="*/ 153 h 203"/>
                <a:gd name="T10" fmla="*/ 239 w 276"/>
                <a:gd name="T11" fmla="*/ 148 h 203"/>
                <a:gd name="T12" fmla="*/ 262 w 276"/>
                <a:gd name="T13" fmla="*/ 145 h 203"/>
                <a:gd name="T14" fmla="*/ 260 w 276"/>
                <a:gd name="T15" fmla="*/ 125 h 203"/>
                <a:gd name="T16" fmla="*/ 272 w 276"/>
                <a:gd name="T17" fmla="*/ 111 h 203"/>
                <a:gd name="T18" fmla="*/ 271 w 276"/>
                <a:gd name="T19" fmla="*/ 88 h 203"/>
                <a:gd name="T20" fmla="*/ 276 w 276"/>
                <a:gd name="T21" fmla="*/ 70 h 203"/>
                <a:gd name="T22" fmla="*/ 276 w 276"/>
                <a:gd name="T23" fmla="*/ 56 h 203"/>
                <a:gd name="T24" fmla="*/ 263 w 276"/>
                <a:gd name="T25" fmla="*/ 48 h 203"/>
                <a:gd name="T26" fmla="*/ 247 w 276"/>
                <a:gd name="T27" fmla="*/ 47 h 203"/>
                <a:gd name="T28" fmla="*/ 235 w 276"/>
                <a:gd name="T29" fmla="*/ 34 h 203"/>
                <a:gd name="T30" fmla="*/ 223 w 276"/>
                <a:gd name="T31" fmla="*/ 31 h 203"/>
                <a:gd name="T32" fmla="*/ 210 w 276"/>
                <a:gd name="T33" fmla="*/ 25 h 203"/>
                <a:gd name="T34" fmla="*/ 199 w 276"/>
                <a:gd name="T35" fmla="*/ 15 h 203"/>
                <a:gd name="T36" fmla="*/ 183 w 276"/>
                <a:gd name="T37" fmla="*/ 9 h 203"/>
                <a:gd name="T38" fmla="*/ 164 w 276"/>
                <a:gd name="T39" fmla="*/ 9 h 203"/>
                <a:gd name="T40" fmla="*/ 151 w 276"/>
                <a:gd name="T41" fmla="*/ 11 h 203"/>
                <a:gd name="T42" fmla="*/ 139 w 276"/>
                <a:gd name="T43" fmla="*/ 4 h 203"/>
                <a:gd name="T44" fmla="*/ 119 w 276"/>
                <a:gd name="T45" fmla="*/ 0 h 203"/>
                <a:gd name="T46" fmla="*/ 98 w 276"/>
                <a:gd name="T47" fmla="*/ 6 h 203"/>
                <a:gd name="T48" fmla="*/ 78 w 276"/>
                <a:gd name="T49" fmla="*/ 2 h 203"/>
                <a:gd name="T50" fmla="*/ 80 w 276"/>
                <a:gd name="T51" fmla="*/ 16 h 203"/>
                <a:gd name="T52" fmla="*/ 78 w 276"/>
                <a:gd name="T53" fmla="*/ 25 h 203"/>
                <a:gd name="T54" fmla="*/ 73 w 276"/>
                <a:gd name="T55" fmla="*/ 41 h 203"/>
                <a:gd name="T56" fmla="*/ 62 w 276"/>
                <a:gd name="T57" fmla="*/ 48 h 203"/>
                <a:gd name="T58" fmla="*/ 46 w 276"/>
                <a:gd name="T59" fmla="*/ 47 h 203"/>
                <a:gd name="T60" fmla="*/ 39 w 276"/>
                <a:gd name="T61" fmla="*/ 56 h 203"/>
                <a:gd name="T62" fmla="*/ 30 w 276"/>
                <a:gd name="T63" fmla="*/ 75 h 203"/>
                <a:gd name="T64" fmla="*/ 36 w 276"/>
                <a:gd name="T65" fmla="*/ 88 h 203"/>
                <a:gd name="T66" fmla="*/ 34 w 276"/>
                <a:gd name="T67" fmla="*/ 98 h 203"/>
                <a:gd name="T68" fmla="*/ 25 w 276"/>
                <a:gd name="T69" fmla="*/ 113 h 203"/>
                <a:gd name="T70" fmla="*/ 18 w 276"/>
                <a:gd name="T71" fmla="*/ 125 h 203"/>
                <a:gd name="T72" fmla="*/ 16 w 276"/>
                <a:gd name="T73" fmla="*/ 141 h 203"/>
                <a:gd name="T74" fmla="*/ 7 w 276"/>
                <a:gd name="T75" fmla="*/ 153 h 203"/>
                <a:gd name="T76" fmla="*/ 0 w 276"/>
                <a:gd name="T77" fmla="*/ 164 h 203"/>
                <a:gd name="T78" fmla="*/ 5 w 276"/>
                <a:gd name="T79" fmla="*/ 175 h 203"/>
                <a:gd name="T80" fmla="*/ 12 w 276"/>
                <a:gd name="T81" fmla="*/ 186 h 203"/>
                <a:gd name="T82" fmla="*/ 29 w 276"/>
                <a:gd name="T83" fmla="*/ 191 h 203"/>
                <a:gd name="T84" fmla="*/ 37 w 276"/>
                <a:gd name="T85" fmla="*/ 202 h 203"/>
                <a:gd name="T86" fmla="*/ 50 w 276"/>
                <a:gd name="T87" fmla="*/ 200 h 203"/>
                <a:gd name="T88" fmla="*/ 57 w 276"/>
                <a:gd name="T89" fmla="*/ 203 h 203"/>
                <a:gd name="T90" fmla="*/ 57 w 276"/>
                <a:gd name="T91" fmla="*/ 203 h 203"/>
                <a:gd name="T92" fmla="*/ 57 w 276"/>
                <a:gd name="T9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6" h="203">
                  <a:moveTo>
                    <a:pt x="57" y="203"/>
                  </a:moveTo>
                  <a:lnTo>
                    <a:pt x="68" y="196"/>
                  </a:lnTo>
                  <a:lnTo>
                    <a:pt x="101" y="180"/>
                  </a:lnTo>
                  <a:lnTo>
                    <a:pt x="167" y="162"/>
                  </a:lnTo>
                  <a:lnTo>
                    <a:pt x="217" y="153"/>
                  </a:lnTo>
                  <a:lnTo>
                    <a:pt x="239" y="148"/>
                  </a:lnTo>
                  <a:lnTo>
                    <a:pt x="262" y="145"/>
                  </a:lnTo>
                  <a:lnTo>
                    <a:pt x="260" y="125"/>
                  </a:lnTo>
                  <a:lnTo>
                    <a:pt x="272" y="111"/>
                  </a:lnTo>
                  <a:lnTo>
                    <a:pt x="271" y="88"/>
                  </a:lnTo>
                  <a:lnTo>
                    <a:pt x="276" y="70"/>
                  </a:lnTo>
                  <a:lnTo>
                    <a:pt x="276" y="56"/>
                  </a:lnTo>
                  <a:lnTo>
                    <a:pt x="263" y="48"/>
                  </a:lnTo>
                  <a:lnTo>
                    <a:pt x="247" y="47"/>
                  </a:lnTo>
                  <a:lnTo>
                    <a:pt x="235" y="34"/>
                  </a:lnTo>
                  <a:lnTo>
                    <a:pt x="223" y="31"/>
                  </a:lnTo>
                  <a:lnTo>
                    <a:pt x="210" y="25"/>
                  </a:lnTo>
                  <a:lnTo>
                    <a:pt x="199" y="15"/>
                  </a:lnTo>
                  <a:lnTo>
                    <a:pt x="183" y="9"/>
                  </a:lnTo>
                  <a:lnTo>
                    <a:pt x="164" y="9"/>
                  </a:lnTo>
                  <a:lnTo>
                    <a:pt x="151" y="11"/>
                  </a:lnTo>
                  <a:lnTo>
                    <a:pt x="139" y="4"/>
                  </a:lnTo>
                  <a:lnTo>
                    <a:pt x="119" y="0"/>
                  </a:lnTo>
                  <a:lnTo>
                    <a:pt x="98" y="6"/>
                  </a:lnTo>
                  <a:lnTo>
                    <a:pt x="78" y="2"/>
                  </a:lnTo>
                  <a:lnTo>
                    <a:pt x="80" y="16"/>
                  </a:lnTo>
                  <a:lnTo>
                    <a:pt x="78" y="25"/>
                  </a:lnTo>
                  <a:lnTo>
                    <a:pt x="73" y="41"/>
                  </a:lnTo>
                  <a:lnTo>
                    <a:pt x="62" y="48"/>
                  </a:lnTo>
                  <a:lnTo>
                    <a:pt x="46" y="47"/>
                  </a:lnTo>
                  <a:lnTo>
                    <a:pt x="39" y="56"/>
                  </a:lnTo>
                  <a:lnTo>
                    <a:pt x="30" y="75"/>
                  </a:lnTo>
                  <a:lnTo>
                    <a:pt x="36" y="88"/>
                  </a:lnTo>
                  <a:lnTo>
                    <a:pt x="34" y="98"/>
                  </a:lnTo>
                  <a:lnTo>
                    <a:pt x="25" y="113"/>
                  </a:lnTo>
                  <a:lnTo>
                    <a:pt x="18" y="125"/>
                  </a:lnTo>
                  <a:lnTo>
                    <a:pt x="16" y="141"/>
                  </a:lnTo>
                  <a:lnTo>
                    <a:pt x="7" y="153"/>
                  </a:lnTo>
                  <a:lnTo>
                    <a:pt x="0" y="164"/>
                  </a:lnTo>
                  <a:lnTo>
                    <a:pt x="5" y="175"/>
                  </a:lnTo>
                  <a:lnTo>
                    <a:pt x="12" y="186"/>
                  </a:lnTo>
                  <a:lnTo>
                    <a:pt x="29" y="191"/>
                  </a:lnTo>
                  <a:lnTo>
                    <a:pt x="37" y="202"/>
                  </a:lnTo>
                  <a:lnTo>
                    <a:pt x="50" y="200"/>
                  </a:lnTo>
                  <a:lnTo>
                    <a:pt x="57" y="203"/>
                  </a:lnTo>
                  <a:lnTo>
                    <a:pt x="57" y="203"/>
                  </a:lnTo>
                  <a:lnTo>
                    <a:pt x="57" y="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46">
              <a:extLst>
                <a:ext uri="{FF2B5EF4-FFF2-40B4-BE49-F238E27FC236}">
                  <a16:creationId xmlns:a16="http://schemas.microsoft.com/office/drawing/2014/main" id="{922E17FD-A371-A101-BA8E-68B8F680DC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60619" y="7984532"/>
              <a:ext cx="666317" cy="944136"/>
            </a:xfrm>
            <a:custGeom>
              <a:avLst/>
              <a:gdLst>
                <a:gd name="T0" fmla="*/ 89 w 295"/>
                <a:gd name="T1" fmla="*/ 418 h 418"/>
                <a:gd name="T2" fmla="*/ 158 w 295"/>
                <a:gd name="T3" fmla="*/ 378 h 418"/>
                <a:gd name="T4" fmla="*/ 194 w 295"/>
                <a:gd name="T5" fmla="*/ 353 h 418"/>
                <a:gd name="T6" fmla="*/ 226 w 295"/>
                <a:gd name="T7" fmla="*/ 335 h 418"/>
                <a:gd name="T8" fmla="*/ 256 w 295"/>
                <a:gd name="T9" fmla="*/ 319 h 418"/>
                <a:gd name="T10" fmla="*/ 295 w 295"/>
                <a:gd name="T11" fmla="*/ 297 h 418"/>
                <a:gd name="T12" fmla="*/ 292 w 295"/>
                <a:gd name="T13" fmla="*/ 278 h 418"/>
                <a:gd name="T14" fmla="*/ 277 w 295"/>
                <a:gd name="T15" fmla="*/ 256 h 418"/>
                <a:gd name="T16" fmla="*/ 247 w 295"/>
                <a:gd name="T17" fmla="*/ 191 h 418"/>
                <a:gd name="T18" fmla="*/ 224 w 295"/>
                <a:gd name="T19" fmla="*/ 143 h 418"/>
                <a:gd name="T20" fmla="*/ 204 w 295"/>
                <a:gd name="T21" fmla="*/ 107 h 418"/>
                <a:gd name="T22" fmla="*/ 197 w 295"/>
                <a:gd name="T23" fmla="*/ 91 h 418"/>
                <a:gd name="T24" fmla="*/ 167 w 295"/>
                <a:gd name="T25" fmla="*/ 25 h 418"/>
                <a:gd name="T26" fmla="*/ 153 w 295"/>
                <a:gd name="T27" fmla="*/ 0 h 418"/>
                <a:gd name="T28" fmla="*/ 112 w 295"/>
                <a:gd name="T29" fmla="*/ 25 h 418"/>
                <a:gd name="T30" fmla="*/ 87 w 295"/>
                <a:gd name="T31" fmla="*/ 45 h 418"/>
                <a:gd name="T32" fmla="*/ 73 w 295"/>
                <a:gd name="T33" fmla="*/ 52 h 418"/>
                <a:gd name="T34" fmla="*/ 87 w 295"/>
                <a:gd name="T35" fmla="*/ 64 h 418"/>
                <a:gd name="T36" fmla="*/ 85 w 295"/>
                <a:gd name="T37" fmla="*/ 80 h 418"/>
                <a:gd name="T38" fmla="*/ 87 w 295"/>
                <a:gd name="T39" fmla="*/ 93 h 418"/>
                <a:gd name="T40" fmla="*/ 73 w 295"/>
                <a:gd name="T41" fmla="*/ 105 h 418"/>
                <a:gd name="T42" fmla="*/ 46 w 295"/>
                <a:gd name="T43" fmla="*/ 130 h 418"/>
                <a:gd name="T44" fmla="*/ 25 w 295"/>
                <a:gd name="T45" fmla="*/ 153 h 418"/>
                <a:gd name="T46" fmla="*/ 5 w 295"/>
                <a:gd name="T47" fmla="*/ 148 h 418"/>
                <a:gd name="T48" fmla="*/ 10 w 295"/>
                <a:gd name="T49" fmla="*/ 162 h 418"/>
                <a:gd name="T50" fmla="*/ 5 w 295"/>
                <a:gd name="T51" fmla="*/ 175 h 418"/>
                <a:gd name="T52" fmla="*/ 3 w 295"/>
                <a:gd name="T53" fmla="*/ 187 h 418"/>
                <a:gd name="T54" fmla="*/ 0 w 295"/>
                <a:gd name="T55" fmla="*/ 200 h 418"/>
                <a:gd name="T56" fmla="*/ 3 w 295"/>
                <a:gd name="T57" fmla="*/ 212 h 418"/>
                <a:gd name="T58" fmla="*/ 16 w 295"/>
                <a:gd name="T59" fmla="*/ 221 h 418"/>
                <a:gd name="T60" fmla="*/ 28 w 295"/>
                <a:gd name="T61" fmla="*/ 226 h 418"/>
                <a:gd name="T62" fmla="*/ 41 w 295"/>
                <a:gd name="T63" fmla="*/ 233 h 418"/>
                <a:gd name="T64" fmla="*/ 48 w 295"/>
                <a:gd name="T65" fmla="*/ 244 h 418"/>
                <a:gd name="T66" fmla="*/ 49 w 295"/>
                <a:gd name="T67" fmla="*/ 256 h 418"/>
                <a:gd name="T68" fmla="*/ 51 w 295"/>
                <a:gd name="T69" fmla="*/ 274 h 418"/>
                <a:gd name="T70" fmla="*/ 53 w 295"/>
                <a:gd name="T71" fmla="*/ 287 h 418"/>
                <a:gd name="T72" fmla="*/ 57 w 295"/>
                <a:gd name="T73" fmla="*/ 303 h 418"/>
                <a:gd name="T74" fmla="*/ 46 w 295"/>
                <a:gd name="T75" fmla="*/ 315 h 418"/>
                <a:gd name="T76" fmla="*/ 58 w 295"/>
                <a:gd name="T77" fmla="*/ 326 h 418"/>
                <a:gd name="T78" fmla="*/ 57 w 295"/>
                <a:gd name="T79" fmla="*/ 338 h 418"/>
                <a:gd name="T80" fmla="*/ 58 w 295"/>
                <a:gd name="T81" fmla="*/ 353 h 418"/>
                <a:gd name="T82" fmla="*/ 64 w 295"/>
                <a:gd name="T83" fmla="*/ 363 h 418"/>
                <a:gd name="T84" fmla="*/ 71 w 295"/>
                <a:gd name="T85" fmla="*/ 374 h 418"/>
                <a:gd name="T86" fmla="*/ 87 w 295"/>
                <a:gd name="T87" fmla="*/ 381 h 418"/>
                <a:gd name="T88" fmla="*/ 94 w 295"/>
                <a:gd name="T89" fmla="*/ 395 h 418"/>
                <a:gd name="T90" fmla="*/ 90 w 295"/>
                <a:gd name="T91" fmla="*/ 408 h 418"/>
                <a:gd name="T92" fmla="*/ 89 w 295"/>
                <a:gd name="T93" fmla="*/ 418 h 418"/>
                <a:gd name="T94" fmla="*/ 89 w 295"/>
                <a:gd name="T95" fmla="*/ 418 h 418"/>
                <a:gd name="T96" fmla="*/ 89 w 295"/>
                <a:gd name="T9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5" h="418">
                  <a:moveTo>
                    <a:pt x="89" y="418"/>
                  </a:moveTo>
                  <a:lnTo>
                    <a:pt x="158" y="378"/>
                  </a:lnTo>
                  <a:lnTo>
                    <a:pt x="194" y="353"/>
                  </a:lnTo>
                  <a:lnTo>
                    <a:pt x="226" y="335"/>
                  </a:lnTo>
                  <a:lnTo>
                    <a:pt x="256" y="319"/>
                  </a:lnTo>
                  <a:lnTo>
                    <a:pt x="295" y="297"/>
                  </a:lnTo>
                  <a:lnTo>
                    <a:pt x="292" y="278"/>
                  </a:lnTo>
                  <a:lnTo>
                    <a:pt x="277" y="256"/>
                  </a:lnTo>
                  <a:lnTo>
                    <a:pt x="247" y="191"/>
                  </a:lnTo>
                  <a:lnTo>
                    <a:pt x="224" y="143"/>
                  </a:lnTo>
                  <a:lnTo>
                    <a:pt x="204" y="107"/>
                  </a:lnTo>
                  <a:lnTo>
                    <a:pt x="197" y="91"/>
                  </a:lnTo>
                  <a:lnTo>
                    <a:pt x="167" y="25"/>
                  </a:lnTo>
                  <a:lnTo>
                    <a:pt x="153" y="0"/>
                  </a:lnTo>
                  <a:lnTo>
                    <a:pt x="112" y="25"/>
                  </a:lnTo>
                  <a:lnTo>
                    <a:pt x="87" y="45"/>
                  </a:lnTo>
                  <a:lnTo>
                    <a:pt x="73" y="52"/>
                  </a:lnTo>
                  <a:lnTo>
                    <a:pt x="87" y="64"/>
                  </a:lnTo>
                  <a:lnTo>
                    <a:pt x="85" y="80"/>
                  </a:lnTo>
                  <a:lnTo>
                    <a:pt x="87" y="93"/>
                  </a:lnTo>
                  <a:lnTo>
                    <a:pt x="73" y="105"/>
                  </a:lnTo>
                  <a:lnTo>
                    <a:pt x="46" y="130"/>
                  </a:lnTo>
                  <a:lnTo>
                    <a:pt x="25" y="153"/>
                  </a:lnTo>
                  <a:lnTo>
                    <a:pt x="5" y="148"/>
                  </a:lnTo>
                  <a:lnTo>
                    <a:pt x="10" y="162"/>
                  </a:lnTo>
                  <a:lnTo>
                    <a:pt x="5" y="175"/>
                  </a:lnTo>
                  <a:lnTo>
                    <a:pt x="3" y="187"/>
                  </a:lnTo>
                  <a:lnTo>
                    <a:pt x="0" y="200"/>
                  </a:lnTo>
                  <a:lnTo>
                    <a:pt x="3" y="212"/>
                  </a:lnTo>
                  <a:lnTo>
                    <a:pt x="16" y="221"/>
                  </a:lnTo>
                  <a:lnTo>
                    <a:pt x="28" y="226"/>
                  </a:lnTo>
                  <a:lnTo>
                    <a:pt x="41" y="233"/>
                  </a:lnTo>
                  <a:lnTo>
                    <a:pt x="48" y="244"/>
                  </a:lnTo>
                  <a:lnTo>
                    <a:pt x="49" y="256"/>
                  </a:lnTo>
                  <a:lnTo>
                    <a:pt x="51" y="274"/>
                  </a:lnTo>
                  <a:lnTo>
                    <a:pt x="53" y="287"/>
                  </a:lnTo>
                  <a:lnTo>
                    <a:pt x="57" y="303"/>
                  </a:lnTo>
                  <a:lnTo>
                    <a:pt x="46" y="315"/>
                  </a:lnTo>
                  <a:lnTo>
                    <a:pt x="58" y="326"/>
                  </a:lnTo>
                  <a:lnTo>
                    <a:pt x="57" y="338"/>
                  </a:lnTo>
                  <a:lnTo>
                    <a:pt x="58" y="353"/>
                  </a:lnTo>
                  <a:lnTo>
                    <a:pt x="64" y="363"/>
                  </a:lnTo>
                  <a:lnTo>
                    <a:pt x="71" y="374"/>
                  </a:lnTo>
                  <a:lnTo>
                    <a:pt x="87" y="381"/>
                  </a:lnTo>
                  <a:lnTo>
                    <a:pt x="94" y="395"/>
                  </a:lnTo>
                  <a:lnTo>
                    <a:pt x="90" y="408"/>
                  </a:lnTo>
                  <a:lnTo>
                    <a:pt x="89" y="418"/>
                  </a:lnTo>
                  <a:lnTo>
                    <a:pt x="89" y="418"/>
                  </a:lnTo>
                  <a:lnTo>
                    <a:pt x="89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47">
              <a:extLst>
                <a:ext uri="{FF2B5EF4-FFF2-40B4-BE49-F238E27FC236}">
                  <a16:creationId xmlns:a16="http://schemas.microsoft.com/office/drawing/2014/main" id="{24810723-4C60-03DD-FBAC-3073142F24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93461" y="7257232"/>
              <a:ext cx="975757" cy="1016414"/>
            </a:xfrm>
            <a:custGeom>
              <a:avLst/>
              <a:gdLst>
                <a:gd name="T0" fmla="*/ 151 w 432"/>
                <a:gd name="T1" fmla="*/ 425 h 450"/>
                <a:gd name="T2" fmla="*/ 210 w 432"/>
                <a:gd name="T3" fmla="*/ 400 h 450"/>
                <a:gd name="T4" fmla="*/ 236 w 432"/>
                <a:gd name="T5" fmla="*/ 436 h 450"/>
                <a:gd name="T6" fmla="*/ 277 w 432"/>
                <a:gd name="T7" fmla="*/ 422 h 450"/>
                <a:gd name="T8" fmla="*/ 306 w 432"/>
                <a:gd name="T9" fmla="*/ 409 h 450"/>
                <a:gd name="T10" fmla="*/ 354 w 432"/>
                <a:gd name="T11" fmla="*/ 408 h 450"/>
                <a:gd name="T12" fmla="*/ 386 w 432"/>
                <a:gd name="T13" fmla="*/ 390 h 450"/>
                <a:gd name="T14" fmla="*/ 427 w 432"/>
                <a:gd name="T15" fmla="*/ 345 h 450"/>
                <a:gd name="T16" fmla="*/ 413 w 432"/>
                <a:gd name="T17" fmla="*/ 267 h 450"/>
                <a:gd name="T18" fmla="*/ 402 w 432"/>
                <a:gd name="T19" fmla="*/ 201 h 450"/>
                <a:gd name="T20" fmla="*/ 377 w 432"/>
                <a:gd name="T21" fmla="*/ 190 h 450"/>
                <a:gd name="T22" fmla="*/ 357 w 432"/>
                <a:gd name="T23" fmla="*/ 176 h 450"/>
                <a:gd name="T24" fmla="*/ 343 w 432"/>
                <a:gd name="T25" fmla="*/ 155 h 450"/>
                <a:gd name="T26" fmla="*/ 334 w 432"/>
                <a:gd name="T27" fmla="*/ 126 h 450"/>
                <a:gd name="T28" fmla="*/ 315 w 432"/>
                <a:gd name="T29" fmla="*/ 101 h 450"/>
                <a:gd name="T30" fmla="*/ 290 w 432"/>
                <a:gd name="T31" fmla="*/ 84 h 450"/>
                <a:gd name="T32" fmla="*/ 272 w 432"/>
                <a:gd name="T33" fmla="*/ 68 h 450"/>
                <a:gd name="T34" fmla="*/ 252 w 432"/>
                <a:gd name="T35" fmla="*/ 43 h 450"/>
                <a:gd name="T36" fmla="*/ 254 w 432"/>
                <a:gd name="T37" fmla="*/ 14 h 450"/>
                <a:gd name="T38" fmla="*/ 229 w 432"/>
                <a:gd name="T39" fmla="*/ 2 h 450"/>
                <a:gd name="T40" fmla="*/ 192 w 432"/>
                <a:gd name="T41" fmla="*/ 23 h 450"/>
                <a:gd name="T42" fmla="*/ 167 w 432"/>
                <a:gd name="T43" fmla="*/ 36 h 450"/>
                <a:gd name="T44" fmla="*/ 146 w 432"/>
                <a:gd name="T45" fmla="*/ 78 h 450"/>
                <a:gd name="T46" fmla="*/ 130 w 432"/>
                <a:gd name="T47" fmla="*/ 105 h 450"/>
                <a:gd name="T48" fmla="*/ 94 w 432"/>
                <a:gd name="T49" fmla="*/ 123 h 450"/>
                <a:gd name="T50" fmla="*/ 60 w 432"/>
                <a:gd name="T51" fmla="*/ 139 h 450"/>
                <a:gd name="T52" fmla="*/ 14 w 432"/>
                <a:gd name="T53" fmla="*/ 150 h 450"/>
                <a:gd name="T54" fmla="*/ 14 w 432"/>
                <a:gd name="T55" fmla="*/ 182 h 450"/>
                <a:gd name="T56" fmla="*/ 8 w 432"/>
                <a:gd name="T57" fmla="*/ 214 h 450"/>
                <a:gd name="T58" fmla="*/ 16 w 432"/>
                <a:gd name="T59" fmla="*/ 244 h 450"/>
                <a:gd name="T60" fmla="*/ 0 w 432"/>
                <a:gd name="T61" fmla="*/ 263 h 450"/>
                <a:gd name="T62" fmla="*/ 10 w 432"/>
                <a:gd name="T63" fmla="*/ 288 h 450"/>
                <a:gd name="T64" fmla="*/ 16 w 432"/>
                <a:gd name="T65" fmla="*/ 315 h 450"/>
                <a:gd name="T66" fmla="*/ 32 w 432"/>
                <a:gd name="T67" fmla="*/ 342 h 450"/>
                <a:gd name="T68" fmla="*/ 53 w 432"/>
                <a:gd name="T69" fmla="*/ 358 h 450"/>
                <a:gd name="T70" fmla="*/ 73 w 432"/>
                <a:gd name="T71" fmla="*/ 374 h 450"/>
                <a:gd name="T72" fmla="*/ 87 w 432"/>
                <a:gd name="T73" fmla="*/ 400 h 450"/>
                <a:gd name="T74" fmla="*/ 89 w 432"/>
                <a:gd name="T75" fmla="*/ 434 h 450"/>
                <a:gd name="T76" fmla="*/ 92 w 432"/>
                <a:gd name="T77" fmla="*/ 450 h 450"/>
                <a:gd name="T78" fmla="*/ 92 w 432"/>
                <a:gd name="T79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32" h="450">
                  <a:moveTo>
                    <a:pt x="92" y="450"/>
                  </a:moveTo>
                  <a:lnTo>
                    <a:pt x="151" y="425"/>
                  </a:lnTo>
                  <a:lnTo>
                    <a:pt x="192" y="408"/>
                  </a:lnTo>
                  <a:lnTo>
                    <a:pt x="210" y="400"/>
                  </a:lnTo>
                  <a:lnTo>
                    <a:pt x="224" y="408"/>
                  </a:lnTo>
                  <a:lnTo>
                    <a:pt x="236" y="436"/>
                  </a:lnTo>
                  <a:lnTo>
                    <a:pt x="251" y="431"/>
                  </a:lnTo>
                  <a:lnTo>
                    <a:pt x="277" y="422"/>
                  </a:lnTo>
                  <a:lnTo>
                    <a:pt x="292" y="413"/>
                  </a:lnTo>
                  <a:lnTo>
                    <a:pt x="306" y="409"/>
                  </a:lnTo>
                  <a:lnTo>
                    <a:pt x="316" y="424"/>
                  </a:lnTo>
                  <a:lnTo>
                    <a:pt x="354" y="408"/>
                  </a:lnTo>
                  <a:lnTo>
                    <a:pt x="368" y="404"/>
                  </a:lnTo>
                  <a:lnTo>
                    <a:pt x="386" y="390"/>
                  </a:lnTo>
                  <a:lnTo>
                    <a:pt x="429" y="381"/>
                  </a:lnTo>
                  <a:lnTo>
                    <a:pt x="427" y="345"/>
                  </a:lnTo>
                  <a:lnTo>
                    <a:pt x="432" y="295"/>
                  </a:lnTo>
                  <a:lnTo>
                    <a:pt x="413" y="267"/>
                  </a:lnTo>
                  <a:lnTo>
                    <a:pt x="407" y="217"/>
                  </a:lnTo>
                  <a:lnTo>
                    <a:pt x="402" y="201"/>
                  </a:lnTo>
                  <a:lnTo>
                    <a:pt x="386" y="201"/>
                  </a:lnTo>
                  <a:lnTo>
                    <a:pt x="377" y="190"/>
                  </a:lnTo>
                  <a:lnTo>
                    <a:pt x="361" y="189"/>
                  </a:lnTo>
                  <a:lnTo>
                    <a:pt x="357" y="176"/>
                  </a:lnTo>
                  <a:lnTo>
                    <a:pt x="352" y="162"/>
                  </a:lnTo>
                  <a:lnTo>
                    <a:pt x="343" y="155"/>
                  </a:lnTo>
                  <a:lnTo>
                    <a:pt x="332" y="141"/>
                  </a:lnTo>
                  <a:lnTo>
                    <a:pt x="334" y="126"/>
                  </a:lnTo>
                  <a:lnTo>
                    <a:pt x="322" y="116"/>
                  </a:lnTo>
                  <a:lnTo>
                    <a:pt x="315" y="101"/>
                  </a:lnTo>
                  <a:lnTo>
                    <a:pt x="302" y="94"/>
                  </a:lnTo>
                  <a:lnTo>
                    <a:pt x="290" y="84"/>
                  </a:lnTo>
                  <a:lnTo>
                    <a:pt x="277" y="78"/>
                  </a:lnTo>
                  <a:lnTo>
                    <a:pt x="272" y="68"/>
                  </a:lnTo>
                  <a:lnTo>
                    <a:pt x="251" y="59"/>
                  </a:lnTo>
                  <a:lnTo>
                    <a:pt x="252" y="43"/>
                  </a:lnTo>
                  <a:lnTo>
                    <a:pt x="256" y="27"/>
                  </a:lnTo>
                  <a:lnTo>
                    <a:pt x="254" y="14"/>
                  </a:lnTo>
                  <a:lnTo>
                    <a:pt x="245" y="0"/>
                  </a:lnTo>
                  <a:lnTo>
                    <a:pt x="229" y="2"/>
                  </a:lnTo>
                  <a:lnTo>
                    <a:pt x="208" y="11"/>
                  </a:lnTo>
                  <a:lnTo>
                    <a:pt x="192" y="23"/>
                  </a:lnTo>
                  <a:lnTo>
                    <a:pt x="183" y="34"/>
                  </a:lnTo>
                  <a:lnTo>
                    <a:pt x="167" y="36"/>
                  </a:lnTo>
                  <a:lnTo>
                    <a:pt x="154" y="53"/>
                  </a:lnTo>
                  <a:lnTo>
                    <a:pt x="146" y="78"/>
                  </a:lnTo>
                  <a:lnTo>
                    <a:pt x="140" y="94"/>
                  </a:lnTo>
                  <a:lnTo>
                    <a:pt x="130" y="105"/>
                  </a:lnTo>
                  <a:lnTo>
                    <a:pt x="108" y="112"/>
                  </a:lnTo>
                  <a:lnTo>
                    <a:pt x="94" y="123"/>
                  </a:lnTo>
                  <a:lnTo>
                    <a:pt x="76" y="121"/>
                  </a:lnTo>
                  <a:lnTo>
                    <a:pt x="60" y="139"/>
                  </a:lnTo>
                  <a:lnTo>
                    <a:pt x="49" y="148"/>
                  </a:lnTo>
                  <a:lnTo>
                    <a:pt x="14" y="150"/>
                  </a:lnTo>
                  <a:lnTo>
                    <a:pt x="21" y="164"/>
                  </a:lnTo>
                  <a:lnTo>
                    <a:pt x="14" y="182"/>
                  </a:lnTo>
                  <a:lnTo>
                    <a:pt x="1" y="196"/>
                  </a:lnTo>
                  <a:lnTo>
                    <a:pt x="8" y="214"/>
                  </a:lnTo>
                  <a:lnTo>
                    <a:pt x="14" y="224"/>
                  </a:lnTo>
                  <a:lnTo>
                    <a:pt x="16" y="244"/>
                  </a:lnTo>
                  <a:lnTo>
                    <a:pt x="5" y="249"/>
                  </a:lnTo>
                  <a:lnTo>
                    <a:pt x="0" y="263"/>
                  </a:lnTo>
                  <a:lnTo>
                    <a:pt x="1" y="281"/>
                  </a:lnTo>
                  <a:lnTo>
                    <a:pt x="10" y="288"/>
                  </a:lnTo>
                  <a:lnTo>
                    <a:pt x="10" y="304"/>
                  </a:lnTo>
                  <a:lnTo>
                    <a:pt x="16" y="315"/>
                  </a:lnTo>
                  <a:lnTo>
                    <a:pt x="21" y="331"/>
                  </a:lnTo>
                  <a:lnTo>
                    <a:pt x="32" y="342"/>
                  </a:lnTo>
                  <a:lnTo>
                    <a:pt x="37" y="360"/>
                  </a:lnTo>
                  <a:lnTo>
                    <a:pt x="53" y="358"/>
                  </a:lnTo>
                  <a:lnTo>
                    <a:pt x="65" y="363"/>
                  </a:lnTo>
                  <a:lnTo>
                    <a:pt x="73" y="374"/>
                  </a:lnTo>
                  <a:lnTo>
                    <a:pt x="81" y="384"/>
                  </a:lnTo>
                  <a:lnTo>
                    <a:pt x="87" y="400"/>
                  </a:lnTo>
                  <a:lnTo>
                    <a:pt x="90" y="418"/>
                  </a:lnTo>
                  <a:lnTo>
                    <a:pt x="89" y="434"/>
                  </a:lnTo>
                  <a:lnTo>
                    <a:pt x="90" y="450"/>
                  </a:lnTo>
                  <a:lnTo>
                    <a:pt x="92" y="450"/>
                  </a:lnTo>
                  <a:lnTo>
                    <a:pt x="92" y="450"/>
                  </a:lnTo>
                  <a:lnTo>
                    <a:pt x="92" y="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48">
              <a:extLst>
                <a:ext uri="{FF2B5EF4-FFF2-40B4-BE49-F238E27FC236}">
                  <a16:creationId xmlns:a16="http://schemas.microsoft.com/office/drawing/2014/main" id="{39750CB0-9E10-9BC3-7D4D-7EE608F7DD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6199" y="7751886"/>
              <a:ext cx="819908" cy="896704"/>
            </a:xfrm>
            <a:custGeom>
              <a:avLst/>
              <a:gdLst>
                <a:gd name="T0" fmla="*/ 146 w 363"/>
                <a:gd name="T1" fmla="*/ 397 h 397"/>
                <a:gd name="T2" fmla="*/ 181 w 363"/>
                <a:gd name="T3" fmla="*/ 372 h 397"/>
                <a:gd name="T4" fmla="*/ 286 w 363"/>
                <a:gd name="T5" fmla="*/ 311 h 397"/>
                <a:gd name="T6" fmla="*/ 331 w 363"/>
                <a:gd name="T7" fmla="*/ 290 h 397"/>
                <a:gd name="T8" fmla="*/ 345 w 363"/>
                <a:gd name="T9" fmla="*/ 283 h 397"/>
                <a:gd name="T10" fmla="*/ 356 w 363"/>
                <a:gd name="T11" fmla="*/ 265 h 397"/>
                <a:gd name="T12" fmla="*/ 363 w 363"/>
                <a:gd name="T13" fmla="*/ 237 h 397"/>
                <a:gd name="T14" fmla="*/ 350 w 363"/>
                <a:gd name="T15" fmla="*/ 231 h 397"/>
                <a:gd name="T16" fmla="*/ 349 w 363"/>
                <a:gd name="T17" fmla="*/ 215 h 397"/>
                <a:gd name="T18" fmla="*/ 350 w 363"/>
                <a:gd name="T19" fmla="*/ 199 h 397"/>
                <a:gd name="T20" fmla="*/ 349 w 363"/>
                <a:gd name="T21" fmla="*/ 190 h 397"/>
                <a:gd name="T22" fmla="*/ 341 w 363"/>
                <a:gd name="T23" fmla="*/ 176 h 397"/>
                <a:gd name="T24" fmla="*/ 340 w 363"/>
                <a:gd name="T25" fmla="*/ 162 h 397"/>
                <a:gd name="T26" fmla="*/ 331 w 363"/>
                <a:gd name="T27" fmla="*/ 149 h 397"/>
                <a:gd name="T28" fmla="*/ 318 w 363"/>
                <a:gd name="T29" fmla="*/ 144 h 397"/>
                <a:gd name="T30" fmla="*/ 306 w 363"/>
                <a:gd name="T31" fmla="*/ 142 h 397"/>
                <a:gd name="T32" fmla="*/ 295 w 363"/>
                <a:gd name="T33" fmla="*/ 128 h 397"/>
                <a:gd name="T34" fmla="*/ 286 w 363"/>
                <a:gd name="T35" fmla="*/ 117 h 397"/>
                <a:gd name="T36" fmla="*/ 279 w 363"/>
                <a:gd name="T37" fmla="*/ 107 h 397"/>
                <a:gd name="T38" fmla="*/ 281 w 363"/>
                <a:gd name="T39" fmla="*/ 94 h 397"/>
                <a:gd name="T40" fmla="*/ 272 w 363"/>
                <a:gd name="T41" fmla="*/ 84 h 397"/>
                <a:gd name="T42" fmla="*/ 267 w 363"/>
                <a:gd name="T43" fmla="*/ 69 h 397"/>
                <a:gd name="T44" fmla="*/ 260 w 363"/>
                <a:gd name="T45" fmla="*/ 55 h 397"/>
                <a:gd name="T46" fmla="*/ 247 w 363"/>
                <a:gd name="T47" fmla="*/ 48 h 397"/>
                <a:gd name="T48" fmla="*/ 235 w 363"/>
                <a:gd name="T49" fmla="*/ 37 h 397"/>
                <a:gd name="T50" fmla="*/ 224 w 363"/>
                <a:gd name="T51" fmla="*/ 25 h 397"/>
                <a:gd name="T52" fmla="*/ 219 w 363"/>
                <a:gd name="T53" fmla="*/ 12 h 397"/>
                <a:gd name="T54" fmla="*/ 201 w 363"/>
                <a:gd name="T55" fmla="*/ 0 h 397"/>
                <a:gd name="T56" fmla="*/ 190 w 363"/>
                <a:gd name="T57" fmla="*/ 9 h 397"/>
                <a:gd name="T58" fmla="*/ 176 w 363"/>
                <a:gd name="T59" fmla="*/ 20 h 397"/>
                <a:gd name="T60" fmla="*/ 190 w 363"/>
                <a:gd name="T61" fmla="*/ 37 h 397"/>
                <a:gd name="T62" fmla="*/ 171 w 363"/>
                <a:gd name="T63" fmla="*/ 32 h 397"/>
                <a:gd name="T64" fmla="*/ 158 w 363"/>
                <a:gd name="T65" fmla="*/ 27 h 397"/>
                <a:gd name="T66" fmla="*/ 108 w 363"/>
                <a:gd name="T67" fmla="*/ 46 h 397"/>
                <a:gd name="T68" fmla="*/ 103 w 363"/>
                <a:gd name="T69" fmla="*/ 62 h 397"/>
                <a:gd name="T70" fmla="*/ 69 w 363"/>
                <a:gd name="T71" fmla="*/ 64 h 397"/>
                <a:gd name="T72" fmla="*/ 39 w 363"/>
                <a:gd name="T73" fmla="*/ 76 h 397"/>
                <a:gd name="T74" fmla="*/ 0 w 363"/>
                <a:gd name="T75" fmla="*/ 105 h 397"/>
                <a:gd name="T76" fmla="*/ 44 w 363"/>
                <a:gd name="T77" fmla="*/ 194 h 397"/>
                <a:gd name="T78" fmla="*/ 71 w 363"/>
                <a:gd name="T79" fmla="*/ 246 h 397"/>
                <a:gd name="T80" fmla="*/ 94 w 363"/>
                <a:gd name="T81" fmla="*/ 294 h 397"/>
                <a:gd name="T82" fmla="*/ 139 w 363"/>
                <a:gd name="T83" fmla="*/ 379 h 397"/>
                <a:gd name="T84" fmla="*/ 146 w 363"/>
                <a:gd name="T85" fmla="*/ 397 h 397"/>
                <a:gd name="T86" fmla="*/ 146 w 363"/>
                <a:gd name="T87" fmla="*/ 397 h 397"/>
                <a:gd name="T88" fmla="*/ 146 w 363"/>
                <a:gd name="T8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3" h="397">
                  <a:moveTo>
                    <a:pt x="146" y="397"/>
                  </a:moveTo>
                  <a:lnTo>
                    <a:pt x="181" y="372"/>
                  </a:lnTo>
                  <a:lnTo>
                    <a:pt x="286" y="311"/>
                  </a:lnTo>
                  <a:lnTo>
                    <a:pt x="331" y="290"/>
                  </a:lnTo>
                  <a:lnTo>
                    <a:pt x="345" y="283"/>
                  </a:lnTo>
                  <a:lnTo>
                    <a:pt x="356" y="265"/>
                  </a:lnTo>
                  <a:lnTo>
                    <a:pt x="363" y="237"/>
                  </a:lnTo>
                  <a:lnTo>
                    <a:pt x="350" y="231"/>
                  </a:lnTo>
                  <a:lnTo>
                    <a:pt x="349" y="215"/>
                  </a:lnTo>
                  <a:lnTo>
                    <a:pt x="350" y="199"/>
                  </a:lnTo>
                  <a:lnTo>
                    <a:pt x="349" y="190"/>
                  </a:lnTo>
                  <a:lnTo>
                    <a:pt x="341" y="176"/>
                  </a:lnTo>
                  <a:lnTo>
                    <a:pt x="340" y="162"/>
                  </a:lnTo>
                  <a:lnTo>
                    <a:pt x="331" y="149"/>
                  </a:lnTo>
                  <a:lnTo>
                    <a:pt x="318" y="144"/>
                  </a:lnTo>
                  <a:lnTo>
                    <a:pt x="306" y="142"/>
                  </a:lnTo>
                  <a:lnTo>
                    <a:pt x="295" y="128"/>
                  </a:lnTo>
                  <a:lnTo>
                    <a:pt x="286" y="117"/>
                  </a:lnTo>
                  <a:lnTo>
                    <a:pt x="279" y="107"/>
                  </a:lnTo>
                  <a:lnTo>
                    <a:pt x="281" y="94"/>
                  </a:lnTo>
                  <a:lnTo>
                    <a:pt x="272" y="84"/>
                  </a:lnTo>
                  <a:lnTo>
                    <a:pt x="267" y="69"/>
                  </a:lnTo>
                  <a:lnTo>
                    <a:pt x="260" y="55"/>
                  </a:lnTo>
                  <a:lnTo>
                    <a:pt x="247" y="48"/>
                  </a:lnTo>
                  <a:lnTo>
                    <a:pt x="235" y="37"/>
                  </a:lnTo>
                  <a:lnTo>
                    <a:pt x="224" y="25"/>
                  </a:lnTo>
                  <a:lnTo>
                    <a:pt x="219" y="12"/>
                  </a:lnTo>
                  <a:lnTo>
                    <a:pt x="201" y="0"/>
                  </a:lnTo>
                  <a:lnTo>
                    <a:pt x="190" y="9"/>
                  </a:lnTo>
                  <a:lnTo>
                    <a:pt x="176" y="20"/>
                  </a:lnTo>
                  <a:lnTo>
                    <a:pt x="190" y="37"/>
                  </a:lnTo>
                  <a:lnTo>
                    <a:pt x="171" y="32"/>
                  </a:lnTo>
                  <a:lnTo>
                    <a:pt x="158" y="27"/>
                  </a:lnTo>
                  <a:lnTo>
                    <a:pt x="108" y="46"/>
                  </a:lnTo>
                  <a:lnTo>
                    <a:pt x="103" y="62"/>
                  </a:lnTo>
                  <a:lnTo>
                    <a:pt x="69" y="64"/>
                  </a:lnTo>
                  <a:lnTo>
                    <a:pt x="39" y="76"/>
                  </a:lnTo>
                  <a:lnTo>
                    <a:pt x="0" y="105"/>
                  </a:lnTo>
                  <a:lnTo>
                    <a:pt x="44" y="194"/>
                  </a:lnTo>
                  <a:lnTo>
                    <a:pt x="71" y="246"/>
                  </a:lnTo>
                  <a:lnTo>
                    <a:pt x="94" y="294"/>
                  </a:lnTo>
                  <a:lnTo>
                    <a:pt x="139" y="379"/>
                  </a:lnTo>
                  <a:lnTo>
                    <a:pt x="146" y="397"/>
                  </a:lnTo>
                  <a:lnTo>
                    <a:pt x="146" y="397"/>
                  </a:lnTo>
                  <a:lnTo>
                    <a:pt x="146" y="3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49">
              <a:extLst>
                <a:ext uri="{FF2B5EF4-FFF2-40B4-BE49-F238E27FC236}">
                  <a16:creationId xmlns:a16="http://schemas.microsoft.com/office/drawing/2014/main" id="{A57AEF76-DC5A-E995-DC6F-EA665D9CF9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07673" y="8761524"/>
              <a:ext cx="655022" cy="659540"/>
            </a:xfrm>
            <a:custGeom>
              <a:avLst/>
              <a:gdLst>
                <a:gd name="T0" fmla="*/ 158 w 290"/>
                <a:gd name="T1" fmla="*/ 292 h 292"/>
                <a:gd name="T2" fmla="*/ 219 w 290"/>
                <a:gd name="T3" fmla="*/ 283 h 292"/>
                <a:gd name="T4" fmla="*/ 270 w 290"/>
                <a:gd name="T5" fmla="*/ 279 h 292"/>
                <a:gd name="T6" fmla="*/ 272 w 290"/>
                <a:gd name="T7" fmla="*/ 260 h 292"/>
                <a:gd name="T8" fmla="*/ 274 w 290"/>
                <a:gd name="T9" fmla="*/ 176 h 292"/>
                <a:gd name="T10" fmla="*/ 272 w 290"/>
                <a:gd name="T11" fmla="*/ 130 h 292"/>
                <a:gd name="T12" fmla="*/ 274 w 290"/>
                <a:gd name="T13" fmla="*/ 94 h 292"/>
                <a:gd name="T14" fmla="*/ 274 w 290"/>
                <a:gd name="T15" fmla="*/ 35 h 292"/>
                <a:gd name="T16" fmla="*/ 288 w 290"/>
                <a:gd name="T17" fmla="*/ 35 h 292"/>
                <a:gd name="T18" fmla="*/ 290 w 290"/>
                <a:gd name="T19" fmla="*/ 12 h 292"/>
                <a:gd name="T20" fmla="*/ 288 w 290"/>
                <a:gd name="T21" fmla="*/ 0 h 292"/>
                <a:gd name="T22" fmla="*/ 276 w 290"/>
                <a:gd name="T23" fmla="*/ 0 h 292"/>
                <a:gd name="T24" fmla="*/ 261 w 290"/>
                <a:gd name="T25" fmla="*/ 9 h 292"/>
                <a:gd name="T26" fmla="*/ 251 w 290"/>
                <a:gd name="T27" fmla="*/ 14 h 292"/>
                <a:gd name="T28" fmla="*/ 238 w 290"/>
                <a:gd name="T29" fmla="*/ 16 h 292"/>
                <a:gd name="T30" fmla="*/ 224 w 290"/>
                <a:gd name="T31" fmla="*/ 23 h 292"/>
                <a:gd name="T32" fmla="*/ 215 w 290"/>
                <a:gd name="T33" fmla="*/ 35 h 292"/>
                <a:gd name="T34" fmla="*/ 212 w 290"/>
                <a:gd name="T35" fmla="*/ 44 h 292"/>
                <a:gd name="T36" fmla="*/ 206 w 290"/>
                <a:gd name="T37" fmla="*/ 60 h 292"/>
                <a:gd name="T38" fmla="*/ 201 w 290"/>
                <a:gd name="T39" fmla="*/ 73 h 292"/>
                <a:gd name="T40" fmla="*/ 194 w 290"/>
                <a:gd name="T41" fmla="*/ 85 h 292"/>
                <a:gd name="T42" fmla="*/ 189 w 290"/>
                <a:gd name="T43" fmla="*/ 98 h 292"/>
                <a:gd name="T44" fmla="*/ 176 w 290"/>
                <a:gd name="T45" fmla="*/ 101 h 292"/>
                <a:gd name="T46" fmla="*/ 162 w 290"/>
                <a:gd name="T47" fmla="*/ 107 h 292"/>
                <a:gd name="T48" fmla="*/ 148 w 290"/>
                <a:gd name="T49" fmla="*/ 112 h 292"/>
                <a:gd name="T50" fmla="*/ 135 w 290"/>
                <a:gd name="T51" fmla="*/ 110 h 292"/>
                <a:gd name="T52" fmla="*/ 123 w 290"/>
                <a:gd name="T53" fmla="*/ 112 h 292"/>
                <a:gd name="T54" fmla="*/ 107 w 290"/>
                <a:gd name="T55" fmla="*/ 112 h 292"/>
                <a:gd name="T56" fmla="*/ 92 w 290"/>
                <a:gd name="T57" fmla="*/ 117 h 292"/>
                <a:gd name="T58" fmla="*/ 82 w 290"/>
                <a:gd name="T59" fmla="*/ 126 h 292"/>
                <a:gd name="T60" fmla="*/ 67 w 290"/>
                <a:gd name="T61" fmla="*/ 133 h 292"/>
                <a:gd name="T62" fmla="*/ 57 w 290"/>
                <a:gd name="T63" fmla="*/ 142 h 292"/>
                <a:gd name="T64" fmla="*/ 44 w 290"/>
                <a:gd name="T65" fmla="*/ 144 h 292"/>
                <a:gd name="T66" fmla="*/ 28 w 290"/>
                <a:gd name="T67" fmla="*/ 146 h 292"/>
                <a:gd name="T68" fmla="*/ 18 w 290"/>
                <a:gd name="T69" fmla="*/ 147 h 292"/>
                <a:gd name="T70" fmla="*/ 16 w 290"/>
                <a:gd name="T71" fmla="*/ 163 h 292"/>
                <a:gd name="T72" fmla="*/ 2 w 290"/>
                <a:gd name="T73" fmla="*/ 174 h 292"/>
                <a:gd name="T74" fmla="*/ 0 w 290"/>
                <a:gd name="T75" fmla="*/ 187 h 292"/>
                <a:gd name="T76" fmla="*/ 14 w 290"/>
                <a:gd name="T77" fmla="*/ 199 h 292"/>
                <a:gd name="T78" fmla="*/ 43 w 290"/>
                <a:gd name="T79" fmla="*/ 212 h 292"/>
                <a:gd name="T80" fmla="*/ 59 w 290"/>
                <a:gd name="T81" fmla="*/ 217 h 292"/>
                <a:gd name="T82" fmla="*/ 66 w 290"/>
                <a:gd name="T83" fmla="*/ 231 h 292"/>
                <a:gd name="T84" fmla="*/ 82 w 290"/>
                <a:gd name="T85" fmla="*/ 240 h 292"/>
                <a:gd name="T86" fmla="*/ 92 w 290"/>
                <a:gd name="T87" fmla="*/ 254 h 292"/>
                <a:gd name="T88" fmla="*/ 82 w 290"/>
                <a:gd name="T89" fmla="*/ 261 h 292"/>
                <a:gd name="T90" fmla="*/ 66 w 290"/>
                <a:gd name="T91" fmla="*/ 263 h 292"/>
                <a:gd name="T92" fmla="*/ 69 w 290"/>
                <a:gd name="T93" fmla="*/ 277 h 292"/>
                <a:gd name="T94" fmla="*/ 101 w 290"/>
                <a:gd name="T95" fmla="*/ 281 h 292"/>
                <a:gd name="T96" fmla="*/ 149 w 290"/>
                <a:gd name="T97" fmla="*/ 281 h 292"/>
                <a:gd name="T98" fmla="*/ 158 w 290"/>
                <a:gd name="T99" fmla="*/ 292 h 292"/>
                <a:gd name="T100" fmla="*/ 158 w 290"/>
                <a:gd name="T101" fmla="*/ 292 h 292"/>
                <a:gd name="T102" fmla="*/ 158 w 290"/>
                <a:gd name="T10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0" h="292">
                  <a:moveTo>
                    <a:pt x="158" y="292"/>
                  </a:moveTo>
                  <a:lnTo>
                    <a:pt x="219" y="283"/>
                  </a:lnTo>
                  <a:lnTo>
                    <a:pt x="270" y="279"/>
                  </a:lnTo>
                  <a:lnTo>
                    <a:pt x="272" y="260"/>
                  </a:lnTo>
                  <a:lnTo>
                    <a:pt x="274" y="176"/>
                  </a:lnTo>
                  <a:lnTo>
                    <a:pt x="272" y="130"/>
                  </a:lnTo>
                  <a:lnTo>
                    <a:pt x="274" y="94"/>
                  </a:lnTo>
                  <a:lnTo>
                    <a:pt x="274" y="35"/>
                  </a:lnTo>
                  <a:lnTo>
                    <a:pt x="288" y="35"/>
                  </a:lnTo>
                  <a:lnTo>
                    <a:pt x="290" y="12"/>
                  </a:lnTo>
                  <a:lnTo>
                    <a:pt x="288" y="0"/>
                  </a:lnTo>
                  <a:lnTo>
                    <a:pt x="276" y="0"/>
                  </a:lnTo>
                  <a:lnTo>
                    <a:pt x="261" y="9"/>
                  </a:lnTo>
                  <a:lnTo>
                    <a:pt x="251" y="14"/>
                  </a:lnTo>
                  <a:lnTo>
                    <a:pt x="238" y="16"/>
                  </a:lnTo>
                  <a:lnTo>
                    <a:pt x="224" y="23"/>
                  </a:lnTo>
                  <a:lnTo>
                    <a:pt x="215" y="35"/>
                  </a:lnTo>
                  <a:lnTo>
                    <a:pt x="212" y="44"/>
                  </a:lnTo>
                  <a:lnTo>
                    <a:pt x="206" y="60"/>
                  </a:lnTo>
                  <a:lnTo>
                    <a:pt x="201" y="73"/>
                  </a:lnTo>
                  <a:lnTo>
                    <a:pt x="194" y="85"/>
                  </a:lnTo>
                  <a:lnTo>
                    <a:pt x="189" y="98"/>
                  </a:lnTo>
                  <a:lnTo>
                    <a:pt x="176" y="101"/>
                  </a:lnTo>
                  <a:lnTo>
                    <a:pt x="162" y="107"/>
                  </a:lnTo>
                  <a:lnTo>
                    <a:pt x="148" y="112"/>
                  </a:lnTo>
                  <a:lnTo>
                    <a:pt x="135" y="110"/>
                  </a:lnTo>
                  <a:lnTo>
                    <a:pt x="123" y="112"/>
                  </a:lnTo>
                  <a:lnTo>
                    <a:pt x="107" y="112"/>
                  </a:lnTo>
                  <a:lnTo>
                    <a:pt x="92" y="117"/>
                  </a:lnTo>
                  <a:lnTo>
                    <a:pt x="82" y="126"/>
                  </a:lnTo>
                  <a:lnTo>
                    <a:pt x="67" y="133"/>
                  </a:lnTo>
                  <a:lnTo>
                    <a:pt x="57" y="142"/>
                  </a:lnTo>
                  <a:lnTo>
                    <a:pt x="44" y="144"/>
                  </a:lnTo>
                  <a:lnTo>
                    <a:pt x="28" y="146"/>
                  </a:lnTo>
                  <a:lnTo>
                    <a:pt x="18" y="147"/>
                  </a:lnTo>
                  <a:lnTo>
                    <a:pt x="16" y="163"/>
                  </a:lnTo>
                  <a:lnTo>
                    <a:pt x="2" y="174"/>
                  </a:lnTo>
                  <a:lnTo>
                    <a:pt x="0" y="187"/>
                  </a:lnTo>
                  <a:lnTo>
                    <a:pt x="14" y="199"/>
                  </a:lnTo>
                  <a:lnTo>
                    <a:pt x="43" y="212"/>
                  </a:lnTo>
                  <a:lnTo>
                    <a:pt x="59" y="217"/>
                  </a:lnTo>
                  <a:lnTo>
                    <a:pt x="66" y="231"/>
                  </a:lnTo>
                  <a:lnTo>
                    <a:pt x="82" y="240"/>
                  </a:lnTo>
                  <a:lnTo>
                    <a:pt x="92" y="254"/>
                  </a:lnTo>
                  <a:lnTo>
                    <a:pt x="82" y="261"/>
                  </a:lnTo>
                  <a:lnTo>
                    <a:pt x="66" y="263"/>
                  </a:lnTo>
                  <a:lnTo>
                    <a:pt x="69" y="277"/>
                  </a:lnTo>
                  <a:lnTo>
                    <a:pt x="101" y="281"/>
                  </a:lnTo>
                  <a:lnTo>
                    <a:pt x="149" y="281"/>
                  </a:lnTo>
                  <a:lnTo>
                    <a:pt x="158" y="292"/>
                  </a:lnTo>
                  <a:lnTo>
                    <a:pt x="158" y="292"/>
                  </a:lnTo>
                  <a:lnTo>
                    <a:pt x="15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50">
              <a:extLst>
                <a:ext uri="{FF2B5EF4-FFF2-40B4-BE49-F238E27FC236}">
                  <a16:creationId xmlns:a16="http://schemas.microsoft.com/office/drawing/2014/main" id="{0A7CC512-1927-E067-ED4D-D5FE416A43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53029" y="9818595"/>
              <a:ext cx="614366" cy="478844"/>
            </a:xfrm>
            <a:custGeom>
              <a:avLst/>
              <a:gdLst>
                <a:gd name="T0" fmla="*/ 128 w 272"/>
                <a:gd name="T1" fmla="*/ 212 h 212"/>
                <a:gd name="T2" fmla="*/ 156 w 272"/>
                <a:gd name="T3" fmla="*/ 212 h 212"/>
                <a:gd name="T4" fmla="*/ 190 w 272"/>
                <a:gd name="T5" fmla="*/ 210 h 212"/>
                <a:gd name="T6" fmla="*/ 224 w 272"/>
                <a:gd name="T7" fmla="*/ 210 h 212"/>
                <a:gd name="T8" fmla="*/ 242 w 272"/>
                <a:gd name="T9" fmla="*/ 210 h 212"/>
                <a:gd name="T10" fmla="*/ 263 w 272"/>
                <a:gd name="T11" fmla="*/ 208 h 212"/>
                <a:gd name="T12" fmla="*/ 272 w 272"/>
                <a:gd name="T13" fmla="*/ 197 h 212"/>
                <a:gd name="T14" fmla="*/ 272 w 272"/>
                <a:gd name="T15" fmla="*/ 116 h 212"/>
                <a:gd name="T16" fmla="*/ 272 w 272"/>
                <a:gd name="T17" fmla="*/ 87 h 212"/>
                <a:gd name="T18" fmla="*/ 272 w 272"/>
                <a:gd name="T19" fmla="*/ 34 h 212"/>
                <a:gd name="T20" fmla="*/ 272 w 272"/>
                <a:gd name="T21" fmla="*/ 9 h 212"/>
                <a:gd name="T22" fmla="*/ 226 w 272"/>
                <a:gd name="T23" fmla="*/ 0 h 212"/>
                <a:gd name="T24" fmla="*/ 190 w 272"/>
                <a:gd name="T25" fmla="*/ 2 h 212"/>
                <a:gd name="T26" fmla="*/ 156 w 272"/>
                <a:gd name="T27" fmla="*/ 2 h 212"/>
                <a:gd name="T28" fmla="*/ 119 w 272"/>
                <a:gd name="T29" fmla="*/ 0 h 212"/>
                <a:gd name="T30" fmla="*/ 87 w 272"/>
                <a:gd name="T31" fmla="*/ 2 h 212"/>
                <a:gd name="T32" fmla="*/ 21 w 272"/>
                <a:gd name="T33" fmla="*/ 0 h 212"/>
                <a:gd name="T34" fmla="*/ 0 w 272"/>
                <a:gd name="T35" fmla="*/ 2 h 212"/>
                <a:gd name="T36" fmla="*/ 7 w 272"/>
                <a:gd name="T37" fmla="*/ 14 h 212"/>
                <a:gd name="T38" fmla="*/ 5 w 272"/>
                <a:gd name="T39" fmla="*/ 28 h 212"/>
                <a:gd name="T40" fmla="*/ 11 w 272"/>
                <a:gd name="T41" fmla="*/ 41 h 212"/>
                <a:gd name="T42" fmla="*/ 19 w 272"/>
                <a:gd name="T43" fmla="*/ 51 h 212"/>
                <a:gd name="T44" fmla="*/ 21 w 272"/>
                <a:gd name="T45" fmla="*/ 66 h 212"/>
                <a:gd name="T46" fmla="*/ 28 w 272"/>
                <a:gd name="T47" fmla="*/ 78 h 212"/>
                <a:gd name="T48" fmla="*/ 30 w 272"/>
                <a:gd name="T49" fmla="*/ 92 h 212"/>
                <a:gd name="T50" fmla="*/ 32 w 272"/>
                <a:gd name="T51" fmla="*/ 108 h 212"/>
                <a:gd name="T52" fmla="*/ 23 w 272"/>
                <a:gd name="T53" fmla="*/ 121 h 212"/>
                <a:gd name="T54" fmla="*/ 25 w 272"/>
                <a:gd name="T55" fmla="*/ 133 h 212"/>
                <a:gd name="T56" fmla="*/ 27 w 272"/>
                <a:gd name="T57" fmla="*/ 149 h 212"/>
                <a:gd name="T58" fmla="*/ 18 w 272"/>
                <a:gd name="T59" fmla="*/ 162 h 212"/>
                <a:gd name="T60" fmla="*/ 27 w 272"/>
                <a:gd name="T61" fmla="*/ 173 h 212"/>
                <a:gd name="T62" fmla="*/ 43 w 272"/>
                <a:gd name="T63" fmla="*/ 174 h 212"/>
                <a:gd name="T64" fmla="*/ 55 w 272"/>
                <a:gd name="T65" fmla="*/ 176 h 212"/>
                <a:gd name="T66" fmla="*/ 71 w 272"/>
                <a:gd name="T67" fmla="*/ 178 h 212"/>
                <a:gd name="T68" fmla="*/ 82 w 272"/>
                <a:gd name="T69" fmla="*/ 196 h 212"/>
                <a:gd name="T70" fmla="*/ 96 w 272"/>
                <a:gd name="T71" fmla="*/ 190 h 212"/>
                <a:gd name="T72" fmla="*/ 103 w 272"/>
                <a:gd name="T73" fmla="*/ 203 h 212"/>
                <a:gd name="T74" fmla="*/ 116 w 272"/>
                <a:gd name="T75" fmla="*/ 210 h 212"/>
                <a:gd name="T76" fmla="*/ 128 w 272"/>
                <a:gd name="T77" fmla="*/ 212 h 212"/>
                <a:gd name="T78" fmla="*/ 128 w 272"/>
                <a:gd name="T79" fmla="*/ 212 h 212"/>
                <a:gd name="T80" fmla="*/ 128 w 272"/>
                <a:gd name="T8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2" h="212">
                  <a:moveTo>
                    <a:pt x="128" y="212"/>
                  </a:moveTo>
                  <a:lnTo>
                    <a:pt x="156" y="212"/>
                  </a:lnTo>
                  <a:lnTo>
                    <a:pt x="190" y="210"/>
                  </a:lnTo>
                  <a:lnTo>
                    <a:pt x="224" y="210"/>
                  </a:lnTo>
                  <a:lnTo>
                    <a:pt x="242" y="210"/>
                  </a:lnTo>
                  <a:lnTo>
                    <a:pt x="263" y="208"/>
                  </a:lnTo>
                  <a:lnTo>
                    <a:pt x="272" y="197"/>
                  </a:lnTo>
                  <a:lnTo>
                    <a:pt x="272" y="116"/>
                  </a:lnTo>
                  <a:lnTo>
                    <a:pt x="272" y="87"/>
                  </a:lnTo>
                  <a:lnTo>
                    <a:pt x="272" y="34"/>
                  </a:lnTo>
                  <a:lnTo>
                    <a:pt x="272" y="9"/>
                  </a:lnTo>
                  <a:lnTo>
                    <a:pt x="226" y="0"/>
                  </a:lnTo>
                  <a:lnTo>
                    <a:pt x="190" y="2"/>
                  </a:lnTo>
                  <a:lnTo>
                    <a:pt x="156" y="2"/>
                  </a:lnTo>
                  <a:lnTo>
                    <a:pt x="119" y="0"/>
                  </a:lnTo>
                  <a:lnTo>
                    <a:pt x="87" y="2"/>
                  </a:lnTo>
                  <a:lnTo>
                    <a:pt x="21" y="0"/>
                  </a:lnTo>
                  <a:lnTo>
                    <a:pt x="0" y="2"/>
                  </a:lnTo>
                  <a:lnTo>
                    <a:pt x="7" y="14"/>
                  </a:lnTo>
                  <a:lnTo>
                    <a:pt x="5" y="28"/>
                  </a:lnTo>
                  <a:lnTo>
                    <a:pt x="11" y="41"/>
                  </a:lnTo>
                  <a:lnTo>
                    <a:pt x="19" y="51"/>
                  </a:lnTo>
                  <a:lnTo>
                    <a:pt x="21" y="66"/>
                  </a:lnTo>
                  <a:lnTo>
                    <a:pt x="28" y="78"/>
                  </a:lnTo>
                  <a:lnTo>
                    <a:pt x="30" y="92"/>
                  </a:lnTo>
                  <a:lnTo>
                    <a:pt x="32" y="108"/>
                  </a:lnTo>
                  <a:lnTo>
                    <a:pt x="23" y="121"/>
                  </a:lnTo>
                  <a:lnTo>
                    <a:pt x="25" y="133"/>
                  </a:lnTo>
                  <a:lnTo>
                    <a:pt x="27" y="149"/>
                  </a:lnTo>
                  <a:lnTo>
                    <a:pt x="18" y="162"/>
                  </a:lnTo>
                  <a:lnTo>
                    <a:pt x="27" y="173"/>
                  </a:lnTo>
                  <a:lnTo>
                    <a:pt x="43" y="174"/>
                  </a:lnTo>
                  <a:lnTo>
                    <a:pt x="55" y="176"/>
                  </a:lnTo>
                  <a:lnTo>
                    <a:pt x="71" y="178"/>
                  </a:lnTo>
                  <a:lnTo>
                    <a:pt x="82" y="196"/>
                  </a:lnTo>
                  <a:lnTo>
                    <a:pt x="96" y="190"/>
                  </a:lnTo>
                  <a:lnTo>
                    <a:pt x="103" y="203"/>
                  </a:lnTo>
                  <a:lnTo>
                    <a:pt x="116" y="210"/>
                  </a:lnTo>
                  <a:lnTo>
                    <a:pt x="128" y="212"/>
                  </a:lnTo>
                  <a:lnTo>
                    <a:pt x="128" y="212"/>
                  </a:lnTo>
                  <a:lnTo>
                    <a:pt x="128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51">
              <a:extLst>
                <a:ext uri="{FF2B5EF4-FFF2-40B4-BE49-F238E27FC236}">
                  <a16:creationId xmlns:a16="http://schemas.microsoft.com/office/drawing/2014/main" id="{8584E766-AE1D-A1AC-6B52-6E375CA60F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82995" y="8917374"/>
              <a:ext cx="887669" cy="1163230"/>
            </a:xfrm>
            <a:custGeom>
              <a:avLst/>
              <a:gdLst>
                <a:gd name="T0" fmla="*/ 133 w 393"/>
                <a:gd name="T1" fmla="*/ 515 h 515"/>
                <a:gd name="T2" fmla="*/ 218 w 393"/>
                <a:gd name="T3" fmla="*/ 427 h 515"/>
                <a:gd name="T4" fmla="*/ 318 w 393"/>
                <a:gd name="T5" fmla="*/ 328 h 515"/>
                <a:gd name="T6" fmla="*/ 336 w 393"/>
                <a:gd name="T7" fmla="*/ 306 h 515"/>
                <a:gd name="T8" fmla="*/ 329 w 393"/>
                <a:gd name="T9" fmla="*/ 292 h 515"/>
                <a:gd name="T10" fmla="*/ 343 w 393"/>
                <a:gd name="T11" fmla="*/ 276 h 515"/>
                <a:gd name="T12" fmla="*/ 348 w 393"/>
                <a:gd name="T13" fmla="*/ 296 h 515"/>
                <a:gd name="T14" fmla="*/ 393 w 393"/>
                <a:gd name="T15" fmla="*/ 249 h 515"/>
                <a:gd name="T16" fmla="*/ 380 w 393"/>
                <a:gd name="T17" fmla="*/ 237 h 515"/>
                <a:gd name="T18" fmla="*/ 315 w 393"/>
                <a:gd name="T19" fmla="*/ 272 h 515"/>
                <a:gd name="T20" fmla="*/ 300 w 393"/>
                <a:gd name="T21" fmla="*/ 283 h 515"/>
                <a:gd name="T22" fmla="*/ 213 w 393"/>
                <a:gd name="T23" fmla="*/ 102 h 515"/>
                <a:gd name="T24" fmla="*/ 192 w 393"/>
                <a:gd name="T25" fmla="*/ 46 h 515"/>
                <a:gd name="T26" fmla="*/ 181 w 393"/>
                <a:gd name="T27" fmla="*/ 29 h 515"/>
                <a:gd name="T28" fmla="*/ 154 w 393"/>
                <a:gd name="T29" fmla="*/ 0 h 515"/>
                <a:gd name="T30" fmla="*/ 106 w 393"/>
                <a:gd name="T31" fmla="*/ 48 h 515"/>
                <a:gd name="T32" fmla="*/ 55 w 393"/>
                <a:gd name="T33" fmla="*/ 103 h 515"/>
                <a:gd name="T34" fmla="*/ 69 w 393"/>
                <a:gd name="T35" fmla="*/ 121 h 515"/>
                <a:gd name="T36" fmla="*/ 39 w 393"/>
                <a:gd name="T37" fmla="*/ 150 h 515"/>
                <a:gd name="T38" fmla="*/ 32 w 393"/>
                <a:gd name="T39" fmla="*/ 159 h 515"/>
                <a:gd name="T40" fmla="*/ 21 w 393"/>
                <a:gd name="T41" fmla="*/ 171 h 515"/>
                <a:gd name="T42" fmla="*/ 0 w 393"/>
                <a:gd name="T43" fmla="*/ 191 h 515"/>
                <a:gd name="T44" fmla="*/ 42 w 393"/>
                <a:gd name="T45" fmla="*/ 235 h 515"/>
                <a:gd name="T46" fmla="*/ 65 w 393"/>
                <a:gd name="T47" fmla="*/ 256 h 515"/>
                <a:gd name="T48" fmla="*/ 42 w 393"/>
                <a:gd name="T49" fmla="*/ 280 h 515"/>
                <a:gd name="T50" fmla="*/ 56 w 393"/>
                <a:gd name="T51" fmla="*/ 301 h 515"/>
                <a:gd name="T52" fmla="*/ 42 w 393"/>
                <a:gd name="T53" fmla="*/ 312 h 515"/>
                <a:gd name="T54" fmla="*/ 30 w 393"/>
                <a:gd name="T55" fmla="*/ 328 h 515"/>
                <a:gd name="T56" fmla="*/ 42 w 393"/>
                <a:gd name="T57" fmla="*/ 342 h 515"/>
                <a:gd name="T58" fmla="*/ 56 w 393"/>
                <a:gd name="T59" fmla="*/ 347 h 515"/>
                <a:gd name="T60" fmla="*/ 60 w 393"/>
                <a:gd name="T61" fmla="*/ 372 h 515"/>
                <a:gd name="T62" fmla="*/ 62 w 393"/>
                <a:gd name="T63" fmla="*/ 386 h 515"/>
                <a:gd name="T64" fmla="*/ 69 w 393"/>
                <a:gd name="T65" fmla="*/ 406 h 515"/>
                <a:gd name="T66" fmla="*/ 64 w 393"/>
                <a:gd name="T67" fmla="*/ 422 h 515"/>
                <a:gd name="T68" fmla="*/ 76 w 393"/>
                <a:gd name="T69" fmla="*/ 429 h 515"/>
                <a:gd name="T70" fmla="*/ 65 w 393"/>
                <a:gd name="T71" fmla="*/ 438 h 515"/>
                <a:gd name="T72" fmla="*/ 76 w 393"/>
                <a:gd name="T73" fmla="*/ 452 h 515"/>
                <a:gd name="T74" fmla="*/ 89 w 393"/>
                <a:gd name="T75" fmla="*/ 459 h 515"/>
                <a:gd name="T76" fmla="*/ 103 w 393"/>
                <a:gd name="T77" fmla="*/ 472 h 515"/>
                <a:gd name="T78" fmla="*/ 119 w 393"/>
                <a:gd name="T79" fmla="*/ 481 h 515"/>
                <a:gd name="T80" fmla="*/ 122 w 393"/>
                <a:gd name="T81" fmla="*/ 497 h 515"/>
                <a:gd name="T82" fmla="*/ 131 w 393"/>
                <a:gd name="T83" fmla="*/ 511 h 515"/>
                <a:gd name="T84" fmla="*/ 133 w 393"/>
                <a:gd name="T85" fmla="*/ 515 h 515"/>
                <a:gd name="T86" fmla="*/ 133 w 393"/>
                <a:gd name="T87" fmla="*/ 515 h 515"/>
                <a:gd name="T88" fmla="*/ 133 w 393"/>
                <a:gd name="T8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93" h="515">
                  <a:moveTo>
                    <a:pt x="133" y="515"/>
                  </a:moveTo>
                  <a:lnTo>
                    <a:pt x="218" y="427"/>
                  </a:lnTo>
                  <a:lnTo>
                    <a:pt x="318" y="328"/>
                  </a:lnTo>
                  <a:lnTo>
                    <a:pt x="336" y="306"/>
                  </a:lnTo>
                  <a:lnTo>
                    <a:pt x="329" y="292"/>
                  </a:lnTo>
                  <a:lnTo>
                    <a:pt x="343" y="276"/>
                  </a:lnTo>
                  <a:lnTo>
                    <a:pt x="348" y="296"/>
                  </a:lnTo>
                  <a:lnTo>
                    <a:pt x="393" y="249"/>
                  </a:lnTo>
                  <a:lnTo>
                    <a:pt x="380" y="237"/>
                  </a:lnTo>
                  <a:lnTo>
                    <a:pt x="315" y="272"/>
                  </a:lnTo>
                  <a:lnTo>
                    <a:pt x="300" y="283"/>
                  </a:lnTo>
                  <a:lnTo>
                    <a:pt x="213" y="102"/>
                  </a:lnTo>
                  <a:lnTo>
                    <a:pt x="192" y="46"/>
                  </a:lnTo>
                  <a:lnTo>
                    <a:pt x="181" y="29"/>
                  </a:lnTo>
                  <a:lnTo>
                    <a:pt x="154" y="0"/>
                  </a:lnTo>
                  <a:lnTo>
                    <a:pt x="106" y="48"/>
                  </a:lnTo>
                  <a:lnTo>
                    <a:pt x="55" y="103"/>
                  </a:lnTo>
                  <a:lnTo>
                    <a:pt x="69" y="121"/>
                  </a:lnTo>
                  <a:lnTo>
                    <a:pt x="39" y="150"/>
                  </a:lnTo>
                  <a:lnTo>
                    <a:pt x="32" y="159"/>
                  </a:lnTo>
                  <a:lnTo>
                    <a:pt x="21" y="171"/>
                  </a:lnTo>
                  <a:lnTo>
                    <a:pt x="0" y="191"/>
                  </a:lnTo>
                  <a:lnTo>
                    <a:pt x="42" y="235"/>
                  </a:lnTo>
                  <a:lnTo>
                    <a:pt x="65" y="256"/>
                  </a:lnTo>
                  <a:lnTo>
                    <a:pt x="42" y="280"/>
                  </a:lnTo>
                  <a:lnTo>
                    <a:pt x="56" y="301"/>
                  </a:lnTo>
                  <a:lnTo>
                    <a:pt x="42" y="312"/>
                  </a:lnTo>
                  <a:lnTo>
                    <a:pt x="30" y="328"/>
                  </a:lnTo>
                  <a:lnTo>
                    <a:pt x="42" y="342"/>
                  </a:lnTo>
                  <a:lnTo>
                    <a:pt x="56" y="347"/>
                  </a:lnTo>
                  <a:lnTo>
                    <a:pt x="60" y="372"/>
                  </a:lnTo>
                  <a:lnTo>
                    <a:pt x="62" y="386"/>
                  </a:lnTo>
                  <a:lnTo>
                    <a:pt x="69" y="406"/>
                  </a:lnTo>
                  <a:lnTo>
                    <a:pt x="64" y="422"/>
                  </a:lnTo>
                  <a:lnTo>
                    <a:pt x="76" y="429"/>
                  </a:lnTo>
                  <a:lnTo>
                    <a:pt x="65" y="438"/>
                  </a:lnTo>
                  <a:lnTo>
                    <a:pt x="76" y="452"/>
                  </a:lnTo>
                  <a:lnTo>
                    <a:pt x="89" y="459"/>
                  </a:lnTo>
                  <a:lnTo>
                    <a:pt x="103" y="472"/>
                  </a:lnTo>
                  <a:lnTo>
                    <a:pt x="119" y="481"/>
                  </a:lnTo>
                  <a:lnTo>
                    <a:pt x="122" y="497"/>
                  </a:lnTo>
                  <a:lnTo>
                    <a:pt x="131" y="511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3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52">
              <a:extLst>
                <a:ext uri="{FF2B5EF4-FFF2-40B4-BE49-F238E27FC236}">
                  <a16:creationId xmlns:a16="http://schemas.microsoft.com/office/drawing/2014/main" id="{2AC96FF5-9F59-AC3E-93C7-61309A9835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28801" y="9267473"/>
              <a:ext cx="743112" cy="555640"/>
            </a:xfrm>
            <a:custGeom>
              <a:avLst/>
              <a:gdLst>
                <a:gd name="T0" fmla="*/ 327 w 329"/>
                <a:gd name="T1" fmla="*/ 244 h 246"/>
                <a:gd name="T2" fmla="*/ 327 w 329"/>
                <a:gd name="T3" fmla="*/ 194 h 246"/>
                <a:gd name="T4" fmla="*/ 329 w 329"/>
                <a:gd name="T5" fmla="*/ 160 h 246"/>
                <a:gd name="T6" fmla="*/ 327 w 329"/>
                <a:gd name="T7" fmla="*/ 114 h 246"/>
                <a:gd name="T8" fmla="*/ 327 w 329"/>
                <a:gd name="T9" fmla="*/ 98 h 246"/>
                <a:gd name="T10" fmla="*/ 329 w 329"/>
                <a:gd name="T11" fmla="*/ 85 h 246"/>
                <a:gd name="T12" fmla="*/ 329 w 329"/>
                <a:gd name="T13" fmla="*/ 50 h 246"/>
                <a:gd name="T14" fmla="*/ 320 w 329"/>
                <a:gd name="T15" fmla="*/ 39 h 246"/>
                <a:gd name="T16" fmla="*/ 329 w 329"/>
                <a:gd name="T17" fmla="*/ 4 h 246"/>
                <a:gd name="T18" fmla="*/ 277 w 329"/>
                <a:gd name="T19" fmla="*/ 4 h 246"/>
                <a:gd name="T20" fmla="*/ 254 w 329"/>
                <a:gd name="T21" fmla="*/ 2 h 246"/>
                <a:gd name="T22" fmla="*/ 240 w 329"/>
                <a:gd name="T23" fmla="*/ 9 h 246"/>
                <a:gd name="T24" fmla="*/ 210 w 329"/>
                <a:gd name="T25" fmla="*/ 2 h 246"/>
                <a:gd name="T26" fmla="*/ 140 w 329"/>
                <a:gd name="T27" fmla="*/ 4 h 246"/>
                <a:gd name="T28" fmla="*/ 115 w 329"/>
                <a:gd name="T29" fmla="*/ 0 h 246"/>
                <a:gd name="T30" fmla="*/ 103 w 329"/>
                <a:gd name="T31" fmla="*/ 5 h 246"/>
                <a:gd name="T32" fmla="*/ 94 w 329"/>
                <a:gd name="T33" fmla="*/ 18 h 246"/>
                <a:gd name="T34" fmla="*/ 80 w 329"/>
                <a:gd name="T35" fmla="*/ 25 h 246"/>
                <a:gd name="T36" fmla="*/ 64 w 329"/>
                <a:gd name="T37" fmla="*/ 30 h 246"/>
                <a:gd name="T38" fmla="*/ 53 w 329"/>
                <a:gd name="T39" fmla="*/ 41 h 246"/>
                <a:gd name="T40" fmla="*/ 44 w 329"/>
                <a:gd name="T41" fmla="*/ 53 h 246"/>
                <a:gd name="T42" fmla="*/ 37 w 329"/>
                <a:gd name="T43" fmla="*/ 62 h 246"/>
                <a:gd name="T44" fmla="*/ 30 w 329"/>
                <a:gd name="T45" fmla="*/ 71 h 246"/>
                <a:gd name="T46" fmla="*/ 17 w 329"/>
                <a:gd name="T47" fmla="*/ 82 h 246"/>
                <a:gd name="T48" fmla="*/ 7 w 329"/>
                <a:gd name="T49" fmla="*/ 91 h 246"/>
                <a:gd name="T50" fmla="*/ 3 w 329"/>
                <a:gd name="T51" fmla="*/ 103 h 246"/>
                <a:gd name="T52" fmla="*/ 1 w 329"/>
                <a:gd name="T53" fmla="*/ 116 h 246"/>
                <a:gd name="T54" fmla="*/ 0 w 329"/>
                <a:gd name="T55" fmla="*/ 128 h 246"/>
                <a:gd name="T56" fmla="*/ 7 w 329"/>
                <a:gd name="T57" fmla="*/ 142 h 246"/>
                <a:gd name="T58" fmla="*/ 16 w 329"/>
                <a:gd name="T59" fmla="*/ 150 h 246"/>
                <a:gd name="T60" fmla="*/ 17 w 329"/>
                <a:gd name="T61" fmla="*/ 164 h 246"/>
                <a:gd name="T62" fmla="*/ 23 w 329"/>
                <a:gd name="T63" fmla="*/ 176 h 246"/>
                <a:gd name="T64" fmla="*/ 35 w 329"/>
                <a:gd name="T65" fmla="*/ 185 h 246"/>
                <a:gd name="T66" fmla="*/ 35 w 329"/>
                <a:gd name="T67" fmla="*/ 201 h 246"/>
                <a:gd name="T68" fmla="*/ 41 w 329"/>
                <a:gd name="T69" fmla="*/ 214 h 246"/>
                <a:gd name="T70" fmla="*/ 39 w 329"/>
                <a:gd name="T71" fmla="*/ 233 h 246"/>
                <a:gd name="T72" fmla="*/ 53 w 329"/>
                <a:gd name="T73" fmla="*/ 239 h 246"/>
                <a:gd name="T74" fmla="*/ 69 w 329"/>
                <a:gd name="T75" fmla="*/ 244 h 246"/>
                <a:gd name="T76" fmla="*/ 140 w 329"/>
                <a:gd name="T77" fmla="*/ 246 h 246"/>
                <a:gd name="T78" fmla="*/ 171 w 329"/>
                <a:gd name="T79" fmla="*/ 244 h 246"/>
                <a:gd name="T80" fmla="*/ 211 w 329"/>
                <a:gd name="T81" fmla="*/ 246 h 246"/>
                <a:gd name="T82" fmla="*/ 244 w 329"/>
                <a:gd name="T83" fmla="*/ 246 h 246"/>
                <a:gd name="T84" fmla="*/ 279 w 329"/>
                <a:gd name="T85" fmla="*/ 244 h 246"/>
                <a:gd name="T86" fmla="*/ 327 w 329"/>
                <a:gd name="T87" fmla="*/ 244 h 246"/>
                <a:gd name="T88" fmla="*/ 327 w 329"/>
                <a:gd name="T89" fmla="*/ 244 h 246"/>
                <a:gd name="T90" fmla="*/ 327 w 329"/>
                <a:gd name="T91" fmla="*/ 24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9" h="246">
                  <a:moveTo>
                    <a:pt x="327" y="244"/>
                  </a:moveTo>
                  <a:lnTo>
                    <a:pt x="327" y="194"/>
                  </a:lnTo>
                  <a:lnTo>
                    <a:pt x="329" y="160"/>
                  </a:lnTo>
                  <a:lnTo>
                    <a:pt x="327" y="114"/>
                  </a:lnTo>
                  <a:lnTo>
                    <a:pt x="327" y="98"/>
                  </a:lnTo>
                  <a:lnTo>
                    <a:pt x="329" y="85"/>
                  </a:lnTo>
                  <a:lnTo>
                    <a:pt x="329" y="50"/>
                  </a:lnTo>
                  <a:lnTo>
                    <a:pt x="320" y="39"/>
                  </a:lnTo>
                  <a:lnTo>
                    <a:pt x="329" y="4"/>
                  </a:lnTo>
                  <a:lnTo>
                    <a:pt x="277" y="4"/>
                  </a:lnTo>
                  <a:lnTo>
                    <a:pt x="254" y="2"/>
                  </a:lnTo>
                  <a:lnTo>
                    <a:pt x="240" y="9"/>
                  </a:lnTo>
                  <a:lnTo>
                    <a:pt x="210" y="2"/>
                  </a:lnTo>
                  <a:lnTo>
                    <a:pt x="140" y="4"/>
                  </a:lnTo>
                  <a:lnTo>
                    <a:pt x="115" y="0"/>
                  </a:lnTo>
                  <a:lnTo>
                    <a:pt x="103" y="5"/>
                  </a:lnTo>
                  <a:lnTo>
                    <a:pt x="94" y="18"/>
                  </a:lnTo>
                  <a:lnTo>
                    <a:pt x="80" y="25"/>
                  </a:lnTo>
                  <a:lnTo>
                    <a:pt x="64" y="30"/>
                  </a:lnTo>
                  <a:lnTo>
                    <a:pt x="53" y="41"/>
                  </a:lnTo>
                  <a:lnTo>
                    <a:pt x="44" y="53"/>
                  </a:lnTo>
                  <a:lnTo>
                    <a:pt x="37" y="62"/>
                  </a:lnTo>
                  <a:lnTo>
                    <a:pt x="30" y="71"/>
                  </a:lnTo>
                  <a:lnTo>
                    <a:pt x="17" y="82"/>
                  </a:lnTo>
                  <a:lnTo>
                    <a:pt x="7" y="91"/>
                  </a:lnTo>
                  <a:lnTo>
                    <a:pt x="3" y="103"/>
                  </a:lnTo>
                  <a:lnTo>
                    <a:pt x="1" y="116"/>
                  </a:lnTo>
                  <a:lnTo>
                    <a:pt x="0" y="128"/>
                  </a:lnTo>
                  <a:lnTo>
                    <a:pt x="7" y="142"/>
                  </a:lnTo>
                  <a:lnTo>
                    <a:pt x="16" y="150"/>
                  </a:lnTo>
                  <a:lnTo>
                    <a:pt x="17" y="164"/>
                  </a:lnTo>
                  <a:lnTo>
                    <a:pt x="23" y="176"/>
                  </a:lnTo>
                  <a:lnTo>
                    <a:pt x="35" y="185"/>
                  </a:lnTo>
                  <a:lnTo>
                    <a:pt x="35" y="201"/>
                  </a:lnTo>
                  <a:lnTo>
                    <a:pt x="41" y="214"/>
                  </a:lnTo>
                  <a:lnTo>
                    <a:pt x="39" y="233"/>
                  </a:lnTo>
                  <a:lnTo>
                    <a:pt x="53" y="239"/>
                  </a:lnTo>
                  <a:lnTo>
                    <a:pt x="69" y="244"/>
                  </a:lnTo>
                  <a:lnTo>
                    <a:pt x="140" y="246"/>
                  </a:lnTo>
                  <a:lnTo>
                    <a:pt x="171" y="244"/>
                  </a:lnTo>
                  <a:lnTo>
                    <a:pt x="211" y="246"/>
                  </a:lnTo>
                  <a:lnTo>
                    <a:pt x="244" y="246"/>
                  </a:lnTo>
                  <a:lnTo>
                    <a:pt x="279" y="244"/>
                  </a:lnTo>
                  <a:lnTo>
                    <a:pt x="327" y="244"/>
                  </a:lnTo>
                  <a:lnTo>
                    <a:pt x="327" y="244"/>
                  </a:lnTo>
                  <a:lnTo>
                    <a:pt x="327" y="24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53">
              <a:extLst>
                <a:ext uri="{FF2B5EF4-FFF2-40B4-BE49-F238E27FC236}">
                  <a16:creationId xmlns:a16="http://schemas.microsoft.com/office/drawing/2014/main" id="{77F4BD47-0B76-9792-9A8E-5489FE02E0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9207" y="8431754"/>
              <a:ext cx="659540" cy="851530"/>
            </a:xfrm>
            <a:custGeom>
              <a:avLst/>
              <a:gdLst>
                <a:gd name="T0" fmla="*/ 121 w 292"/>
                <a:gd name="T1" fmla="*/ 377 h 377"/>
                <a:gd name="T2" fmla="*/ 144 w 292"/>
                <a:gd name="T3" fmla="*/ 374 h 377"/>
                <a:gd name="T4" fmla="*/ 187 w 292"/>
                <a:gd name="T5" fmla="*/ 372 h 377"/>
                <a:gd name="T6" fmla="*/ 198 w 292"/>
                <a:gd name="T7" fmla="*/ 358 h 377"/>
                <a:gd name="T8" fmla="*/ 210 w 292"/>
                <a:gd name="T9" fmla="*/ 340 h 377"/>
                <a:gd name="T10" fmla="*/ 219 w 292"/>
                <a:gd name="T11" fmla="*/ 327 h 377"/>
                <a:gd name="T12" fmla="*/ 258 w 292"/>
                <a:gd name="T13" fmla="*/ 265 h 377"/>
                <a:gd name="T14" fmla="*/ 273 w 292"/>
                <a:gd name="T15" fmla="*/ 276 h 377"/>
                <a:gd name="T16" fmla="*/ 281 w 292"/>
                <a:gd name="T17" fmla="*/ 265 h 377"/>
                <a:gd name="T18" fmla="*/ 292 w 292"/>
                <a:gd name="T19" fmla="*/ 253 h 377"/>
                <a:gd name="T20" fmla="*/ 287 w 292"/>
                <a:gd name="T21" fmla="*/ 238 h 377"/>
                <a:gd name="T22" fmla="*/ 280 w 292"/>
                <a:gd name="T23" fmla="*/ 226 h 377"/>
                <a:gd name="T24" fmla="*/ 285 w 292"/>
                <a:gd name="T25" fmla="*/ 210 h 377"/>
                <a:gd name="T26" fmla="*/ 283 w 292"/>
                <a:gd name="T27" fmla="*/ 197 h 377"/>
                <a:gd name="T28" fmla="*/ 285 w 292"/>
                <a:gd name="T29" fmla="*/ 183 h 377"/>
                <a:gd name="T30" fmla="*/ 269 w 292"/>
                <a:gd name="T31" fmla="*/ 180 h 377"/>
                <a:gd name="T32" fmla="*/ 256 w 292"/>
                <a:gd name="T33" fmla="*/ 171 h 377"/>
                <a:gd name="T34" fmla="*/ 253 w 292"/>
                <a:gd name="T35" fmla="*/ 158 h 377"/>
                <a:gd name="T36" fmla="*/ 248 w 292"/>
                <a:gd name="T37" fmla="*/ 144 h 377"/>
                <a:gd name="T38" fmla="*/ 242 w 292"/>
                <a:gd name="T39" fmla="*/ 128 h 377"/>
                <a:gd name="T40" fmla="*/ 237 w 292"/>
                <a:gd name="T41" fmla="*/ 117 h 377"/>
                <a:gd name="T42" fmla="*/ 246 w 292"/>
                <a:gd name="T43" fmla="*/ 101 h 377"/>
                <a:gd name="T44" fmla="*/ 244 w 292"/>
                <a:gd name="T45" fmla="*/ 89 h 377"/>
                <a:gd name="T46" fmla="*/ 246 w 292"/>
                <a:gd name="T47" fmla="*/ 76 h 377"/>
                <a:gd name="T48" fmla="*/ 244 w 292"/>
                <a:gd name="T49" fmla="*/ 62 h 377"/>
                <a:gd name="T50" fmla="*/ 237 w 292"/>
                <a:gd name="T51" fmla="*/ 50 h 377"/>
                <a:gd name="T52" fmla="*/ 232 w 292"/>
                <a:gd name="T53" fmla="*/ 35 h 377"/>
                <a:gd name="T54" fmla="*/ 223 w 292"/>
                <a:gd name="T55" fmla="*/ 28 h 377"/>
                <a:gd name="T56" fmla="*/ 207 w 292"/>
                <a:gd name="T57" fmla="*/ 26 h 377"/>
                <a:gd name="T58" fmla="*/ 194 w 292"/>
                <a:gd name="T59" fmla="*/ 25 h 377"/>
                <a:gd name="T60" fmla="*/ 185 w 292"/>
                <a:gd name="T61" fmla="*/ 23 h 377"/>
                <a:gd name="T62" fmla="*/ 169 w 292"/>
                <a:gd name="T63" fmla="*/ 18 h 377"/>
                <a:gd name="T64" fmla="*/ 153 w 292"/>
                <a:gd name="T65" fmla="*/ 12 h 377"/>
                <a:gd name="T66" fmla="*/ 137 w 292"/>
                <a:gd name="T67" fmla="*/ 10 h 377"/>
                <a:gd name="T68" fmla="*/ 127 w 292"/>
                <a:gd name="T69" fmla="*/ 0 h 377"/>
                <a:gd name="T70" fmla="*/ 118 w 292"/>
                <a:gd name="T71" fmla="*/ 9 h 377"/>
                <a:gd name="T72" fmla="*/ 114 w 292"/>
                <a:gd name="T73" fmla="*/ 37 h 377"/>
                <a:gd name="T74" fmla="*/ 98 w 292"/>
                <a:gd name="T75" fmla="*/ 35 h 377"/>
                <a:gd name="T76" fmla="*/ 100 w 292"/>
                <a:gd name="T77" fmla="*/ 51 h 377"/>
                <a:gd name="T78" fmla="*/ 107 w 292"/>
                <a:gd name="T79" fmla="*/ 71 h 377"/>
                <a:gd name="T80" fmla="*/ 107 w 292"/>
                <a:gd name="T81" fmla="*/ 94 h 377"/>
                <a:gd name="T82" fmla="*/ 109 w 292"/>
                <a:gd name="T83" fmla="*/ 146 h 377"/>
                <a:gd name="T84" fmla="*/ 95 w 292"/>
                <a:gd name="T85" fmla="*/ 151 h 377"/>
                <a:gd name="T86" fmla="*/ 86 w 292"/>
                <a:gd name="T87" fmla="*/ 172 h 377"/>
                <a:gd name="T88" fmla="*/ 62 w 292"/>
                <a:gd name="T89" fmla="*/ 169 h 377"/>
                <a:gd name="T90" fmla="*/ 45 w 292"/>
                <a:gd name="T91" fmla="*/ 180 h 377"/>
                <a:gd name="T92" fmla="*/ 46 w 292"/>
                <a:gd name="T93" fmla="*/ 226 h 377"/>
                <a:gd name="T94" fmla="*/ 34 w 292"/>
                <a:gd name="T95" fmla="*/ 228 h 377"/>
                <a:gd name="T96" fmla="*/ 18 w 292"/>
                <a:gd name="T97" fmla="*/ 215 h 377"/>
                <a:gd name="T98" fmla="*/ 9 w 292"/>
                <a:gd name="T99" fmla="*/ 204 h 377"/>
                <a:gd name="T100" fmla="*/ 9 w 292"/>
                <a:gd name="T101" fmla="*/ 235 h 377"/>
                <a:gd name="T102" fmla="*/ 16 w 292"/>
                <a:gd name="T103" fmla="*/ 286 h 377"/>
                <a:gd name="T104" fmla="*/ 0 w 292"/>
                <a:gd name="T105" fmla="*/ 288 h 377"/>
                <a:gd name="T106" fmla="*/ 0 w 292"/>
                <a:gd name="T107" fmla="*/ 308 h 377"/>
                <a:gd name="T108" fmla="*/ 9 w 292"/>
                <a:gd name="T109" fmla="*/ 320 h 377"/>
                <a:gd name="T110" fmla="*/ 9 w 292"/>
                <a:gd name="T111" fmla="*/ 343 h 377"/>
                <a:gd name="T112" fmla="*/ 9 w 292"/>
                <a:gd name="T113" fmla="*/ 372 h 377"/>
                <a:gd name="T114" fmla="*/ 73 w 292"/>
                <a:gd name="T115" fmla="*/ 370 h 377"/>
                <a:gd name="T116" fmla="*/ 109 w 292"/>
                <a:gd name="T117" fmla="*/ 372 h 377"/>
                <a:gd name="T118" fmla="*/ 121 w 292"/>
                <a:gd name="T119" fmla="*/ 377 h 377"/>
                <a:gd name="T120" fmla="*/ 121 w 292"/>
                <a:gd name="T121" fmla="*/ 377 h 377"/>
                <a:gd name="T122" fmla="*/ 121 w 292"/>
                <a:gd name="T123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2" h="377">
                  <a:moveTo>
                    <a:pt x="121" y="377"/>
                  </a:moveTo>
                  <a:lnTo>
                    <a:pt x="144" y="374"/>
                  </a:lnTo>
                  <a:lnTo>
                    <a:pt x="187" y="372"/>
                  </a:lnTo>
                  <a:lnTo>
                    <a:pt x="198" y="358"/>
                  </a:lnTo>
                  <a:lnTo>
                    <a:pt x="210" y="340"/>
                  </a:lnTo>
                  <a:lnTo>
                    <a:pt x="219" y="327"/>
                  </a:lnTo>
                  <a:lnTo>
                    <a:pt x="258" y="265"/>
                  </a:lnTo>
                  <a:lnTo>
                    <a:pt x="273" y="276"/>
                  </a:lnTo>
                  <a:lnTo>
                    <a:pt x="281" y="265"/>
                  </a:lnTo>
                  <a:lnTo>
                    <a:pt x="292" y="253"/>
                  </a:lnTo>
                  <a:lnTo>
                    <a:pt x="287" y="238"/>
                  </a:lnTo>
                  <a:lnTo>
                    <a:pt x="280" y="226"/>
                  </a:lnTo>
                  <a:lnTo>
                    <a:pt x="285" y="210"/>
                  </a:lnTo>
                  <a:lnTo>
                    <a:pt x="283" y="197"/>
                  </a:lnTo>
                  <a:lnTo>
                    <a:pt x="285" y="183"/>
                  </a:lnTo>
                  <a:lnTo>
                    <a:pt x="269" y="180"/>
                  </a:lnTo>
                  <a:lnTo>
                    <a:pt x="256" y="171"/>
                  </a:lnTo>
                  <a:lnTo>
                    <a:pt x="253" y="158"/>
                  </a:lnTo>
                  <a:lnTo>
                    <a:pt x="248" y="144"/>
                  </a:lnTo>
                  <a:lnTo>
                    <a:pt x="242" y="128"/>
                  </a:lnTo>
                  <a:lnTo>
                    <a:pt x="237" y="117"/>
                  </a:lnTo>
                  <a:lnTo>
                    <a:pt x="246" y="101"/>
                  </a:lnTo>
                  <a:lnTo>
                    <a:pt x="244" y="89"/>
                  </a:lnTo>
                  <a:lnTo>
                    <a:pt x="246" y="76"/>
                  </a:lnTo>
                  <a:lnTo>
                    <a:pt x="244" y="62"/>
                  </a:lnTo>
                  <a:lnTo>
                    <a:pt x="237" y="50"/>
                  </a:lnTo>
                  <a:lnTo>
                    <a:pt x="232" y="35"/>
                  </a:lnTo>
                  <a:lnTo>
                    <a:pt x="223" y="28"/>
                  </a:lnTo>
                  <a:lnTo>
                    <a:pt x="207" y="26"/>
                  </a:lnTo>
                  <a:lnTo>
                    <a:pt x="194" y="25"/>
                  </a:lnTo>
                  <a:lnTo>
                    <a:pt x="185" y="23"/>
                  </a:lnTo>
                  <a:lnTo>
                    <a:pt x="169" y="18"/>
                  </a:lnTo>
                  <a:lnTo>
                    <a:pt x="153" y="12"/>
                  </a:lnTo>
                  <a:lnTo>
                    <a:pt x="137" y="10"/>
                  </a:lnTo>
                  <a:lnTo>
                    <a:pt x="127" y="0"/>
                  </a:lnTo>
                  <a:lnTo>
                    <a:pt x="118" y="9"/>
                  </a:lnTo>
                  <a:lnTo>
                    <a:pt x="114" y="37"/>
                  </a:lnTo>
                  <a:lnTo>
                    <a:pt x="98" y="35"/>
                  </a:lnTo>
                  <a:lnTo>
                    <a:pt x="100" y="51"/>
                  </a:lnTo>
                  <a:lnTo>
                    <a:pt x="107" y="71"/>
                  </a:lnTo>
                  <a:lnTo>
                    <a:pt x="107" y="94"/>
                  </a:lnTo>
                  <a:lnTo>
                    <a:pt x="109" y="146"/>
                  </a:lnTo>
                  <a:lnTo>
                    <a:pt x="95" y="151"/>
                  </a:lnTo>
                  <a:lnTo>
                    <a:pt x="86" y="172"/>
                  </a:lnTo>
                  <a:lnTo>
                    <a:pt x="62" y="169"/>
                  </a:lnTo>
                  <a:lnTo>
                    <a:pt x="45" y="180"/>
                  </a:lnTo>
                  <a:lnTo>
                    <a:pt x="46" y="226"/>
                  </a:lnTo>
                  <a:lnTo>
                    <a:pt x="34" y="228"/>
                  </a:lnTo>
                  <a:lnTo>
                    <a:pt x="18" y="215"/>
                  </a:lnTo>
                  <a:lnTo>
                    <a:pt x="9" y="204"/>
                  </a:lnTo>
                  <a:lnTo>
                    <a:pt x="9" y="235"/>
                  </a:lnTo>
                  <a:lnTo>
                    <a:pt x="16" y="286"/>
                  </a:lnTo>
                  <a:lnTo>
                    <a:pt x="0" y="288"/>
                  </a:lnTo>
                  <a:lnTo>
                    <a:pt x="0" y="308"/>
                  </a:lnTo>
                  <a:lnTo>
                    <a:pt x="9" y="320"/>
                  </a:lnTo>
                  <a:lnTo>
                    <a:pt x="9" y="343"/>
                  </a:lnTo>
                  <a:lnTo>
                    <a:pt x="9" y="372"/>
                  </a:lnTo>
                  <a:lnTo>
                    <a:pt x="73" y="370"/>
                  </a:lnTo>
                  <a:lnTo>
                    <a:pt x="109" y="372"/>
                  </a:lnTo>
                  <a:lnTo>
                    <a:pt x="121" y="377"/>
                  </a:lnTo>
                  <a:lnTo>
                    <a:pt x="121" y="377"/>
                  </a:lnTo>
                  <a:lnTo>
                    <a:pt x="121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54">
              <a:extLst>
                <a:ext uri="{FF2B5EF4-FFF2-40B4-BE49-F238E27FC236}">
                  <a16:creationId xmlns:a16="http://schemas.microsoft.com/office/drawing/2014/main" id="{C7C48855-4743-7380-6209-69ACAA3417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258528" y="9809560"/>
              <a:ext cx="871857" cy="973499"/>
            </a:xfrm>
            <a:custGeom>
              <a:avLst/>
              <a:gdLst>
                <a:gd name="T0" fmla="*/ 288 w 386"/>
                <a:gd name="T1" fmla="*/ 419 h 431"/>
                <a:gd name="T2" fmla="*/ 338 w 386"/>
                <a:gd name="T3" fmla="*/ 376 h 431"/>
                <a:gd name="T4" fmla="*/ 386 w 386"/>
                <a:gd name="T5" fmla="*/ 280 h 431"/>
                <a:gd name="T6" fmla="*/ 263 w 386"/>
                <a:gd name="T7" fmla="*/ 223 h 431"/>
                <a:gd name="T8" fmla="*/ 249 w 386"/>
                <a:gd name="T9" fmla="*/ 187 h 431"/>
                <a:gd name="T10" fmla="*/ 206 w 386"/>
                <a:gd name="T11" fmla="*/ 157 h 431"/>
                <a:gd name="T12" fmla="*/ 178 w 386"/>
                <a:gd name="T13" fmla="*/ 134 h 431"/>
                <a:gd name="T14" fmla="*/ 169 w 386"/>
                <a:gd name="T15" fmla="*/ 98 h 431"/>
                <a:gd name="T16" fmla="*/ 180 w 386"/>
                <a:gd name="T17" fmla="*/ 63 h 431"/>
                <a:gd name="T18" fmla="*/ 174 w 386"/>
                <a:gd name="T19" fmla="*/ 31 h 431"/>
                <a:gd name="T20" fmla="*/ 142 w 386"/>
                <a:gd name="T21" fmla="*/ 29 h 431"/>
                <a:gd name="T22" fmla="*/ 116 w 386"/>
                <a:gd name="T23" fmla="*/ 0 h 431"/>
                <a:gd name="T24" fmla="*/ 94 w 386"/>
                <a:gd name="T25" fmla="*/ 20 h 431"/>
                <a:gd name="T26" fmla="*/ 75 w 386"/>
                <a:gd name="T27" fmla="*/ 43 h 431"/>
                <a:gd name="T28" fmla="*/ 73 w 386"/>
                <a:gd name="T29" fmla="*/ 70 h 431"/>
                <a:gd name="T30" fmla="*/ 66 w 386"/>
                <a:gd name="T31" fmla="*/ 98 h 431"/>
                <a:gd name="T32" fmla="*/ 46 w 386"/>
                <a:gd name="T33" fmla="*/ 125 h 431"/>
                <a:gd name="T34" fmla="*/ 36 w 386"/>
                <a:gd name="T35" fmla="*/ 155 h 431"/>
                <a:gd name="T36" fmla="*/ 18 w 386"/>
                <a:gd name="T37" fmla="*/ 189 h 431"/>
                <a:gd name="T38" fmla="*/ 0 w 386"/>
                <a:gd name="T39" fmla="*/ 205 h 431"/>
                <a:gd name="T40" fmla="*/ 23 w 386"/>
                <a:gd name="T41" fmla="*/ 225 h 431"/>
                <a:gd name="T42" fmla="*/ 45 w 386"/>
                <a:gd name="T43" fmla="*/ 237 h 431"/>
                <a:gd name="T44" fmla="*/ 77 w 386"/>
                <a:gd name="T45" fmla="*/ 273 h 431"/>
                <a:gd name="T46" fmla="*/ 101 w 386"/>
                <a:gd name="T47" fmla="*/ 305 h 431"/>
                <a:gd name="T48" fmla="*/ 128 w 386"/>
                <a:gd name="T49" fmla="*/ 331 h 431"/>
                <a:gd name="T50" fmla="*/ 146 w 386"/>
                <a:gd name="T51" fmla="*/ 330 h 431"/>
                <a:gd name="T52" fmla="*/ 164 w 386"/>
                <a:gd name="T53" fmla="*/ 351 h 431"/>
                <a:gd name="T54" fmla="*/ 185 w 386"/>
                <a:gd name="T55" fmla="*/ 363 h 431"/>
                <a:gd name="T56" fmla="*/ 208 w 386"/>
                <a:gd name="T57" fmla="*/ 383 h 431"/>
                <a:gd name="T58" fmla="*/ 228 w 386"/>
                <a:gd name="T59" fmla="*/ 408 h 431"/>
                <a:gd name="T60" fmla="*/ 249 w 386"/>
                <a:gd name="T61" fmla="*/ 424 h 431"/>
                <a:gd name="T62" fmla="*/ 255 w 386"/>
                <a:gd name="T63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6" h="431">
                  <a:moveTo>
                    <a:pt x="255" y="431"/>
                  </a:moveTo>
                  <a:lnTo>
                    <a:pt x="288" y="419"/>
                  </a:lnTo>
                  <a:lnTo>
                    <a:pt x="329" y="395"/>
                  </a:lnTo>
                  <a:lnTo>
                    <a:pt x="338" y="376"/>
                  </a:lnTo>
                  <a:lnTo>
                    <a:pt x="358" y="333"/>
                  </a:lnTo>
                  <a:lnTo>
                    <a:pt x="386" y="280"/>
                  </a:lnTo>
                  <a:lnTo>
                    <a:pt x="328" y="253"/>
                  </a:lnTo>
                  <a:lnTo>
                    <a:pt x="263" y="223"/>
                  </a:lnTo>
                  <a:lnTo>
                    <a:pt x="267" y="203"/>
                  </a:lnTo>
                  <a:lnTo>
                    <a:pt x="249" y="187"/>
                  </a:lnTo>
                  <a:lnTo>
                    <a:pt x="226" y="182"/>
                  </a:lnTo>
                  <a:lnTo>
                    <a:pt x="206" y="157"/>
                  </a:lnTo>
                  <a:lnTo>
                    <a:pt x="189" y="143"/>
                  </a:lnTo>
                  <a:lnTo>
                    <a:pt x="178" y="134"/>
                  </a:lnTo>
                  <a:lnTo>
                    <a:pt x="166" y="123"/>
                  </a:lnTo>
                  <a:lnTo>
                    <a:pt x="169" y="98"/>
                  </a:lnTo>
                  <a:lnTo>
                    <a:pt x="174" y="86"/>
                  </a:lnTo>
                  <a:lnTo>
                    <a:pt x="180" y="63"/>
                  </a:lnTo>
                  <a:lnTo>
                    <a:pt x="182" y="47"/>
                  </a:lnTo>
                  <a:lnTo>
                    <a:pt x="174" y="31"/>
                  </a:lnTo>
                  <a:lnTo>
                    <a:pt x="158" y="29"/>
                  </a:lnTo>
                  <a:lnTo>
                    <a:pt x="142" y="29"/>
                  </a:lnTo>
                  <a:lnTo>
                    <a:pt x="130" y="15"/>
                  </a:lnTo>
                  <a:lnTo>
                    <a:pt x="116" y="0"/>
                  </a:lnTo>
                  <a:lnTo>
                    <a:pt x="101" y="9"/>
                  </a:lnTo>
                  <a:lnTo>
                    <a:pt x="94" y="20"/>
                  </a:lnTo>
                  <a:lnTo>
                    <a:pt x="87" y="32"/>
                  </a:lnTo>
                  <a:lnTo>
                    <a:pt x="75" y="43"/>
                  </a:lnTo>
                  <a:lnTo>
                    <a:pt x="68" y="55"/>
                  </a:lnTo>
                  <a:lnTo>
                    <a:pt x="73" y="70"/>
                  </a:lnTo>
                  <a:lnTo>
                    <a:pt x="73" y="86"/>
                  </a:lnTo>
                  <a:lnTo>
                    <a:pt x="66" y="98"/>
                  </a:lnTo>
                  <a:lnTo>
                    <a:pt x="61" y="112"/>
                  </a:lnTo>
                  <a:lnTo>
                    <a:pt x="46" y="125"/>
                  </a:lnTo>
                  <a:lnTo>
                    <a:pt x="43" y="143"/>
                  </a:lnTo>
                  <a:lnTo>
                    <a:pt x="36" y="155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5" y="191"/>
                  </a:lnTo>
                  <a:lnTo>
                    <a:pt x="0" y="205"/>
                  </a:lnTo>
                  <a:lnTo>
                    <a:pt x="20" y="205"/>
                  </a:lnTo>
                  <a:lnTo>
                    <a:pt x="23" y="225"/>
                  </a:lnTo>
                  <a:lnTo>
                    <a:pt x="32" y="232"/>
                  </a:lnTo>
                  <a:lnTo>
                    <a:pt x="45" y="237"/>
                  </a:lnTo>
                  <a:lnTo>
                    <a:pt x="55" y="255"/>
                  </a:lnTo>
                  <a:lnTo>
                    <a:pt x="77" y="273"/>
                  </a:lnTo>
                  <a:lnTo>
                    <a:pt x="89" y="294"/>
                  </a:lnTo>
                  <a:lnTo>
                    <a:pt x="101" y="305"/>
                  </a:lnTo>
                  <a:lnTo>
                    <a:pt x="112" y="317"/>
                  </a:lnTo>
                  <a:lnTo>
                    <a:pt x="128" y="331"/>
                  </a:lnTo>
                  <a:lnTo>
                    <a:pt x="132" y="319"/>
                  </a:lnTo>
                  <a:lnTo>
                    <a:pt x="146" y="330"/>
                  </a:lnTo>
                  <a:lnTo>
                    <a:pt x="155" y="340"/>
                  </a:lnTo>
                  <a:lnTo>
                    <a:pt x="164" y="351"/>
                  </a:lnTo>
                  <a:lnTo>
                    <a:pt x="171" y="365"/>
                  </a:lnTo>
                  <a:lnTo>
                    <a:pt x="185" y="363"/>
                  </a:lnTo>
                  <a:lnTo>
                    <a:pt x="199" y="372"/>
                  </a:lnTo>
                  <a:lnTo>
                    <a:pt x="208" y="383"/>
                  </a:lnTo>
                  <a:lnTo>
                    <a:pt x="221" y="392"/>
                  </a:lnTo>
                  <a:lnTo>
                    <a:pt x="228" y="408"/>
                  </a:lnTo>
                  <a:lnTo>
                    <a:pt x="233" y="422"/>
                  </a:lnTo>
                  <a:lnTo>
                    <a:pt x="249" y="424"/>
                  </a:lnTo>
                  <a:lnTo>
                    <a:pt x="255" y="431"/>
                  </a:lnTo>
                  <a:lnTo>
                    <a:pt x="255" y="431"/>
                  </a:lnTo>
                  <a:lnTo>
                    <a:pt x="255" y="4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55">
              <a:extLst>
                <a:ext uri="{FF2B5EF4-FFF2-40B4-BE49-F238E27FC236}">
                  <a16:creationId xmlns:a16="http://schemas.microsoft.com/office/drawing/2014/main" id="{4C1350A1-1507-7AF3-8602-66C4DDB3F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6753" y="8768300"/>
              <a:ext cx="738595" cy="752147"/>
            </a:xfrm>
            <a:custGeom>
              <a:avLst/>
              <a:gdLst>
                <a:gd name="T0" fmla="*/ 179 w 327"/>
                <a:gd name="T1" fmla="*/ 333 h 333"/>
                <a:gd name="T2" fmla="*/ 181 w 327"/>
                <a:gd name="T3" fmla="*/ 321 h 333"/>
                <a:gd name="T4" fmla="*/ 187 w 327"/>
                <a:gd name="T5" fmla="*/ 312 h 333"/>
                <a:gd name="T6" fmla="*/ 201 w 327"/>
                <a:gd name="T7" fmla="*/ 299 h 333"/>
                <a:gd name="T8" fmla="*/ 211 w 327"/>
                <a:gd name="T9" fmla="*/ 289 h 333"/>
                <a:gd name="T10" fmla="*/ 219 w 327"/>
                <a:gd name="T11" fmla="*/ 280 h 333"/>
                <a:gd name="T12" fmla="*/ 229 w 327"/>
                <a:gd name="T13" fmla="*/ 267 h 333"/>
                <a:gd name="T14" fmla="*/ 242 w 327"/>
                <a:gd name="T15" fmla="*/ 257 h 333"/>
                <a:gd name="T16" fmla="*/ 252 w 327"/>
                <a:gd name="T17" fmla="*/ 248 h 333"/>
                <a:gd name="T18" fmla="*/ 268 w 327"/>
                <a:gd name="T19" fmla="*/ 241 h 333"/>
                <a:gd name="T20" fmla="*/ 279 w 327"/>
                <a:gd name="T21" fmla="*/ 232 h 333"/>
                <a:gd name="T22" fmla="*/ 295 w 327"/>
                <a:gd name="T23" fmla="*/ 221 h 333"/>
                <a:gd name="T24" fmla="*/ 320 w 327"/>
                <a:gd name="T25" fmla="*/ 225 h 333"/>
                <a:gd name="T26" fmla="*/ 320 w 327"/>
                <a:gd name="T27" fmla="*/ 173 h 333"/>
                <a:gd name="T28" fmla="*/ 311 w 327"/>
                <a:gd name="T29" fmla="*/ 159 h 333"/>
                <a:gd name="T30" fmla="*/ 311 w 327"/>
                <a:gd name="T31" fmla="*/ 139 h 333"/>
                <a:gd name="T32" fmla="*/ 327 w 327"/>
                <a:gd name="T33" fmla="*/ 137 h 333"/>
                <a:gd name="T34" fmla="*/ 327 w 327"/>
                <a:gd name="T35" fmla="*/ 84 h 333"/>
                <a:gd name="T36" fmla="*/ 322 w 327"/>
                <a:gd name="T37" fmla="*/ 57 h 333"/>
                <a:gd name="T38" fmla="*/ 299 w 327"/>
                <a:gd name="T39" fmla="*/ 47 h 333"/>
                <a:gd name="T40" fmla="*/ 288 w 327"/>
                <a:gd name="T41" fmla="*/ 36 h 333"/>
                <a:gd name="T42" fmla="*/ 260 w 327"/>
                <a:gd name="T43" fmla="*/ 32 h 333"/>
                <a:gd name="T44" fmla="*/ 254 w 327"/>
                <a:gd name="T45" fmla="*/ 41 h 333"/>
                <a:gd name="T46" fmla="*/ 260 w 327"/>
                <a:gd name="T47" fmla="*/ 27 h 333"/>
                <a:gd name="T48" fmla="*/ 222 w 327"/>
                <a:gd name="T49" fmla="*/ 22 h 333"/>
                <a:gd name="T50" fmla="*/ 210 w 327"/>
                <a:gd name="T51" fmla="*/ 15 h 333"/>
                <a:gd name="T52" fmla="*/ 185 w 327"/>
                <a:gd name="T53" fmla="*/ 23 h 333"/>
                <a:gd name="T54" fmla="*/ 174 w 327"/>
                <a:gd name="T55" fmla="*/ 32 h 333"/>
                <a:gd name="T56" fmla="*/ 174 w 327"/>
                <a:gd name="T57" fmla="*/ 16 h 333"/>
                <a:gd name="T58" fmla="*/ 158 w 327"/>
                <a:gd name="T59" fmla="*/ 16 h 333"/>
                <a:gd name="T60" fmla="*/ 142 w 327"/>
                <a:gd name="T61" fmla="*/ 9 h 333"/>
                <a:gd name="T62" fmla="*/ 112 w 327"/>
                <a:gd name="T63" fmla="*/ 15 h 333"/>
                <a:gd name="T64" fmla="*/ 48 w 327"/>
                <a:gd name="T65" fmla="*/ 120 h 333"/>
                <a:gd name="T66" fmla="*/ 14 w 327"/>
                <a:gd name="T67" fmla="*/ 121 h 333"/>
                <a:gd name="T68" fmla="*/ 1 w 327"/>
                <a:gd name="T69" fmla="*/ 127 h 333"/>
                <a:gd name="T70" fmla="*/ 1 w 327"/>
                <a:gd name="T71" fmla="*/ 150 h 333"/>
                <a:gd name="T72" fmla="*/ 1 w 327"/>
                <a:gd name="T73" fmla="*/ 173 h 333"/>
                <a:gd name="T74" fmla="*/ 0 w 327"/>
                <a:gd name="T75" fmla="*/ 217 h 333"/>
                <a:gd name="T76" fmla="*/ 28 w 327"/>
                <a:gd name="T77" fmla="*/ 217 h 333"/>
                <a:gd name="T78" fmla="*/ 28 w 327"/>
                <a:gd name="T79" fmla="*/ 278 h 333"/>
                <a:gd name="T80" fmla="*/ 60 w 327"/>
                <a:gd name="T81" fmla="*/ 280 h 333"/>
                <a:gd name="T82" fmla="*/ 96 w 327"/>
                <a:gd name="T83" fmla="*/ 280 h 333"/>
                <a:gd name="T84" fmla="*/ 96 w 327"/>
                <a:gd name="T85" fmla="*/ 303 h 333"/>
                <a:gd name="T86" fmla="*/ 98 w 327"/>
                <a:gd name="T87" fmla="*/ 322 h 333"/>
                <a:gd name="T88" fmla="*/ 124 w 327"/>
                <a:gd name="T89" fmla="*/ 314 h 333"/>
                <a:gd name="T90" fmla="*/ 140 w 327"/>
                <a:gd name="T91" fmla="*/ 319 h 333"/>
                <a:gd name="T92" fmla="*/ 155 w 327"/>
                <a:gd name="T93" fmla="*/ 324 h 333"/>
                <a:gd name="T94" fmla="*/ 171 w 327"/>
                <a:gd name="T95" fmla="*/ 328 h 333"/>
                <a:gd name="T96" fmla="*/ 179 w 327"/>
                <a:gd name="T97" fmla="*/ 333 h 333"/>
                <a:gd name="T98" fmla="*/ 179 w 327"/>
                <a:gd name="T99" fmla="*/ 333 h 333"/>
                <a:gd name="T100" fmla="*/ 179 w 327"/>
                <a:gd name="T101" fmla="*/ 333 h 333"/>
                <a:gd name="T102" fmla="*/ 201 w 327"/>
                <a:gd name="T103" fmla="*/ 9 h 333"/>
                <a:gd name="T104" fmla="*/ 181 w 327"/>
                <a:gd name="T105" fmla="*/ 0 h 333"/>
                <a:gd name="T106" fmla="*/ 160 w 327"/>
                <a:gd name="T107" fmla="*/ 0 h 333"/>
                <a:gd name="T108" fmla="*/ 181 w 327"/>
                <a:gd name="T109" fmla="*/ 11 h 333"/>
                <a:gd name="T110" fmla="*/ 201 w 327"/>
                <a:gd name="T111" fmla="*/ 9 h 333"/>
                <a:gd name="T112" fmla="*/ 201 w 327"/>
                <a:gd name="T113" fmla="*/ 9 h 333"/>
                <a:gd name="T114" fmla="*/ 201 w 327"/>
                <a:gd name="T115" fmla="*/ 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" h="333">
                  <a:moveTo>
                    <a:pt x="179" y="333"/>
                  </a:moveTo>
                  <a:lnTo>
                    <a:pt x="181" y="321"/>
                  </a:lnTo>
                  <a:lnTo>
                    <a:pt x="187" y="312"/>
                  </a:lnTo>
                  <a:lnTo>
                    <a:pt x="201" y="299"/>
                  </a:lnTo>
                  <a:lnTo>
                    <a:pt x="211" y="289"/>
                  </a:lnTo>
                  <a:lnTo>
                    <a:pt x="219" y="280"/>
                  </a:lnTo>
                  <a:lnTo>
                    <a:pt x="229" y="267"/>
                  </a:lnTo>
                  <a:lnTo>
                    <a:pt x="242" y="257"/>
                  </a:lnTo>
                  <a:lnTo>
                    <a:pt x="252" y="248"/>
                  </a:lnTo>
                  <a:lnTo>
                    <a:pt x="268" y="241"/>
                  </a:lnTo>
                  <a:lnTo>
                    <a:pt x="279" y="232"/>
                  </a:lnTo>
                  <a:lnTo>
                    <a:pt x="295" y="221"/>
                  </a:lnTo>
                  <a:lnTo>
                    <a:pt x="320" y="225"/>
                  </a:lnTo>
                  <a:lnTo>
                    <a:pt x="320" y="173"/>
                  </a:lnTo>
                  <a:lnTo>
                    <a:pt x="311" y="159"/>
                  </a:lnTo>
                  <a:lnTo>
                    <a:pt x="311" y="139"/>
                  </a:lnTo>
                  <a:lnTo>
                    <a:pt x="327" y="137"/>
                  </a:lnTo>
                  <a:lnTo>
                    <a:pt x="327" y="84"/>
                  </a:lnTo>
                  <a:lnTo>
                    <a:pt x="322" y="57"/>
                  </a:lnTo>
                  <a:lnTo>
                    <a:pt x="299" y="47"/>
                  </a:lnTo>
                  <a:lnTo>
                    <a:pt x="288" y="36"/>
                  </a:lnTo>
                  <a:lnTo>
                    <a:pt x="260" y="32"/>
                  </a:lnTo>
                  <a:lnTo>
                    <a:pt x="254" y="41"/>
                  </a:lnTo>
                  <a:lnTo>
                    <a:pt x="260" y="27"/>
                  </a:lnTo>
                  <a:lnTo>
                    <a:pt x="222" y="22"/>
                  </a:lnTo>
                  <a:lnTo>
                    <a:pt x="210" y="15"/>
                  </a:lnTo>
                  <a:lnTo>
                    <a:pt x="185" y="23"/>
                  </a:lnTo>
                  <a:lnTo>
                    <a:pt x="174" y="32"/>
                  </a:lnTo>
                  <a:lnTo>
                    <a:pt x="174" y="16"/>
                  </a:lnTo>
                  <a:lnTo>
                    <a:pt x="158" y="16"/>
                  </a:lnTo>
                  <a:lnTo>
                    <a:pt x="142" y="9"/>
                  </a:lnTo>
                  <a:lnTo>
                    <a:pt x="112" y="15"/>
                  </a:lnTo>
                  <a:lnTo>
                    <a:pt x="48" y="120"/>
                  </a:lnTo>
                  <a:lnTo>
                    <a:pt x="14" y="121"/>
                  </a:lnTo>
                  <a:lnTo>
                    <a:pt x="1" y="127"/>
                  </a:lnTo>
                  <a:lnTo>
                    <a:pt x="1" y="150"/>
                  </a:lnTo>
                  <a:lnTo>
                    <a:pt x="1" y="173"/>
                  </a:lnTo>
                  <a:lnTo>
                    <a:pt x="0" y="217"/>
                  </a:lnTo>
                  <a:lnTo>
                    <a:pt x="28" y="217"/>
                  </a:lnTo>
                  <a:lnTo>
                    <a:pt x="28" y="278"/>
                  </a:lnTo>
                  <a:lnTo>
                    <a:pt x="60" y="280"/>
                  </a:lnTo>
                  <a:lnTo>
                    <a:pt x="96" y="280"/>
                  </a:lnTo>
                  <a:lnTo>
                    <a:pt x="96" y="303"/>
                  </a:lnTo>
                  <a:lnTo>
                    <a:pt x="98" y="322"/>
                  </a:lnTo>
                  <a:lnTo>
                    <a:pt x="124" y="314"/>
                  </a:lnTo>
                  <a:lnTo>
                    <a:pt x="140" y="319"/>
                  </a:lnTo>
                  <a:lnTo>
                    <a:pt x="155" y="324"/>
                  </a:lnTo>
                  <a:lnTo>
                    <a:pt x="171" y="328"/>
                  </a:lnTo>
                  <a:lnTo>
                    <a:pt x="179" y="333"/>
                  </a:lnTo>
                  <a:lnTo>
                    <a:pt x="179" y="333"/>
                  </a:lnTo>
                  <a:lnTo>
                    <a:pt x="179" y="333"/>
                  </a:lnTo>
                  <a:close/>
                  <a:moveTo>
                    <a:pt x="201" y="9"/>
                  </a:moveTo>
                  <a:lnTo>
                    <a:pt x="181" y="0"/>
                  </a:lnTo>
                  <a:lnTo>
                    <a:pt x="160" y="0"/>
                  </a:lnTo>
                  <a:lnTo>
                    <a:pt x="181" y="11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201" y="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56">
              <a:extLst>
                <a:ext uri="{FF2B5EF4-FFF2-40B4-BE49-F238E27FC236}">
                  <a16:creationId xmlns:a16="http://schemas.microsoft.com/office/drawing/2014/main" id="{53D6E76D-13DA-811F-10A1-ADB2A15C4D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17522" y="8700539"/>
              <a:ext cx="478844" cy="901221"/>
            </a:xfrm>
            <a:custGeom>
              <a:avLst/>
              <a:gdLst>
                <a:gd name="T0" fmla="*/ 180 w 212"/>
                <a:gd name="T1" fmla="*/ 399 h 399"/>
                <a:gd name="T2" fmla="*/ 180 w 212"/>
                <a:gd name="T3" fmla="*/ 370 h 399"/>
                <a:gd name="T4" fmla="*/ 187 w 212"/>
                <a:gd name="T5" fmla="*/ 344 h 399"/>
                <a:gd name="T6" fmla="*/ 182 w 212"/>
                <a:gd name="T7" fmla="*/ 335 h 399"/>
                <a:gd name="T8" fmla="*/ 182 w 212"/>
                <a:gd name="T9" fmla="*/ 308 h 399"/>
                <a:gd name="T10" fmla="*/ 194 w 212"/>
                <a:gd name="T11" fmla="*/ 306 h 399"/>
                <a:gd name="T12" fmla="*/ 198 w 212"/>
                <a:gd name="T13" fmla="*/ 285 h 399"/>
                <a:gd name="T14" fmla="*/ 194 w 212"/>
                <a:gd name="T15" fmla="*/ 255 h 399"/>
                <a:gd name="T16" fmla="*/ 209 w 212"/>
                <a:gd name="T17" fmla="*/ 247 h 399"/>
                <a:gd name="T18" fmla="*/ 210 w 212"/>
                <a:gd name="T19" fmla="*/ 203 h 399"/>
                <a:gd name="T20" fmla="*/ 212 w 212"/>
                <a:gd name="T21" fmla="*/ 189 h 399"/>
                <a:gd name="T22" fmla="*/ 210 w 212"/>
                <a:gd name="T23" fmla="*/ 153 h 399"/>
                <a:gd name="T24" fmla="*/ 209 w 212"/>
                <a:gd name="T25" fmla="*/ 137 h 399"/>
                <a:gd name="T26" fmla="*/ 210 w 212"/>
                <a:gd name="T27" fmla="*/ 121 h 399"/>
                <a:gd name="T28" fmla="*/ 200 w 212"/>
                <a:gd name="T29" fmla="*/ 110 h 399"/>
                <a:gd name="T30" fmla="*/ 196 w 212"/>
                <a:gd name="T31" fmla="*/ 87 h 399"/>
                <a:gd name="T32" fmla="*/ 198 w 212"/>
                <a:gd name="T33" fmla="*/ 71 h 399"/>
                <a:gd name="T34" fmla="*/ 186 w 212"/>
                <a:gd name="T35" fmla="*/ 64 h 399"/>
                <a:gd name="T36" fmla="*/ 178 w 212"/>
                <a:gd name="T37" fmla="*/ 39 h 399"/>
                <a:gd name="T38" fmla="*/ 171 w 212"/>
                <a:gd name="T39" fmla="*/ 27 h 399"/>
                <a:gd name="T40" fmla="*/ 168 w 212"/>
                <a:gd name="T41" fmla="*/ 0 h 399"/>
                <a:gd name="T42" fmla="*/ 153 w 212"/>
                <a:gd name="T43" fmla="*/ 2 h 399"/>
                <a:gd name="T44" fmla="*/ 132 w 212"/>
                <a:gd name="T45" fmla="*/ 2 h 399"/>
                <a:gd name="T46" fmla="*/ 120 w 212"/>
                <a:gd name="T47" fmla="*/ 14 h 399"/>
                <a:gd name="T48" fmla="*/ 100 w 212"/>
                <a:gd name="T49" fmla="*/ 18 h 399"/>
                <a:gd name="T50" fmla="*/ 88 w 212"/>
                <a:gd name="T51" fmla="*/ 20 h 399"/>
                <a:gd name="T52" fmla="*/ 73 w 212"/>
                <a:gd name="T53" fmla="*/ 23 h 399"/>
                <a:gd name="T54" fmla="*/ 66 w 212"/>
                <a:gd name="T55" fmla="*/ 36 h 399"/>
                <a:gd name="T56" fmla="*/ 52 w 212"/>
                <a:gd name="T57" fmla="*/ 37 h 399"/>
                <a:gd name="T58" fmla="*/ 43 w 212"/>
                <a:gd name="T59" fmla="*/ 27 h 399"/>
                <a:gd name="T60" fmla="*/ 31 w 212"/>
                <a:gd name="T61" fmla="*/ 32 h 399"/>
                <a:gd name="T62" fmla="*/ 18 w 212"/>
                <a:gd name="T63" fmla="*/ 27 h 399"/>
                <a:gd name="T64" fmla="*/ 20 w 212"/>
                <a:gd name="T65" fmla="*/ 39 h 399"/>
                <a:gd name="T66" fmla="*/ 16 w 212"/>
                <a:gd name="T67" fmla="*/ 62 h 399"/>
                <a:gd name="T68" fmla="*/ 4 w 212"/>
                <a:gd name="T69" fmla="*/ 64 h 399"/>
                <a:gd name="T70" fmla="*/ 0 w 212"/>
                <a:gd name="T71" fmla="*/ 112 h 399"/>
                <a:gd name="T72" fmla="*/ 2 w 212"/>
                <a:gd name="T73" fmla="*/ 153 h 399"/>
                <a:gd name="T74" fmla="*/ 2 w 212"/>
                <a:gd name="T75" fmla="*/ 203 h 399"/>
                <a:gd name="T76" fmla="*/ 2 w 212"/>
                <a:gd name="T77" fmla="*/ 287 h 399"/>
                <a:gd name="T78" fmla="*/ 0 w 212"/>
                <a:gd name="T79" fmla="*/ 304 h 399"/>
                <a:gd name="T80" fmla="*/ 16 w 212"/>
                <a:gd name="T81" fmla="*/ 308 h 399"/>
                <a:gd name="T82" fmla="*/ 32 w 212"/>
                <a:gd name="T83" fmla="*/ 306 h 399"/>
                <a:gd name="T84" fmla="*/ 40 w 212"/>
                <a:gd name="T85" fmla="*/ 324 h 399"/>
                <a:gd name="T86" fmla="*/ 48 w 212"/>
                <a:gd name="T87" fmla="*/ 336 h 399"/>
                <a:gd name="T88" fmla="*/ 77 w 212"/>
                <a:gd name="T89" fmla="*/ 344 h 399"/>
                <a:gd name="T90" fmla="*/ 75 w 212"/>
                <a:gd name="T91" fmla="*/ 360 h 399"/>
                <a:gd name="T92" fmla="*/ 89 w 212"/>
                <a:gd name="T93" fmla="*/ 361 h 399"/>
                <a:gd name="T94" fmla="*/ 89 w 212"/>
                <a:gd name="T95" fmla="*/ 374 h 399"/>
                <a:gd name="T96" fmla="*/ 104 w 212"/>
                <a:gd name="T97" fmla="*/ 383 h 399"/>
                <a:gd name="T98" fmla="*/ 105 w 212"/>
                <a:gd name="T99" fmla="*/ 399 h 399"/>
                <a:gd name="T100" fmla="*/ 125 w 212"/>
                <a:gd name="T101" fmla="*/ 399 h 399"/>
                <a:gd name="T102" fmla="*/ 153 w 212"/>
                <a:gd name="T103" fmla="*/ 399 h 399"/>
                <a:gd name="T104" fmla="*/ 180 w 212"/>
                <a:gd name="T105" fmla="*/ 399 h 399"/>
                <a:gd name="T106" fmla="*/ 180 w 212"/>
                <a:gd name="T107" fmla="*/ 399 h 399"/>
                <a:gd name="T108" fmla="*/ 180 w 212"/>
                <a:gd name="T109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" h="399">
                  <a:moveTo>
                    <a:pt x="180" y="399"/>
                  </a:moveTo>
                  <a:lnTo>
                    <a:pt x="180" y="370"/>
                  </a:lnTo>
                  <a:lnTo>
                    <a:pt x="187" y="344"/>
                  </a:lnTo>
                  <a:lnTo>
                    <a:pt x="182" y="335"/>
                  </a:lnTo>
                  <a:lnTo>
                    <a:pt x="182" y="308"/>
                  </a:lnTo>
                  <a:lnTo>
                    <a:pt x="194" y="306"/>
                  </a:lnTo>
                  <a:lnTo>
                    <a:pt x="198" y="285"/>
                  </a:lnTo>
                  <a:lnTo>
                    <a:pt x="194" y="255"/>
                  </a:lnTo>
                  <a:lnTo>
                    <a:pt x="209" y="247"/>
                  </a:lnTo>
                  <a:lnTo>
                    <a:pt x="210" y="203"/>
                  </a:lnTo>
                  <a:lnTo>
                    <a:pt x="212" y="189"/>
                  </a:lnTo>
                  <a:lnTo>
                    <a:pt x="210" y="153"/>
                  </a:lnTo>
                  <a:lnTo>
                    <a:pt x="209" y="137"/>
                  </a:lnTo>
                  <a:lnTo>
                    <a:pt x="210" y="121"/>
                  </a:lnTo>
                  <a:lnTo>
                    <a:pt x="200" y="110"/>
                  </a:lnTo>
                  <a:lnTo>
                    <a:pt x="196" y="87"/>
                  </a:lnTo>
                  <a:lnTo>
                    <a:pt x="198" y="71"/>
                  </a:lnTo>
                  <a:lnTo>
                    <a:pt x="186" y="64"/>
                  </a:lnTo>
                  <a:lnTo>
                    <a:pt x="178" y="39"/>
                  </a:lnTo>
                  <a:lnTo>
                    <a:pt x="171" y="27"/>
                  </a:lnTo>
                  <a:lnTo>
                    <a:pt x="168" y="0"/>
                  </a:lnTo>
                  <a:lnTo>
                    <a:pt x="153" y="2"/>
                  </a:lnTo>
                  <a:lnTo>
                    <a:pt x="132" y="2"/>
                  </a:lnTo>
                  <a:lnTo>
                    <a:pt x="120" y="14"/>
                  </a:lnTo>
                  <a:lnTo>
                    <a:pt x="100" y="18"/>
                  </a:lnTo>
                  <a:lnTo>
                    <a:pt x="88" y="20"/>
                  </a:lnTo>
                  <a:lnTo>
                    <a:pt x="73" y="23"/>
                  </a:lnTo>
                  <a:lnTo>
                    <a:pt x="66" y="36"/>
                  </a:lnTo>
                  <a:lnTo>
                    <a:pt x="52" y="37"/>
                  </a:lnTo>
                  <a:lnTo>
                    <a:pt x="43" y="27"/>
                  </a:lnTo>
                  <a:lnTo>
                    <a:pt x="31" y="32"/>
                  </a:lnTo>
                  <a:lnTo>
                    <a:pt x="18" y="27"/>
                  </a:lnTo>
                  <a:lnTo>
                    <a:pt x="20" y="39"/>
                  </a:lnTo>
                  <a:lnTo>
                    <a:pt x="16" y="62"/>
                  </a:lnTo>
                  <a:lnTo>
                    <a:pt x="4" y="64"/>
                  </a:lnTo>
                  <a:lnTo>
                    <a:pt x="0" y="112"/>
                  </a:lnTo>
                  <a:lnTo>
                    <a:pt x="2" y="153"/>
                  </a:lnTo>
                  <a:lnTo>
                    <a:pt x="2" y="203"/>
                  </a:lnTo>
                  <a:lnTo>
                    <a:pt x="2" y="287"/>
                  </a:lnTo>
                  <a:lnTo>
                    <a:pt x="0" y="304"/>
                  </a:lnTo>
                  <a:lnTo>
                    <a:pt x="16" y="308"/>
                  </a:lnTo>
                  <a:lnTo>
                    <a:pt x="32" y="306"/>
                  </a:lnTo>
                  <a:lnTo>
                    <a:pt x="40" y="324"/>
                  </a:lnTo>
                  <a:lnTo>
                    <a:pt x="48" y="336"/>
                  </a:lnTo>
                  <a:lnTo>
                    <a:pt x="77" y="344"/>
                  </a:lnTo>
                  <a:lnTo>
                    <a:pt x="75" y="360"/>
                  </a:lnTo>
                  <a:lnTo>
                    <a:pt x="89" y="361"/>
                  </a:lnTo>
                  <a:lnTo>
                    <a:pt x="89" y="374"/>
                  </a:lnTo>
                  <a:lnTo>
                    <a:pt x="104" y="383"/>
                  </a:lnTo>
                  <a:lnTo>
                    <a:pt x="105" y="399"/>
                  </a:lnTo>
                  <a:lnTo>
                    <a:pt x="125" y="399"/>
                  </a:lnTo>
                  <a:lnTo>
                    <a:pt x="153" y="399"/>
                  </a:lnTo>
                  <a:lnTo>
                    <a:pt x="180" y="399"/>
                  </a:lnTo>
                  <a:lnTo>
                    <a:pt x="180" y="399"/>
                  </a:lnTo>
                  <a:lnTo>
                    <a:pt x="180" y="3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57">
              <a:extLst>
                <a:ext uri="{FF2B5EF4-FFF2-40B4-BE49-F238E27FC236}">
                  <a16:creationId xmlns:a16="http://schemas.microsoft.com/office/drawing/2014/main" id="{133A6971-6005-1D4D-80F4-C1345E840F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4496" y="10441995"/>
              <a:ext cx="862823" cy="851530"/>
            </a:xfrm>
            <a:custGeom>
              <a:avLst/>
              <a:gdLst>
                <a:gd name="T0" fmla="*/ 217 w 382"/>
                <a:gd name="T1" fmla="*/ 363 h 377"/>
                <a:gd name="T2" fmla="*/ 261 w 382"/>
                <a:gd name="T3" fmla="*/ 356 h 377"/>
                <a:gd name="T4" fmla="*/ 293 w 382"/>
                <a:gd name="T5" fmla="*/ 372 h 377"/>
                <a:gd name="T6" fmla="*/ 327 w 382"/>
                <a:gd name="T7" fmla="*/ 350 h 377"/>
                <a:gd name="T8" fmla="*/ 304 w 382"/>
                <a:gd name="T9" fmla="*/ 334 h 377"/>
                <a:gd name="T10" fmla="*/ 311 w 382"/>
                <a:gd name="T11" fmla="*/ 306 h 377"/>
                <a:gd name="T12" fmla="*/ 327 w 382"/>
                <a:gd name="T13" fmla="*/ 249 h 377"/>
                <a:gd name="T14" fmla="*/ 343 w 382"/>
                <a:gd name="T15" fmla="*/ 226 h 377"/>
                <a:gd name="T16" fmla="*/ 372 w 382"/>
                <a:gd name="T17" fmla="*/ 174 h 377"/>
                <a:gd name="T18" fmla="*/ 382 w 382"/>
                <a:gd name="T19" fmla="*/ 140 h 377"/>
                <a:gd name="T20" fmla="*/ 366 w 382"/>
                <a:gd name="T21" fmla="*/ 112 h 377"/>
                <a:gd name="T22" fmla="*/ 364 w 382"/>
                <a:gd name="T23" fmla="*/ 76 h 377"/>
                <a:gd name="T24" fmla="*/ 329 w 382"/>
                <a:gd name="T25" fmla="*/ 50 h 377"/>
                <a:gd name="T26" fmla="*/ 299 w 382"/>
                <a:gd name="T27" fmla="*/ 39 h 377"/>
                <a:gd name="T28" fmla="*/ 267 w 382"/>
                <a:gd name="T29" fmla="*/ 32 h 377"/>
                <a:gd name="T30" fmla="*/ 236 w 382"/>
                <a:gd name="T31" fmla="*/ 37 h 377"/>
                <a:gd name="T32" fmla="*/ 213 w 382"/>
                <a:gd name="T33" fmla="*/ 48 h 377"/>
                <a:gd name="T34" fmla="*/ 185 w 382"/>
                <a:gd name="T35" fmla="*/ 44 h 377"/>
                <a:gd name="T36" fmla="*/ 160 w 382"/>
                <a:gd name="T37" fmla="*/ 35 h 377"/>
                <a:gd name="T38" fmla="*/ 151 w 382"/>
                <a:gd name="T39" fmla="*/ 2 h 377"/>
                <a:gd name="T40" fmla="*/ 101 w 382"/>
                <a:gd name="T41" fmla="*/ 53 h 377"/>
                <a:gd name="T42" fmla="*/ 78 w 382"/>
                <a:gd name="T43" fmla="*/ 108 h 377"/>
                <a:gd name="T44" fmla="*/ 0 w 382"/>
                <a:gd name="T45" fmla="*/ 151 h 377"/>
                <a:gd name="T46" fmla="*/ 5 w 382"/>
                <a:gd name="T47" fmla="*/ 181 h 377"/>
                <a:gd name="T48" fmla="*/ 24 w 382"/>
                <a:gd name="T49" fmla="*/ 203 h 377"/>
                <a:gd name="T50" fmla="*/ 32 w 382"/>
                <a:gd name="T51" fmla="*/ 229 h 377"/>
                <a:gd name="T52" fmla="*/ 51 w 382"/>
                <a:gd name="T53" fmla="*/ 258 h 377"/>
                <a:gd name="T54" fmla="*/ 71 w 382"/>
                <a:gd name="T55" fmla="*/ 279 h 377"/>
                <a:gd name="T56" fmla="*/ 97 w 382"/>
                <a:gd name="T57" fmla="*/ 293 h 377"/>
                <a:gd name="T58" fmla="*/ 117 w 382"/>
                <a:gd name="T59" fmla="*/ 318 h 377"/>
                <a:gd name="T60" fmla="*/ 147 w 382"/>
                <a:gd name="T61" fmla="*/ 334 h 377"/>
                <a:gd name="T62" fmla="*/ 186 w 382"/>
                <a:gd name="T63" fmla="*/ 340 h 377"/>
                <a:gd name="T64" fmla="*/ 199 w 382"/>
                <a:gd name="T65" fmla="*/ 363 h 377"/>
                <a:gd name="T66" fmla="*/ 208 w 382"/>
                <a:gd name="T67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2" h="377">
                  <a:moveTo>
                    <a:pt x="208" y="377"/>
                  </a:moveTo>
                  <a:lnTo>
                    <a:pt x="217" y="363"/>
                  </a:lnTo>
                  <a:lnTo>
                    <a:pt x="236" y="349"/>
                  </a:lnTo>
                  <a:lnTo>
                    <a:pt x="261" y="356"/>
                  </a:lnTo>
                  <a:lnTo>
                    <a:pt x="281" y="358"/>
                  </a:lnTo>
                  <a:lnTo>
                    <a:pt x="293" y="372"/>
                  </a:lnTo>
                  <a:lnTo>
                    <a:pt x="315" y="372"/>
                  </a:lnTo>
                  <a:lnTo>
                    <a:pt x="327" y="350"/>
                  </a:lnTo>
                  <a:lnTo>
                    <a:pt x="315" y="345"/>
                  </a:lnTo>
                  <a:lnTo>
                    <a:pt x="304" y="334"/>
                  </a:lnTo>
                  <a:lnTo>
                    <a:pt x="302" y="322"/>
                  </a:lnTo>
                  <a:lnTo>
                    <a:pt x="311" y="306"/>
                  </a:lnTo>
                  <a:lnTo>
                    <a:pt x="322" y="272"/>
                  </a:lnTo>
                  <a:lnTo>
                    <a:pt x="327" y="249"/>
                  </a:lnTo>
                  <a:lnTo>
                    <a:pt x="338" y="242"/>
                  </a:lnTo>
                  <a:lnTo>
                    <a:pt x="343" y="226"/>
                  </a:lnTo>
                  <a:lnTo>
                    <a:pt x="357" y="208"/>
                  </a:lnTo>
                  <a:lnTo>
                    <a:pt x="372" y="174"/>
                  </a:lnTo>
                  <a:lnTo>
                    <a:pt x="382" y="164"/>
                  </a:lnTo>
                  <a:lnTo>
                    <a:pt x="382" y="140"/>
                  </a:lnTo>
                  <a:lnTo>
                    <a:pt x="368" y="126"/>
                  </a:lnTo>
                  <a:lnTo>
                    <a:pt x="366" y="112"/>
                  </a:lnTo>
                  <a:lnTo>
                    <a:pt x="370" y="91"/>
                  </a:lnTo>
                  <a:lnTo>
                    <a:pt x="364" y="76"/>
                  </a:lnTo>
                  <a:lnTo>
                    <a:pt x="347" y="64"/>
                  </a:lnTo>
                  <a:lnTo>
                    <a:pt x="329" y="50"/>
                  </a:lnTo>
                  <a:lnTo>
                    <a:pt x="311" y="41"/>
                  </a:lnTo>
                  <a:lnTo>
                    <a:pt x="299" y="39"/>
                  </a:lnTo>
                  <a:lnTo>
                    <a:pt x="279" y="41"/>
                  </a:lnTo>
                  <a:lnTo>
                    <a:pt x="267" y="32"/>
                  </a:lnTo>
                  <a:lnTo>
                    <a:pt x="256" y="41"/>
                  </a:lnTo>
                  <a:lnTo>
                    <a:pt x="236" y="37"/>
                  </a:lnTo>
                  <a:lnTo>
                    <a:pt x="226" y="42"/>
                  </a:lnTo>
                  <a:lnTo>
                    <a:pt x="213" y="48"/>
                  </a:lnTo>
                  <a:lnTo>
                    <a:pt x="197" y="46"/>
                  </a:lnTo>
                  <a:lnTo>
                    <a:pt x="185" y="44"/>
                  </a:lnTo>
                  <a:lnTo>
                    <a:pt x="170" y="42"/>
                  </a:lnTo>
                  <a:lnTo>
                    <a:pt x="160" y="35"/>
                  </a:lnTo>
                  <a:lnTo>
                    <a:pt x="149" y="18"/>
                  </a:lnTo>
                  <a:lnTo>
                    <a:pt x="151" y="2"/>
                  </a:lnTo>
                  <a:lnTo>
                    <a:pt x="131" y="0"/>
                  </a:lnTo>
                  <a:lnTo>
                    <a:pt x="101" y="53"/>
                  </a:lnTo>
                  <a:lnTo>
                    <a:pt x="85" y="91"/>
                  </a:lnTo>
                  <a:lnTo>
                    <a:pt x="78" y="108"/>
                  </a:lnTo>
                  <a:lnTo>
                    <a:pt x="33" y="139"/>
                  </a:lnTo>
                  <a:lnTo>
                    <a:pt x="0" y="151"/>
                  </a:lnTo>
                  <a:lnTo>
                    <a:pt x="3" y="165"/>
                  </a:lnTo>
                  <a:lnTo>
                    <a:pt x="5" y="181"/>
                  </a:lnTo>
                  <a:lnTo>
                    <a:pt x="14" y="192"/>
                  </a:lnTo>
                  <a:lnTo>
                    <a:pt x="24" y="203"/>
                  </a:lnTo>
                  <a:lnTo>
                    <a:pt x="40" y="215"/>
                  </a:lnTo>
                  <a:lnTo>
                    <a:pt x="32" y="229"/>
                  </a:lnTo>
                  <a:lnTo>
                    <a:pt x="46" y="244"/>
                  </a:lnTo>
                  <a:lnTo>
                    <a:pt x="51" y="258"/>
                  </a:lnTo>
                  <a:lnTo>
                    <a:pt x="62" y="265"/>
                  </a:lnTo>
                  <a:lnTo>
                    <a:pt x="71" y="279"/>
                  </a:lnTo>
                  <a:lnTo>
                    <a:pt x="83" y="288"/>
                  </a:lnTo>
                  <a:lnTo>
                    <a:pt x="97" y="293"/>
                  </a:lnTo>
                  <a:lnTo>
                    <a:pt x="106" y="309"/>
                  </a:lnTo>
                  <a:lnTo>
                    <a:pt x="117" y="318"/>
                  </a:lnTo>
                  <a:lnTo>
                    <a:pt x="137" y="327"/>
                  </a:lnTo>
                  <a:lnTo>
                    <a:pt x="147" y="334"/>
                  </a:lnTo>
                  <a:lnTo>
                    <a:pt x="170" y="343"/>
                  </a:lnTo>
                  <a:lnTo>
                    <a:pt x="186" y="340"/>
                  </a:lnTo>
                  <a:lnTo>
                    <a:pt x="185" y="356"/>
                  </a:lnTo>
                  <a:lnTo>
                    <a:pt x="199" y="363"/>
                  </a:lnTo>
                  <a:lnTo>
                    <a:pt x="208" y="377"/>
                  </a:lnTo>
                  <a:lnTo>
                    <a:pt x="208" y="377"/>
                  </a:lnTo>
                  <a:lnTo>
                    <a:pt x="208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58">
              <a:extLst>
                <a:ext uri="{FF2B5EF4-FFF2-40B4-BE49-F238E27FC236}">
                  <a16:creationId xmlns:a16="http://schemas.microsoft.com/office/drawing/2014/main" id="{860A3B94-9344-047F-DAD5-68BF8EDC9E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43348" y="9122916"/>
              <a:ext cx="422377" cy="844753"/>
            </a:xfrm>
            <a:custGeom>
              <a:avLst/>
              <a:gdLst>
                <a:gd name="T0" fmla="*/ 132 w 187"/>
                <a:gd name="T1" fmla="*/ 374 h 374"/>
                <a:gd name="T2" fmla="*/ 143 w 187"/>
                <a:gd name="T3" fmla="*/ 361 h 374"/>
                <a:gd name="T4" fmla="*/ 130 w 187"/>
                <a:gd name="T5" fmla="*/ 363 h 374"/>
                <a:gd name="T6" fmla="*/ 141 w 187"/>
                <a:gd name="T7" fmla="*/ 352 h 374"/>
                <a:gd name="T8" fmla="*/ 143 w 187"/>
                <a:gd name="T9" fmla="*/ 333 h 374"/>
                <a:gd name="T10" fmla="*/ 148 w 187"/>
                <a:gd name="T11" fmla="*/ 301 h 374"/>
                <a:gd name="T12" fmla="*/ 154 w 187"/>
                <a:gd name="T13" fmla="*/ 249 h 374"/>
                <a:gd name="T14" fmla="*/ 162 w 187"/>
                <a:gd name="T15" fmla="*/ 187 h 374"/>
                <a:gd name="T16" fmla="*/ 164 w 187"/>
                <a:gd name="T17" fmla="*/ 167 h 374"/>
                <a:gd name="T18" fmla="*/ 162 w 187"/>
                <a:gd name="T19" fmla="*/ 153 h 374"/>
                <a:gd name="T20" fmla="*/ 168 w 187"/>
                <a:gd name="T21" fmla="*/ 139 h 374"/>
                <a:gd name="T22" fmla="*/ 170 w 187"/>
                <a:gd name="T23" fmla="*/ 123 h 374"/>
                <a:gd name="T24" fmla="*/ 171 w 187"/>
                <a:gd name="T25" fmla="*/ 84 h 374"/>
                <a:gd name="T26" fmla="*/ 170 w 187"/>
                <a:gd name="T27" fmla="*/ 71 h 374"/>
                <a:gd name="T28" fmla="*/ 168 w 187"/>
                <a:gd name="T29" fmla="*/ 60 h 374"/>
                <a:gd name="T30" fmla="*/ 177 w 187"/>
                <a:gd name="T31" fmla="*/ 32 h 374"/>
                <a:gd name="T32" fmla="*/ 187 w 187"/>
                <a:gd name="T33" fmla="*/ 2 h 374"/>
                <a:gd name="T34" fmla="*/ 168 w 187"/>
                <a:gd name="T35" fmla="*/ 0 h 374"/>
                <a:gd name="T36" fmla="*/ 148 w 187"/>
                <a:gd name="T37" fmla="*/ 3 h 374"/>
                <a:gd name="T38" fmla="*/ 98 w 187"/>
                <a:gd name="T39" fmla="*/ 12 h 374"/>
                <a:gd name="T40" fmla="*/ 32 w 187"/>
                <a:gd name="T41" fmla="*/ 30 h 374"/>
                <a:gd name="T42" fmla="*/ 6 w 187"/>
                <a:gd name="T43" fmla="*/ 37 h 374"/>
                <a:gd name="T44" fmla="*/ 0 w 187"/>
                <a:gd name="T45" fmla="*/ 50 h 374"/>
                <a:gd name="T46" fmla="*/ 9 w 187"/>
                <a:gd name="T47" fmla="*/ 60 h 374"/>
                <a:gd name="T48" fmla="*/ 13 w 187"/>
                <a:gd name="T49" fmla="*/ 75 h 374"/>
                <a:gd name="T50" fmla="*/ 13 w 187"/>
                <a:gd name="T51" fmla="*/ 87 h 374"/>
                <a:gd name="T52" fmla="*/ 9 w 187"/>
                <a:gd name="T53" fmla="*/ 103 h 374"/>
                <a:gd name="T54" fmla="*/ 18 w 187"/>
                <a:gd name="T55" fmla="*/ 114 h 374"/>
                <a:gd name="T56" fmla="*/ 24 w 187"/>
                <a:gd name="T57" fmla="*/ 130 h 374"/>
                <a:gd name="T58" fmla="*/ 20 w 187"/>
                <a:gd name="T59" fmla="*/ 149 h 374"/>
                <a:gd name="T60" fmla="*/ 25 w 187"/>
                <a:gd name="T61" fmla="*/ 160 h 374"/>
                <a:gd name="T62" fmla="*/ 34 w 187"/>
                <a:gd name="T63" fmla="*/ 174 h 374"/>
                <a:gd name="T64" fmla="*/ 36 w 187"/>
                <a:gd name="T65" fmla="*/ 187 h 374"/>
                <a:gd name="T66" fmla="*/ 27 w 187"/>
                <a:gd name="T67" fmla="*/ 199 h 374"/>
                <a:gd name="T68" fmla="*/ 29 w 187"/>
                <a:gd name="T69" fmla="*/ 215 h 374"/>
                <a:gd name="T70" fmla="*/ 34 w 187"/>
                <a:gd name="T71" fmla="*/ 226 h 374"/>
                <a:gd name="T72" fmla="*/ 34 w 187"/>
                <a:gd name="T73" fmla="*/ 242 h 374"/>
                <a:gd name="T74" fmla="*/ 36 w 187"/>
                <a:gd name="T75" fmla="*/ 254 h 374"/>
                <a:gd name="T76" fmla="*/ 38 w 187"/>
                <a:gd name="T77" fmla="*/ 269 h 374"/>
                <a:gd name="T78" fmla="*/ 43 w 187"/>
                <a:gd name="T79" fmla="*/ 278 h 374"/>
                <a:gd name="T80" fmla="*/ 41 w 187"/>
                <a:gd name="T81" fmla="*/ 294 h 374"/>
                <a:gd name="T82" fmla="*/ 47 w 187"/>
                <a:gd name="T83" fmla="*/ 308 h 374"/>
                <a:gd name="T84" fmla="*/ 57 w 187"/>
                <a:gd name="T85" fmla="*/ 319 h 374"/>
                <a:gd name="T86" fmla="*/ 70 w 187"/>
                <a:gd name="T87" fmla="*/ 329 h 374"/>
                <a:gd name="T88" fmla="*/ 84 w 187"/>
                <a:gd name="T89" fmla="*/ 338 h 374"/>
                <a:gd name="T90" fmla="*/ 97 w 187"/>
                <a:gd name="T91" fmla="*/ 349 h 374"/>
                <a:gd name="T92" fmla="*/ 100 w 187"/>
                <a:gd name="T93" fmla="*/ 363 h 374"/>
                <a:gd name="T94" fmla="*/ 114 w 187"/>
                <a:gd name="T95" fmla="*/ 365 h 374"/>
                <a:gd name="T96" fmla="*/ 129 w 187"/>
                <a:gd name="T97" fmla="*/ 374 h 374"/>
                <a:gd name="T98" fmla="*/ 132 w 187"/>
                <a:gd name="T99" fmla="*/ 374 h 374"/>
                <a:gd name="T100" fmla="*/ 132 w 187"/>
                <a:gd name="T101" fmla="*/ 374 h 374"/>
                <a:gd name="T102" fmla="*/ 132 w 187"/>
                <a:gd name="T10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4">
                  <a:moveTo>
                    <a:pt x="132" y="374"/>
                  </a:moveTo>
                  <a:lnTo>
                    <a:pt x="143" y="361"/>
                  </a:lnTo>
                  <a:lnTo>
                    <a:pt x="130" y="363"/>
                  </a:lnTo>
                  <a:lnTo>
                    <a:pt x="141" y="352"/>
                  </a:lnTo>
                  <a:lnTo>
                    <a:pt x="143" y="333"/>
                  </a:lnTo>
                  <a:lnTo>
                    <a:pt x="148" y="301"/>
                  </a:lnTo>
                  <a:lnTo>
                    <a:pt x="154" y="249"/>
                  </a:lnTo>
                  <a:lnTo>
                    <a:pt x="162" y="187"/>
                  </a:lnTo>
                  <a:lnTo>
                    <a:pt x="164" y="167"/>
                  </a:lnTo>
                  <a:lnTo>
                    <a:pt x="162" y="153"/>
                  </a:lnTo>
                  <a:lnTo>
                    <a:pt x="168" y="139"/>
                  </a:lnTo>
                  <a:lnTo>
                    <a:pt x="170" y="123"/>
                  </a:lnTo>
                  <a:lnTo>
                    <a:pt x="171" y="84"/>
                  </a:lnTo>
                  <a:lnTo>
                    <a:pt x="170" y="71"/>
                  </a:lnTo>
                  <a:lnTo>
                    <a:pt x="168" y="60"/>
                  </a:lnTo>
                  <a:lnTo>
                    <a:pt x="177" y="32"/>
                  </a:lnTo>
                  <a:lnTo>
                    <a:pt x="187" y="2"/>
                  </a:lnTo>
                  <a:lnTo>
                    <a:pt x="168" y="0"/>
                  </a:lnTo>
                  <a:lnTo>
                    <a:pt x="148" y="3"/>
                  </a:lnTo>
                  <a:lnTo>
                    <a:pt x="98" y="12"/>
                  </a:lnTo>
                  <a:lnTo>
                    <a:pt x="32" y="30"/>
                  </a:lnTo>
                  <a:lnTo>
                    <a:pt x="6" y="37"/>
                  </a:lnTo>
                  <a:lnTo>
                    <a:pt x="0" y="50"/>
                  </a:lnTo>
                  <a:lnTo>
                    <a:pt x="9" y="60"/>
                  </a:lnTo>
                  <a:lnTo>
                    <a:pt x="13" y="75"/>
                  </a:lnTo>
                  <a:lnTo>
                    <a:pt x="13" y="87"/>
                  </a:lnTo>
                  <a:lnTo>
                    <a:pt x="9" y="103"/>
                  </a:lnTo>
                  <a:lnTo>
                    <a:pt x="18" y="114"/>
                  </a:lnTo>
                  <a:lnTo>
                    <a:pt x="24" y="130"/>
                  </a:lnTo>
                  <a:lnTo>
                    <a:pt x="20" y="149"/>
                  </a:lnTo>
                  <a:lnTo>
                    <a:pt x="25" y="160"/>
                  </a:lnTo>
                  <a:lnTo>
                    <a:pt x="34" y="174"/>
                  </a:lnTo>
                  <a:lnTo>
                    <a:pt x="36" y="187"/>
                  </a:lnTo>
                  <a:lnTo>
                    <a:pt x="27" y="199"/>
                  </a:lnTo>
                  <a:lnTo>
                    <a:pt x="29" y="215"/>
                  </a:lnTo>
                  <a:lnTo>
                    <a:pt x="34" y="226"/>
                  </a:lnTo>
                  <a:lnTo>
                    <a:pt x="34" y="242"/>
                  </a:lnTo>
                  <a:lnTo>
                    <a:pt x="36" y="254"/>
                  </a:lnTo>
                  <a:lnTo>
                    <a:pt x="38" y="269"/>
                  </a:lnTo>
                  <a:lnTo>
                    <a:pt x="43" y="278"/>
                  </a:lnTo>
                  <a:lnTo>
                    <a:pt x="41" y="294"/>
                  </a:lnTo>
                  <a:lnTo>
                    <a:pt x="47" y="308"/>
                  </a:lnTo>
                  <a:lnTo>
                    <a:pt x="57" y="319"/>
                  </a:lnTo>
                  <a:lnTo>
                    <a:pt x="70" y="329"/>
                  </a:lnTo>
                  <a:lnTo>
                    <a:pt x="84" y="338"/>
                  </a:lnTo>
                  <a:lnTo>
                    <a:pt x="97" y="349"/>
                  </a:lnTo>
                  <a:lnTo>
                    <a:pt x="100" y="363"/>
                  </a:lnTo>
                  <a:lnTo>
                    <a:pt x="114" y="365"/>
                  </a:lnTo>
                  <a:lnTo>
                    <a:pt x="129" y="374"/>
                  </a:lnTo>
                  <a:lnTo>
                    <a:pt x="132" y="374"/>
                  </a:lnTo>
                  <a:lnTo>
                    <a:pt x="132" y="374"/>
                  </a:lnTo>
                  <a:lnTo>
                    <a:pt x="132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59">
              <a:extLst>
                <a:ext uri="{FF2B5EF4-FFF2-40B4-BE49-F238E27FC236}">
                  <a16:creationId xmlns:a16="http://schemas.microsoft.com/office/drawing/2014/main" id="{929AC88C-13CE-C6D0-CE31-E1D0EA243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67198" y="8422720"/>
              <a:ext cx="530795" cy="535312"/>
            </a:xfrm>
            <a:custGeom>
              <a:avLst/>
              <a:gdLst>
                <a:gd name="T0" fmla="*/ 143 w 235"/>
                <a:gd name="T1" fmla="*/ 237 h 237"/>
                <a:gd name="T2" fmla="*/ 162 w 235"/>
                <a:gd name="T3" fmla="*/ 230 h 237"/>
                <a:gd name="T4" fmla="*/ 161 w 235"/>
                <a:gd name="T5" fmla="*/ 185 h 237"/>
                <a:gd name="T6" fmla="*/ 170 w 235"/>
                <a:gd name="T7" fmla="*/ 166 h 237"/>
                <a:gd name="T8" fmla="*/ 191 w 235"/>
                <a:gd name="T9" fmla="*/ 175 h 237"/>
                <a:gd name="T10" fmla="*/ 200 w 235"/>
                <a:gd name="T11" fmla="*/ 164 h 237"/>
                <a:gd name="T12" fmla="*/ 202 w 235"/>
                <a:gd name="T13" fmla="*/ 148 h 237"/>
                <a:gd name="T14" fmla="*/ 211 w 235"/>
                <a:gd name="T15" fmla="*/ 159 h 237"/>
                <a:gd name="T16" fmla="*/ 223 w 235"/>
                <a:gd name="T17" fmla="*/ 102 h 237"/>
                <a:gd name="T18" fmla="*/ 221 w 235"/>
                <a:gd name="T19" fmla="*/ 89 h 237"/>
                <a:gd name="T20" fmla="*/ 223 w 235"/>
                <a:gd name="T21" fmla="*/ 54 h 237"/>
                <a:gd name="T22" fmla="*/ 214 w 235"/>
                <a:gd name="T23" fmla="*/ 39 h 237"/>
                <a:gd name="T24" fmla="*/ 230 w 235"/>
                <a:gd name="T25" fmla="*/ 41 h 237"/>
                <a:gd name="T26" fmla="*/ 230 w 235"/>
                <a:gd name="T27" fmla="*/ 18 h 237"/>
                <a:gd name="T28" fmla="*/ 235 w 235"/>
                <a:gd name="T29" fmla="*/ 4 h 237"/>
                <a:gd name="T30" fmla="*/ 216 w 235"/>
                <a:gd name="T31" fmla="*/ 0 h 237"/>
                <a:gd name="T32" fmla="*/ 191 w 235"/>
                <a:gd name="T33" fmla="*/ 0 h 237"/>
                <a:gd name="T34" fmla="*/ 123 w 235"/>
                <a:gd name="T35" fmla="*/ 54 h 237"/>
                <a:gd name="T36" fmla="*/ 89 w 235"/>
                <a:gd name="T37" fmla="*/ 82 h 237"/>
                <a:gd name="T38" fmla="*/ 68 w 235"/>
                <a:gd name="T39" fmla="*/ 98 h 237"/>
                <a:gd name="T40" fmla="*/ 54 w 235"/>
                <a:gd name="T41" fmla="*/ 111 h 237"/>
                <a:gd name="T42" fmla="*/ 49 w 235"/>
                <a:gd name="T43" fmla="*/ 132 h 237"/>
                <a:gd name="T44" fmla="*/ 0 w 235"/>
                <a:gd name="T45" fmla="*/ 151 h 237"/>
                <a:gd name="T46" fmla="*/ 0 w 235"/>
                <a:gd name="T47" fmla="*/ 164 h 237"/>
                <a:gd name="T48" fmla="*/ 18 w 235"/>
                <a:gd name="T49" fmla="*/ 176 h 237"/>
                <a:gd name="T50" fmla="*/ 29 w 235"/>
                <a:gd name="T51" fmla="*/ 168 h 237"/>
                <a:gd name="T52" fmla="*/ 52 w 235"/>
                <a:gd name="T53" fmla="*/ 178 h 237"/>
                <a:gd name="T54" fmla="*/ 61 w 235"/>
                <a:gd name="T55" fmla="*/ 194 h 237"/>
                <a:gd name="T56" fmla="*/ 65 w 235"/>
                <a:gd name="T57" fmla="*/ 185 h 237"/>
                <a:gd name="T58" fmla="*/ 81 w 235"/>
                <a:gd name="T59" fmla="*/ 184 h 237"/>
                <a:gd name="T60" fmla="*/ 93 w 235"/>
                <a:gd name="T61" fmla="*/ 189 h 237"/>
                <a:gd name="T62" fmla="*/ 105 w 235"/>
                <a:gd name="T63" fmla="*/ 200 h 237"/>
                <a:gd name="T64" fmla="*/ 116 w 235"/>
                <a:gd name="T65" fmla="*/ 205 h 237"/>
                <a:gd name="T66" fmla="*/ 129 w 235"/>
                <a:gd name="T67" fmla="*/ 216 h 237"/>
                <a:gd name="T68" fmla="*/ 139 w 235"/>
                <a:gd name="T69" fmla="*/ 237 h 237"/>
                <a:gd name="T70" fmla="*/ 143 w 235"/>
                <a:gd name="T71" fmla="*/ 237 h 237"/>
                <a:gd name="T72" fmla="*/ 143 w 235"/>
                <a:gd name="T73" fmla="*/ 237 h 237"/>
                <a:gd name="T74" fmla="*/ 143 w 235"/>
                <a:gd name="T7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5" h="237">
                  <a:moveTo>
                    <a:pt x="143" y="237"/>
                  </a:moveTo>
                  <a:lnTo>
                    <a:pt x="162" y="230"/>
                  </a:lnTo>
                  <a:lnTo>
                    <a:pt x="161" y="185"/>
                  </a:lnTo>
                  <a:lnTo>
                    <a:pt x="170" y="166"/>
                  </a:lnTo>
                  <a:lnTo>
                    <a:pt x="191" y="175"/>
                  </a:lnTo>
                  <a:lnTo>
                    <a:pt x="200" y="164"/>
                  </a:lnTo>
                  <a:lnTo>
                    <a:pt x="202" y="148"/>
                  </a:lnTo>
                  <a:lnTo>
                    <a:pt x="211" y="159"/>
                  </a:lnTo>
                  <a:lnTo>
                    <a:pt x="223" y="102"/>
                  </a:lnTo>
                  <a:lnTo>
                    <a:pt x="221" y="89"/>
                  </a:lnTo>
                  <a:lnTo>
                    <a:pt x="223" y="54"/>
                  </a:lnTo>
                  <a:lnTo>
                    <a:pt x="214" y="39"/>
                  </a:lnTo>
                  <a:lnTo>
                    <a:pt x="230" y="41"/>
                  </a:lnTo>
                  <a:lnTo>
                    <a:pt x="230" y="18"/>
                  </a:lnTo>
                  <a:lnTo>
                    <a:pt x="235" y="4"/>
                  </a:lnTo>
                  <a:lnTo>
                    <a:pt x="216" y="0"/>
                  </a:lnTo>
                  <a:lnTo>
                    <a:pt x="191" y="0"/>
                  </a:lnTo>
                  <a:lnTo>
                    <a:pt x="123" y="54"/>
                  </a:lnTo>
                  <a:lnTo>
                    <a:pt x="89" y="82"/>
                  </a:lnTo>
                  <a:lnTo>
                    <a:pt x="68" y="98"/>
                  </a:lnTo>
                  <a:lnTo>
                    <a:pt x="54" y="111"/>
                  </a:lnTo>
                  <a:lnTo>
                    <a:pt x="49" y="132"/>
                  </a:lnTo>
                  <a:lnTo>
                    <a:pt x="0" y="151"/>
                  </a:lnTo>
                  <a:lnTo>
                    <a:pt x="0" y="164"/>
                  </a:lnTo>
                  <a:lnTo>
                    <a:pt x="18" y="176"/>
                  </a:lnTo>
                  <a:lnTo>
                    <a:pt x="29" y="168"/>
                  </a:lnTo>
                  <a:lnTo>
                    <a:pt x="52" y="178"/>
                  </a:lnTo>
                  <a:lnTo>
                    <a:pt x="61" y="194"/>
                  </a:lnTo>
                  <a:lnTo>
                    <a:pt x="65" y="185"/>
                  </a:lnTo>
                  <a:lnTo>
                    <a:pt x="81" y="184"/>
                  </a:lnTo>
                  <a:lnTo>
                    <a:pt x="93" y="189"/>
                  </a:lnTo>
                  <a:lnTo>
                    <a:pt x="105" y="200"/>
                  </a:lnTo>
                  <a:lnTo>
                    <a:pt x="116" y="205"/>
                  </a:lnTo>
                  <a:lnTo>
                    <a:pt x="129" y="216"/>
                  </a:lnTo>
                  <a:lnTo>
                    <a:pt x="139" y="237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43" y="2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60">
              <a:extLst>
                <a:ext uri="{FF2B5EF4-FFF2-40B4-BE49-F238E27FC236}">
                  <a16:creationId xmlns:a16="http://schemas.microsoft.com/office/drawing/2014/main" id="{0E465A9A-E0EF-2C9A-2FF4-B528C8735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924087" y="8982877"/>
              <a:ext cx="442705" cy="569192"/>
            </a:xfrm>
            <a:custGeom>
              <a:avLst/>
              <a:gdLst>
                <a:gd name="T0" fmla="*/ 191 w 196"/>
                <a:gd name="T1" fmla="*/ 252 h 252"/>
                <a:gd name="T2" fmla="*/ 194 w 196"/>
                <a:gd name="T3" fmla="*/ 213 h 252"/>
                <a:gd name="T4" fmla="*/ 196 w 196"/>
                <a:gd name="T5" fmla="*/ 185 h 252"/>
                <a:gd name="T6" fmla="*/ 182 w 196"/>
                <a:gd name="T7" fmla="*/ 187 h 252"/>
                <a:gd name="T8" fmla="*/ 162 w 196"/>
                <a:gd name="T9" fmla="*/ 185 h 252"/>
                <a:gd name="T10" fmla="*/ 166 w 196"/>
                <a:gd name="T11" fmla="*/ 162 h 252"/>
                <a:gd name="T12" fmla="*/ 164 w 196"/>
                <a:gd name="T13" fmla="*/ 122 h 252"/>
                <a:gd name="T14" fmla="*/ 135 w 196"/>
                <a:gd name="T15" fmla="*/ 122 h 252"/>
                <a:gd name="T16" fmla="*/ 137 w 196"/>
                <a:gd name="T17" fmla="*/ 76 h 252"/>
                <a:gd name="T18" fmla="*/ 137 w 196"/>
                <a:gd name="T19" fmla="*/ 55 h 252"/>
                <a:gd name="T20" fmla="*/ 111 w 196"/>
                <a:gd name="T21" fmla="*/ 51 h 252"/>
                <a:gd name="T22" fmla="*/ 86 w 196"/>
                <a:gd name="T23" fmla="*/ 55 h 252"/>
                <a:gd name="T24" fmla="*/ 86 w 196"/>
                <a:gd name="T25" fmla="*/ 28 h 252"/>
                <a:gd name="T26" fmla="*/ 70 w 196"/>
                <a:gd name="T27" fmla="*/ 26 h 252"/>
                <a:gd name="T28" fmla="*/ 61 w 196"/>
                <a:gd name="T29" fmla="*/ 42 h 252"/>
                <a:gd name="T30" fmla="*/ 52 w 196"/>
                <a:gd name="T31" fmla="*/ 28 h 252"/>
                <a:gd name="T32" fmla="*/ 52 w 196"/>
                <a:gd name="T33" fmla="*/ 1 h 252"/>
                <a:gd name="T34" fmla="*/ 36 w 196"/>
                <a:gd name="T35" fmla="*/ 0 h 252"/>
                <a:gd name="T36" fmla="*/ 29 w 196"/>
                <a:gd name="T37" fmla="*/ 12 h 252"/>
                <a:gd name="T38" fmla="*/ 30 w 196"/>
                <a:gd name="T39" fmla="*/ 28 h 252"/>
                <a:gd name="T40" fmla="*/ 32 w 196"/>
                <a:gd name="T41" fmla="*/ 64 h 252"/>
                <a:gd name="T42" fmla="*/ 34 w 196"/>
                <a:gd name="T43" fmla="*/ 78 h 252"/>
                <a:gd name="T44" fmla="*/ 30 w 196"/>
                <a:gd name="T45" fmla="*/ 122 h 252"/>
                <a:gd name="T46" fmla="*/ 14 w 196"/>
                <a:gd name="T47" fmla="*/ 124 h 252"/>
                <a:gd name="T48" fmla="*/ 16 w 196"/>
                <a:gd name="T49" fmla="*/ 160 h 252"/>
                <a:gd name="T50" fmla="*/ 14 w 196"/>
                <a:gd name="T51" fmla="*/ 185 h 252"/>
                <a:gd name="T52" fmla="*/ 0 w 196"/>
                <a:gd name="T53" fmla="*/ 183 h 252"/>
                <a:gd name="T54" fmla="*/ 0 w 196"/>
                <a:gd name="T55" fmla="*/ 210 h 252"/>
                <a:gd name="T56" fmla="*/ 9 w 196"/>
                <a:gd name="T57" fmla="*/ 220 h 252"/>
                <a:gd name="T58" fmla="*/ 7 w 196"/>
                <a:gd name="T59" fmla="*/ 236 h 252"/>
                <a:gd name="T60" fmla="*/ 41 w 196"/>
                <a:gd name="T61" fmla="*/ 247 h 252"/>
                <a:gd name="T62" fmla="*/ 84 w 196"/>
                <a:gd name="T63" fmla="*/ 245 h 252"/>
                <a:gd name="T64" fmla="*/ 112 w 196"/>
                <a:gd name="T65" fmla="*/ 247 h 252"/>
                <a:gd name="T66" fmla="*/ 125 w 196"/>
                <a:gd name="T67" fmla="*/ 251 h 252"/>
                <a:gd name="T68" fmla="*/ 143 w 196"/>
                <a:gd name="T69" fmla="*/ 251 h 252"/>
                <a:gd name="T70" fmla="*/ 180 w 196"/>
                <a:gd name="T71" fmla="*/ 251 h 252"/>
                <a:gd name="T72" fmla="*/ 191 w 196"/>
                <a:gd name="T73" fmla="*/ 252 h 252"/>
                <a:gd name="T74" fmla="*/ 191 w 196"/>
                <a:gd name="T75" fmla="*/ 252 h 252"/>
                <a:gd name="T76" fmla="*/ 191 w 196"/>
                <a:gd name="T77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6" h="252">
                  <a:moveTo>
                    <a:pt x="191" y="252"/>
                  </a:moveTo>
                  <a:lnTo>
                    <a:pt x="194" y="213"/>
                  </a:lnTo>
                  <a:lnTo>
                    <a:pt x="196" y="185"/>
                  </a:lnTo>
                  <a:lnTo>
                    <a:pt x="182" y="187"/>
                  </a:lnTo>
                  <a:lnTo>
                    <a:pt x="162" y="185"/>
                  </a:lnTo>
                  <a:lnTo>
                    <a:pt x="166" y="162"/>
                  </a:lnTo>
                  <a:lnTo>
                    <a:pt x="164" y="122"/>
                  </a:lnTo>
                  <a:lnTo>
                    <a:pt x="135" y="122"/>
                  </a:lnTo>
                  <a:lnTo>
                    <a:pt x="137" y="76"/>
                  </a:lnTo>
                  <a:lnTo>
                    <a:pt x="137" y="55"/>
                  </a:lnTo>
                  <a:lnTo>
                    <a:pt x="111" y="51"/>
                  </a:lnTo>
                  <a:lnTo>
                    <a:pt x="86" y="55"/>
                  </a:lnTo>
                  <a:lnTo>
                    <a:pt x="86" y="28"/>
                  </a:lnTo>
                  <a:lnTo>
                    <a:pt x="70" y="26"/>
                  </a:lnTo>
                  <a:lnTo>
                    <a:pt x="61" y="42"/>
                  </a:lnTo>
                  <a:lnTo>
                    <a:pt x="52" y="28"/>
                  </a:lnTo>
                  <a:lnTo>
                    <a:pt x="52" y="1"/>
                  </a:lnTo>
                  <a:lnTo>
                    <a:pt x="36" y="0"/>
                  </a:lnTo>
                  <a:lnTo>
                    <a:pt x="29" y="12"/>
                  </a:lnTo>
                  <a:lnTo>
                    <a:pt x="30" y="28"/>
                  </a:lnTo>
                  <a:lnTo>
                    <a:pt x="32" y="64"/>
                  </a:lnTo>
                  <a:lnTo>
                    <a:pt x="34" y="78"/>
                  </a:lnTo>
                  <a:lnTo>
                    <a:pt x="30" y="122"/>
                  </a:lnTo>
                  <a:lnTo>
                    <a:pt x="14" y="124"/>
                  </a:lnTo>
                  <a:lnTo>
                    <a:pt x="16" y="160"/>
                  </a:lnTo>
                  <a:lnTo>
                    <a:pt x="14" y="185"/>
                  </a:lnTo>
                  <a:lnTo>
                    <a:pt x="0" y="183"/>
                  </a:lnTo>
                  <a:lnTo>
                    <a:pt x="0" y="210"/>
                  </a:lnTo>
                  <a:lnTo>
                    <a:pt x="9" y="220"/>
                  </a:lnTo>
                  <a:lnTo>
                    <a:pt x="7" y="236"/>
                  </a:lnTo>
                  <a:lnTo>
                    <a:pt x="41" y="247"/>
                  </a:lnTo>
                  <a:lnTo>
                    <a:pt x="84" y="245"/>
                  </a:lnTo>
                  <a:lnTo>
                    <a:pt x="112" y="247"/>
                  </a:lnTo>
                  <a:lnTo>
                    <a:pt x="125" y="251"/>
                  </a:lnTo>
                  <a:lnTo>
                    <a:pt x="143" y="251"/>
                  </a:lnTo>
                  <a:lnTo>
                    <a:pt x="180" y="251"/>
                  </a:lnTo>
                  <a:lnTo>
                    <a:pt x="191" y="252"/>
                  </a:lnTo>
                  <a:lnTo>
                    <a:pt x="191" y="252"/>
                  </a:lnTo>
                  <a:lnTo>
                    <a:pt x="191" y="2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61">
              <a:extLst>
                <a:ext uri="{FF2B5EF4-FFF2-40B4-BE49-F238E27FC236}">
                  <a16:creationId xmlns:a16="http://schemas.microsoft.com/office/drawing/2014/main" id="{787333C9-6948-525E-64CF-3741332027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9256" y="9391700"/>
              <a:ext cx="772475" cy="659540"/>
            </a:xfrm>
            <a:custGeom>
              <a:avLst/>
              <a:gdLst>
                <a:gd name="T0" fmla="*/ 320 w 342"/>
                <a:gd name="T1" fmla="*/ 292 h 292"/>
                <a:gd name="T2" fmla="*/ 322 w 342"/>
                <a:gd name="T3" fmla="*/ 253 h 292"/>
                <a:gd name="T4" fmla="*/ 320 w 342"/>
                <a:gd name="T5" fmla="*/ 239 h 292"/>
                <a:gd name="T6" fmla="*/ 322 w 342"/>
                <a:gd name="T7" fmla="*/ 223 h 292"/>
                <a:gd name="T8" fmla="*/ 322 w 342"/>
                <a:gd name="T9" fmla="*/ 191 h 292"/>
                <a:gd name="T10" fmla="*/ 331 w 342"/>
                <a:gd name="T11" fmla="*/ 75 h 292"/>
                <a:gd name="T12" fmla="*/ 333 w 342"/>
                <a:gd name="T13" fmla="*/ 62 h 292"/>
                <a:gd name="T14" fmla="*/ 342 w 342"/>
                <a:gd name="T15" fmla="*/ 45 h 292"/>
                <a:gd name="T16" fmla="*/ 333 w 342"/>
                <a:gd name="T17" fmla="*/ 7 h 292"/>
                <a:gd name="T18" fmla="*/ 265 w 342"/>
                <a:gd name="T19" fmla="*/ 2 h 292"/>
                <a:gd name="T20" fmla="*/ 208 w 342"/>
                <a:gd name="T21" fmla="*/ 2 h 292"/>
                <a:gd name="T22" fmla="*/ 114 w 342"/>
                <a:gd name="T23" fmla="*/ 0 h 292"/>
                <a:gd name="T24" fmla="*/ 76 w 342"/>
                <a:gd name="T25" fmla="*/ 11 h 292"/>
                <a:gd name="T26" fmla="*/ 71 w 342"/>
                <a:gd name="T27" fmla="*/ 27 h 292"/>
                <a:gd name="T28" fmla="*/ 53 w 342"/>
                <a:gd name="T29" fmla="*/ 45 h 292"/>
                <a:gd name="T30" fmla="*/ 35 w 342"/>
                <a:gd name="T31" fmla="*/ 59 h 292"/>
                <a:gd name="T32" fmla="*/ 16 w 342"/>
                <a:gd name="T33" fmla="*/ 82 h 292"/>
                <a:gd name="T34" fmla="*/ 5 w 342"/>
                <a:gd name="T35" fmla="*/ 95 h 292"/>
                <a:gd name="T36" fmla="*/ 9 w 342"/>
                <a:gd name="T37" fmla="*/ 116 h 292"/>
                <a:gd name="T38" fmla="*/ 16 w 342"/>
                <a:gd name="T39" fmla="*/ 137 h 292"/>
                <a:gd name="T40" fmla="*/ 9 w 342"/>
                <a:gd name="T41" fmla="*/ 146 h 292"/>
                <a:gd name="T42" fmla="*/ 5 w 342"/>
                <a:gd name="T43" fmla="*/ 171 h 292"/>
                <a:gd name="T44" fmla="*/ 7 w 342"/>
                <a:gd name="T45" fmla="*/ 191 h 292"/>
                <a:gd name="T46" fmla="*/ 10 w 342"/>
                <a:gd name="T47" fmla="*/ 205 h 292"/>
                <a:gd name="T48" fmla="*/ 0 w 342"/>
                <a:gd name="T49" fmla="*/ 219 h 292"/>
                <a:gd name="T50" fmla="*/ 18 w 342"/>
                <a:gd name="T51" fmla="*/ 232 h 292"/>
                <a:gd name="T52" fmla="*/ 42 w 342"/>
                <a:gd name="T53" fmla="*/ 237 h 292"/>
                <a:gd name="T54" fmla="*/ 87 w 342"/>
                <a:gd name="T55" fmla="*/ 240 h 292"/>
                <a:gd name="T56" fmla="*/ 80 w 342"/>
                <a:gd name="T57" fmla="*/ 255 h 292"/>
                <a:gd name="T58" fmla="*/ 87 w 342"/>
                <a:gd name="T59" fmla="*/ 269 h 292"/>
                <a:gd name="T60" fmla="*/ 103 w 342"/>
                <a:gd name="T61" fmla="*/ 271 h 292"/>
                <a:gd name="T62" fmla="*/ 115 w 342"/>
                <a:gd name="T63" fmla="*/ 280 h 292"/>
                <a:gd name="T64" fmla="*/ 197 w 342"/>
                <a:gd name="T65" fmla="*/ 289 h 292"/>
                <a:gd name="T66" fmla="*/ 265 w 342"/>
                <a:gd name="T67" fmla="*/ 290 h 292"/>
                <a:gd name="T68" fmla="*/ 297 w 342"/>
                <a:gd name="T69" fmla="*/ 292 h 292"/>
                <a:gd name="T70" fmla="*/ 320 w 342"/>
                <a:gd name="T71" fmla="*/ 292 h 292"/>
                <a:gd name="T72" fmla="*/ 320 w 342"/>
                <a:gd name="T73" fmla="*/ 292 h 292"/>
                <a:gd name="T74" fmla="*/ 320 w 342"/>
                <a:gd name="T7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2" h="292">
                  <a:moveTo>
                    <a:pt x="320" y="292"/>
                  </a:moveTo>
                  <a:lnTo>
                    <a:pt x="322" y="253"/>
                  </a:lnTo>
                  <a:lnTo>
                    <a:pt x="320" y="239"/>
                  </a:lnTo>
                  <a:lnTo>
                    <a:pt x="322" y="223"/>
                  </a:lnTo>
                  <a:lnTo>
                    <a:pt x="322" y="191"/>
                  </a:lnTo>
                  <a:lnTo>
                    <a:pt x="331" y="75"/>
                  </a:lnTo>
                  <a:lnTo>
                    <a:pt x="333" y="62"/>
                  </a:lnTo>
                  <a:lnTo>
                    <a:pt x="342" y="45"/>
                  </a:lnTo>
                  <a:lnTo>
                    <a:pt x="333" y="7"/>
                  </a:lnTo>
                  <a:lnTo>
                    <a:pt x="265" y="2"/>
                  </a:lnTo>
                  <a:lnTo>
                    <a:pt x="208" y="2"/>
                  </a:lnTo>
                  <a:lnTo>
                    <a:pt x="114" y="0"/>
                  </a:lnTo>
                  <a:lnTo>
                    <a:pt x="76" y="11"/>
                  </a:lnTo>
                  <a:lnTo>
                    <a:pt x="71" y="27"/>
                  </a:lnTo>
                  <a:lnTo>
                    <a:pt x="53" y="45"/>
                  </a:lnTo>
                  <a:lnTo>
                    <a:pt x="35" y="59"/>
                  </a:lnTo>
                  <a:lnTo>
                    <a:pt x="16" y="82"/>
                  </a:lnTo>
                  <a:lnTo>
                    <a:pt x="5" y="95"/>
                  </a:lnTo>
                  <a:lnTo>
                    <a:pt x="9" y="116"/>
                  </a:lnTo>
                  <a:lnTo>
                    <a:pt x="16" y="137"/>
                  </a:lnTo>
                  <a:lnTo>
                    <a:pt x="9" y="146"/>
                  </a:lnTo>
                  <a:lnTo>
                    <a:pt x="5" y="171"/>
                  </a:lnTo>
                  <a:lnTo>
                    <a:pt x="7" y="191"/>
                  </a:lnTo>
                  <a:lnTo>
                    <a:pt x="10" y="205"/>
                  </a:lnTo>
                  <a:lnTo>
                    <a:pt x="0" y="219"/>
                  </a:lnTo>
                  <a:lnTo>
                    <a:pt x="18" y="232"/>
                  </a:lnTo>
                  <a:lnTo>
                    <a:pt x="42" y="237"/>
                  </a:lnTo>
                  <a:lnTo>
                    <a:pt x="87" y="240"/>
                  </a:lnTo>
                  <a:lnTo>
                    <a:pt x="80" y="255"/>
                  </a:lnTo>
                  <a:lnTo>
                    <a:pt x="87" y="269"/>
                  </a:lnTo>
                  <a:lnTo>
                    <a:pt x="103" y="271"/>
                  </a:lnTo>
                  <a:lnTo>
                    <a:pt x="115" y="280"/>
                  </a:lnTo>
                  <a:lnTo>
                    <a:pt x="197" y="289"/>
                  </a:lnTo>
                  <a:lnTo>
                    <a:pt x="265" y="290"/>
                  </a:lnTo>
                  <a:lnTo>
                    <a:pt x="297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62">
              <a:extLst>
                <a:ext uri="{FF2B5EF4-FFF2-40B4-BE49-F238E27FC236}">
                  <a16:creationId xmlns:a16="http://schemas.microsoft.com/office/drawing/2014/main" id="{2E767402-AB22-E088-5477-FA775D44B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9241" y="9400735"/>
              <a:ext cx="926066" cy="754405"/>
            </a:xfrm>
            <a:custGeom>
              <a:avLst/>
              <a:gdLst>
                <a:gd name="T0" fmla="*/ 81 w 410"/>
                <a:gd name="T1" fmla="*/ 334 h 334"/>
                <a:gd name="T2" fmla="*/ 82 w 410"/>
                <a:gd name="T3" fmla="*/ 292 h 334"/>
                <a:gd name="T4" fmla="*/ 328 w 410"/>
                <a:gd name="T5" fmla="*/ 297 h 334"/>
                <a:gd name="T6" fmla="*/ 348 w 410"/>
                <a:gd name="T7" fmla="*/ 295 h 334"/>
                <a:gd name="T8" fmla="*/ 396 w 410"/>
                <a:gd name="T9" fmla="*/ 295 h 334"/>
                <a:gd name="T10" fmla="*/ 410 w 410"/>
                <a:gd name="T11" fmla="*/ 288 h 334"/>
                <a:gd name="T12" fmla="*/ 405 w 410"/>
                <a:gd name="T13" fmla="*/ 274 h 334"/>
                <a:gd name="T14" fmla="*/ 397 w 410"/>
                <a:gd name="T15" fmla="*/ 251 h 334"/>
                <a:gd name="T16" fmla="*/ 394 w 410"/>
                <a:gd name="T17" fmla="*/ 236 h 334"/>
                <a:gd name="T18" fmla="*/ 389 w 410"/>
                <a:gd name="T19" fmla="*/ 220 h 334"/>
                <a:gd name="T20" fmla="*/ 385 w 410"/>
                <a:gd name="T21" fmla="*/ 203 h 334"/>
                <a:gd name="T22" fmla="*/ 376 w 410"/>
                <a:gd name="T23" fmla="*/ 187 h 334"/>
                <a:gd name="T24" fmla="*/ 373 w 410"/>
                <a:gd name="T25" fmla="*/ 172 h 334"/>
                <a:gd name="T26" fmla="*/ 364 w 410"/>
                <a:gd name="T27" fmla="*/ 156 h 334"/>
                <a:gd name="T28" fmla="*/ 365 w 410"/>
                <a:gd name="T29" fmla="*/ 126 h 334"/>
                <a:gd name="T30" fmla="*/ 356 w 410"/>
                <a:gd name="T31" fmla="*/ 119 h 334"/>
                <a:gd name="T32" fmla="*/ 348 w 410"/>
                <a:gd name="T33" fmla="*/ 112 h 334"/>
                <a:gd name="T34" fmla="*/ 335 w 410"/>
                <a:gd name="T35" fmla="*/ 98 h 334"/>
                <a:gd name="T36" fmla="*/ 328 w 410"/>
                <a:gd name="T37" fmla="*/ 83 h 334"/>
                <a:gd name="T38" fmla="*/ 319 w 410"/>
                <a:gd name="T39" fmla="*/ 73 h 334"/>
                <a:gd name="T40" fmla="*/ 324 w 410"/>
                <a:gd name="T41" fmla="*/ 60 h 334"/>
                <a:gd name="T42" fmla="*/ 316 w 410"/>
                <a:gd name="T43" fmla="*/ 50 h 334"/>
                <a:gd name="T44" fmla="*/ 301 w 410"/>
                <a:gd name="T45" fmla="*/ 44 h 334"/>
                <a:gd name="T46" fmla="*/ 285 w 410"/>
                <a:gd name="T47" fmla="*/ 39 h 334"/>
                <a:gd name="T48" fmla="*/ 269 w 410"/>
                <a:gd name="T49" fmla="*/ 34 h 334"/>
                <a:gd name="T50" fmla="*/ 246 w 410"/>
                <a:gd name="T51" fmla="*/ 37 h 334"/>
                <a:gd name="T52" fmla="*/ 241 w 410"/>
                <a:gd name="T53" fmla="*/ 25 h 334"/>
                <a:gd name="T54" fmla="*/ 241 w 410"/>
                <a:gd name="T55" fmla="*/ 2 h 334"/>
                <a:gd name="T56" fmla="*/ 205 w 410"/>
                <a:gd name="T57" fmla="*/ 0 h 334"/>
                <a:gd name="T58" fmla="*/ 200 w 410"/>
                <a:gd name="T59" fmla="*/ 67 h 334"/>
                <a:gd name="T60" fmla="*/ 143 w 410"/>
                <a:gd name="T61" fmla="*/ 67 h 334"/>
                <a:gd name="T62" fmla="*/ 130 w 410"/>
                <a:gd name="T63" fmla="*/ 66 h 334"/>
                <a:gd name="T64" fmla="*/ 52 w 410"/>
                <a:gd name="T65" fmla="*/ 62 h 334"/>
                <a:gd name="T66" fmla="*/ 11 w 410"/>
                <a:gd name="T67" fmla="*/ 60 h 334"/>
                <a:gd name="T68" fmla="*/ 11 w 410"/>
                <a:gd name="T69" fmla="*/ 89 h 334"/>
                <a:gd name="T70" fmla="*/ 9 w 410"/>
                <a:gd name="T71" fmla="*/ 176 h 334"/>
                <a:gd name="T72" fmla="*/ 0 w 410"/>
                <a:gd name="T73" fmla="*/ 220 h 334"/>
                <a:gd name="T74" fmla="*/ 0 w 410"/>
                <a:gd name="T75" fmla="*/ 244 h 334"/>
                <a:gd name="T76" fmla="*/ 6 w 410"/>
                <a:gd name="T77" fmla="*/ 256 h 334"/>
                <a:gd name="T78" fmla="*/ 18 w 410"/>
                <a:gd name="T79" fmla="*/ 269 h 334"/>
                <a:gd name="T80" fmla="*/ 33 w 410"/>
                <a:gd name="T81" fmla="*/ 276 h 334"/>
                <a:gd name="T82" fmla="*/ 47 w 410"/>
                <a:gd name="T83" fmla="*/ 292 h 334"/>
                <a:gd name="T84" fmla="*/ 52 w 410"/>
                <a:gd name="T85" fmla="*/ 304 h 334"/>
                <a:gd name="T86" fmla="*/ 68 w 410"/>
                <a:gd name="T87" fmla="*/ 324 h 334"/>
                <a:gd name="T88" fmla="*/ 81 w 410"/>
                <a:gd name="T89" fmla="*/ 334 h 334"/>
                <a:gd name="T90" fmla="*/ 81 w 410"/>
                <a:gd name="T91" fmla="*/ 334 h 334"/>
                <a:gd name="T92" fmla="*/ 81 w 410"/>
                <a:gd name="T93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0" h="334">
                  <a:moveTo>
                    <a:pt x="81" y="334"/>
                  </a:moveTo>
                  <a:lnTo>
                    <a:pt x="82" y="292"/>
                  </a:lnTo>
                  <a:lnTo>
                    <a:pt x="328" y="297"/>
                  </a:lnTo>
                  <a:lnTo>
                    <a:pt x="348" y="295"/>
                  </a:lnTo>
                  <a:lnTo>
                    <a:pt x="396" y="295"/>
                  </a:lnTo>
                  <a:lnTo>
                    <a:pt x="410" y="288"/>
                  </a:lnTo>
                  <a:lnTo>
                    <a:pt x="405" y="274"/>
                  </a:lnTo>
                  <a:lnTo>
                    <a:pt x="397" y="251"/>
                  </a:lnTo>
                  <a:lnTo>
                    <a:pt x="394" y="236"/>
                  </a:lnTo>
                  <a:lnTo>
                    <a:pt x="389" y="220"/>
                  </a:lnTo>
                  <a:lnTo>
                    <a:pt x="385" y="203"/>
                  </a:lnTo>
                  <a:lnTo>
                    <a:pt x="376" y="187"/>
                  </a:lnTo>
                  <a:lnTo>
                    <a:pt x="373" y="172"/>
                  </a:lnTo>
                  <a:lnTo>
                    <a:pt x="364" y="156"/>
                  </a:lnTo>
                  <a:lnTo>
                    <a:pt x="365" y="126"/>
                  </a:lnTo>
                  <a:lnTo>
                    <a:pt x="356" y="119"/>
                  </a:lnTo>
                  <a:lnTo>
                    <a:pt x="348" y="112"/>
                  </a:lnTo>
                  <a:lnTo>
                    <a:pt x="335" y="98"/>
                  </a:lnTo>
                  <a:lnTo>
                    <a:pt x="328" y="83"/>
                  </a:lnTo>
                  <a:lnTo>
                    <a:pt x="319" y="73"/>
                  </a:lnTo>
                  <a:lnTo>
                    <a:pt x="324" y="60"/>
                  </a:lnTo>
                  <a:lnTo>
                    <a:pt x="316" y="50"/>
                  </a:lnTo>
                  <a:lnTo>
                    <a:pt x="301" y="44"/>
                  </a:lnTo>
                  <a:lnTo>
                    <a:pt x="285" y="39"/>
                  </a:lnTo>
                  <a:lnTo>
                    <a:pt x="269" y="34"/>
                  </a:lnTo>
                  <a:lnTo>
                    <a:pt x="246" y="37"/>
                  </a:lnTo>
                  <a:lnTo>
                    <a:pt x="241" y="25"/>
                  </a:lnTo>
                  <a:lnTo>
                    <a:pt x="241" y="2"/>
                  </a:lnTo>
                  <a:lnTo>
                    <a:pt x="205" y="0"/>
                  </a:lnTo>
                  <a:lnTo>
                    <a:pt x="200" y="67"/>
                  </a:lnTo>
                  <a:lnTo>
                    <a:pt x="143" y="67"/>
                  </a:lnTo>
                  <a:lnTo>
                    <a:pt x="130" y="66"/>
                  </a:lnTo>
                  <a:lnTo>
                    <a:pt x="52" y="62"/>
                  </a:lnTo>
                  <a:lnTo>
                    <a:pt x="11" y="60"/>
                  </a:lnTo>
                  <a:lnTo>
                    <a:pt x="11" y="89"/>
                  </a:lnTo>
                  <a:lnTo>
                    <a:pt x="9" y="176"/>
                  </a:lnTo>
                  <a:lnTo>
                    <a:pt x="0" y="220"/>
                  </a:lnTo>
                  <a:lnTo>
                    <a:pt x="0" y="244"/>
                  </a:lnTo>
                  <a:lnTo>
                    <a:pt x="6" y="256"/>
                  </a:lnTo>
                  <a:lnTo>
                    <a:pt x="18" y="269"/>
                  </a:lnTo>
                  <a:lnTo>
                    <a:pt x="33" y="276"/>
                  </a:lnTo>
                  <a:lnTo>
                    <a:pt x="47" y="292"/>
                  </a:lnTo>
                  <a:lnTo>
                    <a:pt x="52" y="304"/>
                  </a:lnTo>
                  <a:lnTo>
                    <a:pt x="68" y="324"/>
                  </a:lnTo>
                  <a:lnTo>
                    <a:pt x="81" y="334"/>
                  </a:lnTo>
                  <a:lnTo>
                    <a:pt x="81" y="334"/>
                  </a:lnTo>
                  <a:lnTo>
                    <a:pt x="81" y="3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63">
              <a:extLst>
                <a:ext uri="{FF2B5EF4-FFF2-40B4-BE49-F238E27FC236}">
                  <a16:creationId xmlns:a16="http://schemas.microsoft.com/office/drawing/2014/main" id="{B8E6749B-DE08-7B5E-F4CE-645A6C7B9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6983" y="8318820"/>
              <a:ext cx="770217" cy="788286"/>
            </a:xfrm>
            <a:custGeom>
              <a:avLst/>
              <a:gdLst>
                <a:gd name="T0" fmla="*/ 336 w 341"/>
                <a:gd name="T1" fmla="*/ 217 h 349"/>
                <a:gd name="T2" fmla="*/ 320 w 341"/>
                <a:gd name="T3" fmla="*/ 215 h 349"/>
                <a:gd name="T4" fmla="*/ 331 w 341"/>
                <a:gd name="T5" fmla="*/ 233 h 349"/>
                <a:gd name="T6" fmla="*/ 331 w 341"/>
                <a:gd name="T7" fmla="*/ 233 h 349"/>
                <a:gd name="T8" fmla="*/ 147 w 341"/>
                <a:gd name="T9" fmla="*/ 326 h 349"/>
                <a:gd name="T10" fmla="*/ 190 w 341"/>
                <a:gd name="T11" fmla="*/ 319 h 349"/>
                <a:gd name="T12" fmla="*/ 235 w 341"/>
                <a:gd name="T13" fmla="*/ 249 h 349"/>
                <a:gd name="T14" fmla="*/ 292 w 341"/>
                <a:gd name="T15" fmla="*/ 215 h 349"/>
                <a:gd name="T16" fmla="*/ 329 w 341"/>
                <a:gd name="T17" fmla="*/ 199 h 349"/>
                <a:gd name="T18" fmla="*/ 336 w 341"/>
                <a:gd name="T19" fmla="*/ 189 h 349"/>
                <a:gd name="T20" fmla="*/ 309 w 341"/>
                <a:gd name="T21" fmla="*/ 174 h 349"/>
                <a:gd name="T22" fmla="*/ 295 w 341"/>
                <a:gd name="T23" fmla="*/ 153 h 349"/>
                <a:gd name="T24" fmla="*/ 295 w 341"/>
                <a:gd name="T25" fmla="*/ 128 h 349"/>
                <a:gd name="T26" fmla="*/ 299 w 341"/>
                <a:gd name="T27" fmla="*/ 105 h 349"/>
                <a:gd name="T28" fmla="*/ 279 w 341"/>
                <a:gd name="T29" fmla="*/ 84 h 349"/>
                <a:gd name="T30" fmla="*/ 265 w 341"/>
                <a:gd name="T31" fmla="*/ 57 h 349"/>
                <a:gd name="T32" fmla="*/ 240 w 341"/>
                <a:gd name="T33" fmla="*/ 59 h 349"/>
                <a:gd name="T34" fmla="*/ 203 w 341"/>
                <a:gd name="T35" fmla="*/ 62 h 349"/>
                <a:gd name="T36" fmla="*/ 187 w 341"/>
                <a:gd name="T37" fmla="*/ 43 h 349"/>
                <a:gd name="T38" fmla="*/ 165 w 341"/>
                <a:gd name="T39" fmla="*/ 21 h 349"/>
                <a:gd name="T40" fmla="*/ 147 w 341"/>
                <a:gd name="T41" fmla="*/ 16 h 349"/>
                <a:gd name="T42" fmla="*/ 126 w 341"/>
                <a:gd name="T43" fmla="*/ 0 h 349"/>
                <a:gd name="T44" fmla="*/ 98 w 341"/>
                <a:gd name="T45" fmla="*/ 19 h 349"/>
                <a:gd name="T46" fmla="*/ 85 w 341"/>
                <a:gd name="T47" fmla="*/ 46 h 349"/>
                <a:gd name="T48" fmla="*/ 64 w 341"/>
                <a:gd name="T49" fmla="*/ 60 h 349"/>
                <a:gd name="T50" fmla="*/ 51 w 341"/>
                <a:gd name="T51" fmla="*/ 105 h 349"/>
                <a:gd name="T52" fmla="*/ 34 w 341"/>
                <a:gd name="T53" fmla="*/ 125 h 349"/>
                <a:gd name="T54" fmla="*/ 1 w 341"/>
                <a:gd name="T55" fmla="*/ 169 h 349"/>
                <a:gd name="T56" fmla="*/ 3 w 341"/>
                <a:gd name="T57" fmla="*/ 212 h 349"/>
                <a:gd name="T58" fmla="*/ 28 w 341"/>
                <a:gd name="T59" fmla="*/ 244 h 349"/>
                <a:gd name="T60" fmla="*/ 26 w 341"/>
                <a:gd name="T61" fmla="*/ 279 h 349"/>
                <a:gd name="T62" fmla="*/ 41 w 341"/>
                <a:gd name="T63" fmla="*/ 306 h 349"/>
                <a:gd name="T64" fmla="*/ 64 w 341"/>
                <a:gd name="T65" fmla="*/ 297 h 349"/>
                <a:gd name="T66" fmla="*/ 71 w 341"/>
                <a:gd name="T67" fmla="*/ 322 h 349"/>
                <a:gd name="T68" fmla="*/ 96 w 341"/>
                <a:gd name="T69" fmla="*/ 322 h 349"/>
                <a:gd name="T70" fmla="*/ 115 w 341"/>
                <a:gd name="T71" fmla="*/ 349 h 349"/>
                <a:gd name="T72" fmla="*/ 147 w 341"/>
                <a:gd name="T7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349">
                  <a:moveTo>
                    <a:pt x="331" y="233"/>
                  </a:moveTo>
                  <a:lnTo>
                    <a:pt x="336" y="217"/>
                  </a:lnTo>
                  <a:lnTo>
                    <a:pt x="309" y="206"/>
                  </a:lnTo>
                  <a:lnTo>
                    <a:pt x="320" y="215"/>
                  </a:lnTo>
                  <a:lnTo>
                    <a:pt x="322" y="231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1" y="233"/>
                  </a:lnTo>
                  <a:close/>
                  <a:moveTo>
                    <a:pt x="147" y="349"/>
                  </a:moveTo>
                  <a:lnTo>
                    <a:pt x="147" y="326"/>
                  </a:lnTo>
                  <a:lnTo>
                    <a:pt x="162" y="322"/>
                  </a:lnTo>
                  <a:lnTo>
                    <a:pt x="190" y="319"/>
                  </a:lnTo>
                  <a:lnTo>
                    <a:pt x="210" y="292"/>
                  </a:lnTo>
                  <a:lnTo>
                    <a:pt x="235" y="249"/>
                  </a:lnTo>
                  <a:lnTo>
                    <a:pt x="251" y="222"/>
                  </a:lnTo>
                  <a:lnTo>
                    <a:pt x="292" y="215"/>
                  </a:lnTo>
                  <a:lnTo>
                    <a:pt x="306" y="206"/>
                  </a:lnTo>
                  <a:lnTo>
                    <a:pt x="329" y="199"/>
                  </a:lnTo>
                  <a:lnTo>
                    <a:pt x="341" y="197"/>
                  </a:lnTo>
                  <a:lnTo>
                    <a:pt x="336" y="189"/>
                  </a:lnTo>
                  <a:lnTo>
                    <a:pt x="325" y="176"/>
                  </a:lnTo>
                  <a:lnTo>
                    <a:pt x="309" y="174"/>
                  </a:lnTo>
                  <a:lnTo>
                    <a:pt x="308" y="158"/>
                  </a:lnTo>
                  <a:lnTo>
                    <a:pt x="295" y="153"/>
                  </a:lnTo>
                  <a:lnTo>
                    <a:pt x="292" y="141"/>
                  </a:lnTo>
                  <a:lnTo>
                    <a:pt x="295" y="128"/>
                  </a:lnTo>
                  <a:lnTo>
                    <a:pt x="292" y="114"/>
                  </a:lnTo>
                  <a:lnTo>
                    <a:pt x="299" y="105"/>
                  </a:lnTo>
                  <a:lnTo>
                    <a:pt x="290" y="98"/>
                  </a:lnTo>
                  <a:lnTo>
                    <a:pt x="279" y="84"/>
                  </a:lnTo>
                  <a:lnTo>
                    <a:pt x="270" y="69"/>
                  </a:lnTo>
                  <a:lnTo>
                    <a:pt x="265" y="57"/>
                  </a:lnTo>
                  <a:lnTo>
                    <a:pt x="252" y="64"/>
                  </a:lnTo>
                  <a:lnTo>
                    <a:pt x="240" y="59"/>
                  </a:lnTo>
                  <a:lnTo>
                    <a:pt x="222" y="60"/>
                  </a:lnTo>
                  <a:lnTo>
                    <a:pt x="203" y="62"/>
                  </a:lnTo>
                  <a:lnTo>
                    <a:pt x="192" y="53"/>
                  </a:lnTo>
                  <a:lnTo>
                    <a:pt x="187" y="43"/>
                  </a:lnTo>
                  <a:lnTo>
                    <a:pt x="178" y="28"/>
                  </a:lnTo>
                  <a:lnTo>
                    <a:pt x="165" y="21"/>
                  </a:lnTo>
                  <a:lnTo>
                    <a:pt x="162" y="7"/>
                  </a:lnTo>
                  <a:lnTo>
                    <a:pt x="147" y="16"/>
                  </a:lnTo>
                  <a:lnTo>
                    <a:pt x="142" y="5"/>
                  </a:lnTo>
                  <a:lnTo>
                    <a:pt x="126" y="0"/>
                  </a:lnTo>
                  <a:lnTo>
                    <a:pt x="112" y="11"/>
                  </a:lnTo>
                  <a:lnTo>
                    <a:pt x="98" y="19"/>
                  </a:lnTo>
                  <a:lnTo>
                    <a:pt x="82" y="21"/>
                  </a:lnTo>
                  <a:lnTo>
                    <a:pt x="85" y="46"/>
                  </a:lnTo>
                  <a:lnTo>
                    <a:pt x="83" y="62"/>
                  </a:lnTo>
                  <a:lnTo>
                    <a:pt x="64" y="60"/>
                  </a:lnTo>
                  <a:lnTo>
                    <a:pt x="53" y="91"/>
                  </a:lnTo>
                  <a:lnTo>
                    <a:pt x="51" y="105"/>
                  </a:lnTo>
                  <a:lnTo>
                    <a:pt x="41" y="112"/>
                  </a:lnTo>
                  <a:lnTo>
                    <a:pt x="34" y="125"/>
                  </a:lnTo>
                  <a:lnTo>
                    <a:pt x="26" y="173"/>
                  </a:lnTo>
                  <a:lnTo>
                    <a:pt x="1" y="169"/>
                  </a:lnTo>
                  <a:lnTo>
                    <a:pt x="0" y="189"/>
                  </a:lnTo>
                  <a:lnTo>
                    <a:pt x="3" y="212"/>
                  </a:lnTo>
                  <a:lnTo>
                    <a:pt x="10" y="235"/>
                  </a:lnTo>
                  <a:lnTo>
                    <a:pt x="28" y="244"/>
                  </a:lnTo>
                  <a:lnTo>
                    <a:pt x="26" y="256"/>
                  </a:lnTo>
                  <a:lnTo>
                    <a:pt x="26" y="279"/>
                  </a:lnTo>
                  <a:lnTo>
                    <a:pt x="42" y="286"/>
                  </a:lnTo>
                  <a:lnTo>
                    <a:pt x="41" y="306"/>
                  </a:lnTo>
                  <a:lnTo>
                    <a:pt x="48" y="294"/>
                  </a:lnTo>
                  <a:lnTo>
                    <a:pt x="64" y="297"/>
                  </a:lnTo>
                  <a:lnTo>
                    <a:pt x="62" y="311"/>
                  </a:lnTo>
                  <a:lnTo>
                    <a:pt x="71" y="322"/>
                  </a:lnTo>
                  <a:lnTo>
                    <a:pt x="78" y="335"/>
                  </a:lnTo>
                  <a:lnTo>
                    <a:pt x="96" y="322"/>
                  </a:lnTo>
                  <a:lnTo>
                    <a:pt x="96" y="349"/>
                  </a:lnTo>
                  <a:lnTo>
                    <a:pt x="115" y="349"/>
                  </a:lnTo>
                  <a:lnTo>
                    <a:pt x="147" y="349"/>
                  </a:lnTo>
                  <a:lnTo>
                    <a:pt x="147" y="349"/>
                  </a:lnTo>
                  <a:lnTo>
                    <a:pt x="147" y="3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64">
              <a:extLst>
                <a:ext uri="{FF2B5EF4-FFF2-40B4-BE49-F238E27FC236}">
                  <a16:creationId xmlns:a16="http://schemas.microsoft.com/office/drawing/2014/main" id="{F8BFF738-56DE-21BF-3C91-6B27BE767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83402" y="9536257"/>
              <a:ext cx="964465" cy="808614"/>
            </a:xfrm>
            <a:custGeom>
              <a:avLst/>
              <a:gdLst>
                <a:gd name="T0" fmla="*/ 173 w 427"/>
                <a:gd name="T1" fmla="*/ 346 h 358"/>
                <a:gd name="T2" fmla="*/ 198 w 427"/>
                <a:gd name="T3" fmla="*/ 349 h 358"/>
                <a:gd name="T4" fmla="*/ 226 w 427"/>
                <a:gd name="T5" fmla="*/ 346 h 358"/>
                <a:gd name="T6" fmla="*/ 253 w 427"/>
                <a:gd name="T7" fmla="*/ 349 h 358"/>
                <a:gd name="T8" fmla="*/ 278 w 427"/>
                <a:gd name="T9" fmla="*/ 333 h 358"/>
                <a:gd name="T10" fmla="*/ 299 w 427"/>
                <a:gd name="T11" fmla="*/ 314 h 358"/>
                <a:gd name="T12" fmla="*/ 326 w 427"/>
                <a:gd name="T13" fmla="*/ 299 h 358"/>
                <a:gd name="T14" fmla="*/ 340 w 427"/>
                <a:gd name="T15" fmla="*/ 273 h 358"/>
                <a:gd name="T16" fmla="*/ 363 w 427"/>
                <a:gd name="T17" fmla="*/ 260 h 358"/>
                <a:gd name="T18" fmla="*/ 392 w 427"/>
                <a:gd name="T19" fmla="*/ 237 h 358"/>
                <a:gd name="T20" fmla="*/ 417 w 427"/>
                <a:gd name="T21" fmla="*/ 226 h 358"/>
                <a:gd name="T22" fmla="*/ 425 w 427"/>
                <a:gd name="T23" fmla="*/ 201 h 358"/>
                <a:gd name="T24" fmla="*/ 402 w 427"/>
                <a:gd name="T25" fmla="*/ 187 h 358"/>
                <a:gd name="T26" fmla="*/ 388 w 427"/>
                <a:gd name="T27" fmla="*/ 162 h 358"/>
                <a:gd name="T28" fmla="*/ 363 w 427"/>
                <a:gd name="T29" fmla="*/ 136 h 358"/>
                <a:gd name="T30" fmla="*/ 331 w 427"/>
                <a:gd name="T31" fmla="*/ 127 h 358"/>
                <a:gd name="T32" fmla="*/ 315 w 427"/>
                <a:gd name="T33" fmla="*/ 102 h 358"/>
                <a:gd name="T34" fmla="*/ 278 w 427"/>
                <a:gd name="T35" fmla="*/ 91 h 358"/>
                <a:gd name="T36" fmla="*/ 247 w 427"/>
                <a:gd name="T37" fmla="*/ 70 h 358"/>
                <a:gd name="T38" fmla="*/ 224 w 427"/>
                <a:gd name="T39" fmla="*/ 29 h 358"/>
                <a:gd name="T40" fmla="*/ 215 w 427"/>
                <a:gd name="T41" fmla="*/ 22 h 358"/>
                <a:gd name="T42" fmla="*/ 196 w 427"/>
                <a:gd name="T43" fmla="*/ 18 h 358"/>
                <a:gd name="T44" fmla="*/ 185 w 427"/>
                <a:gd name="T45" fmla="*/ 54 h 358"/>
                <a:gd name="T46" fmla="*/ 0 w 427"/>
                <a:gd name="T47" fmla="*/ 241 h 358"/>
                <a:gd name="T48" fmla="*/ 14 w 427"/>
                <a:gd name="T49" fmla="*/ 265 h 358"/>
                <a:gd name="T50" fmla="*/ 29 w 427"/>
                <a:gd name="T51" fmla="*/ 299 h 358"/>
                <a:gd name="T52" fmla="*/ 57 w 427"/>
                <a:gd name="T53" fmla="*/ 308 h 358"/>
                <a:gd name="T54" fmla="*/ 78 w 427"/>
                <a:gd name="T55" fmla="*/ 324 h 358"/>
                <a:gd name="T56" fmla="*/ 109 w 427"/>
                <a:gd name="T57" fmla="*/ 331 h 358"/>
                <a:gd name="T58" fmla="*/ 134 w 427"/>
                <a:gd name="T59" fmla="*/ 340 h 358"/>
                <a:gd name="T60" fmla="*/ 158 w 427"/>
                <a:gd name="T61" fmla="*/ 353 h 358"/>
                <a:gd name="T62" fmla="*/ 160 w 427"/>
                <a:gd name="T63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7" h="358">
                  <a:moveTo>
                    <a:pt x="160" y="358"/>
                  </a:moveTo>
                  <a:lnTo>
                    <a:pt x="173" y="346"/>
                  </a:lnTo>
                  <a:lnTo>
                    <a:pt x="185" y="340"/>
                  </a:lnTo>
                  <a:lnTo>
                    <a:pt x="198" y="349"/>
                  </a:lnTo>
                  <a:lnTo>
                    <a:pt x="210" y="344"/>
                  </a:lnTo>
                  <a:lnTo>
                    <a:pt x="226" y="346"/>
                  </a:lnTo>
                  <a:lnTo>
                    <a:pt x="244" y="338"/>
                  </a:lnTo>
                  <a:lnTo>
                    <a:pt x="253" y="349"/>
                  </a:lnTo>
                  <a:lnTo>
                    <a:pt x="269" y="347"/>
                  </a:lnTo>
                  <a:lnTo>
                    <a:pt x="278" y="333"/>
                  </a:lnTo>
                  <a:lnTo>
                    <a:pt x="290" y="324"/>
                  </a:lnTo>
                  <a:lnTo>
                    <a:pt x="299" y="314"/>
                  </a:lnTo>
                  <a:lnTo>
                    <a:pt x="315" y="308"/>
                  </a:lnTo>
                  <a:lnTo>
                    <a:pt x="326" y="299"/>
                  </a:lnTo>
                  <a:lnTo>
                    <a:pt x="329" y="281"/>
                  </a:lnTo>
                  <a:lnTo>
                    <a:pt x="340" y="273"/>
                  </a:lnTo>
                  <a:lnTo>
                    <a:pt x="351" y="278"/>
                  </a:lnTo>
                  <a:lnTo>
                    <a:pt x="363" y="260"/>
                  </a:lnTo>
                  <a:lnTo>
                    <a:pt x="381" y="248"/>
                  </a:lnTo>
                  <a:lnTo>
                    <a:pt x="392" y="237"/>
                  </a:lnTo>
                  <a:lnTo>
                    <a:pt x="406" y="235"/>
                  </a:lnTo>
                  <a:lnTo>
                    <a:pt x="417" y="226"/>
                  </a:lnTo>
                  <a:lnTo>
                    <a:pt x="427" y="216"/>
                  </a:lnTo>
                  <a:lnTo>
                    <a:pt x="425" y="201"/>
                  </a:lnTo>
                  <a:lnTo>
                    <a:pt x="413" y="194"/>
                  </a:lnTo>
                  <a:lnTo>
                    <a:pt x="402" y="187"/>
                  </a:lnTo>
                  <a:lnTo>
                    <a:pt x="397" y="173"/>
                  </a:lnTo>
                  <a:lnTo>
                    <a:pt x="388" y="162"/>
                  </a:lnTo>
                  <a:lnTo>
                    <a:pt x="377" y="148"/>
                  </a:lnTo>
                  <a:lnTo>
                    <a:pt x="363" y="136"/>
                  </a:lnTo>
                  <a:lnTo>
                    <a:pt x="347" y="134"/>
                  </a:lnTo>
                  <a:lnTo>
                    <a:pt x="331" y="127"/>
                  </a:lnTo>
                  <a:lnTo>
                    <a:pt x="322" y="116"/>
                  </a:lnTo>
                  <a:lnTo>
                    <a:pt x="315" y="102"/>
                  </a:lnTo>
                  <a:lnTo>
                    <a:pt x="296" y="96"/>
                  </a:lnTo>
                  <a:lnTo>
                    <a:pt x="278" y="91"/>
                  </a:lnTo>
                  <a:lnTo>
                    <a:pt x="260" y="75"/>
                  </a:lnTo>
                  <a:lnTo>
                    <a:pt x="247" y="70"/>
                  </a:lnTo>
                  <a:lnTo>
                    <a:pt x="237" y="54"/>
                  </a:lnTo>
                  <a:lnTo>
                    <a:pt x="224" y="29"/>
                  </a:lnTo>
                  <a:lnTo>
                    <a:pt x="208" y="31"/>
                  </a:lnTo>
                  <a:lnTo>
                    <a:pt x="215" y="22"/>
                  </a:lnTo>
                  <a:lnTo>
                    <a:pt x="212" y="0"/>
                  </a:lnTo>
                  <a:lnTo>
                    <a:pt x="196" y="18"/>
                  </a:lnTo>
                  <a:lnTo>
                    <a:pt x="205" y="32"/>
                  </a:lnTo>
                  <a:lnTo>
                    <a:pt x="185" y="54"/>
                  </a:lnTo>
                  <a:lnTo>
                    <a:pt x="93" y="148"/>
                  </a:lnTo>
                  <a:lnTo>
                    <a:pt x="0" y="241"/>
                  </a:lnTo>
                  <a:lnTo>
                    <a:pt x="5" y="257"/>
                  </a:lnTo>
                  <a:lnTo>
                    <a:pt x="14" y="265"/>
                  </a:lnTo>
                  <a:lnTo>
                    <a:pt x="18" y="278"/>
                  </a:lnTo>
                  <a:lnTo>
                    <a:pt x="29" y="299"/>
                  </a:lnTo>
                  <a:lnTo>
                    <a:pt x="45" y="305"/>
                  </a:lnTo>
                  <a:lnTo>
                    <a:pt x="57" y="308"/>
                  </a:lnTo>
                  <a:lnTo>
                    <a:pt x="61" y="326"/>
                  </a:lnTo>
                  <a:lnTo>
                    <a:pt x="78" y="324"/>
                  </a:lnTo>
                  <a:lnTo>
                    <a:pt x="93" y="326"/>
                  </a:lnTo>
                  <a:lnTo>
                    <a:pt x="109" y="331"/>
                  </a:lnTo>
                  <a:lnTo>
                    <a:pt x="121" y="338"/>
                  </a:lnTo>
                  <a:lnTo>
                    <a:pt x="134" y="340"/>
                  </a:lnTo>
                  <a:lnTo>
                    <a:pt x="142" y="354"/>
                  </a:lnTo>
                  <a:lnTo>
                    <a:pt x="158" y="353"/>
                  </a:lnTo>
                  <a:lnTo>
                    <a:pt x="160" y="358"/>
                  </a:lnTo>
                  <a:lnTo>
                    <a:pt x="160" y="358"/>
                  </a:lnTo>
                  <a:lnTo>
                    <a:pt x="160" y="35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65">
              <a:extLst>
                <a:ext uri="{FF2B5EF4-FFF2-40B4-BE49-F238E27FC236}">
                  <a16:creationId xmlns:a16="http://schemas.microsoft.com/office/drawing/2014/main" id="{4D5B93DD-0BA4-2009-69C5-30BE8E539E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61825" y="9113881"/>
              <a:ext cx="519501" cy="912514"/>
            </a:xfrm>
            <a:custGeom>
              <a:avLst/>
              <a:gdLst>
                <a:gd name="T0" fmla="*/ 201 w 230"/>
                <a:gd name="T1" fmla="*/ 404 h 404"/>
                <a:gd name="T2" fmla="*/ 207 w 230"/>
                <a:gd name="T3" fmla="*/ 367 h 404"/>
                <a:gd name="T4" fmla="*/ 208 w 230"/>
                <a:gd name="T5" fmla="*/ 351 h 404"/>
                <a:gd name="T6" fmla="*/ 210 w 230"/>
                <a:gd name="T7" fmla="*/ 331 h 404"/>
                <a:gd name="T8" fmla="*/ 210 w 230"/>
                <a:gd name="T9" fmla="*/ 310 h 404"/>
                <a:gd name="T10" fmla="*/ 217 w 230"/>
                <a:gd name="T11" fmla="*/ 258 h 404"/>
                <a:gd name="T12" fmla="*/ 219 w 230"/>
                <a:gd name="T13" fmla="*/ 237 h 404"/>
                <a:gd name="T14" fmla="*/ 219 w 230"/>
                <a:gd name="T15" fmla="*/ 218 h 404"/>
                <a:gd name="T16" fmla="*/ 221 w 230"/>
                <a:gd name="T17" fmla="*/ 198 h 404"/>
                <a:gd name="T18" fmla="*/ 226 w 230"/>
                <a:gd name="T19" fmla="*/ 182 h 404"/>
                <a:gd name="T20" fmla="*/ 230 w 230"/>
                <a:gd name="T21" fmla="*/ 169 h 404"/>
                <a:gd name="T22" fmla="*/ 230 w 230"/>
                <a:gd name="T23" fmla="*/ 157 h 404"/>
                <a:gd name="T24" fmla="*/ 221 w 230"/>
                <a:gd name="T25" fmla="*/ 139 h 404"/>
                <a:gd name="T26" fmla="*/ 215 w 230"/>
                <a:gd name="T27" fmla="*/ 130 h 404"/>
                <a:gd name="T28" fmla="*/ 212 w 230"/>
                <a:gd name="T29" fmla="*/ 116 h 404"/>
                <a:gd name="T30" fmla="*/ 207 w 230"/>
                <a:gd name="T31" fmla="*/ 102 h 404"/>
                <a:gd name="T32" fmla="*/ 205 w 230"/>
                <a:gd name="T33" fmla="*/ 89 h 404"/>
                <a:gd name="T34" fmla="*/ 199 w 230"/>
                <a:gd name="T35" fmla="*/ 79 h 404"/>
                <a:gd name="T36" fmla="*/ 194 w 230"/>
                <a:gd name="T37" fmla="*/ 66 h 404"/>
                <a:gd name="T38" fmla="*/ 192 w 230"/>
                <a:gd name="T39" fmla="*/ 52 h 404"/>
                <a:gd name="T40" fmla="*/ 192 w 230"/>
                <a:gd name="T41" fmla="*/ 40 h 404"/>
                <a:gd name="T42" fmla="*/ 169 w 230"/>
                <a:gd name="T43" fmla="*/ 40 h 404"/>
                <a:gd name="T44" fmla="*/ 155 w 230"/>
                <a:gd name="T45" fmla="*/ 50 h 404"/>
                <a:gd name="T46" fmla="*/ 119 w 230"/>
                <a:gd name="T47" fmla="*/ 50 h 404"/>
                <a:gd name="T48" fmla="*/ 100 w 230"/>
                <a:gd name="T49" fmla="*/ 54 h 404"/>
                <a:gd name="T50" fmla="*/ 94 w 230"/>
                <a:gd name="T51" fmla="*/ 38 h 404"/>
                <a:gd name="T52" fmla="*/ 86 w 230"/>
                <a:gd name="T53" fmla="*/ 27 h 404"/>
                <a:gd name="T54" fmla="*/ 75 w 230"/>
                <a:gd name="T55" fmla="*/ 13 h 404"/>
                <a:gd name="T56" fmla="*/ 62 w 230"/>
                <a:gd name="T57" fmla="*/ 7 h 404"/>
                <a:gd name="T58" fmla="*/ 53 w 230"/>
                <a:gd name="T59" fmla="*/ 0 h 404"/>
                <a:gd name="T60" fmla="*/ 36 w 230"/>
                <a:gd name="T61" fmla="*/ 36 h 404"/>
                <a:gd name="T62" fmla="*/ 27 w 230"/>
                <a:gd name="T63" fmla="*/ 54 h 404"/>
                <a:gd name="T64" fmla="*/ 29 w 230"/>
                <a:gd name="T65" fmla="*/ 72 h 404"/>
                <a:gd name="T66" fmla="*/ 30 w 230"/>
                <a:gd name="T67" fmla="*/ 88 h 404"/>
                <a:gd name="T68" fmla="*/ 29 w 230"/>
                <a:gd name="T69" fmla="*/ 125 h 404"/>
                <a:gd name="T70" fmla="*/ 27 w 230"/>
                <a:gd name="T71" fmla="*/ 141 h 404"/>
                <a:gd name="T72" fmla="*/ 25 w 230"/>
                <a:gd name="T73" fmla="*/ 157 h 404"/>
                <a:gd name="T74" fmla="*/ 23 w 230"/>
                <a:gd name="T75" fmla="*/ 169 h 404"/>
                <a:gd name="T76" fmla="*/ 20 w 230"/>
                <a:gd name="T77" fmla="*/ 189 h 404"/>
                <a:gd name="T78" fmla="*/ 13 w 230"/>
                <a:gd name="T79" fmla="*/ 253 h 404"/>
                <a:gd name="T80" fmla="*/ 7 w 230"/>
                <a:gd name="T81" fmla="*/ 303 h 404"/>
                <a:gd name="T82" fmla="*/ 4 w 230"/>
                <a:gd name="T83" fmla="*/ 326 h 404"/>
                <a:gd name="T84" fmla="*/ 0 w 230"/>
                <a:gd name="T85" fmla="*/ 355 h 404"/>
                <a:gd name="T86" fmla="*/ 13 w 230"/>
                <a:gd name="T87" fmla="*/ 356 h 404"/>
                <a:gd name="T88" fmla="*/ 32 w 230"/>
                <a:gd name="T89" fmla="*/ 358 h 404"/>
                <a:gd name="T90" fmla="*/ 45 w 230"/>
                <a:gd name="T91" fmla="*/ 360 h 404"/>
                <a:gd name="T92" fmla="*/ 57 w 230"/>
                <a:gd name="T93" fmla="*/ 365 h 404"/>
                <a:gd name="T94" fmla="*/ 73 w 230"/>
                <a:gd name="T95" fmla="*/ 371 h 404"/>
                <a:gd name="T96" fmla="*/ 86 w 230"/>
                <a:gd name="T97" fmla="*/ 369 h 404"/>
                <a:gd name="T98" fmla="*/ 98 w 230"/>
                <a:gd name="T99" fmla="*/ 379 h 404"/>
                <a:gd name="T100" fmla="*/ 114 w 230"/>
                <a:gd name="T101" fmla="*/ 381 h 404"/>
                <a:gd name="T102" fmla="*/ 132 w 230"/>
                <a:gd name="T103" fmla="*/ 387 h 404"/>
                <a:gd name="T104" fmla="*/ 134 w 230"/>
                <a:gd name="T105" fmla="*/ 374 h 404"/>
                <a:gd name="T106" fmla="*/ 142 w 230"/>
                <a:gd name="T107" fmla="*/ 385 h 404"/>
                <a:gd name="T108" fmla="*/ 157 w 230"/>
                <a:gd name="T109" fmla="*/ 376 h 404"/>
                <a:gd name="T110" fmla="*/ 169 w 230"/>
                <a:gd name="T111" fmla="*/ 381 h 404"/>
                <a:gd name="T112" fmla="*/ 178 w 230"/>
                <a:gd name="T113" fmla="*/ 388 h 404"/>
                <a:gd name="T114" fmla="*/ 185 w 230"/>
                <a:gd name="T115" fmla="*/ 399 h 404"/>
                <a:gd name="T116" fmla="*/ 201 w 230"/>
                <a:gd name="T117" fmla="*/ 404 h 404"/>
                <a:gd name="T118" fmla="*/ 201 w 230"/>
                <a:gd name="T119" fmla="*/ 404 h 404"/>
                <a:gd name="T120" fmla="*/ 201 w 230"/>
                <a:gd name="T121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404">
                  <a:moveTo>
                    <a:pt x="201" y="404"/>
                  </a:moveTo>
                  <a:lnTo>
                    <a:pt x="207" y="367"/>
                  </a:lnTo>
                  <a:lnTo>
                    <a:pt x="208" y="351"/>
                  </a:lnTo>
                  <a:lnTo>
                    <a:pt x="210" y="331"/>
                  </a:lnTo>
                  <a:lnTo>
                    <a:pt x="210" y="310"/>
                  </a:lnTo>
                  <a:lnTo>
                    <a:pt x="217" y="258"/>
                  </a:lnTo>
                  <a:lnTo>
                    <a:pt x="219" y="237"/>
                  </a:lnTo>
                  <a:lnTo>
                    <a:pt x="219" y="218"/>
                  </a:lnTo>
                  <a:lnTo>
                    <a:pt x="221" y="198"/>
                  </a:lnTo>
                  <a:lnTo>
                    <a:pt x="226" y="182"/>
                  </a:lnTo>
                  <a:lnTo>
                    <a:pt x="230" y="169"/>
                  </a:lnTo>
                  <a:lnTo>
                    <a:pt x="230" y="157"/>
                  </a:lnTo>
                  <a:lnTo>
                    <a:pt x="221" y="139"/>
                  </a:lnTo>
                  <a:lnTo>
                    <a:pt x="215" y="130"/>
                  </a:lnTo>
                  <a:lnTo>
                    <a:pt x="212" y="116"/>
                  </a:lnTo>
                  <a:lnTo>
                    <a:pt x="207" y="102"/>
                  </a:lnTo>
                  <a:lnTo>
                    <a:pt x="205" y="89"/>
                  </a:lnTo>
                  <a:lnTo>
                    <a:pt x="199" y="79"/>
                  </a:lnTo>
                  <a:lnTo>
                    <a:pt x="194" y="66"/>
                  </a:lnTo>
                  <a:lnTo>
                    <a:pt x="192" y="52"/>
                  </a:lnTo>
                  <a:lnTo>
                    <a:pt x="192" y="40"/>
                  </a:lnTo>
                  <a:lnTo>
                    <a:pt x="169" y="40"/>
                  </a:lnTo>
                  <a:lnTo>
                    <a:pt x="155" y="50"/>
                  </a:lnTo>
                  <a:lnTo>
                    <a:pt x="119" y="50"/>
                  </a:lnTo>
                  <a:lnTo>
                    <a:pt x="100" y="54"/>
                  </a:lnTo>
                  <a:lnTo>
                    <a:pt x="94" y="38"/>
                  </a:lnTo>
                  <a:lnTo>
                    <a:pt x="86" y="27"/>
                  </a:lnTo>
                  <a:lnTo>
                    <a:pt x="75" y="13"/>
                  </a:lnTo>
                  <a:lnTo>
                    <a:pt x="62" y="7"/>
                  </a:lnTo>
                  <a:lnTo>
                    <a:pt x="53" y="0"/>
                  </a:lnTo>
                  <a:lnTo>
                    <a:pt x="36" y="36"/>
                  </a:lnTo>
                  <a:lnTo>
                    <a:pt x="27" y="54"/>
                  </a:lnTo>
                  <a:lnTo>
                    <a:pt x="29" y="72"/>
                  </a:lnTo>
                  <a:lnTo>
                    <a:pt x="30" y="88"/>
                  </a:lnTo>
                  <a:lnTo>
                    <a:pt x="29" y="125"/>
                  </a:lnTo>
                  <a:lnTo>
                    <a:pt x="27" y="141"/>
                  </a:lnTo>
                  <a:lnTo>
                    <a:pt x="25" y="157"/>
                  </a:lnTo>
                  <a:lnTo>
                    <a:pt x="23" y="169"/>
                  </a:lnTo>
                  <a:lnTo>
                    <a:pt x="20" y="189"/>
                  </a:lnTo>
                  <a:lnTo>
                    <a:pt x="13" y="253"/>
                  </a:lnTo>
                  <a:lnTo>
                    <a:pt x="7" y="303"/>
                  </a:lnTo>
                  <a:lnTo>
                    <a:pt x="4" y="326"/>
                  </a:lnTo>
                  <a:lnTo>
                    <a:pt x="0" y="355"/>
                  </a:lnTo>
                  <a:lnTo>
                    <a:pt x="13" y="356"/>
                  </a:lnTo>
                  <a:lnTo>
                    <a:pt x="32" y="358"/>
                  </a:lnTo>
                  <a:lnTo>
                    <a:pt x="45" y="360"/>
                  </a:lnTo>
                  <a:lnTo>
                    <a:pt x="57" y="365"/>
                  </a:lnTo>
                  <a:lnTo>
                    <a:pt x="73" y="371"/>
                  </a:lnTo>
                  <a:lnTo>
                    <a:pt x="86" y="369"/>
                  </a:lnTo>
                  <a:lnTo>
                    <a:pt x="98" y="379"/>
                  </a:lnTo>
                  <a:lnTo>
                    <a:pt x="114" y="381"/>
                  </a:lnTo>
                  <a:lnTo>
                    <a:pt x="132" y="387"/>
                  </a:lnTo>
                  <a:lnTo>
                    <a:pt x="134" y="374"/>
                  </a:lnTo>
                  <a:lnTo>
                    <a:pt x="142" y="385"/>
                  </a:lnTo>
                  <a:lnTo>
                    <a:pt x="157" y="376"/>
                  </a:lnTo>
                  <a:lnTo>
                    <a:pt x="169" y="381"/>
                  </a:lnTo>
                  <a:lnTo>
                    <a:pt x="178" y="388"/>
                  </a:lnTo>
                  <a:lnTo>
                    <a:pt x="185" y="399"/>
                  </a:lnTo>
                  <a:lnTo>
                    <a:pt x="201" y="404"/>
                  </a:lnTo>
                  <a:lnTo>
                    <a:pt x="201" y="404"/>
                  </a:lnTo>
                  <a:lnTo>
                    <a:pt x="201" y="4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66">
              <a:extLst>
                <a:ext uri="{FF2B5EF4-FFF2-40B4-BE49-F238E27FC236}">
                  <a16:creationId xmlns:a16="http://schemas.microsoft.com/office/drawing/2014/main" id="{7C0DD72B-E7CC-4723-A272-C128C4F5A6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115627" y="10462323"/>
              <a:ext cx="716008" cy="618883"/>
            </a:xfrm>
            <a:custGeom>
              <a:avLst/>
              <a:gdLst>
                <a:gd name="T0" fmla="*/ 155 w 317"/>
                <a:gd name="T1" fmla="*/ 272 h 274"/>
                <a:gd name="T2" fmla="*/ 171 w 317"/>
                <a:gd name="T3" fmla="*/ 270 h 274"/>
                <a:gd name="T4" fmla="*/ 184 w 317"/>
                <a:gd name="T5" fmla="*/ 260 h 274"/>
                <a:gd name="T6" fmla="*/ 223 w 317"/>
                <a:gd name="T7" fmla="*/ 258 h 274"/>
                <a:gd name="T8" fmla="*/ 237 w 317"/>
                <a:gd name="T9" fmla="*/ 245 h 274"/>
                <a:gd name="T10" fmla="*/ 237 w 317"/>
                <a:gd name="T11" fmla="*/ 233 h 274"/>
                <a:gd name="T12" fmla="*/ 251 w 317"/>
                <a:gd name="T13" fmla="*/ 226 h 274"/>
                <a:gd name="T14" fmla="*/ 262 w 317"/>
                <a:gd name="T15" fmla="*/ 197 h 274"/>
                <a:gd name="T16" fmla="*/ 284 w 317"/>
                <a:gd name="T17" fmla="*/ 201 h 274"/>
                <a:gd name="T18" fmla="*/ 296 w 317"/>
                <a:gd name="T19" fmla="*/ 185 h 274"/>
                <a:gd name="T20" fmla="*/ 310 w 317"/>
                <a:gd name="T21" fmla="*/ 174 h 274"/>
                <a:gd name="T22" fmla="*/ 317 w 317"/>
                <a:gd name="T23" fmla="*/ 162 h 274"/>
                <a:gd name="T24" fmla="*/ 310 w 317"/>
                <a:gd name="T25" fmla="*/ 142 h 274"/>
                <a:gd name="T26" fmla="*/ 292 w 317"/>
                <a:gd name="T27" fmla="*/ 133 h 274"/>
                <a:gd name="T28" fmla="*/ 284 w 317"/>
                <a:gd name="T29" fmla="*/ 122 h 274"/>
                <a:gd name="T30" fmla="*/ 266 w 317"/>
                <a:gd name="T31" fmla="*/ 114 h 274"/>
                <a:gd name="T32" fmla="*/ 250 w 317"/>
                <a:gd name="T33" fmla="*/ 108 h 274"/>
                <a:gd name="T34" fmla="*/ 243 w 317"/>
                <a:gd name="T35" fmla="*/ 98 h 274"/>
                <a:gd name="T36" fmla="*/ 227 w 317"/>
                <a:gd name="T37" fmla="*/ 89 h 274"/>
                <a:gd name="T38" fmla="*/ 216 w 317"/>
                <a:gd name="T39" fmla="*/ 78 h 274"/>
                <a:gd name="T40" fmla="*/ 207 w 317"/>
                <a:gd name="T41" fmla="*/ 71 h 274"/>
                <a:gd name="T42" fmla="*/ 191 w 317"/>
                <a:gd name="T43" fmla="*/ 69 h 274"/>
                <a:gd name="T44" fmla="*/ 175 w 317"/>
                <a:gd name="T45" fmla="*/ 64 h 274"/>
                <a:gd name="T46" fmla="*/ 166 w 317"/>
                <a:gd name="T47" fmla="*/ 57 h 274"/>
                <a:gd name="T48" fmla="*/ 152 w 317"/>
                <a:gd name="T49" fmla="*/ 44 h 274"/>
                <a:gd name="T50" fmla="*/ 139 w 317"/>
                <a:gd name="T51" fmla="*/ 41 h 274"/>
                <a:gd name="T52" fmla="*/ 130 w 317"/>
                <a:gd name="T53" fmla="*/ 30 h 274"/>
                <a:gd name="T54" fmla="*/ 120 w 317"/>
                <a:gd name="T55" fmla="*/ 21 h 274"/>
                <a:gd name="T56" fmla="*/ 111 w 317"/>
                <a:gd name="T57" fmla="*/ 7 h 274"/>
                <a:gd name="T58" fmla="*/ 82 w 317"/>
                <a:gd name="T59" fmla="*/ 0 h 274"/>
                <a:gd name="T60" fmla="*/ 84 w 317"/>
                <a:gd name="T61" fmla="*/ 37 h 274"/>
                <a:gd name="T62" fmla="*/ 24 w 317"/>
                <a:gd name="T63" fmla="*/ 35 h 274"/>
                <a:gd name="T64" fmla="*/ 11 w 317"/>
                <a:gd name="T65" fmla="*/ 37 h 274"/>
                <a:gd name="T66" fmla="*/ 0 w 317"/>
                <a:gd name="T67" fmla="*/ 67 h 274"/>
                <a:gd name="T68" fmla="*/ 0 w 317"/>
                <a:gd name="T69" fmla="*/ 85 h 274"/>
                <a:gd name="T70" fmla="*/ 2 w 317"/>
                <a:gd name="T71" fmla="*/ 103 h 274"/>
                <a:gd name="T72" fmla="*/ 4 w 317"/>
                <a:gd name="T73" fmla="*/ 142 h 274"/>
                <a:gd name="T74" fmla="*/ 27 w 317"/>
                <a:gd name="T75" fmla="*/ 142 h 274"/>
                <a:gd name="T76" fmla="*/ 29 w 317"/>
                <a:gd name="T77" fmla="*/ 227 h 274"/>
                <a:gd name="T78" fmla="*/ 81 w 317"/>
                <a:gd name="T79" fmla="*/ 224 h 274"/>
                <a:gd name="T80" fmla="*/ 107 w 317"/>
                <a:gd name="T81" fmla="*/ 224 h 274"/>
                <a:gd name="T82" fmla="*/ 111 w 317"/>
                <a:gd name="T83" fmla="*/ 249 h 274"/>
                <a:gd name="T84" fmla="*/ 120 w 317"/>
                <a:gd name="T85" fmla="*/ 270 h 274"/>
                <a:gd name="T86" fmla="*/ 146 w 317"/>
                <a:gd name="T87" fmla="*/ 274 h 274"/>
                <a:gd name="T88" fmla="*/ 155 w 317"/>
                <a:gd name="T89" fmla="*/ 272 h 274"/>
                <a:gd name="T90" fmla="*/ 155 w 317"/>
                <a:gd name="T91" fmla="*/ 272 h 274"/>
                <a:gd name="T92" fmla="*/ 155 w 317"/>
                <a:gd name="T93" fmla="*/ 27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7" h="274">
                  <a:moveTo>
                    <a:pt x="155" y="272"/>
                  </a:moveTo>
                  <a:lnTo>
                    <a:pt x="171" y="270"/>
                  </a:lnTo>
                  <a:lnTo>
                    <a:pt x="184" y="260"/>
                  </a:lnTo>
                  <a:lnTo>
                    <a:pt x="223" y="258"/>
                  </a:lnTo>
                  <a:lnTo>
                    <a:pt x="237" y="245"/>
                  </a:lnTo>
                  <a:lnTo>
                    <a:pt x="237" y="233"/>
                  </a:lnTo>
                  <a:lnTo>
                    <a:pt x="251" y="226"/>
                  </a:lnTo>
                  <a:lnTo>
                    <a:pt x="262" y="197"/>
                  </a:lnTo>
                  <a:lnTo>
                    <a:pt x="284" y="201"/>
                  </a:lnTo>
                  <a:lnTo>
                    <a:pt x="296" y="185"/>
                  </a:lnTo>
                  <a:lnTo>
                    <a:pt x="310" y="174"/>
                  </a:lnTo>
                  <a:lnTo>
                    <a:pt x="317" y="162"/>
                  </a:lnTo>
                  <a:lnTo>
                    <a:pt x="310" y="142"/>
                  </a:lnTo>
                  <a:lnTo>
                    <a:pt x="292" y="133"/>
                  </a:lnTo>
                  <a:lnTo>
                    <a:pt x="284" y="122"/>
                  </a:lnTo>
                  <a:lnTo>
                    <a:pt x="266" y="114"/>
                  </a:lnTo>
                  <a:lnTo>
                    <a:pt x="250" y="108"/>
                  </a:lnTo>
                  <a:lnTo>
                    <a:pt x="243" y="98"/>
                  </a:lnTo>
                  <a:lnTo>
                    <a:pt x="227" y="89"/>
                  </a:lnTo>
                  <a:lnTo>
                    <a:pt x="216" y="78"/>
                  </a:lnTo>
                  <a:lnTo>
                    <a:pt x="207" y="71"/>
                  </a:lnTo>
                  <a:lnTo>
                    <a:pt x="191" y="69"/>
                  </a:lnTo>
                  <a:lnTo>
                    <a:pt x="175" y="64"/>
                  </a:lnTo>
                  <a:lnTo>
                    <a:pt x="166" y="57"/>
                  </a:lnTo>
                  <a:lnTo>
                    <a:pt x="152" y="44"/>
                  </a:lnTo>
                  <a:lnTo>
                    <a:pt x="139" y="41"/>
                  </a:lnTo>
                  <a:lnTo>
                    <a:pt x="130" y="30"/>
                  </a:lnTo>
                  <a:lnTo>
                    <a:pt x="120" y="21"/>
                  </a:lnTo>
                  <a:lnTo>
                    <a:pt x="111" y="7"/>
                  </a:lnTo>
                  <a:lnTo>
                    <a:pt x="82" y="0"/>
                  </a:lnTo>
                  <a:lnTo>
                    <a:pt x="84" y="37"/>
                  </a:lnTo>
                  <a:lnTo>
                    <a:pt x="24" y="35"/>
                  </a:lnTo>
                  <a:lnTo>
                    <a:pt x="11" y="37"/>
                  </a:lnTo>
                  <a:lnTo>
                    <a:pt x="0" y="67"/>
                  </a:lnTo>
                  <a:lnTo>
                    <a:pt x="0" y="85"/>
                  </a:lnTo>
                  <a:lnTo>
                    <a:pt x="2" y="103"/>
                  </a:lnTo>
                  <a:lnTo>
                    <a:pt x="4" y="142"/>
                  </a:lnTo>
                  <a:lnTo>
                    <a:pt x="27" y="142"/>
                  </a:lnTo>
                  <a:lnTo>
                    <a:pt x="29" y="227"/>
                  </a:lnTo>
                  <a:lnTo>
                    <a:pt x="81" y="224"/>
                  </a:lnTo>
                  <a:lnTo>
                    <a:pt x="107" y="224"/>
                  </a:lnTo>
                  <a:lnTo>
                    <a:pt x="111" y="249"/>
                  </a:lnTo>
                  <a:lnTo>
                    <a:pt x="120" y="270"/>
                  </a:lnTo>
                  <a:lnTo>
                    <a:pt x="146" y="274"/>
                  </a:lnTo>
                  <a:lnTo>
                    <a:pt x="155" y="272"/>
                  </a:lnTo>
                  <a:lnTo>
                    <a:pt x="155" y="272"/>
                  </a:lnTo>
                  <a:lnTo>
                    <a:pt x="155" y="2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67">
              <a:extLst>
                <a:ext uri="{FF2B5EF4-FFF2-40B4-BE49-F238E27FC236}">
                  <a16:creationId xmlns:a16="http://schemas.microsoft.com/office/drawing/2014/main" id="{0085757A-1D5A-1B8F-F411-034861B79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6337" y="10247747"/>
              <a:ext cx="975757" cy="948653"/>
            </a:xfrm>
            <a:custGeom>
              <a:avLst/>
              <a:gdLst>
                <a:gd name="T0" fmla="*/ 411 w 432"/>
                <a:gd name="T1" fmla="*/ 419 h 420"/>
                <a:gd name="T2" fmla="*/ 413 w 432"/>
                <a:gd name="T3" fmla="*/ 319 h 420"/>
                <a:gd name="T4" fmla="*/ 422 w 432"/>
                <a:gd name="T5" fmla="*/ 321 h 420"/>
                <a:gd name="T6" fmla="*/ 432 w 432"/>
                <a:gd name="T7" fmla="*/ 237 h 420"/>
                <a:gd name="T8" fmla="*/ 416 w 432"/>
                <a:gd name="T9" fmla="*/ 239 h 420"/>
                <a:gd name="T10" fmla="*/ 406 w 432"/>
                <a:gd name="T11" fmla="*/ 162 h 420"/>
                <a:gd name="T12" fmla="*/ 406 w 432"/>
                <a:gd name="T13" fmla="*/ 134 h 420"/>
                <a:gd name="T14" fmla="*/ 242 w 432"/>
                <a:gd name="T15" fmla="*/ 136 h 420"/>
                <a:gd name="T16" fmla="*/ 242 w 432"/>
                <a:gd name="T17" fmla="*/ 23 h 420"/>
                <a:gd name="T18" fmla="*/ 242 w 432"/>
                <a:gd name="T19" fmla="*/ 0 h 420"/>
                <a:gd name="T20" fmla="*/ 233 w 432"/>
                <a:gd name="T21" fmla="*/ 16 h 420"/>
                <a:gd name="T22" fmla="*/ 222 w 432"/>
                <a:gd name="T23" fmla="*/ 27 h 420"/>
                <a:gd name="T24" fmla="*/ 208 w 432"/>
                <a:gd name="T25" fmla="*/ 36 h 420"/>
                <a:gd name="T26" fmla="*/ 196 w 432"/>
                <a:gd name="T27" fmla="*/ 34 h 420"/>
                <a:gd name="T28" fmla="*/ 180 w 432"/>
                <a:gd name="T29" fmla="*/ 32 h 420"/>
                <a:gd name="T30" fmla="*/ 164 w 432"/>
                <a:gd name="T31" fmla="*/ 31 h 420"/>
                <a:gd name="T32" fmla="*/ 148 w 432"/>
                <a:gd name="T33" fmla="*/ 34 h 420"/>
                <a:gd name="T34" fmla="*/ 135 w 432"/>
                <a:gd name="T35" fmla="*/ 27 h 420"/>
                <a:gd name="T36" fmla="*/ 123 w 432"/>
                <a:gd name="T37" fmla="*/ 31 h 420"/>
                <a:gd name="T38" fmla="*/ 116 w 432"/>
                <a:gd name="T39" fmla="*/ 137 h 420"/>
                <a:gd name="T40" fmla="*/ 105 w 432"/>
                <a:gd name="T41" fmla="*/ 148 h 420"/>
                <a:gd name="T42" fmla="*/ 105 w 432"/>
                <a:gd name="T43" fmla="*/ 168 h 420"/>
                <a:gd name="T44" fmla="*/ 94 w 432"/>
                <a:gd name="T45" fmla="*/ 173 h 420"/>
                <a:gd name="T46" fmla="*/ 80 w 432"/>
                <a:gd name="T47" fmla="*/ 184 h 420"/>
                <a:gd name="T48" fmla="*/ 69 w 432"/>
                <a:gd name="T49" fmla="*/ 193 h 420"/>
                <a:gd name="T50" fmla="*/ 71 w 432"/>
                <a:gd name="T51" fmla="*/ 235 h 420"/>
                <a:gd name="T52" fmla="*/ 57 w 432"/>
                <a:gd name="T53" fmla="*/ 266 h 420"/>
                <a:gd name="T54" fmla="*/ 53 w 432"/>
                <a:gd name="T55" fmla="*/ 274 h 420"/>
                <a:gd name="T56" fmla="*/ 46 w 432"/>
                <a:gd name="T57" fmla="*/ 287 h 420"/>
                <a:gd name="T58" fmla="*/ 37 w 432"/>
                <a:gd name="T59" fmla="*/ 305 h 420"/>
                <a:gd name="T60" fmla="*/ 32 w 432"/>
                <a:gd name="T61" fmla="*/ 317 h 420"/>
                <a:gd name="T62" fmla="*/ 9 w 432"/>
                <a:gd name="T63" fmla="*/ 324 h 420"/>
                <a:gd name="T64" fmla="*/ 0 w 432"/>
                <a:gd name="T65" fmla="*/ 339 h 420"/>
                <a:gd name="T66" fmla="*/ 11 w 432"/>
                <a:gd name="T67" fmla="*/ 353 h 420"/>
                <a:gd name="T68" fmla="*/ 11 w 432"/>
                <a:gd name="T69" fmla="*/ 365 h 420"/>
                <a:gd name="T70" fmla="*/ 144 w 432"/>
                <a:gd name="T71" fmla="*/ 372 h 420"/>
                <a:gd name="T72" fmla="*/ 153 w 432"/>
                <a:gd name="T73" fmla="*/ 387 h 420"/>
                <a:gd name="T74" fmla="*/ 244 w 432"/>
                <a:gd name="T75" fmla="*/ 381 h 420"/>
                <a:gd name="T76" fmla="*/ 253 w 432"/>
                <a:gd name="T77" fmla="*/ 410 h 420"/>
                <a:gd name="T78" fmla="*/ 262 w 432"/>
                <a:gd name="T79" fmla="*/ 420 h 420"/>
                <a:gd name="T80" fmla="*/ 411 w 432"/>
                <a:gd name="T81" fmla="*/ 419 h 420"/>
                <a:gd name="T82" fmla="*/ 411 w 432"/>
                <a:gd name="T83" fmla="*/ 419 h 420"/>
                <a:gd name="T84" fmla="*/ 411 w 432"/>
                <a:gd name="T85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32" h="420">
                  <a:moveTo>
                    <a:pt x="411" y="419"/>
                  </a:moveTo>
                  <a:lnTo>
                    <a:pt x="413" y="319"/>
                  </a:lnTo>
                  <a:lnTo>
                    <a:pt x="422" y="321"/>
                  </a:lnTo>
                  <a:lnTo>
                    <a:pt x="432" y="237"/>
                  </a:lnTo>
                  <a:lnTo>
                    <a:pt x="416" y="239"/>
                  </a:lnTo>
                  <a:lnTo>
                    <a:pt x="406" y="162"/>
                  </a:lnTo>
                  <a:lnTo>
                    <a:pt x="406" y="134"/>
                  </a:lnTo>
                  <a:lnTo>
                    <a:pt x="242" y="136"/>
                  </a:lnTo>
                  <a:lnTo>
                    <a:pt x="242" y="23"/>
                  </a:lnTo>
                  <a:lnTo>
                    <a:pt x="242" y="0"/>
                  </a:lnTo>
                  <a:lnTo>
                    <a:pt x="233" y="16"/>
                  </a:lnTo>
                  <a:lnTo>
                    <a:pt x="222" y="27"/>
                  </a:lnTo>
                  <a:lnTo>
                    <a:pt x="208" y="36"/>
                  </a:lnTo>
                  <a:lnTo>
                    <a:pt x="196" y="34"/>
                  </a:lnTo>
                  <a:lnTo>
                    <a:pt x="180" y="32"/>
                  </a:lnTo>
                  <a:lnTo>
                    <a:pt x="164" y="31"/>
                  </a:lnTo>
                  <a:lnTo>
                    <a:pt x="148" y="34"/>
                  </a:lnTo>
                  <a:lnTo>
                    <a:pt x="135" y="27"/>
                  </a:lnTo>
                  <a:lnTo>
                    <a:pt x="123" y="31"/>
                  </a:lnTo>
                  <a:lnTo>
                    <a:pt x="116" y="137"/>
                  </a:lnTo>
                  <a:lnTo>
                    <a:pt x="105" y="148"/>
                  </a:lnTo>
                  <a:lnTo>
                    <a:pt x="105" y="168"/>
                  </a:lnTo>
                  <a:lnTo>
                    <a:pt x="94" y="173"/>
                  </a:lnTo>
                  <a:lnTo>
                    <a:pt x="80" y="184"/>
                  </a:lnTo>
                  <a:lnTo>
                    <a:pt x="69" y="193"/>
                  </a:lnTo>
                  <a:lnTo>
                    <a:pt x="71" y="235"/>
                  </a:lnTo>
                  <a:lnTo>
                    <a:pt x="57" y="266"/>
                  </a:lnTo>
                  <a:lnTo>
                    <a:pt x="53" y="274"/>
                  </a:lnTo>
                  <a:lnTo>
                    <a:pt x="46" y="287"/>
                  </a:lnTo>
                  <a:lnTo>
                    <a:pt x="37" y="305"/>
                  </a:lnTo>
                  <a:lnTo>
                    <a:pt x="32" y="317"/>
                  </a:lnTo>
                  <a:lnTo>
                    <a:pt x="9" y="324"/>
                  </a:lnTo>
                  <a:lnTo>
                    <a:pt x="0" y="339"/>
                  </a:lnTo>
                  <a:lnTo>
                    <a:pt x="11" y="353"/>
                  </a:lnTo>
                  <a:lnTo>
                    <a:pt x="11" y="365"/>
                  </a:lnTo>
                  <a:lnTo>
                    <a:pt x="144" y="372"/>
                  </a:lnTo>
                  <a:lnTo>
                    <a:pt x="153" y="387"/>
                  </a:lnTo>
                  <a:lnTo>
                    <a:pt x="244" y="381"/>
                  </a:lnTo>
                  <a:lnTo>
                    <a:pt x="253" y="410"/>
                  </a:lnTo>
                  <a:lnTo>
                    <a:pt x="262" y="420"/>
                  </a:lnTo>
                  <a:lnTo>
                    <a:pt x="411" y="419"/>
                  </a:lnTo>
                  <a:lnTo>
                    <a:pt x="411" y="419"/>
                  </a:lnTo>
                  <a:lnTo>
                    <a:pt x="411" y="4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68">
              <a:extLst>
                <a:ext uri="{FF2B5EF4-FFF2-40B4-BE49-F238E27FC236}">
                  <a16:creationId xmlns:a16="http://schemas.microsoft.com/office/drawing/2014/main" id="{BBA9D37F-D9A9-14C9-FD3A-C8E21BDF8F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8419" y="10356165"/>
              <a:ext cx="889927" cy="623401"/>
            </a:xfrm>
            <a:custGeom>
              <a:avLst/>
              <a:gdLst>
                <a:gd name="T0" fmla="*/ 287 w 394"/>
                <a:gd name="T1" fmla="*/ 276 h 276"/>
                <a:gd name="T2" fmla="*/ 299 w 394"/>
                <a:gd name="T3" fmla="*/ 274 h 276"/>
                <a:gd name="T4" fmla="*/ 313 w 394"/>
                <a:gd name="T5" fmla="*/ 260 h 276"/>
                <a:gd name="T6" fmla="*/ 319 w 394"/>
                <a:gd name="T7" fmla="*/ 244 h 276"/>
                <a:gd name="T8" fmla="*/ 331 w 394"/>
                <a:gd name="T9" fmla="*/ 234 h 276"/>
                <a:gd name="T10" fmla="*/ 335 w 394"/>
                <a:gd name="T11" fmla="*/ 221 h 276"/>
                <a:gd name="T12" fmla="*/ 344 w 394"/>
                <a:gd name="T13" fmla="*/ 200 h 276"/>
                <a:gd name="T14" fmla="*/ 349 w 394"/>
                <a:gd name="T15" fmla="*/ 159 h 276"/>
                <a:gd name="T16" fmla="*/ 358 w 394"/>
                <a:gd name="T17" fmla="*/ 146 h 276"/>
                <a:gd name="T18" fmla="*/ 372 w 394"/>
                <a:gd name="T19" fmla="*/ 136 h 276"/>
                <a:gd name="T20" fmla="*/ 383 w 394"/>
                <a:gd name="T21" fmla="*/ 123 h 276"/>
                <a:gd name="T22" fmla="*/ 383 w 394"/>
                <a:gd name="T23" fmla="*/ 100 h 276"/>
                <a:gd name="T24" fmla="*/ 394 w 394"/>
                <a:gd name="T25" fmla="*/ 89 h 276"/>
                <a:gd name="T26" fmla="*/ 349 w 394"/>
                <a:gd name="T27" fmla="*/ 88 h 276"/>
                <a:gd name="T28" fmla="*/ 297 w 394"/>
                <a:gd name="T29" fmla="*/ 88 h 276"/>
                <a:gd name="T30" fmla="*/ 281 w 394"/>
                <a:gd name="T31" fmla="*/ 86 h 276"/>
                <a:gd name="T32" fmla="*/ 255 w 394"/>
                <a:gd name="T33" fmla="*/ 86 h 276"/>
                <a:gd name="T34" fmla="*/ 255 w 394"/>
                <a:gd name="T35" fmla="*/ 111 h 276"/>
                <a:gd name="T36" fmla="*/ 214 w 394"/>
                <a:gd name="T37" fmla="*/ 109 h 276"/>
                <a:gd name="T38" fmla="*/ 184 w 394"/>
                <a:gd name="T39" fmla="*/ 109 h 276"/>
                <a:gd name="T40" fmla="*/ 184 w 394"/>
                <a:gd name="T41" fmla="*/ 82 h 276"/>
                <a:gd name="T42" fmla="*/ 141 w 394"/>
                <a:gd name="T43" fmla="*/ 84 h 276"/>
                <a:gd name="T44" fmla="*/ 137 w 394"/>
                <a:gd name="T45" fmla="*/ 41 h 276"/>
                <a:gd name="T46" fmla="*/ 137 w 394"/>
                <a:gd name="T47" fmla="*/ 13 h 276"/>
                <a:gd name="T48" fmla="*/ 127 w 394"/>
                <a:gd name="T49" fmla="*/ 0 h 276"/>
                <a:gd name="T50" fmla="*/ 103 w 394"/>
                <a:gd name="T51" fmla="*/ 2 h 276"/>
                <a:gd name="T52" fmla="*/ 73 w 394"/>
                <a:gd name="T53" fmla="*/ 15 h 276"/>
                <a:gd name="T54" fmla="*/ 38 w 394"/>
                <a:gd name="T55" fmla="*/ 13 h 276"/>
                <a:gd name="T56" fmla="*/ 29 w 394"/>
                <a:gd name="T57" fmla="*/ 29 h 276"/>
                <a:gd name="T58" fmla="*/ 32 w 394"/>
                <a:gd name="T59" fmla="*/ 45 h 276"/>
                <a:gd name="T60" fmla="*/ 38 w 394"/>
                <a:gd name="T61" fmla="*/ 59 h 276"/>
                <a:gd name="T62" fmla="*/ 30 w 394"/>
                <a:gd name="T63" fmla="*/ 70 h 276"/>
                <a:gd name="T64" fmla="*/ 7 w 394"/>
                <a:gd name="T65" fmla="*/ 72 h 276"/>
                <a:gd name="T66" fmla="*/ 7 w 394"/>
                <a:gd name="T67" fmla="*/ 123 h 276"/>
                <a:gd name="T68" fmla="*/ 7 w 394"/>
                <a:gd name="T69" fmla="*/ 143 h 276"/>
                <a:gd name="T70" fmla="*/ 0 w 394"/>
                <a:gd name="T71" fmla="*/ 161 h 276"/>
                <a:gd name="T72" fmla="*/ 2 w 394"/>
                <a:gd name="T73" fmla="*/ 187 h 276"/>
                <a:gd name="T74" fmla="*/ 25 w 394"/>
                <a:gd name="T75" fmla="*/ 189 h 276"/>
                <a:gd name="T76" fmla="*/ 66 w 394"/>
                <a:gd name="T77" fmla="*/ 203 h 276"/>
                <a:gd name="T78" fmla="*/ 73 w 394"/>
                <a:gd name="T79" fmla="*/ 212 h 276"/>
                <a:gd name="T80" fmla="*/ 82 w 394"/>
                <a:gd name="T81" fmla="*/ 223 h 276"/>
                <a:gd name="T82" fmla="*/ 87 w 394"/>
                <a:gd name="T83" fmla="*/ 239 h 276"/>
                <a:gd name="T84" fmla="*/ 93 w 394"/>
                <a:gd name="T85" fmla="*/ 250 h 276"/>
                <a:gd name="T86" fmla="*/ 96 w 394"/>
                <a:gd name="T87" fmla="*/ 266 h 276"/>
                <a:gd name="T88" fmla="*/ 109 w 394"/>
                <a:gd name="T89" fmla="*/ 267 h 276"/>
                <a:gd name="T90" fmla="*/ 121 w 394"/>
                <a:gd name="T91" fmla="*/ 276 h 276"/>
                <a:gd name="T92" fmla="*/ 144 w 394"/>
                <a:gd name="T93" fmla="*/ 274 h 276"/>
                <a:gd name="T94" fmla="*/ 200 w 394"/>
                <a:gd name="T95" fmla="*/ 276 h 276"/>
                <a:gd name="T96" fmla="*/ 216 w 394"/>
                <a:gd name="T97" fmla="*/ 274 h 276"/>
                <a:gd name="T98" fmla="*/ 283 w 394"/>
                <a:gd name="T99" fmla="*/ 276 h 276"/>
                <a:gd name="T100" fmla="*/ 287 w 394"/>
                <a:gd name="T101" fmla="*/ 276 h 276"/>
                <a:gd name="T102" fmla="*/ 287 w 394"/>
                <a:gd name="T103" fmla="*/ 276 h 276"/>
                <a:gd name="T104" fmla="*/ 287 w 394"/>
                <a:gd name="T10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4" h="276">
                  <a:moveTo>
                    <a:pt x="287" y="276"/>
                  </a:moveTo>
                  <a:lnTo>
                    <a:pt x="299" y="274"/>
                  </a:lnTo>
                  <a:lnTo>
                    <a:pt x="313" y="260"/>
                  </a:lnTo>
                  <a:lnTo>
                    <a:pt x="319" y="244"/>
                  </a:lnTo>
                  <a:lnTo>
                    <a:pt x="331" y="234"/>
                  </a:lnTo>
                  <a:lnTo>
                    <a:pt x="335" y="221"/>
                  </a:lnTo>
                  <a:lnTo>
                    <a:pt x="344" y="200"/>
                  </a:lnTo>
                  <a:lnTo>
                    <a:pt x="349" y="159"/>
                  </a:lnTo>
                  <a:lnTo>
                    <a:pt x="358" y="146"/>
                  </a:lnTo>
                  <a:lnTo>
                    <a:pt x="372" y="136"/>
                  </a:lnTo>
                  <a:lnTo>
                    <a:pt x="383" y="123"/>
                  </a:lnTo>
                  <a:lnTo>
                    <a:pt x="383" y="100"/>
                  </a:lnTo>
                  <a:lnTo>
                    <a:pt x="394" y="89"/>
                  </a:lnTo>
                  <a:lnTo>
                    <a:pt x="349" y="88"/>
                  </a:lnTo>
                  <a:lnTo>
                    <a:pt x="297" y="88"/>
                  </a:lnTo>
                  <a:lnTo>
                    <a:pt x="281" y="86"/>
                  </a:lnTo>
                  <a:lnTo>
                    <a:pt x="255" y="86"/>
                  </a:lnTo>
                  <a:lnTo>
                    <a:pt x="255" y="111"/>
                  </a:lnTo>
                  <a:lnTo>
                    <a:pt x="214" y="109"/>
                  </a:lnTo>
                  <a:lnTo>
                    <a:pt x="184" y="109"/>
                  </a:lnTo>
                  <a:lnTo>
                    <a:pt x="184" y="82"/>
                  </a:lnTo>
                  <a:lnTo>
                    <a:pt x="141" y="84"/>
                  </a:lnTo>
                  <a:lnTo>
                    <a:pt x="137" y="41"/>
                  </a:lnTo>
                  <a:lnTo>
                    <a:pt x="137" y="13"/>
                  </a:lnTo>
                  <a:lnTo>
                    <a:pt x="127" y="0"/>
                  </a:lnTo>
                  <a:lnTo>
                    <a:pt x="103" y="2"/>
                  </a:lnTo>
                  <a:lnTo>
                    <a:pt x="73" y="15"/>
                  </a:lnTo>
                  <a:lnTo>
                    <a:pt x="38" y="13"/>
                  </a:lnTo>
                  <a:lnTo>
                    <a:pt x="29" y="29"/>
                  </a:lnTo>
                  <a:lnTo>
                    <a:pt x="32" y="45"/>
                  </a:lnTo>
                  <a:lnTo>
                    <a:pt x="38" y="59"/>
                  </a:lnTo>
                  <a:lnTo>
                    <a:pt x="30" y="70"/>
                  </a:lnTo>
                  <a:lnTo>
                    <a:pt x="7" y="72"/>
                  </a:lnTo>
                  <a:lnTo>
                    <a:pt x="7" y="123"/>
                  </a:lnTo>
                  <a:lnTo>
                    <a:pt x="7" y="143"/>
                  </a:lnTo>
                  <a:lnTo>
                    <a:pt x="0" y="161"/>
                  </a:lnTo>
                  <a:lnTo>
                    <a:pt x="2" y="187"/>
                  </a:lnTo>
                  <a:lnTo>
                    <a:pt x="25" y="189"/>
                  </a:lnTo>
                  <a:lnTo>
                    <a:pt x="66" y="203"/>
                  </a:lnTo>
                  <a:lnTo>
                    <a:pt x="73" y="212"/>
                  </a:lnTo>
                  <a:lnTo>
                    <a:pt x="82" y="223"/>
                  </a:lnTo>
                  <a:lnTo>
                    <a:pt x="87" y="239"/>
                  </a:lnTo>
                  <a:lnTo>
                    <a:pt x="93" y="250"/>
                  </a:lnTo>
                  <a:lnTo>
                    <a:pt x="96" y="266"/>
                  </a:lnTo>
                  <a:lnTo>
                    <a:pt x="109" y="267"/>
                  </a:lnTo>
                  <a:lnTo>
                    <a:pt x="121" y="276"/>
                  </a:lnTo>
                  <a:lnTo>
                    <a:pt x="144" y="274"/>
                  </a:lnTo>
                  <a:lnTo>
                    <a:pt x="200" y="276"/>
                  </a:lnTo>
                  <a:lnTo>
                    <a:pt x="216" y="274"/>
                  </a:lnTo>
                  <a:lnTo>
                    <a:pt x="283" y="276"/>
                  </a:lnTo>
                  <a:lnTo>
                    <a:pt x="287" y="276"/>
                  </a:lnTo>
                  <a:lnTo>
                    <a:pt x="287" y="276"/>
                  </a:lnTo>
                  <a:lnTo>
                    <a:pt x="287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69">
              <a:extLst>
                <a:ext uri="{FF2B5EF4-FFF2-40B4-BE49-F238E27FC236}">
                  <a16:creationId xmlns:a16="http://schemas.microsoft.com/office/drawing/2014/main" id="{07A4C9DA-3C38-6F0B-E2F3-191E5A0445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12147" y="11087983"/>
              <a:ext cx="912514" cy="494656"/>
            </a:xfrm>
            <a:custGeom>
              <a:avLst/>
              <a:gdLst>
                <a:gd name="T0" fmla="*/ 324 w 404"/>
                <a:gd name="T1" fmla="*/ 216 h 219"/>
                <a:gd name="T2" fmla="*/ 347 w 404"/>
                <a:gd name="T3" fmla="*/ 214 h 219"/>
                <a:gd name="T4" fmla="*/ 374 w 404"/>
                <a:gd name="T5" fmla="*/ 214 h 219"/>
                <a:gd name="T6" fmla="*/ 368 w 404"/>
                <a:gd name="T7" fmla="*/ 201 h 219"/>
                <a:gd name="T8" fmla="*/ 358 w 404"/>
                <a:gd name="T9" fmla="*/ 178 h 219"/>
                <a:gd name="T10" fmla="*/ 349 w 404"/>
                <a:gd name="T11" fmla="*/ 150 h 219"/>
                <a:gd name="T12" fmla="*/ 351 w 404"/>
                <a:gd name="T13" fmla="*/ 128 h 219"/>
                <a:gd name="T14" fmla="*/ 365 w 404"/>
                <a:gd name="T15" fmla="*/ 123 h 219"/>
                <a:gd name="T16" fmla="*/ 379 w 404"/>
                <a:gd name="T17" fmla="*/ 118 h 219"/>
                <a:gd name="T18" fmla="*/ 392 w 404"/>
                <a:gd name="T19" fmla="*/ 120 h 219"/>
                <a:gd name="T20" fmla="*/ 399 w 404"/>
                <a:gd name="T21" fmla="*/ 130 h 219"/>
                <a:gd name="T22" fmla="*/ 404 w 404"/>
                <a:gd name="T23" fmla="*/ 116 h 219"/>
                <a:gd name="T24" fmla="*/ 404 w 404"/>
                <a:gd name="T25" fmla="*/ 48 h 219"/>
                <a:gd name="T26" fmla="*/ 345 w 404"/>
                <a:gd name="T27" fmla="*/ 50 h 219"/>
                <a:gd name="T28" fmla="*/ 278 w 404"/>
                <a:gd name="T29" fmla="*/ 48 h 219"/>
                <a:gd name="T30" fmla="*/ 255 w 404"/>
                <a:gd name="T31" fmla="*/ 48 h 219"/>
                <a:gd name="T32" fmla="*/ 249 w 404"/>
                <a:gd name="T33" fmla="*/ 38 h 219"/>
                <a:gd name="T34" fmla="*/ 239 w 404"/>
                <a:gd name="T35" fmla="*/ 23 h 219"/>
                <a:gd name="T36" fmla="*/ 205 w 404"/>
                <a:gd name="T37" fmla="*/ 13 h 219"/>
                <a:gd name="T38" fmla="*/ 166 w 404"/>
                <a:gd name="T39" fmla="*/ 15 h 219"/>
                <a:gd name="T40" fmla="*/ 146 w 404"/>
                <a:gd name="T41" fmla="*/ 16 h 219"/>
                <a:gd name="T42" fmla="*/ 144 w 404"/>
                <a:gd name="T43" fmla="*/ 0 h 219"/>
                <a:gd name="T44" fmla="*/ 69 w 404"/>
                <a:gd name="T45" fmla="*/ 4 h 219"/>
                <a:gd name="T46" fmla="*/ 2 w 404"/>
                <a:gd name="T47" fmla="*/ 2 h 219"/>
                <a:gd name="T48" fmla="*/ 0 w 404"/>
                <a:gd name="T49" fmla="*/ 16 h 219"/>
                <a:gd name="T50" fmla="*/ 12 w 404"/>
                <a:gd name="T51" fmla="*/ 25 h 219"/>
                <a:gd name="T52" fmla="*/ 23 w 404"/>
                <a:gd name="T53" fmla="*/ 32 h 219"/>
                <a:gd name="T54" fmla="*/ 25 w 404"/>
                <a:gd name="T55" fmla="*/ 47 h 219"/>
                <a:gd name="T56" fmla="*/ 30 w 404"/>
                <a:gd name="T57" fmla="*/ 59 h 219"/>
                <a:gd name="T58" fmla="*/ 43 w 404"/>
                <a:gd name="T59" fmla="*/ 64 h 219"/>
                <a:gd name="T60" fmla="*/ 55 w 404"/>
                <a:gd name="T61" fmla="*/ 72 h 219"/>
                <a:gd name="T62" fmla="*/ 62 w 404"/>
                <a:gd name="T63" fmla="*/ 82 h 219"/>
                <a:gd name="T64" fmla="*/ 64 w 404"/>
                <a:gd name="T65" fmla="*/ 96 h 219"/>
                <a:gd name="T66" fmla="*/ 69 w 404"/>
                <a:gd name="T67" fmla="*/ 109 h 219"/>
                <a:gd name="T68" fmla="*/ 78 w 404"/>
                <a:gd name="T69" fmla="*/ 120 h 219"/>
                <a:gd name="T70" fmla="*/ 84 w 404"/>
                <a:gd name="T71" fmla="*/ 130 h 219"/>
                <a:gd name="T72" fmla="*/ 82 w 404"/>
                <a:gd name="T73" fmla="*/ 146 h 219"/>
                <a:gd name="T74" fmla="*/ 82 w 404"/>
                <a:gd name="T75" fmla="*/ 159 h 219"/>
                <a:gd name="T76" fmla="*/ 78 w 404"/>
                <a:gd name="T77" fmla="*/ 171 h 219"/>
                <a:gd name="T78" fmla="*/ 80 w 404"/>
                <a:gd name="T79" fmla="*/ 185 h 219"/>
                <a:gd name="T80" fmla="*/ 75 w 404"/>
                <a:gd name="T81" fmla="*/ 200 h 219"/>
                <a:gd name="T82" fmla="*/ 78 w 404"/>
                <a:gd name="T83" fmla="*/ 214 h 219"/>
                <a:gd name="T84" fmla="*/ 94 w 404"/>
                <a:gd name="T85" fmla="*/ 219 h 219"/>
                <a:gd name="T86" fmla="*/ 137 w 404"/>
                <a:gd name="T87" fmla="*/ 217 h 219"/>
                <a:gd name="T88" fmla="*/ 157 w 404"/>
                <a:gd name="T89" fmla="*/ 217 h 219"/>
                <a:gd name="T90" fmla="*/ 185 w 404"/>
                <a:gd name="T91" fmla="*/ 214 h 219"/>
                <a:gd name="T92" fmla="*/ 198 w 404"/>
                <a:gd name="T93" fmla="*/ 216 h 219"/>
                <a:gd name="T94" fmla="*/ 279 w 404"/>
                <a:gd name="T95" fmla="*/ 216 h 219"/>
                <a:gd name="T96" fmla="*/ 324 w 404"/>
                <a:gd name="T97" fmla="*/ 216 h 219"/>
                <a:gd name="T98" fmla="*/ 324 w 404"/>
                <a:gd name="T99" fmla="*/ 216 h 219"/>
                <a:gd name="T100" fmla="*/ 324 w 404"/>
                <a:gd name="T101" fmla="*/ 216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4" h="219">
                  <a:moveTo>
                    <a:pt x="324" y="216"/>
                  </a:moveTo>
                  <a:lnTo>
                    <a:pt x="347" y="214"/>
                  </a:lnTo>
                  <a:lnTo>
                    <a:pt x="374" y="214"/>
                  </a:lnTo>
                  <a:lnTo>
                    <a:pt x="368" y="201"/>
                  </a:lnTo>
                  <a:lnTo>
                    <a:pt x="358" y="178"/>
                  </a:lnTo>
                  <a:lnTo>
                    <a:pt x="349" y="150"/>
                  </a:lnTo>
                  <a:lnTo>
                    <a:pt x="351" y="128"/>
                  </a:lnTo>
                  <a:lnTo>
                    <a:pt x="365" y="123"/>
                  </a:lnTo>
                  <a:lnTo>
                    <a:pt x="379" y="118"/>
                  </a:lnTo>
                  <a:lnTo>
                    <a:pt x="392" y="120"/>
                  </a:lnTo>
                  <a:lnTo>
                    <a:pt x="399" y="130"/>
                  </a:lnTo>
                  <a:lnTo>
                    <a:pt x="404" y="116"/>
                  </a:lnTo>
                  <a:lnTo>
                    <a:pt x="404" y="48"/>
                  </a:lnTo>
                  <a:lnTo>
                    <a:pt x="345" y="50"/>
                  </a:lnTo>
                  <a:lnTo>
                    <a:pt x="278" y="48"/>
                  </a:lnTo>
                  <a:lnTo>
                    <a:pt x="255" y="48"/>
                  </a:lnTo>
                  <a:lnTo>
                    <a:pt x="249" y="38"/>
                  </a:lnTo>
                  <a:lnTo>
                    <a:pt x="239" y="23"/>
                  </a:lnTo>
                  <a:lnTo>
                    <a:pt x="205" y="13"/>
                  </a:lnTo>
                  <a:lnTo>
                    <a:pt x="166" y="15"/>
                  </a:lnTo>
                  <a:lnTo>
                    <a:pt x="146" y="16"/>
                  </a:lnTo>
                  <a:lnTo>
                    <a:pt x="144" y="0"/>
                  </a:lnTo>
                  <a:lnTo>
                    <a:pt x="69" y="4"/>
                  </a:lnTo>
                  <a:lnTo>
                    <a:pt x="2" y="2"/>
                  </a:lnTo>
                  <a:lnTo>
                    <a:pt x="0" y="16"/>
                  </a:lnTo>
                  <a:lnTo>
                    <a:pt x="12" y="25"/>
                  </a:lnTo>
                  <a:lnTo>
                    <a:pt x="23" y="32"/>
                  </a:lnTo>
                  <a:lnTo>
                    <a:pt x="25" y="47"/>
                  </a:lnTo>
                  <a:lnTo>
                    <a:pt x="30" y="59"/>
                  </a:lnTo>
                  <a:lnTo>
                    <a:pt x="43" y="64"/>
                  </a:lnTo>
                  <a:lnTo>
                    <a:pt x="55" y="72"/>
                  </a:lnTo>
                  <a:lnTo>
                    <a:pt x="62" y="82"/>
                  </a:lnTo>
                  <a:lnTo>
                    <a:pt x="64" y="96"/>
                  </a:lnTo>
                  <a:lnTo>
                    <a:pt x="69" y="109"/>
                  </a:lnTo>
                  <a:lnTo>
                    <a:pt x="78" y="120"/>
                  </a:lnTo>
                  <a:lnTo>
                    <a:pt x="84" y="130"/>
                  </a:lnTo>
                  <a:lnTo>
                    <a:pt x="82" y="146"/>
                  </a:lnTo>
                  <a:lnTo>
                    <a:pt x="82" y="159"/>
                  </a:lnTo>
                  <a:lnTo>
                    <a:pt x="78" y="171"/>
                  </a:lnTo>
                  <a:lnTo>
                    <a:pt x="80" y="185"/>
                  </a:lnTo>
                  <a:lnTo>
                    <a:pt x="75" y="200"/>
                  </a:lnTo>
                  <a:lnTo>
                    <a:pt x="78" y="214"/>
                  </a:lnTo>
                  <a:lnTo>
                    <a:pt x="94" y="219"/>
                  </a:lnTo>
                  <a:lnTo>
                    <a:pt x="137" y="217"/>
                  </a:lnTo>
                  <a:lnTo>
                    <a:pt x="157" y="217"/>
                  </a:lnTo>
                  <a:lnTo>
                    <a:pt x="185" y="214"/>
                  </a:lnTo>
                  <a:lnTo>
                    <a:pt x="198" y="216"/>
                  </a:lnTo>
                  <a:lnTo>
                    <a:pt x="279" y="216"/>
                  </a:lnTo>
                  <a:lnTo>
                    <a:pt x="324" y="216"/>
                  </a:lnTo>
                  <a:lnTo>
                    <a:pt x="324" y="216"/>
                  </a:lnTo>
                  <a:lnTo>
                    <a:pt x="324" y="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70">
              <a:extLst>
                <a:ext uri="{FF2B5EF4-FFF2-40B4-BE49-F238E27FC236}">
                  <a16:creationId xmlns:a16="http://schemas.microsoft.com/office/drawing/2014/main" id="{FAADDC9E-798A-E7ED-E2C1-F9E58E2521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11031515"/>
              <a:ext cx="892186" cy="786027"/>
            </a:xfrm>
            <a:custGeom>
              <a:avLst/>
              <a:gdLst>
                <a:gd name="T0" fmla="*/ 105 w 395"/>
                <a:gd name="T1" fmla="*/ 348 h 348"/>
                <a:gd name="T2" fmla="*/ 110 w 395"/>
                <a:gd name="T3" fmla="*/ 335 h 348"/>
                <a:gd name="T4" fmla="*/ 109 w 395"/>
                <a:gd name="T5" fmla="*/ 319 h 348"/>
                <a:gd name="T6" fmla="*/ 107 w 395"/>
                <a:gd name="T7" fmla="*/ 307 h 348"/>
                <a:gd name="T8" fmla="*/ 123 w 395"/>
                <a:gd name="T9" fmla="*/ 292 h 348"/>
                <a:gd name="T10" fmla="*/ 126 w 395"/>
                <a:gd name="T11" fmla="*/ 280 h 348"/>
                <a:gd name="T12" fmla="*/ 137 w 395"/>
                <a:gd name="T13" fmla="*/ 267 h 348"/>
                <a:gd name="T14" fmla="*/ 148 w 395"/>
                <a:gd name="T15" fmla="*/ 262 h 348"/>
                <a:gd name="T16" fmla="*/ 160 w 395"/>
                <a:gd name="T17" fmla="*/ 251 h 348"/>
                <a:gd name="T18" fmla="*/ 171 w 395"/>
                <a:gd name="T19" fmla="*/ 242 h 348"/>
                <a:gd name="T20" fmla="*/ 183 w 395"/>
                <a:gd name="T21" fmla="*/ 241 h 348"/>
                <a:gd name="T22" fmla="*/ 185 w 395"/>
                <a:gd name="T23" fmla="*/ 225 h 348"/>
                <a:gd name="T24" fmla="*/ 191 w 395"/>
                <a:gd name="T25" fmla="*/ 212 h 348"/>
                <a:gd name="T26" fmla="*/ 201 w 395"/>
                <a:gd name="T27" fmla="*/ 205 h 348"/>
                <a:gd name="T28" fmla="*/ 217 w 395"/>
                <a:gd name="T29" fmla="*/ 200 h 348"/>
                <a:gd name="T30" fmla="*/ 226 w 395"/>
                <a:gd name="T31" fmla="*/ 186 h 348"/>
                <a:gd name="T32" fmla="*/ 230 w 395"/>
                <a:gd name="T33" fmla="*/ 173 h 348"/>
                <a:gd name="T34" fmla="*/ 239 w 395"/>
                <a:gd name="T35" fmla="*/ 153 h 348"/>
                <a:gd name="T36" fmla="*/ 240 w 395"/>
                <a:gd name="T37" fmla="*/ 141 h 348"/>
                <a:gd name="T38" fmla="*/ 251 w 395"/>
                <a:gd name="T39" fmla="*/ 130 h 348"/>
                <a:gd name="T40" fmla="*/ 262 w 395"/>
                <a:gd name="T41" fmla="*/ 121 h 348"/>
                <a:gd name="T42" fmla="*/ 276 w 395"/>
                <a:gd name="T43" fmla="*/ 116 h 348"/>
                <a:gd name="T44" fmla="*/ 296 w 395"/>
                <a:gd name="T45" fmla="*/ 113 h 348"/>
                <a:gd name="T46" fmla="*/ 306 w 395"/>
                <a:gd name="T47" fmla="*/ 107 h 348"/>
                <a:gd name="T48" fmla="*/ 319 w 395"/>
                <a:gd name="T49" fmla="*/ 105 h 348"/>
                <a:gd name="T50" fmla="*/ 328 w 395"/>
                <a:gd name="T51" fmla="*/ 91 h 348"/>
                <a:gd name="T52" fmla="*/ 340 w 395"/>
                <a:gd name="T53" fmla="*/ 89 h 348"/>
                <a:gd name="T54" fmla="*/ 349 w 395"/>
                <a:gd name="T55" fmla="*/ 72 h 348"/>
                <a:gd name="T56" fmla="*/ 351 w 395"/>
                <a:gd name="T57" fmla="*/ 61 h 348"/>
                <a:gd name="T58" fmla="*/ 361 w 395"/>
                <a:gd name="T59" fmla="*/ 50 h 348"/>
                <a:gd name="T60" fmla="*/ 376 w 395"/>
                <a:gd name="T61" fmla="*/ 38 h 348"/>
                <a:gd name="T62" fmla="*/ 390 w 395"/>
                <a:gd name="T63" fmla="*/ 31 h 348"/>
                <a:gd name="T64" fmla="*/ 395 w 395"/>
                <a:gd name="T65" fmla="*/ 11 h 348"/>
                <a:gd name="T66" fmla="*/ 351 w 395"/>
                <a:gd name="T67" fmla="*/ 13 h 348"/>
                <a:gd name="T68" fmla="*/ 333 w 395"/>
                <a:gd name="T69" fmla="*/ 16 h 348"/>
                <a:gd name="T70" fmla="*/ 281 w 395"/>
                <a:gd name="T71" fmla="*/ 16 h 348"/>
                <a:gd name="T72" fmla="*/ 212 w 395"/>
                <a:gd name="T73" fmla="*/ 15 h 348"/>
                <a:gd name="T74" fmla="*/ 169 w 395"/>
                <a:gd name="T75" fmla="*/ 13 h 348"/>
                <a:gd name="T76" fmla="*/ 153 w 395"/>
                <a:gd name="T77" fmla="*/ 15 h 348"/>
                <a:gd name="T78" fmla="*/ 164 w 395"/>
                <a:gd name="T79" fmla="*/ 6 h 348"/>
                <a:gd name="T80" fmla="*/ 146 w 395"/>
                <a:gd name="T81" fmla="*/ 0 h 348"/>
                <a:gd name="T82" fmla="*/ 141 w 395"/>
                <a:gd name="T83" fmla="*/ 13 h 348"/>
                <a:gd name="T84" fmla="*/ 121 w 395"/>
                <a:gd name="T85" fmla="*/ 16 h 348"/>
                <a:gd name="T86" fmla="*/ 103 w 395"/>
                <a:gd name="T87" fmla="*/ 22 h 348"/>
                <a:gd name="T88" fmla="*/ 86 w 395"/>
                <a:gd name="T89" fmla="*/ 18 h 348"/>
                <a:gd name="T90" fmla="*/ 7 w 395"/>
                <a:gd name="T91" fmla="*/ 18 h 348"/>
                <a:gd name="T92" fmla="*/ 4 w 395"/>
                <a:gd name="T93" fmla="*/ 45 h 348"/>
                <a:gd name="T94" fmla="*/ 5 w 395"/>
                <a:gd name="T95" fmla="*/ 61 h 348"/>
                <a:gd name="T96" fmla="*/ 4 w 395"/>
                <a:gd name="T97" fmla="*/ 77 h 348"/>
                <a:gd name="T98" fmla="*/ 4 w 395"/>
                <a:gd name="T99" fmla="*/ 102 h 348"/>
                <a:gd name="T100" fmla="*/ 5 w 395"/>
                <a:gd name="T101" fmla="*/ 120 h 348"/>
                <a:gd name="T102" fmla="*/ 2 w 395"/>
                <a:gd name="T103" fmla="*/ 141 h 348"/>
                <a:gd name="T104" fmla="*/ 0 w 395"/>
                <a:gd name="T105" fmla="*/ 180 h 348"/>
                <a:gd name="T106" fmla="*/ 75 w 395"/>
                <a:gd name="T107" fmla="*/ 182 h 348"/>
                <a:gd name="T108" fmla="*/ 84 w 395"/>
                <a:gd name="T109" fmla="*/ 212 h 348"/>
                <a:gd name="T110" fmla="*/ 82 w 395"/>
                <a:gd name="T111" fmla="*/ 232 h 348"/>
                <a:gd name="T112" fmla="*/ 82 w 395"/>
                <a:gd name="T113" fmla="*/ 278 h 348"/>
                <a:gd name="T114" fmla="*/ 80 w 395"/>
                <a:gd name="T115" fmla="*/ 296 h 348"/>
                <a:gd name="T116" fmla="*/ 80 w 395"/>
                <a:gd name="T117" fmla="*/ 315 h 348"/>
                <a:gd name="T118" fmla="*/ 80 w 395"/>
                <a:gd name="T119" fmla="*/ 348 h 348"/>
                <a:gd name="T120" fmla="*/ 105 w 395"/>
                <a:gd name="T121" fmla="*/ 348 h 348"/>
                <a:gd name="T122" fmla="*/ 105 w 395"/>
                <a:gd name="T123" fmla="*/ 348 h 348"/>
                <a:gd name="T124" fmla="*/ 105 w 395"/>
                <a:gd name="T125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5" h="348">
                  <a:moveTo>
                    <a:pt x="105" y="348"/>
                  </a:moveTo>
                  <a:lnTo>
                    <a:pt x="110" y="335"/>
                  </a:lnTo>
                  <a:lnTo>
                    <a:pt x="109" y="319"/>
                  </a:lnTo>
                  <a:lnTo>
                    <a:pt x="107" y="307"/>
                  </a:lnTo>
                  <a:lnTo>
                    <a:pt x="123" y="292"/>
                  </a:lnTo>
                  <a:lnTo>
                    <a:pt x="126" y="280"/>
                  </a:lnTo>
                  <a:lnTo>
                    <a:pt x="137" y="267"/>
                  </a:lnTo>
                  <a:lnTo>
                    <a:pt x="148" y="262"/>
                  </a:lnTo>
                  <a:lnTo>
                    <a:pt x="160" y="251"/>
                  </a:lnTo>
                  <a:lnTo>
                    <a:pt x="171" y="242"/>
                  </a:lnTo>
                  <a:lnTo>
                    <a:pt x="183" y="241"/>
                  </a:lnTo>
                  <a:lnTo>
                    <a:pt x="185" y="225"/>
                  </a:lnTo>
                  <a:lnTo>
                    <a:pt x="191" y="212"/>
                  </a:lnTo>
                  <a:lnTo>
                    <a:pt x="201" y="205"/>
                  </a:lnTo>
                  <a:lnTo>
                    <a:pt x="217" y="200"/>
                  </a:lnTo>
                  <a:lnTo>
                    <a:pt x="226" y="186"/>
                  </a:lnTo>
                  <a:lnTo>
                    <a:pt x="230" y="173"/>
                  </a:lnTo>
                  <a:lnTo>
                    <a:pt x="239" y="153"/>
                  </a:lnTo>
                  <a:lnTo>
                    <a:pt x="240" y="141"/>
                  </a:lnTo>
                  <a:lnTo>
                    <a:pt x="251" y="130"/>
                  </a:lnTo>
                  <a:lnTo>
                    <a:pt x="262" y="121"/>
                  </a:lnTo>
                  <a:lnTo>
                    <a:pt x="276" y="116"/>
                  </a:lnTo>
                  <a:lnTo>
                    <a:pt x="296" y="113"/>
                  </a:lnTo>
                  <a:lnTo>
                    <a:pt x="306" y="107"/>
                  </a:lnTo>
                  <a:lnTo>
                    <a:pt x="319" y="105"/>
                  </a:lnTo>
                  <a:lnTo>
                    <a:pt x="328" y="91"/>
                  </a:lnTo>
                  <a:lnTo>
                    <a:pt x="340" y="89"/>
                  </a:lnTo>
                  <a:lnTo>
                    <a:pt x="349" y="72"/>
                  </a:lnTo>
                  <a:lnTo>
                    <a:pt x="351" y="61"/>
                  </a:lnTo>
                  <a:lnTo>
                    <a:pt x="361" y="50"/>
                  </a:lnTo>
                  <a:lnTo>
                    <a:pt x="376" y="38"/>
                  </a:lnTo>
                  <a:lnTo>
                    <a:pt x="390" y="31"/>
                  </a:lnTo>
                  <a:lnTo>
                    <a:pt x="395" y="11"/>
                  </a:lnTo>
                  <a:lnTo>
                    <a:pt x="351" y="13"/>
                  </a:lnTo>
                  <a:lnTo>
                    <a:pt x="333" y="16"/>
                  </a:lnTo>
                  <a:lnTo>
                    <a:pt x="281" y="16"/>
                  </a:lnTo>
                  <a:lnTo>
                    <a:pt x="212" y="15"/>
                  </a:lnTo>
                  <a:lnTo>
                    <a:pt x="169" y="13"/>
                  </a:lnTo>
                  <a:lnTo>
                    <a:pt x="153" y="15"/>
                  </a:lnTo>
                  <a:lnTo>
                    <a:pt x="164" y="6"/>
                  </a:lnTo>
                  <a:lnTo>
                    <a:pt x="146" y="0"/>
                  </a:lnTo>
                  <a:lnTo>
                    <a:pt x="141" y="13"/>
                  </a:lnTo>
                  <a:lnTo>
                    <a:pt x="121" y="16"/>
                  </a:lnTo>
                  <a:lnTo>
                    <a:pt x="103" y="22"/>
                  </a:lnTo>
                  <a:lnTo>
                    <a:pt x="86" y="18"/>
                  </a:lnTo>
                  <a:lnTo>
                    <a:pt x="7" y="18"/>
                  </a:lnTo>
                  <a:lnTo>
                    <a:pt x="4" y="45"/>
                  </a:lnTo>
                  <a:lnTo>
                    <a:pt x="5" y="61"/>
                  </a:lnTo>
                  <a:lnTo>
                    <a:pt x="4" y="77"/>
                  </a:lnTo>
                  <a:lnTo>
                    <a:pt x="4" y="102"/>
                  </a:lnTo>
                  <a:lnTo>
                    <a:pt x="5" y="120"/>
                  </a:lnTo>
                  <a:lnTo>
                    <a:pt x="2" y="141"/>
                  </a:lnTo>
                  <a:lnTo>
                    <a:pt x="0" y="180"/>
                  </a:lnTo>
                  <a:lnTo>
                    <a:pt x="75" y="182"/>
                  </a:lnTo>
                  <a:lnTo>
                    <a:pt x="84" y="212"/>
                  </a:lnTo>
                  <a:lnTo>
                    <a:pt x="82" y="232"/>
                  </a:lnTo>
                  <a:lnTo>
                    <a:pt x="82" y="278"/>
                  </a:lnTo>
                  <a:lnTo>
                    <a:pt x="80" y="296"/>
                  </a:lnTo>
                  <a:lnTo>
                    <a:pt x="80" y="315"/>
                  </a:lnTo>
                  <a:lnTo>
                    <a:pt x="80" y="348"/>
                  </a:lnTo>
                  <a:lnTo>
                    <a:pt x="105" y="348"/>
                  </a:lnTo>
                  <a:lnTo>
                    <a:pt x="105" y="348"/>
                  </a:lnTo>
                  <a:lnTo>
                    <a:pt x="105" y="34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71">
              <a:extLst>
                <a:ext uri="{FF2B5EF4-FFF2-40B4-BE49-F238E27FC236}">
                  <a16:creationId xmlns:a16="http://schemas.microsoft.com/office/drawing/2014/main" id="{4613C094-4A13-0089-5B7D-744C665E2C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85872" y="10975048"/>
              <a:ext cx="716008" cy="941878"/>
            </a:xfrm>
            <a:custGeom>
              <a:avLst/>
              <a:gdLst>
                <a:gd name="T0" fmla="*/ 192 w 317"/>
                <a:gd name="T1" fmla="*/ 417 h 417"/>
                <a:gd name="T2" fmla="*/ 194 w 317"/>
                <a:gd name="T3" fmla="*/ 381 h 417"/>
                <a:gd name="T4" fmla="*/ 219 w 317"/>
                <a:gd name="T5" fmla="*/ 385 h 417"/>
                <a:gd name="T6" fmla="*/ 215 w 317"/>
                <a:gd name="T7" fmla="*/ 303 h 417"/>
                <a:gd name="T8" fmla="*/ 317 w 317"/>
                <a:gd name="T9" fmla="*/ 303 h 417"/>
                <a:gd name="T10" fmla="*/ 315 w 317"/>
                <a:gd name="T11" fmla="*/ 287 h 417"/>
                <a:gd name="T12" fmla="*/ 310 w 317"/>
                <a:gd name="T13" fmla="*/ 269 h 417"/>
                <a:gd name="T14" fmla="*/ 311 w 317"/>
                <a:gd name="T15" fmla="*/ 257 h 417"/>
                <a:gd name="T16" fmla="*/ 306 w 317"/>
                <a:gd name="T17" fmla="*/ 248 h 417"/>
                <a:gd name="T18" fmla="*/ 310 w 317"/>
                <a:gd name="T19" fmla="*/ 228 h 417"/>
                <a:gd name="T20" fmla="*/ 311 w 317"/>
                <a:gd name="T21" fmla="*/ 216 h 417"/>
                <a:gd name="T22" fmla="*/ 315 w 317"/>
                <a:gd name="T23" fmla="*/ 203 h 417"/>
                <a:gd name="T24" fmla="*/ 317 w 317"/>
                <a:gd name="T25" fmla="*/ 187 h 417"/>
                <a:gd name="T26" fmla="*/ 310 w 317"/>
                <a:gd name="T27" fmla="*/ 177 h 417"/>
                <a:gd name="T28" fmla="*/ 304 w 317"/>
                <a:gd name="T29" fmla="*/ 162 h 417"/>
                <a:gd name="T30" fmla="*/ 299 w 317"/>
                <a:gd name="T31" fmla="*/ 150 h 417"/>
                <a:gd name="T32" fmla="*/ 299 w 317"/>
                <a:gd name="T33" fmla="*/ 132 h 417"/>
                <a:gd name="T34" fmla="*/ 294 w 317"/>
                <a:gd name="T35" fmla="*/ 123 h 417"/>
                <a:gd name="T36" fmla="*/ 277 w 317"/>
                <a:gd name="T37" fmla="*/ 118 h 417"/>
                <a:gd name="T38" fmla="*/ 265 w 317"/>
                <a:gd name="T39" fmla="*/ 109 h 417"/>
                <a:gd name="T40" fmla="*/ 258 w 317"/>
                <a:gd name="T41" fmla="*/ 98 h 417"/>
                <a:gd name="T42" fmla="*/ 256 w 317"/>
                <a:gd name="T43" fmla="*/ 82 h 417"/>
                <a:gd name="T44" fmla="*/ 238 w 317"/>
                <a:gd name="T45" fmla="*/ 70 h 417"/>
                <a:gd name="T46" fmla="*/ 237 w 317"/>
                <a:gd name="T47" fmla="*/ 57 h 417"/>
                <a:gd name="T48" fmla="*/ 235 w 317"/>
                <a:gd name="T49" fmla="*/ 41 h 417"/>
                <a:gd name="T50" fmla="*/ 228 w 317"/>
                <a:gd name="T51" fmla="*/ 18 h 417"/>
                <a:gd name="T52" fmla="*/ 229 w 317"/>
                <a:gd name="T53" fmla="*/ 6 h 417"/>
                <a:gd name="T54" fmla="*/ 164 w 317"/>
                <a:gd name="T55" fmla="*/ 0 h 417"/>
                <a:gd name="T56" fmla="*/ 92 w 317"/>
                <a:gd name="T57" fmla="*/ 0 h 417"/>
                <a:gd name="T58" fmla="*/ 78 w 317"/>
                <a:gd name="T59" fmla="*/ 2 h 417"/>
                <a:gd name="T60" fmla="*/ 51 w 317"/>
                <a:gd name="T61" fmla="*/ 9 h 417"/>
                <a:gd name="T62" fmla="*/ 51 w 317"/>
                <a:gd name="T63" fmla="*/ 70 h 417"/>
                <a:gd name="T64" fmla="*/ 43 w 317"/>
                <a:gd name="T65" fmla="*/ 82 h 417"/>
                <a:gd name="T66" fmla="*/ 32 w 317"/>
                <a:gd name="T67" fmla="*/ 93 h 417"/>
                <a:gd name="T68" fmla="*/ 18 w 317"/>
                <a:gd name="T69" fmla="*/ 106 h 417"/>
                <a:gd name="T70" fmla="*/ 5 w 317"/>
                <a:gd name="T71" fmla="*/ 120 h 417"/>
                <a:gd name="T72" fmla="*/ 5 w 317"/>
                <a:gd name="T73" fmla="*/ 132 h 417"/>
                <a:gd name="T74" fmla="*/ 0 w 317"/>
                <a:gd name="T75" fmla="*/ 145 h 417"/>
                <a:gd name="T76" fmla="*/ 3 w 317"/>
                <a:gd name="T77" fmla="*/ 161 h 417"/>
                <a:gd name="T78" fmla="*/ 21 w 317"/>
                <a:gd name="T79" fmla="*/ 173 h 417"/>
                <a:gd name="T80" fmla="*/ 30 w 317"/>
                <a:gd name="T81" fmla="*/ 187 h 417"/>
                <a:gd name="T82" fmla="*/ 41 w 317"/>
                <a:gd name="T83" fmla="*/ 198 h 417"/>
                <a:gd name="T84" fmla="*/ 53 w 317"/>
                <a:gd name="T85" fmla="*/ 209 h 417"/>
                <a:gd name="T86" fmla="*/ 73 w 317"/>
                <a:gd name="T87" fmla="*/ 209 h 417"/>
                <a:gd name="T88" fmla="*/ 83 w 317"/>
                <a:gd name="T89" fmla="*/ 223 h 417"/>
                <a:gd name="T90" fmla="*/ 85 w 317"/>
                <a:gd name="T91" fmla="*/ 243 h 417"/>
                <a:gd name="T92" fmla="*/ 83 w 317"/>
                <a:gd name="T93" fmla="*/ 255 h 417"/>
                <a:gd name="T94" fmla="*/ 91 w 317"/>
                <a:gd name="T95" fmla="*/ 275 h 417"/>
                <a:gd name="T96" fmla="*/ 108 w 317"/>
                <a:gd name="T97" fmla="*/ 287 h 417"/>
                <a:gd name="T98" fmla="*/ 105 w 317"/>
                <a:gd name="T99" fmla="*/ 307 h 417"/>
                <a:gd name="T100" fmla="*/ 101 w 317"/>
                <a:gd name="T101" fmla="*/ 321 h 417"/>
                <a:gd name="T102" fmla="*/ 92 w 317"/>
                <a:gd name="T103" fmla="*/ 333 h 417"/>
                <a:gd name="T104" fmla="*/ 98 w 317"/>
                <a:gd name="T105" fmla="*/ 351 h 417"/>
                <a:gd name="T106" fmla="*/ 112 w 317"/>
                <a:gd name="T107" fmla="*/ 358 h 417"/>
                <a:gd name="T108" fmla="*/ 116 w 317"/>
                <a:gd name="T109" fmla="*/ 378 h 417"/>
                <a:gd name="T110" fmla="*/ 128 w 317"/>
                <a:gd name="T111" fmla="*/ 383 h 417"/>
                <a:gd name="T112" fmla="*/ 123 w 317"/>
                <a:gd name="T113" fmla="*/ 399 h 417"/>
                <a:gd name="T114" fmla="*/ 119 w 317"/>
                <a:gd name="T115" fmla="*/ 412 h 417"/>
                <a:gd name="T116" fmla="*/ 192 w 317"/>
                <a:gd name="T117" fmla="*/ 417 h 417"/>
                <a:gd name="T118" fmla="*/ 192 w 317"/>
                <a:gd name="T119" fmla="*/ 417 h 417"/>
                <a:gd name="T120" fmla="*/ 192 w 317"/>
                <a:gd name="T121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7" h="417">
                  <a:moveTo>
                    <a:pt x="192" y="417"/>
                  </a:moveTo>
                  <a:lnTo>
                    <a:pt x="194" y="381"/>
                  </a:lnTo>
                  <a:lnTo>
                    <a:pt x="219" y="385"/>
                  </a:lnTo>
                  <a:lnTo>
                    <a:pt x="215" y="303"/>
                  </a:lnTo>
                  <a:lnTo>
                    <a:pt x="317" y="303"/>
                  </a:lnTo>
                  <a:lnTo>
                    <a:pt x="315" y="287"/>
                  </a:lnTo>
                  <a:lnTo>
                    <a:pt x="310" y="269"/>
                  </a:lnTo>
                  <a:lnTo>
                    <a:pt x="311" y="257"/>
                  </a:lnTo>
                  <a:lnTo>
                    <a:pt x="306" y="248"/>
                  </a:lnTo>
                  <a:lnTo>
                    <a:pt x="310" y="228"/>
                  </a:lnTo>
                  <a:lnTo>
                    <a:pt x="311" y="216"/>
                  </a:lnTo>
                  <a:lnTo>
                    <a:pt x="315" y="203"/>
                  </a:lnTo>
                  <a:lnTo>
                    <a:pt x="317" y="187"/>
                  </a:lnTo>
                  <a:lnTo>
                    <a:pt x="310" y="177"/>
                  </a:lnTo>
                  <a:lnTo>
                    <a:pt x="304" y="162"/>
                  </a:lnTo>
                  <a:lnTo>
                    <a:pt x="299" y="150"/>
                  </a:lnTo>
                  <a:lnTo>
                    <a:pt x="299" y="132"/>
                  </a:lnTo>
                  <a:lnTo>
                    <a:pt x="294" y="123"/>
                  </a:lnTo>
                  <a:lnTo>
                    <a:pt x="277" y="118"/>
                  </a:lnTo>
                  <a:lnTo>
                    <a:pt x="265" y="109"/>
                  </a:lnTo>
                  <a:lnTo>
                    <a:pt x="258" y="98"/>
                  </a:lnTo>
                  <a:lnTo>
                    <a:pt x="256" y="82"/>
                  </a:lnTo>
                  <a:lnTo>
                    <a:pt x="238" y="70"/>
                  </a:lnTo>
                  <a:lnTo>
                    <a:pt x="237" y="57"/>
                  </a:lnTo>
                  <a:lnTo>
                    <a:pt x="235" y="41"/>
                  </a:lnTo>
                  <a:lnTo>
                    <a:pt x="228" y="18"/>
                  </a:lnTo>
                  <a:lnTo>
                    <a:pt x="229" y="6"/>
                  </a:lnTo>
                  <a:lnTo>
                    <a:pt x="164" y="0"/>
                  </a:lnTo>
                  <a:lnTo>
                    <a:pt x="92" y="0"/>
                  </a:lnTo>
                  <a:lnTo>
                    <a:pt x="78" y="2"/>
                  </a:lnTo>
                  <a:lnTo>
                    <a:pt x="51" y="9"/>
                  </a:lnTo>
                  <a:lnTo>
                    <a:pt x="51" y="70"/>
                  </a:lnTo>
                  <a:lnTo>
                    <a:pt x="43" y="82"/>
                  </a:lnTo>
                  <a:lnTo>
                    <a:pt x="32" y="93"/>
                  </a:lnTo>
                  <a:lnTo>
                    <a:pt x="18" y="106"/>
                  </a:lnTo>
                  <a:lnTo>
                    <a:pt x="5" y="120"/>
                  </a:lnTo>
                  <a:lnTo>
                    <a:pt x="5" y="132"/>
                  </a:lnTo>
                  <a:lnTo>
                    <a:pt x="0" y="145"/>
                  </a:lnTo>
                  <a:lnTo>
                    <a:pt x="3" y="161"/>
                  </a:lnTo>
                  <a:lnTo>
                    <a:pt x="21" y="173"/>
                  </a:lnTo>
                  <a:lnTo>
                    <a:pt x="30" y="187"/>
                  </a:lnTo>
                  <a:lnTo>
                    <a:pt x="41" y="198"/>
                  </a:lnTo>
                  <a:lnTo>
                    <a:pt x="53" y="209"/>
                  </a:lnTo>
                  <a:lnTo>
                    <a:pt x="73" y="209"/>
                  </a:lnTo>
                  <a:lnTo>
                    <a:pt x="83" y="223"/>
                  </a:lnTo>
                  <a:lnTo>
                    <a:pt x="85" y="243"/>
                  </a:lnTo>
                  <a:lnTo>
                    <a:pt x="83" y="255"/>
                  </a:lnTo>
                  <a:lnTo>
                    <a:pt x="91" y="275"/>
                  </a:lnTo>
                  <a:lnTo>
                    <a:pt x="108" y="287"/>
                  </a:lnTo>
                  <a:lnTo>
                    <a:pt x="105" y="307"/>
                  </a:lnTo>
                  <a:lnTo>
                    <a:pt x="101" y="321"/>
                  </a:lnTo>
                  <a:lnTo>
                    <a:pt x="92" y="333"/>
                  </a:lnTo>
                  <a:lnTo>
                    <a:pt x="98" y="351"/>
                  </a:lnTo>
                  <a:lnTo>
                    <a:pt x="112" y="358"/>
                  </a:lnTo>
                  <a:lnTo>
                    <a:pt x="116" y="378"/>
                  </a:lnTo>
                  <a:lnTo>
                    <a:pt x="128" y="383"/>
                  </a:lnTo>
                  <a:lnTo>
                    <a:pt x="123" y="399"/>
                  </a:lnTo>
                  <a:lnTo>
                    <a:pt x="119" y="412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72">
              <a:extLst>
                <a:ext uri="{FF2B5EF4-FFF2-40B4-BE49-F238E27FC236}">
                  <a16:creationId xmlns:a16="http://schemas.microsoft.com/office/drawing/2014/main" id="{2CED8D18-42EE-4432-9840-7DF03F27B2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8062" y="11160261"/>
              <a:ext cx="975757" cy="752147"/>
            </a:xfrm>
            <a:custGeom>
              <a:avLst/>
              <a:gdLst>
                <a:gd name="T0" fmla="*/ 153 w 432"/>
                <a:gd name="T1" fmla="*/ 333 h 333"/>
                <a:gd name="T2" fmla="*/ 180 w 432"/>
                <a:gd name="T3" fmla="*/ 271 h 333"/>
                <a:gd name="T4" fmla="*/ 278 w 432"/>
                <a:gd name="T5" fmla="*/ 296 h 333"/>
                <a:gd name="T6" fmla="*/ 283 w 432"/>
                <a:gd name="T7" fmla="*/ 280 h 333"/>
                <a:gd name="T8" fmla="*/ 285 w 432"/>
                <a:gd name="T9" fmla="*/ 267 h 333"/>
                <a:gd name="T10" fmla="*/ 288 w 432"/>
                <a:gd name="T11" fmla="*/ 255 h 333"/>
                <a:gd name="T12" fmla="*/ 313 w 432"/>
                <a:gd name="T13" fmla="*/ 246 h 333"/>
                <a:gd name="T14" fmla="*/ 351 w 432"/>
                <a:gd name="T15" fmla="*/ 248 h 333"/>
                <a:gd name="T16" fmla="*/ 360 w 432"/>
                <a:gd name="T17" fmla="*/ 228 h 333"/>
                <a:gd name="T18" fmla="*/ 368 w 432"/>
                <a:gd name="T19" fmla="*/ 210 h 333"/>
                <a:gd name="T20" fmla="*/ 383 w 432"/>
                <a:gd name="T21" fmla="*/ 196 h 333"/>
                <a:gd name="T22" fmla="*/ 408 w 432"/>
                <a:gd name="T23" fmla="*/ 180 h 333"/>
                <a:gd name="T24" fmla="*/ 395 w 432"/>
                <a:gd name="T25" fmla="*/ 178 h 333"/>
                <a:gd name="T26" fmla="*/ 404 w 432"/>
                <a:gd name="T27" fmla="*/ 153 h 333"/>
                <a:gd name="T28" fmla="*/ 408 w 432"/>
                <a:gd name="T29" fmla="*/ 129 h 333"/>
                <a:gd name="T30" fmla="*/ 413 w 432"/>
                <a:gd name="T31" fmla="*/ 116 h 333"/>
                <a:gd name="T32" fmla="*/ 420 w 432"/>
                <a:gd name="T33" fmla="*/ 75 h 333"/>
                <a:gd name="T34" fmla="*/ 432 w 432"/>
                <a:gd name="T35" fmla="*/ 57 h 333"/>
                <a:gd name="T36" fmla="*/ 432 w 432"/>
                <a:gd name="T37" fmla="*/ 31 h 333"/>
                <a:gd name="T38" fmla="*/ 408 w 432"/>
                <a:gd name="T39" fmla="*/ 18 h 333"/>
                <a:gd name="T40" fmla="*/ 376 w 432"/>
                <a:gd name="T41" fmla="*/ 0 h 333"/>
                <a:gd name="T42" fmla="*/ 342 w 432"/>
                <a:gd name="T43" fmla="*/ 9 h 333"/>
                <a:gd name="T44" fmla="*/ 288 w 432"/>
                <a:gd name="T45" fmla="*/ 16 h 333"/>
                <a:gd name="T46" fmla="*/ 194 w 432"/>
                <a:gd name="T47" fmla="*/ 0 h 333"/>
                <a:gd name="T48" fmla="*/ 194 w 432"/>
                <a:gd name="T49" fmla="*/ 20 h 333"/>
                <a:gd name="T50" fmla="*/ 203 w 432"/>
                <a:gd name="T51" fmla="*/ 34 h 333"/>
                <a:gd name="T52" fmla="*/ 212 w 432"/>
                <a:gd name="T53" fmla="*/ 45 h 333"/>
                <a:gd name="T54" fmla="*/ 226 w 432"/>
                <a:gd name="T55" fmla="*/ 57 h 333"/>
                <a:gd name="T56" fmla="*/ 224 w 432"/>
                <a:gd name="T57" fmla="*/ 73 h 333"/>
                <a:gd name="T58" fmla="*/ 215 w 432"/>
                <a:gd name="T59" fmla="*/ 84 h 333"/>
                <a:gd name="T60" fmla="*/ 203 w 432"/>
                <a:gd name="T61" fmla="*/ 86 h 333"/>
                <a:gd name="T62" fmla="*/ 190 w 432"/>
                <a:gd name="T63" fmla="*/ 88 h 333"/>
                <a:gd name="T64" fmla="*/ 176 w 432"/>
                <a:gd name="T65" fmla="*/ 86 h 333"/>
                <a:gd name="T66" fmla="*/ 162 w 432"/>
                <a:gd name="T67" fmla="*/ 84 h 333"/>
                <a:gd name="T68" fmla="*/ 148 w 432"/>
                <a:gd name="T69" fmla="*/ 86 h 333"/>
                <a:gd name="T70" fmla="*/ 132 w 432"/>
                <a:gd name="T71" fmla="*/ 91 h 333"/>
                <a:gd name="T72" fmla="*/ 123 w 432"/>
                <a:gd name="T73" fmla="*/ 102 h 333"/>
                <a:gd name="T74" fmla="*/ 110 w 432"/>
                <a:gd name="T75" fmla="*/ 111 h 333"/>
                <a:gd name="T76" fmla="*/ 110 w 432"/>
                <a:gd name="T77" fmla="*/ 123 h 333"/>
                <a:gd name="T78" fmla="*/ 100 w 432"/>
                <a:gd name="T79" fmla="*/ 141 h 333"/>
                <a:gd name="T80" fmla="*/ 85 w 432"/>
                <a:gd name="T81" fmla="*/ 143 h 333"/>
                <a:gd name="T82" fmla="*/ 75 w 432"/>
                <a:gd name="T83" fmla="*/ 152 h 333"/>
                <a:gd name="T84" fmla="*/ 62 w 432"/>
                <a:gd name="T85" fmla="*/ 150 h 333"/>
                <a:gd name="T86" fmla="*/ 46 w 432"/>
                <a:gd name="T87" fmla="*/ 148 h 333"/>
                <a:gd name="T88" fmla="*/ 34 w 432"/>
                <a:gd name="T89" fmla="*/ 146 h 333"/>
                <a:gd name="T90" fmla="*/ 18 w 432"/>
                <a:gd name="T91" fmla="*/ 145 h 333"/>
                <a:gd name="T92" fmla="*/ 2 w 432"/>
                <a:gd name="T93" fmla="*/ 139 h 333"/>
                <a:gd name="T94" fmla="*/ 0 w 432"/>
                <a:gd name="T95" fmla="*/ 162 h 333"/>
                <a:gd name="T96" fmla="*/ 14 w 432"/>
                <a:gd name="T97" fmla="*/ 173 h 333"/>
                <a:gd name="T98" fmla="*/ 27 w 432"/>
                <a:gd name="T99" fmla="*/ 178 h 333"/>
                <a:gd name="T100" fmla="*/ 44 w 432"/>
                <a:gd name="T101" fmla="*/ 189 h 333"/>
                <a:gd name="T102" fmla="*/ 59 w 432"/>
                <a:gd name="T103" fmla="*/ 185 h 333"/>
                <a:gd name="T104" fmla="*/ 60 w 432"/>
                <a:gd name="T105" fmla="*/ 266 h 333"/>
                <a:gd name="T106" fmla="*/ 100 w 432"/>
                <a:gd name="T107" fmla="*/ 299 h 333"/>
                <a:gd name="T108" fmla="*/ 125 w 432"/>
                <a:gd name="T109" fmla="*/ 331 h 333"/>
                <a:gd name="T110" fmla="*/ 153 w 432"/>
                <a:gd name="T111" fmla="*/ 333 h 333"/>
                <a:gd name="T112" fmla="*/ 153 w 432"/>
                <a:gd name="T113" fmla="*/ 333 h 333"/>
                <a:gd name="T114" fmla="*/ 153 w 432"/>
                <a:gd name="T115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2" h="333">
                  <a:moveTo>
                    <a:pt x="153" y="333"/>
                  </a:moveTo>
                  <a:lnTo>
                    <a:pt x="180" y="271"/>
                  </a:lnTo>
                  <a:lnTo>
                    <a:pt x="278" y="296"/>
                  </a:lnTo>
                  <a:lnTo>
                    <a:pt x="283" y="280"/>
                  </a:lnTo>
                  <a:lnTo>
                    <a:pt x="285" y="267"/>
                  </a:lnTo>
                  <a:lnTo>
                    <a:pt x="288" y="255"/>
                  </a:lnTo>
                  <a:lnTo>
                    <a:pt x="313" y="246"/>
                  </a:lnTo>
                  <a:lnTo>
                    <a:pt x="351" y="248"/>
                  </a:lnTo>
                  <a:lnTo>
                    <a:pt x="360" y="228"/>
                  </a:lnTo>
                  <a:lnTo>
                    <a:pt x="368" y="210"/>
                  </a:lnTo>
                  <a:lnTo>
                    <a:pt x="383" y="196"/>
                  </a:lnTo>
                  <a:lnTo>
                    <a:pt x="408" y="180"/>
                  </a:lnTo>
                  <a:lnTo>
                    <a:pt x="395" y="178"/>
                  </a:lnTo>
                  <a:lnTo>
                    <a:pt x="404" y="153"/>
                  </a:lnTo>
                  <a:lnTo>
                    <a:pt x="408" y="129"/>
                  </a:lnTo>
                  <a:lnTo>
                    <a:pt x="413" y="116"/>
                  </a:lnTo>
                  <a:lnTo>
                    <a:pt x="420" y="75"/>
                  </a:lnTo>
                  <a:lnTo>
                    <a:pt x="432" y="57"/>
                  </a:lnTo>
                  <a:lnTo>
                    <a:pt x="432" y="31"/>
                  </a:lnTo>
                  <a:lnTo>
                    <a:pt x="408" y="18"/>
                  </a:lnTo>
                  <a:lnTo>
                    <a:pt x="376" y="0"/>
                  </a:lnTo>
                  <a:lnTo>
                    <a:pt x="342" y="9"/>
                  </a:lnTo>
                  <a:lnTo>
                    <a:pt x="288" y="16"/>
                  </a:lnTo>
                  <a:lnTo>
                    <a:pt x="194" y="0"/>
                  </a:lnTo>
                  <a:lnTo>
                    <a:pt x="194" y="20"/>
                  </a:lnTo>
                  <a:lnTo>
                    <a:pt x="203" y="34"/>
                  </a:lnTo>
                  <a:lnTo>
                    <a:pt x="212" y="45"/>
                  </a:lnTo>
                  <a:lnTo>
                    <a:pt x="226" y="57"/>
                  </a:lnTo>
                  <a:lnTo>
                    <a:pt x="224" y="73"/>
                  </a:lnTo>
                  <a:lnTo>
                    <a:pt x="215" y="84"/>
                  </a:lnTo>
                  <a:lnTo>
                    <a:pt x="203" y="86"/>
                  </a:lnTo>
                  <a:lnTo>
                    <a:pt x="190" y="88"/>
                  </a:lnTo>
                  <a:lnTo>
                    <a:pt x="176" y="86"/>
                  </a:lnTo>
                  <a:lnTo>
                    <a:pt x="162" y="84"/>
                  </a:lnTo>
                  <a:lnTo>
                    <a:pt x="148" y="86"/>
                  </a:lnTo>
                  <a:lnTo>
                    <a:pt x="132" y="91"/>
                  </a:lnTo>
                  <a:lnTo>
                    <a:pt x="123" y="102"/>
                  </a:lnTo>
                  <a:lnTo>
                    <a:pt x="110" y="111"/>
                  </a:lnTo>
                  <a:lnTo>
                    <a:pt x="110" y="123"/>
                  </a:lnTo>
                  <a:lnTo>
                    <a:pt x="100" y="141"/>
                  </a:lnTo>
                  <a:lnTo>
                    <a:pt x="85" y="143"/>
                  </a:lnTo>
                  <a:lnTo>
                    <a:pt x="75" y="152"/>
                  </a:lnTo>
                  <a:lnTo>
                    <a:pt x="62" y="150"/>
                  </a:lnTo>
                  <a:lnTo>
                    <a:pt x="46" y="148"/>
                  </a:lnTo>
                  <a:lnTo>
                    <a:pt x="34" y="146"/>
                  </a:lnTo>
                  <a:lnTo>
                    <a:pt x="18" y="145"/>
                  </a:lnTo>
                  <a:lnTo>
                    <a:pt x="2" y="139"/>
                  </a:lnTo>
                  <a:lnTo>
                    <a:pt x="0" y="162"/>
                  </a:lnTo>
                  <a:lnTo>
                    <a:pt x="14" y="173"/>
                  </a:lnTo>
                  <a:lnTo>
                    <a:pt x="27" y="178"/>
                  </a:lnTo>
                  <a:lnTo>
                    <a:pt x="44" y="189"/>
                  </a:lnTo>
                  <a:lnTo>
                    <a:pt x="59" y="185"/>
                  </a:lnTo>
                  <a:lnTo>
                    <a:pt x="60" y="266"/>
                  </a:lnTo>
                  <a:lnTo>
                    <a:pt x="100" y="299"/>
                  </a:lnTo>
                  <a:lnTo>
                    <a:pt x="125" y="331"/>
                  </a:lnTo>
                  <a:lnTo>
                    <a:pt x="153" y="333"/>
                  </a:lnTo>
                  <a:lnTo>
                    <a:pt x="153" y="333"/>
                  </a:lnTo>
                  <a:lnTo>
                    <a:pt x="153" y="3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73">
              <a:extLst>
                <a:ext uri="{FF2B5EF4-FFF2-40B4-BE49-F238E27FC236}">
                  <a16:creationId xmlns:a16="http://schemas.microsoft.com/office/drawing/2014/main" id="{4C3136DA-4315-A4AE-66DE-5AE50B998D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23891" y="10638501"/>
              <a:ext cx="725043" cy="447222"/>
            </a:xfrm>
            <a:custGeom>
              <a:avLst/>
              <a:gdLst>
                <a:gd name="T0" fmla="*/ 260 w 321"/>
                <a:gd name="T1" fmla="*/ 198 h 198"/>
                <a:gd name="T2" fmla="*/ 278 w 321"/>
                <a:gd name="T3" fmla="*/ 187 h 198"/>
                <a:gd name="T4" fmla="*/ 287 w 321"/>
                <a:gd name="T5" fmla="*/ 173 h 198"/>
                <a:gd name="T6" fmla="*/ 305 w 321"/>
                <a:gd name="T7" fmla="*/ 182 h 198"/>
                <a:gd name="T8" fmla="*/ 294 w 321"/>
                <a:gd name="T9" fmla="*/ 189 h 198"/>
                <a:gd name="T10" fmla="*/ 310 w 321"/>
                <a:gd name="T11" fmla="*/ 189 h 198"/>
                <a:gd name="T12" fmla="*/ 317 w 321"/>
                <a:gd name="T13" fmla="*/ 180 h 198"/>
                <a:gd name="T14" fmla="*/ 321 w 321"/>
                <a:gd name="T15" fmla="*/ 164 h 198"/>
                <a:gd name="T16" fmla="*/ 314 w 321"/>
                <a:gd name="T17" fmla="*/ 137 h 198"/>
                <a:gd name="T18" fmla="*/ 305 w 321"/>
                <a:gd name="T19" fmla="*/ 123 h 198"/>
                <a:gd name="T20" fmla="*/ 301 w 321"/>
                <a:gd name="T21" fmla="*/ 109 h 198"/>
                <a:gd name="T22" fmla="*/ 299 w 321"/>
                <a:gd name="T23" fmla="*/ 96 h 198"/>
                <a:gd name="T24" fmla="*/ 291 w 321"/>
                <a:gd name="T25" fmla="*/ 85 h 198"/>
                <a:gd name="T26" fmla="*/ 289 w 321"/>
                <a:gd name="T27" fmla="*/ 69 h 198"/>
                <a:gd name="T28" fmla="*/ 291 w 321"/>
                <a:gd name="T29" fmla="*/ 55 h 198"/>
                <a:gd name="T30" fmla="*/ 292 w 321"/>
                <a:gd name="T31" fmla="*/ 43 h 198"/>
                <a:gd name="T32" fmla="*/ 294 w 321"/>
                <a:gd name="T33" fmla="*/ 27 h 198"/>
                <a:gd name="T34" fmla="*/ 283 w 321"/>
                <a:gd name="T35" fmla="*/ 16 h 198"/>
                <a:gd name="T36" fmla="*/ 225 w 321"/>
                <a:gd name="T37" fmla="*/ 18 h 198"/>
                <a:gd name="T38" fmla="*/ 209 w 321"/>
                <a:gd name="T39" fmla="*/ 16 h 198"/>
                <a:gd name="T40" fmla="*/ 193 w 321"/>
                <a:gd name="T41" fmla="*/ 18 h 198"/>
                <a:gd name="T42" fmla="*/ 194 w 321"/>
                <a:gd name="T43" fmla="*/ 2 h 198"/>
                <a:gd name="T44" fmla="*/ 186 w 321"/>
                <a:gd name="T45" fmla="*/ 18 h 198"/>
                <a:gd name="T46" fmla="*/ 178 w 321"/>
                <a:gd name="T47" fmla="*/ 4 h 198"/>
                <a:gd name="T48" fmla="*/ 157 w 321"/>
                <a:gd name="T49" fmla="*/ 11 h 198"/>
                <a:gd name="T50" fmla="*/ 145 w 321"/>
                <a:gd name="T51" fmla="*/ 2 h 198"/>
                <a:gd name="T52" fmla="*/ 132 w 321"/>
                <a:gd name="T53" fmla="*/ 0 h 198"/>
                <a:gd name="T54" fmla="*/ 130 w 321"/>
                <a:gd name="T55" fmla="*/ 20 h 198"/>
                <a:gd name="T56" fmla="*/ 75 w 321"/>
                <a:gd name="T57" fmla="*/ 20 h 198"/>
                <a:gd name="T58" fmla="*/ 36 w 321"/>
                <a:gd name="T59" fmla="*/ 18 h 198"/>
                <a:gd name="T60" fmla="*/ 8 w 321"/>
                <a:gd name="T61" fmla="*/ 18 h 198"/>
                <a:gd name="T62" fmla="*/ 6 w 321"/>
                <a:gd name="T63" fmla="*/ 34 h 198"/>
                <a:gd name="T64" fmla="*/ 4 w 321"/>
                <a:gd name="T65" fmla="*/ 69 h 198"/>
                <a:gd name="T66" fmla="*/ 16 w 321"/>
                <a:gd name="T67" fmla="*/ 68 h 198"/>
                <a:gd name="T68" fmla="*/ 9 w 321"/>
                <a:gd name="T69" fmla="*/ 80 h 198"/>
                <a:gd name="T70" fmla="*/ 4 w 321"/>
                <a:gd name="T71" fmla="*/ 101 h 198"/>
                <a:gd name="T72" fmla="*/ 9 w 321"/>
                <a:gd name="T73" fmla="*/ 112 h 198"/>
                <a:gd name="T74" fmla="*/ 0 w 321"/>
                <a:gd name="T75" fmla="*/ 126 h 198"/>
                <a:gd name="T76" fmla="*/ 11 w 321"/>
                <a:gd name="T77" fmla="*/ 139 h 198"/>
                <a:gd name="T78" fmla="*/ 20 w 321"/>
                <a:gd name="T79" fmla="*/ 155 h 198"/>
                <a:gd name="T80" fmla="*/ 22 w 321"/>
                <a:gd name="T81" fmla="*/ 169 h 198"/>
                <a:gd name="T82" fmla="*/ 22 w 321"/>
                <a:gd name="T83" fmla="*/ 182 h 198"/>
                <a:gd name="T84" fmla="*/ 77 w 321"/>
                <a:gd name="T85" fmla="*/ 192 h 198"/>
                <a:gd name="T86" fmla="*/ 145 w 321"/>
                <a:gd name="T87" fmla="*/ 194 h 198"/>
                <a:gd name="T88" fmla="*/ 212 w 321"/>
                <a:gd name="T89" fmla="*/ 192 h 198"/>
                <a:gd name="T90" fmla="*/ 227 w 321"/>
                <a:gd name="T91" fmla="*/ 187 h 198"/>
                <a:gd name="T92" fmla="*/ 243 w 321"/>
                <a:gd name="T93" fmla="*/ 187 h 198"/>
                <a:gd name="T94" fmla="*/ 251 w 321"/>
                <a:gd name="T95" fmla="*/ 198 h 198"/>
                <a:gd name="T96" fmla="*/ 260 w 321"/>
                <a:gd name="T97" fmla="*/ 198 h 198"/>
                <a:gd name="T98" fmla="*/ 260 w 321"/>
                <a:gd name="T99" fmla="*/ 198 h 198"/>
                <a:gd name="T100" fmla="*/ 260 w 321"/>
                <a:gd name="T101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1" h="198">
                  <a:moveTo>
                    <a:pt x="260" y="198"/>
                  </a:moveTo>
                  <a:lnTo>
                    <a:pt x="278" y="187"/>
                  </a:lnTo>
                  <a:lnTo>
                    <a:pt x="287" y="173"/>
                  </a:lnTo>
                  <a:lnTo>
                    <a:pt x="305" y="182"/>
                  </a:lnTo>
                  <a:lnTo>
                    <a:pt x="294" y="189"/>
                  </a:lnTo>
                  <a:lnTo>
                    <a:pt x="310" y="189"/>
                  </a:lnTo>
                  <a:lnTo>
                    <a:pt x="317" y="180"/>
                  </a:lnTo>
                  <a:lnTo>
                    <a:pt x="321" y="164"/>
                  </a:lnTo>
                  <a:lnTo>
                    <a:pt x="314" y="137"/>
                  </a:lnTo>
                  <a:lnTo>
                    <a:pt x="305" y="123"/>
                  </a:lnTo>
                  <a:lnTo>
                    <a:pt x="301" y="109"/>
                  </a:lnTo>
                  <a:lnTo>
                    <a:pt x="299" y="96"/>
                  </a:lnTo>
                  <a:lnTo>
                    <a:pt x="291" y="85"/>
                  </a:lnTo>
                  <a:lnTo>
                    <a:pt x="289" y="69"/>
                  </a:lnTo>
                  <a:lnTo>
                    <a:pt x="291" y="55"/>
                  </a:lnTo>
                  <a:lnTo>
                    <a:pt x="292" y="43"/>
                  </a:lnTo>
                  <a:lnTo>
                    <a:pt x="294" y="27"/>
                  </a:lnTo>
                  <a:lnTo>
                    <a:pt x="283" y="16"/>
                  </a:lnTo>
                  <a:lnTo>
                    <a:pt x="225" y="18"/>
                  </a:lnTo>
                  <a:lnTo>
                    <a:pt x="209" y="16"/>
                  </a:lnTo>
                  <a:lnTo>
                    <a:pt x="193" y="18"/>
                  </a:lnTo>
                  <a:lnTo>
                    <a:pt x="194" y="2"/>
                  </a:lnTo>
                  <a:lnTo>
                    <a:pt x="186" y="18"/>
                  </a:lnTo>
                  <a:lnTo>
                    <a:pt x="178" y="4"/>
                  </a:lnTo>
                  <a:lnTo>
                    <a:pt x="157" y="11"/>
                  </a:lnTo>
                  <a:lnTo>
                    <a:pt x="145" y="2"/>
                  </a:lnTo>
                  <a:lnTo>
                    <a:pt x="132" y="0"/>
                  </a:lnTo>
                  <a:lnTo>
                    <a:pt x="130" y="20"/>
                  </a:lnTo>
                  <a:lnTo>
                    <a:pt x="75" y="20"/>
                  </a:lnTo>
                  <a:lnTo>
                    <a:pt x="36" y="18"/>
                  </a:lnTo>
                  <a:lnTo>
                    <a:pt x="8" y="18"/>
                  </a:lnTo>
                  <a:lnTo>
                    <a:pt x="6" y="34"/>
                  </a:lnTo>
                  <a:lnTo>
                    <a:pt x="4" y="69"/>
                  </a:lnTo>
                  <a:lnTo>
                    <a:pt x="16" y="68"/>
                  </a:lnTo>
                  <a:lnTo>
                    <a:pt x="9" y="80"/>
                  </a:lnTo>
                  <a:lnTo>
                    <a:pt x="4" y="101"/>
                  </a:lnTo>
                  <a:lnTo>
                    <a:pt x="9" y="112"/>
                  </a:lnTo>
                  <a:lnTo>
                    <a:pt x="0" y="126"/>
                  </a:lnTo>
                  <a:lnTo>
                    <a:pt x="11" y="139"/>
                  </a:lnTo>
                  <a:lnTo>
                    <a:pt x="20" y="155"/>
                  </a:lnTo>
                  <a:lnTo>
                    <a:pt x="22" y="169"/>
                  </a:lnTo>
                  <a:lnTo>
                    <a:pt x="22" y="182"/>
                  </a:lnTo>
                  <a:lnTo>
                    <a:pt x="77" y="192"/>
                  </a:lnTo>
                  <a:lnTo>
                    <a:pt x="145" y="194"/>
                  </a:lnTo>
                  <a:lnTo>
                    <a:pt x="212" y="192"/>
                  </a:lnTo>
                  <a:lnTo>
                    <a:pt x="227" y="187"/>
                  </a:lnTo>
                  <a:lnTo>
                    <a:pt x="243" y="187"/>
                  </a:lnTo>
                  <a:lnTo>
                    <a:pt x="251" y="198"/>
                  </a:lnTo>
                  <a:lnTo>
                    <a:pt x="260" y="198"/>
                  </a:lnTo>
                  <a:lnTo>
                    <a:pt x="260" y="198"/>
                  </a:lnTo>
                  <a:lnTo>
                    <a:pt x="260" y="1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74">
              <a:extLst>
                <a:ext uri="{FF2B5EF4-FFF2-40B4-BE49-F238E27FC236}">
                  <a16:creationId xmlns:a16="http://schemas.microsoft.com/office/drawing/2014/main" id="{E97BDB46-D6C4-C6AF-DFCC-C971B17EFC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375980" y="11575862"/>
              <a:ext cx="959947" cy="944136"/>
            </a:xfrm>
            <a:custGeom>
              <a:avLst/>
              <a:gdLst>
                <a:gd name="T0" fmla="*/ 329 w 425"/>
                <a:gd name="T1" fmla="*/ 406 h 418"/>
                <a:gd name="T2" fmla="*/ 373 w 425"/>
                <a:gd name="T3" fmla="*/ 411 h 418"/>
                <a:gd name="T4" fmla="*/ 386 w 425"/>
                <a:gd name="T5" fmla="*/ 384 h 418"/>
                <a:gd name="T6" fmla="*/ 389 w 425"/>
                <a:gd name="T7" fmla="*/ 333 h 418"/>
                <a:gd name="T8" fmla="*/ 416 w 425"/>
                <a:gd name="T9" fmla="*/ 247 h 418"/>
                <a:gd name="T10" fmla="*/ 421 w 425"/>
                <a:gd name="T11" fmla="*/ 201 h 418"/>
                <a:gd name="T12" fmla="*/ 414 w 425"/>
                <a:gd name="T13" fmla="*/ 155 h 418"/>
                <a:gd name="T14" fmla="*/ 389 w 425"/>
                <a:gd name="T15" fmla="*/ 131 h 418"/>
                <a:gd name="T16" fmla="*/ 359 w 425"/>
                <a:gd name="T17" fmla="*/ 114 h 418"/>
                <a:gd name="T18" fmla="*/ 322 w 425"/>
                <a:gd name="T19" fmla="*/ 90 h 418"/>
                <a:gd name="T20" fmla="*/ 302 w 425"/>
                <a:gd name="T21" fmla="*/ 73 h 418"/>
                <a:gd name="T22" fmla="*/ 292 w 425"/>
                <a:gd name="T23" fmla="*/ 48 h 418"/>
                <a:gd name="T24" fmla="*/ 281 w 425"/>
                <a:gd name="T25" fmla="*/ 34 h 418"/>
                <a:gd name="T26" fmla="*/ 258 w 425"/>
                <a:gd name="T27" fmla="*/ 44 h 418"/>
                <a:gd name="T28" fmla="*/ 222 w 425"/>
                <a:gd name="T29" fmla="*/ 37 h 418"/>
                <a:gd name="T30" fmla="*/ 181 w 425"/>
                <a:gd name="T31" fmla="*/ 28 h 418"/>
                <a:gd name="T32" fmla="*/ 154 w 425"/>
                <a:gd name="T33" fmla="*/ 12 h 418"/>
                <a:gd name="T34" fmla="*/ 133 w 425"/>
                <a:gd name="T35" fmla="*/ 0 h 418"/>
                <a:gd name="T36" fmla="*/ 92 w 425"/>
                <a:gd name="T37" fmla="*/ 26 h 418"/>
                <a:gd name="T38" fmla="*/ 74 w 425"/>
                <a:gd name="T39" fmla="*/ 64 h 418"/>
                <a:gd name="T40" fmla="*/ 19 w 425"/>
                <a:gd name="T41" fmla="*/ 66 h 418"/>
                <a:gd name="T42" fmla="*/ 9 w 425"/>
                <a:gd name="T43" fmla="*/ 101 h 418"/>
                <a:gd name="T44" fmla="*/ 12 w 425"/>
                <a:gd name="T45" fmla="*/ 117 h 418"/>
                <a:gd name="T46" fmla="*/ 26 w 425"/>
                <a:gd name="T47" fmla="*/ 139 h 418"/>
                <a:gd name="T48" fmla="*/ 19 w 425"/>
                <a:gd name="T49" fmla="*/ 167 h 418"/>
                <a:gd name="T50" fmla="*/ 39 w 425"/>
                <a:gd name="T51" fmla="*/ 192 h 418"/>
                <a:gd name="T52" fmla="*/ 21 w 425"/>
                <a:gd name="T53" fmla="*/ 231 h 418"/>
                <a:gd name="T54" fmla="*/ 30 w 425"/>
                <a:gd name="T55" fmla="*/ 313 h 418"/>
                <a:gd name="T56" fmla="*/ 49 w 425"/>
                <a:gd name="T57" fmla="*/ 341 h 418"/>
                <a:gd name="T58" fmla="*/ 90 w 425"/>
                <a:gd name="T59" fmla="*/ 350 h 418"/>
                <a:gd name="T60" fmla="*/ 128 w 425"/>
                <a:gd name="T61" fmla="*/ 365 h 418"/>
                <a:gd name="T62" fmla="*/ 162 w 425"/>
                <a:gd name="T63" fmla="*/ 372 h 418"/>
                <a:gd name="T64" fmla="*/ 187 w 425"/>
                <a:gd name="T65" fmla="*/ 388 h 418"/>
                <a:gd name="T66" fmla="*/ 215 w 425"/>
                <a:gd name="T67" fmla="*/ 391 h 418"/>
                <a:gd name="T68" fmla="*/ 231 w 425"/>
                <a:gd name="T69" fmla="*/ 390 h 418"/>
                <a:gd name="T70" fmla="*/ 258 w 425"/>
                <a:gd name="T71" fmla="*/ 409 h 418"/>
                <a:gd name="T72" fmla="*/ 272 w 425"/>
                <a:gd name="T73" fmla="*/ 398 h 418"/>
                <a:gd name="T74" fmla="*/ 308 w 425"/>
                <a:gd name="T75" fmla="*/ 416 h 418"/>
                <a:gd name="T76" fmla="*/ 324 w 425"/>
                <a:gd name="T7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5" h="418">
                  <a:moveTo>
                    <a:pt x="324" y="418"/>
                  </a:moveTo>
                  <a:lnTo>
                    <a:pt x="329" y="406"/>
                  </a:lnTo>
                  <a:lnTo>
                    <a:pt x="363" y="400"/>
                  </a:lnTo>
                  <a:lnTo>
                    <a:pt x="373" y="411"/>
                  </a:lnTo>
                  <a:lnTo>
                    <a:pt x="398" y="414"/>
                  </a:lnTo>
                  <a:lnTo>
                    <a:pt x="386" y="384"/>
                  </a:lnTo>
                  <a:lnTo>
                    <a:pt x="386" y="361"/>
                  </a:lnTo>
                  <a:lnTo>
                    <a:pt x="389" y="333"/>
                  </a:lnTo>
                  <a:lnTo>
                    <a:pt x="398" y="311"/>
                  </a:lnTo>
                  <a:lnTo>
                    <a:pt x="416" y="247"/>
                  </a:lnTo>
                  <a:lnTo>
                    <a:pt x="425" y="229"/>
                  </a:lnTo>
                  <a:lnTo>
                    <a:pt x="421" y="201"/>
                  </a:lnTo>
                  <a:lnTo>
                    <a:pt x="425" y="185"/>
                  </a:lnTo>
                  <a:lnTo>
                    <a:pt x="414" y="155"/>
                  </a:lnTo>
                  <a:lnTo>
                    <a:pt x="400" y="149"/>
                  </a:lnTo>
                  <a:lnTo>
                    <a:pt x="389" y="131"/>
                  </a:lnTo>
                  <a:lnTo>
                    <a:pt x="388" y="115"/>
                  </a:lnTo>
                  <a:lnTo>
                    <a:pt x="359" y="114"/>
                  </a:lnTo>
                  <a:lnTo>
                    <a:pt x="350" y="98"/>
                  </a:lnTo>
                  <a:lnTo>
                    <a:pt x="322" y="90"/>
                  </a:lnTo>
                  <a:lnTo>
                    <a:pt x="318" y="74"/>
                  </a:lnTo>
                  <a:lnTo>
                    <a:pt x="302" y="73"/>
                  </a:lnTo>
                  <a:lnTo>
                    <a:pt x="288" y="60"/>
                  </a:lnTo>
                  <a:lnTo>
                    <a:pt x="292" y="48"/>
                  </a:lnTo>
                  <a:lnTo>
                    <a:pt x="297" y="35"/>
                  </a:lnTo>
                  <a:lnTo>
                    <a:pt x="281" y="34"/>
                  </a:lnTo>
                  <a:lnTo>
                    <a:pt x="270" y="42"/>
                  </a:lnTo>
                  <a:lnTo>
                    <a:pt x="258" y="44"/>
                  </a:lnTo>
                  <a:lnTo>
                    <a:pt x="236" y="51"/>
                  </a:lnTo>
                  <a:lnTo>
                    <a:pt x="222" y="37"/>
                  </a:lnTo>
                  <a:lnTo>
                    <a:pt x="197" y="37"/>
                  </a:lnTo>
                  <a:lnTo>
                    <a:pt x="181" y="28"/>
                  </a:lnTo>
                  <a:lnTo>
                    <a:pt x="171" y="18"/>
                  </a:lnTo>
                  <a:lnTo>
                    <a:pt x="154" y="12"/>
                  </a:lnTo>
                  <a:lnTo>
                    <a:pt x="142" y="14"/>
                  </a:lnTo>
                  <a:lnTo>
                    <a:pt x="133" y="0"/>
                  </a:lnTo>
                  <a:lnTo>
                    <a:pt x="115" y="14"/>
                  </a:lnTo>
                  <a:lnTo>
                    <a:pt x="92" y="26"/>
                  </a:lnTo>
                  <a:lnTo>
                    <a:pt x="83" y="44"/>
                  </a:lnTo>
                  <a:lnTo>
                    <a:pt x="74" y="64"/>
                  </a:lnTo>
                  <a:lnTo>
                    <a:pt x="44" y="62"/>
                  </a:lnTo>
                  <a:lnTo>
                    <a:pt x="19" y="66"/>
                  </a:lnTo>
                  <a:lnTo>
                    <a:pt x="7" y="82"/>
                  </a:lnTo>
                  <a:lnTo>
                    <a:pt x="9" y="101"/>
                  </a:lnTo>
                  <a:lnTo>
                    <a:pt x="0" y="112"/>
                  </a:lnTo>
                  <a:lnTo>
                    <a:pt x="12" y="117"/>
                  </a:lnTo>
                  <a:lnTo>
                    <a:pt x="25" y="124"/>
                  </a:lnTo>
                  <a:lnTo>
                    <a:pt x="26" y="139"/>
                  </a:lnTo>
                  <a:lnTo>
                    <a:pt x="21" y="151"/>
                  </a:lnTo>
                  <a:lnTo>
                    <a:pt x="19" y="167"/>
                  </a:lnTo>
                  <a:lnTo>
                    <a:pt x="25" y="179"/>
                  </a:lnTo>
                  <a:lnTo>
                    <a:pt x="39" y="192"/>
                  </a:lnTo>
                  <a:lnTo>
                    <a:pt x="33" y="204"/>
                  </a:lnTo>
                  <a:lnTo>
                    <a:pt x="21" y="231"/>
                  </a:lnTo>
                  <a:lnTo>
                    <a:pt x="32" y="244"/>
                  </a:lnTo>
                  <a:lnTo>
                    <a:pt x="30" y="313"/>
                  </a:lnTo>
                  <a:lnTo>
                    <a:pt x="42" y="325"/>
                  </a:lnTo>
                  <a:lnTo>
                    <a:pt x="49" y="341"/>
                  </a:lnTo>
                  <a:lnTo>
                    <a:pt x="71" y="345"/>
                  </a:lnTo>
                  <a:lnTo>
                    <a:pt x="90" y="350"/>
                  </a:lnTo>
                  <a:lnTo>
                    <a:pt x="110" y="349"/>
                  </a:lnTo>
                  <a:lnTo>
                    <a:pt x="128" y="365"/>
                  </a:lnTo>
                  <a:lnTo>
                    <a:pt x="147" y="361"/>
                  </a:lnTo>
                  <a:lnTo>
                    <a:pt x="162" y="372"/>
                  </a:lnTo>
                  <a:lnTo>
                    <a:pt x="167" y="382"/>
                  </a:lnTo>
                  <a:lnTo>
                    <a:pt x="187" y="388"/>
                  </a:lnTo>
                  <a:lnTo>
                    <a:pt x="203" y="386"/>
                  </a:lnTo>
                  <a:lnTo>
                    <a:pt x="215" y="391"/>
                  </a:lnTo>
                  <a:lnTo>
                    <a:pt x="222" y="379"/>
                  </a:lnTo>
                  <a:lnTo>
                    <a:pt x="231" y="390"/>
                  </a:lnTo>
                  <a:lnTo>
                    <a:pt x="247" y="395"/>
                  </a:lnTo>
                  <a:lnTo>
                    <a:pt x="258" y="409"/>
                  </a:lnTo>
                  <a:lnTo>
                    <a:pt x="270" y="411"/>
                  </a:lnTo>
                  <a:lnTo>
                    <a:pt x="272" y="398"/>
                  </a:lnTo>
                  <a:lnTo>
                    <a:pt x="297" y="407"/>
                  </a:lnTo>
                  <a:lnTo>
                    <a:pt x="308" y="416"/>
                  </a:lnTo>
                  <a:lnTo>
                    <a:pt x="324" y="418"/>
                  </a:lnTo>
                  <a:lnTo>
                    <a:pt x="324" y="418"/>
                  </a:lnTo>
                  <a:lnTo>
                    <a:pt x="324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75">
              <a:extLst>
                <a:ext uri="{FF2B5EF4-FFF2-40B4-BE49-F238E27FC236}">
                  <a16:creationId xmlns:a16="http://schemas.microsoft.com/office/drawing/2014/main" id="{4212448A-5096-0D10-D111-65CD515215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17675" y="11772368"/>
              <a:ext cx="946395" cy="1520104"/>
            </a:xfrm>
            <a:custGeom>
              <a:avLst/>
              <a:gdLst>
                <a:gd name="T0" fmla="*/ 303 w 419"/>
                <a:gd name="T1" fmla="*/ 664 h 673"/>
                <a:gd name="T2" fmla="*/ 308 w 419"/>
                <a:gd name="T3" fmla="*/ 628 h 673"/>
                <a:gd name="T4" fmla="*/ 316 w 419"/>
                <a:gd name="T5" fmla="*/ 600 h 673"/>
                <a:gd name="T6" fmla="*/ 324 w 419"/>
                <a:gd name="T7" fmla="*/ 573 h 673"/>
                <a:gd name="T8" fmla="*/ 328 w 419"/>
                <a:gd name="T9" fmla="*/ 545 h 673"/>
                <a:gd name="T10" fmla="*/ 328 w 419"/>
                <a:gd name="T11" fmla="*/ 514 h 673"/>
                <a:gd name="T12" fmla="*/ 333 w 419"/>
                <a:gd name="T13" fmla="*/ 482 h 673"/>
                <a:gd name="T14" fmla="*/ 330 w 419"/>
                <a:gd name="T15" fmla="*/ 454 h 673"/>
                <a:gd name="T16" fmla="*/ 317 w 419"/>
                <a:gd name="T17" fmla="*/ 424 h 673"/>
                <a:gd name="T18" fmla="*/ 305 w 419"/>
                <a:gd name="T19" fmla="*/ 395 h 673"/>
                <a:gd name="T20" fmla="*/ 301 w 419"/>
                <a:gd name="T21" fmla="*/ 368 h 673"/>
                <a:gd name="T22" fmla="*/ 305 w 419"/>
                <a:gd name="T23" fmla="*/ 336 h 673"/>
                <a:gd name="T24" fmla="*/ 307 w 419"/>
                <a:gd name="T25" fmla="*/ 304 h 673"/>
                <a:gd name="T26" fmla="*/ 324 w 419"/>
                <a:gd name="T27" fmla="*/ 288 h 673"/>
                <a:gd name="T28" fmla="*/ 328 w 419"/>
                <a:gd name="T29" fmla="*/ 265 h 673"/>
                <a:gd name="T30" fmla="*/ 358 w 419"/>
                <a:gd name="T31" fmla="*/ 269 h 673"/>
                <a:gd name="T32" fmla="*/ 362 w 419"/>
                <a:gd name="T33" fmla="*/ 240 h 673"/>
                <a:gd name="T34" fmla="*/ 387 w 419"/>
                <a:gd name="T35" fmla="*/ 233 h 673"/>
                <a:gd name="T36" fmla="*/ 419 w 419"/>
                <a:gd name="T37" fmla="*/ 153 h 673"/>
                <a:gd name="T38" fmla="*/ 408 w 419"/>
                <a:gd name="T39" fmla="*/ 126 h 673"/>
                <a:gd name="T40" fmla="*/ 408 w 419"/>
                <a:gd name="T41" fmla="*/ 100 h 673"/>
                <a:gd name="T42" fmla="*/ 403 w 419"/>
                <a:gd name="T43" fmla="*/ 71 h 673"/>
                <a:gd name="T44" fmla="*/ 406 w 419"/>
                <a:gd name="T45" fmla="*/ 43 h 673"/>
                <a:gd name="T46" fmla="*/ 380 w 419"/>
                <a:gd name="T47" fmla="*/ 25 h 673"/>
                <a:gd name="T48" fmla="*/ 266 w 419"/>
                <a:gd name="T49" fmla="*/ 64 h 673"/>
                <a:gd name="T50" fmla="*/ 120 w 419"/>
                <a:gd name="T51" fmla="*/ 64 h 673"/>
                <a:gd name="T52" fmla="*/ 2 w 419"/>
                <a:gd name="T53" fmla="*/ 100 h 673"/>
                <a:gd name="T54" fmla="*/ 4 w 419"/>
                <a:gd name="T55" fmla="*/ 219 h 673"/>
                <a:gd name="T56" fmla="*/ 123 w 419"/>
                <a:gd name="T57" fmla="*/ 269 h 673"/>
                <a:gd name="T58" fmla="*/ 216 w 419"/>
                <a:gd name="T59" fmla="*/ 274 h 673"/>
                <a:gd name="T60" fmla="*/ 173 w 419"/>
                <a:gd name="T61" fmla="*/ 459 h 673"/>
                <a:gd name="T62" fmla="*/ 154 w 419"/>
                <a:gd name="T63" fmla="*/ 488 h 673"/>
                <a:gd name="T64" fmla="*/ 157 w 419"/>
                <a:gd name="T65" fmla="*/ 523 h 673"/>
                <a:gd name="T66" fmla="*/ 182 w 419"/>
                <a:gd name="T67" fmla="*/ 555 h 673"/>
                <a:gd name="T68" fmla="*/ 182 w 419"/>
                <a:gd name="T69" fmla="*/ 584 h 673"/>
                <a:gd name="T70" fmla="*/ 178 w 419"/>
                <a:gd name="T71" fmla="*/ 612 h 673"/>
                <a:gd name="T72" fmla="*/ 184 w 419"/>
                <a:gd name="T73" fmla="*/ 639 h 673"/>
                <a:gd name="T74" fmla="*/ 207 w 419"/>
                <a:gd name="T75" fmla="*/ 666 h 673"/>
                <a:gd name="T76" fmla="*/ 243 w 419"/>
                <a:gd name="T77" fmla="*/ 662 h 673"/>
                <a:gd name="T78" fmla="*/ 278 w 419"/>
                <a:gd name="T79" fmla="*/ 667 h 673"/>
                <a:gd name="T80" fmla="*/ 292 w 419"/>
                <a:gd name="T81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9" h="673">
                  <a:moveTo>
                    <a:pt x="292" y="673"/>
                  </a:moveTo>
                  <a:lnTo>
                    <a:pt x="303" y="664"/>
                  </a:lnTo>
                  <a:lnTo>
                    <a:pt x="314" y="655"/>
                  </a:lnTo>
                  <a:lnTo>
                    <a:pt x="308" y="628"/>
                  </a:lnTo>
                  <a:lnTo>
                    <a:pt x="310" y="616"/>
                  </a:lnTo>
                  <a:lnTo>
                    <a:pt x="316" y="600"/>
                  </a:lnTo>
                  <a:lnTo>
                    <a:pt x="316" y="591"/>
                  </a:lnTo>
                  <a:lnTo>
                    <a:pt x="324" y="573"/>
                  </a:lnTo>
                  <a:lnTo>
                    <a:pt x="326" y="557"/>
                  </a:lnTo>
                  <a:lnTo>
                    <a:pt x="328" y="545"/>
                  </a:lnTo>
                  <a:lnTo>
                    <a:pt x="326" y="527"/>
                  </a:lnTo>
                  <a:lnTo>
                    <a:pt x="328" y="514"/>
                  </a:lnTo>
                  <a:lnTo>
                    <a:pt x="328" y="495"/>
                  </a:lnTo>
                  <a:lnTo>
                    <a:pt x="333" y="482"/>
                  </a:lnTo>
                  <a:lnTo>
                    <a:pt x="335" y="466"/>
                  </a:lnTo>
                  <a:lnTo>
                    <a:pt x="330" y="454"/>
                  </a:lnTo>
                  <a:lnTo>
                    <a:pt x="324" y="440"/>
                  </a:lnTo>
                  <a:lnTo>
                    <a:pt x="317" y="424"/>
                  </a:lnTo>
                  <a:lnTo>
                    <a:pt x="308" y="411"/>
                  </a:lnTo>
                  <a:lnTo>
                    <a:pt x="305" y="395"/>
                  </a:lnTo>
                  <a:lnTo>
                    <a:pt x="300" y="384"/>
                  </a:lnTo>
                  <a:lnTo>
                    <a:pt x="301" y="368"/>
                  </a:lnTo>
                  <a:lnTo>
                    <a:pt x="303" y="352"/>
                  </a:lnTo>
                  <a:lnTo>
                    <a:pt x="305" y="336"/>
                  </a:lnTo>
                  <a:lnTo>
                    <a:pt x="301" y="324"/>
                  </a:lnTo>
                  <a:lnTo>
                    <a:pt x="307" y="304"/>
                  </a:lnTo>
                  <a:lnTo>
                    <a:pt x="317" y="299"/>
                  </a:lnTo>
                  <a:lnTo>
                    <a:pt x="324" y="288"/>
                  </a:lnTo>
                  <a:lnTo>
                    <a:pt x="316" y="274"/>
                  </a:lnTo>
                  <a:lnTo>
                    <a:pt x="328" y="265"/>
                  </a:lnTo>
                  <a:lnTo>
                    <a:pt x="346" y="274"/>
                  </a:lnTo>
                  <a:lnTo>
                    <a:pt x="358" y="269"/>
                  </a:lnTo>
                  <a:lnTo>
                    <a:pt x="364" y="254"/>
                  </a:lnTo>
                  <a:lnTo>
                    <a:pt x="362" y="240"/>
                  </a:lnTo>
                  <a:lnTo>
                    <a:pt x="374" y="230"/>
                  </a:lnTo>
                  <a:lnTo>
                    <a:pt x="387" y="233"/>
                  </a:lnTo>
                  <a:lnTo>
                    <a:pt x="405" y="238"/>
                  </a:lnTo>
                  <a:lnTo>
                    <a:pt x="419" y="153"/>
                  </a:lnTo>
                  <a:lnTo>
                    <a:pt x="403" y="155"/>
                  </a:lnTo>
                  <a:lnTo>
                    <a:pt x="408" y="126"/>
                  </a:lnTo>
                  <a:lnTo>
                    <a:pt x="417" y="114"/>
                  </a:lnTo>
                  <a:lnTo>
                    <a:pt x="408" y="100"/>
                  </a:lnTo>
                  <a:lnTo>
                    <a:pt x="396" y="82"/>
                  </a:lnTo>
                  <a:lnTo>
                    <a:pt x="403" y="71"/>
                  </a:lnTo>
                  <a:lnTo>
                    <a:pt x="401" y="55"/>
                  </a:lnTo>
                  <a:lnTo>
                    <a:pt x="406" y="43"/>
                  </a:lnTo>
                  <a:lnTo>
                    <a:pt x="399" y="28"/>
                  </a:lnTo>
                  <a:lnTo>
                    <a:pt x="380" y="25"/>
                  </a:lnTo>
                  <a:lnTo>
                    <a:pt x="282" y="0"/>
                  </a:lnTo>
                  <a:lnTo>
                    <a:pt x="266" y="64"/>
                  </a:lnTo>
                  <a:lnTo>
                    <a:pt x="223" y="64"/>
                  </a:lnTo>
                  <a:lnTo>
                    <a:pt x="120" y="64"/>
                  </a:lnTo>
                  <a:lnTo>
                    <a:pt x="2" y="66"/>
                  </a:lnTo>
                  <a:lnTo>
                    <a:pt x="2" y="100"/>
                  </a:lnTo>
                  <a:lnTo>
                    <a:pt x="0" y="133"/>
                  </a:lnTo>
                  <a:lnTo>
                    <a:pt x="4" y="219"/>
                  </a:lnTo>
                  <a:lnTo>
                    <a:pt x="4" y="267"/>
                  </a:lnTo>
                  <a:lnTo>
                    <a:pt x="123" y="269"/>
                  </a:lnTo>
                  <a:lnTo>
                    <a:pt x="195" y="269"/>
                  </a:lnTo>
                  <a:lnTo>
                    <a:pt x="216" y="274"/>
                  </a:lnTo>
                  <a:lnTo>
                    <a:pt x="195" y="376"/>
                  </a:lnTo>
                  <a:lnTo>
                    <a:pt x="173" y="459"/>
                  </a:lnTo>
                  <a:lnTo>
                    <a:pt x="168" y="475"/>
                  </a:lnTo>
                  <a:lnTo>
                    <a:pt x="154" y="488"/>
                  </a:lnTo>
                  <a:lnTo>
                    <a:pt x="148" y="505"/>
                  </a:lnTo>
                  <a:lnTo>
                    <a:pt x="157" y="523"/>
                  </a:lnTo>
                  <a:lnTo>
                    <a:pt x="173" y="537"/>
                  </a:lnTo>
                  <a:lnTo>
                    <a:pt x="182" y="555"/>
                  </a:lnTo>
                  <a:lnTo>
                    <a:pt x="177" y="568"/>
                  </a:lnTo>
                  <a:lnTo>
                    <a:pt x="182" y="584"/>
                  </a:lnTo>
                  <a:lnTo>
                    <a:pt x="178" y="600"/>
                  </a:lnTo>
                  <a:lnTo>
                    <a:pt x="178" y="612"/>
                  </a:lnTo>
                  <a:lnTo>
                    <a:pt x="178" y="626"/>
                  </a:lnTo>
                  <a:lnTo>
                    <a:pt x="184" y="639"/>
                  </a:lnTo>
                  <a:lnTo>
                    <a:pt x="193" y="653"/>
                  </a:lnTo>
                  <a:lnTo>
                    <a:pt x="207" y="666"/>
                  </a:lnTo>
                  <a:lnTo>
                    <a:pt x="223" y="667"/>
                  </a:lnTo>
                  <a:lnTo>
                    <a:pt x="243" y="662"/>
                  </a:lnTo>
                  <a:lnTo>
                    <a:pt x="255" y="660"/>
                  </a:lnTo>
                  <a:lnTo>
                    <a:pt x="278" y="667"/>
                  </a:lnTo>
                  <a:lnTo>
                    <a:pt x="292" y="673"/>
                  </a:lnTo>
                  <a:lnTo>
                    <a:pt x="292" y="673"/>
                  </a:lnTo>
                  <a:lnTo>
                    <a:pt x="292" y="6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76">
              <a:extLst>
                <a:ext uri="{FF2B5EF4-FFF2-40B4-BE49-F238E27FC236}">
                  <a16:creationId xmlns:a16="http://schemas.microsoft.com/office/drawing/2014/main" id="{6BE477C0-95D5-9DBD-C7AD-80A6271D26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10335836"/>
              <a:ext cx="603073" cy="623401"/>
            </a:xfrm>
            <a:custGeom>
              <a:avLst/>
              <a:gdLst>
                <a:gd name="T0" fmla="*/ 105 w 267"/>
                <a:gd name="T1" fmla="*/ 275 h 276"/>
                <a:gd name="T2" fmla="*/ 118 w 267"/>
                <a:gd name="T3" fmla="*/ 275 h 276"/>
                <a:gd name="T4" fmla="*/ 128 w 267"/>
                <a:gd name="T5" fmla="*/ 266 h 276"/>
                <a:gd name="T6" fmla="*/ 143 w 267"/>
                <a:gd name="T7" fmla="*/ 267 h 276"/>
                <a:gd name="T8" fmla="*/ 155 w 267"/>
                <a:gd name="T9" fmla="*/ 262 h 276"/>
                <a:gd name="T10" fmla="*/ 184 w 267"/>
                <a:gd name="T11" fmla="*/ 262 h 276"/>
                <a:gd name="T12" fmla="*/ 249 w 267"/>
                <a:gd name="T13" fmla="*/ 260 h 276"/>
                <a:gd name="T14" fmla="*/ 260 w 267"/>
                <a:gd name="T15" fmla="*/ 250 h 276"/>
                <a:gd name="T16" fmla="*/ 260 w 267"/>
                <a:gd name="T17" fmla="*/ 234 h 276"/>
                <a:gd name="T18" fmla="*/ 251 w 267"/>
                <a:gd name="T19" fmla="*/ 219 h 276"/>
                <a:gd name="T20" fmla="*/ 267 w 267"/>
                <a:gd name="T21" fmla="*/ 202 h 276"/>
                <a:gd name="T22" fmla="*/ 253 w 267"/>
                <a:gd name="T23" fmla="*/ 203 h 276"/>
                <a:gd name="T24" fmla="*/ 253 w 267"/>
                <a:gd name="T25" fmla="*/ 177 h 276"/>
                <a:gd name="T26" fmla="*/ 253 w 267"/>
                <a:gd name="T27" fmla="*/ 152 h 276"/>
                <a:gd name="T28" fmla="*/ 185 w 267"/>
                <a:gd name="T29" fmla="*/ 152 h 276"/>
                <a:gd name="T30" fmla="*/ 173 w 267"/>
                <a:gd name="T31" fmla="*/ 152 h 276"/>
                <a:gd name="T32" fmla="*/ 159 w 267"/>
                <a:gd name="T33" fmla="*/ 152 h 276"/>
                <a:gd name="T34" fmla="*/ 155 w 267"/>
                <a:gd name="T35" fmla="*/ 132 h 276"/>
                <a:gd name="T36" fmla="*/ 153 w 267"/>
                <a:gd name="T37" fmla="*/ 120 h 276"/>
                <a:gd name="T38" fmla="*/ 166 w 267"/>
                <a:gd name="T39" fmla="*/ 102 h 276"/>
                <a:gd name="T40" fmla="*/ 150 w 267"/>
                <a:gd name="T41" fmla="*/ 97 h 276"/>
                <a:gd name="T42" fmla="*/ 150 w 267"/>
                <a:gd name="T43" fmla="*/ 65 h 276"/>
                <a:gd name="T44" fmla="*/ 143 w 267"/>
                <a:gd name="T45" fmla="*/ 50 h 276"/>
                <a:gd name="T46" fmla="*/ 144 w 267"/>
                <a:gd name="T47" fmla="*/ 31 h 276"/>
                <a:gd name="T48" fmla="*/ 144 w 267"/>
                <a:gd name="T49" fmla="*/ 6 h 276"/>
                <a:gd name="T50" fmla="*/ 120 w 267"/>
                <a:gd name="T51" fmla="*/ 2 h 276"/>
                <a:gd name="T52" fmla="*/ 91 w 267"/>
                <a:gd name="T53" fmla="*/ 2 h 276"/>
                <a:gd name="T54" fmla="*/ 54 w 267"/>
                <a:gd name="T55" fmla="*/ 9 h 276"/>
                <a:gd name="T56" fmla="*/ 29 w 267"/>
                <a:gd name="T57" fmla="*/ 0 h 276"/>
                <a:gd name="T58" fmla="*/ 0 w 267"/>
                <a:gd name="T59" fmla="*/ 0 h 276"/>
                <a:gd name="T60" fmla="*/ 11 w 267"/>
                <a:gd name="T61" fmla="*/ 11 h 276"/>
                <a:gd name="T62" fmla="*/ 13 w 267"/>
                <a:gd name="T63" fmla="*/ 27 h 276"/>
                <a:gd name="T64" fmla="*/ 18 w 267"/>
                <a:gd name="T65" fmla="*/ 41 h 276"/>
                <a:gd name="T66" fmla="*/ 13 w 267"/>
                <a:gd name="T67" fmla="*/ 59 h 276"/>
                <a:gd name="T68" fmla="*/ 13 w 267"/>
                <a:gd name="T69" fmla="*/ 77 h 276"/>
                <a:gd name="T70" fmla="*/ 22 w 267"/>
                <a:gd name="T71" fmla="*/ 88 h 276"/>
                <a:gd name="T72" fmla="*/ 29 w 267"/>
                <a:gd name="T73" fmla="*/ 104 h 276"/>
                <a:gd name="T74" fmla="*/ 47 w 267"/>
                <a:gd name="T75" fmla="*/ 116 h 276"/>
                <a:gd name="T76" fmla="*/ 41 w 267"/>
                <a:gd name="T77" fmla="*/ 132 h 276"/>
                <a:gd name="T78" fmla="*/ 50 w 267"/>
                <a:gd name="T79" fmla="*/ 143 h 276"/>
                <a:gd name="T80" fmla="*/ 63 w 267"/>
                <a:gd name="T81" fmla="*/ 150 h 276"/>
                <a:gd name="T82" fmla="*/ 64 w 267"/>
                <a:gd name="T83" fmla="*/ 164 h 276"/>
                <a:gd name="T84" fmla="*/ 64 w 267"/>
                <a:gd name="T85" fmla="*/ 184 h 276"/>
                <a:gd name="T86" fmla="*/ 68 w 267"/>
                <a:gd name="T87" fmla="*/ 203 h 276"/>
                <a:gd name="T88" fmla="*/ 73 w 267"/>
                <a:gd name="T89" fmla="*/ 216 h 276"/>
                <a:gd name="T90" fmla="*/ 71 w 267"/>
                <a:gd name="T91" fmla="*/ 235 h 276"/>
                <a:gd name="T92" fmla="*/ 79 w 267"/>
                <a:gd name="T93" fmla="*/ 250 h 276"/>
                <a:gd name="T94" fmla="*/ 86 w 267"/>
                <a:gd name="T95" fmla="*/ 276 h 276"/>
                <a:gd name="T96" fmla="*/ 105 w 267"/>
                <a:gd name="T97" fmla="*/ 275 h 276"/>
                <a:gd name="T98" fmla="*/ 105 w 267"/>
                <a:gd name="T99" fmla="*/ 275 h 276"/>
                <a:gd name="T100" fmla="*/ 105 w 267"/>
                <a:gd name="T101" fmla="*/ 27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7" h="276">
                  <a:moveTo>
                    <a:pt x="105" y="275"/>
                  </a:moveTo>
                  <a:lnTo>
                    <a:pt x="118" y="275"/>
                  </a:lnTo>
                  <a:lnTo>
                    <a:pt x="128" y="266"/>
                  </a:lnTo>
                  <a:lnTo>
                    <a:pt x="143" y="267"/>
                  </a:lnTo>
                  <a:lnTo>
                    <a:pt x="155" y="262"/>
                  </a:lnTo>
                  <a:lnTo>
                    <a:pt x="184" y="262"/>
                  </a:lnTo>
                  <a:lnTo>
                    <a:pt x="249" y="260"/>
                  </a:lnTo>
                  <a:lnTo>
                    <a:pt x="260" y="250"/>
                  </a:lnTo>
                  <a:lnTo>
                    <a:pt x="260" y="234"/>
                  </a:lnTo>
                  <a:lnTo>
                    <a:pt x="251" y="219"/>
                  </a:lnTo>
                  <a:lnTo>
                    <a:pt x="267" y="202"/>
                  </a:lnTo>
                  <a:lnTo>
                    <a:pt x="253" y="203"/>
                  </a:lnTo>
                  <a:lnTo>
                    <a:pt x="253" y="177"/>
                  </a:lnTo>
                  <a:lnTo>
                    <a:pt x="253" y="152"/>
                  </a:lnTo>
                  <a:lnTo>
                    <a:pt x="185" y="152"/>
                  </a:lnTo>
                  <a:lnTo>
                    <a:pt x="173" y="152"/>
                  </a:lnTo>
                  <a:lnTo>
                    <a:pt x="159" y="152"/>
                  </a:lnTo>
                  <a:lnTo>
                    <a:pt x="155" y="132"/>
                  </a:lnTo>
                  <a:lnTo>
                    <a:pt x="153" y="120"/>
                  </a:lnTo>
                  <a:lnTo>
                    <a:pt x="166" y="102"/>
                  </a:lnTo>
                  <a:lnTo>
                    <a:pt x="150" y="97"/>
                  </a:lnTo>
                  <a:lnTo>
                    <a:pt x="150" y="65"/>
                  </a:lnTo>
                  <a:lnTo>
                    <a:pt x="143" y="50"/>
                  </a:lnTo>
                  <a:lnTo>
                    <a:pt x="144" y="31"/>
                  </a:lnTo>
                  <a:lnTo>
                    <a:pt x="144" y="6"/>
                  </a:lnTo>
                  <a:lnTo>
                    <a:pt x="120" y="2"/>
                  </a:lnTo>
                  <a:lnTo>
                    <a:pt x="91" y="2"/>
                  </a:lnTo>
                  <a:lnTo>
                    <a:pt x="54" y="9"/>
                  </a:lnTo>
                  <a:lnTo>
                    <a:pt x="29" y="0"/>
                  </a:lnTo>
                  <a:lnTo>
                    <a:pt x="0" y="0"/>
                  </a:lnTo>
                  <a:lnTo>
                    <a:pt x="11" y="11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3" y="59"/>
                  </a:lnTo>
                  <a:lnTo>
                    <a:pt x="13" y="77"/>
                  </a:lnTo>
                  <a:lnTo>
                    <a:pt x="22" y="88"/>
                  </a:lnTo>
                  <a:lnTo>
                    <a:pt x="29" y="104"/>
                  </a:lnTo>
                  <a:lnTo>
                    <a:pt x="47" y="116"/>
                  </a:lnTo>
                  <a:lnTo>
                    <a:pt x="41" y="132"/>
                  </a:lnTo>
                  <a:lnTo>
                    <a:pt x="50" y="143"/>
                  </a:lnTo>
                  <a:lnTo>
                    <a:pt x="63" y="150"/>
                  </a:lnTo>
                  <a:lnTo>
                    <a:pt x="64" y="164"/>
                  </a:lnTo>
                  <a:lnTo>
                    <a:pt x="64" y="184"/>
                  </a:lnTo>
                  <a:lnTo>
                    <a:pt x="68" y="203"/>
                  </a:lnTo>
                  <a:lnTo>
                    <a:pt x="73" y="216"/>
                  </a:lnTo>
                  <a:lnTo>
                    <a:pt x="71" y="235"/>
                  </a:lnTo>
                  <a:lnTo>
                    <a:pt x="79" y="250"/>
                  </a:lnTo>
                  <a:lnTo>
                    <a:pt x="86" y="276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5" y="2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77">
              <a:extLst>
                <a:ext uri="{FF2B5EF4-FFF2-40B4-BE49-F238E27FC236}">
                  <a16:creationId xmlns:a16="http://schemas.microsoft.com/office/drawing/2014/main" id="{0AFEDEFA-B42D-9F71-B8E8-687FA86597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80750" y="11282231"/>
              <a:ext cx="887669" cy="645988"/>
            </a:xfrm>
            <a:custGeom>
              <a:avLst/>
              <a:gdLst>
                <a:gd name="T0" fmla="*/ 178 w 393"/>
                <a:gd name="T1" fmla="*/ 286 h 286"/>
                <a:gd name="T2" fmla="*/ 212 w 393"/>
                <a:gd name="T3" fmla="*/ 276 h 286"/>
                <a:gd name="T4" fmla="*/ 263 w 393"/>
                <a:gd name="T5" fmla="*/ 276 h 286"/>
                <a:gd name="T6" fmla="*/ 342 w 393"/>
                <a:gd name="T7" fmla="*/ 277 h 286"/>
                <a:gd name="T8" fmla="*/ 342 w 393"/>
                <a:gd name="T9" fmla="*/ 245 h 286"/>
                <a:gd name="T10" fmla="*/ 340 w 393"/>
                <a:gd name="T11" fmla="*/ 229 h 286"/>
                <a:gd name="T12" fmla="*/ 349 w 393"/>
                <a:gd name="T13" fmla="*/ 217 h 286"/>
                <a:gd name="T14" fmla="*/ 356 w 393"/>
                <a:gd name="T15" fmla="*/ 204 h 286"/>
                <a:gd name="T16" fmla="*/ 352 w 393"/>
                <a:gd name="T17" fmla="*/ 192 h 286"/>
                <a:gd name="T18" fmla="*/ 354 w 393"/>
                <a:gd name="T19" fmla="*/ 176 h 286"/>
                <a:gd name="T20" fmla="*/ 363 w 393"/>
                <a:gd name="T21" fmla="*/ 158 h 286"/>
                <a:gd name="T22" fmla="*/ 365 w 393"/>
                <a:gd name="T23" fmla="*/ 144 h 286"/>
                <a:gd name="T24" fmla="*/ 379 w 393"/>
                <a:gd name="T25" fmla="*/ 133 h 286"/>
                <a:gd name="T26" fmla="*/ 390 w 393"/>
                <a:gd name="T27" fmla="*/ 115 h 286"/>
                <a:gd name="T28" fmla="*/ 391 w 393"/>
                <a:gd name="T29" fmla="*/ 103 h 286"/>
                <a:gd name="T30" fmla="*/ 386 w 393"/>
                <a:gd name="T31" fmla="*/ 89 h 286"/>
                <a:gd name="T32" fmla="*/ 393 w 393"/>
                <a:gd name="T33" fmla="*/ 71 h 286"/>
                <a:gd name="T34" fmla="*/ 393 w 393"/>
                <a:gd name="T35" fmla="*/ 60 h 286"/>
                <a:gd name="T36" fmla="*/ 390 w 393"/>
                <a:gd name="T37" fmla="*/ 44 h 286"/>
                <a:gd name="T38" fmla="*/ 384 w 393"/>
                <a:gd name="T39" fmla="*/ 28 h 286"/>
                <a:gd name="T40" fmla="*/ 386 w 393"/>
                <a:gd name="T41" fmla="*/ 18 h 286"/>
                <a:gd name="T42" fmla="*/ 261 w 393"/>
                <a:gd name="T43" fmla="*/ 3 h 286"/>
                <a:gd name="T44" fmla="*/ 229 w 393"/>
                <a:gd name="T45" fmla="*/ 2 h 286"/>
                <a:gd name="T46" fmla="*/ 192 w 393"/>
                <a:gd name="T47" fmla="*/ 14 h 286"/>
                <a:gd name="T48" fmla="*/ 123 w 393"/>
                <a:gd name="T49" fmla="*/ 2 h 286"/>
                <a:gd name="T50" fmla="*/ 55 w 393"/>
                <a:gd name="T51" fmla="*/ 0 h 286"/>
                <a:gd name="T52" fmla="*/ 3 w 393"/>
                <a:gd name="T53" fmla="*/ 0 h 286"/>
                <a:gd name="T54" fmla="*/ 3 w 393"/>
                <a:gd name="T55" fmla="*/ 42 h 286"/>
                <a:gd name="T56" fmla="*/ 3 w 393"/>
                <a:gd name="T57" fmla="*/ 126 h 286"/>
                <a:gd name="T58" fmla="*/ 0 w 393"/>
                <a:gd name="T59" fmla="*/ 206 h 286"/>
                <a:gd name="T60" fmla="*/ 2 w 393"/>
                <a:gd name="T61" fmla="*/ 240 h 286"/>
                <a:gd name="T62" fmla="*/ 2 w 393"/>
                <a:gd name="T63" fmla="*/ 272 h 286"/>
                <a:gd name="T64" fmla="*/ 167 w 393"/>
                <a:gd name="T65" fmla="*/ 272 h 286"/>
                <a:gd name="T66" fmla="*/ 178 w 393"/>
                <a:gd name="T67" fmla="*/ 286 h 286"/>
                <a:gd name="T68" fmla="*/ 178 w 393"/>
                <a:gd name="T69" fmla="*/ 286 h 286"/>
                <a:gd name="T70" fmla="*/ 178 w 393"/>
                <a:gd name="T71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3" h="286">
                  <a:moveTo>
                    <a:pt x="178" y="286"/>
                  </a:moveTo>
                  <a:lnTo>
                    <a:pt x="212" y="276"/>
                  </a:lnTo>
                  <a:lnTo>
                    <a:pt x="263" y="276"/>
                  </a:lnTo>
                  <a:lnTo>
                    <a:pt x="342" y="277"/>
                  </a:lnTo>
                  <a:lnTo>
                    <a:pt x="342" y="245"/>
                  </a:lnTo>
                  <a:lnTo>
                    <a:pt x="340" y="229"/>
                  </a:lnTo>
                  <a:lnTo>
                    <a:pt x="349" y="217"/>
                  </a:lnTo>
                  <a:lnTo>
                    <a:pt x="356" y="204"/>
                  </a:lnTo>
                  <a:lnTo>
                    <a:pt x="352" y="192"/>
                  </a:lnTo>
                  <a:lnTo>
                    <a:pt x="354" y="176"/>
                  </a:lnTo>
                  <a:lnTo>
                    <a:pt x="363" y="158"/>
                  </a:lnTo>
                  <a:lnTo>
                    <a:pt x="365" y="144"/>
                  </a:lnTo>
                  <a:lnTo>
                    <a:pt x="379" y="133"/>
                  </a:lnTo>
                  <a:lnTo>
                    <a:pt x="390" y="115"/>
                  </a:lnTo>
                  <a:lnTo>
                    <a:pt x="391" y="103"/>
                  </a:lnTo>
                  <a:lnTo>
                    <a:pt x="386" y="89"/>
                  </a:lnTo>
                  <a:lnTo>
                    <a:pt x="393" y="71"/>
                  </a:lnTo>
                  <a:lnTo>
                    <a:pt x="393" y="60"/>
                  </a:lnTo>
                  <a:lnTo>
                    <a:pt x="390" y="44"/>
                  </a:lnTo>
                  <a:lnTo>
                    <a:pt x="384" y="28"/>
                  </a:lnTo>
                  <a:lnTo>
                    <a:pt x="386" y="18"/>
                  </a:lnTo>
                  <a:lnTo>
                    <a:pt x="261" y="3"/>
                  </a:lnTo>
                  <a:lnTo>
                    <a:pt x="229" y="2"/>
                  </a:lnTo>
                  <a:lnTo>
                    <a:pt x="192" y="14"/>
                  </a:lnTo>
                  <a:lnTo>
                    <a:pt x="123" y="2"/>
                  </a:lnTo>
                  <a:lnTo>
                    <a:pt x="55" y="0"/>
                  </a:lnTo>
                  <a:lnTo>
                    <a:pt x="3" y="0"/>
                  </a:lnTo>
                  <a:lnTo>
                    <a:pt x="3" y="42"/>
                  </a:lnTo>
                  <a:lnTo>
                    <a:pt x="3" y="126"/>
                  </a:lnTo>
                  <a:lnTo>
                    <a:pt x="0" y="206"/>
                  </a:lnTo>
                  <a:lnTo>
                    <a:pt x="2" y="240"/>
                  </a:lnTo>
                  <a:lnTo>
                    <a:pt x="2" y="272"/>
                  </a:lnTo>
                  <a:lnTo>
                    <a:pt x="167" y="272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78">
              <a:extLst>
                <a:ext uri="{FF2B5EF4-FFF2-40B4-BE49-F238E27FC236}">
                  <a16:creationId xmlns:a16="http://schemas.microsoft.com/office/drawing/2014/main" id="{892887D9-AA13-2708-0E2D-DB1D5F181F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55484" y="11250609"/>
              <a:ext cx="514983" cy="670834"/>
            </a:xfrm>
            <a:custGeom>
              <a:avLst/>
              <a:gdLst>
                <a:gd name="T0" fmla="*/ 219 w 228"/>
                <a:gd name="T1" fmla="*/ 295 h 297"/>
                <a:gd name="T2" fmla="*/ 228 w 228"/>
                <a:gd name="T3" fmla="*/ 284 h 297"/>
                <a:gd name="T4" fmla="*/ 228 w 228"/>
                <a:gd name="T5" fmla="*/ 272 h 297"/>
                <a:gd name="T6" fmla="*/ 225 w 228"/>
                <a:gd name="T7" fmla="*/ 258 h 297"/>
                <a:gd name="T8" fmla="*/ 216 w 228"/>
                <a:gd name="T9" fmla="*/ 243 h 297"/>
                <a:gd name="T10" fmla="*/ 209 w 228"/>
                <a:gd name="T11" fmla="*/ 233 h 297"/>
                <a:gd name="T12" fmla="*/ 200 w 228"/>
                <a:gd name="T13" fmla="*/ 226 h 297"/>
                <a:gd name="T14" fmla="*/ 198 w 228"/>
                <a:gd name="T15" fmla="*/ 211 h 297"/>
                <a:gd name="T16" fmla="*/ 201 w 228"/>
                <a:gd name="T17" fmla="*/ 201 h 297"/>
                <a:gd name="T18" fmla="*/ 203 w 228"/>
                <a:gd name="T19" fmla="*/ 186 h 297"/>
                <a:gd name="T20" fmla="*/ 209 w 228"/>
                <a:gd name="T21" fmla="*/ 172 h 297"/>
                <a:gd name="T22" fmla="*/ 198 w 228"/>
                <a:gd name="T23" fmla="*/ 158 h 297"/>
                <a:gd name="T24" fmla="*/ 189 w 228"/>
                <a:gd name="T25" fmla="*/ 147 h 297"/>
                <a:gd name="T26" fmla="*/ 184 w 228"/>
                <a:gd name="T27" fmla="*/ 137 h 297"/>
                <a:gd name="T28" fmla="*/ 185 w 228"/>
                <a:gd name="T29" fmla="*/ 121 h 297"/>
                <a:gd name="T30" fmla="*/ 185 w 228"/>
                <a:gd name="T31" fmla="*/ 106 h 297"/>
                <a:gd name="T32" fmla="*/ 184 w 228"/>
                <a:gd name="T33" fmla="*/ 94 h 297"/>
                <a:gd name="T34" fmla="*/ 175 w 228"/>
                <a:gd name="T35" fmla="*/ 90 h 297"/>
                <a:gd name="T36" fmla="*/ 155 w 228"/>
                <a:gd name="T37" fmla="*/ 87 h 297"/>
                <a:gd name="T38" fmla="*/ 146 w 228"/>
                <a:gd name="T39" fmla="*/ 80 h 297"/>
                <a:gd name="T40" fmla="*/ 137 w 228"/>
                <a:gd name="T41" fmla="*/ 73 h 297"/>
                <a:gd name="T42" fmla="*/ 130 w 228"/>
                <a:gd name="T43" fmla="*/ 58 h 297"/>
                <a:gd name="T44" fmla="*/ 118 w 228"/>
                <a:gd name="T45" fmla="*/ 49 h 297"/>
                <a:gd name="T46" fmla="*/ 105 w 228"/>
                <a:gd name="T47" fmla="*/ 42 h 297"/>
                <a:gd name="T48" fmla="*/ 102 w 228"/>
                <a:gd name="T49" fmla="*/ 26 h 297"/>
                <a:gd name="T50" fmla="*/ 104 w 228"/>
                <a:gd name="T51" fmla="*/ 12 h 297"/>
                <a:gd name="T52" fmla="*/ 107 w 228"/>
                <a:gd name="T53" fmla="*/ 0 h 297"/>
                <a:gd name="T54" fmla="*/ 96 w 228"/>
                <a:gd name="T55" fmla="*/ 8 h 297"/>
                <a:gd name="T56" fmla="*/ 86 w 228"/>
                <a:gd name="T57" fmla="*/ 17 h 297"/>
                <a:gd name="T58" fmla="*/ 57 w 228"/>
                <a:gd name="T59" fmla="*/ 17 h 297"/>
                <a:gd name="T60" fmla="*/ 43 w 228"/>
                <a:gd name="T61" fmla="*/ 21 h 297"/>
                <a:gd name="T62" fmla="*/ 41 w 228"/>
                <a:gd name="T63" fmla="*/ 40 h 297"/>
                <a:gd name="T64" fmla="*/ 47 w 228"/>
                <a:gd name="T65" fmla="*/ 55 h 297"/>
                <a:gd name="T66" fmla="*/ 48 w 228"/>
                <a:gd name="T67" fmla="*/ 67 h 297"/>
                <a:gd name="T68" fmla="*/ 48 w 228"/>
                <a:gd name="T69" fmla="*/ 83 h 297"/>
                <a:gd name="T70" fmla="*/ 45 w 228"/>
                <a:gd name="T71" fmla="*/ 96 h 297"/>
                <a:gd name="T72" fmla="*/ 48 w 228"/>
                <a:gd name="T73" fmla="*/ 113 h 297"/>
                <a:gd name="T74" fmla="*/ 47 w 228"/>
                <a:gd name="T75" fmla="*/ 126 h 297"/>
                <a:gd name="T76" fmla="*/ 40 w 228"/>
                <a:gd name="T77" fmla="*/ 138 h 297"/>
                <a:gd name="T78" fmla="*/ 34 w 228"/>
                <a:gd name="T79" fmla="*/ 149 h 297"/>
                <a:gd name="T80" fmla="*/ 23 w 228"/>
                <a:gd name="T81" fmla="*/ 162 h 297"/>
                <a:gd name="T82" fmla="*/ 22 w 228"/>
                <a:gd name="T83" fmla="*/ 178 h 297"/>
                <a:gd name="T84" fmla="*/ 13 w 228"/>
                <a:gd name="T85" fmla="*/ 190 h 297"/>
                <a:gd name="T86" fmla="*/ 11 w 228"/>
                <a:gd name="T87" fmla="*/ 202 h 297"/>
                <a:gd name="T88" fmla="*/ 9 w 228"/>
                <a:gd name="T89" fmla="*/ 218 h 297"/>
                <a:gd name="T90" fmla="*/ 6 w 228"/>
                <a:gd name="T91" fmla="*/ 231 h 297"/>
                <a:gd name="T92" fmla="*/ 0 w 228"/>
                <a:gd name="T93" fmla="*/ 243 h 297"/>
                <a:gd name="T94" fmla="*/ 2 w 228"/>
                <a:gd name="T95" fmla="*/ 256 h 297"/>
                <a:gd name="T96" fmla="*/ 11 w 228"/>
                <a:gd name="T97" fmla="*/ 267 h 297"/>
                <a:gd name="T98" fmla="*/ 18 w 228"/>
                <a:gd name="T99" fmla="*/ 274 h 297"/>
                <a:gd name="T100" fmla="*/ 32 w 228"/>
                <a:gd name="T101" fmla="*/ 272 h 297"/>
                <a:gd name="T102" fmla="*/ 48 w 228"/>
                <a:gd name="T103" fmla="*/ 275 h 297"/>
                <a:gd name="T104" fmla="*/ 61 w 228"/>
                <a:gd name="T105" fmla="*/ 279 h 297"/>
                <a:gd name="T106" fmla="*/ 68 w 228"/>
                <a:gd name="T107" fmla="*/ 290 h 297"/>
                <a:gd name="T108" fmla="*/ 129 w 228"/>
                <a:gd name="T109" fmla="*/ 295 h 297"/>
                <a:gd name="T110" fmla="*/ 196 w 228"/>
                <a:gd name="T111" fmla="*/ 297 h 297"/>
                <a:gd name="T112" fmla="*/ 219 w 228"/>
                <a:gd name="T113" fmla="*/ 295 h 297"/>
                <a:gd name="T114" fmla="*/ 219 w 228"/>
                <a:gd name="T115" fmla="*/ 295 h 297"/>
                <a:gd name="T116" fmla="*/ 219 w 228"/>
                <a:gd name="T117" fmla="*/ 295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297">
                  <a:moveTo>
                    <a:pt x="219" y="295"/>
                  </a:moveTo>
                  <a:lnTo>
                    <a:pt x="228" y="284"/>
                  </a:lnTo>
                  <a:lnTo>
                    <a:pt x="228" y="272"/>
                  </a:lnTo>
                  <a:lnTo>
                    <a:pt x="225" y="258"/>
                  </a:lnTo>
                  <a:lnTo>
                    <a:pt x="216" y="243"/>
                  </a:lnTo>
                  <a:lnTo>
                    <a:pt x="209" y="233"/>
                  </a:lnTo>
                  <a:lnTo>
                    <a:pt x="200" y="226"/>
                  </a:lnTo>
                  <a:lnTo>
                    <a:pt x="198" y="211"/>
                  </a:lnTo>
                  <a:lnTo>
                    <a:pt x="201" y="201"/>
                  </a:lnTo>
                  <a:lnTo>
                    <a:pt x="203" y="186"/>
                  </a:lnTo>
                  <a:lnTo>
                    <a:pt x="209" y="172"/>
                  </a:lnTo>
                  <a:lnTo>
                    <a:pt x="198" y="158"/>
                  </a:lnTo>
                  <a:lnTo>
                    <a:pt x="189" y="147"/>
                  </a:lnTo>
                  <a:lnTo>
                    <a:pt x="184" y="137"/>
                  </a:lnTo>
                  <a:lnTo>
                    <a:pt x="185" y="121"/>
                  </a:lnTo>
                  <a:lnTo>
                    <a:pt x="185" y="106"/>
                  </a:lnTo>
                  <a:lnTo>
                    <a:pt x="184" y="94"/>
                  </a:lnTo>
                  <a:lnTo>
                    <a:pt x="175" y="90"/>
                  </a:lnTo>
                  <a:lnTo>
                    <a:pt x="155" y="87"/>
                  </a:lnTo>
                  <a:lnTo>
                    <a:pt x="146" y="80"/>
                  </a:lnTo>
                  <a:lnTo>
                    <a:pt x="137" y="73"/>
                  </a:lnTo>
                  <a:lnTo>
                    <a:pt x="130" y="58"/>
                  </a:lnTo>
                  <a:lnTo>
                    <a:pt x="118" y="49"/>
                  </a:lnTo>
                  <a:lnTo>
                    <a:pt x="105" y="42"/>
                  </a:lnTo>
                  <a:lnTo>
                    <a:pt x="102" y="26"/>
                  </a:lnTo>
                  <a:lnTo>
                    <a:pt x="104" y="12"/>
                  </a:lnTo>
                  <a:lnTo>
                    <a:pt x="107" y="0"/>
                  </a:lnTo>
                  <a:lnTo>
                    <a:pt x="96" y="8"/>
                  </a:lnTo>
                  <a:lnTo>
                    <a:pt x="86" y="17"/>
                  </a:lnTo>
                  <a:lnTo>
                    <a:pt x="57" y="17"/>
                  </a:lnTo>
                  <a:lnTo>
                    <a:pt x="43" y="21"/>
                  </a:lnTo>
                  <a:lnTo>
                    <a:pt x="41" y="40"/>
                  </a:lnTo>
                  <a:lnTo>
                    <a:pt x="47" y="55"/>
                  </a:lnTo>
                  <a:lnTo>
                    <a:pt x="48" y="67"/>
                  </a:lnTo>
                  <a:lnTo>
                    <a:pt x="48" y="83"/>
                  </a:lnTo>
                  <a:lnTo>
                    <a:pt x="45" y="96"/>
                  </a:lnTo>
                  <a:lnTo>
                    <a:pt x="48" y="113"/>
                  </a:lnTo>
                  <a:lnTo>
                    <a:pt x="47" y="126"/>
                  </a:lnTo>
                  <a:lnTo>
                    <a:pt x="40" y="138"/>
                  </a:lnTo>
                  <a:lnTo>
                    <a:pt x="34" y="149"/>
                  </a:lnTo>
                  <a:lnTo>
                    <a:pt x="23" y="162"/>
                  </a:lnTo>
                  <a:lnTo>
                    <a:pt x="22" y="178"/>
                  </a:lnTo>
                  <a:lnTo>
                    <a:pt x="13" y="190"/>
                  </a:lnTo>
                  <a:lnTo>
                    <a:pt x="11" y="202"/>
                  </a:lnTo>
                  <a:lnTo>
                    <a:pt x="9" y="218"/>
                  </a:lnTo>
                  <a:lnTo>
                    <a:pt x="6" y="231"/>
                  </a:lnTo>
                  <a:lnTo>
                    <a:pt x="0" y="243"/>
                  </a:lnTo>
                  <a:lnTo>
                    <a:pt x="2" y="256"/>
                  </a:lnTo>
                  <a:lnTo>
                    <a:pt x="11" y="267"/>
                  </a:lnTo>
                  <a:lnTo>
                    <a:pt x="18" y="274"/>
                  </a:lnTo>
                  <a:lnTo>
                    <a:pt x="32" y="272"/>
                  </a:lnTo>
                  <a:lnTo>
                    <a:pt x="48" y="275"/>
                  </a:lnTo>
                  <a:lnTo>
                    <a:pt x="61" y="279"/>
                  </a:lnTo>
                  <a:lnTo>
                    <a:pt x="68" y="290"/>
                  </a:lnTo>
                  <a:lnTo>
                    <a:pt x="129" y="295"/>
                  </a:lnTo>
                  <a:lnTo>
                    <a:pt x="196" y="297"/>
                  </a:lnTo>
                  <a:lnTo>
                    <a:pt x="219" y="295"/>
                  </a:lnTo>
                  <a:lnTo>
                    <a:pt x="219" y="295"/>
                  </a:lnTo>
                  <a:lnTo>
                    <a:pt x="219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79">
              <a:extLst>
                <a:ext uri="{FF2B5EF4-FFF2-40B4-BE49-F238E27FC236}">
                  <a16:creationId xmlns:a16="http://schemas.microsoft.com/office/drawing/2014/main" id="{47B2A172-9119-E98C-25D2-DBBFF17652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76654" y="10618174"/>
              <a:ext cx="840236" cy="453999"/>
            </a:xfrm>
            <a:custGeom>
              <a:avLst/>
              <a:gdLst>
                <a:gd name="T0" fmla="*/ 185 w 372"/>
                <a:gd name="T1" fmla="*/ 201 h 201"/>
                <a:gd name="T2" fmla="*/ 203 w 372"/>
                <a:gd name="T3" fmla="*/ 196 h 201"/>
                <a:gd name="T4" fmla="*/ 247 w 372"/>
                <a:gd name="T5" fmla="*/ 196 h 201"/>
                <a:gd name="T6" fmla="*/ 270 w 372"/>
                <a:gd name="T7" fmla="*/ 192 h 201"/>
                <a:gd name="T8" fmla="*/ 342 w 372"/>
                <a:gd name="T9" fmla="*/ 194 h 201"/>
                <a:gd name="T10" fmla="*/ 359 w 372"/>
                <a:gd name="T11" fmla="*/ 191 h 201"/>
                <a:gd name="T12" fmla="*/ 361 w 372"/>
                <a:gd name="T13" fmla="*/ 175 h 201"/>
                <a:gd name="T14" fmla="*/ 372 w 372"/>
                <a:gd name="T15" fmla="*/ 162 h 201"/>
                <a:gd name="T16" fmla="*/ 361 w 372"/>
                <a:gd name="T17" fmla="*/ 91 h 201"/>
                <a:gd name="T18" fmla="*/ 372 w 372"/>
                <a:gd name="T19" fmla="*/ 82 h 201"/>
                <a:gd name="T20" fmla="*/ 359 w 372"/>
                <a:gd name="T21" fmla="*/ 48 h 201"/>
                <a:gd name="T22" fmla="*/ 363 w 372"/>
                <a:gd name="T23" fmla="*/ 23 h 201"/>
                <a:gd name="T24" fmla="*/ 350 w 372"/>
                <a:gd name="T25" fmla="*/ 25 h 201"/>
                <a:gd name="T26" fmla="*/ 356 w 372"/>
                <a:gd name="T27" fmla="*/ 9 h 201"/>
                <a:gd name="T28" fmla="*/ 343 w 372"/>
                <a:gd name="T29" fmla="*/ 0 h 201"/>
                <a:gd name="T30" fmla="*/ 333 w 372"/>
                <a:gd name="T31" fmla="*/ 9 h 201"/>
                <a:gd name="T32" fmla="*/ 324 w 372"/>
                <a:gd name="T33" fmla="*/ 25 h 201"/>
                <a:gd name="T34" fmla="*/ 294 w 372"/>
                <a:gd name="T35" fmla="*/ 27 h 201"/>
                <a:gd name="T36" fmla="*/ 272 w 372"/>
                <a:gd name="T37" fmla="*/ 25 h 201"/>
                <a:gd name="T38" fmla="*/ 224 w 372"/>
                <a:gd name="T39" fmla="*/ 25 h 201"/>
                <a:gd name="T40" fmla="*/ 201 w 372"/>
                <a:gd name="T41" fmla="*/ 29 h 201"/>
                <a:gd name="T42" fmla="*/ 162 w 372"/>
                <a:gd name="T43" fmla="*/ 27 h 201"/>
                <a:gd name="T44" fmla="*/ 133 w 372"/>
                <a:gd name="T45" fmla="*/ 27 h 201"/>
                <a:gd name="T46" fmla="*/ 83 w 372"/>
                <a:gd name="T47" fmla="*/ 27 h 201"/>
                <a:gd name="T48" fmla="*/ 64 w 372"/>
                <a:gd name="T49" fmla="*/ 27 h 201"/>
                <a:gd name="T50" fmla="*/ 3 w 372"/>
                <a:gd name="T51" fmla="*/ 27 h 201"/>
                <a:gd name="T52" fmla="*/ 7 w 372"/>
                <a:gd name="T53" fmla="*/ 43 h 201"/>
                <a:gd name="T54" fmla="*/ 2 w 372"/>
                <a:gd name="T55" fmla="*/ 59 h 201"/>
                <a:gd name="T56" fmla="*/ 2 w 372"/>
                <a:gd name="T57" fmla="*/ 68 h 201"/>
                <a:gd name="T58" fmla="*/ 0 w 372"/>
                <a:gd name="T59" fmla="*/ 84 h 201"/>
                <a:gd name="T60" fmla="*/ 7 w 372"/>
                <a:gd name="T61" fmla="*/ 102 h 201"/>
                <a:gd name="T62" fmla="*/ 9 w 372"/>
                <a:gd name="T63" fmla="*/ 110 h 201"/>
                <a:gd name="T64" fmla="*/ 14 w 372"/>
                <a:gd name="T65" fmla="*/ 125 h 201"/>
                <a:gd name="T66" fmla="*/ 21 w 372"/>
                <a:gd name="T67" fmla="*/ 139 h 201"/>
                <a:gd name="T68" fmla="*/ 30 w 372"/>
                <a:gd name="T69" fmla="*/ 169 h 201"/>
                <a:gd name="T70" fmla="*/ 28 w 372"/>
                <a:gd name="T71" fmla="*/ 187 h 201"/>
                <a:gd name="T72" fmla="*/ 21 w 372"/>
                <a:gd name="T73" fmla="*/ 196 h 201"/>
                <a:gd name="T74" fmla="*/ 62 w 372"/>
                <a:gd name="T75" fmla="*/ 198 h 201"/>
                <a:gd name="T76" fmla="*/ 133 w 372"/>
                <a:gd name="T77" fmla="*/ 201 h 201"/>
                <a:gd name="T78" fmla="*/ 185 w 372"/>
                <a:gd name="T79" fmla="*/ 201 h 201"/>
                <a:gd name="T80" fmla="*/ 185 w 372"/>
                <a:gd name="T81" fmla="*/ 201 h 201"/>
                <a:gd name="T82" fmla="*/ 185 w 372"/>
                <a:gd name="T83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2" h="201">
                  <a:moveTo>
                    <a:pt x="185" y="201"/>
                  </a:moveTo>
                  <a:lnTo>
                    <a:pt x="203" y="196"/>
                  </a:lnTo>
                  <a:lnTo>
                    <a:pt x="247" y="196"/>
                  </a:lnTo>
                  <a:lnTo>
                    <a:pt x="270" y="192"/>
                  </a:lnTo>
                  <a:lnTo>
                    <a:pt x="342" y="194"/>
                  </a:lnTo>
                  <a:lnTo>
                    <a:pt x="359" y="191"/>
                  </a:lnTo>
                  <a:lnTo>
                    <a:pt x="361" y="175"/>
                  </a:lnTo>
                  <a:lnTo>
                    <a:pt x="372" y="162"/>
                  </a:lnTo>
                  <a:lnTo>
                    <a:pt x="361" y="91"/>
                  </a:lnTo>
                  <a:lnTo>
                    <a:pt x="372" y="82"/>
                  </a:lnTo>
                  <a:lnTo>
                    <a:pt x="359" y="48"/>
                  </a:lnTo>
                  <a:lnTo>
                    <a:pt x="363" y="23"/>
                  </a:lnTo>
                  <a:lnTo>
                    <a:pt x="350" y="25"/>
                  </a:lnTo>
                  <a:lnTo>
                    <a:pt x="356" y="9"/>
                  </a:lnTo>
                  <a:lnTo>
                    <a:pt x="343" y="0"/>
                  </a:lnTo>
                  <a:lnTo>
                    <a:pt x="333" y="9"/>
                  </a:lnTo>
                  <a:lnTo>
                    <a:pt x="324" y="25"/>
                  </a:lnTo>
                  <a:lnTo>
                    <a:pt x="294" y="27"/>
                  </a:lnTo>
                  <a:lnTo>
                    <a:pt x="272" y="25"/>
                  </a:lnTo>
                  <a:lnTo>
                    <a:pt x="224" y="25"/>
                  </a:lnTo>
                  <a:lnTo>
                    <a:pt x="201" y="29"/>
                  </a:lnTo>
                  <a:lnTo>
                    <a:pt x="162" y="27"/>
                  </a:lnTo>
                  <a:lnTo>
                    <a:pt x="133" y="27"/>
                  </a:lnTo>
                  <a:lnTo>
                    <a:pt x="83" y="27"/>
                  </a:lnTo>
                  <a:lnTo>
                    <a:pt x="64" y="27"/>
                  </a:lnTo>
                  <a:lnTo>
                    <a:pt x="3" y="27"/>
                  </a:lnTo>
                  <a:lnTo>
                    <a:pt x="7" y="43"/>
                  </a:lnTo>
                  <a:lnTo>
                    <a:pt x="2" y="59"/>
                  </a:lnTo>
                  <a:lnTo>
                    <a:pt x="2" y="68"/>
                  </a:lnTo>
                  <a:lnTo>
                    <a:pt x="0" y="84"/>
                  </a:lnTo>
                  <a:lnTo>
                    <a:pt x="7" y="102"/>
                  </a:lnTo>
                  <a:lnTo>
                    <a:pt x="9" y="110"/>
                  </a:lnTo>
                  <a:lnTo>
                    <a:pt x="14" y="125"/>
                  </a:lnTo>
                  <a:lnTo>
                    <a:pt x="21" y="139"/>
                  </a:lnTo>
                  <a:lnTo>
                    <a:pt x="30" y="169"/>
                  </a:lnTo>
                  <a:lnTo>
                    <a:pt x="28" y="187"/>
                  </a:lnTo>
                  <a:lnTo>
                    <a:pt x="21" y="196"/>
                  </a:lnTo>
                  <a:lnTo>
                    <a:pt x="62" y="198"/>
                  </a:lnTo>
                  <a:lnTo>
                    <a:pt x="133" y="201"/>
                  </a:lnTo>
                  <a:lnTo>
                    <a:pt x="185" y="201"/>
                  </a:lnTo>
                  <a:lnTo>
                    <a:pt x="185" y="201"/>
                  </a:lnTo>
                  <a:lnTo>
                    <a:pt x="185" y="2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0">
              <a:extLst>
                <a:ext uri="{FF2B5EF4-FFF2-40B4-BE49-F238E27FC236}">
                  <a16:creationId xmlns:a16="http://schemas.microsoft.com/office/drawing/2014/main" id="{B4155CDB-72A2-4D9D-3D7F-7CE69E911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02131" y="10884700"/>
              <a:ext cx="849270" cy="939618"/>
            </a:xfrm>
            <a:custGeom>
              <a:avLst/>
              <a:gdLst>
                <a:gd name="T0" fmla="*/ 150 w 376"/>
                <a:gd name="T1" fmla="*/ 416 h 416"/>
                <a:gd name="T2" fmla="*/ 151 w 376"/>
                <a:gd name="T3" fmla="*/ 299 h 416"/>
                <a:gd name="T4" fmla="*/ 155 w 376"/>
                <a:gd name="T5" fmla="*/ 247 h 416"/>
                <a:gd name="T6" fmla="*/ 287 w 376"/>
                <a:gd name="T7" fmla="*/ 251 h 416"/>
                <a:gd name="T8" fmla="*/ 306 w 376"/>
                <a:gd name="T9" fmla="*/ 251 h 416"/>
                <a:gd name="T10" fmla="*/ 322 w 376"/>
                <a:gd name="T11" fmla="*/ 252 h 416"/>
                <a:gd name="T12" fmla="*/ 338 w 376"/>
                <a:gd name="T13" fmla="*/ 251 h 416"/>
                <a:gd name="T14" fmla="*/ 356 w 376"/>
                <a:gd name="T15" fmla="*/ 243 h 416"/>
                <a:gd name="T16" fmla="*/ 370 w 376"/>
                <a:gd name="T17" fmla="*/ 249 h 416"/>
                <a:gd name="T18" fmla="*/ 372 w 376"/>
                <a:gd name="T19" fmla="*/ 217 h 416"/>
                <a:gd name="T20" fmla="*/ 370 w 376"/>
                <a:gd name="T21" fmla="*/ 194 h 416"/>
                <a:gd name="T22" fmla="*/ 376 w 376"/>
                <a:gd name="T23" fmla="*/ 178 h 416"/>
                <a:gd name="T24" fmla="*/ 374 w 376"/>
                <a:gd name="T25" fmla="*/ 142 h 416"/>
                <a:gd name="T26" fmla="*/ 374 w 376"/>
                <a:gd name="T27" fmla="*/ 113 h 416"/>
                <a:gd name="T28" fmla="*/ 376 w 376"/>
                <a:gd name="T29" fmla="*/ 83 h 416"/>
                <a:gd name="T30" fmla="*/ 308 w 376"/>
                <a:gd name="T31" fmla="*/ 81 h 416"/>
                <a:gd name="T32" fmla="*/ 256 w 376"/>
                <a:gd name="T33" fmla="*/ 78 h 416"/>
                <a:gd name="T34" fmla="*/ 255 w 376"/>
                <a:gd name="T35" fmla="*/ 65 h 416"/>
                <a:gd name="T36" fmla="*/ 246 w 376"/>
                <a:gd name="T37" fmla="*/ 55 h 416"/>
                <a:gd name="T38" fmla="*/ 249 w 376"/>
                <a:gd name="T39" fmla="*/ 19 h 416"/>
                <a:gd name="T40" fmla="*/ 233 w 376"/>
                <a:gd name="T41" fmla="*/ 26 h 416"/>
                <a:gd name="T42" fmla="*/ 137 w 376"/>
                <a:gd name="T43" fmla="*/ 19 h 416"/>
                <a:gd name="T44" fmla="*/ 123 w 376"/>
                <a:gd name="T45" fmla="*/ 23 h 416"/>
                <a:gd name="T46" fmla="*/ 110 w 376"/>
                <a:gd name="T47" fmla="*/ 21 h 416"/>
                <a:gd name="T48" fmla="*/ 91 w 376"/>
                <a:gd name="T49" fmla="*/ 30 h 416"/>
                <a:gd name="T50" fmla="*/ 68 w 376"/>
                <a:gd name="T51" fmla="*/ 33 h 416"/>
                <a:gd name="T52" fmla="*/ 68 w 376"/>
                <a:gd name="T53" fmla="*/ 0 h 416"/>
                <a:gd name="T54" fmla="*/ 43 w 376"/>
                <a:gd name="T55" fmla="*/ 23 h 416"/>
                <a:gd name="T56" fmla="*/ 34 w 376"/>
                <a:gd name="T57" fmla="*/ 48 h 416"/>
                <a:gd name="T58" fmla="*/ 37 w 376"/>
                <a:gd name="T59" fmla="*/ 67 h 416"/>
                <a:gd name="T60" fmla="*/ 37 w 376"/>
                <a:gd name="T61" fmla="*/ 85 h 416"/>
                <a:gd name="T62" fmla="*/ 30 w 376"/>
                <a:gd name="T63" fmla="*/ 99 h 416"/>
                <a:gd name="T64" fmla="*/ 29 w 376"/>
                <a:gd name="T65" fmla="*/ 115 h 416"/>
                <a:gd name="T66" fmla="*/ 18 w 376"/>
                <a:gd name="T67" fmla="*/ 144 h 416"/>
                <a:gd name="T68" fmla="*/ 21 w 376"/>
                <a:gd name="T69" fmla="*/ 170 h 416"/>
                <a:gd name="T70" fmla="*/ 23 w 376"/>
                <a:gd name="T71" fmla="*/ 186 h 416"/>
                <a:gd name="T72" fmla="*/ 20 w 376"/>
                <a:gd name="T73" fmla="*/ 211 h 416"/>
                <a:gd name="T74" fmla="*/ 2 w 376"/>
                <a:gd name="T75" fmla="*/ 222 h 416"/>
                <a:gd name="T76" fmla="*/ 0 w 376"/>
                <a:gd name="T77" fmla="*/ 238 h 416"/>
                <a:gd name="T78" fmla="*/ 13 w 376"/>
                <a:gd name="T79" fmla="*/ 272 h 416"/>
                <a:gd name="T80" fmla="*/ 11 w 376"/>
                <a:gd name="T81" fmla="*/ 288 h 416"/>
                <a:gd name="T82" fmla="*/ 4 w 376"/>
                <a:gd name="T83" fmla="*/ 309 h 416"/>
                <a:gd name="T84" fmla="*/ 7 w 376"/>
                <a:gd name="T85" fmla="*/ 331 h 416"/>
                <a:gd name="T86" fmla="*/ 27 w 376"/>
                <a:gd name="T87" fmla="*/ 340 h 416"/>
                <a:gd name="T88" fmla="*/ 37 w 376"/>
                <a:gd name="T89" fmla="*/ 350 h 416"/>
                <a:gd name="T90" fmla="*/ 45 w 376"/>
                <a:gd name="T91" fmla="*/ 370 h 416"/>
                <a:gd name="T92" fmla="*/ 59 w 376"/>
                <a:gd name="T93" fmla="*/ 386 h 416"/>
                <a:gd name="T94" fmla="*/ 66 w 376"/>
                <a:gd name="T95" fmla="*/ 405 h 416"/>
                <a:gd name="T96" fmla="*/ 150 w 376"/>
                <a:gd name="T97" fmla="*/ 416 h 416"/>
                <a:gd name="T98" fmla="*/ 150 w 376"/>
                <a:gd name="T99" fmla="*/ 416 h 416"/>
                <a:gd name="T100" fmla="*/ 150 w 376"/>
                <a:gd name="T101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6" h="416">
                  <a:moveTo>
                    <a:pt x="150" y="416"/>
                  </a:moveTo>
                  <a:lnTo>
                    <a:pt x="151" y="299"/>
                  </a:lnTo>
                  <a:lnTo>
                    <a:pt x="155" y="247"/>
                  </a:lnTo>
                  <a:lnTo>
                    <a:pt x="287" y="251"/>
                  </a:lnTo>
                  <a:lnTo>
                    <a:pt x="306" y="251"/>
                  </a:lnTo>
                  <a:lnTo>
                    <a:pt x="322" y="252"/>
                  </a:lnTo>
                  <a:lnTo>
                    <a:pt x="338" y="251"/>
                  </a:lnTo>
                  <a:lnTo>
                    <a:pt x="356" y="243"/>
                  </a:lnTo>
                  <a:lnTo>
                    <a:pt x="370" y="249"/>
                  </a:lnTo>
                  <a:lnTo>
                    <a:pt x="372" y="217"/>
                  </a:lnTo>
                  <a:lnTo>
                    <a:pt x="370" y="194"/>
                  </a:lnTo>
                  <a:lnTo>
                    <a:pt x="376" y="178"/>
                  </a:lnTo>
                  <a:lnTo>
                    <a:pt x="374" y="142"/>
                  </a:lnTo>
                  <a:lnTo>
                    <a:pt x="374" y="113"/>
                  </a:lnTo>
                  <a:lnTo>
                    <a:pt x="376" y="83"/>
                  </a:lnTo>
                  <a:lnTo>
                    <a:pt x="308" y="81"/>
                  </a:lnTo>
                  <a:lnTo>
                    <a:pt x="256" y="78"/>
                  </a:lnTo>
                  <a:lnTo>
                    <a:pt x="255" y="65"/>
                  </a:lnTo>
                  <a:lnTo>
                    <a:pt x="246" y="55"/>
                  </a:lnTo>
                  <a:lnTo>
                    <a:pt x="249" y="19"/>
                  </a:lnTo>
                  <a:lnTo>
                    <a:pt x="233" y="26"/>
                  </a:lnTo>
                  <a:lnTo>
                    <a:pt x="137" y="19"/>
                  </a:lnTo>
                  <a:lnTo>
                    <a:pt x="123" y="23"/>
                  </a:lnTo>
                  <a:lnTo>
                    <a:pt x="110" y="21"/>
                  </a:lnTo>
                  <a:lnTo>
                    <a:pt x="91" y="30"/>
                  </a:lnTo>
                  <a:lnTo>
                    <a:pt x="68" y="33"/>
                  </a:lnTo>
                  <a:lnTo>
                    <a:pt x="68" y="0"/>
                  </a:lnTo>
                  <a:lnTo>
                    <a:pt x="43" y="23"/>
                  </a:lnTo>
                  <a:lnTo>
                    <a:pt x="34" y="48"/>
                  </a:lnTo>
                  <a:lnTo>
                    <a:pt x="37" y="67"/>
                  </a:lnTo>
                  <a:lnTo>
                    <a:pt x="37" y="85"/>
                  </a:lnTo>
                  <a:lnTo>
                    <a:pt x="30" y="99"/>
                  </a:lnTo>
                  <a:lnTo>
                    <a:pt x="29" y="115"/>
                  </a:lnTo>
                  <a:lnTo>
                    <a:pt x="18" y="144"/>
                  </a:lnTo>
                  <a:lnTo>
                    <a:pt x="21" y="170"/>
                  </a:lnTo>
                  <a:lnTo>
                    <a:pt x="23" y="186"/>
                  </a:lnTo>
                  <a:lnTo>
                    <a:pt x="20" y="211"/>
                  </a:lnTo>
                  <a:lnTo>
                    <a:pt x="2" y="222"/>
                  </a:lnTo>
                  <a:lnTo>
                    <a:pt x="0" y="238"/>
                  </a:lnTo>
                  <a:lnTo>
                    <a:pt x="13" y="272"/>
                  </a:lnTo>
                  <a:lnTo>
                    <a:pt x="11" y="288"/>
                  </a:lnTo>
                  <a:lnTo>
                    <a:pt x="4" y="309"/>
                  </a:lnTo>
                  <a:lnTo>
                    <a:pt x="7" y="331"/>
                  </a:lnTo>
                  <a:lnTo>
                    <a:pt x="27" y="340"/>
                  </a:lnTo>
                  <a:lnTo>
                    <a:pt x="37" y="350"/>
                  </a:lnTo>
                  <a:lnTo>
                    <a:pt x="45" y="370"/>
                  </a:lnTo>
                  <a:lnTo>
                    <a:pt x="59" y="386"/>
                  </a:lnTo>
                  <a:lnTo>
                    <a:pt x="66" y="405"/>
                  </a:lnTo>
                  <a:lnTo>
                    <a:pt x="150" y="416"/>
                  </a:lnTo>
                  <a:lnTo>
                    <a:pt x="150" y="416"/>
                  </a:lnTo>
                  <a:lnTo>
                    <a:pt x="150" y="4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1">
              <a:extLst>
                <a:ext uri="{FF2B5EF4-FFF2-40B4-BE49-F238E27FC236}">
                  <a16:creationId xmlns:a16="http://schemas.microsoft.com/office/drawing/2014/main" id="{6F929F6A-13C3-2DDA-1D12-89FAB5F023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043195" y="11438080"/>
              <a:ext cx="688904" cy="402048"/>
            </a:xfrm>
            <a:custGeom>
              <a:avLst/>
              <a:gdLst>
                <a:gd name="T0" fmla="*/ 218 w 305"/>
                <a:gd name="T1" fmla="*/ 178 h 178"/>
                <a:gd name="T2" fmla="*/ 294 w 305"/>
                <a:gd name="T3" fmla="*/ 168 h 178"/>
                <a:gd name="T4" fmla="*/ 301 w 305"/>
                <a:gd name="T5" fmla="*/ 137 h 178"/>
                <a:gd name="T6" fmla="*/ 299 w 305"/>
                <a:gd name="T7" fmla="*/ 118 h 178"/>
                <a:gd name="T8" fmla="*/ 299 w 305"/>
                <a:gd name="T9" fmla="*/ 98 h 178"/>
                <a:gd name="T10" fmla="*/ 299 w 305"/>
                <a:gd name="T11" fmla="*/ 62 h 178"/>
                <a:gd name="T12" fmla="*/ 303 w 305"/>
                <a:gd name="T13" fmla="*/ 34 h 178"/>
                <a:gd name="T14" fmla="*/ 305 w 305"/>
                <a:gd name="T15" fmla="*/ 4 h 178"/>
                <a:gd name="T16" fmla="*/ 223 w 305"/>
                <a:gd name="T17" fmla="*/ 0 h 178"/>
                <a:gd name="T18" fmla="*/ 207 w 305"/>
                <a:gd name="T19" fmla="*/ 2 h 178"/>
                <a:gd name="T20" fmla="*/ 187 w 305"/>
                <a:gd name="T21" fmla="*/ 2 h 178"/>
                <a:gd name="T22" fmla="*/ 171 w 305"/>
                <a:gd name="T23" fmla="*/ 0 h 178"/>
                <a:gd name="T24" fmla="*/ 155 w 305"/>
                <a:gd name="T25" fmla="*/ 6 h 178"/>
                <a:gd name="T26" fmla="*/ 137 w 305"/>
                <a:gd name="T27" fmla="*/ 0 h 178"/>
                <a:gd name="T28" fmla="*/ 84 w 305"/>
                <a:gd name="T29" fmla="*/ 4 h 178"/>
                <a:gd name="T30" fmla="*/ 18 w 305"/>
                <a:gd name="T31" fmla="*/ 0 h 178"/>
                <a:gd name="T32" fmla="*/ 0 w 305"/>
                <a:gd name="T33" fmla="*/ 54 h 178"/>
                <a:gd name="T34" fmla="*/ 0 w 305"/>
                <a:gd name="T35" fmla="*/ 135 h 178"/>
                <a:gd name="T36" fmla="*/ 0 w 305"/>
                <a:gd name="T37" fmla="*/ 171 h 178"/>
                <a:gd name="T38" fmla="*/ 15 w 305"/>
                <a:gd name="T39" fmla="*/ 173 h 178"/>
                <a:gd name="T40" fmla="*/ 34 w 305"/>
                <a:gd name="T41" fmla="*/ 171 h 178"/>
                <a:gd name="T42" fmla="*/ 57 w 305"/>
                <a:gd name="T43" fmla="*/ 175 h 178"/>
                <a:gd name="T44" fmla="*/ 82 w 305"/>
                <a:gd name="T45" fmla="*/ 175 h 178"/>
                <a:gd name="T46" fmla="*/ 150 w 305"/>
                <a:gd name="T47" fmla="*/ 176 h 178"/>
                <a:gd name="T48" fmla="*/ 218 w 305"/>
                <a:gd name="T49" fmla="*/ 178 h 178"/>
                <a:gd name="T50" fmla="*/ 218 w 305"/>
                <a:gd name="T51" fmla="*/ 178 h 178"/>
                <a:gd name="T52" fmla="*/ 218 w 305"/>
                <a:gd name="T53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178">
                  <a:moveTo>
                    <a:pt x="218" y="178"/>
                  </a:moveTo>
                  <a:lnTo>
                    <a:pt x="294" y="168"/>
                  </a:lnTo>
                  <a:lnTo>
                    <a:pt x="301" y="137"/>
                  </a:lnTo>
                  <a:lnTo>
                    <a:pt x="299" y="118"/>
                  </a:lnTo>
                  <a:lnTo>
                    <a:pt x="299" y="98"/>
                  </a:lnTo>
                  <a:lnTo>
                    <a:pt x="299" y="62"/>
                  </a:lnTo>
                  <a:lnTo>
                    <a:pt x="303" y="34"/>
                  </a:lnTo>
                  <a:lnTo>
                    <a:pt x="305" y="4"/>
                  </a:lnTo>
                  <a:lnTo>
                    <a:pt x="223" y="0"/>
                  </a:lnTo>
                  <a:lnTo>
                    <a:pt x="207" y="2"/>
                  </a:lnTo>
                  <a:lnTo>
                    <a:pt x="187" y="2"/>
                  </a:lnTo>
                  <a:lnTo>
                    <a:pt x="171" y="0"/>
                  </a:lnTo>
                  <a:lnTo>
                    <a:pt x="155" y="6"/>
                  </a:lnTo>
                  <a:lnTo>
                    <a:pt x="137" y="0"/>
                  </a:lnTo>
                  <a:lnTo>
                    <a:pt x="84" y="4"/>
                  </a:lnTo>
                  <a:lnTo>
                    <a:pt x="18" y="0"/>
                  </a:lnTo>
                  <a:lnTo>
                    <a:pt x="0" y="54"/>
                  </a:lnTo>
                  <a:lnTo>
                    <a:pt x="0" y="135"/>
                  </a:lnTo>
                  <a:lnTo>
                    <a:pt x="0" y="171"/>
                  </a:lnTo>
                  <a:lnTo>
                    <a:pt x="15" y="173"/>
                  </a:lnTo>
                  <a:lnTo>
                    <a:pt x="34" y="171"/>
                  </a:lnTo>
                  <a:lnTo>
                    <a:pt x="57" y="175"/>
                  </a:lnTo>
                  <a:lnTo>
                    <a:pt x="82" y="175"/>
                  </a:lnTo>
                  <a:lnTo>
                    <a:pt x="150" y="176"/>
                  </a:lnTo>
                  <a:lnTo>
                    <a:pt x="218" y="178"/>
                  </a:lnTo>
                  <a:lnTo>
                    <a:pt x="218" y="178"/>
                  </a:lnTo>
                  <a:lnTo>
                    <a:pt x="218" y="1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2">
              <a:extLst>
                <a:ext uri="{FF2B5EF4-FFF2-40B4-BE49-F238E27FC236}">
                  <a16:creationId xmlns:a16="http://schemas.microsoft.com/office/drawing/2014/main" id="{F21ADB3C-6B8B-8C2C-852F-948E2AA730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79531" y="11049584"/>
              <a:ext cx="912514" cy="770217"/>
            </a:xfrm>
            <a:custGeom>
              <a:avLst/>
              <a:gdLst>
                <a:gd name="T0" fmla="*/ 386 w 404"/>
                <a:gd name="T1" fmla="*/ 340 h 341"/>
                <a:gd name="T2" fmla="*/ 402 w 404"/>
                <a:gd name="T3" fmla="*/ 341 h 341"/>
                <a:gd name="T4" fmla="*/ 401 w 404"/>
                <a:gd name="T5" fmla="*/ 318 h 341"/>
                <a:gd name="T6" fmla="*/ 402 w 404"/>
                <a:gd name="T7" fmla="*/ 229 h 341"/>
                <a:gd name="T8" fmla="*/ 404 w 404"/>
                <a:gd name="T9" fmla="*/ 145 h 341"/>
                <a:gd name="T10" fmla="*/ 402 w 404"/>
                <a:gd name="T11" fmla="*/ 103 h 341"/>
                <a:gd name="T12" fmla="*/ 404 w 404"/>
                <a:gd name="T13" fmla="*/ 39 h 341"/>
                <a:gd name="T14" fmla="*/ 402 w 404"/>
                <a:gd name="T15" fmla="*/ 0 h 341"/>
                <a:gd name="T16" fmla="*/ 385 w 404"/>
                <a:gd name="T17" fmla="*/ 3 h 341"/>
                <a:gd name="T18" fmla="*/ 294 w 404"/>
                <a:gd name="T19" fmla="*/ 3 h 341"/>
                <a:gd name="T20" fmla="*/ 285 w 404"/>
                <a:gd name="T21" fmla="*/ 24 h 341"/>
                <a:gd name="T22" fmla="*/ 262 w 404"/>
                <a:gd name="T23" fmla="*/ 33 h 341"/>
                <a:gd name="T24" fmla="*/ 260 w 404"/>
                <a:gd name="T25" fmla="*/ 49 h 341"/>
                <a:gd name="T26" fmla="*/ 246 w 404"/>
                <a:gd name="T27" fmla="*/ 58 h 341"/>
                <a:gd name="T28" fmla="*/ 246 w 404"/>
                <a:gd name="T29" fmla="*/ 80 h 341"/>
                <a:gd name="T30" fmla="*/ 223 w 404"/>
                <a:gd name="T31" fmla="*/ 83 h 341"/>
                <a:gd name="T32" fmla="*/ 217 w 404"/>
                <a:gd name="T33" fmla="*/ 99 h 341"/>
                <a:gd name="T34" fmla="*/ 201 w 404"/>
                <a:gd name="T35" fmla="*/ 101 h 341"/>
                <a:gd name="T36" fmla="*/ 189 w 404"/>
                <a:gd name="T37" fmla="*/ 99 h 341"/>
                <a:gd name="T38" fmla="*/ 178 w 404"/>
                <a:gd name="T39" fmla="*/ 110 h 341"/>
                <a:gd name="T40" fmla="*/ 164 w 404"/>
                <a:gd name="T41" fmla="*/ 112 h 341"/>
                <a:gd name="T42" fmla="*/ 153 w 404"/>
                <a:gd name="T43" fmla="*/ 124 h 341"/>
                <a:gd name="T44" fmla="*/ 141 w 404"/>
                <a:gd name="T45" fmla="*/ 126 h 341"/>
                <a:gd name="T46" fmla="*/ 137 w 404"/>
                <a:gd name="T47" fmla="*/ 144 h 341"/>
                <a:gd name="T48" fmla="*/ 118 w 404"/>
                <a:gd name="T49" fmla="*/ 174 h 341"/>
                <a:gd name="T50" fmla="*/ 112 w 404"/>
                <a:gd name="T51" fmla="*/ 194 h 341"/>
                <a:gd name="T52" fmla="*/ 93 w 404"/>
                <a:gd name="T53" fmla="*/ 201 h 341"/>
                <a:gd name="T54" fmla="*/ 80 w 404"/>
                <a:gd name="T55" fmla="*/ 211 h 341"/>
                <a:gd name="T56" fmla="*/ 86 w 404"/>
                <a:gd name="T57" fmla="*/ 226 h 341"/>
                <a:gd name="T58" fmla="*/ 78 w 404"/>
                <a:gd name="T59" fmla="*/ 236 h 341"/>
                <a:gd name="T60" fmla="*/ 61 w 404"/>
                <a:gd name="T61" fmla="*/ 238 h 341"/>
                <a:gd name="T62" fmla="*/ 48 w 404"/>
                <a:gd name="T63" fmla="*/ 245 h 341"/>
                <a:gd name="T64" fmla="*/ 39 w 404"/>
                <a:gd name="T65" fmla="*/ 258 h 341"/>
                <a:gd name="T66" fmla="*/ 18 w 404"/>
                <a:gd name="T67" fmla="*/ 268 h 341"/>
                <a:gd name="T68" fmla="*/ 23 w 404"/>
                <a:gd name="T69" fmla="*/ 284 h 341"/>
                <a:gd name="T70" fmla="*/ 2 w 404"/>
                <a:gd name="T71" fmla="*/ 299 h 341"/>
                <a:gd name="T72" fmla="*/ 4 w 404"/>
                <a:gd name="T73" fmla="*/ 318 h 341"/>
                <a:gd name="T74" fmla="*/ 0 w 404"/>
                <a:gd name="T75" fmla="*/ 340 h 341"/>
                <a:gd name="T76" fmla="*/ 39 w 404"/>
                <a:gd name="T77" fmla="*/ 338 h 341"/>
                <a:gd name="T78" fmla="*/ 107 w 404"/>
                <a:gd name="T79" fmla="*/ 341 h 341"/>
                <a:gd name="T80" fmla="*/ 312 w 404"/>
                <a:gd name="T81" fmla="*/ 340 h 341"/>
                <a:gd name="T82" fmla="*/ 386 w 404"/>
                <a:gd name="T83" fmla="*/ 340 h 341"/>
                <a:gd name="T84" fmla="*/ 386 w 404"/>
                <a:gd name="T85" fmla="*/ 340 h 341"/>
                <a:gd name="T86" fmla="*/ 386 w 404"/>
                <a:gd name="T87" fmla="*/ 34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4" h="341">
                  <a:moveTo>
                    <a:pt x="386" y="340"/>
                  </a:moveTo>
                  <a:lnTo>
                    <a:pt x="402" y="341"/>
                  </a:lnTo>
                  <a:lnTo>
                    <a:pt x="401" y="318"/>
                  </a:lnTo>
                  <a:lnTo>
                    <a:pt x="402" y="229"/>
                  </a:lnTo>
                  <a:lnTo>
                    <a:pt x="404" y="145"/>
                  </a:lnTo>
                  <a:lnTo>
                    <a:pt x="402" y="103"/>
                  </a:lnTo>
                  <a:lnTo>
                    <a:pt x="404" y="39"/>
                  </a:lnTo>
                  <a:lnTo>
                    <a:pt x="402" y="0"/>
                  </a:lnTo>
                  <a:lnTo>
                    <a:pt x="385" y="3"/>
                  </a:lnTo>
                  <a:lnTo>
                    <a:pt x="294" y="3"/>
                  </a:lnTo>
                  <a:lnTo>
                    <a:pt x="285" y="24"/>
                  </a:lnTo>
                  <a:lnTo>
                    <a:pt x="262" y="33"/>
                  </a:lnTo>
                  <a:lnTo>
                    <a:pt x="260" y="49"/>
                  </a:lnTo>
                  <a:lnTo>
                    <a:pt x="246" y="58"/>
                  </a:lnTo>
                  <a:lnTo>
                    <a:pt x="246" y="80"/>
                  </a:lnTo>
                  <a:lnTo>
                    <a:pt x="223" y="83"/>
                  </a:lnTo>
                  <a:lnTo>
                    <a:pt x="217" y="99"/>
                  </a:lnTo>
                  <a:lnTo>
                    <a:pt x="201" y="101"/>
                  </a:lnTo>
                  <a:lnTo>
                    <a:pt x="189" y="99"/>
                  </a:lnTo>
                  <a:lnTo>
                    <a:pt x="178" y="110"/>
                  </a:lnTo>
                  <a:lnTo>
                    <a:pt x="164" y="112"/>
                  </a:lnTo>
                  <a:lnTo>
                    <a:pt x="153" y="124"/>
                  </a:lnTo>
                  <a:lnTo>
                    <a:pt x="141" y="126"/>
                  </a:lnTo>
                  <a:lnTo>
                    <a:pt x="137" y="144"/>
                  </a:lnTo>
                  <a:lnTo>
                    <a:pt x="118" y="174"/>
                  </a:lnTo>
                  <a:lnTo>
                    <a:pt x="112" y="194"/>
                  </a:lnTo>
                  <a:lnTo>
                    <a:pt x="93" y="201"/>
                  </a:lnTo>
                  <a:lnTo>
                    <a:pt x="80" y="211"/>
                  </a:lnTo>
                  <a:lnTo>
                    <a:pt x="86" y="226"/>
                  </a:lnTo>
                  <a:lnTo>
                    <a:pt x="78" y="236"/>
                  </a:lnTo>
                  <a:lnTo>
                    <a:pt x="61" y="238"/>
                  </a:lnTo>
                  <a:lnTo>
                    <a:pt x="48" y="245"/>
                  </a:lnTo>
                  <a:lnTo>
                    <a:pt x="39" y="258"/>
                  </a:lnTo>
                  <a:lnTo>
                    <a:pt x="18" y="268"/>
                  </a:lnTo>
                  <a:lnTo>
                    <a:pt x="23" y="284"/>
                  </a:lnTo>
                  <a:lnTo>
                    <a:pt x="2" y="299"/>
                  </a:lnTo>
                  <a:lnTo>
                    <a:pt x="4" y="318"/>
                  </a:lnTo>
                  <a:lnTo>
                    <a:pt x="0" y="340"/>
                  </a:lnTo>
                  <a:lnTo>
                    <a:pt x="39" y="338"/>
                  </a:lnTo>
                  <a:lnTo>
                    <a:pt x="107" y="341"/>
                  </a:lnTo>
                  <a:lnTo>
                    <a:pt x="312" y="340"/>
                  </a:lnTo>
                  <a:lnTo>
                    <a:pt x="386" y="340"/>
                  </a:lnTo>
                  <a:lnTo>
                    <a:pt x="386" y="340"/>
                  </a:lnTo>
                  <a:lnTo>
                    <a:pt x="386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3">
              <a:extLst>
                <a:ext uri="{FF2B5EF4-FFF2-40B4-BE49-F238E27FC236}">
                  <a16:creationId xmlns:a16="http://schemas.microsoft.com/office/drawing/2014/main" id="{BECB7143-25FC-0816-A560-7122CED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01865" y="10828232"/>
              <a:ext cx="756664" cy="686644"/>
            </a:xfrm>
            <a:custGeom>
              <a:avLst/>
              <a:gdLst>
                <a:gd name="T0" fmla="*/ 191 w 335"/>
                <a:gd name="T1" fmla="*/ 297 h 304"/>
                <a:gd name="T2" fmla="*/ 216 w 335"/>
                <a:gd name="T3" fmla="*/ 283 h 304"/>
                <a:gd name="T4" fmla="*/ 219 w 335"/>
                <a:gd name="T5" fmla="*/ 254 h 304"/>
                <a:gd name="T6" fmla="*/ 241 w 335"/>
                <a:gd name="T7" fmla="*/ 242 h 304"/>
                <a:gd name="T8" fmla="*/ 264 w 335"/>
                <a:gd name="T9" fmla="*/ 235 h 304"/>
                <a:gd name="T10" fmla="*/ 292 w 335"/>
                <a:gd name="T11" fmla="*/ 238 h 304"/>
                <a:gd name="T12" fmla="*/ 319 w 335"/>
                <a:gd name="T13" fmla="*/ 231 h 304"/>
                <a:gd name="T14" fmla="*/ 335 w 335"/>
                <a:gd name="T15" fmla="*/ 204 h 304"/>
                <a:gd name="T16" fmla="*/ 319 w 335"/>
                <a:gd name="T17" fmla="*/ 187 h 304"/>
                <a:gd name="T18" fmla="*/ 301 w 335"/>
                <a:gd name="T19" fmla="*/ 162 h 304"/>
                <a:gd name="T20" fmla="*/ 296 w 335"/>
                <a:gd name="T21" fmla="*/ 131 h 304"/>
                <a:gd name="T22" fmla="*/ 282 w 335"/>
                <a:gd name="T23" fmla="*/ 112 h 304"/>
                <a:gd name="T24" fmla="*/ 285 w 335"/>
                <a:gd name="T25" fmla="*/ 83 h 304"/>
                <a:gd name="T26" fmla="*/ 276 w 335"/>
                <a:gd name="T27" fmla="*/ 58 h 304"/>
                <a:gd name="T28" fmla="*/ 248 w 335"/>
                <a:gd name="T29" fmla="*/ 42 h 304"/>
                <a:gd name="T30" fmla="*/ 221 w 335"/>
                <a:gd name="T31" fmla="*/ 55 h 304"/>
                <a:gd name="T32" fmla="*/ 187 w 335"/>
                <a:gd name="T33" fmla="*/ 41 h 304"/>
                <a:gd name="T34" fmla="*/ 152 w 335"/>
                <a:gd name="T35" fmla="*/ 10 h 304"/>
                <a:gd name="T36" fmla="*/ 121 w 335"/>
                <a:gd name="T37" fmla="*/ 14 h 304"/>
                <a:gd name="T38" fmla="*/ 91 w 335"/>
                <a:gd name="T39" fmla="*/ 35 h 304"/>
                <a:gd name="T40" fmla="*/ 79 w 335"/>
                <a:gd name="T41" fmla="*/ 71 h 304"/>
                <a:gd name="T42" fmla="*/ 57 w 335"/>
                <a:gd name="T43" fmla="*/ 96 h 304"/>
                <a:gd name="T44" fmla="*/ 0 w 335"/>
                <a:gd name="T45" fmla="*/ 108 h 304"/>
                <a:gd name="T46" fmla="*/ 0 w 335"/>
                <a:gd name="T47" fmla="*/ 135 h 304"/>
                <a:gd name="T48" fmla="*/ 20 w 335"/>
                <a:gd name="T49" fmla="*/ 156 h 304"/>
                <a:gd name="T50" fmla="*/ 25 w 335"/>
                <a:gd name="T51" fmla="*/ 219 h 304"/>
                <a:gd name="T52" fmla="*/ 43 w 335"/>
                <a:gd name="T53" fmla="*/ 240 h 304"/>
                <a:gd name="T54" fmla="*/ 63 w 335"/>
                <a:gd name="T55" fmla="*/ 261 h 304"/>
                <a:gd name="T56" fmla="*/ 82 w 335"/>
                <a:gd name="T57" fmla="*/ 279 h 304"/>
                <a:gd name="T58" fmla="*/ 109 w 335"/>
                <a:gd name="T59" fmla="*/ 283 h 304"/>
                <a:gd name="T60" fmla="*/ 134 w 335"/>
                <a:gd name="T61" fmla="*/ 290 h 304"/>
                <a:gd name="T62" fmla="*/ 162 w 335"/>
                <a:gd name="T63" fmla="*/ 293 h 304"/>
                <a:gd name="T64" fmla="*/ 180 w 335"/>
                <a:gd name="T65" fmla="*/ 304 h 304"/>
                <a:gd name="T66" fmla="*/ 180 w 335"/>
                <a:gd name="T67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5" h="304">
                  <a:moveTo>
                    <a:pt x="180" y="304"/>
                  </a:moveTo>
                  <a:lnTo>
                    <a:pt x="191" y="297"/>
                  </a:lnTo>
                  <a:lnTo>
                    <a:pt x="202" y="288"/>
                  </a:lnTo>
                  <a:lnTo>
                    <a:pt x="216" y="283"/>
                  </a:lnTo>
                  <a:lnTo>
                    <a:pt x="218" y="267"/>
                  </a:lnTo>
                  <a:lnTo>
                    <a:pt x="219" y="254"/>
                  </a:lnTo>
                  <a:lnTo>
                    <a:pt x="234" y="251"/>
                  </a:lnTo>
                  <a:lnTo>
                    <a:pt x="241" y="242"/>
                  </a:lnTo>
                  <a:lnTo>
                    <a:pt x="251" y="236"/>
                  </a:lnTo>
                  <a:lnTo>
                    <a:pt x="264" y="235"/>
                  </a:lnTo>
                  <a:lnTo>
                    <a:pt x="280" y="236"/>
                  </a:lnTo>
                  <a:lnTo>
                    <a:pt x="292" y="238"/>
                  </a:lnTo>
                  <a:lnTo>
                    <a:pt x="307" y="236"/>
                  </a:lnTo>
                  <a:lnTo>
                    <a:pt x="319" y="231"/>
                  </a:lnTo>
                  <a:lnTo>
                    <a:pt x="330" y="224"/>
                  </a:lnTo>
                  <a:lnTo>
                    <a:pt x="335" y="204"/>
                  </a:lnTo>
                  <a:lnTo>
                    <a:pt x="324" y="197"/>
                  </a:lnTo>
                  <a:lnTo>
                    <a:pt x="319" y="187"/>
                  </a:lnTo>
                  <a:lnTo>
                    <a:pt x="307" y="172"/>
                  </a:lnTo>
                  <a:lnTo>
                    <a:pt x="301" y="162"/>
                  </a:lnTo>
                  <a:lnTo>
                    <a:pt x="301" y="146"/>
                  </a:lnTo>
                  <a:lnTo>
                    <a:pt x="296" y="131"/>
                  </a:lnTo>
                  <a:lnTo>
                    <a:pt x="291" y="122"/>
                  </a:lnTo>
                  <a:lnTo>
                    <a:pt x="282" y="112"/>
                  </a:lnTo>
                  <a:lnTo>
                    <a:pt x="283" y="96"/>
                  </a:lnTo>
                  <a:lnTo>
                    <a:pt x="285" y="83"/>
                  </a:lnTo>
                  <a:lnTo>
                    <a:pt x="283" y="69"/>
                  </a:lnTo>
                  <a:lnTo>
                    <a:pt x="276" y="58"/>
                  </a:lnTo>
                  <a:lnTo>
                    <a:pt x="264" y="51"/>
                  </a:lnTo>
                  <a:lnTo>
                    <a:pt x="248" y="42"/>
                  </a:lnTo>
                  <a:lnTo>
                    <a:pt x="232" y="48"/>
                  </a:lnTo>
                  <a:lnTo>
                    <a:pt x="221" y="55"/>
                  </a:lnTo>
                  <a:lnTo>
                    <a:pt x="205" y="57"/>
                  </a:lnTo>
                  <a:lnTo>
                    <a:pt x="187" y="41"/>
                  </a:lnTo>
                  <a:lnTo>
                    <a:pt x="169" y="23"/>
                  </a:lnTo>
                  <a:lnTo>
                    <a:pt x="152" y="10"/>
                  </a:lnTo>
                  <a:lnTo>
                    <a:pt x="137" y="0"/>
                  </a:lnTo>
                  <a:lnTo>
                    <a:pt x="121" y="14"/>
                  </a:lnTo>
                  <a:lnTo>
                    <a:pt x="114" y="26"/>
                  </a:lnTo>
                  <a:lnTo>
                    <a:pt x="91" y="35"/>
                  </a:lnTo>
                  <a:lnTo>
                    <a:pt x="91" y="58"/>
                  </a:lnTo>
                  <a:lnTo>
                    <a:pt x="79" y="71"/>
                  </a:lnTo>
                  <a:lnTo>
                    <a:pt x="64" y="85"/>
                  </a:lnTo>
                  <a:lnTo>
                    <a:pt x="57" y="96"/>
                  </a:lnTo>
                  <a:lnTo>
                    <a:pt x="11" y="98"/>
                  </a:lnTo>
                  <a:lnTo>
                    <a:pt x="0" y="108"/>
                  </a:lnTo>
                  <a:lnTo>
                    <a:pt x="11" y="122"/>
                  </a:lnTo>
                  <a:lnTo>
                    <a:pt x="0" y="135"/>
                  </a:lnTo>
                  <a:lnTo>
                    <a:pt x="9" y="146"/>
                  </a:lnTo>
                  <a:lnTo>
                    <a:pt x="20" y="156"/>
                  </a:lnTo>
                  <a:lnTo>
                    <a:pt x="20" y="208"/>
                  </a:lnTo>
                  <a:lnTo>
                    <a:pt x="25" y="219"/>
                  </a:lnTo>
                  <a:lnTo>
                    <a:pt x="38" y="226"/>
                  </a:lnTo>
                  <a:lnTo>
                    <a:pt x="43" y="240"/>
                  </a:lnTo>
                  <a:lnTo>
                    <a:pt x="50" y="254"/>
                  </a:lnTo>
                  <a:lnTo>
                    <a:pt x="63" y="261"/>
                  </a:lnTo>
                  <a:lnTo>
                    <a:pt x="73" y="272"/>
                  </a:lnTo>
                  <a:lnTo>
                    <a:pt x="82" y="279"/>
                  </a:lnTo>
                  <a:lnTo>
                    <a:pt x="95" y="284"/>
                  </a:lnTo>
                  <a:lnTo>
                    <a:pt x="109" y="283"/>
                  </a:lnTo>
                  <a:lnTo>
                    <a:pt x="120" y="292"/>
                  </a:lnTo>
                  <a:lnTo>
                    <a:pt x="134" y="290"/>
                  </a:lnTo>
                  <a:lnTo>
                    <a:pt x="150" y="288"/>
                  </a:lnTo>
                  <a:lnTo>
                    <a:pt x="162" y="293"/>
                  </a:lnTo>
                  <a:lnTo>
                    <a:pt x="175" y="297"/>
                  </a:lnTo>
                  <a:lnTo>
                    <a:pt x="180" y="304"/>
                  </a:lnTo>
                  <a:lnTo>
                    <a:pt x="180" y="304"/>
                  </a:lnTo>
                  <a:lnTo>
                    <a:pt x="180" y="3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4">
              <a:extLst>
                <a:ext uri="{FF2B5EF4-FFF2-40B4-BE49-F238E27FC236}">
                  <a16:creationId xmlns:a16="http://schemas.microsoft.com/office/drawing/2014/main" id="{98FDF233-F5AA-B0F4-4556-62C9A6938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74789" y="10722074"/>
              <a:ext cx="582744" cy="571451"/>
            </a:xfrm>
            <a:custGeom>
              <a:avLst/>
              <a:gdLst>
                <a:gd name="T0" fmla="*/ 166 w 258"/>
                <a:gd name="T1" fmla="*/ 251 h 253"/>
                <a:gd name="T2" fmla="*/ 176 w 258"/>
                <a:gd name="T3" fmla="*/ 242 h 253"/>
                <a:gd name="T4" fmla="*/ 184 w 258"/>
                <a:gd name="T5" fmla="*/ 232 h 253"/>
                <a:gd name="T6" fmla="*/ 185 w 258"/>
                <a:gd name="T7" fmla="*/ 219 h 253"/>
                <a:gd name="T8" fmla="*/ 200 w 258"/>
                <a:gd name="T9" fmla="*/ 207 h 253"/>
                <a:gd name="T10" fmla="*/ 212 w 258"/>
                <a:gd name="T11" fmla="*/ 193 h 253"/>
                <a:gd name="T12" fmla="*/ 223 w 258"/>
                <a:gd name="T13" fmla="*/ 182 h 253"/>
                <a:gd name="T14" fmla="*/ 233 w 258"/>
                <a:gd name="T15" fmla="*/ 127 h 253"/>
                <a:gd name="T16" fmla="*/ 258 w 258"/>
                <a:gd name="T17" fmla="*/ 125 h 253"/>
                <a:gd name="T18" fmla="*/ 251 w 258"/>
                <a:gd name="T19" fmla="*/ 114 h 253"/>
                <a:gd name="T20" fmla="*/ 239 w 258"/>
                <a:gd name="T21" fmla="*/ 105 h 253"/>
                <a:gd name="T22" fmla="*/ 226 w 258"/>
                <a:gd name="T23" fmla="*/ 104 h 253"/>
                <a:gd name="T24" fmla="*/ 221 w 258"/>
                <a:gd name="T25" fmla="*/ 91 h 253"/>
                <a:gd name="T26" fmla="*/ 216 w 258"/>
                <a:gd name="T27" fmla="*/ 77 h 253"/>
                <a:gd name="T28" fmla="*/ 212 w 258"/>
                <a:gd name="T29" fmla="*/ 61 h 253"/>
                <a:gd name="T30" fmla="*/ 203 w 258"/>
                <a:gd name="T31" fmla="*/ 50 h 253"/>
                <a:gd name="T32" fmla="*/ 194 w 258"/>
                <a:gd name="T33" fmla="*/ 41 h 253"/>
                <a:gd name="T34" fmla="*/ 157 w 258"/>
                <a:gd name="T35" fmla="*/ 40 h 253"/>
                <a:gd name="T36" fmla="*/ 136 w 258"/>
                <a:gd name="T37" fmla="*/ 25 h 253"/>
                <a:gd name="T38" fmla="*/ 128 w 258"/>
                <a:gd name="T39" fmla="*/ 4 h 253"/>
                <a:gd name="T40" fmla="*/ 105 w 258"/>
                <a:gd name="T41" fmla="*/ 6 h 253"/>
                <a:gd name="T42" fmla="*/ 73 w 258"/>
                <a:gd name="T43" fmla="*/ 0 h 253"/>
                <a:gd name="T44" fmla="*/ 48 w 258"/>
                <a:gd name="T45" fmla="*/ 0 h 253"/>
                <a:gd name="T46" fmla="*/ 14 w 258"/>
                <a:gd name="T47" fmla="*/ 4 h 253"/>
                <a:gd name="T48" fmla="*/ 14 w 258"/>
                <a:gd name="T49" fmla="*/ 29 h 253"/>
                <a:gd name="T50" fmla="*/ 14 w 258"/>
                <a:gd name="T51" fmla="*/ 43 h 253"/>
                <a:gd name="T52" fmla="*/ 14 w 258"/>
                <a:gd name="T53" fmla="*/ 59 h 253"/>
                <a:gd name="T54" fmla="*/ 14 w 258"/>
                <a:gd name="T55" fmla="*/ 95 h 253"/>
                <a:gd name="T56" fmla="*/ 2 w 258"/>
                <a:gd name="T57" fmla="*/ 105 h 253"/>
                <a:gd name="T58" fmla="*/ 0 w 258"/>
                <a:gd name="T59" fmla="*/ 125 h 253"/>
                <a:gd name="T60" fmla="*/ 4 w 258"/>
                <a:gd name="T61" fmla="*/ 153 h 253"/>
                <a:gd name="T62" fmla="*/ 13 w 258"/>
                <a:gd name="T63" fmla="*/ 184 h 253"/>
                <a:gd name="T64" fmla="*/ 13 w 258"/>
                <a:gd name="T65" fmla="*/ 207 h 253"/>
                <a:gd name="T66" fmla="*/ 11 w 258"/>
                <a:gd name="T67" fmla="*/ 250 h 253"/>
                <a:gd name="T68" fmla="*/ 68 w 258"/>
                <a:gd name="T69" fmla="*/ 253 h 253"/>
                <a:gd name="T70" fmla="*/ 123 w 258"/>
                <a:gd name="T71" fmla="*/ 253 h 253"/>
                <a:gd name="T72" fmla="*/ 166 w 258"/>
                <a:gd name="T73" fmla="*/ 251 h 253"/>
                <a:gd name="T74" fmla="*/ 166 w 258"/>
                <a:gd name="T75" fmla="*/ 251 h 253"/>
                <a:gd name="T76" fmla="*/ 166 w 258"/>
                <a:gd name="T77" fmla="*/ 25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8" h="253">
                  <a:moveTo>
                    <a:pt x="166" y="251"/>
                  </a:moveTo>
                  <a:lnTo>
                    <a:pt x="176" y="242"/>
                  </a:lnTo>
                  <a:lnTo>
                    <a:pt x="184" y="232"/>
                  </a:lnTo>
                  <a:lnTo>
                    <a:pt x="185" y="219"/>
                  </a:lnTo>
                  <a:lnTo>
                    <a:pt x="200" y="207"/>
                  </a:lnTo>
                  <a:lnTo>
                    <a:pt x="212" y="193"/>
                  </a:lnTo>
                  <a:lnTo>
                    <a:pt x="223" y="182"/>
                  </a:lnTo>
                  <a:lnTo>
                    <a:pt x="233" y="127"/>
                  </a:lnTo>
                  <a:lnTo>
                    <a:pt x="258" y="125"/>
                  </a:lnTo>
                  <a:lnTo>
                    <a:pt x="251" y="114"/>
                  </a:lnTo>
                  <a:lnTo>
                    <a:pt x="239" y="105"/>
                  </a:lnTo>
                  <a:lnTo>
                    <a:pt x="226" y="104"/>
                  </a:lnTo>
                  <a:lnTo>
                    <a:pt x="221" y="91"/>
                  </a:lnTo>
                  <a:lnTo>
                    <a:pt x="216" y="77"/>
                  </a:lnTo>
                  <a:lnTo>
                    <a:pt x="212" y="61"/>
                  </a:lnTo>
                  <a:lnTo>
                    <a:pt x="203" y="50"/>
                  </a:lnTo>
                  <a:lnTo>
                    <a:pt x="194" y="41"/>
                  </a:lnTo>
                  <a:lnTo>
                    <a:pt x="157" y="40"/>
                  </a:lnTo>
                  <a:lnTo>
                    <a:pt x="136" y="25"/>
                  </a:lnTo>
                  <a:lnTo>
                    <a:pt x="128" y="4"/>
                  </a:lnTo>
                  <a:lnTo>
                    <a:pt x="105" y="6"/>
                  </a:lnTo>
                  <a:lnTo>
                    <a:pt x="73" y="0"/>
                  </a:lnTo>
                  <a:lnTo>
                    <a:pt x="48" y="0"/>
                  </a:lnTo>
                  <a:lnTo>
                    <a:pt x="14" y="4"/>
                  </a:lnTo>
                  <a:lnTo>
                    <a:pt x="14" y="29"/>
                  </a:lnTo>
                  <a:lnTo>
                    <a:pt x="14" y="43"/>
                  </a:lnTo>
                  <a:lnTo>
                    <a:pt x="14" y="59"/>
                  </a:lnTo>
                  <a:lnTo>
                    <a:pt x="14" y="95"/>
                  </a:lnTo>
                  <a:lnTo>
                    <a:pt x="2" y="105"/>
                  </a:lnTo>
                  <a:lnTo>
                    <a:pt x="0" y="125"/>
                  </a:lnTo>
                  <a:lnTo>
                    <a:pt x="4" y="153"/>
                  </a:lnTo>
                  <a:lnTo>
                    <a:pt x="13" y="184"/>
                  </a:lnTo>
                  <a:lnTo>
                    <a:pt x="13" y="207"/>
                  </a:lnTo>
                  <a:lnTo>
                    <a:pt x="11" y="250"/>
                  </a:lnTo>
                  <a:lnTo>
                    <a:pt x="68" y="253"/>
                  </a:lnTo>
                  <a:lnTo>
                    <a:pt x="123" y="253"/>
                  </a:lnTo>
                  <a:lnTo>
                    <a:pt x="166" y="251"/>
                  </a:lnTo>
                  <a:lnTo>
                    <a:pt x="166" y="251"/>
                  </a:lnTo>
                  <a:lnTo>
                    <a:pt x="16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">
              <a:extLst>
                <a:ext uri="{FF2B5EF4-FFF2-40B4-BE49-F238E27FC236}">
                  <a16:creationId xmlns:a16="http://schemas.microsoft.com/office/drawing/2014/main" id="{79344180-0169-7AEA-6D13-C4DA6956FC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46042" y="11828836"/>
              <a:ext cx="783769" cy="912514"/>
            </a:xfrm>
            <a:custGeom>
              <a:avLst/>
              <a:gdLst>
                <a:gd name="T0" fmla="*/ 312 w 347"/>
                <a:gd name="T1" fmla="*/ 404 h 404"/>
                <a:gd name="T2" fmla="*/ 308 w 347"/>
                <a:gd name="T3" fmla="*/ 386 h 404"/>
                <a:gd name="T4" fmla="*/ 296 w 347"/>
                <a:gd name="T5" fmla="*/ 379 h 404"/>
                <a:gd name="T6" fmla="*/ 280 w 347"/>
                <a:gd name="T7" fmla="*/ 374 h 404"/>
                <a:gd name="T8" fmla="*/ 262 w 347"/>
                <a:gd name="T9" fmla="*/ 368 h 404"/>
                <a:gd name="T10" fmla="*/ 257 w 347"/>
                <a:gd name="T11" fmla="*/ 354 h 404"/>
                <a:gd name="T12" fmla="*/ 244 w 347"/>
                <a:gd name="T13" fmla="*/ 352 h 404"/>
                <a:gd name="T14" fmla="*/ 232 w 347"/>
                <a:gd name="T15" fmla="*/ 342 h 404"/>
                <a:gd name="T16" fmla="*/ 221 w 347"/>
                <a:gd name="T17" fmla="*/ 327 h 404"/>
                <a:gd name="T18" fmla="*/ 210 w 347"/>
                <a:gd name="T19" fmla="*/ 304 h 404"/>
                <a:gd name="T20" fmla="*/ 216 w 347"/>
                <a:gd name="T21" fmla="*/ 288 h 404"/>
                <a:gd name="T22" fmla="*/ 230 w 347"/>
                <a:gd name="T23" fmla="*/ 286 h 404"/>
                <a:gd name="T24" fmla="*/ 228 w 347"/>
                <a:gd name="T25" fmla="*/ 267 h 404"/>
                <a:gd name="T26" fmla="*/ 237 w 347"/>
                <a:gd name="T27" fmla="*/ 251 h 404"/>
                <a:gd name="T28" fmla="*/ 235 w 347"/>
                <a:gd name="T29" fmla="*/ 235 h 404"/>
                <a:gd name="T30" fmla="*/ 248 w 347"/>
                <a:gd name="T31" fmla="*/ 237 h 404"/>
                <a:gd name="T32" fmla="*/ 264 w 347"/>
                <a:gd name="T33" fmla="*/ 222 h 404"/>
                <a:gd name="T34" fmla="*/ 278 w 347"/>
                <a:gd name="T35" fmla="*/ 228 h 404"/>
                <a:gd name="T36" fmla="*/ 292 w 347"/>
                <a:gd name="T37" fmla="*/ 222 h 404"/>
                <a:gd name="T38" fmla="*/ 303 w 347"/>
                <a:gd name="T39" fmla="*/ 213 h 404"/>
                <a:gd name="T40" fmla="*/ 314 w 347"/>
                <a:gd name="T41" fmla="*/ 206 h 404"/>
                <a:gd name="T42" fmla="*/ 308 w 347"/>
                <a:gd name="T43" fmla="*/ 192 h 404"/>
                <a:gd name="T44" fmla="*/ 301 w 347"/>
                <a:gd name="T45" fmla="*/ 176 h 404"/>
                <a:gd name="T46" fmla="*/ 280 w 347"/>
                <a:gd name="T47" fmla="*/ 173 h 404"/>
                <a:gd name="T48" fmla="*/ 267 w 347"/>
                <a:gd name="T49" fmla="*/ 165 h 404"/>
                <a:gd name="T50" fmla="*/ 253 w 347"/>
                <a:gd name="T51" fmla="*/ 165 h 404"/>
                <a:gd name="T52" fmla="*/ 246 w 347"/>
                <a:gd name="T53" fmla="*/ 155 h 404"/>
                <a:gd name="T54" fmla="*/ 241 w 347"/>
                <a:gd name="T55" fmla="*/ 142 h 404"/>
                <a:gd name="T56" fmla="*/ 246 w 347"/>
                <a:gd name="T57" fmla="*/ 126 h 404"/>
                <a:gd name="T58" fmla="*/ 251 w 347"/>
                <a:gd name="T59" fmla="*/ 114 h 404"/>
                <a:gd name="T60" fmla="*/ 242 w 347"/>
                <a:gd name="T61" fmla="*/ 100 h 404"/>
                <a:gd name="T62" fmla="*/ 237 w 347"/>
                <a:gd name="T63" fmla="*/ 89 h 404"/>
                <a:gd name="T64" fmla="*/ 235 w 347"/>
                <a:gd name="T65" fmla="*/ 76 h 404"/>
                <a:gd name="T66" fmla="*/ 228 w 347"/>
                <a:gd name="T67" fmla="*/ 62 h 404"/>
                <a:gd name="T68" fmla="*/ 217 w 347"/>
                <a:gd name="T69" fmla="*/ 48 h 404"/>
                <a:gd name="T70" fmla="*/ 212 w 347"/>
                <a:gd name="T71" fmla="*/ 37 h 404"/>
                <a:gd name="T72" fmla="*/ 200 w 347"/>
                <a:gd name="T73" fmla="*/ 30 h 404"/>
                <a:gd name="T74" fmla="*/ 191 w 347"/>
                <a:gd name="T75" fmla="*/ 16 h 404"/>
                <a:gd name="T76" fmla="*/ 178 w 347"/>
                <a:gd name="T77" fmla="*/ 18 h 404"/>
                <a:gd name="T78" fmla="*/ 159 w 347"/>
                <a:gd name="T79" fmla="*/ 18 h 404"/>
                <a:gd name="T80" fmla="*/ 150 w 347"/>
                <a:gd name="T81" fmla="*/ 11 h 404"/>
                <a:gd name="T82" fmla="*/ 139 w 347"/>
                <a:gd name="T83" fmla="*/ 0 h 404"/>
                <a:gd name="T84" fmla="*/ 134 w 347"/>
                <a:gd name="T85" fmla="*/ 35 h 404"/>
                <a:gd name="T86" fmla="*/ 57 w 347"/>
                <a:gd name="T87" fmla="*/ 32 h 404"/>
                <a:gd name="T88" fmla="*/ 6 w 347"/>
                <a:gd name="T89" fmla="*/ 32 h 404"/>
                <a:gd name="T90" fmla="*/ 4 w 347"/>
                <a:gd name="T91" fmla="*/ 126 h 404"/>
                <a:gd name="T92" fmla="*/ 2 w 347"/>
                <a:gd name="T93" fmla="*/ 235 h 404"/>
                <a:gd name="T94" fmla="*/ 6 w 347"/>
                <a:gd name="T95" fmla="*/ 265 h 404"/>
                <a:gd name="T96" fmla="*/ 4 w 347"/>
                <a:gd name="T97" fmla="*/ 308 h 404"/>
                <a:gd name="T98" fmla="*/ 0 w 347"/>
                <a:gd name="T99" fmla="*/ 384 h 404"/>
                <a:gd name="T100" fmla="*/ 61 w 347"/>
                <a:gd name="T101" fmla="*/ 388 h 404"/>
                <a:gd name="T102" fmla="*/ 312 w 347"/>
                <a:gd name="T103" fmla="*/ 404 h 404"/>
                <a:gd name="T104" fmla="*/ 312 w 347"/>
                <a:gd name="T105" fmla="*/ 404 h 404"/>
                <a:gd name="T106" fmla="*/ 312 w 347"/>
                <a:gd name="T107" fmla="*/ 404 h 404"/>
                <a:gd name="T108" fmla="*/ 347 w 347"/>
                <a:gd name="T109" fmla="*/ 402 h 404"/>
                <a:gd name="T110" fmla="*/ 333 w 347"/>
                <a:gd name="T111" fmla="*/ 397 h 404"/>
                <a:gd name="T112" fmla="*/ 347 w 347"/>
                <a:gd name="T113" fmla="*/ 402 h 404"/>
                <a:gd name="T114" fmla="*/ 347 w 347"/>
                <a:gd name="T115" fmla="*/ 402 h 404"/>
                <a:gd name="T116" fmla="*/ 347 w 347"/>
                <a:gd name="T117" fmla="*/ 402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7" h="404">
                  <a:moveTo>
                    <a:pt x="312" y="404"/>
                  </a:moveTo>
                  <a:lnTo>
                    <a:pt x="308" y="386"/>
                  </a:lnTo>
                  <a:lnTo>
                    <a:pt x="296" y="379"/>
                  </a:lnTo>
                  <a:lnTo>
                    <a:pt x="280" y="374"/>
                  </a:lnTo>
                  <a:lnTo>
                    <a:pt x="262" y="368"/>
                  </a:lnTo>
                  <a:lnTo>
                    <a:pt x="257" y="354"/>
                  </a:lnTo>
                  <a:lnTo>
                    <a:pt x="244" y="352"/>
                  </a:lnTo>
                  <a:lnTo>
                    <a:pt x="232" y="342"/>
                  </a:lnTo>
                  <a:lnTo>
                    <a:pt x="221" y="327"/>
                  </a:lnTo>
                  <a:lnTo>
                    <a:pt x="210" y="304"/>
                  </a:lnTo>
                  <a:lnTo>
                    <a:pt x="216" y="288"/>
                  </a:lnTo>
                  <a:lnTo>
                    <a:pt x="230" y="286"/>
                  </a:lnTo>
                  <a:lnTo>
                    <a:pt x="228" y="267"/>
                  </a:lnTo>
                  <a:lnTo>
                    <a:pt x="237" y="251"/>
                  </a:lnTo>
                  <a:lnTo>
                    <a:pt x="235" y="235"/>
                  </a:lnTo>
                  <a:lnTo>
                    <a:pt x="248" y="237"/>
                  </a:lnTo>
                  <a:lnTo>
                    <a:pt x="264" y="222"/>
                  </a:lnTo>
                  <a:lnTo>
                    <a:pt x="278" y="228"/>
                  </a:lnTo>
                  <a:lnTo>
                    <a:pt x="292" y="222"/>
                  </a:lnTo>
                  <a:lnTo>
                    <a:pt x="303" y="213"/>
                  </a:lnTo>
                  <a:lnTo>
                    <a:pt x="314" y="206"/>
                  </a:lnTo>
                  <a:lnTo>
                    <a:pt x="308" y="192"/>
                  </a:lnTo>
                  <a:lnTo>
                    <a:pt x="301" y="176"/>
                  </a:lnTo>
                  <a:lnTo>
                    <a:pt x="280" y="173"/>
                  </a:lnTo>
                  <a:lnTo>
                    <a:pt x="267" y="165"/>
                  </a:lnTo>
                  <a:lnTo>
                    <a:pt x="253" y="165"/>
                  </a:lnTo>
                  <a:lnTo>
                    <a:pt x="246" y="155"/>
                  </a:lnTo>
                  <a:lnTo>
                    <a:pt x="241" y="142"/>
                  </a:lnTo>
                  <a:lnTo>
                    <a:pt x="246" y="126"/>
                  </a:lnTo>
                  <a:lnTo>
                    <a:pt x="251" y="114"/>
                  </a:lnTo>
                  <a:lnTo>
                    <a:pt x="242" y="100"/>
                  </a:lnTo>
                  <a:lnTo>
                    <a:pt x="237" y="89"/>
                  </a:lnTo>
                  <a:lnTo>
                    <a:pt x="235" y="76"/>
                  </a:lnTo>
                  <a:lnTo>
                    <a:pt x="228" y="62"/>
                  </a:lnTo>
                  <a:lnTo>
                    <a:pt x="217" y="48"/>
                  </a:lnTo>
                  <a:lnTo>
                    <a:pt x="212" y="37"/>
                  </a:lnTo>
                  <a:lnTo>
                    <a:pt x="200" y="30"/>
                  </a:lnTo>
                  <a:lnTo>
                    <a:pt x="191" y="16"/>
                  </a:lnTo>
                  <a:lnTo>
                    <a:pt x="178" y="18"/>
                  </a:lnTo>
                  <a:lnTo>
                    <a:pt x="159" y="18"/>
                  </a:lnTo>
                  <a:lnTo>
                    <a:pt x="150" y="11"/>
                  </a:lnTo>
                  <a:lnTo>
                    <a:pt x="139" y="0"/>
                  </a:lnTo>
                  <a:lnTo>
                    <a:pt x="134" y="35"/>
                  </a:lnTo>
                  <a:lnTo>
                    <a:pt x="57" y="32"/>
                  </a:lnTo>
                  <a:lnTo>
                    <a:pt x="6" y="32"/>
                  </a:lnTo>
                  <a:lnTo>
                    <a:pt x="4" y="126"/>
                  </a:lnTo>
                  <a:lnTo>
                    <a:pt x="2" y="235"/>
                  </a:lnTo>
                  <a:lnTo>
                    <a:pt x="6" y="265"/>
                  </a:lnTo>
                  <a:lnTo>
                    <a:pt x="4" y="308"/>
                  </a:lnTo>
                  <a:lnTo>
                    <a:pt x="0" y="384"/>
                  </a:lnTo>
                  <a:lnTo>
                    <a:pt x="61" y="388"/>
                  </a:lnTo>
                  <a:lnTo>
                    <a:pt x="312" y="404"/>
                  </a:lnTo>
                  <a:lnTo>
                    <a:pt x="312" y="404"/>
                  </a:lnTo>
                  <a:lnTo>
                    <a:pt x="312" y="404"/>
                  </a:lnTo>
                  <a:close/>
                  <a:moveTo>
                    <a:pt x="347" y="402"/>
                  </a:moveTo>
                  <a:lnTo>
                    <a:pt x="333" y="397"/>
                  </a:lnTo>
                  <a:lnTo>
                    <a:pt x="347" y="402"/>
                  </a:lnTo>
                  <a:lnTo>
                    <a:pt x="347" y="402"/>
                  </a:lnTo>
                  <a:lnTo>
                    <a:pt x="347" y="4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">
              <a:extLst>
                <a:ext uri="{FF2B5EF4-FFF2-40B4-BE49-F238E27FC236}">
                  <a16:creationId xmlns:a16="http://schemas.microsoft.com/office/drawing/2014/main" id="{E5D87486-8026-8141-2DFA-DA61ABEC30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30625" y="11575862"/>
              <a:ext cx="1005121" cy="1258095"/>
            </a:xfrm>
            <a:custGeom>
              <a:avLst/>
              <a:gdLst>
                <a:gd name="T0" fmla="*/ 445 w 445"/>
                <a:gd name="T1" fmla="*/ 557 h 557"/>
                <a:gd name="T2" fmla="*/ 441 w 445"/>
                <a:gd name="T3" fmla="*/ 523 h 557"/>
                <a:gd name="T4" fmla="*/ 434 w 445"/>
                <a:gd name="T5" fmla="*/ 489 h 557"/>
                <a:gd name="T6" fmla="*/ 434 w 445"/>
                <a:gd name="T7" fmla="*/ 455 h 557"/>
                <a:gd name="T8" fmla="*/ 429 w 445"/>
                <a:gd name="T9" fmla="*/ 441 h 557"/>
                <a:gd name="T10" fmla="*/ 441 w 445"/>
                <a:gd name="T11" fmla="*/ 429 h 557"/>
                <a:gd name="T12" fmla="*/ 425 w 445"/>
                <a:gd name="T13" fmla="*/ 418 h 557"/>
                <a:gd name="T14" fmla="*/ 423 w 445"/>
                <a:gd name="T15" fmla="*/ 334 h 557"/>
                <a:gd name="T16" fmla="*/ 379 w 445"/>
                <a:gd name="T17" fmla="*/ 334 h 557"/>
                <a:gd name="T18" fmla="*/ 379 w 445"/>
                <a:gd name="T19" fmla="*/ 224 h 557"/>
                <a:gd name="T20" fmla="*/ 381 w 445"/>
                <a:gd name="T21" fmla="*/ 203 h 557"/>
                <a:gd name="T22" fmla="*/ 356 w 445"/>
                <a:gd name="T23" fmla="*/ 203 h 557"/>
                <a:gd name="T24" fmla="*/ 341 w 445"/>
                <a:gd name="T25" fmla="*/ 181 h 557"/>
                <a:gd name="T26" fmla="*/ 331 w 445"/>
                <a:gd name="T27" fmla="*/ 167 h 557"/>
                <a:gd name="T28" fmla="*/ 313 w 445"/>
                <a:gd name="T29" fmla="*/ 158 h 557"/>
                <a:gd name="T30" fmla="*/ 304 w 445"/>
                <a:gd name="T31" fmla="*/ 155 h 557"/>
                <a:gd name="T32" fmla="*/ 277 w 445"/>
                <a:gd name="T33" fmla="*/ 103 h 557"/>
                <a:gd name="T34" fmla="*/ 270 w 445"/>
                <a:gd name="T35" fmla="*/ 85 h 557"/>
                <a:gd name="T36" fmla="*/ 233 w 445"/>
                <a:gd name="T37" fmla="*/ 0 h 557"/>
                <a:gd name="T38" fmla="*/ 183 w 445"/>
                <a:gd name="T39" fmla="*/ 0 h 557"/>
                <a:gd name="T40" fmla="*/ 0 w 445"/>
                <a:gd name="T41" fmla="*/ 3 h 557"/>
                <a:gd name="T42" fmla="*/ 1 w 445"/>
                <a:gd name="T43" fmla="*/ 169 h 557"/>
                <a:gd name="T44" fmla="*/ 0 w 445"/>
                <a:gd name="T45" fmla="*/ 233 h 557"/>
                <a:gd name="T46" fmla="*/ 1 w 445"/>
                <a:gd name="T47" fmla="*/ 295 h 557"/>
                <a:gd name="T48" fmla="*/ 101 w 445"/>
                <a:gd name="T49" fmla="*/ 325 h 557"/>
                <a:gd name="T50" fmla="*/ 106 w 445"/>
                <a:gd name="T51" fmla="*/ 343 h 557"/>
                <a:gd name="T52" fmla="*/ 110 w 445"/>
                <a:gd name="T53" fmla="*/ 356 h 557"/>
                <a:gd name="T54" fmla="*/ 112 w 445"/>
                <a:gd name="T55" fmla="*/ 375 h 557"/>
                <a:gd name="T56" fmla="*/ 124 w 445"/>
                <a:gd name="T57" fmla="*/ 381 h 557"/>
                <a:gd name="T58" fmla="*/ 131 w 445"/>
                <a:gd name="T59" fmla="*/ 391 h 557"/>
                <a:gd name="T60" fmla="*/ 142 w 445"/>
                <a:gd name="T61" fmla="*/ 409 h 557"/>
                <a:gd name="T62" fmla="*/ 163 w 445"/>
                <a:gd name="T63" fmla="*/ 418 h 557"/>
                <a:gd name="T64" fmla="*/ 183 w 445"/>
                <a:gd name="T65" fmla="*/ 418 h 557"/>
                <a:gd name="T66" fmla="*/ 210 w 445"/>
                <a:gd name="T67" fmla="*/ 420 h 557"/>
                <a:gd name="T68" fmla="*/ 226 w 445"/>
                <a:gd name="T69" fmla="*/ 420 h 557"/>
                <a:gd name="T70" fmla="*/ 238 w 445"/>
                <a:gd name="T71" fmla="*/ 427 h 557"/>
                <a:gd name="T72" fmla="*/ 252 w 445"/>
                <a:gd name="T73" fmla="*/ 429 h 557"/>
                <a:gd name="T74" fmla="*/ 268 w 445"/>
                <a:gd name="T75" fmla="*/ 430 h 557"/>
                <a:gd name="T76" fmla="*/ 284 w 445"/>
                <a:gd name="T77" fmla="*/ 432 h 557"/>
                <a:gd name="T78" fmla="*/ 306 w 445"/>
                <a:gd name="T79" fmla="*/ 443 h 557"/>
                <a:gd name="T80" fmla="*/ 315 w 445"/>
                <a:gd name="T81" fmla="*/ 455 h 557"/>
                <a:gd name="T82" fmla="*/ 309 w 445"/>
                <a:gd name="T83" fmla="*/ 468 h 557"/>
                <a:gd name="T84" fmla="*/ 315 w 445"/>
                <a:gd name="T85" fmla="*/ 486 h 557"/>
                <a:gd name="T86" fmla="*/ 313 w 445"/>
                <a:gd name="T87" fmla="*/ 546 h 557"/>
                <a:gd name="T88" fmla="*/ 389 w 445"/>
                <a:gd name="T89" fmla="*/ 553 h 557"/>
                <a:gd name="T90" fmla="*/ 445 w 445"/>
                <a:gd name="T91" fmla="*/ 557 h 557"/>
                <a:gd name="T92" fmla="*/ 445 w 445"/>
                <a:gd name="T93" fmla="*/ 557 h 557"/>
                <a:gd name="T94" fmla="*/ 445 w 445"/>
                <a:gd name="T95" fmla="*/ 557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5" h="557">
                  <a:moveTo>
                    <a:pt x="445" y="557"/>
                  </a:moveTo>
                  <a:lnTo>
                    <a:pt x="441" y="523"/>
                  </a:lnTo>
                  <a:lnTo>
                    <a:pt x="434" y="489"/>
                  </a:lnTo>
                  <a:lnTo>
                    <a:pt x="434" y="455"/>
                  </a:lnTo>
                  <a:lnTo>
                    <a:pt x="429" y="441"/>
                  </a:lnTo>
                  <a:lnTo>
                    <a:pt x="441" y="429"/>
                  </a:lnTo>
                  <a:lnTo>
                    <a:pt x="425" y="418"/>
                  </a:lnTo>
                  <a:lnTo>
                    <a:pt x="423" y="334"/>
                  </a:lnTo>
                  <a:lnTo>
                    <a:pt x="379" y="334"/>
                  </a:lnTo>
                  <a:lnTo>
                    <a:pt x="379" y="224"/>
                  </a:lnTo>
                  <a:lnTo>
                    <a:pt x="381" y="203"/>
                  </a:lnTo>
                  <a:lnTo>
                    <a:pt x="356" y="203"/>
                  </a:lnTo>
                  <a:lnTo>
                    <a:pt x="341" y="181"/>
                  </a:lnTo>
                  <a:lnTo>
                    <a:pt x="331" y="167"/>
                  </a:lnTo>
                  <a:lnTo>
                    <a:pt x="313" y="158"/>
                  </a:lnTo>
                  <a:lnTo>
                    <a:pt x="304" y="155"/>
                  </a:lnTo>
                  <a:lnTo>
                    <a:pt x="277" y="103"/>
                  </a:lnTo>
                  <a:lnTo>
                    <a:pt x="270" y="85"/>
                  </a:lnTo>
                  <a:lnTo>
                    <a:pt x="233" y="0"/>
                  </a:lnTo>
                  <a:lnTo>
                    <a:pt x="183" y="0"/>
                  </a:lnTo>
                  <a:lnTo>
                    <a:pt x="0" y="3"/>
                  </a:lnTo>
                  <a:lnTo>
                    <a:pt x="1" y="169"/>
                  </a:lnTo>
                  <a:lnTo>
                    <a:pt x="0" y="233"/>
                  </a:lnTo>
                  <a:lnTo>
                    <a:pt x="1" y="295"/>
                  </a:lnTo>
                  <a:lnTo>
                    <a:pt x="101" y="325"/>
                  </a:lnTo>
                  <a:lnTo>
                    <a:pt x="106" y="343"/>
                  </a:lnTo>
                  <a:lnTo>
                    <a:pt x="110" y="356"/>
                  </a:lnTo>
                  <a:lnTo>
                    <a:pt x="112" y="375"/>
                  </a:lnTo>
                  <a:lnTo>
                    <a:pt x="124" y="381"/>
                  </a:lnTo>
                  <a:lnTo>
                    <a:pt x="131" y="391"/>
                  </a:lnTo>
                  <a:lnTo>
                    <a:pt x="142" y="409"/>
                  </a:lnTo>
                  <a:lnTo>
                    <a:pt x="163" y="418"/>
                  </a:lnTo>
                  <a:lnTo>
                    <a:pt x="183" y="418"/>
                  </a:lnTo>
                  <a:lnTo>
                    <a:pt x="210" y="420"/>
                  </a:lnTo>
                  <a:lnTo>
                    <a:pt x="226" y="420"/>
                  </a:lnTo>
                  <a:lnTo>
                    <a:pt x="238" y="427"/>
                  </a:lnTo>
                  <a:lnTo>
                    <a:pt x="252" y="429"/>
                  </a:lnTo>
                  <a:lnTo>
                    <a:pt x="268" y="430"/>
                  </a:lnTo>
                  <a:lnTo>
                    <a:pt x="284" y="432"/>
                  </a:lnTo>
                  <a:lnTo>
                    <a:pt x="306" y="443"/>
                  </a:lnTo>
                  <a:lnTo>
                    <a:pt x="315" y="455"/>
                  </a:lnTo>
                  <a:lnTo>
                    <a:pt x="309" y="468"/>
                  </a:lnTo>
                  <a:lnTo>
                    <a:pt x="315" y="486"/>
                  </a:lnTo>
                  <a:lnTo>
                    <a:pt x="313" y="546"/>
                  </a:lnTo>
                  <a:lnTo>
                    <a:pt x="389" y="553"/>
                  </a:lnTo>
                  <a:lnTo>
                    <a:pt x="445" y="557"/>
                  </a:lnTo>
                  <a:lnTo>
                    <a:pt x="445" y="557"/>
                  </a:lnTo>
                  <a:lnTo>
                    <a:pt x="445" y="5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7">
              <a:extLst>
                <a:ext uri="{FF2B5EF4-FFF2-40B4-BE49-F238E27FC236}">
                  <a16:creationId xmlns:a16="http://schemas.microsoft.com/office/drawing/2014/main" id="{81CCD573-D6F2-B99F-F8FB-1D47D70A16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29026" y="11817542"/>
              <a:ext cx="892186" cy="819908"/>
            </a:xfrm>
            <a:custGeom>
              <a:avLst/>
              <a:gdLst>
                <a:gd name="T0" fmla="*/ 388 w 395"/>
                <a:gd name="T1" fmla="*/ 363 h 363"/>
                <a:gd name="T2" fmla="*/ 391 w 395"/>
                <a:gd name="T3" fmla="*/ 259 h 363"/>
                <a:gd name="T4" fmla="*/ 391 w 395"/>
                <a:gd name="T5" fmla="*/ 129 h 363"/>
                <a:gd name="T6" fmla="*/ 391 w 395"/>
                <a:gd name="T7" fmla="*/ 81 h 363"/>
                <a:gd name="T8" fmla="*/ 395 w 395"/>
                <a:gd name="T9" fmla="*/ 1 h 363"/>
                <a:gd name="T10" fmla="*/ 327 w 395"/>
                <a:gd name="T11" fmla="*/ 0 h 363"/>
                <a:gd name="T12" fmla="*/ 288 w 395"/>
                <a:gd name="T13" fmla="*/ 1 h 363"/>
                <a:gd name="T14" fmla="*/ 261 w 395"/>
                <a:gd name="T15" fmla="*/ 1 h 363"/>
                <a:gd name="T16" fmla="*/ 181 w 395"/>
                <a:gd name="T17" fmla="*/ 1 h 363"/>
                <a:gd name="T18" fmla="*/ 115 w 395"/>
                <a:gd name="T19" fmla="*/ 8 h 363"/>
                <a:gd name="T20" fmla="*/ 114 w 395"/>
                <a:gd name="T21" fmla="*/ 28 h 363"/>
                <a:gd name="T22" fmla="*/ 96 w 395"/>
                <a:gd name="T23" fmla="*/ 35 h 363"/>
                <a:gd name="T24" fmla="*/ 96 w 395"/>
                <a:gd name="T25" fmla="*/ 71 h 363"/>
                <a:gd name="T26" fmla="*/ 94 w 395"/>
                <a:gd name="T27" fmla="*/ 133 h 363"/>
                <a:gd name="T28" fmla="*/ 92 w 395"/>
                <a:gd name="T29" fmla="*/ 181 h 363"/>
                <a:gd name="T30" fmla="*/ 82 w 395"/>
                <a:gd name="T31" fmla="*/ 186 h 363"/>
                <a:gd name="T32" fmla="*/ 80 w 395"/>
                <a:gd name="T33" fmla="*/ 218 h 363"/>
                <a:gd name="T34" fmla="*/ 74 w 395"/>
                <a:gd name="T35" fmla="*/ 233 h 363"/>
                <a:gd name="T36" fmla="*/ 64 w 395"/>
                <a:gd name="T37" fmla="*/ 245 h 363"/>
                <a:gd name="T38" fmla="*/ 66 w 395"/>
                <a:gd name="T39" fmla="*/ 258 h 363"/>
                <a:gd name="T40" fmla="*/ 53 w 395"/>
                <a:gd name="T41" fmla="*/ 259 h 363"/>
                <a:gd name="T42" fmla="*/ 48 w 395"/>
                <a:gd name="T43" fmla="*/ 275 h 363"/>
                <a:gd name="T44" fmla="*/ 32 w 395"/>
                <a:gd name="T45" fmla="*/ 275 h 363"/>
                <a:gd name="T46" fmla="*/ 18 w 395"/>
                <a:gd name="T47" fmla="*/ 284 h 363"/>
                <a:gd name="T48" fmla="*/ 10 w 395"/>
                <a:gd name="T49" fmla="*/ 293 h 363"/>
                <a:gd name="T50" fmla="*/ 2 w 395"/>
                <a:gd name="T51" fmla="*/ 307 h 363"/>
                <a:gd name="T52" fmla="*/ 0 w 395"/>
                <a:gd name="T53" fmla="*/ 320 h 363"/>
                <a:gd name="T54" fmla="*/ 5 w 395"/>
                <a:gd name="T55" fmla="*/ 334 h 363"/>
                <a:gd name="T56" fmla="*/ 46 w 395"/>
                <a:gd name="T57" fmla="*/ 343 h 363"/>
                <a:gd name="T58" fmla="*/ 115 w 395"/>
                <a:gd name="T59" fmla="*/ 348 h 363"/>
                <a:gd name="T60" fmla="*/ 324 w 395"/>
                <a:gd name="T61" fmla="*/ 361 h 363"/>
                <a:gd name="T62" fmla="*/ 388 w 395"/>
                <a:gd name="T63" fmla="*/ 363 h 363"/>
                <a:gd name="T64" fmla="*/ 388 w 395"/>
                <a:gd name="T65" fmla="*/ 363 h 363"/>
                <a:gd name="T66" fmla="*/ 388 w 395"/>
                <a:gd name="T67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5" h="363">
                  <a:moveTo>
                    <a:pt x="388" y="363"/>
                  </a:moveTo>
                  <a:lnTo>
                    <a:pt x="391" y="259"/>
                  </a:lnTo>
                  <a:lnTo>
                    <a:pt x="391" y="129"/>
                  </a:lnTo>
                  <a:lnTo>
                    <a:pt x="391" y="81"/>
                  </a:lnTo>
                  <a:lnTo>
                    <a:pt x="395" y="1"/>
                  </a:lnTo>
                  <a:lnTo>
                    <a:pt x="327" y="0"/>
                  </a:lnTo>
                  <a:lnTo>
                    <a:pt x="288" y="1"/>
                  </a:lnTo>
                  <a:lnTo>
                    <a:pt x="261" y="1"/>
                  </a:lnTo>
                  <a:lnTo>
                    <a:pt x="181" y="1"/>
                  </a:lnTo>
                  <a:lnTo>
                    <a:pt x="115" y="8"/>
                  </a:lnTo>
                  <a:lnTo>
                    <a:pt x="114" y="28"/>
                  </a:lnTo>
                  <a:lnTo>
                    <a:pt x="96" y="35"/>
                  </a:lnTo>
                  <a:lnTo>
                    <a:pt x="96" y="71"/>
                  </a:lnTo>
                  <a:lnTo>
                    <a:pt x="94" y="133"/>
                  </a:lnTo>
                  <a:lnTo>
                    <a:pt x="92" y="181"/>
                  </a:lnTo>
                  <a:lnTo>
                    <a:pt x="82" y="186"/>
                  </a:lnTo>
                  <a:lnTo>
                    <a:pt x="80" y="218"/>
                  </a:lnTo>
                  <a:lnTo>
                    <a:pt x="74" y="233"/>
                  </a:lnTo>
                  <a:lnTo>
                    <a:pt x="64" y="245"/>
                  </a:lnTo>
                  <a:lnTo>
                    <a:pt x="66" y="258"/>
                  </a:lnTo>
                  <a:lnTo>
                    <a:pt x="53" y="259"/>
                  </a:lnTo>
                  <a:lnTo>
                    <a:pt x="48" y="275"/>
                  </a:lnTo>
                  <a:lnTo>
                    <a:pt x="32" y="275"/>
                  </a:lnTo>
                  <a:lnTo>
                    <a:pt x="18" y="284"/>
                  </a:lnTo>
                  <a:lnTo>
                    <a:pt x="10" y="293"/>
                  </a:lnTo>
                  <a:lnTo>
                    <a:pt x="2" y="307"/>
                  </a:lnTo>
                  <a:lnTo>
                    <a:pt x="0" y="320"/>
                  </a:lnTo>
                  <a:lnTo>
                    <a:pt x="5" y="334"/>
                  </a:lnTo>
                  <a:lnTo>
                    <a:pt x="46" y="343"/>
                  </a:lnTo>
                  <a:lnTo>
                    <a:pt x="115" y="348"/>
                  </a:lnTo>
                  <a:lnTo>
                    <a:pt x="324" y="361"/>
                  </a:lnTo>
                  <a:lnTo>
                    <a:pt x="388" y="363"/>
                  </a:lnTo>
                  <a:lnTo>
                    <a:pt x="388" y="363"/>
                  </a:lnTo>
                  <a:lnTo>
                    <a:pt x="388" y="3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8">
              <a:extLst>
                <a:ext uri="{FF2B5EF4-FFF2-40B4-BE49-F238E27FC236}">
                  <a16:creationId xmlns:a16="http://schemas.microsoft.com/office/drawing/2014/main" id="{5FF184C7-E8D7-FFDB-4632-B55E0A234E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36994" y="12237659"/>
              <a:ext cx="1005121" cy="571451"/>
            </a:xfrm>
            <a:custGeom>
              <a:avLst/>
              <a:gdLst>
                <a:gd name="T0" fmla="*/ 445 w 445"/>
                <a:gd name="T1" fmla="*/ 253 h 253"/>
                <a:gd name="T2" fmla="*/ 441 w 445"/>
                <a:gd name="T3" fmla="*/ 191 h 253"/>
                <a:gd name="T4" fmla="*/ 441 w 445"/>
                <a:gd name="T5" fmla="*/ 175 h 253"/>
                <a:gd name="T6" fmla="*/ 445 w 445"/>
                <a:gd name="T7" fmla="*/ 162 h 253"/>
                <a:gd name="T8" fmla="*/ 438 w 445"/>
                <a:gd name="T9" fmla="*/ 148 h 253"/>
                <a:gd name="T10" fmla="*/ 422 w 445"/>
                <a:gd name="T11" fmla="*/ 139 h 253"/>
                <a:gd name="T12" fmla="*/ 406 w 445"/>
                <a:gd name="T13" fmla="*/ 137 h 253"/>
                <a:gd name="T14" fmla="*/ 393 w 445"/>
                <a:gd name="T15" fmla="*/ 136 h 253"/>
                <a:gd name="T16" fmla="*/ 377 w 445"/>
                <a:gd name="T17" fmla="*/ 134 h 253"/>
                <a:gd name="T18" fmla="*/ 356 w 445"/>
                <a:gd name="T19" fmla="*/ 125 h 253"/>
                <a:gd name="T20" fmla="*/ 340 w 445"/>
                <a:gd name="T21" fmla="*/ 127 h 253"/>
                <a:gd name="T22" fmla="*/ 324 w 445"/>
                <a:gd name="T23" fmla="*/ 129 h 253"/>
                <a:gd name="T24" fmla="*/ 308 w 445"/>
                <a:gd name="T25" fmla="*/ 125 h 253"/>
                <a:gd name="T26" fmla="*/ 274 w 445"/>
                <a:gd name="T27" fmla="*/ 114 h 253"/>
                <a:gd name="T28" fmla="*/ 263 w 445"/>
                <a:gd name="T29" fmla="*/ 98 h 253"/>
                <a:gd name="T30" fmla="*/ 254 w 445"/>
                <a:gd name="T31" fmla="*/ 88 h 253"/>
                <a:gd name="T32" fmla="*/ 242 w 445"/>
                <a:gd name="T33" fmla="*/ 82 h 253"/>
                <a:gd name="T34" fmla="*/ 240 w 445"/>
                <a:gd name="T35" fmla="*/ 63 h 253"/>
                <a:gd name="T36" fmla="*/ 236 w 445"/>
                <a:gd name="T37" fmla="*/ 48 h 253"/>
                <a:gd name="T38" fmla="*/ 231 w 445"/>
                <a:gd name="T39" fmla="*/ 32 h 253"/>
                <a:gd name="T40" fmla="*/ 131 w 445"/>
                <a:gd name="T41" fmla="*/ 0 h 253"/>
                <a:gd name="T42" fmla="*/ 115 w 445"/>
                <a:gd name="T43" fmla="*/ 9 h 253"/>
                <a:gd name="T44" fmla="*/ 99 w 445"/>
                <a:gd name="T45" fmla="*/ 24 h 253"/>
                <a:gd name="T46" fmla="*/ 39 w 445"/>
                <a:gd name="T47" fmla="*/ 22 h 253"/>
                <a:gd name="T48" fmla="*/ 37 w 445"/>
                <a:gd name="T49" fmla="*/ 38 h 253"/>
                <a:gd name="T50" fmla="*/ 28 w 445"/>
                <a:gd name="T51" fmla="*/ 63 h 253"/>
                <a:gd name="T52" fmla="*/ 10 w 445"/>
                <a:gd name="T53" fmla="*/ 66 h 253"/>
                <a:gd name="T54" fmla="*/ 1 w 445"/>
                <a:gd name="T55" fmla="*/ 82 h 253"/>
                <a:gd name="T56" fmla="*/ 0 w 445"/>
                <a:gd name="T57" fmla="*/ 98 h 253"/>
                <a:gd name="T58" fmla="*/ 5 w 445"/>
                <a:gd name="T59" fmla="*/ 111 h 253"/>
                <a:gd name="T60" fmla="*/ 3 w 445"/>
                <a:gd name="T61" fmla="*/ 134 h 253"/>
                <a:gd name="T62" fmla="*/ 3 w 445"/>
                <a:gd name="T63" fmla="*/ 230 h 253"/>
                <a:gd name="T64" fmla="*/ 135 w 445"/>
                <a:gd name="T65" fmla="*/ 237 h 253"/>
                <a:gd name="T66" fmla="*/ 327 w 445"/>
                <a:gd name="T67" fmla="*/ 248 h 253"/>
                <a:gd name="T68" fmla="*/ 361 w 445"/>
                <a:gd name="T69" fmla="*/ 248 h 253"/>
                <a:gd name="T70" fmla="*/ 414 w 445"/>
                <a:gd name="T71" fmla="*/ 251 h 253"/>
                <a:gd name="T72" fmla="*/ 445 w 445"/>
                <a:gd name="T73" fmla="*/ 253 h 253"/>
                <a:gd name="T74" fmla="*/ 445 w 445"/>
                <a:gd name="T75" fmla="*/ 253 h 253"/>
                <a:gd name="T76" fmla="*/ 445 w 445"/>
                <a:gd name="T7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5" h="253">
                  <a:moveTo>
                    <a:pt x="445" y="253"/>
                  </a:moveTo>
                  <a:lnTo>
                    <a:pt x="441" y="191"/>
                  </a:lnTo>
                  <a:lnTo>
                    <a:pt x="441" y="175"/>
                  </a:lnTo>
                  <a:lnTo>
                    <a:pt x="445" y="162"/>
                  </a:lnTo>
                  <a:lnTo>
                    <a:pt x="438" y="148"/>
                  </a:lnTo>
                  <a:lnTo>
                    <a:pt x="422" y="139"/>
                  </a:lnTo>
                  <a:lnTo>
                    <a:pt x="406" y="137"/>
                  </a:lnTo>
                  <a:lnTo>
                    <a:pt x="393" y="136"/>
                  </a:lnTo>
                  <a:lnTo>
                    <a:pt x="377" y="134"/>
                  </a:lnTo>
                  <a:lnTo>
                    <a:pt x="356" y="125"/>
                  </a:lnTo>
                  <a:lnTo>
                    <a:pt x="340" y="127"/>
                  </a:lnTo>
                  <a:lnTo>
                    <a:pt x="324" y="129"/>
                  </a:lnTo>
                  <a:lnTo>
                    <a:pt x="308" y="125"/>
                  </a:lnTo>
                  <a:lnTo>
                    <a:pt x="274" y="114"/>
                  </a:lnTo>
                  <a:lnTo>
                    <a:pt x="263" y="98"/>
                  </a:lnTo>
                  <a:lnTo>
                    <a:pt x="254" y="88"/>
                  </a:lnTo>
                  <a:lnTo>
                    <a:pt x="242" y="82"/>
                  </a:lnTo>
                  <a:lnTo>
                    <a:pt x="240" y="63"/>
                  </a:lnTo>
                  <a:lnTo>
                    <a:pt x="236" y="48"/>
                  </a:lnTo>
                  <a:lnTo>
                    <a:pt x="231" y="32"/>
                  </a:lnTo>
                  <a:lnTo>
                    <a:pt x="131" y="0"/>
                  </a:lnTo>
                  <a:lnTo>
                    <a:pt x="115" y="9"/>
                  </a:lnTo>
                  <a:lnTo>
                    <a:pt x="99" y="24"/>
                  </a:lnTo>
                  <a:lnTo>
                    <a:pt x="39" y="22"/>
                  </a:lnTo>
                  <a:lnTo>
                    <a:pt x="37" y="38"/>
                  </a:lnTo>
                  <a:lnTo>
                    <a:pt x="28" y="63"/>
                  </a:lnTo>
                  <a:lnTo>
                    <a:pt x="10" y="66"/>
                  </a:lnTo>
                  <a:lnTo>
                    <a:pt x="1" y="82"/>
                  </a:lnTo>
                  <a:lnTo>
                    <a:pt x="0" y="98"/>
                  </a:lnTo>
                  <a:lnTo>
                    <a:pt x="5" y="111"/>
                  </a:lnTo>
                  <a:lnTo>
                    <a:pt x="3" y="134"/>
                  </a:lnTo>
                  <a:lnTo>
                    <a:pt x="3" y="230"/>
                  </a:lnTo>
                  <a:lnTo>
                    <a:pt x="135" y="237"/>
                  </a:lnTo>
                  <a:lnTo>
                    <a:pt x="327" y="248"/>
                  </a:lnTo>
                  <a:lnTo>
                    <a:pt x="361" y="248"/>
                  </a:lnTo>
                  <a:lnTo>
                    <a:pt x="414" y="251"/>
                  </a:lnTo>
                  <a:lnTo>
                    <a:pt x="445" y="253"/>
                  </a:lnTo>
                  <a:lnTo>
                    <a:pt x="445" y="253"/>
                  </a:lnTo>
                  <a:lnTo>
                    <a:pt x="445" y="2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9">
              <a:extLst>
                <a:ext uri="{FF2B5EF4-FFF2-40B4-BE49-F238E27FC236}">
                  <a16:creationId xmlns:a16="http://schemas.microsoft.com/office/drawing/2014/main" id="{34229223-EB03-72F0-5B73-098025E66B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09918" y="11819801"/>
              <a:ext cx="546605" cy="840236"/>
            </a:xfrm>
            <a:custGeom>
              <a:avLst/>
              <a:gdLst>
                <a:gd name="T0" fmla="*/ 238 w 242"/>
                <a:gd name="T1" fmla="*/ 372 h 372"/>
                <a:gd name="T2" fmla="*/ 238 w 242"/>
                <a:gd name="T3" fmla="*/ 258 h 372"/>
                <a:gd name="T4" fmla="*/ 236 w 242"/>
                <a:gd name="T5" fmla="*/ 223 h 372"/>
                <a:gd name="T6" fmla="*/ 238 w 242"/>
                <a:gd name="T7" fmla="*/ 207 h 372"/>
                <a:gd name="T8" fmla="*/ 240 w 242"/>
                <a:gd name="T9" fmla="*/ 191 h 372"/>
                <a:gd name="T10" fmla="*/ 242 w 242"/>
                <a:gd name="T11" fmla="*/ 178 h 372"/>
                <a:gd name="T12" fmla="*/ 242 w 242"/>
                <a:gd name="T13" fmla="*/ 162 h 372"/>
                <a:gd name="T14" fmla="*/ 236 w 242"/>
                <a:gd name="T15" fmla="*/ 148 h 372"/>
                <a:gd name="T16" fmla="*/ 226 w 242"/>
                <a:gd name="T17" fmla="*/ 132 h 372"/>
                <a:gd name="T18" fmla="*/ 213 w 242"/>
                <a:gd name="T19" fmla="*/ 116 h 372"/>
                <a:gd name="T20" fmla="*/ 206 w 242"/>
                <a:gd name="T21" fmla="*/ 100 h 372"/>
                <a:gd name="T22" fmla="*/ 206 w 242"/>
                <a:gd name="T23" fmla="*/ 73 h 372"/>
                <a:gd name="T24" fmla="*/ 206 w 242"/>
                <a:gd name="T25" fmla="*/ 52 h 372"/>
                <a:gd name="T26" fmla="*/ 210 w 242"/>
                <a:gd name="T27" fmla="*/ 0 h 372"/>
                <a:gd name="T28" fmla="*/ 5 w 242"/>
                <a:gd name="T29" fmla="*/ 0 h 372"/>
                <a:gd name="T30" fmla="*/ 3 w 242"/>
                <a:gd name="T31" fmla="*/ 75 h 372"/>
                <a:gd name="T32" fmla="*/ 1 w 242"/>
                <a:gd name="T33" fmla="*/ 130 h 372"/>
                <a:gd name="T34" fmla="*/ 3 w 242"/>
                <a:gd name="T35" fmla="*/ 258 h 372"/>
                <a:gd name="T36" fmla="*/ 0 w 242"/>
                <a:gd name="T37" fmla="*/ 362 h 372"/>
                <a:gd name="T38" fmla="*/ 73 w 242"/>
                <a:gd name="T39" fmla="*/ 365 h 372"/>
                <a:gd name="T40" fmla="*/ 144 w 242"/>
                <a:gd name="T41" fmla="*/ 367 h 372"/>
                <a:gd name="T42" fmla="*/ 238 w 242"/>
                <a:gd name="T43" fmla="*/ 372 h 372"/>
                <a:gd name="T44" fmla="*/ 238 w 242"/>
                <a:gd name="T45" fmla="*/ 372 h 372"/>
                <a:gd name="T46" fmla="*/ 238 w 242"/>
                <a:gd name="T47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2" h="372">
                  <a:moveTo>
                    <a:pt x="238" y="372"/>
                  </a:moveTo>
                  <a:lnTo>
                    <a:pt x="238" y="258"/>
                  </a:lnTo>
                  <a:lnTo>
                    <a:pt x="236" y="223"/>
                  </a:lnTo>
                  <a:lnTo>
                    <a:pt x="238" y="207"/>
                  </a:lnTo>
                  <a:lnTo>
                    <a:pt x="240" y="191"/>
                  </a:lnTo>
                  <a:lnTo>
                    <a:pt x="242" y="178"/>
                  </a:lnTo>
                  <a:lnTo>
                    <a:pt x="242" y="162"/>
                  </a:lnTo>
                  <a:lnTo>
                    <a:pt x="236" y="148"/>
                  </a:lnTo>
                  <a:lnTo>
                    <a:pt x="226" y="132"/>
                  </a:lnTo>
                  <a:lnTo>
                    <a:pt x="213" y="116"/>
                  </a:lnTo>
                  <a:lnTo>
                    <a:pt x="206" y="100"/>
                  </a:lnTo>
                  <a:lnTo>
                    <a:pt x="206" y="73"/>
                  </a:lnTo>
                  <a:lnTo>
                    <a:pt x="206" y="52"/>
                  </a:lnTo>
                  <a:lnTo>
                    <a:pt x="210" y="0"/>
                  </a:lnTo>
                  <a:lnTo>
                    <a:pt x="5" y="0"/>
                  </a:lnTo>
                  <a:lnTo>
                    <a:pt x="3" y="75"/>
                  </a:lnTo>
                  <a:lnTo>
                    <a:pt x="1" y="130"/>
                  </a:lnTo>
                  <a:lnTo>
                    <a:pt x="3" y="258"/>
                  </a:lnTo>
                  <a:lnTo>
                    <a:pt x="0" y="362"/>
                  </a:lnTo>
                  <a:lnTo>
                    <a:pt x="73" y="365"/>
                  </a:lnTo>
                  <a:lnTo>
                    <a:pt x="144" y="367"/>
                  </a:lnTo>
                  <a:lnTo>
                    <a:pt x="238" y="372"/>
                  </a:lnTo>
                  <a:lnTo>
                    <a:pt x="238" y="372"/>
                  </a:lnTo>
                  <a:lnTo>
                    <a:pt x="238" y="3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90">
              <a:extLst>
                <a:ext uri="{FF2B5EF4-FFF2-40B4-BE49-F238E27FC236}">
                  <a16:creationId xmlns:a16="http://schemas.microsoft.com/office/drawing/2014/main" id="{15B069E5-6B72-363D-950E-FD6E928511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24059" y="11578120"/>
              <a:ext cx="408825" cy="716008"/>
            </a:xfrm>
            <a:custGeom>
              <a:avLst/>
              <a:gdLst>
                <a:gd name="T0" fmla="*/ 146 w 181"/>
                <a:gd name="T1" fmla="*/ 317 h 317"/>
                <a:gd name="T2" fmla="*/ 151 w 181"/>
                <a:gd name="T3" fmla="*/ 303 h 317"/>
                <a:gd name="T4" fmla="*/ 164 w 181"/>
                <a:gd name="T5" fmla="*/ 298 h 317"/>
                <a:gd name="T6" fmla="*/ 181 w 181"/>
                <a:gd name="T7" fmla="*/ 292 h 317"/>
                <a:gd name="T8" fmla="*/ 180 w 181"/>
                <a:gd name="T9" fmla="*/ 232 h 317"/>
                <a:gd name="T10" fmla="*/ 180 w 181"/>
                <a:gd name="T11" fmla="*/ 180 h 317"/>
                <a:gd name="T12" fmla="*/ 180 w 181"/>
                <a:gd name="T13" fmla="*/ 150 h 317"/>
                <a:gd name="T14" fmla="*/ 178 w 181"/>
                <a:gd name="T15" fmla="*/ 82 h 317"/>
                <a:gd name="T16" fmla="*/ 180 w 181"/>
                <a:gd name="T17" fmla="*/ 66 h 317"/>
                <a:gd name="T18" fmla="*/ 176 w 181"/>
                <a:gd name="T19" fmla="*/ 17 h 317"/>
                <a:gd name="T20" fmla="*/ 174 w 181"/>
                <a:gd name="T21" fmla="*/ 0 h 317"/>
                <a:gd name="T22" fmla="*/ 133 w 181"/>
                <a:gd name="T23" fmla="*/ 2 h 317"/>
                <a:gd name="T24" fmla="*/ 117 w 181"/>
                <a:gd name="T25" fmla="*/ 2 h 317"/>
                <a:gd name="T26" fmla="*/ 121 w 181"/>
                <a:gd name="T27" fmla="*/ 17 h 317"/>
                <a:gd name="T28" fmla="*/ 124 w 181"/>
                <a:gd name="T29" fmla="*/ 27 h 317"/>
                <a:gd name="T30" fmla="*/ 110 w 181"/>
                <a:gd name="T31" fmla="*/ 38 h 317"/>
                <a:gd name="T32" fmla="*/ 91 w 181"/>
                <a:gd name="T33" fmla="*/ 36 h 317"/>
                <a:gd name="T34" fmla="*/ 39 w 181"/>
                <a:gd name="T35" fmla="*/ 36 h 317"/>
                <a:gd name="T36" fmla="*/ 23 w 181"/>
                <a:gd name="T37" fmla="*/ 36 h 317"/>
                <a:gd name="T38" fmla="*/ 27 w 181"/>
                <a:gd name="T39" fmla="*/ 57 h 317"/>
                <a:gd name="T40" fmla="*/ 25 w 181"/>
                <a:gd name="T41" fmla="*/ 70 h 317"/>
                <a:gd name="T42" fmla="*/ 25 w 181"/>
                <a:gd name="T43" fmla="*/ 118 h 317"/>
                <a:gd name="T44" fmla="*/ 0 w 181"/>
                <a:gd name="T45" fmla="*/ 114 h 317"/>
                <a:gd name="T46" fmla="*/ 0 w 181"/>
                <a:gd name="T47" fmla="*/ 150 h 317"/>
                <a:gd name="T48" fmla="*/ 14 w 181"/>
                <a:gd name="T49" fmla="*/ 154 h 317"/>
                <a:gd name="T50" fmla="*/ 16 w 181"/>
                <a:gd name="T51" fmla="*/ 175 h 317"/>
                <a:gd name="T52" fmla="*/ 16 w 181"/>
                <a:gd name="T53" fmla="*/ 221 h 317"/>
                <a:gd name="T54" fmla="*/ 43 w 181"/>
                <a:gd name="T55" fmla="*/ 221 h 317"/>
                <a:gd name="T56" fmla="*/ 112 w 181"/>
                <a:gd name="T57" fmla="*/ 223 h 317"/>
                <a:gd name="T58" fmla="*/ 124 w 181"/>
                <a:gd name="T59" fmla="*/ 228 h 317"/>
                <a:gd name="T60" fmla="*/ 126 w 181"/>
                <a:gd name="T61" fmla="*/ 241 h 317"/>
                <a:gd name="T62" fmla="*/ 135 w 181"/>
                <a:gd name="T63" fmla="*/ 251 h 317"/>
                <a:gd name="T64" fmla="*/ 142 w 181"/>
                <a:gd name="T65" fmla="*/ 266 h 317"/>
                <a:gd name="T66" fmla="*/ 137 w 181"/>
                <a:gd name="T67" fmla="*/ 278 h 317"/>
                <a:gd name="T68" fmla="*/ 139 w 181"/>
                <a:gd name="T69" fmla="*/ 291 h 317"/>
                <a:gd name="T70" fmla="*/ 137 w 181"/>
                <a:gd name="T71" fmla="*/ 305 h 317"/>
                <a:gd name="T72" fmla="*/ 146 w 181"/>
                <a:gd name="T73" fmla="*/ 316 h 317"/>
                <a:gd name="T74" fmla="*/ 146 w 181"/>
                <a:gd name="T75" fmla="*/ 317 h 317"/>
                <a:gd name="T76" fmla="*/ 146 w 181"/>
                <a:gd name="T77" fmla="*/ 317 h 317"/>
                <a:gd name="T78" fmla="*/ 146 w 181"/>
                <a:gd name="T79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317">
                  <a:moveTo>
                    <a:pt x="146" y="317"/>
                  </a:moveTo>
                  <a:lnTo>
                    <a:pt x="151" y="303"/>
                  </a:lnTo>
                  <a:lnTo>
                    <a:pt x="164" y="298"/>
                  </a:lnTo>
                  <a:lnTo>
                    <a:pt x="181" y="292"/>
                  </a:lnTo>
                  <a:lnTo>
                    <a:pt x="180" y="232"/>
                  </a:lnTo>
                  <a:lnTo>
                    <a:pt x="180" y="180"/>
                  </a:lnTo>
                  <a:lnTo>
                    <a:pt x="180" y="150"/>
                  </a:lnTo>
                  <a:lnTo>
                    <a:pt x="178" y="82"/>
                  </a:lnTo>
                  <a:lnTo>
                    <a:pt x="180" y="66"/>
                  </a:lnTo>
                  <a:lnTo>
                    <a:pt x="176" y="17"/>
                  </a:lnTo>
                  <a:lnTo>
                    <a:pt x="174" y="0"/>
                  </a:lnTo>
                  <a:lnTo>
                    <a:pt x="133" y="2"/>
                  </a:lnTo>
                  <a:lnTo>
                    <a:pt x="117" y="2"/>
                  </a:lnTo>
                  <a:lnTo>
                    <a:pt x="121" y="17"/>
                  </a:lnTo>
                  <a:lnTo>
                    <a:pt x="124" y="27"/>
                  </a:lnTo>
                  <a:lnTo>
                    <a:pt x="110" y="38"/>
                  </a:lnTo>
                  <a:lnTo>
                    <a:pt x="91" y="36"/>
                  </a:lnTo>
                  <a:lnTo>
                    <a:pt x="39" y="36"/>
                  </a:lnTo>
                  <a:lnTo>
                    <a:pt x="23" y="36"/>
                  </a:lnTo>
                  <a:lnTo>
                    <a:pt x="27" y="57"/>
                  </a:lnTo>
                  <a:lnTo>
                    <a:pt x="25" y="70"/>
                  </a:lnTo>
                  <a:lnTo>
                    <a:pt x="25" y="118"/>
                  </a:lnTo>
                  <a:lnTo>
                    <a:pt x="0" y="114"/>
                  </a:lnTo>
                  <a:lnTo>
                    <a:pt x="0" y="150"/>
                  </a:lnTo>
                  <a:lnTo>
                    <a:pt x="14" y="154"/>
                  </a:lnTo>
                  <a:lnTo>
                    <a:pt x="16" y="175"/>
                  </a:lnTo>
                  <a:lnTo>
                    <a:pt x="16" y="221"/>
                  </a:lnTo>
                  <a:lnTo>
                    <a:pt x="43" y="221"/>
                  </a:lnTo>
                  <a:lnTo>
                    <a:pt x="112" y="223"/>
                  </a:lnTo>
                  <a:lnTo>
                    <a:pt x="124" y="228"/>
                  </a:lnTo>
                  <a:lnTo>
                    <a:pt x="126" y="241"/>
                  </a:lnTo>
                  <a:lnTo>
                    <a:pt x="135" y="251"/>
                  </a:lnTo>
                  <a:lnTo>
                    <a:pt x="142" y="266"/>
                  </a:lnTo>
                  <a:lnTo>
                    <a:pt x="137" y="278"/>
                  </a:lnTo>
                  <a:lnTo>
                    <a:pt x="139" y="291"/>
                  </a:lnTo>
                  <a:lnTo>
                    <a:pt x="137" y="305"/>
                  </a:lnTo>
                  <a:lnTo>
                    <a:pt x="146" y="316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46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91">
              <a:extLst>
                <a:ext uri="{FF2B5EF4-FFF2-40B4-BE49-F238E27FC236}">
                  <a16:creationId xmlns:a16="http://schemas.microsoft.com/office/drawing/2014/main" id="{1342A08C-9956-7EF0-FB6E-8ABBE96A2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18111" y="11912407"/>
              <a:ext cx="831201" cy="844753"/>
            </a:xfrm>
            <a:custGeom>
              <a:avLst/>
              <a:gdLst>
                <a:gd name="T0" fmla="*/ 277 w 368"/>
                <a:gd name="T1" fmla="*/ 374 h 374"/>
                <a:gd name="T2" fmla="*/ 275 w 368"/>
                <a:gd name="T3" fmla="*/ 283 h 374"/>
                <a:gd name="T4" fmla="*/ 277 w 368"/>
                <a:gd name="T5" fmla="*/ 267 h 374"/>
                <a:gd name="T6" fmla="*/ 279 w 368"/>
                <a:gd name="T7" fmla="*/ 251 h 374"/>
                <a:gd name="T8" fmla="*/ 275 w 368"/>
                <a:gd name="T9" fmla="*/ 232 h 374"/>
                <a:gd name="T10" fmla="*/ 277 w 368"/>
                <a:gd name="T11" fmla="*/ 216 h 374"/>
                <a:gd name="T12" fmla="*/ 300 w 368"/>
                <a:gd name="T13" fmla="*/ 207 h 374"/>
                <a:gd name="T14" fmla="*/ 300 w 368"/>
                <a:gd name="T15" fmla="*/ 180 h 374"/>
                <a:gd name="T16" fmla="*/ 313 w 368"/>
                <a:gd name="T17" fmla="*/ 166 h 374"/>
                <a:gd name="T18" fmla="*/ 368 w 368"/>
                <a:gd name="T19" fmla="*/ 166 h 374"/>
                <a:gd name="T20" fmla="*/ 363 w 368"/>
                <a:gd name="T21" fmla="*/ 152 h 374"/>
                <a:gd name="T22" fmla="*/ 364 w 368"/>
                <a:gd name="T23" fmla="*/ 136 h 374"/>
                <a:gd name="T24" fmla="*/ 364 w 368"/>
                <a:gd name="T25" fmla="*/ 119 h 374"/>
                <a:gd name="T26" fmla="*/ 359 w 368"/>
                <a:gd name="T27" fmla="*/ 107 h 374"/>
                <a:gd name="T28" fmla="*/ 348 w 368"/>
                <a:gd name="T29" fmla="*/ 93 h 374"/>
                <a:gd name="T30" fmla="*/ 347 w 368"/>
                <a:gd name="T31" fmla="*/ 73 h 374"/>
                <a:gd name="T32" fmla="*/ 240 w 368"/>
                <a:gd name="T33" fmla="*/ 71 h 374"/>
                <a:gd name="T34" fmla="*/ 238 w 368"/>
                <a:gd name="T35" fmla="*/ 32 h 374"/>
                <a:gd name="T36" fmla="*/ 238 w 368"/>
                <a:gd name="T37" fmla="*/ 4 h 374"/>
                <a:gd name="T38" fmla="*/ 222 w 368"/>
                <a:gd name="T39" fmla="*/ 2 h 374"/>
                <a:gd name="T40" fmla="*/ 126 w 368"/>
                <a:gd name="T41" fmla="*/ 4 h 374"/>
                <a:gd name="T42" fmla="*/ 3 w 368"/>
                <a:gd name="T43" fmla="*/ 0 h 374"/>
                <a:gd name="T44" fmla="*/ 10 w 368"/>
                <a:gd name="T45" fmla="*/ 11 h 374"/>
                <a:gd name="T46" fmla="*/ 16 w 368"/>
                <a:gd name="T47" fmla="*/ 22 h 374"/>
                <a:gd name="T48" fmla="*/ 21 w 368"/>
                <a:gd name="T49" fmla="*/ 36 h 374"/>
                <a:gd name="T50" fmla="*/ 30 w 368"/>
                <a:gd name="T51" fmla="*/ 47 h 374"/>
                <a:gd name="T52" fmla="*/ 32 w 368"/>
                <a:gd name="T53" fmla="*/ 59 h 374"/>
                <a:gd name="T54" fmla="*/ 39 w 368"/>
                <a:gd name="T55" fmla="*/ 70 h 374"/>
                <a:gd name="T56" fmla="*/ 35 w 368"/>
                <a:gd name="T57" fmla="*/ 82 h 374"/>
                <a:gd name="T58" fmla="*/ 32 w 368"/>
                <a:gd name="T59" fmla="*/ 102 h 374"/>
                <a:gd name="T60" fmla="*/ 32 w 368"/>
                <a:gd name="T61" fmla="*/ 114 h 374"/>
                <a:gd name="T62" fmla="*/ 42 w 368"/>
                <a:gd name="T63" fmla="*/ 125 h 374"/>
                <a:gd name="T64" fmla="*/ 58 w 368"/>
                <a:gd name="T65" fmla="*/ 127 h 374"/>
                <a:gd name="T66" fmla="*/ 71 w 368"/>
                <a:gd name="T67" fmla="*/ 136 h 374"/>
                <a:gd name="T68" fmla="*/ 83 w 368"/>
                <a:gd name="T69" fmla="*/ 137 h 374"/>
                <a:gd name="T70" fmla="*/ 97 w 368"/>
                <a:gd name="T71" fmla="*/ 144 h 374"/>
                <a:gd name="T72" fmla="*/ 103 w 368"/>
                <a:gd name="T73" fmla="*/ 155 h 374"/>
                <a:gd name="T74" fmla="*/ 105 w 368"/>
                <a:gd name="T75" fmla="*/ 175 h 374"/>
                <a:gd name="T76" fmla="*/ 90 w 368"/>
                <a:gd name="T77" fmla="*/ 180 h 374"/>
                <a:gd name="T78" fmla="*/ 76 w 368"/>
                <a:gd name="T79" fmla="*/ 187 h 374"/>
                <a:gd name="T80" fmla="*/ 58 w 368"/>
                <a:gd name="T81" fmla="*/ 185 h 374"/>
                <a:gd name="T82" fmla="*/ 46 w 368"/>
                <a:gd name="T83" fmla="*/ 200 h 374"/>
                <a:gd name="T84" fmla="*/ 26 w 368"/>
                <a:gd name="T85" fmla="*/ 198 h 374"/>
                <a:gd name="T86" fmla="*/ 28 w 368"/>
                <a:gd name="T87" fmla="*/ 210 h 374"/>
                <a:gd name="T88" fmla="*/ 24 w 368"/>
                <a:gd name="T89" fmla="*/ 223 h 374"/>
                <a:gd name="T90" fmla="*/ 21 w 368"/>
                <a:gd name="T91" fmla="*/ 242 h 374"/>
                <a:gd name="T92" fmla="*/ 10 w 368"/>
                <a:gd name="T93" fmla="*/ 248 h 374"/>
                <a:gd name="T94" fmla="*/ 0 w 368"/>
                <a:gd name="T95" fmla="*/ 260 h 374"/>
                <a:gd name="T96" fmla="*/ 10 w 368"/>
                <a:gd name="T97" fmla="*/ 276 h 374"/>
                <a:gd name="T98" fmla="*/ 21 w 368"/>
                <a:gd name="T99" fmla="*/ 294 h 374"/>
                <a:gd name="T100" fmla="*/ 30 w 368"/>
                <a:gd name="T101" fmla="*/ 312 h 374"/>
                <a:gd name="T102" fmla="*/ 42 w 368"/>
                <a:gd name="T103" fmla="*/ 317 h 374"/>
                <a:gd name="T104" fmla="*/ 53 w 368"/>
                <a:gd name="T105" fmla="*/ 324 h 374"/>
                <a:gd name="T106" fmla="*/ 69 w 368"/>
                <a:gd name="T107" fmla="*/ 326 h 374"/>
                <a:gd name="T108" fmla="*/ 81 w 368"/>
                <a:gd name="T109" fmla="*/ 340 h 374"/>
                <a:gd name="T110" fmla="*/ 96 w 368"/>
                <a:gd name="T111" fmla="*/ 342 h 374"/>
                <a:gd name="T112" fmla="*/ 97 w 368"/>
                <a:gd name="T113" fmla="*/ 358 h 374"/>
                <a:gd name="T114" fmla="*/ 117 w 368"/>
                <a:gd name="T115" fmla="*/ 365 h 374"/>
                <a:gd name="T116" fmla="*/ 129 w 368"/>
                <a:gd name="T117" fmla="*/ 360 h 374"/>
                <a:gd name="T118" fmla="*/ 277 w 368"/>
                <a:gd name="T119" fmla="*/ 374 h 374"/>
                <a:gd name="T120" fmla="*/ 277 w 368"/>
                <a:gd name="T121" fmla="*/ 374 h 374"/>
                <a:gd name="T122" fmla="*/ 277 w 368"/>
                <a:gd name="T12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8" h="374">
                  <a:moveTo>
                    <a:pt x="277" y="374"/>
                  </a:moveTo>
                  <a:lnTo>
                    <a:pt x="275" y="283"/>
                  </a:lnTo>
                  <a:lnTo>
                    <a:pt x="277" y="267"/>
                  </a:lnTo>
                  <a:lnTo>
                    <a:pt x="279" y="251"/>
                  </a:lnTo>
                  <a:lnTo>
                    <a:pt x="275" y="232"/>
                  </a:lnTo>
                  <a:lnTo>
                    <a:pt x="277" y="216"/>
                  </a:lnTo>
                  <a:lnTo>
                    <a:pt x="300" y="207"/>
                  </a:lnTo>
                  <a:lnTo>
                    <a:pt x="300" y="180"/>
                  </a:lnTo>
                  <a:lnTo>
                    <a:pt x="313" y="166"/>
                  </a:lnTo>
                  <a:lnTo>
                    <a:pt x="368" y="166"/>
                  </a:lnTo>
                  <a:lnTo>
                    <a:pt x="363" y="152"/>
                  </a:lnTo>
                  <a:lnTo>
                    <a:pt x="364" y="136"/>
                  </a:lnTo>
                  <a:lnTo>
                    <a:pt x="364" y="119"/>
                  </a:lnTo>
                  <a:lnTo>
                    <a:pt x="359" y="107"/>
                  </a:lnTo>
                  <a:lnTo>
                    <a:pt x="348" y="93"/>
                  </a:lnTo>
                  <a:lnTo>
                    <a:pt x="347" y="73"/>
                  </a:lnTo>
                  <a:lnTo>
                    <a:pt x="240" y="71"/>
                  </a:lnTo>
                  <a:lnTo>
                    <a:pt x="238" y="32"/>
                  </a:lnTo>
                  <a:lnTo>
                    <a:pt x="238" y="4"/>
                  </a:lnTo>
                  <a:lnTo>
                    <a:pt x="222" y="2"/>
                  </a:lnTo>
                  <a:lnTo>
                    <a:pt x="126" y="4"/>
                  </a:lnTo>
                  <a:lnTo>
                    <a:pt x="3" y="0"/>
                  </a:lnTo>
                  <a:lnTo>
                    <a:pt x="10" y="11"/>
                  </a:lnTo>
                  <a:lnTo>
                    <a:pt x="16" y="22"/>
                  </a:lnTo>
                  <a:lnTo>
                    <a:pt x="21" y="36"/>
                  </a:lnTo>
                  <a:lnTo>
                    <a:pt x="30" y="47"/>
                  </a:lnTo>
                  <a:lnTo>
                    <a:pt x="32" y="59"/>
                  </a:lnTo>
                  <a:lnTo>
                    <a:pt x="39" y="70"/>
                  </a:lnTo>
                  <a:lnTo>
                    <a:pt x="35" y="82"/>
                  </a:lnTo>
                  <a:lnTo>
                    <a:pt x="32" y="102"/>
                  </a:lnTo>
                  <a:lnTo>
                    <a:pt x="32" y="114"/>
                  </a:lnTo>
                  <a:lnTo>
                    <a:pt x="42" y="125"/>
                  </a:lnTo>
                  <a:lnTo>
                    <a:pt x="58" y="127"/>
                  </a:lnTo>
                  <a:lnTo>
                    <a:pt x="71" y="136"/>
                  </a:lnTo>
                  <a:lnTo>
                    <a:pt x="83" y="137"/>
                  </a:lnTo>
                  <a:lnTo>
                    <a:pt x="97" y="144"/>
                  </a:lnTo>
                  <a:lnTo>
                    <a:pt x="103" y="155"/>
                  </a:lnTo>
                  <a:lnTo>
                    <a:pt x="105" y="175"/>
                  </a:lnTo>
                  <a:lnTo>
                    <a:pt x="90" y="180"/>
                  </a:lnTo>
                  <a:lnTo>
                    <a:pt x="76" y="187"/>
                  </a:lnTo>
                  <a:lnTo>
                    <a:pt x="58" y="185"/>
                  </a:lnTo>
                  <a:lnTo>
                    <a:pt x="46" y="200"/>
                  </a:lnTo>
                  <a:lnTo>
                    <a:pt x="26" y="198"/>
                  </a:lnTo>
                  <a:lnTo>
                    <a:pt x="28" y="210"/>
                  </a:lnTo>
                  <a:lnTo>
                    <a:pt x="24" y="223"/>
                  </a:lnTo>
                  <a:lnTo>
                    <a:pt x="21" y="242"/>
                  </a:lnTo>
                  <a:lnTo>
                    <a:pt x="10" y="248"/>
                  </a:lnTo>
                  <a:lnTo>
                    <a:pt x="0" y="260"/>
                  </a:lnTo>
                  <a:lnTo>
                    <a:pt x="10" y="276"/>
                  </a:lnTo>
                  <a:lnTo>
                    <a:pt x="21" y="294"/>
                  </a:lnTo>
                  <a:lnTo>
                    <a:pt x="30" y="312"/>
                  </a:lnTo>
                  <a:lnTo>
                    <a:pt x="42" y="317"/>
                  </a:lnTo>
                  <a:lnTo>
                    <a:pt x="53" y="324"/>
                  </a:lnTo>
                  <a:lnTo>
                    <a:pt x="69" y="326"/>
                  </a:lnTo>
                  <a:lnTo>
                    <a:pt x="81" y="340"/>
                  </a:lnTo>
                  <a:lnTo>
                    <a:pt x="96" y="342"/>
                  </a:lnTo>
                  <a:lnTo>
                    <a:pt x="97" y="358"/>
                  </a:lnTo>
                  <a:lnTo>
                    <a:pt x="117" y="365"/>
                  </a:lnTo>
                  <a:lnTo>
                    <a:pt x="129" y="360"/>
                  </a:lnTo>
                  <a:lnTo>
                    <a:pt x="277" y="374"/>
                  </a:lnTo>
                  <a:lnTo>
                    <a:pt x="277" y="374"/>
                  </a:lnTo>
                  <a:lnTo>
                    <a:pt x="277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92">
              <a:extLst>
                <a:ext uri="{FF2B5EF4-FFF2-40B4-BE49-F238E27FC236}">
                  <a16:creationId xmlns:a16="http://schemas.microsoft.com/office/drawing/2014/main" id="{2C0405F6-C4B9-8A30-A1F0-1A0E053C07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55723" y="11819801"/>
              <a:ext cx="530795" cy="767957"/>
            </a:xfrm>
            <a:custGeom>
              <a:avLst/>
              <a:gdLst>
                <a:gd name="T0" fmla="*/ 128 w 235"/>
                <a:gd name="T1" fmla="*/ 340 h 340"/>
                <a:gd name="T2" fmla="*/ 124 w 235"/>
                <a:gd name="T3" fmla="*/ 322 h 340"/>
                <a:gd name="T4" fmla="*/ 123 w 235"/>
                <a:gd name="T5" fmla="*/ 306 h 340"/>
                <a:gd name="T6" fmla="*/ 128 w 235"/>
                <a:gd name="T7" fmla="*/ 292 h 340"/>
                <a:gd name="T8" fmla="*/ 139 w 235"/>
                <a:gd name="T9" fmla="*/ 283 h 340"/>
                <a:gd name="T10" fmla="*/ 149 w 235"/>
                <a:gd name="T11" fmla="*/ 274 h 340"/>
                <a:gd name="T12" fmla="*/ 165 w 235"/>
                <a:gd name="T13" fmla="*/ 273 h 340"/>
                <a:gd name="T14" fmla="*/ 174 w 235"/>
                <a:gd name="T15" fmla="*/ 262 h 340"/>
                <a:gd name="T16" fmla="*/ 187 w 235"/>
                <a:gd name="T17" fmla="*/ 257 h 340"/>
                <a:gd name="T18" fmla="*/ 185 w 235"/>
                <a:gd name="T19" fmla="*/ 241 h 340"/>
                <a:gd name="T20" fmla="*/ 194 w 235"/>
                <a:gd name="T21" fmla="*/ 228 h 340"/>
                <a:gd name="T22" fmla="*/ 201 w 235"/>
                <a:gd name="T23" fmla="*/ 219 h 340"/>
                <a:gd name="T24" fmla="*/ 201 w 235"/>
                <a:gd name="T25" fmla="*/ 196 h 340"/>
                <a:gd name="T26" fmla="*/ 203 w 235"/>
                <a:gd name="T27" fmla="*/ 178 h 340"/>
                <a:gd name="T28" fmla="*/ 215 w 235"/>
                <a:gd name="T29" fmla="*/ 130 h 340"/>
                <a:gd name="T30" fmla="*/ 215 w 235"/>
                <a:gd name="T31" fmla="*/ 102 h 340"/>
                <a:gd name="T32" fmla="*/ 215 w 235"/>
                <a:gd name="T33" fmla="*/ 73 h 340"/>
                <a:gd name="T34" fmla="*/ 215 w 235"/>
                <a:gd name="T35" fmla="*/ 47 h 340"/>
                <a:gd name="T36" fmla="*/ 215 w 235"/>
                <a:gd name="T37" fmla="*/ 34 h 340"/>
                <a:gd name="T38" fmla="*/ 235 w 235"/>
                <a:gd name="T39" fmla="*/ 23 h 340"/>
                <a:gd name="T40" fmla="*/ 233 w 235"/>
                <a:gd name="T41" fmla="*/ 7 h 340"/>
                <a:gd name="T42" fmla="*/ 167 w 235"/>
                <a:gd name="T43" fmla="*/ 6 h 340"/>
                <a:gd name="T44" fmla="*/ 140 w 235"/>
                <a:gd name="T45" fmla="*/ 6 h 340"/>
                <a:gd name="T46" fmla="*/ 124 w 235"/>
                <a:gd name="T47" fmla="*/ 4 h 340"/>
                <a:gd name="T48" fmla="*/ 99 w 235"/>
                <a:gd name="T49" fmla="*/ 4 h 340"/>
                <a:gd name="T50" fmla="*/ 83 w 235"/>
                <a:gd name="T51" fmla="*/ 2 h 340"/>
                <a:gd name="T52" fmla="*/ 28 w 235"/>
                <a:gd name="T53" fmla="*/ 0 h 340"/>
                <a:gd name="T54" fmla="*/ 0 w 235"/>
                <a:gd name="T55" fmla="*/ 0 h 340"/>
                <a:gd name="T56" fmla="*/ 7 w 235"/>
                <a:gd name="T57" fmla="*/ 15 h 340"/>
                <a:gd name="T58" fmla="*/ 16 w 235"/>
                <a:gd name="T59" fmla="*/ 25 h 340"/>
                <a:gd name="T60" fmla="*/ 14 w 235"/>
                <a:gd name="T61" fmla="*/ 41 h 340"/>
                <a:gd name="T62" fmla="*/ 21 w 235"/>
                <a:gd name="T63" fmla="*/ 59 h 340"/>
                <a:gd name="T64" fmla="*/ 19 w 235"/>
                <a:gd name="T65" fmla="*/ 71 h 340"/>
                <a:gd name="T66" fmla="*/ 17 w 235"/>
                <a:gd name="T67" fmla="*/ 91 h 340"/>
                <a:gd name="T68" fmla="*/ 28 w 235"/>
                <a:gd name="T69" fmla="*/ 98 h 340"/>
                <a:gd name="T70" fmla="*/ 37 w 235"/>
                <a:gd name="T71" fmla="*/ 109 h 340"/>
                <a:gd name="T72" fmla="*/ 35 w 235"/>
                <a:gd name="T73" fmla="*/ 128 h 340"/>
                <a:gd name="T74" fmla="*/ 42 w 235"/>
                <a:gd name="T75" fmla="*/ 139 h 340"/>
                <a:gd name="T76" fmla="*/ 55 w 235"/>
                <a:gd name="T77" fmla="*/ 157 h 340"/>
                <a:gd name="T78" fmla="*/ 66 w 235"/>
                <a:gd name="T79" fmla="*/ 173 h 340"/>
                <a:gd name="T80" fmla="*/ 66 w 235"/>
                <a:gd name="T81" fmla="*/ 187 h 340"/>
                <a:gd name="T82" fmla="*/ 71 w 235"/>
                <a:gd name="T83" fmla="*/ 203 h 340"/>
                <a:gd name="T84" fmla="*/ 80 w 235"/>
                <a:gd name="T85" fmla="*/ 214 h 340"/>
                <a:gd name="T86" fmla="*/ 69 w 235"/>
                <a:gd name="T87" fmla="*/ 235 h 340"/>
                <a:gd name="T88" fmla="*/ 74 w 235"/>
                <a:gd name="T89" fmla="*/ 249 h 340"/>
                <a:gd name="T90" fmla="*/ 76 w 235"/>
                <a:gd name="T91" fmla="*/ 262 h 340"/>
                <a:gd name="T92" fmla="*/ 85 w 235"/>
                <a:gd name="T93" fmla="*/ 276 h 340"/>
                <a:gd name="T94" fmla="*/ 85 w 235"/>
                <a:gd name="T95" fmla="*/ 292 h 340"/>
                <a:gd name="T96" fmla="*/ 98 w 235"/>
                <a:gd name="T97" fmla="*/ 301 h 340"/>
                <a:gd name="T98" fmla="*/ 106 w 235"/>
                <a:gd name="T99" fmla="*/ 308 h 340"/>
                <a:gd name="T100" fmla="*/ 117 w 235"/>
                <a:gd name="T101" fmla="*/ 322 h 340"/>
                <a:gd name="T102" fmla="*/ 124 w 235"/>
                <a:gd name="T103" fmla="*/ 340 h 340"/>
                <a:gd name="T104" fmla="*/ 128 w 235"/>
                <a:gd name="T105" fmla="*/ 340 h 340"/>
                <a:gd name="T106" fmla="*/ 128 w 235"/>
                <a:gd name="T107" fmla="*/ 340 h 340"/>
                <a:gd name="T108" fmla="*/ 128 w 235"/>
                <a:gd name="T10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5" h="340">
                  <a:moveTo>
                    <a:pt x="128" y="340"/>
                  </a:moveTo>
                  <a:lnTo>
                    <a:pt x="124" y="322"/>
                  </a:lnTo>
                  <a:lnTo>
                    <a:pt x="123" y="306"/>
                  </a:lnTo>
                  <a:lnTo>
                    <a:pt x="128" y="292"/>
                  </a:lnTo>
                  <a:lnTo>
                    <a:pt x="139" y="283"/>
                  </a:lnTo>
                  <a:lnTo>
                    <a:pt x="149" y="274"/>
                  </a:lnTo>
                  <a:lnTo>
                    <a:pt x="165" y="273"/>
                  </a:lnTo>
                  <a:lnTo>
                    <a:pt x="174" y="262"/>
                  </a:lnTo>
                  <a:lnTo>
                    <a:pt x="187" y="257"/>
                  </a:lnTo>
                  <a:lnTo>
                    <a:pt x="185" y="241"/>
                  </a:lnTo>
                  <a:lnTo>
                    <a:pt x="194" y="228"/>
                  </a:lnTo>
                  <a:lnTo>
                    <a:pt x="201" y="219"/>
                  </a:lnTo>
                  <a:lnTo>
                    <a:pt x="201" y="196"/>
                  </a:lnTo>
                  <a:lnTo>
                    <a:pt x="203" y="178"/>
                  </a:lnTo>
                  <a:lnTo>
                    <a:pt x="215" y="130"/>
                  </a:lnTo>
                  <a:lnTo>
                    <a:pt x="215" y="102"/>
                  </a:lnTo>
                  <a:lnTo>
                    <a:pt x="215" y="73"/>
                  </a:lnTo>
                  <a:lnTo>
                    <a:pt x="215" y="47"/>
                  </a:lnTo>
                  <a:lnTo>
                    <a:pt x="215" y="34"/>
                  </a:lnTo>
                  <a:lnTo>
                    <a:pt x="235" y="23"/>
                  </a:lnTo>
                  <a:lnTo>
                    <a:pt x="233" y="7"/>
                  </a:lnTo>
                  <a:lnTo>
                    <a:pt x="167" y="6"/>
                  </a:lnTo>
                  <a:lnTo>
                    <a:pt x="140" y="6"/>
                  </a:lnTo>
                  <a:lnTo>
                    <a:pt x="124" y="4"/>
                  </a:lnTo>
                  <a:lnTo>
                    <a:pt x="99" y="4"/>
                  </a:lnTo>
                  <a:lnTo>
                    <a:pt x="83" y="2"/>
                  </a:lnTo>
                  <a:lnTo>
                    <a:pt x="28" y="0"/>
                  </a:lnTo>
                  <a:lnTo>
                    <a:pt x="0" y="0"/>
                  </a:lnTo>
                  <a:lnTo>
                    <a:pt x="7" y="15"/>
                  </a:lnTo>
                  <a:lnTo>
                    <a:pt x="16" y="25"/>
                  </a:lnTo>
                  <a:lnTo>
                    <a:pt x="14" y="41"/>
                  </a:lnTo>
                  <a:lnTo>
                    <a:pt x="21" y="59"/>
                  </a:lnTo>
                  <a:lnTo>
                    <a:pt x="19" y="71"/>
                  </a:lnTo>
                  <a:lnTo>
                    <a:pt x="17" y="91"/>
                  </a:lnTo>
                  <a:lnTo>
                    <a:pt x="28" y="98"/>
                  </a:lnTo>
                  <a:lnTo>
                    <a:pt x="37" y="109"/>
                  </a:lnTo>
                  <a:lnTo>
                    <a:pt x="35" y="128"/>
                  </a:lnTo>
                  <a:lnTo>
                    <a:pt x="42" y="139"/>
                  </a:lnTo>
                  <a:lnTo>
                    <a:pt x="55" y="157"/>
                  </a:lnTo>
                  <a:lnTo>
                    <a:pt x="66" y="173"/>
                  </a:lnTo>
                  <a:lnTo>
                    <a:pt x="66" y="187"/>
                  </a:lnTo>
                  <a:lnTo>
                    <a:pt x="71" y="203"/>
                  </a:lnTo>
                  <a:lnTo>
                    <a:pt x="80" y="214"/>
                  </a:lnTo>
                  <a:lnTo>
                    <a:pt x="69" y="235"/>
                  </a:lnTo>
                  <a:lnTo>
                    <a:pt x="74" y="249"/>
                  </a:lnTo>
                  <a:lnTo>
                    <a:pt x="76" y="262"/>
                  </a:lnTo>
                  <a:lnTo>
                    <a:pt x="85" y="276"/>
                  </a:lnTo>
                  <a:lnTo>
                    <a:pt x="85" y="292"/>
                  </a:lnTo>
                  <a:lnTo>
                    <a:pt x="98" y="301"/>
                  </a:lnTo>
                  <a:lnTo>
                    <a:pt x="106" y="308"/>
                  </a:lnTo>
                  <a:lnTo>
                    <a:pt x="117" y="322"/>
                  </a:lnTo>
                  <a:lnTo>
                    <a:pt x="124" y="340"/>
                  </a:lnTo>
                  <a:lnTo>
                    <a:pt x="128" y="340"/>
                  </a:lnTo>
                  <a:lnTo>
                    <a:pt x="128" y="340"/>
                  </a:lnTo>
                  <a:lnTo>
                    <a:pt x="128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93">
              <a:extLst>
                <a:ext uri="{FF2B5EF4-FFF2-40B4-BE49-F238E27FC236}">
                  <a16:creationId xmlns:a16="http://schemas.microsoft.com/office/drawing/2014/main" id="{C87F66E6-3767-B9E2-5FFE-4F874D9B3E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75210" y="11817542"/>
              <a:ext cx="686644" cy="878634"/>
            </a:xfrm>
            <a:custGeom>
              <a:avLst/>
              <a:gdLst>
                <a:gd name="T0" fmla="*/ 297 w 304"/>
                <a:gd name="T1" fmla="*/ 389 h 389"/>
                <a:gd name="T2" fmla="*/ 301 w 304"/>
                <a:gd name="T3" fmla="*/ 313 h 389"/>
                <a:gd name="T4" fmla="*/ 303 w 304"/>
                <a:gd name="T5" fmla="*/ 270 h 389"/>
                <a:gd name="T6" fmla="*/ 301 w 304"/>
                <a:gd name="T7" fmla="*/ 242 h 389"/>
                <a:gd name="T8" fmla="*/ 301 w 304"/>
                <a:gd name="T9" fmla="*/ 131 h 389"/>
                <a:gd name="T10" fmla="*/ 304 w 304"/>
                <a:gd name="T11" fmla="*/ 48 h 389"/>
                <a:gd name="T12" fmla="*/ 271 w 304"/>
                <a:gd name="T13" fmla="*/ 37 h 389"/>
                <a:gd name="T14" fmla="*/ 256 w 304"/>
                <a:gd name="T15" fmla="*/ 48 h 389"/>
                <a:gd name="T16" fmla="*/ 93 w 304"/>
                <a:gd name="T17" fmla="*/ 33 h 389"/>
                <a:gd name="T18" fmla="*/ 94 w 304"/>
                <a:gd name="T19" fmla="*/ 1 h 389"/>
                <a:gd name="T20" fmla="*/ 78 w 304"/>
                <a:gd name="T21" fmla="*/ 0 h 389"/>
                <a:gd name="T22" fmla="*/ 4 w 304"/>
                <a:gd name="T23" fmla="*/ 1 h 389"/>
                <a:gd name="T24" fmla="*/ 0 w 304"/>
                <a:gd name="T25" fmla="*/ 51 h 389"/>
                <a:gd name="T26" fmla="*/ 0 w 304"/>
                <a:gd name="T27" fmla="*/ 74 h 389"/>
                <a:gd name="T28" fmla="*/ 2 w 304"/>
                <a:gd name="T29" fmla="*/ 94 h 389"/>
                <a:gd name="T30" fmla="*/ 7 w 304"/>
                <a:gd name="T31" fmla="*/ 108 h 389"/>
                <a:gd name="T32" fmla="*/ 20 w 304"/>
                <a:gd name="T33" fmla="*/ 131 h 389"/>
                <a:gd name="T34" fmla="*/ 30 w 304"/>
                <a:gd name="T35" fmla="*/ 149 h 389"/>
                <a:gd name="T36" fmla="*/ 36 w 304"/>
                <a:gd name="T37" fmla="*/ 163 h 389"/>
                <a:gd name="T38" fmla="*/ 36 w 304"/>
                <a:gd name="T39" fmla="*/ 179 h 389"/>
                <a:gd name="T40" fmla="*/ 34 w 304"/>
                <a:gd name="T41" fmla="*/ 192 h 389"/>
                <a:gd name="T42" fmla="*/ 32 w 304"/>
                <a:gd name="T43" fmla="*/ 208 h 389"/>
                <a:gd name="T44" fmla="*/ 30 w 304"/>
                <a:gd name="T45" fmla="*/ 224 h 389"/>
                <a:gd name="T46" fmla="*/ 32 w 304"/>
                <a:gd name="T47" fmla="*/ 259 h 389"/>
                <a:gd name="T48" fmla="*/ 32 w 304"/>
                <a:gd name="T49" fmla="*/ 373 h 389"/>
                <a:gd name="T50" fmla="*/ 77 w 304"/>
                <a:gd name="T51" fmla="*/ 379 h 389"/>
                <a:gd name="T52" fmla="*/ 297 w 304"/>
                <a:gd name="T53" fmla="*/ 389 h 389"/>
                <a:gd name="T54" fmla="*/ 297 w 304"/>
                <a:gd name="T55" fmla="*/ 389 h 389"/>
                <a:gd name="T56" fmla="*/ 297 w 304"/>
                <a:gd name="T5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4" h="389">
                  <a:moveTo>
                    <a:pt x="297" y="389"/>
                  </a:moveTo>
                  <a:lnTo>
                    <a:pt x="301" y="313"/>
                  </a:lnTo>
                  <a:lnTo>
                    <a:pt x="303" y="270"/>
                  </a:lnTo>
                  <a:lnTo>
                    <a:pt x="301" y="242"/>
                  </a:lnTo>
                  <a:lnTo>
                    <a:pt x="301" y="131"/>
                  </a:lnTo>
                  <a:lnTo>
                    <a:pt x="304" y="48"/>
                  </a:lnTo>
                  <a:lnTo>
                    <a:pt x="271" y="37"/>
                  </a:lnTo>
                  <a:lnTo>
                    <a:pt x="256" y="48"/>
                  </a:lnTo>
                  <a:lnTo>
                    <a:pt x="93" y="33"/>
                  </a:lnTo>
                  <a:lnTo>
                    <a:pt x="94" y="1"/>
                  </a:lnTo>
                  <a:lnTo>
                    <a:pt x="78" y="0"/>
                  </a:lnTo>
                  <a:lnTo>
                    <a:pt x="4" y="1"/>
                  </a:lnTo>
                  <a:lnTo>
                    <a:pt x="0" y="51"/>
                  </a:lnTo>
                  <a:lnTo>
                    <a:pt x="0" y="74"/>
                  </a:lnTo>
                  <a:lnTo>
                    <a:pt x="2" y="94"/>
                  </a:lnTo>
                  <a:lnTo>
                    <a:pt x="7" y="108"/>
                  </a:lnTo>
                  <a:lnTo>
                    <a:pt x="20" y="131"/>
                  </a:lnTo>
                  <a:lnTo>
                    <a:pt x="30" y="149"/>
                  </a:lnTo>
                  <a:lnTo>
                    <a:pt x="36" y="163"/>
                  </a:lnTo>
                  <a:lnTo>
                    <a:pt x="36" y="179"/>
                  </a:lnTo>
                  <a:lnTo>
                    <a:pt x="34" y="192"/>
                  </a:lnTo>
                  <a:lnTo>
                    <a:pt x="32" y="208"/>
                  </a:lnTo>
                  <a:lnTo>
                    <a:pt x="30" y="224"/>
                  </a:lnTo>
                  <a:lnTo>
                    <a:pt x="32" y="259"/>
                  </a:lnTo>
                  <a:lnTo>
                    <a:pt x="32" y="373"/>
                  </a:lnTo>
                  <a:lnTo>
                    <a:pt x="77" y="379"/>
                  </a:lnTo>
                  <a:lnTo>
                    <a:pt x="297" y="389"/>
                  </a:lnTo>
                  <a:lnTo>
                    <a:pt x="297" y="389"/>
                  </a:lnTo>
                  <a:lnTo>
                    <a:pt x="297" y="38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94">
              <a:extLst>
                <a:ext uri="{FF2B5EF4-FFF2-40B4-BE49-F238E27FC236}">
                  <a16:creationId xmlns:a16="http://schemas.microsoft.com/office/drawing/2014/main" id="{9FD514B5-B5B6-28E2-0979-60019CBC97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7209" y="10968271"/>
              <a:ext cx="1014156" cy="1876979"/>
            </a:xfrm>
            <a:custGeom>
              <a:avLst/>
              <a:gdLst>
                <a:gd name="T0" fmla="*/ 399 w 449"/>
                <a:gd name="T1" fmla="*/ 817 h 831"/>
                <a:gd name="T2" fmla="*/ 442 w 449"/>
                <a:gd name="T3" fmla="*/ 630 h 831"/>
                <a:gd name="T4" fmla="*/ 349 w 449"/>
                <a:gd name="T5" fmla="*/ 626 h 831"/>
                <a:gd name="T6" fmla="*/ 228 w 449"/>
                <a:gd name="T7" fmla="*/ 575 h 831"/>
                <a:gd name="T8" fmla="*/ 230 w 449"/>
                <a:gd name="T9" fmla="*/ 463 h 831"/>
                <a:gd name="T10" fmla="*/ 346 w 449"/>
                <a:gd name="T11" fmla="*/ 422 h 831"/>
                <a:gd name="T12" fmla="*/ 428 w 449"/>
                <a:gd name="T13" fmla="*/ 386 h 831"/>
                <a:gd name="T14" fmla="*/ 387 w 449"/>
                <a:gd name="T15" fmla="*/ 270 h 831"/>
                <a:gd name="T16" fmla="*/ 355 w 449"/>
                <a:gd name="T17" fmla="*/ 263 h 831"/>
                <a:gd name="T18" fmla="*/ 326 w 449"/>
                <a:gd name="T19" fmla="*/ 254 h 831"/>
                <a:gd name="T20" fmla="*/ 312 w 449"/>
                <a:gd name="T21" fmla="*/ 222 h 831"/>
                <a:gd name="T22" fmla="*/ 287 w 449"/>
                <a:gd name="T23" fmla="*/ 210 h 831"/>
                <a:gd name="T24" fmla="*/ 271 w 449"/>
                <a:gd name="T25" fmla="*/ 189 h 831"/>
                <a:gd name="T26" fmla="*/ 248 w 449"/>
                <a:gd name="T27" fmla="*/ 164 h 831"/>
                <a:gd name="T28" fmla="*/ 241 w 449"/>
                <a:gd name="T29" fmla="*/ 94 h 831"/>
                <a:gd name="T30" fmla="*/ 219 w 449"/>
                <a:gd name="T31" fmla="*/ 73 h 831"/>
                <a:gd name="T32" fmla="*/ 219 w 449"/>
                <a:gd name="T33" fmla="*/ 46 h 831"/>
                <a:gd name="T34" fmla="*/ 168 w 449"/>
                <a:gd name="T35" fmla="*/ 46 h 831"/>
                <a:gd name="T36" fmla="*/ 155 w 449"/>
                <a:gd name="T37" fmla="*/ 0 h 831"/>
                <a:gd name="T38" fmla="*/ 61 w 449"/>
                <a:gd name="T39" fmla="*/ 2 h 831"/>
                <a:gd name="T40" fmla="*/ 54 w 449"/>
                <a:gd name="T41" fmla="*/ 169 h 831"/>
                <a:gd name="T42" fmla="*/ 40 w 449"/>
                <a:gd name="T43" fmla="*/ 174 h 831"/>
                <a:gd name="T44" fmla="*/ 0 w 449"/>
                <a:gd name="T45" fmla="*/ 181 h 831"/>
                <a:gd name="T46" fmla="*/ 16 w 449"/>
                <a:gd name="T47" fmla="*/ 254 h 831"/>
                <a:gd name="T48" fmla="*/ 54 w 449"/>
                <a:gd name="T49" fmla="*/ 343 h 831"/>
                <a:gd name="T50" fmla="*/ 86 w 449"/>
                <a:gd name="T51" fmla="*/ 422 h 831"/>
                <a:gd name="T52" fmla="*/ 118 w 449"/>
                <a:gd name="T53" fmla="*/ 436 h 831"/>
                <a:gd name="T54" fmla="*/ 139 w 449"/>
                <a:gd name="T55" fmla="*/ 465 h 831"/>
                <a:gd name="T56" fmla="*/ 168 w 449"/>
                <a:gd name="T57" fmla="*/ 493 h 831"/>
                <a:gd name="T58" fmla="*/ 212 w 449"/>
                <a:gd name="T59" fmla="*/ 602 h 831"/>
                <a:gd name="T60" fmla="*/ 230 w 449"/>
                <a:gd name="T61" fmla="*/ 698 h 831"/>
                <a:gd name="T62" fmla="*/ 223 w 449"/>
                <a:gd name="T63" fmla="*/ 723 h 831"/>
                <a:gd name="T64" fmla="*/ 221 w 449"/>
                <a:gd name="T65" fmla="*/ 794 h 831"/>
                <a:gd name="T66" fmla="*/ 285 w 449"/>
                <a:gd name="T67" fmla="*/ 824 h 831"/>
                <a:gd name="T68" fmla="*/ 394 w 449"/>
                <a:gd name="T69" fmla="*/ 831 h 831"/>
                <a:gd name="T70" fmla="*/ 394 w 449"/>
                <a:gd name="T71" fmla="*/ 831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9" h="831">
                  <a:moveTo>
                    <a:pt x="394" y="831"/>
                  </a:moveTo>
                  <a:lnTo>
                    <a:pt x="399" y="817"/>
                  </a:lnTo>
                  <a:lnTo>
                    <a:pt x="421" y="732"/>
                  </a:lnTo>
                  <a:lnTo>
                    <a:pt x="442" y="630"/>
                  </a:lnTo>
                  <a:lnTo>
                    <a:pt x="421" y="625"/>
                  </a:lnTo>
                  <a:lnTo>
                    <a:pt x="349" y="626"/>
                  </a:lnTo>
                  <a:lnTo>
                    <a:pt x="230" y="625"/>
                  </a:lnTo>
                  <a:lnTo>
                    <a:pt x="228" y="575"/>
                  </a:lnTo>
                  <a:lnTo>
                    <a:pt x="226" y="491"/>
                  </a:lnTo>
                  <a:lnTo>
                    <a:pt x="230" y="463"/>
                  </a:lnTo>
                  <a:lnTo>
                    <a:pt x="226" y="436"/>
                  </a:lnTo>
                  <a:lnTo>
                    <a:pt x="346" y="422"/>
                  </a:lnTo>
                  <a:lnTo>
                    <a:pt x="449" y="422"/>
                  </a:lnTo>
                  <a:lnTo>
                    <a:pt x="428" y="386"/>
                  </a:lnTo>
                  <a:lnTo>
                    <a:pt x="388" y="352"/>
                  </a:lnTo>
                  <a:lnTo>
                    <a:pt x="387" y="270"/>
                  </a:lnTo>
                  <a:lnTo>
                    <a:pt x="372" y="276"/>
                  </a:lnTo>
                  <a:lnTo>
                    <a:pt x="355" y="263"/>
                  </a:lnTo>
                  <a:lnTo>
                    <a:pt x="342" y="260"/>
                  </a:lnTo>
                  <a:lnTo>
                    <a:pt x="326" y="254"/>
                  </a:lnTo>
                  <a:lnTo>
                    <a:pt x="328" y="226"/>
                  </a:lnTo>
                  <a:lnTo>
                    <a:pt x="312" y="222"/>
                  </a:lnTo>
                  <a:lnTo>
                    <a:pt x="299" y="219"/>
                  </a:lnTo>
                  <a:lnTo>
                    <a:pt x="287" y="210"/>
                  </a:lnTo>
                  <a:lnTo>
                    <a:pt x="278" y="196"/>
                  </a:lnTo>
                  <a:lnTo>
                    <a:pt x="271" y="189"/>
                  </a:lnTo>
                  <a:lnTo>
                    <a:pt x="259" y="178"/>
                  </a:lnTo>
                  <a:lnTo>
                    <a:pt x="248" y="164"/>
                  </a:lnTo>
                  <a:lnTo>
                    <a:pt x="243" y="148"/>
                  </a:lnTo>
                  <a:lnTo>
                    <a:pt x="241" y="94"/>
                  </a:lnTo>
                  <a:lnTo>
                    <a:pt x="228" y="84"/>
                  </a:lnTo>
                  <a:lnTo>
                    <a:pt x="219" y="73"/>
                  </a:lnTo>
                  <a:lnTo>
                    <a:pt x="232" y="60"/>
                  </a:lnTo>
                  <a:lnTo>
                    <a:pt x="219" y="46"/>
                  </a:lnTo>
                  <a:lnTo>
                    <a:pt x="203" y="48"/>
                  </a:lnTo>
                  <a:lnTo>
                    <a:pt x="168" y="46"/>
                  </a:lnTo>
                  <a:lnTo>
                    <a:pt x="168" y="25"/>
                  </a:lnTo>
                  <a:lnTo>
                    <a:pt x="155" y="0"/>
                  </a:lnTo>
                  <a:lnTo>
                    <a:pt x="77" y="3"/>
                  </a:lnTo>
                  <a:lnTo>
                    <a:pt x="61" y="2"/>
                  </a:lnTo>
                  <a:lnTo>
                    <a:pt x="54" y="87"/>
                  </a:lnTo>
                  <a:lnTo>
                    <a:pt x="54" y="169"/>
                  </a:lnTo>
                  <a:lnTo>
                    <a:pt x="56" y="181"/>
                  </a:lnTo>
                  <a:lnTo>
                    <a:pt x="40" y="174"/>
                  </a:lnTo>
                  <a:lnTo>
                    <a:pt x="24" y="171"/>
                  </a:lnTo>
                  <a:lnTo>
                    <a:pt x="0" y="181"/>
                  </a:lnTo>
                  <a:lnTo>
                    <a:pt x="0" y="233"/>
                  </a:lnTo>
                  <a:lnTo>
                    <a:pt x="16" y="254"/>
                  </a:lnTo>
                  <a:lnTo>
                    <a:pt x="22" y="269"/>
                  </a:lnTo>
                  <a:lnTo>
                    <a:pt x="54" y="343"/>
                  </a:lnTo>
                  <a:lnTo>
                    <a:pt x="66" y="370"/>
                  </a:lnTo>
                  <a:lnTo>
                    <a:pt x="86" y="422"/>
                  </a:lnTo>
                  <a:lnTo>
                    <a:pt x="102" y="427"/>
                  </a:lnTo>
                  <a:lnTo>
                    <a:pt x="118" y="436"/>
                  </a:lnTo>
                  <a:lnTo>
                    <a:pt x="125" y="447"/>
                  </a:lnTo>
                  <a:lnTo>
                    <a:pt x="139" y="465"/>
                  </a:lnTo>
                  <a:lnTo>
                    <a:pt x="171" y="472"/>
                  </a:lnTo>
                  <a:lnTo>
                    <a:pt x="168" y="493"/>
                  </a:lnTo>
                  <a:lnTo>
                    <a:pt x="170" y="591"/>
                  </a:lnTo>
                  <a:lnTo>
                    <a:pt x="212" y="602"/>
                  </a:lnTo>
                  <a:lnTo>
                    <a:pt x="216" y="687"/>
                  </a:lnTo>
                  <a:lnTo>
                    <a:pt x="230" y="698"/>
                  </a:lnTo>
                  <a:lnTo>
                    <a:pt x="219" y="710"/>
                  </a:lnTo>
                  <a:lnTo>
                    <a:pt x="223" y="723"/>
                  </a:lnTo>
                  <a:lnTo>
                    <a:pt x="225" y="746"/>
                  </a:lnTo>
                  <a:lnTo>
                    <a:pt x="221" y="794"/>
                  </a:lnTo>
                  <a:lnTo>
                    <a:pt x="235" y="819"/>
                  </a:lnTo>
                  <a:lnTo>
                    <a:pt x="285" y="824"/>
                  </a:lnTo>
                  <a:lnTo>
                    <a:pt x="353" y="829"/>
                  </a:lnTo>
                  <a:lnTo>
                    <a:pt x="394" y="831"/>
                  </a:lnTo>
                  <a:lnTo>
                    <a:pt x="394" y="831"/>
                  </a:lnTo>
                  <a:lnTo>
                    <a:pt x="394" y="8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95">
              <a:extLst>
                <a:ext uri="{FF2B5EF4-FFF2-40B4-BE49-F238E27FC236}">
                  <a16:creationId xmlns:a16="http://schemas.microsoft.com/office/drawing/2014/main" id="{0807E987-53B1-BC0E-E19A-5BC44AC4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44611" y="10204831"/>
              <a:ext cx="666317" cy="1113539"/>
            </a:xfrm>
            <a:custGeom>
              <a:avLst/>
              <a:gdLst>
                <a:gd name="T0" fmla="*/ 244 w 295"/>
                <a:gd name="T1" fmla="*/ 493 h 493"/>
                <a:gd name="T2" fmla="*/ 277 w 295"/>
                <a:gd name="T3" fmla="*/ 480 h 493"/>
                <a:gd name="T4" fmla="*/ 290 w 295"/>
                <a:gd name="T5" fmla="*/ 479 h 493"/>
                <a:gd name="T6" fmla="*/ 292 w 295"/>
                <a:gd name="T7" fmla="*/ 414 h 493"/>
                <a:gd name="T8" fmla="*/ 292 w 295"/>
                <a:gd name="T9" fmla="*/ 384 h 493"/>
                <a:gd name="T10" fmla="*/ 283 w 295"/>
                <a:gd name="T11" fmla="*/ 334 h 493"/>
                <a:gd name="T12" fmla="*/ 295 w 295"/>
                <a:gd name="T13" fmla="*/ 258 h 493"/>
                <a:gd name="T14" fmla="*/ 279 w 295"/>
                <a:gd name="T15" fmla="*/ 260 h 493"/>
                <a:gd name="T16" fmla="*/ 274 w 295"/>
                <a:gd name="T17" fmla="*/ 244 h 493"/>
                <a:gd name="T18" fmla="*/ 272 w 295"/>
                <a:gd name="T19" fmla="*/ 229 h 493"/>
                <a:gd name="T20" fmla="*/ 260 w 295"/>
                <a:gd name="T21" fmla="*/ 226 h 493"/>
                <a:gd name="T22" fmla="*/ 249 w 295"/>
                <a:gd name="T23" fmla="*/ 212 h 493"/>
                <a:gd name="T24" fmla="*/ 178 w 295"/>
                <a:gd name="T25" fmla="*/ 208 h 493"/>
                <a:gd name="T26" fmla="*/ 178 w 295"/>
                <a:gd name="T27" fmla="*/ 192 h 493"/>
                <a:gd name="T28" fmla="*/ 174 w 295"/>
                <a:gd name="T29" fmla="*/ 82 h 493"/>
                <a:gd name="T30" fmla="*/ 176 w 295"/>
                <a:gd name="T31" fmla="*/ 42 h 493"/>
                <a:gd name="T32" fmla="*/ 162 w 295"/>
                <a:gd name="T33" fmla="*/ 32 h 493"/>
                <a:gd name="T34" fmla="*/ 146 w 295"/>
                <a:gd name="T35" fmla="*/ 30 h 493"/>
                <a:gd name="T36" fmla="*/ 140 w 295"/>
                <a:gd name="T37" fmla="*/ 16 h 493"/>
                <a:gd name="T38" fmla="*/ 119 w 295"/>
                <a:gd name="T39" fmla="*/ 7 h 493"/>
                <a:gd name="T40" fmla="*/ 99 w 295"/>
                <a:gd name="T41" fmla="*/ 5 h 493"/>
                <a:gd name="T42" fmla="*/ 85 w 295"/>
                <a:gd name="T43" fmla="*/ 0 h 493"/>
                <a:gd name="T44" fmla="*/ 66 w 295"/>
                <a:gd name="T45" fmla="*/ 0 h 493"/>
                <a:gd name="T46" fmla="*/ 51 w 295"/>
                <a:gd name="T47" fmla="*/ 5 h 493"/>
                <a:gd name="T48" fmla="*/ 41 w 295"/>
                <a:gd name="T49" fmla="*/ 18 h 493"/>
                <a:gd name="T50" fmla="*/ 32 w 295"/>
                <a:gd name="T51" fmla="*/ 32 h 493"/>
                <a:gd name="T52" fmla="*/ 25 w 295"/>
                <a:gd name="T53" fmla="*/ 41 h 493"/>
                <a:gd name="T54" fmla="*/ 10 w 295"/>
                <a:gd name="T55" fmla="*/ 48 h 493"/>
                <a:gd name="T56" fmla="*/ 23 w 295"/>
                <a:gd name="T57" fmla="*/ 57 h 493"/>
                <a:gd name="T58" fmla="*/ 26 w 295"/>
                <a:gd name="T59" fmla="*/ 73 h 493"/>
                <a:gd name="T60" fmla="*/ 19 w 295"/>
                <a:gd name="T61" fmla="*/ 85 h 493"/>
                <a:gd name="T62" fmla="*/ 10 w 295"/>
                <a:gd name="T63" fmla="*/ 98 h 493"/>
                <a:gd name="T64" fmla="*/ 2 w 295"/>
                <a:gd name="T65" fmla="*/ 115 h 493"/>
                <a:gd name="T66" fmla="*/ 0 w 295"/>
                <a:gd name="T67" fmla="*/ 139 h 493"/>
                <a:gd name="T68" fmla="*/ 2 w 295"/>
                <a:gd name="T69" fmla="*/ 151 h 493"/>
                <a:gd name="T70" fmla="*/ 9 w 295"/>
                <a:gd name="T71" fmla="*/ 171 h 493"/>
                <a:gd name="T72" fmla="*/ 23 w 295"/>
                <a:gd name="T73" fmla="*/ 183 h 493"/>
                <a:gd name="T74" fmla="*/ 18 w 295"/>
                <a:gd name="T75" fmla="*/ 199 h 493"/>
                <a:gd name="T76" fmla="*/ 21 w 295"/>
                <a:gd name="T77" fmla="*/ 224 h 493"/>
                <a:gd name="T78" fmla="*/ 19 w 295"/>
                <a:gd name="T79" fmla="*/ 263 h 493"/>
                <a:gd name="T80" fmla="*/ 32 w 295"/>
                <a:gd name="T81" fmla="*/ 274 h 493"/>
                <a:gd name="T82" fmla="*/ 23 w 295"/>
                <a:gd name="T83" fmla="*/ 345 h 493"/>
                <a:gd name="T84" fmla="*/ 34 w 295"/>
                <a:gd name="T85" fmla="*/ 359 h 493"/>
                <a:gd name="T86" fmla="*/ 19 w 295"/>
                <a:gd name="T87" fmla="*/ 374 h 493"/>
                <a:gd name="T88" fmla="*/ 21 w 295"/>
                <a:gd name="T89" fmla="*/ 413 h 493"/>
                <a:gd name="T90" fmla="*/ 19 w 295"/>
                <a:gd name="T91" fmla="*/ 477 h 493"/>
                <a:gd name="T92" fmla="*/ 71 w 295"/>
                <a:gd name="T93" fmla="*/ 477 h 493"/>
                <a:gd name="T94" fmla="*/ 139 w 295"/>
                <a:gd name="T95" fmla="*/ 479 h 493"/>
                <a:gd name="T96" fmla="*/ 210 w 295"/>
                <a:gd name="T97" fmla="*/ 479 h 493"/>
                <a:gd name="T98" fmla="*/ 244 w 295"/>
                <a:gd name="T99" fmla="*/ 493 h 493"/>
                <a:gd name="T100" fmla="*/ 244 w 295"/>
                <a:gd name="T101" fmla="*/ 493 h 493"/>
                <a:gd name="T102" fmla="*/ 244 w 295"/>
                <a:gd name="T103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5" h="493">
                  <a:moveTo>
                    <a:pt x="244" y="493"/>
                  </a:moveTo>
                  <a:lnTo>
                    <a:pt x="277" y="480"/>
                  </a:lnTo>
                  <a:lnTo>
                    <a:pt x="290" y="479"/>
                  </a:lnTo>
                  <a:lnTo>
                    <a:pt x="292" y="414"/>
                  </a:lnTo>
                  <a:lnTo>
                    <a:pt x="292" y="384"/>
                  </a:lnTo>
                  <a:lnTo>
                    <a:pt x="283" y="334"/>
                  </a:lnTo>
                  <a:lnTo>
                    <a:pt x="295" y="258"/>
                  </a:lnTo>
                  <a:lnTo>
                    <a:pt x="279" y="260"/>
                  </a:lnTo>
                  <a:lnTo>
                    <a:pt x="274" y="244"/>
                  </a:lnTo>
                  <a:lnTo>
                    <a:pt x="272" y="229"/>
                  </a:lnTo>
                  <a:lnTo>
                    <a:pt x="260" y="226"/>
                  </a:lnTo>
                  <a:lnTo>
                    <a:pt x="249" y="212"/>
                  </a:lnTo>
                  <a:lnTo>
                    <a:pt x="178" y="208"/>
                  </a:lnTo>
                  <a:lnTo>
                    <a:pt x="178" y="192"/>
                  </a:lnTo>
                  <a:lnTo>
                    <a:pt x="174" y="82"/>
                  </a:lnTo>
                  <a:lnTo>
                    <a:pt x="176" y="42"/>
                  </a:lnTo>
                  <a:lnTo>
                    <a:pt x="162" y="32"/>
                  </a:lnTo>
                  <a:lnTo>
                    <a:pt x="146" y="30"/>
                  </a:lnTo>
                  <a:lnTo>
                    <a:pt x="140" y="16"/>
                  </a:lnTo>
                  <a:lnTo>
                    <a:pt x="119" y="7"/>
                  </a:lnTo>
                  <a:lnTo>
                    <a:pt x="99" y="5"/>
                  </a:lnTo>
                  <a:lnTo>
                    <a:pt x="85" y="0"/>
                  </a:lnTo>
                  <a:lnTo>
                    <a:pt x="66" y="0"/>
                  </a:lnTo>
                  <a:lnTo>
                    <a:pt x="51" y="5"/>
                  </a:lnTo>
                  <a:lnTo>
                    <a:pt x="41" y="18"/>
                  </a:lnTo>
                  <a:lnTo>
                    <a:pt x="32" y="32"/>
                  </a:lnTo>
                  <a:lnTo>
                    <a:pt x="25" y="41"/>
                  </a:lnTo>
                  <a:lnTo>
                    <a:pt x="10" y="48"/>
                  </a:lnTo>
                  <a:lnTo>
                    <a:pt x="23" y="57"/>
                  </a:lnTo>
                  <a:lnTo>
                    <a:pt x="26" y="73"/>
                  </a:lnTo>
                  <a:lnTo>
                    <a:pt x="19" y="85"/>
                  </a:lnTo>
                  <a:lnTo>
                    <a:pt x="10" y="98"/>
                  </a:lnTo>
                  <a:lnTo>
                    <a:pt x="2" y="115"/>
                  </a:lnTo>
                  <a:lnTo>
                    <a:pt x="0" y="139"/>
                  </a:lnTo>
                  <a:lnTo>
                    <a:pt x="2" y="151"/>
                  </a:lnTo>
                  <a:lnTo>
                    <a:pt x="9" y="171"/>
                  </a:lnTo>
                  <a:lnTo>
                    <a:pt x="23" y="183"/>
                  </a:lnTo>
                  <a:lnTo>
                    <a:pt x="18" y="199"/>
                  </a:lnTo>
                  <a:lnTo>
                    <a:pt x="21" y="224"/>
                  </a:lnTo>
                  <a:lnTo>
                    <a:pt x="19" y="263"/>
                  </a:lnTo>
                  <a:lnTo>
                    <a:pt x="32" y="274"/>
                  </a:lnTo>
                  <a:lnTo>
                    <a:pt x="23" y="345"/>
                  </a:lnTo>
                  <a:lnTo>
                    <a:pt x="34" y="359"/>
                  </a:lnTo>
                  <a:lnTo>
                    <a:pt x="19" y="374"/>
                  </a:lnTo>
                  <a:lnTo>
                    <a:pt x="21" y="413"/>
                  </a:lnTo>
                  <a:lnTo>
                    <a:pt x="19" y="477"/>
                  </a:lnTo>
                  <a:lnTo>
                    <a:pt x="71" y="477"/>
                  </a:lnTo>
                  <a:lnTo>
                    <a:pt x="139" y="479"/>
                  </a:lnTo>
                  <a:lnTo>
                    <a:pt x="210" y="479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96">
              <a:extLst>
                <a:ext uri="{FF2B5EF4-FFF2-40B4-BE49-F238E27FC236}">
                  <a16:creationId xmlns:a16="http://schemas.microsoft.com/office/drawing/2014/main" id="{264E0A05-DACA-B313-1A90-603AE94FCC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253408" y="9927012"/>
              <a:ext cx="865082" cy="1029966"/>
            </a:xfrm>
            <a:custGeom>
              <a:avLst/>
              <a:gdLst>
                <a:gd name="T0" fmla="*/ 324 w 383"/>
                <a:gd name="T1" fmla="*/ 456 h 456"/>
                <a:gd name="T2" fmla="*/ 331 w 383"/>
                <a:gd name="T3" fmla="*/ 374 h 456"/>
                <a:gd name="T4" fmla="*/ 317 w 383"/>
                <a:gd name="T5" fmla="*/ 361 h 456"/>
                <a:gd name="T6" fmla="*/ 329 w 383"/>
                <a:gd name="T7" fmla="*/ 335 h 456"/>
                <a:gd name="T8" fmla="*/ 328 w 383"/>
                <a:gd name="T9" fmla="*/ 295 h 456"/>
                <a:gd name="T10" fmla="*/ 328 w 383"/>
                <a:gd name="T11" fmla="*/ 173 h 456"/>
                <a:gd name="T12" fmla="*/ 360 w 383"/>
                <a:gd name="T13" fmla="*/ 169 h 456"/>
                <a:gd name="T14" fmla="*/ 345 w 383"/>
                <a:gd name="T15" fmla="*/ 158 h 456"/>
                <a:gd name="T16" fmla="*/ 363 w 383"/>
                <a:gd name="T17" fmla="*/ 148 h 456"/>
                <a:gd name="T18" fmla="*/ 361 w 383"/>
                <a:gd name="T19" fmla="*/ 132 h 456"/>
                <a:gd name="T20" fmla="*/ 368 w 383"/>
                <a:gd name="T21" fmla="*/ 119 h 456"/>
                <a:gd name="T22" fmla="*/ 383 w 383"/>
                <a:gd name="T23" fmla="*/ 121 h 456"/>
                <a:gd name="T24" fmla="*/ 365 w 383"/>
                <a:gd name="T25" fmla="*/ 105 h 456"/>
                <a:gd name="T26" fmla="*/ 356 w 383"/>
                <a:gd name="T27" fmla="*/ 98 h 456"/>
                <a:gd name="T28" fmla="*/ 344 w 383"/>
                <a:gd name="T29" fmla="*/ 87 h 456"/>
                <a:gd name="T30" fmla="*/ 344 w 383"/>
                <a:gd name="T31" fmla="*/ 71 h 456"/>
                <a:gd name="T32" fmla="*/ 342 w 383"/>
                <a:gd name="T33" fmla="*/ 55 h 456"/>
                <a:gd name="T34" fmla="*/ 333 w 383"/>
                <a:gd name="T35" fmla="*/ 66 h 456"/>
                <a:gd name="T36" fmla="*/ 319 w 383"/>
                <a:gd name="T37" fmla="*/ 60 h 456"/>
                <a:gd name="T38" fmla="*/ 320 w 383"/>
                <a:gd name="T39" fmla="*/ 44 h 456"/>
                <a:gd name="T40" fmla="*/ 303 w 383"/>
                <a:gd name="T41" fmla="*/ 50 h 456"/>
                <a:gd name="T42" fmla="*/ 276 w 383"/>
                <a:gd name="T43" fmla="*/ 55 h 456"/>
                <a:gd name="T44" fmla="*/ 265 w 383"/>
                <a:gd name="T45" fmla="*/ 44 h 456"/>
                <a:gd name="T46" fmla="*/ 249 w 383"/>
                <a:gd name="T47" fmla="*/ 43 h 456"/>
                <a:gd name="T48" fmla="*/ 237 w 383"/>
                <a:gd name="T49" fmla="*/ 41 h 456"/>
                <a:gd name="T50" fmla="*/ 224 w 383"/>
                <a:gd name="T51" fmla="*/ 27 h 456"/>
                <a:gd name="T52" fmla="*/ 210 w 383"/>
                <a:gd name="T53" fmla="*/ 21 h 456"/>
                <a:gd name="T54" fmla="*/ 192 w 383"/>
                <a:gd name="T55" fmla="*/ 27 h 456"/>
                <a:gd name="T56" fmla="*/ 182 w 383"/>
                <a:gd name="T57" fmla="*/ 16 h 456"/>
                <a:gd name="T58" fmla="*/ 183 w 383"/>
                <a:gd name="T59" fmla="*/ 28 h 456"/>
                <a:gd name="T60" fmla="*/ 144 w 383"/>
                <a:gd name="T61" fmla="*/ 19 h 456"/>
                <a:gd name="T62" fmla="*/ 132 w 383"/>
                <a:gd name="T63" fmla="*/ 19 h 456"/>
                <a:gd name="T64" fmla="*/ 128 w 383"/>
                <a:gd name="T65" fmla="*/ 5 h 456"/>
                <a:gd name="T66" fmla="*/ 112 w 383"/>
                <a:gd name="T67" fmla="*/ 3 h 456"/>
                <a:gd name="T68" fmla="*/ 85 w 383"/>
                <a:gd name="T69" fmla="*/ 0 h 456"/>
                <a:gd name="T70" fmla="*/ 91 w 383"/>
                <a:gd name="T71" fmla="*/ 117 h 456"/>
                <a:gd name="T72" fmla="*/ 23 w 383"/>
                <a:gd name="T73" fmla="*/ 119 h 456"/>
                <a:gd name="T74" fmla="*/ 20 w 383"/>
                <a:gd name="T75" fmla="*/ 149 h 456"/>
                <a:gd name="T76" fmla="*/ 21 w 383"/>
                <a:gd name="T77" fmla="*/ 203 h 456"/>
                <a:gd name="T78" fmla="*/ 0 w 383"/>
                <a:gd name="T79" fmla="*/ 203 h 456"/>
                <a:gd name="T80" fmla="*/ 25 w 383"/>
                <a:gd name="T81" fmla="*/ 212 h 456"/>
                <a:gd name="T82" fmla="*/ 21 w 383"/>
                <a:gd name="T83" fmla="*/ 238 h 456"/>
                <a:gd name="T84" fmla="*/ 45 w 383"/>
                <a:gd name="T85" fmla="*/ 237 h 456"/>
                <a:gd name="T86" fmla="*/ 50 w 383"/>
                <a:gd name="T87" fmla="*/ 247 h 456"/>
                <a:gd name="T88" fmla="*/ 57 w 383"/>
                <a:gd name="T89" fmla="*/ 258 h 456"/>
                <a:gd name="T90" fmla="*/ 69 w 383"/>
                <a:gd name="T91" fmla="*/ 272 h 456"/>
                <a:gd name="T92" fmla="*/ 87 w 383"/>
                <a:gd name="T93" fmla="*/ 285 h 456"/>
                <a:gd name="T94" fmla="*/ 107 w 383"/>
                <a:gd name="T95" fmla="*/ 297 h 456"/>
                <a:gd name="T96" fmla="*/ 126 w 383"/>
                <a:gd name="T97" fmla="*/ 303 h 456"/>
                <a:gd name="T98" fmla="*/ 146 w 383"/>
                <a:gd name="T99" fmla="*/ 308 h 456"/>
                <a:gd name="T100" fmla="*/ 160 w 383"/>
                <a:gd name="T101" fmla="*/ 317 h 456"/>
                <a:gd name="T102" fmla="*/ 171 w 383"/>
                <a:gd name="T103" fmla="*/ 331 h 456"/>
                <a:gd name="T104" fmla="*/ 189 w 383"/>
                <a:gd name="T105" fmla="*/ 345 h 456"/>
                <a:gd name="T106" fmla="*/ 223 w 383"/>
                <a:gd name="T107" fmla="*/ 359 h 456"/>
                <a:gd name="T108" fmla="*/ 231 w 383"/>
                <a:gd name="T109" fmla="*/ 370 h 456"/>
                <a:gd name="T110" fmla="*/ 249 w 383"/>
                <a:gd name="T111" fmla="*/ 379 h 456"/>
                <a:gd name="T112" fmla="*/ 256 w 383"/>
                <a:gd name="T113" fmla="*/ 399 h 456"/>
                <a:gd name="T114" fmla="*/ 279 w 383"/>
                <a:gd name="T115" fmla="*/ 422 h 456"/>
                <a:gd name="T116" fmla="*/ 306 w 383"/>
                <a:gd name="T117" fmla="*/ 447 h 456"/>
                <a:gd name="T118" fmla="*/ 324 w 383"/>
                <a:gd name="T119" fmla="*/ 456 h 456"/>
                <a:gd name="T120" fmla="*/ 324 w 383"/>
                <a:gd name="T121" fmla="*/ 456 h 456"/>
                <a:gd name="T122" fmla="*/ 324 w 383"/>
                <a:gd name="T12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3" h="456">
                  <a:moveTo>
                    <a:pt x="324" y="456"/>
                  </a:moveTo>
                  <a:lnTo>
                    <a:pt x="331" y="374"/>
                  </a:lnTo>
                  <a:lnTo>
                    <a:pt x="317" y="361"/>
                  </a:lnTo>
                  <a:lnTo>
                    <a:pt x="329" y="335"/>
                  </a:lnTo>
                  <a:lnTo>
                    <a:pt x="328" y="295"/>
                  </a:lnTo>
                  <a:lnTo>
                    <a:pt x="328" y="173"/>
                  </a:lnTo>
                  <a:lnTo>
                    <a:pt x="360" y="169"/>
                  </a:lnTo>
                  <a:lnTo>
                    <a:pt x="345" y="158"/>
                  </a:lnTo>
                  <a:lnTo>
                    <a:pt x="363" y="148"/>
                  </a:lnTo>
                  <a:lnTo>
                    <a:pt x="361" y="132"/>
                  </a:lnTo>
                  <a:lnTo>
                    <a:pt x="368" y="119"/>
                  </a:lnTo>
                  <a:lnTo>
                    <a:pt x="383" y="121"/>
                  </a:lnTo>
                  <a:lnTo>
                    <a:pt x="365" y="105"/>
                  </a:lnTo>
                  <a:lnTo>
                    <a:pt x="356" y="98"/>
                  </a:lnTo>
                  <a:lnTo>
                    <a:pt x="344" y="87"/>
                  </a:lnTo>
                  <a:lnTo>
                    <a:pt x="344" y="71"/>
                  </a:lnTo>
                  <a:lnTo>
                    <a:pt x="342" y="55"/>
                  </a:lnTo>
                  <a:lnTo>
                    <a:pt x="333" y="66"/>
                  </a:lnTo>
                  <a:lnTo>
                    <a:pt x="319" y="60"/>
                  </a:lnTo>
                  <a:lnTo>
                    <a:pt x="320" y="44"/>
                  </a:lnTo>
                  <a:lnTo>
                    <a:pt x="303" y="50"/>
                  </a:lnTo>
                  <a:lnTo>
                    <a:pt x="276" y="55"/>
                  </a:lnTo>
                  <a:lnTo>
                    <a:pt x="265" y="44"/>
                  </a:lnTo>
                  <a:lnTo>
                    <a:pt x="249" y="43"/>
                  </a:lnTo>
                  <a:lnTo>
                    <a:pt x="237" y="41"/>
                  </a:lnTo>
                  <a:lnTo>
                    <a:pt x="224" y="27"/>
                  </a:lnTo>
                  <a:lnTo>
                    <a:pt x="210" y="21"/>
                  </a:lnTo>
                  <a:lnTo>
                    <a:pt x="192" y="27"/>
                  </a:lnTo>
                  <a:lnTo>
                    <a:pt x="182" y="16"/>
                  </a:lnTo>
                  <a:lnTo>
                    <a:pt x="183" y="28"/>
                  </a:lnTo>
                  <a:lnTo>
                    <a:pt x="144" y="19"/>
                  </a:lnTo>
                  <a:lnTo>
                    <a:pt x="132" y="19"/>
                  </a:lnTo>
                  <a:lnTo>
                    <a:pt x="128" y="5"/>
                  </a:lnTo>
                  <a:lnTo>
                    <a:pt x="112" y="3"/>
                  </a:lnTo>
                  <a:lnTo>
                    <a:pt x="85" y="0"/>
                  </a:lnTo>
                  <a:lnTo>
                    <a:pt x="91" y="117"/>
                  </a:lnTo>
                  <a:lnTo>
                    <a:pt x="23" y="119"/>
                  </a:lnTo>
                  <a:lnTo>
                    <a:pt x="20" y="149"/>
                  </a:lnTo>
                  <a:lnTo>
                    <a:pt x="21" y="203"/>
                  </a:lnTo>
                  <a:lnTo>
                    <a:pt x="0" y="203"/>
                  </a:lnTo>
                  <a:lnTo>
                    <a:pt x="25" y="212"/>
                  </a:lnTo>
                  <a:lnTo>
                    <a:pt x="21" y="238"/>
                  </a:lnTo>
                  <a:lnTo>
                    <a:pt x="45" y="237"/>
                  </a:lnTo>
                  <a:lnTo>
                    <a:pt x="50" y="247"/>
                  </a:lnTo>
                  <a:lnTo>
                    <a:pt x="57" y="258"/>
                  </a:lnTo>
                  <a:lnTo>
                    <a:pt x="69" y="272"/>
                  </a:lnTo>
                  <a:lnTo>
                    <a:pt x="87" y="285"/>
                  </a:lnTo>
                  <a:lnTo>
                    <a:pt x="107" y="297"/>
                  </a:lnTo>
                  <a:lnTo>
                    <a:pt x="126" y="303"/>
                  </a:lnTo>
                  <a:lnTo>
                    <a:pt x="146" y="308"/>
                  </a:lnTo>
                  <a:lnTo>
                    <a:pt x="160" y="317"/>
                  </a:lnTo>
                  <a:lnTo>
                    <a:pt x="171" y="331"/>
                  </a:lnTo>
                  <a:lnTo>
                    <a:pt x="189" y="345"/>
                  </a:lnTo>
                  <a:lnTo>
                    <a:pt x="223" y="359"/>
                  </a:lnTo>
                  <a:lnTo>
                    <a:pt x="231" y="370"/>
                  </a:lnTo>
                  <a:lnTo>
                    <a:pt x="249" y="379"/>
                  </a:lnTo>
                  <a:lnTo>
                    <a:pt x="256" y="399"/>
                  </a:lnTo>
                  <a:lnTo>
                    <a:pt x="279" y="422"/>
                  </a:lnTo>
                  <a:lnTo>
                    <a:pt x="306" y="447"/>
                  </a:lnTo>
                  <a:lnTo>
                    <a:pt x="324" y="456"/>
                  </a:lnTo>
                  <a:lnTo>
                    <a:pt x="324" y="456"/>
                  </a:lnTo>
                  <a:lnTo>
                    <a:pt x="324" y="4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97">
              <a:extLst>
                <a:ext uri="{FF2B5EF4-FFF2-40B4-BE49-F238E27FC236}">
                  <a16:creationId xmlns:a16="http://schemas.microsoft.com/office/drawing/2014/main" id="{1CF23755-FCE6-9369-440E-12DB511FAB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10191279"/>
              <a:ext cx="865082" cy="415600"/>
            </a:xfrm>
            <a:custGeom>
              <a:avLst/>
              <a:gdLst>
                <a:gd name="T0" fmla="*/ 241 w 383"/>
                <a:gd name="T1" fmla="*/ 184 h 184"/>
                <a:gd name="T2" fmla="*/ 241 w 383"/>
                <a:gd name="T3" fmla="*/ 159 h 184"/>
                <a:gd name="T4" fmla="*/ 267 w 383"/>
                <a:gd name="T5" fmla="*/ 159 h 184"/>
                <a:gd name="T6" fmla="*/ 283 w 383"/>
                <a:gd name="T7" fmla="*/ 161 h 184"/>
                <a:gd name="T8" fmla="*/ 335 w 383"/>
                <a:gd name="T9" fmla="*/ 161 h 184"/>
                <a:gd name="T10" fmla="*/ 380 w 383"/>
                <a:gd name="T11" fmla="*/ 162 h 184"/>
                <a:gd name="T12" fmla="*/ 383 w 383"/>
                <a:gd name="T13" fmla="*/ 139 h 184"/>
                <a:gd name="T14" fmla="*/ 380 w 383"/>
                <a:gd name="T15" fmla="*/ 111 h 184"/>
                <a:gd name="T16" fmla="*/ 383 w 383"/>
                <a:gd name="T17" fmla="*/ 79 h 184"/>
                <a:gd name="T18" fmla="*/ 381 w 383"/>
                <a:gd name="T19" fmla="*/ 63 h 184"/>
                <a:gd name="T20" fmla="*/ 369 w 383"/>
                <a:gd name="T21" fmla="*/ 64 h 184"/>
                <a:gd name="T22" fmla="*/ 353 w 383"/>
                <a:gd name="T23" fmla="*/ 59 h 184"/>
                <a:gd name="T24" fmla="*/ 342 w 383"/>
                <a:gd name="T25" fmla="*/ 50 h 184"/>
                <a:gd name="T26" fmla="*/ 328 w 383"/>
                <a:gd name="T27" fmla="*/ 48 h 184"/>
                <a:gd name="T28" fmla="*/ 317 w 383"/>
                <a:gd name="T29" fmla="*/ 41 h 184"/>
                <a:gd name="T30" fmla="*/ 305 w 383"/>
                <a:gd name="T31" fmla="*/ 36 h 184"/>
                <a:gd name="T32" fmla="*/ 296 w 383"/>
                <a:gd name="T33" fmla="*/ 29 h 184"/>
                <a:gd name="T34" fmla="*/ 282 w 383"/>
                <a:gd name="T35" fmla="*/ 34 h 184"/>
                <a:gd name="T36" fmla="*/ 269 w 383"/>
                <a:gd name="T37" fmla="*/ 32 h 184"/>
                <a:gd name="T38" fmla="*/ 260 w 383"/>
                <a:gd name="T39" fmla="*/ 22 h 184"/>
                <a:gd name="T40" fmla="*/ 253 w 383"/>
                <a:gd name="T41" fmla="*/ 11 h 184"/>
                <a:gd name="T42" fmla="*/ 237 w 383"/>
                <a:gd name="T43" fmla="*/ 2 h 184"/>
                <a:gd name="T44" fmla="*/ 225 w 383"/>
                <a:gd name="T45" fmla="*/ 0 h 184"/>
                <a:gd name="T46" fmla="*/ 210 w 383"/>
                <a:gd name="T47" fmla="*/ 6 h 184"/>
                <a:gd name="T48" fmla="*/ 194 w 383"/>
                <a:gd name="T49" fmla="*/ 4 h 184"/>
                <a:gd name="T50" fmla="*/ 127 w 383"/>
                <a:gd name="T51" fmla="*/ 6 h 184"/>
                <a:gd name="T52" fmla="*/ 88 w 383"/>
                <a:gd name="T53" fmla="*/ 4 h 184"/>
                <a:gd name="T54" fmla="*/ 56 w 383"/>
                <a:gd name="T55" fmla="*/ 6 h 184"/>
                <a:gd name="T56" fmla="*/ 0 w 383"/>
                <a:gd name="T57" fmla="*/ 2 h 184"/>
                <a:gd name="T58" fmla="*/ 2 w 383"/>
                <a:gd name="T59" fmla="*/ 16 h 184"/>
                <a:gd name="T60" fmla="*/ 4 w 383"/>
                <a:gd name="T61" fmla="*/ 32 h 184"/>
                <a:gd name="T62" fmla="*/ 8 w 383"/>
                <a:gd name="T63" fmla="*/ 45 h 184"/>
                <a:gd name="T64" fmla="*/ 16 w 383"/>
                <a:gd name="T65" fmla="*/ 56 h 184"/>
                <a:gd name="T66" fmla="*/ 22 w 383"/>
                <a:gd name="T67" fmla="*/ 70 h 184"/>
                <a:gd name="T68" fmla="*/ 24 w 383"/>
                <a:gd name="T69" fmla="*/ 86 h 184"/>
                <a:gd name="T70" fmla="*/ 59 w 383"/>
                <a:gd name="T71" fmla="*/ 88 h 184"/>
                <a:gd name="T72" fmla="*/ 88 w 383"/>
                <a:gd name="T73" fmla="*/ 88 h 184"/>
                <a:gd name="T74" fmla="*/ 113 w 383"/>
                <a:gd name="T75" fmla="*/ 75 h 184"/>
                <a:gd name="T76" fmla="*/ 123 w 383"/>
                <a:gd name="T77" fmla="*/ 86 h 184"/>
                <a:gd name="T78" fmla="*/ 123 w 383"/>
                <a:gd name="T79" fmla="*/ 109 h 184"/>
                <a:gd name="T80" fmla="*/ 125 w 383"/>
                <a:gd name="T81" fmla="*/ 157 h 184"/>
                <a:gd name="T82" fmla="*/ 161 w 383"/>
                <a:gd name="T83" fmla="*/ 159 h 184"/>
                <a:gd name="T84" fmla="*/ 170 w 383"/>
                <a:gd name="T85" fmla="*/ 182 h 184"/>
                <a:gd name="T86" fmla="*/ 200 w 383"/>
                <a:gd name="T87" fmla="*/ 182 h 184"/>
                <a:gd name="T88" fmla="*/ 241 w 383"/>
                <a:gd name="T89" fmla="*/ 184 h 184"/>
                <a:gd name="T90" fmla="*/ 241 w 383"/>
                <a:gd name="T91" fmla="*/ 184 h 184"/>
                <a:gd name="T92" fmla="*/ 241 w 383"/>
                <a:gd name="T9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83" h="184">
                  <a:moveTo>
                    <a:pt x="241" y="184"/>
                  </a:moveTo>
                  <a:lnTo>
                    <a:pt x="241" y="159"/>
                  </a:lnTo>
                  <a:lnTo>
                    <a:pt x="267" y="159"/>
                  </a:lnTo>
                  <a:lnTo>
                    <a:pt x="283" y="161"/>
                  </a:lnTo>
                  <a:lnTo>
                    <a:pt x="335" y="161"/>
                  </a:lnTo>
                  <a:lnTo>
                    <a:pt x="380" y="162"/>
                  </a:lnTo>
                  <a:lnTo>
                    <a:pt x="383" y="139"/>
                  </a:lnTo>
                  <a:lnTo>
                    <a:pt x="380" y="111"/>
                  </a:lnTo>
                  <a:lnTo>
                    <a:pt x="383" y="79"/>
                  </a:lnTo>
                  <a:lnTo>
                    <a:pt x="381" y="63"/>
                  </a:lnTo>
                  <a:lnTo>
                    <a:pt x="369" y="64"/>
                  </a:lnTo>
                  <a:lnTo>
                    <a:pt x="353" y="59"/>
                  </a:lnTo>
                  <a:lnTo>
                    <a:pt x="342" y="50"/>
                  </a:lnTo>
                  <a:lnTo>
                    <a:pt x="328" y="48"/>
                  </a:lnTo>
                  <a:lnTo>
                    <a:pt x="317" y="41"/>
                  </a:lnTo>
                  <a:lnTo>
                    <a:pt x="305" y="36"/>
                  </a:lnTo>
                  <a:lnTo>
                    <a:pt x="296" y="29"/>
                  </a:lnTo>
                  <a:lnTo>
                    <a:pt x="282" y="34"/>
                  </a:lnTo>
                  <a:lnTo>
                    <a:pt x="269" y="32"/>
                  </a:lnTo>
                  <a:lnTo>
                    <a:pt x="260" y="22"/>
                  </a:lnTo>
                  <a:lnTo>
                    <a:pt x="253" y="11"/>
                  </a:lnTo>
                  <a:lnTo>
                    <a:pt x="237" y="2"/>
                  </a:lnTo>
                  <a:lnTo>
                    <a:pt x="225" y="0"/>
                  </a:lnTo>
                  <a:lnTo>
                    <a:pt x="210" y="6"/>
                  </a:lnTo>
                  <a:lnTo>
                    <a:pt x="194" y="4"/>
                  </a:lnTo>
                  <a:lnTo>
                    <a:pt x="127" y="6"/>
                  </a:lnTo>
                  <a:lnTo>
                    <a:pt x="88" y="4"/>
                  </a:lnTo>
                  <a:lnTo>
                    <a:pt x="56" y="6"/>
                  </a:lnTo>
                  <a:lnTo>
                    <a:pt x="0" y="2"/>
                  </a:lnTo>
                  <a:lnTo>
                    <a:pt x="2" y="16"/>
                  </a:lnTo>
                  <a:lnTo>
                    <a:pt x="4" y="32"/>
                  </a:lnTo>
                  <a:lnTo>
                    <a:pt x="8" y="45"/>
                  </a:lnTo>
                  <a:lnTo>
                    <a:pt x="16" y="56"/>
                  </a:lnTo>
                  <a:lnTo>
                    <a:pt x="22" y="70"/>
                  </a:lnTo>
                  <a:lnTo>
                    <a:pt x="24" y="86"/>
                  </a:lnTo>
                  <a:lnTo>
                    <a:pt x="59" y="88"/>
                  </a:lnTo>
                  <a:lnTo>
                    <a:pt x="88" y="88"/>
                  </a:lnTo>
                  <a:lnTo>
                    <a:pt x="113" y="75"/>
                  </a:lnTo>
                  <a:lnTo>
                    <a:pt x="123" y="86"/>
                  </a:lnTo>
                  <a:lnTo>
                    <a:pt x="123" y="109"/>
                  </a:lnTo>
                  <a:lnTo>
                    <a:pt x="125" y="157"/>
                  </a:lnTo>
                  <a:lnTo>
                    <a:pt x="161" y="159"/>
                  </a:lnTo>
                  <a:lnTo>
                    <a:pt x="170" y="182"/>
                  </a:lnTo>
                  <a:lnTo>
                    <a:pt x="200" y="182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98">
              <a:extLst>
                <a:ext uri="{FF2B5EF4-FFF2-40B4-BE49-F238E27FC236}">
                  <a16:creationId xmlns:a16="http://schemas.microsoft.com/office/drawing/2014/main" id="{5ACEA86D-CFFE-6219-69DF-07257129BD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656059" y="10975048"/>
              <a:ext cx="880892" cy="950912"/>
            </a:xfrm>
            <a:custGeom>
              <a:avLst/>
              <a:gdLst>
                <a:gd name="T0" fmla="*/ 285 w 390"/>
                <a:gd name="T1" fmla="*/ 403 h 421"/>
                <a:gd name="T2" fmla="*/ 294 w 390"/>
                <a:gd name="T3" fmla="*/ 317 h 421"/>
                <a:gd name="T4" fmla="*/ 297 w 390"/>
                <a:gd name="T5" fmla="*/ 285 h 421"/>
                <a:gd name="T6" fmla="*/ 321 w 390"/>
                <a:gd name="T7" fmla="*/ 273 h 421"/>
                <a:gd name="T8" fmla="*/ 347 w 390"/>
                <a:gd name="T9" fmla="*/ 227 h 421"/>
                <a:gd name="T10" fmla="*/ 378 w 390"/>
                <a:gd name="T11" fmla="*/ 209 h 421"/>
                <a:gd name="T12" fmla="*/ 388 w 390"/>
                <a:gd name="T13" fmla="*/ 171 h 421"/>
                <a:gd name="T14" fmla="*/ 390 w 390"/>
                <a:gd name="T15" fmla="*/ 141 h 421"/>
                <a:gd name="T16" fmla="*/ 360 w 390"/>
                <a:gd name="T17" fmla="*/ 122 h 421"/>
                <a:gd name="T18" fmla="*/ 324 w 390"/>
                <a:gd name="T19" fmla="*/ 118 h 421"/>
                <a:gd name="T20" fmla="*/ 292 w 390"/>
                <a:gd name="T21" fmla="*/ 139 h 421"/>
                <a:gd name="T22" fmla="*/ 269 w 390"/>
                <a:gd name="T23" fmla="*/ 122 h 421"/>
                <a:gd name="T24" fmla="*/ 248 w 390"/>
                <a:gd name="T25" fmla="*/ 109 h 421"/>
                <a:gd name="T26" fmla="*/ 221 w 390"/>
                <a:gd name="T27" fmla="*/ 95 h 421"/>
                <a:gd name="T28" fmla="*/ 191 w 390"/>
                <a:gd name="T29" fmla="*/ 75 h 421"/>
                <a:gd name="T30" fmla="*/ 164 w 390"/>
                <a:gd name="T31" fmla="*/ 56 h 421"/>
                <a:gd name="T32" fmla="*/ 141 w 390"/>
                <a:gd name="T33" fmla="*/ 34 h 421"/>
                <a:gd name="T34" fmla="*/ 125 w 390"/>
                <a:gd name="T35" fmla="*/ 9 h 421"/>
                <a:gd name="T36" fmla="*/ 89 w 390"/>
                <a:gd name="T37" fmla="*/ 27 h 421"/>
                <a:gd name="T38" fmla="*/ 57 w 390"/>
                <a:gd name="T39" fmla="*/ 47 h 421"/>
                <a:gd name="T40" fmla="*/ 48 w 390"/>
                <a:gd name="T41" fmla="*/ 93 h 421"/>
                <a:gd name="T42" fmla="*/ 30 w 390"/>
                <a:gd name="T43" fmla="*/ 139 h 421"/>
                <a:gd name="T44" fmla="*/ 11 w 390"/>
                <a:gd name="T45" fmla="*/ 198 h 421"/>
                <a:gd name="T46" fmla="*/ 6 w 390"/>
                <a:gd name="T47" fmla="*/ 234 h 421"/>
                <a:gd name="T48" fmla="*/ 7 w 390"/>
                <a:gd name="T49" fmla="*/ 266 h 421"/>
                <a:gd name="T50" fmla="*/ 29 w 390"/>
                <a:gd name="T51" fmla="*/ 278 h 421"/>
                <a:gd name="T52" fmla="*/ 57 w 390"/>
                <a:gd name="T53" fmla="*/ 294 h 421"/>
                <a:gd name="T54" fmla="*/ 91 w 390"/>
                <a:gd name="T55" fmla="*/ 301 h 421"/>
                <a:gd name="T56" fmla="*/ 119 w 390"/>
                <a:gd name="T57" fmla="*/ 308 h 421"/>
                <a:gd name="T58" fmla="*/ 152 w 390"/>
                <a:gd name="T59" fmla="*/ 310 h 421"/>
                <a:gd name="T60" fmla="*/ 168 w 390"/>
                <a:gd name="T61" fmla="*/ 314 h 421"/>
                <a:gd name="T62" fmla="*/ 176 w 390"/>
                <a:gd name="T63" fmla="*/ 339 h 421"/>
                <a:gd name="T64" fmla="*/ 198 w 390"/>
                <a:gd name="T65" fmla="*/ 356 h 421"/>
                <a:gd name="T66" fmla="*/ 230 w 390"/>
                <a:gd name="T67" fmla="*/ 380 h 421"/>
                <a:gd name="T68" fmla="*/ 264 w 390"/>
                <a:gd name="T69" fmla="*/ 397 h 421"/>
                <a:gd name="T70" fmla="*/ 290 w 390"/>
                <a:gd name="T71" fmla="*/ 421 h 421"/>
                <a:gd name="T72" fmla="*/ 290 w 390"/>
                <a:gd name="T73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421">
                  <a:moveTo>
                    <a:pt x="290" y="421"/>
                  </a:moveTo>
                  <a:lnTo>
                    <a:pt x="285" y="403"/>
                  </a:lnTo>
                  <a:lnTo>
                    <a:pt x="296" y="346"/>
                  </a:lnTo>
                  <a:lnTo>
                    <a:pt x="294" y="317"/>
                  </a:lnTo>
                  <a:lnTo>
                    <a:pt x="289" y="301"/>
                  </a:lnTo>
                  <a:lnTo>
                    <a:pt x="297" y="285"/>
                  </a:lnTo>
                  <a:lnTo>
                    <a:pt x="310" y="284"/>
                  </a:lnTo>
                  <a:lnTo>
                    <a:pt x="321" y="273"/>
                  </a:lnTo>
                  <a:lnTo>
                    <a:pt x="331" y="248"/>
                  </a:lnTo>
                  <a:lnTo>
                    <a:pt x="347" y="227"/>
                  </a:lnTo>
                  <a:lnTo>
                    <a:pt x="365" y="211"/>
                  </a:lnTo>
                  <a:lnTo>
                    <a:pt x="378" y="209"/>
                  </a:lnTo>
                  <a:lnTo>
                    <a:pt x="385" y="186"/>
                  </a:lnTo>
                  <a:lnTo>
                    <a:pt x="388" y="171"/>
                  </a:lnTo>
                  <a:lnTo>
                    <a:pt x="386" y="157"/>
                  </a:lnTo>
                  <a:lnTo>
                    <a:pt x="390" y="141"/>
                  </a:lnTo>
                  <a:lnTo>
                    <a:pt x="378" y="138"/>
                  </a:lnTo>
                  <a:lnTo>
                    <a:pt x="360" y="122"/>
                  </a:lnTo>
                  <a:lnTo>
                    <a:pt x="344" y="123"/>
                  </a:lnTo>
                  <a:lnTo>
                    <a:pt x="324" y="118"/>
                  </a:lnTo>
                  <a:lnTo>
                    <a:pt x="301" y="118"/>
                  </a:lnTo>
                  <a:lnTo>
                    <a:pt x="292" y="139"/>
                  </a:lnTo>
                  <a:lnTo>
                    <a:pt x="289" y="123"/>
                  </a:lnTo>
                  <a:lnTo>
                    <a:pt x="269" y="122"/>
                  </a:lnTo>
                  <a:lnTo>
                    <a:pt x="264" y="104"/>
                  </a:lnTo>
                  <a:lnTo>
                    <a:pt x="248" y="109"/>
                  </a:lnTo>
                  <a:lnTo>
                    <a:pt x="237" y="97"/>
                  </a:lnTo>
                  <a:lnTo>
                    <a:pt x="221" y="95"/>
                  </a:lnTo>
                  <a:lnTo>
                    <a:pt x="208" y="84"/>
                  </a:lnTo>
                  <a:lnTo>
                    <a:pt x="191" y="75"/>
                  </a:lnTo>
                  <a:lnTo>
                    <a:pt x="178" y="65"/>
                  </a:lnTo>
                  <a:lnTo>
                    <a:pt x="164" y="56"/>
                  </a:lnTo>
                  <a:lnTo>
                    <a:pt x="148" y="45"/>
                  </a:lnTo>
                  <a:lnTo>
                    <a:pt x="141" y="34"/>
                  </a:lnTo>
                  <a:lnTo>
                    <a:pt x="128" y="22"/>
                  </a:lnTo>
                  <a:lnTo>
                    <a:pt x="125" y="9"/>
                  </a:lnTo>
                  <a:lnTo>
                    <a:pt x="109" y="0"/>
                  </a:lnTo>
                  <a:lnTo>
                    <a:pt x="89" y="27"/>
                  </a:lnTo>
                  <a:lnTo>
                    <a:pt x="80" y="45"/>
                  </a:lnTo>
                  <a:lnTo>
                    <a:pt x="57" y="47"/>
                  </a:lnTo>
                  <a:lnTo>
                    <a:pt x="48" y="72"/>
                  </a:lnTo>
                  <a:lnTo>
                    <a:pt x="48" y="93"/>
                  </a:lnTo>
                  <a:lnTo>
                    <a:pt x="36" y="114"/>
                  </a:lnTo>
                  <a:lnTo>
                    <a:pt x="30" y="139"/>
                  </a:lnTo>
                  <a:lnTo>
                    <a:pt x="25" y="152"/>
                  </a:lnTo>
                  <a:lnTo>
                    <a:pt x="11" y="198"/>
                  </a:lnTo>
                  <a:lnTo>
                    <a:pt x="6" y="211"/>
                  </a:lnTo>
                  <a:lnTo>
                    <a:pt x="6" y="234"/>
                  </a:lnTo>
                  <a:lnTo>
                    <a:pt x="0" y="255"/>
                  </a:lnTo>
                  <a:lnTo>
                    <a:pt x="7" y="266"/>
                  </a:lnTo>
                  <a:lnTo>
                    <a:pt x="16" y="280"/>
                  </a:lnTo>
                  <a:lnTo>
                    <a:pt x="29" y="278"/>
                  </a:lnTo>
                  <a:lnTo>
                    <a:pt x="45" y="284"/>
                  </a:lnTo>
                  <a:lnTo>
                    <a:pt x="57" y="294"/>
                  </a:lnTo>
                  <a:lnTo>
                    <a:pt x="71" y="303"/>
                  </a:lnTo>
                  <a:lnTo>
                    <a:pt x="91" y="301"/>
                  </a:lnTo>
                  <a:lnTo>
                    <a:pt x="103" y="310"/>
                  </a:lnTo>
                  <a:lnTo>
                    <a:pt x="119" y="308"/>
                  </a:lnTo>
                  <a:lnTo>
                    <a:pt x="139" y="308"/>
                  </a:lnTo>
                  <a:lnTo>
                    <a:pt x="152" y="310"/>
                  </a:lnTo>
                  <a:lnTo>
                    <a:pt x="160" y="294"/>
                  </a:lnTo>
                  <a:lnTo>
                    <a:pt x="168" y="314"/>
                  </a:lnTo>
                  <a:lnTo>
                    <a:pt x="162" y="326"/>
                  </a:lnTo>
                  <a:lnTo>
                    <a:pt x="176" y="339"/>
                  </a:lnTo>
                  <a:lnTo>
                    <a:pt x="192" y="340"/>
                  </a:lnTo>
                  <a:lnTo>
                    <a:pt x="198" y="356"/>
                  </a:lnTo>
                  <a:lnTo>
                    <a:pt x="223" y="360"/>
                  </a:lnTo>
                  <a:lnTo>
                    <a:pt x="230" y="380"/>
                  </a:lnTo>
                  <a:lnTo>
                    <a:pt x="260" y="378"/>
                  </a:lnTo>
                  <a:lnTo>
                    <a:pt x="264" y="397"/>
                  </a:lnTo>
                  <a:lnTo>
                    <a:pt x="273" y="412"/>
                  </a:lnTo>
                  <a:lnTo>
                    <a:pt x="290" y="421"/>
                  </a:lnTo>
                  <a:lnTo>
                    <a:pt x="290" y="421"/>
                  </a:lnTo>
                  <a:lnTo>
                    <a:pt x="290" y="4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99">
              <a:extLst>
                <a:ext uri="{FF2B5EF4-FFF2-40B4-BE49-F238E27FC236}">
                  <a16:creationId xmlns:a16="http://schemas.microsoft.com/office/drawing/2014/main" id="{B70BCE47-0D5E-1D58-AF0F-1C13B42F28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742942" y="9917978"/>
              <a:ext cx="716008" cy="639212"/>
            </a:xfrm>
            <a:custGeom>
              <a:avLst/>
              <a:gdLst>
                <a:gd name="T0" fmla="*/ 7 w 317"/>
                <a:gd name="T1" fmla="*/ 283 h 283"/>
                <a:gd name="T2" fmla="*/ 36 w 317"/>
                <a:gd name="T3" fmla="*/ 280 h 283"/>
                <a:gd name="T4" fmla="*/ 103 w 317"/>
                <a:gd name="T5" fmla="*/ 278 h 283"/>
                <a:gd name="T6" fmla="*/ 165 w 317"/>
                <a:gd name="T7" fmla="*/ 280 h 283"/>
                <a:gd name="T8" fmla="*/ 189 w 317"/>
                <a:gd name="T9" fmla="*/ 276 h 283"/>
                <a:gd name="T10" fmla="*/ 242 w 317"/>
                <a:gd name="T11" fmla="*/ 276 h 283"/>
                <a:gd name="T12" fmla="*/ 247 w 317"/>
                <a:gd name="T13" fmla="*/ 241 h 283"/>
                <a:gd name="T14" fmla="*/ 249 w 317"/>
                <a:gd name="T15" fmla="*/ 223 h 283"/>
                <a:gd name="T16" fmla="*/ 224 w 317"/>
                <a:gd name="T17" fmla="*/ 216 h 283"/>
                <a:gd name="T18" fmla="*/ 242 w 317"/>
                <a:gd name="T19" fmla="*/ 205 h 283"/>
                <a:gd name="T20" fmla="*/ 246 w 317"/>
                <a:gd name="T21" fmla="*/ 153 h 283"/>
                <a:gd name="T22" fmla="*/ 249 w 317"/>
                <a:gd name="T23" fmla="*/ 121 h 283"/>
                <a:gd name="T24" fmla="*/ 310 w 317"/>
                <a:gd name="T25" fmla="*/ 123 h 283"/>
                <a:gd name="T26" fmla="*/ 315 w 317"/>
                <a:gd name="T27" fmla="*/ 105 h 283"/>
                <a:gd name="T28" fmla="*/ 317 w 317"/>
                <a:gd name="T29" fmla="*/ 91 h 283"/>
                <a:gd name="T30" fmla="*/ 315 w 317"/>
                <a:gd name="T31" fmla="*/ 59 h 283"/>
                <a:gd name="T32" fmla="*/ 315 w 317"/>
                <a:gd name="T33" fmla="*/ 27 h 283"/>
                <a:gd name="T34" fmla="*/ 311 w 317"/>
                <a:gd name="T35" fmla="*/ 4 h 283"/>
                <a:gd name="T36" fmla="*/ 295 w 317"/>
                <a:gd name="T37" fmla="*/ 6 h 283"/>
                <a:gd name="T38" fmla="*/ 279 w 317"/>
                <a:gd name="T39" fmla="*/ 0 h 283"/>
                <a:gd name="T40" fmla="*/ 267 w 317"/>
                <a:gd name="T41" fmla="*/ 2 h 283"/>
                <a:gd name="T42" fmla="*/ 276 w 317"/>
                <a:gd name="T43" fmla="*/ 9 h 283"/>
                <a:gd name="T44" fmla="*/ 262 w 317"/>
                <a:gd name="T45" fmla="*/ 20 h 283"/>
                <a:gd name="T46" fmla="*/ 246 w 317"/>
                <a:gd name="T47" fmla="*/ 13 h 283"/>
                <a:gd name="T48" fmla="*/ 235 w 317"/>
                <a:gd name="T49" fmla="*/ 7 h 283"/>
                <a:gd name="T50" fmla="*/ 221 w 317"/>
                <a:gd name="T51" fmla="*/ 13 h 283"/>
                <a:gd name="T52" fmla="*/ 208 w 317"/>
                <a:gd name="T53" fmla="*/ 15 h 283"/>
                <a:gd name="T54" fmla="*/ 199 w 317"/>
                <a:gd name="T55" fmla="*/ 25 h 283"/>
                <a:gd name="T56" fmla="*/ 189 w 317"/>
                <a:gd name="T57" fmla="*/ 34 h 283"/>
                <a:gd name="T58" fmla="*/ 173 w 317"/>
                <a:gd name="T59" fmla="*/ 38 h 283"/>
                <a:gd name="T60" fmla="*/ 162 w 317"/>
                <a:gd name="T61" fmla="*/ 43 h 283"/>
                <a:gd name="T62" fmla="*/ 148 w 317"/>
                <a:gd name="T63" fmla="*/ 48 h 283"/>
                <a:gd name="T64" fmla="*/ 130 w 317"/>
                <a:gd name="T65" fmla="*/ 47 h 283"/>
                <a:gd name="T66" fmla="*/ 125 w 317"/>
                <a:gd name="T67" fmla="*/ 59 h 283"/>
                <a:gd name="T68" fmla="*/ 110 w 317"/>
                <a:gd name="T69" fmla="*/ 70 h 283"/>
                <a:gd name="T70" fmla="*/ 100 w 317"/>
                <a:gd name="T71" fmla="*/ 79 h 283"/>
                <a:gd name="T72" fmla="*/ 85 w 317"/>
                <a:gd name="T73" fmla="*/ 82 h 283"/>
                <a:gd name="T74" fmla="*/ 73 w 317"/>
                <a:gd name="T75" fmla="*/ 91 h 283"/>
                <a:gd name="T76" fmla="*/ 64 w 317"/>
                <a:gd name="T77" fmla="*/ 102 h 283"/>
                <a:gd name="T78" fmla="*/ 55 w 317"/>
                <a:gd name="T79" fmla="*/ 105 h 283"/>
                <a:gd name="T80" fmla="*/ 41 w 317"/>
                <a:gd name="T81" fmla="*/ 112 h 283"/>
                <a:gd name="T82" fmla="*/ 39 w 317"/>
                <a:gd name="T83" fmla="*/ 125 h 283"/>
                <a:gd name="T84" fmla="*/ 25 w 317"/>
                <a:gd name="T85" fmla="*/ 136 h 283"/>
                <a:gd name="T86" fmla="*/ 18 w 317"/>
                <a:gd name="T87" fmla="*/ 145 h 283"/>
                <a:gd name="T88" fmla="*/ 5 w 317"/>
                <a:gd name="T89" fmla="*/ 143 h 283"/>
                <a:gd name="T90" fmla="*/ 2 w 317"/>
                <a:gd name="T91" fmla="*/ 169 h 283"/>
                <a:gd name="T92" fmla="*/ 4 w 317"/>
                <a:gd name="T93" fmla="*/ 182 h 283"/>
                <a:gd name="T94" fmla="*/ 0 w 317"/>
                <a:gd name="T95" fmla="*/ 226 h 283"/>
                <a:gd name="T96" fmla="*/ 0 w 317"/>
                <a:gd name="T97" fmla="*/ 282 h 283"/>
                <a:gd name="T98" fmla="*/ 7 w 317"/>
                <a:gd name="T99" fmla="*/ 283 h 283"/>
                <a:gd name="T100" fmla="*/ 7 w 317"/>
                <a:gd name="T101" fmla="*/ 283 h 283"/>
                <a:gd name="T102" fmla="*/ 7 w 317"/>
                <a:gd name="T103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7" h="283">
                  <a:moveTo>
                    <a:pt x="7" y="283"/>
                  </a:moveTo>
                  <a:lnTo>
                    <a:pt x="36" y="280"/>
                  </a:lnTo>
                  <a:lnTo>
                    <a:pt x="103" y="278"/>
                  </a:lnTo>
                  <a:lnTo>
                    <a:pt x="165" y="280"/>
                  </a:lnTo>
                  <a:lnTo>
                    <a:pt x="189" y="276"/>
                  </a:lnTo>
                  <a:lnTo>
                    <a:pt x="242" y="276"/>
                  </a:lnTo>
                  <a:lnTo>
                    <a:pt x="247" y="241"/>
                  </a:lnTo>
                  <a:lnTo>
                    <a:pt x="249" y="223"/>
                  </a:lnTo>
                  <a:lnTo>
                    <a:pt x="224" y="216"/>
                  </a:lnTo>
                  <a:lnTo>
                    <a:pt x="242" y="205"/>
                  </a:lnTo>
                  <a:lnTo>
                    <a:pt x="246" y="153"/>
                  </a:lnTo>
                  <a:lnTo>
                    <a:pt x="249" y="121"/>
                  </a:lnTo>
                  <a:lnTo>
                    <a:pt x="310" y="123"/>
                  </a:lnTo>
                  <a:lnTo>
                    <a:pt x="315" y="105"/>
                  </a:lnTo>
                  <a:lnTo>
                    <a:pt x="317" y="91"/>
                  </a:lnTo>
                  <a:lnTo>
                    <a:pt x="315" y="59"/>
                  </a:lnTo>
                  <a:lnTo>
                    <a:pt x="315" y="27"/>
                  </a:lnTo>
                  <a:lnTo>
                    <a:pt x="311" y="4"/>
                  </a:lnTo>
                  <a:lnTo>
                    <a:pt x="295" y="6"/>
                  </a:lnTo>
                  <a:lnTo>
                    <a:pt x="279" y="0"/>
                  </a:lnTo>
                  <a:lnTo>
                    <a:pt x="267" y="2"/>
                  </a:lnTo>
                  <a:lnTo>
                    <a:pt x="276" y="9"/>
                  </a:lnTo>
                  <a:lnTo>
                    <a:pt x="262" y="20"/>
                  </a:lnTo>
                  <a:lnTo>
                    <a:pt x="246" y="13"/>
                  </a:lnTo>
                  <a:lnTo>
                    <a:pt x="235" y="7"/>
                  </a:lnTo>
                  <a:lnTo>
                    <a:pt x="221" y="13"/>
                  </a:lnTo>
                  <a:lnTo>
                    <a:pt x="208" y="15"/>
                  </a:lnTo>
                  <a:lnTo>
                    <a:pt x="199" y="25"/>
                  </a:lnTo>
                  <a:lnTo>
                    <a:pt x="189" y="34"/>
                  </a:lnTo>
                  <a:lnTo>
                    <a:pt x="173" y="38"/>
                  </a:lnTo>
                  <a:lnTo>
                    <a:pt x="162" y="43"/>
                  </a:lnTo>
                  <a:lnTo>
                    <a:pt x="148" y="48"/>
                  </a:lnTo>
                  <a:lnTo>
                    <a:pt x="130" y="47"/>
                  </a:lnTo>
                  <a:lnTo>
                    <a:pt x="125" y="59"/>
                  </a:lnTo>
                  <a:lnTo>
                    <a:pt x="110" y="70"/>
                  </a:lnTo>
                  <a:lnTo>
                    <a:pt x="100" y="79"/>
                  </a:lnTo>
                  <a:lnTo>
                    <a:pt x="85" y="82"/>
                  </a:lnTo>
                  <a:lnTo>
                    <a:pt x="73" y="91"/>
                  </a:lnTo>
                  <a:lnTo>
                    <a:pt x="64" y="102"/>
                  </a:lnTo>
                  <a:lnTo>
                    <a:pt x="55" y="105"/>
                  </a:lnTo>
                  <a:lnTo>
                    <a:pt x="41" y="112"/>
                  </a:lnTo>
                  <a:lnTo>
                    <a:pt x="39" y="125"/>
                  </a:lnTo>
                  <a:lnTo>
                    <a:pt x="25" y="136"/>
                  </a:lnTo>
                  <a:lnTo>
                    <a:pt x="18" y="145"/>
                  </a:lnTo>
                  <a:lnTo>
                    <a:pt x="5" y="143"/>
                  </a:lnTo>
                  <a:lnTo>
                    <a:pt x="2" y="169"/>
                  </a:lnTo>
                  <a:lnTo>
                    <a:pt x="4" y="182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7" y="283"/>
                  </a:lnTo>
                  <a:lnTo>
                    <a:pt x="7" y="283"/>
                  </a:lnTo>
                  <a:lnTo>
                    <a:pt x="7" y="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200">
              <a:extLst>
                <a:ext uri="{FF2B5EF4-FFF2-40B4-BE49-F238E27FC236}">
                  <a16:creationId xmlns:a16="http://schemas.microsoft.com/office/drawing/2014/main" id="{5D3120B4-028D-A009-7781-F5F17CA933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2196" y="10060275"/>
              <a:ext cx="738595" cy="623401"/>
            </a:xfrm>
            <a:custGeom>
              <a:avLst/>
              <a:gdLst>
                <a:gd name="T0" fmla="*/ 32 w 327"/>
                <a:gd name="T1" fmla="*/ 276 h 276"/>
                <a:gd name="T2" fmla="*/ 71 w 327"/>
                <a:gd name="T3" fmla="*/ 274 h 276"/>
                <a:gd name="T4" fmla="*/ 110 w 327"/>
                <a:gd name="T5" fmla="*/ 276 h 276"/>
                <a:gd name="T6" fmla="*/ 126 w 327"/>
                <a:gd name="T7" fmla="*/ 274 h 276"/>
                <a:gd name="T8" fmla="*/ 181 w 327"/>
                <a:gd name="T9" fmla="*/ 270 h 276"/>
                <a:gd name="T10" fmla="*/ 204 w 327"/>
                <a:gd name="T11" fmla="*/ 274 h 276"/>
                <a:gd name="T12" fmla="*/ 233 w 327"/>
                <a:gd name="T13" fmla="*/ 270 h 276"/>
                <a:gd name="T14" fmla="*/ 238 w 327"/>
                <a:gd name="T15" fmla="*/ 258 h 276"/>
                <a:gd name="T16" fmla="*/ 249 w 327"/>
                <a:gd name="T17" fmla="*/ 247 h 276"/>
                <a:gd name="T18" fmla="*/ 258 w 327"/>
                <a:gd name="T19" fmla="*/ 235 h 276"/>
                <a:gd name="T20" fmla="*/ 252 w 327"/>
                <a:gd name="T21" fmla="*/ 220 h 276"/>
                <a:gd name="T22" fmla="*/ 251 w 327"/>
                <a:gd name="T23" fmla="*/ 208 h 276"/>
                <a:gd name="T24" fmla="*/ 247 w 327"/>
                <a:gd name="T25" fmla="*/ 192 h 276"/>
                <a:gd name="T26" fmla="*/ 251 w 327"/>
                <a:gd name="T27" fmla="*/ 176 h 276"/>
                <a:gd name="T28" fmla="*/ 259 w 327"/>
                <a:gd name="T29" fmla="*/ 167 h 276"/>
                <a:gd name="T30" fmla="*/ 263 w 327"/>
                <a:gd name="T31" fmla="*/ 155 h 276"/>
                <a:gd name="T32" fmla="*/ 275 w 327"/>
                <a:gd name="T33" fmla="*/ 142 h 276"/>
                <a:gd name="T34" fmla="*/ 270 w 327"/>
                <a:gd name="T35" fmla="*/ 130 h 276"/>
                <a:gd name="T36" fmla="*/ 259 w 327"/>
                <a:gd name="T37" fmla="*/ 115 h 276"/>
                <a:gd name="T38" fmla="*/ 274 w 327"/>
                <a:gd name="T39" fmla="*/ 103 h 276"/>
                <a:gd name="T40" fmla="*/ 286 w 327"/>
                <a:gd name="T41" fmla="*/ 103 h 276"/>
                <a:gd name="T42" fmla="*/ 284 w 327"/>
                <a:gd name="T43" fmla="*/ 92 h 276"/>
                <a:gd name="T44" fmla="*/ 290 w 327"/>
                <a:gd name="T45" fmla="*/ 76 h 276"/>
                <a:gd name="T46" fmla="*/ 300 w 327"/>
                <a:gd name="T47" fmla="*/ 67 h 276"/>
                <a:gd name="T48" fmla="*/ 313 w 327"/>
                <a:gd name="T49" fmla="*/ 64 h 276"/>
                <a:gd name="T50" fmla="*/ 322 w 327"/>
                <a:gd name="T51" fmla="*/ 48 h 276"/>
                <a:gd name="T52" fmla="*/ 318 w 327"/>
                <a:gd name="T53" fmla="*/ 32 h 276"/>
                <a:gd name="T54" fmla="*/ 320 w 327"/>
                <a:gd name="T55" fmla="*/ 16 h 276"/>
                <a:gd name="T56" fmla="*/ 327 w 327"/>
                <a:gd name="T57" fmla="*/ 7 h 276"/>
                <a:gd name="T58" fmla="*/ 267 w 327"/>
                <a:gd name="T59" fmla="*/ 3 h 276"/>
                <a:gd name="T60" fmla="*/ 247 w 327"/>
                <a:gd name="T61" fmla="*/ 3 h 276"/>
                <a:gd name="T62" fmla="*/ 179 w 327"/>
                <a:gd name="T63" fmla="*/ 1 h 276"/>
                <a:gd name="T64" fmla="*/ 112 w 327"/>
                <a:gd name="T65" fmla="*/ 0 h 276"/>
                <a:gd name="T66" fmla="*/ 60 w 327"/>
                <a:gd name="T67" fmla="*/ 0 h 276"/>
                <a:gd name="T68" fmla="*/ 44 w 327"/>
                <a:gd name="T69" fmla="*/ 1 h 276"/>
                <a:gd name="T70" fmla="*/ 1 w 327"/>
                <a:gd name="T71" fmla="*/ 0 h 276"/>
                <a:gd name="T72" fmla="*/ 3 w 327"/>
                <a:gd name="T73" fmla="*/ 16 h 276"/>
                <a:gd name="T74" fmla="*/ 0 w 327"/>
                <a:gd name="T75" fmla="*/ 37 h 276"/>
                <a:gd name="T76" fmla="*/ 16 w 327"/>
                <a:gd name="T77" fmla="*/ 39 h 276"/>
                <a:gd name="T78" fmla="*/ 28 w 327"/>
                <a:gd name="T79" fmla="*/ 44 h 276"/>
                <a:gd name="T80" fmla="*/ 41 w 327"/>
                <a:gd name="T81" fmla="*/ 53 h 276"/>
                <a:gd name="T82" fmla="*/ 49 w 327"/>
                <a:gd name="T83" fmla="*/ 64 h 276"/>
                <a:gd name="T84" fmla="*/ 55 w 327"/>
                <a:gd name="T85" fmla="*/ 73 h 276"/>
                <a:gd name="T86" fmla="*/ 62 w 327"/>
                <a:gd name="T87" fmla="*/ 85 h 276"/>
                <a:gd name="T88" fmla="*/ 60 w 327"/>
                <a:gd name="T89" fmla="*/ 99 h 276"/>
                <a:gd name="T90" fmla="*/ 62 w 327"/>
                <a:gd name="T91" fmla="*/ 114 h 276"/>
                <a:gd name="T92" fmla="*/ 42 w 327"/>
                <a:gd name="T93" fmla="*/ 114 h 276"/>
                <a:gd name="T94" fmla="*/ 41 w 327"/>
                <a:gd name="T95" fmla="*/ 153 h 276"/>
                <a:gd name="T96" fmla="*/ 35 w 327"/>
                <a:gd name="T97" fmla="*/ 174 h 276"/>
                <a:gd name="T98" fmla="*/ 35 w 327"/>
                <a:gd name="T99" fmla="*/ 201 h 276"/>
                <a:gd name="T100" fmla="*/ 33 w 327"/>
                <a:gd name="T101" fmla="*/ 240 h 276"/>
                <a:gd name="T102" fmla="*/ 35 w 327"/>
                <a:gd name="T103" fmla="*/ 256 h 276"/>
                <a:gd name="T104" fmla="*/ 32 w 327"/>
                <a:gd name="T105" fmla="*/ 276 h 276"/>
                <a:gd name="T106" fmla="*/ 32 w 327"/>
                <a:gd name="T107" fmla="*/ 276 h 276"/>
                <a:gd name="T108" fmla="*/ 32 w 327"/>
                <a:gd name="T109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7" h="276">
                  <a:moveTo>
                    <a:pt x="32" y="276"/>
                  </a:moveTo>
                  <a:lnTo>
                    <a:pt x="71" y="274"/>
                  </a:lnTo>
                  <a:lnTo>
                    <a:pt x="110" y="276"/>
                  </a:lnTo>
                  <a:lnTo>
                    <a:pt x="126" y="274"/>
                  </a:lnTo>
                  <a:lnTo>
                    <a:pt x="181" y="270"/>
                  </a:lnTo>
                  <a:lnTo>
                    <a:pt x="204" y="274"/>
                  </a:lnTo>
                  <a:lnTo>
                    <a:pt x="233" y="270"/>
                  </a:lnTo>
                  <a:lnTo>
                    <a:pt x="238" y="258"/>
                  </a:lnTo>
                  <a:lnTo>
                    <a:pt x="249" y="247"/>
                  </a:lnTo>
                  <a:lnTo>
                    <a:pt x="258" y="235"/>
                  </a:lnTo>
                  <a:lnTo>
                    <a:pt x="252" y="220"/>
                  </a:lnTo>
                  <a:lnTo>
                    <a:pt x="251" y="208"/>
                  </a:lnTo>
                  <a:lnTo>
                    <a:pt x="247" y="192"/>
                  </a:lnTo>
                  <a:lnTo>
                    <a:pt x="251" y="176"/>
                  </a:lnTo>
                  <a:lnTo>
                    <a:pt x="259" y="167"/>
                  </a:lnTo>
                  <a:lnTo>
                    <a:pt x="263" y="155"/>
                  </a:lnTo>
                  <a:lnTo>
                    <a:pt x="275" y="142"/>
                  </a:lnTo>
                  <a:lnTo>
                    <a:pt x="270" y="130"/>
                  </a:lnTo>
                  <a:lnTo>
                    <a:pt x="259" y="115"/>
                  </a:lnTo>
                  <a:lnTo>
                    <a:pt x="274" y="103"/>
                  </a:lnTo>
                  <a:lnTo>
                    <a:pt x="286" y="103"/>
                  </a:lnTo>
                  <a:lnTo>
                    <a:pt x="284" y="92"/>
                  </a:lnTo>
                  <a:lnTo>
                    <a:pt x="290" y="76"/>
                  </a:lnTo>
                  <a:lnTo>
                    <a:pt x="300" y="67"/>
                  </a:lnTo>
                  <a:lnTo>
                    <a:pt x="313" y="64"/>
                  </a:lnTo>
                  <a:lnTo>
                    <a:pt x="322" y="48"/>
                  </a:lnTo>
                  <a:lnTo>
                    <a:pt x="318" y="32"/>
                  </a:lnTo>
                  <a:lnTo>
                    <a:pt x="320" y="16"/>
                  </a:lnTo>
                  <a:lnTo>
                    <a:pt x="327" y="7"/>
                  </a:lnTo>
                  <a:lnTo>
                    <a:pt x="267" y="3"/>
                  </a:lnTo>
                  <a:lnTo>
                    <a:pt x="247" y="3"/>
                  </a:lnTo>
                  <a:lnTo>
                    <a:pt x="179" y="1"/>
                  </a:lnTo>
                  <a:lnTo>
                    <a:pt x="112" y="0"/>
                  </a:lnTo>
                  <a:lnTo>
                    <a:pt x="60" y="0"/>
                  </a:lnTo>
                  <a:lnTo>
                    <a:pt x="44" y="1"/>
                  </a:lnTo>
                  <a:lnTo>
                    <a:pt x="1" y="0"/>
                  </a:lnTo>
                  <a:lnTo>
                    <a:pt x="3" y="16"/>
                  </a:lnTo>
                  <a:lnTo>
                    <a:pt x="0" y="37"/>
                  </a:lnTo>
                  <a:lnTo>
                    <a:pt x="16" y="39"/>
                  </a:lnTo>
                  <a:lnTo>
                    <a:pt x="28" y="44"/>
                  </a:lnTo>
                  <a:lnTo>
                    <a:pt x="41" y="53"/>
                  </a:lnTo>
                  <a:lnTo>
                    <a:pt x="49" y="64"/>
                  </a:lnTo>
                  <a:lnTo>
                    <a:pt x="55" y="73"/>
                  </a:lnTo>
                  <a:lnTo>
                    <a:pt x="62" y="85"/>
                  </a:lnTo>
                  <a:lnTo>
                    <a:pt x="60" y="99"/>
                  </a:lnTo>
                  <a:lnTo>
                    <a:pt x="62" y="114"/>
                  </a:lnTo>
                  <a:lnTo>
                    <a:pt x="42" y="114"/>
                  </a:lnTo>
                  <a:lnTo>
                    <a:pt x="41" y="153"/>
                  </a:lnTo>
                  <a:lnTo>
                    <a:pt x="35" y="174"/>
                  </a:lnTo>
                  <a:lnTo>
                    <a:pt x="35" y="201"/>
                  </a:lnTo>
                  <a:lnTo>
                    <a:pt x="33" y="240"/>
                  </a:lnTo>
                  <a:lnTo>
                    <a:pt x="35" y="256"/>
                  </a:lnTo>
                  <a:lnTo>
                    <a:pt x="32" y="276"/>
                  </a:lnTo>
                  <a:lnTo>
                    <a:pt x="32" y="276"/>
                  </a:lnTo>
                  <a:lnTo>
                    <a:pt x="32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201">
              <a:extLst>
                <a:ext uri="{FF2B5EF4-FFF2-40B4-BE49-F238E27FC236}">
                  <a16:creationId xmlns:a16="http://schemas.microsoft.com/office/drawing/2014/main" id="{A0E0FF53-3E6C-2197-68D4-BC16BD6F7B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9911201"/>
              <a:ext cx="417860" cy="449482"/>
            </a:xfrm>
            <a:custGeom>
              <a:avLst/>
              <a:gdLst>
                <a:gd name="T0" fmla="*/ 89 w 185"/>
                <a:gd name="T1" fmla="*/ 199 h 199"/>
                <a:gd name="T2" fmla="*/ 120 w 185"/>
                <a:gd name="T3" fmla="*/ 190 h 199"/>
                <a:gd name="T4" fmla="*/ 144 w 185"/>
                <a:gd name="T5" fmla="*/ 194 h 199"/>
                <a:gd name="T6" fmla="*/ 180 w 185"/>
                <a:gd name="T7" fmla="*/ 194 h 199"/>
                <a:gd name="T8" fmla="*/ 184 w 185"/>
                <a:gd name="T9" fmla="*/ 172 h 199"/>
                <a:gd name="T10" fmla="*/ 182 w 185"/>
                <a:gd name="T11" fmla="*/ 156 h 199"/>
                <a:gd name="T12" fmla="*/ 182 w 185"/>
                <a:gd name="T13" fmla="*/ 101 h 199"/>
                <a:gd name="T14" fmla="*/ 185 w 185"/>
                <a:gd name="T15" fmla="*/ 75 h 199"/>
                <a:gd name="T16" fmla="*/ 184 w 185"/>
                <a:gd name="T17" fmla="*/ 55 h 199"/>
                <a:gd name="T18" fmla="*/ 162 w 185"/>
                <a:gd name="T19" fmla="*/ 46 h 199"/>
                <a:gd name="T20" fmla="*/ 148 w 185"/>
                <a:gd name="T21" fmla="*/ 39 h 199"/>
                <a:gd name="T22" fmla="*/ 132 w 185"/>
                <a:gd name="T23" fmla="*/ 34 h 199"/>
                <a:gd name="T24" fmla="*/ 141 w 185"/>
                <a:gd name="T25" fmla="*/ 18 h 199"/>
                <a:gd name="T26" fmla="*/ 120 w 185"/>
                <a:gd name="T27" fmla="*/ 9 h 199"/>
                <a:gd name="T28" fmla="*/ 103 w 185"/>
                <a:gd name="T29" fmla="*/ 0 h 199"/>
                <a:gd name="T30" fmla="*/ 80 w 185"/>
                <a:gd name="T31" fmla="*/ 7 h 199"/>
                <a:gd name="T32" fmla="*/ 64 w 185"/>
                <a:gd name="T33" fmla="*/ 0 h 199"/>
                <a:gd name="T34" fmla="*/ 61 w 185"/>
                <a:gd name="T35" fmla="*/ 10 h 199"/>
                <a:gd name="T36" fmla="*/ 47 w 185"/>
                <a:gd name="T37" fmla="*/ 19 h 199"/>
                <a:gd name="T38" fmla="*/ 48 w 185"/>
                <a:gd name="T39" fmla="*/ 35 h 199"/>
                <a:gd name="T40" fmla="*/ 43 w 185"/>
                <a:gd name="T41" fmla="*/ 51 h 199"/>
                <a:gd name="T42" fmla="*/ 32 w 185"/>
                <a:gd name="T43" fmla="*/ 60 h 199"/>
                <a:gd name="T44" fmla="*/ 27 w 185"/>
                <a:gd name="T45" fmla="*/ 73 h 199"/>
                <a:gd name="T46" fmla="*/ 20 w 185"/>
                <a:gd name="T47" fmla="*/ 83 h 199"/>
                <a:gd name="T48" fmla="*/ 6 w 185"/>
                <a:gd name="T49" fmla="*/ 85 h 199"/>
                <a:gd name="T50" fmla="*/ 11 w 185"/>
                <a:gd name="T51" fmla="*/ 99 h 199"/>
                <a:gd name="T52" fmla="*/ 6 w 185"/>
                <a:gd name="T53" fmla="*/ 112 h 199"/>
                <a:gd name="T54" fmla="*/ 4 w 185"/>
                <a:gd name="T55" fmla="*/ 128 h 199"/>
                <a:gd name="T56" fmla="*/ 6 w 185"/>
                <a:gd name="T57" fmla="*/ 144 h 199"/>
                <a:gd name="T58" fmla="*/ 7 w 185"/>
                <a:gd name="T59" fmla="*/ 156 h 199"/>
                <a:gd name="T60" fmla="*/ 9 w 185"/>
                <a:gd name="T61" fmla="*/ 171 h 199"/>
                <a:gd name="T62" fmla="*/ 0 w 185"/>
                <a:gd name="T63" fmla="*/ 188 h 199"/>
                <a:gd name="T64" fmla="*/ 29 w 185"/>
                <a:gd name="T65" fmla="*/ 188 h 199"/>
                <a:gd name="T66" fmla="*/ 48 w 185"/>
                <a:gd name="T67" fmla="*/ 192 h 199"/>
                <a:gd name="T68" fmla="*/ 89 w 185"/>
                <a:gd name="T69" fmla="*/ 199 h 199"/>
                <a:gd name="T70" fmla="*/ 89 w 185"/>
                <a:gd name="T71" fmla="*/ 199 h 199"/>
                <a:gd name="T72" fmla="*/ 89 w 185"/>
                <a:gd name="T73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5" h="199">
                  <a:moveTo>
                    <a:pt x="89" y="199"/>
                  </a:moveTo>
                  <a:lnTo>
                    <a:pt x="120" y="190"/>
                  </a:lnTo>
                  <a:lnTo>
                    <a:pt x="144" y="194"/>
                  </a:lnTo>
                  <a:lnTo>
                    <a:pt x="180" y="194"/>
                  </a:lnTo>
                  <a:lnTo>
                    <a:pt x="184" y="172"/>
                  </a:lnTo>
                  <a:lnTo>
                    <a:pt x="182" y="156"/>
                  </a:lnTo>
                  <a:lnTo>
                    <a:pt x="182" y="101"/>
                  </a:lnTo>
                  <a:lnTo>
                    <a:pt x="185" y="75"/>
                  </a:lnTo>
                  <a:lnTo>
                    <a:pt x="184" y="55"/>
                  </a:lnTo>
                  <a:lnTo>
                    <a:pt x="162" y="46"/>
                  </a:lnTo>
                  <a:lnTo>
                    <a:pt x="148" y="39"/>
                  </a:lnTo>
                  <a:lnTo>
                    <a:pt x="132" y="34"/>
                  </a:lnTo>
                  <a:lnTo>
                    <a:pt x="141" y="18"/>
                  </a:lnTo>
                  <a:lnTo>
                    <a:pt x="120" y="9"/>
                  </a:lnTo>
                  <a:lnTo>
                    <a:pt x="103" y="0"/>
                  </a:lnTo>
                  <a:lnTo>
                    <a:pt x="80" y="7"/>
                  </a:lnTo>
                  <a:lnTo>
                    <a:pt x="64" y="0"/>
                  </a:lnTo>
                  <a:lnTo>
                    <a:pt x="61" y="10"/>
                  </a:lnTo>
                  <a:lnTo>
                    <a:pt x="47" y="19"/>
                  </a:lnTo>
                  <a:lnTo>
                    <a:pt x="48" y="35"/>
                  </a:lnTo>
                  <a:lnTo>
                    <a:pt x="43" y="51"/>
                  </a:lnTo>
                  <a:lnTo>
                    <a:pt x="32" y="60"/>
                  </a:lnTo>
                  <a:lnTo>
                    <a:pt x="27" y="73"/>
                  </a:lnTo>
                  <a:lnTo>
                    <a:pt x="20" y="83"/>
                  </a:lnTo>
                  <a:lnTo>
                    <a:pt x="6" y="85"/>
                  </a:lnTo>
                  <a:lnTo>
                    <a:pt x="11" y="99"/>
                  </a:lnTo>
                  <a:lnTo>
                    <a:pt x="6" y="112"/>
                  </a:lnTo>
                  <a:lnTo>
                    <a:pt x="4" y="128"/>
                  </a:lnTo>
                  <a:lnTo>
                    <a:pt x="6" y="144"/>
                  </a:lnTo>
                  <a:lnTo>
                    <a:pt x="7" y="156"/>
                  </a:lnTo>
                  <a:lnTo>
                    <a:pt x="9" y="171"/>
                  </a:lnTo>
                  <a:lnTo>
                    <a:pt x="0" y="188"/>
                  </a:lnTo>
                  <a:lnTo>
                    <a:pt x="29" y="188"/>
                  </a:lnTo>
                  <a:lnTo>
                    <a:pt x="48" y="192"/>
                  </a:lnTo>
                  <a:lnTo>
                    <a:pt x="89" y="199"/>
                  </a:lnTo>
                  <a:lnTo>
                    <a:pt x="89" y="199"/>
                  </a:lnTo>
                  <a:lnTo>
                    <a:pt x="89" y="1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202">
              <a:extLst>
                <a:ext uri="{FF2B5EF4-FFF2-40B4-BE49-F238E27FC236}">
                  <a16:creationId xmlns:a16="http://schemas.microsoft.com/office/drawing/2014/main" id="{DF0501D2-0AB1-EDB9-6166-A678BFF66E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6727" y="10039947"/>
              <a:ext cx="745370" cy="643730"/>
            </a:xfrm>
            <a:custGeom>
              <a:avLst/>
              <a:gdLst>
                <a:gd name="T0" fmla="*/ 29 w 330"/>
                <a:gd name="T1" fmla="*/ 281 h 285"/>
                <a:gd name="T2" fmla="*/ 109 w 330"/>
                <a:gd name="T3" fmla="*/ 281 h 285"/>
                <a:gd name="T4" fmla="*/ 180 w 330"/>
                <a:gd name="T5" fmla="*/ 285 h 285"/>
                <a:gd name="T6" fmla="*/ 235 w 330"/>
                <a:gd name="T7" fmla="*/ 285 h 285"/>
                <a:gd name="T8" fmla="*/ 237 w 330"/>
                <a:gd name="T9" fmla="*/ 265 h 285"/>
                <a:gd name="T10" fmla="*/ 251 w 330"/>
                <a:gd name="T11" fmla="*/ 260 h 285"/>
                <a:gd name="T12" fmla="*/ 262 w 330"/>
                <a:gd name="T13" fmla="*/ 274 h 285"/>
                <a:gd name="T14" fmla="*/ 276 w 330"/>
                <a:gd name="T15" fmla="*/ 267 h 285"/>
                <a:gd name="T16" fmla="*/ 285 w 330"/>
                <a:gd name="T17" fmla="*/ 281 h 285"/>
                <a:gd name="T18" fmla="*/ 289 w 330"/>
                <a:gd name="T19" fmla="*/ 265 h 285"/>
                <a:gd name="T20" fmla="*/ 298 w 330"/>
                <a:gd name="T21" fmla="*/ 283 h 285"/>
                <a:gd name="T22" fmla="*/ 314 w 330"/>
                <a:gd name="T23" fmla="*/ 274 h 285"/>
                <a:gd name="T24" fmla="*/ 328 w 330"/>
                <a:gd name="T25" fmla="*/ 267 h 285"/>
                <a:gd name="T26" fmla="*/ 330 w 330"/>
                <a:gd name="T27" fmla="*/ 247 h 285"/>
                <a:gd name="T28" fmla="*/ 330 w 330"/>
                <a:gd name="T29" fmla="*/ 235 h 285"/>
                <a:gd name="T30" fmla="*/ 328 w 330"/>
                <a:gd name="T31" fmla="*/ 219 h 285"/>
                <a:gd name="T32" fmla="*/ 323 w 330"/>
                <a:gd name="T33" fmla="*/ 204 h 285"/>
                <a:gd name="T34" fmla="*/ 315 w 330"/>
                <a:gd name="T35" fmla="*/ 190 h 285"/>
                <a:gd name="T36" fmla="*/ 310 w 330"/>
                <a:gd name="T37" fmla="*/ 178 h 285"/>
                <a:gd name="T38" fmla="*/ 305 w 330"/>
                <a:gd name="T39" fmla="*/ 160 h 285"/>
                <a:gd name="T40" fmla="*/ 308 w 330"/>
                <a:gd name="T41" fmla="*/ 142 h 285"/>
                <a:gd name="T42" fmla="*/ 280 w 330"/>
                <a:gd name="T43" fmla="*/ 142 h 285"/>
                <a:gd name="T44" fmla="*/ 278 w 330"/>
                <a:gd name="T45" fmla="*/ 115 h 285"/>
                <a:gd name="T46" fmla="*/ 280 w 330"/>
                <a:gd name="T47" fmla="*/ 3 h 285"/>
                <a:gd name="T48" fmla="*/ 237 w 330"/>
                <a:gd name="T49" fmla="*/ 3 h 285"/>
                <a:gd name="T50" fmla="*/ 221 w 330"/>
                <a:gd name="T51" fmla="*/ 5 h 285"/>
                <a:gd name="T52" fmla="*/ 184 w 330"/>
                <a:gd name="T53" fmla="*/ 3 h 285"/>
                <a:gd name="T54" fmla="*/ 125 w 330"/>
                <a:gd name="T55" fmla="*/ 3 h 285"/>
                <a:gd name="T56" fmla="*/ 41 w 330"/>
                <a:gd name="T57" fmla="*/ 0 h 285"/>
                <a:gd name="T58" fmla="*/ 40 w 330"/>
                <a:gd name="T59" fmla="*/ 112 h 285"/>
                <a:gd name="T60" fmla="*/ 38 w 330"/>
                <a:gd name="T61" fmla="*/ 137 h 285"/>
                <a:gd name="T62" fmla="*/ 2 w 330"/>
                <a:gd name="T63" fmla="*/ 137 h 285"/>
                <a:gd name="T64" fmla="*/ 0 w 330"/>
                <a:gd name="T65" fmla="*/ 194 h 285"/>
                <a:gd name="T66" fmla="*/ 8 w 330"/>
                <a:gd name="T67" fmla="*/ 228 h 285"/>
                <a:gd name="T68" fmla="*/ 22 w 330"/>
                <a:gd name="T69" fmla="*/ 233 h 285"/>
                <a:gd name="T70" fmla="*/ 20 w 330"/>
                <a:gd name="T71" fmla="*/ 249 h 285"/>
                <a:gd name="T72" fmla="*/ 11 w 330"/>
                <a:gd name="T73" fmla="*/ 263 h 285"/>
                <a:gd name="T74" fmla="*/ 13 w 330"/>
                <a:gd name="T75" fmla="*/ 283 h 285"/>
                <a:gd name="T76" fmla="*/ 29 w 330"/>
                <a:gd name="T77" fmla="*/ 281 h 285"/>
                <a:gd name="T78" fmla="*/ 29 w 330"/>
                <a:gd name="T79" fmla="*/ 281 h 285"/>
                <a:gd name="T80" fmla="*/ 29 w 330"/>
                <a:gd name="T81" fmla="*/ 28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0" h="285">
                  <a:moveTo>
                    <a:pt x="29" y="281"/>
                  </a:moveTo>
                  <a:lnTo>
                    <a:pt x="109" y="281"/>
                  </a:lnTo>
                  <a:lnTo>
                    <a:pt x="180" y="285"/>
                  </a:lnTo>
                  <a:lnTo>
                    <a:pt x="235" y="285"/>
                  </a:lnTo>
                  <a:lnTo>
                    <a:pt x="237" y="265"/>
                  </a:lnTo>
                  <a:lnTo>
                    <a:pt x="251" y="260"/>
                  </a:lnTo>
                  <a:lnTo>
                    <a:pt x="262" y="274"/>
                  </a:lnTo>
                  <a:lnTo>
                    <a:pt x="276" y="267"/>
                  </a:lnTo>
                  <a:lnTo>
                    <a:pt x="285" y="281"/>
                  </a:lnTo>
                  <a:lnTo>
                    <a:pt x="289" y="265"/>
                  </a:lnTo>
                  <a:lnTo>
                    <a:pt x="298" y="283"/>
                  </a:lnTo>
                  <a:lnTo>
                    <a:pt x="314" y="274"/>
                  </a:lnTo>
                  <a:lnTo>
                    <a:pt x="328" y="267"/>
                  </a:lnTo>
                  <a:lnTo>
                    <a:pt x="330" y="247"/>
                  </a:lnTo>
                  <a:lnTo>
                    <a:pt x="330" y="235"/>
                  </a:lnTo>
                  <a:lnTo>
                    <a:pt x="328" y="219"/>
                  </a:lnTo>
                  <a:lnTo>
                    <a:pt x="323" y="204"/>
                  </a:lnTo>
                  <a:lnTo>
                    <a:pt x="315" y="190"/>
                  </a:lnTo>
                  <a:lnTo>
                    <a:pt x="310" y="178"/>
                  </a:lnTo>
                  <a:lnTo>
                    <a:pt x="305" y="160"/>
                  </a:lnTo>
                  <a:lnTo>
                    <a:pt x="308" y="142"/>
                  </a:lnTo>
                  <a:lnTo>
                    <a:pt x="280" y="142"/>
                  </a:lnTo>
                  <a:lnTo>
                    <a:pt x="278" y="115"/>
                  </a:lnTo>
                  <a:lnTo>
                    <a:pt x="280" y="3"/>
                  </a:lnTo>
                  <a:lnTo>
                    <a:pt x="237" y="3"/>
                  </a:lnTo>
                  <a:lnTo>
                    <a:pt x="221" y="5"/>
                  </a:lnTo>
                  <a:lnTo>
                    <a:pt x="184" y="3"/>
                  </a:lnTo>
                  <a:lnTo>
                    <a:pt x="125" y="3"/>
                  </a:lnTo>
                  <a:lnTo>
                    <a:pt x="41" y="0"/>
                  </a:lnTo>
                  <a:lnTo>
                    <a:pt x="40" y="112"/>
                  </a:lnTo>
                  <a:lnTo>
                    <a:pt x="38" y="137"/>
                  </a:lnTo>
                  <a:lnTo>
                    <a:pt x="2" y="137"/>
                  </a:lnTo>
                  <a:lnTo>
                    <a:pt x="0" y="194"/>
                  </a:lnTo>
                  <a:lnTo>
                    <a:pt x="8" y="228"/>
                  </a:lnTo>
                  <a:lnTo>
                    <a:pt x="22" y="233"/>
                  </a:lnTo>
                  <a:lnTo>
                    <a:pt x="20" y="249"/>
                  </a:lnTo>
                  <a:lnTo>
                    <a:pt x="11" y="263"/>
                  </a:lnTo>
                  <a:lnTo>
                    <a:pt x="13" y="283"/>
                  </a:lnTo>
                  <a:lnTo>
                    <a:pt x="29" y="281"/>
                  </a:lnTo>
                  <a:lnTo>
                    <a:pt x="29" y="281"/>
                  </a:lnTo>
                  <a:lnTo>
                    <a:pt x="29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203">
              <a:extLst>
                <a:ext uri="{FF2B5EF4-FFF2-40B4-BE49-F238E27FC236}">
                  <a16:creationId xmlns:a16="http://schemas.microsoft.com/office/drawing/2014/main" id="{6C1E3650-F331-870C-29A5-CCAEAE1B69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9969927"/>
              <a:ext cx="614366" cy="713748"/>
            </a:xfrm>
            <a:custGeom>
              <a:avLst/>
              <a:gdLst>
                <a:gd name="T0" fmla="*/ 201 w 272"/>
                <a:gd name="T1" fmla="*/ 314 h 316"/>
                <a:gd name="T2" fmla="*/ 239 w 272"/>
                <a:gd name="T3" fmla="*/ 316 h 316"/>
                <a:gd name="T4" fmla="*/ 242 w 272"/>
                <a:gd name="T5" fmla="*/ 296 h 316"/>
                <a:gd name="T6" fmla="*/ 240 w 272"/>
                <a:gd name="T7" fmla="*/ 280 h 316"/>
                <a:gd name="T8" fmla="*/ 240 w 272"/>
                <a:gd name="T9" fmla="*/ 250 h 316"/>
                <a:gd name="T10" fmla="*/ 228 w 272"/>
                <a:gd name="T11" fmla="*/ 255 h 316"/>
                <a:gd name="T12" fmla="*/ 235 w 272"/>
                <a:gd name="T13" fmla="*/ 243 h 316"/>
                <a:gd name="T14" fmla="*/ 242 w 272"/>
                <a:gd name="T15" fmla="*/ 216 h 316"/>
                <a:gd name="T16" fmla="*/ 244 w 272"/>
                <a:gd name="T17" fmla="*/ 196 h 316"/>
                <a:gd name="T18" fmla="*/ 249 w 272"/>
                <a:gd name="T19" fmla="*/ 154 h 316"/>
                <a:gd name="T20" fmla="*/ 272 w 272"/>
                <a:gd name="T21" fmla="*/ 157 h 316"/>
                <a:gd name="T22" fmla="*/ 271 w 272"/>
                <a:gd name="T23" fmla="*/ 141 h 316"/>
                <a:gd name="T24" fmla="*/ 269 w 272"/>
                <a:gd name="T25" fmla="*/ 127 h 316"/>
                <a:gd name="T26" fmla="*/ 264 w 272"/>
                <a:gd name="T27" fmla="*/ 114 h 316"/>
                <a:gd name="T28" fmla="*/ 255 w 272"/>
                <a:gd name="T29" fmla="*/ 107 h 316"/>
                <a:gd name="T30" fmla="*/ 248 w 272"/>
                <a:gd name="T31" fmla="*/ 95 h 316"/>
                <a:gd name="T32" fmla="*/ 239 w 272"/>
                <a:gd name="T33" fmla="*/ 84 h 316"/>
                <a:gd name="T34" fmla="*/ 223 w 272"/>
                <a:gd name="T35" fmla="*/ 82 h 316"/>
                <a:gd name="T36" fmla="*/ 210 w 272"/>
                <a:gd name="T37" fmla="*/ 79 h 316"/>
                <a:gd name="T38" fmla="*/ 201 w 272"/>
                <a:gd name="T39" fmla="*/ 70 h 316"/>
                <a:gd name="T40" fmla="*/ 189 w 272"/>
                <a:gd name="T41" fmla="*/ 63 h 316"/>
                <a:gd name="T42" fmla="*/ 178 w 272"/>
                <a:gd name="T43" fmla="*/ 52 h 316"/>
                <a:gd name="T44" fmla="*/ 173 w 272"/>
                <a:gd name="T45" fmla="*/ 41 h 316"/>
                <a:gd name="T46" fmla="*/ 164 w 272"/>
                <a:gd name="T47" fmla="*/ 31 h 316"/>
                <a:gd name="T48" fmla="*/ 153 w 272"/>
                <a:gd name="T49" fmla="*/ 18 h 316"/>
                <a:gd name="T50" fmla="*/ 141 w 272"/>
                <a:gd name="T51" fmla="*/ 11 h 316"/>
                <a:gd name="T52" fmla="*/ 132 w 272"/>
                <a:gd name="T53" fmla="*/ 0 h 316"/>
                <a:gd name="T54" fmla="*/ 125 w 272"/>
                <a:gd name="T55" fmla="*/ 33 h 316"/>
                <a:gd name="T56" fmla="*/ 112 w 272"/>
                <a:gd name="T57" fmla="*/ 36 h 316"/>
                <a:gd name="T58" fmla="*/ 89 w 272"/>
                <a:gd name="T59" fmla="*/ 38 h 316"/>
                <a:gd name="T60" fmla="*/ 45 w 272"/>
                <a:gd name="T61" fmla="*/ 34 h 316"/>
                <a:gd name="T62" fmla="*/ 5 w 272"/>
                <a:gd name="T63" fmla="*/ 33 h 316"/>
                <a:gd name="T64" fmla="*/ 4 w 272"/>
                <a:gd name="T65" fmla="*/ 49 h 316"/>
                <a:gd name="T66" fmla="*/ 0 w 272"/>
                <a:gd name="T67" fmla="*/ 130 h 316"/>
                <a:gd name="T68" fmla="*/ 2 w 272"/>
                <a:gd name="T69" fmla="*/ 146 h 316"/>
                <a:gd name="T70" fmla="*/ 2 w 272"/>
                <a:gd name="T71" fmla="*/ 162 h 316"/>
                <a:gd name="T72" fmla="*/ 30 w 272"/>
                <a:gd name="T73" fmla="*/ 177 h 316"/>
                <a:gd name="T74" fmla="*/ 29 w 272"/>
                <a:gd name="T75" fmla="*/ 189 h 316"/>
                <a:gd name="T76" fmla="*/ 34 w 272"/>
                <a:gd name="T77" fmla="*/ 202 h 316"/>
                <a:gd name="T78" fmla="*/ 37 w 272"/>
                <a:gd name="T79" fmla="*/ 212 h 316"/>
                <a:gd name="T80" fmla="*/ 43 w 272"/>
                <a:gd name="T81" fmla="*/ 227 h 316"/>
                <a:gd name="T82" fmla="*/ 48 w 272"/>
                <a:gd name="T83" fmla="*/ 243 h 316"/>
                <a:gd name="T84" fmla="*/ 52 w 272"/>
                <a:gd name="T85" fmla="*/ 257 h 316"/>
                <a:gd name="T86" fmla="*/ 50 w 272"/>
                <a:gd name="T87" fmla="*/ 269 h 316"/>
                <a:gd name="T88" fmla="*/ 52 w 272"/>
                <a:gd name="T89" fmla="*/ 285 h 316"/>
                <a:gd name="T90" fmla="*/ 54 w 272"/>
                <a:gd name="T91" fmla="*/ 300 h 316"/>
                <a:gd name="T92" fmla="*/ 46 w 272"/>
                <a:gd name="T93" fmla="*/ 310 h 316"/>
                <a:gd name="T94" fmla="*/ 110 w 272"/>
                <a:gd name="T95" fmla="*/ 312 h 316"/>
                <a:gd name="T96" fmla="*/ 182 w 272"/>
                <a:gd name="T97" fmla="*/ 314 h 316"/>
                <a:gd name="T98" fmla="*/ 201 w 272"/>
                <a:gd name="T99" fmla="*/ 314 h 316"/>
                <a:gd name="T100" fmla="*/ 201 w 272"/>
                <a:gd name="T101" fmla="*/ 314 h 316"/>
                <a:gd name="T102" fmla="*/ 201 w 272"/>
                <a:gd name="T103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2" h="316">
                  <a:moveTo>
                    <a:pt x="201" y="314"/>
                  </a:moveTo>
                  <a:lnTo>
                    <a:pt x="239" y="316"/>
                  </a:lnTo>
                  <a:lnTo>
                    <a:pt x="242" y="296"/>
                  </a:lnTo>
                  <a:lnTo>
                    <a:pt x="240" y="280"/>
                  </a:lnTo>
                  <a:lnTo>
                    <a:pt x="240" y="250"/>
                  </a:lnTo>
                  <a:lnTo>
                    <a:pt x="228" y="255"/>
                  </a:lnTo>
                  <a:lnTo>
                    <a:pt x="235" y="243"/>
                  </a:lnTo>
                  <a:lnTo>
                    <a:pt x="242" y="216"/>
                  </a:lnTo>
                  <a:lnTo>
                    <a:pt x="244" y="196"/>
                  </a:lnTo>
                  <a:lnTo>
                    <a:pt x="249" y="154"/>
                  </a:lnTo>
                  <a:lnTo>
                    <a:pt x="272" y="157"/>
                  </a:lnTo>
                  <a:lnTo>
                    <a:pt x="271" y="141"/>
                  </a:lnTo>
                  <a:lnTo>
                    <a:pt x="269" y="127"/>
                  </a:lnTo>
                  <a:lnTo>
                    <a:pt x="264" y="114"/>
                  </a:lnTo>
                  <a:lnTo>
                    <a:pt x="255" y="107"/>
                  </a:lnTo>
                  <a:lnTo>
                    <a:pt x="248" y="95"/>
                  </a:lnTo>
                  <a:lnTo>
                    <a:pt x="239" y="84"/>
                  </a:lnTo>
                  <a:lnTo>
                    <a:pt x="223" y="82"/>
                  </a:lnTo>
                  <a:lnTo>
                    <a:pt x="210" y="79"/>
                  </a:lnTo>
                  <a:lnTo>
                    <a:pt x="201" y="70"/>
                  </a:lnTo>
                  <a:lnTo>
                    <a:pt x="189" y="63"/>
                  </a:lnTo>
                  <a:lnTo>
                    <a:pt x="178" y="52"/>
                  </a:lnTo>
                  <a:lnTo>
                    <a:pt x="173" y="41"/>
                  </a:lnTo>
                  <a:lnTo>
                    <a:pt x="164" y="31"/>
                  </a:lnTo>
                  <a:lnTo>
                    <a:pt x="153" y="18"/>
                  </a:lnTo>
                  <a:lnTo>
                    <a:pt x="141" y="11"/>
                  </a:lnTo>
                  <a:lnTo>
                    <a:pt x="132" y="0"/>
                  </a:lnTo>
                  <a:lnTo>
                    <a:pt x="125" y="33"/>
                  </a:lnTo>
                  <a:lnTo>
                    <a:pt x="112" y="36"/>
                  </a:lnTo>
                  <a:lnTo>
                    <a:pt x="89" y="38"/>
                  </a:lnTo>
                  <a:lnTo>
                    <a:pt x="45" y="34"/>
                  </a:lnTo>
                  <a:lnTo>
                    <a:pt x="5" y="33"/>
                  </a:lnTo>
                  <a:lnTo>
                    <a:pt x="4" y="49"/>
                  </a:lnTo>
                  <a:lnTo>
                    <a:pt x="0" y="130"/>
                  </a:lnTo>
                  <a:lnTo>
                    <a:pt x="2" y="146"/>
                  </a:lnTo>
                  <a:lnTo>
                    <a:pt x="2" y="162"/>
                  </a:lnTo>
                  <a:lnTo>
                    <a:pt x="30" y="177"/>
                  </a:lnTo>
                  <a:lnTo>
                    <a:pt x="29" y="189"/>
                  </a:lnTo>
                  <a:lnTo>
                    <a:pt x="34" y="202"/>
                  </a:lnTo>
                  <a:lnTo>
                    <a:pt x="37" y="212"/>
                  </a:lnTo>
                  <a:lnTo>
                    <a:pt x="43" y="227"/>
                  </a:lnTo>
                  <a:lnTo>
                    <a:pt x="48" y="243"/>
                  </a:lnTo>
                  <a:lnTo>
                    <a:pt x="52" y="257"/>
                  </a:lnTo>
                  <a:lnTo>
                    <a:pt x="50" y="269"/>
                  </a:lnTo>
                  <a:lnTo>
                    <a:pt x="52" y="285"/>
                  </a:lnTo>
                  <a:lnTo>
                    <a:pt x="54" y="300"/>
                  </a:lnTo>
                  <a:lnTo>
                    <a:pt x="46" y="310"/>
                  </a:lnTo>
                  <a:lnTo>
                    <a:pt x="110" y="312"/>
                  </a:lnTo>
                  <a:lnTo>
                    <a:pt x="182" y="314"/>
                  </a:lnTo>
                  <a:lnTo>
                    <a:pt x="201" y="314"/>
                  </a:lnTo>
                  <a:lnTo>
                    <a:pt x="201" y="314"/>
                  </a:lnTo>
                  <a:lnTo>
                    <a:pt x="201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204">
              <a:extLst>
                <a:ext uri="{FF2B5EF4-FFF2-40B4-BE49-F238E27FC236}">
                  <a16:creationId xmlns:a16="http://schemas.microsoft.com/office/drawing/2014/main" id="{8B2D53BE-9E3C-C2B3-FF99-509CED3F88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37625" y="10179987"/>
              <a:ext cx="618883" cy="612108"/>
            </a:xfrm>
            <a:custGeom>
              <a:avLst/>
              <a:gdLst>
                <a:gd name="T0" fmla="*/ 111 w 274"/>
                <a:gd name="T1" fmla="*/ 271 h 271"/>
                <a:gd name="T2" fmla="*/ 121 w 274"/>
                <a:gd name="T3" fmla="*/ 242 h 271"/>
                <a:gd name="T4" fmla="*/ 141 w 274"/>
                <a:gd name="T5" fmla="*/ 242 h 271"/>
                <a:gd name="T6" fmla="*/ 169 w 274"/>
                <a:gd name="T7" fmla="*/ 246 h 271"/>
                <a:gd name="T8" fmla="*/ 201 w 274"/>
                <a:gd name="T9" fmla="*/ 244 h 271"/>
                <a:gd name="T10" fmla="*/ 237 w 274"/>
                <a:gd name="T11" fmla="*/ 244 h 271"/>
                <a:gd name="T12" fmla="*/ 237 w 274"/>
                <a:gd name="T13" fmla="*/ 219 h 271"/>
                <a:gd name="T14" fmla="*/ 242 w 274"/>
                <a:gd name="T15" fmla="*/ 199 h 271"/>
                <a:gd name="T16" fmla="*/ 242 w 274"/>
                <a:gd name="T17" fmla="*/ 148 h 271"/>
                <a:gd name="T18" fmla="*/ 265 w 274"/>
                <a:gd name="T19" fmla="*/ 148 h 271"/>
                <a:gd name="T20" fmla="*/ 274 w 274"/>
                <a:gd name="T21" fmla="*/ 135 h 271"/>
                <a:gd name="T22" fmla="*/ 269 w 274"/>
                <a:gd name="T23" fmla="*/ 125 h 271"/>
                <a:gd name="T24" fmla="*/ 264 w 274"/>
                <a:gd name="T25" fmla="*/ 112 h 271"/>
                <a:gd name="T26" fmla="*/ 271 w 274"/>
                <a:gd name="T27" fmla="*/ 100 h 271"/>
                <a:gd name="T28" fmla="*/ 273 w 274"/>
                <a:gd name="T29" fmla="*/ 87 h 271"/>
                <a:gd name="T30" fmla="*/ 273 w 274"/>
                <a:gd name="T31" fmla="*/ 71 h 271"/>
                <a:gd name="T32" fmla="*/ 267 w 274"/>
                <a:gd name="T33" fmla="*/ 57 h 271"/>
                <a:gd name="T34" fmla="*/ 258 w 274"/>
                <a:gd name="T35" fmla="*/ 46 h 271"/>
                <a:gd name="T36" fmla="*/ 253 w 274"/>
                <a:gd name="T37" fmla="*/ 32 h 271"/>
                <a:gd name="T38" fmla="*/ 249 w 274"/>
                <a:gd name="T39" fmla="*/ 20 h 271"/>
                <a:gd name="T40" fmla="*/ 237 w 274"/>
                <a:gd name="T41" fmla="*/ 7 h 271"/>
                <a:gd name="T42" fmla="*/ 200 w 274"/>
                <a:gd name="T43" fmla="*/ 7 h 271"/>
                <a:gd name="T44" fmla="*/ 169 w 274"/>
                <a:gd name="T45" fmla="*/ 4 h 271"/>
                <a:gd name="T46" fmla="*/ 148 w 274"/>
                <a:gd name="T47" fmla="*/ 0 h 271"/>
                <a:gd name="T48" fmla="*/ 146 w 274"/>
                <a:gd name="T49" fmla="*/ 36 h 271"/>
                <a:gd name="T50" fmla="*/ 139 w 274"/>
                <a:gd name="T51" fmla="*/ 48 h 271"/>
                <a:gd name="T52" fmla="*/ 116 w 274"/>
                <a:gd name="T53" fmla="*/ 48 h 271"/>
                <a:gd name="T54" fmla="*/ 100 w 274"/>
                <a:gd name="T55" fmla="*/ 50 h 271"/>
                <a:gd name="T56" fmla="*/ 64 w 274"/>
                <a:gd name="T57" fmla="*/ 48 h 271"/>
                <a:gd name="T58" fmla="*/ 41 w 274"/>
                <a:gd name="T59" fmla="*/ 48 h 271"/>
                <a:gd name="T60" fmla="*/ 2 w 274"/>
                <a:gd name="T61" fmla="*/ 50 h 271"/>
                <a:gd name="T62" fmla="*/ 0 w 274"/>
                <a:gd name="T63" fmla="*/ 93 h 271"/>
                <a:gd name="T64" fmla="*/ 4 w 274"/>
                <a:gd name="T65" fmla="*/ 121 h 271"/>
                <a:gd name="T66" fmla="*/ 2 w 274"/>
                <a:gd name="T67" fmla="*/ 157 h 271"/>
                <a:gd name="T68" fmla="*/ 4 w 274"/>
                <a:gd name="T69" fmla="*/ 203 h 271"/>
                <a:gd name="T70" fmla="*/ 4 w 274"/>
                <a:gd name="T71" fmla="*/ 215 h 271"/>
                <a:gd name="T72" fmla="*/ 34 w 274"/>
                <a:gd name="T73" fmla="*/ 219 h 271"/>
                <a:gd name="T74" fmla="*/ 66 w 274"/>
                <a:gd name="T75" fmla="*/ 219 h 271"/>
                <a:gd name="T76" fmla="*/ 75 w 274"/>
                <a:gd name="T77" fmla="*/ 228 h 271"/>
                <a:gd name="T78" fmla="*/ 86 w 274"/>
                <a:gd name="T79" fmla="*/ 239 h 271"/>
                <a:gd name="T80" fmla="*/ 98 w 274"/>
                <a:gd name="T81" fmla="*/ 240 h 271"/>
                <a:gd name="T82" fmla="*/ 103 w 274"/>
                <a:gd name="T83" fmla="*/ 251 h 271"/>
                <a:gd name="T84" fmla="*/ 102 w 274"/>
                <a:gd name="T85" fmla="*/ 267 h 271"/>
                <a:gd name="T86" fmla="*/ 111 w 274"/>
                <a:gd name="T87" fmla="*/ 271 h 271"/>
                <a:gd name="T88" fmla="*/ 111 w 274"/>
                <a:gd name="T89" fmla="*/ 271 h 271"/>
                <a:gd name="T90" fmla="*/ 111 w 274"/>
                <a:gd name="T91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4" h="271">
                  <a:moveTo>
                    <a:pt x="111" y="271"/>
                  </a:moveTo>
                  <a:lnTo>
                    <a:pt x="121" y="242"/>
                  </a:lnTo>
                  <a:lnTo>
                    <a:pt x="141" y="242"/>
                  </a:lnTo>
                  <a:lnTo>
                    <a:pt x="169" y="246"/>
                  </a:lnTo>
                  <a:lnTo>
                    <a:pt x="201" y="244"/>
                  </a:lnTo>
                  <a:lnTo>
                    <a:pt x="237" y="244"/>
                  </a:lnTo>
                  <a:lnTo>
                    <a:pt x="237" y="219"/>
                  </a:lnTo>
                  <a:lnTo>
                    <a:pt x="242" y="199"/>
                  </a:lnTo>
                  <a:lnTo>
                    <a:pt x="242" y="148"/>
                  </a:lnTo>
                  <a:lnTo>
                    <a:pt x="265" y="148"/>
                  </a:lnTo>
                  <a:lnTo>
                    <a:pt x="274" y="135"/>
                  </a:lnTo>
                  <a:lnTo>
                    <a:pt x="269" y="125"/>
                  </a:lnTo>
                  <a:lnTo>
                    <a:pt x="264" y="112"/>
                  </a:lnTo>
                  <a:lnTo>
                    <a:pt x="271" y="100"/>
                  </a:lnTo>
                  <a:lnTo>
                    <a:pt x="273" y="87"/>
                  </a:lnTo>
                  <a:lnTo>
                    <a:pt x="273" y="71"/>
                  </a:lnTo>
                  <a:lnTo>
                    <a:pt x="267" y="57"/>
                  </a:lnTo>
                  <a:lnTo>
                    <a:pt x="258" y="46"/>
                  </a:lnTo>
                  <a:lnTo>
                    <a:pt x="253" y="32"/>
                  </a:lnTo>
                  <a:lnTo>
                    <a:pt x="249" y="20"/>
                  </a:lnTo>
                  <a:lnTo>
                    <a:pt x="237" y="7"/>
                  </a:lnTo>
                  <a:lnTo>
                    <a:pt x="200" y="7"/>
                  </a:lnTo>
                  <a:lnTo>
                    <a:pt x="169" y="4"/>
                  </a:lnTo>
                  <a:lnTo>
                    <a:pt x="148" y="0"/>
                  </a:lnTo>
                  <a:lnTo>
                    <a:pt x="146" y="36"/>
                  </a:lnTo>
                  <a:lnTo>
                    <a:pt x="139" y="48"/>
                  </a:lnTo>
                  <a:lnTo>
                    <a:pt x="116" y="48"/>
                  </a:lnTo>
                  <a:lnTo>
                    <a:pt x="100" y="50"/>
                  </a:lnTo>
                  <a:lnTo>
                    <a:pt x="64" y="48"/>
                  </a:lnTo>
                  <a:lnTo>
                    <a:pt x="41" y="48"/>
                  </a:lnTo>
                  <a:lnTo>
                    <a:pt x="2" y="50"/>
                  </a:lnTo>
                  <a:lnTo>
                    <a:pt x="0" y="93"/>
                  </a:lnTo>
                  <a:lnTo>
                    <a:pt x="4" y="121"/>
                  </a:lnTo>
                  <a:lnTo>
                    <a:pt x="2" y="157"/>
                  </a:lnTo>
                  <a:lnTo>
                    <a:pt x="4" y="203"/>
                  </a:lnTo>
                  <a:lnTo>
                    <a:pt x="4" y="215"/>
                  </a:lnTo>
                  <a:lnTo>
                    <a:pt x="34" y="219"/>
                  </a:lnTo>
                  <a:lnTo>
                    <a:pt x="66" y="219"/>
                  </a:lnTo>
                  <a:lnTo>
                    <a:pt x="75" y="228"/>
                  </a:lnTo>
                  <a:lnTo>
                    <a:pt x="86" y="239"/>
                  </a:lnTo>
                  <a:lnTo>
                    <a:pt x="98" y="240"/>
                  </a:lnTo>
                  <a:lnTo>
                    <a:pt x="103" y="251"/>
                  </a:lnTo>
                  <a:lnTo>
                    <a:pt x="102" y="267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205">
              <a:extLst>
                <a:ext uri="{FF2B5EF4-FFF2-40B4-BE49-F238E27FC236}">
                  <a16:creationId xmlns:a16="http://schemas.microsoft.com/office/drawing/2014/main" id="{9F577C80-D925-F473-EDF3-5F2701669E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69414" y="10200314"/>
              <a:ext cx="955430" cy="1032226"/>
            </a:xfrm>
            <a:custGeom>
              <a:avLst/>
              <a:gdLst>
                <a:gd name="T0" fmla="*/ 354 w 423"/>
                <a:gd name="T1" fmla="*/ 436 h 457"/>
                <a:gd name="T2" fmla="*/ 359 w 423"/>
                <a:gd name="T3" fmla="*/ 395 h 457"/>
                <a:gd name="T4" fmla="*/ 395 w 423"/>
                <a:gd name="T5" fmla="*/ 370 h 457"/>
                <a:gd name="T6" fmla="*/ 423 w 423"/>
                <a:gd name="T7" fmla="*/ 322 h 457"/>
                <a:gd name="T8" fmla="*/ 404 w 423"/>
                <a:gd name="T9" fmla="*/ 303 h 457"/>
                <a:gd name="T10" fmla="*/ 390 w 423"/>
                <a:gd name="T11" fmla="*/ 279 h 457"/>
                <a:gd name="T12" fmla="*/ 377 w 423"/>
                <a:gd name="T13" fmla="*/ 251 h 457"/>
                <a:gd name="T14" fmla="*/ 352 w 423"/>
                <a:gd name="T15" fmla="*/ 235 h 457"/>
                <a:gd name="T16" fmla="*/ 343 w 423"/>
                <a:gd name="T17" fmla="*/ 212 h 457"/>
                <a:gd name="T18" fmla="*/ 318 w 423"/>
                <a:gd name="T19" fmla="*/ 199 h 457"/>
                <a:gd name="T20" fmla="*/ 297 w 423"/>
                <a:gd name="T21" fmla="*/ 183 h 457"/>
                <a:gd name="T22" fmla="*/ 274 w 423"/>
                <a:gd name="T23" fmla="*/ 162 h 457"/>
                <a:gd name="T24" fmla="*/ 256 w 423"/>
                <a:gd name="T25" fmla="*/ 158 h 457"/>
                <a:gd name="T26" fmla="*/ 231 w 423"/>
                <a:gd name="T27" fmla="*/ 142 h 457"/>
                <a:gd name="T28" fmla="*/ 213 w 423"/>
                <a:gd name="T29" fmla="*/ 112 h 457"/>
                <a:gd name="T30" fmla="*/ 181 w 423"/>
                <a:gd name="T31" fmla="*/ 78 h 457"/>
                <a:gd name="T32" fmla="*/ 167 w 423"/>
                <a:gd name="T33" fmla="*/ 60 h 457"/>
                <a:gd name="T34" fmla="*/ 151 w 423"/>
                <a:gd name="T35" fmla="*/ 32 h 457"/>
                <a:gd name="T36" fmla="*/ 112 w 423"/>
                <a:gd name="T37" fmla="*/ 28 h 457"/>
                <a:gd name="T38" fmla="*/ 100 w 423"/>
                <a:gd name="T39" fmla="*/ 4 h 457"/>
                <a:gd name="T40" fmla="*/ 71 w 423"/>
                <a:gd name="T41" fmla="*/ 0 h 457"/>
                <a:gd name="T42" fmla="*/ 48 w 423"/>
                <a:gd name="T43" fmla="*/ 4 h 457"/>
                <a:gd name="T44" fmla="*/ 28 w 423"/>
                <a:gd name="T45" fmla="*/ 25 h 457"/>
                <a:gd name="T46" fmla="*/ 9 w 423"/>
                <a:gd name="T47" fmla="*/ 52 h 457"/>
                <a:gd name="T48" fmla="*/ 12 w 423"/>
                <a:gd name="T49" fmla="*/ 214 h 457"/>
                <a:gd name="T50" fmla="*/ 0 w 423"/>
                <a:gd name="T51" fmla="*/ 253 h 457"/>
                <a:gd name="T52" fmla="*/ 30 w 423"/>
                <a:gd name="T53" fmla="*/ 322 h 457"/>
                <a:gd name="T54" fmla="*/ 67 w 423"/>
                <a:gd name="T55" fmla="*/ 336 h 457"/>
                <a:gd name="T56" fmla="*/ 78 w 423"/>
                <a:gd name="T57" fmla="*/ 360 h 457"/>
                <a:gd name="T58" fmla="*/ 80 w 423"/>
                <a:gd name="T59" fmla="*/ 393 h 457"/>
                <a:gd name="T60" fmla="*/ 87 w 423"/>
                <a:gd name="T61" fmla="*/ 416 h 457"/>
                <a:gd name="T62" fmla="*/ 244 w 423"/>
                <a:gd name="T63" fmla="*/ 436 h 457"/>
                <a:gd name="T64" fmla="*/ 308 w 423"/>
                <a:gd name="T65" fmla="*/ 440 h 457"/>
                <a:gd name="T66" fmla="*/ 342 w 423"/>
                <a:gd name="T67" fmla="*/ 457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23" h="457">
                  <a:moveTo>
                    <a:pt x="342" y="457"/>
                  </a:moveTo>
                  <a:lnTo>
                    <a:pt x="354" y="436"/>
                  </a:lnTo>
                  <a:lnTo>
                    <a:pt x="359" y="424"/>
                  </a:lnTo>
                  <a:lnTo>
                    <a:pt x="359" y="395"/>
                  </a:lnTo>
                  <a:lnTo>
                    <a:pt x="386" y="388"/>
                  </a:lnTo>
                  <a:lnTo>
                    <a:pt x="395" y="370"/>
                  </a:lnTo>
                  <a:lnTo>
                    <a:pt x="415" y="336"/>
                  </a:lnTo>
                  <a:lnTo>
                    <a:pt x="423" y="322"/>
                  </a:lnTo>
                  <a:lnTo>
                    <a:pt x="416" y="308"/>
                  </a:lnTo>
                  <a:lnTo>
                    <a:pt x="404" y="303"/>
                  </a:lnTo>
                  <a:lnTo>
                    <a:pt x="391" y="292"/>
                  </a:lnTo>
                  <a:lnTo>
                    <a:pt x="390" y="279"/>
                  </a:lnTo>
                  <a:lnTo>
                    <a:pt x="383" y="265"/>
                  </a:lnTo>
                  <a:lnTo>
                    <a:pt x="377" y="251"/>
                  </a:lnTo>
                  <a:lnTo>
                    <a:pt x="361" y="249"/>
                  </a:lnTo>
                  <a:lnTo>
                    <a:pt x="352" y="235"/>
                  </a:lnTo>
                  <a:lnTo>
                    <a:pt x="352" y="222"/>
                  </a:lnTo>
                  <a:lnTo>
                    <a:pt x="343" y="212"/>
                  </a:lnTo>
                  <a:lnTo>
                    <a:pt x="334" y="205"/>
                  </a:lnTo>
                  <a:lnTo>
                    <a:pt x="318" y="199"/>
                  </a:lnTo>
                  <a:lnTo>
                    <a:pt x="306" y="190"/>
                  </a:lnTo>
                  <a:lnTo>
                    <a:pt x="297" y="183"/>
                  </a:lnTo>
                  <a:lnTo>
                    <a:pt x="279" y="174"/>
                  </a:lnTo>
                  <a:lnTo>
                    <a:pt x="274" y="162"/>
                  </a:lnTo>
                  <a:lnTo>
                    <a:pt x="263" y="149"/>
                  </a:lnTo>
                  <a:lnTo>
                    <a:pt x="256" y="158"/>
                  </a:lnTo>
                  <a:lnTo>
                    <a:pt x="247" y="148"/>
                  </a:lnTo>
                  <a:lnTo>
                    <a:pt x="231" y="142"/>
                  </a:lnTo>
                  <a:lnTo>
                    <a:pt x="224" y="126"/>
                  </a:lnTo>
                  <a:lnTo>
                    <a:pt x="213" y="112"/>
                  </a:lnTo>
                  <a:lnTo>
                    <a:pt x="185" y="93"/>
                  </a:lnTo>
                  <a:lnTo>
                    <a:pt x="181" y="78"/>
                  </a:lnTo>
                  <a:lnTo>
                    <a:pt x="180" y="62"/>
                  </a:lnTo>
                  <a:lnTo>
                    <a:pt x="167" y="60"/>
                  </a:lnTo>
                  <a:lnTo>
                    <a:pt x="151" y="52"/>
                  </a:lnTo>
                  <a:lnTo>
                    <a:pt x="151" y="32"/>
                  </a:lnTo>
                  <a:lnTo>
                    <a:pt x="135" y="34"/>
                  </a:lnTo>
                  <a:lnTo>
                    <a:pt x="112" y="28"/>
                  </a:lnTo>
                  <a:lnTo>
                    <a:pt x="105" y="14"/>
                  </a:lnTo>
                  <a:lnTo>
                    <a:pt x="100" y="4"/>
                  </a:lnTo>
                  <a:lnTo>
                    <a:pt x="84" y="5"/>
                  </a:lnTo>
                  <a:lnTo>
                    <a:pt x="71" y="0"/>
                  </a:lnTo>
                  <a:lnTo>
                    <a:pt x="60" y="2"/>
                  </a:lnTo>
                  <a:lnTo>
                    <a:pt x="48" y="4"/>
                  </a:lnTo>
                  <a:lnTo>
                    <a:pt x="44" y="27"/>
                  </a:lnTo>
                  <a:lnTo>
                    <a:pt x="28" y="25"/>
                  </a:lnTo>
                  <a:lnTo>
                    <a:pt x="43" y="39"/>
                  </a:lnTo>
                  <a:lnTo>
                    <a:pt x="9" y="52"/>
                  </a:lnTo>
                  <a:lnTo>
                    <a:pt x="11" y="174"/>
                  </a:lnTo>
                  <a:lnTo>
                    <a:pt x="12" y="214"/>
                  </a:lnTo>
                  <a:lnTo>
                    <a:pt x="12" y="242"/>
                  </a:lnTo>
                  <a:lnTo>
                    <a:pt x="0" y="253"/>
                  </a:lnTo>
                  <a:lnTo>
                    <a:pt x="14" y="333"/>
                  </a:lnTo>
                  <a:lnTo>
                    <a:pt x="30" y="322"/>
                  </a:lnTo>
                  <a:lnTo>
                    <a:pt x="50" y="324"/>
                  </a:lnTo>
                  <a:lnTo>
                    <a:pt x="67" y="336"/>
                  </a:lnTo>
                  <a:lnTo>
                    <a:pt x="76" y="347"/>
                  </a:lnTo>
                  <a:lnTo>
                    <a:pt x="78" y="360"/>
                  </a:lnTo>
                  <a:lnTo>
                    <a:pt x="76" y="379"/>
                  </a:lnTo>
                  <a:lnTo>
                    <a:pt x="80" y="393"/>
                  </a:lnTo>
                  <a:lnTo>
                    <a:pt x="85" y="402"/>
                  </a:lnTo>
                  <a:lnTo>
                    <a:pt x="87" y="416"/>
                  </a:lnTo>
                  <a:lnTo>
                    <a:pt x="185" y="445"/>
                  </a:lnTo>
                  <a:lnTo>
                    <a:pt x="244" y="436"/>
                  </a:lnTo>
                  <a:lnTo>
                    <a:pt x="278" y="427"/>
                  </a:lnTo>
                  <a:lnTo>
                    <a:pt x="308" y="440"/>
                  </a:lnTo>
                  <a:lnTo>
                    <a:pt x="342" y="457"/>
                  </a:lnTo>
                  <a:lnTo>
                    <a:pt x="342" y="457"/>
                  </a:lnTo>
                  <a:lnTo>
                    <a:pt x="342" y="4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206">
              <a:extLst>
                <a:ext uri="{FF2B5EF4-FFF2-40B4-BE49-F238E27FC236}">
                  <a16:creationId xmlns:a16="http://schemas.microsoft.com/office/drawing/2014/main" id="{7EC25037-010A-FE2F-4CA0-22AB6A59CC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26556" y="9396218"/>
              <a:ext cx="397531" cy="659540"/>
            </a:xfrm>
            <a:custGeom>
              <a:avLst/>
              <a:gdLst>
                <a:gd name="T0" fmla="*/ 128 w 176"/>
                <a:gd name="T1" fmla="*/ 292 h 292"/>
                <a:gd name="T2" fmla="*/ 151 w 176"/>
                <a:gd name="T3" fmla="*/ 292 h 292"/>
                <a:gd name="T4" fmla="*/ 165 w 176"/>
                <a:gd name="T5" fmla="*/ 283 h 292"/>
                <a:gd name="T6" fmla="*/ 167 w 176"/>
                <a:gd name="T7" fmla="*/ 246 h 292"/>
                <a:gd name="T8" fmla="*/ 165 w 176"/>
                <a:gd name="T9" fmla="*/ 222 h 292"/>
                <a:gd name="T10" fmla="*/ 169 w 176"/>
                <a:gd name="T11" fmla="*/ 178 h 292"/>
                <a:gd name="T12" fmla="*/ 173 w 176"/>
                <a:gd name="T13" fmla="*/ 142 h 292"/>
                <a:gd name="T14" fmla="*/ 176 w 176"/>
                <a:gd name="T15" fmla="*/ 91 h 292"/>
                <a:gd name="T16" fmla="*/ 149 w 176"/>
                <a:gd name="T17" fmla="*/ 91 h 292"/>
                <a:gd name="T18" fmla="*/ 121 w 176"/>
                <a:gd name="T19" fmla="*/ 91 h 292"/>
                <a:gd name="T20" fmla="*/ 101 w 176"/>
                <a:gd name="T21" fmla="*/ 91 h 292"/>
                <a:gd name="T22" fmla="*/ 100 w 176"/>
                <a:gd name="T23" fmla="*/ 75 h 292"/>
                <a:gd name="T24" fmla="*/ 85 w 176"/>
                <a:gd name="T25" fmla="*/ 66 h 292"/>
                <a:gd name="T26" fmla="*/ 87 w 176"/>
                <a:gd name="T27" fmla="*/ 53 h 292"/>
                <a:gd name="T28" fmla="*/ 71 w 176"/>
                <a:gd name="T29" fmla="*/ 52 h 292"/>
                <a:gd name="T30" fmla="*/ 73 w 176"/>
                <a:gd name="T31" fmla="*/ 36 h 292"/>
                <a:gd name="T32" fmla="*/ 43 w 176"/>
                <a:gd name="T33" fmla="*/ 36 h 292"/>
                <a:gd name="T34" fmla="*/ 43 w 176"/>
                <a:gd name="T35" fmla="*/ 23 h 292"/>
                <a:gd name="T36" fmla="*/ 34 w 176"/>
                <a:gd name="T37" fmla="*/ 5 h 292"/>
                <a:gd name="T38" fmla="*/ 12 w 176"/>
                <a:gd name="T39" fmla="*/ 0 h 292"/>
                <a:gd name="T40" fmla="*/ 12 w 176"/>
                <a:gd name="T41" fmla="*/ 44 h 292"/>
                <a:gd name="T42" fmla="*/ 11 w 176"/>
                <a:gd name="T43" fmla="*/ 60 h 292"/>
                <a:gd name="T44" fmla="*/ 4 w 176"/>
                <a:gd name="T45" fmla="*/ 73 h 292"/>
                <a:gd name="T46" fmla="*/ 11 w 176"/>
                <a:gd name="T47" fmla="*/ 142 h 292"/>
                <a:gd name="T48" fmla="*/ 11 w 176"/>
                <a:gd name="T49" fmla="*/ 174 h 292"/>
                <a:gd name="T50" fmla="*/ 9 w 176"/>
                <a:gd name="T51" fmla="*/ 190 h 292"/>
                <a:gd name="T52" fmla="*/ 0 w 176"/>
                <a:gd name="T53" fmla="*/ 205 h 292"/>
                <a:gd name="T54" fmla="*/ 2 w 176"/>
                <a:gd name="T55" fmla="*/ 221 h 292"/>
                <a:gd name="T56" fmla="*/ 5 w 176"/>
                <a:gd name="T57" fmla="*/ 238 h 292"/>
                <a:gd name="T58" fmla="*/ 7 w 176"/>
                <a:gd name="T59" fmla="*/ 251 h 292"/>
                <a:gd name="T60" fmla="*/ 2 w 176"/>
                <a:gd name="T61" fmla="*/ 271 h 292"/>
                <a:gd name="T62" fmla="*/ 0 w 176"/>
                <a:gd name="T63" fmla="*/ 288 h 292"/>
                <a:gd name="T64" fmla="*/ 12 w 176"/>
                <a:gd name="T65" fmla="*/ 290 h 292"/>
                <a:gd name="T66" fmla="*/ 41 w 176"/>
                <a:gd name="T67" fmla="*/ 288 h 292"/>
                <a:gd name="T68" fmla="*/ 84 w 176"/>
                <a:gd name="T69" fmla="*/ 290 h 292"/>
                <a:gd name="T70" fmla="*/ 119 w 176"/>
                <a:gd name="T71" fmla="*/ 290 h 292"/>
                <a:gd name="T72" fmla="*/ 128 w 176"/>
                <a:gd name="T73" fmla="*/ 292 h 292"/>
                <a:gd name="T74" fmla="*/ 128 w 176"/>
                <a:gd name="T75" fmla="*/ 292 h 292"/>
                <a:gd name="T76" fmla="*/ 128 w 176"/>
                <a:gd name="T7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6" h="292">
                  <a:moveTo>
                    <a:pt x="128" y="292"/>
                  </a:moveTo>
                  <a:lnTo>
                    <a:pt x="151" y="292"/>
                  </a:lnTo>
                  <a:lnTo>
                    <a:pt x="165" y="283"/>
                  </a:lnTo>
                  <a:lnTo>
                    <a:pt x="167" y="246"/>
                  </a:lnTo>
                  <a:lnTo>
                    <a:pt x="165" y="222"/>
                  </a:lnTo>
                  <a:lnTo>
                    <a:pt x="169" y="178"/>
                  </a:lnTo>
                  <a:lnTo>
                    <a:pt x="173" y="142"/>
                  </a:lnTo>
                  <a:lnTo>
                    <a:pt x="176" y="91"/>
                  </a:lnTo>
                  <a:lnTo>
                    <a:pt x="149" y="91"/>
                  </a:lnTo>
                  <a:lnTo>
                    <a:pt x="121" y="91"/>
                  </a:lnTo>
                  <a:lnTo>
                    <a:pt x="101" y="91"/>
                  </a:lnTo>
                  <a:lnTo>
                    <a:pt x="100" y="75"/>
                  </a:lnTo>
                  <a:lnTo>
                    <a:pt x="85" y="66"/>
                  </a:lnTo>
                  <a:lnTo>
                    <a:pt x="87" y="53"/>
                  </a:lnTo>
                  <a:lnTo>
                    <a:pt x="71" y="52"/>
                  </a:lnTo>
                  <a:lnTo>
                    <a:pt x="73" y="36"/>
                  </a:lnTo>
                  <a:lnTo>
                    <a:pt x="43" y="36"/>
                  </a:lnTo>
                  <a:lnTo>
                    <a:pt x="43" y="23"/>
                  </a:lnTo>
                  <a:lnTo>
                    <a:pt x="34" y="5"/>
                  </a:lnTo>
                  <a:lnTo>
                    <a:pt x="12" y="0"/>
                  </a:lnTo>
                  <a:lnTo>
                    <a:pt x="12" y="44"/>
                  </a:lnTo>
                  <a:lnTo>
                    <a:pt x="11" y="60"/>
                  </a:lnTo>
                  <a:lnTo>
                    <a:pt x="4" y="73"/>
                  </a:lnTo>
                  <a:lnTo>
                    <a:pt x="11" y="142"/>
                  </a:lnTo>
                  <a:lnTo>
                    <a:pt x="11" y="174"/>
                  </a:lnTo>
                  <a:lnTo>
                    <a:pt x="9" y="190"/>
                  </a:lnTo>
                  <a:lnTo>
                    <a:pt x="0" y="205"/>
                  </a:lnTo>
                  <a:lnTo>
                    <a:pt x="2" y="221"/>
                  </a:lnTo>
                  <a:lnTo>
                    <a:pt x="5" y="238"/>
                  </a:lnTo>
                  <a:lnTo>
                    <a:pt x="7" y="251"/>
                  </a:lnTo>
                  <a:lnTo>
                    <a:pt x="2" y="271"/>
                  </a:lnTo>
                  <a:lnTo>
                    <a:pt x="0" y="288"/>
                  </a:lnTo>
                  <a:lnTo>
                    <a:pt x="12" y="290"/>
                  </a:lnTo>
                  <a:lnTo>
                    <a:pt x="41" y="288"/>
                  </a:lnTo>
                  <a:lnTo>
                    <a:pt x="84" y="290"/>
                  </a:lnTo>
                  <a:lnTo>
                    <a:pt x="119" y="290"/>
                  </a:lnTo>
                  <a:lnTo>
                    <a:pt x="128" y="292"/>
                  </a:lnTo>
                  <a:lnTo>
                    <a:pt x="128" y="292"/>
                  </a:lnTo>
                  <a:lnTo>
                    <a:pt x="12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207">
              <a:extLst>
                <a:ext uri="{FF2B5EF4-FFF2-40B4-BE49-F238E27FC236}">
                  <a16:creationId xmlns:a16="http://schemas.microsoft.com/office/drawing/2014/main" id="{CEA7CDF8-8846-E76B-DCF2-66A27FC00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53212" y="9211004"/>
              <a:ext cx="711491" cy="815391"/>
            </a:xfrm>
            <a:custGeom>
              <a:avLst/>
              <a:gdLst>
                <a:gd name="T0" fmla="*/ 242 w 315"/>
                <a:gd name="T1" fmla="*/ 356 h 361"/>
                <a:gd name="T2" fmla="*/ 267 w 315"/>
                <a:gd name="T3" fmla="*/ 342 h 361"/>
                <a:gd name="T4" fmla="*/ 290 w 315"/>
                <a:gd name="T5" fmla="*/ 326 h 361"/>
                <a:gd name="T6" fmla="*/ 315 w 315"/>
                <a:gd name="T7" fmla="*/ 317 h 361"/>
                <a:gd name="T8" fmla="*/ 299 w 315"/>
                <a:gd name="T9" fmla="*/ 292 h 361"/>
                <a:gd name="T10" fmla="*/ 274 w 315"/>
                <a:gd name="T11" fmla="*/ 276 h 361"/>
                <a:gd name="T12" fmla="*/ 258 w 315"/>
                <a:gd name="T13" fmla="*/ 251 h 361"/>
                <a:gd name="T14" fmla="*/ 255 w 315"/>
                <a:gd name="T15" fmla="*/ 224 h 361"/>
                <a:gd name="T16" fmla="*/ 253 w 315"/>
                <a:gd name="T17" fmla="*/ 196 h 361"/>
                <a:gd name="T18" fmla="*/ 246 w 315"/>
                <a:gd name="T19" fmla="*/ 173 h 361"/>
                <a:gd name="T20" fmla="*/ 253 w 315"/>
                <a:gd name="T21" fmla="*/ 134 h 361"/>
                <a:gd name="T22" fmla="*/ 241 w 315"/>
                <a:gd name="T23" fmla="*/ 112 h 361"/>
                <a:gd name="T24" fmla="*/ 233 w 315"/>
                <a:gd name="T25" fmla="*/ 80 h 361"/>
                <a:gd name="T26" fmla="*/ 228 w 315"/>
                <a:gd name="T27" fmla="*/ 46 h 361"/>
                <a:gd name="T28" fmla="*/ 221 w 315"/>
                <a:gd name="T29" fmla="*/ 23 h 361"/>
                <a:gd name="T30" fmla="*/ 203 w 315"/>
                <a:gd name="T31" fmla="*/ 14 h 361"/>
                <a:gd name="T32" fmla="*/ 175 w 315"/>
                <a:gd name="T33" fmla="*/ 11 h 361"/>
                <a:gd name="T34" fmla="*/ 144 w 315"/>
                <a:gd name="T35" fmla="*/ 20 h 361"/>
                <a:gd name="T36" fmla="*/ 116 w 315"/>
                <a:gd name="T37" fmla="*/ 50 h 361"/>
                <a:gd name="T38" fmla="*/ 57 w 315"/>
                <a:gd name="T39" fmla="*/ 103 h 361"/>
                <a:gd name="T40" fmla="*/ 52 w 315"/>
                <a:gd name="T41" fmla="*/ 119 h 361"/>
                <a:gd name="T42" fmla="*/ 25 w 315"/>
                <a:gd name="T43" fmla="*/ 148 h 361"/>
                <a:gd name="T44" fmla="*/ 0 w 315"/>
                <a:gd name="T45" fmla="*/ 175 h 361"/>
                <a:gd name="T46" fmla="*/ 27 w 315"/>
                <a:gd name="T47" fmla="*/ 187 h 361"/>
                <a:gd name="T48" fmla="*/ 47 w 315"/>
                <a:gd name="T49" fmla="*/ 219 h 361"/>
                <a:gd name="T50" fmla="*/ 73 w 315"/>
                <a:gd name="T51" fmla="*/ 235 h 361"/>
                <a:gd name="T52" fmla="*/ 102 w 315"/>
                <a:gd name="T53" fmla="*/ 242 h 361"/>
                <a:gd name="T54" fmla="*/ 118 w 315"/>
                <a:gd name="T55" fmla="*/ 264 h 361"/>
                <a:gd name="T56" fmla="*/ 139 w 315"/>
                <a:gd name="T57" fmla="*/ 278 h 361"/>
                <a:gd name="T58" fmla="*/ 164 w 315"/>
                <a:gd name="T59" fmla="*/ 281 h 361"/>
                <a:gd name="T60" fmla="*/ 180 w 315"/>
                <a:gd name="T61" fmla="*/ 306 h 361"/>
                <a:gd name="T62" fmla="*/ 194 w 315"/>
                <a:gd name="T63" fmla="*/ 331 h 361"/>
                <a:gd name="T64" fmla="*/ 217 w 315"/>
                <a:gd name="T65" fmla="*/ 347 h 361"/>
                <a:gd name="T66" fmla="*/ 232 w 315"/>
                <a:gd name="T67" fmla="*/ 361 h 361"/>
                <a:gd name="T68" fmla="*/ 232 w 315"/>
                <a:gd name="T69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361">
                  <a:moveTo>
                    <a:pt x="232" y="361"/>
                  </a:moveTo>
                  <a:lnTo>
                    <a:pt x="242" y="356"/>
                  </a:lnTo>
                  <a:lnTo>
                    <a:pt x="255" y="351"/>
                  </a:lnTo>
                  <a:lnTo>
                    <a:pt x="267" y="342"/>
                  </a:lnTo>
                  <a:lnTo>
                    <a:pt x="283" y="338"/>
                  </a:lnTo>
                  <a:lnTo>
                    <a:pt x="290" y="326"/>
                  </a:lnTo>
                  <a:lnTo>
                    <a:pt x="305" y="324"/>
                  </a:lnTo>
                  <a:lnTo>
                    <a:pt x="315" y="317"/>
                  </a:lnTo>
                  <a:lnTo>
                    <a:pt x="306" y="303"/>
                  </a:lnTo>
                  <a:lnTo>
                    <a:pt x="299" y="292"/>
                  </a:lnTo>
                  <a:lnTo>
                    <a:pt x="283" y="283"/>
                  </a:lnTo>
                  <a:lnTo>
                    <a:pt x="274" y="276"/>
                  </a:lnTo>
                  <a:lnTo>
                    <a:pt x="264" y="265"/>
                  </a:lnTo>
                  <a:lnTo>
                    <a:pt x="258" y="251"/>
                  </a:lnTo>
                  <a:lnTo>
                    <a:pt x="260" y="239"/>
                  </a:lnTo>
                  <a:lnTo>
                    <a:pt x="255" y="224"/>
                  </a:lnTo>
                  <a:lnTo>
                    <a:pt x="249" y="212"/>
                  </a:lnTo>
                  <a:lnTo>
                    <a:pt x="253" y="196"/>
                  </a:lnTo>
                  <a:lnTo>
                    <a:pt x="248" y="182"/>
                  </a:lnTo>
                  <a:lnTo>
                    <a:pt x="246" y="173"/>
                  </a:lnTo>
                  <a:lnTo>
                    <a:pt x="248" y="157"/>
                  </a:lnTo>
                  <a:lnTo>
                    <a:pt x="253" y="134"/>
                  </a:lnTo>
                  <a:lnTo>
                    <a:pt x="241" y="130"/>
                  </a:lnTo>
                  <a:lnTo>
                    <a:pt x="241" y="112"/>
                  </a:lnTo>
                  <a:lnTo>
                    <a:pt x="239" y="100"/>
                  </a:lnTo>
                  <a:lnTo>
                    <a:pt x="233" y="80"/>
                  </a:lnTo>
                  <a:lnTo>
                    <a:pt x="226" y="66"/>
                  </a:lnTo>
                  <a:lnTo>
                    <a:pt x="228" y="46"/>
                  </a:lnTo>
                  <a:lnTo>
                    <a:pt x="230" y="37"/>
                  </a:lnTo>
                  <a:lnTo>
                    <a:pt x="221" y="23"/>
                  </a:lnTo>
                  <a:lnTo>
                    <a:pt x="217" y="11"/>
                  </a:lnTo>
                  <a:lnTo>
                    <a:pt x="203" y="14"/>
                  </a:lnTo>
                  <a:lnTo>
                    <a:pt x="191" y="13"/>
                  </a:lnTo>
                  <a:lnTo>
                    <a:pt x="175" y="11"/>
                  </a:lnTo>
                  <a:lnTo>
                    <a:pt x="164" y="0"/>
                  </a:lnTo>
                  <a:lnTo>
                    <a:pt x="144" y="20"/>
                  </a:lnTo>
                  <a:lnTo>
                    <a:pt x="137" y="32"/>
                  </a:lnTo>
                  <a:lnTo>
                    <a:pt x="116" y="50"/>
                  </a:lnTo>
                  <a:lnTo>
                    <a:pt x="66" y="102"/>
                  </a:lnTo>
                  <a:lnTo>
                    <a:pt x="57" y="103"/>
                  </a:lnTo>
                  <a:lnTo>
                    <a:pt x="39" y="109"/>
                  </a:lnTo>
                  <a:lnTo>
                    <a:pt x="52" y="119"/>
                  </a:lnTo>
                  <a:lnTo>
                    <a:pt x="38" y="134"/>
                  </a:lnTo>
                  <a:lnTo>
                    <a:pt x="25" y="148"/>
                  </a:lnTo>
                  <a:lnTo>
                    <a:pt x="7" y="166"/>
                  </a:lnTo>
                  <a:lnTo>
                    <a:pt x="0" y="175"/>
                  </a:lnTo>
                  <a:lnTo>
                    <a:pt x="16" y="173"/>
                  </a:lnTo>
                  <a:lnTo>
                    <a:pt x="27" y="187"/>
                  </a:lnTo>
                  <a:lnTo>
                    <a:pt x="34" y="210"/>
                  </a:lnTo>
                  <a:lnTo>
                    <a:pt x="47" y="219"/>
                  </a:lnTo>
                  <a:lnTo>
                    <a:pt x="57" y="226"/>
                  </a:lnTo>
                  <a:lnTo>
                    <a:pt x="73" y="235"/>
                  </a:lnTo>
                  <a:lnTo>
                    <a:pt x="86" y="237"/>
                  </a:lnTo>
                  <a:lnTo>
                    <a:pt x="102" y="242"/>
                  </a:lnTo>
                  <a:lnTo>
                    <a:pt x="111" y="249"/>
                  </a:lnTo>
                  <a:lnTo>
                    <a:pt x="118" y="264"/>
                  </a:lnTo>
                  <a:lnTo>
                    <a:pt x="127" y="271"/>
                  </a:lnTo>
                  <a:lnTo>
                    <a:pt x="139" y="278"/>
                  </a:lnTo>
                  <a:lnTo>
                    <a:pt x="155" y="280"/>
                  </a:lnTo>
                  <a:lnTo>
                    <a:pt x="164" y="281"/>
                  </a:lnTo>
                  <a:lnTo>
                    <a:pt x="173" y="292"/>
                  </a:lnTo>
                  <a:lnTo>
                    <a:pt x="180" y="306"/>
                  </a:lnTo>
                  <a:lnTo>
                    <a:pt x="189" y="317"/>
                  </a:lnTo>
                  <a:lnTo>
                    <a:pt x="194" y="331"/>
                  </a:lnTo>
                  <a:lnTo>
                    <a:pt x="205" y="338"/>
                  </a:lnTo>
                  <a:lnTo>
                    <a:pt x="217" y="347"/>
                  </a:lnTo>
                  <a:lnTo>
                    <a:pt x="226" y="358"/>
                  </a:lnTo>
                  <a:lnTo>
                    <a:pt x="232" y="361"/>
                  </a:lnTo>
                  <a:lnTo>
                    <a:pt x="232" y="361"/>
                  </a:lnTo>
                  <a:lnTo>
                    <a:pt x="232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208">
              <a:extLst>
                <a:ext uri="{FF2B5EF4-FFF2-40B4-BE49-F238E27FC236}">
                  <a16:creationId xmlns:a16="http://schemas.microsoft.com/office/drawing/2014/main" id="{FCB4CA6E-785C-BC39-093A-0417901CC7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71912" y="9601760"/>
              <a:ext cx="763440" cy="603073"/>
            </a:xfrm>
            <a:custGeom>
              <a:avLst/>
              <a:gdLst>
                <a:gd name="T0" fmla="*/ 313 w 338"/>
                <a:gd name="T1" fmla="*/ 265 h 267"/>
                <a:gd name="T2" fmla="*/ 326 w 338"/>
                <a:gd name="T3" fmla="*/ 261 h 267"/>
                <a:gd name="T4" fmla="*/ 338 w 338"/>
                <a:gd name="T5" fmla="*/ 263 h 267"/>
                <a:gd name="T6" fmla="*/ 338 w 338"/>
                <a:gd name="T7" fmla="*/ 245 h 267"/>
                <a:gd name="T8" fmla="*/ 336 w 338"/>
                <a:gd name="T9" fmla="*/ 233 h 267"/>
                <a:gd name="T10" fmla="*/ 324 w 338"/>
                <a:gd name="T11" fmla="*/ 231 h 267"/>
                <a:gd name="T12" fmla="*/ 319 w 338"/>
                <a:gd name="T13" fmla="*/ 219 h 267"/>
                <a:gd name="T14" fmla="*/ 311 w 338"/>
                <a:gd name="T15" fmla="*/ 204 h 267"/>
                <a:gd name="T16" fmla="*/ 311 w 338"/>
                <a:gd name="T17" fmla="*/ 194 h 267"/>
                <a:gd name="T18" fmla="*/ 301 w 338"/>
                <a:gd name="T19" fmla="*/ 183 h 267"/>
                <a:gd name="T20" fmla="*/ 292 w 338"/>
                <a:gd name="T21" fmla="*/ 172 h 267"/>
                <a:gd name="T22" fmla="*/ 274 w 338"/>
                <a:gd name="T23" fmla="*/ 163 h 267"/>
                <a:gd name="T24" fmla="*/ 265 w 338"/>
                <a:gd name="T25" fmla="*/ 153 h 267"/>
                <a:gd name="T26" fmla="*/ 256 w 338"/>
                <a:gd name="T27" fmla="*/ 146 h 267"/>
                <a:gd name="T28" fmla="*/ 251 w 338"/>
                <a:gd name="T29" fmla="*/ 131 h 267"/>
                <a:gd name="T30" fmla="*/ 253 w 338"/>
                <a:gd name="T31" fmla="*/ 119 h 267"/>
                <a:gd name="T32" fmla="*/ 246 w 338"/>
                <a:gd name="T33" fmla="*/ 108 h 267"/>
                <a:gd name="T34" fmla="*/ 253 w 338"/>
                <a:gd name="T35" fmla="*/ 96 h 267"/>
                <a:gd name="T36" fmla="*/ 246 w 338"/>
                <a:gd name="T37" fmla="*/ 83 h 267"/>
                <a:gd name="T38" fmla="*/ 237 w 338"/>
                <a:gd name="T39" fmla="*/ 74 h 267"/>
                <a:gd name="T40" fmla="*/ 240 w 338"/>
                <a:gd name="T41" fmla="*/ 60 h 267"/>
                <a:gd name="T42" fmla="*/ 240 w 338"/>
                <a:gd name="T43" fmla="*/ 42 h 267"/>
                <a:gd name="T44" fmla="*/ 231 w 338"/>
                <a:gd name="T45" fmla="*/ 32 h 267"/>
                <a:gd name="T46" fmla="*/ 222 w 338"/>
                <a:gd name="T47" fmla="*/ 25 h 267"/>
                <a:gd name="T48" fmla="*/ 206 w 338"/>
                <a:gd name="T49" fmla="*/ 19 h 267"/>
                <a:gd name="T50" fmla="*/ 194 w 338"/>
                <a:gd name="T51" fmla="*/ 21 h 267"/>
                <a:gd name="T52" fmla="*/ 192 w 338"/>
                <a:gd name="T53" fmla="*/ 5 h 267"/>
                <a:gd name="T54" fmla="*/ 167 w 338"/>
                <a:gd name="T55" fmla="*/ 9 h 267"/>
                <a:gd name="T56" fmla="*/ 148 w 338"/>
                <a:gd name="T57" fmla="*/ 0 h 267"/>
                <a:gd name="T58" fmla="*/ 137 w 338"/>
                <a:gd name="T59" fmla="*/ 5 h 267"/>
                <a:gd name="T60" fmla="*/ 125 w 338"/>
                <a:gd name="T61" fmla="*/ 12 h 267"/>
                <a:gd name="T62" fmla="*/ 89 w 338"/>
                <a:gd name="T63" fmla="*/ 12 h 267"/>
                <a:gd name="T64" fmla="*/ 53 w 338"/>
                <a:gd name="T65" fmla="*/ 10 h 267"/>
                <a:gd name="T66" fmla="*/ 20 w 338"/>
                <a:gd name="T67" fmla="*/ 12 h 267"/>
                <a:gd name="T68" fmla="*/ 2 w 338"/>
                <a:gd name="T69" fmla="*/ 10 h 267"/>
                <a:gd name="T70" fmla="*/ 0 w 338"/>
                <a:gd name="T71" fmla="*/ 46 h 267"/>
                <a:gd name="T72" fmla="*/ 0 w 338"/>
                <a:gd name="T73" fmla="*/ 94 h 267"/>
                <a:gd name="T74" fmla="*/ 0 w 338"/>
                <a:gd name="T75" fmla="*/ 121 h 267"/>
                <a:gd name="T76" fmla="*/ 0 w 338"/>
                <a:gd name="T77" fmla="*/ 176 h 267"/>
                <a:gd name="T78" fmla="*/ 0 w 338"/>
                <a:gd name="T79" fmla="*/ 212 h 267"/>
                <a:gd name="T80" fmla="*/ 0 w 338"/>
                <a:gd name="T81" fmla="*/ 256 h 267"/>
                <a:gd name="T82" fmla="*/ 23 w 338"/>
                <a:gd name="T83" fmla="*/ 260 h 267"/>
                <a:gd name="T84" fmla="*/ 55 w 338"/>
                <a:gd name="T85" fmla="*/ 256 h 267"/>
                <a:gd name="T86" fmla="*/ 89 w 338"/>
                <a:gd name="T87" fmla="*/ 265 h 267"/>
                <a:gd name="T88" fmla="*/ 157 w 338"/>
                <a:gd name="T89" fmla="*/ 267 h 267"/>
                <a:gd name="T90" fmla="*/ 187 w 338"/>
                <a:gd name="T91" fmla="*/ 263 h 267"/>
                <a:gd name="T92" fmla="*/ 228 w 338"/>
                <a:gd name="T93" fmla="*/ 265 h 267"/>
                <a:gd name="T94" fmla="*/ 297 w 338"/>
                <a:gd name="T95" fmla="*/ 263 h 267"/>
                <a:gd name="T96" fmla="*/ 313 w 338"/>
                <a:gd name="T97" fmla="*/ 265 h 267"/>
                <a:gd name="T98" fmla="*/ 313 w 338"/>
                <a:gd name="T99" fmla="*/ 265 h 267"/>
                <a:gd name="T100" fmla="*/ 313 w 338"/>
                <a:gd name="T101" fmla="*/ 26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8" h="267">
                  <a:moveTo>
                    <a:pt x="313" y="265"/>
                  </a:moveTo>
                  <a:lnTo>
                    <a:pt x="326" y="261"/>
                  </a:lnTo>
                  <a:lnTo>
                    <a:pt x="338" y="263"/>
                  </a:lnTo>
                  <a:lnTo>
                    <a:pt x="338" y="245"/>
                  </a:lnTo>
                  <a:lnTo>
                    <a:pt x="336" y="233"/>
                  </a:lnTo>
                  <a:lnTo>
                    <a:pt x="324" y="231"/>
                  </a:lnTo>
                  <a:lnTo>
                    <a:pt x="319" y="219"/>
                  </a:lnTo>
                  <a:lnTo>
                    <a:pt x="311" y="204"/>
                  </a:lnTo>
                  <a:lnTo>
                    <a:pt x="311" y="194"/>
                  </a:lnTo>
                  <a:lnTo>
                    <a:pt x="301" y="183"/>
                  </a:lnTo>
                  <a:lnTo>
                    <a:pt x="292" y="172"/>
                  </a:lnTo>
                  <a:lnTo>
                    <a:pt x="274" y="163"/>
                  </a:lnTo>
                  <a:lnTo>
                    <a:pt x="265" y="153"/>
                  </a:lnTo>
                  <a:lnTo>
                    <a:pt x="256" y="146"/>
                  </a:lnTo>
                  <a:lnTo>
                    <a:pt x="251" y="131"/>
                  </a:lnTo>
                  <a:lnTo>
                    <a:pt x="253" y="119"/>
                  </a:lnTo>
                  <a:lnTo>
                    <a:pt x="246" y="108"/>
                  </a:lnTo>
                  <a:lnTo>
                    <a:pt x="253" y="96"/>
                  </a:lnTo>
                  <a:lnTo>
                    <a:pt x="246" y="83"/>
                  </a:lnTo>
                  <a:lnTo>
                    <a:pt x="237" y="74"/>
                  </a:lnTo>
                  <a:lnTo>
                    <a:pt x="240" y="60"/>
                  </a:lnTo>
                  <a:lnTo>
                    <a:pt x="240" y="42"/>
                  </a:lnTo>
                  <a:lnTo>
                    <a:pt x="231" y="32"/>
                  </a:lnTo>
                  <a:lnTo>
                    <a:pt x="222" y="25"/>
                  </a:lnTo>
                  <a:lnTo>
                    <a:pt x="206" y="19"/>
                  </a:lnTo>
                  <a:lnTo>
                    <a:pt x="194" y="21"/>
                  </a:lnTo>
                  <a:lnTo>
                    <a:pt x="192" y="5"/>
                  </a:lnTo>
                  <a:lnTo>
                    <a:pt x="167" y="9"/>
                  </a:lnTo>
                  <a:lnTo>
                    <a:pt x="148" y="0"/>
                  </a:lnTo>
                  <a:lnTo>
                    <a:pt x="137" y="5"/>
                  </a:lnTo>
                  <a:lnTo>
                    <a:pt x="125" y="12"/>
                  </a:lnTo>
                  <a:lnTo>
                    <a:pt x="89" y="12"/>
                  </a:lnTo>
                  <a:lnTo>
                    <a:pt x="53" y="10"/>
                  </a:lnTo>
                  <a:lnTo>
                    <a:pt x="20" y="12"/>
                  </a:lnTo>
                  <a:lnTo>
                    <a:pt x="2" y="10"/>
                  </a:lnTo>
                  <a:lnTo>
                    <a:pt x="0" y="46"/>
                  </a:lnTo>
                  <a:lnTo>
                    <a:pt x="0" y="94"/>
                  </a:lnTo>
                  <a:lnTo>
                    <a:pt x="0" y="121"/>
                  </a:lnTo>
                  <a:lnTo>
                    <a:pt x="0" y="176"/>
                  </a:lnTo>
                  <a:lnTo>
                    <a:pt x="0" y="212"/>
                  </a:lnTo>
                  <a:lnTo>
                    <a:pt x="0" y="256"/>
                  </a:lnTo>
                  <a:lnTo>
                    <a:pt x="23" y="260"/>
                  </a:lnTo>
                  <a:lnTo>
                    <a:pt x="55" y="256"/>
                  </a:lnTo>
                  <a:lnTo>
                    <a:pt x="89" y="265"/>
                  </a:lnTo>
                  <a:lnTo>
                    <a:pt x="157" y="267"/>
                  </a:lnTo>
                  <a:lnTo>
                    <a:pt x="187" y="263"/>
                  </a:lnTo>
                  <a:lnTo>
                    <a:pt x="228" y="265"/>
                  </a:lnTo>
                  <a:lnTo>
                    <a:pt x="297" y="263"/>
                  </a:lnTo>
                  <a:lnTo>
                    <a:pt x="313" y="265"/>
                  </a:lnTo>
                  <a:lnTo>
                    <a:pt x="313" y="265"/>
                  </a:lnTo>
                  <a:lnTo>
                    <a:pt x="31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209">
              <a:extLst>
                <a:ext uri="{FF2B5EF4-FFF2-40B4-BE49-F238E27FC236}">
                  <a16:creationId xmlns:a16="http://schemas.microsoft.com/office/drawing/2014/main" id="{E05422A8-68D0-1D2A-EF69-35F1018079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79684" y="9170348"/>
              <a:ext cx="849270" cy="1118056"/>
            </a:xfrm>
            <a:custGeom>
              <a:avLst/>
              <a:gdLst>
                <a:gd name="T0" fmla="*/ 216 w 376"/>
                <a:gd name="T1" fmla="*/ 495 h 495"/>
                <a:gd name="T2" fmla="*/ 210 w 376"/>
                <a:gd name="T3" fmla="*/ 479 h 495"/>
                <a:gd name="T4" fmla="*/ 221 w 376"/>
                <a:gd name="T5" fmla="*/ 470 h 495"/>
                <a:gd name="T6" fmla="*/ 233 w 376"/>
                <a:gd name="T7" fmla="*/ 458 h 495"/>
                <a:gd name="T8" fmla="*/ 237 w 376"/>
                <a:gd name="T9" fmla="*/ 447 h 495"/>
                <a:gd name="T10" fmla="*/ 249 w 376"/>
                <a:gd name="T11" fmla="*/ 435 h 495"/>
                <a:gd name="T12" fmla="*/ 257 w 376"/>
                <a:gd name="T13" fmla="*/ 420 h 495"/>
                <a:gd name="T14" fmla="*/ 262 w 376"/>
                <a:gd name="T15" fmla="*/ 401 h 495"/>
                <a:gd name="T16" fmla="*/ 273 w 376"/>
                <a:gd name="T17" fmla="*/ 392 h 495"/>
                <a:gd name="T18" fmla="*/ 281 w 376"/>
                <a:gd name="T19" fmla="*/ 378 h 495"/>
                <a:gd name="T20" fmla="*/ 285 w 376"/>
                <a:gd name="T21" fmla="*/ 354 h 495"/>
                <a:gd name="T22" fmla="*/ 280 w 376"/>
                <a:gd name="T23" fmla="*/ 338 h 495"/>
                <a:gd name="T24" fmla="*/ 289 w 376"/>
                <a:gd name="T25" fmla="*/ 326 h 495"/>
                <a:gd name="T26" fmla="*/ 299 w 376"/>
                <a:gd name="T27" fmla="*/ 315 h 495"/>
                <a:gd name="T28" fmla="*/ 306 w 376"/>
                <a:gd name="T29" fmla="*/ 303 h 495"/>
                <a:gd name="T30" fmla="*/ 315 w 376"/>
                <a:gd name="T31" fmla="*/ 290 h 495"/>
                <a:gd name="T32" fmla="*/ 329 w 376"/>
                <a:gd name="T33" fmla="*/ 276 h 495"/>
                <a:gd name="T34" fmla="*/ 376 w 376"/>
                <a:gd name="T35" fmla="*/ 244 h 495"/>
                <a:gd name="T36" fmla="*/ 278 w 376"/>
                <a:gd name="T37" fmla="*/ 244 h 495"/>
                <a:gd name="T38" fmla="*/ 257 w 376"/>
                <a:gd name="T39" fmla="*/ 239 h 495"/>
                <a:gd name="T40" fmla="*/ 205 w 376"/>
                <a:gd name="T41" fmla="*/ 216 h 495"/>
                <a:gd name="T42" fmla="*/ 185 w 376"/>
                <a:gd name="T43" fmla="*/ 130 h 495"/>
                <a:gd name="T44" fmla="*/ 182 w 376"/>
                <a:gd name="T45" fmla="*/ 104 h 495"/>
                <a:gd name="T46" fmla="*/ 164 w 376"/>
                <a:gd name="T47" fmla="*/ 38 h 495"/>
                <a:gd name="T48" fmla="*/ 0 w 376"/>
                <a:gd name="T49" fmla="*/ 0 h 495"/>
                <a:gd name="T50" fmla="*/ 6 w 376"/>
                <a:gd name="T51" fmla="*/ 18 h 495"/>
                <a:gd name="T52" fmla="*/ 7 w 376"/>
                <a:gd name="T53" fmla="*/ 31 h 495"/>
                <a:gd name="T54" fmla="*/ 14 w 376"/>
                <a:gd name="T55" fmla="*/ 50 h 495"/>
                <a:gd name="T56" fmla="*/ 18 w 376"/>
                <a:gd name="T57" fmla="*/ 64 h 495"/>
                <a:gd name="T58" fmla="*/ 23 w 376"/>
                <a:gd name="T59" fmla="*/ 79 h 495"/>
                <a:gd name="T60" fmla="*/ 25 w 376"/>
                <a:gd name="T61" fmla="*/ 91 h 495"/>
                <a:gd name="T62" fmla="*/ 30 w 376"/>
                <a:gd name="T63" fmla="*/ 105 h 495"/>
                <a:gd name="T64" fmla="*/ 36 w 376"/>
                <a:gd name="T65" fmla="*/ 114 h 495"/>
                <a:gd name="T66" fmla="*/ 43 w 376"/>
                <a:gd name="T67" fmla="*/ 128 h 495"/>
                <a:gd name="T68" fmla="*/ 45 w 376"/>
                <a:gd name="T69" fmla="*/ 143 h 495"/>
                <a:gd name="T70" fmla="*/ 43 w 376"/>
                <a:gd name="T71" fmla="*/ 157 h 495"/>
                <a:gd name="T72" fmla="*/ 38 w 376"/>
                <a:gd name="T73" fmla="*/ 169 h 495"/>
                <a:gd name="T74" fmla="*/ 25 w 376"/>
                <a:gd name="T75" fmla="*/ 298 h 495"/>
                <a:gd name="T76" fmla="*/ 16 w 376"/>
                <a:gd name="T77" fmla="*/ 378 h 495"/>
                <a:gd name="T78" fmla="*/ 32 w 376"/>
                <a:gd name="T79" fmla="*/ 379 h 495"/>
                <a:gd name="T80" fmla="*/ 43 w 376"/>
                <a:gd name="T81" fmla="*/ 390 h 495"/>
                <a:gd name="T82" fmla="*/ 70 w 376"/>
                <a:gd name="T83" fmla="*/ 383 h 495"/>
                <a:gd name="T84" fmla="*/ 82 w 376"/>
                <a:gd name="T85" fmla="*/ 392 h 495"/>
                <a:gd name="T86" fmla="*/ 98 w 376"/>
                <a:gd name="T87" fmla="*/ 399 h 495"/>
                <a:gd name="T88" fmla="*/ 105 w 376"/>
                <a:gd name="T89" fmla="*/ 388 h 495"/>
                <a:gd name="T90" fmla="*/ 111 w 376"/>
                <a:gd name="T91" fmla="*/ 404 h 495"/>
                <a:gd name="T92" fmla="*/ 105 w 376"/>
                <a:gd name="T93" fmla="*/ 420 h 495"/>
                <a:gd name="T94" fmla="*/ 118 w 376"/>
                <a:gd name="T95" fmla="*/ 426 h 495"/>
                <a:gd name="T96" fmla="*/ 128 w 376"/>
                <a:gd name="T97" fmla="*/ 436 h 495"/>
                <a:gd name="T98" fmla="*/ 144 w 376"/>
                <a:gd name="T99" fmla="*/ 443 h 495"/>
                <a:gd name="T100" fmla="*/ 155 w 376"/>
                <a:gd name="T101" fmla="*/ 456 h 495"/>
                <a:gd name="T102" fmla="*/ 168 w 376"/>
                <a:gd name="T103" fmla="*/ 460 h 495"/>
                <a:gd name="T104" fmla="*/ 184 w 376"/>
                <a:gd name="T105" fmla="*/ 460 h 495"/>
                <a:gd name="T106" fmla="*/ 189 w 376"/>
                <a:gd name="T107" fmla="*/ 468 h 495"/>
                <a:gd name="T108" fmla="*/ 201 w 376"/>
                <a:gd name="T109" fmla="*/ 484 h 495"/>
                <a:gd name="T110" fmla="*/ 216 w 376"/>
                <a:gd name="T111" fmla="*/ 495 h 495"/>
                <a:gd name="T112" fmla="*/ 216 w 376"/>
                <a:gd name="T113" fmla="*/ 495 h 495"/>
                <a:gd name="T114" fmla="*/ 216 w 376"/>
                <a:gd name="T115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6" h="495">
                  <a:moveTo>
                    <a:pt x="216" y="495"/>
                  </a:moveTo>
                  <a:lnTo>
                    <a:pt x="210" y="479"/>
                  </a:lnTo>
                  <a:lnTo>
                    <a:pt x="221" y="470"/>
                  </a:lnTo>
                  <a:lnTo>
                    <a:pt x="233" y="458"/>
                  </a:lnTo>
                  <a:lnTo>
                    <a:pt x="237" y="447"/>
                  </a:lnTo>
                  <a:lnTo>
                    <a:pt x="249" y="435"/>
                  </a:lnTo>
                  <a:lnTo>
                    <a:pt x="257" y="420"/>
                  </a:lnTo>
                  <a:lnTo>
                    <a:pt x="262" y="401"/>
                  </a:lnTo>
                  <a:lnTo>
                    <a:pt x="273" y="392"/>
                  </a:lnTo>
                  <a:lnTo>
                    <a:pt x="281" y="378"/>
                  </a:lnTo>
                  <a:lnTo>
                    <a:pt x="285" y="354"/>
                  </a:lnTo>
                  <a:lnTo>
                    <a:pt x="280" y="338"/>
                  </a:lnTo>
                  <a:lnTo>
                    <a:pt x="289" y="326"/>
                  </a:lnTo>
                  <a:lnTo>
                    <a:pt x="299" y="315"/>
                  </a:lnTo>
                  <a:lnTo>
                    <a:pt x="306" y="303"/>
                  </a:lnTo>
                  <a:lnTo>
                    <a:pt x="315" y="290"/>
                  </a:lnTo>
                  <a:lnTo>
                    <a:pt x="329" y="276"/>
                  </a:lnTo>
                  <a:lnTo>
                    <a:pt x="376" y="244"/>
                  </a:lnTo>
                  <a:lnTo>
                    <a:pt x="278" y="244"/>
                  </a:lnTo>
                  <a:lnTo>
                    <a:pt x="257" y="239"/>
                  </a:lnTo>
                  <a:lnTo>
                    <a:pt x="205" y="216"/>
                  </a:lnTo>
                  <a:lnTo>
                    <a:pt x="185" y="130"/>
                  </a:lnTo>
                  <a:lnTo>
                    <a:pt x="182" y="104"/>
                  </a:lnTo>
                  <a:lnTo>
                    <a:pt x="164" y="38"/>
                  </a:lnTo>
                  <a:lnTo>
                    <a:pt x="0" y="0"/>
                  </a:lnTo>
                  <a:lnTo>
                    <a:pt x="6" y="18"/>
                  </a:lnTo>
                  <a:lnTo>
                    <a:pt x="7" y="31"/>
                  </a:lnTo>
                  <a:lnTo>
                    <a:pt x="14" y="50"/>
                  </a:lnTo>
                  <a:lnTo>
                    <a:pt x="18" y="64"/>
                  </a:lnTo>
                  <a:lnTo>
                    <a:pt x="23" y="79"/>
                  </a:lnTo>
                  <a:lnTo>
                    <a:pt x="25" y="91"/>
                  </a:lnTo>
                  <a:lnTo>
                    <a:pt x="30" y="105"/>
                  </a:lnTo>
                  <a:lnTo>
                    <a:pt x="36" y="114"/>
                  </a:lnTo>
                  <a:lnTo>
                    <a:pt x="43" y="128"/>
                  </a:lnTo>
                  <a:lnTo>
                    <a:pt x="45" y="143"/>
                  </a:lnTo>
                  <a:lnTo>
                    <a:pt x="43" y="157"/>
                  </a:lnTo>
                  <a:lnTo>
                    <a:pt x="38" y="169"/>
                  </a:lnTo>
                  <a:lnTo>
                    <a:pt x="25" y="298"/>
                  </a:lnTo>
                  <a:lnTo>
                    <a:pt x="16" y="378"/>
                  </a:lnTo>
                  <a:lnTo>
                    <a:pt x="32" y="379"/>
                  </a:lnTo>
                  <a:lnTo>
                    <a:pt x="43" y="390"/>
                  </a:lnTo>
                  <a:lnTo>
                    <a:pt x="70" y="383"/>
                  </a:lnTo>
                  <a:lnTo>
                    <a:pt x="82" y="392"/>
                  </a:lnTo>
                  <a:lnTo>
                    <a:pt x="98" y="399"/>
                  </a:lnTo>
                  <a:lnTo>
                    <a:pt x="105" y="388"/>
                  </a:lnTo>
                  <a:lnTo>
                    <a:pt x="111" y="404"/>
                  </a:lnTo>
                  <a:lnTo>
                    <a:pt x="105" y="420"/>
                  </a:lnTo>
                  <a:lnTo>
                    <a:pt x="118" y="426"/>
                  </a:lnTo>
                  <a:lnTo>
                    <a:pt x="128" y="436"/>
                  </a:lnTo>
                  <a:lnTo>
                    <a:pt x="144" y="443"/>
                  </a:lnTo>
                  <a:lnTo>
                    <a:pt x="155" y="456"/>
                  </a:lnTo>
                  <a:lnTo>
                    <a:pt x="168" y="460"/>
                  </a:lnTo>
                  <a:lnTo>
                    <a:pt x="184" y="460"/>
                  </a:lnTo>
                  <a:lnTo>
                    <a:pt x="189" y="468"/>
                  </a:lnTo>
                  <a:lnTo>
                    <a:pt x="201" y="484"/>
                  </a:lnTo>
                  <a:lnTo>
                    <a:pt x="216" y="495"/>
                  </a:lnTo>
                  <a:lnTo>
                    <a:pt x="216" y="495"/>
                  </a:lnTo>
                  <a:lnTo>
                    <a:pt x="216" y="4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92" name="TN Counties" hidden="1">
            <a:extLst>
              <a:ext uri="{FF2B5EF4-FFF2-40B4-BE49-F238E27FC236}">
                <a16:creationId xmlns:a16="http://schemas.microsoft.com/office/drawing/2014/main" id="{0DA7F9FE-C42F-E480-4161-E171A6680876}"/>
              </a:ext>
            </a:extLst>
          </p:cNvPr>
          <p:cNvGrpSpPr/>
          <p:nvPr userDrawn="1"/>
        </p:nvGrpSpPr>
        <p:grpSpPr>
          <a:xfrm>
            <a:off x="-4019362" y="-117212"/>
            <a:ext cx="14560362" cy="3676981"/>
            <a:chOff x="-4019362" y="-117212"/>
            <a:chExt cx="14560362" cy="3676981"/>
          </a:xfrm>
        </p:grpSpPr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F78A7A78-01D9-F6DD-CD09-B6C5DDEFC22B}"/>
                </a:ext>
              </a:extLst>
            </p:cNvPr>
            <p:cNvSpPr/>
            <p:nvPr/>
          </p:nvSpPr>
          <p:spPr>
            <a:xfrm>
              <a:off x="544307" y="2491996"/>
              <a:ext cx="718425" cy="973298"/>
            </a:xfrm>
            <a:custGeom>
              <a:avLst/>
              <a:gdLst>
                <a:gd name="connsiteX0" fmla="*/ 381667 w 426624"/>
                <a:gd name="connsiteY0" fmla="*/ 577977 h 577976"/>
                <a:gd name="connsiteX1" fmla="*/ 393287 w 426624"/>
                <a:gd name="connsiteY1" fmla="*/ 518922 h 577976"/>
                <a:gd name="connsiteX2" fmla="*/ 400717 w 426624"/>
                <a:gd name="connsiteY2" fmla="*/ 459200 h 577976"/>
                <a:gd name="connsiteX3" fmla="*/ 404908 w 426624"/>
                <a:gd name="connsiteY3" fmla="*/ 425196 h 577976"/>
                <a:gd name="connsiteX4" fmla="*/ 419290 w 426624"/>
                <a:gd name="connsiteY4" fmla="*/ 413956 h 577976"/>
                <a:gd name="connsiteX5" fmla="*/ 418147 w 426624"/>
                <a:gd name="connsiteY5" fmla="*/ 387858 h 577976"/>
                <a:gd name="connsiteX6" fmla="*/ 406908 w 426624"/>
                <a:gd name="connsiteY6" fmla="*/ 373475 h 577976"/>
                <a:gd name="connsiteX7" fmla="*/ 400526 w 426624"/>
                <a:gd name="connsiteY7" fmla="*/ 355378 h 577976"/>
                <a:gd name="connsiteX8" fmla="*/ 407956 w 426624"/>
                <a:gd name="connsiteY8" fmla="*/ 330422 h 577976"/>
                <a:gd name="connsiteX9" fmla="*/ 406241 w 426624"/>
                <a:gd name="connsiteY9" fmla="*/ 308515 h 577976"/>
                <a:gd name="connsiteX10" fmla="*/ 412528 w 426624"/>
                <a:gd name="connsiteY10" fmla="*/ 222790 h 577976"/>
                <a:gd name="connsiteX11" fmla="*/ 396526 w 426624"/>
                <a:gd name="connsiteY11" fmla="*/ 212217 h 577976"/>
                <a:gd name="connsiteX12" fmla="*/ 414433 w 426624"/>
                <a:gd name="connsiteY12" fmla="*/ 101917 h 577976"/>
                <a:gd name="connsiteX13" fmla="*/ 417100 w 426624"/>
                <a:gd name="connsiteY13" fmla="*/ 80677 h 577976"/>
                <a:gd name="connsiteX14" fmla="*/ 426625 w 426624"/>
                <a:gd name="connsiteY14" fmla="*/ 38576 h 577976"/>
                <a:gd name="connsiteX15" fmla="*/ 406241 w 426624"/>
                <a:gd name="connsiteY15" fmla="*/ 27432 h 577976"/>
                <a:gd name="connsiteX16" fmla="*/ 337471 w 426624"/>
                <a:gd name="connsiteY16" fmla="*/ 23241 h 577976"/>
                <a:gd name="connsiteX17" fmla="*/ 303752 w 426624"/>
                <a:gd name="connsiteY17" fmla="*/ 14764 h 577976"/>
                <a:gd name="connsiteX18" fmla="*/ 274415 w 426624"/>
                <a:gd name="connsiteY18" fmla="*/ 6858 h 577976"/>
                <a:gd name="connsiteX19" fmla="*/ 257365 w 426624"/>
                <a:gd name="connsiteY19" fmla="*/ 4763 h 577976"/>
                <a:gd name="connsiteX20" fmla="*/ 184213 w 426624"/>
                <a:gd name="connsiteY20" fmla="*/ 0 h 577976"/>
                <a:gd name="connsiteX21" fmla="*/ 182689 w 426624"/>
                <a:gd name="connsiteY21" fmla="*/ 47434 h 577976"/>
                <a:gd name="connsiteX22" fmla="*/ 152781 w 426624"/>
                <a:gd name="connsiteY22" fmla="*/ 43720 h 577976"/>
                <a:gd name="connsiteX23" fmla="*/ 121348 w 426624"/>
                <a:gd name="connsiteY23" fmla="*/ 52768 h 577976"/>
                <a:gd name="connsiteX24" fmla="*/ 114395 w 426624"/>
                <a:gd name="connsiteY24" fmla="*/ 73628 h 577976"/>
                <a:gd name="connsiteX25" fmla="*/ 88773 w 426624"/>
                <a:gd name="connsiteY25" fmla="*/ 70390 h 577976"/>
                <a:gd name="connsiteX26" fmla="*/ 54102 w 426624"/>
                <a:gd name="connsiteY26" fmla="*/ 70485 h 577976"/>
                <a:gd name="connsiteX27" fmla="*/ 43243 w 426624"/>
                <a:gd name="connsiteY27" fmla="*/ 263747 h 577976"/>
                <a:gd name="connsiteX28" fmla="*/ 40672 w 426624"/>
                <a:gd name="connsiteY28" fmla="*/ 319659 h 577976"/>
                <a:gd name="connsiteX29" fmla="*/ 44482 w 426624"/>
                <a:gd name="connsiteY29" fmla="*/ 359092 h 577976"/>
                <a:gd name="connsiteX30" fmla="*/ 42386 w 426624"/>
                <a:gd name="connsiteY30" fmla="*/ 376047 h 577976"/>
                <a:gd name="connsiteX31" fmla="*/ 28004 w 426624"/>
                <a:gd name="connsiteY31" fmla="*/ 387286 h 577976"/>
                <a:gd name="connsiteX32" fmla="*/ 28194 w 426624"/>
                <a:gd name="connsiteY32" fmla="*/ 491109 h 577976"/>
                <a:gd name="connsiteX33" fmla="*/ 40005 w 426624"/>
                <a:gd name="connsiteY33" fmla="*/ 501205 h 577976"/>
                <a:gd name="connsiteX34" fmla="*/ 33052 w 426624"/>
                <a:gd name="connsiteY34" fmla="*/ 521970 h 577976"/>
                <a:gd name="connsiteX35" fmla="*/ 6953 w 426624"/>
                <a:gd name="connsiteY35" fmla="*/ 523113 h 577976"/>
                <a:gd name="connsiteX36" fmla="*/ 0 w 426624"/>
                <a:gd name="connsiteY36" fmla="*/ 543877 h 577976"/>
                <a:gd name="connsiteX37" fmla="*/ 6477 w 426624"/>
                <a:gd name="connsiteY37" fmla="*/ 561975 h 577976"/>
                <a:gd name="connsiteX38" fmla="*/ 75819 w 426624"/>
                <a:gd name="connsiteY38" fmla="*/ 561880 h 577976"/>
                <a:gd name="connsiteX39" fmla="*/ 342709 w 426624"/>
                <a:gd name="connsiteY39" fmla="*/ 577501 h 577976"/>
                <a:gd name="connsiteX40" fmla="*/ 381667 w 426624"/>
                <a:gd name="connsiteY40" fmla="*/ 577977 h 577976"/>
                <a:gd name="connsiteX41" fmla="*/ 381667 w 426624"/>
                <a:gd name="connsiteY41" fmla="*/ 577977 h 577976"/>
                <a:gd name="connsiteX42" fmla="*/ 381667 w 426624"/>
                <a:gd name="connsiteY42" fmla="*/ 577977 h 577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26624" h="577976">
                  <a:moveTo>
                    <a:pt x="381667" y="577977"/>
                  </a:moveTo>
                  <a:lnTo>
                    <a:pt x="393287" y="518922"/>
                  </a:lnTo>
                  <a:lnTo>
                    <a:pt x="400717" y="459200"/>
                  </a:lnTo>
                  <a:lnTo>
                    <a:pt x="404908" y="425196"/>
                  </a:lnTo>
                  <a:lnTo>
                    <a:pt x="419290" y="413956"/>
                  </a:lnTo>
                  <a:lnTo>
                    <a:pt x="418147" y="387858"/>
                  </a:lnTo>
                  <a:lnTo>
                    <a:pt x="406908" y="373475"/>
                  </a:lnTo>
                  <a:lnTo>
                    <a:pt x="400526" y="355378"/>
                  </a:lnTo>
                  <a:lnTo>
                    <a:pt x="407956" y="330422"/>
                  </a:lnTo>
                  <a:lnTo>
                    <a:pt x="406241" y="308515"/>
                  </a:lnTo>
                  <a:lnTo>
                    <a:pt x="412528" y="222790"/>
                  </a:lnTo>
                  <a:lnTo>
                    <a:pt x="396526" y="212217"/>
                  </a:lnTo>
                  <a:lnTo>
                    <a:pt x="414433" y="101917"/>
                  </a:lnTo>
                  <a:lnTo>
                    <a:pt x="417100" y="80677"/>
                  </a:lnTo>
                  <a:lnTo>
                    <a:pt x="426625" y="38576"/>
                  </a:lnTo>
                  <a:lnTo>
                    <a:pt x="406241" y="27432"/>
                  </a:lnTo>
                  <a:lnTo>
                    <a:pt x="337471" y="23241"/>
                  </a:lnTo>
                  <a:lnTo>
                    <a:pt x="303752" y="14764"/>
                  </a:lnTo>
                  <a:lnTo>
                    <a:pt x="274415" y="6858"/>
                  </a:lnTo>
                  <a:lnTo>
                    <a:pt x="257365" y="4763"/>
                  </a:lnTo>
                  <a:lnTo>
                    <a:pt x="184213" y="0"/>
                  </a:lnTo>
                  <a:lnTo>
                    <a:pt x="182689" y="47434"/>
                  </a:lnTo>
                  <a:lnTo>
                    <a:pt x="152781" y="43720"/>
                  </a:lnTo>
                  <a:lnTo>
                    <a:pt x="121348" y="52768"/>
                  </a:lnTo>
                  <a:lnTo>
                    <a:pt x="114395" y="73628"/>
                  </a:lnTo>
                  <a:lnTo>
                    <a:pt x="88773" y="70390"/>
                  </a:lnTo>
                  <a:lnTo>
                    <a:pt x="54102" y="70485"/>
                  </a:lnTo>
                  <a:lnTo>
                    <a:pt x="43243" y="263747"/>
                  </a:lnTo>
                  <a:lnTo>
                    <a:pt x="40672" y="319659"/>
                  </a:lnTo>
                  <a:lnTo>
                    <a:pt x="44482" y="359092"/>
                  </a:lnTo>
                  <a:lnTo>
                    <a:pt x="42386" y="376047"/>
                  </a:lnTo>
                  <a:lnTo>
                    <a:pt x="28004" y="387286"/>
                  </a:lnTo>
                  <a:lnTo>
                    <a:pt x="28194" y="491109"/>
                  </a:lnTo>
                  <a:lnTo>
                    <a:pt x="40005" y="501205"/>
                  </a:lnTo>
                  <a:lnTo>
                    <a:pt x="33052" y="521970"/>
                  </a:lnTo>
                  <a:lnTo>
                    <a:pt x="6953" y="523113"/>
                  </a:lnTo>
                  <a:lnTo>
                    <a:pt x="0" y="543877"/>
                  </a:lnTo>
                  <a:lnTo>
                    <a:pt x="6477" y="561975"/>
                  </a:lnTo>
                  <a:lnTo>
                    <a:pt x="75819" y="561880"/>
                  </a:lnTo>
                  <a:lnTo>
                    <a:pt x="342709" y="577501"/>
                  </a:lnTo>
                  <a:lnTo>
                    <a:pt x="381667" y="577977"/>
                  </a:lnTo>
                  <a:lnTo>
                    <a:pt x="381667" y="577977"/>
                  </a:lnTo>
                  <a:lnTo>
                    <a:pt x="381667" y="57797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4BE9B3A5-B861-8D29-F4A2-6E2C5A7B723F}"/>
                </a:ext>
              </a:extLst>
            </p:cNvPr>
            <p:cNvSpPr/>
            <p:nvPr/>
          </p:nvSpPr>
          <p:spPr>
            <a:xfrm>
              <a:off x="406524" y="2073194"/>
              <a:ext cx="735267" cy="541025"/>
            </a:xfrm>
            <a:custGeom>
              <a:avLst/>
              <a:gdLst>
                <a:gd name="connsiteX0" fmla="*/ 193167 w 436625"/>
                <a:gd name="connsiteY0" fmla="*/ 321278 h 321278"/>
                <a:gd name="connsiteX1" fmla="*/ 199549 w 436625"/>
                <a:gd name="connsiteY1" fmla="*/ 304800 h 321278"/>
                <a:gd name="connsiteX2" fmla="*/ 234696 w 436625"/>
                <a:gd name="connsiteY2" fmla="*/ 300514 h 321278"/>
                <a:gd name="connsiteX3" fmla="*/ 252698 w 436625"/>
                <a:gd name="connsiteY3" fmla="*/ 294132 h 321278"/>
                <a:gd name="connsiteX4" fmla="*/ 266986 w 436625"/>
                <a:gd name="connsiteY4" fmla="*/ 248317 h 321278"/>
                <a:gd name="connsiteX5" fmla="*/ 339852 w 436625"/>
                <a:gd name="connsiteY5" fmla="*/ 252984 h 321278"/>
                <a:gd name="connsiteX6" fmla="*/ 356902 w 436625"/>
                <a:gd name="connsiteY6" fmla="*/ 255079 h 321278"/>
                <a:gd name="connsiteX7" fmla="*/ 387191 w 436625"/>
                <a:gd name="connsiteY7" fmla="*/ 254508 h 321278"/>
                <a:gd name="connsiteX8" fmla="*/ 420148 w 436625"/>
                <a:gd name="connsiteY8" fmla="*/ 267176 h 321278"/>
                <a:gd name="connsiteX9" fmla="*/ 426530 w 436625"/>
                <a:gd name="connsiteY9" fmla="*/ 250698 h 321278"/>
                <a:gd name="connsiteX10" fmla="*/ 436626 w 436625"/>
                <a:gd name="connsiteY10" fmla="*/ 238982 h 321278"/>
                <a:gd name="connsiteX11" fmla="*/ 434435 w 436625"/>
                <a:gd name="connsiteY11" fmla="*/ 221456 h 321278"/>
                <a:gd name="connsiteX12" fmla="*/ 432340 w 436625"/>
                <a:gd name="connsiteY12" fmla="*/ 203835 h 321278"/>
                <a:gd name="connsiteX13" fmla="*/ 435959 w 436625"/>
                <a:gd name="connsiteY13" fmla="*/ 174117 h 321278"/>
                <a:gd name="connsiteX14" fmla="*/ 430149 w 436625"/>
                <a:gd name="connsiteY14" fmla="*/ 151733 h 321278"/>
                <a:gd name="connsiteX15" fmla="*/ 405670 w 436625"/>
                <a:gd name="connsiteY15" fmla="*/ 140113 h 321278"/>
                <a:gd name="connsiteX16" fmla="*/ 404527 w 436625"/>
                <a:gd name="connsiteY16" fmla="*/ 114014 h 321278"/>
                <a:gd name="connsiteX17" fmla="*/ 379571 w 436625"/>
                <a:gd name="connsiteY17" fmla="*/ 106585 h 321278"/>
                <a:gd name="connsiteX18" fmla="*/ 368332 w 436625"/>
                <a:gd name="connsiteY18" fmla="*/ 92202 h 321278"/>
                <a:gd name="connsiteX19" fmla="*/ 367760 w 436625"/>
                <a:gd name="connsiteY19" fmla="*/ 61913 h 321278"/>
                <a:gd name="connsiteX20" fmla="*/ 379476 w 436625"/>
                <a:gd name="connsiteY20" fmla="*/ 37433 h 321278"/>
                <a:gd name="connsiteX21" fmla="*/ 390049 w 436625"/>
                <a:gd name="connsiteY21" fmla="*/ 21431 h 321278"/>
                <a:gd name="connsiteX22" fmla="*/ 392144 w 436625"/>
                <a:gd name="connsiteY22" fmla="*/ 4381 h 321278"/>
                <a:gd name="connsiteX23" fmla="*/ 370904 w 436625"/>
                <a:gd name="connsiteY23" fmla="*/ 1810 h 321278"/>
                <a:gd name="connsiteX24" fmla="*/ 301276 w 436625"/>
                <a:gd name="connsiteY24" fmla="*/ 40767 h 321278"/>
                <a:gd name="connsiteX25" fmla="*/ 270415 w 436625"/>
                <a:gd name="connsiteY25" fmla="*/ 45625 h 321278"/>
                <a:gd name="connsiteX26" fmla="*/ 240697 w 436625"/>
                <a:gd name="connsiteY26" fmla="*/ 41910 h 321278"/>
                <a:gd name="connsiteX27" fmla="*/ 215646 w 436625"/>
                <a:gd name="connsiteY27" fmla="*/ 34480 h 321278"/>
                <a:gd name="connsiteX28" fmla="*/ 193834 w 436625"/>
                <a:gd name="connsiteY28" fmla="*/ 36100 h 321278"/>
                <a:gd name="connsiteX29" fmla="*/ 173069 w 436625"/>
                <a:gd name="connsiteY29" fmla="*/ 29242 h 321278"/>
                <a:gd name="connsiteX30" fmla="*/ 161925 w 436625"/>
                <a:gd name="connsiteY30" fmla="*/ 14859 h 321278"/>
                <a:gd name="connsiteX31" fmla="*/ 146494 w 436625"/>
                <a:gd name="connsiteY31" fmla="*/ 0 h 321278"/>
                <a:gd name="connsiteX32" fmla="*/ 128397 w 436625"/>
                <a:gd name="connsiteY32" fmla="*/ 6477 h 321278"/>
                <a:gd name="connsiteX33" fmla="*/ 114014 w 436625"/>
                <a:gd name="connsiteY33" fmla="*/ 17621 h 321278"/>
                <a:gd name="connsiteX34" fmla="*/ 103441 w 436625"/>
                <a:gd name="connsiteY34" fmla="*/ 33623 h 321278"/>
                <a:gd name="connsiteX35" fmla="*/ 89154 w 436625"/>
                <a:gd name="connsiteY35" fmla="*/ 44767 h 321278"/>
                <a:gd name="connsiteX36" fmla="*/ 75247 w 436625"/>
                <a:gd name="connsiteY36" fmla="*/ 51721 h 321278"/>
                <a:gd name="connsiteX37" fmla="*/ 68961 w 436625"/>
                <a:gd name="connsiteY37" fmla="*/ 68294 h 321278"/>
                <a:gd name="connsiteX38" fmla="*/ 71056 w 436625"/>
                <a:gd name="connsiteY38" fmla="*/ 85820 h 321278"/>
                <a:gd name="connsiteX39" fmla="*/ 68485 w 436625"/>
                <a:gd name="connsiteY39" fmla="*/ 107061 h 321278"/>
                <a:gd name="connsiteX40" fmla="*/ 58388 w 436625"/>
                <a:gd name="connsiteY40" fmla="*/ 118777 h 321278"/>
                <a:gd name="connsiteX41" fmla="*/ 37147 w 436625"/>
                <a:gd name="connsiteY41" fmla="*/ 116205 h 321278"/>
                <a:gd name="connsiteX42" fmla="*/ 25527 w 436625"/>
                <a:gd name="connsiteY42" fmla="*/ 175260 h 321278"/>
                <a:gd name="connsiteX43" fmla="*/ 7429 w 436625"/>
                <a:gd name="connsiteY43" fmla="*/ 181737 h 321278"/>
                <a:gd name="connsiteX44" fmla="*/ 0 w 436625"/>
                <a:gd name="connsiteY44" fmla="*/ 206692 h 321278"/>
                <a:gd name="connsiteX45" fmla="*/ 16478 w 436625"/>
                <a:gd name="connsiteY45" fmla="*/ 213074 h 321278"/>
                <a:gd name="connsiteX46" fmla="*/ 71342 w 436625"/>
                <a:gd name="connsiteY46" fmla="*/ 224123 h 321278"/>
                <a:gd name="connsiteX47" fmla="*/ 66580 w 436625"/>
                <a:gd name="connsiteY47" fmla="*/ 262509 h 321278"/>
                <a:gd name="connsiteX48" fmla="*/ 87821 w 436625"/>
                <a:gd name="connsiteY48" fmla="*/ 265081 h 321278"/>
                <a:gd name="connsiteX49" fmla="*/ 108585 w 436625"/>
                <a:gd name="connsiteY49" fmla="*/ 271939 h 321278"/>
                <a:gd name="connsiteX50" fmla="*/ 110776 w 436625"/>
                <a:gd name="connsiteY50" fmla="*/ 289560 h 321278"/>
                <a:gd name="connsiteX51" fmla="*/ 122491 w 436625"/>
                <a:gd name="connsiteY51" fmla="*/ 299656 h 321278"/>
                <a:gd name="connsiteX52" fmla="*/ 138398 w 436625"/>
                <a:gd name="connsiteY52" fmla="*/ 310229 h 321278"/>
                <a:gd name="connsiteX53" fmla="*/ 171926 w 436625"/>
                <a:gd name="connsiteY53" fmla="*/ 318706 h 321278"/>
                <a:gd name="connsiteX54" fmla="*/ 193167 w 436625"/>
                <a:gd name="connsiteY54" fmla="*/ 321278 h 321278"/>
                <a:gd name="connsiteX55" fmla="*/ 193167 w 436625"/>
                <a:gd name="connsiteY55" fmla="*/ 321278 h 321278"/>
                <a:gd name="connsiteX56" fmla="*/ 193167 w 436625"/>
                <a:gd name="connsiteY56" fmla="*/ 321278 h 32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36625" h="321278">
                  <a:moveTo>
                    <a:pt x="193167" y="321278"/>
                  </a:moveTo>
                  <a:lnTo>
                    <a:pt x="199549" y="304800"/>
                  </a:lnTo>
                  <a:lnTo>
                    <a:pt x="234696" y="300514"/>
                  </a:lnTo>
                  <a:lnTo>
                    <a:pt x="252698" y="294132"/>
                  </a:lnTo>
                  <a:lnTo>
                    <a:pt x="266986" y="248317"/>
                  </a:lnTo>
                  <a:lnTo>
                    <a:pt x="339852" y="252984"/>
                  </a:lnTo>
                  <a:lnTo>
                    <a:pt x="356902" y="255079"/>
                  </a:lnTo>
                  <a:lnTo>
                    <a:pt x="387191" y="254508"/>
                  </a:lnTo>
                  <a:lnTo>
                    <a:pt x="420148" y="267176"/>
                  </a:lnTo>
                  <a:lnTo>
                    <a:pt x="426530" y="250698"/>
                  </a:lnTo>
                  <a:lnTo>
                    <a:pt x="436626" y="238982"/>
                  </a:lnTo>
                  <a:lnTo>
                    <a:pt x="434435" y="221456"/>
                  </a:lnTo>
                  <a:lnTo>
                    <a:pt x="432340" y="203835"/>
                  </a:lnTo>
                  <a:lnTo>
                    <a:pt x="435959" y="174117"/>
                  </a:lnTo>
                  <a:lnTo>
                    <a:pt x="430149" y="151733"/>
                  </a:lnTo>
                  <a:lnTo>
                    <a:pt x="405670" y="140113"/>
                  </a:lnTo>
                  <a:lnTo>
                    <a:pt x="404527" y="114014"/>
                  </a:lnTo>
                  <a:lnTo>
                    <a:pt x="379571" y="106585"/>
                  </a:lnTo>
                  <a:lnTo>
                    <a:pt x="368332" y="92202"/>
                  </a:lnTo>
                  <a:lnTo>
                    <a:pt x="367760" y="61913"/>
                  </a:lnTo>
                  <a:lnTo>
                    <a:pt x="379476" y="37433"/>
                  </a:lnTo>
                  <a:lnTo>
                    <a:pt x="390049" y="21431"/>
                  </a:lnTo>
                  <a:lnTo>
                    <a:pt x="392144" y="4381"/>
                  </a:lnTo>
                  <a:lnTo>
                    <a:pt x="370904" y="1810"/>
                  </a:lnTo>
                  <a:lnTo>
                    <a:pt x="301276" y="40767"/>
                  </a:lnTo>
                  <a:lnTo>
                    <a:pt x="270415" y="45625"/>
                  </a:lnTo>
                  <a:lnTo>
                    <a:pt x="240697" y="41910"/>
                  </a:lnTo>
                  <a:lnTo>
                    <a:pt x="215646" y="34480"/>
                  </a:lnTo>
                  <a:lnTo>
                    <a:pt x="193834" y="36100"/>
                  </a:lnTo>
                  <a:lnTo>
                    <a:pt x="173069" y="29242"/>
                  </a:lnTo>
                  <a:lnTo>
                    <a:pt x="161925" y="14859"/>
                  </a:lnTo>
                  <a:lnTo>
                    <a:pt x="146494" y="0"/>
                  </a:lnTo>
                  <a:lnTo>
                    <a:pt x="128397" y="6477"/>
                  </a:lnTo>
                  <a:lnTo>
                    <a:pt x="114014" y="17621"/>
                  </a:lnTo>
                  <a:lnTo>
                    <a:pt x="103441" y="33623"/>
                  </a:lnTo>
                  <a:lnTo>
                    <a:pt x="89154" y="44767"/>
                  </a:lnTo>
                  <a:lnTo>
                    <a:pt x="75247" y="51721"/>
                  </a:lnTo>
                  <a:lnTo>
                    <a:pt x="68961" y="68294"/>
                  </a:lnTo>
                  <a:lnTo>
                    <a:pt x="71056" y="85820"/>
                  </a:lnTo>
                  <a:lnTo>
                    <a:pt x="68485" y="107061"/>
                  </a:lnTo>
                  <a:lnTo>
                    <a:pt x="58388" y="118777"/>
                  </a:lnTo>
                  <a:lnTo>
                    <a:pt x="37147" y="116205"/>
                  </a:lnTo>
                  <a:lnTo>
                    <a:pt x="25527" y="175260"/>
                  </a:lnTo>
                  <a:lnTo>
                    <a:pt x="7429" y="181737"/>
                  </a:lnTo>
                  <a:lnTo>
                    <a:pt x="0" y="206692"/>
                  </a:lnTo>
                  <a:lnTo>
                    <a:pt x="16478" y="213074"/>
                  </a:lnTo>
                  <a:lnTo>
                    <a:pt x="71342" y="224123"/>
                  </a:lnTo>
                  <a:lnTo>
                    <a:pt x="66580" y="262509"/>
                  </a:lnTo>
                  <a:lnTo>
                    <a:pt x="87821" y="265081"/>
                  </a:lnTo>
                  <a:lnTo>
                    <a:pt x="108585" y="271939"/>
                  </a:lnTo>
                  <a:lnTo>
                    <a:pt x="110776" y="289560"/>
                  </a:lnTo>
                  <a:lnTo>
                    <a:pt x="122491" y="299656"/>
                  </a:lnTo>
                  <a:lnTo>
                    <a:pt x="138398" y="310229"/>
                  </a:lnTo>
                  <a:lnTo>
                    <a:pt x="171926" y="318706"/>
                  </a:lnTo>
                  <a:lnTo>
                    <a:pt x="193167" y="321278"/>
                  </a:lnTo>
                  <a:lnTo>
                    <a:pt x="193167" y="321278"/>
                  </a:lnTo>
                  <a:lnTo>
                    <a:pt x="193167" y="3212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15671824-677F-794D-28E8-5294FCC41A7E}"/>
                </a:ext>
              </a:extLst>
            </p:cNvPr>
            <p:cNvSpPr/>
            <p:nvPr/>
          </p:nvSpPr>
          <p:spPr>
            <a:xfrm>
              <a:off x="1672552" y="1993477"/>
              <a:ext cx="603260" cy="965439"/>
            </a:xfrm>
            <a:custGeom>
              <a:avLst/>
              <a:gdLst>
                <a:gd name="connsiteX0" fmla="*/ 206978 w 358235"/>
                <a:gd name="connsiteY0" fmla="*/ 573310 h 573309"/>
                <a:gd name="connsiteX1" fmla="*/ 232029 w 358235"/>
                <a:gd name="connsiteY1" fmla="*/ 545973 h 573309"/>
                <a:gd name="connsiteX2" fmla="*/ 256508 w 358235"/>
                <a:gd name="connsiteY2" fmla="*/ 523018 h 573309"/>
                <a:gd name="connsiteX3" fmla="*/ 275654 w 358235"/>
                <a:gd name="connsiteY3" fmla="*/ 507968 h 573309"/>
                <a:gd name="connsiteX4" fmla="*/ 298037 w 358235"/>
                <a:gd name="connsiteY4" fmla="*/ 502063 h 573309"/>
                <a:gd name="connsiteX5" fmla="*/ 316135 w 358235"/>
                <a:gd name="connsiteY5" fmla="*/ 495586 h 573309"/>
                <a:gd name="connsiteX6" fmla="*/ 356616 w 358235"/>
                <a:gd name="connsiteY6" fmla="*/ 483298 h 573309"/>
                <a:gd name="connsiteX7" fmla="*/ 354521 w 358235"/>
                <a:gd name="connsiteY7" fmla="*/ 465677 h 573309"/>
                <a:gd name="connsiteX8" fmla="*/ 358235 w 358235"/>
                <a:gd name="connsiteY8" fmla="*/ 435673 h 573309"/>
                <a:gd name="connsiteX9" fmla="*/ 341186 w 358235"/>
                <a:gd name="connsiteY9" fmla="*/ 433578 h 573309"/>
                <a:gd name="connsiteX10" fmla="*/ 330422 w 358235"/>
                <a:gd name="connsiteY10" fmla="*/ 414909 h 573309"/>
                <a:gd name="connsiteX11" fmla="*/ 324612 w 358235"/>
                <a:gd name="connsiteY11" fmla="*/ 392525 h 573309"/>
                <a:gd name="connsiteX12" fmla="*/ 310705 w 358235"/>
                <a:gd name="connsiteY12" fmla="*/ 364712 h 573309"/>
                <a:gd name="connsiteX13" fmla="*/ 304229 w 358235"/>
                <a:gd name="connsiteY13" fmla="*/ 346615 h 573309"/>
                <a:gd name="connsiteX14" fmla="*/ 303181 w 358235"/>
                <a:gd name="connsiteY14" fmla="*/ 320421 h 573309"/>
                <a:gd name="connsiteX15" fmla="*/ 297275 w 358235"/>
                <a:gd name="connsiteY15" fmla="*/ 297942 h 573309"/>
                <a:gd name="connsiteX16" fmla="*/ 299942 w 358235"/>
                <a:gd name="connsiteY16" fmla="*/ 276606 h 573309"/>
                <a:gd name="connsiteX17" fmla="*/ 302514 w 358235"/>
                <a:gd name="connsiteY17" fmla="*/ 255270 h 573309"/>
                <a:gd name="connsiteX18" fmla="*/ 304705 w 358235"/>
                <a:gd name="connsiteY18" fmla="*/ 238125 h 573309"/>
                <a:gd name="connsiteX19" fmla="*/ 312611 w 358235"/>
                <a:gd name="connsiteY19" fmla="*/ 174022 h 573309"/>
                <a:gd name="connsiteX20" fmla="*/ 330708 w 358235"/>
                <a:gd name="connsiteY20" fmla="*/ 167545 h 573309"/>
                <a:gd name="connsiteX21" fmla="*/ 308800 w 358235"/>
                <a:gd name="connsiteY21" fmla="*/ 169164 h 573309"/>
                <a:gd name="connsiteX22" fmla="*/ 315754 w 358235"/>
                <a:gd name="connsiteY22" fmla="*/ 148400 h 573309"/>
                <a:gd name="connsiteX23" fmla="*/ 328422 w 358235"/>
                <a:gd name="connsiteY23" fmla="*/ 45720 h 573309"/>
                <a:gd name="connsiteX24" fmla="*/ 317754 w 358235"/>
                <a:gd name="connsiteY24" fmla="*/ 27051 h 573309"/>
                <a:gd name="connsiteX25" fmla="*/ 296894 w 358235"/>
                <a:gd name="connsiteY25" fmla="*/ 20193 h 573309"/>
                <a:gd name="connsiteX26" fmla="*/ 281940 w 358235"/>
                <a:gd name="connsiteY26" fmla="*/ 952 h 573309"/>
                <a:gd name="connsiteX27" fmla="*/ 238315 w 358235"/>
                <a:gd name="connsiteY27" fmla="*/ 4286 h 573309"/>
                <a:gd name="connsiteX28" fmla="*/ 220123 w 358235"/>
                <a:gd name="connsiteY28" fmla="*/ 10668 h 573309"/>
                <a:gd name="connsiteX29" fmla="*/ 204216 w 358235"/>
                <a:gd name="connsiteY29" fmla="*/ 0 h 573309"/>
                <a:gd name="connsiteX30" fmla="*/ 186023 w 358235"/>
                <a:gd name="connsiteY30" fmla="*/ 6477 h 573309"/>
                <a:gd name="connsiteX31" fmla="*/ 171164 w 358235"/>
                <a:gd name="connsiteY31" fmla="*/ 22003 h 573309"/>
                <a:gd name="connsiteX32" fmla="*/ 156781 w 358235"/>
                <a:gd name="connsiteY32" fmla="*/ 33242 h 573309"/>
                <a:gd name="connsiteX33" fmla="*/ 141922 w 358235"/>
                <a:gd name="connsiteY33" fmla="*/ 118205 h 573309"/>
                <a:gd name="connsiteX34" fmla="*/ 139351 w 358235"/>
                <a:gd name="connsiteY34" fmla="*/ 139637 h 573309"/>
                <a:gd name="connsiteX35" fmla="*/ 124396 w 358235"/>
                <a:gd name="connsiteY35" fmla="*/ 155162 h 573309"/>
                <a:gd name="connsiteX36" fmla="*/ 130302 w 358235"/>
                <a:gd name="connsiteY36" fmla="*/ 177546 h 573309"/>
                <a:gd name="connsiteX37" fmla="*/ 123920 w 358235"/>
                <a:gd name="connsiteY37" fmla="*/ 194119 h 573309"/>
                <a:gd name="connsiteX38" fmla="*/ 115443 w 358235"/>
                <a:gd name="connsiteY38" fmla="*/ 227838 h 573309"/>
                <a:gd name="connsiteX39" fmla="*/ 99536 w 358235"/>
                <a:gd name="connsiteY39" fmla="*/ 251841 h 573309"/>
                <a:gd name="connsiteX40" fmla="*/ 88773 w 358235"/>
                <a:gd name="connsiteY40" fmla="*/ 233172 h 573309"/>
                <a:gd name="connsiteX41" fmla="*/ 86201 w 358235"/>
                <a:gd name="connsiteY41" fmla="*/ 254603 h 573309"/>
                <a:gd name="connsiteX42" fmla="*/ 65437 w 358235"/>
                <a:gd name="connsiteY42" fmla="*/ 282416 h 573309"/>
                <a:gd name="connsiteX43" fmla="*/ 36671 w 358235"/>
                <a:gd name="connsiteY43" fmla="*/ 304895 h 573309"/>
                <a:gd name="connsiteX44" fmla="*/ 4667 w 358235"/>
                <a:gd name="connsiteY44" fmla="*/ 318325 h 573309"/>
                <a:gd name="connsiteX45" fmla="*/ 0 w 358235"/>
                <a:gd name="connsiteY45" fmla="*/ 356806 h 573309"/>
                <a:gd name="connsiteX46" fmla="*/ 16002 w 358235"/>
                <a:gd name="connsiteY46" fmla="*/ 367475 h 573309"/>
                <a:gd name="connsiteX47" fmla="*/ 36766 w 358235"/>
                <a:gd name="connsiteY47" fmla="*/ 374333 h 573309"/>
                <a:gd name="connsiteX48" fmla="*/ 33623 w 358235"/>
                <a:gd name="connsiteY48" fmla="*/ 399955 h 573309"/>
                <a:gd name="connsiteX49" fmla="*/ 35719 w 358235"/>
                <a:gd name="connsiteY49" fmla="*/ 417576 h 573309"/>
                <a:gd name="connsiteX50" fmla="*/ 37909 w 358235"/>
                <a:gd name="connsiteY50" fmla="*/ 435197 h 573309"/>
                <a:gd name="connsiteX51" fmla="*/ 49149 w 358235"/>
                <a:gd name="connsiteY51" fmla="*/ 449675 h 573309"/>
                <a:gd name="connsiteX52" fmla="*/ 54959 w 358235"/>
                <a:gd name="connsiteY52" fmla="*/ 472059 h 573309"/>
                <a:gd name="connsiteX53" fmla="*/ 44387 w 358235"/>
                <a:gd name="connsiteY53" fmla="*/ 488156 h 573309"/>
                <a:gd name="connsiteX54" fmla="*/ 69913 w 358235"/>
                <a:gd name="connsiteY54" fmla="*/ 491300 h 573309"/>
                <a:gd name="connsiteX55" fmla="*/ 93916 w 358235"/>
                <a:gd name="connsiteY55" fmla="*/ 507301 h 573309"/>
                <a:gd name="connsiteX56" fmla="*/ 109347 w 358235"/>
                <a:gd name="connsiteY56" fmla="*/ 487489 h 573309"/>
                <a:gd name="connsiteX57" fmla="*/ 120015 w 358235"/>
                <a:gd name="connsiteY57" fmla="*/ 506159 h 573309"/>
                <a:gd name="connsiteX58" fmla="*/ 126968 w 358235"/>
                <a:gd name="connsiteY58" fmla="*/ 520065 h 573309"/>
                <a:gd name="connsiteX59" fmla="*/ 126492 w 358235"/>
                <a:gd name="connsiteY59" fmla="*/ 559022 h 573309"/>
                <a:gd name="connsiteX60" fmla="*/ 206978 w 358235"/>
                <a:gd name="connsiteY60" fmla="*/ 573310 h 573309"/>
                <a:gd name="connsiteX61" fmla="*/ 206978 w 358235"/>
                <a:gd name="connsiteY61" fmla="*/ 573310 h 573309"/>
                <a:gd name="connsiteX62" fmla="*/ 206978 w 358235"/>
                <a:gd name="connsiteY62" fmla="*/ 573310 h 573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8235" h="573309">
                  <a:moveTo>
                    <a:pt x="206978" y="573310"/>
                  </a:moveTo>
                  <a:lnTo>
                    <a:pt x="232029" y="545973"/>
                  </a:lnTo>
                  <a:lnTo>
                    <a:pt x="256508" y="523018"/>
                  </a:lnTo>
                  <a:lnTo>
                    <a:pt x="275654" y="507968"/>
                  </a:lnTo>
                  <a:lnTo>
                    <a:pt x="298037" y="502063"/>
                  </a:lnTo>
                  <a:lnTo>
                    <a:pt x="316135" y="495586"/>
                  </a:lnTo>
                  <a:lnTo>
                    <a:pt x="356616" y="483298"/>
                  </a:lnTo>
                  <a:lnTo>
                    <a:pt x="354521" y="465677"/>
                  </a:lnTo>
                  <a:lnTo>
                    <a:pt x="358235" y="435673"/>
                  </a:lnTo>
                  <a:lnTo>
                    <a:pt x="341186" y="433578"/>
                  </a:lnTo>
                  <a:lnTo>
                    <a:pt x="330422" y="414909"/>
                  </a:lnTo>
                  <a:lnTo>
                    <a:pt x="324612" y="392525"/>
                  </a:lnTo>
                  <a:lnTo>
                    <a:pt x="310705" y="364712"/>
                  </a:lnTo>
                  <a:lnTo>
                    <a:pt x="304229" y="346615"/>
                  </a:lnTo>
                  <a:lnTo>
                    <a:pt x="303181" y="320421"/>
                  </a:lnTo>
                  <a:lnTo>
                    <a:pt x="297275" y="297942"/>
                  </a:lnTo>
                  <a:lnTo>
                    <a:pt x="299942" y="276606"/>
                  </a:lnTo>
                  <a:lnTo>
                    <a:pt x="302514" y="255270"/>
                  </a:lnTo>
                  <a:lnTo>
                    <a:pt x="304705" y="238125"/>
                  </a:lnTo>
                  <a:lnTo>
                    <a:pt x="312611" y="174022"/>
                  </a:lnTo>
                  <a:lnTo>
                    <a:pt x="330708" y="167545"/>
                  </a:lnTo>
                  <a:lnTo>
                    <a:pt x="308800" y="169164"/>
                  </a:lnTo>
                  <a:lnTo>
                    <a:pt x="315754" y="148400"/>
                  </a:lnTo>
                  <a:lnTo>
                    <a:pt x="328422" y="45720"/>
                  </a:lnTo>
                  <a:lnTo>
                    <a:pt x="317754" y="27051"/>
                  </a:lnTo>
                  <a:lnTo>
                    <a:pt x="296894" y="20193"/>
                  </a:lnTo>
                  <a:lnTo>
                    <a:pt x="281940" y="952"/>
                  </a:lnTo>
                  <a:lnTo>
                    <a:pt x="238315" y="4286"/>
                  </a:lnTo>
                  <a:lnTo>
                    <a:pt x="220123" y="10668"/>
                  </a:lnTo>
                  <a:lnTo>
                    <a:pt x="204216" y="0"/>
                  </a:lnTo>
                  <a:lnTo>
                    <a:pt x="186023" y="6477"/>
                  </a:lnTo>
                  <a:lnTo>
                    <a:pt x="171164" y="22003"/>
                  </a:lnTo>
                  <a:lnTo>
                    <a:pt x="156781" y="33242"/>
                  </a:lnTo>
                  <a:lnTo>
                    <a:pt x="141922" y="118205"/>
                  </a:lnTo>
                  <a:lnTo>
                    <a:pt x="139351" y="139637"/>
                  </a:lnTo>
                  <a:lnTo>
                    <a:pt x="124396" y="155162"/>
                  </a:lnTo>
                  <a:lnTo>
                    <a:pt x="130302" y="177546"/>
                  </a:lnTo>
                  <a:lnTo>
                    <a:pt x="123920" y="194119"/>
                  </a:lnTo>
                  <a:lnTo>
                    <a:pt x="115443" y="227838"/>
                  </a:lnTo>
                  <a:lnTo>
                    <a:pt x="99536" y="251841"/>
                  </a:lnTo>
                  <a:lnTo>
                    <a:pt x="88773" y="233172"/>
                  </a:lnTo>
                  <a:lnTo>
                    <a:pt x="86201" y="254603"/>
                  </a:lnTo>
                  <a:lnTo>
                    <a:pt x="65437" y="282416"/>
                  </a:lnTo>
                  <a:lnTo>
                    <a:pt x="36671" y="304895"/>
                  </a:lnTo>
                  <a:lnTo>
                    <a:pt x="4667" y="318325"/>
                  </a:lnTo>
                  <a:lnTo>
                    <a:pt x="0" y="356806"/>
                  </a:lnTo>
                  <a:lnTo>
                    <a:pt x="16002" y="367475"/>
                  </a:lnTo>
                  <a:lnTo>
                    <a:pt x="36766" y="374333"/>
                  </a:lnTo>
                  <a:lnTo>
                    <a:pt x="33623" y="399955"/>
                  </a:lnTo>
                  <a:lnTo>
                    <a:pt x="35719" y="417576"/>
                  </a:lnTo>
                  <a:lnTo>
                    <a:pt x="37909" y="435197"/>
                  </a:lnTo>
                  <a:lnTo>
                    <a:pt x="49149" y="449675"/>
                  </a:lnTo>
                  <a:lnTo>
                    <a:pt x="54959" y="472059"/>
                  </a:lnTo>
                  <a:lnTo>
                    <a:pt x="44387" y="488156"/>
                  </a:lnTo>
                  <a:lnTo>
                    <a:pt x="69913" y="491300"/>
                  </a:lnTo>
                  <a:lnTo>
                    <a:pt x="93916" y="507301"/>
                  </a:lnTo>
                  <a:lnTo>
                    <a:pt x="109347" y="487489"/>
                  </a:lnTo>
                  <a:lnTo>
                    <a:pt x="120015" y="506159"/>
                  </a:lnTo>
                  <a:lnTo>
                    <a:pt x="126968" y="520065"/>
                  </a:lnTo>
                  <a:lnTo>
                    <a:pt x="126492" y="559022"/>
                  </a:lnTo>
                  <a:lnTo>
                    <a:pt x="206978" y="573310"/>
                  </a:lnTo>
                  <a:lnTo>
                    <a:pt x="206978" y="573310"/>
                  </a:lnTo>
                  <a:lnTo>
                    <a:pt x="206978" y="57331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C3AADE11-75FC-1152-1147-6C88A76F7C3D}"/>
                </a:ext>
              </a:extLst>
            </p:cNvPr>
            <p:cNvSpPr/>
            <p:nvPr/>
          </p:nvSpPr>
          <p:spPr>
            <a:xfrm>
              <a:off x="1023739" y="1676207"/>
              <a:ext cx="947155" cy="940097"/>
            </a:xfrm>
            <a:custGeom>
              <a:avLst/>
              <a:gdLst>
                <a:gd name="connsiteX0" fmla="*/ 353854 w 562451"/>
                <a:gd name="connsiteY0" fmla="*/ 558260 h 558260"/>
                <a:gd name="connsiteX1" fmla="*/ 371951 w 562451"/>
                <a:gd name="connsiteY1" fmla="*/ 551783 h 558260"/>
                <a:gd name="connsiteX2" fmla="*/ 390525 w 562451"/>
                <a:gd name="connsiteY2" fmla="*/ 506444 h 558260"/>
                <a:gd name="connsiteX3" fmla="*/ 413385 w 562451"/>
                <a:gd name="connsiteY3" fmla="*/ 496253 h 558260"/>
                <a:gd name="connsiteX4" fmla="*/ 429863 w 562451"/>
                <a:gd name="connsiteY4" fmla="*/ 502634 h 558260"/>
                <a:gd name="connsiteX5" fmla="*/ 451104 w 562451"/>
                <a:gd name="connsiteY5" fmla="*/ 470535 h 558260"/>
                <a:gd name="connsiteX6" fmla="*/ 470249 w 562451"/>
                <a:gd name="connsiteY6" fmla="*/ 455581 h 558260"/>
                <a:gd name="connsiteX7" fmla="*/ 474440 w 562451"/>
                <a:gd name="connsiteY7" fmla="*/ 421386 h 558260"/>
                <a:gd name="connsiteX8" fmla="*/ 476060 w 562451"/>
                <a:gd name="connsiteY8" fmla="*/ 443294 h 558260"/>
                <a:gd name="connsiteX9" fmla="*/ 501015 w 562451"/>
                <a:gd name="connsiteY9" fmla="*/ 416052 h 558260"/>
                <a:gd name="connsiteX10" fmla="*/ 513207 w 562451"/>
                <a:gd name="connsiteY10" fmla="*/ 387191 h 558260"/>
                <a:gd name="connsiteX11" fmla="*/ 511588 w 562451"/>
                <a:gd name="connsiteY11" fmla="*/ 365284 h 558260"/>
                <a:gd name="connsiteX12" fmla="*/ 522732 w 562451"/>
                <a:gd name="connsiteY12" fmla="*/ 344996 h 558260"/>
                <a:gd name="connsiteX13" fmla="*/ 515779 w 562451"/>
                <a:gd name="connsiteY13" fmla="*/ 331184 h 558260"/>
                <a:gd name="connsiteX14" fmla="*/ 526447 w 562451"/>
                <a:gd name="connsiteY14" fmla="*/ 315182 h 558260"/>
                <a:gd name="connsiteX15" fmla="*/ 544354 w 562451"/>
                <a:gd name="connsiteY15" fmla="*/ 204692 h 558260"/>
                <a:gd name="connsiteX16" fmla="*/ 562451 w 562451"/>
                <a:gd name="connsiteY16" fmla="*/ 198215 h 558260"/>
                <a:gd name="connsiteX17" fmla="*/ 547021 w 562451"/>
                <a:gd name="connsiteY17" fmla="*/ 183356 h 558260"/>
                <a:gd name="connsiteX18" fmla="*/ 535305 w 562451"/>
                <a:gd name="connsiteY18" fmla="*/ 173165 h 558260"/>
                <a:gd name="connsiteX19" fmla="*/ 514541 w 562451"/>
                <a:gd name="connsiteY19" fmla="*/ 166306 h 558260"/>
                <a:gd name="connsiteX20" fmla="*/ 477869 w 562451"/>
                <a:gd name="connsiteY20" fmla="*/ 148781 h 558260"/>
                <a:gd name="connsiteX21" fmla="*/ 428911 w 562451"/>
                <a:gd name="connsiteY21" fmla="*/ 125444 h 558260"/>
                <a:gd name="connsiteX22" fmla="*/ 432054 w 562451"/>
                <a:gd name="connsiteY22" fmla="*/ 99822 h 558260"/>
                <a:gd name="connsiteX23" fmla="*/ 405479 w 562451"/>
                <a:gd name="connsiteY23" fmla="*/ 105156 h 558260"/>
                <a:gd name="connsiteX24" fmla="*/ 363474 w 562451"/>
                <a:gd name="connsiteY24" fmla="*/ 95631 h 558260"/>
                <a:gd name="connsiteX25" fmla="*/ 343281 w 562451"/>
                <a:gd name="connsiteY25" fmla="*/ 84487 h 558260"/>
                <a:gd name="connsiteX26" fmla="*/ 326803 w 562451"/>
                <a:gd name="connsiteY26" fmla="*/ 78105 h 558260"/>
                <a:gd name="connsiteX27" fmla="*/ 261366 w 562451"/>
                <a:gd name="connsiteY27" fmla="*/ 48387 h 558260"/>
                <a:gd name="connsiteX28" fmla="*/ 175165 w 562451"/>
                <a:gd name="connsiteY28" fmla="*/ 11716 h 558260"/>
                <a:gd name="connsiteX29" fmla="*/ 150686 w 562451"/>
                <a:gd name="connsiteY29" fmla="*/ 0 h 558260"/>
                <a:gd name="connsiteX30" fmla="*/ 137446 w 562451"/>
                <a:gd name="connsiteY30" fmla="*/ 72104 h 558260"/>
                <a:gd name="connsiteX31" fmla="*/ 126873 w 562451"/>
                <a:gd name="connsiteY31" fmla="*/ 157448 h 558260"/>
                <a:gd name="connsiteX32" fmla="*/ 91821 w 562451"/>
                <a:gd name="connsiteY32" fmla="*/ 161830 h 558260"/>
                <a:gd name="connsiteX33" fmla="*/ 107252 w 562451"/>
                <a:gd name="connsiteY33" fmla="*/ 176689 h 558260"/>
                <a:gd name="connsiteX34" fmla="*/ 92393 w 562451"/>
                <a:gd name="connsiteY34" fmla="*/ 192215 h 558260"/>
                <a:gd name="connsiteX35" fmla="*/ 66866 w 562451"/>
                <a:gd name="connsiteY35" fmla="*/ 189071 h 558260"/>
                <a:gd name="connsiteX36" fmla="*/ 47720 w 562451"/>
                <a:gd name="connsiteY36" fmla="*/ 204026 h 558260"/>
                <a:gd name="connsiteX37" fmla="*/ 37624 w 562451"/>
                <a:gd name="connsiteY37" fmla="*/ 215836 h 558260"/>
                <a:gd name="connsiteX38" fmla="*/ 30766 w 562451"/>
                <a:gd name="connsiteY38" fmla="*/ 236601 h 558260"/>
                <a:gd name="connsiteX39" fmla="*/ 23336 w 562451"/>
                <a:gd name="connsiteY39" fmla="*/ 261747 h 558260"/>
                <a:gd name="connsiteX40" fmla="*/ 12192 w 562451"/>
                <a:gd name="connsiteY40" fmla="*/ 282035 h 558260"/>
                <a:gd name="connsiteX41" fmla="*/ 0 w 562451"/>
                <a:gd name="connsiteY41" fmla="*/ 310896 h 558260"/>
                <a:gd name="connsiteX42" fmla="*/ 14954 w 562451"/>
                <a:gd name="connsiteY42" fmla="*/ 330041 h 558260"/>
                <a:gd name="connsiteX43" fmla="*/ 26099 w 562451"/>
                <a:gd name="connsiteY43" fmla="*/ 344424 h 558260"/>
                <a:gd name="connsiteX44" fmla="*/ 35147 w 562451"/>
                <a:gd name="connsiteY44" fmla="*/ 375857 h 558260"/>
                <a:gd name="connsiteX45" fmla="*/ 60674 w 562451"/>
                <a:gd name="connsiteY45" fmla="*/ 379000 h 558260"/>
                <a:gd name="connsiteX46" fmla="*/ 62865 w 562451"/>
                <a:gd name="connsiteY46" fmla="*/ 396621 h 558260"/>
                <a:gd name="connsiteX47" fmla="*/ 67628 w 562451"/>
                <a:gd name="connsiteY47" fmla="*/ 427577 h 558260"/>
                <a:gd name="connsiteX48" fmla="*/ 69818 w 562451"/>
                <a:gd name="connsiteY48" fmla="*/ 445198 h 558260"/>
                <a:gd name="connsiteX49" fmla="*/ 70390 w 562451"/>
                <a:gd name="connsiteY49" fmla="*/ 475583 h 558260"/>
                <a:gd name="connsiteX50" fmla="*/ 60293 w 562451"/>
                <a:gd name="connsiteY50" fmla="*/ 487299 h 558260"/>
                <a:gd name="connsiteX51" fmla="*/ 53912 w 562451"/>
                <a:gd name="connsiteY51" fmla="*/ 503873 h 558260"/>
                <a:gd name="connsiteX52" fmla="*/ 120396 w 562451"/>
                <a:gd name="connsiteY52" fmla="*/ 525113 h 558260"/>
                <a:gd name="connsiteX53" fmla="*/ 142208 w 562451"/>
                <a:gd name="connsiteY53" fmla="*/ 523494 h 558260"/>
                <a:gd name="connsiteX54" fmla="*/ 159258 w 562451"/>
                <a:gd name="connsiteY54" fmla="*/ 525590 h 558260"/>
                <a:gd name="connsiteX55" fmla="*/ 181546 w 562451"/>
                <a:gd name="connsiteY55" fmla="*/ 519684 h 558260"/>
                <a:gd name="connsiteX56" fmla="*/ 200120 w 562451"/>
                <a:gd name="connsiteY56" fmla="*/ 508921 h 558260"/>
                <a:gd name="connsiteX57" fmla="*/ 218789 w 562451"/>
                <a:gd name="connsiteY57" fmla="*/ 498253 h 558260"/>
                <a:gd name="connsiteX58" fmla="*/ 239554 w 562451"/>
                <a:gd name="connsiteY58" fmla="*/ 505111 h 558260"/>
                <a:gd name="connsiteX59" fmla="*/ 255461 w 562451"/>
                <a:gd name="connsiteY59" fmla="*/ 515779 h 558260"/>
                <a:gd name="connsiteX60" fmla="*/ 276701 w 562451"/>
                <a:gd name="connsiteY60" fmla="*/ 518351 h 558260"/>
                <a:gd name="connsiteX61" fmla="*/ 296989 w 562451"/>
                <a:gd name="connsiteY61" fmla="*/ 529590 h 558260"/>
                <a:gd name="connsiteX62" fmla="*/ 318230 w 562451"/>
                <a:gd name="connsiteY62" fmla="*/ 532162 h 558260"/>
                <a:gd name="connsiteX63" fmla="*/ 325184 w 562451"/>
                <a:gd name="connsiteY63" fmla="*/ 546068 h 558260"/>
                <a:gd name="connsiteX64" fmla="*/ 345948 w 562451"/>
                <a:gd name="connsiteY64" fmla="*/ 552926 h 558260"/>
                <a:gd name="connsiteX65" fmla="*/ 353854 w 562451"/>
                <a:gd name="connsiteY65" fmla="*/ 558260 h 558260"/>
                <a:gd name="connsiteX66" fmla="*/ 353854 w 562451"/>
                <a:gd name="connsiteY66" fmla="*/ 558260 h 558260"/>
                <a:gd name="connsiteX67" fmla="*/ 353854 w 562451"/>
                <a:gd name="connsiteY67" fmla="*/ 558260 h 55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62451" h="558260">
                  <a:moveTo>
                    <a:pt x="353854" y="558260"/>
                  </a:moveTo>
                  <a:lnTo>
                    <a:pt x="371951" y="551783"/>
                  </a:lnTo>
                  <a:lnTo>
                    <a:pt x="390525" y="506444"/>
                  </a:lnTo>
                  <a:lnTo>
                    <a:pt x="413385" y="496253"/>
                  </a:lnTo>
                  <a:lnTo>
                    <a:pt x="429863" y="502634"/>
                  </a:lnTo>
                  <a:lnTo>
                    <a:pt x="451104" y="470535"/>
                  </a:lnTo>
                  <a:lnTo>
                    <a:pt x="470249" y="455581"/>
                  </a:lnTo>
                  <a:lnTo>
                    <a:pt x="474440" y="421386"/>
                  </a:lnTo>
                  <a:lnTo>
                    <a:pt x="476060" y="443294"/>
                  </a:lnTo>
                  <a:lnTo>
                    <a:pt x="501015" y="416052"/>
                  </a:lnTo>
                  <a:lnTo>
                    <a:pt x="513207" y="387191"/>
                  </a:lnTo>
                  <a:lnTo>
                    <a:pt x="511588" y="365284"/>
                  </a:lnTo>
                  <a:lnTo>
                    <a:pt x="522732" y="344996"/>
                  </a:lnTo>
                  <a:lnTo>
                    <a:pt x="515779" y="331184"/>
                  </a:lnTo>
                  <a:lnTo>
                    <a:pt x="526447" y="315182"/>
                  </a:lnTo>
                  <a:lnTo>
                    <a:pt x="544354" y="204692"/>
                  </a:lnTo>
                  <a:lnTo>
                    <a:pt x="562451" y="198215"/>
                  </a:lnTo>
                  <a:lnTo>
                    <a:pt x="547021" y="183356"/>
                  </a:lnTo>
                  <a:lnTo>
                    <a:pt x="535305" y="173165"/>
                  </a:lnTo>
                  <a:lnTo>
                    <a:pt x="514541" y="166306"/>
                  </a:lnTo>
                  <a:lnTo>
                    <a:pt x="477869" y="148781"/>
                  </a:lnTo>
                  <a:lnTo>
                    <a:pt x="428911" y="125444"/>
                  </a:lnTo>
                  <a:lnTo>
                    <a:pt x="432054" y="99822"/>
                  </a:lnTo>
                  <a:lnTo>
                    <a:pt x="405479" y="105156"/>
                  </a:lnTo>
                  <a:lnTo>
                    <a:pt x="363474" y="95631"/>
                  </a:lnTo>
                  <a:lnTo>
                    <a:pt x="343281" y="84487"/>
                  </a:lnTo>
                  <a:lnTo>
                    <a:pt x="326803" y="78105"/>
                  </a:lnTo>
                  <a:lnTo>
                    <a:pt x="261366" y="48387"/>
                  </a:lnTo>
                  <a:lnTo>
                    <a:pt x="175165" y="11716"/>
                  </a:lnTo>
                  <a:lnTo>
                    <a:pt x="150686" y="0"/>
                  </a:lnTo>
                  <a:lnTo>
                    <a:pt x="137446" y="72104"/>
                  </a:lnTo>
                  <a:lnTo>
                    <a:pt x="126873" y="157448"/>
                  </a:lnTo>
                  <a:lnTo>
                    <a:pt x="91821" y="161830"/>
                  </a:lnTo>
                  <a:lnTo>
                    <a:pt x="107252" y="176689"/>
                  </a:lnTo>
                  <a:lnTo>
                    <a:pt x="92393" y="192215"/>
                  </a:lnTo>
                  <a:lnTo>
                    <a:pt x="66866" y="189071"/>
                  </a:lnTo>
                  <a:lnTo>
                    <a:pt x="47720" y="204026"/>
                  </a:lnTo>
                  <a:lnTo>
                    <a:pt x="37624" y="215836"/>
                  </a:lnTo>
                  <a:lnTo>
                    <a:pt x="30766" y="236601"/>
                  </a:lnTo>
                  <a:lnTo>
                    <a:pt x="23336" y="261747"/>
                  </a:lnTo>
                  <a:lnTo>
                    <a:pt x="12192" y="282035"/>
                  </a:lnTo>
                  <a:lnTo>
                    <a:pt x="0" y="310896"/>
                  </a:lnTo>
                  <a:lnTo>
                    <a:pt x="14954" y="330041"/>
                  </a:lnTo>
                  <a:lnTo>
                    <a:pt x="26099" y="344424"/>
                  </a:lnTo>
                  <a:lnTo>
                    <a:pt x="35147" y="375857"/>
                  </a:lnTo>
                  <a:lnTo>
                    <a:pt x="60674" y="379000"/>
                  </a:lnTo>
                  <a:lnTo>
                    <a:pt x="62865" y="396621"/>
                  </a:lnTo>
                  <a:lnTo>
                    <a:pt x="67628" y="427577"/>
                  </a:lnTo>
                  <a:lnTo>
                    <a:pt x="69818" y="445198"/>
                  </a:lnTo>
                  <a:lnTo>
                    <a:pt x="70390" y="475583"/>
                  </a:lnTo>
                  <a:lnTo>
                    <a:pt x="60293" y="487299"/>
                  </a:lnTo>
                  <a:lnTo>
                    <a:pt x="53912" y="503873"/>
                  </a:lnTo>
                  <a:lnTo>
                    <a:pt x="120396" y="525113"/>
                  </a:lnTo>
                  <a:lnTo>
                    <a:pt x="142208" y="523494"/>
                  </a:lnTo>
                  <a:lnTo>
                    <a:pt x="159258" y="525590"/>
                  </a:lnTo>
                  <a:lnTo>
                    <a:pt x="181546" y="519684"/>
                  </a:lnTo>
                  <a:lnTo>
                    <a:pt x="200120" y="508921"/>
                  </a:lnTo>
                  <a:lnTo>
                    <a:pt x="218789" y="498253"/>
                  </a:lnTo>
                  <a:lnTo>
                    <a:pt x="239554" y="505111"/>
                  </a:lnTo>
                  <a:lnTo>
                    <a:pt x="255461" y="515779"/>
                  </a:lnTo>
                  <a:lnTo>
                    <a:pt x="276701" y="518351"/>
                  </a:lnTo>
                  <a:lnTo>
                    <a:pt x="296989" y="529590"/>
                  </a:lnTo>
                  <a:lnTo>
                    <a:pt x="318230" y="532162"/>
                  </a:lnTo>
                  <a:lnTo>
                    <a:pt x="325184" y="546068"/>
                  </a:lnTo>
                  <a:lnTo>
                    <a:pt x="345948" y="552926"/>
                  </a:lnTo>
                  <a:lnTo>
                    <a:pt x="353854" y="558260"/>
                  </a:lnTo>
                  <a:lnTo>
                    <a:pt x="353854" y="558260"/>
                  </a:lnTo>
                  <a:lnTo>
                    <a:pt x="353854" y="558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B09E532D-4760-455F-A5E9-AA64AB6065DC}"/>
                </a:ext>
              </a:extLst>
            </p:cNvPr>
            <p:cNvSpPr/>
            <p:nvPr/>
          </p:nvSpPr>
          <p:spPr>
            <a:xfrm>
              <a:off x="616164" y="360"/>
              <a:ext cx="873211" cy="700300"/>
            </a:xfrm>
            <a:custGeom>
              <a:avLst/>
              <a:gdLst>
                <a:gd name="connsiteX0" fmla="*/ 321469 w 518541"/>
                <a:gd name="connsiteY0" fmla="*/ 415862 h 415861"/>
                <a:gd name="connsiteX1" fmla="*/ 339566 w 518541"/>
                <a:gd name="connsiteY1" fmla="*/ 409480 h 415861"/>
                <a:gd name="connsiteX2" fmla="*/ 344329 w 518541"/>
                <a:gd name="connsiteY2" fmla="*/ 371189 h 415861"/>
                <a:gd name="connsiteX3" fmla="*/ 367760 w 518541"/>
                <a:gd name="connsiteY3" fmla="*/ 356807 h 415861"/>
                <a:gd name="connsiteX4" fmla="*/ 374142 w 518541"/>
                <a:gd name="connsiteY4" fmla="*/ 340328 h 415861"/>
                <a:gd name="connsiteX5" fmla="*/ 402908 w 518541"/>
                <a:gd name="connsiteY5" fmla="*/ 317945 h 415861"/>
                <a:gd name="connsiteX6" fmla="*/ 422529 w 518541"/>
                <a:gd name="connsiteY6" fmla="*/ 298799 h 415861"/>
                <a:gd name="connsiteX7" fmla="*/ 448151 w 518541"/>
                <a:gd name="connsiteY7" fmla="*/ 301943 h 415861"/>
                <a:gd name="connsiteX8" fmla="*/ 446532 w 518541"/>
                <a:gd name="connsiteY8" fmla="*/ 280226 h 415861"/>
                <a:gd name="connsiteX9" fmla="*/ 462058 w 518541"/>
                <a:gd name="connsiteY9" fmla="*/ 295085 h 415861"/>
                <a:gd name="connsiteX10" fmla="*/ 476441 w 518541"/>
                <a:gd name="connsiteY10" fmla="*/ 283845 h 415861"/>
                <a:gd name="connsiteX11" fmla="*/ 475298 w 518541"/>
                <a:gd name="connsiteY11" fmla="*/ 257842 h 415861"/>
                <a:gd name="connsiteX12" fmla="*/ 498253 w 518541"/>
                <a:gd name="connsiteY12" fmla="*/ 247745 h 415861"/>
                <a:gd name="connsiteX13" fmla="*/ 507111 w 518541"/>
                <a:gd name="connsiteY13" fmla="*/ 175451 h 415861"/>
                <a:gd name="connsiteX14" fmla="*/ 511302 w 518541"/>
                <a:gd name="connsiteY14" fmla="*/ 141446 h 415861"/>
                <a:gd name="connsiteX15" fmla="*/ 500158 w 518541"/>
                <a:gd name="connsiteY15" fmla="*/ 127064 h 415861"/>
                <a:gd name="connsiteX16" fmla="*/ 493681 w 518541"/>
                <a:gd name="connsiteY16" fmla="*/ 108966 h 415861"/>
                <a:gd name="connsiteX17" fmla="*/ 509016 w 518541"/>
                <a:gd name="connsiteY17" fmla="*/ 54769 h 415861"/>
                <a:gd name="connsiteX18" fmla="*/ 502634 w 518541"/>
                <a:gd name="connsiteY18" fmla="*/ 36767 h 415861"/>
                <a:gd name="connsiteX19" fmla="*/ 518541 w 518541"/>
                <a:gd name="connsiteY19" fmla="*/ 12763 h 415861"/>
                <a:gd name="connsiteX20" fmla="*/ 449771 w 518541"/>
                <a:gd name="connsiteY20" fmla="*/ 8573 h 415861"/>
                <a:gd name="connsiteX21" fmla="*/ 302514 w 518541"/>
                <a:gd name="connsiteY21" fmla="*/ 7715 h 415861"/>
                <a:gd name="connsiteX22" fmla="*/ 99727 w 518541"/>
                <a:gd name="connsiteY22" fmla="*/ 0 h 415861"/>
                <a:gd name="connsiteX23" fmla="*/ 0 w 518541"/>
                <a:gd name="connsiteY23" fmla="*/ 571 h 415861"/>
                <a:gd name="connsiteX24" fmla="*/ 10287 w 518541"/>
                <a:gd name="connsiteY24" fmla="*/ 92488 h 415861"/>
                <a:gd name="connsiteX25" fmla="*/ 32576 w 518541"/>
                <a:gd name="connsiteY25" fmla="*/ 298133 h 415861"/>
                <a:gd name="connsiteX26" fmla="*/ 40767 w 518541"/>
                <a:gd name="connsiteY26" fmla="*/ 372618 h 415861"/>
                <a:gd name="connsiteX27" fmla="*/ 87725 w 518541"/>
                <a:gd name="connsiteY27" fmla="*/ 378333 h 415861"/>
                <a:gd name="connsiteX28" fmla="*/ 113348 w 518541"/>
                <a:gd name="connsiteY28" fmla="*/ 381572 h 415861"/>
                <a:gd name="connsiteX29" fmla="*/ 253651 w 518541"/>
                <a:gd name="connsiteY29" fmla="*/ 403193 h 415861"/>
                <a:gd name="connsiteX30" fmla="*/ 295846 w 518541"/>
                <a:gd name="connsiteY30" fmla="*/ 412718 h 415861"/>
                <a:gd name="connsiteX31" fmla="*/ 318230 w 518541"/>
                <a:gd name="connsiteY31" fmla="*/ 406813 h 415861"/>
                <a:gd name="connsiteX32" fmla="*/ 321469 w 518541"/>
                <a:gd name="connsiteY32" fmla="*/ 415862 h 415861"/>
                <a:gd name="connsiteX33" fmla="*/ 321469 w 518541"/>
                <a:gd name="connsiteY33" fmla="*/ 415862 h 415861"/>
                <a:gd name="connsiteX34" fmla="*/ 321469 w 518541"/>
                <a:gd name="connsiteY34" fmla="*/ 415862 h 41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18541" h="415861">
                  <a:moveTo>
                    <a:pt x="321469" y="415862"/>
                  </a:moveTo>
                  <a:lnTo>
                    <a:pt x="339566" y="409480"/>
                  </a:lnTo>
                  <a:lnTo>
                    <a:pt x="344329" y="371189"/>
                  </a:lnTo>
                  <a:lnTo>
                    <a:pt x="367760" y="356807"/>
                  </a:lnTo>
                  <a:lnTo>
                    <a:pt x="374142" y="340328"/>
                  </a:lnTo>
                  <a:lnTo>
                    <a:pt x="402908" y="317945"/>
                  </a:lnTo>
                  <a:lnTo>
                    <a:pt x="422529" y="298799"/>
                  </a:lnTo>
                  <a:lnTo>
                    <a:pt x="448151" y="301943"/>
                  </a:lnTo>
                  <a:lnTo>
                    <a:pt x="446532" y="280226"/>
                  </a:lnTo>
                  <a:lnTo>
                    <a:pt x="462058" y="295085"/>
                  </a:lnTo>
                  <a:lnTo>
                    <a:pt x="476441" y="283845"/>
                  </a:lnTo>
                  <a:lnTo>
                    <a:pt x="475298" y="257842"/>
                  </a:lnTo>
                  <a:lnTo>
                    <a:pt x="498253" y="247745"/>
                  </a:lnTo>
                  <a:lnTo>
                    <a:pt x="507111" y="175451"/>
                  </a:lnTo>
                  <a:lnTo>
                    <a:pt x="511302" y="141446"/>
                  </a:lnTo>
                  <a:lnTo>
                    <a:pt x="500158" y="127064"/>
                  </a:lnTo>
                  <a:lnTo>
                    <a:pt x="493681" y="108966"/>
                  </a:lnTo>
                  <a:lnTo>
                    <a:pt x="509016" y="54769"/>
                  </a:lnTo>
                  <a:lnTo>
                    <a:pt x="502634" y="36767"/>
                  </a:lnTo>
                  <a:lnTo>
                    <a:pt x="518541" y="12763"/>
                  </a:lnTo>
                  <a:lnTo>
                    <a:pt x="449771" y="8573"/>
                  </a:lnTo>
                  <a:lnTo>
                    <a:pt x="302514" y="7715"/>
                  </a:lnTo>
                  <a:lnTo>
                    <a:pt x="99727" y="0"/>
                  </a:lnTo>
                  <a:lnTo>
                    <a:pt x="0" y="571"/>
                  </a:lnTo>
                  <a:lnTo>
                    <a:pt x="10287" y="92488"/>
                  </a:lnTo>
                  <a:lnTo>
                    <a:pt x="32576" y="298133"/>
                  </a:lnTo>
                  <a:lnTo>
                    <a:pt x="40767" y="372618"/>
                  </a:lnTo>
                  <a:lnTo>
                    <a:pt x="87725" y="378333"/>
                  </a:lnTo>
                  <a:lnTo>
                    <a:pt x="113348" y="381572"/>
                  </a:lnTo>
                  <a:lnTo>
                    <a:pt x="253651" y="403193"/>
                  </a:lnTo>
                  <a:lnTo>
                    <a:pt x="295846" y="412718"/>
                  </a:lnTo>
                  <a:lnTo>
                    <a:pt x="318230" y="406813"/>
                  </a:lnTo>
                  <a:lnTo>
                    <a:pt x="321469" y="415862"/>
                  </a:lnTo>
                  <a:lnTo>
                    <a:pt x="321469" y="415862"/>
                  </a:lnTo>
                  <a:lnTo>
                    <a:pt x="321469" y="4158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F131AF66-F90B-FB75-E761-D13DBBF09A76}"/>
                </a:ext>
              </a:extLst>
            </p:cNvPr>
            <p:cNvSpPr/>
            <p:nvPr/>
          </p:nvSpPr>
          <p:spPr>
            <a:xfrm>
              <a:off x="-147173" y="1664498"/>
              <a:ext cx="670627" cy="862304"/>
            </a:xfrm>
            <a:custGeom>
              <a:avLst/>
              <a:gdLst>
                <a:gd name="connsiteX0" fmla="*/ 29432 w 398240"/>
                <a:gd name="connsiteY0" fmla="*/ 512064 h 512064"/>
                <a:gd name="connsiteX1" fmla="*/ 35814 w 398240"/>
                <a:gd name="connsiteY1" fmla="*/ 495586 h 512064"/>
                <a:gd name="connsiteX2" fmla="*/ 50197 w 398240"/>
                <a:gd name="connsiteY2" fmla="*/ 484346 h 512064"/>
                <a:gd name="connsiteX3" fmla="*/ 69342 w 398240"/>
                <a:gd name="connsiteY3" fmla="*/ 469487 h 512064"/>
                <a:gd name="connsiteX4" fmla="*/ 86392 w 398240"/>
                <a:gd name="connsiteY4" fmla="*/ 471583 h 512064"/>
                <a:gd name="connsiteX5" fmla="*/ 113062 w 398240"/>
                <a:gd name="connsiteY5" fmla="*/ 466249 h 512064"/>
                <a:gd name="connsiteX6" fmla="*/ 130683 w 398240"/>
                <a:gd name="connsiteY6" fmla="*/ 464058 h 512064"/>
                <a:gd name="connsiteX7" fmla="*/ 152019 w 398240"/>
                <a:gd name="connsiteY7" fmla="*/ 466725 h 512064"/>
                <a:gd name="connsiteX8" fmla="*/ 170688 w 398240"/>
                <a:gd name="connsiteY8" fmla="*/ 456057 h 512064"/>
                <a:gd name="connsiteX9" fmla="*/ 195263 w 398240"/>
                <a:gd name="connsiteY9" fmla="*/ 467773 h 512064"/>
                <a:gd name="connsiteX10" fmla="*/ 217646 w 398240"/>
                <a:gd name="connsiteY10" fmla="*/ 461867 h 512064"/>
                <a:gd name="connsiteX11" fmla="*/ 232601 w 398240"/>
                <a:gd name="connsiteY11" fmla="*/ 446437 h 512064"/>
                <a:gd name="connsiteX12" fmla="*/ 289655 w 398240"/>
                <a:gd name="connsiteY12" fmla="*/ 440531 h 512064"/>
                <a:gd name="connsiteX13" fmla="*/ 311468 w 398240"/>
                <a:gd name="connsiteY13" fmla="*/ 438912 h 512064"/>
                <a:gd name="connsiteX14" fmla="*/ 327565 w 398240"/>
                <a:gd name="connsiteY14" fmla="*/ 449485 h 512064"/>
                <a:gd name="connsiteX15" fmla="*/ 329660 w 398240"/>
                <a:gd name="connsiteY15" fmla="*/ 432530 h 512064"/>
                <a:gd name="connsiteX16" fmla="*/ 352520 w 398240"/>
                <a:gd name="connsiteY16" fmla="*/ 422339 h 512064"/>
                <a:gd name="connsiteX17" fmla="*/ 358902 w 398240"/>
                <a:gd name="connsiteY17" fmla="*/ 371285 h 512064"/>
                <a:gd name="connsiteX18" fmla="*/ 377000 w 398240"/>
                <a:gd name="connsiteY18" fmla="*/ 364903 h 512064"/>
                <a:gd name="connsiteX19" fmla="*/ 391859 w 398240"/>
                <a:gd name="connsiteY19" fmla="*/ 349472 h 512064"/>
                <a:gd name="connsiteX20" fmla="*/ 398240 w 398240"/>
                <a:gd name="connsiteY20" fmla="*/ 332994 h 512064"/>
                <a:gd name="connsiteX21" fmla="*/ 392906 w 398240"/>
                <a:gd name="connsiteY21" fmla="*/ 306419 h 512064"/>
                <a:gd name="connsiteX22" fmla="*/ 390716 w 398240"/>
                <a:gd name="connsiteY22" fmla="*/ 288893 h 512064"/>
                <a:gd name="connsiteX23" fmla="*/ 375190 w 398240"/>
                <a:gd name="connsiteY23" fmla="*/ 274034 h 512064"/>
                <a:gd name="connsiteX24" fmla="*/ 359188 w 398240"/>
                <a:gd name="connsiteY24" fmla="*/ 263366 h 512064"/>
                <a:gd name="connsiteX25" fmla="*/ 343186 w 398240"/>
                <a:gd name="connsiteY25" fmla="*/ 252794 h 512064"/>
                <a:gd name="connsiteX26" fmla="*/ 327088 w 398240"/>
                <a:gd name="connsiteY26" fmla="*/ 242126 h 512064"/>
                <a:gd name="connsiteX27" fmla="*/ 307848 w 398240"/>
                <a:gd name="connsiteY27" fmla="*/ 222504 h 512064"/>
                <a:gd name="connsiteX28" fmla="*/ 317945 w 398240"/>
                <a:gd name="connsiteY28" fmla="*/ 176212 h 512064"/>
                <a:gd name="connsiteX29" fmla="*/ 344043 w 398240"/>
                <a:gd name="connsiteY29" fmla="*/ 175165 h 512064"/>
                <a:gd name="connsiteX30" fmla="*/ 330613 w 398240"/>
                <a:gd name="connsiteY30" fmla="*/ 143256 h 512064"/>
                <a:gd name="connsiteX31" fmla="*/ 343186 w 398240"/>
                <a:gd name="connsiteY31" fmla="*/ 6667 h 512064"/>
                <a:gd name="connsiteX32" fmla="*/ 239173 w 398240"/>
                <a:gd name="connsiteY32" fmla="*/ 6763 h 512064"/>
                <a:gd name="connsiteX33" fmla="*/ 228505 w 398240"/>
                <a:gd name="connsiteY33" fmla="*/ 22669 h 512064"/>
                <a:gd name="connsiteX34" fmla="*/ 213646 w 398240"/>
                <a:gd name="connsiteY34" fmla="*/ 38100 h 512064"/>
                <a:gd name="connsiteX35" fmla="*/ 192310 w 398240"/>
                <a:gd name="connsiteY35" fmla="*/ 35528 h 512064"/>
                <a:gd name="connsiteX36" fmla="*/ 176213 w 398240"/>
                <a:gd name="connsiteY36" fmla="*/ 24860 h 512064"/>
                <a:gd name="connsiteX37" fmla="*/ 159639 w 398240"/>
                <a:gd name="connsiteY37" fmla="*/ 18478 h 512064"/>
                <a:gd name="connsiteX38" fmla="*/ 148495 w 398240"/>
                <a:gd name="connsiteY38" fmla="*/ 4191 h 512064"/>
                <a:gd name="connsiteX39" fmla="*/ 114300 w 398240"/>
                <a:gd name="connsiteY39" fmla="*/ 0 h 512064"/>
                <a:gd name="connsiteX40" fmla="*/ 92393 w 398240"/>
                <a:gd name="connsiteY40" fmla="*/ 1619 h 512064"/>
                <a:gd name="connsiteX41" fmla="*/ 89249 w 398240"/>
                <a:gd name="connsiteY41" fmla="*/ 27146 h 512064"/>
                <a:gd name="connsiteX42" fmla="*/ 86106 w 398240"/>
                <a:gd name="connsiteY42" fmla="*/ 52673 h 512064"/>
                <a:gd name="connsiteX43" fmla="*/ 73438 w 398240"/>
                <a:gd name="connsiteY43" fmla="*/ 85630 h 512064"/>
                <a:gd name="connsiteX44" fmla="*/ 53721 w 398240"/>
                <a:gd name="connsiteY44" fmla="*/ 104775 h 512064"/>
                <a:gd name="connsiteX45" fmla="*/ 23908 w 398240"/>
                <a:gd name="connsiteY45" fmla="*/ 135636 h 512064"/>
                <a:gd name="connsiteX46" fmla="*/ 27718 w 398240"/>
                <a:gd name="connsiteY46" fmla="*/ 174974 h 512064"/>
                <a:gd name="connsiteX47" fmla="*/ 37910 w 398240"/>
                <a:gd name="connsiteY47" fmla="*/ 197834 h 512064"/>
                <a:gd name="connsiteX48" fmla="*/ 30956 w 398240"/>
                <a:gd name="connsiteY48" fmla="*/ 218599 h 512064"/>
                <a:gd name="connsiteX49" fmla="*/ 17145 w 398240"/>
                <a:gd name="connsiteY49" fmla="*/ 260032 h 512064"/>
                <a:gd name="connsiteX50" fmla="*/ 22098 w 398240"/>
                <a:gd name="connsiteY50" fmla="*/ 290894 h 512064"/>
                <a:gd name="connsiteX51" fmla="*/ 49340 w 398240"/>
                <a:gd name="connsiteY51" fmla="*/ 350425 h 512064"/>
                <a:gd name="connsiteX52" fmla="*/ 68104 w 398240"/>
                <a:gd name="connsiteY52" fmla="*/ 374332 h 512064"/>
                <a:gd name="connsiteX53" fmla="*/ 70295 w 398240"/>
                <a:gd name="connsiteY53" fmla="*/ 391858 h 512064"/>
                <a:gd name="connsiteX54" fmla="*/ 61246 w 398240"/>
                <a:gd name="connsiteY54" fmla="*/ 429578 h 512064"/>
                <a:gd name="connsiteX55" fmla="*/ 50673 w 398240"/>
                <a:gd name="connsiteY55" fmla="*/ 445579 h 512064"/>
                <a:gd name="connsiteX56" fmla="*/ 19717 w 398240"/>
                <a:gd name="connsiteY56" fmla="*/ 450342 h 512064"/>
                <a:gd name="connsiteX57" fmla="*/ 0 w 398240"/>
                <a:gd name="connsiteY57" fmla="*/ 469582 h 512064"/>
                <a:gd name="connsiteX58" fmla="*/ 8573 w 398240"/>
                <a:gd name="connsiteY58" fmla="*/ 505111 h 512064"/>
                <a:gd name="connsiteX59" fmla="*/ 29432 w 398240"/>
                <a:gd name="connsiteY59" fmla="*/ 512064 h 512064"/>
                <a:gd name="connsiteX60" fmla="*/ 29432 w 398240"/>
                <a:gd name="connsiteY60" fmla="*/ 512064 h 512064"/>
                <a:gd name="connsiteX61" fmla="*/ 29432 w 398240"/>
                <a:gd name="connsiteY61" fmla="*/ 512064 h 51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98240" h="512064">
                  <a:moveTo>
                    <a:pt x="29432" y="512064"/>
                  </a:moveTo>
                  <a:lnTo>
                    <a:pt x="35814" y="495586"/>
                  </a:lnTo>
                  <a:lnTo>
                    <a:pt x="50197" y="484346"/>
                  </a:lnTo>
                  <a:lnTo>
                    <a:pt x="69342" y="469487"/>
                  </a:lnTo>
                  <a:lnTo>
                    <a:pt x="86392" y="471583"/>
                  </a:lnTo>
                  <a:lnTo>
                    <a:pt x="113062" y="466249"/>
                  </a:lnTo>
                  <a:lnTo>
                    <a:pt x="130683" y="464058"/>
                  </a:lnTo>
                  <a:lnTo>
                    <a:pt x="152019" y="466725"/>
                  </a:lnTo>
                  <a:lnTo>
                    <a:pt x="170688" y="456057"/>
                  </a:lnTo>
                  <a:lnTo>
                    <a:pt x="195263" y="467773"/>
                  </a:lnTo>
                  <a:lnTo>
                    <a:pt x="217646" y="461867"/>
                  </a:lnTo>
                  <a:lnTo>
                    <a:pt x="232601" y="446437"/>
                  </a:lnTo>
                  <a:lnTo>
                    <a:pt x="289655" y="440531"/>
                  </a:lnTo>
                  <a:lnTo>
                    <a:pt x="311468" y="438912"/>
                  </a:lnTo>
                  <a:lnTo>
                    <a:pt x="327565" y="449485"/>
                  </a:lnTo>
                  <a:lnTo>
                    <a:pt x="329660" y="432530"/>
                  </a:lnTo>
                  <a:lnTo>
                    <a:pt x="352520" y="422339"/>
                  </a:lnTo>
                  <a:lnTo>
                    <a:pt x="358902" y="371285"/>
                  </a:lnTo>
                  <a:lnTo>
                    <a:pt x="377000" y="364903"/>
                  </a:lnTo>
                  <a:lnTo>
                    <a:pt x="391859" y="349472"/>
                  </a:lnTo>
                  <a:lnTo>
                    <a:pt x="398240" y="332994"/>
                  </a:lnTo>
                  <a:lnTo>
                    <a:pt x="392906" y="306419"/>
                  </a:lnTo>
                  <a:lnTo>
                    <a:pt x="390716" y="288893"/>
                  </a:lnTo>
                  <a:lnTo>
                    <a:pt x="375190" y="274034"/>
                  </a:lnTo>
                  <a:lnTo>
                    <a:pt x="359188" y="263366"/>
                  </a:lnTo>
                  <a:lnTo>
                    <a:pt x="343186" y="252794"/>
                  </a:lnTo>
                  <a:lnTo>
                    <a:pt x="327088" y="242126"/>
                  </a:lnTo>
                  <a:lnTo>
                    <a:pt x="307848" y="222504"/>
                  </a:lnTo>
                  <a:lnTo>
                    <a:pt x="317945" y="176212"/>
                  </a:lnTo>
                  <a:lnTo>
                    <a:pt x="344043" y="175165"/>
                  </a:lnTo>
                  <a:lnTo>
                    <a:pt x="330613" y="143256"/>
                  </a:lnTo>
                  <a:lnTo>
                    <a:pt x="343186" y="6667"/>
                  </a:lnTo>
                  <a:lnTo>
                    <a:pt x="239173" y="6763"/>
                  </a:lnTo>
                  <a:lnTo>
                    <a:pt x="228505" y="22669"/>
                  </a:lnTo>
                  <a:lnTo>
                    <a:pt x="213646" y="38100"/>
                  </a:lnTo>
                  <a:lnTo>
                    <a:pt x="192310" y="35528"/>
                  </a:lnTo>
                  <a:lnTo>
                    <a:pt x="176213" y="24860"/>
                  </a:lnTo>
                  <a:lnTo>
                    <a:pt x="159639" y="18478"/>
                  </a:lnTo>
                  <a:lnTo>
                    <a:pt x="148495" y="4191"/>
                  </a:lnTo>
                  <a:lnTo>
                    <a:pt x="114300" y="0"/>
                  </a:lnTo>
                  <a:lnTo>
                    <a:pt x="92393" y="1619"/>
                  </a:lnTo>
                  <a:lnTo>
                    <a:pt x="89249" y="27146"/>
                  </a:lnTo>
                  <a:lnTo>
                    <a:pt x="86106" y="52673"/>
                  </a:lnTo>
                  <a:lnTo>
                    <a:pt x="73438" y="85630"/>
                  </a:lnTo>
                  <a:lnTo>
                    <a:pt x="53721" y="104775"/>
                  </a:lnTo>
                  <a:lnTo>
                    <a:pt x="23908" y="135636"/>
                  </a:lnTo>
                  <a:lnTo>
                    <a:pt x="27718" y="174974"/>
                  </a:lnTo>
                  <a:lnTo>
                    <a:pt x="37910" y="197834"/>
                  </a:lnTo>
                  <a:lnTo>
                    <a:pt x="30956" y="218599"/>
                  </a:lnTo>
                  <a:lnTo>
                    <a:pt x="17145" y="260032"/>
                  </a:lnTo>
                  <a:lnTo>
                    <a:pt x="22098" y="290894"/>
                  </a:lnTo>
                  <a:lnTo>
                    <a:pt x="49340" y="350425"/>
                  </a:lnTo>
                  <a:lnTo>
                    <a:pt x="68104" y="374332"/>
                  </a:lnTo>
                  <a:lnTo>
                    <a:pt x="70295" y="391858"/>
                  </a:lnTo>
                  <a:lnTo>
                    <a:pt x="61246" y="429578"/>
                  </a:lnTo>
                  <a:lnTo>
                    <a:pt x="50673" y="445579"/>
                  </a:lnTo>
                  <a:lnTo>
                    <a:pt x="19717" y="450342"/>
                  </a:lnTo>
                  <a:lnTo>
                    <a:pt x="0" y="469582"/>
                  </a:lnTo>
                  <a:lnTo>
                    <a:pt x="8573" y="505111"/>
                  </a:lnTo>
                  <a:lnTo>
                    <a:pt x="29432" y="512064"/>
                  </a:lnTo>
                  <a:lnTo>
                    <a:pt x="29432" y="512064"/>
                  </a:lnTo>
                  <a:lnTo>
                    <a:pt x="29432" y="51206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0625943D-3E80-534C-06CF-FF27A3279F67}"/>
                </a:ext>
              </a:extLst>
            </p:cNvPr>
            <p:cNvSpPr/>
            <p:nvPr/>
          </p:nvSpPr>
          <p:spPr>
            <a:xfrm>
              <a:off x="1426019" y="17201"/>
              <a:ext cx="974743" cy="629083"/>
            </a:xfrm>
            <a:custGeom>
              <a:avLst/>
              <a:gdLst>
                <a:gd name="connsiteX0" fmla="*/ 311087 w 578834"/>
                <a:gd name="connsiteY0" fmla="*/ 373571 h 373570"/>
                <a:gd name="connsiteX1" fmla="*/ 333470 w 578834"/>
                <a:gd name="connsiteY1" fmla="*/ 367665 h 373570"/>
                <a:gd name="connsiteX2" fmla="*/ 351472 w 578834"/>
                <a:gd name="connsiteY2" fmla="*/ 361283 h 373570"/>
                <a:gd name="connsiteX3" fmla="*/ 345091 w 578834"/>
                <a:gd name="connsiteY3" fmla="*/ 343091 h 373570"/>
                <a:gd name="connsiteX4" fmla="*/ 356235 w 578834"/>
                <a:gd name="connsiteY4" fmla="*/ 322802 h 373570"/>
                <a:gd name="connsiteX5" fmla="*/ 373856 w 578834"/>
                <a:gd name="connsiteY5" fmla="*/ 320612 h 373570"/>
                <a:gd name="connsiteX6" fmla="*/ 389191 w 578834"/>
                <a:gd name="connsiteY6" fmla="*/ 300895 h 373570"/>
                <a:gd name="connsiteX7" fmla="*/ 403574 w 578834"/>
                <a:gd name="connsiteY7" fmla="*/ 289655 h 373570"/>
                <a:gd name="connsiteX8" fmla="*/ 428625 w 578834"/>
                <a:gd name="connsiteY8" fmla="*/ 297085 h 373570"/>
                <a:gd name="connsiteX9" fmla="*/ 444532 w 578834"/>
                <a:gd name="connsiteY9" fmla="*/ 307753 h 373570"/>
                <a:gd name="connsiteX10" fmla="*/ 443484 w 578834"/>
                <a:gd name="connsiteY10" fmla="*/ 281559 h 373570"/>
                <a:gd name="connsiteX11" fmla="*/ 458343 w 578834"/>
                <a:gd name="connsiteY11" fmla="*/ 266033 h 373570"/>
                <a:gd name="connsiteX12" fmla="*/ 489204 w 578834"/>
                <a:gd name="connsiteY12" fmla="*/ 226505 h 373570"/>
                <a:gd name="connsiteX13" fmla="*/ 496062 w 578834"/>
                <a:gd name="connsiteY13" fmla="*/ 205645 h 373570"/>
                <a:gd name="connsiteX14" fmla="*/ 499205 w 578834"/>
                <a:gd name="connsiteY14" fmla="*/ 180118 h 373570"/>
                <a:gd name="connsiteX15" fmla="*/ 507682 w 578834"/>
                <a:gd name="connsiteY15" fmla="*/ 146399 h 373570"/>
                <a:gd name="connsiteX16" fmla="*/ 528923 w 578834"/>
                <a:gd name="connsiteY16" fmla="*/ 114395 h 373570"/>
                <a:gd name="connsiteX17" fmla="*/ 556070 w 578834"/>
                <a:gd name="connsiteY17" fmla="*/ 70009 h 373570"/>
                <a:gd name="connsiteX18" fmla="*/ 568262 w 578834"/>
                <a:gd name="connsiteY18" fmla="*/ 41243 h 373570"/>
                <a:gd name="connsiteX19" fmla="*/ 578834 w 578834"/>
                <a:gd name="connsiteY19" fmla="*/ 25146 h 373570"/>
                <a:gd name="connsiteX20" fmla="*/ 551688 w 578834"/>
                <a:gd name="connsiteY20" fmla="*/ 191 h 373570"/>
                <a:gd name="connsiteX21" fmla="*/ 383000 w 578834"/>
                <a:gd name="connsiteY21" fmla="*/ 1048 h 373570"/>
                <a:gd name="connsiteX22" fmla="*/ 313849 w 578834"/>
                <a:gd name="connsiteY22" fmla="*/ 1143 h 373570"/>
                <a:gd name="connsiteX23" fmla="*/ 93535 w 578834"/>
                <a:gd name="connsiteY23" fmla="*/ 0 h 373570"/>
                <a:gd name="connsiteX24" fmla="*/ 37147 w 578834"/>
                <a:gd name="connsiteY24" fmla="*/ 1619 h 373570"/>
                <a:gd name="connsiteX25" fmla="*/ 35052 w 578834"/>
                <a:gd name="connsiteY25" fmla="*/ 18764 h 373570"/>
                <a:gd name="connsiteX26" fmla="*/ 32956 w 578834"/>
                <a:gd name="connsiteY26" fmla="*/ 35814 h 373570"/>
                <a:gd name="connsiteX27" fmla="*/ 22288 w 578834"/>
                <a:gd name="connsiteY27" fmla="*/ 86487 h 373570"/>
                <a:gd name="connsiteX28" fmla="*/ 0 w 578834"/>
                <a:gd name="connsiteY28" fmla="*/ 92488 h 373570"/>
                <a:gd name="connsiteX29" fmla="*/ 6953 w 578834"/>
                <a:gd name="connsiteY29" fmla="*/ 106299 h 373570"/>
                <a:gd name="connsiteX30" fmla="*/ 27718 w 578834"/>
                <a:gd name="connsiteY30" fmla="*/ 113157 h 373570"/>
                <a:gd name="connsiteX31" fmla="*/ 27718 w 578834"/>
                <a:gd name="connsiteY31" fmla="*/ 147923 h 373570"/>
                <a:gd name="connsiteX32" fmla="*/ 18193 w 578834"/>
                <a:gd name="connsiteY32" fmla="*/ 224790 h 373570"/>
                <a:gd name="connsiteX33" fmla="*/ 45434 w 578834"/>
                <a:gd name="connsiteY33" fmla="*/ 249745 h 373570"/>
                <a:gd name="connsiteX34" fmla="*/ 116205 w 578834"/>
                <a:gd name="connsiteY34" fmla="*/ 306229 h 373570"/>
                <a:gd name="connsiteX35" fmla="*/ 136493 w 578834"/>
                <a:gd name="connsiteY35" fmla="*/ 317373 h 373570"/>
                <a:gd name="connsiteX36" fmla="*/ 158305 w 578834"/>
                <a:gd name="connsiteY36" fmla="*/ 350425 h 373570"/>
                <a:gd name="connsiteX37" fmla="*/ 172688 w 578834"/>
                <a:gd name="connsiteY37" fmla="*/ 339185 h 373570"/>
                <a:gd name="connsiteX38" fmla="*/ 199263 w 578834"/>
                <a:gd name="connsiteY38" fmla="*/ 333756 h 373570"/>
                <a:gd name="connsiteX39" fmla="*/ 222123 w 578834"/>
                <a:gd name="connsiteY39" fmla="*/ 323564 h 373570"/>
                <a:gd name="connsiteX40" fmla="*/ 239744 w 578834"/>
                <a:gd name="connsiteY40" fmla="*/ 321469 h 373570"/>
                <a:gd name="connsiteX41" fmla="*/ 255175 w 578834"/>
                <a:gd name="connsiteY41" fmla="*/ 336328 h 373570"/>
                <a:gd name="connsiteX42" fmla="*/ 275368 w 578834"/>
                <a:gd name="connsiteY42" fmla="*/ 347472 h 373570"/>
                <a:gd name="connsiteX43" fmla="*/ 291941 w 578834"/>
                <a:gd name="connsiteY43" fmla="*/ 353854 h 373570"/>
                <a:gd name="connsiteX44" fmla="*/ 307848 w 578834"/>
                <a:gd name="connsiteY44" fmla="*/ 364522 h 373570"/>
                <a:gd name="connsiteX45" fmla="*/ 311087 w 578834"/>
                <a:gd name="connsiteY45" fmla="*/ 373571 h 373570"/>
                <a:gd name="connsiteX46" fmla="*/ 311087 w 578834"/>
                <a:gd name="connsiteY46" fmla="*/ 373571 h 373570"/>
                <a:gd name="connsiteX47" fmla="*/ 311087 w 578834"/>
                <a:gd name="connsiteY47" fmla="*/ 373571 h 373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78834" h="373570">
                  <a:moveTo>
                    <a:pt x="311087" y="373571"/>
                  </a:moveTo>
                  <a:lnTo>
                    <a:pt x="333470" y="367665"/>
                  </a:lnTo>
                  <a:lnTo>
                    <a:pt x="351472" y="361283"/>
                  </a:lnTo>
                  <a:lnTo>
                    <a:pt x="345091" y="343091"/>
                  </a:lnTo>
                  <a:lnTo>
                    <a:pt x="356235" y="322802"/>
                  </a:lnTo>
                  <a:lnTo>
                    <a:pt x="373856" y="320612"/>
                  </a:lnTo>
                  <a:lnTo>
                    <a:pt x="389191" y="300895"/>
                  </a:lnTo>
                  <a:lnTo>
                    <a:pt x="403574" y="289655"/>
                  </a:lnTo>
                  <a:lnTo>
                    <a:pt x="428625" y="297085"/>
                  </a:lnTo>
                  <a:lnTo>
                    <a:pt x="444532" y="307753"/>
                  </a:lnTo>
                  <a:lnTo>
                    <a:pt x="443484" y="281559"/>
                  </a:lnTo>
                  <a:lnTo>
                    <a:pt x="458343" y="266033"/>
                  </a:lnTo>
                  <a:lnTo>
                    <a:pt x="489204" y="226505"/>
                  </a:lnTo>
                  <a:lnTo>
                    <a:pt x="496062" y="205645"/>
                  </a:lnTo>
                  <a:lnTo>
                    <a:pt x="499205" y="180118"/>
                  </a:lnTo>
                  <a:lnTo>
                    <a:pt x="507682" y="146399"/>
                  </a:lnTo>
                  <a:lnTo>
                    <a:pt x="528923" y="114395"/>
                  </a:lnTo>
                  <a:lnTo>
                    <a:pt x="556070" y="70009"/>
                  </a:lnTo>
                  <a:lnTo>
                    <a:pt x="568262" y="41243"/>
                  </a:lnTo>
                  <a:lnTo>
                    <a:pt x="578834" y="25146"/>
                  </a:lnTo>
                  <a:lnTo>
                    <a:pt x="551688" y="191"/>
                  </a:lnTo>
                  <a:lnTo>
                    <a:pt x="383000" y="1048"/>
                  </a:lnTo>
                  <a:lnTo>
                    <a:pt x="313849" y="1143"/>
                  </a:lnTo>
                  <a:lnTo>
                    <a:pt x="93535" y="0"/>
                  </a:lnTo>
                  <a:lnTo>
                    <a:pt x="37147" y="1619"/>
                  </a:lnTo>
                  <a:lnTo>
                    <a:pt x="35052" y="18764"/>
                  </a:lnTo>
                  <a:lnTo>
                    <a:pt x="32956" y="35814"/>
                  </a:lnTo>
                  <a:lnTo>
                    <a:pt x="22288" y="86487"/>
                  </a:lnTo>
                  <a:lnTo>
                    <a:pt x="0" y="92488"/>
                  </a:lnTo>
                  <a:lnTo>
                    <a:pt x="6953" y="106299"/>
                  </a:lnTo>
                  <a:lnTo>
                    <a:pt x="27718" y="113157"/>
                  </a:lnTo>
                  <a:lnTo>
                    <a:pt x="27718" y="147923"/>
                  </a:lnTo>
                  <a:lnTo>
                    <a:pt x="18193" y="224790"/>
                  </a:lnTo>
                  <a:lnTo>
                    <a:pt x="45434" y="249745"/>
                  </a:lnTo>
                  <a:lnTo>
                    <a:pt x="116205" y="306229"/>
                  </a:lnTo>
                  <a:lnTo>
                    <a:pt x="136493" y="317373"/>
                  </a:lnTo>
                  <a:lnTo>
                    <a:pt x="158305" y="350425"/>
                  </a:lnTo>
                  <a:lnTo>
                    <a:pt x="172688" y="339185"/>
                  </a:lnTo>
                  <a:lnTo>
                    <a:pt x="199263" y="333756"/>
                  </a:lnTo>
                  <a:lnTo>
                    <a:pt x="222123" y="323564"/>
                  </a:lnTo>
                  <a:lnTo>
                    <a:pt x="239744" y="321469"/>
                  </a:lnTo>
                  <a:lnTo>
                    <a:pt x="255175" y="336328"/>
                  </a:lnTo>
                  <a:lnTo>
                    <a:pt x="275368" y="347472"/>
                  </a:lnTo>
                  <a:lnTo>
                    <a:pt x="291941" y="353854"/>
                  </a:lnTo>
                  <a:lnTo>
                    <a:pt x="307848" y="364522"/>
                  </a:lnTo>
                  <a:lnTo>
                    <a:pt x="311087" y="373571"/>
                  </a:lnTo>
                  <a:lnTo>
                    <a:pt x="311087" y="373571"/>
                  </a:lnTo>
                  <a:lnTo>
                    <a:pt x="311087" y="3735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81371DE1-C0F2-6014-C70D-45F2AF7B7549}"/>
                </a:ext>
              </a:extLst>
            </p:cNvPr>
            <p:cNvSpPr/>
            <p:nvPr/>
          </p:nvSpPr>
          <p:spPr>
            <a:xfrm>
              <a:off x="-91194" y="-117212"/>
              <a:ext cx="767186" cy="755478"/>
            </a:xfrm>
            <a:custGeom>
              <a:avLst/>
              <a:gdLst>
                <a:gd name="connsiteX0" fmla="*/ 226314 w 455580"/>
                <a:gd name="connsiteY0" fmla="*/ 448627 h 448627"/>
                <a:gd name="connsiteX1" fmla="*/ 265557 w 455580"/>
                <a:gd name="connsiteY1" fmla="*/ 444722 h 448627"/>
                <a:gd name="connsiteX2" fmla="*/ 297371 w 455580"/>
                <a:gd name="connsiteY2" fmla="*/ 431292 h 448627"/>
                <a:gd name="connsiteX3" fmla="*/ 329756 w 455580"/>
                <a:gd name="connsiteY3" fmla="*/ 413671 h 448627"/>
                <a:gd name="connsiteX4" fmla="*/ 455581 w 455580"/>
                <a:gd name="connsiteY4" fmla="*/ 407480 h 448627"/>
                <a:gd name="connsiteX5" fmla="*/ 453961 w 455580"/>
                <a:gd name="connsiteY5" fmla="*/ 385572 h 448627"/>
                <a:gd name="connsiteX6" fmla="*/ 429863 w 455580"/>
                <a:gd name="connsiteY6" fmla="*/ 161354 h 448627"/>
                <a:gd name="connsiteX7" fmla="*/ 419767 w 455580"/>
                <a:gd name="connsiteY7" fmla="*/ 68961 h 448627"/>
                <a:gd name="connsiteX8" fmla="*/ 368236 w 455580"/>
                <a:gd name="connsiteY8" fmla="*/ 66961 h 448627"/>
                <a:gd name="connsiteX9" fmla="*/ 213265 w 455580"/>
                <a:gd name="connsiteY9" fmla="*/ 65151 h 448627"/>
                <a:gd name="connsiteX10" fmla="*/ 217932 w 455580"/>
                <a:gd name="connsiteY10" fmla="*/ 26765 h 448627"/>
                <a:gd name="connsiteX11" fmla="*/ 175546 w 455580"/>
                <a:gd name="connsiteY11" fmla="*/ 21431 h 448627"/>
                <a:gd name="connsiteX12" fmla="*/ 56579 w 455580"/>
                <a:gd name="connsiteY12" fmla="*/ 6763 h 448627"/>
                <a:gd name="connsiteX13" fmla="*/ 1333 w 455580"/>
                <a:gd name="connsiteY13" fmla="*/ 0 h 448627"/>
                <a:gd name="connsiteX14" fmla="*/ 2476 w 455580"/>
                <a:gd name="connsiteY14" fmla="*/ 26194 h 448627"/>
                <a:gd name="connsiteX15" fmla="*/ 12573 w 455580"/>
                <a:gd name="connsiteY15" fmla="*/ 49054 h 448627"/>
                <a:gd name="connsiteX16" fmla="*/ 23717 w 455580"/>
                <a:gd name="connsiteY16" fmla="*/ 98203 h 448627"/>
                <a:gd name="connsiteX17" fmla="*/ 28004 w 455580"/>
                <a:gd name="connsiteY17" fmla="*/ 133445 h 448627"/>
                <a:gd name="connsiteX18" fmla="*/ 31242 w 455580"/>
                <a:gd name="connsiteY18" fmla="*/ 177165 h 448627"/>
                <a:gd name="connsiteX19" fmla="*/ 23813 w 455580"/>
                <a:gd name="connsiteY19" fmla="*/ 202311 h 448627"/>
                <a:gd name="connsiteX20" fmla="*/ 7429 w 455580"/>
                <a:gd name="connsiteY20" fmla="*/ 230696 h 448627"/>
                <a:gd name="connsiteX21" fmla="*/ 7906 w 455580"/>
                <a:gd name="connsiteY21" fmla="*/ 261080 h 448627"/>
                <a:gd name="connsiteX22" fmla="*/ 0 w 455580"/>
                <a:gd name="connsiteY22" fmla="*/ 290513 h 448627"/>
                <a:gd name="connsiteX23" fmla="*/ 21241 w 455580"/>
                <a:gd name="connsiteY23" fmla="*/ 327851 h 448627"/>
                <a:gd name="connsiteX24" fmla="*/ 31337 w 455580"/>
                <a:gd name="connsiteY24" fmla="*/ 350806 h 448627"/>
                <a:gd name="connsiteX25" fmla="*/ 55817 w 455580"/>
                <a:gd name="connsiteY25" fmla="*/ 397193 h 448627"/>
                <a:gd name="connsiteX26" fmla="*/ 71247 w 455580"/>
                <a:gd name="connsiteY26" fmla="*/ 412052 h 448627"/>
                <a:gd name="connsiteX27" fmla="*/ 105251 w 455580"/>
                <a:gd name="connsiteY27" fmla="*/ 416243 h 448627"/>
                <a:gd name="connsiteX28" fmla="*/ 125921 w 455580"/>
                <a:gd name="connsiteY28" fmla="*/ 423196 h 448627"/>
                <a:gd name="connsiteX29" fmla="*/ 158306 w 455580"/>
                <a:gd name="connsiteY29" fmla="*/ 440150 h 448627"/>
                <a:gd name="connsiteX30" fmla="*/ 187547 w 455580"/>
                <a:gd name="connsiteY30" fmla="*/ 448151 h 448627"/>
                <a:gd name="connsiteX31" fmla="*/ 226314 w 455580"/>
                <a:gd name="connsiteY31" fmla="*/ 448627 h 448627"/>
                <a:gd name="connsiteX32" fmla="*/ 226314 w 455580"/>
                <a:gd name="connsiteY32" fmla="*/ 448627 h 448627"/>
                <a:gd name="connsiteX33" fmla="*/ 226314 w 455580"/>
                <a:gd name="connsiteY33" fmla="*/ 448627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55580" h="448627">
                  <a:moveTo>
                    <a:pt x="226314" y="448627"/>
                  </a:moveTo>
                  <a:lnTo>
                    <a:pt x="265557" y="444722"/>
                  </a:lnTo>
                  <a:lnTo>
                    <a:pt x="297371" y="431292"/>
                  </a:lnTo>
                  <a:lnTo>
                    <a:pt x="329756" y="413671"/>
                  </a:lnTo>
                  <a:lnTo>
                    <a:pt x="455581" y="407480"/>
                  </a:lnTo>
                  <a:lnTo>
                    <a:pt x="453961" y="385572"/>
                  </a:lnTo>
                  <a:lnTo>
                    <a:pt x="429863" y="161354"/>
                  </a:lnTo>
                  <a:lnTo>
                    <a:pt x="419767" y="68961"/>
                  </a:lnTo>
                  <a:lnTo>
                    <a:pt x="368236" y="66961"/>
                  </a:lnTo>
                  <a:lnTo>
                    <a:pt x="213265" y="65151"/>
                  </a:lnTo>
                  <a:lnTo>
                    <a:pt x="217932" y="26765"/>
                  </a:lnTo>
                  <a:lnTo>
                    <a:pt x="175546" y="21431"/>
                  </a:lnTo>
                  <a:lnTo>
                    <a:pt x="56579" y="6763"/>
                  </a:lnTo>
                  <a:lnTo>
                    <a:pt x="1333" y="0"/>
                  </a:lnTo>
                  <a:lnTo>
                    <a:pt x="2476" y="26194"/>
                  </a:lnTo>
                  <a:lnTo>
                    <a:pt x="12573" y="49054"/>
                  </a:lnTo>
                  <a:lnTo>
                    <a:pt x="23717" y="98203"/>
                  </a:lnTo>
                  <a:lnTo>
                    <a:pt x="28004" y="133445"/>
                  </a:lnTo>
                  <a:lnTo>
                    <a:pt x="31242" y="177165"/>
                  </a:lnTo>
                  <a:lnTo>
                    <a:pt x="23813" y="202311"/>
                  </a:lnTo>
                  <a:lnTo>
                    <a:pt x="7429" y="230696"/>
                  </a:lnTo>
                  <a:lnTo>
                    <a:pt x="7906" y="261080"/>
                  </a:lnTo>
                  <a:lnTo>
                    <a:pt x="0" y="290513"/>
                  </a:lnTo>
                  <a:lnTo>
                    <a:pt x="21241" y="327851"/>
                  </a:lnTo>
                  <a:lnTo>
                    <a:pt x="31337" y="350806"/>
                  </a:lnTo>
                  <a:lnTo>
                    <a:pt x="55817" y="397193"/>
                  </a:lnTo>
                  <a:lnTo>
                    <a:pt x="71247" y="412052"/>
                  </a:lnTo>
                  <a:lnTo>
                    <a:pt x="105251" y="416243"/>
                  </a:lnTo>
                  <a:lnTo>
                    <a:pt x="125921" y="423196"/>
                  </a:lnTo>
                  <a:lnTo>
                    <a:pt x="158306" y="440150"/>
                  </a:lnTo>
                  <a:lnTo>
                    <a:pt x="187547" y="448151"/>
                  </a:lnTo>
                  <a:lnTo>
                    <a:pt x="226314" y="448627"/>
                  </a:lnTo>
                  <a:lnTo>
                    <a:pt x="226314" y="448627"/>
                  </a:lnTo>
                  <a:lnTo>
                    <a:pt x="226314" y="4486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352F3820-3BE1-4E44-A600-69976D950E0D}"/>
                </a:ext>
              </a:extLst>
            </p:cNvPr>
            <p:cNvSpPr/>
            <p:nvPr/>
          </p:nvSpPr>
          <p:spPr>
            <a:xfrm>
              <a:off x="-125039" y="2403616"/>
              <a:ext cx="761574" cy="1035695"/>
            </a:xfrm>
            <a:custGeom>
              <a:avLst/>
              <a:gdLst>
                <a:gd name="connsiteX0" fmla="*/ 404431 w 452247"/>
                <a:gd name="connsiteY0" fmla="*/ 615029 h 615029"/>
                <a:gd name="connsiteX1" fmla="*/ 398050 w 452247"/>
                <a:gd name="connsiteY1" fmla="*/ 596932 h 615029"/>
                <a:gd name="connsiteX2" fmla="*/ 404908 w 452247"/>
                <a:gd name="connsiteY2" fmla="*/ 576072 h 615029"/>
                <a:gd name="connsiteX3" fmla="*/ 431006 w 452247"/>
                <a:gd name="connsiteY3" fmla="*/ 575024 h 615029"/>
                <a:gd name="connsiteX4" fmla="*/ 433197 w 452247"/>
                <a:gd name="connsiteY4" fmla="*/ 557975 h 615029"/>
                <a:gd name="connsiteX5" fmla="*/ 426053 w 452247"/>
                <a:gd name="connsiteY5" fmla="*/ 440150 h 615029"/>
                <a:gd name="connsiteX6" fmla="*/ 440436 w 452247"/>
                <a:gd name="connsiteY6" fmla="*/ 428911 h 615029"/>
                <a:gd name="connsiteX7" fmla="*/ 446246 w 452247"/>
                <a:gd name="connsiteY7" fmla="*/ 382048 h 615029"/>
                <a:gd name="connsiteX8" fmla="*/ 441293 w 452247"/>
                <a:gd name="connsiteY8" fmla="*/ 316421 h 615029"/>
                <a:gd name="connsiteX9" fmla="*/ 452247 w 452247"/>
                <a:gd name="connsiteY9" fmla="*/ 122873 h 615029"/>
                <a:gd name="connsiteX10" fmla="*/ 437293 w 452247"/>
                <a:gd name="connsiteY10" fmla="*/ 103727 h 615029"/>
                <a:gd name="connsiteX11" fmla="*/ 422338 w 452247"/>
                <a:gd name="connsiteY11" fmla="*/ 84582 h 615029"/>
                <a:gd name="connsiteX12" fmla="*/ 398336 w 452247"/>
                <a:gd name="connsiteY12" fmla="*/ 68675 h 615029"/>
                <a:gd name="connsiteX13" fmla="*/ 386048 w 452247"/>
                <a:gd name="connsiteY13" fmla="*/ 28099 h 615029"/>
                <a:gd name="connsiteX14" fmla="*/ 343376 w 452247"/>
                <a:gd name="connsiteY14" fmla="*/ 22860 h 615029"/>
                <a:gd name="connsiteX15" fmla="*/ 314611 w 452247"/>
                <a:gd name="connsiteY15" fmla="*/ 10668 h 615029"/>
                <a:gd name="connsiteX16" fmla="*/ 298609 w 452247"/>
                <a:gd name="connsiteY16" fmla="*/ 0 h 615029"/>
                <a:gd name="connsiteX17" fmla="*/ 276796 w 452247"/>
                <a:gd name="connsiteY17" fmla="*/ 1619 h 615029"/>
                <a:gd name="connsiteX18" fmla="*/ 228886 w 452247"/>
                <a:gd name="connsiteY18" fmla="*/ 4382 h 615029"/>
                <a:gd name="connsiteX19" fmla="*/ 210217 w 452247"/>
                <a:gd name="connsiteY19" fmla="*/ 15145 h 615029"/>
                <a:gd name="connsiteX20" fmla="*/ 182594 w 452247"/>
                <a:gd name="connsiteY20" fmla="*/ 29051 h 615029"/>
                <a:gd name="connsiteX21" fmla="*/ 167069 w 452247"/>
                <a:gd name="connsiteY21" fmla="*/ 14097 h 615029"/>
                <a:gd name="connsiteX22" fmla="*/ 148971 w 452247"/>
                <a:gd name="connsiteY22" fmla="*/ 20574 h 615029"/>
                <a:gd name="connsiteX23" fmla="*/ 126111 w 452247"/>
                <a:gd name="connsiteY23" fmla="*/ 30671 h 615029"/>
                <a:gd name="connsiteX24" fmla="*/ 104204 w 452247"/>
                <a:gd name="connsiteY24" fmla="*/ 32290 h 615029"/>
                <a:gd name="connsiteX25" fmla="*/ 78105 w 452247"/>
                <a:gd name="connsiteY25" fmla="*/ 33433 h 615029"/>
                <a:gd name="connsiteX26" fmla="*/ 56864 w 452247"/>
                <a:gd name="connsiteY26" fmla="*/ 30766 h 615029"/>
                <a:gd name="connsiteX27" fmla="*/ 37719 w 452247"/>
                <a:gd name="connsiteY27" fmla="*/ 45815 h 615029"/>
                <a:gd name="connsiteX28" fmla="*/ 23336 w 452247"/>
                <a:gd name="connsiteY28" fmla="*/ 56960 h 615029"/>
                <a:gd name="connsiteX29" fmla="*/ 41434 w 452247"/>
                <a:gd name="connsiteY29" fmla="*/ 85249 h 615029"/>
                <a:gd name="connsiteX30" fmla="*/ 52102 w 452247"/>
                <a:gd name="connsiteY30" fmla="*/ 103823 h 615029"/>
                <a:gd name="connsiteX31" fmla="*/ 15430 w 452247"/>
                <a:gd name="connsiteY31" fmla="*/ 120967 h 615029"/>
                <a:gd name="connsiteX32" fmla="*/ 0 w 452247"/>
                <a:gd name="connsiteY32" fmla="*/ 140684 h 615029"/>
                <a:gd name="connsiteX33" fmla="*/ 22955 w 452247"/>
                <a:gd name="connsiteY33" fmla="*/ 165164 h 615029"/>
                <a:gd name="connsiteX34" fmla="*/ 7525 w 452247"/>
                <a:gd name="connsiteY34" fmla="*/ 184975 h 615029"/>
                <a:gd name="connsiteX35" fmla="*/ 4858 w 452247"/>
                <a:gd name="connsiteY35" fmla="*/ 206312 h 615029"/>
                <a:gd name="connsiteX36" fmla="*/ 6477 w 452247"/>
                <a:gd name="connsiteY36" fmla="*/ 228124 h 615029"/>
                <a:gd name="connsiteX37" fmla="*/ 24098 w 452247"/>
                <a:gd name="connsiteY37" fmla="*/ 225933 h 615029"/>
                <a:gd name="connsiteX38" fmla="*/ 40100 w 452247"/>
                <a:gd name="connsiteY38" fmla="*/ 236601 h 615029"/>
                <a:gd name="connsiteX39" fmla="*/ 34385 w 452247"/>
                <a:gd name="connsiteY39" fmla="*/ 352806 h 615029"/>
                <a:gd name="connsiteX40" fmla="*/ 31813 w 452247"/>
                <a:gd name="connsiteY40" fmla="*/ 408813 h 615029"/>
                <a:gd name="connsiteX41" fmla="*/ 25717 w 452247"/>
                <a:gd name="connsiteY41" fmla="*/ 598646 h 615029"/>
                <a:gd name="connsiteX42" fmla="*/ 120491 w 452247"/>
                <a:gd name="connsiteY42" fmla="*/ 601599 h 615029"/>
                <a:gd name="connsiteX43" fmla="*/ 404431 w 452247"/>
                <a:gd name="connsiteY43" fmla="*/ 615029 h 615029"/>
                <a:gd name="connsiteX44" fmla="*/ 404431 w 452247"/>
                <a:gd name="connsiteY44" fmla="*/ 615029 h 615029"/>
                <a:gd name="connsiteX45" fmla="*/ 404431 w 452247"/>
                <a:gd name="connsiteY45" fmla="*/ 615029 h 615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52247" h="615029">
                  <a:moveTo>
                    <a:pt x="404431" y="615029"/>
                  </a:moveTo>
                  <a:lnTo>
                    <a:pt x="398050" y="596932"/>
                  </a:lnTo>
                  <a:lnTo>
                    <a:pt x="404908" y="576072"/>
                  </a:lnTo>
                  <a:lnTo>
                    <a:pt x="431006" y="575024"/>
                  </a:lnTo>
                  <a:lnTo>
                    <a:pt x="433197" y="557975"/>
                  </a:lnTo>
                  <a:lnTo>
                    <a:pt x="426053" y="440150"/>
                  </a:lnTo>
                  <a:lnTo>
                    <a:pt x="440436" y="428911"/>
                  </a:lnTo>
                  <a:lnTo>
                    <a:pt x="446246" y="382048"/>
                  </a:lnTo>
                  <a:lnTo>
                    <a:pt x="441293" y="316421"/>
                  </a:lnTo>
                  <a:lnTo>
                    <a:pt x="452247" y="122873"/>
                  </a:lnTo>
                  <a:lnTo>
                    <a:pt x="437293" y="103727"/>
                  </a:lnTo>
                  <a:lnTo>
                    <a:pt x="422338" y="84582"/>
                  </a:lnTo>
                  <a:lnTo>
                    <a:pt x="398336" y="68675"/>
                  </a:lnTo>
                  <a:lnTo>
                    <a:pt x="386048" y="28099"/>
                  </a:lnTo>
                  <a:lnTo>
                    <a:pt x="343376" y="22860"/>
                  </a:lnTo>
                  <a:lnTo>
                    <a:pt x="314611" y="10668"/>
                  </a:lnTo>
                  <a:lnTo>
                    <a:pt x="298609" y="0"/>
                  </a:lnTo>
                  <a:lnTo>
                    <a:pt x="276796" y="1619"/>
                  </a:lnTo>
                  <a:lnTo>
                    <a:pt x="228886" y="4382"/>
                  </a:lnTo>
                  <a:lnTo>
                    <a:pt x="210217" y="15145"/>
                  </a:lnTo>
                  <a:lnTo>
                    <a:pt x="182594" y="29051"/>
                  </a:lnTo>
                  <a:lnTo>
                    <a:pt x="167069" y="14097"/>
                  </a:lnTo>
                  <a:lnTo>
                    <a:pt x="148971" y="20574"/>
                  </a:lnTo>
                  <a:lnTo>
                    <a:pt x="126111" y="30671"/>
                  </a:lnTo>
                  <a:lnTo>
                    <a:pt x="104204" y="32290"/>
                  </a:lnTo>
                  <a:lnTo>
                    <a:pt x="78105" y="33433"/>
                  </a:lnTo>
                  <a:lnTo>
                    <a:pt x="56864" y="30766"/>
                  </a:lnTo>
                  <a:lnTo>
                    <a:pt x="37719" y="45815"/>
                  </a:lnTo>
                  <a:lnTo>
                    <a:pt x="23336" y="56960"/>
                  </a:lnTo>
                  <a:lnTo>
                    <a:pt x="41434" y="85249"/>
                  </a:lnTo>
                  <a:lnTo>
                    <a:pt x="52102" y="103823"/>
                  </a:lnTo>
                  <a:lnTo>
                    <a:pt x="15430" y="120967"/>
                  </a:lnTo>
                  <a:lnTo>
                    <a:pt x="0" y="140684"/>
                  </a:lnTo>
                  <a:lnTo>
                    <a:pt x="22955" y="165164"/>
                  </a:lnTo>
                  <a:lnTo>
                    <a:pt x="7525" y="184975"/>
                  </a:lnTo>
                  <a:lnTo>
                    <a:pt x="4858" y="206312"/>
                  </a:lnTo>
                  <a:lnTo>
                    <a:pt x="6477" y="228124"/>
                  </a:lnTo>
                  <a:lnTo>
                    <a:pt x="24098" y="225933"/>
                  </a:lnTo>
                  <a:lnTo>
                    <a:pt x="40100" y="236601"/>
                  </a:lnTo>
                  <a:lnTo>
                    <a:pt x="34385" y="352806"/>
                  </a:lnTo>
                  <a:lnTo>
                    <a:pt x="31813" y="408813"/>
                  </a:lnTo>
                  <a:lnTo>
                    <a:pt x="25717" y="598646"/>
                  </a:lnTo>
                  <a:lnTo>
                    <a:pt x="120491" y="601599"/>
                  </a:lnTo>
                  <a:lnTo>
                    <a:pt x="404431" y="615029"/>
                  </a:lnTo>
                  <a:lnTo>
                    <a:pt x="404431" y="615029"/>
                  </a:lnTo>
                  <a:lnTo>
                    <a:pt x="404431" y="61502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DE4374FF-CEBC-DA27-324C-0CE818DEEA01}"/>
                </a:ext>
              </a:extLst>
            </p:cNvPr>
            <p:cNvSpPr/>
            <p:nvPr/>
          </p:nvSpPr>
          <p:spPr>
            <a:xfrm>
              <a:off x="1278932" y="1264143"/>
              <a:ext cx="1023023" cy="762695"/>
            </a:xfrm>
            <a:custGeom>
              <a:avLst/>
              <a:gdLst>
                <a:gd name="connsiteX0" fmla="*/ 453866 w 607504"/>
                <a:gd name="connsiteY0" fmla="*/ 452914 h 452913"/>
                <a:gd name="connsiteX1" fmla="*/ 471488 w 607504"/>
                <a:gd name="connsiteY1" fmla="*/ 450723 h 452913"/>
                <a:gd name="connsiteX2" fmla="*/ 507111 w 607504"/>
                <a:gd name="connsiteY2" fmla="*/ 442150 h 452913"/>
                <a:gd name="connsiteX3" fmla="*/ 517779 w 607504"/>
                <a:gd name="connsiteY3" fmla="*/ 426244 h 452913"/>
                <a:gd name="connsiteX4" fmla="*/ 510254 w 607504"/>
                <a:gd name="connsiteY4" fmla="*/ 382143 h 452913"/>
                <a:gd name="connsiteX5" fmla="*/ 529400 w 607504"/>
                <a:gd name="connsiteY5" fmla="*/ 367189 h 452913"/>
                <a:gd name="connsiteX6" fmla="*/ 547973 w 607504"/>
                <a:gd name="connsiteY6" fmla="*/ 356521 h 452913"/>
                <a:gd name="connsiteX7" fmla="*/ 546354 w 607504"/>
                <a:gd name="connsiteY7" fmla="*/ 334709 h 452913"/>
                <a:gd name="connsiteX8" fmla="*/ 581501 w 607504"/>
                <a:gd name="connsiteY8" fmla="*/ 330422 h 452913"/>
                <a:gd name="connsiteX9" fmla="*/ 595884 w 607504"/>
                <a:gd name="connsiteY9" fmla="*/ 319278 h 452913"/>
                <a:gd name="connsiteX10" fmla="*/ 584645 w 607504"/>
                <a:gd name="connsiteY10" fmla="*/ 304895 h 452913"/>
                <a:gd name="connsiteX11" fmla="*/ 583025 w 607504"/>
                <a:gd name="connsiteY11" fmla="*/ 283178 h 452913"/>
                <a:gd name="connsiteX12" fmla="*/ 605409 w 607504"/>
                <a:gd name="connsiteY12" fmla="*/ 277273 h 452913"/>
                <a:gd name="connsiteX13" fmla="*/ 607505 w 607504"/>
                <a:gd name="connsiteY13" fmla="*/ 260223 h 452913"/>
                <a:gd name="connsiteX14" fmla="*/ 591979 w 607504"/>
                <a:gd name="connsiteY14" fmla="*/ 245364 h 452913"/>
                <a:gd name="connsiteX15" fmla="*/ 586073 w 607504"/>
                <a:gd name="connsiteY15" fmla="*/ 223075 h 452913"/>
                <a:gd name="connsiteX16" fmla="*/ 593027 w 607504"/>
                <a:gd name="connsiteY16" fmla="*/ 202311 h 452913"/>
                <a:gd name="connsiteX17" fmla="*/ 595598 w 607504"/>
                <a:gd name="connsiteY17" fmla="*/ 146494 h 452913"/>
                <a:gd name="connsiteX18" fmla="*/ 589121 w 607504"/>
                <a:gd name="connsiteY18" fmla="*/ 128492 h 452913"/>
                <a:gd name="connsiteX19" fmla="*/ 586930 w 607504"/>
                <a:gd name="connsiteY19" fmla="*/ 110871 h 452913"/>
                <a:gd name="connsiteX20" fmla="*/ 561880 w 607504"/>
                <a:gd name="connsiteY20" fmla="*/ 103537 h 452913"/>
                <a:gd name="connsiteX21" fmla="*/ 533686 w 607504"/>
                <a:gd name="connsiteY21" fmla="*/ 87058 h 452913"/>
                <a:gd name="connsiteX22" fmla="*/ 501587 w 607504"/>
                <a:gd name="connsiteY22" fmla="*/ 65818 h 452913"/>
                <a:gd name="connsiteX23" fmla="*/ 480346 w 607504"/>
                <a:gd name="connsiteY23" fmla="*/ 63246 h 452913"/>
                <a:gd name="connsiteX24" fmla="*/ 436531 w 607504"/>
                <a:gd name="connsiteY24" fmla="*/ 31909 h 452913"/>
                <a:gd name="connsiteX25" fmla="*/ 377380 w 607504"/>
                <a:gd name="connsiteY25" fmla="*/ 20288 h 452913"/>
                <a:gd name="connsiteX26" fmla="*/ 288893 w 607504"/>
                <a:gd name="connsiteY26" fmla="*/ 762 h 452913"/>
                <a:gd name="connsiteX27" fmla="*/ 202692 w 607504"/>
                <a:gd name="connsiteY27" fmla="*/ 67818 h 452913"/>
                <a:gd name="connsiteX28" fmla="*/ 188404 w 607504"/>
                <a:gd name="connsiteY28" fmla="*/ 78962 h 452913"/>
                <a:gd name="connsiteX29" fmla="*/ 170688 w 607504"/>
                <a:gd name="connsiteY29" fmla="*/ 46577 h 452913"/>
                <a:gd name="connsiteX30" fmla="*/ 162687 w 607504"/>
                <a:gd name="connsiteY30" fmla="*/ 6763 h 452913"/>
                <a:gd name="connsiteX31" fmla="*/ 132302 w 607504"/>
                <a:gd name="connsiteY31" fmla="*/ 7334 h 452913"/>
                <a:gd name="connsiteX32" fmla="*/ 38005 w 607504"/>
                <a:gd name="connsiteY32" fmla="*/ 0 h 452913"/>
                <a:gd name="connsiteX33" fmla="*/ 30575 w 607504"/>
                <a:gd name="connsiteY33" fmla="*/ 24955 h 452913"/>
                <a:gd name="connsiteX34" fmla="*/ 26384 w 607504"/>
                <a:gd name="connsiteY34" fmla="*/ 58960 h 452913"/>
                <a:gd name="connsiteX35" fmla="*/ 23717 w 607504"/>
                <a:gd name="connsiteY35" fmla="*/ 80296 h 452913"/>
                <a:gd name="connsiteX36" fmla="*/ 17336 w 607504"/>
                <a:gd name="connsiteY36" fmla="*/ 96774 h 452913"/>
                <a:gd name="connsiteX37" fmla="*/ 10478 w 607504"/>
                <a:gd name="connsiteY37" fmla="*/ 117443 h 452913"/>
                <a:gd name="connsiteX38" fmla="*/ 0 w 607504"/>
                <a:gd name="connsiteY38" fmla="*/ 237077 h 452913"/>
                <a:gd name="connsiteX39" fmla="*/ 23527 w 607504"/>
                <a:gd name="connsiteY39" fmla="*/ 257270 h 452913"/>
                <a:gd name="connsiteX40" fmla="*/ 109919 w 607504"/>
                <a:gd name="connsiteY40" fmla="*/ 293846 h 452913"/>
                <a:gd name="connsiteX41" fmla="*/ 167450 w 607504"/>
                <a:gd name="connsiteY41" fmla="*/ 318230 h 452913"/>
                <a:gd name="connsiteX42" fmla="*/ 192024 w 607504"/>
                <a:gd name="connsiteY42" fmla="*/ 329851 h 452913"/>
                <a:gd name="connsiteX43" fmla="*/ 212312 w 607504"/>
                <a:gd name="connsiteY43" fmla="*/ 340995 h 452913"/>
                <a:gd name="connsiteX44" fmla="*/ 236792 w 607504"/>
                <a:gd name="connsiteY44" fmla="*/ 352711 h 452913"/>
                <a:gd name="connsiteX45" fmla="*/ 255937 w 607504"/>
                <a:gd name="connsiteY45" fmla="*/ 337757 h 452913"/>
                <a:gd name="connsiteX46" fmla="*/ 281083 w 607504"/>
                <a:gd name="connsiteY46" fmla="*/ 345186 h 452913"/>
                <a:gd name="connsiteX47" fmla="*/ 269843 w 607504"/>
                <a:gd name="connsiteY47" fmla="*/ 365379 h 452913"/>
                <a:gd name="connsiteX48" fmla="*/ 326993 w 607504"/>
                <a:gd name="connsiteY48" fmla="*/ 394049 h 452913"/>
                <a:gd name="connsiteX49" fmla="*/ 352044 w 607504"/>
                <a:gd name="connsiteY49" fmla="*/ 401479 h 452913"/>
                <a:gd name="connsiteX50" fmla="*/ 372237 w 607504"/>
                <a:gd name="connsiteY50" fmla="*/ 412528 h 452913"/>
                <a:gd name="connsiteX51" fmla="*/ 393097 w 607504"/>
                <a:gd name="connsiteY51" fmla="*/ 419481 h 452913"/>
                <a:gd name="connsiteX52" fmla="*/ 409099 w 607504"/>
                <a:gd name="connsiteY52" fmla="*/ 430054 h 452913"/>
                <a:gd name="connsiteX53" fmla="*/ 420814 w 607504"/>
                <a:gd name="connsiteY53" fmla="*/ 440150 h 452913"/>
                <a:gd name="connsiteX54" fmla="*/ 443198 w 607504"/>
                <a:gd name="connsiteY54" fmla="*/ 434245 h 452913"/>
                <a:gd name="connsiteX55" fmla="*/ 453866 w 607504"/>
                <a:gd name="connsiteY55" fmla="*/ 452914 h 452913"/>
                <a:gd name="connsiteX56" fmla="*/ 453866 w 607504"/>
                <a:gd name="connsiteY56" fmla="*/ 452914 h 452913"/>
                <a:gd name="connsiteX57" fmla="*/ 453866 w 607504"/>
                <a:gd name="connsiteY57" fmla="*/ 452914 h 45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7504" h="452913">
                  <a:moveTo>
                    <a:pt x="453866" y="452914"/>
                  </a:moveTo>
                  <a:lnTo>
                    <a:pt x="471488" y="450723"/>
                  </a:lnTo>
                  <a:lnTo>
                    <a:pt x="507111" y="442150"/>
                  </a:lnTo>
                  <a:lnTo>
                    <a:pt x="517779" y="426244"/>
                  </a:lnTo>
                  <a:lnTo>
                    <a:pt x="510254" y="382143"/>
                  </a:lnTo>
                  <a:lnTo>
                    <a:pt x="529400" y="367189"/>
                  </a:lnTo>
                  <a:lnTo>
                    <a:pt x="547973" y="356521"/>
                  </a:lnTo>
                  <a:lnTo>
                    <a:pt x="546354" y="334709"/>
                  </a:lnTo>
                  <a:lnTo>
                    <a:pt x="581501" y="330422"/>
                  </a:lnTo>
                  <a:lnTo>
                    <a:pt x="595884" y="319278"/>
                  </a:lnTo>
                  <a:lnTo>
                    <a:pt x="584645" y="304895"/>
                  </a:lnTo>
                  <a:lnTo>
                    <a:pt x="583025" y="283178"/>
                  </a:lnTo>
                  <a:lnTo>
                    <a:pt x="605409" y="277273"/>
                  </a:lnTo>
                  <a:lnTo>
                    <a:pt x="607505" y="260223"/>
                  </a:lnTo>
                  <a:lnTo>
                    <a:pt x="591979" y="245364"/>
                  </a:lnTo>
                  <a:lnTo>
                    <a:pt x="586073" y="223075"/>
                  </a:lnTo>
                  <a:lnTo>
                    <a:pt x="593027" y="202311"/>
                  </a:lnTo>
                  <a:lnTo>
                    <a:pt x="595598" y="146494"/>
                  </a:lnTo>
                  <a:lnTo>
                    <a:pt x="589121" y="128492"/>
                  </a:lnTo>
                  <a:lnTo>
                    <a:pt x="586930" y="110871"/>
                  </a:lnTo>
                  <a:lnTo>
                    <a:pt x="561880" y="103537"/>
                  </a:lnTo>
                  <a:lnTo>
                    <a:pt x="533686" y="87058"/>
                  </a:lnTo>
                  <a:lnTo>
                    <a:pt x="501587" y="65818"/>
                  </a:lnTo>
                  <a:lnTo>
                    <a:pt x="480346" y="63246"/>
                  </a:lnTo>
                  <a:lnTo>
                    <a:pt x="436531" y="31909"/>
                  </a:lnTo>
                  <a:lnTo>
                    <a:pt x="377380" y="20288"/>
                  </a:lnTo>
                  <a:lnTo>
                    <a:pt x="288893" y="762"/>
                  </a:lnTo>
                  <a:lnTo>
                    <a:pt x="202692" y="67818"/>
                  </a:lnTo>
                  <a:lnTo>
                    <a:pt x="188404" y="78962"/>
                  </a:lnTo>
                  <a:lnTo>
                    <a:pt x="170688" y="46577"/>
                  </a:lnTo>
                  <a:lnTo>
                    <a:pt x="162687" y="6763"/>
                  </a:lnTo>
                  <a:lnTo>
                    <a:pt x="132302" y="7334"/>
                  </a:lnTo>
                  <a:lnTo>
                    <a:pt x="38005" y="0"/>
                  </a:lnTo>
                  <a:lnTo>
                    <a:pt x="30575" y="24955"/>
                  </a:lnTo>
                  <a:lnTo>
                    <a:pt x="26384" y="58960"/>
                  </a:lnTo>
                  <a:lnTo>
                    <a:pt x="23717" y="80296"/>
                  </a:lnTo>
                  <a:lnTo>
                    <a:pt x="17336" y="96774"/>
                  </a:lnTo>
                  <a:lnTo>
                    <a:pt x="10478" y="117443"/>
                  </a:lnTo>
                  <a:lnTo>
                    <a:pt x="0" y="237077"/>
                  </a:lnTo>
                  <a:lnTo>
                    <a:pt x="23527" y="257270"/>
                  </a:lnTo>
                  <a:lnTo>
                    <a:pt x="109919" y="293846"/>
                  </a:lnTo>
                  <a:lnTo>
                    <a:pt x="167450" y="318230"/>
                  </a:lnTo>
                  <a:lnTo>
                    <a:pt x="192024" y="329851"/>
                  </a:lnTo>
                  <a:lnTo>
                    <a:pt x="212312" y="340995"/>
                  </a:lnTo>
                  <a:lnTo>
                    <a:pt x="236792" y="352711"/>
                  </a:lnTo>
                  <a:lnTo>
                    <a:pt x="255937" y="337757"/>
                  </a:lnTo>
                  <a:lnTo>
                    <a:pt x="281083" y="345186"/>
                  </a:lnTo>
                  <a:lnTo>
                    <a:pt x="269843" y="365379"/>
                  </a:lnTo>
                  <a:lnTo>
                    <a:pt x="326993" y="394049"/>
                  </a:lnTo>
                  <a:lnTo>
                    <a:pt x="352044" y="401479"/>
                  </a:lnTo>
                  <a:lnTo>
                    <a:pt x="372237" y="412528"/>
                  </a:lnTo>
                  <a:lnTo>
                    <a:pt x="393097" y="419481"/>
                  </a:lnTo>
                  <a:lnTo>
                    <a:pt x="409099" y="430054"/>
                  </a:lnTo>
                  <a:lnTo>
                    <a:pt x="420814" y="440150"/>
                  </a:lnTo>
                  <a:lnTo>
                    <a:pt x="443198" y="434245"/>
                  </a:lnTo>
                  <a:lnTo>
                    <a:pt x="453866" y="452914"/>
                  </a:lnTo>
                  <a:lnTo>
                    <a:pt x="453866" y="452914"/>
                  </a:lnTo>
                  <a:lnTo>
                    <a:pt x="453866" y="4529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4EDD65FD-AF5F-DA85-ED80-1A344913DEE4}"/>
                </a:ext>
              </a:extLst>
            </p:cNvPr>
            <p:cNvSpPr/>
            <p:nvPr/>
          </p:nvSpPr>
          <p:spPr>
            <a:xfrm>
              <a:off x="-405256" y="552933"/>
              <a:ext cx="528994" cy="1159523"/>
            </a:xfrm>
            <a:custGeom>
              <a:avLst/>
              <a:gdLst>
                <a:gd name="connsiteX0" fmla="*/ 191548 w 314134"/>
                <a:gd name="connsiteY0" fmla="*/ 688562 h 688562"/>
                <a:gd name="connsiteX1" fmla="*/ 209741 w 314134"/>
                <a:gd name="connsiteY1" fmla="*/ 682181 h 688562"/>
                <a:gd name="connsiteX2" fmla="*/ 243935 w 314134"/>
                <a:gd name="connsiteY2" fmla="*/ 686372 h 688562"/>
                <a:gd name="connsiteX3" fmla="*/ 247079 w 314134"/>
                <a:gd name="connsiteY3" fmla="*/ 660845 h 688562"/>
                <a:gd name="connsiteX4" fmla="*/ 272701 w 314134"/>
                <a:gd name="connsiteY4" fmla="*/ 629412 h 688562"/>
                <a:gd name="connsiteX5" fmla="*/ 288036 w 314134"/>
                <a:gd name="connsiteY5" fmla="*/ 575120 h 688562"/>
                <a:gd name="connsiteX6" fmla="*/ 291179 w 314134"/>
                <a:gd name="connsiteY6" fmla="*/ 549593 h 688562"/>
                <a:gd name="connsiteX7" fmla="*/ 289084 w 314134"/>
                <a:gd name="connsiteY7" fmla="*/ 531971 h 688562"/>
                <a:gd name="connsiteX8" fmla="*/ 245174 w 314134"/>
                <a:gd name="connsiteY8" fmla="*/ 535210 h 688562"/>
                <a:gd name="connsiteX9" fmla="*/ 220123 w 314134"/>
                <a:gd name="connsiteY9" fmla="*/ 527876 h 688562"/>
                <a:gd name="connsiteX10" fmla="*/ 201359 w 314134"/>
                <a:gd name="connsiteY10" fmla="*/ 503873 h 688562"/>
                <a:gd name="connsiteX11" fmla="*/ 200216 w 314134"/>
                <a:gd name="connsiteY11" fmla="*/ 477869 h 688562"/>
                <a:gd name="connsiteX12" fmla="*/ 219361 w 314134"/>
                <a:gd name="connsiteY12" fmla="*/ 462915 h 688562"/>
                <a:gd name="connsiteX13" fmla="*/ 224695 w 314134"/>
                <a:gd name="connsiteY13" fmla="*/ 420338 h 688562"/>
                <a:gd name="connsiteX14" fmla="*/ 241173 w 314134"/>
                <a:gd name="connsiteY14" fmla="*/ 392144 h 688562"/>
                <a:gd name="connsiteX15" fmla="*/ 266795 w 314134"/>
                <a:gd name="connsiteY15" fmla="*/ 360712 h 688562"/>
                <a:gd name="connsiteX16" fmla="*/ 277463 w 314134"/>
                <a:gd name="connsiteY16" fmla="*/ 344710 h 688562"/>
                <a:gd name="connsiteX17" fmla="*/ 288036 w 314134"/>
                <a:gd name="connsiteY17" fmla="*/ 328708 h 688562"/>
                <a:gd name="connsiteX18" fmla="*/ 308324 w 314134"/>
                <a:gd name="connsiteY18" fmla="*/ 305276 h 688562"/>
                <a:gd name="connsiteX19" fmla="*/ 314135 w 314134"/>
                <a:gd name="connsiteY19" fmla="*/ 258509 h 688562"/>
                <a:gd name="connsiteX20" fmla="*/ 300704 w 314134"/>
                <a:gd name="connsiteY20" fmla="*/ 226600 h 688562"/>
                <a:gd name="connsiteX21" fmla="*/ 294227 w 314134"/>
                <a:gd name="connsiteY21" fmla="*/ 208502 h 688562"/>
                <a:gd name="connsiteX22" fmla="*/ 280797 w 314134"/>
                <a:gd name="connsiteY22" fmla="*/ 176594 h 688562"/>
                <a:gd name="connsiteX23" fmla="*/ 283940 w 314134"/>
                <a:gd name="connsiteY23" fmla="*/ 151067 h 688562"/>
                <a:gd name="connsiteX24" fmla="*/ 291370 w 314134"/>
                <a:gd name="connsiteY24" fmla="*/ 126016 h 688562"/>
                <a:gd name="connsiteX25" fmla="*/ 290227 w 314134"/>
                <a:gd name="connsiteY25" fmla="*/ 99917 h 688562"/>
                <a:gd name="connsiteX26" fmla="*/ 281654 w 314134"/>
                <a:gd name="connsiteY26" fmla="*/ 64294 h 688562"/>
                <a:gd name="connsiteX27" fmla="*/ 270891 w 314134"/>
                <a:gd name="connsiteY27" fmla="*/ 45720 h 688562"/>
                <a:gd name="connsiteX28" fmla="*/ 257461 w 314134"/>
                <a:gd name="connsiteY28" fmla="*/ 13811 h 688562"/>
                <a:gd name="connsiteX29" fmla="*/ 146209 w 314134"/>
                <a:gd name="connsiteY29" fmla="*/ 0 h 688562"/>
                <a:gd name="connsiteX30" fmla="*/ 147923 w 314134"/>
                <a:gd name="connsiteY30" fmla="*/ 21812 h 688562"/>
                <a:gd name="connsiteX31" fmla="*/ 141542 w 314134"/>
                <a:gd name="connsiteY31" fmla="*/ 38386 h 688562"/>
                <a:gd name="connsiteX32" fmla="*/ 138875 w 314134"/>
                <a:gd name="connsiteY32" fmla="*/ 59627 h 688562"/>
                <a:gd name="connsiteX33" fmla="*/ 145352 w 314134"/>
                <a:gd name="connsiteY33" fmla="*/ 77724 h 688562"/>
                <a:gd name="connsiteX34" fmla="*/ 146971 w 314134"/>
                <a:gd name="connsiteY34" fmla="*/ 99536 h 688562"/>
                <a:gd name="connsiteX35" fmla="*/ 149733 w 314134"/>
                <a:gd name="connsiteY35" fmla="*/ 112871 h 688562"/>
                <a:gd name="connsiteX36" fmla="*/ 151352 w 314134"/>
                <a:gd name="connsiteY36" fmla="*/ 134684 h 688562"/>
                <a:gd name="connsiteX37" fmla="*/ 133731 w 314134"/>
                <a:gd name="connsiteY37" fmla="*/ 136779 h 688562"/>
                <a:gd name="connsiteX38" fmla="*/ 135922 w 314134"/>
                <a:gd name="connsiteY38" fmla="*/ 154400 h 688562"/>
                <a:gd name="connsiteX39" fmla="*/ 120967 w 314134"/>
                <a:gd name="connsiteY39" fmla="*/ 169831 h 688562"/>
                <a:gd name="connsiteX40" fmla="*/ 98488 w 314134"/>
                <a:gd name="connsiteY40" fmla="*/ 175641 h 688562"/>
                <a:gd name="connsiteX41" fmla="*/ 96393 w 314134"/>
                <a:gd name="connsiteY41" fmla="*/ 192691 h 688562"/>
                <a:gd name="connsiteX42" fmla="*/ 81439 w 314134"/>
                <a:gd name="connsiteY42" fmla="*/ 208121 h 688562"/>
                <a:gd name="connsiteX43" fmla="*/ 71342 w 314134"/>
                <a:gd name="connsiteY43" fmla="*/ 219837 h 688562"/>
                <a:gd name="connsiteX44" fmla="*/ 60198 w 314134"/>
                <a:gd name="connsiteY44" fmla="*/ 240125 h 688562"/>
                <a:gd name="connsiteX45" fmla="*/ 58007 w 314134"/>
                <a:gd name="connsiteY45" fmla="*/ 257175 h 688562"/>
                <a:gd name="connsiteX46" fmla="*/ 43625 w 314134"/>
                <a:gd name="connsiteY46" fmla="*/ 268319 h 688562"/>
                <a:gd name="connsiteX47" fmla="*/ 32957 w 314134"/>
                <a:gd name="connsiteY47" fmla="*/ 284321 h 688562"/>
                <a:gd name="connsiteX48" fmla="*/ 18574 w 314134"/>
                <a:gd name="connsiteY48" fmla="*/ 295466 h 688562"/>
                <a:gd name="connsiteX49" fmla="*/ 14002 w 314134"/>
                <a:gd name="connsiteY49" fmla="*/ 403003 h 688562"/>
                <a:gd name="connsiteX50" fmla="*/ 8763 w 314134"/>
                <a:gd name="connsiteY50" fmla="*/ 445580 h 688562"/>
                <a:gd name="connsiteX51" fmla="*/ 5144 w 314134"/>
                <a:gd name="connsiteY51" fmla="*/ 509969 h 688562"/>
                <a:gd name="connsiteX52" fmla="*/ 0 w 314134"/>
                <a:gd name="connsiteY52" fmla="*/ 587121 h 688562"/>
                <a:gd name="connsiteX53" fmla="*/ 0 w 314134"/>
                <a:gd name="connsiteY53" fmla="*/ 621697 h 688562"/>
                <a:gd name="connsiteX54" fmla="*/ 41243 w 314134"/>
                <a:gd name="connsiteY54" fmla="*/ 639794 h 688562"/>
                <a:gd name="connsiteX55" fmla="*/ 131636 w 314134"/>
                <a:gd name="connsiteY55" fmla="*/ 646557 h 688562"/>
                <a:gd name="connsiteX56" fmla="*/ 153543 w 314134"/>
                <a:gd name="connsiteY56" fmla="*/ 644938 h 688562"/>
                <a:gd name="connsiteX57" fmla="*/ 174879 w 314134"/>
                <a:gd name="connsiteY57" fmla="*/ 647605 h 688562"/>
                <a:gd name="connsiteX58" fmla="*/ 186119 w 314134"/>
                <a:gd name="connsiteY58" fmla="*/ 661988 h 688562"/>
                <a:gd name="connsiteX59" fmla="*/ 187262 w 314134"/>
                <a:gd name="connsiteY59" fmla="*/ 687991 h 688562"/>
                <a:gd name="connsiteX60" fmla="*/ 191548 w 314134"/>
                <a:gd name="connsiteY60" fmla="*/ 688562 h 688562"/>
                <a:gd name="connsiteX61" fmla="*/ 191548 w 314134"/>
                <a:gd name="connsiteY61" fmla="*/ 688562 h 688562"/>
                <a:gd name="connsiteX62" fmla="*/ 191548 w 314134"/>
                <a:gd name="connsiteY62" fmla="*/ 688562 h 68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14134" h="688562">
                  <a:moveTo>
                    <a:pt x="191548" y="688562"/>
                  </a:moveTo>
                  <a:lnTo>
                    <a:pt x="209741" y="682181"/>
                  </a:lnTo>
                  <a:lnTo>
                    <a:pt x="243935" y="686372"/>
                  </a:lnTo>
                  <a:lnTo>
                    <a:pt x="247079" y="660845"/>
                  </a:lnTo>
                  <a:lnTo>
                    <a:pt x="272701" y="629412"/>
                  </a:lnTo>
                  <a:lnTo>
                    <a:pt x="288036" y="575120"/>
                  </a:lnTo>
                  <a:lnTo>
                    <a:pt x="291179" y="549593"/>
                  </a:lnTo>
                  <a:lnTo>
                    <a:pt x="289084" y="531971"/>
                  </a:lnTo>
                  <a:lnTo>
                    <a:pt x="245174" y="535210"/>
                  </a:lnTo>
                  <a:lnTo>
                    <a:pt x="220123" y="527876"/>
                  </a:lnTo>
                  <a:lnTo>
                    <a:pt x="201359" y="503873"/>
                  </a:lnTo>
                  <a:lnTo>
                    <a:pt x="200216" y="477869"/>
                  </a:lnTo>
                  <a:lnTo>
                    <a:pt x="219361" y="462915"/>
                  </a:lnTo>
                  <a:lnTo>
                    <a:pt x="224695" y="420338"/>
                  </a:lnTo>
                  <a:lnTo>
                    <a:pt x="241173" y="392144"/>
                  </a:lnTo>
                  <a:lnTo>
                    <a:pt x="266795" y="360712"/>
                  </a:lnTo>
                  <a:lnTo>
                    <a:pt x="277463" y="344710"/>
                  </a:lnTo>
                  <a:lnTo>
                    <a:pt x="288036" y="328708"/>
                  </a:lnTo>
                  <a:lnTo>
                    <a:pt x="308324" y="305276"/>
                  </a:lnTo>
                  <a:lnTo>
                    <a:pt x="314135" y="258509"/>
                  </a:lnTo>
                  <a:lnTo>
                    <a:pt x="300704" y="226600"/>
                  </a:lnTo>
                  <a:lnTo>
                    <a:pt x="294227" y="208502"/>
                  </a:lnTo>
                  <a:lnTo>
                    <a:pt x="280797" y="176594"/>
                  </a:lnTo>
                  <a:lnTo>
                    <a:pt x="283940" y="151067"/>
                  </a:lnTo>
                  <a:lnTo>
                    <a:pt x="291370" y="126016"/>
                  </a:lnTo>
                  <a:lnTo>
                    <a:pt x="290227" y="99917"/>
                  </a:lnTo>
                  <a:lnTo>
                    <a:pt x="281654" y="64294"/>
                  </a:lnTo>
                  <a:lnTo>
                    <a:pt x="270891" y="45720"/>
                  </a:lnTo>
                  <a:lnTo>
                    <a:pt x="257461" y="13811"/>
                  </a:lnTo>
                  <a:lnTo>
                    <a:pt x="146209" y="0"/>
                  </a:lnTo>
                  <a:lnTo>
                    <a:pt x="147923" y="21812"/>
                  </a:lnTo>
                  <a:lnTo>
                    <a:pt x="141542" y="38386"/>
                  </a:lnTo>
                  <a:lnTo>
                    <a:pt x="138875" y="59627"/>
                  </a:lnTo>
                  <a:lnTo>
                    <a:pt x="145352" y="77724"/>
                  </a:lnTo>
                  <a:lnTo>
                    <a:pt x="146971" y="99536"/>
                  </a:lnTo>
                  <a:lnTo>
                    <a:pt x="149733" y="112871"/>
                  </a:lnTo>
                  <a:lnTo>
                    <a:pt x="151352" y="134684"/>
                  </a:lnTo>
                  <a:lnTo>
                    <a:pt x="133731" y="136779"/>
                  </a:lnTo>
                  <a:lnTo>
                    <a:pt x="135922" y="154400"/>
                  </a:lnTo>
                  <a:lnTo>
                    <a:pt x="120967" y="169831"/>
                  </a:lnTo>
                  <a:lnTo>
                    <a:pt x="98488" y="175641"/>
                  </a:lnTo>
                  <a:lnTo>
                    <a:pt x="96393" y="192691"/>
                  </a:lnTo>
                  <a:lnTo>
                    <a:pt x="81439" y="208121"/>
                  </a:lnTo>
                  <a:lnTo>
                    <a:pt x="71342" y="219837"/>
                  </a:lnTo>
                  <a:lnTo>
                    <a:pt x="60198" y="240125"/>
                  </a:lnTo>
                  <a:lnTo>
                    <a:pt x="58007" y="257175"/>
                  </a:lnTo>
                  <a:lnTo>
                    <a:pt x="43625" y="268319"/>
                  </a:lnTo>
                  <a:lnTo>
                    <a:pt x="32957" y="284321"/>
                  </a:lnTo>
                  <a:lnTo>
                    <a:pt x="18574" y="295466"/>
                  </a:lnTo>
                  <a:lnTo>
                    <a:pt x="14002" y="403003"/>
                  </a:lnTo>
                  <a:lnTo>
                    <a:pt x="8763" y="445580"/>
                  </a:lnTo>
                  <a:lnTo>
                    <a:pt x="5144" y="509969"/>
                  </a:lnTo>
                  <a:lnTo>
                    <a:pt x="0" y="587121"/>
                  </a:lnTo>
                  <a:lnTo>
                    <a:pt x="0" y="621697"/>
                  </a:lnTo>
                  <a:lnTo>
                    <a:pt x="41243" y="639794"/>
                  </a:lnTo>
                  <a:lnTo>
                    <a:pt x="131636" y="646557"/>
                  </a:lnTo>
                  <a:lnTo>
                    <a:pt x="153543" y="644938"/>
                  </a:lnTo>
                  <a:lnTo>
                    <a:pt x="174879" y="647605"/>
                  </a:lnTo>
                  <a:lnTo>
                    <a:pt x="186119" y="661988"/>
                  </a:lnTo>
                  <a:lnTo>
                    <a:pt x="187262" y="687991"/>
                  </a:lnTo>
                  <a:lnTo>
                    <a:pt x="191548" y="688562"/>
                  </a:lnTo>
                  <a:lnTo>
                    <a:pt x="191548" y="688562"/>
                  </a:lnTo>
                  <a:lnTo>
                    <a:pt x="191548" y="6885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E6C96502-6BD0-E1D4-83CC-DA272A87ACD7}"/>
                </a:ext>
              </a:extLst>
            </p:cNvPr>
            <p:cNvSpPr/>
            <p:nvPr/>
          </p:nvSpPr>
          <p:spPr>
            <a:xfrm>
              <a:off x="1181411" y="412746"/>
              <a:ext cx="627800" cy="869842"/>
            </a:xfrm>
            <a:custGeom>
              <a:avLst/>
              <a:gdLst>
                <a:gd name="connsiteX0" fmla="*/ 232981 w 372808"/>
                <a:gd name="connsiteY0" fmla="*/ 516541 h 516540"/>
                <a:gd name="connsiteX1" fmla="*/ 239268 w 372808"/>
                <a:gd name="connsiteY1" fmla="*/ 465582 h 516540"/>
                <a:gd name="connsiteX2" fmla="*/ 265843 w 372808"/>
                <a:gd name="connsiteY2" fmla="*/ 425767 h 516540"/>
                <a:gd name="connsiteX3" fmla="*/ 280702 w 372808"/>
                <a:gd name="connsiteY3" fmla="*/ 410337 h 516540"/>
                <a:gd name="connsiteX4" fmla="*/ 286512 w 372808"/>
                <a:gd name="connsiteY4" fmla="*/ 363569 h 516540"/>
                <a:gd name="connsiteX5" fmla="*/ 290131 w 372808"/>
                <a:gd name="connsiteY5" fmla="*/ 333851 h 516540"/>
                <a:gd name="connsiteX6" fmla="*/ 297561 w 372808"/>
                <a:gd name="connsiteY6" fmla="*/ 308896 h 516540"/>
                <a:gd name="connsiteX7" fmla="*/ 295370 w 372808"/>
                <a:gd name="connsiteY7" fmla="*/ 291370 h 516540"/>
                <a:gd name="connsiteX8" fmla="*/ 308134 w 372808"/>
                <a:gd name="connsiteY8" fmla="*/ 258413 h 516540"/>
                <a:gd name="connsiteX9" fmla="*/ 325088 w 372808"/>
                <a:gd name="connsiteY9" fmla="*/ 226028 h 516540"/>
                <a:gd name="connsiteX10" fmla="*/ 345853 w 372808"/>
                <a:gd name="connsiteY10" fmla="*/ 198406 h 516540"/>
                <a:gd name="connsiteX11" fmla="*/ 362807 w 372808"/>
                <a:gd name="connsiteY11" fmla="*/ 165925 h 516540"/>
                <a:gd name="connsiteX12" fmla="*/ 370237 w 372808"/>
                <a:gd name="connsiteY12" fmla="*/ 140970 h 516540"/>
                <a:gd name="connsiteX13" fmla="*/ 372808 w 372808"/>
                <a:gd name="connsiteY13" fmla="*/ 119729 h 516540"/>
                <a:gd name="connsiteX14" fmla="*/ 370713 w 372808"/>
                <a:gd name="connsiteY14" fmla="*/ 102203 h 516540"/>
                <a:gd name="connsiteX15" fmla="*/ 354139 w 372808"/>
                <a:gd name="connsiteY15" fmla="*/ 95917 h 516540"/>
                <a:gd name="connsiteX16" fmla="*/ 336518 w 372808"/>
                <a:gd name="connsiteY16" fmla="*/ 98012 h 516540"/>
                <a:gd name="connsiteX17" fmla="*/ 318421 w 372808"/>
                <a:gd name="connsiteY17" fmla="*/ 104394 h 516540"/>
                <a:gd name="connsiteX18" fmla="*/ 300895 w 372808"/>
                <a:gd name="connsiteY18" fmla="*/ 106585 h 516540"/>
                <a:gd name="connsiteX19" fmla="*/ 285940 w 372808"/>
                <a:gd name="connsiteY19" fmla="*/ 87440 h 516540"/>
                <a:gd name="connsiteX20" fmla="*/ 265652 w 372808"/>
                <a:gd name="connsiteY20" fmla="*/ 76295 h 516540"/>
                <a:gd name="connsiteX21" fmla="*/ 194691 w 372808"/>
                <a:gd name="connsiteY21" fmla="*/ 20098 h 516540"/>
                <a:gd name="connsiteX22" fmla="*/ 171164 w 372808"/>
                <a:gd name="connsiteY22" fmla="*/ 0 h 516540"/>
                <a:gd name="connsiteX23" fmla="*/ 139255 w 372808"/>
                <a:gd name="connsiteY23" fmla="*/ 13335 h 516540"/>
                <a:gd name="connsiteX24" fmla="*/ 136684 w 372808"/>
                <a:gd name="connsiteY24" fmla="*/ 34576 h 516540"/>
                <a:gd name="connsiteX25" fmla="*/ 126016 w 372808"/>
                <a:gd name="connsiteY25" fmla="*/ 50482 h 516540"/>
                <a:gd name="connsiteX26" fmla="*/ 123825 w 372808"/>
                <a:gd name="connsiteY26" fmla="*/ 32956 h 516540"/>
                <a:gd name="connsiteX27" fmla="*/ 109538 w 372808"/>
                <a:gd name="connsiteY27" fmla="*/ 44101 h 516540"/>
                <a:gd name="connsiteX28" fmla="*/ 95155 w 372808"/>
                <a:gd name="connsiteY28" fmla="*/ 55245 h 516540"/>
                <a:gd name="connsiteX29" fmla="*/ 76009 w 372808"/>
                <a:gd name="connsiteY29" fmla="*/ 70199 h 516540"/>
                <a:gd name="connsiteX30" fmla="*/ 53054 w 372808"/>
                <a:gd name="connsiteY30" fmla="*/ 80296 h 516540"/>
                <a:gd name="connsiteX31" fmla="*/ 38767 w 372808"/>
                <a:gd name="connsiteY31" fmla="*/ 91440 h 516540"/>
                <a:gd name="connsiteX32" fmla="*/ 32385 w 372808"/>
                <a:gd name="connsiteY32" fmla="*/ 107918 h 516540"/>
                <a:gd name="connsiteX33" fmla="*/ 18002 w 372808"/>
                <a:gd name="connsiteY33" fmla="*/ 119063 h 516540"/>
                <a:gd name="connsiteX34" fmla="*/ 0 w 372808"/>
                <a:gd name="connsiteY34" fmla="*/ 160020 h 516540"/>
                <a:gd name="connsiteX35" fmla="*/ 21241 w 372808"/>
                <a:gd name="connsiteY35" fmla="*/ 162592 h 516540"/>
                <a:gd name="connsiteX36" fmla="*/ 43148 w 372808"/>
                <a:gd name="connsiteY36" fmla="*/ 161068 h 516540"/>
                <a:gd name="connsiteX37" fmla="*/ 64484 w 372808"/>
                <a:gd name="connsiteY37" fmla="*/ 163640 h 516540"/>
                <a:gd name="connsiteX38" fmla="*/ 80963 w 372808"/>
                <a:gd name="connsiteY38" fmla="*/ 170021 h 516540"/>
                <a:gd name="connsiteX39" fmla="*/ 110776 w 372808"/>
                <a:gd name="connsiteY39" fmla="*/ 173736 h 516540"/>
                <a:gd name="connsiteX40" fmla="*/ 131064 w 372808"/>
                <a:gd name="connsiteY40" fmla="*/ 184785 h 516540"/>
                <a:gd name="connsiteX41" fmla="*/ 128968 w 372808"/>
                <a:gd name="connsiteY41" fmla="*/ 201835 h 516540"/>
                <a:gd name="connsiteX42" fmla="*/ 126873 w 372808"/>
                <a:gd name="connsiteY42" fmla="*/ 218789 h 516540"/>
                <a:gd name="connsiteX43" fmla="*/ 111442 w 372808"/>
                <a:gd name="connsiteY43" fmla="*/ 238506 h 516540"/>
                <a:gd name="connsiteX44" fmla="*/ 97631 w 372808"/>
                <a:gd name="connsiteY44" fmla="*/ 245364 h 516540"/>
                <a:gd name="connsiteX45" fmla="*/ 113633 w 372808"/>
                <a:gd name="connsiteY45" fmla="*/ 256032 h 516540"/>
                <a:gd name="connsiteX46" fmla="*/ 119539 w 372808"/>
                <a:gd name="connsiteY46" fmla="*/ 278321 h 516540"/>
                <a:gd name="connsiteX47" fmla="*/ 96107 w 372808"/>
                <a:gd name="connsiteY47" fmla="*/ 292608 h 516540"/>
                <a:gd name="connsiteX48" fmla="*/ 107347 w 372808"/>
                <a:gd name="connsiteY48" fmla="*/ 306991 h 516540"/>
                <a:gd name="connsiteX49" fmla="*/ 113824 w 372808"/>
                <a:gd name="connsiteY49" fmla="*/ 324993 h 516540"/>
                <a:gd name="connsiteX50" fmla="*/ 128778 w 372808"/>
                <a:gd name="connsiteY50" fmla="*/ 344138 h 516540"/>
                <a:gd name="connsiteX51" fmla="*/ 114395 w 372808"/>
                <a:gd name="connsiteY51" fmla="*/ 355283 h 516540"/>
                <a:gd name="connsiteX52" fmla="*/ 112300 w 372808"/>
                <a:gd name="connsiteY52" fmla="*/ 372237 h 516540"/>
                <a:gd name="connsiteX53" fmla="*/ 107537 w 372808"/>
                <a:gd name="connsiteY53" fmla="*/ 410528 h 516540"/>
                <a:gd name="connsiteX54" fmla="*/ 105537 w 372808"/>
                <a:gd name="connsiteY54" fmla="*/ 462058 h 516540"/>
                <a:gd name="connsiteX55" fmla="*/ 99155 w 372808"/>
                <a:gd name="connsiteY55" fmla="*/ 478536 h 516540"/>
                <a:gd name="connsiteX56" fmla="*/ 96012 w 372808"/>
                <a:gd name="connsiteY56" fmla="*/ 503968 h 516540"/>
                <a:gd name="connsiteX57" fmla="*/ 134874 w 372808"/>
                <a:gd name="connsiteY57" fmla="*/ 504444 h 516540"/>
                <a:gd name="connsiteX58" fmla="*/ 177546 w 372808"/>
                <a:gd name="connsiteY58" fmla="*/ 509778 h 516540"/>
                <a:gd name="connsiteX59" fmla="*/ 207359 w 372808"/>
                <a:gd name="connsiteY59" fmla="*/ 513398 h 516540"/>
                <a:gd name="connsiteX60" fmla="*/ 229267 w 372808"/>
                <a:gd name="connsiteY60" fmla="*/ 511778 h 516540"/>
                <a:gd name="connsiteX61" fmla="*/ 232981 w 372808"/>
                <a:gd name="connsiteY61" fmla="*/ 516541 h 516540"/>
                <a:gd name="connsiteX62" fmla="*/ 232981 w 372808"/>
                <a:gd name="connsiteY62" fmla="*/ 516541 h 516540"/>
                <a:gd name="connsiteX63" fmla="*/ 232981 w 372808"/>
                <a:gd name="connsiteY63" fmla="*/ 516541 h 51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72808" h="516540">
                  <a:moveTo>
                    <a:pt x="232981" y="516541"/>
                  </a:moveTo>
                  <a:lnTo>
                    <a:pt x="239268" y="465582"/>
                  </a:lnTo>
                  <a:lnTo>
                    <a:pt x="265843" y="425767"/>
                  </a:lnTo>
                  <a:lnTo>
                    <a:pt x="280702" y="410337"/>
                  </a:lnTo>
                  <a:lnTo>
                    <a:pt x="286512" y="363569"/>
                  </a:lnTo>
                  <a:lnTo>
                    <a:pt x="290131" y="333851"/>
                  </a:lnTo>
                  <a:lnTo>
                    <a:pt x="297561" y="308896"/>
                  </a:lnTo>
                  <a:lnTo>
                    <a:pt x="295370" y="291370"/>
                  </a:lnTo>
                  <a:lnTo>
                    <a:pt x="308134" y="258413"/>
                  </a:lnTo>
                  <a:lnTo>
                    <a:pt x="325088" y="226028"/>
                  </a:lnTo>
                  <a:lnTo>
                    <a:pt x="345853" y="198406"/>
                  </a:lnTo>
                  <a:lnTo>
                    <a:pt x="362807" y="165925"/>
                  </a:lnTo>
                  <a:lnTo>
                    <a:pt x="370237" y="140970"/>
                  </a:lnTo>
                  <a:lnTo>
                    <a:pt x="372808" y="119729"/>
                  </a:lnTo>
                  <a:lnTo>
                    <a:pt x="370713" y="102203"/>
                  </a:lnTo>
                  <a:lnTo>
                    <a:pt x="354139" y="95917"/>
                  </a:lnTo>
                  <a:lnTo>
                    <a:pt x="336518" y="98012"/>
                  </a:lnTo>
                  <a:lnTo>
                    <a:pt x="318421" y="104394"/>
                  </a:lnTo>
                  <a:lnTo>
                    <a:pt x="300895" y="106585"/>
                  </a:lnTo>
                  <a:lnTo>
                    <a:pt x="285940" y="87440"/>
                  </a:lnTo>
                  <a:lnTo>
                    <a:pt x="265652" y="76295"/>
                  </a:lnTo>
                  <a:lnTo>
                    <a:pt x="194691" y="20098"/>
                  </a:lnTo>
                  <a:lnTo>
                    <a:pt x="171164" y="0"/>
                  </a:lnTo>
                  <a:lnTo>
                    <a:pt x="139255" y="13335"/>
                  </a:lnTo>
                  <a:lnTo>
                    <a:pt x="136684" y="34576"/>
                  </a:lnTo>
                  <a:lnTo>
                    <a:pt x="126016" y="50482"/>
                  </a:lnTo>
                  <a:lnTo>
                    <a:pt x="123825" y="32956"/>
                  </a:lnTo>
                  <a:lnTo>
                    <a:pt x="109538" y="44101"/>
                  </a:lnTo>
                  <a:lnTo>
                    <a:pt x="95155" y="55245"/>
                  </a:lnTo>
                  <a:lnTo>
                    <a:pt x="76009" y="70199"/>
                  </a:lnTo>
                  <a:lnTo>
                    <a:pt x="53054" y="80296"/>
                  </a:lnTo>
                  <a:lnTo>
                    <a:pt x="38767" y="91440"/>
                  </a:lnTo>
                  <a:lnTo>
                    <a:pt x="32385" y="107918"/>
                  </a:lnTo>
                  <a:lnTo>
                    <a:pt x="18002" y="119063"/>
                  </a:lnTo>
                  <a:lnTo>
                    <a:pt x="0" y="160020"/>
                  </a:lnTo>
                  <a:lnTo>
                    <a:pt x="21241" y="162592"/>
                  </a:lnTo>
                  <a:lnTo>
                    <a:pt x="43148" y="161068"/>
                  </a:lnTo>
                  <a:lnTo>
                    <a:pt x="64484" y="163640"/>
                  </a:lnTo>
                  <a:lnTo>
                    <a:pt x="80963" y="170021"/>
                  </a:lnTo>
                  <a:lnTo>
                    <a:pt x="110776" y="173736"/>
                  </a:lnTo>
                  <a:lnTo>
                    <a:pt x="131064" y="184785"/>
                  </a:lnTo>
                  <a:lnTo>
                    <a:pt x="128968" y="201835"/>
                  </a:lnTo>
                  <a:lnTo>
                    <a:pt x="126873" y="218789"/>
                  </a:lnTo>
                  <a:lnTo>
                    <a:pt x="111442" y="238506"/>
                  </a:lnTo>
                  <a:lnTo>
                    <a:pt x="97631" y="245364"/>
                  </a:lnTo>
                  <a:lnTo>
                    <a:pt x="113633" y="256032"/>
                  </a:lnTo>
                  <a:lnTo>
                    <a:pt x="119539" y="278321"/>
                  </a:lnTo>
                  <a:lnTo>
                    <a:pt x="96107" y="292608"/>
                  </a:lnTo>
                  <a:lnTo>
                    <a:pt x="107347" y="306991"/>
                  </a:lnTo>
                  <a:lnTo>
                    <a:pt x="113824" y="324993"/>
                  </a:lnTo>
                  <a:lnTo>
                    <a:pt x="128778" y="344138"/>
                  </a:lnTo>
                  <a:lnTo>
                    <a:pt x="114395" y="355283"/>
                  </a:lnTo>
                  <a:lnTo>
                    <a:pt x="112300" y="372237"/>
                  </a:lnTo>
                  <a:lnTo>
                    <a:pt x="107537" y="410528"/>
                  </a:lnTo>
                  <a:lnTo>
                    <a:pt x="105537" y="462058"/>
                  </a:lnTo>
                  <a:lnTo>
                    <a:pt x="99155" y="478536"/>
                  </a:lnTo>
                  <a:lnTo>
                    <a:pt x="96012" y="503968"/>
                  </a:lnTo>
                  <a:lnTo>
                    <a:pt x="134874" y="504444"/>
                  </a:lnTo>
                  <a:lnTo>
                    <a:pt x="177546" y="509778"/>
                  </a:lnTo>
                  <a:lnTo>
                    <a:pt x="207359" y="513398"/>
                  </a:lnTo>
                  <a:lnTo>
                    <a:pt x="229267" y="511778"/>
                  </a:lnTo>
                  <a:lnTo>
                    <a:pt x="232981" y="516541"/>
                  </a:lnTo>
                  <a:lnTo>
                    <a:pt x="232981" y="516541"/>
                  </a:lnTo>
                  <a:lnTo>
                    <a:pt x="232981" y="516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69AB477C-99A8-A531-9DC1-E39E1AE66816}"/>
                </a:ext>
              </a:extLst>
            </p:cNvPr>
            <p:cNvSpPr/>
            <p:nvPr/>
          </p:nvSpPr>
          <p:spPr>
            <a:xfrm>
              <a:off x="1567330" y="529034"/>
              <a:ext cx="891656" cy="929670"/>
            </a:xfrm>
            <a:custGeom>
              <a:avLst/>
              <a:gdLst>
                <a:gd name="connsiteX0" fmla="*/ 422910 w 529494"/>
                <a:gd name="connsiteY0" fmla="*/ 552069 h 552068"/>
                <a:gd name="connsiteX1" fmla="*/ 434054 w 529494"/>
                <a:gd name="connsiteY1" fmla="*/ 531781 h 552068"/>
                <a:gd name="connsiteX2" fmla="*/ 427577 w 529494"/>
                <a:gd name="connsiteY2" fmla="*/ 513683 h 552068"/>
                <a:gd name="connsiteX3" fmla="*/ 438245 w 529494"/>
                <a:gd name="connsiteY3" fmla="*/ 497586 h 552068"/>
                <a:gd name="connsiteX4" fmla="*/ 448818 w 529494"/>
                <a:gd name="connsiteY4" fmla="*/ 481584 h 552068"/>
                <a:gd name="connsiteX5" fmla="*/ 471678 w 529494"/>
                <a:gd name="connsiteY5" fmla="*/ 471392 h 552068"/>
                <a:gd name="connsiteX6" fmla="*/ 474345 w 529494"/>
                <a:gd name="connsiteY6" fmla="*/ 450056 h 552068"/>
                <a:gd name="connsiteX7" fmla="*/ 476440 w 529494"/>
                <a:gd name="connsiteY7" fmla="*/ 433007 h 552068"/>
                <a:gd name="connsiteX8" fmla="*/ 493966 w 529494"/>
                <a:gd name="connsiteY8" fmla="*/ 430816 h 552068"/>
                <a:gd name="connsiteX9" fmla="*/ 492823 w 529494"/>
                <a:gd name="connsiteY9" fmla="*/ 404622 h 552068"/>
                <a:gd name="connsiteX10" fmla="*/ 513016 w 529494"/>
                <a:gd name="connsiteY10" fmla="*/ 415861 h 552068"/>
                <a:gd name="connsiteX11" fmla="*/ 510445 w 529494"/>
                <a:gd name="connsiteY11" fmla="*/ 437198 h 552068"/>
                <a:gd name="connsiteX12" fmla="*/ 521017 w 529494"/>
                <a:gd name="connsiteY12" fmla="*/ 421100 h 552068"/>
                <a:gd name="connsiteX13" fmla="*/ 529495 w 529494"/>
                <a:gd name="connsiteY13" fmla="*/ 387477 h 552068"/>
                <a:gd name="connsiteX14" fmla="*/ 505015 w 529494"/>
                <a:gd name="connsiteY14" fmla="*/ 375857 h 552068"/>
                <a:gd name="connsiteX15" fmla="*/ 516160 w 529494"/>
                <a:gd name="connsiteY15" fmla="*/ 355473 h 552068"/>
                <a:gd name="connsiteX16" fmla="*/ 514064 w 529494"/>
                <a:gd name="connsiteY16" fmla="*/ 337947 h 552068"/>
                <a:gd name="connsiteX17" fmla="*/ 496538 w 529494"/>
                <a:gd name="connsiteY17" fmla="*/ 340042 h 552068"/>
                <a:gd name="connsiteX18" fmla="*/ 476250 w 529494"/>
                <a:gd name="connsiteY18" fmla="*/ 294227 h 552068"/>
                <a:gd name="connsiteX19" fmla="*/ 467201 w 529494"/>
                <a:gd name="connsiteY19" fmla="*/ 262795 h 552068"/>
                <a:gd name="connsiteX20" fmla="*/ 456057 w 529494"/>
                <a:gd name="connsiteY20" fmla="*/ 213646 h 552068"/>
                <a:gd name="connsiteX21" fmla="*/ 439579 w 529494"/>
                <a:gd name="connsiteY21" fmla="*/ 207359 h 552068"/>
                <a:gd name="connsiteX22" fmla="*/ 411385 w 529494"/>
                <a:gd name="connsiteY22" fmla="*/ 190881 h 552068"/>
                <a:gd name="connsiteX23" fmla="*/ 409194 w 529494"/>
                <a:gd name="connsiteY23" fmla="*/ 173260 h 552068"/>
                <a:gd name="connsiteX24" fmla="*/ 407670 w 529494"/>
                <a:gd name="connsiteY24" fmla="*/ 151352 h 552068"/>
                <a:gd name="connsiteX25" fmla="*/ 383667 w 529494"/>
                <a:gd name="connsiteY25" fmla="*/ 135350 h 552068"/>
                <a:gd name="connsiteX26" fmla="*/ 377285 w 529494"/>
                <a:gd name="connsiteY26" fmla="*/ 117253 h 552068"/>
                <a:gd name="connsiteX27" fmla="*/ 357092 w 529494"/>
                <a:gd name="connsiteY27" fmla="*/ 106108 h 552068"/>
                <a:gd name="connsiteX28" fmla="*/ 345948 w 529494"/>
                <a:gd name="connsiteY28" fmla="*/ 91726 h 552068"/>
                <a:gd name="connsiteX29" fmla="*/ 330517 w 529494"/>
                <a:gd name="connsiteY29" fmla="*/ 76771 h 552068"/>
                <a:gd name="connsiteX30" fmla="*/ 328898 w 529494"/>
                <a:gd name="connsiteY30" fmla="*/ 54959 h 552068"/>
                <a:gd name="connsiteX31" fmla="*/ 326803 w 529494"/>
                <a:gd name="connsiteY31" fmla="*/ 37338 h 552068"/>
                <a:gd name="connsiteX32" fmla="*/ 316135 w 529494"/>
                <a:gd name="connsiteY32" fmla="*/ 18669 h 552068"/>
                <a:gd name="connsiteX33" fmla="*/ 305467 w 529494"/>
                <a:gd name="connsiteY33" fmla="*/ 0 h 552068"/>
                <a:gd name="connsiteX34" fmla="*/ 291179 w 529494"/>
                <a:gd name="connsiteY34" fmla="*/ 11240 h 552068"/>
                <a:gd name="connsiteX35" fmla="*/ 273082 w 529494"/>
                <a:gd name="connsiteY35" fmla="*/ 17717 h 552068"/>
                <a:gd name="connsiteX36" fmla="*/ 262033 w 529494"/>
                <a:gd name="connsiteY36" fmla="*/ 38005 h 552068"/>
                <a:gd name="connsiteX37" fmla="*/ 268414 w 529494"/>
                <a:gd name="connsiteY37" fmla="*/ 56102 h 552068"/>
                <a:gd name="connsiteX38" fmla="*/ 250317 w 529494"/>
                <a:gd name="connsiteY38" fmla="*/ 62579 h 552068"/>
                <a:gd name="connsiteX39" fmla="*/ 228029 w 529494"/>
                <a:gd name="connsiteY39" fmla="*/ 68485 h 552068"/>
                <a:gd name="connsiteX40" fmla="*/ 208883 w 529494"/>
                <a:gd name="connsiteY40" fmla="*/ 48768 h 552068"/>
                <a:gd name="connsiteX41" fmla="*/ 202501 w 529494"/>
                <a:gd name="connsiteY41" fmla="*/ 30671 h 552068"/>
                <a:gd name="connsiteX42" fmla="*/ 184404 w 529494"/>
                <a:gd name="connsiteY42" fmla="*/ 37052 h 552068"/>
                <a:gd name="connsiteX43" fmla="*/ 169069 w 529494"/>
                <a:gd name="connsiteY43" fmla="*/ 22193 h 552068"/>
                <a:gd name="connsiteX44" fmla="*/ 148304 w 529494"/>
                <a:gd name="connsiteY44" fmla="*/ 15335 h 552068"/>
                <a:gd name="connsiteX45" fmla="*/ 141446 w 529494"/>
                <a:gd name="connsiteY45" fmla="*/ 36100 h 552068"/>
                <a:gd name="connsiteX46" fmla="*/ 135064 w 529494"/>
                <a:gd name="connsiteY46" fmla="*/ 87344 h 552068"/>
                <a:gd name="connsiteX47" fmla="*/ 105918 w 529494"/>
                <a:gd name="connsiteY47" fmla="*/ 148780 h 552068"/>
                <a:gd name="connsiteX48" fmla="*/ 79438 w 529494"/>
                <a:gd name="connsiteY48" fmla="*/ 188881 h 552068"/>
                <a:gd name="connsiteX49" fmla="*/ 66675 w 529494"/>
                <a:gd name="connsiteY49" fmla="*/ 222028 h 552068"/>
                <a:gd name="connsiteX50" fmla="*/ 64579 w 529494"/>
                <a:gd name="connsiteY50" fmla="*/ 239077 h 552068"/>
                <a:gd name="connsiteX51" fmla="*/ 61436 w 529494"/>
                <a:gd name="connsiteY51" fmla="*/ 264700 h 552068"/>
                <a:gd name="connsiteX52" fmla="*/ 51911 w 529494"/>
                <a:gd name="connsiteY52" fmla="*/ 341567 h 552068"/>
                <a:gd name="connsiteX53" fmla="*/ 12192 w 529494"/>
                <a:gd name="connsiteY53" fmla="*/ 384334 h 552068"/>
                <a:gd name="connsiteX54" fmla="*/ 4286 w 529494"/>
                <a:gd name="connsiteY54" fmla="*/ 448437 h 552068"/>
                <a:gd name="connsiteX55" fmla="*/ 0 w 529494"/>
                <a:gd name="connsiteY55" fmla="*/ 482536 h 552068"/>
                <a:gd name="connsiteX56" fmla="*/ 1619 w 529494"/>
                <a:gd name="connsiteY56" fmla="*/ 504444 h 552068"/>
                <a:gd name="connsiteX57" fmla="*/ 31909 w 529494"/>
                <a:gd name="connsiteY57" fmla="*/ 503873 h 552068"/>
                <a:gd name="connsiteX58" fmla="*/ 117920 w 529494"/>
                <a:gd name="connsiteY58" fmla="*/ 436436 h 552068"/>
                <a:gd name="connsiteX59" fmla="*/ 206121 w 529494"/>
                <a:gd name="connsiteY59" fmla="*/ 455962 h 552068"/>
                <a:gd name="connsiteX60" fmla="*/ 252793 w 529494"/>
                <a:gd name="connsiteY60" fmla="*/ 461772 h 552068"/>
                <a:gd name="connsiteX61" fmla="*/ 308610 w 529494"/>
                <a:gd name="connsiteY61" fmla="*/ 499015 h 552068"/>
                <a:gd name="connsiteX62" fmla="*/ 329851 w 529494"/>
                <a:gd name="connsiteY62" fmla="*/ 501586 h 552068"/>
                <a:gd name="connsiteX63" fmla="*/ 350044 w 529494"/>
                <a:gd name="connsiteY63" fmla="*/ 512731 h 552068"/>
                <a:gd name="connsiteX64" fmla="*/ 389954 w 529494"/>
                <a:gd name="connsiteY64" fmla="*/ 539401 h 552068"/>
                <a:gd name="connsiteX65" fmla="*/ 415480 w 529494"/>
                <a:gd name="connsiteY65" fmla="*/ 542544 h 552068"/>
                <a:gd name="connsiteX66" fmla="*/ 422910 w 529494"/>
                <a:gd name="connsiteY66" fmla="*/ 552069 h 552068"/>
                <a:gd name="connsiteX67" fmla="*/ 422910 w 529494"/>
                <a:gd name="connsiteY67" fmla="*/ 552069 h 552068"/>
                <a:gd name="connsiteX68" fmla="*/ 422910 w 529494"/>
                <a:gd name="connsiteY68" fmla="*/ 552069 h 55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29494" h="552068">
                  <a:moveTo>
                    <a:pt x="422910" y="552069"/>
                  </a:moveTo>
                  <a:lnTo>
                    <a:pt x="434054" y="531781"/>
                  </a:lnTo>
                  <a:lnTo>
                    <a:pt x="427577" y="513683"/>
                  </a:lnTo>
                  <a:lnTo>
                    <a:pt x="438245" y="497586"/>
                  </a:lnTo>
                  <a:lnTo>
                    <a:pt x="448818" y="481584"/>
                  </a:lnTo>
                  <a:lnTo>
                    <a:pt x="471678" y="471392"/>
                  </a:lnTo>
                  <a:lnTo>
                    <a:pt x="474345" y="450056"/>
                  </a:lnTo>
                  <a:lnTo>
                    <a:pt x="476440" y="433007"/>
                  </a:lnTo>
                  <a:lnTo>
                    <a:pt x="493966" y="430816"/>
                  </a:lnTo>
                  <a:lnTo>
                    <a:pt x="492823" y="404622"/>
                  </a:lnTo>
                  <a:lnTo>
                    <a:pt x="513016" y="415861"/>
                  </a:lnTo>
                  <a:lnTo>
                    <a:pt x="510445" y="437198"/>
                  </a:lnTo>
                  <a:lnTo>
                    <a:pt x="521017" y="421100"/>
                  </a:lnTo>
                  <a:lnTo>
                    <a:pt x="529495" y="387477"/>
                  </a:lnTo>
                  <a:lnTo>
                    <a:pt x="505015" y="375857"/>
                  </a:lnTo>
                  <a:lnTo>
                    <a:pt x="516160" y="355473"/>
                  </a:lnTo>
                  <a:lnTo>
                    <a:pt x="514064" y="337947"/>
                  </a:lnTo>
                  <a:lnTo>
                    <a:pt x="496538" y="340042"/>
                  </a:lnTo>
                  <a:lnTo>
                    <a:pt x="476250" y="294227"/>
                  </a:lnTo>
                  <a:lnTo>
                    <a:pt x="467201" y="262795"/>
                  </a:lnTo>
                  <a:lnTo>
                    <a:pt x="456057" y="213646"/>
                  </a:lnTo>
                  <a:lnTo>
                    <a:pt x="439579" y="207359"/>
                  </a:lnTo>
                  <a:lnTo>
                    <a:pt x="411385" y="190881"/>
                  </a:lnTo>
                  <a:lnTo>
                    <a:pt x="409194" y="173260"/>
                  </a:lnTo>
                  <a:lnTo>
                    <a:pt x="407670" y="151352"/>
                  </a:lnTo>
                  <a:lnTo>
                    <a:pt x="383667" y="135350"/>
                  </a:lnTo>
                  <a:lnTo>
                    <a:pt x="377285" y="117253"/>
                  </a:lnTo>
                  <a:lnTo>
                    <a:pt x="357092" y="106108"/>
                  </a:lnTo>
                  <a:lnTo>
                    <a:pt x="345948" y="91726"/>
                  </a:lnTo>
                  <a:lnTo>
                    <a:pt x="330517" y="76771"/>
                  </a:lnTo>
                  <a:lnTo>
                    <a:pt x="328898" y="54959"/>
                  </a:lnTo>
                  <a:lnTo>
                    <a:pt x="326803" y="37338"/>
                  </a:lnTo>
                  <a:lnTo>
                    <a:pt x="316135" y="18669"/>
                  </a:lnTo>
                  <a:lnTo>
                    <a:pt x="305467" y="0"/>
                  </a:lnTo>
                  <a:lnTo>
                    <a:pt x="291179" y="11240"/>
                  </a:lnTo>
                  <a:lnTo>
                    <a:pt x="273082" y="17717"/>
                  </a:lnTo>
                  <a:lnTo>
                    <a:pt x="262033" y="38005"/>
                  </a:lnTo>
                  <a:lnTo>
                    <a:pt x="268414" y="56102"/>
                  </a:lnTo>
                  <a:lnTo>
                    <a:pt x="250317" y="62579"/>
                  </a:lnTo>
                  <a:lnTo>
                    <a:pt x="228029" y="68485"/>
                  </a:lnTo>
                  <a:lnTo>
                    <a:pt x="208883" y="48768"/>
                  </a:lnTo>
                  <a:lnTo>
                    <a:pt x="202501" y="30671"/>
                  </a:lnTo>
                  <a:lnTo>
                    <a:pt x="184404" y="37052"/>
                  </a:lnTo>
                  <a:lnTo>
                    <a:pt x="169069" y="22193"/>
                  </a:lnTo>
                  <a:lnTo>
                    <a:pt x="148304" y="15335"/>
                  </a:lnTo>
                  <a:lnTo>
                    <a:pt x="141446" y="36100"/>
                  </a:lnTo>
                  <a:lnTo>
                    <a:pt x="135064" y="87344"/>
                  </a:lnTo>
                  <a:lnTo>
                    <a:pt x="105918" y="148780"/>
                  </a:lnTo>
                  <a:lnTo>
                    <a:pt x="79438" y="188881"/>
                  </a:lnTo>
                  <a:lnTo>
                    <a:pt x="66675" y="222028"/>
                  </a:lnTo>
                  <a:lnTo>
                    <a:pt x="64579" y="239077"/>
                  </a:lnTo>
                  <a:lnTo>
                    <a:pt x="61436" y="264700"/>
                  </a:lnTo>
                  <a:lnTo>
                    <a:pt x="51911" y="341567"/>
                  </a:lnTo>
                  <a:lnTo>
                    <a:pt x="12192" y="384334"/>
                  </a:lnTo>
                  <a:lnTo>
                    <a:pt x="4286" y="448437"/>
                  </a:lnTo>
                  <a:lnTo>
                    <a:pt x="0" y="482536"/>
                  </a:lnTo>
                  <a:lnTo>
                    <a:pt x="1619" y="504444"/>
                  </a:lnTo>
                  <a:lnTo>
                    <a:pt x="31909" y="503873"/>
                  </a:lnTo>
                  <a:lnTo>
                    <a:pt x="117920" y="436436"/>
                  </a:lnTo>
                  <a:lnTo>
                    <a:pt x="206121" y="455962"/>
                  </a:lnTo>
                  <a:lnTo>
                    <a:pt x="252793" y="461772"/>
                  </a:lnTo>
                  <a:lnTo>
                    <a:pt x="308610" y="499015"/>
                  </a:lnTo>
                  <a:lnTo>
                    <a:pt x="329851" y="501586"/>
                  </a:lnTo>
                  <a:lnTo>
                    <a:pt x="350044" y="512731"/>
                  </a:lnTo>
                  <a:lnTo>
                    <a:pt x="389954" y="539401"/>
                  </a:lnTo>
                  <a:lnTo>
                    <a:pt x="415480" y="542544"/>
                  </a:lnTo>
                  <a:lnTo>
                    <a:pt x="422910" y="552069"/>
                  </a:lnTo>
                  <a:lnTo>
                    <a:pt x="422910" y="552069"/>
                  </a:lnTo>
                  <a:lnTo>
                    <a:pt x="422910" y="552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96303DF-F21E-3D5E-246C-6CB8C7C1BB7A}"/>
                </a:ext>
              </a:extLst>
            </p:cNvPr>
            <p:cNvSpPr/>
            <p:nvPr/>
          </p:nvSpPr>
          <p:spPr>
            <a:xfrm>
              <a:off x="707752" y="642275"/>
              <a:ext cx="700460" cy="810335"/>
            </a:xfrm>
            <a:custGeom>
              <a:avLst/>
              <a:gdLst>
                <a:gd name="connsiteX0" fmla="*/ 350615 w 415956"/>
                <a:gd name="connsiteY0" fmla="*/ 481203 h 481203"/>
                <a:gd name="connsiteX1" fmla="*/ 357568 w 415956"/>
                <a:gd name="connsiteY1" fmla="*/ 460439 h 481203"/>
                <a:gd name="connsiteX2" fmla="*/ 363950 w 415956"/>
                <a:gd name="connsiteY2" fmla="*/ 443865 h 481203"/>
                <a:gd name="connsiteX3" fmla="*/ 370237 w 415956"/>
                <a:gd name="connsiteY3" fmla="*/ 392811 h 481203"/>
                <a:gd name="connsiteX4" fmla="*/ 380809 w 415956"/>
                <a:gd name="connsiteY4" fmla="*/ 342233 h 481203"/>
                <a:gd name="connsiteX5" fmla="*/ 382905 w 415956"/>
                <a:gd name="connsiteY5" fmla="*/ 325184 h 481203"/>
                <a:gd name="connsiteX6" fmla="*/ 387096 w 415956"/>
                <a:gd name="connsiteY6" fmla="*/ 291179 h 481203"/>
                <a:gd name="connsiteX7" fmla="*/ 393954 w 415956"/>
                <a:gd name="connsiteY7" fmla="*/ 235839 h 481203"/>
                <a:gd name="connsiteX8" fmla="*/ 400812 w 415956"/>
                <a:gd name="connsiteY8" fmla="*/ 215075 h 481203"/>
                <a:gd name="connsiteX9" fmla="*/ 403955 w 415956"/>
                <a:gd name="connsiteY9" fmla="*/ 189548 h 481203"/>
                <a:gd name="connsiteX10" fmla="*/ 393287 w 415956"/>
                <a:gd name="connsiteY10" fmla="*/ 170879 h 481203"/>
                <a:gd name="connsiteX11" fmla="*/ 377190 w 415956"/>
                <a:gd name="connsiteY11" fmla="*/ 160306 h 481203"/>
                <a:gd name="connsiteX12" fmla="*/ 387858 w 415956"/>
                <a:gd name="connsiteY12" fmla="*/ 144304 h 481203"/>
                <a:gd name="connsiteX13" fmla="*/ 394811 w 415956"/>
                <a:gd name="connsiteY13" fmla="*/ 123539 h 481203"/>
                <a:gd name="connsiteX14" fmla="*/ 373380 w 415956"/>
                <a:gd name="connsiteY14" fmla="*/ 120968 h 481203"/>
                <a:gd name="connsiteX15" fmla="*/ 384048 w 415956"/>
                <a:gd name="connsiteY15" fmla="*/ 104966 h 481203"/>
                <a:gd name="connsiteX16" fmla="*/ 407003 w 415956"/>
                <a:gd name="connsiteY16" fmla="*/ 94774 h 481203"/>
                <a:gd name="connsiteX17" fmla="*/ 409099 w 415956"/>
                <a:gd name="connsiteY17" fmla="*/ 77819 h 481203"/>
                <a:gd name="connsiteX18" fmla="*/ 415957 w 415956"/>
                <a:gd name="connsiteY18" fmla="*/ 57055 h 481203"/>
                <a:gd name="connsiteX19" fmla="*/ 392430 w 415956"/>
                <a:gd name="connsiteY19" fmla="*/ 36862 h 481203"/>
                <a:gd name="connsiteX20" fmla="*/ 362617 w 415956"/>
                <a:gd name="connsiteY20" fmla="*/ 33147 h 481203"/>
                <a:gd name="connsiteX21" fmla="*/ 346043 w 415956"/>
                <a:gd name="connsiteY21" fmla="*/ 26765 h 481203"/>
                <a:gd name="connsiteX22" fmla="*/ 320421 w 415956"/>
                <a:gd name="connsiteY22" fmla="*/ 23622 h 481203"/>
                <a:gd name="connsiteX23" fmla="*/ 281464 w 415956"/>
                <a:gd name="connsiteY23" fmla="*/ 23146 h 481203"/>
                <a:gd name="connsiteX24" fmla="*/ 267081 w 415956"/>
                <a:gd name="connsiteY24" fmla="*/ 34290 h 481203"/>
                <a:gd name="connsiteX25" fmla="*/ 246221 w 415956"/>
                <a:gd name="connsiteY25" fmla="*/ 27432 h 481203"/>
                <a:gd name="connsiteX26" fmla="*/ 203549 w 415956"/>
                <a:gd name="connsiteY26" fmla="*/ 22193 h 481203"/>
                <a:gd name="connsiteX27" fmla="*/ 58864 w 415956"/>
                <a:gd name="connsiteY27" fmla="*/ 0 h 481203"/>
                <a:gd name="connsiteX28" fmla="*/ 50482 w 415956"/>
                <a:gd name="connsiteY28" fmla="*/ 68104 h 481203"/>
                <a:gd name="connsiteX29" fmla="*/ 45720 w 415956"/>
                <a:gd name="connsiteY29" fmla="*/ 106394 h 481203"/>
                <a:gd name="connsiteX30" fmla="*/ 38862 w 415956"/>
                <a:gd name="connsiteY30" fmla="*/ 127159 h 481203"/>
                <a:gd name="connsiteX31" fmla="*/ 28194 w 415956"/>
                <a:gd name="connsiteY31" fmla="*/ 143161 h 481203"/>
                <a:gd name="connsiteX32" fmla="*/ 0 w 415956"/>
                <a:gd name="connsiteY32" fmla="*/ 195834 h 481203"/>
                <a:gd name="connsiteX33" fmla="*/ 11335 w 415956"/>
                <a:gd name="connsiteY33" fmla="*/ 244793 h 481203"/>
                <a:gd name="connsiteX34" fmla="*/ 17812 w 415956"/>
                <a:gd name="connsiteY34" fmla="*/ 297466 h 481203"/>
                <a:gd name="connsiteX35" fmla="*/ 12097 w 415956"/>
                <a:gd name="connsiteY35" fmla="*/ 344329 h 481203"/>
                <a:gd name="connsiteX36" fmla="*/ 14192 w 415956"/>
                <a:gd name="connsiteY36" fmla="*/ 361855 h 481203"/>
                <a:gd name="connsiteX37" fmla="*/ 12097 w 415956"/>
                <a:gd name="connsiteY37" fmla="*/ 378905 h 481203"/>
                <a:gd name="connsiteX38" fmla="*/ 17526 w 415956"/>
                <a:gd name="connsiteY38" fmla="*/ 405479 h 481203"/>
                <a:gd name="connsiteX39" fmla="*/ 24003 w 415956"/>
                <a:gd name="connsiteY39" fmla="*/ 423577 h 481203"/>
                <a:gd name="connsiteX40" fmla="*/ 66104 w 415956"/>
                <a:gd name="connsiteY40" fmla="*/ 433102 h 481203"/>
                <a:gd name="connsiteX41" fmla="*/ 252984 w 415956"/>
                <a:gd name="connsiteY41" fmla="*/ 464820 h 481203"/>
                <a:gd name="connsiteX42" fmla="*/ 273748 w 415956"/>
                <a:gd name="connsiteY42" fmla="*/ 471678 h 481203"/>
                <a:gd name="connsiteX43" fmla="*/ 350615 w 415956"/>
                <a:gd name="connsiteY43" fmla="*/ 481203 h 481203"/>
                <a:gd name="connsiteX44" fmla="*/ 350615 w 415956"/>
                <a:gd name="connsiteY44" fmla="*/ 481203 h 481203"/>
                <a:gd name="connsiteX45" fmla="*/ 350615 w 415956"/>
                <a:gd name="connsiteY45" fmla="*/ 481203 h 48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15956" h="481203">
                  <a:moveTo>
                    <a:pt x="350615" y="481203"/>
                  </a:moveTo>
                  <a:lnTo>
                    <a:pt x="357568" y="460439"/>
                  </a:lnTo>
                  <a:lnTo>
                    <a:pt x="363950" y="443865"/>
                  </a:lnTo>
                  <a:lnTo>
                    <a:pt x="370237" y="392811"/>
                  </a:lnTo>
                  <a:lnTo>
                    <a:pt x="380809" y="342233"/>
                  </a:lnTo>
                  <a:lnTo>
                    <a:pt x="382905" y="325184"/>
                  </a:lnTo>
                  <a:lnTo>
                    <a:pt x="387096" y="291179"/>
                  </a:lnTo>
                  <a:lnTo>
                    <a:pt x="393954" y="235839"/>
                  </a:lnTo>
                  <a:lnTo>
                    <a:pt x="400812" y="215075"/>
                  </a:lnTo>
                  <a:lnTo>
                    <a:pt x="403955" y="189548"/>
                  </a:lnTo>
                  <a:lnTo>
                    <a:pt x="393287" y="170879"/>
                  </a:lnTo>
                  <a:lnTo>
                    <a:pt x="377190" y="160306"/>
                  </a:lnTo>
                  <a:lnTo>
                    <a:pt x="387858" y="144304"/>
                  </a:lnTo>
                  <a:lnTo>
                    <a:pt x="394811" y="123539"/>
                  </a:lnTo>
                  <a:lnTo>
                    <a:pt x="373380" y="120968"/>
                  </a:lnTo>
                  <a:lnTo>
                    <a:pt x="384048" y="104966"/>
                  </a:lnTo>
                  <a:lnTo>
                    <a:pt x="407003" y="94774"/>
                  </a:lnTo>
                  <a:lnTo>
                    <a:pt x="409099" y="77819"/>
                  </a:lnTo>
                  <a:lnTo>
                    <a:pt x="415957" y="57055"/>
                  </a:lnTo>
                  <a:lnTo>
                    <a:pt x="392430" y="36862"/>
                  </a:lnTo>
                  <a:lnTo>
                    <a:pt x="362617" y="33147"/>
                  </a:lnTo>
                  <a:lnTo>
                    <a:pt x="346043" y="26765"/>
                  </a:lnTo>
                  <a:lnTo>
                    <a:pt x="320421" y="23622"/>
                  </a:lnTo>
                  <a:lnTo>
                    <a:pt x="281464" y="23146"/>
                  </a:lnTo>
                  <a:lnTo>
                    <a:pt x="267081" y="34290"/>
                  </a:lnTo>
                  <a:lnTo>
                    <a:pt x="246221" y="27432"/>
                  </a:lnTo>
                  <a:lnTo>
                    <a:pt x="203549" y="22193"/>
                  </a:lnTo>
                  <a:lnTo>
                    <a:pt x="58864" y="0"/>
                  </a:lnTo>
                  <a:lnTo>
                    <a:pt x="50482" y="68104"/>
                  </a:lnTo>
                  <a:lnTo>
                    <a:pt x="45720" y="106394"/>
                  </a:lnTo>
                  <a:lnTo>
                    <a:pt x="38862" y="127159"/>
                  </a:lnTo>
                  <a:lnTo>
                    <a:pt x="28194" y="143161"/>
                  </a:lnTo>
                  <a:lnTo>
                    <a:pt x="0" y="195834"/>
                  </a:lnTo>
                  <a:lnTo>
                    <a:pt x="11335" y="244793"/>
                  </a:lnTo>
                  <a:lnTo>
                    <a:pt x="17812" y="297466"/>
                  </a:lnTo>
                  <a:lnTo>
                    <a:pt x="12097" y="344329"/>
                  </a:lnTo>
                  <a:lnTo>
                    <a:pt x="14192" y="361855"/>
                  </a:lnTo>
                  <a:lnTo>
                    <a:pt x="12097" y="378905"/>
                  </a:lnTo>
                  <a:lnTo>
                    <a:pt x="17526" y="405479"/>
                  </a:lnTo>
                  <a:lnTo>
                    <a:pt x="24003" y="423577"/>
                  </a:lnTo>
                  <a:lnTo>
                    <a:pt x="66104" y="433102"/>
                  </a:lnTo>
                  <a:lnTo>
                    <a:pt x="252984" y="464820"/>
                  </a:lnTo>
                  <a:lnTo>
                    <a:pt x="273748" y="471678"/>
                  </a:lnTo>
                  <a:lnTo>
                    <a:pt x="350615" y="481203"/>
                  </a:lnTo>
                  <a:lnTo>
                    <a:pt x="350615" y="481203"/>
                  </a:lnTo>
                  <a:lnTo>
                    <a:pt x="350615" y="48120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B0331E6A-4F1D-B7F2-317C-C988D0B07BC0}"/>
                </a:ext>
              </a:extLst>
            </p:cNvPr>
            <p:cNvSpPr/>
            <p:nvPr/>
          </p:nvSpPr>
          <p:spPr>
            <a:xfrm>
              <a:off x="1199856" y="2513810"/>
              <a:ext cx="688270" cy="993509"/>
            </a:xfrm>
            <a:custGeom>
              <a:avLst/>
              <a:gdLst>
                <a:gd name="connsiteX0" fmla="*/ 392239 w 408717"/>
                <a:gd name="connsiteY0" fmla="*/ 589978 h 589978"/>
                <a:gd name="connsiteX1" fmla="*/ 390049 w 408717"/>
                <a:gd name="connsiteY1" fmla="*/ 572357 h 589978"/>
                <a:gd name="connsiteX2" fmla="*/ 400431 w 408717"/>
                <a:gd name="connsiteY2" fmla="*/ 382619 h 589978"/>
                <a:gd name="connsiteX3" fmla="*/ 407289 w 408717"/>
                <a:gd name="connsiteY3" fmla="*/ 327088 h 589978"/>
                <a:gd name="connsiteX4" fmla="*/ 408241 w 408717"/>
                <a:gd name="connsiteY4" fmla="*/ 249079 h 589978"/>
                <a:gd name="connsiteX5" fmla="*/ 408718 w 408717"/>
                <a:gd name="connsiteY5" fmla="*/ 210026 h 589978"/>
                <a:gd name="connsiteX6" fmla="*/ 401764 w 408717"/>
                <a:gd name="connsiteY6" fmla="*/ 196215 h 589978"/>
                <a:gd name="connsiteX7" fmla="*/ 395288 w 408717"/>
                <a:gd name="connsiteY7" fmla="*/ 178022 h 589978"/>
                <a:gd name="connsiteX8" fmla="*/ 380905 w 408717"/>
                <a:gd name="connsiteY8" fmla="*/ 189262 h 589978"/>
                <a:gd name="connsiteX9" fmla="*/ 349948 w 408717"/>
                <a:gd name="connsiteY9" fmla="*/ 194119 h 589978"/>
                <a:gd name="connsiteX10" fmla="*/ 334423 w 408717"/>
                <a:gd name="connsiteY10" fmla="*/ 179165 h 589978"/>
                <a:gd name="connsiteX11" fmla="*/ 337566 w 408717"/>
                <a:gd name="connsiteY11" fmla="*/ 153543 h 589978"/>
                <a:gd name="connsiteX12" fmla="*/ 318325 w 408717"/>
                <a:gd name="connsiteY12" fmla="*/ 133826 h 589978"/>
                <a:gd name="connsiteX13" fmla="*/ 317182 w 408717"/>
                <a:gd name="connsiteY13" fmla="*/ 107632 h 589978"/>
                <a:gd name="connsiteX14" fmla="*/ 314992 w 408717"/>
                <a:gd name="connsiteY14" fmla="*/ 90011 h 589978"/>
                <a:gd name="connsiteX15" fmla="*/ 317087 w 408717"/>
                <a:gd name="connsiteY15" fmla="*/ 72866 h 589978"/>
                <a:gd name="connsiteX16" fmla="*/ 302133 w 408717"/>
                <a:gd name="connsiteY16" fmla="*/ 53721 h 589978"/>
                <a:gd name="connsiteX17" fmla="*/ 285560 w 408717"/>
                <a:gd name="connsiteY17" fmla="*/ 47339 h 589978"/>
                <a:gd name="connsiteX18" fmla="*/ 267462 w 408717"/>
                <a:gd name="connsiteY18" fmla="*/ 53721 h 589978"/>
                <a:gd name="connsiteX19" fmla="*/ 249269 w 408717"/>
                <a:gd name="connsiteY19" fmla="*/ 60198 h 589978"/>
                <a:gd name="connsiteX20" fmla="*/ 232696 w 408717"/>
                <a:gd name="connsiteY20" fmla="*/ 53816 h 589978"/>
                <a:gd name="connsiteX21" fmla="*/ 217170 w 408717"/>
                <a:gd name="connsiteY21" fmla="*/ 38862 h 589978"/>
                <a:gd name="connsiteX22" fmla="*/ 191548 w 408717"/>
                <a:gd name="connsiteY22" fmla="*/ 35719 h 589978"/>
                <a:gd name="connsiteX23" fmla="*/ 175450 w 408717"/>
                <a:gd name="connsiteY23" fmla="*/ 25051 h 589978"/>
                <a:gd name="connsiteX24" fmla="*/ 155162 w 408717"/>
                <a:gd name="connsiteY24" fmla="*/ 13811 h 589978"/>
                <a:gd name="connsiteX25" fmla="*/ 134303 w 408717"/>
                <a:gd name="connsiteY25" fmla="*/ 6953 h 589978"/>
                <a:gd name="connsiteX26" fmla="*/ 113443 w 408717"/>
                <a:gd name="connsiteY26" fmla="*/ 0 h 589978"/>
                <a:gd name="connsiteX27" fmla="*/ 99060 w 408717"/>
                <a:gd name="connsiteY27" fmla="*/ 11239 h 589978"/>
                <a:gd name="connsiteX28" fmla="*/ 80391 w 408717"/>
                <a:gd name="connsiteY28" fmla="*/ 22003 h 589978"/>
                <a:gd name="connsiteX29" fmla="*/ 53721 w 408717"/>
                <a:gd name="connsiteY29" fmla="*/ 27337 h 589978"/>
                <a:gd name="connsiteX30" fmla="*/ 36576 w 408717"/>
                <a:gd name="connsiteY30" fmla="*/ 25241 h 589978"/>
                <a:gd name="connsiteX31" fmla="*/ 28099 w 408717"/>
                <a:gd name="connsiteY31" fmla="*/ 58960 h 589978"/>
                <a:gd name="connsiteX32" fmla="*/ 24384 w 408717"/>
                <a:gd name="connsiteY32" fmla="*/ 88868 h 589978"/>
                <a:gd name="connsiteX33" fmla="*/ 24003 w 408717"/>
                <a:gd name="connsiteY33" fmla="*/ 197358 h 589978"/>
                <a:gd name="connsiteX34" fmla="*/ 5334 w 408717"/>
                <a:gd name="connsiteY34" fmla="*/ 208026 h 589978"/>
                <a:gd name="connsiteX35" fmla="*/ 13430 w 408717"/>
                <a:gd name="connsiteY35" fmla="*/ 282797 h 589978"/>
                <a:gd name="connsiteX36" fmla="*/ 15145 w 408717"/>
                <a:gd name="connsiteY36" fmla="*/ 304705 h 589978"/>
                <a:gd name="connsiteX37" fmla="*/ 10858 w 408717"/>
                <a:gd name="connsiteY37" fmla="*/ 338899 h 589978"/>
                <a:gd name="connsiteX38" fmla="*/ 17336 w 408717"/>
                <a:gd name="connsiteY38" fmla="*/ 357092 h 589978"/>
                <a:gd name="connsiteX39" fmla="*/ 33909 w 408717"/>
                <a:gd name="connsiteY39" fmla="*/ 363474 h 589978"/>
                <a:gd name="connsiteX40" fmla="*/ 20574 w 408717"/>
                <a:gd name="connsiteY40" fmla="*/ 400907 h 589978"/>
                <a:gd name="connsiteX41" fmla="*/ 12097 w 408717"/>
                <a:gd name="connsiteY41" fmla="*/ 434530 h 589978"/>
                <a:gd name="connsiteX42" fmla="*/ 3143 w 408717"/>
                <a:gd name="connsiteY42" fmla="*/ 507206 h 589978"/>
                <a:gd name="connsiteX43" fmla="*/ 0 w 408717"/>
                <a:gd name="connsiteY43" fmla="*/ 567595 h 589978"/>
                <a:gd name="connsiteX44" fmla="*/ 38481 w 408717"/>
                <a:gd name="connsiteY44" fmla="*/ 572357 h 589978"/>
                <a:gd name="connsiteX45" fmla="*/ 349472 w 408717"/>
                <a:gd name="connsiteY45" fmla="*/ 584740 h 589978"/>
                <a:gd name="connsiteX46" fmla="*/ 392239 w 408717"/>
                <a:gd name="connsiteY46" fmla="*/ 589978 h 589978"/>
                <a:gd name="connsiteX47" fmla="*/ 392239 w 408717"/>
                <a:gd name="connsiteY47" fmla="*/ 589978 h 589978"/>
                <a:gd name="connsiteX48" fmla="*/ 392239 w 408717"/>
                <a:gd name="connsiteY48" fmla="*/ 589978 h 58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08717" h="589978">
                  <a:moveTo>
                    <a:pt x="392239" y="589978"/>
                  </a:moveTo>
                  <a:lnTo>
                    <a:pt x="390049" y="572357"/>
                  </a:lnTo>
                  <a:lnTo>
                    <a:pt x="400431" y="382619"/>
                  </a:lnTo>
                  <a:lnTo>
                    <a:pt x="407289" y="327088"/>
                  </a:lnTo>
                  <a:lnTo>
                    <a:pt x="408241" y="249079"/>
                  </a:lnTo>
                  <a:lnTo>
                    <a:pt x="408718" y="210026"/>
                  </a:lnTo>
                  <a:lnTo>
                    <a:pt x="401764" y="196215"/>
                  </a:lnTo>
                  <a:lnTo>
                    <a:pt x="395288" y="178022"/>
                  </a:lnTo>
                  <a:lnTo>
                    <a:pt x="380905" y="189262"/>
                  </a:lnTo>
                  <a:lnTo>
                    <a:pt x="349948" y="194119"/>
                  </a:lnTo>
                  <a:lnTo>
                    <a:pt x="334423" y="179165"/>
                  </a:lnTo>
                  <a:lnTo>
                    <a:pt x="337566" y="153543"/>
                  </a:lnTo>
                  <a:lnTo>
                    <a:pt x="318325" y="133826"/>
                  </a:lnTo>
                  <a:lnTo>
                    <a:pt x="317182" y="107632"/>
                  </a:lnTo>
                  <a:lnTo>
                    <a:pt x="314992" y="90011"/>
                  </a:lnTo>
                  <a:lnTo>
                    <a:pt x="317087" y="72866"/>
                  </a:lnTo>
                  <a:lnTo>
                    <a:pt x="302133" y="53721"/>
                  </a:lnTo>
                  <a:lnTo>
                    <a:pt x="285560" y="47339"/>
                  </a:lnTo>
                  <a:lnTo>
                    <a:pt x="267462" y="53721"/>
                  </a:lnTo>
                  <a:lnTo>
                    <a:pt x="249269" y="60198"/>
                  </a:lnTo>
                  <a:lnTo>
                    <a:pt x="232696" y="53816"/>
                  </a:lnTo>
                  <a:lnTo>
                    <a:pt x="217170" y="38862"/>
                  </a:lnTo>
                  <a:lnTo>
                    <a:pt x="191548" y="35719"/>
                  </a:lnTo>
                  <a:lnTo>
                    <a:pt x="175450" y="25051"/>
                  </a:lnTo>
                  <a:lnTo>
                    <a:pt x="155162" y="13811"/>
                  </a:lnTo>
                  <a:lnTo>
                    <a:pt x="134303" y="6953"/>
                  </a:lnTo>
                  <a:lnTo>
                    <a:pt x="113443" y="0"/>
                  </a:lnTo>
                  <a:lnTo>
                    <a:pt x="99060" y="11239"/>
                  </a:lnTo>
                  <a:lnTo>
                    <a:pt x="80391" y="22003"/>
                  </a:lnTo>
                  <a:lnTo>
                    <a:pt x="53721" y="27337"/>
                  </a:lnTo>
                  <a:lnTo>
                    <a:pt x="36576" y="25241"/>
                  </a:lnTo>
                  <a:lnTo>
                    <a:pt x="28099" y="58960"/>
                  </a:lnTo>
                  <a:lnTo>
                    <a:pt x="24384" y="88868"/>
                  </a:lnTo>
                  <a:lnTo>
                    <a:pt x="24003" y="197358"/>
                  </a:lnTo>
                  <a:lnTo>
                    <a:pt x="5334" y="208026"/>
                  </a:lnTo>
                  <a:lnTo>
                    <a:pt x="13430" y="282797"/>
                  </a:lnTo>
                  <a:lnTo>
                    <a:pt x="15145" y="304705"/>
                  </a:lnTo>
                  <a:lnTo>
                    <a:pt x="10858" y="338899"/>
                  </a:lnTo>
                  <a:lnTo>
                    <a:pt x="17336" y="357092"/>
                  </a:lnTo>
                  <a:lnTo>
                    <a:pt x="33909" y="363474"/>
                  </a:lnTo>
                  <a:lnTo>
                    <a:pt x="20574" y="400907"/>
                  </a:lnTo>
                  <a:lnTo>
                    <a:pt x="12097" y="434530"/>
                  </a:lnTo>
                  <a:lnTo>
                    <a:pt x="3143" y="507206"/>
                  </a:lnTo>
                  <a:lnTo>
                    <a:pt x="0" y="567595"/>
                  </a:lnTo>
                  <a:lnTo>
                    <a:pt x="38481" y="572357"/>
                  </a:lnTo>
                  <a:lnTo>
                    <a:pt x="349472" y="584740"/>
                  </a:lnTo>
                  <a:lnTo>
                    <a:pt x="392239" y="589978"/>
                  </a:lnTo>
                  <a:lnTo>
                    <a:pt x="392239" y="589978"/>
                  </a:lnTo>
                  <a:lnTo>
                    <a:pt x="392239" y="5899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654F314D-0603-4EAA-2628-A60EBFD09F53}"/>
                </a:ext>
              </a:extLst>
            </p:cNvPr>
            <p:cNvSpPr/>
            <p:nvPr/>
          </p:nvSpPr>
          <p:spPr>
            <a:xfrm>
              <a:off x="-2850855" y="150493"/>
              <a:ext cx="635499" cy="660040"/>
            </a:xfrm>
            <a:custGeom>
              <a:avLst/>
              <a:gdLst>
                <a:gd name="connsiteX0" fmla="*/ 74104 w 377380"/>
                <a:gd name="connsiteY0" fmla="*/ 383572 h 391953"/>
                <a:gd name="connsiteX1" fmla="*/ 138874 w 377380"/>
                <a:gd name="connsiteY1" fmla="*/ 387191 h 391953"/>
                <a:gd name="connsiteX2" fmla="*/ 212312 w 377380"/>
                <a:gd name="connsiteY2" fmla="*/ 391954 h 391953"/>
                <a:gd name="connsiteX3" fmla="*/ 214884 w 377380"/>
                <a:gd name="connsiteY3" fmla="*/ 370713 h 391953"/>
                <a:gd name="connsiteX4" fmla="*/ 217551 w 377380"/>
                <a:gd name="connsiteY4" fmla="*/ 349472 h 391953"/>
                <a:gd name="connsiteX5" fmla="*/ 244316 w 377380"/>
                <a:gd name="connsiteY5" fmla="*/ 344138 h 391953"/>
                <a:gd name="connsiteX6" fmla="*/ 275177 w 377380"/>
                <a:gd name="connsiteY6" fmla="*/ 304800 h 391953"/>
                <a:gd name="connsiteX7" fmla="*/ 286893 w 377380"/>
                <a:gd name="connsiteY7" fmla="*/ 280416 h 391953"/>
                <a:gd name="connsiteX8" fmla="*/ 294418 w 377380"/>
                <a:gd name="connsiteY8" fmla="*/ 255365 h 391953"/>
                <a:gd name="connsiteX9" fmla="*/ 305086 w 377380"/>
                <a:gd name="connsiteY9" fmla="*/ 239459 h 391953"/>
                <a:gd name="connsiteX10" fmla="*/ 308229 w 377380"/>
                <a:gd name="connsiteY10" fmla="*/ 213932 h 391953"/>
                <a:gd name="connsiteX11" fmla="*/ 307086 w 377380"/>
                <a:gd name="connsiteY11" fmla="*/ 187928 h 391953"/>
                <a:gd name="connsiteX12" fmla="*/ 327374 w 377380"/>
                <a:gd name="connsiteY12" fmla="*/ 164592 h 391953"/>
                <a:gd name="connsiteX13" fmla="*/ 338042 w 377380"/>
                <a:gd name="connsiteY13" fmla="*/ 148590 h 391953"/>
                <a:gd name="connsiteX14" fmla="*/ 354520 w 377380"/>
                <a:gd name="connsiteY14" fmla="*/ 120491 h 391953"/>
                <a:gd name="connsiteX15" fmla="*/ 348044 w 377380"/>
                <a:gd name="connsiteY15" fmla="*/ 102394 h 391953"/>
                <a:gd name="connsiteX16" fmla="*/ 351758 w 377380"/>
                <a:gd name="connsiteY16" fmla="*/ 72676 h 391953"/>
                <a:gd name="connsiteX17" fmla="*/ 362426 w 377380"/>
                <a:gd name="connsiteY17" fmla="*/ 56769 h 391953"/>
                <a:gd name="connsiteX18" fmla="*/ 377380 w 377380"/>
                <a:gd name="connsiteY18" fmla="*/ 41339 h 391953"/>
                <a:gd name="connsiteX19" fmla="*/ 372999 w 377380"/>
                <a:gd name="connsiteY19" fmla="*/ 6286 h 391953"/>
                <a:gd name="connsiteX20" fmla="*/ 333375 w 377380"/>
                <a:gd name="connsiteY20" fmla="*/ 10001 h 391953"/>
                <a:gd name="connsiteX21" fmla="*/ 316230 w 377380"/>
                <a:gd name="connsiteY21" fmla="*/ 7906 h 391953"/>
                <a:gd name="connsiteX22" fmla="*/ 297466 w 377380"/>
                <a:gd name="connsiteY22" fmla="*/ 18479 h 391953"/>
                <a:gd name="connsiteX23" fmla="*/ 282511 w 377380"/>
                <a:gd name="connsiteY23" fmla="*/ 33909 h 391953"/>
                <a:gd name="connsiteX24" fmla="*/ 267081 w 377380"/>
                <a:gd name="connsiteY24" fmla="*/ 53626 h 391953"/>
                <a:gd name="connsiteX25" fmla="*/ 245173 w 377380"/>
                <a:gd name="connsiteY25" fmla="*/ 55150 h 391953"/>
                <a:gd name="connsiteX26" fmla="*/ 229076 w 377380"/>
                <a:gd name="connsiteY26" fmla="*/ 44577 h 391953"/>
                <a:gd name="connsiteX27" fmla="*/ 226886 w 377380"/>
                <a:gd name="connsiteY27" fmla="*/ 27051 h 391953"/>
                <a:gd name="connsiteX28" fmla="*/ 233744 w 377380"/>
                <a:gd name="connsiteY28" fmla="*/ 6286 h 391953"/>
                <a:gd name="connsiteX29" fmla="*/ 182309 w 377380"/>
                <a:gd name="connsiteY29" fmla="*/ 0 h 391953"/>
                <a:gd name="connsiteX30" fmla="*/ 196882 w 377380"/>
                <a:gd name="connsiteY30" fmla="*/ 23336 h 391953"/>
                <a:gd name="connsiteX31" fmla="*/ 199072 w 377380"/>
                <a:gd name="connsiteY31" fmla="*/ 40862 h 391953"/>
                <a:gd name="connsiteX32" fmla="*/ 192691 w 377380"/>
                <a:gd name="connsiteY32" fmla="*/ 57341 h 391953"/>
                <a:gd name="connsiteX33" fmla="*/ 177736 w 377380"/>
                <a:gd name="connsiteY33" fmla="*/ 72771 h 391953"/>
                <a:gd name="connsiteX34" fmla="*/ 171355 w 377380"/>
                <a:gd name="connsiteY34" fmla="*/ 89249 h 391953"/>
                <a:gd name="connsiteX35" fmla="*/ 189071 w 377380"/>
                <a:gd name="connsiteY35" fmla="*/ 121634 h 391953"/>
                <a:gd name="connsiteX36" fmla="*/ 199834 w 377380"/>
                <a:gd name="connsiteY36" fmla="*/ 140208 h 391953"/>
                <a:gd name="connsiteX37" fmla="*/ 199930 w 377380"/>
                <a:gd name="connsiteY37" fmla="*/ 174688 h 391953"/>
                <a:gd name="connsiteX38" fmla="*/ 188690 w 377380"/>
                <a:gd name="connsiteY38" fmla="*/ 194882 h 391953"/>
                <a:gd name="connsiteX39" fmla="*/ 170497 w 377380"/>
                <a:gd name="connsiteY39" fmla="*/ 201263 h 391953"/>
                <a:gd name="connsiteX40" fmla="*/ 149161 w 377380"/>
                <a:gd name="connsiteY40" fmla="*/ 198691 h 391953"/>
                <a:gd name="connsiteX41" fmla="*/ 128206 w 377380"/>
                <a:gd name="connsiteY41" fmla="*/ 191738 h 391953"/>
                <a:gd name="connsiteX42" fmla="*/ 111061 w 377380"/>
                <a:gd name="connsiteY42" fmla="*/ 189643 h 391953"/>
                <a:gd name="connsiteX43" fmla="*/ 91345 w 377380"/>
                <a:gd name="connsiteY43" fmla="*/ 208788 h 391953"/>
                <a:gd name="connsiteX44" fmla="*/ 97250 w 377380"/>
                <a:gd name="connsiteY44" fmla="*/ 231077 h 391953"/>
                <a:gd name="connsiteX45" fmla="*/ 112871 w 377380"/>
                <a:gd name="connsiteY45" fmla="*/ 245936 h 391953"/>
                <a:gd name="connsiteX46" fmla="*/ 128397 w 377380"/>
                <a:gd name="connsiteY46" fmla="*/ 260794 h 391953"/>
                <a:gd name="connsiteX47" fmla="*/ 148780 w 377380"/>
                <a:gd name="connsiteY47" fmla="*/ 271939 h 391953"/>
                <a:gd name="connsiteX48" fmla="*/ 165354 w 377380"/>
                <a:gd name="connsiteY48" fmla="*/ 278321 h 391953"/>
                <a:gd name="connsiteX49" fmla="*/ 171831 w 377380"/>
                <a:gd name="connsiteY49" fmla="*/ 296418 h 391953"/>
                <a:gd name="connsiteX50" fmla="*/ 161163 w 377380"/>
                <a:gd name="connsiteY50" fmla="*/ 312325 h 391953"/>
                <a:gd name="connsiteX51" fmla="*/ 144590 w 377380"/>
                <a:gd name="connsiteY51" fmla="*/ 305943 h 391953"/>
                <a:gd name="connsiteX52" fmla="*/ 125825 w 377380"/>
                <a:gd name="connsiteY52" fmla="*/ 316611 h 391953"/>
                <a:gd name="connsiteX53" fmla="*/ 103346 w 377380"/>
                <a:gd name="connsiteY53" fmla="*/ 322421 h 391953"/>
                <a:gd name="connsiteX54" fmla="*/ 82486 w 377380"/>
                <a:gd name="connsiteY54" fmla="*/ 315563 h 391953"/>
                <a:gd name="connsiteX55" fmla="*/ 62103 w 377380"/>
                <a:gd name="connsiteY55" fmla="*/ 304419 h 391953"/>
                <a:gd name="connsiteX56" fmla="*/ 27337 w 377380"/>
                <a:gd name="connsiteY56" fmla="*/ 304419 h 391953"/>
                <a:gd name="connsiteX57" fmla="*/ 10668 w 377380"/>
                <a:gd name="connsiteY57" fmla="*/ 298037 h 391953"/>
                <a:gd name="connsiteX58" fmla="*/ 0 w 377380"/>
                <a:gd name="connsiteY58" fmla="*/ 314039 h 391953"/>
                <a:gd name="connsiteX59" fmla="*/ 10763 w 377380"/>
                <a:gd name="connsiteY59" fmla="*/ 332613 h 391953"/>
                <a:gd name="connsiteX60" fmla="*/ 30099 w 377380"/>
                <a:gd name="connsiteY60" fmla="*/ 352235 h 391953"/>
                <a:gd name="connsiteX61" fmla="*/ 46196 w 377380"/>
                <a:gd name="connsiteY61" fmla="*/ 362807 h 391953"/>
                <a:gd name="connsiteX62" fmla="*/ 66008 w 377380"/>
                <a:gd name="connsiteY62" fmla="*/ 378238 h 391953"/>
                <a:gd name="connsiteX63" fmla="*/ 74104 w 377380"/>
                <a:gd name="connsiteY63" fmla="*/ 383572 h 391953"/>
                <a:gd name="connsiteX64" fmla="*/ 74104 w 377380"/>
                <a:gd name="connsiteY64" fmla="*/ 383572 h 391953"/>
                <a:gd name="connsiteX65" fmla="*/ 74104 w 377380"/>
                <a:gd name="connsiteY65" fmla="*/ 383572 h 39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77380" h="391953">
                  <a:moveTo>
                    <a:pt x="74104" y="383572"/>
                  </a:moveTo>
                  <a:lnTo>
                    <a:pt x="138874" y="387191"/>
                  </a:lnTo>
                  <a:lnTo>
                    <a:pt x="212312" y="391954"/>
                  </a:lnTo>
                  <a:lnTo>
                    <a:pt x="214884" y="370713"/>
                  </a:lnTo>
                  <a:lnTo>
                    <a:pt x="217551" y="349472"/>
                  </a:lnTo>
                  <a:lnTo>
                    <a:pt x="244316" y="344138"/>
                  </a:lnTo>
                  <a:lnTo>
                    <a:pt x="275177" y="304800"/>
                  </a:lnTo>
                  <a:lnTo>
                    <a:pt x="286893" y="280416"/>
                  </a:lnTo>
                  <a:lnTo>
                    <a:pt x="294418" y="255365"/>
                  </a:lnTo>
                  <a:lnTo>
                    <a:pt x="305086" y="239459"/>
                  </a:lnTo>
                  <a:lnTo>
                    <a:pt x="308229" y="213932"/>
                  </a:lnTo>
                  <a:lnTo>
                    <a:pt x="307086" y="187928"/>
                  </a:lnTo>
                  <a:lnTo>
                    <a:pt x="327374" y="164592"/>
                  </a:lnTo>
                  <a:lnTo>
                    <a:pt x="338042" y="148590"/>
                  </a:lnTo>
                  <a:lnTo>
                    <a:pt x="354520" y="120491"/>
                  </a:lnTo>
                  <a:lnTo>
                    <a:pt x="348044" y="102394"/>
                  </a:lnTo>
                  <a:lnTo>
                    <a:pt x="351758" y="72676"/>
                  </a:lnTo>
                  <a:lnTo>
                    <a:pt x="362426" y="56769"/>
                  </a:lnTo>
                  <a:lnTo>
                    <a:pt x="377380" y="41339"/>
                  </a:lnTo>
                  <a:lnTo>
                    <a:pt x="372999" y="6286"/>
                  </a:lnTo>
                  <a:lnTo>
                    <a:pt x="333375" y="10001"/>
                  </a:lnTo>
                  <a:lnTo>
                    <a:pt x="316230" y="7906"/>
                  </a:lnTo>
                  <a:lnTo>
                    <a:pt x="297466" y="18479"/>
                  </a:lnTo>
                  <a:lnTo>
                    <a:pt x="282511" y="33909"/>
                  </a:lnTo>
                  <a:lnTo>
                    <a:pt x="267081" y="53626"/>
                  </a:lnTo>
                  <a:lnTo>
                    <a:pt x="245173" y="55150"/>
                  </a:lnTo>
                  <a:lnTo>
                    <a:pt x="229076" y="44577"/>
                  </a:lnTo>
                  <a:lnTo>
                    <a:pt x="226886" y="27051"/>
                  </a:lnTo>
                  <a:lnTo>
                    <a:pt x="233744" y="6286"/>
                  </a:lnTo>
                  <a:lnTo>
                    <a:pt x="182309" y="0"/>
                  </a:lnTo>
                  <a:lnTo>
                    <a:pt x="196882" y="23336"/>
                  </a:lnTo>
                  <a:lnTo>
                    <a:pt x="199072" y="40862"/>
                  </a:lnTo>
                  <a:lnTo>
                    <a:pt x="192691" y="57341"/>
                  </a:lnTo>
                  <a:lnTo>
                    <a:pt x="177736" y="72771"/>
                  </a:lnTo>
                  <a:lnTo>
                    <a:pt x="171355" y="89249"/>
                  </a:lnTo>
                  <a:lnTo>
                    <a:pt x="189071" y="121634"/>
                  </a:lnTo>
                  <a:lnTo>
                    <a:pt x="199834" y="140208"/>
                  </a:lnTo>
                  <a:lnTo>
                    <a:pt x="199930" y="174688"/>
                  </a:lnTo>
                  <a:lnTo>
                    <a:pt x="188690" y="194882"/>
                  </a:lnTo>
                  <a:lnTo>
                    <a:pt x="170497" y="201263"/>
                  </a:lnTo>
                  <a:lnTo>
                    <a:pt x="149161" y="198691"/>
                  </a:lnTo>
                  <a:lnTo>
                    <a:pt x="128206" y="191738"/>
                  </a:lnTo>
                  <a:lnTo>
                    <a:pt x="111061" y="189643"/>
                  </a:lnTo>
                  <a:lnTo>
                    <a:pt x="91345" y="208788"/>
                  </a:lnTo>
                  <a:lnTo>
                    <a:pt x="97250" y="231077"/>
                  </a:lnTo>
                  <a:lnTo>
                    <a:pt x="112871" y="245936"/>
                  </a:lnTo>
                  <a:lnTo>
                    <a:pt x="128397" y="260794"/>
                  </a:lnTo>
                  <a:lnTo>
                    <a:pt x="148780" y="271939"/>
                  </a:lnTo>
                  <a:lnTo>
                    <a:pt x="165354" y="278321"/>
                  </a:lnTo>
                  <a:lnTo>
                    <a:pt x="171831" y="296418"/>
                  </a:lnTo>
                  <a:lnTo>
                    <a:pt x="161163" y="312325"/>
                  </a:lnTo>
                  <a:lnTo>
                    <a:pt x="144590" y="305943"/>
                  </a:lnTo>
                  <a:lnTo>
                    <a:pt x="125825" y="316611"/>
                  </a:lnTo>
                  <a:lnTo>
                    <a:pt x="103346" y="322421"/>
                  </a:lnTo>
                  <a:lnTo>
                    <a:pt x="82486" y="315563"/>
                  </a:lnTo>
                  <a:lnTo>
                    <a:pt x="62103" y="304419"/>
                  </a:lnTo>
                  <a:lnTo>
                    <a:pt x="27337" y="304419"/>
                  </a:lnTo>
                  <a:lnTo>
                    <a:pt x="10668" y="298037"/>
                  </a:lnTo>
                  <a:lnTo>
                    <a:pt x="0" y="314039"/>
                  </a:lnTo>
                  <a:lnTo>
                    <a:pt x="10763" y="332613"/>
                  </a:lnTo>
                  <a:lnTo>
                    <a:pt x="30099" y="352235"/>
                  </a:lnTo>
                  <a:lnTo>
                    <a:pt x="46196" y="362807"/>
                  </a:lnTo>
                  <a:lnTo>
                    <a:pt x="66008" y="378238"/>
                  </a:lnTo>
                  <a:lnTo>
                    <a:pt x="74104" y="383572"/>
                  </a:lnTo>
                  <a:lnTo>
                    <a:pt x="74104" y="383572"/>
                  </a:lnTo>
                  <a:lnTo>
                    <a:pt x="74104" y="38357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E6FAE46A-A298-EA16-E01A-D29F21AE59D5}"/>
                </a:ext>
              </a:extLst>
            </p:cNvPr>
            <p:cNvSpPr/>
            <p:nvPr/>
          </p:nvSpPr>
          <p:spPr>
            <a:xfrm>
              <a:off x="-3351781" y="1317073"/>
              <a:ext cx="1066331" cy="823647"/>
            </a:xfrm>
            <a:custGeom>
              <a:avLst/>
              <a:gdLst>
                <a:gd name="connsiteX0" fmla="*/ 39529 w 633222"/>
                <a:gd name="connsiteY0" fmla="*/ 489109 h 489108"/>
                <a:gd name="connsiteX1" fmla="*/ 58674 w 633222"/>
                <a:gd name="connsiteY1" fmla="*/ 474250 h 489108"/>
                <a:gd name="connsiteX2" fmla="*/ 66104 w 633222"/>
                <a:gd name="connsiteY2" fmla="*/ 449199 h 489108"/>
                <a:gd name="connsiteX3" fmla="*/ 72485 w 633222"/>
                <a:gd name="connsiteY3" fmla="*/ 432721 h 489108"/>
                <a:gd name="connsiteX4" fmla="*/ 91059 w 633222"/>
                <a:gd name="connsiteY4" fmla="*/ 422053 h 489108"/>
                <a:gd name="connsiteX5" fmla="*/ 104394 w 633222"/>
                <a:gd name="connsiteY5" fmla="*/ 419386 h 489108"/>
                <a:gd name="connsiteX6" fmla="*/ 119253 w 633222"/>
                <a:gd name="connsiteY6" fmla="*/ 403955 h 489108"/>
                <a:gd name="connsiteX7" fmla="*/ 133636 w 633222"/>
                <a:gd name="connsiteY7" fmla="*/ 392811 h 489108"/>
                <a:gd name="connsiteX8" fmla="*/ 151733 w 633222"/>
                <a:gd name="connsiteY8" fmla="*/ 386429 h 489108"/>
                <a:gd name="connsiteX9" fmla="*/ 161830 w 633222"/>
                <a:gd name="connsiteY9" fmla="*/ 374714 h 489108"/>
                <a:gd name="connsiteX10" fmla="*/ 179927 w 633222"/>
                <a:gd name="connsiteY10" fmla="*/ 368236 h 489108"/>
                <a:gd name="connsiteX11" fmla="*/ 198596 w 633222"/>
                <a:gd name="connsiteY11" fmla="*/ 357664 h 489108"/>
                <a:gd name="connsiteX12" fmla="*/ 219837 w 633222"/>
                <a:gd name="connsiteY12" fmla="*/ 360236 h 489108"/>
                <a:gd name="connsiteX13" fmla="*/ 235839 w 633222"/>
                <a:gd name="connsiteY13" fmla="*/ 370903 h 489108"/>
                <a:gd name="connsiteX14" fmla="*/ 253460 w 633222"/>
                <a:gd name="connsiteY14" fmla="*/ 368713 h 489108"/>
                <a:gd name="connsiteX15" fmla="*/ 269939 w 633222"/>
                <a:gd name="connsiteY15" fmla="*/ 375094 h 489108"/>
                <a:gd name="connsiteX16" fmla="*/ 290703 w 633222"/>
                <a:gd name="connsiteY16" fmla="*/ 381953 h 489108"/>
                <a:gd name="connsiteX17" fmla="*/ 309372 w 633222"/>
                <a:gd name="connsiteY17" fmla="*/ 371285 h 489108"/>
                <a:gd name="connsiteX18" fmla="*/ 331184 w 633222"/>
                <a:gd name="connsiteY18" fmla="*/ 369665 h 489108"/>
                <a:gd name="connsiteX19" fmla="*/ 348234 w 633222"/>
                <a:gd name="connsiteY19" fmla="*/ 371761 h 489108"/>
                <a:gd name="connsiteX20" fmla="*/ 350425 w 633222"/>
                <a:gd name="connsiteY20" fmla="*/ 389287 h 489108"/>
                <a:gd name="connsiteX21" fmla="*/ 375952 w 633222"/>
                <a:gd name="connsiteY21" fmla="*/ 392430 h 489108"/>
                <a:gd name="connsiteX22" fmla="*/ 387191 w 633222"/>
                <a:gd name="connsiteY22" fmla="*/ 406813 h 489108"/>
                <a:gd name="connsiteX23" fmla="*/ 403669 w 633222"/>
                <a:gd name="connsiteY23" fmla="*/ 413194 h 489108"/>
                <a:gd name="connsiteX24" fmla="*/ 419671 w 633222"/>
                <a:gd name="connsiteY24" fmla="*/ 423767 h 489108"/>
                <a:gd name="connsiteX25" fmla="*/ 430911 w 633222"/>
                <a:gd name="connsiteY25" fmla="*/ 438150 h 489108"/>
                <a:gd name="connsiteX26" fmla="*/ 446437 w 633222"/>
                <a:gd name="connsiteY26" fmla="*/ 453009 h 489108"/>
                <a:gd name="connsiteX27" fmla="*/ 459677 w 633222"/>
                <a:gd name="connsiteY27" fmla="*/ 450342 h 489108"/>
                <a:gd name="connsiteX28" fmla="*/ 478346 w 633222"/>
                <a:gd name="connsiteY28" fmla="*/ 439674 h 489108"/>
                <a:gd name="connsiteX29" fmla="*/ 496253 w 633222"/>
                <a:gd name="connsiteY29" fmla="*/ 329565 h 489108"/>
                <a:gd name="connsiteX30" fmla="*/ 533400 w 633222"/>
                <a:gd name="connsiteY30" fmla="*/ 273749 h 489108"/>
                <a:gd name="connsiteX31" fmla="*/ 540830 w 633222"/>
                <a:gd name="connsiteY31" fmla="*/ 248698 h 489108"/>
                <a:gd name="connsiteX32" fmla="*/ 530638 w 633222"/>
                <a:gd name="connsiteY32" fmla="*/ 225838 h 489108"/>
                <a:gd name="connsiteX33" fmla="*/ 537020 w 633222"/>
                <a:gd name="connsiteY33" fmla="*/ 209360 h 489108"/>
                <a:gd name="connsiteX34" fmla="*/ 547688 w 633222"/>
                <a:gd name="connsiteY34" fmla="*/ 193453 h 489108"/>
                <a:gd name="connsiteX35" fmla="*/ 562547 w 633222"/>
                <a:gd name="connsiteY35" fmla="*/ 177927 h 489108"/>
                <a:gd name="connsiteX36" fmla="*/ 569405 w 633222"/>
                <a:gd name="connsiteY36" fmla="*/ 157258 h 489108"/>
                <a:gd name="connsiteX37" fmla="*/ 615791 w 633222"/>
                <a:gd name="connsiteY37" fmla="*/ 167259 h 489108"/>
                <a:gd name="connsiteX38" fmla="*/ 617887 w 633222"/>
                <a:gd name="connsiteY38" fmla="*/ 150209 h 489108"/>
                <a:gd name="connsiteX39" fmla="*/ 620554 w 633222"/>
                <a:gd name="connsiteY39" fmla="*/ 128969 h 489108"/>
                <a:gd name="connsiteX40" fmla="*/ 626364 w 633222"/>
                <a:gd name="connsiteY40" fmla="*/ 116777 h 489108"/>
                <a:gd name="connsiteX41" fmla="*/ 633222 w 633222"/>
                <a:gd name="connsiteY41" fmla="*/ 96012 h 489108"/>
                <a:gd name="connsiteX42" fmla="*/ 623030 w 633222"/>
                <a:gd name="connsiteY42" fmla="*/ 73152 h 489108"/>
                <a:gd name="connsiteX43" fmla="*/ 616172 w 633222"/>
                <a:gd name="connsiteY43" fmla="*/ 59341 h 489108"/>
                <a:gd name="connsiteX44" fmla="*/ 604933 w 633222"/>
                <a:gd name="connsiteY44" fmla="*/ 45053 h 489108"/>
                <a:gd name="connsiteX45" fmla="*/ 593693 w 633222"/>
                <a:gd name="connsiteY45" fmla="*/ 30671 h 489108"/>
                <a:gd name="connsiteX46" fmla="*/ 578739 w 633222"/>
                <a:gd name="connsiteY46" fmla="*/ 11525 h 489108"/>
                <a:gd name="connsiteX47" fmla="*/ 485013 w 633222"/>
                <a:gd name="connsiteY47" fmla="*/ 0 h 489108"/>
                <a:gd name="connsiteX48" fmla="*/ 478631 w 633222"/>
                <a:gd name="connsiteY48" fmla="*/ 16478 h 489108"/>
                <a:gd name="connsiteX49" fmla="*/ 461105 w 633222"/>
                <a:gd name="connsiteY49" fmla="*/ 18574 h 489108"/>
                <a:gd name="connsiteX50" fmla="*/ 444056 w 633222"/>
                <a:gd name="connsiteY50" fmla="*/ 16478 h 489108"/>
                <a:gd name="connsiteX51" fmla="*/ 423767 w 633222"/>
                <a:gd name="connsiteY51" fmla="*/ 5334 h 489108"/>
                <a:gd name="connsiteX52" fmla="*/ 408908 w 633222"/>
                <a:gd name="connsiteY52" fmla="*/ 20860 h 489108"/>
                <a:gd name="connsiteX53" fmla="*/ 391859 w 633222"/>
                <a:gd name="connsiteY53" fmla="*/ 18669 h 489108"/>
                <a:gd name="connsiteX54" fmla="*/ 373761 w 633222"/>
                <a:gd name="connsiteY54" fmla="*/ 25146 h 489108"/>
                <a:gd name="connsiteX55" fmla="*/ 348139 w 633222"/>
                <a:gd name="connsiteY55" fmla="*/ 22003 h 489108"/>
                <a:gd name="connsiteX56" fmla="*/ 337566 w 633222"/>
                <a:gd name="connsiteY56" fmla="*/ 37910 h 489108"/>
                <a:gd name="connsiteX57" fmla="*/ 330613 w 633222"/>
                <a:gd name="connsiteY57" fmla="*/ 58674 h 489108"/>
                <a:gd name="connsiteX58" fmla="*/ 312039 w 633222"/>
                <a:gd name="connsiteY58" fmla="*/ 69342 h 489108"/>
                <a:gd name="connsiteX59" fmla="*/ 288512 w 633222"/>
                <a:gd name="connsiteY59" fmla="*/ 49149 h 489108"/>
                <a:gd name="connsiteX60" fmla="*/ 264033 w 633222"/>
                <a:gd name="connsiteY60" fmla="*/ 37529 h 489108"/>
                <a:gd name="connsiteX61" fmla="*/ 246507 w 633222"/>
                <a:gd name="connsiteY61" fmla="*/ 39624 h 489108"/>
                <a:gd name="connsiteX62" fmla="*/ 224123 w 633222"/>
                <a:gd name="connsiteY62" fmla="*/ 45529 h 489108"/>
                <a:gd name="connsiteX63" fmla="*/ 203930 w 633222"/>
                <a:gd name="connsiteY63" fmla="*/ 68961 h 489108"/>
                <a:gd name="connsiteX64" fmla="*/ 209836 w 633222"/>
                <a:gd name="connsiteY64" fmla="*/ 91250 h 489108"/>
                <a:gd name="connsiteX65" fmla="*/ 242316 w 633222"/>
                <a:gd name="connsiteY65" fmla="*/ 108204 h 489108"/>
                <a:gd name="connsiteX66" fmla="*/ 266795 w 633222"/>
                <a:gd name="connsiteY66" fmla="*/ 119920 h 489108"/>
                <a:gd name="connsiteX67" fmla="*/ 273272 w 633222"/>
                <a:gd name="connsiteY67" fmla="*/ 137922 h 489108"/>
                <a:gd name="connsiteX68" fmla="*/ 249365 w 633222"/>
                <a:gd name="connsiteY68" fmla="*/ 156591 h 489108"/>
                <a:gd name="connsiteX69" fmla="*/ 231743 w 633222"/>
                <a:gd name="connsiteY69" fmla="*/ 158782 h 489108"/>
                <a:gd name="connsiteX70" fmla="*/ 206693 w 633222"/>
                <a:gd name="connsiteY70" fmla="*/ 151352 h 489108"/>
                <a:gd name="connsiteX71" fmla="*/ 192881 w 633222"/>
                <a:gd name="connsiteY71" fmla="*/ 158306 h 489108"/>
                <a:gd name="connsiteX72" fmla="*/ 173736 w 633222"/>
                <a:gd name="connsiteY72" fmla="*/ 173165 h 489108"/>
                <a:gd name="connsiteX73" fmla="*/ 171069 w 633222"/>
                <a:gd name="connsiteY73" fmla="*/ 194405 h 489108"/>
                <a:gd name="connsiteX74" fmla="*/ 146685 w 633222"/>
                <a:gd name="connsiteY74" fmla="*/ 217361 h 489108"/>
                <a:gd name="connsiteX75" fmla="*/ 124778 w 633222"/>
                <a:gd name="connsiteY75" fmla="*/ 218980 h 489108"/>
                <a:gd name="connsiteX76" fmla="*/ 106680 w 633222"/>
                <a:gd name="connsiteY76" fmla="*/ 225362 h 489108"/>
                <a:gd name="connsiteX77" fmla="*/ 81153 w 633222"/>
                <a:gd name="connsiteY77" fmla="*/ 222218 h 489108"/>
                <a:gd name="connsiteX78" fmla="*/ 61436 w 633222"/>
                <a:gd name="connsiteY78" fmla="*/ 206788 h 489108"/>
                <a:gd name="connsiteX79" fmla="*/ 47054 w 633222"/>
                <a:gd name="connsiteY79" fmla="*/ 218027 h 489108"/>
                <a:gd name="connsiteX80" fmla="*/ 14573 w 633222"/>
                <a:gd name="connsiteY80" fmla="*/ 235553 h 489108"/>
                <a:gd name="connsiteX81" fmla="*/ 12002 w 633222"/>
                <a:gd name="connsiteY81" fmla="*/ 291370 h 489108"/>
                <a:gd name="connsiteX82" fmla="*/ 22670 w 633222"/>
                <a:gd name="connsiteY82" fmla="*/ 310039 h 489108"/>
                <a:gd name="connsiteX83" fmla="*/ 32861 w 633222"/>
                <a:gd name="connsiteY83" fmla="*/ 332804 h 489108"/>
                <a:gd name="connsiteX84" fmla="*/ 65913 w 633222"/>
                <a:gd name="connsiteY84" fmla="*/ 345567 h 489108"/>
                <a:gd name="connsiteX85" fmla="*/ 85630 w 633222"/>
                <a:gd name="connsiteY85" fmla="*/ 326422 h 489108"/>
                <a:gd name="connsiteX86" fmla="*/ 107442 w 633222"/>
                <a:gd name="connsiteY86" fmla="*/ 324803 h 489108"/>
                <a:gd name="connsiteX87" fmla="*/ 112776 w 633222"/>
                <a:gd name="connsiteY87" fmla="*/ 351377 h 489108"/>
                <a:gd name="connsiteX88" fmla="*/ 83534 w 633222"/>
                <a:gd name="connsiteY88" fmla="*/ 377952 h 489108"/>
                <a:gd name="connsiteX89" fmla="*/ 64960 w 633222"/>
                <a:gd name="connsiteY89" fmla="*/ 388620 h 489108"/>
                <a:gd name="connsiteX90" fmla="*/ 47911 w 633222"/>
                <a:gd name="connsiteY90" fmla="*/ 386525 h 489108"/>
                <a:gd name="connsiteX91" fmla="*/ 11144 w 633222"/>
                <a:gd name="connsiteY91" fmla="*/ 403574 h 489108"/>
                <a:gd name="connsiteX92" fmla="*/ 0 w 633222"/>
                <a:gd name="connsiteY92" fmla="*/ 423767 h 489108"/>
                <a:gd name="connsiteX93" fmla="*/ 12859 w 633222"/>
                <a:gd name="connsiteY93" fmla="*/ 459962 h 489108"/>
                <a:gd name="connsiteX94" fmla="*/ 41624 w 633222"/>
                <a:gd name="connsiteY94" fmla="*/ 472154 h 489108"/>
                <a:gd name="connsiteX95" fmla="*/ 39529 w 633222"/>
                <a:gd name="connsiteY95" fmla="*/ 489109 h 489108"/>
                <a:gd name="connsiteX96" fmla="*/ 39529 w 633222"/>
                <a:gd name="connsiteY96" fmla="*/ 489109 h 489108"/>
                <a:gd name="connsiteX97" fmla="*/ 39529 w 633222"/>
                <a:gd name="connsiteY97" fmla="*/ 489109 h 48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633222" h="489108">
                  <a:moveTo>
                    <a:pt x="39529" y="489109"/>
                  </a:moveTo>
                  <a:lnTo>
                    <a:pt x="58674" y="474250"/>
                  </a:lnTo>
                  <a:lnTo>
                    <a:pt x="66104" y="449199"/>
                  </a:lnTo>
                  <a:lnTo>
                    <a:pt x="72485" y="432721"/>
                  </a:lnTo>
                  <a:lnTo>
                    <a:pt x="91059" y="422053"/>
                  </a:lnTo>
                  <a:lnTo>
                    <a:pt x="104394" y="419386"/>
                  </a:lnTo>
                  <a:lnTo>
                    <a:pt x="119253" y="403955"/>
                  </a:lnTo>
                  <a:lnTo>
                    <a:pt x="133636" y="392811"/>
                  </a:lnTo>
                  <a:lnTo>
                    <a:pt x="151733" y="386429"/>
                  </a:lnTo>
                  <a:lnTo>
                    <a:pt x="161830" y="374714"/>
                  </a:lnTo>
                  <a:lnTo>
                    <a:pt x="179927" y="368236"/>
                  </a:lnTo>
                  <a:lnTo>
                    <a:pt x="198596" y="357664"/>
                  </a:lnTo>
                  <a:lnTo>
                    <a:pt x="219837" y="360236"/>
                  </a:lnTo>
                  <a:lnTo>
                    <a:pt x="235839" y="370903"/>
                  </a:lnTo>
                  <a:lnTo>
                    <a:pt x="253460" y="368713"/>
                  </a:lnTo>
                  <a:lnTo>
                    <a:pt x="269939" y="375094"/>
                  </a:lnTo>
                  <a:lnTo>
                    <a:pt x="290703" y="381953"/>
                  </a:lnTo>
                  <a:lnTo>
                    <a:pt x="309372" y="371285"/>
                  </a:lnTo>
                  <a:lnTo>
                    <a:pt x="331184" y="369665"/>
                  </a:lnTo>
                  <a:lnTo>
                    <a:pt x="348234" y="371761"/>
                  </a:lnTo>
                  <a:lnTo>
                    <a:pt x="350425" y="389287"/>
                  </a:lnTo>
                  <a:lnTo>
                    <a:pt x="375952" y="392430"/>
                  </a:lnTo>
                  <a:lnTo>
                    <a:pt x="387191" y="406813"/>
                  </a:lnTo>
                  <a:lnTo>
                    <a:pt x="403669" y="413194"/>
                  </a:lnTo>
                  <a:lnTo>
                    <a:pt x="419671" y="423767"/>
                  </a:lnTo>
                  <a:lnTo>
                    <a:pt x="430911" y="438150"/>
                  </a:lnTo>
                  <a:lnTo>
                    <a:pt x="446437" y="453009"/>
                  </a:lnTo>
                  <a:lnTo>
                    <a:pt x="459677" y="450342"/>
                  </a:lnTo>
                  <a:lnTo>
                    <a:pt x="478346" y="439674"/>
                  </a:lnTo>
                  <a:lnTo>
                    <a:pt x="496253" y="329565"/>
                  </a:lnTo>
                  <a:lnTo>
                    <a:pt x="533400" y="273749"/>
                  </a:lnTo>
                  <a:lnTo>
                    <a:pt x="540830" y="248698"/>
                  </a:lnTo>
                  <a:lnTo>
                    <a:pt x="530638" y="225838"/>
                  </a:lnTo>
                  <a:lnTo>
                    <a:pt x="537020" y="209360"/>
                  </a:lnTo>
                  <a:lnTo>
                    <a:pt x="547688" y="193453"/>
                  </a:lnTo>
                  <a:lnTo>
                    <a:pt x="562547" y="177927"/>
                  </a:lnTo>
                  <a:lnTo>
                    <a:pt x="569405" y="157258"/>
                  </a:lnTo>
                  <a:lnTo>
                    <a:pt x="615791" y="167259"/>
                  </a:lnTo>
                  <a:lnTo>
                    <a:pt x="617887" y="150209"/>
                  </a:lnTo>
                  <a:lnTo>
                    <a:pt x="620554" y="128969"/>
                  </a:lnTo>
                  <a:lnTo>
                    <a:pt x="626364" y="116777"/>
                  </a:lnTo>
                  <a:lnTo>
                    <a:pt x="633222" y="96012"/>
                  </a:lnTo>
                  <a:lnTo>
                    <a:pt x="623030" y="73152"/>
                  </a:lnTo>
                  <a:lnTo>
                    <a:pt x="616172" y="59341"/>
                  </a:lnTo>
                  <a:lnTo>
                    <a:pt x="604933" y="45053"/>
                  </a:lnTo>
                  <a:lnTo>
                    <a:pt x="593693" y="30671"/>
                  </a:lnTo>
                  <a:lnTo>
                    <a:pt x="578739" y="11525"/>
                  </a:lnTo>
                  <a:lnTo>
                    <a:pt x="485013" y="0"/>
                  </a:lnTo>
                  <a:lnTo>
                    <a:pt x="478631" y="16478"/>
                  </a:lnTo>
                  <a:lnTo>
                    <a:pt x="461105" y="18574"/>
                  </a:lnTo>
                  <a:lnTo>
                    <a:pt x="444056" y="16478"/>
                  </a:lnTo>
                  <a:lnTo>
                    <a:pt x="423767" y="5334"/>
                  </a:lnTo>
                  <a:lnTo>
                    <a:pt x="408908" y="20860"/>
                  </a:lnTo>
                  <a:lnTo>
                    <a:pt x="391859" y="18669"/>
                  </a:lnTo>
                  <a:lnTo>
                    <a:pt x="373761" y="25146"/>
                  </a:lnTo>
                  <a:lnTo>
                    <a:pt x="348139" y="22003"/>
                  </a:lnTo>
                  <a:lnTo>
                    <a:pt x="337566" y="37910"/>
                  </a:lnTo>
                  <a:lnTo>
                    <a:pt x="330613" y="58674"/>
                  </a:lnTo>
                  <a:lnTo>
                    <a:pt x="312039" y="69342"/>
                  </a:lnTo>
                  <a:lnTo>
                    <a:pt x="288512" y="49149"/>
                  </a:lnTo>
                  <a:lnTo>
                    <a:pt x="264033" y="37529"/>
                  </a:lnTo>
                  <a:lnTo>
                    <a:pt x="246507" y="39624"/>
                  </a:lnTo>
                  <a:lnTo>
                    <a:pt x="224123" y="45529"/>
                  </a:lnTo>
                  <a:lnTo>
                    <a:pt x="203930" y="68961"/>
                  </a:lnTo>
                  <a:lnTo>
                    <a:pt x="209836" y="91250"/>
                  </a:lnTo>
                  <a:lnTo>
                    <a:pt x="242316" y="108204"/>
                  </a:lnTo>
                  <a:lnTo>
                    <a:pt x="266795" y="119920"/>
                  </a:lnTo>
                  <a:lnTo>
                    <a:pt x="273272" y="137922"/>
                  </a:lnTo>
                  <a:lnTo>
                    <a:pt x="249365" y="156591"/>
                  </a:lnTo>
                  <a:lnTo>
                    <a:pt x="231743" y="158782"/>
                  </a:lnTo>
                  <a:lnTo>
                    <a:pt x="206693" y="151352"/>
                  </a:lnTo>
                  <a:lnTo>
                    <a:pt x="192881" y="158306"/>
                  </a:lnTo>
                  <a:lnTo>
                    <a:pt x="173736" y="173165"/>
                  </a:lnTo>
                  <a:lnTo>
                    <a:pt x="171069" y="194405"/>
                  </a:lnTo>
                  <a:lnTo>
                    <a:pt x="146685" y="217361"/>
                  </a:lnTo>
                  <a:lnTo>
                    <a:pt x="124778" y="218980"/>
                  </a:lnTo>
                  <a:lnTo>
                    <a:pt x="106680" y="225362"/>
                  </a:lnTo>
                  <a:lnTo>
                    <a:pt x="81153" y="222218"/>
                  </a:lnTo>
                  <a:lnTo>
                    <a:pt x="61436" y="206788"/>
                  </a:lnTo>
                  <a:lnTo>
                    <a:pt x="47054" y="218027"/>
                  </a:lnTo>
                  <a:lnTo>
                    <a:pt x="14573" y="235553"/>
                  </a:lnTo>
                  <a:lnTo>
                    <a:pt x="12002" y="291370"/>
                  </a:lnTo>
                  <a:lnTo>
                    <a:pt x="22670" y="310039"/>
                  </a:lnTo>
                  <a:lnTo>
                    <a:pt x="32861" y="332804"/>
                  </a:lnTo>
                  <a:lnTo>
                    <a:pt x="65913" y="345567"/>
                  </a:lnTo>
                  <a:lnTo>
                    <a:pt x="85630" y="326422"/>
                  </a:lnTo>
                  <a:lnTo>
                    <a:pt x="107442" y="324803"/>
                  </a:lnTo>
                  <a:lnTo>
                    <a:pt x="112776" y="351377"/>
                  </a:lnTo>
                  <a:lnTo>
                    <a:pt x="83534" y="377952"/>
                  </a:lnTo>
                  <a:lnTo>
                    <a:pt x="64960" y="388620"/>
                  </a:lnTo>
                  <a:lnTo>
                    <a:pt x="47911" y="386525"/>
                  </a:lnTo>
                  <a:lnTo>
                    <a:pt x="11144" y="403574"/>
                  </a:lnTo>
                  <a:lnTo>
                    <a:pt x="0" y="423767"/>
                  </a:lnTo>
                  <a:lnTo>
                    <a:pt x="12859" y="459962"/>
                  </a:lnTo>
                  <a:lnTo>
                    <a:pt x="41624" y="472154"/>
                  </a:lnTo>
                  <a:lnTo>
                    <a:pt x="39529" y="489109"/>
                  </a:lnTo>
                  <a:lnTo>
                    <a:pt x="39529" y="489109"/>
                  </a:lnTo>
                  <a:lnTo>
                    <a:pt x="39529" y="4891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8FF44AFE-C1C1-5EFD-8CE7-D2E61DCFE73D}"/>
                </a:ext>
              </a:extLst>
            </p:cNvPr>
            <p:cNvSpPr/>
            <p:nvPr/>
          </p:nvSpPr>
          <p:spPr>
            <a:xfrm>
              <a:off x="-1892312" y="1675725"/>
              <a:ext cx="831827" cy="788359"/>
            </a:xfrm>
            <a:custGeom>
              <a:avLst/>
              <a:gdLst>
                <a:gd name="connsiteX0" fmla="*/ 261938 w 493966"/>
                <a:gd name="connsiteY0" fmla="*/ 468154 h 468153"/>
                <a:gd name="connsiteX1" fmla="*/ 404527 w 493966"/>
                <a:gd name="connsiteY1" fmla="*/ 399193 h 468153"/>
                <a:gd name="connsiteX2" fmla="*/ 424720 w 493966"/>
                <a:gd name="connsiteY2" fmla="*/ 375761 h 468153"/>
                <a:gd name="connsiteX3" fmla="*/ 450723 w 493966"/>
                <a:gd name="connsiteY3" fmla="*/ 339947 h 468153"/>
                <a:gd name="connsiteX4" fmla="*/ 473107 w 493966"/>
                <a:gd name="connsiteY4" fmla="*/ 299466 h 468153"/>
                <a:gd name="connsiteX5" fmla="*/ 475679 w 493966"/>
                <a:gd name="connsiteY5" fmla="*/ 278130 h 468153"/>
                <a:gd name="connsiteX6" fmla="*/ 477202 w 493966"/>
                <a:gd name="connsiteY6" fmla="*/ 230696 h 468153"/>
                <a:gd name="connsiteX7" fmla="*/ 488918 w 493966"/>
                <a:gd name="connsiteY7" fmla="*/ 206216 h 468153"/>
                <a:gd name="connsiteX8" fmla="*/ 493967 w 493966"/>
                <a:gd name="connsiteY8" fmla="*/ 25051 h 468153"/>
                <a:gd name="connsiteX9" fmla="*/ 394906 w 493966"/>
                <a:gd name="connsiteY9" fmla="*/ 21527 h 468153"/>
                <a:gd name="connsiteX10" fmla="*/ 185738 w 493966"/>
                <a:gd name="connsiteY10" fmla="*/ 0 h 468153"/>
                <a:gd name="connsiteX11" fmla="*/ 201168 w 493966"/>
                <a:gd name="connsiteY11" fmla="*/ 14859 h 468153"/>
                <a:gd name="connsiteX12" fmla="*/ 154972 w 493966"/>
                <a:gd name="connsiteY12" fmla="*/ 74104 h 468153"/>
                <a:gd name="connsiteX13" fmla="*/ 71438 w 493966"/>
                <a:gd name="connsiteY13" fmla="*/ 154686 h 468153"/>
                <a:gd name="connsiteX14" fmla="*/ 51244 w 493966"/>
                <a:gd name="connsiteY14" fmla="*/ 143542 h 468153"/>
                <a:gd name="connsiteX15" fmla="*/ 30480 w 493966"/>
                <a:gd name="connsiteY15" fmla="*/ 136589 h 468153"/>
                <a:gd name="connsiteX16" fmla="*/ 7906 w 493966"/>
                <a:gd name="connsiteY16" fmla="*/ 354616 h 468153"/>
                <a:gd name="connsiteX17" fmla="*/ 0 w 493966"/>
                <a:gd name="connsiteY17" fmla="*/ 453104 h 468153"/>
                <a:gd name="connsiteX18" fmla="*/ 133159 w 493966"/>
                <a:gd name="connsiteY18" fmla="*/ 460915 h 468153"/>
                <a:gd name="connsiteX19" fmla="*/ 261938 w 493966"/>
                <a:gd name="connsiteY19" fmla="*/ 468154 h 468153"/>
                <a:gd name="connsiteX20" fmla="*/ 261938 w 493966"/>
                <a:gd name="connsiteY20" fmla="*/ 468154 h 468153"/>
                <a:gd name="connsiteX21" fmla="*/ 261938 w 493966"/>
                <a:gd name="connsiteY21" fmla="*/ 468154 h 4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3966" h="468153">
                  <a:moveTo>
                    <a:pt x="261938" y="468154"/>
                  </a:moveTo>
                  <a:lnTo>
                    <a:pt x="404527" y="399193"/>
                  </a:lnTo>
                  <a:lnTo>
                    <a:pt x="424720" y="375761"/>
                  </a:lnTo>
                  <a:lnTo>
                    <a:pt x="450723" y="339947"/>
                  </a:lnTo>
                  <a:lnTo>
                    <a:pt x="473107" y="299466"/>
                  </a:lnTo>
                  <a:lnTo>
                    <a:pt x="475679" y="278130"/>
                  </a:lnTo>
                  <a:lnTo>
                    <a:pt x="477202" y="230696"/>
                  </a:lnTo>
                  <a:lnTo>
                    <a:pt x="488918" y="206216"/>
                  </a:lnTo>
                  <a:lnTo>
                    <a:pt x="493967" y="25051"/>
                  </a:lnTo>
                  <a:lnTo>
                    <a:pt x="394906" y="21527"/>
                  </a:lnTo>
                  <a:lnTo>
                    <a:pt x="185738" y="0"/>
                  </a:lnTo>
                  <a:lnTo>
                    <a:pt x="201168" y="14859"/>
                  </a:lnTo>
                  <a:lnTo>
                    <a:pt x="154972" y="74104"/>
                  </a:lnTo>
                  <a:lnTo>
                    <a:pt x="71438" y="154686"/>
                  </a:lnTo>
                  <a:lnTo>
                    <a:pt x="51244" y="143542"/>
                  </a:lnTo>
                  <a:lnTo>
                    <a:pt x="30480" y="136589"/>
                  </a:lnTo>
                  <a:lnTo>
                    <a:pt x="7906" y="354616"/>
                  </a:lnTo>
                  <a:lnTo>
                    <a:pt x="0" y="453104"/>
                  </a:lnTo>
                  <a:lnTo>
                    <a:pt x="133159" y="460915"/>
                  </a:lnTo>
                  <a:lnTo>
                    <a:pt x="261938" y="468154"/>
                  </a:lnTo>
                  <a:lnTo>
                    <a:pt x="261938" y="468154"/>
                  </a:lnTo>
                  <a:lnTo>
                    <a:pt x="261938" y="4681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6683ECC5-105A-5F2B-CA8D-143D276A079F}"/>
                </a:ext>
              </a:extLst>
            </p:cNvPr>
            <p:cNvSpPr/>
            <p:nvPr/>
          </p:nvSpPr>
          <p:spPr>
            <a:xfrm>
              <a:off x="-2478250" y="155304"/>
              <a:ext cx="1136104" cy="671269"/>
            </a:xfrm>
            <a:custGeom>
              <a:avLst/>
              <a:gdLst>
                <a:gd name="connsiteX0" fmla="*/ 512921 w 674655"/>
                <a:gd name="connsiteY0" fmla="*/ 398621 h 398621"/>
                <a:gd name="connsiteX1" fmla="*/ 516065 w 674655"/>
                <a:gd name="connsiteY1" fmla="*/ 372999 h 398621"/>
                <a:gd name="connsiteX2" fmla="*/ 532828 w 674655"/>
                <a:gd name="connsiteY2" fmla="*/ 166878 h 398621"/>
                <a:gd name="connsiteX3" fmla="*/ 536543 w 674655"/>
                <a:gd name="connsiteY3" fmla="*/ 136970 h 398621"/>
                <a:gd name="connsiteX4" fmla="*/ 553498 w 674655"/>
                <a:gd name="connsiteY4" fmla="*/ 139065 h 398621"/>
                <a:gd name="connsiteX5" fmla="*/ 569976 w 674655"/>
                <a:gd name="connsiteY5" fmla="*/ 145447 h 398621"/>
                <a:gd name="connsiteX6" fmla="*/ 581692 w 674655"/>
                <a:gd name="connsiteY6" fmla="*/ 155543 h 398621"/>
                <a:gd name="connsiteX7" fmla="*/ 602932 w 674655"/>
                <a:gd name="connsiteY7" fmla="*/ 158210 h 398621"/>
                <a:gd name="connsiteX8" fmla="*/ 621602 w 674655"/>
                <a:gd name="connsiteY8" fmla="*/ 147447 h 398621"/>
                <a:gd name="connsiteX9" fmla="*/ 635889 w 674655"/>
                <a:gd name="connsiteY9" fmla="*/ 136208 h 398621"/>
                <a:gd name="connsiteX10" fmla="*/ 656653 w 674655"/>
                <a:gd name="connsiteY10" fmla="*/ 143161 h 398621"/>
                <a:gd name="connsiteX11" fmla="*/ 674656 w 674655"/>
                <a:gd name="connsiteY11" fmla="*/ 67342 h 398621"/>
                <a:gd name="connsiteX12" fmla="*/ 668274 w 674655"/>
                <a:gd name="connsiteY12" fmla="*/ 49149 h 398621"/>
                <a:gd name="connsiteX13" fmla="*/ 662369 w 674655"/>
                <a:gd name="connsiteY13" fmla="*/ 26765 h 398621"/>
                <a:gd name="connsiteX14" fmla="*/ 606552 w 674655"/>
                <a:gd name="connsiteY14" fmla="*/ 24194 h 398621"/>
                <a:gd name="connsiteX15" fmla="*/ 546545 w 674655"/>
                <a:gd name="connsiteY15" fmla="*/ 21146 h 398621"/>
                <a:gd name="connsiteX16" fmla="*/ 524732 w 674655"/>
                <a:gd name="connsiteY16" fmla="*/ 22765 h 398621"/>
                <a:gd name="connsiteX17" fmla="*/ 199454 w 674655"/>
                <a:gd name="connsiteY17" fmla="*/ 0 h 398621"/>
                <a:gd name="connsiteX18" fmla="*/ 151638 w 674655"/>
                <a:gd name="connsiteY18" fmla="*/ 2762 h 398621"/>
                <a:gd name="connsiteX19" fmla="*/ 153257 w 674655"/>
                <a:gd name="connsiteY19" fmla="*/ 24670 h 398621"/>
                <a:gd name="connsiteX20" fmla="*/ 135731 w 674655"/>
                <a:gd name="connsiteY20" fmla="*/ 61532 h 398621"/>
                <a:gd name="connsiteX21" fmla="*/ 124111 w 674655"/>
                <a:gd name="connsiteY21" fmla="*/ 86106 h 398621"/>
                <a:gd name="connsiteX22" fmla="*/ 133160 w 674655"/>
                <a:gd name="connsiteY22" fmla="*/ 117539 h 398621"/>
                <a:gd name="connsiteX23" fmla="*/ 110871 w 674655"/>
                <a:gd name="connsiteY23" fmla="*/ 158210 h 398621"/>
                <a:gd name="connsiteX24" fmla="*/ 85916 w 674655"/>
                <a:gd name="connsiteY24" fmla="*/ 185452 h 398621"/>
                <a:gd name="connsiteX25" fmla="*/ 87058 w 674655"/>
                <a:gd name="connsiteY25" fmla="*/ 211646 h 398621"/>
                <a:gd name="connsiteX26" fmla="*/ 83820 w 674655"/>
                <a:gd name="connsiteY26" fmla="*/ 237268 h 398621"/>
                <a:gd name="connsiteX27" fmla="*/ 67913 w 674655"/>
                <a:gd name="connsiteY27" fmla="*/ 261271 h 398621"/>
                <a:gd name="connsiteX28" fmla="*/ 54197 w 674655"/>
                <a:gd name="connsiteY28" fmla="*/ 302990 h 398621"/>
                <a:gd name="connsiteX29" fmla="*/ 37719 w 674655"/>
                <a:gd name="connsiteY29" fmla="*/ 331280 h 398621"/>
                <a:gd name="connsiteX30" fmla="*/ 10668 w 674655"/>
                <a:gd name="connsiteY30" fmla="*/ 340900 h 398621"/>
                <a:gd name="connsiteX31" fmla="*/ 0 w 674655"/>
                <a:gd name="connsiteY31" fmla="*/ 356997 h 398621"/>
                <a:gd name="connsiteX32" fmla="*/ 72866 w 674655"/>
                <a:gd name="connsiteY32" fmla="*/ 361664 h 398621"/>
                <a:gd name="connsiteX33" fmla="*/ 183928 w 674655"/>
                <a:gd name="connsiteY33" fmla="*/ 370999 h 398621"/>
                <a:gd name="connsiteX34" fmla="*/ 320516 w 674655"/>
                <a:gd name="connsiteY34" fmla="*/ 383572 h 398621"/>
                <a:gd name="connsiteX35" fmla="*/ 512921 w 674655"/>
                <a:gd name="connsiteY35" fmla="*/ 398621 h 398621"/>
                <a:gd name="connsiteX36" fmla="*/ 512921 w 674655"/>
                <a:gd name="connsiteY36" fmla="*/ 398621 h 398621"/>
                <a:gd name="connsiteX37" fmla="*/ 512921 w 674655"/>
                <a:gd name="connsiteY37" fmla="*/ 398621 h 39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655" h="398621">
                  <a:moveTo>
                    <a:pt x="512921" y="398621"/>
                  </a:moveTo>
                  <a:lnTo>
                    <a:pt x="516065" y="372999"/>
                  </a:lnTo>
                  <a:lnTo>
                    <a:pt x="532828" y="166878"/>
                  </a:lnTo>
                  <a:lnTo>
                    <a:pt x="536543" y="136970"/>
                  </a:lnTo>
                  <a:lnTo>
                    <a:pt x="553498" y="139065"/>
                  </a:lnTo>
                  <a:lnTo>
                    <a:pt x="569976" y="145447"/>
                  </a:lnTo>
                  <a:lnTo>
                    <a:pt x="581692" y="155543"/>
                  </a:lnTo>
                  <a:lnTo>
                    <a:pt x="602932" y="158210"/>
                  </a:lnTo>
                  <a:lnTo>
                    <a:pt x="621602" y="147447"/>
                  </a:lnTo>
                  <a:lnTo>
                    <a:pt x="635889" y="136208"/>
                  </a:lnTo>
                  <a:lnTo>
                    <a:pt x="656653" y="143161"/>
                  </a:lnTo>
                  <a:lnTo>
                    <a:pt x="674656" y="67342"/>
                  </a:lnTo>
                  <a:lnTo>
                    <a:pt x="668274" y="49149"/>
                  </a:lnTo>
                  <a:lnTo>
                    <a:pt x="662369" y="26765"/>
                  </a:lnTo>
                  <a:lnTo>
                    <a:pt x="606552" y="24194"/>
                  </a:lnTo>
                  <a:lnTo>
                    <a:pt x="546545" y="21146"/>
                  </a:lnTo>
                  <a:lnTo>
                    <a:pt x="524732" y="22765"/>
                  </a:lnTo>
                  <a:lnTo>
                    <a:pt x="199454" y="0"/>
                  </a:lnTo>
                  <a:lnTo>
                    <a:pt x="151638" y="2762"/>
                  </a:lnTo>
                  <a:lnTo>
                    <a:pt x="153257" y="24670"/>
                  </a:lnTo>
                  <a:lnTo>
                    <a:pt x="135731" y="61532"/>
                  </a:lnTo>
                  <a:lnTo>
                    <a:pt x="124111" y="86106"/>
                  </a:lnTo>
                  <a:lnTo>
                    <a:pt x="133160" y="117539"/>
                  </a:lnTo>
                  <a:lnTo>
                    <a:pt x="110871" y="158210"/>
                  </a:lnTo>
                  <a:lnTo>
                    <a:pt x="85916" y="185452"/>
                  </a:lnTo>
                  <a:lnTo>
                    <a:pt x="87058" y="211646"/>
                  </a:lnTo>
                  <a:lnTo>
                    <a:pt x="83820" y="237268"/>
                  </a:lnTo>
                  <a:lnTo>
                    <a:pt x="67913" y="261271"/>
                  </a:lnTo>
                  <a:lnTo>
                    <a:pt x="54197" y="302990"/>
                  </a:lnTo>
                  <a:lnTo>
                    <a:pt x="37719" y="331280"/>
                  </a:lnTo>
                  <a:lnTo>
                    <a:pt x="10668" y="340900"/>
                  </a:lnTo>
                  <a:lnTo>
                    <a:pt x="0" y="356997"/>
                  </a:lnTo>
                  <a:lnTo>
                    <a:pt x="72866" y="361664"/>
                  </a:lnTo>
                  <a:lnTo>
                    <a:pt x="183928" y="370999"/>
                  </a:lnTo>
                  <a:lnTo>
                    <a:pt x="320516" y="383572"/>
                  </a:lnTo>
                  <a:lnTo>
                    <a:pt x="512921" y="398621"/>
                  </a:lnTo>
                  <a:lnTo>
                    <a:pt x="512921" y="398621"/>
                  </a:lnTo>
                  <a:lnTo>
                    <a:pt x="512921" y="3986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53BE776-DE3F-36C4-256C-3D53CEEAD9BF}"/>
                </a:ext>
              </a:extLst>
            </p:cNvPr>
            <p:cNvSpPr/>
            <p:nvPr/>
          </p:nvSpPr>
          <p:spPr>
            <a:xfrm>
              <a:off x="-4019362" y="2419334"/>
              <a:ext cx="1185186" cy="878984"/>
            </a:xfrm>
            <a:custGeom>
              <a:avLst/>
              <a:gdLst>
                <a:gd name="connsiteX0" fmla="*/ 413861 w 703802"/>
                <a:gd name="connsiteY0" fmla="*/ 508540 h 521969"/>
                <a:gd name="connsiteX1" fmla="*/ 589883 w 703802"/>
                <a:gd name="connsiteY1" fmla="*/ 517303 h 521969"/>
                <a:gd name="connsiteX2" fmla="*/ 662750 w 703802"/>
                <a:gd name="connsiteY2" fmla="*/ 521970 h 521969"/>
                <a:gd name="connsiteX3" fmla="*/ 682752 w 703802"/>
                <a:gd name="connsiteY3" fmla="*/ 324898 h 521969"/>
                <a:gd name="connsiteX4" fmla="*/ 689610 w 703802"/>
                <a:gd name="connsiteY4" fmla="*/ 269367 h 521969"/>
                <a:gd name="connsiteX5" fmla="*/ 690086 w 703802"/>
                <a:gd name="connsiteY5" fmla="*/ 195739 h 521969"/>
                <a:gd name="connsiteX6" fmla="*/ 703802 w 703802"/>
                <a:gd name="connsiteY6" fmla="*/ 49911 h 521969"/>
                <a:gd name="connsiteX7" fmla="*/ 697325 w 703802"/>
                <a:gd name="connsiteY7" fmla="*/ 31813 h 521969"/>
                <a:gd name="connsiteX8" fmla="*/ 637223 w 703802"/>
                <a:gd name="connsiteY8" fmla="*/ 28670 h 521969"/>
                <a:gd name="connsiteX9" fmla="*/ 639890 w 703802"/>
                <a:gd name="connsiteY9" fmla="*/ 7334 h 521969"/>
                <a:gd name="connsiteX10" fmla="*/ 610076 w 703802"/>
                <a:gd name="connsiteY10" fmla="*/ 3715 h 521969"/>
                <a:gd name="connsiteX11" fmla="*/ 562737 w 703802"/>
                <a:gd name="connsiteY11" fmla="*/ 2191 h 521969"/>
                <a:gd name="connsiteX12" fmla="*/ 560165 w 703802"/>
                <a:gd name="connsiteY12" fmla="*/ 23527 h 521969"/>
                <a:gd name="connsiteX13" fmla="*/ 538829 w 703802"/>
                <a:gd name="connsiteY13" fmla="*/ 20860 h 521969"/>
                <a:gd name="connsiteX14" fmla="*/ 521780 w 703802"/>
                <a:gd name="connsiteY14" fmla="*/ 18764 h 521969"/>
                <a:gd name="connsiteX15" fmla="*/ 499967 w 703802"/>
                <a:gd name="connsiteY15" fmla="*/ 20479 h 521969"/>
                <a:gd name="connsiteX16" fmla="*/ 448913 w 703802"/>
                <a:gd name="connsiteY16" fmla="*/ 14097 h 521969"/>
                <a:gd name="connsiteX17" fmla="*/ 414909 w 703802"/>
                <a:gd name="connsiteY17" fmla="*/ 9906 h 521969"/>
                <a:gd name="connsiteX18" fmla="*/ 342043 w 703802"/>
                <a:gd name="connsiteY18" fmla="*/ 5239 h 521969"/>
                <a:gd name="connsiteX19" fmla="*/ 299466 w 703802"/>
                <a:gd name="connsiteY19" fmla="*/ 0 h 521969"/>
                <a:gd name="connsiteX20" fmla="*/ 276606 w 703802"/>
                <a:gd name="connsiteY20" fmla="*/ 10192 h 521969"/>
                <a:gd name="connsiteX21" fmla="*/ 252698 w 703802"/>
                <a:gd name="connsiteY21" fmla="*/ 28956 h 521969"/>
                <a:gd name="connsiteX22" fmla="*/ 240506 w 703802"/>
                <a:gd name="connsiteY22" fmla="*/ 57817 h 521969"/>
                <a:gd name="connsiteX23" fmla="*/ 229934 w 703802"/>
                <a:gd name="connsiteY23" fmla="*/ 108585 h 521969"/>
                <a:gd name="connsiteX24" fmla="*/ 194786 w 703802"/>
                <a:gd name="connsiteY24" fmla="*/ 112871 h 521969"/>
                <a:gd name="connsiteX25" fmla="*/ 177737 w 703802"/>
                <a:gd name="connsiteY25" fmla="*/ 110776 h 521969"/>
                <a:gd name="connsiteX26" fmla="*/ 165545 w 703802"/>
                <a:gd name="connsiteY26" fmla="*/ 139636 h 521969"/>
                <a:gd name="connsiteX27" fmla="*/ 179451 w 703802"/>
                <a:gd name="connsiteY27" fmla="*/ 167354 h 521969"/>
                <a:gd name="connsiteX28" fmla="*/ 213455 w 703802"/>
                <a:gd name="connsiteY28" fmla="*/ 171545 h 521969"/>
                <a:gd name="connsiteX29" fmla="*/ 234220 w 703802"/>
                <a:gd name="connsiteY29" fmla="*/ 178498 h 521969"/>
                <a:gd name="connsiteX30" fmla="*/ 248126 w 703802"/>
                <a:gd name="connsiteY30" fmla="*/ 206216 h 521969"/>
                <a:gd name="connsiteX31" fmla="*/ 253937 w 703802"/>
                <a:gd name="connsiteY31" fmla="*/ 228600 h 521969"/>
                <a:gd name="connsiteX32" fmla="*/ 225838 w 703802"/>
                <a:gd name="connsiteY32" fmla="*/ 246793 h 521969"/>
                <a:gd name="connsiteX33" fmla="*/ 208788 w 703802"/>
                <a:gd name="connsiteY33" fmla="*/ 244697 h 521969"/>
                <a:gd name="connsiteX34" fmla="*/ 210884 w 703802"/>
                <a:gd name="connsiteY34" fmla="*/ 262318 h 521969"/>
                <a:gd name="connsiteX35" fmla="*/ 217361 w 703802"/>
                <a:gd name="connsiteY35" fmla="*/ 280511 h 521969"/>
                <a:gd name="connsiteX36" fmla="*/ 236982 w 703802"/>
                <a:gd name="connsiteY36" fmla="*/ 295942 h 521969"/>
                <a:gd name="connsiteX37" fmla="*/ 257747 w 703802"/>
                <a:gd name="connsiteY37" fmla="*/ 302800 h 521969"/>
                <a:gd name="connsiteX38" fmla="*/ 245555 w 703802"/>
                <a:gd name="connsiteY38" fmla="*/ 331660 h 521969"/>
                <a:gd name="connsiteX39" fmla="*/ 222695 w 703802"/>
                <a:gd name="connsiteY39" fmla="*/ 341852 h 521969"/>
                <a:gd name="connsiteX40" fmla="*/ 181737 w 703802"/>
                <a:gd name="connsiteY40" fmla="*/ 323755 h 521969"/>
                <a:gd name="connsiteX41" fmla="*/ 159925 w 703802"/>
                <a:gd name="connsiteY41" fmla="*/ 325469 h 521969"/>
                <a:gd name="connsiteX42" fmla="*/ 149257 w 703802"/>
                <a:gd name="connsiteY42" fmla="*/ 341471 h 521969"/>
                <a:gd name="connsiteX43" fmla="*/ 118491 w 703802"/>
                <a:gd name="connsiteY43" fmla="*/ 415766 h 521969"/>
                <a:gd name="connsiteX44" fmla="*/ 110585 w 703802"/>
                <a:gd name="connsiteY44" fmla="*/ 445103 h 521969"/>
                <a:gd name="connsiteX45" fmla="*/ 85058 w 703802"/>
                <a:gd name="connsiteY45" fmla="*/ 441960 h 521969"/>
                <a:gd name="connsiteX46" fmla="*/ 47244 w 703802"/>
                <a:gd name="connsiteY46" fmla="*/ 433006 h 521969"/>
                <a:gd name="connsiteX47" fmla="*/ 21717 w 703802"/>
                <a:gd name="connsiteY47" fmla="*/ 429863 h 521969"/>
                <a:gd name="connsiteX48" fmla="*/ 0 w 703802"/>
                <a:gd name="connsiteY48" fmla="*/ 466153 h 521969"/>
                <a:gd name="connsiteX49" fmla="*/ 2096 w 703802"/>
                <a:gd name="connsiteY49" fmla="*/ 483775 h 521969"/>
                <a:gd name="connsiteX50" fmla="*/ 310610 w 703802"/>
                <a:gd name="connsiteY50" fmla="*/ 504539 h 521969"/>
                <a:gd name="connsiteX51" fmla="*/ 413861 w 703802"/>
                <a:gd name="connsiteY51" fmla="*/ 508540 h 521969"/>
                <a:gd name="connsiteX52" fmla="*/ 413861 w 703802"/>
                <a:gd name="connsiteY52" fmla="*/ 508540 h 521969"/>
                <a:gd name="connsiteX53" fmla="*/ 413861 w 703802"/>
                <a:gd name="connsiteY53" fmla="*/ 508540 h 52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03802" h="521969">
                  <a:moveTo>
                    <a:pt x="413861" y="508540"/>
                  </a:moveTo>
                  <a:lnTo>
                    <a:pt x="589883" y="517303"/>
                  </a:lnTo>
                  <a:lnTo>
                    <a:pt x="662750" y="521970"/>
                  </a:lnTo>
                  <a:lnTo>
                    <a:pt x="682752" y="324898"/>
                  </a:lnTo>
                  <a:lnTo>
                    <a:pt x="689610" y="269367"/>
                  </a:lnTo>
                  <a:lnTo>
                    <a:pt x="690086" y="195739"/>
                  </a:lnTo>
                  <a:lnTo>
                    <a:pt x="703802" y="49911"/>
                  </a:lnTo>
                  <a:lnTo>
                    <a:pt x="697325" y="31813"/>
                  </a:lnTo>
                  <a:lnTo>
                    <a:pt x="637223" y="28670"/>
                  </a:lnTo>
                  <a:lnTo>
                    <a:pt x="639890" y="7334"/>
                  </a:lnTo>
                  <a:lnTo>
                    <a:pt x="610076" y="3715"/>
                  </a:lnTo>
                  <a:lnTo>
                    <a:pt x="562737" y="2191"/>
                  </a:lnTo>
                  <a:lnTo>
                    <a:pt x="560165" y="23527"/>
                  </a:lnTo>
                  <a:lnTo>
                    <a:pt x="538829" y="20860"/>
                  </a:lnTo>
                  <a:lnTo>
                    <a:pt x="521780" y="18764"/>
                  </a:lnTo>
                  <a:lnTo>
                    <a:pt x="499967" y="20479"/>
                  </a:lnTo>
                  <a:lnTo>
                    <a:pt x="448913" y="14097"/>
                  </a:lnTo>
                  <a:lnTo>
                    <a:pt x="414909" y="9906"/>
                  </a:lnTo>
                  <a:lnTo>
                    <a:pt x="342043" y="5239"/>
                  </a:lnTo>
                  <a:lnTo>
                    <a:pt x="299466" y="0"/>
                  </a:lnTo>
                  <a:lnTo>
                    <a:pt x="276606" y="10192"/>
                  </a:lnTo>
                  <a:lnTo>
                    <a:pt x="252698" y="28956"/>
                  </a:lnTo>
                  <a:lnTo>
                    <a:pt x="240506" y="57817"/>
                  </a:lnTo>
                  <a:lnTo>
                    <a:pt x="229934" y="108585"/>
                  </a:lnTo>
                  <a:lnTo>
                    <a:pt x="194786" y="112871"/>
                  </a:lnTo>
                  <a:lnTo>
                    <a:pt x="177737" y="110776"/>
                  </a:lnTo>
                  <a:lnTo>
                    <a:pt x="165545" y="139636"/>
                  </a:lnTo>
                  <a:lnTo>
                    <a:pt x="179451" y="167354"/>
                  </a:lnTo>
                  <a:lnTo>
                    <a:pt x="213455" y="171545"/>
                  </a:lnTo>
                  <a:lnTo>
                    <a:pt x="234220" y="178498"/>
                  </a:lnTo>
                  <a:lnTo>
                    <a:pt x="248126" y="206216"/>
                  </a:lnTo>
                  <a:lnTo>
                    <a:pt x="253937" y="228600"/>
                  </a:lnTo>
                  <a:lnTo>
                    <a:pt x="225838" y="246793"/>
                  </a:lnTo>
                  <a:lnTo>
                    <a:pt x="208788" y="244697"/>
                  </a:lnTo>
                  <a:lnTo>
                    <a:pt x="210884" y="262318"/>
                  </a:lnTo>
                  <a:lnTo>
                    <a:pt x="217361" y="280511"/>
                  </a:lnTo>
                  <a:lnTo>
                    <a:pt x="236982" y="295942"/>
                  </a:lnTo>
                  <a:lnTo>
                    <a:pt x="257747" y="302800"/>
                  </a:lnTo>
                  <a:lnTo>
                    <a:pt x="245555" y="331660"/>
                  </a:lnTo>
                  <a:lnTo>
                    <a:pt x="222695" y="341852"/>
                  </a:lnTo>
                  <a:lnTo>
                    <a:pt x="181737" y="323755"/>
                  </a:lnTo>
                  <a:lnTo>
                    <a:pt x="159925" y="325469"/>
                  </a:lnTo>
                  <a:lnTo>
                    <a:pt x="149257" y="341471"/>
                  </a:lnTo>
                  <a:lnTo>
                    <a:pt x="118491" y="415766"/>
                  </a:lnTo>
                  <a:lnTo>
                    <a:pt x="110585" y="445103"/>
                  </a:lnTo>
                  <a:lnTo>
                    <a:pt x="85058" y="441960"/>
                  </a:lnTo>
                  <a:lnTo>
                    <a:pt x="47244" y="433006"/>
                  </a:lnTo>
                  <a:lnTo>
                    <a:pt x="21717" y="429863"/>
                  </a:lnTo>
                  <a:lnTo>
                    <a:pt x="0" y="466153"/>
                  </a:lnTo>
                  <a:lnTo>
                    <a:pt x="2096" y="483775"/>
                  </a:lnTo>
                  <a:lnTo>
                    <a:pt x="310610" y="504539"/>
                  </a:lnTo>
                  <a:lnTo>
                    <a:pt x="413861" y="508540"/>
                  </a:lnTo>
                  <a:lnTo>
                    <a:pt x="413861" y="508540"/>
                  </a:lnTo>
                  <a:lnTo>
                    <a:pt x="413861" y="5085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D54C700E-16C3-6DED-E60E-0101E857B3D9}"/>
                </a:ext>
              </a:extLst>
            </p:cNvPr>
            <p:cNvSpPr/>
            <p:nvPr/>
          </p:nvSpPr>
          <p:spPr>
            <a:xfrm>
              <a:off x="-3749089" y="1919853"/>
              <a:ext cx="1212615" cy="590909"/>
            </a:xfrm>
            <a:custGeom>
              <a:avLst/>
              <a:gdLst>
                <a:gd name="connsiteX0" fmla="*/ 15335 w 720090"/>
                <a:gd name="connsiteY0" fmla="*/ 317182 h 350901"/>
                <a:gd name="connsiteX1" fmla="*/ 36671 w 720090"/>
                <a:gd name="connsiteY1" fmla="*/ 319849 h 350901"/>
                <a:gd name="connsiteX2" fmla="*/ 35052 w 720090"/>
                <a:gd name="connsiteY2" fmla="*/ 298037 h 350901"/>
                <a:gd name="connsiteX3" fmla="*/ 37719 w 720090"/>
                <a:gd name="connsiteY3" fmla="*/ 276701 h 350901"/>
                <a:gd name="connsiteX4" fmla="*/ 72295 w 720090"/>
                <a:gd name="connsiteY4" fmla="*/ 276701 h 350901"/>
                <a:gd name="connsiteX5" fmla="*/ 82963 w 720090"/>
                <a:gd name="connsiteY5" fmla="*/ 295275 h 350901"/>
                <a:gd name="connsiteX6" fmla="*/ 102679 w 720090"/>
                <a:gd name="connsiteY6" fmla="*/ 310706 h 350901"/>
                <a:gd name="connsiteX7" fmla="*/ 125063 w 720090"/>
                <a:gd name="connsiteY7" fmla="*/ 304800 h 350901"/>
                <a:gd name="connsiteX8" fmla="*/ 110680 w 720090"/>
                <a:gd name="connsiteY8" fmla="*/ 281369 h 350901"/>
                <a:gd name="connsiteX9" fmla="*/ 113348 w 720090"/>
                <a:gd name="connsiteY9" fmla="*/ 260032 h 350901"/>
                <a:gd name="connsiteX10" fmla="*/ 111157 w 720090"/>
                <a:gd name="connsiteY10" fmla="*/ 242411 h 350901"/>
                <a:gd name="connsiteX11" fmla="*/ 119634 w 720090"/>
                <a:gd name="connsiteY11" fmla="*/ 208788 h 350901"/>
                <a:gd name="connsiteX12" fmla="*/ 104680 w 720090"/>
                <a:gd name="connsiteY12" fmla="*/ 189643 h 350901"/>
                <a:gd name="connsiteX13" fmla="*/ 73819 w 720090"/>
                <a:gd name="connsiteY13" fmla="*/ 194501 h 350901"/>
                <a:gd name="connsiteX14" fmla="*/ 51530 w 720090"/>
                <a:gd name="connsiteY14" fmla="*/ 235077 h 350901"/>
                <a:gd name="connsiteX15" fmla="*/ 14288 w 720090"/>
                <a:gd name="connsiteY15" fmla="*/ 256508 h 350901"/>
                <a:gd name="connsiteX16" fmla="*/ 6858 w 720090"/>
                <a:gd name="connsiteY16" fmla="*/ 281559 h 350901"/>
                <a:gd name="connsiteX17" fmla="*/ 0 w 720090"/>
                <a:gd name="connsiteY17" fmla="*/ 302323 h 350901"/>
                <a:gd name="connsiteX18" fmla="*/ 15430 w 720090"/>
                <a:gd name="connsiteY18" fmla="*/ 317182 h 350901"/>
                <a:gd name="connsiteX19" fmla="*/ 15430 w 720090"/>
                <a:gd name="connsiteY19" fmla="*/ 317182 h 350901"/>
                <a:gd name="connsiteX20" fmla="*/ 534543 w 720090"/>
                <a:gd name="connsiteY20" fmla="*/ 350901 h 350901"/>
                <a:gd name="connsiteX21" fmla="*/ 548926 w 720090"/>
                <a:gd name="connsiteY21" fmla="*/ 339661 h 350901"/>
                <a:gd name="connsiteX22" fmla="*/ 571786 w 720090"/>
                <a:gd name="connsiteY22" fmla="*/ 329470 h 350901"/>
                <a:gd name="connsiteX23" fmla="*/ 594170 w 720090"/>
                <a:gd name="connsiteY23" fmla="*/ 323564 h 350901"/>
                <a:gd name="connsiteX24" fmla="*/ 611695 w 720090"/>
                <a:gd name="connsiteY24" fmla="*/ 321373 h 350901"/>
                <a:gd name="connsiteX25" fmla="*/ 634079 w 720090"/>
                <a:gd name="connsiteY25" fmla="*/ 315468 h 350901"/>
                <a:gd name="connsiteX26" fmla="*/ 707041 w 720090"/>
                <a:gd name="connsiteY26" fmla="*/ 320135 h 350901"/>
                <a:gd name="connsiteX27" fmla="*/ 714280 w 720090"/>
                <a:gd name="connsiteY27" fmla="*/ 191072 h 350901"/>
                <a:gd name="connsiteX28" fmla="*/ 720090 w 720090"/>
                <a:gd name="connsiteY28" fmla="*/ 144113 h 350901"/>
                <a:gd name="connsiteX29" fmla="*/ 708851 w 720090"/>
                <a:gd name="connsiteY29" fmla="*/ 129731 h 350901"/>
                <a:gd name="connsiteX30" fmla="*/ 702469 w 720090"/>
                <a:gd name="connsiteY30" fmla="*/ 111633 h 350901"/>
                <a:gd name="connsiteX31" fmla="*/ 691229 w 720090"/>
                <a:gd name="connsiteY31" fmla="*/ 97250 h 350901"/>
                <a:gd name="connsiteX32" fmla="*/ 670941 w 720090"/>
                <a:gd name="connsiteY32" fmla="*/ 86106 h 350901"/>
                <a:gd name="connsiteX33" fmla="*/ 660273 w 720090"/>
                <a:gd name="connsiteY33" fmla="*/ 67437 h 350901"/>
                <a:gd name="connsiteX34" fmla="*/ 644271 w 720090"/>
                <a:gd name="connsiteY34" fmla="*/ 56769 h 350901"/>
                <a:gd name="connsiteX35" fmla="*/ 627221 w 720090"/>
                <a:gd name="connsiteY35" fmla="*/ 54673 h 350901"/>
                <a:gd name="connsiteX36" fmla="*/ 611219 w 720090"/>
                <a:gd name="connsiteY36" fmla="*/ 44006 h 350901"/>
                <a:gd name="connsiteX37" fmla="*/ 599980 w 720090"/>
                <a:gd name="connsiteY37" fmla="*/ 29623 h 350901"/>
                <a:gd name="connsiteX38" fmla="*/ 583978 w 720090"/>
                <a:gd name="connsiteY38" fmla="*/ 18955 h 350901"/>
                <a:gd name="connsiteX39" fmla="*/ 573310 w 720090"/>
                <a:gd name="connsiteY39" fmla="*/ 286 h 350901"/>
                <a:gd name="connsiteX40" fmla="*/ 559499 w 720090"/>
                <a:gd name="connsiteY40" fmla="*/ 7239 h 350901"/>
                <a:gd name="connsiteX41" fmla="*/ 536067 w 720090"/>
                <a:gd name="connsiteY41" fmla="*/ 21717 h 350901"/>
                <a:gd name="connsiteX42" fmla="*/ 520065 w 720090"/>
                <a:gd name="connsiteY42" fmla="*/ 11049 h 350901"/>
                <a:gd name="connsiteX43" fmla="*/ 503587 w 720090"/>
                <a:gd name="connsiteY43" fmla="*/ 4667 h 350901"/>
                <a:gd name="connsiteX44" fmla="*/ 480727 w 720090"/>
                <a:gd name="connsiteY44" fmla="*/ 14859 h 350901"/>
                <a:gd name="connsiteX45" fmla="*/ 465296 w 720090"/>
                <a:gd name="connsiteY45" fmla="*/ 0 h 350901"/>
                <a:gd name="connsiteX46" fmla="*/ 447770 w 720090"/>
                <a:gd name="connsiteY46" fmla="*/ 2191 h 350901"/>
                <a:gd name="connsiteX47" fmla="*/ 425958 w 720090"/>
                <a:gd name="connsiteY47" fmla="*/ 3810 h 350901"/>
                <a:gd name="connsiteX48" fmla="*/ 407860 w 720090"/>
                <a:gd name="connsiteY48" fmla="*/ 10287 h 350901"/>
                <a:gd name="connsiteX49" fmla="*/ 389192 w 720090"/>
                <a:gd name="connsiteY49" fmla="*/ 20955 h 350901"/>
                <a:gd name="connsiteX50" fmla="*/ 374332 w 720090"/>
                <a:gd name="connsiteY50" fmla="*/ 36481 h 350901"/>
                <a:gd name="connsiteX51" fmla="*/ 367951 w 720090"/>
                <a:gd name="connsiteY51" fmla="*/ 53054 h 350901"/>
                <a:gd name="connsiteX52" fmla="*/ 340805 w 720090"/>
                <a:gd name="connsiteY52" fmla="*/ 62674 h 350901"/>
                <a:gd name="connsiteX53" fmla="*/ 327470 w 720090"/>
                <a:gd name="connsiteY53" fmla="*/ 65341 h 350901"/>
                <a:gd name="connsiteX54" fmla="*/ 309372 w 720090"/>
                <a:gd name="connsiteY54" fmla="*/ 71723 h 350901"/>
                <a:gd name="connsiteX55" fmla="*/ 302514 w 720090"/>
                <a:gd name="connsiteY55" fmla="*/ 92488 h 350901"/>
                <a:gd name="connsiteX56" fmla="*/ 295084 w 720090"/>
                <a:gd name="connsiteY56" fmla="*/ 117539 h 350901"/>
                <a:gd name="connsiteX57" fmla="*/ 282321 w 720090"/>
                <a:gd name="connsiteY57" fmla="*/ 150590 h 350901"/>
                <a:gd name="connsiteX58" fmla="*/ 256223 w 720090"/>
                <a:gd name="connsiteY58" fmla="*/ 151733 h 350901"/>
                <a:gd name="connsiteX59" fmla="*/ 235458 w 720090"/>
                <a:gd name="connsiteY59" fmla="*/ 144875 h 350901"/>
                <a:gd name="connsiteX60" fmla="*/ 233839 w 720090"/>
                <a:gd name="connsiteY60" fmla="*/ 123063 h 350901"/>
                <a:gd name="connsiteX61" fmla="*/ 214598 w 720090"/>
                <a:gd name="connsiteY61" fmla="*/ 103346 h 350901"/>
                <a:gd name="connsiteX62" fmla="*/ 194310 w 720090"/>
                <a:gd name="connsiteY62" fmla="*/ 92202 h 350901"/>
                <a:gd name="connsiteX63" fmla="*/ 163449 w 720090"/>
                <a:gd name="connsiteY63" fmla="*/ 97060 h 350901"/>
                <a:gd name="connsiteX64" fmla="*/ 146971 w 720090"/>
                <a:gd name="connsiteY64" fmla="*/ 125349 h 350901"/>
                <a:gd name="connsiteX65" fmla="*/ 140589 w 720090"/>
                <a:gd name="connsiteY65" fmla="*/ 141923 h 350901"/>
                <a:gd name="connsiteX66" fmla="*/ 141160 w 720090"/>
                <a:gd name="connsiteY66" fmla="*/ 172307 h 350901"/>
                <a:gd name="connsiteX67" fmla="*/ 155543 w 720090"/>
                <a:gd name="connsiteY67" fmla="*/ 195739 h 350901"/>
                <a:gd name="connsiteX68" fmla="*/ 166211 w 720090"/>
                <a:gd name="connsiteY68" fmla="*/ 214408 h 350901"/>
                <a:gd name="connsiteX69" fmla="*/ 159353 w 720090"/>
                <a:gd name="connsiteY69" fmla="*/ 235172 h 350901"/>
                <a:gd name="connsiteX70" fmla="*/ 152972 w 720090"/>
                <a:gd name="connsiteY70" fmla="*/ 251746 h 350901"/>
                <a:gd name="connsiteX71" fmla="*/ 138113 w 720090"/>
                <a:gd name="connsiteY71" fmla="*/ 267272 h 350901"/>
                <a:gd name="connsiteX72" fmla="*/ 122682 w 720090"/>
                <a:gd name="connsiteY72" fmla="*/ 286988 h 350901"/>
                <a:gd name="connsiteX73" fmla="*/ 138684 w 720090"/>
                <a:gd name="connsiteY73" fmla="*/ 297656 h 350901"/>
                <a:gd name="connsiteX74" fmla="*/ 181261 w 720090"/>
                <a:gd name="connsiteY74" fmla="*/ 302895 h 350901"/>
                <a:gd name="connsiteX75" fmla="*/ 254222 w 720090"/>
                <a:gd name="connsiteY75" fmla="*/ 307562 h 350901"/>
                <a:gd name="connsiteX76" fmla="*/ 288322 w 720090"/>
                <a:gd name="connsiteY76" fmla="*/ 311753 h 350901"/>
                <a:gd name="connsiteX77" fmla="*/ 339471 w 720090"/>
                <a:gd name="connsiteY77" fmla="*/ 318040 h 350901"/>
                <a:gd name="connsiteX78" fmla="*/ 361283 w 720090"/>
                <a:gd name="connsiteY78" fmla="*/ 316420 h 350901"/>
                <a:gd name="connsiteX79" fmla="*/ 378333 w 720090"/>
                <a:gd name="connsiteY79" fmla="*/ 318516 h 350901"/>
                <a:gd name="connsiteX80" fmla="*/ 399669 w 720090"/>
                <a:gd name="connsiteY80" fmla="*/ 321183 h 350901"/>
                <a:gd name="connsiteX81" fmla="*/ 402336 w 720090"/>
                <a:gd name="connsiteY81" fmla="*/ 299847 h 350901"/>
                <a:gd name="connsiteX82" fmla="*/ 448628 w 720090"/>
                <a:gd name="connsiteY82" fmla="*/ 309944 h 350901"/>
                <a:gd name="connsiteX83" fmla="*/ 471011 w 720090"/>
                <a:gd name="connsiteY83" fmla="*/ 304038 h 350901"/>
                <a:gd name="connsiteX84" fmla="*/ 476917 w 720090"/>
                <a:gd name="connsiteY84" fmla="*/ 326422 h 350901"/>
                <a:gd name="connsiteX85" fmla="*/ 532829 w 720090"/>
                <a:gd name="connsiteY85" fmla="*/ 328994 h 350901"/>
                <a:gd name="connsiteX86" fmla="*/ 534448 w 720090"/>
                <a:gd name="connsiteY86" fmla="*/ 350901 h 350901"/>
                <a:gd name="connsiteX87" fmla="*/ 534448 w 720090"/>
                <a:gd name="connsiteY87" fmla="*/ 350901 h 350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20090" h="350901">
                  <a:moveTo>
                    <a:pt x="15335" y="317182"/>
                  </a:moveTo>
                  <a:lnTo>
                    <a:pt x="36671" y="319849"/>
                  </a:lnTo>
                  <a:lnTo>
                    <a:pt x="35052" y="298037"/>
                  </a:lnTo>
                  <a:lnTo>
                    <a:pt x="37719" y="276701"/>
                  </a:lnTo>
                  <a:lnTo>
                    <a:pt x="72295" y="276701"/>
                  </a:lnTo>
                  <a:cubicBezTo>
                    <a:pt x="72295" y="276701"/>
                    <a:pt x="82963" y="295275"/>
                    <a:pt x="82963" y="295275"/>
                  </a:cubicBezTo>
                  <a:lnTo>
                    <a:pt x="102679" y="310706"/>
                  </a:lnTo>
                  <a:lnTo>
                    <a:pt x="125063" y="304800"/>
                  </a:lnTo>
                  <a:lnTo>
                    <a:pt x="110680" y="281369"/>
                  </a:lnTo>
                  <a:lnTo>
                    <a:pt x="113348" y="260032"/>
                  </a:lnTo>
                  <a:lnTo>
                    <a:pt x="111157" y="242411"/>
                  </a:lnTo>
                  <a:lnTo>
                    <a:pt x="119634" y="208788"/>
                  </a:lnTo>
                  <a:lnTo>
                    <a:pt x="104680" y="189643"/>
                  </a:lnTo>
                  <a:lnTo>
                    <a:pt x="73819" y="194501"/>
                  </a:lnTo>
                  <a:lnTo>
                    <a:pt x="51530" y="235077"/>
                  </a:lnTo>
                  <a:lnTo>
                    <a:pt x="14288" y="256508"/>
                  </a:lnTo>
                  <a:lnTo>
                    <a:pt x="6858" y="281559"/>
                  </a:lnTo>
                  <a:lnTo>
                    <a:pt x="0" y="302323"/>
                  </a:lnTo>
                  <a:lnTo>
                    <a:pt x="15430" y="317182"/>
                  </a:lnTo>
                  <a:lnTo>
                    <a:pt x="15430" y="317182"/>
                  </a:lnTo>
                  <a:close/>
                  <a:moveTo>
                    <a:pt x="534543" y="350901"/>
                  </a:moveTo>
                  <a:lnTo>
                    <a:pt x="548926" y="339661"/>
                  </a:lnTo>
                  <a:lnTo>
                    <a:pt x="571786" y="329470"/>
                  </a:lnTo>
                  <a:lnTo>
                    <a:pt x="594170" y="323564"/>
                  </a:lnTo>
                  <a:lnTo>
                    <a:pt x="611695" y="321373"/>
                  </a:lnTo>
                  <a:lnTo>
                    <a:pt x="634079" y="315468"/>
                  </a:lnTo>
                  <a:lnTo>
                    <a:pt x="707041" y="320135"/>
                  </a:lnTo>
                  <a:lnTo>
                    <a:pt x="714280" y="191072"/>
                  </a:lnTo>
                  <a:lnTo>
                    <a:pt x="720090" y="144113"/>
                  </a:lnTo>
                  <a:lnTo>
                    <a:pt x="708851" y="129731"/>
                  </a:lnTo>
                  <a:lnTo>
                    <a:pt x="702469" y="111633"/>
                  </a:lnTo>
                  <a:lnTo>
                    <a:pt x="691229" y="97250"/>
                  </a:lnTo>
                  <a:lnTo>
                    <a:pt x="670941" y="86106"/>
                  </a:lnTo>
                  <a:lnTo>
                    <a:pt x="660273" y="67437"/>
                  </a:lnTo>
                  <a:lnTo>
                    <a:pt x="644271" y="56769"/>
                  </a:lnTo>
                  <a:lnTo>
                    <a:pt x="627221" y="54673"/>
                  </a:lnTo>
                  <a:lnTo>
                    <a:pt x="611219" y="44006"/>
                  </a:lnTo>
                  <a:lnTo>
                    <a:pt x="599980" y="29623"/>
                  </a:lnTo>
                  <a:lnTo>
                    <a:pt x="583978" y="18955"/>
                  </a:lnTo>
                  <a:lnTo>
                    <a:pt x="573310" y="286"/>
                  </a:lnTo>
                  <a:lnTo>
                    <a:pt x="559499" y="7239"/>
                  </a:lnTo>
                  <a:lnTo>
                    <a:pt x="536067" y="21717"/>
                  </a:lnTo>
                  <a:lnTo>
                    <a:pt x="520065" y="11049"/>
                  </a:lnTo>
                  <a:lnTo>
                    <a:pt x="503587" y="4667"/>
                  </a:lnTo>
                  <a:lnTo>
                    <a:pt x="480727" y="14859"/>
                  </a:lnTo>
                  <a:lnTo>
                    <a:pt x="465296" y="0"/>
                  </a:lnTo>
                  <a:lnTo>
                    <a:pt x="447770" y="2191"/>
                  </a:lnTo>
                  <a:lnTo>
                    <a:pt x="425958" y="3810"/>
                  </a:lnTo>
                  <a:lnTo>
                    <a:pt x="407860" y="10287"/>
                  </a:lnTo>
                  <a:lnTo>
                    <a:pt x="389192" y="20955"/>
                  </a:lnTo>
                  <a:lnTo>
                    <a:pt x="374332" y="36481"/>
                  </a:lnTo>
                  <a:lnTo>
                    <a:pt x="367951" y="53054"/>
                  </a:lnTo>
                  <a:lnTo>
                    <a:pt x="340805" y="62674"/>
                  </a:lnTo>
                  <a:lnTo>
                    <a:pt x="327470" y="65341"/>
                  </a:lnTo>
                  <a:lnTo>
                    <a:pt x="309372" y="71723"/>
                  </a:lnTo>
                  <a:lnTo>
                    <a:pt x="302514" y="92488"/>
                  </a:lnTo>
                  <a:lnTo>
                    <a:pt x="295084" y="117539"/>
                  </a:lnTo>
                  <a:lnTo>
                    <a:pt x="282321" y="150590"/>
                  </a:lnTo>
                  <a:lnTo>
                    <a:pt x="256223" y="151733"/>
                  </a:lnTo>
                  <a:lnTo>
                    <a:pt x="235458" y="144875"/>
                  </a:lnTo>
                  <a:lnTo>
                    <a:pt x="233839" y="123063"/>
                  </a:lnTo>
                  <a:lnTo>
                    <a:pt x="214598" y="103346"/>
                  </a:lnTo>
                  <a:lnTo>
                    <a:pt x="194310" y="92202"/>
                  </a:lnTo>
                  <a:lnTo>
                    <a:pt x="163449" y="97060"/>
                  </a:lnTo>
                  <a:lnTo>
                    <a:pt x="146971" y="125349"/>
                  </a:lnTo>
                  <a:lnTo>
                    <a:pt x="140589" y="141923"/>
                  </a:lnTo>
                  <a:lnTo>
                    <a:pt x="141160" y="172307"/>
                  </a:lnTo>
                  <a:lnTo>
                    <a:pt x="155543" y="195739"/>
                  </a:lnTo>
                  <a:lnTo>
                    <a:pt x="166211" y="214408"/>
                  </a:lnTo>
                  <a:lnTo>
                    <a:pt x="159353" y="235172"/>
                  </a:lnTo>
                  <a:lnTo>
                    <a:pt x="152972" y="251746"/>
                  </a:lnTo>
                  <a:lnTo>
                    <a:pt x="138113" y="267272"/>
                  </a:lnTo>
                  <a:lnTo>
                    <a:pt x="122682" y="286988"/>
                  </a:lnTo>
                  <a:lnTo>
                    <a:pt x="138684" y="297656"/>
                  </a:lnTo>
                  <a:lnTo>
                    <a:pt x="181261" y="302895"/>
                  </a:lnTo>
                  <a:lnTo>
                    <a:pt x="254222" y="307562"/>
                  </a:lnTo>
                  <a:lnTo>
                    <a:pt x="288322" y="311753"/>
                  </a:lnTo>
                  <a:lnTo>
                    <a:pt x="339471" y="318040"/>
                  </a:lnTo>
                  <a:lnTo>
                    <a:pt x="361283" y="316420"/>
                  </a:lnTo>
                  <a:lnTo>
                    <a:pt x="378333" y="318516"/>
                  </a:lnTo>
                  <a:lnTo>
                    <a:pt x="399669" y="321183"/>
                  </a:lnTo>
                  <a:lnTo>
                    <a:pt x="402336" y="299847"/>
                  </a:lnTo>
                  <a:lnTo>
                    <a:pt x="448628" y="309944"/>
                  </a:lnTo>
                  <a:lnTo>
                    <a:pt x="471011" y="304038"/>
                  </a:lnTo>
                  <a:lnTo>
                    <a:pt x="476917" y="326422"/>
                  </a:lnTo>
                  <a:lnTo>
                    <a:pt x="532829" y="328994"/>
                  </a:lnTo>
                  <a:lnTo>
                    <a:pt x="534448" y="350901"/>
                  </a:lnTo>
                  <a:lnTo>
                    <a:pt x="534448" y="3509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4010034D-9500-C49E-F110-75744BCE6928}"/>
                </a:ext>
              </a:extLst>
            </p:cNvPr>
            <p:cNvSpPr/>
            <p:nvPr/>
          </p:nvSpPr>
          <p:spPr>
            <a:xfrm>
              <a:off x="-1609690" y="202462"/>
              <a:ext cx="762855" cy="940577"/>
            </a:xfrm>
            <a:custGeom>
              <a:avLst/>
              <a:gdLst>
                <a:gd name="connsiteX0" fmla="*/ 272987 w 453008"/>
                <a:gd name="connsiteY0" fmla="*/ 558546 h 558545"/>
                <a:gd name="connsiteX1" fmla="*/ 291179 w 453008"/>
                <a:gd name="connsiteY1" fmla="*/ 552069 h 558545"/>
                <a:gd name="connsiteX2" fmla="*/ 294799 w 453008"/>
                <a:gd name="connsiteY2" fmla="*/ 487680 h 558545"/>
                <a:gd name="connsiteX3" fmla="*/ 355187 w 453008"/>
                <a:gd name="connsiteY3" fmla="*/ 490823 h 558545"/>
                <a:gd name="connsiteX4" fmla="*/ 415576 w 453008"/>
                <a:gd name="connsiteY4" fmla="*/ 493967 h 558545"/>
                <a:gd name="connsiteX5" fmla="*/ 420814 w 453008"/>
                <a:gd name="connsiteY5" fmla="*/ 451390 h 558545"/>
                <a:gd name="connsiteX6" fmla="*/ 425958 w 453008"/>
                <a:gd name="connsiteY6" fmla="*/ 374237 h 558545"/>
                <a:gd name="connsiteX7" fmla="*/ 446342 w 453008"/>
                <a:gd name="connsiteY7" fmla="*/ 139065 h 558545"/>
                <a:gd name="connsiteX8" fmla="*/ 453009 w 453008"/>
                <a:gd name="connsiteY8" fmla="*/ 14573 h 558545"/>
                <a:gd name="connsiteX9" fmla="*/ 375571 w 453008"/>
                <a:gd name="connsiteY9" fmla="*/ 9334 h 558545"/>
                <a:gd name="connsiteX10" fmla="*/ 159639 w 453008"/>
                <a:gd name="connsiteY10" fmla="*/ 0 h 558545"/>
                <a:gd name="connsiteX11" fmla="*/ 152686 w 453008"/>
                <a:gd name="connsiteY11" fmla="*/ 20669 h 558545"/>
                <a:gd name="connsiteX12" fmla="*/ 159163 w 453008"/>
                <a:gd name="connsiteY12" fmla="*/ 38767 h 558545"/>
                <a:gd name="connsiteX13" fmla="*/ 154019 w 453008"/>
                <a:gd name="connsiteY13" fmla="*/ 115919 h 558545"/>
                <a:gd name="connsiteX14" fmla="*/ 132588 w 453008"/>
                <a:gd name="connsiteY14" fmla="*/ 113348 h 558545"/>
                <a:gd name="connsiteX15" fmla="*/ 114967 w 453008"/>
                <a:gd name="connsiteY15" fmla="*/ 115443 h 558545"/>
                <a:gd name="connsiteX16" fmla="*/ 96869 w 453008"/>
                <a:gd name="connsiteY16" fmla="*/ 121825 h 558545"/>
                <a:gd name="connsiteX17" fmla="*/ 82391 w 453008"/>
                <a:gd name="connsiteY17" fmla="*/ 133064 h 558545"/>
                <a:gd name="connsiteX18" fmla="*/ 65818 w 453008"/>
                <a:gd name="connsiteY18" fmla="*/ 126682 h 558545"/>
                <a:gd name="connsiteX19" fmla="*/ 50292 w 453008"/>
                <a:gd name="connsiteY19" fmla="*/ 111824 h 558545"/>
                <a:gd name="connsiteX20" fmla="*/ 28956 w 453008"/>
                <a:gd name="connsiteY20" fmla="*/ 109156 h 558545"/>
                <a:gd name="connsiteX21" fmla="*/ 16669 w 453008"/>
                <a:gd name="connsiteY21" fmla="*/ 137922 h 558545"/>
                <a:gd name="connsiteX22" fmla="*/ 0 w 453008"/>
                <a:gd name="connsiteY22" fmla="*/ 343281 h 558545"/>
                <a:gd name="connsiteX23" fmla="*/ 10763 w 453008"/>
                <a:gd name="connsiteY23" fmla="*/ 361950 h 558545"/>
                <a:gd name="connsiteX24" fmla="*/ 22003 w 453008"/>
                <a:gd name="connsiteY24" fmla="*/ 376238 h 558545"/>
                <a:gd name="connsiteX25" fmla="*/ 38100 w 453008"/>
                <a:gd name="connsiteY25" fmla="*/ 386906 h 558545"/>
                <a:gd name="connsiteX26" fmla="*/ 53626 w 453008"/>
                <a:gd name="connsiteY26" fmla="*/ 401765 h 558545"/>
                <a:gd name="connsiteX27" fmla="*/ 69628 w 453008"/>
                <a:gd name="connsiteY27" fmla="*/ 412433 h 558545"/>
                <a:gd name="connsiteX28" fmla="*/ 76105 w 453008"/>
                <a:gd name="connsiteY28" fmla="*/ 430435 h 558545"/>
                <a:gd name="connsiteX29" fmla="*/ 94869 w 453008"/>
                <a:gd name="connsiteY29" fmla="*/ 454438 h 558545"/>
                <a:gd name="connsiteX30" fmla="*/ 106680 w 453008"/>
                <a:gd name="connsiteY30" fmla="*/ 464534 h 558545"/>
                <a:gd name="connsiteX31" fmla="*/ 122682 w 453008"/>
                <a:gd name="connsiteY31" fmla="*/ 475107 h 558545"/>
                <a:gd name="connsiteX32" fmla="*/ 139255 w 453008"/>
                <a:gd name="connsiteY32" fmla="*/ 481489 h 558545"/>
                <a:gd name="connsiteX33" fmla="*/ 156400 w 453008"/>
                <a:gd name="connsiteY33" fmla="*/ 483584 h 558545"/>
                <a:gd name="connsiteX34" fmla="*/ 177260 w 453008"/>
                <a:gd name="connsiteY34" fmla="*/ 490538 h 558545"/>
                <a:gd name="connsiteX35" fmla="*/ 198120 w 453008"/>
                <a:gd name="connsiteY35" fmla="*/ 497396 h 558545"/>
                <a:gd name="connsiteX36" fmla="*/ 204502 w 453008"/>
                <a:gd name="connsiteY36" fmla="*/ 515493 h 558545"/>
                <a:gd name="connsiteX37" fmla="*/ 220028 w 453008"/>
                <a:gd name="connsiteY37" fmla="*/ 530352 h 558545"/>
                <a:gd name="connsiteX38" fmla="*/ 240411 w 453008"/>
                <a:gd name="connsiteY38" fmla="*/ 541496 h 558545"/>
                <a:gd name="connsiteX39" fmla="*/ 269748 w 453008"/>
                <a:gd name="connsiteY39" fmla="*/ 549497 h 558545"/>
                <a:gd name="connsiteX40" fmla="*/ 272987 w 453008"/>
                <a:gd name="connsiteY40" fmla="*/ 558546 h 558545"/>
                <a:gd name="connsiteX41" fmla="*/ 272987 w 453008"/>
                <a:gd name="connsiteY41" fmla="*/ 558546 h 558545"/>
                <a:gd name="connsiteX42" fmla="*/ 272987 w 453008"/>
                <a:gd name="connsiteY42" fmla="*/ 558546 h 5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3008" h="558545">
                  <a:moveTo>
                    <a:pt x="272987" y="558546"/>
                  </a:moveTo>
                  <a:lnTo>
                    <a:pt x="291179" y="552069"/>
                  </a:lnTo>
                  <a:lnTo>
                    <a:pt x="294799" y="487680"/>
                  </a:lnTo>
                  <a:lnTo>
                    <a:pt x="355187" y="490823"/>
                  </a:lnTo>
                  <a:lnTo>
                    <a:pt x="415576" y="493967"/>
                  </a:lnTo>
                  <a:lnTo>
                    <a:pt x="420814" y="451390"/>
                  </a:lnTo>
                  <a:lnTo>
                    <a:pt x="425958" y="374237"/>
                  </a:lnTo>
                  <a:lnTo>
                    <a:pt x="446342" y="139065"/>
                  </a:lnTo>
                  <a:lnTo>
                    <a:pt x="453009" y="14573"/>
                  </a:lnTo>
                  <a:lnTo>
                    <a:pt x="375571" y="9334"/>
                  </a:lnTo>
                  <a:lnTo>
                    <a:pt x="159639" y="0"/>
                  </a:lnTo>
                  <a:lnTo>
                    <a:pt x="152686" y="20669"/>
                  </a:lnTo>
                  <a:lnTo>
                    <a:pt x="159163" y="38767"/>
                  </a:lnTo>
                  <a:lnTo>
                    <a:pt x="154019" y="115919"/>
                  </a:lnTo>
                  <a:lnTo>
                    <a:pt x="132588" y="113348"/>
                  </a:lnTo>
                  <a:lnTo>
                    <a:pt x="114967" y="115443"/>
                  </a:lnTo>
                  <a:lnTo>
                    <a:pt x="96869" y="121825"/>
                  </a:lnTo>
                  <a:lnTo>
                    <a:pt x="82391" y="133064"/>
                  </a:lnTo>
                  <a:lnTo>
                    <a:pt x="65818" y="126682"/>
                  </a:lnTo>
                  <a:lnTo>
                    <a:pt x="50292" y="111824"/>
                  </a:lnTo>
                  <a:lnTo>
                    <a:pt x="28956" y="109156"/>
                  </a:lnTo>
                  <a:lnTo>
                    <a:pt x="16669" y="137922"/>
                  </a:lnTo>
                  <a:lnTo>
                    <a:pt x="0" y="343281"/>
                  </a:lnTo>
                  <a:lnTo>
                    <a:pt x="10763" y="361950"/>
                  </a:lnTo>
                  <a:lnTo>
                    <a:pt x="22003" y="376238"/>
                  </a:lnTo>
                  <a:lnTo>
                    <a:pt x="38100" y="386906"/>
                  </a:lnTo>
                  <a:lnTo>
                    <a:pt x="53626" y="401765"/>
                  </a:lnTo>
                  <a:lnTo>
                    <a:pt x="69628" y="412433"/>
                  </a:lnTo>
                  <a:lnTo>
                    <a:pt x="76105" y="430435"/>
                  </a:lnTo>
                  <a:lnTo>
                    <a:pt x="94869" y="454438"/>
                  </a:lnTo>
                  <a:lnTo>
                    <a:pt x="106680" y="464534"/>
                  </a:lnTo>
                  <a:lnTo>
                    <a:pt x="122682" y="475107"/>
                  </a:lnTo>
                  <a:lnTo>
                    <a:pt x="139255" y="481489"/>
                  </a:lnTo>
                  <a:lnTo>
                    <a:pt x="156400" y="483584"/>
                  </a:lnTo>
                  <a:lnTo>
                    <a:pt x="177260" y="490538"/>
                  </a:lnTo>
                  <a:lnTo>
                    <a:pt x="198120" y="497396"/>
                  </a:lnTo>
                  <a:lnTo>
                    <a:pt x="204502" y="515493"/>
                  </a:lnTo>
                  <a:lnTo>
                    <a:pt x="220028" y="530352"/>
                  </a:lnTo>
                  <a:lnTo>
                    <a:pt x="240411" y="541496"/>
                  </a:lnTo>
                  <a:lnTo>
                    <a:pt x="269748" y="549497"/>
                  </a:lnTo>
                  <a:lnTo>
                    <a:pt x="272987" y="558546"/>
                  </a:lnTo>
                  <a:lnTo>
                    <a:pt x="272987" y="558546"/>
                  </a:lnTo>
                  <a:lnTo>
                    <a:pt x="272987" y="55854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7E75B15C-4AB1-2F44-9BEB-80E35981A0BA}"/>
                </a:ext>
              </a:extLst>
            </p:cNvPr>
            <p:cNvSpPr/>
            <p:nvPr/>
          </p:nvSpPr>
          <p:spPr>
            <a:xfrm>
              <a:off x="-1494685" y="2146175"/>
              <a:ext cx="814344" cy="703348"/>
            </a:xfrm>
            <a:custGeom>
              <a:avLst/>
              <a:gdLst>
                <a:gd name="connsiteX0" fmla="*/ 97346 w 483584"/>
                <a:gd name="connsiteY0" fmla="*/ 417671 h 417671"/>
                <a:gd name="connsiteX1" fmla="*/ 116586 w 483584"/>
                <a:gd name="connsiteY1" fmla="*/ 402812 h 417671"/>
                <a:gd name="connsiteX2" fmla="*/ 138303 w 483584"/>
                <a:gd name="connsiteY2" fmla="*/ 366617 h 417671"/>
                <a:gd name="connsiteX3" fmla="*/ 145733 w 483584"/>
                <a:gd name="connsiteY3" fmla="*/ 341567 h 417671"/>
                <a:gd name="connsiteX4" fmla="*/ 156400 w 483584"/>
                <a:gd name="connsiteY4" fmla="*/ 325565 h 417671"/>
                <a:gd name="connsiteX5" fmla="*/ 176117 w 483584"/>
                <a:gd name="connsiteY5" fmla="*/ 340995 h 417671"/>
                <a:gd name="connsiteX6" fmla="*/ 174974 w 483584"/>
                <a:gd name="connsiteY6" fmla="*/ 314992 h 417671"/>
                <a:gd name="connsiteX7" fmla="*/ 186690 w 483584"/>
                <a:gd name="connsiteY7" fmla="*/ 290417 h 417671"/>
                <a:gd name="connsiteX8" fmla="*/ 232410 w 483584"/>
                <a:gd name="connsiteY8" fmla="*/ 270224 h 417671"/>
                <a:gd name="connsiteX9" fmla="*/ 268605 w 483584"/>
                <a:gd name="connsiteY9" fmla="*/ 257366 h 417671"/>
                <a:gd name="connsiteX10" fmla="*/ 279845 w 483584"/>
                <a:gd name="connsiteY10" fmla="*/ 271748 h 417671"/>
                <a:gd name="connsiteX11" fmla="*/ 320802 w 483584"/>
                <a:gd name="connsiteY11" fmla="*/ 255175 h 417671"/>
                <a:gd name="connsiteX12" fmla="*/ 355473 w 483584"/>
                <a:gd name="connsiteY12" fmla="*/ 255175 h 417671"/>
                <a:gd name="connsiteX13" fmla="*/ 410909 w 483584"/>
                <a:gd name="connsiteY13" fmla="*/ 261938 h 417671"/>
                <a:gd name="connsiteX14" fmla="*/ 445008 w 483584"/>
                <a:gd name="connsiteY14" fmla="*/ 266224 h 417671"/>
                <a:gd name="connsiteX15" fmla="*/ 470059 w 483584"/>
                <a:gd name="connsiteY15" fmla="*/ 273558 h 417671"/>
                <a:gd name="connsiteX16" fmla="*/ 477393 w 483584"/>
                <a:gd name="connsiteY16" fmla="*/ 248603 h 417671"/>
                <a:gd name="connsiteX17" fmla="*/ 481108 w 483584"/>
                <a:gd name="connsiteY17" fmla="*/ 218789 h 417671"/>
                <a:gd name="connsiteX18" fmla="*/ 483584 w 483584"/>
                <a:gd name="connsiteY18" fmla="*/ 128397 h 417671"/>
                <a:gd name="connsiteX19" fmla="*/ 443675 w 483584"/>
                <a:gd name="connsiteY19" fmla="*/ 136398 h 417671"/>
                <a:gd name="connsiteX20" fmla="*/ 422910 w 483584"/>
                <a:gd name="connsiteY20" fmla="*/ 129540 h 417671"/>
                <a:gd name="connsiteX21" fmla="*/ 401574 w 483584"/>
                <a:gd name="connsiteY21" fmla="*/ 126873 h 417671"/>
                <a:gd name="connsiteX22" fmla="*/ 376523 w 483584"/>
                <a:gd name="connsiteY22" fmla="*/ 119444 h 417671"/>
                <a:gd name="connsiteX23" fmla="*/ 352520 w 483584"/>
                <a:gd name="connsiteY23" fmla="*/ 103537 h 417671"/>
                <a:gd name="connsiteX24" fmla="*/ 329089 w 483584"/>
                <a:gd name="connsiteY24" fmla="*/ 83344 h 417671"/>
                <a:gd name="connsiteX25" fmla="*/ 307181 w 483584"/>
                <a:gd name="connsiteY25" fmla="*/ 50387 h 417671"/>
                <a:gd name="connsiteX26" fmla="*/ 292703 w 483584"/>
                <a:gd name="connsiteY26" fmla="*/ 27051 h 417671"/>
                <a:gd name="connsiteX27" fmla="*/ 287369 w 483584"/>
                <a:gd name="connsiteY27" fmla="*/ 476 h 417671"/>
                <a:gd name="connsiteX28" fmla="*/ 265557 w 483584"/>
                <a:gd name="connsiteY28" fmla="*/ 2096 h 417671"/>
                <a:gd name="connsiteX29" fmla="*/ 248507 w 483584"/>
                <a:gd name="connsiteY29" fmla="*/ 0 h 417671"/>
                <a:gd name="connsiteX30" fmla="*/ 237363 w 483584"/>
                <a:gd name="connsiteY30" fmla="*/ 20193 h 417671"/>
                <a:gd name="connsiteX31" fmla="*/ 214979 w 483584"/>
                <a:gd name="connsiteY31" fmla="*/ 60674 h 417671"/>
                <a:gd name="connsiteX32" fmla="*/ 188976 w 483584"/>
                <a:gd name="connsiteY32" fmla="*/ 96298 h 417671"/>
                <a:gd name="connsiteX33" fmla="*/ 168783 w 483584"/>
                <a:gd name="connsiteY33" fmla="*/ 119729 h 417671"/>
                <a:gd name="connsiteX34" fmla="*/ 72485 w 483584"/>
                <a:gd name="connsiteY34" fmla="*/ 164021 h 417671"/>
                <a:gd name="connsiteX35" fmla="*/ 26099 w 483584"/>
                <a:gd name="connsiteY35" fmla="*/ 188595 h 417671"/>
                <a:gd name="connsiteX36" fmla="*/ 0 w 483584"/>
                <a:gd name="connsiteY36" fmla="*/ 189643 h 417671"/>
                <a:gd name="connsiteX37" fmla="*/ 95 w 483584"/>
                <a:gd name="connsiteY37" fmla="*/ 224219 h 417671"/>
                <a:gd name="connsiteX38" fmla="*/ 9239 w 483584"/>
                <a:gd name="connsiteY38" fmla="*/ 255556 h 417671"/>
                <a:gd name="connsiteX39" fmla="*/ 20955 w 483584"/>
                <a:gd name="connsiteY39" fmla="*/ 265652 h 417671"/>
                <a:gd name="connsiteX40" fmla="*/ 38100 w 483584"/>
                <a:gd name="connsiteY40" fmla="*/ 302324 h 417671"/>
                <a:gd name="connsiteX41" fmla="*/ 44482 w 483584"/>
                <a:gd name="connsiteY41" fmla="*/ 320421 h 417671"/>
                <a:gd name="connsiteX42" fmla="*/ 50006 w 483584"/>
                <a:gd name="connsiteY42" fmla="*/ 416147 h 417671"/>
                <a:gd name="connsiteX43" fmla="*/ 97346 w 483584"/>
                <a:gd name="connsiteY43" fmla="*/ 417671 h 417671"/>
                <a:gd name="connsiteX44" fmla="*/ 97346 w 483584"/>
                <a:gd name="connsiteY44" fmla="*/ 417671 h 417671"/>
                <a:gd name="connsiteX45" fmla="*/ 97346 w 483584"/>
                <a:gd name="connsiteY45" fmla="*/ 417671 h 41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83584" h="417671">
                  <a:moveTo>
                    <a:pt x="97346" y="417671"/>
                  </a:moveTo>
                  <a:lnTo>
                    <a:pt x="116586" y="402812"/>
                  </a:lnTo>
                  <a:lnTo>
                    <a:pt x="138303" y="366617"/>
                  </a:lnTo>
                  <a:lnTo>
                    <a:pt x="145733" y="341567"/>
                  </a:lnTo>
                  <a:lnTo>
                    <a:pt x="156400" y="325565"/>
                  </a:lnTo>
                  <a:lnTo>
                    <a:pt x="176117" y="340995"/>
                  </a:lnTo>
                  <a:lnTo>
                    <a:pt x="174974" y="314992"/>
                  </a:lnTo>
                  <a:lnTo>
                    <a:pt x="186690" y="290417"/>
                  </a:lnTo>
                  <a:lnTo>
                    <a:pt x="232410" y="270224"/>
                  </a:lnTo>
                  <a:lnTo>
                    <a:pt x="268605" y="257366"/>
                  </a:lnTo>
                  <a:lnTo>
                    <a:pt x="279845" y="271748"/>
                  </a:lnTo>
                  <a:lnTo>
                    <a:pt x="320802" y="255175"/>
                  </a:lnTo>
                  <a:lnTo>
                    <a:pt x="355473" y="255175"/>
                  </a:lnTo>
                  <a:lnTo>
                    <a:pt x="410909" y="261938"/>
                  </a:lnTo>
                  <a:lnTo>
                    <a:pt x="445008" y="266224"/>
                  </a:lnTo>
                  <a:lnTo>
                    <a:pt x="470059" y="273558"/>
                  </a:lnTo>
                  <a:lnTo>
                    <a:pt x="477393" y="248603"/>
                  </a:lnTo>
                  <a:lnTo>
                    <a:pt x="481108" y="218789"/>
                  </a:lnTo>
                  <a:lnTo>
                    <a:pt x="483584" y="128397"/>
                  </a:lnTo>
                  <a:lnTo>
                    <a:pt x="443675" y="136398"/>
                  </a:lnTo>
                  <a:lnTo>
                    <a:pt x="422910" y="129540"/>
                  </a:lnTo>
                  <a:lnTo>
                    <a:pt x="401574" y="126873"/>
                  </a:lnTo>
                  <a:lnTo>
                    <a:pt x="376523" y="119444"/>
                  </a:lnTo>
                  <a:lnTo>
                    <a:pt x="352520" y="103537"/>
                  </a:lnTo>
                  <a:lnTo>
                    <a:pt x="329089" y="83344"/>
                  </a:lnTo>
                  <a:lnTo>
                    <a:pt x="307181" y="50387"/>
                  </a:lnTo>
                  <a:lnTo>
                    <a:pt x="292703" y="27051"/>
                  </a:lnTo>
                  <a:lnTo>
                    <a:pt x="287369" y="476"/>
                  </a:lnTo>
                  <a:lnTo>
                    <a:pt x="265557" y="2096"/>
                  </a:lnTo>
                  <a:lnTo>
                    <a:pt x="248507" y="0"/>
                  </a:lnTo>
                  <a:lnTo>
                    <a:pt x="237363" y="20193"/>
                  </a:lnTo>
                  <a:lnTo>
                    <a:pt x="214979" y="60674"/>
                  </a:lnTo>
                  <a:lnTo>
                    <a:pt x="188976" y="96298"/>
                  </a:lnTo>
                  <a:lnTo>
                    <a:pt x="168783" y="119729"/>
                  </a:lnTo>
                  <a:lnTo>
                    <a:pt x="72485" y="164021"/>
                  </a:lnTo>
                  <a:lnTo>
                    <a:pt x="26099" y="188595"/>
                  </a:lnTo>
                  <a:lnTo>
                    <a:pt x="0" y="189643"/>
                  </a:lnTo>
                  <a:lnTo>
                    <a:pt x="95" y="224219"/>
                  </a:lnTo>
                  <a:lnTo>
                    <a:pt x="9239" y="255556"/>
                  </a:lnTo>
                  <a:lnTo>
                    <a:pt x="20955" y="265652"/>
                  </a:lnTo>
                  <a:lnTo>
                    <a:pt x="38100" y="302324"/>
                  </a:lnTo>
                  <a:lnTo>
                    <a:pt x="44482" y="320421"/>
                  </a:lnTo>
                  <a:lnTo>
                    <a:pt x="50006" y="416147"/>
                  </a:lnTo>
                  <a:lnTo>
                    <a:pt x="97346" y="417671"/>
                  </a:lnTo>
                  <a:lnTo>
                    <a:pt x="97346" y="417671"/>
                  </a:lnTo>
                  <a:lnTo>
                    <a:pt x="97346" y="4176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DDC86043-3E84-556D-7E40-21D111F2C4B3}"/>
                </a:ext>
              </a:extLst>
            </p:cNvPr>
            <p:cNvSpPr/>
            <p:nvPr/>
          </p:nvSpPr>
          <p:spPr>
            <a:xfrm>
              <a:off x="-2320416" y="1241045"/>
              <a:ext cx="778415" cy="693083"/>
            </a:xfrm>
            <a:custGeom>
              <a:avLst/>
              <a:gdLst>
                <a:gd name="connsiteX0" fmla="*/ 324517 w 462248"/>
                <a:gd name="connsiteY0" fmla="*/ 411575 h 411575"/>
                <a:gd name="connsiteX1" fmla="*/ 339376 w 462248"/>
                <a:gd name="connsiteY1" fmla="*/ 396050 h 411575"/>
                <a:gd name="connsiteX2" fmla="*/ 408051 w 462248"/>
                <a:gd name="connsiteY2" fmla="*/ 330803 h 411575"/>
                <a:gd name="connsiteX3" fmla="*/ 447389 w 462248"/>
                <a:gd name="connsiteY3" fmla="*/ 292322 h 411575"/>
                <a:gd name="connsiteX4" fmla="*/ 462248 w 462248"/>
                <a:gd name="connsiteY4" fmla="*/ 276892 h 411575"/>
                <a:gd name="connsiteX5" fmla="*/ 445770 w 462248"/>
                <a:gd name="connsiteY5" fmla="*/ 270510 h 411575"/>
                <a:gd name="connsiteX6" fmla="*/ 434530 w 462248"/>
                <a:gd name="connsiteY6" fmla="*/ 256127 h 411575"/>
                <a:gd name="connsiteX7" fmla="*/ 423291 w 462248"/>
                <a:gd name="connsiteY7" fmla="*/ 241744 h 411575"/>
                <a:gd name="connsiteX8" fmla="*/ 406813 w 462248"/>
                <a:gd name="connsiteY8" fmla="*/ 235363 h 411575"/>
                <a:gd name="connsiteX9" fmla="*/ 391859 w 462248"/>
                <a:gd name="connsiteY9" fmla="*/ 216217 h 411575"/>
                <a:gd name="connsiteX10" fmla="*/ 370046 w 462248"/>
                <a:gd name="connsiteY10" fmla="*/ 217837 h 411575"/>
                <a:gd name="connsiteX11" fmla="*/ 349282 w 462248"/>
                <a:gd name="connsiteY11" fmla="*/ 210884 h 411575"/>
                <a:gd name="connsiteX12" fmla="*/ 338042 w 462248"/>
                <a:gd name="connsiteY12" fmla="*/ 196501 h 411575"/>
                <a:gd name="connsiteX13" fmla="*/ 322135 w 462248"/>
                <a:gd name="connsiteY13" fmla="*/ 185928 h 411575"/>
                <a:gd name="connsiteX14" fmla="*/ 304514 w 462248"/>
                <a:gd name="connsiteY14" fmla="*/ 188023 h 411575"/>
                <a:gd name="connsiteX15" fmla="*/ 284321 w 462248"/>
                <a:gd name="connsiteY15" fmla="*/ 176879 h 411575"/>
                <a:gd name="connsiteX16" fmla="*/ 272034 w 462248"/>
                <a:gd name="connsiteY16" fmla="*/ 171069 h 411575"/>
                <a:gd name="connsiteX17" fmla="*/ 250698 w 462248"/>
                <a:gd name="connsiteY17" fmla="*/ 168402 h 411575"/>
                <a:gd name="connsiteX18" fmla="*/ 249079 w 462248"/>
                <a:gd name="connsiteY18" fmla="*/ 146590 h 411575"/>
                <a:gd name="connsiteX19" fmla="*/ 237934 w 462248"/>
                <a:gd name="connsiteY19" fmla="*/ 132207 h 411575"/>
                <a:gd name="connsiteX20" fmla="*/ 231458 w 462248"/>
                <a:gd name="connsiteY20" fmla="*/ 114014 h 411575"/>
                <a:gd name="connsiteX21" fmla="*/ 237839 w 462248"/>
                <a:gd name="connsiteY21" fmla="*/ 97536 h 411575"/>
                <a:gd name="connsiteX22" fmla="*/ 232505 w 462248"/>
                <a:gd name="connsiteY22" fmla="*/ 70866 h 411575"/>
                <a:gd name="connsiteX23" fmla="*/ 230886 w 462248"/>
                <a:gd name="connsiteY23" fmla="*/ 48958 h 411575"/>
                <a:gd name="connsiteX24" fmla="*/ 224409 w 462248"/>
                <a:gd name="connsiteY24" fmla="*/ 30861 h 411575"/>
                <a:gd name="connsiteX25" fmla="*/ 208502 w 462248"/>
                <a:gd name="connsiteY25" fmla="*/ 20193 h 411575"/>
                <a:gd name="connsiteX26" fmla="*/ 191929 w 462248"/>
                <a:gd name="connsiteY26" fmla="*/ 13811 h 411575"/>
                <a:gd name="connsiteX27" fmla="*/ 184975 w 462248"/>
                <a:gd name="connsiteY27" fmla="*/ 0 h 411575"/>
                <a:gd name="connsiteX28" fmla="*/ 169640 w 462248"/>
                <a:gd name="connsiteY28" fmla="*/ 19717 h 411575"/>
                <a:gd name="connsiteX29" fmla="*/ 163259 w 462248"/>
                <a:gd name="connsiteY29" fmla="*/ 36290 h 411575"/>
                <a:gd name="connsiteX30" fmla="*/ 147828 w 462248"/>
                <a:gd name="connsiteY30" fmla="*/ 56102 h 411575"/>
                <a:gd name="connsiteX31" fmla="*/ 132397 w 462248"/>
                <a:gd name="connsiteY31" fmla="*/ 75819 h 411575"/>
                <a:gd name="connsiteX32" fmla="*/ 113252 w 462248"/>
                <a:gd name="connsiteY32" fmla="*/ 90773 h 411575"/>
                <a:gd name="connsiteX33" fmla="*/ 95155 w 462248"/>
                <a:gd name="connsiteY33" fmla="*/ 97250 h 411575"/>
                <a:gd name="connsiteX34" fmla="*/ 82391 w 462248"/>
                <a:gd name="connsiteY34" fmla="*/ 130302 h 411575"/>
                <a:gd name="connsiteX35" fmla="*/ 21717 w 462248"/>
                <a:gd name="connsiteY35" fmla="*/ 131540 h 411575"/>
                <a:gd name="connsiteX36" fmla="*/ 19050 w 462248"/>
                <a:gd name="connsiteY36" fmla="*/ 152876 h 411575"/>
                <a:gd name="connsiteX37" fmla="*/ 12763 w 462248"/>
                <a:gd name="connsiteY37" fmla="*/ 169354 h 411575"/>
                <a:gd name="connsiteX38" fmla="*/ 2096 w 462248"/>
                <a:gd name="connsiteY38" fmla="*/ 185452 h 411575"/>
                <a:gd name="connsiteX39" fmla="*/ 0 w 462248"/>
                <a:gd name="connsiteY39" fmla="*/ 202502 h 411575"/>
                <a:gd name="connsiteX40" fmla="*/ 2191 w 462248"/>
                <a:gd name="connsiteY40" fmla="*/ 220123 h 411575"/>
                <a:gd name="connsiteX41" fmla="*/ 13335 w 462248"/>
                <a:gd name="connsiteY41" fmla="*/ 234506 h 411575"/>
                <a:gd name="connsiteX42" fmla="*/ 24574 w 462248"/>
                <a:gd name="connsiteY42" fmla="*/ 248888 h 411575"/>
                <a:gd name="connsiteX43" fmla="*/ 40005 w 462248"/>
                <a:gd name="connsiteY43" fmla="*/ 263747 h 411575"/>
                <a:gd name="connsiteX44" fmla="*/ 56483 w 462248"/>
                <a:gd name="connsiteY44" fmla="*/ 270129 h 411575"/>
                <a:gd name="connsiteX45" fmla="*/ 73057 w 462248"/>
                <a:gd name="connsiteY45" fmla="*/ 276511 h 411575"/>
                <a:gd name="connsiteX46" fmla="*/ 83725 w 462248"/>
                <a:gd name="connsiteY46" fmla="*/ 295180 h 411575"/>
                <a:gd name="connsiteX47" fmla="*/ 113538 w 462248"/>
                <a:gd name="connsiteY47" fmla="*/ 298799 h 411575"/>
                <a:gd name="connsiteX48" fmla="*/ 142780 w 462248"/>
                <a:gd name="connsiteY48" fmla="*/ 306800 h 411575"/>
                <a:gd name="connsiteX49" fmla="*/ 163640 w 462248"/>
                <a:gd name="connsiteY49" fmla="*/ 313658 h 411575"/>
                <a:gd name="connsiteX50" fmla="*/ 179546 w 462248"/>
                <a:gd name="connsiteY50" fmla="*/ 324326 h 411575"/>
                <a:gd name="connsiteX51" fmla="*/ 195548 w 462248"/>
                <a:gd name="connsiteY51" fmla="*/ 334994 h 411575"/>
                <a:gd name="connsiteX52" fmla="*/ 222790 w 462248"/>
                <a:gd name="connsiteY52" fmla="*/ 359950 h 411575"/>
                <a:gd name="connsiteX53" fmla="*/ 234505 w 462248"/>
                <a:gd name="connsiteY53" fmla="*/ 370046 h 411575"/>
                <a:gd name="connsiteX54" fmla="*/ 251555 w 462248"/>
                <a:gd name="connsiteY54" fmla="*/ 372237 h 411575"/>
                <a:gd name="connsiteX55" fmla="*/ 268605 w 462248"/>
                <a:gd name="connsiteY55" fmla="*/ 374333 h 411575"/>
                <a:gd name="connsiteX56" fmla="*/ 284512 w 462248"/>
                <a:gd name="connsiteY56" fmla="*/ 384905 h 411575"/>
                <a:gd name="connsiteX57" fmla="*/ 300038 w 462248"/>
                <a:gd name="connsiteY57" fmla="*/ 399860 h 411575"/>
                <a:gd name="connsiteX58" fmla="*/ 312230 w 462248"/>
                <a:gd name="connsiteY58" fmla="*/ 405670 h 411575"/>
                <a:gd name="connsiteX59" fmla="*/ 324517 w 462248"/>
                <a:gd name="connsiteY59" fmla="*/ 411575 h 411575"/>
                <a:gd name="connsiteX60" fmla="*/ 324517 w 462248"/>
                <a:gd name="connsiteY60" fmla="*/ 411575 h 411575"/>
                <a:gd name="connsiteX61" fmla="*/ 324517 w 462248"/>
                <a:gd name="connsiteY61" fmla="*/ 411575 h 4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62248" h="411575">
                  <a:moveTo>
                    <a:pt x="324517" y="411575"/>
                  </a:moveTo>
                  <a:lnTo>
                    <a:pt x="339376" y="396050"/>
                  </a:lnTo>
                  <a:lnTo>
                    <a:pt x="408051" y="330803"/>
                  </a:lnTo>
                  <a:lnTo>
                    <a:pt x="447389" y="292322"/>
                  </a:lnTo>
                  <a:lnTo>
                    <a:pt x="462248" y="276892"/>
                  </a:lnTo>
                  <a:lnTo>
                    <a:pt x="445770" y="270510"/>
                  </a:lnTo>
                  <a:lnTo>
                    <a:pt x="434530" y="256127"/>
                  </a:lnTo>
                  <a:lnTo>
                    <a:pt x="423291" y="241744"/>
                  </a:lnTo>
                  <a:lnTo>
                    <a:pt x="406813" y="235363"/>
                  </a:lnTo>
                  <a:lnTo>
                    <a:pt x="391859" y="216217"/>
                  </a:lnTo>
                  <a:lnTo>
                    <a:pt x="370046" y="217837"/>
                  </a:lnTo>
                  <a:lnTo>
                    <a:pt x="349282" y="210884"/>
                  </a:lnTo>
                  <a:lnTo>
                    <a:pt x="338042" y="196501"/>
                  </a:lnTo>
                  <a:lnTo>
                    <a:pt x="322135" y="185928"/>
                  </a:lnTo>
                  <a:lnTo>
                    <a:pt x="304514" y="188023"/>
                  </a:lnTo>
                  <a:lnTo>
                    <a:pt x="284321" y="176879"/>
                  </a:lnTo>
                  <a:lnTo>
                    <a:pt x="272034" y="171069"/>
                  </a:lnTo>
                  <a:lnTo>
                    <a:pt x="250698" y="168402"/>
                  </a:lnTo>
                  <a:lnTo>
                    <a:pt x="249079" y="146590"/>
                  </a:lnTo>
                  <a:lnTo>
                    <a:pt x="237934" y="132207"/>
                  </a:lnTo>
                  <a:lnTo>
                    <a:pt x="231458" y="114014"/>
                  </a:lnTo>
                  <a:lnTo>
                    <a:pt x="237839" y="97536"/>
                  </a:lnTo>
                  <a:lnTo>
                    <a:pt x="232505" y="70866"/>
                  </a:lnTo>
                  <a:lnTo>
                    <a:pt x="230886" y="48958"/>
                  </a:lnTo>
                  <a:lnTo>
                    <a:pt x="224409" y="30861"/>
                  </a:lnTo>
                  <a:lnTo>
                    <a:pt x="208502" y="20193"/>
                  </a:lnTo>
                  <a:lnTo>
                    <a:pt x="191929" y="13811"/>
                  </a:lnTo>
                  <a:lnTo>
                    <a:pt x="184975" y="0"/>
                  </a:lnTo>
                  <a:lnTo>
                    <a:pt x="169640" y="19717"/>
                  </a:lnTo>
                  <a:lnTo>
                    <a:pt x="163259" y="36290"/>
                  </a:lnTo>
                  <a:lnTo>
                    <a:pt x="147828" y="56102"/>
                  </a:lnTo>
                  <a:lnTo>
                    <a:pt x="132397" y="75819"/>
                  </a:lnTo>
                  <a:lnTo>
                    <a:pt x="113252" y="90773"/>
                  </a:lnTo>
                  <a:lnTo>
                    <a:pt x="95155" y="97250"/>
                  </a:lnTo>
                  <a:lnTo>
                    <a:pt x="82391" y="130302"/>
                  </a:lnTo>
                  <a:lnTo>
                    <a:pt x="21717" y="131540"/>
                  </a:lnTo>
                  <a:lnTo>
                    <a:pt x="19050" y="152876"/>
                  </a:lnTo>
                  <a:lnTo>
                    <a:pt x="12763" y="169354"/>
                  </a:lnTo>
                  <a:lnTo>
                    <a:pt x="2096" y="185452"/>
                  </a:lnTo>
                  <a:lnTo>
                    <a:pt x="0" y="202502"/>
                  </a:lnTo>
                  <a:lnTo>
                    <a:pt x="2191" y="220123"/>
                  </a:lnTo>
                  <a:lnTo>
                    <a:pt x="13335" y="234506"/>
                  </a:lnTo>
                  <a:lnTo>
                    <a:pt x="24574" y="248888"/>
                  </a:lnTo>
                  <a:lnTo>
                    <a:pt x="40005" y="263747"/>
                  </a:lnTo>
                  <a:lnTo>
                    <a:pt x="56483" y="270129"/>
                  </a:lnTo>
                  <a:lnTo>
                    <a:pt x="73057" y="276511"/>
                  </a:lnTo>
                  <a:lnTo>
                    <a:pt x="83725" y="295180"/>
                  </a:lnTo>
                  <a:lnTo>
                    <a:pt x="113538" y="298799"/>
                  </a:lnTo>
                  <a:lnTo>
                    <a:pt x="142780" y="306800"/>
                  </a:lnTo>
                  <a:lnTo>
                    <a:pt x="163640" y="313658"/>
                  </a:lnTo>
                  <a:lnTo>
                    <a:pt x="179546" y="324326"/>
                  </a:lnTo>
                  <a:lnTo>
                    <a:pt x="195548" y="334994"/>
                  </a:lnTo>
                  <a:lnTo>
                    <a:pt x="222790" y="359950"/>
                  </a:lnTo>
                  <a:lnTo>
                    <a:pt x="234505" y="370046"/>
                  </a:lnTo>
                  <a:lnTo>
                    <a:pt x="251555" y="372237"/>
                  </a:lnTo>
                  <a:lnTo>
                    <a:pt x="268605" y="374333"/>
                  </a:lnTo>
                  <a:lnTo>
                    <a:pt x="284512" y="384905"/>
                  </a:lnTo>
                  <a:lnTo>
                    <a:pt x="300038" y="399860"/>
                  </a:lnTo>
                  <a:lnTo>
                    <a:pt x="312230" y="405670"/>
                  </a:lnTo>
                  <a:lnTo>
                    <a:pt x="324517" y="411575"/>
                  </a:lnTo>
                  <a:lnTo>
                    <a:pt x="324517" y="411575"/>
                  </a:lnTo>
                  <a:lnTo>
                    <a:pt x="324517" y="4115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FEBD067-AD29-3C8B-A551-7ECD6A48599E}"/>
                </a:ext>
              </a:extLst>
            </p:cNvPr>
            <p:cNvSpPr/>
            <p:nvPr/>
          </p:nvSpPr>
          <p:spPr>
            <a:xfrm>
              <a:off x="-2923837" y="755999"/>
              <a:ext cx="985650" cy="707358"/>
            </a:xfrm>
            <a:custGeom>
              <a:avLst/>
              <a:gdLst>
                <a:gd name="connsiteX0" fmla="*/ 381190 w 585311"/>
                <a:gd name="connsiteY0" fmla="*/ 420053 h 420052"/>
                <a:gd name="connsiteX1" fmla="*/ 424815 w 585311"/>
                <a:gd name="connsiteY1" fmla="*/ 416719 h 420052"/>
                <a:gd name="connsiteX2" fmla="*/ 454533 w 585311"/>
                <a:gd name="connsiteY2" fmla="*/ 385953 h 420052"/>
                <a:gd name="connsiteX3" fmla="*/ 472631 w 585311"/>
                <a:gd name="connsiteY3" fmla="*/ 379476 h 420052"/>
                <a:gd name="connsiteX4" fmla="*/ 486918 w 585311"/>
                <a:gd name="connsiteY4" fmla="*/ 368332 h 420052"/>
                <a:gd name="connsiteX5" fmla="*/ 501777 w 585311"/>
                <a:gd name="connsiteY5" fmla="*/ 352901 h 420052"/>
                <a:gd name="connsiteX6" fmla="*/ 522542 w 585311"/>
                <a:gd name="connsiteY6" fmla="*/ 325279 h 420052"/>
                <a:gd name="connsiteX7" fmla="*/ 528828 w 585311"/>
                <a:gd name="connsiteY7" fmla="*/ 308801 h 420052"/>
                <a:gd name="connsiteX8" fmla="*/ 541020 w 585311"/>
                <a:gd name="connsiteY8" fmla="*/ 280035 h 420052"/>
                <a:gd name="connsiteX9" fmla="*/ 525590 w 585311"/>
                <a:gd name="connsiteY9" fmla="*/ 265271 h 420052"/>
                <a:gd name="connsiteX10" fmla="*/ 539972 w 585311"/>
                <a:gd name="connsiteY10" fmla="*/ 254032 h 420052"/>
                <a:gd name="connsiteX11" fmla="*/ 557498 w 585311"/>
                <a:gd name="connsiteY11" fmla="*/ 251936 h 420052"/>
                <a:gd name="connsiteX12" fmla="*/ 574357 w 585311"/>
                <a:gd name="connsiteY12" fmla="*/ 150400 h 420052"/>
                <a:gd name="connsiteX13" fmla="*/ 585311 w 585311"/>
                <a:gd name="connsiteY13" fmla="*/ 26670 h 420052"/>
                <a:gd name="connsiteX14" fmla="*/ 448532 w 585311"/>
                <a:gd name="connsiteY14" fmla="*/ 14097 h 420052"/>
                <a:gd name="connsiteX15" fmla="*/ 341662 w 585311"/>
                <a:gd name="connsiteY15" fmla="*/ 5144 h 420052"/>
                <a:gd name="connsiteX16" fmla="*/ 264509 w 585311"/>
                <a:gd name="connsiteY16" fmla="*/ 0 h 420052"/>
                <a:gd name="connsiteX17" fmla="*/ 257080 w 585311"/>
                <a:gd name="connsiteY17" fmla="*/ 24956 h 420052"/>
                <a:gd name="connsiteX18" fmla="*/ 118777 w 585311"/>
                <a:gd name="connsiteY18" fmla="*/ 25146 h 420052"/>
                <a:gd name="connsiteX19" fmla="*/ 137922 w 585311"/>
                <a:gd name="connsiteY19" fmla="*/ 44768 h 420052"/>
                <a:gd name="connsiteX20" fmla="*/ 148114 w 585311"/>
                <a:gd name="connsiteY20" fmla="*/ 67628 h 420052"/>
                <a:gd name="connsiteX21" fmla="*/ 148209 w 585311"/>
                <a:gd name="connsiteY21" fmla="*/ 102108 h 420052"/>
                <a:gd name="connsiteX22" fmla="*/ 110966 w 585311"/>
                <a:gd name="connsiteY22" fmla="*/ 123444 h 420052"/>
                <a:gd name="connsiteX23" fmla="*/ 92869 w 585311"/>
                <a:gd name="connsiteY23" fmla="*/ 129826 h 420052"/>
                <a:gd name="connsiteX24" fmla="*/ 74771 w 585311"/>
                <a:gd name="connsiteY24" fmla="*/ 136208 h 420052"/>
                <a:gd name="connsiteX25" fmla="*/ 59912 w 585311"/>
                <a:gd name="connsiteY25" fmla="*/ 151638 h 420052"/>
                <a:gd name="connsiteX26" fmla="*/ 47339 w 585311"/>
                <a:gd name="connsiteY26" fmla="*/ 219170 h 420052"/>
                <a:gd name="connsiteX27" fmla="*/ 26575 w 585311"/>
                <a:gd name="connsiteY27" fmla="*/ 246793 h 420052"/>
                <a:gd name="connsiteX28" fmla="*/ 0 w 585311"/>
                <a:gd name="connsiteY28" fmla="*/ 252127 h 420052"/>
                <a:gd name="connsiteX29" fmla="*/ 14954 w 585311"/>
                <a:gd name="connsiteY29" fmla="*/ 271272 h 420052"/>
                <a:gd name="connsiteX30" fmla="*/ 12287 w 585311"/>
                <a:gd name="connsiteY30" fmla="*/ 292513 h 420052"/>
                <a:gd name="connsiteX31" fmla="*/ 43720 w 585311"/>
                <a:gd name="connsiteY31" fmla="*/ 317945 h 420052"/>
                <a:gd name="connsiteX32" fmla="*/ 74104 w 585311"/>
                <a:gd name="connsiteY32" fmla="*/ 351949 h 420052"/>
                <a:gd name="connsiteX33" fmla="*/ 80010 w 585311"/>
                <a:gd name="connsiteY33" fmla="*/ 374237 h 420052"/>
                <a:gd name="connsiteX34" fmla="*/ 91154 w 585311"/>
                <a:gd name="connsiteY34" fmla="*/ 354044 h 420052"/>
                <a:gd name="connsiteX35" fmla="*/ 120967 w 585311"/>
                <a:gd name="connsiteY35" fmla="*/ 357664 h 420052"/>
                <a:gd name="connsiteX36" fmla="*/ 139065 w 585311"/>
                <a:gd name="connsiteY36" fmla="*/ 351282 h 420052"/>
                <a:gd name="connsiteX37" fmla="*/ 156019 w 585311"/>
                <a:gd name="connsiteY37" fmla="*/ 353378 h 420052"/>
                <a:gd name="connsiteX38" fmla="*/ 170879 w 585311"/>
                <a:gd name="connsiteY38" fmla="*/ 337947 h 420052"/>
                <a:gd name="connsiteX39" fmla="*/ 191167 w 585311"/>
                <a:gd name="connsiteY39" fmla="*/ 349091 h 420052"/>
                <a:gd name="connsiteX40" fmla="*/ 208217 w 585311"/>
                <a:gd name="connsiteY40" fmla="*/ 351187 h 420052"/>
                <a:gd name="connsiteX41" fmla="*/ 225742 w 585311"/>
                <a:gd name="connsiteY41" fmla="*/ 348996 h 420052"/>
                <a:gd name="connsiteX42" fmla="*/ 240030 w 585311"/>
                <a:gd name="connsiteY42" fmla="*/ 337852 h 420052"/>
                <a:gd name="connsiteX43" fmla="*/ 318230 w 585311"/>
                <a:gd name="connsiteY43" fmla="*/ 334613 h 420052"/>
                <a:gd name="connsiteX44" fmla="*/ 333756 w 585311"/>
                <a:gd name="connsiteY44" fmla="*/ 349377 h 420052"/>
                <a:gd name="connsiteX45" fmla="*/ 344900 w 585311"/>
                <a:gd name="connsiteY45" fmla="*/ 363760 h 420052"/>
                <a:gd name="connsiteX46" fmla="*/ 351282 w 585311"/>
                <a:gd name="connsiteY46" fmla="*/ 381762 h 420052"/>
                <a:gd name="connsiteX47" fmla="*/ 362998 w 585311"/>
                <a:gd name="connsiteY47" fmla="*/ 391859 h 420052"/>
                <a:gd name="connsiteX48" fmla="*/ 377952 w 585311"/>
                <a:gd name="connsiteY48" fmla="*/ 411004 h 420052"/>
                <a:gd name="connsiteX49" fmla="*/ 381190 w 585311"/>
                <a:gd name="connsiteY49" fmla="*/ 420053 h 420052"/>
                <a:gd name="connsiteX50" fmla="*/ 381190 w 585311"/>
                <a:gd name="connsiteY50" fmla="*/ 420053 h 420052"/>
                <a:gd name="connsiteX51" fmla="*/ 381190 w 585311"/>
                <a:gd name="connsiteY51" fmla="*/ 420053 h 42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85311" h="420052">
                  <a:moveTo>
                    <a:pt x="381190" y="420053"/>
                  </a:moveTo>
                  <a:lnTo>
                    <a:pt x="424815" y="416719"/>
                  </a:lnTo>
                  <a:lnTo>
                    <a:pt x="454533" y="385953"/>
                  </a:lnTo>
                  <a:lnTo>
                    <a:pt x="472631" y="379476"/>
                  </a:lnTo>
                  <a:lnTo>
                    <a:pt x="486918" y="368332"/>
                  </a:lnTo>
                  <a:lnTo>
                    <a:pt x="501777" y="352901"/>
                  </a:lnTo>
                  <a:lnTo>
                    <a:pt x="522542" y="325279"/>
                  </a:lnTo>
                  <a:lnTo>
                    <a:pt x="528828" y="308801"/>
                  </a:lnTo>
                  <a:lnTo>
                    <a:pt x="541020" y="280035"/>
                  </a:lnTo>
                  <a:lnTo>
                    <a:pt x="525590" y="265271"/>
                  </a:lnTo>
                  <a:lnTo>
                    <a:pt x="539972" y="254032"/>
                  </a:lnTo>
                  <a:lnTo>
                    <a:pt x="557498" y="251936"/>
                  </a:lnTo>
                  <a:lnTo>
                    <a:pt x="574357" y="150400"/>
                  </a:lnTo>
                  <a:lnTo>
                    <a:pt x="585311" y="26670"/>
                  </a:lnTo>
                  <a:lnTo>
                    <a:pt x="448532" y="14097"/>
                  </a:lnTo>
                  <a:lnTo>
                    <a:pt x="341662" y="5144"/>
                  </a:lnTo>
                  <a:lnTo>
                    <a:pt x="264509" y="0"/>
                  </a:lnTo>
                  <a:lnTo>
                    <a:pt x="257080" y="24956"/>
                  </a:lnTo>
                  <a:lnTo>
                    <a:pt x="118777" y="25146"/>
                  </a:lnTo>
                  <a:lnTo>
                    <a:pt x="137922" y="44768"/>
                  </a:lnTo>
                  <a:lnTo>
                    <a:pt x="148114" y="67628"/>
                  </a:lnTo>
                  <a:lnTo>
                    <a:pt x="148209" y="102108"/>
                  </a:lnTo>
                  <a:lnTo>
                    <a:pt x="110966" y="123444"/>
                  </a:lnTo>
                  <a:lnTo>
                    <a:pt x="92869" y="129826"/>
                  </a:lnTo>
                  <a:lnTo>
                    <a:pt x="74771" y="136208"/>
                  </a:lnTo>
                  <a:lnTo>
                    <a:pt x="59912" y="151638"/>
                  </a:lnTo>
                  <a:lnTo>
                    <a:pt x="47339" y="219170"/>
                  </a:lnTo>
                  <a:lnTo>
                    <a:pt x="26575" y="246793"/>
                  </a:lnTo>
                  <a:lnTo>
                    <a:pt x="0" y="252127"/>
                  </a:lnTo>
                  <a:lnTo>
                    <a:pt x="14954" y="271272"/>
                  </a:lnTo>
                  <a:lnTo>
                    <a:pt x="12287" y="292513"/>
                  </a:lnTo>
                  <a:lnTo>
                    <a:pt x="43720" y="317945"/>
                  </a:lnTo>
                  <a:lnTo>
                    <a:pt x="74104" y="351949"/>
                  </a:lnTo>
                  <a:lnTo>
                    <a:pt x="80010" y="374237"/>
                  </a:lnTo>
                  <a:lnTo>
                    <a:pt x="91154" y="354044"/>
                  </a:lnTo>
                  <a:lnTo>
                    <a:pt x="120967" y="357664"/>
                  </a:lnTo>
                  <a:lnTo>
                    <a:pt x="139065" y="351282"/>
                  </a:lnTo>
                  <a:lnTo>
                    <a:pt x="156019" y="353378"/>
                  </a:lnTo>
                  <a:lnTo>
                    <a:pt x="170879" y="337947"/>
                  </a:lnTo>
                  <a:lnTo>
                    <a:pt x="191167" y="349091"/>
                  </a:lnTo>
                  <a:lnTo>
                    <a:pt x="208217" y="351187"/>
                  </a:lnTo>
                  <a:lnTo>
                    <a:pt x="225742" y="348996"/>
                  </a:lnTo>
                  <a:lnTo>
                    <a:pt x="240030" y="337852"/>
                  </a:lnTo>
                  <a:lnTo>
                    <a:pt x="318230" y="334613"/>
                  </a:lnTo>
                  <a:lnTo>
                    <a:pt x="333756" y="349377"/>
                  </a:lnTo>
                  <a:lnTo>
                    <a:pt x="344900" y="363760"/>
                  </a:lnTo>
                  <a:lnTo>
                    <a:pt x="351282" y="381762"/>
                  </a:lnTo>
                  <a:lnTo>
                    <a:pt x="362998" y="391859"/>
                  </a:lnTo>
                  <a:lnTo>
                    <a:pt x="377952" y="411004"/>
                  </a:lnTo>
                  <a:lnTo>
                    <a:pt x="381190" y="420053"/>
                  </a:lnTo>
                  <a:lnTo>
                    <a:pt x="381190" y="420053"/>
                  </a:lnTo>
                  <a:lnTo>
                    <a:pt x="381190" y="42005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8D4E6A1C-F751-B728-F8B3-51942887895B}"/>
                </a:ext>
              </a:extLst>
            </p:cNvPr>
            <p:cNvSpPr/>
            <p:nvPr/>
          </p:nvSpPr>
          <p:spPr>
            <a:xfrm>
              <a:off x="-2896409" y="2448368"/>
              <a:ext cx="827336" cy="891336"/>
            </a:xfrm>
            <a:custGeom>
              <a:avLst/>
              <a:gdLst>
                <a:gd name="connsiteX0" fmla="*/ 210312 w 491299"/>
                <a:gd name="connsiteY0" fmla="*/ 517493 h 529304"/>
                <a:gd name="connsiteX1" fmla="*/ 261461 w 491299"/>
                <a:gd name="connsiteY1" fmla="*/ 523780 h 529304"/>
                <a:gd name="connsiteX2" fmla="*/ 291751 w 491299"/>
                <a:gd name="connsiteY2" fmla="*/ 523208 h 529304"/>
                <a:gd name="connsiteX3" fmla="*/ 347663 w 491299"/>
                <a:gd name="connsiteY3" fmla="*/ 525780 h 529304"/>
                <a:gd name="connsiteX4" fmla="*/ 446723 w 491299"/>
                <a:gd name="connsiteY4" fmla="*/ 529304 h 529304"/>
                <a:gd name="connsiteX5" fmla="*/ 463010 w 491299"/>
                <a:gd name="connsiteY5" fmla="*/ 327565 h 529304"/>
                <a:gd name="connsiteX6" fmla="*/ 491300 w 491299"/>
                <a:gd name="connsiteY6" fmla="*/ 27622 h 529304"/>
                <a:gd name="connsiteX7" fmla="*/ 375285 w 491299"/>
                <a:gd name="connsiteY7" fmla="*/ 22003 h 529304"/>
                <a:gd name="connsiteX8" fmla="*/ 324136 w 491299"/>
                <a:gd name="connsiteY8" fmla="*/ 15716 h 529304"/>
                <a:gd name="connsiteX9" fmla="*/ 290036 w 491299"/>
                <a:gd name="connsiteY9" fmla="*/ 11430 h 529304"/>
                <a:gd name="connsiteX10" fmla="*/ 200025 w 491299"/>
                <a:gd name="connsiteY10" fmla="*/ 4667 h 529304"/>
                <a:gd name="connsiteX11" fmla="*/ 127159 w 491299"/>
                <a:gd name="connsiteY11" fmla="*/ 0 h 529304"/>
                <a:gd name="connsiteX12" fmla="*/ 109538 w 491299"/>
                <a:gd name="connsiteY12" fmla="*/ 2191 h 529304"/>
                <a:gd name="connsiteX13" fmla="*/ 91440 w 491299"/>
                <a:gd name="connsiteY13" fmla="*/ 8668 h 529304"/>
                <a:gd name="connsiteX14" fmla="*/ 73914 w 491299"/>
                <a:gd name="connsiteY14" fmla="*/ 10763 h 529304"/>
                <a:gd name="connsiteX15" fmla="*/ 55817 w 491299"/>
                <a:gd name="connsiteY15" fmla="*/ 17240 h 529304"/>
                <a:gd name="connsiteX16" fmla="*/ 36671 w 491299"/>
                <a:gd name="connsiteY16" fmla="*/ 32194 h 529304"/>
                <a:gd name="connsiteX17" fmla="*/ 22955 w 491299"/>
                <a:gd name="connsiteY17" fmla="*/ 177927 h 529304"/>
                <a:gd name="connsiteX18" fmla="*/ 22574 w 491299"/>
                <a:gd name="connsiteY18" fmla="*/ 251555 h 529304"/>
                <a:gd name="connsiteX19" fmla="*/ 15716 w 491299"/>
                <a:gd name="connsiteY19" fmla="*/ 307086 h 529304"/>
                <a:gd name="connsiteX20" fmla="*/ 0 w 491299"/>
                <a:gd name="connsiteY20" fmla="*/ 504539 h 529304"/>
                <a:gd name="connsiteX21" fmla="*/ 55912 w 491299"/>
                <a:gd name="connsiteY21" fmla="*/ 507111 h 529304"/>
                <a:gd name="connsiteX22" fmla="*/ 210312 w 491299"/>
                <a:gd name="connsiteY22" fmla="*/ 517493 h 529304"/>
                <a:gd name="connsiteX23" fmla="*/ 210312 w 491299"/>
                <a:gd name="connsiteY23" fmla="*/ 517493 h 529304"/>
                <a:gd name="connsiteX24" fmla="*/ 210312 w 491299"/>
                <a:gd name="connsiteY24" fmla="*/ 517493 h 529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1299" h="529304">
                  <a:moveTo>
                    <a:pt x="210312" y="517493"/>
                  </a:moveTo>
                  <a:lnTo>
                    <a:pt x="261461" y="523780"/>
                  </a:lnTo>
                  <a:lnTo>
                    <a:pt x="291751" y="523208"/>
                  </a:lnTo>
                  <a:lnTo>
                    <a:pt x="347663" y="525780"/>
                  </a:lnTo>
                  <a:lnTo>
                    <a:pt x="446723" y="529304"/>
                  </a:lnTo>
                  <a:lnTo>
                    <a:pt x="463010" y="327565"/>
                  </a:lnTo>
                  <a:lnTo>
                    <a:pt x="491300" y="27622"/>
                  </a:lnTo>
                  <a:lnTo>
                    <a:pt x="375285" y="22003"/>
                  </a:lnTo>
                  <a:lnTo>
                    <a:pt x="324136" y="15716"/>
                  </a:lnTo>
                  <a:lnTo>
                    <a:pt x="290036" y="11430"/>
                  </a:lnTo>
                  <a:lnTo>
                    <a:pt x="200025" y="4667"/>
                  </a:lnTo>
                  <a:lnTo>
                    <a:pt x="127159" y="0"/>
                  </a:lnTo>
                  <a:lnTo>
                    <a:pt x="109538" y="2191"/>
                  </a:lnTo>
                  <a:lnTo>
                    <a:pt x="91440" y="8668"/>
                  </a:lnTo>
                  <a:lnTo>
                    <a:pt x="73914" y="10763"/>
                  </a:lnTo>
                  <a:lnTo>
                    <a:pt x="55817" y="17240"/>
                  </a:lnTo>
                  <a:lnTo>
                    <a:pt x="36671" y="32194"/>
                  </a:lnTo>
                  <a:lnTo>
                    <a:pt x="22955" y="177927"/>
                  </a:lnTo>
                  <a:lnTo>
                    <a:pt x="22574" y="251555"/>
                  </a:lnTo>
                  <a:lnTo>
                    <a:pt x="15716" y="307086"/>
                  </a:lnTo>
                  <a:lnTo>
                    <a:pt x="0" y="504539"/>
                  </a:lnTo>
                  <a:lnTo>
                    <a:pt x="55912" y="507111"/>
                  </a:lnTo>
                  <a:lnTo>
                    <a:pt x="210312" y="517493"/>
                  </a:lnTo>
                  <a:lnTo>
                    <a:pt x="210312" y="517493"/>
                  </a:lnTo>
                  <a:lnTo>
                    <a:pt x="210312" y="51749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087E4D49-6C75-3380-2FE7-62B7BE98F3BB}"/>
                </a:ext>
              </a:extLst>
            </p:cNvPr>
            <p:cNvSpPr/>
            <p:nvPr/>
          </p:nvSpPr>
          <p:spPr>
            <a:xfrm>
              <a:off x="-2039077" y="782143"/>
              <a:ext cx="860378" cy="929992"/>
            </a:xfrm>
            <a:custGeom>
              <a:avLst/>
              <a:gdLst>
                <a:gd name="connsiteX0" fmla="*/ 482060 w 510920"/>
                <a:gd name="connsiteY0" fmla="*/ 552260 h 552259"/>
                <a:gd name="connsiteX1" fmla="*/ 481012 w 510920"/>
                <a:gd name="connsiteY1" fmla="*/ 526161 h 552259"/>
                <a:gd name="connsiteX2" fmla="*/ 488347 w 510920"/>
                <a:gd name="connsiteY2" fmla="*/ 466344 h 552259"/>
                <a:gd name="connsiteX3" fmla="*/ 497777 w 510920"/>
                <a:gd name="connsiteY3" fmla="*/ 354902 h 552259"/>
                <a:gd name="connsiteX4" fmla="*/ 501396 w 510920"/>
                <a:gd name="connsiteY4" fmla="*/ 290322 h 552259"/>
                <a:gd name="connsiteX5" fmla="*/ 510921 w 510920"/>
                <a:gd name="connsiteY5" fmla="*/ 213550 h 552259"/>
                <a:gd name="connsiteX6" fmla="*/ 486823 w 510920"/>
                <a:gd name="connsiteY6" fmla="*/ 197548 h 552259"/>
                <a:gd name="connsiteX7" fmla="*/ 467106 w 510920"/>
                <a:gd name="connsiteY7" fmla="*/ 182118 h 552259"/>
                <a:gd name="connsiteX8" fmla="*/ 455390 w 510920"/>
                <a:gd name="connsiteY8" fmla="*/ 172021 h 552259"/>
                <a:gd name="connsiteX9" fmla="*/ 453199 w 510920"/>
                <a:gd name="connsiteY9" fmla="*/ 154400 h 552259"/>
                <a:gd name="connsiteX10" fmla="*/ 432340 w 510920"/>
                <a:gd name="connsiteY10" fmla="*/ 147447 h 552259"/>
                <a:gd name="connsiteX11" fmla="*/ 415290 w 510920"/>
                <a:gd name="connsiteY11" fmla="*/ 145352 h 552259"/>
                <a:gd name="connsiteX12" fmla="*/ 394525 w 510920"/>
                <a:gd name="connsiteY12" fmla="*/ 138494 h 552259"/>
                <a:gd name="connsiteX13" fmla="*/ 377952 w 510920"/>
                <a:gd name="connsiteY13" fmla="*/ 132112 h 552259"/>
                <a:gd name="connsiteX14" fmla="*/ 366236 w 510920"/>
                <a:gd name="connsiteY14" fmla="*/ 122015 h 552259"/>
                <a:gd name="connsiteX15" fmla="*/ 350234 w 510920"/>
                <a:gd name="connsiteY15" fmla="*/ 111347 h 552259"/>
                <a:gd name="connsiteX16" fmla="*/ 338995 w 510920"/>
                <a:gd name="connsiteY16" fmla="*/ 96965 h 552259"/>
                <a:gd name="connsiteX17" fmla="*/ 328232 w 510920"/>
                <a:gd name="connsiteY17" fmla="*/ 78296 h 552259"/>
                <a:gd name="connsiteX18" fmla="*/ 317564 w 510920"/>
                <a:gd name="connsiteY18" fmla="*/ 59627 h 552259"/>
                <a:gd name="connsiteX19" fmla="*/ 301561 w 510920"/>
                <a:gd name="connsiteY19" fmla="*/ 49054 h 552259"/>
                <a:gd name="connsiteX20" fmla="*/ 285560 w 510920"/>
                <a:gd name="connsiteY20" fmla="*/ 38386 h 552259"/>
                <a:gd name="connsiteX21" fmla="*/ 266319 w 510920"/>
                <a:gd name="connsiteY21" fmla="*/ 18669 h 552259"/>
                <a:gd name="connsiteX22" fmla="*/ 255651 w 510920"/>
                <a:gd name="connsiteY22" fmla="*/ 0 h 552259"/>
                <a:gd name="connsiteX23" fmla="*/ 252508 w 510920"/>
                <a:gd name="connsiteY23" fmla="*/ 25622 h 552259"/>
                <a:gd name="connsiteX24" fmla="*/ 59341 w 510920"/>
                <a:gd name="connsiteY24" fmla="*/ 10478 h 552259"/>
                <a:gd name="connsiteX25" fmla="*/ 49435 w 510920"/>
                <a:gd name="connsiteY25" fmla="*/ 126206 h 552259"/>
                <a:gd name="connsiteX26" fmla="*/ 40481 w 510920"/>
                <a:gd name="connsiteY26" fmla="*/ 233458 h 552259"/>
                <a:gd name="connsiteX27" fmla="*/ 22384 w 510920"/>
                <a:gd name="connsiteY27" fmla="*/ 239840 h 552259"/>
                <a:gd name="connsiteX28" fmla="*/ 0 w 510920"/>
                <a:gd name="connsiteY28" fmla="*/ 245745 h 552259"/>
                <a:gd name="connsiteX29" fmla="*/ 11240 w 510920"/>
                <a:gd name="connsiteY29" fmla="*/ 260128 h 552259"/>
                <a:gd name="connsiteX30" fmla="*/ 17145 w 510920"/>
                <a:gd name="connsiteY30" fmla="*/ 282607 h 552259"/>
                <a:gd name="connsiteX31" fmla="*/ 32575 w 510920"/>
                <a:gd name="connsiteY31" fmla="*/ 297466 h 552259"/>
                <a:gd name="connsiteX32" fmla="*/ 53435 w 510920"/>
                <a:gd name="connsiteY32" fmla="*/ 304419 h 552259"/>
                <a:gd name="connsiteX33" fmla="*/ 64103 w 510920"/>
                <a:gd name="connsiteY33" fmla="*/ 322993 h 552259"/>
                <a:gd name="connsiteX34" fmla="*/ 65723 w 510920"/>
                <a:gd name="connsiteY34" fmla="*/ 344900 h 552259"/>
                <a:gd name="connsiteX35" fmla="*/ 71628 w 510920"/>
                <a:gd name="connsiteY35" fmla="*/ 367284 h 552259"/>
                <a:gd name="connsiteX36" fmla="*/ 69532 w 510920"/>
                <a:gd name="connsiteY36" fmla="*/ 384334 h 552259"/>
                <a:gd name="connsiteX37" fmla="*/ 71152 w 510920"/>
                <a:gd name="connsiteY37" fmla="*/ 406241 h 552259"/>
                <a:gd name="connsiteX38" fmla="*/ 78105 w 510920"/>
                <a:gd name="connsiteY38" fmla="*/ 420053 h 552259"/>
                <a:gd name="connsiteX39" fmla="*/ 84582 w 510920"/>
                <a:gd name="connsiteY39" fmla="*/ 438245 h 552259"/>
                <a:gd name="connsiteX40" fmla="*/ 101060 w 510920"/>
                <a:gd name="connsiteY40" fmla="*/ 444627 h 552259"/>
                <a:gd name="connsiteX41" fmla="*/ 117634 w 510920"/>
                <a:gd name="connsiteY41" fmla="*/ 451009 h 552259"/>
                <a:gd name="connsiteX42" fmla="*/ 133636 w 510920"/>
                <a:gd name="connsiteY42" fmla="*/ 461582 h 552259"/>
                <a:gd name="connsiteX43" fmla="*/ 168878 w 510920"/>
                <a:gd name="connsiteY43" fmla="*/ 457295 h 552259"/>
                <a:gd name="connsiteX44" fmla="*/ 170974 w 510920"/>
                <a:gd name="connsiteY44" fmla="*/ 474917 h 552259"/>
                <a:gd name="connsiteX45" fmla="*/ 196120 w 510920"/>
                <a:gd name="connsiteY45" fmla="*/ 482346 h 552259"/>
                <a:gd name="connsiteX46" fmla="*/ 216884 w 510920"/>
                <a:gd name="connsiteY46" fmla="*/ 489204 h 552259"/>
                <a:gd name="connsiteX47" fmla="*/ 232886 w 510920"/>
                <a:gd name="connsiteY47" fmla="*/ 499872 h 552259"/>
                <a:gd name="connsiteX48" fmla="*/ 248983 w 510920"/>
                <a:gd name="connsiteY48" fmla="*/ 510540 h 552259"/>
                <a:gd name="connsiteX49" fmla="*/ 264414 w 510920"/>
                <a:gd name="connsiteY49" fmla="*/ 525399 h 552259"/>
                <a:gd name="connsiteX50" fmla="*/ 482060 w 510920"/>
                <a:gd name="connsiteY50" fmla="*/ 552260 h 552259"/>
                <a:gd name="connsiteX51" fmla="*/ 482060 w 510920"/>
                <a:gd name="connsiteY51" fmla="*/ 552260 h 552259"/>
                <a:gd name="connsiteX52" fmla="*/ 482060 w 510920"/>
                <a:gd name="connsiteY52" fmla="*/ 552260 h 55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10920" h="552259">
                  <a:moveTo>
                    <a:pt x="482060" y="552260"/>
                  </a:moveTo>
                  <a:lnTo>
                    <a:pt x="481012" y="526161"/>
                  </a:lnTo>
                  <a:lnTo>
                    <a:pt x="488347" y="466344"/>
                  </a:lnTo>
                  <a:lnTo>
                    <a:pt x="497777" y="354902"/>
                  </a:lnTo>
                  <a:lnTo>
                    <a:pt x="501396" y="290322"/>
                  </a:lnTo>
                  <a:lnTo>
                    <a:pt x="510921" y="213550"/>
                  </a:lnTo>
                  <a:lnTo>
                    <a:pt x="486823" y="197548"/>
                  </a:lnTo>
                  <a:lnTo>
                    <a:pt x="467106" y="182118"/>
                  </a:lnTo>
                  <a:lnTo>
                    <a:pt x="455390" y="172021"/>
                  </a:lnTo>
                  <a:lnTo>
                    <a:pt x="453199" y="154400"/>
                  </a:lnTo>
                  <a:lnTo>
                    <a:pt x="432340" y="147447"/>
                  </a:lnTo>
                  <a:lnTo>
                    <a:pt x="415290" y="145352"/>
                  </a:lnTo>
                  <a:lnTo>
                    <a:pt x="394525" y="138494"/>
                  </a:lnTo>
                  <a:lnTo>
                    <a:pt x="377952" y="132112"/>
                  </a:lnTo>
                  <a:lnTo>
                    <a:pt x="366236" y="122015"/>
                  </a:lnTo>
                  <a:lnTo>
                    <a:pt x="350234" y="111347"/>
                  </a:lnTo>
                  <a:lnTo>
                    <a:pt x="338995" y="96965"/>
                  </a:lnTo>
                  <a:lnTo>
                    <a:pt x="328232" y="78296"/>
                  </a:lnTo>
                  <a:lnTo>
                    <a:pt x="317564" y="59627"/>
                  </a:lnTo>
                  <a:lnTo>
                    <a:pt x="301561" y="49054"/>
                  </a:lnTo>
                  <a:lnTo>
                    <a:pt x="285560" y="38386"/>
                  </a:lnTo>
                  <a:lnTo>
                    <a:pt x="266319" y="18669"/>
                  </a:lnTo>
                  <a:lnTo>
                    <a:pt x="255651" y="0"/>
                  </a:lnTo>
                  <a:lnTo>
                    <a:pt x="252508" y="25622"/>
                  </a:lnTo>
                  <a:lnTo>
                    <a:pt x="59341" y="10478"/>
                  </a:lnTo>
                  <a:lnTo>
                    <a:pt x="49435" y="126206"/>
                  </a:lnTo>
                  <a:lnTo>
                    <a:pt x="40481" y="233458"/>
                  </a:lnTo>
                  <a:lnTo>
                    <a:pt x="22384" y="239840"/>
                  </a:lnTo>
                  <a:lnTo>
                    <a:pt x="0" y="245745"/>
                  </a:lnTo>
                  <a:lnTo>
                    <a:pt x="11240" y="260128"/>
                  </a:lnTo>
                  <a:lnTo>
                    <a:pt x="17145" y="282607"/>
                  </a:lnTo>
                  <a:lnTo>
                    <a:pt x="32575" y="297466"/>
                  </a:lnTo>
                  <a:lnTo>
                    <a:pt x="53435" y="304419"/>
                  </a:lnTo>
                  <a:lnTo>
                    <a:pt x="64103" y="322993"/>
                  </a:lnTo>
                  <a:lnTo>
                    <a:pt x="65723" y="344900"/>
                  </a:lnTo>
                  <a:lnTo>
                    <a:pt x="71628" y="367284"/>
                  </a:lnTo>
                  <a:lnTo>
                    <a:pt x="69532" y="384334"/>
                  </a:lnTo>
                  <a:lnTo>
                    <a:pt x="71152" y="406241"/>
                  </a:lnTo>
                  <a:lnTo>
                    <a:pt x="78105" y="420053"/>
                  </a:lnTo>
                  <a:lnTo>
                    <a:pt x="84582" y="438245"/>
                  </a:lnTo>
                  <a:lnTo>
                    <a:pt x="101060" y="444627"/>
                  </a:lnTo>
                  <a:lnTo>
                    <a:pt x="117634" y="451009"/>
                  </a:lnTo>
                  <a:lnTo>
                    <a:pt x="133636" y="461582"/>
                  </a:lnTo>
                  <a:lnTo>
                    <a:pt x="168878" y="457295"/>
                  </a:lnTo>
                  <a:lnTo>
                    <a:pt x="170974" y="474917"/>
                  </a:lnTo>
                  <a:lnTo>
                    <a:pt x="196120" y="482346"/>
                  </a:lnTo>
                  <a:lnTo>
                    <a:pt x="216884" y="489204"/>
                  </a:lnTo>
                  <a:lnTo>
                    <a:pt x="232886" y="499872"/>
                  </a:lnTo>
                  <a:lnTo>
                    <a:pt x="248983" y="510540"/>
                  </a:lnTo>
                  <a:lnTo>
                    <a:pt x="264414" y="525399"/>
                  </a:lnTo>
                  <a:lnTo>
                    <a:pt x="482060" y="552260"/>
                  </a:lnTo>
                  <a:lnTo>
                    <a:pt x="482060" y="552260"/>
                  </a:lnTo>
                  <a:lnTo>
                    <a:pt x="482060" y="552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7738CCC7-3B0F-18B4-A82A-EA352EA8249D}"/>
                </a:ext>
              </a:extLst>
            </p:cNvPr>
            <p:cNvSpPr/>
            <p:nvPr/>
          </p:nvSpPr>
          <p:spPr>
            <a:xfrm>
              <a:off x="-2141091" y="2424467"/>
              <a:ext cx="729974" cy="950363"/>
            </a:xfrm>
            <a:custGeom>
              <a:avLst/>
              <a:gdLst>
                <a:gd name="connsiteX0" fmla="*/ 42577 w 433482"/>
                <a:gd name="connsiteY0" fmla="*/ 548450 h 564356"/>
                <a:gd name="connsiteX1" fmla="*/ 184499 w 433482"/>
                <a:gd name="connsiteY1" fmla="*/ 553022 h 564356"/>
                <a:gd name="connsiteX2" fmla="*/ 257365 w 433482"/>
                <a:gd name="connsiteY2" fmla="*/ 557689 h 564356"/>
                <a:gd name="connsiteX3" fmla="*/ 377571 w 433482"/>
                <a:gd name="connsiteY3" fmla="*/ 563880 h 564356"/>
                <a:gd name="connsiteX4" fmla="*/ 416433 w 433482"/>
                <a:gd name="connsiteY4" fmla="*/ 564356 h 564356"/>
                <a:gd name="connsiteX5" fmla="*/ 422053 w 433482"/>
                <a:gd name="connsiteY5" fmla="*/ 413766 h 564356"/>
                <a:gd name="connsiteX6" fmla="*/ 424053 w 433482"/>
                <a:gd name="connsiteY6" fmla="*/ 362236 h 564356"/>
                <a:gd name="connsiteX7" fmla="*/ 433483 w 433482"/>
                <a:gd name="connsiteY7" fmla="*/ 250984 h 564356"/>
                <a:gd name="connsiteX8" fmla="*/ 423767 w 433482"/>
                <a:gd name="connsiteY8" fmla="*/ 154686 h 564356"/>
                <a:gd name="connsiteX9" fmla="*/ 421577 w 433482"/>
                <a:gd name="connsiteY9" fmla="*/ 137160 h 564356"/>
                <a:gd name="connsiteX10" fmla="*/ 396526 w 433482"/>
                <a:gd name="connsiteY10" fmla="*/ 95155 h 564356"/>
                <a:gd name="connsiteX11" fmla="*/ 381667 w 433482"/>
                <a:gd name="connsiteY11" fmla="*/ 76009 h 564356"/>
                <a:gd name="connsiteX12" fmla="*/ 383667 w 433482"/>
                <a:gd name="connsiteY12" fmla="*/ 24384 h 564356"/>
                <a:gd name="connsiteX13" fmla="*/ 281083 w 433482"/>
                <a:gd name="connsiteY13" fmla="*/ 16097 h 564356"/>
                <a:gd name="connsiteX14" fmla="*/ 105537 w 433482"/>
                <a:gd name="connsiteY14" fmla="*/ 3048 h 564356"/>
                <a:gd name="connsiteX15" fmla="*/ 45434 w 433482"/>
                <a:gd name="connsiteY15" fmla="*/ 0 h 564356"/>
                <a:gd name="connsiteX16" fmla="*/ 41243 w 433482"/>
                <a:gd name="connsiteY16" fmla="*/ 34004 h 564356"/>
                <a:gd name="connsiteX17" fmla="*/ 16192 w 433482"/>
                <a:gd name="connsiteY17" fmla="*/ 342138 h 564356"/>
                <a:gd name="connsiteX18" fmla="*/ 0 w 433482"/>
                <a:gd name="connsiteY18" fmla="*/ 543211 h 564356"/>
                <a:gd name="connsiteX19" fmla="*/ 42577 w 433482"/>
                <a:gd name="connsiteY19" fmla="*/ 548450 h 564356"/>
                <a:gd name="connsiteX20" fmla="*/ 42577 w 433482"/>
                <a:gd name="connsiteY20" fmla="*/ 548450 h 564356"/>
                <a:gd name="connsiteX21" fmla="*/ 42577 w 433482"/>
                <a:gd name="connsiteY21" fmla="*/ 548450 h 56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3482" h="564356">
                  <a:moveTo>
                    <a:pt x="42577" y="548450"/>
                  </a:moveTo>
                  <a:lnTo>
                    <a:pt x="184499" y="553022"/>
                  </a:lnTo>
                  <a:lnTo>
                    <a:pt x="257365" y="557689"/>
                  </a:lnTo>
                  <a:lnTo>
                    <a:pt x="377571" y="563880"/>
                  </a:lnTo>
                  <a:lnTo>
                    <a:pt x="416433" y="564356"/>
                  </a:lnTo>
                  <a:lnTo>
                    <a:pt x="422053" y="413766"/>
                  </a:lnTo>
                  <a:lnTo>
                    <a:pt x="424053" y="362236"/>
                  </a:lnTo>
                  <a:lnTo>
                    <a:pt x="433483" y="250984"/>
                  </a:lnTo>
                  <a:lnTo>
                    <a:pt x="423767" y="154686"/>
                  </a:lnTo>
                  <a:lnTo>
                    <a:pt x="421577" y="137160"/>
                  </a:lnTo>
                  <a:lnTo>
                    <a:pt x="396526" y="95155"/>
                  </a:lnTo>
                  <a:lnTo>
                    <a:pt x="381667" y="76009"/>
                  </a:lnTo>
                  <a:lnTo>
                    <a:pt x="383667" y="24384"/>
                  </a:lnTo>
                  <a:lnTo>
                    <a:pt x="281083" y="16097"/>
                  </a:lnTo>
                  <a:lnTo>
                    <a:pt x="105537" y="3048"/>
                  </a:lnTo>
                  <a:lnTo>
                    <a:pt x="45434" y="0"/>
                  </a:lnTo>
                  <a:lnTo>
                    <a:pt x="41243" y="34004"/>
                  </a:lnTo>
                  <a:lnTo>
                    <a:pt x="16192" y="342138"/>
                  </a:lnTo>
                  <a:lnTo>
                    <a:pt x="0" y="543211"/>
                  </a:lnTo>
                  <a:lnTo>
                    <a:pt x="42577" y="548450"/>
                  </a:lnTo>
                  <a:lnTo>
                    <a:pt x="42577" y="548450"/>
                  </a:lnTo>
                  <a:lnTo>
                    <a:pt x="42577" y="548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7BE7FB55-4AA1-8B7E-9B98-C6DA45ABC646}"/>
                </a:ext>
              </a:extLst>
            </p:cNvPr>
            <p:cNvSpPr/>
            <p:nvPr/>
          </p:nvSpPr>
          <p:spPr>
            <a:xfrm>
              <a:off x="-2580744" y="1583176"/>
              <a:ext cx="735428" cy="912349"/>
            </a:xfrm>
            <a:custGeom>
              <a:avLst/>
              <a:gdLst>
                <a:gd name="connsiteX0" fmla="*/ 305086 w 436721"/>
                <a:gd name="connsiteY0" fmla="*/ 541782 h 541782"/>
                <a:gd name="connsiteX1" fmla="*/ 306038 w 436721"/>
                <a:gd name="connsiteY1" fmla="*/ 498824 h 541782"/>
                <a:gd name="connsiteX2" fmla="*/ 366427 w 436721"/>
                <a:gd name="connsiteY2" fmla="*/ 501872 h 541782"/>
                <a:gd name="connsiteX3" fmla="*/ 409099 w 436721"/>
                <a:gd name="connsiteY3" fmla="*/ 507206 h 541782"/>
                <a:gd name="connsiteX4" fmla="*/ 416909 w 436721"/>
                <a:gd name="connsiteY4" fmla="*/ 408908 h 541782"/>
                <a:gd name="connsiteX5" fmla="*/ 436721 w 436721"/>
                <a:gd name="connsiteY5" fmla="*/ 178213 h 541782"/>
                <a:gd name="connsiteX6" fmla="*/ 415290 w 436721"/>
                <a:gd name="connsiteY6" fmla="*/ 175641 h 541782"/>
                <a:gd name="connsiteX7" fmla="*/ 398717 w 436721"/>
                <a:gd name="connsiteY7" fmla="*/ 169259 h 541782"/>
                <a:gd name="connsiteX8" fmla="*/ 362903 w 436721"/>
                <a:gd name="connsiteY8" fmla="*/ 143256 h 541782"/>
                <a:gd name="connsiteX9" fmla="*/ 335090 w 436721"/>
                <a:gd name="connsiteY9" fmla="*/ 122492 h 541782"/>
                <a:gd name="connsiteX10" fmla="*/ 302419 w 436721"/>
                <a:gd name="connsiteY10" fmla="*/ 105537 h 541782"/>
                <a:gd name="connsiteX11" fmla="*/ 285845 w 436721"/>
                <a:gd name="connsiteY11" fmla="*/ 99155 h 541782"/>
                <a:gd name="connsiteX12" fmla="*/ 238887 w 436721"/>
                <a:gd name="connsiteY12" fmla="*/ 93345 h 541782"/>
                <a:gd name="connsiteX13" fmla="*/ 223838 w 436721"/>
                <a:gd name="connsiteY13" fmla="*/ 74295 h 541782"/>
                <a:gd name="connsiteX14" fmla="*/ 207264 w 436721"/>
                <a:gd name="connsiteY14" fmla="*/ 67913 h 541782"/>
                <a:gd name="connsiteX15" fmla="*/ 191262 w 436721"/>
                <a:gd name="connsiteY15" fmla="*/ 57340 h 541782"/>
                <a:gd name="connsiteX16" fmla="*/ 179451 w 436721"/>
                <a:gd name="connsiteY16" fmla="*/ 47244 h 541782"/>
                <a:gd name="connsiteX17" fmla="*/ 164497 w 436721"/>
                <a:gd name="connsiteY17" fmla="*/ 28099 h 541782"/>
                <a:gd name="connsiteX18" fmla="*/ 157448 w 436721"/>
                <a:gd name="connsiteY18" fmla="*/ 14288 h 541782"/>
                <a:gd name="connsiteX19" fmla="*/ 111538 w 436721"/>
                <a:gd name="connsiteY19" fmla="*/ 0 h 541782"/>
                <a:gd name="connsiteX20" fmla="*/ 104585 w 436721"/>
                <a:gd name="connsiteY20" fmla="*/ 20669 h 541782"/>
                <a:gd name="connsiteX21" fmla="*/ 89725 w 436721"/>
                <a:gd name="connsiteY21" fmla="*/ 36100 h 541782"/>
                <a:gd name="connsiteX22" fmla="*/ 79058 w 436721"/>
                <a:gd name="connsiteY22" fmla="*/ 52102 h 541782"/>
                <a:gd name="connsiteX23" fmla="*/ 72676 w 436721"/>
                <a:gd name="connsiteY23" fmla="*/ 68580 h 541782"/>
                <a:gd name="connsiteX24" fmla="*/ 69533 w 436721"/>
                <a:gd name="connsiteY24" fmla="*/ 94107 h 541782"/>
                <a:gd name="connsiteX25" fmla="*/ 75438 w 436721"/>
                <a:gd name="connsiteY25" fmla="*/ 116396 h 541782"/>
                <a:gd name="connsiteX26" fmla="*/ 51054 w 436721"/>
                <a:gd name="connsiteY26" fmla="*/ 173831 h 541782"/>
                <a:gd name="connsiteX27" fmla="*/ 29337 w 436721"/>
                <a:gd name="connsiteY27" fmla="*/ 278987 h 541782"/>
                <a:gd name="connsiteX28" fmla="*/ 11144 w 436721"/>
                <a:gd name="connsiteY28" fmla="*/ 285464 h 541782"/>
                <a:gd name="connsiteX29" fmla="*/ 0 w 436721"/>
                <a:gd name="connsiteY29" fmla="*/ 305657 h 541782"/>
                <a:gd name="connsiteX30" fmla="*/ 11811 w 436721"/>
                <a:gd name="connsiteY30" fmla="*/ 315754 h 541782"/>
                <a:gd name="connsiteX31" fmla="*/ 14002 w 436721"/>
                <a:gd name="connsiteY31" fmla="*/ 333280 h 541782"/>
                <a:gd name="connsiteX32" fmla="*/ 20002 w 436721"/>
                <a:gd name="connsiteY32" fmla="*/ 390144 h 541782"/>
                <a:gd name="connsiteX33" fmla="*/ 12764 w 436721"/>
                <a:gd name="connsiteY33" fmla="*/ 518731 h 541782"/>
                <a:gd name="connsiteX34" fmla="*/ 103061 w 436721"/>
                <a:gd name="connsiteY34" fmla="*/ 525494 h 541782"/>
                <a:gd name="connsiteX35" fmla="*/ 137255 w 436721"/>
                <a:gd name="connsiteY35" fmla="*/ 529780 h 541782"/>
                <a:gd name="connsiteX36" fmla="*/ 188595 w 436721"/>
                <a:gd name="connsiteY36" fmla="*/ 536067 h 541782"/>
                <a:gd name="connsiteX37" fmla="*/ 305086 w 436721"/>
                <a:gd name="connsiteY37" fmla="*/ 541782 h 541782"/>
                <a:gd name="connsiteX38" fmla="*/ 305086 w 436721"/>
                <a:gd name="connsiteY38" fmla="*/ 541782 h 541782"/>
                <a:gd name="connsiteX39" fmla="*/ 305086 w 436721"/>
                <a:gd name="connsiteY39" fmla="*/ 541782 h 54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36721" h="541782">
                  <a:moveTo>
                    <a:pt x="305086" y="541782"/>
                  </a:moveTo>
                  <a:lnTo>
                    <a:pt x="306038" y="498824"/>
                  </a:lnTo>
                  <a:lnTo>
                    <a:pt x="366427" y="501872"/>
                  </a:lnTo>
                  <a:lnTo>
                    <a:pt x="409099" y="507206"/>
                  </a:lnTo>
                  <a:lnTo>
                    <a:pt x="416909" y="408908"/>
                  </a:lnTo>
                  <a:lnTo>
                    <a:pt x="436721" y="178213"/>
                  </a:lnTo>
                  <a:lnTo>
                    <a:pt x="415290" y="175641"/>
                  </a:lnTo>
                  <a:lnTo>
                    <a:pt x="398717" y="169259"/>
                  </a:lnTo>
                  <a:lnTo>
                    <a:pt x="362903" y="143256"/>
                  </a:lnTo>
                  <a:lnTo>
                    <a:pt x="335090" y="122492"/>
                  </a:lnTo>
                  <a:lnTo>
                    <a:pt x="302419" y="105537"/>
                  </a:lnTo>
                  <a:lnTo>
                    <a:pt x="285845" y="99155"/>
                  </a:lnTo>
                  <a:lnTo>
                    <a:pt x="238887" y="93345"/>
                  </a:lnTo>
                  <a:lnTo>
                    <a:pt x="223838" y="74295"/>
                  </a:lnTo>
                  <a:lnTo>
                    <a:pt x="207264" y="67913"/>
                  </a:lnTo>
                  <a:lnTo>
                    <a:pt x="191262" y="57340"/>
                  </a:lnTo>
                  <a:lnTo>
                    <a:pt x="179451" y="47244"/>
                  </a:lnTo>
                  <a:lnTo>
                    <a:pt x="164497" y="28099"/>
                  </a:lnTo>
                  <a:lnTo>
                    <a:pt x="157448" y="14288"/>
                  </a:lnTo>
                  <a:lnTo>
                    <a:pt x="111538" y="0"/>
                  </a:lnTo>
                  <a:lnTo>
                    <a:pt x="104585" y="20669"/>
                  </a:lnTo>
                  <a:lnTo>
                    <a:pt x="89725" y="36100"/>
                  </a:lnTo>
                  <a:lnTo>
                    <a:pt x="79058" y="52102"/>
                  </a:lnTo>
                  <a:lnTo>
                    <a:pt x="72676" y="68580"/>
                  </a:lnTo>
                  <a:lnTo>
                    <a:pt x="69533" y="94107"/>
                  </a:lnTo>
                  <a:lnTo>
                    <a:pt x="75438" y="116396"/>
                  </a:lnTo>
                  <a:lnTo>
                    <a:pt x="51054" y="173831"/>
                  </a:lnTo>
                  <a:lnTo>
                    <a:pt x="29337" y="278987"/>
                  </a:lnTo>
                  <a:lnTo>
                    <a:pt x="11144" y="285464"/>
                  </a:lnTo>
                  <a:lnTo>
                    <a:pt x="0" y="305657"/>
                  </a:lnTo>
                  <a:lnTo>
                    <a:pt x="11811" y="315754"/>
                  </a:lnTo>
                  <a:lnTo>
                    <a:pt x="14002" y="333280"/>
                  </a:lnTo>
                  <a:lnTo>
                    <a:pt x="20002" y="390144"/>
                  </a:lnTo>
                  <a:lnTo>
                    <a:pt x="12764" y="518731"/>
                  </a:lnTo>
                  <a:lnTo>
                    <a:pt x="103061" y="525494"/>
                  </a:lnTo>
                  <a:lnTo>
                    <a:pt x="137255" y="529780"/>
                  </a:lnTo>
                  <a:lnTo>
                    <a:pt x="188595" y="536067"/>
                  </a:lnTo>
                  <a:lnTo>
                    <a:pt x="305086" y="541782"/>
                  </a:lnTo>
                  <a:lnTo>
                    <a:pt x="305086" y="541782"/>
                  </a:lnTo>
                  <a:lnTo>
                    <a:pt x="305086" y="54178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9F73BC74-F8BF-8871-A862-031186EAAA65}"/>
                </a:ext>
              </a:extLst>
            </p:cNvPr>
            <p:cNvSpPr/>
            <p:nvPr/>
          </p:nvSpPr>
          <p:spPr>
            <a:xfrm>
              <a:off x="-1438544" y="2579091"/>
              <a:ext cx="751950" cy="821080"/>
            </a:xfrm>
            <a:custGeom>
              <a:avLst/>
              <a:gdLst>
                <a:gd name="connsiteX0" fmla="*/ 42196 w 446532"/>
                <a:gd name="connsiteY0" fmla="*/ 472916 h 487584"/>
                <a:gd name="connsiteX1" fmla="*/ 189071 w 446532"/>
                <a:gd name="connsiteY1" fmla="*/ 478155 h 487584"/>
                <a:gd name="connsiteX2" fmla="*/ 370142 w 446532"/>
                <a:gd name="connsiteY2" fmla="*/ 487585 h 487584"/>
                <a:gd name="connsiteX3" fmla="*/ 404908 w 446532"/>
                <a:gd name="connsiteY3" fmla="*/ 487490 h 487584"/>
                <a:gd name="connsiteX4" fmla="*/ 420434 w 446532"/>
                <a:gd name="connsiteY4" fmla="*/ 290989 h 487584"/>
                <a:gd name="connsiteX5" fmla="*/ 429863 w 446532"/>
                <a:gd name="connsiteY5" fmla="*/ 180023 h 487584"/>
                <a:gd name="connsiteX6" fmla="*/ 437198 w 446532"/>
                <a:gd name="connsiteY6" fmla="*/ 120491 h 487584"/>
                <a:gd name="connsiteX7" fmla="*/ 430244 w 446532"/>
                <a:gd name="connsiteY7" fmla="*/ 106680 h 487584"/>
                <a:gd name="connsiteX8" fmla="*/ 436626 w 446532"/>
                <a:gd name="connsiteY8" fmla="*/ 90202 h 487584"/>
                <a:gd name="connsiteX9" fmla="*/ 446532 w 446532"/>
                <a:gd name="connsiteY9" fmla="*/ 9430 h 487584"/>
                <a:gd name="connsiteX10" fmla="*/ 424148 w 446532"/>
                <a:gd name="connsiteY10" fmla="*/ 15335 h 487584"/>
                <a:gd name="connsiteX11" fmla="*/ 381953 w 446532"/>
                <a:gd name="connsiteY11" fmla="*/ 5810 h 487584"/>
                <a:gd name="connsiteX12" fmla="*/ 300133 w 446532"/>
                <a:gd name="connsiteY12" fmla="*/ 0 h 487584"/>
                <a:gd name="connsiteX13" fmla="*/ 239268 w 446532"/>
                <a:gd name="connsiteY13" fmla="*/ 1143 h 487584"/>
                <a:gd name="connsiteX14" fmla="*/ 212598 w 446532"/>
                <a:gd name="connsiteY14" fmla="*/ 6477 h 487584"/>
                <a:gd name="connsiteX15" fmla="*/ 162973 w 446532"/>
                <a:gd name="connsiteY15" fmla="*/ 21908 h 487584"/>
                <a:gd name="connsiteX16" fmla="*/ 137922 w 446532"/>
                <a:gd name="connsiteY16" fmla="*/ 49054 h 487584"/>
                <a:gd name="connsiteX17" fmla="*/ 139065 w 446532"/>
                <a:gd name="connsiteY17" fmla="*/ 75057 h 487584"/>
                <a:gd name="connsiteX18" fmla="*/ 117158 w 446532"/>
                <a:gd name="connsiteY18" fmla="*/ 76676 h 487584"/>
                <a:gd name="connsiteX19" fmla="*/ 104394 w 446532"/>
                <a:gd name="connsiteY19" fmla="*/ 109633 h 487584"/>
                <a:gd name="connsiteX20" fmla="*/ 91154 w 446532"/>
                <a:gd name="connsiteY20" fmla="*/ 146780 h 487584"/>
                <a:gd name="connsiteX21" fmla="*/ 80486 w 446532"/>
                <a:gd name="connsiteY21" fmla="*/ 162782 h 487584"/>
                <a:gd name="connsiteX22" fmla="*/ 15812 w 446532"/>
                <a:gd name="connsiteY22" fmla="*/ 159067 h 487584"/>
                <a:gd name="connsiteX23" fmla="*/ 6477 w 446532"/>
                <a:gd name="connsiteY23" fmla="*/ 270129 h 487584"/>
                <a:gd name="connsiteX24" fmla="*/ 4477 w 446532"/>
                <a:gd name="connsiteY24" fmla="*/ 321659 h 487584"/>
                <a:gd name="connsiteX25" fmla="*/ 0 w 446532"/>
                <a:gd name="connsiteY25" fmla="*/ 463391 h 487584"/>
                <a:gd name="connsiteX26" fmla="*/ 16002 w 446532"/>
                <a:gd name="connsiteY26" fmla="*/ 474059 h 487584"/>
                <a:gd name="connsiteX27" fmla="*/ 42196 w 446532"/>
                <a:gd name="connsiteY27" fmla="*/ 472916 h 487584"/>
                <a:gd name="connsiteX28" fmla="*/ 42196 w 446532"/>
                <a:gd name="connsiteY28" fmla="*/ 472916 h 487584"/>
                <a:gd name="connsiteX29" fmla="*/ 42196 w 446532"/>
                <a:gd name="connsiteY29" fmla="*/ 472916 h 48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46532" h="487584">
                  <a:moveTo>
                    <a:pt x="42196" y="472916"/>
                  </a:moveTo>
                  <a:lnTo>
                    <a:pt x="189071" y="478155"/>
                  </a:lnTo>
                  <a:lnTo>
                    <a:pt x="370142" y="487585"/>
                  </a:lnTo>
                  <a:lnTo>
                    <a:pt x="404908" y="487490"/>
                  </a:lnTo>
                  <a:lnTo>
                    <a:pt x="420434" y="290989"/>
                  </a:lnTo>
                  <a:lnTo>
                    <a:pt x="429863" y="180023"/>
                  </a:lnTo>
                  <a:lnTo>
                    <a:pt x="437198" y="120491"/>
                  </a:lnTo>
                  <a:lnTo>
                    <a:pt x="430244" y="106680"/>
                  </a:lnTo>
                  <a:lnTo>
                    <a:pt x="436626" y="90202"/>
                  </a:lnTo>
                  <a:lnTo>
                    <a:pt x="446532" y="9430"/>
                  </a:lnTo>
                  <a:lnTo>
                    <a:pt x="424148" y="15335"/>
                  </a:lnTo>
                  <a:lnTo>
                    <a:pt x="381953" y="5810"/>
                  </a:lnTo>
                  <a:lnTo>
                    <a:pt x="300133" y="0"/>
                  </a:lnTo>
                  <a:lnTo>
                    <a:pt x="239268" y="1143"/>
                  </a:lnTo>
                  <a:lnTo>
                    <a:pt x="212598" y="6477"/>
                  </a:lnTo>
                  <a:lnTo>
                    <a:pt x="162973" y="21908"/>
                  </a:lnTo>
                  <a:lnTo>
                    <a:pt x="137922" y="49054"/>
                  </a:lnTo>
                  <a:lnTo>
                    <a:pt x="139065" y="75057"/>
                  </a:lnTo>
                  <a:lnTo>
                    <a:pt x="117158" y="76676"/>
                  </a:lnTo>
                  <a:lnTo>
                    <a:pt x="104394" y="109633"/>
                  </a:lnTo>
                  <a:lnTo>
                    <a:pt x="91154" y="146780"/>
                  </a:lnTo>
                  <a:lnTo>
                    <a:pt x="80486" y="162782"/>
                  </a:lnTo>
                  <a:lnTo>
                    <a:pt x="15812" y="159067"/>
                  </a:lnTo>
                  <a:lnTo>
                    <a:pt x="6477" y="270129"/>
                  </a:lnTo>
                  <a:lnTo>
                    <a:pt x="4477" y="321659"/>
                  </a:lnTo>
                  <a:lnTo>
                    <a:pt x="0" y="463391"/>
                  </a:lnTo>
                  <a:lnTo>
                    <a:pt x="16002" y="474059"/>
                  </a:lnTo>
                  <a:lnTo>
                    <a:pt x="42196" y="472916"/>
                  </a:lnTo>
                  <a:lnTo>
                    <a:pt x="42196" y="472916"/>
                  </a:lnTo>
                  <a:lnTo>
                    <a:pt x="42196" y="4729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3EE9F6BC-14CC-E3AA-971F-8B9DED20A662}"/>
                </a:ext>
              </a:extLst>
            </p:cNvPr>
            <p:cNvSpPr/>
            <p:nvPr/>
          </p:nvSpPr>
          <p:spPr>
            <a:xfrm>
              <a:off x="-1229544" y="965159"/>
              <a:ext cx="895025" cy="753874"/>
            </a:xfrm>
            <a:custGeom>
              <a:avLst/>
              <a:gdLst>
                <a:gd name="connsiteX0" fmla="*/ 104680 w 531495"/>
                <a:gd name="connsiteY0" fmla="*/ 447675 h 447675"/>
                <a:gd name="connsiteX1" fmla="*/ 111062 w 531495"/>
                <a:gd name="connsiteY1" fmla="*/ 431197 h 447675"/>
                <a:gd name="connsiteX2" fmla="*/ 130207 w 531495"/>
                <a:gd name="connsiteY2" fmla="*/ 416242 h 447675"/>
                <a:gd name="connsiteX3" fmla="*/ 376809 w 531495"/>
                <a:gd name="connsiteY3" fmla="*/ 420719 h 447675"/>
                <a:gd name="connsiteX4" fmla="*/ 458438 w 531495"/>
                <a:gd name="connsiteY4" fmla="*/ 426434 h 447675"/>
                <a:gd name="connsiteX5" fmla="*/ 523018 w 531495"/>
                <a:gd name="connsiteY5" fmla="*/ 430054 h 447675"/>
                <a:gd name="connsiteX6" fmla="*/ 531495 w 531495"/>
                <a:gd name="connsiteY6" fmla="*/ 396526 h 447675"/>
                <a:gd name="connsiteX7" fmla="*/ 488252 w 531495"/>
                <a:gd name="connsiteY7" fmla="*/ 395478 h 447675"/>
                <a:gd name="connsiteX8" fmla="*/ 493014 w 531495"/>
                <a:gd name="connsiteY8" fmla="*/ 357092 h 447675"/>
                <a:gd name="connsiteX9" fmla="*/ 495491 w 531495"/>
                <a:gd name="connsiteY9" fmla="*/ 266509 h 447675"/>
                <a:gd name="connsiteX10" fmla="*/ 499110 w 531495"/>
                <a:gd name="connsiteY10" fmla="*/ 202025 h 447675"/>
                <a:gd name="connsiteX11" fmla="*/ 504349 w 531495"/>
                <a:gd name="connsiteY11" fmla="*/ 159448 h 447675"/>
                <a:gd name="connsiteX12" fmla="*/ 509492 w 531495"/>
                <a:gd name="connsiteY12" fmla="*/ 47530 h 447675"/>
                <a:gd name="connsiteX13" fmla="*/ 513207 w 531495"/>
                <a:gd name="connsiteY13" fmla="*/ 17717 h 447675"/>
                <a:gd name="connsiteX14" fmla="*/ 478536 w 531495"/>
                <a:gd name="connsiteY14" fmla="*/ 17717 h 447675"/>
                <a:gd name="connsiteX15" fmla="*/ 250603 w 531495"/>
                <a:gd name="connsiteY15" fmla="*/ 2572 h 447675"/>
                <a:gd name="connsiteX16" fmla="*/ 194596 w 531495"/>
                <a:gd name="connsiteY16" fmla="*/ 0 h 447675"/>
                <a:gd name="connsiteX17" fmla="*/ 189357 w 531495"/>
                <a:gd name="connsiteY17" fmla="*/ 42672 h 447675"/>
                <a:gd name="connsiteX18" fmla="*/ 129064 w 531495"/>
                <a:gd name="connsiteY18" fmla="*/ 39529 h 447675"/>
                <a:gd name="connsiteX19" fmla="*/ 68771 w 531495"/>
                <a:gd name="connsiteY19" fmla="*/ 36385 h 447675"/>
                <a:gd name="connsiteX20" fmla="*/ 65151 w 531495"/>
                <a:gd name="connsiteY20" fmla="*/ 100870 h 447675"/>
                <a:gd name="connsiteX21" fmla="*/ 52292 w 531495"/>
                <a:gd name="connsiteY21" fmla="*/ 99346 h 447675"/>
                <a:gd name="connsiteX22" fmla="*/ 29908 w 531495"/>
                <a:gd name="connsiteY22" fmla="*/ 105251 h 447675"/>
                <a:gd name="connsiteX23" fmla="*/ 20383 w 531495"/>
                <a:gd name="connsiteY23" fmla="*/ 181927 h 447675"/>
                <a:gd name="connsiteX24" fmla="*/ 16764 w 531495"/>
                <a:gd name="connsiteY24" fmla="*/ 246412 h 447675"/>
                <a:gd name="connsiteX25" fmla="*/ 7429 w 531495"/>
                <a:gd name="connsiteY25" fmla="*/ 357759 h 447675"/>
                <a:gd name="connsiteX26" fmla="*/ 0 w 531495"/>
                <a:gd name="connsiteY26" fmla="*/ 417481 h 447675"/>
                <a:gd name="connsiteX27" fmla="*/ 1143 w 531495"/>
                <a:gd name="connsiteY27" fmla="*/ 443579 h 447675"/>
                <a:gd name="connsiteX28" fmla="*/ 100394 w 531495"/>
                <a:gd name="connsiteY28" fmla="*/ 447199 h 447675"/>
                <a:gd name="connsiteX29" fmla="*/ 104680 w 531495"/>
                <a:gd name="connsiteY29" fmla="*/ 447675 h 447675"/>
                <a:gd name="connsiteX30" fmla="*/ 104680 w 531495"/>
                <a:gd name="connsiteY30" fmla="*/ 447675 h 447675"/>
                <a:gd name="connsiteX31" fmla="*/ 104680 w 531495"/>
                <a:gd name="connsiteY31" fmla="*/ 447675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31495" h="447675">
                  <a:moveTo>
                    <a:pt x="104680" y="447675"/>
                  </a:moveTo>
                  <a:lnTo>
                    <a:pt x="111062" y="431197"/>
                  </a:lnTo>
                  <a:lnTo>
                    <a:pt x="130207" y="416242"/>
                  </a:lnTo>
                  <a:lnTo>
                    <a:pt x="376809" y="420719"/>
                  </a:lnTo>
                  <a:lnTo>
                    <a:pt x="458438" y="426434"/>
                  </a:lnTo>
                  <a:lnTo>
                    <a:pt x="523018" y="430054"/>
                  </a:lnTo>
                  <a:lnTo>
                    <a:pt x="531495" y="396526"/>
                  </a:lnTo>
                  <a:lnTo>
                    <a:pt x="488252" y="395478"/>
                  </a:lnTo>
                  <a:lnTo>
                    <a:pt x="493014" y="357092"/>
                  </a:lnTo>
                  <a:lnTo>
                    <a:pt x="495491" y="266509"/>
                  </a:lnTo>
                  <a:lnTo>
                    <a:pt x="499110" y="202025"/>
                  </a:lnTo>
                  <a:lnTo>
                    <a:pt x="504349" y="159448"/>
                  </a:lnTo>
                  <a:lnTo>
                    <a:pt x="509492" y="47530"/>
                  </a:lnTo>
                  <a:lnTo>
                    <a:pt x="513207" y="17717"/>
                  </a:lnTo>
                  <a:lnTo>
                    <a:pt x="478536" y="17717"/>
                  </a:lnTo>
                  <a:lnTo>
                    <a:pt x="250603" y="2572"/>
                  </a:lnTo>
                  <a:lnTo>
                    <a:pt x="194596" y="0"/>
                  </a:lnTo>
                  <a:lnTo>
                    <a:pt x="189357" y="42672"/>
                  </a:lnTo>
                  <a:lnTo>
                    <a:pt x="129064" y="39529"/>
                  </a:lnTo>
                  <a:lnTo>
                    <a:pt x="68771" y="36385"/>
                  </a:lnTo>
                  <a:lnTo>
                    <a:pt x="65151" y="100870"/>
                  </a:lnTo>
                  <a:lnTo>
                    <a:pt x="52292" y="99346"/>
                  </a:lnTo>
                  <a:lnTo>
                    <a:pt x="29908" y="105251"/>
                  </a:lnTo>
                  <a:lnTo>
                    <a:pt x="20383" y="181927"/>
                  </a:lnTo>
                  <a:lnTo>
                    <a:pt x="16764" y="246412"/>
                  </a:lnTo>
                  <a:lnTo>
                    <a:pt x="7429" y="357759"/>
                  </a:lnTo>
                  <a:lnTo>
                    <a:pt x="0" y="417481"/>
                  </a:lnTo>
                  <a:lnTo>
                    <a:pt x="1143" y="443579"/>
                  </a:lnTo>
                  <a:lnTo>
                    <a:pt x="100394" y="447199"/>
                  </a:lnTo>
                  <a:lnTo>
                    <a:pt x="104680" y="447675"/>
                  </a:lnTo>
                  <a:lnTo>
                    <a:pt x="104680" y="447675"/>
                  </a:lnTo>
                  <a:lnTo>
                    <a:pt x="104680" y="4476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711036F6-0DC7-D26A-8B45-98F7CE805266}"/>
                </a:ext>
              </a:extLst>
            </p:cNvPr>
            <p:cNvSpPr/>
            <p:nvPr/>
          </p:nvSpPr>
          <p:spPr>
            <a:xfrm>
              <a:off x="-495721" y="1632578"/>
              <a:ext cx="501246" cy="981479"/>
            </a:xfrm>
            <a:custGeom>
              <a:avLst/>
              <a:gdLst>
                <a:gd name="connsiteX0" fmla="*/ 49244 w 297656"/>
                <a:gd name="connsiteY0" fmla="*/ 582835 h 582834"/>
                <a:gd name="connsiteX1" fmla="*/ 67913 w 297656"/>
                <a:gd name="connsiteY1" fmla="*/ 572167 h 582834"/>
                <a:gd name="connsiteX2" fmla="*/ 86106 w 297656"/>
                <a:gd name="connsiteY2" fmla="*/ 565690 h 582834"/>
                <a:gd name="connsiteX3" fmla="*/ 102108 w 297656"/>
                <a:gd name="connsiteY3" fmla="*/ 576358 h 582834"/>
                <a:gd name="connsiteX4" fmla="*/ 123539 w 297656"/>
                <a:gd name="connsiteY4" fmla="*/ 579025 h 582834"/>
                <a:gd name="connsiteX5" fmla="*/ 141637 w 297656"/>
                <a:gd name="connsiteY5" fmla="*/ 572548 h 582834"/>
                <a:gd name="connsiteX6" fmla="*/ 152305 w 297656"/>
                <a:gd name="connsiteY6" fmla="*/ 556546 h 582834"/>
                <a:gd name="connsiteX7" fmla="*/ 184880 w 297656"/>
                <a:gd name="connsiteY7" fmla="*/ 538925 h 582834"/>
                <a:gd name="connsiteX8" fmla="*/ 200882 w 297656"/>
                <a:gd name="connsiteY8" fmla="*/ 549593 h 582834"/>
                <a:gd name="connsiteX9" fmla="*/ 216408 w 297656"/>
                <a:gd name="connsiteY9" fmla="*/ 564451 h 582834"/>
                <a:gd name="connsiteX10" fmla="*/ 227648 w 297656"/>
                <a:gd name="connsiteY10" fmla="*/ 578834 h 582834"/>
                <a:gd name="connsiteX11" fmla="*/ 253841 w 297656"/>
                <a:gd name="connsiteY11" fmla="*/ 577787 h 582834"/>
                <a:gd name="connsiteX12" fmla="*/ 268224 w 297656"/>
                <a:gd name="connsiteY12" fmla="*/ 566547 h 582834"/>
                <a:gd name="connsiteX13" fmla="*/ 275082 w 297656"/>
                <a:gd name="connsiteY13" fmla="*/ 545783 h 582834"/>
                <a:gd name="connsiteX14" fmla="*/ 254222 w 297656"/>
                <a:gd name="connsiteY14" fmla="*/ 538829 h 582834"/>
                <a:gd name="connsiteX15" fmla="*/ 237649 w 297656"/>
                <a:gd name="connsiteY15" fmla="*/ 532543 h 582834"/>
                <a:gd name="connsiteX16" fmla="*/ 216884 w 297656"/>
                <a:gd name="connsiteY16" fmla="*/ 525589 h 582834"/>
                <a:gd name="connsiteX17" fmla="*/ 206121 w 297656"/>
                <a:gd name="connsiteY17" fmla="*/ 507016 h 582834"/>
                <a:gd name="connsiteX18" fmla="*/ 213074 w 297656"/>
                <a:gd name="connsiteY18" fmla="*/ 486156 h 582834"/>
                <a:gd name="connsiteX19" fmla="*/ 223171 w 297656"/>
                <a:gd name="connsiteY19" fmla="*/ 474440 h 582834"/>
                <a:gd name="connsiteX20" fmla="*/ 250412 w 297656"/>
                <a:gd name="connsiteY20" fmla="*/ 464820 h 582834"/>
                <a:gd name="connsiteX21" fmla="*/ 269558 w 297656"/>
                <a:gd name="connsiteY21" fmla="*/ 449866 h 582834"/>
                <a:gd name="connsiteX22" fmla="*/ 276511 w 297656"/>
                <a:gd name="connsiteY22" fmla="*/ 429101 h 582834"/>
                <a:gd name="connsiteX23" fmla="*/ 275368 w 297656"/>
                <a:gd name="connsiteY23" fmla="*/ 403003 h 582834"/>
                <a:gd name="connsiteX24" fmla="*/ 268891 w 297656"/>
                <a:gd name="connsiteY24" fmla="*/ 384905 h 582834"/>
                <a:gd name="connsiteX25" fmla="*/ 257651 w 297656"/>
                <a:gd name="connsiteY25" fmla="*/ 370522 h 582834"/>
                <a:gd name="connsiteX26" fmla="*/ 250698 w 297656"/>
                <a:gd name="connsiteY26" fmla="*/ 356711 h 582834"/>
                <a:gd name="connsiteX27" fmla="*/ 240506 w 297656"/>
                <a:gd name="connsiteY27" fmla="*/ 333851 h 582834"/>
                <a:gd name="connsiteX28" fmla="*/ 233553 w 297656"/>
                <a:gd name="connsiteY28" fmla="*/ 319945 h 582834"/>
                <a:gd name="connsiteX29" fmla="*/ 223361 w 297656"/>
                <a:gd name="connsiteY29" fmla="*/ 297085 h 582834"/>
                <a:gd name="connsiteX30" fmla="*/ 230791 w 297656"/>
                <a:gd name="connsiteY30" fmla="*/ 272034 h 582834"/>
                <a:gd name="connsiteX31" fmla="*/ 237744 w 297656"/>
                <a:gd name="connsiteY31" fmla="*/ 251269 h 582834"/>
                <a:gd name="connsiteX32" fmla="*/ 245650 w 297656"/>
                <a:gd name="connsiteY32" fmla="*/ 221933 h 582834"/>
                <a:gd name="connsiteX33" fmla="*/ 239173 w 297656"/>
                <a:gd name="connsiteY33" fmla="*/ 203835 h 582834"/>
                <a:gd name="connsiteX34" fmla="*/ 233267 w 297656"/>
                <a:gd name="connsiteY34" fmla="*/ 181451 h 582834"/>
                <a:gd name="connsiteX35" fmla="*/ 231648 w 297656"/>
                <a:gd name="connsiteY35" fmla="*/ 159639 h 582834"/>
                <a:gd name="connsiteX36" fmla="*/ 242792 w 297656"/>
                <a:gd name="connsiteY36" fmla="*/ 139446 h 582834"/>
                <a:gd name="connsiteX37" fmla="*/ 262033 w 297656"/>
                <a:gd name="connsiteY37" fmla="*/ 124492 h 582834"/>
                <a:gd name="connsiteX38" fmla="*/ 276416 w 297656"/>
                <a:gd name="connsiteY38" fmla="*/ 113252 h 582834"/>
                <a:gd name="connsiteX39" fmla="*/ 288131 w 297656"/>
                <a:gd name="connsiteY39" fmla="*/ 88773 h 582834"/>
                <a:gd name="connsiteX40" fmla="*/ 295561 w 297656"/>
                <a:gd name="connsiteY40" fmla="*/ 63722 h 582834"/>
                <a:gd name="connsiteX41" fmla="*/ 297656 w 297656"/>
                <a:gd name="connsiteY41" fmla="*/ 46672 h 582834"/>
                <a:gd name="connsiteX42" fmla="*/ 280607 w 297656"/>
                <a:gd name="connsiteY42" fmla="*/ 44577 h 582834"/>
                <a:gd name="connsiteX43" fmla="*/ 258699 w 297656"/>
                <a:gd name="connsiteY43" fmla="*/ 46196 h 582834"/>
                <a:gd name="connsiteX44" fmla="*/ 241078 w 297656"/>
                <a:gd name="connsiteY44" fmla="*/ 48292 h 582834"/>
                <a:gd name="connsiteX45" fmla="*/ 243650 w 297656"/>
                <a:gd name="connsiteY45" fmla="*/ 27051 h 582834"/>
                <a:gd name="connsiteX46" fmla="*/ 237268 w 297656"/>
                <a:gd name="connsiteY46" fmla="*/ 8953 h 582834"/>
                <a:gd name="connsiteX47" fmla="*/ 216408 w 297656"/>
                <a:gd name="connsiteY47" fmla="*/ 2000 h 582834"/>
                <a:gd name="connsiteX48" fmla="*/ 194500 w 297656"/>
                <a:gd name="connsiteY48" fmla="*/ 3619 h 582834"/>
                <a:gd name="connsiteX49" fmla="*/ 146971 w 297656"/>
                <a:gd name="connsiteY49" fmla="*/ 2095 h 582834"/>
                <a:gd name="connsiteX50" fmla="*/ 116586 w 297656"/>
                <a:gd name="connsiteY50" fmla="*/ 2667 h 582834"/>
                <a:gd name="connsiteX51" fmla="*/ 95155 w 297656"/>
                <a:gd name="connsiteY51" fmla="*/ 0 h 582834"/>
                <a:gd name="connsiteX52" fmla="*/ 90964 w 297656"/>
                <a:gd name="connsiteY52" fmla="*/ 34099 h 582834"/>
                <a:gd name="connsiteX53" fmla="*/ 85725 w 297656"/>
                <a:gd name="connsiteY53" fmla="*/ 76771 h 582834"/>
                <a:gd name="connsiteX54" fmla="*/ 74771 w 297656"/>
                <a:gd name="connsiteY54" fmla="*/ 200882 h 582834"/>
                <a:gd name="connsiteX55" fmla="*/ 71152 w 297656"/>
                <a:gd name="connsiteY55" fmla="*/ 265271 h 582834"/>
                <a:gd name="connsiteX56" fmla="*/ 67437 w 297656"/>
                <a:gd name="connsiteY56" fmla="*/ 295180 h 582834"/>
                <a:gd name="connsiteX57" fmla="*/ 56769 w 297656"/>
                <a:gd name="connsiteY57" fmla="*/ 311182 h 582834"/>
                <a:gd name="connsiteX58" fmla="*/ 29146 w 297656"/>
                <a:gd name="connsiteY58" fmla="*/ 359664 h 582834"/>
                <a:gd name="connsiteX59" fmla="*/ 12097 w 297656"/>
                <a:gd name="connsiteY59" fmla="*/ 392144 h 582834"/>
                <a:gd name="connsiteX60" fmla="*/ 8954 w 297656"/>
                <a:gd name="connsiteY60" fmla="*/ 417767 h 582834"/>
                <a:gd name="connsiteX61" fmla="*/ 0 w 297656"/>
                <a:gd name="connsiteY61" fmla="*/ 524827 h 582834"/>
                <a:gd name="connsiteX62" fmla="*/ 16097 w 297656"/>
                <a:gd name="connsiteY62" fmla="*/ 535400 h 582834"/>
                <a:gd name="connsiteX63" fmla="*/ 32671 w 297656"/>
                <a:gd name="connsiteY63" fmla="*/ 541782 h 582834"/>
                <a:gd name="connsiteX64" fmla="*/ 39053 w 297656"/>
                <a:gd name="connsiteY64" fmla="*/ 559880 h 582834"/>
                <a:gd name="connsiteX65" fmla="*/ 45529 w 297656"/>
                <a:gd name="connsiteY65" fmla="*/ 577977 h 582834"/>
                <a:gd name="connsiteX66" fmla="*/ 49244 w 297656"/>
                <a:gd name="connsiteY66" fmla="*/ 582835 h 582834"/>
                <a:gd name="connsiteX67" fmla="*/ 49244 w 297656"/>
                <a:gd name="connsiteY67" fmla="*/ 582835 h 582834"/>
                <a:gd name="connsiteX68" fmla="*/ 49244 w 297656"/>
                <a:gd name="connsiteY68" fmla="*/ 582835 h 58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97656" h="582834">
                  <a:moveTo>
                    <a:pt x="49244" y="582835"/>
                  </a:moveTo>
                  <a:lnTo>
                    <a:pt x="67913" y="572167"/>
                  </a:lnTo>
                  <a:lnTo>
                    <a:pt x="86106" y="565690"/>
                  </a:lnTo>
                  <a:lnTo>
                    <a:pt x="102108" y="576358"/>
                  </a:lnTo>
                  <a:lnTo>
                    <a:pt x="123539" y="579025"/>
                  </a:lnTo>
                  <a:lnTo>
                    <a:pt x="141637" y="572548"/>
                  </a:lnTo>
                  <a:lnTo>
                    <a:pt x="152305" y="556546"/>
                  </a:lnTo>
                  <a:lnTo>
                    <a:pt x="184880" y="538925"/>
                  </a:lnTo>
                  <a:lnTo>
                    <a:pt x="200882" y="549593"/>
                  </a:lnTo>
                  <a:lnTo>
                    <a:pt x="216408" y="564451"/>
                  </a:lnTo>
                  <a:lnTo>
                    <a:pt x="227648" y="578834"/>
                  </a:lnTo>
                  <a:lnTo>
                    <a:pt x="253841" y="577787"/>
                  </a:lnTo>
                  <a:lnTo>
                    <a:pt x="268224" y="566547"/>
                  </a:lnTo>
                  <a:lnTo>
                    <a:pt x="275082" y="545783"/>
                  </a:lnTo>
                  <a:lnTo>
                    <a:pt x="254222" y="538829"/>
                  </a:lnTo>
                  <a:lnTo>
                    <a:pt x="237649" y="532543"/>
                  </a:lnTo>
                  <a:lnTo>
                    <a:pt x="216884" y="525589"/>
                  </a:lnTo>
                  <a:lnTo>
                    <a:pt x="206121" y="507016"/>
                  </a:lnTo>
                  <a:lnTo>
                    <a:pt x="213074" y="486156"/>
                  </a:lnTo>
                  <a:lnTo>
                    <a:pt x="223171" y="474440"/>
                  </a:lnTo>
                  <a:lnTo>
                    <a:pt x="250412" y="464820"/>
                  </a:lnTo>
                  <a:lnTo>
                    <a:pt x="269558" y="449866"/>
                  </a:lnTo>
                  <a:lnTo>
                    <a:pt x="276511" y="429101"/>
                  </a:lnTo>
                  <a:lnTo>
                    <a:pt x="275368" y="403003"/>
                  </a:lnTo>
                  <a:lnTo>
                    <a:pt x="268891" y="384905"/>
                  </a:lnTo>
                  <a:lnTo>
                    <a:pt x="257651" y="370522"/>
                  </a:lnTo>
                  <a:lnTo>
                    <a:pt x="250698" y="356711"/>
                  </a:lnTo>
                  <a:lnTo>
                    <a:pt x="240506" y="333851"/>
                  </a:lnTo>
                  <a:lnTo>
                    <a:pt x="233553" y="319945"/>
                  </a:lnTo>
                  <a:lnTo>
                    <a:pt x="223361" y="297085"/>
                  </a:lnTo>
                  <a:lnTo>
                    <a:pt x="230791" y="272034"/>
                  </a:lnTo>
                  <a:lnTo>
                    <a:pt x="237744" y="251269"/>
                  </a:lnTo>
                  <a:lnTo>
                    <a:pt x="245650" y="221933"/>
                  </a:lnTo>
                  <a:lnTo>
                    <a:pt x="239173" y="203835"/>
                  </a:lnTo>
                  <a:lnTo>
                    <a:pt x="233267" y="181451"/>
                  </a:lnTo>
                  <a:lnTo>
                    <a:pt x="231648" y="159639"/>
                  </a:lnTo>
                  <a:lnTo>
                    <a:pt x="242792" y="139446"/>
                  </a:lnTo>
                  <a:lnTo>
                    <a:pt x="262033" y="124492"/>
                  </a:lnTo>
                  <a:lnTo>
                    <a:pt x="276416" y="113252"/>
                  </a:lnTo>
                  <a:lnTo>
                    <a:pt x="288131" y="88773"/>
                  </a:lnTo>
                  <a:lnTo>
                    <a:pt x="295561" y="63722"/>
                  </a:lnTo>
                  <a:lnTo>
                    <a:pt x="297656" y="46672"/>
                  </a:lnTo>
                  <a:lnTo>
                    <a:pt x="280607" y="44577"/>
                  </a:lnTo>
                  <a:lnTo>
                    <a:pt x="258699" y="46196"/>
                  </a:lnTo>
                  <a:lnTo>
                    <a:pt x="241078" y="48292"/>
                  </a:lnTo>
                  <a:lnTo>
                    <a:pt x="243650" y="27051"/>
                  </a:lnTo>
                  <a:lnTo>
                    <a:pt x="237268" y="8953"/>
                  </a:lnTo>
                  <a:lnTo>
                    <a:pt x="216408" y="2000"/>
                  </a:lnTo>
                  <a:lnTo>
                    <a:pt x="194500" y="3619"/>
                  </a:lnTo>
                  <a:lnTo>
                    <a:pt x="146971" y="2095"/>
                  </a:lnTo>
                  <a:lnTo>
                    <a:pt x="116586" y="2667"/>
                  </a:lnTo>
                  <a:lnTo>
                    <a:pt x="95155" y="0"/>
                  </a:lnTo>
                  <a:lnTo>
                    <a:pt x="90964" y="34099"/>
                  </a:lnTo>
                  <a:lnTo>
                    <a:pt x="85725" y="76771"/>
                  </a:lnTo>
                  <a:lnTo>
                    <a:pt x="74771" y="200882"/>
                  </a:lnTo>
                  <a:lnTo>
                    <a:pt x="71152" y="265271"/>
                  </a:lnTo>
                  <a:lnTo>
                    <a:pt x="67437" y="295180"/>
                  </a:lnTo>
                  <a:lnTo>
                    <a:pt x="56769" y="311182"/>
                  </a:lnTo>
                  <a:lnTo>
                    <a:pt x="29146" y="359664"/>
                  </a:lnTo>
                  <a:lnTo>
                    <a:pt x="12097" y="392144"/>
                  </a:lnTo>
                  <a:lnTo>
                    <a:pt x="8954" y="417767"/>
                  </a:lnTo>
                  <a:lnTo>
                    <a:pt x="0" y="524827"/>
                  </a:lnTo>
                  <a:lnTo>
                    <a:pt x="16097" y="535400"/>
                  </a:lnTo>
                  <a:lnTo>
                    <a:pt x="32671" y="541782"/>
                  </a:lnTo>
                  <a:lnTo>
                    <a:pt x="39053" y="559880"/>
                  </a:lnTo>
                  <a:lnTo>
                    <a:pt x="45529" y="577977"/>
                  </a:lnTo>
                  <a:lnTo>
                    <a:pt x="49244" y="582835"/>
                  </a:lnTo>
                  <a:lnTo>
                    <a:pt x="49244" y="582835"/>
                  </a:lnTo>
                  <a:lnTo>
                    <a:pt x="49244" y="58283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84B39FE9-2034-9841-C7B8-46219A506041}"/>
                </a:ext>
              </a:extLst>
            </p:cNvPr>
            <p:cNvSpPr/>
            <p:nvPr/>
          </p:nvSpPr>
          <p:spPr>
            <a:xfrm>
              <a:off x="-756047" y="2513167"/>
              <a:ext cx="697412" cy="904809"/>
            </a:xfrm>
            <a:custGeom>
              <a:avLst/>
              <a:gdLst>
                <a:gd name="connsiteX0" fmla="*/ 123349 w 414146"/>
                <a:gd name="connsiteY0" fmla="*/ 534734 h 537305"/>
                <a:gd name="connsiteX1" fmla="*/ 179165 w 414146"/>
                <a:gd name="connsiteY1" fmla="*/ 537305 h 537305"/>
                <a:gd name="connsiteX2" fmla="*/ 399669 w 414146"/>
                <a:gd name="connsiteY2" fmla="*/ 534162 h 537305"/>
                <a:gd name="connsiteX3" fmla="*/ 405860 w 414146"/>
                <a:gd name="connsiteY3" fmla="*/ 344043 h 537305"/>
                <a:gd name="connsiteX4" fmla="*/ 408432 w 414146"/>
                <a:gd name="connsiteY4" fmla="*/ 288036 h 537305"/>
                <a:gd name="connsiteX5" fmla="*/ 414147 w 414146"/>
                <a:gd name="connsiteY5" fmla="*/ 171641 h 537305"/>
                <a:gd name="connsiteX6" fmla="*/ 398240 w 414146"/>
                <a:gd name="connsiteY6" fmla="*/ 160973 h 537305"/>
                <a:gd name="connsiteX7" fmla="*/ 380714 w 414146"/>
                <a:gd name="connsiteY7" fmla="*/ 163163 h 537305"/>
                <a:gd name="connsiteX8" fmla="*/ 382810 w 414146"/>
                <a:gd name="connsiteY8" fmla="*/ 146018 h 537305"/>
                <a:gd name="connsiteX9" fmla="*/ 384905 w 414146"/>
                <a:gd name="connsiteY9" fmla="*/ 128969 h 537305"/>
                <a:gd name="connsiteX10" fmla="*/ 397097 w 414146"/>
                <a:gd name="connsiteY10" fmla="*/ 100108 h 537305"/>
                <a:gd name="connsiteX11" fmla="*/ 382238 w 414146"/>
                <a:gd name="connsiteY11" fmla="*/ 80963 h 537305"/>
                <a:gd name="connsiteX12" fmla="*/ 377380 w 414146"/>
                <a:gd name="connsiteY12" fmla="*/ 50006 h 537305"/>
                <a:gd name="connsiteX13" fmla="*/ 342805 w 414146"/>
                <a:gd name="connsiteY13" fmla="*/ 15335 h 537305"/>
                <a:gd name="connsiteX14" fmla="*/ 306134 w 414146"/>
                <a:gd name="connsiteY14" fmla="*/ 32480 h 537305"/>
                <a:gd name="connsiteX15" fmla="*/ 295561 w 414146"/>
                <a:gd name="connsiteY15" fmla="*/ 48578 h 537305"/>
                <a:gd name="connsiteX16" fmla="*/ 277463 w 414146"/>
                <a:gd name="connsiteY16" fmla="*/ 54959 h 537305"/>
                <a:gd name="connsiteX17" fmla="*/ 256222 w 414146"/>
                <a:gd name="connsiteY17" fmla="*/ 52388 h 537305"/>
                <a:gd name="connsiteX18" fmla="*/ 236029 w 414146"/>
                <a:gd name="connsiteY18" fmla="*/ 41243 h 537305"/>
                <a:gd name="connsiteX19" fmla="*/ 213170 w 414146"/>
                <a:gd name="connsiteY19" fmla="*/ 51435 h 537305"/>
                <a:gd name="connsiteX20" fmla="*/ 202025 w 414146"/>
                <a:gd name="connsiteY20" fmla="*/ 36957 h 537305"/>
                <a:gd name="connsiteX21" fmla="*/ 190881 w 414146"/>
                <a:gd name="connsiteY21" fmla="*/ 22574 h 537305"/>
                <a:gd name="connsiteX22" fmla="*/ 179165 w 414146"/>
                <a:gd name="connsiteY22" fmla="*/ 12478 h 537305"/>
                <a:gd name="connsiteX23" fmla="*/ 163163 w 414146"/>
                <a:gd name="connsiteY23" fmla="*/ 1810 h 537305"/>
                <a:gd name="connsiteX24" fmla="*/ 42577 w 414146"/>
                <a:gd name="connsiteY24" fmla="*/ 0 h 537305"/>
                <a:gd name="connsiteX25" fmla="*/ 53245 w 414146"/>
                <a:gd name="connsiteY25" fmla="*/ 18669 h 537305"/>
                <a:gd name="connsiteX26" fmla="*/ 31051 w 414146"/>
                <a:gd name="connsiteY26" fmla="*/ 128683 h 537305"/>
                <a:gd name="connsiteX27" fmla="*/ 24670 w 414146"/>
                <a:gd name="connsiteY27" fmla="*/ 145256 h 537305"/>
                <a:gd name="connsiteX28" fmla="*/ 31623 w 414146"/>
                <a:gd name="connsiteY28" fmla="*/ 159067 h 537305"/>
                <a:gd name="connsiteX29" fmla="*/ 24193 w 414146"/>
                <a:gd name="connsiteY29" fmla="*/ 218884 h 537305"/>
                <a:gd name="connsiteX30" fmla="*/ 14764 w 414146"/>
                <a:gd name="connsiteY30" fmla="*/ 330517 h 537305"/>
                <a:gd name="connsiteX31" fmla="*/ 0 w 414146"/>
                <a:gd name="connsiteY31" fmla="*/ 519494 h 537305"/>
                <a:gd name="connsiteX32" fmla="*/ 16002 w 414146"/>
                <a:gd name="connsiteY32" fmla="*/ 530162 h 537305"/>
                <a:gd name="connsiteX33" fmla="*/ 123349 w 414146"/>
                <a:gd name="connsiteY33" fmla="*/ 534734 h 537305"/>
                <a:gd name="connsiteX34" fmla="*/ 123349 w 414146"/>
                <a:gd name="connsiteY34" fmla="*/ 534734 h 537305"/>
                <a:gd name="connsiteX35" fmla="*/ 123349 w 414146"/>
                <a:gd name="connsiteY35" fmla="*/ 534734 h 53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14146" h="537305">
                  <a:moveTo>
                    <a:pt x="123349" y="534734"/>
                  </a:moveTo>
                  <a:lnTo>
                    <a:pt x="179165" y="537305"/>
                  </a:lnTo>
                  <a:lnTo>
                    <a:pt x="399669" y="534162"/>
                  </a:lnTo>
                  <a:lnTo>
                    <a:pt x="405860" y="344043"/>
                  </a:lnTo>
                  <a:lnTo>
                    <a:pt x="408432" y="288036"/>
                  </a:lnTo>
                  <a:lnTo>
                    <a:pt x="414147" y="171641"/>
                  </a:lnTo>
                  <a:lnTo>
                    <a:pt x="398240" y="160973"/>
                  </a:lnTo>
                  <a:lnTo>
                    <a:pt x="380714" y="163163"/>
                  </a:lnTo>
                  <a:lnTo>
                    <a:pt x="382810" y="146018"/>
                  </a:lnTo>
                  <a:lnTo>
                    <a:pt x="384905" y="128969"/>
                  </a:lnTo>
                  <a:lnTo>
                    <a:pt x="397097" y="100108"/>
                  </a:lnTo>
                  <a:lnTo>
                    <a:pt x="382238" y="80963"/>
                  </a:lnTo>
                  <a:lnTo>
                    <a:pt x="377380" y="50006"/>
                  </a:lnTo>
                  <a:lnTo>
                    <a:pt x="342805" y="15335"/>
                  </a:lnTo>
                  <a:lnTo>
                    <a:pt x="306134" y="32480"/>
                  </a:lnTo>
                  <a:lnTo>
                    <a:pt x="295561" y="48578"/>
                  </a:lnTo>
                  <a:lnTo>
                    <a:pt x="277463" y="54959"/>
                  </a:lnTo>
                  <a:lnTo>
                    <a:pt x="256222" y="52388"/>
                  </a:lnTo>
                  <a:lnTo>
                    <a:pt x="236029" y="41243"/>
                  </a:lnTo>
                  <a:lnTo>
                    <a:pt x="213170" y="51435"/>
                  </a:lnTo>
                  <a:lnTo>
                    <a:pt x="202025" y="36957"/>
                  </a:lnTo>
                  <a:lnTo>
                    <a:pt x="190881" y="22574"/>
                  </a:lnTo>
                  <a:lnTo>
                    <a:pt x="179165" y="12478"/>
                  </a:lnTo>
                  <a:lnTo>
                    <a:pt x="163163" y="1810"/>
                  </a:lnTo>
                  <a:lnTo>
                    <a:pt x="42577" y="0"/>
                  </a:lnTo>
                  <a:lnTo>
                    <a:pt x="53245" y="18669"/>
                  </a:lnTo>
                  <a:lnTo>
                    <a:pt x="31051" y="128683"/>
                  </a:lnTo>
                  <a:lnTo>
                    <a:pt x="24670" y="145256"/>
                  </a:lnTo>
                  <a:lnTo>
                    <a:pt x="31623" y="159067"/>
                  </a:lnTo>
                  <a:lnTo>
                    <a:pt x="24193" y="218884"/>
                  </a:lnTo>
                  <a:lnTo>
                    <a:pt x="14764" y="330517"/>
                  </a:lnTo>
                  <a:lnTo>
                    <a:pt x="0" y="519494"/>
                  </a:lnTo>
                  <a:lnTo>
                    <a:pt x="16002" y="530162"/>
                  </a:lnTo>
                  <a:lnTo>
                    <a:pt x="123349" y="534734"/>
                  </a:lnTo>
                  <a:lnTo>
                    <a:pt x="123349" y="534734"/>
                  </a:lnTo>
                  <a:lnTo>
                    <a:pt x="123349" y="53473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E46EF9A3-01CF-9441-B6F1-B6B0678D0F3D}"/>
                </a:ext>
              </a:extLst>
            </p:cNvPr>
            <p:cNvSpPr/>
            <p:nvPr/>
          </p:nvSpPr>
          <p:spPr>
            <a:xfrm>
              <a:off x="-1091441" y="1643004"/>
              <a:ext cx="750345" cy="887486"/>
            </a:xfrm>
            <a:custGeom>
              <a:avLst/>
              <a:gdLst>
                <a:gd name="connsiteX0" fmla="*/ 357759 w 445579"/>
                <a:gd name="connsiteY0" fmla="*/ 527018 h 527018"/>
                <a:gd name="connsiteX1" fmla="*/ 363474 w 445579"/>
                <a:gd name="connsiteY1" fmla="*/ 410813 h 527018"/>
                <a:gd name="connsiteX2" fmla="*/ 366617 w 445579"/>
                <a:gd name="connsiteY2" fmla="*/ 385191 h 527018"/>
                <a:gd name="connsiteX3" fmla="*/ 377762 w 445579"/>
                <a:gd name="connsiteY3" fmla="*/ 364903 h 527018"/>
                <a:gd name="connsiteX4" fmla="*/ 421958 w 445579"/>
                <a:gd name="connsiteY4" fmla="*/ 288036 h 527018"/>
                <a:gd name="connsiteX5" fmla="*/ 424053 w 445579"/>
                <a:gd name="connsiteY5" fmla="*/ 270986 h 527018"/>
                <a:gd name="connsiteX6" fmla="*/ 439198 w 445579"/>
                <a:gd name="connsiteY6" fmla="*/ 77915 h 527018"/>
                <a:gd name="connsiteX7" fmla="*/ 445580 w 445579"/>
                <a:gd name="connsiteY7" fmla="*/ 26670 h 527018"/>
                <a:gd name="connsiteX8" fmla="*/ 380905 w 445579"/>
                <a:gd name="connsiteY8" fmla="*/ 23051 h 527018"/>
                <a:gd name="connsiteX9" fmla="*/ 54007 w 445579"/>
                <a:gd name="connsiteY9" fmla="*/ 0 h 527018"/>
                <a:gd name="connsiteX10" fmla="*/ 34290 w 445579"/>
                <a:gd name="connsiteY10" fmla="*/ 19241 h 527018"/>
                <a:gd name="connsiteX11" fmla="*/ 22574 w 445579"/>
                <a:gd name="connsiteY11" fmla="*/ 43815 h 527018"/>
                <a:gd name="connsiteX12" fmla="*/ 4667 w 445579"/>
                <a:gd name="connsiteY12" fmla="*/ 223552 h 527018"/>
                <a:gd name="connsiteX13" fmla="*/ 10096 w 445579"/>
                <a:gd name="connsiteY13" fmla="*/ 250222 h 527018"/>
                <a:gd name="connsiteX14" fmla="*/ 0 w 445579"/>
                <a:gd name="connsiteY14" fmla="*/ 296609 h 527018"/>
                <a:gd name="connsiteX15" fmla="*/ 17621 w 445579"/>
                <a:gd name="connsiteY15" fmla="*/ 294418 h 527018"/>
                <a:gd name="connsiteX16" fmla="*/ 42767 w 445579"/>
                <a:gd name="connsiteY16" fmla="*/ 301847 h 527018"/>
                <a:gd name="connsiteX17" fmla="*/ 52959 w 445579"/>
                <a:gd name="connsiteY17" fmla="*/ 324803 h 527018"/>
                <a:gd name="connsiteX18" fmla="*/ 67437 w 445579"/>
                <a:gd name="connsiteY18" fmla="*/ 348234 h 527018"/>
                <a:gd name="connsiteX19" fmla="*/ 77629 w 445579"/>
                <a:gd name="connsiteY19" fmla="*/ 371189 h 527018"/>
                <a:gd name="connsiteX20" fmla="*/ 100584 w 445579"/>
                <a:gd name="connsiteY20" fmla="*/ 395669 h 527018"/>
                <a:gd name="connsiteX21" fmla="*/ 132683 w 445579"/>
                <a:gd name="connsiteY21" fmla="*/ 416909 h 527018"/>
                <a:gd name="connsiteX22" fmla="*/ 162116 w 445579"/>
                <a:gd name="connsiteY22" fmla="*/ 424910 h 527018"/>
                <a:gd name="connsiteX23" fmla="*/ 191453 w 445579"/>
                <a:gd name="connsiteY23" fmla="*/ 432911 h 527018"/>
                <a:gd name="connsiteX24" fmla="*/ 231553 w 445579"/>
                <a:gd name="connsiteY24" fmla="*/ 424815 h 527018"/>
                <a:gd name="connsiteX25" fmla="*/ 241840 w 445579"/>
                <a:gd name="connsiteY25" fmla="*/ 517017 h 527018"/>
                <a:gd name="connsiteX26" fmla="*/ 357759 w 445579"/>
                <a:gd name="connsiteY26" fmla="*/ 527018 h 527018"/>
                <a:gd name="connsiteX27" fmla="*/ 357759 w 445579"/>
                <a:gd name="connsiteY27" fmla="*/ 527018 h 527018"/>
                <a:gd name="connsiteX28" fmla="*/ 357759 w 445579"/>
                <a:gd name="connsiteY28" fmla="*/ 527018 h 52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45579" h="527018">
                  <a:moveTo>
                    <a:pt x="357759" y="527018"/>
                  </a:moveTo>
                  <a:lnTo>
                    <a:pt x="363474" y="410813"/>
                  </a:lnTo>
                  <a:lnTo>
                    <a:pt x="366617" y="385191"/>
                  </a:lnTo>
                  <a:lnTo>
                    <a:pt x="377762" y="364903"/>
                  </a:lnTo>
                  <a:lnTo>
                    <a:pt x="421958" y="288036"/>
                  </a:lnTo>
                  <a:lnTo>
                    <a:pt x="424053" y="270986"/>
                  </a:lnTo>
                  <a:lnTo>
                    <a:pt x="439198" y="77915"/>
                  </a:lnTo>
                  <a:lnTo>
                    <a:pt x="445580" y="26670"/>
                  </a:lnTo>
                  <a:lnTo>
                    <a:pt x="380905" y="23051"/>
                  </a:lnTo>
                  <a:lnTo>
                    <a:pt x="54007" y="0"/>
                  </a:lnTo>
                  <a:lnTo>
                    <a:pt x="34290" y="19241"/>
                  </a:lnTo>
                  <a:lnTo>
                    <a:pt x="22574" y="43815"/>
                  </a:lnTo>
                  <a:lnTo>
                    <a:pt x="4667" y="223552"/>
                  </a:lnTo>
                  <a:lnTo>
                    <a:pt x="10096" y="250222"/>
                  </a:lnTo>
                  <a:lnTo>
                    <a:pt x="0" y="296609"/>
                  </a:lnTo>
                  <a:lnTo>
                    <a:pt x="17621" y="294418"/>
                  </a:lnTo>
                  <a:lnTo>
                    <a:pt x="42767" y="301847"/>
                  </a:lnTo>
                  <a:lnTo>
                    <a:pt x="52959" y="324803"/>
                  </a:lnTo>
                  <a:lnTo>
                    <a:pt x="67437" y="348234"/>
                  </a:lnTo>
                  <a:lnTo>
                    <a:pt x="77629" y="371189"/>
                  </a:lnTo>
                  <a:lnTo>
                    <a:pt x="100584" y="395669"/>
                  </a:lnTo>
                  <a:lnTo>
                    <a:pt x="132683" y="416909"/>
                  </a:lnTo>
                  <a:lnTo>
                    <a:pt x="162116" y="424910"/>
                  </a:lnTo>
                  <a:lnTo>
                    <a:pt x="191453" y="432911"/>
                  </a:lnTo>
                  <a:lnTo>
                    <a:pt x="231553" y="424815"/>
                  </a:lnTo>
                  <a:lnTo>
                    <a:pt x="241840" y="517017"/>
                  </a:lnTo>
                  <a:lnTo>
                    <a:pt x="357759" y="527018"/>
                  </a:lnTo>
                  <a:lnTo>
                    <a:pt x="357759" y="527018"/>
                  </a:lnTo>
                  <a:lnTo>
                    <a:pt x="357759" y="5270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2915E3AD-4BCB-475A-DC98-05A8FE2DA44D}"/>
                </a:ext>
              </a:extLst>
            </p:cNvPr>
            <p:cNvSpPr/>
            <p:nvPr/>
          </p:nvSpPr>
          <p:spPr>
            <a:xfrm>
              <a:off x="-901689" y="226201"/>
              <a:ext cx="918603" cy="823487"/>
            </a:xfrm>
            <a:custGeom>
              <a:avLst/>
              <a:gdLst>
                <a:gd name="connsiteX0" fmla="*/ 314420 w 545496"/>
                <a:gd name="connsiteY0" fmla="*/ 489014 h 489013"/>
                <a:gd name="connsiteX1" fmla="*/ 328803 w 545496"/>
                <a:gd name="connsiteY1" fmla="*/ 477869 h 489013"/>
                <a:gd name="connsiteX2" fmla="*/ 339471 w 545496"/>
                <a:gd name="connsiteY2" fmla="*/ 461867 h 489013"/>
                <a:gd name="connsiteX3" fmla="*/ 353854 w 545496"/>
                <a:gd name="connsiteY3" fmla="*/ 450628 h 489013"/>
                <a:gd name="connsiteX4" fmla="*/ 355949 w 545496"/>
                <a:gd name="connsiteY4" fmla="*/ 433578 h 489013"/>
                <a:gd name="connsiteX5" fmla="*/ 370808 w 545496"/>
                <a:gd name="connsiteY5" fmla="*/ 418147 h 489013"/>
                <a:gd name="connsiteX6" fmla="*/ 377190 w 545496"/>
                <a:gd name="connsiteY6" fmla="*/ 401669 h 489013"/>
                <a:gd name="connsiteX7" fmla="*/ 391573 w 545496"/>
                <a:gd name="connsiteY7" fmla="*/ 390430 h 489013"/>
                <a:gd name="connsiteX8" fmla="*/ 394240 w 545496"/>
                <a:gd name="connsiteY8" fmla="*/ 369094 h 489013"/>
                <a:gd name="connsiteX9" fmla="*/ 416624 w 545496"/>
                <a:gd name="connsiteY9" fmla="*/ 363284 h 489013"/>
                <a:gd name="connsiteX10" fmla="*/ 431006 w 545496"/>
                <a:gd name="connsiteY10" fmla="*/ 352044 h 489013"/>
                <a:gd name="connsiteX11" fmla="*/ 428911 w 545496"/>
                <a:gd name="connsiteY11" fmla="*/ 334518 h 489013"/>
                <a:gd name="connsiteX12" fmla="*/ 443293 w 545496"/>
                <a:gd name="connsiteY12" fmla="*/ 323279 h 489013"/>
                <a:gd name="connsiteX13" fmla="*/ 441103 w 545496"/>
                <a:gd name="connsiteY13" fmla="*/ 305657 h 489013"/>
                <a:gd name="connsiteX14" fmla="*/ 443198 w 545496"/>
                <a:gd name="connsiteY14" fmla="*/ 288703 h 489013"/>
                <a:gd name="connsiteX15" fmla="*/ 434054 w 545496"/>
                <a:gd name="connsiteY15" fmla="*/ 257270 h 489013"/>
                <a:gd name="connsiteX16" fmla="*/ 436150 w 545496"/>
                <a:gd name="connsiteY16" fmla="*/ 240221 h 489013"/>
                <a:gd name="connsiteX17" fmla="*/ 443103 w 545496"/>
                <a:gd name="connsiteY17" fmla="*/ 219456 h 489013"/>
                <a:gd name="connsiteX18" fmla="*/ 441388 w 545496"/>
                <a:gd name="connsiteY18" fmla="*/ 197549 h 489013"/>
                <a:gd name="connsiteX19" fmla="*/ 545497 w 545496"/>
                <a:gd name="connsiteY19" fmla="*/ 197453 h 489013"/>
                <a:gd name="connsiteX20" fmla="*/ 520351 w 545496"/>
                <a:gd name="connsiteY20" fmla="*/ 155448 h 489013"/>
                <a:gd name="connsiteX21" fmla="*/ 505873 w 545496"/>
                <a:gd name="connsiteY21" fmla="*/ 132017 h 489013"/>
                <a:gd name="connsiteX22" fmla="*/ 483965 w 545496"/>
                <a:gd name="connsiteY22" fmla="*/ 99060 h 489013"/>
                <a:gd name="connsiteX23" fmla="*/ 487585 w 545496"/>
                <a:gd name="connsiteY23" fmla="*/ 69152 h 489013"/>
                <a:gd name="connsiteX24" fmla="*/ 487585 w 545496"/>
                <a:gd name="connsiteY24" fmla="*/ 34576 h 489013"/>
                <a:gd name="connsiteX25" fmla="*/ 303943 w 545496"/>
                <a:gd name="connsiteY25" fmla="*/ 11906 h 489013"/>
                <a:gd name="connsiteX26" fmla="*/ 57912 w 545496"/>
                <a:gd name="connsiteY26" fmla="*/ 3143 h 489013"/>
                <a:gd name="connsiteX27" fmla="*/ 32290 w 545496"/>
                <a:gd name="connsiteY27" fmla="*/ 0 h 489013"/>
                <a:gd name="connsiteX28" fmla="*/ 25622 w 545496"/>
                <a:gd name="connsiteY28" fmla="*/ 124682 h 489013"/>
                <a:gd name="connsiteX29" fmla="*/ 5239 w 545496"/>
                <a:gd name="connsiteY29" fmla="*/ 360045 h 489013"/>
                <a:gd name="connsiteX30" fmla="*/ 0 w 545496"/>
                <a:gd name="connsiteY30" fmla="*/ 437293 h 489013"/>
                <a:gd name="connsiteX31" fmla="*/ 56102 w 545496"/>
                <a:gd name="connsiteY31" fmla="*/ 439865 h 489013"/>
                <a:gd name="connsiteX32" fmla="*/ 283940 w 545496"/>
                <a:gd name="connsiteY32" fmla="*/ 455009 h 489013"/>
                <a:gd name="connsiteX33" fmla="*/ 318611 w 545496"/>
                <a:gd name="connsiteY33" fmla="*/ 455009 h 489013"/>
                <a:gd name="connsiteX34" fmla="*/ 314992 w 545496"/>
                <a:gd name="connsiteY34" fmla="*/ 484822 h 489013"/>
                <a:gd name="connsiteX35" fmla="*/ 314420 w 545496"/>
                <a:gd name="connsiteY35" fmla="*/ 489014 h 489013"/>
                <a:gd name="connsiteX36" fmla="*/ 314420 w 545496"/>
                <a:gd name="connsiteY36" fmla="*/ 489014 h 489013"/>
                <a:gd name="connsiteX37" fmla="*/ 314420 w 545496"/>
                <a:gd name="connsiteY37" fmla="*/ 489014 h 48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45496" h="489013">
                  <a:moveTo>
                    <a:pt x="314420" y="489014"/>
                  </a:moveTo>
                  <a:lnTo>
                    <a:pt x="328803" y="477869"/>
                  </a:lnTo>
                  <a:lnTo>
                    <a:pt x="339471" y="461867"/>
                  </a:lnTo>
                  <a:lnTo>
                    <a:pt x="353854" y="450628"/>
                  </a:lnTo>
                  <a:lnTo>
                    <a:pt x="355949" y="433578"/>
                  </a:lnTo>
                  <a:lnTo>
                    <a:pt x="370808" y="418147"/>
                  </a:lnTo>
                  <a:lnTo>
                    <a:pt x="377190" y="401669"/>
                  </a:lnTo>
                  <a:lnTo>
                    <a:pt x="391573" y="390430"/>
                  </a:lnTo>
                  <a:lnTo>
                    <a:pt x="394240" y="369094"/>
                  </a:lnTo>
                  <a:lnTo>
                    <a:pt x="416624" y="363284"/>
                  </a:lnTo>
                  <a:lnTo>
                    <a:pt x="431006" y="352044"/>
                  </a:lnTo>
                  <a:lnTo>
                    <a:pt x="428911" y="334518"/>
                  </a:lnTo>
                  <a:lnTo>
                    <a:pt x="443293" y="323279"/>
                  </a:lnTo>
                  <a:lnTo>
                    <a:pt x="441103" y="305657"/>
                  </a:lnTo>
                  <a:lnTo>
                    <a:pt x="443198" y="288703"/>
                  </a:lnTo>
                  <a:lnTo>
                    <a:pt x="434054" y="257270"/>
                  </a:lnTo>
                  <a:lnTo>
                    <a:pt x="436150" y="240221"/>
                  </a:lnTo>
                  <a:lnTo>
                    <a:pt x="443103" y="219456"/>
                  </a:lnTo>
                  <a:lnTo>
                    <a:pt x="441388" y="197549"/>
                  </a:lnTo>
                  <a:lnTo>
                    <a:pt x="545497" y="197453"/>
                  </a:lnTo>
                  <a:lnTo>
                    <a:pt x="520351" y="155448"/>
                  </a:lnTo>
                  <a:lnTo>
                    <a:pt x="505873" y="132017"/>
                  </a:lnTo>
                  <a:lnTo>
                    <a:pt x="483965" y="99060"/>
                  </a:lnTo>
                  <a:lnTo>
                    <a:pt x="487585" y="69152"/>
                  </a:lnTo>
                  <a:lnTo>
                    <a:pt x="487585" y="34576"/>
                  </a:lnTo>
                  <a:lnTo>
                    <a:pt x="303943" y="11906"/>
                  </a:lnTo>
                  <a:lnTo>
                    <a:pt x="57912" y="3143"/>
                  </a:lnTo>
                  <a:lnTo>
                    <a:pt x="32290" y="0"/>
                  </a:lnTo>
                  <a:lnTo>
                    <a:pt x="25622" y="124682"/>
                  </a:lnTo>
                  <a:lnTo>
                    <a:pt x="5239" y="360045"/>
                  </a:lnTo>
                  <a:lnTo>
                    <a:pt x="0" y="437293"/>
                  </a:lnTo>
                  <a:lnTo>
                    <a:pt x="56102" y="439865"/>
                  </a:lnTo>
                  <a:lnTo>
                    <a:pt x="283940" y="455009"/>
                  </a:lnTo>
                  <a:lnTo>
                    <a:pt x="318611" y="455009"/>
                  </a:lnTo>
                  <a:lnTo>
                    <a:pt x="314992" y="484822"/>
                  </a:lnTo>
                  <a:lnTo>
                    <a:pt x="314420" y="489014"/>
                  </a:lnTo>
                  <a:lnTo>
                    <a:pt x="314420" y="489014"/>
                  </a:lnTo>
                  <a:lnTo>
                    <a:pt x="314420" y="4890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FF8C9DF0-515F-2987-7995-9687995F7ACD}"/>
                </a:ext>
              </a:extLst>
            </p:cNvPr>
            <p:cNvSpPr/>
            <p:nvPr/>
          </p:nvSpPr>
          <p:spPr>
            <a:xfrm>
              <a:off x="371878" y="1365996"/>
              <a:ext cx="928388" cy="799266"/>
            </a:xfrm>
            <a:custGeom>
              <a:avLst/>
              <a:gdLst>
                <a:gd name="connsiteX0" fmla="*/ 82201 w 551307"/>
                <a:gd name="connsiteY0" fmla="*/ 471678 h 474630"/>
                <a:gd name="connsiteX1" fmla="*/ 104584 w 551307"/>
                <a:gd name="connsiteY1" fmla="*/ 465773 h 474630"/>
                <a:gd name="connsiteX2" fmla="*/ 122206 w 551307"/>
                <a:gd name="connsiteY2" fmla="*/ 463677 h 474630"/>
                <a:gd name="connsiteX3" fmla="*/ 120015 w 551307"/>
                <a:gd name="connsiteY3" fmla="*/ 446056 h 474630"/>
                <a:gd name="connsiteX4" fmla="*/ 138684 w 551307"/>
                <a:gd name="connsiteY4" fmla="*/ 435388 h 474630"/>
                <a:gd name="connsiteX5" fmla="*/ 157829 w 551307"/>
                <a:gd name="connsiteY5" fmla="*/ 420433 h 474630"/>
                <a:gd name="connsiteX6" fmla="*/ 174879 w 551307"/>
                <a:gd name="connsiteY6" fmla="*/ 422529 h 474630"/>
                <a:gd name="connsiteX7" fmla="*/ 189833 w 551307"/>
                <a:gd name="connsiteY7" fmla="*/ 441674 h 474630"/>
                <a:gd name="connsiteX8" fmla="*/ 201644 w 551307"/>
                <a:gd name="connsiteY8" fmla="*/ 451771 h 474630"/>
                <a:gd name="connsiteX9" fmla="*/ 235744 w 551307"/>
                <a:gd name="connsiteY9" fmla="*/ 456057 h 474630"/>
                <a:gd name="connsiteX10" fmla="*/ 281083 w 551307"/>
                <a:gd name="connsiteY10" fmla="*/ 474631 h 474630"/>
                <a:gd name="connsiteX11" fmla="*/ 321564 w 551307"/>
                <a:gd name="connsiteY11" fmla="*/ 462248 h 474630"/>
                <a:gd name="connsiteX12" fmla="*/ 387096 w 551307"/>
                <a:gd name="connsiteY12" fmla="*/ 422719 h 474630"/>
                <a:gd name="connsiteX13" fmla="*/ 404717 w 551307"/>
                <a:gd name="connsiteY13" fmla="*/ 420624 h 474630"/>
                <a:gd name="connsiteX14" fmla="*/ 422243 w 551307"/>
                <a:gd name="connsiteY14" fmla="*/ 418433 h 474630"/>
                <a:gd name="connsiteX15" fmla="*/ 433483 w 551307"/>
                <a:gd name="connsiteY15" fmla="*/ 398145 h 474630"/>
                <a:gd name="connsiteX16" fmla="*/ 448913 w 551307"/>
                <a:gd name="connsiteY16" fmla="*/ 378428 h 474630"/>
                <a:gd name="connsiteX17" fmla="*/ 479298 w 551307"/>
                <a:gd name="connsiteY17" fmla="*/ 377857 h 474630"/>
                <a:gd name="connsiteX18" fmla="*/ 494157 w 551307"/>
                <a:gd name="connsiteY18" fmla="*/ 362426 h 474630"/>
                <a:gd name="connsiteX19" fmla="*/ 478726 w 551307"/>
                <a:gd name="connsiteY19" fmla="*/ 347472 h 474630"/>
                <a:gd name="connsiteX20" fmla="*/ 500063 w 551307"/>
                <a:gd name="connsiteY20" fmla="*/ 350139 h 474630"/>
                <a:gd name="connsiteX21" fmla="*/ 524351 w 551307"/>
                <a:gd name="connsiteY21" fmla="*/ 257937 h 474630"/>
                <a:gd name="connsiteX22" fmla="*/ 537591 w 551307"/>
                <a:gd name="connsiteY22" fmla="*/ 186023 h 474630"/>
                <a:gd name="connsiteX23" fmla="*/ 551307 w 551307"/>
                <a:gd name="connsiteY23" fmla="*/ 75152 h 474630"/>
                <a:gd name="connsiteX24" fmla="*/ 549688 w 551307"/>
                <a:gd name="connsiteY24" fmla="*/ 53340 h 474630"/>
                <a:gd name="connsiteX25" fmla="*/ 481870 w 551307"/>
                <a:gd name="connsiteY25" fmla="*/ 40577 h 474630"/>
                <a:gd name="connsiteX26" fmla="*/ 451485 w 551307"/>
                <a:gd name="connsiteY26" fmla="*/ 41243 h 474630"/>
                <a:gd name="connsiteX27" fmla="*/ 273939 w 551307"/>
                <a:gd name="connsiteY27" fmla="*/ 6286 h 474630"/>
                <a:gd name="connsiteX28" fmla="*/ 222695 w 551307"/>
                <a:gd name="connsiteY28" fmla="*/ 0 h 474630"/>
                <a:gd name="connsiteX29" fmla="*/ 224885 w 551307"/>
                <a:gd name="connsiteY29" fmla="*/ 17526 h 474630"/>
                <a:gd name="connsiteX30" fmla="*/ 219075 w 551307"/>
                <a:gd name="connsiteY30" fmla="*/ 29813 h 474630"/>
                <a:gd name="connsiteX31" fmla="*/ 204692 w 551307"/>
                <a:gd name="connsiteY31" fmla="*/ 41053 h 474630"/>
                <a:gd name="connsiteX32" fmla="*/ 186023 w 551307"/>
                <a:gd name="connsiteY32" fmla="*/ 51721 h 474630"/>
                <a:gd name="connsiteX33" fmla="*/ 169450 w 551307"/>
                <a:gd name="connsiteY33" fmla="*/ 45339 h 474630"/>
                <a:gd name="connsiteX34" fmla="*/ 142780 w 551307"/>
                <a:gd name="connsiteY34" fmla="*/ 50673 h 474630"/>
                <a:gd name="connsiteX35" fmla="*/ 136493 w 551307"/>
                <a:gd name="connsiteY35" fmla="*/ 67246 h 474630"/>
                <a:gd name="connsiteX36" fmla="*/ 122587 w 551307"/>
                <a:gd name="connsiteY36" fmla="*/ 74200 h 474630"/>
                <a:gd name="connsiteX37" fmla="*/ 99727 w 551307"/>
                <a:gd name="connsiteY37" fmla="*/ 84296 h 474630"/>
                <a:gd name="connsiteX38" fmla="*/ 73057 w 551307"/>
                <a:gd name="connsiteY38" fmla="*/ 89725 h 474630"/>
                <a:gd name="connsiteX39" fmla="*/ 50101 w 551307"/>
                <a:gd name="connsiteY39" fmla="*/ 99822 h 474630"/>
                <a:gd name="connsiteX40" fmla="*/ 38481 w 551307"/>
                <a:gd name="connsiteY40" fmla="*/ 158972 h 474630"/>
                <a:gd name="connsiteX41" fmla="*/ 13716 w 551307"/>
                <a:gd name="connsiteY41" fmla="*/ 324707 h 474630"/>
                <a:gd name="connsiteX42" fmla="*/ 28194 w 551307"/>
                <a:gd name="connsiteY42" fmla="*/ 348139 h 474630"/>
                <a:gd name="connsiteX43" fmla="*/ 10001 w 551307"/>
                <a:gd name="connsiteY43" fmla="*/ 354616 h 474630"/>
                <a:gd name="connsiteX44" fmla="*/ 0 w 551307"/>
                <a:gd name="connsiteY44" fmla="*/ 401003 h 474630"/>
                <a:gd name="connsiteX45" fmla="*/ 15430 w 551307"/>
                <a:gd name="connsiteY45" fmla="*/ 415861 h 474630"/>
                <a:gd name="connsiteX46" fmla="*/ 35719 w 551307"/>
                <a:gd name="connsiteY46" fmla="*/ 427006 h 474630"/>
                <a:gd name="connsiteX47" fmla="*/ 51245 w 551307"/>
                <a:gd name="connsiteY47" fmla="*/ 441865 h 474630"/>
                <a:gd name="connsiteX48" fmla="*/ 67246 w 551307"/>
                <a:gd name="connsiteY48" fmla="*/ 452533 h 474630"/>
                <a:gd name="connsiteX49" fmla="*/ 82772 w 551307"/>
                <a:gd name="connsiteY49" fmla="*/ 467392 h 474630"/>
                <a:gd name="connsiteX50" fmla="*/ 82201 w 551307"/>
                <a:gd name="connsiteY50" fmla="*/ 471678 h 474630"/>
                <a:gd name="connsiteX51" fmla="*/ 82201 w 551307"/>
                <a:gd name="connsiteY51" fmla="*/ 471678 h 474630"/>
                <a:gd name="connsiteX52" fmla="*/ 82201 w 551307"/>
                <a:gd name="connsiteY52" fmla="*/ 471678 h 47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51307" h="474630">
                  <a:moveTo>
                    <a:pt x="82201" y="471678"/>
                  </a:moveTo>
                  <a:lnTo>
                    <a:pt x="104584" y="465773"/>
                  </a:lnTo>
                  <a:lnTo>
                    <a:pt x="122206" y="463677"/>
                  </a:lnTo>
                  <a:lnTo>
                    <a:pt x="120015" y="446056"/>
                  </a:lnTo>
                  <a:lnTo>
                    <a:pt x="138684" y="435388"/>
                  </a:lnTo>
                  <a:lnTo>
                    <a:pt x="157829" y="420433"/>
                  </a:lnTo>
                  <a:lnTo>
                    <a:pt x="174879" y="422529"/>
                  </a:lnTo>
                  <a:lnTo>
                    <a:pt x="189833" y="441674"/>
                  </a:lnTo>
                  <a:lnTo>
                    <a:pt x="201644" y="451771"/>
                  </a:lnTo>
                  <a:lnTo>
                    <a:pt x="235744" y="456057"/>
                  </a:lnTo>
                  <a:lnTo>
                    <a:pt x="281083" y="474631"/>
                  </a:lnTo>
                  <a:lnTo>
                    <a:pt x="321564" y="462248"/>
                  </a:lnTo>
                  <a:lnTo>
                    <a:pt x="387096" y="422719"/>
                  </a:lnTo>
                  <a:lnTo>
                    <a:pt x="404717" y="420624"/>
                  </a:lnTo>
                  <a:lnTo>
                    <a:pt x="422243" y="418433"/>
                  </a:lnTo>
                  <a:lnTo>
                    <a:pt x="433483" y="398145"/>
                  </a:lnTo>
                  <a:lnTo>
                    <a:pt x="448913" y="378428"/>
                  </a:lnTo>
                  <a:lnTo>
                    <a:pt x="479298" y="377857"/>
                  </a:lnTo>
                  <a:lnTo>
                    <a:pt x="494157" y="362426"/>
                  </a:lnTo>
                  <a:lnTo>
                    <a:pt x="478726" y="347472"/>
                  </a:lnTo>
                  <a:lnTo>
                    <a:pt x="500063" y="350139"/>
                  </a:lnTo>
                  <a:lnTo>
                    <a:pt x="524351" y="257937"/>
                  </a:lnTo>
                  <a:lnTo>
                    <a:pt x="537591" y="186023"/>
                  </a:lnTo>
                  <a:lnTo>
                    <a:pt x="551307" y="75152"/>
                  </a:lnTo>
                  <a:lnTo>
                    <a:pt x="549688" y="53340"/>
                  </a:lnTo>
                  <a:lnTo>
                    <a:pt x="481870" y="40577"/>
                  </a:lnTo>
                  <a:lnTo>
                    <a:pt x="451485" y="41243"/>
                  </a:lnTo>
                  <a:lnTo>
                    <a:pt x="273939" y="6286"/>
                  </a:lnTo>
                  <a:lnTo>
                    <a:pt x="222695" y="0"/>
                  </a:lnTo>
                  <a:lnTo>
                    <a:pt x="224885" y="17526"/>
                  </a:lnTo>
                  <a:lnTo>
                    <a:pt x="219075" y="29813"/>
                  </a:lnTo>
                  <a:lnTo>
                    <a:pt x="204692" y="41053"/>
                  </a:lnTo>
                  <a:lnTo>
                    <a:pt x="186023" y="51721"/>
                  </a:lnTo>
                  <a:lnTo>
                    <a:pt x="169450" y="45339"/>
                  </a:lnTo>
                  <a:lnTo>
                    <a:pt x="142780" y="50673"/>
                  </a:lnTo>
                  <a:lnTo>
                    <a:pt x="136493" y="67246"/>
                  </a:lnTo>
                  <a:lnTo>
                    <a:pt x="122587" y="74200"/>
                  </a:lnTo>
                  <a:lnTo>
                    <a:pt x="99727" y="84296"/>
                  </a:lnTo>
                  <a:lnTo>
                    <a:pt x="73057" y="89725"/>
                  </a:lnTo>
                  <a:lnTo>
                    <a:pt x="50101" y="99822"/>
                  </a:lnTo>
                  <a:lnTo>
                    <a:pt x="38481" y="158972"/>
                  </a:lnTo>
                  <a:lnTo>
                    <a:pt x="13716" y="324707"/>
                  </a:lnTo>
                  <a:lnTo>
                    <a:pt x="28194" y="348139"/>
                  </a:lnTo>
                  <a:lnTo>
                    <a:pt x="10001" y="354616"/>
                  </a:lnTo>
                  <a:lnTo>
                    <a:pt x="0" y="401003"/>
                  </a:lnTo>
                  <a:lnTo>
                    <a:pt x="15430" y="415861"/>
                  </a:lnTo>
                  <a:lnTo>
                    <a:pt x="35719" y="427006"/>
                  </a:lnTo>
                  <a:lnTo>
                    <a:pt x="51245" y="441865"/>
                  </a:lnTo>
                  <a:lnTo>
                    <a:pt x="67246" y="452533"/>
                  </a:lnTo>
                  <a:lnTo>
                    <a:pt x="82772" y="467392"/>
                  </a:lnTo>
                  <a:lnTo>
                    <a:pt x="82201" y="471678"/>
                  </a:lnTo>
                  <a:lnTo>
                    <a:pt x="82201" y="471678"/>
                  </a:lnTo>
                  <a:lnTo>
                    <a:pt x="82201" y="4716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077B8327-F833-C806-9715-2B8E960CF5FB}"/>
                </a:ext>
              </a:extLst>
            </p:cNvPr>
            <p:cNvSpPr/>
            <p:nvPr/>
          </p:nvSpPr>
          <p:spPr>
            <a:xfrm>
              <a:off x="33436" y="556783"/>
              <a:ext cx="774566" cy="414951"/>
            </a:xfrm>
            <a:custGeom>
              <a:avLst/>
              <a:gdLst>
                <a:gd name="connsiteX0" fmla="*/ 401003 w 459962"/>
                <a:gd name="connsiteY0" fmla="*/ 246412 h 246411"/>
                <a:gd name="connsiteX1" fmla="*/ 423386 w 459962"/>
                <a:gd name="connsiteY1" fmla="*/ 205930 h 246411"/>
                <a:gd name="connsiteX2" fmla="*/ 439864 w 459962"/>
                <a:gd name="connsiteY2" fmla="*/ 177641 h 246411"/>
                <a:gd name="connsiteX3" fmla="*/ 437674 w 459962"/>
                <a:gd name="connsiteY3" fmla="*/ 160115 h 246411"/>
                <a:gd name="connsiteX4" fmla="*/ 450437 w 459962"/>
                <a:gd name="connsiteY4" fmla="*/ 127064 h 246411"/>
                <a:gd name="connsiteX5" fmla="*/ 454152 w 459962"/>
                <a:gd name="connsiteY5" fmla="*/ 97250 h 246411"/>
                <a:gd name="connsiteX6" fmla="*/ 459962 w 459962"/>
                <a:gd name="connsiteY6" fmla="*/ 50387 h 246411"/>
                <a:gd name="connsiteX7" fmla="*/ 434245 w 459962"/>
                <a:gd name="connsiteY7" fmla="*/ 47149 h 246411"/>
                <a:gd name="connsiteX8" fmla="*/ 387191 w 459962"/>
                <a:gd name="connsiteY8" fmla="*/ 41339 h 246411"/>
                <a:gd name="connsiteX9" fmla="*/ 382810 w 459962"/>
                <a:gd name="connsiteY9" fmla="*/ 6191 h 246411"/>
                <a:gd name="connsiteX10" fmla="*/ 348139 w 459962"/>
                <a:gd name="connsiteY10" fmla="*/ 6286 h 246411"/>
                <a:gd name="connsiteX11" fmla="*/ 262033 w 459962"/>
                <a:gd name="connsiteY11" fmla="*/ 0 h 246411"/>
                <a:gd name="connsiteX12" fmla="*/ 237458 w 459962"/>
                <a:gd name="connsiteY12" fmla="*/ 22860 h 246411"/>
                <a:gd name="connsiteX13" fmla="*/ 223552 w 459962"/>
                <a:gd name="connsiteY13" fmla="*/ 29813 h 246411"/>
                <a:gd name="connsiteX14" fmla="*/ 191453 w 459962"/>
                <a:gd name="connsiteY14" fmla="*/ 43148 h 246411"/>
                <a:gd name="connsiteX15" fmla="*/ 173831 w 459962"/>
                <a:gd name="connsiteY15" fmla="*/ 45339 h 246411"/>
                <a:gd name="connsiteX16" fmla="*/ 151924 w 459962"/>
                <a:gd name="connsiteY16" fmla="*/ 46958 h 246411"/>
                <a:gd name="connsiteX17" fmla="*/ 130493 w 459962"/>
                <a:gd name="connsiteY17" fmla="*/ 44291 h 246411"/>
                <a:gd name="connsiteX18" fmla="*/ 83439 w 459962"/>
                <a:gd name="connsiteY18" fmla="*/ 38481 h 246411"/>
                <a:gd name="connsiteX19" fmla="*/ 66865 w 459962"/>
                <a:gd name="connsiteY19" fmla="*/ 32099 h 246411"/>
                <a:gd name="connsiteX20" fmla="*/ 34766 w 459962"/>
                <a:gd name="connsiteY20" fmla="*/ 10858 h 246411"/>
                <a:gd name="connsiteX21" fmla="*/ 0 w 459962"/>
                <a:gd name="connsiteY21" fmla="*/ 10858 h 246411"/>
                <a:gd name="connsiteX22" fmla="*/ 6477 w 459962"/>
                <a:gd name="connsiteY22" fmla="*/ 28956 h 246411"/>
                <a:gd name="connsiteX23" fmla="*/ 8572 w 459962"/>
                <a:gd name="connsiteY23" fmla="*/ 46577 h 246411"/>
                <a:gd name="connsiteX24" fmla="*/ 19907 w 459962"/>
                <a:gd name="connsiteY24" fmla="*/ 60960 h 246411"/>
                <a:gd name="connsiteX25" fmla="*/ 28480 w 459962"/>
                <a:gd name="connsiteY25" fmla="*/ 96583 h 246411"/>
                <a:gd name="connsiteX26" fmla="*/ 29623 w 459962"/>
                <a:gd name="connsiteY26" fmla="*/ 122682 h 246411"/>
                <a:gd name="connsiteX27" fmla="*/ 23241 w 459962"/>
                <a:gd name="connsiteY27" fmla="*/ 139255 h 246411"/>
                <a:gd name="connsiteX28" fmla="*/ 81534 w 459962"/>
                <a:gd name="connsiteY28" fmla="*/ 159353 h 246411"/>
                <a:gd name="connsiteX29" fmla="*/ 137160 w 459962"/>
                <a:gd name="connsiteY29" fmla="*/ 166211 h 246411"/>
                <a:gd name="connsiteX30" fmla="*/ 169259 w 459962"/>
                <a:gd name="connsiteY30" fmla="*/ 152876 h 246411"/>
                <a:gd name="connsiteX31" fmla="*/ 190690 w 459962"/>
                <a:gd name="connsiteY31" fmla="*/ 155543 h 246411"/>
                <a:gd name="connsiteX32" fmla="*/ 212027 w 459962"/>
                <a:gd name="connsiteY32" fmla="*/ 158210 h 246411"/>
                <a:gd name="connsiteX33" fmla="*/ 241459 w 459962"/>
                <a:gd name="connsiteY33" fmla="*/ 166116 h 246411"/>
                <a:gd name="connsiteX34" fmla="*/ 261842 w 459962"/>
                <a:gd name="connsiteY34" fmla="*/ 177355 h 246411"/>
                <a:gd name="connsiteX35" fmla="*/ 281654 w 459962"/>
                <a:gd name="connsiteY35" fmla="*/ 192691 h 246411"/>
                <a:gd name="connsiteX36" fmla="*/ 305181 w 459962"/>
                <a:gd name="connsiteY36" fmla="*/ 212979 h 246411"/>
                <a:gd name="connsiteX37" fmla="*/ 322326 w 459962"/>
                <a:gd name="connsiteY37" fmla="*/ 215074 h 246411"/>
                <a:gd name="connsiteX38" fmla="*/ 382714 w 459962"/>
                <a:gd name="connsiteY38" fmla="*/ 218218 h 246411"/>
                <a:gd name="connsiteX39" fmla="*/ 389191 w 459962"/>
                <a:gd name="connsiteY39" fmla="*/ 236315 h 246411"/>
                <a:gd name="connsiteX40" fmla="*/ 401003 w 459962"/>
                <a:gd name="connsiteY40" fmla="*/ 246412 h 246411"/>
                <a:gd name="connsiteX41" fmla="*/ 401003 w 459962"/>
                <a:gd name="connsiteY41" fmla="*/ 246412 h 246411"/>
                <a:gd name="connsiteX42" fmla="*/ 401003 w 459962"/>
                <a:gd name="connsiteY42" fmla="*/ 246412 h 24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9962" h="246411">
                  <a:moveTo>
                    <a:pt x="401003" y="246412"/>
                  </a:moveTo>
                  <a:lnTo>
                    <a:pt x="423386" y="205930"/>
                  </a:lnTo>
                  <a:lnTo>
                    <a:pt x="439864" y="177641"/>
                  </a:lnTo>
                  <a:lnTo>
                    <a:pt x="437674" y="160115"/>
                  </a:lnTo>
                  <a:lnTo>
                    <a:pt x="450437" y="127064"/>
                  </a:lnTo>
                  <a:lnTo>
                    <a:pt x="454152" y="97250"/>
                  </a:lnTo>
                  <a:lnTo>
                    <a:pt x="459962" y="50387"/>
                  </a:lnTo>
                  <a:lnTo>
                    <a:pt x="434245" y="47149"/>
                  </a:lnTo>
                  <a:lnTo>
                    <a:pt x="387191" y="41339"/>
                  </a:lnTo>
                  <a:lnTo>
                    <a:pt x="382810" y="6191"/>
                  </a:lnTo>
                  <a:lnTo>
                    <a:pt x="348139" y="6286"/>
                  </a:lnTo>
                  <a:lnTo>
                    <a:pt x="262033" y="0"/>
                  </a:lnTo>
                  <a:lnTo>
                    <a:pt x="237458" y="22860"/>
                  </a:lnTo>
                  <a:lnTo>
                    <a:pt x="223552" y="29813"/>
                  </a:lnTo>
                  <a:lnTo>
                    <a:pt x="191453" y="43148"/>
                  </a:lnTo>
                  <a:lnTo>
                    <a:pt x="173831" y="45339"/>
                  </a:lnTo>
                  <a:lnTo>
                    <a:pt x="151924" y="46958"/>
                  </a:lnTo>
                  <a:lnTo>
                    <a:pt x="130493" y="44291"/>
                  </a:lnTo>
                  <a:lnTo>
                    <a:pt x="83439" y="38481"/>
                  </a:lnTo>
                  <a:lnTo>
                    <a:pt x="66865" y="32099"/>
                  </a:lnTo>
                  <a:lnTo>
                    <a:pt x="34766" y="10858"/>
                  </a:lnTo>
                  <a:lnTo>
                    <a:pt x="0" y="10858"/>
                  </a:lnTo>
                  <a:lnTo>
                    <a:pt x="6477" y="28956"/>
                  </a:lnTo>
                  <a:lnTo>
                    <a:pt x="8572" y="46577"/>
                  </a:lnTo>
                  <a:lnTo>
                    <a:pt x="19907" y="60960"/>
                  </a:lnTo>
                  <a:lnTo>
                    <a:pt x="28480" y="96583"/>
                  </a:lnTo>
                  <a:lnTo>
                    <a:pt x="29623" y="122682"/>
                  </a:lnTo>
                  <a:lnTo>
                    <a:pt x="23241" y="139255"/>
                  </a:lnTo>
                  <a:lnTo>
                    <a:pt x="81534" y="159353"/>
                  </a:lnTo>
                  <a:lnTo>
                    <a:pt x="137160" y="166211"/>
                  </a:lnTo>
                  <a:lnTo>
                    <a:pt x="169259" y="152876"/>
                  </a:lnTo>
                  <a:lnTo>
                    <a:pt x="190690" y="155543"/>
                  </a:lnTo>
                  <a:lnTo>
                    <a:pt x="212027" y="158210"/>
                  </a:lnTo>
                  <a:lnTo>
                    <a:pt x="241459" y="166116"/>
                  </a:lnTo>
                  <a:lnTo>
                    <a:pt x="261842" y="177355"/>
                  </a:lnTo>
                  <a:lnTo>
                    <a:pt x="281654" y="192691"/>
                  </a:lnTo>
                  <a:lnTo>
                    <a:pt x="305181" y="212979"/>
                  </a:lnTo>
                  <a:lnTo>
                    <a:pt x="322326" y="215074"/>
                  </a:lnTo>
                  <a:lnTo>
                    <a:pt x="382714" y="218218"/>
                  </a:lnTo>
                  <a:lnTo>
                    <a:pt x="389191" y="236315"/>
                  </a:lnTo>
                  <a:lnTo>
                    <a:pt x="401003" y="246412"/>
                  </a:lnTo>
                  <a:lnTo>
                    <a:pt x="401003" y="246412"/>
                  </a:lnTo>
                  <a:lnTo>
                    <a:pt x="401003" y="24641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D2FB384-72E0-5D19-9390-AB8590489A3C}"/>
                </a:ext>
              </a:extLst>
            </p:cNvPr>
            <p:cNvSpPr/>
            <p:nvPr/>
          </p:nvSpPr>
          <p:spPr>
            <a:xfrm>
              <a:off x="-69540" y="807647"/>
              <a:ext cx="821884" cy="933040"/>
            </a:xfrm>
            <a:custGeom>
              <a:avLst/>
              <a:gdLst>
                <a:gd name="connsiteX0" fmla="*/ 163925 w 488061"/>
                <a:gd name="connsiteY0" fmla="*/ 554069 h 554069"/>
                <a:gd name="connsiteX1" fmla="*/ 170783 w 488061"/>
                <a:gd name="connsiteY1" fmla="*/ 533305 h 554069"/>
                <a:gd name="connsiteX2" fmla="*/ 188404 w 488061"/>
                <a:gd name="connsiteY2" fmla="*/ 531209 h 554069"/>
                <a:gd name="connsiteX3" fmla="*/ 298704 w 488061"/>
                <a:gd name="connsiteY3" fmla="*/ 514541 h 554069"/>
                <a:gd name="connsiteX4" fmla="*/ 301847 w 488061"/>
                <a:gd name="connsiteY4" fmla="*/ 489014 h 554069"/>
                <a:gd name="connsiteX5" fmla="*/ 308610 w 488061"/>
                <a:gd name="connsiteY5" fmla="*/ 433673 h 554069"/>
                <a:gd name="connsiteX6" fmla="*/ 331565 w 488061"/>
                <a:gd name="connsiteY6" fmla="*/ 423577 h 554069"/>
                <a:gd name="connsiteX7" fmla="*/ 349663 w 488061"/>
                <a:gd name="connsiteY7" fmla="*/ 417100 h 554069"/>
                <a:gd name="connsiteX8" fmla="*/ 371951 w 488061"/>
                <a:gd name="connsiteY8" fmla="*/ 411290 h 554069"/>
                <a:gd name="connsiteX9" fmla="*/ 390144 w 488061"/>
                <a:gd name="connsiteY9" fmla="*/ 404813 h 554069"/>
                <a:gd name="connsiteX10" fmla="*/ 405003 w 488061"/>
                <a:gd name="connsiteY10" fmla="*/ 389382 h 554069"/>
                <a:gd name="connsiteX11" fmla="*/ 428434 w 488061"/>
                <a:gd name="connsiteY11" fmla="*/ 374999 h 554069"/>
                <a:gd name="connsiteX12" fmla="*/ 449199 w 488061"/>
                <a:gd name="connsiteY12" fmla="*/ 381953 h 554069"/>
                <a:gd name="connsiteX13" fmla="*/ 467296 w 488061"/>
                <a:gd name="connsiteY13" fmla="*/ 375476 h 554069"/>
                <a:gd name="connsiteX14" fmla="*/ 482156 w 488061"/>
                <a:gd name="connsiteY14" fmla="*/ 360045 h 554069"/>
                <a:gd name="connsiteX15" fmla="*/ 488061 w 488061"/>
                <a:gd name="connsiteY15" fmla="*/ 347853 h 554069"/>
                <a:gd name="connsiteX16" fmla="*/ 486346 w 488061"/>
                <a:gd name="connsiteY16" fmla="*/ 326041 h 554069"/>
                <a:gd name="connsiteX17" fmla="*/ 479965 w 488061"/>
                <a:gd name="connsiteY17" fmla="*/ 307943 h 554069"/>
                <a:gd name="connsiteX18" fmla="*/ 473011 w 488061"/>
                <a:gd name="connsiteY18" fmla="*/ 294132 h 554069"/>
                <a:gd name="connsiteX19" fmla="*/ 476155 w 488061"/>
                <a:gd name="connsiteY19" fmla="*/ 268605 h 554069"/>
                <a:gd name="connsiteX20" fmla="*/ 478822 w 488061"/>
                <a:gd name="connsiteY20" fmla="*/ 247269 h 554069"/>
                <a:gd name="connsiteX21" fmla="*/ 480346 w 488061"/>
                <a:gd name="connsiteY21" fmla="*/ 199930 h 554069"/>
                <a:gd name="connsiteX22" fmla="*/ 473869 w 488061"/>
                <a:gd name="connsiteY22" fmla="*/ 147352 h 554069"/>
                <a:gd name="connsiteX23" fmla="*/ 462534 w 488061"/>
                <a:gd name="connsiteY23" fmla="*/ 98393 h 554069"/>
                <a:gd name="connsiteX24" fmla="*/ 443293 w 488061"/>
                <a:gd name="connsiteY24" fmla="*/ 78772 h 554069"/>
                <a:gd name="connsiteX25" fmla="*/ 384143 w 488061"/>
                <a:gd name="connsiteY25" fmla="*/ 67151 h 554069"/>
                <a:gd name="connsiteX26" fmla="*/ 367093 w 488061"/>
                <a:gd name="connsiteY26" fmla="*/ 65056 h 554069"/>
                <a:gd name="connsiteX27" fmla="*/ 355949 w 488061"/>
                <a:gd name="connsiteY27" fmla="*/ 50673 h 554069"/>
                <a:gd name="connsiteX28" fmla="*/ 323945 w 488061"/>
                <a:gd name="connsiteY28" fmla="*/ 29432 h 554069"/>
                <a:gd name="connsiteX29" fmla="*/ 282892 w 488061"/>
                <a:gd name="connsiteY29" fmla="*/ 11430 h 554069"/>
                <a:gd name="connsiteX30" fmla="*/ 252984 w 488061"/>
                <a:gd name="connsiteY30" fmla="*/ 7715 h 554069"/>
                <a:gd name="connsiteX31" fmla="*/ 199739 w 488061"/>
                <a:gd name="connsiteY31" fmla="*/ 18478 h 554069"/>
                <a:gd name="connsiteX32" fmla="*/ 144304 w 488061"/>
                <a:gd name="connsiteY32" fmla="*/ 11621 h 554069"/>
                <a:gd name="connsiteX33" fmla="*/ 85154 w 488061"/>
                <a:gd name="connsiteY33" fmla="*/ 0 h 554069"/>
                <a:gd name="connsiteX34" fmla="*/ 82010 w 488061"/>
                <a:gd name="connsiteY34" fmla="*/ 25527 h 554069"/>
                <a:gd name="connsiteX35" fmla="*/ 95917 w 488061"/>
                <a:gd name="connsiteY35" fmla="*/ 53150 h 554069"/>
                <a:gd name="connsiteX36" fmla="*/ 101822 w 488061"/>
                <a:gd name="connsiteY36" fmla="*/ 75438 h 554069"/>
                <a:gd name="connsiteX37" fmla="*/ 113062 w 488061"/>
                <a:gd name="connsiteY37" fmla="*/ 89821 h 554069"/>
                <a:gd name="connsiteX38" fmla="*/ 110966 w 488061"/>
                <a:gd name="connsiteY38" fmla="*/ 141446 h 554069"/>
                <a:gd name="connsiteX39" fmla="*/ 90297 w 488061"/>
                <a:gd name="connsiteY39" fmla="*/ 169069 h 554069"/>
                <a:gd name="connsiteX40" fmla="*/ 78581 w 488061"/>
                <a:gd name="connsiteY40" fmla="*/ 193548 h 554069"/>
                <a:gd name="connsiteX41" fmla="*/ 68008 w 488061"/>
                <a:gd name="connsiteY41" fmla="*/ 209550 h 554069"/>
                <a:gd name="connsiteX42" fmla="*/ 42481 w 488061"/>
                <a:gd name="connsiteY42" fmla="*/ 240983 h 554069"/>
                <a:gd name="connsiteX43" fmla="*/ 26003 w 488061"/>
                <a:gd name="connsiteY43" fmla="*/ 269176 h 554069"/>
                <a:gd name="connsiteX44" fmla="*/ 26575 w 488061"/>
                <a:gd name="connsiteY44" fmla="*/ 299466 h 554069"/>
                <a:gd name="connsiteX45" fmla="*/ 6382 w 488061"/>
                <a:gd name="connsiteY45" fmla="*/ 322897 h 554069"/>
                <a:gd name="connsiteX46" fmla="*/ 0 w 488061"/>
                <a:gd name="connsiteY46" fmla="*/ 339471 h 554069"/>
                <a:gd name="connsiteX47" fmla="*/ 9620 w 488061"/>
                <a:gd name="connsiteY47" fmla="*/ 366522 h 554069"/>
                <a:gd name="connsiteX48" fmla="*/ 46387 w 488061"/>
                <a:gd name="connsiteY48" fmla="*/ 384048 h 554069"/>
                <a:gd name="connsiteX49" fmla="*/ 90107 w 488061"/>
                <a:gd name="connsiteY49" fmla="*/ 380810 h 554069"/>
                <a:gd name="connsiteX50" fmla="*/ 92297 w 488061"/>
                <a:gd name="connsiteY50" fmla="*/ 398336 h 554069"/>
                <a:gd name="connsiteX51" fmla="*/ 89154 w 488061"/>
                <a:gd name="connsiteY51" fmla="*/ 423863 h 554069"/>
                <a:gd name="connsiteX52" fmla="*/ 78581 w 488061"/>
                <a:gd name="connsiteY52" fmla="*/ 474440 h 554069"/>
                <a:gd name="connsiteX53" fmla="*/ 53530 w 488061"/>
                <a:gd name="connsiteY53" fmla="*/ 501587 h 554069"/>
                <a:gd name="connsiteX54" fmla="*/ 104680 w 488061"/>
                <a:gd name="connsiteY54" fmla="*/ 507873 h 554069"/>
                <a:gd name="connsiteX55" fmla="*/ 115443 w 488061"/>
                <a:gd name="connsiteY55" fmla="*/ 526542 h 554069"/>
                <a:gd name="connsiteX56" fmla="*/ 131921 w 488061"/>
                <a:gd name="connsiteY56" fmla="*/ 532829 h 554069"/>
                <a:gd name="connsiteX57" fmla="*/ 147923 w 488061"/>
                <a:gd name="connsiteY57" fmla="*/ 543497 h 554069"/>
                <a:gd name="connsiteX58" fmla="*/ 163925 w 488061"/>
                <a:gd name="connsiteY58" fmla="*/ 554069 h 554069"/>
                <a:gd name="connsiteX59" fmla="*/ 163925 w 488061"/>
                <a:gd name="connsiteY59" fmla="*/ 554069 h 554069"/>
                <a:gd name="connsiteX60" fmla="*/ 163925 w 488061"/>
                <a:gd name="connsiteY60" fmla="*/ 554069 h 55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88061" h="554069">
                  <a:moveTo>
                    <a:pt x="163925" y="554069"/>
                  </a:moveTo>
                  <a:lnTo>
                    <a:pt x="170783" y="533305"/>
                  </a:lnTo>
                  <a:lnTo>
                    <a:pt x="188404" y="531209"/>
                  </a:lnTo>
                  <a:lnTo>
                    <a:pt x="298704" y="514541"/>
                  </a:lnTo>
                  <a:lnTo>
                    <a:pt x="301847" y="489014"/>
                  </a:lnTo>
                  <a:lnTo>
                    <a:pt x="308610" y="433673"/>
                  </a:lnTo>
                  <a:lnTo>
                    <a:pt x="331565" y="423577"/>
                  </a:lnTo>
                  <a:lnTo>
                    <a:pt x="349663" y="417100"/>
                  </a:lnTo>
                  <a:lnTo>
                    <a:pt x="371951" y="411290"/>
                  </a:lnTo>
                  <a:lnTo>
                    <a:pt x="390144" y="404813"/>
                  </a:lnTo>
                  <a:lnTo>
                    <a:pt x="405003" y="389382"/>
                  </a:lnTo>
                  <a:lnTo>
                    <a:pt x="428434" y="374999"/>
                  </a:lnTo>
                  <a:lnTo>
                    <a:pt x="449199" y="381953"/>
                  </a:lnTo>
                  <a:lnTo>
                    <a:pt x="467296" y="375476"/>
                  </a:lnTo>
                  <a:lnTo>
                    <a:pt x="482156" y="360045"/>
                  </a:lnTo>
                  <a:lnTo>
                    <a:pt x="488061" y="347853"/>
                  </a:lnTo>
                  <a:lnTo>
                    <a:pt x="486346" y="326041"/>
                  </a:lnTo>
                  <a:lnTo>
                    <a:pt x="479965" y="307943"/>
                  </a:lnTo>
                  <a:lnTo>
                    <a:pt x="473011" y="294132"/>
                  </a:lnTo>
                  <a:lnTo>
                    <a:pt x="476155" y="268605"/>
                  </a:lnTo>
                  <a:lnTo>
                    <a:pt x="478822" y="247269"/>
                  </a:lnTo>
                  <a:lnTo>
                    <a:pt x="480346" y="199930"/>
                  </a:lnTo>
                  <a:lnTo>
                    <a:pt x="473869" y="147352"/>
                  </a:lnTo>
                  <a:lnTo>
                    <a:pt x="462534" y="98393"/>
                  </a:lnTo>
                  <a:lnTo>
                    <a:pt x="443293" y="78772"/>
                  </a:lnTo>
                  <a:lnTo>
                    <a:pt x="384143" y="67151"/>
                  </a:lnTo>
                  <a:lnTo>
                    <a:pt x="367093" y="65056"/>
                  </a:lnTo>
                  <a:lnTo>
                    <a:pt x="355949" y="50673"/>
                  </a:lnTo>
                  <a:lnTo>
                    <a:pt x="323945" y="29432"/>
                  </a:lnTo>
                  <a:lnTo>
                    <a:pt x="282892" y="11430"/>
                  </a:lnTo>
                  <a:lnTo>
                    <a:pt x="252984" y="7715"/>
                  </a:lnTo>
                  <a:lnTo>
                    <a:pt x="199739" y="18478"/>
                  </a:lnTo>
                  <a:lnTo>
                    <a:pt x="144304" y="11621"/>
                  </a:lnTo>
                  <a:lnTo>
                    <a:pt x="85154" y="0"/>
                  </a:lnTo>
                  <a:lnTo>
                    <a:pt x="82010" y="25527"/>
                  </a:lnTo>
                  <a:lnTo>
                    <a:pt x="95917" y="53150"/>
                  </a:lnTo>
                  <a:lnTo>
                    <a:pt x="101822" y="75438"/>
                  </a:lnTo>
                  <a:lnTo>
                    <a:pt x="113062" y="89821"/>
                  </a:lnTo>
                  <a:lnTo>
                    <a:pt x="110966" y="141446"/>
                  </a:lnTo>
                  <a:lnTo>
                    <a:pt x="90297" y="169069"/>
                  </a:lnTo>
                  <a:lnTo>
                    <a:pt x="78581" y="193548"/>
                  </a:lnTo>
                  <a:lnTo>
                    <a:pt x="68008" y="209550"/>
                  </a:lnTo>
                  <a:lnTo>
                    <a:pt x="42481" y="240983"/>
                  </a:lnTo>
                  <a:lnTo>
                    <a:pt x="26003" y="269176"/>
                  </a:lnTo>
                  <a:lnTo>
                    <a:pt x="26575" y="299466"/>
                  </a:lnTo>
                  <a:lnTo>
                    <a:pt x="6382" y="322897"/>
                  </a:lnTo>
                  <a:lnTo>
                    <a:pt x="0" y="339471"/>
                  </a:lnTo>
                  <a:lnTo>
                    <a:pt x="9620" y="366522"/>
                  </a:lnTo>
                  <a:lnTo>
                    <a:pt x="46387" y="384048"/>
                  </a:lnTo>
                  <a:lnTo>
                    <a:pt x="90107" y="380810"/>
                  </a:lnTo>
                  <a:lnTo>
                    <a:pt x="92297" y="398336"/>
                  </a:lnTo>
                  <a:lnTo>
                    <a:pt x="89154" y="423863"/>
                  </a:lnTo>
                  <a:lnTo>
                    <a:pt x="78581" y="474440"/>
                  </a:lnTo>
                  <a:lnTo>
                    <a:pt x="53530" y="501587"/>
                  </a:lnTo>
                  <a:lnTo>
                    <a:pt x="104680" y="507873"/>
                  </a:lnTo>
                  <a:lnTo>
                    <a:pt x="115443" y="526542"/>
                  </a:lnTo>
                  <a:lnTo>
                    <a:pt x="131921" y="532829"/>
                  </a:lnTo>
                  <a:lnTo>
                    <a:pt x="147923" y="543497"/>
                  </a:lnTo>
                  <a:lnTo>
                    <a:pt x="163925" y="554069"/>
                  </a:lnTo>
                  <a:lnTo>
                    <a:pt x="163925" y="554069"/>
                  </a:lnTo>
                  <a:lnTo>
                    <a:pt x="163925" y="554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12638AF1-45F6-72EF-744C-582D7C8A1504}"/>
                </a:ext>
              </a:extLst>
            </p:cNvPr>
            <p:cNvSpPr/>
            <p:nvPr/>
          </p:nvSpPr>
          <p:spPr>
            <a:xfrm>
              <a:off x="1851397" y="2716714"/>
              <a:ext cx="891336" cy="804399"/>
            </a:xfrm>
            <a:custGeom>
              <a:avLst/>
              <a:gdLst>
                <a:gd name="connsiteX0" fmla="*/ 382810 w 529304"/>
                <a:gd name="connsiteY0" fmla="*/ 473107 h 477678"/>
                <a:gd name="connsiteX1" fmla="*/ 525304 w 529304"/>
                <a:gd name="connsiteY1" fmla="*/ 477679 h 477678"/>
                <a:gd name="connsiteX2" fmla="*/ 523113 w 529304"/>
                <a:gd name="connsiteY2" fmla="*/ 425482 h 477678"/>
                <a:gd name="connsiteX3" fmla="*/ 527876 w 529304"/>
                <a:gd name="connsiteY3" fmla="*/ 387096 h 477678"/>
                <a:gd name="connsiteX4" fmla="*/ 529304 w 529304"/>
                <a:gd name="connsiteY4" fmla="*/ 304991 h 477678"/>
                <a:gd name="connsiteX5" fmla="*/ 511683 w 529304"/>
                <a:gd name="connsiteY5" fmla="*/ 307181 h 477678"/>
                <a:gd name="connsiteX6" fmla="*/ 496157 w 529304"/>
                <a:gd name="connsiteY6" fmla="*/ 292322 h 477678"/>
                <a:gd name="connsiteX7" fmla="*/ 485013 w 529304"/>
                <a:gd name="connsiteY7" fmla="*/ 312515 h 477678"/>
                <a:gd name="connsiteX8" fmla="*/ 474345 w 529304"/>
                <a:gd name="connsiteY8" fmla="*/ 293942 h 477678"/>
                <a:gd name="connsiteX9" fmla="*/ 477488 w 529304"/>
                <a:gd name="connsiteY9" fmla="*/ 268319 h 477678"/>
                <a:gd name="connsiteX10" fmla="*/ 479584 w 529304"/>
                <a:gd name="connsiteY10" fmla="*/ 251270 h 477678"/>
                <a:gd name="connsiteX11" fmla="*/ 473678 w 529304"/>
                <a:gd name="connsiteY11" fmla="*/ 228886 h 477678"/>
                <a:gd name="connsiteX12" fmla="*/ 467201 w 529304"/>
                <a:gd name="connsiteY12" fmla="*/ 210788 h 477678"/>
                <a:gd name="connsiteX13" fmla="*/ 458057 w 529304"/>
                <a:gd name="connsiteY13" fmla="*/ 179356 h 477678"/>
                <a:gd name="connsiteX14" fmla="*/ 438340 w 529304"/>
                <a:gd name="connsiteY14" fmla="*/ 163925 h 477678"/>
                <a:gd name="connsiteX15" fmla="*/ 426530 w 529304"/>
                <a:gd name="connsiteY15" fmla="*/ 153829 h 477678"/>
                <a:gd name="connsiteX16" fmla="*/ 424910 w 529304"/>
                <a:gd name="connsiteY16" fmla="*/ 131921 h 477678"/>
                <a:gd name="connsiteX17" fmla="*/ 400907 w 529304"/>
                <a:gd name="connsiteY17" fmla="*/ 116014 h 477678"/>
                <a:gd name="connsiteX18" fmla="*/ 389096 w 529304"/>
                <a:gd name="connsiteY18" fmla="*/ 105918 h 477678"/>
                <a:gd name="connsiteX19" fmla="*/ 365570 w 529304"/>
                <a:gd name="connsiteY19" fmla="*/ 85630 h 477678"/>
                <a:gd name="connsiteX20" fmla="*/ 332422 w 529304"/>
                <a:gd name="connsiteY20" fmla="*/ 72962 h 477678"/>
                <a:gd name="connsiteX21" fmla="*/ 320707 w 529304"/>
                <a:gd name="connsiteY21" fmla="*/ 62770 h 477678"/>
                <a:gd name="connsiteX22" fmla="*/ 310515 w 529304"/>
                <a:gd name="connsiteY22" fmla="*/ 39910 h 477678"/>
                <a:gd name="connsiteX23" fmla="*/ 325469 w 529304"/>
                <a:gd name="connsiteY23" fmla="*/ 24479 h 477678"/>
                <a:gd name="connsiteX24" fmla="*/ 306229 w 529304"/>
                <a:gd name="connsiteY24" fmla="*/ 4763 h 477678"/>
                <a:gd name="connsiteX25" fmla="*/ 289084 w 529304"/>
                <a:gd name="connsiteY25" fmla="*/ 2667 h 477678"/>
                <a:gd name="connsiteX26" fmla="*/ 267748 w 529304"/>
                <a:gd name="connsiteY26" fmla="*/ 0 h 477678"/>
                <a:gd name="connsiteX27" fmla="*/ 250127 w 529304"/>
                <a:gd name="connsiteY27" fmla="*/ 2191 h 477678"/>
                <a:gd name="connsiteX28" fmla="*/ 246983 w 529304"/>
                <a:gd name="connsiteY28" fmla="*/ 27718 h 477678"/>
                <a:gd name="connsiteX29" fmla="*/ 248603 w 529304"/>
                <a:gd name="connsiteY29" fmla="*/ 49625 h 477678"/>
                <a:gd name="connsiteX30" fmla="*/ 208597 w 529304"/>
                <a:gd name="connsiteY30" fmla="*/ 57626 h 477678"/>
                <a:gd name="connsiteX31" fmla="*/ 194215 w 529304"/>
                <a:gd name="connsiteY31" fmla="*/ 68866 h 477678"/>
                <a:gd name="connsiteX32" fmla="*/ 176594 w 529304"/>
                <a:gd name="connsiteY32" fmla="*/ 70961 h 477678"/>
                <a:gd name="connsiteX33" fmla="*/ 148304 w 529304"/>
                <a:gd name="connsiteY33" fmla="*/ 89154 h 477678"/>
                <a:gd name="connsiteX34" fmla="*/ 123825 w 529304"/>
                <a:gd name="connsiteY34" fmla="*/ 112109 h 477678"/>
                <a:gd name="connsiteX35" fmla="*/ 108871 w 529304"/>
                <a:gd name="connsiteY35" fmla="*/ 127540 h 477678"/>
                <a:gd name="connsiteX36" fmla="*/ 18097 w 529304"/>
                <a:gd name="connsiteY36" fmla="*/ 125063 h 477678"/>
                <a:gd name="connsiteX37" fmla="*/ 17240 w 529304"/>
                <a:gd name="connsiteY37" fmla="*/ 202883 h 477678"/>
                <a:gd name="connsiteX38" fmla="*/ 10382 w 529304"/>
                <a:gd name="connsiteY38" fmla="*/ 258318 h 477678"/>
                <a:gd name="connsiteX39" fmla="*/ 0 w 529304"/>
                <a:gd name="connsiteY39" fmla="*/ 447484 h 477678"/>
                <a:gd name="connsiteX40" fmla="*/ 2191 w 529304"/>
                <a:gd name="connsiteY40" fmla="*/ 465106 h 477678"/>
                <a:gd name="connsiteX41" fmla="*/ 54483 w 529304"/>
                <a:gd name="connsiteY41" fmla="*/ 462915 h 477678"/>
                <a:gd name="connsiteX42" fmla="*/ 313372 w 529304"/>
                <a:gd name="connsiteY42" fmla="*/ 473202 h 477678"/>
                <a:gd name="connsiteX43" fmla="*/ 356616 w 529304"/>
                <a:gd name="connsiteY43" fmla="*/ 474250 h 477678"/>
                <a:gd name="connsiteX44" fmla="*/ 382810 w 529304"/>
                <a:gd name="connsiteY44" fmla="*/ 473107 h 477678"/>
                <a:gd name="connsiteX45" fmla="*/ 382810 w 529304"/>
                <a:gd name="connsiteY45" fmla="*/ 473107 h 477678"/>
                <a:gd name="connsiteX46" fmla="*/ 382810 w 529304"/>
                <a:gd name="connsiteY46" fmla="*/ 473107 h 47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29304" h="477678">
                  <a:moveTo>
                    <a:pt x="382810" y="473107"/>
                  </a:moveTo>
                  <a:lnTo>
                    <a:pt x="525304" y="477679"/>
                  </a:lnTo>
                  <a:lnTo>
                    <a:pt x="523113" y="425482"/>
                  </a:lnTo>
                  <a:lnTo>
                    <a:pt x="527876" y="387096"/>
                  </a:lnTo>
                  <a:lnTo>
                    <a:pt x="529304" y="304991"/>
                  </a:lnTo>
                  <a:lnTo>
                    <a:pt x="511683" y="307181"/>
                  </a:lnTo>
                  <a:lnTo>
                    <a:pt x="496157" y="292322"/>
                  </a:lnTo>
                  <a:lnTo>
                    <a:pt x="485013" y="312515"/>
                  </a:lnTo>
                  <a:lnTo>
                    <a:pt x="474345" y="293942"/>
                  </a:lnTo>
                  <a:lnTo>
                    <a:pt x="477488" y="268319"/>
                  </a:lnTo>
                  <a:lnTo>
                    <a:pt x="479584" y="251270"/>
                  </a:lnTo>
                  <a:lnTo>
                    <a:pt x="473678" y="228886"/>
                  </a:lnTo>
                  <a:lnTo>
                    <a:pt x="467201" y="210788"/>
                  </a:lnTo>
                  <a:lnTo>
                    <a:pt x="458057" y="179356"/>
                  </a:lnTo>
                  <a:lnTo>
                    <a:pt x="438340" y="163925"/>
                  </a:lnTo>
                  <a:lnTo>
                    <a:pt x="426530" y="153829"/>
                  </a:lnTo>
                  <a:lnTo>
                    <a:pt x="424910" y="131921"/>
                  </a:lnTo>
                  <a:lnTo>
                    <a:pt x="400907" y="116014"/>
                  </a:lnTo>
                  <a:lnTo>
                    <a:pt x="389096" y="105918"/>
                  </a:lnTo>
                  <a:lnTo>
                    <a:pt x="365570" y="85630"/>
                  </a:lnTo>
                  <a:lnTo>
                    <a:pt x="332422" y="72962"/>
                  </a:lnTo>
                  <a:lnTo>
                    <a:pt x="320707" y="62770"/>
                  </a:lnTo>
                  <a:lnTo>
                    <a:pt x="310515" y="39910"/>
                  </a:lnTo>
                  <a:lnTo>
                    <a:pt x="325469" y="24479"/>
                  </a:lnTo>
                  <a:lnTo>
                    <a:pt x="306229" y="4763"/>
                  </a:lnTo>
                  <a:lnTo>
                    <a:pt x="289084" y="2667"/>
                  </a:lnTo>
                  <a:lnTo>
                    <a:pt x="267748" y="0"/>
                  </a:lnTo>
                  <a:lnTo>
                    <a:pt x="250127" y="2191"/>
                  </a:lnTo>
                  <a:lnTo>
                    <a:pt x="246983" y="27718"/>
                  </a:lnTo>
                  <a:lnTo>
                    <a:pt x="248603" y="49625"/>
                  </a:lnTo>
                  <a:lnTo>
                    <a:pt x="208597" y="57626"/>
                  </a:lnTo>
                  <a:lnTo>
                    <a:pt x="194215" y="68866"/>
                  </a:lnTo>
                  <a:lnTo>
                    <a:pt x="176594" y="70961"/>
                  </a:lnTo>
                  <a:lnTo>
                    <a:pt x="148304" y="89154"/>
                  </a:lnTo>
                  <a:lnTo>
                    <a:pt x="123825" y="112109"/>
                  </a:lnTo>
                  <a:lnTo>
                    <a:pt x="108871" y="127540"/>
                  </a:lnTo>
                  <a:lnTo>
                    <a:pt x="18097" y="125063"/>
                  </a:lnTo>
                  <a:lnTo>
                    <a:pt x="17240" y="202883"/>
                  </a:lnTo>
                  <a:lnTo>
                    <a:pt x="10382" y="258318"/>
                  </a:lnTo>
                  <a:lnTo>
                    <a:pt x="0" y="447484"/>
                  </a:lnTo>
                  <a:lnTo>
                    <a:pt x="2191" y="465106"/>
                  </a:lnTo>
                  <a:lnTo>
                    <a:pt x="54483" y="462915"/>
                  </a:lnTo>
                  <a:lnTo>
                    <a:pt x="313372" y="473202"/>
                  </a:lnTo>
                  <a:lnTo>
                    <a:pt x="356616" y="474250"/>
                  </a:lnTo>
                  <a:lnTo>
                    <a:pt x="382810" y="473107"/>
                  </a:lnTo>
                  <a:lnTo>
                    <a:pt x="382810" y="473107"/>
                  </a:lnTo>
                  <a:lnTo>
                    <a:pt x="382810" y="4731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BC1F6FE4-70D3-BBAB-5A52-272D16A15F1F}"/>
                </a:ext>
              </a:extLst>
            </p:cNvPr>
            <p:cNvSpPr/>
            <p:nvPr/>
          </p:nvSpPr>
          <p:spPr>
            <a:xfrm>
              <a:off x="3502863" y="2870857"/>
              <a:ext cx="850595" cy="688912"/>
            </a:xfrm>
            <a:custGeom>
              <a:avLst/>
              <a:gdLst>
                <a:gd name="connsiteX0" fmla="*/ 393763 w 505111"/>
                <a:gd name="connsiteY0" fmla="*/ 409099 h 409098"/>
                <a:gd name="connsiteX1" fmla="*/ 413004 w 505111"/>
                <a:gd name="connsiteY1" fmla="*/ 394145 h 409098"/>
                <a:gd name="connsiteX2" fmla="*/ 431102 w 505111"/>
                <a:gd name="connsiteY2" fmla="*/ 387667 h 409098"/>
                <a:gd name="connsiteX3" fmla="*/ 446056 w 505111"/>
                <a:gd name="connsiteY3" fmla="*/ 372142 h 409098"/>
                <a:gd name="connsiteX4" fmla="*/ 452342 w 505111"/>
                <a:gd name="connsiteY4" fmla="*/ 355568 h 409098"/>
                <a:gd name="connsiteX5" fmla="*/ 472059 w 505111"/>
                <a:gd name="connsiteY5" fmla="*/ 336328 h 409098"/>
                <a:gd name="connsiteX6" fmla="*/ 491776 w 505111"/>
                <a:gd name="connsiteY6" fmla="*/ 317087 h 409098"/>
                <a:gd name="connsiteX7" fmla="*/ 502444 w 505111"/>
                <a:gd name="connsiteY7" fmla="*/ 300990 h 409098"/>
                <a:gd name="connsiteX8" fmla="*/ 505111 w 505111"/>
                <a:gd name="connsiteY8" fmla="*/ 279654 h 409098"/>
                <a:gd name="connsiteX9" fmla="*/ 493872 w 505111"/>
                <a:gd name="connsiteY9" fmla="*/ 265271 h 409098"/>
                <a:gd name="connsiteX10" fmla="*/ 473107 w 505111"/>
                <a:gd name="connsiteY10" fmla="*/ 258318 h 409098"/>
                <a:gd name="connsiteX11" fmla="*/ 475202 w 505111"/>
                <a:gd name="connsiteY11" fmla="*/ 241173 h 409098"/>
                <a:gd name="connsiteX12" fmla="*/ 483108 w 505111"/>
                <a:gd name="connsiteY12" fmla="*/ 211836 h 409098"/>
                <a:gd name="connsiteX13" fmla="*/ 481013 w 505111"/>
                <a:gd name="connsiteY13" fmla="*/ 194215 h 409098"/>
                <a:gd name="connsiteX14" fmla="*/ 480441 w 505111"/>
                <a:gd name="connsiteY14" fmla="*/ 163735 h 409098"/>
                <a:gd name="connsiteX15" fmla="*/ 473964 w 505111"/>
                <a:gd name="connsiteY15" fmla="*/ 145542 h 409098"/>
                <a:gd name="connsiteX16" fmla="*/ 471774 w 505111"/>
                <a:gd name="connsiteY16" fmla="*/ 127921 h 409098"/>
                <a:gd name="connsiteX17" fmla="*/ 465391 w 505111"/>
                <a:gd name="connsiteY17" fmla="*/ 109823 h 409098"/>
                <a:gd name="connsiteX18" fmla="*/ 446723 w 505111"/>
                <a:gd name="connsiteY18" fmla="*/ 85820 h 409098"/>
                <a:gd name="connsiteX19" fmla="*/ 426911 w 505111"/>
                <a:gd name="connsiteY19" fmla="*/ 70295 h 409098"/>
                <a:gd name="connsiteX20" fmla="*/ 416243 w 505111"/>
                <a:gd name="connsiteY20" fmla="*/ 51625 h 409098"/>
                <a:gd name="connsiteX21" fmla="*/ 386334 w 505111"/>
                <a:gd name="connsiteY21" fmla="*/ 47911 h 409098"/>
                <a:gd name="connsiteX22" fmla="*/ 314325 w 505111"/>
                <a:gd name="connsiteY22" fmla="*/ 0 h 409098"/>
                <a:gd name="connsiteX23" fmla="*/ 240221 w 505111"/>
                <a:gd name="connsiteY23" fmla="*/ 3905 h 409098"/>
                <a:gd name="connsiteX24" fmla="*/ 218313 w 505111"/>
                <a:gd name="connsiteY24" fmla="*/ 5525 h 409098"/>
                <a:gd name="connsiteX25" fmla="*/ 200692 w 505111"/>
                <a:gd name="connsiteY25" fmla="*/ 7715 h 409098"/>
                <a:gd name="connsiteX26" fmla="*/ 185833 w 505111"/>
                <a:gd name="connsiteY26" fmla="*/ 23241 h 409098"/>
                <a:gd name="connsiteX27" fmla="*/ 159639 w 505111"/>
                <a:gd name="connsiteY27" fmla="*/ 24289 h 409098"/>
                <a:gd name="connsiteX28" fmla="*/ 177927 w 505111"/>
                <a:gd name="connsiteY28" fmla="*/ 87344 h 409098"/>
                <a:gd name="connsiteX29" fmla="*/ 126683 w 505111"/>
                <a:gd name="connsiteY29" fmla="*/ 115729 h 409098"/>
                <a:gd name="connsiteX30" fmla="*/ 96869 w 505111"/>
                <a:gd name="connsiteY30" fmla="*/ 112014 h 409098"/>
                <a:gd name="connsiteX31" fmla="*/ 44577 w 505111"/>
                <a:gd name="connsiteY31" fmla="*/ 79534 h 409098"/>
                <a:gd name="connsiteX32" fmla="*/ 18383 w 505111"/>
                <a:gd name="connsiteY32" fmla="*/ 80677 h 409098"/>
                <a:gd name="connsiteX33" fmla="*/ 7715 w 505111"/>
                <a:gd name="connsiteY33" fmla="*/ 96679 h 409098"/>
                <a:gd name="connsiteX34" fmla="*/ 3048 w 505111"/>
                <a:gd name="connsiteY34" fmla="*/ 135160 h 409098"/>
                <a:gd name="connsiteX35" fmla="*/ 953 w 505111"/>
                <a:gd name="connsiteY35" fmla="*/ 187071 h 409098"/>
                <a:gd name="connsiteX36" fmla="*/ 0 w 505111"/>
                <a:gd name="connsiteY36" fmla="*/ 299752 h 409098"/>
                <a:gd name="connsiteX37" fmla="*/ 667 w 505111"/>
                <a:gd name="connsiteY37" fmla="*/ 399669 h 409098"/>
                <a:gd name="connsiteX38" fmla="*/ 82868 w 505111"/>
                <a:gd name="connsiteY38" fmla="*/ 401098 h 409098"/>
                <a:gd name="connsiteX39" fmla="*/ 259937 w 505111"/>
                <a:gd name="connsiteY39" fmla="*/ 405670 h 409098"/>
                <a:gd name="connsiteX40" fmla="*/ 393763 w 505111"/>
                <a:gd name="connsiteY40" fmla="*/ 409099 h 409098"/>
                <a:gd name="connsiteX41" fmla="*/ 393763 w 505111"/>
                <a:gd name="connsiteY41" fmla="*/ 409099 h 409098"/>
                <a:gd name="connsiteX42" fmla="*/ 393763 w 505111"/>
                <a:gd name="connsiteY42" fmla="*/ 409099 h 409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05111" h="409098">
                  <a:moveTo>
                    <a:pt x="393763" y="409099"/>
                  </a:moveTo>
                  <a:lnTo>
                    <a:pt x="413004" y="394145"/>
                  </a:lnTo>
                  <a:lnTo>
                    <a:pt x="431102" y="387667"/>
                  </a:lnTo>
                  <a:lnTo>
                    <a:pt x="446056" y="372142"/>
                  </a:lnTo>
                  <a:lnTo>
                    <a:pt x="452342" y="355568"/>
                  </a:lnTo>
                  <a:lnTo>
                    <a:pt x="472059" y="336328"/>
                  </a:lnTo>
                  <a:lnTo>
                    <a:pt x="491776" y="317087"/>
                  </a:lnTo>
                  <a:lnTo>
                    <a:pt x="502444" y="300990"/>
                  </a:lnTo>
                  <a:lnTo>
                    <a:pt x="505111" y="279654"/>
                  </a:lnTo>
                  <a:lnTo>
                    <a:pt x="493872" y="265271"/>
                  </a:lnTo>
                  <a:lnTo>
                    <a:pt x="473107" y="258318"/>
                  </a:lnTo>
                  <a:lnTo>
                    <a:pt x="475202" y="241173"/>
                  </a:lnTo>
                  <a:lnTo>
                    <a:pt x="483108" y="211836"/>
                  </a:lnTo>
                  <a:lnTo>
                    <a:pt x="481013" y="194215"/>
                  </a:lnTo>
                  <a:lnTo>
                    <a:pt x="480441" y="163735"/>
                  </a:lnTo>
                  <a:lnTo>
                    <a:pt x="473964" y="145542"/>
                  </a:lnTo>
                  <a:lnTo>
                    <a:pt x="471774" y="127921"/>
                  </a:lnTo>
                  <a:lnTo>
                    <a:pt x="465391" y="109823"/>
                  </a:lnTo>
                  <a:lnTo>
                    <a:pt x="446723" y="85820"/>
                  </a:lnTo>
                  <a:lnTo>
                    <a:pt x="426911" y="70295"/>
                  </a:lnTo>
                  <a:lnTo>
                    <a:pt x="416243" y="51625"/>
                  </a:lnTo>
                  <a:lnTo>
                    <a:pt x="386334" y="47911"/>
                  </a:lnTo>
                  <a:lnTo>
                    <a:pt x="314325" y="0"/>
                  </a:lnTo>
                  <a:lnTo>
                    <a:pt x="240221" y="3905"/>
                  </a:lnTo>
                  <a:lnTo>
                    <a:pt x="218313" y="5525"/>
                  </a:lnTo>
                  <a:lnTo>
                    <a:pt x="200692" y="7715"/>
                  </a:lnTo>
                  <a:lnTo>
                    <a:pt x="185833" y="23241"/>
                  </a:lnTo>
                  <a:lnTo>
                    <a:pt x="159639" y="24289"/>
                  </a:lnTo>
                  <a:lnTo>
                    <a:pt x="177927" y="87344"/>
                  </a:lnTo>
                  <a:lnTo>
                    <a:pt x="126683" y="115729"/>
                  </a:lnTo>
                  <a:lnTo>
                    <a:pt x="96869" y="112014"/>
                  </a:lnTo>
                  <a:lnTo>
                    <a:pt x="44577" y="79534"/>
                  </a:lnTo>
                  <a:lnTo>
                    <a:pt x="18383" y="80677"/>
                  </a:lnTo>
                  <a:lnTo>
                    <a:pt x="7715" y="96679"/>
                  </a:lnTo>
                  <a:lnTo>
                    <a:pt x="3048" y="135160"/>
                  </a:lnTo>
                  <a:lnTo>
                    <a:pt x="953" y="187071"/>
                  </a:lnTo>
                  <a:lnTo>
                    <a:pt x="0" y="299752"/>
                  </a:lnTo>
                  <a:lnTo>
                    <a:pt x="667" y="399669"/>
                  </a:lnTo>
                  <a:lnTo>
                    <a:pt x="82868" y="401098"/>
                  </a:lnTo>
                  <a:lnTo>
                    <a:pt x="259937" y="405670"/>
                  </a:lnTo>
                  <a:lnTo>
                    <a:pt x="393763" y="409099"/>
                  </a:lnTo>
                  <a:lnTo>
                    <a:pt x="393763" y="409099"/>
                  </a:lnTo>
                  <a:lnTo>
                    <a:pt x="393763" y="40909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BC76424C-D90A-30A3-025F-C1E96DCF417B}"/>
                </a:ext>
              </a:extLst>
            </p:cNvPr>
            <p:cNvSpPr/>
            <p:nvPr/>
          </p:nvSpPr>
          <p:spPr>
            <a:xfrm>
              <a:off x="2374297" y="2635232"/>
              <a:ext cx="495951" cy="607591"/>
            </a:xfrm>
            <a:custGeom>
              <a:avLst/>
              <a:gdLst>
                <a:gd name="connsiteX0" fmla="*/ 203549 w 294512"/>
                <a:gd name="connsiteY0" fmla="*/ 360807 h 360807"/>
                <a:gd name="connsiteX1" fmla="*/ 222599 w 294512"/>
                <a:gd name="connsiteY1" fmla="*/ 345853 h 360807"/>
                <a:gd name="connsiteX2" fmla="*/ 202978 w 294512"/>
                <a:gd name="connsiteY2" fmla="*/ 330422 h 360807"/>
                <a:gd name="connsiteX3" fmla="*/ 213074 w 294512"/>
                <a:gd name="connsiteY3" fmla="*/ 318611 h 360807"/>
                <a:gd name="connsiteX4" fmla="*/ 219932 w 294512"/>
                <a:gd name="connsiteY4" fmla="*/ 297847 h 360807"/>
                <a:gd name="connsiteX5" fmla="*/ 226314 w 294512"/>
                <a:gd name="connsiteY5" fmla="*/ 281369 h 360807"/>
                <a:gd name="connsiteX6" fmla="*/ 232600 w 294512"/>
                <a:gd name="connsiteY6" fmla="*/ 264795 h 360807"/>
                <a:gd name="connsiteX7" fmla="*/ 238982 w 294512"/>
                <a:gd name="connsiteY7" fmla="*/ 248317 h 360807"/>
                <a:gd name="connsiteX8" fmla="*/ 222028 w 294512"/>
                <a:gd name="connsiteY8" fmla="*/ 246221 h 360807"/>
                <a:gd name="connsiteX9" fmla="*/ 240506 w 294512"/>
                <a:gd name="connsiteY9" fmla="*/ 235458 h 360807"/>
                <a:gd name="connsiteX10" fmla="*/ 246888 w 294512"/>
                <a:gd name="connsiteY10" fmla="*/ 218980 h 360807"/>
                <a:gd name="connsiteX11" fmla="*/ 257461 w 294512"/>
                <a:gd name="connsiteY11" fmla="*/ 202978 h 360807"/>
                <a:gd name="connsiteX12" fmla="*/ 255365 w 294512"/>
                <a:gd name="connsiteY12" fmla="*/ 185357 h 360807"/>
                <a:gd name="connsiteX13" fmla="*/ 269653 w 294512"/>
                <a:gd name="connsiteY13" fmla="*/ 174117 h 360807"/>
                <a:gd name="connsiteX14" fmla="*/ 263271 w 294512"/>
                <a:gd name="connsiteY14" fmla="*/ 156020 h 360807"/>
                <a:gd name="connsiteX15" fmla="*/ 277558 w 294512"/>
                <a:gd name="connsiteY15" fmla="*/ 144875 h 360807"/>
                <a:gd name="connsiteX16" fmla="*/ 288227 w 294512"/>
                <a:gd name="connsiteY16" fmla="*/ 128873 h 360807"/>
                <a:gd name="connsiteX17" fmla="*/ 294513 w 294512"/>
                <a:gd name="connsiteY17" fmla="*/ 112300 h 360807"/>
                <a:gd name="connsiteX18" fmla="*/ 278606 w 294512"/>
                <a:gd name="connsiteY18" fmla="*/ 101727 h 360807"/>
                <a:gd name="connsiteX19" fmla="*/ 293941 w 294512"/>
                <a:gd name="connsiteY19" fmla="*/ 81915 h 360807"/>
                <a:gd name="connsiteX20" fmla="*/ 282797 w 294512"/>
                <a:gd name="connsiteY20" fmla="*/ 67532 h 360807"/>
                <a:gd name="connsiteX21" fmla="*/ 266890 w 294512"/>
                <a:gd name="connsiteY21" fmla="*/ 56959 h 360807"/>
                <a:gd name="connsiteX22" fmla="*/ 281749 w 294512"/>
                <a:gd name="connsiteY22" fmla="*/ 41434 h 360807"/>
                <a:gd name="connsiteX23" fmla="*/ 261556 w 294512"/>
                <a:gd name="connsiteY23" fmla="*/ 30290 h 360807"/>
                <a:gd name="connsiteX24" fmla="*/ 271653 w 294512"/>
                <a:gd name="connsiteY24" fmla="*/ 18574 h 360807"/>
                <a:gd name="connsiteX25" fmla="*/ 290703 w 294512"/>
                <a:gd name="connsiteY25" fmla="*/ 3620 h 360807"/>
                <a:gd name="connsiteX26" fmla="*/ 260985 w 294512"/>
                <a:gd name="connsiteY26" fmla="*/ 0 h 360807"/>
                <a:gd name="connsiteX27" fmla="*/ 245078 w 294512"/>
                <a:gd name="connsiteY27" fmla="*/ 24003 h 360807"/>
                <a:gd name="connsiteX28" fmla="*/ 230791 w 294512"/>
                <a:gd name="connsiteY28" fmla="*/ 35147 h 360807"/>
                <a:gd name="connsiteX29" fmla="*/ 212217 w 294512"/>
                <a:gd name="connsiteY29" fmla="*/ 45911 h 360807"/>
                <a:gd name="connsiteX30" fmla="*/ 201644 w 294512"/>
                <a:gd name="connsiteY30" fmla="*/ 61913 h 360807"/>
                <a:gd name="connsiteX31" fmla="*/ 180404 w 294512"/>
                <a:gd name="connsiteY31" fmla="*/ 59246 h 360807"/>
                <a:gd name="connsiteX32" fmla="*/ 166116 w 294512"/>
                <a:gd name="connsiteY32" fmla="*/ 70485 h 360807"/>
                <a:gd name="connsiteX33" fmla="*/ 147542 w 294512"/>
                <a:gd name="connsiteY33" fmla="*/ 81153 h 360807"/>
                <a:gd name="connsiteX34" fmla="*/ 130588 w 294512"/>
                <a:gd name="connsiteY34" fmla="*/ 79058 h 360807"/>
                <a:gd name="connsiteX35" fmla="*/ 128397 w 294512"/>
                <a:gd name="connsiteY35" fmla="*/ 96107 h 360807"/>
                <a:gd name="connsiteX36" fmla="*/ 117824 w 294512"/>
                <a:gd name="connsiteY36" fmla="*/ 112109 h 360807"/>
                <a:gd name="connsiteX37" fmla="*/ 100870 w 294512"/>
                <a:gd name="connsiteY37" fmla="*/ 110014 h 360807"/>
                <a:gd name="connsiteX38" fmla="*/ 80200 w 294512"/>
                <a:gd name="connsiteY38" fmla="*/ 103156 h 360807"/>
                <a:gd name="connsiteX39" fmla="*/ 68961 w 294512"/>
                <a:gd name="connsiteY39" fmla="*/ 88773 h 360807"/>
                <a:gd name="connsiteX40" fmla="*/ 57817 w 294512"/>
                <a:gd name="connsiteY40" fmla="*/ 74390 h 360807"/>
                <a:gd name="connsiteX41" fmla="*/ 46672 w 294512"/>
                <a:gd name="connsiteY41" fmla="*/ 60103 h 360807"/>
                <a:gd name="connsiteX42" fmla="*/ 29146 w 294512"/>
                <a:gd name="connsiteY42" fmla="*/ 62198 h 360807"/>
                <a:gd name="connsiteX43" fmla="*/ 10096 w 294512"/>
                <a:gd name="connsiteY43" fmla="*/ 77153 h 360807"/>
                <a:gd name="connsiteX44" fmla="*/ 0 w 294512"/>
                <a:gd name="connsiteY44" fmla="*/ 88963 h 360807"/>
                <a:gd name="connsiteX45" fmla="*/ 10668 w 294512"/>
                <a:gd name="connsiteY45" fmla="*/ 107537 h 360807"/>
                <a:gd name="connsiteX46" fmla="*/ 21812 w 294512"/>
                <a:gd name="connsiteY46" fmla="*/ 121920 h 360807"/>
                <a:gd name="connsiteX47" fmla="*/ 54769 w 294512"/>
                <a:gd name="connsiteY47" fmla="*/ 134684 h 360807"/>
                <a:gd name="connsiteX48" fmla="*/ 74866 w 294512"/>
                <a:gd name="connsiteY48" fmla="*/ 145828 h 360807"/>
                <a:gd name="connsiteX49" fmla="*/ 94583 w 294512"/>
                <a:gd name="connsiteY49" fmla="*/ 161163 h 360807"/>
                <a:gd name="connsiteX50" fmla="*/ 104680 w 294512"/>
                <a:gd name="connsiteY50" fmla="*/ 184118 h 360807"/>
                <a:gd name="connsiteX51" fmla="*/ 121158 w 294512"/>
                <a:gd name="connsiteY51" fmla="*/ 190405 h 360807"/>
                <a:gd name="connsiteX52" fmla="*/ 118967 w 294512"/>
                <a:gd name="connsiteY52" fmla="*/ 207454 h 360807"/>
                <a:gd name="connsiteX53" fmla="*/ 121158 w 294512"/>
                <a:gd name="connsiteY53" fmla="*/ 225076 h 360807"/>
                <a:gd name="connsiteX54" fmla="*/ 139732 w 294512"/>
                <a:gd name="connsiteY54" fmla="*/ 214408 h 360807"/>
                <a:gd name="connsiteX55" fmla="*/ 149257 w 294512"/>
                <a:gd name="connsiteY55" fmla="*/ 241554 h 360807"/>
                <a:gd name="connsiteX56" fmla="*/ 154591 w 294512"/>
                <a:gd name="connsiteY56" fmla="*/ 268129 h 360807"/>
                <a:gd name="connsiteX57" fmla="*/ 160972 w 294512"/>
                <a:gd name="connsiteY57" fmla="*/ 286226 h 360807"/>
                <a:gd name="connsiteX58" fmla="*/ 165830 w 294512"/>
                <a:gd name="connsiteY58" fmla="*/ 317183 h 360807"/>
                <a:gd name="connsiteX59" fmla="*/ 163735 w 294512"/>
                <a:gd name="connsiteY59" fmla="*/ 334232 h 360807"/>
                <a:gd name="connsiteX60" fmla="*/ 165830 w 294512"/>
                <a:gd name="connsiteY60" fmla="*/ 351758 h 360807"/>
                <a:gd name="connsiteX61" fmla="*/ 176403 w 294512"/>
                <a:gd name="connsiteY61" fmla="*/ 335756 h 360807"/>
                <a:gd name="connsiteX62" fmla="*/ 191833 w 294512"/>
                <a:gd name="connsiteY62" fmla="*/ 350711 h 360807"/>
                <a:gd name="connsiteX63" fmla="*/ 203549 w 294512"/>
                <a:gd name="connsiteY63" fmla="*/ 360807 h 360807"/>
                <a:gd name="connsiteX64" fmla="*/ 203549 w 294512"/>
                <a:gd name="connsiteY64" fmla="*/ 360807 h 360807"/>
                <a:gd name="connsiteX65" fmla="*/ 203549 w 294512"/>
                <a:gd name="connsiteY65" fmla="*/ 360807 h 36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94512" h="360807">
                  <a:moveTo>
                    <a:pt x="203549" y="360807"/>
                  </a:moveTo>
                  <a:lnTo>
                    <a:pt x="222599" y="345853"/>
                  </a:lnTo>
                  <a:lnTo>
                    <a:pt x="202978" y="330422"/>
                  </a:lnTo>
                  <a:lnTo>
                    <a:pt x="213074" y="318611"/>
                  </a:lnTo>
                  <a:lnTo>
                    <a:pt x="219932" y="297847"/>
                  </a:lnTo>
                  <a:lnTo>
                    <a:pt x="226314" y="281369"/>
                  </a:lnTo>
                  <a:lnTo>
                    <a:pt x="232600" y="264795"/>
                  </a:lnTo>
                  <a:lnTo>
                    <a:pt x="238982" y="248317"/>
                  </a:lnTo>
                  <a:lnTo>
                    <a:pt x="222028" y="246221"/>
                  </a:lnTo>
                  <a:lnTo>
                    <a:pt x="240506" y="235458"/>
                  </a:lnTo>
                  <a:lnTo>
                    <a:pt x="246888" y="218980"/>
                  </a:lnTo>
                  <a:lnTo>
                    <a:pt x="257461" y="202978"/>
                  </a:lnTo>
                  <a:lnTo>
                    <a:pt x="255365" y="185357"/>
                  </a:lnTo>
                  <a:lnTo>
                    <a:pt x="269653" y="174117"/>
                  </a:lnTo>
                  <a:lnTo>
                    <a:pt x="263271" y="156020"/>
                  </a:lnTo>
                  <a:lnTo>
                    <a:pt x="277558" y="144875"/>
                  </a:lnTo>
                  <a:lnTo>
                    <a:pt x="288227" y="128873"/>
                  </a:lnTo>
                  <a:lnTo>
                    <a:pt x="294513" y="112300"/>
                  </a:lnTo>
                  <a:lnTo>
                    <a:pt x="278606" y="101727"/>
                  </a:lnTo>
                  <a:lnTo>
                    <a:pt x="293941" y="81915"/>
                  </a:lnTo>
                  <a:lnTo>
                    <a:pt x="282797" y="67532"/>
                  </a:lnTo>
                  <a:lnTo>
                    <a:pt x="266890" y="56959"/>
                  </a:lnTo>
                  <a:lnTo>
                    <a:pt x="281749" y="41434"/>
                  </a:lnTo>
                  <a:lnTo>
                    <a:pt x="261556" y="30290"/>
                  </a:lnTo>
                  <a:lnTo>
                    <a:pt x="271653" y="18574"/>
                  </a:lnTo>
                  <a:lnTo>
                    <a:pt x="290703" y="3620"/>
                  </a:lnTo>
                  <a:lnTo>
                    <a:pt x="260985" y="0"/>
                  </a:lnTo>
                  <a:lnTo>
                    <a:pt x="245078" y="24003"/>
                  </a:lnTo>
                  <a:lnTo>
                    <a:pt x="230791" y="35147"/>
                  </a:lnTo>
                  <a:lnTo>
                    <a:pt x="212217" y="45911"/>
                  </a:lnTo>
                  <a:lnTo>
                    <a:pt x="201644" y="61913"/>
                  </a:lnTo>
                  <a:lnTo>
                    <a:pt x="180404" y="59246"/>
                  </a:lnTo>
                  <a:lnTo>
                    <a:pt x="166116" y="70485"/>
                  </a:lnTo>
                  <a:lnTo>
                    <a:pt x="147542" y="81153"/>
                  </a:lnTo>
                  <a:lnTo>
                    <a:pt x="130588" y="79058"/>
                  </a:lnTo>
                  <a:lnTo>
                    <a:pt x="128397" y="96107"/>
                  </a:lnTo>
                  <a:lnTo>
                    <a:pt x="117824" y="112109"/>
                  </a:lnTo>
                  <a:lnTo>
                    <a:pt x="100870" y="110014"/>
                  </a:lnTo>
                  <a:lnTo>
                    <a:pt x="80200" y="103156"/>
                  </a:lnTo>
                  <a:lnTo>
                    <a:pt x="68961" y="88773"/>
                  </a:lnTo>
                  <a:lnTo>
                    <a:pt x="57817" y="74390"/>
                  </a:lnTo>
                  <a:lnTo>
                    <a:pt x="46672" y="60103"/>
                  </a:lnTo>
                  <a:lnTo>
                    <a:pt x="29146" y="62198"/>
                  </a:lnTo>
                  <a:lnTo>
                    <a:pt x="10096" y="77153"/>
                  </a:lnTo>
                  <a:lnTo>
                    <a:pt x="0" y="88963"/>
                  </a:lnTo>
                  <a:lnTo>
                    <a:pt x="10668" y="107537"/>
                  </a:lnTo>
                  <a:lnTo>
                    <a:pt x="21812" y="121920"/>
                  </a:lnTo>
                  <a:lnTo>
                    <a:pt x="54769" y="134684"/>
                  </a:lnTo>
                  <a:lnTo>
                    <a:pt x="74866" y="145828"/>
                  </a:lnTo>
                  <a:lnTo>
                    <a:pt x="94583" y="161163"/>
                  </a:lnTo>
                  <a:lnTo>
                    <a:pt x="104680" y="184118"/>
                  </a:lnTo>
                  <a:lnTo>
                    <a:pt x="121158" y="190405"/>
                  </a:lnTo>
                  <a:lnTo>
                    <a:pt x="118967" y="207454"/>
                  </a:lnTo>
                  <a:lnTo>
                    <a:pt x="121158" y="225076"/>
                  </a:lnTo>
                  <a:lnTo>
                    <a:pt x="139732" y="214408"/>
                  </a:lnTo>
                  <a:lnTo>
                    <a:pt x="149257" y="241554"/>
                  </a:lnTo>
                  <a:lnTo>
                    <a:pt x="154591" y="268129"/>
                  </a:lnTo>
                  <a:lnTo>
                    <a:pt x="160972" y="286226"/>
                  </a:lnTo>
                  <a:lnTo>
                    <a:pt x="165830" y="317183"/>
                  </a:lnTo>
                  <a:lnTo>
                    <a:pt x="163735" y="334232"/>
                  </a:lnTo>
                  <a:lnTo>
                    <a:pt x="165830" y="351758"/>
                  </a:lnTo>
                  <a:lnTo>
                    <a:pt x="176403" y="335756"/>
                  </a:lnTo>
                  <a:lnTo>
                    <a:pt x="191833" y="350711"/>
                  </a:lnTo>
                  <a:lnTo>
                    <a:pt x="203549" y="360807"/>
                  </a:lnTo>
                  <a:lnTo>
                    <a:pt x="203549" y="360807"/>
                  </a:lnTo>
                  <a:lnTo>
                    <a:pt x="203549" y="3608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07F3FA16-24E6-C134-101C-94F933D86D99}"/>
                </a:ext>
              </a:extLst>
            </p:cNvPr>
            <p:cNvSpPr/>
            <p:nvPr/>
          </p:nvSpPr>
          <p:spPr>
            <a:xfrm>
              <a:off x="2122951" y="1173678"/>
              <a:ext cx="929190" cy="1022061"/>
            </a:xfrm>
            <a:custGeom>
              <a:avLst/>
              <a:gdLst>
                <a:gd name="connsiteX0" fmla="*/ 295180 w 551783"/>
                <a:gd name="connsiteY0" fmla="*/ 606933 h 606933"/>
                <a:gd name="connsiteX1" fmla="*/ 313849 w 551783"/>
                <a:gd name="connsiteY1" fmla="*/ 596170 h 606933"/>
                <a:gd name="connsiteX2" fmla="*/ 320230 w 551783"/>
                <a:gd name="connsiteY2" fmla="*/ 579596 h 606933"/>
                <a:gd name="connsiteX3" fmla="*/ 334613 w 551783"/>
                <a:gd name="connsiteY3" fmla="*/ 568357 h 606933"/>
                <a:gd name="connsiteX4" fmla="*/ 353282 w 551783"/>
                <a:gd name="connsiteY4" fmla="*/ 557689 h 606933"/>
                <a:gd name="connsiteX5" fmla="*/ 387953 w 551783"/>
                <a:gd name="connsiteY5" fmla="*/ 557593 h 606933"/>
                <a:gd name="connsiteX6" fmla="*/ 390049 w 551783"/>
                <a:gd name="connsiteY6" fmla="*/ 575215 h 606933"/>
                <a:gd name="connsiteX7" fmla="*/ 411385 w 551783"/>
                <a:gd name="connsiteY7" fmla="*/ 577882 h 606933"/>
                <a:gd name="connsiteX8" fmla="*/ 428530 w 551783"/>
                <a:gd name="connsiteY8" fmla="*/ 579977 h 606933"/>
                <a:gd name="connsiteX9" fmla="*/ 452533 w 551783"/>
                <a:gd name="connsiteY9" fmla="*/ 595979 h 606933"/>
                <a:gd name="connsiteX10" fmla="*/ 456724 w 551783"/>
                <a:gd name="connsiteY10" fmla="*/ 561784 h 606933"/>
                <a:gd name="connsiteX11" fmla="*/ 455105 w 551783"/>
                <a:gd name="connsiteY11" fmla="*/ 539877 h 606933"/>
                <a:gd name="connsiteX12" fmla="*/ 452914 w 551783"/>
                <a:gd name="connsiteY12" fmla="*/ 522256 h 606933"/>
                <a:gd name="connsiteX13" fmla="*/ 471107 w 551783"/>
                <a:gd name="connsiteY13" fmla="*/ 515779 h 606933"/>
                <a:gd name="connsiteX14" fmla="*/ 485489 w 551783"/>
                <a:gd name="connsiteY14" fmla="*/ 504539 h 606933"/>
                <a:gd name="connsiteX15" fmla="*/ 491871 w 551783"/>
                <a:gd name="connsiteY15" fmla="*/ 487966 h 606933"/>
                <a:gd name="connsiteX16" fmla="*/ 489680 w 551783"/>
                <a:gd name="connsiteY16" fmla="*/ 470344 h 606933"/>
                <a:gd name="connsiteX17" fmla="*/ 505682 w 551783"/>
                <a:gd name="connsiteY17" fmla="*/ 446246 h 606933"/>
                <a:gd name="connsiteX18" fmla="*/ 517398 w 551783"/>
                <a:gd name="connsiteY18" fmla="*/ 421576 h 606933"/>
                <a:gd name="connsiteX19" fmla="*/ 510445 w 551783"/>
                <a:gd name="connsiteY19" fmla="*/ 407765 h 606933"/>
                <a:gd name="connsiteX20" fmla="*/ 516827 w 551783"/>
                <a:gd name="connsiteY20" fmla="*/ 391192 h 606933"/>
                <a:gd name="connsiteX21" fmla="*/ 520446 w 551783"/>
                <a:gd name="connsiteY21" fmla="*/ 361188 h 606933"/>
                <a:gd name="connsiteX22" fmla="*/ 525209 w 551783"/>
                <a:gd name="connsiteY22" fmla="*/ 322707 h 606933"/>
                <a:gd name="connsiteX23" fmla="*/ 528923 w 551783"/>
                <a:gd name="connsiteY23" fmla="*/ 292798 h 606933"/>
                <a:gd name="connsiteX24" fmla="*/ 544354 w 551783"/>
                <a:gd name="connsiteY24" fmla="*/ 272986 h 606933"/>
                <a:gd name="connsiteX25" fmla="*/ 551784 w 551783"/>
                <a:gd name="connsiteY25" fmla="*/ 247840 h 606933"/>
                <a:gd name="connsiteX26" fmla="*/ 546926 w 551783"/>
                <a:gd name="connsiteY26" fmla="*/ 216884 h 606933"/>
                <a:gd name="connsiteX27" fmla="*/ 550164 w 551783"/>
                <a:gd name="connsiteY27" fmla="*/ 191167 h 606933"/>
                <a:gd name="connsiteX28" fmla="*/ 529304 w 551783"/>
                <a:gd name="connsiteY28" fmla="*/ 184309 h 606933"/>
                <a:gd name="connsiteX29" fmla="*/ 495205 w 551783"/>
                <a:gd name="connsiteY29" fmla="*/ 180118 h 606933"/>
                <a:gd name="connsiteX30" fmla="*/ 469011 w 551783"/>
                <a:gd name="connsiteY30" fmla="*/ 181165 h 606933"/>
                <a:gd name="connsiteX31" fmla="*/ 418910 w 551783"/>
                <a:gd name="connsiteY31" fmla="*/ 166306 h 606933"/>
                <a:gd name="connsiteX32" fmla="*/ 393763 w 551783"/>
                <a:gd name="connsiteY32" fmla="*/ 158877 h 606933"/>
                <a:gd name="connsiteX33" fmla="*/ 382048 w 551783"/>
                <a:gd name="connsiteY33" fmla="*/ 148780 h 606933"/>
                <a:gd name="connsiteX34" fmla="*/ 358521 w 551783"/>
                <a:gd name="connsiteY34" fmla="*/ 128492 h 606933"/>
                <a:gd name="connsiteX35" fmla="*/ 342519 w 551783"/>
                <a:gd name="connsiteY35" fmla="*/ 117824 h 606933"/>
                <a:gd name="connsiteX36" fmla="*/ 318992 w 551783"/>
                <a:gd name="connsiteY36" fmla="*/ 97536 h 606933"/>
                <a:gd name="connsiteX37" fmla="*/ 275272 w 551783"/>
                <a:gd name="connsiteY37" fmla="*/ 66103 h 606933"/>
                <a:gd name="connsiteX38" fmla="*/ 243745 w 551783"/>
                <a:gd name="connsiteY38" fmla="*/ 40481 h 606933"/>
                <a:gd name="connsiteX39" fmla="*/ 224028 w 551783"/>
                <a:gd name="connsiteY39" fmla="*/ 25051 h 606933"/>
                <a:gd name="connsiteX40" fmla="*/ 196787 w 551783"/>
                <a:gd name="connsiteY40" fmla="*/ 0 h 606933"/>
                <a:gd name="connsiteX41" fmla="*/ 194120 w 551783"/>
                <a:gd name="connsiteY41" fmla="*/ 21336 h 606933"/>
                <a:gd name="connsiteX42" fmla="*/ 182975 w 551783"/>
                <a:gd name="connsiteY42" fmla="*/ 41719 h 606933"/>
                <a:gd name="connsiteX43" fmla="*/ 164211 w 551783"/>
                <a:gd name="connsiteY43" fmla="*/ 17717 h 606933"/>
                <a:gd name="connsiteX44" fmla="*/ 161068 w 551783"/>
                <a:gd name="connsiteY44" fmla="*/ 43339 h 606933"/>
                <a:gd name="connsiteX45" fmla="*/ 143446 w 551783"/>
                <a:gd name="connsiteY45" fmla="*/ 45529 h 606933"/>
                <a:gd name="connsiteX46" fmla="*/ 141351 w 551783"/>
                <a:gd name="connsiteY46" fmla="*/ 62579 h 606933"/>
                <a:gd name="connsiteX47" fmla="*/ 138684 w 551783"/>
                <a:gd name="connsiteY47" fmla="*/ 84011 h 606933"/>
                <a:gd name="connsiteX48" fmla="*/ 115824 w 551783"/>
                <a:gd name="connsiteY48" fmla="*/ 94202 h 606933"/>
                <a:gd name="connsiteX49" fmla="*/ 105156 w 551783"/>
                <a:gd name="connsiteY49" fmla="*/ 110204 h 606933"/>
                <a:gd name="connsiteX50" fmla="*/ 90773 w 551783"/>
                <a:gd name="connsiteY50" fmla="*/ 121539 h 606933"/>
                <a:gd name="connsiteX51" fmla="*/ 96679 w 551783"/>
                <a:gd name="connsiteY51" fmla="*/ 143923 h 606933"/>
                <a:gd name="connsiteX52" fmla="*/ 89726 w 551783"/>
                <a:gd name="connsiteY52" fmla="*/ 164782 h 606933"/>
                <a:gd name="connsiteX53" fmla="*/ 83344 w 551783"/>
                <a:gd name="connsiteY53" fmla="*/ 181356 h 606933"/>
                <a:gd name="connsiteX54" fmla="*/ 76486 w 551783"/>
                <a:gd name="connsiteY54" fmla="*/ 236982 h 606933"/>
                <a:gd name="connsiteX55" fmla="*/ 89916 w 551783"/>
                <a:gd name="connsiteY55" fmla="*/ 268986 h 606933"/>
                <a:gd name="connsiteX56" fmla="*/ 87249 w 551783"/>
                <a:gd name="connsiteY56" fmla="*/ 290417 h 606933"/>
                <a:gd name="connsiteX57" fmla="*/ 94202 w 551783"/>
                <a:gd name="connsiteY57" fmla="*/ 304228 h 606933"/>
                <a:gd name="connsiteX58" fmla="*/ 100584 w 551783"/>
                <a:gd name="connsiteY58" fmla="*/ 322421 h 606933"/>
                <a:gd name="connsiteX59" fmla="*/ 85725 w 551783"/>
                <a:gd name="connsiteY59" fmla="*/ 337947 h 606933"/>
                <a:gd name="connsiteX60" fmla="*/ 87344 w 551783"/>
                <a:gd name="connsiteY60" fmla="*/ 359855 h 606933"/>
                <a:gd name="connsiteX61" fmla="*/ 88487 w 551783"/>
                <a:gd name="connsiteY61" fmla="*/ 386048 h 606933"/>
                <a:gd name="connsiteX62" fmla="*/ 54293 w 551783"/>
                <a:gd name="connsiteY62" fmla="*/ 381857 h 606933"/>
                <a:gd name="connsiteX63" fmla="*/ 39910 w 551783"/>
                <a:gd name="connsiteY63" fmla="*/ 393097 h 606933"/>
                <a:gd name="connsiteX64" fmla="*/ 41529 w 551783"/>
                <a:gd name="connsiteY64" fmla="*/ 415004 h 606933"/>
                <a:gd name="connsiteX65" fmla="*/ 17526 w 551783"/>
                <a:gd name="connsiteY65" fmla="*/ 433768 h 606933"/>
                <a:gd name="connsiteX66" fmla="*/ 0 w 551783"/>
                <a:gd name="connsiteY66" fmla="*/ 470630 h 606933"/>
                <a:gd name="connsiteX67" fmla="*/ 11716 w 551783"/>
                <a:gd name="connsiteY67" fmla="*/ 480822 h 606933"/>
                <a:gd name="connsiteX68" fmla="*/ 27242 w 551783"/>
                <a:gd name="connsiteY68" fmla="*/ 495681 h 606933"/>
                <a:gd name="connsiteX69" fmla="*/ 38481 w 551783"/>
                <a:gd name="connsiteY69" fmla="*/ 510159 h 606933"/>
                <a:gd name="connsiteX70" fmla="*/ 55531 w 551783"/>
                <a:gd name="connsiteY70" fmla="*/ 512255 h 606933"/>
                <a:gd name="connsiteX71" fmla="*/ 74676 w 551783"/>
                <a:gd name="connsiteY71" fmla="*/ 497205 h 606933"/>
                <a:gd name="connsiteX72" fmla="*/ 155829 w 551783"/>
                <a:gd name="connsiteY72" fmla="*/ 507206 h 606933"/>
                <a:gd name="connsiteX73" fmla="*/ 172403 w 551783"/>
                <a:gd name="connsiteY73" fmla="*/ 513588 h 606933"/>
                <a:gd name="connsiteX74" fmla="*/ 178784 w 551783"/>
                <a:gd name="connsiteY74" fmla="*/ 531781 h 606933"/>
                <a:gd name="connsiteX75" fmla="*/ 190024 w 551783"/>
                <a:gd name="connsiteY75" fmla="*/ 546163 h 606933"/>
                <a:gd name="connsiteX76" fmla="*/ 210312 w 551783"/>
                <a:gd name="connsiteY76" fmla="*/ 557403 h 606933"/>
                <a:gd name="connsiteX77" fmla="*/ 234315 w 551783"/>
                <a:gd name="connsiteY77" fmla="*/ 573405 h 606933"/>
                <a:gd name="connsiteX78" fmla="*/ 260413 w 551783"/>
                <a:gd name="connsiteY78" fmla="*/ 572262 h 606933"/>
                <a:gd name="connsiteX79" fmla="*/ 278606 w 551783"/>
                <a:gd name="connsiteY79" fmla="*/ 565785 h 606933"/>
                <a:gd name="connsiteX80" fmla="*/ 279178 w 551783"/>
                <a:gd name="connsiteY80" fmla="*/ 596265 h 606933"/>
                <a:gd name="connsiteX81" fmla="*/ 295180 w 551783"/>
                <a:gd name="connsiteY81" fmla="*/ 606933 h 606933"/>
                <a:gd name="connsiteX82" fmla="*/ 295180 w 551783"/>
                <a:gd name="connsiteY82" fmla="*/ 606933 h 606933"/>
                <a:gd name="connsiteX83" fmla="*/ 295180 w 551783"/>
                <a:gd name="connsiteY83" fmla="*/ 606933 h 60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51783" h="606933">
                  <a:moveTo>
                    <a:pt x="295180" y="606933"/>
                  </a:moveTo>
                  <a:lnTo>
                    <a:pt x="313849" y="596170"/>
                  </a:lnTo>
                  <a:lnTo>
                    <a:pt x="320230" y="579596"/>
                  </a:lnTo>
                  <a:lnTo>
                    <a:pt x="334613" y="568357"/>
                  </a:lnTo>
                  <a:lnTo>
                    <a:pt x="353282" y="557689"/>
                  </a:lnTo>
                  <a:lnTo>
                    <a:pt x="387953" y="557593"/>
                  </a:lnTo>
                  <a:lnTo>
                    <a:pt x="390049" y="575215"/>
                  </a:lnTo>
                  <a:lnTo>
                    <a:pt x="411385" y="577882"/>
                  </a:lnTo>
                  <a:lnTo>
                    <a:pt x="428530" y="579977"/>
                  </a:lnTo>
                  <a:lnTo>
                    <a:pt x="452533" y="595979"/>
                  </a:lnTo>
                  <a:lnTo>
                    <a:pt x="456724" y="561784"/>
                  </a:lnTo>
                  <a:lnTo>
                    <a:pt x="455105" y="539877"/>
                  </a:lnTo>
                  <a:lnTo>
                    <a:pt x="452914" y="522256"/>
                  </a:lnTo>
                  <a:lnTo>
                    <a:pt x="471107" y="515779"/>
                  </a:lnTo>
                  <a:lnTo>
                    <a:pt x="485489" y="504539"/>
                  </a:lnTo>
                  <a:lnTo>
                    <a:pt x="491871" y="487966"/>
                  </a:lnTo>
                  <a:lnTo>
                    <a:pt x="489680" y="470344"/>
                  </a:lnTo>
                  <a:lnTo>
                    <a:pt x="505682" y="446246"/>
                  </a:lnTo>
                  <a:lnTo>
                    <a:pt x="517398" y="421576"/>
                  </a:lnTo>
                  <a:lnTo>
                    <a:pt x="510445" y="407765"/>
                  </a:lnTo>
                  <a:lnTo>
                    <a:pt x="516827" y="391192"/>
                  </a:lnTo>
                  <a:lnTo>
                    <a:pt x="520446" y="361188"/>
                  </a:lnTo>
                  <a:lnTo>
                    <a:pt x="525209" y="322707"/>
                  </a:lnTo>
                  <a:lnTo>
                    <a:pt x="528923" y="292798"/>
                  </a:lnTo>
                  <a:lnTo>
                    <a:pt x="544354" y="272986"/>
                  </a:lnTo>
                  <a:lnTo>
                    <a:pt x="551784" y="247840"/>
                  </a:lnTo>
                  <a:lnTo>
                    <a:pt x="546926" y="216884"/>
                  </a:lnTo>
                  <a:lnTo>
                    <a:pt x="550164" y="191167"/>
                  </a:lnTo>
                  <a:lnTo>
                    <a:pt x="529304" y="184309"/>
                  </a:lnTo>
                  <a:lnTo>
                    <a:pt x="495205" y="180118"/>
                  </a:lnTo>
                  <a:lnTo>
                    <a:pt x="469011" y="181165"/>
                  </a:lnTo>
                  <a:lnTo>
                    <a:pt x="418910" y="166306"/>
                  </a:lnTo>
                  <a:lnTo>
                    <a:pt x="393763" y="158877"/>
                  </a:lnTo>
                  <a:lnTo>
                    <a:pt x="382048" y="148780"/>
                  </a:lnTo>
                  <a:lnTo>
                    <a:pt x="358521" y="128492"/>
                  </a:lnTo>
                  <a:lnTo>
                    <a:pt x="342519" y="117824"/>
                  </a:lnTo>
                  <a:lnTo>
                    <a:pt x="318992" y="97536"/>
                  </a:lnTo>
                  <a:lnTo>
                    <a:pt x="275272" y="66103"/>
                  </a:lnTo>
                  <a:lnTo>
                    <a:pt x="243745" y="40481"/>
                  </a:lnTo>
                  <a:lnTo>
                    <a:pt x="224028" y="25051"/>
                  </a:lnTo>
                  <a:lnTo>
                    <a:pt x="196787" y="0"/>
                  </a:lnTo>
                  <a:lnTo>
                    <a:pt x="194120" y="21336"/>
                  </a:lnTo>
                  <a:lnTo>
                    <a:pt x="182975" y="41719"/>
                  </a:lnTo>
                  <a:lnTo>
                    <a:pt x="164211" y="17717"/>
                  </a:lnTo>
                  <a:lnTo>
                    <a:pt x="161068" y="43339"/>
                  </a:lnTo>
                  <a:lnTo>
                    <a:pt x="143446" y="45529"/>
                  </a:lnTo>
                  <a:lnTo>
                    <a:pt x="141351" y="62579"/>
                  </a:lnTo>
                  <a:lnTo>
                    <a:pt x="138684" y="84011"/>
                  </a:lnTo>
                  <a:lnTo>
                    <a:pt x="115824" y="94202"/>
                  </a:lnTo>
                  <a:lnTo>
                    <a:pt x="105156" y="110204"/>
                  </a:lnTo>
                  <a:lnTo>
                    <a:pt x="90773" y="121539"/>
                  </a:lnTo>
                  <a:lnTo>
                    <a:pt x="96679" y="143923"/>
                  </a:lnTo>
                  <a:lnTo>
                    <a:pt x="89726" y="164782"/>
                  </a:lnTo>
                  <a:lnTo>
                    <a:pt x="83344" y="181356"/>
                  </a:lnTo>
                  <a:lnTo>
                    <a:pt x="76486" y="236982"/>
                  </a:lnTo>
                  <a:lnTo>
                    <a:pt x="89916" y="268986"/>
                  </a:lnTo>
                  <a:lnTo>
                    <a:pt x="87249" y="290417"/>
                  </a:lnTo>
                  <a:lnTo>
                    <a:pt x="94202" y="304228"/>
                  </a:lnTo>
                  <a:lnTo>
                    <a:pt x="100584" y="322421"/>
                  </a:lnTo>
                  <a:lnTo>
                    <a:pt x="85725" y="337947"/>
                  </a:lnTo>
                  <a:lnTo>
                    <a:pt x="87344" y="359855"/>
                  </a:lnTo>
                  <a:lnTo>
                    <a:pt x="88487" y="386048"/>
                  </a:lnTo>
                  <a:lnTo>
                    <a:pt x="54293" y="381857"/>
                  </a:lnTo>
                  <a:lnTo>
                    <a:pt x="39910" y="393097"/>
                  </a:lnTo>
                  <a:lnTo>
                    <a:pt x="41529" y="415004"/>
                  </a:lnTo>
                  <a:lnTo>
                    <a:pt x="17526" y="433768"/>
                  </a:lnTo>
                  <a:lnTo>
                    <a:pt x="0" y="470630"/>
                  </a:lnTo>
                  <a:lnTo>
                    <a:pt x="11716" y="480822"/>
                  </a:lnTo>
                  <a:lnTo>
                    <a:pt x="27242" y="495681"/>
                  </a:lnTo>
                  <a:lnTo>
                    <a:pt x="38481" y="510159"/>
                  </a:lnTo>
                  <a:lnTo>
                    <a:pt x="55531" y="512255"/>
                  </a:lnTo>
                  <a:lnTo>
                    <a:pt x="74676" y="497205"/>
                  </a:lnTo>
                  <a:lnTo>
                    <a:pt x="155829" y="507206"/>
                  </a:lnTo>
                  <a:lnTo>
                    <a:pt x="172403" y="513588"/>
                  </a:lnTo>
                  <a:lnTo>
                    <a:pt x="178784" y="531781"/>
                  </a:lnTo>
                  <a:lnTo>
                    <a:pt x="190024" y="546163"/>
                  </a:lnTo>
                  <a:lnTo>
                    <a:pt x="210312" y="557403"/>
                  </a:lnTo>
                  <a:lnTo>
                    <a:pt x="234315" y="573405"/>
                  </a:lnTo>
                  <a:lnTo>
                    <a:pt x="260413" y="572262"/>
                  </a:lnTo>
                  <a:lnTo>
                    <a:pt x="278606" y="565785"/>
                  </a:lnTo>
                  <a:lnTo>
                    <a:pt x="279178" y="596265"/>
                  </a:lnTo>
                  <a:lnTo>
                    <a:pt x="295180" y="606933"/>
                  </a:lnTo>
                  <a:lnTo>
                    <a:pt x="295180" y="606933"/>
                  </a:lnTo>
                  <a:lnTo>
                    <a:pt x="295180" y="60693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84C8195A-85D1-27BB-B219-844DDF097F61}"/>
                </a:ext>
              </a:extLst>
            </p:cNvPr>
            <p:cNvSpPr/>
            <p:nvPr/>
          </p:nvSpPr>
          <p:spPr>
            <a:xfrm>
              <a:off x="3957272" y="2347797"/>
              <a:ext cx="621384" cy="866154"/>
            </a:xfrm>
            <a:custGeom>
              <a:avLst/>
              <a:gdLst>
                <a:gd name="connsiteX0" fmla="*/ 213646 w 368998"/>
                <a:gd name="connsiteY0" fmla="*/ 514350 h 514350"/>
                <a:gd name="connsiteX1" fmla="*/ 256222 w 368998"/>
                <a:gd name="connsiteY1" fmla="*/ 450342 h 514350"/>
                <a:gd name="connsiteX2" fmla="*/ 293465 w 368998"/>
                <a:gd name="connsiteY2" fmla="*/ 394240 h 514350"/>
                <a:gd name="connsiteX3" fmla="*/ 330708 w 368998"/>
                <a:gd name="connsiteY3" fmla="*/ 338233 h 514350"/>
                <a:gd name="connsiteX4" fmla="*/ 346710 w 368998"/>
                <a:gd name="connsiteY4" fmla="*/ 314230 h 514350"/>
                <a:gd name="connsiteX5" fmla="*/ 357854 w 368998"/>
                <a:gd name="connsiteY5" fmla="*/ 293942 h 514350"/>
                <a:gd name="connsiteX6" fmla="*/ 368998 w 368998"/>
                <a:gd name="connsiteY6" fmla="*/ 273653 h 514350"/>
                <a:gd name="connsiteX7" fmla="*/ 347663 w 368998"/>
                <a:gd name="connsiteY7" fmla="*/ 236411 h 514350"/>
                <a:gd name="connsiteX8" fmla="*/ 312896 w 368998"/>
                <a:gd name="connsiteY8" fmla="*/ 201739 h 514350"/>
                <a:gd name="connsiteX9" fmla="*/ 285655 w 368998"/>
                <a:gd name="connsiteY9" fmla="*/ 176784 h 514350"/>
                <a:gd name="connsiteX10" fmla="*/ 262700 w 368998"/>
                <a:gd name="connsiteY10" fmla="*/ 152305 h 514350"/>
                <a:gd name="connsiteX11" fmla="*/ 201739 w 368998"/>
                <a:gd name="connsiteY11" fmla="*/ 84106 h 514350"/>
                <a:gd name="connsiteX12" fmla="*/ 191071 w 368998"/>
                <a:gd name="connsiteY12" fmla="*/ 65437 h 514350"/>
                <a:gd name="connsiteX13" fmla="*/ 193167 w 368998"/>
                <a:gd name="connsiteY13" fmla="*/ 48387 h 514350"/>
                <a:gd name="connsiteX14" fmla="*/ 181356 w 368998"/>
                <a:gd name="connsiteY14" fmla="*/ 38291 h 514350"/>
                <a:gd name="connsiteX15" fmla="*/ 170116 w 368998"/>
                <a:gd name="connsiteY15" fmla="*/ 23908 h 514350"/>
                <a:gd name="connsiteX16" fmla="*/ 176498 w 368998"/>
                <a:gd name="connsiteY16" fmla="*/ 7429 h 514350"/>
                <a:gd name="connsiteX17" fmla="*/ 151447 w 368998"/>
                <a:gd name="connsiteY17" fmla="*/ 0 h 514350"/>
                <a:gd name="connsiteX18" fmla="*/ 123730 w 368998"/>
                <a:gd name="connsiteY18" fmla="*/ 13907 h 514350"/>
                <a:gd name="connsiteX19" fmla="*/ 101822 w 368998"/>
                <a:gd name="connsiteY19" fmla="*/ 15526 h 514350"/>
                <a:gd name="connsiteX20" fmla="*/ 75152 w 368998"/>
                <a:gd name="connsiteY20" fmla="*/ 20860 h 514350"/>
                <a:gd name="connsiteX21" fmla="*/ 58103 w 368998"/>
                <a:gd name="connsiteY21" fmla="*/ 18764 h 514350"/>
                <a:gd name="connsiteX22" fmla="*/ 0 w 368998"/>
                <a:gd name="connsiteY22" fmla="*/ 33242 h 514350"/>
                <a:gd name="connsiteX23" fmla="*/ 11716 w 368998"/>
                <a:gd name="connsiteY23" fmla="*/ 43339 h 514350"/>
                <a:gd name="connsiteX24" fmla="*/ 27241 w 368998"/>
                <a:gd name="connsiteY24" fmla="*/ 58293 h 514350"/>
                <a:gd name="connsiteX25" fmla="*/ 46958 w 368998"/>
                <a:gd name="connsiteY25" fmla="*/ 73724 h 514350"/>
                <a:gd name="connsiteX26" fmla="*/ 63055 w 368998"/>
                <a:gd name="connsiteY26" fmla="*/ 84296 h 514350"/>
                <a:gd name="connsiteX27" fmla="*/ 62579 w 368998"/>
                <a:gd name="connsiteY27" fmla="*/ 123254 h 514350"/>
                <a:gd name="connsiteX28" fmla="*/ 64675 w 368998"/>
                <a:gd name="connsiteY28" fmla="*/ 140875 h 514350"/>
                <a:gd name="connsiteX29" fmla="*/ 70580 w 368998"/>
                <a:gd name="connsiteY29" fmla="*/ 163259 h 514350"/>
                <a:gd name="connsiteX30" fmla="*/ 91440 w 368998"/>
                <a:gd name="connsiteY30" fmla="*/ 170117 h 514350"/>
                <a:gd name="connsiteX31" fmla="*/ 89345 w 368998"/>
                <a:gd name="connsiteY31" fmla="*/ 187166 h 514350"/>
                <a:gd name="connsiteX32" fmla="*/ 114967 w 368998"/>
                <a:gd name="connsiteY32" fmla="*/ 190309 h 514350"/>
                <a:gd name="connsiteX33" fmla="*/ 104299 w 368998"/>
                <a:gd name="connsiteY33" fmla="*/ 206312 h 514350"/>
                <a:gd name="connsiteX34" fmla="*/ 106489 w 368998"/>
                <a:gd name="connsiteY34" fmla="*/ 223933 h 514350"/>
                <a:gd name="connsiteX35" fmla="*/ 95821 w 368998"/>
                <a:gd name="connsiteY35" fmla="*/ 239935 h 514350"/>
                <a:gd name="connsiteX36" fmla="*/ 89440 w 368998"/>
                <a:gd name="connsiteY36" fmla="*/ 256508 h 514350"/>
                <a:gd name="connsiteX37" fmla="*/ 70771 w 368998"/>
                <a:gd name="connsiteY37" fmla="*/ 267176 h 514350"/>
                <a:gd name="connsiteX38" fmla="*/ 51625 w 368998"/>
                <a:gd name="connsiteY38" fmla="*/ 282130 h 514350"/>
                <a:gd name="connsiteX39" fmla="*/ 40957 w 368998"/>
                <a:gd name="connsiteY39" fmla="*/ 298133 h 514350"/>
                <a:gd name="connsiteX40" fmla="*/ 84201 w 368998"/>
                <a:gd name="connsiteY40" fmla="*/ 333756 h 514350"/>
                <a:gd name="connsiteX41" fmla="*/ 104013 w 368998"/>
                <a:gd name="connsiteY41" fmla="*/ 349187 h 514350"/>
                <a:gd name="connsiteX42" fmla="*/ 120015 w 368998"/>
                <a:gd name="connsiteY42" fmla="*/ 359855 h 514350"/>
                <a:gd name="connsiteX43" fmla="*/ 136588 w 368998"/>
                <a:gd name="connsiteY43" fmla="*/ 366236 h 514350"/>
                <a:gd name="connsiteX44" fmla="*/ 153162 w 368998"/>
                <a:gd name="connsiteY44" fmla="*/ 372618 h 514350"/>
                <a:gd name="connsiteX45" fmla="*/ 168593 w 368998"/>
                <a:gd name="connsiteY45" fmla="*/ 387477 h 514350"/>
                <a:gd name="connsiteX46" fmla="*/ 183642 w 368998"/>
                <a:gd name="connsiteY46" fmla="*/ 406717 h 514350"/>
                <a:gd name="connsiteX47" fmla="*/ 194786 w 368998"/>
                <a:gd name="connsiteY47" fmla="*/ 421100 h 514350"/>
                <a:gd name="connsiteX48" fmla="*/ 201263 w 368998"/>
                <a:gd name="connsiteY48" fmla="*/ 439198 h 514350"/>
                <a:gd name="connsiteX49" fmla="*/ 203454 w 368998"/>
                <a:gd name="connsiteY49" fmla="*/ 456724 h 514350"/>
                <a:gd name="connsiteX50" fmla="*/ 209835 w 368998"/>
                <a:gd name="connsiteY50" fmla="*/ 474917 h 514350"/>
                <a:gd name="connsiteX51" fmla="*/ 203454 w 368998"/>
                <a:gd name="connsiteY51" fmla="*/ 491395 h 514350"/>
                <a:gd name="connsiteX52" fmla="*/ 209931 w 368998"/>
                <a:gd name="connsiteY52" fmla="*/ 509492 h 514350"/>
                <a:gd name="connsiteX53" fmla="*/ 213646 w 368998"/>
                <a:gd name="connsiteY53" fmla="*/ 514350 h 514350"/>
                <a:gd name="connsiteX54" fmla="*/ 213646 w 368998"/>
                <a:gd name="connsiteY54" fmla="*/ 514350 h 514350"/>
                <a:gd name="connsiteX55" fmla="*/ 213646 w 368998"/>
                <a:gd name="connsiteY55" fmla="*/ 5143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68998" h="514350">
                  <a:moveTo>
                    <a:pt x="213646" y="514350"/>
                  </a:moveTo>
                  <a:lnTo>
                    <a:pt x="256222" y="450342"/>
                  </a:lnTo>
                  <a:lnTo>
                    <a:pt x="293465" y="394240"/>
                  </a:lnTo>
                  <a:lnTo>
                    <a:pt x="330708" y="338233"/>
                  </a:lnTo>
                  <a:lnTo>
                    <a:pt x="346710" y="314230"/>
                  </a:lnTo>
                  <a:lnTo>
                    <a:pt x="357854" y="293942"/>
                  </a:lnTo>
                  <a:lnTo>
                    <a:pt x="368998" y="273653"/>
                  </a:lnTo>
                  <a:lnTo>
                    <a:pt x="347663" y="236411"/>
                  </a:lnTo>
                  <a:lnTo>
                    <a:pt x="312896" y="201739"/>
                  </a:lnTo>
                  <a:lnTo>
                    <a:pt x="285655" y="176784"/>
                  </a:lnTo>
                  <a:lnTo>
                    <a:pt x="262700" y="152305"/>
                  </a:lnTo>
                  <a:lnTo>
                    <a:pt x="201739" y="84106"/>
                  </a:lnTo>
                  <a:lnTo>
                    <a:pt x="191071" y="65437"/>
                  </a:lnTo>
                  <a:lnTo>
                    <a:pt x="193167" y="48387"/>
                  </a:lnTo>
                  <a:lnTo>
                    <a:pt x="181356" y="38291"/>
                  </a:lnTo>
                  <a:lnTo>
                    <a:pt x="170116" y="23908"/>
                  </a:lnTo>
                  <a:lnTo>
                    <a:pt x="176498" y="7429"/>
                  </a:lnTo>
                  <a:lnTo>
                    <a:pt x="151447" y="0"/>
                  </a:lnTo>
                  <a:lnTo>
                    <a:pt x="123730" y="13907"/>
                  </a:lnTo>
                  <a:lnTo>
                    <a:pt x="101822" y="15526"/>
                  </a:lnTo>
                  <a:lnTo>
                    <a:pt x="75152" y="20860"/>
                  </a:lnTo>
                  <a:lnTo>
                    <a:pt x="58103" y="18764"/>
                  </a:lnTo>
                  <a:lnTo>
                    <a:pt x="0" y="33242"/>
                  </a:lnTo>
                  <a:lnTo>
                    <a:pt x="11716" y="43339"/>
                  </a:lnTo>
                  <a:lnTo>
                    <a:pt x="27241" y="58293"/>
                  </a:lnTo>
                  <a:lnTo>
                    <a:pt x="46958" y="73724"/>
                  </a:lnTo>
                  <a:lnTo>
                    <a:pt x="63055" y="84296"/>
                  </a:lnTo>
                  <a:lnTo>
                    <a:pt x="62579" y="123254"/>
                  </a:lnTo>
                  <a:lnTo>
                    <a:pt x="64675" y="140875"/>
                  </a:lnTo>
                  <a:lnTo>
                    <a:pt x="70580" y="163259"/>
                  </a:lnTo>
                  <a:lnTo>
                    <a:pt x="91440" y="170117"/>
                  </a:lnTo>
                  <a:lnTo>
                    <a:pt x="89345" y="187166"/>
                  </a:lnTo>
                  <a:lnTo>
                    <a:pt x="114967" y="190309"/>
                  </a:lnTo>
                  <a:lnTo>
                    <a:pt x="104299" y="206312"/>
                  </a:lnTo>
                  <a:lnTo>
                    <a:pt x="106489" y="223933"/>
                  </a:lnTo>
                  <a:lnTo>
                    <a:pt x="95821" y="239935"/>
                  </a:lnTo>
                  <a:lnTo>
                    <a:pt x="89440" y="256508"/>
                  </a:lnTo>
                  <a:lnTo>
                    <a:pt x="70771" y="267176"/>
                  </a:lnTo>
                  <a:lnTo>
                    <a:pt x="51625" y="282130"/>
                  </a:lnTo>
                  <a:lnTo>
                    <a:pt x="40957" y="298133"/>
                  </a:lnTo>
                  <a:lnTo>
                    <a:pt x="84201" y="333756"/>
                  </a:lnTo>
                  <a:lnTo>
                    <a:pt x="104013" y="349187"/>
                  </a:lnTo>
                  <a:lnTo>
                    <a:pt x="120015" y="359855"/>
                  </a:lnTo>
                  <a:lnTo>
                    <a:pt x="136588" y="366236"/>
                  </a:lnTo>
                  <a:lnTo>
                    <a:pt x="153162" y="372618"/>
                  </a:lnTo>
                  <a:lnTo>
                    <a:pt x="168593" y="387477"/>
                  </a:lnTo>
                  <a:lnTo>
                    <a:pt x="183642" y="406717"/>
                  </a:lnTo>
                  <a:lnTo>
                    <a:pt x="194786" y="421100"/>
                  </a:lnTo>
                  <a:lnTo>
                    <a:pt x="201263" y="439198"/>
                  </a:lnTo>
                  <a:lnTo>
                    <a:pt x="203454" y="456724"/>
                  </a:lnTo>
                  <a:lnTo>
                    <a:pt x="209835" y="474917"/>
                  </a:lnTo>
                  <a:lnTo>
                    <a:pt x="203454" y="491395"/>
                  </a:lnTo>
                  <a:lnTo>
                    <a:pt x="209931" y="509492"/>
                  </a:lnTo>
                  <a:lnTo>
                    <a:pt x="213646" y="514350"/>
                  </a:lnTo>
                  <a:lnTo>
                    <a:pt x="213646" y="514350"/>
                  </a:lnTo>
                  <a:lnTo>
                    <a:pt x="213646" y="5143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67A251B9-157F-36EF-F438-6131CA7C452D}"/>
                </a:ext>
              </a:extLst>
            </p:cNvPr>
            <p:cNvSpPr/>
            <p:nvPr/>
          </p:nvSpPr>
          <p:spPr>
            <a:xfrm>
              <a:off x="2070982" y="12872"/>
              <a:ext cx="922612" cy="860218"/>
            </a:xfrm>
            <a:custGeom>
              <a:avLst/>
              <a:gdLst>
                <a:gd name="connsiteX0" fmla="*/ 138303 w 547877"/>
                <a:gd name="connsiteY0" fmla="*/ 510826 h 510825"/>
                <a:gd name="connsiteX1" fmla="*/ 175451 w 547877"/>
                <a:gd name="connsiteY1" fmla="*/ 489395 h 510825"/>
                <a:gd name="connsiteX2" fmla="*/ 187643 w 547877"/>
                <a:gd name="connsiteY2" fmla="*/ 460629 h 510825"/>
                <a:gd name="connsiteX3" fmla="*/ 182308 w 547877"/>
                <a:gd name="connsiteY3" fmla="*/ 433959 h 510825"/>
                <a:gd name="connsiteX4" fmla="*/ 197168 w 547877"/>
                <a:gd name="connsiteY4" fmla="*/ 418433 h 510825"/>
                <a:gd name="connsiteX5" fmla="*/ 207264 w 547877"/>
                <a:gd name="connsiteY5" fmla="*/ 441389 h 510825"/>
                <a:gd name="connsiteX6" fmla="*/ 217456 w 547877"/>
                <a:gd name="connsiteY6" fmla="*/ 464248 h 510825"/>
                <a:gd name="connsiteX7" fmla="*/ 237554 w 547877"/>
                <a:gd name="connsiteY7" fmla="*/ 440722 h 510825"/>
                <a:gd name="connsiteX8" fmla="*/ 261461 w 547877"/>
                <a:gd name="connsiteY8" fmla="*/ 422053 h 510825"/>
                <a:gd name="connsiteX9" fmla="*/ 294418 w 547877"/>
                <a:gd name="connsiteY9" fmla="*/ 400050 h 510825"/>
                <a:gd name="connsiteX10" fmla="*/ 312420 w 547877"/>
                <a:gd name="connsiteY10" fmla="*/ 393668 h 510825"/>
                <a:gd name="connsiteX11" fmla="*/ 326803 w 547877"/>
                <a:gd name="connsiteY11" fmla="*/ 417100 h 510825"/>
                <a:gd name="connsiteX12" fmla="*/ 341662 w 547877"/>
                <a:gd name="connsiteY12" fmla="*/ 436245 h 510825"/>
                <a:gd name="connsiteX13" fmla="*/ 357092 w 547877"/>
                <a:gd name="connsiteY13" fmla="*/ 416433 h 510825"/>
                <a:gd name="connsiteX14" fmla="*/ 359188 w 547877"/>
                <a:gd name="connsiteY14" fmla="*/ 399383 h 510825"/>
                <a:gd name="connsiteX15" fmla="*/ 369761 w 547877"/>
                <a:gd name="connsiteY15" fmla="*/ 383381 h 510825"/>
                <a:gd name="connsiteX16" fmla="*/ 384143 w 547877"/>
                <a:gd name="connsiteY16" fmla="*/ 372142 h 510825"/>
                <a:gd name="connsiteX17" fmla="*/ 399002 w 547877"/>
                <a:gd name="connsiteY17" fmla="*/ 391287 h 510825"/>
                <a:gd name="connsiteX18" fmla="*/ 401098 w 547877"/>
                <a:gd name="connsiteY18" fmla="*/ 408908 h 510825"/>
                <a:gd name="connsiteX19" fmla="*/ 386239 w 547877"/>
                <a:gd name="connsiteY19" fmla="*/ 424434 h 510825"/>
                <a:gd name="connsiteX20" fmla="*/ 408051 w 547877"/>
                <a:gd name="connsiteY20" fmla="*/ 422815 h 510825"/>
                <a:gd name="connsiteX21" fmla="*/ 445770 w 547877"/>
                <a:gd name="connsiteY21" fmla="*/ 431768 h 510825"/>
                <a:gd name="connsiteX22" fmla="*/ 449485 w 547877"/>
                <a:gd name="connsiteY22" fmla="*/ 401860 h 510825"/>
                <a:gd name="connsiteX23" fmla="*/ 460057 w 547877"/>
                <a:gd name="connsiteY23" fmla="*/ 385858 h 510825"/>
                <a:gd name="connsiteX24" fmla="*/ 462153 w 547877"/>
                <a:gd name="connsiteY24" fmla="*/ 368808 h 510825"/>
                <a:gd name="connsiteX25" fmla="*/ 474345 w 547877"/>
                <a:gd name="connsiteY25" fmla="*/ 339947 h 510825"/>
                <a:gd name="connsiteX26" fmla="*/ 477012 w 547877"/>
                <a:gd name="connsiteY26" fmla="*/ 318611 h 510825"/>
                <a:gd name="connsiteX27" fmla="*/ 480631 w 547877"/>
                <a:gd name="connsiteY27" fmla="*/ 254032 h 510825"/>
                <a:gd name="connsiteX28" fmla="*/ 497681 w 547877"/>
                <a:gd name="connsiteY28" fmla="*/ 256127 h 510825"/>
                <a:gd name="connsiteX29" fmla="*/ 515112 w 547877"/>
                <a:gd name="connsiteY29" fmla="*/ 219266 h 510825"/>
                <a:gd name="connsiteX30" fmla="*/ 526256 w 547877"/>
                <a:gd name="connsiteY30" fmla="*/ 198977 h 510825"/>
                <a:gd name="connsiteX31" fmla="*/ 534733 w 547877"/>
                <a:gd name="connsiteY31" fmla="*/ 165354 h 510825"/>
                <a:gd name="connsiteX32" fmla="*/ 531495 w 547877"/>
                <a:gd name="connsiteY32" fmla="*/ 121539 h 510825"/>
                <a:gd name="connsiteX33" fmla="*/ 537877 w 547877"/>
                <a:gd name="connsiteY33" fmla="*/ 70294 h 510825"/>
                <a:gd name="connsiteX34" fmla="*/ 547878 w 547877"/>
                <a:gd name="connsiteY34" fmla="*/ 23908 h 510825"/>
                <a:gd name="connsiteX35" fmla="*/ 416147 w 547877"/>
                <a:gd name="connsiteY35" fmla="*/ 7620 h 510825"/>
                <a:gd name="connsiteX36" fmla="*/ 343376 w 547877"/>
                <a:gd name="connsiteY36" fmla="*/ 2953 h 510825"/>
                <a:gd name="connsiteX37" fmla="*/ 274320 w 547877"/>
                <a:gd name="connsiteY37" fmla="*/ 3143 h 510825"/>
                <a:gd name="connsiteX38" fmla="*/ 248793 w 547877"/>
                <a:gd name="connsiteY38" fmla="*/ 0 h 510825"/>
                <a:gd name="connsiteX39" fmla="*/ 216979 w 547877"/>
                <a:gd name="connsiteY39" fmla="*/ 13430 h 510825"/>
                <a:gd name="connsiteX40" fmla="*/ 194120 w 547877"/>
                <a:gd name="connsiteY40" fmla="*/ 23527 h 510825"/>
                <a:gd name="connsiteX41" fmla="*/ 183547 w 547877"/>
                <a:gd name="connsiteY41" fmla="*/ 39624 h 510825"/>
                <a:gd name="connsiteX42" fmla="*/ 171355 w 547877"/>
                <a:gd name="connsiteY42" fmla="*/ 68485 h 510825"/>
                <a:gd name="connsiteX43" fmla="*/ 154877 w 547877"/>
                <a:gd name="connsiteY43" fmla="*/ 96774 h 510825"/>
                <a:gd name="connsiteX44" fmla="*/ 123063 w 547877"/>
                <a:gd name="connsiteY44" fmla="*/ 144875 h 510825"/>
                <a:gd name="connsiteX45" fmla="*/ 114681 w 547877"/>
                <a:gd name="connsiteY45" fmla="*/ 178499 h 510825"/>
                <a:gd name="connsiteX46" fmla="*/ 111443 w 547877"/>
                <a:gd name="connsiteY46" fmla="*/ 204121 h 510825"/>
                <a:gd name="connsiteX47" fmla="*/ 104585 w 547877"/>
                <a:gd name="connsiteY47" fmla="*/ 224885 h 510825"/>
                <a:gd name="connsiteX48" fmla="*/ 79629 w 547877"/>
                <a:gd name="connsiteY48" fmla="*/ 252222 h 510825"/>
                <a:gd name="connsiteX49" fmla="*/ 58960 w 547877"/>
                <a:gd name="connsiteY49" fmla="*/ 279940 h 510825"/>
                <a:gd name="connsiteX50" fmla="*/ 64865 w 547877"/>
                <a:gd name="connsiteY50" fmla="*/ 302419 h 510825"/>
                <a:gd name="connsiteX51" fmla="*/ 44101 w 547877"/>
                <a:gd name="connsiteY51" fmla="*/ 295466 h 510825"/>
                <a:gd name="connsiteX52" fmla="*/ 18574 w 547877"/>
                <a:gd name="connsiteY52" fmla="*/ 292322 h 510825"/>
                <a:gd name="connsiteX53" fmla="*/ 0 w 547877"/>
                <a:gd name="connsiteY53" fmla="*/ 303086 h 510825"/>
                <a:gd name="connsiteX54" fmla="*/ 14954 w 547877"/>
                <a:gd name="connsiteY54" fmla="*/ 322231 h 510825"/>
                <a:gd name="connsiteX55" fmla="*/ 25527 w 547877"/>
                <a:gd name="connsiteY55" fmla="*/ 340900 h 510825"/>
                <a:gd name="connsiteX56" fmla="*/ 27718 w 547877"/>
                <a:gd name="connsiteY56" fmla="*/ 358521 h 510825"/>
                <a:gd name="connsiteX57" fmla="*/ 29337 w 547877"/>
                <a:gd name="connsiteY57" fmla="*/ 380333 h 510825"/>
                <a:gd name="connsiteX58" fmla="*/ 44768 w 547877"/>
                <a:gd name="connsiteY58" fmla="*/ 395288 h 510825"/>
                <a:gd name="connsiteX59" fmla="*/ 55912 w 547877"/>
                <a:gd name="connsiteY59" fmla="*/ 409670 h 510825"/>
                <a:gd name="connsiteX60" fmla="*/ 76105 w 547877"/>
                <a:gd name="connsiteY60" fmla="*/ 420815 h 510825"/>
                <a:gd name="connsiteX61" fmla="*/ 83058 w 547877"/>
                <a:gd name="connsiteY61" fmla="*/ 434721 h 510825"/>
                <a:gd name="connsiteX62" fmla="*/ 106394 w 547877"/>
                <a:gd name="connsiteY62" fmla="*/ 454914 h 510825"/>
                <a:gd name="connsiteX63" fmla="*/ 108013 w 547877"/>
                <a:gd name="connsiteY63" fmla="*/ 476822 h 510825"/>
                <a:gd name="connsiteX64" fmla="*/ 110204 w 547877"/>
                <a:gd name="connsiteY64" fmla="*/ 494348 h 510825"/>
                <a:gd name="connsiteX65" fmla="*/ 138303 w 547877"/>
                <a:gd name="connsiteY65" fmla="*/ 510826 h 510825"/>
                <a:gd name="connsiteX66" fmla="*/ 138303 w 547877"/>
                <a:gd name="connsiteY66" fmla="*/ 510826 h 510825"/>
                <a:gd name="connsiteX67" fmla="*/ 138303 w 547877"/>
                <a:gd name="connsiteY67" fmla="*/ 510826 h 51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7877" h="510825">
                  <a:moveTo>
                    <a:pt x="138303" y="510826"/>
                  </a:moveTo>
                  <a:lnTo>
                    <a:pt x="175451" y="489395"/>
                  </a:lnTo>
                  <a:lnTo>
                    <a:pt x="187643" y="460629"/>
                  </a:lnTo>
                  <a:lnTo>
                    <a:pt x="182308" y="433959"/>
                  </a:lnTo>
                  <a:lnTo>
                    <a:pt x="197168" y="418433"/>
                  </a:lnTo>
                  <a:lnTo>
                    <a:pt x="207264" y="441389"/>
                  </a:lnTo>
                  <a:lnTo>
                    <a:pt x="217456" y="464248"/>
                  </a:lnTo>
                  <a:lnTo>
                    <a:pt x="237554" y="440722"/>
                  </a:lnTo>
                  <a:lnTo>
                    <a:pt x="261461" y="422053"/>
                  </a:lnTo>
                  <a:lnTo>
                    <a:pt x="294418" y="400050"/>
                  </a:lnTo>
                  <a:lnTo>
                    <a:pt x="312420" y="393668"/>
                  </a:lnTo>
                  <a:lnTo>
                    <a:pt x="326803" y="417100"/>
                  </a:lnTo>
                  <a:lnTo>
                    <a:pt x="341662" y="436245"/>
                  </a:lnTo>
                  <a:lnTo>
                    <a:pt x="357092" y="416433"/>
                  </a:lnTo>
                  <a:lnTo>
                    <a:pt x="359188" y="399383"/>
                  </a:lnTo>
                  <a:lnTo>
                    <a:pt x="369761" y="383381"/>
                  </a:lnTo>
                  <a:lnTo>
                    <a:pt x="384143" y="372142"/>
                  </a:lnTo>
                  <a:lnTo>
                    <a:pt x="399002" y="391287"/>
                  </a:lnTo>
                  <a:lnTo>
                    <a:pt x="401098" y="408908"/>
                  </a:lnTo>
                  <a:lnTo>
                    <a:pt x="386239" y="424434"/>
                  </a:lnTo>
                  <a:lnTo>
                    <a:pt x="408051" y="422815"/>
                  </a:lnTo>
                  <a:lnTo>
                    <a:pt x="445770" y="431768"/>
                  </a:lnTo>
                  <a:lnTo>
                    <a:pt x="449485" y="401860"/>
                  </a:lnTo>
                  <a:lnTo>
                    <a:pt x="460057" y="385858"/>
                  </a:lnTo>
                  <a:lnTo>
                    <a:pt x="462153" y="368808"/>
                  </a:lnTo>
                  <a:lnTo>
                    <a:pt x="474345" y="339947"/>
                  </a:lnTo>
                  <a:lnTo>
                    <a:pt x="477012" y="318611"/>
                  </a:lnTo>
                  <a:lnTo>
                    <a:pt x="480631" y="254032"/>
                  </a:lnTo>
                  <a:lnTo>
                    <a:pt x="497681" y="256127"/>
                  </a:lnTo>
                  <a:lnTo>
                    <a:pt x="515112" y="219266"/>
                  </a:lnTo>
                  <a:lnTo>
                    <a:pt x="526256" y="198977"/>
                  </a:lnTo>
                  <a:lnTo>
                    <a:pt x="534733" y="165354"/>
                  </a:lnTo>
                  <a:lnTo>
                    <a:pt x="531495" y="121539"/>
                  </a:lnTo>
                  <a:lnTo>
                    <a:pt x="537877" y="70294"/>
                  </a:lnTo>
                  <a:lnTo>
                    <a:pt x="547878" y="23908"/>
                  </a:lnTo>
                  <a:lnTo>
                    <a:pt x="416147" y="7620"/>
                  </a:lnTo>
                  <a:lnTo>
                    <a:pt x="343376" y="2953"/>
                  </a:lnTo>
                  <a:lnTo>
                    <a:pt x="274320" y="3143"/>
                  </a:lnTo>
                  <a:lnTo>
                    <a:pt x="248793" y="0"/>
                  </a:lnTo>
                  <a:lnTo>
                    <a:pt x="216979" y="13430"/>
                  </a:lnTo>
                  <a:lnTo>
                    <a:pt x="194120" y="23527"/>
                  </a:lnTo>
                  <a:lnTo>
                    <a:pt x="183547" y="39624"/>
                  </a:lnTo>
                  <a:lnTo>
                    <a:pt x="171355" y="68485"/>
                  </a:lnTo>
                  <a:lnTo>
                    <a:pt x="154877" y="96774"/>
                  </a:lnTo>
                  <a:lnTo>
                    <a:pt x="123063" y="144875"/>
                  </a:lnTo>
                  <a:lnTo>
                    <a:pt x="114681" y="178499"/>
                  </a:lnTo>
                  <a:lnTo>
                    <a:pt x="111443" y="204121"/>
                  </a:lnTo>
                  <a:lnTo>
                    <a:pt x="104585" y="224885"/>
                  </a:lnTo>
                  <a:lnTo>
                    <a:pt x="79629" y="252222"/>
                  </a:lnTo>
                  <a:lnTo>
                    <a:pt x="58960" y="279940"/>
                  </a:lnTo>
                  <a:lnTo>
                    <a:pt x="64865" y="302419"/>
                  </a:lnTo>
                  <a:lnTo>
                    <a:pt x="44101" y="295466"/>
                  </a:lnTo>
                  <a:lnTo>
                    <a:pt x="18574" y="292322"/>
                  </a:lnTo>
                  <a:lnTo>
                    <a:pt x="0" y="303086"/>
                  </a:lnTo>
                  <a:lnTo>
                    <a:pt x="14954" y="322231"/>
                  </a:lnTo>
                  <a:lnTo>
                    <a:pt x="25527" y="340900"/>
                  </a:lnTo>
                  <a:lnTo>
                    <a:pt x="27718" y="358521"/>
                  </a:lnTo>
                  <a:lnTo>
                    <a:pt x="29337" y="380333"/>
                  </a:lnTo>
                  <a:lnTo>
                    <a:pt x="44768" y="395288"/>
                  </a:lnTo>
                  <a:lnTo>
                    <a:pt x="55912" y="409670"/>
                  </a:lnTo>
                  <a:lnTo>
                    <a:pt x="76105" y="420815"/>
                  </a:lnTo>
                  <a:lnTo>
                    <a:pt x="83058" y="434721"/>
                  </a:lnTo>
                  <a:lnTo>
                    <a:pt x="106394" y="454914"/>
                  </a:lnTo>
                  <a:lnTo>
                    <a:pt x="108013" y="476822"/>
                  </a:lnTo>
                  <a:lnTo>
                    <a:pt x="110204" y="494348"/>
                  </a:lnTo>
                  <a:lnTo>
                    <a:pt x="138303" y="510826"/>
                  </a:lnTo>
                  <a:lnTo>
                    <a:pt x="138303" y="510826"/>
                  </a:lnTo>
                  <a:lnTo>
                    <a:pt x="138303" y="5108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87E295FA-5768-CE7D-B508-ADAD835AD1A0}"/>
                </a:ext>
              </a:extLst>
            </p:cNvPr>
            <p:cNvSpPr/>
            <p:nvPr/>
          </p:nvSpPr>
          <p:spPr>
            <a:xfrm>
              <a:off x="3963047" y="1798752"/>
              <a:ext cx="587701" cy="598287"/>
            </a:xfrm>
            <a:custGeom>
              <a:avLst/>
              <a:gdLst>
                <a:gd name="connsiteX0" fmla="*/ 46196 w 348996"/>
                <a:gd name="connsiteY0" fmla="*/ 355283 h 355282"/>
                <a:gd name="connsiteX1" fmla="*/ 69056 w 348996"/>
                <a:gd name="connsiteY1" fmla="*/ 345186 h 355282"/>
                <a:gd name="connsiteX2" fmla="*/ 95631 w 348996"/>
                <a:gd name="connsiteY2" fmla="*/ 339852 h 355282"/>
                <a:gd name="connsiteX3" fmla="*/ 117443 w 348996"/>
                <a:gd name="connsiteY3" fmla="*/ 338233 h 355282"/>
                <a:gd name="connsiteX4" fmla="*/ 142970 w 348996"/>
                <a:gd name="connsiteY4" fmla="*/ 341376 h 355282"/>
                <a:gd name="connsiteX5" fmla="*/ 172212 w 348996"/>
                <a:gd name="connsiteY5" fmla="*/ 314897 h 355282"/>
                <a:gd name="connsiteX6" fmla="*/ 210979 w 348996"/>
                <a:gd name="connsiteY6" fmla="*/ 280892 h 355282"/>
                <a:gd name="connsiteX7" fmla="*/ 241268 w 348996"/>
                <a:gd name="connsiteY7" fmla="*/ 245840 h 355282"/>
                <a:gd name="connsiteX8" fmla="*/ 261461 w 348996"/>
                <a:gd name="connsiteY8" fmla="*/ 222504 h 355282"/>
                <a:gd name="connsiteX9" fmla="*/ 302323 w 348996"/>
                <a:gd name="connsiteY9" fmla="*/ 171545 h 355282"/>
                <a:gd name="connsiteX10" fmla="*/ 317182 w 348996"/>
                <a:gd name="connsiteY10" fmla="*/ 156210 h 355282"/>
                <a:gd name="connsiteX11" fmla="*/ 338424 w 348996"/>
                <a:gd name="connsiteY11" fmla="*/ 124301 h 355282"/>
                <a:gd name="connsiteX12" fmla="*/ 336328 w 348996"/>
                <a:gd name="connsiteY12" fmla="*/ 106871 h 355282"/>
                <a:gd name="connsiteX13" fmla="*/ 338424 w 348996"/>
                <a:gd name="connsiteY13" fmla="*/ 89916 h 355282"/>
                <a:gd name="connsiteX14" fmla="*/ 348996 w 348996"/>
                <a:gd name="connsiteY14" fmla="*/ 73914 h 355282"/>
                <a:gd name="connsiteX15" fmla="*/ 346806 w 348996"/>
                <a:gd name="connsiteY15" fmla="*/ 56483 h 355282"/>
                <a:gd name="connsiteX16" fmla="*/ 330803 w 348996"/>
                <a:gd name="connsiteY16" fmla="*/ 45910 h 355282"/>
                <a:gd name="connsiteX17" fmla="*/ 332899 w 348996"/>
                <a:gd name="connsiteY17" fmla="*/ 28861 h 355282"/>
                <a:gd name="connsiteX18" fmla="*/ 335566 w 348996"/>
                <a:gd name="connsiteY18" fmla="*/ 7715 h 355282"/>
                <a:gd name="connsiteX19" fmla="*/ 264223 w 348996"/>
                <a:gd name="connsiteY19" fmla="*/ 24765 h 355282"/>
                <a:gd name="connsiteX20" fmla="*/ 241935 w 348996"/>
                <a:gd name="connsiteY20" fmla="*/ 30575 h 355282"/>
                <a:gd name="connsiteX21" fmla="*/ 183832 w 348996"/>
                <a:gd name="connsiteY21" fmla="*/ 10478 h 355282"/>
                <a:gd name="connsiteX22" fmla="*/ 166783 w 348996"/>
                <a:gd name="connsiteY22" fmla="*/ 8382 h 355282"/>
                <a:gd name="connsiteX23" fmla="*/ 150305 w 348996"/>
                <a:gd name="connsiteY23" fmla="*/ 2096 h 355282"/>
                <a:gd name="connsiteX24" fmla="*/ 133255 w 348996"/>
                <a:gd name="connsiteY24" fmla="*/ 0 h 355282"/>
                <a:gd name="connsiteX25" fmla="*/ 110395 w 348996"/>
                <a:gd name="connsiteY25" fmla="*/ 10097 h 355282"/>
                <a:gd name="connsiteX26" fmla="*/ 93345 w 348996"/>
                <a:gd name="connsiteY26" fmla="*/ 7906 h 355282"/>
                <a:gd name="connsiteX27" fmla="*/ 79534 w 348996"/>
                <a:gd name="connsiteY27" fmla="*/ 14859 h 355282"/>
                <a:gd name="connsiteX28" fmla="*/ 85916 w 348996"/>
                <a:gd name="connsiteY28" fmla="*/ 32861 h 355282"/>
                <a:gd name="connsiteX29" fmla="*/ 69437 w 348996"/>
                <a:gd name="connsiteY29" fmla="*/ 26575 h 355282"/>
                <a:gd name="connsiteX30" fmla="*/ 51911 w 348996"/>
                <a:gd name="connsiteY30" fmla="*/ 28670 h 355282"/>
                <a:gd name="connsiteX31" fmla="*/ 36386 w 348996"/>
                <a:gd name="connsiteY31" fmla="*/ 13811 h 355282"/>
                <a:gd name="connsiteX32" fmla="*/ 18288 w 348996"/>
                <a:gd name="connsiteY32" fmla="*/ 20193 h 355282"/>
                <a:gd name="connsiteX33" fmla="*/ 4001 w 348996"/>
                <a:gd name="connsiteY33" fmla="*/ 31337 h 355282"/>
                <a:gd name="connsiteX34" fmla="*/ 1905 w 348996"/>
                <a:gd name="connsiteY34" fmla="*/ 48387 h 355282"/>
                <a:gd name="connsiteX35" fmla="*/ 4001 w 348996"/>
                <a:gd name="connsiteY35" fmla="*/ 65818 h 355282"/>
                <a:gd name="connsiteX36" fmla="*/ 15240 w 348996"/>
                <a:gd name="connsiteY36" fmla="*/ 80105 h 355282"/>
                <a:gd name="connsiteX37" fmla="*/ 8382 w 348996"/>
                <a:gd name="connsiteY37" fmla="*/ 100870 h 355282"/>
                <a:gd name="connsiteX38" fmla="*/ 6287 w 348996"/>
                <a:gd name="connsiteY38" fmla="*/ 117824 h 355282"/>
                <a:gd name="connsiteX39" fmla="*/ 4191 w 348996"/>
                <a:gd name="connsiteY39" fmla="*/ 134779 h 355282"/>
                <a:gd name="connsiteX40" fmla="*/ 0 w 348996"/>
                <a:gd name="connsiteY40" fmla="*/ 168688 h 355282"/>
                <a:gd name="connsiteX41" fmla="*/ 8668 w 348996"/>
                <a:gd name="connsiteY41" fmla="*/ 238697 h 355282"/>
                <a:gd name="connsiteX42" fmla="*/ 16764 w 348996"/>
                <a:gd name="connsiteY42" fmla="*/ 278416 h 355282"/>
                <a:gd name="connsiteX43" fmla="*/ 46196 w 348996"/>
                <a:gd name="connsiteY43" fmla="*/ 355283 h 355282"/>
                <a:gd name="connsiteX44" fmla="*/ 46196 w 348996"/>
                <a:gd name="connsiteY44" fmla="*/ 355283 h 355282"/>
                <a:gd name="connsiteX45" fmla="*/ 46196 w 348996"/>
                <a:gd name="connsiteY45" fmla="*/ 35528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48996" h="355282">
                  <a:moveTo>
                    <a:pt x="46196" y="355283"/>
                  </a:moveTo>
                  <a:lnTo>
                    <a:pt x="69056" y="345186"/>
                  </a:lnTo>
                  <a:lnTo>
                    <a:pt x="95631" y="339852"/>
                  </a:lnTo>
                  <a:lnTo>
                    <a:pt x="117443" y="338233"/>
                  </a:lnTo>
                  <a:lnTo>
                    <a:pt x="142970" y="341376"/>
                  </a:lnTo>
                  <a:lnTo>
                    <a:pt x="172212" y="314897"/>
                  </a:lnTo>
                  <a:lnTo>
                    <a:pt x="210979" y="280892"/>
                  </a:lnTo>
                  <a:lnTo>
                    <a:pt x="241268" y="245840"/>
                  </a:lnTo>
                  <a:lnTo>
                    <a:pt x="261461" y="222504"/>
                  </a:lnTo>
                  <a:lnTo>
                    <a:pt x="302323" y="171545"/>
                  </a:lnTo>
                  <a:lnTo>
                    <a:pt x="317182" y="156210"/>
                  </a:lnTo>
                  <a:lnTo>
                    <a:pt x="338424" y="124301"/>
                  </a:lnTo>
                  <a:lnTo>
                    <a:pt x="336328" y="106871"/>
                  </a:lnTo>
                  <a:lnTo>
                    <a:pt x="338424" y="89916"/>
                  </a:lnTo>
                  <a:lnTo>
                    <a:pt x="348996" y="73914"/>
                  </a:lnTo>
                  <a:lnTo>
                    <a:pt x="346806" y="56483"/>
                  </a:lnTo>
                  <a:lnTo>
                    <a:pt x="330803" y="45910"/>
                  </a:lnTo>
                  <a:lnTo>
                    <a:pt x="332899" y="28861"/>
                  </a:lnTo>
                  <a:lnTo>
                    <a:pt x="335566" y="7715"/>
                  </a:lnTo>
                  <a:lnTo>
                    <a:pt x="264223" y="24765"/>
                  </a:lnTo>
                  <a:lnTo>
                    <a:pt x="241935" y="30575"/>
                  </a:lnTo>
                  <a:lnTo>
                    <a:pt x="183832" y="10478"/>
                  </a:lnTo>
                  <a:lnTo>
                    <a:pt x="166783" y="8382"/>
                  </a:lnTo>
                  <a:lnTo>
                    <a:pt x="150305" y="2096"/>
                  </a:lnTo>
                  <a:lnTo>
                    <a:pt x="133255" y="0"/>
                  </a:lnTo>
                  <a:lnTo>
                    <a:pt x="110395" y="10097"/>
                  </a:lnTo>
                  <a:lnTo>
                    <a:pt x="93345" y="7906"/>
                  </a:lnTo>
                  <a:lnTo>
                    <a:pt x="79534" y="14859"/>
                  </a:lnTo>
                  <a:lnTo>
                    <a:pt x="85916" y="32861"/>
                  </a:lnTo>
                  <a:lnTo>
                    <a:pt x="69437" y="26575"/>
                  </a:lnTo>
                  <a:lnTo>
                    <a:pt x="51911" y="28670"/>
                  </a:lnTo>
                  <a:lnTo>
                    <a:pt x="36386" y="13811"/>
                  </a:lnTo>
                  <a:lnTo>
                    <a:pt x="18288" y="20193"/>
                  </a:lnTo>
                  <a:lnTo>
                    <a:pt x="4001" y="31337"/>
                  </a:lnTo>
                  <a:lnTo>
                    <a:pt x="1905" y="48387"/>
                  </a:lnTo>
                  <a:lnTo>
                    <a:pt x="4001" y="65818"/>
                  </a:lnTo>
                  <a:lnTo>
                    <a:pt x="15240" y="80105"/>
                  </a:lnTo>
                  <a:lnTo>
                    <a:pt x="8382" y="100870"/>
                  </a:lnTo>
                  <a:lnTo>
                    <a:pt x="6287" y="117824"/>
                  </a:lnTo>
                  <a:lnTo>
                    <a:pt x="4191" y="134779"/>
                  </a:lnTo>
                  <a:lnTo>
                    <a:pt x="0" y="168688"/>
                  </a:lnTo>
                  <a:lnTo>
                    <a:pt x="8668" y="238697"/>
                  </a:lnTo>
                  <a:lnTo>
                    <a:pt x="16764" y="278416"/>
                  </a:lnTo>
                  <a:lnTo>
                    <a:pt x="46196" y="355283"/>
                  </a:lnTo>
                  <a:lnTo>
                    <a:pt x="46196" y="355283"/>
                  </a:lnTo>
                  <a:lnTo>
                    <a:pt x="46196" y="3552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4DF352AF-F6EC-AFD3-FB89-DF8AD4813A53}"/>
                </a:ext>
              </a:extLst>
            </p:cNvPr>
            <p:cNvSpPr/>
            <p:nvPr/>
          </p:nvSpPr>
          <p:spPr>
            <a:xfrm>
              <a:off x="3314074" y="1726251"/>
              <a:ext cx="725323" cy="727247"/>
            </a:xfrm>
            <a:custGeom>
              <a:avLst/>
              <a:gdLst>
                <a:gd name="connsiteX0" fmla="*/ 167354 w 430720"/>
                <a:gd name="connsiteY0" fmla="*/ 431863 h 431863"/>
                <a:gd name="connsiteX1" fmla="*/ 204121 w 430720"/>
                <a:gd name="connsiteY1" fmla="*/ 414814 h 431863"/>
                <a:gd name="connsiteX2" fmla="*/ 230696 w 430720"/>
                <a:gd name="connsiteY2" fmla="*/ 409384 h 431863"/>
                <a:gd name="connsiteX3" fmla="*/ 296132 w 430720"/>
                <a:gd name="connsiteY3" fmla="*/ 404527 h 431863"/>
                <a:gd name="connsiteX4" fmla="*/ 430721 w 430720"/>
                <a:gd name="connsiteY4" fmla="*/ 399574 h 431863"/>
                <a:gd name="connsiteX5" fmla="*/ 401383 w 430720"/>
                <a:gd name="connsiteY5" fmla="*/ 322517 h 431863"/>
                <a:gd name="connsiteX6" fmla="*/ 391763 w 430720"/>
                <a:gd name="connsiteY6" fmla="*/ 295370 h 431863"/>
                <a:gd name="connsiteX7" fmla="*/ 384048 w 430720"/>
                <a:gd name="connsiteY7" fmla="*/ 182118 h 431863"/>
                <a:gd name="connsiteX8" fmla="*/ 395192 w 430720"/>
                <a:gd name="connsiteY8" fmla="*/ 161925 h 431863"/>
                <a:gd name="connsiteX9" fmla="*/ 389382 w 430720"/>
                <a:gd name="connsiteY9" fmla="*/ 139541 h 431863"/>
                <a:gd name="connsiteX10" fmla="*/ 399955 w 430720"/>
                <a:gd name="connsiteY10" fmla="*/ 123634 h 431863"/>
                <a:gd name="connsiteX11" fmla="*/ 379190 w 430720"/>
                <a:gd name="connsiteY11" fmla="*/ 116681 h 431863"/>
                <a:gd name="connsiteX12" fmla="*/ 381286 w 430720"/>
                <a:gd name="connsiteY12" fmla="*/ 99727 h 431863"/>
                <a:gd name="connsiteX13" fmla="*/ 388144 w 430720"/>
                <a:gd name="connsiteY13" fmla="*/ 78962 h 431863"/>
                <a:gd name="connsiteX14" fmla="*/ 381762 w 430720"/>
                <a:gd name="connsiteY14" fmla="*/ 60865 h 431863"/>
                <a:gd name="connsiteX15" fmla="*/ 356235 w 430720"/>
                <a:gd name="connsiteY15" fmla="*/ 57721 h 431863"/>
                <a:gd name="connsiteX16" fmla="*/ 340233 w 430720"/>
                <a:gd name="connsiteY16" fmla="*/ 47149 h 431863"/>
                <a:gd name="connsiteX17" fmla="*/ 319469 w 430720"/>
                <a:gd name="connsiteY17" fmla="*/ 40291 h 431863"/>
                <a:gd name="connsiteX18" fmla="*/ 278987 w 430720"/>
                <a:gd name="connsiteY18" fmla="*/ 18002 h 431863"/>
                <a:gd name="connsiteX19" fmla="*/ 258223 w 430720"/>
                <a:gd name="connsiteY19" fmla="*/ 11049 h 431863"/>
                <a:gd name="connsiteX20" fmla="*/ 242221 w 430720"/>
                <a:gd name="connsiteY20" fmla="*/ 476 h 431863"/>
                <a:gd name="connsiteX21" fmla="*/ 215646 w 430720"/>
                <a:gd name="connsiteY21" fmla="*/ 5810 h 431863"/>
                <a:gd name="connsiteX22" fmla="*/ 203359 w 430720"/>
                <a:gd name="connsiteY22" fmla="*/ 0 h 431863"/>
                <a:gd name="connsiteX23" fmla="*/ 181546 w 430720"/>
                <a:gd name="connsiteY23" fmla="*/ 1619 h 431863"/>
                <a:gd name="connsiteX24" fmla="*/ 150686 w 430720"/>
                <a:gd name="connsiteY24" fmla="*/ 6477 h 431863"/>
                <a:gd name="connsiteX25" fmla="*/ 129445 w 430720"/>
                <a:gd name="connsiteY25" fmla="*/ 3810 h 431863"/>
                <a:gd name="connsiteX26" fmla="*/ 110776 w 430720"/>
                <a:gd name="connsiteY26" fmla="*/ 14478 h 431863"/>
                <a:gd name="connsiteX27" fmla="*/ 96488 w 430720"/>
                <a:gd name="connsiteY27" fmla="*/ 25717 h 431863"/>
                <a:gd name="connsiteX28" fmla="*/ 78391 w 430720"/>
                <a:gd name="connsiteY28" fmla="*/ 32099 h 431863"/>
                <a:gd name="connsiteX29" fmla="*/ 51340 w 430720"/>
                <a:gd name="connsiteY29" fmla="*/ 76295 h 431863"/>
                <a:gd name="connsiteX30" fmla="*/ 34862 w 430720"/>
                <a:gd name="connsiteY30" fmla="*/ 104489 h 431863"/>
                <a:gd name="connsiteX31" fmla="*/ 8287 w 430720"/>
                <a:gd name="connsiteY31" fmla="*/ 144399 h 431863"/>
                <a:gd name="connsiteX32" fmla="*/ 953 w 430720"/>
                <a:gd name="connsiteY32" fmla="*/ 169354 h 431863"/>
                <a:gd name="connsiteX33" fmla="*/ 3048 w 430720"/>
                <a:gd name="connsiteY33" fmla="*/ 186976 h 431863"/>
                <a:gd name="connsiteX34" fmla="*/ 476 w 430720"/>
                <a:gd name="connsiteY34" fmla="*/ 208217 h 431863"/>
                <a:gd name="connsiteX35" fmla="*/ 6858 w 430720"/>
                <a:gd name="connsiteY35" fmla="*/ 226314 h 431863"/>
                <a:gd name="connsiteX36" fmla="*/ 0 w 430720"/>
                <a:gd name="connsiteY36" fmla="*/ 247079 h 431863"/>
                <a:gd name="connsiteX37" fmla="*/ 22955 w 430720"/>
                <a:gd name="connsiteY37" fmla="*/ 271463 h 431863"/>
                <a:gd name="connsiteX38" fmla="*/ 34099 w 430720"/>
                <a:gd name="connsiteY38" fmla="*/ 285845 h 431863"/>
                <a:gd name="connsiteX39" fmla="*/ 35719 w 430720"/>
                <a:gd name="connsiteY39" fmla="*/ 307562 h 431863"/>
                <a:gd name="connsiteX40" fmla="*/ 33147 w 430720"/>
                <a:gd name="connsiteY40" fmla="*/ 328898 h 431863"/>
                <a:gd name="connsiteX41" fmla="*/ 48006 w 430720"/>
                <a:gd name="connsiteY41" fmla="*/ 347948 h 431863"/>
                <a:gd name="connsiteX42" fmla="*/ 59246 w 430720"/>
                <a:gd name="connsiteY42" fmla="*/ 362331 h 431863"/>
                <a:gd name="connsiteX43" fmla="*/ 80010 w 430720"/>
                <a:gd name="connsiteY43" fmla="*/ 369189 h 431863"/>
                <a:gd name="connsiteX44" fmla="*/ 99155 w 430720"/>
                <a:gd name="connsiteY44" fmla="*/ 388906 h 431863"/>
                <a:gd name="connsiteX45" fmla="*/ 109919 w 430720"/>
                <a:gd name="connsiteY45" fmla="*/ 407480 h 431863"/>
                <a:gd name="connsiteX46" fmla="*/ 126397 w 430720"/>
                <a:gd name="connsiteY46" fmla="*/ 413861 h 431863"/>
                <a:gd name="connsiteX47" fmla="*/ 156210 w 430720"/>
                <a:gd name="connsiteY47" fmla="*/ 417481 h 431863"/>
                <a:gd name="connsiteX48" fmla="*/ 167354 w 430720"/>
                <a:gd name="connsiteY48" fmla="*/ 431863 h 431863"/>
                <a:gd name="connsiteX49" fmla="*/ 167354 w 430720"/>
                <a:gd name="connsiteY49" fmla="*/ 431863 h 431863"/>
                <a:gd name="connsiteX50" fmla="*/ 167354 w 430720"/>
                <a:gd name="connsiteY50" fmla="*/ 431863 h 43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30720" h="431863">
                  <a:moveTo>
                    <a:pt x="167354" y="431863"/>
                  </a:moveTo>
                  <a:lnTo>
                    <a:pt x="204121" y="414814"/>
                  </a:lnTo>
                  <a:lnTo>
                    <a:pt x="230696" y="409384"/>
                  </a:lnTo>
                  <a:lnTo>
                    <a:pt x="296132" y="404527"/>
                  </a:lnTo>
                  <a:lnTo>
                    <a:pt x="430721" y="399574"/>
                  </a:lnTo>
                  <a:lnTo>
                    <a:pt x="401383" y="322517"/>
                  </a:lnTo>
                  <a:lnTo>
                    <a:pt x="391763" y="295370"/>
                  </a:lnTo>
                  <a:lnTo>
                    <a:pt x="384048" y="182118"/>
                  </a:lnTo>
                  <a:lnTo>
                    <a:pt x="395192" y="161925"/>
                  </a:lnTo>
                  <a:lnTo>
                    <a:pt x="389382" y="139541"/>
                  </a:lnTo>
                  <a:lnTo>
                    <a:pt x="399955" y="123634"/>
                  </a:lnTo>
                  <a:lnTo>
                    <a:pt x="379190" y="116681"/>
                  </a:lnTo>
                  <a:lnTo>
                    <a:pt x="381286" y="99727"/>
                  </a:lnTo>
                  <a:lnTo>
                    <a:pt x="388144" y="78962"/>
                  </a:lnTo>
                  <a:lnTo>
                    <a:pt x="381762" y="60865"/>
                  </a:lnTo>
                  <a:lnTo>
                    <a:pt x="356235" y="57721"/>
                  </a:lnTo>
                  <a:lnTo>
                    <a:pt x="340233" y="47149"/>
                  </a:lnTo>
                  <a:lnTo>
                    <a:pt x="319469" y="40291"/>
                  </a:lnTo>
                  <a:lnTo>
                    <a:pt x="278987" y="18002"/>
                  </a:lnTo>
                  <a:lnTo>
                    <a:pt x="258223" y="11049"/>
                  </a:lnTo>
                  <a:lnTo>
                    <a:pt x="242221" y="476"/>
                  </a:lnTo>
                  <a:lnTo>
                    <a:pt x="215646" y="5810"/>
                  </a:lnTo>
                  <a:lnTo>
                    <a:pt x="203359" y="0"/>
                  </a:lnTo>
                  <a:lnTo>
                    <a:pt x="181546" y="1619"/>
                  </a:lnTo>
                  <a:lnTo>
                    <a:pt x="150686" y="6477"/>
                  </a:lnTo>
                  <a:lnTo>
                    <a:pt x="129445" y="3810"/>
                  </a:lnTo>
                  <a:lnTo>
                    <a:pt x="110776" y="14478"/>
                  </a:lnTo>
                  <a:lnTo>
                    <a:pt x="96488" y="25717"/>
                  </a:lnTo>
                  <a:lnTo>
                    <a:pt x="78391" y="32099"/>
                  </a:lnTo>
                  <a:lnTo>
                    <a:pt x="51340" y="76295"/>
                  </a:lnTo>
                  <a:lnTo>
                    <a:pt x="34862" y="104489"/>
                  </a:lnTo>
                  <a:lnTo>
                    <a:pt x="8287" y="144399"/>
                  </a:lnTo>
                  <a:lnTo>
                    <a:pt x="953" y="169354"/>
                  </a:lnTo>
                  <a:lnTo>
                    <a:pt x="3048" y="186976"/>
                  </a:lnTo>
                  <a:lnTo>
                    <a:pt x="476" y="208217"/>
                  </a:lnTo>
                  <a:lnTo>
                    <a:pt x="6858" y="226314"/>
                  </a:lnTo>
                  <a:lnTo>
                    <a:pt x="0" y="247079"/>
                  </a:lnTo>
                  <a:lnTo>
                    <a:pt x="22955" y="271463"/>
                  </a:lnTo>
                  <a:lnTo>
                    <a:pt x="34099" y="285845"/>
                  </a:lnTo>
                  <a:lnTo>
                    <a:pt x="35719" y="307562"/>
                  </a:lnTo>
                  <a:lnTo>
                    <a:pt x="33147" y="328898"/>
                  </a:lnTo>
                  <a:lnTo>
                    <a:pt x="48006" y="347948"/>
                  </a:lnTo>
                  <a:lnTo>
                    <a:pt x="59246" y="362331"/>
                  </a:lnTo>
                  <a:lnTo>
                    <a:pt x="80010" y="369189"/>
                  </a:lnTo>
                  <a:lnTo>
                    <a:pt x="99155" y="388906"/>
                  </a:lnTo>
                  <a:lnTo>
                    <a:pt x="109919" y="407480"/>
                  </a:lnTo>
                  <a:lnTo>
                    <a:pt x="126397" y="413861"/>
                  </a:lnTo>
                  <a:lnTo>
                    <a:pt x="156210" y="417481"/>
                  </a:lnTo>
                  <a:lnTo>
                    <a:pt x="167354" y="431863"/>
                  </a:lnTo>
                  <a:lnTo>
                    <a:pt x="167354" y="431863"/>
                  </a:lnTo>
                  <a:lnTo>
                    <a:pt x="167354" y="43186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4EF231F-4EEB-649E-579D-DE954FB4CA3B}"/>
                </a:ext>
              </a:extLst>
            </p:cNvPr>
            <p:cNvSpPr/>
            <p:nvPr/>
          </p:nvSpPr>
          <p:spPr>
            <a:xfrm>
              <a:off x="2325374" y="638587"/>
              <a:ext cx="944588" cy="857010"/>
            </a:xfrm>
            <a:custGeom>
              <a:avLst/>
              <a:gdLst>
                <a:gd name="connsiteX0" fmla="*/ 429959 w 560927"/>
                <a:gd name="connsiteY0" fmla="*/ 508921 h 508920"/>
                <a:gd name="connsiteX1" fmla="*/ 452342 w 560927"/>
                <a:gd name="connsiteY1" fmla="*/ 503015 h 508920"/>
                <a:gd name="connsiteX2" fmla="*/ 486918 w 560927"/>
                <a:gd name="connsiteY2" fmla="*/ 503015 h 508920"/>
                <a:gd name="connsiteX3" fmla="*/ 493300 w 560927"/>
                <a:gd name="connsiteY3" fmla="*/ 486442 h 508920"/>
                <a:gd name="connsiteX4" fmla="*/ 560927 w 560927"/>
                <a:gd name="connsiteY4" fmla="*/ 499205 h 508920"/>
                <a:gd name="connsiteX5" fmla="*/ 556641 w 560927"/>
                <a:gd name="connsiteY5" fmla="*/ 463963 h 508920"/>
                <a:gd name="connsiteX6" fmla="*/ 545402 w 560927"/>
                <a:gd name="connsiteY6" fmla="*/ 449675 h 508920"/>
                <a:gd name="connsiteX7" fmla="*/ 549117 w 560927"/>
                <a:gd name="connsiteY7" fmla="*/ 419767 h 508920"/>
                <a:gd name="connsiteX8" fmla="*/ 537401 w 560927"/>
                <a:gd name="connsiteY8" fmla="*/ 409670 h 508920"/>
                <a:gd name="connsiteX9" fmla="*/ 536258 w 560927"/>
                <a:gd name="connsiteY9" fmla="*/ 383572 h 508920"/>
                <a:gd name="connsiteX10" fmla="*/ 534162 w 560927"/>
                <a:gd name="connsiteY10" fmla="*/ 366046 h 508920"/>
                <a:gd name="connsiteX11" fmla="*/ 527685 w 560927"/>
                <a:gd name="connsiteY11" fmla="*/ 347948 h 508920"/>
                <a:gd name="connsiteX12" fmla="*/ 518636 w 560927"/>
                <a:gd name="connsiteY12" fmla="*/ 316516 h 508920"/>
                <a:gd name="connsiteX13" fmla="*/ 517017 w 560927"/>
                <a:gd name="connsiteY13" fmla="*/ 294704 h 508920"/>
                <a:gd name="connsiteX14" fmla="*/ 492347 w 560927"/>
                <a:gd name="connsiteY14" fmla="*/ 213741 h 508920"/>
                <a:gd name="connsiteX15" fmla="*/ 494443 w 560927"/>
                <a:gd name="connsiteY15" fmla="*/ 196691 h 508920"/>
                <a:gd name="connsiteX16" fmla="*/ 476250 w 560927"/>
                <a:gd name="connsiteY16" fmla="*/ 168497 h 508920"/>
                <a:gd name="connsiteX17" fmla="*/ 474631 w 560927"/>
                <a:gd name="connsiteY17" fmla="*/ 146685 h 508920"/>
                <a:gd name="connsiteX18" fmla="*/ 468725 w 560927"/>
                <a:gd name="connsiteY18" fmla="*/ 124301 h 508920"/>
                <a:gd name="connsiteX19" fmla="*/ 459677 w 560927"/>
                <a:gd name="connsiteY19" fmla="*/ 92869 h 508920"/>
                <a:gd name="connsiteX20" fmla="*/ 441484 w 560927"/>
                <a:gd name="connsiteY20" fmla="*/ 64675 h 508920"/>
                <a:gd name="connsiteX21" fmla="*/ 418529 w 560927"/>
                <a:gd name="connsiteY21" fmla="*/ 40196 h 508920"/>
                <a:gd name="connsiteX22" fmla="*/ 388716 w 560927"/>
                <a:gd name="connsiteY22" fmla="*/ 36481 h 508920"/>
                <a:gd name="connsiteX23" fmla="*/ 377000 w 560927"/>
                <a:gd name="connsiteY23" fmla="*/ 26384 h 508920"/>
                <a:gd name="connsiteX24" fmla="*/ 350330 w 560927"/>
                <a:gd name="connsiteY24" fmla="*/ 31814 h 508920"/>
                <a:gd name="connsiteX25" fmla="*/ 346710 w 560927"/>
                <a:gd name="connsiteY25" fmla="*/ 61627 h 508920"/>
                <a:gd name="connsiteX26" fmla="*/ 331756 w 560927"/>
                <a:gd name="connsiteY26" fmla="*/ 77057 h 508920"/>
                <a:gd name="connsiteX27" fmla="*/ 321659 w 560927"/>
                <a:gd name="connsiteY27" fmla="*/ 54197 h 508920"/>
                <a:gd name="connsiteX28" fmla="*/ 327470 w 560927"/>
                <a:gd name="connsiteY28" fmla="*/ 41910 h 508920"/>
                <a:gd name="connsiteX29" fmla="*/ 325850 w 560927"/>
                <a:gd name="connsiteY29" fmla="*/ 20098 h 508920"/>
                <a:gd name="connsiteX30" fmla="*/ 304038 w 560927"/>
                <a:gd name="connsiteY30" fmla="*/ 21717 h 508920"/>
                <a:gd name="connsiteX31" fmla="*/ 295561 w 560927"/>
                <a:gd name="connsiteY31" fmla="*/ 55340 h 508920"/>
                <a:gd name="connsiteX32" fmla="*/ 265652 w 560927"/>
                <a:gd name="connsiteY32" fmla="*/ 51626 h 508920"/>
                <a:gd name="connsiteX33" fmla="*/ 238506 w 560927"/>
                <a:gd name="connsiteY33" fmla="*/ 61246 h 508920"/>
                <a:gd name="connsiteX34" fmla="*/ 250222 w 560927"/>
                <a:gd name="connsiteY34" fmla="*/ 36767 h 508920"/>
                <a:gd name="connsiteX35" fmla="*/ 248031 w 560927"/>
                <a:gd name="connsiteY35" fmla="*/ 19145 h 508920"/>
                <a:gd name="connsiteX36" fmla="*/ 233077 w 560927"/>
                <a:gd name="connsiteY36" fmla="*/ 0 h 508920"/>
                <a:gd name="connsiteX37" fmla="*/ 218789 w 560927"/>
                <a:gd name="connsiteY37" fmla="*/ 11240 h 508920"/>
                <a:gd name="connsiteX38" fmla="*/ 208121 w 560927"/>
                <a:gd name="connsiteY38" fmla="*/ 27242 h 508920"/>
                <a:gd name="connsiteX39" fmla="*/ 206026 w 560927"/>
                <a:gd name="connsiteY39" fmla="*/ 44291 h 508920"/>
                <a:gd name="connsiteX40" fmla="*/ 199644 w 560927"/>
                <a:gd name="connsiteY40" fmla="*/ 60770 h 508920"/>
                <a:gd name="connsiteX41" fmla="*/ 178879 w 560927"/>
                <a:gd name="connsiteY41" fmla="*/ 53912 h 508920"/>
                <a:gd name="connsiteX42" fmla="*/ 177737 w 560927"/>
                <a:gd name="connsiteY42" fmla="*/ 27813 h 508920"/>
                <a:gd name="connsiteX43" fmla="*/ 143161 w 560927"/>
                <a:gd name="connsiteY43" fmla="*/ 27813 h 508920"/>
                <a:gd name="connsiteX44" fmla="*/ 110109 w 560927"/>
                <a:gd name="connsiteY44" fmla="*/ 49721 h 508920"/>
                <a:gd name="connsiteX45" fmla="*/ 86201 w 560927"/>
                <a:gd name="connsiteY45" fmla="*/ 68390 h 508920"/>
                <a:gd name="connsiteX46" fmla="*/ 79343 w 560927"/>
                <a:gd name="connsiteY46" fmla="*/ 89249 h 508920"/>
                <a:gd name="connsiteX47" fmla="*/ 58484 w 560927"/>
                <a:gd name="connsiteY47" fmla="*/ 82296 h 508920"/>
                <a:gd name="connsiteX48" fmla="*/ 57436 w 560927"/>
                <a:gd name="connsiteY48" fmla="*/ 56198 h 508920"/>
                <a:gd name="connsiteX49" fmla="*/ 36100 w 560927"/>
                <a:gd name="connsiteY49" fmla="*/ 53626 h 508920"/>
                <a:gd name="connsiteX50" fmla="*/ 36195 w 560927"/>
                <a:gd name="connsiteY50" fmla="*/ 88202 h 508920"/>
                <a:gd name="connsiteX51" fmla="*/ 23908 w 560927"/>
                <a:gd name="connsiteY51" fmla="*/ 116967 h 508920"/>
                <a:gd name="connsiteX52" fmla="*/ 0 w 560927"/>
                <a:gd name="connsiteY52" fmla="*/ 135636 h 508920"/>
                <a:gd name="connsiteX53" fmla="*/ 11811 w 560927"/>
                <a:gd name="connsiteY53" fmla="*/ 180403 h 508920"/>
                <a:gd name="connsiteX54" fmla="*/ 23622 w 560927"/>
                <a:gd name="connsiteY54" fmla="*/ 225171 h 508920"/>
                <a:gd name="connsiteX55" fmla="*/ 36386 w 560927"/>
                <a:gd name="connsiteY55" fmla="*/ 261366 h 508920"/>
                <a:gd name="connsiteX56" fmla="*/ 51911 w 560927"/>
                <a:gd name="connsiteY56" fmla="*/ 276225 h 508920"/>
                <a:gd name="connsiteX57" fmla="*/ 61532 w 560927"/>
                <a:gd name="connsiteY57" fmla="*/ 303371 h 508920"/>
                <a:gd name="connsiteX58" fmla="*/ 76962 w 560927"/>
                <a:gd name="connsiteY58" fmla="*/ 318230 h 508920"/>
                <a:gd name="connsiteX59" fmla="*/ 104204 w 560927"/>
                <a:gd name="connsiteY59" fmla="*/ 343281 h 508920"/>
                <a:gd name="connsiteX60" fmla="*/ 119634 w 560927"/>
                <a:gd name="connsiteY60" fmla="*/ 358140 h 508920"/>
                <a:gd name="connsiteX61" fmla="*/ 151638 w 560927"/>
                <a:gd name="connsiteY61" fmla="*/ 379381 h 508920"/>
                <a:gd name="connsiteX62" fmla="*/ 191167 w 560927"/>
                <a:gd name="connsiteY62" fmla="*/ 410242 h 508920"/>
                <a:gd name="connsiteX63" fmla="*/ 210312 w 560927"/>
                <a:gd name="connsiteY63" fmla="*/ 429959 h 508920"/>
                <a:gd name="connsiteX64" fmla="*/ 238601 w 560927"/>
                <a:gd name="connsiteY64" fmla="*/ 446437 h 508920"/>
                <a:gd name="connsiteX65" fmla="*/ 257842 w 560927"/>
                <a:gd name="connsiteY65" fmla="*/ 466058 h 508920"/>
                <a:gd name="connsiteX66" fmla="*/ 273844 w 560927"/>
                <a:gd name="connsiteY66" fmla="*/ 476726 h 508920"/>
                <a:gd name="connsiteX67" fmla="*/ 299371 w 560927"/>
                <a:gd name="connsiteY67" fmla="*/ 479870 h 508920"/>
                <a:gd name="connsiteX68" fmla="*/ 332423 w 560927"/>
                <a:gd name="connsiteY68" fmla="*/ 492633 h 508920"/>
                <a:gd name="connsiteX69" fmla="*/ 358045 w 560927"/>
                <a:gd name="connsiteY69" fmla="*/ 495776 h 508920"/>
                <a:gd name="connsiteX70" fmla="*/ 396335 w 560927"/>
                <a:gd name="connsiteY70" fmla="*/ 500444 h 508920"/>
                <a:gd name="connsiteX71" fmla="*/ 417671 w 560927"/>
                <a:gd name="connsiteY71" fmla="*/ 503111 h 508920"/>
                <a:gd name="connsiteX72" fmla="*/ 429959 w 560927"/>
                <a:gd name="connsiteY72" fmla="*/ 508921 h 508920"/>
                <a:gd name="connsiteX73" fmla="*/ 429959 w 560927"/>
                <a:gd name="connsiteY73" fmla="*/ 508921 h 508920"/>
                <a:gd name="connsiteX74" fmla="*/ 429959 w 560927"/>
                <a:gd name="connsiteY74" fmla="*/ 508921 h 50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60927" h="508920">
                  <a:moveTo>
                    <a:pt x="429959" y="508921"/>
                  </a:moveTo>
                  <a:lnTo>
                    <a:pt x="452342" y="503015"/>
                  </a:lnTo>
                  <a:lnTo>
                    <a:pt x="486918" y="503015"/>
                  </a:lnTo>
                  <a:lnTo>
                    <a:pt x="493300" y="486442"/>
                  </a:lnTo>
                  <a:lnTo>
                    <a:pt x="560927" y="499205"/>
                  </a:lnTo>
                  <a:lnTo>
                    <a:pt x="556641" y="463963"/>
                  </a:lnTo>
                  <a:lnTo>
                    <a:pt x="545402" y="449675"/>
                  </a:lnTo>
                  <a:lnTo>
                    <a:pt x="549117" y="419767"/>
                  </a:lnTo>
                  <a:lnTo>
                    <a:pt x="537401" y="409670"/>
                  </a:lnTo>
                  <a:lnTo>
                    <a:pt x="536258" y="383572"/>
                  </a:lnTo>
                  <a:lnTo>
                    <a:pt x="534162" y="366046"/>
                  </a:lnTo>
                  <a:lnTo>
                    <a:pt x="527685" y="347948"/>
                  </a:lnTo>
                  <a:lnTo>
                    <a:pt x="518636" y="316516"/>
                  </a:lnTo>
                  <a:lnTo>
                    <a:pt x="517017" y="294704"/>
                  </a:lnTo>
                  <a:lnTo>
                    <a:pt x="492347" y="213741"/>
                  </a:lnTo>
                  <a:lnTo>
                    <a:pt x="494443" y="196691"/>
                  </a:lnTo>
                  <a:lnTo>
                    <a:pt x="476250" y="168497"/>
                  </a:lnTo>
                  <a:lnTo>
                    <a:pt x="474631" y="146685"/>
                  </a:lnTo>
                  <a:lnTo>
                    <a:pt x="468725" y="124301"/>
                  </a:lnTo>
                  <a:lnTo>
                    <a:pt x="459677" y="92869"/>
                  </a:lnTo>
                  <a:lnTo>
                    <a:pt x="441484" y="64675"/>
                  </a:lnTo>
                  <a:lnTo>
                    <a:pt x="418529" y="40196"/>
                  </a:lnTo>
                  <a:lnTo>
                    <a:pt x="388716" y="36481"/>
                  </a:lnTo>
                  <a:lnTo>
                    <a:pt x="377000" y="26384"/>
                  </a:lnTo>
                  <a:lnTo>
                    <a:pt x="350330" y="31814"/>
                  </a:lnTo>
                  <a:lnTo>
                    <a:pt x="346710" y="61627"/>
                  </a:lnTo>
                  <a:lnTo>
                    <a:pt x="331756" y="77057"/>
                  </a:lnTo>
                  <a:lnTo>
                    <a:pt x="321659" y="54197"/>
                  </a:lnTo>
                  <a:lnTo>
                    <a:pt x="327470" y="41910"/>
                  </a:lnTo>
                  <a:lnTo>
                    <a:pt x="325850" y="20098"/>
                  </a:lnTo>
                  <a:lnTo>
                    <a:pt x="304038" y="21717"/>
                  </a:lnTo>
                  <a:lnTo>
                    <a:pt x="295561" y="55340"/>
                  </a:lnTo>
                  <a:lnTo>
                    <a:pt x="265652" y="51626"/>
                  </a:lnTo>
                  <a:lnTo>
                    <a:pt x="238506" y="61246"/>
                  </a:lnTo>
                  <a:lnTo>
                    <a:pt x="250222" y="36767"/>
                  </a:lnTo>
                  <a:lnTo>
                    <a:pt x="248031" y="19145"/>
                  </a:lnTo>
                  <a:lnTo>
                    <a:pt x="233077" y="0"/>
                  </a:lnTo>
                  <a:lnTo>
                    <a:pt x="218789" y="11240"/>
                  </a:lnTo>
                  <a:lnTo>
                    <a:pt x="208121" y="27242"/>
                  </a:lnTo>
                  <a:lnTo>
                    <a:pt x="206026" y="44291"/>
                  </a:lnTo>
                  <a:lnTo>
                    <a:pt x="199644" y="60770"/>
                  </a:lnTo>
                  <a:lnTo>
                    <a:pt x="178879" y="53912"/>
                  </a:lnTo>
                  <a:lnTo>
                    <a:pt x="177737" y="27813"/>
                  </a:lnTo>
                  <a:lnTo>
                    <a:pt x="143161" y="27813"/>
                  </a:lnTo>
                  <a:lnTo>
                    <a:pt x="110109" y="49721"/>
                  </a:lnTo>
                  <a:lnTo>
                    <a:pt x="86201" y="68390"/>
                  </a:lnTo>
                  <a:lnTo>
                    <a:pt x="79343" y="89249"/>
                  </a:lnTo>
                  <a:lnTo>
                    <a:pt x="58484" y="82296"/>
                  </a:lnTo>
                  <a:lnTo>
                    <a:pt x="57436" y="56198"/>
                  </a:lnTo>
                  <a:lnTo>
                    <a:pt x="36100" y="53626"/>
                  </a:lnTo>
                  <a:lnTo>
                    <a:pt x="36195" y="88202"/>
                  </a:lnTo>
                  <a:lnTo>
                    <a:pt x="23908" y="116967"/>
                  </a:lnTo>
                  <a:lnTo>
                    <a:pt x="0" y="135636"/>
                  </a:lnTo>
                  <a:lnTo>
                    <a:pt x="11811" y="180403"/>
                  </a:lnTo>
                  <a:lnTo>
                    <a:pt x="23622" y="225171"/>
                  </a:lnTo>
                  <a:lnTo>
                    <a:pt x="36386" y="261366"/>
                  </a:lnTo>
                  <a:lnTo>
                    <a:pt x="51911" y="276225"/>
                  </a:lnTo>
                  <a:lnTo>
                    <a:pt x="61532" y="303371"/>
                  </a:lnTo>
                  <a:lnTo>
                    <a:pt x="76962" y="318230"/>
                  </a:lnTo>
                  <a:lnTo>
                    <a:pt x="104204" y="343281"/>
                  </a:lnTo>
                  <a:lnTo>
                    <a:pt x="119634" y="358140"/>
                  </a:lnTo>
                  <a:lnTo>
                    <a:pt x="151638" y="379381"/>
                  </a:lnTo>
                  <a:lnTo>
                    <a:pt x="191167" y="410242"/>
                  </a:lnTo>
                  <a:lnTo>
                    <a:pt x="210312" y="429959"/>
                  </a:lnTo>
                  <a:lnTo>
                    <a:pt x="238601" y="446437"/>
                  </a:lnTo>
                  <a:lnTo>
                    <a:pt x="257842" y="466058"/>
                  </a:lnTo>
                  <a:lnTo>
                    <a:pt x="273844" y="476726"/>
                  </a:lnTo>
                  <a:lnTo>
                    <a:pt x="299371" y="479870"/>
                  </a:lnTo>
                  <a:lnTo>
                    <a:pt x="332423" y="492633"/>
                  </a:lnTo>
                  <a:lnTo>
                    <a:pt x="358045" y="495776"/>
                  </a:lnTo>
                  <a:lnTo>
                    <a:pt x="396335" y="500444"/>
                  </a:lnTo>
                  <a:lnTo>
                    <a:pt x="417671" y="503111"/>
                  </a:lnTo>
                  <a:lnTo>
                    <a:pt x="429959" y="508921"/>
                  </a:lnTo>
                  <a:lnTo>
                    <a:pt x="429959" y="508921"/>
                  </a:lnTo>
                  <a:lnTo>
                    <a:pt x="429959" y="5089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5894A4D8-AD1B-C512-7EE5-652BCBACCE89}"/>
                </a:ext>
              </a:extLst>
            </p:cNvPr>
            <p:cNvSpPr/>
            <p:nvPr/>
          </p:nvSpPr>
          <p:spPr>
            <a:xfrm>
              <a:off x="2165297" y="2009996"/>
              <a:ext cx="719067" cy="810495"/>
            </a:xfrm>
            <a:custGeom>
              <a:avLst/>
              <a:gdLst>
                <a:gd name="connsiteX0" fmla="*/ 241554 w 427005"/>
                <a:gd name="connsiteY0" fmla="*/ 481298 h 481298"/>
                <a:gd name="connsiteX1" fmla="*/ 252698 w 427005"/>
                <a:gd name="connsiteY1" fmla="*/ 461010 h 481298"/>
                <a:gd name="connsiteX2" fmla="*/ 267557 w 427005"/>
                <a:gd name="connsiteY2" fmla="*/ 445580 h 481298"/>
                <a:gd name="connsiteX3" fmla="*/ 293084 w 427005"/>
                <a:gd name="connsiteY3" fmla="*/ 448723 h 481298"/>
                <a:gd name="connsiteX4" fmla="*/ 304229 w 427005"/>
                <a:gd name="connsiteY4" fmla="*/ 428530 h 481298"/>
                <a:gd name="connsiteX5" fmla="*/ 326517 w 427005"/>
                <a:gd name="connsiteY5" fmla="*/ 422624 h 481298"/>
                <a:gd name="connsiteX6" fmla="*/ 359473 w 427005"/>
                <a:gd name="connsiteY6" fmla="*/ 400717 h 481298"/>
                <a:gd name="connsiteX7" fmla="*/ 375380 w 427005"/>
                <a:gd name="connsiteY7" fmla="*/ 376809 h 481298"/>
                <a:gd name="connsiteX8" fmla="*/ 406717 w 427005"/>
                <a:gd name="connsiteY8" fmla="*/ 367665 h 481298"/>
                <a:gd name="connsiteX9" fmla="*/ 421005 w 427005"/>
                <a:gd name="connsiteY9" fmla="*/ 321850 h 481298"/>
                <a:gd name="connsiteX10" fmla="*/ 418814 w 427005"/>
                <a:gd name="connsiteY10" fmla="*/ 304324 h 481298"/>
                <a:gd name="connsiteX11" fmla="*/ 425101 w 427005"/>
                <a:gd name="connsiteY11" fmla="*/ 253270 h 481298"/>
                <a:gd name="connsiteX12" fmla="*/ 426053 w 427005"/>
                <a:gd name="connsiteY12" fmla="*/ 140970 h 481298"/>
                <a:gd name="connsiteX13" fmla="*/ 424910 w 427005"/>
                <a:gd name="connsiteY13" fmla="*/ 114871 h 481298"/>
                <a:gd name="connsiteX14" fmla="*/ 427006 w 427005"/>
                <a:gd name="connsiteY14" fmla="*/ 97822 h 481298"/>
                <a:gd name="connsiteX15" fmla="*/ 406813 w 427005"/>
                <a:gd name="connsiteY15" fmla="*/ 86677 h 481298"/>
                <a:gd name="connsiteX16" fmla="*/ 390906 w 427005"/>
                <a:gd name="connsiteY16" fmla="*/ 76105 h 481298"/>
                <a:gd name="connsiteX17" fmla="*/ 364807 w 427005"/>
                <a:gd name="connsiteY17" fmla="*/ 77152 h 481298"/>
                <a:gd name="connsiteX18" fmla="*/ 362712 w 427005"/>
                <a:gd name="connsiteY18" fmla="*/ 59626 h 481298"/>
                <a:gd name="connsiteX19" fmla="*/ 336613 w 427005"/>
                <a:gd name="connsiteY19" fmla="*/ 60770 h 481298"/>
                <a:gd name="connsiteX20" fmla="*/ 319659 w 427005"/>
                <a:gd name="connsiteY20" fmla="*/ 58674 h 481298"/>
                <a:gd name="connsiteX21" fmla="*/ 305276 w 427005"/>
                <a:gd name="connsiteY21" fmla="*/ 69818 h 481298"/>
                <a:gd name="connsiteX22" fmla="*/ 294704 w 427005"/>
                <a:gd name="connsiteY22" fmla="*/ 85820 h 481298"/>
                <a:gd name="connsiteX23" fmla="*/ 276130 w 427005"/>
                <a:gd name="connsiteY23" fmla="*/ 96488 h 481298"/>
                <a:gd name="connsiteX24" fmla="*/ 258032 w 427005"/>
                <a:gd name="connsiteY24" fmla="*/ 102965 h 481298"/>
                <a:gd name="connsiteX25" fmla="*/ 256413 w 427005"/>
                <a:gd name="connsiteY25" fmla="*/ 81153 h 481298"/>
                <a:gd name="connsiteX26" fmla="*/ 245173 w 427005"/>
                <a:gd name="connsiteY26" fmla="*/ 66770 h 481298"/>
                <a:gd name="connsiteX27" fmla="*/ 227171 w 427005"/>
                <a:gd name="connsiteY27" fmla="*/ 73152 h 481298"/>
                <a:gd name="connsiteX28" fmla="*/ 208597 w 427005"/>
                <a:gd name="connsiteY28" fmla="*/ 83820 h 481298"/>
                <a:gd name="connsiteX29" fmla="*/ 198406 w 427005"/>
                <a:gd name="connsiteY29" fmla="*/ 60960 h 481298"/>
                <a:gd name="connsiteX30" fmla="*/ 181451 w 427005"/>
                <a:gd name="connsiteY30" fmla="*/ 58864 h 481298"/>
                <a:gd name="connsiteX31" fmla="*/ 170212 w 427005"/>
                <a:gd name="connsiteY31" fmla="*/ 44577 h 481298"/>
                <a:gd name="connsiteX32" fmla="*/ 154781 w 427005"/>
                <a:gd name="connsiteY32" fmla="*/ 29623 h 481298"/>
                <a:gd name="connsiteX33" fmla="*/ 131350 w 427005"/>
                <a:gd name="connsiteY33" fmla="*/ 9525 h 481298"/>
                <a:gd name="connsiteX34" fmla="*/ 54864 w 427005"/>
                <a:gd name="connsiteY34" fmla="*/ 0 h 481298"/>
                <a:gd name="connsiteX35" fmla="*/ 35147 w 427005"/>
                <a:gd name="connsiteY35" fmla="*/ 19241 h 481298"/>
                <a:gd name="connsiteX36" fmla="*/ 22098 w 427005"/>
                <a:gd name="connsiteY36" fmla="*/ 125635 h 481298"/>
                <a:gd name="connsiteX37" fmla="*/ 11430 w 427005"/>
                <a:gd name="connsiteY37" fmla="*/ 141637 h 481298"/>
                <a:gd name="connsiteX38" fmla="*/ 27908 w 427005"/>
                <a:gd name="connsiteY38" fmla="*/ 148018 h 481298"/>
                <a:gd name="connsiteX39" fmla="*/ 7906 w 427005"/>
                <a:gd name="connsiteY39" fmla="*/ 240601 h 481298"/>
                <a:gd name="connsiteX40" fmla="*/ 5239 w 427005"/>
                <a:gd name="connsiteY40" fmla="*/ 261938 h 481298"/>
                <a:gd name="connsiteX41" fmla="*/ 2572 w 427005"/>
                <a:gd name="connsiteY41" fmla="*/ 283178 h 481298"/>
                <a:gd name="connsiteX42" fmla="*/ 0 w 427005"/>
                <a:gd name="connsiteY42" fmla="*/ 304514 h 481298"/>
                <a:gd name="connsiteX43" fmla="*/ 9620 w 427005"/>
                <a:gd name="connsiteY43" fmla="*/ 331660 h 481298"/>
                <a:gd name="connsiteX44" fmla="*/ 16002 w 427005"/>
                <a:gd name="connsiteY44" fmla="*/ 349758 h 481298"/>
                <a:gd name="connsiteX45" fmla="*/ 32575 w 427005"/>
                <a:gd name="connsiteY45" fmla="*/ 390620 h 481298"/>
                <a:gd name="connsiteX46" fmla="*/ 39433 w 427005"/>
                <a:gd name="connsiteY46" fmla="*/ 404527 h 481298"/>
                <a:gd name="connsiteX47" fmla="*/ 54864 w 427005"/>
                <a:gd name="connsiteY47" fmla="*/ 419386 h 481298"/>
                <a:gd name="connsiteX48" fmla="*/ 81439 w 427005"/>
                <a:gd name="connsiteY48" fmla="*/ 413956 h 481298"/>
                <a:gd name="connsiteX49" fmla="*/ 102203 w 427005"/>
                <a:gd name="connsiteY49" fmla="*/ 420910 h 481298"/>
                <a:gd name="connsiteX50" fmla="*/ 119253 w 427005"/>
                <a:gd name="connsiteY50" fmla="*/ 423005 h 481298"/>
                <a:gd name="connsiteX51" fmla="*/ 134112 w 427005"/>
                <a:gd name="connsiteY51" fmla="*/ 442055 h 481298"/>
                <a:gd name="connsiteX52" fmla="*/ 152686 w 427005"/>
                <a:gd name="connsiteY52" fmla="*/ 431387 h 481298"/>
                <a:gd name="connsiteX53" fmla="*/ 170212 w 427005"/>
                <a:gd name="connsiteY53" fmla="*/ 429292 h 481298"/>
                <a:gd name="connsiteX54" fmla="*/ 186214 w 427005"/>
                <a:gd name="connsiteY54" fmla="*/ 439864 h 481298"/>
                <a:gd name="connsiteX55" fmla="*/ 188404 w 427005"/>
                <a:gd name="connsiteY55" fmla="*/ 457486 h 481298"/>
                <a:gd name="connsiteX56" fmla="*/ 204311 w 427005"/>
                <a:gd name="connsiteY56" fmla="*/ 468059 h 481298"/>
                <a:gd name="connsiteX57" fmla="*/ 220313 w 427005"/>
                <a:gd name="connsiteY57" fmla="*/ 478631 h 481298"/>
                <a:gd name="connsiteX58" fmla="*/ 241554 w 427005"/>
                <a:gd name="connsiteY58" fmla="*/ 481298 h 481298"/>
                <a:gd name="connsiteX59" fmla="*/ 241554 w 427005"/>
                <a:gd name="connsiteY59" fmla="*/ 481298 h 481298"/>
                <a:gd name="connsiteX60" fmla="*/ 241554 w 427005"/>
                <a:gd name="connsiteY60" fmla="*/ 481298 h 481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27005" h="481298">
                  <a:moveTo>
                    <a:pt x="241554" y="481298"/>
                  </a:moveTo>
                  <a:lnTo>
                    <a:pt x="252698" y="461010"/>
                  </a:lnTo>
                  <a:lnTo>
                    <a:pt x="267557" y="445580"/>
                  </a:lnTo>
                  <a:lnTo>
                    <a:pt x="293084" y="448723"/>
                  </a:lnTo>
                  <a:lnTo>
                    <a:pt x="304229" y="428530"/>
                  </a:lnTo>
                  <a:lnTo>
                    <a:pt x="326517" y="422624"/>
                  </a:lnTo>
                  <a:lnTo>
                    <a:pt x="359473" y="400717"/>
                  </a:lnTo>
                  <a:lnTo>
                    <a:pt x="375380" y="376809"/>
                  </a:lnTo>
                  <a:lnTo>
                    <a:pt x="406717" y="367665"/>
                  </a:lnTo>
                  <a:lnTo>
                    <a:pt x="421005" y="321850"/>
                  </a:lnTo>
                  <a:lnTo>
                    <a:pt x="418814" y="304324"/>
                  </a:lnTo>
                  <a:lnTo>
                    <a:pt x="425101" y="253270"/>
                  </a:lnTo>
                  <a:lnTo>
                    <a:pt x="426053" y="140970"/>
                  </a:lnTo>
                  <a:lnTo>
                    <a:pt x="424910" y="114871"/>
                  </a:lnTo>
                  <a:lnTo>
                    <a:pt x="427006" y="97822"/>
                  </a:lnTo>
                  <a:lnTo>
                    <a:pt x="406813" y="86677"/>
                  </a:lnTo>
                  <a:lnTo>
                    <a:pt x="390906" y="76105"/>
                  </a:lnTo>
                  <a:lnTo>
                    <a:pt x="364807" y="77152"/>
                  </a:lnTo>
                  <a:lnTo>
                    <a:pt x="362712" y="59626"/>
                  </a:lnTo>
                  <a:lnTo>
                    <a:pt x="336613" y="60770"/>
                  </a:lnTo>
                  <a:lnTo>
                    <a:pt x="319659" y="58674"/>
                  </a:lnTo>
                  <a:lnTo>
                    <a:pt x="305276" y="69818"/>
                  </a:lnTo>
                  <a:lnTo>
                    <a:pt x="294704" y="85820"/>
                  </a:lnTo>
                  <a:lnTo>
                    <a:pt x="276130" y="96488"/>
                  </a:lnTo>
                  <a:lnTo>
                    <a:pt x="258032" y="102965"/>
                  </a:lnTo>
                  <a:lnTo>
                    <a:pt x="256413" y="81153"/>
                  </a:lnTo>
                  <a:lnTo>
                    <a:pt x="245173" y="66770"/>
                  </a:lnTo>
                  <a:lnTo>
                    <a:pt x="227171" y="73152"/>
                  </a:lnTo>
                  <a:lnTo>
                    <a:pt x="208597" y="83820"/>
                  </a:lnTo>
                  <a:lnTo>
                    <a:pt x="198406" y="60960"/>
                  </a:lnTo>
                  <a:lnTo>
                    <a:pt x="181451" y="58864"/>
                  </a:lnTo>
                  <a:lnTo>
                    <a:pt x="170212" y="44577"/>
                  </a:lnTo>
                  <a:lnTo>
                    <a:pt x="154781" y="29623"/>
                  </a:lnTo>
                  <a:lnTo>
                    <a:pt x="131350" y="9525"/>
                  </a:lnTo>
                  <a:lnTo>
                    <a:pt x="54864" y="0"/>
                  </a:lnTo>
                  <a:lnTo>
                    <a:pt x="35147" y="19241"/>
                  </a:lnTo>
                  <a:lnTo>
                    <a:pt x="22098" y="125635"/>
                  </a:lnTo>
                  <a:lnTo>
                    <a:pt x="11430" y="141637"/>
                  </a:lnTo>
                  <a:lnTo>
                    <a:pt x="27908" y="148018"/>
                  </a:lnTo>
                  <a:lnTo>
                    <a:pt x="7906" y="240601"/>
                  </a:lnTo>
                  <a:lnTo>
                    <a:pt x="5239" y="261938"/>
                  </a:lnTo>
                  <a:lnTo>
                    <a:pt x="2572" y="283178"/>
                  </a:lnTo>
                  <a:lnTo>
                    <a:pt x="0" y="304514"/>
                  </a:lnTo>
                  <a:lnTo>
                    <a:pt x="9620" y="331660"/>
                  </a:lnTo>
                  <a:lnTo>
                    <a:pt x="16002" y="349758"/>
                  </a:lnTo>
                  <a:lnTo>
                    <a:pt x="32575" y="390620"/>
                  </a:lnTo>
                  <a:lnTo>
                    <a:pt x="39433" y="404527"/>
                  </a:lnTo>
                  <a:lnTo>
                    <a:pt x="54864" y="419386"/>
                  </a:lnTo>
                  <a:lnTo>
                    <a:pt x="81439" y="413956"/>
                  </a:lnTo>
                  <a:lnTo>
                    <a:pt x="102203" y="420910"/>
                  </a:lnTo>
                  <a:lnTo>
                    <a:pt x="119253" y="423005"/>
                  </a:lnTo>
                  <a:lnTo>
                    <a:pt x="134112" y="442055"/>
                  </a:lnTo>
                  <a:lnTo>
                    <a:pt x="152686" y="431387"/>
                  </a:lnTo>
                  <a:lnTo>
                    <a:pt x="170212" y="429292"/>
                  </a:lnTo>
                  <a:lnTo>
                    <a:pt x="186214" y="439864"/>
                  </a:lnTo>
                  <a:lnTo>
                    <a:pt x="188404" y="457486"/>
                  </a:lnTo>
                  <a:lnTo>
                    <a:pt x="204311" y="468059"/>
                  </a:lnTo>
                  <a:lnTo>
                    <a:pt x="220313" y="478631"/>
                  </a:lnTo>
                  <a:lnTo>
                    <a:pt x="241554" y="481298"/>
                  </a:lnTo>
                  <a:lnTo>
                    <a:pt x="241554" y="481298"/>
                  </a:lnTo>
                  <a:lnTo>
                    <a:pt x="241554" y="4812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75897D6C-518B-3DA2-061B-34B821B26052}"/>
                </a:ext>
              </a:extLst>
            </p:cNvPr>
            <p:cNvSpPr/>
            <p:nvPr/>
          </p:nvSpPr>
          <p:spPr>
            <a:xfrm>
              <a:off x="4246472" y="1908946"/>
              <a:ext cx="873211" cy="873211"/>
            </a:xfrm>
            <a:custGeom>
              <a:avLst/>
              <a:gdLst>
                <a:gd name="connsiteX0" fmla="*/ 204883 w 518541"/>
                <a:gd name="connsiteY0" fmla="*/ 518541 h 518541"/>
                <a:gd name="connsiteX1" fmla="*/ 234125 w 518541"/>
                <a:gd name="connsiteY1" fmla="*/ 457105 h 518541"/>
                <a:gd name="connsiteX2" fmla="*/ 263843 w 518541"/>
                <a:gd name="connsiteY2" fmla="*/ 391478 h 518541"/>
                <a:gd name="connsiteX3" fmla="*/ 279845 w 518541"/>
                <a:gd name="connsiteY3" fmla="*/ 402050 h 518541"/>
                <a:gd name="connsiteX4" fmla="*/ 293751 w 518541"/>
                <a:gd name="connsiteY4" fmla="*/ 395097 h 518541"/>
                <a:gd name="connsiteX5" fmla="*/ 318707 w 518541"/>
                <a:gd name="connsiteY5" fmla="*/ 367855 h 518541"/>
                <a:gd name="connsiteX6" fmla="*/ 298418 w 518541"/>
                <a:gd name="connsiteY6" fmla="*/ 356711 h 518541"/>
                <a:gd name="connsiteX7" fmla="*/ 297371 w 518541"/>
                <a:gd name="connsiteY7" fmla="*/ 330517 h 518541"/>
                <a:gd name="connsiteX8" fmla="*/ 313849 w 518541"/>
                <a:gd name="connsiteY8" fmla="*/ 302228 h 518541"/>
                <a:gd name="connsiteX9" fmla="*/ 336233 w 518541"/>
                <a:gd name="connsiteY9" fmla="*/ 296323 h 518541"/>
                <a:gd name="connsiteX10" fmla="*/ 329755 w 518541"/>
                <a:gd name="connsiteY10" fmla="*/ 278130 h 518541"/>
                <a:gd name="connsiteX11" fmla="*/ 324993 w 518541"/>
                <a:gd name="connsiteY11" fmla="*/ 247174 h 518541"/>
                <a:gd name="connsiteX12" fmla="*/ 358521 w 518541"/>
                <a:gd name="connsiteY12" fmla="*/ 220980 h 518541"/>
                <a:gd name="connsiteX13" fmla="*/ 388239 w 518541"/>
                <a:gd name="connsiteY13" fmla="*/ 190024 h 518541"/>
                <a:gd name="connsiteX14" fmla="*/ 440341 w 518541"/>
                <a:gd name="connsiteY14" fmla="*/ 118396 h 518541"/>
                <a:gd name="connsiteX15" fmla="*/ 518541 w 518541"/>
                <a:gd name="connsiteY15" fmla="*/ 10954 h 518541"/>
                <a:gd name="connsiteX16" fmla="*/ 407765 w 518541"/>
                <a:gd name="connsiteY16" fmla="*/ 32004 h 518541"/>
                <a:gd name="connsiteX17" fmla="*/ 394431 w 518541"/>
                <a:gd name="connsiteY17" fmla="*/ 0 h 518541"/>
                <a:gd name="connsiteX18" fmla="*/ 372046 w 518541"/>
                <a:gd name="connsiteY18" fmla="*/ 5906 h 518541"/>
                <a:gd name="connsiteX19" fmla="*/ 358236 w 518541"/>
                <a:gd name="connsiteY19" fmla="*/ 12859 h 518541"/>
                <a:gd name="connsiteX20" fmla="*/ 333661 w 518541"/>
                <a:gd name="connsiteY20" fmla="*/ 1143 h 518541"/>
                <a:gd name="connsiteX21" fmla="*/ 181833 w 518541"/>
                <a:gd name="connsiteY21" fmla="*/ 4096 h 518541"/>
                <a:gd name="connsiteX22" fmla="*/ 174974 w 518541"/>
                <a:gd name="connsiteY22" fmla="*/ 24955 h 518541"/>
                <a:gd name="connsiteX23" fmla="*/ 164878 w 518541"/>
                <a:gd name="connsiteY23" fmla="*/ 36671 h 518541"/>
                <a:gd name="connsiteX24" fmla="*/ 166497 w 518541"/>
                <a:gd name="connsiteY24" fmla="*/ 58579 h 518541"/>
                <a:gd name="connsiteX25" fmla="*/ 144685 w 518541"/>
                <a:gd name="connsiteY25" fmla="*/ 94869 h 518541"/>
                <a:gd name="connsiteX26" fmla="*/ 48387 w 518541"/>
                <a:gd name="connsiteY26" fmla="*/ 208788 h 518541"/>
                <a:gd name="connsiteX27" fmla="*/ 12764 w 518541"/>
                <a:gd name="connsiteY27" fmla="*/ 252032 h 518541"/>
                <a:gd name="connsiteX28" fmla="*/ 6382 w 518541"/>
                <a:gd name="connsiteY28" fmla="*/ 268605 h 518541"/>
                <a:gd name="connsiteX29" fmla="*/ 0 w 518541"/>
                <a:gd name="connsiteY29" fmla="*/ 285179 h 518541"/>
                <a:gd name="connsiteX30" fmla="*/ 10763 w 518541"/>
                <a:gd name="connsiteY30" fmla="*/ 303847 h 518541"/>
                <a:gd name="connsiteX31" fmla="*/ 26765 w 518541"/>
                <a:gd name="connsiteY31" fmla="*/ 314516 h 518541"/>
                <a:gd name="connsiteX32" fmla="*/ 28385 w 518541"/>
                <a:gd name="connsiteY32" fmla="*/ 336328 h 518541"/>
                <a:gd name="connsiteX33" fmla="*/ 115348 w 518541"/>
                <a:gd name="connsiteY33" fmla="*/ 438150 h 518541"/>
                <a:gd name="connsiteX34" fmla="*/ 142494 w 518541"/>
                <a:gd name="connsiteY34" fmla="*/ 463201 h 518541"/>
                <a:gd name="connsiteX35" fmla="*/ 177165 w 518541"/>
                <a:gd name="connsiteY35" fmla="*/ 497776 h 518541"/>
                <a:gd name="connsiteX36" fmla="*/ 204883 w 518541"/>
                <a:gd name="connsiteY36" fmla="*/ 518541 h 518541"/>
                <a:gd name="connsiteX37" fmla="*/ 204883 w 518541"/>
                <a:gd name="connsiteY37" fmla="*/ 518541 h 518541"/>
                <a:gd name="connsiteX38" fmla="*/ 204883 w 518541"/>
                <a:gd name="connsiteY38" fmla="*/ 518541 h 5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541">
                  <a:moveTo>
                    <a:pt x="204883" y="518541"/>
                  </a:moveTo>
                  <a:lnTo>
                    <a:pt x="234125" y="457105"/>
                  </a:lnTo>
                  <a:lnTo>
                    <a:pt x="263843" y="391478"/>
                  </a:lnTo>
                  <a:lnTo>
                    <a:pt x="279845" y="402050"/>
                  </a:lnTo>
                  <a:lnTo>
                    <a:pt x="293751" y="395097"/>
                  </a:lnTo>
                  <a:lnTo>
                    <a:pt x="318707" y="367855"/>
                  </a:lnTo>
                  <a:lnTo>
                    <a:pt x="298418" y="356711"/>
                  </a:lnTo>
                  <a:lnTo>
                    <a:pt x="297371" y="330517"/>
                  </a:lnTo>
                  <a:lnTo>
                    <a:pt x="313849" y="302228"/>
                  </a:lnTo>
                  <a:lnTo>
                    <a:pt x="336233" y="296323"/>
                  </a:lnTo>
                  <a:lnTo>
                    <a:pt x="329755" y="278130"/>
                  </a:lnTo>
                  <a:lnTo>
                    <a:pt x="324993" y="247174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1" y="0"/>
                  </a:lnTo>
                  <a:lnTo>
                    <a:pt x="372046" y="5906"/>
                  </a:lnTo>
                  <a:lnTo>
                    <a:pt x="358236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5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2"/>
                  </a:lnTo>
                  <a:lnTo>
                    <a:pt x="6382" y="268605"/>
                  </a:lnTo>
                  <a:lnTo>
                    <a:pt x="0" y="285179"/>
                  </a:lnTo>
                  <a:lnTo>
                    <a:pt x="10763" y="303847"/>
                  </a:lnTo>
                  <a:lnTo>
                    <a:pt x="26765" y="314516"/>
                  </a:lnTo>
                  <a:lnTo>
                    <a:pt x="28385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776"/>
                  </a:lnTo>
                  <a:lnTo>
                    <a:pt x="204883" y="518541"/>
                  </a:lnTo>
                  <a:lnTo>
                    <a:pt x="204883" y="518541"/>
                  </a:lnTo>
                  <a:lnTo>
                    <a:pt x="204883" y="518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4BB22F49-0D57-2D1C-9A38-8656CCAF8B64}"/>
                </a:ext>
              </a:extLst>
            </p:cNvPr>
            <p:cNvSpPr/>
            <p:nvPr/>
          </p:nvSpPr>
          <p:spPr>
            <a:xfrm>
              <a:off x="2946760" y="1473143"/>
              <a:ext cx="547119" cy="679449"/>
            </a:xfrm>
            <a:custGeom>
              <a:avLst/>
              <a:gdLst>
                <a:gd name="connsiteX0" fmla="*/ 168688 w 324897"/>
                <a:gd name="connsiteY0" fmla="*/ 403479 h 403479"/>
                <a:gd name="connsiteX1" fmla="*/ 191071 w 324897"/>
                <a:gd name="connsiteY1" fmla="*/ 397574 h 403479"/>
                <a:gd name="connsiteX2" fmla="*/ 213550 w 324897"/>
                <a:gd name="connsiteY2" fmla="*/ 391668 h 403479"/>
                <a:gd name="connsiteX3" fmla="*/ 219932 w 324897"/>
                <a:gd name="connsiteY3" fmla="*/ 375095 h 403479"/>
                <a:gd name="connsiteX4" fmla="*/ 217741 w 324897"/>
                <a:gd name="connsiteY4" fmla="*/ 357473 h 403479"/>
                <a:gd name="connsiteX5" fmla="*/ 216122 w 324897"/>
                <a:gd name="connsiteY5" fmla="*/ 335566 h 403479"/>
                <a:gd name="connsiteX6" fmla="*/ 209645 w 324897"/>
                <a:gd name="connsiteY6" fmla="*/ 317468 h 403479"/>
                <a:gd name="connsiteX7" fmla="*/ 220885 w 324897"/>
                <a:gd name="connsiteY7" fmla="*/ 297180 h 403479"/>
                <a:gd name="connsiteX8" fmla="*/ 247555 w 324897"/>
                <a:gd name="connsiteY8" fmla="*/ 257080 h 403479"/>
                <a:gd name="connsiteX9" fmla="*/ 257651 w 324897"/>
                <a:gd name="connsiteY9" fmla="*/ 245364 h 403479"/>
                <a:gd name="connsiteX10" fmla="*/ 272129 w 324897"/>
                <a:gd name="connsiteY10" fmla="*/ 234125 h 403479"/>
                <a:gd name="connsiteX11" fmla="*/ 296037 w 324897"/>
                <a:gd name="connsiteY11" fmla="*/ 180689 h 403479"/>
                <a:gd name="connsiteX12" fmla="*/ 314230 w 324897"/>
                <a:gd name="connsiteY12" fmla="*/ 174307 h 403479"/>
                <a:gd name="connsiteX13" fmla="*/ 324898 w 324897"/>
                <a:gd name="connsiteY13" fmla="*/ 158210 h 403479"/>
                <a:gd name="connsiteX14" fmla="*/ 322707 w 324897"/>
                <a:gd name="connsiteY14" fmla="*/ 140684 h 403479"/>
                <a:gd name="connsiteX15" fmla="*/ 303466 w 324897"/>
                <a:gd name="connsiteY15" fmla="*/ 120872 h 403479"/>
                <a:gd name="connsiteX16" fmla="*/ 269176 w 324897"/>
                <a:gd name="connsiteY16" fmla="*/ 82010 h 403479"/>
                <a:gd name="connsiteX17" fmla="*/ 257842 w 324897"/>
                <a:gd name="connsiteY17" fmla="*/ 67627 h 403479"/>
                <a:gd name="connsiteX18" fmla="*/ 224123 w 324897"/>
                <a:gd name="connsiteY18" fmla="*/ 24384 h 403479"/>
                <a:gd name="connsiteX19" fmla="*/ 192024 w 324897"/>
                <a:gd name="connsiteY19" fmla="*/ 3143 h 403479"/>
                <a:gd name="connsiteX20" fmla="*/ 170593 w 324897"/>
                <a:gd name="connsiteY20" fmla="*/ 476 h 403479"/>
                <a:gd name="connsiteX21" fmla="*/ 131540 w 324897"/>
                <a:gd name="connsiteY21" fmla="*/ 0 h 403479"/>
                <a:gd name="connsiteX22" fmla="*/ 95726 w 324897"/>
                <a:gd name="connsiteY22" fmla="*/ 8573 h 403479"/>
                <a:gd name="connsiteX23" fmla="*/ 65818 w 324897"/>
                <a:gd name="connsiteY23" fmla="*/ 4858 h 403479"/>
                <a:gd name="connsiteX24" fmla="*/ 59436 w 324897"/>
                <a:gd name="connsiteY24" fmla="*/ 21431 h 403479"/>
                <a:gd name="connsiteX25" fmla="*/ 57340 w 324897"/>
                <a:gd name="connsiteY25" fmla="*/ 38481 h 403479"/>
                <a:gd name="connsiteX26" fmla="*/ 71818 w 324897"/>
                <a:gd name="connsiteY26" fmla="*/ 62008 h 403479"/>
                <a:gd name="connsiteX27" fmla="*/ 54769 w 324897"/>
                <a:gd name="connsiteY27" fmla="*/ 94583 h 403479"/>
                <a:gd name="connsiteX28" fmla="*/ 44101 w 324897"/>
                <a:gd name="connsiteY28" fmla="*/ 110585 h 403479"/>
                <a:gd name="connsiteX29" fmla="*/ 37147 w 324897"/>
                <a:gd name="connsiteY29" fmla="*/ 131445 h 403479"/>
                <a:gd name="connsiteX30" fmla="*/ 31909 w 324897"/>
                <a:gd name="connsiteY30" fmla="*/ 174117 h 403479"/>
                <a:gd name="connsiteX31" fmla="*/ 28765 w 324897"/>
                <a:gd name="connsiteY31" fmla="*/ 199739 h 403479"/>
                <a:gd name="connsiteX32" fmla="*/ 22384 w 324897"/>
                <a:gd name="connsiteY32" fmla="*/ 216313 h 403479"/>
                <a:gd name="connsiteX33" fmla="*/ 24479 w 324897"/>
                <a:gd name="connsiteY33" fmla="*/ 233934 h 403479"/>
                <a:gd name="connsiteX34" fmla="*/ 26670 w 324897"/>
                <a:gd name="connsiteY34" fmla="*/ 251555 h 403479"/>
                <a:gd name="connsiteX35" fmla="*/ 14478 w 324897"/>
                <a:gd name="connsiteY35" fmla="*/ 280321 h 403479"/>
                <a:gd name="connsiteX36" fmla="*/ 0 w 324897"/>
                <a:gd name="connsiteY36" fmla="*/ 291560 h 403479"/>
                <a:gd name="connsiteX37" fmla="*/ 1619 w 324897"/>
                <a:gd name="connsiteY37" fmla="*/ 313468 h 403479"/>
                <a:gd name="connsiteX38" fmla="*/ 17145 w 324897"/>
                <a:gd name="connsiteY38" fmla="*/ 328422 h 403479"/>
                <a:gd name="connsiteX39" fmla="*/ 23622 w 324897"/>
                <a:gd name="connsiteY39" fmla="*/ 346520 h 403479"/>
                <a:gd name="connsiteX40" fmla="*/ 39719 w 324897"/>
                <a:gd name="connsiteY40" fmla="*/ 357188 h 403479"/>
                <a:gd name="connsiteX41" fmla="*/ 55721 w 324897"/>
                <a:gd name="connsiteY41" fmla="*/ 367855 h 403479"/>
                <a:gd name="connsiteX42" fmla="*/ 76105 w 324897"/>
                <a:gd name="connsiteY42" fmla="*/ 379000 h 403479"/>
                <a:gd name="connsiteX43" fmla="*/ 116776 w 324897"/>
                <a:gd name="connsiteY43" fmla="*/ 401384 h 403479"/>
                <a:gd name="connsiteX44" fmla="*/ 138684 w 324897"/>
                <a:gd name="connsiteY44" fmla="*/ 399764 h 403479"/>
                <a:gd name="connsiteX45" fmla="*/ 156305 w 324897"/>
                <a:gd name="connsiteY45" fmla="*/ 397574 h 403479"/>
                <a:gd name="connsiteX46" fmla="*/ 168688 w 324897"/>
                <a:gd name="connsiteY46" fmla="*/ 403479 h 403479"/>
                <a:gd name="connsiteX47" fmla="*/ 168688 w 324897"/>
                <a:gd name="connsiteY47" fmla="*/ 403479 h 403479"/>
                <a:gd name="connsiteX48" fmla="*/ 168688 w 324897"/>
                <a:gd name="connsiteY48" fmla="*/ 403479 h 403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24897" h="403479">
                  <a:moveTo>
                    <a:pt x="168688" y="403479"/>
                  </a:moveTo>
                  <a:lnTo>
                    <a:pt x="191071" y="397574"/>
                  </a:lnTo>
                  <a:lnTo>
                    <a:pt x="213550" y="391668"/>
                  </a:lnTo>
                  <a:lnTo>
                    <a:pt x="219932" y="375095"/>
                  </a:lnTo>
                  <a:lnTo>
                    <a:pt x="217741" y="357473"/>
                  </a:lnTo>
                  <a:lnTo>
                    <a:pt x="216122" y="335566"/>
                  </a:lnTo>
                  <a:lnTo>
                    <a:pt x="209645" y="317468"/>
                  </a:lnTo>
                  <a:lnTo>
                    <a:pt x="220885" y="297180"/>
                  </a:lnTo>
                  <a:lnTo>
                    <a:pt x="247555" y="257080"/>
                  </a:lnTo>
                  <a:lnTo>
                    <a:pt x="257651" y="245364"/>
                  </a:lnTo>
                  <a:lnTo>
                    <a:pt x="272129" y="234125"/>
                  </a:lnTo>
                  <a:lnTo>
                    <a:pt x="296037" y="180689"/>
                  </a:lnTo>
                  <a:lnTo>
                    <a:pt x="314230" y="174307"/>
                  </a:lnTo>
                  <a:lnTo>
                    <a:pt x="324898" y="158210"/>
                  </a:lnTo>
                  <a:lnTo>
                    <a:pt x="322707" y="140684"/>
                  </a:lnTo>
                  <a:lnTo>
                    <a:pt x="303466" y="120872"/>
                  </a:lnTo>
                  <a:lnTo>
                    <a:pt x="269176" y="82010"/>
                  </a:lnTo>
                  <a:lnTo>
                    <a:pt x="257842" y="67627"/>
                  </a:lnTo>
                  <a:lnTo>
                    <a:pt x="224123" y="24384"/>
                  </a:lnTo>
                  <a:lnTo>
                    <a:pt x="192024" y="3143"/>
                  </a:lnTo>
                  <a:lnTo>
                    <a:pt x="170593" y="476"/>
                  </a:lnTo>
                  <a:lnTo>
                    <a:pt x="131540" y="0"/>
                  </a:lnTo>
                  <a:lnTo>
                    <a:pt x="95726" y="8573"/>
                  </a:lnTo>
                  <a:lnTo>
                    <a:pt x="65818" y="4858"/>
                  </a:lnTo>
                  <a:lnTo>
                    <a:pt x="59436" y="21431"/>
                  </a:lnTo>
                  <a:lnTo>
                    <a:pt x="57340" y="38481"/>
                  </a:lnTo>
                  <a:lnTo>
                    <a:pt x="71818" y="62008"/>
                  </a:lnTo>
                  <a:lnTo>
                    <a:pt x="54769" y="94583"/>
                  </a:lnTo>
                  <a:lnTo>
                    <a:pt x="44101" y="110585"/>
                  </a:lnTo>
                  <a:lnTo>
                    <a:pt x="37147" y="131445"/>
                  </a:lnTo>
                  <a:lnTo>
                    <a:pt x="31909" y="174117"/>
                  </a:lnTo>
                  <a:lnTo>
                    <a:pt x="28765" y="199739"/>
                  </a:lnTo>
                  <a:lnTo>
                    <a:pt x="22384" y="216313"/>
                  </a:lnTo>
                  <a:lnTo>
                    <a:pt x="24479" y="233934"/>
                  </a:lnTo>
                  <a:lnTo>
                    <a:pt x="26670" y="251555"/>
                  </a:lnTo>
                  <a:lnTo>
                    <a:pt x="14478" y="280321"/>
                  </a:lnTo>
                  <a:lnTo>
                    <a:pt x="0" y="291560"/>
                  </a:lnTo>
                  <a:lnTo>
                    <a:pt x="1619" y="313468"/>
                  </a:lnTo>
                  <a:lnTo>
                    <a:pt x="17145" y="328422"/>
                  </a:lnTo>
                  <a:lnTo>
                    <a:pt x="23622" y="346520"/>
                  </a:lnTo>
                  <a:lnTo>
                    <a:pt x="39719" y="357188"/>
                  </a:lnTo>
                  <a:lnTo>
                    <a:pt x="55721" y="367855"/>
                  </a:lnTo>
                  <a:lnTo>
                    <a:pt x="76105" y="379000"/>
                  </a:lnTo>
                  <a:lnTo>
                    <a:pt x="116776" y="401384"/>
                  </a:lnTo>
                  <a:lnTo>
                    <a:pt x="138684" y="399764"/>
                  </a:lnTo>
                  <a:lnTo>
                    <a:pt x="156305" y="397574"/>
                  </a:lnTo>
                  <a:lnTo>
                    <a:pt x="168688" y="403479"/>
                  </a:lnTo>
                  <a:lnTo>
                    <a:pt x="168688" y="403479"/>
                  </a:lnTo>
                  <a:lnTo>
                    <a:pt x="168688" y="4034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11317996-3A0D-5872-943D-0A2B5C89FA72}"/>
                </a:ext>
              </a:extLst>
            </p:cNvPr>
            <p:cNvSpPr/>
            <p:nvPr/>
          </p:nvSpPr>
          <p:spPr>
            <a:xfrm>
              <a:off x="2816516" y="2027479"/>
              <a:ext cx="676240" cy="880107"/>
            </a:xfrm>
            <a:custGeom>
              <a:avLst/>
              <a:gdLst>
                <a:gd name="connsiteX0" fmla="*/ 363474 w 401573"/>
                <a:gd name="connsiteY0" fmla="*/ 522637 h 522636"/>
                <a:gd name="connsiteX1" fmla="*/ 366046 w 401573"/>
                <a:gd name="connsiteY1" fmla="*/ 501396 h 522636"/>
                <a:gd name="connsiteX2" fmla="*/ 377190 w 401573"/>
                <a:gd name="connsiteY2" fmla="*/ 481108 h 522636"/>
                <a:gd name="connsiteX3" fmla="*/ 394144 w 401573"/>
                <a:gd name="connsiteY3" fmla="*/ 448532 h 522636"/>
                <a:gd name="connsiteX4" fmla="*/ 401574 w 401573"/>
                <a:gd name="connsiteY4" fmla="*/ 423482 h 522636"/>
                <a:gd name="connsiteX5" fmla="*/ 395192 w 401573"/>
                <a:gd name="connsiteY5" fmla="*/ 405384 h 522636"/>
                <a:gd name="connsiteX6" fmla="*/ 387667 w 401573"/>
                <a:gd name="connsiteY6" fmla="*/ 326612 h 522636"/>
                <a:gd name="connsiteX7" fmla="*/ 395002 w 401573"/>
                <a:gd name="connsiteY7" fmla="*/ 266891 h 522636"/>
                <a:gd name="connsiteX8" fmla="*/ 401383 w 401573"/>
                <a:gd name="connsiteY8" fmla="*/ 250317 h 522636"/>
                <a:gd name="connsiteX9" fmla="*/ 399193 w 401573"/>
                <a:gd name="connsiteY9" fmla="*/ 232791 h 522636"/>
                <a:gd name="connsiteX10" fmla="*/ 397573 w 401573"/>
                <a:gd name="connsiteY10" fmla="*/ 210979 h 522636"/>
                <a:gd name="connsiteX11" fmla="*/ 376333 w 401573"/>
                <a:gd name="connsiteY11" fmla="*/ 208312 h 522636"/>
                <a:gd name="connsiteX12" fmla="*/ 369951 w 401573"/>
                <a:gd name="connsiteY12" fmla="*/ 190214 h 522636"/>
                <a:gd name="connsiteX13" fmla="*/ 349758 w 401573"/>
                <a:gd name="connsiteY13" fmla="*/ 179070 h 522636"/>
                <a:gd name="connsiteX14" fmla="*/ 334327 w 401573"/>
                <a:gd name="connsiteY14" fmla="*/ 164211 h 522636"/>
                <a:gd name="connsiteX15" fmla="*/ 328993 w 401573"/>
                <a:gd name="connsiteY15" fmla="*/ 137541 h 522636"/>
                <a:gd name="connsiteX16" fmla="*/ 331089 w 401573"/>
                <a:gd name="connsiteY16" fmla="*/ 120491 h 522636"/>
                <a:gd name="connsiteX17" fmla="*/ 319945 w 401573"/>
                <a:gd name="connsiteY17" fmla="*/ 106108 h 522636"/>
                <a:gd name="connsiteX18" fmla="*/ 307181 w 401573"/>
                <a:gd name="connsiteY18" fmla="*/ 69913 h 522636"/>
                <a:gd name="connsiteX19" fmla="*/ 291751 w 401573"/>
                <a:gd name="connsiteY19" fmla="*/ 55054 h 522636"/>
                <a:gd name="connsiteX20" fmla="*/ 273177 w 401573"/>
                <a:gd name="connsiteY20" fmla="*/ 65722 h 522636"/>
                <a:gd name="connsiteX21" fmla="*/ 251365 w 401573"/>
                <a:gd name="connsiteY21" fmla="*/ 67342 h 522636"/>
                <a:gd name="connsiteX22" fmla="*/ 233839 w 401573"/>
                <a:gd name="connsiteY22" fmla="*/ 69533 h 522636"/>
                <a:gd name="connsiteX23" fmla="*/ 194596 w 401573"/>
                <a:gd name="connsiteY23" fmla="*/ 73342 h 522636"/>
                <a:gd name="connsiteX24" fmla="*/ 166878 w 401573"/>
                <a:gd name="connsiteY24" fmla="*/ 52673 h 522636"/>
                <a:gd name="connsiteX25" fmla="*/ 140875 w 401573"/>
                <a:gd name="connsiteY25" fmla="*/ 53721 h 522636"/>
                <a:gd name="connsiteX26" fmla="*/ 129730 w 401573"/>
                <a:gd name="connsiteY26" fmla="*/ 39433 h 522636"/>
                <a:gd name="connsiteX27" fmla="*/ 113824 w 401573"/>
                <a:gd name="connsiteY27" fmla="*/ 28766 h 522636"/>
                <a:gd name="connsiteX28" fmla="*/ 97822 w 401573"/>
                <a:gd name="connsiteY28" fmla="*/ 18097 h 522636"/>
                <a:gd name="connsiteX29" fmla="*/ 91440 w 401573"/>
                <a:gd name="connsiteY29" fmla="*/ 0 h 522636"/>
                <a:gd name="connsiteX30" fmla="*/ 69628 w 401573"/>
                <a:gd name="connsiteY30" fmla="*/ 1715 h 522636"/>
                <a:gd name="connsiteX31" fmla="*/ 51054 w 401573"/>
                <a:gd name="connsiteY31" fmla="*/ 12383 h 522636"/>
                <a:gd name="connsiteX32" fmla="*/ 40481 w 401573"/>
                <a:gd name="connsiteY32" fmla="*/ 28384 h 522636"/>
                <a:gd name="connsiteX33" fmla="*/ 34099 w 401573"/>
                <a:gd name="connsiteY33" fmla="*/ 44863 h 522636"/>
                <a:gd name="connsiteX34" fmla="*/ 39433 w 401573"/>
                <a:gd name="connsiteY34" fmla="*/ 71533 h 522636"/>
                <a:gd name="connsiteX35" fmla="*/ 45339 w 401573"/>
                <a:gd name="connsiteY35" fmla="*/ 93917 h 522636"/>
                <a:gd name="connsiteX36" fmla="*/ 42672 w 401573"/>
                <a:gd name="connsiteY36" fmla="*/ 115253 h 522636"/>
                <a:gd name="connsiteX37" fmla="*/ 41243 w 401573"/>
                <a:gd name="connsiteY37" fmla="*/ 231838 h 522636"/>
                <a:gd name="connsiteX38" fmla="*/ 35433 w 401573"/>
                <a:gd name="connsiteY38" fmla="*/ 278797 h 522636"/>
                <a:gd name="connsiteX39" fmla="*/ 36576 w 401573"/>
                <a:gd name="connsiteY39" fmla="*/ 304895 h 522636"/>
                <a:gd name="connsiteX40" fmla="*/ 29718 w 401573"/>
                <a:gd name="connsiteY40" fmla="*/ 360331 h 522636"/>
                <a:gd name="connsiteX41" fmla="*/ 19145 w 401573"/>
                <a:gd name="connsiteY41" fmla="*/ 376333 h 522636"/>
                <a:gd name="connsiteX42" fmla="*/ 0 w 401573"/>
                <a:gd name="connsiteY42" fmla="*/ 391287 h 522636"/>
                <a:gd name="connsiteX43" fmla="*/ 25527 w 401573"/>
                <a:gd name="connsiteY43" fmla="*/ 394430 h 522636"/>
                <a:gd name="connsiteX44" fmla="*/ 22860 w 401573"/>
                <a:gd name="connsiteY44" fmla="*/ 415766 h 522636"/>
                <a:gd name="connsiteX45" fmla="*/ 34004 w 401573"/>
                <a:gd name="connsiteY45" fmla="*/ 430054 h 522636"/>
                <a:gd name="connsiteX46" fmla="*/ 9620 w 401573"/>
                <a:gd name="connsiteY46" fmla="*/ 453009 h 522636"/>
                <a:gd name="connsiteX47" fmla="*/ 27717 w 401573"/>
                <a:gd name="connsiteY47" fmla="*/ 446627 h 522636"/>
                <a:gd name="connsiteX48" fmla="*/ 44672 w 401573"/>
                <a:gd name="connsiteY48" fmla="*/ 448723 h 522636"/>
                <a:gd name="connsiteX49" fmla="*/ 62770 w 401573"/>
                <a:gd name="connsiteY49" fmla="*/ 442246 h 522636"/>
                <a:gd name="connsiteX50" fmla="*/ 78200 w 401573"/>
                <a:gd name="connsiteY50" fmla="*/ 457200 h 522636"/>
                <a:gd name="connsiteX51" fmla="*/ 107347 w 401573"/>
                <a:gd name="connsiteY51" fmla="*/ 430435 h 522636"/>
                <a:gd name="connsiteX52" fmla="*/ 146113 w 401573"/>
                <a:gd name="connsiteY52" fmla="*/ 430911 h 522636"/>
                <a:gd name="connsiteX53" fmla="*/ 242792 w 401573"/>
                <a:gd name="connsiteY53" fmla="*/ 451485 h 522636"/>
                <a:gd name="connsiteX54" fmla="*/ 273653 w 401573"/>
                <a:gd name="connsiteY54" fmla="*/ 481298 h 522636"/>
                <a:gd name="connsiteX55" fmla="*/ 294894 w 401573"/>
                <a:gd name="connsiteY55" fmla="*/ 483870 h 522636"/>
                <a:gd name="connsiteX56" fmla="*/ 310801 w 401573"/>
                <a:gd name="connsiteY56" fmla="*/ 494538 h 522636"/>
                <a:gd name="connsiteX57" fmla="*/ 327850 w 401573"/>
                <a:gd name="connsiteY57" fmla="*/ 496634 h 522636"/>
                <a:gd name="connsiteX58" fmla="*/ 343281 w 401573"/>
                <a:gd name="connsiteY58" fmla="*/ 511492 h 522636"/>
                <a:gd name="connsiteX59" fmla="*/ 363474 w 401573"/>
                <a:gd name="connsiteY59" fmla="*/ 522637 h 522636"/>
                <a:gd name="connsiteX60" fmla="*/ 363474 w 401573"/>
                <a:gd name="connsiteY60" fmla="*/ 522637 h 522636"/>
                <a:gd name="connsiteX61" fmla="*/ 363474 w 401573"/>
                <a:gd name="connsiteY61" fmla="*/ 522637 h 5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01573" h="522636">
                  <a:moveTo>
                    <a:pt x="363474" y="522637"/>
                  </a:moveTo>
                  <a:lnTo>
                    <a:pt x="366046" y="501396"/>
                  </a:lnTo>
                  <a:lnTo>
                    <a:pt x="377190" y="481108"/>
                  </a:lnTo>
                  <a:lnTo>
                    <a:pt x="394144" y="448532"/>
                  </a:lnTo>
                  <a:lnTo>
                    <a:pt x="401574" y="423482"/>
                  </a:lnTo>
                  <a:lnTo>
                    <a:pt x="395192" y="405384"/>
                  </a:lnTo>
                  <a:lnTo>
                    <a:pt x="387667" y="326612"/>
                  </a:lnTo>
                  <a:lnTo>
                    <a:pt x="395002" y="266891"/>
                  </a:lnTo>
                  <a:lnTo>
                    <a:pt x="401383" y="250317"/>
                  </a:lnTo>
                  <a:lnTo>
                    <a:pt x="399193" y="232791"/>
                  </a:lnTo>
                  <a:lnTo>
                    <a:pt x="397573" y="210979"/>
                  </a:lnTo>
                  <a:lnTo>
                    <a:pt x="376333" y="208312"/>
                  </a:lnTo>
                  <a:lnTo>
                    <a:pt x="369951" y="190214"/>
                  </a:lnTo>
                  <a:lnTo>
                    <a:pt x="349758" y="179070"/>
                  </a:lnTo>
                  <a:lnTo>
                    <a:pt x="334327" y="164211"/>
                  </a:lnTo>
                  <a:lnTo>
                    <a:pt x="328993" y="137541"/>
                  </a:lnTo>
                  <a:lnTo>
                    <a:pt x="331089" y="120491"/>
                  </a:lnTo>
                  <a:lnTo>
                    <a:pt x="319945" y="106108"/>
                  </a:lnTo>
                  <a:lnTo>
                    <a:pt x="307181" y="69913"/>
                  </a:lnTo>
                  <a:lnTo>
                    <a:pt x="291751" y="55054"/>
                  </a:lnTo>
                  <a:lnTo>
                    <a:pt x="273177" y="65722"/>
                  </a:lnTo>
                  <a:lnTo>
                    <a:pt x="251365" y="67342"/>
                  </a:lnTo>
                  <a:lnTo>
                    <a:pt x="233839" y="69533"/>
                  </a:lnTo>
                  <a:lnTo>
                    <a:pt x="194596" y="73342"/>
                  </a:lnTo>
                  <a:lnTo>
                    <a:pt x="166878" y="52673"/>
                  </a:lnTo>
                  <a:lnTo>
                    <a:pt x="140875" y="53721"/>
                  </a:lnTo>
                  <a:lnTo>
                    <a:pt x="129730" y="39433"/>
                  </a:lnTo>
                  <a:lnTo>
                    <a:pt x="113824" y="28766"/>
                  </a:lnTo>
                  <a:lnTo>
                    <a:pt x="97822" y="18097"/>
                  </a:lnTo>
                  <a:lnTo>
                    <a:pt x="91440" y="0"/>
                  </a:lnTo>
                  <a:lnTo>
                    <a:pt x="69628" y="1715"/>
                  </a:lnTo>
                  <a:lnTo>
                    <a:pt x="51054" y="12383"/>
                  </a:lnTo>
                  <a:lnTo>
                    <a:pt x="40481" y="28384"/>
                  </a:lnTo>
                  <a:lnTo>
                    <a:pt x="34099" y="44863"/>
                  </a:lnTo>
                  <a:lnTo>
                    <a:pt x="39433" y="71533"/>
                  </a:lnTo>
                  <a:lnTo>
                    <a:pt x="45339" y="93917"/>
                  </a:lnTo>
                  <a:lnTo>
                    <a:pt x="42672" y="115253"/>
                  </a:lnTo>
                  <a:lnTo>
                    <a:pt x="41243" y="231838"/>
                  </a:lnTo>
                  <a:lnTo>
                    <a:pt x="35433" y="278797"/>
                  </a:lnTo>
                  <a:lnTo>
                    <a:pt x="36576" y="304895"/>
                  </a:lnTo>
                  <a:lnTo>
                    <a:pt x="29718" y="360331"/>
                  </a:lnTo>
                  <a:lnTo>
                    <a:pt x="19145" y="376333"/>
                  </a:lnTo>
                  <a:lnTo>
                    <a:pt x="0" y="391287"/>
                  </a:lnTo>
                  <a:lnTo>
                    <a:pt x="25527" y="394430"/>
                  </a:lnTo>
                  <a:lnTo>
                    <a:pt x="22860" y="415766"/>
                  </a:lnTo>
                  <a:lnTo>
                    <a:pt x="34004" y="430054"/>
                  </a:lnTo>
                  <a:lnTo>
                    <a:pt x="9620" y="453009"/>
                  </a:lnTo>
                  <a:lnTo>
                    <a:pt x="27717" y="446627"/>
                  </a:lnTo>
                  <a:lnTo>
                    <a:pt x="44672" y="448723"/>
                  </a:lnTo>
                  <a:lnTo>
                    <a:pt x="62770" y="442246"/>
                  </a:lnTo>
                  <a:lnTo>
                    <a:pt x="78200" y="457200"/>
                  </a:lnTo>
                  <a:lnTo>
                    <a:pt x="107347" y="430435"/>
                  </a:lnTo>
                  <a:lnTo>
                    <a:pt x="146113" y="430911"/>
                  </a:lnTo>
                  <a:lnTo>
                    <a:pt x="242792" y="451485"/>
                  </a:lnTo>
                  <a:lnTo>
                    <a:pt x="273653" y="481298"/>
                  </a:lnTo>
                  <a:lnTo>
                    <a:pt x="294894" y="483870"/>
                  </a:lnTo>
                  <a:lnTo>
                    <a:pt x="310801" y="494538"/>
                  </a:lnTo>
                  <a:lnTo>
                    <a:pt x="327850" y="496634"/>
                  </a:lnTo>
                  <a:lnTo>
                    <a:pt x="343281" y="511492"/>
                  </a:lnTo>
                  <a:lnTo>
                    <a:pt x="363474" y="522637"/>
                  </a:lnTo>
                  <a:lnTo>
                    <a:pt x="363474" y="522637"/>
                  </a:lnTo>
                  <a:lnTo>
                    <a:pt x="363474" y="52263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9DB0DAB4-460B-82C5-9A43-CE7E4CE8B362}"/>
                </a:ext>
              </a:extLst>
            </p:cNvPr>
            <p:cNvSpPr/>
            <p:nvPr/>
          </p:nvSpPr>
          <p:spPr>
            <a:xfrm>
              <a:off x="2731024" y="2745906"/>
              <a:ext cx="784029" cy="794455"/>
            </a:xfrm>
            <a:custGeom>
              <a:avLst/>
              <a:gdLst>
                <a:gd name="connsiteX0" fmla="*/ 455390 w 465582"/>
                <a:gd name="connsiteY0" fmla="*/ 471773 h 471773"/>
                <a:gd name="connsiteX1" fmla="*/ 459010 w 465582"/>
                <a:gd name="connsiteY1" fmla="*/ 372809 h 471773"/>
                <a:gd name="connsiteX2" fmla="*/ 459867 w 465582"/>
                <a:gd name="connsiteY2" fmla="*/ 260413 h 471773"/>
                <a:gd name="connsiteX3" fmla="*/ 461867 w 465582"/>
                <a:gd name="connsiteY3" fmla="*/ 208788 h 471773"/>
                <a:gd name="connsiteX4" fmla="*/ 465582 w 465582"/>
                <a:gd name="connsiteY4" fmla="*/ 178975 h 471773"/>
                <a:gd name="connsiteX5" fmla="*/ 439388 w 465582"/>
                <a:gd name="connsiteY5" fmla="*/ 145542 h 471773"/>
                <a:gd name="connsiteX6" fmla="*/ 418052 w 465582"/>
                <a:gd name="connsiteY6" fmla="*/ 108299 h 471773"/>
                <a:gd name="connsiteX7" fmla="*/ 407384 w 465582"/>
                <a:gd name="connsiteY7" fmla="*/ 89630 h 471773"/>
                <a:gd name="connsiteX8" fmla="*/ 395669 w 465582"/>
                <a:gd name="connsiteY8" fmla="*/ 79534 h 471773"/>
                <a:gd name="connsiteX9" fmla="*/ 371094 w 465582"/>
                <a:gd name="connsiteY9" fmla="*/ 67913 h 471773"/>
                <a:gd name="connsiteX10" fmla="*/ 349853 w 465582"/>
                <a:gd name="connsiteY10" fmla="*/ 65246 h 471773"/>
                <a:gd name="connsiteX11" fmla="*/ 324231 w 465582"/>
                <a:gd name="connsiteY11" fmla="*/ 62103 h 471773"/>
                <a:gd name="connsiteX12" fmla="*/ 306134 w 465582"/>
                <a:gd name="connsiteY12" fmla="*/ 33909 h 471773"/>
                <a:gd name="connsiteX13" fmla="*/ 197358 w 465582"/>
                <a:gd name="connsiteY13" fmla="*/ 3238 h 471773"/>
                <a:gd name="connsiteX14" fmla="*/ 171831 w 465582"/>
                <a:gd name="connsiteY14" fmla="*/ 0 h 471773"/>
                <a:gd name="connsiteX15" fmla="*/ 157448 w 465582"/>
                <a:gd name="connsiteY15" fmla="*/ 11239 h 471773"/>
                <a:gd name="connsiteX16" fmla="*/ 134588 w 465582"/>
                <a:gd name="connsiteY16" fmla="*/ 21431 h 471773"/>
                <a:gd name="connsiteX17" fmla="*/ 117538 w 465582"/>
                <a:gd name="connsiteY17" fmla="*/ 19240 h 471773"/>
                <a:gd name="connsiteX18" fmla="*/ 95726 w 465582"/>
                <a:gd name="connsiteY18" fmla="*/ 20955 h 471773"/>
                <a:gd name="connsiteX19" fmla="*/ 78677 w 465582"/>
                <a:gd name="connsiteY19" fmla="*/ 18859 h 471773"/>
                <a:gd name="connsiteX20" fmla="*/ 68580 w 465582"/>
                <a:gd name="connsiteY20" fmla="*/ 30575 h 471773"/>
                <a:gd name="connsiteX21" fmla="*/ 84011 w 465582"/>
                <a:gd name="connsiteY21" fmla="*/ 45434 h 471773"/>
                <a:gd name="connsiteX22" fmla="*/ 72866 w 465582"/>
                <a:gd name="connsiteY22" fmla="*/ 65627 h 471773"/>
                <a:gd name="connsiteX23" fmla="*/ 61722 w 465582"/>
                <a:gd name="connsiteY23" fmla="*/ 85915 h 471773"/>
                <a:gd name="connsiteX24" fmla="*/ 51626 w 465582"/>
                <a:gd name="connsiteY24" fmla="*/ 97631 h 471773"/>
                <a:gd name="connsiteX25" fmla="*/ 44768 w 465582"/>
                <a:gd name="connsiteY25" fmla="*/ 118396 h 471773"/>
                <a:gd name="connsiteX26" fmla="*/ 45339 w 465582"/>
                <a:gd name="connsiteY26" fmla="*/ 148780 h 471773"/>
                <a:gd name="connsiteX27" fmla="*/ 27242 w 465582"/>
                <a:gd name="connsiteY27" fmla="*/ 155162 h 471773"/>
                <a:gd name="connsiteX28" fmla="*/ 16573 w 465582"/>
                <a:gd name="connsiteY28" fmla="*/ 171164 h 471773"/>
                <a:gd name="connsiteX29" fmla="*/ 31528 w 465582"/>
                <a:gd name="connsiteY29" fmla="*/ 190309 h 471773"/>
                <a:gd name="connsiteX30" fmla="*/ 17145 w 465582"/>
                <a:gd name="connsiteY30" fmla="*/ 201454 h 471773"/>
                <a:gd name="connsiteX31" fmla="*/ 15050 w 465582"/>
                <a:gd name="connsiteY31" fmla="*/ 218503 h 471773"/>
                <a:gd name="connsiteX32" fmla="*/ 2858 w 465582"/>
                <a:gd name="connsiteY32" fmla="*/ 247269 h 471773"/>
                <a:gd name="connsiteX33" fmla="*/ 5048 w 465582"/>
                <a:gd name="connsiteY33" fmla="*/ 264890 h 471773"/>
                <a:gd name="connsiteX34" fmla="*/ 6668 w 465582"/>
                <a:gd name="connsiteY34" fmla="*/ 286702 h 471773"/>
                <a:gd name="connsiteX35" fmla="*/ 5144 w 465582"/>
                <a:gd name="connsiteY35" fmla="*/ 368713 h 471773"/>
                <a:gd name="connsiteX36" fmla="*/ 476 w 465582"/>
                <a:gd name="connsiteY36" fmla="*/ 407003 h 471773"/>
                <a:gd name="connsiteX37" fmla="*/ 0 w 465582"/>
                <a:gd name="connsiteY37" fmla="*/ 445865 h 471773"/>
                <a:gd name="connsiteX38" fmla="*/ 188023 w 465582"/>
                <a:gd name="connsiteY38" fmla="*/ 464725 h 471773"/>
                <a:gd name="connsiteX39" fmla="*/ 455390 w 465582"/>
                <a:gd name="connsiteY39" fmla="*/ 471773 h 471773"/>
                <a:gd name="connsiteX40" fmla="*/ 455390 w 465582"/>
                <a:gd name="connsiteY40" fmla="*/ 471773 h 471773"/>
                <a:gd name="connsiteX41" fmla="*/ 455390 w 465582"/>
                <a:gd name="connsiteY41" fmla="*/ 471773 h 47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5582" h="471773">
                  <a:moveTo>
                    <a:pt x="455390" y="471773"/>
                  </a:moveTo>
                  <a:lnTo>
                    <a:pt x="459010" y="372809"/>
                  </a:lnTo>
                  <a:lnTo>
                    <a:pt x="459867" y="260413"/>
                  </a:lnTo>
                  <a:lnTo>
                    <a:pt x="461867" y="208788"/>
                  </a:lnTo>
                  <a:lnTo>
                    <a:pt x="465582" y="178975"/>
                  </a:lnTo>
                  <a:lnTo>
                    <a:pt x="439388" y="145542"/>
                  </a:lnTo>
                  <a:lnTo>
                    <a:pt x="418052" y="108299"/>
                  </a:lnTo>
                  <a:lnTo>
                    <a:pt x="407384" y="89630"/>
                  </a:lnTo>
                  <a:lnTo>
                    <a:pt x="395669" y="79534"/>
                  </a:lnTo>
                  <a:lnTo>
                    <a:pt x="371094" y="67913"/>
                  </a:lnTo>
                  <a:lnTo>
                    <a:pt x="349853" y="65246"/>
                  </a:lnTo>
                  <a:lnTo>
                    <a:pt x="324231" y="62103"/>
                  </a:lnTo>
                  <a:lnTo>
                    <a:pt x="306134" y="33909"/>
                  </a:lnTo>
                  <a:lnTo>
                    <a:pt x="197358" y="3238"/>
                  </a:lnTo>
                  <a:lnTo>
                    <a:pt x="171831" y="0"/>
                  </a:lnTo>
                  <a:lnTo>
                    <a:pt x="157448" y="11239"/>
                  </a:lnTo>
                  <a:lnTo>
                    <a:pt x="134588" y="21431"/>
                  </a:lnTo>
                  <a:lnTo>
                    <a:pt x="117538" y="19240"/>
                  </a:lnTo>
                  <a:lnTo>
                    <a:pt x="95726" y="20955"/>
                  </a:lnTo>
                  <a:lnTo>
                    <a:pt x="78677" y="18859"/>
                  </a:lnTo>
                  <a:lnTo>
                    <a:pt x="68580" y="30575"/>
                  </a:lnTo>
                  <a:lnTo>
                    <a:pt x="84011" y="45434"/>
                  </a:lnTo>
                  <a:lnTo>
                    <a:pt x="72866" y="65627"/>
                  </a:lnTo>
                  <a:lnTo>
                    <a:pt x="61722" y="85915"/>
                  </a:lnTo>
                  <a:lnTo>
                    <a:pt x="51626" y="97631"/>
                  </a:lnTo>
                  <a:lnTo>
                    <a:pt x="44768" y="118396"/>
                  </a:lnTo>
                  <a:lnTo>
                    <a:pt x="45339" y="148780"/>
                  </a:lnTo>
                  <a:lnTo>
                    <a:pt x="27242" y="155162"/>
                  </a:lnTo>
                  <a:lnTo>
                    <a:pt x="16573" y="171164"/>
                  </a:lnTo>
                  <a:lnTo>
                    <a:pt x="31528" y="190309"/>
                  </a:lnTo>
                  <a:lnTo>
                    <a:pt x="17145" y="201454"/>
                  </a:lnTo>
                  <a:lnTo>
                    <a:pt x="15050" y="218503"/>
                  </a:lnTo>
                  <a:lnTo>
                    <a:pt x="2858" y="247269"/>
                  </a:lnTo>
                  <a:lnTo>
                    <a:pt x="5048" y="264890"/>
                  </a:lnTo>
                  <a:lnTo>
                    <a:pt x="6668" y="286702"/>
                  </a:lnTo>
                  <a:lnTo>
                    <a:pt x="5144" y="368713"/>
                  </a:lnTo>
                  <a:lnTo>
                    <a:pt x="476" y="407003"/>
                  </a:lnTo>
                  <a:lnTo>
                    <a:pt x="0" y="445865"/>
                  </a:lnTo>
                  <a:lnTo>
                    <a:pt x="188023" y="464725"/>
                  </a:lnTo>
                  <a:lnTo>
                    <a:pt x="455390" y="471773"/>
                  </a:lnTo>
                  <a:lnTo>
                    <a:pt x="455390" y="471773"/>
                  </a:lnTo>
                  <a:lnTo>
                    <a:pt x="455390" y="4717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BA77872-BBB9-9ADE-E324-F6EC629DC793}"/>
                </a:ext>
              </a:extLst>
            </p:cNvPr>
            <p:cNvSpPr/>
            <p:nvPr/>
          </p:nvSpPr>
          <p:spPr>
            <a:xfrm>
              <a:off x="3434854" y="2396558"/>
              <a:ext cx="716180" cy="669184"/>
            </a:xfrm>
            <a:custGeom>
              <a:avLst/>
              <a:gdLst>
                <a:gd name="connsiteX0" fmla="*/ 167449 w 425291"/>
                <a:gd name="connsiteY0" fmla="*/ 397383 h 397383"/>
                <a:gd name="connsiteX1" fmla="*/ 218408 w 425291"/>
                <a:gd name="connsiteY1" fmla="*/ 368999 h 397383"/>
                <a:gd name="connsiteX2" fmla="*/ 200311 w 425291"/>
                <a:gd name="connsiteY2" fmla="*/ 306038 h 397383"/>
                <a:gd name="connsiteX3" fmla="*/ 221552 w 425291"/>
                <a:gd name="connsiteY3" fmla="*/ 308705 h 397383"/>
                <a:gd name="connsiteX4" fmla="*/ 239554 w 425291"/>
                <a:gd name="connsiteY4" fmla="*/ 302228 h 397383"/>
                <a:gd name="connsiteX5" fmla="*/ 250127 w 425291"/>
                <a:gd name="connsiteY5" fmla="*/ 286226 h 397383"/>
                <a:gd name="connsiteX6" fmla="*/ 280416 w 425291"/>
                <a:gd name="connsiteY6" fmla="*/ 285560 h 397383"/>
                <a:gd name="connsiteX7" fmla="*/ 306991 w 425291"/>
                <a:gd name="connsiteY7" fmla="*/ 280226 h 397383"/>
                <a:gd name="connsiteX8" fmla="*/ 351568 w 425291"/>
                <a:gd name="connsiteY8" fmla="*/ 268319 h 397383"/>
                <a:gd name="connsiteX9" fmla="*/ 362236 w 425291"/>
                <a:gd name="connsiteY9" fmla="*/ 252317 h 397383"/>
                <a:gd name="connsiteX10" fmla="*/ 377095 w 425291"/>
                <a:gd name="connsiteY10" fmla="*/ 236792 h 397383"/>
                <a:gd name="connsiteX11" fmla="*/ 390906 w 425291"/>
                <a:gd name="connsiteY11" fmla="*/ 229838 h 397383"/>
                <a:gd name="connsiteX12" fmla="*/ 405194 w 425291"/>
                <a:gd name="connsiteY12" fmla="*/ 218599 h 397383"/>
                <a:gd name="connsiteX13" fmla="*/ 412052 w 425291"/>
                <a:gd name="connsiteY13" fmla="*/ 197739 h 397383"/>
                <a:gd name="connsiteX14" fmla="*/ 419005 w 425291"/>
                <a:gd name="connsiteY14" fmla="*/ 176975 h 397383"/>
                <a:gd name="connsiteX15" fmla="*/ 425291 w 425291"/>
                <a:gd name="connsiteY15" fmla="*/ 160401 h 397383"/>
                <a:gd name="connsiteX16" fmla="*/ 399860 w 425291"/>
                <a:gd name="connsiteY16" fmla="*/ 157258 h 397383"/>
                <a:gd name="connsiteX17" fmla="*/ 401955 w 425291"/>
                <a:gd name="connsiteY17" fmla="*/ 140113 h 397383"/>
                <a:gd name="connsiteX18" fmla="*/ 381190 w 425291"/>
                <a:gd name="connsiteY18" fmla="*/ 133255 h 397383"/>
                <a:gd name="connsiteX19" fmla="*/ 375380 w 425291"/>
                <a:gd name="connsiteY19" fmla="*/ 110871 h 397383"/>
                <a:gd name="connsiteX20" fmla="*/ 373189 w 425291"/>
                <a:gd name="connsiteY20" fmla="*/ 93250 h 397383"/>
                <a:gd name="connsiteX21" fmla="*/ 376333 w 425291"/>
                <a:gd name="connsiteY21" fmla="*/ 67628 h 397383"/>
                <a:gd name="connsiteX22" fmla="*/ 362045 w 425291"/>
                <a:gd name="connsiteY22" fmla="*/ 44101 h 397383"/>
                <a:gd name="connsiteX23" fmla="*/ 345567 w 425291"/>
                <a:gd name="connsiteY23" fmla="*/ 37814 h 397383"/>
                <a:gd name="connsiteX24" fmla="*/ 330137 w 425291"/>
                <a:gd name="connsiteY24" fmla="*/ 22860 h 397383"/>
                <a:gd name="connsiteX25" fmla="*/ 314706 w 425291"/>
                <a:gd name="connsiteY25" fmla="*/ 7906 h 397383"/>
                <a:gd name="connsiteX26" fmla="*/ 224409 w 425291"/>
                <a:gd name="connsiteY26" fmla="*/ 5525 h 397383"/>
                <a:gd name="connsiteX27" fmla="*/ 198406 w 425291"/>
                <a:gd name="connsiteY27" fmla="*/ 6572 h 397383"/>
                <a:gd name="connsiteX28" fmla="*/ 167640 w 425291"/>
                <a:gd name="connsiteY28" fmla="*/ 11430 h 397383"/>
                <a:gd name="connsiteX29" fmla="*/ 132588 w 425291"/>
                <a:gd name="connsiteY29" fmla="*/ 15812 h 397383"/>
                <a:gd name="connsiteX30" fmla="*/ 97536 w 425291"/>
                <a:gd name="connsiteY30" fmla="*/ 20193 h 397383"/>
                <a:gd name="connsiteX31" fmla="*/ 59246 w 425291"/>
                <a:gd name="connsiteY31" fmla="*/ 15431 h 397383"/>
                <a:gd name="connsiteX32" fmla="*/ 39624 w 425291"/>
                <a:gd name="connsiteY32" fmla="*/ 0 h 397383"/>
                <a:gd name="connsiteX33" fmla="*/ 28956 w 425291"/>
                <a:gd name="connsiteY33" fmla="*/ 16002 h 397383"/>
                <a:gd name="connsiteX34" fmla="*/ 35338 w 425291"/>
                <a:gd name="connsiteY34" fmla="*/ 34195 h 397383"/>
                <a:gd name="connsiteX35" fmla="*/ 29051 w 425291"/>
                <a:gd name="connsiteY35" fmla="*/ 50768 h 397383"/>
                <a:gd name="connsiteX36" fmla="*/ 25813 w 425291"/>
                <a:gd name="connsiteY36" fmla="*/ 76391 h 397383"/>
                <a:gd name="connsiteX37" fmla="*/ 22193 w 425291"/>
                <a:gd name="connsiteY37" fmla="*/ 106299 h 397383"/>
                <a:gd name="connsiteX38" fmla="*/ 26956 w 425291"/>
                <a:gd name="connsiteY38" fmla="*/ 137255 h 397383"/>
                <a:gd name="connsiteX39" fmla="*/ 26956 w 425291"/>
                <a:gd name="connsiteY39" fmla="*/ 171926 h 397383"/>
                <a:gd name="connsiteX40" fmla="*/ 42386 w 425291"/>
                <a:gd name="connsiteY40" fmla="*/ 186785 h 397383"/>
                <a:gd name="connsiteX41" fmla="*/ 30766 w 425291"/>
                <a:gd name="connsiteY41" fmla="*/ 211360 h 397383"/>
                <a:gd name="connsiteX42" fmla="*/ 9049 w 425291"/>
                <a:gd name="connsiteY42" fmla="*/ 247745 h 397383"/>
                <a:gd name="connsiteX43" fmla="*/ 11144 w 425291"/>
                <a:gd name="connsiteY43" fmla="*/ 265367 h 397383"/>
                <a:gd name="connsiteX44" fmla="*/ 0 w 425291"/>
                <a:gd name="connsiteY44" fmla="*/ 285655 h 397383"/>
                <a:gd name="connsiteX45" fmla="*/ 571 w 425291"/>
                <a:gd name="connsiteY45" fmla="*/ 316135 h 397383"/>
                <a:gd name="connsiteX46" fmla="*/ 14383 w 425291"/>
                <a:gd name="connsiteY46" fmla="*/ 343853 h 397383"/>
                <a:gd name="connsiteX47" fmla="*/ 25622 w 425291"/>
                <a:gd name="connsiteY47" fmla="*/ 358235 h 397383"/>
                <a:gd name="connsiteX48" fmla="*/ 35147 w 425291"/>
                <a:gd name="connsiteY48" fmla="*/ 385382 h 397383"/>
                <a:gd name="connsiteX49" fmla="*/ 53721 w 425291"/>
                <a:gd name="connsiteY49" fmla="*/ 374714 h 397383"/>
                <a:gd name="connsiteX50" fmla="*/ 68104 w 425291"/>
                <a:gd name="connsiteY50" fmla="*/ 363474 h 397383"/>
                <a:gd name="connsiteX51" fmla="*/ 85630 w 425291"/>
                <a:gd name="connsiteY51" fmla="*/ 361283 h 397383"/>
                <a:gd name="connsiteX52" fmla="*/ 125444 w 425291"/>
                <a:gd name="connsiteY52" fmla="*/ 387858 h 397383"/>
                <a:gd name="connsiteX53" fmla="*/ 158877 w 425291"/>
                <a:gd name="connsiteY53" fmla="*/ 396335 h 397383"/>
                <a:gd name="connsiteX54" fmla="*/ 167449 w 425291"/>
                <a:gd name="connsiteY54" fmla="*/ 397383 h 397383"/>
                <a:gd name="connsiteX55" fmla="*/ 167449 w 425291"/>
                <a:gd name="connsiteY55" fmla="*/ 397383 h 397383"/>
                <a:gd name="connsiteX56" fmla="*/ 167449 w 425291"/>
                <a:gd name="connsiteY56" fmla="*/ 397383 h 39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25291" h="397383">
                  <a:moveTo>
                    <a:pt x="167449" y="397383"/>
                  </a:moveTo>
                  <a:lnTo>
                    <a:pt x="218408" y="368999"/>
                  </a:lnTo>
                  <a:lnTo>
                    <a:pt x="200311" y="306038"/>
                  </a:lnTo>
                  <a:lnTo>
                    <a:pt x="221552" y="308705"/>
                  </a:lnTo>
                  <a:lnTo>
                    <a:pt x="239554" y="302228"/>
                  </a:lnTo>
                  <a:lnTo>
                    <a:pt x="250127" y="286226"/>
                  </a:lnTo>
                  <a:lnTo>
                    <a:pt x="280416" y="285560"/>
                  </a:lnTo>
                  <a:lnTo>
                    <a:pt x="306991" y="280226"/>
                  </a:lnTo>
                  <a:lnTo>
                    <a:pt x="351568" y="268319"/>
                  </a:lnTo>
                  <a:lnTo>
                    <a:pt x="362236" y="252317"/>
                  </a:lnTo>
                  <a:lnTo>
                    <a:pt x="377095" y="236792"/>
                  </a:lnTo>
                  <a:lnTo>
                    <a:pt x="390906" y="229838"/>
                  </a:lnTo>
                  <a:lnTo>
                    <a:pt x="405194" y="218599"/>
                  </a:lnTo>
                  <a:lnTo>
                    <a:pt x="412052" y="197739"/>
                  </a:lnTo>
                  <a:lnTo>
                    <a:pt x="419005" y="176975"/>
                  </a:lnTo>
                  <a:lnTo>
                    <a:pt x="425291" y="160401"/>
                  </a:lnTo>
                  <a:lnTo>
                    <a:pt x="399860" y="157258"/>
                  </a:lnTo>
                  <a:lnTo>
                    <a:pt x="401955" y="140113"/>
                  </a:lnTo>
                  <a:lnTo>
                    <a:pt x="381190" y="133255"/>
                  </a:lnTo>
                  <a:lnTo>
                    <a:pt x="375380" y="110871"/>
                  </a:lnTo>
                  <a:lnTo>
                    <a:pt x="373189" y="93250"/>
                  </a:lnTo>
                  <a:lnTo>
                    <a:pt x="376333" y="67628"/>
                  </a:lnTo>
                  <a:lnTo>
                    <a:pt x="362045" y="44101"/>
                  </a:lnTo>
                  <a:lnTo>
                    <a:pt x="345567" y="37814"/>
                  </a:lnTo>
                  <a:lnTo>
                    <a:pt x="330137" y="22860"/>
                  </a:lnTo>
                  <a:lnTo>
                    <a:pt x="314706" y="7906"/>
                  </a:lnTo>
                  <a:lnTo>
                    <a:pt x="224409" y="5525"/>
                  </a:lnTo>
                  <a:lnTo>
                    <a:pt x="198406" y="6572"/>
                  </a:lnTo>
                  <a:lnTo>
                    <a:pt x="167640" y="11430"/>
                  </a:lnTo>
                  <a:lnTo>
                    <a:pt x="132588" y="15812"/>
                  </a:lnTo>
                  <a:lnTo>
                    <a:pt x="97536" y="20193"/>
                  </a:lnTo>
                  <a:lnTo>
                    <a:pt x="59246" y="15431"/>
                  </a:lnTo>
                  <a:lnTo>
                    <a:pt x="39624" y="0"/>
                  </a:lnTo>
                  <a:lnTo>
                    <a:pt x="28956" y="16002"/>
                  </a:lnTo>
                  <a:lnTo>
                    <a:pt x="35338" y="34195"/>
                  </a:lnTo>
                  <a:lnTo>
                    <a:pt x="29051" y="50768"/>
                  </a:lnTo>
                  <a:lnTo>
                    <a:pt x="25813" y="76391"/>
                  </a:lnTo>
                  <a:lnTo>
                    <a:pt x="22193" y="106299"/>
                  </a:lnTo>
                  <a:lnTo>
                    <a:pt x="26956" y="137255"/>
                  </a:lnTo>
                  <a:lnTo>
                    <a:pt x="26956" y="171926"/>
                  </a:lnTo>
                  <a:lnTo>
                    <a:pt x="42386" y="186785"/>
                  </a:lnTo>
                  <a:lnTo>
                    <a:pt x="30766" y="211360"/>
                  </a:lnTo>
                  <a:lnTo>
                    <a:pt x="9049" y="247745"/>
                  </a:lnTo>
                  <a:lnTo>
                    <a:pt x="11144" y="265367"/>
                  </a:lnTo>
                  <a:lnTo>
                    <a:pt x="0" y="285655"/>
                  </a:lnTo>
                  <a:lnTo>
                    <a:pt x="571" y="316135"/>
                  </a:lnTo>
                  <a:lnTo>
                    <a:pt x="14383" y="343853"/>
                  </a:lnTo>
                  <a:lnTo>
                    <a:pt x="25622" y="358235"/>
                  </a:lnTo>
                  <a:lnTo>
                    <a:pt x="35147" y="385382"/>
                  </a:lnTo>
                  <a:lnTo>
                    <a:pt x="53721" y="374714"/>
                  </a:lnTo>
                  <a:lnTo>
                    <a:pt x="68104" y="363474"/>
                  </a:lnTo>
                  <a:lnTo>
                    <a:pt x="85630" y="361283"/>
                  </a:lnTo>
                  <a:lnTo>
                    <a:pt x="125444" y="387858"/>
                  </a:lnTo>
                  <a:lnTo>
                    <a:pt x="158877" y="396335"/>
                  </a:lnTo>
                  <a:lnTo>
                    <a:pt x="167449" y="397383"/>
                  </a:lnTo>
                  <a:lnTo>
                    <a:pt x="167449" y="397383"/>
                  </a:lnTo>
                  <a:lnTo>
                    <a:pt x="167449" y="3973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8A865A42-0B69-5FDF-241D-E6D3CC84938A}"/>
                </a:ext>
              </a:extLst>
            </p:cNvPr>
            <p:cNvSpPr/>
            <p:nvPr/>
          </p:nvSpPr>
          <p:spPr>
            <a:xfrm>
              <a:off x="2950449" y="52489"/>
              <a:ext cx="720831" cy="492424"/>
            </a:xfrm>
            <a:custGeom>
              <a:avLst/>
              <a:gdLst>
                <a:gd name="connsiteX0" fmla="*/ 392716 w 428053"/>
                <a:gd name="connsiteY0" fmla="*/ 292418 h 292417"/>
                <a:gd name="connsiteX1" fmla="*/ 395383 w 428053"/>
                <a:gd name="connsiteY1" fmla="*/ 271082 h 292417"/>
                <a:gd name="connsiteX2" fmla="*/ 402717 w 428053"/>
                <a:gd name="connsiteY2" fmla="*/ 211265 h 292417"/>
                <a:gd name="connsiteX3" fmla="*/ 406432 w 428053"/>
                <a:gd name="connsiteY3" fmla="*/ 181451 h 292417"/>
                <a:gd name="connsiteX4" fmla="*/ 409004 w 428053"/>
                <a:gd name="connsiteY4" fmla="*/ 160020 h 292417"/>
                <a:gd name="connsiteX5" fmla="*/ 414814 w 428053"/>
                <a:gd name="connsiteY5" fmla="*/ 113062 h 292417"/>
                <a:gd name="connsiteX6" fmla="*/ 422243 w 428053"/>
                <a:gd name="connsiteY6" fmla="*/ 88011 h 292417"/>
                <a:gd name="connsiteX7" fmla="*/ 425958 w 428053"/>
                <a:gd name="connsiteY7" fmla="*/ 58103 h 292417"/>
                <a:gd name="connsiteX8" fmla="*/ 428054 w 428053"/>
                <a:gd name="connsiteY8" fmla="*/ 41053 h 292417"/>
                <a:gd name="connsiteX9" fmla="*/ 390620 w 428053"/>
                <a:gd name="connsiteY9" fmla="*/ 27813 h 292417"/>
                <a:gd name="connsiteX10" fmla="*/ 355950 w 428053"/>
                <a:gd name="connsiteY10" fmla="*/ 27813 h 292417"/>
                <a:gd name="connsiteX11" fmla="*/ 266224 w 428053"/>
                <a:gd name="connsiteY11" fmla="*/ 16764 h 292417"/>
                <a:gd name="connsiteX12" fmla="*/ 252889 w 428053"/>
                <a:gd name="connsiteY12" fmla="*/ 19431 h 292417"/>
                <a:gd name="connsiteX13" fmla="*/ 205931 w 428053"/>
                <a:gd name="connsiteY13" fmla="*/ 13621 h 292417"/>
                <a:gd name="connsiteX14" fmla="*/ 179737 w 428053"/>
                <a:gd name="connsiteY14" fmla="*/ 14764 h 292417"/>
                <a:gd name="connsiteX15" fmla="*/ 149828 w 428053"/>
                <a:gd name="connsiteY15" fmla="*/ 11049 h 292417"/>
                <a:gd name="connsiteX16" fmla="*/ 94298 w 428053"/>
                <a:gd name="connsiteY16" fmla="*/ 4191 h 292417"/>
                <a:gd name="connsiteX17" fmla="*/ 25432 w 428053"/>
                <a:gd name="connsiteY17" fmla="*/ 0 h 292417"/>
                <a:gd name="connsiteX18" fmla="*/ 19050 w 428053"/>
                <a:gd name="connsiteY18" fmla="*/ 16574 h 292417"/>
                <a:gd name="connsiteX19" fmla="*/ 15335 w 428053"/>
                <a:gd name="connsiteY19" fmla="*/ 46482 h 292417"/>
                <a:gd name="connsiteX20" fmla="*/ 9049 w 428053"/>
                <a:gd name="connsiteY20" fmla="*/ 97727 h 292417"/>
                <a:gd name="connsiteX21" fmla="*/ 0 w 428053"/>
                <a:gd name="connsiteY21" fmla="*/ 135541 h 292417"/>
                <a:gd name="connsiteX22" fmla="*/ 9144 w 428053"/>
                <a:gd name="connsiteY22" fmla="*/ 167069 h 292417"/>
                <a:gd name="connsiteX23" fmla="*/ 2762 w 428053"/>
                <a:gd name="connsiteY23" fmla="*/ 183642 h 292417"/>
                <a:gd name="connsiteX24" fmla="*/ 35909 w 428053"/>
                <a:gd name="connsiteY24" fmla="*/ 196310 h 292417"/>
                <a:gd name="connsiteX25" fmla="*/ 42386 w 428053"/>
                <a:gd name="connsiteY25" fmla="*/ 214503 h 292417"/>
                <a:gd name="connsiteX26" fmla="*/ 56293 w 428053"/>
                <a:gd name="connsiteY26" fmla="*/ 242221 h 292417"/>
                <a:gd name="connsiteX27" fmla="*/ 89916 w 428053"/>
                <a:gd name="connsiteY27" fmla="*/ 250698 h 292417"/>
                <a:gd name="connsiteX28" fmla="*/ 179642 w 428053"/>
                <a:gd name="connsiteY28" fmla="*/ 261747 h 292417"/>
                <a:gd name="connsiteX29" fmla="*/ 222314 w 428053"/>
                <a:gd name="connsiteY29" fmla="*/ 266986 h 292417"/>
                <a:gd name="connsiteX30" fmla="*/ 243745 w 428053"/>
                <a:gd name="connsiteY30" fmla="*/ 269653 h 292417"/>
                <a:gd name="connsiteX31" fmla="*/ 265081 w 428053"/>
                <a:gd name="connsiteY31" fmla="*/ 272320 h 292417"/>
                <a:gd name="connsiteX32" fmla="*/ 315849 w 428053"/>
                <a:gd name="connsiteY32" fmla="*/ 282893 h 292417"/>
                <a:gd name="connsiteX33" fmla="*/ 341471 w 428053"/>
                <a:gd name="connsiteY33" fmla="*/ 286036 h 292417"/>
                <a:gd name="connsiteX34" fmla="*/ 367570 w 428053"/>
                <a:gd name="connsiteY34" fmla="*/ 284988 h 292417"/>
                <a:gd name="connsiteX35" fmla="*/ 392716 w 428053"/>
                <a:gd name="connsiteY35" fmla="*/ 292418 h 292417"/>
                <a:gd name="connsiteX36" fmla="*/ 392716 w 428053"/>
                <a:gd name="connsiteY36" fmla="*/ 292418 h 292417"/>
                <a:gd name="connsiteX37" fmla="*/ 392716 w 428053"/>
                <a:gd name="connsiteY37" fmla="*/ 292418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053" h="292417">
                  <a:moveTo>
                    <a:pt x="392716" y="292418"/>
                  </a:moveTo>
                  <a:lnTo>
                    <a:pt x="395383" y="271082"/>
                  </a:lnTo>
                  <a:lnTo>
                    <a:pt x="402717" y="211265"/>
                  </a:lnTo>
                  <a:lnTo>
                    <a:pt x="406432" y="181451"/>
                  </a:lnTo>
                  <a:lnTo>
                    <a:pt x="409004" y="160020"/>
                  </a:lnTo>
                  <a:lnTo>
                    <a:pt x="414814" y="113062"/>
                  </a:lnTo>
                  <a:lnTo>
                    <a:pt x="422243" y="88011"/>
                  </a:lnTo>
                  <a:lnTo>
                    <a:pt x="425958" y="58103"/>
                  </a:lnTo>
                  <a:lnTo>
                    <a:pt x="428054" y="41053"/>
                  </a:lnTo>
                  <a:lnTo>
                    <a:pt x="390620" y="27813"/>
                  </a:lnTo>
                  <a:lnTo>
                    <a:pt x="355950" y="27813"/>
                  </a:lnTo>
                  <a:lnTo>
                    <a:pt x="266224" y="16764"/>
                  </a:lnTo>
                  <a:lnTo>
                    <a:pt x="252889" y="19431"/>
                  </a:lnTo>
                  <a:lnTo>
                    <a:pt x="205931" y="13621"/>
                  </a:lnTo>
                  <a:lnTo>
                    <a:pt x="179737" y="14764"/>
                  </a:lnTo>
                  <a:lnTo>
                    <a:pt x="149828" y="11049"/>
                  </a:lnTo>
                  <a:lnTo>
                    <a:pt x="94298" y="4191"/>
                  </a:lnTo>
                  <a:lnTo>
                    <a:pt x="25432" y="0"/>
                  </a:lnTo>
                  <a:lnTo>
                    <a:pt x="19050" y="16574"/>
                  </a:lnTo>
                  <a:lnTo>
                    <a:pt x="15335" y="46482"/>
                  </a:lnTo>
                  <a:lnTo>
                    <a:pt x="9049" y="97727"/>
                  </a:lnTo>
                  <a:lnTo>
                    <a:pt x="0" y="135541"/>
                  </a:lnTo>
                  <a:lnTo>
                    <a:pt x="9144" y="167069"/>
                  </a:lnTo>
                  <a:lnTo>
                    <a:pt x="2762" y="183642"/>
                  </a:lnTo>
                  <a:lnTo>
                    <a:pt x="35909" y="196310"/>
                  </a:lnTo>
                  <a:lnTo>
                    <a:pt x="42386" y="214503"/>
                  </a:lnTo>
                  <a:lnTo>
                    <a:pt x="56293" y="242221"/>
                  </a:lnTo>
                  <a:lnTo>
                    <a:pt x="89916" y="250698"/>
                  </a:lnTo>
                  <a:lnTo>
                    <a:pt x="179642" y="261747"/>
                  </a:lnTo>
                  <a:lnTo>
                    <a:pt x="222314" y="266986"/>
                  </a:lnTo>
                  <a:lnTo>
                    <a:pt x="243745" y="269653"/>
                  </a:lnTo>
                  <a:lnTo>
                    <a:pt x="265081" y="272320"/>
                  </a:lnTo>
                  <a:lnTo>
                    <a:pt x="315849" y="282893"/>
                  </a:lnTo>
                  <a:lnTo>
                    <a:pt x="341471" y="286036"/>
                  </a:lnTo>
                  <a:lnTo>
                    <a:pt x="367570" y="284988"/>
                  </a:lnTo>
                  <a:lnTo>
                    <a:pt x="392716" y="292418"/>
                  </a:lnTo>
                  <a:lnTo>
                    <a:pt x="392716" y="292418"/>
                  </a:lnTo>
                  <a:lnTo>
                    <a:pt x="392716" y="2924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2F3310C3-9293-5A38-DAA2-B89D8457D903}"/>
                </a:ext>
              </a:extLst>
            </p:cNvPr>
            <p:cNvSpPr/>
            <p:nvPr/>
          </p:nvSpPr>
          <p:spPr>
            <a:xfrm>
              <a:off x="3100261" y="508985"/>
              <a:ext cx="577756" cy="728049"/>
            </a:xfrm>
            <a:custGeom>
              <a:avLst/>
              <a:gdLst>
                <a:gd name="connsiteX0" fmla="*/ 118015 w 343090"/>
                <a:gd name="connsiteY0" fmla="*/ 432340 h 432339"/>
                <a:gd name="connsiteX1" fmla="*/ 132874 w 343090"/>
                <a:gd name="connsiteY1" fmla="*/ 416814 h 432339"/>
                <a:gd name="connsiteX2" fmla="*/ 150971 w 343090"/>
                <a:gd name="connsiteY2" fmla="*/ 410432 h 432339"/>
                <a:gd name="connsiteX3" fmla="*/ 161068 w 343090"/>
                <a:gd name="connsiteY3" fmla="*/ 398621 h 432339"/>
                <a:gd name="connsiteX4" fmla="*/ 177641 w 343090"/>
                <a:gd name="connsiteY4" fmla="*/ 405003 h 432339"/>
                <a:gd name="connsiteX5" fmla="*/ 191452 w 343090"/>
                <a:gd name="connsiteY5" fmla="*/ 398050 h 432339"/>
                <a:gd name="connsiteX6" fmla="*/ 207454 w 343090"/>
                <a:gd name="connsiteY6" fmla="*/ 408718 h 432339"/>
                <a:gd name="connsiteX7" fmla="*/ 213836 w 343090"/>
                <a:gd name="connsiteY7" fmla="*/ 392144 h 432339"/>
                <a:gd name="connsiteX8" fmla="*/ 230886 w 343090"/>
                <a:gd name="connsiteY8" fmla="*/ 394240 h 432339"/>
                <a:gd name="connsiteX9" fmla="*/ 241554 w 343090"/>
                <a:gd name="connsiteY9" fmla="*/ 412909 h 432339"/>
                <a:gd name="connsiteX10" fmla="*/ 258032 w 343090"/>
                <a:gd name="connsiteY10" fmla="*/ 419290 h 432339"/>
                <a:gd name="connsiteX11" fmla="*/ 268700 w 343090"/>
                <a:gd name="connsiteY11" fmla="*/ 403193 h 432339"/>
                <a:gd name="connsiteX12" fmla="*/ 279273 w 343090"/>
                <a:gd name="connsiteY12" fmla="*/ 387191 h 432339"/>
                <a:gd name="connsiteX13" fmla="*/ 301657 w 343090"/>
                <a:gd name="connsiteY13" fmla="*/ 381286 h 432339"/>
                <a:gd name="connsiteX14" fmla="*/ 316039 w 343090"/>
                <a:gd name="connsiteY14" fmla="*/ 370046 h 432339"/>
                <a:gd name="connsiteX15" fmla="*/ 318135 w 343090"/>
                <a:gd name="connsiteY15" fmla="*/ 352901 h 432339"/>
                <a:gd name="connsiteX16" fmla="*/ 320802 w 343090"/>
                <a:gd name="connsiteY16" fmla="*/ 331565 h 432339"/>
                <a:gd name="connsiteX17" fmla="*/ 339376 w 343090"/>
                <a:gd name="connsiteY17" fmla="*/ 320802 h 432339"/>
                <a:gd name="connsiteX18" fmla="*/ 323374 w 343090"/>
                <a:gd name="connsiteY18" fmla="*/ 310134 h 432339"/>
                <a:gd name="connsiteX19" fmla="*/ 325564 w 343090"/>
                <a:gd name="connsiteY19" fmla="*/ 293084 h 432339"/>
                <a:gd name="connsiteX20" fmla="*/ 319088 w 343090"/>
                <a:gd name="connsiteY20" fmla="*/ 274892 h 432339"/>
                <a:gd name="connsiteX21" fmla="*/ 336709 w 343090"/>
                <a:gd name="connsiteY21" fmla="*/ 272701 h 432339"/>
                <a:gd name="connsiteX22" fmla="*/ 343090 w 343090"/>
                <a:gd name="connsiteY22" fmla="*/ 256127 h 432339"/>
                <a:gd name="connsiteX23" fmla="*/ 341471 w 343090"/>
                <a:gd name="connsiteY23" fmla="*/ 234220 h 432339"/>
                <a:gd name="connsiteX24" fmla="*/ 330232 w 343090"/>
                <a:gd name="connsiteY24" fmla="*/ 219837 h 432339"/>
                <a:gd name="connsiteX25" fmla="*/ 307848 w 343090"/>
                <a:gd name="connsiteY25" fmla="*/ 225743 h 432339"/>
                <a:gd name="connsiteX26" fmla="*/ 292894 w 343090"/>
                <a:gd name="connsiteY26" fmla="*/ 206597 h 432339"/>
                <a:gd name="connsiteX27" fmla="*/ 291274 w 343090"/>
                <a:gd name="connsiteY27" fmla="*/ 184690 h 432339"/>
                <a:gd name="connsiteX28" fmla="*/ 285464 w 343090"/>
                <a:gd name="connsiteY28" fmla="*/ 162211 h 432339"/>
                <a:gd name="connsiteX29" fmla="*/ 292322 w 343090"/>
                <a:gd name="connsiteY29" fmla="*/ 106680 h 432339"/>
                <a:gd name="connsiteX30" fmla="*/ 299180 w 343090"/>
                <a:gd name="connsiteY30" fmla="*/ 51054 h 432339"/>
                <a:gd name="connsiteX31" fmla="*/ 302800 w 343090"/>
                <a:gd name="connsiteY31" fmla="*/ 21146 h 432339"/>
                <a:gd name="connsiteX32" fmla="*/ 277844 w 343090"/>
                <a:gd name="connsiteY32" fmla="*/ 13716 h 432339"/>
                <a:gd name="connsiteX33" fmla="*/ 260223 w 343090"/>
                <a:gd name="connsiteY33" fmla="*/ 15907 h 432339"/>
                <a:gd name="connsiteX34" fmla="*/ 234696 w 343090"/>
                <a:gd name="connsiteY34" fmla="*/ 12764 h 432339"/>
                <a:gd name="connsiteX35" fmla="*/ 188309 w 343090"/>
                <a:gd name="connsiteY35" fmla="*/ 2667 h 432339"/>
                <a:gd name="connsiteX36" fmla="*/ 166973 w 343090"/>
                <a:gd name="connsiteY36" fmla="*/ 0 h 432339"/>
                <a:gd name="connsiteX37" fmla="*/ 156400 w 343090"/>
                <a:gd name="connsiteY37" fmla="*/ 16097 h 432339"/>
                <a:gd name="connsiteX38" fmla="*/ 149447 w 343090"/>
                <a:gd name="connsiteY38" fmla="*/ 36957 h 432339"/>
                <a:gd name="connsiteX39" fmla="*/ 131921 w 343090"/>
                <a:gd name="connsiteY39" fmla="*/ 39148 h 432339"/>
                <a:gd name="connsiteX40" fmla="*/ 113252 w 343090"/>
                <a:gd name="connsiteY40" fmla="*/ 49816 h 432339"/>
                <a:gd name="connsiteX41" fmla="*/ 95726 w 343090"/>
                <a:gd name="connsiteY41" fmla="*/ 52006 h 432339"/>
                <a:gd name="connsiteX42" fmla="*/ 77057 w 343090"/>
                <a:gd name="connsiteY42" fmla="*/ 62674 h 432339"/>
                <a:gd name="connsiteX43" fmla="*/ 52578 w 343090"/>
                <a:gd name="connsiteY43" fmla="*/ 85725 h 432339"/>
                <a:gd name="connsiteX44" fmla="*/ 28099 w 343090"/>
                <a:gd name="connsiteY44" fmla="*/ 108775 h 432339"/>
                <a:gd name="connsiteX45" fmla="*/ 21717 w 343090"/>
                <a:gd name="connsiteY45" fmla="*/ 125349 h 432339"/>
                <a:gd name="connsiteX46" fmla="*/ 10573 w 343090"/>
                <a:gd name="connsiteY46" fmla="*/ 145637 h 432339"/>
                <a:gd name="connsiteX47" fmla="*/ 0 w 343090"/>
                <a:gd name="connsiteY47" fmla="*/ 161735 h 432339"/>
                <a:gd name="connsiteX48" fmla="*/ 4763 w 343090"/>
                <a:gd name="connsiteY48" fmla="*/ 192691 h 432339"/>
                <a:gd name="connsiteX49" fmla="*/ 13906 w 343090"/>
                <a:gd name="connsiteY49" fmla="*/ 224219 h 432339"/>
                <a:gd name="connsiteX50" fmla="*/ 6953 w 343090"/>
                <a:gd name="connsiteY50" fmla="*/ 245078 h 432339"/>
                <a:gd name="connsiteX51" fmla="*/ 21431 w 343090"/>
                <a:gd name="connsiteY51" fmla="*/ 268510 h 432339"/>
                <a:gd name="connsiteX52" fmla="*/ 36862 w 343090"/>
                <a:gd name="connsiteY52" fmla="*/ 283464 h 432339"/>
                <a:gd name="connsiteX53" fmla="*/ 48673 w 343090"/>
                <a:gd name="connsiteY53" fmla="*/ 363093 h 432339"/>
                <a:gd name="connsiteX54" fmla="*/ 59817 w 343090"/>
                <a:gd name="connsiteY54" fmla="*/ 377476 h 432339"/>
                <a:gd name="connsiteX55" fmla="*/ 53530 w 343090"/>
                <a:gd name="connsiteY55" fmla="*/ 394049 h 432339"/>
                <a:gd name="connsiteX56" fmla="*/ 66865 w 343090"/>
                <a:gd name="connsiteY56" fmla="*/ 426053 h 432339"/>
                <a:gd name="connsiteX57" fmla="*/ 84391 w 343090"/>
                <a:gd name="connsiteY57" fmla="*/ 423863 h 432339"/>
                <a:gd name="connsiteX58" fmla="*/ 105727 w 343090"/>
                <a:gd name="connsiteY58" fmla="*/ 426530 h 432339"/>
                <a:gd name="connsiteX59" fmla="*/ 118015 w 343090"/>
                <a:gd name="connsiteY59" fmla="*/ 432340 h 432339"/>
                <a:gd name="connsiteX60" fmla="*/ 118015 w 343090"/>
                <a:gd name="connsiteY60" fmla="*/ 432340 h 432339"/>
                <a:gd name="connsiteX61" fmla="*/ 118015 w 343090"/>
                <a:gd name="connsiteY61" fmla="*/ 432340 h 43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43090" h="432339">
                  <a:moveTo>
                    <a:pt x="118015" y="432340"/>
                  </a:moveTo>
                  <a:lnTo>
                    <a:pt x="132874" y="416814"/>
                  </a:lnTo>
                  <a:lnTo>
                    <a:pt x="150971" y="410432"/>
                  </a:lnTo>
                  <a:lnTo>
                    <a:pt x="161068" y="398621"/>
                  </a:lnTo>
                  <a:lnTo>
                    <a:pt x="177641" y="405003"/>
                  </a:lnTo>
                  <a:lnTo>
                    <a:pt x="191452" y="398050"/>
                  </a:lnTo>
                  <a:lnTo>
                    <a:pt x="207454" y="408718"/>
                  </a:lnTo>
                  <a:lnTo>
                    <a:pt x="213836" y="392144"/>
                  </a:lnTo>
                  <a:lnTo>
                    <a:pt x="230886" y="394240"/>
                  </a:lnTo>
                  <a:lnTo>
                    <a:pt x="241554" y="412909"/>
                  </a:lnTo>
                  <a:lnTo>
                    <a:pt x="258032" y="419290"/>
                  </a:lnTo>
                  <a:lnTo>
                    <a:pt x="268700" y="403193"/>
                  </a:lnTo>
                  <a:lnTo>
                    <a:pt x="279273" y="387191"/>
                  </a:lnTo>
                  <a:lnTo>
                    <a:pt x="301657" y="381286"/>
                  </a:lnTo>
                  <a:lnTo>
                    <a:pt x="316039" y="370046"/>
                  </a:lnTo>
                  <a:lnTo>
                    <a:pt x="318135" y="352901"/>
                  </a:lnTo>
                  <a:lnTo>
                    <a:pt x="320802" y="331565"/>
                  </a:lnTo>
                  <a:lnTo>
                    <a:pt x="339376" y="320802"/>
                  </a:lnTo>
                  <a:lnTo>
                    <a:pt x="323374" y="310134"/>
                  </a:lnTo>
                  <a:lnTo>
                    <a:pt x="325564" y="293084"/>
                  </a:lnTo>
                  <a:lnTo>
                    <a:pt x="319088" y="274892"/>
                  </a:lnTo>
                  <a:lnTo>
                    <a:pt x="336709" y="272701"/>
                  </a:lnTo>
                  <a:lnTo>
                    <a:pt x="343090" y="256127"/>
                  </a:lnTo>
                  <a:lnTo>
                    <a:pt x="341471" y="234220"/>
                  </a:lnTo>
                  <a:lnTo>
                    <a:pt x="330232" y="219837"/>
                  </a:lnTo>
                  <a:lnTo>
                    <a:pt x="307848" y="225743"/>
                  </a:lnTo>
                  <a:lnTo>
                    <a:pt x="292894" y="206597"/>
                  </a:lnTo>
                  <a:lnTo>
                    <a:pt x="291274" y="184690"/>
                  </a:lnTo>
                  <a:lnTo>
                    <a:pt x="285464" y="162211"/>
                  </a:lnTo>
                  <a:lnTo>
                    <a:pt x="292322" y="106680"/>
                  </a:lnTo>
                  <a:lnTo>
                    <a:pt x="299180" y="51054"/>
                  </a:lnTo>
                  <a:lnTo>
                    <a:pt x="302800" y="21146"/>
                  </a:lnTo>
                  <a:lnTo>
                    <a:pt x="277844" y="13716"/>
                  </a:lnTo>
                  <a:lnTo>
                    <a:pt x="260223" y="15907"/>
                  </a:lnTo>
                  <a:lnTo>
                    <a:pt x="234696" y="12764"/>
                  </a:lnTo>
                  <a:lnTo>
                    <a:pt x="188309" y="2667"/>
                  </a:lnTo>
                  <a:lnTo>
                    <a:pt x="166973" y="0"/>
                  </a:lnTo>
                  <a:lnTo>
                    <a:pt x="156400" y="16097"/>
                  </a:lnTo>
                  <a:lnTo>
                    <a:pt x="149447" y="36957"/>
                  </a:lnTo>
                  <a:lnTo>
                    <a:pt x="131921" y="39148"/>
                  </a:lnTo>
                  <a:lnTo>
                    <a:pt x="113252" y="49816"/>
                  </a:lnTo>
                  <a:lnTo>
                    <a:pt x="95726" y="52006"/>
                  </a:lnTo>
                  <a:lnTo>
                    <a:pt x="77057" y="62674"/>
                  </a:lnTo>
                  <a:lnTo>
                    <a:pt x="52578" y="85725"/>
                  </a:lnTo>
                  <a:lnTo>
                    <a:pt x="28099" y="108775"/>
                  </a:lnTo>
                  <a:lnTo>
                    <a:pt x="21717" y="125349"/>
                  </a:lnTo>
                  <a:lnTo>
                    <a:pt x="10573" y="145637"/>
                  </a:lnTo>
                  <a:lnTo>
                    <a:pt x="0" y="161735"/>
                  </a:lnTo>
                  <a:lnTo>
                    <a:pt x="4763" y="192691"/>
                  </a:lnTo>
                  <a:lnTo>
                    <a:pt x="13906" y="224219"/>
                  </a:lnTo>
                  <a:lnTo>
                    <a:pt x="6953" y="245078"/>
                  </a:lnTo>
                  <a:lnTo>
                    <a:pt x="21431" y="268510"/>
                  </a:lnTo>
                  <a:lnTo>
                    <a:pt x="36862" y="283464"/>
                  </a:lnTo>
                  <a:lnTo>
                    <a:pt x="48673" y="363093"/>
                  </a:lnTo>
                  <a:lnTo>
                    <a:pt x="59817" y="377476"/>
                  </a:lnTo>
                  <a:lnTo>
                    <a:pt x="53530" y="394049"/>
                  </a:lnTo>
                  <a:lnTo>
                    <a:pt x="66865" y="426053"/>
                  </a:lnTo>
                  <a:lnTo>
                    <a:pt x="84391" y="423863"/>
                  </a:lnTo>
                  <a:lnTo>
                    <a:pt x="105727" y="426530"/>
                  </a:lnTo>
                  <a:lnTo>
                    <a:pt x="118015" y="432340"/>
                  </a:lnTo>
                  <a:lnTo>
                    <a:pt x="118015" y="432340"/>
                  </a:lnTo>
                  <a:lnTo>
                    <a:pt x="118015" y="4323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9FD003B7-1B87-97F6-F247-E9DBC378F93B}"/>
                </a:ext>
              </a:extLst>
            </p:cNvPr>
            <p:cNvSpPr/>
            <p:nvPr/>
          </p:nvSpPr>
          <p:spPr>
            <a:xfrm>
              <a:off x="2847634" y="375052"/>
              <a:ext cx="515361" cy="408535"/>
            </a:xfrm>
            <a:custGeom>
              <a:avLst/>
              <a:gdLst>
                <a:gd name="connsiteX0" fmla="*/ 154972 w 306038"/>
                <a:gd name="connsiteY0" fmla="*/ 242602 h 242601"/>
                <a:gd name="connsiteX1" fmla="*/ 172498 w 306038"/>
                <a:gd name="connsiteY1" fmla="*/ 205835 h 242601"/>
                <a:gd name="connsiteX2" fmla="*/ 178784 w 306038"/>
                <a:gd name="connsiteY2" fmla="*/ 189262 h 242601"/>
                <a:gd name="connsiteX3" fmla="*/ 203168 w 306038"/>
                <a:gd name="connsiteY3" fmla="*/ 166307 h 242601"/>
                <a:gd name="connsiteX4" fmla="*/ 217456 w 306038"/>
                <a:gd name="connsiteY4" fmla="*/ 155162 h 242601"/>
                <a:gd name="connsiteX5" fmla="*/ 236601 w 306038"/>
                <a:gd name="connsiteY5" fmla="*/ 140208 h 242601"/>
                <a:gd name="connsiteX6" fmla="*/ 259366 w 306038"/>
                <a:gd name="connsiteY6" fmla="*/ 130016 h 242601"/>
                <a:gd name="connsiteX7" fmla="*/ 282226 w 306038"/>
                <a:gd name="connsiteY7" fmla="*/ 119825 h 242601"/>
                <a:gd name="connsiteX8" fmla="*/ 299656 w 306038"/>
                <a:gd name="connsiteY8" fmla="*/ 117634 h 242601"/>
                <a:gd name="connsiteX9" fmla="*/ 306038 w 306038"/>
                <a:gd name="connsiteY9" fmla="*/ 101156 h 242601"/>
                <a:gd name="connsiteX10" fmla="*/ 303943 w 306038"/>
                <a:gd name="connsiteY10" fmla="*/ 83630 h 242601"/>
                <a:gd name="connsiteX11" fmla="*/ 283178 w 306038"/>
                <a:gd name="connsiteY11" fmla="*/ 76676 h 242601"/>
                <a:gd name="connsiteX12" fmla="*/ 240792 w 306038"/>
                <a:gd name="connsiteY12" fmla="*/ 71437 h 242601"/>
                <a:gd name="connsiteX13" fmla="*/ 151638 w 306038"/>
                <a:gd name="connsiteY13" fmla="*/ 60484 h 242601"/>
                <a:gd name="connsiteX14" fmla="*/ 118205 w 306038"/>
                <a:gd name="connsiteY14" fmla="*/ 52007 h 242601"/>
                <a:gd name="connsiteX15" fmla="*/ 104299 w 306038"/>
                <a:gd name="connsiteY15" fmla="*/ 24384 h 242601"/>
                <a:gd name="connsiteX16" fmla="*/ 97917 w 306038"/>
                <a:gd name="connsiteY16" fmla="*/ 6286 h 242601"/>
                <a:gd name="connsiteX17" fmla="*/ 68199 w 306038"/>
                <a:gd name="connsiteY17" fmla="*/ 2572 h 242601"/>
                <a:gd name="connsiteX18" fmla="*/ 46958 w 306038"/>
                <a:gd name="connsiteY18" fmla="*/ 0 h 242601"/>
                <a:gd name="connsiteX19" fmla="*/ 50197 w 306038"/>
                <a:gd name="connsiteY19" fmla="*/ 43625 h 242601"/>
                <a:gd name="connsiteX20" fmla="*/ 20479 w 306038"/>
                <a:gd name="connsiteY20" fmla="*/ 40005 h 242601"/>
                <a:gd name="connsiteX21" fmla="*/ 16859 w 306038"/>
                <a:gd name="connsiteY21" fmla="*/ 104394 h 242601"/>
                <a:gd name="connsiteX22" fmla="*/ 14288 w 306038"/>
                <a:gd name="connsiteY22" fmla="*/ 125730 h 242601"/>
                <a:gd name="connsiteX23" fmla="*/ 14288 w 306038"/>
                <a:gd name="connsiteY23" fmla="*/ 160306 h 242601"/>
                <a:gd name="connsiteX24" fmla="*/ 0 w 306038"/>
                <a:gd name="connsiteY24" fmla="*/ 171545 h 242601"/>
                <a:gd name="connsiteX25" fmla="*/ 15907 w 306038"/>
                <a:gd name="connsiteY25" fmla="*/ 182118 h 242601"/>
                <a:gd name="connsiteX26" fmla="*/ 12192 w 306038"/>
                <a:gd name="connsiteY26" fmla="*/ 211931 h 242601"/>
                <a:gd name="connsiteX27" fmla="*/ 18097 w 306038"/>
                <a:gd name="connsiteY27" fmla="*/ 234315 h 242601"/>
                <a:gd name="connsiteX28" fmla="*/ 36671 w 306038"/>
                <a:gd name="connsiteY28" fmla="*/ 223647 h 242601"/>
                <a:gd name="connsiteX29" fmla="*/ 35528 w 306038"/>
                <a:gd name="connsiteY29" fmla="*/ 197549 h 242601"/>
                <a:gd name="connsiteX30" fmla="*/ 56197 w 306038"/>
                <a:gd name="connsiteY30" fmla="*/ 169831 h 242601"/>
                <a:gd name="connsiteX31" fmla="*/ 72676 w 306038"/>
                <a:gd name="connsiteY31" fmla="*/ 176212 h 242601"/>
                <a:gd name="connsiteX32" fmla="*/ 86487 w 306038"/>
                <a:gd name="connsiteY32" fmla="*/ 203835 h 242601"/>
                <a:gd name="connsiteX33" fmla="*/ 102965 w 306038"/>
                <a:gd name="connsiteY33" fmla="*/ 210217 h 242601"/>
                <a:gd name="connsiteX34" fmla="*/ 127921 w 306038"/>
                <a:gd name="connsiteY34" fmla="*/ 217551 h 242601"/>
                <a:gd name="connsiteX35" fmla="*/ 142780 w 306038"/>
                <a:gd name="connsiteY35" fmla="*/ 236696 h 242601"/>
                <a:gd name="connsiteX36" fmla="*/ 154972 w 306038"/>
                <a:gd name="connsiteY36" fmla="*/ 242602 h 242601"/>
                <a:gd name="connsiteX37" fmla="*/ 154972 w 306038"/>
                <a:gd name="connsiteY37" fmla="*/ 242602 h 242601"/>
                <a:gd name="connsiteX38" fmla="*/ 154972 w 306038"/>
                <a:gd name="connsiteY38" fmla="*/ 242602 h 24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06038" h="242601">
                  <a:moveTo>
                    <a:pt x="154972" y="242602"/>
                  </a:moveTo>
                  <a:lnTo>
                    <a:pt x="172498" y="205835"/>
                  </a:lnTo>
                  <a:lnTo>
                    <a:pt x="178784" y="189262"/>
                  </a:lnTo>
                  <a:lnTo>
                    <a:pt x="203168" y="166307"/>
                  </a:lnTo>
                  <a:lnTo>
                    <a:pt x="217456" y="155162"/>
                  </a:lnTo>
                  <a:lnTo>
                    <a:pt x="236601" y="140208"/>
                  </a:lnTo>
                  <a:lnTo>
                    <a:pt x="259366" y="130016"/>
                  </a:lnTo>
                  <a:lnTo>
                    <a:pt x="282226" y="119825"/>
                  </a:lnTo>
                  <a:lnTo>
                    <a:pt x="299656" y="117634"/>
                  </a:lnTo>
                  <a:lnTo>
                    <a:pt x="306038" y="101156"/>
                  </a:lnTo>
                  <a:lnTo>
                    <a:pt x="303943" y="83630"/>
                  </a:lnTo>
                  <a:lnTo>
                    <a:pt x="283178" y="76676"/>
                  </a:lnTo>
                  <a:lnTo>
                    <a:pt x="240792" y="71437"/>
                  </a:lnTo>
                  <a:lnTo>
                    <a:pt x="151638" y="60484"/>
                  </a:lnTo>
                  <a:lnTo>
                    <a:pt x="118205" y="52007"/>
                  </a:lnTo>
                  <a:lnTo>
                    <a:pt x="104299" y="24384"/>
                  </a:lnTo>
                  <a:lnTo>
                    <a:pt x="97917" y="6286"/>
                  </a:lnTo>
                  <a:lnTo>
                    <a:pt x="68199" y="2572"/>
                  </a:lnTo>
                  <a:lnTo>
                    <a:pt x="46958" y="0"/>
                  </a:lnTo>
                  <a:lnTo>
                    <a:pt x="50197" y="43625"/>
                  </a:lnTo>
                  <a:lnTo>
                    <a:pt x="20479" y="40005"/>
                  </a:lnTo>
                  <a:lnTo>
                    <a:pt x="16859" y="104394"/>
                  </a:lnTo>
                  <a:lnTo>
                    <a:pt x="14288" y="125730"/>
                  </a:lnTo>
                  <a:lnTo>
                    <a:pt x="14288" y="160306"/>
                  </a:lnTo>
                  <a:lnTo>
                    <a:pt x="0" y="171545"/>
                  </a:lnTo>
                  <a:lnTo>
                    <a:pt x="15907" y="182118"/>
                  </a:lnTo>
                  <a:lnTo>
                    <a:pt x="12192" y="211931"/>
                  </a:lnTo>
                  <a:lnTo>
                    <a:pt x="18097" y="234315"/>
                  </a:lnTo>
                  <a:lnTo>
                    <a:pt x="36671" y="223647"/>
                  </a:lnTo>
                  <a:lnTo>
                    <a:pt x="35528" y="197549"/>
                  </a:lnTo>
                  <a:lnTo>
                    <a:pt x="56197" y="169831"/>
                  </a:lnTo>
                  <a:lnTo>
                    <a:pt x="72676" y="176212"/>
                  </a:lnTo>
                  <a:lnTo>
                    <a:pt x="86487" y="203835"/>
                  </a:lnTo>
                  <a:lnTo>
                    <a:pt x="102965" y="210217"/>
                  </a:lnTo>
                  <a:lnTo>
                    <a:pt x="127921" y="217551"/>
                  </a:lnTo>
                  <a:lnTo>
                    <a:pt x="142780" y="236696"/>
                  </a:lnTo>
                  <a:lnTo>
                    <a:pt x="154972" y="242602"/>
                  </a:lnTo>
                  <a:lnTo>
                    <a:pt x="154972" y="242602"/>
                  </a:lnTo>
                  <a:lnTo>
                    <a:pt x="154972" y="24260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115F00A-F992-B9FE-07F9-C7830ED22C19}"/>
                </a:ext>
              </a:extLst>
            </p:cNvPr>
            <p:cNvSpPr/>
            <p:nvPr/>
          </p:nvSpPr>
          <p:spPr>
            <a:xfrm>
              <a:off x="3207889" y="1138390"/>
              <a:ext cx="710566" cy="640310"/>
            </a:xfrm>
            <a:custGeom>
              <a:avLst/>
              <a:gdLst>
                <a:gd name="connsiteX0" fmla="*/ 392144 w 421957"/>
                <a:gd name="connsiteY0" fmla="*/ 380238 h 380237"/>
                <a:gd name="connsiteX1" fmla="*/ 411289 w 421957"/>
                <a:gd name="connsiteY1" fmla="*/ 365284 h 380237"/>
                <a:gd name="connsiteX2" fmla="*/ 421957 w 421957"/>
                <a:gd name="connsiteY2" fmla="*/ 349282 h 380237"/>
                <a:gd name="connsiteX3" fmla="*/ 404908 w 421957"/>
                <a:gd name="connsiteY3" fmla="*/ 347186 h 380237"/>
                <a:gd name="connsiteX4" fmla="*/ 386810 w 421957"/>
                <a:gd name="connsiteY4" fmla="*/ 353568 h 380237"/>
                <a:gd name="connsiteX5" fmla="*/ 402717 w 421957"/>
                <a:gd name="connsiteY5" fmla="*/ 329565 h 380237"/>
                <a:gd name="connsiteX6" fmla="*/ 418147 w 421957"/>
                <a:gd name="connsiteY6" fmla="*/ 309848 h 380237"/>
                <a:gd name="connsiteX7" fmla="*/ 387858 w 421957"/>
                <a:gd name="connsiteY7" fmla="*/ 310420 h 380237"/>
                <a:gd name="connsiteX8" fmla="*/ 402717 w 421957"/>
                <a:gd name="connsiteY8" fmla="*/ 294894 h 380237"/>
                <a:gd name="connsiteX9" fmla="*/ 405289 w 421957"/>
                <a:gd name="connsiteY9" fmla="*/ 273653 h 380237"/>
                <a:gd name="connsiteX10" fmla="*/ 393573 w 421957"/>
                <a:gd name="connsiteY10" fmla="*/ 228886 h 380237"/>
                <a:gd name="connsiteX11" fmla="*/ 393001 w 421957"/>
                <a:gd name="connsiteY11" fmla="*/ 198501 h 380237"/>
                <a:gd name="connsiteX12" fmla="*/ 412623 w 421957"/>
                <a:gd name="connsiteY12" fmla="*/ 179261 h 380237"/>
                <a:gd name="connsiteX13" fmla="*/ 414719 w 421957"/>
                <a:gd name="connsiteY13" fmla="*/ 162211 h 380237"/>
                <a:gd name="connsiteX14" fmla="*/ 403574 w 421957"/>
                <a:gd name="connsiteY14" fmla="*/ 147828 h 380237"/>
                <a:gd name="connsiteX15" fmla="*/ 389191 w 421957"/>
                <a:gd name="connsiteY15" fmla="*/ 124492 h 380237"/>
                <a:gd name="connsiteX16" fmla="*/ 372618 w 421957"/>
                <a:gd name="connsiteY16" fmla="*/ 83439 h 380237"/>
                <a:gd name="connsiteX17" fmla="*/ 336328 w 421957"/>
                <a:gd name="connsiteY17" fmla="*/ 61722 h 380237"/>
                <a:gd name="connsiteX18" fmla="*/ 318802 w 421957"/>
                <a:gd name="connsiteY18" fmla="*/ 63818 h 380237"/>
                <a:gd name="connsiteX19" fmla="*/ 308705 w 421957"/>
                <a:gd name="connsiteY19" fmla="*/ 75533 h 380237"/>
                <a:gd name="connsiteX20" fmla="*/ 292703 w 421957"/>
                <a:gd name="connsiteY20" fmla="*/ 64960 h 380237"/>
                <a:gd name="connsiteX21" fmla="*/ 291084 w 421957"/>
                <a:gd name="connsiteY21" fmla="*/ 43148 h 380237"/>
                <a:gd name="connsiteX22" fmla="*/ 270891 w 421957"/>
                <a:gd name="connsiteY22" fmla="*/ 31909 h 380237"/>
                <a:gd name="connsiteX23" fmla="*/ 263938 w 421957"/>
                <a:gd name="connsiteY23" fmla="*/ 18098 h 380237"/>
                <a:gd name="connsiteX24" fmla="*/ 257556 w 421957"/>
                <a:gd name="connsiteY24" fmla="*/ 0 h 380237"/>
                <a:gd name="connsiteX25" fmla="*/ 239458 w 421957"/>
                <a:gd name="connsiteY25" fmla="*/ 6477 h 380237"/>
                <a:gd name="connsiteX26" fmla="*/ 217075 w 421957"/>
                <a:gd name="connsiteY26" fmla="*/ 12287 h 380237"/>
                <a:gd name="connsiteX27" fmla="*/ 206978 w 421957"/>
                <a:gd name="connsiteY27" fmla="*/ 24098 h 380237"/>
                <a:gd name="connsiteX28" fmla="*/ 200120 w 421957"/>
                <a:gd name="connsiteY28" fmla="*/ 44863 h 380237"/>
                <a:gd name="connsiteX29" fmla="*/ 179356 w 421957"/>
                <a:gd name="connsiteY29" fmla="*/ 38005 h 380237"/>
                <a:gd name="connsiteX30" fmla="*/ 168688 w 421957"/>
                <a:gd name="connsiteY30" fmla="*/ 19336 h 380237"/>
                <a:gd name="connsiteX31" fmla="*/ 152209 w 421957"/>
                <a:gd name="connsiteY31" fmla="*/ 12954 h 380237"/>
                <a:gd name="connsiteX32" fmla="*/ 149542 w 421957"/>
                <a:gd name="connsiteY32" fmla="*/ 34290 h 380237"/>
                <a:gd name="connsiteX33" fmla="*/ 133064 w 421957"/>
                <a:gd name="connsiteY33" fmla="*/ 27908 h 380237"/>
                <a:gd name="connsiteX34" fmla="*/ 115443 w 421957"/>
                <a:gd name="connsiteY34" fmla="*/ 30099 h 380237"/>
                <a:gd name="connsiteX35" fmla="*/ 98965 w 421957"/>
                <a:gd name="connsiteY35" fmla="*/ 23717 h 380237"/>
                <a:gd name="connsiteX36" fmla="*/ 88868 w 421957"/>
                <a:gd name="connsiteY36" fmla="*/ 35433 h 380237"/>
                <a:gd name="connsiteX37" fmla="*/ 69723 w 421957"/>
                <a:gd name="connsiteY37" fmla="*/ 50387 h 380237"/>
                <a:gd name="connsiteX38" fmla="*/ 52673 w 421957"/>
                <a:gd name="connsiteY38" fmla="*/ 48292 h 380237"/>
                <a:gd name="connsiteX39" fmla="*/ 34671 w 421957"/>
                <a:gd name="connsiteY39" fmla="*/ 54769 h 380237"/>
                <a:gd name="connsiteX40" fmla="*/ 18669 w 421957"/>
                <a:gd name="connsiteY40" fmla="*/ 44101 h 380237"/>
                <a:gd name="connsiteX41" fmla="*/ 0 w 421957"/>
                <a:gd name="connsiteY41" fmla="*/ 54769 h 380237"/>
                <a:gd name="connsiteX42" fmla="*/ 2191 w 421957"/>
                <a:gd name="connsiteY42" fmla="*/ 72390 h 380237"/>
                <a:gd name="connsiteX43" fmla="*/ 13430 w 421957"/>
                <a:gd name="connsiteY43" fmla="*/ 86773 h 380237"/>
                <a:gd name="connsiteX44" fmla="*/ 7048 w 421957"/>
                <a:gd name="connsiteY44" fmla="*/ 103251 h 380237"/>
                <a:gd name="connsiteX45" fmla="*/ 18193 w 421957"/>
                <a:gd name="connsiteY45" fmla="*/ 117634 h 380237"/>
                <a:gd name="connsiteX46" fmla="*/ 24670 w 421957"/>
                <a:gd name="connsiteY46" fmla="*/ 135731 h 380237"/>
                <a:gd name="connsiteX47" fmla="*/ 30480 w 421957"/>
                <a:gd name="connsiteY47" fmla="*/ 158115 h 380237"/>
                <a:gd name="connsiteX48" fmla="*/ 46006 w 421957"/>
                <a:gd name="connsiteY48" fmla="*/ 207645 h 380237"/>
                <a:gd name="connsiteX49" fmla="*/ 62008 w 421957"/>
                <a:gd name="connsiteY49" fmla="*/ 218218 h 380237"/>
                <a:gd name="connsiteX50" fmla="*/ 103537 w 421957"/>
                <a:gd name="connsiteY50" fmla="*/ 266700 h 380237"/>
                <a:gd name="connsiteX51" fmla="*/ 114776 w 421957"/>
                <a:gd name="connsiteY51" fmla="*/ 281083 h 380237"/>
                <a:gd name="connsiteX52" fmla="*/ 148876 w 421957"/>
                <a:gd name="connsiteY52" fmla="*/ 319850 h 380237"/>
                <a:gd name="connsiteX53" fmla="*/ 160115 w 421957"/>
                <a:gd name="connsiteY53" fmla="*/ 334232 h 380237"/>
                <a:gd name="connsiteX54" fmla="*/ 161734 w 421957"/>
                <a:gd name="connsiteY54" fmla="*/ 356045 h 380237"/>
                <a:gd name="connsiteX55" fmla="*/ 182975 w 421957"/>
                <a:gd name="connsiteY55" fmla="*/ 358712 h 380237"/>
                <a:gd name="connsiteX56" fmla="*/ 209645 w 421957"/>
                <a:gd name="connsiteY56" fmla="*/ 353378 h 380237"/>
                <a:gd name="connsiteX57" fmla="*/ 231457 w 421957"/>
                <a:gd name="connsiteY57" fmla="*/ 351663 h 380237"/>
                <a:gd name="connsiteX58" fmla="*/ 258032 w 421957"/>
                <a:gd name="connsiteY58" fmla="*/ 346329 h 380237"/>
                <a:gd name="connsiteX59" fmla="*/ 274034 w 421957"/>
                <a:gd name="connsiteY59" fmla="*/ 356997 h 380237"/>
                <a:gd name="connsiteX60" fmla="*/ 300609 w 421957"/>
                <a:gd name="connsiteY60" fmla="*/ 351568 h 380237"/>
                <a:gd name="connsiteX61" fmla="*/ 321373 w 421957"/>
                <a:gd name="connsiteY61" fmla="*/ 358426 h 380237"/>
                <a:gd name="connsiteX62" fmla="*/ 342138 w 421957"/>
                <a:gd name="connsiteY62" fmla="*/ 365379 h 380237"/>
                <a:gd name="connsiteX63" fmla="*/ 362903 w 421957"/>
                <a:gd name="connsiteY63" fmla="*/ 372237 h 380237"/>
                <a:gd name="connsiteX64" fmla="*/ 380429 w 421957"/>
                <a:gd name="connsiteY64" fmla="*/ 370046 h 380237"/>
                <a:gd name="connsiteX65" fmla="*/ 392144 w 421957"/>
                <a:gd name="connsiteY65" fmla="*/ 380238 h 380237"/>
                <a:gd name="connsiteX66" fmla="*/ 392144 w 421957"/>
                <a:gd name="connsiteY66" fmla="*/ 380238 h 380237"/>
                <a:gd name="connsiteX67" fmla="*/ 392144 w 421957"/>
                <a:gd name="connsiteY67" fmla="*/ 380238 h 38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21957" h="380237">
                  <a:moveTo>
                    <a:pt x="392144" y="380238"/>
                  </a:moveTo>
                  <a:lnTo>
                    <a:pt x="411289" y="365284"/>
                  </a:lnTo>
                  <a:lnTo>
                    <a:pt x="421957" y="349282"/>
                  </a:lnTo>
                  <a:lnTo>
                    <a:pt x="404908" y="347186"/>
                  </a:lnTo>
                  <a:lnTo>
                    <a:pt x="386810" y="353568"/>
                  </a:lnTo>
                  <a:lnTo>
                    <a:pt x="402717" y="329565"/>
                  </a:lnTo>
                  <a:lnTo>
                    <a:pt x="418147" y="309848"/>
                  </a:lnTo>
                  <a:lnTo>
                    <a:pt x="387858" y="310420"/>
                  </a:lnTo>
                  <a:lnTo>
                    <a:pt x="402717" y="294894"/>
                  </a:lnTo>
                  <a:lnTo>
                    <a:pt x="405289" y="273653"/>
                  </a:lnTo>
                  <a:lnTo>
                    <a:pt x="393573" y="228886"/>
                  </a:lnTo>
                  <a:lnTo>
                    <a:pt x="393001" y="198501"/>
                  </a:lnTo>
                  <a:lnTo>
                    <a:pt x="412623" y="179261"/>
                  </a:lnTo>
                  <a:lnTo>
                    <a:pt x="414719" y="162211"/>
                  </a:lnTo>
                  <a:lnTo>
                    <a:pt x="403574" y="147828"/>
                  </a:lnTo>
                  <a:lnTo>
                    <a:pt x="389191" y="124492"/>
                  </a:lnTo>
                  <a:lnTo>
                    <a:pt x="372618" y="83439"/>
                  </a:lnTo>
                  <a:lnTo>
                    <a:pt x="336328" y="61722"/>
                  </a:lnTo>
                  <a:lnTo>
                    <a:pt x="318802" y="63818"/>
                  </a:lnTo>
                  <a:lnTo>
                    <a:pt x="308705" y="75533"/>
                  </a:lnTo>
                  <a:lnTo>
                    <a:pt x="292703" y="64960"/>
                  </a:lnTo>
                  <a:lnTo>
                    <a:pt x="291084" y="43148"/>
                  </a:lnTo>
                  <a:lnTo>
                    <a:pt x="270891" y="31909"/>
                  </a:lnTo>
                  <a:lnTo>
                    <a:pt x="263938" y="18098"/>
                  </a:lnTo>
                  <a:lnTo>
                    <a:pt x="257556" y="0"/>
                  </a:lnTo>
                  <a:lnTo>
                    <a:pt x="239458" y="6477"/>
                  </a:lnTo>
                  <a:lnTo>
                    <a:pt x="217075" y="12287"/>
                  </a:lnTo>
                  <a:lnTo>
                    <a:pt x="206978" y="24098"/>
                  </a:lnTo>
                  <a:lnTo>
                    <a:pt x="200120" y="44863"/>
                  </a:lnTo>
                  <a:lnTo>
                    <a:pt x="179356" y="38005"/>
                  </a:lnTo>
                  <a:lnTo>
                    <a:pt x="168688" y="19336"/>
                  </a:lnTo>
                  <a:lnTo>
                    <a:pt x="152209" y="12954"/>
                  </a:lnTo>
                  <a:lnTo>
                    <a:pt x="149542" y="34290"/>
                  </a:lnTo>
                  <a:lnTo>
                    <a:pt x="133064" y="27908"/>
                  </a:lnTo>
                  <a:lnTo>
                    <a:pt x="115443" y="30099"/>
                  </a:lnTo>
                  <a:lnTo>
                    <a:pt x="98965" y="23717"/>
                  </a:lnTo>
                  <a:lnTo>
                    <a:pt x="88868" y="35433"/>
                  </a:lnTo>
                  <a:lnTo>
                    <a:pt x="69723" y="50387"/>
                  </a:lnTo>
                  <a:lnTo>
                    <a:pt x="52673" y="48292"/>
                  </a:lnTo>
                  <a:lnTo>
                    <a:pt x="34671" y="54769"/>
                  </a:lnTo>
                  <a:lnTo>
                    <a:pt x="18669" y="44101"/>
                  </a:lnTo>
                  <a:lnTo>
                    <a:pt x="0" y="54769"/>
                  </a:lnTo>
                  <a:lnTo>
                    <a:pt x="2191" y="72390"/>
                  </a:lnTo>
                  <a:lnTo>
                    <a:pt x="13430" y="86773"/>
                  </a:lnTo>
                  <a:lnTo>
                    <a:pt x="7048" y="103251"/>
                  </a:lnTo>
                  <a:lnTo>
                    <a:pt x="18193" y="117634"/>
                  </a:lnTo>
                  <a:lnTo>
                    <a:pt x="24670" y="135731"/>
                  </a:lnTo>
                  <a:lnTo>
                    <a:pt x="30480" y="158115"/>
                  </a:lnTo>
                  <a:lnTo>
                    <a:pt x="46006" y="207645"/>
                  </a:lnTo>
                  <a:lnTo>
                    <a:pt x="62008" y="218218"/>
                  </a:lnTo>
                  <a:lnTo>
                    <a:pt x="103537" y="266700"/>
                  </a:lnTo>
                  <a:lnTo>
                    <a:pt x="114776" y="281083"/>
                  </a:lnTo>
                  <a:lnTo>
                    <a:pt x="148876" y="319850"/>
                  </a:lnTo>
                  <a:lnTo>
                    <a:pt x="160115" y="334232"/>
                  </a:lnTo>
                  <a:lnTo>
                    <a:pt x="161734" y="356045"/>
                  </a:lnTo>
                  <a:lnTo>
                    <a:pt x="182975" y="358712"/>
                  </a:lnTo>
                  <a:lnTo>
                    <a:pt x="209645" y="353378"/>
                  </a:lnTo>
                  <a:lnTo>
                    <a:pt x="231457" y="351663"/>
                  </a:lnTo>
                  <a:lnTo>
                    <a:pt x="258032" y="346329"/>
                  </a:lnTo>
                  <a:lnTo>
                    <a:pt x="274034" y="356997"/>
                  </a:lnTo>
                  <a:lnTo>
                    <a:pt x="300609" y="351568"/>
                  </a:lnTo>
                  <a:lnTo>
                    <a:pt x="321373" y="358426"/>
                  </a:lnTo>
                  <a:lnTo>
                    <a:pt x="342138" y="365379"/>
                  </a:lnTo>
                  <a:lnTo>
                    <a:pt x="362903" y="372237"/>
                  </a:lnTo>
                  <a:lnTo>
                    <a:pt x="380429" y="370046"/>
                  </a:lnTo>
                  <a:lnTo>
                    <a:pt x="392144" y="380238"/>
                  </a:lnTo>
                  <a:lnTo>
                    <a:pt x="392144" y="380238"/>
                  </a:lnTo>
                  <a:lnTo>
                    <a:pt x="392144" y="38023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D66F622D-2027-CB6D-8971-6C5B0D62F1D6}"/>
                </a:ext>
              </a:extLst>
            </p:cNvPr>
            <p:cNvSpPr/>
            <p:nvPr/>
          </p:nvSpPr>
          <p:spPr>
            <a:xfrm>
              <a:off x="3582421" y="322441"/>
              <a:ext cx="579681" cy="641114"/>
            </a:xfrm>
            <a:custGeom>
              <a:avLst/>
              <a:gdLst>
                <a:gd name="connsiteX0" fmla="*/ 211455 w 344233"/>
                <a:gd name="connsiteY0" fmla="*/ 380714 h 380714"/>
                <a:gd name="connsiteX1" fmla="*/ 225838 w 344233"/>
                <a:gd name="connsiteY1" fmla="*/ 369570 h 380714"/>
                <a:gd name="connsiteX2" fmla="*/ 243364 w 344233"/>
                <a:gd name="connsiteY2" fmla="*/ 367379 h 380714"/>
                <a:gd name="connsiteX3" fmla="*/ 261461 w 344233"/>
                <a:gd name="connsiteY3" fmla="*/ 360902 h 380714"/>
                <a:gd name="connsiteX4" fmla="*/ 281749 w 344233"/>
                <a:gd name="connsiteY4" fmla="*/ 372142 h 380714"/>
                <a:gd name="connsiteX5" fmla="*/ 292322 w 344233"/>
                <a:gd name="connsiteY5" fmla="*/ 356140 h 380714"/>
                <a:gd name="connsiteX6" fmla="*/ 310420 w 344233"/>
                <a:gd name="connsiteY6" fmla="*/ 349663 h 380714"/>
                <a:gd name="connsiteX7" fmla="*/ 304514 w 344233"/>
                <a:gd name="connsiteY7" fmla="*/ 327279 h 380714"/>
                <a:gd name="connsiteX8" fmla="*/ 325850 w 344233"/>
                <a:gd name="connsiteY8" fmla="*/ 329946 h 380714"/>
                <a:gd name="connsiteX9" fmla="*/ 328993 w 344233"/>
                <a:gd name="connsiteY9" fmla="*/ 304324 h 380714"/>
                <a:gd name="connsiteX10" fmla="*/ 343376 w 344233"/>
                <a:gd name="connsiteY10" fmla="*/ 293180 h 380714"/>
                <a:gd name="connsiteX11" fmla="*/ 341757 w 344233"/>
                <a:gd name="connsiteY11" fmla="*/ 271272 h 380714"/>
                <a:gd name="connsiteX12" fmla="*/ 339947 w 344233"/>
                <a:gd name="connsiteY12" fmla="*/ 180213 h 380714"/>
                <a:gd name="connsiteX13" fmla="*/ 344233 w 344233"/>
                <a:gd name="connsiteY13" fmla="*/ 146114 h 380714"/>
                <a:gd name="connsiteX14" fmla="*/ 328231 w 344233"/>
                <a:gd name="connsiteY14" fmla="*/ 135446 h 380714"/>
                <a:gd name="connsiteX15" fmla="*/ 321850 w 344233"/>
                <a:gd name="connsiteY15" fmla="*/ 117348 h 380714"/>
                <a:gd name="connsiteX16" fmla="*/ 310610 w 344233"/>
                <a:gd name="connsiteY16" fmla="*/ 102965 h 380714"/>
                <a:gd name="connsiteX17" fmla="*/ 279654 w 344233"/>
                <a:gd name="connsiteY17" fmla="*/ 73152 h 380714"/>
                <a:gd name="connsiteX18" fmla="*/ 277558 w 344233"/>
                <a:gd name="connsiteY18" fmla="*/ 55626 h 380714"/>
                <a:gd name="connsiteX19" fmla="*/ 255746 w 344233"/>
                <a:gd name="connsiteY19" fmla="*/ 57245 h 380714"/>
                <a:gd name="connsiteX20" fmla="*/ 234982 w 344233"/>
                <a:gd name="connsiteY20" fmla="*/ 50387 h 380714"/>
                <a:gd name="connsiteX21" fmla="*/ 218408 w 344233"/>
                <a:gd name="connsiteY21" fmla="*/ 44005 h 380714"/>
                <a:gd name="connsiteX22" fmla="*/ 202501 w 344233"/>
                <a:gd name="connsiteY22" fmla="*/ 33338 h 380714"/>
                <a:gd name="connsiteX23" fmla="*/ 177451 w 344233"/>
                <a:gd name="connsiteY23" fmla="*/ 25908 h 380714"/>
                <a:gd name="connsiteX24" fmla="*/ 151352 w 344233"/>
                <a:gd name="connsiteY24" fmla="*/ 27051 h 380714"/>
                <a:gd name="connsiteX25" fmla="*/ 144399 w 344233"/>
                <a:gd name="connsiteY25" fmla="*/ 13240 h 380714"/>
                <a:gd name="connsiteX26" fmla="*/ 107156 w 344233"/>
                <a:gd name="connsiteY26" fmla="*/ 0 h 380714"/>
                <a:gd name="connsiteX27" fmla="*/ 126301 w 344233"/>
                <a:gd name="connsiteY27" fmla="*/ 19622 h 380714"/>
                <a:gd name="connsiteX28" fmla="*/ 91249 w 344233"/>
                <a:gd name="connsiteY28" fmla="*/ 24003 h 380714"/>
                <a:gd name="connsiteX29" fmla="*/ 76771 w 344233"/>
                <a:gd name="connsiteY29" fmla="*/ 572 h 380714"/>
                <a:gd name="connsiteX30" fmla="*/ 31051 w 344233"/>
                <a:gd name="connsiteY30" fmla="*/ 20860 h 380714"/>
                <a:gd name="connsiteX31" fmla="*/ 27432 w 344233"/>
                <a:gd name="connsiteY31" fmla="*/ 50673 h 380714"/>
                <a:gd name="connsiteX32" fmla="*/ 20002 w 344233"/>
                <a:gd name="connsiteY32" fmla="*/ 110395 h 380714"/>
                <a:gd name="connsiteX33" fmla="*/ 17431 w 344233"/>
                <a:gd name="connsiteY33" fmla="*/ 131731 h 380714"/>
                <a:gd name="connsiteX34" fmla="*/ 14764 w 344233"/>
                <a:gd name="connsiteY34" fmla="*/ 153067 h 380714"/>
                <a:gd name="connsiteX35" fmla="*/ 8477 w 344233"/>
                <a:gd name="connsiteY35" fmla="*/ 204216 h 380714"/>
                <a:gd name="connsiteX36" fmla="*/ 0 w 344233"/>
                <a:gd name="connsiteY36" fmla="*/ 272415 h 380714"/>
                <a:gd name="connsiteX37" fmla="*/ 5905 w 344233"/>
                <a:gd name="connsiteY37" fmla="*/ 294799 h 380714"/>
                <a:gd name="connsiteX38" fmla="*/ 8096 w 344233"/>
                <a:gd name="connsiteY38" fmla="*/ 312325 h 380714"/>
                <a:gd name="connsiteX39" fmla="*/ 18764 w 344233"/>
                <a:gd name="connsiteY39" fmla="*/ 330994 h 380714"/>
                <a:gd name="connsiteX40" fmla="*/ 35814 w 344233"/>
                <a:gd name="connsiteY40" fmla="*/ 333089 h 380714"/>
                <a:gd name="connsiteX41" fmla="*/ 52292 w 344233"/>
                <a:gd name="connsiteY41" fmla="*/ 339471 h 380714"/>
                <a:gd name="connsiteX42" fmla="*/ 69818 w 344233"/>
                <a:gd name="connsiteY42" fmla="*/ 337280 h 380714"/>
                <a:gd name="connsiteX43" fmla="*/ 85344 w 344233"/>
                <a:gd name="connsiteY43" fmla="*/ 352139 h 380714"/>
                <a:gd name="connsiteX44" fmla="*/ 101251 w 344233"/>
                <a:gd name="connsiteY44" fmla="*/ 362807 h 380714"/>
                <a:gd name="connsiteX45" fmla="*/ 115157 w 344233"/>
                <a:gd name="connsiteY45" fmla="*/ 355854 h 380714"/>
                <a:gd name="connsiteX46" fmla="*/ 135922 w 344233"/>
                <a:gd name="connsiteY46" fmla="*/ 362712 h 380714"/>
                <a:gd name="connsiteX47" fmla="*/ 152876 w 344233"/>
                <a:gd name="connsiteY47" fmla="*/ 364808 h 380714"/>
                <a:gd name="connsiteX48" fmla="*/ 174212 w 344233"/>
                <a:gd name="connsiteY48" fmla="*/ 367474 h 380714"/>
                <a:gd name="connsiteX49" fmla="*/ 195453 w 344233"/>
                <a:gd name="connsiteY49" fmla="*/ 370141 h 380714"/>
                <a:gd name="connsiteX50" fmla="*/ 211455 w 344233"/>
                <a:gd name="connsiteY50" fmla="*/ 380714 h 380714"/>
                <a:gd name="connsiteX51" fmla="*/ 211455 w 344233"/>
                <a:gd name="connsiteY51" fmla="*/ 380714 h 380714"/>
                <a:gd name="connsiteX52" fmla="*/ 211455 w 344233"/>
                <a:gd name="connsiteY52" fmla="*/ 380714 h 38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44233" h="380714">
                  <a:moveTo>
                    <a:pt x="211455" y="380714"/>
                  </a:moveTo>
                  <a:lnTo>
                    <a:pt x="225838" y="369570"/>
                  </a:lnTo>
                  <a:lnTo>
                    <a:pt x="243364" y="367379"/>
                  </a:lnTo>
                  <a:lnTo>
                    <a:pt x="261461" y="360902"/>
                  </a:lnTo>
                  <a:lnTo>
                    <a:pt x="281749" y="372142"/>
                  </a:lnTo>
                  <a:lnTo>
                    <a:pt x="292322" y="356140"/>
                  </a:lnTo>
                  <a:lnTo>
                    <a:pt x="310420" y="349663"/>
                  </a:lnTo>
                  <a:lnTo>
                    <a:pt x="304514" y="327279"/>
                  </a:lnTo>
                  <a:lnTo>
                    <a:pt x="325850" y="329946"/>
                  </a:lnTo>
                  <a:lnTo>
                    <a:pt x="328993" y="304324"/>
                  </a:lnTo>
                  <a:lnTo>
                    <a:pt x="343376" y="293180"/>
                  </a:lnTo>
                  <a:lnTo>
                    <a:pt x="341757" y="271272"/>
                  </a:lnTo>
                  <a:lnTo>
                    <a:pt x="339947" y="180213"/>
                  </a:lnTo>
                  <a:lnTo>
                    <a:pt x="344233" y="146114"/>
                  </a:lnTo>
                  <a:lnTo>
                    <a:pt x="328231" y="135446"/>
                  </a:lnTo>
                  <a:lnTo>
                    <a:pt x="321850" y="117348"/>
                  </a:lnTo>
                  <a:lnTo>
                    <a:pt x="310610" y="102965"/>
                  </a:lnTo>
                  <a:lnTo>
                    <a:pt x="279654" y="73152"/>
                  </a:lnTo>
                  <a:lnTo>
                    <a:pt x="277558" y="55626"/>
                  </a:lnTo>
                  <a:lnTo>
                    <a:pt x="255746" y="57245"/>
                  </a:lnTo>
                  <a:lnTo>
                    <a:pt x="234982" y="50387"/>
                  </a:lnTo>
                  <a:lnTo>
                    <a:pt x="218408" y="44005"/>
                  </a:lnTo>
                  <a:lnTo>
                    <a:pt x="202501" y="33338"/>
                  </a:lnTo>
                  <a:lnTo>
                    <a:pt x="177451" y="25908"/>
                  </a:lnTo>
                  <a:lnTo>
                    <a:pt x="151352" y="27051"/>
                  </a:lnTo>
                  <a:lnTo>
                    <a:pt x="144399" y="13240"/>
                  </a:lnTo>
                  <a:lnTo>
                    <a:pt x="107156" y="0"/>
                  </a:lnTo>
                  <a:lnTo>
                    <a:pt x="126301" y="19622"/>
                  </a:lnTo>
                  <a:lnTo>
                    <a:pt x="91249" y="24003"/>
                  </a:lnTo>
                  <a:lnTo>
                    <a:pt x="76771" y="572"/>
                  </a:lnTo>
                  <a:lnTo>
                    <a:pt x="31051" y="20860"/>
                  </a:lnTo>
                  <a:lnTo>
                    <a:pt x="27432" y="50673"/>
                  </a:lnTo>
                  <a:lnTo>
                    <a:pt x="20002" y="110395"/>
                  </a:lnTo>
                  <a:lnTo>
                    <a:pt x="17431" y="131731"/>
                  </a:lnTo>
                  <a:lnTo>
                    <a:pt x="14764" y="153067"/>
                  </a:lnTo>
                  <a:lnTo>
                    <a:pt x="8477" y="204216"/>
                  </a:lnTo>
                  <a:lnTo>
                    <a:pt x="0" y="272415"/>
                  </a:lnTo>
                  <a:lnTo>
                    <a:pt x="5905" y="294799"/>
                  </a:lnTo>
                  <a:lnTo>
                    <a:pt x="8096" y="312325"/>
                  </a:lnTo>
                  <a:lnTo>
                    <a:pt x="18764" y="330994"/>
                  </a:lnTo>
                  <a:lnTo>
                    <a:pt x="35814" y="333089"/>
                  </a:lnTo>
                  <a:lnTo>
                    <a:pt x="52292" y="339471"/>
                  </a:lnTo>
                  <a:lnTo>
                    <a:pt x="69818" y="337280"/>
                  </a:lnTo>
                  <a:lnTo>
                    <a:pt x="85344" y="352139"/>
                  </a:lnTo>
                  <a:lnTo>
                    <a:pt x="101251" y="362807"/>
                  </a:lnTo>
                  <a:lnTo>
                    <a:pt x="115157" y="355854"/>
                  </a:lnTo>
                  <a:lnTo>
                    <a:pt x="135922" y="362712"/>
                  </a:lnTo>
                  <a:lnTo>
                    <a:pt x="152876" y="364808"/>
                  </a:lnTo>
                  <a:lnTo>
                    <a:pt x="174212" y="367474"/>
                  </a:lnTo>
                  <a:lnTo>
                    <a:pt x="195453" y="370141"/>
                  </a:lnTo>
                  <a:lnTo>
                    <a:pt x="211455" y="380714"/>
                  </a:lnTo>
                  <a:lnTo>
                    <a:pt x="211455" y="380714"/>
                  </a:lnTo>
                  <a:lnTo>
                    <a:pt x="211455" y="3807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9860565F-A5EF-C51C-7D9E-481DFEBAADEE}"/>
                </a:ext>
              </a:extLst>
            </p:cNvPr>
            <p:cNvSpPr/>
            <p:nvPr/>
          </p:nvSpPr>
          <p:spPr>
            <a:xfrm>
              <a:off x="4154242" y="303834"/>
              <a:ext cx="690836" cy="816429"/>
            </a:xfrm>
            <a:custGeom>
              <a:avLst/>
              <a:gdLst>
                <a:gd name="connsiteX0" fmla="*/ 376237 w 410241"/>
                <a:gd name="connsiteY0" fmla="*/ 484823 h 484822"/>
                <a:gd name="connsiteX1" fmla="*/ 410242 w 410241"/>
                <a:gd name="connsiteY1" fmla="*/ 419862 h 484822"/>
                <a:gd name="connsiteX2" fmla="*/ 403860 w 410241"/>
                <a:gd name="connsiteY2" fmla="*/ 401765 h 484822"/>
                <a:gd name="connsiteX3" fmla="*/ 386620 w 410241"/>
                <a:gd name="connsiteY3" fmla="*/ 330518 h 484822"/>
                <a:gd name="connsiteX4" fmla="*/ 374713 w 410241"/>
                <a:gd name="connsiteY4" fmla="*/ 285750 h 484822"/>
                <a:gd name="connsiteX5" fmla="*/ 376142 w 410241"/>
                <a:gd name="connsiteY5" fmla="*/ 169164 h 484822"/>
                <a:gd name="connsiteX6" fmla="*/ 360617 w 410241"/>
                <a:gd name="connsiteY6" fmla="*/ 154305 h 484822"/>
                <a:gd name="connsiteX7" fmla="*/ 351472 w 410241"/>
                <a:gd name="connsiteY7" fmla="*/ 122873 h 484822"/>
                <a:gd name="connsiteX8" fmla="*/ 350330 w 410241"/>
                <a:gd name="connsiteY8" fmla="*/ 96774 h 484822"/>
                <a:gd name="connsiteX9" fmla="*/ 323564 w 410241"/>
                <a:gd name="connsiteY9" fmla="*/ 67532 h 484822"/>
                <a:gd name="connsiteX10" fmla="*/ 289274 w 410241"/>
                <a:gd name="connsiteY10" fmla="*/ 28766 h 484822"/>
                <a:gd name="connsiteX11" fmla="*/ 272701 w 410241"/>
                <a:gd name="connsiteY11" fmla="*/ 22384 h 484822"/>
                <a:gd name="connsiteX12" fmla="*/ 248126 w 410241"/>
                <a:gd name="connsiteY12" fmla="*/ 10668 h 484822"/>
                <a:gd name="connsiteX13" fmla="*/ 232029 w 410241"/>
                <a:gd name="connsiteY13" fmla="*/ 0 h 484822"/>
                <a:gd name="connsiteX14" fmla="*/ 214408 w 410241"/>
                <a:gd name="connsiteY14" fmla="*/ 2191 h 484822"/>
                <a:gd name="connsiteX15" fmla="*/ 200025 w 410241"/>
                <a:gd name="connsiteY15" fmla="*/ 13430 h 484822"/>
                <a:gd name="connsiteX16" fmla="*/ 183927 w 410241"/>
                <a:gd name="connsiteY16" fmla="*/ 2762 h 484822"/>
                <a:gd name="connsiteX17" fmla="*/ 162020 w 410241"/>
                <a:gd name="connsiteY17" fmla="*/ 4382 h 484822"/>
                <a:gd name="connsiteX18" fmla="*/ 139065 w 410241"/>
                <a:gd name="connsiteY18" fmla="*/ 14478 h 484822"/>
                <a:gd name="connsiteX19" fmla="*/ 119920 w 410241"/>
                <a:gd name="connsiteY19" fmla="*/ 29432 h 484822"/>
                <a:gd name="connsiteX20" fmla="*/ 117824 w 410241"/>
                <a:gd name="connsiteY20" fmla="*/ 46482 h 484822"/>
                <a:gd name="connsiteX21" fmla="*/ 96393 w 410241"/>
                <a:gd name="connsiteY21" fmla="*/ 43815 h 484822"/>
                <a:gd name="connsiteX22" fmla="*/ 79819 w 410241"/>
                <a:gd name="connsiteY22" fmla="*/ 37433 h 484822"/>
                <a:gd name="connsiteX23" fmla="*/ 62770 w 410241"/>
                <a:gd name="connsiteY23" fmla="*/ 35338 h 484822"/>
                <a:gd name="connsiteX24" fmla="*/ 48292 w 410241"/>
                <a:gd name="connsiteY24" fmla="*/ 46577 h 484822"/>
                <a:gd name="connsiteX25" fmla="*/ 27051 w 410241"/>
                <a:gd name="connsiteY25" fmla="*/ 78486 h 484822"/>
                <a:gd name="connsiteX26" fmla="*/ 20669 w 410241"/>
                <a:gd name="connsiteY26" fmla="*/ 95059 h 484822"/>
                <a:gd name="connsiteX27" fmla="*/ 7906 w 410241"/>
                <a:gd name="connsiteY27" fmla="*/ 128016 h 484822"/>
                <a:gd name="connsiteX28" fmla="*/ 5239 w 410241"/>
                <a:gd name="connsiteY28" fmla="*/ 149352 h 484822"/>
                <a:gd name="connsiteX29" fmla="*/ 0 w 410241"/>
                <a:gd name="connsiteY29" fmla="*/ 191929 h 484822"/>
                <a:gd name="connsiteX30" fmla="*/ 1810 w 410241"/>
                <a:gd name="connsiteY30" fmla="*/ 282988 h 484822"/>
                <a:gd name="connsiteX31" fmla="*/ 28003 w 410241"/>
                <a:gd name="connsiteY31" fmla="*/ 281845 h 484822"/>
                <a:gd name="connsiteX32" fmla="*/ 42958 w 410241"/>
                <a:gd name="connsiteY32" fmla="*/ 300990 h 484822"/>
                <a:gd name="connsiteX33" fmla="*/ 44577 w 410241"/>
                <a:gd name="connsiteY33" fmla="*/ 322898 h 484822"/>
                <a:gd name="connsiteX34" fmla="*/ 55911 w 410241"/>
                <a:gd name="connsiteY34" fmla="*/ 337185 h 484822"/>
                <a:gd name="connsiteX35" fmla="*/ 62294 w 410241"/>
                <a:gd name="connsiteY35" fmla="*/ 355283 h 484822"/>
                <a:gd name="connsiteX36" fmla="*/ 78391 w 410241"/>
                <a:gd name="connsiteY36" fmla="*/ 365950 h 484822"/>
                <a:gd name="connsiteX37" fmla="*/ 98679 w 410241"/>
                <a:gd name="connsiteY37" fmla="*/ 377095 h 484822"/>
                <a:gd name="connsiteX38" fmla="*/ 115824 w 410241"/>
                <a:gd name="connsiteY38" fmla="*/ 379190 h 484822"/>
                <a:gd name="connsiteX39" fmla="*/ 170878 w 410241"/>
                <a:gd name="connsiteY39" fmla="*/ 390335 h 484822"/>
                <a:gd name="connsiteX40" fmla="*/ 172974 w 410241"/>
                <a:gd name="connsiteY40" fmla="*/ 407861 h 484822"/>
                <a:gd name="connsiteX41" fmla="*/ 197072 w 410241"/>
                <a:gd name="connsiteY41" fmla="*/ 423863 h 484822"/>
                <a:gd name="connsiteX42" fmla="*/ 221742 w 410241"/>
                <a:gd name="connsiteY42" fmla="*/ 435483 h 484822"/>
                <a:gd name="connsiteX43" fmla="*/ 290703 w 410241"/>
                <a:gd name="connsiteY43" fmla="*/ 474345 h 484822"/>
                <a:gd name="connsiteX44" fmla="*/ 376237 w 410241"/>
                <a:gd name="connsiteY44" fmla="*/ 484823 h 484822"/>
                <a:gd name="connsiteX45" fmla="*/ 376237 w 410241"/>
                <a:gd name="connsiteY45" fmla="*/ 484823 h 484822"/>
                <a:gd name="connsiteX46" fmla="*/ 376237 w 410241"/>
                <a:gd name="connsiteY46" fmla="*/ 484823 h 48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10241" h="484822">
                  <a:moveTo>
                    <a:pt x="376237" y="484823"/>
                  </a:moveTo>
                  <a:lnTo>
                    <a:pt x="410242" y="419862"/>
                  </a:lnTo>
                  <a:lnTo>
                    <a:pt x="403860" y="401765"/>
                  </a:lnTo>
                  <a:lnTo>
                    <a:pt x="386620" y="330518"/>
                  </a:lnTo>
                  <a:lnTo>
                    <a:pt x="374713" y="285750"/>
                  </a:lnTo>
                  <a:lnTo>
                    <a:pt x="376142" y="169164"/>
                  </a:lnTo>
                  <a:lnTo>
                    <a:pt x="360617" y="154305"/>
                  </a:lnTo>
                  <a:lnTo>
                    <a:pt x="351472" y="122873"/>
                  </a:lnTo>
                  <a:lnTo>
                    <a:pt x="350330" y="96774"/>
                  </a:lnTo>
                  <a:lnTo>
                    <a:pt x="323564" y="67532"/>
                  </a:lnTo>
                  <a:lnTo>
                    <a:pt x="289274" y="28766"/>
                  </a:lnTo>
                  <a:lnTo>
                    <a:pt x="272701" y="22384"/>
                  </a:lnTo>
                  <a:lnTo>
                    <a:pt x="248126" y="10668"/>
                  </a:lnTo>
                  <a:lnTo>
                    <a:pt x="232029" y="0"/>
                  </a:lnTo>
                  <a:lnTo>
                    <a:pt x="214408" y="2191"/>
                  </a:lnTo>
                  <a:lnTo>
                    <a:pt x="200025" y="13430"/>
                  </a:lnTo>
                  <a:lnTo>
                    <a:pt x="183927" y="2762"/>
                  </a:lnTo>
                  <a:lnTo>
                    <a:pt x="162020" y="4382"/>
                  </a:lnTo>
                  <a:lnTo>
                    <a:pt x="139065" y="14478"/>
                  </a:lnTo>
                  <a:lnTo>
                    <a:pt x="119920" y="29432"/>
                  </a:lnTo>
                  <a:lnTo>
                    <a:pt x="117824" y="46482"/>
                  </a:lnTo>
                  <a:lnTo>
                    <a:pt x="96393" y="43815"/>
                  </a:lnTo>
                  <a:lnTo>
                    <a:pt x="79819" y="37433"/>
                  </a:lnTo>
                  <a:lnTo>
                    <a:pt x="62770" y="35338"/>
                  </a:lnTo>
                  <a:lnTo>
                    <a:pt x="48292" y="46577"/>
                  </a:lnTo>
                  <a:lnTo>
                    <a:pt x="27051" y="78486"/>
                  </a:lnTo>
                  <a:lnTo>
                    <a:pt x="20669" y="95059"/>
                  </a:lnTo>
                  <a:lnTo>
                    <a:pt x="7906" y="128016"/>
                  </a:lnTo>
                  <a:lnTo>
                    <a:pt x="5239" y="149352"/>
                  </a:lnTo>
                  <a:lnTo>
                    <a:pt x="0" y="191929"/>
                  </a:lnTo>
                  <a:lnTo>
                    <a:pt x="1810" y="282988"/>
                  </a:lnTo>
                  <a:lnTo>
                    <a:pt x="28003" y="281845"/>
                  </a:lnTo>
                  <a:lnTo>
                    <a:pt x="42958" y="300990"/>
                  </a:lnTo>
                  <a:lnTo>
                    <a:pt x="44577" y="322898"/>
                  </a:lnTo>
                  <a:lnTo>
                    <a:pt x="55911" y="337185"/>
                  </a:lnTo>
                  <a:lnTo>
                    <a:pt x="62294" y="355283"/>
                  </a:lnTo>
                  <a:lnTo>
                    <a:pt x="78391" y="365950"/>
                  </a:lnTo>
                  <a:lnTo>
                    <a:pt x="98679" y="377095"/>
                  </a:lnTo>
                  <a:lnTo>
                    <a:pt x="115824" y="379190"/>
                  </a:lnTo>
                  <a:lnTo>
                    <a:pt x="170878" y="390335"/>
                  </a:lnTo>
                  <a:lnTo>
                    <a:pt x="172974" y="407861"/>
                  </a:lnTo>
                  <a:lnTo>
                    <a:pt x="197072" y="423863"/>
                  </a:lnTo>
                  <a:lnTo>
                    <a:pt x="221742" y="435483"/>
                  </a:lnTo>
                  <a:lnTo>
                    <a:pt x="290703" y="474345"/>
                  </a:lnTo>
                  <a:lnTo>
                    <a:pt x="376237" y="484823"/>
                  </a:lnTo>
                  <a:lnTo>
                    <a:pt x="376237" y="484823"/>
                  </a:lnTo>
                  <a:lnTo>
                    <a:pt x="376237" y="484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28F0A16-E877-1805-CA6B-4947B565252B}"/>
                </a:ext>
              </a:extLst>
            </p:cNvPr>
            <p:cNvSpPr/>
            <p:nvPr/>
          </p:nvSpPr>
          <p:spPr>
            <a:xfrm>
              <a:off x="4518828" y="102374"/>
              <a:ext cx="911705" cy="470929"/>
            </a:xfrm>
            <a:custGeom>
              <a:avLst/>
              <a:gdLst>
                <a:gd name="connsiteX0" fmla="*/ 151733 w 541400"/>
                <a:gd name="connsiteY0" fmla="*/ 279654 h 279653"/>
                <a:gd name="connsiteX1" fmla="*/ 174021 w 541400"/>
                <a:gd name="connsiteY1" fmla="*/ 273749 h 279653"/>
                <a:gd name="connsiteX2" fmla="*/ 188309 w 541400"/>
                <a:gd name="connsiteY2" fmla="*/ 193072 h 279653"/>
                <a:gd name="connsiteX3" fmla="*/ 192024 w 541400"/>
                <a:gd name="connsiteY3" fmla="*/ 163163 h 279653"/>
                <a:gd name="connsiteX4" fmla="*/ 203168 w 541400"/>
                <a:gd name="connsiteY4" fmla="*/ 142780 h 279653"/>
                <a:gd name="connsiteX5" fmla="*/ 213836 w 541400"/>
                <a:gd name="connsiteY5" fmla="*/ 126778 h 279653"/>
                <a:gd name="connsiteX6" fmla="*/ 232410 w 541400"/>
                <a:gd name="connsiteY6" fmla="*/ 116015 h 279653"/>
                <a:gd name="connsiteX7" fmla="*/ 230791 w 541400"/>
                <a:gd name="connsiteY7" fmla="*/ 94107 h 279653"/>
                <a:gd name="connsiteX8" fmla="*/ 248888 w 541400"/>
                <a:gd name="connsiteY8" fmla="*/ 87630 h 279653"/>
                <a:gd name="connsiteX9" fmla="*/ 267462 w 541400"/>
                <a:gd name="connsiteY9" fmla="*/ 76962 h 279653"/>
                <a:gd name="connsiteX10" fmla="*/ 289274 w 541400"/>
                <a:gd name="connsiteY10" fmla="*/ 75343 h 279653"/>
                <a:gd name="connsiteX11" fmla="*/ 312134 w 541400"/>
                <a:gd name="connsiteY11" fmla="*/ 65151 h 279653"/>
                <a:gd name="connsiteX12" fmla="*/ 334423 w 541400"/>
                <a:gd name="connsiteY12" fmla="*/ 59150 h 279653"/>
                <a:gd name="connsiteX13" fmla="*/ 368522 w 541400"/>
                <a:gd name="connsiteY13" fmla="*/ 63341 h 279653"/>
                <a:gd name="connsiteX14" fmla="*/ 402050 w 541400"/>
                <a:gd name="connsiteY14" fmla="*/ 71818 h 279653"/>
                <a:gd name="connsiteX15" fmla="*/ 430720 w 541400"/>
                <a:gd name="connsiteY15" fmla="*/ 84106 h 279653"/>
                <a:gd name="connsiteX16" fmla="*/ 458914 w 541400"/>
                <a:gd name="connsiteY16" fmla="*/ 100584 h 279653"/>
                <a:gd name="connsiteX17" fmla="*/ 489775 w 541400"/>
                <a:gd name="connsiteY17" fmla="*/ 130397 h 279653"/>
                <a:gd name="connsiteX18" fmla="*/ 541401 w 541400"/>
                <a:gd name="connsiteY18" fmla="*/ 132493 h 279653"/>
                <a:gd name="connsiteX19" fmla="*/ 524351 w 541400"/>
                <a:gd name="connsiteY19" fmla="*/ 95631 h 279653"/>
                <a:gd name="connsiteX20" fmla="*/ 489204 w 541400"/>
                <a:gd name="connsiteY20" fmla="*/ 30575 h 279653"/>
                <a:gd name="connsiteX21" fmla="*/ 463105 w 541400"/>
                <a:gd name="connsiteY21" fmla="*/ 31623 h 279653"/>
                <a:gd name="connsiteX22" fmla="*/ 433388 w 541400"/>
                <a:gd name="connsiteY22" fmla="*/ 28004 h 279653"/>
                <a:gd name="connsiteX23" fmla="*/ 373285 w 541400"/>
                <a:gd name="connsiteY23" fmla="*/ 24860 h 279653"/>
                <a:gd name="connsiteX24" fmla="*/ 334994 w 541400"/>
                <a:gd name="connsiteY24" fmla="*/ 20193 h 279653"/>
                <a:gd name="connsiteX25" fmla="*/ 305181 w 541400"/>
                <a:gd name="connsiteY25" fmla="*/ 16478 h 279653"/>
                <a:gd name="connsiteX26" fmla="*/ 254127 w 541400"/>
                <a:gd name="connsiteY26" fmla="*/ 10192 h 279653"/>
                <a:gd name="connsiteX27" fmla="*/ 202502 w 541400"/>
                <a:gd name="connsiteY27" fmla="*/ 8191 h 279653"/>
                <a:gd name="connsiteX28" fmla="*/ 172688 w 541400"/>
                <a:gd name="connsiteY28" fmla="*/ 4477 h 279653"/>
                <a:gd name="connsiteX29" fmla="*/ 116871 w 541400"/>
                <a:gd name="connsiteY29" fmla="*/ 1905 h 279653"/>
                <a:gd name="connsiteX30" fmla="*/ 30766 w 541400"/>
                <a:gd name="connsiteY30" fmla="*/ 0 h 279653"/>
                <a:gd name="connsiteX31" fmla="*/ 8954 w 541400"/>
                <a:gd name="connsiteY31" fmla="*/ 1619 h 279653"/>
                <a:gd name="connsiteX32" fmla="*/ 2571 w 541400"/>
                <a:gd name="connsiteY32" fmla="*/ 18193 h 279653"/>
                <a:gd name="connsiteX33" fmla="*/ 7334 w 541400"/>
                <a:gd name="connsiteY33" fmla="*/ 49149 h 279653"/>
                <a:gd name="connsiteX34" fmla="*/ 18002 w 541400"/>
                <a:gd name="connsiteY34" fmla="*/ 67913 h 279653"/>
                <a:gd name="connsiteX35" fmla="*/ 7429 w 541400"/>
                <a:gd name="connsiteY35" fmla="*/ 83915 h 279653"/>
                <a:gd name="connsiteX36" fmla="*/ 0 w 541400"/>
                <a:gd name="connsiteY36" fmla="*/ 109061 h 279653"/>
                <a:gd name="connsiteX37" fmla="*/ 24955 w 541400"/>
                <a:gd name="connsiteY37" fmla="*/ 116491 h 279653"/>
                <a:gd name="connsiteX38" fmla="*/ 36195 w 541400"/>
                <a:gd name="connsiteY38" fmla="*/ 130874 h 279653"/>
                <a:gd name="connsiteX39" fmla="*/ 56388 w 541400"/>
                <a:gd name="connsiteY39" fmla="*/ 142018 h 279653"/>
                <a:gd name="connsiteX40" fmla="*/ 72866 w 541400"/>
                <a:gd name="connsiteY40" fmla="*/ 148400 h 279653"/>
                <a:gd name="connsiteX41" fmla="*/ 95821 w 541400"/>
                <a:gd name="connsiteY41" fmla="*/ 172974 h 279653"/>
                <a:gd name="connsiteX42" fmla="*/ 106966 w 541400"/>
                <a:gd name="connsiteY42" fmla="*/ 187357 h 279653"/>
                <a:gd name="connsiteX43" fmla="*/ 122396 w 541400"/>
                <a:gd name="connsiteY43" fmla="*/ 202311 h 279653"/>
                <a:gd name="connsiteX44" fmla="*/ 134683 w 541400"/>
                <a:gd name="connsiteY44" fmla="*/ 242887 h 279653"/>
                <a:gd name="connsiteX45" fmla="*/ 145352 w 541400"/>
                <a:gd name="connsiteY45" fmla="*/ 261557 h 279653"/>
                <a:gd name="connsiteX46" fmla="*/ 151733 w 541400"/>
                <a:gd name="connsiteY46" fmla="*/ 279654 h 279653"/>
                <a:gd name="connsiteX47" fmla="*/ 151733 w 541400"/>
                <a:gd name="connsiteY47" fmla="*/ 279654 h 279653"/>
                <a:gd name="connsiteX48" fmla="*/ 151733 w 541400"/>
                <a:gd name="connsiteY48" fmla="*/ 279654 h 27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1400" h="279653">
                  <a:moveTo>
                    <a:pt x="151733" y="279654"/>
                  </a:moveTo>
                  <a:lnTo>
                    <a:pt x="174021" y="273749"/>
                  </a:lnTo>
                  <a:lnTo>
                    <a:pt x="188309" y="193072"/>
                  </a:lnTo>
                  <a:lnTo>
                    <a:pt x="192024" y="163163"/>
                  </a:lnTo>
                  <a:lnTo>
                    <a:pt x="203168" y="142780"/>
                  </a:lnTo>
                  <a:lnTo>
                    <a:pt x="213836" y="126778"/>
                  </a:lnTo>
                  <a:lnTo>
                    <a:pt x="232410" y="116015"/>
                  </a:lnTo>
                  <a:lnTo>
                    <a:pt x="230791" y="94107"/>
                  </a:lnTo>
                  <a:lnTo>
                    <a:pt x="248888" y="87630"/>
                  </a:lnTo>
                  <a:lnTo>
                    <a:pt x="267462" y="76962"/>
                  </a:lnTo>
                  <a:lnTo>
                    <a:pt x="289274" y="75343"/>
                  </a:lnTo>
                  <a:lnTo>
                    <a:pt x="312134" y="65151"/>
                  </a:lnTo>
                  <a:lnTo>
                    <a:pt x="334423" y="59150"/>
                  </a:lnTo>
                  <a:lnTo>
                    <a:pt x="368522" y="63341"/>
                  </a:lnTo>
                  <a:lnTo>
                    <a:pt x="402050" y="71818"/>
                  </a:lnTo>
                  <a:lnTo>
                    <a:pt x="430720" y="84106"/>
                  </a:lnTo>
                  <a:lnTo>
                    <a:pt x="458914" y="100584"/>
                  </a:lnTo>
                  <a:lnTo>
                    <a:pt x="489775" y="130397"/>
                  </a:lnTo>
                  <a:lnTo>
                    <a:pt x="541401" y="132493"/>
                  </a:lnTo>
                  <a:lnTo>
                    <a:pt x="524351" y="95631"/>
                  </a:lnTo>
                  <a:lnTo>
                    <a:pt x="489204" y="30575"/>
                  </a:lnTo>
                  <a:lnTo>
                    <a:pt x="463105" y="31623"/>
                  </a:lnTo>
                  <a:lnTo>
                    <a:pt x="433388" y="28004"/>
                  </a:lnTo>
                  <a:lnTo>
                    <a:pt x="373285" y="24860"/>
                  </a:lnTo>
                  <a:lnTo>
                    <a:pt x="334994" y="20193"/>
                  </a:lnTo>
                  <a:lnTo>
                    <a:pt x="305181" y="16478"/>
                  </a:lnTo>
                  <a:lnTo>
                    <a:pt x="254127" y="10192"/>
                  </a:lnTo>
                  <a:lnTo>
                    <a:pt x="202502" y="8191"/>
                  </a:lnTo>
                  <a:lnTo>
                    <a:pt x="172688" y="4477"/>
                  </a:lnTo>
                  <a:lnTo>
                    <a:pt x="116871" y="1905"/>
                  </a:lnTo>
                  <a:lnTo>
                    <a:pt x="30766" y="0"/>
                  </a:lnTo>
                  <a:lnTo>
                    <a:pt x="8954" y="1619"/>
                  </a:lnTo>
                  <a:lnTo>
                    <a:pt x="2571" y="18193"/>
                  </a:lnTo>
                  <a:lnTo>
                    <a:pt x="7334" y="49149"/>
                  </a:lnTo>
                  <a:lnTo>
                    <a:pt x="18002" y="67913"/>
                  </a:lnTo>
                  <a:lnTo>
                    <a:pt x="7429" y="83915"/>
                  </a:lnTo>
                  <a:lnTo>
                    <a:pt x="0" y="109061"/>
                  </a:lnTo>
                  <a:lnTo>
                    <a:pt x="24955" y="116491"/>
                  </a:lnTo>
                  <a:lnTo>
                    <a:pt x="36195" y="130874"/>
                  </a:lnTo>
                  <a:lnTo>
                    <a:pt x="56388" y="142018"/>
                  </a:lnTo>
                  <a:lnTo>
                    <a:pt x="72866" y="148400"/>
                  </a:lnTo>
                  <a:lnTo>
                    <a:pt x="95821" y="172974"/>
                  </a:lnTo>
                  <a:lnTo>
                    <a:pt x="106966" y="187357"/>
                  </a:lnTo>
                  <a:lnTo>
                    <a:pt x="122396" y="202311"/>
                  </a:lnTo>
                  <a:lnTo>
                    <a:pt x="134683" y="242887"/>
                  </a:lnTo>
                  <a:lnTo>
                    <a:pt x="145352" y="261557"/>
                  </a:lnTo>
                  <a:lnTo>
                    <a:pt x="151733" y="279654"/>
                  </a:lnTo>
                  <a:lnTo>
                    <a:pt x="151733" y="279654"/>
                  </a:lnTo>
                  <a:lnTo>
                    <a:pt x="151733" y="2796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5E8499EA-2620-3025-57B7-A48547B13EA2}"/>
                </a:ext>
              </a:extLst>
            </p:cNvPr>
            <p:cNvSpPr/>
            <p:nvPr/>
          </p:nvSpPr>
          <p:spPr>
            <a:xfrm>
              <a:off x="3635673" y="774765"/>
              <a:ext cx="1170750" cy="695328"/>
            </a:xfrm>
            <a:custGeom>
              <a:avLst/>
              <a:gdLst>
                <a:gd name="connsiteX0" fmla="*/ 545973 w 695229"/>
                <a:gd name="connsiteY0" fmla="*/ 412909 h 412908"/>
                <a:gd name="connsiteX1" fmla="*/ 544830 w 695229"/>
                <a:gd name="connsiteY1" fmla="*/ 386715 h 412908"/>
                <a:gd name="connsiteX2" fmla="*/ 551117 w 695229"/>
                <a:gd name="connsiteY2" fmla="*/ 335566 h 412908"/>
                <a:gd name="connsiteX3" fmla="*/ 558070 w 695229"/>
                <a:gd name="connsiteY3" fmla="*/ 314706 h 412908"/>
                <a:gd name="connsiteX4" fmla="*/ 555403 w 695229"/>
                <a:gd name="connsiteY4" fmla="*/ 301371 h 412908"/>
                <a:gd name="connsiteX5" fmla="*/ 553783 w 695229"/>
                <a:gd name="connsiteY5" fmla="*/ 279559 h 412908"/>
                <a:gd name="connsiteX6" fmla="*/ 556355 w 695229"/>
                <a:gd name="connsiteY6" fmla="*/ 258223 h 412908"/>
                <a:gd name="connsiteX7" fmla="*/ 646843 w 695229"/>
                <a:gd name="connsiteY7" fmla="*/ 260699 h 412908"/>
                <a:gd name="connsiteX8" fmla="*/ 669227 w 695229"/>
                <a:gd name="connsiteY8" fmla="*/ 220123 h 412908"/>
                <a:gd name="connsiteX9" fmla="*/ 695230 w 695229"/>
                <a:gd name="connsiteY9" fmla="*/ 219075 h 412908"/>
                <a:gd name="connsiteX10" fmla="*/ 684086 w 695229"/>
                <a:gd name="connsiteY10" fmla="*/ 204692 h 412908"/>
                <a:gd name="connsiteX11" fmla="*/ 598837 w 695229"/>
                <a:gd name="connsiteY11" fmla="*/ 194119 h 412908"/>
                <a:gd name="connsiteX12" fmla="*/ 538163 w 695229"/>
                <a:gd name="connsiteY12" fmla="*/ 160687 h 412908"/>
                <a:gd name="connsiteX13" fmla="*/ 505682 w 695229"/>
                <a:gd name="connsiteY13" fmla="*/ 143637 h 412908"/>
                <a:gd name="connsiteX14" fmla="*/ 476917 w 695229"/>
                <a:gd name="connsiteY14" fmla="*/ 131445 h 412908"/>
                <a:gd name="connsiteX15" fmla="*/ 479488 w 695229"/>
                <a:gd name="connsiteY15" fmla="*/ 110109 h 412908"/>
                <a:gd name="connsiteX16" fmla="*/ 440627 w 695229"/>
                <a:gd name="connsiteY16" fmla="*/ 109633 h 412908"/>
                <a:gd name="connsiteX17" fmla="*/ 420433 w 695229"/>
                <a:gd name="connsiteY17" fmla="*/ 98488 h 412908"/>
                <a:gd name="connsiteX18" fmla="*/ 399669 w 695229"/>
                <a:gd name="connsiteY18" fmla="*/ 91631 h 412908"/>
                <a:gd name="connsiteX19" fmla="*/ 383667 w 695229"/>
                <a:gd name="connsiteY19" fmla="*/ 80963 h 412908"/>
                <a:gd name="connsiteX20" fmla="*/ 368237 w 695229"/>
                <a:gd name="connsiteY20" fmla="*/ 66008 h 412908"/>
                <a:gd name="connsiteX21" fmla="*/ 352235 w 695229"/>
                <a:gd name="connsiteY21" fmla="*/ 55435 h 412908"/>
                <a:gd name="connsiteX22" fmla="*/ 354807 w 695229"/>
                <a:gd name="connsiteY22" fmla="*/ 34099 h 412908"/>
                <a:gd name="connsiteX23" fmla="*/ 344139 w 695229"/>
                <a:gd name="connsiteY23" fmla="*/ 15430 h 412908"/>
                <a:gd name="connsiteX24" fmla="*/ 324421 w 695229"/>
                <a:gd name="connsiteY24" fmla="*/ 0 h 412908"/>
                <a:gd name="connsiteX25" fmla="*/ 313849 w 695229"/>
                <a:gd name="connsiteY25" fmla="*/ 16002 h 412908"/>
                <a:gd name="connsiteX26" fmla="*/ 298418 w 695229"/>
                <a:gd name="connsiteY26" fmla="*/ 35814 h 412908"/>
                <a:gd name="connsiteX27" fmla="*/ 295275 w 695229"/>
                <a:gd name="connsiteY27" fmla="*/ 61341 h 412908"/>
                <a:gd name="connsiteX28" fmla="*/ 274511 w 695229"/>
                <a:gd name="connsiteY28" fmla="*/ 54483 h 412908"/>
                <a:gd name="connsiteX29" fmla="*/ 271844 w 695229"/>
                <a:gd name="connsiteY29" fmla="*/ 75819 h 412908"/>
                <a:gd name="connsiteX30" fmla="*/ 253270 w 695229"/>
                <a:gd name="connsiteY30" fmla="*/ 86487 h 412908"/>
                <a:gd name="connsiteX31" fmla="*/ 238316 w 695229"/>
                <a:gd name="connsiteY31" fmla="*/ 102013 h 412908"/>
                <a:gd name="connsiteX32" fmla="*/ 217551 w 695229"/>
                <a:gd name="connsiteY32" fmla="*/ 95060 h 412908"/>
                <a:gd name="connsiteX33" fmla="*/ 203740 w 695229"/>
                <a:gd name="connsiteY33" fmla="*/ 102108 h 412908"/>
                <a:gd name="connsiteX34" fmla="*/ 180880 w 695229"/>
                <a:gd name="connsiteY34" fmla="*/ 112204 h 412908"/>
                <a:gd name="connsiteX35" fmla="*/ 155829 w 695229"/>
                <a:gd name="connsiteY35" fmla="*/ 104775 h 412908"/>
                <a:gd name="connsiteX36" fmla="*/ 139351 w 695229"/>
                <a:gd name="connsiteY36" fmla="*/ 98488 h 412908"/>
                <a:gd name="connsiteX37" fmla="*/ 118015 w 695229"/>
                <a:gd name="connsiteY37" fmla="*/ 95821 h 412908"/>
                <a:gd name="connsiteX38" fmla="*/ 84487 w 695229"/>
                <a:gd name="connsiteY38" fmla="*/ 87344 h 412908"/>
                <a:gd name="connsiteX39" fmla="*/ 66389 w 695229"/>
                <a:gd name="connsiteY39" fmla="*/ 93821 h 412908"/>
                <a:gd name="connsiteX40" fmla="*/ 50959 w 695229"/>
                <a:gd name="connsiteY40" fmla="*/ 78867 h 412908"/>
                <a:gd name="connsiteX41" fmla="*/ 34385 w 695229"/>
                <a:gd name="connsiteY41" fmla="*/ 72485 h 412908"/>
                <a:gd name="connsiteX42" fmla="*/ 23813 w 695229"/>
                <a:gd name="connsiteY42" fmla="*/ 88487 h 412908"/>
                <a:gd name="connsiteX43" fmla="*/ 25432 w 695229"/>
                <a:gd name="connsiteY43" fmla="*/ 110395 h 412908"/>
                <a:gd name="connsiteX44" fmla="*/ 12097 w 695229"/>
                <a:gd name="connsiteY44" fmla="*/ 113062 h 412908"/>
                <a:gd name="connsiteX45" fmla="*/ 9525 w 695229"/>
                <a:gd name="connsiteY45" fmla="*/ 134398 h 412908"/>
                <a:gd name="connsiteX46" fmla="*/ 3143 w 695229"/>
                <a:gd name="connsiteY46" fmla="*/ 150971 h 412908"/>
                <a:gd name="connsiteX47" fmla="*/ 20193 w 695229"/>
                <a:gd name="connsiteY47" fmla="*/ 153067 h 412908"/>
                <a:gd name="connsiteX48" fmla="*/ 5810 w 695229"/>
                <a:gd name="connsiteY48" fmla="*/ 164306 h 412908"/>
                <a:gd name="connsiteX49" fmla="*/ 2096 w 695229"/>
                <a:gd name="connsiteY49" fmla="*/ 194119 h 412908"/>
                <a:gd name="connsiteX50" fmla="*/ 0 w 695229"/>
                <a:gd name="connsiteY50" fmla="*/ 211169 h 412908"/>
                <a:gd name="connsiteX51" fmla="*/ 10192 w 695229"/>
                <a:gd name="connsiteY51" fmla="*/ 234125 h 412908"/>
                <a:gd name="connsiteX52" fmla="*/ 25622 w 695229"/>
                <a:gd name="connsiteY52" fmla="*/ 248984 h 412908"/>
                <a:gd name="connsiteX53" fmla="*/ 36290 w 695229"/>
                <a:gd name="connsiteY53" fmla="*/ 267653 h 412908"/>
                <a:gd name="connsiteX54" fmla="*/ 37910 w 695229"/>
                <a:gd name="connsiteY54" fmla="*/ 289560 h 412908"/>
                <a:gd name="connsiteX55" fmla="*/ 60293 w 695229"/>
                <a:gd name="connsiteY55" fmla="*/ 283655 h 412908"/>
                <a:gd name="connsiteX56" fmla="*/ 78391 w 695229"/>
                <a:gd name="connsiteY56" fmla="*/ 277178 h 412908"/>
                <a:gd name="connsiteX57" fmla="*/ 107156 w 695229"/>
                <a:gd name="connsiteY57" fmla="*/ 289369 h 412908"/>
                <a:gd name="connsiteX58" fmla="*/ 135446 w 695229"/>
                <a:gd name="connsiteY58" fmla="*/ 340519 h 412908"/>
                <a:gd name="connsiteX59" fmla="*/ 150304 w 695229"/>
                <a:gd name="connsiteY59" fmla="*/ 359664 h 412908"/>
                <a:gd name="connsiteX60" fmla="*/ 164687 w 695229"/>
                <a:gd name="connsiteY60" fmla="*/ 348520 h 412908"/>
                <a:gd name="connsiteX61" fmla="*/ 183356 w 695229"/>
                <a:gd name="connsiteY61" fmla="*/ 337757 h 412908"/>
                <a:gd name="connsiteX62" fmla="*/ 193929 w 695229"/>
                <a:gd name="connsiteY62" fmla="*/ 321755 h 412908"/>
                <a:gd name="connsiteX63" fmla="*/ 218408 w 695229"/>
                <a:gd name="connsiteY63" fmla="*/ 333470 h 412908"/>
                <a:gd name="connsiteX64" fmla="*/ 221075 w 695229"/>
                <a:gd name="connsiteY64" fmla="*/ 312134 h 412908"/>
                <a:gd name="connsiteX65" fmla="*/ 245554 w 695229"/>
                <a:gd name="connsiteY65" fmla="*/ 289179 h 412908"/>
                <a:gd name="connsiteX66" fmla="*/ 294513 w 695229"/>
                <a:gd name="connsiteY66" fmla="*/ 277844 h 412908"/>
                <a:gd name="connsiteX67" fmla="*/ 373285 w 695229"/>
                <a:gd name="connsiteY67" fmla="*/ 304895 h 412908"/>
                <a:gd name="connsiteX68" fmla="*/ 411099 w 695229"/>
                <a:gd name="connsiteY68" fmla="*/ 313944 h 412908"/>
                <a:gd name="connsiteX69" fmla="*/ 432435 w 695229"/>
                <a:gd name="connsiteY69" fmla="*/ 316516 h 412908"/>
                <a:gd name="connsiteX70" fmla="*/ 448437 w 695229"/>
                <a:gd name="connsiteY70" fmla="*/ 327184 h 412908"/>
                <a:gd name="connsiteX71" fmla="*/ 476155 w 695229"/>
                <a:gd name="connsiteY71" fmla="*/ 347948 h 412908"/>
                <a:gd name="connsiteX72" fmla="*/ 492157 w 695229"/>
                <a:gd name="connsiteY72" fmla="*/ 393192 h 412908"/>
                <a:gd name="connsiteX73" fmla="*/ 537401 w 695229"/>
                <a:gd name="connsiteY73" fmla="*/ 411766 h 412908"/>
                <a:gd name="connsiteX74" fmla="*/ 545973 w 695229"/>
                <a:gd name="connsiteY74" fmla="*/ 412909 h 412908"/>
                <a:gd name="connsiteX75" fmla="*/ 545973 w 695229"/>
                <a:gd name="connsiteY75" fmla="*/ 412909 h 412908"/>
                <a:gd name="connsiteX76" fmla="*/ 545973 w 695229"/>
                <a:gd name="connsiteY76" fmla="*/ 412909 h 41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95229" h="412908">
                  <a:moveTo>
                    <a:pt x="545973" y="412909"/>
                  </a:moveTo>
                  <a:lnTo>
                    <a:pt x="544830" y="386715"/>
                  </a:lnTo>
                  <a:lnTo>
                    <a:pt x="551117" y="335566"/>
                  </a:lnTo>
                  <a:lnTo>
                    <a:pt x="558070" y="314706"/>
                  </a:lnTo>
                  <a:lnTo>
                    <a:pt x="555403" y="301371"/>
                  </a:lnTo>
                  <a:lnTo>
                    <a:pt x="553783" y="279559"/>
                  </a:lnTo>
                  <a:lnTo>
                    <a:pt x="556355" y="258223"/>
                  </a:lnTo>
                  <a:lnTo>
                    <a:pt x="646843" y="260699"/>
                  </a:lnTo>
                  <a:lnTo>
                    <a:pt x="669227" y="220123"/>
                  </a:lnTo>
                  <a:lnTo>
                    <a:pt x="695230" y="219075"/>
                  </a:lnTo>
                  <a:lnTo>
                    <a:pt x="684086" y="204692"/>
                  </a:lnTo>
                  <a:lnTo>
                    <a:pt x="598837" y="194119"/>
                  </a:lnTo>
                  <a:lnTo>
                    <a:pt x="538163" y="160687"/>
                  </a:lnTo>
                  <a:lnTo>
                    <a:pt x="505682" y="143637"/>
                  </a:lnTo>
                  <a:lnTo>
                    <a:pt x="476917" y="131445"/>
                  </a:lnTo>
                  <a:lnTo>
                    <a:pt x="479488" y="110109"/>
                  </a:lnTo>
                  <a:lnTo>
                    <a:pt x="440627" y="109633"/>
                  </a:lnTo>
                  <a:lnTo>
                    <a:pt x="420433" y="98488"/>
                  </a:lnTo>
                  <a:lnTo>
                    <a:pt x="399669" y="91631"/>
                  </a:lnTo>
                  <a:lnTo>
                    <a:pt x="383667" y="80963"/>
                  </a:lnTo>
                  <a:lnTo>
                    <a:pt x="368237" y="66008"/>
                  </a:lnTo>
                  <a:lnTo>
                    <a:pt x="352235" y="55435"/>
                  </a:lnTo>
                  <a:lnTo>
                    <a:pt x="354807" y="34099"/>
                  </a:lnTo>
                  <a:lnTo>
                    <a:pt x="344139" y="15430"/>
                  </a:lnTo>
                  <a:lnTo>
                    <a:pt x="324421" y="0"/>
                  </a:lnTo>
                  <a:lnTo>
                    <a:pt x="313849" y="16002"/>
                  </a:lnTo>
                  <a:lnTo>
                    <a:pt x="298418" y="35814"/>
                  </a:lnTo>
                  <a:lnTo>
                    <a:pt x="295275" y="61341"/>
                  </a:lnTo>
                  <a:lnTo>
                    <a:pt x="274511" y="54483"/>
                  </a:lnTo>
                  <a:lnTo>
                    <a:pt x="271844" y="75819"/>
                  </a:lnTo>
                  <a:lnTo>
                    <a:pt x="253270" y="86487"/>
                  </a:lnTo>
                  <a:lnTo>
                    <a:pt x="238316" y="102013"/>
                  </a:lnTo>
                  <a:lnTo>
                    <a:pt x="217551" y="95060"/>
                  </a:lnTo>
                  <a:lnTo>
                    <a:pt x="203740" y="102108"/>
                  </a:lnTo>
                  <a:lnTo>
                    <a:pt x="180880" y="112204"/>
                  </a:lnTo>
                  <a:lnTo>
                    <a:pt x="155829" y="104775"/>
                  </a:lnTo>
                  <a:lnTo>
                    <a:pt x="139351" y="98488"/>
                  </a:lnTo>
                  <a:lnTo>
                    <a:pt x="118015" y="95821"/>
                  </a:lnTo>
                  <a:lnTo>
                    <a:pt x="84487" y="87344"/>
                  </a:lnTo>
                  <a:lnTo>
                    <a:pt x="66389" y="93821"/>
                  </a:lnTo>
                  <a:lnTo>
                    <a:pt x="50959" y="78867"/>
                  </a:lnTo>
                  <a:lnTo>
                    <a:pt x="34385" y="72485"/>
                  </a:lnTo>
                  <a:lnTo>
                    <a:pt x="23813" y="88487"/>
                  </a:lnTo>
                  <a:lnTo>
                    <a:pt x="25432" y="110395"/>
                  </a:lnTo>
                  <a:lnTo>
                    <a:pt x="12097" y="113062"/>
                  </a:lnTo>
                  <a:lnTo>
                    <a:pt x="9525" y="134398"/>
                  </a:lnTo>
                  <a:lnTo>
                    <a:pt x="3143" y="150971"/>
                  </a:lnTo>
                  <a:lnTo>
                    <a:pt x="20193" y="153067"/>
                  </a:lnTo>
                  <a:lnTo>
                    <a:pt x="5810" y="164306"/>
                  </a:lnTo>
                  <a:lnTo>
                    <a:pt x="2096" y="194119"/>
                  </a:lnTo>
                  <a:lnTo>
                    <a:pt x="0" y="211169"/>
                  </a:lnTo>
                  <a:lnTo>
                    <a:pt x="10192" y="234125"/>
                  </a:lnTo>
                  <a:lnTo>
                    <a:pt x="25622" y="248984"/>
                  </a:lnTo>
                  <a:lnTo>
                    <a:pt x="36290" y="267653"/>
                  </a:lnTo>
                  <a:lnTo>
                    <a:pt x="37910" y="289560"/>
                  </a:lnTo>
                  <a:lnTo>
                    <a:pt x="60293" y="283655"/>
                  </a:lnTo>
                  <a:lnTo>
                    <a:pt x="78391" y="277178"/>
                  </a:lnTo>
                  <a:lnTo>
                    <a:pt x="107156" y="289369"/>
                  </a:lnTo>
                  <a:lnTo>
                    <a:pt x="135446" y="340519"/>
                  </a:lnTo>
                  <a:lnTo>
                    <a:pt x="150304" y="359664"/>
                  </a:lnTo>
                  <a:lnTo>
                    <a:pt x="164687" y="348520"/>
                  </a:lnTo>
                  <a:lnTo>
                    <a:pt x="183356" y="337757"/>
                  </a:lnTo>
                  <a:lnTo>
                    <a:pt x="193929" y="321755"/>
                  </a:lnTo>
                  <a:lnTo>
                    <a:pt x="218408" y="333470"/>
                  </a:lnTo>
                  <a:lnTo>
                    <a:pt x="221075" y="312134"/>
                  </a:lnTo>
                  <a:lnTo>
                    <a:pt x="245554" y="289179"/>
                  </a:lnTo>
                  <a:lnTo>
                    <a:pt x="294513" y="277844"/>
                  </a:lnTo>
                  <a:lnTo>
                    <a:pt x="373285" y="304895"/>
                  </a:lnTo>
                  <a:lnTo>
                    <a:pt x="411099" y="313944"/>
                  </a:lnTo>
                  <a:lnTo>
                    <a:pt x="432435" y="316516"/>
                  </a:lnTo>
                  <a:lnTo>
                    <a:pt x="448437" y="327184"/>
                  </a:lnTo>
                  <a:lnTo>
                    <a:pt x="476155" y="347948"/>
                  </a:lnTo>
                  <a:lnTo>
                    <a:pt x="492157" y="393192"/>
                  </a:lnTo>
                  <a:lnTo>
                    <a:pt x="537401" y="411766"/>
                  </a:lnTo>
                  <a:lnTo>
                    <a:pt x="545973" y="412909"/>
                  </a:lnTo>
                  <a:lnTo>
                    <a:pt x="545973" y="412909"/>
                  </a:lnTo>
                  <a:lnTo>
                    <a:pt x="545973" y="4129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C82AB7F7-8AA4-FD42-B283-08C2F2F72D43}"/>
                </a:ext>
              </a:extLst>
            </p:cNvPr>
            <p:cNvSpPr/>
            <p:nvPr/>
          </p:nvSpPr>
          <p:spPr>
            <a:xfrm>
              <a:off x="3847078" y="1248423"/>
              <a:ext cx="772319" cy="666296"/>
            </a:xfrm>
            <a:custGeom>
              <a:avLst/>
              <a:gdLst>
                <a:gd name="connsiteX0" fmla="*/ 407670 w 458628"/>
                <a:gd name="connsiteY0" fmla="*/ 364141 h 395668"/>
                <a:gd name="connsiteX1" fmla="*/ 422053 w 458628"/>
                <a:gd name="connsiteY1" fmla="*/ 352901 h 395668"/>
                <a:gd name="connsiteX2" fmla="*/ 444341 w 458628"/>
                <a:gd name="connsiteY2" fmla="*/ 277749 h 395668"/>
                <a:gd name="connsiteX3" fmla="*/ 451199 w 458628"/>
                <a:gd name="connsiteY3" fmla="*/ 256985 h 395668"/>
                <a:gd name="connsiteX4" fmla="*/ 440531 w 458628"/>
                <a:gd name="connsiteY4" fmla="*/ 238316 h 395668"/>
                <a:gd name="connsiteX5" fmla="*/ 458628 w 458628"/>
                <a:gd name="connsiteY5" fmla="*/ 231934 h 395668"/>
                <a:gd name="connsiteX6" fmla="*/ 430911 w 458628"/>
                <a:gd name="connsiteY6" fmla="*/ 211169 h 395668"/>
                <a:gd name="connsiteX7" fmla="*/ 425005 w 458628"/>
                <a:gd name="connsiteY7" fmla="*/ 188786 h 395668"/>
                <a:gd name="connsiteX8" fmla="*/ 418624 w 458628"/>
                <a:gd name="connsiteY8" fmla="*/ 170688 h 395668"/>
                <a:gd name="connsiteX9" fmla="*/ 409004 w 458628"/>
                <a:gd name="connsiteY9" fmla="*/ 143542 h 395668"/>
                <a:gd name="connsiteX10" fmla="*/ 365284 w 458628"/>
                <a:gd name="connsiteY10" fmla="*/ 112204 h 395668"/>
                <a:gd name="connsiteX11" fmla="*/ 365760 w 458628"/>
                <a:gd name="connsiteY11" fmla="*/ 73343 h 395668"/>
                <a:gd name="connsiteX12" fmla="*/ 349758 w 458628"/>
                <a:gd name="connsiteY12" fmla="*/ 62675 h 395668"/>
                <a:gd name="connsiteX13" fmla="*/ 333280 w 458628"/>
                <a:gd name="connsiteY13" fmla="*/ 56293 h 395668"/>
                <a:gd name="connsiteX14" fmla="*/ 321564 w 458628"/>
                <a:gd name="connsiteY14" fmla="*/ 46196 h 395668"/>
                <a:gd name="connsiteX15" fmla="*/ 305562 w 458628"/>
                <a:gd name="connsiteY15" fmla="*/ 35528 h 395668"/>
                <a:gd name="connsiteX16" fmla="*/ 284321 w 458628"/>
                <a:gd name="connsiteY16" fmla="*/ 32861 h 395668"/>
                <a:gd name="connsiteX17" fmla="*/ 246507 w 458628"/>
                <a:gd name="connsiteY17" fmla="*/ 23908 h 395668"/>
                <a:gd name="connsiteX18" fmla="*/ 179927 w 458628"/>
                <a:gd name="connsiteY18" fmla="*/ 2667 h 395668"/>
                <a:gd name="connsiteX19" fmla="*/ 158686 w 458628"/>
                <a:gd name="connsiteY19" fmla="*/ 0 h 395668"/>
                <a:gd name="connsiteX20" fmla="*/ 132588 w 458628"/>
                <a:gd name="connsiteY20" fmla="*/ 1143 h 395668"/>
                <a:gd name="connsiteX21" fmla="*/ 107632 w 458628"/>
                <a:gd name="connsiteY21" fmla="*/ 28385 h 395668"/>
                <a:gd name="connsiteX22" fmla="*/ 97536 w 458628"/>
                <a:gd name="connsiteY22" fmla="*/ 40100 h 395668"/>
                <a:gd name="connsiteX23" fmla="*/ 75152 w 458628"/>
                <a:gd name="connsiteY23" fmla="*/ 46006 h 395668"/>
                <a:gd name="connsiteX24" fmla="*/ 57055 w 458628"/>
                <a:gd name="connsiteY24" fmla="*/ 52388 h 395668"/>
                <a:gd name="connsiteX25" fmla="*/ 38481 w 458628"/>
                <a:gd name="connsiteY25" fmla="*/ 63056 h 395668"/>
                <a:gd name="connsiteX26" fmla="*/ 32099 w 458628"/>
                <a:gd name="connsiteY26" fmla="*/ 79629 h 395668"/>
                <a:gd name="connsiteX27" fmla="*/ 48101 w 458628"/>
                <a:gd name="connsiteY27" fmla="*/ 90297 h 395668"/>
                <a:gd name="connsiteX28" fmla="*/ 32194 w 458628"/>
                <a:gd name="connsiteY28" fmla="*/ 114300 h 395668"/>
                <a:gd name="connsiteX29" fmla="*/ 17335 w 458628"/>
                <a:gd name="connsiteY29" fmla="*/ 129731 h 395668"/>
                <a:gd name="connsiteX30" fmla="*/ 13621 w 458628"/>
                <a:gd name="connsiteY30" fmla="*/ 159544 h 395668"/>
                <a:gd name="connsiteX31" fmla="*/ 22669 w 458628"/>
                <a:gd name="connsiteY31" fmla="*/ 190976 h 395668"/>
                <a:gd name="connsiteX32" fmla="*/ 23813 w 458628"/>
                <a:gd name="connsiteY32" fmla="*/ 217075 h 395668"/>
                <a:gd name="connsiteX33" fmla="*/ 17431 w 458628"/>
                <a:gd name="connsiteY33" fmla="*/ 233648 h 395668"/>
                <a:gd name="connsiteX34" fmla="*/ 34480 w 458628"/>
                <a:gd name="connsiteY34" fmla="*/ 235744 h 395668"/>
                <a:gd name="connsiteX35" fmla="*/ 27622 w 458628"/>
                <a:gd name="connsiteY35" fmla="*/ 256508 h 395668"/>
                <a:gd name="connsiteX36" fmla="*/ 3715 w 458628"/>
                <a:gd name="connsiteY36" fmla="*/ 275177 h 395668"/>
                <a:gd name="connsiteX37" fmla="*/ 24479 w 458628"/>
                <a:gd name="connsiteY37" fmla="*/ 282035 h 395668"/>
                <a:gd name="connsiteX38" fmla="*/ 42005 w 458628"/>
                <a:gd name="connsiteY38" fmla="*/ 279844 h 395668"/>
                <a:gd name="connsiteX39" fmla="*/ 30861 w 458628"/>
                <a:gd name="connsiteY39" fmla="*/ 300133 h 395668"/>
                <a:gd name="connsiteX40" fmla="*/ 16002 w 458628"/>
                <a:gd name="connsiteY40" fmla="*/ 315563 h 395668"/>
                <a:gd name="connsiteX41" fmla="*/ 0 w 458628"/>
                <a:gd name="connsiteY41" fmla="*/ 304895 h 395668"/>
                <a:gd name="connsiteX42" fmla="*/ 6382 w 458628"/>
                <a:gd name="connsiteY42" fmla="*/ 322993 h 395668"/>
                <a:gd name="connsiteX43" fmla="*/ 27622 w 458628"/>
                <a:gd name="connsiteY43" fmla="*/ 325660 h 395668"/>
                <a:gd name="connsiteX44" fmla="*/ 43053 w 458628"/>
                <a:gd name="connsiteY44" fmla="*/ 340519 h 395668"/>
                <a:gd name="connsiteX45" fmla="*/ 64294 w 458628"/>
                <a:gd name="connsiteY45" fmla="*/ 343186 h 395668"/>
                <a:gd name="connsiteX46" fmla="*/ 75533 w 458628"/>
                <a:gd name="connsiteY46" fmla="*/ 357569 h 395668"/>
                <a:gd name="connsiteX47" fmla="*/ 86106 w 458628"/>
                <a:gd name="connsiteY47" fmla="*/ 341567 h 395668"/>
                <a:gd name="connsiteX48" fmla="*/ 111157 w 458628"/>
                <a:gd name="connsiteY48" fmla="*/ 348996 h 395668"/>
                <a:gd name="connsiteX49" fmla="*/ 128683 w 458628"/>
                <a:gd name="connsiteY49" fmla="*/ 346805 h 395668"/>
                <a:gd name="connsiteX50" fmla="*/ 144685 w 458628"/>
                <a:gd name="connsiteY50" fmla="*/ 357473 h 395668"/>
                <a:gd name="connsiteX51" fmla="*/ 156400 w 458628"/>
                <a:gd name="connsiteY51" fmla="*/ 332899 h 395668"/>
                <a:gd name="connsiteX52" fmla="*/ 172402 w 458628"/>
                <a:gd name="connsiteY52" fmla="*/ 343567 h 395668"/>
                <a:gd name="connsiteX53" fmla="*/ 187261 w 458628"/>
                <a:gd name="connsiteY53" fmla="*/ 328136 h 395668"/>
                <a:gd name="connsiteX54" fmla="*/ 208026 w 458628"/>
                <a:gd name="connsiteY54" fmla="*/ 334994 h 395668"/>
                <a:gd name="connsiteX55" fmla="*/ 222409 w 458628"/>
                <a:gd name="connsiteY55" fmla="*/ 323755 h 395668"/>
                <a:gd name="connsiteX56" fmla="*/ 243650 w 458628"/>
                <a:gd name="connsiteY56" fmla="*/ 326422 h 395668"/>
                <a:gd name="connsiteX57" fmla="*/ 296323 w 458628"/>
                <a:gd name="connsiteY57" fmla="*/ 354616 h 395668"/>
                <a:gd name="connsiteX58" fmla="*/ 331470 w 458628"/>
                <a:gd name="connsiteY58" fmla="*/ 350330 h 395668"/>
                <a:gd name="connsiteX59" fmla="*/ 408051 w 458628"/>
                <a:gd name="connsiteY59" fmla="*/ 325184 h 395668"/>
                <a:gd name="connsiteX60" fmla="*/ 397478 w 458628"/>
                <a:gd name="connsiteY60" fmla="*/ 341186 h 395668"/>
                <a:gd name="connsiteX61" fmla="*/ 403860 w 458628"/>
                <a:gd name="connsiteY61" fmla="*/ 359283 h 395668"/>
                <a:gd name="connsiteX62" fmla="*/ 407575 w 458628"/>
                <a:gd name="connsiteY62" fmla="*/ 364046 h 395668"/>
                <a:gd name="connsiteX63" fmla="*/ 407575 w 458628"/>
                <a:gd name="connsiteY63" fmla="*/ 364046 h 395668"/>
                <a:gd name="connsiteX64" fmla="*/ 416719 w 458628"/>
                <a:gd name="connsiteY64" fmla="*/ 395573 h 395668"/>
                <a:gd name="connsiteX65" fmla="*/ 424148 w 458628"/>
                <a:gd name="connsiteY65" fmla="*/ 370523 h 395668"/>
                <a:gd name="connsiteX66" fmla="*/ 398621 w 458628"/>
                <a:gd name="connsiteY66" fmla="*/ 367379 h 395668"/>
                <a:gd name="connsiteX67" fmla="*/ 414623 w 458628"/>
                <a:gd name="connsiteY67" fmla="*/ 378047 h 395668"/>
                <a:gd name="connsiteX68" fmla="*/ 416814 w 458628"/>
                <a:gd name="connsiteY68" fmla="*/ 395669 h 395668"/>
                <a:gd name="connsiteX69" fmla="*/ 416814 w 458628"/>
                <a:gd name="connsiteY69" fmla="*/ 395669 h 39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58628" h="395668">
                  <a:moveTo>
                    <a:pt x="407670" y="364141"/>
                  </a:moveTo>
                  <a:lnTo>
                    <a:pt x="422053" y="352901"/>
                  </a:lnTo>
                  <a:lnTo>
                    <a:pt x="444341" y="277749"/>
                  </a:lnTo>
                  <a:lnTo>
                    <a:pt x="451199" y="256985"/>
                  </a:lnTo>
                  <a:lnTo>
                    <a:pt x="440531" y="238316"/>
                  </a:lnTo>
                  <a:lnTo>
                    <a:pt x="458628" y="231934"/>
                  </a:lnTo>
                  <a:lnTo>
                    <a:pt x="430911" y="211169"/>
                  </a:lnTo>
                  <a:lnTo>
                    <a:pt x="425005" y="188786"/>
                  </a:lnTo>
                  <a:lnTo>
                    <a:pt x="418624" y="170688"/>
                  </a:lnTo>
                  <a:lnTo>
                    <a:pt x="409004" y="143542"/>
                  </a:lnTo>
                  <a:lnTo>
                    <a:pt x="365284" y="112204"/>
                  </a:lnTo>
                  <a:lnTo>
                    <a:pt x="365760" y="73343"/>
                  </a:lnTo>
                  <a:lnTo>
                    <a:pt x="349758" y="62675"/>
                  </a:lnTo>
                  <a:lnTo>
                    <a:pt x="333280" y="56293"/>
                  </a:lnTo>
                  <a:lnTo>
                    <a:pt x="321564" y="46196"/>
                  </a:lnTo>
                  <a:lnTo>
                    <a:pt x="305562" y="35528"/>
                  </a:lnTo>
                  <a:lnTo>
                    <a:pt x="284321" y="32861"/>
                  </a:lnTo>
                  <a:lnTo>
                    <a:pt x="246507" y="23908"/>
                  </a:lnTo>
                  <a:lnTo>
                    <a:pt x="179927" y="2667"/>
                  </a:lnTo>
                  <a:lnTo>
                    <a:pt x="158686" y="0"/>
                  </a:lnTo>
                  <a:lnTo>
                    <a:pt x="132588" y="1143"/>
                  </a:lnTo>
                  <a:lnTo>
                    <a:pt x="107632" y="28385"/>
                  </a:lnTo>
                  <a:lnTo>
                    <a:pt x="97536" y="40100"/>
                  </a:lnTo>
                  <a:lnTo>
                    <a:pt x="75152" y="46006"/>
                  </a:lnTo>
                  <a:lnTo>
                    <a:pt x="57055" y="52388"/>
                  </a:lnTo>
                  <a:lnTo>
                    <a:pt x="38481" y="63056"/>
                  </a:lnTo>
                  <a:lnTo>
                    <a:pt x="32099" y="79629"/>
                  </a:lnTo>
                  <a:lnTo>
                    <a:pt x="48101" y="90297"/>
                  </a:lnTo>
                  <a:lnTo>
                    <a:pt x="32194" y="114300"/>
                  </a:lnTo>
                  <a:lnTo>
                    <a:pt x="17335" y="129731"/>
                  </a:lnTo>
                  <a:lnTo>
                    <a:pt x="13621" y="159544"/>
                  </a:lnTo>
                  <a:lnTo>
                    <a:pt x="22669" y="190976"/>
                  </a:lnTo>
                  <a:lnTo>
                    <a:pt x="23813" y="217075"/>
                  </a:lnTo>
                  <a:lnTo>
                    <a:pt x="17431" y="233648"/>
                  </a:lnTo>
                  <a:lnTo>
                    <a:pt x="34480" y="235744"/>
                  </a:lnTo>
                  <a:lnTo>
                    <a:pt x="27622" y="256508"/>
                  </a:lnTo>
                  <a:lnTo>
                    <a:pt x="3715" y="275177"/>
                  </a:lnTo>
                  <a:lnTo>
                    <a:pt x="24479" y="282035"/>
                  </a:lnTo>
                  <a:lnTo>
                    <a:pt x="42005" y="279844"/>
                  </a:lnTo>
                  <a:lnTo>
                    <a:pt x="30861" y="300133"/>
                  </a:lnTo>
                  <a:lnTo>
                    <a:pt x="16002" y="315563"/>
                  </a:lnTo>
                  <a:lnTo>
                    <a:pt x="0" y="304895"/>
                  </a:lnTo>
                  <a:lnTo>
                    <a:pt x="6382" y="322993"/>
                  </a:lnTo>
                  <a:lnTo>
                    <a:pt x="27622" y="325660"/>
                  </a:lnTo>
                  <a:lnTo>
                    <a:pt x="43053" y="340519"/>
                  </a:lnTo>
                  <a:lnTo>
                    <a:pt x="64294" y="343186"/>
                  </a:lnTo>
                  <a:lnTo>
                    <a:pt x="75533" y="357569"/>
                  </a:lnTo>
                  <a:lnTo>
                    <a:pt x="86106" y="341567"/>
                  </a:lnTo>
                  <a:lnTo>
                    <a:pt x="111157" y="348996"/>
                  </a:lnTo>
                  <a:lnTo>
                    <a:pt x="128683" y="346805"/>
                  </a:lnTo>
                  <a:lnTo>
                    <a:pt x="144685" y="357473"/>
                  </a:lnTo>
                  <a:lnTo>
                    <a:pt x="156400" y="332899"/>
                  </a:lnTo>
                  <a:lnTo>
                    <a:pt x="172402" y="343567"/>
                  </a:lnTo>
                  <a:lnTo>
                    <a:pt x="187261" y="328136"/>
                  </a:lnTo>
                  <a:lnTo>
                    <a:pt x="208026" y="334994"/>
                  </a:lnTo>
                  <a:lnTo>
                    <a:pt x="222409" y="323755"/>
                  </a:lnTo>
                  <a:lnTo>
                    <a:pt x="243650" y="326422"/>
                  </a:lnTo>
                  <a:lnTo>
                    <a:pt x="296323" y="354616"/>
                  </a:lnTo>
                  <a:lnTo>
                    <a:pt x="331470" y="350330"/>
                  </a:lnTo>
                  <a:lnTo>
                    <a:pt x="408051" y="325184"/>
                  </a:lnTo>
                  <a:lnTo>
                    <a:pt x="397478" y="341186"/>
                  </a:lnTo>
                  <a:lnTo>
                    <a:pt x="403860" y="359283"/>
                  </a:lnTo>
                  <a:lnTo>
                    <a:pt x="407575" y="364046"/>
                  </a:lnTo>
                  <a:lnTo>
                    <a:pt x="407575" y="364046"/>
                  </a:lnTo>
                  <a:close/>
                  <a:moveTo>
                    <a:pt x="416719" y="395573"/>
                  </a:moveTo>
                  <a:lnTo>
                    <a:pt x="424148" y="370523"/>
                  </a:lnTo>
                  <a:lnTo>
                    <a:pt x="398621" y="367379"/>
                  </a:lnTo>
                  <a:lnTo>
                    <a:pt x="414623" y="378047"/>
                  </a:lnTo>
                  <a:lnTo>
                    <a:pt x="416814" y="395669"/>
                  </a:lnTo>
                  <a:lnTo>
                    <a:pt x="416814" y="3956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8725B6D-B2E0-A010-EF8B-4BE983D224B8}"/>
                </a:ext>
              </a:extLst>
            </p:cNvPr>
            <p:cNvSpPr/>
            <p:nvPr/>
          </p:nvSpPr>
          <p:spPr>
            <a:xfrm>
              <a:off x="4244867" y="1906861"/>
              <a:ext cx="873211" cy="873371"/>
            </a:xfrm>
            <a:custGeom>
              <a:avLst/>
              <a:gdLst>
                <a:gd name="connsiteX0" fmla="*/ 204883 w 518541"/>
                <a:gd name="connsiteY0" fmla="*/ 518636 h 518636"/>
                <a:gd name="connsiteX1" fmla="*/ 234125 w 518541"/>
                <a:gd name="connsiteY1" fmla="*/ 457200 h 518636"/>
                <a:gd name="connsiteX2" fmla="*/ 263843 w 518541"/>
                <a:gd name="connsiteY2" fmla="*/ 391478 h 518636"/>
                <a:gd name="connsiteX3" fmla="*/ 279845 w 518541"/>
                <a:gd name="connsiteY3" fmla="*/ 402145 h 518636"/>
                <a:gd name="connsiteX4" fmla="*/ 293751 w 518541"/>
                <a:gd name="connsiteY4" fmla="*/ 395097 h 518636"/>
                <a:gd name="connsiteX5" fmla="*/ 318707 w 518541"/>
                <a:gd name="connsiteY5" fmla="*/ 367856 h 518636"/>
                <a:gd name="connsiteX6" fmla="*/ 298418 w 518541"/>
                <a:gd name="connsiteY6" fmla="*/ 356711 h 518636"/>
                <a:gd name="connsiteX7" fmla="*/ 297370 w 518541"/>
                <a:gd name="connsiteY7" fmla="*/ 330518 h 518636"/>
                <a:gd name="connsiteX8" fmla="*/ 313849 w 518541"/>
                <a:gd name="connsiteY8" fmla="*/ 302228 h 518636"/>
                <a:gd name="connsiteX9" fmla="*/ 336232 w 518541"/>
                <a:gd name="connsiteY9" fmla="*/ 296323 h 518636"/>
                <a:gd name="connsiteX10" fmla="*/ 329755 w 518541"/>
                <a:gd name="connsiteY10" fmla="*/ 278225 h 518636"/>
                <a:gd name="connsiteX11" fmla="*/ 324993 w 518541"/>
                <a:gd name="connsiteY11" fmla="*/ 247269 h 518636"/>
                <a:gd name="connsiteX12" fmla="*/ 358521 w 518541"/>
                <a:gd name="connsiteY12" fmla="*/ 220980 h 518636"/>
                <a:gd name="connsiteX13" fmla="*/ 388239 w 518541"/>
                <a:gd name="connsiteY13" fmla="*/ 190024 h 518636"/>
                <a:gd name="connsiteX14" fmla="*/ 440341 w 518541"/>
                <a:gd name="connsiteY14" fmla="*/ 118396 h 518636"/>
                <a:gd name="connsiteX15" fmla="*/ 518541 w 518541"/>
                <a:gd name="connsiteY15" fmla="*/ 10954 h 518636"/>
                <a:gd name="connsiteX16" fmla="*/ 407765 w 518541"/>
                <a:gd name="connsiteY16" fmla="*/ 32004 h 518636"/>
                <a:gd name="connsiteX17" fmla="*/ 394430 w 518541"/>
                <a:gd name="connsiteY17" fmla="*/ 0 h 518636"/>
                <a:gd name="connsiteX18" fmla="*/ 372046 w 518541"/>
                <a:gd name="connsiteY18" fmla="*/ 5905 h 518636"/>
                <a:gd name="connsiteX19" fmla="*/ 358235 w 518541"/>
                <a:gd name="connsiteY19" fmla="*/ 12859 h 518636"/>
                <a:gd name="connsiteX20" fmla="*/ 333661 w 518541"/>
                <a:gd name="connsiteY20" fmla="*/ 1143 h 518636"/>
                <a:gd name="connsiteX21" fmla="*/ 181833 w 518541"/>
                <a:gd name="connsiteY21" fmla="*/ 4096 h 518636"/>
                <a:gd name="connsiteX22" fmla="*/ 174974 w 518541"/>
                <a:gd name="connsiteY22" fmla="*/ 24956 h 518636"/>
                <a:gd name="connsiteX23" fmla="*/ 164878 w 518541"/>
                <a:gd name="connsiteY23" fmla="*/ 36671 h 518636"/>
                <a:gd name="connsiteX24" fmla="*/ 166497 w 518541"/>
                <a:gd name="connsiteY24" fmla="*/ 58579 h 518636"/>
                <a:gd name="connsiteX25" fmla="*/ 144685 w 518541"/>
                <a:gd name="connsiteY25" fmla="*/ 94869 h 518636"/>
                <a:gd name="connsiteX26" fmla="*/ 48387 w 518541"/>
                <a:gd name="connsiteY26" fmla="*/ 208788 h 518636"/>
                <a:gd name="connsiteX27" fmla="*/ 12764 w 518541"/>
                <a:gd name="connsiteY27" fmla="*/ 252031 h 518636"/>
                <a:gd name="connsiteX28" fmla="*/ 6382 w 518541"/>
                <a:gd name="connsiteY28" fmla="*/ 268605 h 518636"/>
                <a:gd name="connsiteX29" fmla="*/ 0 w 518541"/>
                <a:gd name="connsiteY29" fmla="*/ 285178 h 518636"/>
                <a:gd name="connsiteX30" fmla="*/ 10763 w 518541"/>
                <a:gd name="connsiteY30" fmla="*/ 303848 h 518636"/>
                <a:gd name="connsiteX31" fmla="*/ 26765 w 518541"/>
                <a:gd name="connsiteY31" fmla="*/ 314515 h 518636"/>
                <a:gd name="connsiteX32" fmla="*/ 28384 w 518541"/>
                <a:gd name="connsiteY32" fmla="*/ 336328 h 518636"/>
                <a:gd name="connsiteX33" fmla="*/ 115348 w 518541"/>
                <a:gd name="connsiteY33" fmla="*/ 438150 h 518636"/>
                <a:gd name="connsiteX34" fmla="*/ 142494 w 518541"/>
                <a:gd name="connsiteY34" fmla="*/ 463201 h 518636"/>
                <a:gd name="connsiteX35" fmla="*/ 177165 w 518541"/>
                <a:gd name="connsiteY35" fmla="*/ 497872 h 518636"/>
                <a:gd name="connsiteX36" fmla="*/ 204883 w 518541"/>
                <a:gd name="connsiteY36" fmla="*/ 518636 h 518636"/>
                <a:gd name="connsiteX37" fmla="*/ 204883 w 518541"/>
                <a:gd name="connsiteY37" fmla="*/ 518636 h 518636"/>
                <a:gd name="connsiteX38" fmla="*/ 204883 w 518541"/>
                <a:gd name="connsiteY38" fmla="*/ 518636 h 518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636">
                  <a:moveTo>
                    <a:pt x="204883" y="518636"/>
                  </a:moveTo>
                  <a:lnTo>
                    <a:pt x="234125" y="457200"/>
                  </a:lnTo>
                  <a:lnTo>
                    <a:pt x="263843" y="391478"/>
                  </a:lnTo>
                  <a:lnTo>
                    <a:pt x="279845" y="402145"/>
                  </a:lnTo>
                  <a:lnTo>
                    <a:pt x="293751" y="395097"/>
                  </a:lnTo>
                  <a:lnTo>
                    <a:pt x="318707" y="367856"/>
                  </a:lnTo>
                  <a:lnTo>
                    <a:pt x="298418" y="356711"/>
                  </a:lnTo>
                  <a:lnTo>
                    <a:pt x="297370" y="330518"/>
                  </a:lnTo>
                  <a:lnTo>
                    <a:pt x="313849" y="302228"/>
                  </a:lnTo>
                  <a:lnTo>
                    <a:pt x="336232" y="296323"/>
                  </a:lnTo>
                  <a:lnTo>
                    <a:pt x="329755" y="278225"/>
                  </a:lnTo>
                  <a:lnTo>
                    <a:pt x="324993" y="247269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0" y="0"/>
                  </a:lnTo>
                  <a:lnTo>
                    <a:pt x="372046" y="5905"/>
                  </a:lnTo>
                  <a:lnTo>
                    <a:pt x="358235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6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1"/>
                  </a:lnTo>
                  <a:lnTo>
                    <a:pt x="6382" y="268605"/>
                  </a:lnTo>
                  <a:lnTo>
                    <a:pt x="0" y="285178"/>
                  </a:lnTo>
                  <a:lnTo>
                    <a:pt x="10763" y="303848"/>
                  </a:lnTo>
                  <a:lnTo>
                    <a:pt x="26765" y="314515"/>
                  </a:lnTo>
                  <a:lnTo>
                    <a:pt x="28384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872"/>
                  </a:lnTo>
                  <a:lnTo>
                    <a:pt x="204883" y="518636"/>
                  </a:lnTo>
                  <a:lnTo>
                    <a:pt x="204883" y="518636"/>
                  </a:lnTo>
                  <a:lnTo>
                    <a:pt x="204883" y="51863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8E2BBF5-C6DB-B3F8-9C2E-7C93385763B3}"/>
                </a:ext>
              </a:extLst>
            </p:cNvPr>
            <p:cNvSpPr/>
            <p:nvPr/>
          </p:nvSpPr>
          <p:spPr>
            <a:xfrm>
              <a:off x="3634710" y="101572"/>
              <a:ext cx="899357" cy="466920"/>
            </a:xfrm>
            <a:custGeom>
              <a:avLst/>
              <a:gdLst>
                <a:gd name="connsiteX0" fmla="*/ 313849 w 534067"/>
                <a:gd name="connsiteY0" fmla="*/ 277273 h 277272"/>
                <a:gd name="connsiteX1" fmla="*/ 317563 w 534067"/>
                <a:gd name="connsiteY1" fmla="*/ 247459 h 277272"/>
                <a:gd name="connsiteX2" fmla="*/ 330327 w 534067"/>
                <a:gd name="connsiteY2" fmla="*/ 214598 h 277272"/>
                <a:gd name="connsiteX3" fmla="*/ 336613 w 534067"/>
                <a:gd name="connsiteY3" fmla="*/ 198120 h 277272"/>
                <a:gd name="connsiteX4" fmla="*/ 352044 w 534067"/>
                <a:gd name="connsiteY4" fmla="*/ 178499 h 277272"/>
                <a:gd name="connsiteX5" fmla="*/ 363283 w 534067"/>
                <a:gd name="connsiteY5" fmla="*/ 158306 h 277272"/>
                <a:gd name="connsiteX6" fmla="*/ 385667 w 534067"/>
                <a:gd name="connsiteY6" fmla="*/ 152400 h 277272"/>
                <a:gd name="connsiteX7" fmla="*/ 416052 w 534067"/>
                <a:gd name="connsiteY7" fmla="*/ 151829 h 277272"/>
                <a:gd name="connsiteX8" fmla="*/ 405384 w 534067"/>
                <a:gd name="connsiteY8" fmla="*/ 167831 h 277272"/>
                <a:gd name="connsiteX9" fmla="*/ 426720 w 534067"/>
                <a:gd name="connsiteY9" fmla="*/ 170402 h 277272"/>
                <a:gd name="connsiteX10" fmla="*/ 420339 w 534067"/>
                <a:gd name="connsiteY10" fmla="*/ 152400 h 277272"/>
                <a:gd name="connsiteX11" fmla="*/ 438912 w 534067"/>
                <a:gd name="connsiteY11" fmla="*/ 141732 h 277272"/>
                <a:gd name="connsiteX12" fmla="*/ 467201 w 534067"/>
                <a:gd name="connsiteY12" fmla="*/ 123730 h 277272"/>
                <a:gd name="connsiteX13" fmla="*/ 493300 w 534067"/>
                <a:gd name="connsiteY13" fmla="*/ 122587 h 277272"/>
                <a:gd name="connsiteX14" fmla="*/ 509302 w 534067"/>
                <a:gd name="connsiteY14" fmla="*/ 133160 h 277272"/>
                <a:gd name="connsiteX15" fmla="*/ 523685 w 534067"/>
                <a:gd name="connsiteY15" fmla="*/ 122015 h 277272"/>
                <a:gd name="connsiteX16" fmla="*/ 526351 w 534067"/>
                <a:gd name="connsiteY16" fmla="*/ 100775 h 277272"/>
                <a:gd name="connsiteX17" fmla="*/ 533210 w 534067"/>
                <a:gd name="connsiteY17" fmla="*/ 80105 h 277272"/>
                <a:gd name="connsiteX18" fmla="*/ 532638 w 534067"/>
                <a:gd name="connsiteY18" fmla="*/ 49816 h 277272"/>
                <a:gd name="connsiteX19" fmla="*/ 531495 w 534067"/>
                <a:gd name="connsiteY19" fmla="*/ 23812 h 277272"/>
                <a:gd name="connsiteX20" fmla="*/ 534067 w 534067"/>
                <a:gd name="connsiteY20" fmla="*/ 2572 h 277272"/>
                <a:gd name="connsiteX21" fmla="*/ 512731 w 534067"/>
                <a:gd name="connsiteY21" fmla="*/ 0 h 277272"/>
                <a:gd name="connsiteX22" fmla="*/ 486156 w 534067"/>
                <a:gd name="connsiteY22" fmla="*/ 5334 h 277272"/>
                <a:gd name="connsiteX23" fmla="*/ 381572 w 534067"/>
                <a:gd name="connsiteY23" fmla="*/ 9620 h 277272"/>
                <a:gd name="connsiteX24" fmla="*/ 325088 w 534067"/>
                <a:gd name="connsiteY24" fmla="*/ 11335 h 277272"/>
                <a:gd name="connsiteX25" fmla="*/ 294608 w 534067"/>
                <a:gd name="connsiteY25" fmla="*/ 11811 h 277272"/>
                <a:gd name="connsiteX26" fmla="*/ 208217 w 534067"/>
                <a:gd name="connsiteY26" fmla="*/ 9811 h 277272"/>
                <a:gd name="connsiteX27" fmla="*/ 139446 w 534067"/>
                <a:gd name="connsiteY27" fmla="*/ 5620 h 277272"/>
                <a:gd name="connsiteX28" fmla="*/ 83439 w 534067"/>
                <a:gd name="connsiteY28" fmla="*/ 3048 h 277272"/>
                <a:gd name="connsiteX29" fmla="*/ 35909 w 534067"/>
                <a:gd name="connsiteY29" fmla="*/ 1524 h 277272"/>
                <a:gd name="connsiteX30" fmla="*/ 21527 w 534067"/>
                <a:gd name="connsiteY30" fmla="*/ 12668 h 277272"/>
                <a:gd name="connsiteX31" fmla="*/ 19431 w 534067"/>
                <a:gd name="connsiteY31" fmla="*/ 29623 h 277272"/>
                <a:gd name="connsiteX32" fmla="*/ 15812 w 534067"/>
                <a:gd name="connsiteY32" fmla="*/ 59341 h 277272"/>
                <a:gd name="connsiteX33" fmla="*/ 8382 w 534067"/>
                <a:gd name="connsiteY33" fmla="*/ 84296 h 277272"/>
                <a:gd name="connsiteX34" fmla="*/ 2572 w 534067"/>
                <a:gd name="connsiteY34" fmla="*/ 131064 h 277272"/>
                <a:gd name="connsiteX35" fmla="*/ 0 w 534067"/>
                <a:gd name="connsiteY35" fmla="*/ 152305 h 277272"/>
                <a:gd name="connsiteX36" fmla="*/ 32480 w 534067"/>
                <a:gd name="connsiteY36" fmla="*/ 134684 h 277272"/>
                <a:gd name="connsiteX37" fmla="*/ 60293 w 534067"/>
                <a:gd name="connsiteY37" fmla="*/ 155353 h 277272"/>
                <a:gd name="connsiteX38" fmla="*/ 99251 w 534067"/>
                <a:gd name="connsiteY38" fmla="*/ 155924 h 277272"/>
                <a:gd name="connsiteX39" fmla="*/ 76200 w 534067"/>
                <a:gd name="connsiteY39" fmla="*/ 131445 h 277272"/>
                <a:gd name="connsiteX40" fmla="*/ 111443 w 534067"/>
                <a:gd name="connsiteY40" fmla="*/ 127254 h 277272"/>
                <a:gd name="connsiteX41" fmla="*/ 113633 w 534067"/>
                <a:gd name="connsiteY41" fmla="*/ 144685 h 277272"/>
                <a:gd name="connsiteX42" fmla="*/ 146685 w 534067"/>
                <a:gd name="connsiteY42" fmla="*/ 157448 h 277272"/>
                <a:gd name="connsiteX43" fmla="*/ 171736 w 534067"/>
                <a:gd name="connsiteY43" fmla="*/ 164878 h 277272"/>
                <a:gd name="connsiteX44" fmla="*/ 187833 w 534067"/>
                <a:gd name="connsiteY44" fmla="*/ 175451 h 277272"/>
                <a:gd name="connsiteX45" fmla="*/ 204311 w 534067"/>
                <a:gd name="connsiteY45" fmla="*/ 181832 h 277272"/>
                <a:gd name="connsiteX46" fmla="*/ 221456 w 534067"/>
                <a:gd name="connsiteY46" fmla="*/ 183928 h 277272"/>
                <a:gd name="connsiteX47" fmla="*/ 242792 w 534067"/>
                <a:gd name="connsiteY47" fmla="*/ 186500 h 277272"/>
                <a:gd name="connsiteX48" fmla="*/ 249174 w 534067"/>
                <a:gd name="connsiteY48" fmla="*/ 204597 h 277272"/>
                <a:gd name="connsiteX49" fmla="*/ 268415 w 534067"/>
                <a:gd name="connsiteY49" fmla="*/ 224219 h 277272"/>
                <a:gd name="connsiteX50" fmla="*/ 284512 w 534067"/>
                <a:gd name="connsiteY50" fmla="*/ 234791 h 277272"/>
                <a:gd name="connsiteX51" fmla="*/ 291465 w 534067"/>
                <a:gd name="connsiteY51" fmla="*/ 248603 h 277272"/>
                <a:gd name="connsiteX52" fmla="*/ 302133 w 534067"/>
                <a:gd name="connsiteY52" fmla="*/ 267176 h 277272"/>
                <a:gd name="connsiteX53" fmla="*/ 313849 w 534067"/>
                <a:gd name="connsiteY53" fmla="*/ 277273 h 277272"/>
                <a:gd name="connsiteX54" fmla="*/ 313849 w 534067"/>
                <a:gd name="connsiteY54" fmla="*/ 277273 h 277272"/>
                <a:gd name="connsiteX55" fmla="*/ 313849 w 534067"/>
                <a:gd name="connsiteY55" fmla="*/ 277273 h 27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34067" h="277272">
                  <a:moveTo>
                    <a:pt x="313849" y="277273"/>
                  </a:moveTo>
                  <a:lnTo>
                    <a:pt x="317563" y="247459"/>
                  </a:lnTo>
                  <a:lnTo>
                    <a:pt x="330327" y="214598"/>
                  </a:lnTo>
                  <a:lnTo>
                    <a:pt x="336613" y="198120"/>
                  </a:lnTo>
                  <a:lnTo>
                    <a:pt x="352044" y="178499"/>
                  </a:lnTo>
                  <a:lnTo>
                    <a:pt x="363283" y="158306"/>
                  </a:lnTo>
                  <a:lnTo>
                    <a:pt x="385667" y="152400"/>
                  </a:lnTo>
                  <a:lnTo>
                    <a:pt x="416052" y="151829"/>
                  </a:lnTo>
                  <a:lnTo>
                    <a:pt x="405384" y="167831"/>
                  </a:lnTo>
                  <a:lnTo>
                    <a:pt x="426720" y="170402"/>
                  </a:lnTo>
                  <a:lnTo>
                    <a:pt x="420339" y="152400"/>
                  </a:lnTo>
                  <a:lnTo>
                    <a:pt x="438912" y="141732"/>
                  </a:lnTo>
                  <a:lnTo>
                    <a:pt x="467201" y="123730"/>
                  </a:lnTo>
                  <a:lnTo>
                    <a:pt x="493300" y="122587"/>
                  </a:lnTo>
                  <a:lnTo>
                    <a:pt x="509302" y="133160"/>
                  </a:lnTo>
                  <a:lnTo>
                    <a:pt x="523685" y="122015"/>
                  </a:lnTo>
                  <a:lnTo>
                    <a:pt x="526351" y="100775"/>
                  </a:lnTo>
                  <a:lnTo>
                    <a:pt x="533210" y="80105"/>
                  </a:lnTo>
                  <a:lnTo>
                    <a:pt x="532638" y="49816"/>
                  </a:lnTo>
                  <a:lnTo>
                    <a:pt x="531495" y="23812"/>
                  </a:lnTo>
                  <a:lnTo>
                    <a:pt x="534067" y="2572"/>
                  </a:lnTo>
                  <a:lnTo>
                    <a:pt x="512731" y="0"/>
                  </a:lnTo>
                  <a:lnTo>
                    <a:pt x="486156" y="5334"/>
                  </a:lnTo>
                  <a:lnTo>
                    <a:pt x="381572" y="9620"/>
                  </a:lnTo>
                  <a:lnTo>
                    <a:pt x="325088" y="11335"/>
                  </a:lnTo>
                  <a:lnTo>
                    <a:pt x="294608" y="11811"/>
                  </a:lnTo>
                  <a:lnTo>
                    <a:pt x="208217" y="9811"/>
                  </a:lnTo>
                  <a:lnTo>
                    <a:pt x="139446" y="5620"/>
                  </a:lnTo>
                  <a:lnTo>
                    <a:pt x="83439" y="3048"/>
                  </a:lnTo>
                  <a:lnTo>
                    <a:pt x="35909" y="1524"/>
                  </a:lnTo>
                  <a:lnTo>
                    <a:pt x="21527" y="12668"/>
                  </a:lnTo>
                  <a:lnTo>
                    <a:pt x="19431" y="29623"/>
                  </a:lnTo>
                  <a:lnTo>
                    <a:pt x="15812" y="59341"/>
                  </a:lnTo>
                  <a:lnTo>
                    <a:pt x="8382" y="84296"/>
                  </a:lnTo>
                  <a:lnTo>
                    <a:pt x="2572" y="131064"/>
                  </a:lnTo>
                  <a:lnTo>
                    <a:pt x="0" y="152305"/>
                  </a:lnTo>
                  <a:lnTo>
                    <a:pt x="32480" y="134684"/>
                  </a:lnTo>
                  <a:lnTo>
                    <a:pt x="60293" y="155353"/>
                  </a:lnTo>
                  <a:lnTo>
                    <a:pt x="99251" y="155924"/>
                  </a:lnTo>
                  <a:lnTo>
                    <a:pt x="76200" y="131445"/>
                  </a:lnTo>
                  <a:lnTo>
                    <a:pt x="111443" y="127254"/>
                  </a:lnTo>
                  <a:lnTo>
                    <a:pt x="113633" y="144685"/>
                  </a:lnTo>
                  <a:lnTo>
                    <a:pt x="146685" y="157448"/>
                  </a:lnTo>
                  <a:lnTo>
                    <a:pt x="171736" y="164878"/>
                  </a:lnTo>
                  <a:lnTo>
                    <a:pt x="187833" y="175451"/>
                  </a:lnTo>
                  <a:lnTo>
                    <a:pt x="204311" y="181832"/>
                  </a:lnTo>
                  <a:lnTo>
                    <a:pt x="221456" y="183928"/>
                  </a:lnTo>
                  <a:lnTo>
                    <a:pt x="242792" y="186500"/>
                  </a:lnTo>
                  <a:lnTo>
                    <a:pt x="249174" y="204597"/>
                  </a:lnTo>
                  <a:lnTo>
                    <a:pt x="268415" y="224219"/>
                  </a:lnTo>
                  <a:lnTo>
                    <a:pt x="284512" y="234791"/>
                  </a:lnTo>
                  <a:lnTo>
                    <a:pt x="291465" y="248603"/>
                  </a:lnTo>
                  <a:lnTo>
                    <a:pt x="302133" y="267176"/>
                  </a:lnTo>
                  <a:lnTo>
                    <a:pt x="313849" y="277273"/>
                  </a:lnTo>
                  <a:lnTo>
                    <a:pt x="313849" y="277273"/>
                  </a:lnTo>
                  <a:lnTo>
                    <a:pt x="313849" y="2772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4C17F34-10F3-37BB-D75A-B02A4F200AE7}"/>
                </a:ext>
              </a:extLst>
            </p:cNvPr>
            <p:cNvSpPr/>
            <p:nvPr/>
          </p:nvSpPr>
          <p:spPr>
            <a:xfrm>
              <a:off x="4520111" y="1063965"/>
              <a:ext cx="990301" cy="897590"/>
            </a:xfrm>
            <a:custGeom>
              <a:avLst/>
              <a:gdLst>
                <a:gd name="connsiteX0" fmla="*/ 243840 w 588073"/>
                <a:gd name="connsiteY0" fmla="*/ 533019 h 533018"/>
                <a:gd name="connsiteX1" fmla="*/ 342329 w 588073"/>
                <a:gd name="connsiteY1" fmla="*/ 506159 h 533018"/>
                <a:gd name="connsiteX2" fmla="*/ 364713 w 588073"/>
                <a:gd name="connsiteY2" fmla="*/ 500253 h 533018"/>
                <a:gd name="connsiteX3" fmla="*/ 387572 w 588073"/>
                <a:gd name="connsiteY3" fmla="*/ 490061 h 533018"/>
                <a:gd name="connsiteX4" fmla="*/ 472154 w 588073"/>
                <a:gd name="connsiteY4" fmla="*/ 435483 h 533018"/>
                <a:gd name="connsiteX5" fmla="*/ 507873 w 588073"/>
                <a:gd name="connsiteY5" fmla="*/ 426911 h 533018"/>
                <a:gd name="connsiteX6" fmla="*/ 519494 w 588073"/>
                <a:gd name="connsiteY6" fmla="*/ 402336 h 533018"/>
                <a:gd name="connsiteX7" fmla="*/ 542354 w 588073"/>
                <a:gd name="connsiteY7" fmla="*/ 392144 h 533018"/>
                <a:gd name="connsiteX8" fmla="*/ 553498 w 588073"/>
                <a:gd name="connsiteY8" fmla="*/ 371856 h 533018"/>
                <a:gd name="connsiteX9" fmla="*/ 565214 w 588073"/>
                <a:gd name="connsiteY9" fmla="*/ 347282 h 533018"/>
                <a:gd name="connsiteX10" fmla="*/ 588074 w 588073"/>
                <a:gd name="connsiteY10" fmla="*/ 337090 h 533018"/>
                <a:gd name="connsiteX11" fmla="*/ 550164 w 588073"/>
                <a:gd name="connsiteY11" fmla="*/ 224123 h 533018"/>
                <a:gd name="connsiteX12" fmla="*/ 482441 w 588073"/>
                <a:gd name="connsiteY12" fmla="*/ 142018 h 533018"/>
                <a:gd name="connsiteX13" fmla="*/ 465868 w 588073"/>
                <a:gd name="connsiteY13" fmla="*/ 100965 h 533018"/>
                <a:gd name="connsiteX14" fmla="*/ 448819 w 588073"/>
                <a:gd name="connsiteY14" fmla="*/ 98869 h 533018"/>
                <a:gd name="connsiteX15" fmla="*/ 403479 w 588073"/>
                <a:gd name="connsiteY15" fmla="*/ 45625 h 533018"/>
                <a:gd name="connsiteX16" fmla="*/ 388049 w 588073"/>
                <a:gd name="connsiteY16" fmla="*/ 30671 h 533018"/>
                <a:gd name="connsiteX17" fmla="*/ 371570 w 588073"/>
                <a:gd name="connsiteY17" fmla="*/ 24289 h 533018"/>
                <a:gd name="connsiteX18" fmla="*/ 353949 w 588073"/>
                <a:gd name="connsiteY18" fmla="*/ 26479 h 533018"/>
                <a:gd name="connsiteX19" fmla="*/ 324136 w 588073"/>
                <a:gd name="connsiteY19" fmla="*/ 22860 h 533018"/>
                <a:gd name="connsiteX20" fmla="*/ 303372 w 588073"/>
                <a:gd name="connsiteY20" fmla="*/ 15907 h 533018"/>
                <a:gd name="connsiteX21" fmla="*/ 277845 w 588073"/>
                <a:gd name="connsiteY21" fmla="*/ 12764 h 533018"/>
                <a:gd name="connsiteX22" fmla="*/ 260223 w 588073"/>
                <a:gd name="connsiteY22" fmla="*/ 14954 h 533018"/>
                <a:gd name="connsiteX23" fmla="*/ 244793 w 588073"/>
                <a:gd name="connsiteY23" fmla="*/ 0 h 533018"/>
                <a:gd name="connsiteX24" fmla="*/ 229362 w 588073"/>
                <a:gd name="connsiteY24" fmla="*/ 19812 h 533018"/>
                <a:gd name="connsiteX25" fmla="*/ 211265 w 588073"/>
                <a:gd name="connsiteY25" fmla="*/ 26194 h 533018"/>
                <a:gd name="connsiteX26" fmla="*/ 196406 w 588073"/>
                <a:gd name="connsiteY26" fmla="*/ 41719 h 533018"/>
                <a:gd name="connsiteX27" fmla="*/ 175070 w 588073"/>
                <a:gd name="connsiteY27" fmla="*/ 39052 h 533018"/>
                <a:gd name="connsiteX28" fmla="*/ 147447 w 588073"/>
                <a:gd name="connsiteY28" fmla="*/ 53054 h 533018"/>
                <a:gd name="connsiteX29" fmla="*/ 121349 w 588073"/>
                <a:gd name="connsiteY29" fmla="*/ 88773 h 533018"/>
                <a:gd name="connsiteX30" fmla="*/ 40481 w 588073"/>
                <a:gd name="connsiteY30" fmla="*/ 78772 h 533018"/>
                <a:gd name="connsiteX31" fmla="*/ 28194 w 588073"/>
                <a:gd name="connsiteY31" fmla="*/ 107633 h 533018"/>
                <a:gd name="connsiteX32" fmla="*/ 29813 w 588073"/>
                <a:gd name="connsiteY32" fmla="*/ 129540 h 533018"/>
                <a:gd name="connsiteX33" fmla="*/ 32576 w 588073"/>
                <a:gd name="connsiteY33" fmla="*/ 142875 h 533018"/>
                <a:gd name="connsiteX34" fmla="*/ 25622 w 588073"/>
                <a:gd name="connsiteY34" fmla="*/ 163640 h 533018"/>
                <a:gd name="connsiteX35" fmla="*/ 15050 w 588073"/>
                <a:gd name="connsiteY35" fmla="*/ 214408 h 533018"/>
                <a:gd name="connsiteX36" fmla="*/ 20384 w 588073"/>
                <a:gd name="connsiteY36" fmla="*/ 241078 h 533018"/>
                <a:gd name="connsiteX37" fmla="*/ 10287 w 588073"/>
                <a:gd name="connsiteY37" fmla="*/ 252794 h 533018"/>
                <a:gd name="connsiteX38" fmla="*/ 26384 w 588073"/>
                <a:gd name="connsiteY38" fmla="*/ 298133 h 533018"/>
                <a:gd name="connsiteX39" fmla="*/ 32195 w 588073"/>
                <a:gd name="connsiteY39" fmla="*/ 320516 h 533018"/>
                <a:gd name="connsiteX40" fmla="*/ 62008 w 588073"/>
                <a:gd name="connsiteY40" fmla="*/ 324231 h 533018"/>
                <a:gd name="connsiteX41" fmla="*/ 50388 w 588073"/>
                <a:gd name="connsiteY41" fmla="*/ 348806 h 533018"/>
                <a:gd name="connsiteX42" fmla="*/ 52483 w 588073"/>
                <a:gd name="connsiteY42" fmla="*/ 366332 h 533018"/>
                <a:gd name="connsiteX43" fmla="*/ 45625 w 588073"/>
                <a:gd name="connsiteY43" fmla="*/ 387191 h 533018"/>
                <a:gd name="connsiteX44" fmla="*/ 33433 w 588073"/>
                <a:gd name="connsiteY44" fmla="*/ 450723 h 533018"/>
                <a:gd name="connsiteX45" fmla="*/ 10573 w 588073"/>
                <a:gd name="connsiteY45" fmla="*/ 460915 h 533018"/>
                <a:gd name="connsiteX46" fmla="*/ 0 w 588073"/>
                <a:gd name="connsiteY46" fmla="*/ 476917 h 533018"/>
                <a:gd name="connsiteX47" fmla="*/ 25528 w 588073"/>
                <a:gd name="connsiteY47" fmla="*/ 480060 h 533018"/>
                <a:gd name="connsiteX48" fmla="*/ 18098 w 588073"/>
                <a:gd name="connsiteY48" fmla="*/ 505206 h 533018"/>
                <a:gd name="connsiteX49" fmla="*/ 169831 w 588073"/>
                <a:gd name="connsiteY49" fmla="*/ 502253 h 533018"/>
                <a:gd name="connsiteX50" fmla="*/ 185833 w 588073"/>
                <a:gd name="connsiteY50" fmla="*/ 512826 h 533018"/>
                <a:gd name="connsiteX51" fmla="*/ 208217 w 588073"/>
                <a:gd name="connsiteY51" fmla="*/ 506921 h 533018"/>
                <a:gd name="connsiteX52" fmla="*/ 230505 w 588073"/>
                <a:gd name="connsiteY52" fmla="*/ 501015 h 533018"/>
                <a:gd name="connsiteX53" fmla="*/ 237459 w 588073"/>
                <a:gd name="connsiteY53" fmla="*/ 514922 h 533018"/>
                <a:gd name="connsiteX54" fmla="*/ 243840 w 588073"/>
                <a:gd name="connsiteY54" fmla="*/ 533019 h 533018"/>
                <a:gd name="connsiteX55" fmla="*/ 243840 w 588073"/>
                <a:gd name="connsiteY55" fmla="*/ 533019 h 533018"/>
                <a:gd name="connsiteX56" fmla="*/ 243840 w 588073"/>
                <a:gd name="connsiteY56" fmla="*/ 533019 h 53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88073" h="533018">
                  <a:moveTo>
                    <a:pt x="243840" y="533019"/>
                  </a:moveTo>
                  <a:lnTo>
                    <a:pt x="342329" y="506159"/>
                  </a:lnTo>
                  <a:lnTo>
                    <a:pt x="364713" y="500253"/>
                  </a:lnTo>
                  <a:lnTo>
                    <a:pt x="387572" y="490061"/>
                  </a:lnTo>
                  <a:lnTo>
                    <a:pt x="472154" y="435483"/>
                  </a:lnTo>
                  <a:lnTo>
                    <a:pt x="507873" y="426911"/>
                  </a:lnTo>
                  <a:lnTo>
                    <a:pt x="519494" y="402336"/>
                  </a:lnTo>
                  <a:lnTo>
                    <a:pt x="542354" y="392144"/>
                  </a:lnTo>
                  <a:lnTo>
                    <a:pt x="553498" y="371856"/>
                  </a:lnTo>
                  <a:lnTo>
                    <a:pt x="565214" y="347282"/>
                  </a:lnTo>
                  <a:lnTo>
                    <a:pt x="588074" y="337090"/>
                  </a:lnTo>
                  <a:lnTo>
                    <a:pt x="550164" y="224123"/>
                  </a:lnTo>
                  <a:lnTo>
                    <a:pt x="482441" y="142018"/>
                  </a:lnTo>
                  <a:lnTo>
                    <a:pt x="465868" y="100965"/>
                  </a:lnTo>
                  <a:lnTo>
                    <a:pt x="448819" y="98869"/>
                  </a:lnTo>
                  <a:lnTo>
                    <a:pt x="403479" y="45625"/>
                  </a:lnTo>
                  <a:lnTo>
                    <a:pt x="388049" y="30671"/>
                  </a:lnTo>
                  <a:lnTo>
                    <a:pt x="371570" y="24289"/>
                  </a:lnTo>
                  <a:lnTo>
                    <a:pt x="353949" y="26479"/>
                  </a:lnTo>
                  <a:lnTo>
                    <a:pt x="324136" y="22860"/>
                  </a:lnTo>
                  <a:lnTo>
                    <a:pt x="303372" y="15907"/>
                  </a:lnTo>
                  <a:lnTo>
                    <a:pt x="277845" y="12764"/>
                  </a:lnTo>
                  <a:lnTo>
                    <a:pt x="260223" y="14954"/>
                  </a:lnTo>
                  <a:lnTo>
                    <a:pt x="244793" y="0"/>
                  </a:lnTo>
                  <a:lnTo>
                    <a:pt x="229362" y="19812"/>
                  </a:lnTo>
                  <a:lnTo>
                    <a:pt x="211265" y="26194"/>
                  </a:lnTo>
                  <a:lnTo>
                    <a:pt x="196406" y="41719"/>
                  </a:lnTo>
                  <a:lnTo>
                    <a:pt x="175070" y="39052"/>
                  </a:lnTo>
                  <a:lnTo>
                    <a:pt x="147447" y="53054"/>
                  </a:lnTo>
                  <a:lnTo>
                    <a:pt x="121349" y="88773"/>
                  </a:lnTo>
                  <a:lnTo>
                    <a:pt x="40481" y="78772"/>
                  </a:lnTo>
                  <a:lnTo>
                    <a:pt x="28194" y="107633"/>
                  </a:lnTo>
                  <a:lnTo>
                    <a:pt x="29813" y="129540"/>
                  </a:lnTo>
                  <a:lnTo>
                    <a:pt x="32576" y="142875"/>
                  </a:lnTo>
                  <a:lnTo>
                    <a:pt x="25622" y="163640"/>
                  </a:lnTo>
                  <a:lnTo>
                    <a:pt x="15050" y="214408"/>
                  </a:lnTo>
                  <a:lnTo>
                    <a:pt x="20384" y="241078"/>
                  </a:lnTo>
                  <a:lnTo>
                    <a:pt x="10287" y="252794"/>
                  </a:lnTo>
                  <a:lnTo>
                    <a:pt x="26384" y="298133"/>
                  </a:lnTo>
                  <a:lnTo>
                    <a:pt x="32195" y="320516"/>
                  </a:lnTo>
                  <a:lnTo>
                    <a:pt x="62008" y="324231"/>
                  </a:lnTo>
                  <a:lnTo>
                    <a:pt x="50388" y="348806"/>
                  </a:lnTo>
                  <a:lnTo>
                    <a:pt x="52483" y="366332"/>
                  </a:lnTo>
                  <a:lnTo>
                    <a:pt x="45625" y="387191"/>
                  </a:lnTo>
                  <a:lnTo>
                    <a:pt x="33433" y="450723"/>
                  </a:lnTo>
                  <a:lnTo>
                    <a:pt x="10573" y="460915"/>
                  </a:lnTo>
                  <a:lnTo>
                    <a:pt x="0" y="476917"/>
                  </a:lnTo>
                  <a:lnTo>
                    <a:pt x="25528" y="480060"/>
                  </a:lnTo>
                  <a:lnTo>
                    <a:pt x="18098" y="505206"/>
                  </a:lnTo>
                  <a:lnTo>
                    <a:pt x="169831" y="502253"/>
                  </a:lnTo>
                  <a:lnTo>
                    <a:pt x="185833" y="512826"/>
                  </a:lnTo>
                  <a:lnTo>
                    <a:pt x="208217" y="506921"/>
                  </a:lnTo>
                  <a:lnTo>
                    <a:pt x="230505" y="501015"/>
                  </a:lnTo>
                  <a:lnTo>
                    <a:pt x="237459" y="514922"/>
                  </a:lnTo>
                  <a:lnTo>
                    <a:pt x="243840" y="533019"/>
                  </a:lnTo>
                  <a:lnTo>
                    <a:pt x="243840" y="533019"/>
                  </a:lnTo>
                  <a:lnTo>
                    <a:pt x="243840" y="53301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027DE690-1C63-761B-D19B-9AB6301D07A2}"/>
                </a:ext>
              </a:extLst>
            </p:cNvPr>
            <p:cNvSpPr/>
            <p:nvPr/>
          </p:nvSpPr>
          <p:spPr>
            <a:xfrm>
              <a:off x="4781241" y="203264"/>
              <a:ext cx="771677" cy="939456"/>
            </a:xfrm>
            <a:custGeom>
              <a:avLst/>
              <a:gdLst>
                <a:gd name="connsiteX0" fmla="*/ 40291 w 458247"/>
                <a:gd name="connsiteY0" fmla="*/ 557879 h 557879"/>
                <a:gd name="connsiteX1" fmla="*/ 54673 w 458247"/>
                <a:gd name="connsiteY1" fmla="*/ 546735 h 557879"/>
                <a:gd name="connsiteX2" fmla="*/ 69152 w 458247"/>
                <a:gd name="connsiteY2" fmla="*/ 535496 h 557879"/>
                <a:gd name="connsiteX3" fmla="*/ 79820 w 458247"/>
                <a:gd name="connsiteY3" fmla="*/ 519493 h 557879"/>
                <a:gd name="connsiteX4" fmla="*/ 100679 w 458247"/>
                <a:gd name="connsiteY4" fmla="*/ 526447 h 557879"/>
                <a:gd name="connsiteX5" fmla="*/ 120968 w 458247"/>
                <a:gd name="connsiteY5" fmla="*/ 537591 h 557879"/>
                <a:gd name="connsiteX6" fmla="*/ 135445 w 458247"/>
                <a:gd name="connsiteY6" fmla="*/ 526447 h 557879"/>
                <a:gd name="connsiteX7" fmla="*/ 153067 w 458247"/>
                <a:gd name="connsiteY7" fmla="*/ 524256 h 557879"/>
                <a:gd name="connsiteX8" fmla="*/ 159544 w 458247"/>
                <a:gd name="connsiteY8" fmla="*/ 542354 h 557879"/>
                <a:gd name="connsiteX9" fmla="*/ 182499 w 458247"/>
                <a:gd name="connsiteY9" fmla="*/ 532257 h 557879"/>
                <a:gd name="connsiteX10" fmla="*/ 203359 w 458247"/>
                <a:gd name="connsiteY10" fmla="*/ 539115 h 557879"/>
                <a:gd name="connsiteX11" fmla="*/ 214503 w 458247"/>
                <a:gd name="connsiteY11" fmla="*/ 518922 h 557879"/>
                <a:gd name="connsiteX12" fmla="*/ 217170 w 458247"/>
                <a:gd name="connsiteY12" fmla="*/ 497586 h 557879"/>
                <a:gd name="connsiteX13" fmla="*/ 210693 w 458247"/>
                <a:gd name="connsiteY13" fmla="*/ 479489 h 557879"/>
                <a:gd name="connsiteX14" fmla="*/ 208502 w 458247"/>
                <a:gd name="connsiteY14" fmla="*/ 461963 h 557879"/>
                <a:gd name="connsiteX15" fmla="*/ 219170 w 458247"/>
                <a:gd name="connsiteY15" fmla="*/ 445961 h 557879"/>
                <a:gd name="connsiteX16" fmla="*/ 230410 w 458247"/>
                <a:gd name="connsiteY16" fmla="*/ 425768 h 557879"/>
                <a:gd name="connsiteX17" fmla="*/ 237839 w 458247"/>
                <a:gd name="connsiteY17" fmla="*/ 400717 h 557879"/>
                <a:gd name="connsiteX18" fmla="*/ 240982 w 458247"/>
                <a:gd name="connsiteY18" fmla="*/ 375190 h 557879"/>
                <a:gd name="connsiteX19" fmla="*/ 255841 w 458247"/>
                <a:gd name="connsiteY19" fmla="*/ 359664 h 557879"/>
                <a:gd name="connsiteX20" fmla="*/ 276796 w 458247"/>
                <a:gd name="connsiteY20" fmla="*/ 366617 h 557879"/>
                <a:gd name="connsiteX21" fmla="*/ 295942 w 458247"/>
                <a:gd name="connsiteY21" fmla="*/ 351663 h 557879"/>
                <a:gd name="connsiteX22" fmla="*/ 317373 w 458247"/>
                <a:gd name="connsiteY22" fmla="*/ 354330 h 557879"/>
                <a:gd name="connsiteX23" fmla="*/ 329089 w 458247"/>
                <a:gd name="connsiteY23" fmla="*/ 329851 h 557879"/>
                <a:gd name="connsiteX24" fmla="*/ 344043 w 458247"/>
                <a:gd name="connsiteY24" fmla="*/ 314420 h 557879"/>
                <a:gd name="connsiteX25" fmla="*/ 366426 w 458247"/>
                <a:gd name="connsiteY25" fmla="*/ 308515 h 557879"/>
                <a:gd name="connsiteX26" fmla="*/ 377095 w 458247"/>
                <a:gd name="connsiteY26" fmla="*/ 292513 h 557879"/>
                <a:gd name="connsiteX27" fmla="*/ 391001 w 458247"/>
                <a:gd name="connsiteY27" fmla="*/ 285560 h 557879"/>
                <a:gd name="connsiteX28" fmla="*/ 388811 w 458247"/>
                <a:gd name="connsiteY28" fmla="*/ 268034 h 557879"/>
                <a:gd name="connsiteX29" fmla="*/ 410718 w 458247"/>
                <a:gd name="connsiteY29" fmla="*/ 266414 h 557879"/>
                <a:gd name="connsiteX30" fmla="*/ 428910 w 458247"/>
                <a:gd name="connsiteY30" fmla="*/ 260033 h 557879"/>
                <a:gd name="connsiteX31" fmla="*/ 458248 w 458247"/>
                <a:gd name="connsiteY31" fmla="*/ 233363 h 557879"/>
                <a:gd name="connsiteX32" fmla="*/ 452342 w 458247"/>
                <a:gd name="connsiteY32" fmla="*/ 210979 h 557879"/>
                <a:gd name="connsiteX33" fmla="*/ 425005 w 458247"/>
                <a:gd name="connsiteY33" fmla="*/ 186023 h 557879"/>
                <a:gd name="connsiteX34" fmla="*/ 404526 w 458247"/>
                <a:gd name="connsiteY34" fmla="*/ 105728 h 557879"/>
                <a:gd name="connsiteX35" fmla="*/ 394335 w 458247"/>
                <a:gd name="connsiteY35" fmla="*/ 82772 h 557879"/>
                <a:gd name="connsiteX36" fmla="*/ 334899 w 458247"/>
                <a:gd name="connsiteY36" fmla="*/ 71152 h 557879"/>
                <a:gd name="connsiteX37" fmla="*/ 303848 w 458247"/>
                <a:gd name="connsiteY37" fmla="*/ 41339 h 557879"/>
                <a:gd name="connsiteX38" fmla="*/ 275463 w 458247"/>
                <a:gd name="connsiteY38" fmla="*/ 24956 h 557879"/>
                <a:gd name="connsiteX39" fmla="*/ 259461 w 458247"/>
                <a:gd name="connsiteY39" fmla="*/ 14288 h 557879"/>
                <a:gd name="connsiteX40" fmla="*/ 212884 w 458247"/>
                <a:gd name="connsiteY40" fmla="*/ 4191 h 557879"/>
                <a:gd name="connsiteX41" fmla="*/ 178689 w 458247"/>
                <a:gd name="connsiteY41" fmla="*/ 0 h 557879"/>
                <a:gd name="connsiteX42" fmla="*/ 156210 w 458247"/>
                <a:gd name="connsiteY42" fmla="*/ 5906 h 557879"/>
                <a:gd name="connsiteX43" fmla="*/ 124206 w 458247"/>
                <a:gd name="connsiteY43" fmla="*/ 19241 h 557879"/>
                <a:gd name="connsiteX44" fmla="*/ 102775 w 458247"/>
                <a:gd name="connsiteY44" fmla="*/ 16574 h 557879"/>
                <a:gd name="connsiteX45" fmla="*/ 83058 w 458247"/>
                <a:gd name="connsiteY45" fmla="*/ 35719 h 557879"/>
                <a:gd name="connsiteX46" fmla="*/ 76676 w 458247"/>
                <a:gd name="connsiteY46" fmla="*/ 52292 h 557879"/>
                <a:gd name="connsiteX47" fmla="*/ 69723 w 458247"/>
                <a:gd name="connsiteY47" fmla="*/ 73057 h 557879"/>
                <a:gd name="connsiteX48" fmla="*/ 46767 w 458247"/>
                <a:gd name="connsiteY48" fmla="*/ 83153 h 557879"/>
                <a:gd name="connsiteX49" fmla="*/ 35623 w 458247"/>
                <a:gd name="connsiteY49" fmla="*/ 103346 h 557879"/>
                <a:gd name="connsiteX50" fmla="*/ 17621 w 458247"/>
                <a:gd name="connsiteY50" fmla="*/ 213551 h 557879"/>
                <a:gd name="connsiteX51" fmla="*/ 0 w 458247"/>
                <a:gd name="connsiteY51" fmla="*/ 215741 h 557879"/>
                <a:gd name="connsiteX52" fmla="*/ 1334 w 458247"/>
                <a:gd name="connsiteY52" fmla="*/ 345567 h 557879"/>
                <a:gd name="connsiteX53" fmla="*/ 13240 w 458247"/>
                <a:gd name="connsiteY53" fmla="*/ 390239 h 557879"/>
                <a:gd name="connsiteX54" fmla="*/ 30480 w 458247"/>
                <a:gd name="connsiteY54" fmla="*/ 461582 h 557879"/>
                <a:gd name="connsiteX55" fmla="*/ 36957 w 458247"/>
                <a:gd name="connsiteY55" fmla="*/ 479679 h 557879"/>
                <a:gd name="connsiteX56" fmla="*/ 2857 w 458247"/>
                <a:gd name="connsiteY56" fmla="*/ 544640 h 557879"/>
                <a:gd name="connsiteX57" fmla="*/ 40291 w 458247"/>
                <a:gd name="connsiteY57" fmla="*/ 557879 h 557879"/>
                <a:gd name="connsiteX58" fmla="*/ 40291 w 458247"/>
                <a:gd name="connsiteY58" fmla="*/ 557879 h 557879"/>
                <a:gd name="connsiteX59" fmla="*/ 40291 w 458247"/>
                <a:gd name="connsiteY59" fmla="*/ 557879 h 55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458247" h="557879">
                  <a:moveTo>
                    <a:pt x="40291" y="557879"/>
                  </a:moveTo>
                  <a:lnTo>
                    <a:pt x="54673" y="546735"/>
                  </a:lnTo>
                  <a:lnTo>
                    <a:pt x="69152" y="535496"/>
                  </a:lnTo>
                  <a:lnTo>
                    <a:pt x="79820" y="519493"/>
                  </a:lnTo>
                  <a:lnTo>
                    <a:pt x="100679" y="526447"/>
                  </a:lnTo>
                  <a:lnTo>
                    <a:pt x="120968" y="537591"/>
                  </a:lnTo>
                  <a:lnTo>
                    <a:pt x="135445" y="526447"/>
                  </a:lnTo>
                  <a:lnTo>
                    <a:pt x="153067" y="524256"/>
                  </a:lnTo>
                  <a:lnTo>
                    <a:pt x="159544" y="542354"/>
                  </a:lnTo>
                  <a:lnTo>
                    <a:pt x="182499" y="532257"/>
                  </a:lnTo>
                  <a:lnTo>
                    <a:pt x="203359" y="539115"/>
                  </a:lnTo>
                  <a:lnTo>
                    <a:pt x="214503" y="518922"/>
                  </a:lnTo>
                  <a:lnTo>
                    <a:pt x="217170" y="497586"/>
                  </a:lnTo>
                  <a:lnTo>
                    <a:pt x="210693" y="479489"/>
                  </a:lnTo>
                  <a:lnTo>
                    <a:pt x="208502" y="461963"/>
                  </a:lnTo>
                  <a:lnTo>
                    <a:pt x="219170" y="445961"/>
                  </a:lnTo>
                  <a:lnTo>
                    <a:pt x="230410" y="425768"/>
                  </a:lnTo>
                  <a:lnTo>
                    <a:pt x="237839" y="400717"/>
                  </a:lnTo>
                  <a:lnTo>
                    <a:pt x="240982" y="375190"/>
                  </a:lnTo>
                  <a:lnTo>
                    <a:pt x="255841" y="359664"/>
                  </a:lnTo>
                  <a:lnTo>
                    <a:pt x="276796" y="366617"/>
                  </a:lnTo>
                  <a:lnTo>
                    <a:pt x="295942" y="351663"/>
                  </a:lnTo>
                  <a:lnTo>
                    <a:pt x="317373" y="354330"/>
                  </a:lnTo>
                  <a:lnTo>
                    <a:pt x="329089" y="329851"/>
                  </a:lnTo>
                  <a:lnTo>
                    <a:pt x="344043" y="314420"/>
                  </a:lnTo>
                  <a:lnTo>
                    <a:pt x="366426" y="308515"/>
                  </a:lnTo>
                  <a:lnTo>
                    <a:pt x="377095" y="292513"/>
                  </a:lnTo>
                  <a:lnTo>
                    <a:pt x="391001" y="285560"/>
                  </a:lnTo>
                  <a:lnTo>
                    <a:pt x="388811" y="268034"/>
                  </a:lnTo>
                  <a:lnTo>
                    <a:pt x="410718" y="266414"/>
                  </a:lnTo>
                  <a:lnTo>
                    <a:pt x="428910" y="260033"/>
                  </a:lnTo>
                  <a:lnTo>
                    <a:pt x="458248" y="233363"/>
                  </a:lnTo>
                  <a:lnTo>
                    <a:pt x="452342" y="210979"/>
                  </a:lnTo>
                  <a:lnTo>
                    <a:pt x="425005" y="186023"/>
                  </a:lnTo>
                  <a:lnTo>
                    <a:pt x="404526" y="105728"/>
                  </a:lnTo>
                  <a:lnTo>
                    <a:pt x="394335" y="82772"/>
                  </a:lnTo>
                  <a:lnTo>
                    <a:pt x="334899" y="71152"/>
                  </a:lnTo>
                  <a:lnTo>
                    <a:pt x="303848" y="41339"/>
                  </a:lnTo>
                  <a:lnTo>
                    <a:pt x="275463" y="24956"/>
                  </a:lnTo>
                  <a:lnTo>
                    <a:pt x="259461" y="14288"/>
                  </a:lnTo>
                  <a:lnTo>
                    <a:pt x="212884" y="4191"/>
                  </a:lnTo>
                  <a:lnTo>
                    <a:pt x="178689" y="0"/>
                  </a:lnTo>
                  <a:lnTo>
                    <a:pt x="156210" y="5906"/>
                  </a:lnTo>
                  <a:lnTo>
                    <a:pt x="124206" y="19241"/>
                  </a:lnTo>
                  <a:lnTo>
                    <a:pt x="102775" y="16574"/>
                  </a:lnTo>
                  <a:lnTo>
                    <a:pt x="83058" y="35719"/>
                  </a:lnTo>
                  <a:lnTo>
                    <a:pt x="76676" y="52292"/>
                  </a:lnTo>
                  <a:lnTo>
                    <a:pt x="69723" y="73057"/>
                  </a:lnTo>
                  <a:lnTo>
                    <a:pt x="46767" y="83153"/>
                  </a:lnTo>
                  <a:lnTo>
                    <a:pt x="35623" y="103346"/>
                  </a:lnTo>
                  <a:lnTo>
                    <a:pt x="17621" y="213551"/>
                  </a:lnTo>
                  <a:lnTo>
                    <a:pt x="0" y="215741"/>
                  </a:lnTo>
                  <a:lnTo>
                    <a:pt x="1334" y="345567"/>
                  </a:lnTo>
                  <a:lnTo>
                    <a:pt x="13240" y="390239"/>
                  </a:lnTo>
                  <a:lnTo>
                    <a:pt x="30480" y="461582"/>
                  </a:lnTo>
                  <a:lnTo>
                    <a:pt x="36957" y="479679"/>
                  </a:lnTo>
                  <a:lnTo>
                    <a:pt x="2857" y="544640"/>
                  </a:lnTo>
                  <a:lnTo>
                    <a:pt x="40291" y="557879"/>
                  </a:lnTo>
                  <a:lnTo>
                    <a:pt x="40291" y="557879"/>
                  </a:lnTo>
                  <a:lnTo>
                    <a:pt x="40291" y="5578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EBF18335-2434-1A02-38D0-B0FCE7C99959}"/>
                </a:ext>
              </a:extLst>
            </p:cNvPr>
            <p:cNvSpPr/>
            <p:nvPr/>
          </p:nvSpPr>
          <p:spPr>
            <a:xfrm>
              <a:off x="5677229" y="1634663"/>
              <a:ext cx="749222" cy="620423"/>
            </a:xfrm>
            <a:custGeom>
              <a:avLst/>
              <a:gdLst>
                <a:gd name="connsiteX0" fmla="*/ 391859 w 444912"/>
                <a:gd name="connsiteY0" fmla="*/ 366236 h 368427"/>
                <a:gd name="connsiteX1" fmla="*/ 424244 w 444912"/>
                <a:gd name="connsiteY1" fmla="*/ 348615 h 368427"/>
                <a:gd name="connsiteX2" fmla="*/ 434816 w 444912"/>
                <a:gd name="connsiteY2" fmla="*/ 332613 h 368427"/>
                <a:gd name="connsiteX3" fmla="*/ 444913 w 444912"/>
                <a:gd name="connsiteY3" fmla="*/ 320897 h 368427"/>
                <a:gd name="connsiteX4" fmla="*/ 443865 w 444912"/>
                <a:gd name="connsiteY4" fmla="*/ 294799 h 368427"/>
                <a:gd name="connsiteX5" fmla="*/ 427863 w 444912"/>
                <a:gd name="connsiteY5" fmla="*/ 284131 h 368427"/>
                <a:gd name="connsiteX6" fmla="*/ 416719 w 444912"/>
                <a:gd name="connsiteY6" fmla="*/ 269748 h 368427"/>
                <a:gd name="connsiteX7" fmla="*/ 415100 w 444912"/>
                <a:gd name="connsiteY7" fmla="*/ 247840 h 368427"/>
                <a:gd name="connsiteX8" fmla="*/ 408147 w 444912"/>
                <a:gd name="connsiteY8" fmla="*/ 234029 h 368427"/>
                <a:gd name="connsiteX9" fmla="*/ 406527 w 444912"/>
                <a:gd name="connsiteY9" fmla="*/ 212122 h 368427"/>
                <a:gd name="connsiteX10" fmla="*/ 417672 w 444912"/>
                <a:gd name="connsiteY10" fmla="*/ 191833 h 368427"/>
                <a:gd name="connsiteX11" fmla="*/ 416052 w 444912"/>
                <a:gd name="connsiteY11" fmla="*/ 169926 h 368427"/>
                <a:gd name="connsiteX12" fmla="*/ 404908 w 444912"/>
                <a:gd name="connsiteY12" fmla="*/ 155543 h 368427"/>
                <a:gd name="connsiteX13" fmla="*/ 407575 w 444912"/>
                <a:gd name="connsiteY13" fmla="*/ 134207 h 368427"/>
                <a:gd name="connsiteX14" fmla="*/ 379857 w 444912"/>
                <a:gd name="connsiteY14" fmla="*/ 78772 h 368427"/>
                <a:gd name="connsiteX15" fmla="*/ 356997 w 444912"/>
                <a:gd name="connsiteY15" fmla="*/ 54292 h 368427"/>
                <a:gd name="connsiteX16" fmla="*/ 342615 w 444912"/>
                <a:gd name="connsiteY16" fmla="*/ 30861 h 368427"/>
                <a:gd name="connsiteX17" fmla="*/ 319754 w 444912"/>
                <a:gd name="connsiteY17" fmla="*/ 6382 h 368427"/>
                <a:gd name="connsiteX18" fmla="*/ 303276 w 444912"/>
                <a:gd name="connsiteY18" fmla="*/ 0 h 368427"/>
                <a:gd name="connsiteX19" fmla="*/ 300133 w 444912"/>
                <a:gd name="connsiteY19" fmla="*/ 25622 h 368427"/>
                <a:gd name="connsiteX20" fmla="*/ 283083 w 444912"/>
                <a:gd name="connsiteY20" fmla="*/ 23527 h 368427"/>
                <a:gd name="connsiteX21" fmla="*/ 257556 w 444912"/>
                <a:gd name="connsiteY21" fmla="*/ 20383 h 368427"/>
                <a:gd name="connsiteX22" fmla="*/ 243174 w 444912"/>
                <a:gd name="connsiteY22" fmla="*/ 31623 h 368427"/>
                <a:gd name="connsiteX23" fmla="*/ 244793 w 444912"/>
                <a:gd name="connsiteY23" fmla="*/ 53531 h 368427"/>
                <a:gd name="connsiteX24" fmla="*/ 242125 w 444912"/>
                <a:gd name="connsiteY24" fmla="*/ 74867 h 368427"/>
                <a:gd name="connsiteX25" fmla="*/ 217647 w 444912"/>
                <a:gd name="connsiteY25" fmla="*/ 97822 h 368427"/>
                <a:gd name="connsiteX26" fmla="*/ 201739 w 444912"/>
                <a:gd name="connsiteY26" fmla="*/ 121825 h 368427"/>
                <a:gd name="connsiteX27" fmla="*/ 203931 w 444912"/>
                <a:gd name="connsiteY27" fmla="*/ 139446 h 368427"/>
                <a:gd name="connsiteX28" fmla="*/ 196501 w 444912"/>
                <a:gd name="connsiteY28" fmla="*/ 164497 h 368427"/>
                <a:gd name="connsiteX29" fmla="*/ 180023 w 444912"/>
                <a:gd name="connsiteY29" fmla="*/ 158115 h 368427"/>
                <a:gd name="connsiteX30" fmla="*/ 162496 w 444912"/>
                <a:gd name="connsiteY30" fmla="*/ 160306 h 368427"/>
                <a:gd name="connsiteX31" fmla="*/ 159830 w 444912"/>
                <a:gd name="connsiteY31" fmla="*/ 181642 h 368427"/>
                <a:gd name="connsiteX32" fmla="*/ 141732 w 444912"/>
                <a:gd name="connsiteY32" fmla="*/ 188119 h 368427"/>
                <a:gd name="connsiteX33" fmla="*/ 119444 w 444912"/>
                <a:gd name="connsiteY33" fmla="*/ 194024 h 368427"/>
                <a:gd name="connsiteX34" fmla="*/ 88678 w 444912"/>
                <a:gd name="connsiteY34" fmla="*/ 233553 h 368427"/>
                <a:gd name="connsiteX35" fmla="*/ 66390 w 444912"/>
                <a:gd name="connsiteY35" fmla="*/ 239458 h 368427"/>
                <a:gd name="connsiteX36" fmla="*/ 59531 w 444912"/>
                <a:gd name="connsiteY36" fmla="*/ 260318 h 368427"/>
                <a:gd name="connsiteX37" fmla="*/ 61150 w 444912"/>
                <a:gd name="connsiteY37" fmla="*/ 282226 h 368427"/>
                <a:gd name="connsiteX38" fmla="*/ 43053 w 444912"/>
                <a:gd name="connsiteY38" fmla="*/ 288703 h 368427"/>
                <a:gd name="connsiteX39" fmla="*/ 28194 w 444912"/>
                <a:gd name="connsiteY39" fmla="*/ 304228 h 368427"/>
                <a:gd name="connsiteX40" fmla="*/ 6382 w 444912"/>
                <a:gd name="connsiteY40" fmla="*/ 305848 h 368427"/>
                <a:gd name="connsiteX41" fmla="*/ 0 w 444912"/>
                <a:gd name="connsiteY41" fmla="*/ 322421 h 368427"/>
                <a:gd name="connsiteX42" fmla="*/ 15430 w 444912"/>
                <a:gd name="connsiteY42" fmla="*/ 337376 h 368427"/>
                <a:gd name="connsiteX43" fmla="*/ 33528 w 444912"/>
                <a:gd name="connsiteY43" fmla="*/ 330898 h 368427"/>
                <a:gd name="connsiteX44" fmla="*/ 49530 w 444912"/>
                <a:gd name="connsiteY44" fmla="*/ 341566 h 368427"/>
                <a:gd name="connsiteX45" fmla="*/ 66008 w 444912"/>
                <a:gd name="connsiteY45" fmla="*/ 347948 h 368427"/>
                <a:gd name="connsiteX46" fmla="*/ 84106 w 444912"/>
                <a:gd name="connsiteY46" fmla="*/ 341471 h 368427"/>
                <a:gd name="connsiteX47" fmla="*/ 68104 w 444912"/>
                <a:gd name="connsiteY47" fmla="*/ 330803 h 368427"/>
                <a:gd name="connsiteX48" fmla="*/ 76581 w 444912"/>
                <a:gd name="connsiteY48" fmla="*/ 297180 h 368427"/>
                <a:gd name="connsiteX49" fmla="*/ 92583 w 444912"/>
                <a:gd name="connsiteY49" fmla="*/ 307848 h 368427"/>
                <a:gd name="connsiteX50" fmla="*/ 118682 w 444912"/>
                <a:gd name="connsiteY50" fmla="*/ 306705 h 368427"/>
                <a:gd name="connsiteX51" fmla="*/ 145828 w 444912"/>
                <a:gd name="connsiteY51" fmla="*/ 297085 h 368427"/>
                <a:gd name="connsiteX52" fmla="*/ 167069 w 444912"/>
                <a:gd name="connsiteY52" fmla="*/ 299752 h 368427"/>
                <a:gd name="connsiteX53" fmla="*/ 182499 w 444912"/>
                <a:gd name="connsiteY53" fmla="*/ 314706 h 368427"/>
                <a:gd name="connsiteX54" fmla="*/ 197930 w 444912"/>
                <a:gd name="connsiteY54" fmla="*/ 329660 h 368427"/>
                <a:gd name="connsiteX55" fmla="*/ 220789 w 444912"/>
                <a:gd name="connsiteY55" fmla="*/ 319469 h 368427"/>
                <a:gd name="connsiteX56" fmla="*/ 223457 w 444912"/>
                <a:gd name="connsiteY56" fmla="*/ 298132 h 368427"/>
                <a:gd name="connsiteX57" fmla="*/ 253746 w 444912"/>
                <a:gd name="connsiteY57" fmla="*/ 297561 h 368427"/>
                <a:gd name="connsiteX58" fmla="*/ 270224 w 444912"/>
                <a:gd name="connsiteY58" fmla="*/ 303943 h 368427"/>
                <a:gd name="connsiteX59" fmla="*/ 290989 w 444912"/>
                <a:gd name="connsiteY59" fmla="*/ 310801 h 368427"/>
                <a:gd name="connsiteX60" fmla="*/ 297942 w 444912"/>
                <a:gd name="connsiteY60" fmla="*/ 324612 h 368427"/>
                <a:gd name="connsiteX61" fmla="*/ 318707 w 444912"/>
                <a:gd name="connsiteY61" fmla="*/ 331470 h 368427"/>
                <a:gd name="connsiteX62" fmla="*/ 325088 w 444912"/>
                <a:gd name="connsiteY62" fmla="*/ 349568 h 368427"/>
                <a:gd name="connsiteX63" fmla="*/ 346329 w 444912"/>
                <a:gd name="connsiteY63" fmla="*/ 352235 h 368427"/>
                <a:gd name="connsiteX64" fmla="*/ 380333 w 444912"/>
                <a:gd name="connsiteY64" fmla="*/ 356426 h 368427"/>
                <a:gd name="connsiteX65" fmla="*/ 392049 w 444912"/>
                <a:gd name="connsiteY65" fmla="*/ 366522 h 368427"/>
                <a:gd name="connsiteX66" fmla="*/ 392049 w 444912"/>
                <a:gd name="connsiteY66" fmla="*/ 366522 h 368427"/>
                <a:gd name="connsiteX67" fmla="*/ 58864 w 444912"/>
                <a:gd name="connsiteY67" fmla="*/ 368427 h 368427"/>
                <a:gd name="connsiteX68" fmla="*/ 43434 w 444912"/>
                <a:gd name="connsiteY68" fmla="*/ 353473 h 368427"/>
                <a:gd name="connsiteX69" fmla="*/ 54579 w 444912"/>
                <a:gd name="connsiteY69" fmla="*/ 367856 h 368427"/>
                <a:gd name="connsiteX70" fmla="*/ 58864 w 444912"/>
                <a:gd name="connsiteY70" fmla="*/ 368427 h 368427"/>
                <a:gd name="connsiteX71" fmla="*/ 58864 w 444912"/>
                <a:gd name="connsiteY71" fmla="*/ 368427 h 36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44912" h="368427">
                  <a:moveTo>
                    <a:pt x="391859" y="366236"/>
                  </a:moveTo>
                  <a:lnTo>
                    <a:pt x="424244" y="348615"/>
                  </a:lnTo>
                  <a:lnTo>
                    <a:pt x="434816" y="332613"/>
                  </a:lnTo>
                  <a:lnTo>
                    <a:pt x="444913" y="320897"/>
                  </a:lnTo>
                  <a:lnTo>
                    <a:pt x="443865" y="294799"/>
                  </a:lnTo>
                  <a:lnTo>
                    <a:pt x="427863" y="284131"/>
                  </a:lnTo>
                  <a:lnTo>
                    <a:pt x="416719" y="269748"/>
                  </a:lnTo>
                  <a:lnTo>
                    <a:pt x="415100" y="247840"/>
                  </a:lnTo>
                  <a:lnTo>
                    <a:pt x="408147" y="234029"/>
                  </a:lnTo>
                  <a:lnTo>
                    <a:pt x="406527" y="212122"/>
                  </a:lnTo>
                  <a:lnTo>
                    <a:pt x="417672" y="191833"/>
                  </a:lnTo>
                  <a:lnTo>
                    <a:pt x="416052" y="169926"/>
                  </a:lnTo>
                  <a:lnTo>
                    <a:pt x="404908" y="155543"/>
                  </a:lnTo>
                  <a:lnTo>
                    <a:pt x="407575" y="134207"/>
                  </a:lnTo>
                  <a:lnTo>
                    <a:pt x="379857" y="78772"/>
                  </a:lnTo>
                  <a:lnTo>
                    <a:pt x="356997" y="54292"/>
                  </a:lnTo>
                  <a:lnTo>
                    <a:pt x="342615" y="30861"/>
                  </a:lnTo>
                  <a:lnTo>
                    <a:pt x="319754" y="6382"/>
                  </a:lnTo>
                  <a:lnTo>
                    <a:pt x="303276" y="0"/>
                  </a:lnTo>
                  <a:lnTo>
                    <a:pt x="300133" y="25622"/>
                  </a:lnTo>
                  <a:lnTo>
                    <a:pt x="283083" y="23527"/>
                  </a:lnTo>
                  <a:lnTo>
                    <a:pt x="257556" y="20383"/>
                  </a:lnTo>
                  <a:lnTo>
                    <a:pt x="243174" y="31623"/>
                  </a:lnTo>
                  <a:lnTo>
                    <a:pt x="244793" y="53531"/>
                  </a:lnTo>
                  <a:lnTo>
                    <a:pt x="242125" y="74867"/>
                  </a:lnTo>
                  <a:lnTo>
                    <a:pt x="217647" y="97822"/>
                  </a:lnTo>
                  <a:lnTo>
                    <a:pt x="201739" y="121825"/>
                  </a:lnTo>
                  <a:lnTo>
                    <a:pt x="203931" y="139446"/>
                  </a:lnTo>
                  <a:lnTo>
                    <a:pt x="196501" y="164497"/>
                  </a:lnTo>
                  <a:lnTo>
                    <a:pt x="180023" y="158115"/>
                  </a:lnTo>
                  <a:lnTo>
                    <a:pt x="162496" y="160306"/>
                  </a:lnTo>
                  <a:lnTo>
                    <a:pt x="159830" y="181642"/>
                  </a:lnTo>
                  <a:lnTo>
                    <a:pt x="141732" y="188119"/>
                  </a:lnTo>
                  <a:lnTo>
                    <a:pt x="119444" y="194024"/>
                  </a:lnTo>
                  <a:lnTo>
                    <a:pt x="88678" y="233553"/>
                  </a:lnTo>
                  <a:lnTo>
                    <a:pt x="66390" y="239458"/>
                  </a:lnTo>
                  <a:lnTo>
                    <a:pt x="59531" y="260318"/>
                  </a:lnTo>
                  <a:lnTo>
                    <a:pt x="61150" y="282226"/>
                  </a:lnTo>
                  <a:lnTo>
                    <a:pt x="43053" y="288703"/>
                  </a:lnTo>
                  <a:lnTo>
                    <a:pt x="28194" y="304228"/>
                  </a:lnTo>
                  <a:lnTo>
                    <a:pt x="6382" y="305848"/>
                  </a:lnTo>
                  <a:lnTo>
                    <a:pt x="0" y="322421"/>
                  </a:lnTo>
                  <a:lnTo>
                    <a:pt x="15430" y="337376"/>
                  </a:lnTo>
                  <a:lnTo>
                    <a:pt x="33528" y="330898"/>
                  </a:lnTo>
                  <a:lnTo>
                    <a:pt x="49530" y="341566"/>
                  </a:lnTo>
                  <a:lnTo>
                    <a:pt x="66008" y="347948"/>
                  </a:lnTo>
                  <a:lnTo>
                    <a:pt x="84106" y="341471"/>
                  </a:lnTo>
                  <a:lnTo>
                    <a:pt x="68104" y="330803"/>
                  </a:lnTo>
                  <a:lnTo>
                    <a:pt x="76581" y="297180"/>
                  </a:lnTo>
                  <a:lnTo>
                    <a:pt x="92583" y="307848"/>
                  </a:lnTo>
                  <a:lnTo>
                    <a:pt x="118682" y="306705"/>
                  </a:lnTo>
                  <a:lnTo>
                    <a:pt x="145828" y="297085"/>
                  </a:lnTo>
                  <a:lnTo>
                    <a:pt x="167069" y="299752"/>
                  </a:lnTo>
                  <a:lnTo>
                    <a:pt x="182499" y="314706"/>
                  </a:lnTo>
                  <a:lnTo>
                    <a:pt x="197930" y="329660"/>
                  </a:lnTo>
                  <a:lnTo>
                    <a:pt x="220789" y="319469"/>
                  </a:lnTo>
                  <a:lnTo>
                    <a:pt x="223457" y="298132"/>
                  </a:lnTo>
                  <a:lnTo>
                    <a:pt x="253746" y="297561"/>
                  </a:lnTo>
                  <a:lnTo>
                    <a:pt x="270224" y="303943"/>
                  </a:lnTo>
                  <a:lnTo>
                    <a:pt x="290989" y="310801"/>
                  </a:lnTo>
                  <a:lnTo>
                    <a:pt x="297942" y="324612"/>
                  </a:lnTo>
                  <a:lnTo>
                    <a:pt x="318707" y="331470"/>
                  </a:lnTo>
                  <a:lnTo>
                    <a:pt x="325088" y="349568"/>
                  </a:lnTo>
                  <a:lnTo>
                    <a:pt x="346329" y="352235"/>
                  </a:lnTo>
                  <a:lnTo>
                    <a:pt x="380333" y="356426"/>
                  </a:lnTo>
                  <a:lnTo>
                    <a:pt x="392049" y="366522"/>
                  </a:lnTo>
                  <a:lnTo>
                    <a:pt x="392049" y="366522"/>
                  </a:lnTo>
                  <a:close/>
                  <a:moveTo>
                    <a:pt x="58864" y="368427"/>
                  </a:moveTo>
                  <a:lnTo>
                    <a:pt x="43434" y="353473"/>
                  </a:lnTo>
                  <a:lnTo>
                    <a:pt x="54579" y="367856"/>
                  </a:lnTo>
                  <a:lnTo>
                    <a:pt x="58864" y="368427"/>
                  </a:lnTo>
                  <a:lnTo>
                    <a:pt x="58864" y="3684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7EEAEFA0-B1B7-C1AA-9D5D-B9386809E058}"/>
                </a:ext>
              </a:extLst>
            </p:cNvPr>
            <p:cNvSpPr/>
            <p:nvPr/>
          </p:nvSpPr>
          <p:spPr>
            <a:xfrm>
              <a:off x="5128024" y="640994"/>
              <a:ext cx="954532" cy="976828"/>
            </a:xfrm>
            <a:custGeom>
              <a:avLst/>
              <a:gdLst>
                <a:gd name="connsiteX0" fmla="*/ 228409 w 566832"/>
                <a:gd name="connsiteY0" fmla="*/ 580073 h 580072"/>
                <a:gd name="connsiteX1" fmla="*/ 246602 w 566832"/>
                <a:gd name="connsiteY1" fmla="*/ 573691 h 580072"/>
                <a:gd name="connsiteX2" fmla="*/ 257270 w 566832"/>
                <a:gd name="connsiteY2" fmla="*/ 557689 h 580072"/>
                <a:gd name="connsiteX3" fmla="*/ 279178 w 566832"/>
                <a:gd name="connsiteY3" fmla="*/ 556070 h 580072"/>
                <a:gd name="connsiteX4" fmla="*/ 294132 w 566832"/>
                <a:gd name="connsiteY4" fmla="*/ 540639 h 580072"/>
                <a:gd name="connsiteX5" fmla="*/ 304705 w 566832"/>
                <a:gd name="connsiteY5" fmla="*/ 524637 h 580072"/>
                <a:gd name="connsiteX6" fmla="*/ 325564 w 566832"/>
                <a:gd name="connsiteY6" fmla="*/ 531590 h 580072"/>
                <a:gd name="connsiteX7" fmla="*/ 356045 w 566832"/>
                <a:gd name="connsiteY7" fmla="*/ 531019 h 580072"/>
                <a:gd name="connsiteX8" fmla="*/ 353854 w 566832"/>
                <a:gd name="connsiteY8" fmla="*/ 513493 h 580072"/>
                <a:gd name="connsiteX9" fmla="*/ 381095 w 566832"/>
                <a:gd name="connsiteY9" fmla="*/ 503872 h 580072"/>
                <a:gd name="connsiteX10" fmla="*/ 413195 w 566832"/>
                <a:gd name="connsiteY10" fmla="*/ 490537 h 580072"/>
                <a:gd name="connsiteX11" fmla="*/ 443579 w 566832"/>
                <a:gd name="connsiteY11" fmla="*/ 489966 h 580072"/>
                <a:gd name="connsiteX12" fmla="*/ 465487 w 566832"/>
                <a:gd name="connsiteY12" fmla="*/ 488347 h 580072"/>
                <a:gd name="connsiteX13" fmla="*/ 485204 w 566832"/>
                <a:gd name="connsiteY13" fmla="*/ 469106 h 580072"/>
                <a:gd name="connsiteX14" fmla="*/ 527971 w 566832"/>
                <a:gd name="connsiteY14" fmla="*/ 439864 h 580072"/>
                <a:gd name="connsiteX15" fmla="*/ 548735 w 566832"/>
                <a:gd name="connsiteY15" fmla="*/ 412147 h 580072"/>
                <a:gd name="connsiteX16" fmla="*/ 566833 w 566832"/>
                <a:gd name="connsiteY16" fmla="*/ 405765 h 580072"/>
                <a:gd name="connsiteX17" fmla="*/ 548164 w 566832"/>
                <a:gd name="connsiteY17" fmla="*/ 381762 h 580072"/>
                <a:gd name="connsiteX18" fmla="*/ 533686 w 566832"/>
                <a:gd name="connsiteY18" fmla="*/ 358426 h 580072"/>
                <a:gd name="connsiteX19" fmla="*/ 518160 w 566832"/>
                <a:gd name="connsiteY19" fmla="*/ 343472 h 580072"/>
                <a:gd name="connsiteX20" fmla="*/ 493490 w 566832"/>
                <a:gd name="connsiteY20" fmla="*/ 331851 h 580072"/>
                <a:gd name="connsiteX21" fmla="*/ 482822 w 566832"/>
                <a:gd name="connsiteY21" fmla="*/ 313182 h 580072"/>
                <a:gd name="connsiteX22" fmla="*/ 467296 w 566832"/>
                <a:gd name="connsiteY22" fmla="*/ 298323 h 580072"/>
                <a:gd name="connsiteX23" fmla="*/ 460820 w 566832"/>
                <a:gd name="connsiteY23" fmla="*/ 280226 h 580072"/>
                <a:gd name="connsiteX24" fmla="*/ 467201 w 566832"/>
                <a:gd name="connsiteY24" fmla="*/ 263747 h 580072"/>
                <a:gd name="connsiteX25" fmla="*/ 448437 w 566832"/>
                <a:gd name="connsiteY25" fmla="*/ 239839 h 580072"/>
                <a:gd name="connsiteX26" fmla="*/ 438245 w 566832"/>
                <a:gd name="connsiteY26" fmla="*/ 216884 h 580072"/>
                <a:gd name="connsiteX27" fmla="*/ 417862 w 566832"/>
                <a:gd name="connsiteY27" fmla="*/ 205740 h 580072"/>
                <a:gd name="connsiteX28" fmla="*/ 356425 w 566832"/>
                <a:gd name="connsiteY28" fmla="*/ 176593 h 580072"/>
                <a:gd name="connsiteX29" fmla="*/ 333946 w 566832"/>
                <a:gd name="connsiteY29" fmla="*/ 182404 h 580072"/>
                <a:gd name="connsiteX30" fmla="*/ 341376 w 566832"/>
                <a:gd name="connsiteY30" fmla="*/ 157448 h 580072"/>
                <a:gd name="connsiteX31" fmla="*/ 335471 w 566832"/>
                <a:gd name="connsiteY31" fmla="*/ 135065 h 580072"/>
                <a:gd name="connsiteX32" fmla="*/ 319374 w 566832"/>
                <a:gd name="connsiteY32" fmla="*/ 124397 h 580072"/>
                <a:gd name="connsiteX33" fmla="*/ 301276 w 566832"/>
                <a:gd name="connsiteY33" fmla="*/ 130874 h 580072"/>
                <a:gd name="connsiteX34" fmla="*/ 212789 w 566832"/>
                <a:gd name="connsiteY34" fmla="*/ 3239 h 580072"/>
                <a:gd name="connsiteX35" fmla="*/ 187166 w 566832"/>
                <a:gd name="connsiteY35" fmla="*/ 0 h 580072"/>
                <a:gd name="connsiteX36" fmla="*/ 180213 w 566832"/>
                <a:gd name="connsiteY36" fmla="*/ 20765 h 580072"/>
                <a:gd name="connsiteX37" fmla="*/ 169069 w 566832"/>
                <a:gd name="connsiteY37" fmla="*/ 41053 h 580072"/>
                <a:gd name="connsiteX38" fmla="*/ 154686 w 566832"/>
                <a:gd name="connsiteY38" fmla="*/ 52197 h 580072"/>
                <a:gd name="connsiteX39" fmla="*/ 136493 w 566832"/>
                <a:gd name="connsiteY39" fmla="*/ 58674 h 580072"/>
                <a:gd name="connsiteX40" fmla="*/ 116300 w 566832"/>
                <a:gd name="connsiteY40" fmla="*/ 82105 h 580072"/>
                <a:gd name="connsiteX41" fmla="*/ 96488 w 566832"/>
                <a:gd name="connsiteY41" fmla="*/ 101251 h 580072"/>
                <a:gd name="connsiteX42" fmla="*/ 78867 w 566832"/>
                <a:gd name="connsiteY42" fmla="*/ 103442 h 580072"/>
                <a:gd name="connsiteX43" fmla="*/ 57531 w 566832"/>
                <a:gd name="connsiteY43" fmla="*/ 100774 h 580072"/>
                <a:gd name="connsiteX44" fmla="*/ 38862 w 566832"/>
                <a:gd name="connsiteY44" fmla="*/ 111443 h 580072"/>
                <a:gd name="connsiteX45" fmla="*/ 36766 w 566832"/>
                <a:gd name="connsiteY45" fmla="*/ 128492 h 580072"/>
                <a:gd name="connsiteX46" fmla="*/ 29337 w 566832"/>
                <a:gd name="connsiteY46" fmla="*/ 153448 h 580072"/>
                <a:gd name="connsiteX47" fmla="*/ 18098 w 566832"/>
                <a:gd name="connsiteY47" fmla="*/ 173736 h 580072"/>
                <a:gd name="connsiteX48" fmla="*/ 6953 w 566832"/>
                <a:gd name="connsiteY48" fmla="*/ 193929 h 580072"/>
                <a:gd name="connsiteX49" fmla="*/ 0 w 566832"/>
                <a:gd name="connsiteY49" fmla="*/ 214693 h 580072"/>
                <a:gd name="connsiteX50" fmla="*/ 2191 w 566832"/>
                <a:gd name="connsiteY50" fmla="*/ 232315 h 580072"/>
                <a:gd name="connsiteX51" fmla="*/ 12954 w 566832"/>
                <a:gd name="connsiteY51" fmla="*/ 250889 h 580072"/>
                <a:gd name="connsiteX52" fmla="*/ 6001 w 566832"/>
                <a:gd name="connsiteY52" fmla="*/ 271653 h 580072"/>
                <a:gd name="connsiteX53" fmla="*/ 26384 w 566832"/>
                <a:gd name="connsiteY53" fmla="*/ 282797 h 580072"/>
                <a:gd name="connsiteX54" fmla="*/ 41910 w 566832"/>
                <a:gd name="connsiteY54" fmla="*/ 297656 h 580072"/>
                <a:gd name="connsiteX55" fmla="*/ 81534 w 566832"/>
                <a:gd name="connsiteY55" fmla="*/ 363093 h 580072"/>
                <a:gd name="connsiteX56" fmla="*/ 92202 w 566832"/>
                <a:gd name="connsiteY56" fmla="*/ 347186 h 580072"/>
                <a:gd name="connsiteX57" fmla="*/ 121158 w 566832"/>
                <a:gd name="connsiteY57" fmla="*/ 393954 h 580072"/>
                <a:gd name="connsiteX58" fmla="*/ 181737 w 566832"/>
                <a:gd name="connsiteY58" fmla="*/ 466249 h 580072"/>
                <a:gd name="connsiteX59" fmla="*/ 228409 w 566832"/>
                <a:gd name="connsiteY59" fmla="*/ 580073 h 580072"/>
                <a:gd name="connsiteX60" fmla="*/ 228409 w 566832"/>
                <a:gd name="connsiteY60" fmla="*/ 580073 h 580072"/>
                <a:gd name="connsiteX61" fmla="*/ 228409 w 566832"/>
                <a:gd name="connsiteY61" fmla="*/ 580073 h 5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66832" h="580072">
                  <a:moveTo>
                    <a:pt x="228409" y="580073"/>
                  </a:moveTo>
                  <a:lnTo>
                    <a:pt x="246602" y="573691"/>
                  </a:lnTo>
                  <a:lnTo>
                    <a:pt x="257270" y="557689"/>
                  </a:lnTo>
                  <a:lnTo>
                    <a:pt x="279178" y="556070"/>
                  </a:lnTo>
                  <a:lnTo>
                    <a:pt x="294132" y="540639"/>
                  </a:lnTo>
                  <a:lnTo>
                    <a:pt x="304705" y="524637"/>
                  </a:lnTo>
                  <a:lnTo>
                    <a:pt x="325564" y="531590"/>
                  </a:lnTo>
                  <a:lnTo>
                    <a:pt x="356045" y="531019"/>
                  </a:lnTo>
                  <a:lnTo>
                    <a:pt x="353854" y="513493"/>
                  </a:lnTo>
                  <a:lnTo>
                    <a:pt x="381095" y="503872"/>
                  </a:lnTo>
                  <a:lnTo>
                    <a:pt x="413195" y="490537"/>
                  </a:lnTo>
                  <a:lnTo>
                    <a:pt x="443579" y="489966"/>
                  </a:lnTo>
                  <a:lnTo>
                    <a:pt x="465487" y="488347"/>
                  </a:lnTo>
                  <a:lnTo>
                    <a:pt x="485204" y="469106"/>
                  </a:lnTo>
                  <a:lnTo>
                    <a:pt x="527971" y="439864"/>
                  </a:lnTo>
                  <a:lnTo>
                    <a:pt x="548735" y="412147"/>
                  </a:lnTo>
                  <a:lnTo>
                    <a:pt x="566833" y="405765"/>
                  </a:lnTo>
                  <a:lnTo>
                    <a:pt x="548164" y="381762"/>
                  </a:lnTo>
                  <a:lnTo>
                    <a:pt x="533686" y="358426"/>
                  </a:lnTo>
                  <a:lnTo>
                    <a:pt x="518160" y="343472"/>
                  </a:lnTo>
                  <a:lnTo>
                    <a:pt x="493490" y="331851"/>
                  </a:lnTo>
                  <a:lnTo>
                    <a:pt x="482822" y="313182"/>
                  </a:lnTo>
                  <a:lnTo>
                    <a:pt x="467296" y="298323"/>
                  </a:lnTo>
                  <a:lnTo>
                    <a:pt x="460820" y="280226"/>
                  </a:lnTo>
                  <a:lnTo>
                    <a:pt x="467201" y="263747"/>
                  </a:lnTo>
                  <a:lnTo>
                    <a:pt x="448437" y="239839"/>
                  </a:lnTo>
                  <a:lnTo>
                    <a:pt x="438245" y="216884"/>
                  </a:lnTo>
                  <a:lnTo>
                    <a:pt x="417862" y="205740"/>
                  </a:lnTo>
                  <a:lnTo>
                    <a:pt x="356425" y="176593"/>
                  </a:lnTo>
                  <a:lnTo>
                    <a:pt x="333946" y="182404"/>
                  </a:lnTo>
                  <a:lnTo>
                    <a:pt x="341376" y="157448"/>
                  </a:lnTo>
                  <a:lnTo>
                    <a:pt x="335471" y="135065"/>
                  </a:lnTo>
                  <a:lnTo>
                    <a:pt x="319374" y="124397"/>
                  </a:lnTo>
                  <a:lnTo>
                    <a:pt x="301276" y="130874"/>
                  </a:lnTo>
                  <a:lnTo>
                    <a:pt x="212789" y="3239"/>
                  </a:lnTo>
                  <a:lnTo>
                    <a:pt x="187166" y="0"/>
                  </a:lnTo>
                  <a:lnTo>
                    <a:pt x="180213" y="20765"/>
                  </a:lnTo>
                  <a:lnTo>
                    <a:pt x="169069" y="41053"/>
                  </a:lnTo>
                  <a:lnTo>
                    <a:pt x="154686" y="52197"/>
                  </a:lnTo>
                  <a:lnTo>
                    <a:pt x="136493" y="58674"/>
                  </a:lnTo>
                  <a:lnTo>
                    <a:pt x="116300" y="82105"/>
                  </a:lnTo>
                  <a:lnTo>
                    <a:pt x="96488" y="101251"/>
                  </a:lnTo>
                  <a:lnTo>
                    <a:pt x="78867" y="103442"/>
                  </a:lnTo>
                  <a:lnTo>
                    <a:pt x="57531" y="100774"/>
                  </a:lnTo>
                  <a:lnTo>
                    <a:pt x="38862" y="111443"/>
                  </a:lnTo>
                  <a:lnTo>
                    <a:pt x="36766" y="128492"/>
                  </a:lnTo>
                  <a:lnTo>
                    <a:pt x="29337" y="153448"/>
                  </a:lnTo>
                  <a:lnTo>
                    <a:pt x="18098" y="173736"/>
                  </a:lnTo>
                  <a:lnTo>
                    <a:pt x="6953" y="193929"/>
                  </a:lnTo>
                  <a:lnTo>
                    <a:pt x="0" y="214693"/>
                  </a:lnTo>
                  <a:lnTo>
                    <a:pt x="2191" y="232315"/>
                  </a:lnTo>
                  <a:lnTo>
                    <a:pt x="12954" y="250889"/>
                  </a:lnTo>
                  <a:lnTo>
                    <a:pt x="6001" y="271653"/>
                  </a:lnTo>
                  <a:lnTo>
                    <a:pt x="26384" y="282797"/>
                  </a:lnTo>
                  <a:lnTo>
                    <a:pt x="41910" y="297656"/>
                  </a:lnTo>
                  <a:lnTo>
                    <a:pt x="81534" y="363093"/>
                  </a:lnTo>
                  <a:lnTo>
                    <a:pt x="92202" y="347186"/>
                  </a:lnTo>
                  <a:lnTo>
                    <a:pt x="121158" y="393954"/>
                  </a:lnTo>
                  <a:lnTo>
                    <a:pt x="181737" y="466249"/>
                  </a:lnTo>
                  <a:lnTo>
                    <a:pt x="228409" y="580073"/>
                  </a:lnTo>
                  <a:lnTo>
                    <a:pt x="228409" y="580073"/>
                  </a:lnTo>
                  <a:lnTo>
                    <a:pt x="228409" y="5800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9870E0F5-3CF4-1D90-ADEF-2D76BD99BBBA}"/>
                </a:ext>
              </a:extLst>
            </p:cNvPr>
            <p:cNvSpPr/>
            <p:nvPr/>
          </p:nvSpPr>
          <p:spPr>
            <a:xfrm>
              <a:off x="5345845" y="1324613"/>
              <a:ext cx="863106" cy="851717"/>
            </a:xfrm>
            <a:custGeom>
              <a:avLst/>
              <a:gdLst>
                <a:gd name="connsiteX0" fmla="*/ 197072 w 512540"/>
                <a:gd name="connsiteY0" fmla="*/ 505778 h 505777"/>
                <a:gd name="connsiteX1" fmla="*/ 203454 w 512540"/>
                <a:gd name="connsiteY1" fmla="*/ 489299 h 505777"/>
                <a:gd name="connsiteX2" fmla="*/ 225266 w 512540"/>
                <a:gd name="connsiteY2" fmla="*/ 487680 h 505777"/>
                <a:gd name="connsiteX3" fmla="*/ 240220 w 512540"/>
                <a:gd name="connsiteY3" fmla="*/ 472249 h 505777"/>
                <a:gd name="connsiteX4" fmla="*/ 258318 w 512540"/>
                <a:gd name="connsiteY4" fmla="*/ 465868 h 505777"/>
                <a:gd name="connsiteX5" fmla="*/ 247650 w 512540"/>
                <a:gd name="connsiteY5" fmla="*/ 447199 h 505777"/>
                <a:gd name="connsiteX6" fmla="*/ 258223 w 512540"/>
                <a:gd name="connsiteY6" fmla="*/ 431292 h 505777"/>
                <a:gd name="connsiteX7" fmla="*/ 268891 w 512540"/>
                <a:gd name="connsiteY7" fmla="*/ 415290 h 505777"/>
                <a:gd name="connsiteX8" fmla="*/ 331661 w 512540"/>
                <a:gd name="connsiteY8" fmla="*/ 362617 h 505777"/>
                <a:gd name="connsiteX9" fmla="*/ 342900 w 512540"/>
                <a:gd name="connsiteY9" fmla="*/ 376999 h 505777"/>
                <a:gd name="connsiteX10" fmla="*/ 354520 w 512540"/>
                <a:gd name="connsiteY10" fmla="*/ 352520 h 505777"/>
                <a:gd name="connsiteX11" fmla="*/ 368903 w 512540"/>
                <a:gd name="connsiteY11" fmla="*/ 341281 h 505777"/>
                <a:gd name="connsiteX12" fmla="*/ 389191 w 512540"/>
                <a:gd name="connsiteY12" fmla="*/ 352425 h 505777"/>
                <a:gd name="connsiteX13" fmla="*/ 391287 w 512540"/>
                <a:gd name="connsiteY13" fmla="*/ 335471 h 505777"/>
                <a:gd name="connsiteX14" fmla="*/ 397669 w 512540"/>
                <a:gd name="connsiteY14" fmla="*/ 318992 h 505777"/>
                <a:gd name="connsiteX15" fmla="*/ 401384 w 512540"/>
                <a:gd name="connsiteY15" fmla="*/ 289179 h 505777"/>
                <a:gd name="connsiteX16" fmla="*/ 429577 w 512540"/>
                <a:gd name="connsiteY16" fmla="*/ 271082 h 505777"/>
                <a:gd name="connsiteX17" fmla="*/ 440721 w 512540"/>
                <a:gd name="connsiteY17" fmla="*/ 250889 h 505777"/>
                <a:gd name="connsiteX18" fmla="*/ 444912 w 512540"/>
                <a:gd name="connsiteY18" fmla="*/ 216884 h 505777"/>
                <a:gd name="connsiteX19" fmla="*/ 447580 w 512540"/>
                <a:gd name="connsiteY19" fmla="*/ 195548 h 505777"/>
                <a:gd name="connsiteX20" fmla="*/ 468344 w 512540"/>
                <a:gd name="connsiteY20" fmla="*/ 202502 h 505777"/>
                <a:gd name="connsiteX21" fmla="*/ 492347 w 512540"/>
                <a:gd name="connsiteY21" fmla="*/ 218408 h 505777"/>
                <a:gd name="connsiteX22" fmla="*/ 490728 w 512540"/>
                <a:gd name="connsiteY22" fmla="*/ 196596 h 505777"/>
                <a:gd name="connsiteX23" fmla="*/ 512540 w 512540"/>
                <a:gd name="connsiteY23" fmla="*/ 194977 h 505777"/>
                <a:gd name="connsiteX24" fmla="*/ 506635 w 512540"/>
                <a:gd name="connsiteY24" fmla="*/ 172688 h 505777"/>
                <a:gd name="connsiteX25" fmla="*/ 495967 w 512540"/>
                <a:gd name="connsiteY25" fmla="*/ 154019 h 505777"/>
                <a:gd name="connsiteX26" fmla="*/ 457962 w 512540"/>
                <a:gd name="connsiteY26" fmla="*/ 75914 h 505777"/>
                <a:gd name="connsiteX27" fmla="*/ 443484 w 512540"/>
                <a:gd name="connsiteY27" fmla="*/ 18002 h 505777"/>
                <a:gd name="connsiteX28" fmla="*/ 437007 w 512540"/>
                <a:gd name="connsiteY28" fmla="*/ 0 h 505777"/>
                <a:gd name="connsiteX29" fmla="*/ 418909 w 512540"/>
                <a:gd name="connsiteY29" fmla="*/ 6382 h 505777"/>
                <a:gd name="connsiteX30" fmla="*/ 404050 w 512540"/>
                <a:gd name="connsiteY30" fmla="*/ 21812 h 505777"/>
                <a:gd name="connsiteX31" fmla="*/ 369475 w 512540"/>
                <a:gd name="connsiteY31" fmla="*/ 56388 h 505777"/>
                <a:gd name="connsiteX32" fmla="*/ 346043 w 512540"/>
                <a:gd name="connsiteY32" fmla="*/ 70771 h 505777"/>
                <a:gd name="connsiteX33" fmla="*/ 322612 w 512540"/>
                <a:gd name="connsiteY33" fmla="*/ 85154 h 505777"/>
                <a:gd name="connsiteX34" fmla="*/ 292798 w 512540"/>
                <a:gd name="connsiteY34" fmla="*/ 81439 h 505777"/>
                <a:gd name="connsiteX35" fmla="*/ 260795 w 512540"/>
                <a:gd name="connsiteY35" fmla="*/ 94774 h 505777"/>
                <a:gd name="connsiteX36" fmla="*/ 238410 w 512540"/>
                <a:gd name="connsiteY36" fmla="*/ 100679 h 505777"/>
                <a:gd name="connsiteX37" fmla="*/ 224028 w 512540"/>
                <a:gd name="connsiteY37" fmla="*/ 111823 h 505777"/>
                <a:gd name="connsiteX38" fmla="*/ 204883 w 512540"/>
                <a:gd name="connsiteY38" fmla="*/ 126778 h 505777"/>
                <a:gd name="connsiteX39" fmla="*/ 187833 w 512540"/>
                <a:gd name="connsiteY39" fmla="*/ 124682 h 505777"/>
                <a:gd name="connsiteX40" fmla="*/ 169736 w 512540"/>
                <a:gd name="connsiteY40" fmla="*/ 131064 h 505777"/>
                <a:gd name="connsiteX41" fmla="*/ 155353 w 512540"/>
                <a:gd name="connsiteY41" fmla="*/ 142208 h 505777"/>
                <a:gd name="connsiteX42" fmla="*/ 137255 w 512540"/>
                <a:gd name="connsiteY42" fmla="*/ 148685 h 505777"/>
                <a:gd name="connsiteX43" fmla="*/ 122301 w 512540"/>
                <a:gd name="connsiteY43" fmla="*/ 164116 h 505777"/>
                <a:gd name="connsiteX44" fmla="*/ 104204 w 512540"/>
                <a:gd name="connsiteY44" fmla="*/ 170498 h 505777"/>
                <a:gd name="connsiteX45" fmla="*/ 85058 w 512540"/>
                <a:gd name="connsiteY45" fmla="*/ 185356 h 505777"/>
                <a:gd name="connsiteX46" fmla="*/ 63818 w 512540"/>
                <a:gd name="connsiteY46" fmla="*/ 217265 h 505777"/>
                <a:gd name="connsiteX47" fmla="*/ 52673 w 512540"/>
                <a:gd name="connsiteY47" fmla="*/ 237554 h 505777"/>
                <a:gd name="connsiteX48" fmla="*/ 34004 w 512540"/>
                <a:gd name="connsiteY48" fmla="*/ 248126 h 505777"/>
                <a:gd name="connsiteX49" fmla="*/ 19145 w 512540"/>
                <a:gd name="connsiteY49" fmla="*/ 263557 h 505777"/>
                <a:gd name="connsiteX50" fmla="*/ 0 w 512540"/>
                <a:gd name="connsiteY50" fmla="*/ 278511 h 505777"/>
                <a:gd name="connsiteX51" fmla="*/ 10192 w 512540"/>
                <a:gd name="connsiteY51" fmla="*/ 301371 h 505777"/>
                <a:gd name="connsiteX52" fmla="*/ 21336 w 512540"/>
                <a:gd name="connsiteY52" fmla="*/ 315659 h 505777"/>
                <a:gd name="connsiteX53" fmla="*/ 41624 w 512540"/>
                <a:gd name="connsiteY53" fmla="*/ 326803 h 505777"/>
                <a:gd name="connsiteX54" fmla="*/ 26194 w 512540"/>
                <a:gd name="connsiteY54" fmla="*/ 346519 h 505777"/>
                <a:gd name="connsiteX55" fmla="*/ 24098 w 512540"/>
                <a:gd name="connsiteY55" fmla="*/ 363569 h 505777"/>
                <a:gd name="connsiteX56" fmla="*/ 40100 w 512540"/>
                <a:gd name="connsiteY56" fmla="*/ 374142 h 505777"/>
                <a:gd name="connsiteX57" fmla="*/ 64675 w 512540"/>
                <a:gd name="connsiteY57" fmla="*/ 385763 h 505777"/>
                <a:gd name="connsiteX58" fmla="*/ 80676 w 512540"/>
                <a:gd name="connsiteY58" fmla="*/ 396431 h 505777"/>
                <a:gd name="connsiteX59" fmla="*/ 82868 w 512540"/>
                <a:gd name="connsiteY59" fmla="*/ 413957 h 505777"/>
                <a:gd name="connsiteX60" fmla="*/ 104680 w 512540"/>
                <a:gd name="connsiteY60" fmla="*/ 412337 h 505777"/>
                <a:gd name="connsiteX61" fmla="*/ 106299 w 512540"/>
                <a:gd name="connsiteY61" fmla="*/ 434149 h 505777"/>
                <a:gd name="connsiteX62" fmla="*/ 124968 w 512540"/>
                <a:gd name="connsiteY62" fmla="*/ 423482 h 505777"/>
                <a:gd name="connsiteX63" fmla="*/ 135636 w 512540"/>
                <a:gd name="connsiteY63" fmla="*/ 407480 h 505777"/>
                <a:gd name="connsiteX64" fmla="*/ 155353 w 512540"/>
                <a:gd name="connsiteY64" fmla="*/ 422910 h 505777"/>
                <a:gd name="connsiteX65" fmla="*/ 161258 w 512540"/>
                <a:gd name="connsiteY65" fmla="*/ 445198 h 505777"/>
                <a:gd name="connsiteX66" fmla="*/ 152305 w 512540"/>
                <a:gd name="connsiteY66" fmla="*/ 483013 h 505777"/>
                <a:gd name="connsiteX67" fmla="*/ 162401 w 512540"/>
                <a:gd name="connsiteY67" fmla="*/ 505778 h 505777"/>
                <a:gd name="connsiteX68" fmla="*/ 197072 w 512540"/>
                <a:gd name="connsiteY68" fmla="*/ 505778 h 505777"/>
                <a:gd name="connsiteX69" fmla="*/ 197072 w 512540"/>
                <a:gd name="connsiteY69" fmla="*/ 505778 h 505777"/>
                <a:gd name="connsiteX70" fmla="*/ 197072 w 512540"/>
                <a:gd name="connsiteY70" fmla="*/ 505778 h 505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2540" h="505777">
                  <a:moveTo>
                    <a:pt x="197072" y="505778"/>
                  </a:moveTo>
                  <a:lnTo>
                    <a:pt x="203454" y="489299"/>
                  </a:lnTo>
                  <a:lnTo>
                    <a:pt x="225266" y="487680"/>
                  </a:lnTo>
                  <a:lnTo>
                    <a:pt x="240220" y="472249"/>
                  </a:lnTo>
                  <a:lnTo>
                    <a:pt x="258318" y="465868"/>
                  </a:lnTo>
                  <a:lnTo>
                    <a:pt x="247650" y="447199"/>
                  </a:lnTo>
                  <a:lnTo>
                    <a:pt x="258223" y="431292"/>
                  </a:lnTo>
                  <a:lnTo>
                    <a:pt x="268891" y="415290"/>
                  </a:lnTo>
                  <a:lnTo>
                    <a:pt x="331661" y="362617"/>
                  </a:lnTo>
                  <a:lnTo>
                    <a:pt x="342900" y="376999"/>
                  </a:lnTo>
                  <a:lnTo>
                    <a:pt x="354520" y="352520"/>
                  </a:lnTo>
                  <a:lnTo>
                    <a:pt x="368903" y="341281"/>
                  </a:lnTo>
                  <a:lnTo>
                    <a:pt x="389191" y="352425"/>
                  </a:lnTo>
                  <a:lnTo>
                    <a:pt x="391287" y="335471"/>
                  </a:lnTo>
                  <a:lnTo>
                    <a:pt x="397669" y="318992"/>
                  </a:lnTo>
                  <a:lnTo>
                    <a:pt x="401384" y="289179"/>
                  </a:lnTo>
                  <a:lnTo>
                    <a:pt x="429577" y="271082"/>
                  </a:lnTo>
                  <a:lnTo>
                    <a:pt x="440721" y="250889"/>
                  </a:lnTo>
                  <a:lnTo>
                    <a:pt x="444912" y="216884"/>
                  </a:lnTo>
                  <a:lnTo>
                    <a:pt x="447580" y="195548"/>
                  </a:lnTo>
                  <a:lnTo>
                    <a:pt x="468344" y="202502"/>
                  </a:lnTo>
                  <a:lnTo>
                    <a:pt x="492347" y="218408"/>
                  </a:lnTo>
                  <a:lnTo>
                    <a:pt x="490728" y="196596"/>
                  </a:lnTo>
                  <a:lnTo>
                    <a:pt x="512540" y="194977"/>
                  </a:lnTo>
                  <a:lnTo>
                    <a:pt x="506635" y="172688"/>
                  </a:lnTo>
                  <a:lnTo>
                    <a:pt x="495967" y="154019"/>
                  </a:lnTo>
                  <a:lnTo>
                    <a:pt x="457962" y="75914"/>
                  </a:lnTo>
                  <a:lnTo>
                    <a:pt x="443484" y="18002"/>
                  </a:lnTo>
                  <a:lnTo>
                    <a:pt x="437007" y="0"/>
                  </a:lnTo>
                  <a:lnTo>
                    <a:pt x="418909" y="6382"/>
                  </a:lnTo>
                  <a:lnTo>
                    <a:pt x="404050" y="21812"/>
                  </a:lnTo>
                  <a:lnTo>
                    <a:pt x="369475" y="56388"/>
                  </a:lnTo>
                  <a:lnTo>
                    <a:pt x="346043" y="70771"/>
                  </a:lnTo>
                  <a:lnTo>
                    <a:pt x="322612" y="85154"/>
                  </a:lnTo>
                  <a:lnTo>
                    <a:pt x="292798" y="81439"/>
                  </a:lnTo>
                  <a:lnTo>
                    <a:pt x="260795" y="94774"/>
                  </a:lnTo>
                  <a:lnTo>
                    <a:pt x="238410" y="100679"/>
                  </a:lnTo>
                  <a:lnTo>
                    <a:pt x="224028" y="111823"/>
                  </a:lnTo>
                  <a:lnTo>
                    <a:pt x="204883" y="126778"/>
                  </a:lnTo>
                  <a:lnTo>
                    <a:pt x="187833" y="124682"/>
                  </a:lnTo>
                  <a:lnTo>
                    <a:pt x="169736" y="131064"/>
                  </a:lnTo>
                  <a:lnTo>
                    <a:pt x="155353" y="142208"/>
                  </a:lnTo>
                  <a:lnTo>
                    <a:pt x="137255" y="148685"/>
                  </a:lnTo>
                  <a:lnTo>
                    <a:pt x="122301" y="164116"/>
                  </a:lnTo>
                  <a:lnTo>
                    <a:pt x="104204" y="170498"/>
                  </a:lnTo>
                  <a:lnTo>
                    <a:pt x="85058" y="185356"/>
                  </a:lnTo>
                  <a:lnTo>
                    <a:pt x="63818" y="217265"/>
                  </a:lnTo>
                  <a:lnTo>
                    <a:pt x="52673" y="237554"/>
                  </a:lnTo>
                  <a:lnTo>
                    <a:pt x="34004" y="248126"/>
                  </a:lnTo>
                  <a:lnTo>
                    <a:pt x="19145" y="263557"/>
                  </a:lnTo>
                  <a:lnTo>
                    <a:pt x="0" y="278511"/>
                  </a:lnTo>
                  <a:lnTo>
                    <a:pt x="10192" y="301371"/>
                  </a:lnTo>
                  <a:lnTo>
                    <a:pt x="21336" y="315659"/>
                  </a:lnTo>
                  <a:lnTo>
                    <a:pt x="41624" y="326803"/>
                  </a:lnTo>
                  <a:lnTo>
                    <a:pt x="26194" y="346519"/>
                  </a:lnTo>
                  <a:lnTo>
                    <a:pt x="24098" y="363569"/>
                  </a:lnTo>
                  <a:lnTo>
                    <a:pt x="40100" y="374142"/>
                  </a:lnTo>
                  <a:lnTo>
                    <a:pt x="64675" y="385763"/>
                  </a:lnTo>
                  <a:lnTo>
                    <a:pt x="80676" y="396431"/>
                  </a:lnTo>
                  <a:lnTo>
                    <a:pt x="82868" y="413957"/>
                  </a:lnTo>
                  <a:lnTo>
                    <a:pt x="104680" y="412337"/>
                  </a:lnTo>
                  <a:lnTo>
                    <a:pt x="106299" y="434149"/>
                  </a:lnTo>
                  <a:lnTo>
                    <a:pt x="124968" y="423482"/>
                  </a:lnTo>
                  <a:lnTo>
                    <a:pt x="135636" y="407480"/>
                  </a:lnTo>
                  <a:lnTo>
                    <a:pt x="155353" y="422910"/>
                  </a:lnTo>
                  <a:lnTo>
                    <a:pt x="161258" y="445198"/>
                  </a:lnTo>
                  <a:lnTo>
                    <a:pt x="152305" y="483013"/>
                  </a:lnTo>
                  <a:lnTo>
                    <a:pt x="162401" y="505778"/>
                  </a:lnTo>
                  <a:lnTo>
                    <a:pt x="197072" y="505778"/>
                  </a:lnTo>
                  <a:lnTo>
                    <a:pt x="197072" y="505778"/>
                  </a:lnTo>
                  <a:lnTo>
                    <a:pt x="197072" y="5057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89BFEB9-09A2-7AE6-27C3-CA45823E604F}"/>
                </a:ext>
              </a:extLst>
            </p:cNvPr>
            <p:cNvSpPr/>
            <p:nvPr/>
          </p:nvSpPr>
          <p:spPr>
            <a:xfrm>
              <a:off x="5358517" y="157871"/>
              <a:ext cx="875134" cy="926944"/>
            </a:xfrm>
            <a:custGeom>
              <a:avLst/>
              <a:gdLst>
                <a:gd name="connsiteX0" fmla="*/ 329089 w 519683"/>
                <a:gd name="connsiteY0" fmla="*/ 550450 h 550449"/>
                <a:gd name="connsiteX1" fmla="*/ 347186 w 519683"/>
                <a:gd name="connsiteY1" fmla="*/ 544068 h 550449"/>
                <a:gd name="connsiteX2" fmla="*/ 365189 w 519683"/>
                <a:gd name="connsiteY2" fmla="*/ 537591 h 550449"/>
                <a:gd name="connsiteX3" fmla="*/ 381667 w 519683"/>
                <a:gd name="connsiteY3" fmla="*/ 509397 h 550449"/>
                <a:gd name="connsiteX4" fmla="*/ 392239 w 519683"/>
                <a:gd name="connsiteY4" fmla="*/ 493395 h 550449"/>
                <a:gd name="connsiteX5" fmla="*/ 398622 w 519683"/>
                <a:gd name="connsiteY5" fmla="*/ 476917 h 550449"/>
                <a:gd name="connsiteX6" fmla="*/ 397002 w 519683"/>
                <a:gd name="connsiteY6" fmla="*/ 455105 h 550449"/>
                <a:gd name="connsiteX7" fmla="*/ 395859 w 519683"/>
                <a:gd name="connsiteY7" fmla="*/ 429101 h 550449"/>
                <a:gd name="connsiteX8" fmla="*/ 410146 w 519683"/>
                <a:gd name="connsiteY8" fmla="*/ 417862 h 550449"/>
                <a:gd name="connsiteX9" fmla="*/ 424529 w 519683"/>
                <a:gd name="connsiteY9" fmla="*/ 406718 h 550449"/>
                <a:gd name="connsiteX10" fmla="*/ 437674 w 519683"/>
                <a:gd name="connsiteY10" fmla="*/ 300323 h 550449"/>
                <a:gd name="connsiteX11" fmla="*/ 435483 w 519683"/>
                <a:gd name="connsiteY11" fmla="*/ 282702 h 550449"/>
                <a:gd name="connsiteX12" fmla="*/ 446056 w 519683"/>
                <a:gd name="connsiteY12" fmla="*/ 266795 h 550449"/>
                <a:gd name="connsiteX13" fmla="*/ 432245 w 519683"/>
                <a:gd name="connsiteY13" fmla="*/ 239173 h 550449"/>
                <a:gd name="connsiteX14" fmla="*/ 423196 w 519683"/>
                <a:gd name="connsiteY14" fmla="*/ 207740 h 550449"/>
                <a:gd name="connsiteX15" fmla="*/ 421005 w 519683"/>
                <a:gd name="connsiteY15" fmla="*/ 190214 h 550449"/>
                <a:gd name="connsiteX16" fmla="*/ 431578 w 519683"/>
                <a:gd name="connsiteY16" fmla="*/ 174212 h 550449"/>
                <a:gd name="connsiteX17" fmla="*/ 429483 w 519683"/>
                <a:gd name="connsiteY17" fmla="*/ 156686 h 550449"/>
                <a:gd name="connsiteX18" fmla="*/ 432625 w 519683"/>
                <a:gd name="connsiteY18" fmla="*/ 131159 h 550449"/>
                <a:gd name="connsiteX19" fmla="*/ 455486 w 519683"/>
                <a:gd name="connsiteY19" fmla="*/ 121063 h 550449"/>
                <a:gd name="connsiteX20" fmla="*/ 472440 w 519683"/>
                <a:gd name="connsiteY20" fmla="*/ 123158 h 550449"/>
                <a:gd name="connsiteX21" fmla="*/ 499015 w 519683"/>
                <a:gd name="connsiteY21" fmla="*/ 117729 h 550449"/>
                <a:gd name="connsiteX22" fmla="*/ 510159 w 519683"/>
                <a:gd name="connsiteY22" fmla="*/ 97536 h 550449"/>
                <a:gd name="connsiteX23" fmla="*/ 517017 w 519683"/>
                <a:gd name="connsiteY23" fmla="*/ 76772 h 550449"/>
                <a:gd name="connsiteX24" fmla="*/ 519684 w 519683"/>
                <a:gd name="connsiteY24" fmla="*/ 55531 h 550449"/>
                <a:gd name="connsiteX25" fmla="*/ 507397 w 519683"/>
                <a:gd name="connsiteY25" fmla="*/ 15145 h 550449"/>
                <a:gd name="connsiteX26" fmla="*/ 395288 w 519683"/>
                <a:gd name="connsiteY26" fmla="*/ 14192 h 550449"/>
                <a:gd name="connsiteX27" fmla="*/ 231648 w 519683"/>
                <a:gd name="connsiteY27" fmla="*/ 11335 h 550449"/>
                <a:gd name="connsiteX28" fmla="*/ 137065 w 519683"/>
                <a:gd name="connsiteY28" fmla="*/ 8287 h 550449"/>
                <a:gd name="connsiteX29" fmla="*/ 51531 w 519683"/>
                <a:gd name="connsiteY29" fmla="*/ 2000 h 550449"/>
                <a:gd name="connsiteX30" fmla="*/ 0 w 519683"/>
                <a:gd name="connsiteY30" fmla="*/ 0 h 550449"/>
                <a:gd name="connsiteX31" fmla="*/ 19145 w 519683"/>
                <a:gd name="connsiteY31" fmla="*/ 54197 h 550449"/>
                <a:gd name="connsiteX32" fmla="*/ 51149 w 519683"/>
                <a:gd name="connsiteY32" fmla="*/ 110014 h 550449"/>
                <a:gd name="connsiteX33" fmla="*/ 61246 w 519683"/>
                <a:gd name="connsiteY33" fmla="*/ 132874 h 550449"/>
                <a:gd name="connsiteX34" fmla="*/ 81534 w 519683"/>
                <a:gd name="connsiteY34" fmla="*/ 213169 h 550449"/>
                <a:gd name="connsiteX35" fmla="*/ 100203 w 519683"/>
                <a:gd name="connsiteY35" fmla="*/ 237077 h 550449"/>
                <a:gd name="connsiteX36" fmla="*/ 114586 w 519683"/>
                <a:gd name="connsiteY36" fmla="*/ 260414 h 550449"/>
                <a:gd name="connsiteX37" fmla="*/ 91726 w 519683"/>
                <a:gd name="connsiteY37" fmla="*/ 270605 h 550449"/>
                <a:gd name="connsiteX38" fmla="*/ 76391 w 519683"/>
                <a:gd name="connsiteY38" fmla="*/ 290227 h 550449"/>
                <a:gd name="connsiteX39" fmla="*/ 164211 w 519683"/>
                <a:gd name="connsiteY39" fmla="*/ 417767 h 550449"/>
                <a:gd name="connsiteX40" fmla="*/ 182213 w 519683"/>
                <a:gd name="connsiteY40" fmla="*/ 411385 h 550449"/>
                <a:gd name="connsiteX41" fmla="*/ 198215 w 519683"/>
                <a:gd name="connsiteY41" fmla="*/ 421958 h 550449"/>
                <a:gd name="connsiteX42" fmla="*/ 199834 w 519683"/>
                <a:gd name="connsiteY42" fmla="*/ 443770 h 550449"/>
                <a:gd name="connsiteX43" fmla="*/ 196691 w 519683"/>
                <a:gd name="connsiteY43" fmla="*/ 469297 h 550449"/>
                <a:gd name="connsiteX44" fmla="*/ 217932 w 519683"/>
                <a:gd name="connsiteY44" fmla="*/ 471964 h 550449"/>
                <a:gd name="connsiteX45" fmla="*/ 280131 w 519683"/>
                <a:gd name="connsiteY45" fmla="*/ 492538 h 550449"/>
                <a:gd name="connsiteX46" fmla="*/ 300895 w 519683"/>
                <a:gd name="connsiteY46" fmla="*/ 499396 h 550449"/>
                <a:gd name="connsiteX47" fmla="*/ 311468 w 519683"/>
                <a:gd name="connsiteY47" fmla="*/ 518065 h 550449"/>
                <a:gd name="connsiteX48" fmla="*/ 325850 w 519683"/>
                <a:gd name="connsiteY48" fmla="*/ 541401 h 550449"/>
                <a:gd name="connsiteX49" fmla="*/ 329089 w 519683"/>
                <a:gd name="connsiteY49" fmla="*/ 550450 h 550449"/>
                <a:gd name="connsiteX50" fmla="*/ 329089 w 519683"/>
                <a:gd name="connsiteY50" fmla="*/ 550450 h 550449"/>
                <a:gd name="connsiteX51" fmla="*/ 329089 w 519683"/>
                <a:gd name="connsiteY51" fmla="*/ 550450 h 55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19683" h="550449">
                  <a:moveTo>
                    <a:pt x="329089" y="550450"/>
                  </a:moveTo>
                  <a:lnTo>
                    <a:pt x="347186" y="544068"/>
                  </a:lnTo>
                  <a:lnTo>
                    <a:pt x="365189" y="537591"/>
                  </a:lnTo>
                  <a:lnTo>
                    <a:pt x="381667" y="509397"/>
                  </a:lnTo>
                  <a:lnTo>
                    <a:pt x="392239" y="493395"/>
                  </a:lnTo>
                  <a:lnTo>
                    <a:pt x="398622" y="476917"/>
                  </a:lnTo>
                  <a:lnTo>
                    <a:pt x="397002" y="455105"/>
                  </a:lnTo>
                  <a:lnTo>
                    <a:pt x="395859" y="429101"/>
                  </a:lnTo>
                  <a:lnTo>
                    <a:pt x="410146" y="417862"/>
                  </a:lnTo>
                  <a:lnTo>
                    <a:pt x="424529" y="406718"/>
                  </a:lnTo>
                  <a:lnTo>
                    <a:pt x="437674" y="300323"/>
                  </a:lnTo>
                  <a:lnTo>
                    <a:pt x="435483" y="282702"/>
                  </a:lnTo>
                  <a:lnTo>
                    <a:pt x="446056" y="266795"/>
                  </a:lnTo>
                  <a:lnTo>
                    <a:pt x="432245" y="239173"/>
                  </a:lnTo>
                  <a:lnTo>
                    <a:pt x="423196" y="207740"/>
                  </a:lnTo>
                  <a:lnTo>
                    <a:pt x="421005" y="190214"/>
                  </a:lnTo>
                  <a:lnTo>
                    <a:pt x="431578" y="174212"/>
                  </a:lnTo>
                  <a:lnTo>
                    <a:pt x="429483" y="156686"/>
                  </a:lnTo>
                  <a:lnTo>
                    <a:pt x="432625" y="131159"/>
                  </a:lnTo>
                  <a:lnTo>
                    <a:pt x="455486" y="121063"/>
                  </a:lnTo>
                  <a:lnTo>
                    <a:pt x="472440" y="123158"/>
                  </a:lnTo>
                  <a:lnTo>
                    <a:pt x="499015" y="117729"/>
                  </a:lnTo>
                  <a:lnTo>
                    <a:pt x="510159" y="97536"/>
                  </a:lnTo>
                  <a:lnTo>
                    <a:pt x="517017" y="76772"/>
                  </a:lnTo>
                  <a:lnTo>
                    <a:pt x="519684" y="55531"/>
                  </a:lnTo>
                  <a:lnTo>
                    <a:pt x="507397" y="15145"/>
                  </a:lnTo>
                  <a:lnTo>
                    <a:pt x="395288" y="14192"/>
                  </a:lnTo>
                  <a:lnTo>
                    <a:pt x="231648" y="11335"/>
                  </a:lnTo>
                  <a:lnTo>
                    <a:pt x="137065" y="8287"/>
                  </a:lnTo>
                  <a:lnTo>
                    <a:pt x="51531" y="2000"/>
                  </a:lnTo>
                  <a:lnTo>
                    <a:pt x="0" y="0"/>
                  </a:lnTo>
                  <a:lnTo>
                    <a:pt x="19145" y="54197"/>
                  </a:lnTo>
                  <a:lnTo>
                    <a:pt x="51149" y="110014"/>
                  </a:lnTo>
                  <a:lnTo>
                    <a:pt x="61246" y="132874"/>
                  </a:lnTo>
                  <a:lnTo>
                    <a:pt x="81534" y="213169"/>
                  </a:lnTo>
                  <a:lnTo>
                    <a:pt x="100203" y="237077"/>
                  </a:lnTo>
                  <a:lnTo>
                    <a:pt x="114586" y="260414"/>
                  </a:lnTo>
                  <a:lnTo>
                    <a:pt x="91726" y="270605"/>
                  </a:lnTo>
                  <a:lnTo>
                    <a:pt x="76391" y="290227"/>
                  </a:lnTo>
                  <a:lnTo>
                    <a:pt x="164211" y="417767"/>
                  </a:lnTo>
                  <a:lnTo>
                    <a:pt x="182213" y="411385"/>
                  </a:lnTo>
                  <a:lnTo>
                    <a:pt x="198215" y="421958"/>
                  </a:lnTo>
                  <a:lnTo>
                    <a:pt x="199834" y="443770"/>
                  </a:lnTo>
                  <a:lnTo>
                    <a:pt x="196691" y="469297"/>
                  </a:lnTo>
                  <a:lnTo>
                    <a:pt x="217932" y="471964"/>
                  </a:lnTo>
                  <a:lnTo>
                    <a:pt x="280131" y="492538"/>
                  </a:lnTo>
                  <a:lnTo>
                    <a:pt x="300895" y="499396"/>
                  </a:lnTo>
                  <a:lnTo>
                    <a:pt x="311468" y="518065"/>
                  </a:lnTo>
                  <a:lnTo>
                    <a:pt x="325850" y="541401"/>
                  </a:lnTo>
                  <a:lnTo>
                    <a:pt x="329089" y="550450"/>
                  </a:lnTo>
                  <a:lnTo>
                    <a:pt x="329089" y="550450"/>
                  </a:lnTo>
                  <a:lnTo>
                    <a:pt x="329089" y="550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AF0F3AFD-38CB-E53A-34EF-CB0F285CDB8A}"/>
                </a:ext>
              </a:extLst>
            </p:cNvPr>
            <p:cNvSpPr/>
            <p:nvPr/>
          </p:nvSpPr>
          <p:spPr>
            <a:xfrm>
              <a:off x="5911892" y="797381"/>
              <a:ext cx="836960" cy="819797"/>
            </a:xfrm>
            <a:custGeom>
              <a:avLst/>
              <a:gdLst>
                <a:gd name="connsiteX0" fmla="*/ 170022 w 497014"/>
                <a:gd name="connsiteY0" fmla="*/ 486823 h 486822"/>
                <a:gd name="connsiteX1" fmla="*/ 188023 w 497014"/>
                <a:gd name="connsiteY1" fmla="*/ 480346 h 486822"/>
                <a:gd name="connsiteX2" fmla="*/ 177451 w 497014"/>
                <a:gd name="connsiteY2" fmla="*/ 461772 h 486822"/>
                <a:gd name="connsiteX3" fmla="*/ 198597 w 497014"/>
                <a:gd name="connsiteY3" fmla="*/ 464344 h 486822"/>
                <a:gd name="connsiteX4" fmla="*/ 204978 w 497014"/>
                <a:gd name="connsiteY4" fmla="*/ 447770 h 486822"/>
                <a:gd name="connsiteX5" fmla="*/ 222504 w 497014"/>
                <a:gd name="connsiteY5" fmla="*/ 445675 h 486822"/>
                <a:gd name="connsiteX6" fmla="*/ 220313 w 497014"/>
                <a:gd name="connsiteY6" fmla="*/ 428054 h 486822"/>
                <a:gd name="connsiteX7" fmla="*/ 227266 w 497014"/>
                <a:gd name="connsiteY7" fmla="*/ 407194 h 486822"/>
                <a:gd name="connsiteX8" fmla="*/ 244697 w 497014"/>
                <a:gd name="connsiteY8" fmla="*/ 405098 h 486822"/>
                <a:gd name="connsiteX9" fmla="*/ 247365 w 497014"/>
                <a:gd name="connsiteY9" fmla="*/ 383762 h 486822"/>
                <a:gd name="connsiteX10" fmla="*/ 281368 w 497014"/>
                <a:gd name="connsiteY10" fmla="*/ 387953 h 486822"/>
                <a:gd name="connsiteX11" fmla="*/ 302514 w 497014"/>
                <a:gd name="connsiteY11" fmla="*/ 390525 h 486822"/>
                <a:gd name="connsiteX12" fmla="*/ 316897 w 497014"/>
                <a:gd name="connsiteY12" fmla="*/ 379286 h 486822"/>
                <a:gd name="connsiteX13" fmla="*/ 335375 w 497014"/>
                <a:gd name="connsiteY13" fmla="*/ 368618 h 486822"/>
                <a:gd name="connsiteX14" fmla="*/ 354521 w 497014"/>
                <a:gd name="connsiteY14" fmla="*/ 353663 h 486822"/>
                <a:gd name="connsiteX15" fmla="*/ 368808 w 497014"/>
                <a:gd name="connsiteY15" fmla="*/ 342424 h 486822"/>
                <a:gd name="connsiteX16" fmla="*/ 345472 w 497014"/>
                <a:gd name="connsiteY16" fmla="*/ 287560 h 486822"/>
                <a:gd name="connsiteX17" fmla="*/ 359759 w 497014"/>
                <a:gd name="connsiteY17" fmla="*/ 276320 h 486822"/>
                <a:gd name="connsiteX18" fmla="*/ 374047 w 497014"/>
                <a:gd name="connsiteY18" fmla="*/ 265081 h 486822"/>
                <a:gd name="connsiteX19" fmla="*/ 388906 w 497014"/>
                <a:gd name="connsiteY19" fmla="*/ 249555 h 486822"/>
                <a:gd name="connsiteX20" fmla="*/ 399002 w 497014"/>
                <a:gd name="connsiteY20" fmla="*/ 237839 h 486822"/>
                <a:gd name="connsiteX21" fmla="*/ 409575 w 497014"/>
                <a:gd name="connsiteY21" fmla="*/ 221837 h 486822"/>
                <a:gd name="connsiteX22" fmla="*/ 424434 w 497014"/>
                <a:gd name="connsiteY22" fmla="*/ 206312 h 486822"/>
                <a:gd name="connsiteX23" fmla="*/ 438721 w 497014"/>
                <a:gd name="connsiteY23" fmla="*/ 195072 h 486822"/>
                <a:gd name="connsiteX24" fmla="*/ 453580 w 497014"/>
                <a:gd name="connsiteY24" fmla="*/ 179546 h 486822"/>
                <a:gd name="connsiteX25" fmla="*/ 463582 w 497014"/>
                <a:gd name="connsiteY25" fmla="*/ 167830 h 486822"/>
                <a:gd name="connsiteX26" fmla="*/ 482727 w 497014"/>
                <a:gd name="connsiteY26" fmla="*/ 152876 h 486822"/>
                <a:gd name="connsiteX27" fmla="*/ 497014 w 497014"/>
                <a:gd name="connsiteY27" fmla="*/ 141637 h 486822"/>
                <a:gd name="connsiteX28" fmla="*/ 477869 w 497014"/>
                <a:gd name="connsiteY28" fmla="*/ 121920 h 486822"/>
                <a:gd name="connsiteX29" fmla="*/ 459867 w 497014"/>
                <a:gd name="connsiteY29" fmla="*/ 93726 h 486822"/>
                <a:gd name="connsiteX30" fmla="*/ 449199 w 497014"/>
                <a:gd name="connsiteY30" fmla="*/ 75057 h 486822"/>
                <a:gd name="connsiteX31" fmla="*/ 438055 w 497014"/>
                <a:gd name="connsiteY31" fmla="*/ 60674 h 486822"/>
                <a:gd name="connsiteX32" fmla="*/ 431673 w 497014"/>
                <a:gd name="connsiteY32" fmla="*/ 42577 h 486822"/>
                <a:gd name="connsiteX33" fmla="*/ 415195 w 497014"/>
                <a:gd name="connsiteY33" fmla="*/ 36195 h 486822"/>
                <a:gd name="connsiteX34" fmla="*/ 413575 w 497014"/>
                <a:gd name="connsiteY34" fmla="*/ 14383 h 486822"/>
                <a:gd name="connsiteX35" fmla="*/ 402431 w 497014"/>
                <a:gd name="connsiteY35" fmla="*/ 0 h 486822"/>
                <a:gd name="connsiteX36" fmla="*/ 395574 w 497014"/>
                <a:gd name="connsiteY36" fmla="*/ 20860 h 486822"/>
                <a:gd name="connsiteX37" fmla="*/ 393478 w 497014"/>
                <a:gd name="connsiteY37" fmla="*/ 37909 h 486822"/>
                <a:gd name="connsiteX38" fmla="*/ 383381 w 497014"/>
                <a:gd name="connsiteY38" fmla="*/ 49625 h 486822"/>
                <a:gd name="connsiteX39" fmla="*/ 377095 w 497014"/>
                <a:gd name="connsiteY39" fmla="*/ 66199 h 486822"/>
                <a:gd name="connsiteX40" fmla="*/ 370141 w 497014"/>
                <a:gd name="connsiteY40" fmla="*/ 86963 h 486822"/>
                <a:gd name="connsiteX41" fmla="*/ 352711 w 497014"/>
                <a:gd name="connsiteY41" fmla="*/ 89154 h 486822"/>
                <a:gd name="connsiteX42" fmla="*/ 327756 w 497014"/>
                <a:gd name="connsiteY42" fmla="*/ 81724 h 486822"/>
                <a:gd name="connsiteX43" fmla="*/ 310229 w 497014"/>
                <a:gd name="connsiteY43" fmla="*/ 83915 h 486822"/>
                <a:gd name="connsiteX44" fmla="*/ 288989 w 497014"/>
                <a:gd name="connsiteY44" fmla="*/ 81343 h 486822"/>
                <a:gd name="connsiteX45" fmla="*/ 268319 w 497014"/>
                <a:gd name="connsiteY45" fmla="*/ 74390 h 486822"/>
                <a:gd name="connsiteX46" fmla="*/ 242316 w 497014"/>
                <a:gd name="connsiteY46" fmla="*/ 75533 h 486822"/>
                <a:gd name="connsiteX47" fmla="*/ 212598 w 497014"/>
                <a:gd name="connsiteY47" fmla="*/ 71914 h 486822"/>
                <a:gd name="connsiteX48" fmla="*/ 209931 w 497014"/>
                <a:gd name="connsiteY48" fmla="*/ 93250 h 486822"/>
                <a:gd name="connsiteX49" fmla="*/ 207359 w 497014"/>
                <a:gd name="connsiteY49" fmla="*/ 114586 h 486822"/>
                <a:gd name="connsiteX50" fmla="*/ 209455 w 497014"/>
                <a:gd name="connsiteY50" fmla="*/ 132112 h 486822"/>
                <a:gd name="connsiteX51" fmla="*/ 211646 w 497014"/>
                <a:gd name="connsiteY51" fmla="*/ 149733 h 486822"/>
                <a:gd name="connsiteX52" fmla="*/ 194120 w 497014"/>
                <a:gd name="connsiteY52" fmla="*/ 151924 h 486822"/>
                <a:gd name="connsiteX53" fmla="*/ 178213 w 497014"/>
                <a:gd name="connsiteY53" fmla="*/ 141256 h 486822"/>
                <a:gd name="connsiteX54" fmla="*/ 167545 w 497014"/>
                <a:gd name="connsiteY54" fmla="*/ 122587 h 486822"/>
                <a:gd name="connsiteX55" fmla="*/ 151638 w 497014"/>
                <a:gd name="connsiteY55" fmla="*/ 112014 h 486822"/>
                <a:gd name="connsiteX56" fmla="*/ 135160 w 497014"/>
                <a:gd name="connsiteY56" fmla="*/ 105632 h 486822"/>
                <a:gd name="connsiteX57" fmla="*/ 117157 w 497014"/>
                <a:gd name="connsiteY57" fmla="*/ 112109 h 486822"/>
                <a:gd name="connsiteX58" fmla="*/ 100203 w 497014"/>
                <a:gd name="connsiteY58" fmla="*/ 110014 h 486822"/>
                <a:gd name="connsiteX59" fmla="*/ 78391 w 497014"/>
                <a:gd name="connsiteY59" fmla="*/ 111633 h 486822"/>
                <a:gd name="connsiteX60" fmla="*/ 60389 w 497014"/>
                <a:gd name="connsiteY60" fmla="*/ 118110 h 486822"/>
                <a:gd name="connsiteX61" fmla="*/ 49816 w 497014"/>
                <a:gd name="connsiteY61" fmla="*/ 134112 h 486822"/>
                <a:gd name="connsiteX62" fmla="*/ 42863 w 497014"/>
                <a:gd name="connsiteY62" fmla="*/ 154876 h 486822"/>
                <a:gd name="connsiteX63" fmla="*/ 28575 w 497014"/>
                <a:gd name="connsiteY63" fmla="*/ 166116 h 486822"/>
                <a:gd name="connsiteX64" fmla="*/ 10573 w 497014"/>
                <a:gd name="connsiteY64" fmla="*/ 172593 h 486822"/>
                <a:gd name="connsiteX65" fmla="*/ 0 w 497014"/>
                <a:gd name="connsiteY65" fmla="*/ 188595 h 486822"/>
                <a:gd name="connsiteX66" fmla="*/ 2096 w 497014"/>
                <a:gd name="connsiteY66" fmla="*/ 206216 h 486822"/>
                <a:gd name="connsiteX67" fmla="*/ 17526 w 497014"/>
                <a:gd name="connsiteY67" fmla="*/ 221075 h 486822"/>
                <a:gd name="connsiteX68" fmla="*/ 23908 w 497014"/>
                <a:gd name="connsiteY68" fmla="*/ 239173 h 486822"/>
                <a:gd name="connsiteX69" fmla="*/ 40291 w 497014"/>
                <a:gd name="connsiteY69" fmla="*/ 245555 h 486822"/>
                <a:gd name="connsiteX70" fmla="*/ 60484 w 497014"/>
                <a:gd name="connsiteY70" fmla="*/ 256699 h 486822"/>
                <a:gd name="connsiteX71" fmla="*/ 82296 w 497014"/>
                <a:gd name="connsiteY71" fmla="*/ 289751 h 486822"/>
                <a:gd name="connsiteX72" fmla="*/ 100870 w 497014"/>
                <a:gd name="connsiteY72" fmla="*/ 313658 h 486822"/>
                <a:gd name="connsiteX73" fmla="*/ 107252 w 497014"/>
                <a:gd name="connsiteY73" fmla="*/ 331756 h 486822"/>
                <a:gd name="connsiteX74" fmla="*/ 118967 w 497014"/>
                <a:gd name="connsiteY74" fmla="*/ 376523 h 486822"/>
                <a:gd name="connsiteX75" fmla="*/ 131731 w 497014"/>
                <a:gd name="connsiteY75" fmla="*/ 412814 h 486822"/>
                <a:gd name="connsiteX76" fmla="*/ 149828 w 497014"/>
                <a:gd name="connsiteY76" fmla="*/ 441008 h 486822"/>
                <a:gd name="connsiteX77" fmla="*/ 156210 w 497014"/>
                <a:gd name="connsiteY77" fmla="*/ 459105 h 486822"/>
                <a:gd name="connsiteX78" fmla="*/ 170022 w 497014"/>
                <a:gd name="connsiteY78" fmla="*/ 486823 h 486822"/>
                <a:gd name="connsiteX79" fmla="*/ 170022 w 497014"/>
                <a:gd name="connsiteY79" fmla="*/ 486823 h 486822"/>
                <a:gd name="connsiteX80" fmla="*/ 170022 w 497014"/>
                <a:gd name="connsiteY80" fmla="*/ 486823 h 48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97014" h="486822">
                  <a:moveTo>
                    <a:pt x="170022" y="486823"/>
                  </a:moveTo>
                  <a:lnTo>
                    <a:pt x="188023" y="480346"/>
                  </a:lnTo>
                  <a:lnTo>
                    <a:pt x="177451" y="461772"/>
                  </a:lnTo>
                  <a:lnTo>
                    <a:pt x="198597" y="464344"/>
                  </a:lnTo>
                  <a:lnTo>
                    <a:pt x="204978" y="447770"/>
                  </a:lnTo>
                  <a:lnTo>
                    <a:pt x="222504" y="445675"/>
                  </a:lnTo>
                  <a:lnTo>
                    <a:pt x="220313" y="428054"/>
                  </a:lnTo>
                  <a:lnTo>
                    <a:pt x="227266" y="407194"/>
                  </a:lnTo>
                  <a:lnTo>
                    <a:pt x="244697" y="405098"/>
                  </a:lnTo>
                  <a:lnTo>
                    <a:pt x="247365" y="383762"/>
                  </a:lnTo>
                  <a:lnTo>
                    <a:pt x="281368" y="387953"/>
                  </a:lnTo>
                  <a:lnTo>
                    <a:pt x="302514" y="390525"/>
                  </a:lnTo>
                  <a:lnTo>
                    <a:pt x="316897" y="379286"/>
                  </a:lnTo>
                  <a:lnTo>
                    <a:pt x="335375" y="368618"/>
                  </a:lnTo>
                  <a:lnTo>
                    <a:pt x="354521" y="353663"/>
                  </a:lnTo>
                  <a:lnTo>
                    <a:pt x="368808" y="342424"/>
                  </a:lnTo>
                  <a:lnTo>
                    <a:pt x="345472" y="287560"/>
                  </a:lnTo>
                  <a:lnTo>
                    <a:pt x="359759" y="276320"/>
                  </a:lnTo>
                  <a:lnTo>
                    <a:pt x="374047" y="265081"/>
                  </a:lnTo>
                  <a:lnTo>
                    <a:pt x="388906" y="249555"/>
                  </a:lnTo>
                  <a:lnTo>
                    <a:pt x="399002" y="237839"/>
                  </a:lnTo>
                  <a:lnTo>
                    <a:pt x="409575" y="221837"/>
                  </a:lnTo>
                  <a:lnTo>
                    <a:pt x="424434" y="206312"/>
                  </a:lnTo>
                  <a:lnTo>
                    <a:pt x="438721" y="195072"/>
                  </a:lnTo>
                  <a:lnTo>
                    <a:pt x="453580" y="179546"/>
                  </a:lnTo>
                  <a:lnTo>
                    <a:pt x="463582" y="167830"/>
                  </a:lnTo>
                  <a:lnTo>
                    <a:pt x="482727" y="152876"/>
                  </a:lnTo>
                  <a:lnTo>
                    <a:pt x="497014" y="141637"/>
                  </a:lnTo>
                  <a:lnTo>
                    <a:pt x="477869" y="121920"/>
                  </a:lnTo>
                  <a:lnTo>
                    <a:pt x="459867" y="93726"/>
                  </a:lnTo>
                  <a:lnTo>
                    <a:pt x="449199" y="75057"/>
                  </a:lnTo>
                  <a:lnTo>
                    <a:pt x="438055" y="60674"/>
                  </a:lnTo>
                  <a:lnTo>
                    <a:pt x="431673" y="42577"/>
                  </a:lnTo>
                  <a:lnTo>
                    <a:pt x="415195" y="36195"/>
                  </a:lnTo>
                  <a:lnTo>
                    <a:pt x="413575" y="14383"/>
                  </a:lnTo>
                  <a:lnTo>
                    <a:pt x="402431" y="0"/>
                  </a:lnTo>
                  <a:lnTo>
                    <a:pt x="395574" y="20860"/>
                  </a:lnTo>
                  <a:lnTo>
                    <a:pt x="393478" y="37909"/>
                  </a:lnTo>
                  <a:lnTo>
                    <a:pt x="383381" y="49625"/>
                  </a:lnTo>
                  <a:lnTo>
                    <a:pt x="377095" y="66199"/>
                  </a:lnTo>
                  <a:lnTo>
                    <a:pt x="370141" y="86963"/>
                  </a:lnTo>
                  <a:lnTo>
                    <a:pt x="352711" y="89154"/>
                  </a:lnTo>
                  <a:lnTo>
                    <a:pt x="327756" y="81724"/>
                  </a:lnTo>
                  <a:lnTo>
                    <a:pt x="310229" y="83915"/>
                  </a:lnTo>
                  <a:lnTo>
                    <a:pt x="288989" y="81343"/>
                  </a:lnTo>
                  <a:lnTo>
                    <a:pt x="268319" y="74390"/>
                  </a:lnTo>
                  <a:lnTo>
                    <a:pt x="242316" y="75533"/>
                  </a:lnTo>
                  <a:lnTo>
                    <a:pt x="212598" y="71914"/>
                  </a:lnTo>
                  <a:lnTo>
                    <a:pt x="209931" y="93250"/>
                  </a:lnTo>
                  <a:lnTo>
                    <a:pt x="207359" y="114586"/>
                  </a:lnTo>
                  <a:lnTo>
                    <a:pt x="209455" y="132112"/>
                  </a:lnTo>
                  <a:lnTo>
                    <a:pt x="211646" y="149733"/>
                  </a:lnTo>
                  <a:lnTo>
                    <a:pt x="194120" y="151924"/>
                  </a:lnTo>
                  <a:lnTo>
                    <a:pt x="178213" y="141256"/>
                  </a:lnTo>
                  <a:lnTo>
                    <a:pt x="167545" y="122587"/>
                  </a:lnTo>
                  <a:lnTo>
                    <a:pt x="151638" y="112014"/>
                  </a:lnTo>
                  <a:lnTo>
                    <a:pt x="135160" y="105632"/>
                  </a:lnTo>
                  <a:lnTo>
                    <a:pt x="117157" y="112109"/>
                  </a:lnTo>
                  <a:lnTo>
                    <a:pt x="100203" y="110014"/>
                  </a:lnTo>
                  <a:lnTo>
                    <a:pt x="78391" y="111633"/>
                  </a:lnTo>
                  <a:lnTo>
                    <a:pt x="60389" y="118110"/>
                  </a:lnTo>
                  <a:lnTo>
                    <a:pt x="49816" y="134112"/>
                  </a:lnTo>
                  <a:lnTo>
                    <a:pt x="42863" y="154876"/>
                  </a:lnTo>
                  <a:lnTo>
                    <a:pt x="28575" y="166116"/>
                  </a:lnTo>
                  <a:lnTo>
                    <a:pt x="10573" y="172593"/>
                  </a:lnTo>
                  <a:lnTo>
                    <a:pt x="0" y="188595"/>
                  </a:lnTo>
                  <a:lnTo>
                    <a:pt x="2096" y="206216"/>
                  </a:lnTo>
                  <a:lnTo>
                    <a:pt x="17526" y="221075"/>
                  </a:lnTo>
                  <a:lnTo>
                    <a:pt x="23908" y="239173"/>
                  </a:lnTo>
                  <a:lnTo>
                    <a:pt x="40291" y="245555"/>
                  </a:lnTo>
                  <a:lnTo>
                    <a:pt x="60484" y="256699"/>
                  </a:lnTo>
                  <a:lnTo>
                    <a:pt x="82296" y="289751"/>
                  </a:lnTo>
                  <a:lnTo>
                    <a:pt x="100870" y="313658"/>
                  </a:lnTo>
                  <a:lnTo>
                    <a:pt x="107252" y="331756"/>
                  </a:lnTo>
                  <a:lnTo>
                    <a:pt x="118967" y="376523"/>
                  </a:lnTo>
                  <a:lnTo>
                    <a:pt x="131731" y="412814"/>
                  </a:lnTo>
                  <a:lnTo>
                    <a:pt x="149828" y="441008"/>
                  </a:lnTo>
                  <a:lnTo>
                    <a:pt x="156210" y="459105"/>
                  </a:lnTo>
                  <a:lnTo>
                    <a:pt x="170022" y="486823"/>
                  </a:lnTo>
                  <a:lnTo>
                    <a:pt x="170022" y="486823"/>
                  </a:lnTo>
                  <a:lnTo>
                    <a:pt x="170022" y="486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8392DAF-15B2-04A4-27CD-929AB69109D3}"/>
                </a:ext>
              </a:extLst>
            </p:cNvPr>
            <p:cNvSpPr/>
            <p:nvPr/>
          </p:nvSpPr>
          <p:spPr>
            <a:xfrm>
              <a:off x="6023369" y="182251"/>
              <a:ext cx="788519" cy="869362"/>
            </a:xfrm>
            <a:custGeom>
              <a:avLst/>
              <a:gdLst>
                <a:gd name="connsiteX0" fmla="*/ 131540 w 468248"/>
                <a:gd name="connsiteY0" fmla="*/ 516255 h 516255"/>
                <a:gd name="connsiteX1" fmla="*/ 145828 w 468248"/>
                <a:gd name="connsiteY1" fmla="*/ 505111 h 516255"/>
                <a:gd name="connsiteX2" fmla="*/ 140494 w 468248"/>
                <a:gd name="connsiteY2" fmla="*/ 478536 h 516255"/>
                <a:gd name="connsiteX3" fmla="*/ 143066 w 468248"/>
                <a:gd name="connsiteY3" fmla="*/ 457200 h 516255"/>
                <a:gd name="connsiteX4" fmla="*/ 145256 w 468248"/>
                <a:gd name="connsiteY4" fmla="*/ 440246 h 516255"/>
                <a:gd name="connsiteX5" fmla="*/ 192595 w 468248"/>
                <a:gd name="connsiteY5" fmla="*/ 441770 h 516255"/>
                <a:gd name="connsiteX6" fmla="*/ 213836 w 468248"/>
                <a:gd name="connsiteY6" fmla="*/ 444341 h 516255"/>
                <a:gd name="connsiteX7" fmla="*/ 235077 w 468248"/>
                <a:gd name="connsiteY7" fmla="*/ 447008 h 516255"/>
                <a:gd name="connsiteX8" fmla="*/ 261175 w 468248"/>
                <a:gd name="connsiteY8" fmla="*/ 445865 h 516255"/>
                <a:gd name="connsiteX9" fmla="*/ 280892 w 468248"/>
                <a:gd name="connsiteY9" fmla="*/ 461296 h 516255"/>
                <a:gd name="connsiteX10" fmla="*/ 298990 w 468248"/>
                <a:gd name="connsiteY10" fmla="*/ 454914 h 516255"/>
                <a:gd name="connsiteX11" fmla="*/ 296799 w 468248"/>
                <a:gd name="connsiteY11" fmla="*/ 437293 h 516255"/>
                <a:gd name="connsiteX12" fmla="*/ 315373 w 468248"/>
                <a:gd name="connsiteY12" fmla="*/ 426625 h 516255"/>
                <a:gd name="connsiteX13" fmla="*/ 327088 w 468248"/>
                <a:gd name="connsiteY13" fmla="*/ 402241 h 516255"/>
                <a:gd name="connsiteX14" fmla="*/ 338233 w 468248"/>
                <a:gd name="connsiteY14" fmla="*/ 381953 h 516255"/>
                <a:gd name="connsiteX15" fmla="*/ 340804 w 468248"/>
                <a:gd name="connsiteY15" fmla="*/ 360712 h 516255"/>
                <a:gd name="connsiteX16" fmla="*/ 345662 w 468248"/>
                <a:gd name="connsiteY16" fmla="*/ 391573 h 516255"/>
                <a:gd name="connsiteX17" fmla="*/ 370141 w 468248"/>
                <a:gd name="connsiteY17" fmla="*/ 403193 h 516255"/>
                <a:gd name="connsiteX18" fmla="*/ 376523 w 468248"/>
                <a:gd name="connsiteY18" fmla="*/ 386715 h 516255"/>
                <a:gd name="connsiteX19" fmla="*/ 391382 w 468248"/>
                <a:gd name="connsiteY19" fmla="*/ 371285 h 516255"/>
                <a:gd name="connsiteX20" fmla="*/ 397764 w 468248"/>
                <a:gd name="connsiteY20" fmla="*/ 354806 h 516255"/>
                <a:gd name="connsiteX21" fmla="*/ 401384 w 468248"/>
                <a:gd name="connsiteY21" fmla="*/ 324993 h 516255"/>
                <a:gd name="connsiteX22" fmla="*/ 408337 w 468248"/>
                <a:gd name="connsiteY22" fmla="*/ 304229 h 516255"/>
                <a:gd name="connsiteX23" fmla="*/ 406146 w 468248"/>
                <a:gd name="connsiteY23" fmla="*/ 286703 h 516255"/>
                <a:gd name="connsiteX24" fmla="*/ 420529 w 468248"/>
                <a:gd name="connsiteY24" fmla="*/ 275558 h 516255"/>
                <a:gd name="connsiteX25" fmla="*/ 418338 w 468248"/>
                <a:gd name="connsiteY25" fmla="*/ 258032 h 516255"/>
                <a:gd name="connsiteX26" fmla="*/ 416147 w 468248"/>
                <a:gd name="connsiteY26" fmla="*/ 240411 h 516255"/>
                <a:gd name="connsiteX27" fmla="*/ 441198 w 468248"/>
                <a:gd name="connsiteY27" fmla="*/ 247840 h 516255"/>
                <a:gd name="connsiteX28" fmla="*/ 463486 w 468248"/>
                <a:gd name="connsiteY28" fmla="*/ 241935 h 516255"/>
                <a:gd name="connsiteX29" fmla="*/ 457105 w 468248"/>
                <a:gd name="connsiteY29" fmla="*/ 223933 h 516255"/>
                <a:gd name="connsiteX30" fmla="*/ 468249 w 468248"/>
                <a:gd name="connsiteY30" fmla="*/ 203740 h 516255"/>
                <a:gd name="connsiteX31" fmla="*/ 446437 w 468248"/>
                <a:gd name="connsiteY31" fmla="*/ 205359 h 516255"/>
                <a:gd name="connsiteX32" fmla="*/ 444246 w 468248"/>
                <a:gd name="connsiteY32" fmla="*/ 187738 h 516255"/>
                <a:gd name="connsiteX33" fmla="*/ 438435 w 468248"/>
                <a:gd name="connsiteY33" fmla="*/ 165449 h 516255"/>
                <a:gd name="connsiteX34" fmla="*/ 391954 w 468248"/>
                <a:gd name="connsiteY34" fmla="*/ 51721 h 516255"/>
                <a:gd name="connsiteX35" fmla="*/ 386525 w 468248"/>
                <a:gd name="connsiteY35" fmla="*/ 25146 h 516255"/>
                <a:gd name="connsiteX36" fmla="*/ 380714 w 468248"/>
                <a:gd name="connsiteY36" fmla="*/ 2858 h 516255"/>
                <a:gd name="connsiteX37" fmla="*/ 346138 w 468248"/>
                <a:gd name="connsiteY37" fmla="*/ 2953 h 516255"/>
                <a:gd name="connsiteX38" fmla="*/ 147638 w 468248"/>
                <a:gd name="connsiteY38" fmla="*/ 0 h 516255"/>
                <a:gd name="connsiteX39" fmla="*/ 113062 w 468248"/>
                <a:gd name="connsiteY39" fmla="*/ 95 h 516255"/>
                <a:gd name="connsiteX40" fmla="*/ 114205 w 468248"/>
                <a:gd name="connsiteY40" fmla="*/ 26098 h 516255"/>
                <a:gd name="connsiteX41" fmla="*/ 124873 w 468248"/>
                <a:gd name="connsiteY41" fmla="*/ 44672 h 516255"/>
                <a:gd name="connsiteX42" fmla="*/ 125444 w 468248"/>
                <a:gd name="connsiteY42" fmla="*/ 75057 h 516255"/>
                <a:gd name="connsiteX43" fmla="*/ 119063 w 468248"/>
                <a:gd name="connsiteY43" fmla="*/ 91535 h 516255"/>
                <a:gd name="connsiteX44" fmla="*/ 86677 w 468248"/>
                <a:gd name="connsiteY44" fmla="*/ 109061 h 516255"/>
                <a:gd name="connsiteX45" fmla="*/ 60579 w 468248"/>
                <a:gd name="connsiteY45" fmla="*/ 110204 h 516255"/>
                <a:gd name="connsiteX46" fmla="*/ 44101 w 468248"/>
                <a:gd name="connsiteY46" fmla="*/ 103823 h 516255"/>
                <a:gd name="connsiteX47" fmla="*/ 41529 w 468248"/>
                <a:gd name="connsiteY47" fmla="*/ 125159 h 516255"/>
                <a:gd name="connsiteX48" fmla="*/ 38862 w 468248"/>
                <a:gd name="connsiteY48" fmla="*/ 146399 h 516255"/>
                <a:gd name="connsiteX49" fmla="*/ 24575 w 468248"/>
                <a:gd name="connsiteY49" fmla="*/ 157543 h 516255"/>
                <a:gd name="connsiteX50" fmla="*/ 33623 w 468248"/>
                <a:gd name="connsiteY50" fmla="*/ 188881 h 516255"/>
                <a:gd name="connsiteX51" fmla="*/ 29909 w 468248"/>
                <a:gd name="connsiteY51" fmla="*/ 218694 h 516255"/>
                <a:gd name="connsiteX52" fmla="*/ 49149 w 468248"/>
                <a:gd name="connsiteY52" fmla="*/ 238315 h 516255"/>
                <a:gd name="connsiteX53" fmla="*/ 63532 w 468248"/>
                <a:gd name="connsiteY53" fmla="*/ 261747 h 516255"/>
                <a:gd name="connsiteX54" fmla="*/ 47054 w 468248"/>
                <a:gd name="connsiteY54" fmla="*/ 255365 h 516255"/>
                <a:gd name="connsiteX55" fmla="*/ 44958 w 468248"/>
                <a:gd name="connsiteY55" fmla="*/ 272415 h 516255"/>
                <a:gd name="connsiteX56" fmla="*/ 44005 w 468248"/>
                <a:gd name="connsiteY56" fmla="*/ 384524 h 516255"/>
                <a:gd name="connsiteX57" fmla="*/ 29718 w 468248"/>
                <a:gd name="connsiteY57" fmla="*/ 395764 h 516255"/>
                <a:gd name="connsiteX58" fmla="*/ 11144 w 468248"/>
                <a:gd name="connsiteY58" fmla="*/ 406432 h 516255"/>
                <a:gd name="connsiteX59" fmla="*/ 0 w 468248"/>
                <a:gd name="connsiteY59" fmla="*/ 426625 h 516255"/>
                <a:gd name="connsiteX60" fmla="*/ 2095 w 468248"/>
                <a:gd name="connsiteY60" fmla="*/ 444151 h 516255"/>
                <a:gd name="connsiteX61" fmla="*/ 3238 w 468248"/>
                <a:gd name="connsiteY61" fmla="*/ 470154 h 516255"/>
                <a:gd name="connsiteX62" fmla="*/ 28766 w 468248"/>
                <a:gd name="connsiteY62" fmla="*/ 473297 h 516255"/>
                <a:gd name="connsiteX63" fmla="*/ 45244 w 468248"/>
                <a:gd name="connsiteY63" fmla="*/ 479679 h 516255"/>
                <a:gd name="connsiteX64" fmla="*/ 72866 w 468248"/>
                <a:gd name="connsiteY64" fmla="*/ 465868 h 516255"/>
                <a:gd name="connsiteX65" fmla="*/ 88868 w 468248"/>
                <a:gd name="connsiteY65" fmla="*/ 476441 h 516255"/>
                <a:gd name="connsiteX66" fmla="*/ 104299 w 468248"/>
                <a:gd name="connsiteY66" fmla="*/ 491300 h 516255"/>
                <a:gd name="connsiteX67" fmla="*/ 116014 w 468248"/>
                <a:gd name="connsiteY67" fmla="*/ 501396 h 516255"/>
                <a:gd name="connsiteX68" fmla="*/ 131540 w 468248"/>
                <a:gd name="connsiteY68" fmla="*/ 516255 h 516255"/>
                <a:gd name="connsiteX69" fmla="*/ 131540 w 468248"/>
                <a:gd name="connsiteY69" fmla="*/ 516255 h 516255"/>
                <a:gd name="connsiteX70" fmla="*/ 131540 w 468248"/>
                <a:gd name="connsiteY70" fmla="*/ 516255 h 51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68248" h="516255">
                  <a:moveTo>
                    <a:pt x="131540" y="516255"/>
                  </a:moveTo>
                  <a:lnTo>
                    <a:pt x="145828" y="505111"/>
                  </a:lnTo>
                  <a:lnTo>
                    <a:pt x="140494" y="478536"/>
                  </a:lnTo>
                  <a:lnTo>
                    <a:pt x="143066" y="457200"/>
                  </a:lnTo>
                  <a:lnTo>
                    <a:pt x="145256" y="440246"/>
                  </a:lnTo>
                  <a:lnTo>
                    <a:pt x="192595" y="441770"/>
                  </a:lnTo>
                  <a:lnTo>
                    <a:pt x="213836" y="444341"/>
                  </a:lnTo>
                  <a:lnTo>
                    <a:pt x="235077" y="447008"/>
                  </a:lnTo>
                  <a:lnTo>
                    <a:pt x="261175" y="445865"/>
                  </a:lnTo>
                  <a:lnTo>
                    <a:pt x="280892" y="461296"/>
                  </a:lnTo>
                  <a:lnTo>
                    <a:pt x="298990" y="454914"/>
                  </a:lnTo>
                  <a:lnTo>
                    <a:pt x="296799" y="437293"/>
                  </a:lnTo>
                  <a:lnTo>
                    <a:pt x="315373" y="426625"/>
                  </a:lnTo>
                  <a:lnTo>
                    <a:pt x="327088" y="402241"/>
                  </a:lnTo>
                  <a:lnTo>
                    <a:pt x="338233" y="381953"/>
                  </a:lnTo>
                  <a:lnTo>
                    <a:pt x="340804" y="360712"/>
                  </a:lnTo>
                  <a:lnTo>
                    <a:pt x="345662" y="391573"/>
                  </a:lnTo>
                  <a:lnTo>
                    <a:pt x="370141" y="403193"/>
                  </a:lnTo>
                  <a:lnTo>
                    <a:pt x="376523" y="386715"/>
                  </a:lnTo>
                  <a:lnTo>
                    <a:pt x="391382" y="371285"/>
                  </a:lnTo>
                  <a:lnTo>
                    <a:pt x="397764" y="354806"/>
                  </a:lnTo>
                  <a:lnTo>
                    <a:pt x="401384" y="324993"/>
                  </a:lnTo>
                  <a:lnTo>
                    <a:pt x="408337" y="304229"/>
                  </a:lnTo>
                  <a:lnTo>
                    <a:pt x="406146" y="286703"/>
                  </a:lnTo>
                  <a:lnTo>
                    <a:pt x="420529" y="275558"/>
                  </a:lnTo>
                  <a:lnTo>
                    <a:pt x="418338" y="258032"/>
                  </a:lnTo>
                  <a:lnTo>
                    <a:pt x="416147" y="240411"/>
                  </a:lnTo>
                  <a:lnTo>
                    <a:pt x="441198" y="247840"/>
                  </a:lnTo>
                  <a:lnTo>
                    <a:pt x="463486" y="241935"/>
                  </a:lnTo>
                  <a:lnTo>
                    <a:pt x="457105" y="223933"/>
                  </a:lnTo>
                  <a:lnTo>
                    <a:pt x="468249" y="203740"/>
                  </a:lnTo>
                  <a:lnTo>
                    <a:pt x="446437" y="205359"/>
                  </a:lnTo>
                  <a:lnTo>
                    <a:pt x="444246" y="187738"/>
                  </a:lnTo>
                  <a:lnTo>
                    <a:pt x="438435" y="165449"/>
                  </a:lnTo>
                  <a:lnTo>
                    <a:pt x="391954" y="51721"/>
                  </a:lnTo>
                  <a:lnTo>
                    <a:pt x="386525" y="25146"/>
                  </a:lnTo>
                  <a:lnTo>
                    <a:pt x="380714" y="2858"/>
                  </a:lnTo>
                  <a:lnTo>
                    <a:pt x="346138" y="2953"/>
                  </a:lnTo>
                  <a:lnTo>
                    <a:pt x="147638" y="0"/>
                  </a:lnTo>
                  <a:lnTo>
                    <a:pt x="113062" y="95"/>
                  </a:lnTo>
                  <a:lnTo>
                    <a:pt x="114205" y="26098"/>
                  </a:lnTo>
                  <a:lnTo>
                    <a:pt x="124873" y="44672"/>
                  </a:lnTo>
                  <a:lnTo>
                    <a:pt x="125444" y="75057"/>
                  </a:lnTo>
                  <a:lnTo>
                    <a:pt x="119063" y="91535"/>
                  </a:lnTo>
                  <a:lnTo>
                    <a:pt x="86677" y="109061"/>
                  </a:lnTo>
                  <a:lnTo>
                    <a:pt x="60579" y="110204"/>
                  </a:lnTo>
                  <a:lnTo>
                    <a:pt x="44101" y="103823"/>
                  </a:lnTo>
                  <a:lnTo>
                    <a:pt x="41529" y="125159"/>
                  </a:lnTo>
                  <a:lnTo>
                    <a:pt x="38862" y="146399"/>
                  </a:lnTo>
                  <a:lnTo>
                    <a:pt x="24575" y="157543"/>
                  </a:lnTo>
                  <a:lnTo>
                    <a:pt x="33623" y="188881"/>
                  </a:lnTo>
                  <a:lnTo>
                    <a:pt x="29909" y="218694"/>
                  </a:lnTo>
                  <a:lnTo>
                    <a:pt x="49149" y="238315"/>
                  </a:lnTo>
                  <a:lnTo>
                    <a:pt x="63532" y="261747"/>
                  </a:lnTo>
                  <a:lnTo>
                    <a:pt x="47054" y="255365"/>
                  </a:lnTo>
                  <a:lnTo>
                    <a:pt x="44958" y="272415"/>
                  </a:lnTo>
                  <a:lnTo>
                    <a:pt x="44005" y="384524"/>
                  </a:lnTo>
                  <a:lnTo>
                    <a:pt x="29718" y="395764"/>
                  </a:lnTo>
                  <a:lnTo>
                    <a:pt x="11144" y="406432"/>
                  </a:lnTo>
                  <a:lnTo>
                    <a:pt x="0" y="426625"/>
                  </a:lnTo>
                  <a:lnTo>
                    <a:pt x="2095" y="444151"/>
                  </a:lnTo>
                  <a:lnTo>
                    <a:pt x="3238" y="470154"/>
                  </a:lnTo>
                  <a:lnTo>
                    <a:pt x="28766" y="473297"/>
                  </a:lnTo>
                  <a:lnTo>
                    <a:pt x="45244" y="479679"/>
                  </a:lnTo>
                  <a:lnTo>
                    <a:pt x="72866" y="465868"/>
                  </a:lnTo>
                  <a:lnTo>
                    <a:pt x="88868" y="476441"/>
                  </a:lnTo>
                  <a:lnTo>
                    <a:pt x="104299" y="491300"/>
                  </a:lnTo>
                  <a:lnTo>
                    <a:pt x="116014" y="501396"/>
                  </a:lnTo>
                  <a:lnTo>
                    <a:pt x="131540" y="516255"/>
                  </a:lnTo>
                  <a:lnTo>
                    <a:pt x="131540" y="516255"/>
                  </a:lnTo>
                  <a:lnTo>
                    <a:pt x="131540" y="51625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8EFEF36A-2731-662A-E5D4-76AEEF066345}"/>
                </a:ext>
              </a:extLst>
            </p:cNvPr>
            <p:cNvSpPr/>
            <p:nvPr/>
          </p:nvSpPr>
          <p:spPr>
            <a:xfrm>
              <a:off x="6196922" y="1024506"/>
              <a:ext cx="1028637" cy="828619"/>
            </a:xfrm>
            <a:custGeom>
              <a:avLst/>
              <a:gdLst>
                <a:gd name="connsiteX0" fmla="*/ 115919 w 610838"/>
                <a:gd name="connsiteY0" fmla="*/ 492062 h 492061"/>
                <a:gd name="connsiteX1" fmla="*/ 131350 w 610838"/>
                <a:gd name="connsiteY1" fmla="*/ 472345 h 492061"/>
                <a:gd name="connsiteX2" fmla="*/ 134969 w 610838"/>
                <a:gd name="connsiteY2" fmla="*/ 442627 h 492061"/>
                <a:gd name="connsiteX3" fmla="*/ 119539 w 610838"/>
                <a:gd name="connsiteY3" fmla="*/ 427768 h 492061"/>
                <a:gd name="connsiteX4" fmla="*/ 137636 w 610838"/>
                <a:gd name="connsiteY4" fmla="*/ 421386 h 492061"/>
                <a:gd name="connsiteX5" fmla="*/ 144018 w 610838"/>
                <a:gd name="connsiteY5" fmla="*/ 439388 h 492061"/>
                <a:gd name="connsiteX6" fmla="*/ 162687 w 610838"/>
                <a:gd name="connsiteY6" fmla="*/ 428720 h 492061"/>
                <a:gd name="connsiteX7" fmla="*/ 185547 w 610838"/>
                <a:gd name="connsiteY7" fmla="*/ 418624 h 492061"/>
                <a:gd name="connsiteX8" fmla="*/ 199454 w 610838"/>
                <a:gd name="connsiteY8" fmla="*/ 446246 h 492061"/>
                <a:gd name="connsiteX9" fmla="*/ 218027 w 610838"/>
                <a:gd name="connsiteY9" fmla="*/ 435578 h 492061"/>
                <a:gd name="connsiteX10" fmla="*/ 224980 w 610838"/>
                <a:gd name="connsiteY10" fmla="*/ 414909 h 492061"/>
                <a:gd name="connsiteX11" fmla="*/ 244697 w 610838"/>
                <a:gd name="connsiteY11" fmla="*/ 430244 h 492061"/>
                <a:gd name="connsiteX12" fmla="*/ 258509 w 610838"/>
                <a:gd name="connsiteY12" fmla="*/ 423386 h 492061"/>
                <a:gd name="connsiteX13" fmla="*/ 256889 w 610838"/>
                <a:gd name="connsiteY13" fmla="*/ 401574 h 492061"/>
                <a:gd name="connsiteX14" fmla="*/ 236601 w 610838"/>
                <a:gd name="connsiteY14" fmla="*/ 390430 h 492061"/>
                <a:gd name="connsiteX15" fmla="*/ 258509 w 610838"/>
                <a:gd name="connsiteY15" fmla="*/ 388811 h 492061"/>
                <a:gd name="connsiteX16" fmla="*/ 272796 w 610838"/>
                <a:gd name="connsiteY16" fmla="*/ 377666 h 492061"/>
                <a:gd name="connsiteX17" fmla="*/ 283559 w 610838"/>
                <a:gd name="connsiteY17" fmla="*/ 396240 h 492061"/>
                <a:gd name="connsiteX18" fmla="*/ 300609 w 610838"/>
                <a:gd name="connsiteY18" fmla="*/ 398336 h 492061"/>
                <a:gd name="connsiteX19" fmla="*/ 318706 w 610838"/>
                <a:gd name="connsiteY19" fmla="*/ 391954 h 492061"/>
                <a:gd name="connsiteX20" fmla="*/ 330898 w 610838"/>
                <a:gd name="connsiteY20" fmla="*/ 397764 h 492061"/>
                <a:gd name="connsiteX21" fmla="*/ 351187 w 610838"/>
                <a:gd name="connsiteY21" fmla="*/ 408908 h 492061"/>
                <a:gd name="connsiteX22" fmla="*/ 362426 w 610838"/>
                <a:gd name="connsiteY22" fmla="*/ 423196 h 492061"/>
                <a:gd name="connsiteX23" fmla="*/ 379476 w 610838"/>
                <a:gd name="connsiteY23" fmla="*/ 425291 h 492061"/>
                <a:gd name="connsiteX24" fmla="*/ 413575 w 610838"/>
                <a:gd name="connsiteY24" fmla="*/ 429578 h 492061"/>
                <a:gd name="connsiteX25" fmla="*/ 433768 w 610838"/>
                <a:gd name="connsiteY25" fmla="*/ 406146 h 492061"/>
                <a:gd name="connsiteX26" fmla="*/ 452914 w 610838"/>
                <a:gd name="connsiteY26" fmla="*/ 391287 h 492061"/>
                <a:gd name="connsiteX27" fmla="*/ 472535 w 610838"/>
                <a:gd name="connsiteY27" fmla="*/ 372142 h 492061"/>
                <a:gd name="connsiteX28" fmla="*/ 486918 w 610838"/>
                <a:gd name="connsiteY28" fmla="*/ 360902 h 492061"/>
                <a:gd name="connsiteX29" fmla="*/ 497586 w 610838"/>
                <a:gd name="connsiteY29" fmla="*/ 344996 h 492061"/>
                <a:gd name="connsiteX30" fmla="*/ 511397 w 610838"/>
                <a:gd name="connsiteY30" fmla="*/ 338042 h 492061"/>
                <a:gd name="connsiteX31" fmla="*/ 562451 w 610838"/>
                <a:gd name="connsiteY31" fmla="*/ 309848 h 492061"/>
                <a:gd name="connsiteX32" fmla="*/ 579501 w 610838"/>
                <a:gd name="connsiteY32" fmla="*/ 311944 h 492061"/>
                <a:gd name="connsiteX33" fmla="*/ 586359 w 610838"/>
                <a:gd name="connsiteY33" fmla="*/ 291275 h 492061"/>
                <a:gd name="connsiteX34" fmla="*/ 610838 w 610838"/>
                <a:gd name="connsiteY34" fmla="*/ 268415 h 492061"/>
                <a:gd name="connsiteX35" fmla="*/ 604456 w 610838"/>
                <a:gd name="connsiteY35" fmla="*/ 250317 h 492061"/>
                <a:gd name="connsiteX36" fmla="*/ 594836 w 610838"/>
                <a:gd name="connsiteY36" fmla="*/ 223266 h 492061"/>
                <a:gd name="connsiteX37" fmla="*/ 588931 w 610838"/>
                <a:gd name="connsiteY37" fmla="*/ 200977 h 492061"/>
                <a:gd name="connsiteX38" fmla="*/ 591502 w 610838"/>
                <a:gd name="connsiteY38" fmla="*/ 179737 h 492061"/>
                <a:gd name="connsiteX39" fmla="*/ 576072 w 610838"/>
                <a:gd name="connsiteY39" fmla="*/ 164878 h 492061"/>
                <a:gd name="connsiteX40" fmla="*/ 565880 w 610838"/>
                <a:gd name="connsiteY40" fmla="*/ 142018 h 492061"/>
                <a:gd name="connsiteX41" fmla="*/ 554641 w 610838"/>
                <a:gd name="connsiteY41" fmla="*/ 127730 h 492061"/>
                <a:gd name="connsiteX42" fmla="*/ 565309 w 610838"/>
                <a:gd name="connsiteY42" fmla="*/ 111728 h 492061"/>
                <a:gd name="connsiteX43" fmla="*/ 589312 w 610838"/>
                <a:gd name="connsiteY43" fmla="*/ 127635 h 492061"/>
                <a:gd name="connsiteX44" fmla="*/ 587121 w 610838"/>
                <a:gd name="connsiteY44" fmla="*/ 110109 h 492061"/>
                <a:gd name="connsiteX45" fmla="*/ 575881 w 610838"/>
                <a:gd name="connsiteY45" fmla="*/ 95821 h 492061"/>
                <a:gd name="connsiteX46" fmla="*/ 565213 w 610838"/>
                <a:gd name="connsiteY46" fmla="*/ 77248 h 492061"/>
                <a:gd name="connsiteX47" fmla="*/ 541211 w 610838"/>
                <a:gd name="connsiteY47" fmla="*/ 61341 h 492061"/>
                <a:gd name="connsiteX48" fmla="*/ 539019 w 610838"/>
                <a:gd name="connsiteY48" fmla="*/ 43815 h 492061"/>
                <a:gd name="connsiteX49" fmla="*/ 532638 w 610838"/>
                <a:gd name="connsiteY49" fmla="*/ 25717 h 492061"/>
                <a:gd name="connsiteX50" fmla="*/ 364331 w 610838"/>
                <a:gd name="connsiteY50" fmla="*/ 22193 h 492061"/>
                <a:gd name="connsiteX51" fmla="*/ 342424 w 610838"/>
                <a:gd name="connsiteY51" fmla="*/ 23813 h 492061"/>
                <a:gd name="connsiteX52" fmla="*/ 323755 w 610838"/>
                <a:gd name="connsiteY52" fmla="*/ 0 h 492061"/>
                <a:gd name="connsiteX53" fmla="*/ 300323 w 610838"/>
                <a:gd name="connsiteY53" fmla="*/ 14383 h 492061"/>
                <a:gd name="connsiteX54" fmla="*/ 289750 w 610838"/>
                <a:gd name="connsiteY54" fmla="*/ 30290 h 492061"/>
                <a:gd name="connsiteX55" fmla="*/ 265271 w 610838"/>
                <a:gd name="connsiteY55" fmla="*/ 53150 h 492061"/>
                <a:gd name="connsiteX56" fmla="*/ 250888 w 610838"/>
                <a:gd name="connsiteY56" fmla="*/ 64294 h 492061"/>
                <a:gd name="connsiteX57" fmla="*/ 236029 w 610838"/>
                <a:gd name="connsiteY57" fmla="*/ 79724 h 492061"/>
                <a:gd name="connsiteX58" fmla="*/ 225361 w 610838"/>
                <a:gd name="connsiteY58" fmla="*/ 95726 h 492061"/>
                <a:gd name="connsiteX59" fmla="*/ 205168 w 610838"/>
                <a:gd name="connsiteY59" fmla="*/ 119063 h 492061"/>
                <a:gd name="connsiteX60" fmla="*/ 180784 w 610838"/>
                <a:gd name="connsiteY60" fmla="*/ 141923 h 492061"/>
                <a:gd name="connsiteX61" fmla="*/ 209645 w 610838"/>
                <a:gd name="connsiteY61" fmla="*/ 188690 h 492061"/>
                <a:gd name="connsiteX62" fmla="*/ 190500 w 610838"/>
                <a:gd name="connsiteY62" fmla="*/ 203549 h 492061"/>
                <a:gd name="connsiteX63" fmla="*/ 162306 w 610838"/>
                <a:gd name="connsiteY63" fmla="*/ 221647 h 492061"/>
                <a:gd name="connsiteX64" fmla="*/ 151638 w 610838"/>
                <a:gd name="connsiteY64" fmla="*/ 237554 h 492061"/>
                <a:gd name="connsiteX65" fmla="*/ 129826 w 610838"/>
                <a:gd name="connsiteY65" fmla="*/ 239173 h 492061"/>
                <a:gd name="connsiteX66" fmla="*/ 111728 w 610838"/>
                <a:gd name="connsiteY66" fmla="*/ 245554 h 492061"/>
                <a:gd name="connsiteX67" fmla="*/ 86106 w 610838"/>
                <a:gd name="connsiteY67" fmla="*/ 242411 h 492061"/>
                <a:gd name="connsiteX68" fmla="*/ 70675 w 610838"/>
                <a:gd name="connsiteY68" fmla="*/ 262128 h 492061"/>
                <a:gd name="connsiteX69" fmla="*/ 52578 w 610838"/>
                <a:gd name="connsiteY69" fmla="*/ 268510 h 492061"/>
                <a:gd name="connsiteX70" fmla="*/ 54769 w 610838"/>
                <a:gd name="connsiteY70" fmla="*/ 286036 h 492061"/>
                <a:gd name="connsiteX71" fmla="*/ 28194 w 610838"/>
                <a:gd name="connsiteY71" fmla="*/ 291370 h 492061"/>
                <a:gd name="connsiteX72" fmla="*/ 30289 w 610838"/>
                <a:gd name="connsiteY72" fmla="*/ 308896 h 492061"/>
                <a:gd name="connsiteX73" fmla="*/ 476 w 610838"/>
                <a:gd name="connsiteY73" fmla="*/ 305181 h 492061"/>
                <a:gd name="connsiteX74" fmla="*/ 11144 w 610838"/>
                <a:gd name="connsiteY74" fmla="*/ 323755 h 492061"/>
                <a:gd name="connsiteX75" fmla="*/ 0 w 610838"/>
                <a:gd name="connsiteY75" fmla="*/ 343948 h 492061"/>
                <a:gd name="connsiteX76" fmla="*/ 6477 w 610838"/>
                <a:gd name="connsiteY76" fmla="*/ 362045 h 492061"/>
                <a:gd name="connsiteX77" fmla="*/ 48101 w 610838"/>
                <a:gd name="connsiteY77" fmla="*/ 410337 h 492061"/>
                <a:gd name="connsiteX78" fmla="*/ 104680 w 610838"/>
                <a:gd name="connsiteY78" fmla="*/ 477679 h 492061"/>
                <a:gd name="connsiteX79" fmla="*/ 115919 w 610838"/>
                <a:gd name="connsiteY79" fmla="*/ 492062 h 492061"/>
                <a:gd name="connsiteX80" fmla="*/ 115919 w 610838"/>
                <a:gd name="connsiteY80" fmla="*/ 492062 h 492061"/>
                <a:gd name="connsiteX81" fmla="*/ 115919 w 610838"/>
                <a:gd name="connsiteY81" fmla="*/ 492062 h 49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610838" h="492061">
                  <a:moveTo>
                    <a:pt x="115919" y="492062"/>
                  </a:moveTo>
                  <a:lnTo>
                    <a:pt x="131350" y="472345"/>
                  </a:lnTo>
                  <a:lnTo>
                    <a:pt x="134969" y="442627"/>
                  </a:lnTo>
                  <a:lnTo>
                    <a:pt x="119539" y="427768"/>
                  </a:lnTo>
                  <a:lnTo>
                    <a:pt x="137636" y="421386"/>
                  </a:lnTo>
                  <a:lnTo>
                    <a:pt x="144018" y="439388"/>
                  </a:lnTo>
                  <a:lnTo>
                    <a:pt x="162687" y="428720"/>
                  </a:lnTo>
                  <a:lnTo>
                    <a:pt x="185547" y="418624"/>
                  </a:lnTo>
                  <a:lnTo>
                    <a:pt x="199454" y="446246"/>
                  </a:lnTo>
                  <a:lnTo>
                    <a:pt x="218027" y="435578"/>
                  </a:lnTo>
                  <a:lnTo>
                    <a:pt x="224980" y="414909"/>
                  </a:lnTo>
                  <a:lnTo>
                    <a:pt x="244697" y="430244"/>
                  </a:lnTo>
                  <a:lnTo>
                    <a:pt x="258509" y="423386"/>
                  </a:lnTo>
                  <a:lnTo>
                    <a:pt x="256889" y="401574"/>
                  </a:lnTo>
                  <a:lnTo>
                    <a:pt x="236601" y="390430"/>
                  </a:lnTo>
                  <a:lnTo>
                    <a:pt x="258509" y="388811"/>
                  </a:lnTo>
                  <a:lnTo>
                    <a:pt x="272796" y="377666"/>
                  </a:lnTo>
                  <a:lnTo>
                    <a:pt x="283559" y="396240"/>
                  </a:lnTo>
                  <a:lnTo>
                    <a:pt x="300609" y="398336"/>
                  </a:lnTo>
                  <a:lnTo>
                    <a:pt x="318706" y="391954"/>
                  </a:lnTo>
                  <a:lnTo>
                    <a:pt x="330898" y="397764"/>
                  </a:lnTo>
                  <a:lnTo>
                    <a:pt x="351187" y="408908"/>
                  </a:lnTo>
                  <a:lnTo>
                    <a:pt x="362426" y="423196"/>
                  </a:lnTo>
                  <a:lnTo>
                    <a:pt x="379476" y="425291"/>
                  </a:lnTo>
                  <a:lnTo>
                    <a:pt x="413575" y="429578"/>
                  </a:lnTo>
                  <a:lnTo>
                    <a:pt x="433768" y="406146"/>
                  </a:lnTo>
                  <a:lnTo>
                    <a:pt x="452914" y="391287"/>
                  </a:lnTo>
                  <a:lnTo>
                    <a:pt x="472535" y="372142"/>
                  </a:lnTo>
                  <a:lnTo>
                    <a:pt x="486918" y="360902"/>
                  </a:lnTo>
                  <a:lnTo>
                    <a:pt x="497586" y="344996"/>
                  </a:lnTo>
                  <a:lnTo>
                    <a:pt x="511397" y="338042"/>
                  </a:lnTo>
                  <a:lnTo>
                    <a:pt x="562451" y="309848"/>
                  </a:lnTo>
                  <a:lnTo>
                    <a:pt x="579501" y="311944"/>
                  </a:lnTo>
                  <a:lnTo>
                    <a:pt x="586359" y="291275"/>
                  </a:lnTo>
                  <a:lnTo>
                    <a:pt x="610838" y="268415"/>
                  </a:lnTo>
                  <a:lnTo>
                    <a:pt x="604456" y="250317"/>
                  </a:lnTo>
                  <a:lnTo>
                    <a:pt x="594836" y="223266"/>
                  </a:lnTo>
                  <a:lnTo>
                    <a:pt x="588931" y="200977"/>
                  </a:lnTo>
                  <a:lnTo>
                    <a:pt x="591502" y="179737"/>
                  </a:lnTo>
                  <a:lnTo>
                    <a:pt x="576072" y="164878"/>
                  </a:lnTo>
                  <a:lnTo>
                    <a:pt x="565880" y="142018"/>
                  </a:lnTo>
                  <a:lnTo>
                    <a:pt x="554641" y="127730"/>
                  </a:lnTo>
                  <a:lnTo>
                    <a:pt x="565309" y="111728"/>
                  </a:lnTo>
                  <a:lnTo>
                    <a:pt x="589312" y="127635"/>
                  </a:lnTo>
                  <a:lnTo>
                    <a:pt x="587121" y="110109"/>
                  </a:lnTo>
                  <a:lnTo>
                    <a:pt x="575881" y="95821"/>
                  </a:lnTo>
                  <a:lnTo>
                    <a:pt x="565213" y="77248"/>
                  </a:lnTo>
                  <a:lnTo>
                    <a:pt x="541211" y="61341"/>
                  </a:lnTo>
                  <a:lnTo>
                    <a:pt x="539019" y="43815"/>
                  </a:lnTo>
                  <a:lnTo>
                    <a:pt x="532638" y="25717"/>
                  </a:lnTo>
                  <a:lnTo>
                    <a:pt x="364331" y="22193"/>
                  </a:lnTo>
                  <a:lnTo>
                    <a:pt x="342424" y="23813"/>
                  </a:lnTo>
                  <a:lnTo>
                    <a:pt x="323755" y="0"/>
                  </a:lnTo>
                  <a:lnTo>
                    <a:pt x="300323" y="14383"/>
                  </a:lnTo>
                  <a:lnTo>
                    <a:pt x="289750" y="30290"/>
                  </a:lnTo>
                  <a:lnTo>
                    <a:pt x="265271" y="53150"/>
                  </a:lnTo>
                  <a:lnTo>
                    <a:pt x="250888" y="64294"/>
                  </a:lnTo>
                  <a:lnTo>
                    <a:pt x="236029" y="79724"/>
                  </a:lnTo>
                  <a:lnTo>
                    <a:pt x="225361" y="95726"/>
                  </a:lnTo>
                  <a:lnTo>
                    <a:pt x="205168" y="119063"/>
                  </a:lnTo>
                  <a:lnTo>
                    <a:pt x="180784" y="141923"/>
                  </a:lnTo>
                  <a:lnTo>
                    <a:pt x="209645" y="188690"/>
                  </a:lnTo>
                  <a:lnTo>
                    <a:pt x="190500" y="203549"/>
                  </a:lnTo>
                  <a:lnTo>
                    <a:pt x="162306" y="221647"/>
                  </a:lnTo>
                  <a:lnTo>
                    <a:pt x="151638" y="237554"/>
                  </a:lnTo>
                  <a:lnTo>
                    <a:pt x="129826" y="239173"/>
                  </a:lnTo>
                  <a:lnTo>
                    <a:pt x="111728" y="245554"/>
                  </a:lnTo>
                  <a:lnTo>
                    <a:pt x="86106" y="242411"/>
                  </a:lnTo>
                  <a:lnTo>
                    <a:pt x="70675" y="262128"/>
                  </a:lnTo>
                  <a:lnTo>
                    <a:pt x="52578" y="268510"/>
                  </a:lnTo>
                  <a:lnTo>
                    <a:pt x="54769" y="286036"/>
                  </a:lnTo>
                  <a:lnTo>
                    <a:pt x="28194" y="291370"/>
                  </a:lnTo>
                  <a:lnTo>
                    <a:pt x="30289" y="308896"/>
                  </a:lnTo>
                  <a:lnTo>
                    <a:pt x="476" y="305181"/>
                  </a:lnTo>
                  <a:lnTo>
                    <a:pt x="11144" y="323755"/>
                  </a:lnTo>
                  <a:lnTo>
                    <a:pt x="0" y="343948"/>
                  </a:lnTo>
                  <a:lnTo>
                    <a:pt x="6477" y="362045"/>
                  </a:lnTo>
                  <a:lnTo>
                    <a:pt x="48101" y="410337"/>
                  </a:lnTo>
                  <a:lnTo>
                    <a:pt x="104680" y="477679"/>
                  </a:lnTo>
                  <a:lnTo>
                    <a:pt x="115919" y="492062"/>
                  </a:lnTo>
                  <a:lnTo>
                    <a:pt x="115919" y="492062"/>
                  </a:lnTo>
                  <a:lnTo>
                    <a:pt x="115919" y="4920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9FA5E7E2-8404-779B-FA4F-12761819D55E}"/>
                </a:ext>
              </a:extLst>
            </p:cNvPr>
            <p:cNvSpPr/>
            <p:nvPr/>
          </p:nvSpPr>
          <p:spPr>
            <a:xfrm>
              <a:off x="6992338" y="1332152"/>
              <a:ext cx="904488" cy="1002010"/>
            </a:xfrm>
            <a:custGeom>
              <a:avLst/>
              <a:gdLst>
                <a:gd name="connsiteX0" fmla="*/ 213932 w 537114"/>
                <a:gd name="connsiteY0" fmla="*/ 593598 h 595026"/>
                <a:gd name="connsiteX1" fmla="*/ 244221 w 537114"/>
                <a:gd name="connsiteY1" fmla="*/ 593027 h 595026"/>
                <a:gd name="connsiteX2" fmla="*/ 274511 w 537114"/>
                <a:gd name="connsiteY2" fmla="*/ 592360 h 595026"/>
                <a:gd name="connsiteX3" fmla="*/ 295846 w 537114"/>
                <a:gd name="connsiteY3" fmla="*/ 595027 h 595026"/>
                <a:gd name="connsiteX4" fmla="*/ 315468 w 537114"/>
                <a:gd name="connsiteY4" fmla="*/ 575786 h 595026"/>
                <a:gd name="connsiteX5" fmla="*/ 330327 w 537114"/>
                <a:gd name="connsiteY5" fmla="*/ 560356 h 595026"/>
                <a:gd name="connsiteX6" fmla="*/ 340995 w 537114"/>
                <a:gd name="connsiteY6" fmla="*/ 544354 h 595026"/>
                <a:gd name="connsiteX7" fmla="*/ 363855 w 537114"/>
                <a:gd name="connsiteY7" fmla="*/ 534257 h 595026"/>
                <a:gd name="connsiteX8" fmla="*/ 391478 w 537114"/>
                <a:gd name="connsiteY8" fmla="*/ 520351 h 595026"/>
                <a:gd name="connsiteX9" fmla="*/ 402146 w 537114"/>
                <a:gd name="connsiteY9" fmla="*/ 504349 h 595026"/>
                <a:gd name="connsiteX10" fmla="*/ 420148 w 537114"/>
                <a:gd name="connsiteY10" fmla="*/ 497872 h 595026"/>
                <a:gd name="connsiteX11" fmla="*/ 440341 w 537114"/>
                <a:gd name="connsiteY11" fmla="*/ 474440 h 595026"/>
                <a:gd name="connsiteX12" fmla="*/ 459010 w 537114"/>
                <a:gd name="connsiteY12" fmla="*/ 463772 h 595026"/>
                <a:gd name="connsiteX13" fmla="*/ 482918 w 537114"/>
                <a:gd name="connsiteY13" fmla="*/ 479679 h 595026"/>
                <a:gd name="connsiteX14" fmla="*/ 497300 w 537114"/>
                <a:gd name="connsiteY14" fmla="*/ 468535 h 595026"/>
                <a:gd name="connsiteX15" fmla="*/ 507873 w 537114"/>
                <a:gd name="connsiteY15" fmla="*/ 452533 h 595026"/>
                <a:gd name="connsiteX16" fmla="*/ 522256 w 537114"/>
                <a:gd name="connsiteY16" fmla="*/ 441293 h 595026"/>
                <a:gd name="connsiteX17" fmla="*/ 537115 w 537114"/>
                <a:gd name="connsiteY17" fmla="*/ 425863 h 595026"/>
                <a:gd name="connsiteX18" fmla="*/ 535496 w 537114"/>
                <a:gd name="connsiteY18" fmla="*/ 404051 h 595026"/>
                <a:gd name="connsiteX19" fmla="*/ 517970 w 537114"/>
                <a:gd name="connsiteY19" fmla="*/ 406146 h 595026"/>
                <a:gd name="connsiteX20" fmla="*/ 512064 w 537114"/>
                <a:gd name="connsiteY20" fmla="*/ 383857 h 595026"/>
                <a:gd name="connsiteX21" fmla="*/ 510921 w 537114"/>
                <a:gd name="connsiteY21" fmla="*/ 357759 h 595026"/>
                <a:gd name="connsiteX22" fmla="*/ 518351 w 537114"/>
                <a:gd name="connsiteY22" fmla="*/ 332708 h 595026"/>
                <a:gd name="connsiteX23" fmla="*/ 507206 w 537114"/>
                <a:gd name="connsiteY23" fmla="*/ 318325 h 595026"/>
                <a:gd name="connsiteX24" fmla="*/ 509778 w 537114"/>
                <a:gd name="connsiteY24" fmla="*/ 296990 h 595026"/>
                <a:gd name="connsiteX25" fmla="*/ 511874 w 537114"/>
                <a:gd name="connsiteY25" fmla="*/ 279940 h 595026"/>
                <a:gd name="connsiteX26" fmla="*/ 525780 w 537114"/>
                <a:gd name="connsiteY26" fmla="*/ 273082 h 595026"/>
                <a:gd name="connsiteX27" fmla="*/ 515112 w 537114"/>
                <a:gd name="connsiteY27" fmla="*/ 254413 h 595026"/>
                <a:gd name="connsiteX28" fmla="*/ 508635 w 537114"/>
                <a:gd name="connsiteY28" fmla="*/ 236315 h 595026"/>
                <a:gd name="connsiteX29" fmla="*/ 502730 w 537114"/>
                <a:gd name="connsiteY29" fmla="*/ 213931 h 595026"/>
                <a:gd name="connsiteX30" fmla="*/ 482061 w 537114"/>
                <a:gd name="connsiteY30" fmla="*/ 207073 h 595026"/>
                <a:gd name="connsiteX31" fmla="*/ 479870 w 537114"/>
                <a:gd name="connsiteY31" fmla="*/ 189548 h 595026"/>
                <a:gd name="connsiteX32" fmla="*/ 469678 w 537114"/>
                <a:gd name="connsiteY32" fmla="*/ 166592 h 595026"/>
                <a:gd name="connsiteX33" fmla="*/ 453771 w 537114"/>
                <a:gd name="connsiteY33" fmla="*/ 156019 h 595026"/>
                <a:gd name="connsiteX34" fmla="*/ 437198 w 537114"/>
                <a:gd name="connsiteY34" fmla="*/ 149638 h 595026"/>
                <a:gd name="connsiteX35" fmla="*/ 419195 w 537114"/>
                <a:gd name="connsiteY35" fmla="*/ 156115 h 595026"/>
                <a:gd name="connsiteX36" fmla="*/ 397859 w 537114"/>
                <a:gd name="connsiteY36" fmla="*/ 153448 h 595026"/>
                <a:gd name="connsiteX37" fmla="*/ 399955 w 537114"/>
                <a:gd name="connsiteY37" fmla="*/ 136398 h 595026"/>
                <a:gd name="connsiteX38" fmla="*/ 374428 w 537114"/>
                <a:gd name="connsiteY38" fmla="*/ 133255 h 595026"/>
                <a:gd name="connsiteX39" fmla="*/ 360617 w 537114"/>
                <a:gd name="connsiteY39" fmla="*/ 140208 h 595026"/>
                <a:gd name="connsiteX40" fmla="*/ 338804 w 537114"/>
                <a:gd name="connsiteY40" fmla="*/ 141827 h 595026"/>
                <a:gd name="connsiteX41" fmla="*/ 316992 w 537114"/>
                <a:gd name="connsiteY41" fmla="*/ 143446 h 595026"/>
                <a:gd name="connsiteX42" fmla="*/ 300514 w 537114"/>
                <a:gd name="connsiteY42" fmla="*/ 137065 h 595026"/>
                <a:gd name="connsiteX43" fmla="*/ 280226 w 537114"/>
                <a:gd name="connsiteY43" fmla="*/ 125921 h 595026"/>
                <a:gd name="connsiteX44" fmla="*/ 274415 w 537114"/>
                <a:gd name="connsiteY44" fmla="*/ 103632 h 595026"/>
                <a:gd name="connsiteX45" fmla="*/ 207740 w 537114"/>
                <a:gd name="connsiteY45" fmla="*/ 47815 h 595026"/>
                <a:gd name="connsiteX46" fmla="*/ 183833 w 537114"/>
                <a:gd name="connsiteY46" fmla="*/ 31909 h 595026"/>
                <a:gd name="connsiteX47" fmla="*/ 135922 w 537114"/>
                <a:gd name="connsiteY47" fmla="*/ 0 h 595026"/>
                <a:gd name="connsiteX48" fmla="*/ 118301 w 537114"/>
                <a:gd name="connsiteY48" fmla="*/ 2191 h 595026"/>
                <a:gd name="connsiteX49" fmla="*/ 119920 w 537114"/>
                <a:gd name="connsiteY49" fmla="*/ 24003 h 595026"/>
                <a:gd name="connsiteX50" fmla="*/ 125349 w 537114"/>
                <a:gd name="connsiteY50" fmla="*/ 50578 h 595026"/>
                <a:gd name="connsiteX51" fmla="*/ 141256 w 537114"/>
                <a:gd name="connsiteY51" fmla="*/ 61246 h 595026"/>
                <a:gd name="connsiteX52" fmla="*/ 138113 w 537114"/>
                <a:gd name="connsiteY52" fmla="*/ 86773 h 595026"/>
                <a:gd name="connsiteX53" fmla="*/ 118968 w 537114"/>
                <a:gd name="connsiteY53" fmla="*/ 101727 h 595026"/>
                <a:gd name="connsiteX54" fmla="*/ 104680 w 537114"/>
                <a:gd name="connsiteY54" fmla="*/ 112967 h 595026"/>
                <a:gd name="connsiteX55" fmla="*/ 89821 w 537114"/>
                <a:gd name="connsiteY55" fmla="*/ 128397 h 595026"/>
                <a:gd name="connsiteX56" fmla="*/ 52007 w 537114"/>
                <a:gd name="connsiteY56" fmla="*/ 154019 h 595026"/>
                <a:gd name="connsiteX57" fmla="*/ 25432 w 537114"/>
                <a:gd name="connsiteY57" fmla="*/ 159353 h 595026"/>
                <a:gd name="connsiteX58" fmla="*/ 14288 w 537114"/>
                <a:gd name="connsiteY58" fmla="*/ 179642 h 595026"/>
                <a:gd name="connsiteX59" fmla="*/ 0 w 537114"/>
                <a:gd name="connsiteY59" fmla="*/ 190881 h 595026"/>
                <a:gd name="connsiteX60" fmla="*/ 10096 w 537114"/>
                <a:gd name="connsiteY60" fmla="*/ 213741 h 595026"/>
                <a:gd name="connsiteX61" fmla="*/ 12288 w 537114"/>
                <a:gd name="connsiteY61" fmla="*/ 231267 h 595026"/>
                <a:gd name="connsiteX62" fmla="*/ 36767 w 537114"/>
                <a:gd name="connsiteY62" fmla="*/ 277559 h 595026"/>
                <a:gd name="connsiteX63" fmla="*/ 52293 w 537114"/>
                <a:gd name="connsiteY63" fmla="*/ 292417 h 595026"/>
                <a:gd name="connsiteX64" fmla="*/ 59246 w 537114"/>
                <a:gd name="connsiteY64" fmla="*/ 340900 h 595026"/>
                <a:gd name="connsiteX65" fmla="*/ 65627 w 537114"/>
                <a:gd name="connsiteY65" fmla="*/ 358997 h 595026"/>
                <a:gd name="connsiteX66" fmla="*/ 78963 w 537114"/>
                <a:gd name="connsiteY66" fmla="*/ 390906 h 595026"/>
                <a:gd name="connsiteX67" fmla="*/ 94965 w 537114"/>
                <a:gd name="connsiteY67" fmla="*/ 401574 h 595026"/>
                <a:gd name="connsiteX68" fmla="*/ 106680 w 537114"/>
                <a:gd name="connsiteY68" fmla="*/ 411670 h 595026"/>
                <a:gd name="connsiteX69" fmla="*/ 116300 w 537114"/>
                <a:gd name="connsiteY69" fmla="*/ 438817 h 595026"/>
                <a:gd name="connsiteX70" fmla="*/ 131350 w 537114"/>
                <a:gd name="connsiteY70" fmla="*/ 527114 h 595026"/>
                <a:gd name="connsiteX71" fmla="*/ 132493 w 537114"/>
                <a:gd name="connsiteY71" fmla="*/ 587883 h 595026"/>
                <a:gd name="connsiteX72" fmla="*/ 148971 w 537114"/>
                <a:gd name="connsiteY72" fmla="*/ 594170 h 595026"/>
                <a:gd name="connsiteX73" fmla="*/ 180880 w 537114"/>
                <a:gd name="connsiteY73" fmla="*/ 580835 h 595026"/>
                <a:gd name="connsiteX74" fmla="*/ 205359 w 537114"/>
                <a:gd name="connsiteY74" fmla="*/ 592550 h 595026"/>
                <a:gd name="connsiteX75" fmla="*/ 213932 w 537114"/>
                <a:gd name="connsiteY75" fmla="*/ 593598 h 595026"/>
                <a:gd name="connsiteX76" fmla="*/ 213932 w 537114"/>
                <a:gd name="connsiteY76" fmla="*/ 593598 h 595026"/>
                <a:gd name="connsiteX77" fmla="*/ 213932 w 537114"/>
                <a:gd name="connsiteY77" fmla="*/ 593598 h 595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537114" h="595026">
                  <a:moveTo>
                    <a:pt x="213932" y="593598"/>
                  </a:moveTo>
                  <a:lnTo>
                    <a:pt x="244221" y="593027"/>
                  </a:lnTo>
                  <a:lnTo>
                    <a:pt x="274511" y="592360"/>
                  </a:lnTo>
                  <a:lnTo>
                    <a:pt x="295846" y="595027"/>
                  </a:lnTo>
                  <a:lnTo>
                    <a:pt x="315468" y="575786"/>
                  </a:lnTo>
                  <a:lnTo>
                    <a:pt x="330327" y="560356"/>
                  </a:lnTo>
                  <a:lnTo>
                    <a:pt x="340995" y="544354"/>
                  </a:lnTo>
                  <a:lnTo>
                    <a:pt x="363855" y="534257"/>
                  </a:lnTo>
                  <a:lnTo>
                    <a:pt x="391478" y="520351"/>
                  </a:lnTo>
                  <a:lnTo>
                    <a:pt x="402146" y="504349"/>
                  </a:lnTo>
                  <a:lnTo>
                    <a:pt x="420148" y="497872"/>
                  </a:lnTo>
                  <a:lnTo>
                    <a:pt x="440341" y="474440"/>
                  </a:lnTo>
                  <a:lnTo>
                    <a:pt x="459010" y="463772"/>
                  </a:lnTo>
                  <a:lnTo>
                    <a:pt x="482918" y="479679"/>
                  </a:lnTo>
                  <a:lnTo>
                    <a:pt x="497300" y="468535"/>
                  </a:lnTo>
                  <a:lnTo>
                    <a:pt x="507873" y="452533"/>
                  </a:lnTo>
                  <a:lnTo>
                    <a:pt x="522256" y="441293"/>
                  </a:lnTo>
                  <a:lnTo>
                    <a:pt x="537115" y="425863"/>
                  </a:lnTo>
                  <a:lnTo>
                    <a:pt x="535496" y="404051"/>
                  </a:lnTo>
                  <a:lnTo>
                    <a:pt x="517970" y="406146"/>
                  </a:lnTo>
                  <a:lnTo>
                    <a:pt x="512064" y="383857"/>
                  </a:lnTo>
                  <a:lnTo>
                    <a:pt x="510921" y="357759"/>
                  </a:lnTo>
                  <a:lnTo>
                    <a:pt x="518351" y="332708"/>
                  </a:lnTo>
                  <a:lnTo>
                    <a:pt x="507206" y="318325"/>
                  </a:lnTo>
                  <a:lnTo>
                    <a:pt x="509778" y="296990"/>
                  </a:lnTo>
                  <a:lnTo>
                    <a:pt x="511874" y="279940"/>
                  </a:lnTo>
                  <a:lnTo>
                    <a:pt x="525780" y="273082"/>
                  </a:lnTo>
                  <a:lnTo>
                    <a:pt x="515112" y="254413"/>
                  </a:lnTo>
                  <a:lnTo>
                    <a:pt x="508635" y="236315"/>
                  </a:lnTo>
                  <a:lnTo>
                    <a:pt x="502730" y="213931"/>
                  </a:lnTo>
                  <a:lnTo>
                    <a:pt x="482061" y="207073"/>
                  </a:lnTo>
                  <a:lnTo>
                    <a:pt x="479870" y="189548"/>
                  </a:lnTo>
                  <a:lnTo>
                    <a:pt x="469678" y="166592"/>
                  </a:lnTo>
                  <a:lnTo>
                    <a:pt x="453771" y="156019"/>
                  </a:lnTo>
                  <a:lnTo>
                    <a:pt x="437198" y="149638"/>
                  </a:lnTo>
                  <a:lnTo>
                    <a:pt x="419195" y="156115"/>
                  </a:lnTo>
                  <a:lnTo>
                    <a:pt x="397859" y="153448"/>
                  </a:lnTo>
                  <a:lnTo>
                    <a:pt x="399955" y="136398"/>
                  </a:lnTo>
                  <a:lnTo>
                    <a:pt x="374428" y="133255"/>
                  </a:lnTo>
                  <a:lnTo>
                    <a:pt x="360617" y="140208"/>
                  </a:lnTo>
                  <a:lnTo>
                    <a:pt x="338804" y="141827"/>
                  </a:lnTo>
                  <a:lnTo>
                    <a:pt x="316992" y="143446"/>
                  </a:lnTo>
                  <a:lnTo>
                    <a:pt x="300514" y="137065"/>
                  </a:lnTo>
                  <a:lnTo>
                    <a:pt x="280226" y="125921"/>
                  </a:lnTo>
                  <a:lnTo>
                    <a:pt x="274415" y="103632"/>
                  </a:lnTo>
                  <a:lnTo>
                    <a:pt x="207740" y="47815"/>
                  </a:lnTo>
                  <a:lnTo>
                    <a:pt x="183833" y="31909"/>
                  </a:lnTo>
                  <a:lnTo>
                    <a:pt x="135922" y="0"/>
                  </a:lnTo>
                  <a:lnTo>
                    <a:pt x="118301" y="2191"/>
                  </a:lnTo>
                  <a:lnTo>
                    <a:pt x="119920" y="24003"/>
                  </a:lnTo>
                  <a:lnTo>
                    <a:pt x="125349" y="50578"/>
                  </a:lnTo>
                  <a:lnTo>
                    <a:pt x="141256" y="61246"/>
                  </a:lnTo>
                  <a:lnTo>
                    <a:pt x="138113" y="86773"/>
                  </a:lnTo>
                  <a:lnTo>
                    <a:pt x="118968" y="101727"/>
                  </a:lnTo>
                  <a:lnTo>
                    <a:pt x="104680" y="112967"/>
                  </a:lnTo>
                  <a:lnTo>
                    <a:pt x="89821" y="128397"/>
                  </a:lnTo>
                  <a:lnTo>
                    <a:pt x="52007" y="154019"/>
                  </a:lnTo>
                  <a:lnTo>
                    <a:pt x="25432" y="159353"/>
                  </a:lnTo>
                  <a:lnTo>
                    <a:pt x="14288" y="179642"/>
                  </a:lnTo>
                  <a:lnTo>
                    <a:pt x="0" y="190881"/>
                  </a:lnTo>
                  <a:lnTo>
                    <a:pt x="10096" y="213741"/>
                  </a:lnTo>
                  <a:lnTo>
                    <a:pt x="12288" y="231267"/>
                  </a:lnTo>
                  <a:lnTo>
                    <a:pt x="36767" y="277559"/>
                  </a:lnTo>
                  <a:lnTo>
                    <a:pt x="52293" y="292417"/>
                  </a:lnTo>
                  <a:lnTo>
                    <a:pt x="59246" y="340900"/>
                  </a:lnTo>
                  <a:lnTo>
                    <a:pt x="65627" y="358997"/>
                  </a:lnTo>
                  <a:lnTo>
                    <a:pt x="78963" y="390906"/>
                  </a:lnTo>
                  <a:lnTo>
                    <a:pt x="94965" y="401574"/>
                  </a:lnTo>
                  <a:lnTo>
                    <a:pt x="106680" y="411670"/>
                  </a:lnTo>
                  <a:lnTo>
                    <a:pt x="116300" y="438817"/>
                  </a:lnTo>
                  <a:lnTo>
                    <a:pt x="131350" y="527114"/>
                  </a:lnTo>
                  <a:lnTo>
                    <a:pt x="132493" y="587883"/>
                  </a:lnTo>
                  <a:lnTo>
                    <a:pt x="148971" y="594170"/>
                  </a:lnTo>
                  <a:lnTo>
                    <a:pt x="180880" y="580835"/>
                  </a:lnTo>
                  <a:lnTo>
                    <a:pt x="205359" y="592550"/>
                  </a:lnTo>
                  <a:lnTo>
                    <a:pt x="213932" y="593598"/>
                  </a:lnTo>
                  <a:lnTo>
                    <a:pt x="213932" y="593598"/>
                  </a:lnTo>
                  <a:lnTo>
                    <a:pt x="213932" y="5935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7F72C293-A8FF-D8BF-26D7-4981825BB045}"/>
                </a:ext>
              </a:extLst>
            </p:cNvPr>
            <p:cNvSpPr/>
            <p:nvPr/>
          </p:nvSpPr>
          <p:spPr>
            <a:xfrm>
              <a:off x="8809336" y="65643"/>
              <a:ext cx="1422577" cy="498840"/>
            </a:xfrm>
            <a:custGeom>
              <a:avLst/>
              <a:gdLst>
                <a:gd name="connsiteX0" fmla="*/ 307848 w 844772"/>
                <a:gd name="connsiteY0" fmla="*/ 296228 h 296227"/>
                <a:gd name="connsiteX1" fmla="*/ 322707 w 844772"/>
                <a:gd name="connsiteY1" fmla="*/ 280702 h 296227"/>
                <a:gd name="connsiteX2" fmla="*/ 344043 w 844772"/>
                <a:gd name="connsiteY2" fmla="*/ 283274 h 296227"/>
                <a:gd name="connsiteX3" fmla="*/ 360997 w 844772"/>
                <a:gd name="connsiteY3" fmla="*/ 285369 h 296227"/>
                <a:gd name="connsiteX4" fmla="*/ 390810 w 844772"/>
                <a:gd name="connsiteY4" fmla="*/ 289084 h 296227"/>
                <a:gd name="connsiteX5" fmla="*/ 408908 w 844772"/>
                <a:gd name="connsiteY5" fmla="*/ 282607 h 296227"/>
                <a:gd name="connsiteX6" fmla="*/ 428149 w 844772"/>
                <a:gd name="connsiteY6" fmla="*/ 267557 h 296227"/>
                <a:gd name="connsiteX7" fmla="*/ 438245 w 844772"/>
                <a:gd name="connsiteY7" fmla="*/ 255746 h 296227"/>
                <a:gd name="connsiteX8" fmla="*/ 458438 w 844772"/>
                <a:gd name="connsiteY8" fmla="*/ 266986 h 296227"/>
                <a:gd name="connsiteX9" fmla="*/ 491490 w 844772"/>
                <a:gd name="connsiteY9" fmla="*/ 279749 h 296227"/>
                <a:gd name="connsiteX10" fmla="*/ 523970 w 844772"/>
                <a:gd name="connsiteY10" fmla="*/ 262033 h 296227"/>
                <a:gd name="connsiteX11" fmla="*/ 542544 w 844772"/>
                <a:gd name="connsiteY11" fmla="*/ 251269 h 296227"/>
                <a:gd name="connsiteX12" fmla="*/ 562737 w 844772"/>
                <a:gd name="connsiteY12" fmla="*/ 227647 h 296227"/>
                <a:gd name="connsiteX13" fmla="*/ 581406 w 844772"/>
                <a:gd name="connsiteY13" fmla="*/ 216884 h 296227"/>
                <a:gd name="connsiteX14" fmla="*/ 596265 w 844772"/>
                <a:gd name="connsiteY14" fmla="*/ 201263 h 296227"/>
                <a:gd name="connsiteX15" fmla="*/ 622363 w 844772"/>
                <a:gd name="connsiteY15" fmla="*/ 200120 h 296227"/>
                <a:gd name="connsiteX16" fmla="*/ 633032 w 844772"/>
                <a:gd name="connsiteY16" fmla="*/ 184118 h 296227"/>
                <a:gd name="connsiteX17" fmla="*/ 647891 w 844772"/>
                <a:gd name="connsiteY17" fmla="*/ 168497 h 296227"/>
                <a:gd name="connsiteX18" fmla="*/ 678752 w 844772"/>
                <a:gd name="connsiteY18" fmla="*/ 163640 h 296227"/>
                <a:gd name="connsiteX19" fmla="*/ 694182 w 844772"/>
                <a:gd name="connsiteY19" fmla="*/ 143732 h 296227"/>
                <a:gd name="connsiteX20" fmla="*/ 708565 w 844772"/>
                <a:gd name="connsiteY20" fmla="*/ 132493 h 296227"/>
                <a:gd name="connsiteX21" fmla="*/ 720280 w 844772"/>
                <a:gd name="connsiteY21" fmla="*/ 107823 h 296227"/>
                <a:gd name="connsiteX22" fmla="*/ 738854 w 844772"/>
                <a:gd name="connsiteY22" fmla="*/ 97060 h 296227"/>
                <a:gd name="connsiteX23" fmla="*/ 753809 w 844772"/>
                <a:gd name="connsiteY23" fmla="*/ 81534 h 296227"/>
                <a:gd name="connsiteX24" fmla="*/ 766000 w 844772"/>
                <a:gd name="connsiteY24" fmla="*/ 52578 h 296227"/>
                <a:gd name="connsiteX25" fmla="*/ 792575 w 844772"/>
                <a:gd name="connsiteY25" fmla="*/ 47149 h 296227"/>
                <a:gd name="connsiteX26" fmla="*/ 803243 w 844772"/>
                <a:gd name="connsiteY26" fmla="*/ 31051 h 296227"/>
                <a:gd name="connsiteX27" fmla="*/ 818102 w 844772"/>
                <a:gd name="connsiteY27" fmla="*/ 15430 h 296227"/>
                <a:gd name="connsiteX28" fmla="*/ 844772 w 844772"/>
                <a:gd name="connsiteY28" fmla="*/ 10001 h 296227"/>
                <a:gd name="connsiteX29" fmla="*/ 763810 w 844772"/>
                <a:gd name="connsiteY29" fmla="*/ 0 h 296227"/>
                <a:gd name="connsiteX30" fmla="*/ 746855 w 844772"/>
                <a:gd name="connsiteY30" fmla="*/ 32766 h 296227"/>
                <a:gd name="connsiteX31" fmla="*/ 590835 w 844772"/>
                <a:gd name="connsiteY31" fmla="*/ 35243 h 296227"/>
                <a:gd name="connsiteX32" fmla="*/ 538639 w 844772"/>
                <a:gd name="connsiteY32" fmla="*/ 37528 h 296227"/>
                <a:gd name="connsiteX33" fmla="*/ 443865 w 844772"/>
                <a:gd name="connsiteY33" fmla="*/ 34576 h 296227"/>
                <a:gd name="connsiteX34" fmla="*/ 422053 w 844772"/>
                <a:gd name="connsiteY34" fmla="*/ 36195 h 296227"/>
                <a:gd name="connsiteX35" fmla="*/ 391763 w 844772"/>
                <a:gd name="connsiteY35" fmla="*/ 36766 h 296227"/>
                <a:gd name="connsiteX36" fmla="*/ 222409 w 844772"/>
                <a:gd name="connsiteY36" fmla="*/ 42005 h 296227"/>
                <a:gd name="connsiteX37" fmla="*/ 83439 w 844772"/>
                <a:gd name="connsiteY37" fmla="*/ 46673 h 296227"/>
                <a:gd name="connsiteX38" fmla="*/ 89916 w 844772"/>
                <a:gd name="connsiteY38" fmla="*/ 64865 h 296227"/>
                <a:gd name="connsiteX39" fmla="*/ 71818 w 844772"/>
                <a:gd name="connsiteY39" fmla="*/ 71247 h 296227"/>
                <a:gd name="connsiteX40" fmla="*/ 77628 w 844772"/>
                <a:gd name="connsiteY40" fmla="*/ 93821 h 296227"/>
                <a:gd name="connsiteX41" fmla="*/ 80391 w 844772"/>
                <a:gd name="connsiteY41" fmla="*/ 142018 h 296227"/>
                <a:gd name="connsiteX42" fmla="*/ 66484 w 844772"/>
                <a:gd name="connsiteY42" fmla="*/ 148971 h 296227"/>
                <a:gd name="connsiteX43" fmla="*/ 68675 w 844772"/>
                <a:gd name="connsiteY43" fmla="*/ 166687 h 296227"/>
                <a:gd name="connsiteX44" fmla="*/ 44196 w 844772"/>
                <a:gd name="connsiteY44" fmla="*/ 189738 h 296227"/>
                <a:gd name="connsiteX45" fmla="*/ 6953 w 844772"/>
                <a:gd name="connsiteY45" fmla="*/ 211265 h 296227"/>
                <a:gd name="connsiteX46" fmla="*/ 0 w 844772"/>
                <a:gd name="connsiteY46" fmla="*/ 232124 h 296227"/>
                <a:gd name="connsiteX47" fmla="*/ 10668 w 844772"/>
                <a:gd name="connsiteY47" fmla="*/ 250889 h 296227"/>
                <a:gd name="connsiteX48" fmla="*/ 34100 w 844772"/>
                <a:gd name="connsiteY48" fmla="*/ 236315 h 296227"/>
                <a:gd name="connsiteX49" fmla="*/ 79915 w 844772"/>
                <a:gd name="connsiteY49" fmla="*/ 250698 h 296227"/>
                <a:gd name="connsiteX50" fmla="*/ 95917 w 844772"/>
                <a:gd name="connsiteY50" fmla="*/ 261366 h 296227"/>
                <a:gd name="connsiteX51" fmla="*/ 255556 w 844772"/>
                <a:gd name="connsiteY51" fmla="*/ 228886 h 296227"/>
                <a:gd name="connsiteX52" fmla="*/ 272605 w 844772"/>
                <a:gd name="connsiteY52" fmla="*/ 230981 h 296227"/>
                <a:gd name="connsiteX53" fmla="*/ 288607 w 844772"/>
                <a:gd name="connsiteY53" fmla="*/ 241649 h 296227"/>
                <a:gd name="connsiteX54" fmla="*/ 307753 w 844772"/>
                <a:gd name="connsiteY54" fmla="*/ 261461 h 296227"/>
                <a:gd name="connsiteX55" fmla="*/ 314706 w 844772"/>
                <a:gd name="connsiteY55" fmla="*/ 275368 h 296227"/>
                <a:gd name="connsiteX56" fmla="*/ 304038 w 844772"/>
                <a:gd name="connsiteY56" fmla="*/ 291465 h 296227"/>
                <a:gd name="connsiteX57" fmla="*/ 307848 w 844772"/>
                <a:gd name="connsiteY57" fmla="*/ 296228 h 296227"/>
                <a:gd name="connsiteX58" fmla="*/ 307848 w 844772"/>
                <a:gd name="connsiteY58" fmla="*/ 296228 h 296227"/>
                <a:gd name="connsiteX59" fmla="*/ 307848 w 844772"/>
                <a:gd name="connsiteY59" fmla="*/ 296228 h 29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44772" h="296227">
                  <a:moveTo>
                    <a:pt x="307848" y="296228"/>
                  </a:moveTo>
                  <a:lnTo>
                    <a:pt x="322707" y="280702"/>
                  </a:lnTo>
                  <a:lnTo>
                    <a:pt x="344043" y="283274"/>
                  </a:lnTo>
                  <a:lnTo>
                    <a:pt x="360997" y="285369"/>
                  </a:lnTo>
                  <a:lnTo>
                    <a:pt x="390810" y="289084"/>
                  </a:lnTo>
                  <a:lnTo>
                    <a:pt x="408908" y="282607"/>
                  </a:lnTo>
                  <a:lnTo>
                    <a:pt x="428149" y="267557"/>
                  </a:lnTo>
                  <a:lnTo>
                    <a:pt x="438245" y="255746"/>
                  </a:lnTo>
                  <a:lnTo>
                    <a:pt x="458438" y="266986"/>
                  </a:lnTo>
                  <a:lnTo>
                    <a:pt x="491490" y="279749"/>
                  </a:lnTo>
                  <a:lnTo>
                    <a:pt x="523970" y="262033"/>
                  </a:lnTo>
                  <a:lnTo>
                    <a:pt x="542544" y="251269"/>
                  </a:lnTo>
                  <a:lnTo>
                    <a:pt x="562737" y="227647"/>
                  </a:lnTo>
                  <a:lnTo>
                    <a:pt x="581406" y="216884"/>
                  </a:lnTo>
                  <a:lnTo>
                    <a:pt x="596265" y="201263"/>
                  </a:lnTo>
                  <a:lnTo>
                    <a:pt x="622363" y="200120"/>
                  </a:lnTo>
                  <a:lnTo>
                    <a:pt x="633032" y="184118"/>
                  </a:lnTo>
                  <a:lnTo>
                    <a:pt x="647891" y="168497"/>
                  </a:lnTo>
                  <a:lnTo>
                    <a:pt x="678752" y="163640"/>
                  </a:lnTo>
                  <a:lnTo>
                    <a:pt x="694182" y="143732"/>
                  </a:lnTo>
                  <a:lnTo>
                    <a:pt x="708565" y="132493"/>
                  </a:lnTo>
                  <a:lnTo>
                    <a:pt x="720280" y="107823"/>
                  </a:lnTo>
                  <a:lnTo>
                    <a:pt x="738854" y="97060"/>
                  </a:lnTo>
                  <a:lnTo>
                    <a:pt x="753809" y="81534"/>
                  </a:lnTo>
                  <a:lnTo>
                    <a:pt x="766000" y="52578"/>
                  </a:lnTo>
                  <a:lnTo>
                    <a:pt x="792575" y="47149"/>
                  </a:lnTo>
                  <a:lnTo>
                    <a:pt x="803243" y="31051"/>
                  </a:lnTo>
                  <a:lnTo>
                    <a:pt x="818102" y="15430"/>
                  </a:lnTo>
                  <a:lnTo>
                    <a:pt x="844772" y="10001"/>
                  </a:lnTo>
                  <a:lnTo>
                    <a:pt x="763810" y="0"/>
                  </a:lnTo>
                  <a:lnTo>
                    <a:pt x="746855" y="32766"/>
                  </a:lnTo>
                  <a:lnTo>
                    <a:pt x="590835" y="35243"/>
                  </a:lnTo>
                  <a:lnTo>
                    <a:pt x="538639" y="37528"/>
                  </a:lnTo>
                  <a:lnTo>
                    <a:pt x="443865" y="34576"/>
                  </a:lnTo>
                  <a:lnTo>
                    <a:pt x="422053" y="36195"/>
                  </a:lnTo>
                  <a:lnTo>
                    <a:pt x="391763" y="36766"/>
                  </a:lnTo>
                  <a:lnTo>
                    <a:pt x="222409" y="42005"/>
                  </a:lnTo>
                  <a:lnTo>
                    <a:pt x="83439" y="46673"/>
                  </a:lnTo>
                  <a:lnTo>
                    <a:pt x="89916" y="64865"/>
                  </a:lnTo>
                  <a:lnTo>
                    <a:pt x="71818" y="71247"/>
                  </a:lnTo>
                  <a:lnTo>
                    <a:pt x="77628" y="93821"/>
                  </a:lnTo>
                  <a:lnTo>
                    <a:pt x="80391" y="142018"/>
                  </a:lnTo>
                  <a:lnTo>
                    <a:pt x="66484" y="148971"/>
                  </a:lnTo>
                  <a:lnTo>
                    <a:pt x="68675" y="166687"/>
                  </a:lnTo>
                  <a:lnTo>
                    <a:pt x="44196" y="189738"/>
                  </a:lnTo>
                  <a:lnTo>
                    <a:pt x="6953" y="211265"/>
                  </a:lnTo>
                  <a:lnTo>
                    <a:pt x="0" y="232124"/>
                  </a:lnTo>
                  <a:lnTo>
                    <a:pt x="10668" y="250889"/>
                  </a:lnTo>
                  <a:lnTo>
                    <a:pt x="34100" y="236315"/>
                  </a:lnTo>
                  <a:lnTo>
                    <a:pt x="79915" y="250698"/>
                  </a:lnTo>
                  <a:lnTo>
                    <a:pt x="95917" y="261366"/>
                  </a:lnTo>
                  <a:lnTo>
                    <a:pt x="255556" y="228886"/>
                  </a:lnTo>
                  <a:lnTo>
                    <a:pt x="272605" y="230981"/>
                  </a:lnTo>
                  <a:lnTo>
                    <a:pt x="288607" y="241649"/>
                  </a:lnTo>
                  <a:lnTo>
                    <a:pt x="307753" y="261461"/>
                  </a:lnTo>
                  <a:lnTo>
                    <a:pt x="314706" y="275368"/>
                  </a:lnTo>
                  <a:lnTo>
                    <a:pt x="304038" y="291465"/>
                  </a:lnTo>
                  <a:lnTo>
                    <a:pt x="307848" y="296228"/>
                  </a:lnTo>
                  <a:lnTo>
                    <a:pt x="307848" y="296228"/>
                  </a:lnTo>
                  <a:lnTo>
                    <a:pt x="307848" y="29622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29E3E4D-C6A6-EDF0-C30C-C83010680C4E}"/>
                </a:ext>
              </a:extLst>
            </p:cNvPr>
            <p:cNvSpPr/>
            <p:nvPr/>
          </p:nvSpPr>
          <p:spPr>
            <a:xfrm>
              <a:off x="8959308" y="838603"/>
              <a:ext cx="651539" cy="653464"/>
            </a:xfrm>
            <a:custGeom>
              <a:avLst/>
              <a:gdLst>
                <a:gd name="connsiteX0" fmla="*/ 58579 w 386905"/>
                <a:gd name="connsiteY0" fmla="*/ 388049 h 388048"/>
                <a:gd name="connsiteX1" fmla="*/ 69247 w 386905"/>
                <a:gd name="connsiteY1" fmla="*/ 372047 h 388048"/>
                <a:gd name="connsiteX2" fmla="*/ 83058 w 386905"/>
                <a:gd name="connsiteY2" fmla="*/ 364998 h 388048"/>
                <a:gd name="connsiteX3" fmla="*/ 105442 w 386905"/>
                <a:gd name="connsiteY3" fmla="*/ 359093 h 388048"/>
                <a:gd name="connsiteX4" fmla="*/ 120301 w 386905"/>
                <a:gd name="connsiteY4" fmla="*/ 343662 h 388048"/>
                <a:gd name="connsiteX5" fmla="*/ 130969 w 386905"/>
                <a:gd name="connsiteY5" fmla="*/ 327565 h 388048"/>
                <a:gd name="connsiteX6" fmla="*/ 149543 w 386905"/>
                <a:gd name="connsiteY6" fmla="*/ 316897 h 388048"/>
                <a:gd name="connsiteX7" fmla="*/ 170879 w 386905"/>
                <a:gd name="connsiteY7" fmla="*/ 284797 h 388048"/>
                <a:gd name="connsiteX8" fmla="*/ 188405 w 386905"/>
                <a:gd name="connsiteY8" fmla="*/ 247936 h 388048"/>
                <a:gd name="connsiteX9" fmla="*/ 200025 w 386905"/>
                <a:gd name="connsiteY9" fmla="*/ 223361 h 388048"/>
                <a:gd name="connsiteX10" fmla="*/ 214408 w 386905"/>
                <a:gd name="connsiteY10" fmla="*/ 212122 h 388048"/>
                <a:gd name="connsiteX11" fmla="*/ 233553 w 386905"/>
                <a:gd name="connsiteY11" fmla="*/ 197072 h 388048"/>
                <a:gd name="connsiteX12" fmla="*/ 252699 w 386905"/>
                <a:gd name="connsiteY12" fmla="*/ 182118 h 388048"/>
                <a:gd name="connsiteX13" fmla="*/ 274606 w 386905"/>
                <a:gd name="connsiteY13" fmla="*/ 180499 h 388048"/>
                <a:gd name="connsiteX14" fmla="*/ 293180 w 386905"/>
                <a:gd name="connsiteY14" fmla="*/ 169736 h 388048"/>
                <a:gd name="connsiteX15" fmla="*/ 307563 w 386905"/>
                <a:gd name="connsiteY15" fmla="*/ 158496 h 388048"/>
                <a:gd name="connsiteX16" fmla="*/ 324612 w 386905"/>
                <a:gd name="connsiteY16" fmla="*/ 160687 h 388048"/>
                <a:gd name="connsiteX17" fmla="*/ 341662 w 386905"/>
                <a:gd name="connsiteY17" fmla="*/ 162782 h 388048"/>
                <a:gd name="connsiteX18" fmla="*/ 359759 w 386905"/>
                <a:gd name="connsiteY18" fmla="*/ 156305 h 388048"/>
                <a:gd name="connsiteX19" fmla="*/ 374142 w 386905"/>
                <a:gd name="connsiteY19" fmla="*/ 145066 h 388048"/>
                <a:gd name="connsiteX20" fmla="*/ 384715 w 386905"/>
                <a:gd name="connsiteY20" fmla="*/ 129064 h 388048"/>
                <a:gd name="connsiteX21" fmla="*/ 386905 w 386905"/>
                <a:gd name="connsiteY21" fmla="*/ 111919 h 388048"/>
                <a:gd name="connsiteX22" fmla="*/ 380429 w 386905"/>
                <a:gd name="connsiteY22" fmla="*/ 93821 h 388048"/>
                <a:gd name="connsiteX23" fmla="*/ 369761 w 386905"/>
                <a:gd name="connsiteY23" fmla="*/ 75152 h 388048"/>
                <a:gd name="connsiteX24" fmla="*/ 358045 w 386905"/>
                <a:gd name="connsiteY24" fmla="*/ 65056 h 388048"/>
                <a:gd name="connsiteX25" fmla="*/ 340995 w 386905"/>
                <a:gd name="connsiteY25" fmla="*/ 62960 h 388048"/>
                <a:gd name="connsiteX26" fmla="*/ 347949 w 386905"/>
                <a:gd name="connsiteY26" fmla="*/ 42101 h 388048"/>
                <a:gd name="connsiteX27" fmla="*/ 341472 w 386905"/>
                <a:gd name="connsiteY27" fmla="*/ 23908 h 388048"/>
                <a:gd name="connsiteX28" fmla="*/ 321755 w 386905"/>
                <a:gd name="connsiteY28" fmla="*/ 8477 h 388048"/>
                <a:gd name="connsiteX29" fmla="*/ 288227 w 386905"/>
                <a:gd name="connsiteY29" fmla="*/ 0 h 388048"/>
                <a:gd name="connsiteX30" fmla="*/ 274320 w 386905"/>
                <a:gd name="connsiteY30" fmla="*/ 6953 h 388048"/>
                <a:gd name="connsiteX31" fmla="*/ 256223 w 386905"/>
                <a:gd name="connsiteY31" fmla="*/ 13430 h 388048"/>
                <a:gd name="connsiteX32" fmla="*/ 249364 w 386905"/>
                <a:gd name="connsiteY32" fmla="*/ 34290 h 388048"/>
                <a:gd name="connsiteX33" fmla="*/ 242983 w 386905"/>
                <a:gd name="connsiteY33" fmla="*/ 50864 h 388048"/>
                <a:gd name="connsiteX34" fmla="*/ 232315 w 386905"/>
                <a:gd name="connsiteY34" fmla="*/ 66866 h 388048"/>
                <a:gd name="connsiteX35" fmla="*/ 214217 w 386905"/>
                <a:gd name="connsiteY35" fmla="*/ 73247 h 388048"/>
                <a:gd name="connsiteX36" fmla="*/ 199358 w 386905"/>
                <a:gd name="connsiteY36" fmla="*/ 88773 h 388048"/>
                <a:gd name="connsiteX37" fmla="*/ 192977 w 386905"/>
                <a:gd name="connsiteY37" fmla="*/ 105347 h 388048"/>
                <a:gd name="connsiteX38" fmla="*/ 182404 w 386905"/>
                <a:gd name="connsiteY38" fmla="*/ 121444 h 388048"/>
                <a:gd name="connsiteX39" fmla="*/ 120111 w 386905"/>
                <a:gd name="connsiteY39" fmla="*/ 135445 h 388048"/>
                <a:gd name="connsiteX40" fmla="*/ 84392 w 386905"/>
                <a:gd name="connsiteY40" fmla="*/ 144018 h 388048"/>
                <a:gd name="connsiteX41" fmla="*/ 50388 w 386905"/>
                <a:gd name="connsiteY41" fmla="*/ 174498 h 388048"/>
                <a:gd name="connsiteX42" fmla="*/ 15812 w 386905"/>
                <a:gd name="connsiteY42" fmla="*/ 209264 h 388048"/>
                <a:gd name="connsiteX43" fmla="*/ 34957 w 386905"/>
                <a:gd name="connsiteY43" fmla="*/ 228981 h 388048"/>
                <a:gd name="connsiteX44" fmla="*/ 11049 w 386905"/>
                <a:gd name="connsiteY44" fmla="*/ 282416 h 388048"/>
                <a:gd name="connsiteX45" fmla="*/ 13240 w 386905"/>
                <a:gd name="connsiteY45" fmla="*/ 300038 h 388048"/>
                <a:gd name="connsiteX46" fmla="*/ 7334 w 386905"/>
                <a:gd name="connsiteY46" fmla="*/ 312325 h 388048"/>
                <a:gd name="connsiteX47" fmla="*/ 0 w 386905"/>
                <a:gd name="connsiteY47" fmla="*/ 337471 h 388048"/>
                <a:gd name="connsiteX48" fmla="*/ 6382 w 386905"/>
                <a:gd name="connsiteY48" fmla="*/ 355568 h 388048"/>
                <a:gd name="connsiteX49" fmla="*/ 17050 w 386905"/>
                <a:gd name="connsiteY49" fmla="*/ 374237 h 388048"/>
                <a:gd name="connsiteX50" fmla="*/ 34576 w 386905"/>
                <a:gd name="connsiteY50" fmla="*/ 372047 h 388048"/>
                <a:gd name="connsiteX51" fmla="*/ 50578 w 386905"/>
                <a:gd name="connsiteY51" fmla="*/ 382714 h 388048"/>
                <a:gd name="connsiteX52" fmla="*/ 58579 w 386905"/>
                <a:gd name="connsiteY52" fmla="*/ 388049 h 388048"/>
                <a:gd name="connsiteX53" fmla="*/ 58579 w 386905"/>
                <a:gd name="connsiteY53" fmla="*/ 388049 h 388048"/>
                <a:gd name="connsiteX54" fmla="*/ 58579 w 386905"/>
                <a:gd name="connsiteY54" fmla="*/ 388049 h 38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86905" h="388048">
                  <a:moveTo>
                    <a:pt x="58579" y="388049"/>
                  </a:moveTo>
                  <a:lnTo>
                    <a:pt x="69247" y="372047"/>
                  </a:lnTo>
                  <a:lnTo>
                    <a:pt x="83058" y="364998"/>
                  </a:lnTo>
                  <a:lnTo>
                    <a:pt x="105442" y="359093"/>
                  </a:lnTo>
                  <a:lnTo>
                    <a:pt x="120301" y="343662"/>
                  </a:lnTo>
                  <a:lnTo>
                    <a:pt x="130969" y="327565"/>
                  </a:lnTo>
                  <a:lnTo>
                    <a:pt x="149543" y="316897"/>
                  </a:lnTo>
                  <a:lnTo>
                    <a:pt x="170879" y="284797"/>
                  </a:lnTo>
                  <a:lnTo>
                    <a:pt x="188405" y="247936"/>
                  </a:lnTo>
                  <a:lnTo>
                    <a:pt x="200025" y="223361"/>
                  </a:lnTo>
                  <a:lnTo>
                    <a:pt x="214408" y="212122"/>
                  </a:lnTo>
                  <a:lnTo>
                    <a:pt x="233553" y="197072"/>
                  </a:lnTo>
                  <a:lnTo>
                    <a:pt x="252699" y="182118"/>
                  </a:lnTo>
                  <a:lnTo>
                    <a:pt x="274606" y="180499"/>
                  </a:lnTo>
                  <a:lnTo>
                    <a:pt x="293180" y="169736"/>
                  </a:lnTo>
                  <a:lnTo>
                    <a:pt x="307563" y="158496"/>
                  </a:lnTo>
                  <a:lnTo>
                    <a:pt x="324612" y="160687"/>
                  </a:lnTo>
                  <a:lnTo>
                    <a:pt x="341662" y="162782"/>
                  </a:lnTo>
                  <a:lnTo>
                    <a:pt x="359759" y="156305"/>
                  </a:lnTo>
                  <a:lnTo>
                    <a:pt x="374142" y="145066"/>
                  </a:lnTo>
                  <a:lnTo>
                    <a:pt x="384715" y="129064"/>
                  </a:lnTo>
                  <a:lnTo>
                    <a:pt x="386905" y="111919"/>
                  </a:lnTo>
                  <a:lnTo>
                    <a:pt x="380429" y="93821"/>
                  </a:lnTo>
                  <a:lnTo>
                    <a:pt x="369761" y="75152"/>
                  </a:lnTo>
                  <a:lnTo>
                    <a:pt x="358045" y="65056"/>
                  </a:lnTo>
                  <a:lnTo>
                    <a:pt x="340995" y="62960"/>
                  </a:lnTo>
                  <a:lnTo>
                    <a:pt x="347949" y="42101"/>
                  </a:lnTo>
                  <a:lnTo>
                    <a:pt x="341472" y="23908"/>
                  </a:lnTo>
                  <a:lnTo>
                    <a:pt x="321755" y="8477"/>
                  </a:lnTo>
                  <a:lnTo>
                    <a:pt x="288227" y="0"/>
                  </a:lnTo>
                  <a:lnTo>
                    <a:pt x="274320" y="6953"/>
                  </a:lnTo>
                  <a:lnTo>
                    <a:pt x="256223" y="13430"/>
                  </a:lnTo>
                  <a:lnTo>
                    <a:pt x="249364" y="34290"/>
                  </a:lnTo>
                  <a:lnTo>
                    <a:pt x="242983" y="50864"/>
                  </a:lnTo>
                  <a:lnTo>
                    <a:pt x="232315" y="66866"/>
                  </a:lnTo>
                  <a:lnTo>
                    <a:pt x="214217" y="73247"/>
                  </a:lnTo>
                  <a:lnTo>
                    <a:pt x="199358" y="88773"/>
                  </a:lnTo>
                  <a:lnTo>
                    <a:pt x="192977" y="105347"/>
                  </a:lnTo>
                  <a:lnTo>
                    <a:pt x="182404" y="121444"/>
                  </a:lnTo>
                  <a:lnTo>
                    <a:pt x="120111" y="135445"/>
                  </a:lnTo>
                  <a:lnTo>
                    <a:pt x="84392" y="144018"/>
                  </a:lnTo>
                  <a:lnTo>
                    <a:pt x="50388" y="174498"/>
                  </a:lnTo>
                  <a:lnTo>
                    <a:pt x="15812" y="209264"/>
                  </a:lnTo>
                  <a:lnTo>
                    <a:pt x="34957" y="228981"/>
                  </a:lnTo>
                  <a:lnTo>
                    <a:pt x="11049" y="282416"/>
                  </a:lnTo>
                  <a:lnTo>
                    <a:pt x="13240" y="300038"/>
                  </a:lnTo>
                  <a:lnTo>
                    <a:pt x="7334" y="312325"/>
                  </a:lnTo>
                  <a:lnTo>
                    <a:pt x="0" y="337471"/>
                  </a:lnTo>
                  <a:lnTo>
                    <a:pt x="6382" y="355568"/>
                  </a:lnTo>
                  <a:lnTo>
                    <a:pt x="17050" y="374237"/>
                  </a:lnTo>
                  <a:lnTo>
                    <a:pt x="34576" y="372047"/>
                  </a:lnTo>
                  <a:lnTo>
                    <a:pt x="50578" y="382714"/>
                  </a:lnTo>
                  <a:lnTo>
                    <a:pt x="58579" y="388049"/>
                  </a:lnTo>
                  <a:lnTo>
                    <a:pt x="58579" y="388049"/>
                  </a:lnTo>
                  <a:lnTo>
                    <a:pt x="58579" y="38804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E3A2C0D-AB3F-AA2E-8ACE-83D53BF62F47}"/>
                </a:ext>
              </a:extLst>
            </p:cNvPr>
            <p:cNvSpPr/>
            <p:nvPr/>
          </p:nvSpPr>
          <p:spPr>
            <a:xfrm>
              <a:off x="6630800" y="495671"/>
              <a:ext cx="557385" cy="584012"/>
            </a:xfrm>
            <a:custGeom>
              <a:avLst/>
              <a:gdLst>
                <a:gd name="connsiteX0" fmla="*/ 100108 w 330993"/>
                <a:gd name="connsiteY0" fmla="*/ 346805 h 346805"/>
                <a:gd name="connsiteX1" fmla="*/ 157449 w 330993"/>
                <a:gd name="connsiteY1" fmla="*/ 336614 h 346805"/>
                <a:gd name="connsiteX2" fmla="*/ 183547 w 330993"/>
                <a:gd name="connsiteY2" fmla="*/ 335471 h 346805"/>
                <a:gd name="connsiteX3" fmla="*/ 243554 w 330993"/>
                <a:gd name="connsiteY3" fmla="*/ 338614 h 346805"/>
                <a:gd name="connsiteX4" fmla="*/ 273844 w 330993"/>
                <a:gd name="connsiteY4" fmla="*/ 338042 h 346805"/>
                <a:gd name="connsiteX5" fmla="*/ 288227 w 330993"/>
                <a:gd name="connsiteY5" fmla="*/ 326803 h 346805"/>
                <a:gd name="connsiteX6" fmla="*/ 276987 w 330993"/>
                <a:gd name="connsiteY6" fmla="*/ 312420 h 346805"/>
                <a:gd name="connsiteX7" fmla="*/ 283369 w 330993"/>
                <a:gd name="connsiteY7" fmla="*/ 295942 h 346805"/>
                <a:gd name="connsiteX8" fmla="*/ 301466 w 330993"/>
                <a:gd name="connsiteY8" fmla="*/ 289465 h 346805"/>
                <a:gd name="connsiteX9" fmla="*/ 310896 w 330993"/>
                <a:gd name="connsiteY9" fmla="*/ 247364 h 346805"/>
                <a:gd name="connsiteX10" fmla="*/ 305086 w 330993"/>
                <a:gd name="connsiteY10" fmla="*/ 225076 h 346805"/>
                <a:gd name="connsiteX11" fmla="*/ 299180 w 330993"/>
                <a:gd name="connsiteY11" fmla="*/ 202692 h 346805"/>
                <a:gd name="connsiteX12" fmla="*/ 313563 w 330993"/>
                <a:gd name="connsiteY12" fmla="*/ 191453 h 346805"/>
                <a:gd name="connsiteX13" fmla="*/ 316135 w 330993"/>
                <a:gd name="connsiteY13" fmla="*/ 170212 h 346805"/>
                <a:gd name="connsiteX14" fmla="*/ 324612 w 330993"/>
                <a:gd name="connsiteY14" fmla="*/ 136589 h 346805"/>
                <a:gd name="connsiteX15" fmla="*/ 330994 w 330993"/>
                <a:gd name="connsiteY15" fmla="*/ 120110 h 346805"/>
                <a:gd name="connsiteX16" fmla="*/ 320802 w 330993"/>
                <a:gd name="connsiteY16" fmla="*/ 97250 h 346805"/>
                <a:gd name="connsiteX17" fmla="*/ 304895 w 330993"/>
                <a:gd name="connsiteY17" fmla="*/ 86582 h 346805"/>
                <a:gd name="connsiteX18" fmla="*/ 294227 w 330993"/>
                <a:gd name="connsiteY18" fmla="*/ 102584 h 346805"/>
                <a:gd name="connsiteX19" fmla="*/ 279368 w 330993"/>
                <a:gd name="connsiteY19" fmla="*/ 118015 h 346805"/>
                <a:gd name="connsiteX20" fmla="*/ 263938 w 330993"/>
                <a:gd name="connsiteY20" fmla="*/ 103156 h 346805"/>
                <a:gd name="connsiteX21" fmla="*/ 257556 w 330993"/>
                <a:gd name="connsiteY21" fmla="*/ 85058 h 346805"/>
                <a:gd name="connsiteX22" fmla="*/ 250698 w 330993"/>
                <a:gd name="connsiteY22" fmla="*/ 71247 h 346805"/>
                <a:gd name="connsiteX23" fmla="*/ 243745 w 330993"/>
                <a:gd name="connsiteY23" fmla="*/ 57436 h 346805"/>
                <a:gd name="connsiteX24" fmla="*/ 228314 w 330993"/>
                <a:gd name="connsiteY24" fmla="*/ 42482 h 346805"/>
                <a:gd name="connsiteX25" fmla="*/ 212312 w 330993"/>
                <a:gd name="connsiteY25" fmla="*/ 31909 h 346805"/>
                <a:gd name="connsiteX26" fmla="*/ 205454 w 330993"/>
                <a:gd name="connsiteY26" fmla="*/ 18098 h 346805"/>
                <a:gd name="connsiteX27" fmla="*/ 198977 w 330993"/>
                <a:gd name="connsiteY27" fmla="*/ 0 h 346805"/>
                <a:gd name="connsiteX28" fmla="*/ 180404 w 330993"/>
                <a:gd name="connsiteY28" fmla="*/ 10668 h 346805"/>
                <a:gd name="connsiteX29" fmla="*/ 162877 w 330993"/>
                <a:gd name="connsiteY29" fmla="*/ 12859 h 346805"/>
                <a:gd name="connsiteX30" fmla="*/ 146399 w 330993"/>
                <a:gd name="connsiteY30" fmla="*/ 6477 h 346805"/>
                <a:gd name="connsiteX31" fmla="*/ 128874 w 330993"/>
                <a:gd name="connsiteY31" fmla="*/ 8573 h 346805"/>
                <a:gd name="connsiteX32" fmla="*/ 110300 w 330993"/>
                <a:gd name="connsiteY32" fmla="*/ 19336 h 346805"/>
                <a:gd name="connsiteX33" fmla="*/ 91726 w 330993"/>
                <a:gd name="connsiteY33" fmla="*/ 30004 h 346805"/>
                <a:gd name="connsiteX34" fmla="*/ 98107 w 330993"/>
                <a:gd name="connsiteY34" fmla="*/ 48101 h 346805"/>
                <a:gd name="connsiteX35" fmla="*/ 83248 w 330993"/>
                <a:gd name="connsiteY35" fmla="*/ 63532 h 346805"/>
                <a:gd name="connsiteX36" fmla="*/ 67342 w 330993"/>
                <a:gd name="connsiteY36" fmla="*/ 52959 h 346805"/>
                <a:gd name="connsiteX37" fmla="*/ 49244 w 330993"/>
                <a:gd name="connsiteY37" fmla="*/ 59341 h 346805"/>
                <a:gd name="connsiteX38" fmla="*/ 51340 w 330993"/>
                <a:gd name="connsiteY38" fmla="*/ 76962 h 346805"/>
                <a:gd name="connsiteX39" fmla="*/ 49244 w 330993"/>
                <a:gd name="connsiteY39" fmla="*/ 94012 h 346805"/>
                <a:gd name="connsiteX40" fmla="*/ 42958 w 330993"/>
                <a:gd name="connsiteY40" fmla="*/ 110490 h 346805"/>
                <a:gd name="connsiteX41" fmla="*/ 36005 w 330993"/>
                <a:gd name="connsiteY41" fmla="*/ 131255 h 346805"/>
                <a:gd name="connsiteX42" fmla="*/ 32861 w 330993"/>
                <a:gd name="connsiteY42" fmla="*/ 156877 h 346805"/>
                <a:gd name="connsiteX43" fmla="*/ 30766 w 330993"/>
                <a:gd name="connsiteY43" fmla="*/ 173927 h 346805"/>
                <a:gd name="connsiteX44" fmla="*/ 24384 w 330993"/>
                <a:gd name="connsiteY44" fmla="*/ 190405 h 346805"/>
                <a:gd name="connsiteX45" fmla="*/ 6858 w 330993"/>
                <a:gd name="connsiteY45" fmla="*/ 192596 h 346805"/>
                <a:gd name="connsiteX46" fmla="*/ 0 w 330993"/>
                <a:gd name="connsiteY46" fmla="*/ 213360 h 346805"/>
                <a:gd name="connsiteX47" fmla="*/ 11239 w 330993"/>
                <a:gd name="connsiteY47" fmla="*/ 227743 h 346805"/>
                <a:gd name="connsiteX48" fmla="*/ 17621 w 330993"/>
                <a:gd name="connsiteY48" fmla="*/ 245840 h 346805"/>
                <a:gd name="connsiteX49" fmla="*/ 28289 w 330993"/>
                <a:gd name="connsiteY49" fmla="*/ 264414 h 346805"/>
                <a:gd name="connsiteX50" fmla="*/ 38862 w 330993"/>
                <a:gd name="connsiteY50" fmla="*/ 283083 h 346805"/>
                <a:gd name="connsiteX51" fmla="*/ 57531 w 330993"/>
                <a:gd name="connsiteY51" fmla="*/ 306991 h 346805"/>
                <a:gd name="connsiteX52" fmla="*/ 80391 w 330993"/>
                <a:gd name="connsiteY52" fmla="*/ 331470 h 346805"/>
                <a:gd name="connsiteX53" fmla="*/ 101632 w 330993"/>
                <a:gd name="connsiteY53" fmla="*/ 334042 h 346805"/>
                <a:gd name="connsiteX54" fmla="*/ 100108 w 330993"/>
                <a:gd name="connsiteY54" fmla="*/ 346805 h 346805"/>
                <a:gd name="connsiteX55" fmla="*/ 100108 w 330993"/>
                <a:gd name="connsiteY55" fmla="*/ 346805 h 346805"/>
                <a:gd name="connsiteX56" fmla="*/ 100108 w 330993"/>
                <a:gd name="connsiteY56" fmla="*/ 346805 h 34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30993" h="346805">
                  <a:moveTo>
                    <a:pt x="100108" y="346805"/>
                  </a:moveTo>
                  <a:lnTo>
                    <a:pt x="157449" y="336614"/>
                  </a:lnTo>
                  <a:lnTo>
                    <a:pt x="183547" y="335471"/>
                  </a:lnTo>
                  <a:lnTo>
                    <a:pt x="243554" y="338614"/>
                  </a:lnTo>
                  <a:lnTo>
                    <a:pt x="273844" y="338042"/>
                  </a:lnTo>
                  <a:lnTo>
                    <a:pt x="288227" y="326803"/>
                  </a:lnTo>
                  <a:lnTo>
                    <a:pt x="276987" y="312420"/>
                  </a:lnTo>
                  <a:lnTo>
                    <a:pt x="283369" y="295942"/>
                  </a:lnTo>
                  <a:lnTo>
                    <a:pt x="301466" y="289465"/>
                  </a:lnTo>
                  <a:lnTo>
                    <a:pt x="310896" y="247364"/>
                  </a:lnTo>
                  <a:lnTo>
                    <a:pt x="305086" y="225076"/>
                  </a:lnTo>
                  <a:lnTo>
                    <a:pt x="299180" y="202692"/>
                  </a:lnTo>
                  <a:lnTo>
                    <a:pt x="313563" y="191453"/>
                  </a:lnTo>
                  <a:lnTo>
                    <a:pt x="316135" y="170212"/>
                  </a:lnTo>
                  <a:lnTo>
                    <a:pt x="324612" y="136589"/>
                  </a:lnTo>
                  <a:lnTo>
                    <a:pt x="330994" y="120110"/>
                  </a:lnTo>
                  <a:lnTo>
                    <a:pt x="320802" y="97250"/>
                  </a:lnTo>
                  <a:lnTo>
                    <a:pt x="304895" y="86582"/>
                  </a:lnTo>
                  <a:lnTo>
                    <a:pt x="294227" y="102584"/>
                  </a:lnTo>
                  <a:lnTo>
                    <a:pt x="279368" y="118015"/>
                  </a:lnTo>
                  <a:lnTo>
                    <a:pt x="263938" y="103156"/>
                  </a:lnTo>
                  <a:lnTo>
                    <a:pt x="257556" y="85058"/>
                  </a:lnTo>
                  <a:lnTo>
                    <a:pt x="250698" y="71247"/>
                  </a:lnTo>
                  <a:lnTo>
                    <a:pt x="243745" y="57436"/>
                  </a:lnTo>
                  <a:lnTo>
                    <a:pt x="228314" y="42482"/>
                  </a:lnTo>
                  <a:lnTo>
                    <a:pt x="212312" y="31909"/>
                  </a:lnTo>
                  <a:lnTo>
                    <a:pt x="205454" y="18098"/>
                  </a:lnTo>
                  <a:lnTo>
                    <a:pt x="198977" y="0"/>
                  </a:lnTo>
                  <a:lnTo>
                    <a:pt x="180404" y="10668"/>
                  </a:lnTo>
                  <a:lnTo>
                    <a:pt x="162877" y="12859"/>
                  </a:lnTo>
                  <a:lnTo>
                    <a:pt x="146399" y="6477"/>
                  </a:lnTo>
                  <a:lnTo>
                    <a:pt x="128874" y="8573"/>
                  </a:lnTo>
                  <a:lnTo>
                    <a:pt x="110300" y="19336"/>
                  </a:lnTo>
                  <a:lnTo>
                    <a:pt x="91726" y="30004"/>
                  </a:lnTo>
                  <a:lnTo>
                    <a:pt x="98107" y="48101"/>
                  </a:lnTo>
                  <a:lnTo>
                    <a:pt x="83248" y="63532"/>
                  </a:lnTo>
                  <a:lnTo>
                    <a:pt x="67342" y="52959"/>
                  </a:lnTo>
                  <a:lnTo>
                    <a:pt x="49244" y="59341"/>
                  </a:lnTo>
                  <a:lnTo>
                    <a:pt x="51340" y="76962"/>
                  </a:lnTo>
                  <a:lnTo>
                    <a:pt x="49244" y="94012"/>
                  </a:lnTo>
                  <a:lnTo>
                    <a:pt x="42958" y="110490"/>
                  </a:lnTo>
                  <a:lnTo>
                    <a:pt x="36005" y="131255"/>
                  </a:lnTo>
                  <a:lnTo>
                    <a:pt x="32861" y="156877"/>
                  </a:lnTo>
                  <a:lnTo>
                    <a:pt x="30766" y="173927"/>
                  </a:lnTo>
                  <a:lnTo>
                    <a:pt x="24384" y="190405"/>
                  </a:lnTo>
                  <a:lnTo>
                    <a:pt x="6858" y="192596"/>
                  </a:lnTo>
                  <a:lnTo>
                    <a:pt x="0" y="213360"/>
                  </a:lnTo>
                  <a:lnTo>
                    <a:pt x="11239" y="227743"/>
                  </a:lnTo>
                  <a:lnTo>
                    <a:pt x="17621" y="245840"/>
                  </a:lnTo>
                  <a:lnTo>
                    <a:pt x="28289" y="264414"/>
                  </a:lnTo>
                  <a:lnTo>
                    <a:pt x="38862" y="283083"/>
                  </a:lnTo>
                  <a:lnTo>
                    <a:pt x="57531" y="306991"/>
                  </a:lnTo>
                  <a:lnTo>
                    <a:pt x="80391" y="331470"/>
                  </a:lnTo>
                  <a:lnTo>
                    <a:pt x="101632" y="334042"/>
                  </a:lnTo>
                  <a:lnTo>
                    <a:pt x="100108" y="346805"/>
                  </a:lnTo>
                  <a:lnTo>
                    <a:pt x="100108" y="346805"/>
                  </a:lnTo>
                  <a:lnTo>
                    <a:pt x="100108" y="34680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A9BEAB99-D69B-47FF-B7CD-F7E17BA2EF95}"/>
                </a:ext>
              </a:extLst>
            </p:cNvPr>
            <p:cNvSpPr/>
            <p:nvPr/>
          </p:nvSpPr>
          <p:spPr>
            <a:xfrm>
              <a:off x="8808051" y="464233"/>
              <a:ext cx="656832" cy="726124"/>
            </a:xfrm>
            <a:custGeom>
              <a:avLst/>
              <a:gdLst>
                <a:gd name="connsiteX0" fmla="*/ 106585 w 390048"/>
                <a:gd name="connsiteY0" fmla="*/ 431197 h 431196"/>
                <a:gd name="connsiteX1" fmla="*/ 141065 w 390048"/>
                <a:gd name="connsiteY1" fmla="*/ 396526 h 431196"/>
                <a:gd name="connsiteX2" fmla="*/ 170688 w 390048"/>
                <a:gd name="connsiteY2" fmla="*/ 365569 h 431196"/>
                <a:gd name="connsiteX3" fmla="*/ 210503 w 390048"/>
                <a:gd name="connsiteY3" fmla="*/ 357569 h 431196"/>
                <a:gd name="connsiteX4" fmla="*/ 258223 w 390048"/>
                <a:gd name="connsiteY4" fmla="*/ 354806 h 431196"/>
                <a:gd name="connsiteX5" fmla="*/ 272605 w 390048"/>
                <a:gd name="connsiteY5" fmla="*/ 343567 h 431196"/>
                <a:gd name="connsiteX6" fmla="*/ 283655 w 390048"/>
                <a:gd name="connsiteY6" fmla="*/ 323374 h 431196"/>
                <a:gd name="connsiteX7" fmla="*/ 293751 w 390048"/>
                <a:gd name="connsiteY7" fmla="*/ 311658 h 431196"/>
                <a:gd name="connsiteX8" fmla="*/ 308610 w 390048"/>
                <a:gd name="connsiteY8" fmla="*/ 296228 h 431196"/>
                <a:gd name="connsiteX9" fmla="*/ 322898 w 390048"/>
                <a:gd name="connsiteY9" fmla="*/ 284988 h 431196"/>
                <a:gd name="connsiteX10" fmla="*/ 333470 w 390048"/>
                <a:gd name="connsiteY10" fmla="*/ 268986 h 431196"/>
                <a:gd name="connsiteX11" fmla="*/ 339852 w 390048"/>
                <a:gd name="connsiteY11" fmla="*/ 252508 h 431196"/>
                <a:gd name="connsiteX12" fmla="*/ 350997 w 390048"/>
                <a:gd name="connsiteY12" fmla="*/ 232315 h 431196"/>
                <a:gd name="connsiteX13" fmla="*/ 357283 w 390048"/>
                <a:gd name="connsiteY13" fmla="*/ 215837 h 431196"/>
                <a:gd name="connsiteX14" fmla="*/ 370523 w 390048"/>
                <a:gd name="connsiteY14" fmla="*/ 178499 h 431196"/>
                <a:gd name="connsiteX15" fmla="*/ 379000 w 390048"/>
                <a:gd name="connsiteY15" fmla="*/ 144971 h 431196"/>
                <a:gd name="connsiteX16" fmla="*/ 381571 w 390048"/>
                <a:gd name="connsiteY16" fmla="*/ 123730 h 431196"/>
                <a:gd name="connsiteX17" fmla="*/ 390049 w 390048"/>
                <a:gd name="connsiteY17" fmla="*/ 90202 h 431196"/>
                <a:gd name="connsiteX18" fmla="*/ 389001 w 390048"/>
                <a:gd name="connsiteY18" fmla="*/ 64103 h 431196"/>
                <a:gd name="connsiteX19" fmla="*/ 369284 w 390048"/>
                <a:gd name="connsiteY19" fmla="*/ 48768 h 431196"/>
                <a:gd name="connsiteX20" fmla="*/ 352330 w 390048"/>
                <a:gd name="connsiteY20" fmla="*/ 46673 h 431196"/>
                <a:gd name="connsiteX21" fmla="*/ 322612 w 390048"/>
                <a:gd name="connsiteY21" fmla="*/ 42958 h 431196"/>
                <a:gd name="connsiteX22" fmla="*/ 308324 w 390048"/>
                <a:gd name="connsiteY22" fmla="*/ 54197 h 431196"/>
                <a:gd name="connsiteX23" fmla="*/ 314134 w 390048"/>
                <a:gd name="connsiteY23" fmla="*/ 41910 h 431196"/>
                <a:gd name="connsiteX24" fmla="*/ 316230 w 390048"/>
                <a:gd name="connsiteY24" fmla="*/ 24860 h 431196"/>
                <a:gd name="connsiteX25" fmla="*/ 300324 w 390048"/>
                <a:gd name="connsiteY25" fmla="*/ 14288 h 431196"/>
                <a:gd name="connsiteX26" fmla="*/ 282226 w 390048"/>
                <a:gd name="connsiteY26" fmla="*/ 20669 h 431196"/>
                <a:gd name="connsiteX27" fmla="*/ 275844 w 390048"/>
                <a:gd name="connsiteY27" fmla="*/ 2667 h 431196"/>
                <a:gd name="connsiteX28" fmla="*/ 254603 w 390048"/>
                <a:gd name="connsiteY28" fmla="*/ 0 h 431196"/>
                <a:gd name="connsiteX29" fmla="*/ 189929 w 390048"/>
                <a:gd name="connsiteY29" fmla="*/ 667 h 431196"/>
                <a:gd name="connsiteX30" fmla="*/ 162878 w 390048"/>
                <a:gd name="connsiteY30" fmla="*/ 10287 h 431196"/>
                <a:gd name="connsiteX31" fmla="*/ 96584 w 390048"/>
                <a:gd name="connsiteY31" fmla="*/ 23717 h 431196"/>
                <a:gd name="connsiteX32" fmla="*/ 80582 w 390048"/>
                <a:gd name="connsiteY32" fmla="*/ 13145 h 431196"/>
                <a:gd name="connsiteX33" fmla="*/ 38195 w 390048"/>
                <a:gd name="connsiteY33" fmla="*/ 7906 h 431196"/>
                <a:gd name="connsiteX34" fmla="*/ 20669 w 390048"/>
                <a:gd name="connsiteY34" fmla="*/ 10001 h 431196"/>
                <a:gd name="connsiteX35" fmla="*/ 18574 w 390048"/>
                <a:gd name="connsiteY35" fmla="*/ 27051 h 431196"/>
                <a:gd name="connsiteX36" fmla="*/ 0 w 390048"/>
                <a:gd name="connsiteY36" fmla="*/ 37719 h 431196"/>
                <a:gd name="connsiteX37" fmla="*/ 65818 w 390048"/>
                <a:gd name="connsiteY37" fmla="*/ 28575 h 431196"/>
                <a:gd name="connsiteX38" fmla="*/ 65247 w 390048"/>
                <a:gd name="connsiteY38" fmla="*/ 67437 h 431196"/>
                <a:gd name="connsiteX39" fmla="*/ 65818 w 390048"/>
                <a:gd name="connsiteY39" fmla="*/ 97727 h 431196"/>
                <a:gd name="connsiteX40" fmla="*/ 64389 w 390048"/>
                <a:gd name="connsiteY40" fmla="*/ 179642 h 431196"/>
                <a:gd name="connsiteX41" fmla="*/ 61722 w 390048"/>
                <a:gd name="connsiteY41" fmla="*/ 200882 h 431196"/>
                <a:gd name="connsiteX42" fmla="*/ 58674 w 390048"/>
                <a:gd name="connsiteY42" fmla="*/ 260985 h 431196"/>
                <a:gd name="connsiteX43" fmla="*/ 59246 w 390048"/>
                <a:gd name="connsiteY43" fmla="*/ 291370 h 431196"/>
                <a:gd name="connsiteX44" fmla="*/ 55531 w 390048"/>
                <a:gd name="connsiteY44" fmla="*/ 321183 h 431196"/>
                <a:gd name="connsiteX45" fmla="*/ 58198 w 390048"/>
                <a:gd name="connsiteY45" fmla="*/ 368998 h 431196"/>
                <a:gd name="connsiteX46" fmla="*/ 80582 w 390048"/>
                <a:gd name="connsiteY46" fmla="*/ 397669 h 431196"/>
                <a:gd name="connsiteX47" fmla="*/ 106585 w 390048"/>
                <a:gd name="connsiteY47" fmla="*/ 431197 h 431196"/>
                <a:gd name="connsiteX48" fmla="*/ 106585 w 390048"/>
                <a:gd name="connsiteY48" fmla="*/ 431197 h 431196"/>
                <a:gd name="connsiteX49" fmla="*/ 106585 w 390048"/>
                <a:gd name="connsiteY49" fmla="*/ 431197 h 43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0048" h="431196">
                  <a:moveTo>
                    <a:pt x="106585" y="431197"/>
                  </a:moveTo>
                  <a:lnTo>
                    <a:pt x="141065" y="396526"/>
                  </a:lnTo>
                  <a:lnTo>
                    <a:pt x="170688" y="365569"/>
                  </a:lnTo>
                  <a:lnTo>
                    <a:pt x="210503" y="357569"/>
                  </a:lnTo>
                  <a:lnTo>
                    <a:pt x="258223" y="354806"/>
                  </a:lnTo>
                  <a:lnTo>
                    <a:pt x="272605" y="343567"/>
                  </a:lnTo>
                  <a:lnTo>
                    <a:pt x="283655" y="323374"/>
                  </a:lnTo>
                  <a:lnTo>
                    <a:pt x="293751" y="311658"/>
                  </a:lnTo>
                  <a:lnTo>
                    <a:pt x="308610" y="296228"/>
                  </a:lnTo>
                  <a:lnTo>
                    <a:pt x="322898" y="284988"/>
                  </a:lnTo>
                  <a:lnTo>
                    <a:pt x="333470" y="268986"/>
                  </a:lnTo>
                  <a:lnTo>
                    <a:pt x="339852" y="252508"/>
                  </a:lnTo>
                  <a:lnTo>
                    <a:pt x="350997" y="232315"/>
                  </a:lnTo>
                  <a:lnTo>
                    <a:pt x="357283" y="215837"/>
                  </a:lnTo>
                  <a:lnTo>
                    <a:pt x="370523" y="178499"/>
                  </a:lnTo>
                  <a:lnTo>
                    <a:pt x="379000" y="144971"/>
                  </a:lnTo>
                  <a:lnTo>
                    <a:pt x="381571" y="123730"/>
                  </a:lnTo>
                  <a:lnTo>
                    <a:pt x="390049" y="90202"/>
                  </a:lnTo>
                  <a:lnTo>
                    <a:pt x="389001" y="64103"/>
                  </a:lnTo>
                  <a:lnTo>
                    <a:pt x="369284" y="48768"/>
                  </a:lnTo>
                  <a:lnTo>
                    <a:pt x="352330" y="46673"/>
                  </a:lnTo>
                  <a:lnTo>
                    <a:pt x="322612" y="42958"/>
                  </a:lnTo>
                  <a:lnTo>
                    <a:pt x="308324" y="54197"/>
                  </a:lnTo>
                  <a:lnTo>
                    <a:pt x="314134" y="41910"/>
                  </a:lnTo>
                  <a:lnTo>
                    <a:pt x="316230" y="24860"/>
                  </a:lnTo>
                  <a:lnTo>
                    <a:pt x="300324" y="14288"/>
                  </a:lnTo>
                  <a:lnTo>
                    <a:pt x="282226" y="20669"/>
                  </a:lnTo>
                  <a:lnTo>
                    <a:pt x="275844" y="2667"/>
                  </a:lnTo>
                  <a:lnTo>
                    <a:pt x="254603" y="0"/>
                  </a:lnTo>
                  <a:lnTo>
                    <a:pt x="189929" y="667"/>
                  </a:lnTo>
                  <a:lnTo>
                    <a:pt x="162878" y="10287"/>
                  </a:lnTo>
                  <a:lnTo>
                    <a:pt x="96584" y="23717"/>
                  </a:lnTo>
                  <a:lnTo>
                    <a:pt x="80582" y="13145"/>
                  </a:lnTo>
                  <a:lnTo>
                    <a:pt x="38195" y="7906"/>
                  </a:lnTo>
                  <a:lnTo>
                    <a:pt x="20669" y="10001"/>
                  </a:lnTo>
                  <a:lnTo>
                    <a:pt x="18574" y="27051"/>
                  </a:lnTo>
                  <a:lnTo>
                    <a:pt x="0" y="37719"/>
                  </a:lnTo>
                  <a:lnTo>
                    <a:pt x="65818" y="28575"/>
                  </a:lnTo>
                  <a:lnTo>
                    <a:pt x="65247" y="67437"/>
                  </a:lnTo>
                  <a:lnTo>
                    <a:pt x="65818" y="97727"/>
                  </a:lnTo>
                  <a:lnTo>
                    <a:pt x="64389" y="179642"/>
                  </a:lnTo>
                  <a:lnTo>
                    <a:pt x="61722" y="200882"/>
                  </a:lnTo>
                  <a:lnTo>
                    <a:pt x="58674" y="260985"/>
                  </a:lnTo>
                  <a:lnTo>
                    <a:pt x="59246" y="291370"/>
                  </a:lnTo>
                  <a:lnTo>
                    <a:pt x="55531" y="321183"/>
                  </a:lnTo>
                  <a:lnTo>
                    <a:pt x="58198" y="368998"/>
                  </a:lnTo>
                  <a:lnTo>
                    <a:pt x="80582" y="397669"/>
                  </a:lnTo>
                  <a:lnTo>
                    <a:pt x="106585" y="431197"/>
                  </a:lnTo>
                  <a:lnTo>
                    <a:pt x="106585" y="431197"/>
                  </a:lnTo>
                  <a:lnTo>
                    <a:pt x="106585" y="43119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01F4C32D-DC6D-FF70-61D3-F8F3FAC5A76C}"/>
                </a:ext>
              </a:extLst>
            </p:cNvPr>
            <p:cNvSpPr/>
            <p:nvPr/>
          </p:nvSpPr>
          <p:spPr>
            <a:xfrm>
              <a:off x="7511067" y="150493"/>
              <a:ext cx="1041789" cy="440614"/>
            </a:xfrm>
            <a:custGeom>
              <a:avLst/>
              <a:gdLst>
                <a:gd name="connsiteX0" fmla="*/ 171545 w 618648"/>
                <a:gd name="connsiteY0" fmla="*/ 261652 h 261651"/>
                <a:gd name="connsiteX1" fmla="*/ 189643 w 618648"/>
                <a:gd name="connsiteY1" fmla="*/ 255270 h 261651"/>
                <a:gd name="connsiteX2" fmla="*/ 221075 w 618648"/>
                <a:gd name="connsiteY2" fmla="*/ 246221 h 261651"/>
                <a:gd name="connsiteX3" fmla="*/ 239173 w 618648"/>
                <a:gd name="connsiteY3" fmla="*/ 239839 h 261651"/>
                <a:gd name="connsiteX4" fmla="*/ 257746 w 618648"/>
                <a:gd name="connsiteY4" fmla="*/ 229172 h 261651"/>
                <a:gd name="connsiteX5" fmla="*/ 272129 w 618648"/>
                <a:gd name="connsiteY5" fmla="*/ 218027 h 261651"/>
                <a:gd name="connsiteX6" fmla="*/ 266224 w 618648"/>
                <a:gd name="connsiteY6" fmla="*/ 195739 h 261651"/>
                <a:gd name="connsiteX7" fmla="*/ 280607 w 618648"/>
                <a:gd name="connsiteY7" fmla="*/ 184499 h 261651"/>
                <a:gd name="connsiteX8" fmla="*/ 303466 w 618648"/>
                <a:gd name="connsiteY8" fmla="*/ 174403 h 261651"/>
                <a:gd name="connsiteX9" fmla="*/ 310419 w 618648"/>
                <a:gd name="connsiteY9" fmla="*/ 153734 h 261651"/>
                <a:gd name="connsiteX10" fmla="*/ 320993 w 618648"/>
                <a:gd name="connsiteY10" fmla="*/ 137731 h 261651"/>
                <a:gd name="connsiteX11" fmla="*/ 340709 w 618648"/>
                <a:gd name="connsiteY11" fmla="*/ 118586 h 261651"/>
                <a:gd name="connsiteX12" fmla="*/ 351282 w 618648"/>
                <a:gd name="connsiteY12" fmla="*/ 102680 h 261651"/>
                <a:gd name="connsiteX13" fmla="*/ 369379 w 618648"/>
                <a:gd name="connsiteY13" fmla="*/ 96298 h 261651"/>
                <a:gd name="connsiteX14" fmla="*/ 412528 w 618648"/>
                <a:gd name="connsiteY14" fmla="*/ 62770 h 261651"/>
                <a:gd name="connsiteX15" fmla="*/ 430625 w 618648"/>
                <a:gd name="connsiteY15" fmla="*/ 56388 h 261651"/>
                <a:gd name="connsiteX16" fmla="*/ 444436 w 618648"/>
                <a:gd name="connsiteY16" fmla="*/ 49435 h 261651"/>
                <a:gd name="connsiteX17" fmla="*/ 463105 w 618648"/>
                <a:gd name="connsiteY17" fmla="*/ 38767 h 261651"/>
                <a:gd name="connsiteX18" fmla="*/ 486060 w 618648"/>
                <a:gd name="connsiteY18" fmla="*/ 63246 h 261651"/>
                <a:gd name="connsiteX19" fmla="*/ 500443 w 618648"/>
                <a:gd name="connsiteY19" fmla="*/ 52006 h 261651"/>
                <a:gd name="connsiteX20" fmla="*/ 515874 w 618648"/>
                <a:gd name="connsiteY20" fmla="*/ 66866 h 261651"/>
                <a:gd name="connsiteX21" fmla="*/ 544068 w 618648"/>
                <a:gd name="connsiteY21" fmla="*/ 48768 h 261651"/>
                <a:gd name="connsiteX22" fmla="*/ 557975 w 618648"/>
                <a:gd name="connsiteY22" fmla="*/ 41910 h 261651"/>
                <a:gd name="connsiteX23" fmla="*/ 586168 w 618648"/>
                <a:gd name="connsiteY23" fmla="*/ 23813 h 261651"/>
                <a:gd name="connsiteX24" fmla="*/ 604742 w 618648"/>
                <a:gd name="connsiteY24" fmla="*/ 13144 h 261651"/>
                <a:gd name="connsiteX25" fmla="*/ 618649 w 618648"/>
                <a:gd name="connsiteY25" fmla="*/ 6191 h 261651"/>
                <a:gd name="connsiteX26" fmla="*/ 584549 w 618648"/>
                <a:gd name="connsiteY26" fmla="*/ 2000 h 261651"/>
                <a:gd name="connsiteX27" fmla="*/ 498157 w 618648"/>
                <a:gd name="connsiteY27" fmla="*/ 0 h 261651"/>
                <a:gd name="connsiteX28" fmla="*/ 472059 w 618648"/>
                <a:gd name="connsiteY28" fmla="*/ 1048 h 261651"/>
                <a:gd name="connsiteX29" fmla="*/ 411289 w 618648"/>
                <a:gd name="connsiteY29" fmla="*/ 2191 h 261651"/>
                <a:gd name="connsiteX30" fmla="*/ 324517 w 618648"/>
                <a:gd name="connsiteY30" fmla="*/ 4477 h 261651"/>
                <a:gd name="connsiteX31" fmla="*/ 294132 w 618648"/>
                <a:gd name="connsiteY31" fmla="*/ 4953 h 261651"/>
                <a:gd name="connsiteX32" fmla="*/ 238125 w 618648"/>
                <a:gd name="connsiteY32" fmla="*/ 2381 h 261651"/>
                <a:gd name="connsiteX33" fmla="*/ 212027 w 618648"/>
                <a:gd name="connsiteY33" fmla="*/ 3524 h 261651"/>
                <a:gd name="connsiteX34" fmla="*/ 151829 w 618648"/>
                <a:gd name="connsiteY34" fmla="*/ 381 h 261651"/>
                <a:gd name="connsiteX35" fmla="*/ 64961 w 618648"/>
                <a:gd name="connsiteY35" fmla="*/ 2572 h 261651"/>
                <a:gd name="connsiteX36" fmla="*/ 0 w 618648"/>
                <a:gd name="connsiteY36" fmla="*/ 3239 h 261651"/>
                <a:gd name="connsiteX37" fmla="*/ 43719 w 618648"/>
                <a:gd name="connsiteY37" fmla="*/ 34480 h 261651"/>
                <a:gd name="connsiteX38" fmla="*/ 65627 w 618648"/>
                <a:gd name="connsiteY38" fmla="*/ 67437 h 261651"/>
                <a:gd name="connsiteX39" fmla="*/ 76867 w 618648"/>
                <a:gd name="connsiteY39" fmla="*/ 81725 h 261651"/>
                <a:gd name="connsiteX40" fmla="*/ 90201 w 618648"/>
                <a:gd name="connsiteY40" fmla="*/ 113538 h 261651"/>
                <a:gd name="connsiteX41" fmla="*/ 92393 w 618648"/>
                <a:gd name="connsiteY41" fmla="*/ 131064 h 261651"/>
                <a:gd name="connsiteX42" fmla="*/ 102584 w 618648"/>
                <a:gd name="connsiteY42" fmla="*/ 153924 h 261651"/>
                <a:gd name="connsiteX43" fmla="*/ 104204 w 618648"/>
                <a:gd name="connsiteY43" fmla="*/ 175736 h 261651"/>
                <a:gd name="connsiteX44" fmla="*/ 104775 w 618648"/>
                <a:gd name="connsiteY44" fmla="*/ 205931 h 261651"/>
                <a:gd name="connsiteX45" fmla="*/ 94202 w 618648"/>
                <a:gd name="connsiteY45" fmla="*/ 221933 h 261651"/>
                <a:gd name="connsiteX46" fmla="*/ 83534 w 618648"/>
                <a:gd name="connsiteY46" fmla="*/ 237839 h 261651"/>
                <a:gd name="connsiteX47" fmla="*/ 101632 w 618648"/>
                <a:gd name="connsiteY47" fmla="*/ 231458 h 261651"/>
                <a:gd name="connsiteX48" fmla="*/ 119729 w 618648"/>
                <a:gd name="connsiteY48" fmla="*/ 225076 h 261651"/>
                <a:gd name="connsiteX49" fmla="*/ 131540 w 618648"/>
                <a:gd name="connsiteY49" fmla="*/ 235172 h 261651"/>
                <a:gd name="connsiteX50" fmla="*/ 152305 w 618648"/>
                <a:gd name="connsiteY50" fmla="*/ 242030 h 261651"/>
                <a:gd name="connsiteX51" fmla="*/ 167735 w 618648"/>
                <a:gd name="connsiteY51" fmla="*/ 256889 h 261651"/>
                <a:gd name="connsiteX52" fmla="*/ 171545 w 618648"/>
                <a:gd name="connsiteY52" fmla="*/ 261652 h 261651"/>
                <a:gd name="connsiteX53" fmla="*/ 171545 w 618648"/>
                <a:gd name="connsiteY53" fmla="*/ 261652 h 261651"/>
                <a:gd name="connsiteX54" fmla="*/ 171545 w 618648"/>
                <a:gd name="connsiteY54" fmla="*/ 261652 h 2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18648" h="261651">
                  <a:moveTo>
                    <a:pt x="171545" y="261652"/>
                  </a:moveTo>
                  <a:lnTo>
                    <a:pt x="189643" y="255270"/>
                  </a:lnTo>
                  <a:lnTo>
                    <a:pt x="221075" y="246221"/>
                  </a:lnTo>
                  <a:lnTo>
                    <a:pt x="239173" y="239839"/>
                  </a:lnTo>
                  <a:lnTo>
                    <a:pt x="257746" y="229172"/>
                  </a:lnTo>
                  <a:lnTo>
                    <a:pt x="272129" y="218027"/>
                  </a:lnTo>
                  <a:lnTo>
                    <a:pt x="266224" y="195739"/>
                  </a:lnTo>
                  <a:lnTo>
                    <a:pt x="280607" y="184499"/>
                  </a:lnTo>
                  <a:lnTo>
                    <a:pt x="303466" y="174403"/>
                  </a:lnTo>
                  <a:lnTo>
                    <a:pt x="310419" y="153734"/>
                  </a:lnTo>
                  <a:lnTo>
                    <a:pt x="320993" y="137731"/>
                  </a:lnTo>
                  <a:lnTo>
                    <a:pt x="340709" y="118586"/>
                  </a:lnTo>
                  <a:lnTo>
                    <a:pt x="351282" y="102680"/>
                  </a:lnTo>
                  <a:lnTo>
                    <a:pt x="369379" y="96298"/>
                  </a:lnTo>
                  <a:lnTo>
                    <a:pt x="412528" y="62770"/>
                  </a:lnTo>
                  <a:lnTo>
                    <a:pt x="430625" y="56388"/>
                  </a:lnTo>
                  <a:lnTo>
                    <a:pt x="444436" y="49435"/>
                  </a:lnTo>
                  <a:lnTo>
                    <a:pt x="463105" y="38767"/>
                  </a:lnTo>
                  <a:lnTo>
                    <a:pt x="486060" y="63246"/>
                  </a:lnTo>
                  <a:lnTo>
                    <a:pt x="500443" y="52006"/>
                  </a:lnTo>
                  <a:lnTo>
                    <a:pt x="515874" y="66866"/>
                  </a:lnTo>
                  <a:lnTo>
                    <a:pt x="544068" y="48768"/>
                  </a:lnTo>
                  <a:lnTo>
                    <a:pt x="557975" y="41910"/>
                  </a:lnTo>
                  <a:lnTo>
                    <a:pt x="586168" y="23813"/>
                  </a:lnTo>
                  <a:lnTo>
                    <a:pt x="604742" y="13144"/>
                  </a:lnTo>
                  <a:lnTo>
                    <a:pt x="618649" y="6191"/>
                  </a:lnTo>
                  <a:lnTo>
                    <a:pt x="584549" y="2000"/>
                  </a:lnTo>
                  <a:lnTo>
                    <a:pt x="498157" y="0"/>
                  </a:lnTo>
                  <a:lnTo>
                    <a:pt x="472059" y="1048"/>
                  </a:lnTo>
                  <a:lnTo>
                    <a:pt x="411289" y="2191"/>
                  </a:lnTo>
                  <a:lnTo>
                    <a:pt x="324517" y="4477"/>
                  </a:lnTo>
                  <a:lnTo>
                    <a:pt x="294132" y="4953"/>
                  </a:lnTo>
                  <a:lnTo>
                    <a:pt x="238125" y="2381"/>
                  </a:lnTo>
                  <a:lnTo>
                    <a:pt x="212027" y="3524"/>
                  </a:lnTo>
                  <a:lnTo>
                    <a:pt x="151829" y="381"/>
                  </a:lnTo>
                  <a:lnTo>
                    <a:pt x="64961" y="2572"/>
                  </a:lnTo>
                  <a:lnTo>
                    <a:pt x="0" y="3239"/>
                  </a:lnTo>
                  <a:lnTo>
                    <a:pt x="43719" y="34480"/>
                  </a:lnTo>
                  <a:lnTo>
                    <a:pt x="65627" y="67437"/>
                  </a:lnTo>
                  <a:lnTo>
                    <a:pt x="76867" y="81725"/>
                  </a:lnTo>
                  <a:lnTo>
                    <a:pt x="90201" y="113538"/>
                  </a:lnTo>
                  <a:lnTo>
                    <a:pt x="92393" y="131064"/>
                  </a:lnTo>
                  <a:lnTo>
                    <a:pt x="102584" y="153924"/>
                  </a:lnTo>
                  <a:lnTo>
                    <a:pt x="104204" y="175736"/>
                  </a:lnTo>
                  <a:lnTo>
                    <a:pt x="104775" y="205931"/>
                  </a:lnTo>
                  <a:lnTo>
                    <a:pt x="94202" y="221933"/>
                  </a:lnTo>
                  <a:lnTo>
                    <a:pt x="83534" y="237839"/>
                  </a:lnTo>
                  <a:lnTo>
                    <a:pt x="101632" y="231458"/>
                  </a:lnTo>
                  <a:lnTo>
                    <a:pt x="119729" y="225076"/>
                  </a:lnTo>
                  <a:lnTo>
                    <a:pt x="131540" y="235172"/>
                  </a:lnTo>
                  <a:lnTo>
                    <a:pt x="152305" y="242030"/>
                  </a:lnTo>
                  <a:lnTo>
                    <a:pt x="167735" y="256889"/>
                  </a:lnTo>
                  <a:lnTo>
                    <a:pt x="171545" y="261652"/>
                  </a:lnTo>
                  <a:lnTo>
                    <a:pt x="171545" y="261652"/>
                  </a:lnTo>
                  <a:lnTo>
                    <a:pt x="171545" y="26165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5994F70-5D01-4380-7E16-A276AFF1AB67}"/>
                </a:ext>
              </a:extLst>
            </p:cNvPr>
            <p:cNvSpPr/>
            <p:nvPr/>
          </p:nvSpPr>
          <p:spPr>
            <a:xfrm>
              <a:off x="6329732" y="1662252"/>
              <a:ext cx="882194" cy="888769"/>
            </a:xfrm>
            <a:custGeom>
              <a:avLst/>
              <a:gdLst>
                <a:gd name="connsiteX0" fmla="*/ 236220 w 523875"/>
                <a:gd name="connsiteY0" fmla="*/ 527780 h 527780"/>
                <a:gd name="connsiteX1" fmla="*/ 251079 w 523875"/>
                <a:gd name="connsiteY1" fmla="*/ 512350 h 527780"/>
                <a:gd name="connsiteX2" fmla="*/ 272320 w 523875"/>
                <a:gd name="connsiteY2" fmla="*/ 515017 h 527780"/>
                <a:gd name="connsiteX3" fmla="*/ 283464 w 523875"/>
                <a:gd name="connsiteY3" fmla="*/ 494824 h 527780"/>
                <a:gd name="connsiteX4" fmla="*/ 294037 w 523875"/>
                <a:gd name="connsiteY4" fmla="*/ 478822 h 527780"/>
                <a:gd name="connsiteX5" fmla="*/ 305181 w 523875"/>
                <a:gd name="connsiteY5" fmla="*/ 458629 h 527780"/>
                <a:gd name="connsiteX6" fmla="*/ 327470 w 523875"/>
                <a:gd name="connsiteY6" fmla="*/ 452723 h 527780"/>
                <a:gd name="connsiteX7" fmla="*/ 358330 w 523875"/>
                <a:gd name="connsiteY7" fmla="*/ 447865 h 527780"/>
                <a:gd name="connsiteX8" fmla="*/ 376904 w 523875"/>
                <a:gd name="connsiteY8" fmla="*/ 437198 h 527780"/>
                <a:gd name="connsiteX9" fmla="*/ 395954 w 523875"/>
                <a:gd name="connsiteY9" fmla="*/ 422339 h 527780"/>
                <a:gd name="connsiteX10" fmla="*/ 415100 w 523875"/>
                <a:gd name="connsiteY10" fmla="*/ 407384 h 527780"/>
                <a:gd name="connsiteX11" fmla="*/ 428911 w 523875"/>
                <a:gd name="connsiteY11" fmla="*/ 400431 h 527780"/>
                <a:gd name="connsiteX12" fmla="*/ 455486 w 523875"/>
                <a:gd name="connsiteY12" fmla="*/ 395097 h 527780"/>
                <a:gd name="connsiteX13" fmla="*/ 472440 w 523875"/>
                <a:gd name="connsiteY13" fmla="*/ 397193 h 527780"/>
                <a:gd name="connsiteX14" fmla="*/ 490538 w 523875"/>
                <a:gd name="connsiteY14" fmla="*/ 390811 h 527780"/>
                <a:gd name="connsiteX15" fmla="*/ 507492 w 523875"/>
                <a:gd name="connsiteY15" fmla="*/ 392906 h 527780"/>
                <a:gd name="connsiteX16" fmla="*/ 523875 w 523875"/>
                <a:gd name="connsiteY16" fmla="*/ 330136 h 527780"/>
                <a:gd name="connsiteX17" fmla="*/ 522161 w 523875"/>
                <a:gd name="connsiteY17" fmla="*/ 239173 h 527780"/>
                <a:gd name="connsiteX18" fmla="*/ 506254 w 523875"/>
                <a:gd name="connsiteY18" fmla="*/ 228600 h 527780"/>
                <a:gd name="connsiteX19" fmla="*/ 482251 w 523875"/>
                <a:gd name="connsiteY19" fmla="*/ 212693 h 527780"/>
                <a:gd name="connsiteX20" fmla="*/ 480156 w 523875"/>
                <a:gd name="connsiteY20" fmla="*/ 195167 h 527780"/>
                <a:gd name="connsiteX21" fmla="*/ 465773 w 523875"/>
                <a:gd name="connsiteY21" fmla="*/ 171831 h 527780"/>
                <a:gd name="connsiteX22" fmla="*/ 455105 w 523875"/>
                <a:gd name="connsiteY22" fmla="*/ 153162 h 527780"/>
                <a:gd name="connsiteX23" fmla="*/ 439103 w 523875"/>
                <a:gd name="connsiteY23" fmla="*/ 108013 h 527780"/>
                <a:gd name="connsiteX24" fmla="*/ 445961 w 523875"/>
                <a:gd name="connsiteY24" fmla="*/ 87344 h 527780"/>
                <a:gd name="connsiteX25" fmla="*/ 429483 w 523875"/>
                <a:gd name="connsiteY25" fmla="*/ 80963 h 527780"/>
                <a:gd name="connsiteX26" fmla="*/ 411861 w 523875"/>
                <a:gd name="connsiteY26" fmla="*/ 48577 h 527780"/>
                <a:gd name="connsiteX27" fmla="*/ 405003 w 523875"/>
                <a:gd name="connsiteY27" fmla="*/ 34766 h 527780"/>
                <a:gd name="connsiteX28" fmla="*/ 400145 w 523875"/>
                <a:gd name="connsiteY28" fmla="*/ 3905 h 527780"/>
                <a:gd name="connsiteX29" fmla="*/ 373571 w 523875"/>
                <a:gd name="connsiteY29" fmla="*/ 9239 h 527780"/>
                <a:gd name="connsiteX30" fmla="*/ 363474 w 523875"/>
                <a:gd name="connsiteY30" fmla="*/ 20955 h 527780"/>
                <a:gd name="connsiteX31" fmla="*/ 343377 w 523875"/>
                <a:gd name="connsiteY31" fmla="*/ 44386 h 527780"/>
                <a:gd name="connsiteX32" fmla="*/ 299752 w 523875"/>
                <a:gd name="connsiteY32" fmla="*/ 47625 h 527780"/>
                <a:gd name="connsiteX33" fmla="*/ 282797 w 523875"/>
                <a:gd name="connsiteY33" fmla="*/ 45529 h 527780"/>
                <a:gd name="connsiteX34" fmla="*/ 271558 w 523875"/>
                <a:gd name="connsiteY34" fmla="*/ 31242 h 527780"/>
                <a:gd name="connsiteX35" fmla="*/ 251365 w 523875"/>
                <a:gd name="connsiteY35" fmla="*/ 20098 h 527780"/>
                <a:gd name="connsiteX36" fmla="*/ 239173 w 523875"/>
                <a:gd name="connsiteY36" fmla="*/ 14288 h 527780"/>
                <a:gd name="connsiteX37" fmla="*/ 221075 w 523875"/>
                <a:gd name="connsiteY37" fmla="*/ 20669 h 527780"/>
                <a:gd name="connsiteX38" fmla="*/ 204121 w 523875"/>
                <a:gd name="connsiteY38" fmla="*/ 18574 h 527780"/>
                <a:gd name="connsiteX39" fmla="*/ 193453 w 523875"/>
                <a:gd name="connsiteY39" fmla="*/ 0 h 527780"/>
                <a:gd name="connsiteX40" fmla="*/ 179070 w 523875"/>
                <a:gd name="connsiteY40" fmla="*/ 11144 h 527780"/>
                <a:gd name="connsiteX41" fmla="*/ 157353 w 523875"/>
                <a:gd name="connsiteY41" fmla="*/ 12763 h 527780"/>
                <a:gd name="connsiteX42" fmla="*/ 177546 w 523875"/>
                <a:gd name="connsiteY42" fmla="*/ 23908 h 527780"/>
                <a:gd name="connsiteX43" fmla="*/ 179165 w 523875"/>
                <a:gd name="connsiteY43" fmla="*/ 45720 h 527780"/>
                <a:gd name="connsiteX44" fmla="*/ 169069 w 523875"/>
                <a:gd name="connsiteY44" fmla="*/ 57436 h 527780"/>
                <a:gd name="connsiteX45" fmla="*/ 154210 w 523875"/>
                <a:gd name="connsiteY45" fmla="*/ 38290 h 527780"/>
                <a:gd name="connsiteX46" fmla="*/ 135541 w 523875"/>
                <a:gd name="connsiteY46" fmla="*/ 48958 h 527780"/>
                <a:gd name="connsiteX47" fmla="*/ 132969 w 523875"/>
                <a:gd name="connsiteY47" fmla="*/ 70294 h 527780"/>
                <a:gd name="connsiteX48" fmla="*/ 118015 w 523875"/>
                <a:gd name="connsiteY48" fmla="*/ 51149 h 527780"/>
                <a:gd name="connsiteX49" fmla="*/ 83534 w 523875"/>
                <a:gd name="connsiteY49" fmla="*/ 51244 h 527780"/>
                <a:gd name="connsiteX50" fmla="*/ 68675 w 523875"/>
                <a:gd name="connsiteY50" fmla="*/ 66675 h 527780"/>
                <a:gd name="connsiteX51" fmla="*/ 62294 w 523875"/>
                <a:gd name="connsiteY51" fmla="*/ 48577 h 527780"/>
                <a:gd name="connsiteX52" fmla="*/ 40958 w 523875"/>
                <a:gd name="connsiteY52" fmla="*/ 46006 h 527780"/>
                <a:gd name="connsiteX53" fmla="*/ 55912 w 523875"/>
                <a:gd name="connsiteY53" fmla="*/ 65056 h 527780"/>
                <a:gd name="connsiteX54" fmla="*/ 45339 w 523875"/>
                <a:gd name="connsiteY54" fmla="*/ 81058 h 527780"/>
                <a:gd name="connsiteX55" fmla="*/ 51149 w 523875"/>
                <a:gd name="connsiteY55" fmla="*/ 103346 h 527780"/>
                <a:gd name="connsiteX56" fmla="*/ 28385 w 523875"/>
                <a:gd name="connsiteY56" fmla="*/ 113538 h 527780"/>
                <a:gd name="connsiteX57" fmla="*/ 17240 w 523875"/>
                <a:gd name="connsiteY57" fmla="*/ 133731 h 527780"/>
                <a:gd name="connsiteX58" fmla="*/ 28385 w 523875"/>
                <a:gd name="connsiteY58" fmla="*/ 148019 h 527780"/>
                <a:gd name="connsiteX59" fmla="*/ 25241 w 523875"/>
                <a:gd name="connsiteY59" fmla="*/ 173545 h 527780"/>
                <a:gd name="connsiteX60" fmla="*/ 14669 w 523875"/>
                <a:gd name="connsiteY60" fmla="*/ 189548 h 527780"/>
                <a:gd name="connsiteX61" fmla="*/ 15716 w 523875"/>
                <a:gd name="connsiteY61" fmla="*/ 215551 h 527780"/>
                <a:gd name="connsiteX62" fmla="*/ 30099 w 523875"/>
                <a:gd name="connsiteY62" fmla="*/ 238982 h 527780"/>
                <a:gd name="connsiteX63" fmla="*/ 36005 w 523875"/>
                <a:gd name="connsiteY63" fmla="*/ 261271 h 527780"/>
                <a:gd name="connsiteX64" fmla="*/ 52007 w 523875"/>
                <a:gd name="connsiteY64" fmla="*/ 271844 h 527780"/>
                <a:gd name="connsiteX65" fmla="*/ 53054 w 523875"/>
                <a:gd name="connsiteY65" fmla="*/ 297942 h 527780"/>
                <a:gd name="connsiteX66" fmla="*/ 42482 w 523875"/>
                <a:gd name="connsiteY66" fmla="*/ 313849 h 527780"/>
                <a:gd name="connsiteX67" fmla="*/ 0 w 523875"/>
                <a:gd name="connsiteY67" fmla="*/ 343186 h 527780"/>
                <a:gd name="connsiteX68" fmla="*/ 18669 w 523875"/>
                <a:gd name="connsiteY68" fmla="*/ 367094 h 527780"/>
                <a:gd name="connsiteX69" fmla="*/ 39910 w 523875"/>
                <a:gd name="connsiteY69" fmla="*/ 369761 h 527780"/>
                <a:gd name="connsiteX70" fmla="*/ 55817 w 523875"/>
                <a:gd name="connsiteY70" fmla="*/ 380333 h 527780"/>
                <a:gd name="connsiteX71" fmla="*/ 78105 w 523875"/>
                <a:gd name="connsiteY71" fmla="*/ 374428 h 527780"/>
                <a:gd name="connsiteX72" fmla="*/ 80867 w 523875"/>
                <a:gd name="connsiteY72" fmla="*/ 387763 h 527780"/>
                <a:gd name="connsiteX73" fmla="*/ 100013 w 523875"/>
                <a:gd name="connsiteY73" fmla="*/ 407384 h 527780"/>
                <a:gd name="connsiteX74" fmla="*/ 97917 w 523875"/>
                <a:gd name="connsiteY74" fmla="*/ 424339 h 527780"/>
                <a:gd name="connsiteX75" fmla="*/ 123920 w 523875"/>
                <a:gd name="connsiteY75" fmla="*/ 423291 h 527780"/>
                <a:gd name="connsiteX76" fmla="*/ 144685 w 523875"/>
                <a:gd name="connsiteY76" fmla="*/ 430149 h 527780"/>
                <a:gd name="connsiteX77" fmla="*/ 166974 w 523875"/>
                <a:gd name="connsiteY77" fmla="*/ 424244 h 527780"/>
                <a:gd name="connsiteX78" fmla="*/ 190310 w 523875"/>
                <a:gd name="connsiteY78" fmla="*/ 409861 h 527780"/>
                <a:gd name="connsiteX79" fmla="*/ 195167 w 523875"/>
                <a:gd name="connsiteY79" fmla="*/ 440722 h 527780"/>
                <a:gd name="connsiteX80" fmla="*/ 179737 w 523875"/>
                <a:gd name="connsiteY80" fmla="*/ 460439 h 527780"/>
                <a:gd name="connsiteX81" fmla="*/ 194691 w 523875"/>
                <a:gd name="connsiteY81" fmla="*/ 479489 h 527780"/>
                <a:gd name="connsiteX82" fmla="*/ 210121 w 523875"/>
                <a:gd name="connsiteY82" fmla="*/ 494348 h 527780"/>
                <a:gd name="connsiteX83" fmla="*/ 216504 w 523875"/>
                <a:gd name="connsiteY83" fmla="*/ 477869 h 527780"/>
                <a:gd name="connsiteX84" fmla="*/ 231934 w 523875"/>
                <a:gd name="connsiteY84" fmla="*/ 492728 h 527780"/>
                <a:gd name="connsiteX85" fmla="*/ 248888 w 523875"/>
                <a:gd name="connsiteY85" fmla="*/ 494824 h 527780"/>
                <a:gd name="connsiteX86" fmla="*/ 224504 w 523875"/>
                <a:gd name="connsiteY86" fmla="*/ 517779 h 527780"/>
                <a:gd name="connsiteX87" fmla="*/ 236220 w 523875"/>
                <a:gd name="connsiteY87" fmla="*/ 527780 h 527780"/>
                <a:gd name="connsiteX88" fmla="*/ 236220 w 523875"/>
                <a:gd name="connsiteY88" fmla="*/ 527780 h 527780"/>
                <a:gd name="connsiteX89" fmla="*/ 236220 w 523875"/>
                <a:gd name="connsiteY89" fmla="*/ 527780 h 52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23875" h="527780">
                  <a:moveTo>
                    <a:pt x="236220" y="527780"/>
                  </a:moveTo>
                  <a:lnTo>
                    <a:pt x="251079" y="512350"/>
                  </a:lnTo>
                  <a:lnTo>
                    <a:pt x="272320" y="515017"/>
                  </a:lnTo>
                  <a:lnTo>
                    <a:pt x="283464" y="494824"/>
                  </a:lnTo>
                  <a:lnTo>
                    <a:pt x="294037" y="478822"/>
                  </a:lnTo>
                  <a:lnTo>
                    <a:pt x="305181" y="458629"/>
                  </a:lnTo>
                  <a:lnTo>
                    <a:pt x="327470" y="452723"/>
                  </a:lnTo>
                  <a:lnTo>
                    <a:pt x="358330" y="447865"/>
                  </a:lnTo>
                  <a:lnTo>
                    <a:pt x="376904" y="437198"/>
                  </a:lnTo>
                  <a:lnTo>
                    <a:pt x="395954" y="422339"/>
                  </a:lnTo>
                  <a:lnTo>
                    <a:pt x="415100" y="407384"/>
                  </a:lnTo>
                  <a:lnTo>
                    <a:pt x="428911" y="400431"/>
                  </a:lnTo>
                  <a:lnTo>
                    <a:pt x="455486" y="395097"/>
                  </a:lnTo>
                  <a:lnTo>
                    <a:pt x="472440" y="397193"/>
                  </a:lnTo>
                  <a:lnTo>
                    <a:pt x="490538" y="390811"/>
                  </a:lnTo>
                  <a:lnTo>
                    <a:pt x="507492" y="392906"/>
                  </a:lnTo>
                  <a:lnTo>
                    <a:pt x="523875" y="330136"/>
                  </a:lnTo>
                  <a:lnTo>
                    <a:pt x="522161" y="239173"/>
                  </a:lnTo>
                  <a:lnTo>
                    <a:pt x="506254" y="228600"/>
                  </a:lnTo>
                  <a:lnTo>
                    <a:pt x="482251" y="212693"/>
                  </a:lnTo>
                  <a:lnTo>
                    <a:pt x="480156" y="195167"/>
                  </a:lnTo>
                  <a:lnTo>
                    <a:pt x="465773" y="171831"/>
                  </a:lnTo>
                  <a:lnTo>
                    <a:pt x="455105" y="153162"/>
                  </a:lnTo>
                  <a:lnTo>
                    <a:pt x="439103" y="108013"/>
                  </a:lnTo>
                  <a:lnTo>
                    <a:pt x="445961" y="87344"/>
                  </a:lnTo>
                  <a:lnTo>
                    <a:pt x="429483" y="80963"/>
                  </a:lnTo>
                  <a:lnTo>
                    <a:pt x="411861" y="48577"/>
                  </a:lnTo>
                  <a:lnTo>
                    <a:pt x="405003" y="34766"/>
                  </a:lnTo>
                  <a:lnTo>
                    <a:pt x="400145" y="3905"/>
                  </a:lnTo>
                  <a:lnTo>
                    <a:pt x="373571" y="9239"/>
                  </a:lnTo>
                  <a:lnTo>
                    <a:pt x="363474" y="20955"/>
                  </a:lnTo>
                  <a:lnTo>
                    <a:pt x="343377" y="44386"/>
                  </a:lnTo>
                  <a:lnTo>
                    <a:pt x="299752" y="47625"/>
                  </a:lnTo>
                  <a:lnTo>
                    <a:pt x="282797" y="45529"/>
                  </a:lnTo>
                  <a:lnTo>
                    <a:pt x="271558" y="31242"/>
                  </a:lnTo>
                  <a:lnTo>
                    <a:pt x="251365" y="20098"/>
                  </a:lnTo>
                  <a:lnTo>
                    <a:pt x="239173" y="14288"/>
                  </a:lnTo>
                  <a:lnTo>
                    <a:pt x="221075" y="20669"/>
                  </a:lnTo>
                  <a:lnTo>
                    <a:pt x="204121" y="18574"/>
                  </a:lnTo>
                  <a:lnTo>
                    <a:pt x="193453" y="0"/>
                  </a:lnTo>
                  <a:lnTo>
                    <a:pt x="179070" y="11144"/>
                  </a:lnTo>
                  <a:lnTo>
                    <a:pt x="157353" y="12763"/>
                  </a:lnTo>
                  <a:lnTo>
                    <a:pt x="177546" y="23908"/>
                  </a:lnTo>
                  <a:lnTo>
                    <a:pt x="179165" y="45720"/>
                  </a:lnTo>
                  <a:lnTo>
                    <a:pt x="169069" y="57436"/>
                  </a:lnTo>
                  <a:lnTo>
                    <a:pt x="154210" y="38290"/>
                  </a:lnTo>
                  <a:lnTo>
                    <a:pt x="135541" y="48958"/>
                  </a:lnTo>
                  <a:lnTo>
                    <a:pt x="132969" y="70294"/>
                  </a:lnTo>
                  <a:lnTo>
                    <a:pt x="118015" y="51149"/>
                  </a:lnTo>
                  <a:lnTo>
                    <a:pt x="83534" y="51244"/>
                  </a:lnTo>
                  <a:lnTo>
                    <a:pt x="68675" y="66675"/>
                  </a:lnTo>
                  <a:lnTo>
                    <a:pt x="62294" y="48577"/>
                  </a:lnTo>
                  <a:lnTo>
                    <a:pt x="40958" y="46006"/>
                  </a:lnTo>
                  <a:lnTo>
                    <a:pt x="55912" y="65056"/>
                  </a:lnTo>
                  <a:lnTo>
                    <a:pt x="45339" y="81058"/>
                  </a:lnTo>
                  <a:lnTo>
                    <a:pt x="51149" y="103346"/>
                  </a:lnTo>
                  <a:lnTo>
                    <a:pt x="28385" y="113538"/>
                  </a:lnTo>
                  <a:lnTo>
                    <a:pt x="17240" y="133731"/>
                  </a:lnTo>
                  <a:lnTo>
                    <a:pt x="28385" y="148019"/>
                  </a:lnTo>
                  <a:lnTo>
                    <a:pt x="25241" y="173545"/>
                  </a:lnTo>
                  <a:lnTo>
                    <a:pt x="14669" y="189548"/>
                  </a:lnTo>
                  <a:lnTo>
                    <a:pt x="15716" y="215551"/>
                  </a:lnTo>
                  <a:lnTo>
                    <a:pt x="30099" y="238982"/>
                  </a:lnTo>
                  <a:lnTo>
                    <a:pt x="36005" y="261271"/>
                  </a:lnTo>
                  <a:lnTo>
                    <a:pt x="52007" y="271844"/>
                  </a:lnTo>
                  <a:lnTo>
                    <a:pt x="53054" y="297942"/>
                  </a:lnTo>
                  <a:lnTo>
                    <a:pt x="42482" y="313849"/>
                  </a:lnTo>
                  <a:lnTo>
                    <a:pt x="0" y="343186"/>
                  </a:lnTo>
                  <a:lnTo>
                    <a:pt x="18669" y="367094"/>
                  </a:lnTo>
                  <a:lnTo>
                    <a:pt x="39910" y="369761"/>
                  </a:lnTo>
                  <a:lnTo>
                    <a:pt x="55817" y="380333"/>
                  </a:lnTo>
                  <a:lnTo>
                    <a:pt x="78105" y="374428"/>
                  </a:lnTo>
                  <a:lnTo>
                    <a:pt x="80867" y="387763"/>
                  </a:lnTo>
                  <a:lnTo>
                    <a:pt x="100013" y="407384"/>
                  </a:lnTo>
                  <a:lnTo>
                    <a:pt x="97917" y="424339"/>
                  </a:lnTo>
                  <a:lnTo>
                    <a:pt x="123920" y="423291"/>
                  </a:lnTo>
                  <a:lnTo>
                    <a:pt x="144685" y="430149"/>
                  </a:lnTo>
                  <a:lnTo>
                    <a:pt x="166974" y="424244"/>
                  </a:lnTo>
                  <a:lnTo>
                    <a:pt x="190310" y="409861"/>
                  </a:lnTo>
                  <a:lnTo>
                    <a:pt x="195167" y="440722"/>
                  </a:lnTo>
                  <a:lnTo>
                    <a:pt x="179737" y="460439"/>
                  </a:lnTo>
                  <a:lnTo>
                    <a:pt x="194691" y="479489"/>
                  </a:lnTo>
                  <a:lnTo>
                    <a:pt x="210121" y="494348"/>
                  </a:lnTo>
                  <a:lnTo>
                    <a:pt x="216504" y="477869"/>
                  </a:lnTo>
                  <a:lnTo>
                    <a:pt x="231934" y="492728"/>
                  </a:lnTo>
                  <a:lnTo>
                    <a:pt x="248888" y="494824"/>
                  </a:lnTo>
                  <a:lnTo>
                    <a:pt x="224504" y="517779"/>
                  </a:lnTo>
                  <a:lnTo>
                    <a:pt x="236220" y="527780"/>
                  </a:lnTo>
                  <a:lnTo>
                    <a:pt x="236220" y="527780"/>
                  </a:lnTo>
                  <a:lnTo>
                    <a:pt x="236220" y="52778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9FDF1C7-4AF5-7DEC-472B-4526DF6428C7}"/>
                </a:ext>
              </a:extLst>
            </p:cNvPr>
            <p:cNvSpPr/>
            <p:nvPr/>
          </p:nvSpPr>
          <p:spPr>
            <a:xfrm>
              <a:off x="9410029" y="315383"/>
              <a:ext cx="662926" cy="844178"/>
            </a:xfrm>
            <a:custGeom>
              <a:avLst/>
              <a:gdLst>
                <a:gd name="connsiteX0" fmla="*/ 261747 w 393667"/>
                <a:gd name="connsiteY0" fmla="*/ 501301 h 501300"/>
                <a:gd name="connsiteX1" fmla="*/ 280321 w 393667"/>
                <a:gd name="connsiteY1" fmla="*/ 490633 h 501300"/>
                <a:gd name="connsiteX2" fmla="*/ 282892 w 393667"/>
                <a:gd name="connsiteY2" fmla="*/ 469297 h 501300"/>
                <a:gd name="connsiteX3" fmla="*/ 307848 w 393667"/>
                <a:gd name="connsiteY3" fmla="*/ 476726 h 501300"/>
                <a:gd name="connsiteX4" fmla="*/ 336423 w 393667"/>
                <a:gd name="connsiteY4" fmla="*/ 419576 h 501300"/>
                <a:gd name="connsiteX5" fmla="*/ 365093 w 393667"/>
                <a:gd name="connsiteY5" fmla="*/ 362426 h 501300"/>
                <a:gd name="connsiteX6" fmla="*/ 376714 w 393667"/>
                <a:gd name="connsiteY6" fmla="*/ 337947 h 501300"/>
                <a:gd name="connsiteX7" fmla="*/ 393668 w 393667"/>
                <a:gd name="connsiteY7" fmla="*/ 305371 h 501300"/>
                <a:gd name="connsiteX8" fmla="*/ 381952 w 393667"/>
                <a:gd name="connsiteY8" fmla="*/ 295275 h 501300"/>
                <a:gd name="connsiteX9" fmla="*/ 366522 w 393667"/>
                <a:gd name="connsiteY9" fmla="*/ 280321 h 501300"/>
                <a:gd name="connsiteX10" fmla="*/ 355378 w 393667"/>
                <a:gd name="connsiteY10" fmla="*/ 265938 h 501300"/>
                <a:gd name="connsiteX11" fmla="*/ 353282 w 393667"/>
                <a:gd name="connsiteY11" fmla="*/ 248412 h 501300"/>
                <a:gd name="connsiteX12" fmla="*/ 342138 w 393667"/>
                <a:gd name="connsiteY12" fmla="*/ 234029 h 501300"/>
                <a:gd name="connsiteX13" fmla="*/ 335756 w 393667"/>
                <a:gd name="connsiteY13" fmla="*/ 215932 h 501300"/>
                <a:gd name="connsiteX14" fmla="*/ 314515 w 393667"/>
                <a:gd name="connsiteY14" fmla="*/ 213265 h 501300"/>
                <a:gd name="connsiteX15" fmla="*/ 303371 w 393667"/>
                <a:gd name="connsiteY15" fmla="*/ 198882 h 501300"/>
                <a:gd name="connsiteX16" fmla="*/ 287941 w 393667"/>
                <a:gd name="connsiteY16" fmla="*/ 184023 h 501300"/>
                <a:gd name="connsiteX17" fmla="*/ 272605 w 393667"/>
                <a:gd name="connsiteY17" fmla="*/ 169164 h 501300"/>
                <a:gd name="connsiteX18" fmla="*/ 287369 w 393667"/>
                <a:gd name="connsiteY18" fmla="*/ 153638 h 501300"/>
                <a:gd name="connsiteX19" fmla="*/ 301752 w 393667"/>
                <a:gd name="connsiteY19" fmla="*/ 142399 h 501300"/>
                <a:gd name="connsiteX20" fmla="*/ 308610 w 393667"/>
                <a:gd name="connsiteY20" fmla="*/ 121634 h 501300"/>
                <a:gd name="connsiteX21" fmla="*/ 318706 w 393667"/>
                <a:gd name="connsiteY21" fmla="*/ 109823 h 501300"/>
                <a:gd name="connsiteX22" fmla="*/ 333470 w 393667"/>
                <a:gd name="connsiteY22" fmla="*/ 94393 h 501300"/>
                <a:gd name="connsiteX23" fmla="*/ 344138 w 393667"/>
                <a:gd name="connsiteY23" fmla="*/ 78295 h 501300"/>
                <a:gd name="connsiteX24" fmla="*/ 355187 w 393667"/>
                <a:gd name="connsiteY24" fmla="*/ 58102 h 501300"/>
                <a:gd name="connsiteX25" fmla="*/ 370046 w 393667"/>
                <a:gd name="connsiteY25" fmla="*/ 42577 h 501300"/>
                <a:gd name="connsiteX26" fmla="*/ 367951 w 393667"/>
                <a:gd name="connsiteY26" fmla="*/ 24955 h 501300"/>
                <a:gd name="connsiteX27" fmla="*/ 356806 w 393667"/>
                <a:gd name="connsiteY27" fmla="*/ 10573 h 501300"/>
                <a:gd name="connsiteX28" fmla="*/ 340804 w 393667"/>
                <a:gd name="connsiteY28" fmla="*/ 0 h 501300"/>
                <a:gd name="connsiteX29" fmla="*/ 326517 w 393667"/>
                <a:gd name="connsiteY29" fmla="*/ 11239 h 501300"/>
                <a:gd name="connsiteX30" fmla="*/ 308514 w 393667"/>
                <a:gd name="connsiteY30" fmla="*/ 17621 h 501300"/>
                <a:gd name="connsiteX31" fmla="*/ 290513 w 393667"/>
                <a:gd name="connsiteY31" fmla="*/ 24098 h 501300"/>
                <a:gd name="connsiteX32" fmla="*/ 276130 w 393667"/>
                <a:gd name="connsiteY32" fmla="*/ 35338 h 501300"/>
                <a:gd name="connsiteX33" fmla="*/ 266129 w 393667"/>
                <a:gd name="connsiteY33" fmla="*/ 47053 h 501300"/>
                <a:gd name="connsiteX34" fmla="*/ 239553 w 393667"/>
                <a:gd name="connsiteY34" fmla="*/ 52483 h 501300"/>
                <a:gd name="connsiteX35" fmla="*/ 225266 w 393667"/>
                <a:gd name="connsiteY35" fmla="*/ 63627 h 501300"/>
                <a:gd name="connsiteX36" fmla="*/ 210407 w 393667"/>
                <a:gd name="connsiteY36" fmla="*/ 79153 h 501300"/>
                <a:gd name="connsiteX37" fmla="*/ 196119 w 393667"/>
                <a:gd name="connsiteY37" fmla="*/ 90392 h 501300"/>
                <a:gd name="connsiteX38" fmla="*/ 181832 w 393667"/>
                <a:gd name="connsiteY38" fmla="*/ 101632 h 501300"/>
                <a:gd name="connsiteX39" fmla="*/ 167449 w 393667"/>
                <a:gd name="connsiteY39" fmla="*/ 112871 h 501300"/>
                <a:gd name="connsiteX40" fmla="*/ 148399 w 393667"/>
                <a:gd name="connsiteY40" fmla="*/ 127825 h 501300"/>
                <a:gd name="connsiteX41" fmla="*/ 110680 w 393667"/>
                <a:gd name="connsiteY41" fmla="*/ 118872 h 501300"/>
                <a:gd name="connsiteX42" fmla="*/ 95345 w 393667"/>
                <a:gd name="connsiteY42" fmla="*/ 103918 h 501300"/>
                <a:gd name="connsiteX43" fmla="*/ 72009 w 393667"/>
                <a:gd name="connsiteY43" fmla="*/ 118396 h 501300"/>
                <a:gd name="connsiteX44" fmla="*/ 52864 w 393667"/>
                <a:gd name="connsiteY44" fmla="*/ 133350 h 501300"/>
                <a:gd name="connsiteX45" fmla="*/ 34861 w 393667"/>
                <a:gd name="connsiteY45" fmla="*/ 139827 h 501300"/>
                <a:gd name="connsiteX46" fmla="*/ 35433 w 393667"/>
                <a:gd name="connsiteY46" fmla="*/ 170212 h 501300"/>
                <a:gd name="connsiteX47" fmla="*/ 26479 w 393667"/>
                <a:gd name="connsiteY47" fmla="*/ 208026 h 501300"/>
                <a:gd name="connsiteX48" fmla="*/ 23813 w 393667"/>
                <a:gd name="connsiteY48" fmla="*/ 229362 h 501300"/>
                <a:gd name="connsiteX49" fmla="*/ 15335 w 393667"/>
                <a:gd name="connsiteY49" fmla="*/ 262985 h 501300"/>
                <a:gd name="connsiteX50" fmla="*/ 1619 w 393667"/>
                <a:gd name="connsiteY50" fmla="*/ 304610 h 501300"/>
                <a:gd name="connsiteX51" fmla="*/ 0 w 393667"/>
                <a:gd name="connsiteY51" fmla="*/ 317373 h 501300"/>
                <a:gd name="connsiteX52" fmla="*/ 22288 w 393667"/>
                <a:gd name="connsiteY52" fmla="*/ 311468 h 501300"/>
                <a:gd name="connsiteX53" fmla="*/ 55721 w 393667"/>
                <a:gd name="connsiteY53" fmla="*/ 319945 h 501300"/>
                <a:gd name="connsiteX54" fmla="*/ 75342 w 393667"/>
                <a:gd name="connsiteY54" fmla="*/ 335375 h 501300"/>
                <a:gd name="connsiteX55" fmla="*/ 86010 w 393667"/>
                <a:gd name="connsiteY55" fmla="*/ 354044 h 501300"/>
                <a:gd name="connsiteX56" fmla="*/ 75438 w 393667"/>
                <a:gd name="connsiteY56" fmla="*/ 370046 h 501300"/>
                <a:gd name="connsiteX57" fmla="*/ 91821 w 393667"/>
                <a:gd name="connsiteY57" fmla="*/ 376428 h 501300"/>
                <a:gd name="connsiteX58" fmla="*/ 103537 w 393667"/>
                <a:gd name="connsiteY58" fmla="*/ 386525 h 501300"/>
                <a:gd name="connsiteX59" fmla="*/ 114205 w 393667"/>
                <a:gd name="connsiteY59" fmla="*/ 405098 h 501300"/>
                <a:gd name="connsiteX60" fmla="*/ 116300 w 393667"/>
                <a:gd name="connsiteY60" fmla="*/ 422719 h 501300"/>
                <a:gd name="connsiteX61" fmla="*/ 128016 w 393667"/>
                <a:gd name="connsiteY61" fmla="*/ 432816 h 501300"/>
                <a:gd name="connsiteX62" fmla="*/ 143923 w 393667"/>
                <a:gd name="connsiteY62" fmla="*/ 443484 h 501300"/>
                <a:gd name="connsiteX63" fmla="*/ 164116 w 393667"/>
                <a:gd name="connsiteY63" fmla="*/ 454628 h 501300"/>
                <a:gd name="connsiteX64" fmla="*/ 182118 w 393667"/>
                <a:gd name="connsiteY64" fmla="*/ 448151 h 501300"/>
                <a:gd name="connsiteX65" fmla="*/ 198596 w 393667"/>
                <a:gd name="connsiteY65" fmla="*/ 454533 h 501300"/>
                <a:gd name="connsiteX66" fmla="*/ 204406 w 393667"/>
                <a:gd name="connsiteY66" fmla="*/ 476917 h 501300"/>
                <a:gd name="connsiteX67" fmla="*/ 210788 w 393667"/>
                <a:gd name="connsiteY67" fmla="*/ 495014 h 501300"/>
                <a:gd name="connsiteX68" fmla="*/ 232505 w 393667"/>
                <a:gd name="connsiteY68" fmla="*/ 493395 h 501300"/>
                <a:gd name="connsiteX69" fmla="*/ 258032 w 393667"/>
                <a:gd name="connsiteY69" fmla="*/ 496538 h 501300"/>
                <a:gd name="connsiteX70" fmla="*/ 261747 w 393667"/>
                <a:gd name="connsiteY70" fmla="*/ 501301 h 501300"/>
                <a:gd name="connsiteX71" fmla="*/ 261747 w 393667"/>
                <a:gd name="connsiteY71" fmla="*/ 501301 h 501300"/>
                <a:gd name="connsiteX72" fmla="*/ 261747 w 393667"/>
                <a:gd name="connsiteY72" fmla="*/ 501301 h 50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3667" h="501300">
                  <a:moveTo>
                    <a:pt x="261747" y="501301"/>
                  </a:moveTo>
                  <a:lnTo>
                    <a:pt x="280321" y="490633"/>
                  </a:lnTo>
                  <a:lnTo>
                    <a:pt x="282892" y="469297"/>
                  </a:lnTo>
                  <a:lnTo>
                    <a:pt x="307848" y="476726"/>
                  </a:lnTo>
                  <a:lnTo>
                    <a:pt x="336423" y="419576"/>
                  </a:lnTo>
                  <a:lnTo>
                    <a:pt x="365093" y="362426"/>
                  </a:lnTo>
                  <a:lnTo>
                    <a:pt x="376714" y="337947"/>
                  </a:lnTo>
                  <a:lnTo>
                    <a:pt x="393668" y="305371"/>
                  </a:lnTo>
                  <a:lnTo>
                    <a:pt x="381952" y="295275"/>
                  </a:lnTo>
                  <a:lnTo>
                    <a:pt x="366522" y="280321"/>
                  </a:lnTo>
                  <a:lnTo>
                    <a:pt x="355378" y="265938"/>
                  </a:lnTo>
                  <a:lnTo>
                    <a:pt x="353282" y="248412"/>
                  </a:lnTo>
                  <a:lnTo>
                    <a:pt x="342138" y="234029"/>
                  </a:lnTo>
                  <a:lnTo>
                    <a:pt x="335756" y="215932"/>
                  </a:lnTo>
                  <a:lnTo>
                    <a:pt x="314515" y="213265"/>
                  </a:lnTo>
                  <a:lnTo>
                    <a:pt x="303371" y="198882"/>
                  </a:lnTo>
                  <a:lnTo>
                    <a:pt x="287941" y="184023"/>
                  </a:lnTo>
                  <a:lnTo>
                    <a:pt x="272605" y="169164"/>
                  </a:lnTo>
                  <a:lnTo>
                    <a:pt x="287369" y="153638"/>
                  </a:lnTo>
                  <a:lnTo>
                    <a:pt x="301752" y="142399"/>
                  </a:lnTo>
                  <a:lnTo>
                    <a:pt x="308610" y="121634"/>
                  </a:lnTo>
                  <a:lnTo>
                    <a:pt x="318706" y="109823"/>
                  </a:lnTo>
                  <a:lnTo>
                    <a:pt x="333470" y="94393"/>
                  </a:lnTo>
                  <a:lnTo>
                    <a:pt x="344138" y="78295"/>
                  </a:lnTo>
                  <a:lnTo>
                    <a:pt x="355187" y="58102"/>
                  </a:lnTo>
                  <a:lnTo>
                    <a:pt x="370046" y="42577"/>
                  </a:lnTo>
                  <a:lnTo>
                    <a:pt x="367951" y="24955"/>
                  </a:lnTo>
                  <a:lnTo>
                    <a:pt x="356806" y="10573"/>
                  </a:lnTo>
                  <a:lnTo>
                    <a:pt x="340804" y="0"/>
                  </a:lnTo>
                  <a:lnTo>
                    <a:pt x="326517" y="11239"/>
                  </a:lnTo>
                  <a:lnTo>
                    <a:pt x="308514" y="17621"/>
                  </a:lnTo>
                  <a:lnTo>
                    <a:pt x="290513" y="24098"/>
                  </a:lnTo>
                  <a:lnTo>
                    <a:pt x="276130" y="35338"/>
                  </a:lnTo>
                  <a:lnTo>
                    <a:pt x="266129" y="47053"/>
                  </a:lnTo>
                  <a:lnTo>
                    <a:pt x="239553" y="52483"/>
                  </a:lnTo>
                  <a:lnTo>
                    <a:pt x="225266" y="63627"/>
                  </a:lnTo>
                  <a:lnTo>
                    <a:pt x="210407" y="79153"/>
                  </a:lnTo>
                  <a:lnTo>
                    <a:pt x="196119" y="90392"/>
                  </a:lnTo>
                  <a:lnTo>
                    <a:pt x="181832" y="101632"/>
                  </a:lnTo>
                  <a:lnTo>
                    <a:pt x="167449" y="112871"/>
                  </a:lnTo>
                  <a:lnTo>
                    <a:pt x="148399" y="127825"/>
                  </a:lnTo>
                  <a:lnTo>
                    <a:pt x="110680" y="118872"/>
                  </a:lnTo>
                  <a:lnTo>
                    <a:pt x="95345" y="103918"/>
                  </a:lnTo>
                  <a:lnTo>
                    <a:pt x="72009" y="118396"/>
                  </a:lnTo>
                  <a:lnTo>
                    <a:pt x="52864" y="133350"/>
                  </a:lnTo>
                  <a:lnTo>
                    <a:pt x="34861" y="139827"/>
                  </a:lnTo>
                  <a:lnTo>
                    <a:pt x="35433" y="170212"/>
                  </a:lnTo>
                  <a:lnTo>
                    <a:pt x="26479" y="208026"/>
                  </a:lnTo>
                  <a:lnTo>
                    <a:pt x="23813" y="229362"/>
                  </a:lnTo>
                  <a:lnTo>
                    <a:pt x="15335" y="262985"/>
                  </a:lnTo>
                  <a:lnTo>
                    <a:pt x="1619" y="304610"/>
                  </a:lnTo>
                  <a:lnTo>
                    <a:pt x="0" y="317373"/>
                  </a:lnTo>
                  <a:lnTo>
                    <a:pt x="22288" y="311468"/>
                  </a:lnTo>
                  <a:lnTo>
                    <a:pt x="55721" y="319945"/>
                  </a:lnTo>
                  <a:lnTo>
                    <a:pt x="75342" y="335375"/>
                  </a:lnTo>
                  <a:lnTo>
                    <a:pt x="86010" y="354044"/>
                  </a:lnTo>
                  <a:lnTo>
                    <a:pt x="75438" y="370046"/>
                  </a:lnTo>
                  <a:lnTo>
                    <a:pt x="91821" y="376428"/>
                  </a:lnTo>
                  <a:lnTo>
                    <a:pt x="103537" y="386525"/>
                  </a:lnTo>
                  <a:lnTo>
                    <a:pt x="114205" y="405098"/>
                  </a:lnTo>
                  <a:lnTo>
                    <a:pt x="116300" y="422719"/>
                  </a:lnTo>
                  <a:lnTo>
                    <a:pt x="128016" y="432816"/>
                  </a:lnTo>
                  <a:lnTo>
                    <a:pt x="143923" y="443484"/>
                  </a:lnTo>
                  <a:lnTo>
                    <a:pt x="164116" y="454628"/>
                  </a:lnTo>
                  <a:lnTo>
                    <a:pt x="182118" y="448151"/>
                  </a:lnTo>
                  <a:lnTo>
                    <a:pt x="198596" y="454533"/>
                  </a:lnTo>
                  <a:lnTo>
                    <a:pt x="204406" y="476917"/>
                  </a:lnTo>
                  <a:lnTo>
                    <a:pt x="210788" y="495014"/>
                  </a:lnTo>
                  <a:lnTo>
                    <a:pt x="232505" y="493395"/>
                  </a:lnTo>
                  <a:lnTo>
                    <a:pt x="258032" y="496538"/>
                  </a:lnTo>
                  <a:lnTo>
                    <a:pt x="261747" y="501301"/>
                  </a:lnTo>
                  <a:lnTo>
                    <a:pt x="261747" y="501301"/>
                  </a:lnTo>
                  <a:lnTo>
                    <a:pt x="261747" y="5013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DC49B4CB-CC90-1706-34C0-CB32CEF3E103}"/>
                </a:ext>
              </a:extLst>
            </p:cNvPr>
            <p:cNvSpPr/>
            <p:nvPr/>
          </p:nvSpPr>
          <p:spPr>
            <a:xfrm>
              <a:off x="6655662" y="148888"/>
              <a:ext cx="1031044" cy="565885"/>
            </a:xfrm>
            <a:custGeom>
              <a:avLst/>
              <a:gdLst>
                <a:gd name="connsiteX0" fmla="*/ 328327 w 612267"/>
                <a:gd name="connsiteY0" fmla="*/ 336042 h 336041"/>
                <a:gd name="connsiteX1" fmla="*/ 350711 w 612267"/>
                <a:gd name="connsiteY1" fmla="*/ 330137 h 336041"/>
                <a:gd name="connsiteX2" fmla="*/ 374142 w 612267"/>
                <a:gd name="connsiteY2" fmla="*/ 315754 h 336041"/>
                <a:gd name="connsiteX3" fmla="*/ 388525 w 612267"/>
                <a:gd name="connsiteY3" fmla="*/ 304514 h 336041"/>
                <a:gd name="connsiteX4" fmla="*/ 403479 w 612267"/>
                <a:gd name="connsiteY4" fmla="*/ 289084 h 336041"/>
                <a:gd name="connsiteX5" fmla="*/ 421577 w 612267"/>
                <a:gd name="connsiteY5" fmla="*/ 282702 h 336041"/>
                <a:gd name="connsiteX6" fmla="*/ 432816 w 612267"/>
                <a:gd name="connsiteY6" fmla="*/ 296990 h 336041"/>
                <a:gd name="connsiteX7" fmla="*/ 448246 w 612267"/>
                <a:gd name="connsiteY7" fmla="*/ 311944 h 336041"/>
                <a:gd name="connsiteX8" fmla="*/ 458914 w 612267"/>
                <a:gd name="connsiteY8" fmla="*/ 295942 h 336041"/>
                <a:gd name="connsiteX9" fmla="*/ 473297 w 612267"/>
                <a:gd name="connsiteY9" fmla="*/ 284702 h 336041"/>
                <a:gd name="connsiteX10" fmla="*/ 488728 w 612267"/>
                <a:gd name="connsiteY10" fmla="*/ 299561 h 336041"/>
                <a:gd name="connsiteX11" fmla="*/ 487109 w 612267"/>
                <a:gd name="connsiteY11" fmla="*/ 277749 h 336041"/>
                <a:gd name="connsiteX12" fmla="*/ 509016 w 612267"/>
                <a:gd name="connsiteY12" fmla="*/ 276130 h 336041"/>
                <a:gd name="connsiteX13" fmla="*/ 520732 w 612267"/>
                <a:gd name="connsiteY13" fmla="*/ 286226 h 336041"/>
                <a:gd name="connsiteX14" fmla="*/ 534543 w 612267"/>
                <a:gd name="connsiteY14" fmla="*/ 279273 h 336041"/>
                <a:gd name="connsiteX15" fmla="*/ 523399 w 612267"/>
                <a:gd name="connsiteY15" fmla="*/ 264986 h 336041"/>
                <a:gd name="connsiteX16" fmla="*/ 525494 w 612267"/>
                <a:gd name="connsiteY16" fmla="*/ 247936 h 336041"/>
                <a:gd name="connsiteX17" fmla="*/ 544639 w 612267"/>
                <a:gd name="connsiteY17" fmla="*/ 232981 h 336041"/>
                <a:gd name="connsiteX18" fmla="*/ 562737 w 612267"/>
                <a:gd name="connsiteY18" fmla="*/ 226504 h 336041"/>
                <a:gd name="connsiteX19" fmla="*/ 580358 w 612267"/>
                <a:gd name="connsiteY19" fmla="*/ 224409 h 336041"/>
                <a:gd name="connsiteX20" fmla="*/ 596837 w 612267"/>
                <a:gd name="connsiteY20" fmla="*/ 230791 h 336041"/>
                <a:gd name="connsiteX21" fmla="*/ 603790 w 612267"/>
                <a:gd name="connsiteY21" fmla="*/ 210026 h 336041"/>
                <a:gd name="connsiteX22" fmla="*/ 612267 w 612267"/>
                <a:gd name="connsiteY22" fmla="*/ 176403 h 336041"/>
                <a:gd name="connsiteX23" fmla="*/ 598265 w 612267"/>
                <a:gd name="connsiteY23" fmla="*/ 114109 h 336041"/>
                <a:gd name="connsiteX24" fmla="*/ 584931 w 612267"/>
                <a:gd name="connsiteY24" fmla="*/ 82201 h 336041"/>
                <a:gd name="connsiteX25" fmla="*/ 559213 w 612267"/>
                <a:gd name="connsiteY25" fmla="*/ 44482 h 336041"/>
                <a:gd name="connsiteX26" fmla="*/ 507968 w 612267"/>
                <a:gd name="connsiteY26" fmla="*/ 3524 h 336041"/>
                <a:gd name="connsiteX27" fmla="*/ 486156 w 612267"/>
                <a:gd name="connsiteY27" fmla="*/ 5144 h 336041"/>
                <a:gd name="connsiteX28" fmla="*/ 365093 w 612267"/>
                <a:gd name="connsiteY28" fmla="*/ 3239 h 336041"/>
                <a:gd name="connsiteX29" fmla="*/ 339566 w 612267"/>
                <a:gd name="connsiteY29" fmla="*/ 0 h 336041"/>
                <a:gd name="connsiteX30" fmla="*/ 313373 w 612267"/>
                <a:gd name="connsiteY30" fmla="*/ 1143 h 336041"/>
                <a:gd name="connsiteX31" fmla="*/ 297466 w 612267"/>
                <a:gd name="connsiteY31" fmla="*/ 25146 h 336041"/>
                <a:gd name="connsiteX32" fmla="*/ 55912 w 612267"/>
                <a:gd name="connsiteY32" fmla="*/ 16955 h 336041"/>
                <a:gd name="connsiteX33" fmla="*/ 0 w 612267"/>
                <a:gd name="connsiteY33" fmla="*/ 14383 h 336041"/>
                <a:gd name="connsiteX34" fmla="*/ 5905 w 612267"/>
                <a:gd name="connsiteY34" fmla="*/ 36671 h 336041"/>
                <a:gd name="connsiteX35" fmla="*/ 11811 w 612267"/>
                <a:gd name="connsiteY35" fmla="*/ 59055 h 336041"/>
                <a:gd name="connsiteX36" fmla="*/ 53530 w 612267"/>
                <a:gd name="connsiteY36" fmla="*/ 176689 h 336041"/>
                <a:gd name="connsiteX37" fmla="*/ 59436 w 612267"/>
                <a:gd name="connsiteY37" fmla="*/ 199073 h 336041"/>
                <a:gd name="connsiteX38" fmla="*/ 65913 w 612267"/>
                <a:gd name="connsiteY38" fmla="*/ 217170 h 336041"/>
                <a:gd name="connsiteX39" fmla="*/ 87725 w 612267"/>
                <a:gd name="connsiteY39" fmla="*/ 215551 h 336041"/>
                <a:gd name="connsiteX40" fmla="*/ 103727 w 612267"/>
                <a:gd name="connsiteY40" fmla="*/ 226124 h 336041"/>
                <a:gd name="connsiteX41" fmla="*/ 118110 w 612267"/>
                <a:gd name="connsiteY41" fmla="*/ 214979 h 336041"/>
                <a:gd name="connsiteX42" fmla="*/ 135160 w 612267"/>
                <a:gd name="connsiteY42" fmla="*/ 217075 h 336041"/>
                <a:gd name="connsiteX43" fmla="*/ 151733 w 612267"/>
                <a:gd name="connsiteY43" fmla="*/ 223361 h 336041"/>
                <a:gd name="connsiteX44" fmla="*/ 184214 w 612267"/>
                <a:gd name="connsiteY44" fmla="*/ 205740 h 336041"/>
                <a:gd name="connsiteX45" fmla="*/ 185357 w 612267"/>
                <a:gd name="connsiteY45" fmla="*/ 231839 h 336041"/>
                <a:gd name="connsiteX46" fmla="*/ 201835 w 612267"/>
                <a:gd name="connsiteY46" fmla="*/ 238220 h 336041"/>
                <a:gd name="connsiteX47" fmla="*/ 221647 w 612267"/>
                <a:gd name="connsiteY47" fmla="*/ 253651 h 336041"/>
                <a:gd name="connsiteX48" fmla="*/ 228029 w 612267"/>
                <a:gd name="connsiteY48" fmla="*/ 271748 h 336041"/>
                <a:gd name="connsiteX49" fmla="*/ 247269 w 612267"/>
                <a:gd name="connsiteY49" fmla="*/ 291465 h 336041"/>
                <a:gd name="connsiteX50" fmla="*/ 245173 w 612267"/>
                <a:gd name="connsiteY50" fmla="*/ 308515 h 336041"/>
                <a:gd name="connsiteX51" fmla="*/ 269177 w 612267"/>
                <a:gd name="connsiteY51" fmla="*/ 324422 h 336041"/>
                <a:gd name="connsiteX52" fmla="*/ 285655 w 612267"/>
                <a:gd name="connsiteY52" fmla="*/ 296132 h 336041"/>
                <a:gd name="connsiteX53" fmla="*/ 305943 w 612267"/>
                <a:gd name="connsiteY53" fmla="*/ 307276 h 336041"/>
                <a:gd name="connsiteX54" fmla="*/ 321945 w 612267"/>
                <a:gd name="connsiteY54" fmla="*/ 317945 h 336041"/>
                <a:gd name="connsiteX55" fmla="*/ 328327 w 612267"/>
                <a:gd name="connsiteY55" fmla="*/ 336042 h 336041"/>
                <a:gd name="connsiteX56" fmla="*/ 328327 w 612267"/>
                <a:gd name="connsiteY56" fmla="*/ 336042 h 336041"/>
                <a:gd name="connsiteX57" fmla="*/ 328327 w 612267"/>
                <a:gd name="connsiteY57" fmla="*/ 336042 h 3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12267" h="336041">
                  <a:moveTo>
                    <a:pt x="328327" y="336042"/>
                  </a:moveTo>
                  <a:lnTo>
                    <a:pt x="350711" y="330137"/>
                  </a:lnTo>
                  <a:lnTo>
                    <a:pt x="374142" y="315754"/>
                  </a:lnTo>
                  <a:lnTo>
                    <a:pt x="388525" y="304514"/>
                  </a:lnTo>
                  <a:lnTo>
                    <a:pt x="403479" y="289084"/>
                  </a:lnTo>
                  <a:lnTo>
                    <a:pt x="421577" y="282702"/>
                  </a:lnTo>
                  <a:lnTo>
                    <a:pt x="432816" y="296990"/>
                  </a:lnTo>
                  <a:lnTo>
                    <a:pt x="448246" y="311944"/>
                  </a:lnTo>
                  <a:lnTo>
                    <a:pt x="458914" y="295942"/>
                  </a:lnTo>
                  <a:lnTo>
                    <a:pt x="473297" y="284702"/>
                  </a:lnTo>
                  <a:lnTo>
                    <a:pt x="488728" y="299561"/>
                  </a:lnTo>
                  <a:lnTo>
                    <a:pt x="487109" y="277749"/>
                  </a:lnTo>
                  <a:lnTo>
                    <a:pt x="509016" y="276130"/>
                  </a:lnTo>
                  <a:lnTo>
                    <a:pt x="520732" y="286226"/>
                  </a:lnTo>
                  <a:lnTo>
                    <a:pt x="534543" y="279273"/>
                  </a:lnTo>
                  <a:lnTo>
                    <a:pt x="523399" y="264986"/>
                  </a:lnTo>
                  <a:lnTo>
                    <a:pt x="525494" y="247936"/>
                  </a:lnTo>
                  <a:lnTo>
                    <a:pt x="544639" y="232981"/>
                  </a:lnTo>
                  <a:lnTo>
                    <a:pt x="562737" y="226504"/>
                  </a:lnTo>
                  <a:lnTo>
                    <a:pt x="580358" y="224409"/>
                  </a:lnTo>
                  <a:lnTo>
                    <a:pt x="596837" y="230791"/>
                  </a:lnTo>
                  <a:lnTo>
                    <a:pt x="603790" y="210026"/>
                  </a:lnTo>
                  <a:lnTo>
                    <a:pt x="612267" y="176403"/>
                  </a:lnTo>
                  <a:lnTo>
                    <a:pt x="598265" y="114109"/>
                  </a:lnTo>
                  <a:lnTo>
                    <a:pt x="584931" y="82201"/>
                  </a:lnTo>
                  <a:lnTo>
                    <a:pt x="559213" y="44482"/>
                  </a:lnTo>
                  <a:lnTo>
                    <a:pt x="507968" y="3524"/>
                  </a:lnTo>
                  <a:lnTo>
                    <a:pt x="486156" y="5144"/>
                  </a:lnTo>
                  <a:lnTo>
                    <a:pt x="365093" y="3239"/>
                  </a:lnTo>
                  <a:lnTo>
                    <a:pt x="339566" y="0"/>
                  </a:lnTo>
                  <a:lnTo>
                    <a:pt x="313373" y="1143"/>
                  </a:lnTo>
                  <a:lnTo>
                    <a:pt x="297466" y="25146"/>
                  </a:lnTo>
                  <a:lnTo>
                    <a:pt x="55912" y="16955"/>
                  </a:lnTo>
                  <a:lnTo>
                    <a:pt x="0" y="14383"/>
                  </a:lnTo>
                  <a:lnTo>
                    <a:pt x="5905" y="36671"/>
                  </a:lnTo>
                  <a:lnTo>
                    <a:pt x="11811" y="59055"/>
                  </a:lnTo>
                  <a:lnTo>
                    <a:pt x="53530" y="176689"/>
                  </a:lnTo>
                  <a:lnTo>
                    <a:pt x="59436" y="199073"/>
                  </a:lnTo>
                  <a:lnTo>
                    <a:pt x="65913" y="217170"/>
                  </a:lnTo>
                  <a:lnTo>
                    <a:pt x="87725" y="215551"/>
                  </a:lnTo>
                  <a:lnTo>
                    <a:pt x="103727" y="226124"/>
                  </a:lnTo>
                  <a:lnTo>
                    <a:pt x="118110" y="214979"/>
                  </a:lnTo>
                  <a:lnTo>
                    <a:pt x="135160" y="217075"/>
                  </a:lnTo>
                  <a:lnTo>
                    <a:pt x="151733" y="223361"/>
                  </a:lnTo>
                  <a:lnTo>
                    <a:pt x="184214" y="205740"/>
                  </a:lnTo>
                  <a:lnTo>
                    <a:pt x="185357" y="231839"/>
                  </a:lnTo>
                  <a:lnTo>
                    <a:pt x="201835" y="238220"/>
                  </a:lnTo>
                  <a:lnTo>
                    <a:pt x="221647" y="253651"/>
                  </a:lnTo>
                  <a:lnTo>
                    <a:pt x="228029" y="271748"/>
                  </a:lnTo>
                  <a:lnTo>
                    <a:pt x="247269" y="291465"/>
                  </a:lnTo>
                  <a:lnTo>
                    <a:pt x="245173" y="308515"/>
                  </a:lnTo>
                  <a:lnTo>
                    <a:pt x="269177" y="324422"/>
                  </a:lnTo>
                  <a:lnTo>
                    <a:pt x="285655" y="296132"/>
                  </a:lnTo>
                  <a:lnTo>
                    <a:pt x="305943" y="307276"/>
                  </a:lnTo>
                  <a:lnTo>
                    <a:pt x="321945" y="317945"/>
                  </a:lnTo>
                  <a:lnTo>
                    <a:pt x="328327" y="336042"/>
                  </a:lnTo>
                  <a:lnTo>
                    <a:pt x="328327" y="336042"/>
                  </a:lnTo>
                  <a:lnTo>
                    <a:pt x="328327" y="3360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B5238D62-350F-EDE3-9FD9-FEEE83247210}"/>
                </a:ext>
              </a:extLst>
            </p:cNvPr>
            <p:cNvSpPr/>
            <p:nvPr/>
          </p:nvSpPr>
          <p:spPr>
            <a:xfrm>
              <a:off x="7094353" y="525826"/>
              <a:ext cx="778575" cy="722435"/>
            </a:xfrm>
            <a:custGeom>
              <a:avLst/>
              <a:gdLst>
                <a:gd name="connsiteX0" fmla="*/ 64484 w 462343"/>
                <a:gd name="connsiteY0" fmla="*/ 429006 h 429005"/>
                <a:gd name="connsiteX1" fmla="*/ 59150 w 462343"/>
                <a:gd name="connsiteY1" fmla="*/ 402431 h 429005"/>
                <a:gd name="connsiteX2" fmla="*/ 52673 w 462343"/>
                <a:gd name="connsiteY2" fmla="*/ 384334 h 429005"/>
                <a:gd name="connsiteX3" fmla="*/ 71818 w 462343"/>
                <a:gd name="connsiteY3" fmla="*/ 369380 h 429005"/>
                <a:gd name="connsiteX4" fmla="*/ 82486 w 462343"/>
                <a:gd name="connsiteY4" fmla="*/ 387953 h 429005"/>
                <a:gd name="connsiteX5" fmla="*/ 76105 w 462343"/>
                <a:gd name="connsiteY5" fmla="*/ 404527 h 429005"/>
                <a:gd name="connsiteX6" fmla="*/ 102203 w 462343"/>
                <a:gd name="connsiteY6" fmla="*/ 403384 h 429005"/>
                <a:gd name="connsiteX7" fmla="*/ 104775 w 462343"/>
                <a:gd name="connsiteY7" fmla="*/ 382143 h 429005"/>
                <a:gd name="connsiteX8" fmla="*/ 89345 w 462343"/>
                <a:gd name="connsiteY8" fmla="*/ 367189 h 429005"/>
                <a:gd name="connsiteX9" fmla="*/ 91440 w 462343"/>
                <a:gd name="connsiteY9" fmla="*/ 350139 h 429005"/>
                <a:gd name="connsiteX10" fmla="*/ 112776 w 462343"/>
                <a:gd name="connsiteY10" fmla="*/ 352806 h 429005"/>
                <a:gd name="connsiteX11" fmla="*/ 119634 w 462343"/>
                <a:gd name="connsiteY11" fmla="*/ 366617 h 429005"/>
                <a:gd name="connsiteX12" fmla="*/ 130302 w 462343"/>
                <a:gd name="connsiteY12" fmla="*/ 350615 h 429005"/>
                <a:gd name="connsiteX13" fmla="*/ 128682 w 462343"/>
                <a:gd name="connsiteY13" fmla="*/ 328803 h 429005"/>
                <a:gd name="connsiteX14" fmla="*/ 145161 w 462343"/>
                <a:gd name="connsiteY14" fmla="*/ 335185 h 429005"/>
                <a:gd name="connsiteX15" fmla="*/ 147256 w 462343"/>
                <a:gd name="connsiteY15" fmla="*/ 318135 h 429005"/>
                <a:gd name="connsiteX16" fmla="*/ 169069 w 462343"/>
                <a:gd name="connsiteY16" fmla="*/ 316516 h 429005"/>
                <a:gd name="connsiteX17" fmla="*/ 162687 w 462343"/>
                <a:gd name="connsiteY17" fmla="*/ 298418 h 429005"/>
                <a:gd name="connsiteX18" fmla="*/ 179165 w 462343"/>
                <a:gd name="connsiteY18" fmla="*/ 304800 h 429005"/>
                <a:gd name="connsiteX19" fmla="*/ 190309 w 462343"/>
                <a:gd name="connsiteY19" fmla="*/ 319183 h 429005"/>
                <a:gd name="connsiteX20" fmla="*/ 208883 w 462343"/>
                <a:gd name="connsiteY20" fmla="*/ 308420 h 429005"/>
                <a:gd name="connsiteX21" fmla="*/ 224885 w 462343"/>
                <a:gd name="connsiteY21" fmla="*/ 319088 h 429005"/>
                <a:gd name="connsiteX22" fmla="*/ 241935 w 462343"/>
                <a:gd name="connsiteY22" fmla="*/ 321183 h 429005"/>
                <a:gd name="connsiteX23" fmla="*/ 260509 w 462343"/>
                <a:gd name="connsiteY23" fmla="*/ 310515 h 429005"/>
                <a:gd name="connsiteX24" fmla="*/ 258889 w 462343"/>
                <a:gd name="connsiteY24" fmla="*/ 288703 h 429005"/>
                <a:gd name="connsiteX25" fmla="*/ 280701 w 462343"/>
                <a:gd name="connsiteY25" fmla="*/ 287084 h 429005"/>
                <a:gd name="connsiteX26" fmla="*/ 279082 w 462343"/>
                <a:gd name="connsiteY26" fmla="*/ 265176 h 429005"/>
                <a:gd name="connsiteX27" fmla="*/ 292322 w 462343"/>
                <a:gd name="connsiteY27" fmla="*/ 262509 h 429005"/>
                <a:gd name="connsiteX28" fmla="*/ 310991 w 462343"/>
                <a:gd name="connsiteY28" fmla="*/ 251841 h 429005"/>
                <a:gd name="connsiteX29" fmla="*/ 304514 w 462343"/>
                <a:gd name="connsiteY29" fmla="*/ 233743 h 429005"/>
                <a:gd name="connsiteX30" fmla="*/ 315182 w 462343"/>
                <a:gd name="connsiteY30" fmla="*/ 217742 h 429005"/>
                <a:gd name="connsiteX31" fmla="*/ 333756 w 462343"/>
                <a:gd name="connsiteY31" fmla="*/ 207074 h 429005"/>
                <a:gd name="connsiteX32" fmla="*/ 348043 w 462343"/>
                <a:gd name="connsiteY32" fmla="*/ 195929 h 429005"/>
                <a:gd name="connsiteX33" fmla="*/ 358711 w 462343"/>
                <a:gd name="connsiteY33" fmla="*/ 179927 h 429005"/>
                <a:gd name="connsiteX34" fmla="*/ 381000 w 462343"/>
                <a:gd name="connsiteY34" fmla="*/ 174022 h 429005"/>
                <a:gd name="connsiteX35" fmla="*/ 391096 w 462343"/>
                <a:gd name="connsiteY35" fmla="*/ 162306 h 429005"/>
                <a:gd name="connsiteX36" fmla="*/ 406527 w 462343"/>
                <a:gd name="connsiteY36" fmla="*/ 177165 h 429005"/>
                <a:gd name="connsiteX37" fmla="*/ 418243 w 462343"/>
                <a:gd name="connsiteY37" fmla="*/ 187262 h 429005"/>
                <a:gd name="connsiteX38" fmla="*/ 438531 w 462343"/>
                <a:gd name="connsiteY38" fmla="*/ 198406 h 429005"/>
                <a:gd name="connsiteX39" fmla="*/ 444817 w 462343"/>
                <a:gd name="connsiteY39" fmla="*/ 181927 h 429005"/>
                <a:gd name="connsiteX40" fmla="*/ 459676 w 462343"/>
                <a:gd name="connsiteY40" fmla="*/ 166402 h 429005"/>
                <a:gd name="connsiteX41" fmla="*/ 462343 w 462343"/>
                <a:gd name="connsiteY41" fmla="*/ 145161 h 429005"/>
                <a:gd name="connsiteX42" fmla="*/ 447389 w 462343"/>
                <a:gd name="connsiteY42" fmla="*/ 126016 h 429005"/>
                <a:gd name="connsiteX43" fmla="*/ 460153 w 462343"/>
                <a:gd name="connsiteY43" fmla="*/ 92964 h 429005"/>
                <a:gd name="connsiteX44" fmla="*/ 450532 w 462343"/>
                <a:gd name="connsiteY44" fmla="*/ 65818 h 429005"/>
                <a:gd name="connsiteX45" fmla="*/ 434530 w 462343"/>
                <a:gd name="connsiteY45" fmla="*/ 55245 h 429005"/>
                <a:gd name="connsiteX46" fmla="*/ 448913 w 462343"/>
                <a:gd name="connsiteY46" fmla="*/ 44005 h 429005"/>
                <a:gd name="connsiteX47" fmla="*/ 428148 w 462343"/>
                <a:gd name="connsiteY47" fmla="*/ 37148 h 429005"/>
                <a:gd name="connsiteX48" fmla="*/ 412146 w 462343"/>
                <a:gd name="connsiteY48" fmla="*/ 26479 h 429005"/>
                <a:gd name="connsiteX49" fmla="*/ 396240 w 462343"/>
                <a:gd name="connsiteY49" fmla="*/ 15907 h 429005"/>
                <a:gd name="connsiteX50" fmla="*/ 372237 w 462343"/>
                <a:gd name="connsiteY50" fmla="*/ 0 h 429005"/>
                <a:gd name="connsiteX51" fmla="*/ 349377 w 462343"/>
                <a:gd name="connsiteY51" fmla="*/ 10097 h 429005"/>
                <a:gd name="connsiteX52" fmla="*/ 331375 w 462343"/>
                <a:gd name="connsiteY52" fmla="*/ 16574 h 429005"/>
                <a:gd name="connsiteX53" fmla="*/ 320135 w 462343"/>
                <a:gd name="connsiteY53" fmla="*/ 2191 h 429005"/>
                <a:gd name="connsiteX54" fmla="*/ 302609 w 462343"/>
                <a:gd name="connsiteY54" fmla="*/ 4381 h 429005"/>
                <a:gd name="connsiteX55" fmla="*/ 284512 w 462343"/>
                <a:gd name="connsiteY55" fmla="*/ 10763 h 429005"/>
                <a:gd name="connsiteX56" fmla="*/ 273367 w 462343"/>
                <a:gd name="connsiteY56" fmla="*/ 31051 h 429005"/>
                <a:gd name="connsiteX57" fmla="*/ 271272 w 462343"/>
                <a:gd name="connsiteY57" fmla="*/ 48006 h 429005"/>
                <a:gd name="connsiteX58" fmla="*/ 260699 w 462343"/>
                <a:gd name="connsiteY58" fmla="*/ 64008 h 429005"/>
                <a:gd name="connsiteX59" fmla="*/ 248983 w 462343"/>
                <a:gd name="connsiteY59" fmla="*/ 53912 h 429005"/>
                <a:gd name="connsiteX60" fmla="*/ 227171 w 462343"/>
                <a:gd name="connsiteY60" fmla="*/ 55531 h 429005"/>
                <a:gd name="connsiteX61" fmla="*/ 229362 w 462343"/>
                <a:gd name="connsiteY61" fmla="*/ 73152 h 429005"/>
                <a:gd name="connsiteX62" fmla="*/ 218122 w 462343"/>
                <a:gd name="connsiteY62" fmla="*/ 58769 h 429005"/>
                <a:gd name="connsiteX63" fmla="*/ 203263 w 462343"/>
                <a:gd name="connsiteY63" fmla="*/ 74200 h 429005"/>
                <a:gd name="connsiteX64" fmla="*/ 192691 w 462343"/>
                <a:gd name="connsiteY64" fmla="*/ 90202 h 429005"/>
                <a:gd name="connsiteX65" fmla="*/ 177736 w 462343"/>
                <a:gd name="connsiteY65" fmla="*/ 71056 h 429005"/>
                <a:gd name="connsiteX66" fmla="*/ 161830 w 462343"/>
                <a:gd name="connsiteY66" fmla="*/ 60484 h 429005"/>
                <a:gd name="connsiteX67" fmla="*/ 143732 w 462343"/>
                <a:gd name="connsiteY67" fmla="*/ 66866 h 429005"/>
                <a:gd name="connsiteX68" fmla="*/ 128873 w 462343"/>
                <a:gd name="connsiteY68" fmla="*/ 82391 h 429005"/>
                <a:gd name="connsiteX69" fmla="*/ 114490 w 462343"/>
                <a:gd name="connsiteY69" fmla="*/ 93536 h 429005"/>
                <a:gd name="connsiteX70" fmla="*/ 95345 w 462343"/>
                <a:gd name="connsiteY70" fmla="*/ 108490 h 429005"/>
                <a:gd name="connsiteX71" fmla="*/ 78391 w 462343"/>
                <a:gd name="connsiteY71" fmla="*/ 106394 h 429005"/>
                <a:gd name="connsiteX72" fmla="*/ 57055 w 462343"/>
                <a:gd name="connsiteY72" fmla="*/ 103727 h 429005"/>
                <a:gd name="connsiteX73" fmla="*/ 41720 w 462343"/>
                <a:gd name="connsiteY73" fmla="*/ 158115 h 429005"/>
                <a:gd name="connsiteX74" fmla="*/ 39624 w 462343"/>
                <a:gd name="connsiteY74" fmla="*/ 175165 h 429005"/>
                <a:gd name="connsiteX75" fmla="*/ 29527 w 462343"/>
                <a:gd name="connsiteY75" fmla="*/ 186880 h 429005"/>
                <a:gd name="connsiteX76" fmla="*/ 25908 w 462343"/>
                <a:gd name="connsiteY76" fmla="*/ 216694 h 429005"/>
                <a:gd name="connsiteX77" fmla="*/ 37052 w 462343"/>
                <a:gd name="connsiteY77" fmla="*/ 231076 h 429005"/>
                <a:gd name="connsiteX78" fmla="*/ 28575 w 462343"/>
                <a:gd name="connsiteY78" fmla="*/ 264605 h 429005"/>
                <a:gd name="connsiteX79" fmla="*/ 13716 w 462343"/>
                <a:gd name="connsiteY79" fmla="*/ 280035 h 429005"/>
                <a:gd name="connsiteX80" fmla="*/ 3143 w 462343"/>
                <a:gd name="connsiteY80" fmla="*/ 296037 h 429005"/>
                <a:gd name="connsiteX81" fmla="*/ 14288 w 462343"/>
                <a:gd name="connsiteY81" fmla="*/ 310420 h 429005"/>
                <a:gd name="connsiteX82" fmla="*/ 0 w 462343"/>
                <a:gd name="connsiteY82" fmla="*/ 321564 h 429005"/>
                <a:gd name="connsiteX83" fmla="*/ 6382 w 462343"/>
                <a:gd name="connsiteY83" fmla="*/ 339662 h 429005"/>
                <a:gd name="connsiteX84" fmla="*/ 8572 w 462343"/>
                <a:gd name="connsiteY84" fmla="*/ 357283 h 429005"/>
                <a:gd name="connsiteX85" fmla="*/ 24479 w 462343"/>
                <a:gd name="connsiteY85" fmla="*/ 367856 h 429005"/>
                <a:gd name="connsiteX86" fmla="*/ 35719 w 462343"/>
                <a:gd name="connsiteY86" fmla="*/ 382238 h 429005"/>
                <a:gd name="connsiteX87" fmla="*/ 46387 w 462343"/>
                <a:gd name="connsiteY87" fmla="*/ 400812 h 429005"/>
                <a:gd name="connsiteX88" fmla="*/ 58102 w 462343"/>
                <a:gd name="connsiteY88" fmla="*/ 410909 h 429005"/>
                <a:gd name="connsiteX89" fmla="*/ 64484 w 462343"/>
                <a:gd name="connsiteY89" fmla="*/ 429006 h 429005"/>
                <a:gd name="connsiteX90" fmla="*/ 64484 w 462343"/>
                <a:gd name="connsiteY90" fmla="*/ 429006 h 429005"/>
                <a:gd name="connsiteX91" fmla="*/ 64484 w 462343"/>
                <a:gd name="connsiteY91" fmla="*/ 429006 h 42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62343" h="429005">
                  <a:moveTo>
                    <a:pt x="64484" y="429006"/>
                  </a:moveTo>
                  <a:lnTo>
                    <a:pt x="59150" y="402431"/>
                  </a:lnTo>
                  <a:lnTo>
                    <a:pt x="52673" y="384334"/>
                  </a:lnTo>
                  <a:lnTo>
                    <a:pt x="71818" y="369380"/>
                  </a:lnTo>
                  <a:lnTo>
                    <a:pt x="82486" y="387953"/>
                  </a:lnTo>
                  <a:lnTo>
                    <a:pt x="76105" y="404527"/>
                  </a:lnTo>
                  <a:lnTo>
                    <a:pt x="102203" y="403384"/>
                  </a:lnTo>
                  <a:lnTo>
                    <a:pt x="104775" y="382143"/>
                  </a:lnTo>
                  <a:lnTo>
                    <a:pt x="89345" y="367189"/>
                  </a:lnTo>
                  <a:lnTo>
                    <a:pt x="91440" y="350139"/>
                  </a:lnTo>
                  <a:lnTo>
                    <a:pt x="112776" y="352806"/>
                  </a:lnTo>
                  <a:lnTo>
                    <a:pt x="119634" y="366617"/>
                  </a:lnTo>
                  <a:lnTo>
                    <a:pt x="130302" y="350615"/>
                  </a:lnTo>
                  <a:lnTo>
                    <a:pt x="128682" y="328803"/>
                  </a:lnTo>
                  <a:lnTo>
                    <a:pt x="145161" y="335185"/>
                  </a:lnTo>
                  <a:lnTo>
                    <a:pt x="147256" y="318135"/>
                  </a:lnTo>
                  <a:lnTo>
                    <a:pt x="169069" y="316516"/>
                  </a:lnTo>
                  <a:lnTo>
                    <a:pt x="162687" y="298418"/>
                  </a:lnTo>
                  <a:lnTo>
                    <a:pt x="179165" y="304800"/>
                  </a:lnTo>
                  <a:lnTo>
                    <a:pt x="190309" y="319183"/>
                  </a:lnTo>
                  <a:lnTo>
                    <a:pt x="208883" y="308420"/>
                  </a:lnTo>
                  <a:lnTo>
                    <a:pt x="224885" y="319088"/>
                  </a:lnTo>
                  <a:lnTo>
                    <a:pt x="241935" y="321183"/>
                  </a:lnTo>
                  <a:lnTo>
                    <a:pt x="260509" y="310515"/>
                  </a:lnTo>
                  <a:lnTo>
                    <a:pt x="258889" y="288703"/>
                  </a:lnTo>
                  <a:lnTo>
                    <a:pt x="280701" y="287084"/>
                  </a:lnTo>
                  <a:lnTo>
                    <a:pt x="279082" y="265176"/>
                  </a:lnTo>
                  <a:lnTo>
                    <a:pt x="292322" y="262509"/>
                  </a:lnTo>
                  <a:lnTo>
                    <a:pt x="310991" y="251841"/>
                  </a:lnTo>
                  <a:lnTo>
                    <a:pt x="304514" y="233743"/>
                  </a:lnTo>
                  <a:lnTo>
                    <a:pt x="315182" y="217742"/>
                  </a:lnTo>
                  <a:lnTo>
                    <a:pt x="333756" y="207074"/>
                  </a:lnTo>
                  <a:lnTo>
                    <a:pt x="348043" y="195929"/>
                  </a:lnTo>
                  <a:lnTo>
                    <a:pt x="358711" y="179927"/>
                  </a:lnTo>
                  <a:lnTo>
                    <a:pt x="381000" y="174022"/>
                  </a:lnTo>
                  <a:lnTo>
                    <a:pt x="391096" y="162306"/>
                  </a:lnTo>
                  <a:lnTo>
                    <a:pt x="406527" y="177165"/>
                  </a:lnTo>
                  <a:lnTo>
                    <a:pt x="418243" y="187262"/>
                  </a:lnTo>
                  <a:lnTo>
                    <a:pt x="438531" y="198406"/>
                  </a:lnTo>
                  <a:lnTo>
                    <a:pt x="444817" y="181927"/>
                  </a:lnTo>
                  <a:lnTo>
                    <a:pt x="459676" y="166402"/>
                  </a:lnTo>
                  <a:lnTo>
                    <a:pt x="462343" y="145161"/>
                  </a:lnTo>
                  <a:lnTo>
                    <a:pt x="447389" y="126016"/>
                  </a:lnTo>
                  <a:lnTo>
                    <a:pt x="460153" y="92964"/>
                  </a:lnTo>
                  <a:lnTo>
                    <a:pt x="450532" y="65818"/>
                  </a:lnTo>
                  <a:lnTo>
                    <a:pt x="434530" y="55245"/>
                  </a:lnTo>
                  <a:lnTo>
                    <a:pt x="448913" y="44005"/>
                  </a:lnTo>
                  <a:lnTo>
                    <a:pt x="428148" y="37148"/>
                  </a:lnTo>
                  <a:lnTo>
                    <a:pt x="412146" y="26479"/>
                  </a:lnTo>
                  <a:lnTo>
                    <a:pt x="396240" y="15907"/>
                  </a:lnTo>
                  <a:lnTo>
                    <a:pt x="372237" y="0"/>
                  </a:lnTo>
                  <a:lnTo>
                    <a:pt x="349377" y="10097"/>
                  </a:lnTo>
                  <a:lnTo>
                    <a:pt x="331375" y="16574"/>
                  </a:lnTo>
                  <a:lnTo>
                    <a:pt x="320135" y="2191"/>
                  </a:lnTo>
                  <a:lnTo>
                    <a:pt x="302609" y="4381"/>
                  </a:lnTo>
                  <a:lnTo>
                    <a:pt x="284512" y="10763"/>
                  </a:lnTo>
                  <a:lnTo>
                    <a:pt x="273367" y="31051"/>
                  </a:lnTo>
                  <a:lnTo>
                    <a:pt x="271272" y="48006"/>
                  </a:lnTo>
                  <a:lnTo>
                    <a:pt x="260699" y="64008"/>
                  </a:lnTo>
                  <a:lnTo>
                    <a:pt x="248983" y="53912"/>
                  </a:lnTo>
                  <a:lnTo>
                    <a:pt x="227171" y="55531"/>
                  </a:lnTo>
                  <a:lnTo>
                    <a:pt x="229362" y="73152"/>
                  </a:lnTo>
                  <a:lnTo>
                    <a:pt x="218122" y="58769"/>
                  </a:lnTo>
                  <a:lnTo>
                    <a:pt x="203263" y="74200"/>
                  </a:lnTo>
                  <a:lnTo>
                    <a:pt x="192691" y="90202"/>
                  </a:lnTo>
                  <a:lnTo>
                    <a:pt x="177736" y="71056"/>
                  </a:lnTo>
                  <a:lnTo>
                    <a:pt x="161830" y="60484"/>
                  </a:lnTo>
                  <a:lnTo>
                    <a:pt x="143732" y="66866"/>
                  </a:lnTo>
                  <a:lnTo>
                    <a:pt x="128873" y="82391"/>
                  </a:lnTo>
                  <a:lnTo>
                    <a:pt x="114490" y="93536"/>
                  </a:lnTo>
                  <a:lnTo>
                    <a:pt x="95345" y="108490"/>
                  </a:lnTo>
                  <a:lnTo>
                    <a:pt x="78391" y="106394"/>
                  </a:lnTo>
                  <a:lnTo>
                    <a:pt x="57055" y="103727"/>
                  </a:lnTo>
                  <a:lnTo>
                    <a:pt x="41720" y="158115"/>
                  </a:lnTo>
                  <a:lnTo>
                    <a:pt x="39624" y="175165"/>
                  </a:lnTo>
                  <a:lnTo>
                    <a:pt x="29527" y="186880"/>
                  </a:lnTo>
                  <a:lnTo>
                    <a:pt x="25908" y="216694"/>
                  </a:lnTo>
                  <a:lnTo>
                    <a:pt x="37052" y="231076"/>
                  </a:lnTo>
                  <a:lnTo>
                    <a:pt x="28575" y="264605"/>
                  </a:lnTo>
                  <a:lnTo>
                    <a:pt x="13716" y="280035"/>
                  </a:lnTo>
                  <a:lnTo>
                    <a:pt x="3143" y="296037"/>
                  </a:lnTo>
                  <a:lnTo>
                    <a:pt x="14288" y="310420"/>
                  </a:lnTo>
                  <a:lnTo>
                    <a:pt x="0" y="321564"/>
                  </a:lnTo>
                  <a:lnTo>
                    <a:pt x="6382" y="339662"/>
                  </a:lnTo>
                  <a:lnTo>
                    <a:pt x="8572" y="357283"/>
                  </a:lnTo>
                  <a:lnTo>
                    <a:pt x="24479" y="367856"/>
                  </a:lnTo>
                  <a:lnTo>
                    <a:pt x="35719" y="382238"/>
                  </a:lnTo>
                  <a:lnTo>
                    <a:pt x="46387" y="400812"/>
                  </a:lnTo>
                  <a:lnTo>
                    <a:pt x="58102" y="410909"/>
                  </a:lnTo>
                  <a:lnTo>
                    <a:pt x="64484" y="429006"/>
                  </a:lnTo>
                  <a:lnTo>
                    <a:pt x="64484" y="429006"/>
                  </a:lnTo>
                  <a:lnTo>
                    <a:pt x="64484" y="42900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0366C18-683F-5314-1AA5-1ABB265038F4}"/>
                </a:ext>
              </a:extLst>
            </p:cNvPr>
            <p:cNvSpPr/>
            <p:nvPr/>
          </p:nvSpPr>
          <p:spPr>
            <a:xfrm>
              <a:off x="8024985" y="517486"/>
              <a:ext cx="993991" cy="1049328"/>
            </a:xfrm>
            <a:custGeom>
              <a:avLst/>
              <a:gdLst>
                <a:gd name="connsiteX0" fmla="*/ 348711 w 590264"/>
                <a:gd name="connsiteY0" fmla="*/ 623126 h 623125"/>
                <a:gd name="connsiteX1" fmla="*/ 371666 w 590264"/>
                <a:gd name="connsiteY1" fmla="*/ 613029 h 623125"/>
                <a:gd name="connsiteX2" fmla="*/ 374238 w 590264"/>
                <a:gd name="connsiteY2" fmla="*/ 591693 h 623125"/>
                <a:gd name="connsiteX3" fmla="*/ 385382 w 590264"/>
                <a:gd name="connsiteY3" fmla="*/ 571405 h 623125"/>
                <a:gd name="connsiteX4" fmla="*/ 388048 w 590264"/>
                <a:gd name="connsiteY4" fmla="*/ 550069 h 623125"/>
                <a:gd name="connsiteX5" fmla="*/ 390144 w 590264"/>
                <a:gd name="connsiteY5" fmla="*/ 533019 h 623125"/>
                <a:gd name="connsiteX6" fmla="*/ 409290 w 590264"/>
                <a:gd name="connsiteY6" fmla="*/ 517969 h 623125"/>
                <a:gd name="connsiteX7" fmla="*/ 427958 w 590264"/>
                <a:gd name="connsiteY7" fmla="*/ 507302 h 623125"/>
                <a:gd name="connsiteX8" fmla="*/ 446532 w 590264"/>
                <a:gd name="connsiteY8" fmla="*/ 496634 h 623125"/>
                <a:gd name="connsiteX9" fmla="*/ 469964 w 590264"/>
                <a:gd name="connsiteY9" fmla="*/ 482156 h 623125"/>
                <a:gd name="connsiteX10" fmla="*/ 485394 w 590264"/>
                <a:gd name="connsiteY10" fmla="*/ 462439 h 623125"/>
                <a:gd name="connsiteX11" fmla="*/ 503492 w 590264"/>
                <a:gd name="connsiteY11" fmla="*/ 455962 h 623125"/>
                <a:gd name="connsiteX12" fmla="*/ 531686 w 590264"/>
                <a:gd name="connsiteY12" fmla="*/ 437769 h 623125"/>
                <a:gd name="connsiteX13" fmla="*/ 551402 w 590264"/>
                <a:gd name="connsiteY13" fmla="*/ 453200 h 623125"/>
                <a:gd name="connsiteX14" fmla="*/ 566357 w 590264"/>
                <a:gd name="connsiteY14" fmla="*/ 472440 h 623125"/>
                <a:gd name="connsiteX15" fmla="*/ 590265 w 590264"/>
                <a:gd name="connsiteY15" fmla="*/ 419005 h 623125"/>
                <a:gd name="connsiteX16" fmla="*/ 548164 w 590264"/>
                <a:gd name="connsiteY16" fmla="*/ 374904 h 623125"/>
                <a:gd name="connsiteX17" fmla="*/ 526256 w 590264"/>
                <a:gd name="connsiteY17" fmla="*/ 341852 h 623125"/>
                <a:gd name="connsiteX18" fmla="*/ 518732 w 590264"/>
                <a:gd name="connsiteY18" fmla="*/ 297561 h 623125"/>
                <a:gd name="connsiteX19" fmla="*/ 521875 w 590264"/>
                <a:gd name="connsiteY19" fmla="*/ 271939 h 623125"/>
                <a:gd name="connsiteX20" fmla="*/ 529590 w 590264"/>
                <a:gd name="connsiteY20" fmla="*/ 69342 h 623125"/>
                <a:gd name="connsiteX21" fmla="*/ 529590 w 590264"/>
                <a:gd name="connsiteY21" fmla="*/ 34671 h 623125"/>
                <a:gd name="connsiteX22" fmla="*/ 529495 w 590264"/>
                <a:gd name="connsiteY22" fmla="*/ 0 h 623125"/>
                <a:gd name="connsiteX23" fmla="*/ 459200 w 590264"/>
                <a:gd name="connsiteY23" fmla="*/ 8668 h 623125"/>
                <a:gd name="connsiteX24" fmla="*/ 436817 w 590264"/>
                <a:gd name="connsiteY24" fmla="*/ 14573 h 623125"/>
                <a:gd name="connsiteX25" fmla="*/ 407575 w 590264"/>
                <a:gd name="connsiteY25" fmla="*/ 41243 h 623125"/>
                <a:gd name="connsiteX26" fmla="*/ 390049 w 590264"/>
                <a:gd name="connsiteY26" fmla="*/ 43434 h 623125"/>
                <a:gd name="connsiteX27" fmla="*/ 371380 w 590264"/>
                <a:gd name="connsiteY27" fmla="*/ 54102 h 623125"/>
                <a:gd name="connsiteX28" fmla="*/ 352235 w 590264"/>
                <a:gd name="connsiteY28" fmla="*/ 69056 h 623125"/>
                <a:gd name="connsiteX29" fmla="*/ 331470 w 590264"/>
                <a:gd name="connsiteY29" fmla="*/ 62198 h 623125"/>
                <a:gd name="connsiteX30" fmla="*/ 312801 w 590264"/>
                <a:gd name="connsiteY30" fmla="*/ 72866 h 623125"/>
                <a:gd name="connsiteX31" fmla="*/ 289941 w 590264"/>
                <a:gd name="connsiteY31" fmla="*/ 83058 h 623125"/>
                <a:gd name="connsiteX32" fmla="*/ 261747 w 590264"/>
                <a:gd name="connsiteY32" fmla="*/ 101251 h 623125"/>
                <a:gd name="connsiteX33" fmla="*/ 243078 w 590264"/>
                <a:gd name="connsiteY33" fmla="*/ 111919 h 623125"/>
                <a:gd name="connsiteX34" fmla="*/ 206407 w 590264"/>
                <a:gd name="connsiteY34" fmla="*/ 129064 h 623125"/>
                <a:gd name="connsiteX35" fmla="*/ 191453 w 590264"/>
                <a:gd name="connsiteY35" fmla="*/ 144590 h 623125"/>
                <a:gd name="connsiteX36" fmla="*/ 147352 w 590264"/>
                <a:gd name="connsiteY36" fmla="*/ 186785 h 623125"/>
                <a:gd name="connsiteX37" fmla="*/ 129254 w 590264"/>
                <a:gd name="connsiteY37" fmla="*/ 193167 h 623125"/>
                <a:gd name="connsiteX38" fmla="*/ 114300 w 590264"/>
                <a:gd name="connsiteY38" fmla="*/ 208693 h 623125"/>
                <a:gd name="connsiteX39" fmla="*/ 95155 w 590264"/>
                <a:gd name="connsiteY39" fmla="*/ 223647 h 623125"/>
                <a:gd name="connsiteX40" fmla="*/ 80867 w 590264"/>
                <a:gd name="connsiteY40" fmla="*/ 234887 h 623125"/>
                <a:gd name="connsiteX41" fmla="*/ 57436 w 590264"/>
                <a:gd name="connsiteY41" fmla="*/ 249269 h 623125"/>
                <a:gd name="connsiteX42" fmla="*/ 45148 w 590264"/>
                <a:gd name="connsiteY42" fmla="*/ 278130 h 623125"/>
                <a:gd name="connsiteX43" fmla="*/ 30861 w 590264"/>
                <a:gd name="connsiteY43" fmla="*/ 289369 h 623125"/>
                <a:gd name="connsiteX44" fmla="*/ 3143 w 590264"/>
                <a:gd name="connsiteY44" fmla="*/ 303276 h 623125"/>
                <a:gd name="connsiteX45" fmla="*/ 0 w 590264"/>
                <a:gd name="connsiteY45" fmla="*/ 328898 h 623125"/>
                <a:gd name="connsiteX46" fmla="*/ 19717 w 590264"/>
                <a:gd name="connsiteY46" fmla="*/ 344329 h 623125"/>
                <a:gd name="connsiteX47" fmla="*/ 30956 w 590264"/>
                <a:gd name="connsiteY47" fmla="*/ 358712 h 623125"/>
                <a:gd name="connsiteX48" fmla="*/ 50673 w 590264"/>
                <a:gd name="connsiteY48" fmla="*/ 374142 h 623125"/>
                <a:gd name="connsiteX49" fmla="*/ 67723 w 590264"/>
                <a:gd name="connsiteY49" fmla="*/ 376238 h 623125"/>
                <a:gd name="connsiteX50" fmla="*/ 91154 w 590264"/>
                <a:gd name="connsiteY50" fmla="*/ 396431 h 623125"/>
                <a:gd name="connsiteX51" fmla="*/ 102394 w 590264"/>
                <a:gd name="connsiteY51" fmla="*/ 410813 h 623125"/>
                <a:gd name="connsiteX52" fmla="*/ 121539 w 590264"/>
                <a:gd name="connsiteY52" fmla="*/ 430530 h 623125"/>
                <a:gd name="connsiteX53" fmla="*/ 140780 w 590264"/>
                <a:gd name="connsiteY53" fmla="*/ 450247 h 623125"/>
                <a:gd name="connsiteX54" fmla="*/ 202121 w 590264"/>
                <a:gd name="connsiteY54" fmla="*/ 514064 h 623125"/>
                <a:gd name="connsiteX55" fmla="*/ 228791 w 590264"/>
                <a:gd name="connsiteY55" fmla="*/ 543401 h 623125"/>
                <a:gd name="connsiteX56" fmla="*/ 274701 w 590264"/>
                <a:gd name="connsiteY56" fmla="*/ 592360 h 623125"/>
                <a:gd name="connsiteX57" fmla="*/ 297561 w 590264"/>
                <a:gd name="connsiteY57" fmla="*/ 582168 h 623125"/>
                <a:gd name="connsiteX58" fmla="*/ 323088 w 590264"/>
                <a:gd name="connsiteY58" fmla="*/ 585311 h 623125"/>
                <a:gd name="connsiteX59" fmla="*/ 333851 w 590264"/>
                <a:gd name="connsiteY59" fmla="*/ 603980 h 623125"/>
                <a:gd name="connsiteX60" fmla="*/ 348711 w 590264"/>
                <a:gd name="connsiteY60" fmla="*/ 623126 h 623125"/>
                <a:gd name="connsiteX61" fmla="*/ 348711 w 590264"/>
                <a:gd name="connsiteY61" fmla="*/ 623126 h 623125"/>
                <a:gd name="connsiteX62" fmla="*/ 348711 w 590264"/>
                <a:gd name="connsiteY62" fmla="*/ 623126 h 62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90264" h="623125">
                  <a:moveTo>
                    <a:pt x="348711" y="623126"/>
                  </a:moveTo>
                  <a:lnTo>
                    <a:pt x="371666" y="613029"/>
                  </a:lnTo>
                  <a:lnTo>
                    <a:pt x="374238" y="591693"/>
                  </a:lnTo>
                  <a:lnTo>
                    <a:pt x="385382" y="571405"/>
                  </a:lnTo>
                  <a:lnTo>
                    <a:pt x="388048" y="550069"/>
                  </a:lnTo>
                  <a:lnTo>
                    <a:pt x="390144" y="533019"/>
                  </a:lnTo>
                  <a:lnTo>
                    <a:pt x="409290" y="517969"/>
                  </a:lnTo>
                  <a:lnTo>
                    <a:pt x="427958" y="507302"/>
                  </a:lnTo>
                  <a:lnTo>
                    <a:pt x="446532" y="496634"/>
                  </a:lnTo>
                  <a:lnTo>
                    <a:pt x="469964" y="482156"/>
                  </a:lnTo>
                  <a:lnTo>
                    <a:pt x="485394" y="462439"/>
                  </a:lnTo>
                  <a:lnTo>
                    <a:pt x="503492" y="455962"/>
                  </a:lnTo>
                  <a:lnTo>
                    <a:pt x="531686" y="437769"/>
                  </a:lnTo>
                  <a:lnTo>
                    <a:pt x="551402" y="453200"/>
                  </a:lnTo>
                  <a:lnTo>
                    <a:pt x="566357" y="472440"/>
                  </a:lnTo>
                  <a:lnTo>
                    <a:pt x="590265" y="419005"/>
                  </a:lnTo>
                  <a:lnTo>
                    <a:pt x="548164" y="374904"/>
                  </a:lnTo>
                  <a:lnTo>
                    <a:pt x="526256" y="341852"/>
                  </a:lnTo>
                  <a:lnTo>
                    <a:pt x="518732" y="297561"/>
                  </a:lnTo>
                  <a:lnTo>
                    <a:pt x="521875" y="271939"/>
                  </a:lnTo>
                  <a:lnTo>
                    <a:pt x="529590" y="69342"/>
                  </a:lnTo>
                  <a:lnTo>
                    <a:pt x="529590" y="34671"/>
                  </a:lnTo>
                  <a:lnTo>
                    <a:pt x="529495" y="0"/>
                  </a:lnTo>
                  <a:lnTo>
                    <a:pt x="459200" y="8668"/>
                  </a:lnTo>
                  <a:lnTo>
                    <a:pt x="436817" y="14573"/>
                  </a:lnTo>
                  <a:lnTo>
                    <a:pt x="407575" y="41243"/>
                  </a:lnTo>
                  <a:lnTo>
                    <a:pt x="390049" y="43434"/>
                  </a:lnTo>
                  <a:lnTo>
                    <a:pt x="371380" y="54102"/>
                  </a:lnTo>
                  <a:lnTo>
                    <a:pt x="352235" y="69056"/>
                  </a:lnTo>
                  <a:lnTo>
                    <a:pt x="331470" y="62198"/>
                  </a:lnTo>
                  <a:lnTo>
                    <a:pt x="312801" y="72866"/>
                  </a:lnTo>
                  <a:lnTo>
                    <a:pt x="289941" y="83058"/>
                  </a:lnTo>
                  <a:lnTo>
                    <a:pt x="261747" y="101251"/>
                  </a:lnTo>
                  <a:lnTo>
                    <a:pt x="243078" y="111919"/>
                  </a:lnTo>
                  <a:lnTo>
                    <a:pt x="206407" y="129064"/>
                  </a:lnTo>
                  <a:lnTo>
                    <a:pt x="191453" y="144590"/>
                  </a:lnTo>
                  <a:lnTo>
                    <a:pt x="147352" y="186785"/>
                  </a:lnTo>
                  <a:lnTo>
                    <a:pt x="129254" y="193167"/>
                  </a:lnTo>
                  <a:lnTo>
                    <a:pt x="114300" y="208693"/>
                  </a:lnTo>
                  <a:lnTo>
                    <a:pt x="95155" y="223647"/>
                  </a:lnTo>
                  <a:lnTo>
                    <a:pt x="80867" y="234887"/>
                  </a:lnTo>
                  <a:lnTo>
                    <a:pt x="57436" y="249269"/>
                  </a:lnTo>
                  <a:lnTo>
                    <a:pt x="45148" y="278130"/>
                  </a:lnTo>
                  <a:lnTo>
                    <a:pt x="30861" y="289369"/>
                  </a:lnTo>
                  <a:lnTo>
                    <a:pt x="3143" y="303276"/>
                  </a:lnTo>
                  <a:lnTo>
                    <a:pt x="0" y="328898"/>
                  </a:lnTo>
                  <a:lnTo>
                    <a:pt x="19717" y="344329"/>
                  </a:lnTo>
                  <a:lnTo>
                    <a:pt x="30956" y="358712"/>
                  </a:lnTo>
                  <a:lnTo>
                    <a:pt x="50673" y="374142"/>
                  </a:lnTo>
                  <a:lnTo>
                    <a:pt x="67723" y="376238"/>
                  </a:lnTo>
                  <a:lnTo>
                    <a:pt x="91154" y="396431"/>
                  </a:lnTo>
                  <a:lnTo>
                    <a:pt x="102394" y="410813"/>
                  </a:lnTo>
                  <a:lnTo>
                    <a:pt x="121539" y="430530"/>
                  </a:lnTo>
                  <a:lnTo>
                    <a:pt x="140780" y="450247"/>
                  </a:lnTo>
                  <a:lnTo>
                    <a:pt x="202121" y="514064"/>
                  </a:lnTo>
                  <a:lnTo>
                    <a:pt x="228791" y="543401"/>
                  </a:lnTo>
                  <a:lnTo>
                    <a:pt x="274701" y="592360"/>
                  </a:lnTo>
                  <a:lnTo>
                    <a:pt x="297561" y="582168"/>
                  </a:lnTo>
                  <a:lnTo>
                    <a:pt x="323088" y="585311"/>
                  </a:lnTo>
                  <a:lnTo>
                    <a:pt x="333851" y="603980"/>
                  </a:lnTo>
                  <a:lnTo>
                    <a:pt x="348711" y="623126"/>
                  </a:lnTo>
                  <a:lnTo>
                    <a:pt x="348711" y="623126"/>
                  </a:lnTo>
                  <a:lnTo>
                    <a:pt x="348711" y="6231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CD230884-8DDE-94FD-7A2C-E945D53EF459}"/>
                </a:ext>
              </a:extLst>
            </p:cNvPr>
            <p:cNvSpPr/>
            <p:nvPr/>
          </p:nvSpPr>
          <p:spPr>
            <a:xfrm>
              <a:off x="7825129" y="142954"/>
              <a:ext cx="1123432" cy="751628"/>
            </a:xfrm>
            <a:custGeom>
              <a:avLst/>
              <a:gdLst>
                <a:gd name="connsiteX0" fmla="*/ 213550 w 667130"/>
                <a:gd name="connsiteY0" fmla="*/ 446342 h 446341"/>
                <a:gd name="connsiteX1" fmla="*/ 227933 w 667130"/>
                <a:gd name="connsiteY1" fmla="*/ 435102 h 446341"/>
                <a:gd name="connsiteX2" fmla="*/ 238030 w 667130"/>
                <a:gd name="connsiteY2" fmla="*/ 423386 h 446341"/>
                <a:gd name="connsiteX3" fmla="*/ 257746 w 667130"/>
                <a:gd name="connsiteY3" fmla="*/ 404146 h 446341"/>
                <a:gd name="connsiteX4" fmla="*/ 299275 w 667130"/>
                <a:gd name="connsiteY4" fmla="*/ 383286 h 446341"/>
                <a:gd name="connsiteX5" fmla="*/ 314134 w 667130"/>
                <a:gd name="connsiteY5" fmla="*/ 367856 h 446341"/>
                <a:gd name="connsiteX6" fmla="*/ 349282 w 667130"/>
                <a:gd name="connsiteY6" fmla="*/ 328898 h 446341"/>
                <a:gd name="connsiteX7" fmla="*/ 370141 w 667130"/>
                <a:gd name="connsiteY7" fmla="*/ 335756 h 446341"/>
                <a:gd name="connsiteX8" fmla="*/ 395668 w 667130"/>
                <a:gd name="connsiteY8" fmla="*/ 304324 h 446341"/>
                <a:gd name="connsiteX9" fmla="*/ 418052 w 667130"/>
                <a:gd name="connsiteY9" fmla="*/ 298418 h 446341"/>
                <a:gd name="connsiteX10" fmla="*/ 441484 w 667130"/>
                <a:gd name="connsiteY10" fmla="*/ 283940 h 446341"/>
                <a:gd name="connsiteX11" fmla="*/ 462819 w 667130"/>
                <a:gd name="connsiteY11" fmla="*/ 286607 h 446341"/>
                <a:gd name="connsiteX12" fmla="*/ 489966 w 667130"/>
                <a:gd name="connsiteY12" fmla="*/ 276987 h 446341"/>
                <a:gd name="connsiteX13" fmla="*/ 500634 w 667130"/>
                <a:gd name="connsiteY13" fmla="*/ 260985 h 446341"/>
                <a:gd name="connsiteX14" fmla="*/ 526256 w 667130"/>
                <a:gd name="connsiteY14" fmla="*/ 264128 h 446341"/>
                <a:gd name="connsiteX15" fmla="*/ 550164 w 667130"/>
                <a:gd name="connsiteY15" fmla="*/ 245459 h 446341"/>
                <a:gd name="connsiteX16" fmla="*/ 567785 w 667130"/>
                <a:gd name="connsiteY16" fmla="*/ 243269 h 446341"/>
                <a:gd name="connsiteX17" fmla="*/ 592836 w 667130"/>
                <a:gd name="connsiteY17" fmla="*/ 216027 h 446341"/>
                <a:gd name="connsiteX18" fmla="*/ 590645 w 667130"/>
                <a:gd name="connsiteY18" fmla="*/ 198406 h 446341"/>
                <a:gd name="connsiteX19" fmla="*/ 580454 w 667130"/>
                <a:gd name="connsiteY19" fmla="*/ 175546 h 446341"/>
                <a:gd name="connsiteX20" fmla="*/ 623602 w 667130"/>
                <a:gd name="connsiteY20" fmla="*/ 141923 h 446341"/>
                <a:gd name="connsiteX21" fmla="*/ 652367 w 667130"/>
                <a:gd name="connsiteY21" fmla="*/ 119443 h 446341"/>
                <a:gd name="connsiteX22" fmla="*/ 650176 w 667130"/>
                <a:gd name="connsiteY22" fmla="*/ 101917 h 446341"/>
                <a:gd name="connsiteX23" fmla="*/ 664083 w 667130"/>
                <a:gd name="connsiteY23" fmla="*/ 94964 h 446341"/>
                <a:gd name="connsiteX24" fmla="*/ 664559 w 667130"/>
                <a:gd name="connsiteY24" fmla="*/ 56007 h 446341"/>
                <a:gd name="connsiteX25" fmla="*/ 662368 w 667130"/>
                <a:gd name="connsiteY25" fmla="*/ 38386 h 446341"/>
                <a:gd name="connsiteX26" fmla="*/ 656463 w 667130"/>
                <a:gd name="connsiteY26" fmla="*/ 16097 h 446341"/>
                <a:gd name="connsiteX27" fmla="*/ 667131 w 667130"/>
                <a:gd name="connsiteY27" fmla="*/ 0 h 446341"/>
                <a:gd name="connsiteX28" fmla="*/ 450056 w 667130"/>
                <a:gd name="connsiteY28" fmla="*/ 3524 h 446341"/>
                <a:gd name="connsiteX29" fmla="*/ 404241 w 667130"/>
                <a:gd name="connsiteY29" fmla="*/ 23908 h 446341"/>
                <a:gd name="connsiteX30" fmla="*/ 371284 w 667130"/>
                <a:gd name="connsiteY30" fmla="*/ 45815 h 446341"/>
                <a:gd name="connsiteX31" fmla="*/ 329184 w 667130"/>
                <a:gd name="connsiteY31" fmla="*/ 70961 h 446341"/>
                <a:gd name="connsiteX32" fmla="*/ 322707 w 667130"/>
                <a:gd name="connsiteY32" fmla="*/ 52768 h 446341"/>
                <a:gd name="connsiteX33" fmla="*/ 299275 w 667130"/>
                <a:gd name="connsiteY33" fmla="*/ 67246 h 446341"/>
                <a:gd name="connsiteX34" fmla="*/ 293370 w 667130"/>
                <a:gd name="connsiteY34" fmla="*/ 44863 h 446341"/>
                <a:gd name="connsiteX35" fmla="*/ 267271 w 667130"/>
                <a:gd name="connsiteY35" fmla="*/ 45910 h 446341"/>
                <a:gd name="connsiteX36" fmla="*/ 256604 w 667130"/>
                <a:gd name="connsiteY36" fmla="*/ 62008 h 446341"/>
                <a:gd name="connsiteX37" fmla="*/ 183070 w 667130"/>
                <a:gd name="connsiteY37" fmla="*/ 96202 h 446341"/>
                <a:gd name="connsiteX38" fmla="*/ 164496 w 667130"/>
                <a:gd name="connsiteY38" fmla="*/ 106870 h 446341"/>
                <a:gd name="connsiteX39" fmla="*/ 139446 w 667130"/>
                <a:gd name="connsiteY39" fmla="*/ 134112 h 446341"/>
                <a:gd name="connsiteX40" fmla="*/ 128778 w 667130"/>
                <a:gd name="connsiteY40" fmla="*/ 150114 h 446341"/>
                <a:gd name="connsiteX41" fmla="*/ 125635 w 667130"/>
                <a:gd name="connsiteY41" fmla="*/ 175736 h 446341"/>
                <a:gd name="connsiteX42" fmla="*/ 107537 w 667130"/>
                <a:gd name="connsiteY42" fmla="*/ 182118 h 446341"/>
                <a:gd name="connsiteX43" fmla="*/ 84582 w 667130"/>
                <a:gd name="connsiteY43" fmla="*/ 192310 h 446341"/>
                <a:gd name="connsiteX44" fmla="*/ 86773 w 667130"/>
                <a:gd name="connsiteY44" fmla="*/ 209836 h 446341"/>
                <a:gd name="connsiteX45" fmla="*/ 65532 w 667130"/>
                <a:gd name="connsiteY45" fmla="*/ 241840 h 446341"/>
                <a:gd name="connsiteX46" fmla="*/ 34004 w 667130"/>
                <a:gd name="connsiteY46" fmla="*/ 250984 h 446341"/>
                <a:gd name="connsiteX47" fmla="*/ 7429 w 667130"/>
                <a:gd name="connsiteY47" fmla="*/ 256318 h 446341"/>
                <a:gd name="connsiteX48" fmla="*/ 0 w 667130"/>
                <a:gd name="connsiteY48" fmla="*/ 281464 h 446341"/>
                <a:gd name="connsiteX49" fmla="*/ 11716 w 667130"/>
                <a:gd name="connsiteY49" fmla="*/ 291560 h 446341"/>
                <a:gd name="connsiteX50" fmla="*/ 22384 w 667130"/>
                <a:gd name="connsiteY50" fmla="*/ 310134 h 446341"/>
                <a:gd name="connsiteX51" fmla="*/ 22955 w 667130"/>
                <a:gd name="connsiteY51" fmla="*/ 340519 h 446341"/>
                <a:gd name="connsiteX52" fmla="*/ 27813 w 667130"/>
                <a:gd name="connsiteY52" fmla="*/ 371475 h 446341"/>
                <a:gd name="connsiteX53" fmla="*/ 34290 w 667130"/>
                <a:gd name="connsiteY53" fmla="*/ 389572 h 446341"/>
                <a:gd name="connsiteX54" fmla="*/ 50292 w 667130"/>
                <a:gd name="connsiteY54" fmla="*/ 400241 h 446341"/>
                <a:gd name="connsiteX55" fmla="*/ 57150 w 667130"/>
                <a:gd name="connsiteY55" fmla="*/ 379381 h 446341"/>
                <a:gd name="connsiteX56" fmla="*/ 75819 w 667130"/>
                <a:gd name="connsiteY56" fmla="*/ 368713 h 446341"/>
                <a:gd name="connsiteX57" fmla="*/ 86963 w 667130"/>
                <a:gd name="connsiteY57" fmla="*/ 348424 h 446341"/>
                <a:gd name="connsiteX58" fmla="*/ 107251 w 667130"/>
                <a:gd name="connsiteY58" fmla="*/ 359664 h 446341"/>
                <a:gd name="connsiteX59" fmla="*/ 106680 w 667130"/>
                <a:gd name="connsiteY59" fmla="*/ 329279 h 446341"/>
                <a:gd name="connsiteX60" fmla="*/ 120586 w 667130"/>
                <a:gd name="connsiteY60" fmla="*/ 322326 h 446341"/>
                <a:gd name="connsiteX61" fmla="*/ 139255 w 667130"/>
                <a:gd name="connsiteY61" fmla="*/ 346234 h 446341"/>
                <a:gd name="connsiteX62" fmla="*/ 141446 w 667130"/>
                <a:gd name="connsiteY62" fmla="*/ 363855 h 446341"/>
                <a:gd name="connsiteX63" fmla="*/ 156876 w 667130"/>
                <a:gd name="connsiteY63" fmla="*/ 378714 h 446341"/>
                <a:gd name="connsiteX64" fmla="*/ 167544 w 667130"/>
                <a:gd name="connsiteY64" fmla="*/ 397383 h 446341"/>
                <a:gd name="connsiteX65" fmla="*/ 183642 w 667130"/>
                <a:gd name="connsiteY65" fmla="*/ 408051 h 446341"/>
                <a:gd name="connsiteX66" fmla="*/ 185738 w 667130"/>
                <a:gd name="connsiteY66" fmla="*/ 425577 h 446341"/>
                <a:gd name="connsiteX67" fmla="*/ 205549 w 667130"/>
                <a:gd name="connsiteY67" fmla="*/ 441008 h 446341"/>
                <a:gd name="connsiteX68" fmla="*/ 213550 w 667130"/>
                <a:gd name="connsiteY68" fmla="*/ 446342 h 446341"/>
                <a:gd name="connsiteX69" fmla="*/ 213550 w 667130"/>
                <a:gd name="connsiteY69" fmla="*/ 446342 h 446341"/>
                <a:gd name="connsiteX70" fmla="*/ 213550 w 667130"/>
                <a:gd name="connsiteY70" fmla="*/ 446342 h 44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67130" h="446341">
                  <a:moveTo>
                    <a:pt x="213550" y="446342"/>
                  </a:moveTo>
                  <a:lnTo>
                    <a:pt x="227933" y="435102"/>
                  </a:lnTo>
                  <a:lnTo>
                    <a:pt x="238030" y="423386"/>
                  </a:lnTo>
                  <a:lnTo>
                    <a:pt x="257746" y="404146"/>
                  </a:lnTo>
                  <a:lnTo>
                    <a:pt x="299275" y="383286"/>
                  </a:lnTo>
                  <a:lnTo>
                    <a:pt x="314134" y="367856"/>
                  </a:lnTo>
                  <a:lnTo>
                    <a:pt x="349282" y="328898"/>
                  </a:lnTo>
                  <a:lnTo>
                    <a:pt x="370141" y="335756"/>
                  </a:lnTo>
                  <a:lnTo>
                    <a:pt x="395668" y="304324"/>
                  </a:lnTo>
                  <a:lnTo>
                    <a:pt x="418052" y="298418"/>
                  </a:lnTo>
                  <a:lnTo>
                    <a:pt x="441484" y="283940"/>
                  </a:lnTo>
                  <a:lnTo>
                    <a:pt x="462819" y="286607"/>
                  </a:lnTo>
                  <a:lnTo>
                    <a:pt x="489966" y="276987"/>
                  </a:lnTo>
                  <a:lnTo>
                    <a:pt x="500634" y="260985"/>
                  </a:lnTo>
                  <a:lnTo>
                    <a:pt x="526256" y="264128"/>
                  </a:lnTo>
                  <a:lnTo>
                    <a:pt x="550164" y="245459"/>
                  </a:lnTo>
                  <a:lnTo>
                    <a:pt x="567785" y="243269"/>
                  </a:lnTo>
                  <a:lnTo>
                    <a:pt x="592836" y="216027"/>
                  </a:lnTo>
                  <a:lnTo>
                    <a:pt x="590645" y="198406"/>
                  </a:lnTo>
                  <a:lnTo>
                    <a:pt x="580454" y="175546"/>
                  </a:lnTo>
                  <a:lnTo>
                    <a:pt x="623602" y="141923"/>
                  </a:lnTo>
                  <a:lnTo>
                    <a:pt x="652367" y="119443"/>
                  </a:lnTo>
                  <a:lnTo>
                    <a:pt x="650176" y="101917"/>
                  </a:lnTo>
                  <a:lnTo>
                    <a:pt x="664083" y="94964"/>
                  </a:lnTo>
                  <a:lnTo>
                    <a:pt x="664559" y="56007"/>
                  </a:lnTo>
                  <a:lnTo>
                    <a:pt x="662368" y="38386"/>
                  </a:lnTo>
                  <a:lnTo>
                    <a:pt x="656463" y="16097"/>
                  </a:lnTo>
                  <a:lnTo>
                    <a:pt x="667131" y="0"/>
                  </a:lnTo>
                  <a:lnTo>
                    <a:pt x="450056" y="3524"/>
                  </a:lnTo>
                  <a:lnTo>
                    <a:pt x="404241" y="23908"/>
                  </a:lnTo>
                  <a:lnTo>
                    <a:pt x="371284" y="45815"/>
                  </a:lnTo>
                  <a:lnTo>
                    <a:pt x="329184" y="70961"/>
                  </a:lnTo>
                  <a:lnTo>
                    <a:pt x="322707" y="52768"/>
                  </a:lnTo>
                  <a:lnTo>
                    <a:pt x="299275" y="67246"/>
                  </a:lnTo>
                  <a:lnTo>
                    <a:pt x="293370" y="44863"/>
                  </a:lnTo>
                  <a:lnTo>
                    <a:pt x="267271" y="45910"/>
                  </a:lnTo>
                  <a:lnTo>
                    <a:pt x="256604" y="62008"/>
                  </a:lnTo>
                  <a:lnTo>
                    <a:pt x="183070" y="96202"/>
                  </a:lnTo>
                  <a:lnTo>
                    <a:pt x="164496" y="106870"/>
                  </a:lnTo>
                  <a:lnTo>
                    <a:pt x="139446" y="134112"/>
                  </a:lnTo>
                  <a:lnTo>
                    <a:pt x="128778" y="150114"/>
                  </a:lnTo>
                  <a:lnTo>
                    <a:pt x="125635" y="175736"/>
                  </a:lnTo>
                  <a:lnTo>
                    <a:pt x="107537" y="182118"/>
                  </a:lnTo>
                  <a:lnTo>
                    <a:pt x="84582" y="192310"/>
                  </a:lnTo>
                  <a:lnTo>
                    <a:pt x="86773" y="209836"/>
                  </a:lnTo>
                  <a:lnTo>
                    <a:pt x="65532" y="241840"/>
                  </a:lnTo>
                  <a:lnTo>
                    <a:pt x="34004" y="250984"/>
                  </a:lnTo>
                  <a:lnTo>
                    <a:pt x="7429" y="256318"/>
                  </a:lnTo>
                  <a:lnTo>
                    <a:pt x="0" y="281464"/>
                  </a:lnTo>
                  <a:lnTo>
                    <a:pt x="11716" y="291560"/>
                  </a:lnTo>
                  <a:lnTo>
                    <a:pt x="22384" y="310134"/>
                  </a:lnTo>
                  <a:lnTo>
                    <a:pt x="22955" y="340519"/>
                  </a:lnTo>
                  <a:lnTo>
                    <a:pt x="27813" y="371475"/>
                  </a:lnTo>
                  <a:lnTo>
                    <a:pt x="34290" y="389572"/>
                  </a:lnTo>
                  <a:lnTo>
                    <a:pt x="50292" y="400241"/>
                  </a:lnTo>
                  <a:lnTo>
                    <a:pt x="57150" y="379381"/>
                  </a:lnTo>
                  <a:lnTo>
                    <a:pt x="75819" y="368713"/>
                  </a:lnTo>
                  <a:lnTo>
                    <a:pt x="86963" y="348424"/>
                  </a:lnTo>
                  <a:lnTo>
                    <a:pt x="107251" y="359664"/>
                  </a:lnTo>
                  <a:lnTo>
                    <a:pt x="106680" y="329279"/>
                  </a:lnTo>
                  <a:lnTo>
                    <a:pt x="120586" y="322326"/>
                  </a:lnTo>
                  <a:lnTo>
                    <a:pt x="139255" y="346234"/>
                  </a:lnTo>
                  <a:lnTo>
                    <a:pt x="141446" y="363855"/>
                  </a:lnTo>
                  <a:lnTo>
                    <a:pt x="156876" y="378714"/>
                  </a:lnTo>
                  <a:lnTo>
                    <a:pt x="167544" y="397383"/>
                  </a:lnTo>
                  <a:lnTo>
                    <a:pt x="183642" y="408051"/>
                  </a:lnTo>
                  <a:lnTo>
                    <a:pt x="185738" y="425577"/>
                  </a:lnTo>
                  <a:lnTo>
                    <a:pt x="205549" y="441008"/>
                  </a:lnTo>
                  <a:lnTo>
                    <a:pt x="213550" y="446342"/>
                  </a:lnTo>
                  <a:lnTo>
                    <a:pt x="213550" y="446342"/>
                  </a:lnTo>
                  <a:lnTo>
                    <a:pt x="213550" y="4463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12AE578-F249-5B9F-A386-3B8C318E8227}"/>
                </a:ext>
              </a:extLst>
            </p:cNvPr>
            <p:cNvSpPr/>
            <p:nvPr/>
          </p:nvSpPr>
          <p:spPr>
            <a:xfrm>
              <a:off x="7123384" y="1036376"/>
              <a:ext cx="804399" cy="590428"/>
            </a:xfrm>
            <a:custGeom>
              <a:avLst/>
              <a:gdLst>
                <a:gd name="connsiteX0" fmla="*/ 405003 w 477678"/>
                <a:gd name="connsiteY0" fmla="*/ 350615 h 350615"/>
                <a:gd name="connsiteX1" fmla="*/ 415099 w 477678"/>
                <a:gd name="connsiteY1" fmla="*/ 338900 h 350615"/>
                <a:gd name="connsiteX2" fmla="*/ 425672 w 477678"/>
                <a:gd name="connsiteY2" fmla="*/ 288417 h 350615"/>
                <a:gd name="connsiteX3" fmla="*/ 428339 w 477678"/>
                <a:gd name="connsiteY3" fmla="*/ 267176 h 350615"/>
                <a:gd name="connsiteX4" fmla="*/ 433578 w 477678"/>
                <a:gd name="connsiteY4" fmla="*/ 224600 h 350615"/>
                <a:gd name="connsiteX5" fmla="*/ 451199 w 477678"/>
                <a:gd name="connsiteY5" fmla="*/ 222504 h 350615"/>
                <a:gd name="connsiteX6" fmla="*/ 449580 w 477678"/>
                <a:gd name="connsiteY6" fmla="*/ 200692 h 350615"/>
                <a:gd name="connsiteX7" fmla="*/ 451675 w 477678"/>
                <a:gd name="connsiteY7" fmla="*/ 183642 h 350615"/>
                <a:gd name="connsiteX8" fmla="*/ 453771 w 477678"/>
                <a:gd name="connsiteY8" fmla="*/ 166688 h 350615"/>
                <a:gd name="connsiteX9" fmla="*/ 471868 w 477678"/>
                <a:gd name="connsiteY9" fmla="*/ 160306 h 350615"/>
                <a:gd name="connsiteX10" fmla="*/ 466534 w 477678"/>
                <a:gd name="connsiteY10" fmla="*/ 133731 h 350615"/>
                <a:gd name="connsiteX11" fmla="*/ 455200 w 477678"/>
                <a:gd name="connsiteY11" fmla="*/ 119348 h 350615"/>
                <a:gd name="connsiteX12" fmla="*/ 477678 w 477678"/>
                <a:gd name="connsiteY12" fmla="*/ 113443 h 350615"/>
                <a:gd name="connsiteX13" fmla="*/ 466915 w 477678"/>
                <a:gd name="connsiteY13" fmla="*/ 94869 h 350615"/>
                <a:gd name="connsiteX14" fmla="*/ 456152 w 477678"/>
                <a:gd name="connsiteY14" fmla="*/ 76295 h 350615"/>
                <a:gd name="connsiteX15" fmla="*/ 436912 w 477678"/>
                <a:gd name="connsiteY15" fmla="*/ 56674 h 350615"/>
                <a:gd name="connsiteX16" fmla="*/ 416052 w 477678"/>
                <a:gd name="connsiteY16" fmla="*/ 49721 h 350615"/>
                <a:gd name="connsiteX17" fmla="*/ 386619 w 477678"/>
                <a:gd name="connsiteY17" fmla="*/ 41815 h 350615"/>
                <a:gd name="connsiteX18" fmla="*/ 335756 w 477678"/>
                <a:gd name="connsiteY18" fmla="*/ 31242 h 350615"/>
                <a:gd name="connsiteX19" fmla="*/ 321278 w 477678"/>
                <a:gd name="connsiteY19" fmla="*/ 42386 h 350615"/>
                <a:gd name="connsiteX20" fmla="*/ 318611 w 477678"/>
                <a:gd name="connsiteY20" fmla="*/ 29051 h 350615"/>
                <a:gd name="connsiteX21" fmla="*/ 253365 w 477678"/>
                <a:gd name="connsiteY21" fmla="*/ 29623 h 350615"/>
                <a:gd name="connsiteX22" fmla="*/ 243173 w 477678"/>
                <a:gd name="connsiteY22" fmla="*/ 6858 h 350615"/>
                <a:gd name="connsiteX23" fmla="*/ 224409 w 477678"/>
                <a:gd name="connsiteY23" fmla="*/ 17431 h 350615"/>
                <a:gd name="connsiteX24" fmla="*/ 207359 w 477678"/>
                <a:gd name="connsiteY24" fmla="*/ 15335 h 350615"/>
                <a:gd name="connsiteX25" fmla="*/ 191738 w 477678"/>
                <a:gd name="connsiteY25" fmla="*/ 476 h 350615"/>
                <a:gd name="connsiteX26" fmla="*/ 185356 w 477678"/>
                <a:gd name="connsiteY26" fmla="*/ 16954 h 350615"/>
                <a:gd name="connsiteX27" fmla="*/ 174117 w 477678"/>
                <a:gd name="connsiteY27" fmla="*/ 2572 h 350615"/>
                <a:gd name="connsiteX28" fmla="*/ 152685 w 477678"/>
                <a:gd name="connsiteY28" fmla="*/ 0 h 350615"/>
                <a:gd name="connsiteX29" fmla="*/ 146304 w 477678"/>
                <a:gd name="connsiteY29" fmla="*/ 16478 h 350615"/>
                <a:gd name="connsiteX30" fmla="*/ 128682 w 477678"/>
                <a:gd name="connsiteY30" fmla="*/ 18574 h 350615"/>
                <a:gd name="connsiteX31" fmla="*/ 110490 w 477678"/>
                <a:gd name="connsiteY31" fmla="*/ 24956 h 350615"/>
                <a:gd name="connsiteX32" fmla="*/ 112204 w 477678"/>
                <a:gd name="connsiteY32" fmla="*/ 46768 h 350615"/>
                <a:gd name="connsiteX33" fmla="*/ 101536 w 477678"/>
                <a:gd name="connsiteY33" fmla="*/ 62770 h 350615"/>
                <a:gd name="connsiteX34" fmla="*/ 94488 w 477678"/>
                <a:gd name="connsiteY34" fmla="*/ 48958 h 350615"/>
                <a:gd name="connsiteX35" fmla="*/ 73628 w 477678"/>
                <a:gd name="connsiteY35" fmla="*/ 42005 h 350615"/>
                <a:gd name="connsiteX36" fmla="*/ 71056 w 477678"/>
                <a:gd name="connsiteY36" fmla="*/ 63246 h 350615"/>
                <a:gd name="connsiteX37" fmla="*/ 86582 w 477678"/>
                <a:gd name="connsiteY37" fmla="*/ 78200 h 350615"/>
                <a:gd name="connsiteX38" fmla="*/ 83915 w 477678"/>
                <a:gd name="connsiteY38" fmla="*/ 99441 h 350615"/>
                <a:gd name="connsiteX39" fmla="*/ 57721 w 477678"/>
                <a:gd name="connsiteY39" fmla="*/ 100489 h 350615"/>
                <a:gd name="connsiteX40" fmla="*/ 64103 w 477678"/>
                <a:gd name="connsiteY40" fmla="*/ 84011 h 350615"/>
                <a:gd name="connsiteX41" fmla="*/ 53340 w 477678"/>
                <a:gd name="connsiteY41" fmla="*/ 65437 h 350615"/>
                <a:gd name="connsiteX42" fmla="*/ 34671 w 477678"/>
                <a:gd name="connsiteY42" fmla="*/ 76105 h 350615"/>
                <a:gd name="connsiteX43" fmla="*/ 40576 w 477678"/>
                <a:gd name="connsiteY43" fmla="*/ 98393 h 350615"/>
                <a:gd name="connsiteX44" fmla="*/ 51339 w 477678"/>
                <a:gd name="connsiteY44" fmla="*/ 116967 h 350615"/>
                <a:gd name="connsiteX45" fmla="*/ 38005 w 477678"/>
                <a:gd name="connsiteY45" fmla="*/ 119634 h 350615"/>
                <a:gd name="connsiteX46" fmla="*/ 22479 w 477678"/>
                <a:gd name="connsiteY46" fmla="*/ 104775 h 350615"/>
                <a:gd name="connsiteX47" fmla="*/ 0 w 477678"/>
                <a:gd name="connsiteY47" fmla="*/ 110681 h 350615"/>
                <a:gd name="connsiteX48" fmla="*/ 14478 w 477678"/>
                <a:gd name="connsiteY48" fmla="*/ 134017 h 350615"/>
                <a:gd name="connsiteX49" fmla="*/ 25241 w 477678"/>
                <a:gd name="connsiteY49" fmla="*/ 152591 h 350615"/>
                <a:gd name="connsiteX50" fmla="*/ 36004 w 477678"/>
                <a:gd name="connsiteY50" fmla="*/ 171260 h 350615"/>
                <a:gd name="connsiteX51" fmla="*/ 56864 w 477678"/>
                <a:gd name="connsiteY51" fmla="*/ 178118 h 350615"/>
                <a:gd name="connsiteX52" fmla="*/ 93250 w 477678"/>
                <a:gd name="connsiteY52" fmla="*/ 199930 h 350615"/>
                <a:gd name="connsiteX53" fmla="*/ 129730 w 477678"/>
                <a:gd name="connsiteY53" fmla="*/ 221647 h 350615"/>
                <a:gd name="connsiteX54" fmla="*/ 189166 w 477678"/>
                <a:gd name="connsiteY54" fmla="*/ 267843 h 350615"/>
                <a:gd name="connsiteX55" fmla="*/ 195643 w 477678"/>
                <a:gd name="connsiteY55" fmla="*/ 285941 h 350615"/>
                <a:gd name="connsiteX56" fmla="*/ 206883 w 477678"/>
                <a:gd name="connsiteY56" fmla="*/ 300323 h 350615"/>
                <a:gd name="connsiteX57" fmla="*/ 227838 w 477678"/>
                <a:gd name="connsiteY57" fmla="*/ 307181 h 350615"/>
                <a:gd name="connsiteX58" fmla="*/ 239077 w 477678"/>
                <a:gd name="connsiteY58" fmla="*/ 321469 h 350615"/>
                <a:gd name="connsiteX59" fmla="*/ 256698 w 477678"/>
                <a:gd name="connsiteY59" fmla="*/ 319373 h 350615"/>
                <a:gd name="connsiteX60" fmla="*/ 274891 w 477678"/>
                <a:gd name="connsiteY60" fmla="*/ 312992 h 350615"/>
                <a:gd name="connsiteX61" fmla="*/ 288226 w 477678"/>
                <a:gd name="connsiteY61" fmla="*/ 310325 h 350615"/>
                <a:gd name="connsiteX62" fmla="*/ 310134 w 477678"/>
                <a:gd name="connsiteY62" fmla="*/ 308705 h 350615"/>
                <a:gd name="connsiteX63" fmla="*/ 321469 w 477678"/>
                <a:gd name="connsiteY63" fmla="*/ 323088 h 350615"/>
                <a:gd name="connsiteX64" fmla="*/ 338518 w 477678"/>
                <a:gd name="connsiteY64" fmla="*/ 325184 h 350615"/>
                <a:gd name="connsiteX65" fmla="*/ 356235 w 477678"/>
                <a:gd name="connsiteY65" fmla="*/ 322993 h 350615"/>
                <a:gd name="connsiteX66" fmla="*/ 372808 w 477678"/>
                <a:gd name="connsiteY66" fmla="*/ 329375 h 350615"/>
                <a:gd name="connsiteX67" fmla="*/ 393668 w 477678"/>
                <a:gd name="connsiteY67" fmla="*/ 336328 h 350615"/>
                <a:gd name="connsiteX68" fmla="*/ 405003 w 477678"/>
                <a:gd name="connsiteY68" fmla="*/ 350615 h 350615"/>
                <a:gd name="connsiteX69" fmla="*/ 405003 w 477678"/>
                <a:gd name="connsiteY69" fmla="*/ 350615 h 350615"/>
                <a:gd name="connsiteX70" fmla="*/ 405003 w 477678"/>
                <a:gd name="connsiteY70" fmla="*/ 350615 h 35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77678" h="350615">
                  <a:moveTo>
                    <a:pt x="405003" y="350615"/>
                  </a:moveTo>
                  <a:lnTo>
                    <a:pt x="415099" y="338900"/>
                  </a:lnTo>
                  <a:lnTo>
                    <a:pt x="425672" y="288417"/>
                  </a:lnTo>
                  <a:lnTo>
                    <a:pt x="428339" y="267176"/>
                  </a:lnTo>
                  <a:lnTo>
                    <a:pt x="433578" y="224600"/>
                  </a:lnTo>
                  <a:lnTo>
                    <a:pt x="451199" y="222504"/>
                  </a:lnTo>
                  <a:lnTo>
                    <a:pt x="449580" y="200692"/>
                  </a:lnTo>
                  <a:lnTo>
                    <a:pt x="451675" y="183642"/>
                  </a:lnTo>
                  <a:lnTo>
                    <a:pt x="453771" y="166688"/>
                  </a:lnTo>
                  <a:lnTo>
                    <a:pt x="471868" y="160306"/>
                  </a:lnTo>
                  <a:lnTo>
                    <a:pt x="466534" y="133731"/>
                  </a:lnTo>
                  <a:lnTo>
                    <a:pt x="455200" y="119348"/>
                  </a:lnTo>
                  <a:lnTo>
                    <a:pt x="477678" y="113443"/>
                  </a:lnTo>
                  <a:lnTo>
                    <a:pt x="466915" y="94869"/>
                  </a:lnTo>
                  <a:lnTo>
                    <a:pt x="456152" y="76295"/>
                  </a:lnTo>
                  <a:lnTo>
                    <a:pt x="436912" y="56674"/>
                  </a:lnTo>
                  <a:lnTo>
                    <a:pt x="416052" y="49721"/>
                  </a:lnTo>
                  <a:lnTo>
                    <a:pt x="386619" y="41815"/>
                  </a:lnTo>
                  <a:lnTo>
                    <a:pt x="335756" y="31242"/>
                  </a:lnTo>
                  <a:lnTo>
                    <a:pt x="321278" y="42386"/>
                  </a:lnTo>
                  <a:lnTo>
                    <a:pt x="318611" y="29051"/>
                  </a:lnTo>
                  <a:lnTo>
                    <a:pt x="253365" y="29623"/>
                  </a:lnTo>
                  <a:lnTo>
                    <a:pt x="243173" y="6858"/>
                  </a:lnTo>
                  <a:lnTo>
                    <a:pt x="224409" y="17431"/>
                  </a:lnTo>
                  <a:lnTo>
                    <a:pt x="207359" y="15335"/>
                  </a:lnTo>
                  <a:lnTo>
                    <a:pt x="191738" y="476"/>
                  </a:lnTo>
                  <a:lnTo>
                    <a:pt x="185356" y="16954"/>
                  </a:lnTo>
                  <a:lnTo>
                    <a:pt x="174117" y="2572"/>
                  </a:lnTo>
                  <a:lnTo>
                    <a:pt x="152685" y="0"/>
                  </a:lnTo>
                  <a:lnTo>
                    <a:pt x="146304" y="16478"/>
                  </a:lnTo>
                  <a:lnTo>
                    <a:pt x="128682" y="18574"/>
                  </a:lnTo>
                  <a:lnTo>
                    <a:pt x="110490" y="24956"/>
                  </a:lnTo>
                  <a:lnTo>
                    <a:pt x="112204" y="46768"/>
                  </a:lnTo>
                  <a:lnTo>
                    <a:pt x="101536" y="62770"/>
                  </a:lnTo>
                  <a:lnTo>
                    <a:pt x="94488" y="48958"/>
                  </a:lnTo>
                  <a:lnTo>
                    <a:pt x="73628" y="42005"/>
                  </a:lnTo>
                  <a:lnTo>
                    <a:pt x="71056" y="63246"/>
                  </a:lnTo>
                  <a:lnTo>
                    <a:pt x="86582" y="78200"/>
                  </a:lnTo>
                  <a:lnTo>
                    <a:pt x="83915" y="99441"/>
                  </a:lnTo>
                  <a:lnTo>
                    <a:pt x="57721" y="100489"/>
                  </a:lnTo>
                  <a:lnTo>
                    <a:pt x="64103" y="84011"/>
                  </a:lnTo>
                  <a:lnTo>
                    <a:pt x="53340" y="65437"/>
                  </a:lnTo>
                  <a:lnTo>
                    <a:pt x="34671" y="76105"/>
                  </a:lnTo>
                  <a:lnTo>
                    <a:pt x="40576" y="98393"/>
                  </a:lnTo>
                  <a:lnTo>
                    <a:pt x="51339" y="116967"/>
                  </a:lnTo>
                  <a:lnTo>
                    <a:pt x="38005" y="119634"/>
                  </a:lnTo>
                  <a:lnTo>
                    <a:pt x="22479" y="104775"/>
                  </a:lnTo>
                  <a:lnTo>
                    <a:pt x="0" y="110681"/>
                  </a:lnTo>
                  <a:lnTo>
                    <a:pt x="14478" y="134017"/>
                  </a:lnTo>
                  <a:lnTo>
                    <a:pt x="25241" y="152591"/>
                  </a:lnTo>
                  <a:lnTo>
                    <a:pt x="36004" y="171260"/>
                  </a:lnTo>
                  <a:lnTo>
                    <a:pt x="56864" y="178118"/>
                  </a:lnTo>
                  <a:lnTo>
                    <a:pt x="93250" y="199930"/>
                  </a:lnTo>
                  <a:lnTo>
                    <a:pt x="129730" y="221647"/>
                  </a:lnTo>
                  <a:lnTo>
                    <a:pt x="189166" y="267843"/>
                  </a:lnTo>
                  <a:lnTo>
                    <a:pt x="195643" y="285941"/>
                  </a:lnTo>
                  <a:lnTo>
                    <a:pt x="206883" y="300323"/>
                  </a:lnTo>
                  <a:lnTo>
                    <a:pt x="227838" y="307181"/>
                  </a:lnTo>
                  <a:lnTo>
                    <a:pt x="239077" y="321469"/>
                  </a:lnTo>
                  <a:lnTo>
                    <a:pt x="256698" y="319373"/>
                  </a:lnTo>
                  <a:lnTo>
                    <a:pt x="274891" y="312992"/>
                  </a:lnTo>
                  <a:lnTo>
                    <a:pt x="288226" y="310325"/>
                  </a:lnTo>
                  <a:lnTo>
                    <a:pt x="310134" y="308705"/>
                  </a:lnTo>
                  <a:lnTo>
                    <a:pt x="321469" y="323088"/>
                  </a:lnTo>
                  <a:lnTo>
                    <a:pt x="338518" y="325184"/>
                  </a:lnTo>
                  <a:lnTo>
                    <a:pt x="356235" y="322993"/>
                  </a:lnTo>
                  <a:lnTo>
                    <a:pt x="372808" y="329375"/>
                  </a:lnTo>
                  <a:lnTo>
                    <a:pt x="393668" y="336328"/>
                  </a:lnTo>
                  <a:lnTo>
                    <a:pt x="405003" y="350615"/>
                  </a:lnTo>
                  <a:lnTo>
                    <a:pt x="405003" y="350615"/>
                  </a:lnTo>
                  <a:lnTo>
                    <a:pt x="405003" y="35061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F9564E0-A1C9-9993-661C-16FB1A330D8E}"/>
                </a:ext>
              </a:extLst>
            </p:cNvPr>
            <p:cNvSpPr/>
            <p:nvPr/>
          </p:nvSpPr>
          <p:spPr>
            <a:xfrm>
              <a:off x="9883686" y="70775"/>
              <a:ext cx="657314" cy="751146"/>
            </a:xfrm>
            <a:custGeom>
              <a:avLst/>
              <a:gdLst>
                <a:gd name="connsiteX0" fmla="*/ 104775 w 390334"/>
                <a:gd name="connsiteY0" fmla="*/ 446056 h 446055"/>
                <a:gd name="connsiteX1" fmla="*/ 122491 w 390334"/>
                <a:gd name="connsiteY1" fmla="*/ 443865 h 446055"/>
                <a:gd name="connsiteX2" fmla="*/ 140589 w 390334"/>
                <a:gd name="connsiteY2" fmla="*/ 402812 h 446055"/>
                <a:gd name="connsiteX3" fmla="*/ 150781 w 390334"/>
                <a:gd name="connsiteY3" fmla="*/ 391097 h 446055"/>
                <a:gd name="connsiteX4" fmla="*/ 164688 w 390334"/>
                <a:gd name="connsiteY4" fmla="*/ 384143 h 446055"/>
                <a:gd name="connsiteX5" fmla="*/ 184975 w 390334"/>
                <a:gd name="connsiteY5" fmla="*/ 360712 h 446055"/>
                <a:gd name="connsiteX6" fmla="*/ 195072 w 390334"/>
                <a:gd name="connsiteY6" fmla="*/ 348996 h 446055"/>
                <a:gd name="connsiteX7" fmla="*/ 213836 w 390334"/>
                <a:gd name="connsiteY7" fmla="*/ 338328 h 446055"/>
                <a:gd name="connsiteX8" fmla="*/ 232600 w 390334"/>
                <a:gd name="connsiteY8" fmla="*/ 327660 h 446055"/>
                <a:gd name="connsiteX9" fmla="*/ 250793 w 390334"/>
                <a:gd name="connsiteY9" fmla="*/ 321278 h 446055"/>
                <a:gd name="connsiteX10" fmla="*/ 262604 w 390334"/>
                <a:gd name="connsiteY10" fmla="*/ 331375 h 446055"/>
                <a:gd name="connsiteX11" fmla="*/ 278702 w 390334"/>
                <a:gd name="connsiteY11" fmla="*/ 342043 h 446055"/>
                <a:gd name="connsiteX12" fmla="*/ 300133 w 390334"/>
                <a:gd name="connsiteY12" fmla="*/ 344615 h 446055"/>
                <a:gd name="connsiteX13" fmla="*/ 318325 w 390334"/>
                <a:gd name="connsiteY13" fmla="*/ 338233 h 446055"/>
                <a:gd name="connsiteX14" fmla="*/ 334423 w 390334"/>
                <a:gd name="connsiteY14" fmla="*/ 348901 h 446055"/>
                <a:gd name="connsiteX15" fmla="*/ 328422 w 390334"/>
                <a:gd name="connsiteY15" fmla="*/ 326517 h 446055"/>
                <a:gd name="connsiteX16" fmla="*/ 321945 w 390334"/>
                <a:gd name="connsiteY16" fmla="*/ 308419 h 446055"/>
                <a:gd name="connsiteX17" fmla="*/ 314992 w 390334"/>
                <a:gd name="connsiteY17" fmla="*/ 294608 h 446055"/>
                <a:gd name="connsiteX18" fmla="*/ 317564 w 390334"/>
                <a:gd name="connsiteY18" fmla="*/ 273272 h 446055"/>
                <a:gd name="connsiteX19" fmla="*/ 306800 w 390334"/>
                <a:gd name="connsiteY19" fmla="*/ 254603 h 446055"/>
                <a:gd name="connsiteX20" fmla="*/ 321850 w 390334"/>
                <a:gd name="connsiteY20" fmla="*/ 239173 h 446055"/>
                <a:gd name="connsiteX21" fmla="*/ 323374 w 390334"/>
                <a:gd name="connsiteY21" fmla="*/ 226409 h 446055"/>
                <a:gd name="connsiteX22" fmla="*/ 329755 w 390334"/>
                <a:gd name="connsiteY22" fmla="*/ 209836 h 446055"/>
                <a:gd name="connsiteX23" fmla="*/ 336709 w 390334"/>
                <a:gd name="connsiteY23" fmla="*/ 189071 h 446055"/>
                <a:gd name="connsiteX24" fmla="*/ 347377 w 390334"/>
                <a:gd name="connsiteY24" fmla="*/ 173069 h 446055"/>
                <a:gd name="connsiteX25" fmla="*/ 345186 w 390334"/>
                <a:gd name="connsiteY25" fmla="*/ 155543 h 446055"/>
                <a:gd name="connsiteX26" fmla="*/ 343567 w 390334"/>
                <a:gd name="connsiteY26" fmla="*/ 133636 h 446055"/>
                <a:gd name="connsiteX27" fmla="*/ 341376 w 390334"/>
                <a:gd name="connsiteY27" fmla="*/ 116110 h 446055"/>
                <a:gd name="connsiteX28" fmla="*/ 334328 w 390334"/>
                <a:gd name="connsiteY28" fmla="*/ 102299 h 446055"/>
                <a:gd name="connsiteX29" fmla="*/ 344996 w 390334"/>
                <a:gd name="connsiteY29" fmla="*/ 86297 h 446055"/>
                <a:gd name="connsiteX30" fmla="*/ 351377 w 390334"/>
                <a:gd name="connsiteY30" fmla="*/ 69723 h 446055"/>
                <a:gd name="connsiteX31" fmla="*/ 362141 w 390334"/>
                <a:gd name="connsiteY31" fmla="*/ 53721 h 446055"/>
                <a:gd name="connsiteX32" fmla="*/ 359950 w 390334"/>
                <a:gd name="connsiteY32" fmla="*/ 36195 h 446055"/>
                <a:gd name="connsiteX33" fmla="*/ 375381 w 390334"/>
                <a:gd name="connsiteY33" fmla="*/ 16478 h 446055"/>
                <a:gd name="connsiteX34" fmla="*/ 390335 w 390334"/>
                <a:gd name="connsiteY34" fmla="*/ 1048 h 446055"/>
                <a:gd name="connsiteX35" fmla="*/ 346996 w 390334"/>
                <a:gd name="connsiteY35" fmla="*/ 0 h 446055"/>
                <a:gd name="connsiteX36" fmla="*/ 324993 w 390334"/>
                <a:gd name="connsiteY36" fmla="*/ 1619 h 446055"/>
                <a:gd name="connsiteX37" fmla="*/ 303086 w 390334"/>
                <a:gd name="connsiteY37" fmla="*/ 3239 h 446055"/>
                <a:gd name="connsiteX38" fmla="*/ 216313 w 390334"/>
                <a:gd name="connsiteY38" fmla="*/ 1143 h 446055"/>
                <a:gd name="connsiteX39" fmla="*/ 192786 w 390334"/>
                <a:gd name="connsiteY39" fmla="*/ 15526 h 446055"/>
                <a:gd name="connsiteX40" fmla="*/ 170783 w 390334"/>
                <a:gd name="connsiteY40" fmla="*/ 17145 h 446055"/>
                <a:gd name="connsiteX41" fmla="*/ 168688 w 390334"/>
                <a:gd name="connsiteY41" fmla="*/ 34195 h 446055"/>
                <a:gd name="connsiteX42" fmla="*/ 149923 w 390334"/>
                <a:gd name="connsiteY42" fmla="*/ 44863 h 446055"/>
                <a:gd name="connsiteX43" fmla="*/ 131731 w 390334"/>
                <a:gd name="connsiteY43" fmla="*/ 51340 h 446055"/>
                <a:gd name="connsiteX44" fmla="*/ 117348 w 390334"/>
                <a:gd name="connsiteY44" fmla="*/ 62484 h 446055"/>
                <a:gd name="connsiteX45" fmla="*/ 110966 w 390334"/>
                <a:gd name="connsiteY45" fmla="*/ 79058 h 446055"/>
                <a:gd name="connsiteX46" fmla="*/ 100299 w 390334"/>
                <a:gd name="connsiteY46" fmla="*/ 94964 h 446055"/>
                <a:gd name="connsiteX47" fmla="*/ 81534 w 390334"/>
                <a:gd name="connsiteY47" fmla="*/ 105632 h 446055"/>
                <a:gd name="connsiteX48" fmla="*/ 70866 w 390334"/>
                <a:gd name="connsiteY48" fmla="*/ 121634 h 446055"/>
                <a:gd name="connsiteX49" fmla="*/ 60198 w 390334"/>
                <a:gd name="connsiteY49" fmla="*/ 137636 h 446055"/>
                <a:gd name="connsiteX50" fmla="*/ 71438 w 390334"/>
                <a:gd name="connsiteY50" fmla="*/ 152019 h 446055"/>
                <a:gd name="connsiteX51" fmla="*/ 82201 w 390334"/>
                <a:gd name="connsiteY51" fmla="*/ 170688 h 446055"/>
                <a:gd name="connsiteX52" fmla="*/ 98298 w 390334"/>
                <a:gd name="connsiteY52" fmla="*/ 181261 h 446055"/>
                <a:gd name="connsiteX53" fmla="*/ 83915 w 390334"/>
                <a:gd name="connsiteY53" fmla="*/ 192500 h 446055"/>
                <a:gd name="connsiteX54" fmla="*/ 68961 w 390334"/>
                <a:gd name="connsiteY54" fmla="*/ 207931 h 446055"/>
                <a:gd name="connsiteX55" fmla="*/ 58198 w 390334"/>
                <a:gd name="connsiteY55" fmla="*/ 223933 h 446055"/>
                <a:gd name="connsiteX56" fmla="*/ 47530 w 390334"/>
                <a:gd name="connsiteY56" fmla="*/ 239935 h 446055"/>
                <a:gd name="connsiteX57" fmla="*/ 36862 w 390334"/>
                <a:gd name="connsiteY57" fmla="*/ 255937 h 446055"/>
                <a:gd name="connsiteX58" fmla="*/ 26194 w 390334"/>
                <a:gd name="connsiteY58" fmla="*/ 271939 h 446055"/>
                <a:gd name="connsiteX59" fmla="*/ 15050 w 390334"/>
                <a:gd name="connsiteY59" fmla="*/ 292132 h 446055"/>
                <a:gd name="connsiteX60" fmla="*/ 0 w 390334"/>
                <a:gd name="connsiteY60" fmla="*/ 307658 h 446055"/>
                <a:gd name="connsiteX61" fmla="*/ 11335 w 390334"/>
                <a:gd name="connsiteY61" fmla="*/ 321945 h 446055"/>
                <a:gd name="connsiteX62" fmla="*/ 22098 w 390334"/>
                <a:gd name="connsiteY62" fmla="*/ 340614 h 446055"/>
                <a:gd name="connsiteX63" fmla="*/ 24289 w 390334"/>
                <a:gd name="connsiteY63" fmla="*/ 358235 h 446055"/>
                <a:gd name="connsiteX64" fmla="*/ 41434 w 390334"/>
                <a:gd name="connsiteY64" fmla="*/ 360331 h 446055"/>
                <a:gd name="connsiteX65" fmla="*/ 60770 w 390334"/>
                <a:gd name="connsiteY65" fmla="*/ 380048 h 446055"/>
                <a:gd name="connsiteX66" fmla="*/ 72009 w 390334"/>
                <a:gd name="connsiteY66" fmla="*/ 394335 h 446055"/>
                <a:gd name="connsiteX67" fmla="*/ 74200 w 390334"/>
                <a:gd name="connsiteY67" fmla="*/ 411956 h 446055"/>
                <a:gd name="connsiteX68" fmla="*/ 81153 w 390334"/>
                <a:gd name="connsiteY68" fmla="*/ 425768 h 446055"/>
                <a:gd name="connsiteX69" fmla="*/ 101060 w 390334"/>
                <a:gd name="connsiteY69" fmla="*/ 441198 h 446055"/>
                <a:gd name="connsiteX70" fmla="*/ 104775 w 390334"/>
                <a:gd name="connsiteY70" fmla="*/ 446056 h 446055"/>
                <a:gd name="connsiteX71" fmla="*/ 104775 w 390334"/>
                <a:gd name="connsiteY71" fmla="*/ 446056 h 446055"/>
                <a:gd name="connsiteX72" fmla="*/ 104775 w 390334"/>
                <a:gd name="connsiteY72" fmla="*/ 446056 h 44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0334" h="446055">
                  <a:moveTo>
                    <a:pt x="104775" y="446056"/>
                  </a:moveTo>
                  <a:lnTo>
                    <a:pt x="122491" y="443865"/>
                  </a:lnTo>
                  <a:lnTo>
                    <a:pt x="140589" y="402812"/>
                  </a:lnTo>
                  <a:lnTo>
                    <a:pt x="150781" y="391097"/>
                  </a:lnTo>
                  <a:lnTo>
                    <a:pt x="164688" y="384143"/>
                  </a:lnTo>
                  <a:lnTo>
                    <a:pt x="184975" y="360712"/>
                  </a:lnTo>
                  <a:lnTo>
                    <a:pt x="195072" y="348996"/>
                  </a:lnTo>
                  <a:lnTo>
                    <a:pt x="213836" y="338328"/>
                  </a:lnTo>
                  <a:lnTo>
                    <a:pt x="232600" y="327660"/>
                  </a:lnTo>
                  <a:lnTo>
                    <a:pt x="250793" y="321278"/>
                  </a:lnTo>
                  <a:lnTo>
                    <a:pt x="262604" y="331375"/>
                  </a:lnTo>
                  <a:lnTo>
                    <a:pt x="278702" y="342043"/>
                  </a:lnTo>
                  <a:lnTo>
                    <a:pt x="300133" y="344615"/>
                  </a:lnTo>
                  <a:lnTo>
                    <a:pt x="318325" y="338233"/>
                  </a:lnTo>
                  <a:lnTo>
                    <a:pt x="334423" y="348901"/>
                  </a:lnTo>
                  <a:lnTo>
                    <a:pt x="328422" y="326517"/>
                  </a:lnTo>
                  <a:lnTo>
                    <a:pt x="321945" y="308419"/>
                  </a:lnTo>
                  <a:lnTo>
                    <a:pt x="314992" y="294608"/>
                  </a:lnTo>
                  <a:lnTo>
                    <a:pt x="317564" y="273272"/>
                  </a:lnTo>
                  <a:lnTo>
                    <a:pt x="306800" y="254603"/>
                  </a:lnTo>
                  <a:lnTo>
                    <a:pt x="321850" y="239173"/>
                  </a:lnTo>
                  <a:lnTo>
                    <a:pt x="323374" y="226409"/>
                  </a:lnTo>
                  <a:lnTo>
                    <a:pt x="329755" y="209836"/>
                  </a:lnTo>
                  <a:lnTo>
                    <a:pt x="336709" y="189071"/>
                  </a:lnTo>
                  <a:lnTo>
                    <a:pt x="347377" y="173069"/>
                  </a:lnTo>
                  <a:lnTo>
                    <a:pt x="345186" y="155543"/>
                  </a:lnTo>
                  <a:lnTo>
                    <a:pt x="343567" y="133636"/>
                  </a:lnTo>
                  <a:lnTo>
                    <a:pt x="341376" y="116110"/>
                  </a:lnTo>
                  <a:lnTo>
                    <a:pt x="334328" y="102299"/>
                  </a:lnTo>
                  <a:lnTo>
                    <a:pt x="344996" y="86297"/>
                  </a:lnTo>
                  <a:lnTo>
                    <a:pt x="351377" y="69723"/>
                  </a:lnTo>
                  <a:lnTo>
                    <a:pt x="362141" y="53721"/>
                  </a:lnTo>
                  <a:lnTo>
                    <a:pt x="359950" y="36195"/>
                  </a:lnTo>
                  <a:lnTo>
                    <a:pt x="375381" y="16478"/>
                  </a:lnTo>
                  <a:lnTo>
                    <a:pt x="390335" y="1048"/>
                  </a:lnTo>
                  <a:lnTo>
                    <a:pt x="346996" y="0"/>
                  </a:lnTo>
                  <a:lnTo>
                    <a:pt x="324993" y="1619"/>
                  </a:lnTo>
                  <a:lnTo>
                    <a:pt x="303086" y="3239"/>
                  </a:lnTo>
                  <a:lnTo>
                    <a:pt x="216313" y="1143"/>
                  </a:lnTo>
                  <a:lnTo>
                    <a:pt x="192786" y="15526"/>
                  </a:lnTo>
                  <a:lnTo>
                    <a:pt x="170783" y="17145"/>
                  </a:lnTo>
                  <a:lnTo>
                    <a:pt x="168688" y="34195"/>
                  </a:lnTo>
                  <a:lnTo>
                    <a:pt x="149923" y="44863"/>
                  </a:lnTo>
                  <a:lnTo>
                    <a:pt x="131731" y="51340"/>
                  </a:lnTo>
                  <a:lnTo>
                    <a:pt x="117348" y="62484"/>
                  </a:lnTo>
                  <a:lnTo>
                    <a:pt x="110966" y="79058"/>
                  </a:lnTo>
                  <a:lnTo>
                    <a:pt x="100299" y="94964"/>
                  </a:lnTo>
                  <a:lnTo>
                    <a:pt x="81534" y="105632"/>
                  </a:lnTo>
                  <a:lnTo>
                    <a:pt x="70866" y="121634"/>
                  </a:lnTo>
                  <a:lnTo>
                    <a:pt x="60198" y="137636"/>
                  </a:lnTo>
                  <a:lnTo>
                    <a:pt x="71438" y="152019"/>
                  </a:lnTo>
                  <a:lnTo>
                    <a:pt x="82201" y="170688"/>
                  </a:lnTo>
                  <a:lnTo>
                    <a:pt x="98298" y="181261"/>
                  </a:lnTo>
                  <a:lnTo>
                    <a:pt x="83915" y="192500"/>
                  </a:lnTo>
                  <a:lnTo>
                    <a:pt x="68961" y="207931"/>
                  </a:lnTo>
                  <a:lnTo>
                    <a:pt x="58198" y="223933"/>
                  </a:lnTo>
                  <a:lnTo>
                    <a:pt x="47530" y="239935"/>
                  </a:lnTo>
                  <a:lnTo>
                    <a:pt x="36862" y="255937"/>
                  </a:lnTo>
                  <a:lnTo>
                    <a:pt x="26194" y="271939"/>
                  </a:lnTo>
                  <a:lnTo>
                    <a:pt x="15050" y="292132"/>
                  </a:lnTo>
                  <a:lnTo>
                    <a:pt x="0" y="307658"/>
                  </a:lnTo>
                  <a:lnTo>
                    <a:pt x="11335" y="321945"/>
                  </a:lnTo>
                  <a:lnTo>
                    <a:pt x="22098" y="340614"/>
                  </a:lnTo>
                  <a:lnTo>
                    <a:pt x="24289" y="358235"/>
                  </a:lnTo>
                  <a:lnTo>
                    <a:pt x="41434" y="360331"/>
                  </a:lnTo>
                  <a:lnTo>
                    <a:pt x="60770" y="380048"/>
                  </a:lnTo>
                  <a:lnTo>
                    <a:pt x="72009" y="394335"/>
                  </a:lnTo>
                  <a:lnTo>
                    <a:pt x="74200" y="411956"/>
                  </a:lnTo>
                  <a:lnTo>
                    <a:pt x="81153" y="425768"/>
                  </a:lnTo>
                  <a:lnTo>
                    <a:pt x="101060" y="441198"/>
                  </a:lnTo>
                  <a:lnTo>
                    <a:pt x="104775" y="446056"/>
                  </a:lnTo>
                  <a:lnTo>
                    <a:pt x="104775" y="446056"/>
                  </a:lnTo>
                  <a:lnTo>
                    <a:pt x="104775" y="44605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3FCE6A0E-9D95-0E97-D658-0BD903B01B67}"/>
                </a:ext>
              </a:extLst>
            </p:cNvPr>
            <p:cNvSpPr/>
            <p:nvPr/>
          </p:nvSpPr>
          <p:spPr>
            <a:xfrm>
              <a:off x="7529833" y="692000"/>
              <a:ext cx="644162" cy="542628"/>
            </a:xfrm>
            <a:custGeom>
              <a:avLst/>
              <a:gdLst>
                <a:gd name="connsiteX0" fmla="*/ 240030 w 382524"/>
                <a:gd name="connsiteY0" fmla="*/ 322231 h 322230"/>
                <a:gd name="connsiteX1" fmla="*/ 237935 w 382524"/>
                <a:gd name="connsiteY1" fmla="*/ 304705 h 322230"/>
                <a:gd name="connsiteX2" fmla="*/ 224028 w 382524"/>
                <a:gd name="connsiteY2" fmla="*/ 277082 h 322230"/>
                <a:gd name="connsiteX3" fmla="*/ 241554 w 382524"/>
                <a:gd name="connsiteY3" fmla="*/ 274891 h 322230"/>
                <a:gd name="connsiteX4" fmla="*/ 248508 w 382524"/>
                <a:gd name="connsiteY4" fmla="*/ 254127 h 322230"/>
                <a:gd name="connsiteX5" fmla="*/ 246316 w 382524"/>
                <a:gd name="connsiteY5" fmla="*/ 236601 h 322230"/>
                <a:gd name="connsiteX6" fmla="*/ 266033 w 382524"/>
                <a:gd name="connsiteY6" fmla="*/ 252032 h 322230"/>
                <a:gd name="connsiteX7" fmla="*/ 281559 w 382524"/>
                <a:gd name="connsiteY7" fmla="*/ 266891 h 322230"/>
                <a:gd name="connsiteX8" fmla="*/ 292132 w 382524"/>
                <a:gd name="connsiteY8" fmla="*/ 250889 h 322230"/>
                <a:gd name="connsiteX9" fmla="*/ 286798 w 382524"/>
                <a:gd name="connsiteY9" fmla="*/ 224314 h 322230"/>
                <a:gd name="connsiteX10" fmla="*/ 280321 w 382524"/>
                <a:gd name="connsiteY10" fmla="*/ 206312 h 322230"/>
                <a:gd name="connsiteX11" fmla="*/ 298990 w 382524"/>
                <a:gd name="connsiteY11" fmla="*/ 195643 h 322230"/>
                <a:gd name="connsiteX12" fmla="*/ 316039 w 382524"/>
                <a:gd name="connsiteY12" fmla="*/ 197739 h 322230"/>
                <a:gd name="connsiteX13" fmla="*/ 326707 w 382524"/>
                <a:gd name="connsiteY13" fmla="*/ 181737 h 322230"/>
                <a:gd name="connsiteX14" fmla="*/ 346900 w 382524"/>
                <a:gd name="connsiteY14" fmla="*/ 158305 h 322230"/>
                <a:gd name="connsiteX15" fmla="*/ 356997 w 382524"/>
                <a:gd name="connsiteY15" fmla="*/ 146590 h 322230"/>
                <a:gd name="connsiteX16" fmla="*/ 371856 w 382524"/>
                <a:gd name="connsiteY16" fmla="*/ 131159 h 322230"/>
                <a:gd name="connsiteX17" fmla="*/ 382524 w 382524"/>
                <a:gd name="connsiteY17" fmla="*/ 115252 h 322230"/>
                <a:gd name="connsiteX18" fmla="*/ 366999 w 382524"/>
                <a:gd name="connsiteY18" fmla="*/ 100394 h 322230"/>
                <a:gd name="connsiteX19" fmla="*/ 360616 w 382524"/>
                <a:gd name="connsiteY19" fmla="*/ 82296 h 322230"/>
                <a:gd name="connsiteX20" fmla="*/ 349377 w 382524"/>
                <a:gd name="connsiteY20" fmla="*/ 67913 h 322230"/>
                <a:gd name="connsiteX21" fmla="*/ 333851 w 382524"/>
                <a:gd name="connsiteY21" fmla="*/ 53054 h 322230"/>
                <a:gd name="connsiteX22" fmla="*/ 318421 w 382524"/>
                <a:gd name="connsiteY22" fmla="*/ 38195 h 322230"/>
                <a:gd name="connsiteX23" fmla="*/ 320516 w 382524"/>
                <a:gd name="connsiteY23" fmla="*/ 21241 h 322230"/>
                <a:gd name="connsiteX24" fmla="*/ 304515 w 382524"/>
                <a:gd name="connsiteY24" fmla="*/ 10573 h 322230"/>
                <a:gd name="connsiteX25" fmla="*/ 288513 w 382524"/>
                <a:gd name="connsiteY25" fmla="*/ 0 h 322230"/>
                <a:gd name="connsiteX26" fmla="*/ 285845 w 382524"/>
                <a:gd name="connsiteY26" fmla="*/ 21241 h 322230"/>
                <a:gd name="connsiteX27" fmla="*/ 264033 w 382524"/>
                <a:gd name="connsiteY27" fmla="*/ 22860 h 322230"/>
                <a:gd name="connsiteX28" fmla="*/ 266224 w 382524"/>
                <a:gd name="connsiteY28" fmla="*/ 40386 h 322230"/>
                <a:gd name="connsiteX29" fmla="*/ 251270 w 382524"/>
                <a:gd name="connsiteY29" fmla="*/ 55817 h 322230"/>
                <a:gd name="connsiteX30" fmla="*/ 234220 w 382524"/>
                <a:gd name="connsiteY30" fmla="*/ 53721 h 322230"/>
                <a:gd name="connsiteX31" fmla="*/ 231648 w 382524"/>
                <a:gd name="connsiteY31" fmla="*/ 75057 h 322230"/>
                <a:gd name="connsiteX32" fmla="*/ 215646 w 382524"/>
                <a:gd name="connsiteY32" fmla="*/ 64389 h 322230"/>
                <a:gd name="connsiteX33" fmla="*/ 200692 w 382524"/>
                <a:gd name="connsiteY33" fmla="*/ 79820 h 322230"/>
                <a:gd name="connsiteX34" fmla="*/ 190119 w 382524"/>
                <a:gd name="connsiteY34" fmla="*/ 95822 h 322230"/>
                <a:gd name="connsiteX35" fmla="*/ 174593 w 382524"/>
                <a:gd name="connsiteY35" fmla="*/ 80963 h 322230"/>
                <a:gd name="connsiteX36" fmla="*/ 160782 w 382524"/>
                <a:gd name="connsiteY36" fmla="*/ 87821 h 322230"/>
                <a:gd name="connsiteX37" fmla="*/ 145256 w 382524"/>
                <a:gd name="connsiteY37" fmla="*/ 72962 h 322230"/>
                <a:gd name="connsiteX38" fmla="*/ 138875 w 382524"/>
                <a:gd name="connsiteY38" fmla="*/ 54959 h 322230"/>
                <a:gd name="connsiteX39" fmla="*/ 132493 w 382524"/>
                <a:gd name="connsiteY39" fmla="*/ 71438 h 322230"/>
                <a:gd name="connsiteX40" fmla="*/ 110680 w 382524"/>
                <a:gd name="connsiteY40" fmla="*/ 73057 h 322230"/>
                <a:gd name="connsiteX41" fmla="*/ 104299 w 382524"/>
                <a:gd name="connsiteY41" fmla="*/ 89535 h 322230"/>
                <a:gd name="connsiteX42" fmla="*/ 86201 w 382524"/>
                <a:gd name="connsiteY42" fmla="*/ 95917 h 322230"/>
                <a:gd name="connsiteX43" fmla="*/ 71247 w 382524"/>
                <a:gd name="connsiteY43" fmla="*/ 111347 h 322230"/>
                <a:gd name="connsiteX44" fmla="*/ 47340 w 382524"/>
                <a:gd name="connsiteY44" fmla="*/ 130016 h 322230"/>
                <a:gd name="connsiteX45" fmla="*/ 53245 w 382524"/>
                <a:gd name="connsiteY45" fmla="*/ 152305 h 322230"/>
                <a:gd name="connsiteX46" fmla="*/ 38862 w 382524"/>
                <a:gd name="connsiteY46" fmla="*/ 163544 h 322230"/>
                <a:gd name="connsiteX47" fmla="*/ 27623 w 382524"/>
                <a:gd name="connsiteY47" fmla="*/ 149162 h 322230"/>
                <a:gd name="connsiteX48" fmla="*/ 20288 w 382524"/>
                <a:gd name="connsiteY48" fmla="*/ 174212 h 322230"/>
                <a:gd name="connsiteX49" fmla="*/ 18098 w 382524"/>
                <a:gd name="connsiteY49" fmla="*/ 191167 h 322230"/>
                <a:gd name="connsiteX50" fmla="*/ 0 w 382524"/>
                <a:gd name="connsiteY50" fmla="*/ 197549 h 322230"/>
                <a:gd name="connsiteX51" fmla="*/ 12859 w 382524"/>
                <a:gd name="connsiteY51" fmla="*/ 233743 h 322230"/>
                <a:gd name="connsiteX52" fmla="*/ 60293 w 382524"/>
                <a:gd name="connsiteY52" fmla="*/ 235268 h 322230"/>
                <a:gd name="connsiteX53" fmla="*/ 76295 w 382524"/>
                <a:gd name="connsiteY53" fmla="*/ 245840 h 322230"/>
                <a:gd name="connsiteX54" fmla="*/ 94965 w 382524"/>
                <a:gd name="connsiteY54" fmla="*/ 235268 h 322230"/>
                <a:gd name="connsiteX55" fmla="*/ 137065 w 382524"/>
                <a:gd name="connsiteY55" fmla="*/ 244697 h 322230"/>
                <a:gd name="connsiteX56" fmla="*/ 174974 w 382524"/>
                <a:gd name="connsiteY56" fmla="*/ 253746 h 322230"/>
                <a:gd name="connsiteX57" fmla="*/ 195739 w 382524"/>
                <a:gd name="connsiteY57" fmla="*/ 260604 h 322230"/>
                <a:gd name="connsiteX58" fmla="*/ 206979 w 382524"/>
                <a:gd name="connsiteY58" fmla="*/ 274987 h 322230"/>
                <a:gd name="connsiteX59" fmla="*/ 225647 w 382524"/>
                <a:gd name="connsiteY59" fmla="*/ 298895 h 322230"/>
                <a:gd name="connsiteX60" fmla="*/ 236315 w 382524"/>
                <a:gd name="connsiteY60" fmla="*/ 317468 h 322230"/>
                <a:gd name="connsiteX61" fmla="*/ 240030 w 382524"/>
                <a:gd name="connsiteY61" fmla="*/ 322231 h 322230"/>
                <a:gd name="connsiteX62" fmla="*/ 240030 w 382524"/>
                <a:gd name="connsiteY62" fmla="*/ 322231 h 322230"/>
                <a:gd name="connsiteX63" fmla="*/ 240030 w 382524"/>
                <a:gd name="connsiteY63" fmla="*/ 322231 h 322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82524" h="322230">
                  <a:moveTo>
                    <a:pt x="240030" y="322231"/>
                  </a:moveTo>
                  <a:lnTo>
                    <a:pt x="237935" y="304705"/>
                  </a:lnTo>
                  <a:lnTo>
                    <a:pt x="224028" y="277082"/>
                  </a:lnTo>
                  <a:lnTo>
                    <a:pt x="241554" y="274891"/>
                  </a:lnTo>
                  <a:lnTo>
                    <a:pt x="248508" y="254127"/>
                  </a:lnTo>
                  <a:lnTo>
                    <a:pt x="246316" y="236601"/>
                  </a:lnTo>
                  <a:lnTo>
                    <a:pt x="266033" y="252032"/>
                  </a:lnTo>
                  <a:lnTo>
                    <a:pt x="281559" y="266891"/>
                  </a:lnTo>
                  <a:lnTo>
                    <a:pt x="292132" y="250889"/>
                  </a:lnTo>
                  <a:lnTo>
                    <a:pt x="286798" y="224314"/>
                  </a:lnTo>
                  <a:lnTo>
                    <a:pt x="280321" y="206312"/>
                  </a:lnTo>
                  <a:lnTo>
                    <a:pt x="298990" y="195643"/>
                  </a:lnTo>
                  <a:lnTo>
                    <a:pt x="316039" y="197739"/>
                  </a:lnTo>
                  <a:lnTo>
                    <a:pt x="326707" y="181737"/>
                  </a:lnTo>
                  <a:lnTo>
                    <a:pt x="346900" y="158305"/>
                  </a:lnTo>
                  <a:lnTo>
                    <a:pt x="356997" y="146590"/>
                  </a:lnTo>
                  <a:lnTo>
                    <a:pt x="371856" y="131159"/>
                  </a:lnTo>
                  <a:lnTo>
                    <a:pt x="382524" y="115252"/>
                  </a:lnTo>
                  <a:lnTo>
                    <a:pt x="366999" y="100394"/>
                  </a:lnTo>
                  <a:lnTo>
                    <a:pt x="360616" y="82296"/>
                  </a:lnTo>
                  <a:lnTo>
                    <a:pt x="349377" y="67913"/>
                  </a:lnTo>
                  <a:lnTo>
                    <a:pt x="333851" y="53054"/>
                  </a:lnTo>
                  <a:lnTo>
                    <a:pt x="318421" y="38195"/>
                  </a:lnTo>
                  <a:lnTo>
                    <a:pt x="320516" y="21241"/>
                  </a:lnTo>
                  <a:lnTo>
                    <a:pt x="304515" y="10573"/>
                  </a:lnTo>
                  <a:lnTo>
                    <a:pt x="288513" y="0"/>
                  </a:lnTo>
                  <a:lnTo>
                    <a:pt x="285845" y="21241"/>
                  </a:lnTo>
                  <a:lnTo>
                    <a:pt x="264033" y="22860"/>
                  </a:lnTo>
                  <a:lnTo>
                    <a:pt x="266224" y="40386"/>
                  </a:lnTo>
                  <a:lnTo>
                    <a:pt x="251270" y="55817"/>
                  </a:lnTo>
                  <a:lnTo>
                    <a:pt x="234220" y="53721"/>
                  </a:lnTo>
                  <a:lnTo>
                    <a:pt x="231648" y="75057"/>
                  </a:lnTo>
                  <a:lnTo>
                    <a:pt x="215646" y="64389"/>
                  </a:lnTo>
                  <a:lnTo>
                    <a:pt x="200692" y="79820"/>
                  </a:lnTo>
                  <a:lnTo>
                    <a:pt x="190119" y="95822"/>
                  </a:lnTo>
                  <a:lnTo>
                    <a:pt x="174593" y="80963"/>
                  </a:lnTo>
                  <a:lnTo>
                    <a:pt x="160782" y="87821"/>
                  </a:lnTo>
                  <a:lnTo>
                    <a:pt x="145256" y="72962"/>
                  </a:lnTo>
                  <a:lnTo>
                    <a:pt x="138875" y="54959"/>
                  </a:lnTo>
                  <a:lnTo>
                    <a:pt x="132493" y="71438"/>
                  </a:lnTo>
                  <a:lnTo>
                    <a:pt x="110680" y="73057"/>
                  </a:lnTo>
                  <a:lnTo>
                    <a:pt x="104299" y="89535"/>
                  </a:lnTo>
                  <a:lnTo>
                    <a:pt x="86201" y="95917"/>
                  </a:lnTo>
                  <a:lnTo>
                    <a:pt x="71247" y="111347"/>
                  </a:lnTo>
                  <a:lnTo>
                    <a:pt x="47340" y="130016"/>
                  </a:lnTo>
                  <a:lnTo>
                    <a:pt x="53245" y="152305"/>
                  </a:lnTo>
                  <a:lnTo>
                    <a:pt x="38862" y="163544"/>
                  </a:lnTo>
                  <a:lnTo>
                    <a:pt x="27623" y="149162"/>
                  </a:lnTo>
                  <a:lnTo>
                    <a:pt x="20288" y="174212"/>
                  </a:lnTo>
                  <a:lnTo>
                    <a:pt x="18098" y="191167"/>
                  </a:lnTo>
                  <a:lnTo>
                    <a:pt x="0" y="197549"/>
                  </a:lnTo>
                  <a:lnTo>
                    <a:pt x="12859" y="233743"/>
                  </a:lnTo>
                  <a:lnTo>
                    <a:pt x="60293" y="235268"/>
                  </a:lnTo>
                  <a:lnTo>
                    <a:pt x="76295" y="245840"/>
                  </a:lnTo>
                  <a:lnTo>
                    <a:pt x="94965" y="235268"/>
                  </a:lnTo>
                  <a:lnTo>
                    <a:pt x="137065" y="244697"/>
                  </a:lnTo>
                  <a:lnTo>
                    <a:pt x="174974" y="253746"/>
                  </a:lnTo>
                  <a:lnTo>
                    <a:pt x="195739" y="260604"/>
                  </a:lnTo>
                  <a:lnTo>
                    <a:pt x="206979" y="274987"/>
                  </a:lnTo>
                  <a:lnTo>
                    <a:pt x="225647" y="298895"/>
                  </a:lnTo>
                  <a:lnTo>
                    <a:pt x="236315" y="317468"/>
                  </a:lnTo>
                  <a:lnTo>
                    <a:pt x="240030" y="322231"/>
                  </a:lnTo>
                  <a:lnTo>
                    <a:pt x="240030" y="322231"/>
                  </a:lnTo>
                  <a:lnTo>
                    <a:pt x="240030" y="32223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1C7E7617-17EC-B22D-03D2-3A360BF60EBE}"/>
                </a:ext>
              </a:extLst>
            </p:cNvPr>
            <p:cNvSpPr/>
            <p:nvPr/>
          </p:nvSpPr>
          <p:spPr>
            <a:xfrm>
              <a:off x="7799625" y="1035093"/>
              <a:ext cx="684902" cy="982121"/>
            </a:xfrm>
            <a:custGeom>
              <a:avLst/>
              <a:gdLst>
                <a:gd name="connsiteX0" fmla="*/ 43529 w 406717"/>
                <a:gd name="connsiteY0" fmla="*/ 583216 h 583215"/>
                <a:gd name="connsiteX1" fmla="*/ 62199 w 406717"/>
                <a:gd name="connsiteY1" fmla="*/ 572548 h 583215"/>
                <a:gd name="connsiteX2" fmla="*/ 93155 w 406717"/>
                <a:gd name="connsiteY2" fmla="*/ 567690 h 583215"/>
                <a:gd name="connsiteX3" fmla="*/ 115062 w 406717"/>
                <a:gd name="connsiteY3" fmla="*/ 566071 h 583215"/>
                <a:gd name="connsiteX4" fmla="*/ 135255 w 406717"/>
                <a:gd name="connsiteY4" fmla="*/ 542449 h 583215"/>
                <a:gd name="connsiteX5" fmla="*/ 149638 w 406717"/>
                <a:gd name="connsiteY5" fmla="*/ 531209 h 583215"/>
                <a:gd name="connsiteX6" fmla="*/ 177451 w 406717"/>
                <a:gd name="connsiteY6" fmla="*/ 517303 h 583215"/>
                <a:gd name="connsiteX7" fmla="*/ 195549 w 406717"/>
                <a:gd name="connsiteY7" fmla="*/ 510826 h 583215"/>
                <a:gd name="connsiteX8" fmla="*/ 214217 w 406717"/>
                <a:gd name="connsiteY8" fmla="*/ 500158 h 583215"/>
                <a:gd name="connsiteX9" fmla="*/ 233458 w 406717"/>
                <a:gd name="connsiteY9" fmla="*/ 485108 h 583215"/>
                <a:gd name="connsiteX10" fmla="*/ 259556 w 406717"/>
                <a:gd name="connsiteY10" fmla="*/ 483965 h 583215"/>
                <a:gd name="connsiteX11" fmla="*/ 288893 w 406717"/>
                <a:gd name="connsiteY11" fmla="*/ 491966 h 583215"/>
                <a:gd name="connsiteX12" fmla="*/ 306038 w 406717"/>
                <a:gd name="connsiteY12" fmla="*/ 494062 h 583215"/>
                <a:gd name="connsiteX13" fmla="*/ 327374 w 406717"/>
                <a:gd name="connsiteY13" fmla="*/ 496729 h 583215"/>
                <a:gd name="connsiteX14" fmla="*/ 341757 w 406717"/>
                <a:gd name="connsiteY14" fmla="*/ 485489 h 583215"/>
                <a:gd name="connsiteX15" fmla="*/ 359283 w 406717"/>
                <a:gd name="connsiteY15" fmla="*/ 448532 h 583215"/>
                <a:gd name="connsiteX16" fmla="*/ 373761 w 406717"/>
                <a:gd name="connsiteY16" fmla="*/ 437293 h 583215"/>
                <a:gd name="connsiteX17" fmla="*/ 393478 w 406717"/>
                <a:gd name="connsiteY17" fmla="*/ 418052 h 583215"/>
                <a:gd name="connsiteX18" fmla="*/ 392335 w 406717"/>
                <a:gd name="connsiteY18" fmla="*/ 391859 h 583215"/>
                <a:gd name="connsiteX19" fmla="*/ 406718 w 406717"/>
                <a:gd name="connsiteY19" fmla="*/ 380619 h 583215"/>
                <a:gd name="connsiteX20" fmla="*/ 406146 w 406717"/>
                <a:gd name="connsiteY20" fmla="*/ 350139 h 583215"/>
                <a:gd name="connsiteX21" fmla="*/ 399765 w 406717"/>
                <a:gd name="connsiteY21" fmla="*/ 331946 h 583215"/>
                <a:gd name="connsiteX22" fmla="*/ 397573 w 406717"/>
                <a:gd name="connsiteY22" fmla="*/ 314325 h 583215"/>
                <a:gd name="connsiteX23" fmla="*/ 403956 w 406717"/>
                <a:gd name="connsiteY23" fmla="*/ 297751 h 583215"/>
                <a:gd name="connsiteX24" fmla="*/ 371856 w 406717"/>
                <a:gd name="connsiteY24" fmla="*/ 241744 h 583215"/>
                <a:gd name="connsiteX25" fmla="*/ 353092 w 406717"/>
                <a:gd name="connsiteY25" fmla="*/ 217646 h 583215"/>
                <a:gd name="connsiteX26" fmla="*/ 279940 w 406717"/>
                <a:gd name="connsiteY26" fmla="*/ 143542 h 583215"/>
                <a:gd name="connsiteX27" fmla="*/ 256413 w 406717"/>
                <a:gd name="connsiteY27" fmla="*/ 123253 h 583215"/>
                <a:gd name="connsiteX28" fmla="*/ 241935 w 406717"/>
                <a:gd name="connsiteY28" fmla="*/ 99727 h 583215"/>
                <a:gd name="connsiteX29" fmla="*/ 225933 w 406717"/>
                <a:gd name="connsiteY29" fmla="*/ 89059 h 583215"/>
                <a:gd name="connsiteX30" fmla="*/ 205645 w 406717"/>
                <a:gd name="connsiteY30" fmla="*/ 77914 h 583215"/>
                <a:gd name="connsiteX31" fmla="*/ 188023 w 406717"/>
                <a:gd name="connsiteY31" fmla="*/ 80105 h 583215"/>
                <a:gd name="connsiteX32" fmla="*/ 176784 w 406717"/>
                <a:gd name="connsiteY32" fmla="*/ 65627 h 583215"/>
                <a:gd name="connsiteX33" fmla="*/ 154305 w 406717"/>
                <a:gd name="connsiteY33" fmla="*/ 36862 h 583215"/>
                <a:gd name="connsiteX34" fmla="*/ 134588 w 406717"/>
                <a:gd name="connsiteY34" fmla="*/ 21431 h 583215"/>
                <a:gd name="connsiteX35" fmla="*/ 137160 w 406717"/>
                <a:gd name="connsiteY35" fmla="*/ 0 h 583215"/>
                <a:gd name="connsiteX36" fmla="*/ 119634 w 406717"/>
                <a:gd name="connsiteY36" fmla="*/ 2191 h 583215"/>
                <a:gd name="connsiteX37" fmla="*/ 126016 w 406717"/>
                <a:gd name="connsiteY37" fmla="*/ 20288 h 583215"/>
                <a:gd name="connsiteX38" fmla="*/ 130302 w 406717"/>
                <a:gd name="connsiteY38" fmla="*/ 55626 h 583215"/>
                <a:gd name="connsiteX39" fmla="*/ 112681 w 406717"/>
                <a:gd name="connsiteY39" fmla="*/ 57721 h 583215"/>
                <a:gd name="connsiteX40" fmla="*/ 85440 w 406717"/>
                <a:gd name="connsiteY40" fmla="*/ 32671 h 583215"/>
                <a:gd name="connsiteX41" fmla="*/ 87059 w 406717"/>
                <a:gd name="connsiteY41" fmla="*/ 54578 h 583215"/>
                <a:gd name="connsiteX42" fmla="*/ 64675 w 406717"/>
                <a:gd name="connsiteY42" fmla="*/ 60484 h 583215"/>
                <a:gd name="connsiteX43" fmla="*/ 84487 w 406717"/>
                <a:gd name="connsiteY43" fmla="*/ 110680 h 583215"/>
                <a:gd name="connsiteX44" fmla="*/ 58388 w 406717"/>
                <a:gd name="connsiteY44" fmla="*/ 111823 h 583215"/>
                <a:gd name="connsiteX45" fmla="*/ 63246 w 406717"/>
                <a:gd name="connsiteY45" fmla="*/ 142875 h 583215"/>
                <a:gd name="connsiteX46" fmla="*/ 64865 w 406717"/>
                <a:gd name="connsiteY46" fmla="*/ 164782 h 583215"/>
                <a:gd name="connsiteX47" fmla="*/ 49911 w 406717"/>
                <a:gd name="connsiteY47" fmla="*/ 180308 h 583215"/>
                <a:gd name="connsiteX48" fmla="*/ 47244 w 406717"/>
                <a:gd name="connsiteY48" fmla="*/ 201644 h 583215"/>
                <a:gd name="connsiteX49" fmla="*/ 53150 w 406717"/>
                <a:gd name="connsiteY49" fmla="*/ 224123 h 583215"/>
                <a:gd name="connsiteX50" fmla="*/ 32861 w 406717"/>
                <a:gd name="connsiteY50" fmla="*/ 212884 h 583215"/>
                <a:gd name="connsiteX51" fmla="*/ 26575 w 406717"/>
                <a:gd name="connsiteY51" fmla="*/ 264223 h 583215"/>
                <a:gd name="connsiteX52" fmla="*/ 17621 w 406717"/>
                <a:gd name="connsiteY52" fmla="*/ 336899 h 583215"/>
                <a:gd name="connsiteX53" fmla="*/ 6953 w 406717"/>
                <a:gd name="connsiteY53" fmla="*/ 352996 h 583215"/>
                <a:gd name="connsiteX54" fmla="*/ 0 w 406717"/>
                <a:gd name="connsiteY54" fmla="*/ 373856 h 583215"/>
                <a:gd name="connsiteX55" fmla="*/ 15526 w 406717"/>
                <a:gd name="connsiteY55" fmla="*/ 388715 h 583215"/>
                <a:gd name="connsiteX56" fmla="*/ 21907 w 406717"/>
                <a:gd name="connsiteY56" fmla="*/ 406908 h 583215"/>
                <a:gd name="connsiteX57" fmla="*/ 28384 w 406717"/>
                <a:gd name="connsiteY57" fmla="*/ 425101 h 583215"/>
                <a:gd name="connsiteX58" fmla="*/ 39624 w 406717"/>
                <a:gd name="connsiteY58" fmla="*/ 439484 h 583215"/>
                <a:gd name="connsiteX59" fmla="*/ 33242 w 406717"/>
                <a:gd name="connsiteY59" fmla="*/ 456057 h 583215"/>
                <a:gd name="connsiteX60" fmla="*/ 31147 w 406717"/>
                <a:gd name="connsiteY60" fmla="*/ 473202 h 583215"/>
                <a:gd name="connsiteX61" fmla="*/ 28480 w 406717"/>
                <a:gd name="connsiteY61" fmla="*/ 494538 h 583215"/>
                <a:gd name="connsiteX62" fmla="*/ 39719 w 406717"/>
                <a:gd name="connsiteY62" fmla="*/ 508921 h 583215"/>
                <a:gd name="connsiteX63" fmla="*/ 32290 w 406717"/>
                <a:gd name="connsiteY63" fmla="*/ 534067 h 583215"/>
                <a:gd name="connsiteX64" fmla="*/ 33338 w 406717"/>
                <a:gd name="connsiteY64" fmla="*/ 560260 h 583215"/>
                <a:gd name="connsiteX65" fmla="*/ 39243 w 406717"/>
                <a:gd name="connsiteY65" fmla="*/ 582739 h 583215"/>
                <a:gd name="connsiteX66" fmla="*/ 43529 w 406717"/>
                <a:gd name="connsiteY66" fmla="*/ 583216 h 583215"/>
                <a:gd name="connsiteX67" fmla="*/ 43529 w 406717"/>
                <a:gd name="connsiteY67" fmla="*/ 583216 h 583215"/>
                <a:gd name="connsiteX68" fmla="*/ 43529 w 406717"/>
                <a:gd name="connsiteY68" fmla="*/ 583216 h 58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06717" h="583215">
                  <a:moveTo>
                    <a:pt x="43529" y="583216"/>
                  </a:moveTo>
                  <a:lnTo>
                    <a:pt x="62199" y="572548"/>
                  </a:lnTo>
                  <a:lnTo>
                    <a:pt x="93155" y="567690"/>
                  </a:lnTo>
                  <a:lnTo>
                    <a:pt x="115062" y="566071"/>
                  </a:lnTo>
                  <a:lnTo>
                    <a:pt x="135255" y="542449"/>
                  </a:lnTo>
                  <a:lnTo>
                    <a:pt x="149638" y="531209"/>
                  </a:lnTo>
                  <a:lnTo>
                    <a:pt x="177451" y="517303"/>
                  </a:lnTo>
                  <a:lnTo>
                    <a:pt x="195549" y="510826"/>
                  </a:lnTo>
                  <a:lnTo>
                    <a:pt x="214217" y="500158"/>
                  </a:lnTo>
                  <a:lnTo>
                    <a:pt x="233458" y="485108"/>
                  </a:lnTo>
                  <a:lnTo>
                    <a:pt x="259556" y="483965"/>
                  </a:lnTo>
                  <a:lnTo>
                    <a:pt x="288893" y="491966"/>
                  </a:lnTo>
                  <a:lnTo>
                    <a:pt x="306038" y="494062"/>
                  </a:lnTo>
                  <a:lnTo>
                    <a:pt x="327374" y="496729"/>
                  </a:lnTo>
                  <a:lnTo>
                    <a:pt x="341757" y="485489"/>
                  </a:lnTo>
                  <a:lnTo>
                    <a:pt x="359283" y="448532"/>
                  </a:lnTo>
                  <a:lnTo>
                    <a:pt x="373761" y="437293"/>
                  </a:lnTo>
                  <a:lnTo>
                    <a:pt x="393478" y="418052"/>
                  </a:lnTo>
                  <a:lnTo>
                    <a:pt x="392335" y="391859"/>
                  </a:lnTo>
                  <a:lnTo>
                    <a:pt x="406718" y="380619"/>
                  </a:lnTo>
                  <a:lnTo>
                    <a:pt x="406146" y="350139"/>
                  </a:lnTo>
                  <a:lnTo>
                    <a:pt x="399765" y="331946"/>
                  </a:lnTo>
                  <a:lnTo>
                    <a:pt x="397573" y="314325"/>
                  </a:lnTo>
                  <a:lnTo>
                    <a:pt x="403956" y="297751"/>
                  </a:lnTo>
                  <a:lnTo>
                    <a:pt x="371856" y="241744"/>
                  </a:lnTo>
                  <a:lnTo>
                    <a:pt x="353092" y="217646"/>
                  </a:lnTo>
                  <a:lnTo>
                    <a:pt x="279940" y="143542"/>
                  </a:lnTo>
                  <a:lnTo>
                    <a:pt x="256413" y="123253"/>
                  </a:lnTo>
                  <a:lnTo>
                    <a:pt x="241935" y="99727"/>
                  </a:lnTo>
                  <a:lnTo>
                    <a:pt x="225933" y="89059"/>
                  </a:lnTo>
                  <a:lnTo>
                    <a:pt x="205645" y="77914"/>
                  </a:lnTo>
                  <a:lnTo>
                    <a:pt x="188023" y="80105"/>
                  </a:lnTo>
                  <a:lnTo>
                    <a:pt x="176784" y="65627"/>
                  </a:lnTo>
                  <a:lnTo>
                    <a:pt x="154305" y="36862"/>
                  </a:lnTo>
                  <a:lnTo>
                    <a:pt x="134588" y="21431"/>
                  </a:lnTo>
                  <a:lnTo>
                    <a:pt x="137160" y="0"/>
                  </a:lnTo>
                  <a:lnTo>
                    <a:pt x="119634" y="2191"/>
                  </a:lnTo>
                  <a:lnTo>
                    <a:pt x="126016" y="20288"/>
                  </a:lnTo>
                  <a:lnTo>
                    <a:pt x="130302" y="55626"/>
                  </a:lnTo>
                  <a:lnTo>
                    <a:pt x="112681" y="57721"/>
                  </a:lnTo>
                  <a:lnTo>
                    <a:pt x="85440" y="32671"/>
                  </a:lnTo>
                  <a:lnTo>
                    <a:pt x="87059" y="54578"/>
                  </a:lnTo>
                  <a:lnTo>
                    <a:pt x="64675" y="60484"/>
                  </a:lnTo>
                  <a:lnTo>
                    <a:pt x="84487" y="110680"/>
                  </a:lnTo>
                  <a:lnTo>
                    <a:pt x="58388" y="111823"/>
                  </a:lnTo>
                  <a:lnTo>
                    <a:pt x="63246" y="142875"/>
                  </a:lnTo>
                  <a:lnTo>
                    <a:pt x="64865" y="164782"/>
                  </a:lnTo>
                  <a:lnTo>
                    <a:pt x="49911" y="180308"/>
                  </a:lnTo>
                  <a:lnTo>
                    <a:pt x="47244" y="201644"/>
                  </a:lnTo>
                  <a:lnTo>
                    <a:pt x="53150" y="224123"/>
                  </a:lnTo>
                  <a:lnTo>
                    <a:pt x="32861" y="212884"/>
                  </a:lnTo>
                  <a:lnTo>
                    <a:pt x="26575" y="264223"/>
                  </a:lnTo>
                  <a:lnTo>
                    <a:pt x="17621" y="336899"/>
                  </a:lnTo>
                  <a:lnTo>
                    <a:pt x="6953" y="352996"/>
                  </a:lnTo>
                  <a:lnTo>
                    <a:pt x="0" y="373856"/>
                  </a:lnTo>
                  <a:lnTo>
                    <a:pt x="15526" y="388715"/>
                  </a:lnTo>
                  <a:lnTo>
                    <a:pt x="21907" y="406908"/>
                  </a:lnTo>
                  <a:lnTo>
                    <a:pt x="28384" y="425101"/>
                  </a:lnTo>
                  <a:lnTo>
                    <a:pt x="39624" y="439484"/>
                  </a:lnTo>
                  <a:lnTo>
                    <a:pt x="33242" y="456057"/>
                  </a:lnTo>
                  <a:lnTo>
                    <a:pt x="31147" y="473202"/>
                  </a:lnTo>
                  <a:lnTo>
                    <a:pt x="28480" y="494538"/>
                  </a:lnTo>
                  <a:lnTo>
                    <a:pt x="39719" y="508921"/>
                  </a:lnTo>
                  <a:lnTo>
                    <a:pt x="32290" y="534067"/>
                  </a:lnTo>
                  <a:lnTo>
                    <a:pt x="33338" y="560260"/>
                  </a:lnTo>
                  <a:lnTo>
                    <a:pt x="39243" y="582739"/>
                  </a:lnTo>
                  <a:lnTo>
                    <a:pt x="43529" y="583216"/>
                  </a:lnTo>
                  <a:lnTo>
                    <a:pt x="43529" y="583216"/>
                  </a:lnTo>
                  <a:lnTo>
                    <a:pt x="43529" y="5832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295" name="GREY4" hidden="1">
            <a:extLst>
              <a:ext uri="{FF2B5EF4-FFF2-40B4-BE49-F238E27FC236}">
                <a16:creationId xmlns:a16="http://schemas.microsoft.com/office/drawing/2014/main" id="{F26930C3-0DE1-8A8C-78E9-89BD00D94CC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>
            <a:off x="12223313" y="-12418332"/>
            <a:ext cx="29577829" cy="39589075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6" name="GREY3" hidden="1">
            <a:extLst>
              <a:ext uri="{FF2B5EF4-FFF2-40B4-BE49-F238E27FC236}">
                <a16:creationId xmlns:a16="http://schemas.microsoft.com/office/drawing/2014/main" id="{34307D9B-5F89-DEF5-44A8-C4DA0AC38EF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5036800" y="-10179399"/>
            <a:ext cx="15036800" cy="303022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7" name="GREY2" hidden="1">
            <a:extLst>
              <a:ext uri="{FF2B5EF4-FFF2-40B4-BE49-F238E27FC236}">
                <a16:creationId xmlns:a16="http://schemas.microsoft.com/office/drawing/2014/main" id="{C5692B10-9836-9AA7-94E1-FF55D83DE24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 flipV="1">
            <a:off x="-5765800" y="-13264800"/>
            <a:ext cx="26289000" cy="13264801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8" name="GREY1" hidden="1">
            <a:extLst>
              <a:ext uri="{FF2B5EF4-FFF2-40B4-BE49-F238E27FC236}">
                <a16:creationId xmlns:a16="http://schemas.microsoft.com/office/drawing/2014/main" id="{0A7673C8-2F1D-1FAB-422B-C5D86E89E3C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1299371" y="6857999"/>
            <a:ext cx="31822571" cy="17913349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1299" name="Key County zones" descr="A map of the state of tennessee&#10;&#10;Description automatically generated" hidden="1">
            <a:extLst>
              <a:ext uri="{FF2B5EF4-FFF2-40B4-BE49-F238E27FC236}">
                <a16:creationId xmlns:a16="http://schemas.microsoft.com/office/drawing/2014/main" id="{4216C1EF-2A47-7A22-AC81-6D9210911A44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724" t="39958" r="41239" b="17829"/>
          <a:stretch/>
        </p:blipFill>
        <p:spPr bwMode="auto">
          <a:xfrm>
            <a:off x="12770363" y="2158495"/>
            <a:ext cx="2920621" cy="22154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2" name="Picture 2" descr="C:\Documents and Settings\bthomp1\Desktop\Jobs\11-06-09 - Baxter - Barrett\Graphics\baxter - background.png">
            <a:extLst>
              <a:ext uri="{FF2B5EF4-FFF2-40B4-BE49-F238E27FC236}">
                <a16:creationId xmlns:a16="http://schemas.microsoft.com/office/drawing/2014/main" id="{F795D978-3AC8-2507-B487-B95E4866425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/>
          <a:srcRect t="97269" r="4163"/>
          <a:stretch/>
        </p:blipFill>
        <p:spPr bwMode="auto">
          <a:xfrm>
            <a:off x="0" y="6670676"/>
            <a:ext cx="11696700" cy="187325"/>
          </a:xfrm>
          <a:prstGeom prst="rect">
            <a:avLst/>
          </a:prstGeom>
          <a:noFill/>
          <a:ln w="9525">
            <a:noFill/>
            <a:miter lim="800000"/>
          </a:ln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DEF09C4B-90B6-FA9A-216C-1BF6239AC715}"/>
              </a:ext>
            </a:extLst>
          </p:cNvPr>
          <p:cNvGrpSpPr/>
          <p:nvPr userDrawn="1"/>
        </p:nvGrpSpPr>
        <p:grpSpPr>
          <a:xfrm>
            <a:off x="4691436" y="1539722"/>
            <a:ext cx="4680366" cy="4522585"/>
            <a:chOff x="4691436" y="1539722"/>
            <a:chExt cx="4680366" cy="4522585"/>
          </a:xfrm>
        </p:grpSpPr>
        <p:sp>
          <p:nvSpPr>
            <p:cNvPr id="1022" name="Freeform 50">
              <a:extLst>
                <a:ext uri="{FF2B5EF4-FFF2-40B4-BE49-F238E27FC236}">
                  <a16:creationId xmlns:a16="http://schemas.microsoft.com/office/drawing/2014/main" id="{B3E9E7C3-8A80-3B01-221C-3A7BA3D46C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91436" y="4578677"/>
              <a:ext cx="1444278" cy="1475759"/>
            </a:xfrm>
            <a:custGeom>
              <a:avLst/>
              <a:gdLst>
                <a:gd name="T0" fmla="*/ 132 w 367"/>
                <a:gd name="T1" fmla="*/ 375 h 375"/>
                <a:gd name="T2" fmla="*/ 346 w 367"/>
                <a:gd name="T3" fmla="*/ 372 h 375"/>
                <a:gd name="T4" fmla="*/ 358 w 367"/>
                <a:gd name="T5" fmla="*/ 374 h 375"/>
                <a:gd name="T6" fmla="*/ 360 w 367"/>
                <a:gd name="T7" fmla="*/ 338 h 375"/>
                <a:gd name="T8" fmla="*/ 367 w 367"/>
                <a:gd name="T9" fmla="*/ 249 h 375"/>
                <a:gd name="T10" fmla="*/ 344 w 367"/>
                <a:gd name="T11" fmla="*/ 249 h 375"/>
                <a:gd name="T12" fmla="*/ 276 w 367"/>
                <a:gd name="T13" fmla="*/ 247 h 375"/>
                <a:gd name="T14" fmla="*/ 298 w 367"/>
                <a:gd name="T15" fmla="*/ 205 h 375"/>
                <a:gd name="T16" fmla="*/ 287 w 367"/>
                <a:gd name="T17" fmla="*/ 197 h 375"/>
                <a:gd name="T18" fmla="*/ 255 w 367"/>
                <a:gd name="T19" fmla="*/ 197 h 375"/>
                <a:gd name="T20" fmla="*/ 255 w 367"/>
                <a:gd name="T21" fmla="*/ 167 h 375"/>
                <a:gd name="T22" fmla="*/ 253 w 367"/>
                <a:gd name="T23" fmla="*/ 123 h 375"/>
                <a:gd name="T24" fmla="*/ 209 w 367"/>
                <a:gd name="T25" fmla="*/ 123 h 375"/>
                <a:gd name="T26" fmla="*/ 207 w 367"/>
                <a:gd name="T27" fmla="*/ 0 h 375"/>
                <a:gd name="T28" fmla="*/ 132 w 367"/>
                <a:gd name="T29" fmla="*/ 2 h 375"/>
                <a:gd name="T30" fmla="*/ 123 w 367"/>
                <a:gd name="T31" fmla="*/ 23 h 375"/>
                <a:gd name="T32" fmla="*/ 82 w 367"/>
                <a:gd name="T33" fmla="*/ 94 h 375"/>
                <a:gd name="T34" fmla="*/ 66 w 367"/>
                <a:gd name="T35" fmla="*/ 140 h 375"/>
                <a:gd name="T36" fmla="*/ 66 w 367"/>
                <a:gd name="T37" fmla="*/ 167 h 375"/>
                <a:gd name="T38" fmla="*/ 65 w 367"/>
                <a:gd name="T39" fmla="*/ 208 h 375"/>
                <a:gd name="T40" fmla="*/ 59 w 367"/>
                <a:gd name="T41" fmla="*/ 228 h 375"/>
                <a:gd name="T42" fmla="*/ 36 w 367"/>
                <a:gd name="T43" fmla="*/ 267 h 375"/>
                <a:gd name="T44" fmla="*/ 36 w 367"/>
                <a:gd name="T45" fmla="*/ 292 h 375"/>
                <a:gd name="T46" fmla="*/ 0 w 367"/>
                <a:gd name="T47" fmla="*/ 336 h 375"/>
                <a:gd name="T48" fmla="*/ 2 w 367"/>
                <a:gd name="T49" fmla="*/ 349 h 375"/>
                <a:gd name="T50" fmla="*/ 6 w 367"/>
                <a:gd name="T51" fmla="*/ 370 h 375"/>
                <a:gd name="T52" fmla="*/ 81 w 367"/>
                <a:gd name="T53" fmla="*/ 368 h 375"/>
                <a:gd name="T54" fmla="*/ 123 w 367"/>
                <a:gd name="T55" fmla="*/ 368 h 375"/>
                <a:gd name="T56" fmla="*/ 132 w 367"/>
                <a:gd name="T57" fmla="*/ 375 h 375"/>
                <a:gd name="T58" fmla="*/ 132 w 367"/>
                <a:gd name="T59" fmla="*/ 375 h 375"/>
                <a:gd name="T60" fmla="*/ 132 w 367"/>
                <a:gd name="T61" fmla="*/ 375 h 375"/>
                <a:gd name="connsiteX0" fmla="*/ 3597 w 10000"/>
                <a:gd name="connsiteY0" fmla="*/ 10000 h 10000"/>
                <a:gd name="connsiteX1" fmla="*/ 9428 w 10000"/>
                <a:gd name="connsiteY1" fmla="*/ 9920 h 10000"/>
                <a:gd name="connsiteX2" fmla="*/ 9755 w 10000"/>
                <a:gd name="connsiteY2" fmla="*/ 9973 h 10000"/>
                <a:gd name="connsiteX3" fmla="*/ 9809 w 10000"/>
                <a:gd name="connsiteY3" fmla="*/ 9013 h 10000"/>
                <a:gd name="connsiteX4" fmla="*/ 10000 w 10000"/>
                <a:gd name="connsiteY4" fmla="*/ 6640 h 10000"/>
                <a:gd name="connsiteX5" fmla="*/ 9373 w 10000"/>
                <a:gd name="connsiteY5" fmla="*/ 6640 h 10000"/>
                <a:gd name="connsiteX6" fmla="*/ 7537 w 10000"/>
                <a:gd name="connsiteY6" fmla="*/ 6418 h 10000"/>
                <a:gd name="connsiteX7" fmla="*/ 8120 w 10000"/>
                <a:gd name="connsiteY7" fmla="*/ 5467 h 10000"/>
                <a:gd name="connsiteX8" fmla="*/ 7820 w 10000"/>
                <a:gd name="connsiteY8" fmla="*/ 5253 h 10000"/>
                <a:gd name="connsiteX9" fmla="*/ 6948 w 10000"/>
                <a:gd name="connsiteY9" fmla="*/ 5253 h 10000"/>
                <a:gd name="connsiteX10" fmla="*/ 6948 w 10000"/>
                <a:gd name="connsiteY10" fmla="*/ 4453 h 10000"/>
                <a:gd name="connsiteX11" fmla="*/ 6894 w 10000"/>
                <a:gd name="connsiteY11" fmla="*/ 3280 h 10000"/>
                <a:gd name="connsiteX12" fmla="*/ 5695 w 10000"/>
                <a:gd name="connsiteY12" fmla="*/ 3280 h 10000"/>
                <a:gd name="connsiteX13" fmla="*/ 5640 w 10000"/>
                <a:gd name="connsiteY13" fmla="*/ 0 h 10000"/>
                <a:gd name="connsiteX14" fmla="*/ 3597 w 10000"/>
                <a:gd name="connsiteY14" fmla="*/ 53 h 10000"/>
                <a:gd name="connsiteX15" fmla="*/ 3351 w 10000"/>
                <a:gd name="connsiteY15" fmla="*/ 613 h 10000"/>
                <a:gd name="connsiteX16" fmla="*/ 2234 w 10000"/>
                <a:gd name="connsiteY16" fmla="*/ 2507 h 10000"/>
                <a:gd name="connsiteX17" fmla="*/ 1798 w 10000"/>
                <a:gd name="connsiteY17" fmla="*/ 3733 h 10000"/>
                <a:gd name="connsiteX18" fmla="*/ 1798 w 10000"/>
                <a:gd name="connsiteY18" fmla="*/ 4453 h 10000"/>
                <a:gd name="connsiteX19" fmla="*/ 1771 w 10000"/>
                <a:gd name="connsiteY19" fmla="*/ 5547 h 10000"/>
                <a:gd name="connsiteX20" fmla="*/ 1608 w 10000"/>
                <a:gd name="connsiteY20" fmla="*/ 6080 h 10000"/>
                <a:gd name="connsiteX21" fmla="*/ 981 w 10000"/>
                <a:gd name="connsiteY21" fmla="*/ 7120 h 10000"/>
                <a:gd name="connsiteX22" fmla="*/ 981 w 10000"/>
                <a:gd name="connsiteY22" fmla="*/ 7787 h 10000"/>
                <a:gd name="connsiteX23" fmla="*/ 0 w 10000"/>
                <a:gd name="connsiteY23" fmla="*/ 8960 h 10000"/>
                <a:gd name="connsiteX24" fmla="*/ 54 w 10000"/>
                <a:gd name="connsiteY24" fmla="*/ 9307 h 10000"/>
                <a:gd name="connsiteX25" fmla="*/ 163 w 10000"/>
                <a:gd name="connsiteY25" fmla="*/ 9867 h 10000"/>
                <a:gd name="connsiteX26" fmla="*/ 2207 w 10000"/>
                <a:gd name="connsiteY26" fmla="*/ 9813 h 10000"/>
                <a:gd name="connsiteX27" fmla="*/ 3351 w 10000"/>
                <a:gd name="connsiteY27" fmla="*/ 9813 h 10000"/>
                <a:gd name="connsiteX28" fmla="*/ 3597 w 10000"/>
                <a:gd name="connsiteY28" fmla="*/ 10000 h 10000"/>
                <a:gd name="connsiteX29" fmla="*/ 3597 w 10000"/>
                <a:gd name="connsiteY29" fmla="*/ 10000 h 10000"/>
                <a:gd name="connsiteX30" fmla="*/ 3597 w 10000"/>
                <a:gd name="connsiteY30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000" h="10000">
                  <a:moveTo>
                    <a:pt x="3597" y="10000"/>
                  </a:moveTo>
                  <a:lnTo>
                    <a:pt x="9428" y="9920"/>
                  </a:lnTo>
                  <a:lnTo>
                    <a:pt x="9755" y="9973"/>
                  </a:lnTo>
                  <a:lnTo>
                    <a:pt x="9809" y="9013"/>
                  </a:lnTo>
                  <a:cubicBezTo>
                    <a:pt x="9873" y="8222"/>
                    <a:pt x="9936" y="7431"/>
                    <a:pt x="10000" y="6640"/>
                  </a:cubicBezTo>
                  <a:lnTo>
                    <a:pt x="9373" y="6640"/>
                  </a:lnTo>
                  <a:lnTo>
                    <a:pt x="7537" y="6418"/>
                  </a:lnTo>
                  <a:lnTo>
                    <a:pt x="8120" y="5467"/>
                  </a:lnTo>
                  <a:lnTo>
                    <a:pt x="7820" y="5253"/>
                  </a:lnTo>
                  <a:lnTo>
                    <a:pt x="6948" y="5253"/>
                  </a:lnTo>
                  <a:lnTo>
                    <a:pt x="6948" y="4453"/>
                  </a:lnTo>
                  <a:lnTo>
                    <a:pt x="6894" y="3280"/>
                  </a:lnTo>
                  <a:lnTo>
                    <a:pt x="5695" y="3280"/>
                  </a:lnTo>
                  <a:cubicBezTo>
                    <a:pt x="5677" y="2187"/>
                    <a:pt x="5658" y="1093"/>
                    <a:pt x="5640" y="0"/>
                  </a:cubicBezTo>
                  <a:lnTo>
                    <a:pt x="3597" y="53"/>
                  </a:lnTo>
                  <a:lnTo>
                    <a:pt x="3351" y="613"/>
                  </a:lnTo>
                  <a:lnTo>
                    <a:pt x="2234" y="2507"/>
                  </a:lnTo>
                  <a:lnTo>
                    <a:pt x="1798" y="3733"/>
                  </a:lnTo>
                  <a:lnTo>
                    <a:pt x="1798" y="4453"/>
                  </a:lnTo>
                  <a:cubicBezTo>
                    <a:pt x="1789" y="4818"/>
                    <a:pt x="1780" y="5182"/>
                    <a:pt x="1771" y="5547"/>
                  </a:cubicBezTo>
                  <a:cubicBezTo>
                    <a:pt x="1717" y="5725"/>
                    <a:pt x="1662" y="5902"/>
                    <a:pt x="1608" y="6080"/>
                  </a:cubicBezTo>
                  <a:lnTo>
                    <a:pt x="981" y="7120"/>
                  </a:lnTo>
                  <a:lnTo>
                    <a:pt x="981" y="7787"/>
                  </a:lnTo>
                  <a:lnTo>
                    <a:pt x="0" y="8960"/>
                  </a:lnTo>
                  <a:cubicBezTo>
                    <a:pt x="18" y="9076"/>
                    <a:pt x="36" y="9191"/>
                    <a:pt x="54" y="9307"/>
                  </a:cubicBezTo>
                  <a:cubicBezTo>
                    <a:pt x="90" y="9494"/>
                    <a:pt x="127" y="9680"/>
                    <a:pt x="163" y="9867"/>
                  </a:cubicBezTo>
                  <a:lnTo>
                    <a:pt x="2207" y="9813"/>
                  </a:lnTo>
                  <a:lnTo>
                    <a:pt x="3351" y="9813"/>
                  </a:lnTo>
                  <a:lnTo>
                    <a:pt x="3597" y="10000"/>
                  </a:lnTo>
                  <a:lnTo>
                    <a:pt x="3597" y="10000"/>
                  </a:lnTo>
                  <a:lnTo>
                    <a:pt x="3597" y="10000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endParaRPr lang="en-US"/>
            </a:p>
          </p:txBody>
        </p:sp>
        <p:sp>
          <p:nvSpPr>
            <p:cNvPr id="1023" name="Freeform 51">
              <a:extLst>
                <a:ext uri="{FF2B5EF4-FFF2-40B4-BE49-F238E27FC236}">
                  <a16:creationId xmlns:a16="http://schemas.microsoft.com/office/drawing/2014/main" id="{0A731E6A-AF5D-A180-42F4-4EF1893E42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06055" y="4578677"/>
              <a:ext cx="846103" cy="806750"/>
            </a:xfrm>
            <a:custGeom>
              <a:avLst/>
              <a:gdLst>
                <a:gd name="T0" fmla="*/ 91 w 215"/>
                <a:gd name="T1" fmla="*/ 205 h 205"/>
                <a:gd name="T2" fmla="*/ 94 w 215"/>
                <a:gd name="T3" fmla="*/ 189 h 205"/>
                <a:gd name="T4" fmla="*/ 96 w 215"/>
                <a:gd name="T5" fmla="*/ 173 h 205"/>
                <a:gd name="T6" fmla="*/ 100 w 215"/>
                <a:gd name="T7" fmla="*/ 160 h 205"/>
                <a:gd name="T8" fmla="*/ 119 w 215"/>
                <a:gd name="T9" fmla="*/ 164 h 205"/>
                <a:gd name="T10" fmla="*/ 141 w 215"/>
                <a:gd name="T11" fmla="*/ 156 h 205"/>
                <a:gd name="T12" fmla="*/ 153 w 215"/>
                <a:gd name="T13" fmla="*/ 132 h 205"/>
                <a:gd name="T14" fmla="*/ 151 w 215"/>
                <a:gd name="T15" fmla="*/ 116 h 205"/>
                <a:gd name="T16" fmla="*/ 174 w 215"/>
                <a:gd name="T17" fmla="*/ 116 h 205"/>
                <a:gd name="T18" fmla="*/ 183 w 215"/>
                <a:gd name="T19" fmla="*/ 87 h 205"/>
                <a:gd name="T20" fmla="*/ 189 w 215"/>
                <a:gd name="T21" fmla="*/ 71 h 205"/>
                <a:gd name="T22" fmla="*/ 198 w 215"/>
                <a:gd name="T23" fmla="*/ 57 h 205"/>
                <a:gd name="T24" fmla="*/ 203 w 215"/>
                <a:gd name="T25" fmla="*/ 44 h 205"/>
                <a:gd name="T26" fmla="*/ 203 w 215"/>
                <a:gd name="T27" fmla="*/ 16 h 205"/>
                <a:gd name="T28" fmla="*/ 215 w 215"/>
                <a:gd name="T29" fmla="*/ 14 h 205"/>
                <a:gd name="T30" fmla="*/ 214 w 215"/>
                <a:gd name="T31" fmla="*/ 0 h 205"/>
                <a:gd name="T32" fmla="*/ 153 w 215"/>
                <a:gd name="T33" fmla="*/ 0 h 205"/>
                <a:gd name="T34" fmla="*/ 82 w 215"/>
                <a:gd name="T35" fmla="*/ 0 h 205"/>
                <a:gd name="T36" fmla="*/ 27 w 215"/>
                <a:gd name="T37" fmla="*/ 0 h 205"/>
                <a:gd name="T38" fmla="*/ 9 w 215"/>
                <a:gd name="T39" fmla="*/ 2 h 205"/>
                <a:gd name="T40" fmla="*/ 0 w 215"/>
                <a:gd name="T41" fmla="*/ 59 h 205"/>
                <a:gd name="T42" fmla="*/ 0 w 215"/>
                <a:gd name="T43" fmla="*/ 76 h 205"/>
                <a:gd name="T44" fmla="*/ 0 w 215"/>
                <a:gd name="T45" fmla="*/ 103 h 205"/>
                <a:gd name="T46" fmla="*/ 2 w 215"/>
                <a:gd name="T47" fmla="*/ 123 h 205"/>
                <a:gd name="T48" fmla="*/ 46 w 215"/>
                <a:gd name="T49" fmla="*/ 121 h 205"/>
                <a:gd name="T50" fmla="*/ 48 w 215"/>
                <a:gd name="T51" fmla="*/ 167 h 205"/>
                <a:gd name="T52" fmla="*/ 48 w 215"/>
                <a:gd name="T53" fmla="*/ 196 h 205"/>
                <a:gd name="T54" fmla="*/ 73 w 215"/>
                <a:gd name="T55" fmla="*/ 196 h 205"/>
                <a:gd name="T56" fmla="*/ 91 w 215"/>
                <a:gd name="T57" fmla="*/ 205 h 205"/>
                <a:gd name="T58" fmla="*/ 91 w 215"/>
                <a:gd name="T59" fmla="*/ 205 h 205"/>
                <a:gd name="T60" fmla="*/ 91 w 215"/>
                <a:gd name="T6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15" h="205">
                  <a:moveTo>
                    <a:pt x="91" y="205"/>
                  </a:moveTo>
                  <a:lnTo>
                    <a:pt x="94" y="189"/>
                  </a:lnTo>
                  <a:lnTo>
                    <a:pt x="96" y="173"/>
                  </a:lnTo>
                  <a:lnTo>
                    <a:pt x="100" y="160"/>
                  </a:lnTo>
                  <a:lnTo>
                    <a:pt x="119" y="164"/>
                  </a:lnTo>
                  <a:lnTo>
                    <a:pt x="141" y="156"/>
                  </a:lnTo>
                  <a:lnTo>
                    <a:pt x="153" y="132"/>
                  </a:lnTo>
                  <a:lnTo>
                    <a:pt x="151" y="116"/>
                  </a:lnTo>
                  <a:lnTo>
                    <a:pt x="174" y="116"/>
                  </a:lnTo>
                  <a:lnTo>
                    <a:pt x="183" y="87"/>
                  </a:lnTo>
                  <a:lnTo>
                    <a:pt x="189" y="71"/>
                  </a:lnTo>
                  <a:lnTo>
                    <a:pt x="198" y="57"/>
                  </a:lnTo>
                  <a:lnTo>
                    <a:pt x="203" y="44"/>
                  </a:lnTo>
                  <a:lnTo>
                    <a:pt x="203" y="16"/>
                  </a:lnTo>
                  <a:lnTo>
                    <a:pt x="215" y="14"/>
                  </a:lnTo>
                  <a:lnTo>
                    <a:pt x="214" y="0"/>
                  </a:lnTo>
                  <a:lnTo>
                    <a:pt x="153" y="0"/>
                  </a:lnTo>
                  <a:lnTo>
                    <a:pt x="82" y="0"/>
                  </a:lnTo>
                  <a:lnTo>
                    <a:pt x="27" y="0"/>
                  </a:lnTo>
                  <a:lnTo>
                    <a:pt x="9" y="2"/>
                  </a:lnTo>
                  <a:lnTo>
                    <a:pt x="0" y="59"/>
                  </a:lnTo>
                  <a:lnTo>
                    <a:pt x="0" y="76"/>
                  </a:lnTo>
                  <a:lnTo>
                    <a:pt x="0" y="103"/>
                  </a:lnTo>
                  <a:lnTo>
                    <a:pt x="2" y="123"/>
                  </a:lnTo>
                  <a:lnTo>
                    <a:pt x="46" y="121"/>
                  </a:lnTo>
                  <a:lnTo>
                    <a:pt x="48" y="167"/>
                  </a:lnTo>
                  <a:lnTo>
                    <a:pt x="48" y="196"/>
                  </a:lnTo>
                  <a:lnTo>
                    <a:pt x="73" y="196"/>
                  </a:lnTo>
                  <a:lnTo>
                    <a:pt x="91" y="205"/>
                  </a:lnTo>
                  <a:lnTo>
                    <a:pt x="91" y="205"/>
                  </a:lnTo>
                  <a:lnTo>
                    <a:pt x="91" y="205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endParaRPr lang="en-US"/>
            </a:p>
          </p:txBody>
        </p:sp>
        <p:sp>
          <p:nvSpPr>
            <p:cNvPr id="1024" name="Freeform 52">
              <a:extLst>
                <a:ext uri="{FF2B5EF4-FFF2-40B4-BE49-F238E27FC236}">
                  <a16:creationId xmlns:a16="http://schemas.microsoft.com/office/drawing/2014/main" id="{A8948807-F200-1CEA-7F34-9D64C414EE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1207" y="4578677"/>
              <a:ext cx="1042871" cy="1365570"/>
            </a:xfrm>
            <a:custGeom>
              <a:avLst/>
              <a:gdLst>
                <a:gd name="T0" fmla="*/ 176 w 265"/>
                <a:gd name="T1" fmla="*/ 347 h 347"/>
                <a:gd name="T2" fmla="*/ 181 w 265"/>
                <a:gd name="T3" fmla="*/ 334 h 347"/>
                <a:gd name="T4" fmla="*/ 183 w 265"/>
                <a:gd name="T5" fmla="*/ 320 h 347"/>
                <a:gd name="T6" fmla="*/ 178 w 265"/>
                <a:gd name="T7" fmla="*/ 306 h 347"/>
                <a:gd name="T8" fmla="*/ 167 w 265"/>
                <a:gd name="T9" fmla="*/ 292 h 347"/>
                <a:gd name="T10" fmla="*/ 181 w 265"/>
                <a:gd name="T11" fmla="*/ 286 h 347"/>
                <a:gd name="T12" fmla="*/ 196 w 265"/>
                <a:gd name="T13" fmla="*/ 301 h 347"/>
                <a:gd name="T14" fmla="*/ 210 w 265"/>
                <a:gd name="T15" fmla="*/ 290 h 347"/>
                <a:gd name="T16" fmla="*/ 194 w 265"/>
                <a:gd name="T17" fmla="*/ 281 h 347"/>
                <a:gd name="T18" fmla="*/ 187 w 265"/>
                <a:gd name="T19" fmla="*/ 270 h 347"/>
                <a:gd name="T20" fmla="*/ 174 w 265"/>
                <a:gd name="T21" fmla="*/ 263 h 347"/>
                <a:gd name="T22" fmla="*/ 197 w 265"/>
                <a:gd name="T23" fmla="*/ 260 h 347"/>
                <a:gd name="T24" fmla="*/ 210 w 265"/>
                <a:gd name="T25" fmla="*/ 254 h 347"/>
                <a:gd name="T26" fmla="*/ 226 w 265"/>
                <a:gd name="T27" fmla="*/ 263 h 347"/>
                <a:gd name="T28" fmla="*/ 229 w 265"/>
                <a:gd name="T29" fmla="*/ 251 h 347"/>
                <a:gd name="T30" fmla="*/ 222 w 265"/>
                <a:gd name="T31" fmla="*/ 240 h 347"/>
                <a:gd name="T32" fmla="*/ 233 w 265"/>
                <a:gd name="T33" fmla="*/ 231 h 347"/>
                <a:gd name="T34" fmla="*/ 231 w 265"/>
                <a:gd name="T35" fmla="*/ 215 h 347"/>
                <a:gd name="T36" fmla="*/ 220 w 265"/>
                <a:gd name="T37" fmla="*/ 205 h 347"/>
                <a:gd name="T38" fmla="*/ 219 w 265"/>
                <a:gd name="T39" fmla="*/ 189 h 347"/>
                <a:gd name="T40" fmla="*/ 233 w 265"/>
                <a:gd name="T41" fmla="*/ 183 h 347"/>
                <a:gd name="T42" fmla="*/ 245 w 265"/>
                <a:gd name="T43" fmla="*/ 178 h 347"/>
                <a:gd name="T44" fmla="*/ 233 w 265"/>
                <a:gd name="T45" fmla="*/ 171 h 347"/>
                <a:gd name="T46" fmla="*/ 233 w 265"/>
                <a:gd name="T47" fmla="*/ 156 h 347"/>
                <a:gd name="T48" fmla="*/ 236 w 265"/>
                <a:gd name="T49" fmla="*/ 146 h 347"/>
                <a:gd name="T50" fmla="*/ 238 w 265"/>
                <a:gd name="T51" fmla="*/ 130 h 347"/>
                <a:gd name="T52" fmla="*/ 244 w 265"/>
                <a:gd name="T53" fmla="*/ 117 h 347"/>
                <a:gd name="T54" fmla="*/ 260 w 265"/>
                <a:gd name="T55" fmla="*/ 116 h 347"/>
                <a:gd name="T56" fmla="*/ 258 w 265"/>
                <a:gd name="T57" fmla="*/ 103 h 347"/>
                <a:gd name="T58" fmla="*/ 251 w 265"/>
                <a:gd name="T59" fmla="*/ 89 h 347"/>
                <a:gd name="T60" fmla="*/ 252 w 265"/>
                <a:gd name="T61" fmla="*/ 76 h 347"/>
                <a:gd name="T62" fmla="*/ 244 w 265"/>
                <a:gd name="T63" fmla="*/ 66 h 347"/>
                <a:gd name="T64" fmla="*/ 245 w 265"/>
                <a:gd name="T65" fmla="*/ 51 h 347"/>
                <a:gd name="T66" fmla="*/ 251 w 265"/>
                <a:gd name="T67" fmla="*/ 39 h 347"/>
                <a:gd name="T68" fmla="*/ 258 w 265"/>
                <a:gd name="T69" fmla="*/ 28 h 347"/>
                <a:gd name="T70" fmla="*/ 263 w 265"/>
                <a:gd name="T71" fmla="*/ 16 h 347"/>
                <a:gd name="T72" fmla="*/ 265 w 265"/>
                <a:gd name="T73" fmla="*/ 0 h 347"/>
                <a:gd name="T74" fmla="*/ 199 w 265"/>
                <a:gd name="T75" fmla="*/ 2 h 347"/>
                <a:gd name="T76" fmla="*/ 139 w 265"/>
                <a:gd name="T77" fmla="*/ 0 h 347"/>
                <a:gd name="T78" fmla="*/ 140 w 265"/>
                <a:gd name="T79" fmla="*/ 14 h 347"/>
                <a:gd name="T80" fmla="*/ 126 w 265"/>
                <a:gd name="T81" fmla="*/ 14 h 347"/>
                <a:gd name="T82" fmla="*/ 126 w 265"/>
                <a:gd name="T83" fmla="*/ 44 h 347"/>
                <a:gd name="T84" fmla="*/ 123 w 265"/>
                <a:gd name="T85" fmla="*/ 57 h 347"/>
                <a:gd name="T86" fmla="*/ 117 w 265"/>
                <a:gd name="T87" fmla="*/ 71 h 347"/>
                <a:gd name="T88" fmla="*/ 107 w 265"/>
                <a:gd name="T89" fmla="*/ 80 h 347"/>
                <a:gd name="T90" fmla="*/ 107 w 265"/>
                <a:gd name="T91" fmla="*/ 110 h 347"/>
                <a:gd name="T92" fmla="*/ 76 w 265"/>
                <a:gd name="T93" fmla="*/ 116 h 347"/>
                <a:gd name="T94" fmla="*/ 78 w 265"/>
                <a:gd name="T95" fmla="*/ 128 h 347"/>
                <a:gd name="T96" fmla="*/ 76 w 265"/>
                <a:gd name="T97" fmla="*/ 158 h 347"/>
                <a:gd name="T98" fmla="*/ 44 w 265"/>
                <a:gd name="T99" fmla="*/ 156 h 347"/>
                <a:gd name="T100" fmla="*/ 32 w 265"/>
                <a:gd name="T101" fmla="*/ 162 h 347"/>
                <a:gd name="T102" fmla="*/ 21 w 265"/>
                <a:gd name="T103" fmla="*/ 173 h 347"/>
                <a:gd name="T104" fmla="*/ 18 w 265"/>
                <a:gd name="T105" fmla="*/ 189 h 347"/>
                <a:gd name="T106" fmla="*/ 16 w 265"/>
                <a:gd name="T107" fmla="*/ 205 h 347"/>
                <a:gd name="T108" fmla="*/ 9 w 265"/>
                <a:gd name="T109" fmla="*/ 221 h 347"/>
                <a:gd name="T110" fmla="*/ 0 w 265"/>
                <a:gd name="T111" fmla="*/ 238 h 347"/>
                <a:gd name="T112" fmla="*/ 57 w 265"/>
                <a:gd name="T113" fmla="*/ 249 h 347"/>
                <a:gd name="T114" fmla="*/ 85 w 265"/>
                <a:gd name="T115" fmla="*/ 249 h 347"/>
                <a:gd name="T116" fmla="*/ 85 w 265"/>
                <a:gd name="T117" fmla="*/ 333 h 347"/>
                <a:gd name="T118" fmla="*/ 124 w 265"/>
                <a:gd name="T119" fmla="*/ 345 h 347"/>
                <a:gd name="T120" fmla="*/ 176 w 265"/>
                <a:gd name="T121" fmla="*/ 347 h 347"/>
                <a:gd name="T122" fmla="*/ 176 w 265"/>
                <a:gd name="T123" fmla="*/ 347 h 347"/>
                <a:gd name="T124" fmla="*/ 176 w 265"/>
                <a:gd name="T125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5" h="347">
                  <a:moveTo>
                    <a:pt x="176" y="347"/>
                  </a:moveTo>
                  <a:lnTo>
                    <a:pt x="181" y="334"/>
                  </a:lnTo>
                  <a:lnTo>
                    <a:pt x="183" y="320"/>
                  </a:lnTo>
                  <a:lnTo>
                    <a:pt x="178" y="306"/>
                  </a:lnTo>
                  <a:lnTo>
                    <a:pt x="167" y="292"/>
                  </a:lnTo>
                  <a:lnTo>
                    <a:pt x="181" y="286"/>
                  </a:lnTo>
                  <a:lnTo>
                    <a:pt x="196" y="301"/>
                  </a:lnTo>
                  <a:lnTo>
                    <a:pt x="210" y="290"/>
                  </a:lnTo>
                  <a:lnTo>
                    <a:pt x="194" y="281"/>
                  </a:lnTo>
                  <a:lnTo>
                    <a:pt x="187" y="270"/>
                  </a:lnTo>
                  <a:lnTo>
                    <a:pt x="174" y="263"/>
                  </a:lnTo>
                  <a:lnTo>
                    <a:pt x="197" y="260"/>
                  </a:lnTo>
                  <a:lnTo>
                    <a:pt x="210" y="254"/>
                  </a:lnTo>
                  <a:lnTo>
                    <a:pt x="226" y="263"/>
                  </a:lnTo>
                  <a:lnTo>
                    <a:pt x="229" y="251"/>
                  </a:lnTo>
                  <a:lnTo>
                    <a:pt x="222" y="240"/>
                  </a:lnTo>
                  <a:lnTo>
                    <a:pt x="233" y="231"/>
                  </a:lnTo>
                  <a:lnTo>
                    <a:pt x="231" y="215"/>
                  </a:lnTo>
                  <a:lnTo>
                    <a:pt x="220" y="205"/>
                  </a:lnTo>
                  <a:lnTo>
                    <a:pt x="219" y="189"/>
                  </a:lnTo>
                  <a:lnTo>
                    <a:pt x="233" y="183"/>
                  </a:lnTo>
                  <a:lnTo>
                    <a:pt x="245" y="178"/>
                  </a:lnTo>
                  <a:lnTo>
                    <a:pt x="233" y="171"/>
                  </a:lnTo>
                  <a:lnTo>
                    <a:pt x="233" y="156"/>
                  </a:lnTo>
                  <a:lnTo>
                    <a:pt x="236" y="146"/>
                  </a:lnTo>
                  <a:lnTo>
                    <a:pt x="238" y="130"/>
                  </a:lnTo>
                  <a:lnTo>
                    <a:pt x="244" y="117"/>
                  </a:lnTo>
                  <a:lnTo>
                    <a:pt x="260" y="116"/>
                  </a:lnTo>
                  <a:lnTo>
                    <a:pt x="258" y="103"/>
                  </a:lnTo>
                  <a:lnTo>
                    <a:pt x="251" y="89"/>
                  </a:lnTo>
                  <a:lnTo>
                    <a:pt x="252" y="76"/>
                  </a:lnTo>
                  <a:lnTo>
                    <a:pt x="244" y="66"/>
                  </a:lnTo>
                  <a:lnTo>
                    <a:pt x="245" y="51"/>
                  </a:lnTo>
                  <a:lnTo>
                    <a:pt x="251" y="39"/>
                  </a:lnTo>
                  <a:lnTo>
                    <a:pt x="258" y="28"/>
                  </a:lnTo>
                  <a:lnTo>
                    <a:pt x="263" y="16"/>
                  </a:lnTo>
                  <a:lnTo>
                    <a:pt x="265" y="0"/>
                  </a:lnTo>
                  <a:lnTo>
                    <a:pt x="199" y="2"/>
                  </a:lnTo>
                  <a:lnTo>
                    <a:pt x="139" y="0"/>
                  </a:lnTo>
                  <a:lnTo>
                    <a:pt x="140" y="14"/>
                  </a:lnTo>
                  <a:lnTo>
                    <a:pt x="126" y="14"/>
                  </a:lnTo>
                  <a:lnTo>
                    <a:pt x="126" y="44"/>
                  </a:lnTo>
                  <a:lnTo>
                    <a:pt x="123" y="57"/>
                  </a:lnTo>
                  <a:lnTo>
                    <a:pt x="117" y="71"/>
                  </a:lnTo>
                  <a:lnTo>
                    <a:pt x="107" y="80"/>
                  </a:lnTo>
                  <a:lnTo>
                    <a:pt x="107" y="110"/>
                  </a:lnTo>
                  <a:lnTo>
                    <a:pt x="76" y="116"/>
                  </a:lnTo>
                  <a:lnTo>
                    <a:pt x="78" y="128"/>
                  </a:lnTo>
                  <a:lnTo>
                    <a:pt x="76" y="158"/>
                  </a:lnTo>
                  <a:lnTo>
                    <a:pt x="44" y="156"/>
                  </a:lnTo>
                  <a:lnTo>
                    <a:pt x="32" y="162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16" y="205"/>
                  </a:lnTo>
                  <a:lnTo>
                    <a:pt x="9" y="221"/>
                  </a:lnTo>
                  <a:lnTo>
                    <a:pt x="0" y="238"/>
                  </a:lnTo>
                  <a:lnTo>
                    <a:pt x="57" y="249"/>
                  </a:lnTo>
                  <a:lnTo>
                    <a:pt x="85" y="249"/>
                  </a:lnTo>
                  <a:lnTo>
                    <a:pt x="85" y="333"/>
                  </a:lnTo>
                  <a:lnTo>
                    <a:pt x="124" y="345"/>
                  </a:lnTo>
                  <a:lnTo>
                    <a:pt x="176" y="347"/>
                  </a:lnTo>
                  <a:lnTo>
                    <a:pt x="176" y="347"/>
                  </a:lnTo>
                  <a:lnTo>
                    <a:pt x="176" y="347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endParaRPr lang="en-US"/>
            </a:p>
          </p:txBody>
        </p:sp>
        <p:sp>
          <p:nvSpPr>
            <p:cNvPr id="1025" name="Freeform 53">
              <a:extLst>
                <a:ext uri="{FF2B5EF4-FFF2-40B4-BE49-F238E27FC236}">
                  <a16:creationId xmlns:a16="http://schemas.microsoft.com/office/drawing/2014/main" id="{B278D3D0-644A-D8BB-5B1E-ADB0A2B969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01701" y="4570806"/>
              <a:ext cx="1007452" cy="1491501"/>
            </a:xfrm>
            <a:custGeom>
              <a:avLst/>
              <a:gdLst>
                <a:gd name="T0" fmla="*/ 206 w 256"/>
                <a:gd name="T1" fmla="*/ 363 h 379"/>
                <a:gd name="T2" fmla="*/ 204 w 256"/>
                <a:gd name="T3" fmla="*/ 324 h 379"/>
                <a:gd name="T4" fmla="*/ 206 w 256"/>
                <a:gd name="T5" fmla="*/ 242 h 379"/>
                <a:gd name="T6" fmla="*/ 219 w 256"/>
                <a:gd name="T7" fmla="*/ 219 h 379"/>
                <a:gd name="T8" fmla="*/ 228 w 256"/>
                <a:gd name="T9" fmla="*/ 194 h 379"/>
                <a:gd name="T10" fmla="*/ 247 w 256"/>
                <a:gd name="T11" fmla="*/ 173 h 379"/>
                <a:gd name="T12" fmla="*/ 256 w 256"/>
                <a:gd name="T13" fmla="*/ 151 h 379"/>
                <a:gd name="T14" fmla="*/ 236 w 256"/>
                <a:gd name="T15" fmla="*/ 126 h 379"/>
                <a:gd name="T16" fmla="*/ 231 w 256"/>
                <a:gd name="T17" fmla="*/ 32 h 379"/>
                <a:gd name="T18" fmla="*/ 219 w 256"/>
                <a:gd name="T19" fmla="*/ 2 h 379"/>
                <a:gd name="T20" fmla="*/ 146 w 256"/>
                <a:gd name="T21" fmla="*/ 2 h 379"/>
                <a:gd name="T22" fmla="*/ 90 w 256"/>
                <a:gd name="T23" fmla="*/ 2 h 379"/>
                <a:gd name="T24" fmla="*/ 80 w 256"/>
                <a:gd name="T25" fmla="*/ 30 h 379"/>
                <a:gd name="T26" fmla="*/ 67 w 256"/>
                <a:gd name="T27" fmla="*/ 53 h 379"/>
                <a:gd name="T28" fmla="*/ 71 w 256"/>
                <a:gd name="T29" fmla="*/ 77 h 379"/>
                <a:gd name="T30" fmla="*/ 80 w 256"/>
                <a:gd name="T31" fmla="*/ 103 h 379"/>
                <a:gd name="T32" fmla="*/ 66 w 256"/>
                <a:gd name="T33" fmla="*/ 119 h 379"/>
                <a:gd name="T34" fmla="*/ 57 w 256"/>
                <a:gd name="T35" fmla="*/ 142 h 379"/>
                <a:gd name="T36" fmla="*/ 53 w 256"/>
                <a:gd name="T37" fmla="*/ 173 h 379"/>
                <a:gd name="T38" fmla="*/ 58 w 256"/>
                <a:gd name="T39" fmla="*/ 182 h 379"/>
                <a:gd name="T40" fmla="*/ 42 w 256"/>
                <a:gd name="T41" fmla="*/ 207 h 379"/>
                <a:gd name="T42" fmla="*/ 55 w 256"/>
                <a:gd name="T43" fmla="*/ 230 h 379"/>
                <a:gd name="T44" fmla="*/ 53 w 256"/>
                <a:gd name="T45" fmla="*/ 246 h 379"/>
                <a:gd name="T46" fmla="*/ 34 w 256"/>
                <a:gd name="T47" fmla="*/ 256 h 379"/>
                <a:gd name="T48" fmla="*/ 3 w 256"/>
                <a:gd name="T49" fmla="*/ 256 h 379"/>
                <a:gd name="T50" fmla="*/ 10 w 256"/>
                <a:gd name="T51" fmla="*/ 274 h 379"/>
                <a:gd name="T52" fmla="*/ 23 w 256"/>
                <a:gd name="T53" fmla="*/ 304 h 379"/>
                <a:gd name="T54" fmla="*/ 0 w 256"/>
                <a:gd name="T55" fmla="*/ 292 h 379"/>
                <a:gd name="T56" fmla="*/ 1 w 256"/>
                <a:gd name="T57" fmla="*/ 320 h 379"/>
                <a:gd name="T58" fmla="*/ 16 w 256"/>
                <a:gd name="T59" fmla="*/ 349 h 379"/>
                <a:gd name="T60" fmla="*/ 85 w 256"/>
                <a:gd name="T61" fmla="*/ 358 h 379"/>
                <a:gd name="T62" fmla="*/ 121 w 256"/>
                <a:gd name="T63" fmla="*/ 349 h 379"/>
                <a:gd name="T64" fmla="*/ 139 w 256"/>
                <a:gd name="T65" fmla="*/ 342 h 379"/>
                <a:gd name="T66" fmla="*/ 162 w 256"/>
                <a:gd name="T67" fmla="*/ 360 h 379"/>
                <a:gd name="T68" fmla="*/ 149 w 256"/>
                <a:gd name="T69" fmla="*/ 365 h 379"/>
                <a:gd name="T70" fmla="*/ 187 w 256"/>
                <a:gd name="T71" fmla="*/ 376 h 379"/>
                <a:gd name="T72" fmla="*/ 204 w 256"/>
                <a:gd name="T73" fmla="*/ 379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379">
                  <a:moveTo>
                    <a:pt x="204" y="379"/>
                  </a:moveTo>
                  <a:lnTo>
                    <a:pt x="206" y="363"/>
                  </a:lnTo>
                  <a:lnTo>
                    <a:pt x="206" y="336"/>
                  </a:lnTo>
                  <a:lnTo>
                    <a:pt x="204" y="324"/>
                  </a:lnTo>
                  <a:lnTo>
                    <a:pt x="204" y="255"/>
                  </a:lnTo>
                  <a:lnTo>
                    <a:pt x="206" y="242"/>
                  </a:lnTo>
                  <a:lnTo>
                    <a:pt x="210" y="230"/>
                  </a:lnTo>
                  <a:lnTo>
                    <a:pt x="219" y="219"/>
                  </a:lnTo>
                  <a:lnTo>
                    <a:pt x="220" y="205"/>
                  </a:lnTo>
                  <a:lnTo>
                    <a:pt x="228" y="194"/>
                  </a:lnTo>
                  <a:lnTo>
                    <a:pt x="238" y="185"/>
                  </a:lnTo>
                  <a:lnTo>
                    <a:pt x="247" y="173"/>
                  </a:lnTo>
                  <a:lnTo>
                    <a:pt x="254" y="164"/>
                  </a:lnTo>
                  <a:lnTo>
                    <a:pt x="256" y="151"/>
                  </a:lnTo>
                  <a:lnTo>
                    <a:pt x="244" y="141"/>
                  </a:lnTo>
                  <a:lnTo>
                    <a:pt x="236" y="126"/>
                  </a:lnTo>
                  <a:lnTo>
                    <a:pt x="231" y="91"/>
                  </a:lnTo>
                  <a:lnTo>
                    <a:pt x="231" y="32"/>
                  </a:lnTo>
                  <a:lnTo>
                    <a:pt x="231" y="9"/>
                  </a:lnTo>
                  <a:lnTo>
                    <a:pt x="219" y="2"/>
                  </a:lnTo>
                  <a:lnTo>
                    <a:pt x="162" y="0"/>
                  </a:lnTo>
                  <a:lnTo>
                    <a:pt x="146" y="2"/>
                  </a:lnTo>
                  <a:lnTo>
                    <a:pt x="115" y="2"/>
                  </a:lnTo>
                  <a:lnTo>
                    <a:pt x="90" y="2"/>
                  </a:lnTo>
                  <a:lnTo>
                    <a:pt x="85" y="14"/>
                  </a:lnTo>
                  <a:lnTo>
                    <a:pt x="80" y="30"/>
                  </a:lnTo>
                  <a:lnTo>
                    <a:pt x="73" y="41"/>
                  </a:lnTo>
                  <a:lnTo>
                    <a:pt x="67" y="53"/>
                  </a:lnTo>
                  <a:lnTo>
                    <a:pt x="66" y="66"/>
                  </a:lnTo>
                  <a:lnTo>
                    <a:pt x="71" y="77"/>
                  </a:lnTo>
                  <a:lnTo>
                    <a:pt x="73" y="91"/>
                  </a:lnTo>
                  <a:lnTo>
                    <a:pt x="80" y="103"/>
                  </a:lnTo>
                  <a:lnTo>
                    <a:pt x="82" y="118"/>
                  </a:lnTo>
                  <a:lnTo>
                    <a:pt x="66" y="119"/>
                  </a:lnTo>
                  <a:lnTo>
                    <a:pt x="62" y="130"/>
                  </a:lnTo>
                  <a:lnTo>
                    <a:pt x="57" y="142"/>
                  </a:lnTo>
                  <a:lnTo>
                    <a:pt x="55" y="158"/>
                  </a:lnTo>
                  <a:lnTo>
                    <a:pt x="53" y="173"/>
                  </a:lnTo>
                  <a:lnTo>
                    <a:pt x="66" y="173"/>
                  </a:lnTo>
                  <a:lnTo>
                    <a:pt x="58" y="182"/>
                  </a:lnTo>
                  <a:lnTo>
                    <a:pt x="48" y="191"/>
                  </a:lnTo>
                  <a:lnTo>
                    <a:pt x="42" y="207"/>
                  </a:lnTo>
                  <a:lnTo>
                    <a:pt x="48" y="219"/>
                  </a:lnTo>
                  <a:lnTo>
                    <a:pt x="55" y="230"/>
                  </a:lnTo>
                  <a:lnTo>
                    <a:pt x="42" y="235"/>
                  </a:lnTo>
                  <a:lnTo>
                    <a:pt x="53" y="246"/>
                  </a:lnTo>
                  <a:lnTo>
                    <a:pt x="48" y="262"/>
                  </a:lnTo>
                  <a:lnTo>
                    <a:pt x="34" y="256"/>
                  </a:lnTo>
                  <a:lnTo>
                    <a:pt x="19" y="262"/>
                  </a:lnTo>
                  <a:lnTo>
                    <a:pt x="3" y="256"/>
                  </a:lnTo>
                  <a:lnTo>
                    <a:pt x="0" y="269"/>
                  </a:lnTo>
                  <a:lnTo>
                    <a:pt x="10" y="274"/>
                  </a:lnTo>
                  <a:lnTo>
                    <a:pt x="26" y="288"/>
                  </a:lnTo>
                  <a:lnTo>
                    <a:pt x="23" y="304"/>
                  </a:lnTo>
                  <a:lnTo>
                    <a:pt x="12" y="287"/>
                  </a:lnTo>
                  <a:lnTo>
                    <a:pt x="0" y="292"/>
                  </a:lnTo>
                  <a:lnTo>
                    <a:pt x="0" y="308"/>
                  </a:lnTo>
                  <a:lnTo>
                    <a:pt x="1" y="320"/>
                  </a:lnTo>
                  <a:lnTo>
                    <a:pt x="14" y="333"/>
                  </a:lnTo>
                  <a:lnTo>
                    <a:pt x="16" y="349"/>
                  </a:lnTo>
                  <a:lnTo>
                    <a:pt x="48" y="349"/>
                  </a:lnTo>
                  <a:lnTo>
                    <a:pt x="85" y="358"/>
                  </a:lnTo>
                  <a:lnTo>
                    <a:pt x="108" y="356"/>
                  </a:lnTo>
                  <a:lnTo>
                    <a:pt x="121" y="349"/>
                  </a:lnTo>
                  <a:lnTo>
                    <a:pt x="133" y="356"/>
                  </a:lnTo>
                  <a:lnTo>
                    <a:pt x="139" y="342"/>
                  </a:lnTo>
                  <a:lnTo>
                    <a:pt x="151" y="342"/>
                  </a:lnTo>
                  <a:lnTo>
                    <a:pt x="162" y="360"/>
                  </a:lnTo>
                  <a:lnTo>
                    <a:pt x="147" y="353"/>
                  </a:lnTo>
                  <a:lnTo>
                    <a:pt x="149" y="365"/>
                  </a:lnTo>
                  <a:lnTo>
                    <a:pt x="167" y="367"/>
                  </a:lnTo>
                  <a:lnTo>
                    <a:pt x="187" y="376"/>
                  </a:lnTo>
                  <a:lnTo>
                    <a:pt x="204" y="379"/>
                  </a:lnTo>
                  <a:lnTo>
                    <a:pt x="204" y="379"/>
                  </a:lnTo>
                  <a:lnTo>
                    <a:pt x="204" y="379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endParaRPr lang="en-US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B8BEC003-4624-D7EF-21FF-57164D23D6A6}"/>
                </a:ext>
              </a:extLst>
            </p:cNvPr>
            <p:cNvSpPr/>
            <p:nvPr/>
          </p:nvSpPr>
          <p:spPr>
            <a:xfrm>
              <a:off x="4884158" y="2868857"/>
              <a:ext cx="1548513" cy="1744140"/>
            </a:xfrm>
            <a:custGeom>
              <a:avLst/>
              <a:gdLst>
                <a:gd name="connsiteX0" fmla="*/ 42481 w 527780"/>
                <a:gd name="connsiteY0" fmla="*/ 594455 h 594455"/>
                <a:gd name="connsiteX1" fmla="*/ 103060 w 527780"/>
                <a:gd name="connsiteY1" fmla="*/ 593312 h 594455"/>
                <a:gd name="connsiteX2" fmla="*/ 202311 w 527780"/>
                <a:gd name="connsiteY2" fmla="*/ 592550 h 594455"/>
                <a:gd name="connsiteX3" fmla="*/ 391763 w 527780"/>
                <a:gd name="connsiteY3" fmla="*/ 594265 h 594455"/>
                <a:gd name="connsiteX4" fmla="*/ 478346 w 527780"/>
                <a:gd name="connsiteY4" fmla="*/ 591979 h 594455"/>
                <a:gd name="connsiteX5" fmla="*/ 497396 w 527780"/>
                <a:gd name="connsiteY5" fmla="*/ 577025 h 594455"/>
                <a:gd name="connsiteX6" fmla="*/ 508540 w 527780"/>
                <a:gd name="connsiteY6" fmla="*/ 556736 h 594455"/>
                <a:gd name="connsiteX7" fmla="*/ 476631 w 527780"/>
                <a:gd name="connsiteY7" fmla="*/ 535496 h 594455"/>
                <a:gd name="connsiteX8" fmla="*/ 476060 w 527780"/>
                <a:gd name="connsiteY8" fmla="*/ 505111 h 594455"/>
                <a:gd name="connsiteX9" fmla="*/ 474440 w 527780"/>
                <a:gd name="connsiteY9" fmla="*/ 483203 h 594455"/>
                <a:gd name="connsiteX10" fmla="*/ 458533 w 527780"/>
                <a:gd name="connsiteY10" fmla="*/ 472630 h 594455"/>
                <a:gd name="connsiteX11" fmla="*/ 461201 w 527780"/>
                <a:gd name="connsiteY11" fmla="*/ 451295 h 594455"/>
                <a:gd name="connsiteX12" fmla="*/ 443579 w 527780"/>
                <a:gd name="connsiteY12" fmla="*/ 418814 h 594455"/>
                <a:gd name="connsiteX13" fmla="*/ 447294 w 527780"/>
                <a:gd name="connsiteY13" fmla="*/ 388906 h 594455"/>
                <a:gd name="connsiteX14" fmla="*/ 462153 w 527780"/>
                <a:gd name="connsiteY14" fmla="*/ 373475 h 594455"/>
                <a:gd name="connsiteX15" fmla="*/ 461105 w 527780"/>
                <a:gd name="connsiteY15" fmla="*/ 347282 h 594455"/>
                <a:gd name="connsiteX16" fmla="*/ 467392 w 527780"/>
                <a:gd name="connsiteY16" fmla="*/ 330803 h 594455"/>
                <a:gd name="connsiteX17" fmla="*/ 488061 w 527780"/>
                <a:gd name="connsiteY17" fmla="*/ 302990 h 594455"/>
                <a:gd name="connsiteX18" fmla="*/ 500824 w 527780"/>
                <a:gd name="connsiteY18" fmla="*/ 269938 h 594455"/>
                <a:gd name="connsiteX19" fmla="*/ 507111 w 527780"/>
                <a:gd name="connsiteY19" fmla="*/ 253365 h 594455"/>
                <a:gd name="connsiteX20" fmla="*/ 517779 w 527780"/>
                <a:gd name="connsiteY20" fmla="*/ 237363 h 594455"/>
                <a:gd name="connsiteX21" fmla="*/ 527780 w 527780"/>
                <a:gd name="connsiteY21" fmla="*/ 225647 h 594455"/>
                <a:gd name="connsiteX22" fmla="*/ 513493 w 527780"/>
                <a:gd name="connsiteY22" fmla="*/ 202216 h 594455"/>
                <a:gd name="connsiteX23" fmla="*/ 503872 w 527780"/>
                <a:gd name="connsiteY23" fmla="*/ 175070 h 594455"/>
                <a:gd name="connsiteX24" fmla="*/ 502253 w 527780"/>
                <a:gd name="connsiteY24" fmla="*/ 153162 h 594455"/>
                <a:gd name="connsiteX25" fmla="*/ 496443 w 527780"/>
                <a:gd name="connsiteY25" fmla="*/ 130778 h 594455"/>
                <a:gd name="connsiteX26" fmla="*/ 480441 w 527780"/>
                <a:gd name="connsiteY26" fmla="*/ 120205 h 594455"/>
                <a:gd name="connsiteX27" fmla="*/ 474059 w 527780"/>
                <a:gd name="connsiteY27" fmla="*/ 102108 h 594455"/>
                <a:gd name="connsiteX28" fmla="*/ 455485 w 527780"/>
                <a:gd name="connsiteY28" fmla="*/ 112776 h 594455"/>
                <a:gd name="connsiteX29" fmla="*/ 443865 w 527780"/>
                <a:gd name="connsiteY29" fmla="*/ 102679 h 594455"/>
                <a:gd name="connsiteX30" fmla="*/ 447008 w 527780"/>
                <a:gd name="connsiteY30" fmla="*/ 77057 h 594455"/>
                <a:gd name="connsiteX31" fmla="*/ 405574 w 527780"/>
                <a:gd name="connsiteY31" fmla="*/ 28670 h 594455"/>
                <a:gd name="connsiteX32" fmla="*/ 383762 w 527780"/>
                <a:gd name="connsiteY32" fmla="*/ 30289 h 594455"/>
                <a:gd name="connsiteX33" fmla="*/ 365760 w 527780"/>
                <a:gd name="connsiteY33" fmla="*/ 36767 h 594455"/>
                <a:gd name="connsiteX34" fmla="*/ 364617 w 527780"/>
                <a:gd name="connsiteY34" fmla="*/ 10668 h 594455"/>
                <a:gd name="connsiteX35" fmla="*/ 348710 w 527780"/>
                <a:gd name="connsiteY35" fmla="*/ 0 h 594455"/>
                <a:gd name="connsiteX36" fmla="*/ 324803 w 527780"/>
                <a:gd name="connsiteY36" fmla="*/ 18669 h 594455"/>
                <a:gd name="connsiteX37" fmla="*/ 305181 w 527780"/>
                <a:gd name="connsiteY37" fmla="*/ 3334 h 594455"/>
                <a:gd name="connsiteX38" fmla="*/ 275558 w 527780"/>
                <a:gd name="connsiteY38" fmla="*/ 68961 h 594455"/>
                <a:gd name="connsiteX39" fmla="*/ 246412 w 527780"/>
                <a:gd name="connsiteY39" fmla="*/ 130302 h 594455"/>
                <a:gd name="connsiteX40" fmla="*/ 229933 w 527780"/>
                <a:gd name="connsiteY40" fmla="*/ 158591 h 594455"/>
                <a:gd name="connsiteX41" fmla="*/ 127730 w 527780"/>
                <a:gd name="connsiteY41" fmla="*/ 323469 h 594455"/>
                <a:gd name="connsiteX42" fmla="*/ 90583 w 527780"/>
                <a:gd name="connsiteY42" fmla="*/ 379571 h 594455"/>
                <a:gd name="connsiteX43" fmla="*/ 84201 w 527780"/>
                <a:gd name="connsiteY43" fmla="*/ 396050 h 594455"/>
                <a:gd name="connsiteX44" fmla="*/ 76295 w 527780"/>
                <a:gd name="connsiteY44" fmla="*/ 425387 h 594455"/>
                <a:gd name="connsiteX45" fmla="*/ 74200 w 527780"/>
                <a:gd name="connsiteY45" fmla="*/ 442436 h 594455"/>
                <a:gd name="connsiteX46" fmla="*/ 94869 w 527780"/>
                <a:gd name="connsiteY46" fmla="*/ 449389 h 594455"/>
                <a:gd name="connsiteX47" fmla="*/ 106108 w 527780"/>
                <a:gd name="connsiteY47" fmla="*/ 463772 h 594455"/>
                <a:gd name="connsiteX48" fmla="*/ 103442 w 527780"/>
                <a:gd name="connsiteY48" fmla="*/ 485108 h 594455"/>
                <a:gd name="connsiteX49" fmla="*/ 92868 w 527780"/>
                <a:gd name="connsiteY49" fmla="*/ 501110 h 594455"/>
                <a:gd name="connsiteX50" fmla="*/ 76962 w 527780"/>
                <a:gd name="connsiteY50" fmla="*/ 525113 h 594455"/>
                <a:gd name="connsiteX51" fmla="*/ 53626 w 527780"/>
                <a:gd name="connsiteY51" fmla="*/ 539496 h 594455"/>
                <a:gd name="connsiteX52" fmla="*/ 47244 w 527780"/>
                <a:gd name="connsiteY52" fmla="*/ 556070 h 594455"/>
                <a:gd name="connsiteX53" fmla="*/ 32385 w 527780"/>
                <a:gd name="connsiteY53" fmla="*/ 571595 h 594455"/>
                <a:gd name="connsiteX54" fmla="*/ 14383 w 527780"/>
                <a:gd name="connsiteY54" fmla="*/ 577977 h 594455"/>
                <a:gd name="connsiteX55" fmla="*/ 0 w 527780"/>
                <a:gd name="connsiteY55" fmla="*/ 589217 h 594455"/>
                <a:gd name="connsiteX56" fmla="*/ 38290 w 527780"/>
                <a:gd name="connsiteY56" fmla="*/ 593979 h 594455"/>
                <a:gd name="connsiteX57" fmla="*/ 42481 w 527780"/>
                <a:gd name="connsiteY57" fmla="*/ 594455 h 594455"/>
                <a:gd name="connsiteX58" fmla="*/ 42481 w 527780"/>
                <a:gd name="connsiteY58" fmla="*/ 594455 h 594455"/>
                <a:gd name="connsiteX59" fmla="*/ 42481 w 527780"/>
                <a:gd name="connsiteY59" fmla="*/ 594455 h 59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527780" h="594455">
                  <a:moveTo>
                    <a:pt x="42481" y="594455"/>
                  </a:moveTo>
                  <a:lnTo>
                    <a:pt x="103060" y="593312"/>
                  </a:lnTo>
                  <a:lnTo>
                    <a:pt x="202311" y="592550"/>
                  </a:lnTo>
                  <a:lnTo>
                    <a:pt x="391763" y="594265"/>
                  </a:lnTo>
                  <a:lnTo>
                    <a:pt x="478346" y="591979"/>
                  </a:lnTo>
                  <a:lnTo>
                    <a:pt x="497396" y="577025"/>
                  </a:lnTo>
                  <a:lnTo>
                    <a:pt x="508540" y="556736"/>
                  </a:lnTo>
                  <a:lnTo>
                    <a:pt x="476631" y="535496"/>
                  </a:lnTo>
                  <a:lnTo>
                    <a:pt x="476060" y="505111"/>
                  </a:lnTo>
                  <a:lnTo>
                    <a:pt x="474440" y="483203"/>
                  </a:lnTo>
                  <a:lnTo>
                    <a:pt x="458533" y="472630"/>
                  </a:lnTo>
                  <a:lnTo>
                    <a:pt x="461201" y="451295"/>
                  </a:lnTo>
                  <a:lnTo>
                    <a:pt x="443579" y="418814"/>
                  </a:lnTo>
                  <a:lnTo>
                    <a:pt x="447294" y="388906"/>
                  </a:lnTo>
                  <a:lnTo>
                    <a:pt x="462153" y="373475"/>
                  </a:lnTo>
                  <a:lnTo>
                    <a:pt x="461105" y="347282"/>
                  </a:lnTo>
                  <a:lnTo>
                    <a:pt x="467392" y="330803"/>
                  </a:lnTo>
                  <a:lnTo>
                    <a:pt x="488061" y="302990"/>
                  </a:lnTo>
                  <a:lnTo>
                    <a:pt x="500824" y="269938"/>
                  </a:lnTo>
                  <a:lnTo>
                    <a:pt x="507111" y="253365"/>
                  </a:lnTo>
                  <a:lnTo>
                    <a:pt x="517779" y="237363"/>
                  </a:lnTo>
                  <a:lnTo>
                    <a:pt x="527780" y="225647"/>
                  </a:lnTo>
                  <a:lnTo>
                    <a:pt x="513493" y="202216"/>
                  </a:lnTo>
                  <a:lnTo>
                    <a:pt x="503872" y="175070"/>
                  </a:lnTo>
                  <a:lnTo>
                    <a:pt x="502253" y="153162"/>
                  </a:lnTo>
                  <a:lnTo>
                    <a:pt x="496443" y="130778"/>
                  </a:lnTo>
                  <a:lnTo>
                    <a:pt x="480441" y="120205"/>
                  </a:lnTo>
                  <a:lnTo>
                    <a:pt x="474059" y="102108"/>
                  </a:lnTo>
                  <a:lnTo>
                    <a:pt x="455485" y="112776"/>
                  </a:lnTo>
                  <a:lnTo>
                    <a:pt x="443865" y="102679"/>
                  </a:lnTo>
                  <a:lnTo>
                    <a:pt x="447008" y="77057"/>
                  </a:lnTo>
                  <a:lnTo>
                    <a:pt x="405574" y="28670"/>
                  </a:lnTo>
                  <a:lnTo>
                    <a:pt x="383762" y="30289"/>
                  </a:lnTo>
                  <a:lnTo>
                    <a:pt x="365760" y="36767"/>
                  </a:lnTo>
                  <a:lnTo>
                    <a:pt x="364617" y="10668"/>
                  </a:lnTo>
                  <a:lnTo>
                    <a:pt x="348710" y="0"/>
                  </a:lnTo>
                  <a:lnTo>
                    <a:pt x="324803" y="18669"/>
                  </a:lnTo>
                  <a:lnTo>
                    <a:pt x="305181" y="3334"/>
                  </a:lnTo>
                  <a:lnTo>
                    <a:pt x="275558" y="68961"/>
                  </a:lnTo>
                  <a:lnTo>
                    <a:pt x="246412" y="130302"/>
                  </a:lnTo>
                  <a:lnTo>
                    <a:pt x="229933" y="158591"/>
                  </a:lnTo>
                  <a:lnTo>
                    <a:pt x="127730" y="323469"/>
                  </a:lnTo>
                  <a:lnTo>
                    <a:pt x="90583" y="379571"/>
                  </a:lnTo>
                  <a:lnTo>
                    <a:pt x="84201" y="396050"/>
                  </a:lnTo>
                  <a:lnTo>
                    <a:pt x="76295" y="425387"/>
                  </a:lnTo>
                  <a:lnTo>
                    <a:pt x="74200" y="442436"/>
                  </a:lnTo>
                  <a:lnTo>
                    <a:pt x="94869" y="449389"/>
                  </a:lnTo>
                  <a:lnTo>
                    <a:pt x="106108" y="463772"/>
                  </a:lnTo>
                  <a:lnTo>
                    <a:pt x="103442" y="485108"/>
                  </a:lnTo>
                  <a:lnTo>
                    <a:pt x="92868" y="501110"/>
                  </a:lnTo>
                  <a:lnTo>
                    <a:pt x="76962" y="525113"/>
                  </a:lnTo>
                  <a:lnTo>
                    <a:pt x="53626" y="539496"/>
                  </a:lnTo>
                  <a:lnTo>
                    <a:pt x="47244" y="556070"/>
                  </a:lnTo>
                  <a:lnTo>
                    <a:pt x="32385" y="571595"/>
                  </a:lnTo>
                  <a:lnTo>
                    <a:pt x="14383" y="577977"/>
                  </a:lnTo>
                  <a:lnTo>
                    <a:pt x="0" y="589217"/>
                  </a:lnTo>
                  <a:lnTo>
                    <a:pt x="38290" y="593979"/>
                  </a:lnTo>
                  <a:lnTo>
                    <a:pt x="42481" y="594455"/>
                  </a:lnTo>
                  <a:lnTo>
                    <a:pt x="42481" y="594455"/>
                  </a:lnTo>
                  <a:lnTo>
                    <a:pt x="42481" y="594455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6E537AA7-ADC2-7A94-C745-08ED31740F16}"/>
                </a:ext>
              </a:extLst>
            </p:cNvPr>
            <p:cNvSpPr/>
            <p:nvPr/>
          </p:nvSpPr>
          <p:spPr>
            <a:xfrm>
              <a:off x="6188700" y="3250887"/>
              <a:ext cx="969463" cy="1361831"/>
            </a:xfrm>
            <a:custGeom>
              <a:avLst/>
              <a:gdLst>
                <a:gd name="connsiteX0" fmla="*/ 215455 w 330422"/>
                <a:gd name="connsiteY0" fmla="*/ 461391 h 464153"/>
                <a:gd name="connsiteX1" fmla="*/ 250031 w 330422"/>
                <a:gd name="connsiteY1" fmla="*/ 461391 h 464153"/>
                <a:gd name="connsiteX2" fmla="*/ 264319 w 330422"/>
                <a:gd name="connsiteY2" fmla="*/ 415576 h 464153"/>
                <a:gd name="connsiteX3" fmla="*/ 277558 w 330422"/>
                <a:gd name="connsiteY3" fmla="*/ 378238 h 464153"/>
                <a:gd name="connsiteX4" fmla="*/ 290226 w 330422"/>
                <a:gd name="connsiteY4" fmla="*/ 345281 h 464153"/>
                <a:gd name="connsiteX5" fmla="*/ 300799 w 330422"/>
                <a:gd name="connsiteY5" fmla="*/ 294608 h 464153"/>
                <a:gd name="connsiteX6" fmla="*/ 318801 w 330422"/>
                <a:gd name="connsiteY6" fmla="*/ 253651 h 464153"/>
                <a:gd name="connsiteX7" fmla="*/ 325755 w 330422"/>
                <a:gd name="connsiteY7" fmla="*/ 232886 h 464153"/>
                <a:gd name="connsiteX8" fmla="*/ 323564 w 330422"/>
                <a:gd name="connsiteY8" fmla="*/ 215265 h 464153"/>
                <a:gd name="connsiteX9" fmla="*/ 329946 w 330422"/>
                <a:gd name="connsiteY9" fmla="*/ 198787 h 464153"/>
                <a:gd name="connsiteX10" fmla="*/ 327755 w 330422"/>
                <a:gd name="connsiteY10" fmla="*/ 181261 h 464153"/>
                <a:gd name="connsiteX11" fmla="*/ 330422 w 330422"/>
                <a:gd name="connsiteY11" fmla="*/ 159925 h 464153"/>
                <a:gd name="connsiteX12" fmla="*/ 313372 w 330422"/>
                <a:gd name="connsiteY12" fmla="*/ 157829 h 464153"/>
                <a:gd name="connsiteX13" fmla="*/ 323469 w 330422"/>
                <a:gd name="connsiteY13" fmla="*/ 146113 h 464153"/>
                <a:gd name="connsiteX14" fmla="*/ 326136 w 330422"/>
                <a:gd name="connsiteY14" fmla="*/ 124778 h 464153"/>
                <a:gd name="connsiteX15" fmla="*/ 300038 w 330422"/>
                <a:gd name="connsiteY15" fmla="*/ 125921 h 464153"/>
                <a:gd name="connsiteX16" fmla="*/ 280416 w 330422"/>
                <a:gd name="connsiteY16" fmla="*/ 110490 h 464153"/>
                <a:gd name="connsiteX17" fmla="*/ 298418 w 330422"/>
                <a:gd name="connsiteY17" fmla="*/ 104108 h 464153"/>
                <a:gd name="connsiteX18" fmla="*/ 301085 w 330422"/>
                <a:gd name="connsiteY18" fmla="*/ 82772 h 464153"/>
                <a:gd name="connsiteX19" fmla="*/ 278796 w 330422"/>
                <a:gd name="connsiteY19" fmla="*/ 88678 h 464153"/>
                <a:gd name="connsiteX20" fmla="*/ 263366 w 330422"/>
                <a:gd name="connsiteY20" fmla="*/ 73819 h 464153"/>
                <a:gd name="connsiteX21" fmla="*/ 251650 w 330422"/>
                <a:gd name="connsiteY21" fmla="*/ 63722 h 464153"/>
                <a:gd name="connsiteX22" fmla="*/ 227171 w 330422"/>
                <a:gd name="connsiteY22" fmla="*/ 52007 h 464153"/>
                <a:gd name="connsiteX23" fmla="*/ 220789 w 330422"/>
                <a:gd name="connsiteY23" fmla="*/ 34004 h 464153"/>
                <a:gd name="connsiteX24" fmla="*/ 195263 w 330422"/>
                <a:gd name="connsiteY24" fmla="*/ 30766 h 464153"/>
                <a:gd name="connsiteX25" fmla="*/ 179831 w 330422"/>
                <a:gd name="connsiteY25" fmla="*/ 15907 h 464153"/>
                <a:gd name="connsiteX26" fmla="*/ 155924 w 330422"/>
                <a:gd name="connsiteY26" fmla="*/ 0 h 464153"/>
                <a:gd name="connsiteX27" fmla="*/ 143732 w 330422"/>
                <a:gd name="connsiteY27" fmla="*/ 28766 h 464153"/>
                <a:gd name="connsiteX28" fmla="*/ 127254 w 330422"/>
                <a:gd name="connsiteY28" fmla="*/ 57055 h 464153"/>
                <a:gd name="connsiteX29" fmla="*/ 98107 w 330422"/>
                <a:gd name="connsiteY29" fmla="*/ 83725 h 464153"/>
                <a:gd name="connsiteX30" fmla="*/ 80581 w 330422"/>
                <a:gd name="connsiteY30" fmla="*/ 85820 h 464153"/>
                <a:gd name="connsiteX31" fmla="*/ 73628 w 330422"/>
                <a:gd name="connsiteY31" fmla="*/ 106585 h 464153"/>
                <a:gd name="connsiteX32" fmla="*/ 63055 w 330422"/>
                <a:gd name="connsiteY32" fmla="*/ 122587 h 464153"/>
                <a:gd name="connsiteX33" fmla="*/ 56673 w 330422"/>
                <a:gd name="connsiteY33" fmla="*/ 139160 h 464153"/>
                <a:gd name="connsiteX34" fmla="*/ 49339 w 330422"/>
                <a:gd name="connsiteY34" fmla="*/ 164116 h 464153"/>
                <a:gd name="connsiteX35" fmla="*/ 38671 w 330422"/>
                <a:gd name="connsiteY35" fmla="*/ 180118 h 464153"/>
                <a:gd name="connsiteX36" fmla="*/ 23813 w 330422"/>
                <a:gd name="connsiteY36" fmla="*/ 195644 h 464153"/>
                <a:gd name="connsiteX37" fmla="*/ 17526 w 330422"/>
                <a:gd name="connsiteY37" fmla="*/ 212122 h 464153"/>
                <a:gd name="connsiteX38" fmla="*/ 19621 w 330422"/>
                <a:gd name="connsiteY38" fmla="*/ 229648 h 464153"/>
                <a:gd name="connsiteX39" fmla="*/ 17526 w 330422"/>
                <a:gd name="connsiteY39" fmla="*/ 246698 h 464153"/>
                <a:gd name="connsiteX40" fmla="*/ 3238 w 330422"/>
                <a:gd name="connsiteY40" fmla="*/ 257937 h 464153"/>
                <a:gd name="connsiteX41" fmla="*/ 0 w 330422"/>
                <a:gd name="connsiteY41" fmla="*/ 283464 h 464153"/>
                <a:gd name="connsiteX42" fmla="*/ 17050 w 330422"/>
                <a:gd name="connsiteY42" fmla="*/ 320135 h 464153"/>
                <a:gd name="connsiteX43" fmla="*/ 14478 w 330422"/>
                <a:gd name="connsiteY43" fmla="*/ 341471 h 464153"/>
                <a:gd name="connsiteX44" fmla="*/ 30385 w 330422"/>
                <a:gd name="connsiteY44" fmla="*/ 352139 h 464153"/>
                <a:gd name="connsiteX45" fmla="*/ 24098 w 330422"/>
                <a:gd name="connsiteY45" fmla="*/ 368617 h 464153"/>
                <a:gd name="connsiteX46" fmla="*/ 25717 w 330422"/>
                <a:gd name="connsiteY46" fmla="*/ 390430 h 464153"/>
                <a:gd name="connsiteX47" fmla="*/ 36862 w 330422"/>
                <a:gd name="connsiteY47" fmla="*/ 404813 h 464153"/>
                <a:gd name="connsiteX48" fmla="*/ 56579 w 330422"/>
                <a:gd name="connsiteY48" fmla="*/ 420148 h 464153"/>
                <a:gd name="connsiteX49" fmla="*/ 53435 w 330422"/>
                <a:gd name="connsiteY49" fmla="*/ 445770 h 464153"/>
                <a:gd name="connsiteX50" fmla="*/ 124587 w 330422"/>
                <a:gd name="connsiteY50" fmla="*/ 463201 h 464153"/>
                <a:gd name="connsiteX51" fmla="*/ 202216 w 330422"/>
                <a:gd name="connsiteY51" fmla="*/ 464153 h 464153"/>
                <a:gd name="connsiteX52" fmla="*/ 215455 w 330422"/>
                <a:gd name="connsiteY52" fmla="*/ 461391 h 464153"/>
                <a:gd name="connsiteX53" fmla="*/ 215455 w 330422"/>
                <a:gd name="connsiteY53" fmla="*/ 461391 h 464153"/>
                <a:gd name="connsiteX54" fmla="*/ 215455 w 330422"/>
                <a:gd name="connsiteY54" fmla="*/ 461391 h 46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30422" h="464153">
                  <a:moveTo>
                    <a:pt x="215455" y="461391"/>
                  </a:moveTo>
                  <a:lnTo>
                    <a:pt x="250031" y="461391"/>
                  </a:lnTo>
                  <a:lnTo>
                    <a:pt x="264319" y="415576"/>
                  </a:lnTo>
                  <a:lnTo>
                    <a:pt x="277558" y="378238"/>
                  </a:lnTo>
                  <a:lnTo>
                    <a:pt x="290226" y="345281"/>
                  </a:lnTo>
                  <a:lnTo>
                    <a:pt x="300799" y="294608"/>
                  </a:lnTo>
                  <a:lnTo>
                    <a:pt x="318801" y="253651"/>
                  </a:lnTo>
                  <a:lnTo>
                    <a:pt x="325755" y="232886"/>
                  </a:lnTo>
                  <a:lnTo>
                    <a:pt x="323564" y="215265"/>
                  </a:lnTo>
                  <a:lnTo>
                    <a:pt x="329946" y="198787"/>
                  </a:lnTo>
                  <a:lnTo>
                    <a:pt x="327755" y="181261"/>
                  </a:lnTo>
                  <a:lnTo>
                    <a:pt x="330422" y="159925"/>
                  </a:lnTo>
                  <a:lnTo>
                    <a:pt x="313372" y="157829"/>
                  </a:lnTo>
                  <a:lnTo>
                    <a:pt x="323469" y="146113"/>
                  </a:lnTo>
                  <a:lnTo>
                    <a:pt x="326136" y="124778"/>
                  </a:lnTo>
                  <a:lnTo>
                    <a:pt x="300038" y="125921"/>
                  </a:lnTo>
                  <a:lnTo>
                    <a:pt x="280416" y="110490"/>
                  </a:lnTo>
                  <a:lnTo>
                    <a:pt x="298418" y="104108"/>
                  </a:lnTo>
                  <a:lnTo>
                    <a:pt x="301085" y="82772"/>
                  </a:lnTo>
                  <a:lnTo>
                    <a:pt x="278796" y="88678"/>
                  </a:lnTo>
                  <a:lnTo>
                    <a:pt x="263366" y="73819"/>
                  </a:lnTo>
                  <a:lnTo>
                    <a:pt x="251650" y="63722"/>
                  </a:lnTo>
                  <a:lnTo>
                    <a:pt x="227171" y="52007"/>
                  </a:lnTo>
                  <a:lnTo>
                    <a:pt x="220789" y="34004"/>
                  </a:lnTo>
                  <a:lnTo>
                    <a:pt x="195263" y="30766"/>
                  </a:lnTo>
                  <a:lnTo>
                    <a:pt x="179831" y="15907"/>
                  </a:lnTo>
                  <a:lnTo>
                    <a:pt x="155924" y="0"/>
                  </a:lnTo>
                  <a:lnTo>
                    <a:pt x="143732" y="28766"/>
                  </a:lnTo>
                  <a:lnTo>
                    <a:pt x="127254" y="57055"/>
                  </a:lnTo>
                  <a:lnTo>
                    <a:pt x="98107" y="83725"/>
                  </a:lnTo>
                  <a:lnTo>
                    <a:pt x="80581" y="85820"/>
                  </a:lnTo>
                  <a:lnTo>
                    <a:pt x="73628" y="106585"/>
                  </a:lnTo>
                  <a:lnTo>
                    <a:pt x="63055" y="122587"/>
                  </a:lnTo>
                  <a:lnTo>
                    <a:pt x="56673" y="139160"/>
                  </a:lnTo>
                  <a:lnTo>
                    <a:pt x="49339" y="164116"/>
                  </a:lnTo>
                  <a:lnTo>
                    <a:pt x="38671" y="180118"/>
                  </a:lnTo>
                  <a:lnTo>
                    <a:pt x="23813" y="195644"/>
                  </a:lnTo>
                  <a:lnTo>
                    <a:pt x="17526" y="212122"/>
                  </a:lnTo>
                  <a:lnTo>
                    <a:pt x="19621" y="229648"/>
                  </a:lnTo>
                  <a:lnTo>
                    <a:pt x="17526" y="246698"/>
                  </a:lnTo>
                  <a:lnTo>
                    <a:pt x="3238" y="257937"/>
                  </a:lnTo>
                  <a:lnTo>
                    <a:pt x="0" y="283464"/>
                  </a:lnTo>
                  <a:lnTo>
                    <a:pt x="17050" y="320135"/>
                  </a:lnTo>
                  <a:lnTo>
                    <a:pt x="14478" y="341471"/>
                  </a:lnTo>
                  <a:lnTo>
                    <a:pt x="30385" y="352139"/>
                  </a:lnTo>
                  <a:lnTo>
                    <a:pt x="24098" y="368617"/>
                  </a:lnTo>
                  <a:lnTo>
                    <a:pt x="25717" y="390430"/>
                  </a:lnTo>
                  <a:lnTo>
                    <a:pt x="36862" y="404813"/>
                  </a:lnTo>
                  <a:lnTo>
                    <a:pt x="56579" y="420148"/>
                  </a:lnTo>
                  <a:lnTo>
                    <a:pt x="53435" y="445770"/>
                  </a:lnTo>
                  <a:lnTo>
                    <a:pt x="124587" y="463201"/>
                  </a:lnTo>
                  <a:lnTo>
                    <a:pt x="202216" y="464153"/>
                  </a:lnTo>
                  <a:lnTo>
                    <a:pt x="215455" y="461391"/>
                  </a:lnTo>
                  <a:lnTo>
                    <a:pt x="215455" y="461391"/>
                  </a:lnTo>
                  <a:lnTo>
                    <a:pt x="215455" y="461391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77932588-5721-D6CD-0185-6B37F2831C23}"/>
                </a:ext>
              </a:extLst>
            </p:cNvPr>
            <p:cNvSpPr/>
            <p:nvPr/>
          </p:nvSpPr>
          <p:spPr>
            <a:xfrm>
              <a:off x="6931516" y="3517215"/>
              <a:ext cx="1419960" cy="1098576"/>
            </a:xfrm>
            <a:custGeom>
              <a:avLst/>
              <a:gdLst>
                <a:gd name="connsiteX0" fmla="*/ 36672 w 483965"/>
                <a:gd name="connsiteY0" fmla="*/ 372999 h 374427"/>
                <a:gd name="connsiteX1" fmla="*/ 58484 w 483965"/>
                <a:gd name="connsiteY1" fmla="*/ 371284 h 374427"/>
                <a:gd name="connsiteX2" fmla="*/ 153258 w 483965"/>
                <a:gd name="connsiteY2" fmla="*/ 374333 h 374427"/>
                <a:gd name="connsiteX3" fmla="*/ 399669 w 483965"/>
                <a:gd name="connsiteY3" fmla="*/ 374428 h 374427"/>
                <a:gd name="connsiteX4" fmla="*/ 456057 w 483965"/>
                <a:gd name="connsiteY4" fmla="*/ 372713 h 374427"/>
                <a:gd name="connsiteX5" fmla="*/ 463868 w 483965"/>
                <a:gd name="connsiteY5" fmla="*/ 273939 h 374427"/>
                <a:gd name="connsiteX6" fmla="*/ 477584 w 483965"/>
                <a:gd name="connsiteY6" fmla="*/ 162973 h 374427"/>
                <a:gd name="connsiteX7" fmla="*/ 483965 w 483965"/>
                <a:gd name="connsiteY7" fmla="*/ 111728 h 374427"/>
                <a:gd name="connsiteX8" fmla="*/ 448246 w 483965"/>
                <a:gd name="connsiteY8" fmla="*/ 85630 h 374427"/>
                <a:gd name="connsiteX9" fmla="*/ 433864 w 483965"/>
                <a:gd name="connsiteY9" fmla="*/ 96869 h 374427"/>
                <a:gd name="connsiteX10" fmla="*/ 415195 w 483965"/>
                <a:gd name="connsiteY10" fmla="*/ 72866 h 374427"/>
                <a:gd name="connsiteX11" fmla="*/ 399765 w 483965"/>
                <a:gd name="connsiteY11" fmla="*/ 58007 h 374427"/>
                <a:gd name="connsiteX12" fmla="*/ 281559 w 483965"/>
                <a:gd name="connsiteY12" fmla="*/ 0 h 374427"/>
                <a:gd name="connsiteX13" fmla="*/ 261366 w 483965"/>
                <a:gd name="connsiteY13" fmla="*/ 23527 h 374427"/>
                <a:gd name="connsiteX14" fmla="*/ 110204 w 483965"/>
                <a:gd name="connsiteY14" fmla="*/ 22288 h 374427"/>
                <a:gd name="connsiteX15" fmla="*/ 99060 w 483965"/>
                <a:gd name="connsiteY15" fmla="*/ 42577 h 374427"/>
                <a:gd name="connsiteX16" fmla="*/ 80963 w 483965"/>
                <a:gd name="connsiteY16" fmla="*/ 48958 h 374427"/>
                <a:gd name="connsiteX17" fmla="*/ 66675 w 483965"/>
                <a:gd name="connsiteY17" fmla="*/ 60198 h 374427"/>
                <a:gd name="connsiteX18" fmla="*/ 72486 w 483965"/>
                <a:gd name="connsiteY18" fmla="*/ 82582 h 374427"/>
                <a:gd name="connsiteX19" fmla="*/ 77914 w 483965"/>
                <a:gd name="connsiteY19" fmla="*/ 109252 h 374427"/>
                <a:gd name="connsiteX20" fmla="*/ 71533 w 483965"/>
                <a:gd name="connsiteY20" fmla="*/ 125825 h 374427"/>
                <a:gd name="connsiteX21" fmla="*/ 73629 w 483965"/>
                <a:gd name="connsiteY21" fmla="*/ 143446 h 374427"/>
                <a:gd name="connsiteX22" fmla="*/ 66770 w 483965"/>
                <a:gd name="connsiteY22" fmla="*/ 164306 h 374427"/>
                <a:gd name="connsiteX23" fmla="*/ 48768 w 483965"/>
                <a:gd name="connsiteY23" fmla="*/ 205359 h 374427"/>
                <a:gd name="connsiteX24" fmla="*/ 25908 w 483965"/>
                <a:gd name="connsiteY24" fmla="*/ 250222 h 374427"/>
                <a:gd name="connsiteX25" fmla="*/ 25432 w 483965"/>
                <a:gd name="connsiteY25" fmla="*/ 289179 h 374427"/>
                <a:gd name="connsiteX26" fmla="*/ 12192 w 483965"/>
                <a:gd name="connsiteY26" fmla="*/ 326612 h 374427"/>
                <a:gd name="connsiteX27" fmla="*/ 0 w 483965"/>
                <a:gd name="connsiteY27" fmla="*/ 355473 h 374427"/>
                <a:gd name="connsiteX28" fmla="*/ 36672 w 483965"/>
                <a:gd name="connsiteY28" fmla="*/ 372999 h 374427"/>
                <a:gd name="connsiteX29" fmla="*/ 36672 w 483965"/>
                <a:gd name="connsiteY29" fmla="*/ 372999 h 374427"/>
                <a:gd name="connsiteX30" fmla="*/ 36672 w 483965"/>
                <a:gd name="connsiteY30" fmla="*/ 372999 h 37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83965" h="374427">
                  <a:moveTo>
                    <a:pt x="36672" y="372999"/>
                  </a:moveTo>
                  <a:lnTo>
                    <a:pt x="58484" y="371284"/>
                  </a:lnTo>
                  <a:lnTo>
                    <a:pt x="153258" y="374333"/>
                  </a:lnTo>
                  <a:lnTo>
                    <a:pt x="399669" y="374428"/>
                  </a:lnTo>
                  <a:lnTo>
                    <a:pt x="456057" y="372713"/>
                  </a:lnTo>
                  <a:lnTo>
                    <a:pt x="463868" y="273939"/>
                  </a:lnTo>
                  <a:lnTo>
                    <a:pt x="477584" y="162973"/>
                  </a:lnTo>
                  <a:lnTo>
                    <a:pt x="483965" y="111728"/>
                  </a:lnTo>
                  <a:lnTo>
                    <a:pt x="448246" y="85630"/>
                  </a:lnTo>
                  <a:lnTo>
                    <a:pt x="433864" y="96869"/>
                  </a:lnTo>
                  <a:lnTo>
                    <a:pt x="415195" y="72866"/>
                  </a:lnTo>
                  <a:lnTo>
                    <a:pt x="399765" y="58007"/>
                  </a:lnTo>
                  <a:lnTo>
                    <a:pt x="281559" y="0"/>
                  </a:lnTo>
                  <a:lnTo>
                    <a:pt x="261366" y="23527"/>
                  </a:lnTo>
                  <a:lnTo>
                    <a:pt x="110204" y="22288"/>
                  </a:lnTo>
                  <a:lnTo>
                    <a:pt x="99060" y="42577"/>
                  </a:lnTo>
                  <a:lnTo>
                    <a:pt x="80963" y="48958"/>
                  </a:lnTo>
                  <a:lnTo>
                    <a:pt x="66675" y="60198"/>
                  </a:lnTo>
                  <a:lnTo>
                    <a:pt x="72486" y="82582"/>
                  </a:lnTo>
                  <a:lnTo>
                    <a:pt x="77914" y="109252"/>
                  </a:lnTo>
                  <a:lnTo>
                    <a:pt x="71533" y="125825"/>
                  </a:lnTo>
                  <a:lnTo>
                    <a:pt x="73629" y="143446"/>
                  </a:lnTo>
                  <a:lnTo>
                    <a:pt x="66770" y="164306"/>
                  </a:lnTo>
                  <a:lnTo>
                    <a:pt x="48768" y="205359"/>
                  </a:lnTo>
                  <a:lnTo>
                    <a:pt x="25908" y="250222"/>
                  </a:lnTo>
                  <a:lnTo>
                    <a:pt x="25432" y="289179"/>
                  </a:lnTo>
                  <a:lnTo>
                    <a:pt x="12192" y="326612"/>
                  </a:lnTo>
                  <a:lnTo>
                    <a:pt x="0" y="355473"/>
                  </a:lnTo>
                  <a:lnTo>
                    <a:pt x="36672" y="372999"/>
                  </a:lnTo>
                  <a:lnTo>
                    <a:pt x="36672" y="372999"/>
                  </a:lnTo>
                  <a:lnTo>
                    <a:pt x="36672" y="372999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649681F2-486E-C5F5-AB48-F687A29593FD}"/>
                </a:ext>
              </a:extLst>
            </p:cNvPr>
            <p:cNvSpPr/>
            <p:nvPr/>
          </p:nvSpPr>
          <p:spPr>
            <a:xfrm>
              <a:off x="6681953" y="2205967"/>
              <a:ext cx="1354007" cy="1474455"/>
            </a:xfrm>
            <a:custGeom>
              <a:avLst/>
              <a:gdLst>
                <a:gd name="connsiteX0" fmla="*/ 156210 w 461486"/>
                <a:gd name="connsiteY0" fmla="*/ 502539 h 502538"/>
                <a:gd name="connsiteX1" fmla="*/ 174213 w 461486"/>
                <a:gd name="connsiteY1" fmla="*/ 496062 h 502538"/>
                <a:gd name="connsiteX2" fmla="*/ 194977 w 461486"/>
                <a:gd name="connsiteY2" fmla="*/ 468440 h 502538"/>
                <a:gd name="connsiteX3" fmla="*/ 346139 w 461486"/>
                <a:gd name="connsiteY3" fmla="*/ 469868 h 502538"/>
                <a:gd name="connsiteX4" fmla="*/ 366332 w 461486"/>
                <a:gd name="connsiteY4" fmla="*/ 446437 h 502538"/>
                <a:gd name="connsiteX5" fmla="*/ 386525 w 461486"/>
                <a:gd name="connsiteY5" fmla="*/ 423100 h 502538"/>
                <a:gd name="connsiteX6" fmla="*/ 405575 w 461486"/>
                <a:gd name="connsiteY6" fmla="*/ 408146 h 502538"/>
                <a:gd name="connsiteX7" fmla="*/ 450818 w 461486"/>
                <a:gd name="connsiteY7" fmla="*/ 392144 h 502538"/>
                <a:gd name="connsiteX8" fmla="*/ 461486 w 461486"/>
                <a:gd name="connsiteY8" fmla="*/ 376238 h 502538"/>
                <a:gd name="connsiteX9" fmla="*/ 452819 w 461486"/>
                <a:gd name="connsiteY9" fmla="*/ 306134 h 502538"/>
                <a:gd name="connsiteX10" fmla="*/ 435769 w 461486"/>
                <a:gd name="connsiteY10" fmla="*/ 304038 h 502538"/>
                <a:gd name="connsiteX11" fmla="*/ 434150 w 461486"/>
                <a:gd name="connsiteY11" fmla="*/ 282226 h 502538"/>
                <a:gd name="connsiteX12" fmla="*/ 423482 w 461486"/>
                <a:gd name="connsiteY12" fmla="*/ 263652 h 502538"/>
                <a:gd name="connsiteX13" fmla="*/ 425577 w 461486"/>
                <a:gd name="connsiteY13" fmla="*/ 246697 h 502538"/>
                <a:gd name="connsiteX14" fmla="*/ 409575 w 461486"/>
                <a:gd name="connsiteY14" fmla="*/ 236125 h 502538"/>
                <a:gd name="connsiteX15" fmla="*/ 409004 w 461486"/>
                <a:gd name="connsiteY15" fmla="*/ 205835 h 502538"/>
                <a:gd name="connsiteX16" fmla="*/ 396145 w 461486"/>
                <a:gd name="connsiteY16" fmla="*/ 169736 h 502538"/>
                <a:gd name="connsiteX17" fmla="*/ 354997 w 461486"/>
                <a:gd name="connsiteY17" fmla="*/ 82677 h 502538"/>
                <a:gd name="connsiteX18" fmla="*/ 338995 w 461486"/>
                <a:gd name="connsiteY18" fmla="*/ 72104 h 502538"/>
                <a:gd name="connsiteX19" fmla="*/ 341090 w 461486"/>
                <a:gd name="connsiteY19" fmla="*/ 55054 h 502538"/>
                <a:gd name="connsiteX20" fmla="*/ 321373 w 461486"/>
                <a:gd name="connsiteY20" fmla="*/ 39719 h 502538"/>
                <a:gd name="connsiteX21" fmla="*/ 339471 w 461486"/>
                <a:gd name="connsiteY21" fmla="*/ 33338 h 502538"/>
                <a:gd name="connsiteX22" fmla="*/ 328232 w 461486"/>
                <a:gd name="connsiteY22" fmla="*/ 18955 h 502538"/>
                <a:gd name="connsiteX23" fmla="*/ 312801 w 461486"/>
                <a:gd name="connsiteY23" fmla="*/ 4096 h 502538"/>
                <a:gd name="connsiteX24" fmla="*/ 293656 w 461486"/>
                <a:gd name="connsiteY24" fmla="*/ 19050 h 502538"/>
                <a:gd name="connsiteX25" fmla="*/ 276606 w 461486"/>
                <a:gd name="connsiteY25" fmla="*/ 16954 h 502538"/>
                <a:gd name="connsiteX26" fmla="*/ 244126 w 461486"/>
                <a:gd name="connsiteY26" fmla="*/ 0 h 502538"/>
                <a:gd name="connsiteX27" fmla="*/ 229267 w 461486"/>
                <a:gd name="connsiteY27" fmla="*/ 15430 h 502538"/>
                <a:gd name="connsiteX28" fmla="*/ 209074 w 461486"/>
                <a:gd name="connsiteY28" fmla="*/ 38767 h 502538"/>
                <a:gd name="connsiteX29" fmla="*/ 202692 w 461486"/>
                <a:gd name="connsiteY29" fmla="*/ 55245 h 502538"/>
                <a:gd name="connsiteX30" fmla="*/ 192119 w 461486"/>
                <a:gd name="connsiteY30" fmla="*/ 71247 h 502538"/>
                <a:gd name="connsiteX31" fmla="*/ 173546 w 461486"/>
                <a:gd name="connsiteY31" fmla="*/ 81820 h 502538"/>
                <a:gd name="connsiteX32" fmla="*/ 170879 w 461486"/>
                <a:gd name="connsiteY32" fmla="*/ 103061 h 502538"/>
                <a:gd name="connsiteX33" fmla="*/ 154972 w 461486"/>
                <a:gd name="connsiteY33" fmla="*/ 126968 h 502538"/>
                <a:gd name="connsiteX34" fmla="*/ 134208 w 461486"/>
                <a:gd name="connsiteY34" fmla="*/ 154686 h 502538"/>
                <a:gd name="connsiteX35" fmla="*/ 119920 w 461486"/>
                <a:gd name="connsiteY35" fmla="*/ 165830 h 502538"/>
                <a:gd name="connsiteX36" fmla="*/ 99727 w 461486"/>
                <a:gd name="connsiteY36" fmla="*/ 189262 h 502538"/>
                <a:gd name="connsiteX37" fmla="*/ 89059 w 461486"/>
                <a:gd name="connsiteY37" fmla="*/ 205169 h 502538"/>
                <a:gd name="connsiteX38" fmla="*/ 78010 w 461486"/>
                <a:gd name="connsiteY38" fmla="*/ 225362 h 502538"/>
                <a:gd name="connsiteX39" fmla="*/ 64103 w 461486"/>
                <a:gd name="connsiteY39" fmla="*/ 232315 h 502538"/>
                <a:gd name="connsiteX40" fmla="*/ 53530 w 461486"/>
                <a:gd name="connsiteY40" fmla="*/ 248221 h 502538"/>
                <a:gd name="connsiteX41" fmla="*/ 37052 w 461486"/>
                <a:gd name="connsiteY41" fmla="*/ 276416 h 502538"/>
                <a:gd name="connsiteX42" fmla="*/ 38671 w 461486"/>
                <a:gd name="connsiteY42" fmla="*/ 298133 h 502538"/>
                <a:gd name="connsiteX43" fmla="*/ 7430 w 461486"/>
                <a:gd name="connsiteY43" fmla="*/ 341757 h 502538"/>
                <a:gd name="connsiteX44" fmla="*/ 0 w 461486"/>
                <a:gd name="connsiteY44" fmla="*/ 366713 h 502538"/>
                <a:gd name="connsiteX45" fmla="*/ 24479 w 461486"/>
                <a:gd name="connsiteY45" fmla="*/ 378428 h 502538"/>
                <a:gd name="connsiteX46" fmla="*/ 35147 w 461486"/>
                <a:gd name="connsiteY46" fmla="*/ 397002 h 502538"/>
                <a:gd name="connsiteX47" fmla="*/ 56959 w 461486"/>
                <a:gd name="connsiteY47" fmla="*/ 395383 h 502538"/>
                <a:gd name="connsiteX48" fmla="*/ 76676 w 461486"/>
                <a:gd name="connsiteY48" fmla="*/ 410718 h 502538"/>
                <a:gd name="connsiteX49" fmla="*/ 95917 w 461486"/>
                <a:gd name="connsiteY49" fmla="*/ 430340 h 502538"/>
                <a:gd name="connsiteX50" fmla="*/ 111347 w 461486"/>
                <a:gd name="connsiteY50" fmla="*/ 445199 h 502538"/>
                <a:gd name="connsiteX51" fmla="*/ 129445 w 461486"/>
                <a:gd name="connsiteY51" fmla="*/ 438817 h 502538"/>
                <a:gd name="connsiteX52" fmla="*/ 135827 w 461486"/>
                <a:gd name="connsiteY52" fmla="*/ 456819 h 502538"/>
                <a:gd name="connsiteX53" fmla="*/ 114015 w 461486"/>
                <a:gd name="connsiteY53" fmla="*/ 458438 h 502538"/>
                <a:gd name="connsiteX54" fmla="*/ 119444 w 461486"/>
                <a:gd name="connsiteY54" fmla="*/ 485013 h 502538"/>
                <a:gd name="connsiteX55" fmla="*/ 142304 w 461486"/>
                <a:gd name="connsiteY55" fmla="*/ 474917 h 502538"/>
                <a:gd name="connsiteX56" fmla="*/ 162496 w 461486"/>
                <a:gd name="connsiteY56" fmla="*/ 486061 h 502538"/>
                <a:gd name="connsiteX57" fmla="*/ 148209 w 461486"/>
                <a:gd name="connsiteY57" fmla="*/ 497205 h 502538"/>
                <a:gd name="connsiteX58" fmla="*/ 156210 w 461486"/>
                <a:gd name="connsiteY58" fmla="*/ 502539 h 502538"/>
                <a:gd name="connsiteX59" fmla="*/ 156210 w 461486"/>
                <a:gd name="connsiteY59" fmla="*/ 502539 h 502538"/>
                <a:gd name="connsiteX60" fmla="*/ 156210 w 461486"/>
                <a:gd name="connsiteY60" fmla="*/ 502539 h 502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61486" h="502538">
                  <a:moveTo>
                    <a:pt x="156210" y="502539"/>
                  </a:moveTo>
                  <a:lnTo>
                    <a:pt x="174213" y="496062"/>
                  </a:lnTo>
                  <a:lnTo>
                    <a:pt x="194977" y="468440"/>
                  </a:lnTo>
                  <a:lnTo>
                    <a:pt x="346139" y="469868"/>
                  </a:lnTo>
                  <a:lnTo>
                    <a:pt x="366332" y="446437"/>
                  </a:lnTo>
                  <a:lnTo>
                    <a:pt x="386525" y="423100"/>
                  </a:lnTo>
                  <a:lnTo>
                    <a:pt x="405575" y="408146"/>
                  </a:lnTo>
                  <a:lnTo>
                    <a:pt x="450818" y="392144"/>
                  </a:lnTo>
                  <a:lnTo>
                    <a:pt x="461486" y="376238"/>
                  </a:lnTo>
                  <a:lnTo>
                    <a:pt x="452819" y="306134"/>
                  </a:lnTo>
                  <a:lnTo>
                    <a:pt x="435769" y="304038"/>
                  </a:lnTo>
                  <a:lnTo>
                    <a:pt x="434150" y="282226"/>
                  </a:lnTo>
                  <a:lnTo>
                    <a:pt x="423482" y="263652"/>
                  </a:lnTo>
                  <a:lnTo>
                    <a:pt x="425577" y="246697"/>
                  </a:lnTo>
                  <a:lnTo>
                    <a:pt x="409575" y="236125"/>
                  </a:lnTo>
                  <a:lnTo>
                    <a:pt x="409004" y="205835"/>
                  </a:lnTo>
                  <a:lnTo>
                    <a:pt x="396145" y="169736"/>
                  </a:lnTo>
                  <a:lnTo>
                    <a:pt x="354997" y="82677"/>
                  </a:lnTo>
                  <a:lnTo>
                    <a:pt x="338995" y="72104"/>
                  </a:lnTo>
                  <a:lnTo>
                    <a:pt x="341090" y="55054"/>
                  </a:lnTo>
                  <a:lnTo>
                    <a:pt x="321373" y="39719"/>
                  </a:lnTo>
                  <a:lnTo>
                    <a:pt x="339471" y="33338"/>
                  </a:lnTo>
                  <a:lnTo>
                    <a:pt x="328232" y="18955"/>
                  </a:lnTo>
                  <a:lnTo>
                    <a:pt x="312801" y="4096"/>
                  </a:lnTo>
                  <a:lnTo>
                    <a:pt x="293656" y="19050"/>
                  </a:lnTo>
                  <a:lnTo>
                    <a:pt x="276606" y="16954"/>
                  </a:lnTo>
                  <a:lnTo>
                    <a:pt x="244126" y="0"/>
                  </a:lnTo>
                  <a:lnTo>
                    <a:pt x="229267" y="15430"/>
                  </a:lnTo>
                  <a:lnTo>
                    <a:pt x="209074" y="38767"/>
                  </a:lnTo>
                  <a:lnTo>
                    <a:pt x="202692" y="55245"/>
                  </a:lnTo>
                  <a:lnTo>
                    <a:pt x="192119" y="71247"/>
                  </a:lnTo>
                  <a:lnTo>
                    <a:pt x="173546" y="81820"/>
                  </a:lnTo>
                  <a:lnTo>
                    <a:pt x="170879" y="103061"/>
                  </a:lnTo>
                  <a:lnTo>
                    <a:pt x="154972" y="126968"/>
                  </a:lnTo>
                  <a:lnTo>
                    <a:pt x="134208" y="154686"/>
                  </a:lnTo>
                  <a:lnTo>
                    <a:pt x="119920" y="165830"/>
                  </a:lnTo>
                  <a:lnTo>
                    <a:pt x="99727" y="189262"/>
                  </a:lnTo>
                  <a:lnTo>
                    <a:pt x="89059" y="205169"/>
                  </a:lnTo>
                  <a:lnTo>
                    <a:pt x="78010" y="225362"/>
                  </a:lnTo>
                  <a:lnTo>
                    <a:pt x="64103" y="232315"/>
                  </a:lnTo>
                  <a:lnTo>
                    <a:pt x="53530" y="248221"/>
                  </a:lnTo>
                  <a:lnTo>
                    <a:pt x="37052" y="276416"/>
                  </a:lnTo>
                  <a:lnTo>
                    <a:pt x="38671" y="298133"/>
                  </a:lnTo>
                  <a:lnTo>
                    <a:pt x="7430" y="341757"/>
                  </a:lnTo>
                  <a:lnTo>
                    <a:pt x="0" y="366713"/>
                  </a:lnTo>
                  <a:lnTo>
                    <a:pt x="24479" y="378428"/>
                  </a:lnTo>
                  <a:lnTo>
                    <a:pt x="35147" y="397002"/>
                  </a:lnTo>
                  <a:lnTo>
                    <a:pt x="56959" y="395383"/>
                  </a:lnTo>
                  <a:lnTo>
                    <a:pt x="76676" y="410718"/>
                  </a:lnTo>
                  <a:lnTo>
                    <a:pt x="95917" y="430340"/>
                  </a:lnTo>
                  <a:lnTo>
                    <a:pt x="111347" y="445199"/>
                  </a:lnTo>
                  <a:lnTo>
                    <a:pt x="129445" y="438817"/>
                  </a:lnTo>
                  <a:lnTo>
                    <a:pt x="135827" y="456819"/>
                  </a:lnTo>
                  <a:lnTo>
                    <a:pt x="114015" y="458438"/>
                  </a:lnTo>
                  <a:lnTo>
                    <a:pt x="119444" y="485013"/>
                  </a:lnTo>
                  <a:lnTo>
                    <a:pt x="142304" y="474917"/>
                  </a:lnTo>
                  <a:lnTo>
                    <a:pt x="162496" y="486061"/>
                  </a:lnTo>
                  <a:lnTo>
                    <a:pt x="148209" y="497205"/>
                  </a:lnTo>
                  <a:lnTo>
                    <a:pt x="156210" y="502539"/>
                  </a:lnTo>
                  <a:lnTo>
                    <a:pt x="156210" y="502539"/>
                  </a:lnTo>
                  <a:lnTo>
                    <a:pt x="156210" y="502539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4B7A1CEF-A83F-C696-0460-3A8B0C765406}"/>
                </a:ext>
              </a:extLst>
            </p:cNvPr>
            <p:cNvSpPr/>
            <p:nvPr/>
          </p:nvSpPr>
          <p:spPr>
            <a:xfrm>
              <a:off x="5841323" y="1539722"/>
              <a:ext cx="1276035" cy="1523362"/>
            </a:xfrm>
            <a:custGeom>
              <a:avLst/>
              <a:gdLst>
                <a:gd name="connsiteX0" fmla="*/ 130303 w 434911"/>
                <a:gd name="connsiteY0" fmla="*/ 519208 h 519207"/>
                <a:gd name="connsiteX1" fmla="*/ 145256 w 434911"/>
                <a:gd name="connsiteY1" fmla="*/ 503682 h 519207"/>
                <a:gd name="connsiteX2" fmla="*/ 160687 w 434911"/>
                <a:gd name="connsiteY2" fmla="*/ 483870 h 519207"/>
                <a:gd name="connsiteX3" fmla="*/ 167069 w 434911"/>
                <a:gd name="connsiteY3" fmla="*/ 467392 h 519207"/>
                <a:gd name="connsiteX4" fmla="*/ 160592 w 434911"/>
                <a:gd name="connsiteY4" fmla="*/ 449199 h 519207"/>
                <a:gd name="connsiteX5" fmla="*/ 184690 w 434911"/>
                <a:gd name="connsiteY5" fmla="*/ 465201 h 519207"/>
                <a:gd name="connsiteX6" fmla="*/ 200120 w 434911"/>
                <a:gd name="connsiteY6" fmla="*/ 480155 h 519207"/>
                <a:gd name="connsiteX7" fmla="*/ 221456 w 434911"/>
                <a:gd name="connsiteY7" fmla="*/ 482727 h 519207"/>
                <a:gd name="connsiteX8" fmla="*/ 240125 w 434911"/>
                <a:gd name="connsiteY8" fmla="*/ 472059 h 519207"/>
                <a:gd name="connsiteX9" fmla="*/ 243840 w 434911"/>
                <a:gd name="connsiteY9" fmla="*/ 442150 h 519207"/>
                <a:gd name="connsiteX10" fmla="*/ 259271 w 434911"/>
                <a:gd name="connsiteY10" fmla="*/ 422338 h 519207"/>
                <a:gd name="connsiteX11" fmla="*/ 276892 w 434911"/>
                <a:gd name="connsiteY11" fmla="*/ 420243 h 519207"/>
                <a:gd name="connsiteX12" fmla="*/ 288037 w 434911"/>
                <a:gd name="connsiteY12" fmla="*/ 399859 h 519207"/>
                <a:gd name="connsiteX13" fmla="*/ 281654 w 434911"/>
                <a:gd name="connsiteY13" fmla="*/ 381762 h 519207"/>
                <a:gd name="connsiteX14" fmla="*/ 266129 w 434911"/>
                <a:gd name="connsiteY14" fmla="*/ 366808 h 519207"/>
                <a:gd name="connsiteX15" fmla="*/ 268224 w 434911"/>
                <a:gd name="connsiteY15" fmla="*/ 349758 h 519207"/>
                <a:gd name="connsiteX16" fmla="*/ 282607 w 434911"/>
                <a:gd name="connsiteY16" fmla="*/ 338518 h 519207"/>
                <a:gd name="connsiteX17" fmla="*/ 320516 w 434911"/>
                <a:gd name="connsiteY17" fmla="*/ 347567 h 519207"/>
                <a:gd name="connsiteX18" fmla="*/ 342424 w 434911"/>
                <a:gd name="connsiteY18" fmla="*/ 345948 h 519207"/>
                <a:gd name="connsiteX19" fmla="*/ 352520 w 434911"/>
                <a:gd name="connsiteY19" fmla="*/ 334137 h 519207"/>
                <a:gd name="connsiteX20" fmla="*/ 337566 w 434911"/>
                <a:gd name="connsiteY20" fmla="*/ 314992 h 519207"/>
                <a:gd name="connsiteX21" fmla="*/ 339662 w 434911"/>
                <a:gd name="connsiteY21" fmla="*/ 297847 h 519207"/>
                <a:gd name="connsiteX22" fmla="*/ 357759 w 434911"/>
                <a:gd name="connsiteY22" fmla="*/ 291465 h 519207"/>
                <a:gd name="connsiteX23" fmla="*/ 372713 w 434911"/>
                <a:gd name="connsiteY23" fmla="*/ 275939 h 519207"/>
                <a:gd name="connsiteX24" fmla="*/ 363094 w 434911"/>
                <a:gd name="connsiteY24" fmla="*/ 248698 h 519207"/>
                <a:gd name="connsiteX25" fmla="*/ 365665 w 434911"/>
                <a:gd name="connsiteY25" fmla="*/ 227362 h 519207"/>
                <a:gd name="connsiteX26" fmla="*/ 367856 w 434911"/>
                <a:gd name="connsiteY26" fmla="*/ 210312 h 519207"/>
                <a:gd name="connsiteX27" fmla="*/ 366141 w 434911"/>
                <a:gd name="connsiteY27" fmla="*/ 188404 h 519207"/>
                <a:gd name="connsiteX28" fmla="*/ 377381 w 434911"/>
                <a:gd name="connsiteY28" fmla="*/ 168116 h 519207"/>
                <a:gd name="connsiteX29" fmla="*/ 387478 w 434911"/>
                <a:gd name="connsiteY29" fmla="*/ 156305 h 519207"/>
                <a:gd name="connsiteX30" fmla="*/ 399193 w 434911"/>
                <a:gd name="connsiteY30" fmla="*/ 166497 h 519207"/>
                <a:gd name="connsiteX31" fmla="*/ 420529 w 434911"/>
                <a:gd name="connsiteY31" fmla="*/ 169069 h 519207"/>
                <a:gd name="connsiteX32" fmla="*/ 426911 w 434911"/>
                <a:gd name="connsiteY32" fmla="*/ 152591 h 519207"/>
                <a:gd name="connsiteX33" fmla="*/ 434912 w 434911"/>
                <a:gd name="connsiteY33" fmla="*/ 123158 h 519207"/>
                <a:gd name="connsiteX34" fmla="*/ 425768 w 434911"/>
                <a:gd name="connsiteY34" fmla="*/ 91726 h 519207"/>
                <a:gd name="connsiteX35" fmla="*/ 408147 w 434911"/>
                <a:gd name="connsiteY35" fmla="*/ 93821 h 519207"/>
                <a:gd name="connsiteX36" fmla="*/ 392145 w 434911"/>
                <a:gd name="connsiteY36" fmla="*/ 83248 h 519207"/>
                <a:gd name="connsiteX37" fmla="*/ 394240 w 434911"/>
                <a:gd name="connsiteY37" fmla="*/ 66103 h 519207"/>
                <a:gd name="connsiteX38" fmla="*/ 408623 w 434911"/>
                <a:gd name="connsiteY38" fmla="*/ 54864 h 519207"/>
                <a:gd name="connsiteX39" fmla="*/ 402241 w 434911"/>
                <a:gd name="connsiteY39" fmla="*/ 36767 h 519207"/>
                <a:gd name="connsiteX40" fmla="*/ 385668 w 434911"/>
                <a:gd name="connsiteY40" fmla="*/ 30385 h 519207"/>
                <a:gd name="connsiteX41" fmla="*/ 370142 w 434911"/>
                <a:gd name="connsiteY41" fmla="*/ 15430 h 519207"/>
                <a:gd name="connsiteX42" fmla="*/ 350425 w 434911"/>
                <a:gd name="connsiteY42" fmla="*/ 0 h 519207"/>
                <a:gd name="connsiteX43" fmla="*/ 336042 w 434911"/>
                <a:gd name="connsiteY43" fmla="*/ 11240 h 519207"/>
                <a:gd name="connsiteX44" fmla="*/ 265652 w 434911"/>
                <a:gd name="connsiteY44" fmla="*/ 54578 h 519207"/>
                <a:gd name="connsiteX45" fmla="*/ 247555 w 434911"/>
                <a:gd name="connsiteY45" fmla="*/ 61055 h 519207"/>
                <a:gd name="connsiteX46" fmla="*/ 232601 w 434911"/>
                <a:gd name="connsiteY46" fmla="*/ 76486 h 519207"/>
                <a:gd name="connsiteX47" fmla="*/ 159639 w 434911"/>
                <a:gd name="connsiteY47" fmla="*/ 175927 h 519207"/>
                <a:gd name="connsiteX48" fmla="*/ 107538 w 434911"/>
                <a:gd name="connsiteY48" fmla="*/ 247555 h 519207"/>
                <a:gd name="connsiteX49" fmla="*/ 72295 w 434911"/>
                <a:gd name="connsiteY49" fmla="*/ 286607 h 519207"/>
                <a:gd name="connsiteX50" fmla="*/ 48387 w 434911"/>
                <a:gd name="connsiteY50" fmla="*/ 305276 h 519207"/>
                <a:gd name="connsiteX51" fmla="*/ 38291 w 434911"/>
                <a:gd name="connsiteY51" fmla="*/ 351758 h 519207"/>
                <a:gd name="connsiteX52" fmla="*/ 30861 w 434911"/>
                <a:gd name="connsiteY52" fmla="*/ 376809 h 519207"/>
                <a:gd name="connsiteX53" fmla="*/ 12192 w 434911"/>
                <a:gd name="connsiteY53" fmla="*/ 387572 h 519207"/>
                <a:gd name="connsiteX54" fmla="*/ 0 w 434911"/>
                <a:gd name="connsiteY54" fmla="*/ 416338 h 519207"/>
                <a:gd name="connsiteX55" fmla="*/ 16003 w 434911"/>
                <a:gd name="connsiteY55" fmla="*/ 427006 h 519207"/>
                <a:gd name="connsiteX56" fmla="*/ 32576 w 434911"/>
                <a:gd name="connsiteY56" fmla="*/ 433388 h 519207"/>
                <a:gd name="connsiteX57" fmla="*/ 12288 w 434911"/>
                <a:gd name="connsiteY57" fmla="*/ 456914 h 519207"/>
                <a:gd name="connsiteX58" fmla="*/ 29433 w 434911"/>
                <a:gd name="connsiteY58" fmla="*/ 459010 h 519207"/>
                <a:gd name="connsiteX59" fmla="*/ 44863 w 434911"/>
                <a:gd name="connsiteY59" fmla="*/ 473964 h 519207"/>
                <a:gd name="connsiteX60" fmla="*/ 42291 w 434911"/>
                <a:gd name="connsiteY60" fmla="*/ 495300 h 519207"/>
                <a:gd name="connsiteX61" fmla="*/ 64675 w 434911"/>
                <a:gd name="connsiteY61" fmla="*/ 489395 h 519207"/>
                <a:gd name="connsiteX62" fmla="*/ 110586 w 434911"/>
                <a:gd name="connsiteY62" fmla="*/ 503777 h 519207"/>
                <a:gd name="connsiteX63" fmla="*/ 130303 w 434911"/>
                <a:gd name="connsiteY63" fmla="*/ 519208 h 519207"/>
                <a:gd name="connsiteX64" fmla="*/ 130303 w 434911"/>
                <a:gd name="connsiteY64" fmla="*/ 519208 h 519207"/>
                <a:gd name="connsiteX65" fmla="*/ 130303 w 434911"/>
                <a:gd name="connsiteY65" fmla="*/ 519208 h 519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434911" h="519207">
                  <a:moveTo>
                    <a:pt x="130303" y="519208"/>
                  </a:moveTo>
                  <a:lnTo>
                    <a:pt x="145256" y="503682"/>
                  </a:lnTo>
                  <a:lnTo>
                    <a:pt x="160687" y="483870"/>
                  </a:lnTo>
                  <a:lnTo>
                    <a:pt x="167069" y="467392"/>
                  </a:lnTo>
                  <a:lnTo>
                    <a:pt x="160592" y="449199"/>
                  </a:lnTo>
                  <a:lnTo>
                    <a:pt x="184690" y="465201"/>
                  </a:lnTo>
                  <a:lnTo>
                    <a:pt x="200120" y="480155"/>
                  </a:lnTo>
                  <a:lnTo>
                    <a:pt x="221456" y="482727"/>
                  </a:lnTo>
                  <a:lnTo>
                    <a:pt x="240125" y="472059"/>
                  </a:lnTo>
                  <a:lnTo>
                    <a:pt x="243840" y="442150"/>
                  </a:lnTo>
                  <a:lnTo>
                    <a:pt x="259271" y="422338"/>
                  </a:lnTo>
                  <a:lnTo>
                    <a:pt x="276892" y="420243"/>
                  </a:lnTo>
                  <a:lnTo>
                    <a:pt x="288037" y="399859"/>
                  </a:lnTo>
                  <a:lnTo>
                    <a:pt x="281654" y="381762"/>
                  </a:lnTo>
                  <a:lnTo>
                    <a:pt x="266129" y="366808"/>
                  </a:lnTo>
                  <a:lnTo>
                    <a:pt x="268224" y="349758"/>
                  </a:lnTo>
                  <a:lnTo>
                    <a:pt x="282607" y="338518"/>
                  </a:lnTo>
                  <a:lnTo>
                    <a:pt x="320516" y="347567"/>
                  </a:lnTo>
                  <a:lnTo>
                    <a:pt x="342424" y="345948"/>
                  </a:lnTo>
                  <a:lnTo>
                    <a:pt x="352520" y="334137"/>
                  </a:lnTo>
                  <a:lnTo>
                    <a:pt x="337566" y="314992"/>
                  </a:lnTo>
                  <a:lnTo>
                    <a:pt x="339662" y="297847"/>
                  </a:lnTo>
                  <a:lnTo>
                    <a:pt x="357759" y="291465"/>
                  </a:lnTo>
                  <a:lnTo>
                    <a:pt x="372713" y="275939"/>
                  </a:lnTo>
                  <a:lnTo>
                    <a:pt x="363094" y="248698"/>
                  </a:lnTo>
                  <a:lnTo>
                    <a:pt x="365665" y="227362"/>
                  </a:lnTo>
                  <a:lnTo>
                    <a:pt x="367856" y="210312"/>
                  </a:lnTo>
                  <a:lnTo>
                    <a:pt x="366141" y="188404"/>
                  </a:lnTo>
                  <a:lnTo>
                    <a:pt x="377381" y="168116"/>
                  </a:lnTo>
                  <a:lnTo>
                    <a:pt x="387478" y="156305"/>
                  </a:lnTo>
                  <a:lnTo>
                    <a:pt x="399193" y="166497"/>
                  </a:lnTo>
                  <a:lnTo>
                    <a:pt x="420529" y="169069"/>
                  </a:lnTo>
                  <a:lnTo>
                    <a:pt x="426911" y="152591"/>
                  </a:lnTo>
                  <a:lnTo>
                    <a:pt x="434912" y="123158"/>
                  </a:lnTo>
                  <a:lnTo>
                    <a:pt x="425768" y="91726"/>
                  </a:lnTo>
                  <a:lnTo>
                    <a:pt x="408147" y="93821"/>
                  </a:lnTo>
                  <a:lnTo>
                    <a:pt x="392145" y="83248"/>
                  </a:lnTo>
                  <a:lnTo>
                    <a:pt x="394240" y="66103"/>
                  </a:lnTo>
                  <a:lnTo>
                    <a:pt x="408623" y="54864"/>
                  </a:lnTo>
                  <a:lnTo>
                    <a:pt x="402241" y="36767"/>
                  </a:lnTo>
                  <a:lnTo>
                    <a:pt x="385668" y="30385"/>
                  </a:lnTo>
                  <a:lnTo>
                    <a:pt x="370142" y="15430"/>
                  </a:lnTo>
                  <a:lnTo>
                    <a:pt x="350425" y="0"/>
                  </a:lnTo>
                  <a:lnTo>
                    <a:pt x="336042" y="11240"/>
                  </a:lnTo>
                  <a:lnTo>
                    <a:pt x="265652" y="54578"/>
                  </a:lnTo>
                  <a:lnTo>
                    <a:pt x="247555" y="61055"/>
                  </a:lnTo>
                  <a:lnTo>
                    <a:pt x="232601" y="76486"/>
                  </a:lnTo>
                  <a:lnTo>
                    <a:pt x="159639" y="175927"/>
                  </a:lnTo>
                  <a:lnTo>
                    <a:pt x="107538" y="247555"/>
                  </a:lnTo>
                  <a:lnTo>
                    <a:pt x="72295" y="286607"/>
                  </a:lnTo>
                  <a:lnTo>
                    <a:pt x="48387" y="305276"/>
                  </a:lnTo>
                  <a:lnTo>
                    <a:pt x="38291" y="351758"/>
                  </a:lnTo>
                  <a:lnTo>
                    <a:pt x="30861" y="376809"/>
                  </a:lnTo>
                  <a:lnTo>
                    <a:pt x="12192" y="387572"/>
                  </a:lnTo>
                  <a:lnTo>
                    <a:pt x="0" y="416338"/>
                  </a:lnTo>
                  <a:lnTo>
                    <a:pt x="16003" y="427006"/>
                  </a:lnTo>
                  <a:lnTo>
                    <a:pt x="32576" y="433388"/>
                  </a:lnTo>
                  <a:lnTo>
                    <a:pt x="12288" y="456914"/>
                  </a:lnTo>
                  <a:lnTo>
                    <a:pt x="29433" y="459010"/>
                  </a:lnTo>
                  <a:lnTo>
                    <a:pt x="44863" y="473964"/>
                  </a:lnTo>
                  <a:lnTo>
                    <a:pt x="42291" y="495300"/>
                  </a:lnTo>
                  <a:lnTo>
                    <a:pt x="64675" y="489395"/>
                  </a:lnTo>
                  <a:lnTo>
                    <a:pt x="110586" y="503777"/>
                  </a:lnTo>
                  <a:lnTo>
                    <a:pt x="130303" y="519208"/>
                  </a:lnTo>
                  <a:lnTo>
                    <a:pt x="130303" y="519208"/>
                  </a:lnTo>
                  <a:lnTo>
                    <a:pt x="130303" y="519208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53E7667-52B0-3589-2FC7-B2FB3D17CC68}"/>
                </a:ext>
              </a:extLst>
            </p:cNvPr>
            <p:cNvSpPr/>
            <p:nvPr/>
          </p:nvSpPr>
          <p:spPr>
            <a:xfrm>
              <a:off x="6188421" y="1847412"/>
              <a:ext cx="1206727" cy="1653871"/>
            </a:xfrm>
            <a:custGeom>
              <a:avLst/>
              <a:gdLst>
                <a:gd name="connsiteX0" fmla="*/ 80105 w 411289"/>
                <a:gd name="connsiteY0" fmla="*/ 563690 h 563689"/>
                <a:gd name="connsiteX1" fmla="*/ 97727 w 411289"/>
                <a:gd name="connsiteY1" fmla="*/ 561594 h 563689"/>
                <a:gd name="connsiteX2" fmla="*/ 126968 w 411289"/>
                <a:gd name="connsiteY2" fmla="*/ 534924 h 563689"/>
                <a:gd name="connsiteX3" fmla="*/ 142970 w 411289"/>
                <a:gd name="connsiteY3" fmla="*/ 510921 h 563689"/>
                <a:gd name="connsiteX4" fmla="*/ 154114 w 411289"/>
                <a:gd name="connsiteY4" fmla="*/ 490633 h 563689"/>
                <a:gd name="connsiteX5" fmla="*/ 172688 w 411289"/>
                <a:gd name="connsiteY5" fmla="*/ 479965 h 563689"/>
                <a:gd name="connsiteX6" fmla="*/ 174784 w 411289"/>
                <a:gd name="connsiteY6" fmla="*/ 462915 h 563689"/>
                <a:gd name="connsiteX7" fmla="*/ 185451 w 411289"/>
                <a:gd name="connsiteY7" fmla="*/ 446913 h 563689"/>
                <a:gd name="connsiteX8" fmla="*/ 191833 w 411289"/>
                <a:gd name="connsiteY8" fmla="*/ 430435 h 563689"/>
                <a:gd name="connsiteX9" fmla="*/ 206693 w 411289"/>
                <a:gd name="connsiteY9" fmla="*/ 415004 h 563689"/>
                <a:gd name="connsiteX10" fmla="*/ 204597 w 411289"/>
                <a:gd name="connsiteY10" fmla="*/ 397383 h 563689"/>
                <a:gd name="connsiteX11" fmla="*/ 215741 w 411289"/>
                <a:gd name="connsiteY11" fmla="*/ 377190 h 563689"/>
                <a:gd name="connsiteX12" fmla="*/ 225837 w 411289"/>
                <a:gd name="connsiteY12" fmla="*/ 365379 h 563689"/>
                <a:gd name="connsiteX13" fmla="*/ 236982 w 411289"/>
                <a:gd name="connsiteY13" fmla="*/ 345186 h 563689"/>
                <a:gd name="connsiteX14" fmla="*/ 255555 w 411289"/>
                <a:gd name="connsiteY14" fmla="*/ 334518 h 563689"/>
                <a:gd name="connsiteX15" fmla="*/ 266224 w 411289"/>
                <a:gd name="connsiteY15" fmla="*/ 318516 h 563689"/>
                <a:gd name="connsiteX16" fmla="*/ 276892 w 411289"/>
                <a:gd name="connsiteY16" fmla="*/ 302514 h 563689"/>
                <a:gd name="connsiteX17" fmla="*/ 287464 w 411289"/>
                <a:gd name="connsiteY17" fmla="*/ 286512 h 563689"/>
                <a:gd name="connsiteX18" fmla="*/ 301847 w 411289"/>
                <a:gd name="connsiteY18" fmla="*/ 275273 h 563689"/>
                <a:gd name="connsiteX19" fmla="*/ 312515 w 411289"/>
                <a:gd name="connsiteY19" fmla="*/ 259366 h 563689"/>
                <a:gd name="connsiteX20" fmla="*/ 323659 w 411289"/>
                <a:gd name="connsiteY20" fmla="*/ 239078 h 563689"/>
                <a:gd name="connsiteX21" fmla="*/ 334232 w 411289"/>
                <a:gd name="connsiteY21" fmla="*/ 223075 h 563689"/>
                <a:gd name="connsiteX22" fmla="*/ 340614 w 411289"/>
                <a:gd name="connsiteY22" fmla="*/ 206597 h 563689"/>
                <a:gd name="connsiteX23" fmla="*/ 354996 w 411289"/>
                <a:gd name="connsiteY23" fmla="*/ 195358 h 563689"/>
                <a:gd name="connsiteX24" fmla="*/ 365093 w 411289"/>
                <a:gd name="connsiteY24" fmla="*/ 183642 h 563689"/>
                <a:gd name="connsiteX25" fmla="*/ 375761 w 411289"/>
                <a:gd name="connsiteY25" fmla="*/ 167640 h 563689"/>
                <a:gd name="connsiteX26" fmla="*/ 387382 w 411289"/>
                <a:gd name="connsiteY26" fmla="*/ 143161 h 563689"/>
                <a:gd name="connsiteX27" fmla="*/ 397573 w 411289"/>
                <a:gd name="connsiteY27" fmla="*/ 131445 h 563689"/>
                <a:gd name="connsiteX28" fmla="*/ 409765 w 411289"/>
                <a:gd name="connsiteY28" fmla="*/ 102584 h 563689"/>
                <a:gd name="connsiteX29" fmla="*/ 400621 w 411289"/>
                <a:gd name="connsiteY29" fmla="*/ 71247 h 563689"/>
                <a:gd name="connsiteX30" fmla="*/ 411289 w 411289"/>
                <a:gd name="connsiteY30" fmla="*/ 55245 h 563689"/>
                <a:gd name="connsiteX31" fmla="*/ 404813 w 411289"/>
                <a:gd name="connsiteY31" fmla="*/ 37148 h 563689"/>
                <a:gd name="connsiteX32" fmla="*/ 394145 w 411289"/>
                <a:gd name="connsiteY32" fmla="*/ 18479 h 563689"/>
                <a:gd name="connsiteX33" fmla="*/ 375475 w 411289"/>
                <a:gd name="connsiteY33" fmla="*/ 29242 h 563689"/>
                <a:gd name="connsiteX34" fmla="*/ 364903 w 411289"/>
                <a:gd name="connsiteY34" fmla="*/ 45149 h 563689"/>
                <a:gd name="connsiteX35" fmla="*/ 354235 w 411289"/>
                <a:gd name="connsiteY35" fmla="*/ 26575 h 563689"/>
                <a:gd name="connsiteX36" fmla="*/ 332327 w 411289"/>
                <a:gd name="connsiteY36" fmla="*/ 28194 h 563689"/>
                <a:gd name="connsiteX37" fmla="*/ 334423 w 411289"/>
                <a:gd name="connsiteY37" fmla="*/ 11144 h 563689"/>
                <a:gd name="connsiteX38" fmla="*/ 314230 w 411289"/>
                <a:gd name="connsiteY38" fmla="*/ 0 h 563689"/>
                <a:gd name="connsiteX39" fmla="*/ 316325 w 411289"/>
                <a:gd name="connsiteY39" fmla="*/ 17526 h 563689"/>
                <a:gd name="connsiteX40" fmla="*/ 309467 w 411289"/>
                <a:gd name="connsiteY40" fmla="*/ 38386 h 563689"/>
                <a:gd name="connsiteX41" fmla="*/ 311658 w 411289"/>
                <a:gd name="connsiteY41" fmla="*/ 55912 h 563689"/>
                <a:gd name="connsiteX42" fmla="*/ 296703 w 411289"/>
                <a:gd name="connsiteY42" fmla="*/ 71342 h 563689"/>
                <a:gd name="connsiteX43" fmla="*/ 279178 w 411289"/>
                <a:gd name="connsiteY43" fmla="*/ 73533 h 563689"/>
                <a:gd name="connsiteX44" fmla="*/ 281273 w 411289"/>
                <a:gd name="connsiteY44" fmla="*/ 56483 h 563689"/>
                <a:gd name="connsiteX45" fmla="*/ 264700 w 411289"/>
                <a:gd name="connsiteY45" fmla="*/ 50102 h 563689"/>
                <a:gd name="connsiteX46" fmla="*/ 253555 w 411289"/>
                <a:gd name="connsiteY46" fmla="*/ 70390 h 563689"/>
                <a:gd name="connsiteX47" fmla="*/ 249364 w 411289"/>
                <a:gd name="connsiteY47" fmla="*/ 104489 h 563689"/>
                <a:gd name="connsiteX48" fmla="*/ 247269 w 411289"/>
                <a:gd name="connsiteY48" fmla="*/ 121539 h 563689"/>
                <a:gd name="connsiteX49" fmla="*/ 244602 w 411289"/>
                <a:gd name="connsiteY49" fmla="*/ 142780 h 563689"/>
                <a:gd name="connsiteX50" fmla="*/ 251079 w 411289"/>
                <a:gd name="connsiteY50" fmla="*/ 160877 h 563689"/>
                <a:gd name="connsiteX51" fmla="*/ 248983 w 411289"/>
                <a:gd name="connsiteY51" fmla="*/ 177927 h 563689"/>
                <a:gd name="connsiteX52" fmla="*/ 226028 w 411289"/>
                <a:gd name="connsiteY52" fmla="*/ 188119 h 563689"/>
                <a:gd name="connsiteX53" fmla="*/ 219646 w 411289"/>
                <a:gd name="connsiteY53" fmla="*/ 204597 h 563689"/>
                <a:gd name="connsiteX54" fmla="*/ 230410 w 411289"/>
                <a:gd name="connsiteY54" fmla="*/ 223266 h 563689"/>
                <a:gd name="connsiteX55" fmla="*/ 228314 w 411289"/>
                <a:gd name="connsiteY55" fmla="*/ 240316 h 563689"/>
                <a:gd name="connsiteX56" fmla="*/ 210693 w 411289"/>
                <a:gd name="connsiteY56" fmla="*/ 242411 h 563689"/>
                <a:gd name="connsiteX57" fmla="*/ 168593 w 411289"/>
                <a:gd name="connsiteY57" fmla="*/ 232886 h 563689"/>
                <a:gd name="connsiteX58" fmla="*/ 149923 w 411289"/>
                <a:gd name="connsiteY58" fmla="*/ 243554 h 563689"/>
                <a:gd name="connsiteX59" fmla="*/ 147828 w 411289"/>
                <a:gd name="connsiteY59" fmla="*/ 260604 h 563689"/>
                <a:gd name="connsiteX60" fmla="*/ 163353 w 411289"/>
                <a:gd name="connsiteY60" fmla="*/ 275558 h 563689"/>
                <a:gd name="connsiteX61" fmla="*/ 169736 w 411289"/>
                <a:gd name="connsiteY61" fmla="*/ 293656 h 563689"/>
                <a:gd name="connsiteX62" fmla="*/ 163353 w 411289"/>
                <a:gd name="connsiteY62" fmla="*/ 310134 h 563689"/>
                <a:gd name="connsiteX63" fmla="*/ 141065 w 411289"/>
                <a:gd name="connsiteY63" fmla="*/ 316040 h 563689"/>
                <a:gd name="connsiteX64" fmla="*/ 126682 w 411289"/>
                <a:gd name="connsiteY64" fmla="*/ 327184 h 563689"/>
                <a:gd name="connsiteX65" fmla="*/ 123539 w 411289"/>
                <a:gd name="connsiteY65" fmla="*/ 352806 h 563689"/>
                <a:gd name="connsiteX66" fmla="*/ 112300 w 411289"/>
                <a:gd name="connsiteY66" fmla="*/ 372999 h 563689"/>
                <a:gd name="connsiteX67" fmla="*/ 90011 w 411289"/>
                <a:gd name="connsiteY67" fmla="*/ 378905 h 563689"/>
                <a:gd name="connsiteX68" fmla="*/ 69723 w 411289"/>
                <a:gd name="connsiteY68" fmla="*/ 367760 h 563689"/>
                <a:gd name="connsiteX69" fmla="*/ 60103 w 411289"/>
                <a:gd name="connsiteY69" fmla="*/ 340614 h 563689"/>
                <a:gd name="connsiteX70" fmla="*/ 42005 w 411289"/>
                <a:gd name="connsiteY70" fmla="*/ 347091 h 563689"/>
                <a:gd name="connsiteX71" fmla="*/ 47910 w 411289"/>
                <a:gd name="connsiteY71" fmla="*/ 369380 h 563689"/>
                <a:gd name="connsiteX72" fmla="*/ 37242 w 411289"/>
                <a:gd name="connsiteY72" fmla="*/ 385382 h 563689"/>
                <a:gd name="connsiteX73" fmla="*/ 21812 w 411289"/>
                <a:gd name="connsiteY73" fmla="*/ 405098 h 563689"/>
                <a:gd name="connsiteX74" fmla="*/ 3714 w 411289"/>
                <a:gd name="connsiteY74" fmla="*/ 411575 h 563689"/>
                <a:gd name="connsiteX75" fmla="*/ 0 w 411289"/>
                <a:gd name="connsiteY75" fmla="*/ 441388 h 563689"/>
                <a:gd name="connsiteX76" fmla="*/ 10763 w 411289"/>
                <a:gd name="connsiteY76" fmla="*/ 459962 h 563689"/>
                <a:gd name="connsiteX77" fmla="*/ 29337 w 411289"/>
                <a:gd name="connsiteY77" fmla="*/ 449294 h 563689"/>
                <a:gd name="connsiteX78" fmla="*/ 35814 w 411289"/>
                <a:gd name="connsiteY78" fmla="*/ 467392 h 563689"/>
                <a:gd name="connsiteX79" fmla="*/ 51816 w 411289"/>
                <a:gd name="connsiteY79" fmla="*/ 478060 h 563689"/>
                <a:gd name="connsiteX80" fmla="*/ 53911 w 411289"/>
                <a:gd name="connsiteY80" fmla="*/ 495586 h 563689"/>
                <a:gd name="connsiteX81" fmla="*/ 56102 w 411289"/>
                <a:gd name="connsiteY81" fmla="*/ 513207 h 563689"/>
                <a:gd name="connsiteX82" fmla="*/ 62008 w 411289"/>
                <a:gd name="connsiteY82" fmla="*/ 535496 h 563689"/>
                <a:gd name="connsiteX83" fmla="*/ 76962 w 411289"/>
                <a:gd name="connsiteY83" fmla="*/ 554641 h 563689"/>
                <a:gd name="connsiteX84" fmla="*/ 80105 w 411289"/>
                <a:gd name="connsiteY84" fmla="*/ 563690 h 563689"/>
                <a:gd name="connsiteX85" fmla="*/ 80105 w 411289"/>
                <a:gd name="connsiteY85" fmla="*/ 563690 h 563689"/>
                <a:gd name="connsiteX86" fmla="*/ 80105 w 411289"/>
                <a:gd name="connsiteY86" fmla="*/ 563690 h 56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411289" h="563689">
                  <a:moveTo>
                    <a:pt x="80105" y="563690"/>
                  </a:moveTo>
                  <a:lnTo>
                    <a:pt x="97727" y="561594"/>
                  </a:lnTo>
                  <a:lnTo>
                    <a:pt x="126968" y="534924"/>
                  </a:lnTo>
                  <a:lnTo>
                    <a:pt x="142970" y="510921"/>
                  </a:lnTo>
                  <a:lnTo>
                    <a:pt x="154114" y="490633"/>
                  </a:lnTo>
                  <a:lnTo>
                    <a:pt x="172688" y="479965"/>
                  </a:lnTo>
                  <a:lnTo>
                    <a:pt x="174784" y="462915"/>
                  </a:lnTo>
                  <a:lnTo>
                    <a:pt x="185451" y="446913"/>
                  </a:lnTo>
                  <a:lnTo>
                    <a:pt x="191833" y="430435"/>
                  </a:lnTo>
                  <a:lnTo>
                    <a:pt x="206693" y="415004"/>
                  </a:lnTo>
                  <a:lnTo>
                    <a:pt x="204597" y="397383"/>
                  </a:lnTo>
                  <a:lnTo>
                    <a:pt x="215741" y="377190"/>
                  </a:lnTo>
                  <a:lnTo>
                    <a:pt x="225837" y="365379"/>
                  </a:lnTo>
                  <a:lnTo>
                    <a:pt x="236982" y="345186"/>
                  </a:lnTo>
                  <a:lnTo>
                    <a:pt x="255555" y="334518"/>
                  </a:lnTo>
                  <a:lnTo>
                    <a:pt x="266224" y="318516"/>
                  </a:lnTo>
                  <a:lnTo>
                    <a:pt x="276892" y="302514"/>
                  </a:lnTo>
                  <a:lnTo>
                    <a:pt x="287464" y="286512"/>
                  </a:lnTo>
                  <a:lnTo>
                    <a:pt x="301847" y="275273"/>
                  </a:lnTo>
                  <a:lnTo>
                    <a:pt x="312515" y="259366"/>
                  </a:lnTo>
                  <a:lnTo>
                    <a:pt x="323659" y="239078"/>
                  </a:lnTo>
                  <a:lnTo>
                    <a:pt x="334232" y="223075"/>
                  </a:lnTo>
                  <a:lnTo>
                    <a:pt x="340614" y="206597"/>
                  </a:lnTo>
                  <a:lnTo>
                    <a:pt x="354996" y="195358"/>
                  </a:lnTo>
                  <a:lnTo>
                    <a:pt x="365093" y="183642"/>
                  </a:lnTo>
                  <a:lnTo>
                    <a:pt x="375761" y="167640"/>
                  </a:lnTo>
                  <a:lnTo>
                    <a:pt x="387382" y="143161"/>
                  </a:lnTo>
                  <a:lnTo>
                    <a:pt x="397573" y="131445"/>
                  </a:lnTo>
                  <a:lnTo>
                    <a:pt x="409765" y="102584"/>
                  </a:lnTo>
                  <a:lnTo>
                    <a:pt x="400621" y="71247"/>
                  </a:lnTo>
                  <a:lnTo>
                    <a:pt x="411289" y="55245"/>
                  </a:lnTo>
                  <a:lnTo>
                    <a:pt x="404813" y="37148"/>
                  </a:lnTo>
                  <a:lnTo>
                    <a:pt x="394145" y="18479"/>
                  </a:lnTo>
                  <a:lnTo>
                    <a:pt x="375475" y="29242"/>
                  </a:lnTo>
                  <a:lnTo>
                    <a:pt x="364903" y="45149"/>
                  </a:lnTo>
                  <a:lnTo>
                    <a:pt x="354235" y="26575"/>
                  </a:lnTo>
                  <a:lnTo>
                    <a:pt x="332327" y="28194"/>
                  </a:lnTo>
                  <a:lnTo>
                    <a:pt x="334423" y="11144"/>
                  </a:lnTo>
                  <a:lnTo>
                    <a:pt x="314230" y="0"/>
                  </a:lnTo>
                  <a:lnTo>
                    <a:pt x="316325" y="17526"/>
                  </a:lnTo>
                  <a:lnTo>
                    <a:pt x="309467" y="38386"/>
                  </a:lnTo>
                  <a:lnTo>
                    <a:pt x="311658" y="55912"/>
                  </a:lnTo>
                  <a:lnTo>
                    <a:pt x="296703" y="71342"/>
                  </a:lnTo>
                  <a:lnTo>
                    <a:pt x="279178" y="73533"/>
                  </a:lnTo>
                  <a:lnTo>
                    <a:pt x="281273" y="56483"/>
                  </a:lnTo>
                  <a:lnTo>
                    <a:pt x="264700" y="50102"/>
                  </a:lnTo>
                  <a:lnTo>
                    <a:pt x="253555" y="70390"/>
                  </a:lnTo>
                  <a:lnTo>
                    <a:pt x="249364" y="104489"/>
                  </a:lnTo>
                  <a:lnTo>
                    <a:pt x="247269" y="121539"/>
                  </a:lnTo>
                  <a:lnTo>
                    <a:pt x="244602" y="142780"/>
                  </a:lnTo>
                  <a:lnTo>
                    <a:pt x="251079" y="160877"/>
                  </a:lnTo>
                  <a:lnTo>
                    <a:pt x="248983" y="177927"/>
                  </a:lnTo>
                  <a:lnTo>
                    <a:pt x="226028" y="188119"/>
                  </a:lnTo>
                  <a:lnTo>
                    <a:pt x="219646" y="204597"/>
                  </a:lnTo>
                  <a:lnTo>
                    <a:pt x="230410" y="223266"/>
                  </a:lnTo>
                  <a:lnTo>
                    <a:pt x="228314" y="240316"/>
                  </a:lnTo>
                  <a:lnTo>
                    <a:pt x="210693" y="242411"/>
                  </a:lnTo>
                  <a:lnTo>
                    <a:pt x="168593" y="232886"/>
                  </a:lnTo>
                  <a:lnTo>
                    <a:pt x="149923" y="243554"/>
                  </a:lnTo>
                  <a:lnTo>
                    <a:pt x="147828" y="260604"/>
                  </a:lnTo>
                  <a:lnTo>
                    <a:pt x="163353" y="275558"/>
                  </a:lnTo>
                  <a:lnTo>
                    <a:pt x="169736" y="293656"/>
                  </a:lnTo>
                  <a:lnTo>
                    <a:pt x="163353" y="310134"/>
                  </a:lnTo>
                  <a:lnTo>
                    <a:pt x="141065" y="316040"/>
                  </a:lnTo>
                  <a:lnTo>
                    <a:pt x="126682" y="327184"/>
                  </a:lnTo>
                  <a:lnTo>
                    <a:pt x="123539" y="352806"/>
                  </a:lnTo>
                  <a:lnTo>
                    <a:pt x="112300" y="372999"/>
                  </a:lnTo>
                  <a:lnTo>
                    <a:pt x="90011" y="378905"/>
                  </a:lnTo>
                  <a:lnTo>
                    <a:pt x="69723" y="367760"/>
                  </a:lnTo>
                  <a:lnTo>
                    <a:pt x="60103" y="340614"/>
                  </a:lnTo>
                  <a:lnTo>
                    <a:pt x="42005" y="347091"/>
                  </a:lnTo>
                  <a:lnTo>
                    <a:pt x="47910" y="369380"/>
                  </a:lnTo>
                  <a:lnTo>
                    <a:pt x="37242" y="385382"/>
                  </a:lnTo>
                  <a:lnTo>
                    <a:pt x="21812" y="405098"/>
                  </a:lnTo>
                  <a:lnTo>
                    <a:pt x="3714" y="411575"/>
                  </a:lnTo>
                  <a:lnTo>
                    <a:pt x="0" y="441388"/>
                  </a:lnTo>
                  <a:lnTo>
                    <a:pt x="10763" y="459962"/>
                  </a:lnTo>
                  <a:lnTo>
                    <a:pt x="29337" y="449294"/>
                  </a:lnTo>
                  <a:lnTo>
                    <a:pt x="35814" y="467392"/>
                  </a:lnTo>
                  <a:lnTo>
                    <a:pt x="51816" y="478060"/>
                  </a:lnTo>
                  <a:lnTo>
                    <a:pt x="53911" y="495586"/>
                  </a:lnTo>
                  <a:lnTo>
                    <a:pt x="56102" y="513207"/>
                  </a:lnTo>
                  <a:lnTo>
                    <a:pt x="62008" y="535496"/>
                  </a:lnTo>
                  <a:lnTo>
                    <a:pt x="76962" y="554641"/>
                  </a:lnTo>
                  <a:lnTo>
                    <a:pt x="80105" y="563690"/>
                  </a:lnTo>
                  <a:lnTo>
                    <a:pt x="80105" y="563690"/>
                  </a:lnTo>
                  <a:lnTo>
                    <a:pt x="80105" y="563690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CF927E23-7097-CDE6-299A-11E6C46D7923}"/>
                </a:ext>
              </a:extLst>
            </p:cNvPr>
            <p:cNvSpPr/>
            <p:nvPr/>
          </p:nvSpPr>
          <p:spPr>
            <a:xfrm>
              <a:off x="7672376" y="2103680"/>
              <a:ext cx="1699426" cy="1720943"/>
            </a:xfrm>
            <a:custGeom>
              <a:avLst/>
              <a:gdLst>
                <a:gd name="connsiteX0" fmla="*/ 181451 w 579215"/>
                <a:gd name="connsiteY0" fmla="*/ 586550 h 586549"/>
                <a:gd name="connsiteX1" fmla="*/ 196787 w 579215"/>
                <a:gd name="connsiteY1" fmla="*/ 566833 h 586549"/>
                <a:gd name="connsiteX2" fmla="*/ 234125 w 579215"/>
                <a:gd name="connsiteY2" fmla="*/ 580073 h 586549"/>
                <a:gd name="connsiteX3" fmla="*/ 236791 w 579215"/>
                <a:gd name="connsiteY3" fmla="*/ 558737 h 586549"/>
                <a:gd name="connsiteX4" fmla="*/ 251174 w 579215"/>
                <a:gd name="connsiteY4" fmla="*/ 547592 h 586549"/>
                <a:gd name="connsiteX5" fmla="*/ 265462 w 579215"/>
                <a:gd name="connsiteY5" fmla="*/ 536353 h 586549"/>
                <a:gd name="connsiteX6" fmla="*/ 280416 w 579215"/>
                <a:gd name="connsiteY6" fmla="*/ 520922 h 586549"/>
                <a:gd name="connsiteX7" fmla="*/ 295275 w 579215"/>
                <a:gd name="connsiteY7" fmla="*/ 505396 h 586549"/>
                <a:gd name="connsiteX8" fmla="*/ 319754 w 579215"/>
                <a:gd name="connsiteY8" fmla="*/ 517112 h 586549"/>
                <a:gd name="connsiteX9" fmla="*/ 330422 w 579215"/>
                <a:gd name="connsiteY9" fmla="*/ 535781 h 586549"/>
                <a:gd name="connsiteX10" fmla="*/ 357092 w 579215"/>
                <a:gd name="connsiteY10" fmla="*/ 530352 h 586549"/>
                <a:gd name="connsiteX11" fmla="*/ 383191 w 579215"/>
                <a:gd name="connsiteY11" fmla="*/ 529304 h 586549"/>
                <a:gd name="connsiteX12" fmla="*/ 405575 w 579215"/>
                <a:gd name="connsiteY12" fmla="*/ 523399 h 586549"/>
                <a:gd name="connsiteX13" fmla="*/ 426339 w 579215"/>
                <a:gd name="connsiteY13" fmla="*/ 530257 h 586549"/>
                <a:gd name="connsiteX14" fmla="*/ 440722 w 579215"/>
                <a:gd name="connsiteY14" fmla="*/ 519113 h 586549"/>
                <a:gd name="connsiteX15" fmla="*/ 473202 w 579215"/>
                <a:gd name="connsiteY15" fmla="*/ 501491 h 586549"/>
                <a:gd name="connsiteX16" fmla="*/ 489109 w 579215"/>
                <a:gd name="connsiteY16" fmla="*/ 477488 h 586549"/>
                <a:gd name="connsiteX17" fmla="*/ 499206 w 579215"/>
                <a:gd name="connsiteY17" fmla="*/ 465773 h 586549"/>
                <a:gd name="connsiteX18" fmla="*/ 488537 w 579215"/>
                <a:gd name="connsiteY18" fmla="*/ 447104 h 586549"/>
                <a:gd name="connsiteX19" fmla="*/ 495967 w 579215"/>
                <a:gd name="connsiteY19" fmla="*/ 422053 h 586549"/>
                <a:gd name="connsiteX20" fmla="*/ 485204 w 579215"/>
                <a:gd name="connsiteY20" fmla="*/ 403479 h 586549"/>
                <a:gd name="connsiteX21" fmla="*/ 519303 w 579215"/>
                <a:gd name="connsiteY21" fmla="*/ 373094 h 586549"/>
                <a:gd name="connsiteX22" fmla="*/ 517684 w 579215"/>
                <a:gd name="connsiteY22" fmla="*/ 351282 h 586549"/>
                <a:gd name="connsiteX23" fmla="*/ 503777 w 579215"/>
                <a:gd name="connsiteY23" fmla="*/ 323564 h 586549"/>
                <a:gd name="connsiteX24" fmla="*/ 522923 w 579215"/>
                <a:gd name="connsiteY24" fmla="*/ 308610 h 586549"/>
                <a:gd name="connsiteX25" fmla="*/ 534067 w 579215"/>
                <a:gd name="connsiteY25" fmla="*/ 288417 h 586549"/>
                <a:gd name="connsiteX26" fmla="*/ 552165 w 579215"/>
                <a:gd name="connsiteY26" fmla="*/ 281940 h 586549"/>
                <a:gd name="connsiteX27" fmla="*/ 562833 w 579215"/>
                <a:gd name="connsiteY27" fmla="*/ 266033 h 586549"/>
                <a:gd name="connsiteX28" fmla="*/ 579215 w 579215"/>
                <a:gd name="connsiteY28" fmla="*/ 237744 h 586549"/>
                <a:gd name="connsiteX29" fmla="*/ 567500 w 579215"/>
                <a:gd name="connsiteY29" fmla="*/ 227648 h 586549"/>
                <a:gd name="connsiteX30" fmla="*/ 552069 w 579215"/>
                <a:gd name="connsiteY30" fmla="*/ 212789 h 586549"/>
                <a:gd name="connsiteX31" fmla="*/ 545687 w 579215"/>
                <a:gd name="connsiteY31" fmla="*/ 229267 h 586549"/>
                <a:gd name="connsiteX32" fmla="*/ 530257 w 579215"/>
                <a:gd name="connsiteY32" fmla="*/ 214408 h 586549"/>
                <a:gd name="connsiteX33" fmla="*/ 518446 w 579215"/>
                <a:gd name="connsiteY33" fmla="*/ 204311 h 586549"/>
                <a:gd name="connsiteX34" fmla="*/ 521113 w 579215"/>
                <a:gd name="connsiteY34" fmla="*/ 182975 h 586549"/>
                <a:gd name="connsiteX35" fmla="*/ 527971 w 579215"/>
                <a:gd name="connsiteY35" fmla="*/ 162211 h 586549"/>
                <a:gd name="connsiteX36" fmla="*/ 516827 w 579215"/>
                <a:gd name="connsiteY36" fmla="*/ 147828 h 586549"/>
                <a:gd name="connsiteX37" fmla="*/ 493872 w 579215"/>
                <a:gd name="connsiteY37" fmla="*/ 158020 h 586549"/>
                <a:gd name="connsiteX38" fmla="*/ 472630 w 579215"/>
                <a:gd name="connsiteY38" fmla="*/ 155353 h 586549"/>
                <a:gd name="connsiteX39" fmla="*/ 441198 w 579215"/>
                <a:gd name="connsiteY39" fmla="*/ 164497 h 586549"/>
                <a:gd name="connsiteX40" fmla="*/ 429959 w 579215"/>
                <a:gd name="connsiteY40" fmla="*/ 150114 h 586549"/>
                <a:gd name="connsiteX41" fmla="*/ 428340 w 579215"/>
                <a:gd name="connsiteY41" fmla="*/ 128302 h 586549"/>
                <a:gd name="connsiteX42" fmla="*/ 412337 w 579215"/>
                <a:gd name="connsiteY42" fmla="*/ 117634 h 586549"/>
                <a:gd name="connsiteX43" fmla="*/ 394811 w 579215"/>
                <a:gd name="connsiteY43" fmla="*/ 119825 h 586549"/>
                <a:gd name="connsiteX44" fmla="*/ 374523 w 579215"/>
                <a:gd name="connsiteY44" fmla="*/ 108680 h 586549"/>
                <a:gd name="connsiteX45" fmla="*/ 354235 w 579215"/>
                <a:gd name="connsiteY45" fmla="*/ 97536 h 586549"/>
                <a:gd name="connsiteX46" fmla="*/ 331851 w 579215"/>
                <a:gd name="connsiteY46" fmla="*/ 68771 h 586549"/>
                <a:gd name="connsiteX47" fmla="*/ 301466 w 579215"/>
                <a:gd name="connsiteY47" fmla="*/ 69342 h 586549"/>
                <a:gd name="connsiteX48" fmla="*/ 280225 w 579215"/>
                <a:gd name="connsiteY48" fmla="*/ 66770 h 586549"/>
                <a:gd name="connsiteX49" fmla="*/ 278035 w 579215"/>
                <a:gd name="connsiteY49" fmla="*/ 49149 h 586549"/>
                <a:gd name="connsiteX50" fmla="*/ 243935 w 579215"/>
                <a:gd name="connsiteY50" fmla="*/ 44958 h 586549"/>
                <a:gd name="connsiteX51" fmla="*/ 227933 w 579215"/>
                <a:gd name="connsiteY51" fmla="*/ 34385 h 586549"/>
                <a:gd name="connsiteX52" fmla="*/ 225743 w 579215"/>
                <a:gd name="connsiteY52" fmla="*/ 16764 h 586549"/>
                <a:gd name="connsiteX53" fmla="*/ 204502 w 579215"/>
                <a:gd name="connsiteY53" fmla="*/ 14192 h 586549"/>
                <a:gd name="connsiteX54" fmla="*/ 197548 w 579215"/>
                <a:gd name="connsiteY54" fmla="*/ 286 h 586549"/>
                <a:gd name="connsiteX55" fmla="*/ 166116 w 579215"/>
                <a:gd name="connsiteY55" fmla="*/ 9430 h 586549"/>
                <a:gd name="connsiteX56" fmla="*/ 163449 w 579215"/>
                <a:gd name="connsiteY56" fmla="*/ 30766 h 586549"/>
                <a:gd name="connsiteX57" fmla="*/ 140589 w 579215"/>
                <a:gd name="connsiteY57" fmla="*/ 40862 h 586549"/>
                <a:gd name="connsiteX58" fmla="*/ 125159 w 579215"/>
                <a:gd name="connsiteY58" fmla="*/ 26003 h 586549"/>
                <a:gd name="connsiteX59" fmla="*/ 118682 w 579215"/>
                <a:gd name="connsiteY59" fmla="*/ 7906 h 586549"/>
                <a:gd name="connsiteX60" fmla="*/ 100584 w 579215"/>
                <a:gd name="connsiteY60" fmla="*/ 14288 h 586549"/>
                <a:gd name="connsiteX61" fmla="*/ 89440 w 579215"/>
                <a:gd name="connsiteY61" fmla="*/ 0 h 586549"/>
                <a:gd name="connsiteX62" fmla="*/ 66484 w 579215"/>
                <a:gd name="connsiteY62" fmla="*/ 10096 h 586549"/>
                <a:gd name="connsiteX63" fmla="*/ 35623 w 579215"/>
                <a:gd name="connsiteY63" fmla="*/ 14954 h 586549"/>
                <a:gd name="connsiteX64" fmla="*/ 19145 w 579215"/>
                <a:gd name="connsiteY64" fmla="*/ 8573 h 586549"/>
                <a:gd name="connsiteX65" fmla="*/ 21241 w 579215"/>
                <a:gd name="connsiteY65" fmla="*/ 26194 h 586549"/>
                <a:gd name="connsiteX66" fmla="*/ 4191 w 579215"/>
                <a:gd name="connsiteY66" fmla="*/ 24003 h 586549"/>
                <a:gd name="connsiteX67" fmla="*/ 15430 w 579215"/>
                <a:gd name="connsiteY67" fmla="*/ 38386 h 586549"/>
                <a:gd name="connsiteX68" fmla="*/ 20764 w 579215"/>
                <a:gd name="connsiteY68" fmla="*/ 65056 h 586549"/>
                <a:gd name="connsiteX69" fmla="*/ 0 w 579215"/>
                <a:gd name="connsiteY69" fmla="*/ 58103 h 586549"/>
                <a:gd name="connsiteX70" fmla="*/ 1619 w 579215"/>
                <a:gd name="connsiteY70" fmla="*/ 79915 h 586549"/>
                <a:gd name="connsiteX71" fmla="*/ 2762 w 579215"/>
                <a:gd name="connsiteY71" fmla="*/ 106013 h 586549"/>
                <a:gd name="connsiteX72" fmla="*/ 19812 w 579215"/>
                <a:gd name="connsiteY72" fmla="*/ 108109 h 586549"/>
                <a:gd name="connsiteX73" fmla="*/ 59912 w 579215"/>
                <a:gd name="connsiteY73" fmla="*/ 203930 h 586549"/>
                <a:gd name="connsiteX74" fmla="*/ 72771 w 579215"/>
                <a:gd name="connsiteY74" fmla="*/ 240125 h 586549"/>
                <a:gd name="connsiteX75" fmla="*/ 82868 w 579215"/>
                <a:gd name="connsiteY75" fmla="*/ 262985 h 586549"/>
                <a:gd name="connsiteX76" fmla="*/ 85058 w 579215"/>
                <a:gd name="connsiteY76" fmla="*/ 280511 h 586549"/>
                <a:gd name="connsiteX77" fmla="*/ 82963 w 579215"/>
                <a:gd name="connsiteY77" fmla="*/ 297561 h 586549"/>
                <a:gd name="connsiteX78" fmla="*/ 94202 w 579215"/>
                <a:gd name="connsiteY78" fmla="*/ 311944 h 586549"/>
                <a:gd name="connsiteX79" fmla="*/ 92012 w 579215"/>
                <a:gd name="connsiteY79" fmla="*/ 328994 h 586549"/>
                <a:gd name="connsiteX80" fmla="*/ 108014 w 579215"/>
                <a:gd name="connsiteY80" fmla="*/ 339566 h 586549"/>
                <a:gd name="connsiteX81" fmla="*/ 114015 w 579215"/>
                <a:gd name="connsiteY81" fmla="*/ 396526 h 586549"/>
                <a:gd name="connsiteX82" fmla="*/ 123063 w 579215"/>
                <a:gd name="connsiteY82" fmla="*/ 427958 h 586549"/>
                <a:gd name="connsiteX83" fmla="*/ 69342 w 579215"/>
                <a:gd name="connsiteY83" fmla="*/ 442913 h 586549"/>
                <a:gd name="connsiteX84" fmla="*/ 50197 w 579215"/>
                <a:gd name="connsiteY84" fmla="*/ 457867 h 586549"/>
                <a:gd name="connsiteX85" fmla="*/ 30004 w 579215"/>
                <a:gd name="connsiteY85" fmla="*/ 481394 h 586549"/>
                <a:gd name="connsiteX86" fmla="*/ 148304 w 579215"/>
                <a:gd name="connsiteY86" fmla="*/ 539210 h 586549"/>
                <a:gd name="connsiteX87" fmla="*/ 169069 w 579215"/>
                <a:gd name="connsiteY87" fmla="*/ 546068 h 586549"/>
                <a:gd name="connsiteX88" fmla="*/ 179737 w 579215"/>
                <a:gd name="connsiteY88" fmla="*/ 564737 h 586549"/>
                <a:gd name="connsiteX89" fmla="*/ 173450 w 579215"/>
                <a:gd name="connsiteY89" fmla="*/ 581216 h 586549"/>
                <a:gd name="connsiteX90" fmla="*/ 181451 w 579215"/>
                <a:gd name="connsiteY90" fmla="*/ 586550 h 586549"/>
                <a:gd name="connsiteX91" fmla="*/ 181451 w 579215"/>
                <a:gd name="connsiteY91" fmla="*/ 586550 h 586549"/>
                <a:gd name="connsiteX92" fmla="*/ 181451 w 579215"/>
                <a:gd name="connsiteY92" fmla="*/ 586550 h 586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579215" h="586549">
                  <a:moveTo>
                    <a:pt x="181451" y="586550"/>
                  </a:moveTo>
                  <a:lnTo>
                    <a:pt x="196787" y="566833"/>
                  </a:lnTo>
                  <a:lnTo>
                    <a:pt x="234125" y="580073"/>
                  </a:lnTo>
                  <a:lnTo>
                    <a:pt x="236791" y="558737"/>
                  </a:lnTo>
                  <a:lnTo>
                    <a:pt x="251174" y="547592"/>
                  </a:lnTo>
                  <a:lnTo>
                    <a:pt x="265462" y="536353"/>
                  </a:lnTo>
                  <a:lnTo>
                    <a:pt x="280416" y="520922"/>
                  </a:lnTo>
                  <a:lnTo>
                    <a:pt x="295275" y="505396"/>
                  </a:lnTo>
                  <a:lnTo>
                    <a:pt x="319754" y="517112"/>
                  </a:lnTo>
                  <a:lnTo>
                    <a:pt x="330422" y="535781"/>
                  </a:lnTo>
                  <a:lnTo>
                    <a:pt x="357092" y="530352"/>
                  </a:lnTo>
                  <a:lnTo>
                    <a:pt x="383191" y="529304"/>
                  </a:lnTo>
                  <a:lnTo>
                    <a:pt x="405575" y="523399"/>
                  </a:lnTo>
                  <a:lnTo>
                    <a:pt x="426339" y="530257"/>
                  </a:lnTo>
                  <a:lnTo>
                    <a:pt x="440722" y="519113"/>
                  </a:lnTo>
                  <a:lnTo>
                    <a:pt x="473202" y="501491"/>
                  </a:lnTo>
                  <a:lnTo>
                    <a:pt x="489109" y="477488"/>
                  </a:lnTo>
                  <a:lnTo>
                    <a:pt x="499206" y="465773"/>
                  </a:lnTo>
                  <a:lnTo>
                    <a:pt x="488537" y="447104"/>
                  </a:lnTo>
                  <a:lnTo>
                    <a:pt x="495967" y="422053"/>
                  </a:lnTo>
                  <a:lnTo>
                    <a:pt x="485204" y="403479"/>
                  </a:lnTo>
                  <a:lnTo>
                    <a:pt x="519303" y="373094"/>
                  </a:lnTo>
                  <a:lnTo>
                    <a:pt x="517684" y="351282"/>
                  </a:lnTo>
                  <a:lnTo>
                    <a:pt x="503777" y="323564"/>
                  </a:lnTo>
                  <a:lnTo>
                    <a:pt x="522923" y="308610"/>
                  </a:lnTo>
                  <a:lnTo>
                    <a:pt x="534067" y="288417"/>
                  </a:lnTo>
                  <a:lnTo>
                    <a:pt x="552165" y="281940"/>
                  </a:lnTo>
                  <a:lnTo>
                    <a:pt x="562833" y="266033"/>
                  </a:lnTo>
                  <a:lnTo>
                    <a:pt x="579215" y="237744"/>
                  </a:lnTo>
                  <a:lnTo>
                    <a:pt x="567500" y="227648"/>
                  </a:lnTo>
                  <a:lnTo>
                    <a:pt x="552069" y="212789"/>
                  </a:lnTo>
                  <a:lnTo>
                    <a:pt x="545687" y="229267"/>
                  </a:lnTo>
                  <a:lnTo>
                    <a:pt x="530257" y="214408"/>
                  </a:lnTo>
                  <a:lnTo>
                    <a:pt x="518446" y="204311"/>
                  </a:lnTo>
                  <a:lnTo>
                    <a:pt x="521113" y="182975"/>
                  </a:lnTo>
                  <a:lnTo>
                    <a:pt x="527971" y="162211"/>
                  </a:lnTo>
                  <a:lnTo>
                    <a:pt x="516827" y="147828"/>
                  </a:lnTo>
                  <a:lnTo>
                    <a:pt x="493872" y="158020"/>
                  </a:lnTo>
                  <a:lnTo>
                    <a:pt x="472630" y="155353"/>
                  </a:lnTo>
                  <a:lnTo>
                    <a:pt x="441198" y="164497"/>
                  </a:lnTo>
                  <a:lnTo>
                    <a:pt x="429959" y="150114"/>
                  </a:lnTo>
                  <a:lnTo>
                    <a:pt x="428340" y="128302"/>
                  </a:lnTo>
                  <a:lnTo>
                    <a:pt x="412337" y="117634"/>
                  </a:lnTo>
                  <a:lnTo>
                    <a:pt x="394811" y="119825"/>
                  </a:lnTo>
                  <a:lnTo>
                    <a:pt x="374523" y="108680"/>
                  </a:lnTo>
                  <a:lnTo>
                    <a:pt x="354235" y="97536"/>
                  </a:lnTo>
                  <a:lnTo>
                    <a:pt x="331851" y="68771"/>
                  </a:lnTo>
                  <a:lnTo>
                    <a:pt x="301466" y="69342"/>
                  </a:lnTo>
                  <a:lnTo>
                    <a:pt x="280225" y="66770"/>
                  </a:lnTo>
                  <a:lnTo>
                    <a:pt x="278035" y="49149"/>
                  </a:lnTo>
                  <a:lnTo>
                    <a:pt x="243935" y="44958"/>
                  </a:lnTo>
                  <a:lnTo>
                    <a:pt x="227933" y="34385"/>
                  </a:lnTo>
                  <a:lnTo>
                    <a:pt x="225743" y="16764"/>
                  </a:lnTo>
                  <a:lnTo>
                    <a:pt x="204502" y="14192"/>
                  </a:lnTo>
                  <a:lnTo>
                    <a:pt x="197548" y="286"/>
                  </a:lnTo>
                  <a:lnTo>
                    <a:pt x="166116" y="9430"/>
                  </a:lnTo>
                  <a:lnTo>
                    <a:pt x="163449" y="30766"/>
                  </a:lnTo>
                  <a:lnTo>
                    <a:pt x="140589" y="40862"/>
                  </a:lnTo>
                  <a:lnTo>
                    <a:pt x="125159" y="26003"/>
                  </a:lnTo>
                  <a:lnTo>
                    <a:pt x="118682" y="7906"/>
                  </a:lnTo>
                  <a:lnTo>
                    <a:pt x="100584" y="14288"/>
                  </a:lnTo>
                  <a:lnTo>
                    <a:pt x="89440" y="0"/>
                  </a:lnTo>
                  <a:lnTo>
                    <a:pt x="66484" y="10096"/>
                  </a:lnTo>
                  <a:lnTo>
                    <a:pt x="35623" y="14954"/>
                  </a:lnTo>
                  <a:lnTo>
                    <a:pt x="19145" y="8573"/>
                  </a:lnTo>
                  <a:lnTo>
                    <a:pt x="21241" y="26194"/>
                  </a:lnTo>
                  <a:lnTo>
                    <a:pt x="4191" y="24003"/>
                  </a:lnTo>
                  <a:lnTo>
                    <a:pt x="15430" y="38386"/>
                  </a:lnTo>
                  <a:lnTo>
                    <a:pt x="20764" y="65056"/>
                  </a:lnTo>
                  <a:lnTo>
                    <a:pt x="0" y="58103"/>
                  </a:lnTo>
                  <a:lnTo>
                    <a:pt x="1619" y="79915"/>
                  </a:lnTo>
                  <a:lnTo>
                    <a:pt x="2762" y="106013"/>
                  </a:lnTo>
                  <a:lnTo>
                    <a:pt x="19812" y="108109"/>
                  </a:lnTo>
                  <a:lnTo>
                    <a:pt x="59912" y="203930"/>
                  </a:lnTo>
                  <a:lnTo>
                    <a:pt x="72771" y="240125"/>
                  </a:lnTo>
                  <a:lnTo>
                    <a:pt x="82868" y="262985"/>
                  </a:lnTo>
                  <a:lnTo>
                    <a:pt x="85058" y="280511"/>
                  </a:lnTo>
                  <a:lnTo>
                    <a:pt x="82963" y="297561"/>
                  </a:lnTo>
                  <a:lnTo>
                    <a:pt x="94202" y="311944"/>
                  </a:lnTo>
                  <a:lnTo>
                    <a:pt x="92012" y="328994"/>
                  </a:lnTo>
                  <a:lnTo>
                    <a:pt x="108014" y="339566"/>
                  </a:lnTo>
                  <a:lnTo>
                    <a:pt x="114015" y="396526"/>
                  </a:lnTo>
                  <a:lnTo>
                    <a:pt x="123063" y="427958"/>
                  </a:lnTo>
                  <a:lnTo>
                    <a:pt x="69342" y="442913"/>
                  </a:lnTo>
                  <a:lnTo>
                    <a:pt x="50197" y="457867"/>
                  </a:lnTo>
                  <a:lnTo>
                    <a:pt x="30004" y="481394"/>
                  </a:lnTo>
                  <a:lnTo>
                    <a:pt x="148304" y="539210"/>
                  </a:lnTo>
                  <a:lnTo>
                    <a:pt x="169069" y="546068"/>
                  </a:lnTo>
                  <a:lnTo>
                    <a:pt x="179737" y="564737"/>
                  </a:lnTo>
                  <a:lnTo>
                    <a:pt x="173450" y="581216"/>
                  </a:lnTo>
                  <a:lnTo>
                    <a:pt x="181451" y="586550"/>
                  </a:lnTo>
                  <a:lnTo>
                    <a:pt x="181451" y="586550"/>
                  </a:lnTo>
                  <a:lnTo>
                    <a:pt x="181451" y="586550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300" name="TextBox 1299">
            <a:extLst>
              <a:ext uri="{FF2B5EF4-FFF2-40B4-BE49-F238E27FC236}">
                <a16:creationId xmlns:a16="http://schemas.microsoft.com/office/drawing/2014/main" id="{FEF201D7-9BB7-22A6-94C8-D71BD6565FF8}"/>
              </a:ext>
            </a:extLst>
          </p:cNvPr>
          <p:cNvSpPr txBox="1"/>
          <p:nvPr userDrawn="1"/>
        </p:nvSpPr>
        <p:spPr>
          <a:xfrm>
            <a:off x="6283733" y="2099282"/>
            <a:ext cx="53091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Rhea</a:t>
            </a:r>
          </a:p>
        </p:txBody>
      </p:sp>
      <p:sp>
        <p:nvSpPr>
          <p:cNvPr id="1301" name="TextBox 1300">
            <a:extLst>
              <a:ext uri="{FF2B5EF4-FFF2-40B4-BE49-F238E27FC236}">
                <a16:creationId xmlns:a16="http://schemas.microsoft.com/office/drawing/2014/main" id="{E299A821-0B12-451B-6E92-B76E36EEDF5D}"/>
              </a:ext>
            </a:extLst>
          </p:cNvPr>
          <p:cNvSpPr txBox="1"/>
          <p:nvPr userDrawn="1"/>
        </p:nvSpPr>
        <p:spPr>
          <a:xfrm>
            <a:off x="6226045" y="2918729"/>
            <a:ext cx="58381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Meigs</a:t>
            </a:r>
          </a:p>
        </p:txBody>
      </p:sp>
      <p:sp>
        <p:nvSpPr>
          <p:cNvPr id="1302" name="TextBox 1301">
            <a:extLst>
              <a:ext uri="{FF2B5EF4-FFF2-40B4-BE49-F238E27FC236}">
                <a16:creationId xmlns:a16="http://schemas.microsoft.com/office/drawing/2014/main" id="{9DB184AF-3D52-90BF-6584-3CCCCC422AA9}"/>
              </a:ext>
            </a:extLst>
          </p:cNvPr>
          <p:cNvSpPr txBox="1"/>
          <p:nvPr userDrawn="1"/>
        </p:nvSpPr>
        <p:spPr>
          <a:xfrm>
            <a:off x="7086479" y="2719399"/>
            <a:ext cx="70884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McMinn</a:t>
            </a:r>
          </a:p>
        </p:txBody>
      </p:sp>
      <p:sp>
        <p:nvSpPr>
          <p:cNvPr id="1303" name="TextBox 1302">
            <a:extLst>
              <a:ext uri="{FF2B5EF4-FFF2-40B4-BE49-F238E27FC236}">
                <a16:creationId xmlns:a16="http://schemas.microsoft.com/office/drawing/2014/main" id="{096E6D2A-CBED-E9CB-98FF-3E0D432A783A}"/>
              </a:ext>
            </a:extLst>
          </p:cNvPr>
          <p:cNvSpPr txBox="1"/>
          <p:nvPr userDrawn="1"/>
        </p:nvSpPr>
        <p:spPr>
          <a:xfrm>
            <a:off x="8279638" y="3027966"/>
            <a:ext cx="69442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Monroe</a:t>
            </a:r>
          </a:p>
        </p:txBody>
      </p:sp>
      <p:sp>
        <p:nvSpPr>
          <p:cNvPr id="1304" name="TextBox 1303">
            <a:extLst>
              <a:ext uri="{FF2B5EF4-FFF2-40B4-BE49-F238E27FC236}">
                <a16:creationId xmlns:a16="http://schemas.microsoft.com/office/drawing/2014/main" id="{BD8B6166-E11E-6B96-0E1E-57CEDDE7F949}"/>
              </a:ext>
            </a:extLst>
          </p:cNvPr>
          <p:cNvSpPr txBox="1"/>
          <p:nvPr userDrawn="1"/>
        </p:nvSpPr>
        <p:spPr>
          <a:xfrm>
            <a:off x="7302651" y="3778150"/>
            <a:ext cx="56988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Polk</a:t>
            </a:r>
          </a:p>
        </p:txBody>
      </p:sp>
      <p:sp>
        <p:nvSpPr>
          <p:cNvPr id="1305" name="TextBox 1304">
            <a:extLst>
              <a:ext uri="{FF2B5EF4-FFF2-40B4-BE49-F238E27FC236}">
                <a16:creationId xmlns:a16="http://schemas.microsoft.com/office/drawing/2014/main" id="{EB027697-0B66-42B5-643D-A916440DC391}"/>
              </a:ext>
            </a:extLst>
          </p:cNvPr>
          <p:cNvSpPr txBox="1"/>
          <p:nvPr userDrawn="1"/>
        </p:nvSpPr>
        <p:spPr>
          <a:xfrm>
            <a:off x="5504671" y="3268494"/>
            <a:ext cx="78739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Hamilton</a:t>
            </a:r>
          </a:p>
        </p:txBody>
      </p:sp>
      <p:sp>
        <p:nvSpPr>
          <p:cNvPr id="1307" name="TextBox 1306">
            <a:extLst>
              <a:ext uri="{FF2B5EF4-FFF2-40B4-BE49-F238E27FC236}">
                <a16:creationId xmlns:a16="http://schemas.microsoft.com/office/drawing/2014/main" id="{8CD33E48-8E94-B5FD-BC17-35C2673587DD}"/>
              </a:ext>
            </a:extLst>
          </p:cNvPr>
          <p:cNvSpPr txBox="1"/>
          <p:nvPr userDrawn="1"/>
        </p:nvSpPr>
        <p:spPr>
          <a:xfrm>
            <a:off x="6271661" y="4057960"/>
            <a:ext cx="70243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Bradley</a:t>
            </a:r>
          </a:p>
        </p:txBody>
      </p:sp>
      <p:sp>
        <p:nvSpPr>
          <p:cNvPr id="1308" name="TextBox 1307">
            <a:extLst>
              <a:ext uri="{FF2B5EF4-FFF2-40B4-BE49-F238E27FC236}">
                <a16:creationId xmlns:a16="http://schemas.microsoft.com/office/drawing/2014/main" id="{BA0F6716-A080-DCAB-3027-EBA54B8245F8}"/>
              </a:ext>
            </a:extLst>
          </p:cNvPr>
          <p:cNvSpPr txBox="1"/>
          <p:nvPr userDrawn="1"/>
        </p:nvSpPr>
        <p:spPr>
          <a:xfrm>
            <a:off x="6822007" y="5012316"/>
            <a:ext cx="611065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0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Murray</a:t>
            </a:r>
          </a:p>
        </p:txBody>
      </p:sp>
      <p:sp>
        <p:nvSpPr>
          <p:cNvPr id="1309" name="TextBox 1308">
            <a:extLst>
              <a:ext uri="{FF2B5EF4-FFF2-40B4-BE49-F238E27FC236}">
                <a16:creationId xmlns:a16="http://schemas.microsoft.com/office/drawing/2014/main" id="{3BCB901C-7C6C-9027-9F3C-4208370045F4}"/>
              </a:ext>
            </a:extLst>
          </p:cNvPr>
          <p:cNvSpPr txBox="1"/>
          <p:nvPr userDrawn="1"/>
        </p:nvSpPr>
        <p:spPr>
          <a:xfrm>
            <a:off x="5978292" y="5122242"/>
            <a:ext cx="79701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0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Whitefield</a:t>
            </a:r>
          </a:p>
        </p:txBody>
      </p:sp>
      <p:sp>
        <p:nvSpPr>
          <p:cNvPr id="1310" name="TextBox 1309">
            <a:extLst>
              <a:ext uri="{FF2B5EF4-FFF2-40B4-BE49-F238E27FC236}">
                <a16:creationId xmlns:a16="http://schemas.microsoft.com/office/drawing/2014/main" id="{965BF3F7-563B-B5CD-F5D9-A49E838C4FAF}"/>
              </a:ext>
            </a:extLst>
          </p:cNvPr>
          <p:cNvSpPr txBox="1"/>
          <p:nvPr userDrawn="1"/>
        </p:nvSpPr>
        <p:spPr>
          <a:xfrm>
            <a:off x="5512620" y="4774976"/>
            <a:ext cx="6896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0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Catoosa</a:t>
            </a:r>
          </a:p>
        </p:txBody>
      </p:sp>
      <p:sp>
        <p:nvSpPr>
          <p:cNvPr id="1311" name="TextBox 1310">
            <a:extLst>
              <a:ext uri="{FF2B5EF4-FFF2-40B4-BE49-F238E27FC236}">
                <a16:creationId xmlns:a16="http://schemas.microsoft.com/office/drawing/2014/main" id="{6B70646E-443C-FDA4-C752-0D2C6874C071}"/>
              </a:ext>
            </a:extLst>
          </p:cNvPr>
          <p:cNvSpPr txBox="1"/>
          <p:nvPr userDrawn="1"/>
        </p:nvSpPr>
        <p:spPr>
          <a:xfrm>
            <a:off x="5027857" y="5565692"/>
            <a:ext cx="60305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0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Walker</a:t>
            </a:r>
          </a:p>
        </p:txBody>
      </p:sp>
      <p:sp>
        <p:nvSpPr>
          <p:cNvPr id="6" name="GREY4">
            <a:extLst>
              <a:ext uri="{FF2B5EF4-FFF2-40B4-BE49-F238E27FC236}">
                <a16:creationId xmlns:a16="http://schemas.microsoft.com/office/drawing/2014/main" id="{80E498A4-93D7-A920-CC01-13EBFEF57B06}"/>
              </a:ext>
            </a:extLst>
          </p:cNvPr>
          <p:cNvSpPr>
            <a:spLocks/>
          </p:cNvSpPr>
          <p:nvPr userDrawn="1"/>
        </p:nvSpPr>
        <p:spPr>
          <a:xfrm>
            <a:off x="12192000" y="-12297104"/>
            <a:ext cx="29577829" cy="39589075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7" name="GREY3">
            <a:extLst>
              <a:ext uri="{FF2B5EF4-FFF2-40B4-BE49-F238E27FC236}">
                <a16:creationId xmlns:a16="http://schemas.microsoft.com/office/drawing/2014/main" id="{D92508E2-E48D-B2F9-4736-96DC2F666286}"/>
              </a:ext>
            </a:extLst>
          </p:cNvPr>
          <p:cNvSpPr>
            <a:spLocks/>
          </p:cNvSpPr>
          <p:nvPr userDrawn="1"/>
        </p:nvSpPr>
        <p:spPr>
          <a:xfrm flipH="1">
            <a:off x="-15045005" y="-10026999"/>
            <a:ext cx="15036800" cy="303022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8" name="GREY2">
            <a:extLst>
              <a:ext uri="{FF2B5EF4-FFF2-40B4-BE49-F238E27FC236}">
                <a16:creationId xmlns:a16="http://schemas.microsoft.com/office/drawing/2014/main" id="{64026F0B-3F1C-F9FA-E424-26856BEAEFA5}"/>
              </a:ext>
            </a:extLst>
          </p:cNvPr>
          <p:cNvSpPr>
            <a:spLocks/>
          </p:cNvSpPr>
          <p:nvPr userDrawn="1"/>
        </p:nvSpPr>
        <p:spPr>
          <a:xfrm flipH="1" flipV="1">
            <a:off x="-5613400" y="-13278403"/>
            <a:ext cx="26289000" cy="13264801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0" name="GREY1">
            <a:extLst>
              <a:ext uri="{FF2B5EF4-FFF2-40B4-BE49-F238E27FC236}">
                <a16:creationId xmlns:a16="http://schemas.microsoft.com/office/drawing/2014/main" id="{960DEF07-FF5F-51A6-47F5-7D54E2657B6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1146971" y="7010399"/>
            <a:ext cx="31822571" cy="17913349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72542583"/>
      </p:ext>
    </p:extLst>
  </p:cSld>
  <p:clrMapOvr>
    <a:masterClrMapping/>
  </p:clrMapOvr>
  <p:transition/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-1" y="954911"/>
            <a:ext cx="12192001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8FCADC82-5C77-3DA0-5130-6D0B5A82A949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 userDrawn="1"/>
        </p:nvPicPr>
        <p:blipFill>
          <a:blip r:embed="rId2"/>
          <a:srcRect b="2555"/>
          <a:stretch/>
        </p:blipFill>
        <p:spPr>
          <a:xfrm>
            <a:off x="0" y="6082"/>
            <a:ext cx="12192000" cy="6670944"/>
          </a:xfrm>
          <a:prstGeom prst="rect">
            <a:avLst/>
          </a:prstGeom>
        </p:spPr>
      </p:pic>
      <p:sp>
        <p:nvSpPr>
          <p:cNvPr id="1022" name="Freeform 50">
            <a:extLst>
              <a:ext uri="{FF2B5EF4-FFF2-40B4-BE49-F238E27FC236}">
                <a16:creationId xmlns:a16="http://schemas.microsoft.com/office/drawing/2014/main" id="{B3E9E7C3-8A80-3B01-221C-3A7BA3D46C4B}"/>
              </a:ext>
            </a:extLst>
          </p:cNvPr>
          <p:cNvSpPr>
            <a:spLocks/>
          </p:cNvSpPr>
          <p:nvPr userDrawn="1"/>
        </p:nvSpPr>
        <p:spPr bwMode="auto">
          <a:xfrm>
            <a:off x="4053885" y="3586847"/>
            <a:ext cx="828943" cy="847012"/>
          </a:xfrm>
          <a:custGeom>
            <a:avLst/>
            <a:gdLst>
              <a:gd name="T0" fmla="*/ 132 w 367"/>
              <a:gd name="T1" fmla="*/ 375 h 375"/>
              <a:gd name="T2" fmla="*/ 346 w 367"/>
              <a:gd name="T3" fmla="*/ 372 h 375"/>
              <a:gd name="T4" fmla="*/ 358 w 367"/>
              <a:gd name="T5" fmla="*/ 374 h 375"/>
              <a:gd name="T6" fmla="*/ 360 w 367"/>
              <a:gd name="T7" fmla="*/ 338 h 375"/>
              <a:gd name="T8" fmla="*/ 367 w 367"/>
              <a:gd name="T9" fmla="*/ 249 h 375"/>
              <a:gd name="T10" fmla="*/ 344 w 367"/>
              <a:gd name="T11" fmla="*/ 249 h 375"/>
              <a:gd name="T12" fmla="*/ 276 w 367"/>
              <a:gd name="T13" fmla="*/ 247 h 375"/>
              <a:gd name="T14" fmla="*/ 298 w 367"/>
              <a:gd name="T15" fmla="*/ 205 h 375"/>
              <a:gd name="T16" fmla="*/ 287 w 367"/>
              <a:gd name="T17" fmla="*/ 197 h 375"/>
              <a:gd name="T18" fmla="*/ 255 w 367"/>
              <a:gd name="T19" fmla="*/ 197 h 375"/>
              <a:gd name="T20" fmla="*/ 255 w 367"/>
              <a:gd name="T21" fmla="*/ 167 h 375"/>
              <a:gd name="T22" fmla="*/ 253 w 367"/>
              <a:gd name="T23" fmla="*/ 123 h 375"/>
              <a:gd name="T24" fmla="*/ 209 w 367"/>
              <a:gd name="T25" fmla="*/ 123 h 375"/>
              <a:gd name="T26" fmla="*/ 207 w 367"/>
              <a:gd name="T27" fmla="*/ 0 h 375"/>
              <a:gd name="T28" fmla="*/ 132 w 367"/>
              <a:gd name="T29" fmla="*/ 2 h 375"/>
              <a:gd name="T30" fmla="*/ 123 w 367"/>
              <a:gd name="T31" fmla="*/ 23 h 375"/>
              <a:gd name="T32" fmla="*/ 82 w 367"/>
              <a:gd name="T33" fmla="*/ 94 h 375"/>
              <a:gd name="T34" fmla="*/ 66 w 367"/>
              <a:gd name="T35" fmla="*/ 140 h 375"/>
              <a:gd name="T36" fmla="*/ 66 w 367"/>
              <a:gd name="T37" fmla="*/ 167 h 375"/>
              <a:gd name="T38" fmla="*/ 65 w 367"/>
              <a:gd name="T39" fmla="*/ 208 h 375"/>
              <a:gd name="T40" fmla="*/ 59 w 367"/>
              <a:gd name="T41" fmla="*/ 228 h 375"/>
              <a:gd name="T42" fmla="*/ 36 w 367"/>
              <a:gd name="T43" fmla="*/ 267 h 375"/>
              <a:gd name="T44" fmla="*/ 36 w 367"/>
              <a:gd name="T45" fmla="*/ 292 h 375"/>
              <a:gd name="T46" fmla="*/ 0 w 367"/>
              <a:gd name="T47" fmla="*/ 336 h 375"/>
              <a:gd name="T48" fmla="*/ 2 w 367"/>
              <a:gd name="T49" fmla="*/ 349 h 375"/>
              <a:gd name="T50" fmla="*/ 6 w 367"/>
              <a:gd name="T51" fmla="*/ 370 h 375"/>
              <a:gd name="T52" fmla="*/ 81 w 367"/>
              <a:gd name="T53" fmla="*/ 368 h 375"/>
              <a:gd name="T54" fmla="*/ 123 w 367"/>
              <a:gd name="T55" fmla="*/ 368 h 375"/>
              <a:gd name="T56" fmla="*/ 132 w 367"/>
              <a:gd name="T57" fmla="*/ 375 h 375"/>
              <a:gd name="T58" fmla="*/ 132 w 367"/>
              <a:gd name="T59" fmla="*/ 375 h 375"/>
              <a:gd name="T60" fmla="*/ 132 w 367"/>
              <a:gd name="T61" fmla="*/ 375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67" h="375">
                <a:moveTo>
                  <a:pt x="132" y="375"/>
                </a:moveTo>
                <a:lnTo>
                  <a:pt x="346" y="372"/>
                </a:lnTo>
                <a:lnTo>
                  <a:pt x="358" y="374"/>
                </a:lnTo>
                <a:lnTo>
                  <a:pt x="360" y="338"/>
                </a:lnTo>
                <a:lnTo>
                  <a:pt x="367" y="249"/>
                </a:lnTo>
                <a:lnTo>
                  <a:pt x="344" y="249"/>
                </a:lnTo>
                <a:lnTo>
                  <a:pt x="276" y="247"/>
                </a:lnTo>
                <a:lnTo>
                  <a:pt x="298" y="205"/>
                </a:lnTo>
                <a:lnTo>
                  <a:pt x="287" y="197"/>
                </a:lnTo>
                <a:lnTo>
                  <a:pt x="255" y="197"/>
                </a:lnTo>
                <a:lnTo>
                  <a:pt x="255" y="167"/>
                </a:lnTo>
                <a:lnTo>
                  <a:pt x="253" y="123"/>
                </a:lnTo>
                <a:lnTo>
                  <a:pt x="209" y="123"/>
                </a:lnTo>
                <a:lnTo>
                  <a:pt x="207" y="0"/>
                </a:lnTo>
                <a:lnTo>
                  <a:pt x="132" y="2"/>
                </a:lnTo>
                <a:lnTo>
                  <a:pt x="123" y="23"/>
                </a:lnTo>
                <a:lnTo>
                  <a:pt x="82" y="94"/>
                </a:lnTo>
                <a:lnTo>
                  <a:pt x="66" y="140"/>
                </a:lnTo>
                <a:lnTo>
                  <a:pt x="66" y="167"/>
                </a:lnTo>
                <a:lnTo>
                  <a:pt x="65" y="208"/>
                </a:lnTo>
                <a:lnTo>
                  <a:pt x="59" y="228"/>
                </a:lnTo>
                <a:lnTo>
                  <a:pt x="36" y="267"/>
                </a:lnTo>
                <a:lnTo>
                  <a:pt x="36" y="292"/>
                </a:lnTo>
                <a:lnTo>
                  <a:pt x="0" y="336"/>
                </a:lnTo>
                <a:lnTo>
                  <a:pt x="2" y="349"/>
                </a:lnTo>
                <a:lnTo>
                  <a:pt x="6" y="370"/>
                </a:lnTo>
                <a:lnTo>
                  <a:pt x="81" y="368"/>
                </a:lnTo>
                <a:lnTo>
                  <a:pt x="123" y="368"/>
                </a:lnTo>
                <a:lnTo>
                  <a:pt x="132" y="375"/>
                </a:lnTo>
                <a:lnTo>
                  <a:pt x="132" y="375"/>
                </a:lnTo>
                <a:lnTo>
                  <a:pt x="132" y="375"/>
                </a:lnTo>
                <a:close/>
              </a:path>
            </a:pathLst>
          </a:custGeom>
          <a:solidFill>
            <a:srgbClr val="95BED0"/>
          </a:solidFill>
          <a:ln w="11113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3" name="Freeform 51">
            <a:extLst>
              <a:ext uri="{FF2B5EF4-FFF2-40B4-BE49-F238E27FC236}">
                <a16:creationId xmlns:a16="http://schemas.microsoft.com/office/drawing/2014/main" id="{0A731E6A-AF5D-A180-42F4-4EF1893E42BD}"/>
              </a:ext>
            </a:extLst>
          </p:cNvPr>
          <p:cNvSpPr>
            <a:spLocks/>
          </p:cNvSpPr>
          <p:nvPr userDrawn="1"/>
        </p:nvSpPr>
        <p:spPr bwMode="auto">
          <a:xfrm>
            <a:off x="4521435" y="3586847"/>
            <a:ext cx="485621" cy="463034"/>
          </a:xfrm>
          <a:custGeom>
            <a:avLst/>
            <a:gdLst>
              <a:gd name="T0" fmla="*/ 91 w 215"/>
              <a:gd name="T1" fmla="*/ 205 h 205"/>
              <a:gd name="T2" fmla="*/ 94 w 215"/>
              <a:gd name="T3" fmla="*/ 189 h 205"/>
              <a:gd name="T4" fmla="*/ 96 w 215"/>
              <a:gd name="T5" fmla="*/ 173 h 205"/>
              <a:gd name="T6" fmla="*/ 100 w 215"/>
              <a:gd name="T7" fmla="*/ 160 h 205"/>
              <a:gd name="T8" fmla="*/ 119 w 215"/>
              <a:gd name="T9" fmla="*/ 164 h 205"/>
              <a:gd name="T10" fmla="*/ 141 w 215"/>
              <a:gd name="T11" fmla="*/ 156 h 205"/>
              <a:gd name="T12" fmla="*/ 153 w 215"/>
              <a:gd name="T13" fmla="*/ 132 h 205"/>
              <a:gd name="T14" fmla="*/ 151 w 215"/>
              <a:gd name="T15" fmla="*/ 116 h 205"/>
              <a:gd name="T16" fmla="*/ 174 w 215"/>
              <a:gd name="T17" fmla="*/ 116 h 205"/>
              <a:gd name="T18" fmla="*/ 183 w 215"/>
              <a:gd name="T19" fmla="*/ 87 h 205"/>
              <a:gd name="T20" fmla="*/ 189 w 215"/>
              <a:gd name="T21" fmla="*/ 71 h 205"/>
              <a:gd name="T22" fmla="*/ 198 w 215"/>
              <a:gd name="T23" fmla="*/ 57 h 205"/>
              <a:gd name="T24" fmla="*/ 203 w 215"/>
              <a:gd name="T25" fmla="*/ 44 h 205"/>
              <a:gd name="T26" fmla="*/ 203 w 215"/>
              <a:gd name="T27" fmla="*/ 16 h 205"/>
              <a:gd name="T28" fmla="*/ 215 w 215"/>
              <a:gd name="T29" fmla="*/ 14 h 205"/>
              <a:gd name="T30" fmla="*/ 214 w 215"/>
              <a:gd name="T31" fmla="*/ 0 h 205"/>
              <a:gd name="T32" fmla="*/ 153 w 215"/>
              <a:gd name="T33" fmla="*/ 0 h 205"/>
              <a:gd name="T34" fmla="*/ 82 w 215"/>
              <a:gd name="T35" fmla="*/ 0 h 205"/>
              <a:gd name="T36" fmla="*/ 27 w 215"/>
              <a:gd name="T37" fmla="*/ 0 h 205"/>
              <a:gd name="T38" fmla="*/ 9 w 215"/>
              <a:gd name="T39" fmla="*/ 2 h 205"/>
              <a:gd name="T40" fmla="*/ 0 w 215"/>
              <a:gd name="T41" fmla="*/ 59 h 205"/>
              <a:gd name="T42" fmla="*/ 0 w 215"/>
              <a:gd name="T43" fmla="*/ 76 h 205"/>
              <a:gd name="T44" fmla="*/ 0 w 215"/>
              <a:gd name="T45" fmla="*/ 103 h 205"/>
              <a:gd name="T46" fmla="*/ 2 w 215"/>
              <a:gd name="T47" fmla="*/ 123 h 205"/>
              <a:gd name="T48" fmla="*/ 46 w 215"/>
              <a:gd name="T49" fmla="*/ 121 h 205"/>
              <a:gd name="T50" fmla="*/ 48 w 215"/>
              <a:gd name="T51" fmla="*/ 167 h 205"/>
              <a:gd name="T52" fmla="*/ 48 w 215"/>
              <a:gd name="T53" fmla="*/ 196 h 205"/>
              <a:gd name="T54" fmla="*/ 73 w 215"/>
              <a:gd name="T55" fmla="*/ 196 h 205"/>
              <a:gd name="T56" fmla="*/ 91 w 215"/>
              <a:gd name="T57" fmla="*/ 205 h 205"/>
              <a:gd name="T58" fmla="*/ 91 w 215"/>
              <a:gd name="T59" fmla="*/ 205 h 205"/>
              <a:gd name="T60" fmla="*/ 91 w 215"/>
              <a:gd name="T61" fmla="*/ 205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15" h="205">
                <a:moveTo>
                  <a:pt x="91" y="205"/>
                </a:moveTo>
                <a:lnTo>
                  <a:pt x="94" y="189"/>
                </a:lnTo>
                <a:lnTo>
                  <a:pt x="96" y="173"/>
                </a:lnTo>
                <a:lnTo>
                  <a:pt x="100" y="160"/>
                </a:lnTo>
                <a:lnTo>
                  <a:pt x="119" y="164"/>
                </a:lnTo>
                <a:lnTo>
                  <a:pt x="141" y="156"/>
                </a:lnTo>
                <a:lnTo>
                  <a:pt x="153" y="132"/>
                </a:lnTo>
                <a:lnTo>
                  <a:pt x="151" y="116"/>
                </a:lnTo>
                <a:lnTo>
                  <a:pt x="174" y="116"/>
                </a:lnTo>
                <a:lnTo>
                  <a:pt x="183" y="87"/>
                </a:lnTo>
                <a:lnTo>
                  <a:pt x="189" y="71"/>
                </a:lnTo>
                <a:lnTo>
                  <a:pt x="198" y="57"/>
                </a:lnTo>
                <a:lnTo>
                  <a:pt x="203" y="44"/>
                </a:lnTo>
                <a:lnTo>
                  <a:pt x="203" y="16"/>
                </a:lnTo>
                <a:lnTo>
                  <a:pt x="215" y="14"/>
                </a:lnTo>
                <a:lnTo>
                  <a:pt x="214" y="0"/>
                </a:lnTo>
                <a:lnTo>
                  <a:pt x="153" y="0"/>
                </a:lnTo>
                <a:lnTo>
                  <a:pt x="82" y="0"/>
                </a:lnTo>
                <a:lnTo>
                  <a:pt x="27" y="0"/>
                </a:lnTo>
                <a:lnTo>
                  <a:pt x="9" y="2"/>
                </a:lnTo>
                <a:lnTo>
                  <a:pt x="0" y="59"/>
                </a:lnTo>
                <a:lnTo>
                  <a:pt x="0" y="76"/>
                </a:lnTo>
                <a:lnTo>
                  <a:pt x="0" y="103"/>
                </a:lnTo>
                <a:lnTo>
                  <a:pt x="2" y="123"/>
                </a:lnTo>
                <a:lnTo>
                  <a:pt x="46" y="121"/>
                </a:lnTo>
                <a:lnTo>
                  <a:pt x="48" y="167"/>
                </a:lnTo>
                <a:lnTo>
                  <a:pt x="48" y="196"/>
                </a:lnTo>
                <a:lnTo>
                  <a:pt x="73" y="196"/>
                </a:lnTo>
                <a:lnTo>
                  <a:pt x="91" y="205"/>
                </a:lnTo>
                <a:lnTo>
                  <a:pt x="91" y="205"/>
                </a:lnTo>
                <a:lnTo>
                  <a:pt x="91" y="205"/>
                </a:lnTo>
                <a:close/>
              </a:path>
            </a:pathLst>
          </a:custGeom>
          <a:solidFill>
            <a:srgbClr val="95BED0"/>
          </a:solidFill>
          <a:ln w="11113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4" name="Freeform 52">
            <a:extLst>
              <a:ext uri="{FF2B5EF4-FFF2-40B4-BE49-F238E27FC236}">
                <a16:creationId xmlns:a16="http://schemas.microsoft.com/office/drawing/2014/main" id="{A8948807-F200-1CEA-7F34-9D64C414EEC3}"/>
              </a:ext>
            </a:extLst>
          </p:cNvPr>
          <p:cNvSpPr>
            <a:spLocks/>
          </p:cNvSpPr>
          <p:nvPr userDrawn="1"/>
        </p:nvSpPr>
        <p:spPr bwMode="auto">
          <a:xfrm>
            <a:off x="4690838" y="3586847"/>
            <a:ext cx="598556" cy="783769"/>
          </a:xfrm>
          <a:custGeom>
            <a:avLst/>
            <a:gdLst>
              <a:gd name="T0" fmla="*/ 176 w 265"/>
              <a:gd name="T1" fmla="*/ 347 h 347"/>
              <a:gd name="T2" fmla="*/ 181 w 265"/>
              <a:gd name="T3" fmla="*/ 334 h 347"/>
              <a:gd name="T4" fmla="*/ 183 w 265"/>
              <a:gd name="T5" fmla="*/ 320 h 347"/>
              <a:gd name="T6" fmla="*/ 178 w 265"/>
              <a:gd name="T7" fmla="*/ 306 h 347"/>
              <a:gd name="T8" fmla="*/ 167 w 265"/>
              <a:gd name="T9" fmla="*/ 292 h 347"/>
              <a:gd name="T10" fmla="*/ 181 w 265"/>
              <a:gd name="T11" fmla="*/ 286 h 347"/>
              <a:gd name="T12" fmla="*/ 196 w 265"/>
              <a:gd name="T13" fmla="*/ 301 h 347"/>
              <a:gd name="T14" fmla="*/ 210 w 265"/>
              <a:gd name="T15" fmla="*/ 290 h 347"/>
              <a:gd name="T16" fmla="*/ 194 w 265"/>
              <a:gd name="T17" fmla="*/ 281 h 347"/>
              <a:gd name="T18" fmla="*/ 187 w 265"/>
              <a:gd name="T19" fmla="*/ 270 h 347"/>
              <a:gd name="T20" fmla="*/ 174 w 265"/>
              <a:gd name="T21" fmla="*/ 263 h 347"/>
              <a:gd name="T22" fmla="*/ 197 w 265"/>
              <a:gd name="T23" fmla="*/ 260 h 347"/>
              <a:gd name="T24" fmla="*/ 210 w 265"/>
              <a:gd name="T25" fmla="*/ 254 h 347"/>
              <a:gd name="T26" fmla="*/ 226 w 265"/>
              <a:gd name="T27" fmla="*/ 263 h 347"/>
              <a:gd name="T28" fmla="*/ 229 w 265"/>
              <a:gd name="T29" fmla="*/ 251 h 347"/>
              <a:gd name="T30" fmla="*/ 222 w 265"/>
              <a:gd name="T31" fmla="*/ 240 h 347"/>
              <a:gd name="T32" fmla="*/ 233 w 265"/>
              <a:gd name="T33" fmla="*/ 231 h 347"/>
              <a:gd name="T34" fmla="*/ 231 w 265"/>
              <a:gd name="T35" fmla="*/ 215 h 347"/>
              <a:gd name="T36" fmla="*/ 220 w 265"/>
              <a:gd name="T37" fmla="*/ 205 h 347"/>
              <a:gd name="T38" fmla="*/ 219 w 265"/>
              <a:gd name="T39" fmla="*/ 189 h 347"/>
              <a:gd name="T40" fmla="*/ 233 w 265"/>
              <a:gd name="T41" fmla="*/ 183 h 347"/>
              <a:gd name="T42" fmla="*/ 245 w 265"/>
              <a:gd name="T43" fmla="*/ 178 h 347"/>
              <a:gd name="T44" fmla="*/ 233 w 265"/>
              <a:gd name="T45" fmla="*/ 171 h 347"/>
              <a:gd name="T46" fmla="*/ 233 w 265"/>
              <a:gd name="T47" fmla="*/ 156 h 347"/>
              <a:gd name="T48" fmla="*/ 236 w 265"/>
              <a:gd name="T49" fmla="*/ 146 h 347"/>
              <a:gd name="T50" fmla="*/ 238 w 265"/>
              <a:gd name="T51" fmla="*/ 130 h 347"/>
              <a:gd name="T52" fmla="*/ 244 w 265"/>
              <a:gd name="T53" fmla="*/ 117 h 347"/>
              <a:gd name="T54" fmla="*/ 260 w 265"/>
              <a:gd name="T55" fmla="*/ 116 h 347"/>
              <a:gd name="T56" fmla="*/ 258 w 265"/>
              <a:gd name="T57" fmla="*/ 103 h 347"/>
              <a:gd name="T58" fmla="*/ 251 w 265"/>
              <a:gd name="T59" fmla="*/ 89 h 347"/>
              <a:gd name="T60" fmla="*/ 252 w 265"/>
              <a:gd name="T61" fmla="*/ 76 h 347"/>
              <a:gd name="T62" fmla="*/ 244 w 265"/>
              <a:gd name="T63" fmla="*/ 66 h 347"/>
              <a:gd name="T64" fmla="*/ 245 w 265"/>
              <a:gd name="T65" fmla="*/ 51 h 347"/>
              <a:gd name="T66" fmla="*/ 251 w 265"/>
              <a:gd name="T67" fmla="*/ 39 h 347"/>
              <a:gd name="T68" fmla="*/ 258 w 265"/>
              <a:gd name="T69" fmla="*/ 28 h 347"/>
              <a:gd name="T70" fmla="*/ 263 w 265"/>
              <a:gd name="T71" fmla="*/ 16 h 347"/>
              <a:gd name="T72" fmla="*/ 265 w 265"/>
              <a:gd name="T73" fmla="*/ 0 h 347"/>
              <a:gd name="T74" fmla="*/ 199 w 265"/>
              <a:gd name="T75" fmla="*/ 2 h 347"/>
              <a:gd name="T76" fmla="*/ 139 w 265"/>
              <a:gd name="T77" fmla="*/ 0 h 347"/>
              <a:gd name="T78" fmla="*/ 140 w 265"/>
              <a:gd name="T79" fmla="*/ 14 h 347"/>
              <a:gd name="T80" fmla="*/ 126 w 265"/>
              <a:gd name="T81" fmla="*/ 14 h 347"/>
              <a:gd name="T82" fmla="*/ 126 w 265"/>
              <a:gd name="T83" fmla="*/ 44 h 347"/>
              <a:gd name="T84" fmla="*/ 123 w 265"/>
              <a:gd name="T85" fmla="*/ 57 h 347"/>
              <a:gd name="T86" fmla="*/ 117 w 265"/>
              <a:gd name="T87" fmla="*/ 71 h 347"/>
              <a:gd name="T88" fmla="*/ 107 w 265"/>
              <a:gd name="T89" fmla="*/ 80 h 347"/>
              <a:gd name="T90" fmla="*/ 107 w 265"/>
              <a:gd name="T91" fmla="*/ 110 h 347"/>
              <a:gd name="T92" fmla="*/ 76 w 265"/>
              <a:gd name="T93" fmla="*/ 116 h 347"/>
              <a:gd name="T94" fmla="*/ 78 w 265"/>
              <a:gd name="T95" fmla="*/ 128 h 347"/>
              <a:gd name="T96" fmla="*/ 76 w 265"/>
              <a:gd name="T97" fmla="*/ 158 h 347"/>
              <a:gd name="T98" fmla="*/ 44 w 265"/>
              <a:gd name="T99" fmla="*/ 156 h 347"/>
              <a:gd name="T100" fmla="*/ 32 w 265"/>
              <a:gd name="T101" fmla="*/ 162 h 347"/>
              <a:gd name="T102" fmla="*/ 21 w 265"/>
              <a:gd name="T103" fmla="*/ 173 h 347"/>
              <a:gd name="T104" fmla="*/ 18 w 265"/>
              <a:gd name="T105" fmla="*/ 189 h 347"/>
              <a:gd name="T106" fmla="*/ 16 w 265"/>
              <a:gd name="T107" fmla="*/ 205 h 347"/>
              <a:gd name="T108" fmla="*/ 9 w 265"/>
              <a:gd name="T109" fmla="*/ 221 h 347"/>
              <a:gd name="T110" fmla="*/ 0 w 265"/>
              <a:gd name="T111" fmla="*/ 238 h 347"/>
              <a:gd name="T112" fmla="*/ 57 w 265"/>
              <a:gd name="T113" fmla="*/ 249 h 347"/>
              <a:gd name="T114" fmla="*/ 85 w 265"/>
              <a:gd name="T115" fmla="*/ 249 h 347"/>
              <a:gd name="T116" fmla="*/ 85 w 265"/>
              <a:gd name="T117" fmla="*/ 333 h 347"/>
              <a:gd name="T118" fmla="*/ 124 w 265"/>
              <a:gd name="T119" fmla="*/ 345 h 347"/>
              <a:gd name="T120" fmla="*/ 176 w 265"/>
              <a:gd name="T121" fmla="*/ 347 h 347"/>
              <a:gd name="T122" fmla="*/ 176 w 265"/>
              <a:gd name="T123" fmla="*/ 347 h 347"/>
              <a:gd name="T124" fmla="*/ 176 w 265"/>
              <a:gd name="T125" fmla="*/ 347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5" h="347">
                <a:moveTo>
                  <a:pt x="176" y="347"/>
                </a:moveTo>
                <a:lnTo>
                  <a:pt x="181" y="334"/>
                </a:lnTo>
                <a:lnTo>
                  <a:pt x="183" y="320"/>
                </a:lnTo>
                <a:lnTo>
                  <a:pt x="178" y="306"/>
                </a:lnTo>
                <a:lnTo>
                  <a:pt x="167" y="292"/>
                </a:lnTo>
                <a:lnTo>
                  <a:pt x="181" y="286"/>
                </a:lnTo>
                <a:lnTo>
                  <a:pt x="196" y="301"/>
                </a:lnTo>
                <a:lnTo>
                  <a:pt x="210" y="290"/>
                </a:lnTo>
                <a:lnTo>
                  <a:pt x="194" y="281"/>
                </a:lnTo>
                <a:lnTo>
                  <a:pt x="187" y="270"/>
                </a:lnTo>
                <a:lnTo>
                  <a:pt x="174" y="263"/>
                </a:lnTo>
                <a:lnTo>
                  <a:pt x="197" y="260"/>
                </a:lnTo>
                <a:lnTo>
                  <a:pt x="210" y="254"/>
                </a:lnTo>
                <a:lnTo>
                  <a:pt x="226" y="263"/>
                </a:lnTo>
                <a:lnTo>
                  <a:pt x="229" y="251"/>
                </a:lnTo>
                <a:lnTo>
                  <a:pt x="222" y="240"/>
                </a:lnTo>
                <a:lnTo>
                  <a:pt x="233" y="231"/>
                </a:lnTo>
                <a:lnTo>
                  <a:pt x="231" y="215"/>
                </a:lnTo>
                <a:lnTo>
                  <a:pt x="220" y="205"/>
                </a:lnTo>
                <a:lnTo>
                  <a:pt x="219" y="189"/>
                </a:lnTo>
                <a:lnTo>
                  <a:pt x="233" y="183"/>
                </a:lnTo>
                <a:lnTo>
                  <a:pt x="245" y="178"/>
                </a:lnTo>
                <a:lnTo>
                  <a:pt x="233" y="171"/>
                </a:lnTo>
                <a:lnTo>
                  <a:pt x="233" y="156"/>
                </a:lnTo>
                <a:lnTo>
                  <a:pt x="236" y="146"/>
                </a:lnTo>
                <a:lnTo>
                  <a:pt x="238" y="130"/>
                </a:lnTo>
                <a:lnTo>
                  <a:pt x="244" y="117"/>
                </a:lnTo>
                <a:lnTo>
                  <a:pt x="260" y="116"/>
                </a:lnTo>
                <a:lnTo>
                  <a:pt x="258" y="103"/>
                </a:lnTo>
                <a:lnTo>
                  <a:pt x="251" y="89"/>
                </a:lnTo>
                <a:lnTo>
                  <a:pt x="252" y="76"/>
                </a:lnTo>
                <a:lnTo>
                  <a:pt x="244" y="66"/>
                </a:lnTo>
                <a:lnTo>
                  <a:pt x="245" y="51"/>
                </a:lnTo>
                <a:lnTo>
                  <a:pt x="251" y="39"/>
                </a:lnTo>
                <a:lnTo>
                  <a:pt x="258" y="28"/>
                </a:lnTo>
                <a:lnTo>
                  <a:pt x="263" y="16"/>
                </a:lnTo>
                <a:lnTo>
                  <a:pt x="265" y="0"/>
                </a:lnTo>
                <a:lnTo>
                  <a:pt x="199" y="2"/>
                </a:lnTo>
                <a:lnTo>
                  <a:pt x="139" y="0"/>
                </a:lnTo>
                <a:lnTo>
                  <a:pt x="140" y="14"/>
                </a:lnTo>
                <a:lnTo>
                  <a:pt x="126" y="14"/>
                </a:lnTo>
                <a:lnTo>
                  <a:pt x="126" y="44"/>
                </a:lnTo>
                <a:lnTo>
                  <a:pt x="123" y="57"/>
                </a:lnTo>
                <a:lnTo>
                  <a:pt x="117" y="71"/>
                </a:lnTo>
                <a:lnTo>
                  <a:pt x="107" y="80"/>
                </a:lnTo>
                <a:lnTo>
                  <a:pt x="107" y="110"/>
                </a:lnTo>
                <a:lnTo>
                  <a:pt x="76" y="116"/>
                </a:lnTo>
                <a:lnTo>
                  <a:pt x="78" y="128"/>
                </a:lnTo>
                <a:lnTo>
                  <a:pt x="76" y="158"/>
                </a:lnTo>
                <a:lnTo>
                  <a:pt x="44" y="156"/>
                </a:lnTo>
                <a:lnTo>
                  <a:pt x="32" y="162"/>
                </a:lnTo>
                <a:lnTo>
                  <a:pt x="21" y="173"/>
                </a:lnTo>
                <a:lnTo>
                  <a:pt x="18" y="189"/>
                </a:lnTo>
                <a:lnTo>
                  <a:pt x="16" y="205"/>
                </a:lnTo>
                <a:lnTo>
                  <a:pt x="9" y="221"/>
                </a:lnTo>
                <a:lnTo>
                  <a:pt x="0" y="238"/>
                </a:lnTo>
                <a:lnTo>
                  <a:pt x="57" y="249"/>
                </a:lnTo>
                <a:lnTo>
                  <a:pt x="85" y="249"/>
                </a:lnTo>
                <a:lnTo>
                  <a:pt x="85" y="333"/>
                </a:lnTo>
                <a:lnTo>
                  <a:pt x="124" y="345"/>
                </a:lnTo>
                <a:lnTo>
                  <a:pt x="176" y="347"/>
                </a:lnTo>
                <a:lnTo>
                  <a:pt x="176" y="347"/>
                </a:lnTo>
                <a:lnTo>
                  <a:pt x="176" y="347"/>
                </a:lnTo>
                <a:close/>
              </a:path>
            </a:pathLst>
          </a:custGeom>
          <a:solidFill>
            <a:srgbClr val="95BED0"/>
          </a:solidFill>
          <a:ln w="11113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5" name="Freeform 53">
            <a:extLst>
              <a:ext uri="{FF2B5EF4-FFF2-40B4-BE49-F238E27FC236}">
                <a16:creationId xmlns:a16="http://schemas.microsoft.com/office/drawing/2014/main" id="{B278D3D0-644A-D8BB-5B1E-ADB0A2B969E9}"/>
              </a:ext>
            </a:extLst>
          </p:cNvPr>
          <p:cNvSpPr>
            <a:spLocks/>
          </p:cNvSpPr>
          <p:nvPr userDrawn="1"/>
        </p:nvSpPr>
        <p:spPr bwMode="auto">
          <a:xfrm>
            <a:off x="5092886" y="3582330"/>
            <a:ext cx="578227" cy="856047"/>
          </a:xfrm>
          <a:custGeom>
            <a:avLst/>
            <a:gdLst>
              <a:gd name="T0" fmla="*/ 206 w 256"/>
              <a:gd name="T1" fmla="*/ 363 h 379"/>
              <a:gd name="T2" fmla="*/ 204 w 256"/>
              <a:gd name="T3" fmla="*/ 324 h 379"/>
              <a:gd name="T4" fmla="*/ 206 w 256"/>
              <a:gd name="T5" fmla="*/ 242 h 379"/>
              <a:gd name="T6" fmla="*/ 219 w 256"/>
              <a:gd name="T7" fmla="*/ 219 h 379"/>
              <a:gd name="T8" fmla="*/ 228 w 256"/>
              <a:gd name="T9" fmla="*/ 194 h 379"/>
              <a:gd name="T10" fmla="*/ 247 w 256"/>
              <a:gd name="T11" fmla="*/ 173 h 379"/>
              <a:gd name="T12" fmla="*/ 256 w 256"/>
              <a:gd name="T13" fmla="*/ 151 h 379"/>
              <a:gd name="T14" fmla="*/ 236 w 256"/>
              <a:gd name="T15" fmla="*/ 126 h 379"/>
              <a:gd name="T16" fmla="*/ 231 w 256"/>
              <a:gd name="T17" fmla="*/ 32 h 379"/>
              <a:gd name="T18" fmla="*/ 219 w 256"/>
              <a:gd name="T19" fmla="*/ 2 h 379"/>
              <a:gd name="T20" fmla="*/ 146 w 256"/>
              <a:gd name="T21" fmla="*/ 2 h 379"/>
              <a:gd name="T22" fmla="*/ 90 w 256"/>
              <a:gd name="T23" fmla="*/ 2 h 379"/>
              <a:gd name="T24" fmla="*/ 80 w 256"/>
              <a:gd name="T25" fmla="*/ 30 h 379"/>
              <a:gd name="T26" fmla="*/ 67 w 256"/>
              <a:gd name="T27" fmla="*/ 53 h 379"/>
              <a:gd name="T28" fmla="*/ 71 w 256"/>
              <a:gd name="T29" fmla="*/ 77 h 379"/>
              <a:gd name="T30" fmla="*/ 80 w 256"/>
              <a:gd name="T31" fmla="*/ 103 h 379"/>
              <a:gd name="T32" fmla="*/ 66 w 256"/>
              <a:gd name="T33" fmla="*/ 119 h 379"/>
              <a:gd name="T34" fmla="*/ 57 w 256"/>
              <a:gd name="T35" fmla="*/ 142 h 379"/>
              <a:gd name="T36" fmla="*/ 53 w 256"/>
              <a:gd name="T37" fmla="*/ 173 h 379"/>
              <a:gd name="T38" fmla="*/ 58 w 256"/>
              <a:gd name="T39" fmla="*/ 182 h 379"/>
              <a:gd name="T40" fmla="*/ 42 w 256"/>
              <a:gd name="T41" fmla="*/ 207 h 379"/>
              <a:gd name="T42" fmla="*/ 55 w 256"/>
              <a:gd name="T43" fmla="*/ 230 h 379"/>
              <a:gd name="T44" fmla="*/ 53 w 256"/>
              <a:gd name="T45" fmla="*/ 246 h 379"/>
              <a:gd name="T46" fmla="*/ 34 w 256"/>
              <a:gd name="T47" fmla="*/ 256 h 379"/>
              <a:gd name="T48" fmla="*/ 3 w 256"/>
              <a:gd name="T49" fmla="*/ 256 h 379"/>
              <a:gd name="T50" fmla="*/ 10 w 256"/>
              <a:gd name="T51" fmla="*/ 274 h 379"/>
              <a:gd name="T52" fmla="*/ 23 w 256"/>
              <a:gd name="T53" fmla="*/ 304 h 379"/>
              <a:gd name="T54" fmla="*/ 0 w 256"/>
              <a:gd name="T55" fmla="*/ 292 h 379"/>
              <a:gd name="T56" fmla="*/ 1 w 256"/>
              <a:gd name="T57" fmla="*/ 320 h 379"/>
              <a:gd name="T58" fmla="*/ 16 w 256"/>
              <a:gd name="T59" fmla="*/ 349 h 379"/>
              <a:gd name="T60" fmla="*/ 85 w 256"/>
              <a:gd name="T61" fmla="*/ 358 h 379"/>
              <a:gd name="T62" fmla="*/ 121 w 256"/>
              <a:gd name="T63" fmla="*/ 349 h 379"/>
              <a:gd name="T64" fmla="*/ 139 w 256"/>
              <a:gd name="T65" fmla="*/ 342 h 379"/>
              <a:gd name="T66" fmla="*/ 162 w 256"/>
              <a:gd name="T67" fmla="*/ 360 h 379"/>
              <a:gd name="T68" fmla="*/ 149 w 256"/>
              <a:gd name="T69" fmla="*/ 365 h 379"/>
              <a:gd name="T70" fmla="*/ 187 w 256"/>
              <a:gd name="T71" fmla="*/ 376 h 379"/>
              <a:gd name="T72" fmla="*/ 204 w 256"/>
              <a:gd name="T73" fmla="*/ 379 h 3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56" h="379">
                <a:moveTo>
                  <a:pt x="204" y="379"/>
                </a:moveTo>
                <a:lnTo>
                  <a:pt x="206" y="363"/>
                </a:lnTo>
                <a:lnTo>
                  <a:pt x="206" y="336"/>
                </a:lnTo>
                <a:lnTo>
                  <a:pt x="204" y="324"/>
                </a:lnTo>
                <a:lnTo>
                  <a:pt x="204" y="255"/>
                </a:lnTo>
                <a:lnTo>
                  <a:pt x="206" y="242"/>
                </a:lnTo>
                <a:lnTo>
                  <a:pt x="210" y="230"/>
                </a:lnTo>
                <a:lnTo>
                  <a:pt x="219" y="219"/>
                </a:lnTo>
                <a:lnTo>
                  <a:pt x="220" y="205"/>
                </a:lnTo>
                <a:lnTo>
                  <a:pt x="228" y="194"/>
                </a:lnTo>
                <a:lnTo>
                  <a:pt x="238" y="185"/>
                </a:lnTo>
                <a:lnTo>
                  <a:pt x="247" y="173"/>
                </a:lnTo>
                <a:lnTo>
                  <a:pt x="254" y="164"/>
                </a:lnTo>
                <a:lnTo>
                  <a:pt x="256" y="151"/>
                </a:lnTo>
                <a:lnTo>
                  <a:pt x="244" y="141"/>
                </a:lnTo>
                <a:lnTo>
                  <a:pt x="236" y="126"/>
                </a:lnTo>
                <a:lnTo>
                  <a:pt x="231" y="91"/>
                </a:lnTo>
                <a:lnTo>
                  <a:pt x="231" y="32"/>
                </a:lnTo>
                <a:lnTo>
                  <a:pt x="231" y="9"/>
                </a:lnTo>
                <a:lnTo>
                  <a:pt x="219" y="2"/>
                </a:lnTo>
                <a:lnTo>
                  <a:pt x="162" y="0"/>
                </a:lnTo>
                <a:lnTo>
                  <a:pt x="146" y="2"/>
                </a:lnTo>
                <a:lnTo>
                  <a:pt x="115" y="2"/>
                </a:lnTo>
                <a:lnTo>
                  <a:pt x="90" y="2"/>
                </a:lnTo>
                <a:lnTo>
                  <a:pt x="85" y="14"/>
                </a:lnTo>
                <a:lnTo>
                  <a:pt x="80" y="30"/>
                </a:lnTo>
                <a:lnTo>
                  <a:pt x="73" y="41"/>
                </a:lnTo>
                <a:lnTo>
                  <a:pt x="67" y="53"/>
                </a:lnTo>
                <a:lnTo>
                  <a:pt x="66" y="66"/>
                </a:lnTo>
                <a:lnTo>
                  <a:pt x="71" y="77"/>
                </a:lnTo>
                <a:lnTo>
                  <a:pt x="73" y="91"/>
                </a:lnTo>
                <a:lnTo>
                  <a:pt x="80" y="103"/>
                </a:lnTo>
                <a:lnTo>
                  <a:pt x="82" y="118"/>
                </a:lnTo>
                <a:lnTo>
                  <a:pt x="66" y="119"/>
                </a:lnTo>
                <a:lnTo>
                  <a:pt x="62" y="130"/>
                </a:lnTo>
                <a:lnTo>
                  <a:pt x="57" y="142"/>
                </a:lnTo>
                <a:lnTo>
                  <a:pt x="55" y="158"/>
                </a:lnTo>
                <a:lnTo>
                  <a:pt x="53" y="173"/>
                </a:lnTo>
                <a:lnTo>
                  <a:pt x="66" y="173"/>
                </a:lnTo>
                <a:lnTo>
                  <a:pt x="58" y="182"/>
                </a:lnTo>
                <a:lnTo>
                  <a:pt x="48" y="191"/>
                </a:lnTo>
                <a:lnTo>
                  <a:pt x="42" y="207"/>
                </a:lnTo>
                <a:lnTo>
                  <a:pt x="48" y="219"/>
                </a:lnTo>
                <a:lnTo>
                  <a:pt x="55" y="230"/>
                </a:lnTo>
                <a:lnTo>
                  <a:pt x="42" y="235"/>
                </a:lnTo>
                <a:lnTo>
                  <a:pt x="53" y="246"/>
                </a:lnTo>
                <a:lnTo>
                  <a:pt x="48" y="262"/>
                </a:lnTo>
                <a:lnTo>
                  <a:pt x="34" y="256"/>
                </a:lnTo>
                <a:lnTo>
                  <a:pt x="19" y="262"/>
                </a:lnTo>
                <a:lnTo>
                  <a:pt x="3" y="256"/>
                </a:lnTo>
                <a:lnTo>
                  <a:pt x="0" y="269"/>
                </a:lnTo>
                <a:lnTo>
                  <a:pt x="10" y="274"/>
                </a:lnTo>
                <a:lnTo>
                  <a:pt x="26" y="288"/>
                </a:lnTo>
                <a:lnTo>
                  <a:pt x="23" y="304"/>
                </a:lnTo>
                <a:lnTo>
                  <a:pt x="12" y="287"/>
                </a:lnTo>
                <a:lnTo>
                  <a:pt x="0" y="292"/>
                </a:lnTo>
                <a:lnTo>
                  <a:pt x="0" y="308"/>
                </a:lnTo>
                <a:lnTo>
                  <a:pt x="1" y="320"/>
                </a:lnTo>
                <a:lnTo>
                  <a:pt x="14" y="333"/>
                </a:lnTo>
                <a:lnTo>
                  <a:pt x="16" y="349"/>
                </a:lnTo>
                <a:lnTo>
                  <a:pt x="48" y="349"/>
                </a:lnTo>
                <a:lnTo>
                  <a:pt x="85" y="358"/>
                </a:lnTo>
                <a:lnTo>
                  <a:pt x="108" y="356"/>
                </a:lnTo>
                <a:lnTo>
                  <a:pt x="121" y="349"/>
                </a:lnTo>
                <a:lnTo>
                  <a:pt x="133" y="356"/>
                </a:lnTo>
                <a:lnTo>
                  <a:pt x="139" y="342"/>
                </a:lnTo>
                <a:lnTo>
                  <a:pt x="151" y="342"/>
                </a:lnTo>
                <a:lnTo>
                  <a:pt x="162" y="360"/>
                </a:lnTo>
                <a:lnTo>
                  <a:pt x="147" y="353"/>
                </a:lnTo>
                <a:lnTo>
                  <a:pt x="149" y="365"/>
                </a:lnTo>
                <a:lnTo>
                  <a:pt x="167" y="367"/>
                </a:lnTo>
                <a:lnTo>
                  <a:pt x="187" y="376"/>
                </a:lnTo>
                <a:lnTo>
                  <a:pt x="204" y="379"/>
                </a:lnTo>
                <a:lnTo>
                  <a:pt x="204" y="379"/>
                </a:lnTo>
                <a:lnTo>
                  <a:pt x="204" y="379"/>
                </a:lnTo>
                <a:close/>
              </a:path>
            </a:pathLst>
          </a:custGeom>
          <a:solidFill>
            <a:srgbClr val="95BED0"/>
          </a:solidFill>
          <a:ln w="11113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289" name="Group 1288">
            <a:extLst>
              <a:ext uri="{FF2B5EF4-FFF2-40B4-BE49-F238E27FC236}">
                <a16:creationId xmlns:a16="http://schemas.microsoft.com/office/drawing/2014/main" id="{791D734E-27F8-E641-3727-39D4CEE15971}"/>
              </a:ext>
            </a:extLst>
          </p:cNvPr>
          <p:cNvGrpSpPr/>
          <p:nvPr userDrawn="1"/>
        </p:nvGrpSpPr>
        <p:grpSpPr>
          <a:xfrm>
            <a:off x="3945468" y="3550708"/>
            <a:ext cx="8314266" cy="9741764"/>
            <a:chOff x="3945468" y="3550708"/>
            <a:chExt cx="8314266" cy="9741764"/>
          </a:xfrm>
        </p:grpSpPr>
        <p:sp>
          <p:nvSpPr>
            <p:cNvPr id="1026" name="Freeform 54">
              <a:extLst>
                <a:ext uri="{FF2B5EF4-FFF2-40B4-BE49-F238E27FC236}">
                  <a16:creationId xmlns:a16="http://schemas.microsoft.com/office/drawing/2014/main" id="{74F00082-2108-B2D2-9D26-985E8A05C5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87765" y="4418048"/>
              <a:ext cx="695679" cy="636953"/>
            </a:xfrm>
            <a:custGeom>
              <a:avLst/>
              <a:gdLst>
                <a:gd name="T0" fmla="*/ 92 w 308"/>
                <a:gd name="T1" fmla="*/ 282 h 282"/>
                <a:gd name="T2" fmla="*/ 101 w 308"/>
                <a:gd name="T3" fmla="*/ 271 h 282"/>
                <a:gd name="T4" fmla="*/ 101 w 308"/>
                <a:gd name="T5" fmla="*/ 258 h 282"/>
                <a:gd name="T6" fmla="*/ 110 w 308"/>
                <a:gd name="T7" fmla="*/ 239 h 282"/>
                <a:gd name="T8" fmla="*/ 123 w 308"/>
                <a:gd name="T9" fmla="*/ 228 h 282"/>
                <a:gd name="T10" fmla="*/ 130 w 308"/>
                <a:gd name="T11" fmla="*/ 212 h 282"/>
                <a:gd name="T12" fmla="*/ 144 w 308"/>
                <a:gd name="T13" fmla="*/ 201 h 282"/>
                <a:gd name="T14" fmla="*/ 158 w 308"/>
                <a:gd name="T15" fmla="*/ 196 h 282"/>
                <a:gd name="T16" fmla="*/ 169 w 308"/>
                <a:gd name="T17" fmla="*/ 189 h 282"/>
                <a:gd name="T18" fmla="*/ 181 w 308"/>
                <a:gd name="T19" fmla="*/ 184 h 282"/>
                <a:gd name="T20" fmla="*/ 192 w 308"/>
                <a:gd name="T21" fmla="*/ 178 h 282"/>
                <a:gd name="T22" fmla="*/ 203 w 308"/>
                <a:gd name="T23" fmla="*/ 169 h 282"/>
                <a:gd name="T24" fmla="*/ 220 w 308"/>
                <a:gd name="T25" fmla="*/ 166 h 282"/>
                <a:gd name="T26" fmla="*/ 226 w 308"/>
                <a:gd name="T27" fmla="*/ 150 h 282"/>
                <a:gd name="T28" fmla="*/ 251 w 308"/>
                <a:gd name="T29" fmla="*/ 144 h 282"/>
                <a:gd name="T30" fmla="*/ 260 w 308"/>
                <a:gd name="T31" fmla="*/ 128 h 282"/>
                <a:gd name="T32" fmla="*/ 265 w 308"/>
                <a:gd name="T33" fmla="*/ 114 h 282"/>
                <a:gd name="T34" fmla="*/ 267 w 308"/>
                <a:gd name="T35" fmla="*/ 95 h 282"/>
                <a:gd name="T36" fmla="*/ 276 w 308"/>
                <a:gd name="T37" fmla="*/ 82 h 282"/>
                <a:gd name="T38" fmla="*/ 281 w 308"/>
                <a:gd name="T39" fmla="*/ 66 h 282"/>
                <a:gd name="T40" fmla="*/ 290 w 308"/>
                <a:gd name="T41" fmla="*/ 48 h 282"/>
                <a:gd name="T42" fmla="*/ 299 w 308"/>
                <a:gd name="T43" fmla="*/ 27 h 282"/>
                <a:gd name="T44" fmla="*/ 308 w 308"/>
                <a:gd name="T45" fmla="*/ 9 h 282"/>
                <a:gd name="T46" fmla="*/ 265 w 308"/>
                <a:gd name="T47" fmla="*/ 4 h 282"/>
                <a:gd name="T48" fmla="*/ 233 w 308"/>
                <a:gd name="T49" fmla="*/ 4 h 282"/>
                <a:gd name="T50" fmla="*/ 197 w 308"/>
                <a:gd name="T51" fmla="*/ 2 h 282"/>
                <a:gd name="T52" fmla="*/ 131 w 308"/>
                <a:gd name="T53" fmla="*/ 0 h 282"/>
                <a:gd name="T54" fmla="*/ 117 w 308"/>
                <a:gd name="T55" fmla="*/ 7 h 282"/>
                <a:gd name="T56" fmla="*/ 66 w 308"/>
                <a:gd name="T57" fmla="*/ 2 h 282"/>
                <a:gd name="T58" fmla="*/ 1 w 308"/>
                <a:gd name="T59" fmla="*/ 0 h 282"/>
                <a:gd name="T60" fmla="*/ 0 w 308"/>
                <a:gd name="T61" fmla="*/ 41 h 282"/>
                <a:gd name="T62" fmla="*/ 0 w 308"/>
                <a:gd name="T63" fmla="*/ 61 h 282"/>
                <a:gd name="T64" fmla="*/ 12 w 308"/>
                <a:gd name="T65" fmla="*/ 127 h 282"/>
                <a:gd name="T66" fmla="*/ 21 w 308"/>
                <a:gd name="T67" fmla="*/ 177 h 282"/>
                <a:gd name="T68" fmla="*/ 28 w 308"/>
                <a:gd name="T69" fmla="*/ 210 h 282"/>
                <a:gd name="T70" fmla="*/ 37 w 308"/>
                <a:gd name="T71" fmla="*/ 282 h 282"/>
                <a:gd name="T72" fmla="*/ 64 w 308"/>
                <a:gd name="T73" fmla="*/ 282 h 282"/>
                <a:gd name="T74" fmla="*/ 92 w 308"/>
                <a:gd name="T75" fmla="*/ 282 h 282"/>
                <a:gd name="T76" fmla="*/ 92 w 308"/>
                <a:gd name="T77" fmla="*/ 282 h 282"/>
                <a:gd name="T78" fmla="*/ 92 w 308"/>
                <a:gd name="T79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" h="282">
                  <a:moveTo>
                    <a:pt x="92" y="282"/>
                  </a:moveTo>
                  <a:lnTo>
                    <a:pt x="101" y="271"/>
                  </a:lnTo>
                  <a:lnTo>
                    <a:pt x="101" y="258"/>
                  </a:lnTo>
                  <a:lnTo>
                    <a:pt x="110" y="239"/>
                  </a:lnTo>
                  <a:lnTo>
                    <a:pt x="123" y="228"/>
                  </a:lnTo>
                  <a:lnTo>
                    <a:pt x="130" y="212"/>
                  </a:lnTo>
                  <a:lnTo>
                    <a:pt x="144" y="201"/>
                  </a:lnTo>
                  <a:lnTo>
                    <a:pt x="158" y="196"/>
                  </a:lnTo>
                  <a:lnTo>
                    <a:pt x="169" y="189"/>
                  </a:lnTo>
                  <a:lnTo>
                    <a:pt x="181" y="184"/>
                  </a:lnTo>
                  <a:lnTo>
                    <a:pt x="192" y="178"/>
                  </a:lnTo>
                  <a:lnTo>
                    <a:pt x="203" y="169"/>
                  </a:lnTo>
                  <a:lnTo>
                    <a:pt x="220" y="166"/>
                  </a:lnTo>
                  <a:lnTo>
                    <a:pt x="226" y="150"/>
                  </a:lnTo>
                  <a:lnTo>
                    <a:pt x="251" y="144"/>
                  </a:lnTo>
                  <a:lnTo>
                    <a:pt x="260" y="128"/>
                  </a:lnTo>
                  <a:lnTo>
                    <a:pt x="265" y="114"/>
                  </a:lnTo>
                  <a:lnTo>
                    <a:pt x="267" y="95"/>
                  </a:lnTo>
                  <a:lnTo>
                    <a:pt x="276" y="82"/>
                  </a:lnTo>
                  <a:lnTo>
                    <a:pt x="281" y="66"/>
                  </a:lnTo>
                  <a:lnTo>
                    <a:pt x="290" y="48"/>
                  </a:lnTo>
                  <a:lnTo>
                    <a:pt x="299" y="27"/>
                  </a:lnTo>
                  <a:lnTo>
                    <a:pt x="308" y="9"/>
                  </a:lnTo>
                  <a:lnTo>
                    <a:pt x="265" y="4"/>
                  </a:lnTo>
                  <a:lnTo>
                    <a:pt x="233" y="4"/>
                  </a:lnTo>
                  <a:lnTo>
                    <a:pt x="197" y="2"/>
                  </a:lnTo>
                  <a:lnTo>
                    <a:pt x="131" y="0"/>
                  </a:lnTo>
                  <a:lnTo>
                    <a:pt x="117" y="7"/>
                  </a:lnTo>
                  <a:lnTo>
                    <a:pt x="66" y="2"/>
                  </a:lnTo>
                  <a:lnTo>
                    <a:pt x="1" y="0"/>
                  </a:lnTo>
                  <a:lnTo>
                    <a:pt x="0" y="41"/>
                  </a:lnTo>
                  <a:lnTo>
                    <a:pt x="0" y="61"/>
                  </a:lnTo>
                  <a:lnTo>
                    <a:pt x="12" y="127"/>
                  </a:lnTo>
                  <a:lnTo>
                    <a:pt x="21" y="177"/>
                  </a:lnTo>
                  <a:lnTo>
                    <a:pt x="28" y="210"/>
                  </a:lnTo>
                  <a:lnTo>
                    <a:pt x="37" y="282"/>
                  </a:lnTo>
                  <a:lnTo>
                    <a:pt x="64" y="282"/>
                  </a:lnTo>
                  <a:lnTo>
                    <a:pt x="92" y="282"/>
                  </a:lnTo>
                  <a:lnTo>
                    <a:pt x="92" y="282"/>
                  </a:lnTo>
                  <a:lnTo>
                    <a:pt x="92" y="2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55">
              <a:extLst>
                <a:ext uri="{FF2B5EF4-FFF2-40B4-BE49-F238E27FC236}">
                  <a16:creationId xmlns:a16="http://schemas.microsoft.com/office/drawing/2014/main" id="{0D5905D1-92B2-88A1-D1F3-6D1F539A41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45468" y="3577812"/>
              <a:ext cx="406566" cy="772475"/>
            </a:xfrm>
            <a:custGeom>
              <a:avLst/>
              <a:gdLst>
                <a:gd name="T0" fmla="*/ 48 w 180"/>
                <a:gd name="T1" fmla="*/ 342 h 342"/>
                <a:gd name="T2" fmla="*/ 61 w 180"/>
                <a:gd name="T3" fmla="*/ 322 h 342"/>
                <a:gd name="T4" fmla="*/ 84 w 180"/>
                <a:gd name="T5" fmla="*/ 298 h 342"/>
                <a:gd name="T6" fmla="*/ 84 w 180"/>
                <a:gd name="T7" fmla="*/ 271 h 342"/>
                <a:gd name="T8" fmla="*/ 95 w 180"/>
                <a:gd name="T9" fmla="*/ 253 h 342"/>
                <a:gd name="T10" fmla="*/ 104 w 180"/>
                <a:gd name="T11" fmla="*/ 237 h 342"/>
                <a:gd name="T12" fmla="*/ 105 w 180"/>
                <a:gd name="T13" fmla="*/ 221 h 342"/>
                <a:gd name="T14" fmla="*/ 114 w 180"/>
                <a:gd name="T15" fmla="*/ 177 h 342"/>
                <a:gd name="T16" fmla="*/ 114 w 180"/>
                <a:gd name="T17" fmla="*/ 144 h 342"/>
                <a:gd name="T18" fmla="*/ 127 w 180"/>
                <a:gd name="T19" fmla="*/ 104 h 342"/>
                <a:gd name="T20" fmla="*/ 136 w 180"/>
                <a:gd name="T21" fmla="*/ 89 h 342"/>
                <a:gd name="T22" fmla="*/ 171 w 180"/>
                <a:gd name="T23" fmla="*/ 25 h 342"/>
                <a:gd name="T24" fmla="*/ 180 w 180"/>
                <a:gd name="T25" fmla="*/ 9 h 342"/>
                <a:gd name="T26" fmla="*/ 136 w 180"/>
                <a:gd name="T27" fmla="*/ 4 h 342"/>
                <a:gd name="T28" fmla="*/ 100 w 180"/>
                <a:gd name="T29" fmla="*/ 4 h 342"/>
                <a:gd name="T30" fmla="*/ 68 w 180"/>
                <a:gd name="T31" fmla="*/ 2 h 342"/>
                <a:gd name="T32" fmla="*/ 0 w 180"/>
                <a:gd name="T33" fmla="*/ 0 h 342"/>
                <a:gd name="T34" fmla="*/ 0 w 180"/>
                <a:gd name="T35" fmla="*/ 20 h 342"/>
                <a:gd name="T36" fmla="*/ 2 w 180"/>
                <a:gd name="T37" fmla="*/ 34 h 342"/>
                <a:gd name="T38" fmla="*/ 13 w 180"/>
                <a:gd name="T39" fmla="*/ 88 h 342"/>
                <a:gd name="T40" fmla="*/ 16 w 180"/>
                <a:gd name="T41" fmla="*/ 111 h 342"/>
                <a:gd name="T42" fmla="*/ 22 w 180"/>
                <a:gd name="T43" fmla="*/ 169 h 342"/>
                <a:gd name="T44" fmla="*/ 34 w 180"/>
                <a:gd name="T45" fmla="*/ 251 h 342"/>
                <a:gd name="T46" fmla="*/ 50 w 180"/>
                <a:gd name="T47" fmla="*/ 335 h 342"/>
                <a:gd name="T48" fmla="*/ 48 w 180"/>
                <a:gd name="T49" fmla="*/ 342 h 342"/>
                <a:gd name="T50" fmla="*/ 48 w 180"/>
                <a:gd name="T51" fmla="*/ 342 h 342"/>
                <a:gd name="T52" fmla="*/ 48 w 180"/>
                <a:gd name="T5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342">
                  <a:moveTo>
                    <a:pt x="48" y="342"/>
                  </a:moveTo>
                  <a:lnTo>
                    <a:pt x="61" y="322"/>
                  </a:lnTo>
                  <a:lnTo>
                    <a:pt x="84" y="298"/>
                  </a:lnTo>
                  <a:lnTo>
                    <a:pt x="84" y="271"/>
                  </a:lnTo>
                  <a:lnTo>
                    <a:pt x="95" y="253"/>
                  </a:lnTo>
                  <a:lnTo>
                    <a:pt x="104" y="237"/>
                  </a:lnTo>
                  <a:lnTo>
                    <a:pt x="105" y="221"/>
                  </a:lnTo>
                  <a:lnTo>
                    <a:pt x="114" y="177"/>
                  </a:lnTo>
                  <a:lnTo>
                    <a:pt x="114" y="144"/>
                  </a:lnTo>
                  <a:lnTo>
                    <a:pt x="127" y="104"/>
                  </a:lnTo>
                  <a:lnTo>
                    <a:pt x="136" y="89"/>
                  </a:lnTo>
                  <a:lnTo>
                    <a:pt x="171" y="25"/>
                  </a:lnTo>
                  <a:lnTo>
                    <a:pt x="180" y="9"/>
                  </a:lnTo>
                  <a:lnTo>
                    <a:pt x="136" y="4"/>
                  </a:lnTo>
                  <a:lnTo>
                    <a:pt x="100" y="4"/>
                  </a:lnTo>
                  <a:lnTo>
                    <a:pt x="68" y="2"/>
                  </a:lnTo>
                  <a:lnTo>
                    <a:pt x="0" y="0"/>
                  </a:lnTo>
                  <a:lnTo>
                    <a:pt x="0" y="20"/>
                  </a:lnTo>
                  <a:lnTo>
                    <a:pt x="2" y="34"/>
                  </a:lnTo>
                  <a:lnTo>
                    <a:pt x="13" y="88"/>
                  </a:lnTo>
                  <a:lnTo>
                    <a:pt x="16" y="111"/>
                  </a:lnTo>
                  <a:lnTo>
                    <a:pt x="22" y="169"/>
                  </a:lnTo>
                  <a:lnTo>
                    <a:pt x="34" y="251"/>
                  </a:lnTo>
                  <a:lnTo>
                    <a:pt x="50" y="335"/>
                  </a:lnTo>
                  <a:lnTo>
                    <a:pt x="48" y="342"/>
                  </a:lnTo>
                  <a:lnTo>
                    <a:pt x="48" y="342"/>
                  </a:lnTo>
                  <a:lnTo>
                    <a:pt x="48" y="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56">
              <a:extLst>
                <a:ext uri="{FF2B5EF4-FFF2-40B4-BE49-F238E27FC236}">
                  <a16:creationId xmlns:a16="http://schemas.microsoft.com/office/drawing/2014/main" id="{A14D4F96-F4F3-F7BE-AE7F-B464C4C1B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3661" y="3866926"/>
              <a:ext cx="788286" cy="652764"/>
            </a:xfrm>
            <a:custGeom>
              <a:avLst/>
              <a:gdLst>
                <a:gd name="T0" fmla="*/ 218 w 349"/>
                <a:gd name="T1" fmla="*/ 287 h 289"/>
                <a:gd name="T2" fmla="*/ 216 w 349"/>
                <a:gd name="T3" fmla="*/ 276 h 289"/>
                <a:gd name="T4" fmla="*/ 235 w 349"/>
                <a:gd name="T5" fmla="*/ 275 h 289"/>
                <a:gd name="T6" fmla="*/ 246 w 349"/>
                <a:gd name="T7" fmla="*/ 264 h 289"/>
                <a:gd name="T8" fmla="*/ 262 w 349"/>
                <a:gd name="T9" fmla="*/ 259 h 289"/>
                <a:gd name="T10" fmla="*/ 275 w 349"/>
                <a:gd name="T11" fmla="*/ 267 h 289"/>
                <a:gd name="T12" fmla="*/ 289 w 349"/>
                <a:gd name="T13" fmla="*/ 262 h 289"/>
                <a:gd name="T14" fmla="*/ 303 w 349"/>
                <a:gd name="T15" fmla="*/ 267 h 289"/>
                <a:gd name="T16" fmla="*/ 303 w 349"/>
                <a:gd name="T17" fmla="*/ 243 h 289"/>
                <a:gd name="T18" fmla="*/ 326 w 349"/>
                <a:gd name="T19" fmla="*/ 241 h 289"/>
                <a:gd name="T20" fmla="*/ 335 w 349"/>
                <a:gd name="T21" fmla="*/ 230 h 289"/>
                <a:gd name="T22" fmla="*/ 349 w 349"/>
                <a:gd name="T23" fmla="*/ 221 h 289"/>
                <a:gd name="T24" fmla="*/ 348 w 349"/>
                <a:gd name="T25" fmla="*/ 205 h 289"/>
                <a:gd name="T26" fmla="*/ 339 w 349"/>
                <a:gd name="T27" fmla="*/ 198 h 289"/>
                <a:gd name="T28" fmla="*/ 326 w 349"/>
                <a:gd name="T29" fmla="*/ 189 h 289"/>
                <a:gd name="T30" fmla="*/ 321 w 349"/>
                <a:gd name="T31" fmla="*/ 177 h 289"/>
                <a:gd name="T32" fmla="*/ 308 w 349"/>
                <a:gd name="T33" fmla="*/ 180 h 289"/>
                <a:gd name="T34" fmla="*/ 308 w 349"/>
                <a:gd name="T35" fmla="*/ 129 h 289"/>
                <a:gd name="T36" fmla="*/ 278 w 349"/>
                <a:gd name="T37" fmla="*/ 82 h 289"/>
                <a:gd name="T38" fmla="*/ 260 w 349"/>
                <a:gd name="T39" fmla="*/ 49 h 289"/>
                <a:gd name="T40" fmla="*/ 244 w 349"/>
                <a:gd name="T41" fmla="*/ 43 h 289"/>
                <a:gd name="T42" fmla="*/ 237 w 349"/>
                <a:gd name="T43" fmla="*/ 29 h 289"/>
                <a:gd name="T44" fmla="*/ 225 w 349"/>
                <a:gd name="T45" fmla="*/ 25 h 289"/>
                <a:gd name="T46" fmla="*/ 209 w 349"/>
                <a:gd name="T47" fmla="*/ 20 h 289"/>
                <a:gd name="T48" fmla="*/ 184 w 349"/>
                <a:gd name="T49" fmla="*/ 6 h 289"/>
                <a:gd name="T50" fmla="*/ 81 w 349"/>
                <a:gd name="T51" fmla="*/ 0 h 289"/>
                <a:gd name="T52" fmla="*/ 29 w 349"/>
                <a:gd name="T53" fmla="*/ 0 h 289"/>
                <a:gd name="T54" fmla="*/ 38 w 349"/>
                <a:gd name="T55" fmla="*/ 15 h 289"/>
                <a:gd name="T56" fmla="*/ 50 w 349"/>
                <a:gd name="T57" fmla="*/ 20 h 289"/>
                <a:gd name="T58" fmla="*/ 57 w 349"/>
                <a:gd name="T59" fmla="*/ 32 h 289"/>
                <a:gd name="T60" fmla="*/ 47 w 349"/>
                <a:gd name="T61" fmla="*/ 49 h 289"/>
                <a:gd name="T62" fmla="*/ 36 w 349"/>
                <a:gd name="T63" fmla="*/ 59 h 289"/>
                <a:gd name="T64" fmla="*/ 15 w 349"/>
                <a:gd name="T65" fmla="*/ 73 h 289"/>
                <a:gd name="T66" fmla="*/ 16 w 349"/>
                <a:gd name="T67" fmla="*/ 86 h 289"/>
                <a:gd name="T68" fmla="*/ 8 w 349"/>
                <a:gd name="T69" fmla="*/ 102 h 289"/>
                <a:gd name="T70" fmla="*/ 2 w 349"/>
                <a:gd name="T71" fmla="*/ 118 h 289"/>
                <a:gd name="T72" fmla="*/ 4 w 349"/>
                <a:gd name="T73" fmla="*/ 237 h 289"/>
                <a:gd name="T74" fmla="*/ 2 w 349"/>
                <a:gd name="T75" fmla="*/ 253 h 289"/>
                <a:gd name="T76" fmla="*/ 0 w 349"/>
                <a:gd name="T77" fmla="*/ 289 h 289"/>
                <a:gd name="T78" fmla="*/ 63 w 349"/>
                <a:gd name="T79" fmla="*/ 287 h 289"/>
                <a:gd name="T80" fmla="*/ 104 w 349"/>
                <a:gd name="T81" fmla="*/ 285 h 289"/>
                <a:gd name="T82" fmla="*/ 109 w 349"/>
                <a:gd name="T83" fmla="*/ 273 h 289"/>
                <a:gd name="T84" fmla="*/ 118 w 349"/>
                <a:gd name="T85" fmla="*/ 287 h 289"/>
                <a:gd name="T86" fmla="*/ 137 w 349"/>
                <a:gd name="T87" fmla="*/ 285 h 289"/>
                <a:gd name="T88" fmla="*/ 129 w 349"/>
                <a:gd name="T89" fmla="*/ 273 h 289"/>
                <a:gd name="T90" fmla="*/ 141 w 349"/>
                <a:gd name="T91" fmla="*/ 273 h 289"/>
                <a:gd name="T92" fmla="*/ 170 w 349"/>
                <a:gd name="T93" fmla="*/ 287 h 289"/>
                <a:gd name="T94" fmla="*/ 214 w 349"/>
                <a:gd name="T95" fmla="*/ 285 h 289"/>
                <a:gd name="T96" fmla="*/ 218 w 349"/>
                <a:gd name="T97" fmla="*/ 287 h 289"/>
                <a:gd name="T98" fmla="*/ 218 w 349"/>
                <a:gd name="T99" fmla="*/ 287 h 289"/>
                <a:gd name="T100" fmla="*/ 218 w 349"/>
                <a:gd name="T101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9" h="289">
                  <a:moveTo>
                    <a:pt x="218" y="287"/>
                  </a:moveTo>
                  <a:lnTo>
                    <a:pt x="216" y="276"/>
                  </a:lnTo>
                  <a:lnTo>
                    <a:pt x="235" y="275"/>
                  </a:lnTo>
                  <a:lnTo>
                    <a:pt x="246" y="264"/>
                  </a:lnTo>
                  <a:lnTo>
                    <a:pt x="262" y="259"/>
                  </a:lnTo>
                  <a:lnTo>
                    <a:pt x="275" y="267"/>
                  </a:lnTo>
                  <a:lnTo>
                    <a:pt x="289" y="262"/>
                  </a:lnTo>
                  <a:lnTo>
                    <a:pt x="303" y="267"/>
                  </a:lnTo>
                  <a:lnTo>
                    <a:pt x="303" y="243"/>
                  </a:lnTo>
                  <a:lnTo>
                    <a:pt x="326" y="241"/>
                  </a:lnTo>
                  <a:lnTo>
                    <a:pt x="335" y="230"/>
                  </a:lnTo>
                  <a:lnTo>
                    <a:pt x="349" y="221"/>
                  </a:lnTo>
                  <a:lnTo>
                    <a:pt x="348" y="205"/>
                  </a:lnTo>
                  <a:lnTo>
                    <a:pt x="339" y="198"/>
                  </a:lnTo>
                  <a:lnTo>
                    <a:pt x="326" y="189"/>
                  </a:lnTo>
                  <a:lnTo>
                    <a:pt x="321" y="177"/>
                  </a:lnTo>
                  <a:lnTo>
                    <a:pt x="308" y="180"/>
                  </a:lnTo>
                  <a:lnTo>
                    <a:pt x="308" y="129"/>
                  </a:lnTo>
                  <a:lnTo>
                    <a:pt x="278" y="82"/>
                  </a:lnTo>
                  <a:lnTo>
                    <a:pt x="260" y="49"/>
                  </a:lnTo>
                  <a:lnTo>
                    <a:pt x="244" y="43"/>
                  </a:lnTo>
                  <a:lnTo>
                    <a:pt x="237" y="29"/>
                  </a:lnTo>
                  <a:lnTo>
                    <a:pt x="225" y="25"/>
                  </a:lnTo>
                  <a:lnTo>
                    <a:pt x="209" y="20"/>
                  </a:lnTo>
                  <a:lnTo>
                    <a:pt x="184" y="6"/>
                  </a:lnTo>
                  <a:lnTo>
                    <a:pt x="81" y="0"/>
                  </a:lnTo>
                  <a:lnTo>
                    <a:pt x="29" y="0"/>
                  </a:lnTo>
                  <a:lnTo>
                    <a:pt x="38" y="15"/>
                  </a:lnTo>
                  <a:lnTo>
                    <a:pt x="50" y="20"/>
                  </a:lnTo>
                  <a:lnTo>
                    <a:pt x="57" y="32"/>
                  </a:lnTo>
                  <a:lnTo>
                    <a:pt x="47" y="49"/>
                  </a:lnTo>
                  <a:lnTo>
                    <a:pt x="36" y="59"/>
                  </a:lnTo>
                  <a:lnTo>
                    <a:pt x="15" y="73"/>
                  </a:lnTo>
                  <a:lnTo>
                    <a:pt x="16" y="86"/>
                  </a:lnTo>
                  <a:lnTo>
                    <a:pt x="8" y="102"/>
                  </a:lnTo>
                  <a:lnTo>
                    <a:pt x="2" y="118"/>
                  </a:lnTo>
                  <a:lnTo>
                    <a:pt x="4" y="237"/>
                  </a:lnTo>
                  <a:lnTo>
                    <a:pt x="2" y="253"/>
                  </a:lnTo>
                  <a:lnTo>
                    <a:pt x="0" y="289"/>
                  </a:lnTo>
                  <a:lnTo>
                    <a:pt x="63" y="287"/>
                  </a:lnTo>
                  <a:lnTo>
                    <a:pt x="104" y="285"/>
                  </a:lnTo>
                  <a:lnTo>
                    <a:pt x="109" y="273"/>
                  </a:lnTo>
                  <a:lnTo>
                    <a:pt x="118" y="287"/>
                  </a:lnTo>
                  <a:lnTo>
                    <a:pt x="137" y="285"/>
                  </a:lnTo>
                  <a:lnTo>
                    <a:pt x="129" y="273"/>
                  </a:lnTo>
                  <a:lnTo>
                    <a:pt x="141" y="273"/>
                  </a:lnTo>
                  <a:lnTo>
                    <a:pt x="170" y="287"/>
                  </a:lnTo>
                  <a:lnTo>
                    <a:pt x="214" y="285"/>
                  </a:lnTo>
                  <a:lnTo>
                    <a:pt x="218" y="287"/>
                  </a:lnTo>
                  <a:lnTo>
                    <a:pt x="218" y="287"/>
                  </a:lnTo>
                  <a:lnTo>
                    <a:pt x="218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57">
              <a:extLst>
                <a:ext uri="{FF2B5EF4-FFF2-40B4-BE49-F238E27FC236}">
                  <a16:creationId xmlns:a16="http://schemas.microsoft.com/office/drawing/2014/main" id="{4175BC3D-6333-9470-98D4-1DC4BB7968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31873" y="3927911"/>
              <a:ext cx="573709" cy="833460"/>
            </a:xfrm>
            <a:custGeom>
              <a:avLst/>
              <a:gdLst>
                <a:gd name="T0" fmla="*/ 51 w 254"/>
                <a:gd name="T1" fmla="*/ 356 h 369"/>
                <a:gd name="T2" fmla="*/ 83 w 254"/>
                <a:gd name="T3" fmla="*/ 331 h 369"/>
                <a:gd name="T4" fmla="*/ 137 w 254"/>
                <a:gd name="T5" fmla="*/ 319 h 369"/>
                <a:gd name="T6" fmla="*/ 171 w 254"/>
                <a:gd name="T7" fmla="*/ 303 h 369"/>
                <a:gd name="T8" fmla="*/ 201 w 254"/>
                <a:gd name="T9" fmla="*/ 223 h 369"/>
                <a:gd name="T10" fmla="*/ 215 w 254"/>
                <a:gd name="T11" fmla="*/ 183 h 369"/>
                <a:gd name="T12" fmla="*/ 254 w 254"/>
                <a:gd name="T13" fmla="*/ 128 h 369"/>
                <a:gd name="T14" fmla="*/ 245 w 254"/>
                <a:gd name="T15" fmla="*/ 102 h 369"/>
                <a:gd name="T16" fmla="*/ 220 w 254"/>
                <a:gd name="T17" fmla="*/ 89 h 369"/>
                <a:gd name="T18" fmla="*/ 188 w 254"/>
                <a:gd name="T19" fmla="*/ 86 h 369"/>
                <a:gd name="T20" fmla="*/ 169 w 254"/>
                <a:gd name="T21" fmla="*/ 86 h 369"/>
                <a:gd name="T22" fmla="*/ 139 w 254"/>
                <a:gd name="T23" fmla="*/ 93 h 369"/>
                <a:gd name="T24" fmla="*/ 114 w 254"/>
                <a:gd name="T25" fmla="*/ 82 h 369"/>
                <a:gd name="T26" fmla="*/ 90 w 254"/>
                <a:gd name="T27" fmla="*/ 66 h 369"/>
                <a:gd name="T28" fmla="*/ 83 w 254"/>
                <a:gd name="T29" fmla="*/ 41 h 369"/>
                <a:gd name="T30" fmla="*/ 67 w 254"/>
                <a:gd name="T31" fmla="*/ 16 h 369"/>
                <a:gd name="T32" fmla="*/ 50 w 254"/>
                <a:gd name="T33" fmla="*/ 0 h 369"/>
                <a:gd name="T34" fmla="*/ 21 w 254"/>
                <a:gd name="T35" fmla="*/ 4 h 369"/>
                <a:gd name="T36" fmla="*/ 3 w 254"/>
                <a:gd name="T37" fmla="*/ 20 h 369"/>
                <a:gd name="T38" fmla="*/ 12 w 254"/>
                <a:gd name="T39" fmla="*/ 45 h 369"/>
                <a:gd name="T40" fmla="*/ 33 w 254"/>
                <a:gd name="T41" fmla="*/ 61 h 369"/>
                <a:gd name="T42" fmla="*/ 39 w 254"/>
                <a:gd name="T43" fmla="*/ 87 h 369"/>
                <a:gd name="T44" fmla="*/ 26 w 254"/>
                <a:gd name="T45" fmla="*/ 111 h 369"/>
                <a:gd name="T46" fmla="*/ 23 w 254"/>
                <a:gd name="T47" fmla="*/ 139 h 369"/>
                <a:gd name="T48" fmla="*/ 10 w 254"/>
                <a:gd name="T49" fmla="*/ 164 h 369"/>
                <a:gd name="T50" fmla="*/ 26 w 254"/>
                <a:gd name="T51" fmla="*/ 192 h 369"/>
                <a:gd name="T52" fmla="*/ 25 w 254"/>
                <a:gd name="T53" fmla="*/ 214 h 369"/>
                <a:gd name="T54" fmla="*/ 33 w 254"/>
                <a:gd name="T55" fmla="*/ 240 h 369"/>
                <a:gd name="T56" fmla="*/ 44 w 254"/>
                <a:gd name="T57" fmla="*/ 265 h 369"/>
                <a:gd name="T58" fmla="*/ 21 w 254"/>
                <a:gd name="T59" fmla="*/ 285 h 369"/>
                <a:gd name="T60" fmla="*/ 33 w 254"/>
                <a:gd name="T61" fmla="*/ 347 h 369"/>
                <a:gd name="T62" fmla="*/ 46 w 254"/>
                <a:gd name="T6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4" h="369">
                  <a:moveTo>
                    <a:pt x="46" y="369"/>
                  </a:moveTo>
                  <a:lnTo>
                    <a:pt x="51" y="356"/>
                  </a:lnTo>
                  <a:lnTo>
                    <a:pt x="69" y="349"/>
                  </a:lnTo>
                  <a:lnTo>
                    <a:pt x="83" y="331"/>
                  </a:lnTo>
                  <a:lnTo>
                    <a:pt x="94" y="321"/>
                  </a:lnTo>
                  <a:lnTo>
                    <a:pt x="137" y="319"/>
                  </a:lnTo>
                  <a:lnTo>
                    <a:pt x="156" y="321"/>
                  </a:lnTo>
                  <a:lnTo>
                    <a:pt x="171" y="303"/>
                  </a:lnTo>
                  <a:lnTo>
                    <a:pt x="187" y="264"/>
                  </a:lnTo>
                  <a:lnTo>
                    <a:pt x="201" y="223"/>
                  </a:lnTo>
                  <a:lnTo>
                    <a:pt x="206" y="207"/>
                  </a:lnTo>
                  <a:lnTo>
                    <a:pt x="215" y="183"/>
                  </a:lnTo>
                  <a:lnTo>
                    <a:pt x="233" y="139"/>
                  </a:lnTo>
                  <a:lnTo>
                    <a:pt x="254" y="128"/>
                  </a:lnTo>
                  <a:lnTo>
                    <a:pt x="242" y="121"/>
                  </a:lnTo>
                  <a:lnTo>
                    <a:pt x="245" y="102"/>
                  </a:lnTo>
                  <a:lnTo>
                    <a:pt x="233" y="94"/>
                  </a:lnTo>
                  <a:lnTo>
                    <a:pt x="220" y="89"/>
                  </a:lnTo>
                  <a:lnTo>
                    <a:pt x="204" y="91"/>
                  </a:lnTo>
                  <a:lnTo>
                    <a:pt x="188" y="86"/>
                  </a:lnTo>
                  <a:lnTo>
                    <a:pt x="176" y="77"/>
                  </a:lnTo>
                  <a:lnTo>
                    <a:pt x="169" y="86"/>
                  </a:lnTo>
                  <a:lnTo>
                    <a:pt x="155" y="91"/>
                  </a:lnTo>
                  <a:lnTo>
                    <a:pt x="139" y="93"/>
                  </a:lnTo>
                  <a:lnTo>
                    <a:pt x="128" y="84"/>
                  </a:lnTo>
                  <a:lnTo>
                    <a:pt x="114" y="82"/>
                  </a:lnTo>
                  <a:lnTo>
                    <a:pt x="103" y="75"/>
                  </a:lnTo>
                  <a:lnTo>
                    <a:pt x="90" y="66"/>
                  </a:lnTo>
                  <a:lnTo>
                    <a:pt x="89" y="54"/>
                  </a:lnTo>
                  <a:lnTo>
                    <a:pt x="83" y="41"/>
                  </a:lnTo>
                  <a:lnTo>
                    <a:pt x="76" y="29"/>
                  </a:lnTo>
                  <a:lnTo>
                    <a:pt x="67" y="16"/>
                  </a:lnTo>
                  <a:lnTo>
                    <a:pt x="62" y="5"/>
                  </a:lnTo>
                  <a:lnTo>
                    <a:pt x="50" y="0"/>
                  </a:lnTo>
                  <a:lnTo>
                    <a:pt x="37" y="5"/>
                  </a:lnTo>
                  <a:lnTo>
                    <a:pt x="21" y="4"/>
                  </a:lnTo>
                  <a:lnTo>
                    <a:pt x="14" y="13"/>
                  </a:lnTo>
                  <a:lnTo>
                    <a:pt x="3" y="20"/>
                  </a:lnTo>
                  <a:lnTo>
                    <a:pt x="0" y="36"/>
                  </a:lnTo>
                  <a:lnTo>
                    <a:pt x="12" y="45"/>
                  </a:lnTo>
                  <a:lnTo>
                    <a:pt x="25" y="52"/>
                  </a:lnTo>
                  <a:lnTo>
                    <a:pt x="33" y="61"/>
                  </a:lnTo>
                  <a:lnTo>
                    <a:pt x="35" y="73"/>
                  </a:lnTo>
                  <a:lnTo>
                    <a:pt x="39" y="87"/>
                  </a:lnTo>
                  <a:lnTo>
                    <a:pt x="32" y="98"/>
                  </a:lnTo>
                  <a:lnTo>
                    <a:pt x="26" y="111"/>
                  </a:lnTo>
                  <a:lnTo>
                    <a:pt x="28" y="127"/>
                  </a:lnTo>
                  <a:lnTo>
                    <a:pt x="23" y="139"/>
                  </a:lnTo>
                  <a:lnTo>
                    <a:pt x="16" y="151"/>
                  </a:lnTo>
                  <a:lnTo>
                    <a:pt x="10" y="164"/>
                  </a:lnTo>
                  <a:lnTo>
                    <a:pt x="23" y="175"/>
                  </a:lnTo>
                  <a:lnTo>
                    <a:pt x="26" y="192"/>
                  </a:lnTo>
                  <a:lnTo>
                    <a:pt x="21" y="205"/>
                  </a:lnTo>
                  <a:lnTo>
                    <a:pt x="25" y="214"/>
                  </a:lnTo>
                  <a:lnTo>
                    <a:pt x="28" y="232"/>
                  </a:lnTo>
                  <a:lnTo>
                    <a:pt x="33" y="240"/>
                  </a:lnTo>
                  <a:lnTo>
                    <a:pt x="42" y="251"/>
                  </a:lnTo>
                  <a:lnTo>
                    <a:pt x="44" y="265"/>
                  </a:lnTo>
                  <a:lnTo>
                    <a:pt x="28" y="276"/>
                  </a:lnTo>
                  <a:lnTo>
                    <a:pt x="21" y="285"/>
                  </a:lnTo>
                  <a:lnTo>
                    <a:pt x="10" y="294"/>
                  </a:lnTo>
                  <a:lnTo>
                    <a:pt x="33" y="347"/>
                  </a:lnTo>
                  <a:lnTo>
                    <a:pt x="46" y="369"/>
                  </a:lnTo>
                  <a:lnTo>
                    <a:pt x="46" y="369"/>
                  </a:lnTo>
                  <a:lnTo>
                    <a:pt x="46" y="3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58">
              <a:extLst>
                <a:ext uri="{FF2B5EF4-FFF2-40B4-BE49-F238E27FC236}">
                  <a16:creationId xmlns:a16="http://schemas.microsoft.com/office/drawing/2014/main" id="{2925F8C5-C106-9EBE-C869-884121FB11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50980" y="4113124"/>
              <a:ext cx="609848" cy="679869"/>
            </a:xfrm>
            <a:custGeom>
              <a:avLst/>
              <a:gdLst>
                <a:gd name="T0" fmla="*/ 160 w 270"/>
                <a:gd name="T1" fmla="*/ 301 h 301"/>
                <a:gd name="T2" fmla="*/ 165 w 270"/>
                <a:gd name="T3" fmla="*/ 288 h 301"/>
                <a:gd name="T4" fmla="*/ 178 w 270"/>
                <a:gd name="T5" fmla="*/ 283 h 301"/>
                <a:gd name="T6" fmla="*/ 192 w 270"/>
                <a:gd name="T7" fmla="*/ 272 h 301"/>
                <a:gd name="T8" fmla="*/ 206 w 270"/>
                <a:gd name="T9" fmla="*/ 262 h 301"/>
                <a:gd name="T10" fmla="*/ 229 w 270"/>
                <a:gd name="T11" fmla="*/ 260 h 301"/>
                <a:gd name="T12" fmla="*/ 238 w 270"/>
                <a:gd name="T13" fmla="*/ 246 h 301"/>
                <a:gd name="T14" fmla="*/ 260 w 270"/>
                <a:gd name="T15" fmla="*/ 228 h 301"/>
                <a:gd name="T16" fmla="*/ 262 w 270"/>
                <a:gd name="T17" fmla="*/ 210 h 301"/>
                <a:gd name="T18" fmla="*/ 270 w 270"/>
                <a:gd name="T19" fmla="*/ 190 h 301"/>
                <a:gd name="T20" fmla="*/ 258 w 270"/>
                <a:gd name="T21" fmla="*/ 183 h 301"/>
                <a:gd name="T22" fmla="*/ 247 w 270"/>
                <a:gd name="T23" fmla="*/ 174 h 301"/>
                <a:gd name="T24" fmla="*/ 247 w 270"/>
                <a:gd name="T25" fmla="*/ 146 h 301"/>
                <a:gd name="T26" fmla="*/ 245 w 270"/>
                <a:gd name="T27" fmla="*/ 130 h 301"/>
                <a:gd name="T28" fmla="*/ 247 w 270"/>
                <a:gd name="T29" fmla="*/ 118 h 301"/>
                <a:gd name="T30" fmla="*/ 240 w 270"/>
                <a:gd name="T31" fmla="*/ 103 h 301"/>
                <a:gd name="T32" fmla="*/ 240 w 270"/>
                <a:gd name="T33" fmla="*/ 91 h 301"/>
                <a:gd name="T34" fmla="*/ 242 w 270"/>
                <a:gd name="T35" fmla="*/ 77 h 301"/>
                <a:gd name="T36" fmla="*/ 238 w 270"/>
                <a:gd name="T37" fmla="*/ 61 h 301"/>
                <a:gd name="T38" fmla="*/ 245 w 270"/>
                <a:gd name="T39" fmla="*/ 48 h 301"/>
                <a:gd name="T40" fmla="*/ 247 w 270"/>
                <a:gd name="T41" fmla="*/ 36 h 301"/>
                <a:gd name="T42" fmla="*/ 249 w 270"/>
                <a:gd name="T43" fmla="*/ 20 h 301"/>
                <a:gd name="T44" fmla="*/ 244 w 270"/>
                <a:gd name="T45" fmla="*/ 9 h 301"/>
                <a:gd name="T46" fmla="*/ 228 w 270"/>
                <a:gd name="T47" fmla="*/ 11 h 301"/>
                <a:gd name="T48" fmla="*/ 215 w 270"/>
                <a:gd name="T49" fmla="*/ 5 h 301"/>
                <a:gd name="T50" fmla="*/ 203 w 270"/>
                <a:gd name="T51" fmla="*/ 2 h 301"/>
                <a:gd name="T52" fmla="*/ 187 w 270"/>
                <a:gd name="T53" fmla="*/ 0 h 301"/>
                <a:gd name="T54" fmla="*/ 174 w 270"/>
                <a:gd name="T55" fmla="*/ 7 h 301"/>
                <a:gd name="T56" fmla="*/ 165 w 270"/>
                <a:gd name="T57" fmla="*/ 20 h 301"/>
                <a:gd name="T58" fmla="*/ 155 w 270"/>
                <a:gd name="T59" fmla="*/ 29 h 301"/>
                <a:gd name="T60" fmla="*/ 149 w 270"/>
                <a:gd name="T61" fmla="*/ 43 h 301"/>
                <a:gd name="T62" fmla="*/ 148 w 270"/>
                <a:gd name="T63" fmla="*/ 55 h 301"/>
                <a:gd name="T64" fmla="*/ 132 w 270"/>
                <a:gd name="T65" fmla="*/ 61 h 301"/>
                <a:gd name="T66" fmla="*/ 123 w 270"/>
                <a:gd name="T67" fmla="*/ 73 h 301"/>
                <a:gd name="T68" fmla="*/ 116 w 270"/>
                <a:gd name="T69" fmla="*/ 84 h 301"/>
                <a:gd name="T70" fmla="*/ 101 w 270"/>
                <a:gd name="T71" fmla="*/ 89 h 301"/>
                <a:gd name="T72" fmla="*/ 91 w 270"/>
                <a:gd name="T73" fmla="*/ 82 h 301"/>
                <a:gd name="T74" fmla="*/ 80 w 270"/>
                <a:gd name="T75" fmla="*/ 80 h 301"/>
                <a:gd name="T76" fmla="*/ 64 w 270"/>
                <a:gd name="T77" fmla="*/ 78 h 301"/>
                <a:gd name="T78" fmla="*/ 50 w 270"/>
                <a:gd name="T79" fmla="*/ 69 h 301"/>
                <a:gd name="T80" fmla="*/ 43 w 270"/>
                <a:gd name="T81" fmla="*/ 78 h 301"/>
                <a:gd name="T82" fmla="*/ 28 w 270"/>
                <a:gd name="T83" fmla="*/ 84 h 301"/>
                <a:gd name="T84" fmla="*/ 16 w 270"/>
                <a:gd name="T85" fmla="*/ 105 h 301"/>
                <a:gd name="T86" fmla="*/ 0 w 270"/>
                <a:gd name="T87" fmla="*/ 128 h 301"/>
                <a:gd name="T88" fmla="*/ 0 w 270"/>
                <a:gd name="T89" fmla="*/ 187 h 301"/>
                <a:gd name="T90" fmla="*/ 16 w 270"/>
                <a:gd name="T91" fmla="*/ 205 h 301"/>
                <a:gd name="T92" fmla="*/ 28 w 270"/>
                <a:gd name="T93" fmla="*/ 215 h 301"/>
                <a:gd name="T94" fmla="*/ 60 w 270"/>
                <a:gd name="T95" fmla="*/ 249 h 301"/>
                <a:gd name="T96" fmla="*/ 67 w 270"/>
                <a:gd name="T97" fmla="*/ 256 h 301"/>
                <a:gd name="T98" fmla="*/ 91 w 270"/>
                <a:gd name="T99" fmla="*/ 265 h 301"/>
                <a:gd name="T100" fmla="*/ 101 w 270"/>
                <a:gd name="T101" fmla="*/ 274 h 301"/>
                <a:gd name="T102" fmla="*/ 126 w 270"/>
                <a:gd name="T103" fmla="*/ 283 h 301"/>
                <a:gd name="T104" fmla="*/ 142 w 270"/>
                <a:gd name="T105" fmla="*/ 292 h 301"/>
                <a:gd name="T106" fmla="*/ 156 w 270"/>
                <a:gd name="T107" fmla="*/ 297 h 301"/>
                <a:gd name="T108" fmla="*/ 160 w 270"/>
                <a:gd name="T109" fmla="*/ 301 h 301"/>
                <a:gd name="T110" fmla="*/ 160 w 270"/>
                <a:gd name="T111" fmla="*/ 301 h 301"/>
                <a:gd name="T112" fmla="*/ 160 w 270"/>
                <a:gd name="T113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0" h="301">
                  <a:moveTo>
                    <a:pt x="160" y="301"/>
                  </a:moveTo>
                  <a:lnTo>
                    <a:pt x="165" y="288"/>
                  </a:lnTo>
                  <a:lnTo>
                    <a:pt x="178" y="283"/>
                  </a:lnTo>
                  <a:lnTo>
                    <a:pt x="192" y="272"/>
                  </a:lnTo>
                  <a:lnTo>
                    <a:pt x="206" y="262"/>
                  </a:lnTo>
                  <a:lnTo>
                    <a:pt x="229" y="260"/>
                  </a:lnTo>
                  <a:lnTo>
                    <a:pt x="238" y="246"/>
                  </a:lnTo>
                  <a:lnTo>
                    <a:pt x="260" y="228"/>
                  </a:lnTo>
                  <a:lnTo>
                    <a:pt x="262" y="210"/>
                  </a:lnTo>
                  <a:lnTo>
                    <a:pt x="270" y="190"/>
                  </a:lnTo>
                  <a:lnTo>
                    <a:pt x="258" y="183"/>
                  </a:lnTo>
                  <a:lnTo>
                    <a:pt x="247" y="174"/>
                  </a:lnTo>
                  <a:lnTo>
                    <a:pt x="247" y="146"/>
                  </a:lnTo>
                  <a:lnTo>
                    <a:pt x="245" y="130"/>
                  </a:lnTo>
                  <a:lnTo>
                    <a:pt x="247" y="118"/>
                  </a:lnTo>
                  <a:lnTo>
                    <a:pt x="240" y="103"/>
                  </a:lnTo>
                  <a:lnTo>
                    <a:pt x="240" y="91"/>
                  </a:lnTo>
                  <a:lnTo>
                    <a:pt x="242" y="77"/>
                  </a:lnTo>
                  <a:lnTo>
                    <a:pt x="238" y="61"/>
                  </a:lnTo>
                  <a:lnTo>
                    <a:pt x="245" y="48"/>
                  </a:lnTo>
                  <a:lnTo>
                    <a:pt x="247" y="36"/>
                  </a:lnTo>
                  <a:lnTo>
                    <a:pt x="249" y="20"/>
                  </a:lnTo>
                  <a:lnTo>
                    <a:pt x="244" y="9"/>
                  </a:lnTo>
                  <a:lnTo>
                    <a:pt x="228" y="11"/>
                  </a:lnTo>
                  <a:lnTo>
                    <a:pt x="215" y="5"/>
                  </a:lnTo>
                  <a:lnTo>
                    <a:pt x="203" y="2"/>
                  </a:lnTo>
                  <a:lnTo>
                    <a:pt x="187" y="0"/>
                  </a:lnTo>
                  <a:lnTo>
                    <a:pt x="174" y="7"/>
                  </a:lnTo>
                  <a:lnTo>
                    <a:pt x="165" y="20"/>
                  </a:lnTo>
                  <a:lnTo>
                    <a:pt x="155" y="29"/>
                  </a:lnTo>
                  <a:lnTo>
                    <a:pt x="149" y="43"/>
                  </a:lnTo>
                  <a:lnTo>
                    <a:pt x="148" y="55"/>
                  </a:lnTo>
                  <a:lnTo>
                    <a:pt x="132" y="61"/>
                  </a:lnTo>
                  <a:lnTo>
                    <a:pt x="123" y="73"/>
                  </a:lnTo>
                  <a:lnTo>
                    <a:pt x="116" y="84"/>
                  </a:lnTo>
                  <a:lnTo>
                    <a:pt x="101" y="89"/>
                  </a:lnTo>
                  <a:lnTo>
                    <a:pt x="91" y="82"/>
                  </a:lnTo>
                  <a:lnTo>
                    <a:pt x="80" y="80"/>
                  </a:lnTo>
                  <a:lnTo>
                    <a:pt x="64" y="78"/>
                  </a:lnTo>
                  <a:lnTo>
                    <a:pt x="50" y="69"/>
                  </a:lnTo>
                  <a:lnTo>
                    <a:pt x="43" y="78"/>
                  </a:lnTo>
                  <a:lnTo>
                    <a:pt x="28" y="84"/>
                  </a:lnTo>
                  <a:lnTo>
                    <a:pt x="16" y="105"/>
                  </a:lnTo>
                  <a:lnTo>
                    <a:pt x="0" y="128"/>
                  </a:lnTo>
                  <a:lnTo>
                    <a:pt x="0" y="187"/>
                  </a:lnTo>
                  <a:lnTo>
                    <a:pt x="16" y="205"/>
                  </a:lnTo>
                  <a:lnTo>
                    <a:pt x="28" y="215"/>
                  </a:lnTo>
                  <a:lnTo>
                    <a:pt x="60" y="249"/>
                  </a:lnTo>
                  <a:lnTo>
                    <a:pt x="67" y="256"/>
                  </a:lnTo>
                  <a:lnTo>
                    <a:pt x="91" y="265"/>
                  </a:lnTo>
                  <a:lnTo>
                    <a:pt x="101" y="274"/>
                  </a:lnTo>
                  <a:lnTo>
                    <a:pt x="126" y="283"/>
                  </a:lnTo>
                  <a:lnTo>
                    <a:pt x="142" y="292"/>
                  </a:lnTo>
                  <a:lnTo>
                    <a:pt x="156" y="297"/>
                  </a:lnTo>
                  <a:lnTo>
                    <a:pt x="160" y="301"/>
                  </a:lnTo>
                  <a:lnTo>
                    <a:pt x="160" y="301"/>
                  </a:lnTo>
                  <a:lnTo>
                    <a:pt x="160" y="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59">
              <a:extLst>
                <a:ext uri="{FF2B5EF4-FFF2-40B4-BE49-F238E27FC236}">
                  <a16:creationId xmlns:a16="http://schemas.microsoft.com/office/drawing/2014/main" id="{E3C5AA9E-FE4F-FEAC-383C-6C6C4C82F7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2202" y="3550708"/>
              <a:ext cx="950912" cy="607590"/>
            </a:xfrm>
            <a:custGeom>
              <a:avLst/>
              <a:gdLst>
                <a:gd name="T0" fmla="*/ 236 w 421"/>
                <a:gd name="T1" fmla="*/ 253 h 269"/>
                <a:gd name="T2" fmla="*/ 256 w 421"/>
                <a:gd name="T3" fmla="*/ 229 h 269"/>
                <a:gd name="T4" fmla="*/ 254 w 421"/>
                <a:gd name="T5" fmla="*/ 199 h 269"/>
                <a:gd name="T6" fmla="*/ 272 w 421"/>
                <a:gd name="T7" fmla="*/ 180 h 269"/>
                <a:gd name="T8" fmla="*/ 291 w 421"/>
                <a:gd name="T9" fmla="*/ 176 h 269"/>
                <a:gd name="T10" fmla="*/ 295 w 421"/>
                <a:gd name="T11" fmla="*/ 144 h 269"/>
                <a:gd name="T12" fmla="*/ 309 w 421"/>
                <a:gd name="T13" fmla="*/ 132 h 269"/>
                <a:gd name="T14" fmla="*/ 331 w 421"/>
                <a:gd name="T15" fmla="*/ 116 h 269"/>
                <a:gd name="T16" fmla="*/ 350 w 421"/>
                <a:gd name="T17" fmla="*/ 96 h 269"/>
                <a:gd name="T18" fmla="*/ 372 w 421"/>
                <a:gd name="T19" fmla="*/ 75 h 269"/>
                <a:gd name="T20" fmla="*/ 391 w 421"/>
                <a:gd name="T21" fmla="*/ 71 h 269"/>
                <a:gd name="T22" fmla="*/ 398 w 421"/>
                <a:gd name="T23" fmla="*/ 43 h 269"/>
                <a:gd name="T24" fmla="*/ 411 w 421"/>
                <a:gd name="T25" fmla="*/ 19 h 269"/>
                <a:gd name="T26" fmla="*/ 388 w 421"/>
                <a:gd name="T27" fmla="*/ 0 h 269"/>
                <a:gd name="T28" fmla="*/ 254 w 421"/>
                <a:gd name="T29" fmla="*/ 5 h 269"/>
                <a:gd name="T30" fmla="*/ 163 w 421"/>
                <a:gd name="T31" fmla="*/ 7 h 269"/>
                <a:gd name="T32" fmla="*/ 83 w 421"/>
                <a:gd name="T33" fmla="*/ 11 h 269"/>
                <a:gd name="T34" fmla="*/ 71 w 421"/>
                <a:gd name="T35" fmla="*/ 57 h 269"/>
                <a:gd name="T36" fmla="*/ 44 w 421"/>
                <a:gd name="T37" fmla="*/ 60 h 269"/>
                <a:gd name="T38" fmla="*/ 35 w 421"/>
                <a:gd name="T39" fmla="*/ 85 h 269"/>
                <a:gd name="T40" fmla="*/ 19 w 421"/>
                <a:gd name="T41" fmla="*/ 103 h 269"/>
                <a:gd name="T42" fmla="*/ 3 w 421"/>
                <a:gd name="T43" fmla="*/ 130 h 269"/>
                <a:gd name="T44" fmla="*/ 0 w 421"/>
                <a:gd name="T45" fmla="*/ 162 h 269"/>
                <a:gd name="T46" fmla="*/ 28 w 421"/>
                <a:gd name="T47" fmla="*/ 172 h 269"/>
                <a:gd name="T48" fmla="*/ 53 w 421"/>
                <a:gd name="T49" fmla="*/ 172 h 269"/>
                <a:gd name="T50" fmla="*/ 67 w 421"/>
                <a:gd name="T51" fmla="*/ 196 h 269"/>
                <a:gd name="T52" fmla="*/ 76 w 421"/>
                <a:gd name="T53" fmla="*/ 217 h 269"/>
                <a:gd name="T54" fmla="*/ 90 w 421"/>
                <a:gd name="T55" fmla="*/ 238 h 269"/>
                <a:gd name="T56" fmla="*/ 112 w 421"/>
                <a:gd name="T57" fmla="*/ 254 h 269"/>
                <a:gd name="T58" fmla="*/ 138 w 421"/>
                <a:gd name="T59" fmla="*/ 263 h 269"/>
                <a:gd name="T60" fmla="*/ 163 w 421"/>
                <a:gd name="T61" fmla="*/ 251 h 269"/>
                <a:gd name="T62" fmla="*/ 185 w 421"/>
                <a:gd name="T63" fmla="*/ 253 h 269"/>
                <a:gd name="T64" fmla="*/ 217 w 421"/>
                <a:gd name="T65" fmla="*/ 254 h 269"/>
                <a:gd name="T66" fmla="*/ 235 w 421"/>
                <a:gd name="T67" fmla="*/ 269 h 269"/>
                <a:gd name="T68" fmla="*/ 235 w 421"/>
                <a:gd name="T69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1" h="269">
                  <a:moveTo>
                    <a:pt x="235" y="269"/>
                  </a:moveTo>
                  <a:lnTo>
                    <a:pt x="236" y="253"/>
                  </a:lnTo>
                  <a:lnTo>
                    <a:pt x="249" y="242"/>
                  </a:lnTo>
                  <a:lnTo>
                    <a:pt x="256" y="229"/>
                  </a:lnTo>
                  <a:lnTo>
                    <a:pt x="258" y="217"/>
                  </a:lnTo>
                  <a:lnTo>
                    <a:pt x="254" y="199"/>
                  </a:lnTo>
                  <a:lnTo>
                    <a:pt x="261" y="189"/>
                  </a:lnTo>
                  <a:lnTo>
                    <a:pt x="272" y="180"/>
                  </a:lnTo>
                  <a:lnTo>
                    <a:pt x="277" y="167"/>
                  </a:lnTo>
                  <a:lnTo>
                    <a:pt x="291" y="176"/>
                  </a:lnTo>
                  <a:lnTo>
                    <a:pt x="297" y="160"/>
                  </a:lnTo>
                  <a:lnTo>
                    <a:pt x="295" y="144"/>
                  </a:lnTo>
                  <a:lnTo>
                    <a:pt x="309" y="146"/>
                  </a:lnTo>
                  <a:lnTo>
                    <a:pt x="309" y="132"/>
                  </a:lnTo>
                  <a:lnTo>
                    <a:pt x="320" y="124"/>
                  </a:lnTo>
                  <a:lnTo>
                    <a:pt x="331" y="116"/>
                  </a:lnTo>
                  <a:lnTo>
                    <a:pt x="345" y="108"/>
                  </a:lnTo>
                  <a:lnTo>
                    <a:pt x="350" y="96"/>
                  </a:lnTo>
                  <a:lnTo>
                    <a:pt x="361" y="87"/>
                  </a:lnTo>
                  <a:lnTo>
                    <a:pt x="372" y="75"/>
                  </a:lnTo>
                  <a:lnTo>
                    <a:pt x="380" y="64"/>
                  </a:lnTo>
                  <a:lnTo>
                    <a:pt x="391" y="71"/>
                  </a:lnTo>
                  <a:lnTo>
                    <a:pt x="400" y="59"/>
                  </a:lnTo>
                  <a:lnTo>
                    <a:pt x="398" y="43"/>
                  </a:lnTo>
                  <a:lnTo>
                    <a:pt x="407" y="30"/>
                  </a:lnTo>
                  <a:lnTo>
                    <a:pt x="411" y="19"/>
                  </a:lnTo>
                  <a:lnTo>
                    <a:pt x="421" y="11"/>
                  </a:lnTo>
                  <a:lnTo>
                    <a:pt x="388" y="0"/>
                  </a:lnTo>
                  <a:lnTo>
                    <a:pt x="320" y="3"/>
                  </a:lnTo>
                  <a:lnTo>
                    <a:pt x="254" y="5"/>
                  </a:lnTo>
                  <a:lnTo>
                    <a:pt x="190" y="7"/>
                  </a:lnTo>
                  <a:lnTo>
                    <a:pt x="163" y="7"/>
                  </a:lnTo>
                  <a:lnTo>
                    <a:pt x="135" y="11"/>
                  </a:lnTo>
                  <a:lnTo>
                    <a:pt x="83" y="11"/>
                  </a:lnTo>
                  <a:lnTo>
                    <a:pt x="87" y="53"/>
                  </a:lnTo>
                  <a:lnTo>
                    <a:pt x="71" y="57"/>
                  </a:lnTo>
                  <a:lnTo>
                    <a:pt x="58" y="59"/>
                  </a:lnTo>
                  <a:lnTo>
                    <a:pt x="44" y="60"/>
                  </a:lnTo>
                  <a:lnTo>
                    <a:pt x="46" y="76"/>
                  </a:lnTo>
                  <a:lnTo>
                    <a:pt x="35" y="85"/>
                  </a:lnTo>
                  <a:lnTo>
                    <a:pt x="21" y="94"/>
                  </a:lnTo>
                  <a:lnTo>
                    <a:pt x="19" y="103"/>
                  </a:lnTo>
                  <a:lnTo>
                    <a:pt x="5" y="114"/>
                  </a:lnTo>
                  <a:lnTo>
                    <a:pt x="3" y="130"/>
                  </a:lnTo>
                  <a:lnTo>
                    <a:pt x="1" y="142"/>
                  </a:lnTo>
                  <a:lnTo>
                    <a:pt x="0" y="162"/>
                  </a:lnTo>
                  <a:lnTo>
                    <a:pt x="12" y="171"/>
                  </a:lnTo>
                  <a:lnTo>
                    <a:pt x="28" y="172"/>
                  </a:lnTo>
                  <a:lnTo>
                    <a:pt x="41" y="167"/>
                  </a:lnTo>
                  <a:lnTo>
                    <a:pt x="53" y="172"/>
                  </a:lnTo>
                  <a:lnTo>
                    <a:pt x="58" y="183"/>
                  </a:lnTo>
                  <a:lnTo>
                    <a:pt x="67" y="196"/>
                  </a:lnTo>
                  <a:lnTo>
                    <a:pt x="78" y="205"/>
                  </a:lnTo>
                  <a:lnTo>
                    <a:pt x="76" y="217"/>
                  </a:lnTo>
                  <a:lnTo>
                    <a:pt x="78" y="229"/>
                  </a:lnTo>
                  <a:lnTo>
                    <a:pt x="90" y="238"/>
                  </a:lnTo>
                  <a:lnTo>
                    <a:pt x="99" y="249"/>
                  </a:lnTo>
                  <a:lnTo>
                    <a:pt x="112" y="254"/>
                  </a:lnTo>
                  <a:lnTo>
                    <a:pt x="124" y="254"/>
                  </a:lnTo>
                  <a:lnTo>
                    <a:pt x="138" y="263"/>
                  </a:lnTo>
                  <a:lnTo>
                    <a:pt x="147" y="251"/>
                  </a:lnTo>
                  <a:lnTo>
                    <a:pt x="163" y="251"/>
                  </a:lnTo>
                  <a:lnTo>
                    <a:pt x="174" y="238"/>
                  </a:lnTo>
                  <a:lnTo>
                    <a:pt x="185" y="253"/>
                  </a:lnTo>
                  <a:lnTo>
                    <a:pt x="201" y="254"/>
                  </a:lnTo>
                  <a:lnTo>
                    <a:pt x="217" y="254"/>
                  </a:lnTo>
                  <a:lnTo>
                    <a:pt x="229" y="269"/>
                  </a:lnTo>
                  <a:lnTo>
                    <a:pt x="235" y="269"/>
                  </a:lnTo>
                  <a:lnTo>
                    <a:pt x="235" y="269"/>
                  </a:lnTo>
                  <a:lnTo>
                    <a:pt x="235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60">
              <a:extLst>
                <a:ext uri="{FF2B5EF4-FFF2-40B4-BE49-F238E27FC236}">
                  <a16:creationId xmlns:a16="http://schemas.microsoft.com/office/drawing/2014/main" id="{024C8DC5-A456-202A-6BB8-0B21A3C48E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68840" y="3575554"/>
              <a:ext cx="679869" cy="424635"/>
            </a:xfrm>
            <a:custGeom>
              <a:avLst/>
              <a:gdLst>
                <a:gd name="T0" fmla="*/ 176 w 301"/>
                <a:gd name="T1" fmla="*/ 188 h 188"/>
                <a:gd name="T2" fmla="*/ 190 w 301"/>
                <a:gd name="T3" fmla="*/ 183 h 188"/>
                <a:gd name="T4" fmla="*/ 205 w 301"/>
                <a:gd name="T5" fmla="*/ 176 h 188"/>
                <a:gd name="T6" fmla="*/ 217 w 301"/>
                <a:gd name="T7" fmla="*/ 167 h 188"/>
                <a:gd name="T8" fmla="*/ 214 w 301"/>
                <a:gd name="T9" fmla="*/ 151 h 188"/>
                <a:gd name="T10" fmla="*/ 212 w 301"/>
                <a:gd name="T11" fmla="*/ 135 h 188"/>
                <a:gd name="T12" fmla="*/ 217 w 301"/>
                <a:gd name="T13" fmla="*/ 122 h 188"/>
                <a:gd name="T14" fmla="*/ 219 w 301"/>
                <a:gd name="T15" fmla="*/ 108 h 188"/>
                <a:gd name="T16" fmla="*/ 226 w 301"/>
                <a:gd name="T17" fmla="*/ 97 h 188"/>
                <a:gd name="T18" fmla="*/ 237 w 301"/>
                <a:gd name="T19" fmla="*/ 89 h 188"/>
                <a:gd name="T20" fmla="*/ 246 w 301"/>
                <a:gd name="T21" fmla="*/ 76 h 188"/>
                <a:gd name="T22" fmla="*/ 262 w 301"/>
                <a:gd name="T23" fmla="*/ 76 h 188"/>
                <a:gd name="T24" fmla="*/ 260 w 301"/>
                <a:gd name="T25" fmla="*/ 58 h 188"/>
                <a:gd name="T26" fmla="*/ 272 w 301"/>
                <a:gd name="T27" fmla="*/ 48 h 188"/>
                <a:gd name="T28" fmla="*/ 285 w 301"/>
                <a:gd name="T29" fmla="*/ 46 h 188"/>
                <a:gd name="T30" fmla="*/ 301 w 301"/>
                <a:gd name="T31" fmla="*/ 42 h 188"/>
                <a:gd name="T32" fmla="*/ 299 w 301"/>
                <a:gd name="T33" fmla="*/ 12 h 188"/>
                <a:gd name="T34" fmla="*/ 271 w 301"/>
                <a:gd name="T35" fmla="*/ 1 h 188"/>
                <a:gd name="T36" fmla="*/ 246 w 301"/>
                <a:gd name="T37" fmla="*/ 0 h 188"/>
                <a:gd name="T38" fmla="*/ 206 w 301"/>
                <a:gd name="T39" fmla="*/ 3 h 188"/>
                <a:gd name="T40" fmla="*/ 137 w 301"/>
                <a:gd name="T41" fmla="*/ 5 h 188"/>
                <a:gd name="T42" fmla="*/ 89 w 301"/>
                <a:gd name="T43" fmla="*/ 5 h 188"/>
                <a:gd name="T44" fmla="*/ 73 w 301"/>
                <a:gd name="T45" fmla="*/ 7 h 188"/>
                <a:gd name="T46" fmla="*/ 5 w 301"/>
                <a:gd name="T47" fmla="*/ 5 h 188"/>
                <a:gd name="T48" fmla="*/ 0 w 301"/>
                <a:gd name="T49" fmla="*/ 17 h 188"/>
                <a:gd name="T50" fmla="*/ 9 w 301"/>
                <a:gd name="T51" fmla="*/ 28 h 188"/>
                <a:gd name="T52" fmla="*/ 12 w 301"/>
                <a:gd name="T53" fmla="*/ 42 h 188"/>
                <a:gd name="T54" fmla="*/ 21 w 301"/>
                <a:gd name="T55" fmla="*/ 55 h 188"/>
                <a:gd name="T56" fmla="*/ 60 w 301"/>
                <a:gd name="T57" fmla="*/ 72 h 188"/>
                <a:gd name="T58" fmla="*/ 66 w 301"/>
                <a:gd name="T59" fmla="*/ 90 h 188"/>
                <a:gd name="T60" fmla="*/ 78 w 301"/>
                <a:gd name="T61" fmla="*/ 89 h 188"/>
                <a:gd name="T62" fmla="*/ 89 w 301"/>
                <a:gd name="T63" fmla="*/ 76 h 188"/>
                <a:gd name="T64" fmla="*/ 101 w 301"/>
                <a:gd name="T65" fmla="*/ 81 h 188"/>
                <a:gd name="T66" fmla="*/ 103 w 301"/>
                <a:gd name="T67" fmla="*/ 97 h 188"/>
                <a:gd name="T68" fmla="*/ 98 w 301"/>
                <a:gd name="T69" fmla="*/ 113 h 188"/>
                <a:gd name="T70" fmla="*/ 103 w 301"/>
                <a:gd name="T71" fmla="*/ 124 h 188"/>
                <a:gd name="T72" fmla="*/ 114 w 301"/>
                <a:gd name="T73" fmla="*/ 138 h 188"/>
                <a:gd name="T74" fmla="*/ 112 w 301"/>
                <a:gd name="T75" fmla="*/ 154 h 188"/>
                <a:gd name="T76" fmla="*/ 125 w 301"/>
                <a:gd name="T77" fmla="*/ 161 h 188"/>
                <a:gd name="T78" fmla="*/ 125 w 301"/>
                <a:gd name="T79" fmla="*/ 188 h 188"/>
                <a:gd name="T80" fmla="*/ 139 w 301"/>
                <a:gd name="T81" fmla="*/ 183 h 188"/>
                <a:gd name="T82" fmla="*/ 158 w 301"/>
                <a:gd name="T83" fmla="*/ 179 h 188"/>
                <a:gd name="T84" fmla="*/ 167 w 301"/>
                <a:gd name="T85" fmla="*/ 183 h 188"/>
                <a:gd name="T86" fmla="*/ 176 w 301"/>
                <a:gd name="T87" fmla="*/ 188 h 188"/>
                <a:gd name="T88" fmla="*/ 176 w 301"/>
                <a:gd name="T89" fmla="*/ 188 h 188"/>
                <a:gd name="T90" fmla="*/ 176 w 301"/>
                <a:gd name="T9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1" h="188">
                  <a:moveTo>
                    <a:pt x="176" y="188"/>
                  </a:moveTo>
                  <a:lnTo>
                    <a:pt x="190" y="183"/>
                  </a:lnTo>
                  <a:lnTo>
                    <a:pt x="205" y="176"/>
                  </a:lnTo>
                  <a:lnTo>
                    <a:pt x="217" y="167"/>
                  </a:lnTo>
                  <a:lnTo>
                    <a:pt x="214" y="151"/>
                  </a:lnTo>
                  <a:lnTo>
                    <a:pt x="212" y="135"/>
                  </a:lnTo>
                  <a:lnTo>
                    <a:pt x="217" y="122"/>
                  </a:lnTo>
                  <a:lnTo>
                    <a:pt x="219" y="108"/>
                  </a:lnTo>
                  <a:lnTo>
                    <a:pt x="226" y="97"/>
                  </a:lnTo>
                  <a:lnTo>
                    <a:pt x="237" y="89"/>
                  </a:lnTo>
                  <a:lnTo>
                    <a:pt x="246" y="76"/>
                  </a:lnTo>
                  <a:lnTo>
                    <a:pt x="262" y="76"/>
                  </a:lnTo>
                  <a:lnTo>
                    <a:pt x="260" y="58"/>
                  </a:lnTo>
                  <a:lnTo>
                    <a:pt x="272" y="48"/>
                  </a:lnTo>
                  <a:lnTo>
                    <a:pt x="285" y="46"/>
                  </a:lnTo>
                  <a:lnTo>
                    <a:pt x="301" y="42"/>
                  </a:lnTo>
                  <a:lnTo>
                    <a:pt x="299" y="12"/>
                  </a:lnTo>
                  <a:lnTo>
                    <a:pt x="271" y="1"/>
                  </a:lnTo>
                  <a:lnTo>
                    <a:pt x="246" y="0"/>
                  </a:lnTo>
                  <a:lnTo>
                    <a:pt x="206" y="3"/>
                  </a:lnTo>
                  <a:lnTo>
                    <a:pt x="137" y="5"/>
                  </a:lnTo>
                  <a:lnTo>
                    <a:pt x="89" y="5"/>
                  </a:lnTo>
                  <a:lnTo>
                    <a:pt x="73" y="7"/>
                  </a:lnTo>
                  <a:lnTo>
                    <a:pt x="5" y="5"/>
                  </a:lnTo>
                  <a:lnTo>
                    <a:pt x="0" y="17"/>
                  </a:lnTo>
                  <a:lnTo>
                    <a:pt x="9" y="28"/>
                  </a:lnTo>
                  <a:lnTo>
                    <a:pt x="12" y="42"/>
                  </a:lnTo>
                  <a:lnTo>
                    <a:pt x="21" y="55"/>
                  </a:lnTo>
                  <a:lnTo>
                    <a:pt x="60" y="72"/>
                  </a:lnTo>
                  <a:lnTo>
                    <a:pt x="66" y="90"/>
                  </a:lnTo>
                  <a:lnTo>
                    <a:pt x="78" y="89"/>
                  </a:lnTo>
                  <a:lnTo>
                    <a:pt x="89" y="76"/>
                  </a:lnTo>
                  <a:lnTo>
                    <a:pt x="101" y="81"/>
                  </a:lnTo>
                  <a:lnTo>
                    <a:pt x="103" y="97"/>
                  </a:lnTo>
                  <a:lnTo>
                    <a:pt x="98" y="113"/>
                  </a:lnTo>
                  <a:lnTo>
                    <a:pt x="103" y="124"/>
                  </a:lnTo>
                  <a:lnTo>
                    <a:pt x="114" y="138"/>
                  </a:lnTo>
                  <a:lnTo>
                    <a:pt x="112" y="154"/>
                  </a:lnTo>
                  <a:lnTo>
                    <a:pt x="125" y="161"/>
                  </a:lnTo>
                  <a:lnTo>
                    <a:pt x="125" y="188"/>
                  </a:lnTo>
                  <a:lnTo>
                    <a:pt x="139" y="183"/>
                  </a:lnTo>
                  <a:lnTo>
                    <a:pt x="158" y="179"/>
                  </a:lnTo>
                  <a:lnTo>
                    <a:pt x="167" y="183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61">
              <a:extLst>
                <a:ext uri="{FF2B5EF4-FFF2-40B4-BE49-F238E27FC236}">
                  <a16:creationId xmlns:a16="http://schemas.microsoft.com/office/drawing/2014/main" id="{F2810A89-FDEF-107E-079B-6C295EFD0F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5827" y="3586847"/>
              <a:ext cx="675351" cy="738595"/>
            </a:xfrm>
            <a:custGeom>
              <a:avLst/>
              <a:gdLst>
                <a:gd name="T0" fmla="*/ 105 w 299"/>
                <a:gd name="T1" fmla="*/ 315 h 327"/>
                <a:gd name="T2" fmla="*/ 126 w 299"/>
                <a:gd name="T3" fmla="*/ 294 h 327"/>
                <a:gd name="T4" fmla="*/ 142 w 299"/>
                <a:gd name="T5" fmla="*/ 270 h 327"/>
                <a:gd name="T6" fmla="*/ 158 w 299"/>
                <a:gd name="T7" fmla="*/ 249 h 327"/>
                <a:gd name="T8" fmla="*/ 179 w 299"/>
                <a:gd name="T9" fmla="*/ 233 h 327"/>
                <a:gd name="T10" fmla="*/ 204 w 299"/>
                <a:gd name="T11" fmla="*/ 240 h 327"/>
                <a:gd name="T12" fmla="*/ 233 w 299"/>
                <a:gd name="T13" fmla="*/ 245 h 327"/>
                <a:gd name="T14" fmla="*/ 263 w 299"/>
                <a:gd name="T15" fmla="*/ 240 h 327"/>
                <a:gd name="T16" fmla="*/ 259 w 299"/>
                <a:gd name="T17" fmla="*/ 213 h 327"/>
                <a:gd name="T18" fmla="*/ 275 w 299"/>
                <a:gd name="T19" fmla="*/ 190 h 327"/>
                <a:gd name="T20" fmla="*/ 299 w 299"/>
                <a:gd name="T21" fmla="*/ 158 h 327"/>
                <a:gd name="T22" fmla="*/ 288 w 299"/>
                <a:gd name="T23" fmla="*/ 140 h 327"/>
                <a:gd name="T24" fmla="*/ 272 w 299"/>
                <a:gd name="T25" fmla="*/ 108 h 327"/>
                <a:gd name="T26" fmla="*/ 279 w 299"/>
                <a:gd name="T27" fmla="*/ 84 h 327"/>
                <a:gd name="T28" fmla="*/ 254 w 299"/>
                <a:gd name="T29" fmla="*/ 75 h 327"/>
                <a:gd name="T30" fmla="*/ 234 w 299"/>
                <a:gd name="T31" fmla="*/ 73 h 327"/>
                <a:gd name="T32" fmla="*/ 194 w 299"/>
                <a:gd name="T33" fmla="*/ 44 h 327"/>
                <a:gd name="T34" fmla="*/ 178 w 299"/>
                <a:gd name="T35" fmla="*/ 19 h 327"/>
                <a:gd name="T36" fmla="*/ 133 w 299"/>
                <a:gd name="T37" fmla="*/ 2 h 327"/>
                <a:gd name="T38" fmla="*/ 73 w 299"/>
                <a:gd name="T39" fmla="*/ 3 h 327"/>
                <a:gd name="T40" fmla="*/ 33 w 299"/>
                <a:gd name="T41" fmla="*/ 2 h 327"/>
                <a:gd name="T42" fmla="*/ 10 w 299"/>
                <a:gd name="T43" fmla="*/ 21 h 327"/>
                <a:gd name="T44" fmla="*/ 0 w 299"/>
                <a:gd name="T45" fmla="*/ 43 h 327"/>
                <a:gd name="T46" fmla="*/ 19 w 299"/>
                <a:gd name="T47" fmla="*/ 64 h 327"/>
                <a:gd name="T48" fmla="*/ 42 w 299"/>
                <a:gd name="T49" fmla="*/ 84 h 327"/>
                <a:gd name="T50" fmla="*/ 46 w 299"/>
                <a:gd name="T51" fmla="*/ 110 h 327"/>
                <a:gd name="T52" fmla="*/ 24 w 299"/>
                <a:gd name="T53" fmla="*/ 126 h 327"/>
                <a:gd name="T54" fmla="*/ 24 w 299"/>
                <a:gd name="T55" fmla="*/ 156 h 327"/>
                <a:gd name="T56" fmla="*/ 40 w 299"/>
                <a:gd name="T57" fmla="*/ 180 h 327"/>
                <a:gd name="T58" fmla="*/ 65 w 299"/>
                <a:gd name="T59" fmla="*/ 245 h 327"/>
                <a:gd name="T60" fmla="*/ 35 w 299"/>
                <a:gd name="T61" fmla="*/ 279 h 327"/>
                <a:gd name="T62" fmla="*/ 30 w 299"/>
                <a:gd name="T63" fmla="*/ 311 h 327"/>
                <a:gd name="T64" fmla="*/ 49 w 299"/>
                <a:gd name="T65" fmla="*/ 311 h 327"/>
                <a:gd name="T66" fmla="*/ 76 w 299"/>
                <a:gd name="T67" fmla="*/ 311 h 327"/>
                <a:gd name="T68" fmla="*/ 99 w 299"/>
                <a:gd name="T69" fmla="*/ 327 h 327"/>
                <a:gd name="T70" fmla="*/ 99 w 299"/>
                <a:gd name="T7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9" h="327">
                  <a:moveTo>
                    <a:pt x="99" y="327"/>
                  </a:moveTo>
                  <a:lnTo>
                    <a:pt x="105" y="315"/>
                  </a:lnTo>
                  <a:lnTo>
                    <a:pt x="112" y="306"/>
                  </a:lnTo>
                  <a:lnTo>
                    <a:pt x="126" y="294"/>
                  </a:lnTo>
                  <a:lnTo>
                    <a:pt x="138" y="283"/>
                  </a:lnTo>
                  <a:lnTo>
                    <a:pt x="142" y="270"/>
                  </a:lnTo>
                  <a:lnTo>
                    <a:pt x="147" y="254"/>
                  </a:lnTo>
                  <a:lnTo>
                    <a:pt x="158" y="249"/>
                  </a:lnTo>
                  <a:lnTo>
                    <a:pt x="169" y="238"/>
                  </a:lnTo>
                  <a:lnTo>
                    <a:pt x="179" y="233"/>
                  </a:lnTo>
                  <a:lnTo>
                    <a:pt x="192" y="235"/>
                  </a:lnTo>
                  <a:lnTo>
                    <a:pt x="204" y="240"/>
                  </a:lnTo>
                  <a:lnTo>
                    <a:pt x="220" y="244"/>
                  </a:lnTo>
                  <a:lnTo>
                    <a:pt x="233" y="245"/>
                  </a:lnTo>
                  <a:lnTo>
                    <a:pt x="249" y="245"/>
                  </a:lnTo>
                  <a:lnTo>
                    <a:pt x="263" y="240"/>
                  </a:lnTo>
                  <a:lnTo>
                    <a:pt x="265" y="228"/>
                  </a:lnTo>
                  <a:lnTo>
                    <a:pt x="259" y="213"/>
                  </a:lnTo>
                  <a:lnTo>
                    <a:pt x="261" y="201"/>
                  </a:lnTo>
                  <a:lnTo>
                    <a:pt x="275" y="190"/>
                  </a:lnTo>
                  <a:lnTo>
                    <a:pt x="299" y="183"/>
                  </a:lnTo>
                  <a:lnTo>
                    <a:pt x="299" y="158"/>
                  </a:lnTo>
                  <a:lnTo>
                    <a:pt x="286" y="153"/>
                  </a:lnTo>
                  <a:lnTo>
                    <a:pt x="288" y="140"/>
                  </a:lnTo>
                  <a:lnTo>
                    <a:pt x="281" y="123"/>
                  </a:lnTo>
                  <a:lnTo>
                    <a:pt x="272" y="108"/>
                  </a:lnTo>
                  <a:lnTo>
                    <a:pt x="277" y="96"/>
                  </a:lnTo>
                  <a:lnTo>
                    <a:pt x="279" y="84"/>
                  </a:lnTo>
                  <a:lnTo>
                    <a:pt x="268" y="69"/>
                  </a:lnTo>
                  <a:lnTo>
                    <a:pt x="254" y="75"/>
                  </a:lnTo>
                  <a:lnTo>
                    <a:pt x="240" y="85"/>
                  </a:lnTo>
                  <a:lnTo>
                    <a:pt x="234" y="73"/>
                  </a:lnTo>
                  <a:lnTo>
                    <a:pt x="195" y="57"/>
                  </a:lnTo>
                  <a:lnTo>
                    <a:pt x="194" y="44"/>
                  </a:lnTo>
                  <a:lnTo>
                    <a:pt x="188" y="30"/>
                  </a:lnTo>
                  <a:lnTo>
                    <a:pt x="178" y="19"/>
                  </a:lnTo>
                  <a:lnTo>
                    <a:pt x="178" y="7"/>
                  </a:lnTo>
                  <a:lnTo>
                    <a:pt x="133" y="2"/>
                  </a:lnTo>
                  <a:lnTo>
                    <a:pt x="113" y="2"/>
                  </a:lnTo>
                  <a:lnTo>
                    <a:pt x="73" y="3"/>
                  </a:lnTo>
                  <a:lnTo>
                    <a:pt x="49" y="0"/>
                  </a:lnTo>
                  <a:lnTo>
                    <a:pt x="33" y="2"/>
                  </a:lnTo>
                  <a:lnTo>
                    <a:pt x="26" y="11"/>
                  </a:lnTo>
                  <a:lnTo>
                    <a:pt x="10" y="21"/>
                  </a:lnTo>
                  <a:lnTo>
                    <a:pt x="0" y="30"/>
                  </a:lnTo>
                  <a:lnTo>
                    <a:pt x="0" y="43"/>
                  </a:lnTo>
                  <a:lnTo>
                    <a:pt x="10" y="53"/>
                  </a:lnTo>
                  <a:lnTo>
                    <a:pt x="19" y="64"/>
                  </a:lnTo>
                  <a:lnTo>
                    <a:pt x="32" y="69"/>
                  </a:lnTo>
                  <a:lnTo>
                    <a:pt x="42" y="84"/>
                  </a:lnTo>
                  <a:lnTo>
                    <a:pt x="48" y="94"/>
                  </a:lnTo>
                  <a:lnTo>
                    <a:pt x="46" y="110"/>
                  </a:lnTo>
                  <a:lnTo>
                    <a:pt x="39" y="119"/>
                  </a:lnTo>
                  <a:lnTo>
                    <a:pt x="24" y="126"/>
                  </a:lnTo>
                  <a:lnTo>
                    <a:pt x="23" y="142"/>
                  </a:lnTo>
                  <a:lnTo>
                    <a:pt x="24" y="156"/>
                  </a:lnTo>
                  <a:lnTo>
                    <a:pt x="24" y="169"/>
                  </a:lnTo>
                  <a:lnTo>
                    <a:pt x="40" y="180"/>
                  </a:lnTo>
                  <a:lnTo>
                    <a:pt x="53" y="176"/>
                  </a:lnTo>
                  <a:lnTo>
                    <a:pt x="65" y="245"/>
                  </a:lnTo>
                  <a:lnTo>
                    <a:pt x="49" y="256"/>
                  </a:lnTo>
                  <a:lnTo>
                    <a:pt x="35" y="279"/>
                  </a:lnTo>
                  <a:lnTo>
                    <a:pt x="14" y="317"/>
                  </a:lnTo>
                  <a:lnTo>
                    <a:pt x="30" y="311"/>
                  </a:lnTo>
                  <a:lnTo>
                    <a:pt x="39" y="302"/>
                  </a:lnTo>
                  <a:lnTo>
                    <a:pt x="49" y="311"/>
                  </a:lnTo>
                  <a:lnTo>
                    <a:pt x="64" y="313"/>
                  </a:lnTo>
                  <a:lnTo>
                    <a:pt x="76" y="311"/>
                  </a:lnTo>
                  <a:lnTo>
                    <a:pt x="89" y="318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62">
              <a:extLst>
                <a:ext uri="{FF2B5EF4-FFF2-40B4-BE49-F238E27FC236}">
                  <a16:creationId xmlns:a16="http://schemas.microsoft.com/office/drawing/2014/main" id="{885FF7A0-D7AF-E8EE-FBC3-6E26F6BCF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86293" y="3977603"/>
              <a:ext cx="444964" cy="634695"/>
            </a:xfrm>
            <a:custGeom>
              <a:avLst/>
              <a:gdLst>
                <a:gd name="T0" fmla="*/ 162 w 197"/>
                <a:gd name="T1" fmla="*/ 281 h 281"/>
                <a:gd name="T2" fmla="*/ 167 w 197"/>
                <a:gd name="T3" fmla="*/ 268 h 281"/>
                <a:gd name="T4" fmla="*/ 178 w 197"/>
                <a:gd name="T5" fmla="*/ 256 h 281"/>
                <a:gd name="T6" fmla="*/ 188 w 197"/>
                <a:gd name="T7" fmla="*/ 247 h 281"/>
                <a:gd name="T8" fmla="*/ 197 w 197"/>
                <a:gd name="T9" fmla="*/ 238 h 281"/>
                <a:gd name="T10" fmla="*/ 192 w 197"/>
                <a:gd name="T11" fmla="*/ 226 h 281"/>
                <a:gd name="T12" fmla="*/ 183 w 197"/>
                <a:gd name="T13" fmla="*/ 215 h 281"/>
                <a:gd name="T14" fmla="*/ 181 w 197"/>
                <a:gd name="T15" fmla="*/ 204 h 281"/>
                <a:gd name="T16" fmla="*/ 178 w 197"/>
                <a:gd name="T17" fmla="*/ 188 h 281"/>
                <a:gd name="T18" fmla="*/ 178 w 197"/>
                <a:gd name="T19" fmla="*/ 176 h 281"/>
                <a:gd name="T20" fmla="*/ 178 w 197"/>
                <a:gd name="T21" fmla="*/ 161 h 281"/>
                <a:gd name="T22" fmla="*/ 165 w 197"/>
                <a:gd name="T23" fmla="*/ 147 h 281"/>
                <a:gd name="T24" fmla="*/ 162 w 197"/>
                <a:gd name="T25" fmla="*/ 135 h 281"/>
                <a:gd name="T26" fmla="*/ 174 w 197"/>
                <a:gd name="T27" fmla="*/ 126 h 281"/>
                <a:gd name="T28" fmla="*/ 181 w 197"/>
                <a:gd name="T29" fmla="*/ 105 h 281"/>
                <a:gd name="T30" fmla="*/ 179 w 197"/>
                <a:gd name="T31" fmla="*/ 89 h 281"/>
                <a:gd name="T32" fmla="*/ 185 w 197"/>
                <a:gd name="T33" fmla="*/ 76 h 281"/>
                <a:gd name="T34" fmla="*/ 192 w 197"/>
                <a:gd name="T35" fmla="*/ 64 h 281"/>
                <a:gd name="T36" fmla="*/ 188 w 197"/>
                <a:gd name="T37" fmla="*/ 49 h 281"/>
                <a:gd name="T38" fmla="*/ 186 w 197"/>
                <a:gd name="T39" fmla="*/ 37 h 281"/>
                <a:gd name="T40" fmla="*/ 178 w 197"/>
                <a:gd name="T41" fmla="*/ 30 h 281"/>
                <a:gd name="T42" fmla="*/ 165 w 197"/>
                <a:gd name="T43" fmla="*/ 21 h 281"/>
                <a:gd name="T44" fmla="*/ 153 w 197"/>
                <a:gd name="T45" fmla="*/ 14 h 281"/>
                <a:gd name="T46" fmla="*/ 147 w 197"/>
                <a:gd name="T47" fmla="*/ 0 h 281"/>
                <a:gd name="T48" fmla="*/ 135 w 197"/>
                <a:gd name="T49" fmla="*/ 8 h 281"/>
                <a:gd name="T50" fmla="*/ 115 w 197"/>
                <a:gd name="T51" fmla="*/ 5 h 281"/>
                <a:gd name="T52" fmla="*/ 106 w 197"/>
                <a:gd name="T53" fmla="*/ 1 h 281"/>
                <a:gd name="T54" fmla="*/ 85 w 197"/>
                <a:gd name="T55" fmla="*/ 5 h 281"/>
                <a:gd name="T56" fmla="*/ 73 w 197"/>
                <a:gd name="T57" fmla="*/ 10 h 281"/>
                <a:gd name="T58" fmla="*/ 49 w 197"/>
                <a:gd name="T59" fmla="*/ 17 h 281"/>
                <a:gd name="T60" fmla="*/ 39 w 197"/>
                <a:gd name="T61" fmla="*/ 24 h 281"/>
                <a:gd name="T62" fmla="*/ 33 w 197"/>
                <a:gd name="T63" fmla="*/ 33 h 281"/>
                <a:gd name="T64" fmla="*/ 39 w 197"/>
                <a:gd name="T65" fmla="*/ 48 h 281"/>
                <a:gd name="T66" fmla="*/ 33 w 197"/>
                <a:gd name="T67" fmla="*/ 64 h 281"/>
                <a:gd name="T68" fmla="*/ 26 w 197"/>
                <a:gd name="T69" fmla="*/ 72 h 281"/>
                <a:gd name="T70" fmla="*/ 12 w 197"/>
                <a:gd name="T71" fmla="*/ 80 h 281"/>
                <a:gd name="T72" fmla="*/ 10 w 197"/>
                <a:gd name="T73" fmla="*/ 96 h 281"/>
                <a:gd name="T74" fmla="*/ 8 w 197"/>
                <a:gd name="T75" fmla="*/ 108 h 281"/>
                <a:gd name="T76" fmla="*/ 0 w 197"/>
                <a:gd name="T77" fmla="*/ 121 h 281"/>
                <a:gd name="T78" fmla="*/ 0 w 197"/>
                <a:gd name="T79" fmla="*/ 133 h 281"/>
                <a:gd name="T80" fmla="*/ 3 w 197"/>
                <a:gd name="T81" fmla="*/ 147 h 281"/>
                <a:gd name="T82" fmla="*/ 1 w 197"/>
                <a:gd name="T83" fmla="*/ 163 h 281"/>
                <a:gd name="T84" fmla="*/ 3 w 197"/>
                <a:gd name="T85" fmla="*/ 176 h 281"/>
                <a:gd name="T86" fmla="*/ 8 w 197"/>
                <a:gd name="T87" fmla="*/ 190 h 281"/>
                <a:gd name="T88" fmla="*/ 8 w 197"/>
                <a:gd name="T89" fmla="*/ 206 h 281"/>
                <a:gd name="T90" fmla="*/ 10 w 197"/>
                <a:gd name="T91" fmla="*/ 226 h 281"/>
                <a:gd name="T92" fmla="*/ 17 w 197"/>
                <a:gd name="T93" fmla="*/ 243 h 281"/>
                <a:gd name="T94" fmla="*/ 33 w 197"/>
                <a:gd name="T95" fmla="*/ 250 h 281"/>
                <a:gd name="T96" fmla="*/ 32 w 197"/>
                <a:gd name="T97" fmla="*/ 263 h 281"/>
                <a:gd name="T98" fmla="*/ 26 w 197"/>
                <a:gd name="T99" fmla="*/ 279 h 281"/>
                <a:gd name="T100" fmla="*/ 69 w 197"/>
                <a:gd name="T101" fmla="*/ 279 h 281"/>
                <a:gd name="T102" fmla="*/ 85 w 197"/>
                <a:gd name="T103" fmla="*/ 277 h 281"/>
                <a:gd name="T104" fmla="*/ 101 w 197"/>
                <a:gd name="T105" fmla="*/ 279 h 281"/>
                <a:gd name="T106" fmla="*/ 156 w 197"/>
                <a:gd name="T107" fmla="*/ 279 h 281"/>
                <a:gd name="T108" fmla="*/ 162 w 197"/>
                <a:gd name="T109" fmla="*/ 281 h 281"/>
                <a:gd name="T110" fmla="*/ 162 w 197"/>
                <a:gd name="T111" fmla="*/ 281 h 281"/>
                <a:gd name="T112" fmla="*/ 162 w 197"/>
                <a:gd name="T113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7" h="281">
                  <a:moveTo>
                    <a:pt x="162" y="281"/>
                  </a:moveTo>
                  <a:lnTo>
                    <a:pt x="167" y="268"/>
                  </a:lnTo>
                  <a:lnTo>
                    <a:pt x="178" y="256"/>
                  </a:lnTo>
                  <a:lnTo>
                    <a:pt x="188" y="247"/>
                  </a:lnTo>
                  <a:lnTo>
                    <a:pt x="197" y="238"/>
                  </a:lnTo>
                  <a:lnTo>
                    <a:pt x="192" y="226"/>
                  </a:lnTo>
                  <a:lnTo>
                    <a:pt x="183" y="215"/>
                  </a:lnTo>
                  <a:lnTo>
                    <a:pt x="181" y="204"/>
                  </a:lnTo>
                  <a:lnTo>
                    <a:pt x="178" y="188"/>
                  </a:lnTo>
                  <a:lnTo>
                    <a:pt x="178" y="176"/>
                  </a:lnTo>
                  <a:lnTo>
                    <a:pt x="178" y="161"/>
                  </a:lnTo>
                  <a:lnTo>
                    <a:pt x="165" y="147"/>
                  </a:lnTo>
                  <a:lnTo>
                    <a:pt x="162" y="135"/>
                  </a:lnTo>
                  <a:lnTo>
                    <a:pt x="174" y="126"/>
                  </a:lnTo>
                  <a:lnTo>
                    <a:pt x="181" y="105"/>
                  </a:lnTo>
                  <a:lnTo>
                    <a:pt x="179" y="89"/>
                  </a:lnTo>
                  <a:lnTo>
                    <a:pt x="185" y="76"/>
                  </a:lnTo>
                  <a:lnTo>
                    <a:pt x="192" y="64"/>
                  </a:lnTo>
                  <a:lnTo>
                    <a:pt x="188" y="49"/>
                  </a:lnTo>
                  <a:lnTo>
                    <a:pt x="186" y="37"/>
                  </a:lnTo>
                  <a:lnTo>
                    <a:pt x="178" y="30"/>
                  </a:lnTo>
                  <a:lnTo>
                    <a:pt x="165" y="21"/>
                  </a:lnTo>
                  <a:lnTo>
                    <a:pt x="153" y="14"/>
                  </a:lnTo>
                  <a:lnTo>
                    <a:pt x="147" y="0"/>
                  </a:lnTo>
                  <a:lnTo>
                    <a:pt x="135" y="8"/>
                  </a:lnTo>
                  <a:lnTo>
                    <a:pt x="115" y="5"/>
                  </a:lnTo>
                  <a:lnTo>
                    <a:pt x="106" y="1"/>
                  </a:lnTo>
                  <a:lnTo>
                    <a:pt x="85" y="5"/>
                  </a:lnTo>
                  <a:lnTo>
                    <a:pt x="73" y="10"/>
                  </a:lnTo>
                  <a:lnTo>
                    <a:pt x="49" y="17"/>
                  </a:lnTo>
                  <a:lnTo>
                    <a:pt x="39" y="24"/>
                  </a:lnTo>
                  <a:lnTo>
                    <a:pt x="33" y="33"/>
                  </a:lnTo>
                  <a:lnTo>
                    <a:pt x="39" y="48"/>
                  </a:lnTo>
                  <a:lnTo>
                    <a:pt x="33" y="64"/>
                  </a:lnTo>
                  <a:lnTo>
                    <a:pt x="26" y="72"/>
                  </a:lnTo>
                  <a:lnTo>
                    <a:pt x="12" y="80"/>
                  </a:lnTo>
                  <a:lnTo>
                    <a:pt x="10" y="96"/>
                  </a:lnTo>
                  <a:lnTo>
                    <a:pt x="8" y="108"/>
                  </a:lnTo>
                  <a:lnTo>
                    <a:pt x="0" y="121"/>
                  </a:lnTo>
                  <a:lnTo>
                    <a:pt x="0" y="133"/>
                  </a:lnTo>
                  <a:lnTo>
                    <a:pt x="3" y="147"/>
                  </a:lnTo>
                  <a:lnTo>
                    <a:pt x="1" y="163"/>
                  </a:lnTo>
                  <a:lnTo>
                    <a:pt x="3" y="176"/>
                  </a:lnTo>
                  <a:lnTo>
                    <a:pt x="8" y="190"/>
                  </a:lnTo>
                  <a:lnTo>
                    <a:pt x="8" y="206"/>
                  </a:lnTo>
                  <a:lnTo>
                    <a:pt x="10" y="226"/>
                  </a:lnTo>
                  <a:lnTo>
                    <a:pt x="17" y="243"/>
                  </a:lnTo>
                  <a:lnTo>
                    <a:pt x="33" y="250"/>
                  </a:lnTo>
                  <a:lnTo>
                    <a:pt x="32" y="263"/>
                  </a:lnTo>
                  <a:lnTo>
                    <a:pt x="26" y="279"/>
                  </a:lnTo>
                  <a:lnTo>
                    <a:pt x="69" y="279"/>
                  </a:lnTo>
                  <a:lnTo>
                    <a:pt x="85" y="277"/>
                  </a:lnTo>
                  <a:lnTo>
                    <a:pt x="101" y="279"/>
                  </a:lnTo>
                  <a:lnTo>
                    <a:pt x="156" y="279"/>
                  </a:lnTo>
                  <a:lnTo>
                    <a:pt x="162" y="281"/>
                  </a:lnTo>
                  <a:lnTo>
                    <a:pt x="162" y="281"/>
                  </a:lnTo>
                  <a:lnTo>
                    <a:pt x="162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63">
              <a:extLst>
                <a:ext uri="{FF2B5EF4-FFF2-40B4-BE49-F238E27FC236}">
                  <a16:creationId xmlns:a16="http://schemas.microsoft.com/office/drawing/2014/main" id="{9D9F9A8C-F87B-22D9-25F4-9FE84B1649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3591365"/>
              <a:ext cx="896704" cy="815391"/>
            </a:xfrm>
            <a:custGeom>
              <a:avLst/>
              <a:gdLst>
                <a:gd name="T0" fmla="*/ 326 w 397"/>
                <a:gd name="T1" fmla="*/ 361 h 361"/>
                <a:gd name="T2" fmla="*/ 379 w 397"/>
                <a:gd name="T3" fmla="*/ 258 h 361"/>
                <a:gd name="T4" fmla="*/ 392 w 397"/>
                <a:gd name="T5" fmla="*/ 242 h 361"/>
                <a:gd name="T6" fmla="*/ 397 w 397"/>
                <a:gd name="T7" fmla="*/ 172 h 361"/>
                <a:gd name="T8" fmla="*/ 383 w 397"/>
                <a:gd name="T9" fmla="*/ 176 h 361"/>
                <a:gd name="T10" fmla="*/ 365 w 397"/>
                <a:gd name="T11" fmla="*/ 171 h 361"/>
                <a:gd name="T12" fmla="*/ 363 w 397"/>
                <a:gd name="T13" fmla="*/ 158 h 361"/>
                <a:gd name="T14" fmla="*/ 360 w 397"/>
                <a:gd name="T15" fmla="*/ 140 h 361"/>
                <a:gd name="T16" fmla="*/ 360 w 397"/>
                <a:gd name="T17" fmla="*/ 128 h 361"/>
                <a:gd name="T18" fmla="*/ 372 w 397"/>
                <a:gd name="T19" fmla="*/ 114 h 361"/>
                <a:gd name="T20" fmla="*/ 388 w 397"/>
                <a:gd name="T21" fmla="*/ 92 h 361"/>
                <a:gd name="T22" fmla="*/ 374 w 397"/>
                <a:gd name="T23" fmla="*/ 74 h 361"/>
                <a:gd name="T24" fmla="*/ 356 w 397"/>
                <a:gd name="T25" fmla="*/ 64 h 361"/>
                <a:gd name="T26" fmla="*/ 347 w 397"/>
                <a:gd name="T27" fmla="*/ 53 h 361"/>
                <a:gd name="T28" fmla="*/ 333 w 397"/>
                <a:gd name="T29" fmla="*/ 37 h 361"/>
                <a:gd name="T30" fmla="*/ 340 w 397"/>
                <a:gd name="T31" fmla="*/ 26 h 361"/>
                <a:gd name="T32" fmla="*/ 354 w 397"/>
                <a:gd name="T33" fmla="*/ 14 h 361"/>
                <a:gd name="T34" fmla="*/ 367 w 397"/>
                <a:gd name="T35" fmla="*/ 3 h 361"/>
                <a:gd name="T36" fmla="*/ 228 w 397"/>
                <a:gd name="T37" fmla="*/ 0 h 361"/>
                <a:gd name="T38" fmla="*/ 185 w 397"/>
                <a:gd name="T39" fmla="*/ 0 h 361"/>
                <a:gd name="T40" fmla="*/ 2 w 397"/>
                <a:gd name="T41" fmla="*/ 0 h 361"/>
                <a:gd name="T42" fmla="*/ 0 w 397"/>
                <a:gd name="T43" fmla="*/ 122 h 361"/>
                <a:gd name="T44" fmla="*/ 54 w 397"/>
                <a:gd name="T45" fmla="*/ 122 h 361"/>
                <a:gd name="T46" fmla="*/ 151 w 397"/>
                <a:gd name="T47" fmla="*/ 126 h 361"/>
                <a:gd name="T48" fmla="*/ 169 w 397"/>
                <a:gd name="T49" fmla="*/ 137 h 361"/>
                <a:gd name="T50" fmla="*/ 187 w 397"/>
                <a:gd name="T51" fmla="*/ 146 h 361"/>
                <a:gd name="T52" fmla="*/ 203 w 397"/>
                <a:gd name="T53" fmla="*/ 151 h 361"/>
                <a:gd name="T54" fmla="*/ 217 w 397"/>
                <a:gd name="T55" fmla="*/ 160 h 361"/>
                <a:gd name="T56" fmla="*/ 226 w 397"/>
                <a:gd name="T57" fmla="*/ 171 h 361"/>
                <a:gd name="T58" fmla="*/ 251 w 397"/>
                <a:gd name="T59" fmla="*/ 206 h 361"/>
                <a:gd name="T60" fmla="*/ 274 w 397"/>
                <a:gd name="T61" fmla="*/ 243 h 361"/>
                <a:gd name="T62" fmla="*/ 281 w 397"/>
                <a:gd name="T63" fmla="*/ 302 h 361"/>
                <a:gd name="T64" fmla="*/ 294 w 397"/>
                <a:gd name="T65" fmla="*/ 299 h 361"/>
                <a:gd name="T66" fmla="*/ 299 w 397"/>
                <a:gd name="T67" fmla="*/ 311 h 361"/>
                <a:gd name="T68" fmla="*/ 312 w 397"/>
                <a:gd name="T69" fmla="*/ 320 h 361"/>
                <a:gd name="T70" fmla="*/ 324 w 397"/>
                <a:gd name="T71" fmla="*/ 324 h 361"/>
                <a:gd name="T72" fmla="*/ 321 w 397"/>
                <a:gd name="T73" fmla="*/ 340 h 361"/>
                <a:gd name="T74" fmla="*/ 326 w 397"/>
                <a:gd name="T75" fmla="*/ 354 h 361"/>
                <a:gd name="T76" fmla="*/ 326 w 397"/>
                <a:gd name="T77" fmla="*/ 361 h 361"/>
                <a:gd name="T78" fmla="*/ 326 w 397"/>
                <a:gd name="T79" fmla="*/ 361 h 361"/>
                <a:gd name="T80" fmla="*/ 326 w 397"/>
                <a:gd name="T81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7" h="361">
                  <a:moveTo>
                    <a:pt x="326" y="361"/>
                  </a:moveTo>
                  <a:lnTo>
                    <a:pt x="379" y="258"/>
                  </a:lnTo>
                  <a:lnTo>
                    <a:pt x="392" y="242"/>
                  </a:lnTo>
                  <a:lnTo>
                    <a:pt x="397" y="172"/>
                  </a:lnTo>
                  <a:lnTo>
                    <a:pt x="383" y="176"/>
                  </a:lnTo>
                  <a:lnTo>
                    <a:pt x="365" y="171"/>
                  </a:lnTo>
                  <a:lnTo>
                    <a:pt x="363" y="158"/>
                  </a:lnTo>
                  <a:lnTo>
                    <a:pt x="360" y="140"/>
                  </a:lnTo>
                  <a:lnTo>
                    <a:pt x="360" y="128"/>
                  </a:lnTo>
                  <a:lnTo>
                    <a:pt x="372" y="114"/>
                  </a:lnTo>
                  <a:lnTo>
                    <a:pt x="388" y="92"/>
                  </a:lnTo>
                  <a:lnTo>
                    <a:pt x="374" y="74"/>
                  </a:lnTo>
                  <a:lnTo>
                    <a:pt x="356" y="64"/>
                  </a:lnTo>
                  <a:lnTo>
                    <a:pt x="347" y="53"/>
                  </a:lnTo>
                  <a:lnTo>
                    <a:pt x="333" y="37"/>
                  </a:lnTo>
                  <a:lnTo>
                    <a:pt x="340" y="26"/>
                  </a:lnTo>
                  <a:lnTo>
                    <a:pt x="354" y="14"/>
                  </a:lnTo>
                  <a:lnTo>
                    <a:pt x="367" y="3"/>
                  </a:lnTo>
                  <a:lnTo>
                    <a:pt x="228" y="0"/>
                  </a:lnTo>
                  <a:lnTo>
                    <a:pt x="185" y="0"/>
                  </a:lnTo>
                  <a:lnTo>
                    <a:pt x="2" y="0"/>
                  </a:lnTo>
                  <a:lnTo>
                    <a:pt x="0" y="122"/>
                  </a:lnTo>
                  <a:lnTo>
                    <a:pt x="54" y="122"/>
                  </a:lnTo>
                  <a:lnTo>
                    <a:pt x="151" y="126"/>
                  </a:lnTo>
                  <a:lnTo>
                    <a:pt x="169" y="137"/>
                  </a:lnTo>
                  <a:lnTo>
                    <a:pt x="187" y="146"/>
                  </a:lnTo>
                  <a:lnTo>
                    <a:pt x="203" y="151"/>
                  </a:lnTo>
                  <a:lnTo>
                    <a:pt x="217" y="160"/>
                  </a:lnTo>
                  <a:lnTo>
                    <a:pt x="226" y="171"/>
                  </a:lnTo>
                  <a:lnTo>
                    <a:pt x="251" y="206"/>
                  </a:lnTo>
                  <a:lnTo>
                    <a:pt x="274" y="243"/>
                  </a:lnTo>
                  <a:lnTo>
                    <a:pt x="281" y="302"/>
                  </a:lnTo>
                  <a:lnTo>
                    <a:pt x="294" y="299"/>
                  </a:lnTo>
                  <a:lnTo>
                    <a:pt x="299" y="311"/>
                  </a:lnTo>
                  <a:lnTo>
                    <a:pt x="312" y="320"/>
                  </a:lnTo>
                  <a:lnTo>
                    <a:pt x="324" y="324"/>
                  </a:lnTo>
                  <a:lnTo>
                    <a:pt x="321" y="340"/>
                  </a:lnTo>
                  <a:lnTo>
                    <a:pt x="326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6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64">
              <a:extLst>
                <a:ext uri="{FF2B5EF4-FFF2-40B4-BE49-F238E27FC236}">
                  <a16:creationId xmlns:a16="http://schemas.microsoft.com/office/drawing/2014/main" id="{6C5DAD01-05D6-E1DF-E461-B0A63C0FC1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4460" y="4628108"/>
              <a:ext cx="555640" cy="623401"/>
            </a:xfrm>
            <a:custGeom>
              <a:avLst/>
              <a:gdLst>
                <a:gd name="T0" fmla="*/ 200 w 246"/>
                <a:gd name="T1" fmla="*/ 276 h 276"/>
                <a:gd name="T2" fmla="*/ 210 w 246"/>
                <a:gd name="T3" fmla="*/ 267 h 276"/>
                <a:gd name="T4" fmla="*/ 228 w 246"/>
                <a:gd name="T5" fmla="*/ 262 h 276"/>
                <a:gd name="T6" fmla="*/ 232 w 246"/>
                <a:gd name="T7" fmla="*/ 249 h 276"/>
                <a:gd name="T8" fmla="*/ 241 w 246"/>
                <a:gd name="T9" fmla="*/ 238 h 276"/>
                <a:gd name="T10" fmla="*/ 246 w 246"/>
                <a:gd name="T11" fmla="*/ 222 h 276"/>
                <a:gd name="T12" fmla="*/ 235 w 246"/>
                <a:gd name="T13" fmla="*/ 199 h 276"/>
                <a:gd name="T14" fmla="*/ 216 w 246"/>
                <a:gd name="T15" fmla="*/ 171 h 276"/>
                <a:gd name="T16" fmla="*/ 205 w 246"/>
                <a:gd name="T17" fmla="*/ 157 h 276"/>
                <a:gd name="T18" fmla="*/ 210 w 246"/>
                <a:gd name="T19" fmla="*/ 117 h 276"/>
                <a:gd name="T20" fmla="*/ 209 w 246"/>
                <a:gd name="T21" fmla="*/ 105 h 276"/>
                <a:gd name="T22" fmla="*/ 214 w 246"/>
                <a:gd name="T23" fmla="*/ 85 h 276"/>
                <a:gd name="T24" fmla="*/ 212 w 246"/>
                <a:gd name="T25" fmla="*/ 66 h 276"/>
                <a:gd name="T26" fmla="*/ 210 w 246"/>
                <a:gd name="T27" fmla="*/ 53 h 276"/>
                <a:gd name="T28" fmla="*/ 203 w 246"/>
                <a:gd name="T29" fmla="*/ 35 h 276"/>
                <a:gd name="T30" fmla="*/ 193 w 246"/>
                <a:gd name="T31" fmla="*/ 25 h 276"/>
                <a:gd name="T32" fmla="*/ 152 w 246"/>
                <a:gd name="T33" fmla="*/ 7 h 276"/>
                <a:gd name="T34" fmla="*/ 127 w 246"/>
                <a:gd name="T35" fmla="*/ 7 h 276"/>
                <a:gd name="T36" fmla="*/ 95 w 246"/>
                <a:gd name="T37" fmla="*/ 0 h 276"/>
                <a:gd name="T38" fmla="*/ 80 w 246"/>
                <a:gd name="T39" fmla="*/ 11 h 276"/>
                <a:gd name="T40" fmla="*/ 66 w 246"/>
                <a:gd name="T41" fmla="*/ 27 h 276"/>
                <a:gd name="T42" fmla="*/ 48 w 246"/>
                <a:gd name="T43" fmla="*/ 43 h 276"/>
                <a:gd name="T44" fmla="*/ 40 w 246"/>
                <a:gd name="T45" fmla="*/ 55 h 276"/>
                <a:gd name="T46" fmla="*/ 31 w 246"/>
                <a:gd name="T47" fmla="*/ 69 h 276"/>
                <a:gd name="T48" fmla="*/ 18 w 246"/>
                <a:gd name="T49" fmla="*/ 71 h 276"/>
                <a:gd name="T50" fmla="*/ 11 w 246"/>
                <a:gd name="T51" fmla="*/ 84 h 276"/>
                <a:gd name="T52" fmla="*/ 2 w 246"/>
                <a:gd name="T53" fmla="*/ 100 h 276"/>
                <a:gd name="T54" fmla="*/ 0 w 246"/>
                <a:gd name="T55" fmla="*/ 114 h 276"/>
                <a:gd name="T56" fmla="*/ 2 w 246"/>
                <a:gd name="T57" fmla="*/ 128 h 276"/>
                <a:gd name="T58" fmla="*/ 9 w 246"/>
                <a:gd name="T59" fmla="*/ 139 h 276"/>
                <a:gd name="T60" fmla="*/ 11 w 246"/>
                <a:gd name="T61" fmla="*/ 155 h 276"/>
                <a:gd name="T62" fmla="*/ 16 w 246"/>
                <a:gd name="T63" fmla="*/ 169 h 276"/>
                <a:gd name="T64" fmla="*/ 29 w 246"/>
                <a:gd name="T65" fmla="*/ 176 h 276"/>
                <a:gd name="T66" fmla="*/ 32 w 246"/>
                <a:gd name="T67" fmla="*/ 187 h 276"/>
                <a:gd name="T68" fmla="*/ 48 w 246"/>
                <a:gd name="T69" fmla="*/ 196 h 276"/>
                <a:gd name="T70" fmla="*/ 56 w 246"/>
                <a:gd name="T71" fmla="*/ 208 h 276"/>
                <a:gd name="T72" fmla="*/ 72 w 246"/>
                <a:gd name="T73" fmla="*/ 221 h 276"/>
                <a:gd name="T74" fmla="*/ 104 w 246"/>
                <a:gd name="T75" fmla="*/ 221 h 276"/>
                <a:gd name="T76" fmla="*/ 123 w 246"/>
                <a:gd name="T77" fmla="*/ 221 h 276"/>
                <a:gd name="T78" fmla="*/ 139 w 246"/>
                <a:gd name="T79" fmla="*/ 215 h 276"/>
                <a:gd name="T80" fmla="*/ 169 w 246"/>
                <a:gd name="T81" fmla="*/ 242 h 276"/>
                <a:gd name="T82" fmla="*/ 184 w 246"/>
                <a:gd name="T83" fmla="*/ 256 h 276"/>
                <a:gd name="T84" fmla="*/ 194 w 246"/>
                <a:gd name="T85" fmla="*/ 269 h 276"/>
                <a:gd name="T86" fmla="*/ 200 w 246"/>
                <a:gd name="T87" fmla="*/ 276 h 276"/>
                <a:gd name="T88" fmla="*/ 200 w 246"/>
                <a:gd name="T89" fmla="*/ 276 h 276"/>
                <a:gd name="T90" fmla="*/ 200 w 246"/>
                <a:gd name="T91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6" h="276">
                  <a:moveTo>
                    <a:pt x="200" y="276"/>
                  </a:moveTo>
                  <a:lnTo>
                    <a:pt x="210" y="267"/>
                  </a:lnTo>
                  <a:lnTo>
                    <a:pt x="228" y="262"/>
                  </a:lnTo>
                  <a:lnTo>
                    <a:pt x="232" y="249"/>
                  </a:lnTo>
                  <a:lnTo>
                    <a:pt x="241" y="238"/>
                  </a:lnTo>
                  <a:lnTo>
                    <a:pt x="246" y="222"/>
                  </a:lnTo>
                  <a:lnTo>
                    <a:pt x="235" y="199"/>
                  </a:lnTo>
                  <a:lnTo>
                    <a:pt x="216" y="171"/>
                  </a:lnTo>
                  <a:lnTo>
                    <a:pt x="205" y="157"/>
                  </a:lnTo>
                  <a:lnTo>
                    <a:pt x="210" y="117"/>
                  </a:lnTo>
                  <a:lnTo>
                    <a:pt x="209" y="105"/>
                  </a:lnTo>
                  <a:lnTo>
                    <a:pt x="214" y="85"/>
                  </a:lnTo>
                  <a:lnTo>
                    <a:pt x="212" y="66"/>
                  </a:lnTo>
                  <a:lnTo>
                    <a:pt x="210" y="53"/>
                  </a:lnTo>
                  <a:lnTo>
                    <a:pt x="203" y="35"/>
                  </a:lnTo>
                  <a:lnTo>
                    <a:pt x="193" y="25"/>
                  </a:lnTo>
                  <a:lnTo>
                    <a:pt x="152" y="7"/>
                  </a:lnTo>
                  <a:lnTo>
                    <a:pt x="127" y="7"/>
                  </a:lnTo>
                  <a:lnTo>
                    <a:pt x="95" y="0"/>
                  </a:lnTo>
                  <a:lnTo>
                    <a:pt x="80" y="11"/>
                  </a:lnTo>
                  <a:lnTo>
                    <a:pt x="66" y="27"/>
                  </a:lnTo>
                  <a:lnTo>
                    <a:pt x="48" y="43"/>
                  </a:lnTo>
                  <a:lnTo>
                    <a:pt x="40" y="55"/>
                  </a:lnTo>
                  <a:lnTo>
                    <a:pt x="31" y="69"/>
                  </a:lnTo>
                  <a:lnTo>
                    <a:pt x="18" y="71"/>
                  </a:lnTo>
                  <a:lnTo>
                    <a:pt x="11" y="84"/>
                  </a:lnTo>
                  <a:lnTo>
                    <a:pt x="2" y="100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9" y="139"/>
                  </a:lnTo>
                  <a:lnTo>
                    <a:pt x="11" y="155"/>
                  </a:lnTo>
                  <a:lnTo>
                    <a:pt x="16" y="169"/>
                  </a:lnTo>
                  <a:lnTo>
                    <a:pt x="29" y="176"/>
                  </a:lnTo>
                  <a:lnTo>
                    <a:pt x="32" y="187"/>
                  </a:lnTo>
                  <a:lnTo>
                    <a:pt x="48" y="196"/>
                  </a:lnTo>
                  <a:lnTo>
                    <a:pt x="56" y="208"/>
                  </a:lnTo>
                  <a:lnTo>
                    <a:pt x="72" y="221"/>
                  </a:lnTo>
                  <a:lnTo>
                    <a:pt x="104" y="221"/>
                  </a:lnTo>
                  <a:lnTo>
                    <a:pt x="123" y="221"/>
                  </a:lnTo>
                  <a:lnTo>
                    <a:pt x="139" y="215"/>
                  </a:lnTo>
                  <a:lnTo>
                    <a:pt x="169" y="242"/>
                  </a:lnTo>
                  <a:lnTo>
                    <a:pt x="184" y="256"/>
                  </a:lnTo>
                  <a:lnTo>
                    <a:pt x="194" y="269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200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65">
              <a:extLst>
                <a:ext uri="{FF2B5EF4-FFF2-40B4-BE49-F238E27FC236}">
                  <a16:creationId xmlns:a16="http://schemas.microsoft.com/office/drawing/2014/main" id="{2A6B3B91-F254-1B96-D3C3-765BFE31C9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13397" y="5411875"/>
              <a:ext cx="562416" cy="478844"/>
            </a:xfrm>
            <a:custGeom>
              <a:avLst/>
              <a:gdLst>
                <a:gd name="T0" fmla="*/ 80 w 249"/>
                <a:gd name="T1" fmla="*/ 212 h 212"/>
                <a:gd name="T2" fmla="*/ 89 w 249"/>
                <a:gd name="T3" fmla="*/ 206 h 212"/>
                <a:gd name="T4" fmla="*/ 105 w 249"/>
                <a:gd name="T5" fmla="*/ 208 h 212"/>
                <a:gd name="T6" fmla="*/ 116 w 249"/>
                <a:gd name="T7" fmla="*/ 205 h 212"/>
                <a:gd name="T8" fmla="*/ 130 w 249"/>
                <a:gd name="T9" fmla="*/ 196 h 212"/>
                <a:gd name="T10" fmla="*/ 144 w 249"/>
                <a:gd name="T11" fmla="*/ 190 h 212"/>
                <a:gd name="T12" fmla="*/ 157 w 249"/>
                <a:gd name="T13" fmla="*/ 196 h 212"/>
                <a:gd name="T14" fmla="*/ 192 w 249"/>
                <a:gd name="T15" fmla="*/ 183 h 212"/>
                <a:gd name="T16" fmla="*/ 214 w 249"/>
                <a:gd name="T17" fmla="*/ 171 h 212"/>
                <a:gd name="T18" fmla="*/ 249 w 249"/>
                <a:gd name="T19" fmla="*/ 142 h 212"/>
                <a:gd name="T20" fmla="*/ 240 w 249"/>
                <a:gd name="T21" fmla="*/ 116 h 212"/>
                <a:gd name="T22" fmla="*/ 235 w 249"/>
                <a:gd name="T23" fmla="*/ 98 h 212"/>
                <a:gd name="T24" fmla="*/ 228 w 249"/>
                <a:gd name="T25" fmla="*/ 82 h 212"/>
                <a:gd name="T26" fmla="*/ 215 w 249"/>
                <a:gd name="T27" fmla="*/ 77 h 212"/>
                <a:gd name="T28" fmla="*/ 203 w 249"/>
                <a:gd name="T29" fmla="*/ 78 h 212"/>
                <a:gd name="T30" fmla="*/ 191 w 249"/>
                <a:gd name="T31" fmla="*/ 71 h 212"/>
                <a:gd name="T32" fmla="*/ 178 w 249"/>
                <a:gd name="T33" fmla="*/ 69 h 212"/>
                <a:gd name="T34" fmla="*/ 162 w 249"/>
                <a:gd name="T35" fmla="*/ 69 h 212"/>
                <a:gd name="T36" fmla="*/ 150 w 249"/>
                <a:gd name="T37" fmla="*/ 69 h 212"/>
                <a:gd name="T38" fmla="*/ 135 w 249"/>
                <a:gd name="T39" fmla="*/ 69 h 212"/>
                <a:gd name="T40" fmla="*/ 125 w 249"/>
                <a:gd name="T41" fmla="*/ 62 h 212"/>
                <a:gd name="T42" fmla="*/ 110 w 249"/>
                <a:gd name="T43" fmla="*/ 64 h 212"/>
                <a:gd name="T44" fmla="*/ 100 w 249"/>
                <a:gd name="T45" fmla="*/ 53 h 212"/>
                <a:gd name="T46" fmla="*/ 84 w 249"/>
                <a:gd name="T47" fmla="*/ 53 h 212"/>
                <a:gd name="T48" fmla="*/ 71 w 249"/>
                <a:gd name="T49" fmla="*/ 46 h 212"/>
                <a:gd name="T50" fmla="*/ 59 w 249"/>
                <a:gd name="T51" fmla="*/ 36 h 212"/>
                <a:gd name="T52" fmla="*/ 55 w 249"/>
                <a:gd name="T53" fmla="*/ 21 h 212"/>
                <a:gd name="T54" fmla="*/ 43 w 249"/>
                <a:gd name="T55" fmla="*/ 11 h 212"/>
                <a:gd name="T56" fmla="*/ 36 w 249"/>
                <a:gd name="T57" fmla="*/ 0 h 212"/>
                <a:gd name="T58" fmla="*/ 25 w 249"/>
                <a:gd name="T59" fmla="*/ 21 h 212"/>
                <a:gd name="T60" fmla="*/ 20 w 249"/>
                <a:gd name="T61" fmla="*/ 46 h 212"/>
                <a:gd name="T62" fmla="*/ 14 w 249"/>
                <a:gd name="T63" fmla="*/ 64 h 212"/>
                <a:gd name="T64" fmla="*/ 9 w 249"/>
                <a:gd name="T65" fmla="*/ 77 h 212"/>
                <a:gd name="T66" fmla="*/ 0 w 249"/>
                <a:gd name="T67" fmla="*/ 101 h 212"/>
                <a:gd name="T68" fmla="*/ 2 w 249"/>
                <a:gd name="T69" fmla="*/ 116 h 212"/>
                <a:gd name="T70" fmla="*/ 11 w 249"/>
                <a:gd name="T71" fmla="*/ 123 h 212"/>
                <a:gd name="T72" fmla="*/ 21 w 249"/>
                <a:gd name="T73" fmla="*/ 133 h 212"/>
                <a:gd name="T74" fmla="*/ 29 w 249"/>
                <a:gd name="T75" fmla="*/ 148 h 212"/>
                <a:gd name="T76" fmla="*/ 37 w 249"/>
                <a:gd name="T77" fmla="*/ 158 h 212"/>
                <a:gd name="T78" fmla="*/ 46 w 249"/>
                <a:gd name="T79" fmla="*/ 169 h 212"/>
                <a:gd name="T80" fmla="*/ 52 w 249"/>
                <a:gd name="T81" fmla="*/ 183 h 212"/>
                <a:gd name="T82" fmla="*/ 62 w 249"/>
                <a:gd name="T83" fmla="*/ 194 h 212"/>
                <a:gd name="T84" fmla="*/ 71 w 249"/>
                <a:gd name="T85" fmla="*/ 201 h 212"/>
                <a:gd name="T86" fmla="*/ 80 w 249"/>
                <a:gd name="T87" fmla="*/ 212 h 212"/>
                <a:gd name="T88" fmla="*/ 80 w 249"/>
                <a:gd name="T89" fmla="*/ 212 h 212"/>
                <a:gd name="T90" fmla="*/ 80 w 249"/>
                <a:gd name="T9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212">
                  <a:moveTo>
                    <a:pt x="80" y="212"/>
                  </a:moveTo>
                  <a:lnTo>
                    <a:pt x="89" y="206"/>
                  </a:lnTo>
                  <a:lnTo>
                    <a:pt x="105" y="208"/>
                  </a:lnTo>
                  <a:lnTo>
                    <a:pt x="116" y="205"/>
                  </a:lnTo>
                  <a:lnTo>
                    <a:pt x="130" y="196"/>
                  </a:lnTo>
                  <a:lnTo>
                    <a:pt x="144" y="190"/>
                  </a:lnTo>
                  <a:lnTo>
                    <a:pt x="157" y="196"/>
                  </a:lnTo>
                  <a:lnTo>
                    <a:pt x="192" y="183"/>
                  </a:lnTo>
                  <a:lnTo>
                    <a:pt x="214" y="171"/>
                  </a:lnTo>
                  <a:lnTo>
                    <a:pt x="249" y="142"/>
                  </a:lnTo>
                  <a:lnTo>
                    <a:pt x="240" y="116"/>
                  </a:lnTo>
                  <a:lnTo>
                    <a:pt x="235" y="98"/>
                  </a:lnTo>
                  <a:lnTo>
                    <a:pt x="228" y="82"/>
                  </a:lnTo>
                  <a:lnTo>
                    <a:pt x="215" y="77"/>
                  </a:lnTo>
                  <a:lnTo>
                    <a:pt x="203" y="78"/>
                  </a:lnTo>
                  <a:lnTo>
                    <a:pt x="191" y="71"/>
                  </a:lnTo>
                  <a:lnTo>
                    <a:pt x="178" y="69"/>
                  </a:lnTo>
                  <a:lnTo>
                    <a:pt x="162" y="69"/>
                  </a:lnTo>
                  <a:lnTo>
                    <a:pt x="150" y="69"/>
                  </a:lnTo>
                  <a:lnTo>
                    <a:pt x="135" y="69"/>
                  </a:lnTo>
                  <a:lnTo>
                    <a:pt x="125" y="62"/>
                  </a:lnTo>
                  <a:lnTo>
                    <a:pt x="110" y="64"/>
                  </a:lnTo>
                  <a:lnTo>
                    <a:pt x="100" y="53"/>
                  </a:lnTo>
                  <a:lnTo>
                    <a:pt x="84" y="53"/>
                  </a:lnTo>
                  <a:lnTo>
                    <a:pt x="71" y="46"/>
                  </a:lnTo>
                  <a:lnTo>
                    <a:pt x="59" y="36"/>
                  </a:lnTo>
                  <a:lnTo>
                    <a:pt x="55" y="21"/>
                  </a:lnTo>
                  <a:lnTo>
                    <a:pt x="43" y="11"/>
                  </a:lnTo>
                  <a:lnTo>
                    <a:pt x="36" y="0"/>
                  </a:lnTo>
                  <a:lnTo>
                    <a:pt x="25" y="21"/>
                  </a:lnTo>
                  <a:lnTo>
                    <a:pt x="20" y="46"/>
                  </a:lnTo>
                  <a:lnTo>
                    <a:pt x="14" y="64"/>
                  </a:lnTo>
                  <a:lnTo>
                    <a:pt x="9" y="77"/>
                  </a:lnTo>
                  <a:lnTo>
                    <a:pt x="0" y="101"/>
                  </a:lnTo>
                  <a:lnTo>
                    <a:pt x="2" y="116"/>
                  </a:lnTo>
                  <a:lnTo>
                    <a:pt x="11" y="123"/>
                  </a:lnTo>
                  <a:lnTo>
                    <a:pt x="21" y="133"/>
                  </a:lnTo>
                  <a:lnTo>
                    <a:pt x="29" y="148"/>
                  </a:lnTo>
                  <a:lnTo>
                    <a:pt x="37" y="158"/>
                  </a:lnTo>
                  <a:lnTo>
                    <a:pt x="46" y="169"/>
                  </a:lnTo>
                  <a:lnTo>
                    <a:pt x="52" y="183"/>
                  </a:lnTo>
                  <a:lnTo>
                    <a:pt x="62" y="194"/>
                  </a:lnTo>
                  <a:lnTo>
                    <a:pt x="71" y="201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80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66">
              <a:extLst>
                <a:ext uri="{FF2B5EF4-FFF2-40B4-BE49-F238E27FC236}">
                  <a16:creationId xmlns:a16="http://schemas.microsoft.com/office/drawing/2014/main" id="{8B92F290-960A-80CC-DFF8-76DEBE8F25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76052" y="4799769"/>
              <a:ext cx="682127" cy="709231"/>
            </a:xfrm>
            <a:custGeom>
              <a:avLst/>
              <a:gdLst>
                <a:gd name="T0" fmla="*/ 103 w 302"/>
                <a:gd name="T1" fmla="*/ 314 h 314"/>
                <a:gd name="T2" fmla="*/ 114 w 302"/>
                <a:gd name="T3" fmla="*/ 312 h 314"/>
                <a:gd name="T4" fmla="*/ 236 w 302"/>
                <a:gd name="T5" fmla="*/ 308 h 314"/>
                <a:gd name="T6" fmla="*/ 284 w 302"/>
                <a:gd name="T7" fmla="*/ 314 h 314"/>
                <a:gd name="T8" fmla="*/ 297 w 302"/>
                <a:gd name="T9" fmla="*/ 292 h 314"/>
                <a:gd name="T10" fmla="*/ 299 w 302"/>
                <a:gd name="T11" fmla="*/ 202 h 314"/>
                <a:gd name="T12" fmla="*/ 302 w 302"/>
                <a:gd name="T13" fmla="*/ 173 h 314"/>
                <a:gd name="T14" fmla="*/ 302 w 302"/>
                <a:gd name="T15" fmla="*/ 63 h 314"/>
                <a:gd name="T16" fmla="*/ 302 w 302"/>
                <a:gd name="T17" fmla="*/ 16 h 314"/>
                <a:gd name="T18" fmla="*/ 300 w 302"/>
                <a:gd name="T19" fmla="*/ 0 h 314"/>
                <a:gd name="T20" fmla="*/ 245 w 302"/>
                <a:gd name="T21" fmla="*/ 0 h 314"/>
                <a:gd name="T22" fmla="*/ 240 w 302"/>
                <a:gd name="T23" fmla="*/ 16 h 314"/>
                <a:gd name="T24" fmla="*/ 117 w 302"/>
                <a:gd name="T25" fmla="*/ 15 h 314"/>
                <a:gd name="T26" fmla="*/ 80 w 302"/>
                <a:gd name="T27" fmla="*/ 13 h 314"/>
                <a:gd name="T28" fmla="*/ 74 w 302"/>
                <a:gd name="T29" fmla="*/ 25 h 314"/>
                <a:gd name="T30" fmla="*/ 46 w 302"/>
                <a:gd name="T31" fmla="*/ 25 h 314"/>
                <a:gd name="T32" fmla="*/ 33 w 302"/>
                <a:gd name="T33" fmla="*/ 16 h 314"/>
                <a:gd name="T34" fmla="*/ 33 w 302"/>
                <a:gd name="T35" fmla="*/ 63 h 314"/>
                <a:gd name="T36" fmla="*/ 21 w 302"/>
                <a:gd name="T37" fmla="*/ 61 h 314"/>
                <a:gd name="T38" fmla="*/ 21 w 302"/>
                <a:gd name="T39" fmla="*/ 145 h 314"/>
                <a:gd name="T40" fmla="*/ 19 w 302"/>
                <a:gd name="T41" fmla="*/ 187 h 314"/>
                <a:gd name="T42" fmla="*/ 3 w 302"/>
                <a:gd name="T43" fmla="*/ 186 h 314"/>
                <a:gd name="T44" fmla="*/ 0 w 302"/>
                <a:gd name="T45" fmla="*/ 289 h 314"/>
                <a:gd name="T46" fmla="*/ 0 w 302"/>
                <a:gd name="T47" fmla="*/ 308 h 314"/>
                <a:gd name="T48" fmla="*/ 85 w 302"/>
                <a:gd name="T49" fmla="*/ 308 h 314"/>
                <a:gd name="T50" fmla="*/ 101 w 302"/>
                <a:gd name="T51" fmla="*/ 307 h 314"/>
                <a:gd name="T52" fmla="*/ 103 w 302"/>
                <a:gd name="T53" fmla="*/ 314 h 314"/>
                <a:gd name="T54" fmla="*/ 103 w 302"/>
                <a:gd name="T55" fmla="*/ 314 h 314"/>
                <a:gd name="T56" fmla="*/ 103 w 302"/>
                <a:gd name="T5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2" h="314">
                  <a:moveTo>
                    <a:pt x="103" y="314"/>
                  </a:moveTo>
                  <a:lnTo>
                    <a:pt x="114" y="312"/>
                  </a:lnTo>
                  <a:lnTo>
                    <a:pt x="236" y="308"/>
                  </a:lnTo>
                  <a:lnTo>
                    <a:pt x="284" y="314"/>
                  </a:lnTo>
                  <a:lnTo>
                    <a:pt x="297" y="292"/>
                  </a:lnTo>
                  <a:lnTo>
                    <a:pt x="299" y="202"/>
                  </a:lnTo>
                  <a:lnTo>
                    <a:pt x="302" y="173"/>
                  </a:lnTo>
                  <a:lnTo>
                    <a:pt x="302" y="63"/>
                  </a:lnTo>
                  <a:lnTo>
                    <a:pt x="302" y="16"/>
                  </a:lnTo>
                  <a:lnTo>
                    <a:pt x="300" y="0"/>
                  </a:lnTo>
                  <a:lnTo>
                    <a:pt x="245" y="0"/>
                  </a:lnTo>
                  <a:lnTo>
                    <a:pt x="240" y="16"/>
                  </a:lnTo>
                  <a:lnTo>
                    <a:pt x="117" y="15"/>
                  </a:lnTo>
                  <a:lnTo>
                    <a:pt x="80" y="13"/>
                  </a:lnTo>
                  <a:lnTo>
                    <a:pt x="74" y="25"/>
                  </a:lnTo>
                  <a:lnTo>
                    <a:pt x="46" y="25"/>
                  </a:lnTo>
                  <a:lnTo>
                    <a:pt x="33" y="16"/>
                  </a:lnTo>
                  <a:lnTo>
                    <a:pt x="33" y="63"/>
                  </a:lnTo>
                  <a:lnTo>
                    <a:pt x="21" y="61"/>
                  </a:lnTo>
                  <a:lnTo>
                    <a:pt x="21" y="145"/>
                  </a:lnTo>
                  <a:lnTo>
                    <a:pt x="19" y="187"/>
                  </a:lnTo>
                  <a:lnTo>
                    <a:pt x="3" y="186"/>
                  </a:lnTo>
                  <a:lnTo>
                    <a:pt x="0" y="289"/>
                  </a:lnTo>
                  <a:lnTo>
                    <a:pt x="0" y="308"/>
                  </a:lnTo>
                  <a:lnTo>
                    <a:pt x="85" y="308"/>
                  </a:lnTo>
                  <a:lnTo>
                    <a:pt x="101" y="307"/>
                  </a:lnTo>
                  <a:lnTo>
                    <a:pt x="103" y="314"/>
                  </a:lnTo>
                  <a:lnTo>
                    <a:pt x="103" y="314"/>
                  </a:lnTo>
                  <a:lnTo>
                    <a:pt x="103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67">
              <a:extLst>
                <a:ext uri="{FF2B5EF4-FFF2-40B4-BE49-F238E27FC236}">
                  <a16:creationId xmlns:a16="http://schemas.microsoft.com/office/drawing/2014/main" id="{0C6E61C9-92F9-EA36-50A2-37BDED9851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4799769"/>
              <a:ext cx="695679" cy="716008"/>
            </a:xfrm>
            <a:custGeom>
              <a:avLst/>
              <a:gdLst>
                <a:gd name="T0" fmla="*/ 183 w 308"/>
                <a:gd name="T1" fmla="*/ 317 h 317"/>
                <a:gd name="T2" fmla="*/ 183 w 308"/>
                <a:gd name="T3" fmla="*/ 292 h 317"/>
                <a:gd name="T4" fmla="*/ 194 w 308"/>
                <a:gd name="T5" fmla="*/ 283 h 317"/>
                <a:gd name="T6" fmla="*/ 208 w 308"/>
                <a:gd name="T7" fmla="*/ 275 h 317"/>
                <a:gd name="T8" fmla="*/ 228 w 308"/>
                <a:gd name="T9" fmla="*/ 271 h 317"/>
                <a:gd name="T10" fmla="*/ 230 w 308"/>
                <a:gd name="T11" fmla="*/ 255 h 317"/>
                <a:gd name="T12" fmla="*/ 228 w 308"/>
                <a:gd name="T13" fmla="*/ 242 h 317"/>
                <a:gd name="T14" fmla="*/ 233 w 308"/>
                <a:gd name="T15" fmla="*/ 230 h 317"/>
                <a:gd name="T16" fmla="*/ 247 w 308"/>
                <a:gd name="T17" fmla="*/ 219 h 317"/>
                <a:gd name="T18" fmla="*/ 306 w 308"/>
                <a:gd name="T19" fmla="*/ 212 h 317"/>
                <a:gd name="T20" fmla="*/ 306 w 308"/>
                <a:gd name="T21" fmla="*/ 196 h 317"/>
                <a:gd name="T22" fmla="*/ 306 w 308"/>
                <a:gd name="T23" fmla="*/ 105 h 317"/>
                <a:gd name="T24" fmla="*/ 308 w 308"/>
                <a:gd name="T25" fmla="*/ 73 h 317"/>
                <a:gd name="T26" fmla="*/ 306 w 308"/>
                <a:gd name="T27" fmla="*/ 31 h 317"/>
                <a:gd name="T28" fmla="*/ 285 w 308"/>
                <a:gd name="T29" fmla="*/ 29 h 317"/>
                <a:gd name="T30" fmla="*/ 219 w 308"/>
                <a:gd name="T31" fmla="*/ 31 h 317"/>
                <a:gd name="T32" fmla="*/ 205 w 308"/>
                <a:gd name="T33" fmla="*/ 38 h 317"/>
                <a:gd name="T34" fmla="*/ 180 w 308"/>
                <a:gd name="T35" fmla="*/ 32 h 317"/>
                <a:gd name="T36" fmla="*/ 167 w 308"/>
                <a:gd name="T37" fmla="*/ 24 h 317"/>
                <a:gd name="T38" fmla="*/ 61 w 308"/>
                <a:gd name="T39" fmla="*/ 31 h 317"/>
                <a:gd name="T40" fmla="*/ 59 w 308"/>
                <a:gd name="T41" fmla="*/ 11 h 317"/>
                <a:gd name="T42" fmla="*/ 5 w 308"/>
                <a:gd name="T43" fmla="*/ 0 h 317"/>
                <a:gd name="T44" fmla="*/ 7 w 308"/>
                <a:gd name="T45" fmla="*/ 16 h 317"/>
                <a:gd name="T46" fmla="*/ 5 w 308"/>
                <a:gd name="T47" fmla="*/ 52 h 317"/>
                <a:gd name="T48" fmla="*/ 7 w 308"/>
                <a:gd name="T49" fmla="*/ 173 h 317"/>
                <a:gd name="T50" fmla="*/ 4 w 308"/>
                <a:gd name="T51" fmla="*/ 194 h 317"/>
                <a:gd name="T52" fmla="*/ 2 w 308"/>
                <a:gd name="T53" fmla="*/ 292 h 317"/>
                <a:gd name="T54" fmla="*/ 0 w 308"/>
                <a:gd name="T55" fmla="*/ 312 h 317"/>
                <a:gd name="T56" fmla="*/ 29 w 308"/>
                <a:gd name="T57" fmla="*/ 315 h 317"/>
                <a:gd name="T58" fmla="*/ 112 w 308"/>
                <a:gd name="T59" fmla="*/ 315 h 317"/>
                <a:gd name="T60" fmla="*/ 183 w 308"/>
                <a:gd name="T61" fmla="*/ 317 h 317"/>
                <a:gd name="T62" fmla="*/ 183 w 308"/>
                <a:gd name="T63" fmla="*/ 317 h 317"/>
                <a:gd name="T64" fmla="*/ 183 w 308"/>
                <a:gd name="T6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8" h="317">
                  <a:moveTo>
                    <a:pt x="183" y="317"/>
                  </a:moveTo>
                  <a:lnTo>
                    <a:pt x="183" y="292"/>
                  </a:lnTo>
                  <a:lnTo>
                    <a:pt x="194" y="283"/>
                  </a:lnTo>
                  <a:lnTo>
                    <a:pt x="208" y="275"/>
                  </a:lnTo>
                  <a:lnTo>
                    <a:pt x="228" y="271"/>
                  </a:lnTo>
                  <a:lnTo>
                    <a:pt x="230" y="255"/>
                  </a:lnTo>
                  <a:lnTo>
                    <a:pt x="228" y="242"/>
                  </a:lnTo>
                  <a:lnTo>
                    <a:pt x="233" y="230"/>
                  </a:lnTo>
                  <a:lnTo>
                    <a:pt x="247" y="219"/>
                  </a:lnTo>
                  <a:lnTo>
                    <a:pt x="306" y="212"/>
                  </a:lnTo>
                  <a:lnTo>
                    <a:pt x="306" y="196"/>
                  </a:lnTo>
                  <a:lnTo>
                    <a:pt x="306" y="105"/>
                  </a:lnTo>
                  <a:lnTo>
                    <a:pt x="308" y="73"/>
                  </a:lnTo>
                  <a:lnTo>
                    <a:pt x="306" y="31"/>
                  </a:lnTo>
                  <a:lnTo>
                    <a:pt x="285" y="29"/>
                  </a:lnTo>
                  <a:lnTo>
                    <a:pt x="219" y="31"/>
                  </a:lnTo>
                  <a:lnTo>
                    <a:pt x="205" y="38"/>
                  </a:lnTo>
                  <a:lnTo>
                    <a:pt x="180" y="32"/>
                  </a:lnTo>
                  <a:lnTo>
                    <a:pt x="167" y="24"/>
                  </a:lnTo>
                  <a:lnTo>
                    <a:pt x="61" y="31"/>
                  </a:lnTo>
                  <a:lnTo>
                    <a:pt x="59" y="11"/>
                  </a:lnTo>
                  <a:lnTo>
                    <a:pt x="5" y="0"/>
                  </a:lnTo>
                  <a:lnTo>
                    <a:pt x="7" y="16"/>
                  </a:lnTo>
                  <a:lnTo>
                    <a:pt x="5" y="52"/>
                  </a:lnTo>
                  <a:lnTo>
                    <a:pt x="7" y="173"/>
                  </a:lnTo>
                  <a:lnTo>
                    <a:pt x="4" y="194"/>
                  </a:lnTo>
                  <a:lnTo>
                    <a:pt x="2" y="292"/>
                  </a:lnTo>
                  <a:lnTo>
                    <a:pt x="0" y="312"/>
                  </a:lnTo>
                  <a:lnTo>
                    <a:pt x="29" y="315"/>
                  </a:lnTo>
                  <a:lnTo>
                    <a:pt x="112" y="315"/>
                  </a:lnTo>
                  <a:lnTo>
                    <a:pt x="183" y="317"/>
                  </a:lnTo>
                  <a:lnTo>
                    <a:pt x="183" y="317"/>
                  </a:lnTo>
                  <a:lnTo>
                    <a:pt x="183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68">
              <a:extLst>
                <a:ext uri="{FF2B5EF4-FFF2-40B4-BE49-F238E27FC236}">
                  <a16:creationId xmlns:a16="http://schemas.microsoft.com/office/drawing/2014/main" id="{DC70CBFD-C115-785B-BBAC-2D013A8EFA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5581278"/>
              <a:ext cx="514983" cy="397531"/>
            </a:xfrm>
            <a:custGeom>
              <a:avLst/>
              <a:gdLst>
                <a:gd name="T0" fmla="*/ 201 w 228"/>
                <a:gd name="T1" fmla="*/ 176 h 176"/>
                <a:gd name="T2" fmla="*/ 228 w 228"/>
                <a:gd name="T3" fmla="*/ 124 h 176"/>
                <a:gd name="T4" fmla="*/ 214 w 228"/>
                <a:gd name="T5" fmla="*/ 107 h 176"/>
                <a:gd name="T6" fmla="*/ 200 w 228"/>
                <a:gd name="T7" fmla="*/ 89 h 176"/>
                <a:gd name="T8" fmla="*/ 205 w 228"/>
                <a:gd name="T9" fmla="*/ 76 h 176"/>
                <a:gd name="T10" fmla="*/ 207 w 228"/>
                <a:gd name="T11" fmla="*/ 60 h 176"/>
                <a:gd name="T12" fmla="*/ 205 w 228"/>
                <a:gd name="T13" fmla="*/ 44 h 176"/>
                <a:gd name="T14" fmla="*/ 210 w 228"/>
                <a:gd name="T15" fmla="*/ 28 h 176"/>
                <a:gd name="T16" fmla="*/ 192 w 228"/>
                <a:gd name="T17" fmla="*/ 34 h 176"/>
                <a:gd name="T18" fmla="*/ 182 w 228"/>
                <a:gd name="T19" fmla="*/ 25 h 176"/>
                <a:gd name="T20" fmla="*/ 164 w 228"/>
                <a:gd name="T21" fmla="*/ 10 h 176"/>
                <a:gd name="T22" fmla="*/ 152 w 228"/>
                <a:gd name="T23" fmla="*/ 5 h 176"/>
                <a:gd name="T24" fmla="*/ 136 w 228"/>
                <a:gd name="T25" fmla="*/ 0 h 176"/>
                <a:gd name="T26" fmla="*/ 121 w 228"/>
                <a:gd name="T27" fmla="*/ 5 h 176"/>
                <a:gd name="T28" fmla="*/ 109 w 228"/>
                <a:gd name="T29" fmla="*/ 3 h 176"/>
                <a:gd name="T30" fmla="*/ 98 w 228"/>
                <a:gd name="T31" fmla="*/ 18 h 176"/>
                <a:gd name="T32" fmla="*/ 80 w 228"/>
                <a:gd name="T33" fmla="*/ 26 h 176"/>
                <a:gd name="T34" fmla="*/ 54 w 228"/>
                <a:gd name="T35" fmla="*/ 39 h 176"/>
                <a:gd name="T36" fmla="*/ 39 w 228"/>
                <a:gd name="T37" fmla="*/ 44 h 176"/>
                <a:gd name="T38" fmla="*/ 27 w 228"/>
                <a:gd name="T39" fmla="*/ 42 h 176"/>
                <a:gd name="T40" fmla="*/ 0 w 228"/>
                <a:gd name="T41" fmla="*/ 67 h 176"/>
                <a:gd name="T42" fmla="*/ 22 w 228"/>
                <a:gd name="T43" fmla="*/ 103 h 176"/>
                <a:gd name="T44" fmla="*/ 39 w 228"/>
                <a:gd name="T45" fmla="*/ 101 h 176"/>
                <a:gd name="T46" fmla="*/ 52 w 228"/>
                <a:gd name="T47" fmla="*/ 103 h 176"/>
                <a:gd name="T48" fmla="*/ 64 w 228"/>
                <a:gd name="T49" fmla="*/ 108 h 176"/>
                <a:gd name="T50" fmla="*/ 80 w 228"/>
                <a:gd name="T51" fmla="*/ 110 h 176"/>
                <a:gd name="T52" fmla="*/ 93 w 228"/>
                <a:gd name="T53" fmla="*/ 112 h 176"/>
                <a:gd name="T54" fmla="*/ 105 w 228"/>
                <a:gd name="T55" fmla="*/ 119 h 176"/>
                <a:gd name="T56" fmla="*/ 112 w 228"/>
                <a:gd name="T57" fmla="*/ 130 h 176"/>
                <a:gd name="T58" fmla="*/ 128 w 228"/>
                <a:gd name="T59" fmla="*/ 146 h 176"/>
                <a:gd name="T60" fmla="*/ 137 w 228"/>
                <a:gd name="T61" fmla="*/ 153 h 176"/>
                <a:gd name="T62" fmla="*/ 152 w 228"/>
                <a:gd name="T63" fmla="*/ 155 h 176"/>
                <a:gd name="T64" fmla="*/ 164 w 228"/>
                <a:gd name="T65" fmla="*/ 162 h 176"/>
                <a:gd name="T66" fmla="*/ 176 w 228"/>
                <a:gd name="T67" fmla="*/ 174 h 176"/>
                <a:gd name="T68" fmla="*/ 192 w 228"/>
                <a:gd name="T69" fmla="*/ 176 h 176"/>
                <a:gd name="T70" fmla="*/ 201 w 228"/>
                <a:gd name="T71" fmla="*/ 176 h 176"/>
                <a:gd name="T72" fmla="*/ 201 w 228"/>
                <a:gd name="T73" fmla="*/ 176 h 176"/>
                <a:gd name="T74" fmla="*/ 201 w 228"/>
                <a:gd name="T7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8" h="176">
                  <a:moveTo>
                    <a:pt x="201" y="176"/>
                  </a:moveTo>
                  <a:lnTo>
                    <a:pt x="228" y="124"/>
                  </a:lnTo>
                  <a:lnTo>
                    <a:pt x="214" y="107"/>
                  </a:lnTo>
                  <a:lnTo>
                    <a:pt x="200" y="89"/>
                  </a:lnTo>
                  <a:lnTo>
                    <a:pt x="205" y="76"/>
                  </a:lnTo>
                  <a:lnTo>
                    <a:pt x="207" y="60"/>
                  </a:lnTo>
                  <a:lnTo>
                    <a:pt x="205" y="44"/>
                  </a:lnTo>
                  <a:lnTo>
                    <a:pt x="210" y="28"/>
                  </a:lnTo>
                  <a:lnTo>
                    <a:pt x="192" y="34"/>
                  </a:lnTo>
                  <a:lnTo>
                    <a:pt x="182" y="25"/>
                  </a:lnTo>
                  <a:lnTo>
                    <a:pt x="164" y="10"/>
                  </a:lnTo>
                  <a:lnTo>
                    <a:pt x="152" y="5"/>
                  </a:lnTo>
                  <a:lnTo>
                    <a:pt x="136" y="0"/>
                  </a:lnTo>
                  <a:lnTo>
                    <a:pt x="121" y="5"/>
                  </a:lnTo>
                  <a:lnTo>
                    <a:pt x="109" y="3"/>
                  </a:lnTo>
                  <a:lnTo>
                    <a:pt x="98" y="18"/>
                  </a:lnTo>
                  <a:lnTo>
                    <a:pt x="80" y="26"/>
                  </a:lnTo>
                  <a:lnTo>
                    <a:pt x="54" y="39"/>
                  </a:lnTo>
                  <a:lnTo>
                    <a:pt x="39" y="44"/>
                  </a:lnTo>
                  <a:lnTo>
                    <a:pt x="27" y="42"/>
                  </a:lnTo>
                  <a:lnTo>
                    <a:pt x="0" y="67"/>
                  </a:lnTo>
                  <a:lnTo>
                    <a:pt x="22" y="103"/>
                  </a:lnTo>
                  <a:lnTo>
                    <a:pt x="39" y="101"/>
                  </a:lnTo>
                  <a:lnTo>
                    <a:pt x="52" y="103"/>
                  </a:lnTo>
                  <a:lnTo>
                    <a:pt x="64" y="108"/>
                  </a:lnTo>
                  <a:lnTo>
                    <a:pt x="80" y="110"/>
                  </a:lnTo>
                  <a:lnTo>
                    <a:pt x="93" y="112"/>
                  </a:lnTo>
                  <a:lnTo>
                    <a:pt x="105" y="119"/>
                  </a:lnTo>
                  <a:lnTo>
                    <a:pt x="112" y="130"/>
                  </a:lnTo>
                  <a:lnTo>
                    <a:pt x="128" y="146"/>
                  </a:lnTo>
                  <a:lnTo>
                    <a:pt x="137" y="153"/>
                  </a:lnTo>
                  <a:lnTo>
                    <a:pt x="152" y="155"/>
                  </a:lnTo>
                  <a:lnTo>
                    <a:pt x="164" y="162"/>
                  </a:lnTo>
                  <a:lnTo>
                    <a:pt x="176" y="174"/>
                  </a:lnTo>
                  <a:lnTo>
                    <a:pt x="192" y="176"/>
                  </a:lnTo>
                  <a:lnTo>
                    <a:pt x="201" y="176"/>
                  </a:lnTo>
                  <a:lnTo>
                    <a:pt x="201" y="176"/>
                  </a:lnTo>
                  <a:lnTo>
                    <a:pt x="201" y="1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69">
              <a:extLst>
                <a:ext uri="{FF2B5EF4-FFF2-40B4-BE49-F238E27FC236}">
                  <a16:creationId xmlns:a16="http://schemas.microsoft.com/office/drawing/2014/main" id="{C4609AA6-EB4D-E8EA-051E-9D6653DEF3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8972" y="4379651"/>
              <a:ext cx="664057" cy="594038"/>
            </a:xfrm>
            <a:custGeom>
              <a:avLst/>
              <a:gdLst>
                <a:gd name="T0" fmla="*/ 294 w 294"/>
                <a:gd name="T1" fmla="*/ 263 h 263"/>
                <a:gd name="T2" fmla="*/ 280 w 294"/>
                <a:gd name="T3" fmla="*/ 249 h 263"/>
                <a:gd name="T4" fmla="*/ 274 w 294"/>
                <a:gd name="T5" fmla="*/ 238 h 263"/>
                <a:gd name="T6" fmla="*/ 276 w 294"/>
                <a:gd name="T7" fmla="*/ 222 h 263"/>
                <a:gd name="T8" fmla="*/ 274 w 294"/>
                <a:gd name="T9" fmla="*/ 211 h 263"/>
                <a:gd name="T10" fmla="*/ 283 w 294"/>
                <a:gd name="T11" fmla="*/ 197 h 263"/>
                <a:gd name="T12" fmla="*/ 271 w 294"/>
                <a:gd name="T13" fmla="*/ 188 h 263"/>
                <a:gd name="T14" fmla="*/ 256 w 294"/>
                <a:gd name="T15" fmla="*/ 174 h 263"/>
                <a:gd name="T16" fmla="*/ 242 w 294"/>
                <a:gd name="T17" fmla="*/ 165 h 263"/>
                <a:gd name="T18" fmla="*/ 217 w 294"/>
                <a:gd name="T19" fmla="*/ 156 h 263"/>
                <a:gd name="T20" fmla="*/ 205 w 294"/>
                <a:gd name="T21" fmla="*/ 149 h 263"/>
                <a:gd name="T22" fmla="*/ 183 w 294"/>
                <a:gd name="T23" fmla="*/ 138 h 263"/>
                <a:gd name="T24" fmla="*/ 175 w 294"/>
                <a:gd name="T25" fmla="*/ 131 h 263"/>
                <a:gd name="T26" fmla="*/ 151 w 294"/>
                <a:gd name="T27" fmla="*/ 106 h 263"/>
                <a:gd name="T28" fmla="*/ 132 w 294"/>
                <a:gd name="T29" fmla="*/ 87 h 263"/>
                <a:gd name="T30" fmla="*/ 114 w 294"/>
                <a:gd name="T31" fmla="*/ 69 h 263"/>
                <a:gd name="T32" fmla="*/ 114 w 294"/>
                <a:gd name="T33" fmla="*/ 17 h 263"/>
                <a:gd name="T34" fmla="*/ 116 w 294"/>
                <a:gd name="T35" fmla="*/ 1 h 263"/>
                <a:gd name="T36" fmla="*/ 100 w 294"/>
                <a:gd name="T37" fmla="*/ 0 h 263"/>
                <a:gd name="T38" fmla="*/ 93 w 294"/>
                <a:gd name="T39" fmla="*/ 14 h 263"/>
                <a:gd name="T40" fmla="*/ 66 w 294"/>
                <a:gd name="T41" fmla="*/ 16 h 263"/>
                <a:gd name="T42" fmla="*/ 66 w 294"/>
                <a:gd name="T43" fmla="*/ 40 h 263"/>
                <a:gd name="T44" fmla="*/ 54 w 294"/>
                <a:gd name="T45" fmla="*/ 39 h 263"/>
                <a:gd name="T46" fmla="*/ 38 w 294"/>
                <a:gd name="T47" fmla="*/ 44 h 263"/>
                <a:gd name="T48" fmla="*/ 29 w 294"/>
                <a:gd name="T49" fmla="*/ 30 h 263"/>
                <a:gd name="T50" fmla="*/ 16 w 294"/>
                <a:gd name="T51" fmla="*/ 28 h 263"/>
                <a:gd name="T52" fmla="*/ 5 w 294"/>
                <a:gd name="T53" fmla="*/ 39 h 263"/>
                <a:gd name="T54" fmla="*/ 0 w 294"/>
                <a:gd name="T55" fmla="*/ 62 h 263"/>
                <a:gd name="T56" fmla="*/ 5 w 294"/>
                <a:gd name="T57" fmla="*/ 92 h 263"/>
                <a:gd name="T58" fmla="*/ 16 w 294"/>
                <a:gd name="T59" fmla="*/ 135 h 263"/>
                <a:gd name="T60" fmla="*/ 41 w 294"/>
                <a:gd name="T61" fmla="*/ 138 h 263"/>
                <a:gd name="T62" fmla="*/ 64 w 294"/>
                <a:gd name="T63" fmla="*/ 137 h 263"/>
                <a:gd name="T64" fmla="*/ 66 w 294"/>
                <a:gd name="T65" fmla="*/ 151 h 263"/>
                <a:gd name="T66" fmla="*/ 64 w 294"/>
                <a:gd name="T67" fmla="*/ 186 h 263"/>
                <a:gd name="T68" fmla="*/ 66 w 294"/>
                <a:gd name="T69" fmla="*/ 199 h 263"/>
                <a:gd name="T70" fmla="*/ 68 w 294"/>
                <a:gd name="T71" fmla="*/ 218 h 263"/>
                <a:gd name="T72" fmla="*/ 66 w 294"/>
                <a:gd name="T73" fmla="*/ 234 h 263"/>
                <a:gd name="T74" fmla="*/ 66 w 294"/>
                <a:gd name="T75" fmla="*/ 259 h 263"/>
                <a:gd name="T76" fmla="*/ 111 w 294"/>
                <a:gd name="T77" fmla="*/ 259 h 263"/>
                <a:gd name="T78" fmla="*/ 175 w 294"/>
                <a:gd name="T79" fmla="*/ 261 h 263"/>
                <a:gd name="T80" fmla="*/ 230 w 294"/>
                <a:gd name="T81" fmla="*/ 261 h 263"/>
                <a:gd name="T82" fmla="*/ 294 w 294"/>
                <a:gd name="T83" fmla="*/ 263 h 263"/>
                <a:gd name="T84" fmla="*/ 294 w 294"/>
                <a:gd name="T85" fmla="*/ 263 h 263"/>
                <a:gd name="T86" fmla="*/ 294 w 294"/>
                <a:gd name="T87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" h="263">
                  <a:moveTo>
                    <a:pt x="294" y="263"/>
                  </a:moveTo>
                  <a:lnTo>
                    <a:pt x="280" y="249"/>
                  </a:lnTo>
                  <a:lnTo>
                    <a:pt x="274" y="238"/>
                  </a:lnTo>
                  <a:lnTo>
                    <a:pt x="276" y="222"/>
                  </a:lnTo>
                  <a:lnTo>
                    <a:pt x="274" y="211"/>
                  </a:lnTo>
                  <a:lnTo>
                    <a:pt x="283" y="197"/>
                  </a:lnTo>
                  <a:lnTo>
                    <a:pt x="271" y="188"/>
                  </a:lnTo>
                  <a:lnTo>
                    <a:pt x="256" y="174"/>
                  </a:lnTo>
                  <a:lnTo>
                    <a:pt x="242" y="165"/>
                  </a:lnTo>
                  <a:lnTo>
                    <a:pt x="217" y="156"/>
                  </a:lnTo>
                  <a:lnTo>
                    <a:pt x="205" y="149"/>
                  </a:lnTo>
                  <a:lnTo>
                    <a:pt x="183" y="138"/>
                  </a:lnTo>
                  <a:lnTo>
                    <a:pt x="175" y="131"/>
                  </a:lnTo>
                  <a:lnTo>
                    <a:pt x="151" y="106"/>
                  </a:lnTo>
                  <a:lnTo>
                    <a:pt x="132" y="87"/>
                  </a:lnTo>
                  <a:lnTo>
                    <a:pt x="114" y="69"/>
                  </a:lnTo>
                  <a:lnTo>
                    <a:pt x="114" y="17"/>
                  </a:lnTo>
                  <a:lnTo>
                    <a:pt x="116" y="1"/>
                  </a:lnTo>
                  <a:lnTo>
                    <a:pt x="100" y="0"/>
                  </a:lnTo>
                  <a:lnTo>
                    <a:pt x="93" y="14"/>
                  </a:lnTo>
                  <a:lnTo>
                    <a:pt x="66" y="16"/>
                  </a:lnTo>
                  <a:lnTo>
                    <a:pt x="66" y="40"/>
                  </a:lnTo>
                  <a:lnTo>
                    <a:pt x="54" y="39"/>
                  </a:lnTo>
                  <a:lnTo>
                    <a:pt x="38" y="44"/>
                  </a:lnTo>
                  <a:lnTo>
                    <a:pt x="29" y="30"/>
                  </a:lnTo>
                  <a:lnTo>
                    <a:pt x="16" y="28"/>
                  </a:lnTo>
                  <a:lnTo>
                    <a:pt x="5" y="39"/>
                  </a:lnTo>
                  <a:lnTo>
                    <a:pt x="0" y="62"/>
                  </a:lnTo>
                  <a:lnTo>
                    <a:pt x="5" y="92"/>
                  </a:lnTo>
                  <a:lnTo>
                    <a:pt x="16" y="135"/>
                  </a:lnTo>
                  <a:lnTo>
                    <a:pt x="41" y="138"/>
                  </a:lnTo>
                  <a:lnTo>
                    <a:pt x="64" y="137"/>
                  </a:lnTo>
                  <a:lnTo>
                    <a:pt x="66" y="151"/>
                  </a:lnTo>
                  <a:lnTo>
                    <a:pt x="64" y="186"/>
                  </a:lnTo>
                  <a:lnTo>
                    <a:pt x="66" y="199"/>
                  </a:lnTo>
                  <a:lnTo>
                    <a:pt x="68" y="218"/>
                  </a:lnTo>
                  <a:lnTo>
                    <a:pt x="66" y="234"/>
                  </a:lnTo>
                  <a:lnTo>
                    <a:pt x="66" y="259"/>
                  </a:lnTo>
                  <a:lnTo>
                    <a:pt x="111" y="259"/>
                  </a:lnTo>
                  <a:lnTo>
                    <a:pt x="175" y="261"/>
                  </a:lnTo>
                  <a:lnTo>
                    <a:pt x="230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70">
              <a:extLst>
                <a:ext uri="{FF2B5EF4-FFF2-40B4-BE49-F238E27FC236}">
                  <a16:creationId xmlns:a16="http://schemas.microsoft.com/office/drawing/2014/main" id="{62582692-7EE7-0CE7-3077-123075D2C7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23442" y="5045966"/>
              <a:ext cx="926066" cy="700196"/>
            </a:xfrm>
            <a:custGeom>
              <a:avLst/>
              <a:gdLst>
                <a:gd name="T0" fmla="*/ 406 w 410"/>
                <a:gd name="T1" fmla="*/ 292 h 310"/>
                <a:gd name="T2" fmla="*/ 392 w 410"/>
                <a:gd name="T3" fmla="*/ 269 h 310"/>
                <a:gd name="T4" fmla="*/ 387 w 410"/>
                <a:gd name="T5" fmla="*/ 239 h 310"/>
                <a:gd name="T6" fmla="*/ 367 w 410"/>
                <a:gd name="T7" fmla="*/ 215 h 310"/>
                <a:gd name="T8" fmla="*/ 346 w 410"/>
                <a:gd name="T9" fmla="*/ 198 h 310"/>
                <a:gd name="T10" fmla="*/ 340 w 410"/>
                <a:gd name="T11" fmla="*/ 174 h 310"/>
                <a:gd name="T12" fmla="*/ 324 w 410"/>
                <a:gd name="T13" fmla="*/ 146 h 310"/>
                <a:gd name="T14" fmla="*/ 294 w 410"/>
                <a:gd name="T15" fmla="*/ 130 h 310"/>
                <a:gd name="T16" fmla="*/ 278 w 410"/>
                <a:gd name="T17" fmla="*/ 93 h 310"/>
                <a:gd name="T18" fmla="*/ 269 w 410"/>
                <a:gd name="T19" fmla="*/ 59 h 310"/>
                <a:gd name="T20" fmla="*/ 271 w 410"/>
                <a:gd name="T21" fmla="*/ 27 h 310"/>
                <a:gd name="T22" fmla="*/ 248 w 410"/>
                <a:gd name="T23" fmla="*/ 0 h 310"/>
                <a:gd name="T24" fmla="*/ 217 w 410"/>
                <a:gd name="T25" fmla="*/ 11 h 310"/>
                <a:gd name="T26" fmla="*/ 191 w 410"/>
                <a:gd name="T27" fmla="*/ 23 h 310"/>
                <a:gd name="T28" fmla="*/ 139 w 410"/>
                <a:gd name="T29" fmla="*/ 39 h 310"/>
                <a:gd name="T30" fmla="*/ 91 w 410"/>
                <a:gd name="T31" fmla="*/ 71 h 310"/>
                <a:gd name="T32" fmla="*/ 61 w 410"/>
                <a:gd name="T33" fmla="*/ 52 h 310"/>
                <a:gd name="T34" fmla="*/ 16 w 410"/>
                <a:gd name="T35" fmla="*/ 62 h 310"/>
                <a:gd name="T36" fmla="*/ 4 w 410"/>
                <a:gd name="T37" fmla="*/ 91 h 310"/>
                <a:gd name="T38" fmla="*/ 0 w 410"/>
                <a:gd name="T39" fmla="*/ 119 h 310"/>
                <a:gd name="T40" fmla="*/ 31 w 410"/>
                <a:gd name="T41" fmla="*/ 135 h 310"/>
                <a:gd name="T42" fmla="*/ 47 w 410"/>
                <a:gd name="T43" fmla="*/ 160 h 310"/>
                <a:gd name="T44" fmla="*/ 64 w 410"/>
                <a:gd name="T45" fmla="*/ 198 h 310"/>
                <a:gd name="T46" fmla="*/ 86 w 410"/>
                <a:gd name="T47" fmla="*/ 217 h 310"/>
                <a:gd name="T48" fmla="*/ 109 w 410"/>
                <a:gd name="T49" fmla="*/ 239 h 310"/>
                <a:gd name="T50" fmla="*/ 128 w 410"/>
                <a:gd name="T51" fmla="*/ 258 h 310"/>
                <a:gd name="T52" fmla="*/ 161 w 410"/>
                <a:gd name="T53" fmla="*/ 269 h 310"/>
                <a:gd name="T54" fmla="*/ 193 w 410"/>
                <a:gd name="T55" fmla="*/ 285 h 310"/>
                <a:gd name="T56" fmla="*/ 214 w 410"/>
                <a:gd name="T57" fmla="*/ 281 h 310"/>
                <a:gd name="T58" fmla="*/ 248 w 410"/>
                <a:gd name="T59" fmla="*/ 295 h 310"/>
                <a:gd name="T60" fmla="*/ 274 w 410"/>
                <a:gd name="T61" fmla="*/ 287 h 310"/>
                <a:gd name="T62" fmla="*/ 306 w 410"/>
                <a:gd name="T63" fmla="*/ 283 h 310"/>
                <a:gd name="T64" fmla="*/ 340 w 410"/>
                <a:gd name="T65" fmla="*/ 274 h 310"/>
                <a:gd name="T66" fmla="*/ 365 w 410"/>
                <a:gd name="T67" fmla="*/ 285 h 310"/>
                <a:gd name="T68" fmla="*/ 392 w 410"/>
                <a:gd name="T69" fmla="*/ 294 h 310"/>
                <a:gd name="T70" fmla="*/ 410 w 410"/>
                <a:gd name="T71" fmla="*/ 310 h 310"/>
                <a:gd name="T72" fmla="*/ 410 w 410"/>
                <a:gd name="T7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0" h="310">
                  <a:moveTo>
                    <a:pt x="410" y="310"/>
                  </a:moveTo>
                  <a:lnTo>
                    <a:pt x="406" y="292"/>
                  </a:lnTo>
                  <a:lnTo>
                    <a:pt x="401" y="281"/>
                  </a:lnTo>
                  <a:lnTo>
                    <a:pt x="392" y="269"/>
                  </a:lnTo>
                  <a:lnTo>
                    <a:pt x="388" y="255"/>
                  </a:lnTo>
                  <a:lnTo>
                    <a:pt x="387" y="239"/>
                  </a:lnTo>
                  <a:lnTo>
                    <a:pt x="374" y="230"/>
                  </a:lnTo>
                  <a:lnTo>
                    <a:pt x="367" y="215"/>
                  </a:lnTo>
                  <a:lnTo>
                    <a:pt x="355" y="205"/>
                  </a:lnTo>
                  <a:lnTo>
                    <a:pt x="346" y="198"/>
                  </a:lnTo>
                  <a:lnTo>
                    <a:pt x="351" y="182"/>
                  </a:lnTo>
                  <a:lnTo>
                    <a:pt x="340" y="174"/>
                  </a:lnTo>
                  <a:lnTo>
                    <a:pt x="331" y="160"/>
                  </a:lnTo>
                  <a:lnTo>
                    <a:pt x="324" y="146"/>
                  </a:lnTo>
                  <a:lnTo>
                    <a:pt x="312" y="139"/>
                  </a:lnTo>
                  <a:lnTo>
                    <a:pt x="294" y="130"/>
                  </a:lnTo>
                  <a:lnTo>
                    <a:pt x="283" y="109"/>
                  </a:lnTo>
                  <a:lnTo>
                    <a:pt x="278" y="93"/>
                  </a:lnTo>
                  <a:lnTo>
                    <a:pt x="274" y="75"/>
                  </a:lnTo>
                  <a:lnTo>
                    <a:pt x="269" y="59"/>
                  </a:lnTo>
                  <a:lnTo>
                    <a:pt x="273" y="43"/>
                  </a:lnTo>
                  <a:lnTo>
                    <a:pt x="271" y="27"/>
                  </a:lnTo>
                  <a:lnTo>
                    <a:pt x="260" y="12"/>
                  </a:lnTo>
                  <a:lnTo>
                    <a:pt x="248" y="0"/>
                  </a:lnTo>
                  <a:lnTo>
                    <a:pt x="232" y="2"/>
                  </a:lnTo>
                  <a:lnTo>
                    <a:pt x="217" y="11"/>
                  </a:lnTo>
                  <a:lnTo>
                    <a:pt x="203" y="18"/>
                  </a:lnTo>
                  <a:lnTo>
                    <a:pt x="191" y="23"/>
                  </a:lnTo>
                  <a:lnTo>
                    <a:pt x="173" y="27"/>
                  </a:lnTo>
                  <a:lnTo>
                    <a:pt x="139" y="39"/>
                  </a:lnTo>
                  <a:lnTo>
                    <a:pt x="107" y="64"/>
                  </a:lnTo>
                  <a:lnTo>
                    <a:pt x="91" y="71"/>
                  </a:lnTo>
                  <a:lnTo>
                    <a:pt x="79" y="68"/>
                  </a:lnTo>
                  <a:lnTo>
                    <a:pt x="61" y="52"/>
                  </a:lnTo>
                  <a:lnTo>
                    <a:pt x="31" y="59"/>
                  </a:lnTo>
                  <a:lnTo>
                    <a:pt x="16" y="62"/>
                  </a:lnTo>
                  <a:lnTo>
                    <a:pt x="9" y="78"/>
                  </a:lnTo>
                  <a:lnTo>
                    <a:pt x="4" y="91"/>
                  </a:lnTo>
                  <a:lnTo>
                    <a:pt x="2" y="103"/>
                  </a:lnTo>
                  <a:lnTo>
                    <a:pt x="0" y="119"/>
                  </a:lnTo>
                  <a:lnTo>
                    <a:pt x="16" y="128"/>
                  </a:lnTo>
                  <a:lnTo>
                    <a:pt x="31" y="135"/>
                  </a:lnTo>
                  <a:lnTo>
                    <a:pt x="39" y="146"/>
                  </a:lnTo>
                  <a:lnTo>
                    <a:pt x="47" y="160"/>
                  </a:lnTo>
                  <a:lnTo>
                    <a:pt x="52" y="174"/>
                  </a:lnTo>
                  <a:lnTo>
                    <a:pt x="64" y="198"/>
                  </a:lnTo>
                  <a:lnTo>
                    <a:pt x="77" y="206"/>
                  </a:lnTo>
                  <a:lnTo>
                    <a:pt x="86" y="217"/>
                  </a:lnTo>
                  <a:lnTo>
                    <a:pt x="96" y="231"/>
                  </a:lnTo>
                  <a:lnTo>
                    <a:pt x="109" y="239"/>
                  </a:lnTo>
                  <a:lnTo>
                    <a:pt x="121" y="244"/>
                  </a:lnTo>
                  <a:lnTo>
                    <a:pt x="128" y="258"/>
                  </a:lnTo>
                  <a:lnTo>
                    <a:pt x="141" y="263"/>
                  </a:lnTo>
                  <a:lnTo>
                    <a:pt x="161" y="269"/>
                  </a:lnTo>
                  <a:lnTo>
                    <a:pt x="178" y="278"/>
                  </a:lnTo>
                  <a:lnTo>
                    <a:pt x="193" y="285"/>
                  </a:lnTo>
                  <a:lnTo>
                    <a:pt x="201" y="276"/>
                  </a:lnTo>
                  <a:lnTo>
                    <a:pt x="214" y="281"/>
                  </a:lnTo>
                  <a:lnTo>
                    <a:pt x="232" y="290"/>
                  </a:lnTo>
                  <a:lnTo>
                    <a:pt x="248" y="295"/>
                  </a:lnTo>
                  <a:lnTo>
                    <a:pt x="264" y="294"/>
                  </a:lnTo>
                  <a:lnTo>
                    <a:pt x="274" y="287"/>
                  </a:lnTo>
                  <a:lnTo>
                    <a:pt x="290" y="281"/>
                  </a:lnTo>
                  <a:lnTo>
                    <a:pt x="306" y="283"/>
                  </a:lnTo>
                  <a:lnTo>
                    <a:pt x="323" y="281"/>
                  </a:lnTo>
                  <a:lnTo>
                    <a:pt x="340" y="274"/>
                  </a:lnTo>
                  <a:lnTo>
                    <a:pt x="353" y="283"/>
                  </a:lnTo>
                  <a:lnTo>
                    <a:pt x="365" y="285"/>
                  </a:lnTo>
                  <a:lnTo>
                    <a:pt x="378" y="285"/>
                  </a:lnTo>
                  <a:lnTo>
                    <a:pt x="392" y="294"/>
                  </a:lnTo>
                  <a:lnTo>
                    <a:pt x="404" y="303"/>
                  </a:lnTo>
                  <a:lnTo>
                    <a:pt x="410" y="310"/>
                  </a:lnTo>
                  <a:lnTo>
                    <a:pt x="410" y="310"/>
                  </a:lnTo>
                  <a:lnTo>
                    <a:pt x="410" y="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71">
              <a:extLst>
                <a:ext uri="{FF2B5EF4-FFF2-40B4-BE49-F238E27FC236}">
                  <a16:creationId xmlns:a16="http://schemas.microsoft.com/office/drawing/2014/main" id="{B9B62520-8169-658F-2C9F-DF0B2931E0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71338" y="4431600"/>
              <a:ext cx="779251" cy="1068365"/>
            </a:xfrm>
            <a:custGeom>
              <a:avLst/>
              <a:gdLst>
                <a:gd name="T0" fmla="*/ 153 w 345"/>
                <a:gd name="T1" fmla="*/ 473 h 473"/>
                <a:gd name="T2" fmla="*/ 153 w 345"/>
                <a:gd name="T3" fmla="*/ 454 h 473"/>
                <a:gd name="T4" fmla="*/ 189 w 345"/>
                <a:gd name="T5" fmla="*/ 452 h 473"/>
                <a:gd name="T6" fmla="*/ 230 w 345"/>
                <a:gd name="T7" fmla="*/ 457 h 473"/>
                <a:gd name="T8" fmla="*/ 255 w 345"/>
                <a:gd name="T9" fmla="*/ 470 h 473"/>
                <a:gd name="T10" fmla="*/ 288 w 345"/>
                <a:gd name="T11" fmla="*/ 457 h 473"/>
                <a:gd name="T12" fmla="*/ 315 w 345"/>
                <a:gd name="T13" fmla="*/ 457 h 473"/>
                <a:gd name="T14" fmla="*/ 313 w 345"/>
                <a:gd name="T15" fmla="*/ 357 h 473"/>
                <a:gd name="T16" fmla="*/ 331 w 345"/>
                <a:gd name="T17" fmla="*/ 350 h 473"/>
                <a:gd name="T18" fmla="*/ 333 w 345"/>
                <a:gd name="T19" fmla="*/ 311 h 473"/>
                <a:gd name="T20" fmla="*/ 333 w 345"/>
                <a:gd name="T21" fmla="*/ 224 h 473"/>
                <a:gd name="T22" fmla="*/ 345 w 345"/>
                <a:gd name="T23" fmla="*/ 226 h 473"/>
                <a:gd name="T24" fmla="*/ 345 w 345"/>
                <a:gd name="T25" fmla="*/ 179 h 473"/>
                <a:gd name="T26" fmla="*/ 333 w 345"/>
                <a:gd name="T27" fmla="*/ 181 h 473"/>
                <a:gd name="T28" fmla="*/ 292 w 345"/>
                <a:gd name="T29" fmla="*/ 174 h 473"/>
                <a:gd name="T30" fmla="*/ 272 w 345"/>
                <a:gd name="T31" fmla="*/ 171 h 473"/>
                <a:gd name="T32" fmla="*/ 278 w 345"/>
                <a:gd name="T33" fmla="*/ 153 h 473"/>
                <a:gd name="T34" fmla="*/ 280 w 345"/>
                <a:gd name="T35" fmla="*/ 140 h 473"/>
                <a:gd name="T36" fmla="*/ 274 w 345"/>
                <a:gd name="T37" fmla="*/ 126 h 473"/>
                <a:gd name="T38" fmla="*/ 283 w 345"/>
                <a:gd name="T39" fmla="*/ 114 h 473"/>
                <a:gd name="T40" fmla="*/ 285 w 345"/>
                <a:gd name="T41" fmla="*/ 44 h 473"/>
                <a:gd name="T42" fmla="*/ 304 w 345"/>
                <a:gd name="T43" fmla="*/ 42 h 473"/>
                <a:gd name="T44" fmla="*/ 304 w 345"/>
                <a:gd name="T45" fmla="*/ 10 h 473"/>
                <a:gd name="T46" fmla="*/ 294 w 345"/>
                <a:gd name="T47" fmla="*/ 0 h 473"/>
                <a:gd name="T48" fmla="*/ 271 w 345"/>
                <a:gd name="T49" fmla="*/ 0 h 473"/>
                <a:gd name="T50" fmla="*/ 256 w 345"/>
                <a:gd name="T51" fmla="*/ 33 h 473"/>
                <a:gd name="T52" fmla="*/ 240 w 345"/>
                <a:gd name="T53" fmla="*/ 67 h 473"/>
                <a:gd name="T54" fmla="*/ 235 w 345"/>
                <a:gd name="T55" fmla="*/ 80 h 473"/>
                <a:gd name="T56" fmla="*/ 230 w 345"/>
                <a:gd name="T57" fmla="*/ 98 h 473"/>
                <a:gd name="T58" fmla="*/ 223 w 345"/>
                <a:gd name="T59" fmla="*/ 122 h 473"/>
                <a:gd name="T60" fmla="*/ 215 w 345"/>
                <a:gd name="T61" fmla="*/ 138 h 473"/>
                <a:gd name="T62" fmla="*/ 198 w 345"/>
                <a:gd name="T63" fmla="*/ 142 h 473"/>
                <a:gd name="T64" fmla="*/ 183 w 345"/>
                <a:gd name="T65" fmla="*/ 155 h 473"/>
                <a:gd name="T66" fmla="*/ 167 w 345"/>
                <a:gd name="T67" fmla="*/ 158 h 473"/>
                <a:gd name="T68" fmla="*/ 162 w 345"/>
                <a:gd name="T69" fmla="*/ 171 h 473"/>
                <a:gd name="T70" fmla="*/ 150 w 345"/>
                <a:gd name="T71" fmla="*/ 176 h 473"/>
                <a:gd name="T72" fmla="*/ 125 w 345"/>
                <a:gd name="T73" fmla="*/ 188 h 473"/>
                <a:gd name="T74" fmla="*/ 98 w 345"/>
                <a:gd name="T75" fmla="*/ 201 h 473"/>
                <a:gd name="T76" fmla="*/ 86 w 345"/>
                <a:gd name="T77" fmla="*/ 215 h 473"/>
                <a:gd name="T78" fmla="*/ 78 w 345"/>
                <a:gd name="T79" fmla="*/ 227 h 473"/>
                <a:gd name="T80" fmla="*/ 70 w 345"/>
                <a:gd name="T81" fmla="*/ 240 h 473"/>
                <a:gd name="T82" fmla="*/ 61 w 345"/>
                <a:gd name="T83" fmla="*/ 265 h 473"/>
                <a:gd name="T84" fmla="*/ 55 w 345"/>
                <a:gd name="T85" fmla="*/ 277 h 473"/>
                <a:gd name="T86" fmla="*/ 27 w 345"/>
                <a:gd name="T87" fmla="*/ 276 h 473"/>
                <a:gd name="T88" fmla="*/ 0 w 345"/>
                <a:gd name="T89" fmla="*/ 276 h 473"/>
                <a:gd name="T90" fmla="*/ 14 w 345"/>
                <a:gd name="T91" fmla="*/ 368 h 473"/>
                <a:gd name="T92" fmla="*/ 23 w 345"/>
                <a:gd name="T93" fmla="*/ 429 h 473"/>
                <a:gd name="T94" fmla="*/ 25 w 345"/>
                <a:gd name="T95" fmla="*/ 448 h 473"/>
                <a:gd name="T96" fmla="*/ 29 w 345"/>
                <a:gd name="T97" fmla="*/ 470 h 473"/>
                <a:gd name="T98" fmla="*/ 153 w 345"/>
                <a:gd name="T99" fmla="*/ 473 h 473"/>
                <a:gd name="T100" fmla="*/ 153 w 345"/>
                <a:gd name="T101" fmla="*/ 473 h 473"/>
                <a:gd name="T102" fmla="*/ 153 w 345"/>
                <a:gd name="T103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" h="473">
                  <a:moveTo>
                    <a:pt x="153" y="473"/>
                  </a:moveTo>
                  <a:lnTo>
                    <a:pt x="153" y="454"/>
                  </a:lnTo>
                  <a:lnTo>
                    <a:pt x="189" y="452"/>
                  </a:lnTo>
                  <a:lnTo>
                    <a:pt x="230" y="457"/>
                  </a:lnTo>
                  <a:lnTo>
                    <a:pt x="255" y="470"/>
                  </a:lnTo>
                  <a:lnTo>
                    <a:pt x="288" y="457"/>
                  </a:lnTo>
                  <a:lnTo>
                    <a:pt x="315" y="457"/>
                  </a:lnTo>
                  <a:lnTo>
                    <a:pt x="313" y="357"/>
                  </a:lnTo>
                  <a:lnTo>
                    <a:pt x="331" y="350"/>
                  </a:lnTo>
                  <a:lnTo>
                    <a:pt x="333" y="311"/>
                  </a:lnTo>
                  <a:lnTo>
                    <a:pt x="333" y="224"/>
                  </a:lnTo>
                  <a:lnTo>
                    <a:pt x="345" y="226"/>
                  </a:lnTo>
                  <a:lnTo>
                    <a:pt x="345" y="179"/>
                  </a:lnTo>
                  <a:lnTo>
                    <a:pt x="333" y="181"/>
                  </a:lnTo>
                  <a:lnTo>
                    <a:pt x="292" y="174"/>
                  </a:lnTo>
                  <a:lnTo>
                    <a:pt x="272" y="171"/>
                  </a:lnTo>
                  <a:lnTo>
                    <a:pt x="278" y="153"/>
                  </a:lnTo>
                  <a:lnTo>
                    <a:pt x="280" y="140"/>
                  </a:lnTo>
                  <a:lnTo>
                    <a:pt x="274" y="126"/>
                  </a:lnTo>
                  <a:lnTo>
                    <a:pt x="283" y="114"/>
                  </a:lnTo>
                  <a:lnTo>
                    <a:pt x="285" y="44"/>
                  </a:lnTo>
                  <a:lnTo>
                    <a:pt x="304" y="42"/>
                  </a:lnTo>
                  <a:lnTo>
                    <a:pt x="304" y="10"/>
                  </a:lnTo>
                  <a:lnTo>
                    <a:pt x="294" y="0"/>
                  </a:lnTo>
                  <a:lnTo>
                    <a:pt x="271" y="0"/>
                  </a:lnTo>
                  <a:lnTo>
                    <a:pt x="256" y="33"/>
                  </a:lnTo>
                  <a:lnTo>
                    <a:pt x="240" y="67"/>
                  </a:lnTo>
                  <a:lnTo>
                    <a:pt x="235" y="80"/>
                  </a:lnTo>
                  <a:lnTo>
                    <a:pt x="230" y="98"/>
                  </a:lnTo>
                  <a:lnTo>
                    <a:pt x="223" y="122"/>
                  </a:lnTo>
                  <a:lnTo>
                    <a:pt x="215" y="138"/>
                  </a:lnTo>
                  <a:lnTo>
                    <a:pt x="198" y="142"/>
                  </a:lnTo>
                  <a:lnTo>
                    <a:pt x="183" y="155"/>
                  </a:lnTo>
                  <a:lnTo>
                    <a:pt x="167" y="158"/>
                  </a:lnTo>
                  <a:lnTo>
                    <a:pt x="162" y="171"/>
                  </a:lnTo>
                  <a:lnTo>
                    <a:pt x="150" y="176"/>
                  </a:lnTo>
                  <a:lnTo>
                    <a:pt x="125" y="188"/>
                  </a:lnTo>
                  <a:lnTo>
                    <a:pt x="98" y="201"/>
                  </a:lnTo>
                  <a:lnTo>
                    <a:pt x="86" y="215"/>
                  </a:lnTo>
                  <a:lnTo>
                    <a:pt x="78" y="227"/>
                  </a:lnTo>
                  <a:lnTo>
                    <a:pt x="70" y="240"/>
                  </a:lnTo>
                  <a:lnTo>
                    <a:pt x="61" y="265"/>
                  </a:lnTo>
                  <a:lnTo>
                    <a:pt x="55" y="277"/>
                  </a:lnTo>
                  <a:lnTo>
                    <a:pt x="27" y="276"/>
                  </a:lnTo>
                  <a:lnTo>
                    <a:pt x="0" y="276"/>
                  </a:lnTo>
                  <a:lnTo>
                    <a:pt x="14" y="368"/>
                  </a:lnTo>
                  <a:lnTo>
                    <a:pt x="23" y="429"/>
                  </a:lnTo>
                  <a:lnTo>
                    <a:pt x="25" y="448"/>
                  </a:lnTo>
                  <a:lnTo>
                    <a:pt x="29" y="470"/>
                  </a:lnTo>
                  <a:lnTo>
                    <a:pt x="153" y="473"/>
                  </a:lnTo>
                  <a:lnTo>
                    <a:pt x="153" y="473"/>
                  </a:lnTo>
                  <a:lnTo>
                    <a:pt x="153" y="4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72">
              <a:extLst>
                <a:ext uri="{FF2B5EF4-FFF2-40B4-BE49-F238E27FC236}">
                  <a16:creationId xmlns:a16="http://schemas.microsoft.com/office/drawing/2014/main" id="{84244D39-1672-E04C-CF35-280A3B39A2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9011" y="4964653"/>
              <a:ext cx="580486" cy="600814"/>
            </a:xfrm>
            <a:custGeom>
              <a:avLst/>
              <a:gdLst>
                <a:gd name="T0" fmla="*/ 127 w 257"/>
                <a:gd name="T1" fmla="*/ 266 h 266"/>
                <a:gd name="T2" fmla="*/ 114 w 257"/>
                <a:gd name="T3" fmla="*/ 253 h 266"/>
                <a:gd name="T4" fmla="*/ 113 w 257"/>
                <a:gd name="T5" fmla="*/ 241 h 266"/>
                <a:gd name="T6" fmla="*/ 114 w 257"/>
                <a:gd name="T7" fmla="*/ 228 h 266"/>
                <a:gd name="T8" fmla="*/ 121 w 257"/>
                <a:gd name="T9" fmla="*/ 216 h 266"/>
                <a:gd name="T10" fmla="*/ 125 w 257"/>
                <a:gd name="T11" fmla="*/ 200 h 266"/>
                <a:gd name="T12" fmla="*/ 132 w 257"/>
                <a:gd name="T13" fmla="*/ 182 h 266"/>
                <a:gd name="T14" fmla="*/ 141 w 257"/>
                <a:gd name="T15" fmla="*/ 166 h 266"/>
                <a:gd name="T16" fmla="*/ 152 w 257"/>
                <a:gd name="T17" fmla="*/ 155 h 266"/>
                <a:gd name="T18" fmla="*/ 154 w 257"/>
                <a:gd name="T19" fmla="*/ 143 h 266"/>
                <a:gd name="T20" fmla="*/ 168 w 257"/>
                <a:gd name="T21" fmla="*/ 130 h 266"/>
                <a:gd name="T22" fmla="*/ 187 w 257"/>
                <a:gd name="T23" fmla="*/ 134 h 266"/>
                <a:gd name="T24" fmla="*/ 203 w 257"/>
                <a:gd name="T25" fmla="*/ 132 h 266"/>
                <a:gd name="T26" fmla="*/ 210 w 257"/>
                <a:gd name="T27" fmla="*/ 123 h 266"/>
                <a:gd name="T28" fmla="*/ 227 w 257"/>
                <a:gd name="T29" fmla="*/ 113 h 266"/>
                <a:gd name="T30" fmla="*/ 221 w 257"/>
                <a:gd name="T31" fmla="*/ 98 h 266"/>
                <a:gd name="T32" fmla="*/ 239 w 257"/>
                <a:gd name="T33" fmla="*/ 88 h 266"/>
                <a:gd name="T34" fmla="*/ 234 w 257"/>
                <a:gd name="T35" fmla="*/ 75 h 266"/>
                <a:gd name="T36" fmla="*/ 232 w 257"/>
                <a:gd name="T37" fmla="*/ 61 h 266"/>
                <a:gd name="T38" fmla="*/ 246 w 257"/>
                <a:gd name="T39" fmla="*/ 57 h 266"/>
                <a:gd name="T40" fmla="*/ 257 w 257"/>
                <a:gd name="T41" fmla="*/ 45 h 266"/>
                <a:gd name="T42" fmla="*/ 248 w 257"/>
                <a:gd name="T43" fmla="*/ 34 h 266"/>
                <a:gd name="T44" fmla="*/ 234 w 257"/>
                <a:gd name="T45" fmla="*/ 20 h 266"/>
                <a:gd name="T46" fmla="*/ 239 w 257"/>
                <a:gd name="T47" fmla="*/ 8 h 266"/>
                <a:gd name="T48" fmla="*/ 182 w 257"/>
                <a:gd name="T49" fmla="*/ 0 h 266"/>
                <a:gd name="T50" fmla="*/ 113 w 257"/>
                <a:gd name="T51" fmla="*/ 2 h 266"/>
                <a:gd name="T52" fmla="*/ 49 w 257"/>
                <a:gd name="T53" fmla="*/ 0 h 266"/>
                <a:gd name="T54" fmla="*/ 4 w 257"/>
                <a:gd name="T55" fmla="*/ 0 h 266"/>
                <a:gd name="T56" fmla="*/ 2 w 257"/>
                <a:gd name="T57" fmla="*/ 32 h 266"/>
                <a:gd name="T58" fmla="*/ 4 w 257"/>
                <a:gd name="T59" fmla="*/ 56 h 266"/>
                <a:gd name="T60" fmla="*/ 2 w 257"/>
                <a:gd name="T61" fmla="*/ 88 h 266"/>
                <a:gd name="T62" fmla="*/ 0 w 257"/>
                <a:gd name="T63" fmla="*/ 123 h 266"/>
                <a:gd name="T64" fmla="*/ 2 w 257"/>
                <a:gd name="T65" fmla="*/ 139 h 266"/>
                <a:gd name="T66" fmla="*/ 4 w 257"/>
                <a:gd name="T67" fmla="*/ 210 h 266"/>
                <a:gd name="T68" fmla="*/ 15 w 257"/>
                <a:gd name="T69" fmla="*/ 219 h 266"/>
                <a:gd name="T70" fmla="*/ 27 w 257"/>
                <a:gd name="T71" fmla="*/ 225 h 266"/>
                <a:gd name="T72" fmla="*/ 43 w 257"/>
                <a:gd name="T73" fmla="*/ 226 h 266"/>
                <a:gd name="T74" fmla="*/ 56 w 257"/>
                <a:gd name="T75" fmla="*/ 234 h 266"/>
                <a:gd name="T76" fmla="*/ 65 w 257"/>
                <a:gd name="T77" fmla="*/ 244 h 266"/>
                <a:gd name="T78" fmla="*/ 75 w 257"/>
                <a:gd name="T79" fmla="*/ 253 h 266"/>
                <a:gd name="T80" fmla="*/ 91 w 257"/>
                <a:gd name="T81" fmla="*/ 260 h 266"/>
                <a:gd name="T82" fmla="*/ 107 w 257"/>
                <a:gd name="T83" fmla="*/ 262 h 266"/>
                <a:gd name="T84" fmla="*/ 127 w 257"/>
                <a:gd name="T85" fmla="*/ 266 h 266"/>
                <a:gd name="T86" fmla="*/ 127 w 257"/>
                <a:gd name="T87" fmla="*/ 266 h 266"/>
                <a:gd name="T88" fmla="*/ 127 w 257"/>
                <a:gd name="T89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7" h="266">
                  <a:moveTo>
                    <a:pt x="127" y="266"/>
                  </a:moveTo>
                  <a:lnTo>
                    <a:pt x="114" y="253"/>
                  </a:lnTo>
                  <a:lnTo>
                    <a:pt x="113" y="241"/>
                  </a:lnTo>
                  <a:lnTo>
                    <a:pt x="114" y="228"/>
                  </a:lnTo>
                  <a:lnTo>
                    <a:pt x="121" y="216"/>
                  </a:lnTo>
                  <a:lnTo>
                    <a:pt x="125" y="200"/>
                  </a:lnTo>
                  <a:lnTo>
                    <a:pt x="132" y="182"/>
                  </a:lnTo>
                  <a:lnTo>
                    <a:pt x="141" y="166"/>
                  </a:lnTo>
                  <a:lnTo>
                    <a:pt x="152" y="155"/>
                  </a:lnTo>
                  <a:lnTo>
                    <a:pt x="154" y="143"/>
                  </a:lnTo>
                  <a:lnTo>
                    <a:pt x="168" y="130"/>
                  </a:lnTo>
                  <a:lnTo>
                    <a:pt x="187" y="134"/>
                  </a:lnTo>
                  <a:lnTo>
                    <a:pt x="203" y="132"/>
                  </a:lnTo>
                  <a:lnTo>
                    <a:pt x="210" y="123"/>
                  </a:lnTo>
                  <a:lnTo>
                    <a:pt x="227" y="113"/>
                  </a:lnTo>
                  <a:lnTo>
                    <a:pt x="221" y="98"/>
                  </a:lnTo>
                  <a:lnTo>
                    <a:pt x="239" y="88"/>
                  </a:lnTo>
                  <a:lnTo>
                    <a:pt x="234" y="75"/>
                  </a:lnTo>
                  <a:lnTo>
                    <a:pt x="232" y="61"/>
                  </a:lnTo>
                  <a:lnTo>
                    <a:pt x="246" y="57"/>
                  </a:lnTo>
                  <a:lnTo>
                    <a:pt x="257" y="45"/>
                  </a:lnTo>
                  <a:lnTo>
                    <a:pt x="248" y="34"/>
                  </a:lnTo>
                  <a:lnTo>
                    <a:pt x="234" y="20"/>
                  </a:lnTo>
                  <a:lnTo>
                    <a:pt x="239" y="8"/>
                  </a:lnTo>
                  <a:lnTo>
                    <a:pt x="182" y="0"/>
                  </a:lnTo>
                  <a:lnTo>
                    <a:pt x="113" y="2"/>
                  </a:lnTo>
                  <a:lnTo>
                    <a:pt x="49" y="0"/>
                  </a:lnTo>
                  <a:lnTo>
                    <a:pt x="4" y="0"/>
                  </a:lnTo>
                  <a:lnTo>
                    <a:pt x="2" y="32"/>
                  </a:lnTo>
                  <a:lnTo>
                    <a:pt x="4" y="56"/>
                  </a:lnTo>
                  <a:lnTo>
                    <a:pt x="2" y="88"/>
                  </a:lnTo>
                  <a:lnTo>
                    <a:pt x="0" y="123"/>
                  </a:lnTo>
                  <a:lnTo>
                    <a:pt x="2" y="139"/>
                  </a:lnTo>
                  <a:lnTo>
                    <a:pt x="4" y="210"/>
                  </a:lnTo>
                  <a:lnTo>
                    <a:pt x="15" y="219"/>
                  </a:lnTo>
                  <a:lnTo>
                    <a:pt x="27" y="225"/>
                  </a:lnTo>
                  <a:lnTo>
                    <a:pt x="43" y="226"/>
                  </a:lnTo>
                  <a:lnTo>
                    <a:pt x="56" y="234"/>
                  </a:lnTo>
                  <a:lnTo>
                    <a:pt x="65" y="244"/>
                  </a:lnTo>
                  <a:lnTo>
                    <a:pt x="75" y="253"/>
                  </a:lnTo>
                  <a:lnTo>
                    <a:pt x="91" y="260"/>
                  </a:lnTo>
                  <a:lnTo>
                    <a:pt x="107" y="262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7" y="26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73">
              <a:extLst>
                <a:ext uri="{FF2B5EF4-FFF2-40B4-BE49-F238E27FC236}">
                  <a16:creationId xmlns:a16="http://schemas.microsoft.com/office/drawing/2014/main" id="{3DDB1B50-E818-C55D-418F-2C7B7EF9B1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1682" y="4540018"/>
              <a:ext cx="594038" cy="655022"/>
            </a:xfrm>
            <a:custGeom>
              <a:avLst/>
              <a:gdLst>
                <a:gd name="T0" fmla="*/ 37 w 263"/>
                <a:gd name="T1" fmla="*/ 290 h 290"/>
                <a:gd name="T2" fmla="*/ 46 w 263"/>
                <a:gd name="T3" fmla="*/ 279 h 290"/>
                <a:gd name="T4" fmla="*/ 53 w 263"/>
                <a:gd name="T5" fmla="*/ 270 h 290"/>
                <a:gd name="T6" fmla="*/ 68 w 263"/>
                <a:gd name="T7" fmla="*/ 261 h 290"/>
                <a:gd name="T8" fmla="*/ 78 w 263"/>
                <a:gd name="T9" fmla="*/ 252 h 290"/>
                <a:gd name="T10" fmla="*/ 89 w 263"/>
                <a:gd name="T11" fmla="*/ 261 h 290"/>
                <a:gd name="T12" fmla="*/ 101 w 263"/>
                <a:gd name="T13" fmla="*/ 267 h 290"/>
                <a:gd name="T14" fmla="*/ 114 w 263"/>
                <a:gd name="T15" fmla="*/ 267 h 290"/>
                <a:gd name="T16" fmla="*/ 128 w 263"/>
                <a:gd name="T17" fmla="*/ 267 h 290"/>
                <a:gd name="T18" fmla="*/ 144 w 263"/>
                <a:gd name="T19" fmla="*/ 268 h 290"/>
                <a:gd name="T20" fmla="*/ 160 w 263"/>
                <a:gd name="T21" fmla="*/ 267 h 290"/>
                <a:gd name="T22" fmla="*/ 169 w 263"/>
                <a:gd name="T23" fmla="*/ 274 h 290"/>
                <a:gd name="T24" fmla="*/ 198 w 263"/>
                <a:gd name="T25" fmla="*/ 258 h 290"/>
                <a:gd name="T26" fmla="*/ 219 w 263"/>
                <a:gd name="T27" fmla="*/ 242 h 290"/>
                <a:gd name="T28" fmla="*/ 228 w 263"/>
                <a:gd name="T29" fmla="*/ 222 h 290"/>
                <a:gd name="T30" fmla="*/ 233 w 263"/>
                <a:gd name="T31" fmla="*/ 172 h 290"/>
                <a:gd name="T32" fmla="*/ 226 w 263"/>
                <a:gd name="T33" fmla="*/ 155 h 290"/>
                <a:gd name="T34" fmla="*/ 228 w 263"/>
                <a:gd name="T35" fmla="*/ 135 h 290"/>
                <a:gd name="T36" fmla="*/ 231 w 263"/>
                <a:gd name="T37" fmla="*/ 107 h 290"/>
                <a:gd name="T38" fmla="*/ 249 w 263"/>
                <a:gd name="T39" fmla="*/ 73 h 290"/>
                <a:gd name="T40" fmla="*/ 262 w 263"/>
                <a:gd name="T41" fmla="*/ 42 h 290"/>
                <a:gd name="T42" fmla="*/ 263 w 263"/>
                <a:gd name="T43" fmla="*/ 26 h 290"/>
                <a:gd name="T44" fmla="*/ 247 w 263"/>
                <a:gd name="T45" fmla="*/ 25 h 290"/>
                <a:gd name="T46" fmla="*/ 237 w 263"/>
                <a:gd name="T47" fmla="*/ 14 h 290"/>
                <a:gd name="T48" fmla="*/ 238 w 263"/>
                <a:gd name="T49" fmla="*/ 1 h 290"/>
                <a:gd name="T50" fmla="*/ 226 w 263"/>
                <a:gd name="T51" fmla="*/ 0 h 290"/>
                <a:gd name="T52" fmla="*/ 194 w 263"/>
                <a:gd name="T53" fmla="*/ 25 h 290"/>
                <a:gd name="T54" fmla="*/ 171 w 263"/>
                <a:gd name="T55" fmla="*/ 51 h 290"/>
                <a:gd name="T56" fmla="*/ 128 w 263"/>
                <a:gd name="T57" fmla="*/ 51 h 290"/>
                <a:gd name="T58" fmla="*/ 101 w 263"/>
                <a:gd name="T59" fmla="*/ 55 h 290"/>
                <a:gd name="T60" fmla="*/ 60 w 263"/>
                <a:gd name="T61" fmla="*/ 57 h 290"/>
                <a:gd name="T62" fmla="*/ 21 w 263"/>
                <a:gd name="T63" fmla="*/ 58 h 290"/>
                <a:gd name="T64" fmla="*/ 0 w 263"/>
                <a:gd name="T65" fmla="*/ 69 h 290"/>
                <a:gd name="T66" fmla="*/ 11 w 263"/>
                <a:gd name="T67" fmla="*/ 87 h 290"/>
                <a:gd name="T68" fmla="*/ 12 w 263"/>
                <a:gd name="T69" fmla="*/ 99 h 290"/>
                <a:gd name="T70" fmla="*/ 18 w 263"/>
                <a:gd name="T71" fmla="*/ 115 h 290"/>
                <a:gd name="T72" fmla="*/ 14 w 263"/>
                <a:gd name="T73" fmla="*/ 135 h 290"/>
                <a:gd name="T74" fmla="*/ 12 w 263"/>
                <a:gd name="T75" fmla="*/ 155 h 290"/>
                <a:gd name="T76" fmla="*/ 7 w 263"/>
                <a:gd name="T77" fmla="*/ 196 h 290"/>
                <a:gd name="T78" fmla="*/ 18 w 263"/>
                <a:gd name="T79" fmla="*/ 210 h 290"/>
                <a:gd name="T80" fmla="*/ 37 w 263"/>
                <a:gd name="T81" fmla="*/ 238 h 290"/>
                <a:gd name="T82" fmla="*/ 48 w 263"/>
                <a:gd name="T83" fmla="*/ 252 h 290"/>
                <a:gd name="T84" fmla="*/ 46 w 263"/>
                <a:gd name="T85" fmla="*/ 268 h 290"/>
                <a:gd name="T86" fmla="*/ 39 w 263"/>
                <a:gd name="T87" fmla="*/ 285 h 290"/>
                <a:gd name="T88" fmla="*/ 37 w 263"/>
                <a:gd name="T89" fmla="*/ 290 h 290"/>
                <a:gd name="T90" fmla="*/ 37 w 263"/>
                <a:gd name="T91" fmla="*/ 290 h 290"/>
                <a:gd name="T92" fmla="*/ 37 w 263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290">
                  <a:moveTo>
                    <a:pt x="37" y="290"/>
                  </a:moveTo>
                  <a:lnTo>
                    <a:pt x="46" y="279"/>
                  </a:lnTo>
                  <a:lnTo>
                    <a:pt x="53" y="270"/>
                  </a:lnTo>
                  <a:lnTo>
                    <a:pt x="68" y="261"/>
                  </a:lnTo>
                  <a:lnTo>
                    <a:pt x="78" y="252"/>
                  </a:lnTo>
                  <a:lnTo>
                    <a:pt x="89" y="261"/>
                  </a:lnTo>
                  <a:lnTo>
                    <a:pt x="101" y="267"/>
                  </a:lnTo>
                  <a:lnTo>
                    <a:pt x="114" y="267"/>
                  </a:lnTo>
                  <a:lnTo>
                    <a:pt x="128" y="267"/>
                  </a:lnTo>
                  <a:lnTo>
                    <a:pt x="144" y="268"/>
                  </a:lnTo>
                  <a:lnTo>
                    <a:pt x="160" y="267"/>
                  </a:lnTo>
                  <a:lnTo>
                    <a:pt x="169" y="274"/>
                  </a:lnTo>
                  <a:lnTo>
                    <a:pt x="198" y="258"/>
                  </a:lnTo>
                  <a:lnTo>
                    <a:pt x="219" y="242"/>
                  </a:lnTo>
                  <a:lnTo>
                    <a:pt x="228" y="222"/>
                  </a:lnTo>
                  <a:lnTo>
                    <a:pt x="233" y="172"/>
                  </a:lnTo>
                  <a:lnTo>
                    <a:pt x="226" y="155"/>
                  </a:lnTo>
                  <a:lnTo>
                    <a:pt x="228" y="135"/>
                  </a:lnTo>
                  <a:lnTo>
                    <a:pt x="231" y="107"/>
                  </a:lnTo>
                  <a:lnTo>
                    <a:pt x="249" y="73"/>
                  </a:lnTo>
                  <a:lnTo>
                    <a:pt x="262" y="42"/>
                  </a:lnTo>
                  <a:lnTo>
                    <a:pt x="263" y="26"/>
                  </a:lnTo>
                  <a:lnTo>
                    <a:pt x="247" y="25"/>
                  </a:lnTo>
                  <a:lnTo>
                    <a:pt x="237" y="14"/>
                  </a:lnTo>
                  <a:lnTo>
                    <a:pt x="238" y="1"/>
                  </a:lnTo>
                  <a:lnTo>
                    <a:pt x="226" y="0"/>
                  </a:lnTo>
                  <a:lnTo>
                    <a:pt x="194" y="25"/>
                  </a:lnTo>
                  <a:lnTo>
                    <a:pt x="171" y="51"/>
                  </a:lnTo>
                  <a:lnTo>
                    <a:pt x="128" y="51"/>
                  </a:lnTo>
                  <a:lnTo>
                    <a:pt x="101" y="55"/>
                  </a:lnTo>
                  <a:lnTo>
                    <a:pt x="60" y="57"/>
                  </a:lnTo>
                  <a:lnTo>
                    <a:pt x="21" y="58"/>
                  </a:lnTo>
                  <a:lnTo>
                    <a:pt x="0" y="69"/>
                  </a:lnTo>
                  <a:lnTo>
                    <a:pt x="11" y="87"/>
                  </a:lnTo>
                  <a:lnTo>
                    <a:pt x="12" y="99"/>
                  </a:lnTo>
                  <a:lnTo>
                    <a:pt x="18" y="115"/>
                  </a:lnTo>
                  <a:lnTo>
                    <a:pt x="14" y="135"/>
                  </a:lnTo>
                  <a:lnTo>
                    <a:pt x="12" y="155"/>
                  </a:lnTo>
                  <a:lnTo>
                    <a:pt x="7" y="196"/>
                  </a:lnTo>
                  <a:lnTo>
                    <a:pt x="18" y="210"/>
                  </a:lnTo>
                  <a:lnTo>
                    <a:pt x="37" y="238"/>
                  </a:lnTo>
                  <a:lnTo>
                    <a:pt x="48" y="252"/>
                  </a:lnTo>
                  <a:lnTo>
                    <a:pt x="46" y="268"/>
                  </a:lnTo>
                  <a:lnTo>
                    <a:pt x="39" y="285"/>
                  </a:lnTo>
                  <a:lnTo>
                    <a:pt x="37" y="290"/>
                  </a:lnTo>
                  <a:lnTo>
                    <a:pt x="37" y="290"/>
                  </a:lnTo>
                  <a:lnTo>
                    <a:pt x="37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74">
              <a:extLst>
                <a:ext uri="{FF2B5EF4-FFF2-40B4-BE49-F238E27FC236}">
                  <a16:creationId xmlns:a16="http://schemas.microsoft.com/office/drawing/2014/main" id="{24CE8E33-899F-D58B-3870-AF1B2B785D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69892" y="4338994"/>
              <a:ext cx="788286" cy="517242"/>
            </a:xfrm>
            <a:custGeom>
              <a:avLst/>
              <a:gdLst>
                <a:gd name="T0" fmla="*/ 114 w 349"/>
                <a:gd name="T1" fmla="*/ 229 h 229"/>
                <a:gd name="T2" fmla="*/ 125 w 349"/>
                <a:gd name="T3" fmla="*/ 224 h 229"/>
                <a:gd name="T4" fmla="*/ 148 w 349"/>
                <a:gd name="T5" fmla="*/ 217 h 229"/>
                <a:gd name="T6" fmla="*/ 164 w 349"/>
                <a:gd name="T7" fmla="*/ 219 h 229"/>
                <a:gd name="T8" fmla="*/ 180 w 349"/>
                <a:gd name="T9" fmla="*/ 220 h 229"/>
                <a:gd name="T10" fmla="*/ 226 w 349"/>
                <a:gd name="T11" fmla="*/ 220 h 229"/>
                <a:gd name="T12" fmla="*/ 287 w 349"/>
                <a:gd name="T13" fmla="*/ 220 h 229"/>
                <a:gd name="T14" fmla="*/ 285 w 349"/>
                <a:gd name="T15" fmla="*/ 204 h 229"/>
                <a:gd name="T16" fmla="*/ 337 w 349"/>
                <a:gd name="T17" fmla="*/ 204 h 229"/>
                <a:gd name="T18" fmla="*/ 349 w 349"/>
                <a:gd name="T19" fmla="*/ 167 h 229"/>
                <a:gd name="T20" fmla="*/ 347 w 349"/>
                <a:gd name="T21" fmla="*/ 128 h 229"/>
                <a:gd name="T22" fmla="*/ 349 w 349"/>
                <a:gd name="T23" fmla="*/ 85 h 229"/>
                <a:gd name="T24" fmla="*/ 347 w 349"/>
                <a:gd name="T25" fmla="*/ 42 h 229"/>
                <a:gd name="T26" fmla="*/ 328 w 349"/>
                <a:gd name="T27" fmla="*/ 44 h 229"/>
                <a:gd name="T28" fmla="*/ 310 w 349"/>
                <a:gd name="T29" fmla="*/ 39 h 229"/>
                <a:gd name="T30" fmla="*/ 294 w 349"/>
                <a:gd name="T31" fmla="*/ 30 h 229"/>
                <a:gd name="T32" fmla="*/ 290 w 349"/>
                <a:gd name="T33" fmla="*/ 16 h 229"/>
                <a:gd name="T34" fmla="*/ 305 w 349"/>
                <a:gd name="T35" fmla="*/ 25 h 229"/>
                <a:gd name="T36" fmla="*/ 303 w 349"/>
                <a:gd name="T37" fmla="*/ 12 h 229"/>
                <a:gd name="T38" fmla="*/ 285 w 349"/>
                <a:gd name="T39" fmla="*/ 7 h 229"/>
                <a:gd name="T40" fmla="*/ 280 w 349"/>
                <a:gd name="T41" fmla="*/ 18 h 229"/>
                <a:gd name="T42" fmla="*/ 264 w 349"/>
                <a:gd name="T43" fmla="*/ 14 h 229"/>
                <a:gd name="T44" fmla="*/ 253 w 349"/>
                <a:gd name="T45" fmla="*/ 21 h 229"/>
                <a:gd name="T46" fmla="*/ 228 w 349"/>
                <a:gd name="T47" fmla="*/ 21 h 229"/>
                <a:gd name="T48" fmla="*/ 189 w 349"/>
                <a:gd name="T49" fmla="*/ 21 h 229"/>
                <a:gd name="T50" fmla="*/ 161 w 349"/>
                <a:gd name="T51" fmla="*/ 14 h 229"/>
                <a:gd name="T52" fmla="*/ 155 w 349"/>
                <a:gd name="T53" fmla="*/ 0 h 229"/>
                <a:gd name="T54" fmla="*/ 143 w 349"/>
                <a:gd name="T55" fmla="*/ 5 h 229"/>
                <a:gd name="T56" fmla="*/ 96 w 349"/>
                <a:gd name="T57" fmla="*/ 12 h 229"/>
                <a:gd name="T58" fmla="*/ 50 w 349"/>
                <a:gd name="T59" fmla="*/ 12 h 229"/>
                <a:gd name="T60" fmla="*/ 41 w 349"/>
                <a:gd name="T61" fmla="*/ 41 h 229"/>
                <a:gd name="T62" fmla="*/ 34 w 349"/>
                <a:gd name="T63" fmla="*/ 50 h 229"/>
                <a:gd name="T64" fmla="*/ 39 w 349"/>
                <a:gd name="T65" fmla="*/ 83 h 229"/>
                <a:gd name="T66" fmla="*/ 20 w 349"/>
                <a:gd name="T67" fmla="*/ 83 h 229"/>
                <a:gd name="T68" fmla="*/ 16 w 349"/>
                <a:gd name="T69" fmla="*/ 155 h 229"/>
                <a:gd name="T70" fmla="*/ 0 w 349"/>
                <a:gd name="T71" fmla="*/ 156 h 229"/>
                <a:gd name="T72" fmla="*/ 9 w 349"/>
                <a:gd name="T73" fmla="*/ 167 h 229"/>
                <a:gd name="T74" fmla="*/ 15 w 349"/>
                <a:gd name="T75" fmla="*/ 181 h 229"/>
                <a:gd name="T76" fmla="*/ 13 w 349"/>
                <a:gd name="T77" fmla="*/ 194 h 229"/>
                <a:gd name="T78" fmla="*/ 7 w 349"/>
                <a:gd name="T79" fmla="*/ 210 h 229"/>
                <a:gd name="T80" fmla="*/ 20 w 349"/>
                <a:gd name="T81" fmla="*/ 213 h 229"/>
                <a:gd name="T82" fmla="*/ 61 w 349"/>
                <a:gd name="T83" fmla="*/ 215 h 229"/>
                <a:gd name="T84" fmla="*/ 80 w 349"/>
                <a:gd name="T85" fmla="*/ 220 h 229"/>
                <a:gd name="T86" fmla="*/ 93 w 349"/>
                <a:gd name="T87" fmla="*/ 229 h 229"/>
                <a:gd name="T88" fmla="*/ 114 w 349"/>
                <a:gd name="T89" fmla="*/ 229 h 229"/>
                <a:gd name="T90" fmla="*/ 114 w 349"/>
                <a:gd name="T91" fmla="*/ 229 h 229"/>
                <a:gd name="T92" fmla="*/ 114 w 349"/>
                <a:gd name="T93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9" h="229">
                  <a:moveTo>
                    <a:pt x="114" y="229"/>
                  </a:moveTo>
                  <a:lnTo>
                    <a:pt x="125" y="224"/>
                  </a:lnTo>
                  <a:lnTo>
                    <a:pt x="148" y="217"/>
                  </a:lnTo>
                  <a:lnTo>
                    <a:pt x="164" y="219"/>
                  </a:lnTo>
                  <a:lnTo>
                    <a:pt x="180" y="220"/>
                  </a:lnTo>
                  <a:lnTo>
                    <a:pt x="226" y="220"/>
                  </a:lnTo>
                  <a:lnTo>
                    <a:pt x="287" y="220"/>
                  </a:lnTo>
                  <a:lnTo>
                    <a:pt x="285" y="204"/>
                  </a:lnTo>
                  <a:lnTo>
                    <a:pt x="337" y="204"/>
                  </a:lnTo>
                  <a:lnTo>
                    <a:pt x="349" y="167"/>
                  </a:lnTo>
                  <a:lnTo>
                    <a:pt x="347" y="128"/>
                  </a:lnTo>
                  <a:lnTo>
                    <a:pt x="349" y="85"/>
                  </a:lnTo>
                  <a:lnTo>
                    <a:pt x="347" y="42"/>
                  </a:lnTo>
                  <a:lnTo>
                    <a:pt x="328" y="44"/>
                  </a:lnTo>
                  <a:lnTo>
                    <a:pt x="310" y="39"/>
                  </a:lnTo>
                  <a:lnTo>
                    <a:pt x="294" y="30"/>
                  </a:lnTo>
                  <a:lnTo>
                    <a:pt x="290" y="16"/>
                  </a:lnTo>
                  <a:lnTo>
                    <a:pt x="305" y="25"/>
                  </a:lnTo>
                  <a:lnTo>
                    <a:pt x="303" y="12"/>
                  </a:lnTo>
                  <a:lnTo>
                    <a:pt x="285" y="7"/>
                  </a:lnTo>
                  <a:lnTo>
                    <a:pt x="280" y="18"/>
                  </a:lnTo>
                  <a:lnTo>
                    <a:pt x="264" y="14"/>
                  </a:lnTo>
                  <a:lnTo>
                    <a:pt x="253" y="21"/>
                  </a:lnTo>
                  <a:lnTo>
                    <a:pt x="228" y="21"/>
                  </a:lnTo>
                  <a:lnTo>
                    <a:pt x="189" y="21"/>
                  </a:lnTo>
                  <a:lnTo>
                    <a:pt x="161" y="14"/>
                  </a:lnTo>
                  <a:lnTo>
                    <a:pt x="155" y="0"/>
                  </a:lnTo>
                  <a:lnTo>
                    <a:pt x="143" y="5"/>
                  </a:lnTo>
                  <a:lnTo>
                    <a:pt x="96" y="12"/>
                  </a:lnTo>
                  <a:lnTo>
                    <a:pt x="50" y="12"/>
                  </a:lnTo>
                  <a:lnTo>
                    <a:pt x="41" y="41"/>
                  </a:lnTo>
                  <a:lnTo>
                    <a:pt x="34" y="50"/>
                  </a:lnTo>
                  <a:lnTo>
                    <a:pt x="39" y="83"/>
                  </a:lnTo>
                  <a:lnTo>
                    <a:pt x="20" y="83"/>
                  </a:lnTo>
                  <a:lnTo>
                    <a:pt x="16" y="155"/>
                  </a:lnTo>
                  <a:lnTo>
                    <a:pt x="0" y="156"/>
                  </a:lnTo>
                  <a:lnTo>
                    <a:pt x="9" y="167"/>
                  </a:lnTo>
                  <a:lnTo>
                    <a:pt x="15" y="181"/>
                  </a:lnTo>
                  <a:lnTo>
                    <a:pt x="13" y="194"/>
                  </a:lnTo>
                  <a:lnTo>
                    <a:pt x="7" y="210"/>
                  </a:lnTo>
                  <a:lnTo>
                    <a:pt x="20" y="213"/>
                  </a:lnTo>
                  <a:lnTo>
                    <a:pt x="61" y="215"/>
                  </a:lnTo>
                  <a:lnTo>
                    <a:pt x="80" y="220"/>
                  </a:lnTo>
                  <a:lnTo>
                    <a:pt x="93" y="229"/>
                  </a:lnTo>
                  <a:lnTo>
                    <a:pt x="114" y="229"/>
                  </a:lnTo>
                  <a:lnTo>
                    <a:pt x="114" y="229"/>
                  </a:lnTo>
                  <a:lnTo>
                    <a:pt x="114" y="2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75">
              <a:extLst>
                <a:ext uri="{FF2B5EF4-FFF2-40B4-BE49-F238E27FC236}">
                  <a16:creationId xmlns:a16="http://schemas.microsoft.com/office/drawing/2014/main" id="{297DCBED-385C-57F4-2015-DC61B4D7E3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4607779"/>
              <a:ext cx="756664" cy="860565"/>
            </a:xfrm>
            <a:custGeom>
              <a:avLst/>
              <a:gdLst>
                <a:gd name="T0" fmla="*/ 142 w 335"/>
                <a:gd name="T1" fmla="*/ 381 h 381"/>
                <a:gd name="T2" fmla="*/ 182 w 335"/>
                <a:gd name="T3" fmla="*/ 352 h 381"/>
                <a:gd name="T4" fmla="*/ 290 w 335"/>
                <a:gd name="T5" fmla="*/ 233 h 381"/>
                <a:gd name="T6" fmla="*/ 331 w 335"/>
                <a:gd name="T7" fmla="*/ 192 h 381"/>
                <a:gd name="T8" fmla="*/ 322 w 335"/>
                <a:gd name="T9" fmla="*/ 185 h 381"/>
                <a:gd name="T10" fmla="*/ 308 w 335"/>
                <a:gd name="T11" fmla="*/ 171 h 381"/>
                <a:gd name="T12" fmla="*/ 310 w 335"/>
                <a:gd name="T13" fmla="*/ 158 h 381"/>
                <a:gd name="T14" fmla="*/ 308 w 335"/>
                <a:gd name="T15" fmla="*/ 144 h 381"/>
                <a:gd name="T16" fmla="*/ 290 w 335"/>
                <a:gd name="T17" fmla="*/ 126 h 381"/>
                <a:gd name="T18" fmla="*/ 299 w 335"/>
                <a:gd name="T19" fmla="*/ 114 h 381"/>
                <a:gd name="T20" fmla="*/ 304 w 335"/>
                <a:gd name="T21" fmla="*/ 100 h 381"/>
                <a:gd name="T22" fmla="*/ 312 w 335"/>
                <a:gd name="T23" fmla="*/ 84 h 381"/>
                <a:gd name="T24" fmla="*/ 329 w 335"/>
                <a:gd name="T25" fmla="*/ 80 h 381"/>
                <a:gd name="T26" fmla="*/ 335 w 335"/>
                <a:gd name="T27" fmla="*/ 68 h 381"/>
                <a:gd name="T28" fmla="*/ 320 w 335"/>
                <a:gd name="T29" fmla="*/ 46 h 381"/>
                <a:gd name="T30" fmla="*/ 297 w 335"/>
                <a:gd name="T31" fmla="*/ 0 h 381"/>
                <a:gd name="T32" fmla="*/ 210 w 335"/>
                <a:gd name="T33" fmla="*/ 0 h 381"/>
                <a:gd name="T34" fmla="*/ 160 w 335"/>
                <a:gd name="T35" fmla="*/ 0 h 381"/>
                <a:gd name="T36" fmla="*/ 126 w 335"/>
                <a:gd name="T37" fmla="*/ 36 h 381"/>
                <a:gd name="T38" fmla="*/ 110 w 335"/>
                <a:gd name="T39" fmla="*/ 43 h 381"/>
                <a:gd name="T40" fmla="*/ 91 w 335"/>
                <a:gd name="T41" fmla="*/ 34 h 381"/>
                <a:gd name="T42" fmla="*/ 103 w 335"/>
                <a:gd name="T43" fmla="*/ 48 h 381"/>
                <a:gd name="T44" fmla="*/ 75 w 335"/>
                <a:gd name="T45" fmla="*/ 64 h 381"/>
                <a:gd name="T46" fmla="*/ 61 w 335"/>
                <a:gd name="T47" fmla="*/ 69 h 381"/>
                <a:gd name="T48" fmla="*/ 61 w 335"/>
                <a:gd name="T49" fmla="*/ 78 h 381"/>
                <a:gd name="T50" fmla="*/ 64 w 335"/>
                <a:gd name="T51" fmla="*/ 96 h 381"/>
                <a:gd name="T52" fmla="*/ 53 w 335"/>
                <a:gd name="T53" fmla="*/ 110 h 381"/>
                <a:gd name="T54" fmla="*/ 57 w 335"/>
                <a:gd name="T55" fmla="*/ 126 h 381"/>
                <a:gd name="T56" fmla="*/ 68 w 335"/>
                <a:gd name="T57" fmla="*/ 153 h 381"/>
                <a:gd name="T58" fmla="*/ 82 w 335"/>
                <a:gd name="T59" fmla="*/ 162 h 381"/>
                <a:gd name="T60" fmla="*/ 86 w 335"/>
                <a:gd name="T61" fmla="*/ 189 h 381"/>
                <a:gd name="T62" fmla="*/ 93 w 335"/>
                <a:gd name="T63" fmla="*/ 206 h 381"/>
                <a:gd name="T64" fmla="*/ 78 w 335"/>
                <a:gd name="T65" fmla="*/ 221 h 381"/>
                <a:gd name="T66" fmla="*/ 80 w 335"/>
                <a:gd name="T67" fmla="*/ 237 h 381"/>
                <a:gd name="T68" fmla="*/ 64 w 335"/>
                <a:gd name="T69" fmla="*/ 260 h 381"/>
                <a:gd name="T70" fmla="*/ 59 w 335"/>
                <a:gd name="T71" fmla="*/ 272 h 381"/>
                <a:gd name="T72" fmla="*/ 53 w 335"/>
                <a:gd name="T73" fmla="*/ 285 h 381"/>
                <a:gd name="T74" fmla="*/ 41 w 335"/>
                <a:gd name="T75" fmla="*/ 287 h 381"/>
                <a:gd name="T76" fmla="*/ 25 w 335"/>
                <a:gd name="T77" fmla="*/ 292 h 381"/>
                <a:gd name="T78" fmla="*/ 4 w 335"/>
                <a:gd name="T79" fmla="*/ 295 h 381"/>
                <a:gd name="T80" fmla="*/ 0 w 335"/>
                <a:gd name="T81" fmla="*/ 308 h 381"/>
                <a:gd name="T82" fmla="*/ 27 w 335"/>
                <a:gd name="T83" fmla="*/ 327 h 381"/>
                <a:gd name="T84" fmla="*/ 137 w 335"/>
                <a:gd name="T85" fmla="*/ 376 h 381"/>
                <a:gd name="T86" fmla="*/ 142 w 335"/>
                <a:gd name="T87" fmla="*/ 381 h 381"/>
                <a:gd name="T88" fmla="*/ 142 w 335"/>
                <a:gd name="T89" fmla="*/ 381 h 381"/>
                <a:gd name="T90" fmla="*/ 142 w 335"/>
                <a:gd name="T91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5" h="381">
                  <a:moveTo>
                    <a:pt x="142" y="381"/>
                  </a:moveTo>
                  <a:lnTo>
                    <a:pt x="182" y="352"/>
                  </a:lnTo>
                  <a:lnTo>
                    <a:pt x="290" y="233"/>
                  </a:lnTo>
                  <a:lnTo>
                    <a:pt x="331" y="192"/>
                  </a:lnTo>
                  <a:lnTo>
                    <a:pt x="322" y="185"/>
                  </a:lnTo>
                  <a:lnTo>
                    <a:pt x="308" y="171"/>
                  </a:lnTo>
                  <a:lnTo>
                    <a:pt x="310" y="158"/>
                  </a:lnTo>
                  <a:lnTo>
                    <a:pt x="308" y="144"/>
                  </a:lnTo>
                  <a:lnTo>
                    <a:pt x="290" y="126"/>
                  </a:lnTo>
                  <a:lnTo>
                    <a:pt x="299" y="114"/>
                  </a:lnTo>
                  <a:lnTo>
                    <a:pt x="304" y="100"/>
                  </a:lnTo>
                  <a:lnTo>
                    <a:pt x="312" y="84"/>
                  </a:lnTo>
                  <a:lnTo>
                    <a:pt x="329" y="80"/>
                  </a:lnTo>
                  <a:lnTo>
                    <a:pt x="335" y="68"/>
                  </a:lnTo>
                  <a:lnTo>
                    <a:pt x="320" y="46"/>
                  </a:lnTo>
                  <a:lnTo>
                    <a:pt x="297" y="0"/>
                  </a:lnTo>
                  <a:lnTo>
                    <a:pt x="210" y="0"/>
                  </a:lnTo>
                  <a:lnTo>
                    <a:pt x="160" y="0"/>
                  </a:lnTo>
                  <a:lnTo>
                    <a:pt x="126" y="36"/>
                  </a:lnTo>
                  <a:lnTo>
                    <a:pt x="110" y="43"/>
                  </a:lnTo>
                  <a:lnTo>
                    <a:pt x="91" y="34"/>
                  </a:lnTo>
                  <a:lnTo>
                    <a:pt x="103" y="48"/>
                  </a:lnTo>
                  <a:lnTo>
                    <a:pt x="75" y="64"/>
                  </a:lnTo>
                  <a:lnTo>
                    <a:pt x="61" y="69"/>
                  </a:lnTo>
                  <a:lnTo>
                    <a:pt x="61" y="78"/>
                  </a:lnTo>
                  <a:lnTo>
                    <a:pt x="64" y="96"/>
                  </a:lnTo>
                  <a:lnTo>
                    <a:pt x="53" y="110"/>
                  </a:lnTo>
                  <a:lnTo>
                    <a:pt x="57" y="126"/>
                  </a:lnTo>
                  <a:lnTo>
                    <a:pt x="68" y="153"/>
                  </a:lnTo>
                  <a:lnTo>
                    <a:pt x="82" y="162"/>
                  </a:lnTo>
                  <a:lnTo>
                    <a:pt x="86" y="189"/>
                  </a:lnTo>
                  <a:lnTo>
                    <a:pt x="93" y="206"/>
                  </a:lnTo>
                  <a:lnTo>
                    <a:pt x="78" y="221"/>
                  </a:lnTo>
                  <a:lnTo>
                    <a:pt x="80" y="237"/>
                  </a:lnTo>
                  <a:lnTo>
                    <a:pt x="64" y="260"/>
                  </a:lnTo>
                  <a:lnTo>
                    <a:pt x="59" y="272"/>
                  </a:lnTo>
                  <a:lnTo>
                    <a:pt x="53" y="285"/>
                  </a:lnTo>
                  <a:lnTo>
                    <a:pt x="41" y="287"/>
                  </a:lnTo>
                  <a:lnTo>
                    <a:pt x="25" y="292"/>
                  </a:lnTo>
                  <a:lnTo>
                    <a:pt x="4" y="295"/>
                  </a:lnTo>
                  <a:lnTo>
                    <a:pt x="0" y="308"/>
                  </a:lnTo>
                  <a:lnTo>
                    <a:pt x="27" y="327"/>
                  </a:lnTo>
                  <a:lnTo>
                    <a:pt x="137" y="376"/>
                  </a:lnTo>
                  <a:lnTo>
                    <a:pt x="142" y="381"/>
                  </a:lnTo>
                  <a:lnTo>
                    <a:pt x="142" y="381"/>
                  </a:lnTo>
                  <a:lnTo>
                    <a:pt x="142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76">
              <a:extLst>
                <a:ext uri="{FF2B5EF4-FFF2-40B4-BE49-F238E27FC236}">
                  <a16:creationId xmlns:a16="http://schemas.microsoft.com/office/drawing/2014/main" id="{BE6B6D75-BDE2-4AE1-BD62-53C8F19AF1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1048" y="5861356"/>
              <a:ext cx="607590" cy="539829"/>
            </a:xfrm>
            <a:custGeom>
              <a:avLst/>
              <a:gdLst>
                <a:gd name="T0" fmla="*/ 72 w 269"/>
                <a:gd name="T1" fmla="*/ 239 h 239"/>
                <a:gd name="T2" fmla="*/ 95 w 269"/>
                <a:gd name="T3" fmla="*/ 228 h 239"/>
                <a:gd name="T4" fmla="*/ 166 w 269"/>
                <a:gd name="T5" fmla="*/ 201 h 239"/>
                <a:gd name="T6" fmla="*/ 187 w 269"/>
                <a:gd name="T7" fmla="*/ 194 h 239"/>
                <a:gd name="T8" fmla="*/ 205 w 269"/>
                <a:gd name="T9" fmla="*/ 203 h 239"/>
                <a:gd name="T10" fmla="*/ 234 w 269"/>
                <a:gd name="T11" fmla="*/ 187 h 239"/>
                <a:gd name="T12" fmla="*/ 253 w 269"/>
                <a:gd name="T13" fmla="*/ 180 h 239"/>
                <a:gd name="T14" fmla="*/ 257 w 269"/>
                <a:gd name="T15" fmla="*/ 157 h 239"/>
                <a:gd name="T16" fmla="*/ 257 w 269"/>
                <a:gd name="T17" fmla="*/ 102 h 239"/>
                <a:gd name="T18" fmla="*/ 264 w 269"/>
                <a:gd name="T19" fmla="*/ 91 h 239"/>
                <a:gd name="T20" fmla="*/ 266 w 269"/>
                <a:gd name="T21" fmla="*/ 75 h 239"/>
                <a:gd name="T22" fmla="*/ 264 w 269"/>
                <a:gd name="T23" fmla="*/ 39 h 239"/>
                <a:gd name="T24" fmla="*/ 269 w 269"/>
                <a:gd name="T25" fmla="*/ 4 h 239"/>
                <a:gd name="T26" fmla="*/ 237 w 269"/>
                <a:gd name="T27" fmla="*/ 2 h 239"/>
                <a:gd name="T28" fmla="*/ 170 w 269"/>
                <a:gd name="T29" fmla="*/ 0 h 239"/>
                <a:gd name="T30" fmla="*/ 134 w 269"/>
                <a:gd name="T31" fmla="*/ 0 h 239"/>
                <a:gd name="T32" fmla="*/ 100 w 269"/>
                <a:gd name="T33" fmla="*/ 6 h 239"/>
                <a:gd name="T34" fmla="*/ 36 w 269"/>
                <a:gd name="T35" fmla="*/ 4 h 239"/>
                <a:gd name="T36" fmla="*/ 0 w 269"/>
                <a:gd name="T37" fmla="*/ 2 h 239"/>
                <a:gd name="T38" fmla="*/ 8 w 269"/>
                <a:gd name="T39" fmla="*/ 48 h 239"/>
                <a:gd name="T40" fmla="*/ 9 w 269"/>
                <a:gd name="T41" fmla="*/ 63 h 239"/>
                <a:gd name="T42" fmla="*/ 15 w 269"/>
                <a:gd name="T43" fmla="*/ 102 h 239"/>
                <a:gd name="T44" fmla="*/ 22 w 269"/>
                <a:gd name="T45" fmla="*/ 145 h 239"/>
                <a:gd name="T46" fmla="*/ 25 w 269"/>
                <a:gd name="T47" fmla="*/ 168 h 239"/>
                <a:gd name="T48" fmla="*/ 33 w 269"/>
                <a:gd name="T49" fmla="*/ 221 h 239"/>
                <a:gd name="T50" fmla="*/ 33 w 269"/>
                <a:gd name="T51" fmla="*/ 237 h 239"/>
                <a:gd name="T52" fmla="*/ 72 w 269"/>
                <a:gd name="T53" fmla="*/ 239 h 239"/>
                <a:gd name="T54" fmla="*/ 72 w 269"/>
                <a:gd name="T55" fmla="*/ 239 h 239"/>
                <a:gd name="T56" fmla="*/ 72 w 269"/>
                <a:gd name="T57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9" h="239">
                  <a:moveTo>
                    <a:pt x="72" y="239"/>
                  </a:moveTo>
                  <a:lnTo>
                    <a:pt x="95" y="228"/>
                  </a:lnTo>
                  <a:lnTo>
                    <a:pt x="166" y="201"/>
                  </a:lnTo>
                  <a:lnTo>
                    <a:pt x="187" y="194"/>
                  </a:lnTo>
                  <a:lnTo>
                    <a:pt x="205" y="203"/>
                  </a:lnTo>
                  <a:lnTo>
                    <a:pt x="234" y="187"/>
                  </a:lnTo>
                  <a:lnTo>
                    <a:pt x="253" y="180"/>
                  </a:lnTo>
                  <a:lnTo>
                    <a:pt x="257" y="157"/>
                  </a:lnTo>
                  <a:lnTo>
                    <a:pt x="257" y="102"/>
                  </a:lnTo>
                  <a:lnTo>
                    <a:pt x="264" y="91"/>
                  </a:lnTo>
                  <a:lnTo>
                    <a:pt x="266" y="75"/>
                  </a:lnTo>
                  <a:lnTo>
                    <a:pt x="264" y="39"/>
                  </a:lnTo>
                  <a:lnTo>
                    <a:pt x="269" y="4"/>
                  </a:lnTo>
                  <a:lnTo>
                    <a:pt x="237" y="2"/>
                  </a:lnTo>
                  <a:lnTo>
                    <a:pt x="170" y="0"/>
                  </a:lnTo>
                  <a:lnTo>
                    <a:pt x="134" y="0"/>
                  </a:lnTo>
                  <a:lnTo>
                    <a:pt x="100" y="6"/>
                  </a:lnTo>
                  <a:lnTo>
                    <a:pt x="36" y="4"/>
                  </a:lnTo>
                  <a:lnTo>
                    <a:pt x="0" y="2"/>
                  </a:lnTo>
                  <a:lnTo>
                    <a:pt x="8" y="48"/>
                  </a:lnTo>
                  <a:lnTo>
                    <a:pt x="9" y="63"/>
                  </a:lnTo>
                  <a:lnTo>
                    <a:pt x="15" y="102"/>
                  </a:lnTo>
                  <a:lnTo>
                    <a:pt x="22" y="145"/>
                  </a:lnTo>
                  <a:lnTo>
                    <a:pt x="25" y="168"/>
                  </a:lnTo>
                  <a:lnTo>
                    <a:pt x="33" y="221"/>
                  </a:lnTo>
                  <a:lnTo>
                    <a:pt x="33" y="237"/>
                  </a:lnTo>
                  <a:lnTo>
                    <a:pt x="72" y="239"/>
                  </a:lnTo>
                  <a:lnTo>
                    <a:pt x="72" y="239"/>
                  </a:lnTo>
                  <a:lnTo>
                    <a:pt x="72" y="23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77">
              <a:extLst>
                <a:ext uri="{FF2B5EF4-FFF2-40B4-BE49-F238E27FC236}">
                  <a16:creationId xmlns:a16="http://schemas.microsoft.com/office/drawing/2014/main" id="{41CE0CF4-F611-81C9-944B-55E9ABEDDE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1820" y="4616813"/>
              <a:ext cx="596296" cy="598556"/>
            </a:xfrm>
            <a:custGeom>
              <a:avLst/>
              <a:gdLst>
                <a:gd name="T0" fmla="*/ 103 w 264"/>
                <a:gd name="T1" fmla="*/ 265 h 265"/>
                <a:gd name="T2" fmla="*/ 116 w 264"/>
                <a:gd name="T3" fmla="*/ 254 h 265"/>
                <a:gd name="T4" fmla="*/ 155 w 264"/>
                <a:gd name="T5" fmla="*/ 229 h 265"/>
                <a:gd name="T6" fmla="*/ 182 w 264"/>
                <a:gd name="T7" fmla="*/ 220 h 265"/>
                <a:gd name="T8" fmla="*/ 205 w 264"/>
                <a:gd name="T9" fmla="*/ 213 h 265"/>
                <a:gd name="T10" fmla="*/ 219 w 264"/>
                <a:gd name="T11" fmla="*/ 208 h 265"/>
                <a:gd name="T12" fmla="*/ 230 w 264"/>
                <a:gd name="T13" fmla="*/ 202 h 265"/>
                <a:gd name="T14" fmla="*/ 246 w 264"/>
                <a:gd name="T15" fmla="*/ 195 h 265"/>
                <a:gd name="T16" fmla="*/ 264 w 264"/>
                <a:gd name="T17" fmla="*/ 188 h 265"/>
                <a:gd name="T18" fmla="*/ 255 w 264"/>
                <a:gd name="T19" fmla="*/ 178 h 265"/>
                <a:gd name="T20" fmla="*/ 251 w 264"/>
                <a:gd name="T21" fmla="*/ 158 h 265"/>
                <a:gd name="T22" fmla="*/ 246 w 264"/>
                <a:gd name="T23" fmla="*/ 144 h 265"/>
                <a:gd name="T24" fmla="*/ 235 w 264"/>
                <a:gd name="T25" fmla="*/ 133 h 265"/>
                <a:gd name="T26" fmla="*/ 223 w 264"/>
                <a:gd name="T27" fmla="*/ 124 h 265"/>
                <a:gd name="T28" fmla="*/ 214 w 264"/>
                <a:gd name="T29" fmla="*/ 113 h 265"/>
                <a:gd name="T30" fmla="*/ 212 w 264"/>
                <a:gd name="T31" fmla="*/ 101 h 265"/>
                <a:gd name="T32" fmla="*/ 210 w 264"/>
                <a:gd name="T33" fmla="*/ 87 h 265"/>
                <a:gd name="T34" fmla="*/ 207 w 264"/>
                <a:gd name="T35" fmla="*/ 74 h 265"/>
                <a:gd name="T36" fmla="*/ 198 w 264"/>
                <a:gd name="T37" fmla="*/ 60 h 265"/>
                <a:gd name="T38" fmla="*/ 196 w 264"/>
                <a:gd name="T39" fmla="*/ 44 h 265"/>
                <a:gd name="T40" fmla="*/ 192 w 264"/>
                <a:gd name="T41" fmla="*/ 30 h 265"/>
                <a:gd name="T42" fmla="*/ 180 w 264"/>
                <a:gd name="T43" fmla="*/ 26 h 265"/>
                <a:gd name="T44" fmla="*/ 178 w 264"/>
                <a:gd name="T45" fmla="*/ 12 h 265"/>
                <a:gd name="T46" fmla="*/ 159 w 264"/>
                <a:gd name="T47" fmla="*/ 7 h 265"/>
                <a:gd name="T48" fmla="*/ 146 w 264"/>
                <a:gd name="T49" fmla="*/ 12 h 265"/>
                <a:gd name="T50" fmla="*/ 130 w 264"/>
                <a:gd name="T51" fmla="*/ 7 h 265"/>
                <a:gd name="T52" fmla="*/ 123 w 264"/>
                <a:gd name="T53" fmla="*/ 16 h 265"/>
                <a:gd name="T54" fmla="*/ 109 w 264"/>
                <a:gd name="T55" fmla="*/ 14 h 265"/>
                <a:gd name="T56" fmla="*/ 93 w 264"/>
                <a:gd name="T57" fmla="*/ 12 h 265"/>
                <a:gd name="T58" fmla="*/ 80 w 264"/>
                <a:gd name="T59" fmla="*/ 16 h 265"/>
                <a:gd name="T60" fmla="*/ 64 w 264"/>
                <a:gd name="T61" fmla="*/ 8 h 265"/>
                <a:gd name="T62" fmla="*/ 50 w 264"/>
                <a:gd name="T63" fmla="*/ 0 h 265"/>
                <a:gd name="T64" fmla="*/ 36 w 264"/>
                <a:gd name="T65" fmla="*/ 30 h 265"/>
                <a:gd name="T66" fmla="*/ 14 w 264"/>
                <a:gd name="T67" fmla="*/ 73 h 265"/>
                <a:gd name="T68" fmla="*/ 13 w 264"/>
                <a:gd name="T69" fmla="*/ 92 h 265"/>
                <a:gd name="T70" fmla="*/ 13 w 264"/>
                <a:gd name="T71" fmla="*/ 112 h 265"/>
                <a:gd name="T72" fmla="*/ 5 w 264"/>
                <a:gd name="T73" fmla="*/ 140 h 265"/>
                <a:gd name="T74" fmla="*/ 11 w 264"/>
                <a:gd name="T75" fmla="*/ 183 h 265"/>
                <a:gd name="T76" fmla="*/ 7 w 264"/>
                <a:gd name="T77" fmla="*/ 201 h 265"/>
                <a:gd name="T78" fmla="*/ 0 w 264"/>
                <a:gd name="T79" fmla="*/ 217 h 265"/>
                <a:gd name="T80" fmla="*/ 30 w 264"/>
                <a:gd name="T81" fmla="*/ 252 h 265"/>
                <a:gd name="T82" fmla="*/ 45 w 264"/>
                <a:gd name="T83" fmla="*/ 249 h 265"/>
                <a:gd name="T84" fmla="*/ 75 w 264"/>
                <a:gd name="T85" fmla="*/ 242 h 265"/>
                <a:gd name="T86" fmla="*/ 91 w 264"/>
                <a:gd name="T87" fmla="*/ 247 h 265"/>
                <a:gd name="T88" fmla="*/ 102 w 264"/>
                <a:gd name="T89" fmla="*/ 261 h 265"/>
                <a:gd name="T90" fmla="*/ 103 w 264"/>
                <a:gd name="T91" fmla="*/ 265 h 265"/>
                <a:gd name="T92" fmla="*/ 103 w 264"/>
                <a:gd name="T93" fmla="*/ 265 h 265"/>
                <a:gd name="T94" fmla="*/ 103 w 264"/>
                <a:gd name="T9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4" h="265">
                  <a:moveTo>
                    <a:pt x="103" y="265"/>
                  </a:moveTo>
                  <a:lnTo>
                    <a:pt x="116" y="254"/>
                  </a:lnTo>
                  <a:lnTo>
                    <a:pt x="155" y="229"/>
                  </a:lnTo>
                  <a:lnTo>
                    <a:pt x="182" y="220"/>
                  </a:lnTo>
                  <a:lnTo>
                    <a:pt x="205" y="213"/>
                  </a:lnTo>
                  <a:lnTo>
                    <a:pt x="219" y="208"/>
                  </a:lnTo>
                  <a:lnTo>
                    <a:pt x="230" y="202"/>
                  </a:lnTo>
                  <a:lnTo>
                    <a:pt x="246" y="195"/>
                  </a:lnTo>
                  <a:lnTo>
                    <a:pt x="264" y="188"/>
                  </a:lnTo>
                  <a:lnTo>
                    <a:pt x="255" y="178"/>
                  </a:lnTo>
                  <a:lnTo>
                    <a:pt x="251" y="158"/>
                  </a:lnTo>
                  <a:lnTo>
                    <a:pt x="246" y="144"/>
                  </a:lnTo>
                  <a:lnTo>
                    <a:pt x="235" y="133"/>
                  </a:lnTo>
                  <a:lnTo>
                    <a:pt x="223" y="124"/>
                  </a:lnTo>
                  <a:lnTo>
                    <a:pt x="214" y="113"/>
                  </a:lnTo>
                  <a:lnTo>
                    <a:pt x="212" y="101"/>
                  </a:lnTo>
                  <a:lnTo>
                    <a:pt x="210" y="87"/>
                  </a:lnTo>
                  <a:lnTo>
                    <a:pt x="207" y="74"/>
                  </a:lnTo>
                  <a:lnTo>
                    <a:pt x="198" y="60"/>
                  </a:lnTo>
                  <a:lnTo>
                    <a:pt x="196" y="44"/>
                  </a:lnTo>
                  <a:lnTo>
                    <a:pt x="192" y="30"/>
                  </a:lnTo>
                  <a:lnTo>
                    <a:pt x="180" y="26"/>
                  </a:lnTo>
                  <a:lnTo>
                    <a:pt x="178" y="12"/>
                  </a:lnTo>
                  <a:lnTo>
                    <a:pt x="159" y="7"/>
                  </a:lnTo>
                  <a:lnTo>
                    <a:pt x="146" y="12"/>
                  </a:lnTo>
                  <a:lnTo>
                    <a:pt x="130" y="7"/>
                  </a:lnTo>
                  <a:lnTo>
                    <a:pt x="123" y="16"/>
                  </a:lnTo>
                  <a:lnTo>
                    <a:pt x="109" y="14"/>
                  </a:lnTo>
                  <a:lnTo>
                    <a:pt x="93" y="12"/>
                  </a:lnTo>
                  <a:lnTo>
                    <a:pt x="80" y="16"/>
                  </a:lnTo>
                  <a:lnTo>
                    <a:pt x="64" y="8"/>
                  </a:lnTo>
                  <a:lnTo>
                    <a:pt x="50" y="0"/>
                  </a:lnTo>
                  <a:lnTo>
                    <a:pt x="36" y="30"/>
                  </a:lnTo>
                  <a:lnTo>
                    <a:pt x="14" y="73"/>
                  </a:lnTo>
                  <a:lnTo>
                    <a:pt x="13" y="92"/>
                  </a:lnTo>
                  <a:lnTo>
                    <a:pt x="13" y="112"/>
                  </a:lnTo>
                  <a:lnTo>
                    <a:pt x="5" y="140"/>
                  </a:lnTo>
                  <a:lnTo>
                    <a:pt x="11" y="183"/>
                  </a:lnTo>
                  <a:lnTo>
                    <a:pt x="7" y="201"/>
                  </a:lnTo>
                  <a:lnTo>
                    <a:pt x="0" y="217"/>
                  </a:lnTo>
                  <a:lnTo>
                    <a:pt x="30" y="252"/>
                  </a:lnTo>
                  <a:lnTo>
                    <a:pt x="45" y="249"/>
                  </a:lnTo>
                  <a:lnTo>
                    <a:pt x="75" y="242"/>
                  </a:lnTo>
                  <a:lnTo>
                    <a:pt x="91" y="247"/>
                  </a:lnTo>
                  <a:lnTo>
                    <a:pt x="102" y="261"/>
                  </a:lnTo>
                  <a:lnTo>
                    <a:pt x="103" y="265"/>
                  </a:lnTo>
                  <a:lnTo>
                    <a:pt x="103" y="265"/>
                  </a:lnTo>
                  <a:lnTo>
                    <a:pt x="10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78">
              <a:extLst>
                <a:ext uri="{FF2B5EF4-FFF2-40B4-BE49-F238E27FC236}">
                  <a16:creationId xmlns:a16="http://schemas.microsoft.com/office/drawing/2014/main" id="{67981ABF-5F96-2ED0-C839-074DD0AB3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5050483"/>
              <a:ext cx="788286" cy="682127"/>
            </a:xfrm>
            <a:custGeom>
              <a:avLst/>
              <a:gdLst>
                <a:gd name="T0" fmla="*/ 215 w 349"/>
                <a:gd name="T1" fmla="*/ 302 h 302"/>
                <a:gd name="T2" fmla="*/ 242 w 349"/>
                <a:gd name="T3" fmla="*/ 283 h 302"/>
                <a:gd name="T4" fmla="*/ 267 w 349"/>
                <a:gd name="T5" fmla="*/ 274 h 302"/>
                <a:gd name="T6" fmla="*/ 293 w 349"/>
                <a:gd name="T7" fmla="*/ 261 h 302"/>
                <a:gd name="T8" fmla="*/ 311 w 349"/>
                <a:gd name="T9" fmla="*/ 253 h 302"/>
                <a:gd name="T10" fmla="*/ 329 w 349"/>
                <a:gd name="T11" fmla="*/ 245 h 302"/>
                <a:gd name="T12" fmla="*/ 349 w 349"/>
                <a:gd name="T13" fmla="*/ 235 h 302"/>
                <a:gd name="T14" fmla="*/ 327 w 349"/>
                <a:gd name="T15" fmla="*/ 226 h 302"/>
                <a:gd name="T16" fmla="*/ 333 w 349"/>
                <a:gd name="T17" fmla="*/ 210 h 302"/>
                <a:gd name="T18" fmla="*/ 334 w 349"/>
                <a:gd name="T19" fmla="*/ 197 h 302"/>
                <a:gd name="T20" fmla="*/ 340 w 349"/>
                <a:gd name="T21" fmla="*/ 181 h 302"/>
                <a:gd name="T22" fmla="*/ 343 w 349"/>
                <a:gd name="T23" fmla="*/ 171 h 302"/>
                <a:gd name="T24" fmla="*/ 347 w 349"/>
                <a:gd name="T25" fmla="*/ 148 h 302"/>
                <a:gd name="T26" fmla="*/ 345 w 349"/>
                <a:gd name="T27" fmla="*/ 131 h 302"/>
                <a:gd name="T28" fmla="*/ 343 w 349"/>
                <a:gd name="T29" fmla="*/ 117 h 302"/>
                <a:gd name="T30" fmla="*/ 331 w 349"/>
                <a:gd name="T31" fmla="*/ 114 h 302"/>
                <a:gd name="T32" fmla="*/ 320 w 349"/>
                <a:gd name="T33" fmla="*/ 99 h 302"/>
                <a:gd name="T34" fmla="*/ 315 w 349"/>
                <a:gd name="T35" fmla="*/ 89 h 302"/>
                <a:gd name="T36" fmla="*/ 297 w 349"/>
                <a:gd name="T37" fmla="*/ 73 h 302"/>
                <a:gd name="T38" fmla="*/ 284 w 349"/>
                <a:gd name="T39" fmla="*/ 55 h 302"/>
                <a:gd name="T40" fmla="*/ 254 w 349"/>
                <a:gd name="T41" fmla="*/ 30 h 302"/>
                <a:gd name="T42" fmla="*/ 242 w 349"/>
                <a:gd name="T43" fmla="*/ 30 h 302"/>
                <a:gd name="T44" fmla="*/ 219 w 349"/>
                <a:gd name="T45" fmla="*/ 35 h 302"/>
                <a:gd name="T46" fmla="*/ 192 w 349"/>
                <a:gd name="T47" fmla="*/ 37 h 302"/>
                <a:gd name="T48" fmla="*/ 178 w 349"/>
                <a:gd name="T49" fmla="*/ 23 h 302"/>
                <a:gd name="T50" fmla="*/ 165 w 349"/>
                <a:gd name="T51" fmla="*/ 16 h 302"/>
                <a:gd name="T52" fmla="*/ 151 w 349"/>
                <a:gd name="T53" fmla="*/ 0 h 302"/>
                <a:gd name="T54" fmla="*/ 133 w 349"/>
                <a:gd name="T55" fmla="*/ 14 h 302"/>
                <a:gd name="T56" fmla="*/ 108 w 349"/>
                <a:gd name="T57" fmla="*/ 37 h 302"/>
                <a:gd name="T58" fmla="*/ 66 w 349"/>
                <a:gd name="T59" fmla="*/ 87 h 302"/>
                <a:gd name="T60" fmla="*/ 51 w 349"/>
                <a:gd name="T61" fmla="*/ 98 h 302"/>
                <a:gd name="T62" fmla="*/ 44 w 349"/>
                <a:gd name="T63" fmla="*/ 110 h 302"/>
                <a:gd name="T64" fmla="*/ 0 w 349"/>
                <a:gd name="T65" fmla="*/ 156 h 302"/>
                <a:gd name="T66" fmla="*/ 5 w 349"/>
                <a:gd name="T67" fmla="*/ 171 h 302"/>
                <a:gd name="T68" fmla="*/ 16 w 349"/>
                <a:gd name="T69" fmla="*/ 178 h 302"/>
                <a:gd name="T70" fmla="*/ 21 w 349"/>
                <a:gd name="T71" fmla="*/ 196 h 302"/>
                <a:gd name="T72" fmla="*/ 32 w 349"/>
                <a:gd name="T73" fmla="*/ 206 h 302"/>
                <a:gd name="T74" fmla="*/ 44 w 349"/>
                <a:gd name="T75" fmla="*/ 210 h 302"/>
                <a:gd name="T76" fmla="*/ 58 w 349"/>
                <a:gd name="T77" fmla="*/ 210 h 302"/>
                <a:gd name="T78" fmla="*/ 71 w 349"/>
                <a:gd name="T79" fmla="*/ 213 h 302"/>
                <a:gd name="T80" fmla="*/ 78 w 349"/>
                <a:gd name="T81" fmla="*/ 228 h 302"/>
                <a:gd name="T82" fmla="*/ 92 w 349"/>
                <a:gd name="T83" fmla="*/ 222 h 302"/>
                <a:gd name="T84" fmla="*/ 103 w 349"/>
                <a:gd name="T85" fmla="*/ 231 h 302"/>
                <a:gd name="T86" fmla="*/ 117 w 349"/>
                <a:gd name="T87" fmla="*/ 226 h 302"/>
                <a:gd name="T88" fmla="*/ 130 w 349"/>
                <a:gd name="T89" fmla="*/ 231 h 302"/>
                <a:gd name="T90" fmla="*/ 142 w 349"/>
                <a:gd name="T91" fmla="*/ 233 h 302"/>
                <a:gd name="T92" fmla="*/ 155 w 349"/>
                <a:gd name="T93" fmla="*/ 231 h 302"/>
                <a:gd name="T94" fmla="*/ 167 w 349"/>
                <a:gd name="T95" fmla="*/ 238 h 302"/>
                <a:gd name="T96" fmla="*/ 185 w 349"/>
                <a:gd name="T97" fmla="*/ 235 h 302"/>
                <a:gd name="T98" fmla="*/ 201 w 349"/>
                <a:gd name="T99" fmla="*/ 260 h 302"/>
                <a:gd name="T100" fmla="*/ 204 w 349"/>
                <a:gd name="T101" fmla="*/ 272 h 302"/>
                <a:gd name="T102" fmla="*/ 215 w 349"/>
                <a:gd name="T103" fmla="*/ 302 h 302"/>
                <a:gd name="T104" fmla="*/ 215 w 349"/>
                <a:gd name="T105" fmla="*/ 302 h 302"/>
                <a:gd name="T106" fmla="*/ 215 w 349"/>
                <a:gd name="T107" fmla="*/ 302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9" h="302">
                  <a:moveTo>
                    <a:pt x="215" y="302"/>
                  </a:moveTo>
                  <a:lnTo>
                    <a:pt x="242" y="283"/>
                  </a:lnTo>
                  <a:lnTo>
                    <a:pt x="267" y="274"/>
                  </a:lnTo>
                  <a:lnTo>
                    <a:pt x="293" y="261"/>
                  </a:lnTo>
                  <a:lnTo>
                    <a:pt x="311" y="253"/>
                  </a:lnTo>
                  <a:lnTo>
                    <a:pt x="329" y="245"/>
                  </a:lnTo>
                  <a:lnTo>
                    <a:pt x="349" y="235"/>
                  </a:lnTo>
                  <a:lnTo>
                    <a:pt x="327" y="226"/>
                  </a:lnTo>
                  <a:lnTo>
                    <a:pt x="333" y="210"/>
                  </a:lnTo>
                  <a:lnTo>
                    <a:pt x="334" y="197"/>
                  </a:lnTo>
                  <a:lnTo>
                    <a:pt x="340" y="181"/>
                  </a:lnTo>
                  <a:lnTo>
                    <a:pt x="343" y="171"/>
                  </a:lnTo>
                  <a:lnTo>
                    <a:pt x="347" y="148"/>
                  </a:lnTo>
                  <a:lnTo>
                    <a:pt x="345" y="131"/>
                  </a:lnTo>
                  <a:lnTo>
                    <a:pt x="343" y="117"/>
                  </a:lnTo>
                  <a:lnTo>
                    <a:pt x="331" y="114"/>
                  </a:lnTo>
                  <a:lnTo>
                    <a:pt x="320" y="99"/>
                  </a:lnTo>
                  <a:lnTo>
                    <a:pt x="315" y="89"/>
                  </a:lnTo>
                  <a:lnTo>
                    <a:pt x="297" y="73"/>
                  </a:lnTo>
                  <a:lnTo>
                    <a:pt x="284" y="55"/>
                  </a:lnTo>
                  <a:lnTo>
                    <a:pt x="254" y="30"/>
                  </a:lnTo>
                  <a:lnTo>
                    <a:pt x="242" y="30"/>
                  </a:lnTo>
                  <a:lnTo>
                    <a:pt x="219" y="35"/>
                  </a:lnTo>
                  <a:lnTo>
                    <a:pt x="192" y="37"/>
                  </a:lnTo>
                  <a:lnTo>
                    <a:pt x="178" y="23"/>
                  </a:lnTo>
                  <a:lnTo>
                    <a:pt x="165" y="16"/>
                  </a:lnTo>
                  <a:lnTo>
                    <a:pt x="151" y="0"/>
                  </a:lnTo>
                  <a:lnTo>
                    <a:pt x="133" y="14"/>
                  </a:lnTo>
                  <a:lnTo>
                    <a:pt x="108" y="37"/>
                  </a:lnTo>
                  <a:lnTo>
                    <a:pt x="66" y="87"/>
                  </a:lnTo>
                  <a:lnTo>
                    <a:pt x="51" y="98"/>
                  </a:lnTo>
                  <a:lnTo>
                    <a:pt x="44" y="110"/>
                  </a:lnTo>
                  <a:lnTo>
                    <a:pt x="0" y="156"/>
                  </a:lnTo>
                  <a:lnTo>
                    <a:pt x="5" y="171"/>
                  </a:lnTo>
                  <a:lnTo>
                    <a:pt x="16" y="178"/>
                  </a:lnTo>
                  <a:lnTo>
                    <a:pt x="21" y="196"/>
                  </a:lnTo>
                  <a:lnTo>
                    <a:pt x="32" y="206"/>
                  </a:lnTo>
                  <a:lnTo>
                    <a:pt x="44" y="210"/>
                  </a:lnTo>
                  <a:lnTo>
                    <a:pt x="58" y="210"/>
                  </a:lnTo>
                  <a:lnTo>
                    <a:pt x="71" y="213"/>
                  </a:lnTo>
                  <a:lnTo>
                    <a:pt x="78" y="228"/>
                  </a:lnTo>
                  <a:lnTo>
                    <a:pt x="92" y="222"/>
                  </a:lnTo>
                  <a:lnTo>
                    <a:pt x="103" y="231"/>
                  </a:lnTo>
                  <a:lnTo>
                    <a:pt x="117" y="226"/>
                  </a:lnTo>
                  <a:lnTo>
                    <a:pt x="130" y="231"/>
                  </a:lnTo>
                  <a:lnTo>
                    <a:pt x="142" y="233"/>
                  </a:lnTo>
                  <a:lnTo>
                    <a:pt x="155" y="231"/>
                  </a:lnTo>
                  <a:lnTo>
                    <a:pt x="167" y="238"/>
                  </a:lnTo>
                  <a:lnTo>
                    <a:pt x="185" y="235"/>
                  </a:lnTo>
                  <a:lnTo>
                    <a:pt x="201" y="260"/>
                  </a:lnTo>
                  <a:lnTo>
                    <a:pt x="204" y="27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79">
              <a:extLst>
                <a:ext uri="{FF2B5EF4-FFF2-40B4-BE49-F238E27FC236}">
                  <a16:creationId xmlns:a16="http://schemas.microsoft.com/office/drawing/2014/main" id="{90B41AE3-7A84-B4D0-E8B6-E19764903F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17493" y="5106951"/>
              <a:ext cx="720525" cy="557899"/>
            </a:xfrm>
            <a:custGeom>
              <a:avLst/>
              <a:gdLst>
                <a:gd name="T0" fmla="*/ 123 w 319"/>
                <a:gd name="T1" fmla="*/ 235 h 247"/>
                <a:gd name="T2" fmla="*/ 155 w 319"/>
                <a:gd name="T3" fmla="*/ 236 h 247"/>
                <a:gd name="T4" fmla="*/ 191 w 319"/>
                <a:gd name="T5" fmla="*/ 208 h 247"/>
                <a:gd name="T6" fmla="*/ 217 w 319"/>
                <a:gd name="T7" fmla="*/ 212 h 247"/>
                <a:gd name="T8" fmla="*/ 239 w 319"/>
                <a:gd name="T9" fmla="*/ 220 h 247"/>
                <a:gd name="T10" fmla="*/ 265 w 319"/>
                <a:gd name="T11" fmla="*/ 231 h 247"/>
                <a:gd name="T12" fmla="*/ 287 w 319"/>
                <a:gd name="T13" fmla="*/ 217 h 247"/>
                <a:gd name="T14" fmla="*/ 313 w 319"/>
                <a:gd name="T15" fmla="*/ 210 h 247"/>
                <a:gd name="T16" fmla="*/ 310 w 319"/>
                <a:gd name="T17" fmla="*/ 187 h 247"/>
                <a:gd name="T18" fmla="*/ 276 w 319"/>
                <a:gd name="T19" fmla="*/ 153 h 247"/>
                <a:gd name="T20" fmla="*/ 265 w 319"/>
                <a:gd name="T21" fmla="*/ 133 h 247"/>
                <a:gd name="T22" fmla="*/ 249 w 319"/>
                <a:gd name="T23" fmla="*/ 101 h 247"/>
                <a:gd name="T24" fmla="*/ 226 w 319"/>
                <a:gd name="T25" fmla="*/ 89 h 247"/>
                <a:gd name="T26" fmla="*/ 233 w 319"/>
                <a:gd name="T27" fmla="*/ 51 h 247"/>
                <a:gd name="T28" fmla="*/ 210 w 319"/>
                <a:gd name="T29" fmla="*/ 0 h 247"/>
                <a:gd name="T30" fmla="*/ 173 w 319"/>
                <a:gd name="T31" fmla="*/ 17 h 247"/>
                <a:gd name="T32" fmla="*/ 137 w 319"/>
                <a:gd name="T33" fmla="*/ 19 h 247"/>
                <a:gd name="T34" fmla="*/ 112 w 319"/>
                <a:gd name="T35" fmla="*/ 16 h 247"/>
                <a:gd name="T36" fmla="*/ 84 w 319"/>
                <a:gd name="T37" fmla="*/ 9 h 247"/>
                <a:gd name="T38" fmla="*/ 62 w 319"/>
                <a:gd name="T39" fmla="*/ 3 h 247"/>
                <a:gd name="T40" fmla="*/ 46 w 319"/>
                <a:gd name="T41" fmla="*/ 25 h 247"/>
                <a:gd name="T42" fmla="*/ 25 w 319"/>
                <a:gd name="T43" fmla="*/ 44 h 247"/>
                <a:gd name="T44" fmla="*/ 0 w 319"/>
                <a:gd name="T45" fmla="*/ 58 h 247"/>
                <a:gd name="T46" fmla="*/ 13 w 319"/>
                <a:gd name="T47" fmla="*/ 89 h 247"/>
                <a:gd name="T48" fmla="*/ 27 w 319"/>
                <a:gd name="T49" fmla="*/ 106 h 247"/>
                <a:gd name="T50" fmla="*/ 32 w 319"/>
                <a:gd name="T51" fmla="*/ 140 h 247"/>
                <a:gd name="T52" fmla="*/ 16 w 319"/>
                <a:gd name="T53" fmla="*/ 163 h 247"/>
                <a:gd name="T54" fmla="*/ 9 w 319"/>
                <a:gd name="T55" fmla="*/ 192 h 247"/>
                <a:gd name="T56" fmla="*/ 45 w 319"/>
                <a:gd name="T57" fmla="*/ 217 h 247"/>
                <a:gd name="T58" fmla="*/ 75 w 319"/>
                <a:gd name="T59" fmla="*/ 236 h 247"/>
                <a:gd name="T60" fmla="*/ 100 w 319"/>
                <a:gd name="T61" fmla="*/ 242 h 247"/>
                <a:gd name="T62" fmla="*/ 105 w 319"/>
                <a:gd name="T63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9" h="247">
                  <a:moveTo>
                    <a:pt x="105" y="247"/>
                  </a:moveTo>
                  <a:lnTo>
                    <a:pt x="123" y="235"/>
                  </a:lnTo>
                  <a:lnTo>
                    <a:pt x="132" y="244"/>
                  </a:lnTo>
                  <a:lnTo>
                    <a:pt x="155" y="236"/>
                  </a:lnTo>
                  <a:lnTo>
                    <a:pt x="174" y="219"/>
                  </a:lnTo>
                  <a:lnTo>
                    <a:pt x="191" y="208"/>
                  </a:lnTo>
                  <a:lnTo>
                    <a:pt x="205" y="203"/>
                  </a:lnTo>
                  <a:lnTo>
                    <a:pt x="217" y="212"/>
                  </a:lnTo>
                  <a:lnTo>
                    <a:pt x="224" y="222"/>
                  </a:lnTo>
                  <a:lnTo>
                    <a:pt x="239" y="220"/>
                  </a:lnTo>
                  <a:lnTo>
                    <a:pt x="255" y="222"/>
                  </a:lnTo>
                  <a:lnTo>
                    <a:pt x="265" y="231"/>
                  </a:lnTo>
                  <a:lnTo>
                    <a:pt x="274" y="219"/>
                  </a:lnTo>
                  <a:lnTo>
                    <a:pt x="287" y="217"/>
                  </a:lnTo>
                  <a:lnTo>
                    <a:pt x="301" y="215"/>
                  </a:lnTo>
                  <a:lnTo>
                    <a:pt x="313" y="210"/>
                  </a:lnTo>
                  <a:lnTo>
                    <a:pt x="319" y="197"/>
                  </a:lnTo>
                  <a:lnTo>
                    <a:pt x="310" y="187"/>
                  </a:lnTo>
                  <a:lnTo>
                    <a:pt x="301" y="179"/>
                  </a:lnTo>
                  <a:lnTo>
                    <a:pt x="276" y="153"/>
                  </a:lnTo>
                  <a:lnTo>
                    <a:pt x="278" y="140"/>
                  </a:lnTo>
                  <a:lnTo>
                    <a:pt x="265" y="133"/>
                  </a:lnTo>
                  <a:lnTo>
                    <a:pt x="258" y="115"/>
                  </a:lnTo>
                  <a:lnTo>
                    <a:pt x="249" y="101"/>
                  </a:lnTo>
                  <a:lnTo>
                    <a:pt x="237" y="96"/>
                  </a:lnTo>
                  <a:lnTo>
                    <a:pt x="226" y="89"/>
                  </a:lnTo>
                  <a:lnTo>
                    <a:pt x="231" y="67"/>
                  </a:lnTo>
                  <a:lnTo>
                    <a:pt x="233" y="51"/>
                  </a:lnTo>
                  <a:lnTo>
                    <a:pt x="242" y="39"/>
                  </a:lnTo>
                  <a:lnTo>
                    <a:pt x="210" y="0"/>
                  </a:lnTo>
                  <a:lnTo>
                    <a:pt x="191" y="7"/>
                  </a:lnTo>
                  <a:lnTo>
                    <a:pt x="173" y="17"/>
                  </a:lnTo>
                  <a:lnTo>
                    <a:pt x="153" y="14"/>
                  </a:lnTo>
                  <a:lnTo>
                    <a:pt x="137" y="19"/>
                  </a:lnTo>
                  <a:lnTo>
                    <a:pt x="125" y="14"/>
                  </a:lnTo>
                  <a:lnTo>
                    <a:pt x="112" y="16"/>
                  </a:lnTo>
                  <a:lnTo>
                    <a:pt x="96" y="14"/>
                  </a:lnTo>
                  <a:lnTo>
                    <a:pt x="84" y="9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3" y="16"/>
                  </a:lnTo>
                  <a:lnTo>
                    <a:pt x="46" y="25"/>
                  </a:lnTo>
                  <a:lnTo>
                    <a:pt x="36" y="34"/>
                  </a:lnTo>
                  <a:lnTo>
                    <a:pt x="25" y="44"/>
                  </a:lnTo>
                  <a:lnTo>
                    <a:pt x="14" y="53"/>
                  </a:lnTo>
                  <a:lnTo>
                    <a:pt x="0" y="58"/>
                  </a:lnTo>
                  <a:lnTo>
                    <a:pt x="2" y="74"/>
                  </a:lnTo>
                  <a:lnTo>
                    <a:pt x="13" y="89"/>
                  </a:lnTo>
                  <a:lnTo>
                    <a:pt x="25" y="94"/>
                  </a:lnTo>
                  <a:lnTo>
                    <a:pt x="27" y="106"/>
                  </a:lnTo>
                  <a:lnTo>
                    <a:pt x="27" y="123"/>
                  </a:lnTo>
                  <a:lnTo>
                    <a:pt x="32" y="140"/>
                  </a:lnTo>
                  <a:lnTo>
                    <a:pt x="23" y="151"/>
                  </a:lnTo>
                  <a:lnTo>
                    <a:pt x="16" y="163"/>
                  </a:lnTo>
                  <a:lnTo>
                    <a:pt x="14" y="179"/>
                  </a:lnTo>
                  <a:lnTo>
                    <a:pt x="9" y="192"/>
                  </a:lnTo>
                  <a:lnTo>
                    <a:pt x="23" y="206"/>
                  </a:lnTo>
                  <a:lnTo>
                    <a:pt x="45" y="217"/>
                  </a:lnTo>
                  <a:lnTo>
                    <a:pt x="57" y="220"/>
                  </a:lnTo>
                  <a:lnTo>
                    <a:pt x="75" y="236"/>
                  </a:lnTo>
                  <a:lnTo>
                    <a:pt x="84" y="240"/>
                  </a:lnTo>
                  <a:lnTo>
                    <a:pt x="100" y="242"/>
                  </a:lnTo>
                  <a:lnTo>
                    <a:pt x="105" y="247"/>
                  </a:lnTo>
                  <a:lnTo>
                    <a:pt x="105" y="247"/>
                  </a:lnTo>
                  <a:lnTo>
                    <a:pt x="105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80">
              <a:extLst>
                <a:ext uri="{FF2B5EF4-FFF2-40B4-BE49-F238E27FC236}">
                  <a16:creationId xmlns:a16="http://schemas.microsoft.com/office/drawing/2014/main" id="{F01D156D-52A8-DB41-FA47-F39453D5C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8341" y="5732610"/>
              <a:ext cx="634695" cy="566934"/>
            </a:xfrm>
            <a:custGeom>
              <a:avLst/>
              <a:gdLst>
                <a:gd name="T0" fmla="*/ 186 w 281"/>
                <a:gd name="T1" fmla="*/ 251 h 251"/>
                <a:gd name="T2" fmla="*/ 251 w 281"/>
                <a:gd name="T3" fmla="*/ 225 h 251"/>
                <a:gd name="T4" fmla="*/ 274 w 281"/>
                <a:gd name="T5" fmla="*/ 218 h 251"/>
                <a:gd name="T6" fmla="*/ 274 w 281"/>
                <a:gd name="T7" fmla="*/ 202 h 251"/>
                <a:gd name="T8" fmla="*/ 281 w 281"/>
                <a:gd name="T9" fmla="*/ 189 h 251"/>
                <a:gd name="T10" fmla="*/ 281 w 281"/>
                <a:gd name="T11" fmla="*/ 169 h 251"/>
                <a:gd name="T12" fmla="*/ 268 w 281"/>
                <a:gd name="T13" fmla="*/ 155 h 251"/>
                <a:gd name="T14" fmla="*/ 270 w 281"/>
                <a:gd name="T15" fmla="*/ 143 h 251"/>
                <a:gd name="T16" fmla="*/ 279 w 281"/>
                <a:gd name="T17" fmla="*/ 121 h 251"/>
                <a:gd name="T18" fmla="*/ 268 w 281"/>
                <a:gd name="T19" fmla="*/ 107 h 251"/>
                <a:gd name="T20" fmla="*/ 256 w 281"/>
                <a:gd name="T21" fmla="*/ 102 h 251"/>
                <a:gd name="T22" fmla="*/ 245 w 281"/>
                <a:gd name="T23" fmla="*/ 91 h 251"/>
                <a:gd name="T24" fmla="*/ 233 w 281"/>
                <a:gd name="T25" fmla="*/ 88 h 251"/>
                <a:gd name="T26" fmla="*/ 217 w 281"/>
                <a:gd name="T27" fmla="*/ 82 h 251"/>
                <a:gd name="T28" fmla="*/ 208 w 281"/>
                <a:gd name="T29" fmla="*/ 72 h 251"/>
                <a:gd name="T30" fmla="*/ 194 w 281"/>
                <a:gd name="T31" fmla="*/ 63 h 251"/>
                <a:gd name="T32" fmla="*/ 185 w 281"/>
                <a:gd name="T33" fmla="*/ 52 h 251"/>
                <a:gd name="T34" fmla="*/ 172 w 281"/>
                <a:gd name="T35" fmla="*/ 45 h 251"/>
                <a:gd name="T36" fmla="*/ 160 w 281"/>
                <a:gd name="T37" fmla="*/ 43 h 251"/>
                <a:gd name="T38" fmla="*/ 144 w 281"/>
                <a:gd name="T39" fmla="*/ 41 h 251"/>
                <a:gd name="T40" fmla="*/ 131 w 281"/>
                <a:gd name="T41" fmla="*/ 40 h 251"/>
                <a:gd name="T42" fmla="*/ 119 w 281"/>
                <a:gd name="T43" fmla="*/ 34 h 251"/>
                <a:gd name="T44" fmla="*/ 83 w 281"/>
                <a:gd name="T45" fmla="*/ 0 h 251"/>
                <a:gd name="T46" fmla="*/ 48 w 281"/>
                <a:gd name="T47" fmla="*/ 29 h 251"/>
                <a:gd name="T48" fmla="*/ 26 w 281"/>
                <a:gd name="T49" fmla="*/ 41 h 251"/>
                <a:gd name="T50" fmla="*/ 0 w 281"/>
                <a:gd name="T51" fmla="*/ 57 h 251"/>
                <a:gd name="T52" fmla="*/ 12 w 281"/>
                <a:gd name="T53" fmla="*/ 66 h 251"/>
                <a:gd name="T54" fmla="*/ 19 w 281"/>
                <a:gd name="T55" fmla="*/ 77 h 251"/>
                <a:gd name="T56" fmla="*/ 32 w 281"/>
                <a:gd name="T57" fmla="*/ 82 h 251"/>
                <a:gd name="T58" fmla="*/ 46 w 281"/>
                <a:gd name="T59" fmla="*/ 80 h 251"/>
                <a:gd name="T60" fmla="*/ 48 w 281"/>
                <a:gd name="T61" fmla="*/ 93 h 251"/>
                <a:gd name="T62" fmla="*/ 55 w 281"/>
                <a:gd name="T63" fmla="*/ 107 h 251"/>
                <a:gd name="T64" fmla="*/ 64 w 281"/>
                <a:gd name="T65" fmla="*/ 114 h 251"/>
                <a:gd name="T66" fmla="*/ 76 w 281"/>
                <a:gd name="T67" fmla="*/ 123 h 251"/>
                <a:gd name="T68" fmla="*/ 90 w 281"/>
                <a:gd name="T69" fmla="*/ 134 h 251"/>
                <a:gd name="T70" fmla="*/ 99 w 281"/>
                <a:gd name="T71" fmla="*/ 141 h 251"/>
                <a:gd name="T72" fmla="*/ 115 w 281"/>
                <a:gd name="T73" fmla="*/ 143 h 251"/>
                <a:gd name="T74" fmla="*/ 124 w 281"/>
                <a:gd name="T75" fmla="*/ 152 h 251"/>
                <a:gd name="T76" fmla="*/ 130 w 281"/>
                <a:gd name="T77" fmla="*/ 164 h 251"/>
                <a:gd name="T78" fmla="*/ 140 w 281"/>
                <a:gd name="T79" fmla="*/ 178 h 251"/>
                <a:gd name="T80" fmla="*/ 147 w 281"/>
                <a:gd name="T81" fmla="*/ 193 h 251"/>
                <a:gd name="T82" fmla="*/ 153 w 281"/>
                <a:gd name="T83" fmla="*/ 207 h 251"/>
                <a:gd name="T84" fmla="*/ 154 w 281"/>
                <a:gd name="T85" fmla="*/ 219 h 251"/>
                <a:gd name="T86" fmla="*/ 160 w 281"/>
                <a:gd name="T87" fmla="*/ 234 h 251"/>
                <a:gd name="T88" fmla="*/ 172 w 281"/>
                <a:gd name="T89" fmla="*/ 234 h 251"/>
                <a:gd name="T90" fmla="*/ 179 w 281"/>
                <a:gd name="T91" fmla="*/ 248 h 251"/>
                <a:gd name="T92" fmla="*/ 186 w 281"/>
                <a:gd name="T93" fmla="*/ 251 h 251"/>
                <a:gd name="T94" fmla="*/ 186 w 281"/>
                <a:gd name="T95" fmla="*/ 251 h 251"/>
                <a:gd name="T96" fmla="*/ 186 w 281"/>
                <a:gd name="T9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1" h="251">
                  <a:moveTo>
                    <a:pt x="186" y="251"/>
                  </a:moveTo>
                  <a:lnTo>
                    <a:pt x="251" y="225"/>
                  </a:lnTo>
                  <a:lnTo>
                    <a:pt x="274" y="218"/>
                  </a:lnTo>
                  <a:lnTo>
                    <a:pt x="274" y="202"/>
                  </a:lnTo>
                  <a:lnTo>
                    <a:pt x="281" y="189"/>
                  </a:lnTo>
                  <a:lnTo>
                    <a:pt x="281" y="169"/>
                  </a:lnTo>
                  <a:lnTo>
                    <a:pt x="268" y="155"/>
                  </a:lnTo>
                  <a:lnTo>
                    <a:pt x="270" y="143"/>
                  </a:lnTo>
                  <a:lnTo>
                    <a:pt x="279" y="121"/>
                  </a:lnTo>
                  <a:lnTo>
                    <a:pt x="268" y="107"/>
                  </a:lnTo>
                  <a:lnTo>
                    <a:pt x="256" y="102"/>
                  </a:lnTo>
                  <a:lnTo>
                    <a:pt x="245" y="91"/>
                  </a:lnTo>
                  <a:lnTo>
                    <a:pt x="233" y="88"/>
                  </a:lnTo>
                  <a:lnTo>
                    <a:pt x="217" y="82"/>
                  </a:lnTo>
                  <a:lnTo>
                    <a:pt x="208" y="72"/>
                  </a:lnTo>
                  <a:lnTo>
                    <a:pt x="194" y="63"/>
                  </a:lnTo>
                  <a:lnTo>
                    <a:pt x="185" y="52"/>
                  </a:lnTo>
                  <a:lnTo>
                    <a:pt x="172" y="45"/>
                  </a:lnTo>
                  <a:lnTo>
                    <a:pt x="160" y="43"/>
                  </a:lnTo>
                  <a:lnTo>
                    <a:pt x="144" y="41"/>
                  </a:lnTo>
                  <a:lnTo>
                    <a:pt x="131" y="40"/>
                  </a:lnTo>
                  <a:lnTo>
                    <a:pt x="119" y="34"/>
                  </a:lnTo>
                  <a:lnTo>
                    <a:pt x="83" y="0"/>
                  </a:lnTo>
                  <a:lnTo>
                    <a:pt x="48" y="29"/>
                  </a:lnTo>
                  <a:lnTo>
                    <a:pt x="26" y="41"/>
                  </a:lnTo>
                  <a:lnTo>
                    <a:pt x="0" y="57"/>
                  </a:lnTo>
                  <a:lnTo>
                    <a:pt x="12" y="66"/>
                  </a:lnTo>
                  <a:lnTo>
                    <a:pt x="19" y="77"/>
                  </a:lnTo>
                  <a:lnTo>
                    <a:pt x="32" y="82"/>
                  </a:lnTo>
                  <a:lnTo>
                    <a:pt x="46" y="80"/>
                  </a:lnTo>
                  <a:lnTo>
                    <a:pt x="48" y="93"/>
                  </a:lnTo>
                  <a:lnTo>
                    <a:pt x="55" y="107"/>
                  </a:lnTo>
                  <a:lnTo>
                    <a:pt x="64" y="114"/>
                  </a:lnTo>
                  <a:lnTo>
                    <a:pt x="76" y="123"/>
                  </a:lnTo>
                  <a:lnTo>
                    <a:pt x="90" y="134"/>
                  </a:lnTo>
                  <a:lnTo>
                    <a:pt x="99" y="141"/>
                  </a:lnTo>
                  <a:lnTo>
                    <a:pt x="115" y="143"/>
                  </a:lnTo>
                  <a:lnTo>
                    <a:pt x="124" y="152"/>
                  </a:lnTo>
                  <a:lnTo>
                    <a:pt x="130" y="164"/>
                  </a:lnTo>
                  <a:lnTo>
                    <a:pt x="140" y="178"/>
                  </a:lnTo>
                  <a:lnTo>
                    <a:pt x="147" y="193"/>
                  </a:lnTo>
                  <a:lnTo>
                    <a:pt x="153" y="207"/>
                  </a:lnTo>
                  <a:lnTo>
                    <a:pt x="154" y="219"/>
                  </a:lnTo>
                  <a:lnTo>
                    <a:pt x="160" y="234"/>
                  </a:lnTo>
                  <a:lnTo>
                    <a:pt x="172" y="234"/>
                  </a:lnTo>
                  <a:lnTo>
                    <a:pt x="179" y="248"/>
                  </a:lnTo>
                  <a:lnTo>
                    <a:pt x="186" y="251"/>
                  </a:lnTo>
                  <a:lnTo>
                    <a:pt x="186" y="251"/>
                  </a:lnTo>
                  <a:lnTo>
                    <a:pt x="18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81">
              <a:extLst>
                <a:ext uri="{FF2B5EF4-FFF2-40B4-BE49-F238E27FC236}">
                  <a16:creationId xmlns:a16="http://schemas.microsoft.com/office/drawing/2014/main" id="{AB7912BF-7655-C1C5-D7B8-CAF330AF0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67017" y="5495447"/>
              <a:ext cx="566934" cy="648247"/>
            </a:xfrm>
            <a:custGeom>
              <a:avLst/>
              <a:gdLst>
                <a:gd name="T0" fmla="*/ 132 w 251"/>
                <a:gd name="T1" fmla="*/ 287 h 287"/>
                <a:gd name="T2" fmla="*/ 167 w 251"/>
                <a:gd name="T3" fmla="*/ 285 h 287"/>
                <a:gd name="T4" fmla="*/ 180 w 251"/>
                <a:gd name="T5" fmla="*/ 283 h 287"/>
                <a:gd name="T6" fmla="*/ 219 w 251"/>
                <a:gd name="T7" fmla="*/ 276 h 287"/>
                <a:gd name="T8" fmla="*/ 235 w 251"/>
                <a:gd name="T9" fmla="*/ 278 h 287"/>
                <a:gd name="T10" fmla="*/ 249 w 251"/>
                <a:gd name="T11" fmla="*/ 276 h 287"/>
                <a:gd name="T12" fmla="*/ 251 w 251"/>
                <a:gd name="T13" fmla="*/ 260 h 287"/>
                <a:gd name="T14" fmla="*/ 247 w 251"/>
                <a:gd name="T15" fmla="*/ 230 h 287"/>
                <a:gd name="T16" fmla="*/ 251 w 251"/>
                <a:gd name="T17" fmla="*/ 210 h 287"/>
                <a:gd name="T18" fmla="*/ 251 w 251"/>
                <a:gd name="T19" fmla="*/ 146 h 287"/>
                <a:gd name="T20" fmla="*/ 251 w 251"/>
                <a:gd name="T21" fmla="*/ 127 h 287"/>
                <a:gd name="T22" fmla="*/ 240 w 251"/>
                <a:gd name="T23" fmla="*/ 88 h 287"/>
                <a:gd name="T24" fmla="*/ 239 w 251"/>
                <a:gd name="T25" fmla="*/ 64 h 287"/>
                <a:gd name="T26" fmla="*/ 240 w 251"/>
                <a:gd name="T27" fmla="*/ 2 h 287"/>
                <a:gd name="T28" fmla="*/ 228 w 251"/>
                <a:gd name="T29" fmla="*/ 0 h 287"/>
                <a:gd name="T30" fmla="*/ 182 w 251"/>
                <a:gd name="T31" fmla="*/ 2 h 287"/>
                <a:gd name="T32" fmla="*/ 164 w 251"/>
                <a:gd name="T33" fmla="*/ 0 h 287"/>
                <a:gd name="T34" fmla="*/ 118 w 251"/>
                <a:gd name="T35" fmla="*/ 0 h 287"/>
                <a:gd name="T36" fmla="*/ 107 w 251"/>
                <a:gd name="T37" fmla="*/ 6 h 287"/>
                <a:gd name="T38" fmla="*/ 75 w 251"/>
                <a:gd name="T39" fmla="*/ 63 h 287"/>
                <a:gd name="T40" fmla="*/ 73 w 251"/>
                <a:gd name="T41" fmla="*/ 75 h 287"/>
                <a:gd name="T42" fmla="*/ 57 w 251"/>
                <a:gd name="T43" fmla="*/ 123 h 287"/>
                <a:gd name="T44" fmla="*/ 2 w 251"/>
                <a:gd name="T45" fmla="*/ 123 h 287"/>
                <a:gd name="T46" fmla="*/ 4 w 251"/>
                <a:gd name="T47" fmla="*/ 145 h 287"/>
                <a:gd name="T48" fmla="*/ 0 w 251"/>
                <a:gd name="T49" fmla="*/ 168 h 287"/>
                <a:gd name="T50" fmla="*/ 12 w 251"/>
                <a:gd name="T51" fmla="*/ 175 h 287"/>
                <a:gd name="T52" fmla="*/ 11 w 251"/>
                <a:gd name="T53" fmla="*/ 207 h 287"/>
                <a:gd name="T54" fmla="*/ 9 w 251"/>
                <a:gd name="T55" fmla="*/ 226 h 287"/>
                <a:gd name="T56" fmla="*/ 11 w 251"/>
                <a:gd name="T57" fmla="*/ 246 h 287"/>
                <a:gd name="T58" fmla="*/ 37 w 251"/>
                <a:gd name="T59" fmla="*/ 260 h 287"/>
                <a:gd name="T60" fmla="*/ 59 w 251"/>
                <a:gd name="T61" fmla="*/ 266 h 287"/>
                <a:gd name="T62" fmla="*/ 100 w 251"/>
                <a:gd name="T63" fmla="*/ 276 h 287"/>
                <a:gd name="T64" fmla="*/ 112 w 251"/>
                <a:gd name="T65" fmla="*/ 282 h 287"/>
                <a:gd name="T66" fmla="*/ 132 w 251"/>
                <a:gd name="T67" fmla="*/ 287 h 287"/>
                <a:gd name="T68" fmla="*/ 132 w 251"/>
                <a:gd name="T69" fmla="*/ 287 h 287"/>
                <a:gd name="T70" fmla="*/ 132 w 251"/>
                <a:gd name="T71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287">
                  <a:moveTo>
                    <a:pt x="132" y="287"/>
                  </a:moveTo>
                  <a:lnTo>
                    <a:pt x="167" y="285"/>
                  </a:lnTo>
                  <a:lnTo>
                    <a:pt x="180" y="283"/>
                  </a:lnTo>
                  <a:lnTo>
                    <a:pt x="219" y="276"/>
                  </a:lnTo>
                  <a:lnTo>
                    <a:pt x="235" y="278"/>
                  </a:lnTo>
                  <a:lnTo>
                    <a:pt x="249" y="276"/>
                  </a:lnTo>
                  <a:lnTo>
                    <a:pt x="251" y="260"/>
                  </a:lnTo>
                  <a:lnTo>
                    <a:pt x="247" y="230"/>
                  </a:lnTo>
                  <a:lnTo>
                    <a:pt x="251" y="210"/>
                  </a:lnTo>
                  <a:lnTo>
                    <a:pt x="251" y="146"/>
                  </a:lnTo>
                  <a:lnTo>
                    <a:pt x="251" y="127"/>
                  </a:lnTo>
                  <a:lnTo>
                    <a:pt x="240" y="88"/>
                  </a:lnTo>
                  <a:lnTo>
                    <a:pt x="239" y="64"/>
                  </a:lnTo>
                  <a:lnTo>
                    <a:pt x="240" y="2"/>
                  </a:lnTo>
                  <a:lnTo>
                    <a:pt x="228" y="0"/>
                  </a:lnTo>
                  <a:lnTo>
                    <a:pt x="182" y="2"/>
                  </a:lnTo>
                  <a:lnTo>
                    <a:pt x="164" y="0"/>
                  </a:lnTo>
                  <a:lnTo>
                    <a:pt x="118" y="0"/>
                  </a:lnTo>
                  <a:lnTo>
                    <a:pt x="107" y="6"/>
                  </a:lnTo>
                  <a:lnTo>
                    <a:pt x="75" y="63"/>
                  </a:lnTo>
                  <a:lnTo>
                    <a:pt x="73" y="75"/>
                  </a:lnTo>
                  <a:lnTo>
                    <a:pt x="57" y="123"/>
                  </a:lnTo>
                  <a:lnTo>
                    <a:pt x="2" y="123"/>
                  </a:lnTo>
                  <a:lnTo>
                    <a:pt x="4" y="145"/>
                  </a:lnTo>
                  <a:lnTo>
                    <a:pt x="0" y="168"/>
                  </a:lnTo>
                  <a:lnTo>
                    <a:pt x="12" y="175"/>
                  </a:lnTo>
                  <a:lnTo>
                    <a:pt x="11" y="207"/>
                  </a:lnTo>
                  <a:lnTo>
                    <a:pt x="9" y="226"/>
                  </a:lnTo>
                  <a:lnTo>
                    <a:pt x="11" y="246"/>
                  </a:lnTo>
                  <a:lnTo>
                    <a:pt x="37" y="260"/>
                  </a:lnTo>
                  <a:lnTo>
                    <a:pt x="59" y="266"/>
                  </a:lnTo>
                  <a:lnTo>
                    <a:pt x="100" y="276"/>
                  </a:lnTo>
                  <a:lnTo>
                    <a:pt x="112" y="282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82">
              <a:extLst>
                <a:ext uri="{FF2B5EF4-FFF2-40B4-BE49-F238E27FC236}">
                  <a16:creationId xmlns:a16="http://schemas.microsoft.com/office/drawing/2014/main" id="{F9F60BEA-7E4A-FE19-C336-160BF517BE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8178" y="4479033"/>
              <a:ext cx="679869" cy="406566"/>
            </a:xfrm>
            <a:custGeom>
              <a:avLst/>
              <a:gdLst>
                <a:gd name="T0" fmla="*/ 192 w 301"/>
                <a:gd name="T1" fmla="*/ 180 h 180"/>
                <a:gd name="T2" fmla="*/ 212 w 301"/>
                <a:gd name="T3" fmla="*/ 173 h 180"/>
                <a:gd name="T4" fmla="*/ 276 w 301"/>
                <a:gd name="T5" fmla="*/ 171 h 180"/>
                <a:gd name="T6" fmla="*/ 299 w 301"/>
                <a:gd name="T7" fmla="*/ 174 h 180"/>
                <a:gd name="T8" fmla="*/ 301 w 301"/>
                <a:gd name="T9" fmla="*/ 155 h 180"/>
                <a:gd name="T10" fmla="*/ 299 w 301"/>
                <a:gd name="T11" fmla="*/ 141 h 180"/>
                <a:gd name="T12" fmla="*/ 301 w 301"/>
                <a:gd name="T13" fmla="*/ 107 h 180"/>
                <a:gd name="T14" fmla="*/ 299 w 301"/>
                <a:gd name="T15" fmla="*/ 93 h 180"/>
                <a:gd name="T16" fmla="*/ 276 w 301"/>
                <a:gd name="T17" fmla="*/ 93 h 180"/>
                <a:gd name="T18" fmla="*/ 255 w 301"/>
                <a:gd name="T19" fmla="*/ 91 h 180"/>
                <a:gd name="T20" fmla="*/ 242 w 301"/>
                <a:gd name="T21" fmla="*/ 53 h 180"/>
                <a:gd name="T22" fmla="*/ 233 w 301"/>
                <a:gd name="T23" fmla="*/ 23 h 180"/>
                <a:gd name="T24" fmla="*/ 233 w 301"/>
                <a:gd name="T25" fmla="*/ 4 h 180"/>
                <a:gd name="T26" fmla="*/ 214 w 301"/>
                <a:gd name="T27" fmla="*/ 5 h 180"/>
                <a:gd name="T28" fmla="*/ 216 w 301"/>
                <a:gd name="T29" fmla="*/ 14 h 180"/>
                <a:gd name="T30" fmla="*/ 173 w 301"/>
                <a:gd name="T31" fmla="*/ 16 h 180"/>
                <a:gd name="T32" fmla="*/ 144 w 301"/>
                <a:gd name="T33" fmla="*/ 16 h 180"/>
                <a:gd name="T34" fmla="*/ 139 w 301"/>
                <a:gd name="T35" fmla="*/ 2 h 180"/>
                <a:gd name="T36" fmla="*/ 127 w 301"/>
                <a:gd name="T37" fmla="*/ 0 h 180"/>
                <a:gd name="T38" fmla="*/ 135 w 301"/>
                <a:gd name="T39" fmla="*/ 14 h 180"/>
                <a:gd name="T40" fmla="*/ 116 w 301"/>
                <a:gd name="T41" fmla="*/ 14 h 180"/>
                <a:gd name="T42" fmla="*/ 107 w 301"/>
                <a:gd name="T43" fmla="*/ 2 h 180"/>
                <a:gd name="T44" fmla="*/ 103 w 301"/>
                <a:gd name="T45" fmla="*/ 14 h 180"/>
                <a:gd name="T46" fmla="*/ 80 w 301"/>
                <a:gd name="T47" fmla="*/ 14 h 180"/>
                <a:gd name="T48" fmla="*/ 61 w 301"/>
                <a:gd name="T49" fmla="*/ 14 h 180"/>
                <a:gd name="T50" fmla="*/ 13 w 301"/>
                <a:gd name="T51" fmla="*/ 16 h 180"/>
                <a:gd name="T52" fmla="*/ 2 w 301"/>
                <a:gd name="T53" fmla="*/ 23 h 180"/>
                <a:gd name="T54" fmla="*/ 0 w 301"/>
                <a:gd name="T55" fmla="*/ 66 h 180"/>
                <a:gd name="T56" fmla="*/ 2 w 301"/>
                <a:gd name="T57" fmla="*/ 94 h 180"/>
                <a:gd name="T58" fmla="*/ 0 w 301"/>
                <a:gd name="T59" fmla="*/ 142 h 180"/>
                <a:gd name="T60" fmla="*/ 54 w 301"/>
                <a:gd name="T61" fmla="*/ 144 h 180"/>
                <a:gd name="T62" fmla="*/ 54 w 301"/>
                <a:gd name="T63" fmla="*/ 173 h 180"/>
                <a:gd name="T64" fmla="*/ 77 w 301"/>
                <a:gd name="T65" fmla="*/ 173 h 180"/>
                <a:gd name="T66" fmla="*/ 144 w 301"/>
                <a:gd name="T67" fmla="*/ 174 h 180"/>
                <a:gd name="T68" fmla="*/ 160 w 301"/>
                <a:gd name="T69" fmla="*/ 173 h 180"/>
                <a:gd name="T70" fmla="*/ 175 w 301"/>
                <a:gd name="T71" fmla="*/ 166 h 180"/>
                <a:gd name="T72" fmla="*/ 192 w 301"/>
                <a:gd name="T73" fmla="*/ 174 h 180"/>
                <a:gd name="T74" fmla="*/ 192 w 301"/>
                <a:gd name="T75" fmla="*/ 180 h 180"/>
                <a:gd name="T76" fmla="*/ 192 w 301"/>
                <a:gd name="T77" fmla="*/ 180 h 180"/>
                <a:gd name="T78" fmla="*/ 192 w 301"/>
                <a:gd name="T7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1" h="180">
                  <a:moveTo>
                    <a:pt x="192" y="180"/>
                  </a:moveTo>
                  <a:lnTo>
                    <a:pt x="212" y="173"/>
                  </a:lnTo>
                  <a:lnTo>
                    <a:pt x="276" y="171"/>
                  </a:lnTo>
                  <a:lnTo>
                    <a:pt x="299" y="174"/>
                  </a:lnTo>
                  <a:lnTo>
                    <a:pt x="301" y="155"/>
                  </a:lnTo>
                  <a:lnTo>
                    <a:pt x="299" y="141"/>
                  </a:lnTo>
                  <a:lnTo>
                    <a:pt x="301" y="107"/>
                  </a:lnTo>
                  <a:lnTo>
                    <a:pt x="299" y="93"/>
                  </a:lnTo>
                  <a:lnTo>
                    <a:pt x="276" y="93"/>
                  </a:lnTo>
                  <a:lnTo>
                    <a:pt x="255" y="91"/>
                  </a:lnTo>
                  <a:lnTo>
                    <a:pt x="242" y="53"/>
                  </a:lnTo>
                  <a:lnTo>
                    <a:pt x="233" y="23"/>
                  </a:lnTo>
                  <a:lnTo>
                    <a:pt x="233" y="4"/>
                  </a:lnTo>
                  <a:lnTo>
                    <a:pt x="214" y="5"/>
                  </a:lnTo>
                  <a:lnTo>
                    <a:pt x="216" y="14"/>
                  </a:lnTo>
                  <a:lnTo>
                    <a:pt x="173" y="16"/>
                  </a:lnTo>
                  <a:lnTo>
                    <a:pt x="144" y="16"/>
                  </a:lnTo>
                  <a:lnTo>
                    <a:pt x="139" y="2"/>
                  </a:lnTo>
                  <a:lnTo>
                    <a:pt x="127" y="0"/>
                  </a:lnTo>
                  <a:lnTo>
                    <a:pt x="135" y="14"/>
                  </a:lnTo>
                  <a:lnTo>
                    <a:pt x="116" y="14"/>
                  </a:lnTo>
                  <a:lnTo>
                    <a:pt x="107" y="2"/>
                  </a:lnTo>
                  <a:lnTo>
                    <a:pt x="103" y="14"/>
                  </a:lnTo>
                  <a:lnTo>
                    <a:pt x="80" y="14"/>
                  </a:lnTo>
                  <a:lnTo>
                    <a:pt x="61" y="14"/>
                  </a:lnTo>
                  <a:lnTo>
                    <a:pt x="13" y="16"/>
                  </a:lnTo>
                  <a:lnTo>
                    <a:pt x="2" y="23"/>
                  </a:lnTo>
                  <a:lnTo>
                    <a:pt x="0" y="66"/>
                  </a:lnTo>
                  <a:lnTo>
                    <a:pt x="2" y="94"/>
                  </a:lnTo>
                  <a:lnTo>
                    <a:pt x="0" y="142"/>
                  </a:lnTo>
                  <a:lnTo>
                    <a:pt x="54" y="144"/>
                  </a:lnTo>
                  <a:lnTo>
                    <a:pt x="54" y="173"/>
                  </a:lnTo>
                  <a:lnTo>
                    <a:pt x="77" y="173"/>
                  </a:lnTo>
                  <a:lnTo>
                    <a:pt x="144" y="174"/>
                  </a:lnTo>
                  <a:lnTo>
                    <a:pt x="160" y="173"/>
                  </a:lnTo>
                  <a:lnTo>
                    <a:pt x="175" y="166"/>
                  </a:lnTo>
                  <a:lnTo>
                    <a:pt x="192" y="174"/>
                  </a:lnTo>
                  <a:lnTo>
                    <a:pt x="192" y="180"/>
                  </a:lnTo>
                  <a:lnTo>
                    <a:pt x="192" y="180"/>
                  </a:lnTo>
                  <a:lnTo>
                    <a:pt x="192" y="1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83">
              <a:extLst>
                <a:ext uri="{FF2B5EF4-FFF2-40B4-BE49-F238E27FC236}">
                  <a16:creationId xmlns:a16="http://schemas.microsoft.com/office/drawing/2014/main" id="{32FB4A83-BEB9-DE93-9EA9-321DA79674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2322" y="5452531"/>
              <a:ext cx="847012" cy="422377"/>
            </a:xfrm>
            <a:custGeom>
              <a:avLst/>
              <a:gdLst>
                <a:gd name="T0" fmla="*/ 158 w 375"/>
                <a:gd name="T1" fmla="*/ 187 h 187"/>
                <a:gd name="T2" fmla="*/ 194 w 375"/>
                <a:gd name="T3" fmla="*/ 181 h 187"/>
                <a:gd name="T4" fmla="*/ 261 w 375"/>
                <a:gd name="T5" fmla="*/ 183 h 187"/>
                <a:gd name="T6" fmla="*/ 281 w 375"/>
                <a:gd name="T7" fmla="*/ 185 h 187"/>
                <a:gd name="T8" fmla="*/ 285 w 375"/>
                <a:gd name="T9" fmla="*/ 164 h 187"/>
                <a:gd name="T10" fmla="*/ 283 w 375"/>
                <a:gd name="T11" fmla="*/ 140 h 187"/>
                <a:gd name="T12" fmla="*/ 329 w 375"/>
                <a:gd name="T13" fmla="*/ 140 h 187"/>
                <a:gd name="T14" fmla="*/ 350 w 375"/>
                <a:gd name="T15" fmla="*/ 98 h 187"/>
                <a:gd name="T16" fmla="*/ 356 w 375"/>
                <a:gd name="T17" fmla="*/ 82 h 187"/>
                <a:gd name="T18" fmla="*/ 375 w 375"/>
                <a:gd name="T19" fmla="*/ 30 h 187"/>
                <a:gd name="T20" fmla="*/ 327 w 375"/>
                <a:gd name="T21" fmla="*/ 18 h 187"/>
                <a:gd name="T22" fmla="*/ 295 w 375"/>
                <a:gd name="T23" fmla="*/ 19 h 187"/>
                <a:gd name="T24" fmla="*/ 286 w 375"/>
                <a:gd name="T25" fmla="*/ 5 h 187"/>
                <a:gd name="T26" fmla="*/ 261 w 375"/>
                <a:gd name="T27" fmla="*/ 5 h 187"/>
                <a:gd name="T28" fmla="*/ 229 w 375"/>
                <a:gd name="T29" fmla="*/ 5 h 187"/>
                <a:gd name="T30" fmla="*/ 201 w 375"/>
                <a:gd name="T31" fmla="*/ 18 h 187"/>
                <a:gd name="T32" fmla="*/ 194 w 375"/>
                <a:gd name="T33" fmla="*/ 3 h 187"/>
                <a:gd name="T34" fmla="*/ 162 w 375"/>
                <a:gd name="T35" fmla="*/ 3 h 187"/>
                <a:gd name="T36" fmla="*/ 130 w 375"/>
                <a:gd name="T37" fmla="*/ 0 h 187"/>
                <a:gd name="T38" fmla="*/ 126 w 375"/>
                <a:gd name="T39" fmla="*/ 21 h 187"/>
                <a:gd name="T40" fmla="*/ 62 w 375"/>
                <a:gd name="T41" fmla="*/ 19 h 187"/>
                <a:gd name="T42" fmla="*/ 0 w 375"/>
                <a:gd name="T43" fmla="*/ 19 h 187"/>
                <a:gd name="T44" fmla="*/ 2 w 375"/>
                <a:gd name="T45" fmla="*/ 32 h 187"/>
                <a:gd name="T46" fmla="*/ 9 w 375"/>
                <a:gd name="T47" fmla="*/ 78 h 187"/>
                <a:gd name="T48" fmla="*/ 21 w 375"/>
                <a:gd name="T49" fmla="*/ 164 h 187"/>
                <a:gd name="T50" fmla="*/ 26 w 375"/>
                <a:gd name="T51" fmla="*/ 183 h 187"/>
                <a:gd name="T52" fmla="*/ 60 w 375"/>
                <a:gd name="T53" fmla="*/ 183 h 187"/>
                <a:gd name="T54" fmla="*/ 126 w 375"/>
                <a:gd name="T55" fmla="*/ 185 h 187"/>
                <a:gd name="T56" fmla="*/ 158 w 375"/>
                <a:gd name="T57" fmla="*/ 187 h 187"/>
                <a:gd name="T58" fmla="*/ 158 w 375"/>
                <a:gd name="T59" fmla="*/ 187 h 187"/>
                <a:gd name="T60" fmla="*/ 158 w 375"/>
                <a:gd name="T61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5" h="187">
                  <a:moveTo>
                    <a:pt x="158" y="187"/>
                  </a:moveTo>
                  <a:lnTo>
                    <a:pt x="194" y="181"/>
                  </a:lnTo>
                  <a:lnTo>
                    <a:pt x="261" y="183"/>
                  </a:lnTo>
                  <a:lnTo>
                    <a:pt x="281" y="185"/>
                  </a:lnTo>
                  <a:lnTo>
                    <a:pt x="285" y="164"/>
                  </a:lnTo>
                  <a:lnTo>
                    <a:pt x="283" y="140"/>
                  </a:lnTo>
                  <a:lnTo>
                    <a:pt x="329" y="140"/>
                  </a:lnTo>
                  <a:lnTo>
                    <a:pt x="350" y="98"/>
                  </a:lnTo>
                  <a:lnTo>
                    <a:pt x="356" y="82"/>
                  </a:lnTo>
                  <a:lnTo>
                    <a:pt x="375" y="30"/>
                  </a:lnTo>
                  <a:lnTo>
                    <a:pt x="327" y="18"/>
                  </a:lnTo>
                  <a:lnTo>
                    <a:pt x="295" y="19"/>
                  </a:lnTo>
                  <a:lnTo>
                    <a:pt x="286" y="5"/>
                  </a:lnTo>
                  <a:lnTo>
                    <a:pt x="261" y="5"/>
                  </a:lnTo>
                  <a:lnTo>
                    <a:pt x="229" y="5"/>
                  </a:lnTo>
                  <a:lnTo>
                    <a:pt x="201" y="18"/>
                  </a:lnTo>
                  <a:lnTo>
                    <a:pt x="194" y="3"/>
                  </a:lnTo>
                  <a:lnTo>
                    <a:pt x="162" y="3"/>
                  </a:lnTo>
                  <a:lnTo>
                    <a:pt x="130" y="0"/>
                  </a:lnTo>
                  <a:lnTo>
                    <a:pt x="126" y="21"/>
                  </a:lnTo>
                  <a:lnTo>
                    <a:pt x="62" y="19"/>
                  </a:lnTo>
                  <a:lnTo>
                    <a:pt x="0" y="19"/>
                  </a:lnTo>
                  <a:lnTo>
                    <a:pt x="2" y="32"/>
                  </a:lnTo>
                  <a:lnTo>
                    <a:pt x="9" y="78"/>
                  </a:lnTo>
                  <a:lnTo>
                    <a:pt x="21" y="164"/>
                  </a:lnTo>
                  <a:lnTo>
                    <a:pt x="26" y="183"/>
                  </a:lnTo>
                  <a:lnTo>
                    <a:pt x="60" y="183"/>
                  </a:lnTo>
                  <a:lnTo>
                    <a:pt x="126" y="185"/>
                  </a:lnTo>
                  <a:lnTo>
                    <a:pt x="158" y="187"/>
                  </a:lnTo>
                  <a:lnTo>
                    <a:pt x="158" y="187"/>
                  </a:lnTo>
                  <a:lnTo>
                    <a:pt x="158" y="1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84">
              <a:extLst>
                <a:ext uri="{FF2B5EF4-FFF2-40B4-BE49-F238E27FC236}">
                  <a16:creationId xmlns:a16="http://schemas.microsoft.com/office/drawing/2014/main" id="{FE6B0FF3-0AB2-EC4B-92D1-54270E76FA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4226059"/>
              <a:ext cx="616625" cy="469809"/>
            </a:xfrm>
            <a:custGeom>
              <a:avLst/>
              <a:gdLst>
                <a:gd name="T0" fmla="*/ 47 w 273"/>
                <a:gd name="T1" fmla="*/ 208 h 208"/>
                <a:gd name="T2" fmla="*/ 66 w 273"/>
                <a:gd name="T3" fmla="*/ 197 h 208"/>
                <a:gd name="T4" fmla="*/ 105 w 273"/>
                <a:gd name="T5" fmla="*/ 196 h 208"/>
                <a:gd name="T6" fmla="*/ 148 w 273"/>
                <a:gd name="T7" fmla="*/ 194 h 208"/>
                <a:gd name="T8" fmla="*/ 175 w 273"/>
                <a:gd name="T9" fmla="*/ 190 h 208"/>
                <a:gd name="T10" fmla="*/ 216 w 273"/>
                <a:gd name="T11" fmla="*/ 190 h 208"/>
                <a:gd name="T12" fmla="*/ 239 w 273"/>
                <a:gd name="T13" fmla="*/ 164 h 208"/>
                <a:gd name="T14" fmla="*/ 273 w 273"/>
                <a:gd name="T15" fmla="*/ 132 h 208"/>
                <a:gd name="T16" fmla="*/ 260 w 273"/>
                <a:gd name="T17" fmla="*/ 117 h 208"/>
                <a:gd name="T18" fmla="*/ 250 w 273"/>
                <a:gd name="T19" fmla="*/ 108 h 208"/>
                <a:gd name="T20" fmla="*/ 241 w 273"/>
                <a:gd name="T21" fmla="*/ 98 h 208"/>
                <a:gd name="T22" fmla="*/ 228 w 273"/>
                <a:gd name="T23" fmla="*/ 91 h 208"/>
                <a:gd name="T24" fmla="*/ 219 w 273"/>
                <a:gd name="T25" fmla="*/ 84 h 208"/>
                <a:gd name="T26" fmla="*/ 219 w 273"/>
                <a:gd name="T27" fmla="*/ 68 h 208"/>
                <a:gd name="T28" fmla="*/ 202 w 273"/>
                <a:gd name="T29" fmla="*/ 71 h 208"/>
                <a:gd name="T30" fmla="*/ 189 w 273"/>
                <a:gd name="T31" fmla="*/ 66 h 208"/>
                <a:gd name="T32" fmla="*/ 177 w 273"/>
                <a:gd name="T33" fmla="*/ 64 h 208"/>
                <a:gd name="T34" fmla="*/ 164 w 273"/>
                <a:gd name="T35" fmla="*/ 57 h 208"/>
                <a:gd name="T36" fmla="*/ 159 w 273"/>
                <a:gd name="T37" fmla="*/ 46 h 208"/>
                <a:gd name="T38" fmla="*/ 152 w 273"/>
                <a:gd name="T39" fmla="*/ 39 h 208"/>
                <a:gd name="T40" fmla="*/ 136 w 273"/>
                <a:gd name="T41" fmla="*/ 30 h 208"/>
                <a:gd name="T42" fmla="*/ 121 w 273"/>
                <a:gd name="T43" fmla="*/ 16 h 208"/>
                <a:gd name="T44" fmla="*/ 109 w 273"/>
                <a:gd name="T45" fmla="*/ 11 h 208"/>
                <a:gd name="T46" fmla="*/ 98 w 273"/>
                <a:gd name="T47" fmla="*/ 0 h 208"/>
                <a:gd name="T48" fmla="*/ 84 w 273"/>
                <a:gd name="T49" fmla="*/ 2 h 208"/>
                <a:gd name="T50" fmla="*/ 52 w 273"/>
                <a:gd name="T51" fmla="*/ 50 h 208"/>
                <a:gd name="T52" fmla="*/ 43 w 273"/>
                <a:gd name="T53" fmla="*/ 75 h 208"/>
                <a:gd name="T54" fmla="*/ 38 w 273"/>
                <a:gd name="T55" fmla="*/ 91 h 208"/>
                <a:gd name="T56" fmla="*/ 24 w 273"/>
                <a:gd name="T57" fmla="*/ 130 h 208"/>
                <a:gd name="T58" fmla="*/ 9 w 273"/>
                <a:gd name="T59" fmla="*/ 160 h 208"/>
                <a:gd name="T60" fmla="*/ 0 w 273"/>
                <a:gd name="T61" fmla="*/ 185 h 208"/>
                <a:gd name="T62" fmla="*/ 34 w 273"/>
                <a:gd name="T63" fmla="*/ 199 h 208"/>
                <a:gd name="T64" fmla="*/ 47 w 273"/>
                <a:gd name="T65" fmla="*/ 208 h 208"/>
                <a:gd name="T66" fmla="*/ 47 w 273"/>
                <a:gd name="T67" fmla="*/ 208 h 208"/>
                <a:gd name="T68" fmla="*/ 47 w 273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3" h="208">
                  <a:moveTo>
                    <a:pt x="47" y="208"/>
                  </a:moveTo>
                  <a:lnTo>
                    <a:pt x="66" y="197"/>
                  </a:lnTo>
                  <a:lnTo>
                    <a:pt x="105" y="196"/>
                  </a:lnTo>
                  <a:lnTo>
                    <a:pt x="148" y="194"/>
                  </a:lnTo>
                  <a:lnTo>
                    <a:pt x="175" y="190"/>
                  </a:lnTo>
                  <a:lnTo>
                    <a:pt x="216" y="190"/>
                  </a:lnTo>
                  <a:lnTo>
                    <a:pt x="239" y="164"/>
                  </a:lnTo>
                  <a:lnTo>
                    <a:pt x="273" y="132"/>
                  </a:lnTo>
                  <a:lnTo>
                    <a:pt x="260" y="117"/>
                  </a:lnTo>
                  <a:lnTo>
                    <a:pt x="250" y="108"/>
                  </a:lnTo>
                  <a:lnTo>
                    <a:pt x="241" y="98"/>
                  </a:lnTo>
                  <a:lnTo>
                    <a:pt x="228" y="91"/>
                  </a:lnTo>
                  <a:lnTo>
                    <a:pt x="219" y="84"/>
                  </a:lnTo>
                  <a:lnTo>
                    <a:pt x="219" y="68"/>
                  </a:lnTo>
                  <a:lnTo>
                    <a:pt x="202" y="71"/>
                  </a:lnTo>
                  <a:lnTo>
                    <a:pt x="189" y="66"/>
                  </a:lnTo>
                  <a:lnTo>
                    <a:pt x="177" y="64"/>
                  </a:lnTo>
                  <a:lnTo>
                    <a:pt x="164" y="57"/>
                  </a:lnTo>
                  <a:lnTo>
                    <a:pt x="159" y="46"/>
                  </a:lnTo>
                  <a:lnTo>
                    <a:pt x="152" y="39"/>
                  </a:lnTo>
                  <a:lnTo>
                    <a:pt x="136" y="30"/>
                  </a:lnTo>
                  <a:lnTo>
                    <a:pt x="121" y="16"/>
                  </a:lnTo>
                  <a:lnTo>
                    <a:pt x="109" y="11"/>
                  </a:lnTo>
                  <a:lnTo>
                    <a:pt x="98" y="0"/>
                  </a:lnTo>
                  <a:lnTo>
                    <a:pt x="84" y="2"/>
                  </a:lnTo>
                  <a:lnTo>
                    <a:pt x="52" y="50"/>
                  </a:lnTo>
                  <a:lnTo>
                    <a:pt x="43" y="75"/>
                  </a:lnTo>
                  <a:lnTo>
                    <a:pt x="38" y="91"/>
                  </a:lnTo>
                  <a:lnTo>
                    <a:pt x="24" y="130"/>
                  </a:lnTo>
                  <a:lnTo>
                    <a:pt x="9" y="160"/>
                  </a:lnTo>
                  <a:lnTo>
                    <a:pt x="0" y="185"/>
                  </a:lnTo>
                  <a:lnTo>
                    <a:pt x="34" y="199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85">
              <a:extLst>
                <a:ext uri="{FF2B5EF4-FFF2-40B4-BE49-F238E27FC236}">
                  <a16:creationId xmlns:a16="http://schemas.microsoft.com/office/drawing/2014/main" id="{40994A38-1A23-1D84-8612-D9F2B7E918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65586" y="6066897"/>
              <a:ext cx="923808" cy="815391"/>
            </a:xfrm>
            <a:custGeom>
              <a:avLst/>
              <a:gdLst>
                <a:gd name="T0" fmla="*/ 245 w 409"/>
                <a:gd name="T1" fmla="*/ 361 h 361"/>
                <a:gd name="T2" fmla="*/ 263 w 409"/>
                <a:gd name="T3" fmla="*/ 353 h 361"/>
                <a:gd name="T4" fmla="*/ 270 w 409"/>
                <a:gd name="T5" fmla="*/ 342 h 361"/>
                <a:gd name="T6" fmla="*/ 284 w 409"/>
                <a:gd name="T7" fmla="*/ 340 h 361"/>
                <a:gd name="T8" fmla="*/ 295 w 409"/>
                <a:gd name="T9" fmla="*/ 347 h 361"/>
                <a:gd name="T10" fmla="*/ 307 w 409"/>
                <a:gd name="T11" fmla="*/ 349 h 361"/>
                <a:gd name="T12" fmla="*/ 323 w 409"/>
                <a:gd name="T13" fmla="*/ 338 h 361"/>
                <a:gd name="T14" fmla="*/ 331 w 409"/>
                <a:gd name="T15" fmla="*/ 319 h 361"/>
                <a:gd name="T16" fmla="*/ 354 w 409"/>
                <a:gd name="T17" fmla="*/ 299 h 361"/>
                <a:gd name="T18" fmla="*/ 370 w 409"/>
                <a:gd name="T19" fmla="*/ 296 h 361"/>
                <a:gd name="T20" fmla="*/ 375 w 409"/>
                <a:gd name="T21" fmla="*/ 280 h 361"/>
                <a:gd name="T22" fmla="*/ 391 w 409"/>
                <a:gd name="T23" fmla="*/ 278 h 361"/>
                <a:gd name="T24" fmla="*/ 402 w 409"/>
                <a:gd name="T25" fmla="*/ 271 h 361"/>
                <a:gd name="T26" fmla="*/ 395 w 409"/>
                <a:gd name="T27" fmla="*/ 256 h 361"/>
                <a:gd name="T28" fmla="*/ 393 w 409"/>
                <a:gd name="T29" fmla="*/ 242 h 361"/>
                <a:gd name="T30" fmla="*/ 409 w 409"/>
                <a:gd name="T31" fmla="*/ 223 h 361"/>
                <a:gd name="T32" fmla="*/ 389 w 409"/>
                <a:gd name="T33" fmla="*/ 219 h 361"/>
                <a:gd name="T34" fmla="*/ 331 w 409"/>
                <a:gd name="T35" fmla="*/ 223 h 361"/>
                <a:gd name="T36" fmla="*/ 334 w 409"/>
                <a:gd name="T37" fmla="*/ 194 h 361"/>
                <a:gd name="T38" fmla="*/ 336 w 409"/>
                <a:gd name="T39" fmla="*/ 151 h 361"/>
                <a:gd name="T40" fmla="*/ 334 w 409"/>
                <a:gd name="T41" fmla="*/ 84 h 361"/>
                <a:gd name="T42" fmla="*/ 338 w 409"/>
                <a:gd name="T43" fmla="*/ 57 h 361"/>
                <a:gd name="T44" fmla="*/ 338 w 409"/>
                <a:gd name="T45" fmla="*/ 29 h 361"/>
                <a:gd name="T46" fmla="*/ 283 w 409"/>
                <a:gd name="T47" fmla="*/ 13 h 361"/>
                <a:gd name="T48" fmla="*/ 231 w 409"/>
                <a:gd name="T49" fmla="*/ 0 h 361"/>
                <a:gd name="T50" fmla="*/ 224 w 409"/>
                <a:gd name="T51" fmla="*/ 9 h 361"/>
                <a:gd name="T52" fmla="*/ 222 w 409"/>
                <a:gd name="T53" fmla="*/ 57 h 361"/>
                <a:gd name="T54" fmla="*/ 220 w 409"/>
                <a:gd name="T55" fmla="*/ 89 h 361"/>
                <a:gd name="T56" fmla="*/ 201 w 409"/>
                <a:gd name="T57" fmla="*/ 96 h 361"/>
                <a:gd name="T58" fmla="*/ 172 w 409"/>
                <a:gd name="T59" fmla="*/ 112 h 361"/>
                <a:gd name="T60" fmla="*/ 163 w 409"/>
                <a:gd name="T61" fmla="*/ 105 h 361"/>
                <a:gd name="T62" fmla="*/ 39 w 409"/>
                <a:gd name="T63" fmla="*/ 148 h 361"/>
                <a:gd name="T64" fmla="*/ 0 w 409"/>
                <a:gd name="T65" fmla="*/ 146 h 361"/>
                <a:gd name="T66" fmla="*/ 24 w 409"/>
                <a:gd name="T67" fmla="*/ 304 h 361"/>
                <a:gd name="T68" fmla="*/ 32 w 409"/>
                <a:gd name="T69" fmla="*/ 356 h 361"/>
                <a:gd name="T70" fmla="*/ 201 w 409"/>
                <a:gd name="T71" fmla="*/ 358 h 361"/>
                <a:gd name="T72" fmla="*/ 245 w 409"/>
                <a:gd name="T73" fmla="*/ 361 h 361"/>
                <a:gd name="T74" fmla="*/ 245 w 409"/>
                <a:gd name="T75" fmla="*/ 361 h 361"/>
                <a:gd name="T76" fmla="*/ 245 w 409"/>
                <a:gd name="T77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9" h="361">
                  <a:moveTo>
                    <a:pt x="245" y="361"/>
                  </a:moveTo>
                  <a:lnTo>
                    <a:pt x="263" y="353"/>
                  </a:lnTo>
                  <a:lnTo>
                    <a:pt x="270" y="342"/>
                  </a:lnTo>
                  <a:lnTo>
                    <a:pt x="284" y="340"/>
                  </a:lnTo>
                  <a:lnTo>
                    <a:pt x="295" y="347"/>
                  </a:lnTo>
                  <a:lnTo>
                    <a:pt x="307" y="349"/>
                  </a:lnTo>
                  <a:lnTo>
                    <a:pt x="323" y="338"/>
                  </a:lnTo>
                  <a:lnTo>
                    <a:pt x="331" y="319"/>
                  </a:lnTo>
                  <a:lnTo>
                    <a:pt x="354" y="299"/>
                  </a:lnTo>
                  <a:lnTo>
                    <a:pt x="370" y="296"/>
                  </a:lnTo>
                  <a:lnTo>
                    <a:pt x="375" y="280"/>
                  </a:lnTo>
                  <a:lnTo>
                    <a:pt x="391" y="278"/>
                  </a:lnTo>
                  <a:lnTo>
                    <a:pt x="402" y="271"/>
                  </a:lnTo>
                  <a:lnTo>
                    <a:pt x="395" y="256"/>
                  </a:lnTo>
                  <a:lnTo>
                    <a:pt x="393" y="242"/>
                  </a:lnTo>
                  <a:lnTo>
                    <a:pt x="409" y="223"/>
                  </a:lnTo>
                  <a:lnTo>
                    <a:pt x="389" y="219"/>
                  </a:lnTo>
                  <a:lnTo>
                    <a:pt x="331" y="223"/>
                  </a:lnTo>
                  <a:lnTo>
                    <a:pt x="334" y="194"/>
                  </a:lnTo>
                  <a:lnTo>
                    <a:pt x="336" y="151"/>
                  </a:lnTo>
                  <a:lnTo>
                    <a:pt x="334" y="84"/>
                  </a:lnTo>
                  <a:lnTo>
                    <a:pt x="338" y="57"/>
                  </a:lnTo>
                  <a:lnTo>
                    <a:pt x="338" y="29"/>
                  </a:lnTo>
                  <a:lnTo>
                    <a:pt x="283" y="13"/>
                  </a:lnTo>
                  <a:lnTo>
                    <a:pt x="231" y="0"/>
                  </a:lnTo>
                  <a:lnTo>
                    <a:pt x="224" y="9"/>
                  </a:lnTo>
                  <a:lnTo>
                    <a:pt x="222" y="57"/>
                  </a:lnTo>
                  <a:lnTo>
                    <a:pt x="220" y="89"/>
                  </a:lnTo>
                  <a:lnTo>
                    <a:pt x="201" y="96"/>
                  </a:lnTo>
                  <a:lnTo>
                    <a:pt x="172" y="112"/>
                  </a:lnTo>
                  <a:lnTo>
                    <a:pt x="163" y="105"/>
                  </a:lnTo>
                  <a:lnTo>
                    <a:pt x="39" y="148"/>
                  </a:lnTo>
                  <a:lnTo>
                    <a:pt x="0" y="146"/>
                  </a:lnTo>
                  <a:lnTo>
                    <a:pt x="24" y="304"/>
                  </a:lnTo>
                  <a:lnTo>
                    <a:pt x="32" y="356"/>
                  </a:lnTo>
                  <a:lnTo>
                    <a:pt x="201" y="358"/>
                  </a:lnTo>
                  <a:lnTo>
                    <a:pt x="245" y="361"/>
                  </a:lnTo>
                  <a:lnTo>
                    <a:pt x="245" y="361"/>
                  </a:lnTo>
                  <a:lnTo>
                    <a:pt x="245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86">
              <a:extLst>
                <a:ext uri="{FF2B5EF4-FFF2-40B4-BE49-F238E27FC236}">
                  <a16:creationId xmlns:a16="http://schemas.microsoft.com/office/drawing/2014/main" id="{6F98E165-BB3F-B5F0-277B-1D0368C7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87948" y="6407961"/>
              <a:ext cx="359134" cy="627918"/>
            </a:xfrm>
            <a:custGeom>
              <a:avLst/>
              <a:gdLst>
                <a:gd name="T0" fmla="*/ 80 w 159"/>
                <a:gd name="T1" fmla="*/ 278 h 278"/>
                <a:gd name="T2" fmla="*/ 82 w 159"/>
                <a:gd name="T3" fmla="*/ 237 h 278"/>
                <a:gd name="T4" fmla="*/ 80 w 159"/>
                <a:gd name="T5" fmla="*/ 202 h 278"/>
                <a:gd name="T6" fmla="*/ 103 w 159"/>
                <a:gd name="T7" fmla="*/ 200 h 278"/>
                <a:gd name="T8" fmla="*/ 118 w 159"/>
                <a:gd name="T9" fmla="*/ 209 h 278"/>
                <a:gd name="T10" fmla="*/ 127 w 159"/>
                <a:gd name="T11" fmla="*/ 161 h 278"/>
                <a:gd name="T12" fmla="*/ 135 w 159"/>
                <a:gd name="T13" fmla="*/ 143 h 278"/>
                <a:gd name="T14" fmla="*/ 137 w 159"/>
                <a:gd name="T15" fmla="*/ 111 h 278"/>
                <a:gd name="T16" fmla="*/ 128 w 159"/>
                <a:gd name="T17" fmla="*/ 97 h 278"/>
                <a:gd name="T18" fmla="*/ 151 w 159"/>
                <a:gd name="T19" fmla="*/ 97 h 278"/>
                <a:gd name="T20" fmla="*/ 151 w 159"/>
                <a:gd name="T21" fmla="*/ 70 h 278"/>
                <a:gd name="T22" fmla="*/ 159 w 159"/>
                <a:gd name="T23" fmla="*/ 59 h 278"/>
                <a:gd name="T24" fmla="*/ 159 w 159"/>
                <a:gd name="T25" fmla="*/ 41 h 278"/>
                <a:gd name="T26" fmla="*/ 150 w 159"/>
                <a:gd name="T27" fmla="*/ 25 h 278"/>
                <a:gd name="T28" fmla="*/ 143 w 159"/>
                <a:gd name="T29" fmla="*/ 11 h 278"/>
                <a:gd name="T30" fmla="*/ 130 w 159"/>
                <a:gd name="T31" fmla="*/ 4 h 278"/>
                <a:gd name="T32" fmla="*/ 86 w 159"/>
                <a:gd name="T33" fmla="*/ 4 h 278"/>
                <a:gd name="T34" fmla="*/ 66 w 159"/>
                <a:gd name="T35" fmla="*/ 2 h 278"/>
                <a:gd name="T36" fmla="*/ 7 w 159"/>
                <a:gd name="T37" fmla="*/ 0 h 278"/>
                <a:gd name="T38" fmla="*/ 0 w 159"/>
                <a:gd name="T39" fmla="*/ 41 h 278"/>
                <a:gd name="T40" fmla="*/ 0 w 159"/>
                <a:gd name="T41" fmla="*/ 72 h 278"/>
                <a:gd name="T42" fmla="*/ 0 w 159"/>
                <a:gd name="T43" fmla="*/ 95 h 278"/>
                <a:gd name="T44" fmla="*/ 16 w 159"/>
                <a:gd name="T45" fmla="*/ 93 h 278"/>
                <a:gd name="T46" fmla="*/ 20 w 159"/>
                <a:gd name="T47" fmla="*/ 113 h 278"/>
                <a:gd name="T48" fmla="*/ 30 w 159"/>
                <a:gd name="T49" fmla="*/ 134 h 278"/>
                <a:gd name="T50" fmla="*/ 29 w 159"/>
                <a:gd name="T51" fmla="*/ 146 h 278"/>
                <a:gd name="T52" fmla="*/ 46 w 159"/>
                <a:gd name="T53" fmla="*/ 155 h 278"/>
                <a:gd name="T54" fmla="*/ 55 w 159"/>
                <a:gd name="T55" fmla="*/ 166 h 278"/>
                <a:gd name="T56" fmla="*/ 57 w 159"/>
                <a:gd name="T57" fmla="*/ 182 h 278"/>
                <a:gd name="T58" fmla="*/ 52 w 159"/>
                <a:gd name="T59" fmla="*/ 200 h 278"/>
                <a:gd name="T60" fmla="*/ 43 w 159"/>
                <a:gd name="T61" fmla="*/ 216 h 278"/>
                <a:gd name="T62" fmla="*/ 55 w 159"/>
                <a:gd name="T63" fmla="*/ 223 h 278"/>
                <a:gd name="T64" fmla="*/ 57 w 159"/>
                <a:gd name="T65" fmla="*/ 237 h 278"/>
                <a:gd name="T66" fmla="*/ 54 w 159"/>
                <a:gd name="T67" fmla="*/ 253 h 278"/>
                <a:gd name="T68" fmla="*/ 50 w 159"/>
                <a:gd name="T69" fmla="*/ 266 h 278"/>
                <a:gd name="T70" fmla="*/ 54 w 159"/>
                <a:gd name="T71" fmla="*/ 278 h 278"/>
                <a:gd name="T72" fmla="*/ 80 w 159"/>
                <a:gd name="T73" fmla="*/ 278 h 278"/>
                <a:gd name="T74" fmla="*/ 80 w 159"/>
                <a:gd name="T75" fmla="*/ 278 h 278"/>
                <a:gd name="T76" fmla="*/ 80 w 159"/>
                <a:gd name="T77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9" h="278">
                  <a:moveTo>
                    <a:pt x="80" y="278"/>
                  </a:moveTo>
                  <a:lnTo>
                    <a:pt x="82" y="237"/>
                  </a:lnTo>
                  <a:lnTo>
                    <a:pt x="80" y="202"/>
                  </a:lnTo>
                  <a:lnTo>
                    <a:pt x="103" y="200"/>
                  </a:lnTo>
                  <a:lnTo>
                    <a:pt x="118" y="209"/>
                  </a:lnTo>
                  <a:lnTo>
                    <a:pt x="127" y="161"/>
                  </a:lnTo>
                  <a:lnTo>
                    <a:pt x="135" y="143"/>
                  </a:lnTo>
                  <a:lnTo>
                    <a:pt x="137" y="111"/>
                  </a:lnTo>
                  <a:lnTo>
                    <a:pt x="128" y="97"/>
                  </a:lnTo>
                  <a:lnTo>
                    <a:pt x="151" y="97"/>
                  </a:lnTo>
                  <a:lnTo>
                    <a:pt x="151" y="70"/>
                  </a:lnTo>
                  <a:lnTo>
                    <a:pt x="159" y="59"/>
                  </a:lnTo>
                  <a:lnTo>
                    <a:pt x="159" y="41"/>
                  </a:lnTo>
                  <a:lnTo>
                    <a:pt x="150" y="25"/>
                  </a:lnTo>
                  <a:lnTo>
                    <a:pt x="143" y="11"/>
                  </a:lnTo>
                  <a:lnTo>
                    <a:pt x="130" y="4"/>
                  </a:lnTo>
                  <a:lnTo>
                    <a:pt x="86" y="4"/>
                  </a:lnTo>
                  <a:lnTo>
                    <a:pt x="66" y="2"/>
                  </a:lnTo>
                  <a:lnTo>
                    <a:pt x="7" y="0"/>
                  </a:lnTo>
                  <a:lnTo>
                    <a:pt x="0" y="41"/>
                  </a:lnTo>
                  <a:lnTo>
                    <a:pt x="0" y="72"/>
                  </a:lnTo>
                  <a:lnTo>
                    <a:pt x="0" y="95"/>
                  </a:lnTo>
                  <a:lnTo>
                    <a:pt x="16" y="93"/>
                  </a:lnTo>
                  <a:lnTo>
                    <a:pt x="20" y="113"/>
                  </a:lnTo>
                  <a:lnTo>
                    <a:pt x="30" y="134"/>
                  </a:lnTo>
                  <a:lnTo>
                    <a:pt x="29" y="146"/>
                  </a:lnTo>
                  <a:lnTo>
                    <a:pt x="46" y="155"/>
                  </a:lnTo>
                  <a:lnTo>
                    <a:pt x="55" y="166"/>
                  </a:lnTo>
                  <a:lnTo>
                    <a:pt x="57" y="182"/>
                  </a:lnTo>
                  <a:lnTo>
                    <a:pt x="52" y="200"/>
                  </a:lnTo>
                  <a:lnTo>
                    <a:pt x="43" y="216"/>
                  </a:lnTo>
                  <a:lnTo>
                    <a:pt x="55" y="223"/>
                  </a:lnTo>
                  <a:lnTo>
                    <a:pt x="57" y="237"/>
                  </a:lnTo>
                  <a:lnTo>
                    <a:pt x="54" y="253"/>
                  </a:lnTo>
                  <a:lnTo>
                    <a:pt x="50" y="266"/>
                  </a:lnTo>
                  <a:lnTo>
                    <a:pt x="54" y="278"/>
                  </a:lnTo>
                  <a:lnTo>
                    <a:pt x="80" y="278"/>
                  </a:lnTo>
                  <a:lnTo>
                    <a:pt x="80" y="278"/>
                  </a:lnTo>
                  <a:lnTo>
                    <a:pt x="80" y="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87">
              <a:extLst>
                <a:ext uri="{FF2B5EF4-FFF2-40B4-BE49-F238E27FC236}">
                  <a16:creationId xmlns:a16="http://schemas.microsoft.com/office/drawing/2014/main" id="{343362F9-F363-418C-2373-5AB3631F67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06845" y="5504482"/>
              <a:ext cx="630177" cy="711490"/>
            </a:xfrm>
            <a:custGeom>
              <a:avLst/>
              <a:gdLst>
                <a:gd name="T0" fmla="*/ 122 w 279"/>
                <a:gd name="T1" fmla="*/ 315 h 315"/>
                <a:gd name="T2" fmla="*/ 137 w 279"/>
                <a:gd name="T3" fmla="*/ 301 h 315"/>
                <a:gd name="T4" fmla="*/ 147 w 279"/>
                <a:gd name="T5" fmla="*/ 292 h 315"/>
                <a:gd name="T6" fmla="*/ 158 w 279"/>
                <a:gd name="T7" fmla="*/ 281 h 315"/>
                <a:gd name="T8" fmla="*/ 169 w 279"/>
                <a:gd name="T9" fmla="*/ 272 h 315"/>
                <a:gd name="T10" fmla="*/ 181 w 279"/>
                <a:gd name="T11" fmla="*/ 260 h 315"/>
                <a:gd name="T12" fmla="*/ 192 w 279"/>
                <a:gd name="T13" fmla="*/ 249 h 315"/>
                <a:gd name="T14" fmla="*/ 206 w 279"/>
                <a:gd name="T15" fmla="*/ 238 h 315"/>
                <a:gd name="T16" fmla="*/ 213 w 279"/>
                <a:gd name="T17" fmla="*/ 226 h 315"/>
                <a:gd name="T18" fmla="*/ 213 w 279"/>
                <a:gd name="T19" fmla="*/ 212 h 315"/>
                <a:gd name="T20" fmla="*/ 217 w 279"/>
                <a:gd name="T21" fmla="*/ 199 h 315"/>
                <a:gd name="T22" fmla="*/ 226 w 279"/>
                <a:gd name="T23" fmla="*/ 189 h 315"/>
                <a:gd name="T24" fmla="*/ 227 w 279"/>
                <a:gd name="T25" fmla="*/ 173 h 315"/>
                <a:gd name="T26" fmla="*/ 222 w 279"/>
                <a:gd name="T27" fmla="*/ 155 h 315"/>
                <a:gd name="T28" fmla="*/ 233 w 279"/>
                <a:gd name="T29" fmla="*/ 148 h 315"/>
                <a:gd name="T30" fmla="*/ 247 w 279"/>
                <a:gd name="T31" fmla="*/ 139 h 315"/>
                <a:gd name="T32" fmla="*/ 256 w 279"/>
                <a:gd name="T33" fmla="*/ 125 h 315"/>
                <a:gd name="T34" fmla="*/ 270 w 279"/>
                <a:gd name="T35" fmla="*/ 112 h 315"/>
                <a:gd name="T36" fmla="*/ 272 w 279"/>
                <a:gd name="T37" fmla="*/ 100 h 315"/>
                <a:gd name="T38" fmla="*/ 279 w 279"/>
                <a:gd name="T39" fmla="*/ 87 h 315"/>
                <a:gd name="T40" fmla="*/ 268 w 279"/>
                <a:gd name="T41" fmla="*/ 80 h 315"/>
                <a:gd name="T42" fmla="*/ 263 w 279"/>
                <a:gd name="T43" fmla="*/ 66 h 315"/>
                <a:gd name="T44" fmla="*/ 258 w 279"/>
                <a:gd name="T45" fmla="*/ 53 h 315"/>
                <a:gd name="T46" fmla="*/ 252 w 279"/>
                <a:gd name="T47" fmla="*/ 39 h 315"/>
                <a:gd name="T48" fmla="*/ 249 w 279"/>
                <a:gd name="T49" fmla="*/ 25 h 315"/>
                <a:gd name="T50" fmla="*/ 245 w 279"/>
                <a:gd name="T51" fmla="*/ 5 h 315"/>
                <a:gd name="T52" fmla="*/ 211 w 279"/>
                <a:gd name="T53" fmla="*/ 5 h 315"/>
                <a:gd name="T54" fmla="*/ 176 w 279"/>
                <a:gd name="T55" fmla="*/ 3 h 315"/>
                <a:gd name="T56" fmla="*/ 144 w 279"/>
                <a:gd name="T57" fmla="*/ 3 h 315"/>
                <a:gd name="T58" fmla="*/ 96 w 279"/>
                <a:gd name="T59" fmla="*/ 0 h 315"/>
                <a:gd name="T60" fmla="*/ 76 w 279"/>
                <a:gd name="T61" fmla="*/ 2 h 315"/>
                <a:gd name="T62" fmla="*/ 60 w 279"/>
                <a:gd name="T63" fmla="*/ 0 h 315"/>
                <a:gd name="T64" fmla="*/ 12 w 279"/>
                <a:gd name="T65" fmla="*/ 0 h 315"/>
                <a:gd name="T66" fmla="*/ 1 w 279"/>
                <a:gd name="T67" fmla="*/ 60 h 315"/>
                <a:gd name="T68" fmla="*/ 1 w 279"/>
                <a:gd name="T69" fmla="*/ 84 h 315"/>
                <a:gd name="T70" fmla="*/ 0 w 279"/>
                <a:gd name="T71" fmla="*/ 121 h 315"/>
                <a:gd name="T72" fmla="*/ 14 w 279"/>
                <a:gd name="T73" fmla="*/ 142 h 315"/>
                <a:gd name="T74" fmla="*/ 12 w 279"/>
                <a:gd name="T75" fmla="*/ 205 h 315"/>
                <a:gd name="T76" fmla="*/ 10 w 279"/>
                <a:gd name="T77" fmla="*/ 226 h 315"/>
                <a:gd name="T78" fmla="*/ 10 w 279"/>
                <a:gd name="T79" fmla="*/ 246 h 315"/>
                <a:gd name="T80" fmla="*/ 23 w 279"/>
                <a:gd name="T81" fmla="*/ 254 h 315"/>
                <a:gd name="T82" fmla="*/ 78 w 279"/>
                <a:gd name="T83" fmla="*/ 258 h 315"/>
                <a:gd name="T84" fmla="*/ 90 w 279"/>
                <a:gd name="T85" fmla="*/ 256 h 315"/>
                <a:gd name="T86" fmla="*/ 99 w 279"/>
                <a:gd name="T87" fmla="*/ 270 h 315"/>
                <a:gd name="T88" fmla="*/ 119 w 279"/>
                <a:gd name="T89" fmla="*/ 308 h 315"/>
                <a:gd name="T90" fmla="*/ 122 w 279"/>
                <a:gd name="T91" fmla="*/ 315 h 315"/>
                <a:gd name="T92" fmla="*/ 122 w 279"/>
                <a:gd name="T93" fmla="*/ 315 h 315"/>
                <a:gd name="T94" fmla="*/ 122 w 279"/>
                <a:gd name="T9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9" h="315">
                  <a:moveTo>
                    <a:pt x="122" y="315"/>
                  </a:moveTo>
                  <a:lnTo>
                    <a:pt x="137" y="301"/>
                  </a:lnTo>
                  <a:lnTo>
                    <a:pt x="147" y="292"/>
                  </a:lnTo>
                  <a:lnTo>
                    <a:pt x="158" y="281"/>
                  </a:lnTo>
                  <a:lnTo>
                    <a:pt x="169" y="272"/>
                  </a:lnTo>
                  <a:lnTo>
                    <a:pt x="181" y="260"/>
                  </a:lnTo>
                  <a:lnTo>
                    <a:pt x="192" y="249"/>
                  </a:lnTo>
                  <a:lnTo>
                    <a:pt x="206" y="238"/>
                  </a:lnTo>
                  <a:lnTo>
                    <a:pt x="213" y="226"/>
                  </a:lnTo>
                  <a:lnTo>
                    <a:pt x="213" y="212"/>
                  </a:lnTo>
                  <a:lnTo>
                    <a:pt x="217" y="199"/>
                  </a:lnTo>
                  <a:lnTo>
                    <a:pt x="226" y="189"/>
                  </a:lnTo>
                  <a:lnTo>
                    <a:pt x="227" y="173"/>
                  </a:lnTo>
                  <a:lnTo>
                    <a:pt x="222" y="155"/>
                  </a:lnTo>
                  <a:lnTo>
                    <a:pt x="233" y="148"/>
                  </a:lnTo>
                  <a:lnTo>
                    <a:pt x="247" y="139"/>
                  </a:lnTo>
                  <a:lnTo>
                    <a:pt x="256" y="125"/>
                  </a:lnTo>
                  <a:lnTo>
                    <a:pt x="270" y="112"/>
                  </a:lnTo>
                  <a:lnTo>
                    <a:pt x="272" y="100"/>
                  </a:lnTo>
                  <a:lnTo>
                    <a:pt x="279" y="87"/>
                  </a:lnTo>
                  <a:lnTo>
                    <a:pt x="268" y="80"/>
                  </a:lnTo>
                  <a:lnTo>
                    <a:pt x="263" y="66"/>
                  </a:lnTo>
                  <a:lnTo>
                    <a:pt x="258" y="53"/>
                  </a:lnTo>
                  <a:lnTo>
                    <a:pt x="252" y="39"/>
                  </a:lnTo>
                  <a:lnTo>
                    <a:pt x="249" y="25"/>
                  </a:lnTo>
                  <a:lnTo>
                    <a:pt x="245" y="5"/>
                  </a:lnTo>
                  <a:lnTo>
                    <a:pt x="211" y="5"/>
                  </a:lnTo>
                  <a:lnTo>
                    <a:pt x="176" y="3"/>
                  </a:lnTo>
                  <a:lnTo>
                    <a:pt x="144" y="3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60" y="0"/>
                  </a:lnTo>
                  <a:lnTo>
                    <a:pt x="12" y="0"/>
                  </a:lnTo>
                  <a:lnTo>
                    <a:pt x="1" y="60"/>
                  </a:lnTo>
                  <a:lnTo>
                    <a:pt x="1" y="84"/>
                  </a:lnTo>
                  <a:lnTo>
                    <a:pt x="0" y="121"/>
                  </a:lnTo>
                  <a:lnTo>
                    <a:pt x="14" y="142"/>
                  </a:lnTo>
                  <a:lnTo>
                    <a:pt x="12" y="205"/>
                  </a:lnTo>
                  <a:lnTo>
                    <a:pt x="10" y="226"/>
                  </a:lnTo>
                  <a:lnTo>
                    <a:pt x="10" y="246"/>
                  </a:lnTo>
                  <a:lnTo>
                    <a:pt x="23" y="254"/>
                  </a:lnTo>
                  <a:lnTo>
                    <a:pt x="78" y="258"/>
                  </a:lnTo>
                  <a:lnTo>
                    <a:pt x="90" y="256"/>
                  </a:lnTo>
                  <a:lnTo>
                    <a:pt x="99" y="270"/>
                  </a:lnTo>
                  <a:lnTo>
                    <a:pt x="119" y="308"/>
                  </a:lnTo>
                  <a:lnTo>
                    <a:pt x="122" y="315"/>
                  </a:lnTo>
                  <a:lnTo>
                    <a:pt x="122" y="315"/>
                  </a:lnTo>
                  <a:lnTo>
                    <a:pt x="122" y="3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88">
              <a:extLst>
                <a:ext uri="{FF2B5EF4-FFF2-40B4-BE49-F238E27FC236}">
                  <a16:creationId xmlns:a16="http://schemas.microsoft.com/office/drawing/2014/main" id="{BA4D2E34-14D2-6154-B6E4-EEC15E6D93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77679" y="5737127"/>
              <a:ext cx="553382" cy="743112"/>
            </a:xfrm>
            <a:custGeom>
              <a:avLst/>
              <a:gdLst>
                <a:gd name="T0" fmla="*/ 178 w 245"/>
                <a:gd name="T1" fmla="*/ 329 h 329"/>
                <a:gd name="T2" fmla="*/ 199 w 245"/>
                <a:gd name="T3" fmla="*/ 287 h 329"/>
                <a:gd name="T4" fmla="*/ 210 w 245"/>
                <a:gd name="T5" fmla="*/ 256 h 329"/>
                <a:gd name="T6" fmla="*/ 222 w 245"/>
                <a:gd name="T7" fmla="*/ 228 h 329"/>
                <a:gd name="T8" fmla="*/ 238 w 245"/>
                <a:gd name="T9" fmla="*/ 214 h 329"/>
                <a:gd name="T10" fmla="*/ 245 w 245"/>
                <a:gd name="T11" fmla="*/ 205 h 329"/>
                <a:gd name="T12" fmla="*/ 233 w 245"/>
                <a:gd name="T13" fmla="*/ 194 h 329"/>
                <a:gd name="T14" fmla="*/ 226 w 245"/>
                <a:gd name="T15" fmla="*/ 183 h 329"/>
                <a:gd name="T16" fmla="*/ 210 w 245"/>
                <a:gd name="T17" fmla="*/ 178 h 329"/>
                <a:gd name="T18" fmla="*/ 201 w 245"/>
                <a:gd name="T19" fmla="*/ 167 h 329"/>
                <a:gd name="T20" fmla="*/ 188 w 245"/>
                <a:gd name="T21" fmla="*/ 159 h 329"/>
                <a:gd name="T22" fmla="*/ 174 w 245"/>
                <a:gd name="T23" fmla="*/ 144 h 329"/>
                <a:gd name="T24" fmla="*/ 167 w 245"/>
                <a:gd name="T25" fmla="*/ 130 h 329"/>
                <a:gd name="T26" fmla="*/ 158 w 245"/>
                <a:gd name="T27" fmla="*/ 123 h 329"/>
                <a:gd name="T28" fmla="*/ 148 w 245"/>
                <a:gd name="T29" fmla="*/ 112 h 329"/>
                <a:gd name="T30" fmla="*/ 132 w 245"/>
                <a:gd name="T31" fmla="*/ 103 h 329"/>
                <a:gd name="T32" fmla="*/ 119 w 245"/>
                <a:gd name="T33" fmla="*/ 96 h 329"/>
                <a:gd name="T34" fmla="*/ 110 w 245"/>
                <a:gd name="T35" fmla="*/ 87 h 329"/>
                <a:gd name="T36" fmla="*/ 96 w 245"/>
                <a:gd name="T37" fmla="*/ 73 h 329"/>
                <a:gd name="T38" fmla="*/ 82 w 245"/>
                <a:gd name="T39" fmla="*/ 59 h 329"/>
                <a:gd name="T40" fmla="*/ 73 w 245"/>
                <a:gd name="T41" fmla="*/ 54 h 329"/>
                <a:gd name="T42" fmla="*/ 66 w 245"/>
                <a:gd name="T43" fmla="*/ 34 h 329"/>
                <a:gd name="T44" fmla="*/ 60 w 245"/>
                <a:gd name="T45" fmla="*/ 20 h 329"/>
                <a:gd name="T46" fmla="*/ 50 w 245"/>
                <a:gd name="T47" fmla="*/ 13 h 329"/>
                <a:gd name="T48" fmla="*/ 37 w 245"/>
                <a:gd name="T49" fmla="*/ 7 h 329"/>
                <a:gd name="T50" fmla="*/ 21 w 245"/>
                <a:gd name="T51" fmla="*/ 2 h 329"/>
                <a:gd name="T52" fmla="*/ 9 w 245"/>
                <a:gd name="T53" fmla="*/ 0 h 329"/>
                <a:gd name="T54" fmla="*/ 0 w 245"/>
                <a:gd name="T55" fmla="*/ 41 h 329"/>
                <a:gd name="T56" fmla="*/ 0 w 245"/>
                <a:gd name="T57" fmla="*/ 116 h 329"/>
                <a:gd name="T58" fmla="*/ 2 w 245"/>
                <a:gd name="T59" fmla="*/ 159 h 329"/>
                <a:gd name="T60" fmla="*/ 0 w 245"/>
                <a:gd name="T61" fmla="*/ 207 h 329"/>
                <a:gd name="T62" fmla="*/ 0 w 245"/>
                <a:gd name="T63" fmla="*/ 256 h 329"/>
                <a:gd name="T64" fmla="*/ 2 w 245"/>
                <a:gd name="T65" fmla="*/ 289 h 329"/>
                <a:gd name="T66" fmla="*/ 0 w 245"/>
                <a:gd name="T67" fmla="*/ 301 h 329"/>
                <a:gd name="T68" fmla="*/ 46 w 245"/>
                <a:gd name="T69" fmla="*/ 301 h 329"/>
                <a:gd name="T70" fmla="*/ 78 w 245"/>
                <a:gd name="T71" fmla="*/ 301 h 329"/>
                <a:gd name="T72" fmla="*/ 80 w 245"/>
                <a:gd name="T73" fmla="*/ 317 h 329"/>
                <a:gd name="T74" fmla="*/ 96 w 245"/>
                <a:gd name="T75" fmla="*/ 317 h 329"/>
                <a:gd name="T76" fmla="*/ 94 w 245"/>
                <a:gd name="T77" fmla="*/ 303 h 329"/>
                <a:gd name="T78" fmla="*/ 114 w 245"/>
                <a:gd name="T79" fmla="*/ 303 h 329"/>
                <a:gd name="T80" fmla="*/ 137 w 245"/>
                <a:gd name="T81" fmla="*/ 301 h 329"/>
                <a:gd name="T82" fmla="*/ 151 w 245"/>
                <a:gd name="T83" fmla="*/ 310 h 329"/>
                <a:gd name="T84" fmla="*/ 167 w 245"/>
                <a:gd name="T85" fmla="*/ 315 h 329"/>
                <a:gd name="T86" fmla="*/ 176 w 245"/>
                <a:gd name="T87" fmla="*/ 326 h 329"/>
                <a:gd name="T88" fmla="*/ 178 w 245"/>
                <a:gd name="T89" fmla="*/ 329 h 329"/>
                <a:gd name="T90" fmla="*/ 178 w 245"/>
                <a:gd name="T91" fmla="*/ 329 h 329"/>
                <a:gd name="T92" fmla="*/ 178 w 245"/>
                <a:gd name="T9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329">
                  <a:moveTo>
                    <a:pt x="178" y="329"/>
                  </a:moveTo>
                  <a:lnTo>
                    <a:pt x="199" y="287"/>
                  </a:lnTo>
                  <a:lnTo>
                    <a:pt x="210" y="256"/>
                  </a:lnTo>
                  <a:lnTo>
                    <a:pt x="222" y="228"/>
                  </a:lnTo>
                  <a:lnTo>
                    <a:pt x="238" y="214"/>
                  </a:lnTo>
                  <a:lnTo>
                    <a:pt x="245" y="205"/>
                  </a:lnTo>
                  <a:lnTo>
                    <a:pt x="233" y="194"/>
                  </a:lnTo>
                  <a:lnTo>
                    <a:pt x="226" y="183"/>
                  </a:lnTo>
                  <a:lnTo>
                    <a:pt x="210" y="178"/>
                  </a:lnTo>
                  <a:lnTo>
                    <a:pt x="201" y="167"/>
                  </a:lnTo>
                  <a:lnTo>
                    <a:pt x="188" y="159"/>
                  </a:lnTo>
                  <a:lnTo>
                    <a:pt x="174" y="144"/>
                  </a:lnTo>
                  <a:lnTo>
                    <a:pt x="167" y="130"/>
                  </a:lnTo>
                  <a:lnTo>
                    <a:pt x="158" y="123"/>
                  </a:lnTo>
                  <a:lnTo>
                    <a:pt x="148" y="112"/>
                  </a:lnTo>
                  <a:lnTo>
                    <a:pt x="132" y="103"/>
                  </a:lnTo>
                  <a:lnTo>
                    <a:pt x="119" y="96"/>
                  </a:lnTo>
                  <a:lnTo>
                    <a:pt x="110" y="87"/>
                  </a:lnTo>
                  <a:lnTo>
                    <a:pt x="96" y="73"/>
                  </a:lnTo>
                  <a:lnTo>
                    <a:pt x="82" y="59"/>
                  </a:lnTo>
                  <a:lnTo>
                    <a:pt x="73" y="54"/>
                  </a:lnTo>
                  <a:lnTo>
                    <a:pt x="66" y="34"/>
                  </a:lnTo>
                  <a:lnTo>
                    <a:pt x="60" y="20"/>
                  </a:lnTo>
                  <a:lnTo>
                    <a:pt x="50" y="13"/>
                  </a:lnTo>
                  <a:lnTo>
                    <a:pt x="37" y="7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41"/>
                  </a:lnTo>
                  <a:lnTo>
                    <a:pt x="0" y="116"/>
                  </a:lnTo>
                  <a:lnTo>
                    <a:pt x="2" y="159"/>
                  </a:lnTo>
                  <a:lnTo>
                    <a:pt x="0" y="207"/>
                  </a:lnTo>
                  <a:lnTo>
                    <a:pt x="0" y="256"/>
                  </a:lnTo>
                  <a:lnTo>
                    <a:pt x="2" y="289"/>
                  </a:lnTo>
                  <a:lnTo>
                    <a:pt x="0" y="301"/>
                  </a:lnTo>
                  <a:lnTo>
                    <a:pt x="46" y="301"/>
                  </a:lnTo>
                  <a:lnTo>
                    <a:pt x="78" y="301"/>
                  </a:lnTo>
                  <a:lnTo>
                    <a:pt x="80" y="317"/>
                  </a:lnTo>
                  <a:lnTo>
                    <a:pt x="96" y="317"/>
                  </a:lnTo>
                  <a:lnTo>
                    <a:pt x="94" y="303"/>
                  </a:lnTo>
                  <a:lnTo>
                    <a:pt x="114" y="303"/>
                  </a:lnTo>
                  <a:lnTo>
                    <a:pt x="137" y="301"/>
                  </a:lnTo>
                  <a:lnTo>
                    <a:pt x="151" y="310"/>
                  </a:lnTo>
                  <a:lnTo>
                    <a:pt x="167" y="315"/>
                  </a:lnTo>
                  <a:lnTo>
                    <a:pt x="176" y="326"/>
                  </a:lnTo>
                  <a:lnTo>
                    <a:pt x="178" y="329"/>
                  </a:lnTo>
                  <a:lnTo>
                    <a:pt x="178" y="329"/>
                  </a:lnTo>
                  <a:lnTo>
                    <a:pt x="178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89">
              <a:extLst>
                <a:ext uri="{FF2B5EF4-FFF2-40B4-BE49-F238E27FC236}">
                  <a16:creationId xmlns:a16="http://schemas.microsoft.com/office/drawing/2014/main" id="{8E5639F5-676A-A8AF-C71F-3ECAD13E52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13214" y="6075932"/>
              <a:ext cx="562416" cy="494656"/>
            </a:xfrm>
            <a:custGeom>
              <a:avLst/>
              <a:gdLst>
                <a:gd name="T0" fmla="*/ 0 w 249"/>
                <a:gd name="T1" fmla="*/ 217 h 219"/>
                <a:gd name="T2" fmla="*/ 60 w 249"/>
                <a:gd name="T3" fmla="*/ 219 h 219"/>
                <a:gd name="T4" fmla="*/ 78 w 249"/>
                <a:gd name="T5" fmla="*/ 217 h 219"/>
                <a:gd name="T6" fmla="*/ 78 w 249"/>
                <a:gd name="T7" fmla="*/ 204 h 219"/>
                <a:gd name="T8" fmla="*/ 90 w 249"/>
                <a:gd name="T9" fmla="*/ 192 h 219"/>
                <a:gd name="T10" fmla="*/ 105 w 249"/>
                <a:gd name="T11" fmla="*/ 185 h 219"/>
                <a:gd name="T12" fmla="*/ 115 w 249"/>
                <a:gd name="T13" fmla="*/ 176 h 219"/>
                <a:gd name="T14" fmla="*/ 119 w 249"/>
                <a:gd name="T15" fmla="*/ 163 h 219"/>
                <a:gd name="T16" fmla="*/ 131 w 249"/>
                <a:gd name="T17" fmla="*/ 172 h 219"/>
                <a:gd name="T18" fmla="*/ 137 w 249"/>
                <a:gd name="T19" fmla="*/ 160 h 219"/>
                <a:gd name="T20" fmla="*/ 153 w 249"/>
                <a:gd name="T21" fmla="*/ 149 h 219"/>
                <a:gd name="T22" fmla="*/ 170 w 249"/>
                <a:gd name="T23" fmla="*/ 144 h 219"/>
                <a:gd name="T24" fmla="*/ 190 w 249"/>
                <a:gd name="T25" fmla="*/ 140 h 219"/>
                <a:gd name="T26" fmla="*/ 195 w 249"/>
                <a:gd name="T27" fmla="*/ 128 h 219"/>
                <a:gd name="T28" fmla="*/ 195 w 249"/>
                <a:gd name="T29" fmla="*/ 115 h 219"/>
                <a:gd name="T30" fmla="*/ 210 w 249"/>
                <a:gd name="T31" fmla="*/ 110 h 219"/>
                <a:gd name="T32" fmla="*/ 215 w 249"/>
                <a:gd name="T33" fmla="*/ 98 h 219"/>
                <a:gd name="T34" fmla="*/ 229 w 249"/>
                <a:gd name="T35" fmla="*/ 87 h 219"/>
                <a:gd name="T36" fmla="*/ 236 w 249"/>
                <a:gd name="T37" fmla="*/ 74 h 219"/>
                <a:gd name="T38" fmla="*/ 247 w 249"/>
                <a:gd name="T39" fmla="*/ 67 h 219"/>
                <a:gd name="T40" fmla="*/ 249 w 249"/>
                <a:gd name="T41" fmla="*/ 55 h 219"/>
                <a:gd name="T42" fmla="*/ 227 w 249"/>
                <a:gd name="T43" fmla="*/ 19 h 219"/>
                <a:gd name="T44" fmla="*/ 222 w 249"/>
                <a:gd name="T45" fmla="*/ 5 h 219"/>
                <a:gd name="T46" fmla="*/ 206 w 249"/>
                <a:gd name="T47" fmla="*/ 3 h 219"/>
                <a:gd name="T48" fmla="*/ 153 w 249"/>
                <a:gd name="T49" fmla="*/ 0 h 219"/>
                <a:gd name="T50" fmla="*/ 140 w 249"/>
                <a:gd name="T51" fmla="*/ 17 h 219"/>
                <a:gd name="T52" fmla="*/ 128 w 249"/>
                <a:gd name="T53" fmla="*/ 16 h 219"/>
                <a:gd name="T54" fmla="*/ 112 w 249"/>
                <a:gd name="T55" fmla="*/ 17 h 219"/>
                <a:gd name="T56" fmla="*/ 81 w 249"/>
                <a:gd name="T57" fmla="*/ 25 h 219"/>
                <a:gd name="T58" fmla="*/ 58 w 249"/>
                <a:gd name="T59" fmla="*/ 28 h 219"/>
                <a:gd name="T60" fmla="*/ 23 w 249"/>
                <a:gd name="T61" fmla="*/ 30 h 219"/>
                <a:gd name="T62" fmla="*/ 7 w 249"/>
                <a:gd name="T63" fmla="*/ 25 h 219"/>
                <a:gd name="T64" fmla="*/ 7 w 249"/>
                <a:gd name="T65" fmla="*/ 53 h 219"/>
                <a:gd name="T66" fmla="*/ 5 w 249"/>
                <a:gd name="T67" fmla="*/ 69 h 219"/>
                <a:gd name="T68" fmla="*/ 5 w 249"/>
                <a:gd name="T69" fmla="*/ 121 h 219"/>
                <a:gd name="T70" fmla="*/ 7 w 249"/>
                <a:gd name="T71" fmla="*/ 133 h 219"/>
                <a:gd name="T72" fmla="*/ 3 w 249"/>
                <a:gd name="T73" fmla="*/ 156 h 219"/>
                <a:gd name="T74" fmla="*/ 3 w 249"/>
                <a:gd name="T75" fmla="*/ 188 h 219"/>
                <a:gd name="T76" fmla="*/ 0 w 249"/>
                <a:gd name="T77" fmla="*/ 217 h 219"/>
                <a:gd name="T78" fmla="*/ 0 w 249"/>
                <a:gd name="T79" fmla="*/ 217 h 219"/>
                <a:gd name="T80" fmla="*/ 0 w 249"/>
                <a:gd name="T81" fmla="*/ 21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219">
                  <a:moveTo>
                    <a:pt x="0" y="217"/>
                  </a:moveTo>
                  <a:lnTo>
                    <a:pt x="60" y="219"/>
                  </a:lnTo>
                  <a:lnTo>
                    <a:pt x="78" y="217"/>
                  </a:lnTo>
                  <a:lnTo>
                    <a:pt x="78" y="204"/>
                  </a:lnTo>
                  <a:lnTo>
                    <a:pt x="90" y="192"/>
                  </a:lnTo>
                  <a:lnTo>
                    <a:pt x="105" y="185"/>
                  </a:lnTo>
                  <a:lnTo>
                    <a:pt x="115" y="176"/>
                  </a:lnTo>
                  <a:lnTo>
                    <a:pt x="119" y="163"/>
                  </a:lnTo>
                  <a:lnTo>
                    <a:pt x="131" y="172"/>
                  </a:lnTo>
                  <a:lnTo>
                    <a:pt x="137" y="160"/>
                  </a:lnTo>
                  <a:lnTo>
                    <a:pt x="153" y="149"/>
                  </a:lnTo>
                  <a:lnTo>
                    <a:pt x="170" y="144"/>
                  </a:lnTo>
                  <a:lnTo>
                    <a:pt x="190" y="140"/>
                  </a:lnTo>
                  <a:lnTo>
                    <a:pt x="195" y="128"/>
                  </a:lnTo>
                  <a:lnTo>
                    <a:pt x="195" y="115"/>
                  </a:lnTo>
                  <a:lnTo>
                    <a:pt x="210" y="110"/>
                  </a:lnTo>
                  <a:lnTo>
                    <a:pt x="215" y="98"/>
                  </a:lnTo>
                  <a:lnTo>
                    <a:pt x="229" y="87"/>
                  </a:lnTo>
                  <a:lnTo>
                    <a:pt x="236" y="74"/>
                  </a:lnTo>
                  <a:lnTo>
                    <a:pt x="247" y="67"/>
                  </a:lnTo>
                  <a:lnTo>
                    <a:pt x="249" y="55"/>
                  </a:lnTo>
                  <a:lnTo>
                    <a:pt x="227" y="19"/>
                  </a:lnTo>
                  <a:lnTo>
                    <a:pt x="222" y="5"/>
                  </a:lnTo>
                  <a:lnTo>
                    <a:pt x="206" y="3"/>
                  </a:lnTo>
                  <a:lnTo>
                    <a:pt x="153" y="0"/>
                  </a:lnTo>
                  <a:lnTo>
                    <a:pt x="140" y="17"/>
                  </a:lnTo>
                  <a:lnTo>
                    <a:pt x="128" y="16"/>
                  </a:lnTo>
                  <a:lnTo>
                    <a:pt x="112" y="17"/>
                  </a:lnTo>
                  <a:lnTo>
                    <a:pt x="81" y="25"/>
                  </a:lnTo>
                  <a:lnTo>
                    <a:pt x="58" y="28"/>
                  </a:lnTo>
                  <a:lnTo>
                    <a:pt x="23" y="30"/>
                  </a:lnTo>
                  <a:lnTo>
                    <a:pt x="7" y="25"/>
                  </a:lnTo>
                  <a:lnTo>
                    <a:pt x="7" y="53"/>
                  </a:lnTo>
                  <a:lnTo>
                    <a:pt x="5" y="69"/>
                  </a:lnTo>
                  <a:lnTo>
                    <a:pt x="5" y="121"/>
                  </a:lnTo>
                  <a:lnTo>
                    <a:pt x="7" y="133"/>
                  </a:lnTo>
                  <a:lnTo>
                    <a:pt x="3" y="156"/>
                  </a:lnTo>
                  <a:lnTo>
                    <a:pt x="3" y="188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90">
              <a:extLst>
                <a:ext uri="{FF2B5EF4-FFF2-40B4-BE49-F238E27FC236}">
                  <a16:creationId xmlns:a16="http://schemas.microsoft.com/office/drawing/2014/main" id="{F35A602F-12B7-4422-88C5-8B0B9F8C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12597" y="5278612"/>
              <a:ext cx="1289717" cy="1438791"/>
            </a:xfrm>
            <a:custGeom>
              <a:avLst/>
              <a:gdLst>
                <a:gd name="T0" fmla="*/ 187 w 571"/>
                <a:gd name="T1" fmla="*/ 629 h 637"/>
                <a:gd name="T2" fmla="*/ 297 w 571"/>
                <a:gd name="T3" fmla="*/ 593 h 637"/>
                <a:gd name="T4" fmla="*/ 301 w 571"/>
                <a:gd name="T5" fmla="*/ 500 h 637"/>
                <a:gd name="T6" fmla="*/ 383 w 571"/>
                <a:gd name="T7" fmla="*/ 504 h 637"/>
                <a:gd name="T8" fmla="*/ 385 w 571"/>
                <a:gd name="T9" fmla="*/ 362 h 637"/>
                <a:gd name="T10" fmla="*/ 385 w 571"/>
                <a:gd name="T11" fmla="*/ 203 h 637"/>
                <a:gd name="T12" fmla="*/ 426 w 571"/>
                <a:gd name="T13" fmla="*/ 210 h 637"/>
                <a:gd name="T14" fmla="*/ 452 w 571"/>
                <a:gd name="T15" fmla="*/ 205 h 637"/>
                <a:gd name="T16" fmla="*/ 459 w 571"/>
                <a:gd name="T17" fmla="*/ 180 h 637"/>
                <a:gd name="T18" fmla="*/ 491 w 571"/>
                <a:gd name="T19" fmla="*/ 175 h 637"/>
                <a:gd name="T20" fmla="*/ 513 w 571"/>
                <a:gd name="T21" fmla="*/ 166 h 637"/>
                <a:gd name="T22" fmla="*/ 529 w 571"/>
                <a:gd name="T23" fmla="*/ 143 h 637"/>
                <a:gd name="T24" fmla="*/ 571 w 571"/>
                <a:gd name="T25" fmla="*/ 128 h 637"/>
                <a:gd name="T26" fmla="*/ 541 w 571"/>
                <a:gd name="T27" fmla="*/ 121 h 637"/>
                <a:gd name="T28" fmla="*/ 513 w 571"/>
                <a:gd name="T29" fmla="*/ 109 h 637"/>
                <a:gd name="T30" fmla="*/ 493 w 571"/>
                <a:gd name="T31" fmla="*/ 89 h 637"/>
                <a:gd name="T32" fmla="*/ 465 w 571"/>
                <a:gd name="T33" fmla="*/ 80 h 637"/>
                <a:gd name="T34" fmla="*/ 452 w 571"/>
                <a:gd name="T35" fmla="*/ 0 h 637"/>
                <a:gd name="T36" fmla="*/ 386 w 571"/>
                <a:gd name="T37" fmla="*/ 9 h 637"/>
                <a:gd name="T38" fmla="*/ 376 w 571"/>
                <a:gd name="T39" fmla="*/ 43 h 637"/>
                <a:gd name="T40" fmla="*/ 354 w 571"/>
                <a:gd name="T41" fmla="*/ 63 h 637"/>
                <a:gd name="T42" fmla="*/ 329 w 571"/>
                <a:gd name="T43" fmla="*/ 79 h 637"/>
                <a:gd name="T44" fmla="*/ 342 w 571"/>
                <a:gd name="T45" fmla="*/ 139 h 637"/>
                <a:gd name="T46" fmla="*/ 345 w 571"/>
                <a:gd name="T47" fmla="*/ 166 h 637"/>
                <a:gd name="T48" fmla="*/ 365 w 571"/>
                <a:gd name="T49" fmla="*/ 187 h 637"/>
                <a:gd name="T50" fmla="*/ 333 w 571"/>
                <a:gd name="T51" fmla="*/ 239 h 637"/>
                <a:gd name="T52" fmla="*/ 308 w 571"/>
                <a:gd name="T53" fmla="*/ 258 h 637"/>
                <a:gd name="T54" fmla="*/ 303 w 571"/>
                <a:gd name="T55" fmla="*/ 299 h 637"/>
                <a:gd name="T56" fmla="*/ 301 w 571"/>
                <a:gd name="T57" fmla="*/ 331 h 637"/>
                <a:gd name="T58" fmla="*/ 269 w 571"/>
                <a:gd name="T59" fmla="*/ 356 h 637"/>
                <a:gd name="T60" fmla="*/ 223 w 571"/>
                <a:gd name="T61" fmla="*/ 399 h 637"/>
                <a:gd name="T62" fmla="*/ 203 w 571"/>
                <a:gd name="T63" fmla="*/ 426 h 637"/>
                <a:gd name="T64" fmla="*/ 178 w 571"/>
                <a:gd name="T65" fmla="*/ 443 h 637"/>
                <a:gd name="T66" fmla="*/ 159 w 571"/>
                <a:gd name="T67" fmla="*/ 470 h 637"/>
                <a:gd name="T68" fmla="*/ 132 w 571"/>
                <a:gd name="T69" fmla="*/ 495 h 637"/>
                <a:gd name="T70" fmla="*/ 94 w 571"/>
                <a:gd name="T71" fmla="*/ 511 h 637"/>
                <a:gd name="T72" fmla="*/ 75 w 571"/>
                <a:gd name="T73" fmla="*/ 518 h 637"/>
                <a:gd name="T74" fmla="*/ 48 w 571"/>
                <a:gd name="T75" fmla="*/ 547 h 637"/>
                <a:gd name="T76" fmla="*/ 18 w 571"/>
                <a:gd name="T77" fmla="*/ 582 h 637"/>
                <a:gd name="T78" fmla="*/ 21 w 571"/>
                <a:gd name="T79" fmla="*/ 611 h 637"/>
                <a:gd name="T80" fmla="*/ 0 w 571"/>
                <a:gd name="T81" fmla="*/ 629 h 637"/>
                <a:gd name="T82" fmla="*/ 135 w 571"/>
                <a:gd name="T83" fmla="*/ 629 h 637"/>
                <a:gd name="T84" fmla="*/ 180 w 571"/>
                <a:gd name="T85" fmla="*/ 637 h 637"/>
                <a:gd name="T86" fmla="*/ 180 w 571"/>
                <a:gd name="T8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71" h="637">
                  <a:moveTo>
                    <a:pt x="180" y="637"/>
                  </a:moveTo>
                  <a:lnTo>
                    <a:pt x="187" y="629"/>
                  </a:lnTo>
                  <a:lnTo>
                    <a:pt x="258" y="605"/>
                  </a:lnTo>
                  <a:lnTo>
                    <a:pt x="297" y="593"/>
                  </a:lnTo>
                  <a:lnTo>
                    <a:pt x="301" y="548"/>
                  </a:lnTo>
                  <a:lnTo>
                    <a:pt x="301" y="500"/>
                  </a:lnTo>
                  <a:lnTo>
                    <a:pt x="365" y="502"/>
                  </a:lnTo>
                  <a:lnTo>
                    <a:pt x="383" y="504"/>
                  </a:lnTo>
                  <a:lnTo>
                    <a:pt x="383" y="406"/>
                  </a:lnTo>
                  <a:lnTo>
                    <a:pt x="385" y="362"/>
                  </a:lnTo>
                  <a:lnTo>
                    <a:pt x="383" y="326"/>
                  </a:lnTo>
                  <a:lnTo>
                    <a:pt x="385" y="203"/>
                  </a:lnTo>
                  <a:lnTo>
                    <a:pt x="411" y="207"/>
                  </a:lnTo>
                  <a:lnTo>
                    <a:pt x="426" y="210"/>
                  </a:lnTo>
                  <a:lnTo>
                    <a:pt x="442" y="214"/>
                  </a:lnTo>
                  <a:lnTo>
                    <a:pt x="452" y="205"/>
                  </a:lnTo>
                  <a:lnTo>
                    <a:pt x="449" y="187"/>
                  </a:lnTo>
                  <a:lnTo>
                    <a:pt x="459" y="180"/>
                  </a:lnTo>
                  <a:lnTo>
                    <a:pt x="477" y="171"/>
                  </a:lnTo>
                  <a:lnTo>
                    <a:pt x="491" y="175"/>
                  </a:lnTo>
                  <a:lnTo>
                    <a:pt x="504" y="182"/>
                  </a:lnTo>
                  <a:lnTo>
                    <a:pt x="513" y="166"/>
                  </a:lnTo>
                  <a:lnTo>
                    <a:pt x="518" y="152"/>
                  </a:lnTo>
                  <a:lnTo>
                    <a:pt x="529" y="143"/>
                  </a:lnTo>
                  <a:lnTo>
                    <a:pt x="554" y="143"/>
                  </a:lnTo>
                  <a:lnTo>
                    <a:pt x="571" y="128"/>
                  </a:lnTo>
                  <a:lnTo>
                    <a:pt x="557" y="123"/>
                  </a:lnTo>
                  <a:lnTo>
                    <a:pt x="541" y="121"/>
                  </a:lnTo>
                  <a:lnTo>
                    <a:pt x="529" y="114"/>
                  </a:lnTo>
                  <a:lnTo>
                    <a:pt x="513" y="109"/>
                  </a:lnTo>
                  <a:lnTo>
                    <a:pt x="507" y="98"/>
                  </a:lnTo>
                  <a:lnTo>
                    <a:pt x="493" y="89"/>
                  </a:lnTo>
                  <a:lnTo>
                    <a:pt x="481" y="82"/>
                  </a:lnTo>
                  <a:lnTo>
                    <a:pt x="465" y="80"/>
                  </a:lnTo>
                  <a:lnTo>
                    <a:pt x="452" y="71"/>
                  </a:lnTo>
                  <a:lnTo>
                    <a:pt x="452" y="0"/>
                  </a:lnTo>
                  <a:lnTo>
                    <a:pt x="401" y="0"/>
                  </a:lnTo>
                  <a:lnTo>
                    <a:pt x="386" y="9"/>
                  </a:lnTo>
                  <a:lnTo>
                    <a:pt x="376" y="23"/>
                  </a:lnTo>
                  <a:lnTo>
                    <a:pt x="376" y="43"/>
                  </a:lnTo>
                  <a:lnTo>
                    <a:pt x="374" y="59"/>
                  </a:lnTo>
                  <a:lnTo>
                    <a:pt x="354" y="63"/>
                  </a:lnTo>
                  <a:lnTo>
                    <a:pt x="340" y="71"/>
                  </a:lnTo>
                  <a:lnTo>
                    <a:pt x="329" y="79"/>
                  </a:lnTo>
                  <a:lnTo>
                    <a:pt x="331" y="121"/>
                  </a:lnTo>
                  <a:lnTo>
                    <a:pt x="342" y="139"/>
                  </a:lnTo>
                  <a:lnTo>
                    <a:pt x="345" y="153"/>
                  </a:lnTo>
                  <a:lnTo>
                    <a:pt x="345" y="166"/>
                  </a:lnTo>
                  <a:lnTo>
                    <a:pt x="353" y="176"/>
                  </a:lnTo>
                  <a:lnTo>
                    <a:pt x="365" y="187"/>
                  </a:lnTo>
                  <a:lnTo>
                    <a:pt x="363" y="200"/>
                  </a:lnTo>
                  <a:lnTo>
                    <a:pt x="333" y="239"/>
                  </a:lnTo>
                  <a:lnTo>
                    <a:pt x="315" y="246"/>
                  </a:lnTo>
                  <a:lnTo>
                    <a:pt x="308" y="258"/>
                  </a:lnTo>
                  <a:lnTo>
                    <a:pt x="315" y="274"/>
                  </a:lnTo>
                  <a:lnTo>
                    <a:pt x="303" y="299"/>
                  </a:lnTo>
                  <a:lnTo>
                    <a:pt x="299" y="319"/>
                  </a:lnTo>
                  <a:lnTo>
                    <a:pt x="301" y="331"/>
                  </a:lnTo>
                  <a:lnTo>
                    <a:pt x="280" y="349"/>
                  </a:lnTo>
                  <a:lnTo>
                    <a:pt x="269" y="356"/>
                  </a:lnTo>
                  <a:lnTo>
                    <a:pt x="244" y="379"/>
                  </a:lnTo>
                  <a:lnTo>
                    <a:pt x="223" y="399"/>
                  </a:lnTo>
                  <a:lnTo>
                    <a:pt x="207" y="413"/>
                  </a:lnTo>
                  <a:lnTo>
                    <a:pt x="203" y="426"/>
                  </a:lnTo>
                  <a:lnTo>
                    <a:pt x="189" y="435"/>
                  </a:lnTo>
                  <a:lnTo>
                    <a:pt x="178" y="443"/>
                  </a:lnTo>
                  <a:lnTo>
                    <a:pt x="167" y="451"/>
                  </a:lnTo>
                  <a:lnTo>
                    <a:pt x="159" y="470"/>
                  </a:lnTo>
                  <a:lnTo>
                    <a:pt x="153" y="483"/>
                  </a:lnTo>
                  <a:lnTo>
                    <a:pt x="132" y="495"/>
                  </a:lnTo>
                  <a:lnTo>
                    <a:pt x="109" y="502"/>
                  </a:lnTo>
                  <a:lnTo>
                    <a:pt x="94" y="511"/>
                  </a:lnTo>
                  <a:lnTo>
                    <a:pt x="87" y="525"/>
                  </a:lnTo>
                  <a:lnTo>
                    <a:pt x="75" y="518"/>
                  </a:lnTo>
                  <a:lnTo>
                    <a:pt x="66" y="532"/>
                  </a:lnTo>
                  <a:lnTo>
                    <a:pt x="48" y="547"/>
                  </a:lnTo>
                  <a:lnTo>
                    <a:pt x="34" y="561"/>
                  </a:lnTo>
                  <a:lnTo>
                    <a:pt x="18" y="582"/>
                  </a:lnTo>
                  <a:lnTo>
                    <a:pt x="14" y="595"/>
                  </a:lnTo>
                  <a:lnTo>
                    <a:pt x="21" y="611"/>
                  </a:lnTo>
                  <a:lnTo>
                    <a:pt x="16" y="627"/>
                  </a:lnTo>
                  <a:lnTo>
                    <a:pt x="0" y="629"/>
                  </a:lnTo>
                  <a:lnTo>
                    <a:pt x="84" y="629"/>
                  </a:lnTo>
                  <a:lnTo>
                    <a:pt x="135" y="629"/>
                  </a:lnTo>
                  <a:lnTo>
                    <a:pt x="175" y="630"/>
                  </a:lnTo>
                  <a:lnTo>
                    <a:pt x="180" y="637"/>
                  </a:lnTo>
                  <a:lnTo>
                    <a:pt x="180" y="637"/>
                  </a:lnTo>
                  <a:lnTo>
                    <a:pt x="180" y="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91">
              <a:extLst>
                <a:ext uri="{FF2B5EF4-FFF2-40B4-BE49-F238E27FC236}">
                  <a16:creationId xmlns:a16="http://schemas.microsoft.com/office/drawing/2014/main" id="{27929B3C-F471-4AAE-B9CE-5C58FA4DA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13201" y="5314752"/>
              <a:ext cx="817649" cy="876375"/>
            </a:xfrm>
            <a:custGeom>
              <a:avLst/>
              <a:gdLst>
                <a:gd name="T0" fmla="*/ 191 w 362"/>
                <a:gd name="T1" fmla="*/ 388 h 388"/>
                <a:gd name="T2" fmla="*/ 219 w 362"/>
                <a:gd name="T3" fmla="*/ 356 h 388"/>
                <a:gd name="T4" fmla="*/ 234 w 362"/>
                <a:gd name="T5" fmla="*/ 346 h 388"/>
                <a:gd name="T6" fmla="*/ 285 w 362"/>
                <a:gd name="T7" fmla="*/ 298 h 388"/>
                <a:gd name="T8" fmla="*/ 362 w 362"/>
                <a:gd name="T9" fmla="*/ 223 h 388"/>
                <a:gd name="T10" fmla="*/ 351 w 362"/>
                <a:gd name="T11" fmla="*/ 205 h 388"/>
                <a:gd name="T12" fmla="*/ 340 w 362"/>
                <a:gd name="T13" fmla="*/ 191 h 388"/>
                <a:gd name="T14" fmla="*/ 330 w 362"/>
                <a:gd name="T15" fmla="*/ 169 h 388"/>
                <a:gd name="T16" fmla="*/ 319 w 362"/>
                <a:gd name="T17" fmla="*/ 162 h 388"/>
                <a:gd name="T18" fmla="*/ 306 w 362"/>
                <a:gd name="T19" fmla="*/ 153 h 388"/>
                <a:gd name="T20" fmla="*/ 337 w 362"/>
                <a:gd name="T21" fmla="*/ 64 h 388"/>
                <a:gd name="T22" fmla="*/ 346 w 362"/>
                <a:gd name="T23" fmla="*/ 39 h 388"/>
                <a:gd name="T24" fmla="*/ 310 w 362"/>
                <a:gd name="T25" fmla="*/ 64 h 388"/>
                <a:gd name="T26" fmla="*/ 191 w 362"/>
                <a:gd name="T27" fmla="*/ 13 h 388"/>
                <a:gd name="T28" fmla="*/ 161 w 362"/>
                <a:gd name="T29" fmla="*/ 0 h 388"/>
                <a:gd name="T30" fmla="*/ 150 w 362"/>
                <a:gd name="T31" fmla="*/ 7 h 388"/>
                <a:gd name="T32" fmla="*/ 141 w 362"/>
                <a:gd name="T33" fmla="*/ 23 h 388"/>
                <a:gd name="T34" fmla="*/ 136 w 362"/>
                <a:gd name="T35" fmla="*/ 39 h 388"/>
                <a:gd name="T36" fmla="*/ 130 w 362"/>
                <a:gd name="T37" fmla="*/ 61 h 388"/>
                <a:gd name="T38" fmla="*/ 121 w 362"/>
                <a:gd name="T39" fmla="*/ 79 h 388"/>
                <a:gd name="T40" fmla="*/ 120 w 362"/>
                <a:gd name="T41" fmla="*/ 95 h 388"/>
                <a:gd name="T42" fmla="*/ 134 w 362"/>
                <a:gd name="T43" fmla="*/ 111 h 388"/>
                <a:gd name="T44" fmla="*/ 120 w 362"/>
                <a:gd name="T45" fmla="*/ 121 h 388"/>
                <a:gd name="T46" fmla="*/ 100 w 362"/>
                <a:gd name="T47" fmla="*/ 128 h 388"/>
                <a:gd name="T48" fmla="*/ 79 w 362"/>
                <a:gd name="T49" fmla="*/ 132 h 388"/>
                <a:gd name="T50" fmla="*/ 70 w 362"/>
                <a:gd name="T51" fmla="*/ 150 h 388"/>
                <a:gd name="T52" fmla="*/ 63 w 362"/>
                <a:gd name="T53" fmla="*/ 166 h 388"/>
                <a:gd name="T54" fmla="*/ 50 w 362"/>
                <a:gd name="T55" fmla="*/ 159 h 388"/>
                <a:gd name="T56" fmla="*/ 34 w 362"/>
                <a:gd name="T57" fmla="*/ 153 h 388"/>
                <a:gd name="T58" fmla="*/ 18 w 362"/>
                <a:gd name="T59" fmla="*/ 160 h 388"/>
                <a:gd name="T60" fmla="*/ 13 w 362"/>
                <a:gd name="T61" fmla="*/ 173 h 388"/>
                <a:gd name="T62" fmla="*/ 11 w 362"/>
                <a:gd name="T63" fmla="*/ 189 h 388"/>
                <a:gd name="T64" fmla="*/ 0 w 362"/>
                <a:gd name="T65" fmla="*/ 198 h 388"/>
                <a:gd name="T66" fmla="*/ 2 w 362"/>
                <a:gd name="T67" fmla="*/ 210 h 388"/>
                <a:gd name="T68" fmla="*/ 9 w 362"/>
                <a:gd name="T69" fmla="*/ 233 h 388"/>
                <a:gd name="T70" fmla="*/ 29 w 362"/>
                <a:gd name="T71" fmla="*/ 249 h 388"/>
                <a:gd name="T72" fmla="*/ 43 w 362"/>
                <a:gd name="T73" fmla="*/ 267 h 388"/>
                <a:gd name="T74" fmla="*/ 52 w 362"/>
                <a:gd name="T75" fmla="*/ 278 h 388"/>
                <a:gd name="T76" fmla="*/ 70 w 362"/>
                <a:gd name="T77" fmla="*/ 283 h 388"/>
                <a:gd name="T78" fmla="*/ 88 w 362"/>
                <a:gd name="T79" fmla="*/ 296 h 388"/>
                <a:gd name="T80" fmla="*/ 100 w 362"/>
                <a:gd name="T81" fmla="*/ 310 h 388"/>
                <a:gd name="T82" fmla="*/ 121 w 362"/>
                <a:gd name="T83" fmla="*/ 338 h 388"/>
                <a:gd name="T84" fmla="*/ 134 w 362"/>
                <a:gd name="T85" fmla="*/ 346 h 388"/>
                <a:gd name="T86" fmla="*/ 152 w 362"/>
                <a:gd name="T87" fmla="*/ 365 h 388"/>
                <a:gd name="T88" fmla="*/ 166 w 362"/>
                <a:gd name="T89" fmla="*/ 370 h 388"/>
                <a:gd name="T90" fmla="*/ 175 w 362"/>
                <a:gd name="T91" fmla="*/ 381 h 388"/>
                <a:gd name="T92" fmla="*/ 191 w 362"/>
                <a:gd name="T93" fmla="*/ 388 h 388"/>
                <a:gd name="T94" fmla="*/ 191 w 362"/>
                <a:gd name="T95" fmla="*/ 388 h 388"/>
                <a:gd name="T96" fmla="*/ 191 w 362"/>
                <a:gd name="T9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2" h="388">
                  <a:moveTo>
                    <a:pt x="191" y="388"/>
                  </a:moveTo>
                  <a:lnTo>
                    <a:pt x="219" y="356"/>
                  </a:lnTo>
                  <a:lnTo>
                    <a:pt x="234" y="346"/>
                  </a:lnTo>
                  <a:lnTo>
                    <a:pt x="285" y="298"/>
                  </a:lnTo>
                  <a:lnTo>
                    <a:pt x="362" y="223"/>
                  </a:lnTo>
                  <a:lnTo>
                    <a:pt x="351" y="205"/>
                  </a:lnTo>
                  <a:lnTo>
                    <a:pt x="340" y="191"/>
                  </a:lnTo>
                  <a:lnTo>
                    <a:pt x="330" y="169"/>
                  </a:lnTo>
                  <a:lnTo>
                    <a:pt x="319" y="162"/>
                  </a:lnTo>
                  <a:lnTo>
                    <a:pt x="306" y="153"/>
                  </a:lnTo>
                  <a:lnTo>
                    <a:pt x="337" y="64"/>
                  </a:lnTo>
                  <a:lnTo>
                    <a:pt x="346" y="39"/>
                  </a:lnTo>
                  <a:lnTo>
                    <a:pt x="310" y="64"/>
                  </a:lnTo>
                  <a:lnTo>
                    <a:pt x="191" y="13"/>
                  </a:lnTo>
                  <a:lnTo>
                    <a:pt x="161" y="0"/>
                  </a:lnTo>
                  <a:lnTo>
                    <a:pt x="150" y="7"/>
                  </a:lnTo>
                  <a:lnTo>
                    <a:pt x="141" y="23"/>
                  </a:lnTo>
                  <a:lnTo>
                    <a:pt x="136" y="39"/>
                  </a:lnTo>
                  <a:lnTo>
                    <a:pt x="130" y="61"/>
                  </a:lnTo>
                  <a:lnTo>
                    <a:pt x="121" y="79"/>
                  </a:lnTo>
                  <a:lnTo>
                    <a:pt x="120" y="95"/>
                  </a:lnTo>
                  <a:lnTo>
                    <a:pt x="134" y="111"/>
                  </a:lnTo>
                  <a:lnTo>
                    <a:pt x="120" y="121"/>
                  </a:lnTo>
                  <a:lnTo>
                    <a:pt x="100" y="128"/>
                  </a:lnTo>
                  <a:lnTo>
                    <a:pt x="79" y="132"/>
                  </a:lnTo>
                  <a:lnTo>
                    <a:pt x="70" y="150"/>
                  </a:lnTo>
                  <a:lnTo>
                    <a:pt x="63" y="166"/>
                  </a:lnTo>
                  <a:lnTo>
                    <a:pt x="50" y="159"/>
                  </a:lnTo>
                  <a:lnTo>
                    <a:pt x="34" y="153"/>
                  </a:lnTo>
                  <a:lnTo>
                    <a:pt x="18" y="160"/>
                  </a:lnTo>
                  <a:lnTo>
                    <a:pt x="13" y="173"/>
                  </a:lnTo>
                  <a:lnTo>
                    <a:pt x="11" y="189"/>
                  </a:lnTo>
                  <a:lnTo>
                    <a:pt x="0" y="198"/>
                  </a:lnTo>
                  <a:lnTo>
                    <a:pt x="2" y="210"/>
                  </a:lnTo>
                  <a:lnTo>
                    <a:pt x="9" y="233"/>
                  </a:lnTo>
                  <a:lnTo>
                    <a:pt x="29" y="249"/>
                  </a:lnTo>
                  <a:lnTo>
                    <a:pt x="43" y="267"/>
                  </a:lnTo>
                  <a:lnTo>
                    <a:pt x="52" y="278"/>
                  </a:lnTo>
                  <a:lnTo>
                    <a:pt x="70" y="283"/>
                  </a:lnTo>
                  <a:lnTo>
                    <a:pt x="88" y="296"/>
                  </a:lnTo>
                  <a:lnTo>
                    <a:pt x="100" y="310"/>
                  </a:lnTo>
                  <a:lnTo>
                    <a:pt x="121" y="338"/>
                  </a:lnTo>
                  <a:lnTo>
                    <a:pt x="134" y="346"/>
                  </a:lnTo>
                  <a:lnTo>
                    <a:pt x="152" y="365"/>
                  </a:lnTo>
                  <a:lnTo>
                    <a:pt x="166" y="370"/>
                  </a:lnTo>
                  <a:lnTo>
                    <a:pt x="175" y="381"/>
                  </a:lnTo>
                  <a:lnTo>
                    <a:pt x="191" y="388"/>
                  </a:lnTo>
                  <a:lnTo>
                    <a:pt x="191" y="388"/>
                  </a:lnTo>
                  <a:lnTo>
                    <a:pt x="191" y="3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92">
              <a:extLst>
                <a:ext uri="{FF2B5EF4-FFF2-40B4-BE49-F238E27FC236}">
                  <a16:creationId xmlns:a16="http://schemas.microsoft.com/office/drawing/2014/main" id="{029737F5-EE8E-8E3E-56A3-C5AE17B77D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68644" y="6416996"/>
              <a:ext cx="747630" cy="736335"/>
            </a:xfrm>
            <a:custGeom>
              <a:avLst/>
              <a:gdLst>
                <a:gd name="T0" fmla="*/ 205 w 331"/>
                <a:gd name="T1" fmla="*/ 322 h 326"/>
                <a:gd name="T2" fmla="*/ 233 w 331"/>
                <a:gd name="T3" fmla="*/ 306 h 326"/>
                <a:gd name="T4" fmla="*/ 248 w 331"/>
                <a:gd name="T5" fmla="*/ 285 h 326"/>
                <a:gd name="T6" fmla="*/ 260 w 331"/>
                <a:gd name="T7" fmla="*/ 267 h 326"/>
                <a:gd name="T8" fmla="*/ 287 w 331"/>
                <a:gd name="T9" fmla="*/ 258 h 326"/>
                <a:gd name="T10" fmla="*/ 294 w 331"/>
                <a:gd name="T11" fmla="*/ 230 h 326"/>
                <a:gd name="T12" fmla="*/ 315 w 331"/>
                <a:gd name="T13" fmla="*/ 206 h 326"/>
                <a:gd name="T14" fmla="*/ 331 w 331"/>
                <a:gd name="T15" fmla="*/ 189 h 326"/>
                <a:gd name="T16" fmla="*/ 317 w 331"/>
                <a:gd name="T17" fmla="*/ 164 h 326"/>
                <a:gd name="T18" fmla="*/ 298 w 331"/>
                <a:gd name="T19" fmla="*/ 149 h 326"/>
                <a:gd name="T20" fmla="*/ 273 w 331"/>
                <a:gd name="T21" fmla="*/ 142 h 326"/>
                <a:gd name="T22" fmla="*/ 244 w 331"/>
                <a:gd name="T23" fmla="*/ 139 h 326"/>
                <a:gd name="T24" fmla="*/ 230 w 331"/>
                <a:gd name="T25" fmla="*/ 117 h 326"/>
                <a:gd name="T26" fmla="*/ 226 w 331"/>
                <a:gd name="T27" fmla="*/ 94 h 326"/>
                <a:gd name="T28" fmla="*/ 192 w 331"/>
                <a:gd name="T29" fmla="*/ 78 h 326"/>
                <a:gd name="T30" fmla="*/ 166 w 331"/>
                <a:gd name="T31" fmla="*/ 68 h 326"/>
                <a:gd name="T32" fmla="*/ 155 w 331"/>
                <a:gd name="T33" fmla="*/ 44 h 326"/>
                <a:gd name="T34" fmla="*/ 134 w 331"/>
                <a:gd name="T35" fmla="*/ 9 h 326"/>
                <a:gd name="T36" fmla="*/ 98 w 331"/>
                <a:gd name="T37" fmla="*/ 2 h 326"/>
                <a:gd name="T38" fmla="*/ 84 w 331"/>
                <a:gd name="T39" fmla="*/ 16 h 326"/>
                <a:gd name="T40" fmla="*/ 57 w 331"/>
                <a:gd name="T41" fmla="*/ 0 h 326"/>
                <a:gd name="T42" fmla="*/ 73 w 331"/>
                <a:gd name="T43" fmla="*/ 30 h 326"/>
                <a:gd name="T44" fmla="*/ 79 w 331"/>
                <a:gd name="T45" fmla="*/ 60 h 326"/>
                <a:gd name="T46" fmla="*/ 52 w 331"/>
                <a:gd name="T47" fmla="*/ 93 h 326"/>
                <a:gd name="T48" fmla="*/ 55 w 331"/>
                <a:gd name="T49" fmla="*/ 139 h 326"/>
                <a:gd name="T50" fmla="*/ 45 w 331"/>
                <a:gd name="T51" fmla="*/ 199 h 326"/>
                <a:gd name="T52" fmla="*/ 4 w 331"/>
                <a:gd name="T53" fmla="*/ 196 h 326"/>
                <a:gd name="T54" fmla="*/ 0 w 331"/>
                <a:gd name="T55" fmla="*/ 274 h 326"/>
                <a:gd name="T56" fmla="*/ 50 w 331"/>
                <a:gd name="T57" fmla="*/ 272 h 326"/>
                <a:gd name="T58" fmla="*/ 82 w 331"/>
                <a:gd name="T59" fmla="*/ 290 h 326"/>
                <a:gd name="T60" fmla="*/ 157 w 331"/>
                <a:gd name="T61" fmla="*/ 290 h 326"/>
                <a:gd name="T62" fmla="*/ 168 w 331"/>
                <a:gd name="T63" fmla="*/ 313 h 326"/>
                <a:gd name="T64" fmla="*/ 185 w 331"/>
                <a:gd name="T65" fmla="*/ 326 h 326"/>
                <a:gd name="T66" fmla="*/ 185 w 331"/>
                <a:gd name="T67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1" h="326">
                  <a:moveTo>
                    <a:pt x="185" y="326"/>
                  </a:moveTo>
                  <a:lnTo>
                    <a:pt x="205" y="322"/>
                  </a:lnTo>
                  <a:lnTo>
                    <a:pt x="219" y="313"/>
                  </a:lnTo>
                  <a:lnTo>
                    <a:pt x="233" y="306"/>
                  </a:lnTo>
                  <a:lnTo>
                    <a:pt x="237" y="294"/>
                  </a:lnTo>
                  <a:lnTo>
                    <a:pt x="248" y="285"/>
                  </a:lnTo>
                  <a:lnTo>
                    <a:pt x="248" y="269"/>
                  </a:lnTo>
                  <a:lnTo>
                    <a:pt x="260" y="267"/>
                  </a:lnTo>
                  <a:lnTo>
                    <a:pt x="271" y="258"/>
                  </a:lnTo>
                  <a:lnTo>
                    <a:pt x="287" y="258"/>
                  </a:lnTo>
                  <a:lnTo>
                    <a:pt x="301" y="253"/>
                  </a:lnTo>
                  <a:lnTo>
                    <a:pt x="294" y="230"/>
                  </a:lnTo>
                  <a:lnTo>
                    <a:pt x="303" y="214"/>
                  </a:lnTo>
                  <a:lnTo>
                    <a:pt x="315" y="206"/>
                  </a:lnTo>
                  <a:lnTo>
                    <a:pt x="317" y="190"/>
                  </a:lnTo>
                  <a:lnTo>
                    <a:pt x="331" y="189"/>
                  </a:lnTo>
                  <a:lnTo>
                    <a:pt x="326" y="174"/>
                  </a:lnTo>
                  <a:lnTo>
                    <a:pt x="317" y="164"/>
                  </a:lnTo>
                  <a:lnTo>
                    <a:pt x="310" y="148"/>
                  </a:lnTo>
                  <a:lnTo>
                    <a:pt x="298" y="149"/>
                  </a:lnTo>
                  <a:lnTo>
                    <a:pt x="285" y="148"/>
                  </a:lnTo>
                  <a:lnTo>
                    <a:pt x="273" y="142"/>
                  </a:lnTo>
                  <a:lnTo>
                    <a:pt x="260" y="137"/>
                  </a:lnTo>
                  <a:lnTo>
                    <a:pt x="244" y="139"/>
                  </a:lnTo>
                  <a:lnTo>
                    <a:pt x="242" y="126"/>
                  </a:lnTo>
                  <a:lnTo>
                    <a:pt x="230" y="117"/>
                  </a:lnTo>
                  <a:lnTo>
                    <a:pt x="235" y="105"/>
                  </a:lnTo>
                  <a:lnTo>
                    <a:pt x="226" y="94"/>
                  </a:lnTo>
                  <a:lnTo>
                    <a:pt x="210" y="87"/>
                  </a:lnTo>
                  <a:lnTo>
                    <a:pt x="192" y="78"/>
                  </a:lnTo>
                  <a:lnTo>
                    <a:pt x="180" y="80"/>
                  </a:lnTo>
                  <a:lnTo>
                    <a:pt x="166" y="68"/>
                  </a:lnTo>
                  <a:lnTo>
                    <a:pt x="160" y="57"/>
                  </a:lnTo>
                  <a:lnTo>
                    <a:pt x="155" y="44"/>
                  </a:lnTo>
                  <a:lnTo>
                    <a:pt x="141" y="23"/>
                  </a:lnTo>
                  <a:lnTo>
                    <a:pt x="134" y="9"/>
                  </a:lnTo>
                  <a:lnTo>
                    <a:pt x="118" y="2"/>
                  </a:lnTo>
                  <a:lnTo>
                    <a:pt x="98" y="2"/>
                  </a:lnTo>
                  <a:lnTo>
                    <a:pt x="100" y="14"/>
                  </a:lnTo>
                  <a:lnTo>
                    <a:pt x="84" y="16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64" y="14"/>
                  </a:lnTo>
                  <a:lnTo>
                    <a:pt x="73" y="30"/>
                  </a:lnTo>
                  <a:lnTo>
                    <a:pt x="77" y="44"/>
                  </a:lnTo>
                  <a:lnTo>
                    <a:pt x="79" y="60"/>
                  </a:lnTo>
                  <a:lnTo>
                    <a:pt x="73" y="82"/>
                  </a:lnTo>
                  <a:lnTo>
                    <a:pt x="52" y="93"/>
                  </a:lnTo>
                  <a:lnTo>
                    <a:pt x="50" y="105"/>
                  </a:lnTo>
                  <a:lnTo>
                    <a:pt x="55" y="139"/>
                  </a:lnTo>
                  <a:lnTo>
                    <a:pt x="52" y="151"/>
                  </a:lnTo>
                  <a:lnTo>
                    <a:pt x="45" y="199"/>
                  </a:lnTo>
                  <a:lnTo>
                    <a:pt x="25" y="203"/>
                  </a:lnTo>
                  <a:lnTo>
                    <a:pt x="4" y="196"/>
                  </a:lnTo>
                  <a:lnTo>
                    <a:pt x="0" y="226"/>
                  </a:lnTo>
                  <a:lnTo>
                    <a:pt x="0" y="274"/>
                  </a:lnTo>
                  <a:lnTo>
                    <a:pt x="32" y="274"/>
                  </a:lnTo>
                  <a:lnTo>
                    <a:pt x="50" y="272"/>
                  </a:lnTo>
                  <a:lnTo>
                    <a:pt x="84" y="274"/>
                  </a:lnTo>
                  <a:lnTo>
                    <a:pt x="82" y="290"/>
                  </a:lnTo>
                  <a:lnTo>
                    <a:pt x="121" y="288"/>
                  </a:lnTo>
                  <a:lnTo>
                    <a:pt x="157" y="290"/>
                  </a:lnTo>
                  <a:lnTo>
                    <a:pt x="159" y="303"/>
                  </a:lnTo>
                  <a:lnTo>
                    <a:pt x="168" y="313"/>
                  </a:lnTo>
                  <a:lnTo>
                    <a:pt x="178" y="324"/>
                  </a:lnTo>
                  <a:lnTo>
                    <a:pt x="185" y="326"/>
                  </a:lnTo>
                  <a:lnTo>
                    <a:pt x="185" y="326"/>
                  </a:lnTo>
                  <a:lnTo>
                    <a:pt x="185" y="3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93">
              <a:extLst>
                <a:ext uri="{FF2B5EF4-FFF2-40B4-BE49-F238E27FC236}">
                  <a16:creationId xmlns:a16="http://schemas.microsoft.com/office/drawing/2014/main" id="{1ED72A59-2C44-05E8-3165-7EEBEFA74E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27355" y="6062380"/>
              <a:ext cx="722783" cy="797321"/>
            </a:xfrm>
            <a:custGeom>
              <a:avLst/>
              <a:gdLst>
                <a:gd name="T0" fmla="*/ 117 w 320"/>
                <a:gd name="T1" fmla="*/ 353 h 353"/>
                <a:gd name="T2" fmla="*/ 148 w 320"/>
                <a:gd name="T3" fmla="*/ 344 h 353"/>
                <a:gd name="T4" fmla="*/ 215 w 320"/>
                <a:gd name="T5" fmla="*/ 326 h 353"/>
                <a:gd name="T6" fmla="*/ 231 w 320"/>
                <a:gd name="T7" fmla="*/ 323 h 353"/>
                <a:gd name="T8" fmla="*/ 283 w 320"/>
                <a:gd name="T9" fmla="*/ 312 h 353"/>
                <a:gd name="T10" fmla="*/ 311 w 320"/>
                <a:gd name="T11" fmla="*/ 306 h 353"/>
                <a:gd name="T12" fmla="*/ 311 w 320"/>
                <a:gd name="T13" fmla="*/ 289 h 353"/>
                <a:gd name="T14" fmla="*/ 313 w 320"/>
                <a:gd name="T15" fmla="*/ 273 h 353"/>
                <a:gd name="T16" fmla="*/ 320 w 320"/>
                <a:gd name="T17" fmla="*/ 262 h 353"/>
                <a:gd name="T18" fmla="*/ 313 w 320"/>
                <a:gd name="T19" fmla="*/ 248 h 353"/>
                <a:gd name="T20" fmla="*/ 301 w 320"/>
                <a:gd name="T21" fmla="*/ 239 h 353"/>
                <a:gd name="T22" fmla="*/ 292 w 320"/>
                <a:gd name="T23" fmla="*/ 228 h 353"/>
                <a:gd name="T24" fmla="*/ 281 w 320"/>
                <a:gd name="T25" fmla="*/ 217 h 353"/>
                <a:gd name="T26" fmla="*/ 269 w 320"/>
                <a:gd name="T27" fmla="*/ 207 h 353"/>
                <a:gd name="T28" fmla="*/ 256 w 320"/>
                <a:gd name="T29" fmla="*/ 198 h 353"/>
                <a:gd name="T30" fmla="*/ 256 w 320"/>
                <a:gd name="T31" fmla="*/ 185 h 353"/>
                <a:gd name="T32" fmla="*/ 251 w 320"/>
                <a:gd name="T33" fmla="*/ 173 h 353"/>
                <a:gd name="T34" fmla="*/ 249 w 320"/>
                <a:gd name="T35" fmla="*/ 159 h 353"/>
                <a:gd name="T36" fmla="*/ 244 w 320"/>
                <a:gd name="T37" fmla="*/ 146 h 353"/>
                <a:gd name="T38" fmla="*/ 233 w 320"/>
                <a:gd name="T39" fmla="*/ 134 h 353"/>
                <a:gd name="T40" fmla="*/ 224 w 320"/>
                <a:gd name="T41" fmla="*/ 120 h 353"/>
                <a:gd name="T42" fmla="*/ 221 w 320"/>
                <a:gd name="T43" fmla="*/ 107 h 353"/>
                <a:gd name="T44" fmla="*/ 208 w 320"/>
                <a:gd name="T45" fmla="*/ 98 h 353"/>
                <a:gd name="T46" fmla="*/ 196 w 320"/>
                <a:gd name="T47" fmla="*/ 88 h 353"/>
                <a:gd name="T48" fmla="*/ 183 w 320"/>
                <a:gd name="T49" fmla="*/ 82 h 353"/>
                <a:gd name="T50" fmla="*/ 180 w 320"/>
                <a:gd name="T51" fmla="*/ 70 h 353"/>
                <a:gd name="T52" fmla="*/ 174 w 320"/>
                <a:gd name="T53" fmla="*/ 50 h 353"/>
                <a:gd name="T54" fmla="*/ 171 w 320"/>
                <a:gd name="T55" fmla="*/ 36 h 353"/>
                <a:gd name="T56" fmla="*/ 162 w 320"/>
                <a:gd name="T57" fmla="*/ 22 h 353"/>
                <a:gd name="T58" fmla="*/ 153 w 320"/>
                <a:gd name="T59" fmla="*/ 11 h 353"/>
                <a:gd name="T60" fmla="*/ 146 w 320"/>
                <a:gd name="T61" fmla="*/ 0 h 353"/>
                <a:gd name="T62" fmla="*/ 132 w 320"/>
                <a:gd name="T63" fmla="*/ 2 h 353"/>
                <a:gd name="T64" fmla="*/ 121 w 320"/>
                <a:gd name="T65" fmla="*/ 15 h 353"/>
                <a:gd name="T66" fmla="*/ 112 w 320"/>
                <a:gd name="T67" fmla="*/ 29 h 353"/>
                <a:gd name="T68" fmla="*/ 96 w 320"/>
                <a:gd name="T69" fmla="*/ 59 h 353"/>
                <a:gd name="T70" fmla="*/ 84 w 320"/>
                <a:gd name="T71" fmla="*/ 73 h 353"/>
                <a:gd name="T72" fmla="*/ 76 w 320"/>
                <a:gd name="T73" fmla="*/ 86 h 353"/>
                <a:gd name="T74" fmla="*/ 64 w 320"/>
                <a:gd name="T75" fmla="*/ 107 h 353"/>
                <a:gd name="T76" fmla="*/ 57 w 320"/>
                <a:gd name="T77" fmla="*/ 116 h 353"/>
                <a:gd name="T78" fmla="*/ 44 w 320"/>
                <a:gd name="T79" fmla="*/ 141 h 353"/>
                <a:gd name="T80" fmla="*/ 9 w 320"/>
                <a:gd name="T81" fmla="*/ 191 h 353"/>
                <a:gd name="T82" fmla="*/ 0 w 320"/>
                <a:gd name="T83" fmla="*/ 209 h 353"/>
                <a:gd name="T84" fmla="*/ 3 w 320"/>
                <a:gd name="T85" fmla="*/ 223 h 353"/>
                <a:gd name="T86" fmla="*/ 2 w 320"/>
                <a:gd name="T87" fmla="*/ 267 h 353"/>
                <a:gd name="T88" fmla="*/ 52 w 320"/>
                <a:gd name="T89" fmla="*/ 306 h 353"/>
                <a:gd name="T90" fmla="*/ 80 w 320"/>
                <a:gd name="T91" fmla="*/ 326 h 353"/>
                <a:gd name="T92" fmla="*/ 117 w 320"/>
                <a:gd name="T93" fmla="*/ 353 h 353"/>
                <a:gd name="T94" fmla="*/ 117 w 320"/>
                <a:gd name="T95" fmla="*/ 353 h 353"/>
                <a:gd name="T96" fmla="*/ 117 w 320"/>
                <a:gd name="T97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0" h="353">
                  <a:moveTo>
                    <a:pt x="117" y="353"/>
                  </a:moveTo>
                  <a:lnTo>
                    <a:pt x="148" y="344"/>
                  </a:lnTo>
                  <a:lnTo>
                    <a:pt x="215" y="326"/>
                  </a:lnTo>
                  <a:lnTo>
                    <a:pt x="231" y="323"/>
                  </a:lnTo>
                  <a:lnTo>
                    <a:pt x="283" y="312"/>
                  </a:lnTo>
                  <a:lnTo>
                    <a:pt x="311" y="306"/>
                  </a:lnTo>
                  <a:lnTo>
                    <a:pt x="311" y="289"/>
                  </a:lnTo>
                  <a:lnTo>
                    <a:pt x="313" y="273"/>
                  </a:lnTo>
                  <a:lnTo>
                    <a:pt x="320" y="262"/>
                  </a:lnTo>
                  <a:lnTo>
                    <a:pt x="313" y="248"/>
                  </a:lnTo>
                  <a:lnTo>
                    <a:pt x="301" y="239"/>
                  </a:lnTo>
                  <a:lnTo>
                    <a:pt x="292" y="228"/>
                  </a:lnTo>
                  <a:lnTo>
                    <a:pt x="281" y="217"/>
                  </a:lnTo>
                  <a:lnTo>
                    <a:pt x="269" y="207"/>
                  </a:lnTo>
                  <a:lnTo>
                    <a:pt x="256" y="198"/>
                  </a:lnTo>
                  <a:lnTo>
                    <a:pt x="256" y="185"/>
                  </a:lnTo>
                  <a:lnTo>
                    <a:pt x="251" y="173"/>
                  </a:lnTo>
                  <a:lnTo>
                    <a:pt x="249" y="159"/>
                  </a:lnTo>
                  <a:lnTo>
                    <a:pt x="244" y="146"/>
                  </a:lnTo>
                  <a:lnTo>
                    <a:pt x="233" y="134"/>
                  </a:lnTo>
                  <a:lnTo>
                    <a:pt x="224" y="120"/>
                  </a:lnTo>
                  <a:lnTo>
                    <a:pt x="221" y="107"/>
                  </a:lnTo>
                  <a:lnTo>
                    <a:pt x="208" y="98"/>
                  </a:lnTo>
                  <a:lnTo>
                    <a:pt x="196" y="88"/>
                  </a:lnTo>
                  <a:lnTo>
                    <a:pt x="183" y="82"/>
                  </a:lnTo>
                  <a:lnTo>
                    <a:pt x="180" y="70"/>
                  </a:lnTo>
                  <a:lnTo>
                    <a:pt x="174" y="50"/>
                  </a:lnTo>
                  <a:lnTo>
                    <a:pt x="171" y="36"/>
                  </a:lnTo>
                  <a:lnTo>
                    <a:pt x="162" y="22"/>
                  </a:lnTo>
                  <a:lnTo>
                    <a:pt x="153" y="11"/>
                  </a:lnTo>
                  <a:lnTo>
                    <a:pt x="146" y="0"/>
                  </a:lnTo>
                  <a:lnTo>
                    <a:pt x="132" y="2"/>
                  </a:lnTo>
                  <a:lnTo>
                    <a:pt x="121" y="15"/>
                  </a:lnTo>
                  <a:lnTo>
                    <a:pt x="112" y="29"/>
                  </a:lnTo>
                  <a:lnTo>
                    <a:pt x="96" y="59"/>
                  </a:lnTo>
                  <a:lnTo>
                    <a:pt x="84" y="73"/>
                  </a:lnTo>
                  <a:lnTo>
                    <a:pt x="76" y="86"/>
                  </a:lnTo>
                  <a:lnTo>
                    <a:pt x="64" y="107"/>
                  </a:lnTo>
                  <a:lnTo>
                    <a:pt x="57" y="116"/>
                  </a:lnTo>
                  <a:lnTo>
                    <a:pt x="44" y="141"/>
                  </a:lnTo>
                  <a:lnTo>
                    <a:pt x="9" y="191"/>
                  </a:lnTo>
                  <a:lnTo>
                    <a:pt x="0" y="209"/>
                  </a:lnTo>
                  <a:lnTo>
                    <a:pt x="3" y="223"/>
                  </a:lnTo>
                  <a:lnTo>
                    <a:pt x="2" y="267"/>
                  </a:lnTo>
                  <a:lnTo>
                    <a:pt x="52" y="306"/>
                  </a:lnTo>
                  <a:lnTo>
                    <a:pt x="80" y="326"/>
                  </a:lnTo>
                  <a:lnTo>
                    <a:pt x="117" y="353"/>
                  </a:lnTo>
                  <a:lnTo>
                    <a:pt x="117" y="353"/>
                  </a:lnTo>
                  <a:lnTo>
                    <a:pt x="117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94">
              <a:extLst>
                <a:ext uri="{FF2B5EF4-FFF2-40B4-BE49-F238E27FC236}">
                  <a16:creationId xmlns:a16="http://schemas.microsoft.com/office/drawing/2014/main" id="{E76D1160-1F86-E66F-FFA3-2386111DE3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6206937"/>
              <a:ext cx="650505" cy="797321"/>
            </a:xfrm>
            <a:custGeom>
              <a:avLst/>
              <a:gdLst>
                <a:gd name="T0" fmla="*/ 159 w 288"/>
                <a:gd name="T1" fmla="*/ 353 h 353"/>
                <a:gd name="T2" fmla="*/ 164 w 288"/>
                <a:gd name="T3" fmla="*/ 340 h 353"/>
                <a:gd name="T4" fmla="*/ 175 w 288"/>
                <a:gd name="T5" fmla="*/ 328 h 353"/>
                <a:gd name="T6" fmla="*/ 164 w 288"/>
                <a:gd name="T7" fmla="*/ 317 h 353"/>
                <a:gd name="T8" fmla="*/ 178 w 288"/>
                <a:gd name="T9" fmla="*/ 307 h 353"/>
                <a:gd name="T10" fmla="*/ 176 w 288"/>
                <a:gd name="T11" fmla="*/ 294 h 353"/>
                <a:gd name="T12" fmla="*/ 192 w 288"/>
                <a:gd name="T13" fmla="*/ 289 h 353"/>
                <a:gd name="T14" fmla="*/ 203 w 288"/>
                <a:gd name="T15" fmla="*/ 278 h 353"/>
                <a:gd name="T16" fmla="*/ 221 w 288"/>
                <a:gd name="T17" fmla="*/ 273 h 353"/>
                <a:gd name="T18" fmla="*/ 246 w 288"/>
                <a:gd name="T19" fmla="*/ 248 h 353"/>
                <a:gd name="T20" fmla="*/ 264 w 288"/>
                <a:gd name="T21" fmla="*/ 239 h 353"/>
                <a:gd name="T22" fmla="*/ 271 w 288"/>
                <a:gd name="T23" fmla="*/ 228 h 353"/>
                <a:gd name="T24" fmla="*/ 283 w 288"/>
                <a:gd name="T25" fmla="*/ 242 h 353"/>
                <a:gd name="T26" fmla="*/ 288 w 288"/>
                <a:gd name="T27" fmla="*/ 226 h 353"/>
                <a:gd name="T28" fmla="*/ 287 w 288"/>
                <a:gd name="T29" fmla="*/ 203 h 353"/>
                <a:gd name="T30" fmla="*/ 288 w 288"/>
                <a:gd name="T31" fmla="*/ 162 h 353"/>
                <a:gd name="T32" fmla="*/ 285 w 288"/>
                <a:gd name="T33" fmla="*/ 148 h 353"/>
                <a:gd name="T34" fmla="*/ 287 w 288"/>
                <a:gd name="T35" fmla="*/ 136 h 353"/>
                <a:gd name="T36" fmla="*/ 274 w 288"/>
                <a:gd name="T37" fmla="*/ 125 h 353"/>
                <a:gd name="T38" fmla="*/ 246 w 288"/>
                <a:gd name="T39" fmla="*/ 91 h 353"/>
                <a:gd name="T40" fmla="*/ 230 w 288"/>
                <a:gd name="T41" fmla="*/ 89 h 353"/>
                <a:gd name="T42" fmla="*/ 208 w 288"/>
                <a:gd name="T43" fmla="*/ 77 h 353"/>
                <a:gd name="T44" fmla="*/ 162 w 288"/>
                <a:gd name="T45" fmla="*/ 40 h 353"/>
                <a:gd name="T46" fmla="*/ 150 w 288"/>
                <a:gd name="T47" fmla="*/ 32 h 353"/>
                <a:gd name="T48" fmla="*/ 109 w 288"/>
                <a:gd name="T49" fmla="*/ 0 h 353"/>
                <a:gd name="T50" fmla="*/ 107 w 288"/>
                <a:gd name="T51" fmla="*/ 16 h 353"/>
                <a:gd name="T52" fmla="*/ 110 w 288"/>
                <a:gd name="T53" fmla="*/ 31 h 353"/>
                <a:gd name="T54" fmla="*/ 103 w 288"/>
                <a:gd name="T55" fmla="*/ 41 h 353"/>
                <a:gd name="T56" fmla="*/ 105 w 288"/>
                <a:gd name="T57" fmla="*/ 56 h 353"/>
                <a:gd name="T58" fmla="*/ 102 w 288"/>
                <a:gd name="T59" fmla="*/ 73 h 353"/>
                <a:gd name="T60" fmla="*/ 98 w 288"/>
                <a:gd name="T61" fmla="*/ 86 h 353"/>
                <a:gd name="T62" fmla="*/ 62 w 288"/>
                <a:gd name="T63" fmla="*/ 134 h 353"/>
                <a:gd name="T64" fmla="*/ 43 w 288"/>
                <a:gd name="T65" fmla="*/ 161 h 353"/>
                <a:gd name="T66" fmla="*/ 41 w 288"/>
                <a:gd name="T67" fmla="*/ 177 h 353"/>
                <a:gd name="T68" fmla="*/ 27 w 288"/>
                <a:gd name="T69" fmla="*/ 184 h 353"/>
                <a:gd name="T70" fmla="*/ 9 w 288"/>
                <a:gd name="T71" fmla="*/ 205 h 353"/>
                <a:gd name="T72" fmla="*/ 0 w 288"/>
                <a:gd name="T73" fmla="*/ 218 h 353"/>
                <a:gd name="T74" fmla="*/ 16 w 288"/>
                <a:gd name="T75" fmla="*/ 219 h 353"/>
                <a:gd name="T76" fmla="*/ 21 w 288"/>
                <a:gd name="T77" fmla="*/ 235 h 353"/>
                <a:gd name="T78" fmla="*/ 37 w 288"/>
                <a:gd name="T79" fmla="*/ 234 h 353"/>
                <a:gd name="T80" fmla="*/ 53 w 288"/>
                <a:gd name="T81" fmla="*/ 237 h 353"/>
                <a:gd name="T82" fmla="*/ 62 w 288"/>
                <a:gd name="T83" fmla="*/ 244 h 353"/>
                <a:gd name="T84" fmla="*/ 78 w 288"/>
                <a:gd name="T85" fmla="*/ 246 h 353"/>
                <a:gd name="T86" fmla="*/ 87 w 288"/>
                <a:gd name="T87" fmla="*/ 253 h 353"/>
                <a:gd name="T88" fmla="*/ 94 w 288"/>
                <a:gd name="T89" fmla="*/ 264 h 353"/>
                <a:gd name="T90" fmla="*/ 103 w 288"/>
                <a:gd name="T91" fmla="*/ 275 h 353"/>
                <a:gd name="T92" fmla="*/ 105 w 288"/>
                <a:gd name="T93" fmla="*/ 291 h 353"/>
                <a:gd name="T94" fmla="*/ 110 w 288"/>
                <a:gd name="T95" fmla="*/ 305 h 353"/>
                <a:gd name="T96" fmla="*/ 121 w 288"/>
                <a:gd name="T97" fmla="*/ 312 h 353"/>
                <a:gd name="T98" fmla="*/ 126 w 288"/>
                <a:gd name="T99" fmla="*/ 326 h 353"/>
                <a:gd name="T100" fmla="*/ 139 w 288"/>
                <a:gd name="T101" fmla="*/ 331 h 353"/>
                <a:gd name="T102" fmla="*/ 148 w 288"/>
                <a:gd name="T103" fmla="*/ 342 h 353"/>
                <a:gd name="T104" fmla="*/ 159 w 288"/>
                <a:gd name="T105" fmla="*/ 353 h 353"/>
                <a:gd name="T106" fmla="*/ 159 w 288"/>
                <a:gd name="T107" fmla="*/ 353 h 353"/>
                <a:gd name="T108" fmla="*/ 159 w 288"/>
                <a:gd name="T109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8" h="353">
                  <a:moveTo>
                    <a:pt x="159" y="353"/>
                  </a:moveTo>
                  <a:lnTo>
                    <a:pt x="164" y="340"/>
                  </a:lnTo>
                  <a:lnTo>
                    <a:pt x="175" y="328"/>
                  </a:lnTo>
                  <a:lnTo>
                    <a:pt x="164" y="317"/>
                  </a:lnTo>
                  <a:lnTo>
                    <a:pt x="178" y="307"/>
                  </a:lnTo>
                  <a:lnTo>
                    <a:pt x="176" y="294"/>
                  </a:lnTo>
                  <a:lnTo>
                    <a:pt x="192" y="289"/>
                  </a:lnTo>
                  <a:lnTo>
                    <a:pt x="203" y="278"/>
                  </a:lnTo>
                  <a:lnTo>
                    <a:pt x="221" y="273"/>
                  </a:lnTo>
                  <a:lnTo>
                    <a:pt x="246" y="248"/>
                  </a:lnTo>
                  <a:lnTo>
                    <a:pt x="264" y="239"/>
                  </a:lnTo>
                  <a:lnTo>
                    <a:pt x="271" y="228"/>
                  </a:lnTo>
                  <a:lnTo>
                    <a:pt x="283" y="242"/>
                  </a:lnTo>
                  <a:lnTo>
                    <a:pt x="288" y="226"/>
                  </a:lnTo>
                  <a:lnTo>
                    <a:pt x="287" y="203"/>
                  </a:lnTo>
                  <a:lnTo>
                    <a:pt x="288" y="162"/>
                  </a:lnTo>
                  <a:lnTo>
                    <a:pt x="285" y="148"/>
                  </a:lnTo>
                  <a:lnTo>
                    <a:pt x="287" y="136"/>
                  </a:lnTo>
                  <a:lnTo>
                    <a:pt x="274" y="125"/>
                  </a:lnTo>
                  <a:lnTo>
                    <a:pt x="246" y="91"/>
                  </a:lnTo>
                  <a:lnTo>
                    <a:pt x="230" y="89"/>
                  </a:lnTo>
                  <a:lnTo>
                    <a:pt x="208" y="77"/>
                  </a:lnTo>
                  <a:lnTo>
                    <a:pt x="162" y="40"/>
                  </a:lnTo>
                  <a:lnTo>
                    <a:pt x="150" y="32"/>
                  </a:lnTo>
                  <a:lnTo>
                    <a:pt x="109" y="0"/>
                  </a:lnTo>
                  <a:lnTo>
                    <a:pt x="107" y="16"/>
                  </a:lnTo>
                  <a:lnTo>
                    <a:pt x="110" y="31"/>
                  </a:lnTo>
                  <a:lnTo>
                    <a:pt x="103" y="41"/>
                  </a:lnTo>
                  <a:lnTo>
                    <a:pt x="105" y="56"/>
                  </a:lnTo>
                  <a:lnTo>
                    <a:pt x="102" y="73"/>
                  </a:lnTo>
                  <a:lnTo>
                    <a:pt x="98" y="86"/>
                  </a:lnTo>
                  <a:lnTo>
                    <a:pt x="62" y="134"/>
                  </a:lnTo>
                  <a:lnTo>
                    <a:pt x="43" y="161"/>
                  </a:lnTo>
                  <a:lnTo>
                    <a:pt x="41" y="177"/>
                  </a:lnTo>
                  <a:lnTo>
                    <a:pt x="27" y="184"/>
                  </a:lnTo>
                  <a:lnTo>
                    <a:pt x="9" y="205"/>
                  </a:lnTo>
                  <a:lnTo>
                    <a:pt x="0" y="218"/>
                  </a:lnTo>
                  <a:lnTo>
                    <a:pt x="16" y="219"/>
                  </a:lnTo>
                  <a:lnTo>
                    <a:pt x="21" y="235"/>
                  </a:lnTo>
                  <a:lnTo>
                    <a:pt x="37" y="234"/>
                  </a:lnTo>
                  <a:lnTo>
                    <a:pt x="53" y="237"/>
                  </a:lnTo>
                  <a:lnTo>
                    <a:pt x="62" y="244"/>
                  </a:lnTo>
                  <a:lnTo>
                    <a:pt x="78" y="246"/>
                  </a:lnTo>
                  <a:lnTo>
                    <a:pt x="87" y="253"/>
                  </a:lnTo>
                  <a:lnTo>
                    <a:pt x="94" y="264"/>
                  </a:lnTo>
                  <a:lnTo>
                    <a:pt x="103" y="275"/>
                  </a:lnTo>
                  <a:lnTo>
                    <a:pt x="105" y="291"/>
                  </a:lnTo>
                  <a:lnTo>
                    <a:pt x="110" y="305"/>
                  </a:lnTo>
                  <a:lnTo>
                    <a:pt x="121" y="312"/>
                  </a:lnTo>
                  <a:lnTo>
                    <a:pt x="126" y="326"/>
                  </a:lnTo>
                  <a:lnTo>
                    <a:pt x="139" y="331"/>
                  </a:lnTo>
                  <a:lnTo>
                    <a:pt x="148" y="342"/>
                  </a:lnTo>
                  <a:lnTo>
                    <a:pt x="159" y="353"/>
                  </a:lnTo>
                  <a:lnTo>
                    <a:pt x="159" y="353"/>
                  </a:lnTo>
                  <a:lnTo>
                    <a:pt x="159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95">
              <a:extLst>
                <a:ext uri="{FF2B5EF4-FFF2-40B4-BE49-F238E27FC236}">
                  <a16:creationId xmlns:a16="http://schemas.microsoft.com/office/drawing/2014/main" id="{513FECAF-48DB-19FC-8981-02373DE07B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8085" y="6123365"/>
              <a:ext cx="447222" cy="546605"/>
            </a:xfrm>
            <a:custGeom>
              <a:avLst/>
              <a:gdLst>
                <a:gd name="T0" fmla="*/ 93 w 198"/>
                <a:gd name="T1" fmla="*/ 242 h 242"/>
                <a:gd name="T2" fmla="*/ 118 w 198"/>
                <a:gd name="T3" fmla="*/ 223 h 242"/>
                <a:gd name="T4" fmla="*/ 127 w 198"/>
                <a:gd name="T5" fmla="*/ 207 h 242"/>
                <a:gd name="T6" fmla="*/ 153 w 198"/>
                <a:gd name="T7" fmla="*/ 173 h 242"/>
                <a:gd name="T8" fmla="*/ 184 w 198"/>
                <a:gd name="T9" fmla="*/ 130 h 242"/>
                <a:gd name="T10" fmla="*/ 189 w 198"/>
                <a:gd name="T11" fmla="*/ 116 h 242"/>
                <a:gd name="T12" fmla="*/ 194 w 198"/>
                <a:gd name="T13" fmla="*/ 100 h 242"/>
                <a:gd name="T14" fmla="*/ 196 w 198"/>
                <a:gd name="T15" fmla="*/ 87 h 242"/>
                <a:gd name="T16" fmla="*/ 191 w 198"/>
                <a:gd name="T17" fmla="*/ 73 h 242"/>
                <a:gd name="T18" fmla="*/ 196 w 198"/>
                <a:gd name="T19" fmla="*/ 57 h 242"/>
                <a:gd name="T20" fmla="*/ 198 w 198"/>
                <a:gd name="T21" fmla="*/ 45 h 242"/>
                <a:gd name="T22" fmla="*/ 184 w 198"/>
                <a:gd name="T23" fmla="*/ 27 h 242"/>
                <a:gd name="T24" fmla="*/ 146 w 198"/>
                <a:gd name="T25" fmla="*/ 0 h 242"/>
                <a:gd name="T26" fmla="*/ 120 w 198"/>
                <a:gd name="T27" fmla="*/ 25 h 242"/>
                <a:gd name="T28" fmla="*/ 105 w 198"/>
                <a:gd name="T29" fmla="*/ 43 h 242"/>
                <a:gd name="T30" fmla="*/ 93 w 198"/>
                <a:gd name="T31" fmla="*/ 55 h 242"/>
                <a:gd name="T32" fmla="*/ 80 w 198"/>
                <a:gd name="T33" fmla="*/ 82 h 242"/>
                <a:gd name="T34" fmla="*/ 66 w 198"/>
                <a:gd name="T35" fmla="*/ 116 h 242"/>
                <a:gd name="T36" fmla="*/ 48 w 198"/>
                <a:gd name="T37" fmla="*/ 153 h 242"/>
                <a:gd name="T38" fmla="*/ 36 w 198"/>
                <a:gd name="T39" fmla="*/ 148 h 242"/>
                <a:gd name="T40" fmla="*/ 27 w 198"/>
                <a:gd name="T41" fmla="*/ 141 h 242"/>
                <a:gd name="T42" fmla="*/ 16 w 198"/>
                <a:gd name="T43" fmla="*/ 132 h 242"/>
                <a:gd name="T44" fmla="*/ 2 w 198"/>
                <a:gd name="T45" fmla="*/ 137 h 242"/>
                <a:gd name="T46" fmla="*/ 0 w 198"/>
                <a:gd name="T47" fmla="*/ 150 h 242"/>
                <a:gd name="T48" fmla="*/ 9 w 198"/>
                <a:gd name="T49" fmla="*/ 164 h 242"/>
                <a:gd name="T50" fmla="*/ 16 w 198"/>
                <a:gd name="T51" fmla="*/ 174 h 242"/>
                <a:gd name="T52" fmla="*/ 22 w 198"/>
                <a:gd name="T53" fmla="*/ 189 h 242"/>
                <a:gd name="T54" fmla="*/ 32 w 198"/>
                <a:gd name="T55" fmla="*/ 203 h 242"/>
                <a:gd name="T56" fmla="*/ 45 w 198"/>
                <a:gd name="T57" fmla="*/ 207 h 242"/>
                <a:gd name="T58" fmla="*/ 66 w 198"/>
                <a:gd name="T59" fmla="*/ 215 h 242"/>
                <a:gd name="T60" fmla="*/ 79 w 198"/>
                <a:gd name="T61" fmla="*/ 221 h 242"/>
                <a:gd name="T62" fmla="*/ 91 w 198"/>
                <a:gd name="T63" fmla="*/ 231 h 242"/>
                <a:gd name="T64" fmla="*/ 93 w 198"/>
                <a:gd name="T65" fmla="*/ 242 h 242"/>
                <a:gd name="T66" fmla="*/ 93 w 198"/>
                <a:gd name="T67" fmla="*/ 242 h 242"/>
                <a:gd name="T68" fmla="*/ 93 w 198"/>
                <a:gd name="T69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242">
                  <a:moveTo>
                    <a:pt x="93" y="242"/>
                  </a:moveTo>
                  <a:lnTo>
                    <a:pt x="118" y="223"/>
                  </a:lnTo>
                  <a:lnTo>
                    <a:pt x="127" y="207"/>
                  </a:lnTo>
                  <a:lnTo>
                    <a:pt x="153" y="173"/>
                  </a:lnTo>
                  <a:lnTo>
                    <a:pt x="184" y="130"/>
                  </a:lnTo>
                  <a:lnTo>
                    <a:pt x="189" y="116"/>
                  </a:lnTo>
                  <a:lnTo>
                    <a:pt x="194" y="100"/>
                  </a:lnTo>
                  <a:lnTo>
                    <a:pt x="196" y="87"/>
                  </a:lnTo>
                  <a:lnTo>
                    <a:pt x="191" y="73"/>
                  </a:lnTo>
                  <a:lnTo>
                    <a:pt x="196" y="57"/>
                  </a:lnTo>
                  <a:lnTo>
                    <a:pt x="198" y="45"/>
                  </a:lnTo>
                  <a:lnTo>
                    <a:pt x="184" y="27"/>
                  </a:lnTo>
                  <a:lnTo>
                    <a:pt x="146" y="0"/>
                  </a:lnTo>
                  <a:lnTo>
                    <a:pt x="120" y="25"/>
                  </a:lnTo>
                  <a:lnTo>
                    <a:pt x="105" y="43"/>
                  </a:lnTo>
                  <a:lnTo>
                    <a:pt x="93" y="55"/>
                  </a:lnTo>
                  <a:lnTo>
                    <a:pt x="80" y="82"/>
                  </a:lnTo>
                  <a:lnTo>
                    <a:pt x="66" y="116"/>
                  </a:lnTo>
                  <a:lnTo>
                    <a:pt x="48" y="153"/>
                  </a:lnTo>
                  <a:lnTo>
                    <a:pt x="36" y="148"/>
                  </a:lnTo>
                  <a:lnTo>
                    <a:pt x="27" y="141"/>
                  </a:lnTo>
                  <a:lnTo>
                    <a:pt x="16" y="132"/>
                  </a:lnTo>
                  <a:lnTo>
                    <a:pt x="2" y="137"/>
                  </a:lnTo>
                  <a:lnTo>
                    <a:pt x="0" y="150"/>
                  </a:lnTo>
                  <a:lnTo>
                    <a:pt x="9" y="164"/>
                  </a:lnTo>
                  <a:lnTo>
                    <a:pt x="16" y="174"/>
                  </a:lnTo>
                  <a:lnTo>
                    <a:pt x="22" y="189"/>
                  </a:lnTo>
                  <a:lnTo>
                    <a:pt x="32" y="203"/>
                  </a:lnTo>
                  <a:lnTo>
                    <a:pt x="45" y="207"/>
                  </a:lnTo>
                  <a:lnTo>
                    <a:pt x="66" y="215"/>
                  </a:lnTo>
                  <a:lnTo>
                    <a:pt x="79" y="221"/>
                  </a:lnTo>
                  <a:lnTo>
                    <a:pt x="91" y="23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3" y="2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96">
              <a:extLst>
                <a:ext uri="{FF2B5EF4-FFF2-40B4-BE49-F238E27FC236}">
                  <a16:creationId xmlns:a16="http://schemas.microsoft.com/office/drawing/2014/main" id="{F2A3C772-55CA-41D3-65E6-7EBCABF99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7855" y="5825217"/>
              <a:ext cx="817649" cy="695679"/>
            </a:xfrm>
            <a:custGeom>
              <a:avLst/>
              <a:gdLst>
                <a:gd name="T0" fmla="*/ 233 w 362"/>
                <a:gd name="T1" fmla="*/ 308 h 308"/>
                <a:gd name="T2" fmla="*/ 274 w 362"/>
                <a:gd name="T3" fmla="*/ 246 h 308"/>
                <a:gd name="T4" fmla="*/ 287 w 362"/>
                <a:gd name="T5" fmla="*/ 221 h 308"/>
                <a:gd name="T6" fmla="*/ 294 w 362"/>
                <a:gd name="T7" fmla="*/ 212 h 308"/>
                <a:gd name="T8" fmla="*/ 306 w 362"/>
                <a:gd name="T9" fmla="*/ 191 h 308"/>
                <a:gd name="T10" fmla="*/ 314 w 362"/>
                <a:gd name="T11" fmla="*/ 180 h 308"/>
                <a:gd name="T12" fmla="*/ 326 w 362"/>
                <a:gd name="T13" fmla="*/ 164 h 308"/>
                <a:gd name="T14" fmla="*/ 342 w 362"/>
                <a:gd name="T15" fmla="*/ 134 h 308"/>
                <a:gd name="T16" fmla="*/ 351 w 362"/>
                <a:gd name="T17" fmla="*/ 120 h 308"/>
                <a:gd name="T18" fmla="*/ 362 w 362"/>
                <a:gd name="T19" fmla="*/ 107 h 308"/>
                <a:gd name="T20" fmla="*/ 354 w 362"/>
                <a:gd name="T21" fmla="*/ 96 h 308"/>
                <a:gd name="T22" fmla="*/ 338 w 362"/>
                <a:gd name="T23" fmla="*/ 89 h 308"/>
                <a:gd name="T24" fmla="*/ 324 w 362"/>
                <a:gd name="T25" fmla="*/ 77 h 308"/>
                <a:gd name="T26" fmla="*/ 315 w 362"/>
                <a:gd name="T27" fmla="*/ 66 h 308"/>
                <a:gd name="T28" fmla="*/ 303 w 362"/>
                <a:gd name="T29" fmla="*/ 59 h 308"/>
                <a:gd name="T30" fmla="*/ 305 w 362"/>
                <a:gd name="T31" fmla="*/ 43 h 308"/>
                <a:gd name="T32" fmla="*/ 292 w 362"/>
                <a:gd name="T33" fmla="*/ 41 h 308"/>
                <a:gd name="T34" fmla="*/ 278 w 362"/>
                <a:gd name="T35" fmla="*/ 36 h 308"/>
                <a:gd name="T36" fmla="*/ 269 w 362"/>
                <a:gd name="T37" fmla="*/ 25 h 308"/>
                <a:gd name="T38" fmla="*/ 257 w 362"/>
                <a:gd name="T39" fmla="*/ 16 h 308"/>
                <a:gd name="T40" fmla="*/ 244 w 362"/>
                <a:gd name="T41" fmla="*/ 13 h 308"/>
                <a:gd name="T42" fmla="*/ 228 w 362"/>
                <a:gd name="T43" fmla="*/ 13 h 308"/>
                <a:gd name="T44" fmla="*/ 209 w 362"/>
                <a:gd name="T45" fmla="*/ 20 h 308"/>
                <a:gd name="T46" fmla="*/ 198 w 362"/>
                <a:gd name="T47" fmla="*/ 25 h 308"/>
                <a:gd name="T48" fmla="*/ 182 w 362"/>
                <a:gd name="T49" fmla="*/ 20 h 308"/>
                <a:gd name="T50" fmla="*/ 171 w 362"/>
                <a:gd name="T51" fmla="*/ 25 h 308"/>
                <a:gd name="T52" fmla="*/ 162 w 362"/>
                <a:gd name="T53" fmla="*/ 18 h 308"/>
                <a:gd name="T54" fmla="*/ 153 w 362"/>
                <a:gd name="T55" fmla="*/ 11 h 308"/>
                <a:gd name="T56" fmla="*/ 143 w 362"/>
                <a:gd name="T57" fmla="*/ 0 h 308"/>
                <a:gd name="T58" fmla="*/ 104 w 362"/>
                <a:gd name="T59" fmla="*/ 34 h 308"/>
                <a:gd name="T60" fmla="*/ 87 w 362"/>
                <a:gd name="T61" fmla="*/ 52 h 308"/>
                <a:gd name="T62" fmla="*/ 66 w 362"/>
                <a:gd name="T63" fmla="*/ 72 h 308"/>
                <a:gd name="T64" fmla="*/ 55 w 362"/>
                <a:gd name="T65" fmla="*/ 82 h 308"/>
                <a:gd name="T66" fmla="*/ 36 w 362"/>
                <a:gd name="T67" fmla="*/ 96 h 308"/>
                <a:gd name="T68" fmla="*/ 15 w 362"/>
                <a:gd name="T69" fmla="*/ 120 h 308"/>
                <a:gd name="T70" fmla="*/ 0 w 362"/>
                <a:gd name="T71" fmla="*/ 130 h 308"/>
                <a:gd name="T72" fmla="*/ 39 w 362"/>
                <a:gd name="T73" fmla="*/ 159 h 308"/>
                <a:gd name="T74" fmla="*/ 54 w 362"/>
                <a:gd name="T75" fmla="*/ 169 h 308"/>
                <a:gd name="T76" fmla="*/ 91 w 362"/>
                <a:gd name="T77" fmla="*/ 201 h 308"/>
                <a:gd name="T78" fmla="*/ 107 w 362"/>
                <a:gd name="T79" fmla="*/ 209 h 308"/>
                <a:gd name="T80" fmla="*/ 153 w 362"/>
                <a:gd name="T81" fmla="*/ 248 h 308"/>
                <a:gd name="T82" fmla="*/ 171 w 362"/>
                <a:gd name="T83" fmla="*/ 258 h 308"/>
                <a:gd name="T84" fmla="*/ 191 w 362"/>
                <a:gd name="T85" fmla="*/ 262 h 308"/>
                <a:gd name="T86" fmla="*/ 226 w 362"/>
                <a:gd name="T87" fmla="*/ 289 h 308"/>
                <a:gd name="T88" fmla="*/ 232 w 362"/>
                <a:gd name="T89" fmla="*/ 305 h 308"/>
                <a:gd name="T90" fmla="*/ 233 w 362"/>
                <a:gd name="T91" fmla="*/ 308 h 308"/>
                <a:gd name="T92" fmla="*/ 233 w 362"/>
                <a:gd name="T93" fmla="*/ 308 h 308"/>
                <a:gd name="T94" fmla="*/ 233 w 362"/>
                <a:gd name="T9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62" h="308">
                  <a:moveTo>
                    <a:pt x="233" y="308"/>
                  </a:moveTo>
                  <a:lnTo>
                    <a:pt x="274" y="246"/>
                  </a:lnTo>
                  <a:lnTo>
                    <a:pt x="287" y="221"/>
                  </a:lnTo>
                  <a:lnTo>
                    <a:pt x="294" y="212"/>
                  </a:lnTo>
                  <a:lnTo>
                    <a:pt x="306" y="191"/>
                  </a:lnTo>
                  <a:lnTo>
                    <a:pt x="314" y="180"/>
                  </a:lnTo>
                  <a:lnTo>
                    <a:pt x="326" y="164"/>
                  </a:lnTo>
                  <a:lnTo>
                    <a:pt x="342" y="134"/>
                  </a:lnTo>
                  <a:lnTo>
                    <a:pt x="351" y="120"/>
                  </a:lnTo>
                  <a:lnTo>
                    <a:pt x="362" y="107"/>
                  </a:lnTo>
                  <a:lnTo>
                    <a:pt x="354" y="96"/>
                  </a:lnTo>
                  <a:lnTo>
                    <a:pt x="338" y="89"/>
                  </a:lnTo>
                  <a:lnTo>
                    <a:pt x="324" y="77"/>
                  </a:lnTo>
                  <a:lnTo>
                    <a:pt x="315" y="66"/>
                  </a:lnTo>
                  <a:lnTo>
                    <a:pt x="303" y="59"/>
                  </a:lnTo>
                  <a:lnTo>
                    <a:pt x="305" y="43"/>
                  </a:lnTo>
                  <a:lnTo>
                    <a:pt x="292" y="41"/>
                  </a:lnTo>
                  <a:lnTo>
                    <a:pt x="278" y="36"/>
                  </a:lnTo>
                  <a:lnTo>
                    <a:pt x="269" y="25"/>
                  </a:lnTo>
                  <a:lnTo>
                    <a:pt x="257" y="16"/>
                  </a:lnTo>
                  <a:lnTo>
                    <a:pt x="244" y="13"/>
                  </a:lnTo>
                  <a:lnTo>
                    <a:pt x="228" y="13"/>
                  </a:lnTo>
                  <a:lnTo>
                    <a:pt x="209" y="20"/>
                  </a:lnTo>
                  <a:lnTo>
                    <a:pt x="198" y="25"/>
                  </a:lnTo>
                  <a:lnTo>
                    <a:pt x="182" y="20"/>
                  </a:lnTo>
                  <a:lnTo>
                    <a:pt x="171" y="25"/>
                  </a:lnTo>
                  <a:lnTo>
                    <a:pt x="162" y="18"/>
                  </a:lnTo>
                  <a:lnTo>
                    <a:pt x="153" y="11"/>
                  </a:lnTo>
                  <a:lnTo>
                    <a:pt x="143" y="0"/>
                  </a:lnTo>
                  <a:lnTo>
                    <a:pt x="104" y="34"/>
                  </a:lnTo>
                  <a:lnTo>
                    <a:pt x="87" y="52"/>
                  </a:lnTo>
                  <a:lnTo>
                    <a:pt x="66" y="72"/>
                  </a:lnTo>
                  <a:lnTo>
                    <a:pt x="55" y="82"/>
                  </a:lnTo>
                  <a:lnTo>
                    <a:pt x="36" y="96"/>
                  </a:lnTo>
                  <a:lnTo>
                    <a:pt x="15" y="120"/>
                  </a:lnTo>
                  <a:lnTo>
                    <a:pt x="0" y="130"/>
                  </a:lnTo>
                  <a:lnTo>
                    <a:pt x="39" y="159"/>
                  </a:lnTo>
                  <a:lnTo>
                    <a:pt x="54" y="169"/>
                  </a:lnTo>
                  <a:lnTo>
                    <a:pt x="91" y="201"/>
                  </a:lnTo>
                  <a:lnTo>
                    <a:pt x="107" y="209"/>
                  </a:lnTo>
                  <a:lnTo>
                    <a:pt x="153" y="248"/>
                  </a:lnTo>
                  <a:lnTo>
                    <a:pt x="171" y="258"/>
                  </a:lnTo>
                  <a:lnTo>
                    <a:pt x="191" y="262"/>
                  </a:lnTo>
                  <a:lnTo>
                    <a:pt x="226" y="289"/>
                  </a:lnTo>
                  <a:lnTo>
                    <a:pt x="232" y="305"/>
                  </a:lnTo>
                  <a:lnTo>
                    <a:pt x="233" y="308"/>
                  </a:lnTo>
                  <a:lnTo>
                    <a:pt x="233" y="308"/>
                  </a:lnTo>
                  <a:lnTo>
                    <a:pt x="233" y="3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97">
              <a:extLst>
                <a:ext uri="{FF2B5EF4-FFF2-40B4-BE49-F238E27FC236}">
                  <a16:creationId xmlns:a16="http://schemas.microsoft.com/office/drawing/2014/main" id="{D69FF8A5-8266-FA7C-043E-8EB69E008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63915" y="6843889"/>
              <a:ext cx="557899" cy="553382"/>
            </a:xfrm>
            <a:custGeom>
              <a:avLst/>
              <a:gdLst>
                <a:gd name="T0" fmla="*/ 236 w 247"/>
                <a:gd name="T1" fmla="*/ 245 h 245"/>
                <a:gd name="T2" fmla="*/ 247 w 247"/>
                <a:gd name="T3" fmla="*/ 233 h 245"/>
                <a:gd name="T4" fmla="*/ 236 w 247"/>
                <a:gd name="T5" fmla="*/ 222 h 245"/>
                <a:gd name="T6" fmla="*/ 231 w 247"/>
                <a:gd name="T7" fmla="*/ 210 h 245"/>
                <a:gd name="T8" fmla="*/ 238 w 247"/>
                <a:gd name="T9" fmla="*/ 197 h 245"/>
                <a:gd name="T10" fmla="*/ 244 w 247"/>
                <a:gd name="T11" fmla="*/ 181 h 245"/>
                <a:gd name="T12" fmla="*/ 235 w 247"/>
                <a:gd name="T13" fmla="*/ 171 h 245"/>
                <a:gd name="T14" fmla="*/ 228 w 247"/>
                <a:gd name="T15" fmla="*/ 156 h 245"/>
                <a:gd name="T16" fmla="*/ 233 w 247"/>
                <a:gd name="T17" fmla="*/ 142 h 245"/>
                <a:gd name="T18" fmla="*/ 224 w 247"/>
                <a:gd name="T19" fmla="*/ 128 h 245"/>
                <a:gd name="T20" fmla="*/ 220 w 247"/>
                <a:gd name="T21" fmla="*/ 114 h 245"/>
                <a:gd name="T22" fmla="*/ 215 w 247"/>
                <a:gd name="T23" fmla="*/ 101 h 245"/>
                <a:gd name="T24" fmla="*/ 203 w 247"/>
                <a:gd name="T25" fmla="*/ 92 h 245"/>
                <a:gd name="T26" fmla="*/ 208 w 247"/>
                <a:gd name="T27" fmla="*/ 80 h 245"/>
                <a:gd name="T28" fmla="*/ 203 w 247"/>
                <a:gd name="T29" fmla="*/ 69 h 245"/>
                <a:gd name="T30" fmla="*/ 194 w 247"/>
                <a:gd name="T31" fmla="*/ 57 h 245"/>
                <a:gd name="T32" fmla="*/ 179 w 247"/>
                <a:gd name="T33" fmla="*/ 44 h 245"/>
                <a:gd name="T34" fmla="*/ 178 w 247"/>
                <a:gd name="T35" fmla="*/ 32 h 245"/>
                <a:gd name="T36" fmla="*/ 169 w 247"/>
                <a:gd name="T37" fmla="*/ 25 h 245"/>
                <a:gd name="T38" fmla="*/ 162 w 247"/>
                <a:gd name="T39" fmla="*/ 10 h 245"/>
                <a:gd name="T40" fmla="*/ 149 w 247"/>
                <a:gd name="T41" fmla="*/ 0 h 245"/>
                <a:gd name="T42" fmla="*/ 140 w 247"/>
                <a:gd name="T43" fmla="*/ 17 h 245"/>
                <a:gd name="T44" fmla="*/ 126 w 247"/>
                <a:gd name="T45" fmla="*/ 25 h 245"/>
                <a:gd name="T46" fmla="*/ 119 w 247"/>
                <a:gd name="T47" fmla="*/ 33 h 245"/>
                <a:gd name="T48" fmla="*/ 117 w 247"/>
                <a:gd name="T49" fmla="*/ 53 h 245"/>
                <a:gd name="T50" fmla="*/ 112 w 247"/>
                <a:gd name="T51" fmla="*/ 69 h 245"/>
                <a:gd name="T52" fmla="*/ 96 w 247"/>
                <a:gd name="T53" fmla="*/ 69 h 245"/>
                <a:gd name="T54" fmla="*/ 85 w 247"/>
                <a:gd name="T55" fmla="*/ 78 h 245"/>
                <a:gd name="T56" fmla="*/ 71 w 247"/>
                <a:gd name="T57" fmla="*/ 76 h 245"/>
                <a:gd name="T58" fmla="*/ 73 w 247"/>
                <a:gd name="T59" fmla="*/ 96 h 245"/>
                <a:gd name="T60" fmla="*/ 66 w 247"/>
                <a:gd name="T61" fmla="*/ 105 h 245"/>
                <a:gd name="T62" fmla="*/ 57 w 247"/>
                <a:gd name="T63" fmla="*/ 117 h 245"/>
                <a:gd name="T64" fmla="*/ 44 w 247"/>
                <a:gd name="T65" fmla="*/ 119 h 245"/>
                <a:gd name="T66" fmla="*/ 42 w 247"/>
                <a:gd name="T67" fmla="*/ 133 h 245"/>
                <a:gd name="T68" fmla="*/ 19 w 247"/>
                <a:gd name="T69" fmla="*/ 131 h 245"/>
                <a:gd name="T70" fmla="*/ 28 w 247"/>
                <a:gd name="T71" fmla="*/ 142 h 245"/>
                <a:gd name="T72" fmla="*/ 12 w 247"/>
                <a:gd name="T73" fmla="*/ 165 h 245"/>
                <a:gd name="T74" fmla="*/ 3 w 247"/>
                <a:gd name="T75" fmla="*/ 178 h 245"/>
                <a:gd name="T76" fmla="*/ 0 w 247"/>
                <a:gd name="T77" fmla="*/ 206 h 245"/>
                <a:gd name="T78" fmla="*/ 5 w 247"/>
                <a:gd name="T79" fmla="*/ 222 h 245"/>
                <a:gd name="T80" fmla="*/ 25 w 247"/>
                <a:gd name="T81" fmla="*/ 226 h 245"/>
                <a:gd name="T82" fmla="*/ 66 w 247"/>
                <a:gd name="T83" fmla="*/ 224 h 245"/>
                <a:gd name="T84" fmla="*/ 80 w 247"/>
                <a:gd name="T85" fmla="*/ 222 h 245"/>
                <a:gd name="T86" fmla="*/ 147 w 247"/>
                <a:gd name="T87" fmla="*/ 224 h 245"/>
                <a:gd name="T88" fmla="*/ 171 w 247"/>
                <a:gd name="T89" fmla="*/ 224 h 245"/>
                <a:gd name="T90" fmla="*/ 194 w 247"/>
                <a:gd name="T91" fmla="*/ 224 h 245"/>
                <a:gd name="T92" fmla="*/ 206 w 247"/>
                <a:gd name="T93" fmla="*/ 226 h 245"/>
                <a:gd name="T94" fmla="*/ 222 w 247"/>
                <a:gd name="T95" fmla="*/ 227 h 245"/>
                <a:gd name="T96" fmla="*/ 228 w 247"/>
                <a:gd name="T97" fmla="*/ 240 h 245"/>
                <a:gd name="T98" fmla="*/ 236 w 247"/>
                <a:gd name="T99" fmla="*/ 245 h 245"/>
                <a:gd name="T100" fmla="*/ 236 w 247"/>
                <a:gd name="T101" fmla="*/ 245 h 245"/>
                <a:gd name="T102" fmla="*/ 236 w 247"/>
                <a:gd name="T10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7" h="245">
                  <a:moveTo>
                    <a:pt x="236" y="245"/>
                  </a:moveTo>
                  <a:lnTo>
                    <a:pt x="247" y="233"/>
                  </a:lnTo>
                  <a:lnTo>
                    <a:pt x="236" y="222"/>
                  </a:lnTo>
                  <a:lnTo>
                    <a:pt x="231" y="210"/>
                  </a:lnTo>
                  <a:lnTo>
                    <a:pt x="238" y="197"/>
                  </a:lnTo>
                  <a:lnTo>
                    <a:pt x="244" y="181"/>
                  </a:lnTo>
                  <a:lnTo>
                    <a:pt x="235" y="171"/>
                  </a:lnTo>
                  <a:lnTo>
                    <a:pt x="228" y="156"/>
                  </a:lnTo>
                  <a:lnTo>
                    <a:pt x="233" y="142"/>
                  </a:lnTo>
                  <a:lnTo>
                    <a:pt x="224" y="128"/>
                  </a:lnTo>
                  <a:lnTo>
                    <a:pt x="220" y="114"/>
                  </a:lnTo>
                  <a:lnTo>
                    <a:pt x="215" y="101"/>
                  </a:lnTo>
                  <a:lnTo>
                    <a:pt x="203" y="92"/>
                  </a:lnTo>
                  <a:lnTo>
                    <a:pt x="208" y="80"/>
                  </a:lnTo>
                  <a:lnTo>
                    <a:pt x="203" y="69"/>
                  </a:lnTo>
                  <a:lnTo>
                    <a:pt x="194" y="57"/>
                  </a:lnTo>
                  <a:lnTo>
                    <a:pt x="179" y="44"/>
                  </a:lnTo>
                  <a:lnTo>
                    <a:pt x="178" y="32"/>
                  </a:lnTo>
                  <a:lnTo>
                    <a:pt x="169" y="25"/>
                  </a:lnTo>
                  <a:lnTo>
                    <a:pt x="162" y="10"/>
                  </a:lnTo>
                  <a:lnTo>
                    <a:pt x="149" y="0"/>
                  </a:lnTo>
                  <a:lnTo>
                    <a:pt x="140" y="17"/>
                  </a:lnTo>
                  <a:lnTo>
                    <a:pt x="126" y="25"/>
                  </a:lnTo>
                  <a:lnTo>
                    <a:pt x="119" y="33"/>
                  </a:lnTo>
                  <a:lnTo>
                    <a:pt x="117" y="53"/>
                  </a:lnTo>
                  <a:lnTo>
                    <a:pt x="112" y="69"/>
                  </a:lnTo>
                  <a:lnTo>
                    <a:pt x="96" y="69"/>
                  </a:lnTo>
                  <a:lnTo>
                    <a:pt x="85" y="78"/>
                  </a:lnTo>
                  <a:lnTo>
                    <a:pt x="71" y="76"/>
                  </a:lnTo>
                  <a:lnTo>
                    <a:pt x="73" y="96"/>
                  </a:lnTo>
                  <a:lnTo>
                    <a:pt x="66" y="105"/>
                  </a:lnTo>
                  <a:lnTo>
                    <a:pt x="57" y="117"/>
                  </a:lnTo>
                  <a:lnTo>
                    <a:pt x="44" y="119"/>
                  </a:lnTo>
                  <a:lnTo>
                    <a:pt x="42" y="133"/>
                  </a:lnTo>
                  <a:lnTo>
                    <a:pt x="19" y="131"/>
                  </a:lnTo>
                  <a:lnTo>
                    <a:pt x="28" y="142"/>
                  </a:lnTo>
                  <a:lnTo>
                    <a:pt x="12" y="165"/>
                  </a:lnTo>
                  <a:lnTo>
                    <a:pt x="3" y="178"/>
                  </a:lnTo>
                  <a:lnTo>
                    <a:pt x="0" y="206"/>
                  </a:lnTo>
                  <a:lnTo>
                    <a:pt x="5" y="222"/>
                  </a:lnTo>
                  <a:lnTo>
                    <a:pt x="25" y="226"/>
                  </a:lnTo>
                  <a:lnTo>
                    <a:pt x="66" y="224"/>
                  </a:lnTo>
                  <a:lnTo>
                    <a:pt x="80" y="222"/>
                  </a:lnTo>
                  <a:lnTo>
                    <a:pt x="147" y="224"/>
                  </a:lnTo>
                  <a:lnTo>
                    <a:pt x="171" y="224"/>
                  </a:lnTo>
                  <a:lnTo>
                    <a:pt x="194" y="224"/>
                  </a:lnTo>
                  <a:lnTo>
                    <a:pt x="206" y="226"/>
                  </a:lnTo>
                  <a:lnTo>
                    <a:pt x="222" y="227"/>
                  </a:lnTo>
                  <a:lnTo>
                    <a:pt x="228" y="240"/>
                  </a:lnTo>
                  <a:lnTo>
                    <a:pt x="236" y="245"/>
                  </a:lnTo>
                  <a:lnTo>
                    <a:pt x="236" y="245"/>
                  </a:lnTo>
                  <a:lnTo>
                    <a:pt x="236" y="24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98">
              <a:extLst>
                <a:ext uri="{FF2B5EF4-FFF2-40B4-BE49-F238E27FC236}">
                  <a16:creationId xmlns:a16="http://schemas.microsoft.com/office/drawing/2014/main" id="{D01EABC6-3D00-0EFE-B951-EF3835DCAC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28001" y="6699333"/>
              <a:ext cx="892186" cy="677609"/>
            </a:xfrm>
            <a:custGeom>
              <a:avLst/>
              <a:gdLst>
                <a:gd name="T0" fmla="*/ 121 w 395"/>
                <a:gd name="T1" fmla="*/ 300 h 300"/>
                <a:gd name="T2" fmla="*/ 123 w 395"/>
                <a:gd name="T3" fmla="*/ 267 h 300"/>
                <a:gd name="T4" fmla="*/ 219 w 395"/>
                <a:gd name="T5" fmla="*/ 270 h 300"/>
                <a:gd name="T6" fmla="*/ 238 w 395"/>
                <a:gd name="T7" fmla="*/ 272 h 300"/>
                <a:gd name="T8" fmla="*/ 258 w 395"/>
                <a:gd name="T9" fmla="*/ 272 h 300"/>
                <a:gd name="T10" fmla="*/ 274 w 395"/>
                <a:gd name="T11" fmla="*/ 263 h 300"/>
                <a:gd name="T12" fmla="*/ 393 w 395"/>
                <a:gd name="T13" fmla="*/ 272 h 300"/>
                <a:gd name="T14" fmla="*/ 390 w 395"/>
                <a:gd name="T15" fmla="*/ 256 h 300"/>
                <a:gd name="T16" fmla="*/ 395 w 395"/>
                <a:gd name="T17" fmla="*/ 240 h 300"/>
                <a:gd name="T18" fmla="*/ 390 w 395"/>
                <a:gd name="T19" fmla="*/ 222 h 300"/>
                <a:gd name="T20" fmla="*/ 382 w 395"/>
                <a:gd name="T21" fmla="*/ 206 h 300"/>
                <a:gd name="T22" fmla="*/ 381 w 395"/>
                <a:gd name="T23" fmla="*/ 192 h 300"/>
                <a:gd name="T24" fmla="*/ 374 w 395"/>
                <a:gd name="T25" fmla="*/ 176 h 300"/>
                <a:gd name="T26" fmla="*/ 361 w 395"/>
                <a:gd name="T27" fmla="*/ 163 h 300"/>
                <a:gd name="T28" fmla="*/ 349 w 395"/>
                <a:gd name="T29" fmla="*/ 160 h 300"/>
                <a:gd name="T30" fmla="*/ 334 w 395"/>
                <a:gd name="T31" fmla="*/ 144 h 300"/>
                <a:gd name="T32" fmla="*/ 324 w 395"/>
                <a:gd name="T33" fmla="*/ 133 h 300"/>
                <a:gd name="T34" fmla="*/ 318 w 395"/>
                <a:gd name="T35" fmla="*/ 121 h 300"/>
                <a:gd name="T36" fmla="*/ 309 w 395"/>
                <a:gd name="T37" fmla="*/ 112 h 300"/>
                <a:gd name="T38" fmla="*/ 304 w 395"/>
                <a:gd name="T39" fmla="*/ 99 h 300"/>
                <a:gd name="T40" fmla="*/ 299 w 395"/>
                <a:gd name="T41" fmla="*/ 73 h 300"/>
                <a:gd name="T42" fmla="*/ 297 w 395"/>
                <a:gd name="T43" fmla="*/ 58 h 300"/>
                <a:gd name="T44" fmla="*/ 299 w 395"/>
                <a:gd name="T45" fmla="*/ 39 h 300"/>
                <a:gd name="T46" fmla="*/ 304 w 395"/>
                <a:gd name="T47" fmla="*/ 28 h 300"/>
                <a:gd name="T48" fmla="*/ 309 w 395"/>
                <a:gd name="T49" fmla="*/ 8 h 300"/>
                <a:gd name="T50" fmla="*/ 265 w 395"/>
                <a:gd name="T51" fmla="*/ 0 h 300"/>
                <a:gd name="T52" fmla="*/ 220 w 395"/>
                <a:gd name="T53" fmla="*/ 1 h 300"/>
                <a:gd name="T54" fmla="*/ 126 w 395"/>
                <a:gd name="T55" fmla="*/ 0 h 300"/>
                <a:gd name="T56" fmla="*/ 121 w 395"/>
                <a:gd name="T57" fmla="*/ 14 h 300"/>
                <a:gd name="T58" fmla="*/ 103 w 395"/>
                <a:gd name="T59" fmla="*/ 19 h 300"/>
                <a:gd name="T60" fmla="*/ 89 w 395"/>
                <a:gd name="T61" fmla="*/ 30 h 300"/>
                <a:gd name="T62" fmla="*/ 82 w 395"/>
                <a:gd name="T63" fmla="*/ 48 h 300"/>
                <a:gd name="T64" fmla="*/ 69 w 395"/>
                <a:gd name="T65" fmla="*/ 60 h 300"/>
                <a:gd name="T66" fmla="*/ 51 w 395"/>
                <a:gd name="T67" fmla="*/ 71 h 300"/>
                <a:gd name="T68" fmla="*/ 34 w 395"/>
                <a:gd name="T69" fmla="*/ 58 h 300"/>
                <a:gd name="T70" fmla="*/ 23 w 395"/>
                <a:gd name="T71" fmla="*/ 51 h 300"/>
                <a:gd name="T72" fmla="*/ 21 w 395"/>
                <a:gd name="T73" fmla="*/ 64 h 300"/>
                <a:gd name="T74" fmla="*/ 0 w 395"/>
                <a:gd name="T75" fmla="*/ 74 h 300"/>
                <a:gd name="T76" fmla="*/ 5 w 395"/>
                <a:gd name="T77" fmla="*/ 105 h 300"/>
                <a:gd name="T78" fmla="*/ 25 w 395"/>
                <a:gd name="T79" fmla="*/ 165 h 300"/>
                <a:gd name="T80" fmla="*/ 41 w 395"/>
                <a:gd name="T81" fmla="*/ 219 h 300"/>
                <a:gd name="T82" fmla="*/ 53 w 395"/>
                <a:gd name="T83" fmla="*/ 265 h 300"/>
                <a:gd name="T84" fmla="*/ 115 w 395"/>
                <a:gd name="T85" fmla="*/ 267 h 300"/>
                <a:gd name="T86" fmla="*/ 114 w 395"/>
                <a:gd name="T87" fmla="*/ 283 h 300"/>
                <a:gd name="T88" fmla="*/ 115 w 395"/>
                <a:gd name="T89" fmla="*/ 299 h 300"/>
                <a:gd name="T90" fmla="*/ 121 w 395"/>
                <a:gd name="T91" fmla="*/ 300 h 300"/>
                <a:gd name="T92" fmla="*/ 121 w 395"/>
                <a:gd name="T93" fmla="*/ 300 h 300"/>
                <a:gd name="T94" fmla="*/ 121 w 395"/>
                <a:gd name="T9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5" h="300">
                  <a:moveTo>
                    <a:pt x="121" y="300"/>
                  </a:moveTo>
                  <a:lnTo>
                    <a:pt x="123" y="267"/>
                  </a:lnTo>
                  <a:lnTo>
                    <a:pt x="219" y="270"/>
                  </a:lnTo>
                  <a:lnTo>
                    <a:pt x="238" y="272"/>
                  </a:lnTo>
                  <a:lnTo>
                    <a:pt x="258" y="272"/>
                  </a:lnTo>
                  <a:lnTo>
                    <a:pt x="274" y="263"/>
                  </a:lnTo>
                  <a:lnTo>
                    <a:pt x="393" y="272"/>
                  </a:lnTo>
                  <a:lnTo>
                    <a:pt x="390" y="256"/>
                  </a:lnTo>
                  <a:lnTo>
                    <a:pt x="395" y="240"/>
                  </a:lnTo>
                  <a:lnTo>
                    <a:pt x="390" y="222"/>
                  </a:lnTo>
                  <a:lnTo>
                    <a:pt x="382" y="206"/>
                  </a:lnTo>
                  <a:lnTo>
                    <a:pt x="381" y="192"/>
                  </a:lnTo>
                  <a:lnTo>
                    <a:pt x="374" y="176"/>
                  </a:lnTo>
                  <a:lnTo>
                    <a:pt x="361" y="163"/>
                  </a:lnTo>
                  <a:lnTo>
                    <a:pt x="349" y="160"/>
                  </a:lnTo>
                  <a:lnTo>
                    <a:pt x="334" y="144"/>
                  </a:lnTo>
                  <a:lnTo>
                    <a:pt x="324" y="133"/>
                  </a:lnTo>
                  <a:lnTo>
                    <a:pt x="318" y="121"/>
                  </a:lnTo>
                  <a:lnTo>
                    <a:pt x="309" y="112"/>
                  </a:lnTo>
                  <a:lnTo>
                    <a:pt x="304" y="99"/>
                  </a:lnTo>
                  <a:lnTo>
                    <a:pt x="299" y="73"/>
                  </a:lnTo>
                  <a:lnTo>
                    <a:pt x="297" y="58"/>
                  </a:lnTo>
                  <a:lnTo>
                    <a:pt x="299" y="39"/>
                  </a:lnTo>
                  <a:lnTo>
                    <a:pt x="304" y="28"/>
                  </a:lnTo>
                  <a:lnTo>
                    <a:pt x="309" y="8"/>
                  </a:lnTo>
                  <a:lnTo>
                    <a:pt x="265" y="0"/>
                  </a:lnTo>
                  <a:lnTo>
                    <a:pt x="220" y="1"/>
                  </a:lnTo>
                  <a:lnTo>
                    <a:pt x="126" y="0"/>
                  </a:lnTo>
                  <a:lnTo>
                    <a:pt x="121" y="14"/>
                  </a:lnTo>
                  <a:lnTo>
                    <a:pt x="103" y="19"/>
                  </a:lnTo>
                  <a:lnTo>
                    <a:pt x="89" y="30"/>
                  </a:lnTo>
                  <a:lnTo>
                    <a:pt x="82" y="48"/>
                  </a:lnTo>
                  <a:lnTo>
                    <a:pt x="69" y="60"/>
                  </a:lnTo>
                  <a:lnTo>
                    <a:pt x="51" y="71"/>
                  </a:lnTo>
                  <a:lnTo>
                    <a:pt x="34" y="58"/>
                  </a:lnTo>
                  <a:lnTo>
                    <a:pt x="23" y="51"/>
                  </a:lnTo>
                  <a:lnTo>
                    <a:pt x="21" y="64"/>
                  </a:lnTo>
                  <a:lnTo>
                    <a:pt x="0" y="74"/>
                  </a:lnTo>
                  <a:lnTo>
                    <a:pt x="5" y="105"/>
                  </a:lnTo>
                  <a:lnTo>
                    <a:pt x="25" y="165"/>
                  </a:lnTo>
                  <a:lnTo>
                    <a:pt x="41" y="219"/>
                  </a:lnTo>
                  <a:lnTo>
                    <a:pt x="53" y="265"/>
                  </a:lnTo>
                  <a:lnTo>
                    <a:pt x="115" y="267"/>
                  </a:lnTo>
                  <a:lnTo>
                    <a:pt x="114" y="283"/>
                  </a:lnTo>
                  <a:lnTo>
                    <a:pt x="115" y="299"/>
                  </a:lnTo>
                  <a:lnTo>
                    <a:pt x="121" y="300"/>
                  </a:lnTo>
                  <a:lnTo>
                    <a:pt x="121" y="300"/>
                  </a:lnTo>
                  <a:lnTo>
                    <a:pt x="121" y="3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99">
              <a:extLst>
                <a:ext uri="{FF2B5EF4-FFF2-40B4-BE49-F238E27FC236}">
                  <a16:creationId xmlns:a16="http://schemas.microsoft.com/office/drawing/2014/main" id="{F46958D6-4E87-D0F2-0BCD-DDC3AEA64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98835" y="6622537"/>
              <a:ext cx="422377" cy="618883"/>
            </a:xfrm>
            <a:custGeom>
              <a:avLst/>
              <a:gdLst>
                <a:gd name="T0" fmla="*/ 150 w 187"/>
                <a:gd name="T1" fmla="*/ 274 h 274"/>
                <a:gd name="T2" fmla="*/ 151 w 187"/>
                <a:gd name="T3" fmla="*/ 258 h 274"/>
                <a:gd name="T4" fmla="*/ 155 w 187"/>
                <a:gd name="T5" fmla="*/ 245 h 274"/>
                <a:gd name="T6" fmla="*/ 166 w 187"/>
                <a:gd name="T7" fmla="*/ 236 h 274"/>
                <a:gd name="T8" fmla="*/ 176 w 187"/>
                <a:gd name="T9" fmla="*/ 228 h 274"/>
                <a:gd name="T10" fmla="*/ 185 w 187"/>
                <a:gd name="T11" fmla="*/ 217 h 274"/>
                <a:gd name="T12" fmla="*/ 180 w 187"/>
                <a:gd name="T13" fmla="*/ 203 h 274"/>
                <a:gd name="T14" fmla="*/ 185 w 187"/>
                <a:gd name="T15" fmla="*/ 187 h 274"/>
                <a:gd name="T16" fmla="*/ 178 w 187"/>
                <a:gd name="T17" fmla="*/ 174 h 274"/>
                <a:gd name="T18" fmla="*/ 182 w 187"/>
                <a:gd name="T19" fmla="*/ 162 h 274"/>
                <a:gd name="T20" fmla="*/ 176 w 187"/>
                <a:gd name="T21" fmla="*/ 151 h 274"/>
                <a:gd name="T22" fmla="*/ 185 w 187"/>
                <a:gd name="T23" fmla="*/ 139 h 274"/>
                <a:gd name="T24" fmla="*/ 180 w 187"/>
                <a:gd name="T25" fmla="*/ 123 h 274"/>
                <a:gd name="T26" fmla="*/ 173 w 187"/>
                <a:gd name="T27" fmla="*/ 105 h 274"/>
                <a:gd name="T28" fmla="*/ 187 w 187"/>
                <a:gd name="T29" fmla="*/ 98 h 274"/>
                <a:gd name="T30" fmla="*/ 185 w 187"/>
                <a:gd name="T31" fmla="*/ 83 h 274"/>
                <a:gd name="T32" fmla="*/ 183 w 187"/>
                <a:gd name="T33" fmla="*/ 67 h 274"/>
                <a:gd name="T34" fmla="*/ 166 w 187"/>
                <a:gd name="T35" fmla="*/ 53 h 274"/>
                <a:gd name="T36" fmla="*/ 158 w 187"/>
                <a:gd name="T37" fmla="*/ 39 h 274"/>
                <a:gd name="T38" fmla="*/ 148 w 187"/>
                <a:gd name="T39" fmla="*/ 25 h 274"/>
                <a:gd name="T40" fmla="*/ 146 w 187"/>
                <a:gd name="T41" fmla="*/ 9 h 274"/>
                <a:gd name="T42" fmla="*/ 128 w 187"/>
                <a:gd name="T43" fmla="*/ 0 h 274"/>
                <a:gd name="T44" fmla="*/ 87 w 187"/>
                <a:gd name="T45" fmla="*/ 10 h 274"/>
                <a:gd name="T46" fmla="*/ 57 w 187"/>
                <a:gd name="T47" fmla="*/ 19 h 274"/>
                <a:gd name="T48" fmla="*/ 23 w 187"/>
                <a:gd name="T49" fmla="*/ 28 h 274"/>
                <a:gd name="T50" fmla="*/ 16 w 187"/>
                <a:gd name="T51" fmla="*/ 37 h 274"/>
                <a:gd name="T52" fmla="*/ 11 w 187"/>
                <a:gd name="T53" fmla="*/ 53 h 274"/>
                <a:gd name="T54" fmla="*/ 4 w 187"/>
                <a:gd name="T55" fmla="*/ 62 h 274"/>
                <a:gd name="T56" fmla="*/ 2 w 187"/>
                <a:gd name="T57" fmla="*/ 78 h 274"/>
                <a:gd name="T58" fmla="*/ 0 w 187"/>
                <a:gd name="T59" fmla="*/ 94 h 274"/>
                <a:gd name="T60" fmla="*/ 2 w 187"/>
                <a:gd name="T61" fmla="*/ 103 h 274"/>
                <a:gd name="T62" fmla="*/ 5 w 187"/>
                <a:gd name="T63" fmla="*/ 123 h 274"/>
                <a:gd name="T64" fmla="*/ 11 w 187"/>
                <a:gd name="T65" fmla="*/ 140 h 274"/>
                <a:gd name="T66" fmla="*/ 18 w 187"/>
                <a:gd name="T67" fmla="*/ 151 h 274"/>
                <a:gd name="T68" fmla="*/ 27 w 187"/>
                <a:gd name="T69" fmla="*/ 165 h 274"/>
                <a:gd name="T70" fmla="*/ 30 w 187"/>
                <a:gd name="T71" fmla="*/ 178 h 274"/>
                <a:gd name="T72" fmla="*/ 43 w 187"/>
                <a:gd name="T73" fmla="*/ 187 h 274"/>
                <a:gd name="T74" fmla="*/ 52 w 187"/>
                <a:gd name="T75" fmla="*/ 194 h 274"/>
                <a:gd name="T76" fmla="*/ 64 w 187"/>
                <a:gd name="T77" fmla="*/ 199 h 274"/>
                <a:gd name="T78" fmla="*/ 77 w 187"/>
                <a:gd name="T79" fmla="*/ 206 h 274"/>
                <a:gd name="T80" fmla="*/ 80 w 187"/>
                <a:gd name="T81" fmla="*/ 220 h 274"/>
                <a:gd name="T82" fmla="*/ 85 w 187"/>
                <a:gd name="T83" fmla="*/ 233 h 274"/>
                <a:gd name="T84" fmla="*/ 87 w 187"/>
                <a:gd name="T85" fmla="*/ 247 h 274"/>
                <a:gd name="T86" fmla="*/ 93 w 187"/>
                <a:gd name="T87" fmla="*/ 260 h 274"/>
                <a:gd name="T88" fmla="*/ 119 w 187"/>
                <a:gd name="T89" fmla="*/ 274 h 274"/>
                <a:gd name="T90" fmla="*/ 150 w 187"/>
                <a:gd name="T91" fmla="*/ 274 h 274"/>
                <a:gd name="T92" fmla="*/ 150 w 187"/>
                <a:gd name="T93" fmla="*/ 274 h 274"/>
                <a:gd name="T94" fmla="*/ 150 w 187"/>
                <a:gd name="T9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7" h="274">
                  <a:moveTo>
                    <a:pt x="150" y="274"/>
                  </a:moveTo>
                  <a:lnTo>
                    <a:pt x="151" y="258"/>
                  </a:lnTo>
                  <a:lnTo>
                    <a:pt x="155" y="245"/>
                  </a:lnTo>
                  <a:lnTo>
                    <a:pt x="166" y="236"/>
                  </a:lnTo>
                  <a:lnTo>
                    <a:pt x="176" y="228"/>
                  </a:lnTo>
                  <a:lnTo>
                    <a:pt x="185" y="217"/>
                  </a:lnTo>
                  <a:lnTo>
                    <a:pt x="180" y="203"/>
                  </a:lnTo>
                  <a:lnTo>
                    <a:pt x="185" y="187"/>
                  </a:lnTo>
                  <a:lnTo>
                    <a:pt x="178" y="174"/>
                  </a:lnTo>
                  <a:lnTo>
                    <a:pt x="182" y="162"/>
                  </a:lnTo>
                  <a:lnTo>
                    <a:pt x="176" y="151"/>
                  </a:lnTo>
                  <a:lnTo>
                    <a:pt x="185" y="139"/>
                  </a:lnTo>
                  <a:lnTo>
                    <a:pt x="180" y="123"/>
                  </a:lnTo>
                  <a:lnTo>
                    <a:pt x="173" y="105"/>
                  </a:lnTo>
                  <a:lnTo>
                    <a:pt x="187" y="98"/>
                  </a:lnTo>
                  <a:lnTo>
                    <a:pt x="185" y="83"/>
                  </a:lnTo>
                  <a:lnTo>
                    <a:pt x="183" y="67"/>
                  </a:lnTo>
                  <a:lnTo>
                    <a:pt x="166" y="53"/>
                  </a:lnTo>
                  <a:lnTo>
                    <a:pt x="158" y="39"/>
                  </a:lnTo>
                  <a:lnTo>
                    <a:pt x="148" y="25"/>
                  </a:lnTo>
                  <a:lnTo>
                    <a:pt x="146" y="9"/>
                  </a:lnTo>
                  <a:lnTo>
                    <a:pt x="128" y="0"/>
                  </a:lnTo>
                  <a:lnTo>
                    <a:pt x="87" y="10"/>
                  </a:lnTo>
                  <a:lnTo>
                    <a:pt x="57" y="19"/>
                  </a:lnTo>
                  <a:lnTo>
                    <a:pt x="23" y="28"/>
                  </a:lnTo>
                  <a:lnTo>
                    <a:pt x="16" y="37"/>
                  </a:lnTo>
                  <a:lnTo>
                    <a:pt x="11" y="53"/>
                  </a:lnTo>
                  <a:lnTo>
                    <a:pt x="4" y="62"/>
                  </a:lnTo>
                  <a:lnTo>
                    <a:pt x="2" y="78"/>
                  </a:lnTo>
                  <a:lnTo>
                    <a:pt x="0" y="94"/>
                  </a:lnTo>
                  <a:lnTo>
                    <a:pt x="2" y="103"/>
                  </a:lnTo>
                  <a:lnTo>
                    <a:pt x="5" y="123"/>
                  </a:lnTo>
                  <a:lnTo>
                    <a:pt x="11" y="140"/>
                  </a:lnTo>
                  <a:lnTo>
                    <a:pt x="18" y="151"/>
                  </a:lnTo>
                  <a:lnTo>
                    <a:pt x="27" y="165"/>
                  </a:lnTo>
                  <a:lnTo>
                    <a:pt x="30" y="178"/>
                  </a:lnTo>
                  <a:lnTo>
                    <a:pt x="43" y="187"/>
                  </a:lnTo>
                  <a:lnTo>
                    <a:pt x="52" y="194"/>
                  </a:lnTo>
                  <a:lnTo>
                    <a:pt x="64" y="199"/>
                  </a:lnTo>
                  <a:lnTo>
                    <a:pt x="77" y="206"/>
                  </a:lnTo>
                  <a:lnTo>
                    <a:pt x="80" y="220"/>
                  </a:lnTo>
                  <a:lnTo>
                    <a:pt x="85" y="233"/>
                  </a:lnTo>
                  <a:lnTo>
                    <a:pt x="87" y="247"/>
                  </a:lnTo>
                  <a:lnTo>
                    <a:pt x="93" y="260"/>
                  </a:lnTo>
                  <a:lnTo>
                    <a:pt x="119" y="274"/>
                  </a:lnTo>
                  <a:lnTo>
                    <a:pt x="150" y="274"/>
                  </a:lnTo>
                  <a:lnTo>
                    <a:pt x="150" y="274"/>
                  </a:lnTo>
                  <a:lnTo>
                    <a:pt x="150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0">
              <a:extLst>
                <a:ext uri="{FF2B5EF4-FFF2-40B4-BE49-F238E27FC236}">
                  <a16:creationId xmlns:a16="http://schemas.microsoft.com/office/drawing/2014/main" id="{92B7505A-3AC5-C529-80C3-E33EEC983D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2056" y="5685178"/>
              <a:ext cx="706973" cy="720525"/>
            </a:xfrm>
            <a:custGeom>
              <a:avLst/>
              <a:gdLst>
                <a:gd name="T0" fmla="*/ 139 w 313"/>
                <a:gd name="T1" fmla="*/ 319 h 319"/>
                <a:gd name="T2" fmla="*/ 144 w 313"/>
                <a:gd name="T3" fmla="*/ 306 h 319"/>
                <a:gd name="T4" fmla="*/ 159 w 313"/>
                <a:gd name="T5" fmla="*/ 301 h 319"/>
                <a:gd name="T6" fmla="*/ 175 w 313"/>
                <a:gd name="T7" fmla="*/ 303 h 319"/>
                <a:gd name="T8" fmla="*/ 182 w 313"/>
                <a:gd name="T9" fmla="*/ 292 h 319"/>
                <a:gd name="T10" fmla="*/ 192 w 313"/>
                <a:gd name="T11" fmla="*/ 287 h 319"/>
                <a:gd name="T12" fmla="*/ 207 w 313"/>
                <a:gd name="T13" fmla="*/ 278 h 319"/>
                <a:gd name="T14" fmla="*/ 219 w 313"/>
                <a:gd name="T15" fmla="*/ 276 h 319"/>
                <a:gd name="T16" fmla="*/ 221 w 313"/>
                <a:gd name="T17" fmla="*/ 263 h 319"/>
                <a:gd name="T18" fmla="*/ 237 w 313"/>
                <a:gd name="T19" fmla="*/ 265 h 319"/>
                <a:gd name="T20" fmla="*/ 249 w 313"/>
                <a:gd name="T21" fmla="*/ 260 h 319"/>
                <a:gd name="T22" fmla="*/ 265 w 313"/>
                <a:gd name="T23" fmla="*/ 265 h 319"/>
                <a:gd name="T24" fmla="*/ 278 w 313"/>
                <a:gd name="T25" fmla="*/ 274 h 319"/>
                <a:gd name="T26" fmla="*/ 290 w 313"/>
                <a:gd name="T27" fmla="*/ 269 h 319"/>
                <a:gd name="T28" fmla="*/ 304 w 313"/>
                <a:gd name="T29" fmla="*/ 263 h 319"/>
                <a:gd name="T30" fmla="*/ 313 w 313"/>
                <a:gd name="T31" fmla="*/ 269 h 319"/>
                <a:gd name="T32" fmla="*/ 312 w 313"/>
                <a:gd name="T33" fmla="*/ 255 h 319"/>
                <a:gd name="T34" fmla="*/ 308 w 313"/>
                <a:gd name="T35" fmla="*/ 242 h 319"/>
                <a:gd name="T36" fmla="*/ 306 w 313"/>
                <a:gd name="T37" fmla="*/ 228 h 319"/>
                <a:gd name="T38" fmla="*/ 301 w 313"/>
                <a:gd name="T39" fmla="*/ 219 h 319"/>
                <a:gd name="T40" fmla="*/ 294 w 313"/>
                <a:gd name="T41" fmla="*/ 201 h 319"/>
                <a:gd name="T42" fmla="*/ 281 w 313"/>
                <a:gd name="T43" fmla="*/ 194 h 319"/>
                <a:gd name="T44" fmla="*/ 269 w 313"/>
                <a:gd name="T45" fmla="*/ 182 h 319"/>
                <a:gd name="T46" fmla="*/ 258 w 313"/>
                <a:gd name="T47" fmla="*/ 171 h 319"/>
                <a:gd name="T48" fmla="*/ 249 w 313"/>
                <a:gd name="T49" fmla="*/ 160 h 319"/>
                <a:gd name="T50" fmla="*/ 240 w 313"/>
                <a:gd name="T51" fmla="*/ 150 h 319"/>
                <a:gd name="T52" fmla="*/ 230 w 313"/>
                <a:gd name="T53" fmla="*/ 141 h 319"/>
                <a:gd name="T54" fmla="*/ 217 w 313"/>
                <a:gd name="T55" fmla="*/ 130 h 319"/>
                <a:gd name="T56" fmla="*/ 205 w 313"/>
                <a:gd name="T57" fmla="*/ 128 h 319"/>
                <a:gd name="T58" fmla="*/ 191 w 313"/>
                <a:gd name="T59" fmla="*/ 114 h 319"/>
                <a:gd name="T60" fmla="*/ 178 w 313"/>
                <a:gd name="T61" fmla="*/ 107 h 319"/>
                <a:gd name="T62" fmla="*/ 166 w 313"/>
                <a:gd name="T63" fmla="*/ 107 h 319"/>
                <a:gd name="T64" fmla="*/ 151 w 313"/>
                <a:gd name="T65" fmla="*/ 96 h 319"/>
                <a:gd name="T66" fmla="*/ 139 w 313"/>
                <a:gd name="T67" fmla="*/ 87 h 319"/>
                <a:gd name="T68" fmla="*/ 126 w 313"/>
                <a:gd name="T69" fmla="*/ 80 h 319"/>
                <a:gd name="T70" fmla="*/ 109 w 313"/>
                <a:gd name="T71" fmla="*/ 66 h 319"/>
                <a:gd name="T72" fmla="*/ 102 w 313"/>
                <a:gd name="T73" fmla="*/ 52 h 319"/>
                <a:gd name="T74" fmla="*/ 84 w 313"/>
                <a:gd name="T75" fmla="*/ 32 h 319"/>
                <a:gd name="T76" fmla="*/ 71 w 313"/>
                <a:gd name="T77" fmla="*/ 37 h 319"/>
                <a:gd name="T78" fmla="*/ 54 w 313"/>
                <a:gd name="T79" fmla="*/ 25 h 319"/>
                <a:gd name="T80" fmla="*/ 45 w 313"/>
                <a:gd name="T81" fmla="*/ 14 h 319"/>
                <a:gd name="T82" fmla="*/ 29 w 313"/>
                <a:gd name="T83" fmla="*/ 9 h 319"/>
                <a:gd name="T84" fmla="*/ 18 w 313"/>
                <a:gd name="T85" fmla="*/ 2 h 319"/>
                <a:gd name="T86" fmla="*/ 4 w 313"/>
                <a:gd name="T87" fmla="*/ 0 h 319"/>
                <a:gd name="T88" fmla="*/ 0 w 313"/>
                <a:gd name="T89" fmla="*/ 28 h 319"/>
                <a:gd name="T90" fmla="*/ 4 w 313"/>
                <a:gd name="T91" fmla="*/ 52 h 319"/>
                <a:gd name="T92" fmla="*/ 14 w 313"/>
                <a:gd name="T93" fmla="*/ 82 h 319"/>
                <a:gd name="T94" fmla="*/ 18 w 313"/>
                <a:gd name="T95" fmla="*/ 100 h 319"/>
                <a:gd name="T96" fmla="*/ 23 w 313"/>
                <a:gd name="T97" fmla="*/ 112 h 319"/>
                <a:gd name="T98" fmla="*/ 37 w 313"/>
                <a:gd name="T99" fmla="*/ 105 h 319"/>
                <a:gd name="T100" fmla="*/ 48 w 313"/>
                <a:gd name="T101" fmla="*/ 109 h 319"/>
                <a:gd name="T102" fmla="*/ 45 w 313"/>
                <a:gd name="T103" fmla="*/ 121 h 319"/>
                <a:gd name="T104" fmla="*/ 36 w 313"/>
                <a:gd name="T105" fmla="*/ 134 h 319"/>
                <a:gd name="T106" fmla="*/ 45 w 313"/>
                <a:gd name="T107" fmla="*/ 167 h 319"/>
                <a:gd name="T108" fmla="*/ 50 w 313"/>
                <a:gd name="T109" fmla="*/ 183 h 319"/>
                <a:gd name="T110" fmla="*/ 68 w 313"/>
                <a:gd name="T111" fmla="*/ 215 h 319"/>
                <a:gd name="T112" fmla="*/ 84 w 313"/>
                <a:gd name="T113" fmla="*/ 247 h 319"/>
                <a:gd name="T114" fmla="*/ 114 w 313"/>
                <a:gd name="T115" fmla="*/ 295 h 319"/>
                <a:gd name="T116" fmla="*/ 123 w 313"/>
                <a:gd name="T117" fmla="*/ 317 h 319"/>
                <a:gd name="T118" fmla="*/ 139 w 313"/>
                <a:gd name="T119" fmla="*/ 319 h 319"/>
                <a:gd name="T120" fmla="*/ 139 w 313"/>
                <a:gd name="T121" fmla="*/ 319 h 319"/>
                <a:gd name="T122" fmla="*/ 139 w 313"/>
                <a:gd name="T123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9">
                  <a:moveTo>
                    <a:pt x="139" y="319"/>
                  </a:moveTo>
                  <a:lnTo>
                    <a:pt x="144" y="306"/>
                  </a:lnTo>
                  <a:lnTo>
                    <a:pt x="159" y="301"/>
                  </a:lnTo>
                  <a:lnTo>
                    <a:pt x="175" y="303"/>
                  </a:lnTo>
                  <a:lnTo>
                    <a:pt x="182" y="292"/>
                  </a:lnTo>
                  <a:lnTo>
                    <a:pt x="192" y="287"/>
                  </a:lnTo>
                  <a:lnTo>
                    <a:pt x="207" y="278"/>
                  </a:lnTo>
                  <a:lnTo>
                    <a:pt x="219" y="276"/>
                  </a:lnTo>
                  <a:lnTo>
                    <a:pt x="221" y="263"/>
                  </a:lnTo>
                  <a:lnTo>
                    <a:pt x="237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8" y="274"/>
                  </a:lnTo>
                  <a:lnTo>
                    <a:pt x="290" y="269"/>
                  </a:lnTo>
                  <a:lnTo>
                    <a:pt x="304" y="263"/>
                  </a:lnTo>
                  <a:lnTo>
                    <a:pt x="313" y="269"/>
                  </a:lnTo>
                  <a:lnTo>
                    <a:pt x="312" y="255"/>
                  </a:lnTo>
                  <a:lnTo>
                    <a:pt x="308" y="242"/>
                  </a:lnTo>
                  <a:lnTo>
                    <a:pt x="306" y="228"/>
                  </a:lnTo>
                  <a:lnTo>
                    <a:pt x="301" y="219"/>
                  </a:lnTo>
                  <a:lnTo>
                    <a:pt x="294" y="201"/>
                  </a:lnTo>
                  <a:lnTo>
                    <a:pt x="281" y="194"/>
                  </a:lnTo>
                  <a:lnTo>
                    <a:pt x="269" y="182"/>
                  </a:lnTo>
                  <a:lnTo>
                    <a:pt x="258" y="171"/>
                  </a:lnTo>
                  <a:lnTo>
                    <a:pt x="249" y="160"/>
                  </a:lnTo>
                  <a:lnTo>
                    <a:pt x="240" y="150"/>
                  </a:lnTo>
                  <a:lnTo>
                    <a:pt x="230" y="141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91" y="114"/>
                  </a:lnTo>
                  <a:lnTo>
                    <a:pt x="178" y="107"/>
                  </a:lnTo>
                  <a:lnTo>
                    <a:pt x="166" y="107"/>
                  </a:lnTo>
                  <a:lnTo>
                    <a:pt x="151" y="96"/>
                  </a:lnTo>
                  <a:lnTo>
                    <a:pt x="139" y="87"/>
                  </a:lnTo>
                  <a:lnTo>
                    <a:pt x="126" y="80"/>
                  </a:lnTo>
                  <a:lnTo>
                    <a:pt x="109" y="66"/>
                  </a:lnTo>
                  <a:lnTo>
                    <a:pt x="102" y="52"/>
                  </a:lnTo>
                  <a:lnTo>
                    <a:pt x="84" y="32"/>
                  </a:lnTo>
                  <a:lnTo>
                    <a:pt x="71" y="37"/>
                  </a:lnTo>
                  <a:lnTo>
                    <a:pt x="54" y="25"/>
                  </a:lnTo>
                  <a:lnTo>
                    <a:pt x="45" y="14"/>
                  </a:lnTo>
                  <a:lnTo>
                    <a:pt x="29" y="9"/>
                  </a:lnTo>
                  <a:lnTo>
                    <a:pt x="18" y="2"/>
                  </a:lnTo>
                  <a:lnTo>
                    <a:pt x="4" y="0"/>
                  </a:lnTo>
                  <a:lnTo>
                    <a:pt x="0" y="28"/>
                  </a:lnTo>
                  <a:lnTo>
                    <a:pt x="4" y="52"/>
                  </a:lnTo>
                  <a:lnTo>
                    <a:pt x="14" y="82"/>
                  </a:lnTo>
                  <a:lnTo>
                    <a:pt x="18" y="100"/>
                  </a:lnTo>
                  <a:lnTo>
                    <a:pt x="23" y="112"/>
                  </a:lnTo>
                  <a:lnTo>
                    <a:pt x="37" y="105"/>
                  </a:lnTo>
                  <a:lnTo>
                    <a:pt x="48" y="109"/>
                  </a:lnTo>
                  <a:lnTo>
                    <a:pt x="45" y="121"/>
                  </a:lnTo>
                  <a:lnTo>
                    <a:pt x="36" y="134"/>
                  </a:lnTo>
                  <a:lnTo>
                    <a:pt x="45" y="167"/>
                  </a:lnTo>
                  <a:lnTo>
                    <a:pt x="50" y="183"/>
                  </a:lnTo>
                  <a:lnTo>
                    <a:pt x="68" y="215"/>
                  </a:lnTo>
                  <a:lnTo>
                    <a:pt x="84" y="247"/>
                  </a:lnTo>
                  <a:lnTo>
                    <a:pt x="114" y="295"/>
                  </a:lnTo>
                  <a:lnTo>
                    <a:pt x="123" y="317"/>
                  </a:lnTo>
                  <a:lnTo>
                    <a:pt x="139" y="319"/>
                  </a:lnTo>
                  <a:lnTo>
                    <a:pt x="139" y="319"/>
                  </a:lnTo>
                  <a:lnTo>
                    <a:pt x="139" y="3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1">
              <a:extLst>
                <a:ext uri="{FF2B5EF4-FFF2-40B4-BE49-F238E27FC236}">
                  <a16:creationId xmlns:a16="http://schemas.microsoft.com/office/drawing/2014/main" id="{C3C4A138-2F81-851F-F9BC-7AE6EAAA7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42521" y="6590915"/>
              <a:ext cx="907997" cy="661799"/>
            </a:xfrm>
            <a:custGeom>
              <a:avLst/>
              <a:gdLst>
                <a:gd name="T0" fmla="*/ 301 w 402"/>
                <a:gd name="T1" fmla="*/ 284 h 293"/>
                <a:gd name="T2" fmla="*/ 326 w 402"/>
                <a:gd name="T3" fmla="*/ 265 h 293"/>
                <a:gd name="T4" fmla="*/ 353 w 402"/>
                <a:gd name="T5" fmla="*/ 259 h 293"/>
                <a:gd name="T6" fmla="*/ 378 w 402"/>
                <a:gd name="T7" fmla="*/ 268 h 293"/>
                <a:gd name="T8" fmla="*/ 390 w 402"/>
                <a:gd name="T9" fmla="*/ 250 h 293"/>
                <a:gd name="T10" fmla="*/ 397 w 402"/>
                <a:gd name="T11" fmla="*/ 249 h 293"/>
                <a:gd name="T12" fmla="*/ 385 w 402"/>
                <a:gd name="T13" fmla="*/ 220 h 293"/>
                <a:gd name="T14" fmla="*/ 365 w 402"/>
                <a:gd name="T15" fmla="*/ 218 h 293"/>
                <a:gd name="T16" fmla="*/ 351 w 402"/>
                <a:gd name="T17" fmla="*/ 204 h 293"/>
                <a:gd name="T18" fmla="*/ 344 w 402"/>
                <a:gd name="T19" fmla="*/ 202 h 293"/>
                <a:gd name="T20" fmla="*/ 340 w 402"/>
                <a:gd name="T21" fmla="*/ 179 h 293"/>
                <a:gd name="T22" fmla="*/ 319 w 402"/>
                <a:gd name="T23" fmla="*/ 170 h 293"/>
                <a:gd name="T24" fmla="*/ 328 w 402"/>
                <a:gd name="T25" fmla="*/ 158 h 293"/>
                <a:gd name="T26" fmla="*/ 312 w 402"/>
                <a:gd name="T27" fmla="*/ 128 h 293"/>
                <a:gd name="T28" fmla="*/ 342 w 402"/>
                <a:gd name="T29" fmla="*/ 119 h 293"/>
                <a:gd name="T30" fmla="*/ 331 w 402"/>
                <a:gd name="T31" fmla="*/ 101 h 293"/>
                <a:gd name="T32" fmla="*/ 322 w 402"/>
                <a:gd name="T33" fmla="*/ 71 h 293"/>
                <a:gd name="T34" fmla="*/ 289 w 402"/>
                <a:gd name="T35" fmla="*/ 53 h 293"/>
                <a:gd name="T36" fmla="*/ 274 w 402"/>
                <a:gd name="T37" fmla="*/ 32 h 293"/>
                <a:gd name="T38" fmla="*/ 258 w 402"/>
                <a:gd name="T39" fmla="*/ 7 h 293"/>
                <a:gd name="T40" fmla="*/ 230 w 402"/>
                <a:gd name="T41" fmla="*/ 10 h 293"/>
                <a:gd name="T42" fmla="*/ 200 w 402"/>
                <a:gd name="T43" fmla="*/ 35 h 293"/>
                <a:gd name="T44" fmla="*/ 175 w 402"/>
                <a:gd name="T45" fmla="*/ 55 h 293"/>
                <a:gd name="T46" fmla="*/ 95 w 402"/>
                <a:gd name="T47" fmla="*/ 137 h 293"/>
                <a:gd name="T48" fmla="*/ 66 w 402"/>
                <a:gd name="T49" fmla="*/ 158 h 293"/>
                <a:gd name="T50" fmla="*/ 0 w 402"/>
                <a:gd name="T51" fmla="*/ 218 h 293"/>
                <a:gd name="T52" fmla="*/ 30 w 402"/>
                <a:gd name="T53" fmla="*/ 233 h 293"/>
                <a:gd name="T54" fmla="*/ 48 w 402"/>
                <a:gd name="T55" fmla="*/ 250 h 293"/>
                <a:gd name="T56" fmla="*/ 137 w 402"/>
                <a:gd name="T57" fmla="*/ 233 h 293"/>
                <a:gd name="T58" fmla="*/ 166 w 402"/>
                <a:gd name="T59" fmla="*/ 242 h 293"/>
                <a:gd name="T60" fmla="*/ 178 w 402"/>
                <a:gd name="T61" fmla="*/ 274 h 293"/>
                <a:gd name="T62" fmla="*/ 201 w 402"/>
                <a:gd name="T63" fmla="*/ 291 h 293"/>
                <a:gd name="T64" fmla="*/ 228 w 402"/>
                <a:gd name="T65" fmla="*/ 279 h 293"/>
                <a:gd name="T66" fmla="*/ 256 w 402"/>
                <a:gd name="T67" fmla="*/ 286 h 293"/>
                <a:gd name="T68" fmla="*/ 290 w 402"/>
                <a:gd name="T69" fmla="*/ 293 h 293"/>
                <a:gd name="T70" fmla="*/ 290 w 402"/>
                <a:gd name="T71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2" h="293">
                  <a:moveTo>
                    <a:pt x="290" y="293"/>
                  </a:moveTo>
                  <a:lnTo>
                    <a:pt x="301" y="284"/>
                  </a:lnTo>
                  <a:lnTo>
                    <a:pt x="315" y="277"/>
                  </a:lnTo>
                  <a:lnTo>
                    <a:pt x="326" y="265"/>
                  </a:lnTo>
                  <a:lnTo>
                    <a:pt x="340" y="261"/>
                  </a:lnTo>
                  <a:lnTo>
                    <a:pt x="353" y="259"/>
                  </a:lnTo>
                  <a:lnTo>
                    <a:pt x="367" y="261"/>
                  </a:lnTo>
                  <a:lnTo>
                    <a:pt x="378" y="268"/>
                  </a:lnTo>
                  <a:lnTo>
                    <a:pt x="392" y="267"/>
                  </a:lnTo>
                  <a:lnTo>
                    <a:pt x="390" y="250"/>
                  </a:lnTo>
                  <a:lnTo>
                    <a:pt x="402" y="258"/>
                  </a:lnTo>
                  <a:lnTo>
                    <a:pt x="397" y="249"/>
                  </a:lnTo>
                  <a:lnTo>
                    <a:pt x="381" y="236"/>
                  </a:lnTo>
                  <a:lnTo>
                    <a:pt x="385" y="220"/>
                  </a:lnTo>
                  <a:lnTo>
                    <a:pt x="376" y="210"/>
                  </a:lnTo>
                  <a:lnTo>
                    <a:pt x="365" y="218"/>
                  </a:lnTo>
                  <a:lnTo>
                    <a:pt x="363" y="204"/>
                  </a:lnTo>
                  <a:lnTo>
                    <a:pt x="351" y="204"/>
                  </a:lnTo>
                  <a:lnTo>
                    <a:pt x="349" y="190"/>
                  </a:lnTo>
                  <a:lnTo>
                    <a:pt x="344" y="202"/>
                  </a:lnTo>
                  <a:lnTo>
                    <a:pt x="333" y="192"/>
                  </a:lnTo>
                  <a:lnTo>
                    <a:pt x="340" y="179"/>
                  </a:lnTo>
                  <a:lnTo>
                    <a:pt x="328" y="181"/>
                  </a:lnTo>
                  <a:lnTo>
                    <a:pt x="319" y="170"/>
                  </a:lnTo>
                  <a:lnTo>
                    <a:pt x="312" y="156"/>
                  </a:lnTo>
                  <a:lnTo>
                    <a:pt x="328" y="158"/>
                  </a:lnTo>
                  <a:lnTo>
                    <a:pt x="322" y="142"/>
                  </a:lnTo>
                  <a:lnTo>
                    <a:pt x="312" y="128"/>
                  </a:lnTo>
                  <a:lnTo>
                    <a:pt x="324" y="122"/>
                  </a:lnTo>
                  <a:lnTo>
                    <a:pt x="342" y="119"/>
                  </a:lnTo>
                  <a:lnTo>
                    <a:pt x="329" y="113"/>
                  </a:lnTo>
                  <a:lnTo>
                    <a:pt x="331" y="101"/>
                  </a:lnTo>
                  <a:lnTo>
                    <a:pt x="329" y="81"/>
                  </a:lnTo>
                  <a:lnTo>
                    <a:pt x="322" y="71"/>
                  </a:lnTo>
                  <a:lnTo>
                    <a:pt x="310" y="62"/>
                  </a:lnTo>
                  <a:lnTo>
                    <a:pt x="289" y="53"/>
                  </a:lnTo>
                  <a:lnTo>
                    <a:pt x="276" y="46"/>
                  </a:lnTo>
                  <a:lnTo>
                    <a:pt x="274" y="32"/>
                  </a:lnTo>
                  <a:lnTo>
                    <a:pt x="269" y="23"/>
                  </a:lnTo>
                  <a:lnTo>
                    <a:pt x="258" y="7"/>
                  </a:lnTo>
                  <a:lnTo>
                    <a:pt x="249" y="0"/>
                  </a:lnTo>
                  <a:lnTo>
                    <a:pt x="230" y="10"/>
                  </a:lnTo>
                  <a:lnTo>
                    <a:pt x="212" y="24"/>
                  </a:lnTo>
                  <a:lnTo>
                    <a:pt x="200" y="35"/>
                  </a:lnTo>
                  <a:lnTo>
                    <a:pt x="189" y="48"/>
                  </a:lnTo>
                  <a:lnTo>
                    <a:pt x="175" y="55"/>
                  </a:lnTo>
                  <a:lnTo>
                    <a:pt x="134" y="99"/>
                  </a:lnTo>
                  <a:lnTo>
                    <a:pt x="95" y="137"/>
                  </a:lnTo>
                  <a:lnTo>
                    <a:pt x="80" y="147"/>
                  </a:lnTo>
                  <a:lnTo>
                    <a:pt x="66" y="158"/>
                  </a:lnTo>
                  <a:lnTo>
                    <a:pt x="46" y="179"/>
                  </a:lnTo>
                  <a:lnTo>
                    <a:pt x="0" y="218"/>
                  </a:lnTo>
                  <a:lnTo>
                    <a:pt x="18" y="224"/>
                  </a:lnTo>
                  <a:lnTo>
                    <a:pt x="30" y="233"/>
                  </a:lnTo>
                  <a:lnTo>
                    <a:pt x="39" y="240"/>
                  </a:lnTo>
                  <a:lnTo>
                    <a:pt x="48" y="250"/>
                  </a:lnTo>
                  <a:lnTo>
                    <a:pt x="59" y="258"/>
                  </a:lnTo>
                  <a:lnTo>
                    <a:pt x="137" y="233"/>
                  </a:lnTo>
                  <a:lnTo>
                    <a:pt x="150" y="236"/>
                  </a:lnTo>
                  <a:lnTo>
                    <a:pt x="166" y="242"/>
                  </a:lnTo>
                  <a:lnTo>
                    <a:pt x="173" y="256"/>
                  </a:lnTo>
                  <a:lnTo>
                    <a:pt x="178" y="274"/>
                  </a:lnTo>
                  <a:lnTo>
                    <a:pt x="189" y="281"/>
                  </a:lnTo>
                  <a:lnTo>
                    <a:pt x="201" y="291"/>
                  </a:lnTo>
                  <a:lnTo>
                    <a:pt x="216" y="284"/>
                  </a:lnTo>
                  <a:lnTo>
                    <a:pt x="228" y="279"/>
                  </a:lnTo>
                  <a:lnTo>
                    <a:pt x="244" y="288"/>
                  </a:lnTo>
                  <a:lnTo>
                    <a:pt x="256" y="286"/>
                  </a:lnTo>
                  <a:lnTo>
                    <a:pt x="273" y="288"/>
                  </a:lnTo>
                  <a:lnTo>
                    <a:pt x="290" y="293"/>
                  </a:lnTo>
                  <a:lnTo>
                    <a:pt x="290" y="293"/>
                  </a:lnTo>
                  <a:lnTo>
                    <a:pt x="290" y="2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2">
              <a:extLst>
                <a:ext uri="{FF2B5EF4-FFF2-40B4-BE49-F238E27FC236}">
                  <a16:creationId xmlns:a16="http://schemas.microsoft.com/office/drawing/2014/main" id="{B7177688-C4BE-7DC6-880D-F8BA9A1498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51360" y="7065242"/>
              <a:ext cx="539829" cy="429153"/>
            </a:xfrm>
            <a:custGeom>
              <a:avLst/>
              <a:gdLst>
                <a:gd name="T0" fmla="*/ 134 w 239"/>
                <a:gd name="T1" fmla="*/ 190 h 190"/>
                <a:gd name="T2" fmla="*/ 135 w 239"/>
                <a:gd name="T3" fmla="*/ 178 h 190"/>
                <a:gd name="T4" fmla="*/ 141 w 239"/>
                <a:gd name="T5" fmla="*/ 165 h 190"/>
                <a:gd name="T6" fmla="*/ 132 w 239"/>
                <a:gd name="T7" fmla="*/ 153 h 190"/>
                <a:gd name="T8" fmla="*/ 162 w 239"/>
                <a:gd name="T9" fmla="*/ 117 h 190"/>
                <a:gd name="T10" fmla="*/ 173 w 239"/>
                <a:gd name="T11" fmla="*/ 108 h 190"/>
                <a:gd name="T12" fmla="*/ 187 w 239"/>
                <a:gd name="T13" fmla="*/ 94 h 190"/>
                <a:gd name="T14" fmla="*/ 214 w 239"/>
                <a:gd name="T15" fmla="*/ 73 h 190"/>
                <a:gd name="T16" fmla="*/ 239 w 239"/>
                <a:gd name="T17" fmla="*/ 53 h 190"/>
                <a:gd name="T18" fmla="*/ 196 w 239"/>
                <a:gd name="T19" fmla="*/ 23 h 190"/>
                <a:gd name="T20" fmla="*/ 178 w 239"/>
                <a:gd name="T21" fmla="*/ 16 h 190"/>
                <a:gd name="T22" fmla="*/ 148 w 239"/>
                <a:gd name="T23" fmla="*/ 0 h 190"/>
                <a:gd name="T24" fmla="*/ 128 w 239"/>
                <a:gd name="T25" fmla="*/ 3 h 190"/>
                <a:gd name="T26" fmla="*/ 114 w 239"/>
                <a:gd name="T27" fmla="*/ 16 h 190"/>
                <a:gd name="T28" fmla="*/ 98 w 239"/>
                <a:gd name="T29" fmla="*/ 16 h 190"/>
                <a:gd name="T30" fmla="*/ 80 w 239"/>
                <a:gd name="T31" fmla="*/ 23 h 190"/>
                <a:gd name="T32" fmla="*/ 73 w 239"/>
                <a:gd name="T33" fmla="*/ 35 h 190"/>
                <a:gd name="T34" fmla="*/ 57 w 239"/>
                <a:gd name="T35" fmla="*/ 49 h 190"/>
                <a:gd name="T36" fmla="*/ 41 w 239"/>
                <a:gd name="T37" fmla="*/ 51 h 190"/>
                <a:gd name="T38" fmla="*/ 27 w 239"/>
                <a:gd name="T39" fmla="*/ 58 h 190"/>
                <a:gd name="T40" fmla="*/ 14 w 239"/>
                <a:gd name="T41" fmla="*/ 67 h 190"/>
                <a:gd name="T42" fmla="*/ 0 w 239"/>
                <a:gd name="T43" fmla="*/ 69 h 190"/>
                <a:gd name="T44" fmla="*/ 5 w 239"/>
                <a:gd name="T45" fmla="*/ 85 h 190"/>
                <a:gd name="T46" fmla="*/ 7 w 239"/>
                <a:gd name="T47" fmla="*/ 96 h 190"/>
                <a:gd name="T48" fmla="*/ 12 w 239"/>
                <a:gd name="T49" fmla="*/ 108 h 190"/>
                <a:gd name="T50" fmla="*/ 9 w 239"/>
                <a:gd name="T51" fmla="*/ 128 h 190"/>
                <a:gd name="T52" fmla="*/ 11 w 239"/>
                <a:gd name="T53" fmla="*/ 137 h 190"/>
                <a:gd name="T54" fmla="*/ 23 w 239"/>
                <a:gd name="T55" fmla="*/ 146 h 190"/>
                <a:gd name="T56" fmla="*/ 36 w 239"/>
                <a:gd name="T57" fmla="*/ 153 h 190"/>
                <a:gd name="T58" fmla="*/ 41 w 239"/>
                <a:gd name="T59" fmla="*/ 167 h 190"/>
                <a:gd name="T60" fmla="*/ 52 w 239"/>
                <a:gd name="T61" fmla="*/ 174 h 190"/>
                <a:gd name="T62" fmla="*/ 64 w 239"/>
                <a:gd name="T63" fmla="*/ 179 h 190"/>
                <a:gd name="T64" fmla="*/ 80 w 239"/>
                <a:gd name="T65" fmla="*/ 186 h 190"/>
                <a:gd name="T66" fmla="*/ 109 w 239"/>
                <a:gd name="T67" fmla="*/ 188 h 190"/>
                <a:gd name="T68" fmla="*/ 121 w 239"/>
                <a:gd name="T69" fmla="*/ 186 h 190"/>
                <a:gd name="T70" fmla="*/ 134 w 239"/>
                <a:gd name="T71" fmla="*/ 190 h 190"/>
                <a:gd name="T72" fmla="*/ 134 w 239"/>
                <a:gd name="T73" fmla="*/ 190 h 190"/>
                <a:gd name="T74" fmla="*/ 134 w 239"/>
                <a:gd name="T7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9" h="190">
                  <a:moveTo>
                    <a:pt x="134" y="190"/>
                  </a:moveTo>
                  <a:lnTo>
                    <a:pt x="135" y="178"/>
                  </a:lnTo>
                  <a:lnTo>
                    <a:pt x="141" y="165"/>
                  </a:lnTo>
                  <a:lnTo>
                    <a:pt x="132" y="153"/>
                  </a:lnTo>
                  <a:lnTo>
                    <a:pt x="162" y="117"/>
                  </a:lnTo>
                  <a:lnTo>
                    <a:pt x="173" y="108"/>
                  </a:lnTo>
                  <a:lnTo>
                    <a:pt x="187" y="94"/>
                  </a:lnTo>
                  <a:lnTo>
                    <a:pt x="214" y="73"/>
                  </a:lnTo>
                  <a:lnTo>
                    <a:pt x="239" y="53"/>
                  </a:lnTo>
                  <a:lnTo>
                    <a:pt x="196" y="23"/>
                  </a:lnTo>
                  <a:lnTo>
                    <a:pt x="178" y="16"/>
                  </a:lnTo>
                  <a:lnTo>
                    <a:pt x="148" y="0"/>
                  </a:lnTo>
                  <a:lnTo>
                    <a:pt x="128" y="3"/>
                  </a:lnTo>
                  <a:lnTo>
                    <a:pt x="114" y="16"/>
                  </a:lnTo>
                  <a:lnTo>
                    <a:pt x="98" y="16"/>
                  </a:lnTo>
                  <a:lnTo>
                    <a:pt x="80" y="23"/>
                  </a:lnTo>
                  <a:lnTo>
                    <a:pt x="73" y="35"/>
                  </a:lnTo>
                  <a:lnTo>
                    <a:pt x="57" y="49"/>
                  </a:lnTo>
                  <a:lnTo>
                    <a:pt x="41" y="51"/>
                  </a:lnTo>
                  <a:lnTo>
                    <a:pt x="27" y="58"/>
                  </a:lnTo>
                  <a:lnTo>
                    <a:pt x="14" y="67"/>
                  </a:lnTo>
                  <a:lnTo>
                    <a:pt x="0" y="69"/>
                  </a:lnTo>
                  <a:lnTo>
                    <a:pt x="5" y="85"/>
                  </a:lnTo>
                  <a:lnTo>
                    <a:pt x="7" y="96"/>
                  </a:lnTo>
                  <a:lnTo>
                    <a:pt x="12" y="108"/>
                  </a:lnTo>
                  <a:lnTo>
                    <a:pt x="9" y="128"/>
                  </a:lnTo>
                  <a:lnTo>
                    <a:pt x="11" y="137"/>
                  </a:lnTo>
                  <a:lnTo>
                    <a:pt x="23" y="146"/>
                  </a:lnTo>
                  <a:lnTo>
                    <a:pt x="36" y="153"/>
                  </a:lnTo>
                  <a:lnTo>
                    <a:pt x="41" y="167"/>
                  </a:lnTo>
                  <a:lnTo>
                    <a:pt x="52" y="174"/>
                  </a:lnTo>
                  <a:lnTo>
                    <a:pt x="64" y="179"/>
                  </a:lnTo>
                  <a:lnTo>
                    <a:pt x="80" y="186"/>
                  </a:lnTo>
                  <a:lnTo>
                    <a:pt x="109" y="188"/>
                  </a:lnTo>
                  <a:lnTo>
                    <a:pt x="121" y="186"/>
                  </a:lnTo>
                  <a:lnTo>
                    <a:pt x="134" y="190"/>
                  </a:lnTo>
                  <a:lnTo>
                    <a:pt x="134" y="190"/>
                  </a:lnTo>
                  <a:lnTo>
                    <a:pt x="134" y="1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3">
              <a:extLst>
                <a:ext uri="{FF2B5EF4-FFF2-40B4-BE49-F238E27FC236}">
                  <a16:creationId xmlns:a16="http://schemas.microsoft.com/office/drawing/2014/main" id="{041ABA4D-6340-83AB-F55B-2F2D8A18AF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73118" y="6267922"/>
              <a:ext cx="725043" cy="727301"/>
            </a:xfrm>
            <a:custGeom>
              <a:avLst/>
              <a:gdLst>
                <a:gd name="T0" fmla="*/ 121 w 321"/>
                <a:gd name="T1" fmla="*/ 322 h 322"/>
                <a:gd name="T2" fmla="*/ 139 w 321"/>
                <a:gd name="T3" fmla="*/ 301 h 322"/>
                <a:gd name="T4" fmla="*/ 153 w 321"/>
                <a:gd name="T5" fmla="*/ 290 h 322"/>
                <a:gd name="T6" fmla="*/ 166 w 321"/>
                <a:gd name="T7" fmla="*/ 280 h 322"/>
                <a:gd name="T8" fmla="*/ 209 w 321"/>
                <a:gd name="T9" fmla="*/ 242 h 322"/>
                <a:gd name="T10" fmla="*/ 250 w 321"/>
                <a:gd name="T11" fmla="*/ 203 h 322"/>
                <a:gd name="T12" fmla="*/ 264 w 321"/>
                <a:gd name="T13" fmla="*/ 191 h 322"/>
                <a:gd name="T14" fmla="*/ 275 w 321"/>
                <a:gd name="T15" fmla="*/ 180 h 322"/>
                <a:gd name="T16" fmla="*/ 285 w 321"/>
                <a:gd name="T17" fmla="*/ 167 h 322"/>
                <a:gd name="T18" fmla="*/ 303 w 321"/>
                <a:gd name="T19" fmla="*/ 155 h 322"/>
                <a:gd name="T20" fmla="*/ 321 w 321"/>
                <a:gd name="T21" fmla="*/ 141 h 322"/>
                <a:gd name="T22" fmla="*/ 307 w 321"/>
                <a:gd name="T23" fmla="*/ 123 h 322"/>
                <a:gd name="T24" fmla="*/ 289 w 321"/>
                <a:gd name="T25" fmla="*/ 114 h 322"/>
                <a:gd name="T26" fmla="*/ 273 w 321"/>
                <a:gd name="T27" fmla="*/ 109 h 322"/>
                <a:gd name="T28" fmla="*/ 262 w 321"/>
                <a:gd name="T29" fmla="*/ 94 h 322"/>
                <a:gd name="T30" fmla="*/ 246 w 321"/>
                <a:gd name="T31" fmla="*/ 98 h 322"/>
                <a:gd name="T32" fmla="*/ 230 w 321"/>
                <a:gd name="T33" fmla="*/ 96 h 322"/>
                <a:gd name="T34" fmla="*/ 221 w 321"/>
                <a:gd name="T35" fmla="*/ 82 h 322"/>
                <a:gd name="T36" fmla="*/ 205 w 321"/>
                <a:gd name="T37" fmla="*/ 80 h 322"/>
                <a:gd name="T38" fmla="*/ 189 w 321"/>
                <a:gd name="T39" fmla="*/ 62 h 322"/>
                <a:gd name="T40" fmla="*/ 184 w 321"/>
                <a:gd name="T41" fmla="*/ 48 h 322"/>
                <a:gd name="T42" fmla="*/ 186 w 321"/>
                <a:gd name="T43" fmla="*/ 34 h 322"/>
                <a:gd name="T44" fmla="*/ 178 w 321"/>
                <a:gd name="T45" fmla="*/ 23 h 322"/>
                <a:gd name="T46" fmla="*/ 170 w 321"/>
                <a:gd name="T47" fmla="*/ 13 h 322"/>
                <a:gd name="T48" fmla="*/ 153 w 321"/>
                <a:gd name="T49" fmla="*/ 7 h 322"/>
                <a:gd name="T50" fmla="*/ 141 w 321"/>
                <a:gd name="T51" fmla="*/ 11 h 322"/>
                <a:gd name="T52" fmla="*/ 127 w 321"/>
                <a:gd name="T53" fmla="*/ 16 h 322"/>
                <a:gd name="T54" fmla="*/ 118 w 321"/>
                <a:gd name="T55" fmla="*/ 9 h 322"/>
                <a:gd name="T56" fmla="*/ 105 w 321"/>
                <a:gd name="T57" fmla="*/ 0 h 322"/>
                <a:gd name="T58" fmla="*/ 86 w 321"/>
                <a:gd name="T59" fmla="*/ 5 h 322"/>
                <a:gd name="T60" fmla="*/ 75 w 321"/>
                <a:gd name="T61" fmla="*/ 13 h 322"/>
                <a:gd name="T62" fmla="*/ 63 w 321"/>
                <a:gd name="T63" fmla="*/ 14 h 322"/>
                <a:gd name="T64" fmla="*/ 54 w 321"/>
                <a:gd name="T65" fmla="*/ 27 h 322"/>
                <a:gd name="T66" fmla="*/ 38 w 321"/>
                <a:gd name="T67" fmla="*/ 29 h 322"/>
                <a:gd name="T68" fmla="*/ 27 w 321"/>
                <a:gd name="T69" fmla="*/ 36 h 322"/>
                <a:gd name="T70" fmla="*/ 16 w 321"/>
                <a:gd name="T71" fmla="*/ 41 h 322"/>
                <a:gd name="T72" fmla="*/ 9 w 321"/>
                <a:gd name="T73" fmla="*/ 57 h 322"/>
                <a:gd name="T74" fmla="*/ 0 w 321"/>
                <a:gd name="T75" fmla="*/ 68 h 322"/>
                <a:gd name="T76" fmla="*/ 13 w 321"/>
                <a:gd name="T77" fmla="*/ 80 h 322"/>
                <a:gd name="T78" fmla="*/ 16 w 321"/>
                <a:gd name="T79" fmla="*/ 93 h 322"/>
                <a:gd name="T80" fmla="*/ 16 w 321"/>
                <a:gd name="T81" fmla="*/ 119 h 322"/>
                <a:gd name="T82" fmla="*/ 9 w 321"/>
                <a:gd name="T83" fmla="*/ 134 h 322"/>
                <a:gd name="T84" fmla="*/ 32 w 321"/>
                <a:gd name="T85" fmla="*/ 157 h 322"/>
                <a:gd name="T86" fmla="*/ 47 w 321"/>
                <a:gd name="T87" fmla="*/ 162 h 322"/>
                <a:gd name="T88" fmla="*/ 36 w 321"/>
                <a:gd name="T89" fmla="*/ 173 h 322"/>
                <a:gd name="T90" fmla="*/ 38 w 321"/>
                <a:gd name="T91" fmla="*/ 185 h 322"/>
                <a:gd name="T92" fmla="*/ 43 w 321"/>
                <a:gd name="T93" fmla="*/ 199 h 322"/>
                <a:gd name="T94" fmla="*/ 50 w 321"/>
                <a:gd name="T95" fmla="*/ 217 h 322"/>
                <a:gd name="T96" fmla="*/ 59 w 321"/>
                <a:gd name="T97" fmla="*/ 230 h 322"/>
                <a:gd name="T98" fmla="*/ 70 w 321"/>
                <a:gd name="T99" fmla="*/ 242 h 322"/>
                <a:gd name="T100" fmla="*/ 81 w 321"/>
                <a:gd name="T101" fmla="*/ 256 h 322"/>
                <a:gd name="T102" fmla="*/ 86 w 321"/>
                <a:gd name="T103" fmla="*/ 269 h 322"/>
                <a:gd name="T104" fmla="*/ 91 w 321"/>
                <a:gd name="T105" fmla="*/ 283 h 322"/>
                <a:gd name="T106" fmla="*/ 98 w 321"/>
                <a:gd name="T107" fmla="*/ 297 h 322"/>
                <a:gd name="T108" fmla="*/ 109 w 321"/>
                <a:gd name="T109" fmla="*/ 312 h 322"/>
                <a:gd name="T110" fmla="*/ 121 w 321"/>
                <a:gd name="T111" fmla="*/ 319 h 322"/>
                <a:gd name="T112" fmla="*/ 121 w 321"/>
                <a:gd name="T113" fmla="*/ 322 h 322"/>
                <a:gd name="T114" fmla="*/ 121 w 321"/>
                <a:gd name="T115" fmla="*/ 322 h 322"/>
                <a:gd name="T116" fmla="*/ 121 w 321"/>
                <a:gd name="T11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322">
                  <a:moveTo>
                    <a:pt x="121" y="322"/>
                  </a:moveTo>
                  <a:lnTo>
                    <a:pt x="139" y="301"/>
                  </a:lnTo>
                  <a:lnTo>
                    <a:pt x="153" y="290"/>
                  </a:lnTo>
                  <a:lnTo>
                    <a:pt x="166" y="280"/>
                  </a:lnTo>
                  <a:lnTo>
                    <a:pt x="209" y="242"/>
                  </a:lnTo>
                  <a:lnTo>
                    <a:pt x="250" y="203"/>
                  </a:lnTo>
                  <a:lnTo>
                    <a:pt x="264" y="191"/>
                  </a:lnTo>
                  <a:lnTo>
                    <a:pt x="275" y="180"/>
                  </a:lnTo>
                  <a:lnTo>
                    <a:pt x="285" y="167"/>
                  </a:lnTo>
                  <a:lnTo>
                    <a:pt x="303" y="155"/>
                  </a:lnTo>
                  <a:lnTo>
                    <a:pt x="321" y="141"/>
                  </a:lnTo>
                  <a:lnTo>
                    <a:pt x="307" y="123"/>
                  </a:lnTo>
                  <a:lnTo>
                    <a:pt x="289" y="114"/>
                  </a:lnTo>
                  <a:lnTo>
                    <a:pt x="273" y="109"/>
                  </a:lnTo>
                  <a:lnTo>
                    <a:pt x="262" y="94"/>
                  </a:lnTo>
                  <a:lnTo>
                    <a:pt x="246" y="98"/>
                  </a:lnTo>
                  <a:lnTo>
                    <a:pt x="230" y="96"/>
                  </a:lnTo>
                  <a:lnTo>
                    <a:pt x="221" y="82"/>
                  </a:lnTo>
                  <a:lnTo>
                    <a:pt x="205" y="80"/>
                  </a:lnTo>
                  <a:lnTo>
                    <a:pt x="189" y="62"/>
                  </a:lnTo>
                  <a:lnTo>
                    <a:pt x="184" y="48"/>
                  </a:lnTo>
                  <a:lnTo>
                    <a:pt x="186" y="34"/>
                  </a:lnTo>
                  <a:lnTo>
                    <a:pt x="178" y="23"/>
                  </a:lnTo>
                  <a:lnTo>
                    <a:pt x="170" y="13"/>
                  </a:lnTo>
                  <a:lnTo>
                    <a:pt x="153" y="7"/>
                  </a:lnTo>
                  <a:lnTo>
                    <a:pt x="141" y="11"/>
                  </a:lnTo>
                  <a:lnTo>
                    <a:pt x="127" y="16"/>
                  </a:lnTo>
                  <a:lnTo>
                    <a:pt x="118" y="9"/>
                  </a:lnTo>
                  <a:lnTo>
                    <a:pt x="105" y="0"/>
                  </a:lnTo>
                  <a:lnTo>
                    <a:pt x="86" y="5"/>
                  </a:lnTo>
                  <a:lnTo>
                    <a:pt x="75" y="13"/>
                  </a:lnTo>
                  <a:lnTo>
                    <a:pt x="63" y="14"/>
                  </a:lnTo>
                  <a:lnTo>
                    <a:pt x="54" y="27"/>
                  </a:lnTo>
                  <a:lnTo>
                    <a:pt x="38" y="29"/>
                  </a:lnTo>
                  <a:lnTo>
                    <a:pt x="27" y="36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0" y="68"/>
                  </a:lnTo>
                  <a:lnTo>
                    <a:pt x="13" y="80"/>
                  </a:lnTo>
                  <a:lnTo>
                    <a:pt x="16" y="93"/>
                  </a:lnTo>
                  <a:lnTo>
                    <a:pt x="16" y="119"/>
                  </a:lnTo>
                  <a:lnTo>
                    <a:pt x="9" y="134"/>
                  </a:lnTo>
                  <a:lnTo>
                    <a:pt x="32" y="157"/>
                  </a:lnTo>
                  <a:lnTo>
                    <a:pt x="47" y="162"/>
                  </a:lnTo>
                  <a:lnTo>
                    <a:pt x="36" y="173"/>
                  </a:lnTo>
                  <a:lnTo>
                    <a:pt x="38" y="185"/>
                  </a:lnTo>
                  <a:lnTo>
                    <a:pt x="43" y="199"/>
                  </a:lnTo>
                  <a:lnTo>
                    <a:pt x="50" y="217"/>
                  </a:lnTo>
                  <a:lnTo>
                    <a:pt x="59" y="230"/>
                  </a:lnTo>
                  <a:lnTo>
                    <a:pt x="70" y="242"/>
                  </a:lnTo>
                  <a:lnTo>
                    <a:pt x="81" y="256"/>
                  </a:lnTo>
                  <a:lnTo>
                    <a:pt x="86" y="269"/>
                  </a:lnTo>
                  <a:lnTo>
                    <a:pt x="91" y="283"/>
                  </a:lnTo>
                  <a:lnTo>
                    <a:pt x="98" y="297"/>
                  </a:lnTo>
                  <a:lnTo>
                    <a:pt x="109" y="312"/>
                  </a:lnTo>
                  <a:lnTo>
                    <a:pt x="121" y="319"/>
                  </a:lnTo>
                  <a:lnTo>
                    <a:pt x="121" y="322"/>
                  </a:lnTo>
                  <a:lnTo>
                    <a:pt x="121" y="322"/>
                  </a:lnTo>
                  <a:lnTo>
                    <a:pt x="121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4">
              <a:extLst>
                <a:ext uri="{FF2B5EF4-FFF2-40B4-BE49-F238E27FC236}">
                  <a16:creationId xmlns:a16="http://schemas.microsoft.com/office/drawing/2014/main" id="{0C9CA610-052C-B89E-1130-4DEC83AB16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8459" y="6159505"/>
              <a:ext cx="786027" cy="860565"/>
            </a:xfrm>
            <a:custGeom>
              <a:avLst/>
              <a:gdLst>
                <a:gd name="T0" fmla="*/ 187 w 348"/>
                <a:gd name="T1" fmla="*/ 381 h 381"/>
                <a:gd name="T2" fmla="*/ 234 w 348"/>
                <a:gd name="T3" fmla="*/ 342 h 381"/>
                <a:gd name="T4" fmla="*/ 305 w 348"/>
                <a:gd name="T5" fmla="*/ 272 h 381"/>
                <a:gd name="T6" fmla="*/ 326 w 348"/>
                <a:gd name="T7" fmla="*/ 253 h 381"/>
                <a:gd name="T8" fmla="*/ 323 w 348"/>
                <a:gd name="T9" fmla="*/ 226 h 381"/>
                <a:gd name="T10" fmla="*/ 301 w 348"/>
                <a:gd name="T11" fmla="*/ 169 h 381"/>
                <a:gd name="T12" fmla="*/ 312 w 348"/>
                <a:gd name="T13" fmla="*/ 160 h 381"/>
                <a:gd name="T14" fmla="*/ 319 w 348"/>
                <a:gd name="T15" fmla="*/ 148 h 381"/>
                <a:gd name="T16" fmla="*/ 308 w 348"/>
                <a:gd name="T17" fmla="*/ 130 h 381"/>
                <a:gd name="T18" fmla="*/ 323 w 348"/>
                <a:gd name="T19" fmla="*/ 123 h 381"/>
                <a:gd name="T20" fmla="*/ 328 w 348"/>
                <a:gd name="T21" fmla="*/ 137 h 381"/>
                <a:gd name="T22" fmla="*/ 333 w 348"/>
                <a:gd name="T23" fmla="*/ 110 h 381"/>
                <a:gd name="T24" fmla="*/ 348 w 348"/>
                <a:gd name="T25" fmla="*/ 96 h 381"/>
                <a:gd name="T26" fmla="*/ 340 w 348"/>
                <a:gd name="T27" fmla="*/ 80 h 381"/>
                <a:gd name="T28" fmla="*/ 319 w 348"/>
                <a:gd name="T29" fmla="*/ 71 h 381"/>
                <a:gd name="T30" fmla="*/ 303 w 348"/>
                <a:gd name="T31" fmla="*/ 68 h 381"/>
                <a:gd name="T32" fmla="*/ 292 w 348"/>
                <a:gd name="T33" fmla="*/ 57 h 381"/>
                <a:gd name="T34" fmla="*/ 280 w 348"/>
                <a:gd name="T35" fmla="*/ 46 h 381"/>
                <a:gd name="T36" fmla="*/ 221 w 348"/>
                <a:gd name="T37" fmla="*/ 59 h 381"/>
                <a:gd name="T38" fmla="*/ 120 w 348"/>
                <a:gd name="T39" fmla="*/ 14 h 381"/>
                <a:gd name="T40" fmla="*/ 95 w 348"/>
                <a:gd name="T41" fmla="*/ 0 h 381"/>
                <a:gd name="T42" fmla="*/ 88 w 348"/>
                <a:gd name="T43" fmla="*/ 13 h 381"/>
                <a:gd name="T44" fmla="*/ 88 w 348"/>
                <a:gd name="T45" fmla="*/ 29 h 381"/>
                <a:gd name="T46" fmla="*/ 65 w 348"/>
                <a:gd name="T47" fmla="*/ 36 h 381"/>
                <a:gd name="T48" fmla="*/ 0 w 348"/>
                <a:gd name="T49" fmla="*/ 64 h 381"/>
                <a:gd name="T50" fmla="*/ 8 w 348"/>
                <a:gd name="T51" fmla="*/ 75 h 381"/>
                <a:gd name="T52" fmla="*/ 20 w 348"/>
                <a:gd name="T53" fmla="*/ 89 h 381"/>
                <a:gd name="T54" fmla="*/ 25 w 348"/>
                <a:gd name="T55" fmla="*/ 100 h 381"/>
                <a:gd name="T56" fmla="*/ 33 w 348"/>
                <a:gd name="T57" fmla="*/ 112 h 381"/>
                <a:gd name="T58" fmla="*/ 38 w 348"/>
                <a:gd name="T59" fmla="*/ 130 h 381"/>
                <a:gd name="T60" fmla="*/ 43 w 348"/>
                <a:gd name="T61" fmla="*/ 141 h 381"/>
                <a:gd name="T62" fmla="*/ 47 w 348"/>
                <a:gd name="T63" fmla="*/ 153 h 381"/>
                <a:gd name="T64" fmla="*/ 57 w 348"/>
                <a:gd name="T65" fmla="*/ 171 h 381"/>
                <a:gd name="T66" fmla="*/ 70 w 348"/>
                <a:gd name="T67" fmla="*/ 178 h 381"/>
                <a:gd name="T68" fmla="*/ 79 w 348"/>
                <a:gd name="T69" fmla="*/ 187 h 381"/>
                <a:gd name="T70" fmla="*/ 93 w 348"/>
                <a:gd name="T71" fmla="*/ 208 h 381"/>
                <a:gd name="T72" fmla="*/ 107 w 348"/>
                <a:gd name="T73" fmla="*/ 219 h 381"/>
                <a:gd name="T74" fmla="*/ 98 w 348"/>
                <a:gd name="T75" fmla="*/ 231 h 381"/>
                <a:gd name="T76" fmla="*/ 102 w 348"/>
                <a:gd name="T77" fmla="*/ 255 h 381"/>
                <a:gd name="T78" fmla="*/ 100 w 348"/>
                <a:gd name="T79" fmla="*/ 276 h 381"/>
                <a:gd name="T80" fmla="*/ 114 w 348"/>
                <a:gd name="T81" fmla="*/ 288 h 381"/>
                <a:gd name="T82" fmla="*/ 116 w 348"/>
                <a:gd name="T83" fmla="*/ 301 h 381"/>
                <a:gd name="T84" fmla="*/ 125 w 348"/>
                <a:gd name="T85" fmla="*/ 312 h 381"/>
                <a:gd name="T86" fmla="*/ 129 w 348"/>
                <a:gd name="T87" fmla="*/ 338 h 381"/>
                <a:gd name="T88" fmla="*/ 141 w 348"/>
                <a:gd name="T89" fmla="*/ 336 h 381"/>
                <a:gd name="T90" fmla="*/ 143 w 348"/>
                <a:gd name="T91" fmla="*/ 352 h 381"/>
                <a:gd name="T92" fmla="*/ 159 w 348"/>
                <a:gd name="T93" fmla="*/ 352 h 381"/>
                <a:gd name="T94" fmla="*/ 175 w 348"/>
                <a:gd name="T95" fmla="*/ 354 h 381"/>
                <a:gd name="T96" fmla="*/ 182 w 348"/>
                <a:gd name="T97" fmla="*/ 365 h 381"/>
                <a:gd name="T98" fmla="*/ 187 w 348"/>
                <a:gd name="T99" fmla="*/ 381 h 381"/>
                <a:gd name="T100" fmla="*/ 187 w 348"/>
                <a:gd name="T101" fmla="*/ 381 h 381"/>
                <a:gd name="T102" fmla="*/ 187 w 348"/>
                <a:gd name="T103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8" h="381">
                  <a:moveTo>
                    <a:pt x="187" y="381"/>
                  </a:moveTo>
                  <a:lnTo>
                    <a:pt x="234" y="342"/>
                  </a:lnTo>
                  <a:lnTo>
                    <a:pt x="305" y="272"/>
                  </a:lnTo>
                  <a:lnTo>
                    <a:pt x="326" y="253"/>
                  </a:lnTo>
                  <a:lnTo>
                    <a:pt x="323" y="226"/>
                  </a:lnTo>
                  <a:lnTo>
                    <a:pt x="301" y="169"/>
                  </a:lnTo>
                  <a:lnTo>
                    <a:pt x="312" y="160"/>
                  </a:lnTo>
                  <a:lnTo>
                    <a:pt x="319" y="148"/>
                  </a:lnTo>
                  <a:lnTo>
                    <a:pt x="308" y="130"/>
                  </a:lnTo>
                  <a:lnTo>
                    <a:pt x="323" y="123"/>
                  </a:lnTo>
                  <a:lnTo>
                    <a:pt x="328" y="137"/>
                  </a:lnTo>
                  <a:lnTo>
                    <a:pt x="333" y="110"/>
                  </a:lnTo>
                  <a:lnTo>
                    <a:pt x="348" y="96"/>
                  </a:lnTo>
                  <a:lnTo>
                    <a:pt x="340" y="80"/>
                  </a:lnTo>
                  <a:lnTo>
                    <a:pt x="319" y="71"/>
                  </a:lnTo>
                  <a:lnTo>
                    <a:pt x="303" y="68"/>
                  </a:lnTo>
                  <a:lnTo>
                    <a:pt x="292" y="57"/>
                  </a:lnTo>
                  <a:lnTo>
                    <a:pt x="280" y="46"/>
                  </a:lnTo>
                  <a:lnTo>
                    <a:pt x="221" y="59"/>
                  </a:lnTo>
                  <a:lnTo>
                    <a:pt x="120" y="14"/>
                  </a:lnTo>
                  <a:lnTo>
                    <a:pt x="95" y="0"/>
                  </a:lnTo>
                  <a:lnTo>
                    <a:pt x="88" y="13"/>
                  </a:lnTo>
                  <a:lnTo>
                    <a:pt x="88" y="29"/>
                  </a:lnTo>
                  <a:lnTo>
                    <a:pt x="65" y="36"/>
                  </a:lnTo>
                  <a:lnTo>
                    <a:pt x="0" y="64"/>
                  </a:lnTo>
                  <a:lnTo>
                    <a:pt x="8" y="75"/>
                  </a:lnTo>
                  <a:lnTo>
                    <a:pt x="20" y="89"/>
                  </a:lnTo>
                  <a:lnTo>
                    <a:pt x="25" y="100"/>
                  </a:lnTo>
                  <a:lnTo>
                    <a:pt x="33" y="112"/>
                  </a:lnTo>
                  <a:lnTo>
                    <a:pt x="38" y="130"/>
                  </a:lnTo>
                  <a:lnTo>
                    <a:pt x="43" y="141"/>
                  </a:lnTo>
                  <a:lnTo>
                    <a:pt x="47" y="153"/>
                  </a:lnTo>
                  <a:lnTo>
                    <a:pt x="57" y="171"/>
                  </a:lnTo>
                  <a:lnTo>
                    <a:pt x="70" y="178"/>
                  </a:lnTo>
                  <a:lnTo>
                    <a:pt x="79" y="187"/>
                  </a:lnTo>
                  <a:lnTo>
                    <a:pt x="93" y="208"/>
                  </a:lnTo>
                  <a:lnTo>
                    <a:pt x="107" y="219"/>
                  </a:lnTo>
                  <a:lnTo>
                    <a:pt x="98" y="231"/>
                  </a:lnTo>
                  <a:lnTo>
                    <a:pt x="102" y="255"/>
                  </a:lnTo>
                  <a:lnTo>
                    <a:pt x="100" y="276"/>
                  </a:lnTo>
                  <a:lnTo>
                    <a:pt x="114" y="288"/>
                  </a:lnTo>
                  <a:lnTo>
                    <a:pt x="116" y="301"/>
                  </a:lnTo>
                  <a:lnTo>
                    <a:pt x="125" y="312"/>
                  </a:lnTo>
                  <a:lnTo>
                    <a:pt x="129" y="338"/>
                  </a:lnTo>
                  <a:lnTo>
                    <a:pt x="141" y="336"/>
                  </a:lnTo>
                  <a:lnTo>
                    <a:pt x="143" y="352"/>
                  </a:lnTo>
                  <a:lnTo>
                    <a:pt x="159" y="352"/>
                  </a:lnTo>
                  <a:lnTo>
                    <a:pt x="175" y="354"/>
                  </a:lnTo>
                  <a:lnTo>
                    <a:pt x="182" y="365"/>
                  </a:lnTo>
                  <a:lnTo>
                    <a:pt x="187" y="381"/>
                  </a:lnTo>
                  <a:lnTo>
                    <a:pt x="187" y="381"/>
                  </a:lnTo>
                  <a:lnTo>
                    <a:pt x="187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5">
              <a:extLst>
                <a:ext uri="{FF2B5EF4-FFF2-40B4-BE49-F238E27FC236}">
                  <a16:creationId xmlns:a16="http://schemas.microsoft.com/office/drawing/2014/main" id="{31D26BB4-7AD2-5F40-F030-4CEEDBA541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6573" y="5689695"/>
              <a:ext cx="706973" cy="716008"/>
            </a:xfrm>
            <a:custGeom>
              <a:avLst/>
              <a:gdLst>
                <a:gd name="T0" fmla="*/ 139 w 313"/>
                <a:gd name="T1" fmla="*/ 317 h 317"/>
                <a:gd name="T2" fmla="*/ 142 w 313"/>
                <a:gd name="T3" fmla="*/ 304 h 317"/>
                <a:gd name="T4" fmla="*/ 157 w 313"/>
                <a:gd name="T5" fmla="*/ 301 h 317"/>
                <a:gd name="T6" fmla="*/ 173 w 313"/>
                <a:gd name="T7" fmla="*/ 302 h 317"/>
                <a:gd name="T8" fmla="*/ 180 w 313"/>
                <a:gd name="T9" fmla="*/ 290 h 317"/>
                <a:gd name="T10" fmla="*/ 190 w 313"/>
                <a:gd name="T11" fmla="*/ 285 h 317"/>
                <a:gd name="T12" fmla="*/ 205 w 313"/>
                <a:gd name="T13" fmla="*/ 277 h 317"/>
                <a:gd name="T14" fmla="*/ 217 w 313"/>
                <a:gd name="T15" fmla="*/ 276 h 317"/>
                <a:gd name="T16" fmla="*/ 219 w 313"/>
                <a:gd name="T17" fmla="*/ 263 h 317"/>
                <a:gd name="T18" fmla="*/ 235 w 313"/>
                <a:gd name="T19" fmla="*/ 265 h 317"/>
                <a:gd name="T20" fmla="*/ 249 w 313"/>
                <a:gd name="T21" fmla="*/ 260 h 317"/>
                <a:gd name="T22" fmla="*/ 265 w 313"/>
                <a:gd name="T23" fmla="*/ 265 h 317"/>
                <a:gd name="T24" fmla="*/ 276 w 313"/>
                <a:gd name="T25" fmla="*/ 272 h 317"/>
                <a:gd name="T26" fmla="*/ 290 w 313"/>
                <a:gd name="T27" fmla="*/ 269 h 317"/>
                <a:gd name="T28" fmla="*/ 302 w 313"/>
                <a:gd name="T29" fmla="*/ 263 h 317"/>
                <a:gd name="T30" fmla="*/ 313 w 313"/>
                <a:gd name="T31" fmla="*/ 267 h 317"/>
                <a:gd name="T32" fmla="*/ 311 w 313"/>
                <a:gd name="T33" fmla="*/ 254 h 317"/>
                <a:gd name="T34" fmla="*/ 306 w 313"/>
                <a:gd name="T35" fmla="*/ 240 h 317"/>
                <a:gd name="T36" fmla="*/ 304 w 313"/>
                <a:gd name="T37" fmla="*/ 228 h 317"/>
                <a:gd name="T38" fmla="*/ 299 w 313"/>
                <a:gd name="T39" fmla="*/ 217 h 317"/>
                <a:gd name="T40" fmla="*/ 292 w 313"/>
                <a:gd name="T41" fmla="*/ 199 h 317"/>
                <a:gd name="T42" fmla="*/ 279 w 313"/>
                <a:gd name="T43" fmla="*/ 192 h 317"/>
                <a:gd name="T44" fmla="*/ 269 w 313"/>
                <a:gd name="T45" fmla="*/ 181 h 317"/>
                <a:gd name="T46" fmla="*/ 256 w 313"/>
                <a:gd name="T47" fmla="*/ 169 h 317"/>
                <a:gd name="T48" fmla="*/ 249 w 313"/>
                <a:gd name="T49" fmla="*/ 158 h 317"/>
                <a:gd name="T50" fmla="*/ 240 w 313"/>
                <a:gd name="T51" fmla="*/ 148 h 317"/>
                <a:gd name="T52" fmla="*/ 228 w 313"/>
                <a:gd name="T53" fmla="*/ 140 h 317"/>
                <a:gd name="T54" fmla="*/ 217 w 313"/>
                <a:gd name="T55" fmla="*/ 130 h 317"/>
                <a:gd name="T56" fmla="*/ 205 w 313"/>
                <a:gd name="T57" fmla="*/ 128 h 317"/>
                <a:gd name="T58" fmla="*/ 189 w 313"/>
                <a:gd name="T59" fmla="*/ 114 h 317"/>
                <a:gd name="T60" fmla="*/ 178 w 313"/>
                <a:gd name="T61" fmla="*/ 105 h 317"/>
                <a:gd name="T62" fmla="*/ 164 w 313"/>
                <a:gd name="T63" fmla="*/ 107 h 317"/>
                <a:gd name="T64" fmla="*/ 149 w 313"/>
                <a:gd name="T65" fmla="*/ 94 h 317"/>
                <a:gd name="T66" fmla="*/ 137 w 313"/>
                <a:gd name="T67" fmla="*/ 87 h 317"/>
                <a:gd name="T68" fmla="*/ 126 w 313"/>
                <a:gd name="T69" fmla="*/ 80 h 317"/>
                <a:gd name="T70" fmla="*/ 108 w 313"/>
                <a:gd name="T71" fmla="*/ 64 h 317"/>
                <a:gd name="T72" fmla="*/ 100 w 313"/>
                <a:gd name="T73" fmla="*/ 50 h 317"/>
                <a:gd name="T74" fmla="*/ 84 w 313"/>
                <a:gd name="T75" fmla="*/ 32 h 317"/>
                <a:gd name="T76" fmla="*/ 69 w 313"/>
                <a:gd name="T77" fmla="*/ 37 h 317"/>
                <a:gd name="T78" fmla="*/ 52 w 313"/>
                <a:gd name="T79" fmla="*/ 25 h 317"/>
                <a:gd name="T80" fmla="*/ 43 w 313"/>
                <a:gd name="T81" fmla="*/ 14 h 317"/>
                <a:gd name="T82" fmla="*/ 28 w 313"/>
                <a:gd name="T83" fmla="*/ 9 h 317"/>
                <a:gd name="T84" fmla="*/ 16 w 313"/>
                <a:gd name="T85" fmla="*/ 2 h 317"/>
                <a:gd name="T86" fmla="*/ 3 w 313"/>
                <a:gd name="T87" fmla="*/ 0 h 317"/>
                <a:gd name="T88" fmla="*/ 0 w 313"/>
                <a:gd name="T89" fmla="*/ 28 h 317"/>
                <a:gd name="T90" fmla="*/ 3 w 313"/>
                <a:gd name="T91" fmla="*/ 51 h 317"/>
                <a:gd name="T92" fmla="*/ 12 w 313"/>
                <a:gd name="T93" fmla="*/ 82 h 317"/>
                <a:gd name="T94" fmla="*/ 16 w 313"/>
                <a:gd name="T95" fmla="*/ 98 h 317"/>
                <a:gd name="T96" fmla="*/ 21 w 313"/>
                <a:gd name="T97" fmla="*/ 112 h 317"/>
                <a:gd name="T98" fmla="*/ 35 w 313"/>
                <a:gd name="T99" fmla="*/ 103 h 317"/>
                <a:gd name="T100" fmla="*/ 48 w 313"/>
                <a:gd name="T101" fmla="*/ 108 h 317"/>
                <a:gd name="T102" fmla="*/ 43 w 313"/>
                <a:gd name="T103" fmla="*/ 121 h 317"/>
                <a:gd name="T104" fmla="*/ 35 w 313"/>
                <a:gd name="T105" fmla="*/ 133 h 317"/>
                <a:gd name="T106" fmla="*/ 44 w 313"/>
                <a:gd name="T107" fmla="*/ 165 h 317"/>
                <a:gd name="T108" fmla="*/ 48 w 313"/>
                <a:gd name="T109" fmla="*/ 183 h 317"/>
                <a:gd name="T110" fmla="*/ 68 w 313"/>
                <a:gd name="T111" fmla="*/ 215 h 317"/>
                <a:gd name="T112" fmla="*/ 82 w 313"/>
                <a:gd name="T113" fmla="*/ 245 h 317"/>
                <a:gd name="T114" fmla="*/ 112 w 313"/>
                <a:gd name="T115" fmla="*/ 295 h 317"/>
                <a:gd name="T116" fmla="*/ 123 w 313"/>
                <a:gd name="T117" fmla="*/ 315 h 317"/>
                <a:gd name="T118" fmla="*/ 139 w 313"/>
                <a:gd name="T119" fmla="*/ 317 h 317"/>
                <a:gd name="T120" fmla="*/ 139 w 313"/>
                <a:gd name="T121" fmla="*/ 317 h 317"/>
                <a:gd name="T122" fmla="*/ 139 w 313"/>
                <a:gd name="T12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7">
                  <a:moveTo>
                    <a:pt x="139" y="317"/>
                  </a:moveTo>
                  <a:lnTo>
                    <a:pt x="142" y="304"/>
                  </a:lnTo>
                  <a:lnTo>
                    <a:pt x="157" y="301"/>
                  </a:lnTo>
                  <a:lnTo>
                    <a:pt x="173" y="302"/>
                  </a:lnTo>
                  <a:lnTo>
                    <a:pt x="180" y="290"/>
                  </a:lnTo>
                  <a:lnTo>
                    <a:pt x="190" y="285"/>
                  </a:lnTo>
                  <a:lnTo>
                    <a:pt x="205" y="277"/>
                  </a:lnTo>
                  <a:lnTo>
                    <a:pt x="217" y="276"/>
                  </a:lnTo>
                  <a:lnTo>
                    <a:pt x="219" y="263"/>
                  </a:lnTo>
                  <a:lnTo>
                    <a:pt x="235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6" y="272"/>
                  </a:lnTo>
                  <a:lnTo>
                    <a:pt x="290" y="269"/>
                  </a:lnTo>
                  <a:lnTo>
                    <a:pt x="302" y="263"/>
                  </a:lnTo>
                  <a:lnTo>
                    <a:pt x="313" y="267"/>
                  </a:lnTo>
                  <a:lnTo>
                    <a:pt x="311" y="254"/>
                  </a:lnTo>
                  <a:lnTo>
                    <a:pt x="306" y="240"/>
                  </a:lnTo>
                  <a:lnTo>
                    <a:pt x="304" y="228"/>
                  </a:lnTo>
                  <a:lnTo>
                    <a:pt x="299" y="217"/>
                  </a:lnTo>
                  <a:lnTo>
                    <a:pt x="292" y="199"/>
                  </a:lnTo>
                  <a:lnTo>
                    <a:pt x="279" y="192"/>
                  </a:lnTo>
                  <a:lnTo>
                    <a:pt x="269" y="181"/>
                  </a:lnTo>
                  <a:lnTo>
                    <a:pt x="256" y="169"/>
                  </a:lnTo>
                  <a:lnTo>
                    <a:pt x="249" y="158"/>
                  </a:lnTo>
                  <a:lnTo>
                    <a:pt x="240" y="148"/>
                  </a:lnTo>
                  <a:lnTo>
                    <a:pt x="228" y="140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89" y="114"/>
                  </a:lnTo>
                  <a:lnTo>
                    <a:pt x="178" y="105"/>
                  </a:lnTo>
                  <a:lnTo>
                    <a:pt x="164" y="107"/>
                  </a:lnTo>
                  <a:lnTo>
                    <a:pt x="149" y="94"/>
                  </a:lnTo>
                  <a:lnTo>
                    <a:pt x="137" y="87"/>
                  </a:lnTo>
                  <a:lnTo>
                    <a:pt x="126" y="80"/>
                  </a:lnTo>
                  <a:lnTo>
                    <a:pt x="108" y="64"/>
                  </a:lnTo>
                  <a:lnTo>
                    <a:pt x="100" y="50"/>
                  </a:lnTo>
                  <a:lnTo>
                    <a:pt x="84" y="32"/>
                  </a:lnTo>
                  <a:lnTo>
                    <a:pt x="69" y="37"/>
                  </a:lnTo>
                  <a:lnTo>
                    <a:pt x="52" y="25"/>
                  </a:lnTo>
                  <a:lnTo>
                    <a:pt x="43" y="14"/>
                  </a:lnTo>
                  <a:lnTo>
                    <a:pt x="28" y="9"/>
                  </a:lnTo>
                  <a:lnTo>
                    <a:pt x="16" y="2"/>
                  </a:lnTo>
                  <a:lnTo>
                    <a:pt x="3" y="0"/>
                  </a:lnTo>
                  <a:lnTo>
                    <a:pt x="0" y="28"/>
                  </a:lnTo>
                  <a:lnTo>
                    <a:pt x="3" y="51"/>
                  </a:lnTo>
                  <a:lnTo>
                    <a:pt x="12" y="82"/>
                  </a:lnTo>
                  <a:lnTo>
                    <a:pt x="16" y="98"/>
                  </a:lnTo>
                  <a:lnTo>
                    <a:pt x="21" y="112"/>
                  </a:lnTo>
                  <a:lnTo>
                    <a:pt x="35" y="103"/>
                  </a:lnTo>
                  <a:lnTo>
                    <a:pt x="48" y="108"/>
                  </a:lnTo>
                  <a:lnTo>
                    <a:pt x="43" y="121"/>
                  </a:lnTo>
                  <a:lnTo>
                    <a:pt x="35" y="133"/>
                  </a:lnTo>
                  <a:lnTo>
                    <a:pt x="44" y="165"/>
                  </a:lnTo>
                  <a:lnTo>
                    <a:pt x="48" y="183"/>
                  </a:lnTo>
                  <a:lnTo>
                    <a:pt x="68" y="215"/>
                  </a:lnTo>
                  <a:lnTo>
                    <a:pt x="82" y="245"/>
                  </a:lnTo>
                  <a:lnTo>
                    <a:pt x="112" y="295"/>
                  </a:lnTo>
                  <a:lnTo>
                    <a:pt x="123" y="315"/>
                  </a:lnTo>
                  <a:lnTo>
                    <a:pt x="139" y="317"/>
                  </a:lnTo>
                  <a:lnTo>
                    <a:pt x="139" y="317"/>
                  </a:lnTo>
                  <a:lnTo>
                    <a:pt x="139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6">
              <a:extLst>
                <a:ext uri="{FF2B5EF4-FFF2-40B4-BE49-F238E27FC236}">
                  <a16:creationId xmlns:a16="http://schemas.microsoft.com/office/drawing/2014/main" id="{2957AE99-55AD-06C5-F740-DF9DF103AD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27538" y="6371822"/>
              <a:ext cx="618883" cy="716008"/>
            </a:xfrm>
            <a:custGeom>
              <a:avLst/>
              <a:gdLst>
                <a:gd name="T0" fmla="*/ 214 w 274"/>
                <a:gd name="T1" fmla="*/ 317 h 317"/>
                <a:gd name="T2" fmla="*/ 226 w 274"/>
                <a:gd name="T3" fmla="*/ 317 h 317"/>
                <a:gd name="T4" fmla="*/ 274 w 274"/>
                <a:gd name="T5" fmla="*/ 276 h 317"/>
                <a:gd name="T6" fmla="*/ 262 w 274"/>
                <a:gd name="T7" fmla="*/ 266 h 317"/>
                <a:gd name="T8" fmla="*/ 255 w 274"/>
                <a:gd name="T9" fmla="*/ 255 h 317"/>
                <a:gd name="T10" fmla="*/ 246 w 274"/>
                <a:gd name="T11" fmla="*/ 244 h 317"/>
                <a:gd name="T12" fmla="*/ 237 w 274"/>
                <a:gd name="T13" fmla="*/ 230 h 317"/>
                <a:gd name="T14" fmla="*/ 239 w 274"/>
                <a:gd name="T15" fmla="*/ 218 h 317"/>
                <a:gd name="T16" fmla="*/ 225 w 274"/>
                <a:gd name="T17" fmla="*/ 200 h 317"/>
                <a:gd name="T18" fmla="*/ 217 w 274"/>
                <a:gd name="T19" fmla="*/ 189 h 317"/>
                <a:gd name="T20" fmla="*/ 205 w 274"/>
                <a:gd name="T21" fmla="*/ 178 h 317"/>
                <a:gd name="T22" fmla="*/ 203 w 274"/>
                <a:gd name="T23" fmla="*/ 164 h 317"/>
                <a:gd name="T24" fmla="*/ 189 w 274"/>
                <a:gd name="T25" fmla="*/ 150 h 317"/>
                <a:gd name="T26" fmla="*/ 189 w 274"/>
                <a:gd name="T27" fmla="*/ 134 h 317"/>
                <a:gd name="T28" fmla="*/ 193 w 274"/>
                <a:gd name="T29" fmla="*/ 121 h 317"/>
                <a:gd name="T30" fmla="*/ 185 w 274"/>
                <a:gd name="T31" fmla="*/ 111 h 317"/>
                <a:gd name="T32" fmla="*/ 161 w 274"/>
                <a:gd name="T33" fmla="*/ 98 h 317"/>
                <a:gd name="T34" fmla="*/ 162 w 274"/>
                <a:gd name="T35" fmla="*/ 82 h 317"/>
                <a:gd name="T36" fmla="*/ 178 w 274"/>
                <a:gd name="T37" fmla="*/ 57 h 317"/>
                <a:gd name="T38" fmla="*/ 164 w 274"/>
                <a:gd name="T39" fmla="*/ 43 h 317"/>
                <a:gd name="T40" fmla="*/ 162 w 274"/>
                <a:gd name="T41" fmla="*/ 29 h 317"/>
                <a:gd name="T42" fmla="*/ 155 w 274"/>
                <a:gd name="T43" fmla="*/ 18 h 317"/>
                <a:gd name="T44" fmla="*/ 166 w 274"/>
                <a:gd name="T45" fmla="*/ 8 h 317"/>
                <a:gd name="T46" fmla="*/ 150 w 274"/>
                <a:gd name="T47" fmla="*/ 2 h 317"/>
                <a:gd name="T48" fmla="*/ 143 w 274"/>
                <a:gd name="T49" fmla="*/ 15 h 317"/>
                <a:gd name="T50" fmla="*/ 130 w 274"/>
                <a:gd name="T51" fmla="*/ 9 h 317"/>
                <a:gd name="T52" fmla="*/ 118 w 274"/>
                <a:gd name="T53" fmla="*/ 4 h 317"/>
                <a:gd name="T54" fmla="*/ 105 w 274"/>
                <a:gd name="T55" fmla="*/ 0 h 317"/>
                <a:gd name="T56" fmla="*/ 95 w 274"/>
                <a:gd name="T57" fmla="*/ 8 h 317"/>
                <a:gd name="T58" fmla="*/ 80 w 274"/>
                <a:gd name="T59" fmla="*/ 13 h 317"/>
                <a:gd name="T60" fmla="*/ 68 w 274"/>
                <a:gd name="T61" fmla="*/ 18 h 317"/>
                <a:gd name="T62" fmla="*/ 52 w 274"/>
                <a:gd name="T63" fmla="*/ 13 h 317"/>
                <a:gd name="T64" fmla="*/ 41 w 274"/>
                <a:gd name="T65" fmla="*/ 18 h 317"/>
                <a:gd name="T66" fmla="*/ 31 w 274"/>
                <a:gd name="T67" fmla="*/ 27 h 317"/>
                <a:gd name="T68" fmla="*/ 15 w 274"/>
                <a:gd name="T69" fmla="*/ 34 h 317"/>
                <a:gd name="T70" fmla="*/ 4 w 274"/>
                <a:gd name="T71" fmla="*/ 40 h 317"/>
                <a:gd name="T72" fmla="*/ 0 w 274"/>
                <a:gd name="T73" fmla="*/ 59 h 317"/>
                <a:gd name="T74" fmla="*/ 9 w 274"/>
                <a:gd name="T75" fmla="*/ 75 h 317"/>
                <a:gd name="T76" fmla="*/ 23 w 274"/>
                <a:gd name="T77" fmla="*/ 120 h 317"/>
                <a:gd name="T78" fmla="*/ 38 w 274"/>
                <a:gd name="T79" fmla="*/ 157 h 317"/>
                <a:gd name="T80" fmla="*/ 48 w 274"/>
                <a:gd name="T81" fmla="*/ 194 h 317"/>
                <a:gd name="T82" fmla="*/ 75 w 274"/>
                <a:gd name="T83" fmla="*/ 223 h 317"/>
                <a:gd name="T84" fmla="*/ 75 w 274"/>
                <a:gd name="T85" fmla="*/ 239 h 317"/>
                <a:gd name="T86" fmla="*/ 82 w 274"/>
                <a:gd name="T87" fmla="*/ 262 h 317"/>
                <a:gd name="T88" fmla="*/ 77 w 274"/>
                <a:gd name="T89" fmla="*/ 278 h 317"/>
                <a:gd name="T90" fmla="*/ 93 w 274"/>
                <a:gd name="T91" fmla="*/ 280 h 317"/>
                <a:gd name="T92" fmla="*/ 105 w 274"/>
                <a:gd name="T93" fmla="*/ 292 h 317"/>
                <a:gd name="T94" fmla="*/ 123 w 274"/>
                <a:gd name="T95" fmla="*/ 294 h 317"/>
                <a:gd name="T96" fmla="*/ 137 w 274"/>
                <a:gd name="T97" fmla="*/ 292 h 317"/>
                <a:gd name="T98" fmla="*/ 153 w 274"/>
                <a:gd name="T99" fmla="*/ 291 h 317"/>
                <a:gd name="T100" fmla="*/ 164 w 274"/>
                <a:gd name="T101" fmla="*/ 299 h 317"/>
                <a:gd name="T102" fmla="*/ 180 w 274"/>
                <a:gd name="T103" fmla="*/ 301 h 317"/>
                <a:gd name="T104" fmla="*/ 189 w 274"/>
                <a:gd name="T105" fmla="*/ 312 h 317"/>
                <a:gd name="T106" fmla="*/ 205 w 274"/>
                <a:gd name="T107" fmla="*/ 317 h 317"/>
                <a:gd name="T108" fmla="*/ 214 w 274"/>
                <a:gd name="T109" fmla="*/ 317 h 317"/>
                <a:gd name="T110" fmla="*/ 214 w 274"/>
                <a:gd name="T111" fmla="*/ 317 h 317"/>
                <a:gd name="T112" fmla="*/ 214 w 274"/>
                <a:gd name="T11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317">
                  <a:moveTo>
                    <a:pt x="214" y="317"/>
                  </a:moveTo>
                  <a:lnTo>
                    <a:pt x="226" y="317"/>
                  </a:lnTo>
                  <a:lnTo>
                    <a:pt x="274" y="276"/>
                  </a:lnTo>
                  <a:lnTo>
                    <a:pt x="262" y="266"/>
                  </a:lnTo>
                  <a:lnTo>
                    <a:pt x="255" y="255"/>
                  </a:lnTo>
                  <a:lnTo>
                    <a:pt x="246" y="244"/>
                  </a:lnTo>
                  <a:lnTo>
                    <a:pt x="237" y="230"/>
                  </a:lnTo>
                  <a:lnTo>
                    <a:pt x="239" y="218"/>
                  </a:lnTo>
                  <a:lnTo>
                    <a:pt x="225" y="200"/>
                  </a:lnTo>
                  <a:lnTo>
                    <a:pt x="217" y="189"/>
                  </a:lnTo>
                  <a:lnTo>
                    <a:pt x="205" y="178"/>
                  </a:lnTo>
                  <a:lnTo>
                    <a:pt x="203" y="164"/>
                  </a:lnTo>
                  <a:lnTo>
                    <a:pt x="189" y="150"/>
                  </a:lnTo>
                  <a:lnTo>
                    <a:pt x="189" y="134"/>
                  </a:lnTo>
                  <a:lnTo>
                    <a:pt x="193" y="121"/>
                  </a:lnTo>
                  <a:lnTo>
                    <a:pt x="185" y="111"/>
                  </a:lnTo>
                  <a:lnTo>
                    <a:pt x="161" y="98"/>
                  </a:lnTo>
                  <a:lnTo>
                    <a:pt x="162" y="82"/>
                  </a:lnTo>
                  <a:lnTo>
                    <a:pt x="178" y="57"/>
                  </a:lnTo>
                  <a:lnTo>
                    <a:pt x="164" y="43"/>
                  </a:lnTo>
                  <a:lnTo>
                    <a:pt x="162" y="29"/>
                  </a:lnTo>
                  <a:lnTo>
                    <a:pt x="155" y="18"/>
                  </a:lnTo>
                  <a:lnTo>
                    <a:pt x="166" y="8"/>
                  </a:lnTo>
                  <a:lnTo>
                    <a:pt x="150" y="2"/>
                  </a:lnTo>
                  <a:lnTo>
                    <a:pt x="143" y="15"/>
                  </a:lnTo>
                  <a:lnTo>
                    <a:pt x="130" y="9"/>
                  </a:lnTo>
                  <a:lnTo>
                    <a:pt x="118" y="4"/>
                  </a:lnTo>
                  <a:lnTo>
                    <a:pt x="105" y="0"/>
                  </a:lnTo>
                  <a:lnTo>
                    <a:pt x="95" y="8"/>
                  </a:lnTo>
                  <a:lnTo>
                    <a:pt x="80" y="13"/>
                  </a:lnTo>
                  <a:lnTo>
                    <a:pt x="68" y="18"/>
                  </a:lnTo>
                  <a:lnTo>
                    <a:pt x="52" y="13"/>
                  </a:lnTo>
                  <a:lnTo>
                    <a:pt x="41" y="18"/>
                  </a:lnTo>
                  <a:lnTo>
                    <a:pt x="31" y="27"/>
                  </a:lnTo>
                  <a:lnTo>
                    <a:pt x="15" y="34"/>
                  </a:lnTo>
                  <a:lnTo>
                    <a:pt x="4" y="40"/>
                  </a:lnTo>
                  <a:lnTo>
                    <a:pt x="0" y="59"/>
                  </a:lnTo>
                  <a:lnTo>
                    <a:pt x="9" y="75"/>
                  </a:lnTo>
                  <a:lnTo>
                    <a:pt x="23" y="120"/>
                  </a:lnTo>
                  <a:lnTo>
                    <a:pt x="38" y="157"/>
                  </a:lnTo>
                  <a:lnTo>
                    <a:pt x="48" y="194"/>
                  </a:lnTo>
                  <a:lnTo>
                    <a:pt x="75" y="223"/>
                  </a:lnTo>
                  <a:lnTo>
                    <a:pt x="75" y="239"/>
                  </a:lnTo>
                  <a:lnTo>
                    <a:pt x="82" y="262"/>
                  </a:lnTo>
                  <a:lnTo>
                    <a:pt x="77" y="278"/>
                  </a:lnTo>
                  <a:lnTo>
                    <a:pt x="93" y="280"/>
                  </a:lnTo>
                  <a:lnTo>
                    <a:pt x="105" y="292"/>
                  </a:lnTo>
                  <a:lnTo>
                    <a:pt x="123" y="294"/>
                  </a:lnTo>
                  <a:lnTo>
                    <a:pt x="137" y="292"/>
                  </a:lnTo>
                  <a:lnTo>
                    <a:pt x="153" y="291"/>
                  </a:lnTo>
                  <a:lnTo>
                    <a:pt x="164" y="299"/>
                  </a:lnTo>
                  <a:lnTo>
                    <a:pt x="180" y="301"/>
                  </a:lnTo>
                  <a:lnTo>
                    <a:pt x="189" y="312"/>
                  </a:lnTo>
                  <a:lnTo>
                    <a:pt x="205" y="317"/>
                  </a:lnTo>
                  <a:lnTo>
                    <a:pt x="214" y="317"/>
                  </a:lnTo>
                  <a:lnTo>
                    <a:pt x="214" y="317"/>
                  </a:lnTo>
                  <a:lnTo>
                    <a:pt x="214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7">
              <a:extLst>
                <a:ext uri="{FF2B5EF4-FFF2-40B4-BE49-F238E27FC236}">
                  <a16:creationId xmlns:a16="http://schemas.microsoft.com/office/drawing/2014/main" id="{BF58C865-4D83-3F6A-5421-4F862E9553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873343" y="5565466"/>
              <a:ext cx="910256" cy="749888"/>
            </a:xfrm>
            <a:custGeom>
              <a:avLst/>
              <a:gdLst>
                <a:gd name="T0" fmla="*/ 230 w 403"/>
                <a:gd name="T1" fmla="*/ 332 h 332"/>
                <a:gd name="T2" fmla="*/ 244 w 403"/>
                <a:gd name="T3" fmla="*/ 324 h 332"/>
                <a:gd name="T4" fmla="*/ 260 w 403"/>
                <a:gd name="T5" fmla="*/ 304 h 332"/>
                <a:gd name="T6" fmla="*/ 278 w 403"/>
                <a:gd name="T7" fmla="*/ 290 h 332"/>
                <a:gd name="T8" fmla="*/ 269 w 403"/>
                <a:gd name="T9" fmla="*/ 276 h 332"/>
                <a:gd name="T10" fmla="*/ 248 w 403"/>
                <a:gd name="T11" fmla="*/ 247 h 332"/>
                <a:gd name="T12" fmla="*/ 253 w 403"/>
                <a:gd name="T13" fmla="*/ 227 h 332"/>
                <a:gd name="T14" fmla="*/ 264 w 403"/>
                <a:gd name="T15" fmla="*/ 217 h 332"/>
                <a:gd name="T16" fmla="*/ 271 w 403"/>
                <a:gd name="T17" fmla="*/ 204 h 332"/>
                <a:gd name="T18" fmla="*/ 282 w 403"/>
                <a:gd name="T19" fmla="*/ 179 h 332"/>
                <a:gd name="T20" fmla="*/ 294 w 403"/>
                <a:gd name="T21" fmla="*/ 174 h 332"/>
                <a:gd name="T22" fmla="*/ 301 w 403"/>
                <a:gd name="T23" fmla="*/ 153 h 332"/>
                <a:gd name="T24" fmla="*/ 316 w 403"/>
                <a:gd name="T25" fmla="*/ 138 h 332"/>
                <a:gd name="T26" fmla="*/ 323 w 403"/>
                <a:gd name="T27" fmla="*/ 126 h 332"/>
                <a:gd name="T28" fmla="*/ 332 w 403"/>
                <a:gd name="T29" fmla="*/ 114 h 332"/>
                <a:gd name="T30" fmla="*/ 342 w 403"/>
                <a:gd name="T31" fmla="*/ 106 h 332"/>
                <a:gd name="T32" fmla="*/ 349 w 403"/>
                <a:gd name="T33" fmla="*/ 94 h 332"/>
                <a:gd name="T34" fmla="*/ 365 w 403"/>
                <a:gd name="T35" fmla="*/ 96 h 332"/>
                <a:gd name="T36" fmla="*/ 383 w 403"/>
                <a:gd name="T37" fmla="*/ 89 h 332"/>
                <a:gd name="T38" fmla="*/ 394 w 403"/>
                <a:gd name="T39" fmla="*/ 80 h 332"/>
                <a:gd name="T40" fmla="*/ 403 w 403"/>
                <a:gd name="T41" fmla="*/ 65 h 332"/>
                <a:gd name="T42" fmla="*/ 387 w 403"/>
                <a:gd name="T43" fmla="*/ 60 h 332"/>
                <a:gd name="T44" fmla="*/ 372 w 403"/>
                <a:gd name="T45" fmla="*/ 51 h 332"/>
                <a:gd name="T46" fmla="*/ 356 w 403"/>
                <a:gd name="T47" fmla="*/ 46 h 332"/>
                <a:gd name="T48" fmla="*/ 349 w 403"/>
                <a:gd name="T49" fmla="*/ 55 h 332"/>
                <a:gd name="T50" fmla="*/ 333 w 403"/>
                <a:gd name="T51" fmla="*/ 46 h 332"/>
                <a:gd name="T52" fmla="*/ 321 w 403"/>
                <a:gd name="T53" fmla="*/ 39 h 332"/>
                <a:gd name="T54" fmla="*/ 305 w 403"/>
                <a:gd name="T55" fmla="*/ 37 h 332"/>
                <a:gd name="T56" fmla="*/ 292 w 403"/>
                <a:gd name="T57" fmla="*/ 32 h 332"/>
                <a:gd name="T58" fmla="*/ 282 w 403"/>
                <a:gd name="T59" fmla="*/ 25 h 332"/>
                <a:gd name="T60" fmla="*/ 271 w 403"/>
                <a:gd name="T61" fmla="*/ 7 h 332"/>
                <a:gd name="T62" fmla="*/ 259 w 403"/>
                <a:gd name="T63" fmla="*/ 1 h 332"/>
                <a:gd name="T64" fmla="*/ 241 w 403"/>
                <a:gd name="T65" fmla="*/ 7 h 332"/>
                <a:gd name="T66" fmla="*/ 225 w 403"/>
                <a:gd name="T67" fmla="*/ 10 h 332"/>
                <a:gd name="T68" fmla="*/ 211 w 403"/>
                <a:gd name="T69" fmla="*/ 12 h 332"/>
                <a:gd name="T70" fmla="*/ 196 w 403"/>
                <a:gd name="T71" fmla="*/ 26 h 332"/>
                <a:gd name="T72" fmla="*/ 184 w 403"/>
                <a:gd name="T73" fmla="*/ 19 h 332"/>
                <a:gd name="T74" fmla="*/ 170 w 403"/>
                <a:gd name="T75" fmla="*/ 16 h 332"/>
                <a:gd name="T76" fmla="*/ 150 w 403"/>
                <a:gd name="T77" fmla="*/ 14 h 332"/>
                <a:gd name="T78" fmla="*/ 138 w 403"/>
                <a:gd name="T79" fmla="*/ 0 h 332"/>
                <a:gd name="T80" fmla="*/ 107 w 403"/>
                <a:gd name="T81" fmla="*/ 9 h 332"/>
                <a:gd name="T82" fmla="*/ 97 w 403"/>
                <a:gd name="T83" fmla="*/ 25 h 332"/>
                <a:gd name="T84" fmla="*/ 65 w 403"/>
                <a:gd name="T85" fmla="*/ 42 h 332"/>
                <a:gd name="T86" fmla="*/ 54 w 403"/>
                <a:gd name="T87" fmla="*/ 32 h 332"/>
                <a:gd name="T88" fmla="*/ 36 w 403"/>
                <a:gd name="T89" fmla="*/ 42 h 332"/>
                <a:gd name="T90" fmla="*/ 27 w 403"/>
                <a:gd name="T91" fmla="*/ 57 h 332"/>
                <a:gd name="T92" fmla="*/ 33 w 403"/>
                <a:gd name="T93" fmla="*/ 78 h 332"/>
                <a:gd name="T94" fmla="*/ 24 w 403"/>
                <a:gd name="T95" fmla="*/ 96 h 332"/>
                <a:gd name="T96" fmla="*/ 50 w 403"/>
                <a:gd name="T97" fmla="*/ 131 h 332"/>
                <a:gd name="T98" fmla="*/ 25 w 403"/>
                <a:gd name="T99" fmla="*/ 183 h 332"/>
                <a:gd name="T100" fmla="*/ 0 w 403"/>
                <a:gd name="T101" fmla="*/ 220 h 332"/>
                <a:gd name="T102" fmla="*/ 9 w 403"/>
                <a:gd name="T103" fmla="*/ 231 h 332"/>
                <a:gd name="T104" fmla="*/ 22 w 403"/>
                <a:gd name="T105" fmla="*/ 238 h 332"/>
                <a:gd name="T106" fmla="*/ 18 w 403"/>
                <a:gd name="T107" fmla="*/ 258 h 332"/>
                <a:gd name="T108" fmla="*/ 47 w 403"/>
                <a:gd name="T109" fmla="*/ 277 h 332"/>
                <a:gd name="T110" fmla="*/ 146 w 403"/>
                <a:gd name="T111" fmla="*/ 322 h 332"/>
                <a:gd name="T112" fmla="*/ 198 w 403"/>
                <a:gd name="T113" fmla="*/ 309 h 332"/>
                <a:gd name="T114" fmla="*/ 218 w 403"/>
                <a:gd name="T115" fmla="*/ 322 h 332"/>
                <a:gd name="T116" fmla="*/ 230 w 403"/>
                <a:gd name="T117" fmla="*/ 332 h 332"/>
                <a:gd name="T118" fmla="*/ 230 w 403"/>
                <a:gd name="T119" fmla="*/ 332 h 332"/>
                <a:gd name="T120" fmla="*/ 230 w 403"/>
                <a:gd name="T121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3" h="332">
                  <a:moveTo>
                    <a:pt x="230" y="332"/>
                  </a:moveTo>
                  <a:lnTo>
                    <a:pt x="244" y="324"/>
                  </a:lnTo>
                  <a:lnTo>
                    <a:pt x="260" y="304"/>
                  </a:lnTo>
                  <a:lnTo>
                    <a:pt x="278" y="290"/>
                  </a:lnTo>
                  <a:lnTo>
                    <a:pt x="269" y="276"/>
                  </a:lnTo>
                  <a:lnTo>
                    <a:pt x="248" y="247"/>
                  </a:lnTo>
                  <a:lnTo>
                    <a:pt x="253" y="227"/>
                  </a:lnTo>
                  <a:lnTo>
                    <a:pt x="264" y="217"/>
                  </a:lnTo>
                  <a:lnTo>
                    <a:pt x="271" y="204"/>
                  </a:lnTo>
                  <a:lnTo>
                    <a:pt x="282" y="179"/>
                  </a:lnTo>
                  <a:lnTo>
                    <a:pt x="294" y="174"/>
                  </a:lnTo>
                  <a:lnTo>
                    <a:pt x="301" y="153"/>
                  </a:lnTo>
                  <a:lnTo>
                    <a:pt x="316" y="138"/>
                  </a:lnTo>
                  <a:lnTo>
                    <a:pt x="323" y="126"/>
                  </a:lnTo>
                  <a:lnTo>
                    <a:pt x="332" y="114"/>
                  </a:lnTo>
                  <a:lnTo>
                    <a:pt x="342" y="106"/>
                  </a:lnTo>
                  <a:lnTo>
                    <a:pt x="349" y="94"/>
                  </a:lnTo>
                  <a:lnTo>
                    <a:pt x="365" y="96"/>
                  </a:lnTo>
                  <a:lnTo>
                    <a:pt x="383" y="89"/>
                  </a:lnTo>
                  <a:lnTo>
                    <a:pt x="394" y="80"/>
                  </a:lnTo>
                  <a:lnTo>
                    <a:pt x="403" y="65"/>
                  </a:lnTo>
                  <a:lnTo>
                    <a:pt x="387" y="60"/>
                  </a:lnTo>
                  <a:lnTo>
                    <a:pt x="372" y="51"/>
                  </a:lnTo>
                  <a:lnTo>
                    <a:pt x="356" y="46"/>
                  </a:lnTo>
                  <a:lnTo>
                    <a:pt x="349" y="55"/>
                  </a:lnTo>
                  <a:lnTo>
                    <a:pt x="333" y="46"/>
                  </a:lnTo>
                  <a:lnTo>
                    <a:pt x="321" y="39"/>
                  </a:lnTo>
                  <a:lnTo>
                    <a:pt x="305" y="37"/>
                  </a:lnTo>
                  <a:lnTo>
                    <a:pt x="292" y="32"/>
                  </a:lnTo>
                  <a:lnTo>
                    <a:pt x="282" y="25"/>
                  </a:lnTo>
                  <a:lnTo>
                    <a:pt x="271" y="7"/>
                  </a:lnTo>
                  <a:lnTo>
                    <a:pt x="259" y="1"/>
                  </a:lnTo>
                  <a:lnTo>
                    <a:pt x="241" y="7"/>
                  </a:lnTo>
                  <a:lnTo>
                    <a:pt x="225" y="10"/>
                  </a:lnTo>
                  <a:lnTo>
                    <a:pt x="211" y="12"/>
                  </a:lnTo>
                  <a:lnTo>
                    <a:pt x="196" y="26"/>
                  </a:lnTo>
                  <a:lnTo>
                    <a:pt x="184" y="19"/>
                  </a:lnTo>
                  <a:lnTo>
                    <a:pt x="170" y="16"/>
                  </a:lnTo>
                  <a:lnTo>
                    <a:pt x="150" y="14"/>
                  </a:lnTo>
                  <a:lnTo>
                    <a:pt x="138" y="0"/>
                  </a:lnTo>
                  <a:lnTo>
                    <a:pt x="107" y="9"/>
                  </a:lnTo>
                  <a:lnTo>
                    <a:pt x="97" y="25"/>
                  </a:lnTo>
                  <a:lnTo>
                    <a:pt x="65" y="42"/>
                  </a:lnTo>
                  <a:lnTo>
                    <a:pt x="54" y="32"/>
                  </a:lnTo>
                  <a:lnTo>
                    <a:pt x="36" y="42"/>
                  </a:lnTo>
                  <a:lnTo>
                    <a:pt x="27" y="57"/>
                  </a:lnTo>
                  <a:lnTo>
                    <a:pt x="33" y="78"/>
                  </a:lnTo>
                  <a:lnTo>
                    <a:pt x="24" y="96"/>
                  </a:lnTo>
                  <a:lnTo>
                    <a:pt x="50" y="131"/>
                  </a:lnTo>
                  <a:lnTo>
                    <a:pt x="25" y="183"/>
                  </a:lnTo>
                  <a:lnTo>
                    <a:pt x="0" y="220"/>
                  </a:lnTo>
                  <a:lnTo>
                    <a:pt x="9" y="231"/>
                  </a:lnTo>
                  <a:lnTo>
                    <a:pt x="22" y="238"/>
                  </a:lnTo>
                  <a:lnTo>
                    <a:pt x="18" y="258"/>
                  </a:lnTo>
                  <a:lnTo>
                    <a:pt x="47" y="277"/>
                  </a:lnTo>
                  <a:lnTo>
                    <a:pt x="146" y="322"/>
                  </a:lnTo>
                  <a:lnTo>
                    <a:pt x="198" y="309"/>
                  </a:lnTo>
                  <a:lnTo>
                    <a:pt x="218" y="322"/>
                  </a:lnTo>
                  <a:lnTo>
                    <a:pt x="230" y="332"/>
                  </a:lnTo>
                  <a:lnTo>
                    <a:pt x="230" y="332"/>
                  </a:lnTo>
                  <a:lnTo>
                    <a:pt x="230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">
              <a:extLst>
                <a:ext uri="{FF2B5EF4-FFF2-40B4-BE49-F238E27FC236}">
                  <a16:creationId xmlns:a16="http://schemas.microsoft.com/office/drawing/2014/main" id="{FB0CB872-B7D7-9959-84F3-B7CC5A25C5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88326" y="6220489"/>
              <a:ext cx="575969" cy="618883"/>
            </a:xfrm>
            <a:custGeom>
              <a:avLst/>
              <a:gdLst>
                <a:gd name="T0" fmla="*/ 98 w 255"/>
                <a:gd name="T1" fmla="*/ 274 h 274"/>
                <a:gd name="T2" fmla="*/ 111 w 255"/>
                <a:gd name="T3" fmla="*/ 265 h 274"/>
                <a:gd name="T4" fmla="*/ 127 w 255"/>
                <a:gd name="T5" fmla="*/ 270 h 274"/>
                <a:gd name="T6" fmla="*/ 121 w 255"/>
                <a:gd name="T7" fmla="*/ 256 h 274"/>
                <a:gd name="T8" fmla="*/ 121 w 255"/>
                <a:gd name="T9" fmla="*/ 240 h 274"/>
                <a:gd name="T10" fmla="*/ 132 w 255"/>
                <a:gd name="T11" fmla="*/ 231 h 274"/>
                <a:gd name="T12" fmla="*/ 139 w 255"/>
                <a:gd name="T13" fmla="*/ 217 h 274"/>
                <a:gd name="T14" fmla="*/ 148 w 255"/>
                <a:gd name="T15" fmla="*/ 208 h 274"/>
                <a:gd name="T16" fmla="*/ 155 w 255"/>
                <a:gd name="T17" fmla="*/ 196 h 274"/>
                <a:gd name="T18" fmla="*/ 171 w 255"/>
                <a:gd name="T19" fmla="*/ 201 h 274"/>
                <a:gd name="T20" fmla="*/ 187 w 255"/>
                <a:gd name="T21" fmla="*/ 201 h 274"/>
                <a:gd name="T22" fmla="*/ 200 w 255"/>
                <a:gd name="T23" fmla="*/ 201 h 274"/>
                <a:gd name="T24" fmla="*/ 210 w 255"/>
                <a:gd name="T25" fmla="*/ 194 h 274"/>
                <a:gd name="T26" fmla="*/ 221 w 255"/>
                <a:gd name="T27" fmla="*/ 181 h 274"/>
                <a:gd name="T28" fmla="*/ 226 w 255"/>
                <a:gd name="T29" fmla="*/ 169 h 274"/>
                <a:gd name="T30" fmla="*/ 225 w 255"/>
                <a:gd name="T31" fmla="*/ 153 h 274"/>
                <a:gd name="T32" fmla="*/ 237 w 255"/>
                <a:gd name="T33" fmla="*/ 142 h 274"/>
                <a:gd name="T34" fmla="*/ 242 w 255"/>
                <a:gd name="T35" fmla="*/ 126 h 274"/>
                <a:gd name="T36" fmla="*/ 255 w 255"/>
                <a:gd name="T37" fmla="*/ 121 h 274"/>
                <a:gd name="T38" fmla="*/ 250 w 255"/>
                <a:gd name="T39" fmla="*/ 110 h 274"/>
                <a:gd name="T40" fmla="*/ 237 w 255"/>
                <a:gd name="T41" fmla="*/ 107 h 274"/>
                <a:gd name="T42" fmla="*/ 225 w 255"/>
                <a:gd name="T43" fmla="*/ 108 h 274"/>
                <a:gd name="T44" fmla="*/ 209 w 255"/>
                <a:gd name="T45" fmla="*/ 108 h 274"/>
                <a:gd name="T46" fmla="*/ 196 w 255"/>
                <a:gd name="T47" fmla="*/ 101 h 274"/>
                <a:gd name="T48" fmla="*/ 169 w 255"/>
                <a:gd name="T49" fmla="*/ 85 h 274"/>
                <a:gd name="T50" fmla="*/ 157 w 255"/>
                <a:gd name="T51" fmla="*/ 73 h 274"/>
                <a:gd name="T52" fmla="*/ 144 w 255"/>
                <a:gd name="T53" fmla="*/ 75 h 274"/>
                <a:gd name="T54" fmla="*/ 127 w 255"/>
                <a:gd name="T55" fmla="*/ 85 h 274"/>
                <a:gd name="T56" fmla="*/ 111 w 255"/>
                <a:gd name="T57" fmla="*/ 83 h 274"/>
                <a:gd name="T58" fmla="*/ 104 w 255"/>
                <a:gd name="T59" fmla="*/ 96 h 274"/>
                <a:gd name="T60" fmla="*/ 80 w 255"/>
                <a:gd name="T61" fmla="*/ 64 h 274"/>
                <a:gd name="T62" fmla="*/ 50 w 255"/>
                <a:gd name="T63" fmla="*/ 0 h 274"/>
                <a:gd name="T64" fmla="*/ 32 w 255"/>
                <a:gd name="T65" fmla="*/ 12 h 274"/>
                <a:gd name="T66" fmla="*/ 18 w 255"/>
                <a:gd name="T67" fmla="*/ 25 h 274"/>
                <a:gd name="T68" fmla="*/ 16 w 255"/>
                <a:gd name="T69" fmla="*/ 37 h 274"/>
                <a:gd name="T70" fmla="*/ 29 w 255"/>
                <a:gd name="T71" fmla="*/ 48 h 274"/>
                <a:gd name="T72" fmla="*/ 39 w 255"/>
                <a:gd name="T73" fmla="*/ 55 h 274"/>
                <a:gd name="T74" fmla="*/ 48 w 255"/>
                <a:gd name="T75" fmla="*/ 64 h 274"/>
                <a:gd name="T76" fmla="*/ 38 w 255"/>
                <a:gd name="T77" fmla="*/ 82 h 274"/>
                <a:gd name="T78" fmla="*/ 31 w 255"/>
                <a:gd name="T79" fmla="*/ 103 h 274"/>
                <a:gd name="T80" fmla="*/ 15 w 255"/>
                <a:gd name="T81" fmla="*/ 101 h 274"/>
                <a:gd name="T82" fmla="*/ 16 w 255"/>
                <a:gd name="T83" fmla="*/ 121 h 274"/>
                <a:gd name="T84" fmla="*/ 11 w 255"/>
                <a:gd name="T85" fmla="*/ 133 h 274"/>
                <a:gd name="T86" fmla="*/ 0 w 255"/>
                <a:gd name="T87" fmla="*/ 142 h 274"/>
                <a:gd name="T88" fmla="*/ 22 w 255"/>
                <a:gd name="T89" fmla="*/ 199 h 274"/>
                <a:gd name="T90" fmla="*/ 25 w 255"/>
                <a:gd name="T91" fmla="*/ 226 h 274"/>
                <a:gd name="T92" fmla="*/ 4 w 255"/>
                <a:gd name="T93" fmla="*/ 245 h 274"/>
                <a:gd name="T94" fmla="*/ 16 w 255"/>
                <a:gd name="T95" fmla="*/ 256 h 274"/>
                <a:gd name="T96" fmla="*/ 23 w 255"/>
                <a:gd name="T97" fmla="*/ 263 h 274"/>
                <a:gd name="T98" fmla="*/ 43 w 255"/>
                <a:gd name="T99" fmla="*/ 263 h 274"/>
                <a:gd name="T100" fmla="*/ 57 w 255"/>
                <a:gd name="T101" fmla="*/ 265 h 274"/>
                <a:gd name="T102" fmla="*/ 84 w 255"/>
                <a:gd name="T103" fmla="*/ 272 h 274"/>
                <a:gd name="T104" fmla="*/ 98 w 255"/>
                <a:gd name="T105" fmla="*/ 274 h 274"/>
                <a:gd name="T106" fmla="*/ 98 w 255"/>
                <a:gd name="T107" fmla="*/ 274 h 274"/>
                <a:gd name="T108" fmla="*/ 98 w 255"/>
                <a:gd name="T109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74">
                  <a:moveTo>
                    <a:pt x="98" y="274"/>
                  </a:moveTo>
                  <a:lnTo>
                    <a:pt x="111" y="265"/>
                  </a:lnTo>
                  <a:lnTo>
                    <a:pt x="127" y="270"/>
                  </a:lnTo>
                  <a:lnTo>
                    <a:pt x="121" y="256"/>
                  </a:lnTo>
                  <a:lnTo>
                    <a:pt x="121" y="240"/>
                  </a:lnTo>
                  <a:lnTo>
                    <a:pt x="132" y="231"/>
                  </a:lnTo>
                  <a:lnTo>
                    <a:pt x="139" y="217"/>
                  </a:lnTo>
                  <a:lnTo>
                    <a:pt x="148" y="208"/>
                  </a:lnTo>
                  <a:lnTo>
                    <a:pt x="155" y="196"/>
                  </a:lnTo>
                  <a:lnTo>
                    <a:pt x="171" y="201"/>
                  </a:lnTo>
                  <a:lnTo>
                    <a:pt x="187" y="201"/>
                  </a:lnTo>
                  <a:lnTo>
                    <a:pt x="200" y="201"/>
                  </a:lnTo>
                  <a:lnTo>
                    <a:pt x="210" y="194"/>
                  </a:lnTo>
                  <a:lnTo>
                    <a:pt x="221" y="181"/>
                  </a:lnTo>
                  <a:lnTo>
                    <a:pt x="226" y="169"/>
                  </a:lnTo>
                  <a:lnTo>
                    <a:pt x="225" y="153"/>
                  </a:lnTo>
                  <a:lnTo>
                    <a:pt x="237" y="142"/>
                  </a:lnTo>
                  <a:lnTo>
                    <a:pt x="242" y="126"/>
                  </a:lnTo>
                  <a:lnTo>
                    <a:pt x="255" y="121"/>
                  </a:lnTo>
                  <a:lnTo>
                    <a:pt x="250" y="110"/>
                  </a:lnTo>
                  <a:lnTo>
                    <a:pt x="237" y="107"/>
                  </a:lnTo>
                  <a:lnTo>
                    <a:pt x="225" y="108"/>
                  </a:lnTo>
                  <a:lnTo>
                    <a:pt x="209" y="108"/>
                  </a:lnTo>
                  <a:lnTo>
                    <a:pt x="196" y="101"/>
                  </a:lnTo>
                  <a:lnTo>
                    <a:pt x="169" y="85"/>
                  </a:lnTo>
                  <a:lnTo>
                    <a:pt x="157" y="73"/>
                  </a:lnTo>
                  <a:lnTo>
                    <a:pt x="144" y="75"/>
                  </a:lnTo>
                  <a:lnTo>
                    <a:pt x="127" y="85"/>
                  </a:lnTo>
                  <a:lnTo>
                    <a:pt x="111" y="83"/>
                  </a:lnTo>
                  <a:lnTo>
                    <a:pt x="104" y="96"/>
                  </a:lnTo>
                  <a:lnTo>
                    <a:pt x="80" y="64"/>
                  </a:lnTo>
                  <a:lnTo>
                    <a:pt x="50" y="0"/>
                  </a:lnTo>
                  <a:lnTo>
                    <a:pt x="32" y="12"/>
                  </a:lnTo>
                  <a:lnTo>
                    <a:pt x="18" y="25"/>
                  </a:lnTo>
                  <a:lnTo>
                    <a:pt x="16" y="37"/>
                  </a:lnTo>
                  <a:lnTo>
                    <a:pt x="29" y="48"/>
                  </a:lnTo>
                  <a:lnTo>
                    <a:pt x="39" y="55"/>
                  </a:lnTo>
                  <a:lnTo>
                    <a:pt x="48" y="64"/>
                  </a:lnTo>
                  <a:lnTo>
                    <a:pt x="38" y="82"/>
                  </a:lnTo>
                  <a:lnTo>
                    <a:pt x="31" y="103"/>
                  </a:lnTo>
                  <a:lnTo>
                    <a:pt x="15" y="101"/>
                  </a:lnTo>
                  <a:lnTo>
                    <a:pt x="16" y="121"/>
                  </a:lnTo>
                  <a:lnTo>
                    <a:pt x="11" y="133"/>
                  </a:lnTo>
                  <a:lnTo>
                    <a:pt x="0" y="142"/>
                  </a:lnTo>
                  <a:lnTo>
                    <a:pt x="22" y="199"/>
                  </a:lnTo>
                  <a:lnTo>
                    <a:pt x="25" y="226"/>
                  </a:lnTo>
                  <a:lnTo>
                    <a:pt x="4" y="245"/>
                  </a:lnTo>
                  <a:lnTo>
                    <a:pt x="16" y="256"/>
                  </a:lnTo>
                  <a:lnTo>
                    <a:pt x="23" y="263"/>
                  </a:lnTo>
                  <a:lnTo>
                    <a:pt x="43" y="263"/>
                  </a:lnTo>
                  <a:lnTo>
                    <a:pt x="57" y="265"/>
                  </a:lnTo>
                  <a:lnTo>
                    <a:pt x="84" y="272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9">
              <a:extLst>
                <a:ext uri="{FF2B5EF4-FFF2-40B4-BE49-F238E27FC236}">
                  <a16:creationId xmlns:a16="http://schemas.microsoft.com/office/drawing/2014/main" id="{1880059D-724B-1C83-7D07-31952E70B3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654852" y="6468945"/>
              <a:ext cx="835718" cy="761182"/>
            </a:xfrm>
            <a:custGeom>
              <a:avLst/>
              <a:gdLst>
                <a:gd name="T0" fmla="*/ 101 w 370"/>
                <a:gd name="T1" fmla="*/ 331 h 337"/>
                <a:gd name="T2" fmla="*/ 124 w 370"/>
                <a:gd name="T3" fmla="*/ 315 h 337"/>
                <a:gd name="T4" fmla="*/ 156 w 370"/>
                <a:gd name="T5" fmla="*/ 303 h 337"/>
                <a:gd name="T6" fmla="*/ 181 w 370"/>
                <a:gd name="T7" fmla="*/ 283 h 337"/>
                <a:gd name="T8" fmla="*/ 212 w 370"/>
                <a:gd name="T9" fmla="*/ 271 h 337"/>
                <a:gd name="T10" fmla="*/ 260 w 370"/>
                <a:gd name="T11" fmla="*/ 272 h 337"/>
                <a:gd name="T12" fmla="*/ 327 w 370"/>
                <a:gd name="T13" fmla="*/ 308 h 337"/>
                <a:gd name="T14" fmla="*/ 354 w 370"/>
                <a:gd name="T15" fmla="*/ 272 h 337"/>
                <a:gd name="T16" fmla="*/ 329 w 370"/>
                <a:gd name="T17" fmla="*/ 256 h 337"/>
                <a:gd name="T18" fmla="*/ 306 w 370"/>
                <a:gd name="T19" fmla="*/ 246 h 337"/>
                <a:gd name="T20" fmla="*/ 276 w 370"/>
                <a:gd name="T21" fmla="*/ 249 h 337"/>
                <a:gd name="T22" fmla="*/ 247 w 370"/>
                <a:gd name="T23" fmla="*/ 239 h 337"/>
                <a:gd name="T24" fmla="*/ 240 w 370"/>
                <a:gd name="T25" fmla="*/ 196 h 337"/>
                <a:gd name="T26" fmla="*/ 213 w 370"/>
                <a:gd name="T27" fmla="*/ 150 h 337"/>
                <a:gd name="T28" fmla="*/ 187 w 370"/>
                <a:gd name="T29" fmla="*/ 75 h 337"/>
                <a:gd name="T30" fmla="*/ 169 w 370"/>
                <a:gd name="T31" fmla="*/ 14 h 337"/>
                <a:gd name="T32" fmla="*/ 148 w 370"/>
                <a:gd name="T33" fmla="*/ 5 h 337"/>
                <a:gd name="T34" fmla="*/ 119 w 370"/>
                <a:gd name="T35" fmla="*/ 18 h 337"/>
                <a:gd name="T36" fmla="*/ 110 w 370"/>
                <a:gd name="T37" fmla="*/ 46 h 337"/>
                <a:gd name="T38" fmla="*/ 99 w 370"/>
                <a:gd name="T39" fmla="*/ 75 h 337"/>
                <a:gd name="T40" fmla="*/ 78 w 370"/>
                <a:gd name="T41" fmla="*/ 91 h 337"/>
                <a:gd name="T42" fmla="*/ 37 w 370"/>
                <a:gd name="T43" fmla="*/ 86 h 337"/>
                <a:gd name="T44" fmla="*/ 21 w 370"/>
                <a:gd name="T45" fmla="*/ 107 h 337"/>
                <a:gd name="T46" fmla="*/ 5 w 370"/>
                <a:gd name="T47" fmla="*/ 132 h 337"/>
                <a:gd name="T48" fmla="*/ 9 w 370"/>
                <a:gd name="T49" fmla="*/ 157 h 337"/>
                <a:gd name="T50" fmla="*/ 30 w 370"/>
                <a:gd name="T51" fmla="*/ 173 h 337"/>
                <a:gd name="T52" fmla="*/ 28 w 370"/>
                <a:gd name="T53" fmla="*/ 203 h 337"/>
                <a:gd name="T54" fmla="*/ 39 w 370"/>
                <a:gd name="T55" fmla="*/ 230 h 337"/>
                <a:gd name="T56" fmla="*/ 51 w 370"/>
                <a:gd name="T57" fmla="*/ 255 h 337"/>
                <a:gd name="T58" fmla="*/ 55 w 370"/>
                <a:gd name="T59" fmla="*/ 280 h 337"/>
                <a:gd name="T60" fmla="*/ 66 w 370"/>
                <a:gd name="T61" fmla="*/ 304 h 337"/>
                <a:gd name="T62" fmla="*/ 75 w 370"/>
                <a:gd name="T63" fmla="*/ 328 h 337"/>
                <a:gd name="T64" fmla="*/ 83 w 370"/>
                <a:gd name="T6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0" h="337">
                  <a:moveTo>
                    <a:pt x="83" y="337"/>
                  </a:moveTo>
                  <a:lnTo>
                    <a:pt x="101" y="331"/>
                  </a:lnTo>
                  <a:lnTo>
                    <a:pt x="114" y="324"/>
                  </a:lnTo>
                  <a:lnTo>
                    <a:pt x="124" y="315"/>
                  </a:lnTo>
                  <a:lnTo>
                    <a:pt x="144" y="313"/>
                  </a:lnTo>
                  <a:lnTo>
                    <a:pt x="156" y="303"/>
                  </a:lnTo>
                  <a:lnTo>
                    <a:pt x="167" y="294"/>
                  </a:lnTo>
                  <a:lnTo>
                    <a:pt x="181" y="283"/>
                  </a:lnTo>
                  <a:lnTo>
                    <a:pt x="197" y="278"/>
                  </a:lnTo>
                  <a:lnTo>
                    <a:pt x="212" y="271"/>
                  </a:lnTo>
                  <a:lnTo>
                    <a:pt x="224" y="269"/>
                  </a:lnTo>
                  <a:lnTo>
                    <a:pt x="260" y="272"/>
                  </a:lnTo>
                  <a:lnTo>
                    <a:pt x="277" y="281"/>
                  </a:lnTo>
                  <a:lnTo>
                    <a:pt x="327" y="308"/>
                  </a:lnTo>
                  <a:lnTo>
                    <a:pt x="370" y="276"/>
                  </a:lnTo>
                  <a:lnTo>
                    <a:pt x="354" y="272"/>
                  </a:lnTo>
                  <a:lnTo>
                    <a:pt x="345" y="260"/>
                  </a:lnTo>
                  <a:lnTo>
                    <a:pt x="329" y="256"/>
                  </a:lnTo>
                  <a:lnTo>
                    <a:pt x="318" y="248"/>
                  </a:lnTo>
                  <a:lnTo>
                    <a:pt x="306" y="246"/>
                  </a:lnTo>
                  <a:lnTo>
                    <a:pt x="292" y="251"/>
                  </a:lnTo>
                  <a:lnTo>
                    <a:pt x="276" y="249"/>
                  </a:lnTo>
                  <a:lnTo>
                    <a:pt x="260" y="240"/>
                  </a:lnTo>
                  <a:lnTo>
                    <a:pt x="247" y="239"/>
                  </a:lnTo>
                  <a:lnTo>
                    <a:pt x="247" y="219"/>
                  </a:lnTo>
                  <a:lnTo>
                    <a:pt x="240" y="196"/>
                  </a:lnTo>
                  <a:lnTo>
                    <a:pt x="238" y="180"/>
                  </a:lnTo>
                  <a:lnTo>
                    <a:pt x="213" y="150"/>
                  </a:lnTo>
                  <a:lnTo>
                    <a:pt x="201" y="114"/>
                  </a:lnTo>
                  <a:lnTo>
                    <a:pt x="187" y="75"/>
                  </a:lnTo>
                  <a:lnTo>
                    <a:pt x="172" y="32"/>
                  </a:lnTo>
                  <a:lnTo>
                    <a:pt x="169" y="14"/>
                  </a:lnTo>
                  <a:lnTo>
                    <a:pt x="160" y="0"/>
                  </a:lnTo>
                  <a:lnTo>
                    <a:pt x="148" y="5"/>
                  </a:lnTo>
                  <a:lnTo>
                    <a:pt x="133" y="14"/>
                  </a:lnTo>
                  <a:lnTo>
                    <a:pt x="119" y="18"/>
                  </a:lnTo>
                  <a:lnTo>
                    <a:pt x="117" y="34"/>
                  </a:lnTo>
                  <a:lnTo>
                    <a:pt x="110" y="46"/>
                  </a:lnTo>
                  <a:lnTo>
                    <a:pt x="108" y="62"/>
                  </a:lnTo>
                  <a:lnTo>
                    <a:pt x="99" y="75"/>
                  </a:lnTo>
                  <a:lnTo>
                    <a:pt x="92" y="87"/>
                  </a:lnTo>
                  <a:lnTo>
                    <a:pt x="78" y="91"/>
                  </a:lnTo>
                  <a:lnTo>
                    <a:pt x="66" y="89"/>
                  </a:lnTo>
                  <a:lnTo>
                    <a:pt x="37" y="86"/>
                  </a:lnTo>
                  <a:lnTo>
                    <a:pt x="28" y="98"/>
                  </a:lnTo>
                  <a:lnTo>
                    <a:pt x="21" y="107"/>
                  </a:lnTo>
                  <a:lnTo>
                    <a:pt x="12" y="123"/>
                  </a:lnTo>
                  <a:lnTo>
                    <a:pt x="5" y="132"/>
                  </a:lnTo>
                  <a:lnTo>
                    <a:pt x="0" y="146"/>
                  </a:lnTo>
                  <a:lnTo>
                    <a:pt x="9" y="157"/>
                  </a:lnTo>
                  <a:lnTo>
                    <a:pt x="18" y="169"/>
                  </a:lnTo>
                  <a:lnTo>
                    <a:pt x="30" y="173"/>
                  </a:lnTo>
                  <a:lnTo>
                    <a:pt x="30" y="189"/>
                  </a:lnTo>
                  <a:lnTo>
                    <a:pt x="28" y="203"/>
                  </a:lnTo>
                  <a:lnTo>
                    <a:pt x="37" y="215"/>
                  </a:lnTo>
                  <a:lnTo>
                    <a:pt x="39" y="230"/>
                  </a:lnTo>
                  <a:lnTo>
                    <a:pt x="53" y="240"/>
                  </a:lnTo>
                  <a:lnTo>
                    <a:pt x="51" y="255"/>
                  </a:lnTo>
                  <a:lnTo>
                    <a:pt x="53" y="267"/>
                  </a:lnTo>
                  <a:lnTo>
                    <a:pt x="55" y="280"/>
                  </a:lnTo>
                  <a:lnTo>
                    <a:pt x="64" y="290"/>
                  </a:lnTo>
                  <a:lnTo>
                    <a:pt x="66" y="304"/>
                  </a:lnTo>
                  <a:lnTo>
                    <a:pt x="66" y="321"/>
                  </a:lnTo>
                  <a:lnTo>
                    <a:pt x="75" y="328"/>
                  </a:lnTo>
                  <a:lnTo>
                    <a:pt x="83" y="337"/>
                  </a:lnTo>
                  <a:lnTo>
                    <a:pt x="83" y="337"/>
                  </a:lnTo>
                  <a:lnTo>
                    <a:pt x="83" y="3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10">
              <a:extLst>
                <a:ext uri="{FF2B5EF4-FFF2-40B4-BE49-F238E27FC236}">
                  <a16:creationId xmlns:a16="http://schemas.microsoft.com/office/drawing/2014/main" id="{6045E17E-DD7F-2EFF-6EC5-61C4F0F71A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438017" y="5676143"/>
              <a:ext cx="860565" cy="824425"/>
            </a:xfrm>
            <a:custGeom>
              <a:avLst/>
              <a:gdLst>
                <a:gd name="T0" fmla="*/ 254 w 381"/>
                <a:gd name="T1" fmla="*/ 365 h 365"/>
                <a:gd name="T2" fmla="*/ 258 w 381"/>
                <a:gd name="T3" fmla="*/ 349 h 365"/>
                <a:gd name="T4" fmla="*/ 270 w 381"/>
                <a:gd name="T5" fmla="*/ 351 h 365"/>
                <a:gd name="T6" fmla="*/ 277 w 381"/>
                <a:gd name="T7" fmla="*/ 335 h 365"/>
                <a:gd name="T8" fmla="*/ 288 w 381"/>
                <a:gd name="T9" fmla="*/ 326 h 365"/>
                <a:gd name="T10" fmla="*/ 302 w 381"/>
                <a:gd name="T11" fmla="*/ 326 h 365"/>
                <a:gd name="T12" fmla="*/ 309 w 381"/>
                <a:gd name="T13" fmla="*/ 310 h 365"/>
                <a:gd name="T14" fmla="*/ 315 w 381"/>
                <a:gd name="T15" fmla="*/ 324 h 365"/>
                <a:gd name="T16" fmla="*/ 327 w 381"/>
                <a:gd name="T17" fmla="*/ 326 h 365"/>
                <a:gd name="T18" fmla="*/ 341 w 381"/>
                <a:gd name="T19" fmla="*/ 321 h 365"/>
                <a:gd name="T20" fmla="*/ 357 w 381"/>
                <a:gd name="T21" fmla="*/ 316 h 365"/>
                <a:gd name="T22" fmla="*/ 366 w 381"/>
                <a:gd name="T23" fmla="*/ 305 h 365"/>
                <a:gd name="T24" fmla="*/ 381 w 381"/>
                <a:gd name="T25" fmla="*/ 312 h 365"/>
                <a:gd name="T26" fmla="*/ 331 w 381"/>
                <a:gd name="T27" fmla="*/ 219 h 365"/>
                <a:gd name="T28" fmla="*/ 313 w 381"/>
                <a:gd name="T29" fmla="*/ 187 h 365"/>
                <a:gd name="T30" fmla="*/ 308 w 381"/>
                <a:gd name="T31" fmla="*/ 175 h 365"/>
                <a:gd name="T32" fmla="*/ 295 w 381"/>
                <a:gd name="T33" fmla="*/ 146 h 365"/>
                <a:gd name="T34" fmla="*/ 302 w 381"/>
                <a:gd name="T35" fmla="*/ 134 h 365"/>
                <a:gd name="T36" fmla="*/ 308 w 381"/>
                <a:gd name="T37" fmla="*/ 123 h 365"/>
                <a:gd name="T38" fmla="*/ 309 w 381"/>
                <a:gd name="T39" fmla="*/ 109 h 365"/>
                <a:gd name="T40" fmla="*/ 295 w 381"/>
                <a:gd name="T41" fmla="*/ 111 h 365"/>
                <a:gd name="T42" fmla="*/ 276 w 381"/>
                <a:gd name="T43" fmla="*/ 86 h 365"/>
                <a:gd name="T44" fmla="*/ 254 w 381"/>
                <a:gd name="T45" fmla="*/ 2 h 365"/>
                <a:gd name="T46" fmla="*/ 235 w 381"/>
                <a:gd name="T47" fmla="*/ 0 h 365"/>
                <a:gd name="T48" fmla="*/ 213 w 381"/>
                <a:gd name="T49" fmla="*/ 4 h 365"/>
                <a:gd name="T50" fmla="*/ 197 w 381"/>
                <a:gd name="T51" fmla="*/ 2 h 365"/>
                <a:gd name="T52" fmla="*/ 179 w 381"/>
                <a:gd name="T53" fmla="*/ 9 h 365"/>
                <a:gd name="T54" fmla="*/ 163 w 381"/>
                <a:gd name="T55" fmla="*/ 15 h 365"/>
                <a:gd name="T56" fmla="*/ 153 w 381"/>
                <a:gd name="T57" fmla="*/ 20 h 365"/>
                <a:gd name="T58" fmla="*/ 140 w 381"/>
                <a:gd name="T59" fmla="*/ 38 h 365"/>
                <a:gd name="T60" fmla="*/ 128 w 381"/>
                <a:gd name="T61" fmla="*/ 41 h 365"/>
                <a:gd name="T62" fmla="*/ 114 w 381"/>
                <a:gd name="T63" fmla="*/ 43 h 365"/>
                <a:gd name="T64" fmla="*/ 101 w 381"/>
                <a:gd name="T65" fmla="*/ 49 h 365"/>
                <a:gd name="T66" fmla="*/ 83 w 381"/>
                <a:gd name="T67" fmla="*/ 63 h 365"/>
                <a:gd name="T68" fmla="*/ 71 w 381"/>
                <a:gd name="T69" fmla="*/ 77 h 365"/>
                <a:gd name="T70" fmla="*/ 66 w 381"/>
                <a:gd name="T71" fmla="*/ 89 h 365"/>
                <a:gd name="T72" fmla="*/ 58 w 381"/>
                <a:gd name="T73" fmla="*/ 102 h 365"/>
                <a:gd name="T74" fmla="*/ 46 w 381"/>
                <a:gd name="T75" fmla="*/ 125 h 365"/>
                <a:gd name="T76" fmla="*/ 32 w 381"/>
                <a:gd name="T77" fmla="*/ 130 h 365"/>
                <a:gd name="T78" fmla="*/ 19 w 381"/>
                <a:gd name="T79" fmla="*/ 155 h 365"/>
                <a:gd name="T80" fmla="*/ 14 w 381"/>
                <a:gd name="T81" fmla="*/ 168 h 365"/>
                <a:gd name="T82" fmla="*/ 3 w 381"/>
                <a:gd name="T83" fmla="*/ 175 h 365"/>
                <a:gd name="T84" fmla="*/ 0 w 381"/>
                <a:gd name="T85" fmla="*/ 191 h 365"/>
                <a:gd name="T86" fmla="*/ 12 w 381"/>
                <a:gd name="T87" fmla="*/ 212 h 365"/>
                <a:gd name="T88" fmla="*/ 28 w 381"/>
                <a:gd name="T89" fmla="*/ 241 h 365"/>
                <a:gd name="T90" fmla="*/ 73 w 381"/>
                <a:gd name="T91" fmla="*/ 333 h 365"/>
                <a:gd name="T92" fmla="*/ 83 w 381"/>
                <a:gd name="T93" fmla="*/ 344 h 365"/>
                <a:gd name="T94" fmla="*/ 85 w 381"/>
                <a:gd name="T95" fmla="*/ 332 h 365"/>
                <a:gd name="T96" fmla="*/ 105 w 381"/>
                <a:gd name="T97" fmla="*/ 326 h 365"/>
                <a:gd name="T98" fmla="*/ 115 w 381"/>
                <a:gd name="T99" fmla="*/ 316 h 365"/>
                <a:gd name="T100" fmla="*/ 130 w 381"/>
                <a:gd name="T101" fmla="*/ 310 h 365"/>
                <a:gd name="T102" fmla="*/ 174 w 381"/>
                <a:gd name="T103" fmla="*/ 342 h 365"/>
                <a:gd name="T104" fmla="*/ 188 w 381"/>
                <a:gd name="T105" fmla="*/ 351 h 365"/>
                <a:gd name="T106" fmla="*/ 203 w 381"/>
                <a:gd name="T107" fmla="*/ 346 h 365"/>
                <a:gd name="T108" fmla="*/ 219 w 381"/>
                <a:gd name="T109" fmla="*/ 348 h 365"/>
                <a:gd name="T110" fmla="*/ 229 w 381"/>
                <a:gd name="T111" fmla="*/ 358 h 365"/>
                <a:gd name="T112" fmla="*/ 244 w 381"/>
                <a:gd name="T113" fmla="*/ 356 h 365"/>
                <a:gd name="T114" fmla="*/ 254 w 381"/>
                <a:gd name="T115" fmla="*/ 365 h 365"/>
                <a:gd name="T116" fmla="*/ 254 w 381"/>
                <a:gd name="T117" fmla="*/ 365 h 365"/>
                <a:gd name="T118" fmla="*/ 254 w 381"/>
                <a:gd name="T119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1" h="365">
                  <a:moveTo>
                    <a:pt x="254" y="365"/>
                  </a:moveTo>
                  <a:lnTo>
                    <a:pt x="258" y="349"/>
                  </a:lnTo>
                  <a:lnTo>
                    <a:pt x="270" y="351"/>
                  </a:lnTo>
                  <a:lnTo>
                    <a:pt x="277" y="335"/>
                  </a:lnTo>
                  <a:lnTo>
                    <a:pt x="288" y="326"/>
                  </a:lnTo>
                  <a:lnTo>
                    <a:pt x="302" y="326"/>
                  </a:lnTo>
                  <a:lnTo>
                    <a:pt x="309" y="310"/>
                  </a:lnTo>
                  <a:lnTo>
                    <a:pt x="315" y="324"/>
                  </a:lnTo>
                  <a:lnTo>
                    <a:pt x="327" y="326"/>
                  </a:lnTo>
                  <a:lnTo>
                    <a:pt x="341" y="321"/>
                  </a:lnTo>
                  <a:lnTo>
                    <a:pt x="357" y="316"/>
                  </a:lnTo>
                  <a:lnTo>
                    <a:pt x="366" y="305"/>
                  </a:lnTo>
                  <a:lnTo>
                    <a:pt x="381" y="312"/>
                  </a:lnTo>
                  <a:lnTo>
                    <a:pt x="331" y="219"/>
                  </a:lnTo>
                  <a:lnTo>
                    <a:pt x="313" y="187"/>
                  </a:lnTo>
                  <a:lnTo>
                    <a:pt x="308" y="175"/>
                  </a:lnTo>
                  <a:lnTo>
                    <a:pt x="295" y="146"/>
                  </a:lnTo>
                  <a:lnTo>
                    <a:pt x="302" y="134"/>
                  </a:lnTo>
                  <a:lnTo>
                    <a:pt x="308" y="123"/>
                  </a:lnTo>
                  <a:lnTo>
                    <a:pt x="309" y="109"/>
                  </a:lnTo>
                  <a:lnTo>
                    <a:pt x="295" y="111"/>
                  </a:lnTo>
                  <a:lnTo>
                    <a:pt x="276" y="86"/>
                  </a:lnTo>
                  <a:lnTo>
                    <a:pt x="254" y="2"/>
                  </a:lnTo>
                  <a:lnTo>
                    <a:pt x="235" y="0"/>
                  </a:lnTo>
                  <a:lnTo>
                    <a:pt x="213" y="4"/>
                  </a:lnTo>
                  <a:lnTo>
                    <a:pt x="197" y="2"/>
                  </a:lnTo>
                  <a:lnTo>
                    <a:pt x="179" y="9"/>
                  </a:lnTo>
                  <a:lnTo>
                    <a:pt x="163" y="15"/>
                  </a:lnTo>
                  <a:lnTo>
                    <a:pt x="153" y="20"/>
                  </a:lnTo>
                  <a:lnTo>
                    <a:pt x="140" y="38"/>
                  </a:lnTo>
                  <a:lnTo>
                    <a:pt x="128" y="41"/>
                  </a:lnTo>
                  <a:lnTo>
                    <a:pt x="114" y="43"/>
                  </a:lnTo>
                  <a:lnTo>
                    <a:pt x="101" y="49"/>
                  </a:lnTo>
                  <a:lnTo>
                    <a:pt x="83" y="63"/>
                  </a:lnTo>
                  <a:lnTo>
                    <a:pt x="71" y="77"/>
                  </a:lnTo>
                  <a:lnTo>
                    <a:pt x="66" y="89"/>
                  </a:lnTo>
                  <a:lnTo>
                    <a:pt x="58" y="102"/>
                  </a:lnTo>
                  <a:lnTo>
                    <a:pt x="46" y="125"/>
                  </a:lnTo>
                  <a:lnTo>
                    <a:pt x="32" y="130"/>
                  </a:lnTo>
                  <a:lnTo>
                    <a:pt x="19" y="155"/>
                  </a:lnTo>
                  <a:lnTo>
                    <a:pt x="14" y="168"/>
                  </a:lnTo>
                  <a:lnTo>
                    <a:pt x="3" y="175"/>
                  </a:lnTo>
                  <a:lnTo>
                    <a:pt x="0" y="191"/>
                  </a:lnTo>
                  <a:lnTo>
                    <a:pt x="12" y="212"/>
                  </a:lnTo>
                  <a:lnTo>
                    <a:pt x="28" y="241"/>
                  </a:lnTo>
                  <a:lnTo>
                    <a:pt x="73" y="333"/>
                  </a:lnTo>
                  <a:lnTo>
                    <a:pt x="83" y="344"/>
                  </a:lnTo>
                  <a:lnTo>
                    <a:pt x="85" y="332"/>
                  </a:lnTo>
                  <a:lnTo>
                    <a:pt x="105" y="326"/>
                  </a:lnTo>
                  <a:lnTo>
                    <a:pt x="115" y="316"/>
                  </a:lnTo>
                  <a:lnTo>
                    <a:pt x="130" y="310"/>
                  </a:lnTo>
                  <a:lnTo>
                    <a:pt x="174" y="342"/>
                  </a:lnTo>
                  <a:lnTo>
                    <a:pt x="188" y="351"/>
                  </a:lnTo>
                  <a:lnTo>
                    <a:pt x="203" y="346"/>
                  </a:lnTo>
                  <a:lnTo>
                    <a:pt x="219" y="348"/>
                  </a:lnTo>
                  <a:lnTo>
                    <a:pt x="229" y="358"/>
                  </a:lnTo>
                  <a:lnTo>
                    <a:pt x="244" y="356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4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11">
              <a:extLst>
                <a:ext uri="{FF2B5EF4-FFF2-40B4-BE49-F238E27FC236}">
                  <a16:creationId xmlns:a16="http://schemas.microsoft.com/office/drawing/2014/main" id="{14D54FD2-38FB-8461-BCF8-799CB1B438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947881" y="6773870"/>
              <a:ext cx="914773" cy="889927"/>
            </a:xfrm>
            <a:custGeom>
              <a:avLst/>
              <a:gdLst>
                <a:gd name="T0" fmla="*/ 149 w 405"/>
                <a:gd name="T1" fmla="*/ 380 h 394"/>
                <a:gd name="T2" fmla="*/ 210 w 405"/>
                <a:gd name="T3" fmla="*/ 362 h 394"/>
                <a:gd name="T4" fmla="*/ 227 w 405"/>
                <a:gd name="T5" fmla="*/ 340 h 394"/>
                <a:gd name="T6" fmla="*/ 258 w 405"/>
                <a:gd name="T7" fmla="*/ 331 h 394"/>
                <a:gd name="T8" fmla="*/ 300 w 405"/>
                <a:gd name="T9" fmla="*/ 307 h 394"/>
                <a:gd name="T10" fmla="*/ 315 w 405"/>
                <a:gd name="T11" fmla="*/ 267 h 394"/>
                <a:gd name="T12" fmla="*/ 343 w 405"/>
                <a:gd name="T13" fmla="*/ 248 h 394"/>
                <a:gd name="T14" fmla="*/ 368 w 405"/>
                <a:gd name="T15" fmla="*/ 228 h 394"/>
                <a:gd name="T16" fmla="*/ 405 w 405"/>
                <a:gd name="T17" fmla="*/ 214 h 394"/>
                <a:gd name="T18" fmla="*/ 388 w 405"/>
                <a:gd name="T19" fmla="*/ 193 h 394"/>
                <a:gd name="T20" fmla="*/ 380 w 405"/>
                <a:gd name="T21" fmla="*/ 171 h 394"/>
                <a:gd name="T22" fmla="*/ 370 w 405"/>
                <a:gd name="T23" fmla="*/ 137 h 394"/>
                <a:gd name="T24" fmla="*/ 366 w 405"/>
                <a:gd name="T25" fmla="*/ 105 h 394"/>
                <a:gd name="T26" fmla="*/ 350 w 405"/>
                <a:gd name="T27" fmla="*/ 84 h 394"/>
                <a:gd name="T28" fmla="*/ 347 w 405"/>
                <a:gd name="T29" fmla="*/ 57 h 394"/>
                <a:gd name="T30" fmla="*/ 336 w 405"/>
                <a:gd name="T31" fmla="*/ 32 h 394"/>
                <a:gd name="T32" fmla="*/ 306 w 405"/>
                <a:gd name="T33" fmla="*/ 20 h 394"/>
                <a:gd name="T34" fmla="*/ 258 w 405"/>
                <a:gd name="T35" fmla="*/ 24 h 394"/>
                <a:gd name="T36" fmla="*/ 226 w 405"/>
                <a:gd name="T37" fmla="*/ 16 h 394"/>
                <a:gd name="T38" fmla="*/ 128 w 405"/>
                <a:gd name="T39" fmla="*/ 70 h 394"/>
                <a:gd name="T40" fmla="*/ 94 w 405"/>
                <a:gd name="T41" fmla="*/ 116 h 394"/>
                <a:gd name="T42" fmla="*/ 96 w 405"/>
                <a:gd name="T43" fmla="*/ 150 h 394"/>
                <a:gd name="T44" fmla="*/ 56 w 405"/>
                <a:gd name="T45" fmla="*/ 173 h 394"/>
                <a:gd name="T46" fmla="*/ 33 w 405"/>
                <a:gd name="T47" fmla="*/ 203 h 394"/>
                <a:gd name="T48" fmla="*/ 17 w 405"/>
                <a:gd name="T49" fmla="*/ 210 h 394"/>
                <a:gd name="T50" fmla="*/ 8 w 405"/>
                <a:gd name="T51" fmla="*/ 250 h 394"/>
                <a:gd name="T52" fmla="*/ 60 w 405"/>
                <a:gd name="T53" fmla="*/ 275 h 394"/>
                <a:gd name="T54" fmla="*/ 137 w 405"/>
                <a:gd name="T55" fmla="*/ 314 h 394"/>
                <a:gd name="T56" fmla="*/ 124 w 405"/>
                <a:gd name="T57" fmla="*/ 340 h 394"/>
                <a:gd name="T58" fmla="*/ 126 w 405"/>
                <a:gd name="T59" fmla="*/ 371 h 394"/>
                <a:gd name="T60" fmla="*/ 137 w 405"/>
                <a:gd name="T61" fmla="*/ 394 h 394"/>
                <a:gd name="T62" fmla="*/ 137 w 405"/>
                <a:gd name="T63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5" h="394">
                  <a:moveTo>
                    <a:pt x="137" y="394"/>
                  </a:moveTo>
                  <a:lnTo>
                    <a:pt x="149" y="380"/>
                  </a:lnTo>
                  <a:lnTo>
                    <a:pt x="172" y="364"/>
                  </a:lnTo>
                  <a:lnTo>
                    <a:pt x="210" y="362"/>
                  </a:lnTo>
                  <a:lnTo>
                    <a:pt x="220" y="353"/>
                  </a:lnTo>
                  <a:lnTo>
                    <a:pt x="227" y="340"/>
                  </a:lnTo>
                  <a:lnTo>
                    <a:pt x="243" y="337"/>
                  </a:lnTo>
                  <a:lnTo>
                    <a:pt x="258" y="331"/>
                  </a:lnTo>
                  <a:lnTo>
                    <a:pt x="279" y="317"/>
                  </a:lnTo>
                  <a:lnTo>
                    <a:pt x="300" y="307"/>
                  </a:lnTo>
                  <a:lnTo>
                    <a:pt x="300" y="294"/>
                  </a:lnTo>
                  <a:lnTo>
                    <a:pt x="315" y="267"/>
                  </a:lnTo>
                  <a:lnTo>
                    <a:pt x="322" y="255"/>
                  </a:lnTo>
                  <a:lnTo>
                    <a:pt x="343" y="248"/>
                  </a:lnTo>
                  <a:lnTo>
                    <a:pt x="350" y="235"/>
                  </a:lnTo>
                  <a:lnTo>
                    <a:pt x="368" y="228"/>
                  </a:lnTo>
                  <a:lnTo>
                    <a:pt x="382" y="214"/>
                  </a:lnTo>
                  <a:lnTo>
                    <a:pt x="405" y="214"/>
                  </a:lnTo>
                  <a:lnTo>
                    <a:pt x="396" y="200"/>
                  </a:lnTo>
                  <a:lnTo>
                    <a:pt x="388" y="193"/>
                  </a:lnTo>
                  <a:lnTo>
                    <a:pt x="377" y="184"/>
                  </a:lnTo>
                  <a:lnTo>
                    <a:pt x="380" y="171"/>
                  </a:lnTo>
                  <a:lnTo>
                    <a:pt x="377" y="155"/>
                  </a:lnTo>
                  <a:lnTo>
                    <a:pt x="370" y="137"/>
                  </a:lnTo>
                  <a:lnTo>
                    <a:pt x="364" y="118"/>
                  </a:lnTo>
                  <a:lnTo>
                    <a:pt x="366" y="105"/>
                  </a:lnTo>
                  <a:lnTo>
                    <a:pt x="352" y="97"/>
                  </a:lnTo>
                  <a:lnTo>
                    <a:pt x="350" y="84"/>
                  </a:lnTo>
                  <a:lnTo>
                    <a:pt x="341" y="70"/>
                  </a:lnTo>
                  <a:lnTo>
                    <a:pt x="347" y="57"/>
                  </a:lnTo>
                  <a:lnTo>
                    <a:pt x="343" y="40"/>
                  </a:lnTo>
                  <a:lnTo>
                    <a:pt x="336" y="32"/>
                  </a:lnTo>
                  <a:lnTo>
                    <a:pt x="325" y="25"/>
                  </a:lnTo>
                  <a:lnTo>
                    <a:pt x="306" y="20"/>
                  </a:lnTo>
                  <a:lnTo>
                    <a:pt x="291" y="27"/>
                  </a:lnTo>
                  <a:lnTo>
                    <a:pt x="258" y="24"/>
                  </a:lnTo>
                  <a:lnTo>
                    <a:pt x="242" y="15"/>
                  </a:lnTo>
                  <a:lnTo>
                    <a:pt x="226" y="16"/>
                  </a:lnTo>
                  <a:lnTo>
                    <a:pt x="199" y="0"/>
                  </a:lnTo>
                  <a:lnTo>
                    <a:pt x="128" y="70"/>
                  </a:lnTo>
                  <a:lnTo>
                    <a:pt x="81" y="109"/>
                  </a:lnTo>
                  <a:lnTo>
                    <a:pt x="94" y="116"/>
                  </a:lnTo>
                  <a:lnTo>
                    <a:pt x="97" y="134"/>
                  </a:lnTo>
                  <a:lnTo>
                    <a:pt x="96" y="150"/>
                  </a:lnTo>
                  <a:lnTo>
                    <a:pt x="78" y="161"/>
                  </a:lnTo>
                  <a:lnTo>
                    <a:pt x="56" y="173"/>
                  </a:lnTo>
                  <a:lnTo>
                    <a:pt x="44" y="178"/>
                  </a:lnTo>
                  <a:lnTo>
                    <a:pt x="33" y="203"/>
                  </a:lnTo>
                  <a:lnTo>
                    <a:pt x="17" y="202"/>
                  </a:lnTo>
                  <a:lnTo>
                    <a:pt x="17" y="210"/>
                  </a:lnTo>
                  <a:lnTo>
                    <a:pt x="16" y="226"/>
                  </a:lnTo>
                  <a:lnTo>
                    <a:pt x="8" y="250"/>
                  </a:lnTo>
                  <a:lnTo>
                    <a:pt x="0" y="264"/>
                  </a:lnTo>
                  <a:lnTo>
                    <a:pt x="60" y="275"/>
                  </a:lnTo>
                  <a:lnTo>
                    <a:pt x="135" y="298"/>
                  </a:lnTo>
                  <a:lnTo>
                    <a:pt x="137" y="314"/>
                  </a:lnTo>
                  <a:lnTo>
                    <a:pt x="128" y="328"/>
                  </a:lnTo>
                  <a:lnTo>
                    <a:pt x="124" y="340"/>
                  </a:lnTo>
                  <a:lnTo>
                    <a:pt x="122" y="356"/>
                  </a:lnTo>
                  <a:lnTo>
                    <a:pt x="126" y="371"/>
                  </a:lnTo>
                  <a:lnTo>
                    <a:pt x="131" y="383"/>
                  </a:lnTo>
                  <a:lnTo>
                    <a:pt x="137" y="394"/>
                  </a:lnTo>
                  <a:lnTo>
                    <a:pt x="137" y="394"/>
                  </a:lnTo>
                  <a:lnTo>
                    <a:pt x="137" y="3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12">
              <a:extLst>
                <a:ext uri="{FF2B5EF4-FFF2-40B4-BE49-F238E27FC236}">
                  <a16:creationId xmlns:a16="http://schemas.microsoft.com/office/drawing/2014/main" id="{164B8251-1225-09B5-CA7E-7DAFF7E353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2432" y="6679005"/>
              <a:ext cx="566934" cy="824425"/>
            </a:xfrm>
            <a:custGeom>
              <a:avLst/>
              <a:gdLst>
                <a:gd name="T0" fmla="*/ 35 w 251"/>
                <a:gd name="T1" fmla="*/ 365 h 365"/>
                <a:gd name="T2" fmla="*/ 53 w 251"/>
                <a:gd name="T3" fmla="*/ 359 h 365"/>
                <a:gd name="T4" fmla="*/ 80 w 251"/>
                <a:gd name="T5" fmla="*/ 357 h 365"/>
                <a:gd name="T6" fmla="*/ 96 w 251"/>
                <a:gd name="T7" fmla="*/ 352 h 365"/>
                <a:gd name="T8" fmla="*/ 149 w 251"/>
                <a:gd name="T9" fmla="*/ 340 h 365"/>
                <a:gd name="T10" fmla="*/ 215 w 251"/>
                <a:gd name="T11" fmla="*/ 329 h 365"/>
                <a:gd name="T12" fmla="*/ 245 w 251"/>
                <a:gd name="T13" fmla="*/ 322 h 365"/>
                <a:gd name="T14" fmla="*/ 247 w 251"/>
                <a:gd name="T15" fmla="*/ 302 h 365"/>
                <a:gd name="T16" fmla="*/ 243 w 251"/>
                <a:gd name="T17" fmla="*/ 277 h 365"/>
                <a:gd name="T18" fmla="*/ 247 w 251"/>
                <a:gd name="T19" fmla="*/ 226 h 365"/>
                <a:gd name="T20" fmla="*/ 247 w 251"/>
                <a:gd name="T21" fmla="*/ 195 h 365"/>
                <a:gd name="T22" fmla="*/ 247 w 251"/>
                <a:gd name="T23" fmla="*/ 155 h 365"/>
                <a:gd name="T24" fmla="*/ 249 w 251"/>
                <a:gd name="T25" fmla="*/ 135 h 365"/>
                <a:gd name="T26" fmla="*/ 251 w 251"/>
                <a:gd name="T27" fmla="*/ 119 h 365"/>
                <a:gd name="T28" fmla="*/ 251 w 251"/>
                <a:gd name="T29" fmla="*/ 87 h 365"/>
                <a:gd name="T30" fmla="*/ 213 w 251"/>
                <a:gd name="T31" fmla="*/ 53 h 365"/>
                <a:gd name="T32" fmla="*/ 187 w 251"/>
                <a:gd name="T33" fmla="*/ 33 h 365"/>
                <a:gd name="T34" fmla="*/ 146 w 251"/>
                <a:gd name="T35" fmla="*/ 0 h 365"/>
                <a:gd name="T36" fmla="*/ 131 w 251"/>
                <a:gd name="T37" fmla="*/ 7 h 365"/>
                <a:gd name="T38" fmla="*/ 137 w 251"/>
                <a:gd name="T39" fmla="*/ 21 h 365"/>
                <a:gd name="T40" fmla="*/ 135 w 251"/>
                <a:gd name="T41" fmla="*/ 37 h 365"/>
                <a:gd name="T42" fmla="*/ 126 w 251"/>
                <a:gd name="T43" fmla="*/ 26 h 365"/>
                <a:gd name="T44" fmla="*/ 114 w 251"/>
                <a:gd name="T45" fmla="*/ 30 h 365"/>
                <a:gd name="T46" fmla="*/ 96 w 251"/>
                <a:gd name="T47" fmla="*/ 39 h 365"/>
                <a:gd name="T48" fmla="*/ 78 w 251"/>
                <a:gd name="T49" fmla="*/ 55 h 365"/>
                <a:gd name="T50" fmla="*/ 53 w 251"/>
                <a:gd name="T51" fmla="*/ 69 h 365"/>
                <a:gd name="T52" fmla="*/ 42 w 251"/>
                <a:gd name="T53" fmla="*/ 74 h 365"/>
                <a:gd name="T54" fmla="*/ 26 w 251"/>
                <a:gd name="T55" fmla="*/ 78 h 365"/>
                <a:gd name="T56" fmla="*/ 25 w 251"/>
                <a:gd name="T57" fmla="*/ 90 h 365"/>
                <a:gd name="T58" fmla="*/ 14 w 251"/>
                <a:gd name="T59" fmla="*/ 99 h 365"/>
                <a:gd name="T60" fmla="*/ 19 w 251"/>
                <a:gd name="T61" fmla="*/ 114 h 365"/>
                <a:gd name="T62" fmla="*/ 17 w 251"/>
                <a:gd name="T63" fmla="*/ 130 h 365"/>
                <a:gd name="T64" fmla="*/ 3 w 251"/>
                <a:gd name="T65" fmla="*/ 137 h 365"/>
                <a:gd name="T66" fmla="*/ 1 w 251"/>
                <a:gd name="T67" fmla="*/ 153 h 365"/>
                <a:gd name="T68" fmla="*/ 0 w 251"/>
                <a:gd name="T69" fmla="*/ 165 h 365"/>
                <a:gd name="T70" fmla="*/ 10 w 251"/>
                <a:gd name="T71" fmla="*/ 174 h 365"/>
                <a:gd name="T72" fmla="*/ 16 w 251"/>
                <a:gd name="T73" fmla="*/ 187 h 365"/>
                <a:gd name="T74" fmla="*/ 21 w 251"/>
                <a:gd name="T75" fmla="*/ 201 h 365"/>
                <a:gd name="T76" fmla="*/ 30 w 251"/>
                <a:gd name="T77" fmla="*/ 211 h 365"/>
                <a:gd name="T78" fmla="*/ 23 w 251"/>
                <a:gd name="T79" fmla="*/ 229 h 365"/>
                <a:gd name="T80" fmla="*/ 32 w 251"/>
                <a:gd name="T81" fmla="*/ 244 h 365"/>
                <a:gd name="T82" fmla="*/ 37 w 251"/>
                <a:gd name="T83" fmla="*/ 254 h 365"/>
                <a:gd name="T84" fmla="*/ 35 w 251"/>
                <a:gd name="T85" fmla="*/ 270 h 365"/>
                <a:gd name="T86" fmla="*/ 26 w 251"/>
                <a:gd name="T87" fmla="*/ 283 h 365"/>
                <a:gd name="T88" fmla="*/ 32 w 251"/>
                <a:gd name="T89" fmla="*/ 295 h 365"/>
                <a:gd name="T90" fmla="*/ 44 w 251"/>
                <a:gd name="T91" fmla="*/ 304 h 365"/>
                <a:gd name="T92" fmla="*/ 32 w 251"/>
                <a:gd name="T93" fmla="*/ 318 h 365"/>
                <a:gd name="T94" fmla="*/ 30 w 251"/>
                <a:gd name="T95" fmla="*/ 334 h 365"/>
                <a:gd name="T96" fmla="*/ 39 w 251"/>
                <a:gd name="T97" fmla="*/ 345 h 365"/>
                <a:gd name="T98" fmla="*/ 37 w 251"/>
                <a:gd name="T99" fmla="*/ 361 h 365"/>
                <a:gd name="T100" fmla="*/ 35 w 251"/>
                <a:gd name="T101" fmla="*/ 365 h 365"/>
                <a:gd name="T102" fmla="*/ 35 w 251"/>
                <a:gd name="T103" fmla="*/ 365 h 365"/>
                <a:gd name="T104" fmla="*/ 35 w 251"/>
                <a:gd name="T105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1" h="365">
                  <a:moveTo>
                    <a:pt x="35" y="365"/>
                  </a:moveTo>
                  <a:lnTo>
                    <a:pt x="53" y="359"/>
                  </a:lnTo>
                  <a:lnTo>
                    <a:pt x="80" y="357"/>
                  </a:lnTo>
                  <a:lnTo>
                    <a:pt x="96" y="352"/>
                  </a:lnTo>
                  <a:lnTo>
                    <a:pt x="149" y="340"/>
                  </a:lnTo>
                  <a:lnTo>
                    <a:pt x="215" y="329"/>
                  </a:lnTo>
                  <a:lnTo>
                    <a:pt x="245" y="322"/>
                  </a:lnTo>
                  <a:lnTo>
                    <a:pt x="247" y="302"/>
                  </a:lnTo>
                  <a:lnTo>
                    <a:pt x="243" y="277"/>
                  </a:lnTo>
                  <a:lnTo>
                    <a:pt x="247" y="226"/>
                  </a:lnTo>
                  <a:lnTo>
                    <a:pt x="247" y="195"/>
                  </a:lnTo>
                  <a:lnTo>
                    <a:pt x="247" y="155"/>
                  </a:lnTo>
                  <a:lnTo>
                    <a:pt x="249" y="135"/>
                  </a:lnTo>
                  <a:lnTo>
                    <a:pt x="251" y="119"/>
                  </a:lnTo>
                  <a:lnTo>
                    <a:pt x="251" y="87"/>
                  </a:lnTo>
                  <a:lnTo>
                    <a:pt x="213" y="53"/>
                  </a:lnTo>
                  <a:lnTo>
                    <a:pt x="187" y="33"/>
                  </a:lnTo>
                  <a:lnTo>
                    <a:pt x="146" y="0"/>
                  </a:lnTo>
                  <a:lnTo>
                    <a:pt x="131" y="7"/>
                  </a:lnTo>
                  <a:lnTo>
                    <a:pt x="137" y="21"/>
                  </a:lnTo>
                  <a:lnTo>
                    <a:pt x="135" y="37"/>
                  </a:lnTo>
                  <a:lnTo>
                    <a:pt x="126" y="26"/>
                  </a:lnTo>
                  <a:lnTo>
                    <a:pt x="114" y="30"/>
                  </a:lnTo>
                  <a:lnTo>
                    <a:pt x="96" y="39"/>
                  </a:lnTo>
                  <a:lnTo>
                    <a:pt x="78" y="55"/>
                  </a:lnTo>
                  <a:lnTo>
                    <a:pt x="53" y="69"/>
                  </a:lnTo>
                  <a:lnTo>
                    <a:pt x="42" y="74"/>
                  </a:lnTo>
                  <a:lnTo>
                    <a:pt x="26" y="78"/>
                  </a:lnTo>
                  <a:lnTo>
                    <a:pt x="25" y="90"/>
                  </a:lnTo>
                  <a:lnTo>
                    <a:pt x="14" y="99"/>
                  </a:lnTo>
                  <a:lnTo>
                    <a:pt x="19" y="114"/>
                  </a:lnTo>
                  <a:lnTo>
                    <a:pt x="17" y="130"/>
                  </a:lnTo>
                  <a:lnTo>
                    <a:pt x="3" y="137"/>
                  </a:lnTo>
                  <a:lnTo>
                    <a:pt x="1" y="153"/>
                  </a:lnTo>
                  <a:lnTo>
                    <a:pt x="0" y="165"/>
                  </a:lnTo>
                  <a:lnTo>
                    <a:pt x="10" y="174"/>
                  </a:lnTo>
                  <a:lnTo>
                    <a:pt x="16" y="187"/>
                  </a:lnTo>
                  <a:lnTo>
                    <a:pt x="21" y="201"/>
                  </a:lnTo>
                  <a:lnTo>
                    <a:pt x="30" y="211"/>
                  </a:lnTo>
                  <a:lnTo>
                    <a:pt x="23" y="229"/>
                  </a:lnTo>
                  <a:lnTo>
                    <a:pt x="32" y="244"/>
                  </a:lnTo>
                  <a:lnTo>
                    <a:pt x="37" y="254"/>
                  </a:lnTo>
                  <a:lnTo>
                    <a:pt x="35" y="270"/>
                  </a:lnTo>
                  <a:lnTo>
                    <a:pt x="26" y="283"/>
                  </a:lnTo>
                  <a:lnTo>
                    <a:pt x="32" y="295"/>
                  </a:lnTo>
                  <a:lnTo>
                    <a:pt x="44" y="304"/>
                  </a:lnTo>
                  <a:lnTo>
                    <a:pt x="32" y="318"/>
                  </a:lnTo>
                  <a:lnTo>
                    <a:pt x="30" y="334"/>
                  </a:lnTo>
                  <a:lnTo>
                    <a:pt x="39" y="345"/>
                  </a:lnTo>
                  <a:lnTo>
                    <a:pt x="37" y="361"/>
                  </a:lnTo>
                  <a:lnTo>
                    <a:pt x="35" y="365"/>
                  </a:lnTo>
                  <a:lnTo>
                    <a:pt x="35" y="365"/>
                  </a:lnTo>
                  <a:lnTo>
                    <a:pt x="35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13">
              <a:extLst>
                <a:ext uri="{FF2B5EF4-FFF2-40B4-BE49-F238E27FC236}">
                  <a16:creationId xmlns:a16="http://schemas.microsoft.com/office/drawing/2014/main" id="{CC20955E-60E2-4456-1253-6B47BF747E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6753541"/>
              <a:ext cx="691162" cy="664057"/>
            </a:xfrm>
            <a:custGeom>
              <a:avLst/>
              <a:gdLst>
                <a:gd name="T0" fmla="*/ 168 w 306"/>
                <a:gd name="T1" fmla="*/ 294 h 294"/>
                <a:gd name="T2" fmla="*/ 178 w 306"/>
                <a:gd name="T3" fmla="*/ 285 h 294"/>
                <a:gd name="T4" fmla="*/ 189 w 306"/>
                <a:gd name="T5" fmla="*/ 278 h 294"/>
                <a:gd name="T6" fmla="*/ 203 w 306"/>
                <a:gd name="T7" fmla="*/ 273 h 294"/>
                <a:gd name="T8" fmla="*/ 214 w 306"/>
                <a:gd name="T9" fmla="*/ 260 h 294"/>
                <a:gd name="T10" fmla="*/ 223 w 306"/>
                <a:gd name="T11" fmla="*/ 246 h 294"/>
                <a:gd name="T12" fmla="*/ 225 w 306"/>
                <a:gd name="T13" fmla="*/ 234 h 294"/>
                <a:gd name="T14" fmla="*/ 223 w 306"/>
                <a:gd name="T15" fmla="*/ 219 h 294"/>
                <a:gd name="T16" fmla="*/ 228 w 306"/>
                <a:gd name="T17" fmla="*/ 207 h 294"/>
                <a:gd name="T18" fmla="*/ 241 w 306"/>
                <a:gd name="T19" fmla="*/ 209 h 294"/>
                <a:gd name="T20" fmla="*/ 242 w 306"/>
                <a:gd name="T21" fmla="*/ 193 h 294"/>
                <a:gd name="T22" fmla="*/ 257 w 306"/>
                <a:gd name="T23" fmla="*/ 186 h 294"/>
                <a:gd name="T24" fmla="*/ 269 w 306"/>
                <a:gd name="T25" fmla="*/ 184 h 294"/>
                <a:gd name="T26" fmla="*/ 283 w 306"/>
                <a:gd name="T27" fmla="*/ 175 h 294"/>
                <a:gd name="T28" fmla="*/ 290 w 306"/>
                <a:gd name="T29" fmla="*/ 166 h 294"/>
                <a:gd name="T30" fmla="*/ 305 w 306"/>
                <a:gd name="T31" fmla="*/ 159 h 294"/>
                <a:gd name="T32" fmla="*/ 303 w 306"/>
                <a:gd name="T33" fmla="*/ 145 h 294"/>
                <a:gd name="T34" fmla="*/ 306 w 306"/>
                <a:gd name="T35" fmla="*/ 136 h 294"/>
                <a:gd name="T36" fmla="*/ 296 w 306"/>
                <a:gd name="T37" fmla="*/ 122 h 294"/>
                <a:gd name="T38" fmla="*/ 290 w 306"/>
                <a:gd name="T39" fmla="*/ 109 h 294"/>
                <a:gd name="T40" fmla="*/ 283 w 306"/>
                <a:gd name="T41" fmla="*/ 98 h 294"/>
                <a:gd name="T42" fmla="*/ 274 w 306"/>
                <a:gd name="T43" fmla="*/ 89 h 294"/>
                <a:gd name="T44" fmla="*/ 258 w 306"/>
                <a:gd name="T45" fmla="*/ 88 h 294"/>
                <a:gd name="T46" fmla="*/ 248 w 306"/>
                <a:gd name="T47" fmla="*/ 93 h 294"/>
                <a:gd name="T48" fmla="*/ 249 w 306"/>
                <a:gd name="T49" fmla="*/ 81 h 294"/>
                <a:gd name="T50" fmla="*/ 237 w 306"/>
                <a:gd name="T51" fmla="*/ 73 h 294"/>
                <a:gd name="T52" fmla="*/ 233 w 306"/>
                <a:gd name="T53" fmla="*/ 59 h 294"/>
                <a:gd name="T54" fmla="*/ 228 w 306"/>
                <a:gd name="T55" fmla="*/ 49 h 294"/>
                <a:gd name="T56" fmla="*/ 219 w 306"/>
                <a:gd name="T57" fmla="*/ 38 h 294"/>
                <a:gd name="T58" fmla="*/ 217 w 306"/>
                <a:gd name="T59" fmla="*/ 25 h 294"/>
                <a:gd name="T60" fmla="*/ 209 w 306"/>
                <a:gd name="T61" fmla="*/ 17 h 294"/>
                <a:gd name="T62" fmla="*/ 201 w 306"/>
                <a:gd name="T63" fmla="*/ 0 h 294"/>
                <a:gd name="T64" fmla="*/ 171 w 306"/>
                <a:gd name="T65" fmla="*/ 6 h 294"/>
                <a:gd name="T66" fmla="*/ 121 w 306"/>
                <a:gd name="T67" fmla="*/ 17 h 294"/>
                <a:gd name="T68" fmla="*/ 105 w 306"/>
                <a:gd name="T69" fmla="*/ 20 h 294"/>
                <a:gd name="T70" fmla="*/ 38 w 306"/>
                <a:gd name="T71" fmla="*/ 38 h 294"/>
                <a:gd name="T72" fmla="*/ 9 w 306"/>
                <a:gd name="T73" fmla="*/ 47 h 294"/>
                <a:gd name="T74" fmla="*/ 7 w 306"/>
                <a:gd name="T75" fmla="*/ 81 h 294"/>
                <a:gd name="T76" fmla="*/ 6 w 306"/>
                <a:gd name="T77" fmla="*/ 102 h 294"/>
                <a:gd name="T78" fmla="*/ 2 w 306"/>
                <a:gd name="T79" fmla="*/ 122 h 294"/>
                <a:gd name="T80" fmla="*/ 4 w 306"/>
                <a:gd name="T81" fmla="*/ 164 h 294"/>
                <a:gd name="T82" fmla="*/ 4 w 306"/>
                <a:gd name="T83" fmla="*/ 193 h 294"/>
                <a:gd name="T84" fmla="*/ 0 w 306"/>
                <a:gd name="T85" fmla="*/ 244 h 294"/>
                <a:gd name="T86" fmla="*/ 0 w 306"/>
                <a:gd name="T87" fmla="*/ 267 h 294"/>
                <a:gd name="T88" fmla="*/ 0 w 306"/>
                <a:gd name="T89" fmla="*/ 291 h 294"/>
                <a:gd name="T90" fmla="*/ 38 w 306"/>
                <a:gd name="T91" fmla="*/ 285 h 294"/>
                <a:gd name="T92" fmla="*/ 70 w 306"/>
                <a:gd name="T93" fmla="*/ 282 h 294"/>
                <a:gd name="T94" fmla="*/ 86 w 306"/>
                <a:gd name="T95" fmla="*/ 278 h 294"/>
                <a:gd name="T96" fmla="*/ 95 w 306"/>
                <a:gd name="T97" fmla="*/ 285 h 294"/>
                <a:gd name="T98" fmla="*/ 109 w 306"/>
                <a:gd name="T99" fmla="*/ 280 h 294"/>
                <a:gd name="T100" fmla="*/ 121 w 306"/>
                <a:gd name="T101" fmla="*/ 282 h 294"/>
                <a:gd name="T102" fmla="*/ 134 w 306"/>
                <a:gd name="T103" fmla="*/ 291 h 294"/>
                <a:gd name="T104" fmla="*/ 143 w 306"/>
                <a:gd name="T105" fmla="*/ 285 h 294"/>
                <a:gd name="T106" fmla="*/ 159 w 306"/>
                <a:gd name="T107" fmla="*/ 292 h 294"/>
                <a:gd name="T108" fmla="*/ 168 w 306"/>
                <a:gd name="T109" fmla="*/ 294 h 294"/>
                <a:gd name="T110" fmla="*/ 168 w 306"/>
                <a:gd name="T111" fmla="*/ 294 h 294"/>
                <a:gd name="T112" fmla="*/ 168 w 306"/>
                <a:gd name="T11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6" h="294">
                  <a:moveTo>
                    <a:pt x="168" y="294"/>
                  </a:moveTo>
                  <a:lnTo>
                    <a:pt x="178" y="285"/>
                  </a:lnTo>
                  <a:lnTo>
                    <a:pt x="189" y="278"/>
                  </a:lnTo>
                  <a:lnTo>
                    <a:pt x="203" y="273"/>
                  </a:lnTo>
                  <a:lnTo>
                    <a:pt x="214" y="260"/>
                  </a:lnTo>
                  <a:lnTo>
                    <a:pt x="223" y="246"/>
                  </a:lnTo>
                  <a:lnTo>
                    <a:pt x="225" y="234"/>
                  </a:lnTo>
                  <a:lnTo>
                    <a:pt x="223" y="219"/>
                  </a:lnTo>
                  <a:lnTo>
                    <a:pt x="228" y="207"/>
                  </a:lnTo>
                  <a:lnTo>
                    <a:pt x="241" y="209"/>
                  </a:lnTo>
                  <a:lnTo>
                    <a:pt x="242" y="193"/>
                  </a:lnTo>
                  <a:lnTo>
                    <a:pt x="257" y="186"/>
                  </a:lnTo>
                  <a:lnTo>
                    <a:pt x="269" y="184"/>
                  </a:lnTo>
                  <a:lnTo>
                    <a:pt x="283" y="175"/>
                  </a:lnTo>
                  <a:lnTo>
                    <a:pt x="290" y="166"/>
                  </a:lnTo>
                  <a:lnTo>
                    <a:pt x="305" y="159"/>
                  </a:lnTo>
                  <a:lnTo>
                    <a:pt x="303" y="145"/>
                  </a:lnTo>
                  <a:lnTo>
                    <a:pt x="306" y="136"/>
                  </a:lnTo>
                  <a:lnTo>
                    <a:pt x="296" y="122"/>
                  </a:lnTo>
                  <a:lnTo>
                    <a:pt x="290" y="109"/>
                  </a:lnTo>
                  <a:lnTo>
                    <a:pt x="283" y="98"/>
                  </a:lnTo>
                  <a:lnTo>
                    <a:pt x="274" y="89"/>
                  </a:lnTo>
                  <a:lnTo>
                    <a:pt x="258" y="88"/>
                  </a:lnTo>
                  <a:lnTo>
                    <a:pt x="248" y="93"/>
                  </a:lnTo>
                  <a:lnTo>
                    <a:pt x="249" y="81"/>
                  </a:lnTo>
                  <a:lnTo>
                    <a:pt x="237" y="73"/>
                  </a:lnTo>
                  <a:lnTo>
                    <a:pt x="233" y="59"/>
                  </a:lnTo>
                  <a:lnTo>
                    <a:pt x="228" y="49"/>
                  </a:lnTo>
                  <a:lnTo>
                    <a:pt x="219" y="38"/>
                  </a:lnTo>
                  <a:lnTo>
                    <a:pt x="217" y="25"/>
                  </a:lnTo>
                  <a:lnTo>
                    <a:pt x="209" y="17"/>
                  </a:lnTo>
                  <a:lnTo>
                    <a:pt x="201" y="0"/>
                  </a:lnTo>
                  <a:lnTo>
                    <a:pt x="171" y="6"/>
                  </a:lnTo>
                  <a:lnTo>
                    <a:pt x="121" y="17"/>
                  </a:lnTo>
                  <a:lnTo>
                    <a:pt x="105" y="20"/>
                  </a:lnTo>
                  <a:lnTo>
                    <a:pt x="38" y="38"/>
                  </a:lnTo>
                  <a:lnTo>
                    <a:pt x="9" y="47"/>
                  </a:lnTo>
                  <a:lnTo>
                    <a:pt x="7" y="81"/>
                  </a:lnTo>
                  <a:lnTo>
                    <a:pt x="6" y="102"/>
                  </a:lnTo>
                  <a:lnTo>
                    <a:pt x="2" y="122"/>
                  </a:lnTo>
                  <a:lnTo>
                    <a:pt x="4" y="164"/>
                  </a:lnTo>
                  <a:lnTo>
                    <a:pt x="4" y="193"/>
                  </a:lnTo>
                  <a:lnTo>
                    <a:pt x="0" y="244"/>
                  </a:lnTo>
                  <a:lnTo>
                    <a:pt x="0" y="267"/>
                  </a:lnTo>
                  <a:lnTo>
                    <a:pt x="0" y="291"/>
                  </a:lnTo>
                  <a:lnTo>
                    <a:pt x="38" y="285"/>
                  </a:lnTo>
                  <a:lnTo>
                    <a:pt x="70" y="282"/>
                  </a:lnTo>
                  <a:lnTo>
                    <a:pt x="86" y="278"/>
                  </a:lnTo>
                  <a:lnTo>
                    <a:pt x="95" y="285"/>
                  </a:lnTo>
                  <a:lnTo>
                    <a:pt x="109" y="280"/>
                  </a:lnTo>
                  <a:lnTo>
                    <a:pt x="121" y="282"/>
                  </a:lnTo>
                  <a:lnTo>
                    <a:pt x="134" y="291"/>
                  </a:lnTo>
                  <a:lnTo>
                    <a:pt x="143" y="285"/>
                  </a:lnTo>
                  <a:lnTo>
                    <a:pt x="159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68" y="2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14">
              <a:extLst>
                <a:ext uri="{FF2B5EF4-FFF2-40B4-BE49-F238E27FC236}">
                  <a16:creationId xmlns:a16="http://schemas.microsoft.com/office/drawing/2014/main" id="{40C4BC7A-1421-B5B3-26EB-2A7B1DA36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8893" y="7035879"/>
              <a:ext cx="722783" cy="370426"/>
            </a:xfrm>
            <a:custGeom>
              <a:avLst/>
              <a:gdLst>
                <a:gd name="T0" fmla="*/ 291 w 320"/>
                <a:gd name="T1" fmla="*/ 164 h 164"/>
                <a:gd name="T2" fmla="*/ 291 w 320"/>
                <a:gd name="T3" fmla="*/ 123 h 164"/>
                <a:gd name="T4" fmla="*/ 293 w 320"/>
                <a:gd name="T5" fmla="*/ 100 h 164"/>
                <a:gd name="T6" fmla="*/ 302 w 320"/>
                <a:gd name="T7" fmla="*/ 82 h 164"/>
                <a:gd name="T8" fmla="*/ 320 w 320"/>
                <a:gd name="T9" fmla="*/ 64 h 164"/>
                <a:gd name="T10" fmla="*/ 309 w 320"/>
                <a:gd name="T11" fmla="*/ 53 h 164"/>
                <a:gd name="T12" fmla="*/ 293 w 320"/>
                <a:gd name="T13" fmla="*/ 48 h 164"/>
                <a:gd name="T14" fmla="*/ 284 w 320"/>
                <a:gd name="T15" fmla="*/ 45 h 164"/>
                <a:gd name="T16" fmla="*/ 272 w 320"/>
                <a:gd name="T17" fmla="*/ 32 h 164"/>
                <a:gd name="T18" fmla="*/ 272 w 320"/>
                <a:gd name="T19" fmla="*/ 16 h 164"/>
                <a:gd name="T20" fmla="*/ 236 w 320"/>
                <a:gd name="T21" fmla="*/ 16 h 164"/>
                <a:gd name="T22" fmla="*/ 210 w 320"/>
                <a:gd name="T23" fmla="*/ 16 h 164"/>
                <a:gd name="T24" fmla="*/ 199 w 320"/>
                <a:gd name="T25" fmla="*/ 2 h 164"/>
                <a:gd name="T26" fmla="*/ 170 w 320"/>
                <a:gd name="T27" fmla="*/ 0 h 164"/>
                <a:gd name="T28" fmla="*/ 147 w 320"/>
                <a:gd name="T29" fmla="*/ 2 h 164"/>
                <a:gd name="T30" fmla="*/ 99 w 320"/>
                <a:gd name="T31" fmla="*/ 2 h 164"/>
                <a:gd name="T32" fmla="*/ 94 w 320"/>
                <a:gd name="T33" fmla="*/ 14 h 164"/>
                <a:gd name="T34" fmla="*/ 92 w 320"/>
                <a:gd name="T35" fmla="*/ 27 h 164"/>
                <a:gd name="T36" fmla="*/ 85 w 320"/>
                <a:gd name="T37" fmla="*/ 39 h 164"/>
                <a:gd name="T38" fmla="*/ 78 w 320"/>
                <a:gd name="T39" fmla="*/ 48 h 164"/>
                <a:gd name="T40" fmla="*/ 67 w 320"/>
                <a:gd name="T41" fmla="*/ 55 h 164"/>
                <a:gd name="T42" fmla="*/ 58 w 320"/>
                <a:gd name="T43" fmla="*/ 68 h 164"/>
                <a:gd name="T44" fmla="*/ 57 w 320"/>
                <a:gd name="T45" fmla="*/ 80 h 164"/>
                <a:gd name="T46" fmla="*/ 33 w 320"/>
                <a:gd name="T47" fmla="*/ 91 h 164"/>
                <a:gd name="T48" fmla="*/ 7 w 320"/>
                <a:gd name="T49" fmla="*/ 91 h 164"/>
                <a:gd name="T50" fmla="*/ 0 w 320"/>
                <a:gd name="T51" fmla="*/ 100 h 164"/>
                <a:gd name="T52" fmla="*/ 5 w 320"/>
                <a:gd name="T53" fmla="*/ 112 h 164"/>
                <a:gd name="T54" fmla="*/ 3 w 320"/>
                <a:gd name="T55" fmla="*/ 128 h 164"/>
                <a:gd name="T56" fmla="*/ 5 w 320"/>
                <a:gd name="T57" fmla="*/ 142 h 164"/>
                <a:gd name="T58" fmla="*/ 7 w 320"/>
                <a:gd name="T59" fmla="*/ 155 h 164"/>
                <a:gd name="T60" fmla="*/ 19 w 320"/>
                <a:gd name="T61" fmla="*/ 150 h 164"/>
                <a:gd name="T62" fmla="*/ 30 w 320"/>
                <a:gd name="T63" fmla="*/ 142 h 164"/>
                <a:gd name="T64" fmla="*/ 85 w 320"/>
                <a:gd name="T65" fmla="*/ 135 h 164"/>
                <a:gd name="T66" fmla="*/ 101 w 320"/>
                <a:gd name="T67" fmla="*/ 141 h 164"/>
                <a:gd name="T68" fmla="*/ 162 w 320"/>
                <a:gd name="T69" fmla="*/ 155 h 164"/>
                <a:gd name="T70" fmla="*/ 197 w 320"/>
                <a:gd name="T71" fmla="*/ 153 h 164"/>
                <a:gd name="T72" fmla="*/ 213 w 320"/>
                <a:gd name="T73" fmla="*/ 155 h 164"/>
                <a:gd name="T74" fmla="*/ 231 w 320"/>
                <a:gd name="T75" fmla="*/ 164 h 164"/>
                <a:gd name="T76" fmla="*/ 291 w 320"/>
                <a:gd name="T77" fmla="*/ 164 h 164"/>
                <a:gd name="T78" fmla="*/ 291 w 320"/>
                <a:gd name="T79" fmla="*/ 164 h 164"/>
                <a:gd name="T80" fmla="*/ 291 w 320"/>
                <a:gd name="T8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0" h="164">
                  <a:moveTo>
                    <a:pt x="291" y="164"/>
                  </a:moveTo>
                  <a:lnTo>
                    <a:pt x="291" y="123"/>
                  </a:lnTo>
                  <a:lnTo>
                    <a:pt x="293" y="100"/>
                  </a:lnTo>
                  <a:lnTo>
                    <a:pt x="302" y="82"/>
                  </a:lnTo>
                  <a:lnTo>
                    <a:pt x="320" y="64"/>
                  </a:lnTo>
                  <a:lnTo>
                    <a:pt x="309" y="53"/>
                  </a:lnTo>
                  <a:lnTo>
                    <a:pt x="293" y="48"/>
                  </a:lnTo>
                  <a:lnTo>
                    <a:pt x="284" y="45"/>
                  </a:lnTo>
                  <a:lnTo>
                    <a:pt x="272" y="32"/>
                  </a:lnTo>
                  <a:lnTo>
                    <a:pt x="272" y="16"/>
                  </a:lnTo>
                  <a:lnTo>
                    <a:pt x="236" y="16"/>
                  </a:lnTo>
                  <a:lnTo>
                    <a:pt x="210" y="16"/>
                  </a:lnTo>
                  <a:lnTo>
                    <a:pt x="199" y="2"/>
                  </a:lnTo>
                  <a:lnTo>
                    <a:pt x="170" y="0"/>
                  </a:lnTo>
                  <a:lnTo>
                    <a:pt x="147" y="2"/>
                  </a:lnTo>
                  <a:lnTo>
                    <a:pt x="99" y="2"/>
                  </a:lnTo>
                  <a:lnTo>
                    <a:pt x="94" y="14"/>
                  </a:lnTo>
                  <a:lnTo>
                    <a:pt x="92" y="27"/>
                  </a:lnTo>
                  <a:lnTo>
                    <a:pt x="85" y="39"/>
                  </a:lnTo>
                  <a:lnTo>
                    <a:pt x="78" y="48"/>
                  </a:lnTo>
                  <a:lnTo>
                    <a:pt x="67" y="55"/>
                  </a:lnTo>
                  <a:lnTo>
                    <a:pt x="58" y="68"/>
                  </a:lnTo>
                  <a:lnTo>
                    <a:pt x="57" y="80"/>
                  </a:lnTo>
                  <a:lnTo>
                    <a:pt x="33" y="91"/>
                  </a:lnTo>
                  <a:lnTo>
                    <a:pt x="7" y="91"/>
                  </a:lnTo>
                  <a:lnTo>
                    <a:pt x="0" y="100"/>
                  </a:lnTo>
                  <a:lnTo>
                    <a:pt x="5" y="112"/>
                  </a:lnTo>
                  <a:lnTo>
                    <a:pt x="3" y="128"/>
                  </a:lnTo>
                  <a:lnTo>
                    <a:pt x="5" y="142"/>
                  </a:lnTo>
                  <a:lnTo>
                    <a:pt x="7" y="155"/>
                  </a:lnTo>
                  <a:lnTo>
                    <a:pt x="19" y="150"/>
                  </a:lnTo>
                  <a:lnTo>
                    <a:pt x="30" y="142"/>
                  </a:lnTo>
                  <a:lnTo>
                    <a:pt x="85" y="135"/>
                  </a:lnTo>
                  <a:lnTo>
                    <a:pt x="101" y="141"/>
                  </a:lnTo>
                  <a:lnTo>
                    <a:pt x="162" y="155"/>
                  </a:lnTo>
                  <a:lnTo>
                    <a:pt x="197" y="153"/>
                  </a:lnTo>
                  <a:lnTo>
                    <a:pt x="213" y="155"/>
                  </a:lnTo>
                  <a:lnTo>
                    <a:pt x="231" y="164"/>
                  </a:lnTo>
                  <a:lnTo>
                    <a:pt x="291" y="164"/>
                  </a:lnTo>
                  <a:lnTo>
                    <a:pt x="291" y="164"/>
                  </a:lnTo>
                  <a:lnTo>
                    <a:pt x="291" y="1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15">
              <a:extLst>
                <a:ext uri="{FF2B5EF4-FFF2-40B4-BE49-F238E27FC236}">
                  <a16:creationId xmlns:a16="http://schemas.microsoft.com/office/drawing/2014/main" id="{D79B5193-AFD9-207C-9CD4-BF25A8A44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24312" y="6870994"/>
              <a:ext cx="603073" cy="632435"/>
            </a:xfrm>
            <a:custGeom>
              <a:avLst/>
              <a:gdLst>
                <a:gd name="T0" fmla="*/ 45 w 267"/>
                <a:gd name="T1" fmla="*/ 280 h 280"/>
                <a:gd name="T2" fmla="*/ 57 w 267"/>
                <a:gd name="T3" fmla="*/ 274 h 280"/>
                <a:gd name="T4" fmla="*/ 98 w 267"/>
                <a:gd name="T5" fmla="*/ 260 h 280"/>
                <a:gd name="T6" fmla="*/ 114 w 267"/>
                <a:gd name="T7" fmla="*/ 255 h 280"/>
                <a:gd name="T8" fmla="*/ 136 w 267"/>
                <a:gd name="T9" fmla="*/ 248 h 280"/>
                <a:gd name="T10" fmla="*/ 134 w 267"/>
                <a:gd name="T11" fmla="*/ 235 h 280"/>
                <a:gd name="T12" fmla="*/ 141 w 267"/>
                <a:gd name="T13" fmla="*/ 219 h 280"/>
                <a:gd name="T14" fmla="*/ 157 w 267"/>
                <a:gd name="T15" fmla="*/ 228 h 280"/>
                <a:gd name="T16" fmla="*/ 159 w 267"/>
                <a:gd name="T17" fmla="*/ 240 h 280"/>
                <a:gd name="T18" fmla="*/ 175 w 267"/>
                <a:gd name="T19" fmla="*/ 233 h 280"/>
                <a:gd name="T20" fmla="*/ 189 w 267"/>
                <a:gd name="T21" fmla="*/ 232 h 280"/>
                <a:gd name="T22" fmla="*/ 219 w 267"/>
                <a:gd name="T23" fmla="*/ 214 h 280"/>
                <a:gd name="T24" fmla="*/ 233 w 267"/>
                <a:gd name="T25" fmla="*/ 208 h 280"/>
                <a:gd name="T26" fmla="*/ 246 w 267"/>
                <a:gd name="T27" fmla="*/ 203 h 280"/>
                <a:gd name="T28" fmla="*/ 267 w 267"/>
                <a:gd name="T29" fmla="*/ 192 h 280"/>
                <a:gd name="T30" fmla="*/ 258 w 267"/>
                <a:gd name="T31" fmla="*/ 153 h 280"/>
                <a:gd name="T32" fmla="*/ 264 w 267"/>
                <a:gd name="T33" fmla="*/ 137 h 280"/>
                <a:gd name="T34" fmla="*/ 248 w 267"/>
                <a:gd name="T35" fmla="*/ 112 h 280"/>
                <a:gd name="T36" fmla="*/ 244 w 267"/>
                <a:gd name="T37" fmla="*/ 89 h 280"/>
                <a:gd name="T38" fmla="*/ 235 w 267"/>
                <a:gd name="T39" fmla="*/ 66 h 280"/>
                <a:gd name="T40" fmla="*/ 223 w 267"/>
                <a:gd name="T41" fmla="*/ 29 h 280"/>
                <a:gd name="T42" fmla="*/ 216 w 267"/>
                <a:gd name="T43" fmla="*/ 5 h 280"/>
                <a:gd name="T44" fmla="*/ 184 w 267"/>
                <a:gd name="T45" fmla="*/ 4 h 280"/>
                <a:gd name="T46" fmla="*/ 168 w 267"/>
                <a:gd name="T47" fmla="*/ 2 h 280"/>
                <a:gd name="T48" fmla="*/ 100 w 267"/>
                <a:gd name="T49" fmla="*/ 0 h 280"/>
                <a:gd name="T50" fmla="*/ 39 w 267"/>
                <a:gd name="T51" fmla="*/ 0 h 280"/>
                <a:gd name="T52" fmla="*/ 0 w 267"/>
                <a:gd name="T53" fmla="*/ 2 h 280"/>
                <a:gd name="T54" fmla="*/ 6 w 267"/>
                <a:gd name="T55" fmla="*/ 18 h 280"/>
                <a:gd name="T56" fmla="*/ 20 w 267"/>
                <a:gd name="T57" fmla="*/ 110 h 280"/>
                <a:gd name="T58" fmla="*/ 32 w 267"/>
                <a:gd name="T59" fmla="*/ 192 h 280"/>
                <a:gd name="T60" fmla="*/ 32 w 267"/>
                <a:gd name="T61" fmla="*/ 212 h 280"/>
                <a:gd name="T62" fmla="*/ 38 w 267"/>
                <a:gd name="T63" fmla="*/ 249 h 280"/>
                <a:gd name="T64" fmla="*/ 41 w 267"/>
                <a:gd name="T65" fmla="*/ 276 h 280"/>
                <a:gd name="T66" fmla="*/ 45 w 267"/>
                <a:gd name="T67" fmla="*/ 280 h 280"/>
                <a:gd name="T68" fmla="*/ 45 w 267"/>
                <a:gd name="T69" fmla="*/ 280 h 280"/>
                <a:gd name="T70" fmla="*/ 45 w 267"/>
                <a:gd name="T7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" h="280">
                  <a:moveTo>
                    <a:pt x="45" y="280"/>
                  </a:moveTo>
                  <a:lnTo>
                    <a:pt x="57" y="274"/>
                  </a:lnTo>
                  <a:lnTo>
                    <a:pt x="98" y="260"/>
                  </a:lnTo>
                  <a:lnTo>
                    <a:pt x="114" y="255"/>
                  </a:lnTo>
                  <a:lnTo>
                    <a:pt x="136" y="248"/>
                  </a:lnTo>
                  <a:lnTo>
                    <a:pt x="134" y="235"/>
                  </a:lnTo>
                  <a:lnTo>
                    <a:pt x="141" y="219"/>
                  </a:lnTo>
                  <a:lnTo>
                    <a:pt x="157" y="228"/>
                  </a:lnTo>
                  <a:lnTo>
                    <a:pt x="159" y="240"/>
                  </a:lnTo>
                  <a:lnTo>
                    <a:pt x="175" y="233"/>
                  </a:lnTo>
                  <a:lnTo>
                    <a:pt x="189" y="232"/>
                  </a:lnTo>
                  <a:lnTo>
                    <a:pt x="219" y="214"/>
                  </a:lnTo>
                  <a:lnTo>
                    <a:pt x="233" y="208"/>
                  </a:lnTo>
                  <a:lnTo>
                    <a:pt x="246" y="203"/>
                  </a:lnTo>
                  <a:lnTo>
                    <a:pt x="267" y="192"/>
                  </a:lnTo>
                  <a:lnTo>
                    <a:pt x="258" y="153"/>
                  </a:lnTo>
                  <a:lnTo>
                    <a:pt x="264" y="137"/>
                  </a:lnTo>
                  <a:lnTo>
                    <a:pt x="248" y="112"/>
                  </a:lnTo>
                  <a:lnTo>
                    <a:pt x="244" y="89"/>
                  </a:lnTo>
                  <a:lnTo>
                    <a:pt x="235" y="66"/>
                  </a:lnTo>
                  <a:lnTo>
                    <a:pt x="223" y="29"/>
                  </a:lnTo>
                  <a:lnTo>
                    <a:pt x="216" y="5"/>
                  </a:lnTo>
                  <a:lnTo>
                    <a:pt x="184" y="4"/>
                  </a:lnTo>
                  <a:lnTo>
                    <a:pt x="168" y="2"/>
                  </a:lnTo>
                  <a:lnTo>
                    <a:pt x="100" y="0"/>
                  </a:lnTo>
                  <a:lnTo>
                    <a:pt x="39" y="0"/>
                  </a:lnTo>
                  <a:lnTo>
                    <a:pt x="0" y="2"/>
                  </a:lnTo>
                  <a:lnTo>
                    <a:pt x="6" y="18"/>
                  </a:lnTo>
                  <a:lnTo>
                    <a:pt x="20" y="110"/>
                  </a:lnTo>
                  <a:lnTo>
                    <a:pt x="32" y="192"/>
                  </a:lnTo>
                  <a:lnTo>
                    <a:pt x="32" y="212"/>
                  </a:lnTo>
                  <a:lnTo>
                    <a:pt x="38" y="249"/>
                  </a:lnTo>
                  <a:lnTo>
                    <a:pt x="41" y="276"/>
                  </a:lnTo>
                  <a:lnTo>
                    <a:pt x="45" y="280"/>
                  </a:lnTo>
                  <a:lnTo>
                    <a:pt x="45" y="280"/>
                  </a:lnTo>
                  <a:lnTo>
                    <a:pt x="45" y="2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16">
              <a:extLst>
                <a:ext uri="{FF2B5EF4-FFF2-40B4-BE49-F238E27FC236}">
                  <a16:creationId xmlns:a16="http://schemas.microsoft.com/office/drawing/2014/main" id="{A2948A4F-53E3-B594-57F5-28DA0EF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76837" y="7365649"/>
              <a:ext cx="659540" cy="557899"/>
            </a:xfrm>
            <a:custGeom>
              <a:avLst/>
              <a:gdLst>
                <a:gd name="T0" fmla="*/ 52 w 292"/>
                <a:gd name="T1" fmla="*/ 247 h 247"/>
                <a:gd name="T2" fmla="*/ 82 w 292"/>
                <a:gd name="T3" fmla="*/ 235 h 247"/>
                <a:gd name="T4" fmla="*/ 107 w 292"/>
                <a:gd name="T5" fmla="*/ 226 h 247"/>
                <a:gd name="T6" fmla="*/ 127 w 292"/>
                <a:gd name="T7" fmla="*/ 223 h 247"/>
                <a:gd name="T8" fmla="*/ 148 w 292"/>
                <a:gd name="T9" fmla="*/ 205 h 247"/>
                <a:gd name="T10" fmla="*/ 169 w 292"/>
                <a:gd name="T11" fmla="*/ 194 h 247"/>
                <a:gd name="T12" fmla="*/ 184 w 292"/>
                <a:gd name="T13" fmla="*/ 203 h 247"/>
                <a:gd name="T14" fmla="*/ 200 w 292"/>
                <a:gd name="T15" fmla="*/ 208 h 247"/>
                <a:gd name="T16" fmla="*/ 189 w 292"/>
                <a:gd name="T17" fmla="*/ 191 h 247"/>
                <a:gd name="T18" fmla="*/ 203 w 292"/>
                <a:gd name="T19" fmla="*/ 180 h 247"/>
                <a:gd name="T20" fmla="*/ 214 w 292"/>
                <a:gd name="T21" fmla="*/ 171 h 247"/>
                <a:gd name="T22" fmla="*/ 226 w 292"/>
                <a:gd name="T23" fmla="*/ 173 h 247"/>
                <a:gd name="T24" fmla="*/ 228 w 292"/>
                <a:gd name="T25" fmla="*/ 189 h 247"/>
                <a:gd name="T26" fmla="*/ 239 w 292"/>
                <a:gd name="T27" fmla="*/ 199 h 247"/>
                <a:gd name="T28" fmla="*/ 251 w 292"/>
                <a:gd name="T29" fmla="*/ 212 h 247"/>
                <a:gd name="T30" fmla="*/ 260 w 292"/>
                <a:gd name="T31" fmla="*/ 219 h 247"/>
                <a:gd name="T32" fmla="*/ 271 w 292"/>
                <a:gd name="T33" fmla="*/ 226 h 247"/>
                <a:gd name="T34" fmla="*/ 273 w 292"/>
                <a:gd name="T35" fmla="*/ 214 h 247"/>
                <a:gd name="T36" fmla="*/ 281 w 292"/>
                <a:gd name="T37" fmla="*/ 201 h 247"/>
                <a:gd name="T38" fmla="*/ 292 w 292"/>
                <a:gd name="T39" fmla="*/ 191 h 247"/>
                <a:gd name="T40" fmla="*/ 289 w 292"/>
                <a:gd name="T41" fmla="*/ 173 h 247"/>
                <a:gd name="T42" fmla="*/ 280 w 292"/>
                <a:gd name="T43" fmla="*/ 162 h 247"/>
                <a:gd name="T44" fmla="*/ 278 w 292"/>
                <a:gd name="T45" fmla="*/ 150 h 247"/>
                <a:gd name="T46" fmla="*/ 285 w 292"/>
                <a:gd name="T47" fmla="*/ 137 h 247"/>
                <a:gd name="T48" fmla="*/ 290 w 292"/>
                <a:gd name="T49" fmla="*/ 121 h 247"/>
                <a:gd name="T50" fmla="*/ 289 w 292"/>
                <a:gd name="T51" fmla="*/ 109 h 247"/>
                <a:gd name="T52" fmla="*/ 273 w 292"/>
                <a:gd name="T53" fmla="*/ 119 h 247"/>
                <a:gd name="T54" fmla="*/ 255 w 292"/>
                <a:gd name="T55" fmla="*/ 126 h 247"/>
                <a:gd name="T56" fmla="*/ 246 w 292"/>
                <a:gd name="T57" fmla="*/ 119 h 247"/>
                <a:gd name="T58" fmla="*/ 239 w 292"/>
                <a:gd name="T59" fmla="*/ 105 h 247"/>
                <a:gd name="T60" fmla="*/ 239 w 292"/>
                <a:gd name="T61" fmla="*/ 93 h 247"/>
                <a:gd name="T62" fmla="*/ 241 w 292"/>
                <a:gd name="T63" fmla="*/ 80 h 247"/>
                <a:gd name="T64" fmla="*/ 242 w 292"/>
                <a:gd name="T65" fmla="*/ 68 h 247"/>
                <a:gd name="T66" fmla="*/ 251 w 292"/>
                <a:gd name="T67" fmla="*/ 52 h 247"/>
                <a:gd name="T68" fmla="*/ 249 w 292"/>
                <a:gd name="T69" fmla="*/ 39 h 247"/>
                <a:gd name="T70" fmla="*/ 237 w 292"/>
                <a:gd name="T71" fmla="*/ 30 h 247"/>
                <a:gd name="T72" fmla="*/ 216 w 292"/>
                <a:gd name="T73" fmla="*/ 25 h 247"/>
                <a:gd name="T74" fmla="*/ 175 w 292"/>
                <a:gd name="T75" fmla="*/ 13 h 247"/>
                <a:gd name="T76" fmla="*/ 146 w 292"/>
                <a:gd name="T77" fmla="*/ 7 h 247"/>
                <a:gd name="T78" fmla="*/ 134 w 292"/>
                <a:gd name="T79" fmla="*/ 5 h 247"/>
                <a:gd name="T80" fmla="*/ 118 w 292"/>
                <a:gd name="T81" fmla="*/ 4 h 247"/>
                <a:gd name="T82" fmla="*/ 102 w 292"/>
                <a:gd name="T83" fmla="*/ 0 h 247"/>
                <a:gd name="T84" fmla="*/ 91 w 292"/>
                <a:gd name="T85" fmla="*/ 13 h 247"/>
                <a:gd name="T86" fmla="*/ 79 w 292"/>
                <a:gd name="T87" fmla="*/ 25 h 247"/>
                <a:gd name="T88" fmla="*/ 66 w 292"/>
                <a:gd name="T89" fmla="*/ 23 h 247"/>
                <a:gd name="T90" fmla="*/ 55 w 292"/>
                <a:gd name="T91" fmla="*/ 14 h 247"/>
                <a:gd name="T92" fmla="*/ 41 w 292"/>
                <a:gd name="T93" fmla="*/ 20 h 247"/>
                <a:gd name="T94" fmla="*/ 32 w 292"/>
                <a:gd name="T95" fmla="*/ 13 h 247"/>
                <a:gd name="T96" fmla="*/ 16 w 292"/>
                <a:gd name="T97" fmla="*/ 11 h 247"/>
                <a:gd name="T98" fmla="*/ 2 w 292"/>
                <a:gd name="T99" fmla="*/ 14 h 247"/>
                <a:gd name="T100" fmla="*/ 0 w 292"/>
                <a:gd name="T101" fmla="*/ 57 h 247"/>
                <a:gd name="T102" fmla="*/ 6 w 292"/>
                <a:gd name="T103" fmla="*/ 73 h 247"/>
                <a:gd name="T104" fmla="*/ 13 w 292"/>
                <a:gd name="T105" fmla="*/ 98 h 247"/>
                <a:gd name="T106" fmla="*/ 22 w 292"/>
                <a:gd name="T107" fmla="*/ 130 h 247"/>
                <a:gd name="T108" fmla="*/ 34 w 292"/>
                <a:gd name="T109" fmla="*/ 182 h 247"/>
                <a:gd name="T110" fmla="*/ 43 w 292"/>
                <a:gd name="T111" fmla="*/ 212 h 247"/>
                <a:gd name="T112" fmla="*/ 52 w 292"/>
                <a:gd name="T113" fmla="*/ 247 h 247"/>
                <a:gd name="T114" fmla="*/ 52 w 292"/>
                <a:gd name="T115" fmla="*/ 247 h 247"/>
                <a:gd name="T116" fmla="*/ 52 w 292"/>
                <a:gd name="T117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2" h="247">
                  <a:moveTo>
                    <a:pt x="52" y="247"/>
                  </a:moveTo>
                  <a:lnTo>
                    <a:pt x="82" y="235"/>
                  </a:lnTo>
                  <a:lnTo>
                    <a:pt x="107" y="226"/>
                  </a:lnTo>
                  <a:lnTo>
                    <a:pt x="127" y="223"/>
                  </a:lnTo>
                  <a:lnTo>
                    <a:pt x="148" y="205"/>
                  </a:lnTo>
                  <a:lnTo>
                    <a:pt x="169" y="194"/>
                  </a:lnTo>
                  <a:lnTo>
                    <a:pt x="184" y="203"/>
                  </a:lnTo>
                  <a:lnTo>
                    <a:pt x="200" y="208"/>
                  </a:lnTo>
                  <a:lnTo>
                    <a:pt x="189" y="191"/>
                  </a:lnTo>
                  <a:lnTo>
                    <a:pt x="203" y="180"/>
                  </a:lnTo>
                  <a:lnTo>
                    <a:pt x="214" y="171"/>
                  </a:lnTo>
                  <a:lnTo>
                    <a:pt x="226" y="173"/>
                  </a:lnTo>
                  <a:lnTo>
                    <a:pt x="228" y="189"/>
                  </a:lnTo>
                  <a:lnTo>
                    <a:pt x="239" y="199"/>
                  </a:lnTo>
                  <a:lnTo>
                    <a:pt x="251" y="212"/>
                  </a:lnTo>
                  <a:lnTo>
                    <a:pt x="260" y="219"/>
                  </a:lnTo>
                  <a:lnTo>
                    <a:pt x="271" y="226"/>
                  </a:lnTo>
                  <a:lnTo>
                    <a:pt x="273" y="214"/>
                  </a:lnTo>
                  <a:lnTo>
                    <a:pt x="281" y="201"/>
                  </a:lnTo>
                  <a:lnTo>
                    <a:pt x="292" y="191"/>
                  </a:lnTo>
                  <a:lnTo>
                    <a:pt x="289" y="173"/>
                  </a:lnTo>
                  <a:lnTo>
                    <a:pt x="280" y="162"/>
                  </a:lnTo>
                  <a:lnTo>
                    <a:pt x="278" y="150"/>
                  </a:lnTo>
                  <a:lnTo>
                    <a:pt x="285" y="137"/>
                  </a:lnTo>
                  <a:lnTo>
                    <a:pt x="290" y="121"/>
                  </a:lnTo>
                  <a:lnTo>
                    <a:pt x="289" y="109"/>
                  </a:lnTo>
                  <a:lnTo>
                    <a:pt x="273" y="119"/>
                  </a:lnTo>
                  <a:lnTo>
                    <a:pt x="255" y="126"/>
                  </a:lnTo>
                  <a:lnTo>
                    <a:pt x="246" y="119"/>
                  </a:lnTo>
                  <a:lnTo>
                    <a:pt x="239" y="105"/>
                  </a:lnTo>
                  <a:lnTo>
                    <a:pt x="239" y="93"/>
                  </a:lnTo>
                  <a:lnTo>
                    <a:pt x="241" y="80"/>
                  </a:lnTo>
                  <a:lnTo>
                    <a:pt x="242" y="68"/>
                  </a:lnTo>
                  <a:lnTo>
                    <a:pt x="251" y="52"/>
                  </a:lnTo>
                  <a:lnTo>
                    <a:pt x="249" y="39"/>
                  </a:lnTo>
                  <a:lnTo>
                    <a:pt x="237" y="30"/>
                  </a:lnTo>
                  <a:lnTo>
                    <a:pt x="216" y="25"/>
                  </a:lnTo>
                  <a:lnTo>
                    <a:pt x="175" y="13"/>
                  </a:lnTo>
                  <a:lnTo>
                    <a:pt x="146" y="7"/>
                  </a:lnTo>
                  <a:lnTo>
                    <a:pt x="134" y="5"/>
                  </a:lnTo>
                  <a:lnTo>
                    <a:pt x="118" y="4"/>
                  </a:lnTo>
                  <a:lnTo>
                    <a:pt x="102" y="0"/>
                  </a:lnTo>
                  <a:lnTo>
                    <a:pt x="91" y="13"/>
                  </a:lnTo>
                  <a:lnTo>
                    <a:pt x="79" y="25"/>
                  </a:lnTo>
                  <a:lnTo>
                    <a:pt x="66" y="23"/>
                  </a:lnTo>
                  <a:lnTo>
                    <a:pt x="55" y="14"/>
                  </a:lnTo>
                  <a:lnTo>
                    <a:pt x="41" y="20"/>
                  </a:lnTo>
                  <a:lnTo>
                    <a:pt x="32" y="13"/>
                  </a:lnTo>
                  <a:lnTo>
                    <a:pt x="16" y="11"/>
                  </a:lnTo>
                  <a:lnTo>
                    <a:pt x="2" y="14"/>
                  </a:lnTo>
                  <a:lnTo>
                    <a:pt x="0" y="57"/>
                  </a:lnTo>
                  <a:lnTo>
                    <a:pt x="6" y="73"/>
                  </a:lnTo>
                  <a:lnTo>
                    <a:pt x="13" y="98"/>
                  </a:lnTo>
                  <a:lnTo>
                    <a:pt x="22" y="130"/>
                  </a:lnTo>
                  <a:lnTo>
                    <a:pt x="34" y="182"/>
                  </a:lnTo>
                  <a:lnTo>
                    <a:pt x="43" y="212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52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17">
              <a:extLst>
                <a:ext uri="{FF2B5EF4-FFF2-40B4-BE49-F238E27FC236}">
                  <a16:creationId xmlns:a16="http://schemas.microsoft.com/office/drawing/2014/main" id="{FA1A85D6-6EFD-8BF7-D1F1-2F901281C9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61446" y="7871597"/>
              <a:ext cx="695679" cy="616625"/>
            </a:xfrm>
            <a:custGeom>
              <a:avLst/>
              <a:gdLst>
                <a:gd name="T0" fmla="*/ 224 w 308"/>
                <a:gd name="T1" fmla="*/ 273 h 273"/>
                <a:gd name="T2" fmla="*/ 226 w 308"/>
                <a:gd name="T3" fmla="*/ 260 h 273"/>
                <a:gd name="T4" fmla="*/ 221 w 308"/>
                <a:gd name="T5" fmla="*/ 246 h 273"/>
                <a:gd name="T6" fmla="*/ 230 w 308"/>
                <a:gd name="T7" fmla="*/ 234 h 273"/>
                <a:gd name="T8" fmla="*/ 224 w 308"/>
                <a:gd name="T9" fmla="*/ 221 h 273"/>
                <a:gd name="T10" fmla="*/ 233 w 308"/>
                <a:gd name="T11" fmla="*/ 209 h 273"/>
                <a:gd name="T12" fmla="*/ 240 w 308"/>
                <a:gd name="T13" fmla="*/ 196 h 273"/>
                <a:gd name="T14" fmla="*/ 262 w 308"/>
                <a:gd name="T15" fmla="*/ 185 h 273"/>
                <a:gd name="T16" fmla="*/ 286 w 308"/>
                <a:gd name="T17" fmla="*/ 161 h 273"/>
                <a:gd name="T18" fmla="*/ 303 w 308"/>
                <a:gd name="T19" fmla="*/ 143 h 273"/>
                <a:gd name="T20" fmla="*/ 308 w 308"/>
                <a:gd name="T21" fmla="*/ 127 h 273"/>
                <a:gd name="T22" fmla="*/ 295 w 308"/>
                <a:gd name="T23" fmla="*/ 100 h 273"/>
                <a:gd name="T24" fmla="*/ 279 w 308"/>
                <a:gd name="T25" fmla="*/ 98 h 273"/>
                <a:gd name="T26" fmla="*/ 262 w 308"/>
                <a:gd name="T27" fmla="*/ 79 h 273"/>
                <a:gd name="T28" fmla="*/ 246 w 308"/>
                <a:gd name="T29" fmla="*/ 84 h 273"/>
                <a:gd name="T30" fmla="*/ 228 w 308"/>
                <a:gd name="T31" fmla="*/ 63 h 273"/>
                <a:gd name="T32" fmla="*/ 183 w 308"/>
                <a:gd name="T33" fmla="*/ 63 h 273"/>
                <a:gd name="T34" fmla="*/ 171 w 308"/>
                <a:gd name="T35" fmla="*/ 48 h 273"/>
                <a:gd name="T36" fmla="*/ 162 w 308"/>
                <a:gd name="T37" fmla="*/ 41 h 273"/>
                <a:gd name="T38" fmla="*/ 153 w 308"/>
                <a:gd name="T39" fmla="*/ 32 h 273"/>
                <a:gd name="T40" fmla="*/ 149 w 308"/>
                <a:gd name="T41" fmla="*/ 16 h 273"/>
                <a:gd name="T42" fmla="*/ 141 w 308"/>
                <a:gd name="T43" fmla="*/ 2 h 273"/>
                <a:gd name="T44" fmla="*/ 123 w 308"/>
                <a:gd name="T45" fmla="*/ 0 h 273"/>
                <a:gd name="T46" fmla="*/ 105 w 308"/>
                <a:gd name="T47" fmla="*/ 27 h 273"/>
                <a:gd name="T48" fmla="*/ 91 w 308"/>
                <a:gd name="T49" fmla="*/ 38 h 273"/>
                <a:gd name="T50" fmla="*/ 36 w 308"/>
                <a:gd name="T51" fmla="*/ 77 h 273"/>
                <a:gd name="T52" fmla="*/ 0 w 308"/>
                <a:gd name="T53" fmla="*/ 98 h 273"/>
                <a:gd name="T54" fmla="*/ 2 w 308"/>
                <a:gd name="T55" fmla="*/ 128 h 273"/>
                <a:gd name="T56" fmla="*/ 14 w 308"/>
                <a:gd name="T57" fmla="*/ 134 h 273"/>
                <a:gd name="T58" fmla="*/ 19 w 308"/>
                <a:gd name="T59" fmla="*/ 143 h 273"/>
                <a:gd name="T60" fmla="*/ 28 w 308"/>
                <a:gd name="T61" fmla="*/ 155 h 273"/>
                <a:gd name="T62" fmla="*/ 37 w 308"/>
                <a:gd name="T63" fmla="*/ 168 h 273"/>
                <a:gd name="T64" fmla="*/ 44 w 308"/>
                <a:gd name="T65" fmla="*/ 178 h 273"/>
                <a:gd name="T66" fmla="*/ 50 w 308"/>
                <a:gd name="T67" fmla="*/ 193 h 273"/>
                <a:gd name="T68" fmla="*/ 59 w 308"/>
                <a:gd name="T69" fmla="*/ 203 h 273"/>
                <a:gd name="T70" fmla="*/ 69 w 308"/>
                <a:gd name="T71" fmla="*/ 212 h 273"/>
                <a:gd name="T72" fmla="*/ 85 w 308"/>
                <a:gd name="T73" fmla="*/ 219 h 273"/>
                <a:gd name="T74" fmla="*/ 98 w 308"/>
                <a:gd name="T75" fmla="*/ 228 h 273"/>
                <a:gd name="T76" fmla="*/ 110 w 308"/>
                <a:gd name="T77" fmla="*/ 232 h 273"/>
                <a:gd name="T78" fmla="*/ 119 w 308"/>
                <a:gd name="T79" fmla="*/ 241 h 273"/>
                <a:gd name="T80" fmla="*/ 132 w 308"/>
                <a:gd name="T81" fmla="*/ 244 h 273"/>
                <a:gd name="T82" fmla="*/ 144 w 308"/>
                <a:gd name="T83" fmla="*/ 244 h 273"/>
                <a:gd name="T84" fmla="*/ 157 w 308"/>
                <a:gd name="T85" fmla="*/ 248 h 273"/>
                <a:gd name="T86" fmla="*/ 169 w 308"/>
                <a:gd name="T87" fmla="*/ 257 h 273"/>
                <a:gd name="T88" fmla="*/ 181 w 308"/>
                <a:gd name="T89" fmla="*/ 260 h 273"/>
                <a:gd name="T90" fmla="*/ 196 w 308"/>
                <a:gd name="T91" fmla="*/ 266 h 273"/>
                <a:gd name="T92" fmla="*/ 208 w 308"/>
                <a:gd name="T93" fmla="*/ 267 h 273"/>
                <a:gd name="T94" fmla="*/ 224 w 308"/>
                <a:gd name="T95" fmla="*/ 273 h 273"/>
                <a:gd name="T96" fmla="*/ 224 w 308"/>
                <a:gd name="T97" fmla="*/ 273 h 273"/>
                <a:gd name="T98" fmla="*/ 224 w 308"/>
                <a:gd name="T99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273">
                  <a:moveTo>
                    <a:pt x="224" y="273"/>
                  </a:moveTo>
                  <a:lnTo>
                    <a:pt x="226" y="260"/>
                  </a:lnTo>
                  <a:lnTo>
                    <a:pt x="221" y="246"/>
                  </a:lnTo>
                  <a:lnTo>
                    <a:pt x="230" y="234"/>
                  </a:lnTo>
                  <a:lnTo>
                    <a:pt x="224" y="221"/>
                  </a:lnTo>
                  <a:lnTo>
                    <a:pt x="233" y="209"/>
                  </a:lnTo>
                  <a:lnTo>
                    <a:pt x="240" y="196"/>
                  </a:lnTo>
                  <a:lnTo>
                    <a:pt x="262" y="185"/>
                  </a:lnTo>
                  <a:lnTo>
                    <a:pt x="286" y="161"/>
                  </a:lnTo>
                  <a:lnTo>
                    <a:pt x="303" y="143"/>
                  </a:lnTo>
                  <a:lnTo>
                    <a:pt x="308" y="127"/>
                  </a:lnTo>
                  <a:lnTo>
                    <a:pt x="295" y="100"/>
                  </a:lnTo>
                  <a:lnTo>
                    <a:pt x="279" y="98"/>
                  </a:lnTo>
                  <a:lnTo>
                    <a:pt x="262" y="79"/>
                  </a:lnTo>
                  <a:lnTo>
                    <a:pt x="246" y="84"/>
                  </a:lnTo>
                  <a:lnTo>
                    <a:pt x="228" y="63"/>
                  </a:lnTo>
                  <a:lnTo>
                    <a:pt x="183" y="63"/>
                  </a:lnTo>
                  <a:lnTo>
                    <a:pt x="171" y="48"/>
                  </a:lnTo>
                  <a:lnTo>
                    <a:pt x="162" y="41"/>
                  </a:lnTo>
                  <a:lnTo>
                    <a:pt x="153" y="32"/>
                  </a:lnTo>
                  <a:lnTo>
                    <a:pt x="149" y="16"/>
                  </a:lnTo>
                  <a:lnTo>
                    <a:pt x="141" y="2"/>
                  </a:lnTo>
                  <a:lnTo>
                    <a:pt x="123" y="0"/>
                  </a:lnTo>
                  <a:lnTo>
                    <a:pt x="105" y="27"/>
                  </a:lnTo>
                  <a:lnTo>
                    <a:pt x="91" y="38"/>
                  </a:lnTo>
                  <a:lnTo>
                    <a:pt x="36" y="77"/>
                  </a:lnTo>
                  <a:lnTo>
                    <a:pt x="0" y="98"/>
                  </a:lnTo>
                  <a:lnTo>
                    <a:pt x="2" y="128"/>
                  </a:lnTo>
                  <a:lnTo>
                    <a:pt x="14" y="134"/>
                  </a:lnTo>
                  <a:lnTo>
                    <a:pt x="19" y="143"/>
                  </a:lnTo>
                  <a:lnTo>
                    <a:pt x="28" y="155"/>
                  </a:lnTo>
                  <a:lnTo>
                    <a:pt x="37" y="168"/>
                  </a:lnTo>
                  <a:lnTo>
                    <a:pt x="44" y="178"/>
                  </a:lnTo>
                  <a:lnTo>
                    <a:pt x="50" y="193"/>
                  </a:lnTo>
                  <a:lnTo>
                    <a:pt x="59" y="203"/>
                  </a:lnTo>
                  <a:lnTo>
                    <a:pt x="69" y="212"/>
                  </a:lnTo>
                  <a:lnTo>
                    <a:pt x="85" y="219"/>
                  </a:lnTo>
                  <a:lnTo>
                    <a:pt x="98" y="228"/>
                  </a:lnTo>
                  <a:lnTo>
                    <a:pt x="110" y="232"/>
                  </a:lnTo>
                  <a:lnTo>
                    <a:pt x="119" y="241"/>
                  </a:lnTo>
                  <a:lnTo>
                    <a:pt x="132" y="244"/>
                  </a:lnTo>
                  <a:lnTo>
                    <a:pt x="144" y="244"/>
                  </a:lnTo>
                  <a:lnTo>
                    <a:pt x="157" y="248"/>
                  </a:lnTo>
                  <a:lnTo>
                    <a:pt x="169" y="257"/>
                  </a:lnTo>
                  <a:lnTo>
                    <a:pt x="181" y="260"/>
                  </a:lnTo>
                  <a:lnTo>
                    <a:pt x="196" y="266"/>
                  </a:lnTo>
                  <a:lnTo>
                    <a:pt x="208" y="267"/>
                  </a:lnTo>
                  <a:lnTo>
                    <a:pt x="224" y="273"/>
                  </a:lnTo>
                  <a:lnTo>
                    <a:pt x="224" y="273"/>
                  </a:lnTo>
                  <a:lnTo>
                    <a:pt x="224" y="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18">
              <a:extLst>
                <a:ext uri="{FF2B5EF4-FFF2-40B4-BE49-F238E27FC236}">
                  <a16:creationId xmlns:a16="http://schemas.microsoft.com/office/drawing/2014/main" id="{FB718123-E2A9-CB1D-7E69-5FF835803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30653" y="8092950"/>
              <a:ext cx="867340" cy="670834"/>
            </a:xfrm>
            <a:custGeom>
              <a:avLst/>
              <a:gdLst>
                <a:gd name="T0" fmla="*/ 149 w 384"/>
                <a:gd name="T1" fmla="*/ 297 h 297"/>
                <a:gd name="T2" fmla="*/ 189 w 384"/>
                <a:gd name="T3" fmla="*/ 267 h 297"/>
                <a:gd name="T4" fmla="*/ 203 w 384"/>
                <a:gd name="T5" fmla="*/ 257 h 297"/>
                <a:gd name="T6" fmla="*/ 217 w 384"/>
                <a:gd name="T7" fmla="*/ 244 h 297"/>
                <a:gd name="T8" fmla="*/ 231 w 384"/>
                <a:gd name="T9" fmla="*/ 237 h 297"/>
                <a:gd name="T10" fmla="*/ 271 w 384"/>
                <a:gd name="T11" fmla="*/ 200 h 297"/>
                <a:gd name="T12" fmla="*/ 333 w 384"/>
                <a:gd name="T13" fmla="*/ 146 h 297"/>
                <a:gd name="T14" fmla="*/ 365 w 384"/>
                <a:gd name="T15" fmla="*/ 146 h 297"/>
                <a:gd name="T16" fmla="*/ 384 w 384"/>
                <a:gd name="T17" fmla="*/ 148 h 297"/>
                <a:gd name="T18" fmla="*/ 372 w 384"/>
                <a:gd name="T19" fmla="*/ 144 h 297"/>
                <a:gd name="T20" fmla="*/ 356 w 384"/>
                <a:gd name="T21" fmla="*/ 144 h 297"/>
                <a:gd name="T22" fmla="*/ 343 w 384"/>
                <a:gd name="T23" fmla="*/ 134 h 297"/>
                <a:gd name="T24" fmla="*/ 335 w 384"/>
                <a:gd name="T25" fmla="*/ 127 h 297"/>
                <a:gd name="T26" fmla="*/ 322 w 384"/>
                <a:gd name="T27" fmla="*/ 121 h 297"/>
                <a:gd name="T28" fmla="*/ 311 w 384"/>
                <a:gd name="T29" fmla="*/ 118 h 297"/>
                <a:gd name="T30" fmla="*/ 299 w 384"/>
                <a:gd name="T31" fmla="*/ 109 h 297"/>
                <a:gd name="T32" fmla="*/ 290 w 384"/>
                <a:gd name="T33" fmla="*/ 102 h 297"/>
                <a:gd name="T34" fmla="*/ 283 w 384"/>
                <a:gd name="T35" fmla="*/ 84 h 297"/>
                <a:gd name="T36" fmla="*/ 274 w 384"/>
                <a:gd name="T37" fmla="*/ 77 h 297"/>
                <a:gd name="T38" fmla="*/ 265 w 384"/>
                <a:gd name="T39" fmla="*/ 63 h 297"/>
                <a:gd name="T40" fmla="*/ 260 w 384"/>
                <a:gd name="T41" fmla="*/ 48 h 297"/>
                <a:gd name="T42" fmla="*/ 249 w 384"/>
                <a:gd name="T43" fmla="*/ 41 h 297"/>
                <a:gd name="T44" fmla="*/ 240 w 384"/>
                <a:gd name="T45" fmla="*/ 30 h 297"/>
                <a:gd name="T46" fmla="*/ 235 w 384"/>
                <a:gd name="T47" fmla="*/ 0 h 297"/>
                <a:gd name="T48" fmla="*/ 201 w 384"/>
                <a:gd name="T49" fmla="*/ 4 h 297"/>
                <a:gd name="T50" fmla="*/ 176 w 384"/>
                <a:gd name="T51" fmla="*/ 0 h 297"/>
                <a:gd name="T52" fmla="*/ 133 w 384"/>
                <a:gd name="T53" fmla="*/ 0 h 297"/>
                <a:gd name="T54" fmla="*/ 66 w 384"/>
                <a:gd name="T55" fmla="*/ 2 h 297"/>
                <a:gd name="T56" fmla="*/ 57 w 384"/>
                <a:gd name="T57" fmla="*/ 47 h 297"/>
                <a:gd name="T58" fmla="*/ 37 w 384"/>
                <a:gd name="T59" fmla="*/ 48 h 297"/>
                <a:gd name="T60" fmla="*/ 28 w 384"/>
                <a:gd name="T61" fmla="*/ 63 h 297"/>
                <a:gd name="T62" fmla="*/ 20 w 384"/>
                <a:gd name="T63" fmla="*/ 95 h 297"/>
                <a:gd name="T64" fmla="*/ 0 w 384"/>
                <a:gd name="T65" fmla="*/ 146 h 297"/>
                <a:gd name="T66" fmla="*/ 11 w 384"/>
                <a:gd name="T67" fmla="*/ 160 h 297"/>
                <a:gd name="T68" fmla="*/ 27 w 384"/>
                <a:gd name="T69" fmla="*/ 162 h 297"/>
                <a:gd name="T70" fmla="*/ 41 w 384"/>
                <a:gd name="T71" fmla="*/ 155 h 297"/>
                <a:gd name="T72" fmla="*/ 52 w 384"/>
                <a:gd name="T73" fmla="*/ 166 h 297"/>
                <a:gd name="T74" fmla="*/ 66 w 384"/>
                <a:gd name="T75" fmla="*/ 155 h 297"/>
                <a:gd name="T76" fmla="*/ 78 w 384"/>
                <a:gd name="T77" fmla="*/ 169 h 297"/>
                <a:gd name="T78" fmla="*/ 85 w 384"/>
                <a:gd name="T79" fmla="*/ 184 h 297"/>
                <a:gd name="T80" fmla="*/ 96 w 384"/>
                <a:gd name="T81" fmla="*/ 198 h 297"/>
                <a:gd name="T82" fmla="*/ 109 w 384"/>
                <a:gd name="T83" fmla="*/ 200 h 297"/>
                <a:gd name="T84" fmla="*/ 94 w 384"/>
                <a:gd name="T85" fmla="*/ 210 h 297"/>
                <a:gd name="T86" fmla="*/ 100 w 384"/>
                <a:gd name="T87" fmla="*/ 225 h 297"/>
                <a:gd name="T88" fmla="*/ 98 w 384"/>
                <a:gd name="T89" fmla="*/ 241 h 297"/>
                <a:gd name="T90" fmla="*/ 103 w 384"/>
                <a:gd name="T91" fmla="*/ 253 h 297"/>
                <a:gd name="T92" fmla="*/ 116 w 384"/>
                <a:gd name="T93" fmla="*/ 258 h 297"/>
                <a:gd name="T94" fmla="*/ 116 w 384"/>
                <a:gd name="T95" fmla="*/ 274 h 297"/>
                <a:gd name="T96" fmla="*/ 132 w 384"/>
                <a:gd name="T97" fmla="*/ 276 h 297"/>
                <a:gd name="T98" fmla="*/ 144 w 384"/>
                <a:gd name="T99" fmla="*/ 287 h 297"/>
                <a:gd name="T100" fmla="*/ 153 w 384"/>
                <a:gd name="T101" fmla="*/ 297 h 297"/>
                <a:gd name="T102" fmla="*/ 149 w 384"/>
                <a:gd name="T103" fmla="*/ 297 h 297"/>
                <a:gd name="T104" fmla="*/ 149 w 384"/>
                <a:gd name="T105" fmla="*/ 297 h 297"/>
                <a:gd name="T106" fmla="*/ 149 w 384"/>
                <a:gd name="T10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4" h="297">
                  <a:moveTo>
                    <a:pt x="149" y="297"/>
                  </a:moveTo>
                  <a:lnTo>
                    <a:pt x="189" y="267"/>
                  </a:lnTo>
                  <a:lnTo>
                    <a:pt x="203" y="257"/>
                  </a:lnTo>
                  <a:lnTo>
                    <a:pt x="217" y="244"/>
                  </a:lnTo>
                  <a:lnTo>
                    <a:pt x="231" y="237"/>
                  </a:lnTo>
                  <a:lnTo>
                    <a:pt x="271" y="200"/>
                  </a:lnTo>
                  <a:lnTo>
                    <a:pt x="333" y="146"/>
                  </a:lnTo>
                  <a:lnTo>
                    <a:pt x="365" y="146"/>
                  </a:lnTo>
                  <a:lnTo>
                    <a:pt x="384" y="148"/>
                  </a:lnTo>
                  <a:lnTo>
                    <a:pt x="372" y="144"/>
                  </a:lnTo>
                  <a:lnTo>
                    <a:pt x="356" y="144"/>
                  </a:lnTo>
                  <a:lnTo>
                    <a:pt x="343" y="134"/>
                  </a:lnTo>
                  <a:lnTo>
                    <a:pt x="335" y="127"/>
                  </a:lnTo>
                  <a:lnTo>
                    <a:pt x="322" y="121"/>
                  </a:lnTo>
                  <a:lnTo>
                    <a:pt x="311" y="118"/>
                  </a:lnTo>
                  <a:lnTo>
                    <a:pt x="299" y="109"/>
                  </a:lnTo>
                  <a:lnTo>
                    <a:pt x="290" y="102"/>
                  </a:lnTo>
                  <a:lnTo>
                    <a:pt x="283" y="84"/>
                  </a:lnTo>
                  <a:lnTo>
                    <a:pt x="274" y="77"/>
                  </a:lnTo>
                  <a:lnTo>
                    <a:pt x="265" y="63"/>
                  </a:lnTo>
                  <a:lnTo>
                    <a:pt x="260" y="48"/>
                  </a:lnTo>
                  <a:lnTo>
                    <a:pt x="249" y="41"/>
                  </a:lnTo>
                  <a:lnTo>
                    <a:pt x="240" y="30"/>
                  </a:lnTo>
                  <a:lnTo>
                    <a:pt x="235" y="0"/>
                  </a:lnTo>
                  <a:lnTo>
                    <a:pt x="201" y="4"/>
                  </a:lnTo>
                  <a:lnTo>
                    <a:pt x="176" y="0"/>
                  </a:lnTo>
                  <a:lnTo>
                    <a:pt x="133" y="0"/>
                  </a:lnTo>
                  <a:lnTo>
                    <a:pt x="66" y="2"/>
                  </a:lnTo>
                  <a:lnTo>
                    <a:pt x="57" y="47"/>
                  </a:lnTo>
                  <a:lnTo>
                    <a:pt x="37" y="48"/>
                  </a:lnTo>
                  <a:lnTo>
                    <a:pt x="28" y="63"/>
                  </a:lnTo>
                  <a:lnTo>
                    <a:pt x="20" y="95"/>
                  </a:lnTo>
                  <a:lnTo>
                    <a:pt x="0" y="146"/>
                  </a:lnTo>
                  <a:lnTo>
                    <a:pt x="11" y="160"/>
                  </a:lnTo>
                  <a:lnTo>
                    <a:pt x="27" y="162"/>
                  </a:lnTo>
                  <a:lnTo>
                    <a:pt x="41" y="155"/>
                  </a:lnTo>
                  <a:lnTo>
                    <a:pt x="52" y="166"/>
                  </a:lnTo>
                  <a:lnTo>
                    <a:pt x="66" y="155"/>
                  </a:lnTo>
                  <a:lnTo>
                    <a:pt x="78" y="169"/>
                  </a:lnTo>
                  <a:lnTo>
                    <a:pt x="85" y="184"/>
                  </a:lnTo>
                  <a:lnTo>
                    <a:pt x="96" y="198"/>
                  </a:lnTo>
                  <a:lnTo>
                    <a:pt x="109" y="200"/>
                  </a:lnTo>
                  <a:lnTo>
                    <a:pt x="94" y="210"/>
                  </a:lnTo>
                  <a:lnTo>
                    <a:pt x="100" y="225"/>
                  </a:lnTo>
                  <a:lnTo>
                    <a:pt x="98" y="241"/>
                  </a:lnTo>
                  <a:lnTo>
                    <a:pt x="103" y="253"/>
                  </a:lnTo>
                  <a:lnTo>
                    <a:pt x="116" y="258"/>
                  </a:lnTo>
                  <a:lnTo>
                    <a:pt x="116" y="274"/>
                  </a:lnTo>
                  <a:lnTo>
                    <a:pt x="132" y="276"/>
                  </a:lnTo>
                  <a:lnTo>
                    <a:pt x="144" y="287"/>
                  </a:lnTo>
                  <a:lnTo>
                    <a:pt x="153" y="297"/>
                  </a:lnTo>
                  <a:lnTo>
                    <a:pt x="149" y="297"/>
                  </a:lnTo>
                  <a:lnTo>
                    <a:pt x="149" y="297"/>
                  </a:lnTo>
                  <a:lnTo>
                    <a:pt x="149" y="2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19">
              <a:extLst>
                <a:ext uri="{FF2B5EF4-FFF2-40B4-BE49-F238E27FC236}">
                  <a16:creationId xmlns:a16="http://schemas.microsoft.com/office/drawing/2014/main" id="{2B443764-05A9-BBDE-D0EF-D05EFA7F3B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09525" y="8040999"/>
              <a:ext cx="860565" cy="612108"/>
            </a:xfrm>
            <a:custGeom>
              <a:avLst/>
              <a:gdLst>
                <a:gd name="T0" fmla="*/ 239 w 381"/>
                <a:gd name="T1" fmla="*/ 269 h 271"/>
                <a:gd name="T2" fmla="*/ 351 w 381"/>
                <a:gd name="T3" fmla="*/ 271 h 271"/>
                <a:gd name="T4" fmla="*/ 377 w 381"/>
                <a:gd name="T5" fmla="*/ 271 h 271"/>
                <a:gd name="T6" fmla="*/ 376 w 381"/>
                <a:gd name="T7" fmla="*/ 256 h 271"/>
                <a:gd name="T8" fmla="*/ 376 w 381"/>
                <a:gd name="T9" fmla="*/ 176 h 271"/>
                <a:gd name="T10" fmla="*/ 370 w 381"/>
                <a:gd name="T11" fmla="*/ 162 h 271"/>
                <a:gd name="T12" fmla="*/ 376 w 381"/>
                <a:gd name="T13" fmla="*/ 141 h 271"/>
                <a:gd name="T14" fmla="*/ 381 w 381"/>
                <a:gd name="T15" fmla="*/ 125 h 271"/>
                <a:gd name="T16" fmla="*/ 379 w 381"/>
                <a:gd name="T17" fmla="*/ 70 h 271"/>
                <a:gd name="T18" fmla="*/ 379 w 381"/>
                <a:gd name="T19" fmla="*/ 41 h 271"/>
                <a:gd name="T20" fmla="*/ 370 w 381"/>
                <a:gd name="T21" fmla="*/ 27 h 271"/>
                <a:gd name="T22" fmla="*/ 353 w 381"/>
                <a:gd name="T23" fmla="*/ 18 h 271"/>
                <a:gd name="T24" fmla="*/ 335 w 381"/>
                <a:gd name="T25" fmla="*/ 13 h 271"/>
                <a:gd name="T26" fmla="*/ 319 w 381"/>
                <a:gd name="T27" fmla="*/ 4 h 271"/>
                <a:gd name="T28" fmla="*/ 258 w 381"/>
                <a:gd name="T29" fmla="*/ 5 h 271"/>
                <a:gd name="T30" fmla="*/ 244 w 381"/>
                <a:gd name="T31" fmla="*/ 5 h 271"/>
                <a:gd name="T32" fmla="*/ 80 w 381"/>
                <a:gd name="T33" fmla="*/ 4 h 271"/>
                <a:gd name="T34" fmla="*/ 64 w 381"/>
                <a:gd name="T35" fmla="*/ 2 h 271"/>
                <a:gd name="T36" fmla="*/ 0 w 381"/>
                <a:gd name="T37" fmla="*/ 0 h 271"/>
                <a:gd name="T38" fmla="*/ 2 w 381"/>
                <a:gd name="T39" fmla="*/ 16 h 271"/>
                <a:gd name="T40" fmla="*/ 18 w 381"/>
                <a:gd name="T41" fmla="*/ 16 h 271"/>
                <a:gd name="T42" fmla="*/ 23 w 381"/>
                <a:gd name="T43" fmla="*/ 25 h 271"/>
                <a:gd name="T44" fmla="*/ 11 w 381"/>
                <a:gd name="T45" fmla="*/ 41 h 271"/>
                <a:gd name="T46" fmla="*/ 9 w 381"/>
                <a:gd name="T47" fmla="*/ 57 h 271"/>
                <a:gd name="T48" fmla="*/ 18 w 381"/>
                <a:gd name="T49" fmla="*/ 68 h 271"/>
                <a:gd name="T50" fmla="*/ 30 w 381"/>
                <a:gd name="T51" fmla="*/ 75 h 271"/>
                <a:gd name="T52" fmla="*/ 41 w 381"/>
                <a:gd name="T53" fmla="*/ 86 h 271"/>
                <a:gd name="T54" fmla="*/ 29 w 381"/>
                <a:gd name="T55" fmla="*/ 105 h 271"/>
                <a:gd name="T56" fmla="*/ 34 w 381"/>
                <a:gd name="T57" fmla="*/ 118 h 271"/>
                <a:gd name="T58" fmla="*/ 50 w 381"/>
                <a:gd name="T59" fmla="*/ 123 h 271"/>
                <a:gd name="T60" fmla="*/ 48 w 381"/>
                <a:gd name="T61" fmla="*/ 139 h 271"/>
                <a:gd name="T62" fmla="*/ 48 w 381"/>
                <a:gd name="T63" fmla="*/ 155 h 271"/>
                <a:gd name="T64" fmla="*/ 54 w 381"/>
                <a:gd name="T65" fmla="*/ 175 h 271"/>
                <a:gd name="T66" fmla="*/ 64 w 381"/>
                <a:gd name="T67" fmla="*/ 187 h 271"/>
                <a:gd name="T68" fmla="*/ 71 w 381"/>
                <a:gd name="T69" fmla="*/ 199 h 271"/>
                <a:gd name="T70" fmla="*/ 61 w 381"/>
                <a:gd name="T71" fmla="*/ 208 h 271"/>
                <a:gd name="T72" fmla="*/ 66 w 381"/>
                <a:gd name="T73" fmla="*/ 223 h 271"/>
                <a:gd name="T74" fmla="*/ 77 w 381"/>
                <a:gd name="T75" fmla="*/ 240 h 271"/>
                <a:gd name="T76" fmla="*/ 169 w 381"/>
                <a:gd name="T77" fmla="*/ 248 h 271"/>
                <a:gd name="T78" fmla="*/ 212 w 381"/>
                <a:gd name="T79" fmla="*/ 249 h 271"/>
                <a:gd name="T80" fmla="*/ 212 w 381"/>
                <a:gd name="T81" fmla="*/ 269 h 271"/>
                <a:gd name="T82" fmla="*/ 239 w 381"/>
                <a:gd name="T83" fmla="*/ 269 h 271"/>
                <a:gd name="T84" fmla="*/ 239 w 381"/>
                <a:gd name="T85" fmla="*/ 269 h 271"/>
                <a:gd name="T86" fmla="*/ 239 w 381"/>
                <a:gd name="T87" fmla="*/ 26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81" h="271">
                  <a:moveTo>
                    <a:pt x="239" y="269"/>
                  </a:moveTo>
                  <a:lnTo>
                    <a:pt x="351" y="271"/>
                  </a:lnTo>
                  <a:lnTo>
                    <a:pt x="377" y="271"/>
                  </a:lnTo>
                  <a:lnTo>
                    <a:pt x="376" y="256"/>
                  </a:lnTo>
                  <a:lnTo>
                    <a:pt x="376" y="176"/>
                  </a:lnTo>
                  <a:lnTo>
                    <a:pt x="370" y="162"/>
                  </a:lnTo>
                  <a:lnTo>
                    <a:pt x="376" y="141"/>
                  </a:lnTo>
                  <a:lnTo>
                    <a:pt x="381" y="125"/>
                  </a:lnTo>
                  <a:lnTo>
                    <a:pt x="379" y="70"/>
                  </a:lnTo>
                  <a:lnTo>
                    <a:pt x="379" y="41"/>
                  </a:lnTo>
                  <a:lnTo>
                    <a:pt x="370" y="27"/>
                  </a:lnTo>
                  <a:lnTo>
                    <a:pt x="353" y="18"/>
                  </a:lnTo>
                  <a:lnTo>
                    <a:pt x="335" y="13"/>
                  </a:lnTo>
                  <a:lnTo>
                    <a:pt x="319" y="4"/>
                  </a:lnTo>
                  <a:lnTo>
                    <a:pt x="258" y="5"/>
                  </a:lnTo>
                  <a:lnTo>
                    <a:pt x="244" y="5"/>
                  </a:lnTo>
                  <a:lnTo>
                    <a:pt x="80" y="4"/>
                  </a:lnTo>
                  <a:lnTo>
                    <a:pt x="64" y="2"/>
                  </a:lnTo>
                  <a:lnTo>
                    <a:pt x="0" y="0"/>
                  </a:lnTo>
                  <a:lnTo>
                    <a:pt x="2" y="16"/>
                  </a:lnTo>
                  <a:lnTo>
                    <a:pt x="18" y="16"/>
                  </a:lnTo>
                  <a:lnTo>
                    <a:pt x="23" y="25"/>
                  </a:lnTo>
                  <a:lnTo>
                    <a:pt x="11" y="41"/>
                  </a:lnTo>
                  <a:lnTo>
                    <a:pt x="9" y="57"/>
                  </a:lnTo>
                  <a:lnTo>
                    <a:pt x="18" y="68"/>
                  </a:lnTo>
                  <a:lnTo>
                    <a:pt x="30" y="75"/>
                  </a:lnTo>
                  <a:lnTo>
                    <a:pt x="41" y="86"/>
                  </a:lnTo>
                  <a:lnTo>
                    <a:pt x="29" y="105"/>
                  </a:lnTo>
                  <a:lnTo>
                    <a:pt x="34" y="118"/>
                  </a:lnTo>
                  <a:lnTo>
                    <a:pt x="50" y="123"/>
                  </a:lnTo>
                  <a:lnTo>
                    <a:pt x="48" y="139"/>
                  </a:lnTo>
                  <a:lnTo>
                    <a:pt x="48" y="155"/>
                  </a:lnTo>
                  <a:lnTo>
                    <a:pt x="54" y="175"/>
                  </a:lnTo>
                  <a:lnTo>
                    <a:pt x="64" y="187"/>
                  </a:lnTo>
                  <a:lnTo>
                    <a:pt x="71" y="199"/>
                  </a:lnTo>
                  <a:lnTo>
                    <a:pt x="61" y="208"/>
                  </a:lnTo>
                  <a:lnTo>
                    <a:pt x="66" y="223"/>
                  </a:lnTo>
                  <a:lnTo>
                    <a:pt x="77" y="240"/>
                  </a:lnTo>
                  <a:lnTo>
                    <a:pt x="169" y="248"/>
                  </a:lnTo>
                  <a:lnTo>
                    <a:pt x="212" y="249"/>
                  </a:lnTo>
                  <a:lnTo>
                    <a:pt x="212" y="269"/>
                  </a:lnTo>
                  <a:lnTo>
                    <a:pt x="239" y="269"/>
                  </a:lnTo>
                  <a:lnTo>
                    <a:pt x="239" y="269"/>
                  </a:lnTo>
                  <a:lnTo>
                    <a:pt x="239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20">
              <a:extLst>
                <a:ext uri="{FF2B5EF4-FFF2-40B4-BE49-F238E27FC236}">
                  <a16:creationId xmlns:a16="http://schemas.microsoft.com/office/drawing/2014/main" id="{7B05F415-F298-525B-C877-607E3D1314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7381459"/>
              <a:ext cx="804096" cy="725043"/>
            </a:xfrm>
            <a:custGeom>
              <a:avLst/>
              <a:gdLst>
                <a:gd name="T0" fmla="*/ 229 w 356"/>
                <a:gd name="T1" fmla="*/ 321 h 321"/>
                <a:gd name="T2" fmla="*/ 316 w 356"/>
                <a:gd name="T3" fmla="*/ 267 h 321"/>
                <a:gd name="T4" fmla="*/ 356 w 356"/>
                <a:gd name="T5" fmla="*/ 240 h 321"/>
                <a:gd name="T6" fmla="*/ 338 w 356"/>
                <a:gd name="T7" fmla="*/ 173 h 321"/>
                <a:gd name="T8" fmla="*/ 327 w 356"/>
                <a:gd name="T9" fmla="*/ 130 h 321"/>
                <a:gd name="T10" fmla="*/ 309 w 356"/>
                <a:gd name="T11" fmla="*/ 66 h 321"/>
                <a:gd name="T12" fmla="*/ 300 w 356"/>
                <a:gd name="T13" fmla="*/ 0 h 321"/>
                <a:gd name="T14" fmla="*/ 208 w 356"/>
                <a:gd name="T15" fmla="*/ 13 h 321"/>
                <a:gd name="T16" fmla="*/ 112 w 356"/>
                <a:gd name="T17" fmla="*/ 29 h 321"/>
                <a:gd name="T18" fmla="*/ 0 w 356"/>
                <a:gd name="T19" fmla="*/ 54 h 321"/>
                <a:gd name="T20" fmla="*/ 14 w 356"/>
                <a:gd name="T21" fmla="*/ 70 h 321"/>
                <a:gd name="T22" fmla="*/ 28 w 356"/>
                <a:gd name="T23" fmla="*/ 89 h 321"/>
                <a:gd name="T24" fmla="*/ 39 w 356"/>
                <a:gd name="T25" fmla="*/ 103 h 321"/>
                <a:gd name="T26" fmla="*/ 57 w 356"/>
                <a:gd name="T27" fmla="*/ 116 h 321"/>
                <a:gd name="T28" fmla="*/ 60 w 356"/>
                <a:gd name="T29" fmla="*/ 134 h 321"/>
                <a:gd name="T30" fmla="*/ 73 w 356"/>
                <a:gd name="T31" fmla="*/ 148 h 321"/>
                <a:gd name="T32" fmla="*/ 67 w 356"/>
                <a:gd name="T33" fmla="*/ 162 h 321"/>
                <a:gd name="T34" fmla="*/ 74 w 356"/>
                <a:gd name="T35" fmla="*/ 176 h 321"/>
                <a:gd name="T36" fmla="*/ 73 w 356"/>
                <a:gd name="T37" fmla="*/ 196 h 321"/>
                <a:gd name="T38" fmla="*/ 87 w 356"/>
                <a:gd name="T39" fmla="*/ 207 h 321"/>
                <a:gd name="T40" fmla="*/ 85 w 356"/>
                <a:gd name="T41" fmla="*/ 219 h 321"/>
                <a:gd name="T42" fmla="*/ 92 w 356"/>
                <a:gd name="T43" fmla="*/ 244 h 321"/>
                <a:gd name="T44" fmla="*/ 106 w 356"/>
                <a:gd name="T45" fmla="*/ 264 h 321"/>
                <a:gd name="T46" fmla="*/ 121 w 356"/>
                <a:gd name="T47" fmla="*/ 273 h 321"/>
                <a:gd name="T48" fmla="*/ 169 w 356"/>
                <a:gd name="T49" fmla="*/ 278 h 321"/>
                <a:gd name="T50" fmla="*/ 187 w 356"/>
                <a:gd name="T51" fmla="*/ 299 h 321"/>
                <a:gd name="T52" fmla="*/ 197 w 356"/>
                <a:gd name="T53" fmla="*/ 289 h 321"/>
                <a:gd name="T54" fmla="*/ 229 w 356"/>
                <a:gd name="T55" fmla="*/ 321 h 321"/>
                <a:gd name="T56" fmla="*/ 229 w 356"/>
                <a:gd name="T57" fmla="*/ 321 h 321"/>
                <a:gd name="T58" fmla="*/ 229 w 356"/>
                <a:gd name="T59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321">
                  <a:moveTo>
                    <a:pt x="229" y="321"/>
                  </a:moveTo>
                  <a:lnTo>
                    <a:pt x="316" y="267"/>
                  </a:lnTo>
                  <a:lnTo>
                    <a:pt x="356" y="240"/>
                  </a:lnTo>
                  <a:lnTo>
                    <a:pt x="338" y="173"/>
                  </a:lnTo>
                  <a:lnTo>
                    <a:pt x="327" y="130"/>
                  </a:lnTo>
                  <a:lnTo>
                    <a:pt x="309" y="66"/>
                  </a:lnTo>
                  <a:lnTo>
                    <a:pt x="300" y="0"/>
                  </a:lnTo>
                  <a:lnTo>
                    <a:pt x="208" y="13"/>
                  </a:lnTo>
                  <a:lnTo>
                    <a:pt x="112" y="29"/>
                  </a:lnTo>
                  <a:lnTo>
                    <a:pt x="0" y="54"/>
                  </a:lnTo>
                  <a:lnTo>
                    <a:pt x="14" y="70"/>
                  </a:lnTo>
                  <a:lnTo>
                    <a:pt x="28" y="89"/>
                  </a:lnTo>
                  <a:lnTo>
                    <a:pt x="39" y="103"/>
                  </a:lnTo>
                  <a:lnTo>
                    <a:pt x="57" y="116"/>
                  </a:lnTo>
                  <a:lnTo>
                    <a:pt x="60" y="134"/>
                  </a:lnTo>
                  <a:lnTo>
                    <a:pt x="73" y="148"/>
                  </a:lnTo>
                  <a:lnTo>
                    <a:pt x="67" y="162"/>
                  </a:lnTo>
                  <a:lnTo>
                    <a:pt x="74" y="176"/>
                  </a:lnTo>
                  <a:lnTo>
                    <a:pt x="73" y="196"/>
                  </a:lnTo>
                  <a:lnTo>
                    <a:pt x="87" y="207"/>
                  </a:lnTo>
                  <a:lnTo>
                    <a:pt x="85" y="219"/>
                  </a:lnTo>
                  <a:lnTo>
                    <a:pt x="92" y="244"/>
                  </a:lnTo>
                  <a:lnTo>
                    <a:pt x="106" y="264"/>
                  </a:lnTo>
                  <a:lnTo>
                    <a:pt x="121" y="273"/>
                  </a:lnTo>
                  <a:lnTo>
                    <a:pt x="169" y="278"/>
                  </a:lnTo>
                  <a:lnTo>
                    <a:pt x="187" y="299"/>
                  </a:lnTo>
                  <a:lnTo>
                    <a:pt x="197" y="289"/>
                  </a:lnTo>
                  <a:lnTo>
                    <a:pt x="229" y="321"/>
                  </a:lnTo>
                  <a:lnTo>
                    <a:pt x="229" y="321"/>
                  </a:lnTo>
                  <a:lnTo>
                    <a:pt x="229" y="3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21">
              <a:extLst>
                <a:ext uri="{FF2B5EF4-FFF2-40B4-BE49-F238E27FC236}">
                  <a16:creationId xmlns:a16="http://schemas.microsoft.com/office/drawing/2014/main" id="{2D1B5681-D7F0-2656-32E0-C3E26D1C27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01906" y="7354355"/>
              <a:ext cx="402048" cy="573709"/>
            </a:xfrm>
            <a:custGeom>
              <a:avLst/>
              <a:gdLst>
                <a:gd name="T0" fmla="*/ 167 w 178"/>
                <a:gd name="T1" fmla="*/ 254 h 254"/>
                <a:gd name="T2" fmla="*/ 166 w 178"/>
                <a:gd name="T3" fmla="*/ 238 h 254"/>
                <a:gd name="T4" fmla="*/ 174 w 178"/>
                <a:gd name="T5" fmla="*/ 194 h 254"/>
                <a:gd name="T6" fmla="*/ 174 w 178"/>
                <a:gd name="T7" fmla="*/ 146 h 254"/>
                <a:gd name="T8" fmla="*/ 174 w 178"/>
                <a:gd name="T9" fmla="*/ 87 h 254"/>
                <a:gd name="T10" fmla="*/ 176 w 178"/>
                <a:gd name="T11" fmla="*/ 74 h 254"/>
                <a:gd name="T12" fmla="*/ 178 w 178"/>
                <a:gd name="T13" fmla="*/ 34 h 254"/>
                <a:gd name="T14" fmla="*/ 174 w 178"/>
                <a:gd name="T15" fmla="*/ 7 h 254"/>
                <a:gd name="T16" fmla="*/ 144 w 178"/>
                <a:gd name="T17" fmla="*/ 0 h 254"/>
                <a:gd name="T18" fmla="*/ 121 w 178"/>
                <a:gd name="T19" fmla="*/ 0 h 254"/>
                <a:gd name="T20" fmla="*/ 114 w 178"/>
                <a:gd name="T21" fmla="*/ 12 h 254"/>
                <a:gd name="T22" fmla="*/ 53 w 178"/>
                <a:gd name="T23" fmla="*/ 25 h 254"/>
                <a:gd name="T24" fmla="*/ 34 w 178"/>
                <a:gd name="T25" fmla="*/ 21 h 254"/>
                <a:gd name="T26" fmla="*/ 16 w 178"/>
                <a:gd name="T27" fmla="*/ 12 h 254"/>
                <a:gd name="T28" fmla="*/ 18 w 178"/>
                <a:gd name="T29" fmla="*/ 50 h 254"/>
                <a:gd name="T30" fmla="*/ 16 w 178"/>
                <a:gd name="T31" fmla="*/ 66 h 254"/>
                <a:gd name="T32" fmla="*/ 18 w 178"/>
                <a:gd name="T33" fmla="*/ 110 h 254"/>
                <a:gd name="T34" fmla="*/ 18 w 178"/>
                <a:gd name="T35" fmla="*/ 130 h 254"/>
                <a:gd name="T36" fmla="*/ 16 w 178"/>
                <a:gd name="T37" fmla="*/ 146 h 254"/>
                <a:gd name="T38" fmla="*/ 7 w 178"/>
                <a:gd name="T39" fmla="*/ 160 h 254"/>
                <a:gd name="T40" fmla="*/ 0 w 178"/>
                <a:gd name="T41" fmla="*/ 188 h 254"/>
                <a:gd name="T42" fmla="*/ 55 w 178"/>
                <a:gd name="T43" fmla="*/ 199 h 254"/>
                <a:gd name="T44" fmla="*/ 116 w 178"/>
                <a:gd name="T45" fmla="*/ 199 h 254"/>
                <a:gd name="T46" fmla="*/ 112 w 178"/>
                <a:gd name="T47" fmla="*/ 229 h 254"/>
                <a:gd name="T48" fmla="*/ 112 w 178"/>
                <a:gd name="T49" fmla="*/ 254 h 254"/>
                <a:gd name="T50" fmla="*/ 167 w 178"/>
                <a:gd name="T51" fmla="*/ 254 h 254"/>
                <a:gd name="T52" fmla="*/ 167 w 178"/>
                <a:gd name="T53" fmla="*/ 254 h 254"/>
                <a:gd name="T54" fmla="*/ 167 w 178"/>
                <a:gd name="T5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8" h="254">
                  <a:moveTo>
                    <a:pt x="167" y="254"/>
                  </a:moveTo>
                  <a:lnTo>
                    <a:pt x="166" y="238"/>
                  </a:lnTo>
                  <a:lnTo>
                    <a:pt x="174" y="194"/>
                  </a:lnTo>
                  <a:lnTo>
                    <a:pt x="174" y="146"/>
                  </a:lnTo>
                  <a:lnTo>
                    <a:pt x="174" y="87"/>
                  </a:lnTo>
                  <a:lnTo>
                    <a:pt x="176" y="74"/>
                  </a:lnTo>
                  <a:lnTo>
                    <a:pt x="178" y="34"/>
                  </a:lnTo>
                  <a:lnTo>
                    <a:pt x="174" y="7"/>
                  </a:lnTo>
                  <a:lnTo>
                    <a:pt x="144" y="0"/>
                  </a:lnTo>
                  <a:lnTo>
                    <a:pt x="121" y="0"/>
                  </a:lnTo>
                  <a:lnTo>
                    <a:pt x="114" y="12"/>
                  </a:lnTo>
                  <a:lnTo>
                    <a:pt x="53" y="25"/>
                  </a:lnTo>
                  <a:lnTo>
                    <a:pt x="34" y="21"/>
                  </a:lnTo>
                  <a:lnTo>
                    <a:pt x="16" y="12"/>
                  </a:lnTo>
                  <a:lnTo>
                    <a:pt x="18" y="50"/>
                  </a:lnTo>
                  <a:lnTo>
                    <a:pt x="16" y="66"/>
                  </a:lnTo>
                  <a:lnTo>
                    <a:pt x="18" y="110"/>
                  </a:lnTo>
                  <a:lnTo>
                    <a:pt x="18" y="130"/>
                  </a:lnTo>
                  <a:lnTo>
                    <a:pt x="16" y="146"/>
                  </a:lnTo>
                  <a:lnTo>
                    <a:pt x="7" y="160"/>
                  </a:lnTo>
                  <a:lnTo>
                    <a:pt x="0" y="188"/>
                  </a:lnTo>
                  <a:lnTo>
                    <a:pt x="55" y="199"/>
                  </a:lnTo>
                  <a:lnTo>
                    <a:pt x="116" y="199"/>
                  </a:lnTo>
                  <a:lnTo>
                    <a:pt x="112" y="229"/>
                  </a:lnTo>
                  <a:lnTo>
                    <a:pt x="112" y="254"/>
                  </a:lnTo>
                  <a:lnTo>
                    <a:pt x="167" y="254"/>
                  </a:lnTo>
                  <a:lnTo>
                    <a:pt x="167" y="254"/>
                  </a:lnTo>
                  <a:lnTo>
                    <a:pt x="167" y="2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22">
              <a:extLst>
                <a:ext uri="{FF2B5EF4-FFF2-40B4-BE49-F238E27FC236}">
                  <a16:creationId xmlns:a16="http://schemas.microsoft.com/office/drawing/2014/main" id="{5ECF9406-15B4-936B-70D5-027856660A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65165" y="7288853"/>
              <a:ext cx="643730" cy="819908"/>
            </a:xfrm>
            <a:custGeom>
              <a:avLst/>
              <a:gdLst>
                <a:gd name="T0" fmla="*/ 131 w 285"/>
                <a:gd name="T1" fmla="*/ 362 h 363"/>
                <a:gd name="T2" fmla="*/ 226 w 285"/>
                <a:gd name="T3" fmla="*/ 363 h 363"/>
                <a:gd name="T4" fmla="*/ 276 w 285"/>
                <a:gd name="T5" fmla="*/ 330 h 363"/>
                <a:gd name="T6" fmla="*/ 274 w 285"/>
                <a:gd name="T7" fmla="*/ 306 h 363"/>
                <a:gd name="T8" fmla="*/ 263 w 285"/>
                <a:gd name="T9" fmla="*/ 296 h 363"/>
                <a:gd name="T10" fmla="*/ 261 w 285"/>
                <a:gd name="T11" fmla="*/ 287 h 363"/>
                <a:gd name="T12" fmla="*/ 267 w 285"/>
                <a:gd name="T13" fmla="*/ 264 h 363"/>
                <a:gd name="T14" fmla="*/ 258 w 285"/>
                <a:gd name="T15" fmla="*/ 253 h 363"/>
                <a:gd name="T16" fmla="*/ 267 w 285"/>
                <a:gd name="T17" fmla="*/ 242 h 363"/>
                <a:gd name="T18" fmla="*/ 258 w 285"/>
                <a:gd name="T19" fmla="*/ 232 h 363"/>
                <a:gd name="T20" fmla="*/ 260 w 285"/>
                <a:gd name="T21" fmla="*/ 216 h 363"/>
                <a:gd name="T22" fmla="*/ 251 w 285"/>
                <a:gd name="T23" fmla="*/ 205 h 363"/>
                <a:gd name="T24" fmla="*/ 256 w 285"/>
                <a:gd name="T25" fmla="*/ 192 h 363"/>
                <a:gd name="T26" fmla="*/ 254 w 285"/>
                <a:gd name="T27" fmla="*/ 178 h 363"/>
                <a:gd name="T28" fmla="*/ 263 w 285"/>
                <a:gd name="T29" fmla="*/ 168 h 363"/>
                <a:gd name="T30" fmla="*/ 261 w 285"/>
                <a:gd name="T31" fmla="*/ 150 h 363"/>
                <a:gd name="T32" fmla="*/ 269 w 285"/>
                <a:gd name="T33" fmla="*/ 141 h 363"/>
                <a:gd name="T34" fmla="*/ 261 w 285"/>
                <a:gd name="T35" fmla="*/ 130 h 363"/>
                <a:gd name="T36" fmla="*/ 269 w 285"/>
                <a:gd name="T37" fmla="*/ 116 h 363"/>
                <a:gd name="T38" fmla="*/ 270 w 285"/>
                <a:gd name="T39" fmla="*/ 100 h 363"/>
                <a:gd name="T40" fmla="*/ 270 w 285"/>
                <a:gd name="T41" fmla="*/ 84 h 363"/>
                <a:gd name="T42" fmla="*/ 277 w 285"/>
                <a:gd name="T43" fmla="*/ 75 h 363"/>
                <a:gd name="T44" fmla="*/ 277 w 285"/>
                <a:gd name="T45" fmla="*/ 52 h 363"/>
                <a:gd name="T46" fmla="*/ 285 w 285"/>
                <a:gd name="T47" fmla="*/ 39 h 363"/>
                <a:gd name="T48" fmla="*/ 285 w 285"/>
                <a:gd name="T49" fmla="*/ 20 h 363"/>
                <a:gd name="T50" fmla="*/ 165 w 285"/>
                <a:gd name="T51" fmla="*/ 9 h 363"/>
                <a:gd name="T52" fmla="*/ 151 w 285"/>
                <a:gd name="T53" fmla="*/ 0 h 363"/>
                <a:gd name="T54" fmla="*/ 133 w 285"/>
                <a:gd name="T55" fmla="*/ 9 h 363"/>
                <a:gd name="T56" fmla="*/ 108 w 285"/>
                <a:gd name="T57" fmla="*/ 9 h 363"/>
                <a:gd name="T58" fmla="*/ 12 w 285"/>
                <a:gd name="T59" fmla="*/ 6 h 363"/>
                <a:gd name="T60" fmla="*/ 10 w 285"/>
                <a:gd name="T61" fmla="*/ 39 h 363"/>
                <a:gd name="T62" fmla="*/ 5 w 285"/>
                <a:gd name="T63" fmla="*/ 89 h 363"/>
                <a:gd name="T64" fmla="*/ 2 w 285"/>
                <a:gd name="T65" fmla="*/ 169 h 363"/>
                <a:gd name="T66" fmla="*/ 2 w 285"/>
                <a:gd name="T67" fmla="*/ 216 h 363"/>
                <a:gd name="T68" fmla="*/ 0 w 285"/>
                <a:gd name="T69" fmla="*/ 255 h 363"/>
                <a:gd name="T70" fmla="*/ 3 w 285"/>
                <a:gd name="T71" fmla="*/ 335 h 363"/>
                <a:gd name="T72" fmla="*/ 75 w 285"/>
                <a:gd name="T73" fmla="*/ 337 h 363"/>
                <a:gd name="T74" fmla="*/ 89 w 285"/>
                <a:gd name="T75" fmla="*/ 346 h 363"/>
                <a:gd name="T76" fmla="*/ 108 w 285"/>
                <a:gd name="T77" fmla="*/ 351 h 363"/>
                <a:gd name="T78" fmla="*/ 126 w 285"/>
                <a:gd name="T79" fmla="*/ 360 h 363"/>
                <a:gd name="T80" fmla="*/ 131 w 285"/>
                <a:gd name="T81" fmla="*/ 362 h 363"/>
                <a:gd name="T82" fmla="*/ 131 w 285"/>
                <a:gd name="T83" fmla="*/ 362 h 363"/>
                <a:gd name="T84" fmla="*/ 131 w 285"/>
                <a:gd name="T85" fmla="*/ 362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5" h="363">
                  <a:moveTo>
                    <a:pt x="131" y="362"/>
                  </a:moveTo>
                  <a:lnTo>
                    <a:pt x="226" y="363"/>
                  </a:lnTo>
                  <a:lnTo>
                    <a:pt x="276" y="330"/>
                  </a:lnTo>
                  <a:lnTo>
                    <a:pt x="274" y="306"/>
                  </a:lnTo>
                  <a:lnTo>
                    <a:pt x="263" y="296"/>
                  </a:lnTo>
                  <a:lnTo>
                    <a:pt x="261" y="287"/>
                  </a:lnTo>
                  <a:lnTo>
                    <a:pt x="267" y="264"/>
                  </a:lnTo>
                  <a:lnTo>
                    <a:pt x="258" y="253"/>
                  </a:lnTo>
                  <a:lnTo>
                    <a:pt x="267" y="242"/>
                  </a:lnTo>
                  <a:lnTo>
                    <a:pt x="258" y="232"/>
                  </a:lnTo>
                  <a:lnTo>
                    <a:pt x="260" y="216"/>
                  </a:lnTo>
                  <a:lnTo>
                    <a:pt x="251" y="205"/>
                  </a:lnTo>
                  <a:lnTo>
                    <a:pt x="256" y="192"/>
                  </a:lnTo>
                  <a:lnTo>
                    <a:pt x="254" y="178"/>
                  </a:lnTo>
                  <a:lnTo>
                    <a:pt x="263" y="168"/>
                  </a:lnTo>
                  <a:lnTo>
                    <a:pt x="261" y="150"/>
                  </a:lnTo>
                  <a:lnTo>
                    <a:pt x="269" y="141"/>
                  </a:lnTo>
                  <a:lnTo>
                    <a:pt x="261" y="130"/>
                  </a:lnTo>
                  <a:lnTo>
                    <a:pt x="269" y="116"/>
                  </a:lnTo>
                  <a:lnTo>
                    <a:pt x="270" y="100"/>
                  </a:lnTo>
                  <a:lnTo>
                    <a:pt x="270" y="84"/>
                  </a:lnTo>
                  <a:lnTo>
                    <a:pt x="277" y="75"/>
                  </a:lnTo>
                  <a:lnTo>
                    <a:pt x="277" y="52"/>
                  </a:lnTo>
                  <a:lnTo>
                    <a:pt x="285" y="39"/>
                  </a:lnTo>
                  <a:lnTo>
                    <a:pt x="285" y="20"/>
                  </a:lnTo>
                  <a:lnTo>
                    <a:pt x="165" y="9"/>
                  </a:lnTo>
                  <a:lnTo>
                    <a:pt x="151" y="0"/>
                  </a:lnTo>
                  <a:lnTo>
                    <a:pt x="133" y="9"/>
                  </a:lnTo>
                  <a:lnTo>
                    <a:pt x="108" y="9"/>
                  </a:lnTo>
                  <a:lnTo>
                    <a:pt x="12" y="6"/>
                  </a:lnTo>
                  <a:lnTo>
                    <a:pt x="10" y="39"/>
                  </a:lnTo>
                  <a:lnTo>
                    <a:pt x="5" y="89"/>
                  </a:lnTo>
                  <a:lnTo>
                    <a:pt x="2" y="169"/>
                  </a:lnTo>
                  <a:lnTo>
                    <a:pt x="2" y="216"/>
                  </a:lnTo>
                  <a:lnTo>
                    <a:pt x="0" y="255"/>
                  </a:lnTo>
                  <a:lnTo>
                    <a:pt x="3" y="335"/>
                  </a:lnTo>
                  <a:lnTo>
                    <a:pt x="75" y="337"/>
                  </a:lnTo>
                  <a:lnTo>
                    <a:pt x="89" y="346"/>
                  </a:lnTo>
                  <a:lnTo>
                    <a:pt x="108" y="351"/>
                  </a:lnTo>
                  <a:lnTo>
                    <a:pt x="126" y="360"/>
                  </a:lnTo>
                  <a:lnTo>
                    <a:pt x="131" y="362"/>
                  </a:lnTo>
                  <a:lnTo>
                    <a:pt x="131" y="362"/>
                  </a:lnTo>
                  <a:lnTo>
                    <a:pt x="131" y="3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23">
              <a:extLst>
                <a:ext uri="{FF2B5EF4-FFF2-40B4-BE49-F238E27FC236}">
                  <a16:creationId xmlns:a16="http://schemas.microsoft.com/office/drawing/2014/main" id="{888412A6-516A-1893-F749-B31C733F07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54881" y="7349838"/>
              <a:ext cx="727301" cy="747630"/>
            </a:xfrm>
            <a:custGeom>
              <a:avLst/>
              <a:gdLst>
                <a:gd name="T0" fmla="*/ 180 w 322"/>
                <a:gd name="T1" fmla="*/ 329 h 331"/>
                <a:gd name="T2" fmla="*/ 312 w 322"/>
                <a:gd name="T3" fmla="*/ 240 h 331"/>
                <a:gd name="T4" fmla="*/ 322 w 322"/>
                <a:gd name="T5" fmla="*/ 235 h 331"/>
                <a:gd name="T6" fmla="*/ 317 w 322"/>
                <a:gd name="T7" fmla="*/ 217 h 331"/>
                <a:gd name="T8" fmla="*/ 313 w 322"/>
                <a:gd name="T9" fmla="*/ 201 h 331"/>
                <a:gd name="T10" fmla="*/ 312 w 322"/>
                <a:gd name="T11" fmla="*/ 185 h 331"/>
                <a:gd name="T12" fmla="*/ 313 w 322"/>
                <a:gd name="T13" fmla="*/ 173 h 331"/>
                <a:gd name="T14" fmla="*/ 299 w 322"/>
                <a:gd name="T15" fmla="*/ 148 h 331"/>
                <a:gd name="T16" fmla="*/ 296 w 322"/>
                <a:gd name="T17" fmla="*/ 132 h 331"/>
                <a:gd name="T18" fmla="*/ 283 w 322"/>
                <a:gd name="T19" fmla="*/ 123 h 331"/>
                <a:gd name="T20" fmla="*/ 269 w 322"/>
                <a:gd name="T21" fmla="*/ 109 h 331"/>
                <a:gd name="T22" fmla="*/ 258 w 322"/>
                <a:gd name="T23" fmla="*/ 94 h 331"/>
                <a:gd name="T24" fmla="*/ 248 w 322"/>
                <a:gd name="T25" fmla="*/ 76 h 331"/>
                <a:gd name="T26" fmla="*/ 240 w 322"/>
                <a:gd name="T27" fmla="*/ 57 h 331"/>
                <a:gd name="T28" fmla="*/ 233 w 322"/>
                <a:gd name="T29" fmla="*/ 27 h 331"/>
                <a:gd name="T30" fmla="*/ 224 w 322"/>
                <a:gd name="T31" fmla="*/ 20 h 331"/>
                <a:gd name="T32" fmla="*/ 210 w 322"/>
                <a:gd name="T33" fmla="*/ 11 h 331"/>
                <a:gd name="T34" fmla="*/ 198 w 322"/>
                <a:gd name="T35" fmla="*/ 2 h 331"/>
                <a:gd name="T36" fmla="*/ 78 w 322"/>
                <a:gd name="T37" fmla="*/ 0 h 331"/>
                <a:gd name="T38" fmla="*/ 64 w 322"/>
                <a:gd name="T39" fmla="*/ 2 h 331"/>
                <a:gd name="T40" fmla="*/ 64 w 322"/>
                <a:gd name="T41" fmla="*/ 92 h 331"/>
                <a:gd name="T42" fmla="*/ 62 w 322"/>
                <a:gd name="T43" fmla="*/ 148 h 331"/>
                <a:gd name="T44" fmla="*/ 64 w 322"/>
                <a:gd name="T45" fmla="*/ 196 h 331"/>
                <a:gd name="T46" fmla="*/ 64 w 322"/>
                <a:gd name="T47" fmla="*/ 238 h 331"/>
                <a:gd name="T48" fmla="*/ 55 w 322"/>
                <a:gd name="T49" fmla="*/ 256 h 331"/>
                <a:gd name="T50" fmla="*/ 0 w 322"/>
                <a:gd name="T51" fmla="*/ 256 h 331"/>
                <a:gd name="T52" fmla="*/ 2 w 322"/>
                <a:gd name="T53" fmla="*/ 331 h 331"/>
                <a:gd name="T54" fmla="*/ 80 w 322"/>
                <a:gd name="T55" fmla="*/ 331 h 331"/>
                <a:gd name="T56" fmla="*/ 114 w 322"/>
                <a:gd name="T57" fmla="*/ 331 h 331"/>
                <a:gd name="T58" fmla="*/ 180 w 322"/>
                <a:gd name="T59" fmla="*/ 329 h 331"/>
                <a:gd name="T60" fmla="*/ 180 w 322"/>
                <a:gd name="T61" fmla="*/ 329 h 331"/>
                <a:gd name="T62" fmla="*/ 180 w 322"/>
                <a:gd name="T63" fmla="*/ 329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2" h="331">
                  <a:moveTo>
                    <a:pt x="180" y="329"/>
                  </a:moveTo>
                  <a:lnTo>
                    <a:pt x="312" y="240"/>
                  </a:lnTo>
                  <a:lnTo>
                    <a:pt x="322" y="235"/>
                  </a:lnTo>
                  <a:lnTo>
                    <a:pt x="317" y="217"/>
                  </a:lnTo>
                  <a:lnTo>
                    <a:pt x="313" y="201"/>
                  </a:lnTo>
                  <a:lnTo>
                    <a:pt x="312" y="185"/>
                  </a:lnTo>
                  <a:lnTo>
                    <a:pt x="313" y="173"/>
                  </a:lnTo>
                  <a:lnTo>
                    <a:pt x="299" y="148"/>
                  </a:lnTo>
                  <a:lnTo>
                    <a:pt x="296" y="132"/>
                  </a:lnTo>
                  <a:lnTo>
                    <a:pt x="283" y="123"/>
                  </a:lnTo>
                  <a:lnTo>
                    <a:pt x="269" y="109"/>
                  </a:lnTo>
                  <a:lnTo>
                    <a:pt x="258" y="94"/>
                  </a:lnTo>
                  <a:lnTo>
                    <a:pt x="248" y="76"/>
                  </a:lnTo>
                  <a:lnTo>
                    <a:pt x="240" y="57"/>
                  </a:lnTo>
                  <a:lnTo>
                    <a:pt x="233" y="27"/>
                  </a:lnTo>
                  <a:lnTo>
                    <a:pt x="224" y="20"/>
                  </a:lnTo>
                  <a:lnTo>
                    <a:pt x="210" y="11"/>
                  </a:lnTo>
                  <a:lnTo>
                    <a:pt x="198" y="2"/>
                  </a:lnTo>
                  <a:lnTo>
                    <a:pt x="78" y="0"/>
                  </a:lnTo>
                  <a:lnTo>
                    <a:pt x="64" y="2"/>
                  </a:lnTo>
                  <a:lnTo>
                    <a:pt x="64" y="92"/>
                  </a:lnTo>
                  <a:lnTo>
                    <a:pt x="62" y="148"/>
                  </a:lnTo>
                  <a:lnTo>
                    <a:pt x="64" y="196"/>
                  </a:lnTo>
                  <a:lnTo>
                    <a:pt x="64" y="238"/>
                  </a:lnTo>
                  <a:lnTo>
                    <a:pt x="55" y="256"/>
                  </a:lnTo>
                  <a:lnTo>
                    <a:pt x="0" y="256"/>
                  </a:lnTo>
                  <a:lnTo>
                    <a:pt x="2" y="331"/>
                  </a:lnTo>
                  <a:lnTo>
                    <a:pt x="80" y="331"/>
                  </a:lnTo>
                  <a:lnTo>
                    <a:pt x="114" y="331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0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24">
              <a:extLst>
                <a:ext uri="{FF2B5EF4-FFF2-40B4-BE49-F238E27FC236}">
                  <a16:creationId xmlns:a16="http://schemas.microsoft.com/office/drawing/2014/main" id="{8B12626F-4D8B-7039-825E-4F86F97C32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0221" y="8601156"/>
              <a:ext cx="716008" cy="490138"/>
            </a:xfrm>
            <a:custGeom>
              <a:avLst/>
              <a:gdLst>
                <a:gd name="T0" fmla="*/ 93 w 317"/>
                <a:gd name="T1" fmla="*/ 217 h 217"/>
                <a:gd name="T2" fmla="*/ 103 w 317"/>
                <a:gd name="T3" fmla="*/ 210 h 217"/>
                <a:gd name="T4" fmla="*/ 119 w 317"/>
                <a:gd name="T5" fmla="*/ 204 h 217"/>
                <a:gd name="T6" fmla="*/ 134 w 317"/>
                <a:gd name="T7" fmla="*/ 197 h 217"/>
                <a:gd name="T8" fmla="*/ 144 w 317"/>
                <a:gd name="T9" fmla="*/ 188 h 217"/>
                <a:gd name="T10" fmla="*/ 159 w 317"/>
                <a:gd name="T11" fmla="*/ 183 h 217"/>
                <a:gd name="T12" fmla="*/ 171 w 317"/>
                <a:gd name="T13" fmla="*/ 181 h 217"/>
                <a:gd name="T14" fmla="*/ 184 w 317"/>
                <a:gd name="T15" fmla="*/ 183 h 217"/>
                <a:gd name="T16" fmla="*/ 200 w 317"/>
                <a:gd name="T17" fmla="*/ 183 h 217"/>
                <a:gd name="T18" fmla="*/ 210 w 317"/>
                <a:gd name="T19" fmla="*/ 174 h 217"/>
                <a:gd name="T20" fmla="*/ 219 w 317"/>
                <a:gd name="T21" fmla="*/ 181 h 217"/>
                <a:gd name="T22" fmla="*/ 226 w 317"/>
                <a:gd name="T23" fmla="*/ 172 h 217"/>
                <a:gd name="T24" fmla="*/ 241 w 317"/>
                <a:gd name="T25" fmla="*/ 165 h 217"/>
                <a:gd name="T26" fmla="*/ 249 w 317"/>
                <a:gd name="T27" fmla="*/ 153 h 217"/>
                <a:gd name="T28" fmla="*/ 251 w 317"/>
                <a:gd name="T29" fmla="*/ 140 h 217"/>
                <a:gd name="T30" fmla="*/ 258 w 317"/>
                <a:gd name="T31" fmla="*/ 128 h 217"/>
                <a:gd name="T32" fmla="*/ 264 w 317"/>
                <a:gd name="T33" fmla="*/ 115 h 217"/>
                <a:gd name="T34" fmla="*/ 267 w 317"/>
                <a:gd name="T35" fmla="*/ 103 h 217"/>
                <a:gd name="T36" fmla="*/ 278 w 317"/>
                <a:gd name="T37" fmla="*/ 96 h 217"/>
                <a:gd name="T38" fmla="*/ 289 w 317"/>
                <a:gd name="T39" fmla="*/ 87 h 217"/>
                <a:gd name="T40" fmla="*/ 299 w 317"/>
                <a:gd name="T41" fmla="*/ 78 h 217"/>
                <a:gd name="T42" fmla="*/ 308 w 317"/>
                <a:gd name="T43" fmla="*/ 69 h 217"/>
                <a:gd name="T44" fmla="*/ 310 w 317"/>
                <a:gd name="T45" fmla="*/ 55 h 217"/>
                <a:gd name="T46" fmla="*/ 317 w 317"/>
                <a:gd name="T47" fmla="*/ 42 h 217"/>
                <a:gd name="T48" fmla="*/ 294 w 317"/>
                <a:gd name="T49" fmla="*/ 42 h 217"/>
                <a:gd name="T50" fmla="*/ 297 w 317"/>
                <a:gd name="T51" fmla="*/ 23 h 217"/>
                <a:gd name="T52" fmla="*/ 271 w 317"/>
                <a:gd name="T53" fmla="*/ 23 h 217"/>
                <a:gd name="T54" fmla="*/ 251 w 317"/>
                <a:gd name="T55" fmla="*/ 24 h 217"/>
                <a:gd name="T56" fmla="*/ 203 w 317"/>
                <a:gd name="T57" fmla="*/ 24 h 217"/>
                <a:gd name="T58" fmla="*/ 159 w 317"/>
                <a:gd name="T59" fmla="*/ 23 h 217"/>
                <a:gd name="T60" fmla="*/ 135 w 317"/>
                <a:gd name="T61" fmla="*/ 23 h 217"/>
                <a:gd name="T62" fmla="*/ 130 w 317"/>
                <a:gd name="T63" fmla="*/ 12 h 217"/>
                <a:gd name="T64" fmla="*/ 89 w 317"/>
                <a:gd name="T65" fmla="*/ 1 h 217"/>
                <a:gd name="T66" fmla="*/ 68 w 317"/>
                <a:gd name="T67" fmla="*/ 1 h 217"/>
                <a:gd name="T68" fmla="*/ 0 w 317"/>
                <a:gd name="T69" fmla="*/ 0 h 217"/>
                <a:gd name="T70" fmla="*/ 4 w 317"/>
                <a:gd name="T71" fmla="*/ 16 h 217"/>
                <a:gd name="T72" fmla="*/ 9 w 317"/>
                <a:gd name="T73" fmla="*/ 26 h 217"/>
                <a:gd name="T74" fmla="*/ 20 w 317"/>
                <a:gd name="T75" fmla="*/ 40 h 217"/>
                <a:gd name="T76" fmla="*/ 29 w 317"/>
                <a:gd name="T77" fmla="*/ 48 h 217"/>
                <a:gd name="T78" fmla="*/ 38 w 317"/>
                <a:gd name="T79" fmla="*/ 58 h 217"/>
                <a:gd name="T80" fmla="*/ 48 w 317"/>
                <a:gd name="T81" fmla="*/ 72 h 217"/>
                <a:gd name="T82" fmla="*/ 54 w 317"/>
                <a:gd name="T83" fmla="*/ 83 h 217"/>
                <a:gd name="T84" fmla="*/ 59 w 317"/>
                <a:gd name="T85" fmla="*/ 94 h 217"/>
                <a:gd name="T86" fmla="*/ 63 w 317"/>
                <a:gd name="T87" fmla="*/ 113 h 217"/>
                <a:gd name="T88" fmla="*/ 57 w 317"/>
                <a:gd name="T89" fmla="*/ 129 h 217"/>
                <a:gd name="T90" fmla="*/ 63 w 317"/>
                <a:gd name="T91" fmla="*/ 142 h 217"/>
                <a:gd name="T92" fmla="*/ 75 w 317"/>
                <a:gd name="T93" fmla="*/ 154 h 217"/>
                <a:gd name="T94" fmla="*/ 84 w 317"/>
                <a:gd name="T95" fmla="*/ 161 h 217"/>
                <a:gd name="T96" fmla="*/ 80 w 317"/>
                <a:gd name="T97" fmla="*/ 178 h 217"/>
                <a:gd name="T98" fmla="*/ 73 w 317"/>
                <a:gd name="T99" fmla="*/ 188 h 217"/>
                <a:gd name="T100" fmla="*/ 82 w 317"/>
                <a:gd name="T101" fmla="*/ 201 h 217"/>
                <a:gd name="T102" fmla="*/ 68 w 317"/>
                <a:gd name="T103" fmla="*/ 204 h 217"/>
                <a:gd name="T104" fmla="*/ 80 w 317"/>
                <a:gd name="T105" fmla="*/ 213 h 217"/>
                <a:gd name="T106" fmla="*/ 93 w 317"/>
                <a:gd name="T107" fmla="*/ 217 h 217"/>
                <a:gd name="T108" fmla="*/ 93 w 317"/>
                <a:gd name="T109" fmla="*/ 217 h 217"/>
                <a:gd name="T110" fmla="*/ 93 w 317"/>
                <a:gd name="T111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" h="217">
                  <a:moveTo>
                    <a:pt x="93" y="217"/>
                  </a:moveTo>
                  <a:lnTo>
                    <a:pt x="103" y="210"/>
                  </a:lnTo>
                  <a:lnTo>
                    <a:pt x="119" y="204"/>
                  </a:lnTo>
                  <a:lnTo>
                    <a:pt x="134" y="197"/>
                  </a:lnTo>
                  <a:lnTo>
                    <a:pt x="144" y="188"/>
                  </a:lnTo>
                  <a:lnTo>
                    <a:pt x="159" y="183"/>
                  </a:lnTo>
                  <a:lnTo>
                    <a:pt x="171" y="181"/>
                  </a:lnTo>
                  <a:lnTo>
                    <a:pt x="184" y="183"/>
                  </a:lnTo>
                  <a:lnTo>
                    <a:pt x="200" y="183"/>
                  </a:lnTo>
                  <a:lnTo>
                    <a:pt x="210" y="174"/>
                  </a:lnTo>
                  <a:lnTo>
                    <a:pt x="219" y="181"/>
                  </a:lnTo>
                  <a:lnTo>
                    <a:pt x="226" y="172"/>
                  </a:lnTo>
                  <a:lnTo>
                    <a:pt x="241" y="165"/>
                  </a:lnTo>
                  <a:lnTo>
                    <a:pt x="249" y="153"/>
                  </a:lnTo>
                  <a:lnTo>
                    <a:pt x="251" y="140"/>
                  </a:lnTo>
                  <a:lnTo>
                    <a:pt x="258" y="128"/>
                  </a:lnTo>
                  <a:lnTo>
                    <a:pt x="264" y="115"/>
                  </a:lnTo>
                  <a:lnTo>
                    <a:pt x="267" y="103"/>
                  </a:lnTo>
                  <a:lnTo>
                    <a:pt x="278" y="96"/>
                  </a:lnTo>
                  <a:lnTo>
                    <a:pt x="289" y="87"/>
                  </a:lnTo>
                  <a:lnTo>
                    <a:pt x="299" y="78"/>
                  </a:lnTo>
                  <a:lnTo>
                    <a:pt x="308" y="69"/>
                  </a:lnTo>
                  <a:lnTo>
                    <a:pt x="310" y="55"/>
                  </a:lnTo>
                  <a:lnTo>
                    <a:pt x="317" y="42"/>
                  </a:lnTo>
                  <a:lnTo>
                    <a:pt x="294" y="42"/>
                  </a:lnTo>
                  <a:lnTo>
                    <a:pt x="297" y="23"/>
                  </a:lnTo>
                  <a:lnTo>
                    <a:pt x="271" y="23"/>
                  </a:lnTo>
                  <a:lnTo>
                    <a:pt x="251" y="24"/>
                  </a:lnTo>
                  <a:lnTo>
                    <a:pt x="203" y="24"/>
                  </a:lnTo>
                  <a:lnTo>
                    <a:pt x="159" y="23"/>
                  </a:lnTo>
                  <a:lnTo>
                    <a:pt x="135" y="23"/>
                  </a:lnTo>
                  <a:lnTo>
                    <a:pt x="130" y="12"/>
                  </a:lnTo>
                  <a:lnTo>
                    <a:pt x="89" y="1"/>
                  </a:lnTo>
                  <a:lnTo>
                    <a:pt x="68" y="1"/>
                  </a:lnTo>
                  <a:lnTo>
                    <a:pt x="0" y="0"/>
                  </a:lnTo>
                  <a:lnTo>
                    <a:pt x="4" y="16"/>
                  </a:lnTo>
                  <a:lnTo>
                    <a:pt x="9" y="26"/>
                  </a:lnTo>
                  <a:lnTo>
                    <a:pt x="20" y="40"/>
                  </a:lnTo>
                  <a:lnTo>
                    <a:pt x="29" y="48"/>
                  </a:lnTo>
                  <a:lnTo>
                    <a:pt x="38" y="58"/>
                  </a:lnTo>
                  <a:lnTo>
                    <a:pt x="48" y="72"/>
                  </a:lnTo>
                  <a:lnTo>
                    <a:pt x="54" y="83"/>
                  </a:lnTo>
                  <a:lnTo>
                    <a:pt x="59" y="94"/>
                  </a:lnTo>
                  <a:lnTo>
                    <a:pt x="63" y="113"/>
                  </a:lnTo>
                  <a:lnTo>
                    <a:pt x="57" y="129"/>
                  </a:lnTo>
                  <a:lnTo>
                    <a:pt x="63" y="142"/>
                  </a:lnTo>
                  <a:lnTo>
                    <a:pt x="75" y="154"/>
                  </a:lnTo>
                  <a:lnTo>
                    <a:pt x="84" y="161"/>
                  </a:lnTo>
                  <a:lnTo>
                    <a:pt x="80" y="178"/>
                  </a:lnTo>
                  <a:lnTo>
                    <a:pt x="73" y="188"/>
                  </a:lnTo>
                  <a:lnTo>
                    <a:pt x="82" y="201"/>
                  </a:lnTo>
                  <a:lnTo>
                    <a:pt x="68" y="204"/>
                  </a:lnTo>
                  <a:lnTo>
                    <a:pt x="80" y="213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3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25">
              <a:extLst>
                <a:ext uri="{FF2B5EF4-FFF2-40B4-BE49-F238E27FC236}">
                  <a16:creationId xmlns:a16="http://schemas.microsoft.com/office/drawing/2014/main" id="{9E370927-8AFF-AE0E-7C65-48804BB153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36615" y="7338545"/>
              <a:ext cx="505948" cy="505948"/>
            </a:xfrm>
            <a:custGeom>
              <a:avLst/>
              <a:gdLst>
                <a:gd name="T0" fmla="*/ 14 w 224"/>
                <a:gd name="T1" fmla="*/ 224 h 224"/>
                <a:gd name="T2" fmla="*/ 26 w 224"/>
                <a:gd name="T3" fmla="*/ 219 h 224"/>
                <a:gd name="T4" fmla="*/ 32 w 224"/>
                <a:gd name="T5" fmla="*/ 206 h 224"/>
                <a:gd name="T6" fmla="*/ 58 w 224"/>
                <a:gd name="T7" fmla="*/ 203 h 224"/>
                <a:gd name="T8" fmla="*/ 126 w 224"/>
                <a:gd name="T9" fmla="*/ 203 h 224"/>
                <a:gd name="T10" fmla="*/ 183 w 224"/>
                <a:gd name="T11" fmla="*/ 203 h 224"/>
                <a:gd name="T12" fmla="*/ 206 w 224"/>
                <a:gd name="T13" fmla="*/ 206 h 224"/>
                <a:gd name="T14" fmla="*/ 208 w 224"/>
                <a:gd name="T15" fmla="*/ 167 h 224"/>
                <a:gd name="T16" fmla="*/ 222 w 224"/>
                <a:gd name="T17" fmla="*/ 158 h 224"/>
                <a:gd name="T18" fmla="*/ 224 w 224"/>
                <a:gd name="T19" fmla="*/ 137 h 224"/>
                <a:gd name="T20" fmla="*/ 224 w 224"/>
                <a:gd name="T21" fmla="*/ 119 h 224"/>
                <a:gd name="T22" fmla="*/ 222 w 224"/>
                <a:gd name="T23" fmla="*/ 71 h 224"/>
                <a:gd name="T24" fmla="*/ 224 w 224"/>
                <a:gd name="T25" fmla="*/ 55 h 224"/>
                <a:gd name="T26" fmla="*/ 222 w 224"/>
                <a:gd name="T27" fmla="*/ 19 h 224"/>
                <a:gd name="T28" fmla="*/ 194 w 224"/>
                <a:gd name="T29" fmla="*/ 19 h 224"/>
                <a:gd name="T30" fmla="*/ 126 w 224"/>
                <a:gd name="T31" fmla="*/ 19 h 224"/>
                <a:gd name="T32" fmla="*/ 112 w 224"/>
                <a:gd name="T33" fmla="*/ 8 h 224"/>
                <a:gd name="T34" fmla="*/ 67 w 224"/>
                <a:gd name="T35" fmla="*/ 0 h 224"/>
                <a:gd name="T36" fmla="*/ 56 w 224"/>
                <a:gd name="T37" fmla="*/ 8 h 224"/>
                <a:gd name="T38" fmla="*/ 46 w 224"/>
                <a:gd name="T39" fmla="*/ 17 h 224"/>
                <a:gd name="T40" fmla="*/ 32 w 224"/>
                <a:gd name="T41" fmla="*/ 25 h 224"/>
                <a:gd name="T42" fmla="*/ 26 w 224"/>
                <a:gd name="T43" fmla="*/ 37 h 224"/>
                <a:gd name="T44" fmla="*/ 23 w 224"/>
                <a:gd name="T45" fmla="*/ 53 h 224"/>
                <a:gd name="T46" fmla="*/ 17 w 224"/>
                <a:gd name="T47" fmla="*/ 65 h 224"/>
                <a:gd name="T48" fmla="*/ 23 w 224"/>
                <a:gd name="T49" fmla="*/ 78 h 224"/>
                <a:gd name="T50" fmla="*/ 14 w 224"/>
                <a:gd name="T51" fmla="*/ 90 h 224"/>
                <a:gd name="T52" fmla="*/ 8 w 224"/>
                <a:gd name="T53" fmla="*/ 103 h 224"/>
                <a:gd name="T54" fmla="*/ 21 w 224"/>
                <a:gd name="T55" fmla="*/ 114 h 224"/>
                <a:gd name="T56" fmla="*/ 8 w 224"/>
                <a:gd name="T57" fmla="*/ 130 h 224"/>
                <a:gd name="T58" fmla="*/ 10 w 224"/>
                <a:gd name="T59" fmla="*/ 146 h 224"/>
                <a:gd name="T60" fmla="*/ 3 w 224"/>
                <a:gd name="T61" fmla="*/ 158 h 224"/>
                <a:gd name="T62" fmla="*/ 5 w 224"/>
                <a:gd name="T63" fmla="*/ 170 h 224"/>
                <a:gd name="T64" fmla="*/ 0 w 224"/>
                <a:gd name="T65" fmla="*/ 183 h 224"/>
                <a:gd name="T66" fmla="*/ 8 w 224"/>
                <a:gd name="T67" fmla="*/ 194 h 224"/>
                <a:gd name="T68" fmla="*/ 5 w 224"/>
                <a:gd name="T69" fmla="*/ 210 h 224"/>
                <a:gd name="T70" fmla="*/ 14 w 224"/>
                <a:gd name="T71" fmla="*/ 220 h 224"/>
                <a:gd name="T72" fmla="*/ 14 w 224"/>
                <a:gd name="T73" fmla="*/ 224 h 224"/>
                <a:gd name="T74" fmla="*/ 14 w 224"/>
                <a:gd name="T75" fmla="*/ 224 h 224"/>
                <a:gd name="T76" fmla="*/ 14 w 224"/>
                <a:gd name="T7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4" h="224">
                  <a:moveTo>
                    <a:pt x="14" y="224"/>
                  </a:moveTo>
                  <a:lnTo>
                    <a:pt x="26" y="219"/>
                  </a:lnTo>
                  <a:lnTo>
                    <a:pt x="32" y="206"/>
                  </a:lnTo>
                  <a:lnTo>
                    <a:pt x="58" y="203"/>
                  </a:lnTo>
                  <a:lnTo>
                    <a:pt x="126" y="203"/>
                  </a:lnTo>
                  <a:lnTo>
                    <a:pt x="183" y="203"/>
                  </a:lnTo>
                  <a:lnTo>
                    <a:pt x="206" y="206"/>
                  </a:lnTo>
                  <a:lnTo>
                    <a:pt x="208" y="167"/>
                  </a:lnTo>
                  <a:lnTo>
                    <a:pt x="222" y="158"/>
                  </a:lnTo>
                  <a:lnTo>
                    <a:pt x="224" y="137"/>
                  </a:lnTo>
                  <a:lnTo>
                    <a:pt x="224" y="119"/>
                  </a:lnTo>
                  <a:lnTo>
                    <a:pt x="222" y="71"/>
                  </a:lnTo>
                  <a:lnTo>
                    <a:pt x="224" y="55"/>
                  </a:lnTo>
                  <a:lnTo>
                    <a:pt x="222" y="19"/>
                  </a:lnTo>
                  <a:lnTo>
                    <a:pt x="194" y="19"/>
                  </a:lnTo>
                  <a:lnTo>
                    <a:pt x="126" y="19"/>
                  </a:lnTo>
                  <a:lnTo>
                    <a:pt x="112" y="8"/>
                  </a:lnTo>
                  <a:lnTo>
                    <a:pt x="67" y="0"/>
                  </a:lnTo>
                  <a:lnTo>
                    <a:pt x="56" y="8"/>
                  </a:lnTo>
                  <a:lnTo>
                    <a:pt x="46" y="17"/>
                  </a:lnTo>
                  <a:lnTo>
                    <a:pt x="32" y="25"/>
                  </a:lnTo>
                  <a:lnTo>
                    <a:pt x="26" y="37"/>
                  </a:lnTo>
                  <a:lnTo>
                    <a:pt x="23" y="53"/>
                  </a:lnTo>
                  <a:lnTo>
                    <a:pt x="17" y="65"/>
                  </a:lnTo>
                  <a:lnTo>
                    <a:pt x="23" y="78"/>
                  </a:lnTo>
                  <a:lnTo>
                    <a:pt x="14" y="90"/>
                  </a:lnTo>
                  <a:lnTo>
                    <a:pt x="8" y="103"/>
                  </a:lnTo>
                  <a:lnTo>
                    <a:pt x="21" y="114"/>
                  </a:lnTo>
                  <a:lnTo>
                    <a:pt x="8" y="130"/>
                  </a:lnTo>
                  <a:lnTo>
                    <a:pt x="10" y="146"/>
                  </a:lnTo>
                  <a:lnTo>
                    <a:pt x="3" y="158"/>
                  </a:lnTo>
                  <a:lnTo>
                    <a:pt x="5" y="170"/>
                  </a:lnTo>
                  <a:lnTo>
                    <a:pt x="0" y="183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14" y="220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4" y="22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26">
              <a:extLst>
                <a:ext uri="{FF2B5EF4-FFF2-40B4-BE49-F238E27FC236}">
                  <a16:creationId xmlns:a16="http://schemas.microsoft.com/office/drawing/2014/main" id="{2CC54F0A-170F-7F93-9D28-917D915569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45243" y="8034224"/>
              <a:ext cx="720525" cy="758922"/>
            </a:xfrm>
            <a:custGeom>
              <a:avLst/>
              <a:gdLst>
                <a:gd name="T0" fmla="*/ 20 w 319"/>
                <a:gd name="T1" fmla="*/ 334 h 336"/>
                <a:gd name="T2" fmla="*/ 50 w 319"/>
                <a:gd name="T3" fmla="*/ 322 h 336"/>
                <a:gd name="T4" fmla="*/ 77 w 319"/>
                <a:gd name="T5" fmla="*/ 322 h 336"/>
                <a:gd name="T6" fmla="*/ 98 w 319"/>
                <a:gd name="T7" fmla="*/ 331 h 336"/>
                <a:gd name="T8" fmla="*/ 116 w 319"/>
                <a:gd name="T9" fmla="*/ 307 h 336"/>
                <a:gd name="T10" fmla="*/ 155 w 319"/>
                <a:gd name="T11" fmla="*/ 315 h 336"/>
                <a:gd name="T12" fmla="*/ 185 w 319"/>
                <a:gd name="T13" fmla="*/ 297 h 336"/>
                <a:gd name="T14" fmla="*/ 228 w 319"/>
                <a:gd name="T15" fmla="*/ 295 h 336"/>
                <a:gd name="T16" fmla="*/ 237 w 319"/>
                <a:gd name="T17" fmla="*/ 243 h 336"/>
                <a:gd name="T18" fmla="*/ 257 w 319"/>
                <a:gd name="T19" fmla="*/ 215 h 336"/>
                <a:gd name="T20" fmla="*/ 283 w 319"/>
                <a:gd name="T21" fmla="*/ 188 h 336"/>
                <a:gd name="T22" fmla="*/ 282 w 319"/>
                <a:gd name="T23" fmla="*/ 145 h 336"/>
                <a:gd name="T24" fmla="*/ 308 w 319"/>
                <a:gd name="T25" fmla="*/ 137 h 336"/>
                <a:gd name="T26" fmla="*/ 315 w 319"/>
                <a:gd name="T27" fmla="*/ 115 h 336"/>
                <a:gd name="T28" fmla="*/ 285 w 319"/>
                <a:gd name="T29" fmla="*/ 112 h 336"/>
                <a:gd name="T30" fmla="*/ 269 w 319"/>
                <a:gd name="T31" fmla="*/ 90 h 336"/>
                <a:gd name="T32" fmla="*/ 246 w 319"/>
                <a:gd name="T33" fmla="*/ 90 h 336"/>
                <a:gd name="T34" fmla="*/ 234 w 319"/>
                <a:gd name="T35" fmla="*/ 60 h 336"/>
                <a:gd name="T36" fmla="*/ 210 w 319"/>
                <a:gd name="T37" fmla="*/ 37 h 336"/>
                <a:gd name="T38" fmla="*/ 189 w 319"/>
                <a:gd name="T39" fmla="*/ 37 h 336"/>
                <a:gd name="T40" fmla="*/ 171 w 319"/>
                <a:gd name="T41" fmla="*/ 23 h 336"/>
                <a:gd name="T42" fmla="*/ 164 w 319"/>
                <a:gd name="T43" fmla="*/ 0 h 336"/>
                <a:gd name="T44" fmla="*/ 120 w 319"/>
                <a:gd name="T45" fmla="*/ 23 h 336"/>
                <a:gd name="T46" fmla="*/ 50 w 319"/>
                <a:gd name="T47" fmla="*/ 30 h 336"/>
                <a:gd name="T48" fmla="*/ 9 w 319"/>
                <a:gd name="T49" fmla="*/ 44 h 336"/>
                <a:gd name="T50" fmla="*/ 7 w 319"/>
                <a:gd name="T51" fmla="*/ 90 h 336"/>
                <a:gd name="T52" fmla="*/ 16 w 319"/>
                <a:gd name="T53" fmla="*/ 145 h 336"/>
                <a:gd name="T54" fmla="*/ 0 w 319"/>
                <a:gd name="T55" fmla="*/ 170 h 336"/>
                <a:gd name="T56" fmla="*/ 7 w 319"/>
                <a:gd name="T57" fmla="*/ 274 h 336"/>
                <a:gd name="T58" fmla="*/ 29 w 319"/>
                <a:gd name="T59" fmla="*/ 293 h 336"/>
                <a:gd name="T60" fmla="*/ 18 w 319"/>
                <a:gd name="T61" fmla="*/ 320 h 336"/>
                <a:gd name="T62" fmla="*/ 6 w 319"/>
                <a:gd name="T63" fmla="*/ 336 h 336"/>
                <a:gd name="T64" fmla="*/ 6 w 319"/>
                <a:gd name="T6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9" h="336">
                  <a:moveTo>
                    <a:pt x="6" y="336"/>
                  </a:moveTo>
                  <a:lnTo>
                    <a:pt x="20" y="334"/>
                  </a:lnTo>
                  <a:lnTo>
                    <a:pt x="31" y="325"/>
                  </a:lnTo>
                  <a:lnTo>
                    <a:pt x="50" y="322"/>
                  </a:lnTo>
                  <a:lnTo>
                    <a:pt x="63" y="325"/>
                  </a:lnTo>
                  <a:lnTo>
                    <a:pt x="77" y="322"/>
                  </a:lnTo>
                  <a:lnTo>
                    <a:pt x="84" y="332"/>
                  </a:lnTo>
                  <a:lnTo>
                    <a:pt x="98" y="331"/>
                  </a:lnTo>
                  <a:lnTo>
                    <a:pt x="109" y="322"/>
                  </a:lnTo>
                  <a:lnTo>
                    <a:pt x="116" y="307"/>
                  </a:lnTo>
                  <a:lnTo>
                    <a:pt x="132" y="306"/>
                  </a:lnTo>
                  <a:lnTo>
                    <a:pt x="155" y="315"/>
                  </a:lnTo>
                  <a:lnTo>
                    <a:pt x="162" y="297"/>
                  </a:lnTo>
                  <a:lnTo>
                    <a:pt x="185" y="297"/>
                  </a:lnTo>
                  <a:lnTo>
                    <a:pt x="198" y="295"/>
                  </a:lnTo>
                  <a:lnTo>
                    <a:pt x="228" y="295"/>
                  </a:lnTo>
                  <a:lnTo>
                    <a:pt x="230" y="252"/>
                  </a:lnTo>
                  <a:lnTo>
                    <a:pt x="237" y="243"/>
                  </a:lnTo>
                  <a:lnTo>
                    <a:pt x="248" y="233"/>
                  </a:lnTo>
                  <a:lnTo>
                    <a:pt x="257" y="215"/>
                  </a:lnTo>
                  <a:lnTo>
                    <a:pt x="264" y="186"/>
                  </a:lnTo>
                  <a:lnTo>
                    <a:pt x="283" y="188"/>
                  </a:lnTo>
                  <a:lnTo>
                    <a:pt x="282" y="172"/>
                  </a:lnTo>
                  <a:lnTo>
                    <a:pt x="282" y="145"/>
                  </a:lnTo>
                  <a:lnTo>
                    <a:pt x="294" y="144"/>
                  </a:lnTo>
                  <a:lnTo>
                    <a:pt x="308" y="137"/>
                  </a:lnTo>
                  <a:lnTo>
                    <a:pt x="319" y="128"/>
                  </a:lnTo>
                  <a:lnTo>
                    <a:pt x="315" y="115"/>
                  </a:lnTo>
                  <a:lnTo>
                    <a:pt x="298" y="115"/>
                  </a:lnTo>
                  <a:lnTo>
                    <a:pt x="285" y="112"/>
                  </a:lnTo>
                  <a:lnTo>
                    <a:pt x="278" y="101"/>
                  </a:lnTo>
                  <a:lnTo>
                    <a:pt x="269" y="90"/>
                  </a:lnTo>
                  <a:lnTo>
                    <a:pt x="258" y="97"/>
                  </a:lnTo>
                  <a:lnTo>
                    <a:pt x="246" y="90"/>
                  </a:lnTo>
                  <a:lnTo>
                    <a:pt x="239" y="73"/>
                  </a:lnTo>
                  <a:lnTo>
                    <a:pt x="234" y="60"/>
                  </a:lnTo>
                  <a:lnTo>
                    <a:pt x="223" y="42"/>
                  </a:lnTo>
                  <a:lnTo>
                    <a:pt x="210" y="37"/>
                  </a:lnTo>
                  <a:lnTo>
                    <a:pt x="203" y="49"/>
                  </a:lnTo>
                  <a:lnTo>
                    <a:pt x="189" y="37"/>
                  </a:lnTo>
                  <a:lnTo>
                    <a:pt x="184" y="24"/>
                  </a:lnTo>
                  <a:lnTo>
                    <a:pt x="171" y="23"/>
                  </a:lnTo>
                  <a:lnTo>
                    <a:pt x="177" y="7"/>
                  </a:lnTo>
                  <a:lnTo>
                    <a:pt x="164" y="0"/>
                  </a:lnTo>
                  <a:lnTo>
                    <a:pt x="152" y="1"/>
                  </a:lnTo>
                  <a:lnTo>
                    <a:pt x="120" y="23"/>
                  </a:lnTo>
                  <a:lnTo>
                    <a:pt x="102" y="33"/>
                  </a:lnTo>
                  <a:lnTo>
                    <a:pt x="50" y="30"/>
                  </a:lnTo>
                  <a:lnTo>
                    <a:pt x="9" y="32"/>
                  </a:lnTo>
                  <a:lnTo>
                    <a:pt x="9" y="44"/>
                  </a:lnTo>
                  <a:lnTo>
                    <a:pt x="7" y="71"/>
                  </a:lnTo>
                  <a:lnTo>
                    <a:pt x="7" y="90"/>
                  </a:lnTo>
                  <a:lnTo>
                    <a:pt x="9" y="131"/>
                  </a:lnTo>
                  <a:lnTo>
                    <a:pt x="16" y="145"/>
                  </a:lnTo>
                  <a:lnTo>
                    <a:pt x="9" y="158"/>
                  </a:lnTo>
                  <a:lnTo>
                    <a:pt x="0" y="170"/>
                  </a:lnTo>
                  <a:lnTo>
                    <a:pt x="7" y="251"/>
                  </a:lnTo>
                  <a:lnTo>
                    <a:pt x="7" y="274"/>
                  </a:lnTo>
                  <a:lnTo>
                    <a:pt x="6" y="293"/>
                  </a:lnTo>
                  <a:lnTo>
                    <a:pt x="29" y="293"/>
                  </a:lnTo>
                  <a:lnTo>
                    <a:pt x="20" y="304"/>
                  </a:lnTo>
                  <a:lnTo>
                    <a:pt x="18" y="320"/>
                  </a:lnTo>
                  <a:lnTo>
                    <a:pt x="11" y="329"/>
                  </a:lnTo>
                  <a:lnTo>
                    <a:pt x="6" y="336"/>
                  </a:lnTo>
                  <a:lnTo>
                    <a:pt x="6" y="336"/>
                  </a:lnTo>
                  <a:lnTo>
                    <a:pt x="6" y="3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27">
              <a:extLst>
                <a:ext uri="{FF2B5EF4-FFF2-40B4-BE49-F238E27FC236}">
                  <a16:creationId xmlns:a16="http://schemas.microsoft.com/office/drawing/2014/main" id="{06E36277-9486-C720-4399-7DD775923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25953" y="7302406"/>
              <a:ext cx="650505" cy="749888"/>
            </a:xfrm>
            <a:custGeom>
              <a:avLst/>
              <a:gdLst>
                <a:gd name="T0" fmla="*/ 101 w 288"/>
                <a:gd name="T1" fmla="*/ 332 h 332"/>
                <a:gd name="T2" fmla="*/ 117 w 288"/>
                <a:gd name="T3" fmla="*/ 331 h 332"/>
                <a:gd name="T4" fmla="*/ 281 w 288"/>
                <a:gd name="T5" fmla="*/ 332 h 332"/>
                <a:gd name="T6" fmla="*/ 286 w 288"/>
                <a:gd name="T7" fmla="*/ 249 h 332"/>
                <a:gd name="T8" fmla="*/ 285 w 288"/>
                <a:gd name="T9" fmla="*/ 210 h 332"/>
                <a:gd name="T10" fmla="*/ 283 w 288"/>
                <a:gd name="T11" fmla="*/ 165 h 332"/>
                <a:gd name="T12" fmla="*/ 286 w 288"/>
                <a:gd name="T13" fmla="*/ 83 h 332"/>
                <a:gd name="T14" fmla="*/ 288 w 288"/>
                <a:gd name="T15" fmla="*/ 26 h 332"/>
                <a:gd name="T16" fmla="*/ 288 w 288"/>
                <a:gd name="T17" fmla="*/ 0 h 332"/>
                <a:gd name="T18" fmla="*/ 226 w 288"/>
                <a:gd name="T19" fmla="*/ 0 h 332"/>
                <a:gd name="T20" fmla="*/ 174 w 288"/>
                <a:gd name="T21" fmla="*/ 21 h 332"/>
                <a:gd name="T22" fmla="*/ 151 w 288"/>
                <a:gd name="T23" fmla="*/ 35 h 332"/>
                <a:gd name="T24" fmla="*/ 133 w 288"/>
                <a:gd name="T25" fmla="*/ 39 h 332"/>
                <a:gd name="T26" fmla="*/ 121 w 288"/>
                <a:gd name="T27" fmla="*/ 48 h 332"/>
                <a:gd name="T28" fmla="*/ 112 w 288"/>
                <a:gd name="T29" fmla="*/ 37 h 332"/>
                <a:gd name="T30" fmla="*/ 96 w 288"/>
                <a:gd name="T31" fmla="*/ 28 h 332"/>
                <a:gd name="T32" fmla="*/ 98 w 288"/>
                <a:gd name="T33" fmla="*/ 44 h 332"/>
                <a:gd name="T34" fmla="*/ 91 w 288"/>
                <a:gd name="T35" fmla="*/ 57 h 332"/>
                <a:gd name="T36" fmla="*/ 0 w 288"/>
                <a:gd name="T37" fmla="*/ 87 h 332"/>
                <a:gd name="T38" fmla="*/ 0 w 288"/>
                <a:gd name="T39" fmla="*/ 106 h 332"/>
                <a:gd name="T40" fmla="*/ 9 w 288"/>
                <a:gd name="T41" fmla="*/ 165 h 332"/>
                <a:gd name="T42" fmla="*/ 16 w 288"/>
                <a:gd name="T43" fmla="*/ 211 h 332"/>
                <a:gd name="T44" fmla="*/ 37 w 288"/>
                <a:gd name="T45" fmla="*/ 327 h 332"/>
                <a:gd name="T46" fmla="*/ 96 w 288"/>
                <a:gd name="T47" fmla="*/ 329 h 332"/>
                <a:gd name="T48" fmla="*/ 101 w 288"/>
                <a:gd name="T49" fmla="*/ 332 h 332"/>
                <a:gd name="T50" fmla="*/ 101 w 288"/>
                <a:gd name="T51" fmla="*/ 332 h 332"/>
                <a:gd name="T52" fmla="*/ 101 w 288"/>
                <a:gd name="T53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332">
                  <a:moveTo>
                    <a:pt x="101" y="332"/>
                  </a:moveTo>
                  <a:lnTo>
                    <a:pt x="117" y="331"/>
                  </a:lnTo>
                  <a:lnTo>
                    <a:pt x="281" y="332"/>
                  </a:lnTo>
                  <a:lnTo>
                    <a:pt x="286" y="249"/>
                  </a:lnTo>
                  <a:lnTo>
                    <a:pt x="285" y="210"/>
                  </a:lnTo>
                  <a:lnTo>
                    <a:pt x="283" y="165"/>
                  </a:lnTo>
                  <a:lnTo>
                    <a:pt x="286" y="83"/>
                  </a:lnTo>
                  <a:lnTo>
                    <a:pt x="288" y="26"/>
                  </a:lnTo>
                  <a:lnTo>
                    <a:pt x="288" y="0"/>
                  </a:lnTo>
                  <a:lnTo>
                    <a:pt x="226" y="0"/>
                  </a:lnTo>
                  <a:lnTo>
                    <a:pt x="174" y="21"/>
                  </a:lnTo>
                  <a:lnTo>
                    <a:pt x="151" y="35"/>
                  </a:lnTo>
                  <a:lnTo>
                    <a:pt x="133" y="39"/>
                  </a:lnTo>
                  <a:lnTo>
                    <a:pt x="121" y="48"/>
                  </a:lnTo>
                  <a:lnTo>
                    <a:pt x="112" y="37"/>
                  </a:lnTo>
                  <a:lnTo>
                    <a:pt x="96" y="28"/>
                  </a:lnTo>
                  <a:lnTo>
                    <a:pt x="98" y="44"/>
                  </a:lnTo>
                  <a:lnTo>
                    <a:pt x="91" y="57"/>
                  </a:lnTo>
                  <a:lnTo>
                    <a:pt x="0" y="87"/>
                  </a:lnTo>
                  <a:lnTo>
                    <a:pt x="0" y="106"/>
                  </a:lnTo>
                  <a:lnTo>
                    <a:pt x="9" y="165"/>
                  </a:lnTo>
                  <a:lnTo>
                    <a:pt x="16" y="211"/>
                  </a:lnTo>
                  <a:lnTo>
                    <a:pt x="37" y="327"/>
                  </a:lnTo>
                  <a:lnTo>
                    <a:pt x="96" y="329"/>
                  </a:lnTo>
                  <a:lnTo>
                    <a:pt x="101" y="332"/>
                  </a:lnTo>
                  <a:lnTo>
                    <a:pt x="101" y="332"/>
                  </a:lnTo>
                  <a:lnTo>
                    <a:pt x="101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28">
              <a:extLst>
                <a:ext uri="{FF2B5EF4-FFF2-40B4-BE49-F238E27FC236}">
                  <a16:creationId xmlns:a16="http://schemas.microsoft.com/office/drawing/2014/main" id="{90756F5C-5F7A-038C-B318-432452DD6D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54684" y="7792542"/>
              <a:ext cx="711491" cy="643730"/>
            </a:xfrm>
            <a:custGeom>
              <a:avLst/>
              <a:gdLst>
                <a:gd name="T0" fmla="*/ 251 w 315"/>
                <a:gd name="T1" fmla="*/ 285 h 285"/>
                <a:gd name="T2" fmla="*/ 275 w 315"/>
                <a:gd name="T3" fmla="*/ 226 h 285"/>
                <a:gd name="T4" fmla="*/ 285 w 315"/>
                <a:gd name="T5" fmla="*/ 196 h 285"/>
                <a:gd name="T6" fmla="*/ 294 w 315"/>
                <a:gd name="T7" fmla="*/ 180 h 285"/>
                <a:gd name="T8" fmla="*/ 312 w 315"/>
                <a:gd name="T9" fmla="*/ 180 h 285"/>
                <a:gd name="T10" fmla="*/ 312 w 315"/>
                <a:gd name="T11" fmla="*/ 133 h 285"/>
                <a:gd name="T12" fmla="*/ 312 w 315"/>
                <a:gd name="T13" fmla="*/ 114 h 285"/>
                <a:gd name="T14" fmla="*/ 312 w 315"/>
                <a:gd name="T15" fmla="*/ 60 h 285"/>
                <a:gd name="T16" fmla="*/ 312 w 315"/>
                <a:gd name="T17" fmla="*/ 34 h 285"/>
                <a:gd name="T18" fmla="*/ 315 w 315"/>
                <a:gd name="T19" fmla="*/ 5 h 285"/>
                <a:gd name="T20" fmla="*/ 253 w 315"/>
                <a:gd name="T21" fmla="*/ 3 h 285"/>
                <a:gd name="T22" fmla="*/ 198 w 315"/>
                <a:gd name="T23" fmla="*/ 3 h 285"/>
                <a:gd name="T24" fmla="*/ 186 w 315"/>
                <a:gd name="T25" fmla="*/ 2 h 285"/>
                <a:gd name="T26" fmla="*/ 118 w 315"/>
                <a:gd name="T27" fmla="*/ 3 h 285"/>
                <a:gd name="T28" fmla="*/ 50 w 315"/>
                <a:gd name="T29" fmla="*/ 2 h 285"/>
                <a:gd name="T30" fmla="*/ 31 w 315"/>
                <a:gd name="T31" fmla="*/ 0 h 285"/>
                <a:gd name="T32" fmla="*/ 20 w 315"/>
                <a:gd name="T33" fmla="*/ 10 h 285"/>
                <a:gd name="T34" fmla="*/ 13 w 315"/>
                <a:gd name="T35" fmla="*/ 23 h 285"/>
                <a:gd name="T36" fmla="*/ 0 w 315"/>
                <a:gd name="T37" fmla="*/ 21 h 285"/>
                <a:gd name="T38" fmla="*/ 8 w 315"/>
                <a:gd name="T39" fmla="*/ 39 h 285"/>
                <a:gd name="T40" fmla="*/ 6 w 315"/>
                <a:gd name="T41" fmla="*/ 51 h 285"/>
                <a:gd name="T42" fmla="*/ 4 w 315"/>
                <a:gd name="T43" fmla="*/ 67 h 285"/>
                <a:gd name="T44" fmla="*/ 13 w 315"/>
                <a:gd name="T45" fmla="*/ 74 h 285"/>
                <a:gd name="T46" fmla="*/ 15 w 315"/>
                <a:gd name="T47" fmla="*/ 87 h 285"/>
                <a:gd name="T48" fmla="*/ 15 w 315"/>
                <a:gd name="T49" fmla="*/ 105 h 285"/>
                <a:gd name="T50" fmla="*/ 31 w 315"/>
                <a:gd name="T51" fmla="*/ 107 h 285"/>
                <a:gd name="T52" fmla="*/ 43 w 315"/>
                <a:gd name="T53" fmla="*/ 114 h 285"/>
                <a:gd name="T54" fmla="*/ 29 w 315"/>
                <a:gd name="T55" fmla="*/ 123 h 285"/>
                <a:gd name="T56" fmla="*/ 45 w 315"/>
                <a:gd name="T57" fmla="*/ 130 h 285"/>
                <a:gd name="T58" fmla="*/ 52 w 315"/>
                <a:gd name="T59" fmla="*/ 140 h 285"/>
                <a:gd name="T60" fmla="*/ 54 w 315"/>
                <a:gd name="T61" fmla="*/ 155 h 285"/>
                <a:gd name="T62" fmla="*/ 72 w 315"/>
                <a:gd name="T63" fmla="*/ 149 h 285"/>
                <a:gd name="T64" fmla="*/ 88 w 315"/>
                <a:gd name="T65" fmla="*/ 149 h 285"/>
                <a:gd name="T66" fmla="*/ 93 w 315"/>
                <a:gd name="T67" fmla="*/ 158 h 285"/>
                <a:gd name="T68" fmla="*/ 98 w 315"/>
                <a:gd name="T69" fmla="*/ 169 h 285"/>
                <a:gd name="T70" fmla="*/ 105 w 315"/>
                <a:gd name="T71" fmla="*/ 187 h 285"/>
                <a:gd name="T72" fmla="*/ 113 w 315"/>
                <a:gd name="T73" fmla="*/ 201 h 285"/>
                <a:gd name="T74" fmla="*/ 127 w 315"/>
                <a:gd name="T75" fmla="*/ 201 h 285"/>
                <a:gd name="T76" fmla="*/ 141 w 315"/>
                <a:gd name="T77" fmla="*/ 204 h 285"/>
                <a:gd name="T78" fmla="*/ 146 w 315"/>
                <a:gd name="T79" fmla="*/ 217 h 285"/>
                <a:gd name="T80" fmla="*/ 166 w 315"/>
                <a:gd name="T81" fmla="*/ 222 h 285"/>
                <a:gd name="T82" fmla="*/ 178 w 315"/>
                <a:gd name="T83" fmla="*/ 220 h 285"/>
                <a:gd name="T84" fmla="*/ 189 w 315"/>
                <a:gd name="T85" fmla="*/ 233 h 285"/>
                <a:gd name="T86" fmla="*/ 202 w 315"/>
                <a:gd name="T87" fmla="*/ 236 h 285"/>
                <a:gd name="T88" fmla="*/ 210 w 315"/>
                <a:gd name="T89" fmla="*/ 251 h 285"/>
                <a:gd name="T90" fmla="*/ 221 w 315"/>
                <a:gd name="T91" fmla="*/ 240 h 285"/>
                <a:gd name="T92" fmla="*/ 226 w 315"/>
                <a:gd name="T93" fmla="*/ 252 h 285"/>
                <a:gd name="T94" fmla="*/ 239 w 315"/>
                <a:gd name="T95" fmla="*/ 254 h 285"/>
                <a:gd name="T96" fmla="*/ 244 w 315"/>
                <a:gd name="T97" fmla="*/ 269 h 285"/>
                <a:gd name="T98" fmla="*/ 251 w 315"/>
                <a:gd name="T99" fmla="*/ 285 h 285"/>
                <a:gd name="T100" fmla="*/ 251 w 315"/>
                <a:gd name="T101" fmla="*/ 285 h 285"/>
                <a:gd name="T102" fmla="*/ 251 w 315"/>
                <a:gd name="T10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" h="285">
                  <a:moveTo>
                    <a:pt x="251" y="285"/>
                  </a:moveTo>
                  <a:lnTo>
                    <a:pt x="275" y="226"/>
                  </a:lnTo>
                  <a:lnTo>
                    <a:pt x="285" y="196"/>
                  </a:lnTo>
                  <a:lnTo>
                    <a:pt x="294" y="180"/>
                  </a:lnTo>
                  <a:lnTo>
                    <a:pt x="312" y="180"/>
                  </a:lnTo>
                  <a:lnTo>
                    <a:pt x="312" y="133"/>
                  </a:lnTo>
                  <a:lnTo>
                    <a:pt x="312" y="114"/>
                  </a:lnTo>
                  <a:lnTo>
                    <a:pt x="312" y="60"/>
                  </a:lnTo>
                  <a:lnTo>
                    <a:pt x="312" y="34"/>
                  </a:lnTo>
                  <a:lnTo>
                    <a:pt x="315" y="5"/>
                  </a:lnTo>
                  <a:lnTo>
                    <a:pt x="253" y="3"/>
                  </a:lnTo>
                  <a:lnTo>
                    <a:pt x="198" y="3"/>
                  </a:lnTo>
                  <a:lnTo>
                    <a:pt x="186" y="2"/>
                  </a:lnTo>
                  <a:lnTo>
                    <a:pt x="118" y="3"/>
                  </a:lnTo>
                  <a:lnTo>
                    <a:pt x="50" y="2"/>
                  </a:lnTo>
                  <a:lnTo>
                    <a:pt x="31" y="0"/>
                  </a:lnTo>
                  <a:lnTo>
                    <a:pt x="20" y="10"/>
                  </a:lnTo>
                  <a:lnTo>
                    <a:pt x="13" y="23"/>
                  </a:lnTo>
                  <a:lnTo>
                    <a:pt x="0" y="21"/>
                  </a:lnTo>
                  <a:lnTo>
                    <a:pt x="8" y="39"/>
                  </a:lnTo>
                  <a:lnTo>
                    <a:pt x="6" y="51"/>
                  </a:lnTo>
                  <a:lnTo>
                    <a:pt x="4" y="67"/>
                  </a:lnTo>
                  <a:lnTo>
                    <a:pt x="13" y="74"/>
                  </a:lnTo>
                  <a:lnTo>
                    <a:pt x="15" y="87"/>
                  </a:lnTo>
                  <a:lnTo>
                    <a:pt x="15" y="105"/>
                  </a:lnTo>
                  <a:lnTo>
                    <a:pt x="31" y="107"/>
                  </a:lnTo>
                  <a:lnTo>
                    <a:pt x="43" y="114"/>
                  </a:lnTo>
                  <a:lnTo>
                    <a:pt x="29" y="123"/>
                  </a:lnTo>
                  <a:lnTo>
                    <a:pt x="45" y="130"/>
                  </a:lnTo>
                  <a:lnTo>
                    <a:pt x="52" y="140"/>
                  </a:lnTo>
                  <a:lnTo>
                    <a:pt x="54" y="155"/>
                  </a:lnTo>
                  <a:lnTo>
                    <a:pt x="72" y="149"/>
                  </a:lnTo>
                  <a:lnTo>
                    <a:pt x="88" y="149"/>
                  </a:lnTo>
                  <a:lnTo>
                    <a:pt x="93" y="158"/>
                  </a:lnTo>
                  <a:lnTo>
                    <a:pt x="98" y="169"/>
                  </a:lnTo>
                  <a:lnTo>
                    <a:pt x="105" y="187"/>
                  </a:lnTo>
                  <a:lnTo>
                    <a:pt x="113" y="201"/>
                  </a:lnTo>
                  <a:lnTo>
                    <a:pt x="127" y="201"/>
                  </a:lnTo>
                  <a:lnTo>
                    <a:pt x="141" y="204"/>
                  </a:lnTo>
                  <a:lnTo>
                    <a:pt x="146" y="217"/>
                  </a:lnTo>
                  <a:lnTo>
                    <a:pt x="166" y="222"/>
                  </a:lnTo>
                  <a:lnTo>
                    <a:pt x="178" y="220"/>
                  </a:lnTo>
                  <a:lnTo>
                    <a:pt x="189" y="233"/>
                  </a:lnTo>
                  <a:lnTo>
                    <a:pt x="202" y="236"/>
                  </a:lnTo>
                  <a:lnTo>
                    <a:pt x="210" y="251"/>
                  </a:lnTo>
                  <a:lnTo>
                    <a:pt x="221" y="240"/>
                  </a:lnTo>
                  <a:lnTo>
                    <a:pt x="226" y="252"/>
                  </a:lnTo>
                  <a:lnTo>
                    <a:pt x="239" y="254"/>
                  </a:lnTo>
                  <a:lnTo>
                    <a:pt x="244" y="269"/>
                  </a:lnTo>
                  <a:lnTo>
                    <a:pt x="251" y="285"/>
                  </a:lnTo>
                  <a:lnTo>
                    <a:pt x="251" y="285"/>
                  </a:lnTo>
                  <a:lnTo>
                    <a:pt x="251" y="28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29">
              <a:extLst>
                <a:ext uri="{FF2B5EF4-FFF2-40B4-BE49-F238E27FC236}">
                  <a16:creationId xmlns:a16="http://schemas.microsoft.com/office/drawing/2014/main" id="{1732CE32-5857-1FA9-9307-D012BF2572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20537" y="9628864"/>
              <a:ext cx="1249061" cy="1129349"/>
            </a:xfrm>
            <a:custGeom>
              <a:avLst/>
              <a:gdLst>
                <a:gd name="T0" fmla="*/ 521 w 553"/>
                <a:gd name="T1" fmla="*/ 481 h 500"/>
                <a:gd name="T2" fmla="*/ 553 w 553"/>
                <a:gd name="T3" fmla="*/ 424 h 500"/>
                <a:gd name="T4" fmla="*/ 552 w 553"/>
                <a:gd name="T5" fmla="*/ 392 h 500"/>
                <a:gd name="T6" fmla="*/ 553 w 553"/>
                <a:gd name="T7" fmla="*/ 353 h 500"/>
                <a:gd name="T8" fmla="*/ 532 w 553"/>
                <a:gd name="T9" fmla="*/ 340 h 500"/>
                <a:gd name="T10" fmla="*/ 491 w 553"/>
                <a:gd name="T11" fmla="*/ 326 h 500"/>
                <a:gd name="T12" fmla="*/ 450 w 553"/>
                <a:gd name="T13" fmla="*/ 301 h 500"/>
                <a:gd name="T14" fmla="*/ 414 w 553"/>
                <a:gd name="T15" fmla="*/ 271 h 500"/>
                <a:gd name="T16" fmla="*/ 395 w 553"/>
                <a:gd name="T17" fmla="*/ 242 h 500"/>
                <a:gd name="T18" fmla="*/ 382 w 553"/>
                <a:gd name="T19" fmla="*/ 237 h 500"/>
                <a:gd name="T20" fmla="*/ 370 w 553"/>
                <a:gd name="T21" fmla="*/ 235 h 500"/>
                <a:gd name="T22" fmla="*/ 350 w 553"/>
                <a:gd name="T23" fmla="*/ 214 h 500"/>
                <a:gd name="T24" fmla="*/ 341 w 553"/>
                <a:gd name="T25" fmla="*/ 178 h 500"/>
                <a:gd name="T26" fmla="*/ 336 w 553"/>
                <a:gd name="T27" fmla="*/ 148 h 500"/>
                <a:gd name="T28" fmla="*/ 313 w 553"/>
                <a:gd name="T29" fmla="*/ 139 h 500"/>
                <a:gd name="T30" fmla="*/ 279 w 553"/>
                <a:gd name="T31" fmla="*/ 105 h 500"/>
                <a:gd name="T32" fmla="*/ 254 w 553"/>
                <a:gd name="T33" fmla="*/ 116 h 500"/>
                <a:gd name="T34" fmla="*/ 219 w 553"/>
                <a:gd name="T35" fmla="*/ 119 h 500"/>
                <a:gd name="T36" fmla="*/ 194 w 553"/>
                <a:gd name="T37" fmla="*/ 107 h 500"/>
                <a:gd name="T38" fmla="*/ 174 w 553"/>
                <a:gd name="T39" fmla="*/ 86 h 500"/>
                <a:gd name="T40" fmla="*/ 162 w 553"/>
                <a:gd name="T41" fmla="*/ 64 h 500"/>
                <a:gd name="T42" fmla="*/ 144 w 553"/>
                <a:gd name="T43" fmla="*/ 39 h 500"/>
                <a:gd name="T44" fmla="*/ 117 w 553"/>
                <a:gd name="T45" fmla="*/ 20 h 500"/>
                <a:gd name="T46" fmla="*/ 87 w 553"/>
                <a:gd name="T47" fmla="*/ 0 h 500"/>
                <a:gd name="T48" fmla="*/ 12 w 553"/>
                <a:gd name="T49" fmla="*/ 70 h 500"/>
                <a:gd name="T50" fmla="*/ 14 w 553"/>
                <a:gd name="T51" fmla="*/ 95 h 500"/>
                <a:gd name="T52" fmla="*/ 39 w 553"/>
                <a:gd name="T53" fmla="*/ 105 h 500"/>
                <a:gd name="T54" fmla="*/ 66 w 553"/>
                <a:gd name="T55" fmla="*/ 127 h 500"/>
                <a:gd name="T56" fmla="*/ 58 w 553"/>
                <a:gd name="T57" fmla="*/ 166 h 500"/>
                <a:gd name="T58" fmla="*/ 48 w 553"/>
                <a:gd name="T59" fmla="*/ 191 h 500"/>
                <a:gd name="T60" fmla="*/ 73 w 553"/>
                <a:gd name="T61" fmla="*/ 223 h 500"/>
                <a:gd name="T62" fmla="*/ 105 w 553"/>
                <a:gd name="T63" fmla="*/ 255 h 500"/>
                <a:gd name="T64" fmla="*/ 149 w 553"/>
                <a:gd name="T65" fmla="*/ 283 h 500"/>
                <a:gd name="T66" fmla="*/ 212 w 553"/>
                <a:gd name="T67" fmla="*/ 333 h 500"/>
                <a:gd name="T68" fmla="*/ 283 w 553"/>
                <a:gd name="T69" fmla="*/ 362 h 500"/>
                <a:gd name="T70" fmla="*/ 293 w 553"/>
                <a:gd name="T71" fmla="*/ 381 h 500"/>
                <a:gd name="T72" fmla="*/ 318 w 553"/>
                <a:gd name="T73" fmla="*/ 413 h 500"/>
                <a:gd name="T74" fmla="*/ 341 w 553"/>
                <a:gd name="T75" fmla="*/ 408 h 500"/>
                <a:gd name="T76" fmla="*/ 370 w 553"/>
                <a:gd name="T77" fmla="*/ 397 h 500"/>
                <a:gd name="T78" fmla="*/ 398 w 553"/>
                <a:gd name="T79" fmla="*/ 397 h 500"/>
                <a:gd name="T80" fmla="*/ 438 w 553"/>
                <a:gd name="T81" fmla="*/ 399 h 500"/>
                <a:gd name="T82" fmla="*/ 468 w 553"/>
                <a:gd name="T83" fmla="*/ 410 h 500"/>
                <a:gd name="T84" fmla="*/ 491 w 553"/>
                <a:gd name="T85" fmla="*/ 429 h 500"/>
                <a:gd name="T86" fmla="*/ 505 w 553"/>
                <a:gd name="T87" fmla="*/ 472 h 500"/>
                <a:gd name="T88" fmla="*/ 521 w 553"/>
                <a:gd name="T89" fmla="*/ 500 h 500"/>
                <a:gd name="T90" fmla="*/ 521 w 553"/>
                <a:gd name="T91" fmla="*/ 50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3" h="500">
                  <a:moveTo>
                    <a:pt x="521" y="500"/>
                  </a:moveTo>
                  <a:lnTo>
                    <a:pt x="521" y="481"/>
                  </a:lnTo>
                  <a:lnTo>
                    <a:pt x="543" y="442"/>
                  </a:lnTo>
                  <a:lnTo>
                    <a:pt x="553" y="424"/>
                  </a:lnTo>
                  <a:lnTo>
                    <a:pt x="550" y="406"/>
                  </a:lnTo>
                  <a:lnTo>
                    <a:pt x="552" y="392"/>
                  </a:lnTo>
                  <a:lnTo>
                    <a:pt x="548" y="374"/>
                  </a:lnTo>
                  <a:lnTo>
                    <a:pt x="553" y="353"/>
                  </a:lnTo>
                  <a:lnTo>
                    <a:pt x="552" y="342"/>
                  </a:lnTo>
                  <a:lnTo>
                    <a:pt x="532" y="340"/>
                  </a:lnTo>
                  <a:lnTo>
                    <a:pt x="516" y="335"/>
                  </a:lnTo>
                  <a:lnTo>
                    <a:pt x="491" y="326"/>
                  </a:lnTo>
                  <a:lnTo>
                    <a:pt x="484" y="315"/>
                  </a:lnTo>
                  <a:lnTo>
                    <a:pt x="450" y="301"/>
                  </a:lnTo>
                  <a:lnTo>
                    <a:pt x="443" y="274"/>
                  </a:lnTo>
                  <a:lnTo>
                    <a:pt x="414" y="271"/>
                  </a:lnTo>
                  <a:lnTo>
                    <a:pt x="400" y="257"/>
                  </a:lnTo>
                  <a:lnTo>
                    <a:pt x="395" y="242"/>
                  </a:lnTo>
                  <a:lnTo>
                    <a:pt x="391" y="226"/>
                  </a:lnTo>
                  <a:lnTo>
                    <a:pt x="382" y="237"/>
                  </a:lnTo>
                  <a:lnTo>
                    <a:pt x="377" y="249"/>
                  </a:lnTo>
                  <a:lnTo>
                    <a:pt x="370" y="235"/>
                  </a:lnTo>
                  <a:lnTo>
                    <a:pt x="363" y="219"/>
                  </a:lnTo>
                  <a:lnTo>
                    <a:pt x="350" y="214"/>
                  </a:lnTo>
                  <a:lnTo>
                    <a:pt x="349" y="194"/>
                  </a:lnTo>
                  <a:lnTo>
                    <a:pt x="341" y="178"/>
                  </a:lnTo>
                  <a:lnTo>
                    <a:pt x="334" y="160"/>
                  </a:lnTo>
                  <a:lnTo>
                    <a:pt x="336" y="148"/>
                  </a:lnTo>
                  <a:lnTo>
                    <a:pt x="327" y="130"/>
                  </a:lnTo>
                  <a:lnTo>
                    <a:pt x="313" y="139"/>
                  </a:lnTo>
                  <a:lnTo>
                    <a:pt x="283" y="125"/>
                  </a:lnTo>
                  <a:lnTo>
                    <a:pt x="279" y="105"/>
                  </a:lnTo>
                  <a:lnTo>
                    <a:pt x="265" y="112"/>
                  </a:lnTo>
                  <a:lnTo>
                    <a:pt x="254" y="116"/>
                  </a:lnTo>
                  <a:lnTo>
                    <a:pt x="238" y="119"/>
                  </a:lnTo>
                  <a:lnTo>
                    <a:pt x="219" y="119"/>
                  </a:lnTo>
                  <a:lnTo>
                    <a:pt x="206" y="119"/>
                  </a:lnTo>
                  <a:lnTo>
                    <a:pt x="194" y="107"/>
                  </a:lnTo>
                  <a:lnTo>
                    <a:pt x="181" y="103"/>
                  </a:lnTo>
                  <a:lnTo>
                    <a:pt x="174" y="86"/>
                  </a:lnTo>
                  <a:lnTo>
                    <a:pt x="172" y="73"/>
                  </a:lnTo>
                  <a:lnTo>
                    <a:pt x="162" y="64"/>
                  </a:lnTo>
                  <a:lnTo>
                    <a:pt x="153" y="50"/>
                  </a:lnTo>
                  <a:lnTo>
                    <a:pt x="144" y="39"/>
                  </a:lnTo>
                  <a:lnTo>
                    <a:pt x="126" y="30"/>
                  </a:lnTo>
                  <a:lnTo>
                    <a:pt x="117" y="20"/>
                  </a:lnTo>
                  <a:lnTo>
                    <a:pt x="103" y="2"/>
                  </a:lnTo>
                  <a:lnTo>
                    <a:pt x="87" y="0"/>
                  </a:lnTo>
                  <a:lnTo>
                    <a:pt x="48" y="41"/>
                  </a:lnTo>
                  <a:lnTo>
                    <a:pt x="12" y="70"/>
                  </a:lnTo>
                  <a:lnTo>
                    <a:pt x="0" y="80"/>
                  </a:lnTo>
                  <a:lnTo>
                    <a:pt x="14" y="95"/>
                  </a:lnTo>
                  <a:lnTo>
                    <a:pt x="26" y="109"/>
                  </a:lnTo>
                  <a:lnTo>
                    <a:pt x="39" y="105"/>
                  </a:lnTo>
                  <a:lnTo>
                    <a:pt x="58" y="111"/>
                  </a:lnTo>
                  <a:lnTo>
                    <a:pt x="66" y="127"/>
                  </a:lnTo>
                  <a:lnTo>
                    <a:pt x="64" y="143"/>
                  </a:lnTo>
                  <a:lnTo>
                    <a:pt x="58" y="166"/>
                  </a:lnTo>
                  <a:lnTo>
                    <a:pt x="53" y="178"/>
                  </a:lnTo>
                  <a:lnTo>
                    <a:pt x="48" y="191"/>
                  </a:lnTo>
                  <a:lnTo>
                    <a:pt x="62" y="214"/>
                  </a:lnTo>
                  <a:lnTo>
                    <a:pt x="73" y="223"/>
                  </a:lnTo>
                  <a:lnTo>
                    <a:pt x="78" y="232"/>
                  </a:lnTo>
                  <a:lnTo>
                    <a:pt x="105" y="255"/>
                  </a:lnTo>
                  <a:lnTo>
                    <a:pt x="133" y="269"/>
                  </a:lnTo>
                  <a:lnTo>
                    <a:pt x="149" y="283"/>
                  </a:lnTo>
                  <a:lnTo>
                    <a:pt x="147" y="303"/>
                  </a:lnTo>
                  <a:lnTo>
                    <a:pt x="212" y="333"/>
                  </a:lnTo>
                  <a:lnTo>
                    <a:pt x="263" y="358"/>
                  </a:lnTo>
                  <a:lnTo>
                    <a:pt x="283" y="362"/>
                  </a:lnTo>
                  <a:lnTo>
                    <a:pt x="295" y="369"/>
                  </a:lnTo>
                  <a:lnTo>
                    <a:pt x="293" y="381"/>
                  </a:lnTo>
                  <a:lnTo>
                    <a:pt x="309" y="402"/>
                  </a:lnTo>
                  <a:lnTo>
                    <a:pt x="318" y="413"/>
                  </a:lnTo>
                  <a:lnTo>
                    <a:pt x="329" y="402"/>
                  </a:lnTo>
                  <a:lnTo>
                    <a:pt x="341" y="408"/>
                  </a:lnTo>
                  <a:lnTo>
                    <a:pt x="359" y="402"/>
                  </a:lnTo>
                  <a:lnTo>
                    <a:pt x="370" y="397"/>
                  </a:lnTo>
                  <a:lnTo>
                    <a:pt x="388" y="401"/>
                  </a:lnTo>
                  <a:lnTo>
                    <a:pt x="398" y="397"/>
                  </a:lnTo>
                  <a:lnTo>
                    <a:pt x="418" y="401"/>
                  </a:lnTo>
                  <a:lnTo>
                    <a:pt x="438" y="399"/>
                  </a:lnTo>
                  <a:lnTo>
                    <a:pt x="450" y="401"/>
                  </a:lnTo>
                  <a:lnTo>
                    <a:pt x="468" y="410"/>
                  </a:lnTo>
                  <a:lnTo>
                    <a:pt x="484" y="418"/>
                  </a:lnTo>
                  <a:lnTo>
                    <a:pt x="491" y="429"/>
                  </a:lnTo>
                  <a:lnTo>
                    <a:pt x="509" y="443"/>
                  </a:lnTo>
                  <a:lnTo>
                    <a:pt x="505" y="472"/>
                  </a:lnTo>
                  <a:lnTo>
                    <a:pt x="507" y="486"/>
                  </a:lnTo>
                  <a:lnTo>
                    <a:pt x="521" y="500"/>
                  </a:lnTo>
                  <a:lnTo>
                    <a:pt x="521" y="500"/>
                  </a:lnTo>
                  <a:lnTo>
                    <a:pt x="521" y="5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30">
              <a:extLst>
                <a:ext uri="{FF2B5EF4-FFF2-40B4-BE49-F238E27FC236}">
                  <a16:creationId xmlns:a16="http://schemas.microsoft.com/office/drawing/2014/main" id="{C2619DDA-EADF-7B12-CF46-88602231A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1643" y="8648589"/>
              <a:ext cx="609848" cy="655022"/>
            </a:xfrm>
            <a:custGeom>
              <a:avLst/>
              <a:gdLst>
                <a:gd name="T0" fmla="*/ 119 w 270"/>
                <a:gd name="T1" fmla="*/ 290 h 290"/>
                <a:gd name="T2" fmla="*/ 124 w 270"/>
                <a:gd name="T3" fmla="*/ 270 h 290"/>
                <a:gd name="T4" fmla="*/ 137 w 270"/>
                <a:gd name="T5" fmla="*/ 269 h 290"/>
                <a:gd name="T6" fmla="*/ 167 w 270"/>
                <a:gd name="T7" fmla="*/ 240 h 290"/>
                <a:gd name="T8" fmla="*/ 149 w 270"/>
                <a:gd name="T9" fmla="*/ 226 h 290"/>
                <a:gd name="T10" fmla="*/ 163 w 270"/>
                <a:gd name="T11" fmla="*/ 212 h 290"/>
                <a:gd name="T12" fmla="*/ 183 w 270"/>
                <a:gd name="T13" fmla="*/ 190 h 290"/>
                <a:gd name="T14" fmla="*/ 204 w 270"/>
                <a:gd name="T15" fmla="*/ 171 h 290"/>
                <a:gd name="T16" fmla="*/ 231 w 270"/>
                <a:gd name="T17" fmla="*/ 142 h 290"/>
                <a:gd name="T18" fmla="*/ 252 w 270"/>
                <a:gd name="T19" fmla="*/ 119 h 290"/>
                <a:gd name="T20" fmla="*/ 270 w 270"/>
                <a:gd name="T21" fmla="*/ 140 h 290"/>
                <a:gd name="T22" fmla="*/ 238 w 270"/>
                <a:gd name="T23" fmla="*/ 59 h 290"/>
                <a:gd name="T24" fmla="*/ 210 w 270"/>
                <a:gd name="T25" fmla="*/ 0 h 290"/>
                <a:gd name="T26" fmla="*/ 178 w 270"/>
                <a:gd name="T27" fmla="*/ 19 h 290"/>
                <a:gd name="T28" fmla="*/ 167 w 270"/>
                <a:gd name="T29" fmla="*/ 23 h 290"/>
                <a:gd name="T30" fmla="*/ 137 w 270"/>
                <a:gd name="T31" fmla="*/ 39 h 290"/>
                <a:gd name="T32" fmla="*/ 105 w 270"/>
                <a:gd name="T33" fmla="*/ 59 h 290"/>
                <a:gd name="T34" fmla="*/ 76 w 270"/>
                <a:gd name="T35" fmla="*/ 78 h 290"/>
                <a:gd name="T36" fmla="*/ 0 w 270"/>
                <a:gd name="T37" fmla="*/ 123 h 290"/>
                <a:gd name="T38" fmla="*/ 9 w 270"/>
                <a:gd name="T39" fmla="*/ 133 h 290"/>
                <a:gd name="T40" fmla="*/ 7 w 270"/>
                <a:gd name="T41" fmla="*/ 146 h 290"/>
                <a:gd name="T42" fmla="*/ 10 w 270"/>
                <a:gd name="T43" fmla="*/ 164 h 290"/>
                <a:gd name="T44" fmla="*/ 0 w 270"/>
                <a:gd name="T45" fmla="*/ 173 h 290"/>
                <a:gd name="T46" fmla="*/ 21 w 270"/>
                <a:gd name="T47" fmla="*/ 194 h 290"/>
                <a:gd name="T48" fmla="*/ 53 w 270"/>
                <a:gd name="T49" fmla="*/ 224 h 290"/>
                <a:gd name="T50" fmla="*/ 69 w 270"/>
                <a:gd name="T51" fmla="*/ 242 h 290"/>
                <a:gd name="T52" fmla="*/ 98 w 270"/>
                <a:gd name="T53" fmla="*/ 270 h 290"/>
                <a:gd name="T54" fmla="*/ 119 w 270"/>
                <a:gd name="T55" fmla="*/ 290 h 290"/>
                <a:gd name="T56" fmla="*/ 119 w 270"/>
                <a:gd name="T57" fmla="*/ 290 h 290"/>
                <a:gd name="T58" fmla="*/ 119 w 270"/>
                <a:gd name="T59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0" h="290">
                  <a:moveTo>
                    <a:pt x="119" y="290"/>
                  </a:moveTo>
                  <a:lnTo>
                    <a:pt x="124" y="270"/>
                  </a:lnTo>
                  <a:lnTo>
                    <a:pt x="137" y="269"/>
                  </a:lnTo>
                  <a:lnTo>
                    <a:pt x="167" y="240"/>
                  </a:lnTo>
                  <a:lnTo>
                    <a:pt x="149" y="226"/>
                  </a:lnTo>
                  <a:lnTo>
                    <a:pt x="163" y="212"/>
                  </a:lnTo>
                  <a:lnTo>
                    <a:pt x="183" y="190"/>
                  </a:lnTo>
                  <a:lnTo>
                    <a:pt x="204" y="171"/>
                  </a:lnTo>
                  <a:lnTo>
                    <a:pt x="231" y="142"/>
                  </a:lnTo>
                  <a:lnTo>
                    <a:pt x="252" y="119"/>
                  </a:lnTo>
                  <a:lnTo>
                    <a:pt x="270" y="140"/>
                  </a:lnTo>
                  <a:lnTo>
                    <a:pt x="238" y="59"/>
                  </a:lnTo>
                  <a:lnTo>
                    <a:pt x="210" y="0"/>
                  </a:lnTo>
                  <a:lnTo>
                    <a:pt x="178" y="19"/>
                  </a:lnTo>
                  <a:lnTo>
                    <a:pt x="167" y="23"/>
                  </a:lnTo>
                  <a:lnTo>
                    <a:pt x="137" y="39"/>
                  </a:lnTo>
                  <a:lnTo>
                    <a:pt x="105" y="59"/>
                  </a:lnTo>
                  <a:lnTo>
                    <a:pt x="76" y="78"/>
                  </a:lnTo>
                  <a:lnTo>
                    <a:pt x="0" y="123"/>
                  </a:lnTo>
                  <a:lnTo>
                    <a:pt x="9" y="133"/>
                  </a:lnTo>
                  <a:lnTo>
                    <a:pt x="7" y="146"/>
                  </a:lnTo>
                  <a:lnTo>
                    <a:pt x="10" y="164"/>
                  </a:lnTo>
                  <a:lnTo>
                    <a:pt x="0" y="173"/>
                  </a:lnTo>
                  <a:lnTo>
                    <a:pt x="21" y="194"/>
                  </a:lnTo>
                  <a:lnTo>
                    <a:pt x="53" y="224"/>
                  </a:lnTo>
                  <a:lnTo>
                    <a:pt x="69" y="242"/>
                  </a:lnTo>
                  <a:lnTo>
                    <a:pt x="98" y="270"/>
                  </a:lnTo>
                  <a:lnTo>
                    <a:pt x="119" y="290"/>
                  </a:lnTo>
                  <a:lnTo>
                    <a:pt x="119" y="290"/>
                  </a:lnTo>
                  <a:lnTo>
                    <a:pt x="119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31">
              <a:extLst>
                <a:ext uri="{FF2B5EF4-FFF2-40B4-BE49-F238E27FC236}">
                  <a16:creationId xmlns:a16="http://schemas.microsoft.com/office/drawing/2014/main" id="{088C86D3-0F22-32F1-56F9-1834E5224F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8298" y="9319422"/>
              <a:ext cx="1154195" cy="1077400"/>
            </a:xfrm>
            <a:custGeom>
              <a:avLst/>
              <a:gdLst>
                <a:gd name="T0" fmla="*/ 504 w 511"/>
                <a:gd name="T1" fmla="*/ 461 h 477"/>
                <a:gd name="T2" fmla="*/ 488 w 511"/>
                <a:gd name="T3" fmla="*/ 433 h 477"/>
                <a:gd name="T4" fmla="*/ 497 w 511"/>
                <a:gd name="T5" fmla="*/ 410 h 477"/>
                <a:gd name="T6" fmla="*/ 482 w 511"/>
                <a:gd name="T7" fmla="*/ 392 h 477"/>
                <a:gd name="T8" fmla="*/ 500 w 511"/>
                <a:gd name="T9" fmla="*/ 361 h 477"/>
                <a:gd name="T10" fmla="*/ 497 w 511"/>
                <a:gd name="T11" fmla="*/ 335 h 477"/>
                <a:gd name="T12" fmla="*/ 486 w 511"/>
                <a:gd name="T13" fmla="*/ 308 h 477"/>
                <a:gd name="T14" fmla="*/ 454 w 511"/>
                <a:gd name="T15" fmla="*/ 313 h 477"/>
                <a:gd name="T16" fmla="*/ 466 w 511"/>
                <a:gd name="T17" fmla="*/ 285 h 477"/>
                <a:gd name="T18" fmla="*/ 441 w 511"/>
                <a:gd name="T19" fmla="*/ 301 h 477"/>
                <a:gd name="T20" fmla="*/ 436 w 511"/>
                <a:gd name="T21" fmla="*/ 301 h 477"/>
                <a:gd name="T22" fmla="*/ 411 w 511"/>
                <a:gd name="T23" fmla="*/ 285 h 477"/>
                <a:gd name="T24" fmla="*/ 392 w 511"/>
                <a:gd name="T25" fmla="*/ 264 h 477"/>
                <a:gd name="T26" fmla="*/ 390 w 511"/>
                <a:gd name="T27" fmla="*/ 233 h 477"/>
                <a:gd name="T28" fmla="*/ 379 w 511"/>
                <a:gd name="T29" fmla="*/ 214 h 477"/>
                <a:gd name="T30" fmla="*/ 352 w 511"/>
                <a:gd name="T31" fmla="*/ 194 h 477"/>
                <a:gd name="T32" fmla="*/ 329 w 511"/>
                <a:gd name="T33" fmla="*/ 171 h 477"/>
                <a:gd name="T34" fmla="*/ 315 w 511"/>
                <a:gd name="T35" fmla="*/ 148 h 477"/>
                <a:gd name="T36" fmla="*/ 299 w 511"/>
                <a:gd name="T37" fmla="*/ 119 h 477"/>
                <a:gd name="T38" fmla="*/ 294 w 511"/>
                <a:gd name="T39" fmla="*/ 89 h 477"/>
                <a:gd name="T40" fmla="*/ 292 w 511"/>
                <a:gd name="T41" fmla="*/ 57 h 477"/>
                <a:gd name="T42" fmla="*/ 285 w 511"/>
                <a:gd name="T43" fmla="*/ 30 h 477"/>
                <a:gd name="T44" fmla="*/ 272 w 511"/>
                <a:gd name="T45" fmla="*/ 0 h 477"/>
                <a:gd name="T46" fmla="*/ 148 w 511"/>
                <a:gd name="T47" fmla="*/ 36 h 477"/>
                <a:gd name="T48" fmla="*/ 7 w 511"/>
                <a:gd name="T49" fmla="*/ 103 h 477"/>
                <a:gd name="T50" fmla="*/ 20 w 511"/>
                <a:gd name="T51" fmla="*/ 127 h 477"/>
                <a:gd name="T52" fmla="*/ 48 w 511"/>
                <a:gd name="T53" fmla="*/ 137 h 477"/>
                <a:gd name="T54" fmla="*/ 78 w 511"/>
                <a:gd name="T55" fmla="*/ 150 h 477"/>
                <a:gd name="T56" fmla="*/ 103 w 511"/>
                <a:gd name="T57" fmla="*/ 166 h 477"/>
                <a:gd name="T58" fmla="*/ 128 w 511"/>
                <a:gd name="T59" fmla="*/ 192 h 477"/>
                <a:gd name="T60" fmla="*/ 142 w 511"/>
                <a:gd name="T61" fmla="*/ 216 h 477"/>
                <a:gd name="T62" fmla="*/ 151 w 511"/>
                <a:gd name="T63" fmla="*/ 246 h 477"/>
                <a:gd name="T64" fmla="*/ 185 w 511"/>
                <a:gd name="T65" fmla="*/ 256 h 477"/>
                <a:gd name="T66" fmla="*/ 212 w 511"/>
                <a:gd name="T67" fmla="*/ 255 h 477"/>
                <a:gd name="T68" fmla="*/ 242 w 511"/>
                <a:gd name="T69" fmla="*/ 244 h 477"/>
                <a:gd name="T70" fmla="*/ 283 w 511"/>
                <a:gd name="T71" fmla="*/ 276 h 477"/>
                <a:gd name="T72" fmla="*/ 306 w 511"/>
                <a:gd name="T73" fmla="*/ 281 h 477"/>
                <a:gd name="T74" fmla="*/ 308 w 511"/>
                <a:gd name="T75" fmla="*/ 308 h 477"/>
                <a:gd name="T76" fmla="*/ 320 w 511"/>
                <a:gd name="T77" fmla="*/ 338 h 477"/>
                <a:gd name="T78" fmla="*/ 335 w 511"/>
                <a:gd name="T79" fmla="*/ 360 h 477"/>
                <a:gd name="T80" fmla="*/ 360 w 511"/>
                <a:gd name="T81" fmla="*/ 369 h 477"/>
                <a:gd name="T82" fmla="*/ 376 w 511"/>
                <a:gd name="T83" fmla="*/ 397 h 477"/>
                <a:gd name="T84" fmla="*/ 404 w 511"/>
                <a:gd name="T85" fmla="*/ 404 h 477"/>
                <a:gd name="T86" fmla="*/ 452 w 511"/>
                <a:gd name="T87" fmla="*/ 452 h 477"/>
                <a:gd name="T88" fmla="*/ 486 w 511"/>
                <a:gd name="T89" fmla="*/ 472 h 477"/>
                <a:gd name="T90" fmla="*/ 502 w 511"/>
                <a:gd name="T9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1" h="477">
                  <a:moveTo>
                    <a:pt x="502" y="477"/>
                  </a:moveTo>
                  <a:lnTo>
                    <a:pt x="504" y="461"/>
                  </a:lnTo>
                  <a:lnTo>
                    <a:pt x="498" y="445"/>
                  </a:lnTo>
                  <a:lnTo>
                    <a:pt x="488" y="433"/>
                  </a:lnTo>
                  <a:lnTo>
                    <a:pt x="489" y="420"/>
                  </a:lnTo>
                  <a:lnTo>
                    <a:pt x="497" y="410"/>
                  </a:lnTo>
                  <a:lnTo>
                    <a:pt x="481" y="404"/>
                  </a:lnTo>
                  <a:lnTo>
                    <a:pt x="482" y="392"/>
                  </a:lnTo>
                  <a:lnTo>
                    <a:pt x="495" y="372"/>
                  </a:lnTo>
                  <a:lnTo>
                    <a:pt x="500" y="361"/>
                  </a:lnTo>
                  <a:lnTo>
                    <a:pt x="511" y="345"/>
                  </a:lnTo>
                  <a:lnTo>
                    <a:pt x="497" y="335"/>
                  </a:lnTo>
                  <a:lnTo>
                    <a:pt x="491" y="321"/>
                  </a:lnTo>
                  <a:lnTo>
                    <a:pt x="486" y="308"/>
                  </a:lnTo>
                  <a:lnTo>
                    <a:pt x="468" y="305"/>
                  </a:lnTo>
                  <a:lnTo>
                    <a:pt x="454" y="313"/>
                  </a:lnTo>
                  <a:lnTo>
                    <a:pt x="459" y="301"/>
                  </a:lnTo>
                  <a:lnTo>
                    <a:pt x="466" y="285"/>
                  </a:lnTo>
                  <a:lnTo>
                    <a:pt x="454" y="283"/>
                  </a:lnTo>
                  <a:lnTo>
                    <a:pt x="441" y="301"/>
                  </a:lnTo>
                  <a:lnTo>
                    <a:pt x="434" y="317"/>
                  </a:lnTo>
                  <a:lnTo>
                    <a:pt x="436" y="301"/>
                  </a:lnTo>
                  <a:lnTo>
                    <a:pt x="420" y="296"/>
                  </a:lnTo>
                  <a:lnTo>
                    <a:pt x="411" y="285"/>
                  </a:lnTo>
                  <a:lnTo>
                    <a:pt x="400" y="278"/>
                  </a:lnTo>
                  <a:lnTo>
                    <a:pt x="392" y="264"/>
                  </a:lnTo>
                  <a:lnTo>
                    <a:pt x="386" y="249"/>
                  </a:lnTo>
                  <a:lnTo>
                    <a:pt x="390" y="233"/>
                  </a:lnTo>
                  <a:lnTo>
                    <a:pt x="374" y="228"/>
                  </a:lnTo>
                  <a:lnTo>
                    <a:pt x="379" y="214"/>
                  </a:lnTo>
                  <a:lnTo>
                    <a:pt x="367" y="201"/>
                  </a:lnTo>
                  <a:lnTo>
                    <a:pt x="352" y="194"/>
                  </a:lnTo>
                  <a:lnTo>
                    <a:pt x="340" y="180"/>
                  </a:lnTo>
                  <a:lnTo>
                    <a:pt x="329" y="171"/>
                  </a:lnTo>
                  <a:lnTo>
                    <a:pt x="324" y="160"/>
                  </a:lnTo>
                  <a:lnTo>
                    <a:pt x="315" y="148"/>
                  </a:lnTo>
                  <a:lnTo>
                    <a:pt x="308" y="134"/>
                  </a:lnTo>
                  <a:lnTo>
                    <a:pt x="299" y="119"/>
                  </a:lnTo>
                  <a:lnTo>
                    <a:pt x="292" y="102"/>
                  </a:lnTo>
                  <a:lnTo>
                    <a:pt x="294" y="89"/>
                  </a:lnTo>
                  <a:lnTo>
                    <a:pt x="292" y="73"/>
                  </a:lnTo>
                  <a:lnTo>
                    <a:pt x="292" y="57"/>
                  </a:lnTo>
                  <a:lnTo>
                    <a:pt x="287" y="43"/>
                  </a:lnTo>
                  <a:lnTo>
                    <a:pt x="285" y="30"/>
                  </a:lnTo>
                  <a:lnTo>
                    <a:pt x="276" y="16"/>
                  </a:lnTo>
                  <a:lnTo>
                    <a:pt x="272" y="0"/>
                  </a:lnTo>
                  <a:lnTo>
                    <a:pt x="169" y="25"/>
                  </a:lnTo>
                  <a:lnTo>
                    <a:pt x="148" y="36"/>
                  </a:lnTo>
                  <a:lnTo>
                    <a:pt x="0" y="82"/>
                  </a:lnTo>
                  <a:lnTo>
                    <a:pt x="7" y="103"/>
                  </a:lnTo>
                  <a:lnTo>
                    <a:pt x="20" y="110"/>
                  </a:lnTo>
                  <a:lnTo>
                    <a:pt x="20" y="127"/>
                  </a:lnTo>
                  <a:lnTo>
                    <a:pt x="36" y="128"/>
                  </a:lnTo>
                  <a:lnTo>
                    <a:pt x="48" y="137"/>
                  </a:lnTo>
                  <a:lnTo>
                    <a:pt x="64" y="139"/>
                  </a:lnTo>
                  <a:lnTo>
                    <a:pt x="78" y="150"/>
                  </a:lnTo>
                  <a:lnTo>
                    <a:pt x="87" y="160"/>
                  </a:lnTo>
                  <a:lnTo>
                    <a:pt x="103" y="166"/>
                  </a:lnTo>
                  <a:lnTo>
                    <a:pt x="114" y="180"/>
                  </a:lnTo>
                  <a:lnTo>
                    <a:pt x="128" y="192"/>
                  </a:lnTo>
                  <a:lnTo>
                    <a:pt x="137" y="203"/>
                  </a:lnTo>
                  <a:lnTo>
                    <a:pt x="142" y="216"/>
                  </a:lnTo>
                  <a:lnTo>
                    <a:pt x="148" y="226"/>
                  </a:lnTo>
                  <a:lnTo>
                    <a:pt x="151" y="246"/>
                  </a:lnTo>
                  <a:lnTo>
                    <a:pt x="174" y="249"/>
                  </a:lnTo>
                  <a:lnTo>
                    <a:pt x="185" y="256"/>
                  </a:lnTo>
                  <a:lnTo>
                    <a:pt x="199" y="255"/>
                  </a:lnTo>
                  <a:lnTo>
                    <a:pt x="212" y="255"/>
                  </a:lnTo>
                  <a:lnTo>
                    <a:pt x="230" y="246"/>
                  </a:lnTo>
                  <a:lnTo>
                    <a:pt x="242" y="244"/>
                  </a:lnTo>
                  <a:lnTo>
                    <a:pt x="253" y="262"/>
                  </a:lnTo>
                  <a:lnTo>
                    <a:pt x="283" y="276"/>
                  </a:lnTo>
                  <a:lnTo>
                    <a:pt x="297" y="267"/>
                  </a:lnTo>
                  <a:lnTo>
                    <a:pt x="306" y="281"/>
                  </a:lnTo>
                  <a:lnTo>
                    <a:pt x="304" y="294"/>
                  </a:lnTo>
                  <a:lnTo>
                    <a:pt x="308" y="308"/>
                  </a:lnTo>
                  <a:lnTo>
                    <a:pt x="310" y="324"/>
                  </a:lnTo>
                  <a:lnTo>
                    <a:pt x="320" y="338"/>
                  </a:lnTo>
                  <a:lnTo>
                    <a:pt x="322" y="353"/>
                  </a:lnTo>
                  <a:lnTo>
                    <a:pt x="335" y="360"/>
                  </a:lnTo>
                  <a:lnTo>
                    <a:pt x="345" y="377"/>
                  </a:lnTo>
                  <a:lnTo>
                    <a:pt x="360" y="369"/>
                  </a:lnTo>
                  <a:lnTo>
                    <a:pt x="374" y="381"/>
                  </a:lnTo>
                  <a:lnTo>
                    <a:pt x="376" y="397"/>
                  </a:lnTo>
                  <a:lnTo>
                    <a:pt x="384" y="408"/>
                  </a:lnTo>
                  <a:lnTo>
                    <a:pt x="404" y="404"/>
                  </a:lnTo>
                  <a:lnTo>
                    <a:pt x="411" y="427"/>
                  </a:lnTo>
                  <a:lnTo>
                    <a:pt x="452" y="452"/>
                  </a:lnTo>
                  <a:lnTo>
                    <a:pt x="461" y="463"/>
                  </a:lnTo>
                  <a:lnTo>
                    <a:pt x="486" y="472"/>
                  </a:lnTo>
                  <a:lnTo>
                    <a:pt x="502" y="477"/>
                  </a:lnTo>
                  <a:lnTo>
                    <a:pt x="502" y="477"/>
                  </a:lnTo>
                  <a:lnTo>
                    <a:pt x="502" y="4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32">
              <a:extLst>
                <a:ext uri="{FF2B5EF4-FFF2-40B4-BE49-F238E27FC236}">
                  <a16:creationId xmlns:a16="http://schemas.microsoft.com/office/drawing/2014/main" id="{62CDA2F4-EB73-A5A2-AD6A-84030C39C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34300" y="8463376"/>
              <a:ext cx="1057071" cy="1041260"/>
            </a:xfrm>
            <a:custGeom>
              <a:avLst/>
              <a:gdLst>
                <a:gd name="T0" fmla="*/ 349 w 468"/>
                <a:gd name="T1" fmla="*/ 415 h 461"/>
                <a:gd name="T2" fmla="*/ 468 w 468"/>
                <a:gd name="T3" fmla="*/ 372 h 461"/>
                <a:gd name="T4" fmla="*/ 468 w 468"/>
                <a:gd name="T5" fmla="*/ 345 h 461"/>
                <a:gd name="T6" fmla="*/ 452 w 468"/>
                <a:gd name="T7" fmla="*/ 315 h 461"/>
                <a:gd name="T8" fmla="*/ 441 w 468"/>
                <a:gd name="T9" fmla="*/ 290 h 461"/>
                <a:gd name="T10" fmla="*/ 422 w 468"/>
                <a:gd name="T11" fmla="*/ 269 h 461"/>
                <a:gd name="T12" fmla="*/ 404 w 468"/>
                <a:gd name="T13" fmla="*/ 255 h 461"/>
                <a:gd name="T14" fmla="*/ 388 w 468"/>
                <a:gd name="T15" fmla="*/ 226 h 461"/>
                <a:gd name="T16" fmla="*/ 383 w 468"/>
                <a:gd name="T17" fmla="*/ 190 h 461"/>
                <a:gd name="T18" fmla="*/ 390 w 468"/>
                <a:gd name="T19" fmla="*/ 167 h 461"/>
                <a:gd name="T20" fmla="*/ 374 w 468"/>
                <a:gd name="T21" fmla="*/ 141 h 461"/>
                <a:gd name="T22" fmla="*/ 350 w 468"/>
                <a:gd name="T23" fmla="*/ 121 h 461"/>
                <a:gd name="T24" fmla="*/ 324 w 468"/>
                <a:gd name="T25" fmla="*/ 121 h 461"/>
                <a:gd name="T26" fmla="*/ 297 w 468"/>
                <a:gd name="T27" fmla="*/ 109 h 461"/>
                <a:gd name="T28" fmla="*/ 276 w 468"/>
                <a:gd name="T29" fmla="*/ 93 h 461"/>
                <a:gd name="T30" fmla="*/ 245 w 468"/>
                <a:gd name="T31" fmla="*/ 77 h 461"/>
                <a:gd name="T32" fmla="*/ 219 w 468"/>
                <a:gd name="T33" fmla="*/ 57 h 461"/>
                <a:gd name="T34" fmla="*/ 199 w 468"/>
                <a:gd name="T35" fmla="*/ 34 h 461"/>
                <a:gd name="T36" fmla="*/ 181 w 468"/>
                <a:gd name="T37" fmla="*/ 20 h 461"/>
                <a:gd name="T38" fmla="*/ 155 w 468"/>
                <a:gd name="T39" fmla="*/ 0 h 461"/>
                <a:gd name="T40" fmla="*/ 19 w 468"/>
                <a:gd name="T41" fmla="*/ 44 h 461"/>
                <a:gd name="T42" fmla="*/ 0 w 468"/>
                <a:gd name="T43" fmla="*/ 107 h 461"/>
                <a:gd name="T44" fmla="*/ 41 w 468"/>
                <a:gd name="T45" fmla="*/ 141 h 461"/>
                <a:gd name="T46" fmla="*/ 43 w 468"/>
                <a:gd name="T47" fmla="*/ 171 h 461"/>
                <a:gd name="T48" fmla="*/ 71 w 468"/>
                <a:gd name="T49" fmla="*/ 199 h 461"/>
                <a:gd name="T50" fmla="*/ 83 w 468"/>
                <a:gd name="T51" fmla="*/ 237 h 461"/>
                <a:gd name="T52" fmla="*/ 67 w 468"/>
                <a:gd name="T53" fmla="*/ 313 h 461"/>
                <a:gd name="T54" fmla="*/ 57 w 468"/>
                <a:gd name="T55" fmla="*/ 351 h 461"/>
                <a:gd name="T56" fmla="*/ 112 w 468"/>
                <a:gd name="T57" fmla="*/ 351 h 461"/>
                <a:gd name="T58" fmla="*/ 139 w 468"/>
                <a:gd name="T59" fmla="*/ 367 h 461"/>
                <a:gd name="T60" fmla="*/ 169 w 468"/>
                <a:gd name="T61" fmla="*/ 381 h 461"/>
                <a:gd name="T62" fmla="*/ 181 w 468"/>
                <a:gd name="T63" fmla="*/ 415 h 461"/>
                <a:gd name="T64" fmla="*/ 197 w 468"/>
                <a:gd name="T65" fmla="*/ 436 h 461"/>
                <a:gd name="T66" fmla="*/ 201 w 468"/>
                <a:gd name="T67" fmla="*/ 461 h 461"/>
                <a:gd name="T68" fmla="*/ 201 w 468"/>
                <a:gd name="T69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8" h="461">
                  <a:moveTo>
                    <a:pt x="201" y="461"/>
                  </a:moveTo>
                  <a:lnTo>
                    <a:pt x="349" y="415"/>
                  </a:lnTo>
                  <a:lnTo>
                    <a:pt x="370" y="404"/>
                  </a:lnTo>
                  <a:lnTo>
                    <a:pt x="468" y="372"/>
                  </a:lnTo>
                  <a:lnTo>
                    <a:pt x="466" y="358"/>
                  </a:lnTo>
                  <a:lnTo>
                    <a:pt x="468" y="345"/>
                  </a:lnTo>
                  <a:lnTo>
                    <a:pt x="456" y="331"/>
                  </a:lnTo>
                  <a:lnTo>
                    <a:pt x="452" y="315"/>
                  </a:lnTo>
                  <a:lnTo>
                    <a:pt x="443" y="304"/>
                  </a:lnTo>
                  <a:lnTo>
                    <a:pt x="441" y="290"/>
                  </a:lnTo>
                  <a:lnTo>
                    <a:pt x="427" y="287"/>
                  </a:lnTo>
                  <a:lnTo>
                    <a:pt x="422" y="269"/>
                  </a:lnTo>
                  <a:lnTo>
                    <a:pt x="409" y="263"/>
                  </a:lnTo>
                  <a:lnTo>
                    <a:pt x="404" y="255"/>
                  </a:lnTo>
                  <a:lnTo>
                    <a:pt x="397" y="240"/>
                  </a:lnTo>
                  <a:lnTo>
                    <a:pt x="388" y="226"/>
                  </a:lnTo>
                  <a:lnTo>
                    <a:pt x="381" y="208"/>
                  </a:lnTo>
                  <a:lnTo>
                    <a:pt x="383" y="190"/>
                  </a:lnTo>
                  <a:lnTo>
                    <a:pt x="391" y="182"/>
                  </a:lnTo>
                  <a:lnTo>
                    <a:pt x="390" y="167"/>
                  </a:lnTo>
                  <a:lnTo>
                    <a:pt x="381" y="155"/>
                  </a:lnTo>
                  <a:lnTo>
                    <a:pt x="374" y="141"/>
                  </a:lnTo>
                  <a:lnTo>
                    <a:pt x="365" y="135"/>
                  </a:lnTo>
                  <a:lnTo>
                    <a:pt x="350" y="121"/>
                  </a:lnTo>
                  <a:lnTo>
                    <a:pt x="336" y="126"/>
                  </a:lnTo>
                  <a:lnTo>
                    <a:pt x="324" y="121"/>
                  </a:lnTo>
                  <a:lnTo>
                    <a:pt x="310" y="112"/>
                  </a:lnTo>
                  <a:lnTo>
                    <a:pt x="297" y="109"/>
                  </a:lnTo>
                  <a:lnTo>
                    <a:pt x="288" y="98"/>
                  </a:lnTo>
                  <a:lnTo>
                    <a:pt x="276" y="93"/>
                  </a:lnTo>
                  <a:lnTo>
                    <a:pt x="256" y="87"/>
                  </a:lnTo>
                  <a:lnTo>
                    <a:pt x="245" y="77"/>
                  </a:lnTo>
                  <a:lnTo>
                    <a:pt x="231" y="64"/>
                  </a:lnTo>
                  <a:lnTo>
                    <a:pt x="219" y="57"/>
                  </a:lnTo>
                  <a:lnTo>
                    <a:pt x="212" y="43"/>
                  </a:lnTo>
                  <a:lnTo>
                    <a:pt x="199" y="34"/>
                  </a:lnTo>
                  <a:lnTo>
                    <a:pt x="187" y="30"/>
                  </a:lnTo>
                  <a:lnTo>
                    <a:pt x="181" y="20"/>
                  </a:lnTo>
                  <a:lnTo>
                    <a:pt x="171" y="2"/>
                  </a:lnTo>
                  <a:lnTo>
                    <a:pt x="155" y="0"/>
                  </a:lnTo>
                  <a:lnTo>
                    <a:pt x="87" y="21"/>
                  </a:lnTo>
                  <a:lnTo>
                    <a:pt x="19" y="44"/>
                  </a:lnTo>
                  <a:lnTo>
                    <a:pt x="2" y="91"/>
                  </a:lnTo>
                  <a:lnTo>
                    <a:pt x="0" y="107"/>
                  </a:lnTo>
                  <a:lnTo>
                    <a:pt x="44" y="128"/>
                  </a:lnTo>
                  <a:lnTo>
                    <a:pt x="41" y="141"/>
                  </a:lnTo>
                  <a:lnTo>
                    <a:pt x="44" y="155"/>
                  </a:lnTo>
                  <a:lnTo>
                    <a:pt x="43" y="171"/>
                  </a:lnTo>
                  <a:lnTo>
                    <a:pt x="55" y="185"/>
                  </a:lnTo>
                  <a:lnTo>
                    <a:pt x="71" y="199"/>
                  </a:lnTo>
                  <a:lnTo>
                    <a:pt x="76" y="214"/>
                  </a:lnTo>
                  <a:lnTo>
                    <a:pt x="83" y="237"/>
                  </a:lnTo>
                  <a:lnTo>
                    <a:pt x="71" y="287"/>
                  </a:lnTo>
                  <a:lnTo>
                    <a:pt x="67" y="313"/>
                  </a:lnTo>
                  <a:lnTo>
                    <a:pt x="62" y="331"/>
                  </a:lnTo>
                  <a:lnTo>
                    <a:pt x="57" y="351"/>
                  </a:lnTo>
                  <a:lnTo>
                    <a:pt x="96" y="352"/>
                  </a:lnTo>
                  <a:lnTo>
                    <a:pt x="112" y="351"/>
                  </a:lnTo>
                  <a:lnTo>
                    <a:pt x="126" y="360"/>
                  </a:lnTo>
                  <a:lnTo>
                    <a:pt x="139" y="367"/>
                  </a:lnTo>
                  <a:lnTo>
                    <a:pt x="153" y="377"/>
                  </a:lnTo>
                  <a:lnTo>
                    <a:pt x="169" y="381"/>
                  </a:lnTo>
                  <a:lnTo>
                    <a:pt x="183" y="400"/>
                  </a:lnTo>
                  <a:lnTo>
                    <a:pt x="181" y="415"/>
                  </a:lnTo>
                  <a:lnTo>
                    <a:pt x="190" y="425"/>
                  </a:lnTo>
                  <a:lnTo>
                    <a:pt x="197" y="436"/>
                  </a:lnTo>
                  <a:lnTo>
                    <a:pt x="203" y="452"/>
                  </a:lnTo>
                  <a:lnTo>
                    <a:pt x="201" y="461"/>
                  </a:lnTo>
                  <a:lnTo>
                    <a:pt x="201" y="461"/>
                  </a:lnTo>
                  <a:lnTo>
                    <a:pt x="201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33">
              <a:extLst>
                <a:ext uri="{FF2B5EF4-FFF2-40B4-BE49-F238E27FC236}">
                  <a16:creationId xmlns:a16="http://schemas.microsoft.com/office/drawing/2014/main" id="{2EF05CA5-B530-C736-B39A-00BD0B61E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614800" y="7128485"/>
              <a:ext cx="1334891" cy="1020931"/>
            </a:xfrm>
            <a:custGeom>
              <a:avLst/>
              <a:gdLst>
                <a:gd name="T0" fmla="*/ 95 w 591"/>
                <a:gd name="T1" fmla="*/ 449 h 452"/>
                <a:gd name="T2" fmla="*/ 125 w 591"/>
                <a:gd name="T3" fmla="*/ 441 h 452"/>
                <a:gd name="T4" fmla="*/ 178 w 591"/>
                <a:gd name="T5" fmla="*/ 345 h 452"/>
                <a:gd name="T6" fmla="*/ 308 w 591"/>
                <a:gd name="T7" fmla="*/ 322 h 452"/>
                <a:gd name="T8" fmla="*/ 367 w 591"/>
                <a:gd name="T9" fmla="*/ 317 h 452"/>
                <a:gd name="T10" fmla="*/ 392 w 591"/>
                <a:gd name="T11" fmla="*/ 326 h 452"/>
                <a:gd name="T12" fmla="*/ 419 w 591"/>
                <a:gd name="T13" fmla="*/ 340 h 452"/>
                <a:gd name="T14" fmla="*/ 534 w 591"/>
                <a:gd name="T15" fmla="*/ 260 h 452"/>
                <a:gd name="T16" fmla="*/ 591 w 591"/>
                <a:gd name="T17" fmla="*/ 215 h 452"/>
                <a:gd name="T18" fmla="*/ 575 w 591"/>
                <a:gd name="T19" fmla="*/ 199 h 452"/>
                <a:gd name="T20" fmla="*/ 547 w 591"/>
                <a:gd name="T21" fmla="*/ 190 h 452"/>
                <a:gd name="T22" fmla="*/ 516 w 591"/>
                <a:gd name="T23" fmla="*/ 173 h 452"/>
                <a:gd name="T24" fmla="*/ 486 w 591"/>
                <a:gd name="T25" fmla="*/ 157 h 452"/>
                <a:gd name="T26" fmla="*/ 452 w 591"/>
                <a:gd name="T27" fmla="*/ 142 h 452"/>
                <a:gd name="T28" fmla="*/ 420 w 591"/>
                <a:gd name="T29" fmla="*/ 114 h 452"/>
                <a:gd name="T30" fmla="*/ 422 w 591"/>
                <a:gd name="T31" fmla="*/ 78 h 452"/>
                <a:gd name="T32" fmla="*/ 402 w 591"/>
                <a:gd name="T33" fmla="*/ 69 h 452"/>
                <a:gd name="T34" fmla="*/ 367 w 591"/>
                <a:gd name="T35" fmla="*/ 52 h 452"/>
                <a:gd name="T36" fmla="*/ 340 w 591"/>
                <a:gd name="T37" fmla="*/ 36 h 452"/>
                <a:gd name="T38" fmla="*/ 308 w 591"/>
                <a:gd name="T39" fmla="*/ 21 h 452"/>
                <a:gd name="T40" fmla="*/ 274 w 591"/>
                <a:gd name="T41" fmla="*/ 43 h 452"/>
                <a:gd name="T42" fmla="*/ 241 w 591"/>
                <a:gd name="T43" fmla="*/ 52 h 452"/>
                <a:gd name="T44" fmla="*/ 200 w 591"/>
                <a:gd name="T45" fmla="*/ 46 h 452"/>
                <a:gd name="T46" fmla="*/ 169 w 591"/>
                <a:gd name="T47" fmla="*/ 53 h 452"/>
                <a:gd name="T48" fmla="*/ 139 w 591"/>
                <a:gd name="T49" fmla="*/ 36 h 452"/>
                <a:gd name="T50" fmla="*/ 127 w 591"/>
                <a:gd name="T51" fmla="*/ 5 h 452"/>
                <a:gd name="T52" fmla="*/ 30 w 591"/>
                <a:gd name="T53" fmla="*/ 23 h 452"/>
                <a:gd name="T54" fmla="*/ 54 w 591"/>
                <a:gd name="T55" fmla="*/ 52 h 452"/>
                <a:gd name="T56" fmla="*/ 34 w 591"/>
                <a:gd name="T57" fmla="*/ 126 h 452"/>
                <a:gd name="T58" fmla="*/ 16 w 591"/>
                <a:gd name="T59" fmla="*/ 215 h 452"/>
                <a:gd name="T60" fmla="*/ 27 w 591"/>
                <a:gd name="T61" fmla="*/ 272 h 452"/>
                <a:gd name="T62" fmla="*/ 20 w 591"/>
                <a:gd name="T63" fmla="*/ 377 h 452"/>
                <a:gd name="T64" fmla="*/ 13 w 591"/>
                <a:gd name="T65" fmla="*/ 434 h 452"/>
                <a:gd name="T66" fmla="*/ 48 w 591"/>
                <a:gd name="T67" fmla="*/ 436 h 452"/>
                <a:gd name="T68" fmla="*/ 75 w 591"/>
                <a:gd name="T69" fmla="*/ 449 h 452"/>
                <a:gd name="T70" fmla="*/ 82 w 591"/>
                <a:gd name="T71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1" h="452">
                  <a:moveTo>
                    <a:pt x="82" y="452"/>
                  </a:moveTo>
                  <a:lnTo>
                    <a:pt x="95" y="449"/>
                  </a:lnTo>
                  <a:lnTo>
                    <a:pt x="112" y="443"/>
                  </a:lnTo>
                  <a:lnTo>
                    <a:pt x="125" y="441"/>
                  </a:lnTo>
                  <a:lnTo>
                    <a:pt x="150" y="377"/>
                  </a:lnTo>
                  <a:lnTo>
                    <a:pt x="178" y="345"/>
                  </a:lnTo>
                  <a:lnTo>
                    <a:pt x="276" y="338"/>
                  </a:lnTo>
                  <a:lnTo>
                    <a:pt x="308" y="322"/>
                  </a:lnTo>
                  <a:lnTo>
                    <a:pt x="351" y="308"/>
                  </a:lnTo>
                  <a:lnTo>
                    <a:pt x="367" y="317"/>
                  </a:lnTo>
                  <a:lnTo>
                    <a:pt x="383" y="315"/>
                  </a:lnTo>
                  <a:lnTo>
                    <a:pt x="392" y="326"/>
                  </a:lnTo>
                  <a:lnTo>
                    <a:pt x="406" y="328"/>
                  </a:lnTo>
                  <a:lnTo>
                    <a:pt x="419" y="340"/>
                  </a:lnTo>
                  <a:lnTo>
                    <a:pt x="513" y="276"/>
                  </a:lnTo>
                  <a:lnTo>
                    <a:pt x="534" y="260"/>
                  </a:lnTo>
                  <a:lnTo>
                    <a:pt x="577" y="226"/>
                  </a:lnTo>
                  <a:lnTo>
                    <a:pt x="591" y="215"/>
                  </a:lnTo>
                  <a:lnTo>
                    <a:pt x="579" y="217"/>
                  </a:lnTo>
                  <a:lnTo>
                    <a:pt x="575" y="199"/>
                  </a:lnTo>
                  <a:lnTo>
                    <a:pt x="561" y="198"/>
                  </a:lnTo>
                  <a:lnTo>
                    <a:pt x="547" y="190"/>
                  </a:lnTo>
                  <a:lnTo>
                    <a:pt x="545" y="176"/>
                  </a:lnTo>
                  <a:lnTo>
                    <a:pt x="516" y="173"/>
                  </a:lnTo>
                  <a:lnTo>
                    <a:pt x="500" y="166"/>
                  </a:lnTo>
                  <a:lnTo>
                    <a:pt x="486" y="157"/>
                  </a:lnTo>
                  <a:lnTo>
                    <a:pt x="474" y="151"/>
                  </a:lnTo>
                  <a:lnTo>
                    <a:pt x="452" y="142"/>
                  </a:lnTo>
                  <a:lnTo>
                    <a:pt x="435" y="132"/>
                  </a:lnTo>
                  <a:lnTo>
                    <a:pt x="420" y="114"/>
                  </a:lnTo>
                  <a:lnTo>
                    <a:pt x="413" y="96"/>
                  </a:lnTo>
                  <a:lnTo>
                    <a:pt x="422" y="78"/>
                  </a:lnTo>
                  <a:lnTo>
                    <a:pt x="413" y="61"/>
                  </a:lnTo>
                  <a:lnTo>
                    <a:pt x="402" y="69"/>
                  </a:lnTo>
                  <a:lnTo>
                    <a:pt x="388" y="68"/>
                  </a:lnTo>
                  <a:lnTo>
                    <a:pt x="367" y="52"/>
                  </a:lnTo>
                  <a:lnTo>
                    <a:pt x="354" y="41"/>
                  </a:lnTo>
                  <a:lnTo>
                    <a:pt x="340" y="36"/>
                  </a:lnTo>
                  <a:lnTo>
                    <a:pt x="328" y="23"/>
                  </a:lnTo>
                  <a:lnTo>
                    <a:pt x="308" y="21"/>
                  </a:lnTo>
                  <a:lnTo>
                    <a:pt x="285" y="32"/>
                  </a:lnTo>
                  <a:lnTo>
                    <a:pt x="274" y="43"/>
                  </a:lnTo>
                  <a:lnTo>
                    <a:pt x="253" y="57"/>
                  </a:lnTo>
                  <a:lnTo>
                    <a:pt x="241" y="52"/>
                  </a:lnTo>
                  <a:lnTo>
                    <a:pt x="221" y="50"/>
                  </a:lnTo>
                  <a:lnTo>
                    <a:pt x="200" y="46"/>
                  </a:lnTo>
                  <a:lnTo>
                    <a:pt x="180" y="45"/>
                  </a:lnTo>
                  <a:lnTo>
                    <a:pt x="169" y="53"/>
                  </a:lnTo>
                  <a:lnTo>
                    <a:pt x="153" y="48"/>
                  </a:lnTo>
                  <a:lnTo>
                    <a:pt x="139" y="36"/>
                  </a:lnTo>
                  <a:lnTo>
                    <a:pt x="135" y="20"/>
                  </a:lnTo>
                  <a:lnTo>
                    <a:pt x="127" y="5"/>
                  </a:lnTo>
                  <a:lnTo>
                    <a:pt x="111" y="0"/>
                  </a:lnTo>
                  <a:lnTo>
                    <a:pt x="30" y="23"/>
                  </a:lnTo>
                  <a:lnTo>
                    <a:pt x="39" y="30"/>
                  </a:lnTo>
                  <a:lnTo>
                    <a:pt x="54" y="52"/>
                  </a:lnTo>
                  <a:lnTo>
                    <a:pt x="46" y="85"/>
                  </a:lnTo>
                  <a:lnTo>
                    <a:pt x="34" y="126"/>
                  </a:lnTo>
                  <a:lnTo>
                    <a:pt x="23" y="167"/>
                  </a:lnTo>
                  <a:lnTo>
                    <a:pt x="16" y="215"/>
                  </a:lnTo>
                  <a:lnTo>
                    <a:pt x="18" y="228"/>
                  </a:lnTo>
                  <a:lnTo>
                    <a:pt x="27" y="272"/>
                  </a:lnTo>
                  <a:lnTo>
                    <a:pt x="32" y="331"/>
                  </a:lnTo>
                  <a:lnTo>
                    <a:pt x="20" y="377"/>
                  </a:lnTo>
                  <a:lnTo>
                    <a:pt x="0" y="427"/>
                  </a:lnTo>
                  <a:lnTo>
                    <a:pt x="13" y="434"/>
                  </a:lnTo>
                  <a:lnTo>
                    <a:pt x="32" y="434"/>
                  </a:lnTo>
                  <a:lnTo>
                    <a:pt x="48" y="436"/>
                  </a:lnTo>
                  <a:lnTo>
                    <a:pt x="59" y="447"/>
                  </a:lnTo>
                  <a:lnTo>
                    <a:pt x="75" y="449"/>
                  </a:lnTo>
                  <a:lnTo>
                    <a:pt x="82" y="452"/>
                  </a:lnTo>
                  <a:lnTo>
                    <a:pt x="82" y="452"/>
                  </a:lnTo>
                  <a:lnTo>
                    <a:pt x="82" y="4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34">
              <a:extLst>
                <a:ext uri="{FF2B5EF4-FFF2-40B4-BE49-F238E27FC236}">
                  <a16:creationId xmlns:a16="http://schemas.microsoft.com/office/drawing/2014/main" id="{271BB24E-6D4C-5687-51F6-B6FD44C8E3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3545" y="8659882"/>
              <a:ext cx="591779" cy="603073"/>
            </a:xfrm>
            <a:custGeom>
              <a:avLst/>
              <a:gdLst>
                <a:gd name="T0" fmla="*/ 226 w 262"/>
                <a:gd name="T1" fmla="*/ 267 h 267"/>
                <a:gd name="T2" fmla="*/ 232 w 262"/>
                <a:gd name="T3" fmla="*/ 255 h 267"/>
                <a:gd name="T4" fmla="*/ 235 w 262"/>
                <a:gd name="T5" fmla="*/ 241 h 267"/>
                <a:gd name="T6" fmla="*/ 240 w 262"/>
                <a:gd name="T7" fmla="*/ 224 h 267"/>
                <a:gd name="T8" fmla="*/ 244 w 262"/>
                <a:gd name="T9" fmla="*/ 200 h 267"/>
                <a:gd name="T10" fmla="*/ 255 w 262"/>
                <a:gd name="T11" fmla="*/ 171 h 267"/>
                <a:gd name="T12" fmla="*/ 256 w 262"/>
                <a:gd name="T13" fmla="*/ 148 h 267"/>
                <a:gd name="T14" fmla="*/ 262 w 262"/>
                <a:gd name="T15" fmla="*/ 134 h 267"/>
                <a:gd name="T16" fmla="*/ 248 w 262"/>
                <a:gd name="T17" fmla="*/ 121 h 267"/>
                <a:gd name="T18" fmla="*/ 242 w 262"/>
                <a:gd name="T19" fmla="*/ 111 h 267"/>
                <a:gd name="T20" fmla="*/ 233 w 262"/>
                <a:gd name="T21" fmla="*/ 98 h 267"/>
                <a:gd name="T22" fmla="*/ 226 w 262"/>
                <a:gd name="T23" fmla="*/ 87 h 267"/>
                <a:gd name="T24" fmla="*/ 217 w 262"/>
                <a:gd name="T25" fmla="*/ 75 h 267"/>
                <a:gd name="T26" fmla="*/ 216 w 262"/>
                <a:gd name="T27" fmla="*/ 63 h 267"/>
                <a:gd name="T28" fmla="*/ 217 w 262"/>
                <a:gd name="T29" fmla="*/ 50 h 267"/>
                <a:gd name="T30" fmla="*/ 207 w 262"/>
                <a:gd name="T31" fmla="*/ 36 h 267"/>
                <a:gd name="T32" fmla="*/ 194 w 262"/>
                <a:gd name="T33" fmla="*/ 27 h 267"/>
                <a:gd name="T34" fmla="*/ 173 w 262"/>
                <a:gd name="T35" fmla="*/ 18 h 267"/>
                <a:gd name="T36" fmla="*/ 132 w 262"/>
                <a:gd name="T37" fmla="*/ 0 h 267"/>
                <a:gd name="T38" fmla="*/ 107 w 262"/>
                <a:gd name="T39" fmla="*/ 16 h 267"/>
                <a:gd name="T40" fmla="*/ 78 w 262"/>
                <a:gd name="T41" fmla="*/ 36 h 267"/>
                <a:gd name="T42" fmla="*/ 57 w 262"/>
                <a:gd name="T43" fmla="*/ 75 h 267"/>
                <a:gd name="T44" fmla="*/ 54 w 262"/>
                <a:gd name="T45" fmla="*/ 118 h 267"/>
                <a:gd name="T46" fmla="*/ 41 w 262"/>
                <a:gd name="T47" fmla="*/ 135 h 267"/>
                <a:gd name="T48" fmla="*/ 29 w 262"/>
                <a:gd name="T49" fmla="*/ 155 h 267"/>
                <a:gd name="T50" fmla="*/ 0 w 262"/>
                <a:gd name="T51" fmla="*/ 194 h 267"/>
                <a:gd name="T52" fmla="*/ 13 w 262"/>
                <a:gd name="T53" fmla="*/ 203 h 267"/>
                <a:gd name="T54" fmla="*/ 14 w 262"/>
                <a:gd name="T55" fmla="*/ 216 h 267"/>
                <a:gd name="T56" fmla="*/ 61 w 262"/>
                <a:gd name="T57" fmla="*/ 235 h 267"/>
                <a:gd name="T58" fmla="*/ 130 w 262"/>
                <a:gd name="T59" fmla="*/ 249 h 267"/>
                <a:gd name="T60" fmla="*/ 182 w 262"/>
                <a:gd name="T61" fmla="*/ 262 h 267"/>
                <a:gd name="T62" fmla="*/ 201 w 262"/>
                <a:gd name="T63" fmla="*/ 264 h 267"/>
                <a:gd name="T64" fmla="*/ 226 w 262"/>
                <a:gd name="T65" fmla="*/ 267 h 267"/>
                <a:gd name="T66" fmla="*/ 226 w 262"/>
                <a:gd name="T67" fmla="*/ 267 h 267"/>
                <a:gd name="T68" fmla="*/ 226 w 262"/>
                <a:gd name="T6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2" h="267">
                  <a:moveTo>
                    <a:pt x="226" y="267"/>
                  </a:moveTo>
                  <a:lnTo>
                    <a:pt x="232" y="255"/>
                  </a:lnTo>
                  <a:lnTo>
                    <a:pt x="235" y="241"/>
                  </a:lnTo>
                  <a:lnTo>
                    <a:pt x="240" y="224"/>
                  </a:lnTo>
                  <a:lnTo>
                    <a:pt x="244" y="200"/>
                  </a:lnTo>
                  <a:lnTo>
                    <a:pt x="255" y="171"/>
                  </a:lnTo>
                  <a:lnTo>
                    <a:pt x="256" y="148"/>
                  </a:lnTo>
                  <a:lnTo>
                    <a:pt x="262" y="134"/>
                  </a:lnTo>
                  <a:lnTo>
                    <a:pt x="248" y="121"/>
                  </a:lnTo>
                  <a:lnTo>
                    <a:pt x="242" y="111"/>
                  </a:lnTo>
                  <a:lnTo>
                    <a:pt x="233" y="98"/>
                  </a:lnTo>
                  <a:lnTo>
                    <a:pt x="226" y="87"/>
                  </a:lnTo>
                  <a:lnTo>
                    <a:pt x="217" y="75"/>
                  </a:lnTo>
                  <a:lnTo>
                    <a:pt x="216" y="63"/>
                  </a:lnTo>
                  <a:lnTo>
                    <a:pt x="217" y="50"/>
                  </a:lnTo>
                  <a:lnTo>
                    <a:pt x="207" y="36"/>
                  </a:lnTo>
                  <a:lnTo>
                    <a:pt x="194" y="27"/>
                  </a:lnTo>
                  <a:lnTo>
                    <a:pt x="173" y="18"/>
                  </a:lnTo>
                  <a:lnTo>
                    <a:pt x="132" y="0"/>
                  </a:lnTo>
                  <a:lnTo>
                    <a:pt x="107" y="16"/>
                  </a:lnTo>
                  <a:lnTo>
                    <a:pt x="78" y="36"/>
                  </a:lnTo>
                  <a:lnTo>
                    <a:pt x="57" y="75"/>
                  </a:lnTo>
                  <a:lnTo>
                    <a:pt x="54" y="118"/>
                  </a:lnTo>
                  <a:lnTo>
                    <a:pt x="41" y="135"/>
                  </a:lnTo>
                  <a:lnTo>
                    <a:pt x="29" y="155"/>
                  </a:lnTo>
                  <a:lnTo>
                    <a:pt x="0" y="194"/>
                  </a:lnTo>
                  <a:lnTo>
                    <a:pt x="13" y="203"/>
                  </a:lnTo>
                  <a:lnTo>
                    <a:pt x="14" y="216"/>
                  </a:lnTo>
                  <a:lnTo>
                    <a:pt x="61" y="235"/>
                  </a:lnTo>
                  <a:lnTo>
                    <a:pt x="130" y="249"/>
                  </a:lnTo>
                  <a:lnTo>
                    <a:pt x="182" y="262"/>
                  </a:lnTo>
                  <a:lnTo>
                    <a:pt x="201" y="264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35">
              <a:extLst>
                <a:ext uri="{FF2B5EF4-FFF2-40B4-BE49-F238E27FC236}">
                  <a16:creationId xmlns:a16="http://schemas.microsoft.com/office/drawing/2014/main" id="{429A8101-EA22-BEDD-E12A-521133C3AC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279459" y="9294577"/>
              <a:ext cx="980275" cy="1106762"/>
            </a:xfrm>
            <a:custGeom>
              <a:avLst/>
              <a:gdLst>
                <a:gd name="T0" fmla="*/ 224 w 434"/>
                <a:gd name="T1" fmla="*/ 467 h 490"/>
                <a:gd name="T2" fmla="*/ 265 w 434"/>
                <a:gd name="T3" fmla="*/ 429 h 490"/>
                <a:gd name="T4" fmla="*/ 288 w 434"/>
                <a:gd name="T5" fmla="*/ 387 h 490"/>
                <a:gd name="T6" fmla="*/ 315 w 434"/>
                <a:gd name="T7" fmla="*/ 355 h 490"/>
                <a:gd name="T8" fmla="*/ 358 w 434"/>
                <a:gd name="T9" fmla="*/ 307 h 490"/>
                <a:gd name="T10" fmla="*/ 392 w 434"/>
                <a:gd name="T11" fmla="*/ 260 h 490"/>
                <a:gd name="T12" fmla="*/ 426 w 434"/>
                <a:gd name="T13" fmla="*/ 225 h 490"/>
                <a:gd name="T14" fmla="*/ 433 w 434"/>
                <a:gd name="T15" fmla="*/ 191 h 490"/>
                <a:gd name="T16" fmla="*/ 406 w 434"/>
                <a:gd name="T17" fmla="*/ 196 h 490"/>
                <a:gd name="T18" fmla="*/ 394 w 434"/>
                <a:gd name="T19" fmla="*/ 173 h 490"/>
                <a:gd name="T20" fmla="*/ 322 w 434"/>
                <a:gd name="T21" fmla="*/ 141 h 490"/>
                <a:gd name="T22" fmla="*/ 296 w 434"/>
                <a:gd name="T23" fmla="*/ 121 h 490"/>
                <a:gd name="T24" fmla="*/ 265 w 434"/>
                <a:gd name="T25" fmla="*/ 138 h 490"/>
                <a:gd name="T26" fmla="*/ 235 w 434"/>
                <a:gd name="T27" fmla="*/ 114 h 490"/>
                <a:gd name="T28" fmla="*/ 212 w 434"/>
                <a:gd name="T29" fmla="*/ 95 h 490"/>
                <a:gd name="T30" fmla="*/ 203 w 434"/>
                <a:gd name="T31" fmla="*/ 65 h 490"/>
                <a:gd name="T32" fmla="*/ 208 w 434"/>
                <a:gd name="T33" fmla="*/ 43 h 490"/>
                <a:gd name="T34" fmla="*/ 196 w 434"/>
                <a:gd name="T35" fmla="*/ 15 h 490"/>
                <a:gd name="T36" fmla="*/ 139 w 434"/>
                <a:gd name="T37" fmla="*/ 11 h 490"/>
                <a:gd name="T38" fmla="*/ 0 w 434"/>
                <a:gd name="T39" fmla="*/ 138 h 490"/>
                <a:gd name="T40" fmla="*/ 16 w 434"/>
                <a:gd name="T41" fmla="*/ 159 h 490"/>
                <a:gd name="T42" fmla="*/ 36 w 434"/>
                <a:gd name="T43" fmla="*/ 193 h 490"/>
                <a:gd name="T44" fmla="*/ 55 w 434"/>
                <a:gd name="T45" fmla="*/ 212 h 490"/>
                <a:gd name="T46" fmla="*/ 70 w 434"/>
                <a:gd name="T47" fmla="*/ 234 h 490"/>
                <a:gd name="T48" fmla="*/ 82 w 434"/>
                <a:gd name="T49" fmla="*/ 260 h 490"/>
                <a:gd name="T50" fmla="*/ 96 w 434"/>
                <a:gd name="T51" fmla="*/ 275 h 490"/>
                <a:gd name="T52" fmla="*/ 110 w 434"/>
                <a:gd name="T53" fmla="*/ 292 h 490"/>
                <a:gd name="T54" fmla="*/ 125 w 434"/>
                <a:gd name="T55" fmla="*/ 305 h 490"/>
                <a:gd name="T56" fmla="*/ 137 w 434"/>
                <a:gd name="T57" fmla="*/ 312 h 490"/>
                <a:gd name="T58" fmla="*/ 162 w 434"/>
                <a:gd name="T59" fmla="*/ 292 h 490"/>
                <a:gd name="T60" fmla="*/ 139 w 434"/>
                <a:gd name="T61" fmla="*/ 316 h 490"/>
                <a:gd name="T62" fmla="*/ 175 w 434"/>
                <a:gd name="T63" fmla="*/ 314 h 490"/>
                <a:gd name="T64" fmla="*/ 191 w 434"/>
                <a:gd name="T65" fmla="*/ 346 h 490"/>
                <a:gd name="T66" fmla="*/ 194 w 434"/>
                <a:gd name="T67" fmla="*/ 371 h 490"/>
                <a:gd name="T68" fmla="*/ 175 w 434"/>
                <a:gd name="T69" fmla="*/ 392 h 490"/>
                <a:gd name="T70" fmla="*/ 189 w 434"/>
                <a:gd name="T71" fmla="*/ 417 h 490"/>
                <a:gd name="T72" fmla="*/ 182 w 434"/>
                <a:gd name="T73" fmla="*/ 444 h 490"/>
                <a:gd name="T74" fmla="*/ 196 w 434"/>
                <a:gd name="T75" fmla="*/ 488 h 490"/>
                <a:gd name="T76" fmla="*/ 216 w 434"/>
                <a:gd name="T77" fmla="*/ 49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4" h="490">
                  <a:moveTo>
                    <a:pt x="216" y="490"/>
                  </a:moveTo>
                  <a:lnTo>
                    <a:pt x="224" y="467"/>
                  </a:lnTo>
                  <a:lnTo>
                    <a:pt x="239" y="454"/>
                  </a:lnTo>
                  <a:lnTo>
                    <a:pt x="265" y="429"/>
                  </a:lnTo>
                  <a:lnTo>
                    <a:pt x="278" y="405"/>
                  </a:lnTo>
                  <a:lnTo>
                    <a:pt x="288" y="387"/>
                  </a:lnTo>
                  <a:lnTo>
                    <a:pt x="297" y="369"/>
                  </a:lnTo>
                  <a:lnTo>
                    <a:pt x="315" y="355"/>
                  </a:lnTo>
                  <a:lnTo>
                    <a:pt x="331" y="330"/>
                  </a:lnTo>
                  <a:lnTo>
                    <a:pt x="358" y="307"/>
                  </a:lnTo>
                  <a:lnTo>
                    <a:pt x="374" y="280"/>
                  </a:lnTo>
                  <a:lnTo>
                    <a:pt x="392" y="260"/>
                  </a:lnTo>
                  <a:lnTo>
                    <a:pt x="417" y="237"/>
                  </a:lnTo>
                  <a:lnTo>
                    <a:pt x="426" y="225"/>
                  </a:lnTo>
                  <a:lnTo>
                    <a:pt x="434" y="210"/>
                  </a:lnTo>
                  <a:lnTo>
                    <a:pt x="433" y="191"/>
                  </a:lnTo>
                  <a:lnTo>
                    <a:pt x="420" y="189"/>
                  </a:lnTo>
                  <a:lnTo>
                    <a:pt x="406" y="196"/>
                  </a:lnTo>
                  <a:lnTo>
                    <a:pt x="404" y="184"/>
                  </a:lnTo>
                  <a:lnTo>
                    <a:pt x="394" y="173"/>
                  </a:lnTo>
                  <a:lnTo>
                    <a:pt x="353" y="161"/>
                  </a:lnTo>
                  <a:lnTo>
                    <a:pt x="322" y="141"/>
                  </a:lnTo>
                  <a:lnTo>
                    <a:pt x="312" y="127"/>
                  </a:lnTo>
                  <a:lnTo>
                    <a:pt x="296" y="121"/>
                  </a:lnTo>
                  <a:lnTo>
                    <a:pt x="285" y="134"/>
                  </a:lnTo>
                  <a:lnTo>
                    <a:pt x="265" y="138"/>
                  </a:lnTo>
                  <a:lnTo>
                    <a:pt x="248" y="125"/>
                  </a:lnTo>
                  <a:lnTo>
                    <a:pt x="235" y="114"/>
                  </a:lnTo>
                  <a:lnTo>
                    <a:pt x="219" y="116"/>
                  </a:lnTo>
                  <a:lnTo>
                    <a:pt x="212" y="95"/>
                  </a:lnTo>
                  <a:lnTo>
                    <a:pt x="217" y="81"/>
                  </a:lnTo>
                  <a:lnTo>
                    <a:pt x="203" y="65"/>
                  </a:lnTo>
                  <a:lnTo>
                    <a:pt x="217" y="57"/>
                  </a:lnTo>
                  <a:lnTo>
                    <a:pt x="208" y="43"/>
                  </a:lnTo>
                  <a:lnTo>
                    <a:pt x="201" y="24"/>
                  </a:lnTo>
                  <a:lnTo>
                    <a:pt x="196" y="15"/>
                  </a:lnTo>
                  <a:lnTo>
                    <a:pt x="150" y="0"/>
                  </a:lnTo>
                  <a:lnTo>
                    <a:pt x="139" y="11"/>
                  </a:lnTo>
                  <a:lnTo>
                    <a:pt x="109" y="38"/>
                  </a:lnTo>
                  <a:lnTo>
                    <a:pt x="0" y="138"/>
                  </a:lnTo>
                  <a:lnTo>
                    <a:pt x="5" y="150"/>
                  </a:lnTo>
                  <a:lnTo>
                    <a:pt x="16" y="159"/>
                  </a:lnTo>
                  <a:lnTo>
                    <a:pt x="21" y="171"/>
                  </a:lnTo>
                  <a:lnTo>
                    <a:pt x="36" y="193"/>
                  </a:lnTo>
                  <a:lnTo>
                    <a:pt x="46" y="198"/>
                  </a:lnTo>
                  <a:lnTo>
                    <a:pt x="55" y="212"/>
                  </a:lnTo>
                  <a:lnTo>
                    <a:pt x="68" y="219"/>
                  </a:lnTo>
                  <a:lnTo>
                    <a:pt x="70" y="234"/>
                  </a:lnTo>
                  <a:lnTo>
                    <a:pt x="84" y="244"/>
                  </a:lnTo>
                  <a:lnTo>
                    <a:pt x="82" y="260"/>
                  </a:lnTo>
                  <a:lnTo>
                    <a:pt x="86" y="275"/>
                  </a:lnTo>
                  <a:lnTo>
                    <a:pt x="96" y="275"/>
                  </a:lnTo>
                  <a:lnTo>
                    <a:pt x="98" y="292"/>
                  </a:lnTo>
                  <a:lnTo>
                    <a:pt x="110" y="292"/>
                  </a:lnTo>
                  <a:lnTo>
                    <a:pt x="105" y="305"/>
                  </a:lnTo>
                  <a:lnTo>
                    <a:pt x="125" y="305"/>
                  </a:lnTo>
                  <a:lnTo>
                    <a:pt x="123" y="321"/>
                  </a:lnTo>
                  <a:lnTo>
                    <a:pt x="137" y="312"/>
                  </a:lnTo>
                  <a:lnTo>
                    <a:pt x="148" y="294"/>
                  </a:lnTo>
                  <a:lnTo>
                    <a:pt x="162" y="292"/>
                  </a:lnTo>
                  <a:lnTo>
                    <a:pt x="153" y="312"/>
                  </a:lnTo>
                  <a:lnTo>
                    <a:pt x="139" y="316"/>
                  </a:lnTo>
                  <a:lnTo>
                    <a:pt x="162" y="316"/>
                  </a:lnTo>
                  <a:lnTo>
                    <a:pt x="175" y="314"/>
                  </a:lnTo>
                  <a:lnTo>
                    <a:pt x="187" y="323"/>
                  </a:lnTo>
                  <a:lnTo>
                    <a:pt x="191" y="346"/>
                  </a:lnTo>
                  <a:lnTo>
                    <a:pt x="207" y="353"/>
                  </a:lnTo>
                  <a:lnTo>
                    <a:pt x="194" y="371"/>
                  </a:lnTo>
                  <a:lnTo>
                    <a:pt x="189" y="383"/>
                  </a:lnTo>
                  <a:lnTo>
                    <a:pt x="175" y="392"/>
                  </a:lnTo>
                  <a:lnTo>
                    <a:pt x="175" y="405"/>
                  </a:lnTo>
                  <a:lnTo>
                    <a:pt x="189" y="417"/>
                  </a:lnTo>
                  <a:lnTo>
                    <a:pt x="183" y="431"/>
                  </a:lnTo>
                  <a:lnTo>
                    <a:pt x="182" y="444"/>
                  </a:lnTo>
                  <a:lnTo>
                    <a:pt x="194" y="456"/>
                  </a:lnTo>
                  <a:lnTo>
                    <a:pt x="196" y="488"/>
                  </a:lnTo>
                  <a:lnTo>
                    <a:pt x="216" y="490"/>
                  </a:lnTo>
                  <a:lnTo>
                    <a:pt x="216" y="490"/>
                  </a:lnTo>
                  <a:lnTo>
                    <a:pt x="216" y="4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36">
              <a:extLst>
                <a:ext uri="{FF2B5EF4-FFF2-40B4-BE49-F238E27FC236}">
                  <a16:creationId xmlns:a16="http://schemas.microsoft.com/office/drawing/2014/main" id="{3A03B391-2DEF-E7C1-4CF9-0FA75AE6FA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9053" y="8560500"/>
              <a:ext cx="767957" cy="1041260"/>
            </a:xfrm>
            <a:custGeom>
              <a:avLst/>
              <a:gdLst>
                <a:gd name="T0" fmla="*/ 242 w 340"/>
                <a:gd name="T1" fmla="*/ 363 h 461"/>
                <a:gd name="T2" fmla="*/ 283 w 340"/>
                <a:gd name="T3" fmla="*/ 325 h 461"/>
                <a:gd name="T4" fmla="*/ 311 w 340"/>
                <a:gd name="T5" fmla="*/ 322 h 461"/>
                <a:gd name="T6" fmla="*/ 325 w 340"/>
                <a:gd name="T7" fmla="*/ 295 h 461"/>
                <a:gd name="T8" fmla="*/ 338 w 340"/>
                <a:gd name="T9" fmla="*/ 270 h 461"/>
                <a:gd name="T10" fmla="*/ 322 w 340"/>
                <a:gd name="T11" fmla="*/ 240 h 461"/>
                <a:gd name="T12" fmla="*/ 318 w 340"/>
                <a:gd name="T13" fmla="*/ 217 h 461"/>
                <a:gd name="T14" fmla="*/ 306 w 340"/>
                <a:gd name="T15" fmla="*/ 215 h 461"/>
                <a:gd name="T16" fmla="*/ 290 w 340"/>
                <a:gd name="T17" fmla="*/ 194 h 461"/>
                <a:gd name="T18" fmla="*/ 283 w 340"/>
                <a:gd name="T19" fmla="*/ 171 h 461"/>
                <a:gd name="T20" fmla="*/ 274 w 340"/>
                <a:gd name="T21" fmla="*/ 137 h 461"/>
                <a:gd name="T22" fmla="*/ 261 w 340"/>
                <a:gd name="T23" fmla="*/ 99 h 461"/>
                <a:gd name="T24" fmla="*/ 243 w 340"/>
                <a:gd name="T25" fmla="*/ 69 h 461"/>
                <a:gd name="T26" fmla="*/ 211 w 340"/>
                <a:gd name="T27" fmla="*/ 55 h 461"/>
                <a:gd name="T28" fmla="*/ 199 w 340"/>
                <a:gd name="T29" fmla="*/ 32 h 461"/>
                <a:gd name="T30" fmla="*/ 149 w 340"/>
                <a:gd name="T31" fmla="*/ 19 h 461"/>
                <a:gd name="T32" fmla="*/ 122 w 340"/>
                <a:gd name="T33" fmla="*/ 0 h 461"/>
                <a:gd name="T34" fmla="*/ 0 w 340"/>
                <a:gd name="T35" fmla="*/ 98 h 461"/>
                <a:gd name="T36" fmla="*/ 16 w 340"/>
                <a:gd name="T37" fmla="*/ 128 h 461"/>
                <a:gd name="T38" fmla="*/ 16 w 340"/>
                <a:gd name="T39" fmla="*/ 160 h 461"/>
                <a:gd name="T40" fmla="*/ 17 w 340"/>
                <a:gd name="T41" fmla="*/ 190 h 461"/>
                <a:gd name="T42" fmla="*/ 37 w 340"/>
                <a:gd name="T43" fmla="*/ 220 h 461"/>
                <a:gd name="T44" fmla="*/ 60 w 340"/>
                <a:gd name="T45" fmla="*/ 245 h 461"/>
                <a:gd name="T46" fmla="*/ 73 w 340"/>
                <a:gd name="T47" fmla="*/ 263 h 461"/>
                <a:gd name="T48" fmla="*/ 85 w 340"/>
                <a:gd name="T49" fmla="*/ 295 h 461"/>
                <a:gd name="T50" fmla="*/ 96 w 340"/>
                <a:gd name="T51" fmla="*/ 318 h 461"/>
                <a:gd name="T52" fmla="*/ 101 w 340"/>
                <a:gd name="T53" fmla="*/ 349 h 461"/>
                <a:gd name="T54" fmla="*/ 115 w 340"/>
                <a:gd name="T55" fmla="*/ 375 h 461"/>
                <a:gd name="T56" fmla="*/ 117 w 340"/>
                <a:gd name="T57" fmla="*/ 406 h 461"/>
                <a:gd name="T58" fmla="*/ 121 w 340"/>
                <a:gd name="T59" fmla="*/ 430 h 461"/>
                <a:gd name="T60" fmla="*/ 133 w 340"/>
                <a:gd name="T61" fmla="*/ 455 h 461"/>
                <a:gd name="T62" fmla="*/ 133 w 340"/>
                <a:gd name="T63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0" h="461">
                  <a:moveTo>
                    <a:pt x="133" y="461"/>
                  </a:moveTo>
                  <a:lnTo>
                    <a:pt x="242" y="363"/>
                  </a:lnTo>
                  <a:lnTo>
                    <a:pt x="272" y="336"/>
                  </a:lnTo>
                  <a:lnTo>
                    <a:pt x="283" y="325"/>
                  </a:lnTo>
                  <a:lnTo>
                    <a:pt x="324" y="333"/>
                  </a:lnTo>
                  <a:lnTo>
                    <a:pt x="311" y="322"/>
                  </a:lnTo>
                  <a:lnTo>
                    <a:pt x="320" y="308"/>
                  </a:lnTo>
                  <a:lnTo>
                    <a:pt x="325" y="295"/>
                  </a:lnTo>
                  <a:lnTo>
                    <a:pt x="340" y="286"/>
                  </a:lnTo>
                  <a:lnTo>
                    <a:pt x="338" y="270"/>
                  </a:lnTo>
                  <a:lnTo>
                    <a:pt x="332" y="258"/>
                  </a:lnTo>
                  <a:lnTo>
                    <a:pt x="322" y="240"/>
                  </a:lnTo>
                  <a:lnTo>
                    <a:pt x="331" y="228"/>
                  </a:lnTo>
                  <a:lnTo>
                    <a:pt x="318" y="217"/>
                  </a:lnTo>
                  <a:lnTo>
                    <a:pt x="308" y="228"/>
                  </a:lnTo>
                  <a:lnTo>
                    <a:pt x="306" y="215"/>
                  </a:lnTo>
                  <a:lnTo>
                    <a:pt x="297" y="208"/>
                  </a:lnTo>
                  <a:lnTo>
                    <a:pt x="290" y="194"/>
                  </a:lnTo>
                  <a:lnTo>
                    <a:pt x="292" y="178"/>
                  </a:lnTo>
                  <a:lnTo>
                    <a:pt x="283" y="171"/>
                  </a:lnTo>
                  <a:lnTo>
                    <a:pt x="268" y="153"/>
                  </a:lnTo>
                  <a:lnTo>
                    <a:pt x="274" y="137"/>
                  </a:lnTo>
                  <a:lnTo>
                    <a:pt x="276" y="124"/>
                  </a:lnTo>
                  <a:lnTo>
                    <a:pt x="261" y="99"/>
                  </a:lnTo>
                  <a:lnTo>
                    <a:pt x="243" y="85"/>
                  </a:lnTo>
                  <a:lnTo>
                    <a:pt x="243" y="69"/>
                  </a:lnTo>
                  <a:lnTo>
                    <a:pt x="231" y="67"/>
                  </a:lnTo>
                  <a:lnTo>
                    <a:pt x="211" y="55"/>
                  </a:lnTo>
                  <a:lnTo>
                    <a:pt x="211" y="39"/>
                  </a:lnTo>
                  <a:lnTo>
                    <a:pt x="199" y="32"/>
                  </a:lnTo>
                  <a:lnTo>
                    <a:pt x="172" y="32"/>
                  </a:lnTo>
                  <a:lnTo>
                    <a:pt x="149" y="19"/>
                  </a:lnTo>
                  <a:lnTo>
                    <a:pt x="135" y="7"/>
                  </a:lnTo>
                  <a:lnTo>
                    <a:pt x="122" y="0"/>
                  </a:lnTo>
                  <a:lnTo>
                    <a:pt x="9" y="82"/>
                  </a:lnTo>
                  <a:lnTo>
                    <a:pt x="0" y="98"/>
                  </a:lnTo>
                  <a:lnTo>
                    <a:pt x="12" y="112"/>
                  </a:lnTo>
                  <a:lnTo>
                    <a:pt x="16" y="128"/>
                  </a:lnTo>
                  <a:lnTo>
                    <a:pt x="16" y="147"/>
                  </a:lnTo>
                  <a:lnTo>
                    <a:pt x="16" y="160"/>
                  </a:lnTo>
                  <a:lnTo>
                    <a:pt x="16" y="176"/>
                  </a:lnTo>
                  <a:lnTo>
                    <a:pt x="17" y="190"/>
                  </a:lnTo>
                  <a:lnTo>
                    <a:pt x="26" y="203"/>
                  </a:lnTo>
                  <a:lnTo>
                    <a:pt x="37" y="220"/>
                  </a:lnTo>
                  <a:lnTo>
                    <a:pt x="48" y="229"/>
                  </a:lnTo>
                  <a:lnTo>
                    <a:pt x="60" y="245"/>
                  </a:lnTo>
                  <a:lnTo>
                    <a:pt x="69" y="251"/>
                  </a:lnTo>
                  <a:lnTo>
                    <a:pt x="73" y="263"/>
                  </a:lnTo>
                  <a:lnTo>
                    <a:pt x="85" y="276"/>
                  </a:lnTo>
                  <a:lnTo>
                    <a:pt x="85" y="295"/>
                  </a:lnTo>
                  <a:lnTo>
                    <a:pt x="94" y="306"/>
                  </a:lnTo>
                  <a:lnTo>
                    <a:pt x="96" y="318"/>
                  </a:lnTo>
                  <a:lnTo>
                    <a:pt x="98" y="331"/>
                  </a:lnTo>
                  <a:lnTo>
                    <a:pt x="101" y="349"/>
                  </a:lnTo>
                  <a:lnTo>
                    <a:pt x="114" y="359"/>
                  </a:lnTo>
                  <a:lnTo>
                    <a:pt x="115" y="375"/>
                  </a:lnTo>
                  <a:lnTo>
                    <a:pt x="115" y="388"/>
                  </a:lnTo>
                  <a:lnTo>
                    <a:pt x="117" y="406"/>
                  </a:lnTo>
                  <a:lnTo>
                    <a:pt x="126" y="418"/>
                  </a:lnTo>
                  <a:lnTo>
                    <a:pt x="121" y="430"/>
                  </a:lnTo>
                  <a:lnTo>
                    <a:pt x="122" y="445"/>
                  </a:lnTo>
                  <a:lnTo>
                    <a:pt x="133" y="455"/>
                  </a:lnTo>
                  <a:lnTo>
                    <a:pt x="133" y="461"/>
                  </a:lnTo>
                  <a:lnTo>
                    <a:pt x="133" y="461"/>
                  </a:lnTo>
                  <a:lnTo>
                    <a:pt x="133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37">
              <a:extLst>
                <a:ext uri="{FF2B5EF4-FFF2-40B4-BE49-F238E27FC236}">
                  <a16:creationId xmlns:a16="http://schemas.microsoft.com/office/drawing/2014/main" id="{1E675CDD-9447-62E9-0011-436A129354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72712" y="8092950"/>
              <a:ext cx="1097727" cy="1142901"/>
            </a:xfrm>
            <a:custGeom>
              <a:avLst/>
              <a:gdLst>
                <a:gd name="T0" fmla="*/ 240 w 486"/>
                <a:gd name="T1" fmla="*/ 500 h 506"/>
                <a:gd name="T2" fmla="*/ 290 w 486"/>
                <a:gd name="T3" fmla="*/ 493 h 506"/>
                <a:gd name="T4" fmla="*/ 310 w 486"/>
                <a:gd name="T5" fmla="*/ 467 h 506"/>
                <a:gd name="T6" fmla="*/ 326 w 486"/>
                <a:gd name="T7" fmla="*/ 408 h 506"/>
                <a:gd name="T8" fmla="*/ 351 w 486"/>
                <a:gd name="T9" fmla="*/ 369 h 506"/>
                <a:gd name="T10" fmla="*/ 377 w 486"/>
                <a:gd name="T11" fmla="*/ 289 h 506"/>
                <a:gd name="T12" fmla="*/ 470 w 486"/>
                <a:gd name="T13" fmla="*/ 271 h 506"/>
                <a:gd name="T14" fmla="*/ 486 w 486"/>
                <a:gd name="T15" fmla="*/ 214 h 506"/>
                <a:gd name="T16" fmla="*/ 413 w 486"/>
                <a:gd name="T17" fmla="*/ 125 h 506"/>
                <a:gd name="T18" fmla="*/ 379 w 486"/>
                <a:gd name="T19" fmla="*/ 30 h 506"/>
                <a:gd name="T20" fmla="*/ 354 w 486"/>
                <a:gd name="T21" fmla="*/ 20 h 506"/>
                <a:gd name="T22" fmla="*/ 327 w 486"/>
                <a:gd name="T23" fmla="*/ 27 h 506"/>
                <a:gd name="T24" fmla="*/ 299 w 486"/>
                <a:gd name="T25" fmla="*/ 20 h 506"/>
                <a:gd name="T26" fmla="*/ 272 w 486"/>
                <a:gd name="T27" fmla="*/ 7 h 506"/>
                <a:gd name="T28" fmla="*/ 240 w 486"/>
                <a:gd name="T29" fmla="*/ 0 h 506"/>
                <a:gd name="T30" fmla="*/ 206 w 486"/>
                <a:gd name="T31" fmla="*/ 14 h 506"/>
                <a:gd name="T32" fmla="*/ 171 w 486"/>
                <a:gd name="T33" fmla="*/ 20 h 506"/>
                <a:gd name="T34" fmla="*/ 171 w 486"/>
                <a:gd name="T35" fmla="*/ 47 h 506"/>
                <a:gd name="T36" fmla="*/ 155 w 486"/>
                <a:gd name="T37" fmla="*/ 70 h 506"/>
                <a:gd name="T38" fmla="*/ 126 w 486"/>
                <a:gd name="T39" fmla="*/ 118 h 506"/>
                <a:gd name="T40" fmla="*/ 108 w 486"/>
                <a:gd name="T41" fmla="*/ 152 h 506"/>
                <a:gd name="T42" fmla="*/ 107 w 486"/>
                <a:gd name="T43" fmla="*/ 191 h 506"/>
                <a:gd name="T44" fmla="*/ 57 w 486"/>
                <a:gd name="T45" fmla="*/ 226 h 506"/>
                <a:gd name="T46" fmla="*/ 34 w 486"/>
                <a:gd name="T47" fmla="*/ 265 h 506"/>
                <a:gd name="T48" fmla="*/ 37 w 486"/>
                <a:gd name="T49" fmla="*/ 290 h 506"/>
                <a:gd name="T50" fmla="*/ 12 w 486"/>
                <a:gd name="T51" fmla="*/ 297 h 506"/>
                <a:gd name="T52" fmla="*/ 11 w 486"/>
                <a:gd name="T53" fmla="*/ 310 h 506"/>
                <a:gd name="T54" fmla="*/ 57 w 486"/>
                <a:gd name="T55" fmla="*/ 310 h 506"/>
                <a:gd name="T56" fmla="*/ 105 w 486"/>
                <a:gd name="T57" fmla="*/ 315 h 506"/>
                <a:gd name="T58" fmla="*/ 141 w 486"/>
                <a:gd name="T59" fmla="*/ 337 h 506"/>
                <a:gd name="T60" fmla="*/ 187 w 486"/>
                <a:gd name="T61" fmla="*/ 358 h 506"/>
                <a:gd name="T62" fmla="*/ 189 w 486"/>
                <a:gd name="T63" fmla="*/ 394 h 506"/>
                <a:gd name="T64" fmla="*/ 181 w 486"/>
                <a:gd name="T65" fmla="*/ 429 h 506"/>
                <a:gd name="T66" fmla="*/ 187 w 486"/>
                <a:gd name="T67" fmla="*/ 458 h 506"/>
                <a:gd name="T68" fmla="*/ 215 w 486"/>
                <a:gd name="T69" fmla="*/ 474 h 506"/>
                <a:gd name="T70" fmla="*/ 221 w 486"/>
                <a:gd name="T71" fmla="*/ 504 h 506"/>
                <a:gd name="T72" fmla="*/ 228 w 486"/>
                <a:gd name="T73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6" h="506">
                  <a:moveTo>
                    <a:pt x="228" y="506"/>
                  </a:moveTo>
                  <a:lnTo>
                    <a:pt x="240" y="500"/>
                  </a:lnTo>
                  <a:lnTo>
                    <a:pt x="283" y="502"/>
                  </a:lnTo>
                  <a:lnTo>
                    <a:pt x="290" y="493"/>
                  </a:lnTo>
                  <a:lnTo>
                    <a:pt x="315" y="477"/>
                  </a:lnTo>
                  <a:lnTo>
                    <a:pt x="310" y="467"/>
                  </a:lnTo>
                  <a:lnTo>
                    <a:pt x="308" y="451"/>
                  </a:lnTo>
                  <a:lnTo>
                    <a:pt x="326" y="408"/>
                  </a:lnTo>
                  <a:lnTo>
                    <a:pt x="338" y="386"/>
                  </a:lnTo>
                  <a:lnTo>
                    <a:pt x="351" y="369"/>
                  </a:lnTo>
                  <a:lnTo>
                    <a:pt x="352" y="333"/>
                  </a:lnTo>
                  <a:lnTo>
                    <a:pt x="377" y="289"/>
                  </a:lnTo>
                  <a:lnTo>
                    <a:pt x="429" y="253"/>
                  </a:lnTo>
                  <a:lnTo>
                    <a:pt x="470" y="271"/>
                  </a:lnTo>
                  <a:lnTo>
                    <a:pt x="472" y="255"/>
                  </a:lnTo>
                  <a:lnTo>
                    <a:pt x="486" y="214"/>
                  </a:lnTo>
                  <a:lnTo>
                    <a:pt x="425" y="155"/>
                  </a:lnTo>
                  <a:lnTo>
                    <a:pt x="413" y="125"/>
                  </a:lnTo>
                  <a:lnTo>
                    <a:pt x="386" y="50"/>
                  </a:lnTo>
                  <a:lnTo>
                    <a:pt x="379" y="30"/>
                  </a:lnTo>
                  <a:lnTo>
                    <a:pt x="374" y="20"/>
                  </a:lnTo>
                  <a:lnTo>
                    <a:pt x="354" y="20"/>
                  </a:lnTo>
                  <a:lnTo>
                    <a:pt x="342" y="22"/>
                  </a:lnTo>
                  <a:lnTo>
                    <a:pt x="327" y="27"/>
                  </a:lnTo>
                  <a:lnTo>
                    <a:pt x="315" y="22"/>
                  </a:lnTo>
                  <a:lnTo>
                    <a:pt x="299" y="20"/>
                  </a:lnTo>
                  <a:lnTo>
                    <a:pt x="288" y="14"/>
                  </a:lnTo>
                  <a:lnTo>
                    <a:pt x="272" y="7"/>
                  </a:lnTo>
                  <a:lnTo>
                    <a:pt x="253" y="7"/>
                  </a:lnTo>
                  <a:lnTo>
                    <a:pt x="240" y="0"/>
                  </a:lnTo>
                  <a:lnTo>
                    <a:pt x="221" y="4"/>
                  </a:lnTo>
                  <a:lnTo>
                    <a:pt x="206" y="14"/>
                  </a:lnTo>
                  <a:lnTo>
                    <a:pt x="187" y="18"/>
                  </a:lnTo>
                  <a:lnTo>
                    <a:pt x="171" y="20"/>
                  </a:lnTo>
                  <a:lnTo>
                    <a:pt x="162" y="32"/>
                  </a:lnTo>
                  <a:lnTo>
                    <a:pt x="171" y="47"/>
                  </a:lnTo>
                  <a:lnTo>
                    <a:pt x="169" y="63"/>
                  </a:lnTo>
                  <a:lnTo>
                    <a:pt x="155" y="70"/>
                  </a:lnTo>
                  <a:lnTo>
                    <a:pt x="137" y="103"/>
                  </a:lnTo>
                  <a:lnTo>
                    <a:pt x="126" y="118"/>
                  </a:lnTo>
                  <a:lnTo>
                    <a:pt x="110" y="132"/>
                  </a:lnTo>
                  <a:lnTo>
                    <a:pt x="108" y="152"/>
                  </a:lnTo>
                  <a:lnTo>
                    <a:pt x="126" y="173"/>
                  </a:lnTo>
                  <a:lnTo>
                    <a:pt x="107" y="191"/>
                  </a:lnTo>
                  <a:lnTo>
                    <a:pt x="87" y="191"/>
                  </a:lnTo>
                  <a:lnTo>
                    <a:pt x="57" y="226"/>
                  </a:lnTo>
                  <a:lnTo>
                    <a:pt x="32" y="242"/>
                  </a:lnTo>
                  <a:lnTo>
                    <a:pt x="34" y="265"/>
                  </a:lnTo>
                  <a:lnTo>
                    <a:pt x="57" y="287"/>
                  </a:lnTo>
                  <a:lnTo>
                    <a:pt x="37" y="290"/>
                  </a:lnTo>
                  <a:lnTo>
                    <a:pt x="25" y="306"/>
                  </a:lnTo>
                  <a:lnTo>
                    <a:pt x="12" y="297"/>
                  </a:lnTo>
                  <a:lnTo>
                    <a:pt x="0" y="299"/>
                  </a:lnTo>
                  <a:lnTo>
                    <a:pt x="11" y="310"/>
                  </a:lnTo>
                  <a:lnTo>
                    <a:pt x="37" y="306"/>
                  </a:lnTo>
                  <a:lnTo>
                    <a:pt x="57" y="310"/>
                  </a:lnTo>
                  <a:lnTo>
                    <a:pt x="78" y="319"/>
                  </a:lnTo>
                  <a:lnTo>
                    <a:pt x="105" y="315"/>
                  </a:lnTo>
                  <a:lnTo>
                    <a:pt x="126" y="324"/>
                  </a:lnTo>
                  <a:lnTo>
                    <a:pt x="141" y="337"/>
                  </a:lnTo>
                  <a:lnTo>
                    <a:pt x="160" y="346"/>
                  </a:lnTo>
                  <a:lnTo>
                    <a:pt x="187" y="358"/>
                  </a:lnTo>
                  <a:lnTo>
                    <a:pt x="196" y="369"/>
                  </a:lnTo>
                  <a:lnTo>
                    <a:pt x="189" y="394"/>
                  </a:lnTo>
                  <a:lnTo>
                    <a:pt x="190" y="413"/>
                  </a:lnTo>
                  <a:lnTo>
                    <a:pt x="181" y="429"/>
                  </a:lnTo>
                  <a:lnTo>
                    <a:pt x="176" y="443"/>
                  </a:lnTo>
                  <a:lnTo>
                    <a:pt x="187" y="458"/>
                  </a:lnTo>
                  <a:lnTo>
                    <a:pt x="203" y="463"/>
                  </a:lnTo>
                  <a:lnTo>
                    <a:pt x="215" y="474"/>
                  </a:lnTo>
                  <a:lnTo>
                    <a:pt x="222" y="488"/>
                  </a:lnTo>
                  <a:lnTo>
                    <a:pt x="221" y="504"/>
                  </a:lnTo>
                  <a:lnTo>
                    <a:pt x="228" y="506"/>
                  </a:lnTo>
                  <a:lnTo>
                    <a:pt x="228" y="506"/>
                  </a:lnTo>
                  <a:lnTo>
                    <a:pt x="228" y="5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38">
              <a:extLst>
                <a:ext uri="{FF2B5EF4-FFF2-40B4-BE49-F238E27FC236}">
                  <a16:creationId xmlns:a16="http://schemas.microsoft.com/office/drawing/2014/main" id="{1E0F758D-24D1-0489-2B34-1217F07BA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50110" y="9251661"/>
              <a:ext cx="555640" cy="469809"/>
            </a:xfrm>
            <a:custGeom>
              <a:avLst/>
              <a:gdLst>
                <a:gd name="T0" fmla="*/ 210 w 246"/>
                <a:gd name="T1" fmla="*/ 208 h 208"/>
                <a:gd name="T2" fmla="*/ 230 w 246"/>
                <a:gd name="T3" fmla="*/ 187 h 208"/>
                <a:gd name="T4" fmla="*/ 246 w 246"/>
                <a:gd name="T5" fmla="*/ 167 h 208"/>
                <a:gd name="T6" fmla="*/ 233 w 246"/>
                <a:gd name="T7" fmla="*/ 162 h 208"/>
                <a:gd name="T8" fmla="*/ 224 w 246"/>
                <a:gd name="T9" fmla="*/ 158 h 208"/>
                <a:gd name="T10" fmla="*/ 212 w 246"/>
                <a:gd name="T11" fmla="*/ 146 h 208"/>
                <a:gd name="T12" fmla="*/ 206 w 246"/>
                <a:gd name="T13" fmla="*/ 133 h 208"/>
                <a:gd name="T14" fmla="*/ 196 w 246"/>
                <a:gd name="T15" fmla="*/ 124 h 208"/>
                <a:gd name="T16" fmla="*/ 194 w 246"/>
                <a:gd name="T17" fmla="*/ 112 h 208"/>
                <a:gd name="T18" fmla="*/ 192 w 246"/>
                <a:gd name="T19" fmla="*/ 100 h 208"/>
                <a:gd name="T20" fmla="*/ 190 w 246"/>
                <a:gd name="T21" fmla="*/ 85 h 208"/>
                <a:gd name="T22" fmla="*/ 185 w 246"/>
                <a:gd name="T23" fmla="*/ 76 h 208"/>
                <a:gd name="T24" fmla="*/ 173 w 246"/>
                <a:gd name="T25" fmla="*/ 64 h 208"/>
                <a:gd name="T26" fmla="*/ 174 w 246"/>
                <a:gd name="T27" fmla="*/ 51 h 208"/>
                <a:gd name="T28" fmla="*/ 167 w 246"/>
                <a:gd name="T29" fmla="*/ 37 h 208"/>
                <a:gd name="T30" fmla="*/ 155 w 246"/>
                <a:gd name="T31" fmla="*/ 34 h 208"/>
                <a:gd name="T32" fmla="*/ 142 w 246"/>
                <a:gd name="T33" fmla="*/ 28 h 208"/>
                <a:gd name="T34" fmla="*/ 133 w 246"/>
                <a:gd name="T35" fmla="*/ 18 h 208"/>
                <a:gd name="T36" fmla="*/ 121 w 246"/>
                <a:gd name="T37" fmla="*/ 12 h 208"/>
                <a:gd name="T38" fmla="*/ 110 w 246"/>
                <a:gd name="T39" fmla="*/ 2 h 208"/>
                <a:gd name="T40" fmla="*/ 91 w 246"/>
                <a:gd name="T41" fmla="*/ 0 h 208"/>
                <a:gd name="T42" fmla="*/ 71 w 246"/>
                <a:gd name="T43" fmla="*/ 7 h 208"/>
                <a:gd name="T44" fmla="*/ 57 w 246"/>
                <a:gd name="T45" fmla="*/ 9 h 208"/>
                <a:gd name="T46" fmla="*/ 20 w 246"/>
                <a:gd name="T47" fmla="*/ 3 h 208"/>
                <a:gd name="T48" fmla="*/ 0 w 246"/>
                <a:gd name="T49" fmla="*/ 2 h 208"/>
                <a:gd name="T50" fmla="*/ 4 w 246"/>
                <a:gd name="T51" fmla="*/ 21 h 208"/>
                <a:gd name="T52" fmla="*/ 18 w 246"/>
                <a:gd name="T53" fmla="*/ 68 h 208"/>
                <a:gd name="T54" fmla="*/ 21 w 246"/>
                <a:gd name="T55" fmla="*/ 94 h 208"/>
                <a:gd name="T56" fmla="*/ 39 w 246"/>
                <a:gd name="T57" fmla="*/ 180 h 208"/>
                <a:gd name="T58" fmla="*/ 93 w 246"/>
                <a:gd name="T59" fmla="*/ 203 h 208"/>
                <a:gd name="T60" fmla="*/ 114 w 246"/>
                <a:gd name="T61" fmla="*/ 208 h 208"/>
                <a:gd name="T62" fmla="*/ 162 w 246"/>
                <a:gd name="T63" fmla="*/ 208 h 208"/>
                <a:gd name="T64" fmla="*/ 210 w 246"/>
                <a:gd name="T65" fmla="*/ 208 h 208"/>
                <a:gd name="T66" fmla="*/ 210 w 246"/>
                <a:gd name="T67" fmla="*/ 208 h 208"/>
                <a:gd name="T68" fmla="*/ 210 w 246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" h="208">
                  <a:moveTo>
                    <a:pt x="210" y="208"/>
                  </a:moveTo>
                  <a:lnTo>
                    <a:pt x="230" y="187"/>
                  </a:lnTo>
                  <a:lnTo>
                    <a:pt x="246" y="167"/>
                  </a:lnTo>
                  <a:lnTo>
                    <a:pt x="233" y="162"/>
                  </a:lnTo>
                  <a:lnTo>
                    <a:pt x="224" y="158"/>
                  </a:lnTo>
                  <a:lnTo>
                    <a:pt x="212" y="146"/>
                  </a:lnTo>
                  <a:lnTo>
                    <a:pt x="206" y="133"/>
                  </a:lnTo>
                  <a:lnTo>
                    <a:pt x="196" y="124"/>
                  </a:lnTo>
                  <a:lnTo>
                    <a:pt x="194" y="112"/>
                  </a:lnTo>
                  <a:lnTo>
                    <a:pt x="192" y="100"/>
                  </a:lnTo>
                  <a:lnTo>
                    <a:pt x="190" y="85"/>
                  </a:lnTo>
                  <a:lnTo>
                    <a:pt x="185" y="76"/>
                  </a:lnTo>
                  <a:lnTo>
                    <a:pt x="173" y="64"/>
                  </a:lnTo>
                  <a:lnTo>
                    <a:pt x="174" y="51"/>
                  </a:lnTo>
                  <a:lnTo>
                    <a:pt x="167" y="37"/>
                  </a:lnTo>
                  <a:lnTo>
                    <a:pt x="155" y="34"/>
                  </a:lnTo>
                  <a:lnTo>
                    <a:pt x="142" y="28"/>
                  </a:lnTo>
                  <a:lnTo>
                    <a:pt x="133" y="18"/>
                  </a:lnTo>
                  <a:lnTo>
                    <a:pt x="121" y="12"/>
                  </a:lnTo>
                  <a:lnTo>
                    <a:pt x="110" y="2"/>
                  </a:lnTo>
                  <a:lnTo>
                    <a:pt x="91" y="0"/>
                  </a:lnTo>
                  <a:lnTo>
                    <a:pt x="71" y="7"/>
                  </a:lnTo>
                  <a:lnTo>
                    <a:pt x="57" y="9"/>
                  </a:lnTo>
                  <a:lnTo>
                    <a:pt x="20" y="3"/>
                  </a:lnTo>
                  <a:lnTo>
                    <a:pt x="0" y="2"/>
                  </a:lnTo>
                  <a:lnTo>
                    <a:pt x="4" y="21"/>
                  </a:lnTo>
                  <a:lnTo>
                    <a:pt x="18" y="68"/>
                  </a:lnTo>
                  <a:lnTo>
                    <a:pt x="21" y="94"/>
                  </a:lnTo>
                  <a:lnTo>
                    <a:pt x="39" y="180"/>
                  </a:lnTo>
                  <a:lnTo>
                    <a:pt x="93" y="203"/>
                  </a:lnTo>
                  <a:lnTo>
                    <a:pt x="114" y="208"/>
                  </a:lnTo>
                  <a:lnTo>
                    <a:pt x="162" y="208"/>
                  </a:lnTo>
                  <a:lnTo>
                    <a:pt x="210" y="208"/>
                  </a:lnTo>
                  <a:lnTo>
                    <a:pt x="210" y="208"/>
                  </a:lnTo>
                  <a:lnTo>
                    <a:pt x="210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39">
              <a:extLst>
                <a:ext uri="{FF2B5EF4-FFF2-40B4-BE49-F238E27FC236}">
                  <a16:creationId xmlns:a16="http://schemas.microsoft.com/office/drawing/2014/main" id="{8105F1D9-EB1C-5817-7CE1-CE414E7DDA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4951" y="7087829"/>
              <a:ext cx="743112" cy="1163230"/>
            </a:xfrm>
            <a:custGeom>
              <a:avLst/>
              <a:gdLst>
                <a:gd name="T0" fmla="*/ 183 w 329"/>
                <a:gd name="T1" fmla="*/ 515 h 515"/>
                <a:gd name="T2" fmla="*/ 197 w 329"/>
                <a:gd name="T3" fmla="*/ 506 h 515"/>
                <a:gd name="T4" fmla="*/ 208 w 329"/>
                <a:gd name="T5" fmla="*/ 499 h 515"/>
                <a:gd name="T6" fmla="*/ 194 w 329"/>
                <a:gd name="T7" fmla="*/ 481 h 515"/>
                <a:gd name="T8" fmla="*/ 192 w 329"/>
                <a:gd name="T9" fmla="*/ 467 h 515"/>
                <a:gd name="T10" fmla="*/ 210 w 329"/>
                <a:gd name="T11" fmla="*/ 467 h 515"/>
                <a:gd name="T12" fmla="*/ 231 w 329"/>
                <a:gd name="T13" fmla="*/ 465 h 515"/>
                <a:gd name="T14" fmla="*/ 240 w 329"/>
                <a:gd name="T15" fmla="*/ 451 h 515"/>
                <a:gd name="T16" fmla="*/ 260 w 329"/>
                <a:gd name="T17" fmla="*/ 443 h 515"/>
                <a:gd name="T18" fmla="*/ 288 w 329"/>
                <a:gd name="T19" fmla="*/ 395 h 515"/>
                <a:gd name="T20" fmla="*/ 300 w 329"/>
                <a:gd name="T21" fmla="*/ 347 h 515"/>
                <a:gd name="T22" fmla="*/ 295 w 329"/>
                <a:gd name="T23" fmla="*/ 299 h 515"/>
                <a:gd name="T24" fmla="*/ 288 w 329"/>
                <a:gd name="T25" fmla="*/ 246 h 515"/>
                <a:gd name="T26" fmla="*/ 286 w 329"/>
                <a:gd name="T27" fmla="*/ 233 h 515"/>
                <a:gd name="T28" fmla="*/ 292 w 329"/>
                <a:gd name="T29" fmla="*/ 185 h 515"/>
                <a:gd name="T30" fmla="*/ 304 w 329"/>
                <a:gd name="T31" fmla="*/ 144 h 515"/>
                <a:gd name="T32" fmla="*/ 315 w 329"/>
                <a:gd name="T33" fmla="*/ 107 h 515"/>
                <a:gd name="T34" fmla="*/ 329 w 329"/>
                <a:gd name="T35" fmla="*/ 77 h 515"/>
                <a:gd name="T36" fmla="*/ 316 w 329"/>
                <a:gd name="T37" fmla="*/ 63 h 515"/>
                <a:gd name="T38" fmla="*/ 309 w 329"/>
                <a:gd name="T39" fmla="*/ 48 h 515"/>
                <a:gd name="T40" fmla="*/ 297 w 329"/>
                <a:gd name="T41" fmla="*/ 41 h 515"/>
                <a:gd name="T42" fmla="*/ 284 w 329"/>
                <a:gd name="T43" fmla="*/ 32 h 515"/>
                <a:gd name="T44" fmla="*/ 274 w 329"/>
                <a:gd name="T45" fmla="*/ 22 h 515"/>
                <a:gd name="T46" fmla="*/ 258 w 329"/>
                <a:gd name="T47" fmla="*/ 13 h 515"/>
                <a:gd name="T48" fmla="*/ 235 w 329"/>
                <a:gd name="T49" fmla="*/ 0 h 515"/>
                <a:gd name="T50" fmla="*/ 219 w 329"/>
                <a:gd name="T51" fmla="*/ 2 h 515"/>
                <a:gd name="T52" fmla="*/ 172 w 329"/>
                <a:gd name="T53" fmla="*/ 38 h 515"/>
                <a:gd name="T54" fmla="*/ 142 w 329"/>
                <a:gd name="T55" fmla="*/ 61 h 515"/>
                <a:gd name="T56" fmla="*/ 92 w 329"/>
                <a:gd name="T57" fmla="*/ 105 h 515"/>
                <a:gd name="T58" fmla="*/ 57 w 329"/>
                <a:gd name="T59" fmla="*/ 137 h 515"/>
                <a:gd name="T60" fmla="*/ 67 w 329"/>
                <a:gd name="T61" fmla="*/ 152 h 515"/>
                <a:gd name="T62" fmla="*/ 62 w 329"/>
                <a:gd name="T63" fmla="*/ 164 h 515"/>
                <a:gd name="T64" fmla="*/ 64 w 329"/>
                <a:gd name="T65" fmla="*/ 180 h 515"/>
                <a:gd name="T66" fmla="*/ 35 w 329"/>
                <a:gd name="T67" fmla="*/ 180 h 515"/>
                <a:gd name="T68" fmla="*/ 16 w 329"/>
                <a:gd name="T69" fmla="*/ 180 h 515"/>
                <a:gd name="T70" fmla="*/ 0 w 329"/>
                <a:gd name="T71" fmla="*/ 178 h 515"/>
                <a:gd name="T72" fmla="*/ 7 w 329"/>
                <a:gd name="T73" fmla="*/ 192 h 515"/>
                <a:gd name="T74" fmla="*/ 19 w 329"/>
                <a:gd name="T75" fmla="*/ 203 h 515"/>
                <a:gd name="T76" fmla="*/ 17 w 329"/>
                <a:gd name="T77" fmla="*/ 216 h 515"/>
                <a:gd name="T78" fmla="*/ 26 w 329"/>
                <a:gd name="T79" fmla="*/ 226 h 515"/>
                <a:gd name="T80" fmla="*/ 33 w 329"/>
                <a:gd name="T81" fmla="*/ 237 h 515"/>
                <a:gd name="T82" fmla="*/ 42 w 329"/>
                <a:gd name="T83" fmla="*/ 251 h 515"/>
                <a:gd name="T84" fmla="*/ 48 w 329"/>
                <a:gd name="T85" fmla="*/ 262 h 515"/>
                <a:gd name="T86" fmla="*/ 62 w 329"/>
                <a:gd name="T87" fmla="*/ 267 h 515"/>
                <a:gd name="T88" fmla="*/ 71 w 329"/>
                <a:gd name="T89" fmla="*/ 278 h 515"/>
                <a:gd name="T90" fmla="*/ 87 w 329"/>
                <a:gd name="T91" fmla="*/ 276 h 515"/>
                <a:gd name="T92" fmla="*/ 92 w 329"/>
                <a:gd name="T93" fmla="*/ 294 h 515"/>
                <a:gd name="T94" fmla="*/ 98 w 329"/>
                <a:gd name="T95" fmla="*/ 342 h 515"/>
                <a:gd name="T96" fmla="*/ 117 w 329"/>
                <a:gd name="T97" fmla="*/ 370 h 515"/>
                <a:gd name="T98" fmla="*/ 112 w 329"/>
                <a:gd name="T99" fmla="*/ 415 h 515"/>
                <a:gd name="T100" fmla="*/ 108 w 329"/>
                <a:gd name="T101" fmla="*/ 451 h 515"/>
                <a:gd name="T102" fmla="*/ 126 w 329"/>
                <a:gd name="T103" fmla="*/ 479 h 515"/>
                <a:gd name="T104" fmla="*/ 149 w 329"/>
                <a:gd name="T105" fmla="*/ 500 h 515"/>
                <a:gd name="T106" fmla="*/ 167 w 329"/>
                <a:gd name="T107" fmla="*/ 513 h 515"/>
                <a:gd name="T108" fmla="*/ 183 w 329"/>
                <a:gd name="T109" fmla="*/ 515 h 515"/>
                <a:gd name="T110" fmla="*/ 183 w 329"/>
                <a:gd name="T111" fmla="*/ 515 h 515"/>
                <a:gd name="T112" fmla="*/ 183 w 329"/>
                <a:gd name="T113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9" h="515">
                  <a:moveTo>
                    <a:pt x="183" y="515"/>
                  </a:moveTo>
                  <a:lnTo>
                    <a:pt x="197" y="506"/>
                  </a:lnTo>
                  <a:lnTo>
                    <a:pt x="208" y="499"/>
                  </a:lnTo>
                  <a:lnTo>
                    <a:pt x="194" y="481"/>
                  </a:lnTo>
                  <a:lnTo>
                    <a:pt x="192" y="467"/>
                  </a:lnTo>
                  <a:lnTo>
                    <a:pt x="210" y="467"/>
                  </a:lnTo>
                  <a:lnTo>
                    <a:pt x="231" y="465"/>
                  </a:lnTo>
                  <a:lnTo>
                    <a:pt x="240" y="451"/>
                  </a:lnTo>
                  <a:lnTo>
                    <a:pt x="260" y="443"/>
                  </a:lnTo>
                  <a:lnTo>
                    <a:pt x="288" y="395"/>
                  </a:lnTo>
                  <a:lnTo>
                    <a:pt x="300" y="347"/>
                  </a:lnTo>
                  <a:lnTo>
                    <a:pt x="295" y="299"/>
                  </a:lnTo>
                  <a:lnTo>
                    <a:pt x="288" y="246"/>
                  </a:lnTo>
                  <a:lnTo>
                    <a:pt x="286" y="233"/>
                  </a:lnTo>
                  <a:lnTo>
                    <a:pt x="292" y="185"/>
                  </a:lnTo>
                  <a:lnTo>
                    <a:pt x="304" y="144"/>
                  </a:lnTo>
                  <a:lnTo>
                    <a:pt x="315" y="107"/>
                  </a:lnTo>
                  <a:lnTo>
                    <a:pt x="329" y="77"/>
                  </a:lnTo>
                  <a:lnTo>
                    <a:pt x="316" y="63"/>
                  </a:lnTo>
                  <a:lnTo>
                    <a:pt x="309" y="48"/>
                  </a:lnTo>
                  <a:lnTo>
                    <a:pt x="297" y="41"/>
                  </a:lnTo>
                  <a:lnTo>
                    <a:pt x="284" y="32"/>
                  </a:lnTo>
                  <a:lnTo>
                    <a:pt x="274" y="22"/>
                  </a:lnTo>
                  <a:lnTo>
                    <a:pt x="258" y="13"/>
                  </a:lnTo>
                  <a:lnTo>
                    <a:pt x="235" y="0"/>
                  </a:lnTo>
                  <a:lnTo>
                    <a:pt x="219" y="2"/>
                  </a:lnTo>
                  <a:lnTo>
                    <a:pt x="172" y="38"/>
                  </a:lnTo>
                  <a:lnTo>
                    <a:pt x="142" y="61"/>
                  </a:lnTo>
                  <a:lnTo>
                    <a:pt x="92" y="105"/>
                  </a:lnTo>
                  <a:lnTo>
                    <a:pt x="57" y="137"/>
                  </a:lnTo>
                  <a:lnTo>
                    <a:pt x="67" y="152"/>
                  </a:lnTo>
                  <a:lnTo>
                    <a:pt x="62" y="164"/>
                  </a:lnTo>
                  <a:lnTo>
                    <a:pt x="64" y="180"/>
                  </a:lnTo>
                  <a:lnTo>
                    <a:pt x="35" y="180"/>
                  </a:lnTo>
                  <a:lnTo>
                    <a:pt x="16" y="180"/>
                  </a:lnTo>
                  <a:lnTo>
                    <a:pt x="0" y="178"/>
                  </a:lnTo>
                  <a:lnTo>
                    <a:pt x="7" y="192"/>
                  </a:lnTo>
                  <a:lnTo>
                    <a:pt x="19" y="203"/>
                  </a:lnTo>
                  <a:lnTo>
                    <a:pt x="17" y="216"/>
                  </a:lnTo>
                  <a:lnTo>
                    <a:pt x="26" y="226"/>
                  </a:lnTo>
                  <a:lnTo>
                    <a:pt x="33" y="237"/>
                  </a:lnTo>
                  <a:lnTo>
                    <a:pt x="42" y="251"/>
                  </a:lnTo>
                  <a:lnTo>
                    <a:pt x="48" y="262"/>
                  </a:lnTo>
                  <a:lnTo>
                    <a:pt x="62" y="267"/>
                  </a:lnTo>
                  <a:lnTo>
                    <a:pt x="71" y="278"/>
                  </a:lnTo>
                  <a:lnTo>
                    <a:pt x="87" y="276"/>
                  </a:lnTo>
                  <a:lnTo>
                    <a:pt x="92" y="294"/>
                  </a:lnTo>
                  <a:lnTo>
                    <a:pt x="98" y="342"/>
                  </a:lnTo>
                  <a:lnTo>
                    <a:pt x="117" y="370"/>
                  </a:lnTo>
                  <a:lnTo>
                    <a:pt x="112" y="415"/>
                  </a:lnTo>
                  <a:lnTo>
                    <a:pt x="108" y="451"/>
                  </a:lnTo>
                  <a:lnTo>
                    <a:pt x="126" y="479"/>
                  </a:lnTo>
                  <a:lnTo>
                    <a:pt x="149" y="500"/>
                  </a:lnTo>
                  <a:lnTo>
                    <a:pt x="167" y="513"/>
                  </a:lnTo>
                  <a:lnTo>
                    <a:pt x="183" y="515"/>
                  </a:lnTo>
                  <a:lnTo>
                    <a:pt x="183" y="515"/>
                  </a:lnTo>
                  <a:lnTo>
                    <a:pt x="18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40">
              <a:extLst>
                <a:ext uri="{FF2B5EF4-FFF2-40B4-BE49-F238E27FC236}">
                  <a16:creationId xmlns:a16="http://schemas.microsoft.com/office/drawing/2014/main" id="{CF5D6528-9AFF-D3F9-55D0-0D342079F7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12948" y="7835458"/>
              <a:ext cx="659540" cy="727301"/>
            </a:xfrm>
            <a:custGeom>
              <a:avLst/>
              <a:gdLst>
                <a:gd name="T0" fmla="*/ 117 w 292"/>
                <a:gd name="T1" fmla="*/ 322 h 322"/>
                <a:gd name="T2" fmla="*/ 185 w 292"/>
                <a:gd name="T3" fmla="*/ 298 h 322"/>
                <a:gd name="T4" fmla="*/ 240 w 292"/>
                <a:gd name="T5" fmla="*/ 276 h 322"/>
                <a:gd name="T6" fmla="*/ 228 w 292"/>
                <a:gd name="T7" fmla="*/ 271 h 322"/>
                <a:gd name="T8" fmla="*/ 222 w 292"/>
                <a:gd name="T9" fmla="*/ 258 h 322"/>
                <a:gd name="T10" fmla="*/ 222 w 292"/>
                <a:gd name="T11" fmla="*/ 235 h 322"/>
                <a:gd name="T12" fmla="*/ 237 w 292"/>
                <a:gd name="T13" fmla="*/ 198 h 322"/>
                <a:gd name="T14" fmla="*/ 238 w 292"/>
                <a:gd name="T15" fmla="*/ 185 h 322"/>
                <a:gd name="T16" fmla="*/ 247 w 292"/>
                <a:gd name="T17" fmla="*/ 157 h 322"/>
                <a:gd name="T18" fmla="*/ 256 w 292"/>
                <a:gd name="T19" fmla="*/ 136 h 322"/>
                <a:gd name="T20" fmla="*/ 272 w 292"/>
                <a:gd name="T21" fmla="*/ 93 h 322"/>
                <a:gd name="T22" fmla="*/ 278 w 292"/>
                <a:gd name="T23" fmla="*/ 70 h 322"/>
                <a:gd name="T24" fmla="*/ 287 w 292"/>
                <a:gd name="T25" fmla="*/ 48 h 322"/>
                <a:gd name="T26" fmla="*/ 292 w 292"/>
                <a:gd name="T27" fmla="*/ 36 h 322"/>
                <a:gd name="T28" fmla="*/ 285 w 292"/>
                <a:gd name="T29" fmla="*/ 23 h 322"/>
                <a:gd name="T30" fmla="*/ 272 w 292"/>
                <a:gd name="T31" fmla="*/ 15 h 322"/>
                <a:gd name="T32" fmla="*/ 256 w 292"/>
                <a:gd name="T33" fmla="*/ 9 h 322"/>
                <a:gd name="T34" fmla="*/ 244 w 292"/>
                <a:gd name="T35" fmla="*/ 6 h 322"/>
                <a:gd name="T36" fmla="*/ 228 w 292"/>
                <a:gd name="T37" fmla="*/ 0 h 322"/>
                <a:gd name="T38" fmla="*/ 203 w 292"/>
                <a:gd name="T39" fmla="*/ 0 h 322"/>
                <a:gd name="T40" fmla="*/ 176 w 292"/>
                <a:gd name="T41" fmla="*/ 9 h 322"/>
                <a:gd name="T42" fmla="*/ 144 w 292"/>
                <a:gd name="T43" fmla="*/ 25 h 322"/>
                <a:gd name="T44" fmla="*/ 109 w 292"/>
                <a:gd name="T45" fmla="*/ 27 h 322"/>
                <a:gd name="T46" fmla="*/ 46 w 292"/>
                <a:gd name="T47" fmla="*/ 32 h 322"/>
                <a:gd name="T48" fmla="*/ 16 w 292"/>
                <a:gd name="T49" fmla="*/ 64 h 322"/>
                <a:gd name="T50" fmla="*/ 0 w 292"/>
                <a:gd name="T51" fmla="*/ 127 h 322"/>
                <a:gd name="T52" fmla="*/ 7 w 292"/>
                <a:gd name="T53" fmla="*/ 144 h 322"/>
                <a:gd name="T54" fmla="*/ 9 w 292"/>
                <a:gd name="T55" fmla="*/ 153 h 322"/>
                <a:gd name="T56" fmla="*/ 41 w 292"/>
                <a:gd name="T57" fmla="*/ 239 h 322"/>
                <a:gd name="T58" fmla="*/ 48 w 292"/>
                <a:gd name="T59" fmla="*/ 253 h 322"/>
                <a:gd name="T60" fmla="*/ 53 w 292"/>
                <a:gd name="T61" fmla="*/ 269 h 322"/>
                <a:gd name="T62" fmla="*/ 117 w 292"/>
                <a:gd name="T63" fmla="*/ 322 h 322"/>
                <a:gd name="T64" fmla="*/ 117 w 292"/>
                <a:gd name="T65" fmla="*/ 322 h 322"/>
                <a:gd name="T66" fmla="*/ 117 w 292"/>
                <a:gd name="T6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2" h="322">
                  <a:moveTo>
                    <a:pt x="117" y="322"/>
                  </a:moveTo>
                  <a:lnTo>
                    <a:pt x="185" y="298"/>
                  </a:lnTo>
                  <a:lnTo>
                    <a:pt x="240" y="276"/>
                  </a:lnTo>
                  <a:lnTo>
                    <a:pt x="228" y="271"/>
                  </a:lnTo>
                  <a:lnTo>
                    <a:pt x="222" y="258"/>
                  </a:lnTo>
                  <a:lnTo>
                    <a:pt x="222" y="235"/>
                  </a:lnTo>
                  <a:lnTo>
                    <a:pt x="237" y="198"/>
                  </a:lnTo>
                  <a:lnTo>
                    <a:pt x="238" y="185"/>
                  </a:lnTo>
                  <a:lnTo>
                    <a:pt x="247" y="157"/>
                  </a:lnTo>
                  <a:lnTo>
                    <a:pt x="256" y="136"/>
                  </a:lnTo>
                  <a:lnTo>
                    <a:pt x="272" y="93"/>
                  </a:lnTo>
                  <a:lnTo>
                    <a:pt x="278" y="70"/>
                  </a:lnTo>
                  <a:lnTo>
                    <a:pt x="287" y="48"/>
                  </a:lnTo>
                  <a:lnTo>
                    <a:pt x="292" y="36"/>
                  </a:lnTo>
                  <a:lnTo>
                    <a:pt x="285" y="23"/>
                  </a:lnTo>
                  <a:lnTo>
                    <a:pt x="272" y="15"/>
                  </a:lnTo>
                  <a:lnTo>
                    <a:pt x="256" y="9"/>
                  </a:lnTo>
                  <a:lnTo>
                    <a:pt x="244" y="6"/>
                  </a:lnTo>
                  <a:lnTo>
                    <a:pt x="228" y="0"/>
                  </a:lnTo>
                  <a:lnTo>
                    <a:pt x="203" y="0"/>
                  </a:lnTo>
                  <a:lnTo>
                    <a:pt x="176" y="9"/>
                  </a:lnTo>
                  <a:lnTo>
                    <a:pt x="144" y="25"/>
                  </a:lnTo>
                  <a:lnTo>
                    <a:pt x="109" y="27"/>
                  </a:lnTo>
                  <a:lnTo>
                    <a:pt x="46" y="32"/>
                  </a:lnTo>
                  <a:lnTo>
                    <a:pt x="16" y="64"/>
                  </a:lnTo>
                  <a:lnTo>
                    <a:pt x="0" y="127"/>
                  </a:lnTo>
                  <a:lnTo>
                    <a:pt x="7" y="144"/>
                  </a:lnTo>
                  <a:lnTo>
                    <a:pt x="9" y="153"/>
                  </a:lnTo>
                  <a:lnTo>
                    <a:pt x="41" y="239"/>
                  </a:lnTo>
                  <a:lnTo>
                    <a:pt x="48" y="253"/>
                  </a:lnTo>
                  <a:lnTo>
                    <a:pt x="53" y="269"/>
                  </a:lnTo>
                  <a:lnTo>
                    <a:pt x="117" y="322"/>
                  </a:lnTo>
                  <a:lnTo>
                    <a:pt x="117" y="322"/>
                  </a:lnTo>
                  <a:lnTo>
                    <a:pt x="117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41">
              <a:extLst>
                <a:ext uri="{FF2B5EF4-FFF2-40B4-BE49-F238E27FC236}">
                  <a16:creationId xmlns:a16="http://schemas.microsoft.com/office/drawing/2014/main" id="{8E07E651-D858-EE0C-83BE-555B28804B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01261" y="8117795"/>
              <a:ext cx="912514" cy="666317"/>
            </a:xfrm>
            <a:custGeom>
              <a:avLst/>
              <a:gdLst>
                <a:gd name="T0" fmla="*/ 278 w 404"/>
                <a:gd name="T1" fmla="*/ 295 h 295"/>
                <a:gd name="T2" fmla="*/ 281 w 404"/>
                <a:gd name="T3" fmla="*/ 272 h 295"/>
                <a:gd name="T4" fmla="*/ 310 w 404"/>
                <a:gd name="T5" fmla="*/ 276 h 295"/>
                <a:gd name="T6" fmla="*/ 299 w 404"/>
                <a:gd name="T7" fmla="*/ 262 h 295"/>
                <a:gd name="T8" fmla="*/ 287 w 404"/>
                <a:gd name="T9" fmla="*/ 253 h 295"/>
                <a:gd name="T10" fmla="*/ 285 w 404"/>
                <a:gd name="T11" fmla="*/ 240 h 295"/>
                <a:gd name="T12" fmla="*/ 312 w 404"/>
                <a:gd name="T13" fmla="*/ 215 h 295"/>
                <a:gd name="T14" fmla="*/ 326 w 404"/>
                <a:gd name="T15" fmla="*/ 203 h 295"/>
                <a:gd name="T16" fmla="*/ 333 w 404"/>
                <a:gd name="T17" fmla="*/ 194 h 295"/>
                <a:gd name="T18" fmla="*/ 347 w 404"/>
                <a:gd name="T19" fmla="*/ 187 h 295"/>
                <a:gd name="T20" fmla="*/ 358 w 404"/>
                <a:gd name="T21" fmla="*/ 171 h 295"/>
                <a:gd name="T22" fmla="*/ 381 w 404"/>
                <a:gd name="T23" fmla="*/ 165 h 295"/>
                <a:gd name="T24" fmla="*/ 374 w 404"/>
                <a:gd name="T25" fmla="*/ 157 h 295"/>
                <a:gd name="T26" fmla="*/ 361 w 404"/>
                <a:gd name="T27" fmla="*/ 149 h 295"/>
                <a:gd name="T28" fmla="*/ 356 w 404"/>
                <a:gd name="T29" fmla="*/ 135 h 295"/>
                <a:gd name="T30" fmla="*/ 365 w 404"/>
                <a:gd name="T31" fmla="*/ 121 h 295"/>
                <a:gd name="T32" fmla="*/ 379 w 404"/>
                <a:gd name="T33" fmla="*/ 107 h 295"/>
                <a:gd name="T34" fmla="*/ 390 w 404"/>
                <a:gd name="T35" fmla="*/ 98 h 295"/>
                <a:gd name="T36" fmla="*/ 401 w 404"/>
                <a:gd name="T37" fmla="*/ 69 h 295"/>
                <a:gd name="T38" fmla="*/ 404 w 404"/>
                <a:gd name="T39" fmla="*/ 57 h 295"/>
                <a:gd name="T40" fmla="*/ 392 w 404"/>
                <a:gd name="T41" fmla="*/ 55 h 295"/>
                <a:gd name="T42" fmla="*/ 374 w 404"/>
                <a:gd name="T43" fmla="*/ 44 h 295"/>
                <a:gd name="T44" fmla="*/ 363 w 404"/>
                <a:gd name="T45" fmla="*/ 30 h 295"/>
                <a:gd name="T46" fmla="*/ 345 w 404"/>
                <a:gd name="T47" fmla="*/ 14 h 295"/>
                <a:gd name="T48" fmla="*/ 337 w 404"/>
                <a:gd name="T49" fmla="*/ 0 h 295"/>
                <a:gd name="T50" fmla="*/ 317 w 404"/>
                <a:gd name="T51" fmla="*/ 5 h 295"/>
                <a:gd name="T52" fmla="*/ 294 w 404"/>
                <a:gd name="T53" fmla="*/ 9 h 295"/>
                <a:gd name="T54" fmla="*/ 276 w 404"/>
                <a:gd name="T55" fmla="*/ 23 h 295"/>
                <a:gd name="T56" fmla="*/ 264 w 404"/>
                <a:gd name="T57" fmla="*/ 27 h 295"/>
                <a:gd name="T58" fmla="*/ 233 w 404"/>
                <a:gd name="T59" fmla="*/ 36 h 295"/>
                <a:gd name="T60" fmla="*/ 214 w 404"/>
                <a:gd name="T61" fmla="*/ 27 h 295"/>
                <a:gd name="T62" fmla="*/ 201 w 404"/>
                <a:gd name="T63" fmla="*/ 32 h 295"/>
                <a:gd name="T64" fmla="*/ 187 w 404"/>
                <a:gd name="T65" fmla="*/ 41 h 295"/>
                <a:gd name="T66" fmla="*/ 173 w 404"/>
                <a:gd name="T67" fmla="*/ 44 h 295"/>
                <a:gd name="T68" fmla="*/ 160 w 404"/>
                <a:gd name="T69" fmla="*/ 50 h 295"/>
                <a:gd name="T70" fmla="*/ 146 w 404"/>
                <a:gd name="T71" fmla="*/ 55 h 295"/>
                <a:gd name="T72" fmla="*/ 144 w 404"/>
                <a:gd name="T73" fmla="*/ 44 h 295"/>
                <a:gd name="T74" fmla="*/ 135 w 404"/>
                <a:gd name="T75" fmla="*/ 30 h 295"/>
                <a:gd name="T76" fmla="*/ 125 w 404"/>
                <a:gd name="T77" fmla="*/ 23 h 295"/>
                <a:gd name="T78" fmla="*/ 102 w 404"/>
                <a:gd name="T79" fmla="*/ 27 h 295"/>
                <a:gd name="T80" fmla="*/ 61 w 404"/>
                <a:gd name="T81" fmla="*/ 44 h 295"/>
                <a:gd name="T82" fmla="*/ 9 w 404"/>
                <a:gd name="T83" fmla="*/ 68 h 295"/>
                <a:gd name="T84" fmla="*/ 9 w 404"/>
                <a:gd name="T85" fmla="*/ 87 h 295"/>
                <a:gd name="T86" fmla="*/ 7 w 404"/>
                <a:gd name="T87" fmla="*/ 100 h 295"/>
                <a:gd name="T88" fmla="*/ 0 w 404"/>
                <a:gd name="T89" fmla="*/ 114 h 295"/>
                <a:gd name="T90" fmla="*/ 59 w 404"/>
                <a:gd name="T91" fmla="*/ 108 h 295"/>
                <a:gd name="T92" fmla="*/ 71 w 404"/>
                <a:gd name="T93" fmla="*/ 107 h 295"/>
                <a:gd name="T94" fmla="*/ 118 w 404"/>
                <a:gd name="T95" fmla="*/ 126 h 295"/>
                <a:gd name="T96" fmla="*/ 130 w 404"/>
                <a:gd name="T97" fmla="*/ 130 h 295"/>
                <a:gd name="T98" fmla="*/ 128 w 404"/>
                <a:gd name="T99" fmla="*/ 149 h 295"/>
                <a:gd name="T100" fmla="*/ 198 w 404"/>
                <a:gd name="T101" fmla="*/ 187 h 295"/>
                <a:gd name="T102" fmla="*/ 224 w 404"/>
                <a:gd name="T103" fmla="*/ 201 h 295"/>
                <a:gd name="T104" fmla="*/ 224 w 404"/>
                <a:gd name="T105" fmla="*/ 281 h 295"/>
                <a:gd name="T106" fmla="*/ 240 w 404"/>
                <a:gd name="T107" fmla="*/ 290 h 295"/>
                <a:gd name="T108" fmla="*/ 253 w 404"/>
                <a:gd name="T109" fmla="*/ 288 h 295"/>
                <a:gd name="T110" fmla="*/ 269 w 404"/>
                <a:gd name="T111" fmla="*/ 286 h 295"/>
                <a:gd name="T112" fmla="*/ 278 w 404"/>
                <a:gd name="T113" fmla="*/ 295 h 295"/>
                <a:gd name="T114" fmla="*/ 278 w 404"/>
                <a:gd name="T115" fmla="*/ 295 h 295"/>
                <a:gd name="T116" fmla="*/ 278 w 404"/>
                <a:gd name="T117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4" h="295">
                  <a:moveTo>
                    <a:pt x="278" y="295"/>
                  </a:moveTo>
                  <a:lnTo>
                    <a:pt x="281" y="272"/>
                  </a:lnTo>
                  <a:lnTo>
                    <a:pt x="310" y="276"/>
                  </a:lnTo>
                  <a:lnTo>
                    <a:pt x="299" y="262"/>
                  </a:lnTo>
                  <a:lnTo>
                    <a:pt x="287" y="253"/>
                  </a:lnTo>
                  <a:lnTo>
                    <a:pt x="285" y="240"/>
                  </a:lnTo>
                  <a:lnTo>
                    <a:pt x="312" y="215"/>
                  </a:lnTo>
                  <a:lnTo>
                    <a:pt x="326" y="203"/>
                  </a:lnTo>
                  <a:lnTo>
                    <a:pt x="333" y="194"/>
                  </a:lnTo>
                  <a:lnTo>
                    <a:pt x="347" y="187"/>
                  </a:lnTo>
                  <a:lnTo>
                    <a:pt x="358" y="171"/>
                  </a:lnTo>
                  <a:lnTo>
                    <a:pt x="381" y="165"/>
                  </a:lnTo>
                  <a:lnTo>
                    <a:pt x="374" y="157"/>
                  </a:lnTo>
                  <a:lnTo>
                    <a:pt x="361" y="149"/>
                  </a:lnTo>
                  <a:lnTo>
                    <a:pt x="356" y="135"/>
                  </a:lnTo>
                  <a:lnTo>
                    <a:pt x="365" y="121"/>
                  </a:lnTo>
                  <a:lnTo>
                    <a:pt x="379" y="107"/>
                  </a:lnTo>
                  <a:lnTo>
                    <a:pt x="390" y="98"/>
                  </a:lnTo>
                  <a:lnTo>
                    <a:pt x="401" y="69"/>
                  </a:lnTo>
                  <a:lnTo>
                    <a:pt x="404" y="57"/>
                  </a:lnTo>
                  <a:lnTo>
                    <a:pt x="392" y="55"/>
                  </a:lnTo>
                  <a:lnTo>
                    <a:pt x="374" y="44"/>
                  </a:lnTo>
                  <a:lnTo>
                    <a:pt x="363" y="30"/>
                  </a:lnTo>
                  <a:lnTo>
                    <a:pt x="345" y="14"/>
                  </a:lnTo>
                  <a:lnTo>
                    <a:pt x="337" y="0"/>
                  </a:lnTo>
                  <a:lnTo>
                    <a:pt x="317" y="5"/>
                  </a:lnTo>
                  <a:lnTo>
                    <a:pt x="294" y="9"/>
                  </a:lnTo>
                  <a:lnTo>
                    <a:pt x="276" y="23"/>
                  </a:lnTo>
                  <a:lnTo>
                    <a:pt x="264" y="27"/>
                  </a:lnTo>
                  <a:lnTo>
                    <a:pt x="233" y="36"/>
                  </a:lnTo>
                  <a:lnTo>
                    <a:pt x="214" y="27"/>
                  </a:lnTo>
                  <a:lnTo>
                    <a:pt x="201" y="32"/>
                  </a:lnTo>
                  <a:lnTo>
                    <a:pt x="187" y="41"/>
                  </a:lnTo>
                  <a:lnTo>
                    <a:pt x="173" y="44"/>
                  </a:lnTo>
                  <a:lnTo>
                    <a:pt x="160" y="50"/>
                  </a:lnTo>
                  <a:lnTo>
                    <a:pt x="146" y="55"/>
                  </a:lnTo>
                  <a:lnTo>
                    <a:pt x="144" y="44"/>
                  </a:lnTo>
                  <a:lnTo>
                    <a:pt x="135" y="30"/>
                  </a:lnTo>
                  <a:lnTo>
                    <a:pt x="125" y="23"/>
                  </a:lnTo>
                  <a:lnTo>
                    <a:pt x="102" y="27"/>
                  </a:lnTo>
                  <a:lnTo>
                    <a:pt x="61" y="44"/>
                  </a:lnTo>
                  <a:lnTo>
                    <a:pt x="9" y="68"/>
                  </a:lnTo>
                  <a:lnTo>
                    <a:pt x="9" y="87"/>
                  </a:lnTo>
                  <a:lnTo>
                    <a:pt x="7" y="100"/>
                  </a:lnTo>
                  <a:lnTo>
                    <a:pt x="0" y="114"/>
                  </a:lnTo>
                  <a:lnTo>
                    <a:pt x="59" y="108"/>
                  </a:lnTo>
                  <a:lnTo>
                    <a:pt x="71" y="107"/>
                  </a:lnTo>
                  <a:lnTo>
                    <a:pt x="118" y="126"/>
                  </a:lnTo>
                  <a:lnTo>
                    <a:pt x="130" y="130"/>
                  </a:lnTo>
                  <a:lnTo>
                    <a:pt x="128" y="149"/>
                  </a:lnTo>
                  <a:lnTo>
                    <a:pt x="198" y="187"/>
                  </a:lnTo>
                  <a:lnTo>
                    <a:pt x="224" y="201"/>
                  </a:lnTo>
                  <a:lnTo>
                    <a:pt x="224" y="281"/>
                  </a:lnTo>
                  <a:lnTo>
                    <a:pt x="240" y="290"/>
                  </a:lnTo>
                  <a:lnTo>
                    <a:pt x="253" y="288"/>
                  </a:lnTo>
                  <a:lnTo>
                    <a:pt x="269" y="286"/>
                  </a:lnTo>
                  <a:lnTo>
                    <a:pt x="278" y="295"/>
                  </a:lnTo>
                  <a:lnTo>
                    <a:pt x="278" y="295"/>
                  </a:lnTo>
                  <a:lnTo>
                    <a:pt x="278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42">
              <a:extLst>
                <a:ext uri="{FF2B5EF4-FFF2-40B4-BE49-F238E27FC236}">
                  <a16:creationId xmlns:a16="http://schemas.microsoft.com/office/drawing/2014/main" id="{F6BBF96A-0DAA-BD15-828E-EDB417B2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35969" y="8361734"/>
              <a:ext cx="1027708" cy="1194852"/>
            </a:xfrm>
            <a:custGeom>
              <a:avLst/>
              <a:gdLst>
                <a:gd name="T0" fmla="*/ 190 w 455"/>
                <a:gd name="T1" fmla="*/ 529 h 529"/>
                <a:gd name="T2" fmla="*/ 204 w 455"/>
                <a:gd name="T3" fmla="*/ 518 h 529"/>
                <a:gd name="T4" fmla="*/ 267 w 455"/>
                <a:gd name="T5" fmla="*/ 481 h 529"/>
                <a:gd name="T6" fmla="*/ 286 w 455"/>
                <a:gd name="T7" fmla="*/ 479 h 529"/>
                <a:gd name="T8" fmla="*/ 359 w 455"/>
                <a:gd name="T9" fmla="*/ 412 h 529"/>
                <a:gd name="T10" fmla="*/ 393 w 455"/>
                <a:gd name="T11" fmla="*/ 376 h 529"/>
                <a:gd name="T12" fmla="*/ 384 w 455"/>
                <a:gd name="T13" fmla="*/ 369 h 529"/>
                <a:gd name="T14" fmla="*/ 372 w 455"/>
                <a:gd name="T15" fmla="*/ 358 h 529"/>
                <a:gd name="T16" fmla="*/ 384 w 455"/>
                <a:gd name="T17" fmla="*/ 342 h 529"/>
                <a:gd name="T18" fmla="*/ 389 w 455"/>
                <a:gd name="T19" fmla="*/ 328 h 529"/>
                <a:gd name="T20" fmla="*/ 397 w 455"/>
                <a:gd name="T21" fmla="*/ 316 h 529"/>
                <a:gd name="T22" fmla="*/ 398 w 455"/>
                <a:gd name="T23" fmla="*/ 296 h 529"/>
                <a:gd name="T24" fmla="*/ 411 w 455"/>
                <a:gd name="T25" fmla="*/ 285 h 529"/>
                <a:gd name="T26" fmla="*/ 413 w 455"/>
                <a:gd name="T27" fmla="*/ 271 h 529"/>
                <a:gd name="T28" fmla="*/ 418 w 455"/>
                <a:gd name="T29" fmla="*/ 250 h 529"/>
                <a:gd name="T30" fmla="*/ 416 w 455"/>
                <a:gd name="T31" fmla="*/ 237 h 529"/>
                <a:gd name="T32" fmla="*/ 439 w 455"/>
                <a:gd name="T33" fmla="*/ 237 h 529"/>
                <a:gd name="T34" fmla="*/ 450 w 455"/>
                <a:gd name="T35" fmla="*/ 228 h 529"/>
                <a:gd name="T36" fmla="*/ 455 w 455"/>
                <a:gd name="T37" fmla="*/ 212 h 529"/>
                <a:gd name="T38" fmla="*/ 445 w 455"/>
                <a:gd name="T39" fmla="*/ 195 h 529"/>
                <a:gd name="T40" fmla="*/ 439 w 455"/>
                <a:gd name="T41" fmla="*/ 182 h 529"/>
                <a:gd name="T42" fmla="*/ 430 w 455"/>
                <a:gd name="T43" fmla="*/ 93 h 529"/>
                <a:gd name="T44" fmla="*/ 333 w 455"/>
                <a:gd name="T45" fmla="*/ 49 h 529"/>
                <a:gd name="T46" fmla="*/ 338 w 455"/>
                <a:gd name="T47" fmla="*/ 33 h 529"/>
                <a:gd name="T48" fmla="*/ 324 w 455"/>
                <a:gd name="T49" fmla="*/ 18 h 529"/>
                <a:gd name="T50" fmla="*/ 277 w 455"/>
                <a:gd name="T51" fmla="*/ 0 h 529"/>
                <a:gd name="T52" fmla="*/ 204 w 455"/>
                <a:gd name="T53" fmla="*/ 8 h 529"/>
                <a:gd name="T54" fmla="*/ 185 w 455"/>
                <a:gd name="T55" fmla="*/ 20 h 529"/>
                <a:gd name="T56" fmla="*/ 140 w 455"/>
                <a:gd name="T57" fmla="*/ 41 h 529"/>
                <a:gd name="T58" fmla="*/ 35 w 455"/>
                <a:gd name="T59" fmla="*/ 102 h 529"/>
                <a:gd name="T60" fmla="*/ 0 w 455"/>
                <a:gd name="T61" fmla="*/ 127 h 529"/>
                <a:gd name="T62" fmla="*/ 80 w 455"/>
                <a:gd name="T63" fmla="*/ 292 h 529"/>
                <a:gd name="T64" fmla="*/ 101 w 455"/>
                <a:gd name="T65" fmla="*/ 348 h 529"/>
                <a:gd name="T66" fmla="*/ 163 w 455"/>
                <a:gd name="T67" fmla="*/ 478 h 529"/>
                <a:gd name="T68" fmla="*/ 185 w 455"/>
                <a:gd name="T69" fmla="*/ 518 h 529"/>
                <a:gd name="T70" fmla="*/ 190 w 455"/>
                <a:gd name="T71" fmla="*/ 529 h 529"/>
                <a:gd name="T72" fmla="*/ 190 w 455"/>
                <a:gd name="T73" fmla="*/ 529 h 529"/>
                <a:gd name="T74" fmla="*/ 190 w 455"/>
                <a:gd name="T75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5" h="529">
                  <a:moveTo>
                    <a:pt x="190" y="529"/>
                  </a:moveTo>
                  <a:lnTo>
                    <a:pt x="204" y="518"/>
                  </a:lnTo>
                  <a:lnTo>
                    <a:pt x="267" y="481"/>
                  </a:lnTo>
                  <a:lnTo>
                    <a:pt x="286" y="479"/>
                  </a:lnTo>
                  <a:lnTo>
                    <a:pt x="359" y="412"/>
                  </a:lnTo>
                  <a:lnTo>
                    <a:pt x="393" y="376"/>
                  </a:lnTo>
                  <a:lnTo>
                    <a:pt x="384" y="369"/>
                  </a:lnTo>
                  <a:lnTo>
                    <a:pt x="372" y="358"/>
                  </a:lnTo>
                  <a:lnTo>
                    <a:pt x="384" y="342"/>
                  </a:lnTo>
                  <a:lnTo>
                    <a:pt x="389" y="328"/>
                  </a:lnTo>
                  <a:lnTo>
                    <a:pt x="397" y="316"/>
                  </a:lnTo>
                  <a:lnTo>
                    <a:pt x="398" y="296"/>
                  </a:lnTo>
                  <a:lnTo>
                    <a:pt x="411" y="285"/>
                  </a:lnTo>
                  <a:lnTo>
                    <a:pt x="413" y="271"/>
                  </a:lnTo>
                  <a:lnTo>
                    <a:pt x="418" y="250"/>
                  </a:lnTo>
                  <a:lnTo>
                    <a:pt x="416" y="237"/>
                  </a:lnTo>
                  <a:lnTo>
                    <a:pt x="439" y="237"/>
                  </a:lnTo>
                  <a:lnTo>
                    <a:pt x="450" y="228"/>
                  </a:lnTo>
                  <a:lnTo>
                    <a:pt x="455" y="212"/>
                  </a:lnTo>
                  <a:lnTo>
                    <a:pt x="445" y="195"/>
                  </a:lnTo>
                  <a:lnTo>
                    <a:pt x="439" y="182"/>
                  </a:lnTo>
                  <a:lnTo>
                    <a:pt x="430" y="93"/>
                  </a:lnTo>
                  <a:lnTo>
                    <a:pt x="333" y="49"/>
                  </a:lnTo>
                  <a:lnTo>
                    <a:pt x="338" y="33"/>
                  </a:lnTo>
                  <a:lnTo>
                    <a:pt x="324" y="18"/>
                  </a:lnTo>
                  <a:lnTo>
                    <a:pt x="277" y="0"/>
                  </a:lnTo>
                  <a:lnTo>
                    <a:pt x="204" y="8"/>
                  </a:lnTo>
                  <a:lnTo>
                    <a:pt x="185" y="20"/>
                  </a:lnTo>
                  <a:lnTo>
                    <a:pt x="140" y="41"/>
                  </a:lnTo>
                  <a:lnTo>
                    <a:pt x="35" y="102"/>
                  </a:lnTo>
                  <a:lnTo>
                    <a:pt x="0" y="127"/>
                  </a:lnTo>
                  <a:lnTo>
                    <a:pt x="80" y="292"/>
                  </a:lnTo>
                  <a:lnTo>
                    <a:pt x="101" y="348"/>
                  </a:lnTo>
                  <a:lnTo>
                    <a:pt x="163" y="478"/>
                  </a:lnTo>
                  <a:lnTo>
                    <a:pt x="185" y="518"/>
                  </a:lnTo>
                  <a:lnTo>
                    <a:pt x="190" y="529"/>
                  </a:lnTo>
                  <a:lnTo>
                    <a:pt x="190" y="529"/>
                  </a:lnTo>
                  <a:lnTo>
                    <a:pt x="190" y="5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43">
              <a:extLst>
                <a:ext uri="{FF2B5EF4-FFF2-40B4-BE49-F238E27FC236}">
                  <a16:creationId xmlns:a16="http://schemas.microsoft.com/office/drawing/2014/main" id="{4B29C65A-D4DD-3BA8-2C6C-4A9C189D48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51584" y="9034826"/>
              <a:ext cx="578227" cy="618883"/>
            </a:xfrm>
            <a:custGeom>
              <a:avLst/>
              <a:gdLst>
                <a:gd name="T0" fmla="*/ 212 w 256"/>
                <a:gd name="T1" fmla="*/ 274 h 274"/>
                <a:gd name="T2" fmla="*/ 233 w 256"/>
                <a:gd name="T3" fmla="*/ 260 h 274"/>
                <a:gd name="T4" fmla="*/ 247 w 256"/>
                <a:gd name="T5" fmla="*/ 249 h 274"/>
                <a:gd name="T6" fmla="*/ 233 w 256"/>
                <a:gd name="T7" fmla="*/ 235 h 274"/>
                <a:gd name="T8" fmla="*/ 246 w 256"/>
                <a:gd name="T9" fmla="*/ 217 h 274"/>
                <a:gd name="T10" fmla="*/ 256 w 256"/>
                <a:gd name="T11" fmla="*/ 204 h 274"/>
                <a:gd name="T12" fmla="*/ 239 w 256"/>
                <a:gd name="T13" fmla="*/ 187 h 274"/>
                <a:gd name="T14" fmla="*/ 196 w 256"/>
                <a:gd name="T15" fmla="*/ 146 h 274"/>
                <a:gd name="T16" fmla="*/ 212 w 256"/>
                <a:gd name="T17" fmla="*/ 119 h 274"/>
                <a:gd name="T18" fmla="*/ 199 w 256"/>
                <a:gd name="T19" fmla="*/ 108 h 274"/>
                <a:gd name="T20" fmla="*/ 162 w 256"/>
                <a:gd name="T21" fmla="*/ 71 h 274"/>
                <a:gd name="T22" fmla="*/ 146 w 256"/>
                <a:gd name="T23" fmla="*/ 53 h 274"/>
                <a:gd name="T24" fmla="*/ 114 w 256"/>
                <a:gd name="T25" fmla="*/ 23 h 274"/>
                <a:gd name="T26" fmla="*/ 94 w 256"/>
                <a:gd name="T27" fmla="*/ 0 h 274"/>
                <a:gd name="T28" fmla="*/ 80 w 256"/>
                <a:gd name="T29" fmla="*/ 9 h 274"/>
                <a:gd name="T30" fmla="*/ 36 w 256"/>
                <a:gd name="T31" fmla="*/ 55 h 274"/>
                <a:gd name="T32" fmla="*/ 27 w 256"/>
                <a:gd name="T33" fmla="*/ 67 h 274"/>
                <a:gd name="T34" fmla="*/ 16 w 256"/>
                <a:gd name="T35" fmla="*/ 82 h 274"/>
                <a:gd name="T36" fmla="*/ 0 w 256"/>
                <a:gd name="T37" fmla="*/ 105 h 274"/>
                <a:gd name="T38" fmla="*/ 9 w 256"/>
                <a:gd name="T39" fmla="*/ 135 h 274"/>
                <a:gd name="T40" fmla="*/ 2 w 256"/>
                <a:gd name="T41" fmla="*/ 147 h 274"/>
                <a:gd name="T42" fmla="*/ 9 w 256"/>
                <a:gd name="T43" fmla="*/ 187 h 274"/>
                <a:gd name="T44" fmla="*/ 7 w 256"/>
                <a:gd name="T45" fmla="*/ 201 h 274"/>
                <a:gd name="T46" fmla="*/ 9 w 256"/>
                <a:gd name="T47" fmla="*/ 217 h 274"/>
                <a:gd name="T48" fmla="*/ 9 w 256"/>
                <a:gd name="T49" fmla="*/ 261 h 274"/>
                <a:gd name="T50" fmla="*/ 29 w 256"/>
                <a:gd name="T51" fmla="*/ 265 h 274"/>
                <a:gd name="T52" fmla="*/ 55 w 256"/>
                <a:gd name="T53" fmla="*/ 265 h 274"/>
                <a:gd name="T54" fmla="*/ 96 w 256"/>
                <a:gd name="T55" fmla="*/ 263 h 274"/>
                <a:gd name="T56" fmla="*/ 132 w 256"/>
                <a:gd name="T57" fmla="*/ 265 h 274"/>
                <a:gd name="T58" fmla="*/ 146 w 256"/>
                <a:gd name="T59" fmla="*/ 263 h 274"/>
                <a:gd name="T60" fmla="*/ 158 w 256"/>
                <a:gd name="T61" fmla="*/ 258 h 274"/>
                <a:gd name="T62" fmla="*/ 173 w 256"/>
                <a:gd name="T63" fmla="*/ 249 h 274"/>
                <a:gd name="T64" fmla="*/ 201 w 256"/>
                <a:gd name="T65" fmla="*/ 256 h 274"/>
                <a:gd name="T66" fmla="*/ 210 w 256"/>
                <a:gd name="T67" fmla="*/ 267 h 274"/>
                <a:gd name="T68" fmla="*/ 212 w 256"/>
                <a:gd name="T69" fmla="*/ 274 h 274"/>
                <a:gd name="T70" fmla="*/ 212 w 256"/>
                <a:gd name="T71" fmla="*/ 274 h 274"/>
                <a:gd name="T72" fmla="*/ 212 w 256"/>
                <a:gd name="T73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274">
                  <a:moveTo>
                    <a:pt x="212" y="274"/>
                  </a:moveTo>
                  <a:lnTo>
                    <a:pt x="233" y="260"/>
                  </a:lnTo>
                  <a:lnTo>
                    <a:pt x="247" y="249"/>
                  </a:lnTo>
                  <a:lnTo>
                    <a:pt x="233" y="235"/>
                  </a:lnTo>
                  <a:lnTo>
                    <a:pt x="246" y="217"/>
                  </a:lnTo>
                  <a:lnTo>
                    <a:pt x="256" y="204"/>
                  </a:lnTo>
                  <a:lnTo>
                    <a:pt x="239" y="187"/>
                  </a:lnTo>
                  <a:lnTo>
                    <a:pt x="196" y="146"/>
                  </a:lnTo>
                  <a:lnTo>
                    <a:pt x="212" y="119"/>
                  </a:lnTo>
                  <a:lnTo>
                    <a:pt x="199" y="108"/>
                  </a:lnTo>
                  <a:lnTo>
                    <a:pt x="162" y="71"/>
                  </a:lnTo>
                  <a:lnTo>
                    <a:pt x="146" y="53"/>
                  </a:lnTo>
                  <a:lnTo>
                    <a:pt x="114" y="23"/>
                  </a:lnTo>
                  <a:lnTo>
                    <a:pt x="94" y="0"/>
                  </a:lnTo>
                  <a:lnTo>
                    <a:pt x="80" y="9"/>
                  </a:lnTo>
                  <a:lnTo>
                    <a:pt x="36" y="55"/>
                  </a:lnTo>
                  <a:lnTo>
                    <a:pt x="27" y="67"/>
                  </a:lnTo>
                  <a:lnTo>
                    <a:pt x="16" y="82"/>
                  </a:lnTo>
                  <a:lnTo>
                    <a:pt x="0" y="105"/>
                  </a:lnTo>
                  <a:lnTo>
                    <a:pt x="9" y="135"/>
                  </a:lnTo>
                  <a:lnTo>
                    <a:pt x="2" y="147"/>
                  </a:lnTo>
                  <a:lnTo>
                    <a:pt x="9" y="187"/>
                  </a:lnTo>
                  <a:lnTo>
                    <a:pt x="7" y="201"/>
                  </a:lnTo>
                  <a:lnTo>
                    <a:pt x="9" y="217"/>
                  </a:lnTo>
                  <a:lnTo>
                    <a:pt x="9" y="261"/>
                  </a:lnTo>
                  <a:lnTo>
                    <a:pt x="29" y="265"/>
                  </a:lnTo>
                  <a:lnTo>
                    <a:pt x="55" y="265"/>
                  </a:lnTo>
                  <a:lnTo>
                    <a:pt x="96" y="263"/>
                  </a:lnTo>
                  <a:lnTo>
                    <a:pt x="132" y="265"/>
                  </a:lnTo>
                  <a:lnTo>
                    <a:pt x="146" y="263"/>
                  </a:lnTo>
                  <a:lnTo>
                    <a:pt x="158" y="258"/>
                  </a:lnTo>
                  <a:lnTo>
                    <a:pt x="173" y="249"/>
                  </a:lnTo>
                  <a:lnTo>
                    <a:pt x="201" y="256"/>
                  </a:lnTo>
                  <a:lnTo>
                    <a:pt x="210" y="267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44">
              <a:extLst>
                <a:ext uri="{FF2B5EF4-FFF2-40B4-BE49-F238E27FC236}">
                  <a16:creationId xmlns:a16="http://schemas.microsoft.com/office/drawing/2014/main" id="{B5CB021E-6C99-3CA8-93BA-7C503FF5BC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412119" y="7614106"/>
              <a:ext cx="840236" cy="1163230"/>
            </a:xfrm>
            <a:custGeom>
              <a:avLst/>
              <a:gdLst>
                <a:gd name="T0" fmla="*/ 258 w 372"/>
                <a:gd name="T1" fmla="*/ 501 h 515"/>
                <a:gd name="T2" fmla="*/ 357 w 372"/>
                <a:gd name="T3" fmla="*/ 399 h 515"/>
                <a:gd name="T4" fmla="*/ 361 w 372"/>
                <a:gd name="T5" fmla="*/ 376 h 515"/>
                <a:gd name="T6" fmla="*/ 354 w 372"/>
                <a:gd name="T7" fmla="*/ 356 h 515"/>
                <a:gd name="T8" fmla="*/ 354 w 372"/>
                <a:gd name="T9" fmla="*/ 324 h 515"/>
                <a:gd name="T10" fmla="*/ 347 w 372"/>
                <a:gd name="T11" fmla="*/ 307 h 515"/>
                <a:gd name="T12" fmla="*/ 354 w 372"/>
                <a:gd name="T13" fmla="*/ 278 h 515"/>
                <a:gd name="T14" fmla="*/ 350 w 372"/>
                <a:gd name="T15" fmla="*/ 259 h 515"/>
                <a:gd name="T16" fmla="*/ 349 w 372"/>
                <a:gd name="T17" fmla="*/ 246 h 515"/>
                <a:gd name="T18" fmla="*/ 343 w 372"/>
                <a:gd name="T19" fmla="*/ 232 h 515"/>
                <a:gd name="T20" fmla="*/ 334 w 372"/>
                <a:gd name="T21" fmla="*/ 202 h 515"/>
                <a:gd name="T22" fmla="*/ 316 w 372"/>
                <a:gd name="T23" fmla="*/ 180 h 515"/>
                <a:gd name="T24" fmla="*/ 306 w 372"/>
                <a:gd name="T25" fmla="*/ 150 h 515"/>
                <a:gd name="T26" fmla="*/ 292 w 372"/>
                <a:gd name="T27" fmla="*/ 129 h 515"/>
                <a:gd name="T28" fmla="*/ 281 w 372"/>
                <a:gd name="T29" fmla="*/ 105 h 515"/>
                <a:gd name="T30" fmla="*/ 267 w 372"/>
                <a:gd name="T31" fmla="*/ 72 h 515"/>
                <a:gd name="T32" fmla="*/ 283 w 372"/>
                <a:gd name="T33" fmla="*/ 43 h 515"/>
                <a:gd name="T34" fmla="*/ 267 w 372"/>
                <a:gd name="T35" fmla="*/ 22 h 515"/>
                <a:gd name="T36" fmla="*/ 240 w 372"/>
                <a:gd name="T37" fmla="*/ 0 h 515"/>
                <a:gd name="T38" fmla="*/ 183 w 372"/>
                <a:gd name="T39" fmla="*/ 45 h 515"/>
                <a:gd name="T40" fmla="*/ 71 w 372"/>
                <a:gd name="T41" fmla="*/ 134 h 515"/>
                <a:gd name="T42" fmla="*/ 1 w 372"/>
                <a:gd name="T43" fmla="*/ 331 h 515"/>
                <a:gd name="T44" fmla="*/ 1 w 372"/>
                <a:gd name="T45" fmla="*/ 365 h 515"/>
                <a:gd name="T46" fmla="*/ 26 w 372"/>
                <a:gd name="T47" fmla="*/ 371 h 515"/>
                <a:gd name="T48" fmla="*/ 53 w 372"/>
                <a:gd name="T49" fmla="*/ 383 h 515"/>
                <a:gd name="T50" fmla="*/ 64 w 372"/>
                <a:gd name="T51" fmla="*/ 401 h 515"/>
                <a:gd name="T52" fmla="*/ 89 w 372"/>
                <a:gd name="T53" fmla="*/ 417 h 515"/>
                <a:gd name="T54" fmla="*/ 108 w 372"/>
                <a:gd name="T55" fmla="*/ 438 h 515"/>
                <a:gd name="T56" fmla="*/ 130 w 372"/>
                <a:gd name="T57" fmla="*/ 454 h 515"/>
                <a:gd name="T58" fmla="*/ 160 w 372"/>
                <a:gd name="T59" fmla="*/ 469 h 515"/>
                <a:gd name="T60" fmla="*/ 183 w 372"/>
                <a:gd name="T61" fmla="*/ 485 h 515"/>
                <a:gd name="T62" fmla="*/ 208 w 372"/>
                <a:gd name="T63" fmla="*/ 497 h 515"/>
                <a:gd name="T64" fmla="*/ 233 w 372"/>
                <a:gd name="T65" fmla="*/ 502 h 515"/>
                <a:gd name="T66" fmla="*/ 251 w 372"/>
                <a:gd name="T67" fmla="*/ 515 h 515"/>
                <a:gd name="T68" fmla="*/ 251 w 372"/>
                <a:gd name="T6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2" h="515">
                  <a:moveTo>
                    <a:pt x="251" y="515"/>
                  </a:moveTo>
                  <a:lnTo>
                    <a:pt x="258" y="501"/>
                  </a:lnTo>
                  <a:lnTo>
                    <a:pt x="372" y="417"/>
                  </a:lnTo>
                  <a:lnTo>
                    <a:pt x="357" y="399"/>
                  </a:lnTo>
                  <a:lnTo>
                    <a:pt x="347" y="385"/>
                  </a:lnTo>
                  <a:lnTo>
                    <a:pt x="361" y="376"/>
                  </a:lnTo>
                  <a:lnTo>
                    <a:pt x="366" y="364"/>
                  </a:lnTo>
                  <a:lnTo>
                    <a:pt x="354" y="356"/>
                  </a:lnTo>
                  <a:lnTo>
                    <a:pt x="359" y="337"/>
                  </a:lnTo>
                  <a:lnTo>
                    <a:pt x="354" y="324"/>
                  </a:lnTo>
                  <a:lnTo>
                    <a:pt x="340" y="315"/>
                  </a:lnTo>
                  <a:lnTo>
                    <a:pt x="347" y="307"/>
                  </a:lnTo>
                  <a:lnTo>
                    <a:pt x="345" y="294"/>
                  </a:lnTo>
                  <a:lnTo>
                    <a:pt x="354" y="278"/>
                  </a:lnTo>
                  <a:lnTo>
                    <a:pt x="345" y="271"/>
                  </a:lnTo>
                  <a:lnTo>
                    <a:pt x="350" y="259"/>
                  </a:lnTo>
                  <a:lnTo>
                    <a:pt x="334" y="257"/>
                  </a:lnTo>
                  <a:lnTo>
                    <a:pt x="349" y="246"/>
                  </a:lnTo>
                  <a:lnTo>
                    <a:pt x="333" y="241"/>
                  </a:lnTo>
                  <a:lnTo>
                    <a:pt x="343" y="232"/>
                  </a:lnTo>
                  <a:lnTo>
                    <a:pt x="336" y="216"/>
                  </a:lnTo>
                  <a:lnTo>
                    <a:pt x="334" y="202"/>
                  </a:lnTo>
                  <a:lnTo>
                    <a:pt x="329" y="186"/>
                  </a:lnTo>
                  <a:lnTo>
                    <a:pt x="316" y="180"/>
                  </a:lnTo>
                  <a:lnTo>
                    <a:pt x="316" y="168"/>
                  </a:lnTo>
                  <a:lnTo>
                    <a:pt x="306" y="150"/>
                  </a:lnTo>
                  <a:lnTo>
                    <a:pt x="306" y="137"/>
                  </a:lnTo>
                  <a:lnTo>
                    <a:pt x="292" y="129"/>
                  </a:lnTo>
                  <a:lnTo>
                    <a:pt x="290" y="116"/>
                  </a:lnTo>
                  <a:lnTo>
                    <a:pt x="281" y="105"/>
                  </a:lnTo>
                  <a:lnTo>
                    <a:pt x="270" y="88"/>
                  </a:lnTo>
                  <a:lnTo>
                    <a:pt x="267" y="72"/>
                  </a:lnTo>
                  <a:lnTo>
                    <a:pt x="281" y="59"/>
                  </a:lnTo>
                  <a:lnTo>
                    <a:pt x="283" y="43"/>
                  </a:lnTo>
                  <a:lnTo>
                    <a:pt x="274" y="32"/>
                  </a:lnTo>
                  <a:lnTo>
                    <a:pt x="267" y="22"/>
                  </a:lnTo>
                  <a:lnTo>
                    <a:pt x="252" y="8"/>
                  </a:lnTo>
                  <a:lnTo>
                    <a:pt x="240" y="0"/>
                  </a:lnTo>
                  <a:lnTo>
                    <a:pt x="226" y="11"/>
                  </a:lnTo>
                  <a:lnTo>
                    <a:pt x="183" y="45"/>
                  </a:lnTo>
                  <a:lnTo>
                    <a:pt x="162" y="61"/>
                  </a:lnTo>
                  <a:lnTo>
                    <a:pt x="71" y="134"/>
                  </a:lnTo>
                  <a:lnTo>
                    <a:pt x="32" y="250"/>
                  </a:lnTo>
                  <a:lnTo>
                    <a:pt x="1" y="331"/>
                  </a:lnTo>
                  <a:lnTo>
                    <a:pt x="0" y="348"/>
                  </a:lnTo>
                  <a:lnTo>
                    <a:pt x="1" y="365"/>
                  </a:lnTo>
                  <a:lnTo>
                    <a:pt x="14" y="372"/>
                  </a:lnTo>
                  <a:lnTo>
                    <a:pt x="26" y="371"/>
                  </a:lnTo>
                  <a:lnTo>
                    <a:pt x="39" y="376"/>
                  </a:lnTo>
                  <a:lnTo>
                    <a:pt x="53" y="383"/>
                  </a:lnTo>
                  <a:lnTo>
                    <a:pt x="55" y="397"/>
                  </a:lnTo>
                  <a:lnTo>
                    <a:pt x="64" y="401"/>
                  </a:lnTo>
                  <a:lnTo>
                    <a:pt x="76" y="413"/>
                  </a:lnTo>
                  <a:lnTo>
                    <a:pt x="89" y="417"/>
                  </a:lnTo>
                  <a:lnTo>
                    <a:pt x="99" y="428"/>
                  </a:lnTo>
                  <a:lnTo>
                    <a:pt x="108" y="438"/>
                  </a:lnTo>
                  <a:lnTo>
                    <a:pt x="117" y="449"/>
                  </a:lnTo>
                  <a:lnTo>
                    <a:pt x="130" y="454"/>
                  </a:lnTo>
                  <a:lnTo>
                    <a:pt x="140" y="465"/>
                  </a:lnTo>
                  <a:lnTo>
                    <a:pt x="160" y="469"/>
                  </a:lnTo>
                  <a:lnTo>
                    <a:pt x="167" y="479"/>
                  </a:lnTo>
                  <a:lnTo>
                    <a:pt x="183" y="485"/>
                  </a:lnTo>
                  <a:lnTo>
                    <a:pt x="199" y="486"/>
                  </a:lnTo>
                  <a:lnTo>
                    <a:pt x="208" y="497"/>
                  </a:lnTo>
                  <a:lnTo>
                    <a:pt x="220" y="495"/>
                  </a:lnTo>
                  <a:lnTo>
                    <a:pt x="233" y="502"/>
                  </a:lnTo>
                  <a:lnTo>
                    <a:pt x="244" y="511"/>
                  </a:lnTo>
                  <a:lnTo>
                    <a:pt x="251" y="515"/>
                  </a:lnTo>
                  <a:lnTo>
                    <a:pt x="251" y="515"/>
                  </a:lnTo>
                  <a:lnTo>
                    <a:pt x="251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45">
              <a:extLst>
                <a:ext uri="{FF2B5EF4-FFF2-40B4-BE49-F238E27FC236}">
                  <a16:creationId xmlns:a16="http://schemas.microsoft.com/office/drawing/2014/main" id="{DC44BF64-0FD7-4B79-549A-3E22CAACC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87499" y="8784111"/>
              <a:ext cx="623401" cy="458516"/>
            </a:xfrm>
            <a:custGeom>
              <a:avLst/>
              <a:gdLst>
                <a:gd name="T0" fmla="*/ 57 w 276"/>
                <a:gd name="T1" fmla="*/ 203 h 203"/>
                <a:gd name="T2" fmla="*/ 68 w 276"/>
                <a:gd name="T3" fmla="*/ 196 h 203"/>
                <a:gd name="T4" fmla="*/ 101 w 276"/>
                <a:gd name="T5" fmla="*/ 180 h 203"/>
                <a:gd name="T6" fmla="*/ 167 w 276"/>
                <a:gd name="T7" fmla="*/ 162 h 203"/>
                <a:gd name="T8" fmla="*/ 217 w 276"/>
                <a:gd name="T9" fmla="*/ 153 h 203"/>
                <a:gd name="T10" fmla="*/ 239 w 276"/>
                <a:gd name="T11" fmla="*/ 148 h 203"/>
                <a:gd name="T12" fmla="*/ 262 w 276"/>
                <a:gd name="T13" fmla="*/ 145 h 203"/>
                <a:gd name="T14" fmla="*/ 260 w 276"/>
                <a:gd name="T15" fmla="*/ 125 h 203"/>
                <a:gd name="T16" fmla="*/ 272 w 276"/>
                <a:gd name="T17" fmla="*/ 111 h 203"/>
                <a:gd name="T18" fmla="*/ 271 w 276"/>
                <a:gd name="T19" fmla="*/ 88 h 203"/>
                <a:gd name="T20" fmla="*/ 276 w 276"/>
                <a:gd name="T21" fmla="*/ 70 h 203"/>
                <a:gd name="T22" fmla="*/ 276 w 276"/>
                <a:gd name="T23" fmla="*/ 56 h 203"/>
                <a:gd name="T24" fmla="*/ 263 w 276"/>
                <a:gd name="T25" fmla="*/ 48 h 203"/>
                <a:gd name="T26" fmla="*/ 247 w 276"/>
                <a:gd name="T27" fmla="*/ 47 h 203"/>
                <a:gd name="T28" fmla="*/ 235 w 276"/>
                <a:gd name="T29" fmla="*/ 34 h 203"/>
                <a:gd name="T30" fmla="*/ 223 w 276"/>
                <a:gd name="T31" fmla="*/ 31 h 203"/>
                <a:gd name="T32" fmla="*/ 210 w 276"/>
                <a:gd name="T33" fmla="*/ 25 h 203"/>
                <a:gd name="T34" fmla="*/ 199 w 276"/>
                <a:gd name="T35" fmla="*/ 15 h 203"/>
                <a:gd name="T36" fmla="*/ 183 w 276"/>
                <a:gd name="T37" fmla="*/ 9 h 203"/>
                <a:gd name="T38" fmla="*/ 164 w 276"/>
                <a:gd name="T39" fmla="*/ 9 h 203"/>
                <a:gd name="T40" fmla="*/ 151 w 276"/>
                <a:gd name="T41" fmla="*/ 11 h 203"/>
                <a:gd name="T42" fmla="*/ 139 w 276"/>
                <a:gd name="T43" fmla="*/ 4 h 203"/>
                <a:gd name="T44" fmla="*/ 119 w 276"/>
                <a:gd name="T45" fmla="*/ 0 h 203"/>
                <a:gd name="T46" fmla="*/ 98 w 276"/>
                <a:gd name="T47" fmla="*/ 6 h 203"/>
                <a:gd name="T48" fmla="*/ 78 w 276"/>
                <a:gd name="T49" fmla="*/ 2 h 203"/>
                <a:gd name="T50" fmla="*/ 80 w 276"/>
                <a:gd name="T51" fmla="*/ 16 h 203"/>
                <a:gd name="T52" fmla="*/ 78 w 276"/>
                <a:gd name="T53" fmla="*/ 25 h 203"/>
                <a:gd name="T54" fmla="*/ 73 w 276"/>
                <a:gd name="T55" fmla="*/ 41 h 203"/>
                <a:gd name="T56" fmla="*/ 62 w 276"/>
                <a:gd name="T57" fmla="*/ 48 h 203"/>
                <a:gd name="T58" fmla="*/ 46 w 276"/>
                <a:gd name="T59" fmla="*/ 47 h 203"/>
                <a:gd name="T60" fmla="*/ 39 w 276"/>
                <a:gd name="T61" fmla="*/ 56 h 203"/>
                <a:gd name="T62" fmla="*/ 30 w 276"/>
                <a:gd name="T63" fmla="*/ 75 h 203"/>
                <a:gd name="T64" fmla="*/ 36 w 276"/>
                <a:gd name="T65" fmla="*/ 88 h 203"/>
                <a:gd name="T66" fmla="*/ 34 w 276"/>
                <a:gd name="T67" fmla="*/ 98 h 203"/>
                <a:gd name="T68" fmla="*/ 25 w 276"/>
                <a:gd name="T69" fmla="*/ 113 h 203"/>
                <a:gd name="T70" fmla="*/ 18 w 276"/>
                <a:gd name="T71" fmla="*/ 125 h 203"/>
                <a:gd name="T72" fmla="*/ 16 w 276"/>
                <a:gd name="T73" fmla="*/ 141 h 203"/>
                <a:gd name="T74" fmla="*/ 7 w 276"/>
                <a:gd name="T75" fmla="*/ 153 h 203"/>
                <a:gd name="T76" fmla="*/ 0 w 276"/>
                <a:gd name="T77" fmla="*/ 164 h 203"/>
                <a:gd name="T78" fmla="*/ 5 w 276"/>
                <a:gd name="T79" fmla="*/ 175 h 203"/>
                <a:gd name="T80" fmla="*/ 12 w 276"/>
                <a:gd name="T81" fmla="*/ 186 h 203"/>
                <a:gd name="T82" fmla="*/ 29 w 276"/>
                <a:gd name="T83" fmla="*/ 191 h 203"/>
                <a:gd name="T84" fmla="*/ 37 w 276"/>
                <a:gd name="T85" fmla="*/ 202 h 203"/>
                <a:gd name="T86" fmla="*/ 50 w 276"/>
                <a:gd name="T87" fmla="*/ 200 h 203"/>
                <a:gd name="T88" fmla="*/ 57 w 276"/>
                <a:gd name="T89" fmla="*/ 203 h 203"/>
                <a:gd name="T90" fmla="*/ 57 w 276"/>
                <a:gd name="T91" fmla="*/ 203 h 203"/>
                <a:gd name="T92" fmla="*/ 57 w 276"/>
                <a:gd name="T9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6" h="203">
                  <a:moveTo>
                    <a:pt x="57" y="203"/>
                  </a:moveTo>
                  <a:lnTo>
                    <a:pt x="68" y="196"/>
                  </a:lnTo>
                  <a:lnTo>
                    <a:pt x="101" y="180"/>
                  </a:lnTo>
                  <a:lnTo>
                    <a:pt x="167" y="162"/>
                  </a:lnTo>
                  <a:lnTo>
                    <a:pt x="217" y="153"/>
                  </a:lnTo>
                  <a:lnTo>
                    <a:pt x="239" y="148"/>
                  </a:lnTo>
                  <a:lnTo>
                    <a:pt x="262" y="145"/>
                  </a:lnTo>
                  <a:lnTo>
                    <a:pt x="260" y="125"/>
                  </a:lnTo>
                  <a:lnTo>
                    <a:pt x="272" y="111"/>
                  </a:lnTo>
                  <a:lnTo>
                    <a:pt x="271" y="88"/>
                  </a:lnTo>
                  <a:lnTo>
                    <a:pt x="276" y="70"/>
                  </a:lnTo>
                  <a:lnTo>
                    <a:pt x="276" y="56"/>
                  </a:lnTo>
                  <a:lnTo>
                    <a:pt x="263" y="48"/>
                  </a:lnTo>
                  <a:lnTo>
                    <a:pt x="247" y="47"/>
                  </a:lnTo>
                  <a:lnTo>
                    <a:pt x="235" y="34"/>
                  </a:lnTo>
                  <a:lnTo>
                    <a:pt x="223" y="31"/>
                  </a:lnTo>
                  <a:lnTo>
                    <a:pt x="210" y="25"/>
                  </a:lnTo>
                  <a:lnTo>
                    <a:pt x="199" y="15"/>
                  </a:lnTo>
                  <a:lnTo>
                    <a:pt x="183" y="9"/>
                  </a:lnTo>
                  <a:lnTo>
                    <a:pt x="164" y="9"/>
                  </a:lnTo>
                  <a:lnTo>
                    <a:pt x="151" y="11"/>
                  </a:lnTo>
                  <a:lnTo>
                    <a:pt x="139" y="4"/>
                  </a:lnTo>
                  <a:lnTo>
                    <a:pt x="119" y="0"/>
                  </a:lnTo>
                  <a:lnTo>
                    <a:pt x="98" y="6"/>
                  </a:lnTo>
                  <a:lnTo>
                    <a:pt x="78" y="2"/>
                  </a:lnTo>
                  <a:lnTo>
                    <a:pt x="80" y="16"/>
                  </a:lnTo>
                  <a:lnTo>
                    <a:pt x="78" y="25"/>
                  </a:lnTo>
                  <a:lnTo>
                    <a:pt x="73" y="41"/>
                  </a:lnTo>
                  <a:lnTo>
                    <a:pt x="62" y="48"/>
                  </a:lnTo>
                  <a:lnTo>
                    <a:pt x="46" y="47"/>
                  </a:lnTo>
                  <a:lnTo>
                    <a:pt x="39" y="56"/>
                  </a:lnTo>
                  <a:lnTo>
                    <a:pt x="30" y="75"/>
                  </a:lnTo>
                  <a:lnTo>
                    <a:pt x="36" y="88"/>
                  </a:lnTo>
                  <a:lnTo>
                    <a:pt x="34" y="98"/>
                  </a:lnTo>
                  <a:lnTo>
                    <a:pt x="25" y="113"/>
                  </a:lnTo>
                  <a:lnTo>
                    <a:pt x="18" y="125"/>
                  </a:lnTo>
                  <a:lnTo>
                    <a:pt x="16" y="141"/>
                  </a:lnTo>
                  <a:lnTo>
                    <a:pt x="7" y="153"/>
                  </a:lnTo>
                  <a:lnTo>
                    <a:pt x="0" y="164"/>
                  </a:lnTo>
                  <a:lnTo>
                    <a:pt x="5" y="175"/>
                  </a:lnTo>
                  <a:lnTo>
                    <a:pt x="12" y="186"/>
                  </a:lnTo>
                  <a:lnTo>
                    <a:pt x="29" y="191"/>
                  </a:lnTo>
                  <a:lnTo>
                    <a:pt x="37" y="202"/>
                  </a:lnTo>
                  <a:lnTo>
                    <a:pt x="50" y="200"/>
                  </a:lnTo>
                  <a:lnTo>
                    <a:pt x="57" y="203"/>
                  </a:lnTo>
                  <a:lnTo>
                    <a:pt x="57" y="203"/>
                  </a:lnTo>
                  <a:lnTo>
                    <a:pt x="57" y="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46">
              <a:extLst>
                <a:ext uri="{FF2B5EF4-FFF2-40B4-BE49-F238E27FC236}">
                  <a16:creationId xmlns:a16="http://schemas.microsoft.com/office/drawing/2014/main" id="{922E17FD-A371-A101-BA8E-68B8F680DC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60619" y="7984532"/>
              <a:ext cx="666317" cy="944136"/>
            </a:xfrm>
            <a:custGeom>
              <a:avLst/>
              <a:gdLst>
                <a:gd name="T0" fmla="*/ 89 w 295"/>
                <a:gd name="T1" fmla="*/ 418 h 418"/>
                <a:gd name="T2" fmla="*/ 158 w 295"/>
                <a:gd name="T3" fmla="*/ 378 h 418"/>
                <a:gd name="T4" fmla="*/ 194 w 295"/>
                <a:gd name="T5" fmla="*/ 353 h 418"/>
                <a:gd name="T6" fmla="*/ 226 w 295"/>
                <a:gd name="T7" fmla="*/ 335 h 418"/>
                <a:gd name="T8" fmla="*/ 256 w 295"/>
                <a:gd name="T9" fmla="*/ 319 h 418"/>
                <a:gd name="T10" fmla="*/ 295 w 295"/>
                <a:gd name="T11" fmla="*/ 297 h 418"/>
                <a:gd name="T12" fmla="*/ 292 w 295"/>
                <a:gd name="T13" fmla="*/ 278 h 418"/>
                <a:gd name="T14" fmla="*/ 277 w 295"/>
                <a:gd name="T15" fmla="*/ 256 h 418"/>
                <a:gd name="T16" fmla="*/ 247 w 295"/>
                <a:gd name="T17" fmla="*/ 191 h 418"/>
                <a:gd name="T18" fmla="*/ 224 w 295"/>
                <a:gd name="T19" fmla="*/ 143 h 418"/>
                <a:gd name="T20" fmla="*/ 204 w 295"/>
                <a:gd name="T21" fmla="*/ 107 h 418"/>
                <a:gd name="T22" fmla="*/ 197 w 295"/>
                <a:gd name="T23" fmla="*/ 91 h 418"/>
                <a:gd name="T24" fmla="*/ 167 w 295"/>
                <a:gd name="T25" fmla="*/ 25 h 418"/>
                <a:gd name="T26" fmla="*/ 153 w 295"/>
                <a:gd name="T27" fmla="*/ 0 h 418"/>
                <a:gd name="T28" fmla="*/ 112 w 295"/>
                <a:gd name="T29" fmla="*/ 25 h 418"/>
                <a:gd name="T30" fmla="*/ 87 w 295"/>
                <a:gd name="T31" fmla="*/ 45 h 418"/>
                <a:gd name="T32" fmla="*/ 73 w 295"/>
                <a:gd name="T33" fmla="*/ 52 h 418"/>
                <a:gd name="T34" fmla="*/ 87 w 295"/>
                <a:gd name="T35" fmla="*/ 64 h 418"/>
                <a:gd name="T36" fmla="*/ 85 w 295"/>
                <a:gd name="T37" fmla="*/ 80 h 418"/>
                <a:gd name="T38" fmla="*/ 87 w 295"/>
                <a:gd name="T39" fmla="*/ 93 h 418"/>
                <a:gd name="T40" fmla="*/ 73 w 295"/>
                <a:gd name="T41" fmla="*/ 105 h 418"/>
                <a:gd name="T42" fmla="*/ 46 w 295"/>
                <a:gd name="T43" fmla="*/ 130 h 418"/>
                <a:gd name="T44" fmla="*/ 25 w 295"/>
                <a:gd name="T45" fmla="*/ 153 h 418"/>
                <a:gd name="T46" fmla="*/ 5 w 295"/>
                <a:gd name="T47" fmla="*/ 148 h 418"/>
                <a:gd name="T48" fmla="*/ 10 w 295"/>
                <a:gd name="T49" fmla="*/ 162 h 418"/>
                <a:gd name="T50" fmla="*/ 5 w 295"/>
                <a:gd name="T51" fmla="*/ 175 h 418"/>
                <a:gd name="T52" fmla="*/ 3 w 295"/>
                <a:gd name="T53" fmla="*/ 187 h 418"/>
                <a:gd name="T54" fmla="*/ 0 w 295"/>
                <a:gd name="T55" fmla="*/ 200 h 418"/>
                <a:gd name="T56" fmla="*/ 3 w 295"/>
                <a:gd name="T57" fmla="*/ 212 h 418"/>
                <a:gd name="T58" fmla="*/ 16 w 295"/>
                <a:gd name="T59" fmla="*/ 221 h 418"/>
                <a:gd name="T60" fmla="*/ 28 w 295"/>
                <a:gd name="T61" fmla="*/ 226 h 418"/>
                <a:gd name="T62" fmla="*/ 41 w 295"/>
                <a:gd name="T63" fmla="*/ 233 h 418"/>
                <a:gd name="T64" fmla="*/ 48 w 295"/>
                <a:gd name="T65" fmla="*/ 244 h 418"/>
                <a:gd name="T66" fmla="*/ 49 w 295"/>
                <a:gd name="T67" fmla="*/ 256 h 418"/>
                <a:gd name="T68" fmla="*/ 51 w 295"/>
                <a:gd name="T69" fmla="*/ 274 h 418"/>
                <a:gd name="T70" fmla="*/ 53 w 295"/>
                <a:gd name="T71" fmla="*/ 287 h 418"/>
                <a:gd name="T72" fmla="*/ 57 w 295"/>
                <a:gd name="T73" fmla="*/ 303 h 418"/>
                <a:gd name="T74" fmla="*/ 46 w 295"/>
                <a:gd name="T75" fmla="*/ 315 h 418"/>
                <a:gd name="T76" fmla="*/ 58 w 295"/>
                <a:gd name="T77" fmla="*/ 326 h 418"/>
                <a:gd name="T78" fmla="*/ 57 w 295"/>
                <a:gd name="T79" fmla="*/ 338 h 418"/>
                <a:gd name="T80" fmla="*/ 58 w 295"/>
                <a:gd name="T81" fmla="*/ 353 h 418"/>
                <a:gd name="T82" fmla="*/ 64 w 295"/>
                <a:gd name="T83" fmla="*/ 363 h 418"/>
                <a:gd name="T84" fmla="*/ 71 w 295"/>
                <a:gd name="T85" fmla="*/ 374 h 418"/>
                <a:gd name="T86" fmla="*/ 87 w 295"/>
                <a:gd name="T87" fmla="*/ 381 h 418"/>
                <a:gd name="T88" fmla="*/ 94 w 295"/>
                <a:gd name="T89" fmla="*/ 395 h 418"/>
                <a:gd name="T90" fmla="*/ 90 w 295"/>
                <a:gd name="T91" fmla="*/ 408 h 418"/>
                <a:gd name="T92" fmla="*/ 89 w 295"/>
                <a:gd name="T93" fmla="*/ 418 h 418"/>
                <a:gd name="T94" fmla="*/ 89 w 295"/>
                <a:gd name="T95" fmla="*/ 418 h 418"/>
                <a:gd name="T96" fmla="*/ 89 w 295"/>
                <a:gd name="T9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5" h="418">
                  <a:moveTo>
                    <a:pt x="89" y="418"/>
                  </a:moveTo>
                  <a:lnTo>
                    <a:pt x="158" y="378"/>
                  </a:lnTo>
                  <a:lnTo>
                    <a:pt x="194" y="353"/>
                  </a:lnTo>
                  <a:lnTo>
                    <a:pt x="226" y="335"/>
                  </a:lnTo>
                  <a:lnTo>
                    <a:pt x="256" y="319"/>
                  </a:lnTo>
                  <a:lnTo>
                    <a:pt x="295" y="297"/>
                  </a:lnTo>
                  <a:lnTo>
                    <a:pt x="292" y="278"/>
                  </a:lnTo>
                  <a:lnTo>
                    <a:pt x="277" y="256"/>
                  </a:lnTo>
                  <a:lnTo>
                    <a:pt x="247" y="191"/>
                  </a:lnTo>
                  <a:lnTo>
                    <a:pt x="224" y="143"/>
                  </a:lnTo>
                  <a:lnTo>
                    <a:pt x="204" y="107"/>
                  </a:lnTo>
                  <a:lnTo>
                    <a:pt x="197" y="91"/>
                  </a:lnTo>
                  <a:lnTo>
                    <a:pt x="167" y="25"/>
                  </a:lnTo>
                  <a:lnTo>
                    <a:pt x="153" y="0"/>
                  </a:lnTo>
                  <a:lnTo>
                    <a:pt x="112" y="25"/>
                  </a:lnTo>
                  <a:lnTo>
                    <a:pt x="87" y="45"/>
                  </a:lnTo>
                  <a:lnTo>
                    <a:pt x="73" y="52"/>
                  </a:lnTo>
                  <a:lnTo>
                    <a:pt x="87" y="64"/>
                  </a:lnTo>
                  <a:lnTo>
                    <a:pt x="85" y="80"/>
                  </a:lnTo>
                  <a:lnTo>
                    <a:pt x="87" y="93"/>
                  </a:lnTo>
                  <a:lnTo>
                    <a:pt x="73" y="105"/>
                  </a:lnTo>
                  <a:lnTo>
                    <a:pt x="46" y="130"/>
                  </a:lnTo>
                  <a:lnTo>
                    <a:pt x="25" y="153"/>
                  </a:lnTo>
                  <a:lnTo>
                    <a:pt x="5" y="148"/>
                  </a:lnTo>
                  <a:lnTo>
                    <a:pt x="10" y="162"/>
                  </a:lnTo>
                  <a:lnTo>
                    <a:pt x="5" y="175"/>
                  </a:lnTo>
                  <a:lnTo>
                    <a:pt x="3" y="187"/>
                  </a:lnTo>
                  <a:lnTo>
                    <a:pt x="0" y="200"/>
                  </a:lnTo>
                  <a:lnTo>
                    <a:pt x="3" y="212"/>
                  </a:lnTo>
                  <a:lnTo>
                    <a:pt x="16" y="221"/>
                  </a:lnTo>
                  <a:lnTo>
                    <a:pt x="28" y="226"/>
                  </a:lnTo>
                  <a:lnTo>
                    <a:pt x="41" y="233"/>
                  </a:lnTo>
                  <a:lnTo>
                    <a:pt x="48" y="244"/>
                  </a:lnTo>
                  <a:lnTo>
                    <a:pt x="49" y="256"/>
                  </a:lnTo>
                  <a:lnTo>
                    <a:pt x="51" y="274"/>
                  </a:lnTo>
                  <a:lnTo>
                    <a:pt x="53" y="287"/>
                  </a:lnTo>
                  <a:lnTo>
                    <a:pt x="57" y="303"/>
                  </a:lnTo>
                  <a:lnTo>
                    <a:pt x="46" y="315"/>
                  </a:lnTo>
                  <a:lnTo>
                    <a:pt x="58" y="326"/>
                  </a:lnTo>
                  <a:lnTo>
                    <a:pt x="57" y="338"/>
                  </a:lnTo>
                  <a:lnTo>
                    <a:pt x="58" y="353"/>
                  </a:lnTo>
                  <a:lnTo>
                    <a:pt x="64" y="363"/>
                  </a:lnTo>
                  <a:lnTo>
                    <a:pt x="71" y="374"/>
                  </a:lnTo>
                  <a:lnTo>
                    <a:pt x="87" y="381"/>
                  </a:lnTo>
                  <a:lnTo>
                    <a:pt x="94" y="395"/>
                  </a:lnTo>
                  <a:lnTo>
                    <a:pt x="90" y="408"/>
                  </a:lnTo>
                  <a:lnTo>
                    <a:pt x="89" y="418"/>
                  </a:lnTo>
                  <a:lnTo>
                    <a:pt x="89" y="418"/>
                  </a:lnTo>
                  <a:lnTo>
                    <a:pt x="89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47">
              <a:extLst>
                <a:ext uri="{FF2B5EF4-FFF2-40B4-BE49-F238E27FC236}">
                  <a16:creationId xmlns:a16="http://schemas.microsoft.com/office/drawing/2014/main" id="{24810723-4C60-03DD-FBAC-3073142F24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93461" y="7257232"/>
              <a:ext cx="975757" cy="1016414"/>
            </a:xfrm>
            <a:custGeom>
              <a:avLst/>
              <a:gdLst>
                <a:gd name="T0" fmla="*/ 151 w 432"/>
                <a:gd name="T1" fmla="*/ 425 h 450"/>
                <a:gd name="T2" fmla="*/ 210 w 432"/>
                <a:gd name="T3" fmla="*/ 400 h 450"/>
                <a:gd name="T4" fmla="*/ 236 w 432"/>
                <a:gd name="T5" fmla="*/ 436 h 450"/>
                <a:gd name="T6" fmla="*/ 277 w 432"/>
                <a:gd name="T7" fmla="*/ 422 h 450"/>
                <a:gd name="T8" fmla="*/ 306 w 432"/>
                <a:gd name="T9" fmla="*/ 409 h 450"/>
                <a:gd name="T10" fmla="*/ 354 w 432"/>
                <a:gd name="T11" fmla="*/ 408 h 450"/>
                <a:gd name="T12" fmla="*/ 386 w 432"/>
                <a:gd name="T13" fmla="*/ 390 h 450"/>
                <a:gd name="T14" fmla="*/ 427 w 432"/>
                <a:gd name="T15" fmla="*/ 345 h 450"/>
                <a:gd name="T16" fmla="*/ 413 w 432"/>
                <a:gd name="T17" fmla="*/ 267 h 450"/>
                <a:gd name="T18" fmla="*/ 402 w 432"/>
                <a:gd name="T19" fmla="*/ 201 h 450"/>
                <a:gd name="T20" fmla="*/ 377 w 432"/>
                <a:gd name="T21" fmla="*/ 190 h 450"/>
                <a:gd name="T22" fmla="*/ 357 w 432"/>
                <a:gd name="T23" fmla="*/ 176 h 450"/>
                <a:gd name="T24" fmla="*/ 343 w 432"/>
                <a:gd name="T25" fmla="*/ 155 h 450"/>
                <a:gd name="T26" fmla="*/ 334 w 432"/>
                <a:gd name="T27" fmla="*/ 126 h 450"/>
                <a:gd name="T28" fmla="*/ 315 w 432"/>
                <a:gd name="T29" fmla="*/ 101 h 450"/>
                <a:gd name="T30" fmla="*/ 290 w 432"/>
                <a:gd name="T31" fmla="*/ 84 h 450"/>
                <a:gd name="T32" fmla="*/ 272 w 432"/>
                <a:gd name="T33" fmla="*/ 68 h 450"/>
                <a:gd name="T34" fmla="*/ 252 w 432"/>
                <a:gd name="T35" fmla="*/ 43 h 450"/>
                <a:gd name="T36" fmla="*/ 254 w 432"/>
                <a:gd name="T37" fmla="*/ 14 h 450"/>
                <a:gd name="T38" fmla="*/ 229 w 432"/>
                <a:gd name="T39" fmla="*/ 2 h 450"/>
                <a:gd name="T40" fmla="*/ 192 w 432"/>
                <a:gd name="T41" fmla="*/ 23 h 450"/>
                <a:gd name="T42" fmla="*/ 167 w 432"/>
                <a:gd name="T43" fmla="*/ 36 h 450"/>
                <a:gd name="T44" fmla="*/ 146 w 432"/>
                <a:gd name="T45" fmla="*/ 78 h 450"/>
                <a:gd name="T46" fmla="*/ 130 w 432"/>
                <a:gd name="T47" fmla="*/ 105 h 450"/>
                <a:gd name="T48" fmla="*/ 94 w 432"/>
                <a:gd name="T49" fmla="*/ 123 h 450"/>
                <a:gd name="T50" fmla="*/ 60 w 432"/>
                <a:gd name="T51" fmla="*/ 139 h 450"/>
                <a:gd name="T52" fmla="*/ 14 w 432"/>
                <a:gd name="T53" fmla="*/ 150 h 450"/>
                <a:gd name="T54" fmla="*/ 14 w 432"/>
                <a:gd name="T55" fmla="*/ 182 h 450"/>
                <a:gd name="T56" fmla="*/ 8 w 432"/>
                <a:gd name="T57" fmla="*/ 214 h 450"/>
                <a:gd name="T58" fmla="*/ 16 w 432"/>
                <a:gd name="T59" fmla="*/ 244 h 450"/>
                <a:gd name="T60" fmla="*/ 0 w 432"/>
                <a:gd name="T61" fmla="*/ 263 h 450"/>
                <a:gd name="T62" fmla="*/ 10 w 432"/>
                <a:gd name="T63" fmla="*/ 288 h 450"/>
                <a:gd name="T64" fmla="*/ 16 w 432"/>
                <a:gd name="T65" fmla="*/ 315 h 450"/>
                <a:gd name="T66" fmla="*/ 32 w 432"/>
                <a:gd name="T67" fmla="*/ 342 h 450"/>
                <a:gd name="T68" fmla="*/ 53 w 432"/>
                <a:gd name="T69" fmla="*/ 358 h 450"/>
                <a:gd name="T70" fmla="*/ 73 w 432"/>
                <a:gd name="T71" fmla="*/ 374 h 450"/>
                <a:gd name="T72" fmla="*/ 87 w 432"/>
                <a:gd name="T73" fmla="*/ 400 h 450"/>
                <a:gd name="T74" fmla="*/ 89 w 432"/>
                <a:gd name="T75" fmla="*/ 434 h 450"/>
                <a:gd name="T76" fmla="*/ 92 w 432"/>
                <a:gd name="T77" fmla="*/ 450 h 450"/>
                <a:gd name="T78" fmla="*/ 92 w 432"/>
                <a:gd name="T79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32" h="450">
                  <a:moveTo>
                    <a:pt x="92" y="450"/>
                  </a:moveTo>
                  <a:lnTo>
                    <a:pt x="151" y="425"/>
                  </a:lnTo>
                  <a:lnTo>
                    <a:pt x="192" y="408"/>
                  </a:lnTo>
                  <a:lnTo>
                    <a:pt x="210" y="400"/>
                  </a:lnTo>
                  <a:lnTo>
                    <a:pt x="224" y="408"/>
                  </a:lnTo>
                  <a:lnTo>
                    <a:pt x="236" y="436"/>
                  </a:lnTo>
                  <a:lnTo>
                    <a:pt x="251" y="431"/>
                  </a:lnTo>
                  <a:lnTo>
                    <a:pt x="277" y="422"/>
                  </a:lnTo>
                  <a:lnTo>
                    <a:pt x="292" y="413"/>
                  </a:lnTo>
                  <a:lnTo>
                    <a:pt x="306" y="409"/>
                  </a:lnTo>
                  <a:lnTo>
                    <a:pt x="316" y="424"/>
                  </a:lnTo>
                  <a:lnTo>
                    <a:pt x="354" y="408"/>
                  </a:lnTo>
                  <a:lnTo>
                    <a:pt x="368" y="404"/>
                  </a:lnTo>
                  <a:lnTo>
                    <a:pt x="386" y="390"/>
                  </a:lnTo>
                  <a:lnTo>
                    <a:pt x="429" y="381"/>
                  </a:lnTo>
                  <a:lnTo>
                    <a:pt x="427" y="345"/>
                  </a:lnTo>
                  <a:lnTo>
                    <a:pt x="432" y="295"/>
                  </a:lnTo>
                  <a:lnTo>
                    <a:pt x="413" y="267"/>
                  </a:lnTo>
                  <a:lnTo>
                    <a:pt x="407" y="217"/>
                  </a:lnTo>
                  <a:lnTo>
                    <a:pt x="402" y="201"/>
                  </a:lnTo>
                  <a:lnTo>
                    <a:pt x="386" y="201"/>
                  </a:lnTo>
                  <a:lnTo>
                    <a:pt x="377" y="190"/>
                  </a:lnTo>
                  <a:lnTo>
                    <a:pt x="361" y="189"/>
                  </a:lnTo>
                  <a:lnTo>
                    <a:pt x="357" y="176"/>
                  </a:lnTo>
                  <a:lnTo>
                    <a:pt x="352" y="162"/>
                  </a:lnTo>
                  <a:lnTo>
                    <a:pt x="343" y="155"/>
                  </a:lnTo>
                  <a:lnTo>
                    <a:pt x="332" y="141"/>
                  </a:lnTo>
                  <a:lnTo>
                    <a:pt x="334" y="126"/>
                  </a:lnTo>
                  <a:lnTo>
                    <a:pt x="322" y="116"/>
                  </a:lnTo>
                  <a:lnTo>
                    <a:pt x="315" y="101"/>
                  </a:lnTo>
                  <a:lnTo>
                    <a:pt x="302" y="94"/>
                  </a:lnTo>
                  <a:lnTo>
                    <a:pt x="290" y="84"/>
                  </a:lnTo>
                  <a:lnTo>
                    <a:pt x="277" y="78"/>
                  </a:lnTo>
                  <a:lnTo>
                    <a:pt x="272" y="68"/>
                  </a:lnTo>
                  <a:lnTo>
                    <a:pt x="251" y="59"/>
                  </a:lnTo>
                  <a:lnTo>
                    <a:pt x="252" y="43"/>
                  </a:lnTo>
                  <a:lnTo>
                    <a:pt x="256" y="27"/>
                  </a:lnTo>
                  <a:lnTo>
                    <a:pt x="254" y="14"/>
                  </a:lnTo>
                  <a:lnTo>
                    <a:pt x="245" y="0"/>
                  </a:lnTo>
                  <a:lnTo>
                    <a:pt x="229" y="2"/>
                  </a:lnTo>
                  <a:lnTo>
                    <a:pt x="208" y="11"/>
                  </a:lnTo>
                  <a:lnTo>
                    <a:pt x="192" y="23"/>
                  </a:lnTo>
                  <a:lnTo>
                    <a:pt x="183" y="34"/>
                  </a:lnTo>
                  <a:lnTo>
                    <a:pt x="167" y="36"/>
                  </a:lnTo>
                  <a:lnTo>
                    <a:pt x="154" y="53"/>
                  </a:lnTo>
                  <a:lnTo>
                    <a:pt x="146" y="78"/>
                  </a:lnTo>
                  <a:lnTo>
                    <a:pt x="140" y="94"/>
                  </a:lnTo>
                  <a:lnTo>
                    <a:pt x="130" y="105"/>
                  </a:lnTo>
                  <a:lnTo>
                    <a:pt x="108" y="112"/>
                  </a:lnTo>
                  <a:lnTo>
                    <a:pt x="94" y="123"/>
                  </a:lnTo>
                  <a:lnTo>
                    <a:pt x="76" y="121"/>
                  </a:lnTo>
                  <a:lnTo>
                    <a:pt x="60" y="139"/>
                  </a:lnTo>
                  <a:lnTo>
                    <a:pt x="49" y="148"/>
                  </a:lnTo>
                  <a:lnTo>
                    <a:pt x="14" y="150"/>
                  </a:lnTo>
                  <a:lnTo>
                    <a:pt x="21" y="164"/>
                  </a:lnTo>
                  <a:lnTo>
                    <a:pt x="14" y="182"/>
                  </a:lnTo>
                  <a:lnTo>
                    <a:pt x="1" y="196"/>
                  </a:lnTo>
                  <a:lnTo>
                    <a:pt x="8" y="214"/>
                  </a:lnTo>
                  <a:lnTo>
                    <a:pt x="14" y="224"/>
                  </a:lnTo>
                  <a:lnTo>
                    <a:pt x="16" y="244"/>
                  </a:lnTo>
                  <a:lnTo>
                    <a:pt x="5" y="249"/>
                  </a:lnTo>
                  <a:lnTo>
                    <a:pt x="0" y="263"/>
                  </a:lnTo>
                  <a:lnTo>
                    <a:pt x="1" y="281"/>
                  </a:lnTo>
                  <a:lnTo>
                    <a:pt x="10" y="288"/>
                  </a:lnTo>
                  <a:lnTo>
                    <a:pt x="10" y="304"/>
                  </a:lnTo>
                  <a:lnTo>
                    <a:pt x="16" y="315"/>
                  </a:lnTo>
                  <a:lnTo>
                    <a:pt x="21" y="331"/>
                  </a:lnTo>
                  <a:lnTo>
                    <a:pt x="32" y="342"/>
                  </a:lnTo>
                  <a:lnTo>
                    <a:pt x="37" y="360"/>
                  </a:lnTo>
                  <a:lnTo>
                    <a:pt x="53" y="358"/>
                  </a:lnTo>
                  <a:lnTo>
                    <a:pt x="65" y="363"/>
                  </a:lnTo>
                  <a:lnTo>
                    <a:pt x="73" y="374"/>
                  </a:lnTo>
                  <a:lnTo>
                    <a:pt x="81" y="384"/>
                  </a:lnTo>
                  <a:lnTo>
                    <a:pt x="87" y="400"/>
                  </a:lnTo>
                  <a:lnTo>
                    <a:pt x="90" y="418"/>
                  </a:lnTo>
                  <a:lnTo>
                    <a:pt x="89" y="434"/>
                  </a:lnTo>
                  <a:lnTo>
                    <a:pt x="90" y="450"/>
                  </a:lnTo>
                  <a:lnTo>
                    <a:pt x="92" y="450"/>
                  </a:lnTo>
                  <a:lnTo>
                    <a:pt x="92" y="450"/>
                  </a:lnTo>
                  <a:lnTo>
                    <a:pt x="92" y="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48">
              <a:extLst>
                <a:ext uri="{FF2B5EF4-FFF2-40B4-BE49-F238E27FC236}">
                  <a16:creationId xmlns:a16="http://schemas.microsoft.com/office/drawing/2014/main" id="{39750CB0-9E10-9BC3-7D4D-7EE608F7DD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6199" y="7751886"/>
              <a:ext cx="819908" cy="896704"/>
            </a:xfrm>
            <a:custGeom>
              <a:avLst/>
              <a:gdLst>
                <a:gd name="T0" fmla="*/ 146 w 363"/>
                <a:gd name="T1" fmla="*/ 397 h 397"/>
                <a:gd name="T2" fmla="*/ 181 w 363"/>
                <a:gd name="T3" fmla="*/ 372 h 397"/>
                <a:gd name="T4" fmla="*/ 286 w 363"/>
                <a:gd name="T5" fmla="*/ 311 h 397"/>
                <a:gd name="T6" fmla="*/ 331 w 363"/>
                <a:gd name="T7" fmla="*/ 290 h 397"/>
                <a:gd name="T8" fmla="*/ 345 w 363"/>
                <a:gd name="T9" fmla="*/ 283 h 397"/>
                <a:gd name="T10" fmla="*/ 356 w 363"/>
                <a:gd name="T11" fmla="*/ 265 h 397"/>
                <a:gd name="T12" fmla="*/ 363 w 363"/>
                <a:gd name="T13" fmla="*/ 237 h 397"/>
                <a:gd name="T14" fmla="*/ 350 w 363"/>
                <a:gd name="T15" fmla="*/ 231 h 397"/>
                <a:gd name="T16" fmla="*/ 349 w 363"/>
                <a:gd name="T17" fmla="*/ 215 h 397"/>
                <a:gd name="T18" fmla="*/ 350 w 363"/>
                <a:gd name="T19" fmla="*/ 199 h 397"/>
                <a:gd name="T20" fmla="*/ 349 w 363"/>
                <a:gd name="T21" fmla="*/ 190 h 397"/>
                <a:gd name="T22" fmla="*/ 341 w 363"/>
                <a:gd name="T23" fmla="*/ 176 h 397"/>
                <a:gd name="T24" fmla="*/ 340 w 363"/>
                <a:gd name="T25" fmla="*/ 162 h 397"/>
                <a:gd name="T26" fmla="*/ 331 w 363"/>
                <a:gd name="T27" fmla="*/ 149 h 397"/>
                <a:gd name="T28" fmla="*/ 318 w 363"/>
                <a:gd name="T29" fmla="*/ 144 h 397"/>
                <a:gd name="T30" fmla="*/ 306 w 363"/>
                <a:gd name="T31" fmla="*/ 142 h 397"/>
                <a:gd name="T32" fmla="*/ 295 w 363"/>
                <a:gd name="T33" fmla="*/ 128 h 397"/>
                <a:gd name="T34" fmla="*/ 286 w 363"/>
                <a:gd name="T35" fmla="*/ 117 h 397"/>
                <a:gd name="T36" fmla="*/ 279 w 363"/>
                <a:gd name="T37" fmla="*/ 107 h 397"/>
                <a:gd name="T38" fmla="*/ 281 w 363"/>
                <a:gd name="T39" fmla="*/ 94 h 397"/>
                <a:gd name="T40" fmla="*/ 272 w 363"/>
                <a:gd name="T41" fmla="*/ 84 h 397"/>
                <a:gd name="T42" fmla="*/ 267 w 363"/>
                <a:gd name="T43" fmla="*/ 69 h 397"/>
                <a:gd name="T44" fmla="*/ 260 w 363"/>
                <a:gd name="T45" fmla="*/ 55 h 397"/>
                <a:gd name="T46" fmla="*/ 247 w 363"/>
                <a:gd name="T47" fmla="*/ 48 h 397"/>
                <a:gd name="T48" fmla="*/ 235 w 363"/>
                <a:gd name="T49" fmla="*/ 37 h 397"/>
                <a:gd name="T50" fmla="*/ 224 w 363"/>
                <a:gd name="T51" fmla="*/ 25 h 397"/>
                <a:gd name="T52" fmla="*/ 219 w 363"/>
                <a:gd name="T53" fmla="*/ 12 h 397"/>
                <a:gd name="T54" fmla="*/ 201 w 363"/>
                <a:gd name="T55" fmla="*/ 0 h 397"/>
                <a:gd name="T56" fmla="*/ 190 w 363"/>
                <a:gd name="T57" fmla="*/ 9 h 397"/>
                <a:gd name="T58" fmla="*/ 176 w 363"/>
                <a:gd name="T59" fmla="*/ 20 h 397"/>
                <a:gd name="T60" fmla="*/ 190 w 363"/>
                <a:gd name="T61" fmla="*/ 37 h 397"/>
                <a:gd name="T62" fmla="*/ 171 w 363"/>
                <a:gd name="T63" fmla="*/ 32 h 397"/>
                <a:gd name="T64" fmla="*/ 158 w 363"/>
                <a:gd name="T65" fmla="*/ 27 h 397"/>
                <a:gd name="T66" fmla="*/ 108 w 363"/>
                <a:gd name="T67" fmla="*/ 46 h 397"/>
                <a:gd name="T68" fmla="*/ 103 w 363"/>
                <a:gd name="T69" fmla="*/ 62 h 397"/>
                <a:gd name="T70" fmla="*/ 69 w 363"/>
                <a:gd name="T71" fmla="*/ 64 h 397"/>
                <a:gd name="T72" fmla="*/ 39 w 363"/>
                <a:gd name="T73" fmla="*/ 76 h 397"/>
                <a:gd name="T74" fmla="*/ 0 w 363"/>
                <a:gd name="T75" fmla="*/ 105 h 397"/>
                <a:gd name="T76" fmla="*/ 44 w 363"/>
                <a:gd name="T77" fmla="*/ 194 h 397"/>
                <a:gd name="T78" fmla="*/ 71 w 363"/>
                <a:gd name="T79" fmla="*/ 246 h 397"/>
                <a:gd name="T80" fmla="*/ 94 w 363"/>
                <a:gd name="T81" fmla="*/ 294 h 397"/>
                <a:gd name="T82" fmla="*/ 139 w 363"/>
                <a:gd name="T83" fmla="*/ 379 h 397"/>
                <a:gd name="T84" fmla="*/ 146 w 363"/>
                <a:gd name="T85" fmla="*/ 397 h 397"/>
                <a:gd name="T86" fmla="*/ 146 w 363"/>
                <a:gd name="T87" fmla="*/ 397 h 397"/>
                <a:gd name="T88" fmla="*/ 146 w 363"/>
                <a:gd name="T8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3" h="397">
                  <a:moveTo>
                    <a:pt x="146" y="397"/>
                  </a:moveTo>
                  <a:lnTo>
                    <a:pt x="181" y="372"/>
                  </a:lnTo>
                  <a:lnTo>
                    <a:pt x="286" y="311"/>
                  </a:lnTo>
                  <a:lnTo>
                    <a:pt x="331" y="290"/>
                  </a:lnTo>
                  <a:lnTo>
                    <a:pt x="345" y="283"/>
                  </a:lnTo>
                  <a:lnTo>
                    <a:pt x="356" y="265"/>
                  </a:lnTo>
                  <a:lnTo>
                    <a:pt x="363" y="237"/>
                  </a:lnTo>
                  <a:lnTo>
                    <a:pt x="350" y="231"/>
                  </a:lnTo>
                  <a:lnTo>
                    <a:pt x="349" y="215"/>
                  </a:lnTo>
                  <a:lnTo>
                    <a:pt x="350" y="199"/>
                  </a:lnTo>
                  <a:lnTo>
                    <a:pt x="349" y="190"/>
                  </a:lnTo>
                  <a:lnTo>
                    <a:pt x="341" y="176"/>
                  </a:lnTo>
                  <a:lnTo>
                    <a:pt x="340" y="162"/>
                  </a:lnTo>
                  <a:lnTo>
                    <a:pt x="331" y="149"/>
                  </a:lnTo>
                  <a:lnTo>
                    <a:pt x="318" y="144"/>
                  </a:lnTo>
                  <a:lnTo>
                    <a:pt x="306" y="142"/>
                  </a:lnTo>
                  <a:lnTo>
                    <a:pt x="295" y="128"/>
                  </a:lnTo>
                  <a:lnTo>
                    <a:pt x="286" y="117"/>
                  </a:lnTo>
                  <a:lnTo>
                    <a:pt x="279" y="107"/>
                  </a:lnTo>
                  <a:lnTo>
                    <a:pt x="281" y="94"/>
                  </a:lnTo>
                  <a:lnTo>
                    <a:pt x="272" y="84"/>
                  </a:lnTo>
                  <a:lnTo>
                    <a:pt x="267" y="69"/>
                  </a:lnTo>
                  <a:lnTo>
                    <a:pt x="260" y="55"/>
                  </a:lnTo>
                  <a:lnTo>
                    <a:pt x="247" y="48"/>
                  </a:lnTo>
                  <a:lnTo>
                    <a:pt x="235" y="37"/>
                  </a:lnTo>
                  <a:lnTo>
                    <a:pt x="224" y="25"/>
                  </a:lnTo>
                  <a:lnTo>
                    <a:pt x="219" y="12"/>
                  </a:lnTo>
                  <a:lnTo>
                    <a:pt x="201" y="0"/>
                  </a:lnTo>
                  <a:lnTo>
                    <a:pt x="190" y="9"/>
                  </a:lnTo>
                  <a:lnTo>
                    <a:pt x="176" y="20"/>
                  </a:lnTo>
                  <a:lnTo>
                    <a:pt x="190" y="37"/>
                  </a:lnTo>
                  <a:lnTo>
                    <a:pt x="171" y="32"/>
                  </a:lnTo>
                  <a:lnTo>
                    <a:pt x="158" y="27"/>
                  </a:lnTo>
                  <a:lnTo>
                    <a:pt x="108" y="46"/>
                  </a:lnTo>
                  <a:lnTo>
                    <a:pt x="103" y="62"/>
                  </a:lnTo>
                  <a:lnTo>
                    <a:pt x="69" y="64"/>
                  </a:lnTo>
                  <a:lnTo>
                    <a:pt x="39" y="76"/>
                  </a:lnTo>
                  <a:lnTo>
                    <a:pt x="0" y="105"/>
                  </a:lnTo>
                  <a:lnTo>
                    <a:pt x="44" y="194"/>
                  </a:lnTo>
                  <a:lnTo>
                    <a:pt x="71" y="246"/>
                  </a:lnTo>
                  <a:lnTo>
                    <a:pt x="94" y="294"/>
                  </a:lnTo>
                  <a:lnTo>
                    <a:pt x="139" y="379"/>
                  </a:lnTo>
                  <a:lnTo>
                    <a:pt x="146" y="397"/>
                  </a:lnTo>
                  <a:lnTo>
                    <a:pt x="146" y="397"/>
                  </a:lnTo>
                  <a:lnTo>
                    <a:pt x="146" y="3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49">
              <a:extLst>
                <a:ext uri="{FF2B5EF4-FFF2-40B4-BE49-F238E27FC236}">
                  <a16:creationId xmlns:a16="http://schemas.microsoft.com/office/drawing/2014/main" id="{A57AEF76-DC5A-E995-DC6F-EA665D9CF9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07673" y="8761524"/>
              <a:ext cx="655022" cy="659540"/>
            </a:xfrm>
            <a:custGeom>
              <a:avLst/>
              <a:gdLst>
                <a:gd name="T0" fmla="*/ 158 w 290"/>
                <a:gd name="T1" fmla="*/ 292 h 292"/>
                <a:gd name="T2" fmla="*/ 219 w 290"/>
                <a:gd name="T3" fmla="*/ 283 h 292"/>
                <a:gd name="T4" fmla="*/ 270 w 290"/>
                <a:gd name="T5" fmla="*/ 279 h 292"/>
                <a:gd name="T6" fmla="*/ 272 w 290"/>
                <a:gd name="T7" fmla="*/ 260 h 292"/>
                <a:gd name="T8" fmla="*/ 274 w 290"/>
                <a:gd name="T9" fmla="*/ 176 h 292"/>
                <a:gd name="T10" fmla="*/ 272 w 290"/>
                <a:gd name="T11" fmla="*/ 130 h 292"/>
                <a:gd name="T12" fmla="*/ 274 w 290"/>
                <a:gd name="T13" fmla="*/ 94 h 292"/>
                <a:gd name="T14" fmla="*/ 274 w 290"/>
                <a:gd name="T15" fmla="*/ 35 h 292"/>
                <a:gd name="T16" fmla="*/ 288 w 290"/>
                <a:gd name="T17" fmla="*/ 35 h 292"/>
                <a:gd name="T18" fmla="*/ 290 w 290"/>
                <a:gd name="T19" fmla="*/ 12 h 292"/>
                <a:gd name="T20" fmla="*/ 288 w 290"/>
                <a:gd name="T21" fmla="*/ 0 h 292"/>
                <a:gd name="T22" fmla="*/ 276 w 290"/>
                <a:gd name="T23" fmla="*/ 0 h 292"/>
                <a:gd name="T24" fmla="*/ 261 w 290"/>
                <a:gd name="T25" fmla="*/ 9 h 292"/>
                <a:gd name="T26" fmla="*/ 251 w 290"/>
                <a:gd name="T27" fmla="*/ 14 h 292"/>
                <a:gd name="T28" fmla="*/ 238 w 290"/>
                <a:gd name="T29" fmla="*/ 16 h 292"/>
                <a:gd name="T30" fmla="*/ 224 w 290"/>
                <a:gd name="T31" fmla="*/ 23 h 292"/>
                <a:gd name="T32" fmla="*/ 215 w 290"/>
                <a:gd name="T33" fmla="*/ 35 h 292"/>
                <a:gd name="T34" fmla="*/ 212 w 290"/>
                <a:gd name="T35" fmla="*/ 44 h 292"/>
                <a:gd name="T36" fmla="*/ 206 w 290"/>
                <a:gd name="T37" fmla="*/ 60 h 292"/>
                <a:gd name="T38" fmla="*/ 201 w 290"/>
                <a:gd name="T39" fmla="*/ 73 h 292"/>
                <a:gd name="T40" fmla="*/ 194 w 290"/>
                <a:gd name="T41" fmla="*/ 85 h 292"/>
                <a:gd name="T42" fmla="*/ 189 w 290"/>
                <a:gd name="T43" fmla="*/ 98 h 292"/>
                <a:gd name="T44" fmla="*/ 176 w 290"/>
                <a:gd name="T45" fmla="*/ 101 h 292"/>
                <a:gd name="T46" fmla="*/ 162 w 290"/>
                <a:gd name="T47" fmla="*/ 107 h 292"/>
                <a:gd name="T48" fmla="*/ 148 w 290"/>
                <a:gd name="T49" fmla="*/ 112 h 292"/>
                <a:gd name="T50" fmla="*/ 135 w 290"/>
                <a:gd name="T51" fmla="*/ 110 h 292"/>
                <a:gd name="T52" fmla="*/ 123 w 290"/>
                <a:gd name="T53" fmla="*/ 112 h 292"/>
                <a:gd name="T54" fmla="*/ 107 w 290"/>
                <a:gd name="T55" fmla="*/ 112 h 292"/>
                <a:gd name="T56" fmla="*/ 92 w 290"/>
                <a:gd name="T57" fmla="*/ 117 h 292"/>
                <a:gd name="T58" fmla="*/ 82 w 290"/>
                <a:gd name="T59" fmla="*/ 126 h 292"/>
                <a:gd name="T60" fmla="*/ 67 w 290"/>
                <a:gd name="T61" fmla="*/ 133 h 292"/>
                <a:gd name="T62" fmla="*/ 57 w 290"/>
                <a:gd name="T63" fmla="*/ 142 h 292"/>
                <a:gd name="T64" fmla="*/ 44 w 290"/>
                <a:gd name="T65" fmla="*/ 144 h 292"/>
                <a:gd name="T66" fmla="*/ 28 w 290"/>
                <a:gd name="T67" fmla="*/ 146 h 292"/>
                <a:gd name="T68" fmla="*/ 18 w 290"/>
                <a:gd name="T69" fmla="*/ 147 h 292"/>
                <a:gd name="T70" fmla="*/ 16 w 290"/>
                <a:gd name="T71" fmla="*/ 163 h 292"/>
                <a:gd name="T72" fmla="*/ 2 w 290"/>
                <a:gd name="T73" fmla="*/ 174 h 292"/>
                <a:gd name="T74" fmla="*/ 0 w 290"/>
                <a:gd name="T75" fmla="*/ 187 h 292"/>
                <a:gd name="T76" fmla="*/ 14 w 290"/>
                <a:gd name="T77" fmla="*/ 199 h 292"/>
                <a:gd name="T78" fmla="*/ 43 w 290"/>
                <a:gd name="T79" fmla="*/ 212 h 292"/>
                <a:gd name="T80" fmla="*/ 59 w 290"/>
                <a:gd name="T81" fmla="*/ 217 h 292"/>
                <a:gd name="T82" fmla="*/ 66 w 290"/>
                <a:gd name="T83" fmla="*/ 231 h 292"/>
                <a:gd name="T84" fmla="*/ 82 w 290"/>
                <a:gd name="T85" fmla="*/ 240 h 292"/>
                <a:gd name="T86" fmla="*/ 92 w 290"/>
                <a:gd name="T87" fmla="*/ 254 h 292"/>
                <a:gd name="T88" fmla="*/ 82 w 290"/>
                <a:gd name="T89" fmla="*/ 261 h 292"/>
                <a:gd name="T90" fmla="*/ 66 w 290"/>
                <a:gd name="T91" fmla="*/ 263 h 292"/>
                <a:gd name="T92" fmla="*/ 69 w 290"/>
                <a:gd name="T93" fmla="*/ 277 h 292"/>
                <a:gd name="T94" fmla="*/ 101 w 290"/>
                <a:gd name="T95" fmla="*/ 281 h 292"/>
                <a:gd name="T96" fmla="*/ 149 w 290"/>
                <a:gd name="T97" fmla="*/ 281 h 292"/>
                <a:gd name="T98" fmla="*/ 158 w 290"/>
                <a:gd name="T99" fmla="*/ 292 h 292"/>
                <a:gd name="T100" fmla="*/ 158 w 290"/>
                <a:gd name="T101" fmla="*/ 292 h 292"/>
                <a:gd name="T102" fmla="*/ 158 w 290"/>
                <a:gd name="T10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0" h="292">
                  <a:moveTo>
                    <a:pt x="158" y="292"/>
                  </a:moveTo>
                  <a:lnTo>
                    <a:pt x="219" y="283"/>
                  </a:lnTo>
                  <a:lnTo>
                    <a:pt x="270" y="279"/>
                  </a:lnTo>
                  <a:lnTo>
                    <a:pt x="272" y="260"/>
                  </a:lnTo>
                  <a:lnTo>
                    <a:pt x="274" y="176"/>
                  </a:lnTo>
                  <a:lnTo>
                    <a:pt x="272" y="130"/>
                  </a:lnTo>
                  <a:lnTo>
                    <a:pt x="274" y="94"/>
                  </a:lnTo>
                  <a:lnTo>
                    <a:pt x="274" y="35"/>
                  </a:lnTo>
                  <a:lnTo>
                    <a:pt x="288" y="35"/>
                  </a:lnTo>
                  <a:lnTo>
                    <a:pt x="290" y="12"/>
                  </a:lnTo>
                  <a:lnTo>
                    <a:pt x="288" y="0"/>
                  </a:lnTo>
                  <a:lnTo>
                    <a:pt x="276" y="0"/>
                  </a:lnTo>
                  <a:lnTo>
                    <a:pt x="261" y="9"/>
                  </a:lnTo>
                  <a:lnTo>
                    <a:pt x="251" y="14"/>
                  </a:lnTo>
                  <a:lnTo>
                    <a:pt x="238" y="16"/>
                  </a:lnTo>
                  <a:lnTo>
                    <a:pt x="224" y="23"/>
                  </a:lnTo>
                  <a:lnTo>
                    <a:pt x="215" y="35"/>
                  </a:lnTo>
                  <a:lnTo>
                    <a:pt x="212" y="44"/>
                  </a:lnTo>
                  <a:lnTo>
                    <a:pt x="206" y="60"/>
                  </a:lnTo>
                  <a:lnTo>
                    <a:pt x="201" y="73"/>
                  </a:lnTo>
                  <a:lnTo>
                    <a:pt x="194" y="85"/>
                  </a:lnTo>
                  <a:lnTo>
                    <a:pt x="189" y="98"/>
                  </a:lnTo>
                  <a:lnTo>
                    <a:pt x="176" y="101"/>
                  </a:lnTo>
                  <a:lnTo>
                    <a:pt x="162" y="107"/>
                  </a:lnTo>
                  <a:lnTo>
                    <a:pt x="148" y="112"/>
                  </a:lnTo>
                  <a:lnTo>
                    <a:pt x="135" y="110"/>
                  </a:lnTo>
                  <a:lnTo>
                    <a:pt x="123" y="112"/>
                  </a:lnTo>
                  <a:lnTo>
                    <a:pt x="107" y="112"/>
                  </a:lnTo>
                  <a:lnTo>
                    <a:pt x="92" y="117"/>
                  </a:lnTo>
                  <a:lnTo>
                    <a:pt x="82" y="126"/>
                  </a:lnTo>
                  <a:lnTo>
                    <a:pt x="67" y="133"/>
                  </a:lnTo>
                  <a:lnTo>
                    <a:pt x="57" y="142"/>
                  </a:lnTo>
                  <a:lnTo>
                    <a:pt x="44" y="144"/>
                  </a:lnTo>
                  <a:lnTo>
                    <a:pt x="28" y="146"/>
                  </a:lnTo>
                  <a:lnTo>
                    <a:pt x="18" y="147"/>
                  </a:lnTo>
                  <a:lnTo>
                    <a:pt x="16" y="163"/>
                  </a:lnTo>
                  <a:lnTo>
                    <a:pt x="2" y="174"/>
                  </a:lnTo>
                  <a:lnTo>
                    <a:pt x="0" y="187"/>
                  </a:lnTo>
                  <a:lnTo>
                    <a:pt x="14" y="199"/>
                  </a:lnTo>
                  <a:lnTo>
                    <a:pt x="43" y="212"/>
                  </a:lnTo>
                  <a:lnTo>
                    <a:pt x="59" y="217"/>
                  </a:lnTo>
                  <a:lnTo>
                    <a:pt x="66" y="231"/>
                  </a:lnTo>
                  <a:lnTo>
                    <a:pt x="82" y="240"/>
                  </a:lnTo>
                  <a:lnTo>
                    <a:pt x="92" y="254"/>
                  </a:lnTo>
                  <a:lnTo>
                    <a:pt x="82" y="261"/>
                  </a:lnTo>
                  <a:lnTo>
                    <a:pt x="66" y="263"/>
                  </a:lnTo>
                  <a:lnTo>
                    <a:pt x="69" y="277"/>
                  </a:lnTo>
                  <a:lnTo>
                    <a:pt x="101" y="281"/>
                  </a:lnTo>
                  <a:lnTo>
                    <a:pt x="149" y="281"/>
                  </a:lnTo>
                  <a:lnTo>
                    <a:pt x="158" y="292"/>
                  </a:lnTo>
                  <a:lnTo>
                    <a:pt x="158" y="292"/>
                  </a:lnTo>
                  <a:lnTo>
                    <a:pt x="15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50">
              <a:extLst>
                <a:ext uri="{FF2B5EF4-FFF2-40B4-BE49-F238E27FC236}">
                  <a16:creationId xmlns:a16="http://schemas.microsoft.com/office/drawing/2014/main" id="{0A7CC512-1927-E067-ED4D-D5FE416A43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53029" y="9818595"/>
              <a:ext cx="614366" cy="478844"/>
            </a:xfrm>
            <a:custGeom>
              <a:avLst/>
              <a:gdLst>
                <a:gd name="T0" fmla="*/ 128 w 272"/>
                <a:gd name="T1" fmla="*/ 212 h 212"/>
                <a:gd name="T2" fmla="*/ 156 w 272"/>
                <a:gd name="T3" fmla="*/ 212 h 212"/>
                <a:gd name="T4" fmla="*/ 190 w 272"/>
                <a:gd name="T5" fmla="*/ 210 h 212"/>
                <a:gd name="T6" fmla="*/ 224 w 272"/>
                <a:gd name="T7" fmla="*/ 210 h 212"/>
                <a:gd name="T8" fmla="*/ 242 w 272"/>
                <a:gd name="T9" fmla="*/ 210 h 212"/>
                <a:gd name="T10" fmla="*/ 263 w 272"/>
                <a:gd name="T11" fmla="*/ 208 h 212"/>
                <a:gd name="T12" fmla="*/ 272 w 272"/>
                <a:gd name="T13" fmla="*/ 197 h 212"/>
                <a:gd name="T14" fmla="*/ 272 w 272"/>
                <a:gd name="T15" fmla="*/ 116 h 212"/>
                <a:gd name="T16" fmla="*/ 272 w 272"/>
                <a:gd name="T17" fmla="*/ 87 h 212"/>
                <a:gd name="T18" fmla="*/ 272 w 272"/>
                <a:gd name="T19" fmla="*/ 34 h 212"/>
                <a:gd name="T20" fmla="*/ 272 w 272"/>
                <a:gd name="T21" fmla="*/ 9 h 212"/>
                <a:gd name="T22" fmla="*/ 226 w 272"/>
                <a:gd name="T23" fmla="*/ 0 h 212"/>
                <a:gd name="T24" fmla="*/ 190 w 272"/>
                <a:gd name="T25" fmla="*/ 2 h 212"/>
                <a:gd name="T26" fmla="*/ 156 w 272"/>
                <a:gd name="T27" fmla="*/ 2 h 212"/>
                <a:gd name="T28" fmla="*/ 119 w 272"/>
                <a:gd name="T29" fmla="*/ 0 h 212"/>
                <a:gd name="T30" fmla="*/ 87 w 272"/>
                <a:gd name="T31" fmla="*/ 2 h 212"/>
                <a:gd name="T32" fmla="*/ 21 w 272"/>
                <a:gd name="T33" fmla="*/ 0 h 212"/>
                <a:gd name="T34" fmla="*/ 0 w 272"/>
                <a:gd name="T35" fmla="*/ 2 h 212"/>
                <a:gd name="T36" fmla="*/ 7 w 272"/>
                <a:gd name="T37" fmla="*/ 14 h 212"/>
                <a:gd name="T38" fmla="*/ 5 w 272"/>
                <a:gd name="T39" fmla="*/ 28 h 212"/>
                <a:gd name="T40" fmla="*/ 11 w 272"/>
                <a:gd name="T41" fmla="*/ 41 h 212"/>
                <a:gd name="T42" fmla="*/ 19 w 272"/>
                <a:gd name="T43" fmla="*/ 51 h 212"/>
                <a:gd name="T44" fmla="*/ 21 w 272"/>
                <a:gd name="T45" fmla="*/ 66 h 212"/>
                <a:gd name="T46" fmla="*/ 28 w 272"/>
                <a:gd name="T47" fmla="*/ 78 h 212"/>
                <a:gd name="T48" fmla="*/ 30 w 272"/>
                <a:gd name="T49" fmla="*/ 92 h 212"/>
                <a:gd name="T50" fmla="*/ 32 w 272"/>
                <a:gd name="T51" fmla="*/ 108 h 212"/>
                <a:gd name="T52" fmla="*/ 23 w 272"/>
                <a:gd name="T53" fmla="*/ 121 h 212"/>
                <a:gd name="T54" fmla="*/ 25 w 272"/>
                <a:gd name="T55" fmla="*/ 133 h 212"/>
                <a:gd name="T56" fmla="*/ 27 w 272"/>
                <a:gd name="T57" fmla="*/ 149 h 212"/>
                <a:gd name="T58" fmla="*/ 18 w 272"/>
                <a:gd name="T59" fmla="*/ 162 h 212"/>
                <a:gd name="T60" fmla="*/ 27 w 272"/>
                <a:gd name="T61" fmla="*/ 173 h 212"/>
                <a:gd name="T62" fmla="*/ 43 w 272"/>
                <a:gd name="T63" fmla="*/ 174 h 212"/>
                <a:gd name="T64" fmla="*/ 55 w 272"/>
                <a:gd name="T65" fmla="*/ 176 h 212"/>
                <a:gd name="T66" fmla="*/ 71 w 272"/>
                <a:gd name="T67" fmla="*/ 178 h 212"/>
                <a:gd name="T68" fmla="*/ 82 w 272"/>
                <a:gd name="T69" fmla="*/ 196 h 212"/>
                <a:gd name="T70" fmla="*/ 96 w 272"/>
                <a:gd name="T71" fmla="*/ 190 h 212"/>
                <a:gd name="T72" fmla="*/ 103 w 272"/>
                <a:gd name="T73" fmla="*/ 203 h 212"/>
                <a:gd name="T74" fmla="*/ 116 w 272"/>
                <a:gd name="T75" fmla="*/ 210 h 212"/>
                <a:gd name="T76" fmla="*/ 128 w 272"/>
                <a:gd name="T77" fmla="*/ 212 h 212"/>
                <a:gd name="T78" fmla="*/ 128 w 272"/>
                <a:gd name="T79" fmla="*/ 212 h 212"/>
                <a:gd name="T80" fmla="*/ 128 w 272"/>
                <a:gd name="T8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2" h="212">
                  <a:moveTo>
                    <a:pt x="128" y="212"/>
                  </a:moveTo>
                  <a:lnTo>
                    <a:pt x="156" y="212"/>
                  </a:lnTo>
                  <a:lnTo>
                    <a:pt x="190" y="210"/>
                  </a:lnTo>
                  <a:lnTo>
                    <a:pt x="224" y="210"/>
                  </a:lnTo>
                  <a:lnTo>
                    <a:pt x="242" y="210"/>
                  </a:lnTo>
                  <a:lnTo>
                    <a:pt x="263" y="208"/>
                  </a:lnTo>
                  <a:lnTo>
                    <a:pt x="272" y="197"/>
                  </a:lnTo>
                  <a:lnTo>
                    <a:pt x="272" y="116"/>
                  </a:lnTo>
                  <a:lnTo>
                    <a:pt x="272" y="87"/>
                  </a:lnTo>
                  <a:lnTo>
                    <a:pt x="272" y="34"/>
                  </a:lnTo>
                  <a:lnTo>
                    <a:pt x="272" y="9"/>
                  </a:lnTo>
                  <a:lnTo>
                    <a:pt x="226" y="0"/>
                  </a:lnTo>
                  <a:lnTo>
                    <a:pt x="190" y="2"/>
                  </a:lnTo>
                  <a:lnTo>
                    <a:pt x="156" y="2"/>
                  </a:lnTo>
                  <a:lnTo>
                    <a:pt x="119" y="0"/>
                  </a:lnTo>
                  <a:lnTo>
                    <a:pt x="87" y="2"/>
                  </a:lnTo>
                  <a:lnTo>
                    <a:pt x="21" y="0"/>
                  </a:lnTo>
                  <a:lnTo>
                    <a:pt x="0" y="2"/>
                  </a:lnTo>
                  <a:lnTo>
                    <a:pt x="7" y="14"/>
                  </a:lnTo>
                  <a:lnTo>
                    <a:pt x="5" y="28"/>
                  </a:lnTo>
                  <a:lnTo>
                    <a:pt x="11" y="41"/>
                  </a:lnTo>
                  <a:lnTo>
                    <a:pt x="19" y="51"/>
                  </a:lnTo>
                  <a:lnTo>
                    <a:pt x="21" y="66"/>
                  </a:lnTo>
                  <a:lnTo>
                    <a:pt x="28" y="78"/>
                  </a:lnTo>
                  <a:lnTo>
                    <a:pt x="30" y="92"/>
                  </a:lnTo>
                  <a:lnTo>
                    <a:pt x="32" y="108"/>
                  </a:lnTo>
                  <a:lnTo>
                    <a:pt x="23" y="121"/>
                  </a:lnTo>
                  <a:lnTo>
                    <a:pt x="25" y="133"/>
                  </a:lnTo>
                  <a:lnTo>
                    <a:pt x="27" y="149"/>
                  </a:lnTo>
                  <a:lnTo>
                    <a:pt x="18" y="162"/>
                  </a:lnTo>
                  <a:lnTo>
                    <a:pt x="27" y="173"/>
                  </a:lnTo>
                  <a:lnTo>
                    <a:pt x="43" y="174"/>
                  </a:lnTo>
                  <a:lnTo>
                    <a:pt x="55" y="176"/>
                  </a:lnTo>
                  <a:lnTo>
                    <a:pt x="71" y="178"/>
                  </a:lnTo>
                  <a:lnTo>
                    <a:pt x="82" y="196"/>
                  </a:lnTo>
                  <a:lnTo>
                    <a:pt x="96" y="190"/>
                  </a:lnTo>
                  <a:lnTo>
                    <a:pt x="103" y="203"/>
                  </a:lnTo>
                  <a:lnTo>
                    <a:pt x="116" y="210"/>
                  </a:lnTo>
                  <a:lnTo>
                    <a:pt x="128" y="212"/>
                  </a:lnTo>
                  <a:lnTo>
                    <a:pt x="128" y="212"/>
                  </a:lnTo>
                  <a:lnTo>
                    <a:pt x="128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51">
              <a:extLst>
                <a:ext uri="{FF2B5EF4-FFF2-40B4-BE49-F238E27FC236}">
                  <a16:creationId xmlns:a16="http://schemas.microsoft.com/office/drawing/2014/main" id="{8584E766-AE1D-A1AC-6B52-6E375CA60F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82995" y="8917374"/>
              <a:ext cx="887669" cy="1163230"/>
            </a:xfrm>
            <a:custGeom>
              <a:avLst/>
              <a:gdLst>
                <a:gd name="T0" fmla="*/ 133 w 393"/>
                <a:gd name="T1" fmla="*/ 515 h 515"/>
                <a:gd name="T2" fmla="*/ 218 w 393"/>
                <a:gd name="T3" fmla="*/ 427 h 515"/>
                <a:gd name="T4" fmla="*/ 318 w 393"/>
                <a:gd name="T5" fmla="*/ 328 h 515"/>
                <a:gd name="T6" fmla="*/ 336 w 393"/>
                <a:gd name="T7" fmla="*/ 306 h 515"/>
                <a:gd name="T8" fmla="*/ 329 w 393"/>
                <a:gd name="T9" fmla="*/ 292 h 515"/>
                <a:gd name="T10" fmla="*/ 343 w 393"/>
                <a:gd name="T11" fmla="*/ 276 h 515"/>
                <a:gd name="T12" fmla="*/ 348 w 393"/>
                <a:gd name="T13" fmla="*/ 296 h 515"/>
                <a:gd name="T14" fmla="*/ 393 w 393"/>
                <a:gd name="T15" fmla="*/ 249 h 515"/>
                <a:gd name="T16" fmla="*/ 380 w 393"/>
                <a:gd name="T17" fmla="*/ 237 h 515"/>
                <a:gd name="T18" fmla="*/ 315 w 393"/>
                <a:gd name="T19" fmla="*/ 272 h 515"/>
                <a:gd name="T20" fmla="*/ 300 w 393"/>
                <a:gd name="T21" fmla="*/ 283 h 515"/>
                <a:gd name="T22" fmla="*/ 213 w 393"/>
                <a:gd name="T23" fmla="*/ 102 h 515"/>
                <a:gd name="T24" fmla="*/ 192 w 393"/>
                <a:gd name="T25" fmla="*/ 46 h 515"/>
                <a:gd name="T26" fmla="*/ 181 w 393"/>
                <a:gd name="T27" fmla="*/ 29 h 515"/>
                <a:gd name="T28" fmla="*/ 154 w 393"/>
                <a:gd name="T29" fmla="*/ 0 h 515"/>
                <a:gd name="T30" fmla="*/ 106 w 393"/>
                <a:gd name="T31" fmla="*/ 48 h 515"/>
                <a:gd name="T32" fmla="*/ 55 w 393"/>
                <a:gd name="T33" fmla="*/ 103 h 515"/>
                <a:gd name="T34" fmla="*/ 69 w 393"/>
                <a:gd name="T35" fmla="*/ 121 h 515"/>
                <a:gd name="T36" fmla="*/ 39 w 393"/>
                <a:gd name="T37" fmla="*/ 150 h 515"/>
                <a:gd name="T38" fmla="*/ 32 w 393"/>
                <a:gd name="T39" fmla="*/ 159 h 515"/>
                <a:gd name="T40" fmla="*/ 21 w 393"/>
                <a:gd name="T41" fmla="*/ 171 h 515"/>
                <a:gd name="T42" fmla="*/ 0 w 393"/>
                <a:gd name="T43" fmla="*/ 191 h 515"/>
                <a:gd name="T44" fmla="*/ 42 w 393"/>
                <a:gd name="T45" fmla="*/ 235 h 515"/>
                <a:gd name="T46" fmla="*/ 65 w 393"/>
                <a:gd name="T47" fmla="*/ 256 h 515"/>
                <a:gd name="T48" fmla="*/ 42 w 393"/>
                <a:gd name="T49" fmla="*/ 280 h 515"/>
                <a:gd name="T50" fmla="*/ 56 w 393"/>
                <a:gd name="T51" fmla="*/ 301 h 515"/>
                <a:gd name="T52" fmla="*/ 42 w 393"/>
                <a:gd name="T53" fmla="*/ 312 h 515"/>
                <a:gd name="T54" fmla="*/ 30 w 393"/>
                <a:gd name="T55" fmla="*/ 328 h 515"/>
                <a:gd name="T56" fmla="*/ 42 w 393"/>
                <a:gd name="T57" fmla="*/ 342 h 515"/>
                <a:gd name="T58" fmla="*/ 56 w 393"/>
                <a:gd name="T59" fmla="*/ 347 h 515"/>
                <a:gd name="T60" fmla="*/ 60 w 393"/>
                <a:gd name="T61" fmla="*/ 372 h 515"/>
                <a:gd name="T62" fmla="*/ 62 w 393"/>
                <a:gd name="T63" fmla="*/ 386 h 515"/>
                <a:gd name="T64" fmla="*/ 69 w 393"/>
                <a:gd name="T65" fmla="*/ 406 h 515"/>
                <a:gd name="T66" fmla="*/ 64 w 393"/>
                <a:gd name="T67" fmla="*/ 422 h 515"/>
                <a:gd name="T68" fmla="*/ 76 w 393"/>
                <a:gd name="T69" fmla="*/ 429 h 515"/>
                <a:gd name="T70" fmla="*/ 65 w 393"/>
                <a:gd name="T71" fmla="*/ 438 h 515"/>
                <a:gd name="T72" fmla="*/ 76 w 393"/>
                <a:gd name="T73" fmla="*/ 452 h 515"/>
                <a:gd name="T74" fmla="*/ 89 w 393"/>
                <a:gd name="T75" fmla="*/ 459 h 515"/>
                <a:gd name="T76" fmla="*/ 103 w 393"/>
                <a:gd name="T77" fmla="*/ 472 h 515"/>
                <a:gd name="T78" fmla="*/ 119 w 393"/>
                <a:gd name="T79" fmla="*/ 481 h 515"/>
                <a:gd name="T80" fmla="*/ 122 w 393"/>
                <a:gd name="T81" fmla="*/ 497 h 515"/>
                <a:gd name="T82" fmla="*/ 131 w 393"/>
                <a:gd name="T83" fmla="*/ 511 h 515"/>
                <a:gd name="T84" fmla="*/ 133 w 393"/>
                <a:gd name="T85" fmla="*/ 515 h 515"/>
                <a:gd name="T86" fmla="*/ 133 w 393"/>
                <a:gd name="T87" fmla="*/ 515 h 515"/>
                <a:gd name="T88" fmla="*/ 133 w 393"/>
                <a:gd name="T8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93" h="515">
                  <a:moveTo>
                    <a:pt x="133" y="515"/>
                  </a:moveTo>
                  <a:lnTo>
                    <a:pt x="218" y="427"/>
                  </a:lnTo>
                  <a:lnTo>
                    <a:pt x="318" y="328"/>
                  </a:lnTo>
                  <a:lnTo>
                    <a:pt x="336" y="306"/>
                  </a:lnTo>
                  <a:lnTo>
                    <a:pt x="329" y="292"/>
                  </a:lnTo>
                  <a:lnTo>
                    <a:pt x="343" y="276"/>
                  </a:lnTo>
                  <a:lnTo>
                    <a:pt x="348" y="296"/>
                  </a:lnTo>
                  <a:lnTo>
                    <a:pt x="393" y="249"/>
                  </a:lnTo>
                  <a:lnTo>
                    <a:pt x="380" y="237"/>
                  </a:lnTo>
                  <a:lnTo>
                    <a:pt x="315" y="272"/>
                  </a:lnTo>
                  <a:lnTo>
                    <a:pt x="300" y="283"/>
                  </a:lnTo>
                  <a:lnTo>
                    <a:pt x="213" y="102"/>
                  </a:lnTo>
                  <a:lnTo>
                    <a:pt x="192" y="46"/>
                  </a:lnTo>
                  <a:lnTo>
                    <a:pt x="181" y="29"/>
                  </a:lnTo>
                  <a:lnTo>
                    <a:pt x="154" y="0"/>
                  </a:lnTo>
                  <a:lnTo>
                    <a:pt x="106" y="48"/>
                  </a:lnTo>
                  <a:lnTo>
                    <a:pt x="55" y="103"/>
                  </a:lnTo>
                  <a:lnTo>
                    <a:pt x="69" y="121"/>
                  </a:lnTo>
                  <a:lnTo>
                    <a:pt x="39" y="150"/>
                  </a:lnTo>
                  <a:lnTo>
                    <a:pt x="32" y="159"/>
                  </a:lnTo>
                  <a:lnTo>
                    <a:pt x="21" y="171"/>
                  </a:lnTo>
                  <a:lnTo>
                    <a:pt x="0" y="191"/>
                  </a:lnTo>
                  <a:lnTo>
                    <a:pt x="42" y="235"/>
                  </a:lnTo>
                  <a:lnTo>
                    <a:pt x="65" y="256"/>
                  </a:lnTo>
                  <a:lnTo>
                    <a:pt x="42" y="280"/>
                  </a:lnTo>
                  <a:lnTo>
                    <a:pt x="56" y="301"/>
                  </a:lnTo>
                  <a:lnTo>
                    <a:pt x="42" y="312"/>
                  </a:lnTo>
                  <a:lnTo>
                    <a:pt x="30" y="328"/>
                  </a:lnTo>
                  <a:lnTo>
                    <a:pt x="42" y="342"/>
                  </a:lnTo>
                  <a:lnTo>
                    <a:pt x="56" y="347"/>
                  </a:lnTo>
                  <a:lnTo>
                    <a:pt x="60" y="372"/>
                  </a:lnTo>
                  <a:lnTo>
                    <a:pt x="62" y="386"/>
                  </a:lnTo>
                  <a:lnTo>
                    <a:pt x="69" y="406"/>
                  </a:lnTo>
                  <a:lnTo>
                    <a:pt x="64" y="422"/>
                  </a:lnTo>
                  <a:lnTo>
                    <a:pt x="76" y="429"/>
                  </a:lnTo>
                  <a:lnTo>
                    <a:pt x="65" y="438"/>
                  </a:lnTo>
                  <a:lnTo>
                    <a:pt x="76" y="452"/>
                  </a:lnTo>
                  <a:lnTo>
                    <a:pt x="89" y="459"/>
                  </a:lnTo>
                  <a:lnTo>
                    <a:pt x="103" y="472"/>
                  </a:lnTo>
                  <a:lnTo>
                    <a:pt x="119" y="481"/>
                  </a:lnTo>
                  <a:lnTo>
                    <a:pt x="122" y="497"/>
                  </a:lnTo>
                  <a:lnTo>
                    <a:pt x="131" y="511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3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52">
              <a:extLst>
                <a:ext uri="{FF2B5EF4-FFF2-40B4-BE49-F238E27FC236}">
                  <a16:creationId xmlns:a16="http://schemas.microsoft.com/office/drawing/2014/main" id="{2AC96FF5-9F59-AC3E-93C7-61309A9835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28801" y="9267473"/>
              <a:ext cx="743112" cy="555640"/>
            </a:xfrm>
            <a:custGeom>
              <a:avLst/>
              <a:gdLst>
                <a:gd name="T0" fmla="*/ 327 w 329"/>
                <a:gd name="T1" fmla="*/ 244 h 246"/>
                <a:gd name="T2" fmla="*/ 327 w 329"/>
                <a:gd name="T3" fmla="*/ 194 h 246"/>
                <a:gd name="T4" fmla="*/ 329 w 329"/>
                <a:gd name="T5" fmla="*/ 160 h 246"/>
                <a:gd name="T6" fmla="*/ 327 w 329"/>
                <a:gd name="T7" fmla="*/ 114 h 246"/>
                <a:gd name="T8" fmla="*/ 327 w 329"/>
                <a:gd name="T9" fmla="*/ 98 h 246"/>
                <a:gd name="T10" fmla="*/ 329 w 329"/>
                <a:gd name="T11" fmla="*/ 85 h 246"/>
                <a:gd name="T12" fmla="*/ 329 w 329"/>
                <a:gd name="T13" fmla="*/ 50 h 246"/>
                <a:gd name="T14" fmla="*/ 320 w 329"/>
                <a:gd name="T15" fmla="*/ 39 h 246"/>
                <a:gd name="T16" fmla="*/ 329 w 329"/>
                <a:gd name="T17" fmla="*/ 4 h 246"/>
                <a:gd name="T18" fmla="*/ 277 w 329"/>
                <a:gd name="T19" fmla="*/ 4 h 246"/>
                <a:gd name="T20" fmla="*/ 254 w 329"/>
                <a:gd name="T21" fmla="*/ 2 h 246"/>
                <a:gd name="T22" fmla="*/ 240 w 329"/>
                <a:gd name="T23" fmla="*/ 9 h 246"/>
                <a:gd name="T24" fmla="*/ 210 w 329"/>
                <a:gd name="T25" fmla="*/ 2 h 246"/>
                <a:gd name="T26" fmla="*/ 140 w 329"/>
                <a:gd name="T27" fmla="*/ 4 h 246"/>
                <a:gd name="T28" fmla="*/ 115 w 329"/>
                <a:gd name="T29" fmla="*/ 0 h 246"/>
                <a:gd name="T30" fmla="*/ 103 w 329"/>
                <a:gd name="T31" fmla="*/ 5 h 246"/>
                <a:gd name="T32" fmla="*/ 94 w 329"/>
                <a:gd name="T33" fmla="*/ 18 h 246"/>
                <a:gd name="T34" fmla="*/ 80 w 329"/>
                <a:gd name="T35" fmla="*/ 25 h 246"/>
                <a:gd name="T36" fmla="*/ 64 w 329"/>
                <a:gd name="T37" fmla="*/ 30 h 246"/>
                <a:gd name="T38" fmla="*/ 53 w 329"/>
                <a:gd name="T39" fmla="*/ 41 h 246"/>
                <a:gd name="T40" fmla="*/ 44 w 329"/>
                <a:gd name="T41" fmla="*/ 53 h 246"/>
                <a:gd name="T42" fmla="*/ 37 w 329"/>
                <a:gd name="T43" fmla="*/ 62 h 246"/>
                <a:gd name="T44" fmla="*/ 30 w 329"/>
                <a:gd name="T45" fmla="*/ 71 h 246"/>
                <a:gd name="T46" fmla="*/ 17 w 329"/>
                <a:gd name="T47" fmla="*/ 82 h 246"/>
                <a:gd name="T48" fmla="*/ 7 w 329"/>
                <a:gd name="T49" fmla="*/ 91 h 246"/>
                <a:gd name="T50" fmla="*/ 3 w 329"/>
                <a:gd name="T51" fmla="*/ 103 h 246"/>
                <a:gd name="T52" fmla="*/ 1 w 329"/>
                <a:gd name="T53" fmla="*/ 116 h 246"/>
                <a:gd name="T54" fmla="*/ 0 w 329"/>
                <a:gd name="T55" fmla="*/ 128 h 246"/>
                <a:gd name="T56" fmla="*/ 7 w 329"/>
                <a:gd name="T57" fmla="*/ 142 h 246"/>
                <a:gd name="T58" fmla="*/ 16 w 329"/>
                <a:gd name="T59" fmla="*/ 150 h 246"/>
                <a:gd name="T60" fmla="*/ 17 w 329"/>
                <a:gd name="T61" fmla="*/ 164 h 246"/>
                <a:gd name="T62" fmla="*/ 23 w 329"/>
                <a:gd name="T63" fmla="*/ 176 h 246"/>
                <a:gd name="T64" fmla="*/ 35 w 329"/>
                <a:gd name="T65" fmla="*/ 185 h 246"/>
                <a:gd name="T66" fmla="*/ 35 w 329"/>
                <a:gd name="T67" fmla="*/ 201 h 246"/>
                <a:gd name="T68" fmla="*/ 41 w 329"/>
                <a:gd name="T69" fmla="*/ 214 h 246"/>
                <a:gd name="T70" fmla="*/ 39 w 329"/>
                <a:gd name="T71" fmla="*/ 233 h 246"/>
                <a:gd name="T72" fmla="*/ 53 w 329"/>
                <a:gd name="T73" fmla="*/ 239 h 246"/>
                <a:gd name="T74" fmla="*/ 69 w 329"/>
                <a:gd name="T75" fmla="*/ 244 h 246"/>
                <a:gd name="T76" fmla="*/ 140 w 329"/>
                <a:gd name="T77" fmla="*/ 246 h 246"/>
                <a:gd name="T78" fmla="*/ 171 w 329"/>
                <a:gd name="T79" fmla="*/ 244 h 246"/>
                <a:gd name="T80" fmla="*/ 211 w 329"/>
                <a:gd name="T81" fmla="*/ 246 h 246"/>
                <a:gd name="T82" fmla="*/ 244 w 329"/>
                <a:gd name="T83" fmla="*/ 246 h 246"/>
                <a:gd name="T84" fmla="*/ 279 w 329"/>
                <a:gd name="T85" fmla="*/ 244 h 246"/>
                <a:gd name="T86" fmla="*/ 327 w 329"/>
                <a:gd name="T87" fmla="*/ 244 h 246"/>
                <a:gd name="T88" fmla="*/ 327 w 329"/>
                <a:gd name="T89" fmla="*/ 244 h 246"/>
                <a:gd name="T90" fmla="*/ 327 w 329"/>
                <a:gd name="T91" fmla="*/ 24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9" h="246">
                  <a:moveTo>
                    <a:pt x="327" y="244"/>
                  </a:moveTo>
                  <a:lnTo>
                    <a:pt x="327" y="194"/>
                  </a:lnTo>
                  <a:lnTo>
                    <a:pt x="329" y="160"/>
                  </a:lnTo>
                  <a:lnTo>
                    <a:pt x="327" y="114"/>
                  </a:lnTo>
                  <a:lnTo>
                    <a:pt x="327" y="98"/>
                  </a:lnTo>
                  <a:lnTo>
                    <a:pt x="329" y="85"/>
                  </a:lnTo>
                  <a:lnTo>
                    <a:pt x="329" y="50"/>
                  </a:lnTo>
                  <a:lnTo>
                    <a:pt x="320" y="39"/>
                  </a:lnTo>
                  <a:lnTo>
                    <a:pt x="329" y="4"/>
                  </a:lnTo>
                  <a:lnTo>
                    <a:pt x="277" y="4"/>
                  </a:lnTo>
                  <a:lnTo>
                    <a:pt x="254" y="2"/>
                  </a:lnTo>
                  <a:lnTo>
                    <a:pt x="240" y="9"/>
                  </a:lnTo>
                  <a:lnTo>
                    <a:pt x="210" y="2"/>
                  </a:lnTo>
                  <a:lnTo>
                    <a:pt x="140" y="4"/>
                  </a:lnTo>
                  <a:lnTo>
                    <a:pt x="115" y="0"/>
                  </a:lnTo>
                  <a:lnTo>
                    <a:pt x="103" y="5"/>
                  </a:lnTo>
                  <a:lnTo>
                    <a:pt x="94" y="18"/>
                  </a:lnTo>
                  <a:lnTo>
                    <a:pt x="80" y="25"/>
                  </a:lnTo>
                  <a:lnTo>
                    <a:pt x="64" y="30"/>
                  </a:lnTo>
                  <a:lnTo>
                    <a:pt x="53" y="41"/>
                  </a:lnTo>
                  <a:lnTo>
                    <a:pt x="44" y="53"/>
                  </a:lnTo>
                  <a:lnTo>
                    <a:pt x="37" y="62"/>
                  </a:lnTo>
                  <a:lnTo>
                    <a:pt x="30" y="71"/>
                  </a:lnTo>
                  <a:lnTo>
                    <a:pt x="17" y="82"/>
                  </a:lnTo>
                  <a:lnTo>
                    <a:pt x="7" y="91"/>
                  </a:lnTo>
                  <a:lnTo>
                    <a:pt x="3" y="103"/>
                  </a:lnTo>
                  <a:lnTo>
                    <a:pt x="1" y="116"/>
                  </a:lnTo>
                  <a:lnTo>
                    <a:pt x="0" y="128"/>
                  </a:lnTo>
                  <a:lnTo>
                    <a:pt x="7" y="142"/>
                  </a:lnTo>
                  <a:lnTo>
                    <a:pt x="16" y="150"/>
                  </a:lnTo>
                  <a:lnTo>
                    <a:pt x="17" y="164"/>
                  </a:lnTo>
                  <a:lnTo>
                    <a:pt x="23" y="176"/>
                  </a:lnTo>
                  <a:lnTo>
                    <a:pt x="35" y="185"/>
                  </a:lnTo>
                  <a:lnTo>
                    <a:pt x="35" y="201"/>
                  </a:lnTo>
                  <a:lnTo>
                    <a:pt x="41" y="214"/>
                  </a:lnTo>
                  <a:lnTo>
                    <a:pt x="39" y="233"/>
                  </a:lnTo>
                  <a:lnTo>
                    <a:pt x="53" y="239"/>
                  </a:lnTo>
                  <a:lnTo>
                    <a:pt x="69" y="244"/>
                  </a:lnTo>
                  <a:lnTo>
                    <a:pt x="140" y="246"/>
                  </a:lnTo>
                  <a:lnTo>
                    <a:pt x="171" y="244"/>
                  </a:lnTo>
                  <a:lnTo>
                    <a:pt x="211" y="246"/>
                  </a:lnTo>
                  <a:lnTo>
                    <a:pt x="244" y="246"/>
                  </a:lnTo>
                  <a:lnTo>
                    <a:pt x="279" y="244"/>
                  </a:lnTo>
                  <a:lnTo>
                    <a:pt x="327" y="244"/>
                  </a:lnTo>
                  <a:lnTo>
                    <a:pt x="327" y="244"/>
                  </a:lnTo>
                  <a:lnTo>
                    <a:pt x="327" y="24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53">
              <a:extLst>
                <a:ext uri="{FF2B5EF4-FFF2-40B4-BE49-F238E27FC236}">
                  <a16:creationId xmlns:a16="http://schemas.microsoft.com/office/drawing/2014/main" id="{77F4BD47-0B76-9792-9A8E-5489FE02E0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9207" y="8431754"/>
              <a:ext cx="659540" cy="851530"/>
            </a:xfrm>
            <a:custGeom>
              <a:avLst/>
              <a:gdLst>
                <a:gd name="T0" fmla="*/ 121 w 292"/>
                <a:gd name="T1" fmla="*/ 377 h 377"/>
                <a:gd name="T2" fmla="*/ 144 w 292"/>
                <a:gd name="T3" fmla="*/ 374 h 377"/>
                <a:gd name="T4" fmla="*/ 187 w 292"/>
                <a:gd name="T5" fmla="*/ 372 h 377"/>
                <a:gd name="T6" fmla="*/ 198 w 292"/>
                <a:gd name="T7" fmla="*/ 358 h 377"/>
                <a:gd name="T8" fmla="*/ 210 w 292"/>
                <a:gd name="T9" fmla="*/ 340 h 377"/>
                <a:gd name="T10" fmla="*/ 219 w 292"/>
                <a:gd name="T11" fmla="*/ 327 h 377"/>
                <a:gd name="T12" fmla="*/ 258 w 292"/>
                <a:gd name="T13" fmla="*/ 265 h 377"/>
                <a:gd name="T14" fmla="*/ 273 w 292"/>
                <a:gd name="T15" fmla="*/ 276 h 377"/>
                <a:gd name="T16" fmla="*/ 281 w 292"/>
                <a:gd name="T17" fmla="*/ 265 h 377"/>
                <a:gd name="T18" fmla="*/ 292 w 292"/>
                <a:gd name="T19" fmla="*/ 253 h 377"/>
                <a:gd name="T20" fmla="*/ 287 w 292"/>
                <a:gd name="T21" fmla="*/ 238 h 377"/>
                <a:gd name="T22" fmla="*/ 280 w 292"/>
                <a:gd name="T23" fmla="*/ 226 h 377"/>
                <a:gd name="T24" fmla="*/ 285 w 292"/>
                <a:gd name="T25" fmla="*/ 210 h 377"/>
                <a:gd name="T26" fmla="*/ 283 w 292"/>
                <a:gd name="T27" fmla="*/ 197 h 377"/>
                <a:gd name="T28" fmla="*/ 285 w 292"/>
                <a:gd name="T29" fmla="*/ 183 h 377"/>
                <a:gd name="T30" fmla="*/ 269 w 292"/>
                <a:gd name="T31" fmla="*/ 180 h 377"/>
                <a:gd name="T32" fmla="*/ 256 w 292"/>
                <a:gd name="T33" fmla="*/ 171 h 377"/>
                <a:gd name="T34" fmla="*/ 253 w 292"/>
                <a:gd name="T35" fmla="*/ 158 h 377"/>
                <a:gd name="T36" fmla="*/ 248 w 292"/>
                <a:gd name="T37" fmla="*/ 144 h 377"/>
                <a:gd name="T38" fmla="*/ 242 w 292"/>
                <a:gd name="T39" fmla="*/ 128 h 377"/>
                <a:gd name="T40" fmla="*/ 237 w 292"/>
                <a:gd name="T41" fmla="*/ 117 h 377"/>
                <a:gd name="T42" fmla="*/ 246 w 292"/>
                <a:gd name="T43" fmla="*/ 101 h 377"/>
                <a:gd name="T44" fmla="*/ 244 w 292"/>
                <a:gd name="T45" fmla="*/ 89 h 377"/>
                <a:gd name="T46" fmla="*/ 246 w 292"/>
                <a:gd name="T47" fmla="*/ 76 h 377"/>
                <a:gd name="T48" fmla="*/ 244 w 292"/>
                <a:gd name="T49" fmla="*/ 62 h 377"/>
                <a:gd name="T50" fmla="*/ 237 w 292"/>
                <a:gd name="T51" fmla="*/ 50 h 377"/>
                <a:gd name="T52" fmla="*/ 232 w 292"/>
                <a:gd name="T53" fmla="*/ 35 h 377"/>
                <a:gd name="T54" fmla="*/ 223 w 292"/>
                <a:gd name="T55" fmla="*/ 28 h 377"/>
                <a:gd name="T56" fmla="*/ 207 w 292"/>
                <a:gd name="T57" fmla="*/ 26 h 377"/>
                <a:gd name="T58" fmla="*/ 194 w 292"/>
                <a:gd name="T59" fmla="*/ 25 h 377"/>
                <a:gd name="T60" fmla="*/ 185 w 292"/>
                <a:gd name="T61" fmla="*/ 23 h 377"/>
                <a:gd name="T62" fmla="*/ 169 w 292"/>
                <a:gd name="T63" fmla="*/ 18 h 377"/>
                <a:gd name="T64" fmla="*/ 153 w 292"/>
                <a:gd name="T65" fmla="*/ 12 h 377"/>
                <a:gd name="T66" fmla="*/ 137 w 292"/>
                <a:gd name="T67" fmla="*/ 10 h 377"/>
                <a:gd name="T68" fmla="*/ 127 w 292"/>
                <a:gd name="T69" fmla="*/ 0 h 377"/>
                <a:gd name="T70" fmla="*/ 118 w 292"/>
                <a:gd name="T71" fmla="*/ 9 h 377"/>
                <a:gd name="T72" fmla="*/ 114 w 292"/>
                <a:gd name="T73" fmla="*/ 37 h 377"/>
                <a:gd name="T74" fmla="*/ 98 w 292"/>
                <a:gd name="T75" fmla="*/ 35 h 377"/>
                <a:gd name="T76" fmla="*/ 100 w 292"/>
                <a:gd name="T77" fmla="*/ 51 h 377"/>
                <a:gd name="T78" fmla="*/ 107 w 292"/>
                <a:gd name="T79" fmla="*/ 71 h 377"/>
                <a:gd name="T80" fmla="*/ 107 w 292"/>
                <a:gd name="T81" fmla="*/ 94 h 377"/>
                <a:gd name="T82" fmla="*/ 109 w 292"/>
                <a:gd name="T83" fmla="*/ 146 h 377"/>
                <a:gd name="T84" fmla="*/ 95 w 292"/>
                <a:gd name="T85" fmla="*/ 151 h 377"/>
                <a:gd name="T86" fmla="*/ 86 w 292"/>
                <a:gd name="T87" fmla="*/ 172 h 377"/>
                <a:gd name="T88" fmla="*/ 62 w 292"/>
                <a:gd name="T89" fmla="*/ 169 h 377"/>
                <a:gd name="T90" fmla="*/ 45 w 292"/>
                <a:gd name="T91" fmla="*/ 180 h 377"/>
                <a:gd name="T92" fmla="*/ 46 w 292"/>
                <a:gd name="T93" fmla="*/ 226 h 377"/>
                <a:gd name="T94" fmla="*/ 34 w 292"/>
                <a:gd name="T95" fmla="*/ 228 h 377"/>
                <a:gd name="T96" fmla="*/ 18 w 292"/>
                <a:gd name="T97" fmla="*/ 215 h 377"/>
                <a:gd name="T98" fmla="*/ 9 w 292"/>
                <a:gd name="T99" fmla="*/ 204 h 377"/>
                <a:gd name="T100" fmla="*/ 9 w 292"/>
                <a:gd name="T101" fmla="*/ 235 h 377"/>
                <a:gd name="T102" fmla="*/ 16 w 292"/>
                <a:gd name="T103" fmla="*/ 286 h 377"/>
                <a:gd name="T104" fmla="*/ 0 w 292"/>
                <a:gd name="T105" fmla="*/ 288 h 377"/>
                <a:gd name="T106" fmla="*/ 0 w 292"/>
                <a:gd name="T107" fmla="*/ 308 h 377"/>
                <a:gd name="T108" fmla="*/ 9 w 292"/>
                <a:gd name="T109" fmla="*/ 320 h 377"/>
                <a:gd name="T110" fmla="*/ 9 w 292"/>
                <a:gd name="T111" fmla="*/ 343 h 377"/>
                <a:gd name="T112" fmla="*/ 9 w 292"/>
                <a:gd name="T113" fmla="*/ 372 h 377"/>
                <a:gd name="T114" fmla="*/ 73 w 292"/>
                <a:gd name="T115" fmla="*/ 370 h 377"/>
                <a:gd name="T116" fmla="*/ 109 w 292"/>
                <a:gd name="T117" fmla="*/ 372 h 377"/>
                <a:gd name="T118" fmla="*/ 121 w 292"/>
                <a:gd name="T119" fmla="*/ 377 h 377"/>
                <a:gd name="T120" fmla="*/ 121 w 292"/>
                <a:gd name="T121" fmla="*/ 377 h 377"/>
                <a:gd name="T122" fmla="*/ 121 w 292"/>
                <a:gd name="T123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2" h="377">
                  <a:moveTo>
                    <a:pt x="121" y="377"/>
                  </a:moveTo>
                  <a:lnTo>
                    <a:pt x="144" y="374"/>
                  </a:lnTo>
                  <a:lnTo>
                    <a:pt x="187" y="372"/>
                  </a:lnTo>
                  <a:lnTo>
                    <a:pt x="198" y="358"/>
                  </a:lnTo>
                  <a:lnTo>
                    <a:pt x="210" y="340"/>
                  </a:lnTo>
                  <a:lnTo>
                    <a:pt x="219" y="327"/>
                  </a:lnTo>
                  <a:lnTo>
                    <a:pt x="258" y="265"/>
                  </a:lnTo>
                  <a:lnTo>
                    <a:pt x="273" y="276"/>
                  </a:lnTo>
                  <a:lnTo>
                    <a:pt x="281" y="265"/>
                  </a:lnTo>
                  <a:lnTo>
                    <a:pt x="292" y="253"/>
                  </a:lnTo>
                  <a:lnTo>
                    <a:pt x="287" y="238"/>
                  </a:lnTo>
                  <a:lnTo>
                    <a:pt x="280" y="226"/>
                  </a:lnTo>
                  <a:lnTo>
                    <a:pt x="285" y="210"/>
                  </a:lnTo>
                  <a:lnTo>
                    <a:pt x="283" y="197"/>
                  </a:lnTo>
                  <a:lnTo>
                    <a:pt x="285" y="183"/>
                  </a:lnTo>
                  <a:lnTo>
                    <a:pt x="269" y="180"/>
                  </a:lnTo>
                  <a:lnTo>
                    <a:pt x="256" y="171"/>
                  </a:lnTo>
                  <a:lnTo>
                    <a:pt x="253" y="158"/>
                  </a:lnTo>
                  <a:lnTo>
                    <a:pt x="248" y="144"/>
                  </a:lnTo>
                  <a:lnTo>
                    <a:pt x="242" y="128"/>
                  </a:lnTo>
                  <a:lnTo>
                    <a:pt x="237" y="117"/>
                  </a:lnTo>
                  <a:lnTo>
                    <a:pt x="246" y="101"/>
                  </a:lnTo>
                  <a:lnTo>
                    <a:pt x="244" y="89"/>
                  </a:lnTo>
                  <a:lnTo>
                    <a:pt x="246" y="76"/>
                  </a:lnTo>
                  <a:lnTo>
                    <a:pt x="244" y="62"/>
                  </a:lnTo>
                  <a:lnTo>
                    <a:pt x="237" y="50"/>
                  </a:lnTo>
                  <a:lnTo>
                    <a:pt x="232" y="35"/>
                  </a:lnTo>
                  <a:lnTo>
                    <a:pt x="223" y="28"/>
                  </a:lnTo>
                  <a:lnTo>
                    <a:pt x="207" y="26"/>
                  </a:lnTo>
                  <a:lnTo>
                    <a:pt x="194" y="25"/>
                  </a:lnTo>
                  <a:lnTo>
                    <a:pt x="185" y="23"/>
                  </a:lnTo>
                  <a:lnTo>
                    <a:pt x="169" y="18"/>
                  </a:lnTo>
                  <a:lnTo>
                    <a:pt x="153" y="12"/>
                  </a:lnTo>
                  <a:lnTo>
                    <a:pt x="137" y="10"/>
                  </a:lnTo>
                  <a:lnTo>
                    <a:pt x="127" y="0"/>
                  </a:lnTo>
                  <a:lnTo>
                    <a:pt x="118" y="9"/>
                  </a:lnTo>
                  <a:lnTo>
                    <a:pt x="114" y="37"/>
                  </a:lnTo>
                  <a:lnTo>
                    <a:pt x="98" y="35"/>
                  </a:lnTo>
                  <a:lnTo>
                    <a:pt x="100" y="51"/>
                  </a:lnTo>
                  <a:lnTo>
                    <a:pt x="107" y="71"/>
                  </a:lnTo>
                  <a:lnTo>
                    <a:pt x="107" y="94"/>
                  </a:lnTo>
                  <a:lnTo>
                    <a:pt x="109" y="146"/>
                  </a:lnTo>
                  <a:lnTo>
                    <a:pt x="95" y="151"/>
                  </a:lnTo>
                  <a:lnTo>
                    <a:pt x="86" y="172"/>
                  </a:lnTo>
                  <a:lnTo>
                    <a:pt x="62" y="169"/>
                  </a:lnTo>
                  <a:lnTo>
                    <a:pt x="45" y="180"/>
                  </a:lnTo>
                  <a:lnTo>
                    <a:pt x="46" y="226"/>
                  </a:lnTo>
                  <a:lnTo>
                    <a:pt x="34" y="228"/>
                  </a:lnTo>
                  <a:lnTo>
                    <a:pt x="18" y="215"/>
                  </a:lnTo>
                  <a:lnTo>
                    <a:pt x="9" y="204"/>
                  </a:lnTo>
                  <a:lnTo>
                    <a:pt x="9" y="235"/>
                  </a:lnTo>
                  <a:lnTo>
                    <a:pt x="16" y="286"/>
                  </a:lnTo>
                  <a:lnTo>
                    <a:pt x="0" y="288"/>
                  </a:lnTo>
                  <a:lnTo>
                    <a:pt x="0" y="308"/>
                  </a:lnTo>
                  <a:lnTo>
                    <a:pt x="9" y="320"/>
                  </a:lnTo>
                  <a:lnTo>
                    <a:pt x="9" y="343"/>
                  </a:lnTo>
                  <a:lnTo>
                    <a:pt x="9" y="372"/>
                  </a:lnTo>
                  <a:lnTo>
                    <a:pt x="73" y="370"/>
                  </a:lnTo>
                  <a:lnTo>
                    <a:pt x="109" y="372"/>
                  </a:lnTo>
                  <a:lnTo>
                    <a:pt x="121" y="377"/>
                  </a:lnTo>
                  <a:lnTo>
                    <a:pt x="121" y="377"/>
                  </a:lnTo>
                  <a:lnTo>
                    <a:pt x="121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54">
              <a:extLst>
                <a:ext uri="{FF2B5EF4-FFF2-40B4-BE49-F238E27FC236}">
                  <a16:creationId xmlns:a16="http://schemas.microsoft.com/office/drawing/2014/main" id="{C7C48855-4743-7380-6209-69ACAA3417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258528" y="9809560"/>
              <a:ext cx="871857" cy="973499"/>
            </a:xfrm>
            <a:custGeom>
              <a:avLst/>
              <a:gdLst>
                <a:gd name="T0" fmla="*/ 288 w 386"/>
                <a:gd name="T1" fmla="*/ 419 h 431"/>
                <a:gd name="T2" fmla="*/ 338 w 386"/>
                <a:gd name="T3" fmla="*/ 376 h 431"/>
                <a:gd name="T4" fmla="*/ 386 w 386"/>
                <a:gd name="T5" fmla="*/ 280 h 431"/>
                <a:gd name="T6" fmla="*/ 263 w 386"/>
                <a:gd name="T7" fmla="*/ 223 h 431"/>
                <a:gd name="T8" fmla="*/ 249 w 386"/>
                <a:gd name="T9" fmla="*/ 187 h 431"/>
                <a:gd name="T10" fmla="*/ 206 w 386"/>
                <a:gd name="T11" fmla="*/ 157 h 431"/>
                <a:gd name="T12" fmla="*/ 178 w 386"/>
                <a:gd name="T13" fmla="*/ 134 h 431"/>
                <a:gd name="T14" fmla="*/ 169 w 386"/>
                <a:gd name="T15" fmla="*/ 98 h 431"/>
                <a:gd name="T16" fmla="*/ 180 w 386"/>
                <a:gd name="T17" fmla="*/ 63 h 431"/>
                <a:gd name="T18" fmla="*/ 174 w 386"/>
                <a:gd name="T19" fmla="*/ 31 h 431"/>
                <a:gd name="T20" fmla="*/ 142 w 386"/>
                <a:gd name="T21" fmla="*/ 29 h 431"/>
                <a:gd name="T22" fmla="*/ 116 w 386"/>
                <a:gd name="T23" fmla="*/ 0 h 431"/>
                <a:gd name="T24" fmla="*/ 94 w 386"/>
                <a:gd name="T25" fmla="*/ 20 h 431"/>
                <a:gd name="T26" fmla="*/ 75 w 386"/>
                <a:gd name="T27" fmla="*/ 43 h 431"/>
                <a:gd name="T28" fmla="*/ 73 w 386"/>
                <a:gd name="T29" fmla="*/ 70 h 431"/>
                <a:gd name="T30" fmla="*/ 66 w 386"/>
                <a:gd name="T31" fmla="*/ 98 h 431"/>
                <a:gd name="T32" fmla="*/ 46 w 386"/>
                <a:gd name="T33" fmla="*/ 125 h 431"/>
                <a:gd name="T34" fmla="*/ 36 w 386"/>
                <a:gd name="T35" fmla="*/ 155 h 431"/>
                <a:gd name="T36" fmla="*/ 18 w 386"/>
                <a:gd name="T37" fmla="*/ 189 h 431"/>
                <a:gd name="T38" fmla="*/ 0 w 386"/>
                <a:gd name="T39" fmla="*/ 205 h 431"/>
                <a:gd name="T40" fmla="*/ 23 w 386"/>
                <a:gd name="T41" fmla="*/ 225 h 431"/>
                <a:gd name="T42" fmla="*/ 45 w 386"/>
                <a:gd name="T43" fmla="*/ 237 h 431"/>
                <a:gd name="T44" fmla="*/ 77 w 386"/>
                <a:gd name="T45" fmla="*/ 273 h 431"/>
                <a:gd name="T46" fmla="*/ 101 w 386"/>
                <a:gd name="T47" fmla="*/ 305 h 431"/>
                <a:gd name="T48" fmla="*/ 128 w 386"/>
                <a:gd name="T49" fmla="*/ 331 h 431"/>
                <a:gd name="T50" fmla="*/ 146 w 386"/>
                <a:gd name="T51" fmla="*/ 330 h 431"/>
                <a:gd name="T52" fmla="*/ 164 w 386"/>
                <a:gd name="T53" fmla="*/ 351 h 431"/>
                <a:gd name="T54" fmla="*/ 185 w 386"/>
                <a:gd name="T55" fmla="*/ 363 h 431"/>
                <a:gd name="T56" fmla="*/ 208 w 386"/>
                <a:gd name="T57" fmla="*/ 383 h 431"/>
                <a:gd name="T58" fmla="*/ 228 w 386"/>
                <a:gd name="T59" fmla="*/ 408 h 431"/>
                <a:gd name="T60" fmla="*/ 249 w 386"/>
                <a:gd name="T61" fmla="*/ 424 h 431"/>
                <a:gd name="T62" fmla="*/ 255 w 386"/>
                <a:gd name="T63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6" h="431">
                  <a:moveTo>
                    <a:pt x="255" y="431"/>
                  </a:moveTo>
                  <a:lnTo>
                    <a:pt x="288" y="419"/>
                  </a:lnTo>
                  <a:lnTo>
                    <a:pt x="329" y="395"/>
                  </a:lnTo>
                  <a:lnTo>
                    <a:pt x="338" y="376"/>
                  </a:lnTo>
                  <a:lnTo>
                    <a:pt x="358" y="333"/>
                  </a:lnTo>
                  <a:lnTo>
                    <a:pt x="386" y="280"/>
                  </a:lnTo>
                  <a:lnTo>
                    <a:pt x="328" y="253"/>
                  </a:lnTo>
                  <a:lnTo>
                    <a:pt x="263" y="223"/>
                  </a:lnTo>
                  <a:lnTo>
                    <a:pt x="267" y="203"/>
                  </a:lnTo>
                  <a:lnTo>
                    <a:pt x="249" y="187"/>
                  </a:lnTo>
                  <a:lnTo>
                    <a:pt x="226" y="182"/>
                  </a:lnTo>
                  <a:lnTo>
                    <a:pt x="206" y="157"/>
                  </a:lnTo>
                  <a:lnTo>
                    <a:pt x="189" y="143"/>
                  </a:lnTo>
                  <a:lnTo>
                    <a:pt x="178" y="134"/>
                  </a:lnTo>
                  <a:lnTo>
                    <a:pt x="166" y="123"/>
                  </a:lnTo>
                  <a:lnTo>
                    <a:pt x="169" y="98"/>
                  </a:lnTo>
                  <a:lnTo>
                    <a:pt x="174" y="86"/>
                  </a:lnTo>
                  <a:lnTo>
                    <a:pt x="180" y="63"/>
                  </a:lnTo>
                  <a:lnTo>
                    <a:pt x="182" y="47"/>
                  </a:lnTo>
                  <a:lnTo>
                    <a:pt x="174" y="31"/>
                  </a:lnTo>
                  <a:lnTo>
                    <a:pt x="158" y="29"/>
                  </a:lnTo>
                  <a:lnTo>
                    <a:pt x="142" y="29"/>
                  </a:lnTo>
                  <a:lnTo>
                    <a:pt x="130" y="15"/>
                  </a:lnTo>
                  <a:lnTo>
                    <a:pt x="116" y="0"/>
                  </a:lnTo>
                  <a:lnTo>
                    <a:pt x="101" y="9"/>
                  </a:lnTo>
                  <a:lnTo>
                    <a:pt x="94" y="20"/>
                  </a:lnTo>
                  <a:lnTo>
                    <a:pt x="87" y="32"/>
                  </a:lnTo>
                  <a:lnTo>
                    <a:pt x="75" y="43"/>
                  </a:lnTo>
                  <a:lnTo>
                    <a:pt x="68" y="55"/>
                  </a:lnTo>
                  <a:lnTo>
                    <a:pt x="73" y="70"/>
                  </a:lnTo>
                  <a:lnTo>
                    <a:pt x="73" y="86"/>
                  </a:lnTo>
                  <a:lnTo>
                    <a:pt x="66" y="98"/>
                  </a:lnTo>
                  <a:lnTo>
                    <a:pt x="61" y="112"/>
                  </a:lnTo>
                  <a:lnTo>
                    <a:pt x="46" y="125"/>
                  </a:lnTo>
                  <a:lnTo>
                    <a:pt x="43" y="143"/>
                  </a:lnTo>
                  <a:lnTo>
                    <a:pt x="36" y="155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5" y="191"/>
                  </a:lnTo>
                  <a:lnTo>
                    <a:pt x="0" y="205"/>
                  </a:lnTo>
                  <a:lnTo>
                    <a:pt x="20" y="205"/>
                  </a:lnTo>
                  <a:lnTo>
                    <a:pt x="23" y="225"/>
                  </a:lnTo>
                  <a:lnTo>
                    <a:pt x="32" y="232"/>
                  </a:lnTo>
                  <a:lnTo>
                    <a:pt x="45" y="237"/>
                  </a:lnTo>
                  <a:lnTo>
                    <a:pt x="55" y="255"/>
                  </a:lnTo>
                  <a:lnTo>
                    <a:pt x="77" y="273"/>
                  </a:lnTo>
                  <a:lnTo>
                    <a:pt x="89" y="294"/>
                  </a:lnTo>
                  <a:lnTo>
                    <a:pt x="101" y="305"/>
                  </a:lnTo>
                  <a:lnTo>
                    <a:pt x="112" y="317"/>
                  </a:lnTo>
                  <a:lnTo>
                    <a:pt x="128" y="331"/>
                  </a:lnTo>
                  <a:lnTo>
                    <a:pt x="132" y="319"/>
                  </a:lnTo>
                  <a:lnTo>
                    <a:pt x="146" y="330"/>
                  </a:lnTo>
                  <a:lnTo>
                    <a:pt x="155" y="340"/>
                  </a:lnTo>
                  <a:lnTo>
                    <a:pt x="164" y="351"/>
                  </a:lnTo>
                  <a:lnTo>
                    <a:pt x="171" y="365"/>
                  </a:lnTo>
                  <a:lnTo>
                    <a:pt x="185" y="363"/>
                  </a:lnTo>
                  <a:lnTo>
                    <a:pt x="199" y="372"/>
                  </a:lnTo>
                  <a:lnTo>
                    <a:pt x="208" y="383"/>
                  </a:lnTo>
                  <a:lnTo>
                    <a:pt x="221" y="392"/>
                  </a:lnTo>
                  <a:lnTo>
                    <a:pt x="228" y="408"/>
                  </a:lnTo>
                  <a:lnTo>
                    <a:pt x="233" y="422"/>
                  </a:lnTo>
                  <a:lnTo>
                    <a:pt x="249" y="424"/>
                  </a:lnTo>
                  <a:lnTo>
                    <a:pt x="255" y="431"/>
                  </a:lnTo>
                  <a:lnTo>
                    <a:pt x="255" y="431"/>
                  </a:lnTo>
                  <a:lnTo>
                    <a:pt x="255" y="4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55">
              <a:extLst>
                <a:ext uri="{FF2B5EF4-FFF2-40B4-BE49-F238E27FC236}">
                  <a16:creationId xmlns:a16="http://schemas.microsoft.com/office/drawing/2014/main" id="{4C1350A1-1507-7AF3-8602-66C4DDB3F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6753" y="8768300"/>
              <a:ext cx="738595" cy="752147"/>
            </a:xfrm>
            <a:custGeom>
              <a:avLst/>
              <a:gdLst>
                <a:gd name="T0" fmla="*/ 179 w 327"/>
                <a:gd name="T1" fmla="*/ 333 h 333"/>
                <a:gd name="T2" fmla="*/ 181 w 327"/>
                <a:gd name="T3" fmla="*/ 321 h 333"/>
                <a:gd name="T4" fmla="*/ 187 w 327"/>
                <a:gd name="T5" fmla="*/ 312 h 333"/>
                <a:gd name="T6" fmla="*/ 201 w 327"/>
                <a:gd name="T7" fmla="*/ 299 h 333"/>
                <a:gd name="T8" fmla="*/ 211 w 327"/>
                <a:gd name="T9" fmla="*/ 289 h 333"/>
                <a:gd name="T10" fmla="*/ 219 w 327"/>
                <a:gd name="T11" fmla="*/ 280 h 333"/>
                <a:gd name="T12" fmla="*/ 229 w 327"/>
                <a:gd name="T13" fmla="*/ 267 h 333"/>
                <a:gd name="T14" fmla="*/ 242 w 327"/>
                <a:gd name="T15" fmla="*/ 257 h 333"/>
                <a:gd name="T16" fmla="*/ 252 w 327"/>
                <a:gd name="T17" fmla="*/ 248 h 333"/>
                <a:gd name="T18" fmla="*/ 268 w 327"/>
                <a:gd name="T19" fmla="*/ 241 h 333"/>
                <a:gd name="T20" fmla="*/ 279 w 327"/>
                <a:gd name="T21" fmla="*/ 232 h 333"/>
                <a:gd name="T22" fmla="*/ 295 w 327"/>
                <a:gd name="T23" fmla="*/ 221 h 333"/>
                <a:gd name="T24" fmla="*/ 320 w 327"/>
                <a:gd name="T25" fmla="*/ 225 h 333"/>
                <a:gd name="T26" fmla="*/ 320 w 327"/>
                <a:gd name="T27" fmla="*/ 173 h 333"/>
                <a:gd name="T28" fmla="*/ 311 w 327"/>
                <a:gd name="T29" fmla="*/ 159 h 333"/>
                <a:gd name="T30" fmla="*/ 311 w 327"/>
                <a:gd name="T31" fmla="*/ 139 h 333"/>
                <a:gd name="T32" fmla="*/ 327 w 327"/>
                <a:gd name="T33" fmla="*/ 137 h 333"/>
                <a:gd name="T34" fmla="*/ 327 w 327"/>
                <a:gd name="T35" fmla="*/ 84 h 333"/>
                <a:gd name="T36" fmla="*/ 322 w 327"/>
                <a:gd name="T37" fmla="*/ 57 h 333"/>
                <a:gd name="T38" fmla="*/ 299 w 327"/>
                <a:gd name="T39" fmla="*/ 47 h 333"/>
                <a:gd name="T40" fmla="*/ 288 w 327"/>
                <a:gd name="T41" fmla="*/ 36 h 333"/>
                <a:gd name="T42" fmla="*/ 260 w 327"/>
                <a:gd name="T43" fmla="*/ 32 h 333"/>
                <a:gd name="T44" fmla="*/ 254 w 327"/>
                <a:gd name="T45" fmla="*/ 41 h 333"/>
                <a:gd name="T46" fmla="*/ 260 w 327"/>
                <a:gd name="T47" fmla="*/ 27 h 333"/>
                <a:gd name="T48" fmla="*/ 222 w 327"/>
                <a:gd name="T49" fmla="*/ 22 h 333"/>
                <a:gd name="T50" fmla="*/ 210 w 327"/>
                <a:gd name="T51" fmla="*/ 15 h 333"/>
                <a:gd name="T52" fmla="*/ 185 w 327"/>
                <a:gd name="T53" fmla="*/ 23 h 333"/>
                <a:gd name="T54" fmla="*/ 174 w 327"/>
                <a:gd name="T55" fmla="*/ 32 h 333"/>
                <a:gd name="T56" fmla="*/ 174 w 327"/>
                <a:gd name="T57" fmla="*/ 16 h 333"/>
                <a:gd name="T58" fmla="*/ 158 w 327"/>
                <a:gd name="T59" fmla="*/ 16 h 333"/>
                <a:gd name="T60" fmla="*/ 142 w 327"/>
                <a:gd name="T61" fmla="*/ 9 h 333"/>
                <a:gd name="T62" fmla="*/ 112 w 327"/>
                <a:gd name="T63" fmla="*/ 15 h 333"/>
                <a:gd name="T64" fmla="*/ 48 w 327"/>
                <a:gd name="T65" fmla="*/ 120 h 333"/>
                <a:gd name="T66" fmla="*/ 14 w 327"/>
                <a:gd name="T67" fmla="*/ 121 h 333"/>
                <a:gd name="T68" fmla="*/ 1 w 327"/>
                <a:gd name="T69" fmla="*/ 127 h 333"/>
                <a:gd name="T70" fmla="*/ 1 w 327"/>
                <a:gd name="T71" fmla="*/ 150 h 333"/>
                <a:gd name="T72" fmla="*/ 1 w 327"/>
                <a:gd name="T73" fmla="*/ 173 h 333"/>
                <a:gd name="T74" fmla="*/ 0 w 327"/>
                <a:gd name="T75" fmla="*/ 217 h 333"/>
                <a:gd name="T76" fmla="*/ 28 w 327"/>
                <a:gd name="T77" fmla="*/ 217 h 333"/>
                <a:gd name="T78" fmla="*/ 28 w 327"/>
                <a:gd name="T79" fmla="*/ 278 h 333"/>
                <a:gd name="T80" fmla="*/ 60 w 327"/>
                <a:gd name="T81" fmla="*/ 280 h 333"/>
                <a:gd name="T82" fmla="*/ 96 w 327"/>
                <a:gd name="T83" fmla="*/ 280 h 333"/>
                <a:gd name="T84" fmla="*/ 96 w 327"/>
                <a:gd name="T85" fmla="*/ 303 h 333"/>
                <a:gd name="T86" fmla="*/ 98 w 327"/>
                <a:gd name="T87" fmla="*/ 322 h 333"/>
                <a:gd name="T88" fmla="*/ 124 w 327"/>
                <a:gd name="T89" fmla="*/ 314 h 333"/>
                <a:gd name="T90" fmla="*/ 140 w 327"/>
                <a:gd name="T91" fmla="*/ 319 h 333"/>
                <a:gd name="T92" fmla="*/ 155 w 327"/>
                <a:gd name="T93" fmla="*/ 324 h 333"/>
                <a:gd name="T94" fmla="*/ 171 w 327"/>
                <a:gd name="T95" fmla="*/ 328 h 333"/>
                <a:gd name="T96" fmla="*/ 179 w 327"/>
                <a:gd name="T97" fmla="*/ 333 h 333"/>
                <a:gd name="T98" fmla="*/ 179 w 327"/>
                <a:gd name="T99" fmla="*/ 333 h 333"/>
                <a:gd name="T100" fmla="*/ 179 w 327"/>
                <a:gd name="T101" fmla="*/ 333 h 333"/>
                <a:gd name="T102" fmla="*/ 201 w 327"/>
                <a:gd name="T103" fmla="*/ 9 h 333"/>
                <a:gd name="T104" fmla="*/ 181 w 327"/>
                <a:gd name="T105" fmla="*/ 0 h 333"/>
                <a:gd name="T106" fmla="*/ 160 w 327"/>
                <a:gd name="T107" fmla="*/ 0 h 333"/>
                <a:gd name="T108" fmla="*/ 181 w 327"/>
                <a:gd name="T109" fmla="*/ 11 h 333"/>
                <a:gd name="T110" fmla="*/ 201 w 327"/>
                <a:gd name="T111" fmla="*/ 9 h 333"/>
                <a:gd name="T112" fmla="*/ 201 w 327"/>
                <a:gd name="T113" fmla="*/ 9 h 333"/>
                <a:gd name="T114" fmla="*/ 201 w 327"/>
                <a:gd name="T115" fmla="*/ 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" h="333">
                  <a:moveTo>
                    <a:pt x="179" y="333"/>
                  </a:moveTo>
                  <a:lnTo>
                    <a:pt x="181" y="321"/>
                  </a:lnTo>
                  <a:lnTo>
                    <a:pt x="187" y="312"/>
                  </a:lnTo>
                  <a:lnTo>
                    <a:pt x="201" y="299"/>
                  </a:lnTo>
                  <a:lnTo>
                    <a:pt x="211" y="289"/>
                  </a:lnTo>
                  <a:lnTo>
                    <a:pt x="219" y="280"/>
                  </a:lnTo>
                  <a:lnTo>
                    <a:pt x="229" y="267"/>
                  </a:lnTo>
                  <a:lnTo>
                    <a:pt x="242" y="257"/>
                  </a:lnTo>
                  <a:lnTo>
                    <a:pt x="252" y="248"/>
                  </a:lnTo>
                  <a:lnTo>
                    <a:pt x="268" y="241"/>
                  </a:lnTo>
                  <a:lnTo>
                    <a:pt x="279" y="232"/>
                  </a:lnTo>
                  <a:lnTo>
                    <a:pt x="295" y="221"/>
                  </a:lnTo>
                  <a:lnTo>
                    <a:pt x="320" y="225"/>
                  </a:lnTo>
                  <a:lnTo>
                    <a:pt x="320" y="173"/>
                  </a:lnTo>
                  <a:lnTo>
                    <a:pt x="311" y="159"/>
                  </a:lnTo>
                  <a:lnTo>
                    <a:pt x="311" y="139"/>
                  </a:lnTo>
                  <a:lnTo>
                    <a:pt x="327" y="137"/>
                  </a:lnTo>
                  <a:lnTo>
                    <a:pt x="327" y="84"/>
                  </a:lnTo>
                  <a:lnTo>
                    <a:pt x="322" y="57"/>
                  </a:lnTo>
                  <a:lnTo>
                    <a:pt x="299" y="47"/>
                  </a:lnTo>
                  <a:lnTo>
                    <a:pt x="288" y="36"/>
                  </a:lnTo>
                  <a:lnTo>
                    <a:pt x="260" y="32"/>
                  </a:lnTo>
                  <a:lnTo>
                    <a:pt x="254" y="41"/>
                  </a:lnTo>
                  <a:lnTo>
                    <a:pt x="260" y="27"/>
                  </a:lnTo>
                  <a:lnTo>
                    <a:pt x="222" y="22"/>
                  </a:lnTo>
                  <a:lnTo>
                    <a:pt x="210" y="15"/>
                  </a:lnTo>
                  <a:lnTo>
                    <a:pt x="185" y="23"/>
                  </a:lnTo>
                  <a:lnTo>
                    <a:pt x="174" y="32"/>
                  </a:lnTo>
                  <a:lnTo>
                    <a:pt x="174" y="16"/>
                  </a:lnTo>
                  <a:lnTo>
                    <a:pt x="158" y="16"/>
                  </a:lnTo>
                  <a:lnTo>
                    <a:pt x="142" y="9"/>
                  </a:lnTo>
                  <a:lnTo>
                    <a:pt x="112" y="15"/>
                  </a:lnTo>
                  <a:lnTo>
                    <a:pt x="48" y="120"/>
                  </a:lnTo>
                  <a:lnTo>
                    <a:pt x="14" y="121"/>
                  </a:lnTo>
                  <a:lnTo>
                    <a:pt x="1" y="127"/>
                  </a:lnTo>
                  <a:lnTo>
                    <a:pt x="1" y="150"/>
                  </a:lnTo>
                  <a:lnTo>
                    <a:pt x="1" y="173"/>
                  </a:lnTo>
                  <a:lnTo>
                    <a:pt x="0" y="217"/>
                  </a:lnTo>
                  <a:lnTo>
                    <a:pt x="28" y="217"/>
                  </a:lnTo>
                  <a:lnTo>
                    <a:pt x="28" y="278"/>
                  </a:lnTo>
                  <a:lnTo>
                    <a:pt x="60" y="280"/>
                  </a:lnTo>
                  <a:lnTo>
                    <a:pt x="96" y="280"/>
                  </a:lnTo>
                  <a:lnTo>
                    <a:pt x="96" y="303"/>
                  </a:lnTo>
                  <a:lnTo>
                    <a:pt x="98" y="322"/>
                  </a:lnTo>
                  <a:lnTo>
                    <a:pt x="124" y="314"/>
                  </a:lnTo>
                  <a:lnTo>
                    <a:pt x="140" y="319"/>
                  </a:lnTo>
                  <a:lnTo>
                    <a:pt x="155" y="324"/>
                  </a:lnTo>
                  <a:lnTo>
                    <a:pt x="171" y="328"/>
                  </a:lnTo>
                  <a:lnTo>
                    <a:pt x="179" y="333"/>
                  </a:lnTo>
                  <a:lnTo>
                    <a:pt x="179" y="333"/>
                  </a:lnTo>
                  <a:lnTo>
                    <a:pt x="179" y="333"/>
                  </a:lnTo>
                  <a:close/>
                  <a:moveTo>
                    <a:pt x="201" y="9"/>
                  </a:moveTo>
                  <a:lnTo>
                    <a:pt x="181" y="0"/>
                  </a:lnTo>
                  <a:lnTo>
                    <a:pt x="160" y="0"/>
                  </a:lnTo>
                  <a:lnTo>
                    <a:pt x="181" y="11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201" y="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56">
              <a:extLst>
                <a:ext uri="{FF2B5EF4-FFF2-40B4-BE49-F238E27FC236}">
                  <a16:creationId xmlns:a16="http://schemas.microsoft.com/office/drawing/2014/main" id="{53D6E76D-13DA-811F-10A1-ADB2A15C4D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17522" y="8700539"/>
              <a:ext cx="478844" cy="901221"/>
            </a:xfrm>
            <a:custGeom>
              <a:avLst/>
              <a:gdLst>
                <a:gd name="T0" fmla="*/ 180 w 212"/>
                <a:gd name="T1" fmla="*/ 399 h 399"/>
                <a:gd name="T2" fmla="*/ 180 w 212"/>
                <a:gd name="T3" fmla="*/ 370 h 399"/>
                <a:gd name="T4" fmla="*/ 187 w 212"/>
                <a:gd name="T5" fmla="*/ 344 h 399"/>
                <a:gd name="T6" fmla="*/ 182 w 212"/>
                <a:gd name="T7" fmla="*/ 335 h 399"/>
                <a:gd name="T8" fmla="*/ 182 w 212"/>
                <a:gd name="T9" fmla="*/ 308 h 399"/>
                <a:gd name="T10" fmla="*/ 194 w 212"/>
                <a:gd name="T11" fmla="*/ 306 h 399"/>
                <a:gd name="T12" fmla="*/ 198 w 212"/>
                <a:gd name="T13" fmla="*/ 285 h 399"/>
                <a:gd name="T14" fmla="*/ 194 w 212"/>
                <a:gd name="T15" fmla="*/ 255 h 399"/>
                <a:gd name="T16" fmla="*/ 209 w 212"/>
                <a:gd name="T17" fmla="*/ 247 h 399"/>
                <a:gd name="T18" fmla="*/ 210 w 212"/>
                <a:gd name="T19" fmla="*/ 203 h 399"/>
                <a:gd name="T20" fmla="*/ 212 w 212"/>
                <a:gd name="T21" fmla="*/ 189 h 399"/>
                <a:gd name="T22" fmla="*/ 210 w 212"/>
                <a:gd name="T23" fmla="*/ 153 h 399"/>
                <a:gd name="T24" fmla="*/ 209 w 212"/>
                <a:gd name="T25" fmla="*/ 137 h 399"/>
                <a:gd name="T26" fmla="*/ 210 w 212"/>
                <a:gd name="T27" fmla="*/ 121 h 399"/>
                <a:gd name="T28" fmla="*/ 200 w 212"/>
                <a:gd name="T29" fmla="*/ 110 h 399"/>
                <a:gd name="T30" fmla="*/ 196 w 212"/>
                <a:gd name="T31" fmla="*/ 87 h 399"/>
                <a:gd name="T32" fmla="*/ 198 w 212"/>
                <a:gd name="T33" fmla="*/ 71 h 399"/>
                <a:gd name="T34" fmla="*/ 186 w 212"/>
                <a:gd name="T35" fmla="*/ 64 h 399"/>
                <a:gd name="T36" fmla="*/ 178 w 212"/>
                <a:gd name="T37" fmla="*/ 39 h 399"/>
                <a:gd name="T38" fmla="*/ 171 w 212"/>
                <a:gd name="T39" fmla="*/ 27 h 399"/>
                <a:gd name="T40" fmla="*/ 168 w 212"/>
                <a:gd name="T41" fmla="*/ 0 h 399"/>
                <a:gd name="T42" fmla="*/ 153 w 212"/>
                <a:gd name="T43" fmla="*/ 2 h 399"/>
                <a:gd name="T44" fmla="*/ 132 w 212"/>
                <a:gd name="T45" fmla="*/ 2 h 399"/>
                <a:gd name="T46" fmla="*/ 120 w 212"/>
                <a:gd name="T47" fmla="*/ 14 h 399"/>
                <a:gd name="T48" fmla="*/ 100 w 212"/>
                <a:gd name="T49" fmla="*/ 18 h 399"/>
                <a:gd name="T50" fmla="*/ 88 w 212"/>
                <a:gd name="T51" fmla="*/ 20 h 399"/>
                <a:gd name="T52" fmla="*/ 73 w 212"/>
                <a:gd name="T53" fmla="*/ 23 h 399"/>
                <a:gd name="T54" fmla="*/ 66 w 212"/>
                <a:gd name="T55" fmla="*/ 36 h 399"/>
                <a:gd name="T56" fmla="*/ 52 w 212"/>
                <a:gd name="T57" fmla="*/ 37 h 399"/>
                <a:gd name="T58" fmla="*/ 43 w 212"/>
                <a:gd name="T59" fmla="*/ 27 h 399"/>
                <a:gd name="T60" fmla="*/ 31 w 212"/>
                <a:gd name="T61" fmla="*/ 32 h 399"/>
                <a:gd name="T62" fmla="*/ 18 w 212"/>
                <a:gd name="T63" fmla="*/ 27 h 399"/>
                <a:gd name="T64" fmla="*/ 20 w 212"/>
                <a:gd name="T65" fmla="*/ 39 h 399"/>
                <a:gd name="T66" fmla="*/ 16 w 212"/>
                <a:gd name="T67" fmla="*/ 62 h 399"/>
                <a:gd name="T68" fmla="*/ 4 w 212"/>
                <a:gd name="T69" fmla="*/ 64 h 399"/>
                <a:gd name="T70" fmla="*/ 0 w 212"/>
                <a:gd name="T71" fmla="*/ 112 h 399"/>
                <a:gd name="T72" fmla="*/ 2 w 212"/>
                <a:gd name="T73" fmla="*/ 153 h 399"/>
                <a:gd name="T74" fmla="*/ 2 w 212"/>
                <a:gd name="T75" fmla="*/ 203 h 399"/>
                <a:gd name="T76" fmla="*/ 2 w 212"/>
                <a:gd name="T77" fmla="*/ 287 h 399"/>
                <a:gd name="T78" fmla="*/ 0 w 212"/>
                <a:gd name="T79" fmla="*/ 304 h 399"/>
                <a:gd name="T80" fmla="*/ 16 w 212"/>
                <a:gd name="T81" fmla="*/ 308 h 399"/>
                <a:gd name="T82" fmla="*/ 32 w 212"/>
                <a:gd name="T83" fmla="*/ 306 h 399"/>
                <a:gd name="T84" fmla="*/ 40 w 212"/>
                <a:gd name="T85" fmla="*/ 324 h 399"/>
                <a:gd name="T86" fmla="*/ 48 w 212"/>
                <a:gd name="T87" fmla="*/ 336 h 399"/>
                <a:gd name="T88" fmla="*/ 77 w 212"/>
                <a:gd name="T89" fmla="*/ 344 h 399"/>
                <a:gd name="T90" fmla="*/ 75 w 212"/>
                <a:gd name="T91" fmla="*/ 360 h 399"/>
                <a:gd name="T92" fmla="*/ 89 w 212"/>
                <a:gd name="T93" fmla="*/ 361 h 399"/>
                <a:gd name="T94" fmla="*/ 89 w 212"/>
                <a:gd name="T95" fmla="*/ 374 h 399"/>
                <a:gd name="T96" fmla="*/ 104 w 212"/>
                <a:gd name="T97" fmla="*/ 383 h 399"/>
                <a:gd name="T98" fmla="*/ 105 w 212"/>
                <a:gd name="T99" fmla="*/ 399 h 399"/>
                <a:gd name="T100" fmla="*/ 125 w 212"/>
                <a:gd name="T101" fmla="*/ 399 h 399"/>
                <a:gd name="T102" fmla="*/ 153 w 212"/>
                <a:gd name="T103" fmla="*/ 399 h 399"/>
                <a:gd name="T104" fmla="*/ 180 w 212"/>
                <a:gd name="T105" fmla="*/ 399 h 399"/>
                <a:gd name="T106" fmla="*/ 180 w 212"/>
                <a:gd name="T107" fmla="*/ 399 h 399"/>
                <a:gd name="T108" fmla="*/ 180 w 212"/>
                <a:gd name="T109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" h="399">
                  <a:moveTo>
                    <a:pt x="180" y="399"/>
                  </a:moveTo>
                  <a:lnTo>
                    <a:pt x="180" y="370"/>
                  </a:lnTo>
                  <a:lnTo>
                    <a:pt x="187" y="344"/>
                  </a:lnTo>
                  <a:lnTo>
                    <a:pt x="182" y="335"/>
                  </a:lnTo>
                  <a:lnTo>
                    <a:pt x="182" y="308"/>
                  </a:lnTo>
                  <a:lnTo>
                    <a:pt x="194" y="306"/>
                  </a:lnTo>
                  <a:lnTo>
                    <a:pt x="198" y="285"/>
                  </a:lnTo>
                  <a:lnTo>
                    <a:pt x="194" y="255"/>
                  </a:lnTo>
                  <a:lnTo>
                    <a:pt x="209" y="247"/>
                  </a:lnTo>
                  <a:lnTo>
                    <a:pt x="210" y="203"/>
                  </a:lnTo>
                  <a:lnTo>
                    <a:pt x="212" y="189"/>
                  </a:lnTo>
                  <a:lnTo>
                    <a:pt x="210" y="153"/>
                  </a:lnTo>
                  <a:lnTo>
                    <a:pt x="209" y="137"/>
                  </a:lnTo>
                  <a:lnTo>
                    <a:pt x="210" y="121"/>
                  </a:lnTo>
                  <a:lnTo>
                    <a:pt x="200" y="110"/>
                  </a:lnTo>
                  <a:lnTo>
                    <a:pt x="196" y="87"/>
                  </a:lnTo>
                  <a:lnTo>
                    <a:pt x="198" y="71"/>
                  </a:lnTo>
                  <a:lnTo>
                    <a:pt x="186" y="64"/>
                  </a:lnTo>
                  <a:lnTo>
                    <a:pt x="178" y="39"/>
                  </a:lnTo>
                  <a:lnTo>
                    <a:pt x="171" y="27"/>
                  </a:lnTo>
                  <a:lnTo>
                    <a:pt x="168" y="0"/>
                  </a:lnTo>
                  <a:lnTo>
                    <a:pt x="153" y="2"/>
                  </a:lnTo>
                  <a:lnTo>
                    <a:pt x="132" y="2"/>
                  </a:lnTo>
                  <a:lnTo>
                    <a:pt x="120" y="14"/>
                  </a:lnTo>
                  <a:lnTo>
                    <a:pt x="100" y="18"/>
                  </a:lnTo>
                  <a:lnTo>
                    <a:pt x="88" y="20"/>
                  </a:lnTo>
                  <a:lnTo>
                    <a:pt x="73" y="23"/>
                  </a:lnTo>
                  <a:lnTo>
                    <a:pt x="66" y="36"/>
                  </a:lnTo>
                  <a:lnTo>
                    <a:pt x="52" y="37"/>
                  </a:lnTo>
                  <a:lnTo>
                    <a:pt x="43" y="27"/>
                  </a:lnTo>
                  <a:lnTo>
                    <a:pt x="31" y="32"/>
                  </a:lnTo>
                  <a:lnTo>
                    <a:pt x="18" y="27"/>
                  </a:lnTo>
                  <a:lnTo>
                    <a:pt x="20" y="39"/>
                  </a:lnTo>
                  <a:lnTo>
                    <a:pt x="16" y="62"/>
                  </a:lnTo>
                  <a:lnTo>
                    <a:pt x="4" y="64"/>
                  </a:lnTo>
                  <a:lnTo>
                    <a:pt x="0" y="112"/>
                  </a:lnTo>
                  <a:lnTo>
                    <a:pt x="2" y="153"/>
                  </a:lnTo>
                  <a:lnTo>
                    <a:pt x="2" y="203"/>
                  </a:lnTo>
                  <a:lnTo>
                    <a:pt x="2" y="287"/>
                  </a:lnTo>
                  <a:lnTo>
                    <a:pt x="0" y="304"/>
                  </a:lnTo>
                  <a:lnTo>
                    <a:pt x="16" y="308"/>
                  </a:lnTo>
                  <a:lnTo>
                    <a:pt x="32" y="306"/>
                  </a:lnTo>
                  <a:lnTo>
                    <a:pt x="40" y="324"/>
                  </a:lnTo>
                  <a:lnTo>
                    <a:pt x="48" y="336"/>
                  </a:lnTo>
                  <a:lnTo>
                    <a:pt x="77" y="344"/>
                  </a:lnTo>
                  <a:lnTo>
                    <a:pt x="75" y="360"/>
                  </a:lnTo>
                  <a:lnTo>
                    <a:pt x="89" y="361"/>
                  </a:lnTo>
                  <a:lnTo>
                    <a:pt x="89" y="374"/>
                  </a:lnTo>
                  <a:lnTo>
                    <a:pt x="104" y="383"/>
                  </a:lnTo>
                  <a:lnTo>
                    <a:pt x="105" y="399"/>
                  </a:lnTo>
                  <a:lnTo>
                    <a:pt x="125" y="399"/>
                  </a:lnTo>
                  <a:lnTo>
                    <a:pt x="153" y="399"/>
                  </a:lnTo>
                  <a:lnTo>
                    <a:pt x="180" y="399"/>
                  </a:lnTo>
                  <a:lnTo>
                    <a:pt x="180" y="399"/>
                  </a:lnTo>
                  <a:lnTo>
                    <a:pt x="180" y="3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57">
              <a:extLst>
                <a:ext uri="{FF2B5EF4-FFF2-40B4-BE49-F238E27FC236}">
                  <a16:creationId xmlns:a16="http://schemas.microsoft.com/office/drawing/2014/main" id="{133A6971-6005-1D4D-80F4-C1345E840F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4496" y="10441995"/>
              <a:ext cx="862823" cy="851530"/>
            </a:xfrm>
            <a:custGeom>
              <a:avLst/>
              <a:gdLst>
                <a:gd name="T0" fmla="*/ 217 w 382"/>
                <a:gd name="T1" fmla="*/ 363 h 377"/>
                <a:gd name="T2" fmla="*/ 261 w 382"/>
                <a:gd name="T3" fmla="*/ 356 h 377"/>
                <a:gd name="T4" fmla="*/ 293 w 382"/>
                <a:gd name="T5" fmla="*/ 372 h 377"/>
                <a:gd name="T6" fmla="*/ 327 w 382"/>
                <a:gd name="T7" fmla="*/ 350 h 377"/>
                <a:gd name="T8" fmla="*/ 304 w 382"/>
                <a:gd name="T9" fmla="*/ 334 h 377"/>
                <a:gd name="T10" fmla="*/ 311 w 382"/>
                <a:gd name="T11" fmla="*/ 306 h 377"/>
                <a:gd name="T12" fmla="*/ 327 w 382"/>
                <a:gd name="T13" fmla="*/ 249 h 377"/>
                <a:gd name="T14" fmla="*/ 343 w 382"/>
                <a:gd name="T15" fmla="*/ 226 h 377"/>
                <a:gd name="T16" fmla="*/ 372 w 382"/>
                <a:gd name="T17" fmla="*/ 174 h 377"/>
                <a:gd name="T18" fmla="*/ 382 w 382"/>
                <a:gd name="T19" fmla="*/ 140 h 377"/>
                <a:gd name="T20" fmla="*/ 366 w 382"/>
                <a:gd name="T21" fmla="*/ 112 h 377"/>
                <a:gd name="T22" fmla="*/ 364 w 382"/>
                <a:gd name="T23" fmla="*/ 76 h 377"/>
                <a:gd name="T24" fmla="*/ 329 w 382"/>
                <a:gd name="T25" fmla="*/ 50 h 377"/>
                <a:gd name="T26" fmla="*/ 299 w 382"/>
                <a:gd name="T27" fmla="*/ 39 h 377"/>
                <a:gd name="T28" fmla="*/ 267 w 382"/>
                <a:gd name="T29" fmla="*/ 32 h 377"/>
                <a:gd name="T30" fmla="*/ 236 w 382"/>
                <a:gd name="T31" fmla="*/ 37 h 377"/>
                <a:gd name="T32" fmla="*/ 213 w 382"/>
                <a:gd name="T33" fmla="*/ 48 h 377"/>
                <a:gd name="T34" fmla="*/ 185 w 382"/>
                <a:gd name="T35" fmla="*/ 44 h 377"/>
                <a:gd name="T36" fmla="*/ 160 w 382"/>
                <a:gd name="T37" fmla="*/ 35 h 377"/>
                <a:gd name="T38" fmla="*/ 151 w 382"/>
                <a:gd name="T39" fmla="*/ 2 h 377"/>
                <a:gd name="T40" fmla="*/ 101 w 382"/>
                <a:gd name="T41" fmla="*/ 53 h 377"/>
                <a:gd name="T42" fmla="*/ 78 w 382"/>
                <a:gd name="T43" fmla="*/ 108 h 377"/>
                <a:gd name="T44" fmla="*/ 0 w 382"/>
                <a:gd name="T45" fmla="*/ 151 h 377"/>
                <a:gd name="T46" fmla="*/ 5 w 382"/>
                <a:gd name="T47" fmla="*/ 181 h 377"/>
                <a:gd name="T48" fmla="*/ 24 w 382"/>
                <a:gd name="T49" fmla="*/ 203 h 377"/>
                <a:gd name="T50" fmla="*/ 32 w 382"/>
                <a:gd name="T51" fmla="*/ 229 h 377"/>
                <a:gd name="T52" fmla="*/ 51 w 382"/>
                <a:gd name="T53" fmla="*/ 258 h 377"/>
                <a:gd name="T54" fmla="*/ 71 w 382"/>
                <a:gd name="T55" fmla="*/ 279 h 377"/>
                <a:gd name="T56" fmla="*/ 97 w 382"/>
                <a:gd name="T57" fmla="*/ 293 h 377"/>
                <a:gd name="T58" fmla="*/ 117 w 382"/>
                <a:gd name="T59" fmla="*/ 318 h 377"/>
                <a:gd name="T60" fmla="*/ 147 w 382"/>
                <a:gd name="T61" fmla="*/ 334 h 377"/>
                <a:gd name="T62" fmla="*/ 186 w 382"/>
                <a:gd name="T63" fmla="*/ 340 h 377"/>
                <a:gd name="T64" fmla="*/ 199 w 382"/>
                <a:gd name="T65" fmla="*/ 363 h 377"/>
                <a:gd name="T66" fmla="*/ 208 w 382"/>
                <a:gd name="T67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2" h="377">
                  <a:moveTo>
                    <a:pt x="208" y="377"/>
                  </a:moveTo>
                  <a:lnTo>
                    <a:pt x="217" y="363"/>
                  </a:lnTo>
                  <a:lnTo>
                    <a:pt x="236" y="349"/>
                  </a:lnTo>
                  <a:lnTo>
                    <a:pt x="261" y="356"/>
                  </a:lnTo>
                  <a:lnTo>
                    <a:pt x="281" y="358"/>
                  </a:lnTo>
                  <a:lnTo>
                    <a:pt x="293" y="372"/>
                  </a:lnTo>
                  <a:lnTo>
                    <a:pt x="315" y="372"/>
                  </a:lnTo>
                  <a:lnTo>
                    <a:pt x="327" y="350"/>
                  </a:lnTo>
                  <a:lnTo>
                    <a:pt x="315" y="345"/>
                  </a:lnTo>
                  <a:lnTo>
                    <a:pt x="304" y="334"/>
                  </a:lnTo>
                  <a:lnTo>
                    <a:pt x="302" y="322"/>
                  </a:lnTo>
                  <a:lnTo>
                    <a:pt x="311" y="306"/>
                  </a:lnTo>
                  <a:lnTo>
                    <a:pt x="322" y="272"/>
                  </a:lnTo>
                  <a:lnTo>
                    <a:pt x="327" y="249"/>
                  </a:lnTo>
                  <a:lnTo>
                    <a:pt x="338" y="242"/>
                  </a:lnTo>
                  <a:lnTo>
                    <a:pt x="343" y="226"/>
                  </a:lnTo>
                  <a:lnTo>
                    <a:pt x="357" y="208"/>
                  </a:lnTo>
                  <a:lnTo>
                    <a:pt x="372" y="174"/>
                  </a:lnTo>
                  <a:lnTo>
                    <a:pt x="382" y="164"/>
                  </a:lnTo>
                  <a:lnTo>
                    <a:pt x="382" y="140"/>
                  </a:lnTo>
                  <a:lnTo>
                    <a:pt x="368" y="126"/>
                  </a:lnTo>
                  <a:lnTo>
                    <a:pt x="366" y="112"/>
                  </a:lnTo>
                  <a:lnTo>
                    <a:pt x="370" y="91"/>
                  </a:lnTo>
                  <a:lnTo>
                    <a:pt x="364" y="76"/>
                  </a:lnTo>
                  <a:lnTo>
                    <a:pt x="347" y="64"/>
                  </a:lnTo>
                  <a:lnTo>
                    <a:pt x="329" y="50"/>
                  </a:lnTo>
                  <a:lnTo>
                    <a:pt x="311" y="41"/>
                  </a:lnTo>
                  <a:lnTo>
                    <a:pt x="299" y="39"/>
                  </a:lnTo>
                  <a:lnTo>
                    <a:pt x="279" y="41"/>
                  </a:lnTo>
                  <a:lnTo>
                    <a:pt x="267" y="32"/>
                  </a:lnTo>
                  <a:lnTo>
                    <a:pt x="256" y="41"/>
                  </a:lnTo>
                  <a:lnTo>
                    <a:pt x="236" y="37"/>
                  </a:lnTo>
                  <a:lnTo>
                    <a:pt x="226" y="42"/>
                  </a:lnTo>
                  <a:lnTo>
                    <a:pt x="213" y="48"/>
                  </a:lnTo>
                  <a:lnTo>
                    <a:pt x="197" y="46"/>
                  </a:lnTo>
                  <a:lnTo>
                    <a:pt x="185" y="44"/>
                  </a:lnTo>
                  <a:lnTo>
                    <a:pt x="170" y="42"/>
                  </a:lnTo>
                  <a:lnTo>
                    <a:pt x="160" y="35"/>
                  </a:lnTo>
                  <a:lnTo>
                    <a:pt x="149" y="18"/>
                  </a:lnTo>
                  <a:lnTo>
                    <a:pt x="151" y="2"/>
                  </a:lnTo>
                  <a:lnTo>
                    <a:pt x="131" y="0"/>
                  </a:lnTo>
                  <a:lnTo>
                    <a:pt x="101" y="53"/>
                  </a:lnTo>
                  <a:lnTo>
                    <a:pt x="85" y="91"/>
                  </a:lnTo>
                  <a:lnTo>
                    <a:pt x="78" y="108"/>
                  </a:lnTo>
                  <a:lnTo>
                    <a:pt x="33" y="139"/>
                  </a:lnTo>
                  <a:lnTo>
                    <a:pt x="0" y="151"/>
                  </a:lnTo>
                  <a:lnTo>
                    <a:pt x="3" y="165"/>
                  </a:lnTo>
                  <a:lnTo>
                    <a:pt x="5" y="181"/>
                  </a:lnTo>
                  <a:lnTo>
                    <a:pt x="14" y="192"/>
                  </a:lnTo>
                  <a:lnTo>
                    <a:pt x="24" y="203"/>
                  </a:lnTo>
                  <a:lnTo>
                    <a:pt x="40" y="215"/>
                  </a:lnTo>
                  <a:lnTo>
                    <a:pt x="32" y="229"/>
                  </a:lnTo>
                  <a:lnTo>
                    <a:pt x="46" y="244"/>
                  </a:lnTo>
                  <a:lnTo>
                    <a:pt x="51" y="258"/>
                  </a:lnTo>
                  <a:lnTo>
                    <a:pt x="62" y="265"/>
                  </a:lnTo>
                  <a:lnTo>
                    <a:pt x="71" y="279"/>
                  </a:lnTo>
                  <a:lnTo>
                    <a:pt x="83" y="288"/>
                  </a:lnTo>
                  <a:lnTo>
                    <a:pt x="97" y="293"/>
                  </a:lnTo>
                  <a:lnTo>
                    <a:pt x="106" y="309"/>
                  </a:lnTo>
                  <a:lnTo>
                    <a:pt x="117" y="318"/>
                  </a:lnTo>
                  <a:lnTo>
                    <a:pt x="137" y="327"/>
                  </a:lnTo>
                  <a:lnTo>
                    <a:pt x="147" y="334"/>
                  </a:lnTo>
                  <a:lnTo>
                    <a:pt x="170" y="343"/>
                  </a:lnTo>
                  <a:lnTo>
                    <a:pt x="186" y="340"/>
                  </a:lnTo>
                  <a:lnTo>
                    <a:pt x="185" y="356"/>
                  </a:lnTo>
                  <a:lnTo>
                    <a:pt x="199" y="363"/>
                  </a:lnTo>
                  <a:lnTo>
                    <a:pt x="208" y="377"/>
                  </a:lnTo>
                  <a:lnTo>
                    <a:pt x="208" y="377"/>
                  </a:lnTo>
                  <a:lnTo>
                    <a:pt x="208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58">
              <a:extLst>
                <a:ext uri="{FF2B5EF4-FFF2-40B4-BE49-F238E27FC236}">
                  <a16:creationId xmlns:a16="http://schemas.microsoft.com/office/drawing/2014/main" id="{860A3B94-9344-047F-DAD5-68BF8EDC9E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43348" y="9122916"/>
              <a:ext cx="422377" cy="844753"/>
            </a:xfrm>
            <a:custGeom>
              <a:avLst/>
              <a:gdLst>
                <a:gd name="T0" fmla="*/ 132 w 187"/>
                <a:gd name="T1" fmla="*/ 374 h 374"/>
                <a:gd name="T2" fmla="*/ 143 w 187"/>
                <a:gd name="T3" fmla="*/ 361 h 374"/>
                <a:gd name="T4" fmla="*/ 130 w 187"/>
                <a:gd name="T5" fmla="*/ 363 h 374"/>
                <a:gd name="T6" fmla="*/ 141 w 187"/>
                <a:gd name="T7" fmla="*/ 352 h 374"/>
                <a:gd name="T8" fmla="*/ 143 w 187"/>
                <a:gd name="T9" fmla="*/ 333 h 374"/>
                <a:gd name="T10" fmla="*/ 148 w 187"/>
                <a:gd name="T11" fmla="*/ 301 h 374"/>
                <a:gd name="T12" fmla="*/ 154 w 187"/>
                <a:gd name="T13" fmla="*/ 249 h 374"/>
                <a:gd name="T14" fmla="*/ 162 w 187"/>
                <a:gd name="T15" fmla="*/ 187 h 374"/>
                <a:gd name="T16" fmla="*/ 164 w 187"/>
                <a:gd name="T17" fmla="*/ 167 h 374"/>
                <a:gd name="T18" fmla="*/ 162 w 187"/>
                <a:gd name="T19" fmla="*/ 153 h 374"/>
                <a:gd name="T20" fmla="*/ 168 w 187"/>
                <a:gd name="T21" fmla="*/ 139 h 374"/>
                <a:gd name="T22" fmla="*/ 170 w 187"/>
                <a:gd name="T23" fmla="*/ 123 h 374"/>
                <a:gd name="T24" fmla="*/ 171 w 187"/>
                <a:gd name="T25" fmla="*/ 84 h 374"/>
                <a:gd name="T26" fmla="*/ 170 w 187"/>
                <a:gd name="T27" fmla="*/ 71 h 374"/>
                <a:gd name="T28" fmla="*/ 168 w 187"/>
                <a:gd name="T29" fmla="*/ 60 h 374"/>
                <a:gd name="T30" fmla="*/ 177 w 187"/>
                <a:gd name="T31" fmla="*/ 32 h 374"/>
                <a:gd name="T32" fmla="*/ 187 w 187"/>
                <a:gd name="T33" fmla="*/ 2 h 374"/>
                <a:gd name="T34" fmla="*/ 168 w 187"/>
                <a:gd name="T35" fmla="*/ 0 h 374"/>
                <a:gd name="T36" fmla="*/ 148 w 187"/>
                <a:gd name="T37" fmla="*/ 3 h 374"/>
                <a:gd name="T38" fmla="*/ 98 w 187"/>
                <a:gd name="T39" fmla="*/ 12 h 374"/>
                <a:gd name="T40" fmla="*/ 32 w 187"/>
                <a:gd name="T41" fmla="*/ 30 h 374"/>
                <a:gd name="T42" fmla="*/ 6 w 187"/>
                <a:gd name="T43" fmla="*/ 37 h 374"/>
                <a:gd name="T44" fmla="*/ 0 w 187"/>
                <a:gd name="T45" fmla="*/ 50 h 374"/>
                <a:gd name="T46" fmla="*/ 9 w 187"/>
                <a:gd name="T47" fmla="*/ 60 h 374"/>
                <a:gd name="T48" fmla="*/ 13 w 187"/>
                <a:gd name="T49" fmla="*/ 75 h 374"/>
                <a:gd name="T50" fmla="*/ 13 w 187"/>
                <a:gd name="T51" fmla="*/ 87 h 374"/>
                <a:gd name="T52" fmla="*/ 9 w 187"/>
                <a:gd name="T53" fmla="*/ 103 h 374"/>
                <a:gd name="T54" fmla="*/ 18 w 187"/>
                <a:gd name="T55" fmla="*/ 114 h 374"/>
                <a:gd name="T56" fmla="*/ 24 w 187"/>
                <a:gd name="T57" fmla="*/ 130 h 374"/>
                <a:gd name="T58" fmla="*/ 20 w 187"/>
                <a:gd name="T59" fmla="*/ 149 h 374"/>
                <a:gd name="T60" fmla="*/ 25 w 187"/>
                <a:gd name="T61" fmla="*/ 160 h 374"/>
                <a:gd name="T62" fmla="*/ 34 w 187"/>
                <a:gd name="T63" fmla="*/ 174 h 374"/>
                <a:gd name="T64" fmla="*/ 36 w 187"/>
                <a:gd name="T65" fmla="*/ 187 h 374"/>
                <a:gd name="T66" fmla="*/ 27 w 187"/>
                <a:gd name="T67" fmla="*/ 199 h 374"/>
                <a:gd name="T68" fmla="*/ 29 w 187"/>
                <a:gd name="T69" fmla="*/ 215 h 374"/>
                <a:gd name="T70" fmla="*/ 34 w 187"/>
                <a:gd name="T71" fmla="*/ 226 h 374"/>
                <a:gd name="T72" fmla="*/ 34 w 187"/>
                <a:gd name="T73" fmla="*/ 242 h 374"/>
                <a:gd name="T74" fmla="*/ 36 w 187"/>
                <a:gd name="T75" fmla="*/ 254 h 374"/>
                <a:gd name="T76" fmla="*/ 38 w 187"/>
                <a:gd name="T77" fmla="*/ 269 h 374"/>
                <a:gd name="T78" fmla="*/ 43 w 187"/>
                <a:gd name="T79" fmla="*/ 278 h 374"/>
                <a:gd name="T80" fmla="*/ 41 w 187"/>
                <a:gd name="T81" fmla="*/ 294 h 374"/>
                <a:gd name="T82" fmla="*/ 47 w 187"/>
                <a:gd name="T83" fmla="*/ 308 h 374"/>
                <a:gd name="T84" fmla="*/ 57 w 187"/>
                <a:gd name="T85" fmla="*/ 319 h 374"/>
                <a:gd name="T86" fmla="*/ 70 w 187"/>
                <a:gd name="T87" fmla="*/ 329 h 374"/>
                <a:gd name="T88" fmla="*/ 84 w 187"/>
                <a:gd name="T89" fmla="*/ 338 h 374"/>
                <a:gd name="T90" fmla="*/ 97 w 187"/>
                <a:gd name="T91" fmla="*/ 349 h 374"/>
                <a:gd name="T92" fmla="*/ 100 w 187"/>
                <a:gd name="T93" fmla="*/ 363 h 374"/>
                <a:gd name="T94" fmla="*/ 114 w 187"/>
                <a:gd name="T95" fmla="*/ 365 h 374"/>
                <a:gd name="T96" fmla="*/ 129 w 187"/>
                <a:gd name="T97" fmla="*/ 374 h 374"/>
                <a:gd name="T98" fmla="*/ 132 w 187"/>
                <a:gd name="T99" fmla="*/ 374 h 374"/>
                <a:gd name="T100" fmla="*/ 132 w 187"/>
                <a:gd name="T101" fmla="*/ 374 h 374"/>
                <a:gd name="T102" fmla="*/ 132 w 187"/>
                <a:gd name="T10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4">
                  <a:moveTo>
                    <a:pt x="132" y="374"/>
                  </a:moveTo>
                  <a:lnTo>
                    <a:pt x="143" y="361"/>
                  </a:lnTo>
                  <a:lnTo>
                    <a:pt x="130" y="363"/>
                  </a:lnTo>
                  <a:lnTo>
                    <a:pt x="141" y="352"/>
                  </a:lnTo>
                  <a:lnTo>
                    <a:pt x="143" y="333"/>
                  </a:lnTo>
                  <a:lnTo>
                    <a:pt x="148" y="301"/>
                  </a:lnTo>
                  <a:lnTo>
                    <a:pt x="154" y="249"/>
                  </a:lnTo>
                  <a:lnTo>
                    <a:pt x="162" y="187"/>
                  </a:lnTo>
                  <a:lnTo>
                    <a:pt x="164" y="167"/>
                  </a:lnTo>
                  <a:lnTo>
                    <a:pt x="162" y="153"/>
                  </a:lnTo>
                  <a:lnTo>
                    <a:pt x="168" y="139"/>
                  </a:lnTo>
                  <a:lnTo>
                    <a:pt x="170" y="123"/>
                  </a:lnTo>
                  <a:lnTo>
                    <a:pt x="171" y="84"/>
                  </a:lnTo>
                  <a:lnTo>
                    <a:pt x="170" y="71"/>
                  </a:lnTo>
                  <a:lnTo>
                    <a:pt x="168" y="60"/>
                  </a:lnTo>
                  <a:lnTo>
                    <a:pt x="177" y="32"/>
                  </a:lnTo>
                  <a:lnTo>
                    <a:pt x="187" y="2"/>
                  </a:lnTo>
                  <a:lnTo>
                    <a:pt x="168" y="0"/>
                  </a:lnTo>
                  <a:lnTo>
                    <a:pt x="148" y="3"/>
                  </a:lnTo>
                  <a:lnTo>
                    <a:pt x="98" y="12"/>
                  </a:lnTo>
                  <a:lnTo>
                    <a:pt x="32" y="30"/>
                  </a:lnTo>
                  <a:lnTo>
                    <a:pt x="6" y="37"/>
                  </a:lnTo>
                  <a:lnTo>
                    <a:pt x="0" y="50"/>
                  </a:lnTo>
                  <a:lnTo>
                    <a:pt x="9" y="60"/>
                  </a:lnTo>
                  <a:lnTo>
                    <a:pt x="13" y="75"/>
                  </a:lnTo>
                  <a:lnTo>
                    <a:pt x="13" y="87"/>
                  </a:lnTo>
                  <a:lnTo>
                    <a:pt x="9" y="103"/>
                  </a:lnTo>
                  <a:lnTo>
                    <a:pt x="18" y="114"/>
                  </a:lnTo>
                  <a:lnTo>
                    <a:pt x="24" y="130"/>
                  </a:lnTo>
                  <a:lnTo>
                    <a:pt x="20" y="149"/>
                  </a:lnTo>
                  <a:lnTo>
                    <a:pt x="25" y="160"/>
                  </a:lnTo>
                  <a:lnTo>
                    <a:pt x="34" y="174"/>
                  </a:lnTo>
                  <a:lnTo>
                    <a:pt x="36" y="187"/>
                  </a:lnTo>
                  <a:lnTo>
                    <a:pt x="27" y="199"/>
                  </a:lnTo>
                  <a:lnTo>
                    <a:pt x="29" y="215"/>
                  </a:lnTo>
                  <a:lnTo>
                    <a:pt x="34" y="226"/>
                  </a:lnTo>
                  <a:lnTo>
                    <a:pt x="34" y="242"/>
                  </a:lnTo>
                  <a:lnTo>
                    <a:pt x="36" y="254"/>
                  </a:lnTo>
                  <a:lnTo>
                    <a:pt x="38" y="269"/>
                  </a:lnTo>
                  <a:lnTo>
                    <a:pt x="43" y="278"/>
                  </a:lnTo>
                  <a:lnTo>
                    <a:pt x="41" y="294"/>
                  </a:lnTo>
                  <a:lnTo>
                    <a:pt x="47" y="308"/>
                  </a:lnTo>
                  <a:lnTo>
                    <a:pt x="57" y="319"/>
                  </a:lnTo>
                  <a:lnTo>
                    <a:pt x="70" y="329"/>
                  </a:lnTo>
                  <a:lnTo>
                    <a:pt x="84" y="338"/>
                  </a:lnTo>
                  <a:lnTo>
                    <a:pt x="97" y="349"/>
                  </a:lnTo>
                  <a:lnTo>
                    <a:pt x="100" y="363"/>
                  </a:lnTo>
                  <a:lnTo>
                    <a:pt x="114" y="365"/>
                  </a:lnTo>
                  <a:lnTo>
                    <a:pt x="129" y="374"/>
                  </a:lnTo>
                  <a:lnTo>
                    <a:pt x="132" y="374"/>
                  </a:lnTo>
                  <a:lnTo>
                    <a:pt x="132" y="374"/>
                  </a:lnTo>
                  <a:lnTo>
                    <a:pt x="132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59">
              <a:extLst>
                <a:ext uri="{FF2B5EF4-FFF2-40B4-BE49-F238E27FC236}">
                  <a16:creationId xmlns:a16="http://schemas.microsoft.com/office/drawing/2014/main" id="{929AC88C-13CE-C6D0-CE31-E1D0EA243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67198" y="8422720"/>
              <a:ext cx="530795" cy="535312"/>
            </a:xfrm>
            <a:custGeom>
              <a:avLst/>
              <a:gdLst>
                <a:gd name="T0" fmla="*/ 143 w 235"/>
                <a:gd name="T1" fmla="*/ 237 h 237"/>
                <a:gd name="T2" fmla="*/ 162 w 235"/>
                <a:gd name="T3" fmla="*/ 230 h 237"/>
                <a:gd name="T4" fmla="*/ 161 w 235"/>
                <a:gd name="T5" fmla="*/ 185 h 237"/>
                <a:gd name="T6" fmla="*/ 170 w 235"/>
                <a:gd name="T7" fmla="*/ 166 h 237"/>
                <a:gd name="T8" fmla="*/ 191 w 235"/>
                <a:gd name="T9" fmla="*/ 175 h 237"/>
                <a:gd name="T10" fmla="*/ 200 w 235"/>
                <a:gd name="T11" fmla="*/ 164 h 237"/>
                <a:gd name="T12" fmla="*/ 202 w 235"/>
                <a:gd name="T13" fmla="*/ 148 h 237"/>
                <a:gd name="T14" fmla="*/ 211 w 235"/>
                <a:gd name="T15" fmla="*/ 159 h 237"/>
                <a:gd name="T16" fmla="*/ 223 w 235"/>
                <a:gd name="T17" fmla="*/ 102 h 237"/>
                <a:gd name="T18" fmla="*/ 221 w 235"/>
                <a:gd name="T19" fmla="*/ 89 h 237"/>
                <a:gd name="T20" fmla="*/ 223 w 235"/>
                <a:gd name="T21" fmla="*/ 54 h 237"/>
                <a:gd name="T22" fmla="*/ 214 w 235"/>
                <a:gd name="T23" fmla="*/ 39 h 237"/>
                <a:gd name="T24" fmla="*/ 230 w 235"/>
                <a:gd name="T25" fmla="*/ 41 h 237"/>
                <a:gd name="T26" fmla="*/ 230 w 235"/>
                <a:gd name="T27" fmla="*/ 18 h 237"/>
                <a:gd name="T28" fmla="*/ 235 w 235"/>
                <a:gd name="T29" fmla="*/ 4 h 237"/>
                <a:gd name="T30" fmla="*/ 216 w 235"/>
                <a:gd name="T31" fmla="*/ 0 h 237"/>
                <a:gd name="T32" fmla="*/ 191 w 235"/>
                <a:gd name="T33" fmla="*/ 0 h 237"/>
                <a:gd name="T34" fmla="*/ 123 w 235"/>
                <a:gd name="T35" fmla="*/ 54 h 237"/>
                <a:gd name="T36" fmla="*/ 89 w 235"/>
                <a:gd name="T37" fmla="*/ 82 h 237"/>
                <a:gd name="T38" fmla="*/ 68 w 235"/>
                <a:gd name="T39" fmla="*/ 98 h 237"/>
                <a:gd name="T40" fmla="*/ 54 w 235"/>
                <a:gd name="T41" fmla="*/ 111 h 237"/>
                <a:gd name="T42" fmla="*/ 49 w 235"/>
                <a:gd name="T43" fmla="*/ 132 h 237"/>
                <a:gd name="T44" fmla="*/ 0 w 235"/>
                <a:gd name="T45" fmla="*/ 151 h 237"/>
                <a:gd name="T46" fmla="*/ 0 w 235"/>
                <a:gd name="T47" fmla="*/ 164 h 237"/>
                <a:gd name="T48" fmla="*/ 18 w 235"/>
                <a:gd name="T49" fmla="*/ 176 h 237"/>
                <a:gd name="T50" fmla="*/ 29 w 235"/>
                <a:gd name="T51" fmla="*/ 168 h 237"/>
                <a:gd name="T52" fmla="*/ 52 w 235"/>
                <a:gd name="T53" fmla="*/ 178 h 237"/>
                <a:gd name="T54" fmla="*/ 61 w 235"/>
                <a:gd name="T55" fmla="*/ 194 h 237"/>
                <a:gd name="T56" fmla="*/ 65 w 235"/>
                <a:gd name="T57" fmla="*/ 185 h 237"/>
                <a:gd name="T58" fmla="*/ 81 w 235"/>
                <a:gd name="T59" fmla="*/ 184 h 237"/>
                <a:gd name="T60" fmla="*/ 93 w 235"/>
                <a:gd name="T61" fmla="*/ 189 h 237"/>
                <a:gd name="T62" fmla="*/ 105 w 235"/>
                <a:gd name="T63" fmla="*/ 200 h 237"/>
                <a:gd name="T64" fmla="*/ 116 w 235"/>
                <a:gd name="T65" fmla="*/ 205 h 237"/>
                <a:gd name="T66" fmla="*/ 129 w 235"/>
                <a:gd name="T67" fmla="*/ 216 h 237"/>
                <a:gd name="T68" fmla="*/ 139 w 235"/>
                <a:gd name="T69" fmla="*/ 237 h 237"/>
                <a:gd name="T70" fmla="*/ 143 w 235"/>
                <a:gd name="T71" fmla="*/ 237 h 237"/>
                <a:gd name="T72" fmla="*/ 143 w 235"/>
                <a:gd name="T73" fmla="*/ 237 h 237"/>
                <a:gd name="T74" fmla="*/ 143 w 235"/>
                <a:gd name="T7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5" h="237">
                  <a:moveTo>
                    <a:pt x="143" y="237"/>
                  </a:moveTo>
                  <a:lnTo>
                    <a:pt x="162" y="230"/>
                  </a:lnTo>
                  <a:lnTo>
                    <a:pt x="161" y="185"/>
                  </a:lnTo>
                  <a:lnTo>
                    <a:pt x="170" y="166"/>
                  </a:lnTo>
                  <a:lnTo>
                    <a:pt x="191" y="175"/>
                  </a:lnTo>
                  <a:lnTo>
                    <a:pt x="200" y="164"/>
                  </a:lnTo>
                  <a:lnTo>
                    <a:pt x="202" y="148"/>
                  </a:lnTo>
                  <a:lnTo>
                    <a:pt x="211" y="159"/>
                  </a:lnTo>
                  <a:lnTo>
                    <a:pt x="223" y="102"/>
                  </a:lnTo>
                  <a:lnTo>
                    <a:pt x="221" y="89"/>
                  </a:lnTo>
                  <a:lnTo>
                    <a:pt x="223" y="54"/>
                  </a:lnTo>
                  <a:lnTo>
                    <a:pt x="214" y="39"/>
                  </a:lnTo>
                  <a:lnTo>
                    <a:pt x="230" y="41"/>
                  </a:lnTo>
                  <a:lnTo>
                    <a:pt x="230" y="18"/>
                  </a:lnTo>
                  <a:lnTo>
                    <a:pt x="235" y="4"/>
                  </a:lnTo>
                  <a:lnTo>
                    <a:pt x="216" y="0"/>
                  </a:lnTo>
                  <a:lnTo>
                    <a:pt x="191" y="0"/>
                  </a:lnTo>
                  <a:lnTo>
                    <a:pt x="123" y="54"/>
                  </a:lnTo>
                  <a:lnTo>
                    <a:pt x="89" y="82"/>
                  </a:lnTo>
                  <a:lnTo>
                    <a:pt x="68" y="98"/>
                  </a:lnTo>
                  <a:lnTo>
                    <a:pt x="54" y="111"/>
                  </a:lnTo>
                  <a:lnTo>
                    <a:pt x="49" y="132"/>
                  </a:lnTo>
                  <a:lnTo>
                    <a:pt x="0" y="151"/>
                  </a:lnTo>
                  <a:lnTo>
                    <a:pt x="0" y="164"/>
                  </a:lnTo>
                  <a:lnTo>
                    <a:pt x="18" y="176"/>
                  </a:lnTo>
                  <a:lnTo>
                    <a:pt x="29" y="168"/>
                  </a:lnTo>
                  <a:lnTo>
                    <a:pt x="52" y="178"/>
                  </a:lnTo>
                  <a:lnTo>
                    <a:pt x="61" y="194"/>
                  </a:lnTo>
                  <a:lnTo>
                    <a:pt x="65" y="185"/>
                  </a:lnTo>
                  <a:lnTo>
                    <a:pt x="81" y="184"/>
                  </a:lnTo>
                  <a:lnTo>
                    <a:pt x="93" y="189"/>
                  </a:lnTo>
                  <a:lnTo>
                    <a:pt x="105" y="200"/>
                  </a:lnTo>
                  <a:lnTo>
                    <a:pt x="116" y="205"/>
                  </a:lnTo>
                  <a:lnTo>
                    <a:pt x="129" y="216"/>
                  </a:lnTo>
                  <a:lnTo>
                    <a:pt x="139" y="237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43" y="2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60">
              <a:extLst>
                <a:ext uri="{FF2B5EF4-FFF2-40B4-BE49-F238E27FC236}">
                  <a16:creationId xmlns:a16="http://schemas.microsoft.com/office/drawing/2014/main" id="{0E465A9A-E0EF-2C9A-2FF4-B528C8735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924087" y="8982877"/>
              <a:ext cx="442705" cy="569192"/>
            </a:xfrm>
            <a:custGeom>
              <a:avLst/>
              <a:gdLst>
                <a:gd name="T0" fmla="*/ 191 w 196"/>
                <a:gd name="T1" fmla="*/ 252 h 252"/>
                <a:gd name="T2" fmla="*/ 194 w 196"/>
                <a:gd name="T3" fmla="*/ 213 h 252"/>
                <a:gd name="T4" fmla="*/ 196 w 196"/>
                <a:gd name="T5" fmla="*/ 185 h 252"/>
                <a:gd name="T6" fmla="*/ 182 w 196"/>
                <a:gd name="T7" fmla="*/ 187 h 252"/>
                <a:gd name="T8" fmla="*/ 162 w 196"/>
                <a:gd name="T9" fmla="*/ 185 h 252"/>
                <a:gd name="T10" fmla="*/ 166 w 196"/>
                <a:gd name="T11" fmla="*/ 162 h 252"/>
                <a:gd name="T12" fmla="*/ 164 w 196"/>
                <a:gd name="T13" fmla="*/ 122 h 252"/>
                <a:gd name="T14" fmla="*/ 135 w 196"/>
                <a:gd name="T15" fmla="*/ 122 h 252"/>
                <a:gd name="T16" fmla="*/ 137 w 196"/>
                <a:gd name="T17" fmla="*/ 76 h 252"/>
                <a:gd name="T18" fmla="*/ 137 w 196"/>
                <a:gd name="T19" fmla="*/ 55 h 252"/>
                <a:gd name="T20" fmla="*/ 111 w 196"/>
                <a:gd name="T21" fmla="*/ 51 h 252"/>
                <a:gd name="T22" fmla="*/ 86 w 196"/>
                <a:gd name="T23" fmla="*/ 55 h 252"/>
                <a:gd name="T24" fmla="*/ 86 w 196"/>
                <a:gd name="T25" fmla="*/ 28 h 252"/>
                <a:gd name="T26" fmla="*/ 70 w 196"/>
                <a:gd name="T27" fmla="*/ 26 h 252"/>
                <a:gd name="T28" fmla="*/ 61 w 196"/>
                <a:gd name="T29" fmla="*/ 42 h 252"/>
                <a:gd name="T30" fmla="*/ 52 w 196"/>
                <a:gd name="T31" fmla="*/ 28 h 252"/>
                <a:gd name="T32" fmla="*/ 52 w 196"/>
                <a:gd name="T33" fmla="*/ 1 h 252"/>
                <a:gd name="T34" fmla="*/ 36 w 196"/>
                <a:gd name="T35" fmla="*/ 0 h 252"/>
                <a:gd name="T36" fmla="*/ 29 w 196"/>
                <a:gd name="T37" fmla="*/ 12 h 252"/>
                <a:gd name="T38" fmla="*/ 30 w 196"/>
                <a:gd name="T39" fmla="*/ 28 h 252"/>
                <a:gd name="T40" fmla="*/ 32 w 196"/>
                <a:gd name="T41" fmla="*/ 64 h 252"/>
                <a:gd name="T42" fmla="*/ 34 w 196"/>
                <a:gd name="T43" fmla="*/ 78 h 252"/>
                <a:gd name="T44" fmla="*/ 30 w 196"/>
                <a:gd name="T45" fmla="*/ 122 h 252"/>
                <a:gd name="T46" fmla="*/ 14 w 196"/>
                <a:gd name="T47" fmla="*/ 124 h 252"/>
                <a:gd name="T48" fmla="*/ 16 w 196"/>
                <a:gd name="T49" fmla="*/ 160 h 252"/>
                <a:gd name="T50" fmla="*/ 14 w 196"/>
                <a:gd name="T51" fmla="*/ 185 h 252"/>
                <a:gd name="T52" fmla="*/ 0 w 196"/>
                <a:gd name="T53" fmla="*/ 183 h 252"/>
                <a:gd name="T54" fmla="*/ 0 w 196"/>
                <a:gd name="T55" fmla="*/ 210 h 252"/>
                <a:gd name="T56" fmla="*/ 9 w 196"/>
                <a:gd name="T57" fmla="*/ 220 h 252"/>
                <a:gd name="T58" fmla="*/ 7 w 196"/>
                <a:gd name="T59" fmla="*/ 236 h 252"/>
                <a:gd name="T60" fmla="*/ 41 w 196"/>
                <a:gd name="T61" fmla="*/ 247 h 252"/>
                <a:gd name="T62" fmla="*/ 84 w 196"/>
                <a:gd name="T63" fmla="*/ 245 h 252"/>
                <a:gd name="T64" fmla="*/ 112 w 196"/>
                <a:gd name="T65" fmla="*/ 247 h 252"/>
                <a:gd name="T66" fmla="*/ 125 w 196"/>
                <a:gd name="T67" fmla="*/ 251 h 252"/>
                <a:gd name="T68" fmla="*/ 143 w 196"/>
                <a:gd name="T69" fmla="*/ 251 h 252"/>
                <a:gd name="T70" fmla="*/ 180 w 196"/>
                <a:gd name="T71" fmla="*/ 251 h 252"/>
                <a:gd name="T72" fmla="*/ 191 w 196"/>
                <a:gd name="T73" fmla="*/ 252 h 252"/>
                <a:gd name="T74" fmla="*/ 191 w 196"/>
                <a:gd name="T75" fmla="*/ 252 h 252"/>
                <a:gd name="T76" fmla="*/ 191 w 196"/>
                <a:gd name="T77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6" h="252">
                  <a:moveTo>
                    <a:pt x="191" y="252"/>
                  </a:moveTo>
                  <a:lnTo>
                    <a:pt x="194" y="213"/>
                  </a:lnTo>
                  <a:lnTo>
                    <a:pt x="196" y="185"/>
                  </a:lnTo>
                  <a:lnTo>
                    <a:pt x="182" y="187"/>
                  </a:lnTo>
                  <a:lnTo>
                    <a:pt x="162" y="185"/>
                  </a:lnTo>
                  <a:lnTo>
                    <a:pt x="166" y="162"/>
                  </a:lnTo>
                  <a:lnTo>
                    <a:pt x="164" y="122"/>
                  </a:lnTo>
                  <a:lnTo>
                    <a:pt x="135" y="122"/>
                  </a:lnTo>
                  <a:lnTo>
                    <a:pt x="137" y="76"/>
                  </a:lnTo>
                  <a:lnTo>
                    <a:pt x="137" y="55"/>
                  </a:lnTo>
                  <a:lnTo>
                    <a:pt x="111" y="51"/>
                  </a:lnTo>
                  <a:lnTo>
                    <a:pt x="86" y="55"/>
                  </a:lnTo>
                  <a:lnTo>
                    <a:pt x="86" y="28"/>
                  </a:lnTo>
                  <a:lnTo>
                    <a:pt x="70" y="26"/>
                  </a:lnTo>
                  <a:lnTo>
                    <a:pt x="61" y="42"/>
                  </a:lnTo>
                  <a:lnTo>
                    <a:pt x="52" y="28"/>
                  </a:lnTo>
                  <a:lnTo>
                    <a:pt x="52" y="1"/>
                  </a:lnTo>
                  <a:lnTo>
                    <a:pt x="36" y="0"/>
                  </a:lnTo>
                  <a:lnTo>
                    <a:pt x="29" y="12"/>
                  </a:lnTo>
                  <a:lnTo>
                    <a:pt x="30" y="28"/>
                  </a:lnTo>
                  <a:lnTo>
                    <a:pt x="32" y="64"/>
                  </a:lnTo>
                  <a:lnTo>
                    <a:pt x="34" y="78"/>
                  </a:lnTo>
                  <a:lnTo>
                    <a:pt x="30" y="122"/>
                  </a:lnTo>
                  <a:lnTo>
                    <a:pt x="14" y="124"/>
                  </a:lnTo>
                  <a:lnTo>
                    <a:pt x="16" y="160"/>
                  </a:lnTo>
                  <a:lnTo>
                    <a:pt x="14" y="185"/>
                  </a:lnTo>
                  <a:lnTo>
                    <a:pt x="0" y="183"/>
                  </a:lnTo>
                  <a:lnTo>
                    <a:pt x="0" y="210"/>
                  </a:lnTo>
                  <a:lnTo>
                    <a:pt x="9" y="220"/>
                  </a:lnTo>
                  <a:lnTo>
                    <a:pt x="7" y="236"/>
                  </a:lnTo>
                  <a:lnTo>
                    <a:pt x="41" y="247"/>
                  </a:lnTo>
                  <a:lnTo>
                    <a:pt x="84" y="245"/>
                  </a:lnTo>
                  <a:lnTo>
                    <a:pt x="112" y="247"/>
                  </a:lnTo>
                  <a:lnTo>
                    <a:pt x="125" y="251"/>
                  </a:lnTo>
                  <a:lnTo>
                    <a:pt x="143" y="251"/>
                  </a:lnTo>
                  <a:lnTo>
                    <a:pt x="180" y="251"/>
                  </a:lnTo>
                  <a:lnTo>
                    <a:pt x="191" y="252"/>
                  </a:lnTo>
                  <a:lnTo>
                    <a:pt x="191" y="252"/>
                  </a:lnTo>
                  <a:lnTo>
                    <a:pt x="191" y="2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61">
              <a:extLst>
                <a:ext uri="{FF2B5EF4-FFF2-40B4-BE49-F238E27FC236}">
                  <a16:creationId xmlns:a16="http://schemas.microsoft.com/office/drawing/2014/main" id="{787333C9-6948-525E-64CF-3741332027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9256" y="9391700"/>
              <a:ext cx="772475" cy="659540"/>
            </a:xfrm>
            <a:custGeom>
              <a:avLst/>
              <a:gdLst>
                <a:gd name="T0" fmla="*/ 320 w 342"/>
                <a:gd name="T1" fmla="*/ 292 h 292"/>
                <a:gd name="T2" fmla="*/ 322 w 342"/>
                <a:gd name="T3" fmla="*/ 253 h 292"/>
                <a:gd name="T4" fmla="*/ 320 w 342"/>
                <a:gd name="T5" fmla="*/ 239 h 292"/>
                <a:gd name="T6" fmla="*/ 322 w 342"/>
                <a:gd name="T7" fmla="*/ 223 h 292"/>
                <a:gd name="T8" fmla="*/ 322 w 342"/>
                <a:gd name="T9" fmla="*/ 191 h 292"/>
                <a:gd name="T10" fmla="*/ 331 w 342"/>
                <a:gd name="T11" fmla="*/ 75 h 292"/>
                <a:gd name="T12" fmla="*/ 333 w 342"/>
                <a:gd name="T13" fmla="*/ 62 h 292"/>
                <a:gd name="T14" fmla="*/ 342 w 342"/>
                <a:gd name="T15" fmla="*/ 45 h 292"/>
                <a:gd name="T16" fmla="*/ 333 w 342"/>
                <a:gd name="T17" fmla="*/ 7 h 292"/>
                <a:gd name="T18" fmla="*/ 265 w 342"/>
                <a:gd name="T19" fmla="*/ 2 h 292"/>
                <a:gd name="T20" fmla="*/ 208 w 342"/>
                <a:gd name="T21" fmla="*/ 2 h 292"/>
                <a:gd name="T22" fmla="*/ 114 w 342"/>
                <a:gd name="T23" fmla="*/ 0 h 292"/>
                <a:gd name="T24" fmla="*/ 76 w 342"/>
                <a:gd name="T25" fmla="*/ 11 h 292"/>
                <a:gd name="T26" fmla="*/ 71 w 342"/>
                <a:gd name="T27" fmla="*/ 27 h 292"/>
                <a:gd name="T28" fmla="*/ 53 w 342"/>
                <a:gd name="T29" fmla="*/ 45 h 292"/>
                <a:gd name="T30" fmla="*/ 35 w 342"/>
                <a:gd name="T31" fmla="*/ 59 h 292"/>
                <a:gd name="T32" fmla="*/ 16 w 342"/>
                <a:gd name="T33" fmla="*/ 82 h 292"/>
                <a:gd name="T34" fmla="*/ 5 w 342"/>
                <a:gd name="T35" fmla="*/ 95 h 292"/>
                <a:gd name="T36" fmla="*/ 9 w 342"/>
                <a:gd name="T37" fmla="*/ 116 h 292"/>
                <a:gd name="T38" fmla="*/ 16 w 342"/>
                <a:gd name="T39" fmla="*/ 137 h 292"/>
                <a:gd name="T40" fmla="*/ 9 w 342"/>
                <a:gd name="T41" fmla="*/ 146 h 292"/>
                <a:gd name="T42" fmla="*/ 5 w 342"/>
                <a:gd name="T43" fmla="*/ 171 h 292"/>
                <a:gd name="T44" fmla="*/ 7 w 342"/>
                <a:gd name="T45" fmla="*/ 191 h 292"/>
                <a:gd name="T46" fmla="*/ 10 w 342"/>
                <a:gd name="T47" fmla="*/ 205 h 292"/>
                <a:gd name="T48" fmla="*/ 0 w 342"/>
                <a:gd name="T49" fmla="*/ 219 h 292"/>
                <a:gd name="T50" fmla="*/ 18 w 342"/>
                <a:gd name="T51" fmla="*/ 232 h 292"/>
                <a:gd name="T52" fmla="*/ 42 w 342"/>
                <a:gd name="T53" fmla="*/ 237 h 292"/>
                <a:gd name="T54" fmla="*/ 87 w 342"/>
                <a:gd name="T55" fmla="*/ 240 h 292"/>
                <a:gd name="T56" fmla="*/ 80 w 342"/>
                <a:gd name="T57" fmla="*/ 255 h 292"/>
                <a:gd name="T58" fmla="*/ 87 w 342"/>
                <a:gd name="T59" fmla="*/ 269 h 292"/>
                <a:gd name="T60" fmla="*/ 103 w 342"/>
                <a:gd name="T61" fmla="*/ 271 h 292"/>
                <a:gd name="T62" fmla="*/ 115 w 342"/>
                <a:gd name="T63" fmla="*/ 280 h 292"/>
                <a:gd name="T64" fmla="*/ 197 w 342"/>
                <a:gd name="T65" fmla="*/ 289 h 292"/>
                <a:gd name="T66" fmla="*/ 265 w 342"/>
                <a:gd name="T67" fmla="*/ 290 h 292"/>
                <a:gd name="T68" fmla="*/ 297 w 342"/>
                <a:gd name="T69" fmla="*/ 292 h 292"/>
                <a:gd name="T70" fmla="*/ 320 w 342"/>
                <a:gd name="T71" fmla="*/ 292 h 292"/>
                <a:gd name="T72" fmla="*/ 320 w 342"/>
                <a:gd name="T73" fmla="*/ 292 h 292"/>
                <a:gd name="T74" fmla="*/ 320 w 342"/>
                <a:gd name="T7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2" h="292">
                  <a:moveTo>
                    <a:pt x="320" y="292"/>
                  </a:moveTo>
                  <a:lnTo>
                    <a:pt x="322" y="253"/>
                  </a:lnTo>
                  <a:lnTo>
                    <a:pt x="320" y="239"/>
                  </a:lnTo>
                  <a:lnTo>
                    <a:pt x="322" y="223"/>
                  </a:lnTo>
                  <a:lnTo>
                    <a:pt x="322" y="191"/>
                  </a:lnTo>
                  <a:lnTo>
                    <a:pt x="331" y="75"/>
                  </a:lnTo>
                  <a:lnTo>
                    <a:pt x="333" y="62"/>
                  </a:lnTo>
                  <a:lnTo>
                    <a:pt x="342" y="45"/>
                  </a:lnTo>
                  <a:lnTo>
                    <a:pt x="333" y="7"/>
                  </a:lnTo>
                  <a:lnTo>
                    <a:pt x="265" y="2"/>
                  </a:lnTo>
                  <a:lnTo>
                    <a:pt x="208" y="2"/>
                  </a:lnTo>
                  <a:lnTo>
                    <a:pt x="114" y="0"/>
                  </a:lnTo>
                  <a:lnTo>
                    <a:pt x="76" y="11"/>
                  </a:lnTo>
                  <a:lnTo>
                    <a:pt x="71" y="27"/>
                  </a:lnTo>
                  <a:lnTo>
                    <a:pt x="53" y="45"/>
                  </a:lnTo>
                  <a:lnTo>
                    <a:pt x="35" y="59"/>
                  </a:lnTo>
                  <a:lnTo>
                    <a:pt x="16" y="82"/>
                  </a:lnTo>
                  <a:lnTo>
                    <a:pt x="5" y="95"/>
                  </a:lnTo>
                  <a:lnTo>
                    <a:pt x="9" y="116"/>
                  </a:lnTo>
                  <a:lnTo>
                    <a:pt x="16" y="137"/>
                  </a:lnTo>
                  <a:lnTo>
                    <a:pt x="9" y="146"/>
                  </a:lnTo>
                  <a:lnTo>
                    <a:pt x="5" y="171"/>
                  </a:lnTo>
                  <a:lnTo>
                    <a:pt x="7" y="191"/>
                  </a:lnTo>
                  <a:lnTo>
                    <a:pt x="10" y="205"/>
                  </a:lnTo>
                  <a:lnTo>
                    <a:pt x="0" y="219"/>
                  </a:lnTo>
                  <a:lnTo>
                    <a:pt x="18" y="232"/>
                  </a:lnTo>
                  <a:lnTo>
                    <a:pt x="42" y="237"/>
                  </a:lnTo>
                  <a:lnTo>
                    <a:pt x="87" y="240"/>
                  </a:lnTo>
                  <a:lnTo>
                    <a:pt x="80" y="255"/>
                  </a:lnTo>
                  <a:lnTo>
                    <a:pt x="87" y="269"/>
                  </a:lnTo>
                  <a:lnTo>
                    <a:pt x="103" y="271"/>
                  </a:lnTo>
                  <a:lnTo>
                    <a:pt x="115" y="280"/>
                  </a:lnTo>
                  <a:lnTo>
                    <a:pt x="197" y="289"/>
                  </a:lnTo>
                  <a:lnTo>
                    <a:pt x="265" y="290"/>
                  </a:lnTo>
                  <a:lnTo>
                    <a:pt x="297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62">
              <a:extLst>
                <a:ext uri="{FF2B5EF4-FFF2-40B4-BE49-F238E27FC236}">
                  <a16:creationId xmlns:a16="http://schemas.microsoft.com/office/drawing/2014/main" id="{2E767402-AB22-E088-5477-FA775D44B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9241" y="9400735"/>
              <a:ext cx="926066" cy="754405"/>
            </a:xfrm>
            <a:custGeom>
              <a:avLst/>
              <a:gdLst>
                <a:gd name="T0" fmla="*/ 81 w 410"/>
                <a:gd name="T1" fmla="*/ 334 h 334"/>
                <a:gd name="T2" fmla="*/ 82 w 410"/>
                <a:gd name="T3" fmla="*/ 292 h 334"/>
                <a:gd name="T4" fmla="*/ 328 w 410"/>
                <a:gd name="T5" fmla="*/ 297 h 334"/>
                <a:gd name="T6" fmla="*/ 348 w 410"/>
                <a:gd name="T7" fmla="*/ 295 h 334"/>
                <a:gd name="T8" fmla="*/ 396 w 410"/>
                <a:gd name="T9" fmla="*/ 295 h 334"/>
                <a:gd name="T10" fmla="*/ 410 w 410"/>
                <a:gd name="T11" fmla="*/ 288 h 334"/>
                <a:gd name="T12" fmla="*/ 405 w 410"/>
                <a:gd name="T13" fmla="*/ 274 h 334"/>
                <a:gd name="T14" fmla="*/ 397 w 410"/>
                <a:gd name="T15" fmla="*/ 251 h 334"/>
                <a:gd name="T16" fmla="*/ 394 w 410"/>
                <a:gd name="T17" fmla="*/ 236 h 334"/>
                <a:gd name="T18" fmla="*/ 389 w 410"/>
                <a:gd name="T19" fmla="*/ 220 h 334"/>
                <a:gd name="T20" fmla="*/ 385 w 410"/>
                <a:gd name="T21" fmla="*/ 203 h 334"/>
                <a:gd name="T22" fmla="*/ 376 w 410"/>
                <a:gd name="T23" fmla="*/ 187 h 334"/>
                <a:gd name="T24" fmla="*/ 373 w 410"/>
                <a:gd name="T25" fmla="*/ 172 h 334"/>
                <a:gd name="T26" fmla="*/ 364 w 410"/>
                <a:gd name="T27" fmla="*/ 156 h 334"/>
                <a:gd name="T28" fmla="*/ 365 w 410"/>
                <a:gd name="T29" fmla="*/ 126 h 334"/>
                <a:gd name="T30" fmla="*/ 356 w 410"/>
                <a:gd name="T31" fmla="*/ 119 h 334"/>
                <a:gd name="T32" fmla="*/ 348 w 410"/>
                <a:gd name="T33" fmla="*/ 112 h 334"/>
                <a:gd name="T34" fmla="*/ 335 w 410"/>
                <a:gd name="T35" fmla="*/ 98 h 334"/>
                <a:gd name="T36" fmla="*/ 328 w 410"/>
                <a:gd name="T37" fmla="*/ 83 h 334"/>
                <a:gd name="T38" fmla="*/ 319 w 410"/>
                <a:gd name="T39" fmla="*/ 73 h 334"/>
                <a:gd name="T40" fmla="*/ 324 w 410"/>
                <a:gd name="T41" fmla="*/ 60 h 334"/>
                <a:gd name="T42" fmla="*/ 316 w 410"/>
                <a:gd name="T43" fmla="*/ 50 h 334"/>
                <a:gd name="T44" fmla="*/ 301 w 410"/>
                <a:gd name="T45" fmla="*/ 44 h 334"/>
                <a:gd name="T46" fmla="*/ 285 w 410"/>
                <a:gd name="T47" fmla="*/ 39 h 334"/>
                <a:gd name="T48" fmla="*/ 269 w 410"/>
                <a:gd name="T49" fmla="*/ 34 h 334"/>
                <a:gd name="T50" fmla="*/ 246 w 410"/>
                <a:gd name="T51" fmla="*/ 37 h 334"/>
                <a:gd name="T52" fmla="*/ 241 w 410"/>
                <a:gd name="T53" fmla="*/ 25 h 334"/>
                <a:gd name="T54" fmla="*/ 241 w 410"/>
                <a:gd name="T55" fmla="*/ 2 h 334"/>
                <a:gd name="T56" fmla="*/ 205 w 410"/>
                <a:gd name="T57" fmla="*/ 0 h 334"/>
                <a:gd name="T58" fmla="*/ 200 w 410"/>
                <a:gd name="T59" fmla="*/ 67 h 334"/>
                <a:gd name="T60" fmla="*/ 143 w 410"/>
                <a:gd name="T61" fmla="*/ 67 h 334"/>
                <a:gd name="T62" fmla="*/ 130 w 410"/>
                <a:gd name="T63" fmla="*/ 66 h 334"/>
                <a:gd name="T64" fmla="*/ 52 w 410"/>
                <a:gd name="T65" fmla="*/ 62 h 334"/>
                <a:gd name="T66" fmla="*/ 11 w 410"/>
                <a:gd name="T67" fmla="*/ 60 h 334"/>
                <a:gd name="T68" fmla="*/ 11 w 410"/>
                <a:gd name="T69" fmla="*/ 89 h 334"/>
                <a:gd name="T70" fmla="*/ 9 w 410"/>
                <a:gd name="T71" fmla="*/ 176 h 334"/>
                <a:gd name="T72" fmla="*/ 0 w 410"/>
                <a:gd name="T73" fmla="*/ 220 h 334"/>
                <a:gd name="T74" fmla="*/ 0 w 410"/>
                <a:gd name="T75" fmla="*/ 244 h 334"/>
                <a:gd name="T76" fmla="*/ 6 w 410"/>
                <a:gd name="T77" fmla="*/ 256 h 334"/>
                <a:gd name="T78" fmla="*/ 18 w 410"/>
                <a:gd name="T79" fmla="*/ 269 h 334"/>
                <a:gd name="T80" fmla="*/ 33 w 410"/>
                <a:gd name="T81" fmla="*/ 276 h 334"/>
                <a:gd name="T82" fmla="*/ 47 w 410"/>
                <a:gd name="T83" fmla="*/ 292 h 334"/>
                <a:gd name="T84" fmla="*/ 52 w 410"/>
                <a:gd name="T85" fmla="*/ 304 h 334"/>
                <a:gd name="T86" fmla="*/ 68 w 410"/>
                <a:gd name="T87" fmla="*/ 324 h 334"/>
                <a:gd name="T88" fmla="*/ 81 w 410"/>
                <a:gd name="T89" fmla="*/ 334 h 334"/>
                <a:gd name="T90" fmla="*/ 81 w 410"/>
                <a:gd name="T91" fmla="*/ 334 h 334"/>
                <a:gd name="T92" fmla="*/ 81 w 410"/>
                <a:gd name="T93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0" h="334">
                  <a:moveTo>
                    <a:pt x="81" y="334"/>
                  </a:moveTo>
                  <a:lnTo>
                    <a:pt x="82" y="292"/>
                  </a:lnTo>
                  <a:lnTo>
                    <a:pt x="328" y="297"/>
                  </a:lnTo>
                  <a:lnTo>
                    <a:pt x="348" y="295"/>
                  </a:lnTo>
                  <a:lnTo>
                    <a:pt x="396" y="295"/>
                  </a:lnTo>
                  <a:lnTo>
                    <a:pt x="410" y="288"/>
                  </a:lnTo>
                  <a:lnTo>
                    <a:pt x="405" y="274"/>
                  </a:lnTo>
                  <a:lnTo>
                    <a:pt x="397" y="251"/>
                  </a:lnTo>
                  <a:lnTo>
                    <a:pt x="394" y="236"/>
                  </a:lnTo>
                  <a:lnTo>
                    <a:pt x="389" y="220"/>
                  </a:lnTo>
                  <a:lnTo>
                    <a:pt x="385" y="203"/>
                  </a:lnTo>
                  <a:lnTo>
                    <a:pt x="376" y="187"/>
                  </a:lnTo>
                  <a:lnTo>
                    <a:pt x="373" y="172"/>
                  </a:lnTo>
                  <a:lnTo>
                    <a:pt x="364" y="156"/>
                  </a:lnTo>
                  <a:lnTo>
                    <a:pt x="365" y="126"/>
                  </a:lnTo>
                  <a:lnTo>
                    <a:pt x="356" y="119"/>
                  </a:lnTo>
                  <a:lnTo>
                    <a:pt x="348" y="112"/>
                  </a:lnTo>
                  <a:lnTo>
                    <a:pt x="335" y="98"/>
                  </a:lnTo>
                  <a:lnTo>
                    <a:pt x="328" y="83"/>
                  </a:lnTo>
                  <a:lnTo>
                    <a:pt x="319" y="73"/>
                  </a:lnTo>
                  <a:lnTo>
                    <a:pt x="324" y="60"/>
                  </a:lnTo>
                  <a:lnTo>
                    <a:pt x="316" y="50"/>
                  </a:lnTo>
                  <a:lnTo>
                    <a:pt x="301" y="44"/>
                  </a:lnTo>
                  <a:lnTo>
                    <a:pt x="285" y="39"/>
                  </a:lnTo>
                  <a:lnTo>
                    <a:pt x="269" y="34"/>
                  </a:lnTo>
                  <a:lnTo>
                    <a:pt x="246" y="37"/>
                  </a:lnTo>
                  <a:lnTo>
                    <a:pt x="241" y="25"/>
                  </a:lnTo>
                  <a:lnTo>
                    <a:pt x="241" y="2"/>
                  </a:lnTo>
                  <a:lnTo>
                    <a:pt x="205" y="0"/>
                  </a:lnTo>
                  <a:lnTo>
                    <a:pt x="200" y="67"/>
                  </a:lnTo>
                  <a:lnTo>
                    <a:pt x="143" y="67"/>
                  </a:lnTo>
                  <a:lnTo>
                    <a:pt x="130" y="66"/>
                  </a:lnTo>
                  <a:lnTo>
                    <a:pt x="52" y="62"/>
                  </a:lnTo>
                  <a:lnTo>
                    <a:pt x="11" y="60"/>
                  </a:lnTo>
                  <a:lnTo>
                    <a:pt x="11" y="89"/>
                  </a:lnTo>
                  <a:lnTo>
                    <a:pt x="9" y="176"/>
                  </a:lnTo>
                  <a:lnTo>
                    <a:pt x="0" y="220"/>
                  </a:lnTo>
                  <a:lnTo>
                    <a:pt x="0" y="244"/>
                  </a:lnTo>
                  <a:lnTo>
                    <a:pt x="6" y="256"/>
                  </a:lnTo>
                  <a:lnTo>
                    <a:pt x="18" y="269"/>
                  </a:lnTo>
                  <a:lnTo>
                    <a:pt x="33" y="276"/>
                  </a:lnTo>
                  <a:lnTo>
                    <a:pt x="47" y="292"/>
                  </a:lnTo>
                  <a:lnTo>
                    <a:pt x="52" y="304"/>
                  </a:lnTo>
                  <a:lnTo>
                    <a:pt x="68" y="324"/>
                  </a:lnTo>
                  <a:lnTo>
                    <a:pt x="81" y="334"/>
                  </a:lnTo>
                  <a:lnTo>
                    <a:pt x="81" y="334"/>
                  </a:lnTo>
                  <a:lnTo>
                    <a:pt x="81" y="3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63">
              <a:extLst>
                <a:ext uri="{FF2B5EF4-FFF2-40B4-BE49-F238E27FC236}">
                  <a16:creationId xmlns:a16="http://schemas.microsoft.com/office/drawing/2014/main" id="{B8E6749B-DE08-7B5E-F4CE-645A6C7B9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6983" y="8318820"/>
              <a:ext cx="770217" cy="788286"/>
            </a:xfrm>
            <a:custGeom>
              <a:avLst/>
              <a:gdLst>
                <a:gd name="T0" fmla="*/ 336 w 341"/>
                <a:gd name="T1" fmla="*/ 217 h 349"/>
                <a:gd name="T2" fmla="*/ 320 w 341"/>
                <a:gd name="T3" fmla="*/ 215 h 349"/>
                <a:gd name="T4" fmla="*/ 331 w 341"/>
                <a:gd name="T5" fmla="*/ 233 h 349"/>
                <a:gd name="T6" fmla="*/ 331 w 341"/>
                <a:gd name="T7" fmla="*/ 233 h 349"/>
                <a:gd name="T8" fmla="*/ 147 w 341"/>
                <a:gd name="T9" fmla="*/ 326 h 349"/>
                <a:gd name="T10" fmla="*/ 190 w 341"/>
                <a:gd name="T11" fmla="*/ 319 h 349"/>
                <a:gd name="T12" fmla="*/ 235 w 341"/>
                <a:gd name="T13" fmla="*/ 249 h 349"/>
                <a:gd name="T14" fmla="*/ 292 w 341"/>
                <a:gd name="T15" fmla="*/ 215 h 349"/>
                <a:gd name="T16" fmla="*/ 329 w 341"/>
                <a:gd name="T17" fmla="*/ 199 h 349"/>
                <a:gd name="T18" fmla="*/ 336 w 341"/>
                <a:gd name="T19" fmla="*/ 189 h 349"/>
                <a:gd name="T20" fmla="*/ 309 w 341"/>
                <a:gd name="T21" fmla="*/ 174 h 349"/>
                <a:gd name="T22" fmla="*/ 295 w 341"/>
                <a:gd name="T23" fmla="*/ 153 h 349"/>
                <a:gd name="T24" fmla="*/ 295 w 341"/>
                <a:gd name="T25" fmla="*/ 128 h 349"/>
                <a:gd name="T26" fmla="*/ 299 w 341"/>
                <a:gd name="T27" fmla="*/ 105 h 349"/>
                <a:gd name="T28" fmla="*/ 279 w 341"/>
                <a:gd name="T29" fmla="*/ 84 h 349"/>
                <a:gd name="T30" fmla="*/ 265 w 341"/>
                <a:gd name="T31" fmla="*/ 57 h 349"/>
                <a:gd name="T32" fmla="*/ 240 w 341"/>
                <a:gd name="T33" fmla="*/ 59 h 349"/>
                <a:gd name="T34" fmla="*/ 203 w 341"/>
                <a:gd name="T35" fmla="*/ 62 h 349"/>
                <a:gd name="T36" fmla="*/ 187 w 341"/>
                <a:gd name="T37" fmla="*/ 43 h 349"/>
                <a:gd name="T38" fmla="*/ 165 w 341"/>
                <a:gd name="T39" fmla="*/ 21 h 349"/>
                <a:gd name="T40" fmla="*/ 147 w 341"/>
                <a:gd name="T41" fmla="*/ 16 h 349"/>
                <a:gd name="T42" fmla="*/ 126 w 341"/>
                <a:gd name="T43" fmla="*/ 0 h 349"/>
                <a:gd name="T44" fmla="*/ 98 w 341"/>
                <a:gd name="T45" fmla="*/ 19 h 349"/>
                <a:gd name="T46" fmla="*/ 85 w 341"/>
                <a:gd name="T47" fmla="*/ 46 h 349"/>
                <a:gd name="T48" fmla="*/ 64 w 341"/>
                <a:gd name="T49" fmla="*/ 60 h 349"/>
                <a:gd name="T50" fmla="*/ 51 w 341"/>
                <a:gd name="T51" fmla="*/ 105 h 349"/>
                <a:gd name="T52" fmla="*/ 34 w 341"/>
                <a:gd name="T53" fmla="*/ 125 h 349"/>
                <a:gd name="T54" fmla="*/ 1 w 341"/>
                <a:gd name="T55" fmla="*/ 169 h 349"/>
                <a:gd name="T56" fmla="*/ 3 w 341"/>
                <a:gd name="T57" fmla="*/ 212 h 349"/>
                <a:gd name="T58" fmla="*/ 28 w 341"/>
                <a:gd name="T59" fmla="*/ 244 h 349"/>
                <a:gd name="T60" fmla="*/ 26 w 341"/>
                <a:gd name="T61" fmla="*/ 279 h 349"/>
                <a:gd name="T62" fmla="*/ 41 w 341"/>
                <a:gd name="T63" fmla="*/ 306 h 349"/>
                <a:gd name="T64" fmla="*/ 64 w 341"/>
                <a:gd name="T65" fmla="*/ 297 h 349"/>
                <a:gd name="T66" fmla="*/ 71 w 341"/>
                <a:gd name="T67" fmla="*/ 322 h 349"/>
                <a:gd name="T68" fmla="*/ 96 w 341"/>
                <a:gd name="T69" fmla="*/ 322 h 349"/>
                <a:gd name="T70" fmla="*/ 115 w 341"/>
                <a:gd name="T71" fmla="*/ 349 h 349"/>
                <a:gd name="T72" fmla="*/ 147 w 341"/>
                <a:gd name="T7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349">
                  <a:moveTo>
                    <a:pt x="331" y="233"/>
                  </a:moveTo>
                  <a:lnTo>
                    <a:pt x="336" y="217"/>
                  </a:lnTo>
                  <a:lnTo>
                    <a:pt x="309" y="206"/>
                  </a:lnTo>
                  <a:lnTo>
                    <a:pt x="320" y="215"/>
                  </a:lnTo>
                  <a:lnTo>
                    <a:pt x="322" y="231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1" y="233"/>
                  </a:lnTo>
                  <a:close/>
                  <a:moveTo>
                    <a:pt x="147" y="349"/>
                  </a:moveTo>
                  <a:lnTo>
                    <a:pt x="147" y="326"/>
                  </a:lnTo>
                  <a:lnTo>
                    <a:pt x="162" y="322"/>
                  </a:lnTo>
                  <a:lnTo>
                    <a:pt x="190" y="319"/>
                  </a:lnTo>
                  <a:lnTo>
                    <a:pt x="210" y="292"/>
                  </a:lnTo>
                  <a:lnTo>
                    <a:pt x="235" y="249"/>
                  </a:lnTo>
                  <a:lnTo>
                    <a:pt x="251" y="222"/>
                  </a:lnTo>
                  <a:lnTo>
                    <a:pt x="292" y="215"/>
                  </a:lnTo>
                  <a:lnTo>
                    <a:pt x="306" y="206"/>
                  </a:lnTo>
                  <a:lnTo>
                    <a:pt x="329" y="199"/>
                  </a:lnTo>
                  <a:lnTo>
                    <a:pt x="341" y="197"/>
                  </a:lnTo>
                  <a:lnTo>
                    <a:pt x="336" y="189"/>
                  </a:lnTo>
                  <a:lnTo>
                    <a:pt x="325" y="176"/>
                  </a:lnTo>
                  <a:lnTo>
                    <a:pt x="309" y="174"/>
                  </a:lnTo>
                  <a:lnTo>
                    <a:pt x="308" y="158"/>
                  </a:lnTo>
                  <a:lnTo>
                    <a:pt x="295" y="153"/>
                  </a:lnTo>
                  <a:lnTo>
                    <a:pt x="292" y="141"/>
                  </a:lnTo>
                  <a:lnTo>
                    <a:pt x="295" y="128"/>
                  </a:lnTo>
                  <a:lnTo>
                    <a:pt x="292" y="114"/>
                  </a:lnTo>
                  <a:lnTo>
                    <a:pt x="299" y="105"/>
                  </a:lnTo>
                  <a:lnTo>
                    <a:pt x="290" y="98"/>
                  </a:lnTo>
                  <a:lnTo>
                    <a:pt x="279" y="84"/>
                  </a:lnTo>
                  <a:lnTo>
                    <a:pt x="270" y="69"/>
                  </a:lnTo>
                  <a:lnTo>
                    <a:pt x="265" y="57"/>
                  </a:lnTo>
                  <a:lnTo>
                    <a:pt x="252" y="64"/>
                  </a:lnTo>
                  <a:lnTo>
                    <a:pt x="240" y="59"/>
                  </a:lnTo>
                  <a:lnTo>
                    <a:pt x="222" y="60"/>
                  </a:lnTo>
                  <a:lnTo>
                    <a:pt x="203" y="62"/>
                  </a:lnTo>
                  <a:lnTo>
                    <a:pt x="192" y="53"/>
                  </a:lnTo>
                  <a:lnTo>
                    <a:pt x="187" y="43"/>
                  </a:lnTo>
                  <a:lnTo>
                    <a:pt x="178" y="28"/>
                  </a:lnTo>
                  <a:lnTo>
                    <a:pt x="165" y="21"/>
                  </a:lnTo>
                  <a:lnTo>
                    <a:pt x="162" y="7"/>
                  </a:lnTo>
                  <a:lnTo>
                    <a:pt x="147" y="16"/>
                  </a:lnTo>
                  <a:lnTo>
                    <a:pt x="142" y="5"/>
                  </a:lnTo>
                  <a:lnTo>
                    <a:pt x="126" y="0"/>
                  </a:lnTo>
                  <a:lnTo>
                    <a:pt x="112" y="11"/>
                  </a:lnTo>
                  <a:lnTo>
                    <a:pt x="98" y="19"/>
                  </a:lnTo>
                  <a:lnTo>
                    <a:pt x="82" y="21"/>
                  </a:lnTo>
                  <a:lnTo>
                    <a:pt x="85" y="46"/>
                  </a:lnTo>
                  <a:lnTo>
                    <a:pt x="83" y="62"/>
                  </a:lnTo>
                  <a:lnTo>
                    <a:pt x="64" y="60"/>
                  </a:lnTo>
                  <a:lnTo>
                    <a:pt x="53" y="91"/>
                  </a:lnTo>
                  <a:lnTo>
                    <a:pt x="51" y="105"/>
                  </a:lnTo>
                  <a:lnTo>
                    <a:pt x="41" y="112"/>
                  </a:lnTo>
                  <a:lnTo>
                    <a:pt x="34" y="125"/>
                  </a:lnTo>
                  <a:lnTo>
                    <a:pt x="26" y="173"/>
                  </a:lnTo>
                  <a:lnTo>
                    <a:pt x="1" y="169"/>
                  </a:lnTo>
                  <a:lnTo>
                    <a:pt x="0" y="189"/>
                  </a:lnTo>
                  <a:lnTo>
                    <a:pt x="3" y="212"/>
                  </a:lnTo>
                  <a:lnTo>
                    <a:pt x="10" y="235"/>
                  </a:lnTo>
                  <a:lnTo>
                    <a:pt x="28" y="244"/>
                  </a:lnTo>
                  <a:lnTo>
                    <a:pt x="26" y="256"/>
                  </a:lnTo>
                  <a:lnTo>
                    <a:pt x="26" y="279"/>
                  </a:lnTo>
                  <a:lnTo>
                    <a:pt x="42" y="286"/>
                  </a:lnTo>
                  <a:lnTo>
                    <a:pt x="41" y="306"/>
                  </a:lnTo>
                  <a:lnTo>
                    <a:pt x="48" y="294"/>
                  </a:lnTo>
                  <a:lnTo>
                    <a:pt x="64" y="297"/>
                  </a:lnTo>
                  <a:lnTo>
                    <a:pt x="62" y="311"/>
                  </a:lnTo>
                  <a:lnTo>
                    <a:pt x="71" y="322"/>
                  </a:lnTo>
                  <a:lnTo>
                    <a:pt x="78" y="335"/>
                  </a:lnTo>
                  <a:lnTo>
                    <a:pt x="96" y="322"/>
                  </a:lnTo>
                  <a:lnTo>
                    <a:pt x="96" y="349"/>
                  </a:lnTo>
                  <a:lnTo>
                    <a:pt x="115" y="349"/>
                  </a:lnTo>
                  <a:lnTo>
                    <a:pt x="147" y="349"/>
                  </a:lnTo>
                  <a:lnTo>
                    <a:pt x="147" y="349"/>
                  </a:lnTo>
                  <a:lnTo>
                    <a:pt x="147" y="3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64">
              <a:extLst>
                <a:ext uri="{FF2B5EF4-FFF2-40B4-BE49-F238E27FC236}">
                  <a16:creationId xmlns:a16="http://schemas.microsoft.com/office/drawing/2014/main" id="{F8BFF738-56DE-21BF-3C91-6B27BE767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83402" y="9536257"/>
              <a:ext cx="964465" cy="808614"/>
            </a:xfrm>
            <a:custGeom>
              <a:avLst/>
              <a:gdLst>
                <a:gd name="T0" fmla="*/ 173 w 427"/>
                <a:gd name="T1" fmla="*/ 346 h 358"/>
                <a:gd name="T2" fmla="*/ 198 w 427"/>
                <a:gd name="T3" fmla="*/ 349 h 358"/>
                <a:gd name="T4" fmla="*/ 226 w 427"/>
                <a:gd name="T5" fmla="*/ 346 h 358"/>
                <a:gd name="T6" fmla="*/ 253 w 427"/>
                <a:gd name="T7" fmla="*/ 349 h 358"/>
                <a:gd name="T8" fmla="*/ 278 w 427"/>
                <a:gd name="T9" fmla="*/ 333 h 358"/>
                <a:gd name="T10" fmla="*/ 299 w 427"/>
                <a:gd name="T11" fmla="*/ 314 h 358"/>
                <a:gd name="T12" fmla="*/ 326 w 427"/>
                <a:gd name="T13" fmla="*/ 299 h 358"/>
                <a:gd name="T14" fmla="*/ 340 w 427"/>
                <a:gd name="T15" fmla="*/ 273 h 358"/>
                <a:gd name="T16" fmla="*/ 363 w 427"/>
                <a:gd name="T17" fmla="*/ 260 h 358"/>
                <a:gd name="T18" fmla="*/ 392 w 427"/>
                <a:gd name="T19" fmla="*/ 237 h 358"/>
                <a:gd name="T20" fmla="*/ 417 w 427"/>
                <a:gd name="T21" fmla="*/ 226 h 358"/>
                <a:gd name="T22" fmla="*/ 425 w 427"/>
                <a:gd name="T23" fmla="*/ 201 h 358"/>
                <a:gd name="T24" fmla="*/ 402 w 427"/>
                <a:gd name="T25" fmla="*/ 187 h 358"/>
                <a:gd name="T26" fmla="*/ 388 w 427"/>
                <a:gd name="T27" fmla="*/ 162 h 358"/>
                <a:gd name="T28" fmla="*/ 363 w 427"/>
                <a:gd name="T29" fmla="*/ 136 h 358"/>
                <a:gd name="T30" fmla="*/ 331 w 427"/>
                <a:gd name="T31" fmla="*/ 127 h 358"/>
                <a:gd name="T32" fmla="*/ 315 w 427"/>
                <a:gd name="T33" fmla="*/ 102 h 358"/>
                <a:gd name="T34" fmla="*/ 278 w 427"/>
                <a:gd name="T35" fmla="*/ 91 h 358"/>
                <a:gd name="T36" fmla="*/ 247 w 427"/>
                <a:gd name="T37" fmla="*/ 70 h 358"/>
                <a:gd name="T38" fmla="*/ 224 w 427"/>
                <a:gd name="T39" fmla="*/ 29 h 358"/>
                <a:gd name="T40" fmla="*/ 215 w 427"/>
                <a:gd name="T41" fmla="*/ 22 h 358"/>
                <a:gd name="T42" fmla="*/ 196 w 427"/>
                <a:gd name="T43" fmla="*/ 18 h 358"/>
                <a:gd name="T44" fmla="*/ 185 w 427"/>
                <a:gd name="T45" fmla="*/ 54 h 358"/>
                <a:gd name="T46" fmla="*/ 0 w 427"/>
                <a:gd name="T47" fmla="*/ 241 h 358"/>
                <a:gd name="T48" fmla="*/ 14 w 427"/>
                <a:gd name="T49" fmla="*/ 265 h 358"/>
                <a:gd name="T50" fmla="*/ 29 w 427"/>
                <a:gd name="T51" fmla="*/ 299 h 358"/>
                <a:gd name="T52" fmla="*/ 57 w 427"/>
                <a:gd name="T53" fmla="*/ 308 h 358"/>
                <a:gd name="T54" fmla="*/ 78 w 427"/>
                <a:gd name="T55" fmla="*/ 324 h 358"/>
                <a:gd name="T56" fmla="*/ 109 w 427"/>
                <a:gd name="T57" fmla="*/ 331 h 358"/>
                <a:gd name="T58" fmla="*/ 134 w 427"/>
                <a:gd name="T59" fmla="*/ 340 h 358"/>
                <a:gd name="T60" fmla="*/ 158 w 427"/>
                <a:gd name="T61" fmla="*/ 353 h 358"/>
                <a:gd name="T62" fmla="*/ 160 w 427"/>
                <a:gd name="T63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7" h="358">
                  <a:moveTo>
                    <a:pt x="160" y="358"/>
                  </a:moveTo>
                  <a:lnTo>
                    <a:pt x="173" y="346"/>
                  </a:lnTo>
                  <a:lnTo>
                    <a:pt x="185" y="340"/>
                  </a:lnTo>
                  <a:lnTo>
                    <a:pt x="198" y="349"/>
                  </a:lnTo>
                  <a:lnTo>
                    <a:pt x="210" y="344"/>
                  </a:lnTo>
                  <a:lnTo>
                    <a:pt x="226" y="346"/>
                  </a:lnTo>
                  <a:lnTo>
                    <a:pt x="244" y="338"/>
                  </a:lnTo>
                  <a:lnTo>
                    <a:pt x="253" y="349"/>
                  </a:lnTo>
                  <a:lnTo>
                    <a:pt x="269" y="347"/>
                  </a:lnTo>
                  <a:lnTo>
                    <a:pt x="278" y="333"/>
                  </a:lnTo>
                  <a:lnTo>
                    <a:pt x="290" y="324"/>
                  </a:lnTo>
                  <a:lnTo>
                    <a:pt x="299" y="314"/>
                  </a:lnTo>
                  <a:lnTo>
                    <a:pt x="315" y="308"/>
                  </a:lnTo>
                  <a:lnTo>
                    <a:pt x="326" y="299"/>
                  </a:lnTo>
                  <a:lnTo>
                    <a:pt x="329" y="281"/>
                  </a:lnTo>
                  <a:lnTo>
                    <a:pt x="340" y="273"/>
                  </a:lnTo>
                  <a:lnTo>
                    <a:pt x="351" y="278"/>
                  </a:lnTo>
                  <a:lnTo>
                    <a:pt x="363" y="260"/>
                  </a:lnTo>
                  <a:lnTo>
                    <a:pt x="381" y="248"/>
                  </a:lnTo>
                  <a:lnTo>
                    <a:pt x="392" y="237"/>
                  </a:lnTo>
                  <a:lnTo>
                    <a:pt x="406" y="235"/>
                  </a:lnTo>
                  <a:lnTo>
                    <a:pt x="417" y="226"/>
                  </a:lnTo>
                  <a:lnTo>
                    <a:pt x="427" y="216"/>
                  </a:lnTo>
                  <a:lnTo>
                    <a:pt x="425" y="201"/>
                  </a:lnTo>
                  <a:lnTo>
                    <a:pt x="413" y="194"/>
                  </a:lnTo>
                  <a:lnTo>
                    <a:pt x="402" y="187"/>
                  </a:lnTo>
                  <a:lnTo>
                    <a:pt x="397" y="173"/>
                  </a:lnTo>
                  <a:lnTo>
                    <a:pt x="388" y="162"/>
                  </a:lnTo>
                  <a:lnTo>
                    <a:pt x="377" y="148"/>
                  </a:lnTo>
                  <a:lnTo>
                    <a:pt x="363" y="136"/>
                  </a:lnTo>
                  <a:lnTo>
                    <a:pt x="347" y="134"/>
                  </a:lnTo>
                  <a:lnTo>
                    <a:pt x="331" y="127"/>
                  </a:lnTo>
                  <a:lnTo>
                    <a:pt x="322" y="116"/>
                  </a:lnTo>
                  <a:lnTo>
                    <a:pt x="315" y="102"/>
                  </a:lnTo>
                  <a:lnTo>
                    <a:pt x="296" y="96"/>
                  </a:lnTo>
                  <a:lnTo>
                    <a:pt x="278" y="91"/>
                  </a:lnTo>
                  <a:lnTo>
                    <a:pt x="260" y="75"/>
                  </a:lnTo>
                  <a:lnTo>
                    <a:pt x="247" y="70"/>
                  </a:lnTo>
                  <a:lnTo>
                    <a:pt x="237" y="54"/>
                  </a:lnTo>
                  <a:lnTo>
                    <a:pt x="224" y="29"/>
                  </a:lnTo>
                  <a:lnTo>
                    <a:pt x="208" y="31"/>
                  </a:lnTo>
                  <a:lnTo>
                    <a:pt x="215" y="22"/>
                  </a:lnTo>
                  <a:lnTo>
                    <a:pt x="212" y="0"/>
                  </a:lnTo>
                  <a:lnTo>
                    <a:pt x="196" y="18"/>
                  </a:lnTo>
                  <a:lnTo>
                    <a:pt x="205" y="32"/>
                  </a:lnTo>
                  <a:lnTo>
                    <a:pt x="185" y="54"/>
                  </a:lnTo>
                  <a:lnTo>
                    <a:pt x="93" y="148"/>
                  </a:lnTo>
                  <a:lnTo>
                    <a:pt x="0" y="241"/>
                  </a:lnTo>
                  <a:lnTo>
                    <a:pt x="5" y="257"/>
                  </a:lnTo>
                  <a:lnTo>
                    <a:pt x="14" y="265"/>
                  </a:lnTo>
                  <a:lnTo>
                    <a:pt x="18" y="278"/>
                  </a:lnTo>
                  <a:lnTo>
                    <a:pt x="29" y="299"/>
                  </a:lnTo>
                  <a:lnTo>
                    <a:pt x="45" y="305"/>
                  </a:lnTo>
                  <a:lnTo>
                    <a:pt x="57" y="308"/>
                  </a:lnTo>
                  <a:lnTo>
                    <a:pt x="61" y="326"/>
                  </a:lnTo>
                  <a:lnTo>
                    <a:pt x="78" y="324"/>
                  </a:lnTo>
                  <a:lnTo>
                    <a:pt x="93" y="326"/>
                  </a:lnTo>
                  <a:lnTo>
                    <a:pt x="109" y="331"/>
                  </a:lnTo>
                  <a:lnTo>
                    <a:pt x="121" y="338"/>
                  </a:lnTo>
                  <a:lnTo>
                    <a:pt x="134" y="340"/>
                  </a:lnTo>
                  <a:lnTo>
                    <a:pt x="142" y="354"/>
                  </a:lnTo>
                  <a:lnTo>
                    <a:pt x="158" y="353"/>
                  </a:lnTo>
                  <a:lnTo>
                    <a:pt x="160" y="358"/>
                  </a:lnTo>
                  <a:lnTo>
                    <a:pt x="160" y="358"/>
                  </a:lnTo>
                  <a:lnTo>
                    <a:pt x="160" y="35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65">
              <a:extLst>
                <a:ext uri="{FF2B5EF4-FFF2-40B4-BE49-F238E27FC236}">
                  <a16:creationId xmlns:a16="http://schemas.microsoft.com/office/drawing/2014/main" id="{4D5B93DD-0BA4-2009-69C5-30BE8E539E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61825" y="9113881"/>
              <a:ext cx="519501" cy="912514"/>
            </a:xfrm>
            <a:custGeom>
              <a:avLst/>
              <a:gdLst>
                <a:gd name="T0" fmla="*/ 201 w 230"/>
                <a:gd name="T1" fmla="*/ 404 h 404"/>
                <a:gd name="T2" fmla="*/ 207 w 230"/>
                <a:gd name="T3" fmla="*/ 367 h 404"/>
                <a:gd name="T4" fmla="*/ 208 w 230"/>
                <a:gd name="T5" fmla="*/ 351 h 404"/>
                <a:gd name="T6" fmla="*/ 210 w 230"/>
                <a:gd name="T7" fmla="*/ 331 h 404"/>
                <a:gd name="T8" fmla="*/ 210 w 230"/>
                <a:gd name="T9" fmla="*/ 310 h 404"/>
                <a:gd name="T10" fmla="*/ 217 w 230"/>
                <a:gd name="T11" fmla="*/ 258 h 404"/>
                <a:gd name="T12" fmla="*/ 219 w 230"/>
                <a:gd name="T13" fmla="*/ 237 h 404"/>
                <a:gd name="T14" fmla="*/ 219 w 230"/>
                <a:gd name="T15" fmla="*/ 218 h 404"/>
                <a:gd name="T16" fmla="*/ 221 w 230"/>
                <a:gd name="T17" fmla="*/ 198 h 404"/>
                <a:gd name="T18" fmla="*/ 226 w 230"/>
                <a:gd name="T19" fmla="*/ 182 h 404"/>
                <a:gd name="T20" fmla="*/ 230 w 230"/>
                <a:gd name="T21" fmla="*/ 169 h 404"/>
                <a:gd name="T22" fmla="*/ 230 w 230"/>
                <a:gd name="T23" fmla="*/ 157 h 404"/>
                <a:gd name="T24" fmla="*/ 221 w 230"/>
                <a:gd name="T25" fmla="*/ 139 h 404"/>
                <a:gd name="T26" fmla="*/ 215 w 230"/>
                <a:gd name="T27" fmla="*/ 130 h 404"/>
                <a:gd name="T28" fmla="*/ 212 w 230"/>
                <a:gd name="T29" fmla="*/ 116 h 404"/>
                <a:gd name="T30" fmla="*/ 207 w 230"/>
                <a:gd name="T31" fmla="*/ 102 h 404"/>
                <a:gd name="T32" fmla="*/ 205 w 230"/>
                <a:gd name="T33" fmla="*/ 89 h 404"/>
                <a:gd name="T34" fmla="*/ 199 w 230"/>
                <a:gd name="T35" fmla="*/ 79 h 404"/>
                <a:gd name="T36" fmla="*/ 194 w 230"/>
                <a:gd name="T37" fmla="*/ 66 h 404"/>
                <a:gd name="T38" fmla="*/ 192 w 230"/>
                <a:gd name="T39" fmla="*/ 52 h 404"/>
                <a:gd name="T40" fmla="*/ 192 w 230"/>
                <a:gd name="T41" fmla="*/ 40 h 404"/>
                <a:gd name="T42" fmla="*/ 169 w 230"/>
                <a:gd name="T43" fmla="*/ 40 h 404"/>
                <a:gd name="T44" fmla="*/ 155 w 230"/>
                <a:gd name="T45" fmla="*/ 50 h 404"/>
                <a:gd name="T46" fmla="*/ 119 w 230"/>
                <a:gd name="T47" fmla="*/ 50 h 404"/>
                <a:gd name="T48" fmla="*/ 100 w 230"/>
                <a:gd name="T49" fmla="*/ 54 h 404"/>
                <a:gd name="T50" fmla="*/ 94 w 230"/>
                <a:gd name="T51" fmla="*/ 38 h 404"/>
                <a:gd name="T52" fmla="*/ 86 w 230"/>
                <a:gd name="T53" fmla="*/ 27 h 404"/>
                <a:gd name="T54" fmla="*/ 75 w 230"/>
                <a:gd name="T55" fmla="*/ 13 h 404"/>
                <a:gd name="T56" fmla="*/ 62 w 230"/>
                <a:gd name="T57" fmla="*/ 7 h 404"/>
                <a:gd name="T58" fmla="*/ 53 w 230"/>
                <a:gd name="T59" fmla="*/ 0 h 404"/>
                <a:gd name="T60" fmla="*/ 36 w 230"/>
                <a:gd name="T61" fmla="*/ 36 h 404"/>
                <a:gd name="T62" fmla="*/ 27 w 230"/>
                <a:gd name="T63" fmla="*/ 54 h 404"/>
                <a:gd name="T64" fmla="*/ 29 w 230"/>
                <a:gd name="T65" fmla="*/ 72 h 404"/>
                <a:gd name="T66" fmla="*/ 30 w 230"/>
                <a:gd name="T67" fmla="*/ 88 h 404"/>
                <a:gd name="T68" fmla="*/ 29 w 230"/>
                <a:gd name="T69" fmla="*/ 125 h 404"/>
                <a:gd name="T70" fmla="*/ 27 w 230"/>
                <a:gd name="T71" fmla="*/ 141 h 404"/>
                <a:gd name="T72" fmla="*/ 25 w 230"/>
                <a:gd name="T73" fmla="*/ 157 h 404"/>
                <a:gd name="T74" fmla="*/ 23 w 230"/>
                <a:gd name="T75" fmla="*/ 169 h 404"/>
                <a:gd name="T76" fmla="*/ 20 w 230"/>
                <a:gd name="T77" fmla="*/ 189 h 404"/>
                <a:gd name="T78" fmla="*/ 13 w 230"/>
                <a:gd name="T79" fmla="*/ 253 h 404"/>
                <a:gd name="T80" fmla="*/ 7 w 230"/>
                <a:gd name="T81" fmla="*/ 303 h 404"/>
                <a:gd name="T82" fmla="*/ 4 w 230"/>
                <a:gd name="T83" fmla="*/ 326 h 404"/>
                <a:gd name="T84" fmla="*/ 0 w 230"/>
                <a:gd name="T85" fmla="*/ 355 h 404"/>
                <a:gd name="T86" fmla="*/ 13 w 230"/>
                <a:gd name="T87" fmla="*/ 356 h 404"/>
                <a:gd name="T88" fmla="*/ 32 w 230"/>
                <a:gd name="T89" fmla="*/ 358 h 404"/>
                <a:gd name="T90" fmla="*/ 45 w 230"/>
                <a:gd name="T91" fmla="*/ 360 h 404"/>
                <a:gd name="T92" fmla="*/ 57 w 230"/>
                <a:gd name="T93" fmla="*/ 365 h 404"/>
                <a:gd name="T94" fmla="*/ 73 w 230"/>
                <a:gd name="T95" fmla="*/ 371 h 404"/>
                <a:gd name="T96" fmla="*/ 86 w 230"/>
                <a:gd name="T97" fmla="*/ 369 h 404"/>
                <a:gd name="T98" fmla="*/ 98 w 230"/>
                <a:gd name="T99" fmla="*/ 379 h 404"/>
                <a:gd name="T100" fmla="*/ 114 w 230"/>
                <a:gd name="T101" fmla="*/ 381 h 404"/>
                <a:gd name="T102" fmla="*/ 132 w 230"/>
                <a:gd name="T103" fmla="*/ 387 h 404"/>
                <a:gd name="T104" fmla="*/ 134 w 230"/>
                <a:gd name="T105" fmla="*/ 374 h 404"/>
                <a:gd name="T106" fmla="*/ 142 w 230"/>
                <a:gd name="T107" fmla="*/ 385 h 404"/>
                <a:gd name="T108" fmla="*/ 157 w 230"/>
                <a:gd name="T109" fmla="*/ 376 h 404"/>
                <a:gd name="T110" fmla="*/ 169 w 230"/>
                <a:gd name="T111" fmla="*/ 381 h 404"/>
                <a:gd name="T112" fmla="*/ 178 w 230"/>
                <a:gd name="T113" fmla="*/ 388 h 404"/>
                <a:gd name="T114" fmla="*/ 185 w 230"/>
                <a:gd name="T115" fmla="*/ 399 h 404"/>
                <a:gd name="T116" fmla="*/ 201 w 230"/>
                <a:gd name="T117" fmla="*/ 404 h 404"/>
                <a:gd name="T118" fmla="*/ 201 w 230"/>
                <a:gd name="T119" fmla="*/ 404 h 404"/>
                <a:gd name="T120" fmla="*/ 201 w 230"/>
                <a:gd name="T121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404">
                  <a:moveTo>
                    <a:pt x="201" y="404"/>
                  </a:moveTo>
                  <a:lnTo>
                    <a:pt x="207" y="367"/>
                  </a:lnTo>
                  <a:lnTo>
                    <a:pt x="208" y="351"/>
                  </a:lnTo>
                  <a:lnTo>
                    <a:pt x="210" y="331"/>
                  </a:lnTo>
                  <a:lnTo>
                    <a:pt x="210" y="310"/>
                  </a:lnTo>
                  <a:lnTo>
                    <a:pt x="217" y="258"/>
                  </a:lnTo>
                  <a:lnTo>
                    <a:pt x="219" y="237"/>
                  </a:lnTo>
                  <a:lnTo>
                    <a:pt x="219" y="218"/>
                  </a:lnTo>
                  <a:lnTo>
                    <a:pt x="221" y="198"/>
                  </a:lnTo>
                  <a:lnTo>
                    <a:pt x="226" y="182"/>
                  </a:lnTo>
                  <a:lnTo>
                    <a:pt x="230" y="169"/>
                  </a:lnTo>
                  <a:lnTo>
                    <a:pt x="230" y="157"/>
                  </a:lnTo>
                  <a:lnTo>
                    <a:pt x="221" y="139"/>
                  </a:lnTo>
                  <a:lnTo>
                    <a:pt x="215" y="130"/>
                  </a:lnTo>
                  <a:lnTo>
                    <a:pt x="212" y="116"/>
                  </a:lnTo>
                  <a:lnTo>
                    <a:pt x="207" y="102"/>
                  </a:lnTo>
                  <a:lnTo>
                    <a:pt x="205" y="89"/>
                  </a:lnTo>
                  <a:lnTo>
                    <a:pt x="199" y="79"/>
                  </a:lnTo>
                  <a:lnTo>
                    <a:pt x="194" y="66"/>
                  </a:lnTo>
                  <a:lnTo>
                    <a:pt x="192" y="52"/>
                  </a:lnTo>
                  <a:lnTo>
                    <a:pt x="192" y="40"/>
                  </a:lnTo>
                  <a:lnTo>
                    <a:pt x="169" y="40"/>
                  </a:lnTo>
                  <a:lnTo>
                    <a:pt x="155" y="50"/>
                  </a:lnTo>
                  <a:lnTo>
                    <a:pt x="119" y="50"/>
                  </a:lnTo>
                  <a:lnTo>
                    <a:pt x="100" y="54"/>
                  </a:lnTo>
                  <a:lnTo>
                    <a:pt x="94" y="38"/>
                  </a:lnTo>
                  <a:lnTo>
                    <a:pt x="86" y="27"/>
                  </a:lnTo>
                  <a:lnTo>
                    <a:pt x="75" y="13"/>
                  </a:lnTo>
                  <a:lnTo>
                    <a:pt x="62" y="7"/>
                  </a:lnTo>
                  <a:lnTo>
                    <a:pt x="53" y="0"/>
                  </a:lnTo>
                  <a:lnTo>
                    <a:pt x="36" y="36"/>
                  </a:lnTo>
                  <a:lnTo>
                    <a:pt x="27" y="54"/>
                  </a:lnTo>
                  <a:lnTo>
                    <a:pt x="29" y="72"/>
                  </a:lnTo>
                  <a:lnTo>
                    <a:pt x="30" y="88"/>
                  </a:lnTo>
                  <a:lnTo>
                    <a:pt x="29" y="125"/>
                  </a:lnTo>
                  <a:lnTo>
                    <a:pt x="27" y="141"/>
                  </a:lnTo>
                  <a:lnTo>
                    <a:pt x="25" y="157"/>
                  </a:lnTo>
                  <a:lnTo>
                    <a:pt x="23" y="169"/>
                  </a:lnTo>
                  <a:lnTo>
                    <a:pt x="20" y="189"/>
                  </a:lnTo>
                  <a:lnTo>
                    <a:pt x="13" y="253"/>
                  </a:lnTo>
                  <a:lnTo>
                    <a:pt x="7" y="303"/>
                  </a:lnTo>
                  <a:lnTo>
                    <a:pt x="4" y="326"/>
                  </a:lnTo>
                  <a:lnTo>
                    <a:pt x="0" y="355"/>
                  </a:lnTo>
                  <a:lnTo>
                    <a:pt x="13" y="356"/>
                  </a:lnTo>
                  <a:lnTo>
                    <a:pt x="32" y="358"/>
                  </a:lnTo>
                  <a:lnTo>
                    <a:pt x="45" y="360"/>
                  </a:lnTo>
                  <a:lnTo>
                    <a:pt x="57" y="365"/>
                  </a:lnTo>
                  <a:lnTo>
                    <a:pt x="73" y="371"/>
                  </a:lnTo>
                  <a:lnTo>
                    <a:pt x="86" y="369"/>
                  </a:lnTo>
                  <a:lnTo>
                    <a:pt x="98" y="379"/>
                  </a:lnTo>
                  <a:lnTo>
                    <a:pt x="114" y="381"/>
                  </a:lnTo>
                  <a:lnTo>
                    <a:pt x="132" y="387"/>
                  </a:lnTo>
                  <a:lnTo>
                    <a:pt x="134" y="374"/>
                  </a:lnTo>
                  <a:lnTo>
                    <a:pt x="142" y="385"/>
                  </a:lnTo>
                  <a:lnTo>
                    <a:pt x="157" y="376"/>
                  </a:lnTo>
                  <a:lnTo>
                    <a:pt x="169" y="381"/>
                  </a:lnTo>
                  <a:lnTo>
                    <a:pt x="178" y="388"/>
                  </a:lnTo>
                  <a:lnTo>
                    <a:pt x="185" y="399"/>
                  </a:lnTo>
                  <a:lnTo>
                    <a:pt x="201" y="404"/>
                  </a:lnTo>
                  <a:lnTo>
                    <a:pt x="201" y="404"/>
                  </a:lnTo>
                  <a:lnTo>
                    <a:pt x="201" y="4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66">
              <a:extLst>
                <a:ext uri="{FF2B5EF4-FFF2-40B4-BE49-F238E27FC236}">
                  <a16:creationId xmlns:a16="http://schemas.microsoft.com/office/drawing/2014/main" id="{7C0DD72B-E7CC-4723-A272-C128C4F5A6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115627" y="10462323"/>
              <a:ext cx="716008" cy="618883"/>
            </a:xfrm>
            <a:custGeom>
              <a:avLst/>
              <a:gdLst>
                <a:gd name="T0" fmla="*/ 155 w 317"/>
                <a:gd name="T1" fmla="*/ 272 h 274"/>
                <a:gd name="T2" fmla="*/ 171 w 317"/>
                <a:gd name="T3" fmla="*/ 270 h 274"/>
                <a:gd name="T4" fmla="*/ 184 w 317"/>
                <a:gd name="T5" fmla="*/ 260 h 274"/>
                <a:gd name="T6" fmla="*/ 223 w 317"/>
                <a:gd name="T7" fmla="*/ 258 h 274"/>
                <a:gd name="T8" fmla="*/ 237 w 317"/>
                <a:gd name="T9" fmla="*/ 245 h 274"/>
                <a:gd name="T10" fmla="*/ 237 w 317"/>
                <a:gd name="T11" fmla="*/ 233 h 274"/>
                <a:gd name="T12" fmla="*/ 251 w 317"/>
                <a:gd name="T13" fmla="*/ 226 h 274"/>
                <a:gd name="T14" fmla="*/ 262 w 317"/>
                <a:gd name="T15" fmla="*/ 197 h 274"/>
                <a:gd name="T16" fmla="*/ 284 w 317"/>
                <a:gd name="T17" fmla="*/ 201 h 274"/>
                <a:gd name="T18" fmla="*/ 296 w 317"/>
                <a:gd name="T19" fmla="*/ 185 h 274"/>
                <a:gd name="T20" fmla="*/ 310 w 317"/>
                <a:gd name="T21" fmla="*/ 174 h 274"/>
                <a:gd name="T22" fmla="*/ 317 w 317"/>
                <a:gd name="T23" fmla="*/ 162 h 274"/>
                <a:gd name="T24" fmla="*/ 310 w 317"/>
                <a:gd name="T25" fmla="*/ 142 h 274"/>
                <a:gd name="T26" fmla="*/ 292 w 317"/>
                <a:gd name="T27" fmla="*/ 133 h 274"/>
                <a:gd name="T28" fmla="*/ 284 w 317"/>
                <a:gd name="T29" fmla="*/ 122 h 274"/>
                <a:gd name="T30" fmla="*/ 266 w 317"/>
                <a:gd name="T31" fmla="*/ 114 h 274"/>
                <a:gd name="T32" fmla="*/ 250 w 317"/>
                <a:gd name="T33" fmla="*/ 108 h 274"/>
                <a:gd name="T34" fmla="*/ 243 w 317"/>
                <a:gd name="T35" fmla="*/ 98 h 274"/>
                <a:gd name="T36" fmla="*/ 227 w 317"/>
                <a:gd name="T37" fmla="*/ 89 h 274"/>
                <a:gd name="T38" fmla="*/ 216 w 317"/>
                <a:gd name="T39" fmla="*/ 78 h 274"/>
                <a:gd name="T40" fmla="*/ 207 w 317"/>
                <a:gd name="T41" fmla="*/ 71 h 274"/>
                <a:gd name="T42" fmla="*/ 191 w 317"/>
                <a:gd name="T43" fmla="*/ 69 h 274"/>
                <a:gd name="T44" fmla="*/ 175 w 317"/>
                <a:gd name="T45" fmla="*/ 64 h 274"/>
                <a:gd name="T46" fmla="*/ 166 w 317"/>
                <a:gd name="T47" fmla="*/ 57 h 274"/>
                <a:gd name="T48" fmla="*/ 152 w 317"/>
                <a:gd name="T49" fmla="*/ 44 h 274"/>
                <a:gd name="T50" fmla="*/ 139 w 317"/>
                <a:gd name="T51" fmla="*/ 41 h 274"/>
                <a:gd name="T52" fmla="*/ 130 w 317"/>
                <a:gd name="T53" fmla="*/ 30 h 274"/>
                <a:gd name="T54" fmla="*/ 120 w 317"/>
                <a:gd name="T55" fmla="*/ 21 h 274"/>
                <a:gd name="T56" fmla="*/ 111 w 317"/>
                <a:gd name="T57" fmla="*/ 7 h 274"/>
                <a:gd name="T58" fmla="*/ 82 w 317"/>
                <a:gd name="T59" fmla="*/ 0 h 274"/>
                <a:gd name="T60" fmla="*/ 84 w 317"/>
                <a:gd name="T61" fmla="*/ 37 h 274"/>
                <a:gd name="T62" fmla="*/ 24 w 317"/>
                <a:gd name="T63" fmla="*/ 35 h 274"/>
                <a:gd name="T64" fmla="*/ 11 w 317"/>
                <a:gd name="T65" fmla="*/ 37 h 274"/>
                <a:gd name="T66" fmla="*/ 0 w 317"/>
                <a:gd name="T67" fmla="*/ 67 h 274"/>
                <a:gd name="T68" fmla="*/ 0 w 317"/>
                <a:gd name="T69" fmla="*/ 85 h 274"/>
                <a:gd name="T70" fmla="*/ 2 w 317"/>
                <a:gd name="T71" fmla="*/ 103 h 274"/>
                <a:gd name="T72" fmla="*/ 4 w 317"/>
                <a:gd name="T73" fmla="*/ 142 h 274"/>
                <a:gd name="T74" fmla="*/ 27 w 317"/>
                <a:gd name="T75" fmla="*/ 142 h 274"/>
                <a:gd name="T76" fmla="*/ 29 w 317"/>
                <a:gd name="T77" fmla="*/ 227 h 274"/>
                <a:gd name="T78" fmla="*/ 81 w 317"/>
                <a:gd name="T79" fmla="*/ 224 h 274"/>
                <a:gd name="T80" fmla="*/ 107 w 317"/>
                <a:gd name="T81" fmla="*/ 224 h 274"/>
                <a:gd name="T82" fmla="*/ 111 w 317"/>
                <a:gd name="T83" fmla="*/ 249 h 274"/>
                <a:gd name="T84" fmla="*/ 120 w 317"/>
                <a:gd name="T85" fmla="*/ 270 h 274"/>
                <a:gd name="T86" fmla="*/ 146 w 317"/>
                <a:gd name="T87" fmla="*/ 274 h 274"/>
                <a:gd name="T88" fmla="*/ 155 w 317"/>
                <a:gd name="T89" fmla="*/ 272 h 274"/>
                <a:gd name="T90" fmla="*/ 155 w 317"/>
                <a:gd name="T91" fmla="*/ 272 h 274"/>
                <a:gd name="T92" fmla="*/ 155 w 317"/>
                <a:gd name="T93" fmla="*/ 27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7" h="274">
                  <a:moveTo>
                    <a:pt x="155" y="272"/>
                  </a:moveTo>
                  <a:lnTo>
                    <a:pt x="171" y="270"/>
                  </a:lnTo>
                  <a:lnTo>
                    <a:pt x="184" y="260"/>
                  </a:lnTo>
                  <a:lnTo>
                    <a:pt x="223" y="258"/>
                  </a:lnTo>
                  <a:lnTo>
                    <a:pt x="237" y="245"/>
                  </a:lnTo>
                  <a:lnTo>
                    <a:pt x="237" y="233"/>
                  </a:lnTo>
                  <a:lnTo>
                    <a:pt x="251" y="226"/>
                  </a:lnTo>
                  <a:lnTo>
                    <a:pt x="262" y="197"/>
                  </a:lnTo>
                  <a:lnTo>
                    <a:pt x="284" y="201"/>
                  </a:lnTo>
                  <a:lnTo>
                    <a:pt x="296" y="185"/>
                  </a:lnTo>
                  <a:lnTo>
                    <a:pt x="310" y="174"/>
                  </a:lnTo>
                  <a:lnTo>
                    <a:pt x="317" y="162"/>
                  </a:lnTo>
                  <a:lnTo>
                    <a:pt x="310" y="142"/>
                  </a:lnTo>
                  <a:lnTo>
                    <a:pt x="292" y="133"/>
                  </a:lnTo>
                  <a:lnTo>
                    <a:pt x="284" y="122"/>
                  </a:lnTo>
                  <a:lnTo>
                    <a:pt x="266" y="114"/>
                  </a:lnTo>
                  <a:lnTo>
                    <a:pt x="250" y="108"/>
                  </a:lnTo>
                  <a:lnTo>
                    <a:pt x="243" y="98"/>
                  </a:lnTo>
                  <a:lnTo>
                    <a:pt x="227" y="89"/>
                  </a:lnTo>
                  <a:lnTo>
                    <a:pt x="216" y="78"/>
                  </a:lnTo>
                  <a:lnTo>
                    <a:pt x="207" y="71"/>
                  </a:lnTo>
                  <a:lnTo>
                    <a:pt x="191" y="69"/>
                  </a:lnTo>
                  <a:lnTo>
                    <a:pt x="175" y="64"/>
                  </a:lnTo>
                  <a:lnTo>
                    <a:pt x="166" y="57"/>
                  </a:lnTo>
                  <a:lnTo>
                    <a:pt x="152" y="44"/>
                  </a:lnTo>
                  <a:lnTo>
                    <a:pt x="139" y="41"/>
                  </a:lnTo>
                  <a:lnTo>
                    <a:pt x="130" y="30"/>
                  </a:lnTo>
                  <a:lnTo>
                    <a:pt x="120" y="21"/>
                  </a:lnTo>
                  <a:lnTo>
                    <a:pt x="111" y="7"/>
                  </a:lnTo>
                  <a:lnTo>
                    <a:pt x="82" y="0"/>
                  </a:lnTo>
                  <a:lnTo>
                    <a:pt x="84" y="37"/>
                  </a:lnTo>
                  <a:lnTo>
                    <a:pt x="24" y="35"/>
                  </a:lnTo>
                  <a:lnTo>
                    <a:pt x="11" y="37"/>
                  </a:lnTo>
                  <a:lnTo>
                    <a:pt x="0" y="67"/>
                  </a:lnTo>
                  <a:lnTo>
                    <a:pt x="0" y="85"/>
                  </a:lnTo>
                  <a:lnTo>
                    <a:pt x="2" y="103"/>
                  </a:lnTo>
                  <a:lnTo>
                    <a:pt x="4" y="142"/>
                  </a:lnTo>
                  <a:lnTo>
                    <a:pt x="27" y="142"/>
                  </a:lnTo>
                  <a:lnTo>
                    <a:pt x="29" y="227"/>
                  </a:lnTo>
                  <a:lnTo>
                    <a:pt x="81" y="224"/>
                  </a:lnTo>
                  <a:lnTo>
                    <a:pt x="107" y="224"/>
                  </a:lnTo>
                  <a:lnTo>
                    <a:pt x="111" y="249"/>
                  </a:lnTo>
                  <a:lnTo>
                    <a:pt x="120" y="270"/>
                  </a:lnTo>
                  <a:lnTo>
                    <a:pt x="146" y="274"/>
                  </a:lnTo>
                  <a:lnTo>
                    <a:pt x="155" y="272"/>
                  </a:lnTo>
                  <a:lnTo>
                    <a:pt x="155" y="272"/>
                  </a:lnTo>
                  <a:lnTo>
                    <a:pt x="155" y="2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67">
              <a:extLst>
                <a:ext uri="{FF2B5EF4-FFF2-40B4-BE49-F238E27FC236}">
                  <a16:creationId xmlns:a16="http://schemas.microsoft.com/office/drawing/2014/main" id="{0085757A-1D5A-1B8F-F411-034861B79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6337" y="10247747"/>
              <a:ext cx="975757" cy="948653"/>
            </a:xfrm>
            <a:custGeom>
              <a:avLst/>
              <a:gdLst>
                <a:gd name="T0" fmla="*/ 411 w 432"/>
                <a:gd name="T1" fmla="*/ 419 h 420"/>
                <a:gd name="T2" fmla="*/ 413 w 432"/>
                <a:gd name="T3" fmla="*/ 319 h 420"/>
                <a:gd name="T4" fmla="*/ 422 w 432"/>
                <a:gd name="T5" fmla="*/ 321 h 420"/>
                <a:gd name="T6" fmla="*/ 432 w 432"/>
                <a:gd name="T7" fmla="*/ 237 h 420"/>
                <a:gd name="T8" fmla="*/ 416 w 432"/>
                <a:gd name="T9" fmla="*/ 239 h 420"/>
                <a:gd name="T10" fmla="*/ 406 w 432"/>
                <a:gd name="T11" fmla="*/ 162 h 420"/>
                <a:gd name="T12" fmla="*/ 406 w 432"/>
                <a:gd name="T13" fmla="*/ 134 h 420"/>
                <a:gd name="T14" fmla="*/ 242 w 432"/>
                <a:gd name="T15" fmla="*/ 136 h 420"/>
                <a:gd name="T16" fmla="*/ 242 w 432"/>
                <a:gd name="T17" fmla="*/ 23 h 420"/>
                <a:gd name="T18" fmla="*/ 242 w 432"/>
                <a:gd name="T19" fmla="*/ 0 h 420"/>
                <a:gd name="T20" fmla="*/ 233 w 432"/>
                <a:gd name="T21" fmla="*/ 16 h 420"/>
                <a:gd name="T22" fmla="*/ 222 w 432"/>
                <a:gd name="T23" fmla="*/ 27 h 420"/>
                <a:gd name="T24" fmla="*/ 208 w 432"/>
                <a:gd name="T25" fmla="*/ 36 h 420"/>
                <a:gd name="T26" fmla="*/ 196 w 432"/>
                <a:gd name="T27" fmla="*/ 34 h 420"/>
                <a:gd name="T28" fmla="*/ 180 w 432"/>
                <a:gd name="T29" fmla="*/ 32 h 420"/>
                <a:gd name="T30" fmla="*/ 164 w 432"/>
                <a:gd name="T31" fmla="*/ 31 h 420"/>
                <a:gd name="T32" fmla="*/ 148 w 432"/>
                <a:gd name="T33" fmla="*/ 34 h 420"/>
                <a:gd name="T34" fmla="*/ 135 w 432"/>
                <a:gd name="T35" fmla="*/ 27 h 420"/>
                <a:gd name="T36" fmla="*/ 123 w 432"/>
                <a:gd name="T37" fmla="*/ 31 h 420"/>
                <a:gd name="T38" fmla="*/ 116 w 432"/>
                <a:gd name="T39" fmla="*/ 137 h 420"/>
                <a:gd name="T40" fmla="*/ 105 w 432"/>
                <a:gd name="T41" fmla="*/ 148 h 420"/>
                <a:gd name="T42" fmla="*/ 105 w 432"/>
                <a:gd name="T43" fmla="*/ 168 h 420"/>
                <a:gd name="T44" fmla="*/ 94 w 432"/>
                <a:gd name="T45" fmla="*/ 173 h 420"/>
                <a:gd name="T46" fmla="*/ 80 w 432"/>
                <a:gd name="T47" fmla="*/ 184 h 420"/>
                <a:gd name="T48" fmla="*/ 69 w 432"/>
                <a:gd name="T49" fmla="*/ 193 h 420"/>
                <a:gd name="T50" fmla="*/ 71 w 432"/>
                <a:gd name="T51" fmla="*/ 235 h 420"/>
                <a:gd name="T52" fmla="*/ 57 w 432"/>
                <a:gd name="T53" fmla="*/ 266 h 420"/>
                <a:gd name="T54" fmla="*/ 53 w 432"/>
                <a:gd name="T55" fmla="*/ 274 h 420"/>
                <a:gd name="T56" fmla="*/ 46 w 432"/>
                <a:gd name="T57" fmla="*/ 287 h 420"/>
                <a:gd name="T58" fmla="*/ 37 w 432"/>
                <a:gd name="T59" fmla="*/ 305 h 420"/>
                <a:gd name="T60" fmla="*/ 32 w 432"/>
                <a:gd name="T61" fmla="*/ 317 h 420"/>
                <a:gd name="T62" fmla="*/ 9 w 432"/>
                <a:gd name="T63" fmla="*/ 324 h 420"/>
                <a:gd name="T64" fmla="*/ 0 w 432"/>
                <a:gd name="T65" fmla="*/ 339 h 420"/>
                <a:gd name="T66" fmla="*/ 11 w 432"/>
                <a:gd name="T67" fmla="*/ 353 h 420"/>
                <a:gd name="T68" fmla="*/ 11 w 432"/>
                <a:gd name="T69" fmla="*/ 365 h 420"/>
                <a:gd name="T70" fmla="*/ 144 w 432"/>
                <a:gd name="T71" fmla="*/ 372 h 420"/>
                <a:gd name="T72" fmla="*/ 153 w 432"/>
                <a:gd name="T73" fmla="*/ 387 h 420"/>
                <a:gd name="T74" fmla="*/ 244 w 432"/>
                <a:gd name="T75" fmla="*/ 381 h 420"/>
                <a:gd name="T76" fmla="*/ 253 w 432"/>
                <a:gd name="T77" fmla="*/ 410 h 420"/>
                <a:gd name="T78" fmla="*/ 262 w 432"/>
                <a:gd name="T79" fmla="*/ 420 h 420"/>
                <a:gd name="T80" fmla="*/ 411 w 432"/>
                <a:gd name="T81" fmla="*/ 419 h 420"/>
                <a:gd name="T82" fmla="*/ 411 w 432"/>
                <a:gd name="T83" fmla="*/ 419 h 420"/>
                <a:gd name="T84" fmla="*/ 411 w 432"/>
                <a:gd name="T85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32" h="420">
                  <a:moveTo>
                    <a:pt x="411" y="419"/>
                  </a:moveTo>
                  <a:lnTo>
                    <a:pt x="413" y="319"/>
                  </a:lnTo>
                  <a:lnTo>
                    <a:pt x="422" y="321"/>
                  </a:lnTo>
                  <a:lnTo>
                    <a:pt x="432" y="237"/>
                  </a:lnTo>
                  <a:lnTo>
                    <a:pt x="416" y="239"/>
                  </a:lnTo>
                  <a:lnTo>
                    <a:pt x="406" y="162"/>
                  </a:lnTo>
                  <a:lnTo>
                    <a:pt x="406" y="134"/>
                  </a:lnTo>
                  <a:lnTo>
                    <a:pt x="242" y="136"/>
                  </a:lnTo>
                  <a:lnTo>
                    <a:pt x="242" y="23"/>
                  </a:lnTo>
                  <a:lnTo>
                    <a:pt x="242" y="0"/>
                  </a:lnTo>
                  <a:lnTo>
                    <a:pt x="233" y="16"/>
                  </a:lnTo>
                  <a:lnTo>
                    <a:pt x="222" y="27"/>
                  </a:lnTo>
                  <a:lnTo>
                    <a:pt x="208" y="36"/>
                  </a:lnTo>
                  <a:lnTo>
                    <a:pt x="196" y="34"/>
                  </a:lnTo>
                  <a:lnTo>
                    <a:pt x="180" y="32"/>
                  </a:lnTo>
                  <a:lnTo>
                    <a:pt x="164" y="31"/>
                  </a:lnTo>
                  <a:lnTo>
                    <a:pt x="148" y="34"/>
                  </a:lnTo>
                  <a:lnTo>
                    <a:pt x="135" y="27"/>
                  </a:lnTo>
                  <a:lnTo>
                    <a:pt x="123" y="31"/>
                  </a:lnTo>
                  <a:lnTo>
                    <a:pt x="116" y="137"/>
                  </a:lnTo>
                  <a:lnTo>
                    <a:pt x="105" y="148"/>
                  </a:lnTo>
                  <a:lnTo>
                    <a:pt x="105" y="168"/>
                  </a:lnTo>
                  <a:lnTo>
                    <a:pt x="94" y="173"/>
                  </a:lnTo>
                  <a:lnTo>
                    <a:pt x="80" y="184"/>
                  </a:lnTo>
                  <a:lnTo>
                    <a:pt x="69" y="193"/>
                  </a:lnTo>
                  <a:lnTo>
                    <a:pt x="71" y="235"/>
                  </a:lnTo>
                  <a:lnTo>
                    <a:pt x="57" y="266"/>
                  </a:lnTo>
                  <a:lnTo>
                    <a:pt x="53" y="274"/>
                  </a:lnTo>
                  <a:lnTo>
                    <a:pt x="46" y="287"/>
                  </a:lnTo>
                  <a:lnTo>
                    <a:pt x="37" y="305"/>
                  </a:lnTo>
                  <a:lnTo>
                    <a:pt x="32" y="317"/>
                  </a:lnTo>
                  <a:lnTo>
                    <a:pt x="9" y="324"/>
                  </a:lnTo>
                  <a:lnTo>
                    <a:pt x="0" y="339"/>
                  </a:lnTo>
                  <a:lnTo>
                    <a:pt x="11" y="353"/>
                  </a:lnTo>
                  <a:lnTo>
                    <a:pt x="11" y="365"/>
                  </a:lnTo>
                  <a:lnTo>
                    <a:pt x="144" y="372"/>
                  </a:lnTo>
                  <a:lnTo>
                    <a:pt x="153" y="387"/>
                  </a:lnTo>
                  <a:lnTo>
                    <a:pt x="244" y="381"/>
                  </a:lnTo>
                  <a:lnTo>
                    <a:pt x="253" y="410"/>
                  </a:lnTo>
                  <a:lnTo>
                    <a:pt x="262" y="420"/>
                  </a:lnTo>
                  <a:lnTo>
                    <a:pt x="411" y="419"/>
                  </a:lnTo>
                  <a:lnTo>
                    <a:pt x="411" y="419"/>
                  </a:lnTo>
                  <a:lnTo>
                    <a:pt x="411" y="4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68">
              <a:extLst>
                <a:ext uri="{FF2B5EF4-FFF2-40B4-BE49-F238E27FC236}">
                  <a16:creationId xmlns:a16="http://schemas.microsoft.com/office/drawing/2014/main" id="{BBA9D37F-D9A9-14C9-FD3A-C8E21BDF8F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8419" y="10356165"/>
              <a:ext cx="889927" cy="623401"/>
            </a:xfrm>
            <a:custGeom>
              <a:avLst/>
              <a:gdLst>
                <a:gd name="T0" fmla="*/ 287 w 394"/>
                <a:gd name="T1" fmla="*/ 276 h 276"/>
                <a:gd name="T2" fmla="*/ 299 w 394"/>
                <a:gd name="T3" fmla="*/ 274 h 276"/>
                <a:gd name="T4" fmla="*/ 313 w 394"/>
                <a:gd name="T5" fmla="*/ 260 h 276"/>
                <a:gd name="T6" fmla="*/ 319 w 394"/>
                <a:gd name="T7" fmla="*/ 244 h 276"/>
                <a:gd name="T8" fmla="*/ 331 w 394"/>
                <a:gd name="T9" fmla="*/ 234 h 276"/>
                <a:gd name="T10" fmla="*/ 335 w 394"/>
                <a:gd name="T11" fmla="*/ 221 h 276"/>
                <a:gd name="T12" fmla="*/ 344 w 394"/>
                <a:gd name="T13" fmla="*/ 200 h 276"/>
                <a:gd name="T14" fmla="*/ 349 w 394"/>
                <a:gd name="T15" fmla="*/ 159 h 276"/>
                <a:gd name="T16" fmla="*/ 358 w 394"/>
                <a:gd name="T17" fmla="*/ 146 h 276"/>
                <a:gd name="T18" fmla="*/ 372 w 394"/>
                <a:gd name="T19" fmla="*/ 136 h 276"/>
                <a:gd name="T20" fmla="*/ 383 w 394"/>
                <a:gd name="T21" fmla="*/ 123 h 276"/>
                <a:gd name="T22" fmla="*/ 383 w 394"/>
                <a:gd name="T23" fmla="*/ 100 h 276"/>
                <a:gd name="T24" fmla="*/ 394 w 394"/>
                <a:gd name="T25" fmla="*/ 89 h 276"/>
                <a:gd name="T26" fmla="*/ 349 w 394"/>
                <a:gd name="T27" fmla="*/ 88 h 276"/>
                <a:gd name="T28" fmla="*/ 297 w 394"/>
                <a:gd name="T29" fmla="*/ 88 h 276"/>
                <a:gd name="T30" fmla="*/ 281 w 394"/>
                <a:gd name="T31" fmla="*/ 86 h 276"/>
                <a:gd name="T32" fmla="*/ 255 w 394"/>
                <a:gd name="T33" fmla="*/ 86 h 276"/>
                <a:gd name="T34" fmla="*/ 255 w 394"/>
                <a:gd name="T35" fmla="*/ 111 h 276"/>
                <a:gd name="T36" fmla="*/ 214 w 394"/>
                <a:gd name="T37" fmla="*/ 109 h 276"/>
                <a:gd name="T38" fmla="*/ 184 w 394"/>
                <a:gd name="T39" fmla="*/ 109 h 276"/>
                <a:gd name="T40" fmla="*/ 184 w 394"/>
                <a:gd name="T41" fmla="*/ 82 h 276"/>
                <a:gd name="T42" fmla="*/ 141 w 394"/>
                <a:gd name="T43" fmla="*/ 84 h 276"/>
                <a:gd name="T44" fmla="*/ 137 w 394"/>
                <a:gd name="T45" fmla="*/ 41 h 276"/>
                <a:gd name="T46" fmla="*/ 137 w 394"/>
                <a:gd name="T47" fmla="*/ 13 h 276"/>
                <a:gd name="T48" fmla="*/ 127 w 394"/>
                <a:gd name="T49" fmla="*/ 0 h 276"/>
                <a:gd name="T50" fmla="*/ 103 w 394"/>
                <a:gd name="T51" fmla="*/ 2 h 276"/>
                <a:gd name="T52" fmla="*/ 73 w 394"/>
                <a:gd name="T53" fmla="*/ 15 h 276"/>
                <a:gd name="T54" fmla="*/ 38 w 394"/>
                <a:gd name="T55" fmla="*/ 13 h 276"/>
                <a:gd name="T56" fmla="*/ 29 w 394"/>
                <a:gd name="T57" fmla="*/ 29 h 276"/>
                <a:gd name="T58" fmla="*/ 32 w 394"/>
                <a:gd name="T59" fmla="*/ 45 h 276"/>
                <a:gd name="T60" fmla="*/ 38 w 394"/>
                <a:gd name="T61" fmla="*/ 59 h 276"/>
                <a:gd name="T62" fmla="*/ 30 w 394"/>
                <a:gd name="T63" fmla="*/ 70 h 276"/>
                <a:gd name="T64" fmla="*/ 7 w 394"/>
                <a:gd name="T65" fmla="*/ 72 h 276"/>
                <a:gd name="T66" fmla="*/ 7 w 394"/>
                <a:gd name="T67" fmla="*/ 123 h 276"/>
                <a:gd name="T68" fmla="*/ 7 w 394"/>
                <a:gd name="T69" fmla="*/ 143 h 276"/>
                <a:gd name="T70" fmla="*/ 0 w 394"/>
                <a:gd name="T71" fmla="*/ 161 h 276"/>
                <a:gd name="T72" fmla="*/ 2 w 394"/>
                <a:gd name="T73" fmla="*/ 187 h 276"/>
                <a:gd name="T74" fmla="*/ 25 w 394"/>
                <a:gd name="T75" fmla="*/ 189 h 276"/>
                <a:gd name="T76" fmla="*/ 66 w 394"/>
                <a:gd name="T77" fmla="*/ 203 h 276"/>
                <a:gd name="T78" fmla="*/ 73 w 394"/>
                <a:gd name="T79" fmla="*/ 212 h 276"/>
                <a:gd name="T80" fmla="*/ 82 w 394"/>
                <a:gd name="T81" fmla="*/ 223 h 276"/>
                <a:gd name="T82" fmla="*/ 87 w 394"/>
                <a:gd name="T83" fmla="*/ 239 h 276"/>
                <a:gd name="T84" fmla="*/ 93 w 394"/>
                <a:gd name="T85" fmla="*/ 250 h 276"/>
                <a:gd name="T86" fmla="*/ 96 w 394"/>
                <a:gd name="T87" fmla="*/ 266 h 276"/>
                <a:gd name="T88" fmla="*/ 109 w 394"/>
                <a:gd name="T89" fmla="*/ 267 h 276"/>
                <a:gd name="T90" fmla="*/ 121 w 394"/>
                <a:gd name="T91" fmla="*/ 276 h 276"/>
                <a:gd name="T92" fmla="*/ 144 w 394"/>
                <a:gd name="T93" fmla="*/ 274 h 276"/>
                <a:gd name="T94" fmla="*/ 200 w 394"/>
                <a:gd name="T95" fmla="*/ 276 h 276"/>
                <a:gd name="T96" fmla="*/ 216 w 394"/>
                <a:gd name="T97" fmla="*/ 274 h 276"/>
                <a:gd name="T98" fmla="*/ 283 w 394"/>
                <a:gd name="T99" fmla="*/ 276 h 276"/>
                <a:gd name="T100" fmla="*/ 287 w 394"/>
                <a:gd name="T101" fmla="*/ 276 h 276"/>
                <a:gd name="T102" fmla="*/ 287 w 394"/>
                <a:gd name="T103" fmla="*/ 276 h 276"/>
                <a:gd name="T104" fmla="*/ 287 w 394"/>
                <a:gd name="T10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4" h="276">
                  <a:moveTo>
                    <a:pt x="287" y="276"/>
                  </a:moveTo>
                  <a:lnTo>
                    <a:pt x="299" y="274"/>
                  </a:lnTo>
                  <a:lnTo>
                    <a:pt x="313" y="260"/>
                  </a:lnTo>
                  <a:lnTo>
                    <a:pt x="319" y="244"/>
                  </a:lnTo>
                  <a:lnTo>
                    <a:pt x="331" y="234"/>
                  </a:lnTo>
                  <a:lnTo>
                    <a:pt x="335" y="221"/>
                  </a:lnTo>
                  <a:lnTo>
                    <a:pt x="344" y="200"/>
                  </a:lnTo>
                  <a:lnTo>
                    <a:pt x="349" y="159"/>
                  </a:lnTo>
                  <a:lnTo>
                    <a:pt x="358" y="146"/>
                  </a:lnTo>
                  <a:lnTo>
                    <a:pt x="372" y="136"/>
                  </a:lnTo>
                  <a:lnTo>
                    <a:pt x="383" y="123"/>
                  </a:lnTo>
                  <a:lnTo>
                    <a:pt x="383" y="100"/>
                  </a:lnTo>
                  <a:lnTo>
                    <a:pt x="394" y="89"/>
                  </a:lnTo>
                  <a:lnTo>
                    <a:pt x="349" y="88"/>
                  </a:lnTo>
                  <a:lnTo>
                    <a:pt x="297" y="88"/>
                  </a:lnTo>
                  <a:lnTo>
                    <a:pt x="281" y="86"/>
                  </a:lnTo>
                  <a:lnTo>
                    <a:pt x="255" y="86"/>
                  </a:lnTo>
                  <a:lnTo>
                    <a:pt x="255" y="111"/>
                  </a:lnTo>
                  <a:lnTo>
                    <a:pt x="214" y="109"/>
                  </a:lnTo>
                  <a:lnTo>
                    <a:pt x="184" y="109"/>
                  </a:lnTo>
                  <a:lnTo>
                    <a:pt x="184" y="82"/>
                  </a:lnTo>
                  <a:lnTo>
                    <a:pt x="141" y="84"/>
                  </a:lnTo>
                  <a:lnTo>
                    <a:pt x="137" y="41"/>
                  </a:lnTo>
                  <a:lnTo>
                    <a:pt x="137" y="13"/>
                  </a:lnTo>
                  <a:lnTo>
                    <a:pt x="127" y="0"/>
                  </a:lnTo>
                  <a:lnTo>
                    <a:pt x="103" y="2"/>
                  </a:lnTo>
                  <a:lnTo>
                    <a:pt x="73" y="15"/>
                  </a:lnTo>
                  <a:lnTo>
                    <a:pt x="38" y="13"/>
                  </a:lnTo>
                  <a:lnTo>
                    <a:pt x="29" y="29"/>
                  </a:lnTo>
                  <a:lnTo>
                    <a:pt x="32" y="45"/>
                  </a:lnTo>
                  <a:lnTo>
                    <a:pt x="38" y="59"/>
                  </a:lnTo>
                  <a:lnTo>
                    <a:pt x="30" y="70"/>
                  </a:lnTo>
                  <a:lnTo>
                    <a:pt x="7" y="72"/>
                  </a:lnTo>
                  <a:lnTo>
                    <a:pt x="7" y="123"/>
                  </a:lnTo>
                  <a:lnTo>
                    <a:pt x="7" y="143"/>
                  </a:lnTo>
                  <a:lnTo>
                    <a:pt x="0" y="161"/>
                  </a:lnTo>
                  <a:lnTo>
                    <a:pt x="2" y="187"/>
                  </a:lnTo>
                  <a:lnTo>
                    <a:pt x="25" y="189"/>
                  </a:lnTo>
                  <a:lnTo>
                    <a:pt x="66" y="203"/>
                  </a:lnTo>
                  <a:lnTo>
                    <a:pt x="73" y="212"/>
                  </a:lnTo>
                  <a:lnTo>
                    <a:pt x="82" y="223"/>
                  </a:lnTo>
                  <a:lnTo>
                    <a:pt x="87" y="239"/>
                  </a:lnTo>
                  <a:lnTo>
                    <a:pt x="93" y="250"/>
                  </a:lnTo>
                  <a:lnTo>
                    <a:pt x="96" y="266"/>
                  </a:lnTo>
                  <a:lnTo>
                    <a:pt x="109" y="267"/>
                  </a:lnTo>
                  <a:lnTo>
                    <a:pt x="121" y="276"/>
                  </a:lnTo>
                  <a:lnTo>
                    <a:pt x="144" y="274"/>
                  </a:lnTo>
                  <a:lnTo>
                    <a:pt x="200" y="276"/>
                  </a:lnTo>
                  <a:lnTo>
                    <a:pt x="216" y="274"/>
                  </a:lnTo>
                  <a:lnTo>
                    <a:pt x="283" y="276"/>
                  </a:lnTo>
                  <a:lnTo>
                    <a:pt x="287" y="276"/>
                  </a:lnTo>
                  <a:lnTo>
                    <a:pt x="287" y="276"/>
                  </a:lnTo>
                  <a:lnTo>
                    <a:pt x="287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69">
              <a:extLst>
                <a:ext uri="{FF2B5EF4-FFF2-40B4-BE49-F238E27FC236}">
                  <a16:creationId xmlns:a16="http://schemas.microsoft.com/office/drawing/2014/main" id="{07A4C9DA-3C38-6F0B-E2F3-191E5A0445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12147" y="11087983"/>
              <a:ext cx="912514" cy="494656"/>
            </a:xfrm>
            <a:custGeom>
              <a:avLst/>
              <a:gdLst>
                <a:gd name="T0" fmla="*/ 324 w 404"/>
                <a:gd name="T1" fmla="*/ 216 h 219"/>
                <a:gd name="T2" fmla="*/ 347 w 404"/>
                <a:gd name="T3" fmla="*/ 214 h 219"/>
                <a:gd name="T4" fmla="*/ 374 w 404"/>
                <a:gd name="T5" fmla="*/ 214 h 219"/>
                <a:gd name="T6" fmla="*/ 368 w 404"/>
                <a:gd name="T7" fmla="*/ 201 h 219"/>
                <a:gd name="T8" fmla="*/ 358 w 404"/>
                <a:gd name="T9" fmla="*/ 178 h 219"/>
                <a:gd name="T10" fmla="*/ 349 w 404"/>
                <a:gd name="T11" fmla="*/ 150 h 219"/>
                <a:gd name="T12" fmla="*/ 351 w 404"/>
                <a:gd name="T13" fmla="*/ 128 h 219"/>
                <a:gd name="T14" fmla="*/ 365 w 404"/>
                <a:gd name="T15" fmla="*/ 123 h 219"/>
                <a:gd name="T16" fmla="*/ 379 w 404"/>
                <a:gd name="T17" fmla="*/ 118 h 219"/>
                <a:gd name="T18" fmla="*/ 392 w 404"/>
                <a:gd name="T19" fmla="*/ 120 h 219"/>
                <a:gd name="T20" fmla="*/ 399 w 404"/>
                <a:gd name="T21" fmla="*/ 130 h 219"/>
                <a:gd name="T22" fmla="*/ 404 w 404"/>
                <a:gd name="T23" fmla="*/ 116 h 219"/>
                <a:gd name="T24" fmla="*/ 404 w 404"/>
                <a:gd name="T25" fmla="*/ 48 h 219"/>
                <a:gd name="T26" fmla="*/ 345 w 404"/>
                <a:gd name="T27" fmla="*/ 50 h 219"/>
                <a:gd name="T28" fmla="*/ 278 w 404"/>
                <a:gd name="T29" fmla="*/ 48 h 219"/>
                <a:gd name="T30" fmla="*/ 255 w 404"/>
                <a:gd name="T31" fmla="*/ 48 h 219"/>
                <a:gd name="T32" fmla="*/ 249 w 404"/>
                <a:gd name="T33" fmla="*/ 38 h 219"/>
                <a:gd name="T34" fmla="*/ 239 w 404"/>
                <a:gd name="T35" fmla="*/ 23 h 219"/>
                <a:gd name="T36" fmla="*/ 205 w 404"/>
                <a:gd name="T37" fmla="*/ 13 h 219"/>
                <a:gd name="T38" fmla="*/ 166 w 404"/>
                <a:gd name="T39" fmla="*/ 15 h 219"/>
                <a:gd name="T40" fmla="*/ 146 w 404"/>
                <a:gd name="T41" fmla="*/ 16 h 219"/>
                <a:gd name="T42" fmla="*/ 144 w 404"/>
                <a:gd name="T43" fmla="*/ 0 h 219"/>
                <a:gd name="T44" fmla="*/ 69 w 404"/>
                <a:gd name="T45" fmla="*/ 4 h 219"/>
                <a:gd name="T46" fmla="*/ 2 w 404"/>
                <a:gd name="T47" fmla="*/ 2 h 219"/>
                <a:gd name="T48" fmla="*/ 0 w 404"/>
                <a:gd name="T49" fmla="*/ 16 h 219"/>
                <a:gd name="T50" fmla="*/ 12 w 404"/>
                <a:gd name="T51" fmla="*/ 25 h 219"/>
                <a:gd name="T52" fmla="*/ 23 w 404"/>
                <a:gd name="T53" fmla="*/ 32 h 219"/>
                <a:gd name="T54" fmla="*/ 25 w 404"/>
                <a:gd name="T55" fmla="*/ 47 h 219"/>
                <a:gd name="T56" fmla="*/ 30 w 404"/>
                <a:gd name="T57" fmla="*/ 59 h 219"/>
                <a:gd name="T58" fmla="*/ 43 w 404"/>
                <a:gd name="T59" fmla="*/ 64 h 219"/>
                <a:gd name="T60" fmla="*/ 55 w 404"/>
                <a:gd name="T61" fmla="*/ 72 h 219"/>
                <a:gd name="T62" fmla="*/ 62 w 404"/>
                <a:gd name="T63" fmla="*/ 82 h 219"/>
                <a:gd name="T64" fmla="*/ 64 w 404"/>
                <a:gd name="T65" fmla="*/ 96 h 219"/>
                <a:gd name="T66" fmla="*/ 69 w 404"/>
                <a:gd name="T67" fmla="*/ 109 h 219"/>
                <a:gd name="T68" fmla="*/ 78 w 404"/>
                <a:gd name="T69" fmla="*/ 120 h 219"/>
                <a:gd name="T70" fmla="*/ 84 w 404"/>
                <a:gd name="T71" fmla="*/ 130 h 219"/>
                <a:gd name="T72" fmla="*/ 82 w 404"/>
                <a:gd name="T73" fmla="*/ 146 h 219"/>
                <a:gd name="T74" fmla="*/ 82 w 404"/>
                <a:gd name="T75" fmla="*/ 159 h 219"/>
                <a:gd name="T76" fmla="*/ 78 w 404"/>
                <a:gd name="T77" fmla="*/ 171 h 219"/>
                <a:gd name="T78" fmla="*/ 80 w 404"/>
                <a:gd name="T79" fmla="*/ 185 h 219"/>
                <a:gd name="T80" fmla="*/ 75 w 404"/>
                <a:gd name="T81" fmla="*/ 200 h 219"/>
                <a:gd name="T82" fmla="*/ 78 w 404"/>
                <a:gd name="T83" fmla="*/ 214 h 219"/>
                <a:gd name="T84" fmla="*/ 94 w 404"/>
                <a:gd name="T85" fmla="*/ 219 h 219"/>
                <a:gd name="T86" fmla="*/ 137 w 404"/>
                <a:gd name="T87" fmla="*/ 217 h 219"/>
                <a:gd name="T88" fmla="*/ 157 w 404"/>
                <a:gd name="T89" fmla="*/ 217 h 219"/>
                <a:gd name="T90" fmla="*/ 185 w 404"/>
                <a:gd name="T91" fmla="*/ 214 h 219"/>
                <a:gd name="T92" fmla="*/ 198 w 404"/>
                <a:gd name="T93" fmla="*/ 216 h 219"/>
                <a:gd name="T94" fmla="*/ 279 w 404"/>
                <a:gd name="T95" fmla="*/ 216 h 219"/>
                <a:gd name="T96" fmla="*/ 324 w 404"/>
                <a:gd name="T97" fmla="*/ 216 h 219"/>
                <a:gd name="T98" fmla="*/ 324 w 404"/>
                <a:gd name="T99" fmla="*/ 216 h 219"/>
                <a:gd name="T100" fmla="*/ 324 w 404"/>
                <a:gd name="T101" fmla="*/ 216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4" h="219">
                  <a:moveTo>
                    <a:pt x="324" y="216"/>
                  </a:moveTo>
                  <a:lnTo>
                    <a:pt x="347" y="214"/>
                  </a:lnTo>
                  <a:lnTo>
                    <a:pt x="374" y="214"/>
                  </a:lnTo>
                  <a:lnTo>
                    <a:pt x="368" y="201"/>
                  </a:lnTo>
                  <a:lnTo>
                    <a:pt x="358" y="178"/>
                  </a:lnTo>
                  <a:lnTo>
                    <a:pt x="349" y="150"/>
                  </a:lnTo>
                  <a:lnTo>
                    <a:pt x="351" y="128"/>
                  </a:lnTo>
                  <a:lnTo>
                    <a:pt x="365" y="123"/>
                  </a:lnTo>
                  <a:lnTo>
                    <a:pt x="379" y="118"/>
                  </a:lnTo>
                  <a:lnTo>
                    <a:pt x="392" y="120"/>
                  </a:lnTo>
                  <a:lnTo>
                    <a:pt x="399" y="130"/>
                  </a:lnTo>
                  <a:lnTo>
                    <a:pt x="404" y="116"/>
                  </a:lnTo>
                  <a:lnTo>
                    <a:pt x="404" y="48"/>
                  </a:lnTo>
                  <a:lnTo>
                    <a:pt x="345" y="50"/>
                  </a:lnTo>
                  <a:lnTo>
                    <a:pt x="278" y="48"/>
                  </a:lnTo>
                  <a:lnTo>
                    <a:pt x="255" y="48"/>
                  </a:lnTo>
                  <a:lnTo>
                    <a:pt x="249" y="38"/>
                  </a:lnTo>
                  <a:lnTo>
                    <a:pt x="239" y="23"/>
                  </a:lnTo>
                  <a:lnTo>
                    <a:pt x="205" y="13"/>
                  </a:lnTo>
                  <a:lnTo>
                    <a:pt x="166" y="15"/>
                  </a:lnTo>
                  <a:lnTo>
                    <a:pt x="146" y="16"/>
                  </a:lnTo>
                  <a:lnTo>
                    <a:pt x="144" y="0"/>
                  </a:lnTo>
                  <a:lnTo>
                    <a:pt x="69" y="4"/>
                  </a:lnTo>
                  <a:lnTo>
                    <a:pt x="2" y="2"/>
                  </a:lnTo>
                  <a:lnTo>
                    <a:pt x="0" y="16"/>
                  </a:lnTo>
                  <a:lnTo>
                    <a:pt x="12" y="25"/>
                  </a:lnTo>
                  <a:lnTo>
                    <a:pt x="23" y="32"/>
                  </a:lnTo>
                  <a:lnTo>
                    <a:pt x="25" y="47"/>
                  </a:lnTo>
                  <a:lnTo>
                    <a:pt x="30" y="59"/>
                  </a:lnTo>
                  <a:lnTo>
                    <a:pt x="43" y="64"/>
                  </a:lnTo>
                  <a:lnTo>
                    <a:pt x="55" y="72"/>
                  </a:lnTo>
                  <a:lnTo>
                    <a:pt x="62" y="82"/>
                  </a:lnTo>
                  <a:lnTo>
                    <a:pt x="64" y="96"/>
                  </a:lnTo>
                  <a:lnTo>
                    <a:pt x="69" y="109"/>
                  </a:lnTo>
                  <a:lnTo>
                    <a:pt x="78" y="120"/>
                  </a:lnTo>
                  <a:lnTo>
                    <a:pt x="84" y="130"/>
                  </a:lnTo>
                  <a:lnTo>
                    <a:pt x="82" y="146"/>
                  </a:lnTo>
                  <a:lnTo>
                    <a:pt x="82" y="159"/>
                  </a:lnTo>
                  <a:lnTo>
                    <a:pt x="78" y="171"/>
                  </a:lnTo>
                  <a:lnTo>
                    <a:pt x="80" y="185"/>
                  </a:lnTo>
                  <a:lnTo>
                    <a:pt x="75" y="200"/>
                  </a:lnTo>
                  <a:lnTo>
                    <a:pt x="78" y="214"/>
                  </a:lnTo>
                  <a:lnTo>
                    <a:pt x="94" y="219"/>
                  </a:lnTo>
                  <a:lnTo>
                    <a:pt x="137" y="217"/>
                  </a:lnTo>
                  <a:lnTo>
                    <a:pt x="157" y="217"/>
                  </a:lnTo>
                  <a:lnTo>
                    <a:pt x="185" y="214"/>
                  </a:lnTo>
                  <a:lnTo>
                    <a:pt x="198" y="216"/>
                  </a:lnTo>
                  <a:lnTo>
                    <a:pt x="279" y="216"/>
                  </a:lnTo>
                  <a:lnTo>
                    <a:pt x="324" y="216"/>
                  </a:lnTo>
                  <a:lnTo>
                    <a:pt x="324" y="216"/>
                  </a:lnTo>
                  <a:lnTo>
                    <a:pt x="324" y="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70">
              <a:extLst>
                <a:ext uri="{FF2B5EF4-FFF2-40B4-BE49-F238E27FC236}">
                  <a16:creationId xmlns:a16="http://schemas.microsoft.com/office/drawing/2014/main" id="{FAADDC9E-798A-E7ED-E2C1-F9E58E2521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11031515"/>
              <a:ext cx="892186" cy="786027"/>
            </a:xfrm>
            <a:custGeom>
              <a:avLst/>
              <a:gdLst>
                <a:gd name="T0" fmla="*/ 105 w 395"/>
                <a:gd name="T1" fmla="*/ 348 h 348"/>
                <a:gd name="T2" fmla="*/ 110 w 395"/>
                <a:gd name="T3" fmla="*/ 335 h 348"/>
                <a:gd name="T4" fmla="*/ 109 w 395"/>
                <a:gd name="T5" fmla="*/ 319 h 348"/>
                <a:gd name="T6" fmla="*/ 107 w 395"/>
                <a:gd name="T7" fmla="*/ 307 h 348"/>
                <a:gd name="T8" fmla="*/ 123 w 395"/>
                <a:gd name="T9" fmla="*/ 292 h 348"/>
                <a:gd name="T10" fmla="*/ 126 w 395"/>
                <a:gd name="T11" fmla="*/ 280 h 348"/>
                <a:gd name="T12" fmla="*/ 137 w 395"/>
                <a:gd name="T13" fmla="*/ 267 h 348"/>
                <a:gd name="T14" fmla="*/ 148 w 395"/>
                <a:gd name="T15" fmla="*/ 262 h 348"/>
                <a:gd name="T16" fmla="*/ 160 w 395"/>
                <a:gd name="T17" fmla="*/ 251 h 348"/>
                <a:gd name="T18" fmla="*/ 171 w 395"/>
                <a:gd name="T19" fmla="*/ 242 h 348"/>
                <a:gd name="T20" fmla="*/ 183 w 395"/>
                <a:gd name="T21" fmla="*/ 241 h 348"/>
                <a:gd name="T22" fmla="*/ 185 w 395"/>
                <a:gd name="T23" fmla="*/ 225 h 348"/>
                <a:gd name="T24" fmla="*/ 191 w 395"/>
                <a:gd name="T25" fmla="*/ 212 h 348"/>
                <a:gd name="T26" fmla="*/ 201 w 395"/>
                <a:gd name="T27" fmla="*/ 205 h 348"/>
                <a:gd name="T28" fmla="*/ 217 w 395"/>
                <a:gd name="T29" fmla="*/ 200 h 348"/>
                <a:gd name="T30" fmla="*/ 226 w 395"/>
                <a:gd name="T31" fmla="*/ 186 h 348"/>
                <a:gd name="T32" fmla="*/ 230 w 395"/>
                <a:gd name="T33" fmla="*/ 173 h 348"/>
                <a:gd name="T34" fmla="*/ 239 w 395"/>
                <a:gd name="T35" fmla="*/ 153 h 348"/>
                <a:gd name="T36" fmla="*/ 240 w 395"/>
                <a:gd name="T37" fmla="*/ 141 h 348"/>
                <a:gd name="T38" fmla="*/ 251 w 395"/>
                <a:gd name="T39" fmla="*/ 130 h 348"/>
                <a:gd name="T40" fmla="*/ 262 w 395"/>
                <a:gd name="T41" fmla="*/ 121 h 348"/>
                <a:gd name="T42" fmla="*/ 276 w 395"/>
                <a:gd name="T43" fmla="*/ 116 h 348"/>
                <a:gd name="T44" fmla="*/ 296 w 395"/>
                <a:gd name="T45" fmla="*/ 113 h 348"/>
                <a:gd name="T46" fmla="*/ 306 w 395"/>
                <a:gd name="T47" fmla="*/ 107 h 348"/>
                <a:gd name="T48" fmla="*/ 319 w 395"/>
                <a:gd name="T49" fmla="*/ 105 h 348"/>
                <a:gd name="T50" fmla="*/ 328 w 395"/>
                <a:gd name="T51" fmla="*/ 91 h 348"/>
                <a:gd name="T52" fmla="*/ 340 w 395"/>
                <a:gd name="T53" fmla="*/ 89 h 348"/>
                <a:gd name="T54" fmla="*/ 349 w 395"/>
                <a:gd name="T55" fmla="*/ 72 h 348"/>
                <a:gd name="T56" fmla="*/ 351 w 395"/>
                <a:gd name="T57" fmla="*/ 61 h 348"/>
                <a:gd name="T58" fmla="*/ 361 w 395"/>
                <a:gd name="T59" fmla="*/ 50 h 348"/>
                <a:gd name="T60" fmla="*/ 376 w 395"/>
                <a:gd name="T61" fmla="*/ 38 h 348"/>
                <a:gd name="T62" fmla="*/ 390 w 395"/>
                <a:gd name="T63" fmla="*/ 31 h 348"/>
                <a:gd name="T64" fmla="*/ 395 w 395"/>
                <a:gd name="T65" fmla="*/ 11 h 348"/>
                <a:gd name="T66" fmla="*/ 351 w 395"/>
                <a:gd name="T67" fmla="*/ 13 h 348"/>
                <a:gd name="T68" fmla="*/ 333 w 395"/>
                <a:gd name="T69" fmla="*/ 16 h 348"/>
                <a:gd name="T70" fmla="*/ 281 w 395"/>
                <a:gd name="T71" fmla="*/ 16 h 348"/>
                <a:gd name="T72" fmla="*/ 212 w 395"/>
                <a:gd name="T73" fmla="*/ 15 h 348"/>
                <a:gd name="T74" fmla="*/ 169 w 395"/>
                <a:gd name="T75" fmla="*/ 13 h 348"/>
                <a:gd name="T76" fmla="*/ 153 w 395"/>
                <a:gd name="T77" fmla="*/ 15 h 348"/>
                <a:gd name="T78" fmla="*/ 164 w 395"/>
                <a:gd name="T79" fmla="*/ 6 h 348"/>
                <a:gd name="T80" fmla="*/ 146 w 395"/>
                <a:gd name="T81" fmla="*/ 0 h 348"/>
                <a:gd name="T82" fmla="*/ 141 w 395"/>
                <a:gd name="T83" fmla="*/ 13 h 348"/>
                <a:gd name="T84" fmla="*/ 121 w 395"/>
                <a:gd name="T85" fmla="*/ 16 h 348"/>
                <a:gd name="T86" fmla="*/ 103 w 395"/>
                <a:gd name="T87" fmla="*/ 22 h 348"/>
                <a:gd name="T88" fmla="*/ 86 w 395"/>
                <a:gd name="T89" fmla="*/ 18 h 348"/>
                <a:gd name="T90" fmla="*/ 7 w 395"/>
                <a:gd name="T91" fmla="*/ 18 h 348"/>
                <a:gd name="T92" fmla="*/ 4 w 395"/>
                <a:gd name="T93" fmla="*/ 45 h 348"/>
                <a:gd name="T94" fmla="*/ 5 w 395"/>
                <a:gd name="T95" fmla="*/ 61 h 348"/>
                <a:gd name="T96" fmla="*/ 4 w 395"/>
                <a:gd name="T97" fmla="*/ 77 h 348"/>
                <a:gd name="T98" fmla="*/ 4 w 395"/>
                <a:gd name="T99" fmla="*/ 102 h 348"/>
                <a:gd name="T100" fmla="*/ 5 w 395"/>
                <a:gd name="T101" fmla="*/ 120 h 348"/>
                <a:gd name="T102" fmla="*/ 2 w 395"/>
                <a:gd name="T103" fmla="*/ 141 h 348"/>
                <a:gd name="T104" fmla="*/ 0 w 395"/>
                <a:gd name="T105" fmla="*/ 180 h 348"/>
                <a:gd name="T106" fmla="*/ 75 w 395"/>
                <a:gd name="T107" fmla="*/ 182 h 348"/>
                <a:gd name="T108" fmla="*/ 84 w 395"/>
                <a:gd name="T109" fmla="*/ 212 h 348"/>
                <a:gd name="T110" fmla="*/ 82 w 395"/>
                <a:gd name="T111" fmla="*/ 232 h 348"/>
                <a:gd name="T112" fmla="*/ 82 w 395"/>
                <a:gd name="T113" fmla="*/ 278 h 348"/>
                <a:gd name="T114" fmla="*/ 80 w 395"/>
                <a:gd name="T115" fmla="*/ 296 h 348"/>
                <a:gd name="T116" fmla="*/ 80 w 395"/>
                <a:gd name="T117" fmla="*/ 315 h 348"/>
                <a:gd name="T118" fmla="*/ 80 w 395"/>
                <a:gd name="T119" fmla="*/ 348 h 348"/>
                <a:gd name="T120" fmla="*/ 105 w 395"/>
                <a:gd name="T121" fmla="*/ 348 h 348"/>
                <a:gd name="T122" fmla="*/ 105 w 395"/>
                <a:gd name="T123" fmla="*/ 348 h 348"/>
                <a:gd name="T124" fmla="*/ 105 w 395"/>
                <a:gd name="T125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5" h="348">
                  <a:moveTo>
                    <a:pt x="105" y="348"/>
                  </a:moveTo>
                  <a:lnTo>
                    <a:pt x="110" y="335"/>
                  </a:lnTo>
                  <a:lnTo>
                    <a:pt x="109" y="319"/>
                  </a:lnTo>
                  <a:lnTo>
                    <a:pt x="107" y="307"/>
                  </a:lnTo>
                  <a:lnTo>
                    <a:pt x="123" y="292"/>
                  </a:lnTo>
                  <a:lnTo>
                    <a:pt x="126" y="280"/>
                  </a:lnTo>
                  <a:lnTo>
                    <a:pt x="137" y="267"/>
                  </a:lnTo>
                  <a:lnTo>
                    <a:pt x="148" y="262"/>
                  </a:lnTo>
                  <a:lnTo>
                    <a:pt x="160" y="251"/>
                  </a:lnTo>
                  <a:lnTo>
                    <a:pt x="171" y="242"/>
                  </a:lnTo>
                  <a:lnTo>
                    <a:pt x="183" y="241"/>
                  </a:lnTo>
                  <a:lnTo>
                    <a:pt x="185" y="225"/>
                  </a:lnTo>
                  <a:lnTo>
                    <a:pt x="191" y="212"/>
                  </a:lnTo>
                  <a:lnTo>
                    <a:pt x="201" y="205"/>
                  </a:lnTo>
                  <a:lnTo>
                    <a:pt x="217" y="200"/>
                  </a:lnTo>
                  <a:lnTo>
                    <a:pt x="226" y="186"/>
                  </a:lnTo>
                  <a:lnTo>
                    <a:pt x="230" y="173"/>
                  </a:lnTo>
                  <a:lnTo>
                    <a:pt x="239" y="153"/>
                  </a:lnTo>
                  <a:lnTo>
                    <a:pt x="240" y="141"/>
                  </a:lnTo>
                  <a:lnTo>
                    <a:pt x="251" y="130"/>
                  </a:lnTo>
                  <a:lnTo>
                    <a:pt x="262" y="121"/>
                  </a:lnTo>
                  <a:lnTo>
                    <a:pt x="276" y="116"/>
                  </a:lnTo>
                  <a:lnTo>
                    <a:pt x="296" y="113"/>
                  </a:lnTo>
                  <a:lnTo>
                    <a:pt x="306" y="107"/>
                  </a:lnTo>
                  <a:lnTo>
                    <a:pt x="319" y="105"/>
                  </a:lnTo>
                  <a:lnTo>
                    <a:pt x="328" y="91"/>
                  </a:lnTo>
                  <a:lnTo>
                    <a:pt x="340" y="89"/>
                  </a:lnTo>
                  <a:lnTo>
                    <a:pt x="349" y="72"/>
                  </a:lnTo>
                  <a:lnTo>
                    <a:pt x="351" y="61"/>
                  </a:lnTo>
                  <a:lnTo>
                    <a:pt x="361" y="50"/>
                  </a:lnTo>
                  <a:lnTo>
                    <a:pt x="376" y="38"/>
                  </a:lnTo>
                  <a:lnTo>
                    <a:pt x="390" y="31"/>
                  </a:lnTo>
                  <a:lnTo>
                    <a:pt x="395" y="11"/>
                  </a:lnTo>
                  <a:lnTo>
                    <a:pt x="351" y="13"/>
                  </a:lnTo>
                  <a:lnTo>
                    <a:pt x="333" y="16"/>
                  </a:lnTo>
                  <a:lnTo>
                    <a:pt x="281" y="16"/>
                  </a:lnTo>
                  <a:lnTo>
                    <a:pt x="212" y="15"/>
                  </a:lnTo>
                  <a:lnTo>
                    <a:pt x="169" y="13"/>
                  </a:lnTo>
                  <a:lnTo>
                    <a:pt x="153" y="15"/>
                  </a:lnTo>
                  <a:lnTo>
                    <a:pt x="164" y="6"/>
                  </a:lnTo>
                  <a:lnTo>
                    <a:pt x="146" y="0"/>
                  </a:lnTo>
                  <a:lnTo>
                    <a:pt x="141" y="13"/>
                  </a:lnTo>
                  <a:lnTo>
                    <a:pt x="121" y="16"/>
                  </a:lnTo>
                  <a:lnTo>
                    <a:pt x="103" y="22"/>
                  </a:lnTo>
                  <a:lnTo>
                    <a:pt x="86" y="18"/>
                  </a:lnTo>
                  <a:lnTo>
                    <a:pt x="7" y="18"/>
                  </a:lnTo>
                  <a:lnTo>
                    <a:pt x="4" y="45"/>
                  </a:lnTo>
                  <a:lnTo>
                    <a:pt x="5" y="61"/>
                  </a:lnTo>
                  <a:lnTo>
                    <a:pt x="4" y="77"/>
                  </a:lnTo>
                  <a:lnTo>
                    <a:pt x="4" y="102"/>
                  </a:lnTo>
                  <a:lnTo>
                    <a:pt x="5" y="120"/>
                  </a:lnTo>
                  <a:lnTo>
                    <a:pt x="2" y="141"/>
                  </a:lnTo>
                  <a:lnTo>
                    <a:pt x="0" y="180"/>
                  </a:lnTo>
                  <a:lnTo>
                    <a:pt x="75" y="182"/>
                  </a:lnTo>
                  <a:lnTo>
                    <a:pt x="84" y="212"/>
                  </a:lnTo>
                  <a:lnTo>
                    <a:pt x="82" y="232"/>
                  </a:lnTo>
                  <a:lnTo>
                    <a:pt x="82" y="278"/>
                  </a:lnTo>
                  <a:lnTo>
                    <a:pt x="80" y="296"/>
                  </a:lnTo>
                  <a:lnTo>
                    <a:pt x="80" y="315"/>
                  </a:lnTo>
                  <a:lnTo>
                    <a:pt x="80" y="348"/>
                  </a:lnTo>
                  <a:lnTo>
                    <a:pt x="105" y="348"/>
                  </a:lnTo>
                  <a:lnTo>
                    <a:pt x="105" y="348"/>
                  </a:lnTo>
                  <a:lnTo>
                    <a:pt x="105" y="34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71">
              <a:extLst>
                <a:ext uri="{FF2B5EF4-FFF2-40B4-BE49-F238E27FC236}">
                  <a16:creationId xmlns:a16="http://schemas.microsoft.com/office/drawing/2014/main" id="{4613C094-4A13-0089-5B7D-744C665E2C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85872" y="10975048"/>
              <a:ext cx="716008" cy="941878"/>
            </a:xfrm>
            <a:custGeom>
              <a:avLst/>
              <a:gdLst>
                <a:gd name="T0" fmla="*/ 192 w 317"/>
                <a:gd name="T1" fmla="*/ 417 h 417"/>
                <a:gd name="T2" fmla="*/ 194 w 317"/>
                <a:gd name="T3" fmla="*/ 381 h 417"/>
                <a:gd name="T4" fmla="*/ 219 w 317"/>
                <a:gd name="T5" fmla="*/ 385 h 417"/>
                <a:gd name="T6" fmla="*/ 215 w 317"/>
                <a:gd name="T7" fmla="*/ 303 h 417"/>
                <a:gd name="T8" fmla="*/ 317 w 317"/>
                <a:gd name="T9" fmla="*/ 303 h 417"/>
                <a:gd name="T10" fmla="*/ 315 w 317"/>
                <a:gd name="T11" fmla="*/ 287 h 417"/>
                <a:gd name="T12" fmla="*/ 310 w 317"/>
                <a:gd name="T13" fmla="*/ 269 h 417"/>
                <a:gd name="T14" fmla="*/ 311 w 317"/>
                <a:gd name="T15" fmla="*/ 257 h 417"/>
                <a:gd name="T16" fmla="*/ 306 w 317"/>
                <a:gd name="T17" fmla="*/ 248 h 417"/>
                <a:gd name="T18" fmla="*/ 310 w 317"/>
                <a:gd name="T19" fmla="*/ 228 h 417"/>
                <a:gd name="T20" fmla="*/ 311 w 317"/>
                <a:gd name="T21" fmla="*/ 216 h 417"/>
                <a:gd name="T22" fmla="*/ 315 w 317"/>
                <a:gd name="T23" fmla="*/ 203 h 417"/>
                <a:gd name="T24" fmla="*/ 317 w 317"/>
                <a:gd name="T25" fmla="*/ 187 h 417"/>
                <a:gd name="T26" fmla="*/ 310 w 317"/>
                <a:gd name="T27" fmla="*/ 177 h 417"/>
                <a:gd name="T28" fmla="*/ 304 w 317"/>
                <a:gd name="T29" fmla="*/ 162 h 417"/>
                <a:gd name="T30" fmla="*/ 299 w 317"/>
                <a:gd name="T31" fmla="*/ 150 h 417"/>
                <a:gd name="T32" fmla="*/ 299 w 317"/>
                <a:gd name="T33" fmla="*/ 132 h 417"/>
                <a:gd name="T34" fmla="*/ 294 w 317"/>
                <a:gd name="T35" fmla="*/ 123 h 417"/>
                <a:gd name="T36" fmla="*/ 277 w 317"/>
                <a:gd name="T37" fmla="*/ 118 h 417"/>
                <a:gd name="T38" fmla="*/ 265 w 317"/>
                <a:gd name="T39" fmla="*/ 109 h 417"/>
                <a:gd name="T40" fmla="*/ 258 w 317"/>
                <a:gd name="T41" fmla="*/ 98 h 417"/>
                <a:gd name="T42" fmla="*/ 256 w 317"/>
                <a:gd name="T43" fmla="*/ 82 h 417"/>
                <a:gd name="T44" fmla="*/ 238 w 317"/>
                <a:gd name="T45" fmla="*/ 70 h 417"/>
                <a:gd name="T46" fmla="*/ 237 w 317"/>
                <a:gd name="T47" fmla="*/ 57 h 417"/>
                <a:gd name="T48" fmla="*/ 235 w 317"/>
                <a:gd name="T49" fmla="*/ 41 h 417"/>
                <a:gd name="T50" fmla="*/ 228 w 317"/>
                <a:gd name="T51" fmla="*/ 18 h 417"/>
                <a:gd name="T52" fmla="*/ 229 w 317"/>
                <a:gd name="T53" fmla="*/ 6 h 417"/>
                <a:gd name="T54" fmla="*/ 164 w 317"/>
                <a:gd name="T55" fmla="*/ 0 h 417"/>
                <a:gd name="T56" fmla="*/ 92 w 317"/>
                <a:gd name="T57" fmla="*/ 0 h 417"/>
                <a:gd name="T58" fmla="*/ 78 w 317"/>
                <a:gd name="T59" fmla="*/ 2 h 417"/>
                <a:gd name="T60" fmla="*/ 51 w 317"/>
                <a:gd name="T61" fmla="*/ 9 h 417"/>
                <a:gd name="T62" fmla="*/ 51 w 317"/>
                <a:gd name="T63" fmla="*/ 70 h 417"/>
                <a:gd name="T64" fmla="*/ 43 w 317"/>
                <a:gd name="T65" fmla="*/ 82 h 417"/>
                <a:gd name="T66" fmla="*/ 32 w 317"/>
                <a:gd name="T67" fmla="*/ 93 h 417"/>
                <a:gd name="T68" fmla="*/ 18 w 317"/>
                <a:gd name="T69" fmla="*/ 106 h 417"/>
                <a:gd name="T70" fmla="*/ 5 w 317"/>
                <a:gd name="T71" fmla="*/ 120 h 417"/>
                <a:gd name="T72" fmla="*/ 5 w 317"/>
                <a:gd name="T73" fmla="*/ 132 h 417"/>
                <a:gd name="T74" fmla="*/ 0 w 317"/>
                <a:gd name="T75" fmla="*/ 145 h 417"/>
                <a:gd name="T76" fmla="*/ 3 w 317"/>
                <a:gd name="T77" fmla="*/ 161 h 417"/>
                <a:gd name="T78" fmla="*/ 21 w 317"/>
                <a:gd name="T79" fmla="*/ 173 h 417"/>
                <a:gd name="T80" fmla="*/ 30 w 317"/>
                <a:gd name="T81" fmla="*/ 187 h 417"/>
                <a:gd name="T82" fmla="*/ 41 w 317"/>
                <a:gd name="T83" fmla="*/ 198 h 417"/>
                <a:gd name="T84" fmla="*/ 53 w 317"/>
                <a:gd name="T85" fmla="*/ 209 h 417"/>
                <a:gd name="T86" fmla="*/ 73 w 317"/>
                <a:gd name="T87" fmla="*/ 209 h 417"/>
                <a:gd name="T88" fmla="*/ 83 w 317"/>
                <a:gd name="T89" fmla="*/ 223 h 417"/>
                <a:gd name="T90" fmla="*/ 85 w 317"/>
                <a:gd name="T91" fmla="*/ 243 h 417"/>
                <a:gd name="T92" fmla="*/ 83 w 317"/>
                <a:gd name="T93" fmla="*/ 255 h 417"/>
                <a:gd name="T94" fmla="*/ 91 w 317"/>
                <a:gd name="T95" fmla="*/ 275 h 417"/>
                <a:gd name="T96" fmla="*/ 108 w 317"/>
                <a:gd name="T97" fmla="*/ 287 h 417"/>
                <a:gd name="T98" fmla="*/ 105 w 317"/>
                <a:gd name="T99" fmla="*/ 307 h 417"/>
                <a:gd name="T100" fmla="*/ 101 w 317"/>
                <a:gd name="T101" fmla="*/ 321 h 417"/>
                <a:gd name="T102" fmla="*/ 92 w 317"/>
                <a:gd name="T103" fmla="*/ 333 h 417"/>
                <a:gd name="T104" fmla="*/ 98 w 317"/>
                <a:gd name="T105" fmla="*/ 351 h 417"/>
                <a:gd name="T106" fmla="*/ 112 w 317"/>
                <a:gd name="T107" fmla="*/ 358 h 417"/>
                <a:gd name="T108" fmla="*/ 116 w 317"/>
                <a:gd name="T109" fmla="*/ 378 h 417"/>
                <a:gd name="T110" fmla="*/ 128 w 317"/>
                <a:gd name="T111" fmla="*/ 383 h 417"/>
                <a:gd name="T112" fmla="*/ 123 w 317"/>
                <a:gd name="T113" fmla="*/ 399 h 417"/>
                <a:gd name="T114" fmla="*/ 119 w 317"/>
                <a:gd name="T115" fmla="*/ 412 h 417"/>
                <a:gd name="T116" fmla="*/ 192 w 317"/>
                <a:gd name="T117" fmla="*/ 417 h 417"/>
                <a:gd name="T118" fmla="*/ 192 w 317"/>
                <a:gd name="T119" fmla="*/ 417 h 417"/>
                <a:gd name="T120" fmla="*/ 192 w 317"/>
                <a:gd name="T121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7" h="417">
                  <a:moveTo>
                    <a:pt x="192" y="417"/>
                  </a:moveTo>
                  <a:lnTo>
                    <a:pt x="194" y="381"/>
                  </a:lnTo>
                  <a:lnTo>
                    <a:pt x="219" y="385"/>
                  </a:lnTo>
                  <a:lnTo>
                    <a:pt x="215" y="303"/>
                  </a:lnTo>
                  <a:lnTo>
                    <a:pt x="317" y="303"/>
                  </a:lnTo>
                  <a:lnTo>
                    <a:pt x="315" y="287"/>
                  </a:lnTo>
                  <a:lnTo>
                    <a:pt x="310" y="269"/>
                  </a:lnTo>
                  <a:lnTo>
                    <a:pt x="311" y="257"/>
                  </a:lnTo>
                  <a:lnTo>
                    <a:pt x="306" y="248"/>
                  </a:lnTo>
                  <a:lnTo>
                    <a:pt x="310" y="228"/>
                  </a:lnTo>
                  <a:lnTo>
                    <a:pt x="311" y="216"/>
                  </a:lnTo>
                  <a:lnTo>
                    <a:pt x="315" y="203"/>
                  </a:lnTo>
                  <a:lnTo>
                    <a:pt x="317" y="187"/>
                  </a:lnTo>
                  <a:lnTo>
                    <a:pt x="310" y="177"/>
                  </a:lnTo>
                  <a:lnTo>
                    <a:pt x="304" y="162"/>
                  </a:lnTo>
                  <a:lnTo>
                    <a:pt x="299" y="150"/>
                  </a:lnTo>
                  <a:lnTo>
                    <a:pt x="299" y="132"/>
                  </a:lnTo>
                  <a:lnTo>
                    <a:pt x="294" y="123"/>
                  </a:lnTo>
                  <a:lnTo>
                    <a:pt x="277" y="118"/>
                  </a:lnTo>
                  <a:lnTo>
                    <a:pt x="265" y="109"/>
                  </a:lnTo>
                  <a:lnTo>
                    <a:pt x="258" y="98"/>
                  </a:lnTo>
                  <a:lnTo>
                    <a:pt x="256" y="82"/>
                  </a:lnTo>
                  <a:lnTo>
                    <a:pt x="238" y="70"/>
                  </a:lnTo>
                  <a:lnTo>
                    <a:pt x="237" y="57"/>
                  </a:lnTo>
                  <a:lnTo>
                    <a:pt x="235" y="41"/>
                  </a:lnTo>
                  <a:lnTo>
                    <a:pt x="228" y="18"/>
                  </a:lnTo>
                  <a:lnTo>
                    <a:pt x="229" y="6"/>
                  </a:lnTo>
                  <a:lnTo>
                    <a:pt x="164" y="0"/>
                  </a:lnTo>
                  <a:lnTo>
                    <a:pt x="92" y="0"/>
                  </a:lnTo>
                  <a:lnTo>
                    <a:pt x="78" y="2"/>
                  </a:lnTo>
                  <a:lnTo>
                    <a:pt x="51" y="9"/>
                  </a:lnTo>
                  <a:lnTo>
                    <a:pt x="51" y="70"/>
                  </a:lnTo>
                  <a:lnTo>
                    <a:pt x="43" y="82"/>
                  </a:lnTo>
                  <a:lnTo>
                    <a:pt x="32" y="93"/>
                  </a:lnTo>
                  <a:lnTo>
                    <a:pt x="18" y="106"/>
                  </a:lnTo>
                  <a:lnTo>
                    <a:pt x="5" y="120"/>
                  </a:lnTo>
                  <a:lnTo>
                    <a:pt x="5" y="132"/>
                  </a:lnTo>
                  <a:lnTo>
                    <a:pt x="0" y="145"/>
                  </a:lnTo>
                  <a:lnTo>
                    <a:pt x="3" y="161"/>
                  </a:lnTo>
                  <a:lnTo>
                    <a:pt x="21" y="173"/>
                  </a:lnTo>
                  <a:lnTo>
                    <a:pt x="30" y="187"/>
                  </a:lnTo>
                  <a:lnTo>
                    <a:pt x="41" y="198"/>
                  </a:lnTo>
                  <a:lnTo>
                    <a:pt x="53" y="209"/>
                  </a:lnTo>
                  <a:lnTo>
                    <a:pt x="73" y="209"/>
                  </a:lnTo>
                  <a:lnTo>
                    <a:pt x="83" y="223"/>
                  </a:lnTo>
                  <a:lnTo>
                    <a:pt x="85" y="243"/>
                  </a:lnTo>
                  <a:lnTo>
                    <a:pt x="83" y="255"/>
                  </a:lnTo>
                  <a:lnTo>
                    <a:pt x="91" y="275"/>
                  </a:lnTo>
                  <a:lnTo>
                    <a:pt x="108" y="287"/>
                  </a:lnTo>
                  <a:lnTo>
                    <a:pt x="105" y="307"/>
                  </a:lnTo>
                  <a:lnTo>
                    <a:pt x="101" y="321"/>
                  </a:lnTo>
                  <a:lnTo>
                    <a:pt x="92" y="333"/>
                  </a:lnTo>
                  <a:lnTo>
                    <a:pt x="98" y="351"/>
                  </a:lnTo>
                  <a:lnTo>
                    <a:pt x="112" y="358"/>
                  </a:lnTo>
                  <a:lnTo>
                    <a:pt x="116" y="378"/>
                  </a:lnTo>
                  <a:lnTo>
                    <a:pt x="128" y="383"/>
                  </a:lnTo>
                  <a:lnTo>
                    <a:pt x="123" y="399"/>
                  </a:lnTo>
                  <a:lnTo>
                    <a:pt x="119" y="412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72">
              <a:extLst>
                <a:ext uri="{FF2B5EF4-FFF2-40B4-BE49-F238E27FC236}">
                  <a16:creationId xmlns:a16="http://schemas.microsoft.com/office/drawing/2014/main" id="{2CED8D18-42EE-4432-9840-7DF03F27B2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8062" y="11160261"/>
              <a:ext cx="975757" cy="752147"/>
            </a:xfrm>
            <a:custGeom>
              <a:avLst/>
              <a:gdLst>
                <a:gd name="T0" fmla="*/ 153 w 432"/>
                <a:gd name="T1" fmla="*/ 333 h 333"/>
                <a:gd name="T2" fmla="*/ 180 w 432"/>
                <a:gd name="T3" fmla="*/ 271 h 333"/>
                <a:gd name="T4" fmla="*/ 278 w 432"/>
                <a:gd name="T5" fmla="*/ 296 h 333"/>
                <a:gd name="T6" fmla="*/ 283 w 432"/>
                <a:gd name="T7" fmla="*/ 280 h 333"/>
                <a:gd name="T8" fmla="*/ 285 w 432"/>
                <a:gd name="T9" fmla="*/ 267 h 333"/>
                <a:gd name="T10" fmla="*/ 288 w 432"/>
                <a:gd name="T11" fmla="*/ 255 h 333"/>
                <a:gd name="T12" fmla="*/ 313 w 432"/>
                <a:gd name="T13" fmla="*/ 246 h 333"/>
                <a:gd name="T14" fmla="*/ 351 w 432"/>
                <a:gd name="T15" fmla="*/ 248 h 333"/>
                <a:gd name="T16" fmla="*/ 360 w 432"/>
                <a:gd name="T17" fmla="*/ 228 h 333"/>
                <a:gd name="T18" fmla="*/ 368 w 432"/>
                <a:gd name="T19" fmla="*/ 210 h 333"/>
                <a:gd name="T20" fmla="*/ 383 w 432"/>
                <a:gd name="T21" fmla="*/ 196 h 333"/>
                <a:gd name="T22" fmla="*/ 408 w 432"/>
                <a:gd name="T23" fmla="*/ 180 h 333"/>
                <a:gd name="T24" fmla="*/ 395 w 432"/>
                <a:gd name="T25" fmla="*/ 178 h 333"/>
                <a:gd name="T26" fmla="*/ 404 w 432"/>
                <a:gd name="T27" fmla="*/ 153 h 333"/>
                <a:gd name="T28" fmla="*/ 408 w 432"/>
                <a:gd name="T29" fmla="*/ 129 h 333"/>
                <a:gd name="T30" fmla="*/ 413 w 432"/>
                <a:gd name="T31" fmla="*/ 116 h 333"/>
                <a:gd name="T32" fmla="*/ 420 w 432"/>
                <a:gd name="T33" fmla="*/ 75 h 333"/>
                <a:gd name="T34" fmla="*/ 432 w 432"/>
                <a:gd name="T35" fmla="*/ 57 h 333"/>
                <a:gd name="T36" fmla="*/ 432 w 432"/>
                <a:gd name="T37" fmla="*/ 31 h 333"/>
                <a:gd name="T38" fmla="*/ 408 w 432"/>
                <a:gd name="T39" fmla="*/ 18 h 333"/>
                <a:gd name="T40" fmla="*/ 376 w 432"/>
                <a:gd name="T41" fmla="*/ 0 h 333"/>
                <a:gd name="T42" fmla="*/ 342 w 432"/>
                <a:gd name="T43" fmla="*/ 9 h 333"/>
                <a:gd name="T44" fmla="*/ 288 w 432"/>
                <a:gd name="T45" fmla="*/ 16 h 333"/>
                <a:gd name="T46" fmla="*/ 194 w 432"/>
                <a:gd name="T47" fmla="*/ 0 h 333"/>
                <a:gd name="T48" fmla="*/ 194 w 432"/>
                <a:gd name="T49" fmla="*/ 20 h 333"/>
                <a:gd name="T50" fmla="*/ 203 w 432"/>
                <a:gd name="T51" fmla="*/ 34 h 333"/>
                <a:gd name="T52" fmla="*/ 212 w 432"/>
                <a:gd name="T53" fmla="*/ 45 h 333"/>
                <a:gd name="T54" fmla="*/ 226 w 432"/>
                <a:gd name="T55" fmla="*/ 57 h 333"/>
                <a:gd name="T56" fmla="*/ 224 w 432"/>
                <a:gd name="T57" fmla="*/ 73 h 333"/>
                <a:gd name="T58" fmla="*/ 215 w 432"/>
                <a:gd name="T59" fmla="*/ 84 h 333"/>
                <a:gd name="T60" fmla="*/ 203 w 432"/>
                <a:gd name="T61" fmla="*/ 86 h 333"/>
                <a:gd name="T62" fmla="*/ 190 w 432"/>
                <a:gd name="T63" fmla="*/ 88 h 333"/>
                <a:gd name="T64" fmla="*/ 176 w 432"/>
                <a:gd name="T65" fmla="*/ 86 h 333"/>
                <a:gd name="T66" fmla="*/ 162 w 432"/>
                <a:gd name="T67" fmla="*/ 84 h 333"/>
                <a:gd name="T68" fmla="*/ 148 w 432"/>
                <a:gd name="T69" fmla="*/ 86 h 333"/>
                <a:gd name="T70" fmla="*/ 132 w 432"/>
                <a:gd name="T71" fmla="*/ 91 h 333"/>
                <a:gd name="T72" fmla="*/ 123 w 432"/>
                <a:gd name="T73" fmla="*/ 102 h 333"/>
                <a:gd name="T74" fmla="*/ 110 w 432"/>
                <a:gd name="T75" fmla="*/ 111 h 333"/>
                <a:gd name="T76" fmla="*/ 110 w 432"/>
                <a:gd name="T77" fmla="*/ 123 h 333"/>
                <a:gd name="T78" fmla="*/ 100 w 432"/>
                <a:gd name="T79" fmla="*/ 141 h 333"/>
                <a:gd name="T80" fmla="*/ 85 w 432"/>
                <a:gd name="T81" fmla="*/ 143 h 333"/>
                <a:gd name="T82" fmla="*/ 75 w 432"/>
                <a:gd name="T83" fmla="*/ 152 h 333"/>
                <a:gd name="T84" fmla="*/ 62 w 432"/>
                <a:gd name="T85" fmla="*/ 150 h 333"/>
                <a:gd name="T86" fmla="*/ 46 w 432"/>
                <a:gd name="T87" fmla="*/ 148 h 333"/>
                <a:gd name="T88" fmla="*/ 34 w 432"/>
                <a:gd name="T89" fmla="*/ 146 h 333"/>
                <a:gd name="T90" fmla="*/ 18 w 432"/>
                <a:gd name="T91" fmla="*/ 145 h 333"/>
                <a:gd name="T92" fmla="*/ 2 w 432"/>
                <a:gd name="T93" fmla="*/ 139 h 333"/>
                <a:gd name="T94" fmla="*/ 0 w 432"/>
                <a:gd name="T95" fmla="*/ 162 h 333"/>
                <a:gd name="T96" fmla="*/ 14 w 432"/>
                <a:gd name="T97" fmla="*/ 173 h 333"/>
                <a:gd name="T98" fmla="*/ 27 w 432"/>
                <a:gd name="T99" fmla="*/ 178 h 333"/>
                <a:gd name="T100" fmla="*/ 44 w 432"/>
                <a:gd name="T101" fmla="*/ 189 h 333"/>
                <a:gd name="T102" fmla="*/ 59 w 432"/>
                <a:gd name="T103" fmla="*/ 185 h 333"/>
                <a:gd name="T104" fmla="*/ 60 w 432"/>
                <a:gd name="T105" fmla="*/ 266 h 333"/>
                <a:gd name="T106" fmla="*/ 100 w 432"/>
                <a:gd name="T107" fmla="*/ 299 h 333"/>
                <a:gd name="T108" fmla="*/ 125 w 432"/>
                <a:gd name="T109" fmla="*/ 331 h 333"/>
                <a:gd name="T110" fmla="*/ 153 w 432"/>
                <a:gd name="T111" fmla="*/ 333 h 333"/>
                <a:gd name="T112" fmla="*/ 153 w 432"/>
                <a:gd name="T113" fmla="*/ 333 h 333"/>
                <a:gd name="T114" fmla="*/ 153 w 432"/>
                <a:gd name="T115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2" h="333">
                  <a:moveTo>
                    <a:pt x="153" y="333"/>
                  </a:moveTo>
                  <a:lnTo>
                    <a:pt x="180" y="271"/>
                  </a:lnTo>
                  <a:lnTo>
                    <a:pt x="278" y="296"/>
                  </a:lnTo>
                  <a:lnTo>
                    <a:pt x="283" y="280"/>
                  </a:lnTo>
                  <a:lnTo>
                    <a:pt x="285" y="267"/>
                  </a:lnTo>
                  <a:lnTo>
                    <a:pt x="288" y="255"/>
                  </a:lnTo>
                  <a:lnTo>
                    <a:pt x="313" y="246"/>
                  </a:lnTo>
                  <a:lnTo>
                    <a:pt x="351" y="248"/>
                  </a:lnTo>
                  <a:lnTo>
                    <a:pt x="360" y="228"/>
                  </a:lnTo>
                  <a:lnTo>
                    <a:pt x="368" y="210"/>
                  </a:lnTo>
                  <a:lnTo>
                    <a:pt x="383" y="196"/>
                  </a:lnTo>
                  <a:lnTo>
                    <a:pt x="408" y="180"/>
                  </a:lnTo>
                  <a:lnTo>
                    <a:pt x="395" y="178"/>
                  </a:lnTo>
                  <a:lnTo>
                    <a:pt x="404" y="153"/>
                  </a:lnTo>
                  <a:lnTo>
                    <a:pt x="408" y="129"/>
                  </a:lnTo>
                  <a:lnTo>
                    <a:pt x="413" y="116"/>
                  </a:lnTo>
                  <a:lnTo>
                    <a:pt x="420" y="75"/>
                  </a:lnTo>
                  <a:lnTo>
                    <a:pt x="432" y="57"/>
                  </a:lnTo>
                  <a:lnTo>
                    <a:pt x="432" y="31"/>
                  </a:lnTo>
                  <a:lnTo>
                    <a:pt x="408" y="18"/>
                  </a:lnTo>
                  <a:lnTo>
                    <a:pt x="376" y="0"/>
                  </a:lnTo>
                  <a:lnTo>
                    <a:pt x="342" y="9"/>
                  </a:lnTo>
                  <a:lnTo>
                    <a:pt x="288" y="16"/>
                  </a:lnTo>
                  <a:lnTo>
                    <a:pt x="194" y="0"/>
                  </a:lnTo>
                  <a:lnTo>
                    <a:pt x="194" y="20"/>
                  </a:lnTo>
                  <a:lnTo>
                    <a:pt x="203" y="34"/>
                  </a:lnTo>
                  <a:lnTo>
                    <a:pt x="212" y="45"/>
                  </a:lnTo>
                  <a:lnTo>
                    <a:pt x="226" y="57"/>
                  </a:lnTo>
                  <a:lnTo>
                    <a:pt x="224" y="73"/>
                  </a:lnTo>
                  <a:lnTo>
                    <a:pt x="215" y="84"/>
                  </a:lnTo>
                  <a:lnTo>
                    <a:pt x="203" y="86"/>
                  </a:lnTo>
                  <a:lnTo>
                    <a:pt x="190" y="88"/>
                  </a:lnTo>
                  <a:lnTo>
                    <a:pt x="176" y="86"/>
                  </a:lnTo>
                  <a:lnTo>
                    <a:pt x="162" y="84"/>
                  </a:lnTo>
                  <a:lnTo>
                    <a:pt x="148" y="86"/>
                  </a:lnTo>
                  <a:lnTo>
                    <a:pt x="132" y="91"/>
                  </a:lnTo>
                  <a:lnTo>
                    <a:pt x="123" y="102"/>
                  </a:lnTo>
                  <a:lnTo>
                    <a:pt x="110" y="111"/>
                  </a:lnTo>
                  <a:lnTo>
                    <a:pt x="110" y="123"/>
                  </a:lnTo>
                  <a:lnTo>
                    <a:pt x="100" y="141"/>
                  </a:lnTo>
                  <a:lnTo>
                    <a:pt x="85" y="143"/>
                  </a:lnTo>
                  <a:lnTo>
                    <a:pt x="75" y="152"/>
                  </a:lnTo>
                  <a:lnTo>
                    <a:pt x="62" y="150"/>
                  </a:lnTo>
                  <a:lnTo>
                    <a:pt x="46" y="148"/>
                  </a:lnTo>
                  <a:lnTo>
                    <a:pt x="34" y="146"/>
                  </a:lnTo>
                  <a:lnTo>
                    <a:pt x="18" y="145"/>
                  </a:lnTo>
                  <a:lnTo>
                    <a:pt x="2" y="139"/>
                  </a:lnTo>
                  <a:lnTo>
                    <a:pt x="0" y="162"/>
                  </a:lnTo>
                  <a:lnTo>
                    <a:pt x="14" y="173"/>
                  </a:lnTo>
                  <a:lnTo>
                    <a:pt x="27" y="178"/>
                  </a:lnTo>
                  <a:lnTo>
                    <a:pt x="44" y="189"/>
                  </a:lnTo>
                  <a:lnTo>
                    <a:pt x="59" y="185"/>
                  </a:lnTo>
                  <a:lnTo>
                    <a:pt x="60" y="266"/>
                  </a:lnTo>
                  <a:lnTo>
                    <a:pt x="100" y="299"/>
                  </a:lnTo>
                  <a:lnTo>
                    <a:pt x="125" y="331"/>
                  </a:lnTo>
                  <a:lnTo>
                    <a:pt x="153" y="333"/>
                  </a:lnTo>
                  <a:lnTo>
                    <a:pt x="153" y="333"/>
                  </a:lnTo>
                  <a:lnTo>
                    <a:pt x="153" y="3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73">
              <a:extLst>
                <a:ext uri="{FF2B5EF4-FFF2-40B4-BE49-F238E27FC236}">
                  <a16:creationId xmlns:a16="http://schemas.microsoft.com/office/drawing/2014/main" id="{4C3136DA-4315-A4AE-66DE-5AE50B998D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23891" y="10638501"/>
              <a:ext cx="725043" cy="447222"/>
            </a:xfrm>
            <a:custGeom>
              <a:avLst/>
              <a:gdLst>
                <a:gd name="T0" fmla="*/ 260 w 321"/>
                <a:gd name="T1" fmla="*/ 198 h 198"/>
                <a:gd name="T2" fmla="*/ 278 w 321"/>
                <a:gd name="T3" fmla="*/ 187 h 198"/>
                <a:gd name="T4" fmla="*/ 287 w 321"/>
                <a:gd name="T5" fmla="*/ 173 h 198"/>
                <a:gd name="T6" fmla="*/ 305 w 321"/>
                <a:gd name="T7" fmla="*/ 182 h 198"/>
                <a:gd name="T8" fmla="*/ 294 w 321"/>
                <a:gd name="T9" fmla="*/ 189 h 198"/>
                <a:gd name="T10" fmla="*/ 310 w 321"/>
                <a:gd name="T11" fmla="*/ 189 h 198"/>
                <a:gd name="T12" fmla="*/ 317 w 321"/>
                <a:gd name="T13" fmla="*/ 180 h 198"/>
                <a:gd name="T14" fmla="*/ 321 w 321"/>
                <a:gd name="T15" fmla="*/ 164 h 198"/>
                <a:gd name="T16" fmla="*/ 314 w 321"/>
                <a:gd name="T17" fmla="*/ 137 h 198"/>
                <a:gd name="T18" fmla="*/ 305 w 321"/>
                <a:gd name="T19" fmla="*/ 123 h 198"/>
                <a:gd name="T20" fmla="*/ 301 w 321"/>
                <a:gd name="T21" fmla="*/ 109 h 198"/>
                <a:gd name="T22" fmla="*/ 299 w 321"/>
                <a:gd name="T23" fmla="*/ 96 h 198"/>
                <a:gd name="T24" fmla="*/ 291 w 321"/>
                <a:gd name="T25" fmla="*/ 85 h 198"/>
                <a:gd name="T26" fmla="*/ 289 w 321"/>
                <a:gd name="T27" fmla="*/ 69 h 198"/>
                <a:gd name="T28" fmla="*/ 291 w 321"/>
                <a:gd name="T29" fmla="*/ 55 h 198"/>
                <a:gd name="T30" fmla="*/ 292 w 321"/>
                <a:gd name="T31" fmla="*/ 43 h 198"/>
                <a:gd name="T32" fmla="*/ 294 w 321"/>
                <a:gd name="T33" fmla="*/ 27 h 198"/>
                <a:gd name="T34" fmla="*/ 283 w 321"/>
                <a:gd name="T35" fmla="*/ 16 h 198"/>
                <a:gd name="T36" fmla="*/ 225 w 321"/>
                <a:gd name="T37" fmla="*/ 18 h 198"/>
                <a:gd name="T38" fmla="*/ 209 w 321"/>
                <a:gd name="T39" fmla="*/ 16 h 198"/>
                <a:gd name="T40" fmla="*/ 193 w 321"/>
                <a:gd name="T41" fmla="*/ 18 h 198"/>
                <a:gd name="T42" fmla="*/ 194 w 321"/>
                <a:gd name="T43" fmla="*/ 2 h 198"/>
                <a:gd name="T44" fmla="*/ 186 w 321"/>
                <a:gd name="T45" fmla="*/ 18 h 198"/>
                <a:gd name="T46" fmla="*/ 178 w 321"/>
                <a:gd name="T47" fmla="*/ 4 h 198"/>
                <a:gd name="T48" fmla="*/ 157 w 321"/>
                <a:gd name="T49" fmla="*/ 11 h 198"/>
                <a:gd name="T50" fmla="*/ 145 w 321"/>
                <a:gd name="T51" fmla="*/ 2 h 198"/>
                <a:gd name="T52" fmla="*/ 132 w 321"/>
                <a:gd name="T53" fmla="*/ 0 h 198"/>
                <a:gd name="T54" fmla="*/ 130 w 321"/>
                <a:gd name="T55" fmla="*/ 20 h 198"/>
                <a:gd name="T56" fmla="*/ 75 w 321"/>
                <a:gd name="T57" fmla="*/ 20 h 198"/>
                <a:gd name="T58" fmla="*/ 36 w 321"/>
                <a:gd name="T59" fmla="*/ 18 h 198"/>
                <a:gd name="T60" fmla="*/ 8 w 321"/>
                <a:gd name="T61" fmla="*/ 18 h 198"/>
                <a:gd name="T62" fmla="*/ 6 w 321"/>
                <a:gd name="T63" fmla="*/ 34 h 198"/>
                <a:gd name="T64" fmla="*/ 4 w 321"/>
                <a:gd name="T65" fmla="*/ 69 h 198"/>
                <a:gd name="T66" fmla="*/ 16 w 321"/>
                <a:gd name="T67" fmla="*/ 68 h 198"/>
                <a:gd name="T68" fmla="*/ 9 w 321"/>
                <a:gd name="T69" fmla="*/ 80 h 198"/>
                <a:gd name="T70" fmla="*/ 4 w 321"/>
                <a:gd name="T71" fmla="*/ 101 h 198"/>
                <a:gd name="T72" fmla="*/ 9 w 321"/>
                <a:gd name="T73" fmla="*/ 112 h 198"/>
                <a:gd name="T74" fmla="*/ 0 w 321"/>
                <a:gd name="T75" fmla="*/ 126 h 198"/>
                <a:gd name="T76" fmla="*/ 11 w 321"/>
                <a:gd name="T77" fmla="*/ 139 h 198"/>
                <a:gd name="T78" fmla="*/ 20 w 321"/>
                <a:gd name="T79" fmla="*/ 155 h 198"/>
                <a:gd name="T80" fmla="*/ 22 w 321"/>
                <a:gd name="T81" fmla="*/ 169 h 198"/>
                <a:gd name="T82" fmla="*/ 22 w 321"/>
                <a:gd name="T83" fmla="*/ 182 h 198"/>
                <a:gd name="T84" fmla="*/ 77 w 321"/>
                <a:gd name="T85" fmla="*/ 192 h 198"/>
                <a:gd name="T86" fmla="*/ 145 w 321"/>
                <a:gd name="T87" fmla="*/ 194 h 198"/>
                <a:gd name="T88" fmla="*/ 212 w 321"/>
                <a:gd name="T89" fmla="*/ 192 h 198"/>
                <a:gd name="T90" fmla="*/ 227 w 321"/>
                <a:gd name="T91" fmla="*/ 187 h 198"/>
                <a:gd name="T92" fmla="*/ 243 w 321"/>
                <a:gd name="T93" fmla="*/ 187 h 198"/>
                <a:gd name="T94" fmla="*/ 251 w 321"/>
                <a:gd name="T95" fmla="*/ 198 h 198"/>
                <a:gd name="T96" fmla="*/ 260 w 321"/>
                <a:gd name="T97" fmla="*/ 198 h 198"/>
                <a:gd name="T98" fmla="*/ 260 w 321"/>
                <a:gd name="T99" fmla="*/ 198 h 198"/>
                <a:gd name="T100" fmla="*/ 260 w 321"/>
                <a:gd name="T101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1" h="198">
                  <a:moveTo>
                    <a:pt x="260" y="198"/>
                  </a:moveTo>
                  <a:lnTo>
                    <a:pt x="278" y="187"/>
                  </a:lnTo>
                  <a:lnTo>
                    <a:pt x="287" y="173"/>
                  </a:lnTo>
                  <a:lnTo>
                    <a:pt x="305" y="182"/>
                  </a:lnTo>
                  <a:lnTo>
                    <a:pt x="294" y="189"/>
                  </a:lnTo>
                  <a:lnTo>
                    <a:pt x="310" y="189"/>
                  </a:lnTo>
                  <a:lnTo>
                    <a:pt x="317" y="180"/>
                  </a:lnTo>
                  <a:lnTo>
                    <a:pt x="321" y="164"/>
                  </a:lnTo>
                  <a:lnTo>
                    <a:pt x="314" y="137"/>
                  </a:lnTo>
                  <a:lnTo>
                    <a:pt x="305" y="123"/>
                  </a:lnTo>
                  <a:lnTo>
                    <a:pt x="301" y="109"/>
                  </a:lnTo>
                  <a:lnTo>
                    <a:pt x="299" y="96"/>
                  </a:lnTo>
                  <a:lnTo>
                    <a:pt x="291" y="85"/>
                  </a:lnTo>
                  <a:lnTo>
                    <a:pt x="289" y="69"/>
                  </a:lnTo>
                  <a:lnTo>
                    <a:pt x="291" y="55"/>
                  </a:lnTo>
                  <a:lnTo>
                    <a:pt x="292" y="43"/>
                  </a:lnTo>
                  <a:lnTo>
                    <a:pt x="294" y="27"/>
                  </a:lnTo>
                  <a:lnTo>
                    <a:pt x="283" y="16"/>
                  </a:lnTo>
                  <a:lnTo>
                    <a:pt x="225" y="18"/>
                  </a:lnTo>
                  <a:lnTo>
                    <a:pt x="209" y="16"/>
                  </a:lnTo>
                  <a:lnTo>
                    <a:pt x="193" y="18"/>
                  </a:lnTo>
                  <a:lnTo>
                    <a:pt x="194" y="2"/>
                  </a:lnTo>
                  <a:lnTo>
                    <a:pt x="186" y="18"/>
                  </a:lnTo>
                  <a:lnTo>
                    <a:pt x="178" y="4"/>
                  </a:lnTo>
                  <a:lnTo>
                    <a:pt x="157" y="11"/>
                  </a:lnTo>
                  <a:lnTo>
                    <a:pt x="145" y="2"/>
                  </a:lnTo>
                  <a:lnTo>
                    <a:pt x="132" y="0"/>
                  </a:lnTo>
                  <a:lnTo>
                    <a:pt x="130" y="20"/>
                  </a:lnTo>
                  <a:lnTo>
                    <a:pt x="75" y="20"/>
                  </a:lnTo>
                  <a:lnTo>
                    <a:pt x="36" y="18"/>
                  </a:lnTo>
                  <a:lnTo>
                    <a:pt x="8" y="18"/>
                  </a:lnTo>
                  <a:lnTo>
                    <a:pt x="6" y="34"/>
                  </a:lnTo>
                  <a:lnTo>
                    <a:pt x="4" y="69"/>
                  </a:lnTo>
                  <a:lnTo>
                    <a:pt x="16" y="68"/>
                  </a:lnTo>
                  <a:lnTo>
                    <a:pt x="9" y="80"/>
                  </a:lnTo>
                  <a:lnTo>
                    <a:pt x="4" y="101"/>
                  </a:lnTo>
                  <a:lnTo>
                    <a:pt x="9" y="112"/>
                  </a:lnTo>
                  <a:lnTo>
                    <a:pt x="0" y="126"/>
                  </a:lnTo>
                  <a:lnTo>
                    <a:pt x="11" y="139"/>
                  </a:lnTo>
                  <a:lnTo>
                    <a:pt x="20" y="155"/>
                  </a:lnTo>
                  <a:lnTo>
                    <a:pt x="22" y="169"/>
                  </a:lnTo>
                  <a:lnTo>
                    <a:pt x="22" y="182"/>
                  </a:lnTo>
                  <a:lnTo>
                    <a:pt x="77" y="192"/>
                  </a:lnTo>
                  <a:lnTo>
                    <a:pt x="145" y="194"/>
                  </a:lnTo>
                  <a:lnTo>
                    <a:pt x="212" y="192"/>
                  </a:lnTo>
                  <a:lnTo>
                    <a:pt x="227" y="187"/>
                  </a:lnTo>
                  <a:lnTo>
                    <a:pt x="243" y="187"/>
                  </a:lnTo>
                  <a:lnTo>
                    <a:pt x="251" y="198"/>
                  </a:lnTo>
                  <a:lnTo>
                    <a:pt x="260" y="198"/>
                  </a:lnTo>
                  <a:lnTo>
                    <a:pt x="260" y="198"/>
                  </a:lnTo>
                  <a:lnTo>
                    <a:pt x="260" y="1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74">
              <a:extLst>
                <a:ext uri="{FF2B5EF4-FFF2-40B4-BE49-F238E27FC236}">
                  <a16:creationId xmlns:a16="http://schemas.microsoft.com/office/drawing/2014/main" id="{E97BDB46-D6C4-C6AF-DFCC-C971B17EFC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375980" y="11575862"/>
              <a:ext cx="959947" cy="944136"/>
            </a:xfrm>
            <a:custGeom>
              <a:avLst/>
              <a:gdLst>
                <a:gd name="T0" fmla="*/ 329 w 425"/>
                <a:gd name="T1" fmla="*/ 406 h 418"/>
                <a:gd name="T2" fmla="*/ 373 w 425"/>
                <a:gd name="T3" fmla="*/ 411 h 418"/>
                <a:gd name="T4" fmla="*/ 386 w 425"/>
                <a:gd name="T5" fmla="*/ 384 h 418"/>
                <a:gd name="T6" fmla="*/ 389 w 425"/>
                <a:gd name="T7" fmla="*/ 333 h 418"/>
                <a:gd name="T8" fmla="*/ 416 w 425"/>
                <a:gd name="T9" fmla="*/ 247 h 418"/>
                <a:gd name="T10" fmla="*/ 421 w 425"/>
                <a:gd name="T11" fmla="*/ 201 h 418"/>
                <a:gd name="T12" fmla="*/ 414 w 425"/>
                <a:gd name="T13" fmla="*/ 155 h 418"/>
                <a:gd name="T14" fmla="*/ 389 w 425"/>
                <a:gd name="T15" fmla="*/ 131 h 418"/>
                <a:gd name="T16" fmla="*/ 359 w 425"/>
                <a:gd name="T17" fmla="*/ 114 h 418"/>
                <a:gd name="T18" fmla="*/ 322 w 425"/>
                <a:gd name="T19" fmla="*/ 90 h 418"/>
                <a:gd name="T20" fmla="*/ 302 w 425"/>
                <a:gd name="T21" fmla="*/ 73 h 418"/>
                <a:gd name="T22" fmla="*/ 292 w 425"/>
                <a:gd name="T23" fmla="*/ 48 h 418"/>
                <a:gd name="T24" fmla="*/ 281 w 425"/>
                <a:gd name="T25" fmla="*/ 34 h 418"/>
                <a:gd name="T26" fmla="*/ 258 w 425"/>
                <a:gd name="T27" fmla="*/ 44 h 418"/>
                <a:gd name="T28" fmla="*/ 222 w 425"/>
                <a:gd name="T29" fmla="*/ 37 h 418"/>
                <a:gd name="T30" fmla="*/ 181 w 425"/>
                <a:gd name="T31" fmla="*/ 28 h 418"/>
                <a:gd name="T32" fmla="*/ 154 w 425"/>
                <a:gd name="T33" fmla="*/ 12 h 418"/>
                <a:gd name="T34" fmla="*/ 133 w 425"/>
                <a:gd name="T35" fmla="*/ 0 h 418"/>
                <a:gd name="T36" fmla="*/ 92 w 425"/>
                <a:gd name="T37" fmla="*/ 26 h 418"/>
                <a:gd name="T38" fmla="*/ 74 w 425"/>
                <a:gd name="T39" fmla="*/ 64 h 418"/>
                <a:gd name="T40" fmla="*/ 19 w 425"/>
                <a:gd name="T41" fmla="*/ 66 h 418"/>
                <a:gd name="T42" fmla="*/ 9 w 425"/>
                <a:gd name="T43" fmla="*/ 101 h 418"/>
                <a:gd name="T44" fmla="*/ 12 w 425"/>
                <a:gd name="T45" fmla="*/ 117 h 418"/>
                <a:gd name="T46" fmla="*/ 26 w 425"/>
                <a:gd name="T47" fmla="*/ 139 h 418"/>
                <a:gd name="T48" fmla="*/ 19 w 425"/>
                <a:gd name="T49" fmla="*/ 167 h 418"/>
                <a:gd name="T50" fmla="*/ 39 w 425"/>
                <a:gd name="T51" fmla="*/ 192 h 418"/>
                <a:gd name="T52" fmla="*/ 21 w 425"/>
                <a:gd name="T53" fmla="*/ 231 h 418"/>
                <a:gd name="T54" fmla="*/ 30 w 425"/>
                <a:gd name="T55" fmla="*/ 313 h 418"/>
                <a:gd name="T56" fmla="*/ 49 w 425"/>
                <a:gd name="T57" fmla="*/ 341 h 418"/>
                <a:gd name="T58" fmla="*/ 90 w 425"/>
                <a:gd name="T59" fmla="*/ 350 h 418"/>
                <a:gd name="T60" fmla="*/ 128 w 425"/>
                <a:gd name="T61" fmla="*/ 365 h 418"/>
                <a:gd name="T62" fmla="*/ 162 w 425"/>
                <a:gd name="T63" fmla="*/ 372 h 418"/>
                <a:gd name="T64" fmla="*/ 187 w 425"/>
                <a:gd name="T65" fmla="*/ 388 h 418"/>
                <a:gd name="T66" fmla="*/ 215 w 425"/>
                <a:gd name="T67" fmla="*/ 391 h 418"/>
                <a:gd name="T68" fmla="*/ 231 w 425"/>
                <a:gd name="T69" fmla="*/ 390 h 418"/>
                <a:gd name="T70" fmla="*/ 258 w 425"/>
                <a:gd name="T71" fmla="*/ 409 h 418"/>
                <a:gd name="T72" fmla="*/ 272 w 425"/>
                <a:gd name="T73" fmla="*/ 398 h 418"/>
                <a:gd name="T74" fmla="*/ 308 w 425"/>
                <a:gd name="T75" fmla="*/ 416 h 418"/>
                <a:gd name="T76" fmla="*/ 324 w 425"/>
                <a:gd name="T7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5" h="418">
                  <a:moveTo>
                    <a:pt x="324" y="418"/>
                  </a:moveTo>
                  <a:lnTo>
                    <a:pt x="329" y="406"/>
                  </a:lnTo>
                  <a:lnTo>
                    <a:pt x="363" y="400"/>
                  </a:lnTo>
                  <a:lnTo>
                    <a:pt x="373" y="411"/>
                  </a:lnTo>
                  <a:lnTo>
                    <a:pt x="398" y="414"/>
                  </a:lnTo>
                  <a:lnTo>
                    <a:pt x="386" y="384"/>
                  </a:lnTo>
                  <a:lnTo>
                    <a:pt x="386" y="361"/>
                  </a:lnTo>
                  <a:lnTo>
                    <a:pt x="389" y="333"/>
                  </a:lnTo>
                  <a:lnTo>
                    <a:pt x="398" y="311"/>
                  </a:lnTo>
                  <a:lnTo>
                    <a:pt x="416" y="247"/>
                  </a:lnTo>
                  <a:lnTo>
                    <a:pt x="425" y="229"/>
                  </a:lnTo>
                  <a:lnTo>
                    <a:pt x="421" y="201"/>
                  </a:lnTo>
                  <a:lnTo>
                    <a:pt x="425" y="185"/>
                  </a:lnTo>
                  <a:lnTo>
                    <a:pt x="414" y="155"/>
                  </a:lnTo>
                  <a:lnTo>
                    <a:pt x="400" y="149"/>
                  </a:lnTo>
                  <a:lnTo>
                    <a:pt x="389" y="131"/>
                  </a:lnTo>
                  <a:lnTo>
                    <a:pt x="388" y="115"/>
                  </a:lnTo>
                  <a:lnTo>
                    <a:pt x="359" y="114"/>
                  </a:lnTo>
                  <a:lnTo>
                    <a:pt x="350" y="98"/>
                  </a:lnTo>
                  <a:lnTo>
                    <a:pt x="322" y="90"/>
                  </a:lnTo>
                  <a:lnTo>
                    <a:pt x="318" y="74"/>
                  </a:lnTo>
                  <a:lnTo>
                    <a:pt x="302" y="73"/>
                  </a:lnTo>
                  <a:lnTo>
                    <a:pt x="288" y="60"/>
                  </a:lnTo>
                  <a:lnTo>
                    <a:pt x="292" y="48"/>
                  </a:lnTo>
                  <a:lnTo>
                    <a:pt x="297" y="35"/>
                  </a:lnTo>
                  <a:lnTo>
                    <a:pt x="281" y="34"/>
                  </a:lnTo>
                  <a:lnTo>
                    <a:pt x="270" y="42"/>
                  </a:lnTo>
                  <a:lnTo>
                    <a:pt x="258" y="44"/>
                  </a:lnTo>
                  <a:lnTo>
                    <a:pt x="236" y="51"/>
                  </a:lnTo>
                  <a:lnTo>
                    <a:pt x="222" y="37"/>
                  </a:lnTo>
                  <a:lnTo>
                    <a:pt x="197" y="37"/>
                  </a:lnTo>
                  <a:lnTo>
                    <a:pt x="181" y="28"/>
                  </a:lnTo>
                  <a:lnTo>
                    <a:pt x="171" y="18"/>
                  </a:lnTo>
                  <a:lnTo>
                    <a:pt x="154" y="12"/>
                  </a:lnTo>
                  <a:lnTo>
                    <a:pt x="142" y="14"/>
                  </a:lnTo>
                  <a:lnTo>
                    <a:pt x="133" y="0"/>
                  </a:lnTo>
                  <a:lnTo>
                    <a:pt x="115" y="14"/>
                  </a:lnTo>
                  <a:lnTo>
                    <a:pt x="92" y="26"/>
                  </a:lnTo>
                  <a:lnTo>
                    <a:pt x="83" y="44"/>
                  </a:lnTo>
                  <a:lnTo>
                    <a:pt x="74" y="64"/>
                  </a:lnTo>
                  <a:lnTo>
                    <a:pt x="44" y="62"/>
                  </a:lnTo>
                  <a:lnTo>
                    <a:pt x="19" y="66"/>
                  </a:lnTo>
                  <a:lnTo>
                    <a:pt x="7" y="82"/>
                  </a:lnTo>
                  <a:lnTo>
                    <a:pt x="9" y="101"/>
                  </a:lnTo>
                  <a:lnTo>
                    <a:pt x="0" y="112"/>
                  </a:lnTo>
                  <a:lnTo>
                    <a:pt x="12" y="117"/>
                  </a:lnTo>
                  <a:lnTo>
                    <a:pt x="25" y="124"/>
                  </a:lnTo>
                  <a:lnTo>
                    <a:pt x="26" y="139"/>
                  </a:lnTo>
                  <a:lnTo>
                    <a:pt x="21" y="151"/>
                  </a:lnTo>
                  <a:lnTo>
                    <a:pt x="19" y="167"/>
                  </a:lnTo>
                  <a:lnTo>
                    <a:pt x="25" y="179"/>
                  </a:lnTo>
                  <a:lnTo>
                    <a:pt x="39" y="192"/>
                  </a:lnTo>
                  <a:lnTo>
                    <a:pt x="33" y="204"/>
                  </a:lnTo>
                  <a:lnTo>
                    <a:pt x="21" y="231"/>
                  </a:lnTo>
                  <a:lnTo>
                    <a:pt x="32" y="244"/>
                  </a:lnTo>
                  <a:lnTo>
                    <a:pt x="30" y="313"/>
                  </a:lnTo>
                  <a:lnTo>
                    <a:pt x="42" y="325"/>
                  </a:lnTo>
                  <a:lnTo>
                    <a:pt x="49" y="341"/>
                  </a:lnTo>
                  <a:lnTo>
                    <a:pt x="71" y="345"/>
                  </a:lnTo>
                  <a:lnTo>
                    <a:pt x="90" y="350"/>
                  </a:lnTo>
                  <a:lnTo>
                    <a:pt x="110" y="349"/>
                  </a:lnTo>
                  <a:lnTo>
                    <a:pt x="128" y="365"/>
                  </a:lnTo>
                  <a:lnTo>
                    <a:pt x="147" y="361"/>
                  </a:lnTo>
                  <a:lnTo>
                    <a:pt x="162" y="372"/>
                  </a:lnTo>
                  <a:lnTo>
                    <a:pt x="167" y="382"/>
                  </a:lnTo>
                  <a:lnTo>
                    <a:pt x="187" y="388"/>
                  </a:lnTo>
                  <a:lnTo>
                    <a:pt x="203" y="386"/>
                  </a:lnTo>
                  <a:lnTo>
                    <a:pt x="215" y="391"/>
                  </a:lnTo>
                  <a:lnTo>
                    <a:pt x="222" y="379"/>
                  </a:lnTo>
                  <a:lnTo>
                    <a:pt x="231" y="390"/>
                  </a:lnTo>
                  <a:lnTo>
                    <a:pt x="247" y="395"/>
                  </a:lnTo>
                  <a:lnTo>
                    <a:pt x="258" y="409"/>
                  </a:lnTo>
                  <a:lnTo>
                    <a:pt x="270" y="411"/>
                  </a:lnTo>
                  <a:lnTo>
                    <a:pt x="272" y="398"/>
                  </a:lnTo>
                  <a:lnTo>
                    <a:pt x="297" y="407"/>
                  </a:lnTo>
                  <a:lnTo>
                    <a:pt x="308" y="416"/>
                  </a:lnTo>
                  <a:lnTo>
                    <a:pt x="324" y="418"/>
                  </a:lnTo>
                  <a:lnTo>
                    <a:pt x="324" y="418"/>
                  </a:lnTo>
                  <a:lnTo>
                    <a:pt x="324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75">
              <a:extLst>
                <a:ext uri="{FF2B5EF4-FFF2-40B4-BE49-F238E27FC236}">
                  <a16:creationId xmlns:a16="http://schemas.microsoft.com/office/drawing/2014/main" id="{4212448A-5096-0D10-D111-65CD515215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17675" y="11772368"/>
              <a:ext cx="946395" cy="1520104"/>
            </a:xfrm>
            <a:custGeom>
              <a:avLst/>
              <a:gdLst>
                <a:gd name="T0" fmla="*/ 303 w 419"/>
                <a:gd name="T1" fmla="*/ 664 h 673"/>
                <a:gd name="T2" fmla="*/ 308 w 419"/>
                <a:gd name="T3" fmla="*/ 628 h 673"/>
                <a:gd name="T4" fmla="*/ 316 w 419"/>
                <a:gd name="T5" fmla="*/ 600 h 673"/>
                <a:gd name="T6" fmla="*/ 324 w 419"/>
                <a:gd name="T7" fmla="*/ 573 h 673"/>
                <a:gd name="T8" fmla="*/ 328 w 419"/>
                <a:gd name="T9" fmla="*/ 545 h 673"/>
                <a:gd name="T10" fmla="*/ 328 w 419"/>
                <a:gd name="T11" fmla="*/ 514 h 673"/>
                <a:gd name="T12" fmla="*/ 333 w 419"/>
                <a:gd name="T13" fmla="*/ 482 h 673"/>
                <a:gd name="T14" fmla="*/ 330 w 419"/>
                <a:gd name="T15" fmla="*/ 454 h 673"/>
                <a:gd name="T16" fmla="*/ 317 w 419"/>
                <a:gd name="T17" fmla="*/ 424 h 673"/>
                <a:gd name="T18" fmla="*/ 305 w 419"/>
                <a:gd name="T19" fmla="*/ 395 h 673"/>
                <a:gd name="T20" fmla="*/ 301 w 419"/>
                <a:gd name="T21" fmla="*/ 368 h 673"/>
                <a:gd name="T22" fmla="*/ 305 w 419"/>
                <a:gd name="T23" fmla="*/ 336 h 673"/>
                <a:gd name="T24" fmla="*/ 307 w 419"/>
                <a:gd name="T25" fmla="*/ 304 h 673"/>
                <a:gd name="T26" fmla="*/ 324 w 419"/>
                <a:gd name="T27" fmla="*/ 288 h 673"/>
                <a:gd name="T28" fmla="*/ 328 w 419"/>
                <a:gd name="T29" fmla="*/ 265 h 673"/>
                <a:gd name="T30" fmla="*/ 358 w 419"/>
                <a:gd name="T31" fmla="*/ 269 h 673"/>
                <a:gd name="T32" fmla="*/ 362 w 419"/>
                <a:gd name="T33" fmla="*/ 240 h 673"/>
                <a:gd name="T34" fmla="*/ 387 w 419"/>
                <a:gd name="T35" fmla="*/ 233 h 673"/>
                <a:gd name="T36" fmla="*/ 419 w 419"/>
                <a:gd name="T37" fmla="*/ 153 h 673"/>
                <a:gd name="T38" fmla="*/ 408 w 419"/>
                <a:gd name="T39" fmla="*/ 126 h 673"/>
                <a:gd name="T40" fmla="*/ 408 w 419"/>
                <a:gd name="T41" fmla="*/ 100 h 673"/>
                <a:gd name="T42" fmla="*/ 403 w 419"/>
                <a:gd name="T43" fmla="*/ 71 h 673"/>
                <a:gd name="T44" fmla="*/ 406 w 419"/>
                <a:gd name="T45" fmla="*/ 43 h 673"/>
                <a:gd name="T46" fmla="*/ 380 w 419"/>
                <a:gd name="T47" fmla="*/ 25 h 673"/>
                <a:gd name="T48" fmla="*/ 266 w 419"/>
                <a:gd name="T49" fmla="*/ 64 h 673"/>
                <a:gd name="T50" fmla="*/ 120 w 419"/>
                <a:gd name="T51" fmla="*/ 64 h 673"/>
                <a:gd name="T52" fmla="*/ 2 w 419"/>
                <a:gd name="T53" fmla="*/ 100 h 673"/>
                <a:gd name="T54" fmla="*/ 4 w 419"/>
                <a:gd name="T55" fmla="*/ 219 h 673"/>
                <a:gd name="T56" fmla="*/ 123 w 419"/>
                <a:gd name="T57" fmla="*/ 269 h 673"/>
                <a:gd name="T58" fmla="*/ 216 w 419"/>
                <a:gd name="T59" fmla="*/ 274 h 673"/>
                <a:gd name="T60" fmla="*/ 173 w 419"/>
                <a:gd name="T61" fmla="*/ 459 h 673"/>
                <a:gd name="T62" fmla="*/ 154 w 419"/>
                <a:gd name="T63" fmla="*/ 488 h 673"/>
                <a:gd name="T64" fmla="*/ 157 w 419"/>
                <a:gd name="T65" fmla="*/ 523 h 673"/>
                <a:gd name="T66" fmla="*/ 182 w 419"/>
                <a:gd name="T67" fmla="*/ 555 h 673"/>
                <a:gd name="T68" fmla="*/ 182 w 419"/>
                <a:gd name="T69" fmla="*/ 584 h 673"/>
                <a:gd name="T70" fmla="*/ 178 w 419"/>
                <a:gd name="T71" fmla="*/ 612 h 673"/>
                <a:gd name="T72" fmla="*/ 184 w 419"/>
                <a:gd name="T73" fmla="*/ 639 h 673"/>
                <a:gd name="T74" fmla="*/ 207 w 419"/>
                <a:gd name="T75" fmla="*/ 666 h 673"/>
                <a:gd name="T76" fmla="*/ 243 w 419"/>
                <a:gd name="T77" fmla="*/ 662 h 673"/>
                <a:gd name="T78" fmla="*/ 278 w 419"/>
                <a:gd name="T79" fmla="*/ 667 h 673"/>
                <a:gd name="T80" fmla="*/ 292 w 419"/>
                <a:gd name="T81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9" h="673">
                  <a:moveTo>
                    <a:pt x="292" y="673"/>
                  </a:moveTo>
                  <a:lnTo>
                    <a:pt x="303" y="664"/>
                  </a:lnTo>
                  <a:lnTo>
                    <a:pt x="314" y="655"/>
                  </a:lnTo>
                  <a:lnTo>
                    <a:pt x="308" y="628"/>
                  </a:lnTo>
                  <a:lnTo>
                    <a:pt x="310" y="616"/>
                  </a:lnTo>
                  <a:lnTo>
                    <a:pt x="316" y="600"/>
                  </a:lnTo>
                  <a:lnTo>
                    <a:pt x="316" y="591"/>
                  </a:lnTo>
                  <a:lnTo>
                    <a:pt x="324" y="573"/>
                  </a:lnTo>
                  <a:lnTo>
                    <a:pt x="326" y="557"/>
                  </a:lnTo>
                  <a:lnTo>
                    <a:pt x="328" y="545"/>
                  </a:lnTo>
                  <a:lnTo>
                    <a:pt x="326" y="527"/>
                  </a:lnTo>
                  <a:lnTo>
                    <a:pt x="328" y="514"/>
                  </a:lnTo>
                  <a:lnTo>
                    <a:pt x="328" y="495"/>
                  </a:lnTo>
                  <a:lnTo>
                    <a:pt x="333" y="482"/>
                  </a:lnTo>
                  <a:lnTo>
                    <a:pt x="335" y="466"/>
                  </a:lnTo>
                  <a:lnTo>
                    <a:pt x="330" y="454"/>
                  </a:lnTo>
                  <a:lnTo>
                    <a:pt x="324" y="440"/>
                  </a:lnTo>
                  <a:lnTo>
                    <a:pt x="317" y="424"/>
                  </a:lnTo>
                  <a:lnTo>
                    <a:pt x="308" y="411"/>
                  </a:lnTo>
                  <a:lnTo>
                    <a:pt x="305" y="395"/>
                  </a:lnTo>
                  <a:lnTo>
                    <a:pt x="300" y="384"/>
                  </a:lnTo>
                  <a:lnTo>
                    <a:pt x="301" y="368"/>
                  </a:lnTo>
                  <a:lnTo>
                    <a:pt x="303" y="352"/>
                  </a:lnTo>
                  <a:lnTo>
                    <a:pt x="305" y="336"/>
                  </a:lnTo>
                  <a:lnTo>
                    <a:pt x="301" y="324"/>
                  </a:lnTo>
                  <a:lnTo>
                    <a:pt x="307" y="304"/>
                  </a:lnTo>
                  <a:lnTo>
                    <a:pt x="317" y="299"/>
                  </a:lnTo>
                  <a:lnTo>
                    <a:pt x="324" y="288"/>
                  </a:lnTo>
                  <a:lnTo>
                    <a:pt x="316" y="274"/>
                  </a:lnTo>
                  <a:lnTo>
                    <a:pt x="328" y="265"/>
                  </a:lnTo>
                  <a:lnTo>
                    <a:pt x="346" y="274"/>
                  </a:lnTo>
                  <a:lnTo>
                    <a:pt x="358" y="269"/>
                  </a:lnTo>
                  <a:lnTo>
                    <a:pt x="364" y="254"/>
                  </a:lnTo>
                  <a:lnTo>
                    <a:pt x="362" y="240"/>
                  </a:lnTo>
                  <a:lnTo>
                    <a:pt x="374" y="230"/>
                  </a:lnTo>
                  <a:lnTo>
                    <a:pt x="387" y="233"/>
                  </a:lnTo>
                  <a:lnTo>
                    <a:pt x="405" y="238"/>
                  </a:lnTo>
                  <a:lnTo>
                    <a:pt x="419" y="153"/>
                  </a:lnTo>
                  <a:lnTo>
                    <a:pt x="403" y="155"/>
                  </a:lnTo>
                  <a:lnTo>
                    <a:pt x="408" y="126"/>
                  </a:lnTo>
                  <a:lnTo>
                    <a:pt x="417" y="114"/>
                  </a:lnTo>
                  <a:lnTo>
                    <a:pt x="408" y="100"/>
                  </a:lnTo>
                  <a:lnTo>
                    <a:pt x="396" y="82"/>
                  </a:lnTo>
                  <a:lnTo>
                    <a:pt x="403" y="71"/>
                  </a:lnTo>
                  <a:lnTo>
                    <a:pt x="401" y="55"/>
                  </a:lnTo>
                  <a:lnTo>
                    <a:pt x="406" y="43"/>
                  </a:lnTo>
                  <a:lnTo>
                    <a:pt x="399" y="28"/>
                  </a:lnTo>
                  <a:lnTo>
                    <a:pt x="380" y="25"/>
                  </a:lnTo>
                  <a:lnTo>
                    <a:pt x="282" y="0"/>
                  </a:lnTo>
                  <a:lnTo>
                    <a:pt x="266" y="64"/>
                  </a:lnTo>
                  <a:lnTo>
                    <a:pt x="223" y="64"/>
                  </a:lnTo>
                  <a:lnTo>
                    <a:pt x="120" y="64"/>
                  </a:lnTo>
                  <a:lnTo>
                    <a:pt x="2" y="66"/>
                  </a:lnTo>
                  <a:lnTo>
                    <a:pt x="2" y="100"/>
                  </a:lnTo>
                  <a:lnTo>
                    <a:pt x="0" y="133"/>
                  </a:lnTo>
                  <a:lnTo>
                    <a:pt x="4" y="219"/>
                  </a:lnTo>
                  <a:lnTo>
                    <a:pt x="4" y="267"/>
                  </a:lnTo>
                  <a:lnTo>
                    <a:pt x="123" y="269"/>
                  </a:lnTo>
                  <a:lnTo>
                    <a:pt x="195" y="269"/>
                  </a:lnTo>
                  <a:lnTo>
                    <a:pt x="216" y="274"/>
                  </a:lnTo>
                  <a:lnTo>
                    <a:pt x="195" y="376"/>
                  </a:lnTo>
                  <a:lnTo>
                    <a:pt x="173" y="459"/>
                  </a:lnTo>
                  <a:lnTo>
                    <a:pt x="168" y="475"/>
                  </a:lnTo>
                  <a:lnTo>
                    <a:pt x="154" y="488"/>
                  </a:lnTo>
                  <a:lnTo>
                    <a:pt x="148" y="505"/>
                  </a:lnTo>
                  <a:lnTo>
                    <a:pt x="157" y="523"/>
                  </a:lnTo>
                  <a:lnTo>
                    <a:pt x="173" y="537"/>
                  </a:lnTo>
                  <a:lnTo>
                    <a:pt x="182" y="555"/>
                  </a:lnTo>
                  <a:lnTo>
                    <a:pt x="177" y="568"/>
                  </a:lnTo>
                  <a:lnTo>
                    <a:pt x="182" y="584"/>
                  </a:lnTo>
                  <a:lnTo>
                    <a:pt x="178" y="600"/>
                  </a:lnTo>
                  <a:lnTo>
                    <a:pt x="178" y="612"/>
                  </a:lnTo>
                  <a:lnTo>
                    <a:pt x="178" y="626"/>
                  </a:lnTo>
                  <a:lnTo>
                    <a:pt x="184" y="639"/>
                  </a:lnTo>
                  <a:lnTo>
                    <a:pt x="193" y="653"/>
                  </a:lnTo>
                  <a:lnTo>
                    <a:pt x="207" y="666"/>
                  </a:lnTo>
                  <a:lnTo>
                    <a:pt x="223" y="667"/>
                  </a:lnTo>
                  <a:lnTo>
                    <a:pt x="243" y="662"/>
                  </a:lnTo>
                  <a:lnTo>
                    <a:pt x="255" y="660"/>
                  </a:lnTo>
                  <a:lnTo>
                    <a:pt x="278" y="667"/>
                  </a:lnTo>
                  <a:lnTo>
                    <a:pt x="292" y="673"/>
                  </a:lnTo>
                  <a:lnTo>
                    <a:pt x="292" y="673"/>
                  </a:lnTo>
                  <a:lnTo>
                    <a:pt x="292" y="6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76">
              <a:extLst>
                <a:ext uri="{FF2B5EF4-FFF2-40B4-BE49-F238E27FC236}">
                  <a16:creationId xmlns:a16="http://schemas.microsoft.com/office/drawing/2014/main" id="{6BE477C0-95D5-9DBD-C7AD-80A6271D26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10335836"/>
              <a:ext cx="603073" cy="623401"/>
            </a:xfrm>
            <a:custGeom>
              <a:avLst/>
              <a:gdLst>
                <a:gd name="T0" fmla="*/ 105 w 267"/>
                <a:gd name="T1" fmla="*/ 275 h 276"/>
                <a:gd name="T2" fmla="*/ 118 w 267"/>
                <a:gd name="T3" fmla="*/ 275 h 276"/>
                <a:gd name="T4" fmla="*/ 128 w 267"/>
                <a:gd name="T5" fmla="*/ 266 h 276"/>
                <a:gd name="T6" fmla="*/ 143 w 267"/>
                <a:gd name="T7" fmla="*/ 267 h 276"/>
                <a:gd name="T8" fmla="*/ 155 w 267"/>
                <a:gd name="T9" fmla="*/ 262 h 276"/>
                <a:gd name="T10" fmla="*/ 184 w 267"/>
                <a:gd name="T11" fmla="*/ 262 h 276"/>
                <a:gd name="T12" fmla="*/ 249 w 267"/>
                <a:gd name="T13" fmla="*/ 260 h 276"/>
                <a:gd name="T14" fmla="*/ 260 w 267"/>
                <a:gd name="T15" fmla="*/ 250 h 276"/>
                <a:gd name="T16" fmla="*/ 260 w 267"/>
                <a:gd name="T17" fmla="*/ 234 h 276"/>
                <a:gd name="T18" fmla="*/ 251 w 267"/>
                <a:gd name="T19" fmla="*/ 219 h 276"/>
                <a:gd name="T20" fmla="*/ 267 w 267"/>
                <a:gd name="T21" fmla="*/ 202 h 276"/>
                <a:gd name="T22" fmla="*/ 253 w 267"/>
                <a:gd name="T23" fmla="*/ 203 h 276"/>
                <a:gd name="T24" fmla="*/ 253 w 267"/>
                <a:gd name="T25" fmla="*/ 177 h 276"/>
                <a:gd name="T26" fmla="*/ 253 w 267"/>
                <a:gd name="T27" fmla="*/ 152 h 276"/>
                <a:gd name="T28" fmla="*/ 185 w 267"/>
                <a:gd name="T29" fmla="*/ 152 h 276"/>
                <a:gd name="T30" fmla="*/ 173 w 267"/>
                <a:gd name="T31" fmla="*/ 152 h 276"/>
                <a:gd name="T32" fmla="*/ 159 w 267"/>
                <a:gd name="T33" fmla="*/ 152 h 276"/>
                <a:gd name="T34" fmla="*/ 155 w 267"/>
                <a:gd name="T35" fmla="*/ 132 h 276"/>
                <a:gd name="T36" fmla="*/ 153 w 267"/>
                <a:gd name="T37" fmla="*/ 120 h 276"/>
                <a:gd name="T38" fmla="*/ 166 w 267"/>
                <a:gd name="T39" fmla="*/ 102 h 276"/>
                <a:gd name="T40" fmla="*/ 150 w 267"/>
                <a:gd name="T41" fmla="*/ 97 h 276"/>
                <a:gd name="T42" fmla="*/ 150 w 267"/>
                <a:gd name="T43" fmla="*/ 65 h 276"/>
                <a:gd name="T44" fmla="*/ 143 w 267"/>
                <a:gd name="T45" fmla="*/ 50 h 276"/>
                <a:gd name="T46" fmla="*/ 144 w 267"/>
                <a:gd name="T47" fmla="*/ 31 h 276"/>
                <a:gd name="T48" fmla="*/ 144 w 267"/>
                <a:gd name="T49" fmla="*/ 6 h 276"/>
                <a:gd name="T50" fmla="*/ 120 w 267"/>
                <a:gd name="T51" fmla="*/ 2 h 276"/>
                <a:gd name="T52" fmla="*/ 91 w 267"/>
                <a:gd name="T53" fmla="*/ 2 h 276"/>
                <a:gd name="T54" fmla="*/ 54 w 267"/>
                <a:gd name="T55" fmla="*/ 9 h 276"/>
                <a:gd name="T56" fmla="*/ 29 w 267"/>
                <a:gd name="T57" fmla="*/ 0 h 276"/>
                <a:gd name="T58" fmla="*/ 0 w 267"/>
                <a:gd name="T59" fmla="*/ 0 h 276"/>
                <a:gd name="T60" fmla="*/ 11 w 267"/>
                <a:gd name="T61" fmla="*/ 11 h 276"/>
                <a:gd name="T62" fmla="*/ 13 w 267"/>
                <a:gd name="T63" fmla="*/ 27 h 276"/>
                <a:gd name="T64" fmla="*/ 18 w 267"/>
                <a:gd name="T65" fmla="*/ 41 h 276"/>
                <a:gd name="T66" fmla="*/ 13 w 267"/>
                <a:gd name="T67" fmla="*/ 59 h 276"/>
                <a:gd name="T68" fmla="*/ 13 w 267"/>
                <a:gd name="T69" fmla="*/ 77 h 276"/>
                <a:gd name="T70" fmla="*/ 22 w 267"/>
                <a:gd name="T71" fmla="*/ 88 h 276"/>
                <a:gd name="T72" fmla="*/ 29 w 267"/>
                <a:gd name="T73" fmla="*/ 104 h 276"/>
                <a:gd name="T74" fmla="*/ 47 w 267"/>
                <a:gd name="T75" fmla="*/ 116 h 276"/>
                <a:gd name="T76" fmla="*/ 41 w 267"/>
                <a:gd name="T77" fmla="*/ 132 h 276"/>
                <a:gd name="T78" fmla="*/ 50 w 267"/>
                <a:gd name="T79" fmla="*/ 143 h 276"/>
                <a:gd name="T80" fmla="*/ 63 w 267"/>
                <a:gd name="T81" fmla="*/ 150 h 276"/>
                <a:gd name="T82" fmla="*/ 64 w 267"/>
                <a:gd name="T83" fmla="*/ 164 h 276"/>
                <a:gd name="T84" fmla="*/ 64 w 267"/>
                <a:gd name="T85" fmla="*/ 184 h 276"/>
                <a:gd name="T86" fmla="*/ 68 w 267"/>
                <a:gd name="T87" fmla="*/ 203 h 276"/>
                <a:gd name="T88" fmla="*/ 73 w 267"/>
                <a:gd name="T89" fmla="*/ 216 h 276"/>
                <a:gd name="T90" fmla="*/ 71 w 267"/>
                <a:gd name="T91" fmla="*/ 235 h 276"/>
                <a:gd name="T92" fmla="*/ 79 w 267"/>
                <a:gd name="T93" fmla="*/ 250 h 276"/>
                <a:gd name="T94" fmla="*/ 86 w 267"/>
                <a:gd name="T95" fmla="*/ 276 h 276"/>
                <a:gd name="T96" fmla="*/ 105 w 267"/>
                <a:gd name="T97" fmla="*/ 275 h 276"/>
                <a:gd name="T98" fmla="*/ 105 w 267"/>
                <a:gd name="T99" fmla="*/ 275 h 276"/>
                <a:gd name="T100" fmla="*/ 105 w 267"/>
                <a:gd name="T101" fmla="*/ 27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7" h="276">
                  <a:moveTo>
                    <a:pt x="105" y="275"/>
                  </a:moveTo>
                  <a:lnTo>
                    <a:pt x="118" y="275"/>
                  </a:lnTo>
                  <a:lnTo>
                    <a:pt x="128" y="266"/>
                  </a:lnTo>
                  <a:lnTo>
                    <a:pt x="143" y="267"/>
                  </a:lnTo>
                  <a:lnTo>
                    <a:pt x="155" y="262"/>
                  </a:lnTo>
                  <a:lnTo>
                    <a:pt x="184" y="262"/>
                  </a:lnTo>
                  <a:lnTo>
                    <a:pt x="249" y="260"/>
                  </a:lnTo>
                  <a:lnTo>
                    <a:pt x="260" y="250"/>
                  </a:lnTo>
                  <a:lnTo>
                    <a:pt x="260" y="234"/>
                  </a:lnTo>
                  <a:lnTo>
                    <a:pt x="251" y="219"/>
                  </a:lnTo>
                  <a:lnTo>
                    <a:pt x="267" y="202"/>
                  </a:lnTo>
                  <a:lnTo>
                    <a:pt x="253" y="203"/>
                  </a:lnTo>
                  <a:lnTo>
                    <a:pt x="253" y="177"/>
                  </a:lnTo>
                  <a:lnTo>
                    <a:pt x="253" y="152"/>
                  </a:lnTo>
                  <a:lnTo>
                    <a:pt x="185" y="152"/>
                  </a:lnTo>
                  <a:lnTo>
                    <a:pt x="173" y="152"/>
                  </a:lnTo>
                  <a:lnTo>
                    <a:pt x="159" y="152"/>
                  </a:lnTo>
                  <a:lnTo>
                    <a:pt x="155" y="132"/>
                  </a:lnTo>
                  <a:lnTo>
                    <a:pt x="153" y="120"/>
                  </a:lnTo>
                  <a:lnTo>
                    <a:pt x="166" y="102"/>
                  </a:lnTo>
                  <a:lnTo>
                    <a:pt x="150" y="97"/>
                  </a:lnTo>
                  <a:lnTo>
                    <a:pt x="150" y="65"/>
                  </a:lnTo>
                  <a:lnTo>
                    <a:pt x="143" y="50"/>
                  </a:lnTo>
                  <a:lnTo>
                    <a:pt x="144" y="31"/>
                  </a:lnTo>
                  <a:lnTo>
                    <a:pt x="144" y="6"/>
                  </a:lnTo>
                  <a:lnTo>
                    <a:pt x="120" y="2"/>
                  </a:lnTo>
                  <a:lnTo>
                    <a:pt x="91" y="2"/>
                  </a:lnTo>
                  <a:lnTo>
                    <a:pt x="54" y="9"/>
                  </a:lnTo>
                  <a:lnTo>
                    <a:pt x="29" y="0"/>
                  </a:lnTo>
                  <a:lnTo>
                    <a:pt x="0" y="0"/>
                  </a:lnTo>
                  <a:lnTo>
                    <a:pt x="11" y="11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3" y="59"/>
                  </a:lnTo>
                  <a:lnTo>
                    <a:pt x="13" y="77"/>
                  </a:lnTo>
                  <a:lnTo>
                    <a:pt x="22" y="88"/>
                  </a:lnTo>
                  <a:lnTo>
                    <a:pt x="29" y="104"/>
                  </a:lnTo>
                  <a:lnTo>
                    <a:pt x="47" y="116"/>
                  </a:lnTo>
                  <a:lnTo>
                    <a:pt x="41" y="132"/>
                  </a:lnTo>
                  <a:lnTo>
                    <a:pt x="50" y="143"/>
                  </a:lnTo>
                  <a:lnTo>
                    <a:pt x="63" y="150"/>
                  </a:lnTo>
                  <a:lnTo>
                    <a:pt x="64" y="164"/>
                  </a:lnTo>
                  <a:lnTo>
                    <a:pt x="64" y="184"/>
                  </a:lnTo>
                  <a:lnTo>
                    <a:pt x="68" y="203"/>
                  </a:lnTo>
                  <a:lnTo>
                    <a:pt x="73" y="216"/>
                  </a:lnTo>
                  <a:lnTo>
                    <a:pt x="71" y="235"/>
                  </a:lnTo>
                  <a:lnTo>
                    <a:pt x="79" y="250"/>
                  </a:lnTo>
                  <a:lnTo>
                    <a:pt x="86" y="276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5" y="2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77">
              <a:extLst>
                <a:ext uri="{FF2B5EF4-FFF2-40B4-BE49-F238E27FC236}">
                  <a16:creationId xmlns:a16="http://schemas.microsoft.com/office/drawing/2014/main" id="{0AFEDEFA-B42D-9F71-B8E8-687FA86597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80750" y="11282231"/>
              <a:ext cx="887669" cy="645988"/>
            </a:xfrm>
            <a:custGeom>
              <a:avLst/>
              <a:gdLst>
                <a:gd name="T0" fmla="*/ 178 w 393"/>
                <a:gd name="T1" fmla="*/ 286 h 286"/>
                <a:gd name="T2" fmla="*/ 212 w 393"/>
                <a:gd name="T3" fmla="*/ 276 h 286"/>
                <a:gd name="T4" fmla="*/ 263 w 393"/>
                <a:gd name="T5" fmla="*/ 276 h 286"/>
                <a:gd name="T6" fmla="*/ 342 w 393"/>
                <a:gd name="T7" fmla="*/ 277 h 286"/>
                <a:gd name="T8" fmla="*/ 342 w 393"/>
                <a:gd name="T9" fmla="*/ 245 h 286"/>
                <a:gd name="T10" fmla="*/ 340 w 393"/>
                <a:gd name="T11" fmla="*/ 229 h 286"/>
                <a:gd name="T12" fmla="*/ 349 w 393"/>
                <a:gd name="T13" fmla="*/ 217 h 286"/>
                <a:gd name="T14" fmla="*/ 356 w 393"/>
                <a:gd name="T15" fmla="*/ 204 h 286"/>
                <a:gd name="T16" fmla="*/ 352 w 393"/>
                <a:gd name="T17" fmla="*/ 192 h 286"/>
                <a:gd name="T18" fmla="*/ 354 w 393"/>
                <a:gd name="T19" fmla="*/ 176 h 286"/>
                <a:gd name="T20" fmla="*/ 363 w 393"/>
                <a:gd name="T21" fmla="*/ 158 h 286"/>
                <a:gd name="T22" fmla="*/ 365 w 393"/>
                <a:gd name="T23" fmla="*/ 144 h 286"/>
                <a:gd name="T24" fmla="*/ 379 w 393"/>
                <a:gd name="T25" fmla="*/ 133 h 286"/>
                <a:gd name="T26" fmla="*/ 390 w 393"/>
                <a:gd name="T27" fmla="*/ 115 h 286"/>
                <a:gd name="T28" fmla="*/ 391 w 393"/>
                <a:gd name="T29" fmla="*/ 103 h 286"/>
                <a:gd name="T30" fmla="*/ 386 w 393"/>
                <a:gd name="T31" fmla="*/ 89 h 286"/>
                <a:gd name="T32" fmla="*/ 393 w 393"/>
                <a:gd name="T33" fmla="*/ 71 h 286"/>
                <a:gd name="T34" fmla="*/ 393 w 393"/>
                <a:gd name="T35" fmla="*/ 60 h 286"/>
                <a:gd name="T36" fmla="*/ 390 w 393"/>
                <a:gd name="T37" fmla="*/ 44 h 286"/>
                <a:gd name="T38" fmla="*/ 384 w 393"/>
                <a:gd name="T39" fmla="*/ 28 h 286"/>
                <a:gd name="T40" fmla="*/ 386 w 393"/>
                <a:gd name="T41" fmla="*/ 18 h 286"/>
                <a:gd name="T42" fmla="*/ 261 w 393"/>
                <a:gd name="T43" fmla="*/ 3 h 286"/>
                <a:gd name="T44" fmla="*/ 229 w 393"/>
                <a:gd name="T45" fmla="*/ 2 h 286"/>
                <a:gd name="T46" fmla="*/ 192 w 393"/>
                <a:gd name="T47" fmla="*/ 14 h 286"/>
                <a:gd name="T48" fmla="*/ 123 w 393"/>
                <a:gd name="T49" fmla="*/ 2 h 286"/>
                <a:gd name="T50" fmla="*/ 55 w 393"/>
                <a:gd name="T51" fmla="*/ 0 h 286"/>
                <a:gd name="T52" fmla="*/ 3 w 393"/>
                <a:gd name="T53" fmla="*/ 0 h 286"/>
                <a:gd name="T54" fmla="*/ 3 w 393"/>
                <a:gd name="T55" fmla="*/ 42 h 286"/>
                <a:gd name="T56" fmla="*/ 3 w 393"/>
                <a:gd name="T57" fmla="*/ 126 h 286"/>
                <a:gd name="T58" fmla="*/ 0 w 393"/>
                <a:gd name="T59" fmla="*/ 206 h 286"/>
                <a:gd name="T60" fmla="*/ 2 w 393"/>
                <a:gd name="T61" fmla="*/ 240 h 286"/>
                <a:gd name="T62" fmla="*/ 2 w 393"/>
                <a:gd name="T63" fmla="*/ 272 h 286"/>
                <a:gd name="T64" fmla="*/ 167 w 393"/>
                <a:gd name="T65" fmla="*/ 272 h 286"/>
                <a:gd name="T66" fmla="*/ 178 w 393"/>
                <a:gd name="T67" fmla="*/ 286 h 286"/>
                <a:gd name="T68" fmla="*/ 178 w 393"/>
                <a:gd name="T69" fmla="*/ 286 h 286"/>
                <a:gd name="T70" fmla="*/ 178 w 393"/>
                <a:gd name="T71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3" h="286">
                  <a:moveTo>
                    <a:pt x="178" y="286"/>
                  </a:moveTo>
                  <a:lnTo>
                    <a:pt x="212" y="276"/>
                  </a:lnTo>
                  <a:lnTo>
                    <a:pt x="263" y="276"/>
                  </a:lnTo>
                  <a:lnTo>
                    <a:pt x="342" y="277"/>
                  </a:lnTo>
                  <a:lnTo>
                    <a:pt x="342" y="245"/>
                  </a:lnTo>
                  <a:lnTo>
                    <a:pt x="340" y="229"/>
                  </a:lnTo>
                  <a:lnTo>
                    <a:pt x="349" y="217"/>
                  </a:lnTo>
                  <a:lnTo>
                    <a:pt x="356" y="204"/>
                  </a:lnTo>
                  <a:lnTo>
                    <a:pt x="352" y="192"/>
                  </a:lnTo>
                  <a:lnTo>
                    <a:pt x="354" y="176"/>
                  </a:lnTo>
                  <a:lnTo>
                    <a:pt x="363" y="158"/>
                  </a:lnTo>
                  <a:lnTo>
                    <a:pt x="365" y="144"/>
                  </a:lnTo>
                  <a:lnTo>
                    <a:pt x="379" y="133"/>
                  </a:lnTo>
                  <a:lnTo>
                    <a:pt x="390" y="115"/>
                  </a:lnTo>
                  <a:lnTo>
                    <a:pt x="391" y="103"/>
                  </a:lnTo>
                  <a:lnTo>
                    <a:pt x="386" y="89"/>
                  </a:lnTo>
                  <a:lnTo>
                    <a:pt x="393" y="71"/>
                  </a:lnTo>
                  <a:lnTo>
                    <a:pt x="393" y="60"/>
                  </a:lnTo>
                  <a:lnTo>
                    <a:pt x="390" y="44"/>
                  </a:lnTo>
                  <a:lnTo>
                    <a:pt x="384" y="28"/>
                  </a:lnTo>
                  <a:lnTo>
                    <a:pt x="386" y="18"/>
                  </a:lnTo>
                  <a:lnTo>
                    <a:pt x="261" y="3"/>
                  </a:lnTo>
                  <a:lnTo>
                    <a:pt x="229" y="2"/>
                  </a:lnTo>
                  <a:lnTo>
                    <a:pt x="192" y="14"/>
                  </a:lnTo>
                  <a:lnTo>
                    <a:pt x="123" y="2"/>
                  </a:lnTo>
                  <a:lnTo>
                    <a:pt x="55" y="0"/>
                  </a:lnTo>
                  <a:lnTo>
                    <a:pt x="3" y="0"/>
                  </a:lnTo>
                  <a:lnTo>
                    <a:pt x="3" y="42"/>
                  </a:lnTo>
                  <a:lnTo>
                    <a:pt x="3" y="126"/>
                  </a:lnTo>
                  <a:lnTo>
                    <a:pt x="0" y="206"/>
                  </a:lnTo>
                  <a:lnTo>
                    <a:pt x="2" y="240"/>
                  </a:lnTo>
                  <a:lnTo>
                    <a:pt x="2" y="272"/>
                  </a:lnTo>
                  <a:lnTo>
                    <a:pt x="167" y="272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78">
              <a:extLst>
                <a:ext uri="{FF2B5EF4-FFF2-40B4-BE49-F238E27FC236}">
                  <a16:creationId xmlns:a16="http://schemas.microsoft.com/office/drawing/2014/main" id="{892887D9-AA13-2708-0E2D-DB1D5F181F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55484" y="11250609"/>
              <a:ext cx="514983" cy="670834"/>
            </a:xfrm>
            <a:custGeom>
              <a:avLst/>
              <a:gdLst>
                <a:gd name="T0" fmla="*/ 219 w 228"/>
                <a:gd name="T1" fmla="*/ 295 h 297"/>
                <a:gd name="T2" fmla="*/ 228 w 228"/>
                <a:gd name="T3" fmla="*/ 284 h 297"/>
                <a:gd name="T4" fmla="*/ 228 w 228"/>
                <a:gd name="T5" fmla="*/ 272 h 297"/>
                <a:gd name="T6" fmla="*/ 225 w 228"/>
                <a:gd name="T7" fmla="*/ 258 h 297"/>
                <a:gd name="T8" fmla="*/ 216 w 228"/>
                <a:gd name="T9" fmla="*/ 243 h 297"/>
                <a:gd name="T10" fmla="*/ 209 w 228"/>
                <a:gd name="T11" fmla="*/ 233 h 297"/>
                <a:gd name="T12" fmla="*/ 200 w 228"/>
                <a:gd name="T13" fmla="*/ 226 h 297"/>
                <a:gd name="T14" fmla="*/ 198 w 228"/>
                <a:gd name="T15" fmla="*/ 211 h 297"/>
                <a:gd name="T16" fmla="*/ 201 w 228"/>
                <a:gd name="T17" fmla="*/ 201 h 297"/>
                <a:gd name="T18" fmla="*/ 203 w 228"/>
                <a:gd name="T19" fmla="*/ 186 h 297"/>
                <a:gd name="T20" fmla="*/ 209 w 228"/>
                <a:gd name="T21" fmla="*/ 172 h 297"/>
                <a:gd name="T22" fmla="*/ 198 w 228"/>
                <a:gd name="T23" fmla="*/ 158 h 297"/>
                <a:gd name="T24" fmla="*/ 189 w 228"/>
                <a:gd name="T25" fmla="*/ 147 h 297"/>
                <a:gd name="T26" fmla="*/ 184 w 228"/>
                <a:gd name="T27" fmla="*/ 137 h 297"/>
                <a:gd name="T28" fmla="*/ 185 w 228"/>
                <a:gd name="T29" fmla="*/ 121 h 297"/>
                <a:gd name="T30" fmla="*/ 185 w 228"/>
                <a:gd name="T31" fmla="*/ 106 h 297"/>
                <a:gd name="T32" fmla="*/ 184 w 228"/>
                <a:gd name="T33" fmla="*/ 94 h 297"/>
                <a:gd name="T34" fmla="*/ 175 w 228"/>
                <a:gd name="T35" fmla="*/ 90 h 297"/>
                <a:gd name="T36" fmla="*/ 155 w 228"/>
                <a:gd name="T37" fmla="*/ 87 h 297"/>
                <a:gd name="T38" fmla="*/ 146 w 228"/>
                <a:gd name="T39" fmla="*/ 80 h 297"/>
                <a:gd name="T40" fmla="*/ 137 w 228"/>
                <a:gd name="T41" fmla="*/ 73 h 297"/>
                <a:gd name="T42" fmla="*/ 130 w 228"/>
                <a:gd name="T43" fmla="*/ 58 h 297"/>
                <a:gd name="T44" fmla="*/ 118 w 228"/>
                <a:gd name="T45" fmla="*/ 49 h 297"/>
                <a:gd name="T46" fmla="*/ 105 w 228"/>
                <a:gd name="T47" fmla="*/ 42 h 297"/>
                <a:gd name="T48" fmla="*/ 102 w 228"/>
                <a:gd name="T49" fmla="*/ 26 h 297"/>
                <a:gd name="T50" fmla="*/ 104 w 228"/>
                <a:gd name="T51" fmla="*/ 12 h 297"/>
                <a:gd name="T52" fmla="*/ 107 w 228"/>
                <a:gd name="T53" fmla="*/ 0 h 297"/>
                <a:gd name="T54" fmla="*/ 96 w 228"/>
                <a:gd name="T55" fmla="*/ 8 h 297"/>
                <a:gd name="T56" fmla="*/ 86 w 228"/>
                <a:gd name="T57" fmla="*/ 17 h 297"/>
                <a:gd name="T58" fmla="*/ 57 w 228"/>
                <a:gd name="T59" fmla="*/ 17 h 297"/>
                <a:gd name="T60" fmla="*/ 43 w 228"/>
                <a:gd name="T61" fmla="*/ 21 h 297"/>
                <a:gd name="T62" fmla="*/ 41 w 228"/>
                <a:gd name="T63" fmla="*/ 40 h 297"/>
                <a:gd name="T64" fmla="*/ 47 w 228"/>
                <a:gd name="T65" fmla="*/ 55 h 297"/>
                <a:gd name="T66" fmla="*/ 48 w 228"/>
                <a:gd name="T67" fmla="*/ 67 h 297"/>
                <a:gd name="T68" fmla="*/ 48 w 228"/>
                <a:gd name="T69" fmla="*/ 83 h 297"/>
                <a:gd name="T70" fmla="*/ 45 w 228"/>
                <a:gd name="T71" fmla="*/ 96 h 297"/>
                <a:gd name="T72" fmla="*/ 48 w 228"/>
                <a:gd name="T73" fmla="*/ 113 h 297"/>
                <a:gd name="T74" fmla="*/ 47 w 228"/>
                <a:gd name="T75" fmla="*/ 126 h 297"/>
                <a:gd name="T76" fmla="*/ 40 w 228"/>
                <a:gd name="T77" fmla="*/ 138 h 297"/>
                <a:gd name="T78" fmla="*/ 34 w 228"/>
                <a:gd name="T79" fmla="*/ 149 h 297"/>
                <a:gd name="T80" fmla="*/ 23 w 228"/>
                <a:gd name="T81" fmla="*/ 162 h 297"/>
                <a:gd name="T82" fmla="*/ 22 w 228"/>
                <a:gd name="T83" fmla="*/ 178 h 297"/>
                <a:gd name="T84" fmla="*/ 13 w 228"/>
                <a:gd name="T85" fmla="*/ 190 h 297"/>
                <a:gd name="T86" fmla="*/ 11 w 228"/>
                <a:gd name="T87" fmla="*/ 202 h 297"/>
                <a:gd name="T88" fmla="*/ 9 w 228"/>
                <a:gd name="T89" fmla="*/ 218 h 297"/>
                <a:gd name="T90" fmla="*/ 6 w 228"/>
                <a:gd name="T91" fmla="*/ 231 h 297"/>
                <a:gd name="T92" fmla="*/ 0 w 228"/>
                <a:gd name="T93" fmla="*/ 243 h 297"/>
                <a:gd name="T94" fmla="*/ 2 w 228"/>
                <a:gd name="T95" fmla="*/ 256 h 297"/>
                <a:gd name="T96" fmla="*/ 11 w 228"/>
                <a:gd name="T97" fmla="*/ 267 h 297"/>
                <a:gd name="T98" fmla="*/ 18 w 228"/>
                <a:gd name="T99" fmla="*/ 274 h 297"/>
                <a:gd name="T100" fmla="*/ 32 w 228"/>
                <a:gd name="T101" fmla="*/ 272 h 297"/>
                <a:gd name="T102" fmla="*/ 48 w 228"/>
                <a:gd name="T103" fmla="*/ 275 h 297"/>
                <a:gd name="T104" fmla="*/ 61 w 228"/>
                <a:gd name="T105" fmla="*/ 279 h 297"/>
                <a:gd name="T106" fmla="*/ 68 w 228"/>
                <a:gd name="T107" fmla="*/ 290 h 297"/>
                <a:gd name="T108" fmla="*/ 129 w 228"/>
                <a:gd name="T109" fmla="*/ 295 h 297"/>
                <a:gd name="T110" fmla="*/ 196 w 228"/>
                <a:gd name="T111" fmla="*/ 297 h 297"/>
                <a:gd name="T112" fmla="*/ 219 w 228"/>
                <a:gd name="T113" fmla="*/ 295 h 297"/>
                <a:gd name="T114" fmla="*/ 219 w 228"/>
                <a:gd name="T115" fmla="*/ 295 h 297"/>
                <a:gd name="T116" fmla="*/ 219 w 228"/>
                <a:gd name="T117" fmla="*/ 295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297">
                  <a:moveTo>
                    <a:pt x="219" y="295"/>
                  </a:moveTo>
                  <a:lnTo>
                    <a:pt x="228" y="284"/>
                  </a:lnTo>
                  <a:lnTo>
                    <a:pt x="228" y="272"/>
                  </a:lnTo>
                  <a:lnTo>
                    <a:pt x="225" y="258"/>
                  </a:lnTo>
                  <a:lnTo>
                    <a:pt x="216" y="243"/>
                  </a:lnTo>
                  <a:lnTo>
                    <a:pt x="209" y="233"/>
                  </a:lnTo>
                  <a:lnTo>
                    <a:pt x="200" y="226"/>
                  </a:lnTo>
                  <a:lnTo>
                    <a:pt x="198" y="211"/>
                  </a:lnTo>
                  <a:lnTo>
                    <a:pt x="201" y="201"/>
                  </a:lnTo>
                  <a:lnTo>
                    <a:pt x="203" y="186"/>
                  </a:lnTo>
                  <a:lnTo>
                    <a:pt x="209" y="172"/>
                  </a:lnTo>
                  <a:lnTo>
                    <a:pt x="198" y="158"/>
                  </a:lnTo>
                  <a:lnTo>
                    <a:pt x="189" y="147"/>
                  </a:lnTo>
                  <a:lnTo>
                    <a:pt x="184" y="137"/>
                  </a:lnTo>
                  <a:lnTo>
                    <a:pt x="185" y="121"/>
                  </a:lnTo>
                  <a:lnTo>
                    <a:pt x="185" y="106"/>
                  </a:lnTo>
                  <a:lnTo>
                    <a:pt x="184" y="94"/>
                  </a:lnTo>
                  <a:lnTo>
                    <a:pt x="175" y="90"/>
                  </a:lnTo>
                  <a:lnTo>
                    <a:pt x="155" y="87"/>
                  </a:lnTo>
                  <a:lnTo>
                    <a:pt x="146" y="80"/>
                  </a:lnTo>
                  <a:lnTo>
                    <a:pt x="137" y="73"/>
                  </a:lnTo>
                  <a:lnTo>
                    <a:pt x="130" y="58"/>
                  </a:lnTo>
                  <a:lnTo>
                    <a:pt x="118" y="49"/>
                  </a:lnTo>
                  <a:lnTo>
                    <a:pt x="105" y="42"/>
                  </a:lnTo>
                  <a:lnTo>
                    <a:pt x="102" y="26"/>
                  </a:lnTo>
                  <a:lnTo>
                    <a:pt x="104" y="12"/>
                  </a:lnTo>
                  <a:lnTo>
                    <a:pt x="107" y="0"/>
                  </a:lnTo>
                  <a:lnTo>
                    <a:pt x="96" y="8"/>
                  </a:lnTo>
                  <a:lnTo>
                    <a:pt x="86" y="17"/>
                  </a:lnTo>
                  <a:lnTo>
                    <a:pt x="57" y="17"/>
                  </a:lnTo>
                  <a:lnTo>
                    <a:pt x="43" y="21"/>
                  </a:lnTo>
                  <a:lnTo>
                    <a:pt x="41" y="40"/>
                  </a:lnTo>
                  <a:lnTo>
                    <a:pt x="47" y="55"/>
                  </a:lnTo>
                  <a:lnTo>
                    <a:pt x="48" y="67"/>
                  </a:lnTo>
                  <a:lnTo>
                    <a:pt x="48" y="83"/>
                  </a:lnTo>
                  <a:lnTo>
                    <a:pt x="45" y="96"/>
                  </a:lnTo>
                  <a:lnTo>
                    <a:pt x="48" y="113"/>
                  </a:lnTo>
                  <a:lnTo>
                    <a:pt x="47" y="126"/>
                  </a:lnTo>
                  <a:lnTo>
                    <a:pt x="40" y="138"/>
                  </a:lnTo>
                  <a:lnTo>
                    <a:pt x="34" y="149"/>
                  </a:lnTo>
                  <a:lnTo>
                    <a:pt x="23" y="162"/>
                  </a:lnTo>
                  <a:lnTo>
                    <a:pt x="22" y="178"/>
                  </a:lnTo>
                  <a:lnTo>
                    <a:pt x="13" y="190"/>
                  </a:lnTo>
                  <a:lnTo>
                    <a:pt x="11" y="202"/>
                  </a:lnTo>
                  <a:lnTo>
                    <a:pt x="9" y="218"/>
                  </a:lnTo>
                  <a:lnTo>
                    <a:pt x="6" y="231"/>
                  </a:lnTo>
                  <a:lnTo>
                    <a:pt x="0" y="243"/>
                  </a:lnTo>
                  <a:lnTo>
                    <a:pt x="2" y="256"/>
                  </a:lnTo>
                  <a:lnTo>
                    <a:pt x="11" y="267"/>
                  </a:lnTo>
                  <a:lnTo>
                    <a:pt x="18" y="274"/>
                  </a:lnTo>
                  <a:lnTo>
                    <a:pt x="32" y="272"/>
                  </a:lnTo>
                  <a:lnTo>
                    <a:pt x="48" y="275"/>
                  </a:lnTo>
                  <a:lnTo>
                    <a:pt x="61" y="279"/>
                  </a:lnTo>
                  <a:lnTo>
                    <a:pt x="68" y="290"/>
                  </a:lnTo>
                  <a:lnTo>
                    <a:pt x="129" y="295"/>
                  </a:lnTo>
                  <a:lnTo>
                    <a:pt x="196" y="297"/>
                  </a:lnTo>
                  <a:lnTo>
                    <a:pt x="219" y="295"/>
                  </a:lnTo>
                  <a:lnTo>
                    <a:pt x="219" y="295"/>
                  </a:lnTo>
                  <a:lnTo>
                    <a:pt x="219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79">
              <a:extLst>
                <a:ext uri="{FF2B5EF4-FFF2-40B4-BE49-F238E27FC236}">
                  <a16:creationId xmlns:a16="http://schemas.microsoft.com/office/drawing/2014/main" id="{47B2A172-9119-E98C-25D2-DBBFF17652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76654" y="10618174"/>
              <a:ext cx="840236" cy="453999"/>
            </a:xfrm>
            <a:custGeom>
              <a:avLst/>
              <a:gdLst>
                <a:gd name="T0" fmla="*/ 185 w 372"/>
                <a:gd name="T1" fmla="*/ 201 h 201"/>
                <a:gd name="T2" fmla="*/ 203 w 372"/>
                <a:gd name="T3" fmla="*/ 196 h 201"/>
                <a:gd name="T4" fmla="*/ 247 w 372"/>
                <a:gd name="T5" fmla="*/ 196 h 201"/>
                <a:gd name="T6" fmla="*/ 270 w 372"/>
                <a:gd name="T7" fmla="*/ 192 h 201"/>
                <a:gd name="T8" fmla="*/ 342 w 372"/>
                <a:gd name="T9" fmla="*/ 194 h 201"/>
                <a:gd name="T10" fmla="*/ 359 w 372"/>
                <a:gd name="T11" fmla="*/ 191 h 201"/>
                <a:gd name="T12" fmla="*/ 361 w 372"/>
                <a:gd name="T13" fmla="*/ 175 h 201"/>
                <a:gd name="T14" fmla="*/ 372 w 372"/>
                <a:gd name="T15" fmla="*/ 162 h 201"/>
                <a:gd name="T16" fmla="*/ 361 w 372"/>
                <a:gd name="T17" fmla="*/ 91 h 201"/>
                <a:gd name="T18" fmla="*/ 372 w 372"/>
                <a:gd name="T19" fmla="*/ 82 h 201"/>
                <a:gd name="T20" fmla="*/ 359 w 372"/>
                <a:gd name="T21" fmla="*/ 48 h 201"/>
                <a:gd name="T22" fmla="*/ 363 w 372"/>
                <a:gd name="T23" fmla="*/ 23 h 201"/>
                <a:gd name="T24" fmla="*/ 350 w 372"/>
                <a:gd name="T25" fmla="*/ 25 h 201"/>
                <a:gd name="T26" fmla="*/ 356 w 372"/>
                <a:gd name="T27" fmla="*/ 9 h 201"/>
                <a:gd name="T28" fmla="*/ 343 w 372"/>
                <a:gd name="T29" fmla="*/ 0 h 201"/>
                <a:gd name="T30" fmla="*/ 333 w 372"/>
                <a:gd name="T31" fmla="*/ 9 h 201"/>
                <a:gd name="T32" fmla="*/ 324 w 372"/>
                <a:gd name="T33" fmla="*/ 25 h 201"/>
                <a:gd name="T34" fmla="*/ 294 w 372"/>
                <a:gd name="T35" fmla="*/ 27 h 201"/>
                <a:gd name="T36" fmla="*/ 272 w 372"/>
                <a:gd name="T37" fmla="*/ 25 h 201"/>
                <a:gd name="T38" fmla="*/ 224 w 372"/>
                <a:gd name="T39" fmla="*/ 25 h 201"/>
                <a:gd name="T40" fmla="*/ 201 w 372"/>
                <a:gd name="T41" fmla="*/ 29 h 201"/>
                <a:gd name="T42" fmla="*/ 162 w 372"/>
                <a:gd name="T43" fmla="*/ 27 h 201"/>
                <a:gd name="T44" fmla="*/ 133 w 372"/>
                <a:gd name="T45" fmla="*/ 27 h 201"/>
                <a:gd name="T46" fmla="*/ 83 w 372"/>
                <a:gd name="T47" fmla="*/ 27 h 201"/>
                <a:gd name="T48" fmla="*/ 64 w 372"/>
                <a:gd name="T49" fmla="*/ 27 h 201"/>
                <a:gd name="T50" fmla="*/ 3 w 372"/>
                <a:gd name="T51" fmla="*/ 27 h 201"/>
                <a:gd name="T52" fmla="*/ 7 w 372"/>
                <a:gd name="T53" fmla="*/ 43 h 201"/>
                <a:gd name="T54" fmla="*/ 2 w 372"/>
                <a:gd name="T55" fmla="*/ 59 h 201"/>
                <a:gd name="T56" fmla="*/ 2 w 372"/>
                <a:gd name="T57" fmla="*/ 68 h 201"/>
                <a:gd name="T58" fmla="*/ 0 w 372"/>
                <a:gd name="T59" fmla="*/ 84 h 201"/>
                <a:gd name="T60" fmla="*/ 7 w 372"/>
                <a:gd name="T61" fmla="*/ 102 h 201"/>
                <a:gd name="T62" fmla="*/ 9 w 372"/>
                <a:gd name="T63" fmla="*/ 110 h 201"/>
                <a:gd name="T64" fmla="*/ 14 w 372"/>
                <a:gd name="T65" fmla="*/ 125 h 201"/>
                <a:gd name="T66" fmla="*/ 21 w 372"/>
                <a:gd name="T67" fmla="*/ 139 h 201"/>
                <a:gd name="T68" fmla="*/ 30 w 372"/>
                <a:gd name="T69" fmla="*/ 169 h 201"/>
                <a:gd name="T70" fmla="*/ 28 w 372"/>
                <a:gd name="T71" fmla="*/ 187 h 201"/>
                <a:gd name="T72" fmla="*/ 21 w 372"/>
                <a:gd name="T73" fmla="*/ 196 h 201"/>
                <a:gd name="T74" fmla="*/ 62 w 372"/>
                <a:gd name="T75" fmla="*/ 198 h 201"/>
                <a:gd name="T76" fmla="*/ 133 w 372"/>
                <a:gd name="T77" fmla="*/ 201 h 201"/>
                <a:gd name="T78" fmla="*/ 185 w 372"/>
                <a:gd name="T79" fmla="*/ 201 h 201"/>
                <a:gd name="T80" fmla="*/ 185 w 372"/>
                <a:gd name="T81" fmla="*/ 201 h 201"/>
                <a:gd name="T82" fmla="*/ 185 w 372"/>
                <a:gd name="T83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2" h="201">
                  <a:moveTo>
                    <a:pt x="185" y="201"/>
                  </a:moveTo>
                  <a:lnTo>
                    <a:pt x="203" y="196"/>
                  </a:lnTo>
                  <a:lnTo>
                    <a:pt x="247" y="196"/>
                  </a:lnTo>
                  <a:lnTo>
                    <a:pt x="270" y="192"/>
                  </a:lnTo>
                  <a:lnTo>
                    <a:pt x="342" y="194"/>
                  </a:lnTo>
                  <a:lnTo>
                    <a:pt x="359" y="191"/>
                  </a:lnTo>
                  <a:lnTo>
                    <a:pt x="361" y="175"/>
                  </a:lnTo>
                  <a:lnTo>
                    <a:pt x="372" y="162"/>
                  </a:lnTo>
                  <a:lnTo>
                    <a:pt x="361" y="91"/>
                  </a:lnTo>
                  <a:lnTo>
                    <a:pt x="372" y="82"/>
                  </a:lnTo>
                  <a:lnTo>
                    <a:pt x="359" y="48"/>
                  </a:lnTo>
                  <a:lnTo>
                    <a:pt x="363" y="23"/>
                  </a:lnTo>
                  <a:lnTo>
                    <a:pt x="350" y="25"/>
                  </a:lnTo>
                  <a:lnTo>
                    <a:pt x="356" y="9"/>
                  </a:lnTo>
                  <a:lnTo>
                    <a:pt x="343" y="0"/>
                  </a:lnTo>
                  <a:lnTo>
                    <a:pt x="333" y="9"/>
                  </a:lnTo>
                  <a:lnTo>
                    <a:pt x="324" y="25"/>
                  </a:lnTo>
                  <a:lnTo>
                    <a:pt x="294" y="27"/>
                  </a:lnTo>
                  <a:lnTo>
                    <a:pt x="272" y="25"/>
                  </a:lnTo>
                  <a:lnTo>
                    <a:pt x="224" y="25"/>
                  </a:lnTo>
                  <a:lnTo>
                    <a:pt x="201" y="29"/>
                  </a:lnTo>
                  <a:lnTo>
                    <a:pt x="162" y="27"/>
                  </a:lnTo>
                  <a:lnTo>
                    <a:pt x="133" y="27"/>
                  </a:lnTo>
                  <a:lnTo>
                    <a:pt x="83" y="27"/>
                  </a:lnTo>
                  <a:lnTo>
                    <a:pt x="64" y="27"/>
                  </a:lnTo>
                  <a:lnTo>
                    <a:pt x="3" y="27"/>
                  </a:lnTo>
                  <a:lnTo>
                    <a:pt x="7" y="43"/>
                  </a:lnTo>
                  <a:lnTo>
                    <a:pt x="2" y="59"/>
                  </a:lnTo>
                  <a:lnTo>
                    <a:pt x="2" y="68"/>
                  </a:lnTo>
                  <a:lnTo>
                    <a:pt x="0" y="84"/>
                  </a:lnTo>
                  <a:lnTo>
                    <a:pt x="7" y="102"/>
                  </a:lnTo>
                  <a:lnTo>
                    <a:pt x="9" y="110"/>
                  </a:lnTo>
                  <a:lnTo>
                    <a:pt x="14" y="125"/>
                  </a:lnTo>
                  <a:lnTo>
                    <a:pt x="21" y="139"/>
                  </a:lnTo>
                  <a:lnTo>
                    <a:pt x="30" y="169"/>
                  </a:lnTo>
                  <a:lnTo>
                    <a:pt x="28" y="187"/>
                  </a:lnTo>
                  <a:lnTo>
                    <a:pt x="21" y="196"/>
                  </a:lnTo>
                  <a:lnTo>
                    <a:pt x="62" y="198"/>
                  </a:lnTo>
                  <a:lnTo>
                    <a:pt x="133" y="201"/>
                  </a:lnTo>
                  <a:lnTo>
                    <a:pt x="185" y="201"/>
                  </a:lnTo>
                  <a:lnTo>
                    <a:pt x="185" y="201"/>
                  </a:lnTo>
                  <a:lnTo>
                    <a:pt x="185" y="2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0">
              <a:extLst>
                <a:ext uri="{FF2B5EF4-FFF2-40B4-BE49-F238E27FC236}">
                  <a16:creationId xmlns:a16="http://schemas.microsoft.com/office/drawing/2014/main" id="{B4155CDB-72A2-4D9D-3D7F-7CE69E911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02131" y="10884700"/>
              <a:ext cx="849270" cy="939618"/>
            </a:xfrm>
            <a:custGeom>
              <a:avLst/>
              <a:gdLst>
                <a:gd name="T0" fmla="*/ 150 w 376"/>
                <a:gd name="T1" fmla="*/ 416 h 416"/>
                <a:gd name="T2" fmla="*/ 151 w 376"/>
                <a:gd name="T3" fmla="*/ 299 h 416"/>
                <a:gd name="T4" fmla="*/ 155 w 376"/>
                <a:gd name="T5" fmla="*/ 247 h 416"/>
                <a:gd name="T6" fmla="*/ 287 w 376"/>
                <a:gd name="T7" fmla="*/ 251 h 416"/>
                <a:gd name="T8" fmla="*/ 306 w 376"/>
                <a:gd name="T9" fmla="*/ 251 h 416"/>
                <a:gd name="T10" fmla="*/ 322 w 376"/>
                <a:gd name="T11" fmla="*/ 252 h 416"/>
                <a:gd name="T12" fmla="*/ 338 w 376"/>
                <a:gd name="T13" fmla="*/ 251 h 416"/>
                <a:gd name="T14" fmla="*/ 356 w 376"/>
                <a:gd name="T15" fmla="*/ 243 h 416"/>
                <a:gd name="T16" fmla="*/ 370 w 376"/>
                <a:gd name="T17" fmla="*/ 249 h 416"/>
                <a:gd name="T18" fmla="*/ 372 w 376"/>
                <a:gd name="T19" fmla="*/ 217 h 416"/>
                <a:gd name="T20" fmla="*/ 370 w 376"/>
                <a:gd name="T21" fmla="*/ 194 h 416"/>
                <a:gd name="T22" fmla="*/ 376 w 376"/>
                <a:gd name="T23" fmla="*/ 178 h 416"/>
                <a:gd name="T24" fmla="*/ 374 w 376"/>
                <a:gd name="T25" fmla="*/ 142 h 416"/>
                <a:gd name="T26" fmla="*/ 374 w 376"/>
                <a:gd name="T27" fmla="*/ 113 h 416"/>
                <a:gd name="T28" fmla="*/ 376 w 376"/>
                <a:gd name="T29" fmla="*/ 83 h 416"/>
                <a:gd name="T30" fmla="*/ 308 w 376"/>
                <a:gd name="T31" fmla="*/ 81 h 416"/>
                <a:gd name="T32" fmla="*/ 256 w 376"/>
                <a:gd name="T33" fmla="*/ 78 h 416"/>
                <a:gd name="T34" fmla="*/ 255 w 376"/>
                <a:gd name="T35" fmla="*/ 65 h 416"/>
                <a:gd name="T36" fmla="*/ 246 w 376"/>
                <a:gd name="T37" fmla="*/ 55 h 416"/>
                <a:gd name="T38" fmla="*/ 249 w 376"/>
                <a:gd name="T39" fmla="*/ 19 h 416"/>
                <a:gd name="T40" fmla="*/ 233 w 376"/>
                <a:gd name="T41" fmla="*/ 26 h 416"/>
                <a:gd name="T42" fmla="*/ 137 w 376"/>
                <a:gd name="T43" fmla="*/ 19 h 416"/>
                <a:gd name="T44" fmla="*/ 123 w 376"/>
                <a:gd name="T45" fmla="*/ 23 h 416"/>
                <a:gd name="T46" fmla="*/ 110 w 376"/>
                <a:gd name="T47" fmla="*/ 21 h 416"/>
                <a:gd name="T48" fmla="*/ 91 w 376"/>
                <a:gd name="T49" fmla="*/ 30 h 416"/>
                <a:gd name="T50" fmla="*/ 68 w 376"/>
                <a:gd name="T51" fmla="*/ 33 h 416"/>
                <a:gd name="T52" fmla="*/ 68 w 376"/>
                <a:gd name="T53" fmla="*/ 0 h 416"/>
                <a:gd name="T54" fmla="*/ 43 w 376"/>
                <a:gd name="T55" fmla="*/ 23 h 416"/>
                <a:gd name="T56" fmla="*/ 34 w 376"/>
                <a:gd name="T57" fmla="*/ 48 h 416"/>
                <a:gd name="T58" fmla="*/ 37 w 376"/>
                <a:gd name="T59" fmla="*/ 67 h 416"/>
                <a:gd name="T60" fmla="*/ 37 w 376"/>
                <a:gd name="T61" fmla="*/ 85 h 416"/>
                <a:gd name="T62" fmla="*/ 30 w 376"/>
                <a:gd name="T63" fmla="*/ 99 h 416"/>
                <a:gd name="T64" fmla="*/ 29 w 376"/>
                <a:gd name="T65" fmla="*/ 115 h 416"/>
                <a:gd name="T66" fmla="*/ 18 w 376"/>
                <a:gd name="T67" fmla="*/ 144 h 416"/>
                <a:gd name="T68" fmla="*/ 21 w 376"/>
                <a:gd name="T69" fmla="*/ 170 h 416"/>
                <a:gd name="T70" fmla="*/ 23 w 376"/>
                <a:gd name="T71" fmla="*/ 186 h 416"/>
                <a:gd name="T72" fmla="*/ 20 w 376"/>
                <a:gd name="T73" fmla="*/ 211 h 416"/>
                <a:gd name="T74" fmla="*/ 2 w 376"/>
                <a:gd name="T75" fmla="*/ 222 h 416"/>
                <a:gd name="T76" fmla="*/ 0 w 376"/>
                <a:gd name="T77" fmla="*/ 238 h 416"/>
                <a:gd name="T78" fmla="*/ 13 w 376"/>
                <a:gd name="T79" fmla="*/ 272 h 416"/>
                <a:gd name="T80" fmla="*/ 11 w 376"/>
                <a:gd name="T81" fmla="*/ 288 h 416"/>
                <a:gd name="T82" fmla="*/ 4 w 376"/>
                <a:gd name="T83" fmla="*/ 309 h 416"/>
                <a:gd name="T84" fmla="*/ 7 w 376"/>
                <a:gd name="T85" fmla="*/ 331 h 416"/>
                <a:gd name="T86" fmla="*/ 27 w 376"/>
                <a:gd name="T87" fmla="*/ 340 h 416"/>
                <a:gd name="T88" fmla="*/ 37 w 376"/>
                <a:gd name="T89" fmla="*/ 350 h 416"/>
                <a:gd name="T90" fmla="*/ 45 w 376"/>
                <a:gd name="T91" fmla="*/ 370 h 416"/>
                <a:gd name="T92" fmla="*/ 59 w 376"/>
                <a:gd name="T93" fmla="*/ 386 h 416"/>
                <a:gd name="T94" fmla="*/ 66 w 376"/>
                <a:gd name="T95" fmla="*/ 405 h 416"/>
                <a:gd name="T96" fmla="*/ 150 w 376"/>
                <a:gd name="T97" fmla="*/ 416 h 416"/>
                <a:gd name="T98" fmla="*/ 150 w 376"/>
                <a:gd name="T99" fmla="*/ 416 h 416"/>
                <a:gd name="T100" fmla="*/ 150 w 376"/>
                <a:gd name="T101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6" h="416">
                  <a:moveTo>
                    <a:pt x="150" y="416"/>
                  </a:moveTo>
                  <a:lnTo>
                    <a:pt x="151" y="299"/>
                  </a:lnTo>
                  <a:lnTo>
                    <a:pt x="155" y="247"/>
                  </a:lnTo>
                  <a:lnTo>
                    <a:pt x="287" y="251"/>
                  </a:lnTo>
                  <a:lnTo>
                    <a:pt x="306" y="251"/>
                  </a:lnTo>
                  <a:lnTo>
                    <a:pt x="322" y="252"/>
                  </a:lnTo>
                  <a:lnTo>
                    <a:pt x="338" y="251"/>
                  </a:lnTo>
                  <a:lnTo>
                    <a:pt x="356" y="243"/>
                  </a:lnTo>
                  <a:lnTo>
                    <a:pt x="370" y="249"/>
                  </a:lnTo>
                  <a:lnTo>
                    <a:pt x="372" y="217"/>
                  </a:lnTo>
                  <a:lnTo>
                    <a:pt x="370" y="194"/>
                  </a:lnTo>
                  <a:lnTo>
                    <a:pt x="376" y="178"/>
                  </a:lnTo>
                  <a:lnTo>
                    <a:pt x="374" y="142"/>
                  </a:lnTo>
                  <a:lnTo>
                    <a:pt x="374" y="113"/>
                  </a:lnTo>
                  <a:lnTo>
                    <a:pt x="376" y="83"/>
                  </a:lnTo>
                  <a:lnTo>
                    <a:pt x="308" y="81"/>
                  </a:lnTo>
                  <a:lnTo>
                    <a:pt x="256" y="78"/>
                  </a:lnTo>
                  <a:lnTo>
                    <a:pt x="255" y="65"/>
                  </a:lnTo>
                  <a:lnTo>
                    <a:pt x="246" y="55"/>
                  </a:lnTo>
                  <a:lnTo>
                    <a:pt x="249" y="19"/>
                  </a:lnTo>
                  <a:lnTo>
                    <a:pt x="233" y="26"/>
                  </a:lnTo>
                  <a:lnTo>
                    <a:pt x="137" y="19"/>
                  </a:lnTo>
                  <a:lnTo>
                    <a:pt x="123" y="23"/>
                  </a:lnTo>
                  <a:lnTo>
                    <a:pt x="110" y="21"/>
                  </a:lnTo>
                  <a:lnTo>
                    <a:pt x="91" y="30"/>
                  </a:lnTo>
                  <a:lnTo>
                    <a:pt x="68" y="33"/>
                  </a:lnTo>
                  <a:lnTo>
                    <a:pt x="68" y="0"/>
                  </a:lnTo>
                  <a:lnTo>
                    <a:pt x="43" y="23"/>
                  </a:lnTo>
                  <a:lnTo>
                    <a:pt x="34" y="48"/>
                  </a:lnTo>
                  <a:lnTo>
                    <a:pt x="37" y="67"/>
                  </a:lnTo>
                  <a:lnTo>
                    <a:pt x="37" y="85"/>
                  </a:lnTo>
                  <a:lnTo>
                    <a:pt x="30" y="99"/>
                  </a:lnTo>
                  <a:lnTo>
                    <a:pt x="29" y="115"/>
                  </a:lnTo>
                  <a:lnTo>
                    <a:pt x="18" y="144"/>
                  </a:lnTo>
                  <a:lnTo>
                    <a:pt x="21" y="170"/>
                  </a:lnTo>
                  <a:lnTo>
                    <a:pt x="23" y="186"/>
                  </a:lnTo>
                  <a:lnTo>
                    <a:pt x="20" y="211"/>
                  </a:lnTo>
                  <a:lnTo>
                    <a:pt x="2" y="222"/>
                  </a:lnTo>
                  <a:lnTo>
                    <a:pt x="0" y="238"/>
                  </a:lnTo>
                  <a:lnTo>
                    <a:pt x="13" y="272"/>
                  </a:lnTo>
                  <a:lnTo>
                    <a:pt x="11" y="288"/>
                  </a:lnTo>
                  <a:lnTo>
                    <a:pt x="4" y="309"/>
                  </a:lnTo>
                  <a:lnTo>
                    <a:pt x="7" y="331"/>
                  </a:lnTo>
                  <a:lnTo>
                    <a:pt x="27" y="340"/>
                  </a:lnTo>
                  <a:lnTo>
                    <a:pt x="37" y="350"/>
                  </a:lnTo>
                  <a:lnTo>
                    <a:pt x="45" y="370"/>
                  </a:lnTo>
                  <a:lnTo>
                    <a:pt x="59" y="386"/>
                  </a:lnTo>
                  <a:lnTo>
                    <a:pt x="66" y="405"/>
                  </a:lnTo>
                  <a:lnTo>
                    <a:pt x="150" y="416"/>
                  </a:lnTo>
                  <a:lnTo>
                    <a:pt x="150" y="416"/>
                  </a:lnTo>
                  <a:lnTo>
                    <a:pt x="150" y="4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1">
              <a:extLst>
                <a:ext uri="{FF2B5EF4-FFF2-40B4-BE49-F238E27FC236}">
                  <a16:creationId xmlns:a16="http://schemas.microsoft.com/office/drawing/2014/main" id="{6F929F6A-13C3-2DDA-1D12-89FAB5F023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043195" y="11438080"/>
              <a:ext cx="688904" cy="402048"/>
            </a:xfrm>
            <a:custGeom>
              <a:avLst/>
              <a:gdLst>
                <a:gd name="T0" fmla="*/ 218 w 305"/>
                <a:gd name="T1" fmla="*/ 178 h 178"/>
                <a:gd name="T2" fmla="*/ 294 w 305"/>
                <a:gd name="T3" fmla="*/ 168 h 178"/>
                <a:gd name="T4" fmla="*/ 301 w 305"/>
                <a:gd name="T5" fmla="*/ 137 h 178"/>
                <a:gd name="T6" fmla="*/ 299 w 305"/>
                <a:gd name="T7" fmla="*/ 118 h 178"/>
                <a:gd name="T8" fmla="*/ 299 w 305"/>
                <a:gd name="T9" fmla="*/ 98 h 178"/>
                <a:gd name="T10" fmla="*/ 299 w 305"/>
                <a:gd name="T11" fmla="*/ 62 h 178"/>
                <a:gd name="T12" fmla="*/ 303 w 305"/>
                <a:gd name="T13" fmla="*/ 34 h 178"/>
                <a:gd name="T14" fmla="*/ 305 w 305"/>
                <a:gd name="T15" fmla="*/ 4 h 178"/>
                <a:gd name="T16" fmla="*/ 223 w 305"/>
                <a:gd name="T17" fmla="*/ 0 h 178"/>
                <a:gd name="T18" fmla="*/ 207 w 305"/>
                <a:gd name="T19" fmla="*/ 2 h 178"/>
                <a:gd name="T20" fmla="*/ 187 w 305"/>
                <a:gd name="T21" fmla="*/ 2 h 178"/>
                <a:gd name="T22" fmla="*/ 171 w 305"/>
                <a:gd name="T23" fmla="*/ 0 h 178"/>
                <a:gd name="T24" fmla="*/ 155 w 305"/>
                <a:gd name="T25" fmla="*/ 6 h 178"/>
                <a:gd name="T26" fmla="*/ 137 w 305"/>
                <a:gd name="T27" fmla="*/ 0 h 178"/>
                <a:gd name="T28" fmla="*/ 84 w 305"/>
                <a:gd name="T29" fmla="*/ 4 h 178"/>
                <a:gd name="T30" fmla="*/ 18 w 305"/>
                <a:gd name="T31" fmla="*/ 0 h 178"/>
                <a:gd name="T32" fmla="*/ 0 w 305"/>
                <a:gd name="T33" fmla="*/ 54 h 178"/>
                <a:gd name="T34" fmla="*/ 0 w 305"/>
                <a:gd name="T35" fmla="*/ 135 h 178"/>
                <a:gd name="T36" fmla="*/ 0 w 305"/>
                <a:gd name="T37" fmla="*/ 171 h 178"/>
                <a:gd name="T38" fmla="*/ 15 w 305"/>
                <a:gd name="T39" fmla="*/ 173 h 178"/>
                <a:gd name="T40" fmla="*/ 34 w 305"/>
                <a:gd name="T41" fmla="*/ 171 h 178"/>
                <a:gd name="T42" fmla="*/ 57 w 305"/>
                <a:gd name="T43" fmla="*/ 175 h 178"/>
                <a:gd name="T44" fmla="*/ 82 w 305"/>
                <a:gd name="T45" fmla="*/ 175 h 178"/>
                <a:gd name="T46" fmla="*/ 150 w 305"/>
                <a:gd name="T47" fmla="*/ 176 h 178"/>
                <a:gd name="T48" fmla="*/ 218 w 305"/>
                <a:gd name="T49" fmla="*/ 178 h 178"/>
                <a:gd name="T50" fmla="*/ 218 w 305"/>
                <a:gd name="T51" fmla="*/ 178 h 178"/>
                <a:gd name="T52" fmla="*/ 218 w 305"/>
                <a:gd name="T53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178">
                  <a:moveTo>
                    <a:pt x="218" y="178"/>
                  </a:moveTo>
                  <a:lnTo>
                    <a:pt x="294" y="168"/>
                  </a:lnTo>
                  <a:lnTo>
                    <a:pt x="301" y="137"/>
                  </a:lnTo>
                  <a:lnTo>
                    <a:pt x="299" y="118"/>
                  </a:lnTo>
                  <a:lnTo>
                    <a:pt x="299" y="98"/>
                  </a:lnTo>
                  <a:lnTo>
                    <a:pt x="299" y="62"/>
                  </a:lnTo>
                  <a:lnTo>
                    <a:pt x="303" y="34"/>
                  </a:lnTo>
                  <a:lnTo>
                    <a:pt x="305" y="4"/>
                  </a:lnTo>
                  <a:lnTo>
                    <a:pt x="223" y="0"/>
                  </a:lnTo>
                  <a:lnTo>
                    <a:pt x="207" y="2"/>
                  </a:lnTo>
                  <a:lnTo>
                    <a:pt x="187" y="2"/>
                  </a:lnTo>
                  <a:lnTo>
                    <a:pt x="171" y="0"/>
                  </a:lnTo>
                  <a:lnTo>
                    <a:pt x="155" y="6"/>
                  </a:lnTo>
                  <a:lnTo>
                    <a:pt x="137" y="0"/>
                  </a:lnTo>
                  <a:lnTo>
                    <a:pt x="84" y="4"/>
                  </a:lnTo>
                  <a:lnTo>
                    <a:pt x="18" y="0"/>
                  </a:lnTo>
                  <a:lnTo>
                    <a:pt x="0" y="54"/>
                  </a:lnTo>
                  <a:lnTo>
                    <a:pt x="0" y="135"/>
                  </a:lnTo>
                  <a:lnTo>
                    <a:pt x="0" y="171"/>
                  </a:lnTo>
                  <a:lnTo>
                    <a:pt x="15" y="173"/>
                  </a:lnTo>
                  <a:lnTo>
                    <a:pt x="34" y="171"/>
                  </a:lnTo>
                  <a:lnTo>
                    <a:pt x="57" y="175"/>
                  </a:lnTo>
                  <a:lnTo>
                    <a:pt x="82" y="175"/>
                  </a:lnTo>
                  <a:lnTo>
                    <a:pt x="150" y="176"/>
                  </a:lnTo>
                  <a:lnTo>
                    <a:pt x="218" y="178"/>
                  </a:lnTo>
                  <a:lnTo>
                    <a:pt x="218" y="178"/>
                  </a:lnTo>
                  <a:lnTo>
                    <a:pt x="218" y="1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2">
              <a:extLst>
                <a:ext uri="{FF2B5EF4-FFF2-40B4-BE49-F238E27FC236}">
                  <a16:creationId xmlns:a16="http://schemas.microsoft.com/office/drawing/2014/main" id="{F21ADB3C-6B8B-8C2C-852F-948E2AA730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79531" y="11049584"/>
              <a:ext cx="912514" cy="770217"/>
            </a:xfrm>
            <a:custGeom>
              <a:avLst/>
              <a:gdLst>
                <a:gd name="T0" fmla="*/ 386 w 404"/>
                <a:gd name="T1" fmla="*/ 340 h 341"/>
                <a:gd name="T2" fmla="*/ 402 w 404"/>
                <a:gd name="T3" fmla="*/ 341 h 341"/>
                <a:gd name="T4" fmla="*/ 401 w 404"/>
                <a:gd name="T5" fmla="*/ 318 h 341"/>
                <a:gd name="T6" fmla="*/ 402 w 404"/>
                <a:gd name="T7" fmla="*/ 229 h 341"/>
                <a:gd name="T8" fmla="*/ 404 w 404"/>
                <a:gd name="T9" fmla="*/ 145 h 341"/>
                <a:gd name="T10" fmla="*/ 402 w 404"/>
                <a:gd name="T11" fmla="*/ 103 h 341"/>
                <a:gd name="T12" fmla="*/ 404 w 404"/>
                <a:gd name="T13" fmla="*/ 39 h 341"/>
                <a:gd name="T14" fmla="*/ 402 w 404"/>
                <a:gd name="T15" fmla="*/ 0 h 341"/>
                <a:gd name="T16" fmla="*/ 385 w 404"/>
                <a:gd name="T17" fmla="*/ 3 h 341"/>
                <a:gd name="T18" fmla="*/ 294 w 404"/>
                <a:gd name="T19" fmla="*/ 3 h 341"/>
                <a:gd name="T20" fmla="*/ 285 w 404"/>
                <a:gd name="T21" fmla="*/ 24 h 341"/>
                <a:gd name="T22" fmla="*/ 262 w 404"/>
                <a:gd name="T23" fmla="*/ 33 h 341"/>
                <a:gd name="T24" fmla="*/ 260 w 404"/>
                <a:gd name="T25" fmla="*/ 49 h 341"/>
                <a:gd name="T26" fmla="*/ 246 w 404"/>
                <a:gd name="T27" fmla="*/ 58 h 341"/>
                <a:gd name="T28" fmla="*/ 246 w 404"/>
                <a:gd name="T29" fmla="*/ 80 h 341"/>
                <a:gd name="T30" fmla="*/ 223 w 404"/>
                <a:gd name="T31" fmla="*/ 83 h 341"/>
                <a:gd name="T32" fmla="*/ 217 w 404"/>
                <a:gd name="T33" fmla="*/ 99 h 341"/>
                <a:gd name="T34" fmla="*/ 201 w 404"/>
                <a:gd name="T35" fmla="*/ 101 h 341"/>
                <a:gd name="T36" fmla="*/ 189 w 404"/>
                <a:gd name="T37" fmla="*/ 99 h 341"/>
                <a:gd name="T38" fmla="*/ 178 w 404"/>
                <a:gd name="T39" fmla="*/ 110 h 341"/>
                <a:gd name="T40" fmla="*/ 164 w 404"/>
                <a:gd name="T41" fmla="*/ 112 h 341"/>
                <a:gd name="T42" fmla="*/ 153 w 404"/>
                <a:gd name="T43" fmla="*/ 124 h 341"/>
                <a:gd name="T44" fmla="*/ 141 w 404"/>
                <a:gd name="T45" fmla="*/ 126 h 341"/>
                <a:gd name="T46" fmla="*/ 137 w 404"/>
                <a:gd name="T47" fmla="*/ 144 h 341"/>
                <a:gd name="T48" fmla="*/ 118 w 404"/>
                <a:gd name="T49" fmla="*/ 174 h 341"/>
                <a:gd name="T50" fmla="*/ 112 w 404"/>
                <a:gd name="T51" fmla="*/ 194 h 341"/>
                <a:gd name="T52" fmla="*/ 93 w 404"/>
                <a:gd name="T53" fmla="*/ 201 h 341"/>
                <a:gd name="T54" fmla="*/ 80 w 404"/>
                <a:gd name="T55" fmla="*/ 211 h 341"/>
                <a:gd name="T56" fmla="*/ 86 w 404"/>
                <a:gd name="T57" fmla="*/ 226 h 341"/>
                <a:gd name="T58" fmla="*/ 78 w 404"/>
                <a:gd name="T59" fmla="*/ 236 h 341"/>
                <a:gd name="T60" fmla="*/ 61 w 404"/>
                <a:gd name="T61" fmla="*/ 238 h 341"/>
                <a:gd name="T62" fmla="*/ 48 w 404"/>
                <a:gd name="T63" fmla="*/ 245 h 341"/>
                <a:gd name="T64" fmla="*/ 39 w 404"/>
                <a:gd name="T65" fmla="*/ 258 h 341"/>
                <a:gd name="T66" fmla="*/ 18 w 404"/>
                <a:gd name="T67" fmla="*/ 268 h 341"/>
                <a:gd name="T68" fmla="*/ 23 w 404"/>
                <a:gd name="T69" fmla="*/ 284 h 341"/>
                <a:gd name="T70" fmla="*/ 2 w 404"/>
                <a:gd name="T71" fmla="*/ 299 h 341"/>
                <a:gd name="T72" fmla="*/ 4 w 404"/>
                <a:gd name="T73" fmla="*/ 318 h 341"/>
                <a:gd name="T74" fmla="*/ 0 w 404"/>
                <a:gd name="T75" fmla="*/ 340 h 341"/>
                <a:gd name="T76" fmla="*/ 39 w 404"/>
                <a:gd name="T77" fmla="*/ 338 h 341"/>
                <a:gd name="T78" fmla="*/ 107 w 404"/>
                <a:gd name="T79" fmla="*/ 341 h 341"/>
                <a:gd name="T80" fmla="*/ 312 w 404"/>
                <a:gd name="T81" fmla="*/ 340 h 341"/>
                <a:gd name="T82" fmla="*/ 386 w 404"/>
                <a:gd name="T83" fmla="*/ 340 h 341"/>
                <a:gd name="T84" fmla="*/ 386 w 404"/>
                <a:gd name="T85" fmla="*/ 340 h 341"/>
                <a:gd name="T86" fmla="*/ 386 w 404"/>
                <a:gd name="T87" fmla="*/ 34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4" h="341">
                  <a:moveTo>
                    <a:pt x="386" y="340"/>
                  </a:moveTo>
                  <a:lnTo>
                    <a:pt x="402" y="341"/>
                  </a:lnTo>
                  <a:lnTo>
                    <a:pt x="401" y="318"/>
                  </a:lnTo>
                  <a:lnTo>
                    <a:pt x="402" y="229"/>
                  </a:lnTo>
                  <a:lnTo>
                    <a:pt x="404" y="145"/>
                  </a:lnTo>
                  <a:lnTo>
                    <a:pt x="402" y="103"/>
                  </a:lnTo>
                  <a:lnTo>
                    <a:pt x="404" y="39"/>
                  </a:lnTo>
                  <a:lnTo>
                    <a:pt x="402" y="0"/>
                  </a:lnTo>
                  <a:lnTo>
                    <a:pt x="385" y="3"/>
                  </a:lnTo>
                  <a:lnTo>
                    <a:pt x="294" y="3"/>
                  </a:lnTo>
                  <a:lnTo>
                    <a:pt x="285" y="24"/>
                  </a:lnTo>
                  <a:lnTo>
                    <a:pt x="262" y="33"/>
                  </a:lnTo>
                  <a:lnTo>
                    <a:pt x="260" y="49"/>
                  </a:lnTo>
                  <a:lnTo>
                    <a:pt x="246" y="58"/>
                  </a:lnTo>
                  <a:lnTo>
                    <a:pt x="246" y="80"/>
                  </a:lnTo>
                  <a:lnTo>
                    <a:pt x="223" y="83"/>
                  </a:lnTo>
                  <a:lnTo>
                    <a:pt x="217" y="99"/>
                  </a:lnTo>
                  <a:lnTo>
                    <a:pt x="201" y="101"/>
                  </a:lnTo>
                  <a:lnTo>
                    <a:pt x="189" y="99"/>
                  </a:lnTo>
                  <a:lnTo>
                    <a:pt x="178" y="110"/>
                  </a:lnTo>
                  <a:lnTo>
                    <a:pt x="164" y="112"/>
                  </a:lnTo>
                  <a:lnTo>
                    <a:pt x="153" y="124"/>
                  </a:lnTo>
                  <a:lnTo>
                    <a:pt x="141" y="126"/>
                  </a:lnTo>
                  <a:lnTo>
                    <a:pt x="137" y="144"/>
                  </a:lnTo>
                  <a:lnTo>
                    <a:pt x="118" y="174"/>
                  </a:lnTo>
                  <a:lnTo>
                    <a:pt x="112" y="194"/>
                  </a:lnTo>
                  <a:lnTo>
                    <a:pt x="93" y="201"/>
                  </a:lnTo>
                  <a:lnTo>
                    <a:pt x="80" y="211"/>
                  </a:lnTo>
                  <a:lnTo>
                    <a:pt x="86" y="226"/>
                  </a:lnTo>
                  <a:lnTo>
                    <a:pt x="78" y="236"/>
                  </a:lnTo>
                  <a:lnTo>
                    <a:pt x="61" y="238"/>
                  </a:lnTo>
                  <a:lnTo>
                    <a:pt x="48" y="245"/>
                  </a:lnTo>
                  <a:lnTo>
                    <a:pt x="39" y="258"/>
                  </a:lnTo>
                  <a:lnTo>
                    <a:pt x="18" y="268"/>
                  </a:lnTo>
                  <a:lnTo>
                    <a:pt x="23" y="284"/>
                  </a:lnTo>
                  <a:lnTo>
                    <a:pt x="2" y="299"/>
                  </a:lnTo>
                  <a:lnTo>
                    <a:pt x="4" y="318"/>
                  </a:lnTo>
                  <a:lnTo>
                    <a:pt x="0" y="340"/>
                  </a:lnTo>
                  <a:lnTo>
                    <a:pt x="39" y="338"/>
                  </a:lnTo>
                  <a:lnTo>
                    <a:pt x="107" y="341"/>
                  </a:lnTo>
                  <a:lnTo>
                    <a:pt x="312" y="340"/>
                  </a:lnTo>
                  <a:lnTo>
                    <a:pt x="386" y="340"/>
                  </a:lnTo>
                  <a:lnTo>
                    <a:pt x="386" y="340"/>
                  </a:lnTo>
                  <a:lnTo>
                    <a:pt x="386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3">
              <a:extLst>
                <a:ext uri="{FF2B5EF4-FFF2-40B4-BE49-F238E27FC236}">
                  <a16:creationId xmlns:a16="http://schemas.microsoft.com/office/drawing/2014/main" id="{BECB7143-25FC-0816-A560-7122CED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01865" y="10828232"/>
              <a:ext cx="756664" cy="686644"/>
            </a:xfrm>
            <a:custGeom>
              <a:avLst/>
              <a:gdLst>
                <a:gd name="T0" fmla="*/ 191 w 335"/>
                <a:gd name="T1" fmla="*/ 297 h 304"/>
                <a:gd name="T2" fmla="*/ 216 w 335"/>
                <a:gd name="T3" fmla="*/ 283 h 304"/>
                <a:gd name="T4" fmla="*/ 219 w 335"/>
                <a:gd name="T5" fmla="*/ 254 h 304"/>
                <a:gd name="T6" fmla="*/ 241 w 335"/>
                <a:gd name="T7" fmla="*/ 242 h 304"/>
                <a:gd name="T8" fmla="*/ 264 w 335"/>
                <a:gd name="T9" fmla="*/ 235 h 304"/>
                <a:gd name="T10" fmla="*/ 292 w 335"/>
                <a:gd name="T11" fmla="*/ 238 h 304"/>
                <a:gd name="T12" fmla="*/ 319 w 335"/>
                <a:gd name="T13" fmla="*/ 231 h 304"/>
                <a:gd name="T14" fmla="*/ 335 w 335"/>
                <a:gd name="T15" fmla="*/ 204 h 304"/>
                <a:gd name="T16" fmla="*/ 319 w 335"/>
                <a:gd name="T17" fmla="*/ 187 h 304"/>
                <a:gd name="T18" fmla="*/ 301 w 335"/>
                <a:gd name="T19" fmla="*/ 162 h 304"/>
                <a:gd name="T20" fmla="*/ 296 w 335"/>
                <a:gd name="T21" fmla="*/ 131 h 304"/>
                <a:gd name="T22" fmla="*/ 282 w 335"/>
                <a:gd name="T23" fmla="*/ 112 h 304"/>
                <a:gd name="T24" fmla="*/ 285 w 335"/>
                <a:gd name="T25" fmla="*/ 83 h 304"/>
                <a:gd name="T26" fmla="*/ 276 w 335"/>
                <a:gd name="T27" fmla="*/ 58 h 304"/>
                <a:gd name="T28" fmla="*/ 248 w 335"/>
                <a:gd name="T29" fmla="*/ 42 h 304"/>
                <a:gd name="T30" fmla="*/ 221 w 335"/>
                <a:gd name="T31" fmla="*/ 55 h 304"/>
                <a:gd name="T32" fmla="*/ 187 w 335"/>
                <a:gd name="T33" fmla="*/ 41 h 304"/>
                <a:gd name="T34" fmla="*/ 152 w 335"/>
                <a:gd name="T35" fmla="*/ 10 h 304"/>
                <a:gd name="T36" fmla="*/ 121 w 335"/>
                <a:gd name="T37" fmla="*/ 14 h 304"/>
                <a:gd name="T38" fmla="*/ 91 w 335"/>
                <a:gd name="T39" fmla="*/ 35 h 304"/>
                <a:gd name="T40" fmla="*/ 79 w 335"/>
                <a:gd name="T41" fmla="*/ 71 h 304"/>
                <a:gd name="T42" fmla="*/ 57 w 335"/>
                <a:gd name="T43" fmla="*/ 96 h 304"/>
                <a:gd name="T44" fmla="*/ 0 w 335"/>
                <a:gd name="T45" fmla="*/ 108 h 304"/>
                <a:gd name="T46" fmla="*/ 0 w 335"/>
                <a:gd name="T47" fmla="*/ 135 h 304"/>
                <a:gd name="T48" fmla="*/ 20 w 335"/>
                <a:gd name="T49" fmla="*/ 156 h 304"/>
                <a:gd name="T50" fmla="*/ 25 w 335"/>
                <a:gd name="T51" fmla="*/ 219 h 304"/>
                <a:gd name="T52" fmla="*/ 43 w 335"/>
                <a:gd name="T53" fmla="*/ 240 h 304"/>
                <a:gd name="T54" fmla="*/ 63 w 335"/>
                <a:gd name="T55" fmla="*/ 261 h 304"/>
                <a:gd name="T56" fmla="*/ 82 w 335"/>
                <a:gd name="T57" fmla="*/ 279 h 304"/>
                <a:gd name="T58" fmla="*/ 109 w 335"/>
                <a:gd name="T59" fmla="*/ 283 h 304"/>
                <a:gd name="T60" fmla="*/ 134 w 335"/>
                <a:gd name="T61" fmla="*/ 290 h 304"/>
                <a:gd name="T62" fmla="*/ 162 w 335"/>
                <a:gd name="T63" fmla="*/ 293 h 304"/>
                <a:gd name="T64" fmla="*/ 180 w 335"/>
                <a:gd name="T65" fmla="*/ 304 h 304"/>
                <a:gd name="T66" fmla="*/ 180 w 335"/>
                <a:gd name="T67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5" h="304">
                  <a:moveTo>
                    <a:pt x="180" y="304"/>
                  </a:moveTo>
                  <a:lnTo>
                    <a:pt x="191" y="297"/>
                  </a:lnTo>
                  <a:lnTo>
                    <a:pt x="202" y="288"/>
                  </a:lnTo>
                  <a:lnTo>
                    <a:pt x="216" y="283"/>
                  </a:lnTo>
                  <a:lnTo>
                    <a:pt x="218" y="267"/>
                  </a:lnTo>
                  <a:lnTo>
                    <a:pt x="219" y="254"/>
                  </a:lnTo>
                  <a:lnTo>
                    <a:pt x="234" y="251"/>
                  </a:lnTo>
                  <a:lnTo>
                    <a:pt x="241" y="242"/>
                  </a:lnTo>
                  <a:lnTo>
                    <a:pt x="251" y="236"/>
                  </a:lnTo>
                  <a:lnTo>
                    <a:pt x="264" y="235"/>
                  </a:lnTo>
                  <a:lnTo>
                    <a:pt x="280" y="236"/>
                  </a:lnTo>
                  <a:lnTo>
                    <a:pt x="292" y="238"/>
                  </a:lnTo>
                  <a:lnTo>
                    <a:pt x="307" y="236"/>
                  </a:lnTo>
                  <a:lnTo>
                    <a:pt x="319" y="231"/>
                  </a:lnTo>
                  <a:lnTo>
                    <a:pt x="330" y="224"/>
                  </a:lnTo>
                  <a:lnTo>
                    <a:pt x="335" y="204"/>
                  </a:lnTo>
                  <a:lnTo>
                    <a:pt x="324" y="197"/>
                  </a:lnTo>
                  <a:lnTo>
                    <a:pt x="319" y="187"/>
                  </a:lnTo>
                  <a:lnTo>
                    <a:pt x="307" y="172"/>
                  </a:lnTo>
                  <a:lnTo>
                    <a:pt x="301" y="162"/>
                  </a:lnTo>
                  <a:lnTo>
                    <a:pt x="301" y="146"/>
                  </a:lnTo>
                  <a:lnTo>
                    <a:pt x="296" y="131"/>
                  </a:lnTo>
                  <a:lnTo>
                    <a:pt x="291" y="122"/>
                  </a:lnTo>
                  <a:lnTo>
                    <a:pt x="282" y="112"/>
                  </a:lnTo>
                  <a:lnTo>
                    <a:pt x="283" y="96"/>
                  </a:lnTo>
                  <a:lnTo>
                    <a:pt x="285" y="83"/>
                  </a:lnTo>
                  <a:lnTo>
                    <a:pt x="283" y="69"/>
                  </a:lnTo>
                  <a:lnTo>
                    <a:pt x="276" y="58"/>
                  </a:lnTo>
                  <a:lnTo>
                    <a:pt x="264" y="51"/>
                  </a:lnTo>
                  <a:lnTo>
                    <a:pt x="248" y="42"/>
                  </a:lnTo>
                  <a:lnTo>
                    <a:pt x="232" y="48"/>
                  </a:lnTo>
                  <a:lnTo>
                    <a:pt x="221" y="55"/>
                  </a:lnTo>
                  <a:lnTo>
                    <a:pt x="205" y="57"/>
                  </a:lnTo>
                  <a:lnTo>
                    <a:pt x="187" y="41"/>
                  </a:lnTo>
                  <a:lnTo>
                    <a:pt x="169" y="23"/>
                  </a:lnTo>
                  <a:lnTo>
                    <a:pt x="152" y="10"/>
                  </a:lnTo>
                  <a:lnTo>
                    <a:pt x="137" y="0"/>
                  </a:lnTo>
                  <a:lnTo>
                    <a:pt x="121" y="14"/>
                  </a:lnTo>
                  <a:lnTo>
                    <a:pt x="114" y="26"/>
                  </a:lnTo>
                  <a:lnTo>
                    <a:pt x="91" y="35"/>
                  </a:lnTo>
                  <a:lnTo>
                    <a:pt x="91" y="58"/>
                  </a:lnTo>
                  <a:lnTo>
                    <a:pt x="79" y="71"/>
                  </a:lnTo>
                  <a:lnTo>
                    <a:pt x="64" y="85"/>
                  </a:lnTo>
                  <a:lnTo>
                    <a:pt x="57" y="96"/>
                  </a:lnTo>
                  <a:lnTo>
                    <a:pt x="11" y="98"/>
                  </a:lnTo>
                  <a:lnTo>
                    <a:pt x="0" y="108"/>
                  </a:lnTo>
                  <a:lnTo>
                    <a:pt x="11" y="122"/>
                  </a:lnTo>
                  <a:lnTo>
                    <a:pt x="0" y="135"/>
                  </a:lnTo>
                  <a:lnTo>
                    <a:pt x="9" y="146"/>
                  </a:lnTo>
                  <a:lnTo>
                    <a:pt x="20" y="156"/>
                  </a:lnTo>
                  <a:lnTo>
                    <a:pt x="20" y="208"/>
                  </a:lnTo>
                  <a:lnTo>
                    <a:pt x="25" y="219"/>
                  </a:lnTo>
                  <a:lnTo>
                    <a:pt x="38" y="226"/>
                  </a:lnTo>
                  <a:lnTo>
                    <a:pt x="43" y="240"/>
                  </a:lnTo>
                  <a:lnTo>
                    <a:pt x="50" y="254"/>
                  </a:lnTo>
                  <a:lnTo>
                    <a:pt x="63" y="261"/>
                  </a:lnTo>
                  <a:lnTo>
                    <a:pt x="73" y="272"/>
                  </a:lnTo>
                  <a:lnTo>
                    <a:pt x="82" y="279"/>
                  </a:lnTo>
                  <a:lnTo>
                    <a:pt x="95" y="284"/>
                  </a:lnTo>
                  <a:lnTo>
                    <a:pt x="109" y="283"/>
                  </a:lnTo>
                  <a:lnTo>
                    <a:pt x="120" y="292"/>
                  </a:lnTo>
                  <a:lnTo>
                    <a:pt x="134" y="290"/>
                  </a:lnTo>
                  <a:lnTo>
                    <a:pt x="150" y="288"/>
                  </a:lnTo>
                  <a:lnTo>
                    <a:pt x="162" y="293"/>
                  </a:lnTo>
                  <a:lnTo>
                    <a:pt x="175" y="297"/>
                  </a:lnTo>
                  <a:lnTo>
                    <a:pt x="180" y="304"/>
                  </a:lnTo>
                  <a:lnTo>
                    <a:pt x="180" y="304"/>
                  </a:lnTo>
                  <a:lnTo>
                    <a:pt x="180" y="3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4">
              <a:extLst>
                <a:ext uri="{FF2B5EF4-FFF2-40B4-BE49-F238E27FC236}">
                  <a16:creationId xmlns:a16="http://schemas.microsoft.com/office/drawing/2014/main" id="{98FDF233-F5AA-B0F4-4556-62C9A6938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74789" y="10722074"/>
              <a:ext cx="582744" cy="571451"/>
            </a:xfrm>
            <a:custGeom>
              <a:avLst/>
              <a:gdLst>
                <a:gd name="T0" fmla="*/ 166 w 258"/>
                <a:gd name="T1" fmla="*/ 251 h 253"/>
                <a:gd name="T2" fmla="*/ 176 w 258"/>
                <a:gd name="T3" fmla="*/ 242 h 253"/>
                <a:gd name="T4" fmla="*/ 184 w 258"/>
                <a:gd name="T5" fmla="*/ 232 h 253"/>
                <a:gd name="T6" fmla="*/ 185 w 258"/>
                <a:gd name="T7" fmla="*/ 219 h 253"/>
                <a:gd name="T8" fmla="*/ 200 w 258"/>
                <a:gd name="T9" fmla="*/ 207 h 253"/>
                <a:gd name="T10" fmla="*/ 212 w 258"/>
                <a:gd name="T11" fmla="*/ 193 h 253"/>
                <a:gd name="T12" fmla="*/ 223 w 258"/>
                <a:gd name="T13" fmla="*/ 182 h 253"/>
                <a:gd name="T14" fmla="*/ 233 w 258"/>
                <a:gd name="T15" fmla="*/ 127 h 253"/>
                <a:gd name="T16" fmla="*/ 258 w 258"/>
                <a:gd name="T17" fmla="*/ 125 h 253"/>
                <a:gd name="T18" fmla="*/ 251 w 258"/>
                <a:gd name="T19" fmla="*/ 114 h 253"/>
                <a:gd name="T20" fmla="*/ 239 w 258"/>
                <a:gd name="T21" fmla="*/ 105 h 253"/>
                <a:gd name="T22" fmla="*/ 226 w 258"/>
                <a:gd name="T23" fmla="*/ 104 h 253"/>
                <a:gd name="T24" fmla="*/ 221 w 258"/>
                <a:gd name="T25" fmla="*/ 91 h 253"/>
                <a:gd name="T26" fmla="*/ 216 w 258"/>
                <a:gd name="T27" fmla="*/ 77 h 253"/>
                <a:gd name="T28" fmla="*/ 212 w 258"/>
                <a:gd name="T29" fmla="*/ 61 h 253"/>
                <a:gd name="T30" fmla="*/ 203 w 258"/>
                <a:gd name="T31" fmla="*/ 50 h 253"/>
                <a:gd name="T32" fmla="*/ 194 w 258"/>
                <a:gd name="T33" fmla="*/ 41 h 253"/>
                <a:gd name="T34" fmla="*/ 157 w 258"/>
                <a:gd name="T35" fmla="*/ 40 h 253"/>
                <a:gd name="T36" fmla="*/ 136 w 258"/>
                <a:gd name="T37" fmla="*/ 25 h 253"/>
                <a:gd name="T38" fmla="*/ 128 w 258"/>
                <a:gd name="T39" fmla="*/ 4 h 253"/>
                <a:gd name="T40" fmla="*/ 105 w 258"/>
                <a:gd name="T41" fmla="*/ 6 h 253"/>
                <a:gd name="T42" fmla="*/ 73 w 258"/>
                <a:gd name="T43" fmla="*/ 0 h 253"/>
                <a:gd name="T44" fmla="*/ 48 w 258"/>
                <a:gd name="T45" fmla="*/ 0 h 253"/>
                <a:gd name="T46" fmla="*/ 14 w 258"/>
                <a:gd name="T47" fmla="*/ 4 h 253"/>
                <a:gd name="T48" fmla="*/ 14 w 258"/>
                <a:gd name="T49" fmla="*/ 29 h 253"/>
                <a:gd name="T50" fmla="*/ 14 w 258"/>
                <a:gd name="T51" fmla="*/ 43 h 253"/>
                <a:gd name="T52" fmla="*/ 14 w 258"/>
                <a:gd name="T53" fmla="*/ 59 h 253"/>
                <a:gd name="T54" fmla="*/ 14 w 258"/>
                <a:gd name="T55" fmla="*/ 95 h 253"/>
                <a:gd name="T56" fmla="*/ 2 w 258"/>
                <a:gd name="T57" fmla="*/ 105 h 253"/>
                <a:gd name="T58" fmla="*/ 0 w 258"/>
                <a:gd name="T59" fmla="*/ 125 h 253"/>
                <a:gd name="T60" fmla="*/ 4 w 258"/>
                <a:gd name="T61" fmla="*/ 153 h 253"/>
                <a:gd name="T62" fmla="*/ 13 w 258"/>
                <a:gd name="T63" fmla="*/ 184 h 253"/>
                <a:gd name="T64" fmla="*/ 13 w 258"/>
                <a:gd name="T65" fmla="*/ 207 h 253"/>
                <a:gd name="T66" fmla="*/ 11 w 258"/>
                <a:gd name="T67" fmla="*/ 250 h 253"/>
                <a:gd name="T68" fmla="*/ 68 w 258"/>
                <a:gd name="T69" fmla="*/ 253 h 253"/>
                <a:gd name="T70" fmla="*/ 123 w 258"/>
                <a:gd name="T71" fmla="*/ 253 h 253"/>
                <a:gd name="T72" fmla="*/ 166 w 258"/>
                <a:gd name="T73" fmla="*/ 251 h 253"/>
                <a:gd name="T74" fmla="*/ 166 w 258"/>
                <a:gd name="T75" fmla="*/ 251 h 253"/>
                <a:gd name="T76" fmla="*/ 166 w 258"/>
                <a:gd name="T77" fmla="*/ 25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8" h="253">
                  <a:moveTo>
                    <a:pt x="166" y="251"/>
                  </a:moveTo>
                  <a:lnTo>
                    <a:pt x="176" y="242"/>
                  </a:lnTo>
                  <a:lnTo>
                    <a:pt x="184" y="232"/>
                  </a:lnTo>
                  <a:lnTo>
                    <a:pt x="185" y="219"/>
                  </a:lnTo>
                  <a:lnTo>
                    <a:pt x="200" y="207"/>
                  </a:lnTo>
                  <a:lnTo>
                    <a:pt x="212" y="193"/>
                  </a:lnTo>
                  <a:lnTo>
                    <a:pt x="223" y="182"/>
                  </a:lnTo>
                  <a:lnTo>
                    <a:pt x="233" y="127"/>
                  </a:lnTo>
                  <a:lnTo>
                    <a:pt x="258" y="125"/>
                  </a:lnTo>
                  <a:lnTo>
                    <a:pt x="251" y="114"/>
                  </a:lnTo>
                  <a:lnTo>
                    <a:pt x="239" y="105"/>
                  </a:lnTo>
                  <a:lnTo>
                    <a:pt x="226" y="104"/>
                  </a:lnTo>
                  <a:lnTo>
                    <a:pt x="221" y="91"/>
                  </a:lnTo>
                  <a:lnTo>
                    <a:pt x="216" y="77"/>
                  </a:lnTo>
                  <a:lnTo>
                    <a:pt x="212" y="61"/>
                  </a:lnTo>
                  <a:lnTo>
                    <a:pt x="203" y="50"/>
                  </a:lnTo>
                  <a:lnTo>
                    <a:pt x="194" y="41"/>
                  </a:lnTo>
                  <a:lnTo>
                    <a:pt x="157" y="40"/>
                  </a:lnTo>
                  <a:lnTo>
                    <a:pt x="136" y="25"/>
                  </a:lnTo>
                  <a:lnTo>
                    <a:pt x="128" y="4"/>
                  </a:lnTo>
                  <a:lnTo>
                    <a:pt x="105" y="6"/>
                  </a:lnTo>
                  <a:lnTo>
                    <a:pt x="73" y="0"/>
                  </a:lnTo>
                  <a:lnTo>
                    <a:pt x="48" y="0"/>
                  </a:lnTo>
                  <a:lnTo>
                    <a:pt x="14" y="4"/>
                  </a:lnTo>
                  <a:lnTo>
                    <a:pt x="14" y="29"/>
                  </a:lnTo>
                  <a:lnTo>
                    <a:pt x="14" y="43"/>
                  </a:lnTo>
                  <a:lnTo>
                    <a:pt x="14" y="59"/>
                  </a:lnTo>
                  <a:lnTo>
                    <a:pt x="14" y="95"/>
                  </a:lnTo>
                  <a:lnTo>
                    <a:pt x="2" y="105"/>
                  </a:lnTo>
                  <a:lnTo>
                    <a:pt x="0" y="125"/>
                  </a:lnTo>
                  <a:lnTo>
                    <a:pt x="4" y="153"/>
                  </a:lnTo>
                  <a:lnTo>
                    <a:pt x="13" y="184"/>
                  </a:lnTo>
                  <a:lnTo>
                    <a:pt x="13" y="207"/>
                  </a:lnTo>
                  <a:lnTo>
                    <a:pt x="11" y="250"/>
                  </a:lnTo>
                  <a:lnTo>
                    <a:pt x="68" y="253"/>
                  </a:lnTo>
                  <a:lnTo>
                    <a:pt x="123" y="253"/>
                  </a:lnTo>
                  <a:lnTo>
                    <a:pt x="166" y="251"/>
                  </a:lnTo>
                  <a:lnTo>
                    <a:pt x="166" y="251"/>
                  </a:lnTo>
                  <a:lnTo>
                    <a:pt x="16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">
              <a:extLst>
                <a:ext uri="{FF2B5EF4-FFF2-40B4-BE49-F238E27FC236}">
                  <a16:creationId xmlns:a16="http://schemas.microsoft.com/office/drawing/2014/main" id="{79344180-0169-7AEA-6D13-C4DA6956FC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46042" y="11828836"/>
              <a:ext cx="783769" cy="912514"/>
            </a:xfrm>
            <a:custGeom>
              <a:avLst/>
              <a:gdLst>
                <a:gd name="T0" fmla="*/ 312 w 347"/>
                <a:gd name="T1" fmla="*/ 404 h 404"/>
                <a:gd name="T2" fmla="*/ 308 w 347"/>
                <a:gd name="T3" fmla="*/ 386 h 404"/>
                <a:gd name="T4" fmla="*/ 296 w 347"/>
                <a:gd name="T5" fmla="*/ 379 h 404"/>
                <a:gd name="T6" fmla="*/ 280 w 347"/>
                <a:gd name="T7" fmla="*/ 374 h 404"/>
                <a:gd name="T8" fmla="*/ 262 w 347"/>
                <a:gd name="T9" fmla="*/ 368 h 404"/>
                <a:gd name="T10" fmla="*/ 257 w 347"/>
                <a:gd name="T11" fmla="*/ 354 h 404"/>
                <a:gd name="T12" fmla="*/ 244 w 347"/>
                <a:gd name="T13" fmla="*/ 352 h 404"/>
                <a:gd name="T14" fmla="*/ 232 w 347"/>
                <a:gd name="T15" fmla="*/ 342 h 404"/>
                <a:gd name="T16" fmla="*/ 221 w 347"/>
                <a:gd name="T17" fmla="*/ 327 h 404"/>
                <a:gd name="T18" fmla="*/ 210 w 347"/>
                <a:gd name="T19" fmla="*/ 304 h 404"/>
                <a:gd name="T20" fmla="*/ 216 w 347"/>
                <a:gd name="T21" fmla="*/ 288 h 404"/>
                <a:gd name="T22" fmla="*/ 230 w 347"/>
                <a:gd name="T23" fmla="*/ 286 h 404"/>
                <a:gd name="T24" fmla="*/ 228 w 347"/>
                <a:gd name="T25" fmla="*/ 267 h 404"/>
                <a:gd name="T26" fmla="*/ 237 w 347"/>
                <a:gd name="T27" fmla="*/ 251 h 404"/>
                <a:gd name="T28" fmla="*/ 235 w 347"/>
                <a:gd name="T29" fmla="*/ 235 h 404"/>
                <a:gd name="T30" fmla="*/ 248 w 347"/>
                <a:gd name="T31" fmla="*/ 237 h 404"/>
                <a:gd name="T32" fmla="*/ 264 w 347"/>
                <a:gd name="T33" fmla="*/ 222 h 404"/>
                <a:gd name="T34" fmla="*/ 278 w 347"/>
                <a:gd name="T35" fmla="*/ 228 h 404"/>
                <a:gd name="T36" fmla="*/ 292 w 347"/>
                <a:gd name="T37" fmla="*/ 222 h 404"/>
                <a:gd name="T38" fmla="*/ 303 w 347"/>
                <a:gd name="T39" fmla="*/ 213 h 404"/>
                <a:gd name="T40" fmla="*/ 314 w 347"/>
                <a:gd name="T41" fmla="*/ 206 h 404"/>
                <a:gd name="T42" fmla="*/ 308 w 347"/>
                <a:gd name="T43" fmla="*/ 192 h 404"/>
                <a:gd name="T44" fmla="*/ 301 w 347"/>
                <a:gd name="T45" fmla="*/ 176 h 404"/>
                <a:gd name="T46" fmla="*/ 280 w 347"/>
                <a:gd name="T47" fmla="*/ 173 h 404"/>
                <a:gd name="T48" fmla="*/ 267 w 347"/>
                <a:gd name="T49" fmla="*/ 165 h 404"/>
                <a:gd name="T50" fmla="*/ 253 w 347"/>
                <a:gd name="T51" fmla="*/ 165 h 404"/>
                <a:gd name="T52" fmla="*/ 246 w 347"/>
                <a:gd name="T53" fmla="*/ 155 h 404"/>
                <a:gd name="T54" fmla="*/ 241 w 347"/>
                <a:gd name="T55" fmla="*/ 142 h 404"/>
                <a:gd name="T56" fmla="*/ 246 w 347"/>
                <a:gd name="T57" fmla="*/ 126 h 404"/>
                <a:gd name="T58" fmla="*/ 251 w 347"/>
                <a:gd name="T59" fmla="*/ 114 h 404"/>
                <a:gd name="T60" fmla="*/ 242 w 347"/>
                <a:gd name="T61" fmla="*/ 100 h 404"/>
                <a:gd name="T62" fmla="*/ 237 w 347"/>
                <a:gd name="T63" fmla="*/ 89 h 404"/>
                <a:gd name="T64" fmla="*/ 235 w 347"/>
                <a:gd name="T65" fmla="*/ 76 h 404"/>
                <a:gd name="T66" fmla="*/ 228 w 347"/>
                <a:gd name="T67" fmla="*/ 62 h 404"/>
                <a:gd name="T68" fmla="*/ 217 w 347"/>
                <a:gd name="T69" fmla="*/ 48 h 404"/>
                <a:gd name="T70" fmla="*/ 212 w 347"/>
                <a:gd name="T71" fmla="*/ 37 h 404"/>
                <a:gd name="T72" fmla="*/ 200 w 347"/>
                <a:gd name="T73" fmla="*/ 30 h 404"/>
                <a:gd name="T74" fmla="*/ 191 w 347"/>
                <a:gd name="T75" fmla="*/ 16 h 404"/>
                <a:gd name="T76" fmla="*/ 178 w 347"/>
                <a:gd name="T77" fmla="*/ 18 h 404"/>
                <a:gd name="T78" fmla="*/ 159 w 347"/>
                <a:gd name="T79" fmla="*/ 18 h 404"/>
                <a:gd name="T80" fmla="*/ 150 w 347"/>
                <a:gd name="T81" fmla="*/ 11 h 404"/>
                <a:gd name="T82" fmla="*/ 139 w 347"/>
                <a:gd name="T83" fmla="*/ 0 h 404"/>
                <a:gd name="T84" fmla="*/ 134 w 347"/>
                <a:gd name="T85" fmla="*/ 35 h 404"/>
                <a:gd name="T86" fmla="*/ 57 w 347"/>
                <a:gd name="T87" fmla="*/ 32 h 404"/>
                <a:gd name="T88" fmla="*/ 6 w 347"/>
                <a:gd name="T89" fmla="*/ 32 h 404"/>
                <a:gd name="T90" fmla="*/ 4 w 347"/>
                <a:gd name="T91" fmla="*/ 126 h 404"/>
                <a:gd name="T92" fmla="*/ 2 w 347"/>
                <a:gd name="T93" fmla="*/ 235 h 404"/>
                <a:gd name="T94" fmla="*/ 6 w 347"/>
                <a:gd name="T95" fmla="*/ 265 h 404"/>
                <a:gd name="T96" fmla="*/ 4 w 347"/>
                <a:gd name="T97" fmla="*/ 308 h 404"/>
                <a:gd name="T98" fmla="*/ 0 w 347"/>
                <a:gd name="T99" fmla="*/ 384 h 404"/>
                <a:gd name="T100" fmla="*/ 61 w 347"/>
                <a:gd name="T101" fmla="*/ 388 h 404"/>
                <a:gd name="T102" fmla="*/ 312 w 347"/>
                <a:gd name="T103" fmla="*/ 404 h 404"/>
                <a:gd name="T104" fmla="*/ 312 w 347"/>
                <a:gd name="T105" fmla="*/ 404 h 404"/>
                <a:gd name="T106" fmla="*/ 312 w 347"/>
                <a:gd name="T107" fmla="*/ 404 h 404"/>
                <a:gd name="T108" fmla="*/ 347 w 347"/>
                <a:gd name="T109" fmla="*/ 402 h 404"/>
                <a:gd name="T110" fmla="*/ 333 w 347"/>
                <a:gd name="T111" fmla="*/ 397 h 404"/>
                <a:gd name="T112" fmla="*/ 347 w 347"/>
                <a:gd name="T113" fmla="*/ 402 h 404"/>
                <a:gd name="T114" fmla="*/ 347 w 347"/>
                <a:gd name="T115" fmla="*/ 402 h 404"/>
                <a:gd name="T116" fmla="*/ 347 w 347"/>
                <a:gd name="T117" fmla="*/ 402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7" h="404">
                  <a:moveTo>
                    <a:pt x="312" y="404"/>
                  </a:moveTo>
                  <a:lnTo>
                    <a:pt x="308" y="386"/>
                  </a:lnTo>
                  <a:lnTo>
                    <a:pt x="296" y="379"/>
                  </a:lnTo>
                  <a:lnTo>
                    <a:pt x="280" y="374"/>
                  </a:lnTo>
                  <a:lnTo>
                    <a:pt x="262" y="368"/>
                  </a:lnTo>
                  <a:lnTo>
                    <a:pt x="257" y="354"/>
                  </a:lnTo>
                  <a:lnTo>
                    <a:pt x="244" y="352"/>
                  </a:lnTo>
                  <a:lnTo>
                    <a:pt x="232" y="342"/>
                  </a:lnTo>
                  <a:lnTo>
                    <a:pt x="221" y="327"/>
                  </a:lnTo>
                  <a:lnTo>
                    <a:pt x="210" y="304"/>
                  </a:lnTo>
                  <a:lnTo>
                    <a:pt x="216" y="288"/>
                  </a:lnTo>
                  <a:lnTo>
                    <a:pt x="230" y="286"/>
                  </a:lnTo>
                  <a:lnTo>
                    <a:pt x="228" y="267"/>
                  </a:lnTo>
                  <a:lnTo>
                    <a:pt x="237" y="251"/>
                  </a:lnTo>
                  <a:lnTo>
                    <a:pt x="235" y="235"/>
                  </a:lnTo>
                  <a:lnTo>
                    <a:pt x="248" y="237"/>
                  </a:lnTo>
                  <a:lnTo>
                    <a:pt x="264" y="222"/>
                  </a:lnTo>
                  <a:lnTo>
                    <a:pt x="278" y="228"/>
                  </a:lnTo>
                  <a:lnTo>
                    <a:pt x="292" y="222"/>
                  </a:lnTo>
                  <a:lnTo>
                    <a:pt x="303" y="213"/>
                  </a:lnTo>
                  <a:lnTo>
                    <a:pt x="314" y="206"/>
                  </a:lnTo>
                  <a:lnTo>
                    <a:pt x="308" y="192"/>
                  </a:lnTo>
                  <a:lnTo>
                    <a:pt x="301" y="176"/>
                  </a:lnTo>
                  <a:lnTo>
                    <a:pt x="280" y="173"/>
                  </a:lnTo>
                  <a:lnTo>
                    <a:pt x="267" y="165"/>
                  </a:lnTo>
                  <a:lnTo>
                    <a:pt x="253" y="165"/>
                  </a:lnTo>
                  <a:lnTo>
                    <a:pt x="246" y="155"/>
                  </a:lnTo>
                  <a:lnTo>
                    <a:pt x="241" y="142"/>
                  </a:lnTo>
                  <a:lnTo>
                    <a:pt x="246" y="126"/>
                  </a:lnTo>
                  <a:lnTo>
                    <a:pt x="251" y="114"/>
                  </a:lnTo>
                  <a:lnTo>
                    <a:pt x="242" y="100"/>
                  </a:lnTo>
                  <a:lnTo>
                    <a:pt x="237" y="89"/>
                  </a:lnTo>
                  <a:lnTo>
                    <a:pt x="235" y="76"/>
                  </a:lnTo>
                  <a:lnTo>
                    <a:pt x="228" y="62"/>
                  </a:lnTo>
                  <a:lnTo>
                    <a:pt x="217" y="48"/>
                  </a:lnTo>
                  <a:lnTo>
                    <a:pt x="212" y="37"/>
                  </a:lnTo>
                  <a:lnTo>
                    <a:pt x="200" y="30"/>
                  </a:lnTo>
                  <a:lnTo>
                    <a:pt x="191" y="16"/>
                  </a:lnTo>
                  <a:lnTo>
                    <a:pt x="178" y="18"/>
                  </a:lnTo>
                  <a:lnTo>
                    <a:pt x="159" y="18"/>
                  </a:lnTo>
                  <a:lnTo>
                    <a:pt x="150" y="11"/>
                  </a:lnTo>
                  <a:lnTo>
                    <a:pt x="139" y="0"/>
                  </a:lnTo>
                  <a:lnTo>
                    <a:pt x="134" y="35"/>
                  </a:lnTo>
                  <a:lnTo>
                    <a:pt x="57" y="32"/>
                  </a:lnTo>
                  <a:lnTo>
                    <a:pt x="6" y="32"/>
                  </a:lnTo>
                  <a:lnTo>
                    <a:pt x="4" y="126"/>
                  </a:lnTo>
                  <a:lnTo>
                    <a:pt x="2" y="235"/>
                  </a:lnTo>
                  <a:lnTo>
                    <a:pt x="6" y="265"/>
                  </a:lnTo>
                  <a:lnTo>
                    <a:pt x="4" y="308"/>
                  </a:lnTo>
                  <a:lnTo>
                    <a:pt x="0" y="384"/>
                  </a:lnTo>
                  <a:lnTo>
                    <a:pt x="61" y="388"/>
                  </a:lnTo>
                  <a:lnTo>
                    <a:pt x="312" y="404"/>
                  </a:lnTo>
                  <a:lnTo>
                    <a:pt x="312" y="404"/>
                  </a:lnTo>
                  <a:lnTo>
                    <a:pt x="312" y="404"/>
                  </a:lnTo>
                  <a:close/>
                  <a:moveTo>
                    <a:pt x="347" y="402"/>
                  </a:moveTo>
                  <a:lnTo>
                    <a:pt x="333" y="397"/>
                  </a:lnTo>
                  <a:lnTo>
                    <a:pt x="347" y="402"/>
                  </a:lnTo>
                  <a:lnTo>
                    <a:pt x="347" y="402"/>
                  </a:lnTo>
                  <a:lnTo>
                    <a:pt x="347" y="4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">
              <a:extLst>
                <a:ext uri="{FF2B5EF4-FFF2-40B4-BE49-F238E27FC236}">
                  <a16:creationId xmlns:a16="http://schemas.microsoft.com/office/drawing/2014/main" id="{E5D87486-8026-8141-2DFA-DA61ABEC30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30625" y="11575862"/>
              <a:ext cx="1005121" cy="1258095"/>
            </a:xfrm>
            <a:custGeom>
              <a:avLst/>
              <a:gdLst>
                <a:gd name="T0" fmla="*/ 445 w 445"/>
                <a:gd name="T1" fmla="*/ 557 h 557"/>
                <a:gd name="T2" fmla="*/ 441 w 445"/>
                <a:gd name="T3" fmla="*/ 523 h 557"/>
                <a:gd name="T4" fmla="*/ 434 w 445"/>
                <a:gd name="T5" fmla="*/ 489 h 557"/>
                <a:gd name="T6" fmla="*/ 434 w 445"/>
                <a:gd name="T7" fmla="*/ 455 h 557"/>
                <a:gd name="T8" fmla="*/ 429 w 445"/>
                <a:gd name="T9" fmla="*/ 441 h 557"/>
                <a:gd name="T10" fmla="*/ 441 w 445"/>
                <a:gd name="T11" fmla="*/ 429 h 557"/>
                <a:gd name="T12" fmla="*/ 425 w 445"/>
                <a:gd name="T13" fmla="*/ 418 h 557"/>
                <a:gd name="T14" fmla="*/ 423 w 445"/>
                <a:gd name="T15" fmla="*/ 334 h 557"/>
                <a:gd name="T16" fmla="*/ 379 w 445"/>
                <a:gd name="T17" fmla="*/ 334 h 557"/>
                <a:gd name="T18" fmla="*/ 379 w 445"/>
                <a:gd name="T19" fmla="*/ 224 h 557"/>
                <a:gd name="T20" fmla="*/ 381 w 445"/>
                <a:gd name="T21" fmla="*/ 203 h 557"/>
                <a:gd name="T22" fmla="*/ 356 w 445"/>
                <a:gd name="T23" fmla="*/ 203 h 557"/>
                <a:gd name="T24" fmla="*/ 341 w 445"/>
                <a:gd name="T25" fmla="*/ 181 h 557"/>
                <a:gd name="T26" fmla="*/ 331 w 445"/>
                <a:gd name="T27" fmla="*/ 167 h 557"/>
                <a:gd name="T28" fmla="*/ 313 w 445"/>
                <a:gd name="T29" fmla="*/ 158 h 557"/>
                <a:gd name="T30" fmla="*/ 304 w 445"/>
                <a:gd name="T31" fmla="*/ 155 h 557"/>
                <a:gd name="T32" fmla="*/ 277 w 445"/>
                <a:gd name="T33" fmla="*/ 103 h 557"/>
                <a:gd name="T34" fmla="*/ 270 w 445"/>
                <a:gd name="T35" fmla="*/ 85 h 557"/>
                <a:gd name="T36" fmla="*/ 233 w 445"/>
                <a:gd name="T37" fmla="*/ 0 h 557"/>
                <a:gd name="T38" fmla="*/ 183 w 445"/>
                <a:gd name="T39" fmla="*/ 0 h 557"/>
                <a:gd name="T40" fmla="*/ 0 w 445"/>
                <a:gd name="T41" fmla="*/ 3 h 557"/>
                <a:gd name="T42" fmla="*/ 1 w 445"/>
                <a:gd name="T43" fmla="*/ 169 h 557"/>
                <a:gd name="T44" fmla="*/ 0 w 445"/>
                <a:gd name="T45" fmla="*/ 233 h 557"/>
                <a:gd name="T46" fmla="*/ 1 w 445"/>
                <a:gd name="T47" fmla="*/ 295 h 557"/>
                <a:gd name="T48" fmla="*/ 101 w 445"/>
                <a:gd name="T49" fmla="*/ 325 h 557"/>
                <a:gd name="T50" fmla="*/ 106 w 445"/>
                <a:gd name="T51" fmla="*/ 343 h 557"/>
                <a:gd name="T52" fmla="*/ 110 w 445"/>
                <a:gd name="T53" fmla="*/ 356 h 557"/>
                <a:gd name="T54" fmla="*/ 112 w 445"/>
                <a:gd name="T55" fmla="*/ 375 h 557"/>
                <a:gd name="T56" fmla="*/ 124 w 445"/>
                <a:gd name="T57" fmla="*/ 381 h 557"/>
                <a:gd name="T58" fmla="*/ 131 w 445"/>
                <a:gd name="T59" fmla="*/ 391 h 557"/>
                <a:gd name="T60" fmla="*/ 142 w 445"/>
                <a:gd name="T61" fmla="*/ 409 h 557"/>
                <a:gd name="T62" fmla="*/ 163 w 445"/>
                <a:gd name="T63" fmla="*/ 418 h 557"/>
                <a:gd name="T64" fmla="*/ 183 w 445"/>
                <a:gd name="T65" fmla="*/ 418 h 557"/>
                <a:gd name="T66" fmla="*/ 210 w 445"/>
                <a:gd name="T67" fmla="*/ 420 h 557"/>
                <a:gd name="T68" fmla="*/ 226 w 445"/>
                <a:gd name="T69" fmla="*/ 420 h 557"/>
                <a:gd name="T70" fmla="*/ 238 w 445"/>
                <a:gd name="T71" fmla="*/ 427 h 557"/>
                <a:gd name="T72" fmla="*/ 252 w 445"/>
                <a:gd name="T73" fmla="*/ 429 h 557"/>
                <a:gd name="T74" fmla="*/ 268 w 445"/>
                <a:gd name="T75" fmla="*/ 430 h 557"/>
                <a:gd name="T76" fmla="*/ 284 w 445"/>
                <a:gd name="T77" fmla="*/ 432 h 557"/>
                <a:gd name="T78" fmla="*/ 306 w 445"/>
                <a:gd name="T79" fmla="*/ 443 h 557"/>
                <a:gd name="T80" fmla="*/ 315 w 445"/>
                <a:gd name="T81" fmla="*/ 455 h 557"/>
                <a:gd name="T82" fmla="*/ 309 w 445"/>
                <a:gd name="T83" fmla="*/ 468 h 557"/>
                <a:gd name="T84" fmla="*/ 315 w 445"/>
                <a:gd name="T85" fmla="*/ 486 h 557"/>
                <a:gd name="T86" fmla="*/ 313 w 445"/>
                <a:gd name="T87" fmla="*/ 546 h 557"/>
                <a:gd name="T88" fmla="*/ 389 w 445"/>
                <a:gd name="T89" fmla="*/ 553 h 557"/>
                <a:gd name="T90" fmla="*/ 445 w 445"/>
                <a:gd name="T91" fmla="*/ 557 h 557"/>
                <a:gd name="T92" fmla="*/ 445 w 445"/>
                <a:gd name="T93" fmla="*/ 557 h 557"/>
                <a:gd name="T94" fmla="*/ 445 w 445"/>
                <a:gd name="T95" fmla="*/ 557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5" h="557">
                  <a:moveTo>
                    <a:pt x="445" y="557"/>
                  </a:moveTo>
                  <a:lnTo>
                    <a:pt x="441" y="523"/>
                  </a:lnTo>
                  <a:lnTo>
                    <a:pt x="434" y="489"/>
                  </a:lnTo>
                  <a:lnTo>
                    <a:pt x="434" y="455"/>
                  </a:lnTo>
                  <a:lnTo>
                    <a:pt x="429" y="441"/>
                  </a:lnTo>
                  <a:lnTo>
                    <a:pt x="441" y="429"/>
                  </a:lnTo>
                  <a:lnTo>
                    <a:pt x="425" y="418"/>
                  </a:lnTo>
                  <a:lnTo>
                    <a:pt x="423" y="334"/>
                  </a:lnTo>
                  <a:lnTo>
                    <a:pt x="379" y="334"/>
                  </a:lnTo>
                  <a:lnTo>
                    <a:pt x="379" y="224"/>
                  </a:lnTo>
                  <a:lnTo>
                    <a:pt x="381" y="203"/>
                  </a:lnTo>
                  <a:lnTo>
                    <a:pt x="356" y="203"/>
                  </a:lnTo>
                  <a:lnTo>
                    <a:pt x="341" y="181"/>
                  </a:lnTo>
                  <a:lnTo>
                    <a:pt x="331" y="167"/>
                  </a:lnTo>
                  <a:lnTo>
                    <a:pt x="313" y="158"/>
                  </a:lnTo>
                  <a:lnTo>
                    <a:pt x="304" y="155"/>
                  </a:lnTo>
                  <a:lnTo>
                    <a:pt x="277" y="103"/>
                  </a:lnTo>
                  <a:lnTo>
                    <a:pt x="270" y="85"/>
                  </a:lnTo>
                  <a:lnTo>
                    <a:pt x="233" y="0"/>
                  </a:lnTo>
                  <a:lnTo>
                    <a:pt x="183" y="0"/>
                  </a:lnTo>
                  <a:lnTo>
                    <a:pt x="0" y="3"/>
                  </a:lnTo>
                  <a:lnTo>
                    <a:pt x="1" y="169"/>
                  </a:lnTo>
                  <a:lnTo>
                    <a:pt x="0" y="233"/>
                  </a:lnTo>
                  <a:lnTo>
                    <a:pt x="1" y="295"/>
                  </a:lnTo>
                  <a:lnTo>
                    <a:pt x="101" y="325"/>
                  </a:lnTo>
                  <a:lnTo>
                    <a:pt x="106" y="343"/>
                  </a:lnTo>
                  <a:lnTo>
                    <a:pt x="110" y="356"/>
                  </a:lnTo>
                  <a:lnTo>
                    <a:pt x="112" y="375"/>
                  </a:lnTo>
                  <a:lnTo>
                    <a:pt x="124" y="381"/>
                  </a:lnTo>
                  <a:lnTo>
                    <a:pt x="131" y="391"/>
                  </a:lnTo>
                  <a:lnTo>
                    <a:pt x="142" y="409"/>
                  </a:lnTo>
                  <a:lnTo>
                    <a:pt x="163" y="418"/>
                  </a:lnTo>
                  <a:lnTo>
                    <a:pt x="183" y="418"/>
                  </a:lnTo>
                  <a:lnTo>
                    <a:pt x="210" y="420"/>
                  </a:lnTo>
                  <a:lnTo>
                    <a:pt x="226" y="420"/>
                  </a:lnTo>
                  <a:lnTo>
                    <a:pt x="238" y="427"/>
                  </a:lnTo>
                  <a:lnTo>
                    <a:pt x="252" y="429"/>
                  </a:lnTo>
                  <a:lnTo>
                    <a:pt x="268" y="430"/>
                  </a:lnTo>
                  <a:lnTo>
                    <a:pt x="284" y="432"/>
                  </a:lnTo>
                  <a:lnTo>
                    <a:pt x="306" y="443"/>
                  </a:lnTo>
                  <a:lnTo>
                    <a:pt x="315" y="455"/>
                  </a:lnTo>
                  <a:lnTo>
                    <a:pt x="309" y="468"/>
                  </a:lnTo>
                  <a:lnTo>
                    <a:pt x="315" y="486"/>
                  </a:lnTo>
                  <a:lnTo>
                    <a:pt x="313" y="546"/>
                  </a:lnTo>
                  <a:lnTo>
                    <a:pt x="389" y="553"/>
                  </a:lnTo>
                  <a:lnTo>
                    <a:pt x="445" y="557"/>
                  </a:lnTo>
                  <a:lnTo>
                    <a:pt x="445" y="557"/>
                  </a:lnTo>
                  <a:lnTo>
                    <a:pt x="445" y="5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7">
              <a:extLst>
                <a:ext uri="{FF2B5EF4-FFF2-40B4-BE49-F238E27FC236}">
                  <a16:creationId xmlns:a16="http://schemas.microsoft.com/office/drawing/2014/main" id="{81CCD573-D6F2-B99F-F8FB-1D47D70A16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29026" y="11817542"/>
              <a:ext cx="892186" cy="819908"/>
            </a:xfrm>
            <a:custGeom>
              <a:avLst/>
              <a:gdLst>
                <a:gd name="T0" fmla="*/ 388 w 395"/>
                <a:gd name="T1" fmla="*/ 363 h 363"/>
                <a:gd name="T2" fmla="*/ 391 w 395"/>
                <a:gd name="T3" fmla="*/ 259 h 363"/>
                <a:gd name="T4" fmla="*/ 391 w 395"/>
                <a:gd name="T5" fmla="*/ 129 h 363"/>
                <a:gd name="T6" fmla="*/ 391 w 395"/>
                <a:gd name="T7" fmla="*/ 81 h 363"/>
                <a:gd name="T8" fmla="*/ 395 w 395"/>
                <a:gd name="T9" fmla="*/ 1 h 363"/>
                <a:gd name="T10" fmla="*/ 327 w 395"/>
                <a:gd name="T11" fmla="*/ 0 h 363"/>
                <a:gd name="T12" fmla="*/ 288 w 395"/>
                <a:gd name="T13" fmla="*/ 1 h 363"/>
                <a:gd name="T14" fmla="*/ 261 w 395"/>
                <a:gd name="T15" fmla="*/ 1 h 363"/>
                <a:gd name="T16" fmla="*/ 181 w 395"/>
                <a:gd name="T17" fmla="*/ 1 h 363"/>
                <a:gd name="T18" fmla="*/ 115 w 395"/>
                <a:gd name="T19" fmla="*/ 8 h 363"/>
                <a:gd name="T20" fmla="*/ 114 w 395"/>
                <a:gd name="T21" fmla="*/ 28 h 363"/>
                <a:gd name="T22" fmla="*/ 96 w 395"/>
                <a:gd name="T23" fmla="*/ 35 h 363"/>
                <a:gd name="T24" fmla="*/ 96 w 395"/>
                <a:gd name="T25" fmla="*/ 71 h 363"/>
                <a:gd name="T26" fmla="*/ 94 w 395"/>
                <a:gd name="T27" fmla="*/ 133 h 363"/>
                <a:gd name="T28" fmla="*/ 92 w 395"/>
                <a:gd name="T29" fmla="*/ 181 h 363"/>
                <a:gd name="T30" fmla="*/ 82 w 395"/>
                <a:gd name="T31" fmla="*/ 186 h 363"/>
                <a:gd name="T32" fmla="*/ 80 w 395"/>
                <a:gd name="T33" fmla="*/ 218 h 363"/>
                <a:gd name="T34" fmla="*/ 74 w 395"/>
                <a:gd name="T35" fmla="*/ 233 h 363"/>
                <a:gd name="T36" fmla="*/ 64 w 395"/>
                <a:gd name="T37" fmla="*/ 245 h 363"/>
                <a:gd name="T38" fmla="*/ 66 w 395"/>
                <a:gd name="T39" fmla="*/ 258 h 363"/>
                <a:gd name="T40" fmla="*/ 53 w 395"/>
                <a:gd name="T41" fmla="*/ 259 h 363"/>
                <a:gd name="T42" fmla="*/ 48 w 395"/>
                <a:gd name="T43" fmla="*/ 275 h 363"/>
                <a:gd name="T44" fmla="*/ 32 w 395"/>
                <a:gd name="T45" fmla="*/ 275 h 363"/>
                <a:gd name="T46" fmla="*/ 18 w 395"/>
                <a:gd name="T47" fmla="*/ 284 h 363"/>
                <a:gd name="T48" fmla="*/ 10 w 395"/>
                <a:gd name="T49" fmla="*/ 293 h 363"/>
                <a:gd name="T50" fmla="*/ 2 w 395"/>
                <a:gd name="T51" fmla="*/ 307 h 363"/>
                <a:gd name="T52" fmla="*/ 0 w 395"/>
                <a:gd name="T53" fmla="*/ 320 h 363"/>
                <a:gd name="T54" fmla="*/ 5 w 395"/>
                <a:gd name="T55" fmla="*/ 334 h 363"/>
                <a:gd name="T56" fmla="*/ 46 w 395"/>
                <a:gd name="T57" fmla="*/ 343 h 363"/>
                <a:gd name="T58" fmla="*/ 115 w 395"/>
                <a:gd name="T59" fmla="*/ 348 h 363"/>
                <a:gd name="T60" fmla="*/ 324 w 395"/>
                <a:gd name="T61" fmla="*/ 361 h 363"/>
                <a:gd name="T62" fmla="*/ 388 w 395"/>
                <a:gd name="T63" fmla="*/ 363 h 363"/>
                <a:gd name="T64" fmla="*/ 388 w 395"/>
                <a:gd name="T65" fmla="*/ 363 h 363"/>
                <a:gd name="T66" fmla="*/ 388 w 395"/>
                <a:gd name="T67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5" h="363">
                  <a:moveTo>
                    <a:pt x="388" y="363"/>
                  </a:moveTo>
                  <a:lnTo>
                    <a:pt x="391" y="259"/>
                  </a:lnTo>
                  <a:lnTo>
                    <a:pt x="391" y="129"/>
                  </a:lnTo>
                  <a:lnTo>
                    <a:pt x="391" y="81"/>
                  </a:lnTo>
                  <a:lnTo>
                    <a:pt x="395" y="1"/>
                  </a:lnTo>
                  <a:lnTo>
                    <a:pt x="327" y="0"/>
                  </a:lnTo>
                  <a:lnTo>
                    <a:pt x="288" y="1"/>
                  </a:lnTo>
                  <a:lnTo>
                    <a:pt x="261" y="1"/>
                  </a:lnTo>
                  <a:lnTo>
                    <a:pt x="181" y="1"/>
                  </a:lnTo>
                  <a:lnTo>
                    <a:pt x="115" y="8"/>
                  </a:lnTo>
                  <a:lnTo>
                    <a:pt x="114" y="28"/>
                  </a:lnTo>
                  <a:lnTo>
                    <a:pt x="96" y="35"/>
                  </a:lnTo>
                  <a:lnTo>
                    <a:pt x="96" y="71"/>
                  </a:lnTo>
                  <a:lnTo>
                    <a:pt x="94" y="133"/>
                  </a:lnTo>
                  <a:lnTo>
                    <a:pt x="92" y="181"/>
                  </a:lnTo>
                  <a:lnTo>
                    <a:pt x="82" y="186"/>
                  </a:lnTo>
                  <a:lnTo>
                    <a:pt x="80" y="218"/>
                  </a:lnTo>
                  <a:lnTo>
                    <a:pt x="74" y="233"/>
                  </a:lnTo>
                  <a:lnTo>
                    <a:pt x="64" y="245"/>
                  </a:lnTo>
                  <a:lnTo>
                    <a:pt x="66" y="258"/>
                  </a:lnTo>
                  <a:lnTo>
                    <a:pt x="53" y="259"/>
                  </a:lnTo>
                  <a:lnTo>
                    <a:pt x="48" y="275"/>
                  </a:lnTo>
                  <a:lnTo>
                    <a:pt x="32" y="275"/>
                  </a:lnTo>
                  <a:lnTo>
                    <a:pt x="18" y="284"/>
                  </a:lnTo>
                  <a:lnTo>
                    <a:pt x="10" y="293"/>
                  </a:lnTo>
                  <a:lnTo>
                    <a:pt x="2" y="307"/>
                  </a:lnTo>
                  <a:lnTo>
                    <a:pt x="0" y="320"/>
                  </a:lnTo>
                  <a:lnTo>
                    <a:pt x="5" y="334"/>
                  </a:lnTo>
                  <a:lnTo>
                    <a:pt x="46" y="343"/>
                  </a:lnTo>
                  <a:lnTo>
                    <a:pt x="115" y="348"/>
                  </a:lnTo>
                  <a:lnTo>
                    <a:pt x="324" y="361"/>
                  </a:lnTo>
                  <a:lnTo>
                    <a:pt x="388" y="363"/>
                  </a:lnTo>
                  <a:lnTo>
                    <a:pt x="388" y="363"/>
                  </a:lnTo>
                  <a:lnTo>
                    <a:pt x="388" y="3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8">
              <a:extLst>
                <a:ext uri="{FF2B5EF4-FFF2-40B4-BE49-F238E27FC236}">
                  <a16:creationId xmlns:a16="http://schemas.microsoft.com/office/drawing/2014/main" id="{5FF184C7-E8D7-FFDB-4632-B55E0A234E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36994" y="12237659"/>
              <a:ext cx="1005121" cy="571451"/>
            </a:xfrm>
            <a:custGeom>
              <a:avLst/>
              <a:gdLst>
                <a:gd name="T0" fmla="*/ 445 w 445"/>
                <a:gd name="T1" fmla="*/ 253 h 253"/>
                <a:gd name="T2" fmla="*/ 441 w 445"/>
                <a:gd name="T3" fmla="*/ 191 h 253"/>
                <a:gd name="T4" fmla="*/ 441 w 445"/>
                <a:gd name="T5" fmla="*/ 175 h 253"/>
                <a:gd name="T6" fmla="*/ 445 w 445"/>
                <a:gd name="T7" fmla="*/ 162 h 253"/>
                <a:gd name="T8" fmla="*/ 438 w 445"/>
                <a:gd name="T9" fmla="*/ 148 h 253"/>
                <a:gd name="T10" fmla="*/ 422 w 445"/>
                <a:gd name="T11" fmla="*/ 139 h 253"/>
                <a:gd name="T12" fmla="*/ 406 w 445"/>
                <a:gd name="T13" fmla="*/ 137 h 253"/>
                <a:gd name="T14" fmla="*/ 393 w 445"/>
                <a:gd name="T15" fmla="*/ 136 h 253"/>
                <a:gd name="T16" fmla="*/ 377 w 445"/>
                <a:gd name="T17" fmla="*/ 134 h 253"/>
                <a:gd name="T18" fmla="*/ 356 w 445"/>
                <a:gd name="T19" fmla="*/ 125 h 253"/>
                <a:gd name="T20" fmla="*/ 340 w 445"/>
                <a:gd name="T21" fmla="*/ 127 h 253"/>
                <a:gd name="T22" fmla="*/ 324 w 445"/>
                <a:gd name="T23" fmla="*/ 129 h 253"/>
                <a:gd name="T24" fmla="*/ 308 w 445"/>
                <a:gd name="T25" fmla="*/ 125 h 253"/>
                <a:gd name="T26" fmla="*/ 274 w 445"/>
                <a:gd name="T27" fmla="*/ 114 h 253"/>
                <a:gd name="T28" fmla="*/ 263 w 445"/>
                <a:gd name="T29" fmla="*/ 98 h 253"/>
                <a:gd name="T30" fmla="*/ 254 w 445"/>
                <a:gd name="T31" fmla="*/ 88 h 253"/>
                <a:gd name="T32" fmla="*/ 242 w 445"/>
                <a:gd name="T33" fmla="*/ 82 h 253"/>
                <a:gd name="T34" fmla="*/ 240 w 445"/>
                <a:gd name="T35" fmla="*/ 63 h 253"/>
                <a:gd name="T36" fmla="*/ 236 w 445"/>
                <a:gd name="T37" fmla="*/ 48 h 253"/>
                <a:gd name="T38" fmla="*/ 231 w 445"/>
                <a:gd name="T39" fmla="*/ 32 h 253"/>
                <a:gd name="T40" fmla="*/ 131 w 445"/>
                <a:gd name="T41" fmla="*/ 0 h 253"/>
                <a:gd name="T42" fmla="*/ 115 w 445"/>
                <a:gd name="T43" fmla="*/ 9 h 253"/>
                <a:gd name="T44" fmla="*/ 99 w 445"/>
                <a:gd name="T45" fmla="*/ 24 h 253"/>
                <a:gd name="T46" fmla="*/ 39 w 445"/>
                <a:gd name="T47" fmla="*/ 22 h 253"/>
                <a:gd name="T48" fmla="*/ 37 w 445"/>
                <a:gd name="T49" fmla="*/ 38 h 253"/>
                <a:gd name="T50" fmla="*/ 28 w 445"/>
                <a:gd name="T51" fmla="*/ 63 h 253"/>
                <a:gd name="T52" fmla="*/ 10 w 445"/>
                <a:gd name="T53" fmla="*/ 66 h 253"/>
                <a:gd name="T54" fmla="*/ 1 w 445"/>
                <a:gd name="T55" fmla="*/ 82 h 253"/>
                <a:gd name="T56" fmla="*/ 0 w 445"/>
                <a:gd name="T57" fmla="*/ 98 h 253"/>
                <a:gd name="T58" fmla="*/ 5 w 445"/>
                <a:gd name="T59" fmla="*/ 111 h 253"/>
                <a:gd name="T60" fmla="*/ 3 w 445"/>
                <a:gd name="T61" fmla="*/ 134 h 253"/>
                <a:gd name="T62" fmla="*/ 3 w 445"/>
                <a:gd name="T63" fmla="*/ 230 h 253"/>
                <a:gd name="T64" fmla="*/ 135 w 445"/>
                <a:gd name="T65" fmla="*/ 237 h 253"/>
                <a:gd name="T66" fmla="*/ 327 w 445"/>
                <a:gd name="T67" fmla="*/ 248 h 253"/>
                <a:gd name="T68" fmla="*/ 361 w 445"/>
                <a:gd name="T69" fmla="*/ 248 h 253"/>
                <a:gd name="T70" fmla="*/ 414 w 445"/>
                <a:gd name="T71" fmla="*/ 251 h 253"/>
                <a:gd name="T72" fmla="*/ 445 w 445"/>
                <a:gd name="T73" fmla="*/ 253 h 253"/>
                <a:gd name="T74" fmla="*/ 445 w 445"/>
                <a:gd name="T75" fmla="*/ 253 h 253"/>
                <a:gd name="T76" fmla="*/ 445 w 445"/>
                <a:gd name="T7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5" h="253">
                  <a:moveTo>
                    <a:pt x="445" y="253"/>
                  </a:moveTo>
                  <a:lnTo>
                    <a:pt x="441" y="191"/>
                  </a:lnTo>
                  <a:lnTo>
                    <a:pt x="441" y="175"/>
                  </a:lnTo>
                  <a:lnTo>
                    <a:pt x="445" y="162"/>
                  </a:lnTo>
                  <a:lnTo>
                    <a:pt x="438" y="148"/>
                  </a:lnTo>
                  <a:lnTo>
                    <a:pt x="422" y="139"/>
                  </a:lnTo>
                  <a:lnTo>
                    <a:pt x="406" y="137"/>
                  </a:lnTo>
                  <a:lnTo>
                    <a:pt x="393" y="136"/>
                  </a:lnTo>
                  <a:lnTo>
                    <a:pt x="377" y="134"/>
                  </a:lnTo>
                  <a:lnTo>
                    <a:pt x="356" y="125"/>
                  </a:lnTo>
                  <a:lnTo>
                    <a:pt x="340" y="127"/>
                  </a:lnTo>
                  <a:lnTo>
                    <a:pt x="324" y="129"/>
                  </a:lnTo>
                  <a:lnTo>
                    <a:pt x="308" y="125"/>
                  </a:lnTo>
                  <a:lnTo>
                    <a:pt x="274" y="114"/>
                  </a:lnTo>
                  <a:lnTo>
                    <a:pt x="263" y="98"/>
                  </a:lnTo>
                  <a:lnTo>
                    <a:pt x="254" y="88"/>
                  </a:lnTo>
                  <a:lnTo>
                    <a:pt x="242" y="82"/>
                  </a:lnTo>
                  <a:lnTo>
                    <a:pt x="240" y="63"/>
                  </a:lnTo>
                  <a:lnTo>
                    <a:pt x="236" y="48"/>
                  </a:lnTo>
                  <a:lnTo>
                    <a:pt x="231" y="32"/>
                  </a:lnTo>
                  <a:lnTo>
                    <a:pt x="131" y="0"/>
                  </a:lnTo>
                  <a:lnTo>
                    <a:pt x="115" y="9"/>
                  </a:lnTo>
                  <a:lnTo>
                    <a:pt x="99" y="24"/>
                  </a:lnTo>
                  <a:lnTo>
                    <a:pt x="39" y="22"/>
                  </a:lnTo>
                  <a:lnTo>
                    <a:pt x="37" y="38"/>
                  </a:lnTo>
                  <a:lnTo>
                    <a:pt x="28" y="63"/>
                  </a:lnTo>
                  <a:lnTo>
                    <a:pt x="10" y="66"/>
                  </a:lnTo>
                  <a:lnTo>
                    <a:pt x="1" y="82"/>
                  </a:lnTo>
                  <a:lnTo>
                    <a:pt x="0" y="98"/>
                  </a:lnTo>
                  <a:lnTo>
                    <a:pt x="5" y="111"/>
                  </a:lnTo>
                  <a:lnTo>
                    <a:pt x="3" y="134"/>
                  </a:lnTo>
                  <a:lnTo>
                    <a:pt x="3" y="230"/>
                  </a:lnTo>
                  <a:lnTo>
                    <a:pt x="135" y="237"/>
                  </a:lnTo>
                  <a:lnTo>
                    <a:pt x="327" y="248"/>
                  </a:lnTo>
                  <a:lnTo>
                    <a:pt x="361" y="248"/>
                  </a:lnTo>
                  <a:lnTo>
                    <a:pt x="414" y="251"/>
                  </a:lnTo>
                  <a:lnTo>
                    <a:pt x="445" y="253"/>
                  </a:lnTo>
                  <a:lnTo>
                    <a:pt x="445" y="253"/>
                  </a:lnTo>
                  <a:lnTo>
                    <a:pt x="445" y="2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9">
              <a:extLst>
                <a:ext uri="{FF2B5EF4-FFF2-40B4-BE49-F238E27FC236}">
                  <a16:creationId xmlns:a16="http://schemas.microsoft.com/office/drawing/2014/main" id="{34229223-EB03-72F0-5B73-098025E66B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09918" y="11819801"/>
              <a:ext cx="546605" cy="840236"/>
            </a:xfrm>
            <a:custGeom>
              <a:avLst/>
              <a:gdLst>
                <a:gd name="T0" fmla="*/ 238 w 242"/>
                <a:gd name="T1" fmla="*/ 372 h 372"/>
                <a:gd name="T2" fmla="*/ 238 w 242"/>
                <a:gd name="T3" fmla="*/ 258 h 372"/>
                <a:gd name="T4" fmla="*/ 236 w 242"/>
                <a:gd name="T5" fmla="*/ 223 h 372"/>
                <a:gd name="T6" fmla="*/ 238 w 242"/>
                <a:gd name="T7" fmla="*/ 207 h 372"/>
                <a:gd name="T8" fmla="*/ 240 w 242"/>
                <a:gd name="T9" fmla="*/ 191 h 372"/>
                <a:gd name="T10" fmla="*/ 242 w 242"/>
                <a:gd name="T11" fmla="*/ 178 h 372"/>
                <a:gd name="T12" fmla="*/ 242 w 242"/>
                <a:gd name="T13" fmla="*/ 162 h 372"/>
                <a:gd name="T14" fmla="*/ 236 w 242"/>
                <a:gd name="T15" fmla="*/ 148 h 372"/>
                <a:gd name="T16" fmla="*/ 226 w 242"/>
                <a:gd name="T17" fmla="*/ 132 h 372"/>
                <a:gd name="T18" fmla="*/ 213 w 242"/>
                <a:gd name="T19" fmla="*/ 116 h 372"/>
                <a:gd name="T20" fmla="*/ 206 w 242"/>
                <a:gd name="T21" fmla="*/ 100 h 372"/>
                <a:gd name="T22" fmla="*/ 206 w 242"/>
                <a:gd name="T23" fmla="*/ 73 h 372"/>
                <a:gd name="T24" fmla="*/ 206 w 242"/>
                <a:gd name="T25" fmla="*/ 52 h 372"/>
                <a:gd name="T26" fmla="*/ 210 w 242"/>
                <a:gd name="T27" fmla="*/ 0 h 372"/>
                <a:gd name="T28" fmla="*/ 5 w 242"/>
                <a:gd name="T29" fmla="*/ 0 h 372"/>
                <a:gd name="T30" fmla="*/ 3 w 242"/>
                <a:gd name="T31" fmla="*/ 75 h 372"/>
                <a:gd name="T32" fmla="*/ 1 w 242"/>
                <a:gd name="T33" fmla="*/ 130 h 372"/>
                <a:gd name="T34" fmla="*/ 3 w 242"/>
                <a:gd name="T35" fmla="*/ 258 h 372"/>
                <a:gd name="T36" fmla="*/ 0 w 242"/>
                <a:gd name="T37" fmla="*/ 362 h 372"/>
                <a:gd name="T38" fmla="*/ 73 w 242"/>
                <a:gd name="T39" fmla="*/ 365 h 372"/>
                <a:gd name="T40" fmla="*/ 144 w 242"/>
                <a:gd name="T41" fmla="*/ 367 h 372"/>
                <a:gd name="T42" fmla="*/ 238 w 242"/>
                <a:gd name="T43" fmla="*/ 372 h 372"/>
                <a:gd name="T44" fmla="*/ 238 w 242"/>
                <a:gd name="T45" fmla="*/ 372 h 372"/>
                <a:gd name="T46" fmla="*/ 238 w 242"/>
                <a:gd name="T47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2" h="372">
                  <a:moveTo>
                    <a:pt x="238" y="372"/>
                  </a:moveTo>
                  <a:lnTo>
                    <a:pt x="238" y="258"/>
                  </a:lnTo>
                  <a:lnTo>
                    <a:pt x="236" y="223"/>
                  </a:lnTo>
                  <a:lnTo>
                    <a:pt x="238" y="207"/>
                  </a:lnTo>
                  <a:lnTo>
                    <a:pt x="240" y="191"/>
                  </a:lnTo>
                  <a:lnTo>
                    <a:pt x="242" y="178"/>
                  </a:lnTo>
                  <a:lnTo>
                    <a:pt x="242" y="162"/>
                  </a:lnTo>
                  <a:lnTo>
                    <a:pt x="236" y="148"/>
                  </a:lnTo>
                  <a:lnTo>
                    <a:pt x="226" y="132"/>
                  </a:lnTo>
                  <a:lnTo>
                    <a:pt x="213" y="116"/>
                  </a:lnTo>
                  <a:lnTo>
                    <a:pt x="206" y="100"/>
                  </a:lnTo>
                  <a:lnTo>
                    <a:pt x="206" y="73"/>
                  </a:lnTo>
                  <a:lnTo>
                    <a:pt x="206" y="52"/>
                  </a:lnTo>
                  <a:lnTo>
                    <a:pt x="210" y="0"/>
                  </a:lnTo>
                  <a:lnTo>
                    <a:pt x="5" y="0"/>
                  </a:lnTo>
                  <a:lnTo>
                    <a:pt x="3" y="75"/>
                  </a:lnTo>
                  <a:lnTo>
                    <a:pt x="1" y="130"/>
                  </a:lnTo>
                  <a:lnTo>
                    <a:pt x="3" y="258"/>
                  </a:lnTo>
                  <a:lnTo>
                    <a:pt x="0" y="362"/>
                  </a:lnTo>
                  <a:lnTo>
                    <a:pt x="73" y="365"/>
                  </a:lnTo>
                  <a:lnTo>
                    <a:pt x="144" y="367"/>
                  </a:lnTo>
                  <a:lnTo>
                    <a:pt x="238" y="372"/>
                  </a:lnTo>
                  <a:lnTo>
                    <a:pt x="238" y="372"/>
                  </a:lnTo>
                  <a:lnTo>
                    <a:pt x="238" y="3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90">
              <a:extLst>
                <a:ext uri="{FF2B5EF4-FFF2-40B4-BE49-F238E27FC236}">
                  <a16:creationId xmlns:a16="http://schemas.microsoft.com/office/drawing/2014/main" id="{15B069E5-6B72-363D-950E-FD6E928511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24059" y="11578120"/>
              <a:ext cx="408825" cy="716008"/>
            </a:xfrm>
            <a:custGeom>
              <a:avLst/>
              <a:gdLst>
                <a:gd name="T0" fmla="*/ 146 w 181"/>
                <a:gd name="T1" fmla="*/ 317 h 317"/>
                <a:gd name="T2" fmla="*/ 151 w 181"/>
                <a:gd name="T3" fmla="*/ 303 h 317"/>
                <a:gd name="T4" fmla="*/ 164 w 181"/>
                <a:gd name="T5" fmla="*/ 298 h 317"/>
                <a:gd name="T6" fmla="*/ 181 w 181"/>
                <a:gd name="T7" fmla="*/ 292 h 317"/>
                <a:gd name="T8" fmla="*/ 180 w 181"/>
                <a:gd name="T9" fmla="*/ 232 h 317"/>
                <a:gd name="T10" fmla="*/ 180 w 181"/>
                <a:gd name="T11" fmla="*/ 180 h 317"/>
                <a:gd name="T12" fmla="*/ 180 w 181"/>
                <a:gd name="T13" fmla="*/ 150 h 317"/>
                <a:gd name="T14" fmla="*/ 178 w 181"/>
                <a:gd name="T15" fmla="*/ 82 h 317"/>
                <a:gd name="T16" fmla="*/ 180 w 181"/>
                <a:gd name="T17" fmla="*/ 66 h 317"/>
                <a:gd name="T18" fmla="*/ 176 w 181"/>
                <a:gd name="T19" fmla="*/ 17 h 317"/>
                <a:gd name="T20" fmla="*/ 174 w 181"/>
                <a:gd name="T21" fmla="*/ 0 h 317"/>
                <a:gd name="T22" fmla="*/ 133 w 181"/>
                <a:gd name="T23" fmla="*/ 2 h 317"/>
                <a:gd name="T24" fmla="*/ 117 w 181"/>
                <a:gd name="T25" fmla="*/ 2 h 317"/>
                <a:gd name="T26" fmla="*/ 121 w 181"/>
                <a:gd name="T27" fmla="*/ 17 h 317"/>
                <a:gd name="T28" fmla="*/ 124 w 181"/>
                <a:gd name="T29" fmla="*/ 27 h 317"/>
                <a:gd name="T30" fmla="*/ 110 w 181"/>
                <a:gd name="T31" fmla="*/ 38 h 317"/>
                <a:gd name="T32" fmla="*/ 91 w 181"/>
                <a:gd name="T33" fmla="*/ 36 h 317"/>
                <a:gd name="T34" fmla="*/ 39 w 181"/>
                <a:gd name="T35" fmla="*/ 36 h 317"/>
                <a:gd name="T36" fmla="*/ 23 w 181"/>
                <a:gd name="T37" fmla="*/ 36 h 317"/>
                <a:gd name="T38" fmla="*/ 27 w 181"/>
                <a:gd name="T39" fmla="*/ 57 h 317"/>
                <a:gd name="T40" fmla="*/ 25 w 181"/>
                <a:gd name="T41" fmla="*/ 70 h 317"/>
                <a:gd name="T42" fmla="*/ 25 w 181"/>
                <a:gd name="T43" fmla="*/ 118 h 317"/>
                <a:gd name="T44" fmla="*/ 0 w 181"/>
                <a:gd name="T45" fmla="*/ 114 h 317"/>
                <a:gd name="T46" fmla="*/ 0 w 181"/>
                <a:gd name="T47" fmla="*/ 150 h 317"/>
                <a:gd name="T48" fmla="*/ 14 w 181"/>
                <a:gd name="T49" fmla="*/ 154 h 317"/>
                <a:gd name="T50" fmla="*/ 16 w 181"/>
                <a:gd name="T51" fmla="*/ 175 h 317"/>
                <a:gd name="T52" fmla="*/ 16 w 181"/>
                <a:gd name="T53" fmla="*/ 221 h 317"/>
                <a:gd name="T54" fmla="*/ 43 w 181"/>
                <a:gd name="T55" fmla="*/ 221 h 317"/>
                <a:gd name="T56" fmla="*/ 112 w 181"/>
                <a:gd name="T57" fmla="*/ 223 h 317"/>
                <a:gd name="T58" fmla="*/ 124 w 181"/>
                <a:gd name="T59" fmla="*/ 228 h 317"/>
                <a:gd name="T60" fmla="*/ 126 w 181"/>
                <a:gd name="T61" fmla="*/ 241 h 317"/>
                <a:gd name="T62" fmla="*/ 135 w 181"/>
                <a:gd name="T63" fmla="*/ 251 h 317"/>
                <a:gd name="T64" fmla="*/ 142 w 181"/>
                <a:gd name="T65" fmla="*/ 266 h 317"/>
                <a:gd name="T66" fmla="*/ 137 w 181"/>
                <a:gd name="T67" fmla="*/ 278 h 317"/>
                <a:gd name="T68" fmla="*/ 139 w 181"/>
                <a:gd name="T69" fmla="*/ 291 h 317"/>
                <a:gd name="T70" fmla="*/ 137 w 181"/>
                <a:gd name="T71" fmla="*/ 305 h 317"/>
                <a:gd name="T72" fmla="*/ 146 w 181"/>
                <a:gd name="T73" fmla="*/ 316 h 317"/>
                <a:gd name="T74" fmla="*/ 146 w 181"/>
                <a:gd name="T75" fmla="*/ 317 h 317"/>
                <a:gd name="T76" fmla="*/ 146 w 181"/>
                <a:gd name="T77" fmla="*/ 317 h 317"/>
                <a:gd name="T78" fmla="*/ 146 w 181"/>
                <a:gd name="T79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317">
                  <a:moveTo>
                    <a:pt x="146" y="317"/>
                  </a:moveTo>
                  <a:lnTo>
                    <a:pt x="151" y="303"/>
                  </a:lnTo>
                  <a:lnTo>
                    <a:pt x="164" y="298"/>
                  </a:lnTo>
                  <a:lnTo>
                    <a:pt x="181" y="292"/>
                  </a:lnTo>
                  <a:lnTo>
                    <a:pt x="180" y="232"/>
                  </a:lnTo>
                  <a:lnTo>
                    <a:pt x="180" y="180"/>
                  </a:lnTo>
                  <a:lnTo>
                    <a:pt x="180" y="150"/>
                  </a:lnTo>
                  <a:lnTo>
                    <a:pt x="178" y="82"/>
                  </a:lnTo>
                  <a:lnTo>
                    <a:pt x="180" y="66"/>
                  </a:lnTo>
                  <a:lnTo>
                    <a:pt x="176" y="17"/>
                  </a:lnTo>
                  <a:lnTo>
                    <a:pt x="174" y="0"/>
                  </a:lnTo>
                  <a:lnTo>
                    <a:pt x="133" y="2"/>
                  </a:lnTo>
                  <a:lnTo>
                    <a:pt x="117" y="2"/>
                  </a:lnTo>
                  <a:lnTo>
                    <a:pt x="121" y="17"/>
                  </a:lnTo>
                  <a:lnTo>
                    <a:pt x="124" y="27"/>
                  </a:lnTo>
                  <a:lnTo>
                    <a:pt x="110" y="38"/>
                  </a:lnTo>
                  <a:lnTo>
                    <a:pt x="91" y="36"/>
                  </a:lnTo>
                  <a:lnTo>
                    <a:pt x="39" y="36"/>
                  </a:lnTo>
                  <a:lnTo>
                    <a:pt x="23" y="36"/>
                  </a:lnTo>
                  <a:lnTo>
                    <a:pt x="27" y="57"/>
                  </a:lnTo>
                  <a:lnTo>
                    <a:pt x="25" y="70"/>
                  </a:lnTo>
                  <a:lnTo>
                    <a:pt x="25" y="118"/>
                  </a:lnTo>
                  <a:lnTo>
                    <a:pt x="0" y="114"/>
                  </a:lnTo>
                  <a:lnTo>
                    <a:pt x="0" y="150"/>
                  </a:lnTo>
                  <a:lnTo>
                    <a:pt x="14" y="154"/>
                  </a:lnTo>
                  <a:lnTo>
                    <a:pt x="16" y="175"/>
                  </a:lnTo>
                  <a:lnTo>
                    <a:pt x="16" y="221"/>
                  </a:lnTo>
                  <a:lnTo>
                    <a:pt x="43" y="221"/>
                  </a:lnTo>
                  <a:lnTo>
                    <a:pt x="112" y="223"/>
                  </a:lnTo>
                  <a:lnTo>
                    <a:pt x="124" y="228"/>
                  </a:lnTo>
                  <a:lnTo>
                    <a:pt x="126" y="241"/>
                  </a:lnTo>
                  <a:lnTo>
                    <a:pt x="135" y="251"/>
                  </a:lnTo>
                  <a:lnTo>
                    <a:pt x="142" y="266"/>
                  </a:lnTo>
                  <a:lnTo>
                    <a:pt x="137" y="278"/>
                  </a:lnTo>
                  <a:lnTo>
                    <a:pt x="139" y="291"/>
                  </a:lnTo>
                  <a:lnTo>
                    <a:pt x="137" y="305"/>
                  </a:lnTo>
                  <a:lnTo>
                    <a:pt x="146" y="316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46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91">
              <a:extLst>
                <a:ext uri="{FF2B5EF4-FFF2-40B4-BE49-F238E27FC236}">
                  <a16:creationId xmlns:a16="http://schemas.microsoft.com/office/drawing/2014/main" id="{1342A08C-9956-7EF0-FB6E-8ABBE96A2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18111" y="11912407"/>
              <a:ext cx="831201" cy="844753"/>
            </a:xfrm>
            <a:custGeom>
              <a:avLst/>
              <a:gdLst>
                <a:gd name="T0" fmla="*/ 277 w 368"/>
                <a:gd name="T1" fmla="*/ 374 h 374"/>
                <a:gd name="T2" fmla="*/ 275 w 368"/>
                <a:gd name="T3" fmla="*/ 283 h 374"/>
                <a:gd name="T4" fmla="*/ 277 w 368"/>
                <a:gd name="T5" fmla="*/ 267 h 374"/>
                <a:gd name="T6" fmla="*/ 279 w 368"/>
                <a:gd name="T7" fmla="*/ 251 h 374"/>
                <a:gd name="T8" fmla="*/ 275 w 368"/>
                <a:gd name="T9" fmla="*/ 232 h 374"/>
                <a:gd name="T10" fmla="*/ 277 w 368"/>
                <a:gd name="T11" fmla="*/ 216 h 374"/>
                <a:gd name="T12" fmla="*/ 300 w 368"/>
                <a:gd name="T13" fmla="*/ 207 h 374"/>
                <a:gd name="T14" fmla="*/ 300 w 368"/>
                <a:gd name="T15" fmla="*/ 180 h 374"/>
                <a:gd name="T16" fmla="*/ 313 w 368"/>
                <a:gd name="T17" fmla="*/ 166 h 374"/>
                <a:gd name="T18" fmla="*/ 368 w 368"/>
                <a:gd name="T19" fmla="*/ 166 h 374"/>
                <a:gd name="T20" fmla="*/ 363 w 368"/>
                <a:gd name="T21" fmla="*/ 152 h 374"/>
                <a:gd name="T22" fmla="*/ 364 w 368"/>
                <a:gd name="T23" fmla="*/ 136 h 374"/>
                <a:gd name="T24" fmla="*/ 364 w 368"/>
                <a:gd name="T25" fmla="*/ 119 h 374"/>
                <a:gd name="T26" fmla="*/ 359 w 368"/>
                <a:gd name="T27" fmla="*/ 107 h 374"/>
                <a:gd name="T28" fmla="*/ 348 w 368"/>
                <a:gd name="T29" fmla="*/ 93 h 374"/>
                <a:gd name="T30" fmla="*/ 347 w 368"/>
                <a:gd name="T31" fmla="*/ 73 h 374"/>
                <a:gd name="T32" fmla="*/ 240 w 368"/>
                <a:gd name="T33" fmla="*/ 71 h 374"/>
                <a:gd name="T34" fmla="*/ 238 w 368"/>
                <a:gd name="T35" fmla="*/ 32 h 374"/>
                <a:gd name="T36" fmla="*/ 238 w 368"/>
                <a:gd name="T37" fmla="*/ 4 h 374"/>
                <a:gd name="T38" fmla="*/ 222 w 368"/>
                <a:gd name="T39" fmla="*/ 2 h 374"/>
                <a:gd name="T40" fmla="*/ 126 w 368"/>
                <a:gd name="T41" fmla="*/ 4 h 374"/>
                <a:gd name="T42" fmla="*/ 3 w 368"/>
                <a:gd name="T43" fmla="*/ 0 h 374"/>
                <a:gd name="T44" fmla="*/ 10 w 368"/>
                <a:gd name="T45" fmla="*/ 11 h 374"/>
                <a:gd name="T46" fmla="*/ 16 w 368"/>
                <a:gd name="T47" fmla="*/ 22 h 374"/>
                <a:gd name="T48" fmla="*/ 21 w 368"/>
                <a:gd name="T49" fmla="*/ 36 h 374"/>
                <a:gd name="T50" fmla="*/ 30 w 368"/>
                <a:gd name="T51" fmla="*/ 47 h 374"/>
                <a:gd name="T52" fmla="*/ 32 w 368"/>
                <a:gd name="T53" fmla="*/ 59 h 374"/>
                <a:gd name="T54" fmla="*/ 39 w 368"/>
                <a:gd name="T55" fmla="*/ 70 h 374"/>
                <a:gd name="T56" fmla="*/ 35 w 368"/>
                <a:gd name="T57" fmla="*/ 82 h 374"/>
                <a:gd name="T58" fmla="*/ 32 w 368"/>
                <a:gd name="T59" fmla="*/ 102 h 374"/>
                <a:gd name="T60" fmla="*/ 32 w 368"/>
                <a:gd name="T61" fmla="*/ 114 h 374"/>
                <a:gd name="T62" fmla="*/ 42 w 368"/>
                <a:gd name="T63" fmla="*/ 125 h 374"/>
                <a:gd name="T64" fmla="*/ 58 w 368"/>
                <a:gd name="T65" fmla="*/ 127 h 374"/>
                <a:gd name="T66" fmla="*/ 71 w 368"/>
                <a:gd name="T67" fmla="*/ 136 h 374"/>
                <a:gd name="T68" fmla="*/ 83 w 368"/>
                <a:gd name="T69" fmla="*/ 137 h 374"/>
                <a:gd name="T70" fmla="*/ 97 w 368"/>
                <a:gd name="T71" fmla="*/ 144 h 374"/>
                <a:gd name="T72" fmla="*/ 103 w 368"/>
                <a:gd name="T73" fmla="*/ 155 h 374"/>
                <a:gd name="T74" fmla="*/ 105 w 368"/>
                <a:gd name="T75" fmla="*/ 175 h 374"/>
                <a:gd name="T76" fmla="*/ 90 w 368"/>
                <a:gd name="T77" fmla="*/ 180 h 374"/>
                <a:gd name="T78" fmla="*/ 76 w 368"/>
                <a:gd name="T79" fmla="*/ 187 h 374"/>
                <a:gd name="T80" fmla="*/ 58 w 368"/>
                <a:gd name="T81" fmla="*/ 185 h 374"/>
                <a:gd name="T82" fmla="*/ 46 w 368"/>
                <a:gd name="T83" fmla="*/ 200 h 374"/>
                <a:gd name="T84" fmla="*/ 26 w 368"/>
                <a:gd name="T85" fmla="*/ 198 h 374"/>
                <a:gd name="T86" fmla="*/ 28 w 368"/>
                <a:gd name="T87" fmla="*/ 210 h 374"/>
                <a:gd name="T88" fmla="*/ 24 w 368"/>
                <a:gd name="T89" fmla="*/ 223 h 374"/>
                <a:gd name="T90" fmla="*/ 21 w 368"/>
                <a:gd name="T91" fmla="*/ 242 h 374"/>
                <a:gd name="T92" fmla="*/ 10 w 368"/>
                <a:gd name="T93" fmla="*/ 248 h 374"/>
                <a:gd name="T94" fmla="*/ 0 w 368"/>
                <a:gd name="T95" fmla="*/ 260 h 374"/>
                <a:gd name="T96" fmla="*/ 10 w 368"/>
                <a:gd name="T97" fmla="*/ 276 h 374"/>
                <a:gd name="T98" fmla="*/ 21 w 368"/>
                <a:gd name="T99" fmla="*/ 294 h 374"/>
                <a:gd name="T100" fmla="*/ 30 w 368"/>
                <a:gd name="T101" fmla="*/ 312 h 374"/>
                <a:gd name="T102" fmla="*/ 42 w 368"/>
                <a:gd name="T103" fmla="*/ 317 h 374"/>
                <a:gd name="T104" fmla="*/ 53 w 368"/>
                <a:gd name="T105" fmla="*/ 324 h 374"/>
                <a:gd name="T106" fmla="*/ 69 w 368"/>
                <a:gd name="T107" fmla="*/ 326 h 374"/>
                <a:gd name="T108" fmla="*/ 81 w 368"/>
                <a:gd name="T109" fmla="*/ 340 h 374"/>
                <a:gd name="T110" fmla="*/ 96 w 368"/>
                <a:gd name="T111" fmla="*/ 342 h 374"/>
                <a:gd name="T112" fmla="*/ 97 w 368"/>
                <a:gd name="T113" fmla="*/ 358 h 374"/>
                <a:gd name="T114" fmla="*/ 117 w 368"/>
                <a:gd name="T115" fmla="*/ 365 h 374"/>
                <a:gd name="T116" fmla="*/ 129 w 368"/>
                <a:gd name="T117" fmla="*/ 360 h 374"/>
                <a:gd name="T118" fmla="*/ 277 w 368"/>
                <a:gd name="T119" fmla="*/ 374 h 374"/>
                <a:gd name="T120" fmla="*/ 277 w 368"/>
                <a:gd name="T121" fmla="*/ 374 h 374"/>
                <a:gd name="T122" fmla="*/ 277 w 368"/>
                <a:gd name="T12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8" h="374">
                  <a:moveTo>
                    <a:pt x="277" y="374"/>
                  </a:moveTo>
                  <a:lnTo>
                    <a:pt x="275" y="283"/>
                  </a:lnTo>
                  <a:lnTo>
                    <a:pt x="277" y="267"/>
                  </a:lnTo>
                  <a:lnTo>
                    <a:pt x="279" y="251"/>
                  </a:lnTo>
                  <a:lnTo>
                    <a:pt x="275" y="232"/>
                  </a:lnTo>
                  <a:lnTo>
                    <a:pt x="277" y="216"/>
                  </a:lnTo>
                  <a:lnTo>
                    <a:pt x="300" y="207"/>
                  </a:lnTo>
                  <a:lnTo>
                    <a:pt x="300" y="180"/>
                  </a:lnTo>
                  <a:lnTo>
                    <a:pt x="313" y="166"/>
                  </a:lnTo>
                  <a:lnTo>
                    <a:pt x="368" y="166"/>
                  </a:lnTo>
                  <a:lnTo>
                    <a:pt x="363" y="152"/>
                  </a:lnTo>
                  <a:lnTo>
                    <a:pt x="364" y="136"/>
                  </a:lnTo>
                  <a:lnTo>
                    <a:pt x="364" y="119"/>
                  </a:lnTo>
                  <a:lnTo>
                    <a:pt x="359" y="107"/>
                  </a:lnTo>
                  <a:lnTo>
                    <a:pt x="348" y="93"/>
                  </a:lnTo>
                  <a:lnTo>
                    <a:pt x="347" y="73"/>
                  </a:lnTo>
                  <a:lnTo>
                    <a:pt x="240" y="71"/>
                  </a:lnTo>
                  <a:lnTo>
                    <a:pt x="238" y="32"/>
                  </a:lnTo>
                  <a:lnTo>
                    <a:pt x="238" y="4"/>
                  </a:lnTo>
                  <a:lnTo>
                    <a:pt x="222" y="2"/>
                  </a:lnTo>
                  <a:lnTo>
                    <a:pt x="126" y="4"/>
                  </a:lnTo>
                  <a:lnTo>
                    <a:pt x="3" y="0"/>
                  </a:lnTo>
                  <a:lnTo>
                    <a:pt x="10" y="11"/>
                  </a:lnTo>
                  <a:lnTo>
                    <a:pt x="16" y="22"/>
                  </a:lnTo>
                  <a:lnTo>
                    <a:pt x="21" y="36"/>
                  </a:lnTo>
                  <a:lnTo>
                    <a:pt x="30" y="47"/>
                  </a:lnTo>
                  <a:lnTo>
                    <a:pt x="32" y="59"/>
                  </a:lnTo>
                  <a:lnTo>
                    <a:pt x="39" y="70"/>
                  </a:lnTo>
                  <a:lnTo>
                    <a:pt x="35" y="82"/>
                  </a:lnTo>
                  <a:lnTo>
                    <a:pt x="32" y="102"/>
                  </a:lnTo>
                  <a:lnTo>
                    <a:pt x="32" y="114"/>
                  </a:lnTo>
                  <a:lnTo>
                    <a:pt x="42" y="125"/>
                  </a:lnTo>
                  <a:lnTo>
                    <a:pt x="58" y="127"/>
                  </a:lnTo>
                  <a:lnTo>
                    <a:pt x="71" y="136"/>
                  </a:lnTo>
                  <a:lnTo>
                    <a:pt x="83" y="137"/>
                  </a:lnTo>
                  <a:lnTo>
                    <a:pt x="97" y="144"/>
                  </a:lnTo>
                  <a:lnTo>
                    <a:pt x="103" y="155"/>
                  </a:lnTo>
                  <a:lnTo>
                    <a:pt x="105" y="175"/>
                  </a:lnTo>
                  <a:lnTo>
                    <a:pt x="90" y="180"/>
                  </a:lnTo>
                  <a:lnTo>
                    <a:pt x="76" y="187"/>
                  </a:lnTo>
                  <a:lnTo>
                    <a:pt x="58" y="185"/>
                  </a:lnTo>
                  <a:lnTo>
                    <a:pt x="46" y="200"/>
                  </a:lnTo>
                  <a:lnTo>
                    <a:pt x="26" y="198"/>
                  </a:lnTo>
                  <a:lnTo>
                    <a:pt x="28" y="210"/>
                  </a:lnTo>
                  <a:lnTo>
                    <a:pt x="24" y="223"/>
                  </a:lnTo>
                  <a:lnTo>
                    <a:pt x="21" y="242"/>
                  </a:lnTo>
                  <a:lnTo>
                    <a:pt x="10" y="248"/>
                  </a:lnTo>
                  <a:lnTo>
                    <a:pt x="0" y="260"/>
                  </a:lnTo>
                  <a:lnTo>
                    <a:pt x="10" y="276"/>
                  </a:lnTo>
                  <a:lnTo>
                    <a:pt x="21" y="294"/>
                  </a:lnTo>
                  <a:lnTo>
                    <a:pt x="30" y="312"/>
                  </a:lnTo>
                  <a:lnTo>
                    <a:pt x="42" y="317"/>
                  </a:lnTo>
                  <a:lnTo>
                    <a:pt x="53" y="324"/>
                  </a:lnTo>
                  <a:lnTo>
                    <a:pt x="69" y="326"/>
                  </a:lnTo>
                  <a:lnTo>
                    <a:pt x="81" y="340"/>
                  </a:lnTo>
                  <a:lnTo>
                    <a:pt x="96" y="342"/>
                  </a:lnTo>
                  <a:lnTo>
                    <a:pt x="97" y="358"/>
                  </a:lnTo>
                  <a:lnTo>
                    <a:pt x="117" y="365"/>
                  </a:lnTo>
                  <a:lnTo>
                    <a:pt x="129" y="360"/>
                  </a:lnTo>
                  <a:lnTo>
                    <a:pt x="277" y="374"/>
                  </a:lnTo>
                  <a:lnTo>
                    <a:pt x="277" y="374"/>
                  </a:lnTo>
                  <a:lnTo>
                    <a:pt x="277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92">
              <a:extLst>
                <a:ext uri="{FF2B5EF4-FFF2-40B4-BE49-F238E27FC236}">
                  <a16:creationId xmlns:a16="http://schemas.microsoft.com/office/drawing/2014/main" id="{2C0405F6-C4B9-8A30-A1F0-1A0E053C07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55723" y="11819801"/>
              <a:ext cx="530795" cy="767957"/>
            </a:xfrm>
            <a:custGeom>
              <a:avLst/>
              <a:gdLst>
                <a:gd name="T0" fmla="*/ 128 w 235"/>
                <a:gd name="T1" fmla="*/ 340 h 340"/>
                <a:gd name="T2" fmla="*/ 124 w 235"/>
                <a:gd name="T3" fmla="*/ 322 h 340"/>
                <a:gd name="T4" fmla="*/ 123 w 235"/>
                <a:gd name="T5" fmla="*/ 306 h 340"/>
                <a:gd name="T6" fmla="*/ 128 w 235"/>
                <a:gd name="T7" fmla="*/ 292 h 340"/>
                <a:gd name="T8" fmla="*/ 139 w 235"/>
                <a:gd name="T9" fmla="*/ 283 h 340"/>
                <a:gd name="T10" fmla="*/ 149 w 235"/>
                <a:gd name="T11" fmla="*/ 274 h 340"/>
                <a:gd name="T12" fmla="*/ 165 w 235"/>
                <a:gd name="T13" fmla="*/ 273 h 340"/>
                <a:gd name="T14" fmla="*/ 174 w 235"/>
                <a:gd name="T15" fmla="*/ 262 h 340"/>
                <a:gd name="T16" fmla="*/ 187 w 235"/>
                <a:gd name="T17" fmla="*/ 257 h 340"/>
                <a:gd name="T18" fmla="*/ 185 w 235"/>
                <a:gd name="T19" fmla="*/ 241 h 340"/>
                <a:gd name="T20" fmla="*/ 194 w 235"/>
                <a:gd name="T21" fmla="*/ 228 h 340"/>
                <a:gd name="T22" fmla="*/ 201 w 235"/>
                <a:gd name="T23" fmla="*/ 219 h 340"/>
                <a:gd name="T24" fmla="*/ 201 w 235"/>
                <a:gd name="T25" fmla="*/ 196 h 340"/>
                <a:gd name="T26" fmla="*/ 203 w 235"/>
                <a:gd name="T27" fmla="*/ 178 h 340"/>
                <a:gd name="T28" fmla="*/ 215 w 235"/>
                <a:gd name="T29" fmla="*/ 130 h 340"/>
                <a:gd name="T30" fmla="*/ 215 w 235"/>
                <a:gd name="T31" fmla="*/ 102 h 340"/>
                <a:gd name="T32" fmla="*/ 215 w 235"/>
                <a:gd name="T33" fmla="*/ 73 h 340"/>
                <a:gd name="T34" fmla="*/ 215 w 235"/>
                <a:gd name="T35" fmla="*/ 47 h 340"/>
                <a:gd name="T36" fmla="*/ 215 w 235"/>
                <a:gd name="T37" fmla="*/ 34 h 340"/>
                <a:gd name="T38" fmla="*/ 235 w 235"/>
                <a:gd name="T39" fmla="*/ 23 h 340"/>
                <a:gd name="T40" fmla="*/ 233 w 235"/>
                <a:gd name="T41" fmla="*/ 7 h 340"/>
                <a:gd name="T42" fmla="*/ 167 w 235"/>
                <a:gd name="T43" fmla="*/ 6 h 340"/>
                <a:gd name="T44" fmla="*/ 140 w 235"/>
                <a:gd name="T45" fmla="*/ 6 h 340"/>
                <a:gd name="T46" fmla="*/ 124 w 235"/>
                <a:gd name="T47" fmla="*/ 4 h 340"/>
                <a:gd name="T48" fmla="*/ 99 w 235"/>
                <a:gd name="T49" fmla="*/ 4 h 340"/>
                <a:gd name="T50" fmla="*/ 83 w 235"/>
                <a:gd name="T51" fmla="*/ 2 h 340"/>
                <a:gd name="T52" fmla="*/ 28 w 235"/>
                <a:gd name="T53" fmla="*/ 0 h 340"/>
                <a:gd name="T54" fmla="*/ 0 w 235"/>
                <a:gd name="T55" fmla="*/ 0 h 340"/>
                <a:gd name="T56" fmla="*/ 7 w 235"/>
                <a:gd name="T57" fmla="*/ 15 h 340"/>
                <a:gd name="T58" fmla="*/ 16 w 235"/>
                <a:gd name="T59" fmla="*/ 25 h 340"/>
                <a:gd name="T60" fmla="*/ 14 w 235"/>
                <a:gd name="T61" fmla="*/ 41 h 340"/>
                <a:gd name="T62" fmla="*/ 21 w 235"/>
                <a:gd name="T63" fmla="*/ 59 h 340"/>
                <a:gd name="T64" fmla="*/ 19 w 235"/>
                <a:gd name="T65" fmla="*/ 71 h 340"/>
                <a:gd name="T66" fmla="*/ 17 w 235"/>
                <a:gd name="T67" fmla="*/ 91 h 340"/>
                <a:gd name="T68" fmla="*/ 28 w 235"/>
                <a:gd name="T69" fmla="*/ 98 h 340"/>
                <a:gd name="T70" fmla="*/ 37 w 235"/>
                <a:gd name="T71" fmla="*/ 109 h 340"/>
                <a:gd name="T72" fmla="*/ 35 w 235"/>
                <a:gd name="T73" fmla="*/ 128 h 340"/>
                <a:gd name="T74" fmla="*/ 42 w 235"/>
                <a:gd name="T75" fmla="*/ 139 h 340"/>
                <a:gd name="T76" fmla="*/ 55 w 235"/>
                <a:gd name="T77" fmla="*/ 157 h 340"/>
                <a:gd name="T78" fmla="*/ 66 w 235"/>
                <a:gd name="T79" fmla="*/ 173 h 340"/>
                <a:gd name="T80" fmla="*/ 66 w 235"/>
                <a:gd name="T81" fmla="*/ 187 h 340"/>
                <a:gd name="T82" fmla="*/ 71 w 235"/>
                <a:gd name="T83" fmla="*/ 203 h 340"/>
                <a:gd name="T84" fmla="*/ 80 w 235"/>
                <a:gd name="T85" fmla="*/ 214 h 340"/>
                <a:gd name="T86" fmla="*/ 69 w 235"/>
                <a:gd name="T87" fmla="*/ 235 h 340"/>
                <a:gd name="T88" fmla="*/ 74 w 235"/>
                <a:gd name="T89" fmla="*/ 249 h 340"/>
                <a:gd name="T90" fmla="*/ 76 w 235"/>
                <a:gd name="T91" fmla="*/ 262 h 340"/>
                <a:gd name="T92" fmla="*/ 85 w 235"/>
                <a:gd name="T93" fmla="*/ 276 h 340"/>
                <a:gd name="T94" fmla="*/ 85 w 235"/>
                <a:gd name="T95" fmla="*/ 292 h 340"/>
                <a:gd name="T96" fmla="*/ 98 w 235"/>
                <a:gd name="T97" fmla="*/ 301 h 340"/>
                <a:gd name="T98" fmla="*/ 106 w 235"/>
                <a:gd name="T99" fmla="*/ 308 h 340"/>
                <a:gd name="T100" fmla="*/ 117 w 235"/>
                <a:gd name="T101" fmla="*/ 322 h 340"/>
                <a:gd name="T102" fmla="*/ 124 w 235"/>
                <a:gd name="T103" fmla="*/ 340 h 340"/>
                <a:gd name="T104" fmla="*/ 128 w 235"/>
                <a:gd name="T105" fmla="*/ 340 h 340"/>
                <a:gd name="T106" fmla="*/ 128 w 235"/>
                <a:gd name="T107" fmla="*/ 340 h 340"/>
                <a:gd name="T108" fmla="*/ 128 w 235"/>
                <a:gd name="T10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5" h="340">
                  <a:moveTo>
                    <a:pt x="128" y="340"/>
                  </a:moveTo>
                  <a:lnTo>
                    <a:pt x="124" y="322"/>
                  </a:lnTo>
                  <a:lnTo>
                    <a:pt x="123" y="306"/>
                  </a:lnTo>
                  <a:lnTo>
                    <a:pt x="128" y="292"/>
                  </a:lnTo>
                  <a:lnTo>
                    <a:pt x="139" y="283"/>
                  </a:lnTo>
                  <a:lnTo>
                    <a:pt x="149" y="274"/>
                  </a:lnTo>
                  <a:lnTo>
                    <a:pt x="165" y="273"/>
                  </a:lnTo>
                  <a:lnTo>
                    <a:pt x="174" y="262"/>
                  </a:lnTo>
                  <a:lnTo>
                    <a:pt x="187" y="257"/>
                  </a:lnTo>
                  <a:lnTo>
                    <a:pt x="185" y="241"/>
                  </a:lnTo>
                  <a:lnTo>
                    <a:pt x="194" y="228"/>
                  </a:lnTo>
                  <a:lnTo>
                    <a:pt x="201" y="219"/>
                  </a:lnTo>
                  <a:lnTo>
                    <a:pt x="201" y="196"/>
                  </a:lnTo>
                  <a:lnTo>
                    <a:pt x="203" y="178"/>
                  </a:lnTo>
                  <a:lnTo>
                    <a:pt x="215" y="130"/>
                  </a:lnTo>
                  <a:lnTo>
                    <a:pt x="215" y="102"/>
                  </a:lnTo>
                  <a:lnTo>
                    <a:pt x="215" y="73"/>
                  </a:lnTo>
                  <a:lnTo>
                    <a:pt x="215" y="47"/>
                  </a:lnTo>
                  <a:lnTo>
                    <a:pt x="215" y="34"/>
                  </a:lnTo>
                  <a:lnTo>
                    <a:pt x="235" y="23"/>
                  </a:lnTo>
                  <a:lnTo>
                    <a:pt x="233" y="7"/>
                  </a:lnTo>
                  <a:lnTo>
                    <a:pt x="167" y="6"/>
                  </a:lnTo>
                  <a:lnTo>
                    <a:pt x="140" y="6"/>
                  </a:lnTo>
                  <a:lnTo>
                    <a:pt x="124" y="4"/>
                  </a:lnTo>
                  <a:lnTo>
                    <a:pt x="99" y="4"/>
                  </a:lnTo>
                  <a:lnTo>
                    <a:pt x="83" y="2"/>
                  </a:lnTo>
                  <a:lnTo>
                    <a:pt x="28" y="0"/>
                  </a:lnTo>
                  <a:lnTo>
                    <a:pt x="0" y="0"/>
                  </a:lnTo>
                  <a:lnTo>
                    <a:pt x="7" y="15"/>
                  </a:lnTo>
                  <a:lnTo>
                    <a:pt x="16" y="25"/>
                  </a:lnTo>
                  <a:lnTo>
                    <a:pt x="14" y="41"/>
                  </a:lnTo>
                  <a:lnTo>
                    <a:pt x="21" y="59"/>
                  </a:lnTo>
                  <a:lnTo>
                    <a:pt x="19" y="71"/>
                  </a:lnTo>
                  <a:lnTo>
                    <a:pt x="17" y="91"/>
                  </a:lnTo>
                  <a:lnTo>
                    <a:pt x="28" y="98"/>
                  </a:lnTo>
                  <a:lnTo>
                    <a:pt x="37" y="109"/>
                  </a:lnTo>
                  <a:lnTo>
                    <a:pt x="35" y="128"/>
                  </a:lnTo>
                  <a:lnTo>
                    <a:pt x="42" y="139"/>
                  </a:lnTo>
                  <a:lnTo>
                    <a:pt x="55" y="157"/>
                  </a:lnTo>
                  <a:lnTo>
                    <a:pt x="66" y="173"/>
                  </a:lnTo>
                  <a:lnTo>
                    <a:pt x="66" y="187"/>
                  </a:lnTo>
                  <a:lnTo>
                    <a:pt x="71" y="203"/>
                  </a:lnTo>
                  <a:lnTo>
                    <a:pt x="80" y="214"/>
                  </a:lnTo>
                  <a:lnTo>
                    <a:pt x="69" y="235"/>
                  </a:lnTo>
                  <a:lnTo>
                    <a:pt x="74" y="249"/>
                  </a:lnTo>
                  <a:lnTo>
                    <a:pt x="76" y="262"/>
                  </a:lnTo>
                  <a:lnTo>
                    <a:pt x="85" y="276"/>
                  </a:lnTo>
                  <a:lnTo>
                    <a:pt x="85" y="292"/>
                  </a:lnTo>
                  <a:lnTo>
                    <a:pt x="98" y="301"/>
                  </a:lnTo>
                  <a:lnTo>
                    <a:pt x="106" y="308"/>
                  </a:lnTo>
                  <a:lnTo>
                    <a:pt x="117" y="322"/>
                  </a:lnTo>
                  <a:lnTo>
                    <a:pt x="124" y="340"/>
                  </a:lnTo>
                  <a:lnTo>
                    <a:pt x="128" y="340"/>
                  </a:lnTo>
                  <a:lnTo>
                    <a:pt x="128" y="340"/>
                  </a:lnTo>
                  <a:lnTo>
                    <a:pt x="128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93">
              <a:extLst>
                <a:ext uri="{FF2B5EF4-FFF2-40B4-BE49-F238E27FC236}">
                  <a16:creationId xmlns:a16="http://schemas.microsoft.com/office/drawing/2014/main" id="{C87F66E6-3767-B9E2-5FFE-4F874D9B3E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75210" y="11817542"/>
              <a:ext cx="686644" cy="878634"/>
            </a:xfrm>
            <a:custGeom>
              <a:avLst/>
              <a:gdLst>
                <a:gd name="T0" fmla="*/ 297 w 304"/>
                <a:gd name="T1" fmla="*/ 389 h 389"/>
                <a:gd name="T2" fmla="*/ 301 w 304"/>
                <a:gd name="T3" fmla="*/ 313 h 389"/>
                <a:gd name="T4" fmla="*/ 303 w 304"/>
                <a:gd name="T5" fmla="*/ 270 h 389"/>
                <a:gd name="T6" fmla="*/ 301 w 304"/>
                <a:gd name="T7" fmla="*/ 242 h 389"/>
                <a:gd name="T8" fmla="*/ 301 w 304"/>
                <a:gd name="T9" fmla="*/ 131 h 389"/>
                <a:gd name="T10" fmla="*/ 304 w 304"/>
                <a:gd name="T11" fmla="*/ 48 h 389"/>
                <a:gd name="T12" fmla="*/ 271 w 304"/>
                <a:gd name="T13" fmla="*/ 37 h 389"/>
                <a:gd name="T14" fmla="*/ 256 w 304"/>
                <a:gd name="T15" fmla="*/ 48 h 389"/>
                <a:gd name="T16" fmla="*/ 93 w 304"/>
                <a:gd name="T17" fmla="*/ 33 h 389"/>
                <a:gd name="T18" fmla="*/ 94 w 304"/>
                <a:gd name="T19" fmla="*/ 1 h 389"/>
                <a:gd name="T20" fmla="*/ 78 w 304"/>
                <a:gd name="T21" fmla="*/ 0 h 389"/>
                <a:gd name="T22" fmla="*/ 4 w 304"/>
                <a:gd name="T23" fmla="*/ 1 h 389"/>
                <a:gd name="T24" fmla="*/ 0 w 304"/>
                <a:gd name="T25" fmla="*/ 51 h 389"/>
                <a:gd name="T26" fmla="*/ 0 w 304"/>
                <a:gd name="T27" fmla="*/ 74 h 389"/>
                <a:gd name="T28" fmla="*/ 2 w 304"/>
                <a:gd name="T29" fmla="*/ 94 h 389"/>
                <a:gd name="T30" fmla="*/ 7 w 304"/>
                <a:gd name="T31" fmla="*/ 108 h 389"/>
                <a:gd name="T32" fmla="*/ 20 w 304"/>
                <a:gd name="T33" fmla="*/ 131 h 389"/>
                <a:gd name="T34" fmla="*/ 30 w 304"/>
                <a:gd name="T35" fmla="*/ 149 h 389"/>
                <a:gd name="T36" fmla="*/ 36 w 304"/>
                <a:gd name="T37" fmla="*/ 163 h 389"/>
                <a:gd name="T38" fmla="*/ 36 w 304"/>
                <a:gd name="T39" fmla="*/ 179 h 389"/>
                <a:gd name="T40" fmla="*/ 34 w 304"/>
                <a:gd name="T41" fmla="*/ 192 h 389"/>
                <a:gd name="T42" fmla="*/ 32 w 304"/>
                <a:gd name="T43" fmla="*/ 208 h 389"/>
                <a:gd name="T44" fmla="*/ 30 w 304"/>
                <a:gd name="T45" fmla="*/ 224 h 389"/>
                <a:gd name="T46" fmla="*/ 32 w 304"/>
                <a:gd name="T47" fmla="*/ 259 h 389"/>
                <a:gd name="T48" fmla="*/ 32 w 304"/>
                <a:gd name="T49" fmla="*/ 373 h 389"/>
                <a:gd name="T50" fmla="*/ 77 w 304"/>
                <a:gd name="T51" fmla="*/ 379 h 389"/>
                <a:gd name="T52" fmla="*/ 297 w 304"/>
                <a:gd name="T53" fmla="*/ 389 h 389"/>
                <a:gd name="T54" fmla="*/ 297 w 304"/>
                <a:gd name="T55" fmla="*/ 389 h 389"/>
                <a:gd name="T56" fmla="*/ 297 w 304"/>
                <a:gd name="T5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4" h="389">
                  <a:moveTo>
                    <a:pt x="297" y="389"/>
                  </a:moveTo>
                  <a:lnTo>
                    <a:pt x="301" y="313"/>
                  </a:lnTo>
                  <a:lnTo>
                    <a:pt x="303" y="270"/>
                  </a:lnTo>
                  <a:lnTo>
                    <a:pt x="301" y="242"/>
                  </a:lnTo>
                  <a:lnTo>
                    <a:pt x="301" y="131"/>
                  </a:lnTo>
                  <a:lnTo>
                    <a:pt x="304" y="48"/>
                  </a:lnTo>
                  <a:lnTo>
                    <a:pt x="271" y="37"/>
                  </a:lnTo>
                  <a:lnTo>
                    <a:pt x="256" y="48"/>
                  </a:lnTo>
                  <a:lnTo>
                    <a:pt x="93" y="33"/>
                  </a:lnTo>
                  <a:lnTo>
                    <a:pt x="94" y="1"/>
                  </a:lnTo>
                  <a:lnTo>
                    <a:pt x="78" y="0"/>
                  </a:lnTo>
                  <a:lnTo>
                    <a:pt x="4" y="1"/>
                  </a:lnTo>
                  <a:lnTo>
                    <a:pt x="0" y="51"/>
                  </a:lnTo>
                  <a:lnTo>
                    <a:pt x="0" y="74"/>
                  </a:lnTo>
                  <a:lnTo>
                    <a:pt x="2" y="94"/>
                  </a:lnTo>
                  <a:lnTo>
                    <a:pt x="7" y="108"/>
                  </a:lnTo>
                  <a:lnTo>
                    <a:pt x="20" y="131"/>
                  </a:lnTo>
                  <a:lnTo>
                    <a:pt x="30" y="149"/>
                  </a:lnTo>
                  <a:lnTo>
                    <a:pt x="36" y="163"/>
                  </a:lnTo>
                  <a:lnTo>
                    <a:pt x="36" y="179"/>
                  </a:lnTo>
                  <a:lnTo>
                    <a:pt x="34" y="192"/>
                  </a:lnTo>
                  <a:lnTo>
                    <a:pt x="32" y="208"/>
                  </a:lnTo>
                  <a:lnTo>
                    <a:pt x="30" y="224"/>
                  </a:lnTo>
                  <a:lnTo>
                    <a:pt x="32" y="259"/>
                  </a:lnTo>
                  <a:lnTo>
                    <a:pt x="32" y="373"/>
                  </a:lnTo>
                  <a:lnTo>
                    <a:pt x="77" y="379"/>
                  </a:lnTo>
                  <a:lnTo>
                    <a:pt x="297" y="389"/>
                  </a:lnTo>
                  <a:lnTo>
                    <a:pt x="297" y="389"/>
                  </a:lnTo>
                  <a:lnTo>
                    <a:pt x="297" y="38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94">
              <a:extLst>
                <a:ext uri="{FF2B5EF4-FFF2-40B4-BE49-F238E27FC236}">
                  <a16:creationId xmlns:a16="http://schemas.microsoft.com/office/drawing/2014/main" id="{9FD514B5-B5B6-28E2-0979-60019CBC97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7209" y="10968271"/>
              <a:ext cx="1014156" cy="1876979"/>
            </a:xfrm>
            <a:custGeom>
              <a:avLst/>
              <a:gdLst>
                <a:gd name="T0" fmla="*/ 399 w 449"/>
                <a:gd name="T1" fmla="*/ 817 h 831"/>
                <a:gd name="T2" fmla="*/ 442 w 449"/>
                <a:gd name="T3" fmla="*/ 630 h 831"/>
                <a:gd name="T4" fmla="*/ 349 w 449"/>
                <a:gd name="T5" fmla="*/ 626 h 831"/>
                <a:gd name="T6" fmla="*/ 228 w 449"/>
                <a:gd name="T7" fmla="*/ 575 h 831"/>
                <a:gd name="T8" fmla="*/ 230 w 449"/>
                <a:gd name="T9" fmla="*/ 463 h 831"/>
                <a:gd name="T10" fmla="*/ 346 w 449"/>
                <a:gd name="T11" fmla="*/ 422 h 831"/>
                <a:gd name="T12" fmla="*/ 428 w 449"/>
                <a:gd name="T13" fmla="*/ 386 h 831"/>
                <a:gd name="T14" fmla="*/ 387 w 449"/>
                <a:gd name="T15" fmla="*/ 270 h 831"/>
                <a:gd name="T16" fmla="*/ 355 w 449"/>
                <a:gd name="T17" fmla="*/ 263 h 831"/>
                <a:gd name="T18" fmla="*/ 326 w 449"/>
                <a:gd name="T19" fmla="*/ 254 h 831"/>
                <a:gd name="T20" fmla="*/ 312 w 449"/>
                <a:gd name="T21" fmla="*/ 222 h 831"/>
                <a:gd name="T22" fmla="*/ 287 w 449"/>
                <a:gd name="T23" fmla="*/ 210 h 831"/>
                <a:gd name="T24" fmla="*/ 271 w 449"/>
                <a:gd name="T25" fmla="*/ 189 h 831"/>
                <a:gd name="T26" fmla="*/ 248 w 449"/>
                <a:gd name="T27" fmla="*/ 164 h 831"/>
                <a:gd name="T28" fmla="*/ 241 w 449"/>
                <a:gd name="T29" fmla="*/ 94 h 831"/>
                <a:gd name="T30" fmla="*/ 219 w 449"/>
                <a:gd name="T31" fmla="*/ 73 h 831"/>
                <a:gd name="T32" fmla="*/ 219 w 449"/>
                <a:gd name="T33" fmla="*/ 46 h 831"/>
                <a:gd name="T34" fmla="*/ 168 w 449"/>
                <a:gd name="T35" fmla="*/ 46 h 831"/>
                <a:gd name="T36" fmla="*/ 155 w 449"/>
                <a:gd name="T37" fmla="*/ 0 h 831"/>
                <a:gd name="T38" fmla="*/ 61 w 449"/>
                <a:gd name="T39" fmla="*/ 2 h 831"/>
                <a:gd name="T40" fmla="*/ 54 w 449"/>
                <a:gd name="T41" fmla="*/ 169 h 831"/>
                <a:gd name="T42" fmla="*/ 40 w 449"/>
                <a:gd name="T43" fmla="*/ 174 h 831"/>
                <a:gd name="T44" fmla="*/ 0 w 449"/>
                <a:gd name="T45" fmla="*/ 181 h 831"/>
                <a:gd name="T46" fmla="*/ 16 w 449"/>
                <a:gd name="T47" fmla="*/ 254 h 831"/>
                <a:gd name="T48" fmla="*/ 54 w 449"/>
                <a:gd name="T49" fmla="*/ 343 h 831"/>
                <a:gd name="T50" fmla="*/ 86 w 449"/>
                <a:gd name="T51" fmla="*/ 422 h 831"/>
                <a:gd name="T52" fmla="*/ 118 w 449"/>
                <a:gd name="T53" fmla="*/ 436 h 831"/>
                <a:gd name="T54" fmla="*/ 139 w 449"/>
                <a:gd name="T55" fmla="*/ 465 h 831"/>
                <a:gd name="T56" fmla="*/ 168 w 449"/>
                <a:gd name="T57" fmla="*/ 493 h 831"/>
                <a:gd name="T58" fmla="*/ 212 w 449"/>
                <a:gd name="T59" fmla="*/ 602 h 831"/>
                <a:gd name="T60" fmla="*/ 230 w 449"/>
                <a:gd name="T61" fmla="*/ 698 h 831"/>
                <a:gd name="T62" fmla="*/ 223 w 449"/>
                <a:gd name="T63" fmla="*/ 723 h 831"/>
                <a:gd name="T64" fmla="*/ 221 w 449"/>
                <a:gd name="T65" fmla="*/ 794 h 831"/>
                <a:gd name="T66" fmla="*/ 285 w 449"/>
                <a:gd name="T67" fmla="*/ 824 h 831"/>
                <a:gd name="T68" fmla="*/ 394 w 449"/>
                <a:gd name="T69" fmla="*/ 831 h 831"/>
                <a:gd name="T70" fmla="*/ 394 w 449"/>
                <a:gd name="T71" fmla="*/ 831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9" h="831">
                  <a:moveTo>
                    <a:pt x="394" y="831"/>
                  </a:moveTo>
                  <a:lnTo>
                    <a:pt x="399" y="817"/>
                  </a:lnTo>
                  <a:lnTo>
                    <a:pt x="421" y="732"/>
                  </a:lnTo>
                  <a:lnTo>
                    <a:pt x="442" y="630"/>
                  </a:lnTo>
                  <a:lnTo>
                    <a:pt x="421" y="625"/>
                  </a:lnTo>
                  <a:lnTo>
                    <a:pt x="349" y="626"/>
                  </a:lnTo>
                  <a:lnTo>
                    <a:pt x="230" y="625"/>
                  </a:lnTo>
                  <a:lnTo>
                    <a:pt x="228" y="575"/>
                  </a:lnTo>
                  <a:lnTo>
                    <a:pt x="226" y="491"/>
                  </a:lnTo>
                  <a:lnTo>
                    <a:pt x="230" y="463"/>
                  </a:lnTo>
                  <a:lnTo>
                    <a:pt x="226" y="436"/>
                  </a:lnTo>
                  <a:lnTo>
                    <a:pt x="346" y="422"/>
                  </a:lnTo>
                  <a:lnTo>
                    <a:pt x="449" y="422"/>
                  </a:lnTo>
                  <a:lnTo>
                    <a:pt x="428" y="386"/>
                  </a:lnTo>
                  <a:lnTo>
                    <a:pt x="388" y="352"/>
                  </a:lnTo>
                  <a:lnTo>
                    <a:pt x="387" y="270"/>
                  </a:lnTo>
                  <a:lnTo>
                    <a:pt x="372" y="276"/>
                  </a:lnTo>
                  <a:lnTo>
                    <a:pt x="355" y="263"/>
                  </a:lnTo>
                  <a:lnTo>
                    <a:pt x="342" y="260"/>
                  </a:lnTo>
                  <a:lnTo>
                    <a:pt x="326" y="254"/>
                  </a:lnTo>
                  <a:lnTo>
                    <a:pt x="328" y="226"/>
                  </a:lnTo>
                  <a:lnTo>
                    <a:pt x="312" y="222"/>
                  </a:lnTo>
                  <a:lnTo>
                    <a:pt x="299" y="219"/>
                  </a:lnTo>
                  <a:lnTo>
                    <a:pt x="287" y="210"/>
                  </a:lnTo>
                  <a:lnTo>
                    <a:pt x="278" y="196"/>
                  </a:lnTo>
                  <a:lnTo>
                    <a:pt x="271" y="189"/>
                  </a:lnTo>
                  <a:lnTo>
                    <a:pt x="259" y="178"/>
                  </a:lnTo>
                  <a:lnTo>
                    <a:pt x="248" y="164"/>
                  </a:lnTo>
                  <a:lnTo>
                    <a:pt x="243" y="148"/>
                  </a:lnTo>
                  <a:lnTo>
                    <a:pt x="241" y="94"/>
                  </a:lnTo>
                  <a:lnTo>
                    <a:pt x="228" y="84"/>
                  </a:lnTo>
                  <a:lnTo>
                    <a:pt x="219" y="73"/>
                  </a:lnTo>
                  <a:lnTo>
                    <a:pt x="232" y="60"/>
                  </a:lnTo>
                  <a:lnTo>
                    <a:pt x="219" y="46"/>
                  </a:lnTo>
                  <a:lnTo>
                    <a:pt x="203" y="48"/>
                  </a:lnTo>
                  <a:lnTo>
                    <a:pt x="168" y="46"/>
                  </a:lnTo>
                  <a:lnTo>
                    <a:pt x="168" y="25"/>
                  </a:lnTo>
                  <a:lnTo>
                    <a:pt x="155" y="0"/>
                  </a:lnTo>
                  <a:lnTo>
                    <a:pt x="77" y="3"/>
                  </a:lnTo>
                  <a:lnTo>
                    <a:pt x="61" y="2"/>
                  </a:lnTo>
                  <a:lnTo>
                    <a:pt x="54" y="87"/>
                  </a:lnTo>
                  <a:lnTo>
                    <a:pt x="54" y="169"/>
                  </a:lnTo>
                  <a:lnTo>
                    <a:pt x="56" y="181"/>
                  </a:lnTo>
                  <a:lnTo>
                    <a:pt x="40" y="174"/>
                  </a:lnTo>
                  <a:lnTo>
                    <a:pt x="24" y="171"/>
                  </a:lnTo>
                  <a:lnTo>
                    <a:pt x="0" y="181"/>
                  </a:lnTo>
                  <a:lnTo>
                    <a:pt x="0" y="233"/>
                  </a:lnTo>
                  <a:lnTo>
                    <a:pt x="16" y="254"/>
                  </a:lnTo>
                  <a:lnTo>
                    <a:pt x="22" y="269"/>
                  </a:lnTo>
                  <a:lnTo>
                    <a:pt x="54" y="343"/>
                  </a:lnTo>
                  <a:lnTo>
                    <a:pt x="66" y="370"/>
                  </a:lnTo>
                  <a:lnTo>
                    <a:pt x="86" y="422"/>
                  </a:lnTo>
                  <a:lnTo>
                    <a:pt x="102" y="427"/>
                  </a:lnTo>
                  <a:lnTo>
                    <a:pt x="118" y="436"/>
                  </a:lnTo>
                  <a:lnTo>
                    <a:pt x="125" y="447"/>
                  </a:lnTo>
                  <a:lnTo>
                    <a:pt x="139" y="465"/>
                  </a:lnTo>
                  <a:lnTo>
                    <a:pt x="171" y="472"/>
                  </a:lnTo>
                  <a:lnTo>
                    <a:pt x="168" y="493"/>
                  </a:lnTo>
                  <a:lnTo>
                    <a:pt x="170" y="591"/>
                  </a:lnTo>
                  <a:lnTo>
                    <a:pt x="212" y="602"/>
                  </a:lnTo>
                  <a:lnTo>
                    <a:pt x="216" y="687"/>
                  </a:lnTo>
                  <a:lnTo>
                    <a:pt x="230" y="698"/>
                  </a:lnTo>
                  <a:lnTo>
                    <a:pt x="219" y="710"/>
                  </a:lnTo>
                  <a:lnTo>
                    <a:pt x="223" y="723"/>
                  </a:lnTo>
                  <a:lnTo>
                    <a:pt x="225" y="746"/>
                  </a:lnTo>
                  <a:lnTo>
                    <a:pt x="221" y="794"/>
                  </a:lnTo>
                  <a:lnTo>
                    <a:pt x="235" y="819"/>
                  </a:lnTo>
                  <a:lnTo>
                    <a:pt x="285" y="824"/>
                  </a:lnTo>
                  <a:lnTo>
                    <a:pt x="353" y="829"/>
                  </a:lnTo>
                  <a:lnTo>
                    <a:pt x="394" y="831"/>
                  </a:lnTo>
                  <a:lnTo>
                    <a:pt x="394" y="831"/>
                  </a:lnTo>
                  <a:lnTo>
                    <a:pt x="394" y="8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95">
              <a:extLst>
                <a:ext uri="{FF2B5EF4-FFF2-40B4-BE49-F238E27FC236}">
                  <a16:creationId xmlns:a16="http://schemas.microsoft.com/office/drawing/2014/main" id="{0807E987-53B1-BC0E-E19A-5BC44AC4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44611" y="10204831"/>
              <a:ext cx="666317" cy="1113539"/>
            </a:xfrm>
            <a:custGeom>
              <a:avLst/>
              <a:gdLst>
                <a:gd name="T0" fmla="*/ 244 w 295"/>
                <a:gd name="T1" fmla="*/ 493 h 493"/>
                <a:gd name="T2" fmla="*/ 277 w 295"/>
                <a:gd name="T3" fmla="*/ 480 h 493"/>
                <a:gd name="T4" fmla="*/ 290 w 295"/>
                <a:gd name="T5" fmla="*/ 479 h 493"/>
                <a:gd name="T6" fmla="*/ 292 w 295"/>
                <a:gd name="T7" fmla="*/ 414 h 493"/>
                <a:gd name="T8" fmla="*/ 292 w 295"/>
                <a:gd name="T9" fmla="*/ 384 h 493"/>
                <a:gd name="T10" fmla="*/ 283 w 295"/>
                <a:gd name="T11" fmla="*/ 334 h 493"/>
                <a:gd name="T12" fmla="*/ 295 w 295"/>
                <a:gd name="T13" fmla="*/ 258 h 493"/>
                <a:gd name="T14" fmla="*/ 279 w 295"/>
                <a:gd name="T15" fmla="*/ 260 h 493"/>
                <a:gd name="T16" fmla="*/ 274 w 295"/>
                <a:gd name="T17" fmla="*/ 244 h 493"/>
                <a:gd name="T18" fmla="*/ 272 w 295"/>
                <a:gd name="T19" fmla="*/ 229 h 493"/>
                <a:gd name="T20" fmla="*/ 260 w 295"/>
                <a:gd name="T21" fmla="*/ 226 h 493"/>
                <a:gd name="T22" fmla="*/ 249 w 295"/>
                <a:gd name="T23" fmla="*/ 212 h 493"/>
                <a:gd name="T24" fmla="*/ 178 w 295"/>
                <a:gd name="T25" fmla="*/ 208 h 493"/>
                <a:gd name="T26" fmla="*/ 178 w 295"/>
                <a:gd name="T27" fmla="*/ 192 h 493"/>
                <a:gd name="T28" fmla="*/ 174 w 295"/>
                <a:gd name="T29" fmla="*/ 82 h 493"/>
                <a:gd name="T30" fmla="*/ 176 w 295"/>
                <a:gd name="T31" fmla="*/ 42 h 493"/>
                <a:gd name="T32" fmla="*/ 162 w 295"/>
                <a:gd name="T33" fmla="*/ 32 h 493"/>
                <a:gd name="T34" fmla="*/ 146 w 295"/>
                <a:gd name="T35" fmla="*/ 30 h 493"/>
                <a:gd name="T36" fmla="*/ 140 w 295"/>
                <a:gd name="T37" fmla="*/ 16 h 493"/>
                <a:gd name="T38" fmla="*/ 119 w 295"/>
                <a:gd name="T39" fmla="*/ 7 h 493"/>
                <a:gd name="T40" fmla="*/ 99 w 295"/>
                <a:gd name="T41" fmla="*/ 5 h 493"/>
                <a:gd name="T42" fmla="*/ 85 w 295"/>
                <a:gd name="T43" fmla="*/ 0 h 493"/>
                <a:gd name="T44" fmla="*/ 66 w 295"/>
                <a:gd name="T45" fmla="*/ 0 h 493"/>
                <a:gd name="T46" fmla="*/ 51 w 295"/>
                <a:gd name="T47" fmla="*/ 5 h 493"/>
                <a:gd name="T48" fmla="*/ 41 w 295"/>
                <a:gd name="T49" fmla="*/ 18 h 493"/>
                <a:gd name="T50" fmla="*/ 32 w 295"/>
                <a:gd name="T51" fmla="*/ 32 h 493"/>
                <a:gd name="T52" fmla="*/ 25 w 295"/>
                <a:gd name="T53" fmla="*/ 41 h 493"/>
                <a:gd name="T54" fmla="*/ 10 w 295"/>
                <a:gd name="T55" fmla="*/ 48 h 493"/>
                <a:gd name="T56" fmla="*/ 23 w 295"/>
                <a:gd name="T57" fmla="*/ 57 h 493"/>
                <a:gd name="T58" fmla="*/ 26 w 295"/>
                <a:gd name="T59" fmla="*/ 73 h 493"/>
                <a:gd name="T60" fmla="*/ 19 w 295"/>
                <a:gd name="T61" fmla="*/ 85 h 493"/>
                <a:gd name="T62" fmla="*/ 10 w 295"/>
                <a:gd name="T63" fmla="*/ 98 h 493"/>
                <a:gd name="T64" fmla="*/ 2 w 295"/>
                <a:gd name="T65" fmla="*/ 115 h 493"/>
                <a:gd name="T66" fmla="*/ 0 w 295"/>
                <a:gd name="T67" fmla="*/ 139 h 493"/>
                <a:gd name="T68" fmla="*/ 2 w 295"/>
                <a:gd name="T69" fmla="*/ 151 h 493"/>
                <a:gd name="T70" fmla="*/ 9 w 295"/>
                <a:gd name="T71" fmla="*/ 171 h 493"/>
                <a:gd name="T72" fmla="*/ 23 w 295"/>
                <a:gd name="T73" fmla="*/ 183 h 493"/>
                <a:gd name="T74" fmla="*/ 18 w 295"/>
                <a:gd name="T75" fmla="*/ 199 h 493"/>
                <a:gd name="T76" fmla="*/ 21 w 295"/>
                <a:gd name="T77" fmla="*/ 224 h 493"/>
                <a:gd name="T78" fmla="*/ 19 w 295"/>
                <a:gd name="T79" fmla="*/ 263 h 493"/>
                <a:gd name="T80" fmla="*/ 32 w 295"/>
                <a:gd name="T81" fmla="*/ 274 h 493"/>
                <a:gd name="T82" fmla="*/ 23 w 295"/>
                <a:gd name="T83" fmla="*/ 345 h 493"/>
                <a:gd name="T84" fmla="*/ 34 w 295"/>
                <a:gd name="T85" fmla="*/ 359 h 493"/>
                <a:gd name="T86" fmla="*/ 19 w 295"/>
                <a:gd name="T87" fmla="*/ 374 h 493"/>
                <a:gd name="T88" fmla="*/ 21 w 295"/>
                <a:gd name="T89" fmla="*/ 413 h 493"/>
                <a:gd name="T90" fmla="*/ 19 w 295"/>
                <a:gd name="T91" fmla="*/ 477 h 493"/>
                <a:gd name="T92" fmla="*/ 71 w 295"/>
                <a:gd name="T93" fmla="*/ 477 h 493"/>
                <a:gd name="T94" fmla="*/ 139 w 295"/>
                <a:gd name="T95" fmla="*/ 479 h 493"/>
                <a:gd name="T96" fmla="*/ 210 w 295"/>
                <a:gd name="T97" fmla="*/ 479 h 493"/>
                <a:gd name="T98" fmla="*/ 244 w 295"/>
                <a:gd name="T99" fmla="*/ 493 h 493"/>
                <a:gd name="T100" fmla="*/ 244 w 295"/>
                <a:gd name="T101" fmla="*/ 493 h 493"/>
                <a:gd name="T102" fmla="*/ 244 w 295"/>
                <a:gd name="T103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5" h="493">
                  <a:moveTo>
                    <a:pt x="244" y="493"/>
                  </a:moveTo>
                  <a:lnTo>
                    <a:pt x="277" y="480"/>
                  </a:lnTo>
                  <a:lnTo>
                    <a:pt x="290" y="479"/>
                  </a:lnTo>
                  <a:lnTo>
                    <a:pt x="292" y="414"/>
                  </a:lnTo>
                  <a:lnTo>
                    <a:pt x="292" y="384"/>
                  </a:lnTo>
                  <a:lnTo>
                    <a:pt x="283" y="334"/>
                  </a:lnTo>
                  <a:lnTo>
                    <a:pt x="295" y="258"/>
                  </a:lnTo>
                  <a:lnTo>
                    <a:pt x="279" y="260"/>
                  </a:lnTo>
                  <a:lnTo>
                    <a:pt x="274" y="244"/>
                  </a:lnTo>
                  <a:lnTo>
                    <a:pt x="272" y="229"/>
                  </a:lnTo>
                  <a:lnTo>
                    <a:pt x="260" y="226"/>
                  </a:lnTo>
                  <a:lnTo>
                    <a:pt x="249" y="212"/>
                  </a:lnTo>
                  <a:lnTo>
                    <a:pt x="178" y="208"/>
                  </a:lnTo>
                  <a:lnTo>
                    <a:pt x="178" y="192"/>
                  </a:lnTo>
                  <a:lnTo>
                    <a:pt x="174" y="82"/>
                  </a:lnTo>
                  <a:lnTo>
                    <a:pt x="176" y="42"/>
                  </a:lnTo>
                  <a:lnTo>
                    <a:pt x="162" y="32"/>
                  </a:lnTo>
                  <a:lnTo>
                    <a:pt x="146" y="30"/>
                  </a:lnTo>
                  <a:lnTo>
                    <a:pt x="140" y="16"/>
                  </a:lnTo>
                  <a:lnTo>
                    <a:pt x="119" y="7"/>
                  </a:lnTo>
                  <a:lnTo>
                    <a:pt x="99" y="5"/>
                  </a:lnTo>
                  <a:lnTo>
                    <a:pt x="85" y="0"/>
                  </a:lnTo>
                  <a:lnTo>
                    <a:pt x="66" y="0"/>
                  </a:lnTo>
                  <a:lnTo>
                    <a:pt x="51" y="5"/>
                  </a:lnTo>
                  <a:lnTo>
                    <a:pt x="41" y="18"/>
                  </a:lnTo>
                  <a:lnTo>
                    <a:pt x="32" y="32"/>
                  </a:lnTo>
                  <a:lnTo>
                    <a:pt x="25" y="41"/>
                  </a:lnTo>
                  <a:lnTo>
                    <a:pt x="10" y="48"/>
                  </a:lnTo>
                  <a:lnTo>
                    <a:pt x="23" y="57"/>
                  </a:lnTo>
                  <a:lnTo>
                    <a:pt x="26" y="73"/>
                  </a:lnTo>
                  <a:lnTo>
                    <a:pt x="19" y="85"/>
                  </a:lnTo>
                  <a:lnTo>
                    <a:pt x="10" y="98"/>
                  </a:lnTo>
                  <a:lnTo>
                    <a:pt x="2" y="115"/>
                  </a:lnTo>
                  <a:lnTo>
                    <a:pt x="0" y="139"/>
                  </a:lnTo>
                  <a:lnTo>
                    <a:pt x="2" y="151"/>
                  </a:lnTo>
                  <a:lnTo>
                    <a:pt x="9" y="171"/>
                  </a:lnTo>
                  <a:lnTo>
                    <a:pt x="23" y="183"/>
                  </a:lnTo>
                  <a:lnTo>
                    <a:pt x="18" y="199"/>
                  </a:lnTo>
                  <a:lnTo>
                    <a:pt x="21" y="224"/>
                  </a:lnTo>
                  <a:lnTo>
                    <a:pt x="19" y="263"/>
                  </a:lnTo>
                  <a:lnTo>
                    <a:pt x="32" y="274"/>
                  </a:lnTo>
                  <a:lnTo>
                    <a:pt x="23" y="345"/>
                  </a:lnTo>
                  <a:lnTo>
                    <a:pt x="34" y="359"/>
                  </a:lnTo>
                  <a:lnTo>
                    <a:pt x="19" y="374"/>
                  </a:lnTo>
                  <a:lnTo>
                    <a:pt x="21" y="413"/>
                  </a:lnTo>
                  <a:lnTo>
                    <a:pt x="19" y="477"/>
                  </a:lnTo>
                  <a:lnTo>
                    <a:pt x="71" y="477"/>
                  </a:lnTo>
                  <a:lnTo>
                    <a:pt x="139" y="479"/>
                  </a:lnTo>
                  <a:lnTo>
                    <a:pt x="210" y="479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96">
              <a:extLst>
                <a:ext uri="{FF2B5EF4-FFF2-40B4-BE49-F238E27FC236}">
                  <a16:creationId xmlns:a16="http://schemas.microsoft.com/office/drawing/2014/main" id="{264E0A05-DACA-B313-1A90-603AE94FCC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253408" y="9927012"/>
              <a:ext cx="865082" cy="1029966"/>
            </a:xfrm>
            <a:custGeom>
              <a:avLst/>
              <a:gdLst>
                <a:gd name="T0" fmla="*/ 324 w 383"/>
                <a:gd name="T1" fmla="*/ 456 h 456"/>
                <a:gd name="T2" fmla="*/ 331 w 383"/>
                <a:gd name="T3" fmla="*/ 374 h 456"/>
                <a:gd name="T4" fmla="*/ 317 w 383"/>
                <a:gd name="T5" fmla="*/ 361 h 456"/>
                <a:gd name="T6" fmla="*/ 329 w 383"/>
                <a:gd name="T7" fmla="*/ 335 h 456"/>
                <a:gd name="T8" fmla="*/ 328 w 383"/>
                <a:gd name="T9" fmla="*/ 295 h 456"/>
                <a:gd name="T10" fmla="*/ 328 w 383"/>
                <a:gd name="T11" fmla="*/ 173 h 456"/>
                <a:gd name="T12" fmla="*/ 360 w 383"/>
                <a:gd name="T13" fmla="*/ 169 h 456"/>
                <a:gd name="T14" fmla="*/ 345 w 383"/>
                <a:gd name="T15" fmla="*/ 158 h 456"/>
                <a:gd name="T16" fmla="*/ 363 w 383"/>
                <a:gd name="T17" fmla="*/ 148 h 456"/>
                <a:gd name="T18" fmla="*/ 361 w 383"/>
                <a:gd name="T19" fmla="*/ 132 h 456"/>
                <a:gd name="T20" fmla="*/ 368 w 383"/>
                <a:gd name="T21" fmla="*/ 119 h 456"/>
                <a:gd name="T22" fmla="*/ 383 w 383"/>
                <a:gd name="T23" fmla="*/ 121 h 456"/>
                <a:gd name="T24" fmla="*/ 365 w 383"/>
                <a:gd name="T25" fmla="*/ 105 h 456"/>
                <a:gd name="T26" fmla="*/ 356 w 383"/>
                <a:gd name="T27" fmla="*/ 98 h 456"/>
                <a:gd name="T28" fmla="*/ 344 w 383"/>
                <a:gd name="T29" fmla="*/ 87 h 456"/>
                <a:gd name="T30" fmla="*/ 344 w 383"/>
                <a:gd name="T31" fmla="*/ 71 h 456"/>
                <a:gd name="T32" fmla="*/ 342 w 383"/>
                <a:gd name="T33" fmla="*/ 55 h 456"/>
                <a:gd name="T34" fmla="*/ 333 w 383"/>
                <a:gd name="T35" fmla="*/ 66 h 456"/>
                <a:gd name="T36" fmla="*/ 319 w 383"/>
                <a:gd name="T37" fmla="*/ 60 h 456"/>
                <a:gd name="T38" fmla="*/ 320 w 383"/>
                <a:gd name="T39" fmla="*/ 44 h 456"/>
                <a:gd name="T40" fmla="*/ 303 w 383"/>
                <a:gd name="T41" fmla="*/ 50 h 456"/>
                <a:gd name="T42" fmla="*/ 276 w 383"/>
                <a:gd name="T43" fmla="*/ 55 h 456"/>
                <a:gd name="T44" fmla="*/ 265 w 383"/>
                <a:gd name="T45" fmla="*/ 44 h 456"/>
                <a:gd name="T46" fmla="*/ 249 w 383"/>
                <a:gd name="T47" fmla="*/ 43 h 456"/>
                <a:gd name="T48" fmla="*/ 237 w 383"/>
                <a:gd name="T49" fmla="*/ 41 h 456"/>
                <a:gd name="T50" fmla="*/ 224 w 383"/>
                <a:gd name="T51" fmla="*/ 27 h 456"/>
                <a:gd name="T52" fmla="*/ 210 w 383"/>
                <a:gd name="T53" fmla="*/ 21 h 456"/>
                <a:gd name="T54" fmla="*/ 192 w 383"/>
                <a:gd name="T55" fmla="*/ 27 h 456"/>
                <a:gd name="T56" fmla="*/ 182 w 383"/>
                <a:gd name="T57" fmla="*/ 16 h 456"/>
                <a:gd name="T58" fmla="*/ 183 w 383"/>
                <a:gd name="T59" fmla="*/ 28 h 456"/>
                <a:gd name="T60" fmla="*/ 144 w 383"/>
                <a:gd name="T61" fmla="*/ 19 h 456"/>
                <a:gd name="T62" fmla="*/ 132 w 383"/>
                <a:gd name="T63" fmla="*/ 19 h 456"/>
                <a:gd name="T64" fmla="*/ 128 w 383"/>
                <a:gd name="T65" fmla="*/ 5 h 456"/>
                <a:gd name="T66" fmla="*/ 112 w 383"/>
                <a:gd name="T67" fmla="*/ 3 h 456"/>
                <a:gd name="T68" fmla="*/ 85 w 383"/>
                <a:gd name="T69" fmla="*/ 0 h 456"/>
                <a:gd name="T70" fmla="*/ 91 w 383"/>
                <a:gd name="T71" fmla="*/ 117 h 456"/>
                <a:gd name="T72" fmla="*/ 23 w 383"/>
                <a:gd name="T73" fmla="*/ 119 h 456"/>
                <a:gd name="T74" fmla="*/ 20 w 383"/>
                <a:gd name="T75" fmla="*/ 149 h 456"/>
                <a:gd name="T76" fmla="*/ 21 w 383"/>
                <a:gd name="T77" fmla="*/ 203 h 456"/>
                <a:gd name="T78" fmla="*/ 0 w 383"/>
                <a:gd name="T79" fmla="*/ 203 h 456"/>
                <a:gd name="T80" fmla="*/ 25 w 383"/>
                <a:gd name="T81" fmla="*/ 212 h 456"/>
                <a:gd name="T82" fmla="*/ 21 w 383"/>
                <a:gd name="T83" fmla="*/ 238 h 456"/>
                <a:gd name="T84" fmla="*/ 45 w 383"/>
                <a:gd name="T85" fmla="*/ 237 h 456"/>
                <a:gd name="T86" fmla="*/ 50 w 383"/>
                <a:gd name="T87" fmla="*/ 247 h 456"/>
                <a:gd name="T88" fmla="*/ 57 w 383"/>
                <a:gd name="T89" fmla="*/ 258 h 456"/>
                <a:gd name="T90" fmla="*/ 69 w 383"/>
                <a:gd name="T91" fmla="*/ 272 h 456"/>
                <a:gd name="T92" fmla="*/ 87 w 383"/>
                <a:gd name="T93" fmla="*/ 285 h 456"/>
                <a:gd name="T94" fmla="*/ 107 w 383"/>
                <a:gd name="T95" fmla="*/ 297 h 456"/>
                <a:gd name="T96" fmla="*/ 126 w 383"/>
                <a:gd name="T97" fmla="*/ 303 h 456"/>
                <a:gd name="T98" fmla="*/ 146 w 383"/>
                <a:gd name="T99" fmla="*/ 308 h 456"/>
                <a:gd name="T100" fmla="*/ 160 w 383"/>
                <a:gd name="T101" fmla="*/ 317 h 456"/>
                <a:gd name="T102" fmla="*/ 171 w 383"/>
                <a:gd name="T103" fmla="*/ 331 h 456"/>
                <a:gd name="T104" fmla="*/ 189 w 383"/>
                <a:gd name="T105" fmla="*/ 345 h 456"/>
                <a:gd name="T106" fmla="*/ 223 w 383"/>
                <a:gd name="T107" fmla="*/ 359 h 456"/>
                <a:gd name="T108" fmla="*/ 231 w 383"/>
                <a:gd name="T109" fmla="*/ 370 h 456"/>
                <a:gd name="T110" fmla="*/ 249 w 383"/>
                <a:gd name="T111" fmla="*/ 379 h 456"/>
                <a:gd name="T112" fmla="*/ 256 w 383"/>
                <a:gd name="T113" fmla="*/ 399 h 456"/>
                <a:gd name="T114" fmla="*/ 279 w 383"/>
                <a:gd name="T115" fmla="*/ 422 h 456"/>
                <a:gd name="T116" fmla="*/ 306 w 383"/>
                <a:gd name="T117" fmla="*/ 447 h 456"/>
                <a:gd name="T118" fmla="*/ 324 w 383"/>
                <a:gd name="T119" fmla="*/ 456 h 456"/>
                <a:gd name="T120" fmla="*/ 324 w 383"/>
                <a:gd name="T121" fmla="*/ 456 h 456"/>
                <a:gd name="T122" fmla="*/ 324 w 383"/>
                <a:gd name="T12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3" h="456">
                  <a:moveTo>
                    <a:pt x="324" y="456"/>
                  </a:moveTo>
                  <a:lnTo>
                    <a:pt x="331" y="374"/>
                  </a:lnTo>
                  <a:lnTo>
                    <a:pt x="317" y="361"/>
                  </a:lnTo>
                  <a:lnTo>
                    <a:pt x="329" y="335"/>
                  </a:lnTo>
                  <a:lnTo>
                    <a:pt x="328" y="295"/>
                  </a:lnTo>
                  <a:lnTo>
                    <a:pt x="328" y="173"/>
                  </a:lnTo>
                  <a:lnTo>
                    <a:pt x="360" y="169"/>
                  </a:lnTo>
                  <a:lnTo>
                    <a:pt x="345" y="158"/>
                  </a:lnTo>
                  <a:lnTo>
                    <a:pt x="363" y="148"/>
                  </a:lnTo>
                  <a:lnTo>
                    <a:pt x="361" y="132"/>
                  </a:lnTo>
                  <a:lnTo>
                    <a:pt x="368" y="119"/>
                  </a:lnTo>
                  <a:lnTo>
                    <a:pt x="383" y="121"/>
                  </a:lnTo>
                  <a:lnTo>
                    <a:pt x="365" y="105"/>
                  </a:lnTo>
                  <a:lnTo>
                    <a:pt x="356" y="98"/>
                  </a:lnTo>
                  <a:lnTo>
                    <a:pt x="344" y="87"/>
                  </a:lnTo>
                  <a:lnTo>
                    <a:pt x="344" y="71"/>
                  </a:lnTo>
                  <a:lnTo>
                    <a:pt x="342" y="55"/>
                  </a:lnTo>
                  <a:lnTo>
                    <a:pt x="333" y="66"/>
                  </a:lnTo>
                  <a:lnTo>
                    <a:pt x="319" y="60"/>
                  </a:lnTo>
                  <a:lnTo>
                    <a:pt x="320" y="44"/>
                  </a:lnTo>
                  <a:lnTo>
                    <a:pt x="303" y="50"/>
                  </a:lnTo>
                  <a:lnTo>
                    <a:pt x="276" y="55"/>
                  </a:lnTo>
                  <a:lnTo>
                    <a:pt x="265" y="44"/>
                  </a:lnTo>
                  <a:lnTo>
                    <a:pt x="249" y="43"/>
                  </a:lnTo>
                  <a:lnTo>
                    <a:pt x="237" y="41"/>
                  </a:lnTo>
                  <a:lnTo>
                    <a:pt x="224" y="27"/>
                  </a:lnTo>
                  <a:lnTo>
                    <a:pt x="210" y="21"/>
                  </a:lnTo>
                  <a:lnTo>
                    <a:pt x="192" y="27"/>
                  </a:lnTo>
                  <a:lnTo>
                    <a:pt x="182" y="16"/>
                  </a:lnTo>
                  <a:lnTo>
                    <a:pt x="183" y="28"/>
                  </a:lnTo>
                  <a:lnTo>
                    <a:pt x="144" y="19"/>
                  </a:lnTo>
                  <a:lnTo>
                    <a:pt x="132" y="19"/>
                  </a:lnTo>
                  <a:lnTo>
                    <a:pt x="128" y="5"/>
                  </a:lnTo>
                  <a:lnTo>
                    <a:pt x="112" y="3"/>
                  </a:lnTo>
                  <a:lnTo>
                    <a:pt x="85" y="0"/>
                  </a:lnTo>
                  <a:lnTo>
                    <a:pt x="91" y="117"/>
                  </a:lnTo>
                  <a:lnTo>
                    <a:pt x="23" y="119"/>
                  </a:lnTo>
                  <a:lnTo>
                    <a:pt x="20" y="149"/>
                  </a:lnTo>
                  <a:lnTo>
                    <a:pt x="21" y="203"/>
                  </a:lnTo>
                  <a:lnTo>
                    <a:pt x="0" y="203"/>
                  </a:lnTo>
                  <a:lnTo>
                    <a:pt x="25" y="212"/>
                  </a:lnTo>
                  <a:lnTo>
                    <a:pt x="21" y="238"/>
                  </a:lnTo>
                  <a:lnTo>
                    <a:pt x="45" y="237"/>
                  </a:lnTo>
                  <a:lnTo>
                    <a:pt x="50" y="247"/>
                  </a:lnTo>
                  <a:lnTo>
                    <a:pt x="57" y="258"/>
                  </a:lnTo>
                  <a:lnTo>
                    <a:pt x="69" y="272"/>
                  </a:lnTo>
                  <a:lnTo>
                    <a:pt x="87" y="285"/>
                  </a:lnTo>
                  <a:lnTo>
                    <a:pt x="107" y="297"/>
                  </a:lnTo>
                  <a:lnTo>
                    <a:pt x="126" y="303"/>
                  </a:lnTo>
                  <a:lnTo>
                    <a:pt x="146" y="308"/>
                  </a:lnTo>
                  <a:lnTo>
                    <a:pt x="160" y="317"/>
                  </a:lnTo>
                  <a:lnTo>
                    <a:pt x="171" y="331"/>
                  </a:lnTo>
                  <a:lnTo>
                    <a:pt x="189" y="345"/>
                  </a:lnTo>
                  <a:lnTo>
                    <a:pt x="223" y="359"/>
                  </a:lnTo>
                  <a:lnTo>
                    <a:pt x="231" y="370"/>
                  </a:lnTo>
                  <a:lnTo>
                    <a:pt x="249" y="379"/>
                  </a:lnTo>
                  <a:lnTo>
                    <a:pt x="256" y="399"/>
                  </a:lnTo>
                  <a:lnTo>
                    <a:pt x="279" y="422"/>
                  </a:lnTo>
                  <a:lnTo>
                    <a:pt x="306" y="447"/>
                  </a:lnTo>
                  <a:lnTo>
                    <a:pt x="324" y="456"/>
                  </a:lnTo>
                  <a:lnTo>
                    <a:pt x="324" y="456"/>
                  </a:lnTo>
                  <a:lnTo>
                    <a:pt x="324" y="4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97">
              <a:extLst>
                <a:ext uri="{FF2B5EF4-FFF2-40B4-BE49-F238E27FC236}">
                  <a16:creationId xmlns:a16="http://schemas.microsoft.com/office/drawing/2014/main" id="{1CF23755-FCE6-9369-440E-12DB511FAB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10191279"/>
              <a:ext cx="865082" cy="415600"/>
            </a:xfrm>
            <a:custGeom>
              <a:avLst/>
              <a:gdLst>
                <a:gd name="T0" fmla="*/ 241 w 383"/>
                <a:gd name="T1" fmla="*/ 184 h 184"/>
                <a:gd name="T2" fmla="*/ 241 w 383"/>
                <a:gd name="T3" fmla="*/ 159 h 184"/>
                <a:gd name="T4" fmla="*/ 267 w 383"/>
                <a:gd name="T5" fmla="*/ 159 h 184"/>
                <a:gd name="T6" fmla="*/ 283 w 383"/>
                <a:gd name="T7" fmla="*/ 161 h 184"/>
                <a:gd name="T8" fmla="*/ 335 w 383"/>
                <a:gd name="T9" fmla="*/ 161 h 184"/>
                <a:gd name="T10" fmla="*/ 380 w 383"/>
                <a:gd name="T11" fmla="*/ 162 h 184"/>
                <a:gd name="T12" fmla="*/ 383 w 383"/>
                <a:gd name="T13" fmla="*/ 139 h 184"/>
                <a:gd name="T14" fmla="*/ 380 w 383"/>
                <a:gd name="T15" fmla="*/ 111 h 184"/>
                <a:gd name="T16" fmla="*/ 383 w 383"/>
                <a:gd name="T17" fmla="*/ 79 h 184"/>
                <a:gd name="T18" fmla="*/ 381 w 383"/>
                <a:gd name="T19" fmla="*/ 63 h 184"/>
                <a:gd name="T20" fmla="*/ 369 w 383"/>
                <a:gd name="T21" fmla="*/ 64 h 184"/>
                <a:gd name="T22" fmla="*/ 353 w 383"/>
                <a:gd name="T23" fmla="*/ 59 h 184"/>
                <a:gd name="T24" fmla="*/ 342 w 383"/>
                <a:gd name="T25" fmla="*/ 50 h 184"/>
                <a:gd name="T26" fmla="*/ 328 w 383"/>
                <a:gd name="T27" fmla="*/ 48 h 184"/>
                <a:gd name="T28" fmla="*/ 317 w 383"/>
                <a:gd name="T29" fmla="*/ 41 h 184"/>
                <a:gd name="T30" fmla="*/ 305 w 383"/>
                <a:gd name="T31" fmla="*/ 36 h 184"/>
                <a:gd name="T32" fmla="*/ 296 w 383"/>
                <a:gd name="T33" fmla="*/ 29 h 184"/>
                <a:gd name="T34" fmla="*/ 282 w 383"/>
                <a:gd name="T35" fmla="*/ 34 h 184"/>
                <a:gd name="T36" fmla="*/ 269 w 383"/>
                <a:gd name="T37" fmla="*/ 32 h 184"/>
                <a:gd name="T38" fmla="*/ 260 w 383"/>
                <a:gd name="T39" fmla="*/ 22 h 184"/>
                <a:gd name="T40" fmla="*/ 253 w 383"/>
                <a:gd name="T41" fmla="*/ 11 h 184"/>
                <a:gd name="T42" fmla="*/ 237 w 383"/>
                <a:gd name="T43" fmla="*/ 2 h 184"/>
                <a:gd name="T44" fmla="*/ 225 w 383"/>
                <a:gd name="T45" fmla="*/ 0 h 184"/>
                <a:gd name="T46" fmla="*/ 210 w 383"/>
                <a:gd name="T47" fmla="*/ 6 h 184"/>
                <a:gd name="T48" fmla="*/ 194 w 383"/>
                <a:gd name="T49" fmla="*/ 4 h 184"/>
                <a:gd name="T50" fmla="*/ 127 w 383"/>
                <a:gd name="T51" fmla="*/ 6 h 184"/>
                <a:gd name="T52" fmla="*/ 88 w 383"/>
                <a:gd name="T53" fmla="*/ 4 h 184"/>
                <a:gd name="T54" fmla="*/ 56 w 383"/>
                <a:gd name="T55" fmla="*/ 6 h 184"/>
                <a:gd name="T56" fmla="*/ 0 w 383"/>
                <a:gd name="T57" fmla="*/ 2 h 184"/>
                <a:gd name="T58" fmla="*/ 2 w 383"/>
                <a:gd name="T59" fmla="*/ 16 h 184"/>
                <a:gd name="T60" fmla="*/ 4 w 383"/>
                <a:gd name="T61" fmla="*/ 32 h 184"/>
                <a:gd name="T62" fmla="*/ 8 w 383"/>
                <a:gd name="T63" fmla="*/ 45 h 184"/>
                <a:gd name="T64" fmla="*/ 16 w 383"/>
                <a:gd name="T65" fmla="*/ 56 h 184"/>
                <a:gd name="T66" fmla="*/ 22 w 383"/>
                <a:gd name="T67" fmla="*/ 70 h 184"/>
                <a:gd name="T68" fmla="*/ 24 w 383"/>
                <a:gd name="T69" fmla="*/ 86 h 184"/>
                <a:gd name="T70" fmla="*/ 59 w 383"/>
                <a:gd name="T71" fmla="*/ 88 h 184"/>
                <a:gd name="T72" fmla="*/ 88 w 383"/>
                <a:gd name="T73" fmla="*/ 88 h 184"/>
                <a:gd name="T74" fmla="*/ 113 w 383"/>
                <a:gd name="T75" fmla="*/ 75 h 184"/>
                <a:gd name="T76" fmla="*/ 123 w 383"/>
                <a:gd name="T77" fmla="*/ 86 h 184"/>
                <a:gd name="T78" fmla="*/ 123 w 383"/>
                <a:gd name="T79" fmla="*/ 109 h 184"/>
                <a:gd name="T80" fmla="*/ 125 w 383"/>
                <a:gd name="T81" fmla="*/ 157 h 184"/>
                <a:gd name="T82" fmla="*/ 161 w 383"/>
                <a:gd name="T83" fmla="*/ 159 h 184"/>
                <a:gd name="T84" fmla="*/ 170 w 383"/>
                <a:gd name="T85" fmla="*/ 182 h 184"/>
                <a:gd name="T86" fmla="*/ 200 w 383"/>
                <a:gd name="T87" fmla="*/ 182 h 184"/>
                <a:gd name="T88" fmla="*/ 241 w 383"/>
                <a:gd name="T89" fmla="*/ 184 h 184"/>
                <a:gd name="T90" fmla="*/ 241 w 383"/>
                <a:gd name="T91" fmla="*/ 184 h 184"/>
                <a:gd name="T92" fmla="*/ 241 w 383"/>
                <a:gd name="T9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83" h="184">
                  <a:moveTo>
                    <a:pt x="241" y="184"/>
                  </a:moveTo>
                  <a:lnTo>
                    <a:pt x="241" y="159"/>
                  </a:lnTo>
                  <a:lnTo>
                    <a:pt x="267" y="159"/>
                  </a:lnTo>
                  <a:lnTo>
                    <a:pt x="283" y="161"/>
                  </a:lnTo>
                  <a:lnTo>
                    <a:pt x="335" y="161"/>
                  </a:lnTo>
                  <a:lnTo>
                    <a:pt x="380" y="162"/>
                  </a:lnTo>
                  <a:lnTo>
                    <a:pt x="383" y="139"/>
                  </a:lnTo>
                  <a:lnTo>
                    <a:pt x="380" y="111"/>
                  </a:lnTo>
                  <a:lnTo>
                    <a:pt x="383" y="79"/>
                  </a:lnTo>
                  <a:lnTo>
                    <a:pt x="381" y="63"/>
                  </a:lnTo>
                  <a:lnTo>
                    <a:pt x="369" y="64"/>
                  </a:lnTo>
                  <a:lnTo>
                    <a:pt x="353" y="59"/>
                  </a:lnTo>
                  <a:lnTo>
                    <a:pt x="342" y="50"/>
                  </a:lnTo>
                  <a:lnTo>
                    <a:pt x="328" y="48"/>
                  </a:lnTo>
                  <a:lnTo>
                    <a:pt x="317" y="41"/>
                  </a:lnTo>
                  <a:lnTo>
                    <a:pt x="305" y="36"/>
                  </a:lnTo>
                  <a:lnTo>
                    <a:pt x="296" y="29"/>
                  </a:lnTo>
                  <a:lnTo>
                    <a:pt x="282" y="34"/>
                  </a:lnTo>
                  <a:lnTo>
                    <a:pt x="269" y="32"/>
                  </a:lnTo>
                  <a:lnTo>
                    <a:pt x="260" y="22"/>
                  </a:lnTo>
                  <a:lnTo>
                    <a:pt x="253" y="11"/>
                  </a:lnTo>
                  <a:lnTo>
                    <a:pt x="237" y="2"/>
                  </a:lnTo>
                  <a:lnTo>
                    <a:pt x="225" y="0"/>
                  </a:lnTo>
                  <a:lnTo>
                    <a:pt x="210" y="6"/>
                  </a:lnTo>
                  <a:lnTo>
                    <a:pt x="194" y="4"/>
                  </a:lnTo>
                  <a:lnTo>
                    <a:pt x="127" y="6"/>
                  </a:lnTo>
                  <a:lnTo>
                    <a:pt x="88" y="4"/>
                  </a:lnTo>
                  <a:lnTo>
                    <a:pt x="56" y="6"/>
                  </a:lnTo>
                  <a:lnTo>
                    <a:pt x="0" y="2"/>
                  </a:lnTo>
                  <a:lnTo>
                    <a:pt x="2" y="16"/>
                  </a:lnTo>
                  <a:lnTo>
                    <a:pt x="4" y="32"/>
                  </a:lnTo>
                  <a:lnTo>
                    <a:pt x="8" y="45"/>
                  </a:lnTo>
                  <a:lnTo>
                    <a:pt x="16" y="56"/>
                  </a:lnTo>
                  <a:lnTo>
                    <a:pt x="22" y="70"/>
                  </a:lnTo>
                  <a:lnTo>
                    <a:pt x="24" y="86"/>
                  </a:lnTo>
                  <a:lnTo>
                    <a:pt x="59" y="88"/>
                  </a:lnTo>
                  <a:lnTo>
                    <a:pt x="88" y="88"/>
                  </a:lnTo>
                  <a:lnTo>
                    <a:pt x="113" y="75"/>
                  </a:lnTo>
                  <a:lnTo>
                    <a:pt x="123" y="86"/>
                  </a:lnTo>
                  <a:lnTo>
                    <a:pt x="123" y="109"/>
                  </a:lnTo>
                  <a:lnTo>
                    <a:pt x="125" y="157"/>
                  </a:lnTo>
                  <a:lnTo>
                    <a:pt x="161" y="159"/>
                  </a:lnTo>
                  <a:lnTo>
                    <a:pt x="170" y="182"/>
                  </a:lnTo>
                  <a:lnTo>
                    <a:pt x="200" y="182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98">
              <a:extLst>
                <a:ext uri="{FF2B5EF4-FFF2-40B4-BE49-F238E27FC236}">
                  <a16:creationId xmlns:a16="http://schemas.microsoft.com/office/drawing/2014/main" id="{5ACEA86D-CFFE-6219-69DF-07257129BD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656059" y="10975048"/>
              <a:ext cx="880892" cy="950912"/>
            </a:xfrm>
            <a:custGeom>
              <a:avLst/>
              <a:gdLst>
                <a:gd name="T0" fmla="*/ 285 w 390"/>
                <a:gd name="T1" fmla="*/ 403 h 421"/>
                <a:gd name="T2" fmla="*/ 294 w 390"/>
                <a:gd name="T3" fmla="*/ 317 h 421"/>
                <a:gd name="T4" fmla="*/ 297 w 390"/>
                <a:gd name="T5" fmla="*/ 285 h 421"/>
                <a:gd name="T6" fmla="*/ 321 w 390"/>
                <a:gd name="T7" fmla="*/ 273 h 421"/>
                <a:gd name="T8" fmla="*/ 347 w 390"/>
                <a:gd name="T9" fmla="*/ 227 h 421"/>
                <a:gd name="T10" fmla="*/ 378 w 390"/>
                <a:gd name="T11" fmla="*/ 209 h 421"/>
                <a:gd name="T12" fmla="*/ 388 w 390"/>
                <a:gd name="T13" fmla="*/ 171 h 421"/>
                <a:gd name="T14" fmla="*/ 390 w 390"/>
                <a:gd name="T15" fmla="*/ 141 h 421"/>
                <a:gd name="T16" fmla="*/ 360 w 390"/>
                <a:gd name="T17" fmla="*/ 122 h 421"/>
                <a:gd name="T18" fmla="*/ 324 w 390"/>
                <a:gd name="T19" fmla="*/ 118 h 421"/>
                <a:gd name="T20" fmla="*/ 292 w 390"/>
                <a:gd name="T21" fmla="*/ 139 h 421"/>
                <a:gd name="T22" fmla="*/ 269 w 390"/>
                <a:gd name="T23" fmla="*/ 122 h 421"/>
                <a:gd name="T24" fmla="*/ 248 w 390"/>
                <a:gd name="T25" fmla="*/ 109 h 421"/>
                <a:gd name="T26" fmla="*/ 221 w 390"/>
                <a:gd name="T27" fmla="*/ 95 h 421"/>
                <a:gd name="T28" fmla="*/ 191 w 390"/>
                <a:gd name="T29" fmla="*/ 75 h 421"/>
                <a:gd name="T30" fmla="*/ 164 w 390"/>
                <a:gd name="T31" fmla="*/ 56 h 421"/>
                <a:gd name="T32" fmla="*/ 141 w 390"/>
                <a:gd name="T33" fmla="*/ 34 h 421"/>
                <a:gd name="T34" fmla="*/ 125 w 390"/>
                <a:gd name="T35" fmla="*/ 9 h 421"/>
                <a:gd name="T36" fmla="*/ 89 w 390"/>
                <a:gd name="T37" fmla="*/ 27 h 421"/>
                <a:gd name="T38" fmla="*/ 57 w 390"/>
                <a:gd name="T39" fmla="*/ 47 h 421"/>
                <a:gd name="T40" fmla="*/ 48 w 390"/>
                <a:gd name="T41" fmla="*/ 93 h 421"/>
                <a:gd name="T42" fmla="*/ 30 w 390"/>
                <a:gd name="T43" fmla="*/ 139 h 421"/>
                <a:gd name="T44" fmla="*/ 11 w 390"/>
                <a:gd name="T45" fmla="*/ 198 h 421"/>
                <a:gd name="T46" fmla="*/ 6 w 390"/>
                <a:gd name="T47" fmla="*/ 234 h 421"/>
                <a:gd name="T48" fmla="*/ 7 w 390"/>
                <a:gd name="T49" fmla="*/ 266 h 421"/>
                <a:gd name="T50" fmla="*/ 29 w 390"/>
                <a:gd name="T51" fmla="*/ 278 h 421"/>
                <a:gd name="T52" fmla="*/ 57 w 390"/>
                <a:gd name="T53" fmla="*/ 294 h 421"/>
                <a:gd name="T54" fmla="*/ 91 w 390"/>
                <a:gd name="T55" fmla="*/ 301 h 421"/>
                <a:gd name="T56" fmla="*/ 119 w 390"/>
                <a:gd name="T57" fmla="*/ 308 h 421"/>
                <a:gd name="T58" fmla="*/ 152 w 390"/>
                <a:gd name="T59" fmla="*/ 310 h 421"/>
                <a:gd name="T60" fmla="*/ 168 w 390"/>
                <a:gd name="T61" fmla="*/ 314 h 421"/>
                <a:gd name="T62" fmla="*/ 176 w 390"/>
                <a:gd name="T63" fmla="*/ 339 h 421"/>
                <a:gd name="T64" fmla="*/ 198 w 390"/>
                <a:gd name="T65" fmla="*/ 356 h 421"/>
                <a:gd name="T66" fmla="*/ 230 w 390"/>
                <a:gd name="T67" fmla="*/ 380 h 421"/>
                <a:gd name="T68" fmla="*/ 264 w 390"/>
                <a:gd name="T69" fmla="*/ 397 h 421"/>
                <a:gd name="T70" fmla="*/ 290 w 390"/>
                <a:gd name="T71" fmla="*/ 421 h 421"/>
                <a:gd name="T72" fmla="*/ 290 w 390"/>
                <a:gd name="T73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421">
                  <a:moveTo>
                    <a:pt x="290" y="421"/>
                  </a:moveTo>
                  <a:lnTo>
                    <a:pt x="285" y="403"/>
                  </a:lnTo>
                  <a:lnTo>
                    <a:pt x="296" y="346"/>
                  </a:lnTo>
                  <a:lnTo>
                    <a:pt x="294" y="317"/>
                  </a:lnTo>
                  <a:lnTo>
                    <a:pt x="289" y="301"/>
                  </a:lnTo>
                  <a:lnTo>
                    <a:pt x="297" y="285"/>
                  </a:lnTo>
                  <a:lnTo>
                    <a:pt x="310" y="284"/>
                  </a:lnTo>
                  <a:lnTo>
                    <a:pt x="321" y="273"/>
                  </a:lnTo>
                  <a:lnTo>
                    <a:pt x="331" y="248"/>
                  </a:lnTo>
                  <a:lnTo>
                    <a:pt x="347" y="227"/>
                  </a:lnTo>
                  <a:lnTo>
                    <a:pt x="365" y="211"/>
                  </a:lnTo>
                  <a:lnTo>
                    <a:pt x="378" y="209"/>
                  </a:lnTo>
                  <a:lnTo>
                    <a:pt x="385" y="186"/>
                  </a:lnTo>
                  <a:lnTo>
                    <a:pt x="388" y="171"/>
                  </a:lnTo>
                  <a:lnTo>
                    <a:pt x="386" y="157"/>
                  </a:lnTo>
                  <a:lnTo>
                    <a:pt x="390" y="141"/>
                  </a:lnTo>
                  <a:lnTo>
                    <a:pt x="378" y="138"/>
                  </a:lnTo>
                  <a:lnTo>
                    <a:pt x="360" y="122"/>
                  </a:lnTo>
                  <a:lnTo>
                    <a:pt x="344" y="123"/>
                  </a:lnTo>
                  <a:lnTo>
                    <a:pt x="324" y="118"/>
                  </a:lnTo>
                  <a:lnTo>
                    <a:pt x="301" y="118"/>
                  </a:lnTo>
                  <a:lnTo>
                    <a:pt x="292" y="139"/>
                  </a:lnTo>
                  <a:lnTo>
                    <a:pt x="289" y="123"/>
                  </a:lnTo>
                  <a:lnTo>
                    <a:pt x="269" y="122"/>
                  </a:lnTo>
                  <a:lnTo>
                    <a:pt x="264" y="104"/>
                  </a:lnTo>
                  <a:lnTo>
                    <a:pt x="248" y="109"/>
                  </a:lnTo>
                  <a:lnTo>
                    <a:pt x="237" y="97"/>
                  </a:lnTo>
                  <a:lnTo>
                    <a:pt x="221" y="95"/>
                  </a:lnTo>
                  <a:lnTo>
                    <a:pt x="208" y="84"/>
                  </a:lnTo>
                  <a:lnTo>
                    <a:pt x="191" y="75"/>
                  </a:lnTo>
                  <a:lnTo>
                    <a:pt x="178" y="65"/>
                  </a:lnTo>
                  <a:lnTo>
                    <a:pt x="164" y="56"/>
                  </a:lnTo>
                  <a:lnTo>
                    <a:pt x="148" y="45"/>
                  </a:lnTo>
                  <a:lnTo>
                    <a:pt x="141" y="34"/>
                  </a:lnTo>
                  <a:lnTo>
                    <a:pt x="128" y="22"/>
                  </a:lnTo>
                  <a:lnTo>
                    <a:pt x="125" y="9"/>
                  </a:lnTo>
                  <a:lnTo>
                    <a:pt x="109" y="0"/>
                  </a:lnTo>
                  <a:lnTo>
                    <a:pt x="89" y="27"/>
                  </a:lnTo>
                  <a:lnTo>
                    <a:pt x="80" y="45"/>
                  </a:lnTo>
                  <a:lnTo>
                    <a:pt x="57" y="47"/>
                  </a:lnTo>
                  <a:lnTo>
                    <a:pt x="48" y="72"/>
                  </a:lnTo>
                  <a:lnTo>
                    <a:pt x="48" y="93"/>
                  </a:lnTo>
                  <a:lnTo>
                    <a:pt x="36" y="114"/>
                  </a:lnTo>
                  <a:lnTo>
                    <a:pt x="30" y="139"/>
                  </a:lnTo>
                  <a:lnTo>
                    <a:pt x="25" y="152"/>
                  </a:lnTo>
                  <a:lnTo>
                    <a:pt x="11" y="198"/>
                  </a:lnTo>
                  <a:lnTo>
                    <a:pt x="6" y="211"/>
                  </a:lnTo>
                  <a:lnTo>
                    <a:pt x="6" y="234"/>
                  </a:lnTo>
                  <a:lnTo>
                    <a:pt x="0" y="255"/>
                  </a:lnTo>
                  <a:lnTo>
                    <a:pt x="7" y="266"/>
                  </a:lnTo>
                  <a:lnTo>
                    <a:pt x="16" y="280"/>
                  </a:lnTo>
                  <a:lnTo>
                    <a:pt x="29" y="278"/>
                  </a:lnTo>
                  <a:lnTo>
                    <a:pt x="45" y="284"/>
                  </a:lnTo>
                  <a:lnTo>
                    <a:pt x="57" y="294"/>
                  </a:lnTo>
                  <a:lnTo>
                    <a:pt x="71" y="303"/>
                  </a:lnTo>
                  <a:lnTo>
                    <a:pt x="91" y="301"/>
                  </a:lnTo>
                  <a:lnTo>
                    <a:pt x="103" y="310"/>
                  </a:lnTo>
                  <a:lnTo>
                    <a:pt x="119" y="308"/>
                  </a:lnTo>
                  <a:lnTo>
                    <a:pt x="139" y="308"/>
                  </a:lnTo>
                  <a:lnTo>
                    <a:pt x="152" y="310"/>
                  </a:lnTo>
                  <a:lnTo>
                    <a:pt x="160" y="294"/>
                  </a:lnTo>
                  <a:lnTo>
                    <a:pt x="168" y="314"/>
                  </a:lnTo>
                  <a:lnTo>
                    <a:pt x="162" y="326"/>
                  </a:lnTo>
                  <a:lnTo>
                    <a:pt x="176" y="339"/>
                  </a:lnTo>
                  <a:lnTo>
                    <a:pt x="192" y="340"/>
                  </a:lnTo>
                  <a:lnTo>
                    <a:pt x="198" y="356"/>
                  </a:lnTo>
                  <a:lnTo>
                    <a:pt x="223" y="360"/>
                  </a:lnTo>
                  <a:lnTo>
                    <a:pt x="230" y="380"/>
                  </a:lnTo>
                  <a:lnTo>
                    <a:pt x="260" y="378"/>
                  </a:lnTo>
                  <a:lnTo>
                    <a:pt x="264" y="397"/>
                  </a:lnTo>
                  <a:lnTo>
                    <a:pt x="273" y="412"/>
                  </a:lnTo>
                  <a:lnTo>
                    <a:pt x="290" y="421"/>
                  </a:lnTo>
                  <a:lnTo>
                    <a:pt x="290" y="421"/>
                  </a:lnTo>
                  <a:lnTo>
                    <a:pt x="290" y="4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99">
              <a:extLst>
                <a:ext uri="{FF2B5EF4-FFF2-40B4-BE49-F238E27FC236}">
                  <a16:creationId xmlns:a16="http://schemas.microsoft.com/office/drawing/2014/main" id="{B70BCE47-0D5E-1D58-AF0F-1C13B42F28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742942" y="9917978"/>
              <a:ext cx="716008" cy="639212"/>
            </a:xfrm>
            <a:custGeom>
              <a:avLst/>
              <a:gdLst>
                <a:gd name="T0" fmla="*/ 7 w 317"/>
                <a:gd name="T1" fmla="*/ 283 h 283"/>
                <a:gd name="T2" fmla="*/ 36 w 317"/>
                <a:gd name="T3" fmla="*/ 280 h 283"/>
                <a:gd name="T4" fmla="*/ 103 w 317"/>
                <a:gd name="T5" fmla="*/ 278 h 283"/>
                <a:gd name="T6" fmla="*/ 165 w 317"/>
                <a:gd name="T7" fmla="*/ 280 h 283"/>
                <a:gd name="T8" fmla="*/ 189 w 317"/>
                <a:gd name="T9" fmla="*/ 276 h 283"/>
                <a:gd name="T10" fmla="*/ 242 w 317"/>
                <a:gd name="T11" fmla="*/ 276 h 283"/>
                <a:gd name="T12" fmla="*/ 247 w 317"/>
                <a:gd name="T13" fmla="*/ 241 h 283"/>
                <a:gd name="T14" fmla="*/ 249 w 317"/>
                <a:gd name="T15" fmla="*/ 223 h 283"/>
                <a:gd name="T16" fmla="*/ 224 w 317"/>
                <a:gd name="T17" fmla="*/ 216 h 283"/>
                <a:gd name="T18" fmla="*/ 242 w 317"/>
                <a:gd name="T19" fmla="*/ 205 h 283"/>
                <a:gd name="T20" fmla="*/ 246 w 317"/>
                <a:gd name="T21" fmla="*/ 153 h 283"/>
                <a:gd name="T22" fmla="*/ 249 w 317"/>
                <a:gd name="T23" fmla="*/ 121 h 283"/>
                <a:gd name="T24" fmla="*/ 310 w 317"/>
                <a:gd name="T25" fmla="*/ 123 h 283"/>
                <a:gd name="T26" fmla="*/ 315 w 317"/>
                <a:gd name="T27" fmla="*/ 105 h 283"/>
                <a:gd name="T28" fmla="*/ 317 w 317"/>
                <a:gd name="T29" fmla="*/ 91 h 283"/>
                <a:gd name="T30" fmla="*/ 315 w 317"/>
                <a:gd name="T31" fmla="*/ 59 h 283"/>
                <a:gd name="T32" fmla="*/ 315 w 317"/>
                <a:gd name="T33" fmla="*/ 27 h 283"/>
                <a:gd name="T34" fmla="*/ 311 w 317"/>
                <a:gd name="T35" fmla="*/ 4 h 283"/>
                <a:gd name="T36" fmla="*/ 295 w 317"/>
                <a:gd name="T37" fmla="*/ 6 h 283"/>
                <a:gd name="T38" fmla="*/ 279 w 317"/>
                <a:gd name="T39" fmla="*/ 0 h 283"/>
                <a:gd name="T40" fmla="*/ 267 w 317"/>
                <a:gd name="T41" fmla="*/ 2 h 283"/>
                <a:gd name="T42" fmla="*/ 276 w 317"/>
                <a:gd name="T43" fmla="*/ 9 h 283"/>
                <a:gd name="T44" fmla="*/ 262 w 317"/>
                <a:gd name="T45" fmla="*/ 20 h 283"/>
                <a:gd name="T46" fmla="*/ 246 w 317"/>
                <a:gd name="T47" fmla="*/ 13 h 283"/>
                <a:gd name="T48" fmla="*/ 235 w 317"/>
                <a:gd name="T49" fmla="*/ 7 h 283"/>
                <a:gd name="T50" fmla="*/ 221 w 317"/>
                <a:gd name="T51" fmla="*/ 13 h 283"/>
                <a:gd name="T52" fmla="*/ 208 w 317"/>
                <a:gd name="T53" fmla="*/ 15 h 283"/>
                <a:gd name="T54" fmla="*/ 199 w 317"/>
                <a:gd name="T55" fmla="*/ 25 h 283"/>
                <a:gd name="T56" fmla="*/ 189 w 317"/>
                <a:gd name="T57" fmla="*/ 34 h 283"/>
                <a:gd name="T58" fmla="*/ 173 w 317"/>
                <a:gd name="T59" fmla="*/ 38 h 283"/>
                <a:gd name="T60" fmla="*/ 162 w 317"/>
                <a:gd name="T61" fmla="*/ 43 h 283"/>
                <a:gd name="T62" fmla="*/ 148 w 317"/>
                <a:gd name="T63" fmla="*/ 48 h 283"/>
                <a:gd name="T64" fmla="*/ 130 w 317"/>
                <a:gd name="T65" fmla="*/ 47 h 283"/>
                <a:gd name="T66" fmla="*/ 125 w 317"/>
                <a:gd name="T67" fmla="*/ 59 h 283"/>
                <a:gd name="T68" fmla="*/ 110 w 317"/>
                <a:gd name="T69" fmla="*/ 70 h 283"/>
                <a:gd name="T70" fmla="*/ 100 w 317"/>
                <a:gd name="T71" fmla="*/ 79 h 283"/>
                <a:gd name="T72" fmla="*/ 85 w 317"/>
                <a:gd name="T73" fmla="*/ 82 h 283"/>
                <a:gd name="T74" fmla="*/ 73 w 317"/>
                <a:gd name="T75" fmla="*/ 91 h 283"/>
                <a:gd name="T76" fmla="*/ 64 w 317"/>
                <a:gd name="T77" fmla="*/ 102 h 283"/>
                <a:gd name="T78" fmla="*/ 55 w 317"/>
                <a:gd name="T79" fmla="*/ 105 h 283"/>
                <a:gd name="T80" fmla="*/ 41 w 317"/>
                <a:gd name="T81" fmla="*/ 112 h 283"/>
                <a:gd name="T82" fmla="*/ 39 w 317"/>
                <a:gd name="T83" fmla="*/ 125 h 283"/>
                <a:gd name="T84" fmla="*/ 25 w 317"/>
                <a:gd name="T85" fmla="*/ 136 h 283"/>
                <a:gd name="T86" fmla="*/ 18 w 317"/>
                <a:gd name="T87" fmla="*/ 145 h 283"/>
                <a:gd name="T88" fmla="*/ 5 w 317"/>
                <a:gd name="T89" fmla="*/ 143 h 283"/>
                <a:gd name="T90" fmla="*/ 2 w 317"/>
                <a:gd name="T91" fmla="*/ 169 h 283"/>
                <a:gd name="T92" fmla="*/ 4 w 317"/>
                <a:gd name="T93" fmla="*/ 182 h 283"/>
                <a:gd name="T94" fmla="*/ 0 w 317"/>
                <a:gd name="T95" fmla="*/ 226 h 283"/>
                <a:gd name="T96" fmla="*/ 0 w 317"/>
                <a:gd name="T97" fmla="*/ 282 h 283"/>
                <a:gd name="T98" fmla="*/ 7 w 317"/>
                <a:gd name="T99" fmla="*/ 283 h 283"/>
                <a:gd name="T100" fmla="*/ 7 w 317"/>
                <a:gd name="T101" fmla="*/ 283 h 283"/>
                <a:gd name="T102" fmla="*/ 7 w 317"/>
                <a:gd name="T103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7" h="283">
                  <a:moveTo>
                    <a:pt x="7" y="283"/>
                  </a:moveTo>
                  <a:lnTo>
                    <a:pt x="36" y="280"/>
                  </a:lnTo>
                  <a:lnTo>
                    <a:pt x="103" y="278"/>
                  </a:lnTo>
                  <a:lnTo>
                    <a:pt x="165" y="280"/>
                  </a:lnTo>
                  <a:lnTo>
                    <a:pt x="189" y="276"/>
                  </a:lnTo>
                  <a:lnTo>
                    <a:pt x="242" y="276"/>
                  </a:lnTo>
                  <a:lnTo>
                    <a:pt x="247" y="241"/>
                  </a:lnTo>
                  <a:lnTo>
                    <a:pt x="249" y="223"/>
                  </a:lnTo>
                  <a:lnTo>
                    <a:pt x="224" y="216"/>
                  </a:lnTo>
                  <a:lnTo>
                    <a:pt x="242" y="205"/>
                  </a:lnTo>
                  <a:lnTo>
                    <a:pt x="246" y="153"/>
                  </a:lnTo>
                  <a:lnTo>
                    <a:pt x="249" y="121"/>
                  </a:lnTo>
                  <a:lnTo>
                    <a:pt x="310" y="123"/>
                  </a:lnTo>
                  <a:lnTo>
                    <a:pt x="315" y="105"/>
                  </a:lnTo>
                  <a:lnTo>
                    <a:pt x="317" y="91"/>
                  </a:lnTo>
                  <a:lnTo>
                    <a:pt x="315" y="59"/>
                  </a:lnTo>
                  <a:lnTo>
                    <a:pt x="315" y="27"/>
                  </a:lnTo>
                  <a:lnTo>
                    <a:pt x="311" y="4"/>
                  </a:lnTo>
                  <a:lnTo>
                    <a:pt x="295" y="6"/>
                  </a:lnTo>
                  <a:lnTo>
                    <a:pt x="279" y="0"/>
                  </a:lnTo>
                  <a:lnTo>
                    <a:pt x="267" y="2"/>
                  </a:lnTo>
                  <a:lnTo>
                    <a:pt x="276" y="9"/>
                  </a:lnTo>
                  <a:lnTo>
                    <a:pt x="262" y="20"/>
                  </a:lnTo>
                  <a:lnTo>
                    <a:pt x="246" y="13"/>
                  </a:lnTo>
                  <a:lnTo>
                    <a:pt x="235" y="7"/>
                  </a:lnTo>
                  <a:lnTo>
                    <a:pt x="221" y="13"/>
                  </a:lnTo>
                  <a:lnTo>
                    <a:pt x="208" y="15"/>
                  </a:lnTo>
                  <a:lnTo>
                    <a:pt x="199" y="25"/>
                  </a:lnTo>
                  <a:lnTo>
                    <a:pt x="189" y="34"/>
                  </a:lnTo>
                  <a:lnTo>
                    <a:pt x="173" y="38"/>
                  </a:lnTo>
                  <a:lnTo>
                    <a:pt x="162" y="43"/>
                  </a:lnTo>
                  <a:lnTo>
                    <a:pt x="148" y="48"/>
                  </a:lnTo>
                  <a:lnTo>
                    <a:pt x="130" y="47"/>
                  </a:lnTo>
                  <a:lnTo>
                    <a:pt x="125" y="59"/>
                  </a:lnTo>
                  <a:lnTo>
                    <a:pt x="110" y="70"/>
                  </a:lnTo>
                  <a:lnTo>
                    <a:pt x="100" y="79"/>
                  </a:lnTo>
                  <a:lnTo>
                    <a:pt x="85" y="82"/>
                  </a:lnTo>
                  <a:lnTo>
                    <a:pt x="73" y="91"/>
                  </a:lnTo>
                  <a:lnTo>
                    <a:pt x="64" y="102"/>
                  </a:lnTo>
                  <a:lnTo>
                    <a:pt x="55" y="105"/>
                  </a:lnTo>
                  <a:lnTo>
                    <a:pt x="41" y="112"/>
                  </a:lnTo>
                  <a:lnTo>
                    <a:pt x="39" y="125"/>
                  </a:lnTo>
                  <a:lnTo>
                    <a:pt x="25" y="136"/>
                  </a:lnTo>
                  <a:lnTo>
                    <a:pt x="18" y="145"/>
                  </a:lnTo>
                  <a:lnTo>
                    <a:pt x="5" y="143"/>
                  </a:lnTo>
                  <a:lnTo>
                    <a:pt x="2" y="169"/>
                  </a:lnTo>
                  <a:lnTo>
                    <a:pt x="4" y="182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7" y="283"/>
                  </a:lnTo>
                  <a:lnTo>
                    <a:pt x="7" y="283"/>
                  </a:lnTo>
                  <a:lnTo>
                    <a:pt x="7" y="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200">
              <a:extLst>
                <a:ext uri="{FF2B5EF4-FFF2-40B4-BE49-F238E27FC236}">
                  <a16:creationId xmlns:a16="http://schemas.microsoft.com/office/drawing/2014/main" id="{5D3120B4-028D-A009-7781-F5F17CA933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2196" y="10060275"/>
              <a:ext cx="738595" cy="623401"/>
            </a:xfrm>
            <a:custGeom>
              <a:avLst/>
              <a:gdLst>
                <a:gd name="T0" fmla="*/ 32 w 327"/>
                <a:gd name="T1" fmla="*/ 276 h 276"/>
                <a:gd name="T2" fmla="*/ 71 w 327"/>
                <a:gd name="T3" fmla="*/ 274 h 276"/>
                <a:gd name="T4" fmla="*/ 110 w 327"/>
                <a:gd name="T5" fmla="*/ 276 h 276"/>
                <a:gd name="T6" fmla="*/ 126 w 327"/>
                <a:gd name="T7" fmla="*/ 274 h 276"/>
                <a:gd name="T8" fmla="*/ 181 w 327"/>
                <a:gd name="T9" fmla="*/ 270 h 276"/>
                <a:gd name="T10" fmla="*/ 204 w 327"/>
                <a:gd name="T11" fmla="*/ 274 h 276"/>
                <a:gd name="T12" fmla="*/ 233 w 327"/>
                <a:gd name="T13" fmla="*/ 270 h 276"/>
                <a:gd name="T14" fmla="*/ 238 w 327"/>
                <a:gd name="T15" fmla="*/ 258 h 276"/>
                <a:gd name="T16" fmla="*/ 249 w 327"/>
                <a:gd name="T17" fmla="*/ 247 h 276"/>
                <a:gd name="T18" fmla="*/ 258 w 327"/>
                <a:gd name="T19" fmla="*/ 235 h 276"/>
                <a:gd name="T20" fmla="*/ 252 w 327"/>
                <a:gd name="T21" fmla="*/ 220 h 276"/>
                <a:gd name="T22" fmla="*/ 251 w 327"/>
                <a:gd name="T23" fmla="*/ 208 h 276"/>
                <a:gd name="T24" fmla="*/ 247 w 327"/>
                <a:gd name="T25" fmla="*/ 192 h 276"/>
                <a:gd name="T26" fmla="*/ 251 w 327"/>
                <a:gd name="T27" fmla="*/ 176 h 276"/>
                <a:gd name="T28" fmla="*/ 259 w 327"/>
                <a:gd name="T29" fmla="*/ 167 h 276"/>
                <a:gd name="T30" fmla="*/ 263 w 327"/>
                <a:gd name="T31" fmla="*/ 155 h 276"/>
                <a:gd name="T32" fmla="*/ 275 w 327"/>
                <a:gd name="T33" fmla="*/ 142 h 276"/>
                <a:gd name="T34" fmla="*/ 270 w 327"/>
                <a:gd name="T35" fmla="*/ 130 h 276"/>
                <a:gd name="T36" fmla="*/ 259 w 327"/>
                <a:gd name="T37" fmla="*/ 115 h 276"/>
                <a:gd name="T38" fmla="*/ 274 w 327"/>
                <a:gd name="T39" fmla="*/ 103 h 276"/>
                <a:gd name="T40" fmla="*/ 286 w 327"/>
                <a:gd name="T41" fmla="*/ 103 h 276"/>
                <a:gd name="T42" fmla="*/ 284 w 327"/>
                <a:gd name="T43" fmla="*/ 92 h 276"/>
                <a:gd name="T44" fmla="*/ 290 w 327"/>
                <a:gd name="T45" fmla="*/ 76 h 276"/>
                <a:gd name="T46" fmla="*/ 300 w 327"/>
                <a:gd name="T47" fmla="*/ 67 h 276"/>
                <a:gd name="T48" fmla="*/ 313 w 327"/>
                <a:gd name="T49" fmla="*/ 64 h 276"/>
                <a:gd name="T50" fmla="*/ 322 w 327"/>
                <a:gd name="T51" fmla="*/ 48 h 276"/>
                <a:gd name="T52" fmla="*/ 318 w 327"/>
                <a:gd name="T53" fmla="*/ 32 h 276"/>
                <a:gd name="T54" fmla="*/ 320 w 327"/>
                <a:gd name="T55" fmla="*/ 16 h 276"/>
                <a:gd name="T56" fmla="*/ 327 w 327"/>
                <a:gd name="T57" fmla="*/ 7 h 276"/>
                <a:gd name="T58" fmla="*/ 267 w 327"/>
                <a:gd name="T59" fmla="*/ 3 h 276"/>
                <a:gd name="T60" fmla="*/ 247 w 327"/>
                <a:gd name="T61" fmla="*/ 3 h 276"/>
                <a:gd name="T62" fmla="*/ 179 w 327"/>
                <a:gd name="T63" fmla="*/ 1 h 276"/>
                <a:gd name="T64" fmla="*/ 112 w 327"/>
                <a:gd name="T65" fmla="*/ 0 h 276"/>
                <a:gd name="T66" fmla="*/ 60 w 327"/>
                <a:gd name="T67" fmla="*/ 0 h 276"/>
                <a:gd name="T68" fmla="*/ 44 w 327"/>
                <a:gd name="T69" fmla="*/ 1 h 276"/>
                <a:gd name="T70" fmla="*/ 1 w 327"/>
                <a:gd name="T71" fmla="*/ 0 h 276"/>
                <a:gd name="T72" fmla="*/ 3 w 327"/>
                <a:gd name="T73" fmla="*/ 16 h 276"/>
                <a:gd name="T74" fmla="*/ 0 w 327"/>
                <a:gd name="T75" fmla="*/ 37 h 276"/>
                <a:gd name="T76" fmla="*/ 16 w 327"/>
                <a:gd name="T77" fmla="*/ 39 h 276"/>
                <a:gd name="T78" fmla="*/ 28 w 327"/>
                <a:gd name="T79" fmla="*/ 44 h 276"/>
                <a:gd name="T80" fmla="*/ 41 w 327"/>
                <a:gd name="T81" fmla="*/ 53 h 276"/>
                <a:gd name="T82" fmla="*/ 49 w 327"/>
                <a:gd name="T83" fmla="*/ 64 h 276"/>
                <a:gd name="T84" fmla="*/ 55 w 327"/>
                <a:gd name="T85" fmla="*/ 73 h 276"/>
                <a:gd name="T86" fmla="*/ 62 w 327"/>
                <a:gd name="T87" fmla="*/ 85 h 276"/>
                <a:gd name="T88" fmla="*/ 60 w 327"/>
                <a:gd name="T89" fmla="*/ 99 h 276"/>
                <a:gd name="T90" fmla="*/ 62 w 327"/>
                <a:gd name="T91" fmla="*/ 114 h 276"/>
                <a:gd name="T92" fmla="*/ 42 w 327"/>
                <a:gd name="T93" fmla="*/ 114 h 276"/>
                <a:gd name="T94" fmla="*/ 41 w 327"/>
                <a:gd name="T95" fmla="*/ 153 h 276"/>
                <a:gd name="T96" fmla="*/ 35 w 327"/>
                <a:gd name="T97" fmla="*/ 174 h 276"/>
                <a:gd name="T98" fmla="*/ 35 w 327"/>
                <a:gd name="T99" fmla="*/ 201 h 276"/>
                <a:gd name="T100" fmla="*/ 33 w 327"/>
                <a:gd name="T101" fmla="*/ 240 h 276"/>
                <a:gd name="T102" fmla="*/ 35 w 327"/>
                <a:gd name="T103" fmla="*/ 256 h 276"/>
                <a:gd name="T104" fmla="*/ 32 w 327"/>
                <a:gd name="T105" fmla="*/ 276 h 276"/>
                <a:gd name="T106" fmla="*/ 32 w 327"/>
                <a:gd name="T107" fmla="*/ 276 h 276"/>
                <a:gd name="T108" fmla="*/ 32 w 327"/>
                <a:gd name="T109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7" h="276">
                  <a:moveTo>
                    <a:pt x="32" y="276"/>
                  </a:moveTo>
                  <a:lnTo>
                    <a:pt x="71" y="274"/>
                  </a:lnTo>
                  <a:lnTo>
                    <a:pt x="110" y="276"/>
                  </a:lnTo>
                  <a:lnTo>
                    <a:pt x="126" y="274"/>
                  </a:lnTo>
                  <a:lnTo>
                    <a:pt x="181" y="270"/>
                  </a:lnTo>
                  <a:lnTo>
                    <a:pt x="204" y="274"/>
                  </a:lnTo>
                  <a:lnTo>
                    <a:pt x="233" y="270"/>
                  </a:lnTo>
                  <a:lnTo>
                    <a:pt x="238" y="258"/>
                  </a:lnTo>
                  <a:lnTo>
                    <a:pt x="249" y="247"/>
                  </a:lnTo>
                  <a:lnTo>
                    <a:pt x="258" y="235"/>
                  </a:lnTo>
                  <a:lnTo>
                    <a:pt x="252" y="220"/>
                  </a:lnTo>
                  <a:lnTo>
                    <a:pt x="251" y="208"/>
                  </a:lnTo>
                  <a:lnTo>
                    <a:pt x="247" y="192"/>
                  </a:lnTo>
                  <a:lnTo>
                    <a:pt x="251" y="176"/>
                  </a:lnTo>
                  <a:lnTo>
                    <a:pt x="259" y="167"/>
                  </a:lnTo>
                  <a:lnTo>
                    <a:pt x="263" y="155"/>
                  </a:lnTo>
                  <a:lnTo>
                    <a:pt x="275" y="142"/>
                  </a:lnTo>
                  <a:lnTo>
                    <a:pt x="270" y="130"/>
                  </a:lnTo>
                  <a:lnTo>
                    <a:pt x="259" y="115"/>
                  </a:lnTo>
                  <a:lnTo>
                    <a:pt x="274" y="103"/>
                  </a:lnTo>
                  <a:lnTo>
                    <a:pt x="286" y="103"/>
                  </a:lnTo>
                  <a:lnTo>
                    <a:pt x="284" y="92"/>
                  </a:lnTo>
                  <a:lnTo>
                    <a:pt x="290" y="76"/>
                  </a:lnTo>
                  <a:lnTo>
                    <a:pt x="300" y="67"/>
                  </a:lnTo>
                  <a:lnTo>
                    <a:pt x="313" y="64"/>
                  </a:lnTo>
                  <a:lnTo>
                    <a:pt x="322" y="48"/>
                  </a:lnTo>
                  <a:lnTo>
                    <a:pt x="318" y="32"/>
                  </a:lnTo>
                  <a:lnTo>
                    <a:pt x="320" y="16"/>
                  </a:lnTo>
                  <a:lnTo>
                    <a:pt x="327" y="7"/>
                  </a:lnTo>
                  <a:lnTo>
                    <a:pt x="267" y="3"/>
                  </a:lnTo>
                  <a:lnTo>
                    <a:pt x="247" y="3"/>
                  </a:lnTo>
                  <a:lnTo>
                    <a:pt x="179" y="1"/>
                  </a:lnTo>
                  <a:lnTo>
                    <a:pt x="112" y="0"/>
                  </a:lnTo>
                  <a:lnTo>
                    <a:pt x="60" y="0"/>
                  </a:lnTo>
                  <a:lnTo>
                    <a:pt x="44" y="1"/>
                  </a:lnTo>
                  <a:lnTo>
                    <a:pt x="1" y="0"/>
                  </a:lnTo>
                  <a:lnTo>
                    <a:pt x="3" y="16"/>
                  </a:lnTo>
                  <a:lnTo>
                    <a:pt x="0" y="37"/>
                  </a:lnTo>
                  <a:lnTo>
                    <a:pt x="16" y="39"/>
                  </a:lnTo>
                  <a:lnTo>
                    <a:pt x="28" y="44"/>
                  </a:lnTo>
                  <a:lnTo>
                    <a:pt x="41" y="53"/>
                  </a:lnTo>
                  <a:lnTo>
                    <a:pt x="49" y="64"/>
                  </a:lnTo>
                  <a:lnTo>
                    <a:pt x="55" y="73"/>
                  </a:lnTo>
                  <a:lnTo>
                    <a:pt x="62" y="85"/>
                  </a:lnTo>
                  <a:lnTo>
                    <a:pt x="60" y="99"/>
                  </a:lnTo>
                  <a:lnTo>
                    <a:pt x="62" y="114"/>
                  </a:lnTo>
                  <a:lnTo>
                    <a:pt x="42" y="114"/>
                  </a:lnTo>
                  <a:lnTo>
                    <a:pt x="41" y="153"/>
                  </a:lnTo>
                  <a:lnTo>
                    <a:pt x="35" y="174"/>
                  </a:lnTo>
                  <a:lnTo>
                    <a:pt x="35" y="201"/>
                  </a:lnTo>
                  <a:lnTo>
                    <a:pt x="33" y="240"/>
                  </a:lnTo>
                  <a:lnTo>
                    <a:pt x="35" y="256"/>
                  </a:lnTo>
                  <a:lnTo>
                    <a:pt x="32" y="276"/>
                  </a:lnTo>
                  <a:lnTo>
                    <a:pt x="32" y="276"/>
                  </a:lnTo>
                  <a:lnTo>
                    <a:pt x="32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201">
              <a:extLst>
                <a:ext uri="{FF2B5EF4-FFF2-40B4-BE49-F238E27FC236}">
                  <a16:creationId xmlns:a16="http://schemas.microsoft.com/office/drawing/2014/main" id="{A0E0FF53-3E6C-2197-68D4-BC16BD6F7B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9911201"/>
              <a:ext cx="417860" cy="449482"/>
            </a:xfrm>
            <a:custGeom>
              <a:avLst/>
              <a:gdLst>
                <a:gd name="T0" fmla="*/ 89 w 185"/>
                <a:gd name="T1" fmla="*/ 199 h 199"/>
                <a:gd name="T2" fmla="*/ 120 w 185"/>
                <a:gd name="T3" fmla="*/ 190 h 199"/>
                <a:gd name="T4" fmla="*/ 144 w 185"/>
                <a:gd name="T5" fmla="*/ 194 h 199"/>
                <a:gd name="T6" fmla="*/ 180 w 185"/>
                <a:gd name="T7" fmla="*/ 194 h 199"/>
                <a:gd name="T8" fmla="*/ 184 w 185"/>
                <a:gd name="T9" fmla="*/ 172 h 199"/>
                <a:gd name="T10" fmla="*/ 182 w 185"/>
                <a:gd name="T11" fmla="*/ 156 h 199"/>
                <a:gd name="T12" fmla="*/ 182 w 185"/>
                <a:gd name="T13" fmla="*/ 101 h 199"/>
                <a:gd name="T14" fmla="*/ 185 w 185"/>
                <a:gd name="T15" fmla="*/ 75 h 199"/>
                <a:gd name="T16" fmla="*/ 184 w 185"/>
                <a:gd name="T17" fmla="*/ 55 h 199"/>
                <a:gd name="T18" fmla="*/ 162 w 185"/>
                <a:gd name="T19" fmla="*/ 46 h 199"/>
                <a:gd name="T20" fmla="*/ 148 w 185"/>
                <a:gd name="T21" fmla="*/ 39 h 199"/>
                <a:gd name="T22" fmla="*/ 132 w 185"/>
                <a:gd name="T23" fmla="*/ 34 h 199"/>
                <a:gd name="T24" fmla="*/ 141 w 185"/>
                <a:gd name="T25" fmla="*/ 18 h 199"/>
                <a:gd name="T26" fmla="*/ 120 w 185"/>
                <a:gd name="T27" fmla="*/ 9 h 199"/>
                <a:gd name="T28" fmla="*/ 103 w 185"/>
                <a:gd name="T29" fmla="*/ 0 h 199"/>
                <a:gd name="T30" fmla="*/ 80 w 185"/>
                <a:gd name="T31" fmla="*/ 7 h 199"/>
                <a:gd name="T32" fmla="*/ 64 w 185"/>
                <a:gd name="T33" fmla="*/ 0 h 199"/>
                <a:gd name="T34" fmla="*/ 61 w 185"/>
                <a:gd name="T35" fmla="*/ 10 h 199"/>
                <a:gd name="T36" fmla="*/ 47 w 185"/>
                <a:gd name="T37" fmla="*/ 19 h 199"/>
                <a:gd name="T38" fmla="*/ 48 w 185"/>
                <a:gd name="T39" fmla="*/ 35 h 199"/>
                <a:gd name="T40" fmla="*/ 43 w 185"/>
                <a:gd name="T41" fmla="*/ 51 h 199"/>
                <a:gd name="T42" fmla="*/ 32 w 185"/>
                <a:gd name="T43" fmla="*/ 60 h 199"/>
                <a:gd name="T44" fmla="*/ 27 w 185"/>
                <a:gd name="T45" fmla="*/ 73 h 199"/>
                <a:gd name="T46" fmla="*/ 20 w 185"/>
                <a:gd name="T47" fmla="*/ 83 h 199"/>
                <a:gd name="T48" fmla="*/ 6 w 185"/>
                <a:gd name="T49" fmla="*/ 85 h 199"/>
                <a:gd name="T50" fmla="*/ 11 w 185"/>
                <a:gd name="T51" fmla="*/ 99 h 199"/>
                <a:gd name="T52" fmla="*/ 6 w 185"/>
                <a:gd name="T53" fmla="*/ 112 h 199"/>
                <a:gd name="T54" fmla="*/ 4 w 185"/>
                <a:gd name="T55" fmla="*/ 128 h 199"/>
                <a:gd name="T56" fmla="*/ 6 w 185"/>
                <a:gd name="T57" fmla="*/ 144 h 199"/>
                <a:gd name="T58" fmla="*/ 7 w 185"/>
                <a:gd name="T59" fmla="*/ 156 h 199"/>
                <a:gd name="T60" fmla="*/ 9 w 185"/>
                <a:gd name="T61" fmla="*/ 171 h 199"/>
                <a:gd name="T62" fmla="*/ 0 w 185"/>
                <a:gd name="T63" fmla="*/ 188 h 199"/>
                <a:gd name="T64" fmla="*/ 29 w 185"/>
                <a:gd name="T65" fmla="*/ 188 h 199"/>
                <a:gd name="T66" fmla="*/ 48 w 185"/>
                <a:gd name="T67" fmla="*/ 192 h 199"/>
                <a:gd name="T68" fmla="*/ 89 w 185"/>
                <a:gd name="T69" fmla="*/ 199 h 199"/>
                <a:gd name="T70" fmla="*/ 89 w 185"/>
                <a:gd name="T71" fmla="*/ 199 h 199"/>
                <a:gd name="T72" fmla="*/ 89 w 185"/>
                <a:gd name="T73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5" h="199">
                  <a:moveTo>
                    <a:pt x="89" y="199"/>
                  </a:moveTo>
                  <a:lnTo>
                    <a:pt x="120" y="190"/>
                  </a:lnTo>
                  <a:lnTo>
                    <a:pt x="144" y="194"/>
                  </a:lnTo>
                  <a:lnTo>
                    <a:pt x="180" y="194"/>
                  </a:lnTo>
                  <a:lnTo>
                    <a:pt x="184" y="172"/>
                  </a:lnTo>
                  <a:lnTo>
                    <a:pt x="182" y="156"/>
                  </a:lnTo>
                  <a:lnTo>
                    <a:pt x="182" y="101"/>
                  </a:lnTo>
                  <a:lnTo>
                    <a:pt x="185" y="75"/>
                  </a:lnTo>
                  <a:lnTo>
                    <a:pt x="184" y="55"/>
                  </a:lnTo>
                  <a:lnTo>
                    <a:pt x="162" y="46"/>
                  </a:lnTo>
                  <a:lnTo>
                    <a:pt x="148" y="39"/>
                  </a:lnTo>
                  <a:lnTo>
                    <a:pt x="132" y="34"/>
                  </a:lnTo>
                  <a:lnTo>
                    <a:pt x="141" y="18"/>
                  </a:lnTo>
                  <a:lnTo>
                    <a:pt x="120" y="9"/>
                  </a:lnTo>
                  <a:lnTo>
                    <a:pt x="103" y="0"/>
                  </a:lnTo>
                  <a:lnTo>
                    <a:pt x="80" y="7"/>
                  </a:lnTo>
                  <a:lnTo>
                    <a:pt x="64" y="0"/>
                  </a:lnTo>
                  <a:lnTo>
                    <a:pt x="61" y="10"/>
                  </a:lnTo>
                  <a:lnTo>
                    <a:pt x="47" y="19"/>
                  </a:lnTo>
                  <a:lnTo>
                    <a:pt x="48" y="35"/>
                  </a:lnTo>
                  <a:lnTo>
                    <a:pt x="43" y="51"/>
                  </a:lnTo>
                  <a:lnTo>
                    <a:pt x="32" y="60"/>
                  </a:lnTo>
                  <a:lnTo>
                    <a:pt x="27" y="73"/>
                  </a:lnTo>
                  <a:lnTo>
                    <a:pt x="20" y="83"/>
                  </a:lnTo>
                  <a:lnTo>
                    <a:pt x="6" y="85"/>
                  </a:lnTo>
                  <a:lnTo>
                    <a:pt x="11" y="99"/>
                  </a:lnTo>
                  <a:lnTo>
                    <a:pt x="6" y="112"/>
                  </a:lnTo>
                  <a:lnTo>
                    <a:pt x="4" y="128"/>
                  </a:lnTo>
                  <a:lnTo>
                    <a:pt x="6" y="144"/>
                  </a:lnTo>
                  <a:lnTo>
                    <a:pt x="7" y="156"/>
                  </a:lnTo>
                  <a:lnTo>
                    <a:pt x="9" y="171"/>
                  </a:lnTo>
                  <a:lnTo>
                    <a:pt x="0" y="188"/>
                  </a:lnTo>
                  <a:lnTo>
                    <a:pt x="29" y="188"/>
                  </a:lnTo>
                  <a:lnTo>
                    <a:pt x="48" y="192"/>
                  </a:lnTo>
                  <a:lnTo>
                    <a:pt x="89" y="199"/>
                  </a:lnTo>
                  <a:lnTo>
                    <a:pt x="89" y="199"/>
                  </a:lnTo>
                  <a:lnTo>
                    <a:pt x="89" y="1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202">
              <a:extLst>
                <a:ext uri="{FF2B5EF4-FFF2-40B4-BE49-F238E27FC236}">
                  <a16:creationId xmlns:a16="http://schemas.microsoft.com/office/drawing/2014/main" id="{DF0501D2-0AB1-EDB9-6166-A678BFF66E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6727" y="10039947"/>
              <a:ext cx="745370" cy="643730"/>
            </a:xfrm>
            <a:custGeom>
              <a:avLst/>
              <a:gdLst>
                <a:gd name="T0" fmla="*/ 29 w 330"/>
                <a:gd name="T1" fmla="*/ 281 h 285"/>
                <a:gd name="T2" fmla="*/ 109 w 330"/>
                <a:gd name="T3" fmla="*/ 281 h 285"/>
                <a:gd name="T4" fmla="*/ 180 w 330"/>
                <a:gd name="T5" fmla="*/ 285 h 285"/>
                <a:gd name="T6" fmla="*/ 235 w 330"/>
                <a:gd name="T7" fmla="*/ 285 h 285"/>
                <a:gd name="T8" fmla="*/ 237 w 330"/>
                <a:gd name="T9" fmla="*/ 265 h 285"/>
                <a:gd name="T10" fmla="*/ 251 w 330"/>
                <a:gd name="T11" fmla="*/ 260 h 285"/>
                <a:gd name="T12" fmla="*/ 262 w 330"/>
                <a:gd name="T13" fmla="*/ 274 h 285"/>
                <a:gd name="T14" fmla="*/ 276 w 330"/>
                <a:gd name="T15" fmla="*/ 267 h 285"/>
                <a:gd name="T16" fmla="*/ 285 w 330"/>
                <a:gd name="T17" fmla="*/ 281 h 285"/>
                <a:gd name="T18" fmla="*/ 289 w 330"/>
                <a:gd name="T19" fmla="*/ 265 h 285"/>
                <a:gd name="T20" fmla="*/ 298 w 330"/>
                <a:gd name="T21" fmla="*/ 283 h 285"/>
                <a:gd name="T22" fmla="*/ 314 w 330"/>
                <a:gd name="T23" fmla="*/ 274 h 285"/>
                <a:gd name="T24" fmla="*/ 328 w 330"/>
                <a:gd name="T25" fmla="*/ 267 h 285"/>
                <a:gd name="T26" fmla="*/ 330 w 330"/>
                <a:gd name="T27" fmla="*/ 247 h 285"/>
                <a:gd name="T28" fmla="*/ 330 w 330"/>
                <a:gd name="T29" fmla="*/ 235 h 285"/>
                <a:gd name="T30" fmla="*/ 328 w 330"/>
                <a:gd name="T31" fmla="*/ 219 h 285"/>
                <a:gd name="T32" fmla="*/ 323 w 330"/>
                <a:gd name="T33" fmla="*/ 204 h 285"/>
                <a:gd name="T34" fmla="*/ 315 w 330"/>
                <a:gd name="T35" fmla="*/ 190 h 285"/>
                <a:gd name="T36" fmla="*/ 310 w 330"/>
                <a:gd name="T37" fmla="*/ 178 h 285"/>
                <a:gd name="T38" fmla="*/ 305 w 330"/>
                <a:gd name="T39" fmla="*/ 160 h 285"/>
                <a:gd name="T40" fmla="*/ 308 w 330"/>
                <a:gd name="T41" fmla="*/ 142 h 285"/>
                <a:gd name="T42" fmla="*/ 280 w 330"/>
                <a:gd name="T43" fmla="*/ 142 h 285"/>
                <a:gd name="T44" fmla="*/ 278 w 330"/>
                <a:gd name="T45" fmla="*/ 115 h 285"/>
                <a:gd name="T46" fmla="*/ 280 w 330"/>
                <a:gd name="T47" fmla="*/ 3 h 285"/>
                <a:gd name="T48" fmla="*/ 237 w 330"/>
                <a:gd name="T49" fmla="*/ 3 h 285"/>
                <a:gd name="T50" fmla="*/ 221 w 330"/>
                <a:gd name="T51" fmla="*/ 5 h 285"/>
                <a:gd name="T52" fmla="*/ 184 w 330"/>
                <a:gd name="T53" fmla="*/ 3 h 285"/>
                <a:gd name="T54" fmla="*/ 125 w 330"/>
                <a:gd name="T55" fmla="*/ 3 h 285"/>
                <a:gd name="T56" fmla="*/ 41 w 330"/>
                <a:gd name="T57" fmla="*/ 0 h 285"/>
                <a:gd name="T58" fmla="*/ 40 w 330"/>
                <a:gd name="T59" fmla="*/ 112 h 285"/>
                <a:gd name="T60" fmla="*/ 38 w 330"/>
                <a:gd name="T61" fmla="*/ 137 h 285"/>
                <a:gd name="T62" fmla="*/ 2 w 330"/>
                <a:gd name="T63" fmla="*/ 137 h 285"/>
                <a:gd name="T64" fmla="*/ 0 w 330"/>
                <a:gd name="T65" fmla="*/ 194 h 285"/>
                <a:gd name="T66" fmla="*/ 8 w 330"/>
                <a:gd name="T67" fmla="*/ 228 h 285"/>
                <a:gd name="T68" fmla="*/ 22 w 330"/>
                <a:gd name="T69" fmla="*/ 233 h 285"/>
                <a:gd name="T70" fmla="*/ 20 w 330"/>
                <a:gd name="T71" fmla="*/ 249 h 285"/>
                <a:gd name="T72" fmla="*/ 11 w 330"/>
                <a:gd name="T73" fmla="*/ 263 h 285"/>
                <a:gd name="T74" fmla="*/ 13 w 330"/>
                <a:gd name="T75" fmla="*/ 283 h 285"/>
                <a:gd name="T76" fmla="*/ 29 w 330"/>
                <a:gd name="T77" fmla="*/ 281 h 285"/>
                <a:gd name="T78" fmla="*/ 29 w 330"/>
                <a:gd name="T79" fmla="*/ 281 h 285"/>
                <a:gd name="T80" fmla="*/ 29 w 330"/>
                <a:gd name="T81" fmla="*/ 28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0" h="285">
                  <a:moveTo>
                    <a:pt x="29" y="281"/>
                  </a:moveTo>
                  <a:lnTo>
                    <a:pt x="109" y="281"/>
                  </a:lnTo>
                  <a:lnTo>
                    <a:pt x="180" y="285"/>
                  </a:lnTo>
                  <a:lnTo>
                    <a:pt x="235" y="285"/>
                  </a:lnTo>
                  <a:lnTo>
                    <a:pt x="237" y="265"/>
                  </a:lnTo>
                  <a:lnTo>
                    <a:pt x="251" y="260"/>
                  </a:lnTo>
                  <a:lnTo>
                    <a:pt x="262" y="274"/>
                  </a:lnTo>
                  <a:lnTo>
                    <a:pt x="276" y="267"/>
                  </a:lnTo>
                  <a:lnTo>
                    <a:pt x="285" y="281"/>
                  </a:lnTo>
                  <a:lnTo>
                    <a:pt x="289" y="265"/>
                  </a:lnTo>
                  <a:lnTo>
                    <a:pt x="298" y="283"/>
                  </a:lnTo>
                  <a:lnTo>
                    <a:pt x="314" y="274"/>
                  </a:lnTo>
                  <a:lnTo>
                    <a:pt x="328" y="267"/>
                  </a:lnTo>
                  <a:lnTo>
                    <a:pt x="330" y="247"/>
                  </a:lnTo>
                  <a:lnTo>
                    <a:pt x="330" y="235"/>
                  </a:lnTo>
                  <a:lnTo>
                    <a:pt x="328" y="219"/>
                  </a:lnTo>
                  <a:lnTo>
                    <a:pt x="323" y="204"/>
                  </a:lnTo>
                  <a:lnTo>
                    <a:pt x="315" y="190"/>
                  </a:lnTo>
                  <a:lnTo>
                    <a:pt x="310" y="178"/>
                  </a:lnTo>
                  <a:lnTo>
                    <a:pt x="305" y="160"/>
                  </a:lnTo>
                  <a:lnTo>
                    <a:pt x="308" y="142"/>
                  </a:lnTo>
                  <a:lnTo>
                    <a:pt x="280" y="142"/>
                  </a:lnTo>
                  <a:lnTo>
                    <a:pt x="278" y="115"/>
                  </a:lnTo>
                  <a:lnTo>
                    <a:pt x="280" y="3"/>
                  </a:lnTo>
                  <a:lnTo>
                    <a:pt x="237" y="3"/>
                  </a:lnTo>
                  <a:lnTo>
                    <a:pt x="221" y="5"/>
                  </a:lnTo>
                  <a:lnTo>
                    <a:pt x="184" y="3"/>
                  </a:lnTo>
                  <a:lnTo>
                    <a:pt x="125" y="3"/>
                  </a:lnTo>
                  <a:lnTo>
                    <a:pt x="41" y="0"/>
                  </a:lnTo>
                  <a:lnTo>
                    <a:pt x="40" y="112"/>
                  </a:lnTo>
                  <a:lnTo>
                    <a:pt x="38" y="137"/>
                  </a:lnTo>
                  <a:lnTo>
                    <a:pt x="2" y="137"/>
                  </a:lnTo>
                  <a:lnTo>
                    <a:pt x="0" y="194"/>
                  </a:lnTo>
                  <a:lnTo>
                    <a:pt x="8" y="228"/>
                  </a:lnTo>
                  <a:lnTo>
                    <a:pt x="22" y="233"/>
                  </a:lnTo>
                  <a:lnTo>
                    <a:pt x="20" y="249"/>
                  </a:lnTo>
                  <a:lnTo>
                    <a:pt x="11" y="263"/>
                  </a:lnTo>
                  <a:lnTo>
                    <a:pt x="13" y="283"/>
                  </a:lnTo>
                  <a:lnTo>
                    <a:pt x="29" y="281"/>
                  </a:lnTo>
                  <a:lnTo>
                    <a:pt x="29" y="281"/>
                  </a:lnTo>
                  <a:lnTo>
                    <a:pt x="29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203">
              <a:extLst>
                <a:ext uri="{FF2B5EF4-FFF2-40B4-BE49-F238E27FC236}">
                  <a16:creationId xmlns:a16="http://schemas.microsoft.com/office/drawing/2014/main" id="{6C1E3650-F331-870C-29A5-CCAEAE1B69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9969927"/>
              <a:ext cx="614366" cy="713748"/>
            </a:xfrm>
            <a:custGeom>
              <a:avLst/>
              <a:gdLst>
                <a:gd name="T0" fmla="*/ 201 w 272"/>
                <a:gd name="T1" fmla="*/ 314 h 316"/>
                <a:gd name="T2" fmla="*/ 239 w 272"/>
                <a:gd name="T3" fmla="*/ 316 h 316"/>
                <a:gd name="T4" fmla="*/ 242 w 272"/>
                <a:gd name="T5" fmla="*/ 296 h 316"/>
                <a:gd name="T6" fmla="*/ 240 w 272"/>
                <a:gd name="T7" fmla="*/ 280 h 316"/>
                <a:gd name="T8" fmla="*/ 240 w 272"/>
                <a:gd name="T9" fmla="*/ 250 h 316"/>
                <a:gd name="T10" fmla="*/ 228 w 272"/>
                <a:gd name="T11" fmla="*/ 255 h 316"/>
                <a:gd name="T12" fmla="*/ 235 w 272"/>
                <a:gd name="T13" fmla="*/ 243 h 316"/>
                <a:gd name="T14" fmla="*/ 242 w 272"/>
                <a:gd name="T15" fmla="*/ 216 h 316"/>
                <a:gd name="T16" fmla="*/ 244 w 272"/>
                <a:gd name="T17" fmla="*/ 196 h 316"/>
                <a:gd name="T18" fmla="*/ 249 w 272"/>
                <a:gd name="T19" fmla="*/ 154 h 316"/>
                <a:gd name="T20" fmla="*/ 272 w 272"/>
                <a:gd name="T21" fmla="*/ 157 h 316"/>
                <a:gd name="T22" fmla="*/ 271 w 272"/>
                <a:gd name="T23" fmla="*/ 141 h 316"/>
                <a:gd name="T24" fmla="*/ 269 w 272"/>
                <a:gd name="T25" fmla="*/ 127 h 316"/>
                <a:gd name="T26" fmla="*/ 264 w 272"/>
                <a:gd name="T27" fmla="*/ 114 h 316"/>
                <a:gd name="T28" fmla="*/ 255 w 272"/>
                <a:gd name="T29" fmla="*/ 107 h 316"/>
                <a:gd name="T30" fmla="*/ 248 w 272"/>
                <a:gd name="T31" fmla="*/ 95 h 316"/>
                <a:gd name="T32" fmla="*/ 239 w 272"/>
                <a:gd name="T33" fmla="*/ 84 h 316"/>
                <a:gd name="T34" fmla="*/ 223 w 272"/>
                <a:gd name="T35" fmla="*/ 82 h 316"/>
                <a:gd name="T36" fmla="*/ 210 w 272"/>
                <a:gd name="T37" fmla="*/ 79 h 316"/>
                <a:gd name="T38" fmla="*/ 201 w 272"/>
                <a:gd name="T39" fmla="*/ 70 h 316"/>
                <a:gd name="T40" fmla="*/ 189 w 272"/>
                <a:gd name="T41" fmla="*/ 63 h 316"/>
                <a:gd name="T42" fmla="*/ 178 w 272"/>
                <a:gd name="T43" fmla="*/ 52 h 316"/>
                <a:gd name="T44" fmla="*/ 173 w 272"/>
                <a:gd name="T45" fmla="*/ 41 h 316"/>
                <a:gd name="T46" fmla="*/ 164 w 272"/>
                <a:gd name="T47" fmla="*/ 31 h 316"/>
                <a:gd name="T48" fmla="*/ 153 w 272"/>
                <a:gd name="T49" fmla="*/ 18 h 316"/>
                <a:gd name="T50" fmla="*/ 141 w 272"/>
                <a:gd name="T51" fmla="*/ 11 h 316"/>
                <a:gd name="T52" fmla="*/ 132 w 272"/>
                <a:gd name="T53" fmla="*/ 0 h 316"/>
                <a:gd name="T54" fmla="*/ 125 w 272"/>
                <a:gd name="T55" fmla="*/ 33 h 316"/>
                <a:gd name="T56" fmla="*/ 112 w 272"/>
                <a:gd name="T57" fmla="*/ 36 h 316"/>
                <a:gd name="T58" fmla="*/ 89 w 272"/>
                <a:gd name="T59" fmla="*/ 38 h 316"/>
                <a:gd name="T60" fmla="*/ 45 w 272"/>
                <a:gd name="T61" fmla="*/ 34 h 316"/>
                <a:gd name="T62" fmla="*/ 5 w 272"/>
                <a:gd name="T63" fmla="*/ 33 h 316"/>
                <a:gd name="T64" fmla="*/ 4 w 272"/>
                <a:gd name="T65" fmla="*/ 49 h 316"/>
                <a:gd name="T66" fmla="*/ 0 w 272"/>
                <a:gd name="T67" fmla="*/ 130 h 316"/>
                <a:gd name="T68" fmla="*/ 2 w 272"/>
                <a:gd name="T69" fmla="*/ 146 h 316"/>
                <a:gd name="T70" fmla="*/ 2 w 272"/>
                <a:gd name="T71" fmla="*/ 162 h 316"/>
                <a:gd name="T72" fmla="*/ 30 w 272"/>
                <a:gd name="T73" fmla="*/ 177 h 316"/>
                <a:gd name="T74" fmla="*/ 29 w 272"/>
                <a:gd name="T75" fmla="*/ 189 h 316"/>
                <a:gd name="T76" fmla="*/ 34 w 272"/>
                <a:gd name="T77" fmla="*/ 202 h 316"/>
                <a:gd name="T78" fmla="*/ 37 w 272"/>
                <a:gd name="T79" fmla="*/ 212 h 316"/>
                <a:gd name="T80" fmla="*/ 43 w 272"/>
                <a:gd name="T81" fmla="*/ 227 h 316"/>
                <a:gd name="T82" fmla="*/ 48 w 272"/>
                <a:gd name="T83" fmla="*/ 243 h 316"/>
                <a:gd name="T84" fmla="*/ 52 w 272"/>
                <a:gd name="T85" fmla="*/ 257 h 316"/>
                <a:gd name="T86" fmla="*/ 50 w 272"/>
                <a:gd name="T87" fmla="*/ 269 h 316"/>
                <a:gd name="T88" fmla="*/ 52 w 272"/>
                <a:gd name="T89" fmla="*/ 285 h 316"/>
                <a:gd name="T90" fmla="*/ 54 w 272"/>
                <a:gd name="T91" fmla="*/ 300 h 316"/>
                <a:gd name="T92" fmla="*/ 46 w 272"/>
                <a:gd name="T93" fmla="*/ 310 h 316"/>
                <a:gd name="T94" fmla="*/ 110 w 272"/>
                <a:gd name="T95" fmla="*/ 312 h 316"/>
                <a:gd name="T96" fmla="*/ 182 w 272"/>
                <a:gd name="T97" fmla="*/ 314 h 316"/>
                <a:gd name="T98" fmla="*/ 201 w 272"/>
                <a:gd name="T99" fmla="*/ 314 h 316"/>
                <a:gd name="T100" fmla="*/ 201 w 272"/>
                <a:gd name="T101" fmla="*/ 314 h 316"/>
                <a:gd name="T102" fmla="*/ 201 w 272"/>
                <a:gd name="T103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2" h="316">
                  <a:moveTo>
                    <a:pt x="201" y="314"/>
                  </a:moveTo>
                  <a:lnTo>
                    <a:pt x="239" y="316"/>
                  </a:lnTo>
                  <a:lnTo>
                    <a:pt x="242" y="296"/>
                  </a:lnTo>
                  <a:lnTo>
                    <a:pt x="240" y="280"/>
                  </a:lnTo>
                  <a:lnTo>
                    <a:pt x="240" y="250"/>
                  </a:lnTo>
                  <a:lnTo>
                    <a:pt x="228" y="255"/>
                  </a:lnTo>
                  <a:lnTo>
                    <a:pt x="235" y="243"/>
                  </a:lnTo>
                  <a:lnTo>
                    <a:pt x="242" y="216"/>
                  </a:lnTo>
                  <a:lnTo>
                    <a:pt x="244" y="196"/>
                  </a:lnTo>
                  <a:lnTo>
                    <a:pt x="249" y="154"/>
                  </a:lnTo>
                  <a:lnTo>
                    <a:pt x="272" y="157"/>
                  </a:lnTo>
                  <a:lnTo>
                    <a:pt x="271" y="141"/>
                  </a:lnTo>
                  <a:lnTo>
                    <a:pt x="269" y="127"/>
                  </a:lnTo>
                  <a:lnTo>
                    <a:pt x="264" y="114"/>
                  </a:lnTo>
                  <a:lnTo>
                    <a:pt x="255" y="107"/>
                  </a:lnTo>
                  <a:lnTo>
                    <a:pt x="248" y="95"/>
                  </a:lnTo>
                  <a:lnTo>
                    <a:pt x="239" y="84"/>
                  </a:lnTo>
                  <a:lnTo>
                    <a:pt x="223" y="82"/>
                  </a:lnTo>
                  <a:lnTo>
                    <a:pt x="210" y="79"/>
                  </a:lnTo>
                  <a:lnTo>
                    <a:pt x="201" y="70"/>
                  </a:lnTo>
                  <a:lnTo>
                    <a:pt x="189" y="63"/>
                  </a:lnTo>
                  <a:lnTo>
                    <a:pt x="178" y="52"/>
                  </a:lnTo>
                  <a:lnTo>
                    <a:pt x="173" y="41"/>
                  </a:lnTo>
                  <a:lnTo>
                    <a:pt x="164" y="31"/>
                  </a:lnTo>
                  <a:lnTo>
                    <a:pt x="153" y="18"/>
                  </a:lnTo>
                  <a:lnTo>
                    <a:pt x="141" y="11"/>
                  </a:lnTo>
                  <a:lnTo>
                    <a:pt x="132" y="0"/>
                  </a:lnTo>
                  <a:lnTo>
                    <a:pt x="125" y="33"/>
                  </a:lnTo>
                  <a:lnTo>
                    <a:pt x="112" y="36"/>
                  </a:lnTo>
                  <a:lnTo>
                    <a:pt x="89" y="38"/>
                  </a:lnTo>
                  <a:lnTo>
                    <a:pt x="45" y="34"/>
                  </a:lnTo>
                  <a:lnTo>
                    <a:pt x="5" y="33"/>
                  </a:lnTo>
                  <a:lnTo>
                    <a:pt x="4" y="49"/>
                  </a:lnTo>
                  <a:lnTo>
                    <a:pt x="0" y="130"/>
                  </a:lnTo>
                  <a:lnTo>
                    <a:pt x="2" y="146"/>
                  </a:lnTo>
                  <a:lnTo>
                    <a:pt x="2" y="162"/>
                  </a:lnTo>
                  <a:lnTo>
                    <a:pt x="30" y="177"/>
                  </a:lnTo>
                  <a:lnTo>
                    <a:pt x="29" y="189"/>
                  </a:lnTo>
                  <a:lnTo>
                    <a:pt x="34" y="202"/>
                  </a:lnTo>
                  <a:lnTo>
                    <a:pt x="37" y="212"/>
                  </a:lnTo>
                  <a:lnTo>
                    <a:pt x="43" y="227"/>
                  </a:lnTo>
                  <a:lnTo>
                    <a:pt x="48" y="243"/>
                  </a:lnTo>
                  <a:lnTo>
                    <a:pt x="52" y="257"/>
                  </a:lnTo>
                  <a:lnTo>
                    <a:pt x="50" y="269"/>
                  </a:lnTo>
                  <a:lnTo>
                    <a:pt x="52" y="285"/>
                  </a:lnTo>
                  <a:lnTo>
                    <a:pt x="54" y="300"/>
                  </a:lnTo>
                  <a:lnTo>
                    <a:pt x="46" y="310"/>
                  </a:lnTo>
                  <a:lnTo>
                    <a:pt x="110" y="312"/>
                  </a:lnTo>
                  <a:lnTo>
                    <a:pt x="182" y="314"/>
                  </a:lnTo>
                  <a:lnTo>
                    <a:pt x="201" y="314"/>
                  </a:lnTo>
                  <a:lnTo>
                    <a:pt x="201" y="314"/>
                  </a:lnTo>
                  <a:lnTo>
                    <a:pt x="201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204">
              <a:extLst>
                <a:ext uri="{FF2B5EF4-FFF2-40B4-BE49-F238E27FC236}">
                  <a16:creationId xmlns:a16="http://schemas.microsoft.com/office/drawing/2014/main" id="{8B2D53BE-9E3C-C2B3-FF99-509CED3F88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37625" y="10179987"/>
              <a:ext cx="618883" cy="612108"/>
            </a:xfrm>
            <a:custGeom>
              <a:avLst/>
              <a:gdLst>
                <a:gd name="T0" fmla="*/ 111 w 274"/>
                <a:gd name="T1" fmla="*/ 271 h 271"/>
                <a:gd name="T2" fmla="*/ 121 w 274"/>
                <a:gd name="T3" fmla="*/ 242 h 271"/>
                <a:gd name="T4" fmla="*/ 141 w 274"/>
                <a:gd name="T5" fmla="*/ 242 h 271"/>
                <a:gd name="T6" fmla="*/ 169 w 274"/>
                <a:gd name="T7" fmla="*/ 246 h 271"/>
                <a:gd name="T8" fmla="*/ 201 w 274"/>
                <a:gd name="T9" fmla="*/ 244 h 271"/>
                <a:gd name="T10" fmla="*/ 237 w 274"/>
                <a:gd name="T11" fmla="*/ 244 h 271"/>
                <a:gd name="T12" fmla="*/ 237 w 274"/>
                <a:gd name="T13" fmla="*/ 219 h 271"/>
                <a:gd name="T14" fmla="*/ 242 w 274"/>
                <a:gd name="T15" fmla="*/ 199 h 271"/>
                <a:gd name="T16" fmla="*/ 242 w 274"/>
                <a:gd name="T17" fmla="*/ 148 h 271"/>
                <a:gd name="T18" fmla="*/ 265 w 274"/>
                <a:gd name="T19" fmla="*/ 148 h 271"/>
                <a:gd name="T20" fmla="*/ 274 w 274"/>
                <a:gd name="T21" fmla="*/ 135 h 271"/>
                <a:gd name="T22" fmla="*/ 269 w 274"/>
                <a:gd name="T23" fmla="*/ 125 h 271"/>
                <a:gd name="T24" fmla="*/ 264 w 274"/>
                <a:gd name="T25" fmla="*/ 112 h 271"/>
                <a:gd name="T26" fmla="*/ 271 w 274"/>
                <a:gd name="T27" fmla="*/ 100 h 271"/>
                <a:gd name="T28" fmla="*/ 273 w 274"/>
                <a:gd name="T29" fmla="*/ 87 h 271"/>
                <a:gd name="T30" fmla="*/ 273 w 274"/>
                <a:gd name="T31" fmla="*/ 71 h 271"/>
                <a:gd name="T32" fmla="*/ 267 w 274"/>
                <a:gd name="T33" fmla="*/ 57 h 271"/>
                <a:gd name="T34" fmla="*/ 258 w 274"/>
                <a:gd name="T35" fmla="*/ 46 h 271"/>
                <a:gd name="T36" fmla="*/ 253 w 274"/>
                <a:gd name="T37" fmla="*/ 32 h 271"/>
                <a:gd name="T38" fmla="*/ 249 w 274"/>
                <a:gd name="T39" fmla="*/ 20 h 271"/>
                <a:gd name="T40" fmla="*/ 237 w 274"/>
                <a:gd name="T41" fmla="*/ 7 h 271"/>
                <a:gd name="T42" fmla="*/ 200 w 274"/>
                <a:gd name="T43" fmla="*/ 7 h 271"/>
                <a:gd name="T44" fmla="*/ 169 w 274"/>
                <a:gd name="T45" fmla="*/ 4 h 271"/>
                <a:gd name="T46" fmla="*/ 148 w 274"/>
                <a:gd name="T47" fmla="*/ 0 h 271"/>
                <a:gd name="T48" fmla="*/ 146 w 274"/>
                <a:gd name="T49" fmla="*/ 36 h 271"/>
                <a:gd name="T50" fmla="*/ 139 w 274"/>
                <a:gd name="T51" fmla="*/ 48 h 271"/>
                <a:gd name="T52" fmla="*/ 116 w 274"/>
                <a:gd name="T53" fmla="*/ 48 h 271"/>
                <a:gd name="T54" fmla="*/ 100 w 274"/>
                <a:gd name="T55" fmla="*/ 50 h 271"/>
                <a:gd name="T56" fmla="*/ 64 w 274"/>
                <a:gd name="T57" fmla="*/ 48 h 271"/>
                <a:gd name="T58" fmla="*/ 41 w 274"/>
                <a:gd name="T59" fmla="*/ 48 h 271"/>
                <a:gd name="T60" fmla="*/ 2 w 274"/>
                <a:gd name="T61" fmla="*/ 50 h 271"/>
                <a:gd name="T62" fmla="*/ 0 w 274"/>
                <a:gd name="T63" fmla="*/ 93 h 271"/>
                <a:gd name="T64" fmla="*/ 4 w 274"/>
                <a:gd name="T65" fmla="*/ 121 h 271"/>
                <a:gd name="T66" fmla="*/ 2 w 274"/>
                <a:gd name="T67" fmla="*/ 157 h 271"/>
                <a:gd name="T68" fmla="*/ 4 w 274"/>
                <a:gd name="T69" fmla="*/ 203 h 271"/>
                <a:gd name="T70" fmla="*/ 4 w 274"/>
                <a:gd name="T71" fmla="*/ 215 h 271"/>
                <a:gd name="T72" fmla="*/ 34 w 274"/>
                <a:gd name="T73" fmla="*/ 219 h 271"/>
                <a:gd name="T74" fmla="*/ 66 w 274"/>
                <a:gd name="T75" fmla="*/ 219 h 271"/>
                <a:gd name="T76" fmla="*/ 75 w 274"/>
                <a:gd name="T77" fmla="*/ 228 h 271"/>
                <a:gd name="T78" fmla="*/ 86 w 274"/>
                <a:gd name="T79" fmla="*/ 239 h 271"/>
                <a:gd name="T80" fmla="*/ 98 w 274"/>
                <a:gd name="T81" fmla="*/ 240 h 271"/>
                <a:gd name="T82" fmla="*/ 103 w 274"/>
                <a:gd name="T83" fmla="*/ 251 h 271"/>
                <a:gd name="T84" fmla="*/ 102 w 274"/>
                <a:gd name="T85" fmla="*/ 267 h 271"/>
                <a:gd name="T86" fmla="*/ 111 w 274"/>
                <a:gd name="T87" fmla="*/ 271 h 271"/>
                <a:gd name="T88" fmla="*/ 111 w 274"/>
                <a:gd name="T89" fmla="*/ 271 h 271"/>
                <a:gd name="T90" fmla="*/ 111 w 274"/>
                <a:gd name="T91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4" h="271">
                  <a:moveTo>
                    <a:pt x="111" y="271"/>
                  </a:moveTo>
                  <a:lnTo>
                    <a:pt x="121" y="242"/>
                  </a:lnTo>
                  <a:lnTo>
                    <a:pt x="141" y="242"/>
                  </a:lnTo>
                  <a:lnTo>
                    <a:pt x="169" y="246"/>
                  </a:lnTo>
                  <a:lnTo>
                    <a:pt x="201" y="244"/>
                  </a:lnTo>
                  <a:lnTo>
                    <a:pt x="237" y="244"/>
                  </a:lnTo>
                  <a:lnTo>
                    <a:pt x="237" y="219"/>
                  </a:lnTo>
                  <a:lnTo>
                    <a:pt x="242" y="199"/>
                  </a:lnTo>
                  <a:lnTo>
                    <a:pt x="242" y="148"/>
                  </a:lnTo>
                  <a:lnTo>
                    <a:pt x="265" y="148"/>
                  </a:lnTo>
                  <a:lnTo>
                    <a:pt x="274" y="135"/>
                  </a:lnTo>
                  <a:lnTo>
                    <a:pt x="269" y="125"/>
                  </a:lnTo>
                  <a:lnTo>
                    <a:pt x="264" y="112"/>
                  </a:lnTo>
                  <a:lnTo>
                    <a:pt x="271" y="100"/>
                  </a:lnTo>
                  <a:lnTo>
                    <a:pt x="273" y="87"/>
                  </a:lnTo>
                  <a:lnTo>
                    <a:pt x="273" y="71"/>
                  </a:lnTo>
                  <a:lnTo>
                    <a:pt x="267" y="57"/>
                  </a:lnTo>
                  <a:lnTo>
                    <a:pt x="258" y="46"/>
                  </a:lnTo>
                  <a:lnTo>
                    <a:pt x="253" y="32"/>
                  </a:lnTo>
                  <a:lnTo>
                    <a:pt x="249" y="20"/>
                  </a:lnTo>
                  <a:lnTo>
                    <a:pt x="237" y="7"/>
                  </a:lnTo>
                  <a:lnTo>
                    <a:pt x="200" y="7"/>
                  </a:lnTo>
                  <a:lnTo>
                    <a:pt x="169" y="4"/>
                  </a:lnTo>
                  <a:lnTo>
                    <a:pt x="148" y="0"/>
                  </a:lnTo>
                  <a:lnTo>
                    <a:pt x="146" y="36"/>
                  </a:lnTo>
                  <a:lnTo>
                    <a:pt x="139" y="48"/>
                  </a:lnTo>
                  <a:lnTo>
                    <a:pt x="116" y="48"/>
                  </a:lnTo>
                  <a:lnTo>
                    <a:pt x="100" y="50"/>
                  </a:lnTo>
                  <a:lnTo>
                    <a:pt x="64" y="48"/>
                  </a:lnTo>
                  <a:lnTo>
                    <a:pt x="41" y="48"/>
                  </a:lnTo>
                  <a:lnTo>
                    <a:pt x="2" y="50"/>
                  </a:lnTo>
                  <a:lnTo>
                    <a:pt x="0" y="93"/>
                  </a:lnTo>
                  <a:lnTo>
                    <a:pt x="4" y="121"/>
                  </a:lnTo>
                  <a:lnTo>
                    <a:pt x="2" y="157"/>
                  </a:lnTo>
                  <a:lnTo>
                    <a:pt x="4" y="203"/>
                  </a:lnTo>
                  <a:lnTo>
                    <a:pt x="4" y="215"/>
                  </a:lnTo>
                  <a:lnTo>
                    <a:pt x="34" y="219"/>
                  </a:lnTo>
                  <a:lnTo>
                    <a:pt x="66" y="219"/>
                  </a:lnTo>
                  <a:lnTo>
                    <a:pt x="75" y="228"/>
                  </a:lnTo>
                  <a:lnTo>
                    <a:pt x="86" y="239"/>
                  </a:lnTo>
                  <a:lnTo>
                    <a:pt x="98" y="240"/>
                  </a:lnTo>
                  <a:lnTo>
                    <a:pt x="103" y="251"/>
                  </a:lnTo>
                  <a:lnTo>
                    <a:pt x="102" y="267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205">
              <a:extLst>
                <a:ext uri="{FF2B5EF4-FFF2-40B4-BE49-F238E27FC236}">
                  <a16:creationId xmlns:a16="http://schemas.microsoft.com/office/drawing/2014/main" id="{9F577C80-D925-F473-EDF3-5F2701669E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69414" y="10200314"/>
              <a:ext cx="955430" cy="1032226"/>
            </a:xfrm>
            <a:custGeom>
              <a:avLst/>
              <a:gdLst>
                <a:gd name="T0" fmla="*/ 354 w 423"/>
                <a:gd name="T1" fmla="*/ 436 h 457"/>
                <a:gd name="T2" fmla="*/ 359 w 423"/>
                <a:gd name="T3" fmla="*/ 395 h 457"/>
                <a:gd name="T4" fmla="*/ 395 w 423"/>
                <a:gd name="T5" fmla="*/ 370 h 457"/>
                <a:gd name="T6" fmla="*/ 423 w 423"/>
                <a:gd name="T7" fmla="*/ 322 h 457"/>
                <a:gd name="T8" fmla="*/ 404 w 423"/>
                <a:gd name="T9" fmla="*/ 303 h 457"/>
                <a:gd name="T10" fmla="*/ 390 w 423"/>
                <a:gd name="T11" fmla="*/ 279 h 457"/>
                <a:gd name="T12" fmla="*/ 377 w 423"/>
                <a:gd name="T13" fmla="*/ 251 h 457"/>
                <a:gd name="T14" fmla="*/ 352 w 423"/>
                <a:gd name="T15" fmla="*/ 235 h 457"/>
                <a:gd name="T16" fmla="*/ 343 w 423"/>
                <a:gd name="T17" fmla="*/ 212 h 457"/>
                <a:gd name="T18" fmla="*/ 318 w 423"/>
                <a:gd name="T19" fmla="*/ 199 h 457"/>
                <a:gd name="T20" fmla="*/ 297 w 423"/>
                <a:gd name="T21" fmla="*/ 183 h 457"/>
                <a:gd name="T22" fmla="*/ 274 w 423"/>
                <a:gd name="T23" fmla="*/ 162 h 457"/>
                <a:gd name="T24" fmla="*/ 256 w 423"/>
                <a:gd name="T25" fmla="*/ 158 h 457"/>
                <a:gd name="T26" fmla="*/ 231 w 423"/>
                <a:gd name="T27" fmla="*/ 142 h 457"/>
                <a:gd name="T28" fmla="*/ 213 w 423"/>
                <a:gd name="T29" fmla="*/ 112 h 457"/>
                <a:gd name="T30" fmla="*/ 181 w 423"/>
                <a:gd name="T31" fmla="*/ 78 h 457"/>
                <a:gd name="T32" fmla="*/ 167 w 423"/>
                <a:gd name="T33" fmla="*/ 60 h 457"/>
                <a:gd name="T34" fmla="*/ 151 w 423"/>
                <a:gd name="T35" fmla="*/ 32 h 457"/>
                <a:gd name="T36" fmla="*/ 112 w 423"/>
                <a:gd name="T37" fmla="*/ 28 h 457"/>
                <a:gd name="T38" fmla="*/ 100 w 423"/>
                <a:gd name="T39" fmla="*/ 4 h 457"/>
                <a:gd name="T40" fmla="*/ 71 w 423"/>
                <a:gd name="T41" fmla="*/ 0 h 457"/>
                <a:gd name="T42" fmla="*/ 48 w 423"/>
                <a:gd name="T43" fmla="*/ 4 h 457"/>
                <a:gd name="T44" fmla="*/ 28 w 423"/>
                <a:gd name="T45" fmla="*/ 25 h 457"/>
                <a:gd name="T46" fmla="*/ 9 w 423"/>
                <a:gd name="T47" fmla="*/ 52 h 457"/>
                <a:gd name="T48" fmla="*/ 12 w 423"/>
                <a:gd name="T49" fmla="*/ 214 h 457"/>
                <a:gd name="T50" fmla="*/ 0 w 423"/>
                <a:gd name="T51" fmla="*/ 253 h 457"/>
                <a:gd name="T52" fmla="*/ 30 w 423"/>
                <a:gd name="T53" fmla="*/ 322 h 457"/>
                <a:gd name="T54" fmla="*/ 67 w 423"/>
                <a:gd name="T55" fmla="*/ 336 h 457"/>
                <a:gd name="T56" fmla="*/ 78 w 423"/>
                <a:gd name="T57" fmla="*/ 360 h 457"/>
                <a:gd name="T58" fmla="*/ 80 w 423"/>
                <a:gd name="T59" fmla="*/ 393 h 457"/>
                <a:gd name="T60" fmla="*/ 87 w 423"/>
                <a:gd name="T61" fmla="*/ 416 h 457"/>
                <a:gd name="T62" fmla="*/ 244 w 423"/>
                <a:gd name="T63" fmla="*/ 436 h 457"/>
                <a:gd name="T64" fmla="*/ 308 w 423"/>
                <a:gd name="T65" fmla="*/ 440 h 457"/>
                <a:gd name="T66" fmla="*/ 342 w 423"/>
                <a:gd name="T67" fmla="*/ 457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23" h="457">
                  <a:moveTo>
                    <a:pt x="342" y="457"/>
                  </a:moveTo>
                  <a:lnTo>
                    <a:pt x="354" y="436"/>
                  </a:lnTo>
                  <a:lnTo>
                    <a:pt x="359" y="424"/>
                  </a:lnTo>
                  <a:lnTo>
                    <a:pt x="359" y="395"/>
                  </a:lnTo>
                  <a:lnTo>
                    <a:pt x="386" y="388"/>
                  </a:lnTo>
                  <a:lnTo>
                    <a:pt x="395" y="370"/>
                  </a:lnTo>
                  <a:lnTo>
                    <a:pt x="415" y="336"/>
                  </a:lnTo>
                  <a:lnTo>
                    <a:pt x="423" y="322"/>
                  </a:lnTo>
                  <a:lnTo>
                    <a:pt x="416" y="308"/>
                  </a:lnTo>
                  <a:lnTo>
                    <a:pt x="404" y="303"/>
                  </a:lnTo>
                  <a:lnTo>
                    <a:pt x="391" y="292"/>
                  </a:lnTo>
                  <a:lnTo>
                    <a:pt x="390" y="279"/>
                  </a:lnTo>
                  <a:lnTo>
                    <a:pt x="383" y="265"/>
                  </a:lnTo>
                  <a:lnTo>
                    <a:pt x="377" y="251"/>
                  </a:lnTo>
                  <a:lnTo>
                    <a:pt x="361" y="249"/>
                  </a:lnTo>
                  <a:lnTo>
                    <a:pt x="352" y="235"/>
                  </a:lnTo>
                  <a:lnTo>
                    <a:pt x="352" y="222"/>
                  </a:lnTo>
                  <a:lnTo>
                    <a:pt x="343" y="212"/>
                  </a:lnTo>
                  <a:lnTo>
                    <a:pt x="334" y="205"/>
                  </a:lnTo>
                  <a:lnTo>
                    <a:pt x="318" y="199"/>
                  </a:lnTo>
                  <a:lnTo>
                    <a:pt x="306" y="190"/>
                  </a:lnTo>
                  <a:lnTo>
                    <a:pt x="297" y="183"/>
                  </a:lnTo>
                  <a:lnTo>
                    <a:pt x="279" y="174"/>
                  </a:lnTo>
                  <a:lnTo>
                    <a:pt x="274" y="162"/>
                  </a:lnTo>
                  <a:lnTo>
                    <a:pt x="263" y="149"/>
                  </a:lnTo>
                  <a:lnTo>
                    <a:pt x="256" y="158"/>
                  </a:lnTo>
                  <a:lnTo>
                    <a:pt x="247" y="148"/>
                  </a:lnTo>
                  <a:lnTo>
                    <a:pt x="231" y="142"/>
                  </a:lnTo>
                  <a:lnTo>
                    <a:pt x="224" y="126"/>
                  </a:lnTo>
                  <a:lnTo>
                    <a:pt x="213" y="112"/>
                  </a:lnTo>
                  <a:lnTo>
                    <a:pt x="185" y="93"/>
                  </a:lnTo>
                  <a:lnTo>
                    <a:pt x="181" y="78"/>
                  </a:lnTo>
                  <a:lnTo>
                    <a:pt x="180" y="62"/>
                  </a:lnTo>
                  <a:lnTo>
                    <a:pt x="167" y="60"/>
                  </a:lnTo>
                  <a:lnTo>
                    <a:pt x="151" y="52"/>
                  </a:lnTo>
                  <a:lnTo>
                    <a:pt x="151" y="32"/>
                  </a:lnTo>
                  <a:lnTo>
                    <a:pt x="135" y="34"/>
                  </a:lnTo>
                  <a:lnTo>
                    <a:pt x="112" y="28"/>
                  </a:lnTo>
                  <a:lnTo>
                    <a:pt x="105" y="14"/>
                  </a:lnTo>
                  <a:lnTo>
                    <a:pt x="100" y="4"/>
                  </a:lnTo>
                  <a:lnTo>
                    <a:pt x="84" y="5"/>
                  </a:lnTo>
                  <a:lnTo>
                    <a:pt x="71" y="0"/>
                  </a:lnTo>
                  <a:lnTo>
                    <a:pt x="60" y="2"/>
                  </a:lnTo>
                  <a:lnTo>
                    <a:pt x="48" y="4"/>
                  </a:lnTo>
                  <a:lnTo>
                    <a:pt x="44" y="27"/>
                  </a:lnTo>
                  <a:lnTo>
                    <a:pt x="28" y="25"/>
                  </a:lnTo>
                  <a:lnTo>
                    <a:pt x="43" y="39"/>
                  </a:lnTo>
                  <a:lnTo>
                    <a:pt x="9" y="52"/>
                  </a:lnTo>
                  <a:lnTo>
                    <a:pt x="11" y="174"/>
                  </a:lnTo>
                  <a:lnTo>
                    <a:pt x="12" y="214"/>
                  </a:lnTo>
                  <a:lnTo>
                    <a:pt x="12" y="242"/>
                  </a:lnTo>
                  <a:lnTo>
                    <a:pt x="0" y="253"/>
                  </a:lnTo>
                  <a:lnTo>
                    <a:pt x="14" y="333"/>
                  </a:lnTo>
                  <a:lnTo>
                    <a:pt x="30" y="322"/>
                  </a:lnTo>
                  <a:lnTo>
                    <a:pt x="50" y="324"/>
                  </a:lnTo>
                  <a:lnTo>
                    <a:pt x="67" y="336"/>
                  </a:lnTo>
                  <a:lnTo>
                    <a:pt x="76" y="347"/>
                  </a:lnTo>
                  <a:lnTo>
                    <a:pt x="78" y="360"/>
                  </a:lnTo>
                  <a:lnTo>
                    <a:pt x="76" y="379"/>
                  </a:lnTo>
                  <a:lnTo>
                    <a:pt x="80" y="393"/>
                  </a:lnTo>
                  <a:lnTo>
                    <a:pt x="85" y="402"/>
                  </a:lnTo>
                  <a:lnTo>
                    <a:pt x="87" y="416"/>
                  </a:lnTo>
                  <a:lnTo>
                    <a:pt x="185" y="445"/>
                  </a:lnTo>
                  <a:lnTo>
                    <a:pt x="244" y="436"/>
                  </a:lnTo>
                  <a:lnTo>
                    <a:pt x="278" y="427"/>
                  </a:lnTo>
                  <a:lnTo>
                    <a:pt x="308" y="440"/>
                  </a:lnTo>
                  <a:lnTo>
                    <a:pt x="342" y="457"/>
                  </a:lnTo>
                  <a:lnTo>
                    <a:pt x="342" y="457"/>
                  </a:lnTo>
                  <a:lnTo>
                    <a:pt x="342" y="4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206">
              <a:extLst>
                <a:ext uri="{FF2B5EF4-FFF2-40B4-BE49-F238E27FC236}">
                  <a16:creationId xmlns:a16="http://schemas.microsoft.com/office/drawing/2014/main" id="{7EC25037-010A-FE2F-4CA0-22AB6A59CC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26556" y="9396218"/>
              <a:ext cx="397531" cy="659540"/>
            </a:xfrm>
            <a:custGeom>
              <a:avLst/>
              <a:gdLst>
                <a:gd name="T0" fmla="*/ 128 w 176"/>
                <a:gd name="T1" fmla="*/ 292 h 292"/>
                <a:gd name="T2" fmla="*/ 151 w 176"/>
                <a:gd name="T3" fmla="*/ 292 h 292"/>
                <a:gd name="T4" fmla="*/ 165 w 176"/>
                <a:gd name="T5" fmla="*/ 283 h 292"/>
                <a:gd name="T6" fmla="*/ 167 w 176"/>
                <a:gd name="T7" fmla="*/ 246 h 292"/>
                <a:gd name="T8" fmla="*/ 165 w 176"/>
                <a:gd name="T9" fmla="*/ 222 h 292"/>
                <a:gd name="T10" fmla="*/ 169 w 176"/>
                <a:gd name="T11" fmla="*/ 178 h 292"/>
                <a:gd name="T12" fmla="*/ 173 w 176"/>
                <a:gd name="T13" fmla="*/ 142 h 292"/>
                <a:gd name="T14" fmla="*/ 176 w 176"/>
                <a:gd name="T15" fmla="*/ 91 h 292"/>
                <a:gd name="T16" fmla="*/ 149 w 176"/>
                <a:gd name="T17" fmla="*/ 91 h 292"/>
                <a:gd name="T18" fmla="*/ 121 w 176"/>
                <a:gd name="T19" fmla="*/ 91 h 292"/>
                <a:gd name="T20" fmla="*/ 101 w 176"/>
                <a:gd name="T21" fmla="*/ 91 h 292"/>
                <a:gd name="T22" fmla="*/ 100 w 176"/>
                <a:gd name="T23" fmla="*/ 75 h 292"/>
                <a:gd name="T24" fmla="*/ 85 w 176"/>
                <a:gd name="T25" fmla="*/ 66 h 292"/>
                <a:gd name="T26" fmla="*/ 87 w 176"/>
                <a:gd name="T27" fmla="*/ 53 h 292"/>
                <a:gd name="T28" fmla="*/ 71 w 176"/>
                <a:gd name="T29" fmla="*/ 52 h 292"/>
                <a:gd name="T30" fmla="*/ 73 w 176"/>
                <a:gd name="T31" fmla="*/ 36 h 292"/>
                <a:gd name="T32" fmla="*/ 43 w 176"/>
                <a:gd name="T33" fmla="*/ 36 h 292"/>
                <a:gd name="T34" fmla="*/ 43 w 176"/>
                <a:gd name="T35" fmla="*/ 23 h 292"/>
                <a:gd name="T36" fmla="*/ 34 w 176"/>
                <a:gd name="T37" fmla="*/ 5 h 292"/>
                <a:gd name="T38" fmla="*/ 12 w 176"/>
                <a:gd name="T39" fmla="*/ 0 h 292"/>
                <a:gd name="T40" fmla="*/ 12 w 176"/>
                <a:gd name="T41" fmla="*/ 44 h 292"/>
                <a:gd name="T42" fmla="*/ 11 w 176"/>
                <a:gd name="T43" fmla="*/ 60 h 292"/>
                <a:gd name="T44" fmla="*/ 4 w 176"/>
                <a:gd name="T45" fmla="*/ 73 h 292"/>
                <a:gd name="T46" fmla="*/ 11 w 176"/>
                <a:gd name="T47" fmla="*/ 142 h 292"/>
                <a:gd name="T48" fmla="*/ 11 w 176"/>
                <a:gd name="T49" fmla="*/ 174 h 292"/>
                <a:gd name="T50" fmla="*/ 9 w 176"/>
                <a:gd name="T51" fmla="*/ 190 h 292"/>
                <a:gd name="T52" fmla="*/ 0 w 176"/>
                <a:gd name="T53" fmla="*/ 205 h 292"/>
                <a:gd name="T54" fmla="*/ 2 w 176"/>
                <a:gd name="T55" fmla="*/ 221 h 292"/>
                <a:gd name="T56" fmla="*/ 5 w 176"/>
                <a:gd name="T57" fmla="*/ 238 h 292"/>
                <a:gd name="T58" fmla="*/ 7 w 176"/>
                <a:gd name="T59" fmla="*/ 251 h 292"/>
                <a:gd name="T60" fmla="*/ 2 w 176"/>
                <a:gd name="T61" fmla="*/ 271 h 292"/>
                <a:gd name="T62" fmla="*/ 0 w 176"/>
                <a:gd name="T63" fmla="*/ 288 h 292"/>
                <a:gd name="T64" fmla="*/ 12 w 176"/>
                <a:gd name="T65" fmla="*/ 290 h 292"/>
                <a:gd name="T66" fmla="*/ 41 w 176"/>
                <a:gd name="T67" fmla="*/ 288 h 292"/>
                <a:gd name="T68" fmla="*/ 84 w 176"/>
                <a:gd name="T69" fmla="*/ 290 h 292"/>
                <a:gd name="T70" fmla="*/ 119 w 176"/>
                <a:gd name="T71" fmla="*/ 290 h 292"/>
                <a:gd name="T72" fmla="*/ 128 w 176"/>
                <a:gd name="T73" fmla="*/ 292 h 292"/>
                <a:gd name="T74" fmla="*/ 128 w 176"/>
                <a:gd name="T75" fmla="*/ 292 h 292"/>
                <a:gd name="T76" fmla="*/ 128 w 176"/>
                <a:gd name="T7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6" h="292">
                  <a:moveTo>
                    <a:pt x="128" y="292"/>
                  </a:moveTo>
                  <a:lnTo>
                    <a:pt x="151" y="292"/>
                  </a:lnTo>
                  <a:lnTo>
                    <a:pt x="165" y="283"/>
                  </a:lnTo>
                  <a:lnTo>
                    <a:pt x="167" y="246"/>
                  </a:lnTo>
                  <a:lnTo>
                    <a:pt x="165" y="222"/>
                  </a:lnTo>
                  <a:lnTo>
                    <a:pt x="169" y="178"/>
                  </a:lnTo>
                  <a:lnTo>
                    <a:pt x="173" y="142"/>
                  </a:lnTo>
                  <a:lnTo>
                    <a:pt x="176" y="91"/>
                  </a:lnTo>
                  <a:lnTo>
                    <a:pt x="149" y="91"/>
                  </a:lnTo>
                  <a:lnTo>
                    <a:pt x="121" y="91"/>
                  </a:lnTo>
                  <a:lnTo>
                    <a:pt x="101" y="91"/>
                  </a:lnTo>
                  <a:lnTo>
                    <a:pt x="100" y="75"/>
                  </a:lnTo>
                  <a:lnTo>
                    <a:pt x="85" y="66"/>
                  </a:lnTo>
                  <a:lnTo>
                    <a:pt x="87" y="53"/>
                  </a:lnTo>
                  <a:lnTo>
                    <a:pt x="71" y="52"/>
                  </a:lnTo>
                  <a:lnTo>
                    <a:pt x="73" y="36"/>
                  </a:lnTo>
                  <a:lnTo>
                    <a:pt x="43" y="36"/>
                  </a:lnTo>
                  <a:lnTo>
                    <a:pt x="43" y="23"/>
                  </a:lnTo>
                  <a:lnTo>
                    <a:pt x="34" y="5"/>
                  </a:lnTo>
                  <a:lnTo>
                    <a:pt x="12" y="0"/>
                  </a:lnTo>
                  <a:lnTo>
                    <a:pt x="12" y="44"/>
                  </a:lnTo>
                  <a:lnTo>
                    <a:pt x="11" y="60"/>
                  </a:lnTo>
                  <a:lnTo>
                    <a:pt x="4" y="73"/>
                  </a:lnTo>
                  <a:lnTo>
                    <a:pt x="11" y="142"/>
                  </a:lnTo>
                  <a:lnTo>
                    <a:pt x="11" y="174"/>
                  </a:lnTo>
                  <a:lnTo>
                    <a:pt x="9" y="190"/>
                  </a:lnTo>
                  <a:lnTo>
                    <a:pt x="0" y="205"/>
                  </a:lnTo>
                  <a:lnTo>
                    <a:pt x="2" y="221"/>
                  </a:lnTo>
                  <a:lnTo>
                    <a:pt x="5" y="238"/>
                  </a:lnTo>
                  <a:lnTo>
                    <a:pt x="7" y="251"/>
                  </a:lnTo>
                  <a:lnTo>
                    <a:pt x="2" y="271"/>
                  </a:lnTo>
                  <a:lnTo>
                    <a:pt x="0" y="288"/>
                  </a:lnTo>
                  <a:lnTo>
                    <a:pt x="12" y="290"/>
                  </a:lnTo>
                  <a:lnTo>
                    <a:pt x="41" y="288"/>
                  </a:lnTo>
                  <a:lnTo>
                    <a:pt x="84" y="290"/>
                  </a:lnTo>
                  <a:lnTo>
                    <a:pt x="119" y="290"/>
                  </a:lnTo>
                  <a:lnTo>
                    <a:pt x="128" y="292"/>
                  </a:lnTo>
                  <a:lnTo>
                    <a:pt x="128" y="292"/>
                  </a:lnTo>
                  <a:lnTo>
                    <a:pt x="12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207">
              <a:extLst>
                <a:ext uri="{FF2B5EF4-FFF2-40B4-BE49-F238E27FC236}">
                  <a16:creationId xmlns:a16="http://schemas.microsoft.com/office/drawing/2014/main" id="{CEA7CDF8-8846-E76B-DCF2-66A27FC00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53212" y="9211004"/>
              <a:ext cx="711491" cy="815391"/>
            </a:xfrm>
            <a:custGeom>
              <a:avLst/>
              <a:gdLst>
                <a:gd name="T0" fmla="*/ 242 w 315"/>
                <a:gd name="T1" fmla="*/ 356 h 361"/>
                <a:gd name="T2" fmla="*/ 267 w 315"/>
                <a:gd name="T3" fmla="*/ 342 h 361"/>
                <a:gd name="T4" fmla="*/ 290 w 315"/>
                <a:gd name="T5" fmla="*/ 326 h 361"/>
                <a:gd name="T6" fmla="*/ 315 w 315"/>
                <a:gd name="T7" fmla="*/ 317 h 361"/>
                <a:gd name="T8" fmla="*/ 299 w 315"/>
                <a:gd name="T9" fmla="*/ 292 h 361"/>
                <a:gd name="T10" fmla="*/ 274 w 315"/>
                <a:gd name="T11" fmla="*/ 276 h 361"/>
                <a:gd name="T12" fmla="*/ 258 w 315"/>
                <a:gd name="T13" fmla="*/ 251 h 361"/>
                <a:gd name="T14" fmla="*/ 255 w 315"/>
                <a:gd name="T15" fmla="*/ 224 h 361"/>
                <a:gd name="T16" fmla="*/ 253 w 315"/>
                <a:gd name="T17" fmla="*/ 196 h 361"/>
                <a:gd name="T18" fmla="*/ 246 w 315"/>
                <a:gd name="T19" fmla="*/ 173 h 361"/>
                <a:gd name="T20" fmla="*/ 253 w 315"/>
                <a:gd name="T21" fmla="*/ 134 h 361"/>
                <a:gd name="T22" fmla="*/ 241 w 315"/>
                <a:gd name="T23" fmla="*/ 112 h 361"/>
                <a:gd name="T24" fmla="*/ 233 w 315"/>
                <a:gd name="T25" fmla="*/ 80 h 361"/>
                <a:gd name="T26" fmla="*/ 228 w 315"/>
                <a:gd name="T27" fmla="*/ 46 h 361"/>
                <a:gd name="T28" fmla="*/ 221 w 315"/>
                <a:gd name="T29" fmla="*/ 23 h 361"/>
                <a:gd name="T30" fmla="*/ 203 w 315"/>
                <a:gd name="T31" fmla="*/ 14 h 361"/>
                <a:gd name="T32" fmla="*/ 175 w 315"/>
                <a:gd name="T33" fmla="*/ 11 h 361"/>
                <a:gd name="T34" fmla="*/ 144 w 315"/>
                <a:gd name="T35" fmla="*/ 20 h 361"/>
                <a:gd name="T36" fmla="*/ 116 w 315"/>
                <a:gd name="T37" fmla="*/ 50 h 361"/>
                <a:gd name="T38" fmla="*/ 57 w 315"/>
                <a:gd name="T39" fmla="*/ 103 h 361"/>
                <a:gd name="T40" fmla="*/ 52 w 315"/>
                <a:gd name="T41" fmla="*/ 119 h 361"/>
                <a:gd name="T42" fmla="*/ 25 w 315"/>
                <a:gd name="T43" fmla="*/ 148 h 361"/>
                <a:gd name="T44" fmla="*/ 0 w 315"/>
                <a:gd name="T45" fmla="*/ 175 h 361"/>
                <a:gd name="T46" fmla="*/ 27 w 315"/>
                <a:gd name="T47" fmla="*/ 187 h 361"/>
                <a:gd name="T48" fmla="*/ 47 w 315"/>
                <a:gd name="T49" fmla="*/ 219 h 361"/>
                <a:gd name="T50" fmla="*/ 73 w 315"/>
                <a:gd name="T51" fmla="*/ 235 h 361"/>
                <a:gd name="T52" fmla="*/ 102 w 315"/>
                <a:gd name="T53" fmla="*/ 242 h 361"/>
                <a:gd name="T54" fmla="*/ 118 w 315"/>
                <a:gd name="T55" fmla="*/ 264 h 361"/>
                <a:gd name="T56" fmla="*/ 139 w 315"/>
                <a:gd name="T57" fmla="*/ 278 h 361"/>
                <a:gd name="T58" fmla="*/ 164 w 315"/>
                <a:gd name="T59" fmla="*/ 281 h 361"/>
                <a:gd name="T60" fmla="*/ 180 w 315"/>
                <a:gd name="T61" fmla="*/ 306 h 361"/>
                <a:gd name="T62" fmla="*/ 194 w 315"/>
                <a:gd name="T63" fmla="*/ 331 h 361"/>
                <a:gd name="T64" fmla="*/ 217 w 315"/>
                <a:gd name="T65" fmla="*/ 347 h 361"/>
                <a:gd name="T66" fmla="*/ 232 w 315"/>
                <a:gd name="T67" fmla="*/ 361 h 361"/>
                <a:gd name="T68" fmla="*/ 232 w 315"/>
                <a:gd name="T69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361">
                  <a:moveTo>
                    <a:pt x="232" y="361"/>
                  </a:moveTo>
                  <a:lnTo>
                    <a:pt x="242" y="356"/>
                  </a:lnTo>
                  <a:lnTo>
                    <a:pt x="255" y="351"/>
                  </a:lnTo>
                  <a:lnTo>
                    <a:pt x="267" y="342"/>
                  </a:lnTo>
                  <a:lnTo>
                    <a:pt x="283" y="338"/>
                  </a:lnTo>
                  <a:lnTo>
                    <a:pt x="290" y="326"/>
                  </a:lnTo>
                  <a:lnTo>
                    <a:pt x="305" y="324"/>
                  </a:lnTo>
                  <a:lnTo>
                    <a:pt x="315" y="317"/>
                  </a:lnTo>
                  <a:lnTo>
                    <a:pt x="306" y="303"/>
                  </a:lnTo>
                  <a:lnTo>
                    <a:pt x="299" y="292"/>
                  </a:lnTo>
                  <a:lnTo>
                    <a:pt x="283" y="283"/>
                  </a:lnTo>
                  <a:lnTo>
                    <a:pt x="274" y="276"/>
                  </a:lnTo>
                  <a:lnTo>
                    <a:pt x="264" y="265"/>
                  </a:lnTo>
                  <a:lnTo>
                    <a:pt x="258" y="251"/>
                  </a:lnTo>
                  <a:lnTo>
                    <a:pt x="260" y="239"/>
                  </a:lnTo>
                  <a:lnTo>
                    <a:pt x="255" y="224"/>
                  </a:lnTo>
                  <a:lnTo>
                    <a:pt x="249" y="212"/>
                  </a:lnTo>
                  <a:lnTo>
                    <a:pt x="253" y="196"/>
                  </a:lnTo>
                  <a:lnTo>
                    <a:pt x="248" y="182"/>
                  </a:lnTo>
                  <a:lnTo>
                    <a:pt x="246" y="173"/>
                  </a:lnTo>
                  <a:lnTo>
                    <a:pt x="248" y="157"/>
                  </a:lnTo>
                  <a:lnTo>
                    <a:pt x="253" y="134"/>
                  </a:lnTo>
                  <a:lnTo>
                    <a:pt x="241" y="130"/>
                  </a:lnTo>
                  <a:lnTo>
                    <a:pt x="241" y="112"/>
                  </a:lnTo>
                  <a:lnTo>
                    <a:pt x="239" y="100"/>
                  </a:lnTo>
                  <a:lnTo>
                    <a:pt x="233" y="80"/>
                  </a:lnTo>
                  <a:lnTo>
                    <a:pt x="226" y="66"/>
                  </a:lnTo>
                  <a:lnTo>
                    <a:pt x="228" y="46"/>
                  </a:lnTo>
                  <a:lnTo>
                    <a:pt x="230" y="37"/>
                  </a:lnTo>
                  <a:lnTo>
                    <a:pt x="221" y="23"/>
                  </a:lnTo>
                  <a:lnTo>
                    <a:pt x="217" y="11"/>
                  </a:lnTo>
                  <a:lnTo>
                    <a:pt x="203" y="14"/>
                  </a:lnTo>
                  <a:lnTo>
                    <a:pt x="191" y="13"/>
                  </a:lnTo>
                  <a:lnTo>
                    <a:pt x="175" y="11"/>
                  </a:lnTo>
                  <a:lnTo>
                    <a:pt x="164" y="0"/>
                  </a:lnTo>
                  <a:lnTo>
                    <a:pt x="144" y="20"/>
                  </a:lnTo>
                  <a:lnTo>
                    <a:pt x="137" y="32"/>
                  </a:lnTo>
                  <a:lnTo>
                    <a:pt x="116" y="50"/>
                  </a:lnTo>
                  <a:lnTo>
                    <a:pt x="66" y="102"/>
                  </a:lnTo>
                  <a:lnTo>
                    <a:pt x="57" y="103"/>
                  </a:lnTo>
                  <a:lnTo>
                    <a:pt x="39" y="109"/>
                  </a:lnTo>
                  <a:lnTo>
                    <a:pt x="52" y="119"/>
                  </a:lnTo>
                  <a:lnTo>
                    <a:pt x="38" y="134"/>
                  </a:lnTo>
                  <a:lnTo>
                    <a:pt x="25" y="148"/>
                  </a:lnTo>
                  <a:lnTo>
                    <a:pt x="7" y="166"/>
                  </a:lnTo>
                  <a:lnTo>
                    <a:pt x="0" y="175"/>
                  </a:lnTo>
                  <a:lnTo>
                    <a:pt x="16" y="173"/>
                  </a:lnTo>
                  <a:lnTo>
                    <a:pt x="27" y="187"/>
                  </a:lnTo>
                  <a:lnTo>
                    <a:pt x="34" y="210"/>
                  </a:lnTo>
                  <a:lnTo>
                    <a:pt x="47" y="219"/>
                  </a:lnTo>
                  <a:lnTo>
                    <a:pt x="57" y="226"/>
                  </a:lnTo>
                  <a:lnTo>
                    <a:pt x="73" y="235"/>
                  </a:lnTo>
                  <a:lnTo>
                    <a:pt x="86" y="237"/>
                  </a:lnTo>
                  <a:lnTo>
                    <a:pt x="102" y="242"/>
                  </a:lnTo>
                  <a:lnTo>
                    <a:pt x="111" y="249"/>
                  </a:lnTo>
                  <a:lnTo>
                    <a:pt x="118" y="264"/>
                  </a:lnTo>
                  <a:lnTo>
                    <a:pt x="127" y="271"/>
                  </a:lnTo>
                  <a:lnTo>
                    <a:pt x="139" y="278"/>
                  </a:lnTo>
                  <a:lnTo>
                    <a:pt x="155" y="280"/>
                  </a:lnTo>
                  <a:lnTo>
                    <a:pt x="164" y="281"/>
                  </a:lnTo>
                  <a:lnTo>
                    <a:pt x="173" y="292"/>
                  </a:lnTo>
                  <a:lnTo>
                    <a:pt x="180" y="306"/>
                  </a:lnTo>
                  <a:lnTo>
                    <a:pt x="189" y="317"/>
                  </a:lnTo>
                  <a:lnTo>
                    <a:pt x="194" y="331"/>
                  </a:lnTo>
                  <a:lnTo>
                    <a:pt x="205" y="338"/>
                  </a:lnTo>
                  <a:lnTo>
                    <a:pt x="217" y="347"/>
                  </a:lnTo>
                  <a:lnTo>
                    <a:pt x="226" y="358"/>
                  </a:lnTo>
                  <a:lnTo>
                    <a:pt x="232" y="361"/>
                  </a:lnTo>
                  <a:lnTo>
                    <a:pt x="232" y="361"/>
                  </a:lnTo>
                  <a:lnTo>
                    <a:pt x="232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208">
              <a:extLst>
                <a:ext uri="{FF2B5EF4-FFF2-40B4-BE49-F238E27FC236}">
                  <a16:creationId xmlns:a16="http://schemas.microsoft.com/office/drawing/2014/main" id="{FCB4CA6E-785C-BC39-093A-0417901CC7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71912" y="9601760"/>
              <a:ext cx="763440" cy="603073"/>
            </a:xfrm>
            <a:custGeom>
              <a:avLst/>
              <a:gdLst>
                <a:gd name="T0" fmla="*/ 313 w 338"/>
                <a:gd name="T1" fmla="*/ 265 h 267"/>
                <a:gd name="T2" fmla="*/ 326 w 338"/>
                <a:gd name="T3" fmla="*/ 261 h 267"/>
                <a:gd name="T4" fmla="*/ 338 w 338"/>
                <a:gd name="T5" fmla="*/ 263 h 267"/>
                <a:gd name="T6" fmla="*/ 338 w 338"/>
                <a:gd name="T7" fmla="*/ 245 h 267"/>
                <a:gd name="T8" fmla="*/ 336 w 338"/>
                <a:gd name="T9" fmla="*/ 233 h 267"/>
                <a:gd name="T10" fmla="*/ 324 w 338"/>
                <a:gd name="T11" fmla="*/ 231 h 267"/>
                <a:gd name="T12" fmla="*/ 319 w 338"/>
                <a:gd name="T13" fmla="*/ 219 h 267"/>
                <a:gd name="T14" fmla="*/ 311 w 338"/>
                <a:gd name="T15" fmla="*/ 204 h 267"/>
                <a:gd name="T16" fmla="*/ 311 w 338"/>
                <a:gd name="T17" fmla="*/ 194 h 267"/>
                <a:gd name="T18" fmla="*/ 301 w 338"/>
                <a:gd name="T19" fmla="*/ 183 h 267"/>
                <a:gd name="T20" fmla="*/ 292 w 338"/>
                <a:gd name="T21" fmla="*/ 172 h 267"/>
                <a:gd name="T22" fmla="*/ 274 w 338"/>
                <a:gd name="T23" fmla="*/ 163 h 267"/>
                <a:gd name="T24" fmla="*/ 265 w 338"/>
                <a:gd name="T25" fmla="*/ 153 h 267"/>
                <a:gd name="T26" fmla="*/ 256 w 338"/>
                <a:gd name="T27" fmla="*/ 146 h 267"/>
                <a:gd name="T28" fmla="*/ 251 w 338"/>
                <a:gd name="T29" fmla="*/ 131 h 267"/>
                <a:gd name="T30" fmla="*/ 253 w 338"/>
                <a:gd name="T31" fmla="*/ 119 h 267"/>
                <a:gd name="T32" fmla="*/ 246 w 338"/>
                <a:gd name="T33" fmla="*/ 108 h 267"/>
                <a:gd name="T34" fmla="*/ 253 w 338"/>
                <a:gd name="T35" fmla="*/ 96 h 267"/>
                <a:gd name="T36" fmla="*/ 246 w 338"/>
                <a:gd name="T37" fmla="*/ 83 h 267"/>
                <a:gd name="T38" fmla="*/ 237 w 338"/>
                <a:gd name="T39" fmla="*/ 74 h 267"/>
                <a:gd name="T40" fmla="*/ 240 w 338"/>
                <a:gd name="T41" fmla="*/ 60 h 267"/>
                <a:gd name="T42" fmla="*/ 240 w 338"/>
                <a:gd name="T43" fmla="*/ 42 h 267"/>
                <a:gd name="T44" fmla="*/ 231 w 338"/>
                <a:gd name="T45" fmla="*/ 32 h 267"/>
                <a:gd name="T46" fmla="*/ 222 w 338"/>
                <a:gd name="T47" fmla="*/ 25 h 267"/>
                <a:gd name="T48" fmla="*/ 206 w 338"/>
                <a:gd name="T49" fmla="*/ 19 h 267"/>
                <a:gd name="T50" fmla="*/ 194 w 338"/>
                <a:gd name="T51" fmla="*/ 21 h 267"/>
                <a:gd name="T52" fmla="*/ 192 w 338"/>
                <a:gd name="T53" fmla="*/ 5 h 267"/>
                <a:gd name="T54" fmla="*/ 167 w 338"/>
                <a:gd name="T55" fmla="*/ 9 h 267"/>
                <a:gd name="T56" fmla="*/ 148 w 338"/>
                <a:gd name="T57" fmla="*/ 0 h 267"/>
                <a:gd name="T58" fmla="*/ 137 w 338"/>
                <a:gd name="T59" fmla="*/ 5 h 267"/>
                <a:gd name="T60" fmla="*/ 125 w 338"/>
                <a:gd name="T61" fmla="*/ 12 h 267"/>
                <a:gd name="T62" fmla="*/ 89 w 338"/>
                <a:gd name="T63" fmla="*/ 12 h 267"/>
                <a:gd name="T64" fmla="*/ 53 w 338"/>
                <a:gd name="T65" fmla="*/ 10 h 267"/>
                <a:gd name="T66" fmla="*/ 20 w 338"/>
                <a:gd name="T67" fmla="*/ 12 h 267"/>
                <a:gd name="T68" fmla="*/ 2 w 338"/>
                <a:gd name="T69" fmla="*/ 10 h 267"/>
                <a:gd name="T70" fmla="*/ 0 w 338"/>
                <a:gd name="T71" fmla="*/ 46 h 267"/>
                <a:gd name="T72" fmla="*/ 0 w 338"/>
                <a:gd name="T73" fmla="*/ 94 h 267"/>
                <a:gd name="T74" fmla="*/ 0 w 338"/>
                <a:gd name="T75" fmla="*/ 121 h 267"/>
                <a:gd name="T76" fmla="*/ 0 w 338"/>
                <a:gd name="T77" fmla="*/ 176 h 267"/>
                <a:gd name="T78" fmla="*/ 0 w 338"/>
                <a:gd name="T79" fmla="*/ 212 h 267"/>
                <a:gd name="T80" fmla="*/ 0 w 338"/>
                <a:gd name="T81" fmla="*/ 256 h 267"/>
                <a:gd name="T82" fmla="*/ 23 w 338"/>
                <a:gd name="T83" fmla="*/ 260 h 267"/>
                <a:gd name="T84" fmla="*/ 55 w 338"/>
                <a:gd name="T85" fmla="*/ 256 h 267"/>
                <a:gd name="T86" fmla="*/ 89 w 338"/>
                <a:gd name="T87" fmla="*/ 265 h 267"/>
                <a:gd name="T88" fmla="*/ 157 w 338"/>
                <a:gd name="T89" fmla="*/ 267 h 267"/>
                <a:gd name="T90" fmla="*/ 187 w 338"/>
                <a:gd name="T91" fmla="*/ 263 h 267"/>
                <a:gd name="T92" fmla="*/ 228 w 338"/>
                <a:gd name="T93" fmla="*/ 265 h 267"/>
                <a:gd name="T94" fmla="*/ 297 w 338"/>
                <a:gd name="T95" fmla="*/ 263 h 267"/>
                <a:gd name="T96" fmla="*/ 313 w 338"/>
                <a:gd name="T97" fmla="*/ 265 h 267"/>
                <a:gd name="T98" fmla="*/ 313 w 338"/>
                <a:gd name="T99" fmla="*/ 265 h 267"/>
                <a:gd name="T100" fmla="*/ 313 w 338"/>
                <a:gd name="T101" fmla="*/ 26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8" h="267">
                  <a:moveTo>
                    <a:pt x="313" y="265"/>
                  </a:moveTo>
                  <a:lnTo>
                    <a:pt x="326" y="261"/>
                  </a:lnTo>
                  <a:lnTo>
                    <a:pt x="338" y="263"/>
                  </a:lnTo>
                  <a:lnTo>
                    <a:pt x="338" y="245"/>
                  </a:lnTo>
                  <a:lnTo>
                    <a:pt x="336" y="233"/>
                  </a:lnTo>
                  <a:lnTo>
                    <a:pt x="324" y="231"/>
                  </a:lnTo>
                  <a:lnTo>
                    <a:pt x="319" y="219"/>
                  </a:lnTo>
                  <a:lnTo>
                    <a:pt x="311" y="204"/>
                  </a:lnTo>
                  <a:lnTo>
                    <a:pt x="311" y="194"/>
                  </a:lnTo>
                  <a:lnTo>
                    <a:pt x="301" y="183"/>
                  </a:lnTo>
                  <a:lnTo>
                    <a:pt x="292" y="172"/>
                  </a:lnTo>
                  <a:lnTo>
                    <a:pt x="274" y="163"/>
                  </a:lnTo>
                  <a:lnTo>
                    <a:pt x="265" y="153"/>
                  </a:lnTo>
                  <a:lnTo>
                    <a:pt x="256" y="146"/>
                  </a:lnTo>
                  <a:lnTo>
                    <a:pt x="251" y="131"/>
                  </a:lnTo>
                  <a:lnTo>
                    <a:pt x="253" y="119"/>
                  </a:lnTo>
                  <a:lnTo>
                    <a:pt x="246" y="108"/>
                  </a:lnTo>
                  <a:lnTo>
                    <a:pt x="253" y="96"/>
                  </a:lnTo>
                  <a:lnTo>
                    <a:pt x="246" y="83"/>
                  </a:lnTo>
                  <a:lnTo>
                    <a:pt x="237" y="74"/>
                  </a:lnTo>
                  <a:lnTo>
                    <a:pt x="240" y="60"/>
                  </a:lnTo>
                  <a:lnTo>
                    <a:pt x="240" y="42"/>
                  </a:lnTo>
                  <a:lnTo>
                    <a:pt x="231" y="32"/>
                  </a:lnTo>
                  <a:lnTo>
                    <a:pt x="222" y="25"/>
                  </a:lnTo>
                  <a:lnTo>
                    <a:pt x="206" y="19"/>
                  </a:lnTo>
                  <a:lnTo>
                    <a:pt x="194" y="21"/>
                  </a:lnTo>
                  <a:lnTo>
                    <a:pt x="192" y="5"/>
                  </a:lnTo>
                  <a:lnTo>
                    <a:pt x="167" y="9"/>
                  </a:lnTo>
                  <a:lnTo>
                    <a:pt x="148" y="0"/>
                  </a:lnTo>
                  <a:lnTo>
                    <a:pt x="137" y="5"/>
                  </a:lnTo>
                  <a:lnTo>
                    <a:pt x="125" y="12"/>
                  </a:lnTo>
                  <a:lnTo>
                    <a:pt x="89" y="12"/>
                  </a:lnTo>
                  <a:lnTo>
                    <a:pt x="53" y="10"/>
                  </a:lnTo>
                  <a:lnTo>
                    <a:pt x="20" y="12"/>
                  </a:lnTo>
                  <a:lnTo>
                    <a:pt x="2" y="10"/>
                  </a:lnTo>
                  <a:lnTo>
                    <a:pt x="0" y="46"/>
                  </a:lnTo>
                  <a:lnTo>
                    <a:pt x="0" y="94"/>
                  </a:lnTo>
                  <a:lnTo>
                    <a:pt x="0" y="121"/>
                  </a:lnTo>
                  <a:lnTo>
                    <a:pt x="0" y="176"/>
                  </a:lnTo>
                  <a:lnTo>
                    <a:pt x="0" y="212"/>
                  </a:lnTo>
                  <a:lnTo>
                    <a:pt x="0" y="256"/>
                  </a:lnTo>
                  <a:lnTo>
                    <a:pt x="23" y="260"/>
                  </a:lnTo>
                  <a:lnTo>
                    <a:pt x="55" y="256"/>
                  </a:lnTo>
                  <a:lnTo>
                    <a:pt x="89" y="265"/>
                  </a:lnTo>
                  <a:lnTo>
                    <a:pt x="157" y="267"/>
                  </a:lnTo>
                  <a:lnTo>
                    <a:pt x="187" y="263"/>
                  </a:lnTo>
                  <a:lnTo>
                    <a:pt x="228" y="265"/>
                  </a:lnTo>
                  <a:lnTo>
                    <a:pt x="297" y="263"/>
                  </a:lnTo>
                  <a:lnTo>
                    <a:pt x="313" y="265"/>
                  </a:lnTo>
                  <a:lnTo>
                    <a:pt x="313" y="265"/>
                  </a:lnTo>
                  <a:lnTo>
                    <a:pt x="31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209">
              <a:extLst>
                <a:ext uri="{FF2B5EF4-FFF2-40B4-BE49-F238E27FC236}">
                  <a16:creationId xmlns:a16="http://schemas.microsoft.com/office/drawing/2014/main" id="{E05422A8-68D0-1D2A-EF69-35F1018079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79684" y="9170348"/>
              <a:ext cx="849270" cy="1118056"/>
            </a:xfrm>
            <a:custGeom>
              <a:avLst/>
              <a:gdLst>
                <a:gd name="T0" fmla="*/ 216 w 376"/>
                <a:gd name="T1" fmla="*/ 495 h 495"/>
                <a:gd name="T2" fmla="*/ 210 w 376"/>
                <a:gd name="T3" fmla="*/ 479 h 495"/>
                <a:gd name="T4" fmla="*/ 221 w 376"/>
                <a:gd name="T5" fmla="*/ 470 h 495"/>
                <a:gd name="T6" fmla="*/ 233 w 376"/>
                <a:gd name="T7" fmla="*/ 458 h 495"/>
                <a:gd name="T8" fmla="*/ 237 w 376"/>
                <a:gd name="T9" fmla="*/ 447 h 495"/>
                <a:gd name="T10" fmla="*/ 249 w 376"/>
                <a:gd name="T11" fmla="*/ 435 h 495"/>
                <a:gd name="T12" fmla="*/ 257 w 376"/>
                <a:gd name="T13" fmla="*/ 420 h 495"/>
                <a:gd name="T14" fmla="*/ 262 w 376"/>
                <a:gd name="T15" fmla="*/ 401 h 495"/>
                <a:gd name="T16" fmla="*/ 273 w 376"/>
                <a:gd name="T17" fmla="*/ 392 h 495"/>
                <a:gd name="T18" fmla="*/ 281 w 376"/>
                <a:gd name="T19" fmla="*/ 378 h 495"/>
                <a:gd name="T20" fmla="*/ 285 w 376"/>
                <a:gd name="T21" fmla="*/ 354 h 495"/>
                <a:gd name="T22" fmla="*/ 280 w 376"/>
                <a:gd name="T23" fmla="*/ 338 h 495"/>
                <a:gd name="T24" fmla="*/ 289 w 376"/>
                <a:gd name="T25" fmla="*/ 326 h 495"/>
                <a:gd name="T26" fmla="*/ 299 w 376"/>
                <a:gd name="T27" fmla="*/ 315 h 495"/>
                <a:gd name="T28" fmla="*/ 306 w 376"/>
                <a:gd name="T29" fmla="*/ 303 h 495"/>
                <a:gd name="T30" fmla="*/ 315 w 376"/>
                <a:gd name="T31" fmla="*/ 290 h 495"/>
                <a:gd name="T32" fmla="*/ 329 w 376"/>
                <a:gd name="T33" fmla="*/ 276 h 495"/>
                <a:gd name="T34" fmla="*/ 376 w 376"/>
                <a:gd name="T35" fmla="*/ 244 h 495"/>
                <a:gd name="T36" fmla="*/ 278 w 376"/>
                <a:gd name="T37" fmla="*/ 244 h 495"/>
                <a:gd name="T38" fmla="*/ 257 w 376"/>
                <a:gd name="T39" fmla="*/ 239 h 495"/>
                <a:gd name="T40" fmla="*/ 205 w 376"/>
                <a:gd name="T41" fmla="*/ 216 h 495"/>
                <a:gd name="T42" fmla="*/ 185 w 376"/>
                <a:gd name="T43" fmla="*/ 130 h 495"/>
                <a:gd name="T44" fmla="*/ 182 w 376"/>
                <a:gd name="T45" fmla="*/ 104 h 495"/>
                <a:gd name="T46" fmla="*/ 164 w 376"/>
                <a:gd name="T47" fmla="*/ 38 h 495"/>
                <a:gd name="T48" fmla="*/ 0 w 376"/>
                <a:gd name="T49" fmla="*/ 0 h 495"/>
                <a:gd name="T50" fmla="*/ 6 w 376"/>
                <a:gd name="T51" fmla="*/ 18 h 495"/>
                <a:gd name="T52" fmla="*/ 7 w 376"/>
                <a:gd name="T53" fmla="*/ 31 h 495"/>
                <a:gd name="T54" fmla="*/ 14 w 376"/>
                <a:gd name="T55" fmla="*/ 50 h 495"/>
                <a:gd name="T56" fmla="*/ 18 w 376"/>
                <a:gd name="T57" fmla="*/ 64 h 495"/>
                <a:gd name="T58" fmla="*/ 23 w 376"/>
                <a:gd name="T59" fmla="*/ 79 h 495"/>
                <a:gd name="T60" fmla="*/ 25 w 376"/>
                <a:gd name="T61" fmla="*/ 91 h 495"/>
                <a:gd name="T62" fmla="*/ 30 w 376"/>
                <a:gd name="T63" fmla="*/ 105 h 495"/>
                <a:gd name="T64" fmla="*/ 36 w 376"/>
                <a:gd name="T65" fmla="*/ 114 h 495"/>
                <a:gd name="T66" fmla="*/ 43 w 376"/>
                <a:gd name="T67" fmla="*/ 128 h 495"/>
                <a:gd name="T68" fmla="*/ 45 w 376"/>
                <a:gd name="T69" fmla="*/ 143 h 495"/>
                <a:gd name="T70" fmla="*/ 43 w 376"/>
                <a:gd name="T71" fmla="*/ 157 h 495"/>
                <a:gd name="T72" fmla="*/ 38 w 376"/>
                <a:gd name="T73" fmla="*/ 169 h 495"/>
                <a:gd name="T74" fmla="*/ 25 w 376"/>
                <a:gd name="T75" fmla="*/ 298 h 495"/>
                <a:gd name="T76" fmla="*/ 16 w 376"/>
                <a:gd name="T77" fmla="*/ 378 h 495"/>
                <a:gd name="T78" fmla="*/ 32 w 376"/>
                <a:gd name="T79" fmla="*/ 379 h 495"/>
                <a:gd name="T80" fmla="*/ 43 w 376"/>
                <a:gd name="T81" fmla="*/ 390 h 495"/>
                <a:gd name="T82" fmla="*/ 70 w 376"/>
                <a:gd name="T83" fmla="*/ 383 h 495"/>
                <a:gd name="T84" fmla="*/ 82 w 376"/>
                <a:gd name="T85" fmla="*/ 392 h 495"/>
                <a:gd name="T86" fmla="*/ 98 w 376"/>
                <a:gd name="T87" fmla="*/ 399 h 495"/>
                <a:gd name="T88" fmla="*/ 105 w 376"/>
                <a:gd name="T89" fmla="*/ 388 h 495"/>
                <a:gd name="T90" fmla="*/ 111 w 376"/>
                <a:gd name="T91" fmla="*/ 404 h 495"/>
                <a:gd name="T92" fmla="*/ 105 w 376"/>
                <a:gd name="T93" fmla="*/ 420 h 495"/>
                <a:gd name="T94" fmla="*/ 118 w 376"/>
                <a:gd name="T95" fmla="*/ 426 h 495"/>
                <a:gd name="T96" fmla="*/ 128 w 376"/>
                <a:gd name="T97" fmla="*/ 436 h 495"/>
                <a:gd name="T98" fmla="*/ 144 w 376"/>
                <a:gd name="T99" fmla="*/ 443 h 495"/>
                <a:gd name="T100" fmla="*/ 155 w 376"/>
                <a:gd name="T101" fmla="*/ 456 h 495"/>
                <a:gd name="T102" fmla="*/ 168 w 376"/>
                <a:gd name="T103" fmla="*/ 460 h 495"/>
                <a:gd name="T104" fmla="*/ 184 w 376"/>
                <a:gd name="T105" fmla="*/ 460 h 495"/>
                <a:gd name="T106" fmla="*/ 189 w 376"/>
                <a:gd name="T107" fmla="*/ 468 h 495"/>
                <a:gd name="T108" fmla="*/ 201 w 376"/>
                <a:gd name="T109" fmla="*/ 484 h 495"/>
                <a:gd name="T110" fmla="*/ 216 w 376"/>
                <a:gd name="T111" fmla="*/ 495 h 495"/>
                <a:gd name="T112" fmla="*/ 216 w 376"/>
                <a:gd name="T113" fmla="*/ 495 h 495"/>
                <a:gd name="T114" fmla="*/ 216 w 376"/>
                <a:gd name="T115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6" h="495">
                  <a:moveTo>
                    <a:pt x="216" y="495"/>
                  </a:moveTo>
                  <a:lnTo>
                    <a:pt x="210" y="479"/>
                  </a:lnTo>
                  <a:lnTo>
                    <a:pt x="221" y="470"/>
                  </a:lnTo>
                  <a:lnTo>
                    <a:pt x="233" y="458"/>
                  </a:lnTo>
                  <a:lnTo>
                    <a:pt x="237" y="447"/>
                  </a:lnTo>
                  <a:lnTo>
                    <a:pt x="249" y="435"/>
                  </a:lnTo>
                  <a:lnTo>
                    <a:pt x="257" y="420"/>
                  </a:lnTo>
                  <a:lnTo>
                    <a:pt x="262" y="401"/>
                  </a:lnTo>
                  <a:lnTo>
                    <a:pt x="273" y="392"/>
                  </a:lnTo>
                  <a:lnTo>
                    <a:pt x="281" y="378"/>
                  </a:lnTo>
                  <a:lnTo>
                    <a:pt x="285" y="354"/>
                  </a:lnTo>
                  <a:lnTo>
                    <a:pt x="280" y="338"/>
                  </a:lnTo>
                  <a:lnTo>
                    <a:pt x="289" y="326"/>
                  </a:lnTo>
                  <a:lnTo>
                    <a:pt x="299" y="315"/>
                  </a:lnTo>
                  <a:lnTo>
                    <a:pt x="306" y="303"/>
                  </a:lnTo>
                  <a:lnTo>
                    <a:pt x="315" y="290"/>
                  </a:lnTo>
                  <a:lnTo>
                    <a:pt x="329" y="276"/>
                  </a:lnTo>
                  <a:lnTo>
                    <a:pt x="376" y="244"/>
                  </a:lnTo>
                  <a:lnTo>
                    <a:pt x="278" y="244"/>
                  </a:lnTo>
                  <a:lnTo>
                    <a:pt x="257" y="239"/>
                  </a:lnTo>
                  <a:lnTo>
                    <a:pt x="205" y="216"/>
                  </a:lnTo>
                  <a:lnTo>
                    <a:pt x="185" y="130"/>
                  </a:lnTo>
                  <a:lnTo>
                    <a:pt x="182" y="104"/>
                  </a:lnTo>
                  <a:lnTo>
                    <a:pt x="164" y="38"/>
                  </a:lnTo>
                  <a:lnTo>
                    <a:pt x="0" y="0"/>
                  </a:lnTo>
                  <a:lnTo>
                    <a:pt x="6" y="18"/>
                  </a:lnTo>
                  <a:lnTo>
                    <a:pt x="7" y="31"/>
                  </a:lnTo>
                  <a:lnTo>
                    <a:pt x="14" y="50"/>
                  </a:lnTo>
                  <a:lnTo>
                    <a:pt x="18" y="64"/>
                  </a:lnTo>
                  <a:lnTo>
                    <a:pt x="23" y="79"/>
                  </a:lnTo>
                  <a:lnTo>
                    <a:pt x="25" y="91"/>
                  </a:lnTo>
                  <a:lnTo>
                    <a:pt x="30" y="105"/>
                  </a:lnTo>
                  <a:lnTo>
                    <a:pt x="36" y="114"/>
                  </a:lnTo>
                  <a:lnTo>
                    <a:pt x="43" y="128"/>
                  </a:lnTo>
                  <a:lnTo>
                    <a:pt x="45" y="143"/>
                  </a:lnTo>
                  <a:lnTo>
                    <a:pt x="43" y="157"/>
                  </a:lnTo>
                  <a:lnTo>
                    <a:pt x="38" y="169"/>
                  </a:lnTo>
                  <a:lnTo>
                    <a:pt x="25" y="298"/>
                  </a:lnTo>
                  <a:lnTo>
                    <a:pt x="16" y="378"/>
                  </a:lnTo>
                  <a:lnTo>
                    <a:pt x="32" y="379"/>
                  </a:lnTo>
                  <a:lnTo>
                    <a:pt x="43" y="390"/>
                  </a:lnTo>
                  <a:lnTo>
                    <a:pt x="70" y="383"/>
                  </a:lnTo>
                  <a:lnTo>
                    <a:pt x="82" y="392"/>
                  </a:lnTo>
                  <a:lnTo>
                    <a:pt x="98" y="399"/>
                  </a:lnTo>
                  <a:lnTo>
                    <a:pt x="105" y="388"/>
                  </a:lnTo>
                  <a:lnTo>
                    <a:pt x="111" y="404"/>
                  </a:lnTo>
                  <a:lnTo>
                    <a:pt x="105" y="420"/>
                  </a:lnTo>
                  <a:lnTo>
                    <a:pt x="118" y="426"/>
                  </a:lnTo>
                  <a:lnTo>
                    <a:pt x="128" y="436"/>
                  </a:lnTo>
                  <a:lnTo>
                    <a:pt x="144" y="443"/>
                  </a:lnTo>
                  <a:lnTo>
                    <a:pt x="155" y="456"/>
                  </a:lnTo>
                  <a:lnTo>
                    <a:pt x="168" y="460"/>
                  </a:lnTo>
                  <a:lnTo>
                    <a:pt x="184" y="460"/>
                  </a:lnTo>
                  <a:lnTo>
                    <a:pt x="189" y="468"/>
                  </a:lnTo>
                  <a:lnTo>
                    <a:pt x="201" y="484"/>
                  </a:lnTo>
                  <a:lnTo>
                    <a:pt x="216" y="495"/>
                  </a:lnTo>
                  <a:lnTo>
                    <a:pt x="216" y="495"/>
                  </a:lnTo>
                  <a:lnTo>
                    <a:pt x="216" y="4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grpSp>
        <p:nvGrpSpPr>
          <p:cNvPr id="1017" name="Group 1016">
            <a:extLst>
              <a:ext uri="{FF2B5EF4-FFF2-40B4-BE49-F238E27FC236}">
                <a16:creationId xmlns:a16="http://schemas.microsoft.com/office/drawing/2014/main" id="{CF938141-9AF8-EE2E-C5FB-ACCE75A4964D}"/>
              </a:ext>
            </a:extLst>
          </p:cNvPr>
          <p:cNvGrpSpPr>
            <a:grpSpLocks noGrp="1" noUngrp="1" noRot="1" noMove="1" noResize="1"/>
          </p:cNvGrpSpPr>
          <p:nvPr userDrawn="1"/>
        </p:nvGrpSpPr>
        <p:grpSpPr>
          <a:xfrm>
            <a:off x="-11830965" y="-12560009"/>
            <a:ext cx="32902557" cy="37826368"/>
            <a:chOff x="15109297" y="-1908703"/>
            <a:chExt cx="9250362" cy="10634663"/>
          </a:xfrm>
        </p:grpSpPr>
        <p:sp>
          <p:nvSpPr>
            <p:cNvPr id="971" name="Freeform 5">
              <a:extLst>
                <a:ext uri="{FF2B5EF4-FFF2-40B4-BE49-F238E27FC236}">
                  <a16:creationId xmlns:a16="http://schemas.microsoft.com/office/drawing/2014/main" id="{A6A2BFED-A46C-F393-E39A-CD1B254AB468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9540009" y="2615672"/>
              <a:ext cx="2332037" cy="2724150"/>
            </a:xfrm>
            <a:custGeom>
              <a:avLst/>
              <a:gdLst>
                <a:gd name="T0" fmla="*/ 1117 w 1469"/>
                <a:gd name="T1" fmla="*/ 1668 h 1716"/>
                <a:gd name="T2" fmla="*/ 1103 w 1469"/>
                <a:gd name="T3" fmla="*/ 1604 h 1716"/>
                <a:gd name="T4" fmla="*/ 1126 w 1469"/>
                <a:gd name="T5" fmla="*/ 1561 h 1716"/>
                <a:gd name="T6" fmla="*/ 1183 w 1469"/>
                <a:gd name="T7" fmla="*/ 1557 h 1716"/>
                <a:gd name="T8" fmla="*/ 1236 w 1469"/>
                <a:gd name="T9" fmla="*/ 1576 h 1716"/>
                <a:gd name="T10" fmla="*/ 1295 w 1469"/>
                <a:gd name="T11" fmla="*/ 1582 h 1716"/>
                <a:gd name="T12" fmla="*/ 1303 w 1469"/>
                <a:gd name="T13" fmla="*/ 1481 h 1716"/>
                <a:gd name="T14" fmla="*/ 1279 w 1469"/>
                <a:gd name="T15" fmla="*/ 1491 h 1716"/>
                <a:gd name="T16" fmla="*/ 1274 w 1469"/>
                <a:gd name="T17" fmla="*/ 1484 h 1716"/>
                <a:gd name="T18" fmla="*/ 1306 w 1469"/>
                <a:gd name="T19" fmla="*/ 1445 h 1716"/>
                <a:gd name="T20" fmla="*/ 1265 w 1469"/>
                <a:gd name="T21" fmla="*/ 1405 h 1716"/>
                <a:gd name="T22" fmla="*/ 1301 w 1469"/>
                <a:gd name="T23" fmla="*/ 1423 h 1716"/>
                <a:gd name="T24" fmla="*/ 1340 w 1469"/>
                <a:gd name="T25" fmla="*/ 1362 h 1716"/>
                <a:gd name="T26" fmla="*/ 1332 w 1469"/>
                <a:gd name="T27" fmla="*/ 1326 h 1716"/>
                <a:gd name="T28" fmla="*/ 1362 w 1469"/>
                <a:gd name="T29" fmla="*/ 1296 h 1716"/>
                <a:gd name="T30" fmla="*/ 1344 w 1469"/>
                <a:gd name="T31" fmla="*/ 1279 h 1716"/>
                <a:gd name="T32" fmla="*/ 1362 w 1469"/>
                <a:gd name="T33" fmla="*/ 1243 h 1716"/>
                <a:gd name="T34" fmla="*/ 1364 w 1469"/>
                <a:gd name="T35" fmla="*/ 1218 h 1716"/>
                <a:gd name="T36" fmla="*/ 1376 w 1469"/>
                <a:gd name="T37" fmla="*/ 1193 h 1716"/>
                <a:gd name="T38" fmla="*/ 1388 w 1469"/>
                <a:gd name="T39" fmla="*/ 1150 h 1716"/>
                <a:gd name="T40" fmla="*/ 1422 w 1469"/>
                <a:gd name="T41" fmla="*/ 1147 h 1716"/>
                <a:gd name="T42" fmla="*/ 1421 w 1469"/>
                <a:gd name="T43" fmla="*/ 1102 h 1716"/>
                <a:gd name="T44" fmla="*/ 1464 w 1469"/>
                <a:gd name="T45" fmla="*/ 1099 h 1716"/>
                <a:gd name="T46" fmla="*/ 1414 w 1469"/>
                <a:gd name="T47" fmla="*/ 1062 h 1716"/>
                <a:gd name="T48" fmla="*/ 1376 w 1469"/>
                <a:gd name="T49" fmla="*/ 1022 h 1716"/>
                <a:gd name="T50" fmla="*/ 1362 w 1469"/>
                <a:gd name="T51" fmla="*/ 966 h 1716"/>
                <a:gd name="T52" fmla="*/ 1339 w 1469"/>
                <a:gd name="T53" fmla="*/ 910 h 1716"/>
                <a:gd name="T54" fmla="*/ 1291 w 1469"/>
                <a:gd name="T55" fmla="*/ 882 h 1716"/>
                <a:gd name="T56" fmla="*/ 1278 w 1469"/>
                <a:gd name="T57" fmla="*/ 812 h 1716"/>
                <a:gd name="T58" fmla="*/ 1256 w 1469"/>
                <a:gd name="T59" fmla="*/ 761 h 1716"/>
                <a:gd name="T60" fmla="*/ 1215 w 1469"/>
                <a:gd name="T61" fmla="*/ 700 h 1716"/>
                <a:gd name="T62" fmla="*/ 1155 w 1469"/>
                <a:gd name="T63" fmla="*/ 657 h 1716"/>
                <a:gd name="T64" fmla="*/ 1124 w 1469"/>
                <a:gd name="T65" fmla="*/ 614 h 1716"/>
                <a:gd name="T66" fmla="*/ 1116 w 1469"/>
                <a:gd name="T67" fmla="*/ 564 h 1716"/>
                <a:gd name="T68" fmla="*/ 1046 w 1469"/>
                <a:gd name="T69" fmla="*/ 515 h 1716"/>
                <a:gd name="T70" fmla="*/ 1010 w 1469"/>
                <a:gd name="T71" fmla="*/ 453 h 1716"/>
                <a:gd name="T72" fmla="*/ 927 w 1469"/>
                <a:gd name="T73" fmla="*/ 390 h 1716"/>
                <a:gd name="T74" fmla="*/ 872 w 1469"/>
                <a:gd name="T75" fmla="*/ 316 h 1716"/>
                <a:gd name="T76" fmla="*/ 839 w 1469"/>
                <a:gd name="T77" fmla="*/ 240 h 1716"/>
                <a:gd name="T78" fmla="*/ 789 w 1469"/>
                <a:gd name="T79" fmla="*/ 193 h 1716"/>
                <a:gd name="T80" fmla="*/ 747 w 1469"/>
                <a:gd name="T81" fmla="*/ 165 h 1716"/>
                <a:gd name="T82" fmla="*/ 698 w 1469"/>
                <a:gd name="T83" fmla="*/ 131 h 1716"/>
                <a:gd name="T84" fmla="*/ 689 w 1469"/>
                <a:gd name="T85" fmla="*/ 73 h 1716"/>
                <a:gd name="T86" fmla="*/ 730 w 1469"/>
                <a:gd name="T87" fmla="*/ 30 h 1716"/>
                <a:gd name="T88" fmla="*/ 596 w 1469"/>
                <a:gd name="T89" fmla="*/ 3 h 1716"/>
                <a:gd name="T90" fmla="*/ 32 w 1469"/>
                <a:gd name="T91" fmla="*/ 228 h 1716"/>
                <a:gd name="T92" fmla="*/ 87 w 1469"/>
                <a:gd name="T93" fmla="*/ 580 h 1716"/>
                <a:gd name="T94" fmla="*/ 135 w 1469"/>
                <a:gd name="T95" fmla="*/ 825 h 1716"/>
                <a:gd name="T96" fmla="*/ 149 w 1469"/>
                <a:gd name="T97" fmla="*/ 889 h 1716"/>
                <a:gd name="T98" fmla="*/ 184 w 1469"/>
                <a:gd name="T99" fmla="*/ 961 h 1716"/>
                <a:gd name="T100" fmla="*/ 193 w 1469"/>
                <a:gd name="T101" fmla="*/ 1005 h 1716"/>
                <a:gd name="T102" fmla="*/ 156 w 1469"/>
                <a:gd name="T103" fmla="*/ 1061 h 1716"/>
                <a:gd name="T104" fmla="*/ 139 w 1469"/>
                <a:gd name="T105" fmla="*/ 1150 h 1716"/>
                <a:gd name="T106" fmla="*/ 134 w 1469"/>
                <a:gd name="T107" fmla="*/ 1225 h 1716"/>
                <a:gd name="T108" fmla="*/ 162 w 1469"/>
                <a:gd name="T109" fmla="*/ 1287 h 1716"/>
                <a:gd name="T110" fmla="*/ 144 w 1469"/>
                <a:gd name="T111" fmla="*/ 1380 h 1716"/>
                <a:gd name="T112" fmla="*/ 168 w 1469"/>
                <a:gd name="T113" fmla="*/ 1466 h 1716"/>
                <a:gd name="T114" fmla="*/ 192 w 1469"/>
                <a:gd name="T115" fmla="*/ 1548 h 1716"/>
                <a:gd name="T116" fmla="*/ 925 w 1469"/>
                <a:gd name="T117" fmla="*/ 1633 h 1716"/>
                <a:gd name="T118" fmla="*/ 1058 w 1469"/>
                <a:gd name="T119" fmla="*/ 1702 h 1716"/>
                <a:gd name="T120" fmla="*/ 1104 w 1469"/>
                <a:gd name="T121" fmla="*/ 1716 h 1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9" h="1716">
                  <a:moveTo>
                    <a:pt x="1104" y="1716"/>
                  </a:moveTo>
                  <a:lnTo>
                    <a:pt x="1110" y="1712"/>
                  </a:lnTo>
                  <a:lnTo>
                    <a:pt x="1109" y="1699"/>
                  </a:lnTo>
                  <a:lnTo>
                    <a:pt x="1111" y="1693"/>
                  </a:lnTo>
                  <a:lnTo>
                    <a:pt x="1110" y="1687"/>
                  </a:lnTo>
                  <a:lnTo>
                    <a:pt x="1113" y="1683"/>
                  </a:lnTo>
                  <a:lnTo>
                    <a:pt x="1115" y="1678"/>
                  </a:lnTo>
                  <a:lnTo>
                    <a:pt x="1117" y="1668"/>
                  </a:lnTo>
                  <a:lnTo>
                    <a:pt x="1116" y="1661"/>
                  </a:lnTo>
                  <a:lnTo>
                    <a:pt x="1115" y="1655"/>
                  </a:lnTo>
                  <a:lnTo>
                    <a:pt x="1118" y="1643"/>
                  </a:lnTo>
                  <a:lnTo>
                    <a:pt x="1118" y="1633"/>
                  </a:lnTo>
                  <a:lnTo>
                    <a:pt x="1116" y="1628"/>
                  </a:lnTo>
                  <a:lnTo>
                    <a:pt x="1111" y="1619"/>
                  </a:lnTo>
                  <a:lnTo>
                    <a:pt x="1108" y="1611"/>
                  </a:lnTo>
                  <a:lnTo>
                    <a:pt x="1103" y="1604"/>
                  </a:lnTo>
                  <a:lnTo>
                    <a:pt x="1106" y="1596"/>
                  </a:lnTo>
                  <a:lnTo>
                    <a:pt x="1107" y="1589"/>
                  </a:lnTo>
                  <a:lnTo>
                    <a:pt x="1106" y="1580"/>
                  </a:lnTo>
                  <a:lnTo>
                    <a:pt x="1108" y="1572"/>
                  </a:lnTo>
                  <a:lnTo>
                    <a:pt x="1115" y="1568"/>
                  </a:lnTo>
                  <a:lnTo>
                    <a:pt x="1113" y="1557"/>
                  </a:lnTo>
                  <a:lnTo>
                    <a:pt x="1120" y="1556"/>
                  </a:lnTo>
                  <a:lnTo>
                    <a:pt x="1126" y="1561"/>
                  </a:lnTo>
                  <a:lnTo>
                    <a:pt x="1129" y="1555"/>
                  </a:lnTo>
                  <a:lnTo>
                    <a:pt x="1132" y="1546"/>
                  </a:lnTo>
                  <a:lnTo>
                    <a:pt x="1140" y="1543"/>
                  </a:lnTo>
                  <a:lnTo>
                    <a:pt x="1148" y="1545"/>
                  </a:lnTo>
                  <a:lnTo>
                    <a:pt x="1156" y="1549"/>
                  </a:lnTo>
                  <a:lnTo>
                    <a:pt x="1160" y="1553"/>
                  </a:lnTo>
                  <a:lnTo>
                    <a:pt x="1171" y="1556"/>
                  </a:lnTo>
                  <a:lnTo>
                    <a:pt x="1183" y="1557"/>
                  </a:lnTo>
                  <a:lnTo>
                    <a:pt x="1188" y="1565"/>
                  </a:lnTo>
                  <a:lnTo>
                    <a:pt x="1193" y="1561"/>
                  </a:lnTo>
                  <a:lnTo>
                    <a:pt x="1201" y="1565"/>
                  </a:lnTo>
                  <a:lnTo>
                    <a:pt x="1205" y="1569"/>
                  </a:lnTo>
                  <a:lnTo>
                    <a:pt x="1215" y="1570"/>
                  </a:lnTo>
                  <a:lnTo>
                    <a:pt x="1224" y="1572"/>
                  </a:lnTo>
                  <a:lnTo>
                    <a:pt x="1229" y="1574"/>
                  </a:lnTo>
                  <a:lnTo>
                    <a:pt x="1236" y="1576"/>
                  </a:lnTo>
                  <a:lnTo>
                    <a:pt x="1244" y="1579"/>
                  </a:lnTo>
                  <a:lnTo>
                    <a:pt x="1249" y="1579"/>
                  </a:lnTo>
                  <a:lnTo>
                    <a:pt x="1257" y="1581"/>
                  </a:lnTo>
                  <a:lnTo>
                    <a:pt x="1264" y="1582"/>
                  </a:lnTo>
                  <a:lnTo>
                    <a:pt x="1269" y="1577"/>
                  </a:lnTo>
                  <a:lnTo>
                    <a:pt x="1279" y="1576"/>
                  </a:lnTo>
                  <a:lnTo>
                    <a:pt x="1286" y="1582"/>
                  </a:lnTo>
                  <a:lnTo>
                    <a:pt x="1295" y="1582"/>
                  </a:lnTo>
                  <a:lnTo>
                    <a:pt x="1293" y="1575"/>
                  </a:lnTo>
                  <a:lnTo>
                    <a:pt x="1291" y="1568"/>
                  </a:lnTo>
                  <a:lnTo>
                    <a:pt x="1292" y="1552"/>
                  </a:lnTo>
                  <a:lnTo>
                    <a:pt x="1299" y="1535"/>
                  </a:lnTo>
                  <a:lnTo>
                    <a:pt x="1306" y="1512"/>
                  </a:lnTo>
                  <a:lnTo>
                    <a:pt x="1307" y="1495"/>
                  </a:lnTo>
                  <a:lnTo>
                    <a:pt x="1306" y="1487"/>
                  </a:lnTo>
                  <a:lnTo>
                    <a:pt x="1303" y="1481"/>
                  </a:lnTo>
                  <a:lnTo>
                    <a:pt x="1298" y="1496"/>
                  </a:lnTo>
                  <a:lnTo>
                    <a:pt x="1291" y="1501"/>
                  </a:lnTo>
                  <a:lnTo>
                    <a:pt x="1287" y="1507"/>
                  </a:lnTo>
                  <a:lnTo>
                    <a:pt x="1282" y="1506"/>
                  </a:lnTo>
                  <a:lnTo>
                    <a:pt x="1291" y="1496"/>
                  </a:lnTo>
                  <a:lnTo>
                    <a:pt x="1292" y="1487"/>
                  </a:lnTo>
                  <a:lnTo>
                    <a:pt x="1285" y="1484"/>
                  </a:lnTo>
                  <a:lnTo>
                    <a:pt x="1279" y="1491"/>
                  </a:lnTo>
                  <a:lnTo>
                    <a:pt x="1271" y="1486"/>
                  </a:lnTo>
                  <a:lnTo>
                    <a:pt x="1265" y="1480"/>
                  </a:lnTo>
                  <a:lnTo>
                    <a:pt x="1256" y="1487"/>
                  </a:lnTo>
                  <a:lnTo>
                    <a:pt x="1247" y="1483"/>
                  </a:lnTo>
                  <a:lnTo>
                    <a:pt x="1255" y="1484"/>
                  </a:lnTo>
                  <a:lnTo>
                    <a:pt x="1263" y="1476"/>
                  </a:lnTo>
                  <a:lnTo>
                    <a:pt x="1270" y="1477"/>
                  </a:lnTo>
                  <a:lnTo>
                    <a:pt x="1274" y="1484"/>
                  </a:lnTo>
                  <a:lnTo>
                    <a:pt x="1288" y="1474"/>
                  </a:lnTo>
                  <a:lnTo>
                    <a:pt x="1289" y="1462"/>
                  </a:lnTo>
                  <a:lnTo>
                    <a:pt x="1281" y="1464"/>
                  </a:lnTo>
                  <a:lnTo>
                    <a:pt x="1286" y="1458"/>
                  </a:lnTo>
                  <a:lnTo>
                    <a:pt x="1276" y="1448"/>
                  </a:lnTo>
                  <a:lnTo>
                    <a:pt x="1296" y="1460"/>
                  </a:lnTo>
                  <a:lnTo>
                    <a:pt x="1296" y="1468"/>
                  </a:lnTo>
                  <a:lnTo>
                    <a:pt x="1306" y="1445"/>
                  </a:lnTo>
                  <a:lnTo>
                    <a:pt x="1303" y="1428"/>
                  </a:lnTo>
                  <a:lnTo>
                    <a:pt x="1298" y="1435"/>
                  </a:lnTo>
                  <a:lnTo>
                    <a:pt x="1291" y="1442"/>
                  </a:lnTo>
                  <a:lnTo>
                    <a:pt x="1286" y="1441"/>
                  </a:lnTo>
                  <a:lnTo>
                    <a:pt x="1279" y="1433"/>
                  </a:lnTo>
                  <a:lnTo>
                    <a:pt x="1267" y="1427"/>
                  </a:lnTo>
                  <a:lnTo>
                    <a:pt x="1263" y="1411"/>
                  </a:lnTo>
                  <a:lnTo>
                    <a:pt x="1265" y="1405"/>
                  </a:lnTo>
                  <a:lnTo>
                    <a:pt x="1268" y="1412"/>
                  </a:lnTo>
                  <a:lnTo>
                    <a:pt x="1269" y="1425"/>
                  </a:lnTo>
                  <a:lnTo>
                    <a:pt x="1287" y="1433"/>
                  </a:lnTo>
                  <a:lnTo>
                    <a:pt x="1294" y="1421"/>
                  </a:lnTo>
                  <a:lnTo>
                    <a:pt x="1295" y="1411"/>
                  </a:lnTo>
                  <a:lnTo>
                    <a:pt x="1302" y="1410"/>
                  </a:lnTo>
                  <a:lnTo>
                    <a:pt x="1300" y="1416"/>
                  </a:lnTo>
                  <a:lnTo>
                    <a:pt x="1301" y="1423"/>
                  </a:lnTo>
                  <a:lnTo>
                    <a:pt x="1308" y="1423"/>
                  </a:lnTo>
                  <a:lnTo>
                    <a:pt x="1315" y="1419"/>
                  </a:lnTo>
                  <a:lnTo>
                    <a:pt x="1319" y="1408"/>
                  </a:lnTo>
                  <a:lnTo>
                    <a:pt x="1334" y="1391"/>
                  </a:lnTo>
                  <a:lnTo>
                    <a:pt x="1340" y="1390"/>
                  </a:lnTo>
                  <a:lnTo>
                    <a:pt x="1342" y="1381"/>
                  </a:lnTo>
                  <a:lnTo>
                    <a:pt x="1345" y="1376"/>
                  </a:lnTo>
                  <a:lnTo>
                    <a:pt x="1340" y="1362"/>
                  </a:lnTo>
                  <a:lnTo>
                    <a:pt x="1335" y="1356"/>
                  </a:lnTo>
                  <a:lnTo>
                    <a:pt x="1323" y="1355"/>
                  </a:lnTo>
                  <a:lnTo>
                    <a:pt x="1316" y="1348"/>
                  </a:lnTo>
                  <a:lnTo>
                    <a:pt x="1326" y="1348"/>
                  </a:lnTo>
                  <a:lnTo>
                    <a:pt x="1333" y="1353"/>
                  </a:lnTo>
                  <a:lnTo>
                    <a:pt x="1340" y="1351"/>
                  </a:lnTo>
                  <a:lnTo>
                    <a:pt x="1335" y="1334"/>
                  </a:lnTo>
                  <a:lnTo>
                    <a:pt x="1332" y="1326"/>
                  </a:lnTo>
                  <a:lnTo>
                    <a:pt x="1325" y="1322"/>
                  </a:lnTo>
                  <a:lnTo>
                    <a:pt x="1319" y="1310"/>
                  </a:lnTo>
                  <a:lnTo>
                    <a:pt x="1328" y="1312"/>
                  </a:lnTo>
                  <a:lnTo>
                    <a:pt x="1332" y="1309"/>
                  </a:lnTo>
                  <a:lnTo>
                    <a:pt x="1340" y="1332"/>
                  </a:lnTo>
                  <a:lnTo>
                    <a:pt x="1345" y="1328"/>
                  </a:lnTo>
                  <a:lnTo>
                    <a:pt x="1348" y="1318"/>
                  </a:lnTo>
                  <a:lnTo>
                    <a:pt x="1362" y="1296"/>
                  </a:lnTo>
                  <a:lnTo>
                    <a:pt x="1367" y="1285"/>
                  </a:lnTo>
                  <a:lnTo>
                    <a:pt x="1371" y="1279"/>
                  </a:lnTo>
                  <a:lnTo>
                    <a:pt x="1364" y="1272"/>
                  </a:lnTo>
                  <a:lnTo>
                    <a:pt x="1358" y="1276"/>
                  </a:lnTo>
                  <a:lnTo>
                    <a:pt x="1352" y="1275"/>
                  </a:lnTo>
                  <a:lnTo>
                    <a:pt x="1345" y="1289"/>
                  </a:lnTo>
                  <a:lnTo>
                    <a:pt x="1329" y="1294"/>
                  </a:lnTo>
                  <a:lnTo>
                    <a:pt x="1344" y="1279"/>
                  </a:lnTo>
                  <a:lnTo>
                    <a:pt x="1342" y="1274"/>
                  </a:lnTo>
                  <a:lnTo>
                    <a:pt x="1335" y="1279"/>
                  </a:lnTo>
                  <a:lnTo>
                    <a:pt x="1340" y="1266"/>
                  </a:lnTo>
                  <a:lnTo>
                    <a:pt x="1359" y="1265"/>
                  </a:lnTo>
                  <a:lnTo>
                    <a:pt x="1364" y="1259"/>
                  </a:lnTo>
                  <a:lnTo>
                    <a:pt x="1364" y="1250"/>
                  </a:lnTo>
                  <a:lnTo>
                    <a:pt x="1357" y="1243"/>
                  </a:lnTo>
                  <a:lnTo>
                    <a:pt x="1362" y="1243"/>
                  </a:lnTo>
                  <a:lnTo>
                    <a:pt x="1369" y="1249"/>
                  </a:lnTo>
                  <a:lnTo>
                    <a:pt x="1367" y="1257"/>
                  </a:lnTo>
                  <a:lnTo>
                    <a:pt x="1370" y="1265"/>
                  </a:lnTo>
                  <a:lnTo>
                    <a:pt x="1374" y="1261"/>
                  </a:lnTo>
                  <a:lnTo>
                    <a:pt x="1384" y="1237"/>
                  </a:lnTo>
                  <a:lnTo>
                    <a:pt x="1381" y="1221"/>
                  </a:lnTo>
                  <a:lnTo>
                    <a:pt x="1383" y="1212"/>
                  </a:lnTo>
                  <a:lnTo>
                    <a:pt x="1364" y="1218"/>
                  </a:lnTo>
                  <a:lnTo>
                    <a:pt x="1363" y="1226"/>
                  </a:lnTo>
                  <a:lnTo>
                    <a:pt x="1360" y="1220"/>
                  </a:lnTo>
                  <a:lnTo>
                    <a:pt x="1365" y="1210"/>
                  </a:lnTo>
                  <a:lnTo>
                    <a:pt x="1362" y="1206"/>
                  </a:lnTo>
                  <a:lnTo>
                    <a:pt x="1356" y="1202"/>
                  </a:lnTo>
                  <a:lnTo>
                    <a:pt x="1374" y="1202"/>
                  </a:lnTo>
                  <a:lnTo>
                    <a:pt x="1369" y="1191"/>
                  </a:lnTo>
                  <a:lnTo>
                    <a:pt x="1376" y="1193"/>
                  </a:lnTo>
                  <a:lnTo>
                    <a:pt x="1380" y="1203"/>
                  </a:lnTo>
                  <a:lnTo>
                    <a:pt x="1402" y="1184"/>
                  </a:lnTo>
                  <a:lnTo>
                    <a:pt x="1411" y="1168"/>
                  </a:lnTo>
                  <a:lnTo>
                    <a:pt x="1406" y="1166"/>
                  </a:lnTo>
                  <a:lnTo>
                    <a:pt x="1397" y="1162"/>
                  </a:lnTo>
                  <a:lnTo>
                    <a:pt x="1392" y="1157"/>
                  </a:lnTo>
                  <a:lnTo>
                    <a:pt x="1377" y="1155"/>
                  </a:lnTo>
                  <a:lnTo>
                    <a:pt x="1388" y="1150"/>
                  </a:lnTo>
                  <a:lnTo>
                    <a:pt x="1393" y="1152"/>
                  </a:lnTo>
                  <a:lnTo>
                    <a:pt x="1393" y="1142"/>
                  </a:lnTo>
                  <a:lnTo>
                    <a:pt x="1381" y="1142"/>
                  </a:lnTo>
                  <a:lnTo>
                    <a:pt x="1391" y="1140"/>
                  </a:lnTo>
                  <a:lnTo>
                    <a:pt x="1387" y="1129"/>
                  </a:lnTo>
                  <a:lnTo>
                    <a:pt x="1401" y="1145"/>
                  </a:lnTo>
                  <a:lnTo>
                    <a:pt x="1409" y="1145"/>
                  </a:lnTo>
                  <a:lnTo>
                    <a:pt x="1422" y="1147"/>
                  </a:lnTo>
                  <a:lnTo>
                    <a:pt x="1442" y="1132"/>
                  </a:lnTo>
                  <a:lnTo>
                    <a:pt x="1433" y="1130"/>
                  </a:lnTo>
                  <a:lnTo>
                    <a:pt x="1425" y="1124"/>
                  </a:lnTo>
                  <a:lnTo>
                    <a:pt x="1418" y="1116"/>
                  </a:lnTo>
                  <a:lnTo>
                    <a:pt x="1416" y="1108"/>
                  </a:lnTo>
                  <a:lnTo>
                    <a:pt x="1420" y="1102"/>
                  </a:lnTo>
                  <a:lnTo>
                    <a:pt x="1418" y="1095"/>
                  </a:lnTo>
                  <a:lnTo>
                    <a:pt x="1421" y="1102"/>
                  </a:lnTo>
                  <a:lnTo>
                    <a:pt x="1419" y="1109"/>
                  </a:lnTo>
                  <a:lnTo>
                    <a:pt x="1429" y="1120"/>
                  </a:lnTo>
                  <a:lnTo>
                    <a:pt x="1436" y="1114"/>
                  </a:lnTo>
                  <a:lnTo>
                    <a:pt x="1445" y="1106"/>
                  </a:lnTo>
                  <a:lnTo>
                    <a:pt x="1442" y="1111"/>
                  </a:lnTo>
                  <a:lnTo>
                    <a:pt x="1443" y="1121"/>
                  </a:lnTo>
                  <a:lnTo>
                    <a:pt x="1463" y="1107"/>
                  </a:lnTo>
                  <a:lnTo>
                    <a:pt x="1464" y="1099"/>
                  </a:lnTo>
                  <a:lnTo>
                    <a:pt x="1469" y="1095"/>
                  </a:lnTo>
                  <a:lnTo>
                    <a:pt x="1469" y="1089"/>
                  </a:lnTo>
                  <a:lnTo>
                    <a:pt x="1459" y="1091"/>
                  </a:lnTo>
                  <a:lnTo>
                    <a:pt x="1451" y="1090"/>
                  </a:lnTo>
                  <a:lnTo>
                    <a:pt x="1436" y="1082"/>
                  </a:lnTo>
                  <a:lnTo>
                    <a:pt x="1425" y="1072"/>
                  </a:lnTo>
                  <a:lnTo>
                    <a:pt x="1419" y="1064"/>
                  </a:lnTo>
                  <a:lnTo>
                    <a:pt x="1414" y="1062"/>
                  </a:lnTo>
                  <a:lnTo>
                    <a:pt x="1398" y="1066"/>
                  </a:lnTo>
                  <a:lnTo>
                    <a:pt x="1381" y="1058"/>
                  </a:lnTo>
                  <a:lnTo>
                    <a:pt x="1382" y="1052"/>
                  </a:lnTo>
                  <a:lnTo>
                    <a:pt x="1380" y="1047"/>
                  </a:lnTo>
                  <a:lnTo>
                    <a:pt x="1379" y="1042"/>
                  </a:lnTo>
                  <a:lnTo>
                    <a:pt x="1379" y="1035"/>
                  </a:lnTo>
                  <a:lnTo>
                    <a:pt x="1379" y="1030"/>
                  </a:lnTo>
                  <a:lnTo>
                    <a:pt x="1376" y="1022"/>
                  </a:lnTo>
                  <a:lnTo>
                    <a:pt x="1373" y="1019"/>
                  </a:lnTo>
                  <a:lnTo>
                    <a:pt x="1367" y="1011"/>
                  </a:lnTo>
                  <a:lnTo>
                    <a:pt x="1372" y="998"/>
                  </a:lnTo>
                  <a:lnTo>
                    <a:pt x="1376" y="987"/>
                  </a:lnTo>
                  <a:lnTo>
                    <a:pt x="1372" y="979"/>
                  </a:lnTo>
                  <a:lnTo>
                    <a:pt x="1372" y="972"/>
                  </a:lnTo>
                  <a:lnTo>
                    <a:pt x="1366" y="973"/>
                  </a:lnTo>
                  <a:lnTo>
                    <a:pt x="1362" y="966"/>
                  </a:lnTo>
                  <a:lnTo>
                    <a:pt x="1357" y="960"/>
                  </a:lnTo>
                  <a:lnTo>
                    <a:pt x="1358" y="954"/>
                  </a:lnTo>
                  <a:lnTo>
                    <a:pt x="1351" y="947"/>
                  </a:lnTo>
                  <a:lnTo>
                    <a:pt x="1350" y="938"/>
                  </a:lnTo>
                  <a:lnTo>
                    <a:pt x="1352" y="933"/>
                  </a:lnTo>
                  <a:lnTo>
                    <a:pt x="1352" y="928"/>
                  </a:lnTo>
                  <a:lnTo>
                    <a:pt x="1340" y="915"/>
                  </a:lnTo>
                  <a:lnTo>
                    <a:pt x="1339" y="910"/>
                  </a:lnTo>
                  <a:lnTo>
                    <a:pt x="1332" y="908"/>
                  </a:lnTo>
                  <a:lnTo>
                    <a:pt x="1328" y="905"/>
                  </a:lnTo>
                  <a:lnTo>
                    <a:pt x="1325" y="897"/>
                  </a:lnTo>
                  <a:lnTo>
                    <a:pt x="1319" y="894"/>
                  </a:lnTo>
                  <a:lnTo>
                    <a:pt x="1311" y="894"/>
                  </a:lnTo>
                  <a:lnTo>
                    <a:pt x="1301" y="890"/>
                  </a:lnTo>
                  <a:lnTo>
                    <a:pt x="1296" y="883"/>
                  </a:lnTo>
                  <a:lnTo>
                    <a:pt x="1291" y="882"/>
                  </a:lnTo>
                  <a:lnTo>
                    <a:pt x="1282" y="871"/>
                  </a:lnTo>
                  <a:lnTo>
                    <a:pt x="1287" y="861"/>
                  </a:lnTo>
                  <a:lnTo>
                    <a:pt x="1284" y="845"/>
                  </a:lnTo>
                  <a:lnTo>
                    <a:pt x="1279" y="842"/>
                  </a:lnTo>
                  <a:lnTo>
                    <a:pt x="1281" y="836"/>
                  </a:lnTo>
                  <a:lnTo>
                    <a:pt x="1284" y="827"/>
                  </a:lnTo>
                  <a:lnTo>
                    <a:pt x="1278" y="819"/>
                  </a:lnTo>
                  <a:lnTo>
                    <a:pt x="1278" y="812"/>
                  </a:lnTo>
                  <a:lnTo>
                    <a:pt x="1276" y="806"/>
                  </a:lnTo>
                  <a:lnTo>
                    <a:pt x="1278" y="801"/>
                  </a:lnTo>
                  <a:lnTo>
                    <a:pt x="1276" y="793"/>
                  </a:lnTo>
                  <a:lnTo>
                    <a:pt x="1270" y="788"/>
                  </a:lnTo>
                  <a:lnTo>
                    <a:pt x="1267" y="783"/>
                  </a:lnTo>
                  <a:lnTo>
                    <a:pt x="1265" y="779"/>
                  </a:lnTo>
                  <a:lnTo>
                    <a:pt x="1264" y="771"/>
                  </a:lnTo>
                  <a:lnTo>
                    <a:pt x="1256" y="761"/>
                  </a:lnTo>
                  <a:lnTo>
                    <a:pt x="1250" y="748"/>
                  </a:lnTo>
                  <a:lnTo>
                    <a:pt x="1254" y="736"/>
                  </a:lnTo>
                  <a:lnTo>
                    <a:pt x="1253" y="730"/>
                  </a:lnTo>
                  <a:lnTo>
                    <a:pt x="1246" y="723"/>
                  </a:lnTo>
                  <a:lnTo>
                    <a:pt x="1237" y="717"/>
                  </a:lnTo>
                  <a:lnTo>
                    <a:pt x="1230" y="713"/>
                  </a:lnTo>
                  <a:lnTo>
                    <a:pt x="1220" y="707"/>
                  </a:lnTo>
                  <a:lnTo>
                    <a:pt x="1215" y="700"/>
                  </a:lnTo>
                  <a:lnTo>
                    <a:pt x="1208" y="701"/>
                  </a:lnTo>
                  <a:lnTo>
                    <a:pt x="1188" y="693"/>
                  </a:lnTo>
                  <a:lnTo>
                    <a:pt x="1176" y="684"/>
                  </a:lnTo>
                  <a:lnTo>
                    <a:pt x="1169" y="674"/>
                  </a:lnTo>
                  <a:lnTo>
                    <a:pt x="1168" y="669"/>
                  </a:lnTo>
                  <a:lnTo>
                    <a:pt x="1170" y="661"/>
                  </a:lnTo>
                  <a:lnTo>
                    <a:pt x="1166" y="654"/>
                  </a:lnTo>
                  <a:lnTo>
                    <a:pt x="1155" y="657"/>
                  </a:lnTo>
                  <a:lnTo>
                    <a:pt x="1142" y="645"/>
                  </a:lnTo>
                  <a:lnTo>
                    <a:pt x="1142" y="638"/>
                  </a:lnTo>
                  <a:lnTo>
                    <a:pt x="1145" y="635"/>
                  </a:lnTo>
                  <a:lnTo>
                    <a:pt x="1137" y="629"/>
                  </a:lnTo>
                  <a:lnTo>
                    <a:pt x="1140" y="621"/>
                  </a:lnTo>
                  <a:lnTo>
                    <a:pt x="1132" y="623"/>
                  </a:lnTo>
                  <a:lnTo>
                    <a:pt x="1127" y="618"/>
                  </a:lnTo>
                  <a:lnTo>
                    <a:pt x="1124" y="614"/>
                  </a:lnTo>
                  <a:lnTo>
                    <a:pt x="1117" y="609"/>
                  </a:lnTo>
                  <a:lnTo>
                    <a:pt x="1110" y="598"/>
                  </a:lnTo>
                  <a:lnTo>
                    <a:pt x="1117" y="598"/>
                  </a:lnTo>
                  <a:lnTo>
                    <a:pt x="1113" y="588"/>
                  </a:lnTo>
                  <a:lnTo>
                    <a:pt x="1118" y="584"/>
                  </a:lnTo>
                  <a:lnTo>
                    <a:pt x="1114" y="578"/>
                  </a:lnTo>
                  <a:lnTo>
                    <a:pt x="1119" y="571"/>
                  </a:lnTo>
                  <a:lnTo>
                    <a:pt x="1116" y="564"/>
                  </a:lnTo>
                  <a:lnTo>
                    <a:pt x="1098" y="557"/>
                  </a:lnTo>
                  <a:lnTo>
                    <a:pt x="1096" y="549"/>
                  </a:lnTo>
                  <a:lnTo>
                    <a:pt x="1087" y="539"/>
                  </a:lnTo>
                  <a:lnTo>
                    <a:pt x="1077" y="527"/>
                  </a:lnTo>
                  <a:lnTo>
                    <a:pt x="1066" y="522"/>
                  </a:lnTo>
                  <a:lnTo>
                    <a:pt x="1057" y="515"/>
                  </a:lnTo>
                  <a:lnTo>
                    <a:pt x="1052" y="518"/>
                  </a:lnTo>
                  <a:lnTo>
                    <a:pt x="1046" y="515"/>
                  </a:lnTo>
                  <a:lnTo>
                    <a:pt x="1040" y="511"/>
                  </a:lnTo>
                  <a:lnTo>
                    <a:pt x="1032" y="503"/>
                  </a:lnTo>
                  <a:lnTo>
                    <a:pt x="1031" y="493"/>
                  </a:lnTo>
                  <a:lnTo>
                    <a:pt x="1029" y="488"/>
                  </a:lnTo>
                  <a:lnTo>
                    <a:pt x="1021" y="478"/>
                  </a:lnTo>
                  <a:lnTo>
                    <a:pt x="1021" y="469"/>
                  </a:lnTo>
                  <a:lnTo>
                    <a:pt x="1015" y="460"/>
                  </a:lnTo>
                  <a:lnTo>
                    <a:pt x="1010" y="453"/>
                  </a:lnTo>
                  <a:lnTo>
                    <a:pt x="1005" y="449"/>
                  </a:lnTo>
                  <a:lnTo>
                    <a:pt x="1000" y="443"/>
                  </a:lnTo>
                  <a:lnTo>
                    <a:pt x="994" y="435"/>
                  </a:lnTo>
                  <a:lnTo>
                    <a:pt x="979" y="427"/>
                  </a:lnTo>
                  <a:lnTo>
                    <a:pt x="966" y="418"/>
                  </a:lnTo>
                  <a:lnTo>
                    <a:pt x="960" y="416"/>
                  </a:lnTo>
                  <a:lnTo>
                    <a:pt x="938" y="396"/>
                  </a:lnTo>
                  <a:lnTo>
                    <a:pt x="927" y="390"/>
                  </a:lnTo>
                  <a:lnTo>
                    <a:pt x="921" y="388"/>
                  </a:lnTo>
                  <a:lnTo>
                    <a:pt x="912" y="369"/>
                  </a:lnTo>
                  <a:lnTo>
                    <a:pt x="907" y="360"/>
                  </a:lnTo>
                  <a:lnTo>
                    <a:pt x="897" y="347"/>
                  </a:lnTo>
                  <a:lnTo>
                    <a:pt x="892" y="340"/>
                  </a:lnTo>
                  <a:lnTo>
                    <a:pt x="891" y="334"/>
                  </a:lnTo>
                  <a:lnTo>
                    <a:pt x="884" y="322"/>
                  </a:lnTo>
                  <a:lnTo>
                    <a:pt x="872" y="316"/>
                  </a:lnTo>
                  <a:lnTo>
                    <a:pt x="868" y="307"/>
                  </a:lnTo>
                  <a:lnTo>
                    <a:pt x="868" y="298"/>
                  </a:lnTo>
                  <a:lnTo>
                    <a:pt x="865" y="291"/>
                  </a:lnTo>
                  <a:lnTo>
                    <a:pt x="862" y="280"/>
                  </a:lnTo>
                  <a:lnTo>
                    <a:pt x="861" y="272"/>
                  </a:lnTo>
                  <a:lnTo>
                    <a:pt x="849" y="257"/>
                  </a:lnTo>
                  <a:lnTo>
                    <a:pt x="844" y="244"/>
                  </a:lnTo>
                  <a:lnTo>
                    <a:pt x="839" y="240"/>
                  </a:lnTo>
                  <a:lnTo>
                    <a:pt x="835" y="232"/>
                  </a:lnTo>
                  <a:lnTo>
                    <a:pt x="833" y="224"/>
                  </a:lnTo>
                  <a:lnTo>
                    <a:pt x="823" y="200"/>
                  </a:lnTo>
                  <a:lnTo>
                    <a:pt x="818" y="193"/>
                  </a:lnTo>
                  <a:lnTo>
                    <a:pt x="812" y="190"/>
                  </a:lnTo>
                  <a:lnTo>
                    <a:pt x="805" y="191"/>
                  </a:lnTo>
                  <a:lnTo>
                    <a:pt x="796" y="192"/>
                  </a:lnTo>
                  <a:lnTo>
                    <a:pt x="789" y="193"/>
                  </a:lnTo>
                  <a:lnTo>
                    <a:pt x="784" y="194"/>
                  </a:lnTo>
                  <a:lnTo>
                    <a:pt x="776" y="191"/>
                  </a:lnTo>
                  <a:lnTo>
                    <a:pt x="771" y="189"/>
                  </a:lnTo>
                  <a:lnTo>
                    <a:pt x="766" y="184"/>
                  </a:lnTo>
                  <a:lnTo>
                    <a:pt x="761" y="183"/>
                  </a:lnTo>
                  <a:lnTo>
                    <a:pt x="757" y="174"/>
                  </a:lnTo>
                  <a:lnTo>
                    <a:pt x="753" y="171"/>
                  </a:lnTo>
                  <a:lnTo>
                    <a:pt x="747" y="165"/>
                  </a:lnTo>
                  <a:lnTo>
                    <a:pt x="742" y="161"/>
                  </a:lnTo>
                  <a:lnTo>
                    <a:pt x="736" y="155"/>
                  </a:lnTo>
                  <a:lnTo>
                    <a:pt x="732" y="151"/>
                  </a:lnTo>
                  <a:lnTo>
                    <a:pt x="732" y="144"/>
                  </a:lnTo>
                  <a:lnTo>
                    <a:pt x="713" y="142"/>
                  </a:lnTo>
                  <a:lnTo>
                    <a:pt x="707" y="137"/>
                  </a:lnTo>
                  <a:lnTo>
                    <a:pt x="703" y="132"/>
                  </a:lnTo>
                  <a:lnTo>
                    <a:pt x="698" y="131"/>
                  </a:lnTo>
                  <a:lnTo>
                    <a:pt x="693" y="127"/>
                  </a:lnTo>
                  <a:lnTo>
                    <a:pt x="685" y="120"/>
                  </a:lnTo>
                  <a:lnTo>
                    <a:pt x="680" y="118"/>
                  </a:lnTo>
                  <a:lnTo>
                    <a:pt x="677" y="112"/>
                  </a:lnTo>
                  <a:lnTo>
                    <a:pt x="676" y="103"/>
                  </a:lnTo>
                  <a:lnTo>
                    <a:pt x="684" y="92"/>
                  </a:lnTo>
                  <a:lnTo>
                    <a:pt x="685" y="76"/>
                  </a:lnTo>
                  <a:lnTo>
                    <a:pt x="689" y="73"/>
                  </a:lnTo>
                  <a:lnTo>
                    <a:pt x="688" y="68"/>
                  </a:lnTo>
                  <a:lnTo>
                    <a:pt x="697" y="66"/>
                  </a:lnTo>
                  <a:lnTo>
                    <a:pt x="700" y="59"/>
                  </a:lnTo>
                  <a:lnTo>
                    <a:pt x="708" y="49"/>
                  </a:lnTo>
                  <a:lnTo>
                    <a:pt x="711" y="45"/>
                  </a:lnTo>
                  <a:lnTo>
                    <a:pt x="716" y="43"/>
                  </a:lnTo>
                  <a:lnTo>
                    <a:pt x="722" y="39"/>
                  </a:lnTo>
                  <a:lnTo>
                    <a:pt x="730" y="30"/>
                  </a:lnTo>
                  <a:lnTo>
                    <a:pt x="735" y="27"/>
                  </a:lnTo>
                  <a:lnTo>
                    <a:pt x="742" y="24"/>
                  </a:lnTo>
                  <a:lnTo>
                    <a:pt x="742" y="19"/>
                  </a:lnTo>
                  <a:lnTo>
                    <a:pt x="744" y="12"/>
                  </a:lnTo>
                  <a:lnTo>
                    <a:pt x="747" y="7"/>
                  </a:lnTo>
                  <a:lnTo>
                    <a:pt x="749" y="0"/>
                  </a:lnTo>
                  <a:lnTo>
                    <a:pt x="622" y="4"/>
                  </a:lnTo>
                  <a:lnTo>
                    <a:pt x="596" y="3"/>
                  </a:lnTo>
                  <a:lnTo>
                    <a:pt x="368" y="7"/>
                  </a:lnTo>
                  <a:lnTo>
                    <a:pt x="222" y="6"/>
                  </a:lnTo>
                  <a:lnTo>
                    <a:pt x="49" y="5"/>
                  </a:lnTo>
                  <a:lnTo>
                    <a:pt x="0" y="5"/>
                  </a:lnTo>
                  <a:lnTo>
                    <a:pt x="10" y="81"/>
                  </a:lnTo>
                  <a:lnTo>
                    <a:pt x="22" y="153"/>
                  </a:lnTo>
                  <a:lnTo>
                    <a:pt x="30" y="211"/>
                  </a:lnTo>
                  <a:lnTo>
                    <a:pt x="32" y="228"/>
                  </a:lnTo>
                  <a:lnTo>
                    <a:pt x="50" y="335"/>
                  </a:lnTo>
                  <a:lnTo>
                    <a:pt x="56" y="370"/>
                  </a:lnTo>
                  <a:lnTo>
                    <a:pt x="62" y="415"/>
                  </a:lnTo>
                  <a:lnTo>
                    <a:pt x="65" y="432"/>
                  </a:lnTo>
                  <a:lnTo>
                    <a:pt x="69" y="461"/>
                  </a:lnTo>
                  <a:lnTo>
                    <a:pt x="72" y="478"/>
                  </a:lnTo>
                  <a:lnTo>
                    <a:pt x="83" y="557"/>
                  </a:lnTo>
                  <a:lnTo>
                    <a:pt x="87" y="580"/>
                  </a:lnTo>
                  <a:lnTo>
                    <a:pt x="90" y="596"/>
                  </a:lnTo>
                  <a:lnTo>
                    <a:pt x="100" y="664"/>
                  </a:lnTo>
                  <a:lnTo>
                    <a:pt x="115" y="759"/>
                  </a:lnTo>
                  <a:lnTo>
                    <a:pt x="120" y="796"/>
                  </a:lnTo>
                  <a:lnTo>
                    <a:pt x="125" y="798"/>
                  </a:lnTo>
                  <a:lnTo>
                    <a:pt x="123" y="808"/>
                  </a:lnTo>
                  <a:lnTo>
                    <a:pt x="129" y="818"/>
                  </a:lnTo>
                  <a:lnTo>
                    <a:pt x="135" y="825"/>
                  </a:lnTo>
                  <a:lnTo>
                    <a:pt x="133" y="831"/>
                  </a:lnTo>
                  <a:lnTo>
                    <a:pt x="134" y="839"/>
                  </a:lnTo>
                  <a:lnTo>
                    <a:pt x="137" y="851"/>
                  </a:lnTo>
                  <a:lnTo>
                    <a:pt x="141" y="860"/>
                  </a:lnTo>
                  <a:lnTo>
                    <a:pt x="146" y="872"/>
                  </a:lnTo>
                  <a:lnTo>
                    <a:pt x="143" y="877"/>
                  </a:lnTo>
                  <a:lnTo>
                    <a:pt x="147" y="880"/>
                  </a:lnTo>
                  <a:lnTo>
                    <a:pt x="149" y="889"/>
                  </a:lnTo>
                  <a:lnTo>
                    <a:pt x="153" y="901"/>
                  </a:lnTo>
                  <a:lnTo>
                    <a:pt x="161" y="909"/>
                  </a:lnTo>
                  <a:lnTo>
                    <a:pt x="166" y="913"/>
                  </a:lnTo>
                  <a:lnTo>
                    <a:pt x="171" y="920"/>
                  </a:lnTo>
                  <a:lnTo>
                    <a:pt x="176" y="926"/>
                  </a:lnTo>
                  <a:lnTo>
                    <a:pt x="176" y="943"/>
                  </a:lnTo>
                  <a:lnTo>
                    <a:pt x="186" y="956"/>
                  </a:lnTo>
                  <a:lnTo>
                    <a:pt x="184" y="961"/>
                  </a:lnTo>
                  <a:lnTo>
                    <a:pt x="181" y="966"/>
                  </a:lnTo>
                  <a:lnTo>
                    <a:pt x="184" y="972"/>
                  </a:lnTo>
                  <a:lnTo>
                    <a:pt x="177" y="973"/>
                  </a:lnTo>
                  <a:lnTo>
                    <a:pt x="182" y="977"/>
                  </a:lnTo>
                  <a:lnTo>
                    <a:pt x="177" y="984"/>
                  </a:lnTo>
                  <a:lnTo>
                    <a:pt x="173" y="989"/>
                  </a:lnTo>
                  <a:lnTo>
                    <a:pt x="173" y="997"/>
                  </a:lnTo>
                  <a:lnTo>
                    <a:pt x="193" y="1005"/>
                  </a:lnTo>
                  <a:lnTo>
                    <a:pt x="207" y="1019"/>
                  </a:lnTo>
                  <a:lnTo>
                    <a:pt x="198" y="1023"/>
                  </a:lnTo>
                  <a:lnTo>
                    <a:pt x="193" y="1033"/>
                  </a:lnTo>
                  <a:lnTo>
                    <a:pt x="189" y="1035"/>
                  </a:lnTo>
                  <a:lnTo>
                    <a:pt x="178" y="1036"/>
                  </a:lnTo>
                  <a:lnTo>
                    <a:pt x="183" y="1041"/>
                  </a:lnTo>
                  <a:lnTo>
                    <a:pt x="171" y="1048"/>
                  </a:lnTo>
                  <a:lnTo>
                    <a:pt x="156" y="1061"/>
                  </a:lnTo>
                  <a:lnTo>
                    <a:pt x="154" y="1067"/>
                  </a:lnTo>
                  <a:lnTo>
                    <a:pt x="158" y="1080"/>
                  </a:lnTo>
                  <a:lnTo>
                    <a:pt x="156" y="1088"/>
                  </a:lnTo>
                  <a:lnTo>
                    <a:pt x="154" y="1096"/>
                  </a:lnTo>
                  <a:lnTo>
                    <a:pt x="155" y="1110"/>
                  </a:lnTo>
                  <a:lnTo>
                    <a:pt x="154" y="1116"/>
                  </a:lnTo>
                  <a:lnTo>
                    <a:pt x="143" y="1136"/>
                  </a:lnTo>
                  <a:lnTo>
                    <a:pt x="139" y="1150"/>
                  </a:lnTo>
                  <a:lnTo>
                    <a:pt x="137" y="1155"/>
                  </a:lnTo>
                  <a:lnTo>
                    <a:pt x="130" y="1155"/>
                  </a:lnTo>
                  <a:lnTo>
                    <a:pt x="127" y="1171"/>
                  </a:lnTo>
                  <a:lnTo>
                    <a:pt x="130" y="1186"/>
                  </a:lnTo>
                  <a:lnTo>
                    <a:pt x="131" y="1191"/>
                  </a:lnTo>
                  <a:lnTo>
                    <a:pt x="133" y="1205"/>
                  </a:lnTo>
                  <a:lnTo>
                    <a:pt x="134" y="1219"/>
                  </a:lnTo>
                  <a:lnTo>
                    <a:pt x="134" y="1225"/>
                  </a:lnTo>
                  <a:lnTo>
                    <a:pt x="137" y="1233"/>
                  </a:lnTo>
                  <a:lnTo>
                    <a:pt x="144" y="1243"/>
                  </a:lnTo>
                  <a:lnTo>
                    <a:pt x="148" y="1245"/>
                  </a:lnTo>
                  <a:lnTo>
                    <a:pt x="148" y="1250"/>
                  </a:lnTo>
                  <a:lnTo>
                    <a:pt x="154" y="1257"/>
                  </a:lnTo>
                  <a:lnTo>
                    <a:pt x="157" y="1262"/>
                  </a:lnTo>
                  <a:lnTo>
                    <a:pt x="156" y="1269"/>
                  </a:lnTo>
                  <a:lnTo>
                    <a:pt x="162" y="1287"/>
                  </a:lnTo>
                  <a:lnTo>
                    <a:pt x="159" y="1294"/>
                  </a:lnTo>
                  <a:lnTo>
                    <a:pt x="152" y="1313"/>
                  </a:lnTo>
                  <a:lnTo>
                    <a:pt x="153" y="1326"/>
                  </a:lnTo>
                  <a:lnTo>
                    <a:pt x="149" y="1335"/>
                  </a:lnTo>
                  <a:lnTo>
                    <a:pt x="149" y="1341"/>
                  </a:lnTo>
                  <a:lnTo>
                    <a:pt x="144" y="1353"/>
                  </a:lnTo>
                  <a:lnTo>
                    <a:pt x="148" y="1368"/>
                  </a:lnTo>
                  <a:lnTo>
                    <a:pt x="144" y="1380"/>
                  </a:lnTo>
                  <a:lnTo>
                    <a:pt x="139" y="1390"/>
                  </a:lnTo>
                  <a:lnTo>
                    <a:pt x="143" y="1406"/>
                  </a:lnTo>
                  <a:lnTo>
                    <a:pt x="141" y="1415"/>
                  </a:lnTo>
                  <a:lnTo>
                    <a:pt x="144" y="1424"/>
                  </a:lnTo>
                  <a:lnTo>
                    <a:pt x="151" y="1428"/>
                  </a:lnTo>
                  <a:lnTo>
                    <a:pt x="155" y="1438"/>
                  </a:lnTo>
                  <a:lnTo>
                    <a:pt x="161" y="1447"/>
                  </a:lnTo>
                  <a:lnTo>
                    <a:pt x="168" y="1466"/>
                  </a:lnTo>
                  <a:lnTo>
                    <a:pt x="173" y="1483"/>
                  </a:lnTo>
                  <a:lnTo>
                    <a:pt x="170" y="1491"/>
                  </a:lnTo>
                  <a:lnTo>
                    <a:pt x="177" y="1500"/>
                  </a:lnTo>
                  <a:lnTo>
                    <a:pt x="177" y="1509"/>
                  </a:lnTo>
                  <a:lnTo>
                    <a:pt x="181" y="1515"/>
                  </a:lnTo>
                  <a:lnTo>
                    <a:pt x="183" y="1522"/>
                  </a:lnTo>
                  <a:lnTo>
                    <a:pt x="190" y="1528"/>
                  </a:lnTo>
                  <a:lnTo>
                    <a:pt x="192" y="1548"/>
                  </a:lnTo>
                  <a:lnTo>
                    <a:pt x="195" y="1565"/>
                  </a:lnTo>
                  <a:lnTo>
                    <a:pt x="196" y="1572"/>
                  </a:lnTo>
                  <a:lnTo>
                    <a:pt x="199" y="1579"/>
                  </a:lnTo>
                  <a:lnTo>
                    <a:pt x="210" y="1586"/>
                  </a:lnTo>
                  <a:lnTo>
                    <a:pt x="213" y="1594"/>
                  </a:lnTo>
                  <a:lnTo>
                    <a:pt x="368" y="1602"/>
                  </a:lnTo>
                  <a:lnTo>
                    <a:pt x="813" y="1626"/>
                  </a:lnTo>
                  <a:lnTo>
                    <a:pt x="925" y="1633"/>
                  </a:lnTo>
                  <a:lnTo>
                    <a:pt x="1049" y="1639"/>
                  </a:lnTo>
                  <a:lnTo>
                    <a:pt x="1047" y="1653"/>
                  </a:lnTo>
                  <a:lnTo>
                    <a:pt x="1052" y="1662"/>
                  </a:lnTo>
                  <a:lnTo>
                    <a:pt x="1056" y="1667"/>
                  </a:lnTo>
                  <a:lnTo>
                    <a:pt x="1058" y="1672"/>
                  </a:lnTo>
                  <a:lnTo>
                    <a:pt x="1059" y="1685"/>
                  </a:lnTo>
                  <a:lnTo>
                    <a:pt x="1057" y="1694"/>
                  </a:lnTo>
                  <a:lnTo>
                    <a:pt x="1058" y="1702"/>
                  </a:lnTo>
                  <a:lnTo>
                    <a:pt x="1062" y="1707"/>
                  </a:lnTo>
                  <a:lnTo>
                    <a:pt x="1066" y="1713"/>
                  </a:lnTo>
                  <a:lnTo>
                    <a:pt x="1074" y="1716"/>
                  </a:lnTo>
                  <a:lnTo>
                    <a:pt x="1080" y="1715"/>
                  </a:lnTo>
                  <a:lnTo>
                    <a:pt x="1090" y="1715"/>
                  </a:lnTo>
                  <a:lnTo>
                    <a:pt x="1104" y="1716"/>
                  </a:lnTo>
                  <a:lnTo>
                    <a:pt x="1104" y="1716"/>
                  </a:lnTo>
                  <a:lnTo>
                    <a:pt x="1104" y="1716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6">
              <a:extLst>
                <a:ext uri="{FF2B5EF4-FFF2-40B4-BE49-F238E27FC236}">
                  <a16:creationId xmlns:a16="http://schemas.microsoft.com/office/drawing/2014/main" id="{BAB0E533-CDDC-2E45-38A3-EC6EAC17C04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7301634" y="1593322"/>
              <a:ext cx="4090987" cy="1033463"/>
            </a:xfrm>
            <a:custGeom>
              <a:avLst/>
              <a:gdLst>
                <a:gd name="T0" fmla="*/ 1803 w 2577"/>
                <a:gd name="T1" fmla="*/ 588 h 651"/>
                <a:gd name="T2" fmla="*/ 1831 w 2577"/>
                <a:gd name="T3" fmla="*/ 552 h 651"/>
                <a:gd name="T4" fmla="*/ 1881 w 2577"/>
                <a:gd name="T5" fmla="*/ 531 h 651"/>
                <a:gd name="T6" fmla="*/ 1892 w 2577"/>
                <a:gd name="T7" fmla="*/ 485 h 651"/>
                <a:gd name="T8" fmla="*/ 1930 w 2577"/>
                <a:gd name="T9" fmla="*/ 453 h 651"/>
                <a:gd name="T10" fmla="*/ 1977 w 2577"/>
                <a:gd name="T11" fmla="*/ 434 h 651"/>
                <a:gd name="T12" fmla="*/ 2042 w 2577"/>
                <a:gd name="T13" fmla="*/ 434 h 651"/>
                <a:gd name="T14" fmla="*/ 2080 w 2577"/>
                <a:gd name="T15" fmla="*/ 406 h 651"/>
                <a:gd name="T16" fmla="*/ 2111 w 2577"/>
                <a:gd name="T17" fmla="*/ 381 h 651"/>
                <a:gd name="T18" fmla="*/ 2138 w 2577"/>
                <a:gd name="T19" fmla="*/ 361 h 651"/>
                <a:gd name="T20" fmla="*/ 2196 w 2577"/>
                <a:gd name="T21" fmla="*/ 351 h 651"/>
                <a:gd name="T22" fmla="*/ 2215 w 2577"/>
                <a:gd name="T23" fmla="*/ 314 h 651"/>
                <a:gd name="T24" fmla="*/ 2238 w 2577"/>
                <a:gd name="T25" fmla="*/ 300 h 651"/>
                <a:gd name="T26" fmla="*/ 2293 w 2577"/>
                <a:gd name="T27" fmla="*/ 246 h 651"/>
                <a:gd name="T28" fmla="*/ 2322 w 2577"/>
                <a:gd name="T29" fmla="*/ 282 h 651"/>
                <a:gd name="T30" fmla="*/ 2390 w 2577"/>
                <a:gd name="T31" fmla="*/ 220 h 651"/>
                <a:gd name="T32" fmla="*/ 2433 w 2577"/>
                <a:gd name="T33" fmla="*/ 212 h 651"/>
                <a:gd name="T34" fmla="*/ 2469 w 2577"/>
                <a:gd name="T35" fmla="*/ 220 h 651"/>
                <a:gd name="T36" fmla="*/ 2521 w 2577"/>
                <a:gd name="T37" fmla="*/ 138 h 651"/>
                <a:gd name="T38" fmla="*/ 2556 w 2577"/>
                <a:gd name="T39" fmla="*/ 119 h 651"/>
                <a:gd name="T40" fmla="*/ 2577 w 2577"/>
                <a:gd name="T41" fmla="*/ 38 h 651"/>
                <a:gd name="T42" fmla="*/ 2193 w 2577"/>
                <a:gd name="T43" fmla="*/ 51 h 651"/>
                <a:gd name="T44" fmla="*/ 1984 w 2577"/>
                <a:gd name="T45" fmla="*/ 51 h 651"/>
                <a:gd name="T46" fmla="*/ 1802 w 2577"/>
                <a:gd name="T47" fmla="*/ 53 h 651"/>
                <a:gd name="T48" fmla="*/ 1367 w 2577"/>
                <a:gd name="T49" fmla="*/ 37 h 651"/>
                <a:gd name="T50" fmla="*/ 981 w 2577"/>
                <a:gd name="T51" fmla="*/ 23 h 651"/>
                <a:gd name="T52" fmla="*/ 700 w 2577"/>
                <a:gd name="T53" fmla="*/ 0 h 651"/>
                <a:gd name="T54" fmla="*/ 700 w 2577"/>
                <a:gd name="T55" fmla="*/ 95 h 651"/>
                <a:gd name="T56" fmla="*/ 735 w 2577"/>
                <a:gd name="T57" fmla="*/ 210 h 651"/>
                <a:gd name="T58" fmla="*/ 732 w 2577"/>
                <a:gd name="T59" fmla="*/ 202 h 651"/>
                <a:gd name="T60" fmla="*/ 697 w 2577"/>
                <a:gd name="T61" fmla="*/ 101 h 651"/>
                <a:gd name="T62" fmla="*/ 677 w 2577"/>
                <a:gd name="T63" fmla="*/ 126 h 651"/>
                <a:gd name="T64" fmla="*/ 652 w 2577"/>
                <a:gd name="T65" fmla="*/ 65 h 651"/>
                <a:gd name="T66" fmla="*/ 276 w 2577"/>
                <a:gd name="T67" fmla="*/ 59 h 651"/>
                <a:gd name="T68" fmla="*/ 265 w 2577"/>
                <a:gd name="T69" fmla="*/ 83 h 651"/>
                <a:gd name="T70" fmla="*/ 238 w 2577"/>
                <a:gd name="T71" fmla="*/ 112 h 651"/>
                <a:gd name="T72" fmla="*/ 248 w 2577"/>
                <a:gd name="T73" fmla="*/ 140 h 651"/>
                <a:gd name="T74" fmla="*/ 239 w 2577"/>
                <a:gd name="T75" fmla="*/ 180 h 651"/>
                <a:gd name="T76" fmla="*/ 198 w 2577"/>
                <a:gd name="T77" fmla="*/ 225 h 651"/>
                <a:gd name="T78" fmla="*/ 217 w 2577"/>
                <a:gd name="T79" fmla="*/ 274 h 651"/>
                <a:gd name="T80" fmla="*/ 192 w 2577"/>
                <a:gd name="T81" fmla="*/ 285 h 651"/>
                <a:gd name="T82" fmla="*/ 169 w 2577"/>
                <a:gd name="T83" fmla="*/ 312 h 651"/>
                <a:gd name="T84" fmla="*/ 124 w 2577"/>
                <a:gd name="T85" fmla="*/ 325 h 651"/>
                <a:gd name="T86" fmla="*/ 151 w 2577"/>
                <a:gd name="T87" fmla="*/ 361 h 651"/>
                <a:gd name="T88" fmla="*/ 136 w 2577"/>
                <a:gd name="T89" fmla="*/ 394 h 651"/>
                <a:gd name="T90" fmla="*/ 102 w 2577"/>
                <a:gd name="T91" fmla="*/ 388 h 651"/>
                <a:gd name="T92" fmla="*/ 101 w 2577"/>
                <a:gd name="T93" fmla="*/ 439 h 651"/>
                <a:gd name="T94" fmla="*/ 83 w 2577"/>
                <a:gd name="T95" fmla="*/ 421 h 651"/>
                <a:gd name="T96" fmla="*/ 53 w 2577"/>
                <a:gd name="T97" fmla="*/ 439 h 651"/>
                <a:gd name="T98" fmla="*/ 74 w 2577"/>
                <a:gd name="T99" fmla="*/ 446 h 651"/>
                <a:gd name="T100" fmla="*/ 52 w 2577"/>
                <a:gd name="T101" fmla="*/ 488 h 651"/>
                <a:gd name="T102" fmla="*/ 72 w 2577"/>
                <a:gd name="T103" fmla="*/ 515 h 651"/>
                <a:gd name="T104" fmla="*/ 73 w 2577"/>
                <a:gd name="T105" fmla="*/ 547 h 651"/>
                <a:gd name="T106" fmla="*/ 28 w 2577"/>
                <a:gd name="T107" fmla="*/ 581 h 651"/>
                <a:gd name="T108" fmla="*/ 633 w 2577"/>
                <a:gd name="T109" fmla="*/ 598 h 651"/>
                <a:gd name="T110" fmla="*/ 937 w 2577"/>
                <a:gd name="T111" fmla="*/ 635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77" h="651">
                  <a:moveTo>
                    <a:pt x="1459" y="650"/>
                  </a:moveTo>
                  <a:lnTo>
                    <a:pt x="1632" y="651"/>
                  </a:lnTo>
                  <a:lnTo>
                    <a:pt x="1778" y="651"/>
                  </a:lnTo>
                  <a:lnTo>
                    <a:pt x="1796" y="651"/>
                  </a:lnTo>
                  <a:lnTo>
                    <a:pt x="1798" y="634"/>
                  </a:lnTo>
                  <a:lnTo>
                    <a:pt x="1803" y="588"/>
                  </a:lnTo>
                  <a:lnTo>
                    <a:pt x="1804" y="581"/>
                  </a:lnTo>
                  <a:lnTo>
                    <a:pt x="1803" y="574"/>
                  </a:lnTo>
                  <a:lnTo>
                    <a:pt x="1803" y="568"/>
                  </a:lnTo>
                  <a:lnTo>
                    <a:pt x="1819" y="553"/>
                  </a:lnTo>
                  <a:lnTo>
                    <a:pt x="1824" y="548"/>
                  </a:lnTo>
                  <a:lnTo>
                    <a:pt x="1831" y="552"/>
                  </a:lnTo>
                  <a:lnTo>
                    <a:pt x="1834" y="559"/>
                  </a:lnTo>
                  <a:lnTo>
                    <a:pt x="1852" y="557"/>
                  </a:lnTo>
                  <a:lnTo>
                    <a:pt x="1863" y="554"/>
                  </a:lnTo>
                  <a:lnTo>
                    <a:pt x="1878" y="546"/>
                  </a:lnTo>
                  <a:lnTo>
                    <a:pt x="1883" y="537"/>
                  </a:lnTo>
                  <a:lnTo>
                    <a:pt x="1881" y="531"/>
                  </a:lnTo>
                  <a:lnTo>
                    <a:pt x="1882" y="525"/>
                  </a:lnTo>
                  <a:lnTo>
                    <a:pt x="1881" y="518"/>
                  </a:lnTo>
                  <a:lnTo>
                    <a:pt x="1886" y="512"/>
                  </a:lnTo>
                  <a:lnTo>
                    <a:pt x="1888" y="505"/>
                  </a:lnTo>
                  <a:lnTo>
                    <a:pt x="1886" y="497"/>
                  </a:lnTo>
                  <a:lnTo>
                    <a:pt x="1892" y="485"/>
                  </a:lnTo>
                  <a:lnTo>
                    <a:pt x="1898" y="481"/>
                  </a:lnTo>
                  <a:lnTo>
                    <a:pt x="1905" y="474"/>
                  </a:lnTo>
                  <a:lnTo>
                    <a:pt x="1915" y="469"/>
                  </a:lnTo>
                  <a:lnTo>
                    <a:pt x="1920" y="464"/>
                  </a:lnTo>
                  <a:lnTo>
                    <a:pt x="1924" y="457"/>
                  </a:lnTo>
                  <a:lnTo>
                    <a:pt x="1930" y="453"/>
                  </a:lnTo>
                  <a:lnTo>
                    <a:pt x="1935" y="454"/>
                  </a:lnTo>
                  <a:lnTo>
                    <a:pt x="1942" y="451"/>
                  </a:lnTo>
                  <a:lnTo>
                    <a:pt x="1950" y="444"/>
                  </a:lnTo>
                  <a:lnTo>
                    <a:pt x="1959" y="439"/>
                  </a:lnTo>
                  <a:lnTo>
                    <a:pt x="1966" y="437"/>
                  </a:lnTo>
                  <a:lnTo>
                    <a:pt x="1977" y="434"/>
                  </a:lnTo>
                  <a:lnTo>
                    <a:pt x="1998" y="436"/>
                  </a:lnTo>
                  <a:lnTo>
                    <a:pt x="2005" y="432"/>
                  </a:lnTo>
                  <a:lnTo>
                    <a:pt x="2014" y="437"/>
                  </a:lnTo>
                  <a:lnTo>
                    <a:pt x="2027" y="437"/>
                  </a:lnTo>
                  <a:lnTo>
                    <a:pt x="2035" y="435"/>
                  </a:lnTo>
                  <a:lnTo>
                    <a:pt x="2042" y="434"/>
                  </a:lnTo>
                  <a:lnTo>
                    <a:pt x="2046" y="429"/>
                  </a:lnTo>
                  <a:lnTo>
                    <a:pt x="2050" y="424"/>
                  </a:lnTo>
                  <a:lnTo>
                    <a:pt x="2060" y="417"/>
                  </a:lnTo>
                  <a:lnTo>
                    <a:pt x="2071" y="414"/>
                  </a:lnTo>
                  <a:lnTo>
                    <a:pt x="2076" y="409"/>
                  </a:lnTo>
                  <a:lnTo>
                    <a:pt x="2080" y="406"/>
                  </a:lnTo>
                  <a:lnTo>
                    <a:pt x="2084" y="399"/>
                  </a:lnTo>
                  <a:lnTo>
                    <a:pt x="2093" y="400"/>
                  </a:lnTo>
                  <a:lnTo>
                    <a:pt x="2100" y="399"/>
                  </a:lnTo>
                  <a:lnTo>
                    <a:pt x="2102" y="393"/>
                  </a:lnTo>
                  <a:lnTo>
                    <a:pt x="2108" y="390"/>
                  </a:lnTo>
                  <a:lnTo>
                    <a:pt x="2111" y="381"/>
                  </a:lnTo>
                  <a:lnTo>
                    <a:pt x="2112" y="375"/>
                  </a:lnTo>
                  <a:lnTo>
                    <a:pt x="2118" y="374"/>
                  </a:lnTo>
                  <a:lnTo>
                    <a:pt x="2126" y="376"/>
                  </a:lnTo>
                  <a:lnTo>
                    <a:pt x="2132" y="373"/>
                  </a:lnTo>
                  <a:lnTo>
                    <a:pt x="2136" y="366"/>
                  </a:lnTo>
                  <a:lnTo>
                    <a:pt x="2138" y="361"/>
                  </a:lnTo>
                  <a:lnTo>
                    <a:pt x="2147" y="359"/>
                  </a:lnTo>
                  <a:lnTo>
                    <a:pt x="2155" y="359"/>
                  </a:lnTo>
                  <a:lnTo>
                    <a:pt x="2158" y="354"/>
                  </a:lnTo>
                  <a:lnTo>
                    <a:pt x="2169" y="351"/>
                  </a:lnTo>
                  <a:lnTo>
                    <a:pt x="2189" y="356"/>
                  </a:lnTo>
                  <a:lnTo>
                    <a:pt x="2196" y="351"/>
                  </a:lnTo>
                  <a:lnTo>
                    <a:pt x="2198" y="346"/>
                  </a:lnTo>
                  <a:lnTo>
                    <a:pt x="2201" y="339"/>
                  </a:lnTo>
                  <a:lnTo>
                    <a:pt x="2207" y="334"/>
                  </a:lnTo>
                  <a:lnTo>
                    <a:pt x="2210" y="322"/>
                  </a:lnTo>
                  <a:lnTo>
                    <a:pt x="2214" y="320"/>
                  </a:lnTo>
                  <a:lnTo>
                    <a:pt x="2215" y="314"/>
                  </a:lnTo>
                  <a:lnTo>
                    <a:pt x="2210" y="305"/>
                  </a:lnTo>
                  <a:lnTo>
                    <a:pt x="2210" y="300"/>
                  </a:lnTo>
                  <a:lnTo>
                    <a:pt x="2216" y="293"/>
                  </a:lnTo>
                  <a:lnTo>
                    <a:pt x="2222" y="290"/>
                  </a:lnTo>
                  <a:lnTo>
                    <a:pt x="2231" y="294"/>
                  </a:lnTo>
                  <a:lnTo>
                    <a:pt x="2238" y="300"/>
                  </a:lnTo>
                  <a:lnTo>
                    <a:pt x="2244" y="296"/>
                  </a:lnTo>
                  <a:lnTo>
                    <a:pt x="2246" y="291"/>
                  </a:lnTo>
                  <a:lnTo>
                    <a:pt x="2250" y="277"/>
                  </a:lnTo>
                  <a:lnTo>
                    <a:pt x="2259" y="267"/>
                  </a:lnTo>
                  <a:lnTo>
                    <a:pt x="2286" y="248"/>
                  </a:lnTo>
                  <a:lnTo>
                    <a:pt x="2293" y="246"/>
                  </a:lnTo>
                  <a:lnTo>
                    <a:pt x="2306" y="254"/>
                  </a:lnTo>
                  <a:lnTo>
                    <a:pt x="2305" y="261"/>
                  </a:lnTo>
                  <a:lnTo>
                    <a:pt x="2302" y="268"/>
                  </a:lnTo>
                  <a:lnTo>
                    <a:pt x="2302" y="278"/>
                  </a:lnTo>
                  <a:lnTo>
                    <a:pt x="2311" y="285"/>
                  </a:lnTo>
                  <a:lnTo>
                    <a:pt x="2322" y="282"/>
                  </a:lnTo>
                  <a:lnTo>
                    <a:pt x="2339" y="271"/>
                  </a:lnTo>
                  <a:lnTo>
                    <a:pt x="2346" y="264"/>
                  </a:lnTo>
                  <a:lnTo>
                    <a:pt x="2364" y="234"/>
                  </a:lnTo>
                  <a:lnTo>
                    <a:pt x="2369" y="229"/>
                  </a:lnTo>
                  <a:lnTo>
                    <a:pt x="2378" y="224"/>
                  </a:lnTo>
                  <a:lnTo>
                    <a:pt x="2390" y="220"/>
                  </a:lnTo>
                  <a:lnTo>
                    <a:pt x="2396" y="220"/>
                  </a:lnTo>
                  <a:lnTo>
                    <a:pt x="2403" y="217"/>
                  </a:lnTo>
                  <a:lnTo>
                    <a:pt x="2414" y="211"/>
                  </a:lnTo>
                  <a:lnTo>
                    <a:pt x="2418" y="207"/>
                  </a:lnTo>
                  <a:lnTo>
                    <a:pt x="2425" y="210"/>
                  </a:lnTo>
                  <a:lnTo>
                    <a:pt x="2433" y="212"/>
                  </a:lnTo>
                  <a:lnTo>
                    <a:pt x="2439" y="214"/>
                  </a:lnTo>
                  <a:lnTo>
                    <a:pt x="2443" y="227"/>
                  </a:lnTo>
                  <a:lnTo>
                    <a:pt x="2450" y="226"/>
                  </a:lnTo>
                  <a:lnTo>
                    <a:pt x="2457" y="224"/>
                  </a:lnTo>
                  <a:lnTo>
                    <a:pt x="2463" y="224"/>
                  </a:lnTo>
                  <a:lnTo>
                    <a:pt x="2469" y="220"/>
                  </a:lnTo>
                  <a:lnTo>
                    <a:pt x="2473" y="216"/>
                  </a:lnTo>
                  <a:lnTo>
                    <a:pt x="2479" y="206"/>
                  </a:lnTo>
                  <a:lnTo>
                    <a:pt x="2485" y="190"/>
                  </a:lnTo>
                  <a:lnTo>
                    <a:pt x="2500" y="166"/>
                  </a:lnTo>
                  <a:lnTo>
                    <a:pt x="2513" y="149"/>
                  </a:lnTo>
                  <a:lnTo>
                    <a:pt x="2521" y="138"/>
                  </a:lnTo>
                  <a:lnTo>
                    <a:pt x="2533" y="130"/>
                  </a:lnTo>
                  <a:lnTo>
                    <a:pt x="2537" y="131"/>
                  </a:lnTo>
                  <a:lnTo>
                    <a:pt x="2551" y="138"/>
                  </a:lnTo>
                  <a:lnTo>
                    <a:pt x="2559" y="137"/>
                  </a:lnTo>
                  <a:lnTo>
                    <a:pt x="2557" y="124"/>
                  </a:lnTo>
                  <a:lnTo>
                    <a:pt x="2556" y="119"/>
                  </a:lnTo>
                  <a:lnTo>
                    <a:pt x="2562" y="107"/>
                  </a:lnTo>
                  <a:lnTo>
                    <a:pt x="2566" y="90"/>
                  </a:lnTo>
                  <a:lnTo>
                    <a:pt x="2567" y="57"/>
                  </a:lnTo>
                  <a:lnTo>
                    <a:pt x="2568" y="51"/>
                  </a:lnTo>
                  <a:lnTo>
                    <a:pt x="2570" y="44"/>
                  </a:lnTo>
                  <a:lnTo>
                    <a:pt x="2577" y="38"/>
                  </a:lnTo>
                  <a:lnTo>
                    <a:pt x="2537" y="36"/>
                  </a:lnTo>
                  <a:lnTo>
                    <a:pt x="2499" y="36"/>
                  </a:lnTo>
                  <a:lnTo>
                    <a:pt x="2494" y="43"/>
                  </a:lnTo>
                  <a:lnTo>
                    <a:pt x="2459" y="46"/>
                  </a:lnTo>
                  <a:lnTo>
                    <a:pt x="2284" y="49"/>
                  </a:lnTo>
                  <a:lnTo>
                    <a:pt x="2193" y="51"/>
                  </a:lnTo>
                  <a:lnTo>
                    <a:pt x="2127" y="52"/>
                  </a:lnTo>
                  <a:lnTo>
                    <a:pt x="2104" y="51"/>
                  </a:lnTo>
                  <a:lnTo>
                    <a:pt x="2096" y="49"/>
                  </a:lnTo>
                  <a:lnTo>
                    <a:pt x="2088" y="50"/>
                  </a:lnTo>
                  <a:lnTo>
                    <a:pt x="2025" y="51"/>
                  </a:lnTo>
                  <a:lnTo>
                    <a:pt x="1984" y="51"/>
                  </a:lnTo>
                  <a:lnTo>
                    <a:pt x="1979" y="57"/>
                  </a:lnTo>
                  <a:lnTo>
                    <a:pt x="1972" y="57"/>
                  </a:lnTo>
                  <a:lnTo>
                    <a:pt x="1830" y="53"/>
                  </a:lnTo>
                  <a:lnTo>
                    <a:pt x="1825" y="55"/>
                  </a:lnTo>
                  <a:lnTo>
                    <a:pt x="1815" y="54"/>
                  </a:lnTo>
                  <a:lnTo>
                    <a:pt x="1802" y="53"/>
                  </a:lnTo>
                  <a:lnTo>
                    <a:pt x="1781" y="53"/>
                  </a:lnTo>
                  <a:lnTo>
                    <a:pt x="1770" y="53"/>
                  </a:lnTo>
                  <a:lnTo>
                    <a:pt x="1666" y="51"/>
                  </a:lnTo>
                  <a:lnTo>
                    <a:pt x="1608" y="46"/>
                  </a:lnTo>
                  <a:lnTo>
                    <a:pt x="1484" y="42"/>
                  </a:lnTo>
                  <a:lnTo>
                    <a:pt x="1367" y="37"/>
                  </a:lnTo>
                  <a:lnTo>
                    <a:pt x="1329" y="37"/>
                  </a:lnTo>
                  <a:lnTo>
                    <a:pt x="1201" y="25"/>
                  </a:lnTo>
                  <a:lnTo>
                    <a:pt x="1156" y="24"/>
                  </a:lnTo>
                  <a:lnTo>
                    <a:pt x="1132" y="24"/>
                  </a:lnTo>
                  <a:lnTo>
                    <a:pt x="991" y="24"/>
                  </a:lnTo>
                  <a:lnTo>
                    <a:pt x="981" y="23"/>
                  </a:lnTo>
                  <a:lnTo>
                    <a:pt x="961" y="23"/>
                  </a:lnTo>
                  <a:lnTo>
                    <a:pt x="955" y="22"/>
                  </a:lnTo>
                  <a:lnTo>
                    <a:pt x="897" y="19"/>
                  </a:lnTo>
                  <a:lnTo>
                    <a:pt x="760" y="19"/>
                  </a:lnTo>
                  <a:lnTo>
                    <a:pt x="760" y="7"/>
                  </a:lnTo>
                  <a:lnTo>
                    <a:pt x="700" y="0"/>
                  </a:lnTo>
                  <a:lnTo>
                    <a:pt x="696" y="3"/>
                  </a:lnTo>
                  <a:lnTo>
                    <a:pt x="702" y="29"/>
                  </a:lnTo>
                  <a:lnTo>
                    <a:pt x="704" y="44"/>
                  </a:lnTo>
                  <a:lnTo>
                    <a:pt x="703" y="61"/>
                  </a:lnTo>
                  <a:lnTo>
                    <a:pt x="700" y="80"/>
                  </a:lnTo>
                  <a:lnTo>
                    <a:pt x="700" y="95"/>
                  </a:lnTo>
                  <a:lnTo>
                    <a:pt x="707" y="101"/>
                  </a:lnTo>
                  <a:lnTo>
                    <a:pt x="722" y="124"/>
                  </a:lnTo>
                  <a:lnTo>
                    <a:pt x="729" y="156"/>
                  </a:lnTo>
                  <a:lnTo>
                    <a:pt x="732" y="176"/>
                  </a:lnTo>
                  <a:lnTo>
                    <a:pt x="736" y="196"/>
                  </a:lnTo>
                  <a:lnTo>
                    <a:pt x="735" y="210"/>
                  </a:lnTo>
                  <a:lnTo>
                    <a:pt x="713" y="237"/>
                  </a:lnTo>
                  <a:lnTo>
                    <a:pt x="707" y="242"/>
                  </a:lnTo>
                  <a:lnTo>
                    <a:pt x="696" y="240"/>
                  </a:lnTo>
                  <a:lnTo>
                    <a:pt x="707" y="234"/>
                  </a:lnTo>
                  <a:lnTo>
                    <a:pt x="727" y="215"/>
                  </a:lnTo>
                  <a:lnTo>
                    <a:pt x="732" y="202"/>
                  </a:lnTo>
                  <a:lnTo>
                    <a:pt x="727" y="195"/>
                  </a:lnTo>
                  <a:lnTo>
                    <a:pt x="727" y="183"/>
                  </a:lnTo>
                  <a:lnTo>
                    <a:pt x="724" y="151"/>
                  </a:lnTo>
                  <a:lnTo>
                    <a:pt x="713" y="122"/>
                  </a:lnTo>
                  <a:lnTo>
                    <a:pt x="702" y="108"/>
                  </a:lnTo>
                  <a:lnTo>
                    <a:pt x="697" y="101"/>
                  </a:lnTo>
                  <a:lnTo>
                    <a:pt x="686" y="123"/>
                  </a:lnTo>
                  <a:lnTo>
                    <a:pt x="688" y="137"/>
                  </a:lnTo>
                  <a:lnTo>
                    <a:pt x="687" y="156"/>
                  </a:lnTo>
                  <a:lnTo>
                    <a:pt x="680" y="153"/>
                  </a:lnTo>
                  <a:lnTo>
                    <a:pt x="683" y="134"/>
                  </a:lnTo>
                  <a:lnTo>
                    <a:pt x="677" y="126"/>
                  </a:lnTo>
                  <a:lnTo>
                    <a:pt x="676" y="120"/>
                  </a:lnTo>
                  <a:lnTo>
                    <a:pt x="683" y="112"/>
                  </a:lnTo>
                  <a:lnTo>
                    <a:pt x="689" y="101"/>
                  </a:lnTo>
                  <a:lnTo>
                    <a:pt x="692" y="78"/>
                  </a:lnTo>
                  <a:lnTo>
                    <a:pt x="698" y="66"/>
                  </a:lnTo>
                  <a:lnTo>
                    <a:pt x="652" y="65"/>
                  </a:lnTo>
                  <a:lnTo>
                    <a:pt x="541" y="59"/>
                  </a:lnTo>
                  <a:lnTo>
                    <a:pt x="322" y="46"/>
                  </a:lnTo>
                  <a:lnTo>
                    <a:pt x="301" y="47"/>
                  </a:lnTo>
                  <a:lnTo>
                    <a:pt x="286" y="62"/>
                  </a:lnTo>
                  <a:lnTo>
                    <a:pt x="281" y="65"/>
                  </a:lnTo>
                  <a:lnTo>
                    <a:pt x="276" y="59"/>
                  </a:lnTo>
                  <a:lnTo>
                    <a:pt x="280" y="47"/>
                  </a:lnTo>
                  <a:lnTo>
                    <a:pt x="263" y="46"/>
                  </a:lnTo>
                  <a:lnTo>
                    <a:pt x="267" y="53"/>
                  </a:lnTo>
                  <a:lnTo>
                    <a:pt x="267" y="61"/>
                  </a:lnTo>
                  <a:lnTo>
                    <a:pt x="258" y="68"/>
                  </a:lnTo>
                  <a:lnTo>
                    <a:pt x="265" y="83"/>
                  </a:lnTo>
                  <a:lnTo>
                    <a:pt x="268" y="96"/>
                  </a:lnTo>
                  <a:lnTo>
                    <a:pt x="267" y="102"/>
                  </a:lnTo>
                  <a:lnTo>
                    <a:pt x="261" y="107"/>
                  </a:lnTo>
                  <a:lnTo>
                    <a:pt x="245" y="102"/>
                  </a:lnTo>
                  <a:lnTo>
                    <a:pt x="239" y="106"/>
                  </a:lnTo>
                  <a:lnTo>
                    <a:pt x="238" y="112"/>
                  </a:lnTo>
                  <a:lnTo>
                    <a:pt x="241" y="118"/>
                  </a:lnTo>
                  <a:lnTo>
                    <a:pt x="253" y="127"/>
                  </a:lnTo>
                  <a:lnTo>
                    <a:pt x="258" y="125"/>
                  </a:lnTo>
                  <a:lnTo>
                    <a:pt x="260" y="131"/>
                  </a:lnTo>
                  <a:lnTo>
                    <a:pt x="259" y="137"/>
                  </a:lnTo>
                  <a:lnTo>
                    <a:pt x="248" y="140"/>
                  </a:lnTo>
                  <a:lnTo>
                    <a:pt x="234" y="141"/>
                  </a:lnTo>
                  <a:lnTo>
                    <a:pt x="215" y="137"/>
                  </a:lnTo>
                  <a:lnTo>
                    <a:pt x="209" y="143"/>
                  </a:lnTo>
                  <a:lnTo>
                    <a:pt x="219" y="151"/>
                  </a:lnTo>
                  <a:lnTo>
                    <a:pt x="237" y="171"/>
                  </a:lnTo>
                  <a:lnTo>
                    <a:pt x="239" y="180"/>
                  </a:lnTo>
                  <a:lnTo>
                    <a:pt x="225" y="191"/>
                  </a:lnTo>
                  <a:lnTo>
                    <a:pt x="216" y="194"/>
                  </a:lnTo>
                  <a:lnTo>
                    <a:pt x="212" y="200"/>
                  </a:lnTo>
                  <a:lnTo>
                    <a:pt x="209" y="208"/>
                  </a:lnTo>
                  <a:lnTo>
                    <a:pt x="203" y="214"/>
                  </a:lnTo>
                  <a:lnTo>
                    <a:pt x="198" y="225"/>
                  </a:lnTo>
                  <a:lnTo>
                    <a:pt x="198" y="233"/>
                  </a:lnTo>
                  <a:lnTo>
                    <a:pt x="199" y="238"/>
                  </a:lnTo>
                  <a:lnTo>
                    <a:pt x="205" y="248"/>
                  </a:lnTo>
                  <a:lnTo>
                    <a:pt x="214" y="256"/>
                  </a:lnTo>
                  <a:lnTo>
                    <a:pt x="219" y="264"/>
                  </a:lnTo>
                  <a:lnTo>
                    <a:pt x="217" y="274"/>
                  </a:lnTo>
                  <a:lnTo>
                    <a:pt x="210" y="273"/>
                  </a:lnTo>
                  <a:lnTo>
                    <a:pt x="200" y="264"/>
                  </a:lnTo>
                  <a:lnTo>
                    <a:pt x="190" y="263"/>
                  </a:lnTo>
                  <a:lnTo>
                    <a:pt x="182" y="273"/>
                  </a:lnTo>
                  <a:lnTo>
                    <a:pt x="185" y="281"/>
                  </a:lnTo>
                  <a:lnTo>
                    <a:pt x="192" y="285"/>
                  </a:lnTo>
                  <a:lnTo>
                    <a:pt x="200" y="287"/>
                  </a:lnTo>
                  <a:lnTo>
                    <a:pt x="198" y="296"/>
                  </a:lnTo>
                  <a:lnTo>
                    <a:pt x="190" y="300"/>
                  </a:lnTo>
                  <a:lnTo>
                    <a:pt x="182" y="298"/>
                  </a:lnTo>
                  <a:lnTo>
                    <a:pt x="177" y="300"/>
                  </a:lnTo>
                  <a:lnTo>
                    <a:pt x="169" y="312"/>
                  </a:lnTo>
                  <a:lnTo>
                    <a:pt x="160" y="318"/>
                  </a:lnTo>
                  <a:lnTo>
                    <a:pt x="148" y="322"/>
                  </a:lnTo>
                  <a:lnTo>
                    <a:pt x="140" y="317"/>
                  </a:lnTo>
                  <a:lnTo>
                    <a:pt x="135" y="318"/>
                  </a:lnTo>
                  <a:lnTo>
                    <a:pt x="129" y="320"/>
                  </a:lnTo>
                  <a:lnTo>
                    <a:pt x="124" y="325"/>
                  </a:lnTo>
                  <a:lnTo>
                    <a:pt x="122" y="334"/>
                  </a:lnTo>
                  <a:lnTo>
                    <a:pt x="123" y="342"/>
                  </a:lnTo>
                  <a:lnTo>
                    <a:pt x="137" y="353"/>
                  </a:lnTo>
                  <a:lnTo>
                    <a:pt x="146" y="348"/>
                  </a:lnTo>
                  <a:lnTo>
                    <a:pt x="153" y="355"/>
                  </a:lnTo>
                  <a:lnTo>
                    <a:pt x="151" y="361"/>
                  </a:lnTo>
                  <a:lnTo>
                    <a:pt x="146" y="366"/>
                  </a:lnTo>
                  <a:lnTo>
                    <a:pt x="136" y="370"/>
                  </a:lnTo>
                  <a:lnTo>
                    <a:pt x="121" y="371"/>
                  </a:lnTo>
                  <a:lnTo>
                    <a:pt x="118" y="379"/>
                  </a:lnTo>
                  <a:lnTo>
                    <a:pt x="121" y="386"/>
                  </a:lnTo>
                  <a:lnTo>
                    <a:pt x="136" y="394"/>
                  </a:lnTo>
                  <a:lnTo>
                    <a:pt x="136" y="403"/>
                  </a:lnTo>
                  <a:lnTo>
                    <a:pt x="131" y="406"/>
                  </a:lnTo>
                  <a:lnTo>
                    <a:pt x="121" y="403"/>
                  </a:lnTo>
                  <a:lnTo>
                    <a:pt x="117" y="393"/>
                  </a:lnTo>
                  <a:lnTo>
                    <a:pt x="112" y="388"/>
                  </a:lnTo>
                  <a:lnTo>
                    <a:pt x="102" y="388"/>
                  </a:lnTo>
                  <a:lnTo>
                    <a:pt x="95" y="394"/>
                  </a:lnTo>
                  <a:lnTo>
                    <a:pt x="91" y="404"/>
                  </a:lnTo>
                  <a:lnTo>
                    <a:pt x="93" y="413"/>
                  </a:lnTo>
                  <a:lnTo>
                    <a:pt x="99" y="422"/>
                  </a:lnTo>
                  <a:lnTo>
                    <a:pt x="103" y="430"/>
                  </a:lnTo>
                  <a:lnTo>
                    <a:pt x="101" y="439"/>
                  </a:lnTo>
                  <a:lnTo>
                    <a:pt x="92" y="440"/>
                  </a:lnTo>
                  <a:lnTo>
                    <a:pt x="90" y="448"/>
                  </a:lnTo>
                  <a:lnTo>
                    <a:pt x="82" y="443"/>
                  </a:lnTo>
                  <a:lnTo>
                    <a:pt x="82" y="434"/>
                  </a:lnTo>
                  <a:lnTo>
                    <a:pt x="82" y="429"/>
                  </a:lnTo>
                  <a:lnTo>
                    <a:pt x="83" y="421"/>
                  </a:lnTo>
                  <a:lnTo>
                    <a:pt x="80" y="415"/>
                  </a:lnTo>
                  <a:lnTo>
                    <a:pt x="73" y="413"/>
                  </a:lnTo>
                  <a:lnTo>
                    <a:pt x="67" y="418"/>
                  </a:lnTo>
                  <a:lnTo>
                    <a:pt x="66" y="427"/>
                  </a:lnTo>
                  <a:lnTo>
                    <a:pt x="61" y="434"/>
                  </a:lnTo>
                  <a:lnTo>
                    <a:pt x="53" y="439"/>
                  </a:lnTo>
                  <a:lnTo>
                    <a:pt x="49" y="447"/>
                  </a:lnTo>
                  <a:lnTo>
                    <a:pt x="53" y="454"/>
                  </a:lnTo>
                  <a:lnTo>
                    <a:pt x="63" y="454"/>
                  </a:lnTo>
                  <a:lnTo>
                    <a:pt x="60" y="448"/>
                  </a:lnTo>
                  <a:lnTo>
                    <a:pt x="65" y="438"/>
                  </a:lnTo>
                  <a:lnTo>
                    <a:pt x="74" y="446"/>
                  </a:lnTo>
                  <a:lnTo>
                    <a:pt x="80" y="453"/>
                  </a:lnTo>
                  <a:lnTo>
                    <a:pt x="71" y="466"/>
                  </a:lnTo>
                  <a:lnTo>
                    <a:pt x="70" y="476"/>
                  </a:lnTo>
                  <a:lnTo>
                    <a:pt x="70" y="483"/>
                  </a:lnTo>
                  <a:lnTo>
                    <a:pt x="59" y="481"/>
                  </a:lnTo>
                  <a:lnTo>
                    <a:pt x="52" y="488"/>
                  </a:lnTo>
                  <a:lnTo>
                    <a:pt x="56" y="499"/>
                  </a:lnTo>
                  <a:lnTo>
                    <a:pt x="60" y="501"/>
                  </a:lnTo>
                  <a:lnTo>
                    <a:pt x="70" y="499"/>
                  </a:lnTo>
                  <a:lnTo>
                    <a:pt x="73" y="503"/>
                  </a:lnTo>
                  <a:lnTo>
                    <a:pt x="77" y="513"/>
                  </a:lnTo>
                  <a:lnTo>
                    <a:pt x="72" y="515"/>
                  </a:lnTo>
                  <a:lnTo>
                    <a:pt x="69" y="519"/>
                  </a:lnTo>
                  <a:lnTo>
                    <a:pt x="63" y="522"/>
                  </a:lnTo>
                  <a:lnTo>
                    <a:pt x="66" y="529"/>
                  </a:lnTo>
                  <a:lnTo>
                    <a:pt x="75" y="536"/>
                  </a:lnTo>
                  <a:lnTo>
                    <a:pt x="77" y="542"/>
                  </a:lnTo>
                  <a:lnTo>
                    <a:pt x="73" y="547"/>
                  </a:lnTo>
                  <a:lnTo>
                    <a:pt x="69" y="549"/>
                  </a:lnTo>
                  <a:lnTo>
                    <a:pt x="59" y="546"/>
                  </a:lnTo>
                  <a:lnTo>
                    <a:pt x="53" y="544"/>
                  </a:lnTo>
                  <a:lnTo>
                    <a:pt x="44" y="550"/>
                  </a:lnTo>
                  <a:lnTo>
                    <a:pt x="37" y="575"/>
                  </a:lnTo>
                  <a:lnTo>
                    <a:pt x="28" y="581"/>
                  </a:lnTo>
                  <a:lnTo>
                    <a:pt x="8" y="574"/>
                  </a:lnTo>
                  <a:lnTo>
                    <a:pt x="0" y="586"/>
                  </a:lnTo>
                  <a:lnTo>
                    <a:pt x="94" y="596"/>
                  </a:lnTo>
                  <a:lnTo>
                    <a:pt x="514" y="620"/>
                  </a:lnTo>
                  <a:lnTo>
                    <a:pt x="634" y="625"/>
                  </a:lnTo>
                  <a:lnTo>
                    <a:pt x="633" y="598"/>
                  </a:lnTo>
                  <a:lnTo>
                    <a:pt x="623" y="601"/>
                  </a:lnTo>
                  <a:lnTo>
                    <a:pt x="620" y="594"/>
                  </a:lnTo>
                  <a:lnTo>
                    <a:pt x="636" y="596"/>
                  </a:lnTo>
                  <a:lnTo>
                    <a:pt x="641" y="606"/>
                  </a:lnTo>
                  <a:lnTo>
                    <a:pt x="638" y="620"/>
                  </a:lnTo>
                  <a:lnTo>
                    <a:pt x="937" y="635"/>
                  </a:lnTo>
                  <a:lnTo>
                    <a:pt x="1358" y="648"/>
                  </a:lnTo>
                  <a:lnTo>
                    <a:pt x="1410" y="649"/>
                  </a:lnTo>
                  <a:lnTo>
                    <a:pt x="1459" y="650"/>
                  </a:lnTo>
                  <a:lnTo>
                    <a:pt x="1459" y="650"/>
                  </a:lnTo>
                  <a:lnTo>
                    <a:pt x="1459" y="65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Freeform 7">
              <a:extLst>
                <a:ext uri="{FF2B5EF4-FFF2-40B4-BE49-F238E27FC236}">
                  <a16:creationId xmlns:a16="http://schemas.microsoft.com/office/drawing/2014/main" id="{000D1358-9295-1016-5AA4-0166AA309CB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8492259" y="4949297"/>
              <a:ext cx="3919537" cy="3776663"/>
            </a:xfrm>
            <a:custGeom>
              <a:avLst/>
              <a:gdLst>
                <a:gd name="T0" fmla="*/ 2046 w 2469"/>
                <a:gd name="T1" fmla="*/ 2302 h 2379"/>
                <a:gd name="T2" fmla="*/ 2076 w 2469"/>
                <a:gd name="T3" fmla="*/ 2290 h 2379"/>
                <a:gd name="T4" fmla="*/ 2082 w 2469"/>
                <a:gd name="T5" fmla="*/ 2330 h 2379"/>
                <a:gd name="T6" fmla="*/ 2146 w 2469"/>
                <a:gd name="T7" fmla="*/ 2306 h 2379"/>
                <a:gd name="T8" fmla="*/ 2261 w 2469"/>
                <a:gd name="T9" fmla="*/ 2255 h 2379"/>
                <a:gd name="T10" fmla="*/ 2329 w 2469"/>
                <a:gd name="T11" fmla="*/ 2198 h 2379"/>
                <a:gd name="T12" fmla="*/ 2392 w 2469"/>
                <a:gd name="T13" fmla="*/ 2034 h 2379"/>
                <a:gd name="T14" fmla="*/ 2468 w 2469"/>
                <a:gd name="T15" fmla="*/ 1532 h 2379"/>
                <a:gd name="T16" fmla="*/ 2261 w 2469"/>
                <a:gd name="T17" fmla="*/ 1027 h 2379"/>
                <a:gd name="T18" fmla="*/ 2119 w 2469"/>
                <a:gd name="T19" fmla="*/ 664 h 2379"/>
                <a:gd name="T20" fmla="*/ 1970 w 2469"/>
                <a:gd name="T21" fmla="*/ 215 h 2379"/>
                <a:gd name="T22" fmla="*/ 1905 w 2469"/>
                <a:gd name="T23" fmla="*/ 107 h 2379"/>
                <a:gd name="T24" fmla="*/ 1793 w 2469"/>
                <a:gd name="T25" fmla="*/ 73 h 2379"/>
                <a:gd name="T26" fmla="*/ 1775 w 2469"/>
                <a:gd name="T27" fmla="*/ 185 h 2379"/>
                <a:gd name="T28" fmla="*/ 1717 w 2469"/>
                <a:gd name="T29" fmla="*/ 224 h 2379"/>
                <a:gd name="T30" fmla="*/ 843 w 2469"/>
                <a:gd name="T31" fmla="*/ 52 h 2379"/>
                <a:gd name="T32" fmla="*/ 38 w 2469"/>
                <a:gd name="T33" fmla="*/ 104 h 2379"/>
                <a:gd name="T34" fmla="*/ 36 w 2469"/>
                <a:gd name="T35" fmla="*/ 251 h 2379"/>
                <a:gd name="T36" fmla="*/ 143 w 2469"/>
                <a:gd name="T37" fmla="*/ 183 h 2379"/>
                <a:gd name="T38" fmla="*/ 203 w 2469"/>
                <a:gd name="T39" fmla="*/ 163 h 2379"/>
                <a:gd name="T40" fmla="*/ 135 w 2469"/>
                <a:gd name="T41" fmla="*/ 246 h 2379"/>
                <a:gd name="T42" fmla="*/ 370 w 2469"/>
                <a:gd name="T43" fmla="*/ 193 h 2379"/>
                <a:gd name="T44" fmla="*/ 479 w 2469"/>
                <a:gd name="T45" fmla="*/ 238 h 2379"/>
                <a:gd name="T46" fmla="*/ 357 w 2469"/>
                <a:gd name="T47" fmla="*/ 225 h 2379"/>
                <a:gd name="T48" fmla="*/ 568 w 2469"/>
                <a:gd name="T49" fmla="*/ 296 h 2379"/>
                <a:gd name="T50" fmla="*/ 644 w 2469"/>
                <a:gd name="T51" fmla="*/ 263 h 2379"/>
                <a:gd name="T52" fmla="*/ 662 w 2469"/>
                <a:gd name="T53" fmla="*/ 349 h 2379"/>
                <a:gd name="T54" fmla="*/ 656 w 2469"/>
                <a:gd name="T55" fmla="*/ 363 h 2379"/>
                <a:gd name="T56" fmla="*/ 695 w 2469"/>
                <a:gd name="T57" fmla="*/ 405 h 2379"/>
                <a:gd name="T58" fmla="*/ 706 w 2469"/>
                <a:gd name="T59" fmla="*/ 497 h 2379"/>
                <a:gd name="T60" fmla="*/ 831 w 2469"/>
                <a:gd name="T61" fmla="*/ 481 h 2379"/>
                <a:gd name="T62" fmla="*/ 970 w 2469"/>
                <a:gd name="T63" fmla="*/ 426 h 2379"/>
                <a:gd name="T64" fmla="*/ 1028 w 2469"/>
                <a:gd name="T65" fmla="*/ 397 h 2379"/>
                <a:gd name="T66" fmla="*/ 1070 w 2469"/>
                <a:gd name="T67" fmla="*/ 354 h 2379"/>
                <a:gd name="T68" fmla="*/ 1162 w 2469"/>
                <a:gd name="T69" fmla="*/ 363 h 2379"/>
                <a:gd name="T70" fmla="*/ 1280 w 2469"/>
                <a:gd name="T71" fmla="*/ 459 h 2379"/>
                <a:gd name="T72" fmla="*/ 1348 w 2469"/>
                <a:gd name="T73" fmla="*/ 566 h 2379"/>
                <a:gd name="T74" fmla="*/ 1447 w 2469"/>
                <a:gd name="T75" fmla="*/ 663 h 2379"/>
                <a:gd name="T76" fmla="*/ 1534 w 2469"/>
                <a:gd name="T77" fmla="*/ 705 h 2379"/>
                <a:gd name="T78" fmla="*/ 1568 w 2469"/>
                <a:gd name="T79" fmla="*/ 829 h 2379"/>
                <a:gd name="T80" fmla="*/ 1583 w 2469"/>
                <a:gd name="T81" fmla="*/ 928 h 2379"/>
                <a:gd name="T82" fmla="*/ 1541 w 2469"/>
                <a:gd name="T83" fmla="*/ 1138 h 2379"/>
                <a:gd name="T84" fmla="*/ 1614 w 2469"/>
                <a:gd name="T85" fmla="*/ 1185 h 2379"/>
                <a:gd name="T86" fmla="*/ 1625 w 2469"/>
                <a:gd name="T87" fmla="*/ 1172 h 2379"/>
                <a:gd name="T88" fmla="*/ 1639 w 2469"/>
                <a:gd name="T89" fmla="*/ 1232 h 2379"/>
                <a:gd name="T90" fmla="*/ 1650 w 2469"/>
                <a:gd name="T91" fmla="*/ 1421 h 2379"/>
                <a:gd name="T92" fmla="*/ 1808 w 2469"/>
                <a:gd name="T93" fmla="*/ 1488 h 2379"/>
                <a:gd name="T94" fmla="*/ 1731 w 2469"/>
                <a:gd name="T95" fmla="*/ 1601 h 2379"/>
                <a:gd name="T96" fmla="*/ 1905 w 2469"/>
                <a:gd name="T97" fmla="*/ 1863 h 2379"/>
                <a:gd name="T98" fmla="*/ 2093 w 2469"/>
                <a:gd name="T99" fmla="*/ 2018 h 2379"/>
                <a:gd name="T100" fmla="*/ 2229 w 2469"/>
                <a:gd name="T101" fmla="*/ 2141 h 2379"/>
                <a:gd name="T102" fmla="*/ 2299 w 2469"/>
                <a:gd name="T103" fmla="*/ 2222 h 2379"/>
                <a:gd name="T104" fmla="*/ 1944 w 2469"/>
                <a:gd name="T105" fmla="*/ 2325 h 2379"/>
                <a:gd name="T106" fmla="*/ 1796 w 2469"/>
                <a:gd name="T107" fmla="*/ 2379 h 2379"/>
                <a:gd name="T108" fmla="*/ 1905 w 2469"/>
                <a:gd name="T109" fmla="*/ 2369 h 2379"/>
                <a:gd name="T110" fmla="*/ 1932 w 2469"/>
                <a:gd name="T111" fmla="*/ 2373 h 2379"/>
                <a:gd name="T112" fmla="*/ 1980 w 2469"/>
                <a:gd name="T113" fmla="*/ 2333 h 2379"/>
                <a:gd name="T114" fmla="*/ 2010 w 2469"/>
                <a:gd name="T115" fmla="*/ 2284 h 2379"/>
                <a:gd name="T116" fmla="*/ 2036 w 2469"/>
                <a:gd name="T117" fmla="*/ 2296 h 2379"/>
                <a:gd name="T118" fmla="*/ 2011 w 2469"/>
                <a:gd name="T119" fmla="*/ 2339 h 2379"/>
                <a:gd name="T120" fmla="*/ 2039 w 2469"/>
                <a:gd name="T121" fmla="*/ 2346 h 2379"/>
                <a:gd name="T122" fmla="*/ 2022 w 2469"/>
                <a:gd name="T123" fmla="*/ 2339 h 2379"/>
                <a:gd name="T124" fmla="*/ 2042 w 2469"/>
                <a:gd name="T125" fmla="*/ 2335 h 2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69" h="2379">
                  <a:moveTo>
                    <a:pt x="933" y="469"/>
                  </a:moveTo>
                  <a:lnTo>
                    <a:pt x="949" y="465"/>
                  </a:lnTo>
                  <a:lnTo>
                    <a:pt x="963" y="457"/>
                  </a:lnTo>
                  <a:lnTo>
                    <a:pt x="965" y="451"/>
                  </a:lnTo>
                  <a:lnTo>
                    <a:pt x="955" y="458"/>
                  </a:lnTo>
                  <a:lnTo>
                    <a:pt x="951" y="462"/>
                  </a:lnTo>
                  <a:lnTo>
                    <a:pt x="931" y="466"/>
                  </a:lnTo>
                  <a:lnTo>
                    <a:pt x="933" y="469"/>
                  </a:lnTo>
                  <a:lnTo>
                    <a:pt x="933" y="469"/>
                  </a:lnTo>
                  <a:lnTo>
                    <a:pt x="933" y="469"/>
                  </a:lnTo>
                  <a:close/>
                  <a:moveTo>
                    <a:pt x="2046" y="2302"/>
                  </a:moveTo>
                  <a:lnTo>
                    <a:pt x="2041" y="2295"/>
                  </a:lnTo>
                  <a:lnTo>
                    <a:pt x="2032" y="2290"/>
                  </a:lnTo>
                  <a:lnTo>
                    <a:pt x="2041" y="2299"/>
                  </a:lnTo>
                  <a:lnTo>
                    <a:pt x="2044" y="2301"/>
                  </a:lnTo>
                  <a:lnTo>
                    <a:pt x="2046" y="2302"/>
                  </a:lnTo>
                  <a:lnTo>
                    <a:pt x="2046" y="2302"/>
                  </a:lnTo>
                  <a:lnTo>
                    <a:pt x="2046" y="2302"/>
                  </a:lnTo>
                  <a:close/>
                  <a:moveTo>
                    <a:pt x="2071" y="2311"/>
                  </a:moveTo>
                  <a:lnTo>
                    <a:pt x="2068" y="2303"/>
                  </a:lnTo>
                  <a:lnTo>
                    <a:pt x="2061" y="2299"/>
                  </a:lnTo>
                  <a:lnTo>
                    <a:pt x="2061" y="2306"/>
                  </a:lnTo>
                  <a:lnTo>
                    <a:pt x="2068" y="2306"/>
                  </a:lnTo>
                  <a:lnTo>
                    <a:pt x="2071" y="2311"/>
                  </a:lnTo>
                  <a:lnTo>
                    <a:pt x="2071" y="2311"/>
                  </a:lnTo>
                  <a:lnTo>
                    <a:pt x="2071" y="2311"/>
                  </a:lnTo>
                  <a:lnTo>
                    <a:pt x="2071" y="2311"/>
                  </a:lnTo>
                  <a:close/>
                  <a:moveTo>
                    <a:pt x="2076" y="2290"/>
                  </a:moveTo>
                  <a:lnTo>
                    <a:pt x="2073" y="2287"/>
                  </a:lnTo>
                  <a:lnTo>
                    <a:pt x="2076" y="2290"/>
                  </a:lnTo>
                  <a:lnTo>
                    <a:pt x="2076" y="2290"/>
                  </a:lnTo>
                  <a:lnTo>
                    <a:pt x="2076" y="2290"/>
                  </a:lnTo>
                  <a:close/>
                  <a:moveTo>
                    <a:pt x="2071" y="2300"/>
                  </a:moveTo>
                  <a:lnTo>
                    <a:pt x="2066" y="2296"/>
                  </a:lnTo>
                  <a:lnTo>
                    <a:pt x="2071" y="2300"/>
                  </a:lnTo>
                  <a:lnTo>
                    <a:pt x="2071" y="2300"/>
                  </a:lnTo>
                  <a:lnTo>
                    <a:pt x="2071" y="2300"/>
                  </a:lnTo>
                  <a:close/>
                  <a:moveTo>
                    <a:pt x="2069" y="2327"/>
                  </a:moveTo>
                  <a:lnTo>
                    <a:pt x="2068" y="2320"/>
                  </a:lnTo>
                  <a:lnTo>
                    <a:pt x="2059" y="2314"/>
                  </a:lnTo>
                  <a:lnTo>
                    <a:pt x="2061" y="2321"/>
                  </a:lnTo>
                  <a:lnTo>
                    <a:pt x="2066" y="2325"/>
                  </a:lnTo>
                  <a:lnTo>
                    <a:pt x="2069" y="2327"/>
                  </a:lnTo>
                  <a:lnTo>
                    <a:pt x="2069" y="2327"/>
                  </a:lnTo>
                  <a:lnTo>
                    <a:pt x="2069" y="2327"/>
                  </a:lnTo>
                  <a:close/>
                  <a:moveTo>
                    <a:pt x="2079" y="2332"/>
                  </a:moveTo>
                  <a:lnTo>
                    <a:pt x="2087" y="2329"/>
                  </a:lnTo>
                  <a:lnTo>
                    <a:pt x="2082" y="2330"/>
                  </a:lnTo>
                  <a:lnTo>
                    <a:pt x="2079" y="2332"/>
                  </a:lnTo>
                  <a:lnTo>
                    <a:pt x="2079" y="2332"/>
                  </a:lnTo>
                  <a:lnTo>
                    <a:pt x="2079" y="2332"/>
                  </a:lnTo>
                  <a:close/>
                  <a:moveTo>
                    <a:pt x="2134" y="2318"/>
                  </a:moveTo>
                  <a:lnTo>
                    <a:pt x="2146" y="2317"/>
                  </a:lnTo>
                  <a:lnTo>
                    <a:pt x="2156" y="2308"/>
                  </a:lnTo>
                  <a:lnTo>
                    <a:pt x="2165" y="2306"/>
                  </a:lnTo>
                  <a:lnTo>
                    <a:pt x="2176" y="2302"/>
                  </a:lnTo>
                  <a:lnTo>
                    <a:pt x="2190" y="2291"/>
                  </a:lnTo>
                  <a:lnTo>
                    <a:pt x="2205" y="2286"/>
                  </a:lnTo>
                  <a:lnTo>
                    <a:pt x="2211" y="2277"/>
                  </a:lnTo>
                  <a:lnTo>
                    <a:pt x="2188" y="2284"/>
                  </a:lnTo>
                  <a:lnTo>
                    <a:pt x="2177" y="2291"/>
                  </a:lnTo>
                  <a:lnTo>
                    <a:pt x="2166" y="2300"/>
                  </a:lnTo>
                  <a:lnTo>
                    <a:pt x="2159" y="2298"/>
                  </a:lnTo>
                  <a:lnTo>
                    <a:pt x="2146" y="2306"/>
                  </a:lnTo>
                  <a:lnTo>
                    <a:pt x="2128" y="2311"/>
                  </a:lnTo>
                  <a:lnTo>
                    <a:pt x="2134" y="2318"/>
                  </a:lnTo>
                  <a:lnTo>
                    <a:pt x="2134" y="2318"/>
                  </a:lnTo>
                  <a:lnTo>
                    <a:pt x="2134" y="2318"/>
                  </a:lnTo>
                  <a:close/>
                  <a:moveTo>
                    <a:pt x="2244" y="2268"/>
                  </a:moveTo>
                  <a:lnTo>
                    <a:pt x="2248" y="2257"/>
                  </a:lnTo>
                  <a:lnTo>
                    <a:pt x="2239" y="2260"/>
                  </a:lnTo>
                  <a:lnTo>
                    <a:pt x="2230" y="2268"/>
                  </a:lnTo>
                  <a:lnTo>
                    <a:pt x="2244" y="2268"/>
                  </a:lnTo>
                  <a:lnTo>
                    <a:pt x="2244" y="2268"/>
                  </a:lnTo>
                  <a:lnTo>
                    <a:pt x="2244" y="2268"/>
                  </a:lnTo>
                  <a:close/>
                  <a:moveTo>
                    <a:pt x="2261" y="2255"/>
                  </a:moveTo>
                  <a:lnTo>
                    <a:pt x="2267" y="2250"/>
                  </a:lnTo>
                  <a:lnTo>
                    <a:pt x="2260" y="2255"/>
                  </a:lnTo>
                  <a:lnTo>
                    <a:pt x="2261" y="2255"/>
                  </a:lnTo>
                  <a:lnTo>
                    <a:pt x="2261" y="2255"/>
                  </a:lnTo>
                  <a:lnTo>
                    <a:pt x="2261" y="2255"/>
                  </a:lnTo>
                  <a:close/>
                  <a:moveTo>
                    <a:pt x="2272" y="2238"/>
                  </a:moveTo>
                  <a:lnTo>
                    <a:pt x="2273" y="2233"/>
                  </a:lnTo>
                  <a:lnTo>
                    <a:pt x="2272" y="2238"/>
                  </a:lnTo>
                  <a:lnTo>
                    <a:pt x="2272" y="2238"/>
                  </a:lnTo>
                  <a:lnTo>
                    <a:pt x="2272" y="2238"/>
                  </a:lnTo>
                  <a:close/>
                  <a:moveTo>
                    <a:pt x="2268" y="2248"/>
                  </a:moveTo>
                  <a:lnTo>
                    <a:pt x="2277" y="2240"/>
                  </a:lnTo>
                  <a:lnTo>
                    <a:pt x="2271" y="2245"/>
                  </a:lnTo>
                  <a:lnTo>
                    <a:pt x="2268" y="2248"/>
                  </a:lnTo>
                  <a:lnTo>
                    <a:pt x="2268" y="2248"/>
                  </a:lnTo>
                  <a:lnTo>
                    <a:pt x="2268" y="2248"/>
                  </a:lnTo>
                  <a:close/>
                  <a:moveTo>
                    <a:pt x="2285" y="2238"/>
                  </a:moveTo>
                  <a:lnTo>
                    <a:pt x="2304" y="2221"/>
                  </a:lnTo>
                  <a:lnTo>
                    <a:pt x="2317" y="2213"/>
                  </a:lnTo>
                  <a:lnTo>
                    <a:pt x="2329" y="2198"/>
                  </a:lnTo>
                  <a:lnTo>
                    <a:pt x="2341" y="2189"/>
                  </a:lnTo>
                  <a:lnTo>
                    <a:pt x="2350" y="2172"/>
                  </a:lnTo>
                  <a:lnTo>
                    <a:pt x="2371" y="2157"/>
                  </a:lnTo>
                  <a:lnTo>
                    <a:pt x="2383" y="2138"/>
                  </a:lnTo>
                  <a:lnTo>
                    <a:pt x="2402" y="2099"/>
                  </a:lnTo>
                  <a:lnTo>
                    <a:pt x="2412" y="2080"/>
                  </a:lnTo>
                  <a:lnTo>
                    <a:pt x="2426" y="2051"/>
                  </a:lnTo>
                  <a:lnTo>
                    <a:pt x="2417" y="2047"/>
                  </a:lnTo>
                  <a:lnTo>
                    <a:pt x="2412" y="2067"/>
                  </a:lnTo>
                  <a:lnTo>
                    <a:pt x="2399" y="2081"/>
                  </a:lnTo>
                  <a:lnTo>
                    <a:pt x="2391" y="2089"/>
                  </a:lnTo>
                  <a:lnTo>
                    <a:pt x="2387" y="2081"/>
                  </a:lnTo>
                  <a:lnTo>
                    <a:pt x="2384" y="2075"/>
                  </a:lnTo>
                  <a:lnTo>
                    <a:pt x="2399" y="2057"/>
                  </a:lnTo>
                  <a:lnTo>
                    <a:pt x="2393" y="2050"/>
                  </a:lnTo>
                  <a:lnTo>
                    <a:pt x="2392" y="2034"/>
                  </a:lnTo>
                  <a:lnTo>
                    <a:pt x="2385" y="2015"/>
                  </a:lnTo>
                  <a:lnTo>
                    <a:pt x="2389" y="1991"/>
                  </a:lnTo>
                  <a:lnTo>
                    <a:pt x="2400" y="1967"/>
                  </a:lnTo>
                  <a:lnTo>
                    <a:pt x="2417" y="1936"/>
                  </a:lnTo>
                  <a:lnTo>
                    <a:pt x="2415" y="1932"/>
                  </a:lnTo>
                  <a:lnTo>
                    <a:pt x="2430" y="1918"/>
                  </a:lnTo>
                  <a:lnTo>
                    <a:pt x="2442" y="1915"/>
                  </a:lnTo>
                  <a:lnTo>
                    <a:pt x="2451" y="1912"/>
                  </a:lnTo>
                  <a:lnTo>
                    <a:pt x="2455" y="1888"/>
                  </a:lnTo>
                  <a:lnTo>
                    <a:pt x="2454" y="1852"/>
                  </a:lnTo>
                  <a:lnTo>
                    <a:pt x="2451" y="1820"/>
                  </a:lnTo>
                  <a:lnTo>
                    <a:pt x="2456" y="1757"/>
                  </a:lnTo>
                  <a:lnTo>
                    <a:pt x="2463" y="1683"/>
                  </a:lnTo>
                  <a:lnTo>
                    <a:pt x="2468" y="1608"/>
                  </a:lnTo>
                  <a:lnTo>
                    <a:pt x="2469" y="1562"/>
                  </a:lnTo>
                  <a:lnTo>
                    <a:pt x="2468" y="1532"/>
                  </a:lnTo>
                  <a:lnTo>
                    <a:pt x="2452" y="1481"/>
                  </a:lnTo>
                  <a:lnTo>
                    <a:pt x="2441" y="1447"/>
                  </a:lnTo>
                  <a:lnTo>
                    <a:pt x="2429" y="1422"/>
                  </a:lnTo>
                  <a:lnTo>
                    <a:pt x="2420" y="1396"/>
                  </a:lnTo>
                  <a:lnTo>
                    <a:pt x="2418" y="1390"/>
                  </a:lnTo>
                  <a:lnTo>
                    <a:pt x="2405" y="1366"/>
                  </a:lnTo>
                  <a:lnTo>
                    <a:pt x="2388" y="1327"/>
                  </a:lnTo>
                  <a:lnTo>
                    <a:pt x="2371" y="1291"/>
                  </a:lnTo>
                  <a:lnTo>
                    <a:pt x="2356" y="1244"/>
                  </a:lnTo>
                  <a:lnTo>
                    <a:pt x="2346" y="1221"/>
                  </a:lnTo>
                  <a:lnTo>
                    <a:pt x="2337" y="1194"/>
                  </a:lnTo>
                  <a:lnTo>
                    <a:pt x="2302" y="1127"/>
                  </a:lnTo>
                  <a:lnTo>
                    <a:pt x="2292" y="1110"/>
                  </a:lnTo>
                  <a:lnTo>
                    <a:pt x="2276" y="1076"/>
                  </a:lnTo>
                  <a:lnTo>
                    <a:pt x="2268" y="1054"/>
                  </a:lnTo>
                  <a:lnTo>
                    <a:pt x="2261" y="1027"/>
                  </a:lnTo>
                  <a:lnTo>
                    <a:pt x="2259" y="1017"/>
                  </a:lnTo>
                  <a:lnTo>
                    <a:pt x="2256" y="973"/>
                  </a:lnTo>
                  <a:lnTo>
                    <a:pt x="2256" y="965"/>
                  </a:lnTo>
                  <a:lnTo>
                    <a:pt x="2258" y="949"/>
                  </a:lnTo>
                  <a:lnTo>
                    <a:pt x="2268" y="941"/>
                  </a:lnTo>
                  <a:lnTo>
                    <a:pt x="2280" y="932"/>
                  </a:lnTo>
                  <a:lnTo>
                    <a:pt x="2267" y="905"/>
                  </a:lnTo>
                  <a:lnTo>
                    <a:pt x="2263" y="885"/>
                  </a:lnTo>
                  <a:lnTo>
                    <a:pt x="2248" y="868"/>
                  </a:lnTo>
                  <a:lnTo>
                    <a:pt x="2236" y="850"/>
                  </a:lnTo>
                  <a:lnTo>
                    <a:pt x="2215" y="823"/>
                  </a:lnTo>
                  <a:lnTo>
                    <a:pt x="2168" y="750"/>
                  </a:lnTo>
                  <a:lnTo>
                    <a:pt x="2154" y="728"/>
                  </a:lnTo>
                  <a:lnTo>
                    <a:pt x="2146" y="710"/>
                  </a:lnTo>
                  <a:lnTo>
                    <a:pt x="2135" y="696"/>
                  </a:lnTo>
                  <a:lnTo>
                    <a:pt x="2119" y="664"/>
                  </a:lnTo>
                  <a:lnTo>
                    <a:pt x="2100" y="626"/>
                  </a:lnTo>
                  <a:lnTo>
                    <a:pt x="2090" y="607"/>
                  </a:lnTo>
                  <a:lnTo>
                    <a:pt x="2087" y="596"/>
                  </a:lnTo>
                  <a:lnTo>
                    <a:pt x="2063" y="543"/>
                  </a:lnTo>
                  <a:lnTo>
                    <a:pt x="2056" y="530"/>
                  </a:lnTo>
                  <a:lnTo>
                    <a:pt x="2038" y="483"/>
                  </a:lnTo>
                  <a:lnTo>
                    <a:pt x="2027" y="454"/>
                  </a:lnTo>
                  <a:lnTo>
                    <a:pt x="2017" y="405"/>
                  </a:lnTo>
                  <a:lnTo>
                    <a:pt x="2013" y="399"/>
                  </a:lnTo>
                  <a:lnTo>
                    <a:pt x="2005" y="374"/>
                  </a:lnTo>
                  <a:lnTo>
                    <a:pt x="1992" y="324"/>
                  </a:lnTo>
                  <a:lnTo>
                    <a:pt x="1987" y="299"/>
                  </a:lnTo>
                  <a:lnTo>
                    <a:pt x="1977" y="265"/>
                  </a:lnTo>
                  <a:lnTo>
                    <a:pt x="1978" y="260"/>
                  </a:lnTo>
                  <a:lnTo>
                    <a:pt x="1975" y="225"/>
                  </a:lnTo>
                  <a:lnTo>
                    <a:pt x="1970" y="215"/>
                  </a:lnTo>
                  <a:lnTo>
                    <a:pt x="1968" y="190"/>
                  </a:lnTo>
                  <a:lnTo>
                    <a:pt x="1963" y="192"/>
                  </a:lnTo>
                  <a:lnTo>
                    <a:pt x="1949" y="177"/>
                  </a:lnTo>
                  <a:lnTo>
                    <a:pt x="1961" y="180"/>
                  </a:lnTo>
                  <a:lnTo>
                    <a:pt x="1958" y="168"/>
                  </a:lnTo>
                  <a:lnTo>
                    <a:pt x="1957" y="156"/>
                  </a:lnTo>
                  <a:lnTo>
                    <a:pt x="1960" y="133"/>
                  </a:lnTo>
                  <a:lnTo>
                    <a:pt x="1961" y="114"/>
                  </a:lnTo>
                  <a:lnTo>
                    <a:pt x="1956" y="110"/>
                  </a:lnTo>
                  <a:lnTo>
                    <a:pt x="1946" y="112"/>
                  </a:lnTo>
                  <a:lnTo>
                    <a:pt x="1939" y="106"/>
                  </a:lnTo>
                  <a:lnTo>
                    <a:pt x="1929" y="107"/>
                  </a:lnTo>
                  <a:lnTo>
                    <a:pt x="1924" y="112"/>
                  </a:lnTo>
                  <a:lnTo>
                    <a:pt x="1919" y="111"/>
                  </a:lnTo>
                  <a:lnTo>
                    <a:pt x="1911" y="107"/>
                  </a:lnTo>
                  <a:lnTo>
                    <a:pt x="1905" y="107"/>
                  </a:lnTo>
                  <a:lnTo>
                    <a:pt x="1900" y="107"/>
                  </a:lnTo>
                  <a:lnTo>
                    <a:pt x="1893" y="105"/>
                  </a:lnTo>
                  <a:lnTo>
                    <a:pt x="1888" y="101"/>
                  </a:lnTo>
                  <a:lnTo>
                    <a:pt x="1883" y="99"/>
                  </a:lnTo>
                  <a:lnTo>
                    <a:pt x="1875" y="100"/>
                  </a:lnTo>
                  <a:lnTo>
                    <a:pt x="1868" y="100"/>
                  </a:lnTo>
                  <a:lnTo>
                    <a:pt x="1861" y="95"/>
                  </a:lnTo>
                  <a:lnTo>
                    <a:pt x="1853" y="91"/>
                  </a:lnTo>
                  <a:lnTo>
                    <a:pt x="1850" y="95"/>
                  </a:lnTo>
                  <a:lnTo>
                    <a:pt x="1846" y="89"/>
                  </a:lnTo>
                  <a:lnTo>
                    <a:pt x="1835" y="85"/>
                  </a:lnTo>
                  <a:lnTo>
                    <a:pt x="1824" y="82"/>
                  </a:lnTo>
                  <a:lnTo>
                    <a:pt x="1816" y="79"/>
                  </a:lnTo>
                  <a:lnTo>
                    <a:pt x="1814" y="73"/>
                  </a:lnTo>
                  <a:lnTo>
                    <a:pt x="1803" y="75"/>
                  </a:lnTo>
                  <a:lnTo>
                    <a:pt x="1793" y="73"/>
                  </a:lnTo>
                  <a:lnTo>
                    <a:pt x="1789" y="85"/>
                  </a:lnTo>
                  <a:lnTo>
                    <a:pt x="1785" y="90"/>
                  </a:lnTo>
                  <a:lnTo>
                    <a:pt x="1781" y="87"/>
                  </a:lnTo>
                  <a:lnTo>
                    <a:pt x="1775" y="85"/>
                  </a:lnTo>
                  <a:lnTo>
                    <a:pt x="1775" y="93"/>
                  </a:lnTo>
                  <a:lnTo>
                    <a:pt x="1772" y="100"/>
                  </a:lnTo>
                  <a:lnTo>
                    <a:pt x="1766" y="109"/>
                  </a:lnTo>
                  <a:lnTo>
                    <a:pt x="1767" y="119"/>
                  </a:lnTo>
                  <a:lnTo>
                    <a:pt x="1766" y="126"/>
                  </a:lnTo>
                  <a:lnTo>
                    <a:pt x="1763" y="134"/>
                  </a:lnTo>
                  <a:lnTo>
                    <a:pt x="1768" y="141"/>
                  </a:lnTo>
                  <a:lnTo>
                    <a:pt x="1770" y="149"/>
                  </a:lnTo>
                  <a:lnTo>
                    <a:pt x="1776" y="158"/>
                  </a:lnTo>
                  <a:lnTo>
                    <a:pt x="1778" y="163"/>
                  </a:lnTo>
                  <a:lnTo>
                    <a:pt x="1778" y="173"/>
                  </a:lnTo>
                  <a:lnTo>
                    <a:pt x="1775" y="185"/>
                  </a:lnTo>
                  <a:lnTo>
                    <a:pt x="1776" y="191"/>
                  </a:lnTo>
                  <a:lnTo>
                    <a:pt x="1776" y="198"/>
                  </a:lnTo>
                  <a:lnTo>
                    <a:pt x="1775" y="205"/>
                  </a:lnTo>
                  <a:lnTo>
                    <a:pt x="1773" y="213"/>
                  </a:lnTo>
                  <a:lnTo>
                    <a:pt x="1770" y="217"/>
                  </a:lnTo>
                  <a:lnTo>
                    <a:pt x="1771" y="222"/>
                  </a:lnTo>
                  <a:lnTo>
                    <a:pt x="1768" y="229"/>
                  </a:lnTo>
                  <a:lnTo>
                    <a:pt x="1771" y="239"/>
                  </a:lnTo>
                  <a:lnTo>
                    <a:pt x="1767" y="246"/>
                  </a:lnTo>
                  <a:lnTo>
                    <a:pt x="1750" y="245"/>
                  </a:lnTo>
                  <a:lnTo>
                    <a:pt x="1745" y="243"/>
                  </a:lnTo>
                  <a:lnTo>
                    <a:pt x="1736" y="246"/>
                  </a:lnTo>
                  <a:lnTo>
                    <a:pt x="1728" y="245"/>
                  </a:lnTo>
                  <a:lnTo>
                    <a:pt x="1724" y="240"/>
                  </a:lnTo>
                  <a:lnTo>
                    <a:pt x="1718" y="232"/>
                  </a:lnTo>
                  <a:lnTo>
                    <a:pt x="1717" y="224"/>
                  </a:lnTo>
                  <a:lnTo>
                    <a:pt x="1719" y="215"/>
                  </a:lnTo>
                  <a:lnTo>
                    <a:pt x="1717" y="205"/>
                  </a:lnTo>
                  <a:lnTo>
                    <a:pt x="1717" y="198"/>
                  </a:lnTo>
                  <a:lnTo>
                    <a:pt x="1712" y="192"/>
                  </a:lnTo>
                  <a:lnTo>
                    <a:pt x="1708" y="188"/>
                  </a:lnTo>
                  <a:lnTo>
                    <a:pt x="1709" y="171"/>
                  </a:lnTo>
                  <a:lnTo>
                    <a:pt x="1585" y="163"/>
                  </a:lnTo>
                  <a:lnTo>
                    <a:pt x="1473" y="156"/>
                  </a:lnTo>
                  <a:lnTo>
                    <a:pt x="1028" y="132"/>
                  </a:lnTo>
                  <a:lnTo>
                    <a:pt x="872" y="124"/>
                  </a:lnTo>
                  <a:lnTo>
                    <a:pt x="870" y="116"/>
                  </a:lnTo>
                  <a:lnTo>
                    <a:pt x="859" y="109"/>
                  </a:lnTo>
                  <a:lnTo>
                    <a:pt x="855" y="102"/>
                  </a:lnTo>
                  <a:lnTo>
                    <a:pt x="851" y="78"/>
                  </a:lnTo>
                  <a:lnTo>
                    <a:pt x="850" y="62"/>
                  </a:lnTo>
                  <a:lnTo>
                    <a:pt x="843" y="52"/>
                  </a:lnTo>
                  <a:lnTo>
                    <a:pt x="841" y="45"/>
                  </a:lnTo>
                  <a:lnTo>
                    <a:pt x="837" y="41"/>
                  </a:lnTo>
                  <a:lnTo>
                    <a:pt x="838" y="34"/>
                  </a:lnTo>
                  <a:lnTo>
                    <a:pt x="831" y="27"/>
                  </a:lnTo>
                  <a:lnTo>
                    <a:pt x="831" y="18"/>
                  </a:lnTo>
                  <a:lnTo>
                    <a:pt x="584" y="14"/>
                  </a:lnTo>
                  <a:lnTo>
                    <a:pt x="225" y="7"/>
                  </a:lnTo>
                  <a:lnTo>
                    <a:pt x="141" y="2"/>
                  </a:lnTo>
                  <a:lnTo>
                    <a:pt x="13" y="0"/>
                  </a:lnTo>
                  <a:lnTo>
                    <a:pt x="14" y="10"/>
                  </a:lnTo>
                  <a:lnTo>
                    <a:pt x="11" y="22"/>
                  </a:lnTo>
                  <a:lnTo>
                    <a:pt x="0" y="49"/>
                  </a:lnTo>
                  <a:lnTo>
                    <a:pt x="4" y="56"/>
                  </a:lnTo>
                  <a:lnTo>
                    <a:pt x="21" y="77"/>
                  </a:lnTo>
                  <a:lnTo>
                    <a:pt x="30" y="95"/>
                  </a:lnTo>
                  <a:lnTo>
                    <a:pt x="38" y="104"/>
                  </a:lnTo>
                  <a:lnTo>
                    <a:pt x="69" y="122"/>
                  </a:lnTo>
                  <a:lnTo>
                    <a:pt x="72" y="133"/>
                  </a:lnTo>
                  <a:lnTo>
                    <a:pt x="72" y="147"/>
                  </a:lnTo>
                  <a:lnTo>
                    <a:pt x="55" y="178"/>
                  </a:lnTo>
                  <a:lnTo>
                    <a:pt x="60" y="191"/>
                  </a:lnTo>
                  <a:lnTo>
                    <a:pt x="58" y="196"/>
                  </a:lnTo>
                  <a:lnTo>
                    <a:pt x="67" y="206"/>
                  </a:lnTo>
                  <a:lnTo>
                    <a:pt x="77" y="202"/>
                  </a:lnTo>
                  <a:lnTo>
                    <a:pt x="83" y="205"/>
                  </a:lnTo>
                  <a:lnTo>
                    <a:pt x="89" y="212"/>
                  </a:lnTo>
                  <a:lnTo>
                    <a:pt x="60" y="223"/>
                  </a:lnTo>
                  <a:lnTo>
                    <a:pt x="59" y="234"/>
                  </a:lnTo>
                  <a:lnTo>
                    <a:pt x="62" y="244"/>
                  </a:lnTo>
                  <a:lnTo>
                    <a:pt x="57" y="245"/>
                  </a:lnTo>
                  <a:lnTo>
                    <a:pt x="52" y="253"/>
                  </a:lnTo>
                  <a:lnTo>
                    <a:pt x="36" y="251"/>
                  </a:lnTo>
                  <a:lnTo>
                    <a:pt x="39" y="257"/>
                  </a:lnTo>
                  <a:lnTo>
                    <a:pt x="51" y="256"/>
                  </a:lnTo>
                  <a:lnTo>
                    <a:pt x="29" y="263"/>
                  </a:lnTo>
                  <a:lnTo>
                    <a:pt x="66" y="260"/>
                  </a:lnTo>
                  <a:lnTo>
                    <a:pt x="69" y="251"/>
                  </a:lnTo>
                  <a:lnTo>
                    <a:pt x="81" y="251"/>
                  </a:lnTo>
                  <a:lnTo>
                    <a:pt x="96" y="246"/>
                  </a:lnTo>
                  <a:lnTo>
                    <a:pt x="110" y="245"/>
                  </a:lnTo>
                  <a:lnTo>
                    <a:pt x="109" y="233"/>
                  </a:lnTo>
                  <a:lnTo>
                    <a:pt x="116" y="226"/>
                  </a:lnTo>
                  <a:lnTo>
                    <a:pt x="128" y="223"/>
                  </a:lnTo>
                  <a:lnTo>
                    <a:pt x="135" y="219"/>
                  </a:lnTo>
                  <a:lnTo>
                    <a:pt x="139" y="207"/>
                  </a:lnTo>
                  <a:lnTo>
                    <a:pt x="145" y="200"/>
                  </a:lnTo>
                  <a:lnTo>
                    <a:pt x="146" y="191"/>
                  </a:lnTo>
                  <a:lnTo>
                    <a:pt x="143" y="183"/>
                  </a:lnTo>
                  <a:lnTo>
                    <a:pt x="136" y="178"/>
                  </a:lnTo>
                  <a:lnTo>
                    <a:pt x="141" y="174"/>
                  </a:lnTo>
                  <a:lnTo>
                    <a:pt x="140" y="166"/>
                  </a:lnTo>
                  <a:lnTo>
                    <a:pt x="138" y="158"/>
                  </a:lnTo>
                  <a:lnTo>
                    <a:pt x="146" y="161"/>
                  </a:lnTo>
                  <a:lnTo>
                    <a:pt x="155" y="170"/>
                  </a:lnTo>
                  <a:lnTo>
                    <a:pt x="155" y="178"/>
                  </a:lnTo>
                  <a:lnTo>
                    <a:pt x="167" y="186"/>
                  </a:lnTo>
                  <a:lnTo>
                    <a:pt x="166" y="199"/>
                  </a:lnTo>
                  <a:lnTo>
                    <a:pt x="164" y="209"/>
                  </a:lnTo>
                  <a:lnTo>
                    <a:pt x="174" y="209"/>
                  </a:lnTo>
                  <a:lnTo>
                    <a:pt x="174" y="202"/>
                  </a:lnTo>
                  <a:lnTo>
                    <a:pt x="186" y="173"/>
                  </a:lnTo>
                  <a:lnTo>
                    <a:pt x="195" y="164"/>
                  </a:lnTo>
                  <a:lnTo>
                    <a:pt x="188" y="156"/>
                  </a:lnTo>
                  <a:lnTo>
                    <a:pt x="203" y="163"/>
                  </a:lnTo>
                  <a:lnTo>
                    <a:pt x="196" y="173"/>
                  </a:lnTo>
                  <a:lnTo>
                    <a:pt x="199" y="178"/>
                  </a:lnTo>
                  <a:lnTo>
                    <a:pt x="191" y="183"/>
                  </a:lnTo>
                  <a:lnTo>
                    <a:pt x="191" y="187"/>
                  </a:lnTo>
                  <a:lnTo>
                    <a:pt x="209" y="203"/>
                  </a:lnTo>
                  <a:lnTo>
                    <a:pt x="235" y="212"/>
                  </a:lnTo>
                  <a:lnTo>
                    <a:pt x="222" y="214"/>
                  </a:lnTo>
                  <a:lnTo>
                    <a:pt x="216" y="207"/>
                  </a:lnTo>
                  <a:lnTo>
                    <a:pt x="199" y="222"/>
                  </a:lnTo>
                  <a:lnTo>
                    <a:pt x="187" y="227"/>
                  </a:lnTo>
                  <a:lnTo>
                    <a:pt x="168" y="226"/>
                  </a:lnTo>
                  <a:lnTo>
                    <a:pt x="152" y="234"/>
                  </a:lnTo>
                  <a:lnTo>
                    <a:pt x="148" y="238"/>
                  </a:lnTo>
                  <a:lnTo>
                    <a:pt x="134" y="238"/>
                  </a:lnTo>
                  <a:lnTo>
                    <a:pt x="130" y="240"/>
                  </a:lnTo>
                  <a:lnTo>
                    <a:pt x="135" y="246"/>
                  </a:lnTo>
                  <a:lnTo>
                    <a:pt x="159" y="238"/>
                  </a:lnTo>
                  <a:lnTo>
                    <a:pt x="211" y="229"/>
                  </a:lnTo>
                  <a:lnTo>
                    <a:pt x="232" y="229"/>
                  </a:lnTo>
                  <a:lnTo>
                    <a:pt x="269" y="226"/>
                  </a:lnTo>
                  <a:lnTo>
                    <a:pt x="283" y="225"/>
                  </a:lnTo>
                  <a:lnTo>
                    <a:pt x="326" y="230"/>
                  </a:lnTo>
                  <a:lnTo>
                    <a:pt x="325" y="221"/>
                  </a:lnTo>
                  <a:lnTo>
                    <a:pt x="322" y="209"/>
                  </a:lnTo>
                  <a:lnTo>
                    <a:pt x="327" y="212"/>
                  </a:lnTo>
                  <a:lnTo>
                    <a:pt x="328" y="219"/>
                  </a:lnTo>
                  <a:lnTo>
                    <a:pt x="336" y="220"/>
                  </a:lnTo>
                  <a:lnTo>
                    <a:pt x="344" y="209"/>
                  </a:lnTo>
                  <a:lnTo>
                    <a:pt x="350" y="212"/>
                  </a:lnTo>
                  <a:lnTo>
                    <a:pt x="357" y="208"/>
                  </a:lnTo>
                  <a:lnTo>
                    <a:pt x="360" y="200"/>
                  </a:lnTo>
                  <a:lnTo>
                    <a:pt x="370" y="193"/>
                  </a:lnTo>
                  <a:lnTo>
                    <a:pt x="379" y="214"/>
                  </a:lnTo>
                  <a:lnTo>
                    <a:pt x="386" y="213"/>
                  </a:lnTo>
                  <a:lnTo>
                    <a:pt x="411" y="203"/>
                  </a:lnTo>
                  <a:lnTo>
                    <a:pt x="416" y="205"/>
                  </a:lnTo>
                  <a:lnTo>
                    <a:pt x="433" y="201"/>
                  </a:lnTo>
                  <a:lnTo>
                    <a:pt x="438" y="205"/>
                  </a:lnTo>
                  <a:lnTo>
                    <a:pt x="444" y="205"/>
                  </a:lnTo>
                  <a:lnTo>
                    <a:pt x="451" y="200"/>
                  </a:lnTo>
                  <a:lnTo>
                    <a:pt x="448" y="205"/>
                  </a:lnTo>
                  <a:lnTo>
                    <a:pt x="452" y="214"/>
                  </a:lnTo>
                  <a:lnTo>
                    <a:pt x="461" y="212"/>
                  </a:lnTo>
                  <a:lnTo>
                    <a:pt x="464" y="223"/>
                  </a:lnTo>
                  <a:lnTo>
                    <a:pt x="472" y="222"/>
                  </a:lnTo>
                  <a:lnTo>
                    <a:pt x="473" y="228"/>
                  </a:lnTo>
                  <a:lnTo>
                    <a:pt x="474" y="234"/>
                  </a:lnTo>
                  <a:lnTo>
                    <a:pt x="479" y="238"/>
                  </a:lnTo>
                  <a:lnTo>
                    <a:pt x="474" y="242"/>
                  </a:lnTo>
                  <a:lnTo>
                    <a:pt x="462" y="242"/>
                  </a:lnTo>
                  <a:lnTo>
                    <a:pt x="448" y="235"/>
                  </a:lnTo>
                  <a:lnTo>
                    <a:pt x="434" y="223"/>
                  </a:lnTo>
                  <a:lnTo>
                    <a:pt x="429" y="230"/>
                  </a:lnTo>
                  <a:lnTo>
                    <a:pt x="438" y="232"/>
                  </a:lnTo>
                  <a:lnTo>
                    <a:pt x="435" y="236"/>
                  </a:lnTo>
                  <a:lnTo>
                    <a:pt x="428" y="234"/>
                  </a:lnTo>
                  <a:lnTo>
                    <a:pt x="417" y="232"/>
                  </a:lnTo>
                  <a:lnTo>
                    <a:pt x="414" y="223"/>
                  </a:lnTo>
                  <a:lnTo>
                    <a:pt x="408" y="236"/>
                  </a:lnTo>
                  <a:lnTo>
                    <a:pt x="394" y="236"/>
                  </a:lnTo>
                  <a:lnTo>
                    <a:pt x="382" y="231"/>
                  </a:lnTo>
                  <a:lnTo>
                    <a:pt x="376" y="231"/>
                  </a:lnTo>
                  <a:lnTo>
                    <a:pt x="362" y="229"/>
                  </a:lnTo>
                  <a:lnTo>
                    <a:pt x="357" y="225"/>
                  </a:lnTo>
                  <a:lnTo>
                    <a:pt x="348" y="233"/>
                  </a:lnTo>
                  <a:lnTo>
                    <a:pt x="350" y="239"/>
                  </a:lnTo>
                  <a:lnTo>
                    <a:pt x="365" y="238"/>
                  </a:lnTo>
                  <a:lnTo>
                    <a:pt x="427" y="249"/>
                  </a:lnTo>
                  <a:lnTo>
                    <a:pt x="497" y="276"/>
                  </a:lnTo>
                  <a:lnTo>
                    <a:pt x="553" y="305"/>
                  </a:lnTo>
                  <a:lnTo>
                    <a:pt x="579" y="325"/>
                  </a:lnTo>
                  <a:lnTo>
                    <a:pt x="592" y="336"/>
                  </a:lnTo>
                  <a:lnTo>
                    <a:pt x="602" y="329"/>
                  </a:lnTo>
                  <a:lnTo>
                    <a:pt x="590" y="317"/>
                  </a:lnTo>
                  <a:lnTo>
                    <a:pt x="593" y="303"/>
                  </a:lnTo>
                  <a:lnTo>
                    <a:pt x="585" y="301"/>
                  </a:lnTo>
                  <a:lnTo>
                    <a:pt x="589" y="295"/>
                  </a:lnTo>
                  <a:lnTo>
                    <a:pt x="582" y="292"/>
                  </a:lnTo>
                  <a:lnTo>
                    <a:pt x="575" y="290"/>
                  </a:lnTo>
                  <a:lnTo>
                    <a:pt x="568" y="296"/>
                  </a:lnTo>
                  <a:lnTo>
                    <a:pt x="557" y="296"/>
                  </a:lnTo>
                  <a:lnTo>
                    <a:pt x="559" y="277"/>
                  </a:lnTo>
                  <a:lnTo>
                    <a:pt x="572" y="278"/>
                  </a:lnTo>
                  <a:lnTo>
                    <a:pt x="578" y="278"/>
                  </a:lnTo>
                  <a:lnTo>
                    <a:pt x="587" y="273"/>
                  </a:lnTo>
                  <a:lnTo>
                    <a:pt x="586" y="266"/>
                  </a:lnTo>
                  <a:lnTo>
                    <a:pt x="589" y="274"/>
                  </a:lnTo>
                  <a:lnTo>
                    <a:pt x="596" y="280"/>
                  </a:lnTo>
                  <a:lnTo>
                    <a:pt x="594" y="288"/>
                  </a:lnTo>
                  <a:lnTo>
                    <a:pt x="600" y="297"/>
                  </a:lnTo>
                  <a:lnTo>
                    <a:pt x="608" y="287"/>
                  </a:lnTo>
                  <a:lnTo>
                    <a:pt x="619" y="285"/>
                  </a:lnTo>
                  <a:lnTo>
                    <a:pt x="624" y="280"/>
                  </a:lnTo>
                  <a:lnTo>
                    <a:pt x="623" y="288"/>
                  </a:lnTo>
                  <a:lnTo>
                    <a:pt x="638" y="283"/>
                  </a:lnTo>
                  <a:lnTo>
                    <a:pt x="644" y="263"/>
                  </a:lnTo>
                  <a:lnTo>
                    <a:pt x="650" y="261"/>
                  </a:lnTo>
                  <a:lnTo>
                    <a:pt x="645" y="271"/>
                  </a:lnTo>
                  <a:lnTo>
                    <a:pt x="636" y="290"/>
                  </a:lnTo>
                  <a:lnTo>
                    <a:pt x="620" y="290"/>
                  </a:lnTo>
                  <a:lnTo>
                    <a:pt x="614" y="293"/>
                  </a:lnTo>
                  <a:lnTo>
                    <a:pt x="611" y="302"/>
                  </a:lnTo>
                  <a:lnTo>
                    <a:pt x="605" y="309"/>
                  </a:lnTo>
                  <a:lnTo>
                    <a:pt x="597" y="315"/>
                  </a:lnTo>
                  <a:lnTo>
                    <a:pt x="602" y="319"/>
                  </a:lnTo>
                  <a:lnTo>
                    <a:pt x="616" y="324"/>
                  </a:lnTo>
                  <a:lnTo>
                    <a:pt x="623" y="334"/>
                  </a:lnTo>
                  <a:lnTo>
                    <a:pt x="634" y="334"/>
                  </a:lnTo>
                  <a:lnTo>
                    <a:pt x="638" y="341"/>
                  </a:lnTo>
                  <a:lnTo>
                    <a:pt x="655" y="338"/>
                  </a:lnTo>
                  <a:lnTo>
                    <a:pt x="662" y="340"/>
                  </a:lnTo>
                  <a:lnTo>
                    <a:pt x="662" y="349"/>
                  </a:lnTo>
                  <a:lnTo>
                    <a:pt x="673" y="351"/>
                  </a:lnTo>
                  <a:lnTo>
                    <a:pt x="671" y="361"/>
                  </a:lnTo>
                  <a:lnTo>
                    <a:pt x="675" y="371"/>
                  </a:lnTo>
                  <a:lnTo>
                    <a:pt x="682" y="372"/>
                  </a:lnTo>
                  <a:lnTo>
                    <a:pt x="690" y="361"/>
                  </a:lnTo>
                  <a:lnTo>
                    <a:pt x="696" y="368"/>
                  </a:lnTo>
                  <a:lnTo>
                    <a:pt x="704" y="366"/>
                  </a:lnTo>
                  <a:lnTo>
                    <a:pt x="699" y="373"/>
                  </a:lnTo>
                  <a:lnTo>
                    <a:pt x="692" y="370"/>
                  </a:lnTo>
                  <a:lnTo>
                    <a:pt x="688" y="375"/>
                  </a:lnTo>
                  <a:lnTo>
                    <a:pt x="695" y="374"/>
                  </a:lnTo>
                  <a:lnTo>
                    <a:pt x="688" y="378"/>
                  </a:lnTo>
                  <a:lnTo>
                    <a:pt x="684" y="378"/>
                  </a:lnTo>
                  <a:lnTo>
                    <a:pt x="668" y="373"/>
                  </a:lnTo>
                  <a:lnTo>
                    <a:pt x="666" y="366"/>
                  </a:lnTo>
                  <a:lnTo>
                    <a:pt x="656" y="363"/>
                  </a:lnTo>
                  <a:lnTo>
                    <a:pt x="661" y="357"/>
                  </a:lnTo>
                  <a:lnTo>
                    <a:pt x="651" y="354"/>
                  </a:lnTo>
                  <a:lnTo>
                    <a:pt x="636" y="351"/>
                  </a:lnTo>
                  <a:lnTo>
                    <a:pt x="631" y="346"/>
                  </a:lnTo>
                  <a:lnTo>
                    <a:pt x="631" y="338"/>
                  </a:lnTo>
                  <a:lnTo>
                    <a:pt x="627" y="339"/>
                  </a:lnTo>
                  <a:lnTo>
                    <a:pt x="619" y="339"/>
                  </a:lnTo>
                  <a:lnTo>
                    <a:pt x="615" y="331"/>
                  </a:lnTo>
                  <a:lnTo>
                    <a:pt x="609" y="337"/>
                  </a:lnTo>
                  <a:lnTo>
                    <a:pt x="616" y="346"/>
                  </a:lnTo>
                  <a:lnTo>
                    <a:pt x="642" y="363"/>
                  </a:lnTo>
                  <a:lnTo>
                    <a:pt x="658" y="377"/>
                  </a:lnTo>
                  <a:lnTo>
                    <a:pt x="664" y="383"/>
                  </a:lnTo>
                  <a:lnTo>
                    <a:pt x="675" y="393"/>
                  </a:lnTo>
                  <a:lnTo>
                    <a:pt x="684" y="398"/>
                  </a:lnTo>
                  <a:lnTo>
                    <a:pt x="695" y="405"/>
                  </a:lnTo>
                  <a:lnTo>
                    <a:pt x="706" y="414"/>
                  </a:lnTo>
                  <a:lnTo>
                    <a:pt x="712" y="424"/>
                  </a:lnTo>
                  <a:lnTo>
                    <a:pt x="720" y="441"/>
                  </a:lnTo>
                  <a:lnTo>
                    <a:pt x="726" y="446"/>
                  </a:lnTo>
                  <a:lnTo>
                    <a:pt x="731" y="458"/>
                  </a:lnTo>
                  <a:lnTo>
                    <a:pt x="728" y="499"/>
                  </a:lnTo>
                  <a:lnTo>
                    <a:pt x="716" y="502"/>
                  </a:lnTo>
                  <a:lnTo>
                    <a:pt x="709" y="500"/>
                  </a:lnTo>
                  <a:lnTo>
                    <a:pt x="703" y="478"/>
                  </a:lnTo>
                  <a:lnTo>
                    <a:pt x="697" y="458"/>
                  </a:lnTo>
                  <a:lnTo>
                    <a:pt x="696" y="449"/>
                  </a:lnTo>
                  <a:lnTo>
                    <a:pt x="704" y="432"/>
                  </a:lnTo>
                  <a:lnTo>
                    <a:pt x="698" y="435"/>
                  </a:lnTo>
                  <a:lnTo>
                    <a:pt x="694" y="450"/>
                  </a:lnTo>
                  <a:lnTo>
                    <a:pt x="697" y="466"/>
                  </a:lnTo>
                  <a:lnTo>
                    <a:pt x="706" y="497"/>
                  </a:lnTo>
                  <a:lnTo>
                    <a:pt x="716" y="509"/>
                  </a:lnTo>
                  <a:lnTo>
                    <a:pt x="729" y="503"/>
                  </a:lnTo>
                  <a:lnTo>
                    <a:pt x="743" y="502"/>
                  </a:lnTo>
                  <a:lnTo>
                    <a:pt x="753" y="505"/>
                  </a:lnTo>
                  <a:lnTo>
                    <a:pt x="766" y="507"/>
                  </a:lnTo>
                  <a:lnTo>
                    <a:pt x="779" y="517"/>
                  </a:lnTo>
                  <a:lnTo>
                    <a:pt x="784" y="522"/>
                  </a:lnTo>
                  <a:lnTo>
                    <a:pt x="797" y="522"/>
                  </a:lnTo>
                  <a:lnTo>
                    <a:pt x="802" y="506"/>
                  </a:lnTo>
                  <a:lnTo>
                    <a:pt x="787" y="501"/>
                  </a:lnTo>
                  <a:lnTo>
                    <a:pt x="778" y="504"/>
                  </a:lnTo>
                  <a:lnTo>
                    <a:pt x="762" y="503"/>
                  </a:lnTo>
                  <a:lnTo>
                    <a:pt x="797" y="490"/>
                  </a:lnTo>
                  <a:lnTo>
                    <a:pt x="827" y="492"/>
                  </a:lnTo>
                  <a:lnTo>
                    <a:pt x="838" y="485"/>
                  </a:lnTo>
                  <a:lnTo>
                    <a:pt x="831" y="481"/>
                  </a:lnTo>
                  <a:lnTo>
                    <a:pt x="841" y="482"/>
                  </a:lnTo>
                  <a:lnTo>
                    <a:pt x="848" y="478"/>
                  </a:lnTo>
                  <a:lnTo>
                    <a:pt x="855" y="470"/>
                  </a:lnTo>
                  <a:lnTo>
                    <a:pt x="848" y="465"/>
                  </a:lnTo>
                  <a:lnTo>
                    <a:pt x="855" y="466"/>
                  </a:lnTo>
                  <a:lnTo>
                    <a:pt x="865" y="464"/>
                  </a:lnTo>
                  <a:lnTo>
                    <a:pt x="863" y="458"/>
                  </a:lnTo>
                  <a:lnTo>
                    <a:pt x="867" y="461"/>
                  </a:lnTo>
                  <a:lnTo>
                    <a:pt x="875" y="463"/>
                  </a:lnTo>
                  <a:lnTo>
                    <a:pt x="870" y="465"/>
                  </a:lnTo>
                  <a:lnTo>
                    <a:pt x="859" y="485"/>
                  </a:lnTo>
                  <a:lnTo>
                    <a:pt x="864" y="489"/>
                  </a:lnTo>
                  <a:lnTo>
                    <a:pt x="868" y="483"/>
                  </a:lnTo>
                  <a:lnTo>
                    <a:pt x="906" y="464"/>
                  </a:lnTo>
                  <a:lnTo>
                    <a:pt x="965" y="428"/>
                  </a:lnTo>
                  <a:lnTo>
                    <a:pt x="970" y="426"/>
                  </a:lnTo>
                  <a:lnTo>
                    <a:pt x="978" y="419"/>
                  </a:lnTo>
                  <a:lnTo>
                    <a:pt x="985" y="419"/>
                  </a:lnTo>
                  <a:lnTo>
                    <a:pt x="990" y="418"/>
                  </a:lnTo>
                  <a:lnTo>
                    <a:pt x="1001" y="414"/>
                  </a:lnTo>
                  <a:lnTo>
                    <a:pt x="1004" y="413"/>
                  </a:lnTo>
                  <a:lnTo>
                    <a:pt x="1019" y="417"/>
                  </a:lnTo>
                  <a:lnTo>
                    <a:pt x="1028" y="419"/>
                  </a:lnTo>
                  <a:lnTo>
                    <a:pt x="1034" y="422"/>
                  </a:lnTo>
                  <a:lnTo>
                    <a:pt x="1040" y="422"/>
                  </a:lnTo>
                  <a:lnTo>
                    <a:pt x="1042" y="415"/>
                  </a:lnTo>
                  <a:lnTo>
                    <a:pt x="1040" y="407"/>
                  </a:lnTo>
                  <a:lnTo>
                    <a:pt x="1028" y="403"/>
                  </a:lnTo>
                  <a:lnTo>
                    <a:pt x="1019" y="402"/>
                  </a:lnTo>
                  <a:lnTo>
                    <a:pt x="1007" y="400"/>
                  </a:lnTo>
                  <a:lnTo>
                    <a:pt x="1009" y="392"/>
                  </a:lnTo>
                  <a:lnTo>
                    <a:pt x="1028" y="397"/>
                  </a:lnTo>
                  <a:lnTo>
                    <a:pt x="1038" y="398"/>
                  </a:lnTo>
                  <a:lnTo>
                    <a:pt x="1034" y="392"/>
                  </a:lnTo>
                  <a:lnTo>
                    <a:pt x="1032" y="387"/>
                  </a:lnTo>
                  <a:lnTo>
                    <a:pt x="1033" y="380"/>
                  </a:lnTo>
                  <a:lnTo>
                    <a:pt x="1043" y="373"/>
                  </a:lnTo>
                  <a:lnTo>
                    <a:pt x="1038" y="367"/>
                  </a:lnTo>
                  <a:lnTo>
                    <a:pt x="1034" y="374"/>
                  </a:lnTo>
                  <a:lnTo>
                    <a:pt x="1033" y="364"/>
                  </a:lnTo>
                  <a:lnTo>
                    <a:pt x="1038" y="363"/>
                  </a:lnTo>
                  <a:lnTo>
                    <a:pt x="1045" y="361"/>
                  </a:lnTo>
                  <a:lnTo>
                    <a:pt x="1055" y="366"/>
                  </a:lnTo>
                  <a:lnTo>
                    <a:pt x="1061" y="365"/>
                  </a:lnTo>
                  <a:lnTo>
                    <a:pt x="1062" y="360"/>
                  </a:lnTo>
                  <a:lnTo>
                    <a:pt x="1060" y="351"/>
                  </a:lnTo>
                  <a:lnTo>
                    <a:pt x="1065" y="349"/>
                  </a:lnTo>
                  <a:lnTo>
                    <a:pt x="1070" y="354"/>
                  </a:lnTo>
                  <a:lnTo>
                    <a:pt x="1077" y="356"/>
                  </a:lnTo>
                  <a:lnTo>
                    <a:pt x="1084" y="355"/>
                  </a:lnTo>
                  <a:lnTo>
                    <a:pt x="1080" y="348"/>
                  </a:lnTo>
                  <a:lnTo>
                    <a:pt x="1083" y="341"/>
                  </a:lnTo>
                  <a:lnTo>
                    <a:pt x="1088" y="351"/>
                  </a:lnTo>
                  <a:lnTo>
                    <a:pt x="1092" y="357"/>
                  </a:lnTo>
                  <a:lnTo>
                    <a:pt x="1099" y="359"/>
                  </a:lnTo>
                  <a:lnTo>
                    <a:pt x="1104" y="357"/>
                  </a:lnTo>
                  <a:lnTo>
                    <a:pt x="1107" y="351"/>
                  </a:lnTo>
                  <a:lnTo>
                    <a:pt x="1113" y="353"/>
                  </a:lnTo>
                  <a:lnTo>
                    <a:pt x="1121" y="353"/>
                  </a:lnTo>
                  <a:lnTo>
                    <a:pt x="1129" y="350"/>
                  </a:lnTo>
                  <a:lnTo>
                    <a:pt x="1140" y="349"/>
                  </a:lnTo>
                  <a:lnTo>
                    <a:pt x="1145" y="351"/>
                  </a:lnTo>
                  <a:lnTo>
                    <a:pt x="1153" y="354"/>
                  </a:lnTo>
                  <a:lnTo>
                    <a:pt x="1162" y="363"/>
                  </a:lnTo>
                  <a:lnTo>
                    <a:pt x="1170" y="370"/>
                  </a:lnTo>
                  <a:lnTo>
                    <a:pt x="1173" y="373"/>
                  </a:lnTo>
                  <a:lnTo>
                    <a:pt x="1178" y="377"/>
                  </a:lnTo>
                  <a:lnTo>
                    <a:pt x="1192" y="384"/>
                  </a:lnTo>
                  <a:lnTo>
                    <a:pt x="1203" y="391"/>
                  </a:lnTo>
                  <a:lnTo>
                    <a:pt x="1211" y="395"/>
                  </a:lnTo>
                  <a:lnTo>
                    <a:pt x="1216" y="394"/>
                  </a:lnTo>
                  <a:lnTo>
                    <a:pt x="1226" y="402"/>
                  </a:lnTo>
                  <a:lnTo>
                    <a:pt x="1236" y="408"/>
                  </a:lnTo>
                  <a:lnTo>
                    <a:pt x="1247" y="415"/>
                  </a:lnTo>
                  <a:lnTo>
                    <a:pt x="1253" y="419"/>
                  </a:lnTo>
                  <a:lnTo>
                    <a:pt x="1265" y="427"/>
                  </a:lnTo>
                  <a:lnTo>
                    <a:pt x="1269" y="444"/>
                  </a:lnTo>
                  <a:lnTo>
                    <a:pt x="1276" y="447"/>
                  </a:lnTo>
                  <a:lnTo>
                    <a:pt x="1281" y="453"/>
                  </a:lnTo>
                  <a:lnTo>
                    <a:pt x="1280" y="459"/>
                  </a:lnTo>
                  <a:lnTo>
                    <a:pt x="1283" y="463"/>
                  </a:lnTo>
                  <a:lnTo>
                    <a:pt x="1282" y="476"/>
                  </a:lnTo>
                  <a:lnTo>
                    <a:pt x="1289" y="480"/>
                  </a:lnTo>
                  <a:lnTo>
                    <a:pt x="1296" y="488"/>
                  </a:lnTo>
                  <a:lnTo>
                    <a:pt x="1304" y="490"/>
                  </a:lnTo>
                  <a:lnTo>
                    <a:pt x="1311" y="491"/>
                  </a:lnTo>
                  <a:lnTo>
                    <a:pt x="1315" y="500"/>
                  </a:lnTo>
                  <a:lnTo>
                    <a:pt x="1322" y="504"/>
                  </a:lnTo>
                  <a:lnTo>
                    <a:pt x="1329" y="505"/>
                  </a:lnTo>
                  <a:lnTo>
                    <a:pt x="1334" y="508"/>
                  </a:lnTo>
                  <a:lnTo>
                    <a:pt x="1339" y="522"/>
                  </a:lnTo>
                  <a:lnTo>
                    <a:pt x="1341" y="532"/>
                  </a:lnTo>
                  <a:lnTo>
                    <a:pt x="1341" y="548"/>
                  </a:lnTo>
                  <a:lnTo>
                    <a:pt x="1341" y="554"/>
                  </a:lnTo>
                  <a:lnTo>
                    <a:pt x="1341" y="563"/>
                  </a:lnTo>
                  <a:lnTo>
                    <a:pt x="1348" y="566"/>
                  </a:lnTo>
                  <a:lnTo>
                    <a:pt x="1353" y="570"/>
                  </a:lnTo>
                  <a:lnTo>
                    <a:pt x="1358" y="573"/>
                  </a:lnTo>
                  <a:lnTo>
                    <a:pt x="1363" y="579"/>
                  </a:lnTo>
                  <a:lnTo>
                    <a:pt x="1368" y="579"/>
                  </a:lnTo>
                  <a:lnTo>
                    <a:pt x="1375" y="593"/>
                  </a:lnTo>
                  <a:lnTo>
                    <a:pt x="1382" y="593"/>
                  </a:lnTo>
                  <a:lnTo>
                    <a:pt x="1392" y="595"/>
                  </a:lnTo>
                  <a:lnTo>
                    <a:pt x="1401" y="599"/>
                  </a:lnTo>
                  <a:lnTo>
                    <a:pt x="1402" y="605"/>
                  </a:lnTo>
                  <a:lnTo>
                    <a:pt x="1413" y="625"/>
                  </a:lnTo>
                  <a:lnTo>
                    <a:pt x="1416" y="632"/>
                  </a:lnTo>
                  <a:lnTo>
                    <a:pt x="1421" y="634"/>
                  </a:lnTo>
                  <a:lnTo>
                    <a:pt x="1415" y="639"/>
                  </a:lnTo>
                  <a:lnTo>
                    <a:pt x="1418" y="646"/>
                  </a:lnTo>
                  <a:lnTo>
                    <a:pt x="1445" y="656"/>
                  </a:lnTo>
                  <a:lnTo>
                    <a:pt x="1447" y="663"/>
                  </a:lnTo>
                  <a:lnTo>
                    <a:pt x="1443" y="673"/>
                  </a:lnTo>
                  <a:lnTo>
                    <a:pt x="1450" y="690"/>
                  </a:lnTo>
                  <a:lnTo>
                    <a:pt x="1450" y="700"/>
                  </a:lnTo>
                  <a:lnTo>
                    <a:pt x="1456" y="706"/>
                  </a:lnTo>
                  <a:lnTo>
                    <a:pt x="1465" y="702"/>
                  </a:lnTo>
                  <a:lnTo>
                    <a:pt x="1472" y="693"/>
                  </a:lnTo>
                  <a:lnTo>
                    <a:pt x="1473" y="688"/>
                  </a:lnTo>
                  <a:lnTo>
                    <a:pt x="1478" y="690"/>
                  </a:lnTo>
                  <a:lnTo>
                    <a:pt x="1492" y="691"/>
                  </a:lnTo>
                  <a:lnTo>
                    <a:pt x="1498" y="690"/>
                  </a:lnTo>
                  <a:lnTo>
                    <a:pt x="1510" y="693"/>
                  </a:lnTo>
                  <a:lnTo>
                    <a:pt x="1519" y="691"/>
                  </a:lnTo>
                  <a:lnTo>
                    <a:pt x="1524" y="695"/>
                  </a:lnTo>
                  <a:lnTo>
                    <a:pt x="1535" y="689"/>
                  </a:lnTo>
                  <a:lnTo>
                    <a:pt x="1534" y="695"/>
                  </a:lnTo>
                  <a:lnTo>
                    <a:pt x="1534" y="705"/>
                  </a:lnTo>
                  <a:lnTo>
                    <a:pt x="1529" y="715"/>
                  </a:lnTo>
                  <a:lnTo>
                    <a:pt x="1532" y="724"/>
                  </a:lnTo>
                  <a:lnTo>
                    <a:pt x="1543" y="724"/>
                  </a:lnTo>
                  <a:lnTo>
                    <a:pt x="1545" y="727"/>
                  </a:lnTo>
                  <a:lnTo>
                    <a:pt x="1551" y="731"/>
                  </a:lnTo>
                  <a:lnTo>
                    <a:pt x="1551" y="751"/>
                  </a:lnTo>
                  <a:lnTo>
                    <a:pt x="1558" y="752"/>
                  </a:lnTo>
                  <a:lnTo>
                    <a:pt x="1558" y="760"/>
                  </a:lnTo>
                  <a:lnTo>
                    <a:pt x="1568" y="774"/>
                  </a:lnTo>
                  <a:lnTo>
                    <a:pt x="1575" y="778"/>
                  </a:lnTo>
                  <a:lnTo>
                    <a:pt x="1573" y="784"/>
                  </a:lnTo>
                  <a:lnTo>
                    <a:pt x="1578" y="787"/>
                  </a:lnTo>
                  <a:lnTo>
                    <a:pt x="1573" y="797"/>
                  </a:lnTo>
                  <a:lnTo>
                    <a:pt x="1561" y="805"/>
                  </a:lnTo>
                  <a:lnTo>
                    <a:pt x="1563" y="817"/>
                  </a:lnTo>
                  <a:lnTo>
                    <a:pt x="1568" y="829"/>
                  </a:lnTo>
                  <a:lnTo>
                    <a:pt x="1574" y="825"/>
                  </a:lnTo>
                  <a:lnTo>
                    <a:pt x="1571" y="835"/>
                  </a:lnTo>
                  <a:lnTo>
                    <a:pt x="1572" y="842"/>
                  </a:lnTo>
                  <a:lnTo>
                    <a:pt x="1577" y="845"/>
                  </a:lnTo>
                  <a:lnTo>
                    <a:pt x="1570" y="856"/>
                  </a:lnTo>
                  <a:lnTo>
                    <a:pt x="1580" y="862"/>
                  </a:lnTo>
                  <a:lnTo>
                    <a:pt x="1586" y="861"/>
                  </a:lnTo>
                  <a:lnTo>
                    <a:pt x="1592" y="862"/>
                  </a:lnTo>
                  <a:lnTo>
                    <a:pt x="1585" y="876"/>
                  </a:lnTo>
                  <a:lnTo>
                    <a:pt x="1587" y="890"/>
                  </a:lnTo>
                  <a:lnTo>
                    <a:pt x="1586" y="896"/>
                  </a:lnTo>
                  <a:lnTo>
                    <a:pt x="1590" y="902"/>
                  </a:lnTo>
                  <a:lnTo>
                    <a:pt x="1588" y="910"/>
                  </a:lnTo>
                  <a:lnTo>
                    <a:pt x="1586" y="916"/>
                  </a:lnTo>
                  <a:lnTo>
                    <a:pt x="1586" y="924"/>
                  </a:lnTo>
                  <a:lnTo>
                    <a:pt x="1583" y="928"/>
                  </a:lnTo>
                  <a:lnTo>
                    <a:pt x="1583" y="937"/>
                  </a:lnTo>
                  <a:lnTo>
                    <a:pt x="1580" y="950"/>
                  </a:lnTo>
                  <a:lnTo>
                    <a:pt x="1582" y="958"/>
                  </a:lnTo>
                  <a:lnTo>
                    <a:pt x="1571" y="971"/>
                  </a:lnTo>
                  <a:lnTo>
                    <a:pt x="1571" y="983"/>
                  </a:lnTo>
                  <a:lnTo>
                    <a:pt x="1569" y="988"/>
                  </a:lnTo>
                  <a:lnTo>
                    <a:pt x="1563" y="999"/>
                  </a:lnTo>
                  <a:lnTo>
                    <a:pt x="1563" y="1012"/>
                  </a:lnTo>
                  <a:lnTo>
                    <a:pt x="1561" y="1017"/>
                  </a:lnTo>
                  <a:lnTo>
                    <a:pt x="1557" y="1026"/>
                  </a:lnTo>
                  <a:lnTo>
                    <a:pt x="1556" y="1032"/>
                  </a:lnTo>
                  <a:lnTo>
                    <a:pt x="1552" y="1043"/>
                  </a:lnTo>
                  <a:lnTo>
                    <a:pt x="1542" y="1054"/>
                  </a:lnTo>
                  <a:lnTo>
                    <a:pt x="1548" y="1072"/>
                  </a:lnTo>
                  <a:lnTo>
                    <a:pt x="1545" y="1115"/>
                  </a:lnTo>
                  <a:lnTo>
                    <a:pt x="1541" y="1138"/>
                  </a:lnTo>
                  <a:lnTo>
                    <a:pt x="1528" y="1166"/>
                  </a:lnTo>
                  <a:lnTo>
                    <a:pt x="1534" y="1180"/>
                  </a:lnTo>
                  <a:lnTo>
                    <a:pt x="1541" y="1181"/>
                  </a:lnTo>
                  <a:lnTo>
                    <a:pt x="1547" y="1189"/>
                  </a:lnTo>
                  <a:lnTo>
                    <a:pt x="1553" y="1193"/>
                  </a:lnTo>
                  <a:lnTo>
                    <a:pt x="1560" y="1181"/>
                  </a:lnTo>
                  <a:lnTo>
                    <a:pt x="1558" y="1196"/>
                  </a:lnTo>
                  <a:lnTo>
                    <a:pt x="1566" y="1211"/>
                  </a:lnTo>
                  <a:lnTo>
                    <a:pt x="1572" y="1217"/>
                  </a:lnTo>
                  <a:lnTo>
                    <a:pt x="1581" y="1215"/>
                  </a:lnTo>
                  <a:lnTo>
                    <a:pt x="1580" y="1226"/>
                  </a:lnTo>
                  <a:lnTo>
                    <a:pt x="1591" y="1230"/>
                  </a:lnTo>
                  <a:lnTo>
                    <a:pt x="1601" y="1220"/>
                  </a:lnTo>
                  <a:lnTo>
                    <a:pt x="1600" y="1206"/>
                  </a:lnTo>
                  <a:lnTo>
                    <a:pt x="1604" y="1196"/>
                  </a:lnTo>
                  <a:lnTo>
                    <a:pt x="1614" y="1185"/>
                  </a:lnTo>
                  <a:lnTo>
                    <a:pt x="1607" y="1183"/>
                  </a:lnTo>
                  <a:lnTo>
                    <a:pt x="1605" y="1176"/>
                  </a:lnTo>
                  <a:lnTo>
                    <a:pt x="1610" y="1170"/>
                  </a:lnTo>
                  <a:lnTo>
                    <a:pt x="1570" y="1143"/>
                  </a:lnTo>
                  <a:lnTo>
                    <a:pt x="1582" y="1120"/>
                  </a:lnTo>
                  <a:lnTo>
                    <a:pt x="1578" y="1107"/>
                  </a:lnTo>
                  <a:lnTo>
                    <a:pt x="1585" y="1108"/>
                  </a:lnTo>
                  <a:lnTo>
                    <a:pt x="1588" y="1115"/>
                  </a:lnTo>
                  <a:lnTo>
                    <a:pt x="1600" y="1115"/>
                  </a:lnTo>
                  <a:lnTo>
                    <a:pt x="1607" y="1126"/>
                  </a:lnTo>
                  <a:lnTo>
                    <a:pt x="1625" y="1131"/>
                  </a:lnTo>
                  <a:lnTo>
                    <a:pt x="1626" y="1137"/>
                  </a:lnTo>
                  <a:lnTo>
                    <a:pt x="1631" y="1144"/>
                  </a:lnTo>
                  <a:lnTo>
                    <a:pt x="1629" y="1159"/>
                  </a:lnTo>
                  <a:lnTo>
                    <a:pt x="1631" y="1164"/>
                  </a:lnTo>
                  <a:lnTo>
                    <a:pt x="1625" y="1172"/>
                  </a:lnTo>
                  <a:lnTo>
                    <a:pt x="1632" y="1181"/>
                  </a:lnTo>
                  <a:lnTo>
                    <a:pt x="1651" y="1186"/>
                  </a:lnTo>
                  <a:lnTo>
                    <a:pt x="1653" y="1174"/>
                  </a:lnTo>
                  <a:lnTo>
                    <a:pt x="1645" y="1169"/>
                  </a:lnTo>
                  <a:lnTo>
                    <a:pt x="1648" y="1161"/>
                  </a:lnTo>
                  <a:lnTo>
                    <a:pt x="1644" y="1151"/>
                  </a:lnTo>
                  <a:lnTo>
                    <a:pt x="1653" y="1139"/>
                  </a:lnTo>
                  <a:lnTo>
                    <a:pt x="1653" y="1150"/>
                  </a:lnTo>
                  <a:lnTo>
                    <a:pt x="1663" y="1154"/>
                  </a:lnTo>
                  <a:lnTo>
                    <a:pt x="1674" y="1163"/>
                  </a:lnTo>
                  <a:lnTo>
                    <a:pt x="1680" y="1183"/>
                  </a:lnTo>
                  <a:lnTo>
                    <a:pt x="1671" y="1188"/>
                  </a:lnTo>
                  <a:lnTo>
                    <a:pt x="1668" y="1199"/>
                  </a:lnTo>
                  <a:lnTo>
                    <a:pt x="1650" y="1213"/>
                  </a:lnTo>
                  <a:lnTo>
                    <a:pt x="1648" y="1222"/>
                  </a:lnTo>
                  <a:lnTo>
                    <a:pt x="1639" y="1232"/>
                  </a:lnTo>
                  <a:lnTo>
                    <a:pt x="1626" y="1252"/>
                  </a:lnTo>
                  <a:lnTo>
                    <a:pt x="1613" y="1272"/>
                  </a:lnTo>
                  <a:lnTo>
                    <a:pt x="1610" y="1295"/>
                  </a:lnTo>
                  <a:lnTo>
                    <a:pt x="1599" y="1294"/>
                  </a:lnTo>
                  <a:lnTo>
                    <a:pt x="1584" y="1297"/>
                  </a:lnTo>
                  <a:lnTo>
                    <a:pt x="1582" y="1308"/>
                  </a:lnTo>
                  <a:lnTo>
                    <a:pt x="1597" y="1303"/>
                  </a:lnTo>
                  <a:lnTo>
                    <a:pt x="1598" y="1315"/>
                  </a:lnTo>
                  <a:lnTo>
                    <a:pt x="1583" y="1313"/>
                  </a:lnTo>
                  <a:lnTo>
                    <a:pt x="1597" y="1325"/>
                  </a:lnTo>
                  <a:lnTo>
                    <a:pt x="1616" y="1332"/>
                  </a:lnTo>
                  <a:lnTo>
                    <a:pt x="1624" y="1341"/>
                  </a:lnTo>
                  <a:lnTo>
                    <a:pt x="1630" y="1361"/>
                  </a:lnTo>
                  <a:lnTo>
                    <a:pt x="1634" y="1388"/>
                  </a:lnTo>
                  <a:lnTo>
                    <a:pt x="1647" y="1404"/>
                  </a:lnTo>
                  <a:lnTo>
                    <a:pt x="1650" y="1421"/>
                  </a:lnTo>
                  <a:lnTo>
                    <a:pt x="1656" y="1431"/>
                  </a:lnTo>
                  <a:lnTo>
                    <a:pt x="1668" y="1467"/>
                  </a:lnTo>
                  <a:lnTo>
                    <a:pt x="1678" y="1483"/>
                  </a:lnTo>
                  <a:lnTo>
                    <a:pt x="1725" y="1556"/>
                  </a:lnTo>
                  <a:lnTo>
                    <a:pt x="1729" y="1586"/>
                  </a:lnTo>
                  <a:lnTo>
                    <a:pt x="1732" y="1569"/>
                  </a:lnTo>
                  <a:lnTo>
                    <a:pt x="1766" y="1562"/>
                  </a:lnTo>
                  <a:lnTo>
                    <a:pt x="1763" y="1533"/>
                  </a:lnTo>
                  <a:lnTo>
                    <a:pt x="1753" y="1505"/>
                  </a:lnTo>
                  <a:lnTo>
                    <a:pt x="1741" y="1501"/>
                  </a:lnTo>
                  <a:lnTo>
                    <a:pt x="1751" y="1492"/>
                  </a:lnTo>
                  <a:lnTo>
                    <a:pt x="1753" y="1500"/>
                  </a:lnTo>
                  <a:lnTo>
                    <a:pt x="1766" y="1510"/>
                  </a:lnTo>
                  <a:lnTo>
                    <a:pt x="1776" y="1498"/>
                  </a:lnTo>
                  <a:lnTo>
                    <a:pt x="1794" y="1497"/>
                  </a:lnTo>
                  <a:lnTo>
                    <a:pt x="1808" y="1488"/>
                  </a:lnTo>
                  <a:lnTo>
                    <a:pt x="1805" y="1498"/>
                  </a:lnTo>
                  <a:lnTo>
                    <a:pt x="1798" y="1505"/>
                  </a:lnTo>
                  <a:lnTo>
                    <a:pt x="1782" y="1508"/>
                  </a:lnTo>
                  <a:lnTo>
                    <a:pt x="1783" y="1523"/>
                  </a:lnTo>
                  <a:lnTo>
                    <a:pt x="1795" y="1527"/>
                  </a:lnTo>
                  <a:lnTo>
                    <a:pt x="1790" y="1549"/>
                  </a:lnTo>
                  <a:lnTo>
                    <a:pt x="1795" y="1559"/>
                  </a:lnTo>
                  <a:lnTo>
                    <a:pt x="1793" y="1574"/>
                  </a:lnTo>
                  <a:lnTo>
                    <a:pt x="1788" y="1586"/>
                  </a:lnTo>
                  <a:lnTo>
                    <a:pt x="1783" y="1603"/>
                  </a:lnTo>
                  <a:lnTo>
                    <a:pt x="1775" y="1590"/>
                  </a:lnTo>
                  <a:lnTo>
                    <a:pt x="1762" y="1586"/>
                  </a:lnTo>
                  <a:lnTo>
                    <a:pt x="1756" y="1586"/>
                  </a:lnTo>
                  <a:lnTo>
                    <a:pt x="1746" y="1597"/>
                  </a:lnTo>
                  <a:lnTo>
                    <a:pt x="1732" y="1593"/>
                  </a:lnTo>
                  <a:lnTo>
                    <a:pt x="1731" y="1601"/>
                  </a:lnTo>
                  <a:lnTo>
                    <a:pt x="1744" y="1625"/>
                  </a:lnTo>
                  <a:lnTo>
                    <a:pt x="1744" y="1635"/>
                  </a:lnTo>
                  <a:lnTo>
                    <a:pt x="1751" y="1643"/>
                  </a:lnTo>
                  <a:lnTo>
                    <a:pt x="1758" y="1674"/>
                  </a:lnTo>
                  <a:lnTo>
                    <a:pt x="1791" y="1697"/>
                  </a:lnTo>
                  <a:lnTo>
                    <a:pt x="1813" y="1684"/>
                  </a:lnTo>
                  <a:lnTo>
                    <a:pt x="1814" y="1678"/>
                  </a:lnTo>
                  <a:lnTo>
                    <a:pt x="1822" y="1674"/>
                  </a:lnTo>
                  <a:lnTo>
                    <a:pt x="1836" y="1683"/>
                  </a:lnTo>
                  <a:lnTo>
                    <a:pt x="1850" y="1692"/>
                  </a:lnTo>
                  <a:lnTo>
                    <a:pt x="1864" y="1711"/>
                  </a:lnTo>
                  <a:lnTo>
                    <a:pt x="1876" y="1741"/>
                  </a:lnTo>
                  <a:lnTo>
                    <a:pt x="1883" y="1781"/>
                  </a:lnTo>
                  <a:lnTo>
                    <a:pt x="1889" y="1815"/>
                  </a:lnTo>
                  <a:lnTo>
                    <a:pt x="1905" y="1849"/>
                  </a:lnTo>
                  <a:lnTo>
                    <a:pt x="1905" y="1863"/>
                  </a:lnTo>
                  <a:lnTo>
                    <a:pt x="1913" y="1869"/>
                  </a:lnTo>
                  <a:lnTo>
                    <a:pt x="1931" y="1903"/>
                  </a:lnTo>
                  <a:lnTo>
                    <a:pt x="1934" y="1896"/>
                  </a:lnTo>
                  <a:lnTo>
                    <a:pt x="1939" y="1881"/>
                  </a:lnTo>
                  <a:lnTo>
                    <a:pt x="1948" y="1881"/>
                  </a:lnTo>
                  <a:lnTo>
                    <a:pt x="1963" y="1891"/>
                  </a:lnTo>
                  <a:lnTo>
                    <a:pt x="1971" y="1894"/>
                  </a:lnTo>
                  <a:lnTo>
                    <a:pt x="1995" y="1908"/>
                  </a:lnTo>
                  <a:lnTo>
                    <a:pt x="2031" y="1928"/>
                  </a:lnTo>
                  <a:lnTo>
                    <a:pt x="2041" y="1956"/>
                  </a:lnTo>
                  <a:lnTo>
                    <a:pt x="2049" y="1947"/>
                  </a:lnTo>
                  <a:lnTo>
                    <a:pt x="2063" y="1953"/>
                  </a:lnTo>
                  <a:lnTo>
                    <a:pt x="2077" y="1971"/>
                  </a:lnTo>
                  <a:lnTo>
                    <a:pt x="2087" y="1998"/>
                  </a:lnTo>
                  <a:lnTo>
                    <a:pt x="2098" y="2007"/>
                  </a:lnTo>
                  <a:lnTo>
                    <a:pt x="2093" y="2018"/>
                  </a:lnTo>
                  <a:lnTo>
                    <a:pt x="2105" y="2033"/>
                  </a:lnTo>
                  <a:lnTo>
                    <a:pt x="2112" y="2048"/>
                  </a:lnTo>
                  <a:lnTo>
                    <a:pt x="2114" y="2064"/>
                  </a:lnTo>
                  <a:lnTo>
                    <a:pt x="2124" y="2067"/>
                  </a:lnTo>
                  <a:lnTo>
                    <a:pt x="2127" y="2081"/>
                  </a:lnTo>
                  <a:lnTo>
                    <a:pt x="2119" y="2080"/>
                  </a:lnTo>
                  <a:lnTo>
                    <a:pt x="2117" y="2091"/>
                  </a:lnTo>
                  <a:lnTo>
                    <a:pt x="2109" y="2119"/>
                  </a:lnTo>
                  <a:lnTo>
                    <a:pt x="2122" y="2145"/>
                  </a:lnTo>
                  <a:lnTo>
                    <a:pt x="2139" y="2161"/>
                  </a:lnTo>
                  <a:lnTo>
                    <a:pt x="2156" y="2156"/>
                  </a:lnTo>
                  <a:lnTo>
                    <a:pt x="2169" y="2157"/>
                  </a:lnTo>
                  <a:lnTo>
                    <a:pt x="2202" y="2150"/>
                  </a:lnTo>
                  <a:lnTo>
                    <a:pt x="2203" y="2142"/>
                  </a:lnTo>
                  <a:lnTo>
                    <a:pt x="2215" y="2137"/>
                  </a:lnTo>
                  <a:lnTo>
                    <a:pt x="2229" y="2141"/>
                  </a:lnTo>
                  <a:lnTo>
                    <a:pt x="2266" y="2142"/>
                  </a:lnTo>
                  <a:lnTo>
                    <a:pt x="2284" y="2131"/>
                  </a:lnTo>
                  <a:lnTo>
                    <a:pt x="2354" y="2109"/>
                  </a:lnTo>
                  <a:lnTo>
                    <a:pt x="2360" y="2121"/>
                  </a:lnTo>
                  <a:lnTo>
                    <a:pt x="2375" y="2130"/>
                  </a:lnTo>
                  <a:lnTo>
                    <a:pt x="2365" y="2144"/>
                  </a:lnTo>
                  <a:lnTo>
                    <a:pt x="2354" y="2140"/>
                  </a:lnTo>
                  <a:lnTo>
                    <a:pt x="2359" y="2157"/>
                  </a:lnTo>
                  <a:lnTo>
                    <a:pt x="2334" y="2188"/>
                  </a:lnTo>
                  <a:lnTo>
                    <a:pt x="2323" y="2191"/>
                  </a:lnTo>
                  <a:lnTo>
                    <a:pt x="2320" y="2206"/>
                  </a:lnTo>
                  <a:lnTo>
                    <a:pt x="2315" y="2211"/>
                  </a:lnTo>
                  <a:lnTo>
                    <a:pt x="2305" y="2210"/>
                  </a:lnTo>
                  <a:lnTo>
                    <a:pt x="2306" y="2217"/>
                  </a:lnTo>
                  <a:lnTo>
                    <a:pt x="2298" y="2214"/>
                  </a:lnTo>
                  <a:lnTo>
                    <a:pt x="2299" y="2222"/>
                  </a:lnTo>
                  <a:lnTo>
                    <a:pt x="2290" y="2226"/>
                  </a:lnTo>
                  <a:lnTo>
                    <a:pt x="2285" y="2233"/>
                  </a:lnTo>
                  <a:lnTo>
                    <a:pt x="2285" y="2238"/>
                  </a:lnTo>
                  <a:lnTo>
                    <a:pt x="2285" y="2238"/>
                  </a:lnTo>
                  <a:lnTo>
                    <a:pt x="2285" y="2238"/>
                  </a:lnTo>
                  <a:close/>
                  <a:moveTo>
                    <a:pt x="1973" y="2316"/>
                  </a:moveTo>
                  <a:lnTo>
                    <a:pt x="1978" y="2311"/>
                  </a:lnTo>
                  <a:lnTo>
                    <a:pt x="1973" y="2316"/>
                  </a:lnTo>
                  <a:lnTo>
                    <a:pt x="1973" y="2316"/>
                  </a:lnTo>
                  <a:lnTo>
                    <a:pt x="1973" y="2316"/>
                  </a:lnTo>
                  <a:close/>
                  <a:moveTo>
                    <a:pt x="1937" y="2333"/>
                  </a:moveTo>
                  <a:lnTo>
                    <a:pt x="1939" y="2326"/>
                  </a:lnTo>
                  <a:lnTo>
                    <a:pt x="1937" y="2333"/>
                  </a:lnTo>
                  <a:lnTo>
                    <a:pt x="1937" y="2333"/>
                  </a:lnTo>
                  <a:lnTo>
                    <a:pt x="1937" y="2333"/>
                  </a:lnTo>
                  <a:close/>
                  <a:moveTo>
                    <a:pt x="1944" y="2325"/>
                  </a:moveTo>
                  <a:lnTo>
                    <a:pt x="1949" y="2320"/>
                  </a:lnTo>
                  <a:lnTo>
                    <a:pt x="1944" y="2325"/>
                  </a:lnTo>
                  <a:lnTo>
                    <a:pt x="1944" y="2325"/>
                  </a:lnTo>
                  <a:lnTo>
                    <a:pt x="1944" y="2325"/>
                  </a:lnTo>
                  <a:close/>
                  <a:moveTo>
                    <a:pt x="1958" y="2331"/>
                  </a:moveTo>
                  <a:lnTo>
                    <a:pt x="1949" y="2325"/>
                  </a:lnTo>
                  <a:lnTo>
                    <a:pt x="1954" y="2330"/>
                  </a:lnTo>
                  <a:lnTo>
                    <a:pt x="1958" y="2331"/>
                  </a:lnTo>
                  <a:lnTo>
                    <a:pt x="1958" y="2331"/>
                  </a:lnTo>
                  <a:lnTo>
                    <a:pt x="1958" y="2331"/>
                  </a:lnTo>
                  <a:close/>
                  <a:moveTo>
                    <a:pt x="1966" y="2335"/>
                  </a:moveTo>
                  <a:lnTo>
                    <a:pt x="1962" y="2331"/>
                  </a:lnTo>
                  <a:lnTo>
                    <a:pt x="1966" y="2335"/>
                  </a:lnTo>
                  <a:lnTo>
                    <a:pt x="1966" y="2335"/>
                  </a:lnTo>
                  <a:lnTo>
                    <a:pt x="1966" y="2335"/>
                  </a:lnTo>
                  <a:close/>
                  <a:moveTo>
                    <a:pt x="1796" y="2379"/>
                  </a:moveTo>
                  <a:lnTo>
                    <a:pt x="1803" y="2364"/>
                  </a:lnTo>
                  <a:lnTo>
                    <a:pt x="1790" y="2361"/>
                  </a:lnTo>
                  <a:lnTo>
                    <a:pt x="1777" y="2378"/>
                  </a:lnTo>
                  <a:lnTo>
                    <a:pt x="1796" y="2379"/>
                  </a:lnTo>
                  <a:lnTo>
                    <a:pt x="1796" y="2379"/>
                  </a:lnTo>
                  <a:lnTo>
                    <a:pt x="1796" y="2379"/>
                  </a:lnTo>
                  <a:close/>
                  <a:moveTo>
                    <a:pt x="1900" y="2377"/>
                  </a:moveTo>
                  <a:lnTo>
                    <a:pt x="1908" y="2377"/>
                  </a:lnTo>
                  <a:lnTo>
                    <a:pt x="1918" y="2374"/>
                  </a:lnTo>
                  <a:lnTo>
                    <a:pt x="1923" y="2372"/>
                  </a:lnTo>
                  <a:lnTo>
                    <a:pt x="1929" y="2370"/>
                  </a:lnTo>
                  <a:lnTo>
                    <a:pt x="1928" y="2363"/>
                  </a:lnTo>
                  <a:lnTo>
                    <a:pt x="1920" y="2357"/>
                  </a:lnTo>
                  <a:lnTo>
                    <a:pt x="1919" y="2364"/>
                  </a:lnTo>
                  <a:lnTo>
                    <a:pt x="1914" y="2365"/>
                  </a:lnTo>
                  <a:lnTo>
                    <a:pt x="1905" y="2369"/>
                  </a:lnTo>
                  <a:lnTo>
                    <a:pt x="1905" y="2362"/>
                  </a:lnTo>
                  <a:lnTo>
                    <a:pt x="1903" y="2369"/>
                  </a:lnTo>
                  <a:lnTo>
                    <a:pt x="1900" y="2377"/>
                  </a:lnTo>
                  <a:lnTo>
                    <a:pt x="1900" y="2377"/>
                  </a:lnTo>
                  <a:lnTo>
                    <a:pt x="1900" y="2377"/>
                  </a:lnTo>
                  <a:close/>
                  <a:moveTo>
                    <a:pt x="1932" y="2373"/>
                  </a:moveTo>
                  <a:lnTo>
                    <a:pt x="1946" y="2369"/>
                  </a:lnTo>
                  <a:lnTo>
                    <a:pt x="1958" y="2362"/>
                  </a:lnTo>
                  <a:lnTo>
                    <a:pt x="1956" y="2358"/>
                  </a:lnTo>
                  <a:lnTo>
                    <a:pt x="1950" y="2356"/>
                  </a:lnTo>
                  <a:lnTo>
                    <a:pt x="1939" y="2361"/>
                  </a:lnTo>
                  <a:lnTo>
                    <a:pt x="1936" y="2355"/>
                  </a:lnTo>
                  <a:lnTo>
                    <a:pt x="1932" y="2362"/>
                  </a:lnTo>
                  <a:lnTo>
                    <a:pt x="1931" y="2370"/>
                  </a:lnTo>
                  <a:lnTo>
                    <a:pt x="1932" y="2373"/>
                  </a:lnTo>
                  <a:lnTo>
                    <a:pt x="1932" y="2373"/>
                  </a:lnTo>
                  <a:lnTo>
                    <a:pt x="1932" y="2373"/>
                  </a:lnTo>
                  <a:close/>
                  <a:moveTo>
                    <a:pt x="1963" y="2362"/>
                  </a:moveTo>
                  <a:lnTo>
                    <a:pt x="1970" y="2361"/>
                  </a:lnTo>
                  <a:lnTo>
                    <a:pt x="1980" y="2355"/>
                  </a:lnTo>
                  <a:lnTo>
                    <a:pt x="2001" y="2345"/>
                  </a:lnTo>
                  <a:lnTo>
                    <a:pt x="2002" y="2338"/>
                  </a:lnTo>
                  <a:lnTo>
                    <a:pt x="1999" y="2332"/>
                  </a:lnTo>
                  <a:lnTo>
                    <a:pt x="1985" y="2321"/>
                  </a:lnTo>
                  <a:lnTo>
                    <a:pt x="1983" y="2326"/>
                  </a:lnTo>
                  <a:lnTo>
                    <a:pt x="1990" y="2328"/>
                  </a:lnTo>
                  <a:lnTo>
                    <a:pt x="1992" y="2338"/>
                  </a:lnTo>
                  <a:lnTo>
                    <a:pt x="1998" y="2338"/>
                  </a:lnTo>
                  <a:lnTo>
                    <a:pt x="1999" y="2345"/>
                  </a:lnTo>
                  <a:lnTo>
                    <a:pt x="1989" y="2343"/>
                  </a:lnTo>
                  <a:lnTo>
                    <a:pt x="1983" y="2337"/>
                  </a:lnTo>
                  <a:lnTo>
                    <a:pt x="1980" y="2333"/>
                  </a:lnTo>
                  <a:lnTo>
                    <a:pt x="1975" y="2335"/>
                  </a:lnTo>
                  <a:lnTo>
                    <a:pt x="1970" y="2336"/>
                  </a:lnTo>
                  <a:lnTo>
                    <a:pt x="1975" y="2340"/>
                  </a:lnTo>
                  <a:lnTo>
                    <a:pt x="1980" y="2339"/>
                  </a:lnTo>
                  <a:lnTo>
                    <a:pt x="1988" y="2344"/>
                  </a:lnTo>
                  <a:lnTo>
                    <a:pt x="1983" y="2348"/>
                  </a:lnTo>
                  <a:lnTo>
                    <a:pt x="1977" y="2354"/>
                  </a:lnTo>
                  <a:lnTo>
                    <a:pt x="1972" y="2352"/>
                  </a:lnTo>
                  <a:lnTo>
                    <a:pt x="1965" y="2355"/>
                  </a:lnTo>
                  <a:lnTo>
                    <a:pt x="1959" y="2360"/>
                  </a:lnTo>
                  <a:lnTo>
                    <a:pt x="1963" y="2362"/>
                  </a:lnTo>
                  <a:lnTo>
                    <a:pt x="1963" y="2362"/>
                  </a:lnTo>
                  <a:lnTo>
                    <a:pt x="1963" y="2362"/>
                  </a:lnTo>
                  <a:close/>
                  <a:moveTo>
                    <a:pt x="2010" y="2284"/>
                  </a:moveTo>
                  <a:lnTo>
                    <a:pt x="2014" y="2280"/>
                  </a:lnTo>
                  <a:lnTo>
                    <a:pt x="2010" y="2284"/>
                  </a:lnTo>
                  <a:lnTo>
                    <a:pt x="2010" y="2284"/>
                  </a:lnTo>
                  <a:lnTo>
                    <a:pt x="2010" y="2284"/>
                  </a:lnTo>
                  <a:close/>
                  <a:moveTo>
                    <a:pt x="2006" y="2305"/>
                  </a:moveTo>
                  <a:lnTo>
                    <a:pt x="2006" y="2296"/>
                  </a:lnTo>
                  <a:lnTo>
                    <a:pt x="2004" y="2303"/>
                  </a:lnTo>
                  <a:lnTo>
                    <a:pt x="2006" y="2305"/>
                  </a:lnTo>
                  <a:lnTo>
                    <a:pt x="2006" y="2305"/>
                  </a:lnTo>
                  <a:lnTo>
                    <a:pt x="2006" y="2305"/>
                  </a:lnTo>
                  <a:close/>
                  <a:moveTo>
                    <a:pt x="2021" y="2299"/>
                  </a:moveTo>
                  <a:lnTo>
                    <a:pt x="2016" y="2286"/>
                  </a:lnTo>
                  <a:lnTo>
                    <a:pt x="2017" y="2294"/>
                  </a:lnTo>
                  <a:lnTo>
                    <a:pt x="2021" y="2299"/>
                  </a:lnTo>
                  <a:lnTo>
                    <a:pt x="2021" y="2299"/>
                  </a:lnTo>
                  <a:lnTo>
                    <a:pt x="2021" y="2299"/>
                  </a:lnTo>
                  <a:close/>
                  <a:moveTo>
                    <a:pt x="2034" y="2306"/>
                  </a:moveTo>
                  <a:lnTo>
                    <a:pt x="2036" y="2296"/>
                  </a:lnTo>
                  <a:lnTo>
                    <a:pt x="2028" y="2296"/>
                  </a:lnTo>
                  <a:lnTo>
                    <a:pt x="2029" y="2303"/>
                  </a:lnTo>
                  <a:lnTo>
                    <a:pt x="2034" y="2306"/>
                  </a:lnTo>
                  <a:lnTo>
                    <a:pt x="2034" y="2306"/>
                  </a:lnTo>
                  <a:lnTo>
                    <a:pt x="2034" y="2306"/>
                  </a:lnTo>
                  <a:close/>
                  <a:moveTo>
                    <a:pt x="2011" y="2339"/>
                  </a:moveTo>
                  <a:lnTo>
                    <a:pt x="2013" y="2330"/>
                  </a:lnTo>
                  <a:lnTo>
                    <a:pt x="1997" y="2316"/>
                  </a:lnTo>
                  <a:lnTo>
                    <a:pt x="1999" y="2323"/>
                  </a:lnTo>
                  <a:lnTo>
                    <a:pt x="1997" y="2329"/>
                  </a:lnTo>
                  <a:lnTo>
                    <a:pt x="2002" y="2334"/>
                  </a:lnTo>
                  <a:lnTo>
                    <a:pt x="2012" y="2333"/>
                  </a:lnTo>
                  <a:lnTo>
                    <a:pt x="2009" y="2338"/>
                  </a:lnTo>
                  <a:lnTo>
                    <a:pt x="2011" y="2339"/>
                  </a:lnTo>
                  <a:lnTo>
                    <a:pt x="2011" y="2339"/>
                  </a:lnTo>
                  <a:lnTo>
                    <a:pt x="2011" y="2339"/>
                  </a:lnTo>
                  <a:close/>
                  <a:moveTo>
                    <a:pt x="2039" y="2346"/>
                  </a:moveTo>
                  <a:lnTo>
                    <a:pt x="2051" y="2341"/>
                  </a:lnTo>
                  <a:lnTo>
                    <a:pt x="2060" y="2338"/>
                  </a:lnTo>
                  <a:lnTo>
                    <a:pt x="2059" y="2327"/>
                  </a:lnTo>
                  <a:lnTo>
                    <a:pt x="2053" y="2318"/>
                  </a:lnTo>
                  <a:lnTo>
                    <a:pt x="2048" y="2313"/>
                  </a:lnTo>
                  <a:lnTo>
                    <a:pt x="2041" y="2303"/>
                  </a:lnTo>
                  <a:lnTo>
                    <a:pt x="2036" y="2308"/>
                  </a:lnTo>
                  <a:lnTo>
                    <a:pt x="2042" y="2318"/>
                  </a:lnTo>
                  <a:lnTo>
                    <a:pt x="2045" y="2323"/>
                  </a:lnTo>
                  <a:lnTo>
                    <a:pt x="2049" y="2328"/>
                  </a:lnTo>
                  <a:lnTo>
                    <a:pt x="2048" y="2334"/>
                  </a:lnTo>
                  <a:lnTo>
                    <a:pt x="2053" y="2331"/>
                  </a:lnTo>
                  <a:lnTo>
                    <a:pt x="2058" y="2333"/>
                  </a:lnTo>
                  <a:lnTo>
                    <a:pt x="2053" y="2338"/>
                  </a:lnTo>
                  <a:lnTo>
                    <a:pt x="2039" y="2346"/>
                  </a:lnTo>
                  <a:lnTo>
                    <a:pt x="2039" y="2346"/>
                  </a:lnTo>
                  <a:lnTo>
                    <a:pt x="2039" y="2346"/>
                  </a:lnTo>
                  <a:close/>
                  <a:moveTo>
                    <a:pt x="2022" y="2339"/>
                  </a:moveTo>
                  <a:lnTo>
                    <a:pt x="2026" y="2334"/>
                  </a:lnTo>
                  <a:lnTo>
                    <a:pt x="2022" y="2322"/>
                  </a:lnTo>
                  <a:lnTo>
                    <a:pt x="2019" y="2313"/>
                  </a:lnTo>
                  <a:lnTo>
                    <a:pt x="2021" y="2322"/>
                  </a:lnTo>
                  <a:lnTo>
                    <a:pt x="2016" y="2319"/>
                  </a:lnTo>
                  <a:lnTo>
                    <a:pt x="2010" y="2313"/>
                  </a:lnTo>
                  <a:lnTo>
                    <a:pt x="2010" y="2318"/>
                  </a:lnTo>
                  <a:lnTo>
                    <a:pt x="2015" y="2324"/>
                  </a:lnTo>
                  <a:lnTo>
                    <a:pt x="2017" y="2332"/>
                  </a:lnTo>
                  <a:lnTo>
                    <a:pt x="2023" y="2334"/>
                  </a:lnTo>
                  <a:lnTo>
                    <a:pt x="2022" y="2339"/>
                  </a:lnTo>
                  <a:lnTo>
                    <a:pt x="2022" y="2339"/>
                  </a:lnTo>
                  <a:lnTo>
                    <a:pt x="2022" y="2339"/>
                  </a:lnTo>
                  <a:close/>
                  <a:moveTo>
                    <a:pt x="2042" y="2335"/>
                  </a:moveTo>
                  <a:lnTo>
                    <a:pt x="2043" y="2328"/>
                  </a:lnTo>
                  <a:lnTo>
                    <a:pt x="2039" y="2321"/>
                  </a:lnTo>
                  <a:lnTo>
                    <a:pt x="2034" y="2317"/>
                  </a:lnTo>
                  <a:lnTo>
                    <a:pt x="2029" y="2313"/>
                  </a:lnTo>
                  <a:lnTo>
                    <a:pt x="2024" y="2308"/>
                  </a:lnTo>
                  <a:lnTo>
                    <a:pt x="2021" y="2300"/>
                  </a:lnTo>
                  <a:lnTo>
                    <a:pt x="2020" y="2309"/>
                  </a:lnTo>
                  <a:lnTo>
                    <a:pt x="2026" y="2313"/>
                  </a:lnTo>
                  <a:lnTo>
                    <a:pt x="2030" y="2322"/>
                  </a:lnTo>
                  <a:lnTo>
                    <a:pt x="2034" y="2326"/>
                  </a:lnTo>
                  <a:lnTo>
                    <a:pt x="2039" y="2327"/>
                  </a:lnTo>
                  <a:lnTo>
                    <a:pt x="2040" y="2333"/>
                  </a:lnTo>
                  <a:lnTo>
                    <a:pt x="2042" y="2335"/>
                  </a:lnTo>
                  <a:lnTo>
                    <a:pt x="2042" y="2335"/>
                  </a:lnTo>
                  <a:lnTo>
                    <a:pt x="2042" y="2335"/>
                  </a:lnTo>
                  <a:close/>
                  <a:moveTo>
                    <a:pt x="2037" y="2338"/>
                  </a:moveTo>
                  <a:lnTo>
                    <a:pt x="2036" y="2330"/>
                  </a:lnTo>
                  <a:lnTo>
                    <a:pt x="2032" y="2327"/>
                  </a:lnTo>
                  <a:lnTo>
                    <a:pt x="2031" y="2333"/>
                  </a:lnTo>
                  <a:lnTo>
                    <a:pt x="2037" y="2338"/>
                  </a:lnTo>
                  <a:lnTo>
                    <a:pt x="2037" y="2338"/>
                  </a:lnTo>
                  <a:lnTo>
                    <a:pt x="2037" y="2338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8">
              <a:extLst>
                <a:ext uri="{FF2B5EF4-FFF2-40B4-BE49-F238E27FC236}">
                  <a16:creationId xmlns:a16="http://schemas.microsoft.com/office/drawing/2014/main" id="{71C15DBF-9F9C-4497-0A8D-34A50075484A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8428759" y="-1391178"/>
              <a:ext cx="1514475" cy="2347913"/>
            </a:xfrm>
            <a:custGeom>
              <a:avLst/>
              <a:gdLst>
                <a:gd name="T0" fmla="*/ 42 w 954"/>
                <a:gd name="T1" fmla="*/ 1438 h 1479"/>
                <a:gd name="T2" fmla="*/ 82 w 954"/>
                <a:gd name="T3" fmla="*/ 1438 h 1479"/>
                <a:gd name="T4" fmla="*/ 121 w 954"/>
                <a:gd name="T5" fmla="*/ 1437 h 1479"/>
                <a:gd name="T6" fmla="*/ 136 w 954"/>
                <a:gd name="T7" fmla="*/ 1454 h 1479"/>
                <a:gd name="T8" fmla="*/ 141 w 954"/>
                <a:gd name="T9" fmla="*/ 1404 h 1479"/>
                <a:gd name="T10" fmla="*/ 197 w 954"/>
                <a:gd name="T11" fmla="*/ 1416 h 1479"/>
                <a:gd name="T12" fmla="*/ 258 w 954"/>
                <a:gd name="T13" fmla="*/ 1456 h 1479"/>
                <a:gd name="T14" fmla="*/ 293 w 954"/>
                <a:gd name="T15" fmla="*/ 1472 h 1479"/>
                <a:gd name="T16" fmla="*/ 350 w 954"/>
                <a:gd name="T17" fmla="*/ 1411 h 1479"/>
                <a:gd name="T18" fmla="*/ 392 w 954"/>
                <a:gd name="T19" fmla="*/ 1442 h 1479"/>
                <a:gd name="T20" fmla="*/ 414 w 954"/>
                <a:gd name="T21" fmla="*/ 1461 h 1479"/>
                <a:gd name="T22" fmla="*/ 444 w 954"/>
                <a:gd name="T23" fmla="*/ 1433 h 1479"/>
                <a:gd name="T24" fmla="*/ 451 w 954"/>
                <a:gd name="T25" fmla="*/ 1403 h 1479"/>
                <a:gd name="T26" fmla="*/ 475 w 954"/>
                <a:gd name="T27" fmla="*/ 1368 h 1479"/>
                <a:gd name="T28" fmla="*/ 506 w 954"/>
                <a:gd name="T29" fmla="*/ 1354 h 1479"/>
                <a:gd name="T30" fmla="*/ 521 w 954"/>
                <a:gd name="T31" fmla="*/ 1347 h 1479"/>
                <a:gd name="T32" fmla="*/ 537 w 954"/>
                <a:gd name="T33" fmla="*/ 1393 h 1479"/>
                <a:gd name="T34" fmla="*/ 581 w 954"/>
                <a:gd name="T35" fmla="*/ 1407 h 1479"/>
                <a:gd name="T36" fmla="*/ 600 w 954"/>
                <a:gd name="T37" fmla="*/ 1406 h 1479"/>
                <a:gd name="T38" fmla="*/ 629 w 954"/>
                <a:gd name="T39" fmla="*/ 1370 h 1479"/>
                <a:gd name="T40" fmla="*/ 653 w 954"/>
                <a:gd name="T41" fmla="*/ 1304 h 1479"/>
                <a:gd name="T42" fmla="*/ 706 w 954"/>
                <a:gd name="T43" fmla="*/ 1278 h 1479"/>
                <a:gd name="T44" fmla="*/ 749 w 954"/>
                <a:gd name="T45" fmla="*/ 1231 h 1479"/>
                <a:gd name="T46" fmla="*/ 773 w 954"/>
                <a:gd name="T47" fmla="*/ 1203 h 1479"/>
                <a:gd name="T48" fmla="*/ 763 w 954"/>
                <a:gd name="T49" fmla="*/ 1155 h 1479"/>
                <a:gd name="T50" fmla="*/ 805 w 954"/>
                <a:gd name="T51" fmla="*/ 1132 h 1479"/>
                <a:gd name="T52" fmla="*/ 890 w 954"/>
                <a:gd name="T53" fmla="*/ 1121 h 1479"/>
                <a:gd name="T54" fmla="*/ 940 w 954"/>
                <a:gd name="T55" fmla="*/ 1119 h 1479"/>
                <a:gd name="T56" fmla="*/ 951 w 954"/>
                <a:gd name="T57" fmla="*/ 1087 h 1479"/>
                <a:gd name="T58" fmla="*/ 937 w 954"/>
                <a:gd name="T59" fmla="*/ 1041 h 1479"/>
                <a:gd name="T60" fmla="*/ 939 w 954"/>
                <a:gd name="T61" fmla="*/ 1000 h 1479"/>
                <a:gd name="T62" fmla="*/ 949 w 954"/>
                <a:gd name="T63" fmla="*/ 634 h 1479"/>
                <a:gd name="T64" fmla="*/ 474 w 954"/>
                <a:gd name="T65" fmla="*/ 3 h 1479"/>
                <a:gd name="T66" fmla="*/ 312 w 954"/>
                <a:gd name="T67" fmla="*/ 40 h 1479"/>
                <a:gd name="T68" fmla="*/ 253 w 954"/>
                <a:gd name="T69" fmla="*/ 44 h 1479"/>
                <a:gd name="T70" fmla="*/ 232 w 954"/>
                <a:gd name="T71" fmla="*/ 25 h 1479"/>
                <a:gd name="T72" fmla="*/ 207 w 954"/>
                <a:gd name="T73" fmla="*/ 122 h 1479"/>
                <a:gd name="T74" fmla="*/ 171 w 954"/>
                <a:gd name="T75" fmla="*/ 894 h 1479"/>
                <a:gd name="T76" fmla="*/ 157 w 954"/>
                <a:gd name="T77" fmla="*/ 924 h 1479"/>
                <a:gd name="T78" fmla="*/ 155 w 954"/>
                <a:gd name="T79" fmla="*/ 953 h 1479"/>
                <a:gd name="T80" fmla="*/ 146 w 954"/>
                <a:gd name="T81" fmla="*/ 976 h 1479"/>
                <a:gd name="T82" fmla="*/ 161 w 954"/>
                <a:gd name="T83" fmla="*/ 997 h 1479"/>
                <a:gd name="T84" fmla="*/ 175 w 954"/>
                <a:gd name="T85" fmla="*/ 1032 h 1479"/>
                <a:gd name="T86" fmla="*/ 171 w 954"/>
                <a:gd name="T87" fmla="*/ 1061 h 1479"/>
                <a:gd name="T88" fmla="*/ 173 w 954"/>
                <a:gd name="T89" fmla="*/ 1092 h 1479"/>
                <a:gd name="T90" fmla="*/ 172 w 954"/>
                <a:gd name="T91" fmla="*/ 1139 h 1479"/>
                <a:gd name="T92" fmla="*/ 141 w 954"/>
                <a:gd name="T93" fmla="*/ 1169 h 1479"/>
                <a:gd name="T94" fmla="*/ 128 w 954"/>
                <a:gd name="T95" fmla="*/ 1190 h 1479"/>
                <a:gd name="T96" fmla="*/ 104 w 954"/>
                <a:gd name="T97" fmla="*/ 1222 h 1479"/>
                <a:gd name="T98" fmla="*/ 82 w 954"/>
                <a:gd name="T99" fmla="*/ 1263 h 1479"/>
                <a:gd name="T100" fmla="*/ 68 w 954"/>
                <a:gd name="T101" fmla="*/ 1276 h 1479"/>
                <a:gd name="T102" fmla="*/ 44 w 954"/>
                <a:gd name="T103" fmla="*/ 1288 h 1479"/>
                <a:gd name="T104" fmla="*/ 37 w 954"/>
                <a:gd name="T105" fmla="*/ 1319 h 1479"/>
                <a:gd name="T106" fmla="*/ 50 w 954"/>
                <a:gd name="T107" fmla="*/ 1333 h 1479"/>
                <a:gd name="T108" fmla="*/ 29 w 954"/>
                <a:gd name="T109" fmla="*/ 1355 h 1479"/>
                <a:gd name="T110" fmla="*/ 16 w 954"/>
                <a:gd name="T111" fmla="*/ 1370 h 1479"/>
                <a:gd name="T112" fmla="*/ 17 w 954"/>
                <a:gd name="T113" fmla="*/ 1404 h 1479"/>
                <a:gd name="T114" fmla="*/ 17 w 954"/>
                <a:gd name="T115" fmla="*/ 1428 h 1479"/>
                <a:gd name="T116" fmla="*/ 13 w 954"/>
                <a:gd name="T117" fmla="*/ 1455 h 1479"/>
                <a:gd name="T118" fmla="*/ 21 w 954"/>
                <a:gd name="T119" fmla="*/ 1463 h 1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54" h="1479">
                  <a:moveTo>
                    <a:pt x="35" y="1474"/>
                  </a:moveTo>
                  <a:lnTo>
                    <a:pt x="43" y="1466"/>
                  </a:lnTo>
                  <a:lnTo>
                    <a:pt x="51" y="1460"/>
                  </a:lnTo>
                  <a:lnTo>
                    <a:pt x="50" y="1446"/>
                  </a:lnTo>
                  <a:lnTo>
                    <a:pt x="42" y="1438"/>
                  </a:lnTo>
                  <a:lnTo>
                    <a:pt x="51" y="1421"/>
                  </a:lnTo>
                  <a:lnTo>
                    <a:pt x="56" y="1419"/>
                  </a:lnTo>
                  <a:lnTo>
                    <a:pt x="61" y="1421"/>
                  </a:lnTo>
                  <a:lnTo>
                    <a:pt x="70" y="1434"/>
                  </a:lnTo>
                  <a:lnTo>
                    <a:pt x="82" y="1438"/>
                  </a:lnTo>
                  <a:lnTo>
                    <a:pt x="89" y="1437"/>
                  </a:lnTo>
                  <a:lnTo>
                    <a:pt x="95" y="1432"/>
                  </a:lnTo>
                  <a:lnTo>
                    <a:pt x="107" y="1433"/>
                  </a:lnTo>
                  <a:lnTo>
                    <a:pt x="118" y="1430"/>
                  </a:lnTo>
                  <a:lnTo>
                    <a:pt x="121" y="1437"/>
                  </a:lnTo>
                  <a:lnTo>
                    <a:pt x="116" y="1446"/>
                  </a:lnTo>
                  <a:lnTo>
                    <a:pt x="115" y="1452"/>
                  </a:lnTo>
                  <a:lnTo>
                    <a:pt x="118" y="1457"/>
                  </a:lnTo>
                  <a:lnTo>
                    <a:pt x="132" y="1458"/>
                  </a:lnTo>
                  <a:lnTo>
                    <a:pt x="136" y="1454"/>
                  </a:lnTo>
                  <a:lnTo>
                    <a:pt x="145" y="1438"/>
                  </a:lnTo>
                  <a:lnTo>
                    <a:pt x="133" y="1424"/>
                  </a:lnTo>
                  <a:lnTo>
                    <a:pt x="134" y="1418"/>
                  </a:lnTo>
                  <a:lnTo>
                    <a:pt x="139" y="1411"/>
                  </a:lnTo>
                  <a:lnTo>
                    <a:pt x="141" y="1404"/>
                  </a:lnTo>
                  <a:lnTo>
                    <a:pt x="147" y="1413"/>
                  </a:lnTo>
                  <a:lnTo>
                    <a:pt x="151" y="1420"/>
                  </a:lnTo>
                  <a:lnTo>
                    <a:pt x="166" y="1429"/>
                  </a:lnTo>
                  <a:lnTo>
                    <a:pt x="187" y="1416"/>
                  </a:lnTo>
                  <a:lnTo>
                    <a:pt x="197" y="1416"/>
                  </a:lnTo>
                  <a:lnTo>
                    <a:pt x="207" y="1423"/>
                  </a:lnTo>
                  <a:lnTo>
                    <a:pt x="216" y="1429"/>
                  </a:lnTo>
                  <a:lnTo>
                    <a:pt x="231" y="1440"/>
                  </a:lnTo>
                  <a:lnTo>
                    <a:pt x="239" y="1449"/>
                  </a:lnTo>
                  <a:lnTo>
                    <a:pt x="258" y="1456"/>
                  </a:lnTo>
                  <a:lnTo>
                    <a:pt x="266" y="1460"/>
                  </a:lnTo>
                  <a:lnTo>
                    <a:pt x="270" y="1470"/>
                  </a:lnTo>
                  <a:lnTo>
                    <a:pt x="275" y="1479"/>
                  </a:lnTo>
                  <a:lnTo>
                    <a:pt x="285" y="1479"/>
                  </a:lnTo>
                  <a:lnTo>
                    <a:pt x="293" y="1472"/>
                  </a:lnTo>
                  <a:lnTo>
                    <a:pt x="296" y="1467"/>
                  </a:lnTo>
                  <a:lnTo>
                    <a:pt x="302" y="1438"/>
                  </a:lnTo>
                  <a:lnTo>
                    <a:pt x="317" y="1426"/>
                  </a:lnTo>
                  <a:lnTo>
                    <a:pt x="339" y="1423"/>
                  </a:lnTo>
                  <a:lnTo>
                    <a:pt x="350" y="1411"/>
                  </a:lnTo>
                  <a:lnTo>
                    <a:pt x="358" y="1403"/>
                  </a:lnTo>
                  <a:lnTo>
                    <a:pt x="371" y="1404"/>
                  </a:lnTo>
                  <a:lnTo>
                    <a:pt x="374" y="1411"/>
                  </a:lnTo>
                  <a:lnTo>
                    <a:pt x="383" y="1433"/>
                  </a:lnTo>
                  <a:lnTo>
                    <a:pt x="392" y="1442"/>
                  </a:lnTo>
                  <a:lnTo>
                    <a:pt x="406" y="1435"/>
                  </a:lnTo>
                  <a:lnTo>
                    <a:pt x="414" y="1437"/>
                  </a:lnTo>
                  <a:lnTo>
                    <a:pt x="411" y="1448"/>
                  </a:lnTo>
                  <a:lnTo>
                    <a:pt x="409" y="1454"/>
                  </a:lnTo>
                  <a:lnTo>
                    <a:pt x="414" y="1461"/>
                  </a:lnTo>
                  <a:lnTo>
                    <a:pt x="424" y="1458"/>
                  </a:lnTo>
                  <a:lnTo>
                    <a:pt x="428" y="1453"/>
                  </a:lnTo>
                  <a:lnTo>
                    <a:pt x="431" y="1433"/>
                  </a:lnTo>
                  <a:lnTo>
                    <a:pt x="437" y="1431"/>
                  </a:lnTo>
                  <a:lnTo>
                    <a:pt x="444" y="1433"/>
                  </a:lnTo>
                  <a:lnTo>
                    <a:pt x="453" y="1431"/>
                  </a:lnTo>
                  <a:lnTo>
                    <a:pt x="455" y="1426"/>
                  </a:lnTo>
                  <a:lnTo>
                    <a:pt x="453" y="1421"/>
                  </a:lnTo>
                  <a:lnTo>
                    <a:pt x="451" y="1413"/>
                  </a:lnTo>
                  <a:lnTo>
                    <a:pt x="451" y="1403"/>
                  </a:lnTo>
                  <a:lnTo>
                    <a:pt x="454" y="1387"/>
                  </a:lnTo>
                  <a:lnTo>
                    <a:pt x="468" y="1385"/>
                  </a:lnTo>
                  <a:lnTo>
                    <a:pt x="476" y="1379"/>
                  </a:lnTo>
                  <a:lnTo>
                    <a:pt x="479" y="1372"/>
                  </a:lnTo>
                  <a:lnTo>
                    <a:pt x="475" y="1368"/>
                  </a:lnTo>
                  <a:lnTo>
                    <a:pt x="468" y="1363"/>
                  </a:lnTo>
                  <a:lnTo>
                    <a:pt x="475" y="1355"/>
                  </a:lnTo>
                  <a:lnTo>
                    <a:pt x="486" y="1362"/>
                  </a:lnTo>
                  <a:lnTo>
                    <a:pt x="493" y="1356"/>
                  </a:lnTo>
                  <a:lnTo>
                    <a:pt x="506" y="1354"/>
                  </a:lnTo>
                  <a:lnTo>
                    <a:pt x="510" y="1349"/>
                  </a:lnTo>
                  <a:lnTo>
                    <a:pt x="497" y="1341"/>
                  </a:lnTo>
                  <a:lnTo>
                    <a:pt x="494" y="1337"/>
                  </a:lnTo>
                  <a:lnTo>
                    <a:pt x="500" y="1329"/>
                  </a:lnTo>
                  <a:lnTo>
                    <a:pt x="521" y="1347"/>
                  </a:lnTo>
                  <a:lnTo>
                    <a:pt x="523" y="1354"/>
                  </a:lnTo>
                  <a:lnTo>
                    <a:pt x="520" y="1367"/>
                  </a:lnTo>
                  <a:lnTo>
                    <a:pt x="524" y="1380"/>
                  </a:lnTo>
                  <a:lnTo>
                    <a:pt x="527" y="1384"/>
                  </a:lnTo>
                  <a:lnTo>
                    <a:pt x="537" y="1393"/>
                  </a:lnTo>
                  <a:lnTo>
                    <a:pt x="544" y="1397"/>
                  </a:lnTo>
                  <a:lnTo>
                    <a:pt x="551" y="1399"/>
                  </a:lnTo>
                  <a:lnTo>
                    <a:pt x="566" y="1399"/>
                  </a:lnTo>
                  <a:lnTo>
                    <a:pt x="575" y="1402"/>
                  </a:lnTo>
                  <a:lnTo>
                    <a:pt x="581" y="1407"/>
                  </a:lnTo>
                  <a:lnTo>
                    <a:pt x="583" y="1413"/>
                  </a:lnTo>
                  <a:lnTo>
                    <a:pt x="588" y="1421"/>
                  </a:lnTo>
                  <a:lnTo>
                    <a:pt x="593" y="1416"/>
                  </a:lnTo>
                  <a:lnTo>
                    <a:pt x="593" y="1409"/>
                  </a:lnTo>
                  <a:lnTo>
                    <a:pt x="600" y="1406"/>
                  </a:lnTo>
                  <a:lnTo>
                    <a:pt x="616" y="1402"/>
                  </a:lnTo>
                  <a:lnTo>
                    <a:pt x="620" y="1399"/>
                  </a:lnTo>
                  <a:lnTo>
                    <a:pt x="624" y="1393"/>
                  </a:lnTo>
                  <a:lnTo>
                    <a:pt x="625" y="1380"/>
                  </a:lnTo>
                  <a:lnTo>
                    <a:pt x="629" y="1370"/>
                  </a:lnTo>
                  <a:lnTo>
                    <a:pt x="629" y="1342"/>
                  </a:lnTo>
                  <a:lnTo>
                    <a:pt x="632" y="1336"/>
                  </a:lnTo>
                  <a:lnTo>
                    <a:pt x="646" y="1322"/>
                  </a:lnTo>
                  <a:lnTo>
                    <a:pt x="649" y="1310"/>
                  </a:lnTo>
                  <a:lnTo>
                    <a:pt x="653" y="1304"/>
                  </a:lnTo>
                  <a:lnTo>
                    <a:pt x="666" y="1302"/>
                  </a:lnTo>
                  <a:lnTo>
                    <a:pt x="671" y="1309"/>
                  </a:lnTo>
                  <a:lnTo>
                    <a:pt x="696" y="1297"/>
                  </a:lnTo>
                  <a:lnTo>
                    <a:pt x="702" y="1287"/>
                  </a:lnTo>
                  <a:lnTo>
                    <a:pt x="706" y="1278"/>
                  </a:lnTo>
                  <a:lnTo>
                    <a:pt x="710" y="1260"/>
                  </a:lnTo>
                  <a:lnTo>
                    <a:pt x="714" y="1248"/>
                  </a:lnTo>
                  <a:lnTo>
                    <a:pt x="718" y="1243"/>
                  </a:lnTo>
                  <a:lnTo>
                    <a:pt x="745" y="1237"/>
                  </a:lnTo>
                  <a:lnTo>
                    <a:pt x="749" y="1231"/>
                  </a:lnTo>
                  <a:lnTo>
                    <a:pt x="754" y="1222"/>
                  </a:lnTo>
                  <a:lnTo>
                    <a:pt x="758" y="1218"/>
                  </a:lnTo>
                  <a:lnTo>
                    <a:pt x="767" y="1214"/>
                  </a:lnTo>
                  <a:lnTo>
                    <a:pt x="772" y="1208"/>
                  </a:lnTo>
                  <a:lnTo>
                    <a:pt x="773" y="1203"/>
                  </a:lnTo>
                  <a:lnTo>
                    <a:pt x="772" y="1195"/>
                  </a:lnTo>
                  <a:lnTo>
                    <a:pt x="766" y="1182"/>
                  </a:lnTo>
                  <a:lnTo>
                    <a:pt x="764" y="1177"/>
                  </a:lnTo>
                  <a:lnTo>
                    <a:pt x="766" y="1160"/>
                  </a:lnTo>
                  <a:lnTo>
                    <a:pt x="763" y="1155"/>
                  </a:lnTo>
                  <a:lnTo>
                    <a:pt x="761" y="1147"/>
                  </a:lnTo>
                  <a:lnTo>
                    <a:pt x="766" y="1136"/>
                  </a:lnTo>
                  <a:lnTo>
                    <a:pt x="772" y="1134"/>
                  </a:lnTo>
                  <a:lnTo>
                    <a:pt x="782" y="1137"/>
                  </a:lnTo>
                  <a:lnTo>
                    <a:pt x="805" y="1132"/>
                  </a:lnTo>
                  <a:lnTo>
                    <a:pt x="820" y="1135"/>
                  </a:lnTo>
                  <a:lnTo>
                    <a:pt x="830" y="1150"/>
                  </a:lnTo>
                  <a:lnTo>
                    <a:pt x="838" y="1153"/>
                  </a:lnTo>
                  <a:lnTo>
                    <a:pt x="851" y="1148"/>
                  </a:lnTo>
                  <a:lnTo>
                    <a:pt x="890" y="1121"/>
                  </a:lnTo>
                  <a:lnTo>
                    <a:pt x="896" y="1120"/>
                  </a:lnTo>
                  <a:lnTo>
                    <a:pt x="907" y="1123"/>
                  </a:lnTo>
                  <a:lnTo>
                    <a:pt x="916" y="1117"/>
                  </a:lnTo>
                  <a:lnTo>
                    <a:pt x="926" y="1116"/>
                  </a:lnTo>
                  <a:lnTo>
                    <a:pt x="940" y="1119"/>
                  </a:lnTo>
                  <a:lnTo>
                    <a:pt x="944" y="1113"/>
                  </a:lnTo>
                  <a:lnTo>
                    <a:pt x="938" y="1104"/>
                  </a:lnTo>
                  <a:lnTo>
                    <a:pt x="942" y="1096"/>
                  </a:lnTo>
                  <a:lnTo>
                    <a:pt x="946" y="1092"/>
                  </a:lnTo>
                  <a:lnTo>
                    <a:pt x="951" y="1087"/>
                  </a:lnTo>
                  <a:lnTo>
                    <a:pt x="949" y="1080"/>
                  </a:lnTo>
                  <a:lnTo>
                    <a:pt x="927" y="1075"/>
                  </a:lnTo>
                  <a:lnTo>
                    <a:pt x="926" y="1068"/>
                  </a:lnTo>
                  <a:lnTo>
                    <a:pt x="937" y="1053"/>
                  </a:lnTo>
                  <a:lnTo>
                    <a:pt x="937" y="1041"/>
                  </a:lnTo>
                  <a:lnTo>
                    <a:pt x="934" y="1035"/>
                  </a:lnTo>
                  <a:lnTo>
                    <a:pt x="922" y="1021"/>
                  </a:lnTo>
                  <a:lnTo>
                    <a:pt x="920" y="1016"/>
                  </a:lnTo>
                  <a:lnTo>
                    <a:pt x="924" y="1011"/>
                  </a:lnTo>
                  <a:lnTo>
                    <a:pt x="939" y="1000"/>
                  </a:lnTo>
                  <a:lnTo>
                    <a:pt x="945" y="997"/>
                  </a:lnTo>
                  <a:lnTo>
                    <a:pt x="946" y="896"/>
                  </a:lnTo>
                  <a:lnTo>
                    <a:pt x="946" y="822"/>
                  </a:lnTo>
                  <a:lnTo>
                    <a:pt x="948" y="733"/>
                  </a:lnTo>
                  <a:lnTo>
                    <a:pt x="949" y="634"/>
                  </a:lnTo>
                  <a:lnTo>
                    <a:pt x="949" y="372"/>
                  </a:lnTo>
                  <a:lnTo>
                    <a:pt x="952" y="111"/>
                  </a:lnTo>
                  <a:lnTo>
                    <a:pt x="954" y="8"/>
                  </a:lnTo>
                  <a:lnTo>
                    <a:pt x="687" y="6"/>
                  </a:lnTo>
                  <a:lnTo>
                    <a:pt x="474" y="3"/>
                  </a:lnTo>
                  <a:lnTo>
                    <a:pt x="400" y="0"/>
                  </a:lnTo>
                  <a:lnTo>
                    <a:pt x="378" y="11"/>
                  </a:lnTo>
                  <a:lnTo>
                    <a:pt x="345" y="30"/>
                  </a:lnTo>
                  <a:lnTo>
                    <a:pt x="317" y="40"/>
                  </a:lnTo>
                  <a:lnTo>
                    <a:pt x="312" y="40"/>
                  </a:lnTo>
                  <a:lnTo>
                    <a:pt x="308" y="45"/>
                  </a:lnTo>
                  <a:lnTo>
                    <a:pt x="300" y="46"/>
                  </a:lnTo>
                  <a:lnTo>
                    <a:pt x="279" y="48"/>
                  </a:lnTo>
                  <a:lnTo>
                    <a:pt x="270" y="46"/>
                  </a:lnTo>
                  <a:lnTo>
                    <a:pt x="253" y="44"/>
                  </a:lnTo>
                  <a:lnTo>
                    <a:pt x="239" y="38"/>
                  </a:lnTo>
                  <a:lnTo>
                    <a:pt x="232" y="35"/>
                  </a:lnTo>
                  <a:lnTo>
                    <a:pt x="241" y="28"/>
                  </a:lnTo>
                  <a:lnTo>
                    <a:pt x="236" y="21"/>
                  </a:lnTo>
                  <a:lnTo>
                    <a:pt x="232" y="25"/>
                  </a:lnTo>
                  <a:lnTo>
                    <a:pt x="224" y="28"/>
                  </a:lnTo>
                  <a:lnTo>
                    <a:pt x="214" y="20"/>
                  </a:lnTo>
                  <a:lnTo>
                    <a:pt x="210" y="13"/>
                  </a:lnTo>
                  <a:lnTo>
                    <a:pt x="209" y="64"/>
                  </a:lnTo>
                  <a:lnTo>
                    <a:pt x="207" y="122"/>
                  </a:lnTo>
                  <a:lnTo>
                    <a:pt x="200" y="293"/>
                  </a:lnTo>
                  <a:lnTo>
                    <a:pt x="199" y="358"/>
                  </a:lnTo>
                  <a:lnTo>
                    <a:pt x="178" y="882"/>
                  </a:lnTo>
                  <a:lnTo>
                    <a:pt x="177" y="891"/>
                  </a:lnTo>
                  <a:lnTo>
                    <a:pt x="171" y="894"/>
                  </a:lnTo>
                  <a:lnTo>
                    <a:pt x="165" y="894"/>
                  </a:lnTo>
                  <a:lnTo>
                    <a:pt x="153" y="909"/>
                  </a:lnTo>
                  <a:lnTo>
                    <a:pt x="158" y="910"/>
                  </a:lnTo>
                  <a:lnTo>
                    <a:pt x="154" y="915"/>
                  </a:lnTo>
                  <a:lnTo>
                    <a:pt x="157" y="924"/>
                  </a:lnTo>
                  <a:lnTo>
                    <a:pt x="166" y="928"/>
                  </a:lnTo>
                  <a:lnTo>
                    <a:pt x="163" y="933"/>
                  </a:lnTo>
                  <a:lnTo>
                    <a:pt x="164" y="942"/>
                  </a:lnTo>
                  <a:lnTo>
                    <a:pt x="159" y="948"/>
                  </a:lnTo>
                  <a:lnTo>
                    <a:pt x="155" y="953"/>
                  </a:lnTo>
                  <a:lnTo>
                    <a:pt x="151" y="957"/>
                  </a:lnTo>
                  <a:lnTo>
                    <a:pt x="146" y="960"/>
                  </a:lnTo>
                  <a:lnTo>
                    <a:pt x="141" y="965"/>
                  </a:lnTo>
                  <a:lnTo>
                    <a:pt x="141" y="971"/>
                  </a:lnTo>
                  <a:lnTo>
                    <a:pt x="146" y="976"/>
                  </a:lnTo>
                  <a:lnTo>
                    <a:pt x="141" y="979"/>
                  </a:lnTo>
                  <a:lnTo>
                    <a:pt x="151" y="983"/>
                  </a:lnTo>
                  <a:lnTo>
                    <a:pt x="151" y="989"/>
                  </a:lnTo>
                  <a:lnTo>
                    <a:pt x="156" y="992"/>
                  </a:lnTo>
                  <a:lnTo>
                    <a:pt x="161" y="997"/>
                  </a:lnTo>
                  <a:lnTo>
                    <a:pt x="161" y="1005"/>
                  </a:lnTo>
                  <a:lnTo>
                    <a:pt x="163" y="1011"/>
                  </a:lnTo>
                  <a:lnTo>
                    <a:pt x="162" y="1019"/>
                  </a:lnTo>
                  <a:lnTo>
                    <a:pt x="166" y="1025"/>
                  </a:lnTo>
                  <a:lnTo>
                    <a:pt x="175" y="1032"/>
                  </a:lnTo>
                  <a:lnTo>
                    <a:pt x="177" y="1038"/>
                  </a:lnTo>
                  <a:lnTo>
                    <a:pt x="175" y="1045"/>
                  </a:lnTo>
                  <a:lnTo>
                    <a:pt x="176" y="1050"/>
                  </a:lnTo>
                  <a:lnTo>
                    <a:pt x="177" y="1057"/>
                  </a:lnTo>
                  <a:lnTo>
                    <a:pt x="171" y="1061"/>
                  </a:lnTo>
                  <a:lnTo>
                    <a:pt x="169" y="1067"/>
                  </a:lnTo>
                  <a:lnTo>
                    <a:pt x="166" y="1072"/>
                  </a:lnTo>
                  <a:lnTo>
                    <a:pt x="173" y="1079"/>
                  </a:lnTo>
                  <a:lnTo>
                    <a:pt x="173" y="1086"/>
                  </a:lnTo>
                  <a:lnTo>
                    <a:pt x="173" y="1092"/>
                  </a:lnTo>
                  <a:lnTo>
                    <a:pt x="180" y="1102"/>
                  </a:lnTo>
                  <a:lnTo>
                    <a:pt x="175" y="1107"/>
                  </a:lnTo>
                  <a:lnTo>
                    <a:pt x="178" y="1115"/>
                  </a:lnTo>
                  <a:lnTo>
                    <a:pt x="174" y="1129"/>
                  </a:lnTo>
                  <a:lnTo>
                    <a:pt x="172" y="1139"/>
                  </a:lnTo>
                  <a:lnTo>
                    <a:pt x="153" y="1145"/>
                  </a:lnTo>
                  <a:lnTo>
                    <a:pt x="148" y="1153"/>
                  </a:lnTo>
                  <a:lnTo>
                    <a:pt x="143" y="1156"/>
                  </a:lnTo>
                  <a:lnTo>
                    <a:pt x="143" y="1162"/>
                  </a:lnTo>
                  <a:lnTo>
                    <a:pt x="141" y="1169"/>
                  </a:lnTo>
                  <a:lnTo>
                    <a:pt x="144" y="1174"/>
                  </a:lnTo>
                  <a:lnTo>
                    <a:pt x="136" y="1173"/>
                  </a:lnTo>
                  <a:lnTo>
                    <a:pt x="136" y="1179"/>
                  </a:lnTo>
                  <a:lnTo>
                    <a:pt x="132" y="1186"/>
                  </a:lnTo>
                  <a:lnTo>
                    <a:pt x="128" y="1190"/>
                  </a:lnTo>
                  <a:lnTo>
                    <a:pt x="134" y="1204"/>
                  </a:lnTo>
                  <a:lnTo>
                    <a:pt x="126" y="1204"/>
                  </a:lnTo>
                  <a:lnTo>
                    <a:pt x="123" y="1210"/>
                  </a:lnTo>
                  <a:lnTo>
                    <a:pt x="106" y="1214"/>
                  </a:lnTo>
                  <a:lnTo>
                    <a:pt x="104" y="1222"/>
                  </a:lnTo>
                  <a:lnTo>
                    <a:pt x="108" y="1225"/>
                  </a:lnTo>
                  <a:lnTo>
                    <a:pt x="106" y="1231"/>
                  </a:lnTo>
                  <a:lnTo>
                    <a:pt x="104" y="1239"/>
                  </a:lnTo>
                  <a:lnTo>
                    <a:pt x="95" y="1254"/>
                  </a:lnTo>
                  <a:lnTo>
                    <a:pt x="82" y="1263"/>
                  </a:lnTo>
                  <a:lnTo>
                    <a:pt x="79" y="1276"/>
                  </a:lnTo>
                  <a:lnTo>
                    <a:pt x="76" y="1284"/>
                  </a:lnTo>
                  <a:lnTo>
                    <a:pt x="72" y="1289"/>
                  </a:lnTo>
                  <a:lnTo>
                    <a:pt x="68" y="1283"/>
                  </a:lnTo>
                  <a:lnTo>
                    <a:pt x="68" y="1276"/>
                  </a:lnTo>
                  <a:lnTo>
                    <a:pt x="63" y="1282"/>
                  </a:lnTo>
                  <a:lnTo>
                    <a:pt x="56" y="1288"/>
                  </a:lnTo>
                  <a:lnTo>
                    <a:pt x="55" y="1280"/>
                  </a:lnTo>
                  <a:lnTo>
                    <a:pt x="47" y="1282"/>
                  </a:lnTo>
                  <a:lnTo>
                    <a:pt x="44" y="1288"/>
                  </a:lnTo>
                  <a:lnTo>
                    <a:pt x="43" y="1294"/>
                  </a:lnTo>
                  <a:lnTo>
                    <a:pt x="34" y="1293"/>
                  </a:lnTo>
                  <a:lnTo>
                    <a:pt x="34" y="1305"/>
                  </a:lnTo>
                  <a:lnTo>
                    <a:pt x="34" y="1314"/>
                  </a:lnTo>
                  <a:lnTo>
                    <a:pt x="37" y="1319"/>
                  </a:lnTo>
                  <a:lnTo>
                    <a:pt x="44" y="1321"/>
                  </a:lnTo>
                  <a:lnTo>
                    <a:pt x="48" y="1328"/>
                  </a:lnTo>
                  <a:lnTo>
                    <a:pt x="51" y="1323"/>
                  </a:lnTo>
                  <a:lnTo>
                    <a:pt x="54" y="1328"/>
                  </a:lnTo>
                  <a:lnTo>
                    <a:pt x="50" y="1333"/>
                  </a:lnTo>
                  <a:lnTo>
                    <a:pt x="44" y="1340"/>
                  </a:lnTo>
                  <a:lnTo>
                    <a:pt x="37" y="1341"/>
                  </a:lnTo>
                  <a:lnTo>
                    <a:pt x="26" y="1349"/>
                  </a:lnTo>
                  <a:lnTo>
                    <a:pt x="23" y="1354"/>
                  </a:lnTo>
                  <a:lnTo>
                    <a:pt x="29" y="1355"/>
                  </a:lnTo>
                  <a:lnTo>
                    <a:pt x="39" y="1352"/>
                  </a:lnTo>
                  <a:lnTo>
                    <a:pt x="40" y="1360"/>
                  </a:lnTo>
                  <a:lnTo>
                    <a:pt x="36" y="1365"/>
                  </a:lnTo>
                  <a:lnTo>
                    <a:pt x="24" y="1370"/>
                  </a:lnTo>
                  <a:lnTo>
                    <a:pt x="16" y="1370"/>
                  </a:lnTo>
                  <a:lnTo>
                    <a:pt x="20" y="1374"/>
                  </a:lnTo>
                  <a:lnTo>
                    <a:pt x="26" y="1379"/>
                  </a:lnTo>
                  <a:lnTo>
                    <a:pt x="19" y="1383"/>
                  </a:lnTo>
                  <a:lnTo>
                    <a:pt x="23" y="1395"/>
                  </a:lnTo>
                  <a:lnTo>
                    <a:pt x="17" y="1404"/>
                  </a:lnTo>
                  <a:lnTo>
                    <a:pt x="17" y="1414"/>
                  </a:lnTo>
                  <a:lnTo>
                    <a:pt x="10" y="1416"/>
                  </a:lnTo>
                  <a:lnTo>
                    <a:pt x="16" y="1421"/>
                  </a:lnTo>
                  <a:lnTo>
                    <a:pt x="22" y="1426"/>
                  </a:lnTo>
                  <a:lnTo>
                    <a:pt x="17" y="1428"/>
                  </a:lnTo>
                  <a:lnTo>
                    <a:pt x="7" y="1428"/>
                  </a:lnTo>
                  <a:lnTo>
                    <a:pt x="0" y="1422"/>
                  </a:lnTo>
                  <a:lnTo>
                    <a:pt x="8" y="1443"/>
                  </a:lnTo>
                  <a:lnTo>
                    <a:pt x="17" y="1448"/>
                  </a:lnTo>
                  <a:lnTo>
                    <a:pt x="13" y="1455"/>
                  </a:lnTo>
                  <a:lnTo>
                    <a:pt x="0" y="1450"/>
                  </a:lnTo>
                  <a:lnTo>
                    <a:pt x="0" y="1458"/>
                  </a:lnTo>
                  <a:lnTo>
                    <a:pt x="3" y="1461"/>
                  </a:lnTo>
                  <a:lnTo>
                    <a:pt x="14" y="1461"/>
                  </a:lnTo>
                  <a:lnTo>
                    <a:pt x="21" y="1463"/>
                  </a:lnTo>
                  <a:lnTo>
                    <a:pt x="35" y="1474"/>
                  </a:lnTo>
                  <a:lnTo>
                    <a:pt x="35" y="1474"/>
                  </a:lnTo>
                  <a:lnTo>
                    <a:pt x="35" y="1474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Freeform 9">
              <a:extLst>
                <a:ext uri="{FF2B5EF4-FFF2-40B4-BE49-F238E27FC236}">
                  <a16:creationId xmlns:a16="http://schemas.microsoft.com/office/drawing/2014/main" id="{A4A8A28C-ABC1-0CB1-1735-12F26A79597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5296622" y="3541184"/>
              <a:ext cx="2578100" cy="2600325"/>
            </a:xfrm>
            <a:custGeom>
              <a:avLst/>
              <a:gdLst>
                <a:gd name="T0" fmla="*/ 616 w 1624"/>
                <a:gd name="T1" fmla="*/ 1320 h 1638"/>
                <a:gd name="T2" fmla="*/ 794 w 1624"/>
                <a:gd name="T3" fmla="*/ 1410 h 1638"/>
                <a:gd name="T4" fmla="*/ 957 w 1624"/>
                <a:gd name="T5" fmla="*/ 1555 h 1638"/>
                <a:gd name="T6" fmla="*/ 1216 w 1624"/>
                <a:gd name="T7" fmla="*/ 1514 h 1638"/>
                <a:gd name="T8" fmla="*/ 1077 w 1624"/>
                <a:gd name="T9" fmla="*/ 1560 h 1638"/>
                <a:gd name="T10" fmla="*/ 1481 w 1624"/>
                <a:gd name="T11" fmla="*/ 1237 h 1638"/>
                <a:gd name="T12" fmla="*/ 1356 w 1624"/>
                <a:gd name="T13" fmla="*/ 1365 h 1638"/>
                <a:gd name="T14" fmla="*/ 1500 w 1624"/>
                <a:gd name="T15" fmla="*/ 1180 h 1638"/>
                <a:gd name="T16" fmla="*/ 1607 w 1624"/>
                <a:gd name="T17" fmla="*/ 1221 h 1638"/>
                <a:gd name="T18" fmla="*/ 1249 w 1624"/>
                <a:gd name="T19" fmla="*/ 1489 h 1638"/>
                <a:gd name="T20" fmla="*/ 1362 w 1624"/>
                <a:gd name="T21" fmla="*/ 1405 h 1638"/>
                <a:gd name="T22" fmla="*/ 1497 w 1624"/>
                <a:gd name="T23" fmla="*/ 1596 h 1638"/>
                <a:gd name="T24" fmla="*/ 1545 w 1624"/>
                <a:gd name="T25" fmla="*/ 1533 h 1638"/>
                <a:gd name="T26" fmla="*/ 1455 w 1624"/>
                <a:gd name="T27" fmla="*/ 1497 h 1638"/>
                <a:gd name="T28" fmla="*/ 1384 w 1624"/>
                <a:gd name="T29" fmla="*/ 1447 h 1638"/>
                <a:gd name="T30" fmla="*/ 1358 w 1624"/>
                <a:gd name="T31" fmla="*/ 1333 h 1638"/>
                <a:gd name="T32" fmla="*/ 1409 w 1624"/>
                <a:gd name="T33" fmla="*/ 1326 h 1638"/>
                <a:gd name="T34" fmla="*/ 1444 w 1624"/>
                <a:gd name="T35" fmla="*/ 1289 h 1638"/>
                <a:gd name="T36" fmla="*/ 1439 w 1624"/>
                <a:gd name="T37" fmla="*/ 1211 h 1638"/>
                <a:gd name="T38" fmla="*/ 1326 w 1624"/>
                <a:gd name="T39" fmla="*/ 1257 h 1638"/>
                <a:gd name="T40" fmla="*/ 1377 w 1624"/>
                <a:gd name="T41" fmla="*/ 1172 h 1638"/>
                <a:gd name="T42" fmla="*/ 1365 w 1624"/>
                <a:gd name="T43" fmla="*/ 1095 h 1638"/>
                <a:gd name="T44" fmla="*/ 1316 w 1624"/>
                <a:gd name="T45" fmla="*/ 995 h 1638"/>
                <a:gd name="T46" fmla="*/ 1344 w 1624"/>
                <a:gd name="T47" fmla="*/ 887 h 1638"/>
                <a:gd name="T48" fmla="*/ 772 w 1624"/>
                <a:gd name="T49" fmla="*/ 747 h 1638"/>
                <a:gd name="T50" fmla="*/ 799 w 1624"/>
                <a:gd name="T51" fmla="*/ 668 h 1638"/>
                <a:gd name="T52" fmla="*/ 818 w 1624"/>
                <a:gd name="T53" fmla="*/ 583 h 1638"/>
                <a:gd name="T54" fmla="*/ 885 w 1624"/>
                <a:gd name="T55" fmla="*/ 508 h 1638"/>
                <a:gd name="T56" fmla="*/ 931 w 1624"/>
                <a:gd name="T57" fmla="*/ 432 h 1638"/>
                <a:gd name="T58" fmla="*/ 950 w 1624"/>
                <a:gd name="T59" fmla="*/ 415 h 1638"/>
                <a:gd name="T60" fmla="*/ 994 w 1624"/>
                <a:gd name="T61" fmla="*/ 365 h 1638"/>
                <a:gd name="T62" fmla="*/ 998 w 1624"/>
                <a:gd name="T63" fmla="*/ 297 h 1638"/>
                <a:gd name="T64" fmla="*/ 987 w 1624"/>
                <a:gd name="T65" fmla="*/ 243 h 1638"/>
                <a:gd name="T66" fmla="*/ 972 w 1624"/>
                <a:gd name="T67" fmla="*/ 187 h 1638"/>
                <a:gd name="T68" fmla="*/ 953 w 1624"/>
                <a:gd name="T69" fmla="*/ 125 h 1638"/>
                <a:gd name="T70" fmla="*/ 74 w 1624"/>
                <a:gd name="T71" fmla="*/ 108 h 1638"/>
                <a:gd name="T72" fmla="*/ 67 w 1624"/>
                <a:gd name="T73" fmla="*/ 420 h 1638"/>
                <a:gd name="T74" fmla="*/ 118 w 1624"/>
                <a:gd name="T75" fmla="*/ 572 h 1638"/>
                <a:gd name="T76" fmla="*/ 148 w 1624"/>
                <a:gd name="T77" fmla="*/ 668 h 1638"/>
                <a:gd name="T78" fmla="*/ 145 w 1624"/>
                <a:gd name="T79" fmla="*/ 764 h 1638"/>
                <a:gd name="T80" fmla="*/ 123 w 1624"/>
                <a:gd name="T81" fmla="*/ 862 h 1638"/>
                <a:gd name="T82" fmla="*/ 81 w 1624"/>
                <a:gd name="T83" fmla="*/ 937 h 1638"/>
                <a:gd name="T84" fmla="*/ 76 w 1624"/>
                <a:gd name="T85" fmla="*/ 1021 h 1638"/>
                <a:gd name="T86" fmla="*/ 40 w 1624"/>
                <a:gd name="T87" fmla="*/ 1131 h 1638"/>
                <a:gd name="T88" fmla="*/ 280 w 1624"/>
                <a:gd name="T89" fmla="*/ 1250 h 1638"/>
                <a:gd name="T90" fmla="*/ 596 w 1624"/>
                <a:gd name="T91" fmla="*/ 1317 h 1638"/>
                <a:gd name="T92" fmla="*/ 557 w 1624"/>
                <a:gd name="T93" fmla="*/ 1276 h 1638"/>
                <a:gd name="T94" fmla="*/ 650 w 1624"/>
                <a:gd name="T95" fmla="*/ 1285 h 1638"/>
                <a:gd name="T96" fmla="*/ 765 w 1624"/>
                <a:gd name="T97" fmla="*/ 1380 h 1638"/>
                <a:gd name="T98" fmla="*/ 804 w 1624"/>
                <a:gd name="T99" fmla="*/ 1416 h 1638"/>
                <a:gd name="T100" fmla="*/ 859 w 1624"/>
                <a:gd name="T101" fmla="*/ 1471 h 1638"/>
                <a:gd name="T102" fmla="*/ 831 w 1624"/>
                <a:gd name="T103" fmla="*/ 1479 h 1638"/>
                <a:gd name="T104" fmla="*/ 987 w 1624"/>
                <a:gd name="T105" fmla="*/ 1531 h 1638"/>
                <a:gd name="T106" fmla="*/ 1043 w 1624"/>
                <a:gd name="T107" fmla="*/ 1500 h 1638"/>
                <a:gd name="T108" fmla="*/ 1099 w 1624"/>
                <a:gd name="T109" fmla="*/ 1504 h 1638"/>
                <a:gd name="T110" fmla="*/ 1151 w 1624"/>
                <a:gd name="T111" fmla="*/ 1542 h 1638"/>
                <a:gd name="T112" fmla="*/ 1201 w 1624"/>
                <a:gd name="T113" fmla="*/ 1464 h 1638"/>
                <a:gd name="T114" fmla="*/ 1232 w 1624"/>
                <a:gd name="T115" fmla="*/ 1448 h 1638"/>
                <a:gd name="T116" fmla="*/ 1279 w 1624"/>
                <a:gd name="T117" fmla="*/ 1423 h 1638"/>
                <a:gd name="T118" fmla="*/ 1384 w 1624"/>
                <a:gd name="T119" fmla="*/ 1502 h 1638"/>
                <a:gd name="T120" fmla="*/ 1458 w 1624"/>
                <a:gd name="T121" fmla="*/ 1548 h 1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24" h="1638">
                  <a:moveTo>
                    <a:pt x="648" y="1372"/>
                  </a:moveTo>
                  <a:lnTo>
                    <a:pt x="670" y="1370"/>
                  </a:lnTo>
                  <a:lnTo>
                    <a:pt x="669" y="1361"/>
                  </a:lnTo>
                  <a:lnTo>
                    <a:pt x="672" y="1355"/>
                  </a:lnTo>
                  <a:lnTo>
                    <a:pt x="687" y="1348"/>
                  </a:lnTo>
                  <a:lnTo>
                    <a:pt x="692" y="1340"/>
                  </a:lnTo>
                  <a:lnTo>
                    <a:pt x="683" y="1340"/>
                  </a:lnTo>
                  <a:lnTo>
                    <a:pt x="681" y="1336"/>
                  </a:lnTo>
                  <a:lnTo>
                    <a:pt x="676" y="1338"/>
                  </a:lnTo>
                  <a:lnTo>
                    <a:pt x="671" y="1336"/>
                  </a:lnTo>
                  <a:lnTo>
                    <a:pt x="665" y="1328"/>
                  </a:lnTo>
                  <a:lnTo>
                    <a:pt x="652" y="1321"/>
                  </a:lnTo>
                  <a:lnTo>
                    <a:pt x="647" y="1314"/>
                  </a:lnTo>
                  <a:lnTo>
                    <a:pt x="621" y="1311"/>
                  </a:lnTo>
                  <a:lnTo>
                    <a:pt x="616" y="1320"/>
                  </a:lnTo>
                  <a:lnTo>
                    <a:pt x="603" y="1318"/>
                  </a:lnTo>
                  <a:lnTo>
                    <a:pt x="596" y="1320"/>
                  </a:lnTo>
                  <a:lnTo>
                    <a:pt x="591" y="1326"/>
                  </a:lnTo>
                  <a:lnTo>
                    <a:pt x="590" y="1331"/>
                  </a:lnTo>
                  <a:lnTo>
                    <a:pt x="605" y="1347"/>
                  </a:lnTo>
                  <a:lnTo>
                    <a:pt x="611" y="1349"/>
                  </a:lnTo>
                  <a:lnTo>
                    <a:pt x="634" y="1363"/>
                  </a:lnTo>
                  <a:lnTo>
                    <a:pt x="639" y="1362"/>
                  </a:lnTo>
                  <a:lnTo>
                    <a:pt x="642" y="1370"/>
                  </a:lnTo>
                  <a:lnTo>
                    <a:pt x="648" y="1372"/>
                  </a:lnTo>
                  <a:lnTo>
                    <a:pt x="648" y="1372"/>
                  </a:lnTo>
                  <a:lnTo>
                    <a:pt x="648" y="1372"/>
                  </a:lnTo>
                  <a:close/>
                  <a:moveTo>
                    <a:pt x="787" y="1418"/>
                  </a:moveTo>
                  <a:lnTo>
                    <a:pt x="793" y="1415"/>
                  </a:lnTo>
                  <a:lnTo>
                    <a:pt x="794" y="1410"/>
                  </a:lnTo>
                  <a:lnTo>
                    <a:pt x="787" y="1414"/>
                  </a:lnTo>
                  <a:lnTo>
                    <a:pt x="787" y="1418"/>
                  </a:lnTo>
                  <a:lnTo>
                    <a:pt x="787" y="1418"/>
                  </a:lnTo>
                  <a:lnTo>
                    <a:pt x="787" y="1418"/>
                  </a:lnTo>
                  <a:close/>
                  <a:moveTo>
                    <a:pt x="926" y="1551"/>
                  </a:moveTo>
                  <a:lnTo>
                    <a:pt x="917" y="1544"/>
                  </a:lnTo>
                  <a:lnTo>
                    <a:pt x="926" y="1551"/>
                  </a:lnTo>
                  <a:lnTo>
                    <a:pt x="926" y="1551"/>
                  </a:lnTo>
                  <a:lnTo>
                    <a:pt x="926" y="1551"/>
                  </a:lnTo>
                  <a:close/>
                  <a:moveTo>
                    <a:pt x="957" y="1555"/>
                  </a:moveTo>
                  <a:lnTo>
                    <a:pt x="967" y="1553"/>
                  </a:lnTo>
                  <a:lnTo>
                    <a:pt x="945" y="1551"/>
                  </a:lnTo>
                  <a:lnTo>
                    <a:pt x="957" y="1555"/>
                  </a:lnTo>
                  <a:lnTo>
                    <a:pt x="957" y="1555"/>
                  </a:lnTo>
                  <a:lnTo>
                    <a:pt x="957" y="1555"/>
                  </a:lnTo>
                  <a:close/>
                  <a:moveTo>
                    <a:pt x="979" y="1556"/>
                  </a:moveTo>
                  <a:lnTo>
                    <a:pt x="1018" y="1551"/>
                  </a:lnTo>
                  <a:lnTo>
                    <a:pt x="979" y="1555"/>
                  </a:lnTo>
                  <a:lnTo>
                    <a:pt x="979" y="1556"/>
                  </a:lnTo>
                  <a:lnTo>
                    <a:pt x="979" y="1556"/>
                  </a:lnTo>
                  <a:lnTo>
                    <a:pt x="979" y="1556"/>
                  </a:lnTo>
                  <a:close/>
                  <a:moveTo>
                    <a:pt x="1216" y="1514"/>
                  </a:moveTo>
                  <a:lnTo>
                    <a:pt x="1229" y="1504"/>
                  </a:lnTo>
                  <a:lnTo>
                    <a:pt x="1244" y="1495"/>
                  </a:lnTo>
                  <a:lnTo>
                    <a:pt x="1245" y="1490"/>
                  </a:lnTo>
                  <a:lnTo>
                    <a:pt x="1237" y="1490"/>
                  </a:lnTo>
                  <a:lnTo>
                    <a:pt x="1234" y="1497"/>
                  </a:lnTo>
                  <a:lnTo>
                    <a:pt x="1214" y="1512"/>
                  </a:lnTo>
                  <a:lnTo>
                    <a:pt x="1216" y="1514"/>
                  </a:lnTo>
                  <a:lnTo>
                    <a:pt x="1216" y="1514"/>
                  </a:lnTo>
                  <a:lnTo>
                    <a:pt x="1216" y="1514"/>
                  </a:lnTo>
                  <a:close/>
                  <a:moveTo>
                    <a:pt x="1101" y="1543"/>
                  </a:moveTo>
                  <a:lnTo>
                    <a:pt x="1118" y="1536"/>
                  </a:lnTo>
                  <a:lnTo>
                    <a:pt x="1111" y="1537"/>
                  </a:lnTo>
                  <a:lnTo>
                    <a:pt x="1101" y="1543"/>
                  </a:lnTo>
                  <a:lnTo>
                    <a:pt x="1101" y="1543"/>
                  </a:lnTo>
                  <a:lnTo>
                    <a:pt x="1101" y="1543"/>
                  </a:lnTo>
                  <a:close/>
                  <a:moveTo>
                    <a:pt x="1077" y="1560"/>
                  </a:moveTo>
                  <a:lnTo>
                    <a:pt x="1086" y="1560"/>
                  </a:lnTo>
                  <a:lnTo>
                    <a:pt x="1077" y="1555"/>
                  </a:lnTo>
                  <a:lnTo>
                    <a:pt x="1049" y="1543"/>
                  </a:lnTo>
                  <a:lnTo>
                    <a:pt x="1063" y="1554"/>
                  </a:lnTo>
                  <a:lnTo>
                    <a:pt x="1077" y="1560"/>
                  </a:lnTo>
                  <a:lnTo>
                    <a:pt x="1077" y="1560"/>
                  </a:lnTo>
                  <a:lnTo>
                    <a:pt x="1077" y="1560"/>
                  </a:lnTo>
                  <a:close/>
                  <a:moveTo>
                    <a:pt x="1116" y="1560"/>
                  </a:moveTo>
                  <a:lnTo>
                    <a:pt x="1128" y="1557"/>
                  </a:lnTo>
                  <a:lnTo>
                    <a:pt x="1115" y="1559"/>
                  </a:lnTo>
                  <a:lnTo>
                    <a:pt x="1116" y="1560"/>
                  </a:lnTo>
                  <a:lnTo>
                    <a:pt x="1116" y="1560"/>
                  </a:lnTo>
                  <a:lnTo>
                    <a:pt x="1116" y="1560"/>
                  </a:lnTo>
                  <a:close/>
                  <a:moveTo>
                    <a:pt x="1450" y="1251"/>
                  </a:moveTo>
                  <a:lnTo>
                    <a:pt x="1452" y="1237"/>
                  </a:lnTo>
                  <a:lnTo>
                    <a:pt x="1448" y="1240"/>
                  </a:lnTo>
                  <a:lnTo>
                    <a:pt x="1450" y="1251"/>
                  </a:lnTo>
                  <a:lnTo>
                    <a:pt x="1450" y="1251"/>
                  </a:lnTo>
                  <a:lnTo>
                    <a:pt x="1450" y="1251"/>
                  </a:lnTo>
                  <a:close/>
                  <a:moveTo>
                    <a:pt x="1469" y="1251"/>
                  </a:moveTo>
                  <a:lnTo>
                    <a:pt x="1484" y="1241"/>
                  </a:lnTo>
                  <a:lnTo>
                    <a:pt x="1481" y="1237"/>
                  </a:lnTo>
                  <a:lnTo>
                    <a:pt x="1469" y="1251"/>
                  </a:lnTo>
                  <a:lnTo>
                    <a:pt x="1469" y="1251"/>
                  </a:lnTo>
                  <a:lnTo>
                    <a:pt x="1469" y="1251"/>
                  </a:lnTo>
                  <a:close/>
                  <a:moveTo>
                    <a:pt x="1460" y="1270"/>
                  </a:moveTo>
                  <a:lnTo>
                    <a:pt x="1477" y="1261"/>
                  </a:lnTo>
                  <a:lnTo>
                    <a:pt x="1490" y="1261"/>
                  </a:lnTo>
                  <a:lnTo>
                    <a:pt x="1483" y="1255"/>
                  </a:lnTo>
                  <a:lnTo>
                    <a:pt x="1492" y="1248"/>
                  </a:lnTo>
                  <a:lnTo>
                    <a:pt x="1481" y="1250"/>
                  </a:lnTo>
                  <a:lnTo>
                    <a:pt x="1464" y="1265"/>
                  </a:lnTo>
                  <a:lnTo>
                    <a:pt x="1460" y="1270"/>
                  </a:lnTo>
                  <a:lnTo>
                    <a:pt x="1460" y="1270"/>
                  </a:lnTo>
                  <a:lnTo>
                    <a:pt x="1460" y="1270"/>
                  </a:lnTo>
                  <a:close/>
                  <a:moveTo>
                    <a:pt x="1363" y="1378"/>
                  </a:moveTo>
                  <a:lnTo>
                    <a:pt x="1356" y="1365"/>
                  </a:lnTo>
                  <a:lnTo>
                    <a:pt x="1351" y="1369"/>
                  </a:lnTo>
                  <a:lnTo>
                    <a:pt x="1356" y="1372"/>
                  </a:lnTo>
                  <a:lnTo>
                    <a:pt x="1363" y="1378"/>
                  </a:lnTo>
                  <a:lnTo>
                    <a:pt x="1363" y="1378"/>
                  </a:lnTo>
                  <a:lnTo>
                    <a:pt x="1363" y="1378"/>
                  </a:lnTo>
                  <a:close/>
                  <a:moveTo>
                    <a:pt x="1477" y="1225"/>
                  </a:moveTo>
                  <a:lnTo>
                    <a:pt x="1482" y="1218"/>
                  </a:lnTo>
                  <a:lnTo>
                    <a:pt x="1489" y="1218"/>
                  </a:lnTo>
                  <a:lnTo>
                    <a:pt x="1493" y="1223"/>
                  </a:lnTo>
                  <a:lnTo>
                    <a:pt x="1499" y="1224"/>
                  </a:lnTo>
                  <a:lnTo>
                    <a:pt x="1509" y="1217"/>
                  </a:lnTo>
                  <a:lnTo>
                    <a:pt x="1504" y="1206"/>
                  </a:lnTo>
                  <a:lnTo>
                    <a:pt x="1490" y="1198"/>
                  </a:lnTo>
                  <a:lnTo>
                    <a:pt x="1511" y="1177"/>
                  </a:lnTo>
                  <a:lnTo>
                    <a:pt x="1500" y="1180"/>
                  </a:lnTo>
                  <a:lnTo>
                    <a:pt x="1458" y="1211"/>
                  </a:lnTo>
                  <a:lnTo>
                    <a:pt x="1458" y="1217"/>
                  </a:lnTo>
                  <a:lnTo>
                    <a:pt x="1467" y="1218"/>
                  </a:lnTo>
                  <a:lnTo>
                    <a:pt x="1473" y="1219"/>
                  </a:lnTo>
                  <a:lnTo>
                    <a:pt x="1477" y="1225"/>
                  </a:lnTo>
                  <a:lnTo>
                    <a:pt x="1477" y="1225"/>
                  </a:lnTo>
                  <a:lnTo>
                    <a:pt x="1477" y="1225"/>
                  </a:lnTo>
                  <a:close/>
                  <a:moveTo>
                    <a:pt x="1596" y="1335"/>
                  </a:moveTo>
                  <a:lnTo>
                    <a:pt x="1603" y="1329"/>
                  </a:lnTo>
                  <a:lnTo>
                    <a:pt x="1611" y="1315"/>
                  </a:lnTo>
                  <a:lnTo>
                    <a:pt x="1618" y="1303"/>
                  </a:lnTo>
                  <a:lnTo>
                    <a:pt x="1624" y="1265"/>
                  </a:lnTo>
                  <a:lnTo>
                    <a:pt x="1621" y="1248"/>
                  </a:lnTo>
                  <a:lnTo>
                    <a:pt x="1611" y="1226"/>
                  </a:lnTo>
                  <a:lnTo>
                    <a:pt x="1607" y="1221"/>
                  </a:lnTo>
                  <a:lnTo>
                    <a:pt x="1612" y="1231"/>
                  </a:lnTo>
                  <a:lnTo>
                    <a:pt x="1613" y="1239"/>
                  </a:lnTo>
                  <a:lnTo>
                    <a:pt x="1617" y="1242"/>
                  </a:lnTo>
                  <a:lnTo>
                    <a:pt x="1618" y="1249"/>
                  </a:lnTo>
                  <a:lnTo>
                    <a:pt x="1614" y="1256"/>
                  </a:lnTo>
                  <a:lnTo>
                    <a:pt x="1614" y="1291"/>
                  </a:lnTo>
                  <a:lnTo>
                    <a:pt x="1608" y="1311"/>
                  </a:lnTo>
                  <a:lnTo>
                    <a:pt x="1596" y="1335"/>
                  </a:lnTo>
                  <a:lnTo>
                    <a:pt x="1596" y="1335"/>
                  </a:lnTo>
                  <a:lnTo>
                    <a:pt x="1596" y="1335"/>
                  </a:lnTo>
                  <a:close/>
                  <a:moveTo>
                    <a:pt x="1249" y="1489"/>
                  </a:moveTo>
                  <a:lnTo>
                    <a:pt x="1262" y="1482"/>
                  </a:lnTo>
                  <a:lnTo>
                    <a:pt x="1247" y="1487"/>
                  </a:lnTo>
                  <a:lnTo>
                    <a:pt x="1249" y="1489"/>
                  </a:lnTo>
                  <a:lnTo>
                    <a:pt x="1249" y="1489"/>
                  </a:lnTo>
                  <a:lnTo>
                    <a:pt x="1249" y="1489"/>
                  </a:lnTo>
                  <a:close/>
                  <a:moveTo>
                    <a:pt x="1268" y="1477"/>
                  </a:moveTo>
                  <a:lnTo>
                    <a:pt x="1277" y="1476"/>
                  </a:lnTo>
                  <a:lnTo>
                    <a:pt x="1270" y="1471"/>
                  </a:lnTo>
                  <a:lnTo>
                    <a:pt x="1264" y="1473"/>
                  </a:lnTo>
                  <a:lnTo>
                    <a:pt x="1268" y="1477"/>
                  </a:lnTo>
                  <a:lnTo>
                    <a:pt x="1268" y="1477"/>
                  </a:lnTo>
                  <a:lnTo>
                    <a:pt x="1268" y="1477"/>
                  </a:lnTo>
                  <a:close/>
                  <a:moveTo>
                    <a:pt x="1362" y="1405"/>
                  </a:moveTo>
                  <a:lnTo>
                    <a:pt x="1369" y="1405"/>
                  </a:lnTo>
                  <a:lnTo>
                    <a:pt x="1375" y="1400"/>
                  </a:lnTo>
                  <a:lnTo>
                    <a:pt x="1374" y="1394"/>
                  </a:lnTo>
                  <a:lnTo>
                    <a:pt x="1362" y="1394"/>
                  </a:lnTo>
                  <a:lnTo>
                    <a:pt x="1362" y="1400"/>
                  </a:lnTo>
                  <a:lnTo>
                    <a:pt x="1362" y="1405"/>
                  </a:lnTo>
                  <a:lnTo>
                    <a:pt x="1362" y="1405"/>
                  </a:lnTo>
                  <a:lnTo>
                    <a:pt x="1362" y="1405"/>
                  </a:lnTo>
                  <a:close/>
                  <a:moveTo>
                    <a:pt x="1405" y="1638"/>
                  </a:moveTo>
                  <a:lnTo>
                    <a:pt x="1426" y="1618"/>
                  </a:lnTo>
                  <a:lnTo>
                    <a:pt x="1436" y="1606"/>
                  </a:lnTo>
                  <a:lnTo>
                    <a:pt x="1456" y="1587"/>
                  </a:lnTo>
                  <a:lnTo>
                    <a:pt x="1463" y="1584"/>
                  </a:lnTo>
                  <a:lnTo>
                    <a:pt x="1470" y="1577"/>
                  </a:lnTo>
                  <a:lnTo>
                    <a:pt x="1473" y="1593"/>
                  </a:lnTo>
                  <a:lnTo>
                    <a:pt x="1487" y="1601"/>
                  </a:lnTo>
                  <a:lnTo>
                    <a:pt x="1499" y="1608"/>
                  </a:lnTo>
                  <a:lnTo>
                    <a:pt x="1497" y="1615"/>
                  </a:lnTo>
                  <a:lnTo>
                    <a:pt x="1504" y="1616"/>
                  </a:lnTo>
                  <a:lnTo>
                    <a:pt x="1504" y="1606"/>
                  </a:lnTo>
                  <a:lnTo>
                    <a:pt x="1497" y="1596"/>
                  </a:lnTo>
                  <a:lnTo>
                    <a:pt x="1506" y="1582"/>
                  </a:lnTo>
                  <a:lnTo>
                    <a:pt x="1517" y="1572"/>
                  </a:lnTo>
                  <a:lnTo>
                    <a:pt x="1517" y="1564"/>
                  </a:lnTo>
                  <a:lnTo>
                    <a:pt x="1522" y="1567"/>
                  </a:lnTo>
                  <a:lnTo>
                    <a:pt x="1525" y="1574"/>
                  </a:lnTo>
                  <a:lnTo>
                    <a:pt x="1533" y="1568"/>
                  </a:lnTo>
                  <a:lnTo>
                    <a:pt x="1537" y="1560"/>
                  </a:lnTo>
                  <a:lnTo>
                    <a:pt x="1535" y="1553"/>
                  </a:lnTo>
                  <a:lnTo>
                    <a:pt x="1521" y="1550"/>
                  </a:lnTo>
                  <a:lnTo>
                    <a:pt x="1527" y="1544"/>
                  </a:lnTo>
                  <a:lnTo>
                    <a:pt x="1533" y="1544"/>
                  </a:lnTo>
                  <a:lnTo>
                    <a:pt x="1537" y="1541"/>
                  </a:lnTo>
                  <a:lnTo>
                    <a:pt x="1546" y="1545"/>
                  </a:lnTo>
                  <a:lnTo>
                    <a:pt x="1551" y="1538"/>
                  </a:lnTo>
                  <a:lnTo>
                    <a:pt x="1545" y="1533"/>
                  </a:lnTo>
                  <a:lnTo>
                    <a:pt x="1547" y="1528"/>
                  </a:lnTo>
                  <a:lnTo>
                    <a:pt x="1544" y="1523"/>
                  </a:lnTo>
                  <a:lnTo>
                    <a:pt x="1526" y="1530"/>
                  </a:lnTo>
                  <a:lnTo>
                    <a:pt x="1518" y="1528"/>
                  </a:lnTo>
                  <a:lnTo>
                    <a:pt x="1513" y="1522"/>
                  </a:lnTo>
                  <a:lnTo>
                    <a:pt x="1516" y="1506"/>
                  </a:lnTo>
                  <a:lnTo>
                    <a:pt x="1509" y="1507"/>
                  </a:lnTo>
                  <a:lnTo>
                    <a:pt x="1509" y="1494"/>
                  </a:lnTo>
                  <a:lnTo>
                    <a:pt x="1502" y="1487"/>
                  </a:lnTo>
                  <a:lnTo>
                    <a:pt x="1500" y="1480"/>
                  </a:lnTo>
                  <a:lnTo>
                    <a:pt x="1488" y="1475"/>
                  </a:lnTo>
                  <a:lnTo>
                    <a:pt x="1481" y="1482"/>
                  </a:lnTo>
                  <a:lnTo>
                    <a:pt x="1464" y="1511"/>
                  </a:lnTo>
                  <a:lnTo>
                    <a:pt x="1455" y="1503"/>
                  </a:lnTo>
                  <a:lnTo>
                    <a:pt x="1455" y="1497"/>
                  </a:lnTo>
                  <a:lnTo>
                    <a:pt x="1474" y="1484"/>
                  </a:lnTo>
                  <a:lnTo>
                    <a:pt x="1470" y="1473"/>
                  </a:lnTo>
                  <a:lnTo>
                    <a:pt x="1463" y="1465"/>
                  </a:lnTo>
                  <a:lnTo>
                    <a:pt x="1459" y="1450"/>
                  </a:lnTo>
                  <a:lnTo>
                    <a:pt x="1453" y="1456"/>
                  </a:lnTo>
                  <a:lnTo>
                    <a:pt x="1454" y="1468"/>
                  </a:lnTo>
                  <a:lnTo>
                    <a:pt x="1446" y="1470"/>
                  </a:lnTo>
                  <a:lnTo>
                    <a:pt x="1438" y="1480"/>
                  </a:lnTo>
                  <a:lnTo>
                    <a:pt x="1427" y="1467"/>
                  </a:lnTo>
                  <a:lnTo>
                    <a:pt x="1417" y="1463"/>
                  </a:lnTo>
                  <a:lnTo>
                    <a:pt x="1405" y="1449"/>
                  </a:lnTo>
                  <a:lnTo>
                    <a:pt x="1384" y="1455"/>
                  </a:lnTo>
                  <a:lnTo>
                    <a:pt x="1379" y="1450"/>
                  </a:lnTo>
                  <a:lnTo>
                    <a:pt x="1372" y="1448"/>
                  </a:lnTo>
                  <a:lnTo>
                    <a:pt x="1384" y="1447"/>
                  </a:lnTo>
                  <a:lnTo>
                    <a:pt x="1378" y="1434"/>
                  </a:lnTo>
                  <a:lnTo>
                    <a:pt x="1371" y="1418"/>
                  </a:lnTo>
                  <a:lnTo>
                    <a:pt x="1354" y="1411"/>
                  </a:lnTo>
                  <a:lnTo>
                    <a:pt x="1345" y="1398"/>
                  </a:lnTo>
                  <a:lnTo>
                    <a:pt x="1332" y="1380"/>
                  </a:lnTo>
                  <a:lnTo>
                    <a:pt x="1333" y="1372"/>
                  </a:lnTo>
                  <a:lnTo>
                    <a:pt x="1350" y="1364"/>
                  </a:lnTo>
                  <a:lnTo>
                    <a:pt x="1355" y="1355"/>
                  </a:lnTo>
                  <a:lnTo>
                    <a:pt x="1364" y="1351"/>
                  </a:lnTo>
                  <a:lnTo>
                    <a:pt x="1407" y="1368"/>
                  </a:lnTo>
                  <a:lnTo>
                    <a:pt x="1400" y="1360"/>
                  </a:lnTo>
                  <a:lnTo>
                    <a:pt x="1381" y="1348"/>
                  </a:lnTo>
                  <a:lnTo>
                    <a:pt x="1369" y="1344"/>
                  </a:lnTo>
                  <a:lnTo>
                    <a:pt x="1370" y="1336"/>
                  </a:lnTo>
                  <a:lnTo>
                    <a:pt x="1358" y="1333"/>
                  </a:lnTo>
                  <a:lnTo>
                    <a:pt x="1355" y="1323"/>
                  </a:lnTo>
                  <a:lnTo>
                    <a:pt x="1365" y="1321"/>
                  </a:lnTo>
                  <a:lnTo>
                    <a:pt x="1372" y="1321"/>
                  </a:lnTo>
                  <a:lnTo>
                    <a:pt x="1395" y="1328"/>
                  </a:lnTo>
                  <a:lnTo>
                    <a:pt x="1404" y="1336"/>
                  </a:lnTo>
                  <a:lnTo>
                    <a:pt x="1409" y="1343"/>
                  </a:lnTo>
                  <a:lnTo>
                    <a:pt x="1408" y="1352"/>
                  </a:lnTo>
                  <a:lnTo>
                    <a:pt x="1411" y="1358"/>
                  </a:lnTo>
                  <a:lnTo>
                    <a:pt x="1416" y="1363"/>
                  </a:lnTo>
                  <a:lnTo>
                    <a:pt x="1423" y="1358"/>
                  </a:lnTo>
                  <a:lnTo>
                    <a:pt x="1423" y="1353"/>
                  </a:lnTo>
                  <a:lnTo>
                    <a:pt x="1429" y="1348"/>
                  </a:lnTo>
                  <a:lnTo>
                    <a:pt x="1454" y="1365"/>
                  </a:lnTo>
                  <a:lnTo>
                    <a:pt x="1435" y="1343"/>
                  </a:lnTo>
                  <a:lnTo>
                    <a:pt x="1409" y="1326"/>
                  </a:lnTo>
                  <a:lnTo>
                    <a:pt x="1409" y="1317"/>
                  </a:lnTo>
                  <a:lnTo>
                    <a:pt x="1426" y="1329"/>
                  </a:lnTo>
                  <a:lnTo>
                    <a:pt x="1417" y="1310"/>
                  </a:lnTo>
                  <a:lnTo>
                    <a:pt x="1412" y="1306"/>
                  </a:lnTo>
                  <a:lnTo>
                    <a:pt x="1415" y="1301"/>
                  </a:lnTo>
                  <a:lnTo>
                    <a:pt x="1426" y="1313"/>
                  </a:lnTo>
                  <a:lnTo>
                    <a:pt x="1429" y="1322"/>
                  </a:lnTo>
                  <a:lnTo>
                    <a:pt x="1438" y="1311"/>
                  </a:lnTo>
                  <a:lnTo>
                    <a:pt x="1456" y="1315"/>
                  </a:lnTo>
                  <a:lnTo>
                    <a:pt x="1471" y="1322"/>
                  </a:lnTo>
                  <a:lnTo>
                    <a:pt x="1467" y="1305"/>
                  </a:lnTo>
                  <a:lnTo>
                    <a:pt x="1460" y="1309"/>
                  </a:lnTo>
                  <a:lnTo>
                    <a:pt x="1450" y="1306"/>
                  </a:lnTo>
                  <a:lnTo>
                    <a:pt x="1439" y="1295"/>
                  </a:lnTo>
                  <a:lnTo>
                    <a:pt x="1444" y="1289"/>
                  </a:lnTo>
                  <a:lnTo>
                    <a:pt x="1462" y="1282"/>
                  </a:lnTo>
                  <a:lnTo>
                    <a:pt x="1463" y="1276"/>
                  </a:lnTo>
                  <a:lnTo>
                    <a:pt x="1455" y="1277"/>
                  </a:lnTo>
                  <a:lnTo>
                    <a:pt x="1458" y="1262"/>
                  </a:lnTo>
                  <a:lnTo>
                    <a:pt x="1448" y="1267"/>
                  </a:lnTo>
                  <a:lnTo>
                    <a:pt x="1438" y="1242"/>
                  </a:lnTo>
                  <a:lnTo>
                    <a:pt x="1425" y="1244"/>
                  </a:lnTo>
                  <a:lnTo>
                    <a:pt x="1418" y="1240"/>
                  </a:lnTo>
                  <a:lnTo>
                    <a:pt x="1420" y="1232"/>
                  </a:lnTo>
                  <a:lnTo>
                    <a:pt x="1431" y="1222"/>
                  </a:lnTo>
                  <a:lnTo>
                    <a:pt x="1435" y="1223"/>
                  </a:lnTo>
                  <a:lnTo>
                    <a:pt x="1445" y="1223"/>
                  </a:lnTo>
                  <a:lnTo>
                    <a:pt x="1446" y="1217"/>
                  </a:lnTo>
                  <a:lnTo>
                    <a:pt x="1453" y="1210"/>
                  </a:lnTo>
                  <a:lnTo>
                    <a:pt x="1439" y="1211"/>
                  </a:lnTo>
                  <a:lnTo>
                    <a:pt x="1428" y="1215"/>
                  </a:lnTo>
                  <a:lnTo>
                    <a:pt x="1426" y="1209"/>
                  </a:lnTo>
                  <a:lnTo>
                    <a:pt x="1412" y="1200"/>
                  </a:lnTo>
                  <a:lnTo>
                    <a:pt x="1408" y="1206"/>
                  </a:lnTo>
                  <a:lnTo>
                    <a:pt x="1409" y="1215"/>
                  </a:lnTo>
                  <a:lnTo>
                    <a:pt x="1394" y="1223"/>
                  </a:lnTo>
                  <a:lnTo>
                    <a:pt x="1387" y="1228"/>
                  </a:lnTo>
                  <a:lnTo>
                    <a:pt x="1380" y="1228"/>
                  </a:lnTo>
                  <a:lnTo>
                    <a:pt x="1383" y="1238"/>
                  </a:lnTo>
                  <a:lnTo>
                    <a:pt x="1374" y="1260"/>
                  </a:lnTo>
                  <a:lnTo>
                    <a:pt x="1375" y="1267"/>
                  </a:lnTo>
                  <a:lnTo>
                    <a:pt x="1371" y="1272"/>
                  </a:lnTo>
                  <a:lnTo>
                    <a:pt x="1357" y="1276"/>
                  </a:lnTo>
                  <a:lnTo>
                    <a:pt x="1338" y="1271"/>
                  </a:lnTo>
                  <a:lnTo>
                    <a:pt x="1326" y="1257"/>
                  </a:lnTo>
                  <a:lnTo>
                    <a:pt x="1328" y="1250"/>
                  </a:lnTo>
                  <a:lnTo>
                    <a:pt x="1337" y="1244"/>
                  </a:lnTo>
                  <a:lnTo>
                    <a:pt x="1331" y="1242"/>
                  </a:lnTo>
                  <a:lnTo>
                    <a:pt x="1319" y="1247"/>
                  </a:lnTo>
                  <a:lnTo>
                    <a:pt x="1304" y="1248"/>
                  </a:lnTo>
                  <a:lnTo>
                    <a:pt x="1297" y="1244"/>
                  </a:lnTo>
                  <a:lnTo>
                    <a:pt x="1293" y="1224"/>
                  </a:lnTo>
                  <a:lnTo>
                    <a:pt x="1306" y="1208"/>
                  </a:lnTo>
                  <a:lnTo>
                    <a:pt x="1320" y="1208"/>
                  </a:lnTo>
                  <a:lnTo>
                    <a:pt x="1334" y="1218"/>
                  </a:lnTo>
                  <a:lnTo>
                    <a:pt x="1334" y="1205"/>
                  </a:lnTo>
                  <a:lnTo>
                    <a:pt x="1350" y="1199"/>
                  </a:lnTo>
                  <a:lnTo>
                    <a:pt x="1350" y="1189"/>
                  </a:lnTo>
                  <a:lnTo>
                    <a:pt x="1371" y="1170"/>
                  </a:lnTo>
                  <a:lnTo>
                    <a:pt x="1377" y="1172"/>
                  </a:lnTo>
                  <a:lnTo>
                    <a:pt x="1386" y="1171"/>
                  </a:lnTo>
                  <a:lnTo>
                    <a:pt x="1392" y="1164"/>
                  </a:lnTo>
                  <a:lnTo>
                    <a:pt x="1401" y="1165"/>
                  </a:lnTo>
                  <a:lnTo>
                    <a:pt x="1401" y="1157"/>
                  </a:lnTo>
                  <a:lnTo>
                    <a:pt x="1390" y="1161"/>
                  </a:lnTo>
                  <a:lnTo>
                    <a:pt x="1383" y="1155"/>
                  </a:lnTo>
                  <a:lnTo>
                    <a:pt x="1379" y="1150"/>
                  </a:lnTo>
                  <a:lnTo>
                    <a:pt x="1375" y="1144"/>
                  </a:lnTo>
                  <a:lnTo>
                    <a:pt x="1375" y="1138"/>
                  </a:lnTo>
                  <a:lnTo>
                    <a:pt x="1370" y="1133"/>
                  </a:lnTo>
                  <a:lnTo>
                    <a:pt x="1370" y="1126"/>
                  </a:lnTo>
                  <a:lnTo>
                    <a:pt x="1367" y="1120"/>
                  </a:lnTo>
                  <a:lnTo>
                    <a:pt x="1369" y="1113"/>
                  </a:lnTo>
                  <a:lnTo>
                    <a:pt x="1372" y="1102"/>
                  </a:lnTo>
                  <a:lnTo>
                    <a:pt x="1365" y="1095"/>
                  </a:lnTo>
                  <a:lnTo>
                    <a:pt x="1363" y="1089"/>
                  </a:lnTo>
                  <a:lnTo>
                    <a:pt x="1359" y="1079"/>
                  </a:lnTo>
                  <a:lnTo>
                    <a:pt x="1358" y="1071"/>
                  </a:lnTo>
                  <a:lnTo>
                    <a:pt x="1358" y="1060"/>
                  </a:lnTo>
                  <a:lnTo>
                    <a:pt x="1352" y="1053"/>
                  </a:lnTo>
                  <a:lnTo>
                    <a:pt x="1348" y="1049"/>
                  </a:lnTo>
                  <a:lnTo>
                    <a:pt x="1344" y="1043"/>
                  </a:lnTo>
                  <a:lnTo>
                    <a:pt x="1338" y="1030"/>
                  </a:lnTo>
                  <a:lnTo>
                    <a:pt x="1331" y="1025"/>
                  </a:lnTo>
                  <a:lnTo>
                    <a:pt x="1323" y="1021"/>
                  </a:lnTo>
                  <a:lnTo>
                    <a:pt x="1328" y="1016"/>
                  </a:lnTo>
                  <a:lnTo>
                    <a:pt x="1322" y="1013"/>
                  </a:lnTo>
                  <a:lnTo>
                    <a:pt x="1320" y="1007"/>
                  </a:lnTo>
                  <a:lnTo>
                    <a:pt x="1318" y="1001"/>
                  </a:lnTo>
                  <a:lnTo>
                    <a:pt x="1316" y="995"/>
                  </a:lnTo>
                  <a:lnTo>
                    <a:pt x="1319" y="989"/>
                  </a:lnTo>
                  <a:lnTo>
                    <a:pt x="1316" y="982"/>
                  </a:lnTo>
                  <a:lnTo>
                    <a:pt x="1309" y="979"/>
                  </a:lnTo>
                  <a:lnTo>
                    <a:pt x="1313" y="970"/>
                  </a:lnTo>
                  <a:lnTo>
                    <a:pt x="1313" y="964"/>
                  </a:lnTo>
                  <a:lnTo>
                    <a:pt x="1319" y="957"/>
                  </a:lnTo>
                  <a:lnTo>
                    <a:pt x="1323" y="951"/>
                  </a:lnTo>
                  <a:lnTo>
                    <a:pt x="1317" y="945"/>
                  </a:lnTo>
                  <a:lnTo>
                    <a:pt x="1323" y="931"/>
                  </a:lnTo>
                  <a:lnTo>
                    <a:pt x="1333" y="922"/>
                  </a:lnTo>
                  <a:lnTo>
                    <a:pt x="1333" y="917"/>
                  </a:lnTo>
                  <a:lnTo>
                    <a:pt x="1332" y="911"/>
                  </a:lnTo>
                  <a:lnTo>
                    <a:pt x="1337" y="902"/>
                  </a:lnTo>
                  <a:lnTo>
                    <a:pt x="1342" y="894"/>
                  </a:lnTo>
                  <a:lnTo>
                    <a:pt x="1344" y="887"/>
                  </a:lnTo>
                  <a:lnTo>
                    <a:pt x="1345" y="879"/>
                  </a:lnTo>
                  <a:lnTo>
                    <a:pt x="1348" y="872"/>
                  </a:lnTo>
                  <a:lnTo>
                    <a:pt x="1352" y="865"/>
                  </a:lnTo>
                  <a:lnTo>
                    <a:pt x="1355" y="860"/>
                  </a:lnTo>
                  <a:lnTo>
                    <a:pt x="1268" y="851"/>
                  </a:lnTo>
                  <a:lnTo>
                    <a:pt x="826" y="821"/>
                  </a:lnTo>
                  <a:lnTo>
                    <a:pt x="755" y="816"/>
                  </a:lnTo>
                  <a:lnTo>
                    <a:pt x="771" y="809"/>
                  </a:lnTo>
                  <a:lnTo>
                    <a:pt x="779" y="801"/>
                  </a:lnTo>
                  <a:lnTo>
                    <a:pt x="779" y="794"/>
                  </a:lnTo>
                  <a:lnTo>
                    <a:pt x="769" y="784"/>
                  </a:lnTo>
                  <a:lnTo>
                    <a:pt x="767" y="780"/>
                  </a:lnTo>
                  <a:lnTo>
                    <a:pt x="760" y="767"/>
                  </a:lnTo>
                  <a:lnTo>
                    <a:pt x="769" y="756"/>
                  </a:lnTo>
                  <a:lnTo>
                    <a:pt x="772" y="747"/>
                  </a:lnTo>
                  <a:lnTo>
                    <a:pt x="772" y="741"/>
                  </a:lnTo>
                  <a:lnTo>
                    <a:pt x="757" y="725"/>
                  </a:lnTo>
                  <a:lnTo>
                    <a:pt x="760" y="719"/>
                  </a:lnTo>
                  <a:lnTo>
                    <a:pt x="767" y="717"/>
                  </a:lnTo>
                  <a:lnTo>
                    <a:pt x="788" y="720"/>
                  </a:lnTo>
                  <a:lnTo>
                    <a:pt x="799" y="716"/>
                  </a:lnTo>
                  <a:lnTo>
                    <a:pt x="803" y="707"/>
                  </a:lnTo>
                  <a:lnTo>
                    <a:pt x="799" y="699"/>
                  </a:lnTo>
                  <a:lnTo>
                    <a:pt x="793" y="692"/>
                  </a:lnTo>
                  <a:lnTo>
                    <a:pt x="792" y="678"/>
                  </a:lnTo>
                  <a:lnTo>
                    <a:pt x="786" y="678"/>
                  </a:lnTo>
                  <a:lnTo>
                    <a:pt x="784" y="668"/>
                  </a:lnTo>
                  <a:lnTo>
                    <a:pt x="790" y="661"/>
                  </a:lnTo>
                  <a:lnTo>
                    <a:pt x="796" y="663"/>
                  </a:lnTo>
                  <a:lnTo>
                    <a:pt x="799" y="668"/>
                  </a:lnTo>
                  <a:lnTo>
                    <a:pt x="803" y="682"/>
                  </a:lnTo>
                  <a:lnTo>
                    <a:pt x="808" y="685"/>
                  </a:lnTo>
                  <a:lnTo>
                    <a:pt x="815" y="681"/>
                  </a:lnTo>
                  <a:lnTo>
                    <a:pt x="816" y="669"/>
                  </a:lnTo>
                  <a:lnTo>
                    <a:pt x="808" y="659"/>
                  </a:lnTo>
                  <a:lnTo>
                    <a:pt x="805" y="643"/>
                  </a:lnTo>
                  <a:lnTo>
                    <a:pt x="805" y="633"/>
                  </a:lnTo>
                  <a:lnTo>
                    <a:pt x="833" y="620"/>
                  </a:lnTo>
                  <a:lnTo>
                    <a:pt x="842" y="611"/>
                  </a:lnTo>
                  <a:lnTo>
                    <a:pt x="841" y="603"/>
                  </a:lnTo>
                  <a:lnTo>
                    <a:pt x="823" y="604"/>
                  </a:lnTo>
                  <a:lnTo>
                    <a:pt x="814" y="602"/>
                  </a:lnTo>
                  <a:lnTo>
                    <a:pt x="810" y="587"/>
                  </a:lnTo>
                  <a:lnTo>
                    <a:pt x="811" y="584"/>
                  </a:lnTo>
                  <a:lnTo>
                    <a:pt x="818" y="583"/>
                  </a:lnTo>
                  <a:lnTo>
                    <a:pt x="822" y="590"/>
                  </a:lnTo>
                  <a:lnTo>
                    <a:pt x="837" y="597"/>
                  </a:lnTo>
                  <a:lnTo>
                    <a:pt x="843" y="594"/>
                  </a:lnTo>
                  <a:lnTo>
                    <a:pt x="849" y="583"/>
                  </a:lnTo>
                  <a:lnTo>
                    <a:pt x="850" y="561"/>
                  </a:lnTo>
                  <a:lnTo>
                    <a:pt x="861" y="547"/>
                  </a:lnTo>
                  <a:lnTo>
                    <a:pt x="888" y="550"/>
                  </a:lnTo>
                  <a:lnTo>
                    <a:pt x="891" y="545"/>
                  </a:lnTo>
                  <a:lnTo>
                    <a:pt x="882" y="540"/>
                  </a:lnTo>
                  <a:lnTo>
                    <a:pt x="869" y="542"/>
                  </a:lnTo>
                  <a:lnTo>
                    <a:pt x="863" y="542"/>
                  </a:lnTo>
                  <a:lnTo>
                    <a:pt x="862" y="534"/>
                  </a:lnTo>
                  <a:lnTo>
                    <a:pt x="867" y="520"/>
                  </a:lnTo>
                  <a:lnTo>
                    <a:pt x="872" y="512"/>
                  </a:lnTo>
                  <a:lnTo>
                    <a:pt x="885" y="508"/>
                  </a:lnTo>
                  <a:lnTo>
                    <a:pt x="890" y="522"/>
                  </a:lnTo>
                  <a:lnTo>
                    <a:pt x="896" y="524"/>
                  </a:lnTo>
                  <a:lnTo>
                    <a:pt x="901" y="523"/>
                  </a:lnTo>
                  <a:lnTo>
                    <a:pt x="895" y="513"/>
                  </a:lnTo>
                  <a:lnTo>
                    <a:pt x="894" y="508"/>
                  </a:lnTo>
                  <a:lnTo>
                    <a:pt x="905" y="505"/>
                  </a:lnTo>
                  <a:lnTo>
                    <a:pt x="916" y="491"/>
                  </a:lnTo>
                  <a:lnTo>
                    <a:pt x="921" y="486"/>
                  </a:lnTo>
                  <a:lnTo>
                    <a:pt x="923" y="469"/>
                  </a:lnTo>
                  <a:lnTo>
                    <a:pt x="931" y="464"/>
                  </a:lnTo>
                  <a:lnTo>
                    <a:pt x="945" y="463"/>
                  </a:lnTo>
                  <a:lnTo>
                    <a:pt x="950" y="459"/>
                  </a:lnTo>
                  <a:lnTo>
                    <a:pt x="955" y="450"/>
                  </a:lnTo>
                  <a:lnTo>
                    <a:pt x="931" y="440"/>
                  </a:lnTo>
                  <a:lnTo>
                    <a:pt x="931" y="432"/>
                  </a:lnTo>
                  <a:lnTo>
                    <a:pt x="936" y="430"/>
                  </a:lnTo>
                  <a:lnTo>
                    <a:pt x="941" y="430"/>
                  </a:lnTo>
                  <a:lnTo>
                    <a:pt x="945" y="436"/>
                  </a:lnTo>
                  <a:lnTo>
                    <a:pt x="952" y="440"/>
                  </a:lnTo>
                  <a:lnTo>
                    <a:pt x="956" y="437"/>
                  </a:lnTo>
                  <a:lnTo>
                    <a:pt x="957" y="430"/>
                  </a:lnTo>
                  <a:lnTo>
                    <a:pt x="967" y="422"/>
                  </a:lnTo>
                  <a:lnTo>
                    <a:pt x="972" y="415"/>
                  </a:lnTo>
                  <a:lnTo>
                    <a:pt x="981" y="411"/>
                  </a:lnTo>
                  <a:lnTo>
                    <a:pt x="981" y="401"/>
                  </a:lnTo>
                  <a:lnTo>
                    <a:pt x="967" y="394"/>
                  </a:lnTo>
                  <a:lnTo>
                    <a:pt x="967" y="403"/>
                  </a:lnTo>
                  <a:lnTo>
                    <a:pt x="965" y="413"/>
                  </a:lnTo>
                  <a:lnTo>
                    <a:pt x="955" y="409"/>
                  </a:lnTo>
                  <a:lnTo>
                    <a:pt x="950" y="415"/>
                  </a:lnTo>
                  <a:lnTo>
                    <a:pt x="931" y="410"/>
                  </a:lnTo>
                  <a:lnTo>
                    <a:pt x="928" y="402"/>
                  </a:lnTo>
                  <a:lnTo>
                    <a:pt x="932" y="392"/>
                  </a:lnTo>
                  <a:lnTo>
                    <a:pt x="935" y="384"/>
                  </a:lnTo>
                  <a:lnTo>
                    <a:pt x="952" y="383"/>
                  </a:lnTo>
                  <a:lnTo>
                    <a:pt x="960" y="376"/>
                  </a:lnTo>
                  <a:lnTo>
                    <a:pt x="967" y="379"/>
                  </a:lnTo>
                  <a:lnTo>
                    <a:pt x="970" y="375"/>
                  </a:lnTo>
                  <a:lnTo>
                    <a:pt x="974" y="370"/>
                  </a:lnTo>
                  <a:lnTo>
                    <a:pt x="984" y="378"/>
                  </a:lnTo>
                  <a:lnTo>
                    <a:pt x="983" y="383"/>
                  </a:lnTo>
                  <a:lnTo>
                    <a:pt x="986" y="391"/>
                  </a:lnTo>
                  <a:lnTo>
                    <a:pt x="991" y="384"/>
                  </a:lnTo>
                  <a:lnTo>
                    <a:pt x="992" y="374"/>
                  </a:lnTo>
                  <a:lnTo>
                    <a:pt x="994" y="365"/>
                  </a:lnTo>
                  <a:lnTo>
                    <a:pt x="993" y="357"/>
                  </a:lnTo>
                  <a:lnTo>
                    <a:pt x="1000" y="353"/>
                  </a:lnTo>
                  <a:lnTo>
                    <a:pt x="1002" y="357"/>
                  </a:lnTo>
                  <a:lnTo>
                    <a:pt x="1011" y="353"/>
                  </a:lnTo>
                  <a:lnTo>
                    <a:pt x="1018" y="345"/>
                  </a:lnTo>
                  <a:lnTo>
                    <a:pt x="1023" y="336"/>
                  </a:lnTo>
                  <a:lnTo>
                    <a:pt x="1027" y="329"/>
                  </a:lnTo>
                  <a:lnTo>
                    <a:pt x="1019" y="333"/>
                  </a:lnTo>
                  <a:lnTo>
                    <a:pt x="1016" y="338"/>
                  </a:lnTo>
                  <a:lnTo>
                    <a:pt x="997" y="335"/>
                  </a:lnTo>
                  <a:lnTo>
                    <a:pt x="987" y="330"/>
                  </a:lnTo>
                  <a:lnTo>
                    <a:pt x="990" y="317"/>
                  </a:lnTo>
                  <a:lnTo>
                    <a:pt x="997" y="310"/>
                  </a:lnTo>
                  <a:lnTo>
                    <a:pt x="1001" y="303"/>
                  </a:lnTo>
                  <a:lnTo>
                    <a:pt x="998" y="297"/>
                  </a:lnTo>
                  <a:lnTo>
                    <a:pt x="980" y="301"/>
                  </a:lnTo>
                  <a:lnTo>
                    <a:pt x="962" y="291"/>
                  </a:lnTo>
                  <a:lnTo>
                    <a:pt x="956" y="279"/>
                  </a:lnTo>
                  <a:lnTo>
                    <a:pt x="957" y="273"/>
                  </a:lnTo>
                  <a:lnTo>
                    <a:pt x="962" y="264"/>
                  </a:lnTo>
                  <a:lnTo>
                    <a:pt x="963" y="253"/>
                  </a:lnTo>
                  <a:lnTo>
                    <a:pt x="969" y="256"/>
                  </a:lnTo>
                  <a:lnTo>
                    <a:pt x="976" y="274"/>
                  </a:lnTo>
                  <a:lnTo>
                    <a:pt x="989" y="282"/>
                  </a:lnTo>
                  <a:lnTo>
                    <a:pt x="993" y="280"/>
                  </a:lnTo>
                  <a:lnTo>
                    <a:pt x="992" y="271"/>
                  </a:lnTo>
                  <a:lnTo>
                    <a:pt x="979" y="265"/>
                  </a:lnTo>
                  <a:lnTo>
                    <a:pt x="970" y="252"/>
                  </a:lnTo>
                  <a:lnTo>
                    <a:pt x="979" y="248"/>
                  </a:lnTo>
                  <a:lnTo>
                    <a:pt x="987" y="243"/>
                  </a:lnTo>
                  <a:lnTo>
                    <a:pt x="994" y="236"/>
                  </a:lnTo>
                  <a:lnTo>
                    <a:pt x="994" y="228"/>
                  </a:lnTo>
                  <a:lnTo>
                    <a:pt x="986" y="223"/>
                  </a:lnTo>
                  <a:lnTo>
                    <a:pt x="982" y="227"/>
                  </a:lnTo>
                  <a:lnTo>
                    <a:pt x="979" y="235"/>
                  </a:lnTo>
                  <a:lnTo>
                    <a:pt x="974" y="236"/>
                  </a:lnTo>
                  <a:lnTo>
                    <a:pt x="958" y="242"/>
                  </a:lnTo>
                  <a:lnTo>
                    <a:pt x="953" y="239"/>
                  </a:lnTo>
                  <a:lnTo>
                    <a:pt x="949" y="230"/>
                  </a:lnTo>
                  <a:lnTo>
                    <a:pt x="948" y="223"/>
                  </a:lnTo>
                  <a:lnTo>
                    <a:pt x="957" y="213"/>
                  </a:lnTo>
                  <a:lnTo>
                    <a:pt x="976" y="201"/>
                  </a:lnTo>
                  <a:lnTo>
                    <a:pt x="983" y="197"/>
                  </a:lnTo>
                  <a:lnTo>
                    <a:pt x="982" y="191"/>
                  </a:lnTo>
                  <a:lnTo>
                    <a:pt x="972" y="187"/>
                  </a:lnTo>
                  <a:lnTo>
                    <a:pt x="952" y="184"/>
                  </a:lnTo>
                  <a:lnTo>
                    <a:pt x="949" y="176"/>
                  </a:lnTo>
                  <a:lnTo>
                    <a:pt x="952" y="169"/>
                  </a:lnTo>
                  <a:lnTo>
                    <a:pt x="952" y="160"/>
                  </a:lnTo>
                  <a:lnTo>
                    <a:pt x="960" y="145"/>
                  </a:lnTo>
                  <a:lnTo>
                    <a:pt x="974" y="142"/>
                  </a:lnTo>
                  <a:lnTo>
                    <a:pt x="979" y="132"/>
                  </a:lnTo>
                  <a:lnTo>
                    <a:pt x="982" y="116"/>
                  </a:lnTo>
                  <a:lnTo>
                    <a:pt x="979" y="112"/>
                  </a:lnTo>
                  <a:lnTo>
                    <a:pt x="976" y="95"/>
                  </a:lnTo>
                  <a:lnTo>
                    <a:pt x="970" y="93"/>
                  </a:lnTo>
                  <a:lnTo>
                    <a:pt x="965" y="95"/>
                  </a:lnTo>
                  <a:lnTo>
                    <a:pt x="965" y="101"/>
                  </a:lnTo>
                  <a:lnTo>
                    <a:pt x="962" y="120"/>
                  </a:lnTo>
                  <a:lnTo>
                    <a:pt x="953" y="125"/>
                  </a:lnTo>
                  <a:lnTo>
                    <a:pt x="943" y="124"/>
                  </a:lnTo>
                  <a:lnTo>
                    <a:pt x="940" y="120"/>
                  </a:lnTo>
                  <a:lnTo>
                    <a:pt x="941" y="107"/>
                  </a:lnTo>
                  <a:lnTo>
                    <a:pt x="943" y="100"/>
                  </a:lnTo>
                  <a:lnTo>
                    <a:pt x="949" y="95"/>
                  </a:lnTo>
                  <a:lnTo>
                    <a:pt x="955" y="88"/>
                  </a:lnTo>
                  <a:lnTo>
                    <a:pt x="957" y="84"/>
                  </a:lnTo>
                  <a:lnTo>
                    <a:pt x="882" y="76"/>
                  </a:lnTo>
                  <a:lnTo>
                    <a:pt x="772" y="68"/>
                  </a:lnTo>
                  <a:lnTo>
                    <a:pt x="450" y="37"/>
                  </a:lnTo>
                  <a:lnTo>
                    <a:pt x="75" y="0"/>
                  </a:lnTo>
                  <a:lnTo>
                    <a:pt x="72" y="19"/>
                  </a:lnTo>
                  <a:lnTo>
                    <a:pt x="64" y="102"/>
                  </a:lnTo>
                  <a:lnTo>
                    <a:pt x="69" y="112"/>
                  </a:lnTo>
                  <a:lnTo>
                    <a:pt x="74" y="108"/>
                  </a:lnTo>
                  <a:lnTo>
                    <a:pt x="84" y="113"/>
                  </a:lnTo>
                  <a:lnTo>
                    <a:pt x="84" y="123"/>
                  </a:lnTo>
                  <a:lnTo>
                    <a:pt x="92" y="123"/>
                  </a:lnTo>
                  <a:lnTo>
                    <a:pt x="84" y="126"/>
                  </a:lnTo>
                  <a:lnTo>
                    <a:pt x="78" y="119"/>
                  </a:lnTo>
                  <a:lnTo>
                    <a:pt x="71" y="125"/>
                  </a:lnTo>
                  <a:lnTo>
                    <a:pt x="62" y="130"/>
                  </a:lnTo>
                  <a:lnTo>
                    <a:pt x="57" y="155"/>
                  </a:lnTo>
                  <a:lnTo>
                    <a:pt x="47" y="252"/>
                  </a:lnTo>
                  <a:lnTo>
                    <a:pt x="33" y="379"/>
                  </a:lnTo>
                  <a:lnTo>
                    <a:pt x="40" y="380"/>
                  </a:lnTo>
                  <a:lnTo>
                    <a:pt x="45" y="383"/>
                  </a:lnTo>
                  <a:lnTo>
                    <a:pt x="52" y="403"/>
                  </a:lnTo>
                  <a:lnTo>
                    <a:pt x="55" y="411"/>
                  </a:lnTo>
                  <a:lnTo>
                    <a:pt x="67" y="420"/>
                  </a:lnTo>
                  <a:lnTo>
                    <a:pt x="73" y="424"/>
                  </a:lnTo>
                  <a:lnTo>
                    <a:pt x="76" y="430"/>
                  </a:lnTo>
                  <a:lnTo>
                    <a:pt x="87" y="445"/>
                  </a:lnTo>
                  <a:lnTo>
                    <a:pt x="93" y="454"/>
                  </a:lnTo>
                  <a:lnTo>
                    <a:pt x="106" y="472"/>
                  </a:lnTo>
                  <a:lnTo>
                    <a:pt x="107" y="490"/>
                  </a:lnTo>
                  <a:lnTo>
                    <a:pt x="102" y="511"/>
                  </a:lnTo>
                  <a:lnTo>
                    <a:pt x="108" y="523"/>
                  </a:lnTo>
                  <a:lnTo>
                    <a:pt x="102" y="530"/>
                  </a:lnTo>
                  <a:lnTo>
                    <a:pt x="108" y="551"/>
                  </a:lnTo>
                  <a:lnTo>
                    <a:pt x="118" y="558"/>
                  </a:lnTo>
                  <a:lnTo>
                    <a:pt x="115" y="567"/>
                  </a:lnTo>
                  <a:lnTo>
                    <a:pt x="132" y="562"/>
                  </a:lnTo>
                  <a:lnTo>
                    <a:pt x="134" y="568"/>
                  </a:lnTo>
                  <a:lnTo>
                    <a:pt x="118" y="572"/>
                  </a:lnTo>
                  <a:lnTo>
                    <a:pt x="123" y="586"/>
                  </a:lnTo>
                  <a:lnTo>
                    <a:pt x="124" y="596"/>
                  </a:lnTo>
                  <a:lnTo>
                    <a:pt x="125" y="602"/>
                  </a:lnTo>
                  <a:lnTo>
                    <a:pt x="134" y="608"/>
                  </a:lnTo>
                  <a:lnTo>
                    <a:pt x="142" y="603"/>
                  </a:lnTo>
                  <a:lnTo>
                    <a:pt x="144" y="608"/>
                  </a:lnTo>
                  <a:lnTo>
                    <a:pt x="135" y="612"/>
                  </a:lnTo>
                  <a:lnTo>
                    <a:pt x="142" y="618"/>
                  </a:lnTo>
                  <a:lnTo>
                    <a:pt x="137" y="628"/>
                  </a:lnTo>
                  <a:lnTo>
                    <a:pt x="141" y="631"/>
                  </a:lnTo>
                  <a:lnTo>
                    <a:pt x="145" y="643"/>
                  </a:lnTo>
                  <a:lnTo>
                    <a:pt x="142" y="647"/>
                  </a:lnTo>
                  <a:lnTo>
                    <a:pt x="143" y="660"/>
                  </a:lnTo>
                  <a:lnTo>
                    <a:pt x="152" y="658"/>
                  </a:lnTo>
                  <a:lnTo>
                    <a:pt x="148" y="668"/>
                  </a:lnTo>
                  <a:lnTo>
                    <a:pt x="152" y="674"/>
                  </a:lnTo>
                  <a:lnTo>
                    <a:pt x="149" y="684"/>
                  </a:lnTo>
                  <a:lnTo>
                    <a:pt x="152" y="696"/>
                  </a:lnTo>
                  <a:lnTo>
                    <a:pt x="158" y="706"/>
                  </a:lnTo>
                  <a:lnTo>
                    <a:pt x="160" y="717"/>
                  </a:lnTo>
                  <a:lnTo>
                    <a:pt x="156" y="724"/>
                  </a:lnTo>
                  <a:lnTo>
                    <a:pt x="152" y="729"/>
                  </a:lnTo>
                  <a:lnTo>
                    <a:pt x="156" y="733"/>
                  </a:lnTo>
                  <a:lnTo>
                    <a:pt x="162" y="737"/>
                  </a:lnTo>
                  <a:lnTo>
                    <a:pt x="164" y="742"/>
                  </a:lnTo>
                  <a:lnTo>
                    <a:pt x="161" y="745"/>
                  </a:lnTo>
                  <a:lnTo>
                    <a:pt x="164" y="750"/>
                  </a:lnTo>
                  <a:lnTo>
                    <a:pt x="154" y="761"/>
                  </a:lnTo>
                  <a:lnTo>
                    <a:pt x="149" y="760"/>
                  </a:lnTo>
                  <a:lnTo>
                    <a:pt x="145" y="764"/>
                  </a:lnTo>
                  <a:lnTo>
                    <a:pt x="147" y="772"/>
                  </a:lnTo>
                  <a:lnTo>
                    <a:pt x="152" y="778"/>
                  </a:lnTo>
                  <a:lnTo>
                    <a:pt x="156" y="782"/>
                  </a:lnTo>
                  <a:lnTo>
                    <a:pt x="154" y="789"/>
                  </a:lnTo>
                  <a:lnTo>
                    <a:pt x="146" y="794"/>
                  </a:lnTo>
                  <a:lnTo>
                    <a:pt x="147" y="799"/>
                  </a:lnTo>
                  <a:lnTo>
                    <a:pt x="142" y="804"/>
                  </a:lnTo>
                  <a:lnTo>
                    <a:pt x="142" y="809"/>
                  </a:lnTo>
                  <a:lnTo>
                    <a:pt x="142" y="819"/>
                  </a:lnTo>
                  <a:lnTo>
                    <a:pt x="141" y="829"/>
                  </a:lnTo>
                  <a:lnTo>
                    <a:pt x="140" y="835"/>
                  </a:lnTo>
                  <a:lnTo>
                    <a:pt x="135" y="839"/>
                  </a:lnTo>
                  <a:lnTo>
                    <a:pt x="130" y="849"/>
                  </a:lnTo>
                  <a:lnTo>
                    <a:pt x="125" y="855"/>
                  </a:lnTo>
                  <a:lnTo>
                    <a:pt x="123" y="862"/>
                  </a:lnTo>
                  <a:lnTo>
                    <a:pt x="118" y="872"/>
                  </a:lnTo>
                  <a:lnTo>
                    <a:pt x="116" y="877"/>
                  </a:lnTo>
                  <a:lnTo>
                    <a:pt x="113" y="880"/>
                  </a:lnTo>
                  <a:lnTo>
                    <a:pt x="106" y="884"/>
                  </a:lnTo>
                  <a:lnTo>
                    <a:pt x="102" y="888"/>
                  </a:lnTo>
                  <a:lnTo>
                    <a:pt x="98" y="892"/>
                  </a:lnTo>
                  <a:lnTo>
                    <a:pt x="94" y="897"/>
                  </a:lnTo>
                  <a:lnTo>
                    <a:pt x="95" y="904"/>
                  </a:lnTo>
                  <a:lnTo>
                    <a:pt x="97" y="909"/>
                  </a:lnTo>
                  <a:lnTo>
                    <a:pt x="86" y="911"/>
                  </a:lnTo>
                  <a:lnTo>
                    <a:pt x="80" y="916"/>
                  </a:lnTo>
                  <a:lnTo>
                    <a:pt x="81" y="921"/>
                  </a:lnTo>
                  <a:lnTo>
                    <a:pt x="76" y="926"/>
                  </a:lnTo>
                  <a:lnTo>
                    <a:pt x="79" y="933"/>
                  </a:lnTo>
                  <a:lnTo>
                    <a:pt x="81" y="937"/>
                  </a:lnTo>
                  <a:lnTo>
                    <a:pt x="84" y="942"/>
                  </a:lnTo>
                  <a:lnTo>
                    <a:pt x="81" y="947"/>
                  </a:lnTo>
                  <a:lnTo>
                    <a:pt x="81" y="953"/>
                  </a:lnTo>
                  <a:lnTo>
                    <a:pt x="84" y="957"/>
                  </a:lnTo>
                  <a:lnTo>
                    <a:pt x="85" y="963"/>
                  </a:lnTo>
                  <a:lnTo>
                    <a:pt x="83" y="968"/>
                  </a:lnTo>
                  <a:lnTo>
                    <a:pt x="76" y="968"/>
                  </a:lnTo>
                  <a:lnTo>
                    <a:pt x="73" y="974"/>
                  </a:lnTo>
                  <a:lnTo>
                    <a:pt x="67" y="980"/>
                  </a:lnTo>
                  <a:lnTo>
                    <a:pt x="64" y="985"/>
                  </a:lnTo>
                  <a:lnTo>
                    <a:pt x="66" y="990"/>
                  </a:lnTo>
                  <a:lnTo>
                    <a:pt x="62" y="997"/>
                  </a:lnTo>
                  <a:lnTo>
                    <a:pt x="60" y="1004"/>
                  </a:lnTo>
                  <a:lnTo>
                    <a:pt x="67" y="1013"/>
                  </a:lnTo>
                  <a:lnTo>
                    <a:pt x="76" y="1021"/>
                  </a:lnTo>
                  <a:lnTo>
                    <a:pt x="81" y="1027"/>
                  </a:lnTo>
                  <a:lnTo>
                    <a:pt x="85" y="1044"/>
                  </a:lnTo>
                  <a:lnTo>
                    <a:pt x="81" y="1054"/>
                  </a:lnTo>
                  <a:lnTo>
                    <a:pt x="75" y="1065"/>
                  </a:lnTo>
                  <a:lnTo>
                    <a:pt x="71" y="1071"/>
                  </a:lnTo>
                  <a:lnTo>
                    <a:pt x="75" y="1077"/>
                  </a:lnTo>
                  <a:lnTo>
                    <a:pt x="71" y="1081"/>
                  </a:lnTo>
                  <a:lnTo>
                    <a:pt x="67" y="1089"/>
                  </a:lnTo>
                  <a:lnTo>
                    <a:pt x="65" y="1094"/>
                  </a:lnTo>
                  <a:lnTo>
                    <a:pt x="65" y="1099"/>
                  </a:lnTo>
                  <a:lnTo>
                    <a:pt x="59" y="1111"/>
                  </a:lnTo>
                  <a:lnTo>
                    <a:pt x="54" y="1119"/>
                  </a:lnTo>
                  <a:lnTo>
                    <a:pt x="50" y="1121"/>
                  </a:lnTo>
                  <a:lnTo>
                    <a:pt x="42" y="1126"/>
                  </a:lnTo>
                  <a:lnTo>
                    <a:pt x="40" y="1131"/>
                  </a:lnTo>
                  <a:lnTo>
                    <a:pt x="47" y="1135"/>
                  </a:lnTo>
                  <a:lnTo>
                    <a:pt x="42" y="1165"/>
                  </a:lnTo>
                  <a:lnTo>
                    <a:pt x="35" y="1176"/>
                  </a:lnTo>
                  <a:lnTo>
                    <a:pt x="25" y="1185"/>
                  </a:lnTo>
                  <a:lnTo>
                    <a:pt x="0" y="1192"/>
                  </a:lnTo>
                  <a:lnTo>
                    <a:pt x="1" y="1208"/>
                  </a:lnTo>
                  <a:lnTo>
                    <a:pt x="1" y="1216"/>
                  </a:lnTo>
                  <a:lnTo>
                    <a:pt x="14" y="1235"/>
                  </a:lnTo>
                  <a:lnTo>
                    <a:pt x="22" y="1232"/>
                  </a:lnTo>
                  <a:lnTo>
                    <a:pt x="54" y="1222"/>
                  </a:lnTo>
                  <a:lnTo>
                    <a:pt x="141" y="1220"/>
                  </a:lnTo>
                  <a:lnTo>
                    <a:pt x="174" y="1225"/>
                  </a:lnTo>
                  <a:lnTo>
                    <a:pt x="213" y="1225"/>
                  </a:lnTo>
                  <a:lnTo>
                    <a:pt x="274" y="1247"/>
                  </a:lnTo>
                  <a:lnTo>
                    <a:pt x="280" y="1250"/>
                  </a:lnTo>
                  <a:lnTo>
                    <a:pt x="295" y="1255"/>
                  </a:lnTo>
                  <a:lnTo>
                    <a:pt x="340" y="1283"/>
                  </a:lnTo>
                  <a:lnTo>
                    <a:pt x="350" y="1289"/>
                  </a:lnTo>
                  <a:lnTo>
                    <a:pt x="377" y="1304"/>
                  </a:lnTo>
                  <a:lnTo>
                    <a:pt x="403" y="1313"/>
                  </a:lnTo>
                  <a:lnTo>
                    <a:pt x="414" y="1318"/>
                  </a:lnTo>
                  <a:lnTo>
                    <a:pt x="489" y="1339"/>
                  </a:lnTo>
                  <a:lnTo>
                    <a:pt x="506" y="1340"/>
                  </a:lnTo>
                  <a:lnTo>
                    <a:pt x="513" y="1340"/>
                  </a:lnTo>
                  <a:lnTo>
                    <a:pt x="548" y="1326"/>
                  </a:lnTo>
                  <a:lnTo>
                    <a:pt x="570" y="1326"/>
                  </a:lnTo>
                  <a:lnTo>
                    <a:pt x="584" y="1326"/>
                  </a:lnTo>
                  <a:lnTo>
                    <a:pt x="577" y="1323"/>
                  </a:lnTo>
                  <a:lnTo>
                    <a:pt x="583" y="1316"/>
                  </a:lnTo>
                  <a:lnTo>
                    <a:pt x="596" y="1317"/>
                  </a:lnTo>
                  <a:lnTo>
                    <a:pt x="589" y="1309"/>
                  </a:lnTo>
                  <a:lnTo>
                    <a:pt x="578" y="1312"/>
                  </a:lnTo>
                  <a:lnTo>
                    <a:pt x="563" y="1312"/>
                  </a:lnTo>
                  <a:lnTo>
                    <a:pt x="557" y="1294"/>
                  </a:lnTo>
                  <a:lnTo>
                    <a:pt x="569" y="1283"/>
                  </a:lnTo>
                  <a:lnTo>
                    <a:pt x="546" y="1279"/>
                  </a:lnTo>
                  <a:lnTo>
                    <a:pt x="538" y="1269"/>
                  </a:lnTo>
                  <a:lnTo>
                    <a:pt x="538" y="1264"/>
                  </a:lnTo>
                  <a:lnTo>
                    <a:pt x="546" y="1267"/>
                  </a:lnTo>
                  <a:lnTo>
                    <a:pt x="549" y="1260"/>
                  </a:lnTo>
                  <a:lnTo>
                    <a:pt x="554" y="1262"/>
                  </a:lnTo>
                  <a:lnTo>
                    <a:pt x="562" y="1261"/>
                  </a:lnTo>
                  <a:lnTo>
                    <a:pt x="557" y="1270"/>
                  </a:lnTo>
                  <a:lnTo>
                    <a:pt x="552" y="1273"/>
                  </a:lnTo>
                  <a:lnTo>
                    <a:pt x="557" y="1276"/>
                  </a:lnTo>
                  <a:lnTo>
                    <a:pt x="589" y="1257"/>
                  </a:lnTo>
                  <a:lnTo>
                    <a:pt x="610" y="1252"/>
                  </a:lnTo>
                  <a:lnTo>
                    <a:pt x="610" y="1242"/>
                  </a:lnTo>
                  <a:lnTo>
                    <a:pt x="629" y="1245"/>
                  </a:lnTo>
                  <a:lnTo>
                    <a:pt x="639" y="1239"/>
                  </a:lnTo>
                  <a:lnTo>
                    <a:pt x="649" y="1244"/>
                  </a:lnTo>
                  <a:lnTo>
                    <a:pt x="657" y="1243"/>
                  </a:lnTo>
                  <a:lnTo>
                    <a:pt x="660" y="1249"/>
                  </a:lnTo>
                  <a:lnTo>
                    <a:pt x="659" y="1255"/>
                  </a:lnTo>
                  <a:lnTo>
                    <a:pt x="655" y="1260"/>
                  </a:lnTo>
                  <a:lnTo>
                    <a:pt x="650" y="1253"/>
                  </a:lnTo>
                  <a:lnTo>
                    <a:pt x="640" y="1271"/>
                  </a:lnTo>
                  <a:lnTo>
                    <a:pt x="647" y="1275"/>
                  </a:lnTo>
                  <a:lnTo>
                    <a:pt x="637" y="1285"/>
                  </a:lnTo>
                  <a:lnTo>
                    <a:pt x="650" y="1285"/>
                  </a:lnTo>
                  <a:lnTo>
                    <a:pt x="685" y="1274"/>
                  </a:lnTo>
                  <a:lnTo>
                    <a:pt x="694" y="1280"/>
                  </a:lnTo>
                  <a:lnTo>
                    <a:pt x="711" y="1277"/>
                  </a:lnTo>
                  <a:lnTo>
                    <a:pt x="722" y="1279"/>
                  </a:lnTo>
                  <a:lnTo>
                    <a:pt x="715" y="1315"/>
                  </a:lnTo>
                  <a:lnTo>
                    <a:pt x="715" y="1321"/>
                  </a:lnTo>
                  <a:lnTo>
                    <a:pt x="741" y="1321"/>
                  </a:lnTo>
                  <a:lnTo>
                    <a:pt x="746" y="1341"/>
                  </a:lnTo>
                  <a:lnTo>
                    <a:pt x="747" y="1351"/>
                  </a:lnTo>
                  <a:lnTo>
                    <a:pt x="742" y="1358"/>
                  </a:lnTo>
                  <a:lnTo>
                    <a:pt x="755" y="1360"/>
                  </a:lnTo>
                  <a:lnTo>
                    <a:pt x="756" y="1368"/>
                  </a:lnTo>
                  <a:lnTo>
                    <a:pt x="757" y="1373"/>
                  </a:lnTo>
                  <a:lnTo>
                    <a:pt x="760" y="1381"/>
                  </a:lnTo>
                  <a:lnTo>
                    <a:pt x="765" y="1380"/>
                  </a:lnTo>
                  <a:lnTo>
                    <a:pt x="767" y="1387"/>
                  </a:lnTo>
                  <a:lnTo>
                    <a:pt x="771" y="1384"/>
                  </a:lnTo>
                  <a:lnTo>
                    <a:pt x="777" y="1386"/>
                  </a:lnTo>
                  <a:lnTo>
                    <a:pt x="777" y="1378"/>
                  </a:lnTo>
                  <a:lnTo>
                    <a:pt x="784" y="1382"/>
                  </a:lnTo>
                  <a:lnTo>
                    <a:pt x="789" y="1376"/>
                  </a:lnTo>
                  <a:lnTo>
                    <a:pt x="800" y="1373"/>
                  </a:lnTo>
                  <a:lnTo>
                    <a:pt x="805" y="1379"/>
                  </a:lnTo>
                  <a:lnTo>
                    <a:pt x="799" y="1386"/>
                  </a:lnTo>
                  <a:lnTo>
                    <a:pt x="808" y="1384"/>
                  </a:lnTo>
                  <a:lnTo>
                    <a:pt x="794" y="1392"/>
                  </a:lnTo>
                  <a:lnTo>
                    <a:pt x="799" y="1395"/>
                  </a:lnTo>
                  <a:lnTo>
                    <a:pt x="794" y="1398"/>
                  </a:lnTo>
                  <a:lnTo>
                    <a:pt x="804" y="1406"/>
                  </a:lnTo>
                  <a:lnTo>
                    <a:pt x="804" y="1416"/>
                  </a:lnTo>
                  <a:lnTo>
                    <a:pt x="811" y="1414"/>
                  </a:lnTo>
                  <a:lnTo>
                    <a:pt x="816" y="1410"/>
                  </a:lnTo>
                  <a:lnTo>
                    <a:pt x="821" y="1414"/>
                  </a:lnTo>
                  <a:lnTo>
                    <a:pt x="830" y="1400"/>
                  </a:lnTo>
                  <a:lnTo>
                    <a:pt x="842" y="1404"/>
                  </a:lnTo>
                  <a:lnTo>
                    <a:pt x="842" y="1411"/>
                  </a:lnTo>
                  <a:lnTo>
                    <a:pt x="848" y="1421"/>
                  </a:lnTo>
                  <a:lnTo>
                    <a:pt x="848" y="1426"/>
                  </a:lnTo>
                  <a:lnTo>
                    <a:pt x="859" y="1431"/>
                  </a:lnTo>
                  <a:lnTo>
                    <a:pt x="862" y="1438"/>
                  </a:lnTo>
                  <a:lnTo>
                    <a:pt x="869" y="1441"/>
                  </a:lnTo>
                  <a:lnTo>
                    <a:pt x="871" y="1450"/>
                  </a:lnTo>
                  <a:lnTo>
                    <a:pt x="866" y="1460"/>
                  </a:lnTo>
                  <a:lnTo>
                    <a:pt x="868" y="1472"/>
                  </a:lnTo>
                  <a:lnTo>
                    <a:pt x="859" y="1471"/>
                  </a:lnTo>
                  <a:lnTo>
                    <a:pt x="854" y="1464"/>
                  </a:lnTo>
                  <a:lnTo>
                    <a:pt x="858" y="1445"/>
                  </a:lnTo>
                  <a:lnTo>
                    <a:pt x="852" y="1443"/>
                  </a:lnTo>
                  <a:lnTo>
                    <a:pt x="846" y="1448"/>
                  </a:lnTo>
                  <a:lnTo>
                    <a:pt x="842" y="1445"/>
                  </a:lnTo>
                  <a:lnTo>
                    <a:pt x="835" y="1431"/>
                  </a:lnTo>
                  <a:lnTo>
                    <a:pt x="835" y="1424"/>
                  </a:lnTo>
                  <a:lnTo>
                    <a:pt x="826" y="1428"/>
                  </a:lnTo>
                  <a:lnTo>
                    <a:pt x="816" y="1445"/>
                  </a:lnTo>
                  <a:lnTo>
                    <a:pt x="803" y="1446"/>
                  </a:lnTo>
                  <a:lnTo>
                    <a:pt x="799" y="1441"/>
                  </a:lnTo>
                  <a:lnTo>
                    <a:pt x="798" y="1436"/>
                  </a:lnTo>
                  <a:lnTo>
                    <a:pt x="797" y="1441"/>
                  </a:lnTo>
                  <a:lnTo>
                    <a:pt x="812" y="1466"/>
                  </a:lnTo>
                  <a:lnTo>
                    <a:pt x="831" y="1479"/>
                  </a:lnTo>
                  <a:lnTo>
                    <a:pt x="871" y="1489"/>
                  </a:lnTo>
                  <a:lnTo>
                    <a:pt x="875" y="1496"/>
                  </a:lnTo>
                  <a:lnTo>
                    <a:pt x="880" y="1497"/>
                  </a:lnTo>
                  <a:lnTo>
                    <a:pt x="888" y="1499"/>
                  </a:lnTo>
                  <a:lnTo>
                    <a:pt x="901" y="1504"/>
                  </a:lnTo>
                  <a:lnTo>
                    <a:pt x="919" y="1506"/>
                  </a:lnTo>
                  <a:lnTo>
                    <a:pt x="929" y="1511"/>
                  </a:lnTo>
                  <a:lnTo>
                    <a:pt x="951" y="1543"/>
                  </a:lnTo>
                  <a:lnTo>
                    <a:pt x="955" y="1547"/>
                  </a:lnTo>
                  <a:lnTo>
                    <a:pt x="962" y="1547"/>
                  </a:lnTo>
                  <a:lnTo>
                    <a:pt x="965" y="1539"/>
                  </a:lnTo>
                  <a:lnTo>
                    <a:pt x="970" y="1540"/>
                  </a:lnTo>
                  <a:lnTo>
                    <a:pt x="974" y="1536"/>
                  </a:lnTo>
                  <a:lnTo>
                    <a:pt x="980" y="1533"/>
                  </a:lnTo>
                  <a:lnTo>
                    <a:pt x="987" y="1531"/>
                  </a:lnTo>
                  <a:lnTo>
                    <a:pt x="993" y="1525"/>
                  </a:lnTo>
                  <a:lnTo>
                    <a:pt x="996" y="1531"/>
                  </a:lnTo>
                  <a:lnTo>
                    <a:pt x="1007" y="1526"/>
                  </a:lnTo>
                  <a:lnTo>
                    <a:pt x="1010" y="1513"/>
                  </a:lnTo>
                  <a:lnTo>
                    <a:pt x="1015" y="1504"/>
                  </a:lnTo>
                  <a:lnTo>
                    <a:pt x="1020" y="1514"/>
                  </a:lnTo>
                  <a:lnTo>
                    <a:pt x="1023" y="1505"/>
                  </a:lnTo>
                  <a:lnTo>
                    <a:pt x="1022" y="1499"/>
                  </a:lnTo>
                  <a:lnTo>
                    <a:pt x="1026" y="1490"/>
                  </a:lnTo>
                  <a:lnTo>
                    <a:pt x="1031" y="1494"/>
                  </a:lnTo>
                  <a:lnTo>
                    <a:pt x="1032" y="1500"/>
                  </a:lnTo>
                  <a:lnTo>
                    <a:pt x="1035" y="1492"/>
                  </a:lnTo>
                  <a:lnTo>
                    <a:pt x="1040" y="1488"/>
                  </a:lnTo>
                  <a:lnTo>
                    <a:pt x="1043" y="1495"/>
                  </a:lnTo>
                  <a:lnTo>
                    <a:pt x="1043" y="1500"/>
                  </a:lnTo>
                  <a:lnTo>
                    <a:pt x="1046" y="1494"/>
                  </a:lnTo>
                  <a:lnTo>
                    <a:pt x="1040" y="1484"/>
                  </a:lnTo>
                  <a:lnTo>
                    <a:pt x="1043" y="1475"/>
                  </a:lnTo>
                  <a:lnTo>
                    <a:pt x="1034" y="1473"/>
                  </a:lnTo>
                  <a:lnTo>
                    <a:pt x="1035" y="1467"/>
                  </a:lnTo>
                  <a:lnTo>
                    <a:pt x="1041" y="1471"/>
                  </a:lnTo>
                  <a:lnTo>
                    <a:pt x="1048" y="1465"/>
                  </a:lnTo>
                  <a:lnTo>
                    <a:pt x="1055" y="1463"/>
                  </a:lnTo>
                  <a:lnTo>
                    <a:pt x="1076" y="1472"/>
                  </a:lnTo>
                  <a:lnTo>
                    <a:pt x="1089" y="1462"/>
                  </a:lnTo>
                  <a:lnTo>
                    <a:pt x="1087" y="1454"/>
                  </a:lnTo>
                  <a:lnTo>
                    <a:pt x="1103" y="1469"/>
                  </a:lnTo>
                  <a:lnTo>
                    <a:pt x="1101" y="1480"/>
                  </a:lnTo>
                  <a:lnTo>
                    <a:pt x="1096" y="1500"/>
                  </a:lnTo>
                  <a:lnTo>
                    <a:pt x="1099" y="1504"/>
                  </a:lnTo>
                  <a:lnTo>
                    <a:pt x="1099" y="1497"/>
                  </a:lnTo>
                  <a:lnTo>
                    <a:pt x="1111" y="1484"/>
                  </a:lnTo>
                  <a:lnTo>
                    <a:pt x="1110" y="1475"/>
                  </a:lnTo>
                  <a:lnTo>
                    <a:pt x="1118" y="1470"/>
                  </a:lnTo>
                  <a:lnTo>
                    <a:pt x="1120" y="1477"/>
                  </a:lnTo>
                  <a:lnTo>
                    <a:pt x="1126" y="1478"/>
                  </a:lnTo>
                  <a:lnTo>
                    <a:pt x="1133" y="1488"/>
                  </a:lnTo>
                  <a:lnTo>
                    <a:pt x="1140" y="1508"/>
                  </a:lnTo>
                  <a:lnTo>
                    <a:pt x="1137" y="1518"/>
                  </a:lnTo>
                  <a:lnTo>
                    <a:pt x="1142" y="1521"/>
                  </a:lnTo>
                  <a:lnTo>
                    <a:pt x="1138" y="1524"/>
                  </a:lnTo>
                  <a:lnTo>
                    <a:pt x="1146" y="1527"/>
                  </a:lnTo>
                  <a:lnTo>
                    <a:pt x="1140" y="1530"/>
                  </a:lnTo>
                  <a:lnTo>
                    <a:pt x="1149" y="1535"/>
                  </a:lnTo>
                  <a:lnTo>
                    <a:pt x="1151" y="1542"/>
                  </a:lnTo>
                  <a:lnTo>
                    <a:pt x="1145" y="1542"/>
                  </a:lnTo>
                  <a:lnTo>
                    <a:pt x="1148" y="1548"/>
                  </a:lnTo>
                  <a:lnTo>
                    <a:pt x="1136" y="1548"/>
                  </a:lnTo>
                  <a:lnTo>
                    <a:pt x="1155" y="1554"/>
                  </a:lnTo>
                  <a:lnTo>
                    <a:pt x="1214" y="1517"/>
                  </a:lnTo>
                  <a:lnTo>
                    <a:pt x="1210" y="1510"/>
                  </a:lnTo>
                  <a:lnTo>
                    <a:pt x="1201" y="1516"/>
                  </a:lnTo>
                  <a:lnTo>
                    <a:pt x="1189" y="1509"/>
                  </a:lnTo>
                  <a:lnTo>
                    <a:pt x="1197" y="1493"/>
                  </a:lnTo>
                  <a:lnTo>
                    <a:pt x="1198" y="1482"/>
                  </a:lnTo>
                  <a:lnTo>
                    <a:pt x="1191" y="1477"/>
                  </a:lnTo>
                  <a:lnTo>
                    <a:pt x="1193" y="1463"/>
                  </a:lnTo>
                  <a:lnTo>
                    <a:pt x="1188" y="1460"/>
                  </a:lnTo>
                  <a:lnTo>
                    <a:pt x="1196" y="1460"/>
                  </a:lnTo>
                  <a:lnTo>
                    <a:pt x="1201" y="1464"/>
                  </a:lnTo>
                  <a:lnTo>
                    <a:pt x="1209" y="1469"/>
                  </a:lnTo>
                  <a:lnTo>
                    <a:pt x="1206" y="1482"/>
                  </a:lnTo>
                  <a:lnTo>
                    <a:pt x="1214" y="1476"/>
                  </a:lnTo>
                  <a:lnTo>
                    <a:pt x="1223" y="1484"/>
                  </a:lnTo>
                  <a:lnTo>
                    <a:pt x="1226" y="1479"/>
                  </a:lnTo>
                  <a:lnTo>
                    <a:pt x="1221" y="1477"/>
                  </a:lnTo>
                  <a:lnTo>
                    <a:pt x="1221" y="1460"/>
                  </a:lnTo>
                  <a:lnTo>
                    <a:pt x="1233" y="1463"/>
                  </a:lnTo>
                  <a:lnTo>
                    <a:pt x="1240" y="1460"/>
                  </a:lnTo>
                  <a:lnTo>
                    <a:pt x="1232" y="1458"/>
                  </a:lnTo>
                  <a:lnTo>
                    <a:pt x="1233" y="1453"/>
                  </a:lnTo>
                  <a:lnTo>
                    <a:pt x="1227" y="1457"/>
                  </a:lnTo>
                  <a:lnTo>
                    <a:pt x="1221" y="1455"/>
                  </a:lnTo>
                  <a:lnTo>
                    <a:pt x="1222" y="1448"/>
                  </a:lnTo>
                  <a:lnTo>
                    <a:pt x="1232" y="1448"/>
                  </a:lnTo>
                  <a:lnTo>
                    <a:pt x="1232" y="1440"/>
                  </a:lnTo>
                  <a:lnTo>
                    <a:pt x="1227" y="1438"/>
                  </a:lnTo>
                  <a:lnTo>
                    <a:pt x="1228" y="1445"/>
                  </a:lnTo>
                  <a:lnTo>
                    <a:pt x="1220" y="1445"/>
                  </a:lnTo>
                  <a:lnTo>
                    <a:pt x="1213" y="1440"/>
                  </a:lnTo>
                  <a:lnTo>
                    <a:pt x="1228" y="1431"/>
                  </a:lnTo>
                  <a:lnTo>
                    <a:pt x="1234" y="1433"/>
                  </a:lnTo>
                  <a:lnTo>
                    <a:pt x="1237" y="1439"/>
                  </a:lnTo>
                  <a:lnTo>
                    <a:pt x="1240" y="1434"/>
                  </a:lnTo>
                  <a:lnTo>
                    <a:pt x="1238" y="1420"/>
                  </a:lnTo>
                  <a:lnTo>
                    <a:pt x="1265" y="1421"/>
                  </a:lnTo>
                  <a:lnTo>
                    <a:pt x="1262" y="1431"/>
                  </a:lnTo>
                  <a:lnTo>
                    <a:pt x="1268" y="1427"/>
                  </a:lnTo>
                  <a:lnTo>
                    <a:pt x="1272" y="1433"/>
                  </a:lnTo>
                  <a:lnTo>
                    <a:pt x="1279" y="1423"/>
                  </a:lnTo>
                  <a:lnTo>
                    <a:pt x="1285" y="1438"/>
                  </a:lnTo>
                  <a:lnTo>
                    <a:pt x="1287" y="1443"/>
                  </a:lnTo>
                  <a:lnTo>
                    <a:pt x="1292" y="1452"/>
                  </a:lnTo>
                  <a:lnTo>
                    <a:pt x="1304" y="1453"/>
                  </a:lnTo>
                  <a:lnTo>
                    <a:pt x="1319" y="1446"/>
                  </a:lnTo>
                  <a:lnTo>
                    <a:pt x="1346" y="1453"/>
                  </a:lnTo>
                  <a:lnTo>
                    <a:pt x="1357" y="1453"/>
                  </a:lnTo>
                  <a:lnTo>
                    <a:pt x="1358" y="1468"/>
                  </a:lnTo>
                  <a:lnTo>
                    <a:pt x="1367" y="1475"/>
                  </a:lnTo>
                  <a:lnTo>
                    <a:pt x="1381" y="1475"/>
                  </a:lnTo>
                  <a:lnTo>
                    <a:pt x="1384" y="1485"/>
                  </a:lnTo>
                  <a:lnTo>
                    <a:pt x="1389" y="1480"/>
                  </a:lnTo>
                  <a:lnTo>
                    <a:pt x="1399" y="1489"/>
                  </a:lnTo>
                  <a:lnTo>
                    <a:pt x="1397" y="1497"/>
                  </a:lnTo>
                  <a:lnTo>
                    <a:pt x="1384" y="1502"/>
                  </a:lnTo>
                  <a:lnTo>
                    <a:pt x="1392" y="1509"/>
                  </a:lnTo>
                  <a:lnTo>
                    <a:pt x="1399" y="1524"/>
                  </a:lnTo>
                  <a:lnTo>
                    <a:pt x="1405" y="1531"/>
                  </a:lnTo>
                  <a:lnTo>
                    <a:pt x="1415" y="1532"/>
                  </a:lnTo>
                  <a:lnTo>
                    <a:pt x="1430" y="1530"/>
                  </a:lnTo>
                  <a:lnTo>
                    <a:pt x="1421" y="1543"/>
                  </a:lnTo>
                  <a:lnTo>
                    <a:pt x="1434" y="1536"/>
                  </a:lnTo>
                  <a:lnTo>
                    <a:pt x="1433" y="1544"/>
                  </a:lnTo>
                  <a:lnTo>
                    <a:pt x="1436" y="1550"/>
                  </a:lnTo>
                  <a:lnTo>
                    <a:pt x="1443" y="1547"/>
                  </a:lnTo>
                  <a:lnTo>
                    <a:pt x="1445" y="1533"/>
                  </a:lnTo>
                  <a:lnTo>
                    <a:pt x="1450" y="1526"/>
                  </a:lnTo>
                  <a:lnTo>
                    <a:pt x="1455" y="1528"/>
                  </a:lnTo>
                  <a:lnTo>
                    <a:pt x="1460" y="1541"/>
                  </a:lnTo>
                  <a:lnTo>
                    <a:pt x="1458" y="1548"/>
                  </a:lnTo>
                  <a:lnTo>
                    <a:pt x="1449" y="1560"/>
                  </a:lnTo>
                  <a:lnTo>
                    <a:pt x="1450" y="1565"/>
                  </a:lnTo>
                  <a:lnTo>
                    <a:pt x="1447" y="1575"/>
                  </a:lnTo>
                  <a:lnTo>
                    <a:pt x="1435" y="1580"/>
                  </a:lnTo>
                  <a:lnTo>
                    <a:pt x="1424" y="1597"/>
                  </a:lnTo>
                  <a:lnTo>
                    <a:pt x="1414" y="1614"/>
                  </a:lnTo>
                  <a:lnTo>
                    <a:pt x="1405" y="1638"/>
                  </a:lnTo>
                  <a:lnTo>
                    <a:pt x="1405" y="1638"/>
                  </a:lnTo>
                  <a:lnTo>
                    <a:pt x="1405" y="1638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10">
              <a:extLst>
                <a:ext uri="{FF2B5EF4-FFF2-40B4-BE49-F238E27FC236}">
                  <a16:creationId xmlns:a16="http://schemas.microsoft.com/office/drawing/2014/main" id="{D2E2380C-2033-6E18-12FC-4E5ABE90C1CB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2313372" y="-345016"/>
              <a:ext cx="2046287" cy="1092200"/>
            </a:xfrm>
            <a:custGeom>
              <a:avLst/>
              <a:gdLst>
                <a:gd name="T0" fmla="*/ 899 w 1289"/>
                <a:gd name="T1" fmla="*/ 379 h 688"/>
                <a:gd name="T2" fmla="*/ 913 w 1289"/>
                <a:gd name="T3" fmla="*/ 570 h 688"/>
                <a:gd name="T4" fmla="*/ 823 w 1289"/>
                <a:gd name="T5" fmla="*/ 482 h 688"/>
                <a:gd name="T6" fmla="*/ 851 w 1289"/>
                <a:gd name="T7" fmla="*/ 501 h 688"/>
                <a:gd name="T8" fmla="*/ 874 w 1289"/>
                <a:gd name="T9" fmla="*/ 474 h 688"/>
                <a:gd name="T10" fmla="*/ 852 w 1289"/>
                <a:gd name="T11" fmla="*/ 340 h 688"/>
                <a:gd name="T12" fmla="*/ 867 w 1289"/>
                <a:gd name="T13" fmla="*/ 301 h 688"/>
                <a:gd name="T14" fmla="*/ 879 w 1289"/>
                <a:gd name="T15" fmla="*/ 285 h 688"/>
                <a:gd name="T16" fmla="*/ 841 w 1289"/>
                <a:gd name="T17" fmla="*/ 207 h 688"/>
                <a:gd name="T18" fmla="*/ 862 w 1289"/>
                <a:gd name="T19" fmla="*/ 210 h 688"/>
                <a:gd name="T20" fmla="*/ 877 w 1289"/>
                <a:gd name="T21" fmla="*/ 173 h 688"/>
                <a:gd name="T22" fmla="*/ 888 w 1289"/>
                <a:gd name="T23" fmla="*/ 137 h 688"/>
                <a:gd name="T24" fmla="*/ 914 w 1289"/>
                <a:gd name="T25" fmla="*/ 127 h 688"/>
                <a:gd name="T26" fmla="*/ 957 w 1289"/>
                <a:gd name="T27" fmla="*/ 110 h 688"/>
                <a:gd name="T28" fmla="*/ 908 w 1289"/>
                <a:gd name="T29" fmla="*/ 12 h 688"/>
                <a:gd name="T30" fmla="*/ 27 w 1289"/>
                <a:gd name="T31" fmla="*/ 252 h 688"/>
                <a:gd name="T32" fmla="*/ 95 w 1289"/>
                <a:gd name="T33" fmla="*/ 184 h 688"/>
                <a:gd name="T34" fmla="*/ 165 w 1289"/>
                <a:gd name="T35" fmla="*/ 147 h 688"/>
                <a:gd name="T36" fmla="*/ 208 w 1289"/>
                <a:gd name="T37" fmla="*/ 117 h 688"/>
                <a:gd name="T38" fmla="*/ 305 w 1289"/>
                <a:gd name="T39" fmla="*/ 111 h 688"/>
                <a:gd name="T40" fmla="*/ 396 w 1289"/>
                <a:gd name="T41" fmla="*/ 74 h 688"/>
                <a:gd name="T42" fmla="*/ 468 w 1289"/>
                <a:gd name="T43" fmla="*/ 98 h 688"/>
                <a:gd name="T44" fmla="*/ 485 w 1289"/>
                <a:gd name="T45" fmla="*/ 144 h 688"/>
                <a:gd name="T46" fmla="*/ 553 w 1289"/>
                <a:gd name="T47" fmla="*/ 208 h 688"/>
                <a:gd name="T48" fmla="*/ 616 w 1289"/>
                <a:gd name="T49" fmla="*/ 282 h 688"/>
                <a:gd name="T50" fmla="*/ 718 w 1289"/>
                <a:gd name="T51" fmla="*/ 393 h 688"/>
                <a:gd name="T52" fmla="*/ 658 w 1289"/>
                <a:gd name="T53" fmla="*/ 474 h 688"/>
                <a:gd name="T54" fmla="*/ 720 w 1289"/>
                <a:gd name="T55" fmla="*/ 492 h 688"/>
                <a:gd name="T56" fmla="*/ 757 w 1289"/>
                <a:gd name="T57" fmla="*/ 523 h 688"/>
                <a:gd name="T58" fmla="*/ 820 w 1289"/>
                <a:gd name="T59" fmla="*/ 556 h 688"/>
                <a:gd name="T60" fmla="*/ 883 w 1289"/>
                <a:gd name="T61" fmla="*/ 606 h 688"/>
                <a:gd name="T62" fmla="*/ 910 w 1289"/>
                <a:gd name="T63" fmla="*/ 611 h 688"/>
                <a:gd name="T64" fmla="*/ 1106 w 1289"/>
                <a:gd name="T65" fmla="*/ 650 h 688"/>
                <a:gd name="T66" fmla="*/ 1221 w 1289"/>
                <a:gd name="T67" fmla="*/ 601 h 688"/>
                <a:gd name="T68" fmla="*/ 1266 w 1289"/>
                <a:gd name="T69" fmla="*/ 533 h 688"/>
                <a:gd name="T70" fmla="*/ 1260 w 1289"/>
                <a:gd name="T71" fmla="*/ 589 h 688"/>
                <a:gd name="T72" fmla="*/ 992 w 1289"/>
                <a:gd name="T73" fmla="*/ 5 h 688"/>
                <a:gd name="T74" fmla="*/ 991 w 1289"/>
                <a:gd name="T75" fmla="*/ 54 h 688"/>
                <a:gd name="T76" fmla="*/ 1016 w 1289"/>
                <a:gd name="T77" fmla="*/ 75 h 688"/>
                <a:gd name="T78" fmla="*/ 991 w 1289"/>
                <a:gd name="T79" fmla="*/ 134 h 688"/>
                <a:gd name="T80" fmla="*/ 942 w 1289"/>
                <a:gd name="T81" fmla="*/ 170 h 688"/>
                <a:gd name="T82" fmla="*/ 942 w 1289"/>
                <a:gd name="T83" fmla="*/ 245 h 688"/>
                <a:gd name="T84" fmla="*/ 952 w 1289"/>
                <a:gd name="T85" fmla="*/ 257 h 688"/>
                <a:gd name="T86" fmla="*/ 899 w 1289"/>
                <a:gd name="T87" fmla="*/ 329 h 688"/>
                <a:gd name="T88" fmla="*/ 920 w 1289"/>
                <a:gd name="T89" fmla="*/ 304 h 688"/>
                <a:gd name="T90" fmla="*/ 959 w 1289"/>
                <a:gd name="T91" fmla="*/ 369 h 688"/>
                <a:gd name="T92" fmla="*/ 915 w 1289"/>
                <a:gd name="T93" fmla="*/ 393 h 688"/>
                <a:gd name="T94" fmla="*/ 942 w 1289"/>
                <a:gd name="T95" fmla="*/ 376 h 688"/>
                <a:gd name="T96" fmla="*/ 966 w 1289"/>
                <a:gd name="T97" fmla="*/ 404 h 688"/>
                <a:gd name="T98" fmla="*/ 1018 w 1289"/>
                <a:gd name="T99" fmla="*/ 428 h 688"/>
                <a:gd name="T100" fmla="*/ 931 w 1289"/>
                <a:gd name="T101" fmla="*/ 427 h 688"/>
                <a:gd name="T102" fmla="*/ 950 w 1289"/>
                <a:gd name="T103" fmla="*/ 450 h 688"/>
                <a:gd name="T104" fmla="*/ 950 w 1289"/>
                <a:gd name="T105" fmla="*/ 520 h 688"/>
                <a:gd name="T106" fmla="*/ 980 w 1289"/>
                <a:gd name="T107" fmla="*/ 542 h 688"/>
                <a:gd name="T108" fmla="*/ 1016 w 1289"/>
                <a:gd name="T109" fmla="*/ 521 h 688"/>
                <a:gd name="T110" fmla="*/ 1045 w 1289"/>
                <a:gd name="T111" fmla="*/ 520 h 688"/>
                <a:gd name="T112" fmla="*/ 1065 w 1289"/>
                <a:gd name="T113" fmla="*/ 553 h 688"/>
                <a:gd name="T114" fmla="*/ 1058 w 1289"/>
                <a:gd name="T115" fmla="*/ 588 h 688"/>
                <a:gd name="T116" fmla="*/ 1089 w 1289"/>
                <a:gd name="T117" fmla="*/ 608 h 688"/>
                <a:gd name="T118" fmla="*/ 1003 w 1289"/>
                <a:gd name="T119" fmla="*/ 596 h 688"/>
                <a:gd name="T120" fmla="*/ 1003 w 1289"/>
                <a:gd name="T121" fmla="*/ 596 h 688"/>
                <a:gd name="T122" fmla="*/ 1029 w 1289"/>
                <a:gd name="T123" fmla="*/ 688 h 688"/>
                <a:gd name="T124" fmla="*/ 1029 w 1289"/>
                <a:gd name="T125" fmla="*/ 688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89" h="688">
                  <a:moveTo>
                    <a:pt x="885" y="196"/>
                  </a:moveTo>
                  <a:lnTo>
                    <a:pt x="895" y="186"/>
                  </a:lnTo>
                  <a:lnTo>
                    <a:pt x="887" y="186"/>
                  </a:lnTo>
                  <a:lnTo>
                    <a:pt x="883" y="191"/>
                  </a:lnTo>
                  <a:lnTo>
                    <a:pt x="885" y="196"/>
                  </a:lnTo>
                  <a:lnTo>
                    <a:pt x="885" y="196"/>
                  </a:lnTo>
                  <a:lnTo>
                    <a:pt x="885" y="196"/>
                  </a:lnTo>
                  <a:close/>
                  <a:moveTo>
                    <a:pt x="914" y="180"/>
                  </a:moveTo>
                  <a:lnTo>
                    <a:pt x="916" y="172"/>
                  </a:lnTo>
                  <a:lnTo>
                    <a:pt x="914" y="180"/>
                  </a:lnTo>
                  <a:lnTo>
                    <a:pt x="914" y="180"/>
                  </a:lnTo>
                  <a:lnTo>
                    <a:pt x="914" y="180"/>
                  </a:lnTo>
                  <a:close/>
                  <a:moveTo>
                    <a:pt x="899" y="379"/>
                  </a:moveTo>
                  <a:lnTo>
                    <a:pt x="901" y="373"/>
                  </a:lnTo>
                  <a:lnTo>
                    <a:pt x="901" y="367"/>
                  </a:lnTo>
                  <a:lnTo>
                    <a:pt x="895" y="372"/>
                  </a:lnTo>
                  <a:lnTo>
                    <a:pt x="899" y="379"/>
                  </a:lnTo>
                  <a:lnTo>
                    <a:pt x="899" y="379"/>
                  </a:lnTo>
                  <a:lnTo>
                    <a:pt x="899" y="379"/>
                  </a:lnTo>
                  <a:close/>
                  <a:moveTo>
                    <a:pt x="938" y="640"/>
                  </a:moveTo>
                  <a:lnTo>
                    <a:pt x="931" y="611"/>
                  </a:lnTo>
                  <a:lnTo>
                    <a:pt x="927" y="606"/>
                  </a:lnTo>
                  <a:lnTo>
                    <a:pt x="933" y="606"/>
                  </a:lnTo>
                  <a:lnTo>
                    <a:pt x="935" y="601"/>
                  </a:lnTo>
                  <a:lnTo>
                    <a:pt x="920" y="582"/>
                  </a:lnTo>
                  <a:lnTo>
                    <a:pt x="913" y="570"/>
                  </a:lnTo>
                  <a:lnTo>
                    <a:pt x="908" y="557"/>
                  </a:lnTo>
                  <a:lnTo>
                    <a:pt x="916" y="543"/>
                  </a:lnTo>
                  <a:lnTo>
                    <a:pt x="908" y="541"/>
                  </a:lnTo>
                  <a:lnTo>
                    <a:pt x="900" y="545"/>
                  </a:lnTo>
                  <a:lnTo>
                    <a:pt x="893" y="546"/>
                  </a:lnTo>
                  <a:lnTo>
                    <a:pt x="885" y="540"/>
                  </a:lnTo>
                  <a:lnTo>
                    <a:pt x="876" y="523"/>
                  </a:lnTo>
                  <a:lnTo>
                    <a:pt x="866" y="516"/>
                  </a:lnTo>
                  <a:lnTo>
                    <a:pt x="855" y="511"/>
                  </a:lnTo>
                  <a:lnTo>
                    <a:pt x="845" y="506"/>
                  </a:lnTo>
                  <a:lnTo>
                    <a:pt x="832" y="497"/>
                  </a:lnTo>
                  <a:lnTo>
                    <a:pt x="828" y="486"/>
                  </a:lnTo>
                  <a:lnTo>
                    <a:pt x="823" y="482"/>
                  </a:lnTo>
                  <a:lnTo>
                    <a:pt x="820" y="475"/>
                  </a:lnTo>
                  <a:lnTo>
                    <a:pt x="822" y="465"/>
                  </a:lnTo>
                  <a:lnTo>
                    <a:pt x="815" y="460"/>
                  </a:lnTo>
                  <a:lnTo>
                    <a:pt x="818" y="446"/>
                  </a:lnTo>
                  <a:lnTo>
                    <a:pt x="819" y="434"/>
                  </a:lnTo>
                  <a:lnTo>
                    <a:pt x="821" y="451"/>
                  </a:lnTo>
                  <a:lnTo>
                    <a:pt x="823" y="462"/>
                  </a:lnTo>
                  <a:lnTo>
                    <a:pt x="828" y="466"/>
                  </a:lnTo>
                  <a:lnTo>
                    <a:pt x="826" y="474"/>
                  </a:lnTo>
                  <a:lnTo>
                    <a:pt x="830" y="479"/>
                  </a:lnTo>
                  <a:lnTo>
                    <a:pt x="831" y="485"/>
                  </a:lnTo>
                  <a:lnTo>
                    <a:pt x="840" y="489"/>
                  </a:lnTo>
                  <a:lnTo>
                    <a:pt x="851" y="501"/>
                  </a:lnTo>
                  <a:lnTo>
                    <a:pt x="859" y="503"/>
                  </a:lnTo>
                  <a:lnTo>
                    <a:pt x="860" y="508"/>
                  </a:lnTo>
                  <a:lnTo>
                    <a:pt x="867" y="506"/>
                  </a:lnTo>
                  <a:lnTo>
                    <a:pt x="874" y="513"/>
                  </a:lnTo>
                  <a:lnTo>
                    <a:pt x="886" y="528"/>
                  </a:lnTo>
                  <a:lnTo>
                    <a:pt x="884" y="535"/>
                  </a:lnTo>
                  <a:lnTo>
                    <a:pt x="891" y="538"/>
                  </a:lnTo>
                  <a:lnTo>
                    <a:pt x="902" y="537"/>
                  </a:lnTo>
                  <a:lnTo>
                    <a:pt x="908" y="523"/>
                  </a:lnTo>
                  <a:lnTo>
                    <a:pt x="908" y="514"/>
                  </a:lnTo>
                  <a:lnTo>
                    <a:pt x="904" y="508"/>
                  </a:lnTo>
                  <a:lnTo>
                    <a:pt x="893" y="493"/>
                  </a:lnTo>
                  <a:lnTo>
                    <a:pt x="874" y="474"/>
                  </a:lnTo>
                  <a:lnTo>
                    <a:pt x="868" y="459"/>
                  </a:lnTo>
                  <a:lnTo>
                    <a:pt x="867" y="435"/>
                  </a:lnTo>
                  <a:lnTo>
                    <a:pt x="858" y="402"/>
                  </a:lnTo>
                  <a:lnTo>
                    <a:pt x="858" y="389"/>
                  </a:lnTo>
                  <a:lnTo>
                    <a:pt x="849" y="383"/>
                  </a:lnTo>
                  <a:lnTo>
                    <a:pt x="847" y="373"/>
                  </a:lnTo>
                  <a:lnTo>
                    <a:pt x="853" y="371"/>
                  </a:lnTo>
                  <a:lnTo>
                    <a:pt x="858" y="361"/>
                  </a:lnTo>
                  <a:lnTo>
                    <a:pt x="864" y="355"/>
                  </a:lnTo>
                  <a:lnTo>
                    <a:pt x="864" y="342"/>
                  </a:lnTo>
                  <a:lnTo>
                    <a:pt x="854" y="342"/>
                  </a:lnTo>
                  <a:lnTo>
                    <a:pt x="853" y="347"/>
                  </a:lnTo>
                  <a:lnTo>
                    <a:pt x="852" y="340"/>
                  </a:lnTo>
                  <a:lnTo>
                    <a:pt x="856" y="335"/>
                  </a:lnTo>
                  <a:lnTo>
                    <a:pt x="852" y="331"/>
                  </a:lnTo>
                  <a:lnTo>
                    <a:pt x="859" y="334"/>
                  </a:lnTo>
                  <a:lnTo>
                    <a:pt x="863" y="328"/>
                  </a:lnTo>
                  <a:lnTo>
                    <a:pt x="860" y="319"/>
                  </a:lnTo>
                  <a:lnTo>
                    <a:pt x="851" y="313"/>
                  </a:lnTo>
                  <a:lnTo>
                    <a:pt x="844" y="306"/>
                  </a:lnTo>
                  <a:lnTo>
                    <a:pt x="852" y="308"/>
                  </a:lnTo>
                  <a:lnTo>
                    <a:pt x="859" y="315"/>
                  </a:lnTo>
                  <a:lnTo>
                    <a:pt x="866" y="317"/>
                  </a:lnTo>
                  <a:lnTo>
                    <a:pt x="871" y="319"/>
                  </a:lnTo>
                  <a:lnTo>
                    <a:pt x="871" y="311"/>
                  </a:lnTo>
                  <a:lnTo>
                    <a:pt x="867" y="301"/>
                  </a:lnTo>
                  <a:lnTo>
                    <a:pt x="864" y="291"/>
                  </a:lnTo>
                  <a:lnTo>
                    <a:pt x="858" y="286"/>
                  </a:lnTo>
                  <a:lnTo>
                    <a:pt x="851" y="281"/>
                  </a:lnTo>
                  <a:lnTo>
                    <a:pt x="847" y="277"/>
                  </a:lnTo>
                  <a:lnTo>
                    <a:pt x="835" y="276"/>
                  </a:lnTo>
                  <a:lnTo>
                    <a:pt x="840" y="269"/>
                  </a:lnTo>
                  <a:lnTo>
                    <a:pt x="836" y="266"/>
                  </a:lnTo>
                  <a:lnTo>
                    <a:pt x="842" y="264"/>
                  </a:lnTo>
                  <a:lnTo>
                    <a:pt x="852" y="279"/>
                  </a:lnTo>
                  <a:lnTo>
                    <a:pt x="861" y="286"/>
                  </a:lnTo>
                  <a:lnTo>
                    <a:pt x="868" y="291"/>
                  </a:lnTo>
                  <a:lnTo>
                    <a:pt x="871" y="286"/>
                  </a:lnTo>
                  <a:lnTo>
                    <a:pt x="879" y="285"/>
                  </a:lnTo>
                  <a:lnTo>
                    <a:pt x="886" y="279"/>
                  </a:lnTo>
                  <a:lnTo>
                    <a:pt x="874" y="267"/>
                  </a:lnTo>
                  <a:lnTo>
                    <a:pt x="850" y="258"/>
                  </a:lnTo>
                  <a:lnTo>
                    <a:pt x="862" y="254"/>
                  </a:lnTo>
                  <a:lnTo>
                    <a:pt x="868" y="250"/>
                  </a:lnTo>
                  <a:lnTo>
                    <a:pt x="871" y="257"/>
                  </a:lnTo>
                  <a:lnTo>
                    <a:pt x="875" y="262"/>
                  </a:lnTo>
                  <a:lnTo>
                    <a:pt x="872" y="235"/>
                  </a:lnTo>
                  <a:lnTo>
                    <a:pt x="858" y="223"/>
                  </a:lnTo>
                  <a:lnTo>
                    <a:pt x="852" y="228"/>
                  </a:lnTo>
                  <a:lnTo>
                    <a:pt x="847" y="223"/>
                  </a:lnTo>
                  <a:lnTo>
                    <a:pt x="843" y="218"/>
                  </a:lnTo>
                  <a:lnTo>
                    <a:pt x="841" y="207"/>
                  </a:lnTo>
                  <a:lnTo>
                    <a:pt x="829" y="207"/>
                  </a:lnTo>
                  <a:lnTo>
                    <a:pt x="834" y="201"/>
                  </a:lnTo>
                  <a:lnTo>
                    <a:pt x="827" y="195"/>
                  </a:lnTo>
                  <a:lnTo>
                    <a:pt x="818" y="195"/>
                  </a:lnTo>
                  <a:lnTo>
                    <a:pt x="823" y="191"/>
                  </a:lnTo>
                  <a:lnTo>
                    <a:pt x="828" y="191"/>
                  </a:lnTo>
                  <a:lnTo>
                    <a:pt x="825" y="186"/>
                  </a:lnTo>
                  <a:lnTo>
                    <a:pt x="831" y="191"/>
                  </a:lnTo>
                  <a:lnTo>
                    <a:pt x="837" y="193"/>
                  </a:lnTo>
                  <a:lnTo>
                    <a:pt x="846" y="197"/>
                  </a:lnTo>
                  <a:lnTo>
                    <a:pt x="850" y="200"/>
                  </a:lnTo>
                  <a:lnTo>
                    <a:pt x="851" y="211"/>
                  </a:lnTo>
                  <a:lnTo>
                    <a:pt x="862" y="210"/>
                  </a:lnTo>
                  <a:lnTo>
                    <a:pt x="862" y="203"/>
                  </a:lnTo>
                  <a:lnTo>
                    <a:pt x="867" y="205"/>
                  </a:lnTo>
                  <a:lnTo>
                    <a:pt x="867" y="213"/>
                  </a:lnTo>
                  <a:lnTo>
                    <a:pt x="879" y="196"/>
                  </a:lnTo>
                  <a:lnTo>
                    <a:pt x="869" y="196"/>
                  </a:lnTo>
                  <a:lnTo>
                    <a:pt x="864" y="189"/>
                  </a:lnTo>
                  <a:lnTo>
                    <a:pt x="850" y="173"/>
                  </a:lnTo>
                  <a:lnTo>
                    <a:pt x="866" y="181"/>
                  </a:lnTo>
                  <a:lnTo>
                    <a:pt x="867" y="191"/>
                  </a:lnTo>
                  <a:lnTo>
                    <a:pt x="877" y="192"/>
                  </a:lnTo>
                  <a:lnTo>
                    <a:pt x="879" y="183"/>
                  </a:lnTo>
                  <a:lnTo>
                    <a:pt x="882" y="177"/>
                  </a:lnTo>
                  <a:lnTo>
                    <a:pt x="877" y="173"/>
                  </a:lnTo>
                  <a:lnTo>
                    <a:pt x="867" y="167"/>
                  </a:lnTo>
                  <a:lnTo>
                    <a:pt x="874" y="166"/>
                  </a:lnTo>
                  <a:lnTo>
                    <a:pt x="881" y="168"/>
                  </a:lnTo>
                  <a:lnTo>
                    <a:pt x="885" y="163"/>
                  </a:lnTo>
                  <a:lnTo>
                    <a:pt x="894" y="167"/>
                  </a:lnTo>
                  <a:lnTo>
                    <a:pt x="886" y="159"/>
                  </a:lnTo>
                  <a:lnTo>
                    <a:pt x="886" y="153"/>
                  </a:lnTo>
                  <a:lnTo>
                    <a:pt x="895" y="157"/>
                  </a:lnTo>
                  <a:lnTo>
                    <a:pt x="889" y="150"/>
                  </a:lnTo>
                  <a:lnTo>
                    <a:pt x="891" y="143"/>
                  </a:lnTo>
                  <a:lnTo>
                    <a:pt x="886" y="140"/>
                  </a:lnTo>
                  <a:lnTo>
                    <a:pt x="879" y="145"/>
                  </a:lnTo>
                  <a:lnTo>
                    <a:pt x="888" y="137"/>
                  </a:lnTo>
                  <a:lnTo>
                    <a:pt x="898" y="138"/>
                  </a:lnTo>
                  <a:lnTo>
                    <a:pt x="903" y="144"/>
                  </a:lnTo>
                  <a:lnTo>
                    <a:pt x="897" y="150"/>
                  </a:lnTo>
                  <a:lnTo>
                    <a:pt x="903" y="152"/>
                  </a:lnTo>
                  <a:lnTo>
                    <a:pt x="906" y="164"/>
                  </a:lnTo>
                  <a:lnTo>
                    <a:pt x="907" y="170"/>
                  </a:lnTo>
                  <a:lnTo>
                    <a:pt x="913" y="160"/>
                  </a:lnTo>
                  <a:lnTo>
                    <a:pt x="916" y="154"/>
                  </a:lnTo>
                  <a:lnTo>
                    <a:pt x="911" y="146"/>
                  </a:lnTo>
                  <a:lnTo>
                    <a:pt x="907" y="143"/>
                  </a:lnTo>
                  <a:lnTo>
                    <a:pt x="912" y="135"/>
                  </a:lnTo>
                  <a:lnTo>
                    <a:pt x="907" y="129"/>
                  </a:lnTo>
                  <a:lnTo>
                    <a:pt x="914" y="127"/>
                  </a:lnTo>
                  <a:lnTo>
                    <a:pt x="915" y="117"/>
                  </a:lnTo>
                  <a:lnTo>
                    <a:pt x="906" y="115"/>
                  </a:lnTo>
                  <a:lnTo>
                    <a:pt x="914" y="113"/>
                  </a:lnTo>
                  <a:lnTo>
                    <a:pt x="920" y="107"/>
                  </a:lnTo>
                  <a:lnTo>
                    <a:pt x="918" y="117"/>
                  </a:lnTo>
                  <a:lnTo>
                    <a:pt x="921" y="120"/>
                  </a:lnTo>
                  <a:lnTo>
                    <a:pt x="919" y="128"/>
                  </a:lnTo>
                  <a:lnTo>
                    <a:pt x="915" y="141"/>
                  </a:lnTo>
                  <a:lnTo>
                    <a:pt x="923" y="149"/>
                  </a:lnTo>
                  <a:lnTo>
                    <a:pt x="935" y="138"/>
                  </a:lnTo>
                  <a:lnTo>
                    <a:pt x="937" y="132"/>
                  </a:lnTo>
                  <a:lnTo>
                    <a:pt x="947" y="126"/>
                  </a:lnTo>
                  <a:lnTo>
                    <a:pt x="957" y="110"/>
                  </a:lnTo>
                  <a:lnTo>
                    <a:pt x="962" y="113"/>
                  </a:lnTo>
                  <a:lnTo>
                    <a:pt x="968" y="108"/>
                  </a:lnTo>
                  <a:lnTo>
                    <a:pt x="964" y="101"/>
                  </a:lnTo>
                  <a:lnTo>
                    <a:pt x="951" y="97"/>
                  </a:lnTo>
                  <a:lnTo>
                    <a:pt x="946" y="95"/>
                  </a:lnTo>
                  <a:lnTo>
                    <a:pt x="955" y="79"/>
                  </a:lnTo>
                  <a:lnTo>
                    <a:pt x="953" y="67"/>
                  </a:lnTo>
                  <a:lnTo>
                    <a:pt x="945" y="57"/>
                  </a:lnTo>
                  <a:lnTo>
                    <a:pt x="933" y="45"/>
                  </a:lnTo>
                  <a:lnTo>
                    <a:pt x="930" y="36"/>
                  </a:lnTo>
                  <a:lnTo>
                    <a:pt x="925" y="34"/>
                  </a:lnTo>
                  <a:lnTo>
                    <a:pt x="911" y="20"/>
                  </a:lnTo>
                  <a:lnTo>
                    <a:pt x="908" y="12"/>
                  </a:lnTo>
                  <a:lnTo>
                    <a:pt x="599" y="37"/>
                  </a:lnTo>
                  <a:lnTo>
                    <a:pt x="276" y="57"/>
                  </a:lnTo>
                  <a:lnTo>
                    <a:pt x="214" y="62"/>
                  </a:lnTo>
                  <a:lnTo>
                    <a:pt x="204" y="62"/>
                  </a:lnTo>
                  <a:lnTo>
                    <a:pt x="31" y="72"/>
                  </a:lnTo>
                  <a:lnTo>
                    <a:pt x="0" y="75"/>
                  </a:lnTo>
                  <a:lnTo>
                    <a:pt x="1" y="105"/>
                  </a:lnTo>
                  <a:lnTo>
                    <a:pt x="3" y="157"/>
                  </a:lnTo>
                  <a:lnTo>
                    <a:pt x="3" y="203"/>
                  </a:lnTo>
                  <a:lnTo>
                    <a:pt x="6" y="267"/>
                  </a:lnTo>
                  <a:lnTo>
                    <a:pt x="15" y="270"/>
                  </a:lnTo>
                  <a:lnTo>
                    <a:pt x="22" y="258"/>
                  </a:lnTo>
                  <a:lnTo>
                    <a:pt x="27" y="252"/>
                  </a:lnTo>
                  <a:lnTo>
                    <a:pt x="33" y="242"/>
                  </a:lnTo>
                  <a:lnTo>
                    <a:pt x="43" y="237"/>
                  </a:lnTo>
                  <a:lnTo>
                    <a:pt x="46" y="234"/>
                  </a:lnTo>
                  <a:lnTo>
                    <a:pt x="51" y="228"/>
                  </a:lnTo>
                  <a:lnTo>
                    <a:pt x="61" y="228"/>
                  </a:lnTo>
                  <a:lnTo>
                    <a:pt x="61" y="222"/>
                  </a:lnTo>
                  <a:lnTo>
                    <a:pt x="66" y="215"/>
                  </a:lnTo>
                  <a:lnTo>
                    <a:pt x="69" y="207"/>
                  </a:lnTo>
                  <a:lnTo>
                    <a:pt x="76" y="206"/>
                  </a:lnTo>
                  <a:lnTo>
                    <a:pt x="81" y="199"/>
                  </a:lnTo>
                  <a:lnTo>
                    <a:pt x="88" y="195"/>
                  </a:lnTo>
                  <a:lnTo>
                    <a:pt x="91" y="189"/>
                  </a:lnTo>
                  <a:lnTo>
                    <a:pt x="95" y="184"/>
                  </a:lnTo>
                  <a:lnTo>
                    <a:pt x="98" y="187"/>
                  </a:lnTo>
                  <a:lnTo>
                    <a:pt x="101" y="181"/>
                  </a:lnTo>
                  <a:lnTo>
                    <a:pt x="105" y="175"/>
                  </a:lnTo>
                  <a:lnTo>
                    <a:pt x="108" y="167"/>
                  </a:lnTo>
                  <a:lnTo>
                    <a:pt x="109" y="162"/>
                  </a:lnTo>
                  <a:lnTo>
                    <a:pt x="120" y="160"/>
                  </a:lnTo>
                  <a:lnTo>
                    <a:pt x="126" y="159"/>
                  </a:lnTo>
                  <a:lnTo>
                    <a:pt x="130" y="163"/>
                  </a:lnTo>
                  <a:lnTo>
                    <a:pt x="136" y="165"/>
                  </a:lnTo>
                  <a:lnTo>
                    <a:pt x="149" y="171"/>
                  </a:lnTo>
                  <a:lnTo>
                    <a:pt x="157" y="156"/>
                  </a:lnTo>
                  <a:lnTo>
                    <a:pt x="163" y="152"/>
                  </a:lnTo>
                  <a:lnTo>
                    <a:pt x="165" y="147"/>
                  </a:lnTo>
                  <a:lnTo>
                    <a:pt x="173" y="139"/>
                  </a:lnTo>
                  <a:lnTo>
                    <a:pt x="181" y="127"/>
                  </a:lnTo>
                  <a:lnTo>
                    <a:pt x="187" y="123"/>
                  </a:lnTo>
                  <a:lnTo>
                    <a:pt x="187" y="117"/>
                  </a:lnTo>
                  <a:lnTo>
                    <a:pt x="188" y="112"/>
                  </a:lnTo>
                  <a:lnTo>
                    <a:pt x="193" y="108"/>
                  </a:lnTo>
                  <a:lnTo>
                    <a:pt x="193" y="101"/>
                  </a:lnTo>
                  <a:lnTo>
                    <a:pt x="198" y="96"/>
                  </a:lnTo>
                  <a:lnTo>
                    <a:pt x="203" y="103"/>
                  </a:lnTo>
                  <a:lnTo>
                    <a:pt x="210" y="102"/>
                  </a:lnTo>
                  <a:lnTo>
                    <a:pt x="210" y="107"/>
                  </a:lnTo>
                  <a:lnTo>
                    <a:pt x="202" y="111"/>
                  </a:lnTo>
                  <a:lnTo>
                    <a:pt x="208" y="117"/>
                  </a:lnTo>
                  <a:lnTo>
                    <a:pt x="213" y="116"/>
                  </a:lnTo>
                  <a:lnTo>
                    <a:pt x="219" y="125"/>
                  </a:lnTo>
                  <a:lnTo>
                    <a:pt x="236" y="133"/>
                  </a:lnTo>
                  <a:lnTo>
                    <a:pt x="246" y="131"/>
                  </a:lnTo>
                  <a:lnTo>
                    <a:pt x="261" y="135"/>
                  </a:lnTo>
                  <a:lnTo>
                    <a:pt x="276" y="135"/>
                  </a:lnTo>
                  <a:lnTo>
                    <a:pt x="290" y="136"/>
                  </a:lnTo>
                  <a:lnTo>
                    <a:pt x="291" y="126"/>
                  </a:lnTo>
                  <a:lnTo>
                    <a:pt x="298" y="125"/>
                  </a:lnTo>
                  <a:lnTo>
                    <a:pt x="303" y="124"/>
                  </a:lnTo>
                  <a:lnTo>
                    <a:pt x="293" y="116"/>
                  </a:lnTo>
                  <a:lnTo>
                    <a:pt x="291" y="110"/>
                  </a:lnTo>
                  <a:lnTo>
                    <a:pt x="305" y="111"/>
                  </a:lnTo>
                  <a:lnTo>
                    <a:pt x="303" y="106"/>
                  </a:lnTo>
                  <a:lnTo>
                    <a:pt x="300" y="101"/>
                  </a:lnTo>
                  <a:lnTo>
                    <a:pt x="302" y="95"/>
                  </a:lnTo>
                  <a:lnTo>
                    <a:pt x="313" y="101"/>
                  </a:lnTo>
                  <a:lnTo>
                    <a:pt x="312" y="94"/>
                  </a:lnTo>
                  <a:lnTo>
                    <a:pt x="318" y="93"/>
                  </a:lnTo>
                  <a:lnTo>
                    <a:pt x="328" y="91"/>
                  </a:lnTo>
                  <a:lnTo>
                    <a:pt x="342" y="96"/>
                  </a:lnTo>
                  <a:lnTo>
                    <a:pt x="354" y="81"/>
                  </a:lnTo>
                  <a:lnTo>
                    <a:pt x="352" y="74"/>
                  </a:lnTo>
                  <a:lnTo>
                    <a:pt x="360" y="73"/>
                  </a:lnTo>
                  <a:lnTo>
                    <a:pt x="364" y="67"/>
                  </a:lnTo>
                  <a:lnTo>
                    <a:pt x="396" y="74"/>
                  </a:lnTo>
                  <a:lnTo>
                    <a:pt x="408" y="85"/>
                  </a:lnTo>
                  <a:lnTo>
                    <a:pt x="415" y="93"/>
                  </a:lnTo>
                  <a:lnTo>
                    <a:pt x="427" y="96"/>
                  </a:lnTo>
                  <a:lnTo>
                    <a:pt x="431" y="93"/>
                  </a:lnTo>
                  <a:lnTo>
                    <a:pt x="434" y="98"/>
                  </a:lnTo>
                  <a:lnTo>
                    <a:pt x="437" y="94"/>
                  </a:lnTo>
                  <a:lnTo>
                    <a:pt x="435" y="90"/>
                  </a:lnTo>
                  <a:lnTo>
                    <a:pt x="442" y="94"/>
                  </a:lnTo>
                  <a:lnTo>
                    <a:pt x="451" y="96"/>
                  </a:lnTo>
                  <a:lnTo>
                    <a:pt x="450" y="91"/>
                  </a:lnTo>
                  <a:lnTo>
                    <a:pt x="455" y="92"/>
                  </a:lnTo>
                  <a:lnTo>
                    <a:pt x="466" y="93"/>
                  </a:lnTo>
                  <a:lnTo>
                    <a:pt x="468" y="98"/>
                  </a:lnTo>
                  <a:lnTo>
                    <a:pt x="466" y="108"/>
                  </a:lnTo>
                  <a:lnTo>
                    <a:pt x="453" y="111"/>
                  </a:lnTo>
                  <a:lnTo>
                    <a:pt x="457" y="115"/>
                  </a:lnTo>
                  <a:lnTo>
                    <a:pt x="459" y="124"/>
                  </a:lnTo>
                  <a:lnTo>
                    <a:pt x="466" y="123"/>
                  </a:lnTo>
                  <a:lnTo>
                    <a:pt x="469" y="120"/>
                  </a:lnTo>
                  <a:lnTo>
                    <a:pt x="471" y="125"/>
                  </a:lnTo>
                  <a:lnTo>
                    <a:pt x="466" y="130"/>
                  </a:lnTo>
                  <a:lnTo>
                    <a:pt x="480" y="134"/>
                  </a:lnTo>
                  <a:lnTo>
                    <a:pt x="483" y="129"/>
                  </a:lnTo>
                  <a:lnTo>
                    <a:pt x="488" y="134"/>
                  </a:lnTo>
                  <a:lnTo>
                    <a:pt x="481" y="138"/>
                  </a:lnTo>
                  <a:lnTo>
                    <a:pt x="485" y="144"/>
                  </a:lnTo>
                  <a:lnTo>
                    <a:pt x="483" y="150"/>
                  </a:lnTo>
                  <a:lnTo>
                    <a:pt x="493" y="157"/>
                  </a:lnTo>
                  <a:lnTo>
                    <a:pt x="497" y="164"/>
                  </a:lnTo>
                  <a:lnTo>
                    <a:pt x="497" y="171"/>
                  </a:lnTo>
                  <a:lnTo>
                    <a:pt x="496" y="179"/>
                  </a:lnTo>
                  <a:lnTo>
                    <a:pt x="497" y="184"/>
                  </a:lnTo>
                  <a:lnTo>
                    <a:pt x="493" y="189"/>
                  </a:lnTo>
                  <a:lnTo>
                    <a:pt x="502" y="193"/>
                  </a:lnTo>
                  <a:lnTo>
                    <a:pt x="510" y="193"/>
                  </a:lnTo>
                  <a:lnTo>
                    <a:pt x="516" y="193"/>
                  </a:lnTo>
                  <a:lnTo>
                    <a:pt x="525" y="196"/>
                  </a:lnTo>
                  <a:lnTo>
                    <a:pt x="548" y="198"/>
                  </a:lnTo>
                  <a:lnTo>
                    <a:pt x="553" y="208"/>
                  </a:lnTo>
                  <a:lnTo>
                    <a:pt x="558" y="211"/>
                  </a:lnTo>
                  <a:lnTo>
                    <a:pt x="573" y="218"/>
                  </a:lnTo>
                  <a:lnTo>
                    <a:pt x="580" y="223"/>
                  </a:lnTo>
                  <a:lnTo>
                    <a:pt x="577" y="232"/>
                  </a:lnTo>
                  <a:lnTo>
                    <a:pt x="576" y="239"/>
                  </a:lnTo>
                  <a:lnTo>
                    <a:pt x="567" y="247"/>
                  </a:lnTo>
                  <a:lnTo>
                    <a:pt x="564" y="254"/>
                  </a:lnTo>
                  <a:lnTo>
                    <a:pt x="567" y="263"/>
                  </a:lnTo>
                  <a:lnTo>
                    <a:pt x="578" y="270"/>
                  </a:lnTo>
                  <a:lnTo>
                    <a:pt x="584" y="279"/>
                  </a:lnTo>
                  <a:lnTo>
                    <a:pt x="589" y="280"/>
                  </a:lnTo>
                  <a:lnTo>
                    <a:pt x="606" y="284"/>
                  </a:lnTo>
                  <a:lnTo>
                    <a:pt x="616" y="282"/>
                  </a:lnTo>
                  <a:lnTo>
                    <a:pt x="632" y="287"/>
                  </a:lnTo>
                  <a:lnTo>
                    <a:pt x="648" y="296"/>
                  </a:lnTo>
                  <a:lnTo>
                    <a:pt x="646" y="303"/>
                  </a:lnTo>
                  <a:lnTo>
                    <a:pt x="647" y="309"/>
                  </a:lnTo>
                  <a:lnTo>
                    <a:pt x="654" y="313"/>
                  </a:lnTo>
                  <a:lnTo>
                    <a:pt x="673" y="314"/>
                  </a:lnTo>
                  <a:lnTo>
                    <a:pt x="678" y="317"/>
                  </a:lnTo>
                  <a:lnTo>
                    <a:pt x="683" y="325"/>
                  </a:lnTo>
                  <a:lnTo>
                    <a:pt x="704" y="300"/>
                  </a:lnTo>
                  <a:lnTo>
                    <a:pt x="745" y="335"/>
                  </a:lnTo>
                  <a:lnTo>
                    <a:pt x="713" y="370"/>
                  </a:lnTo>
                  <a:lnTo>
                    <a:pt x="712" y="384"/>
                  </a:lnTo>
                  <a:lnTo>
                    <a:pt x="718" y="393"/>
                  </a:lnTo>
                  <a:lnTo>
                    <a:pt x="713" y="405"/>
                  </a:lnTo>
                  <a:lnTo>
                    <a:pt x="720" y="410"/>
                  </a:lnTo>
                  <a:lnTo>
                    <a:pt x="714" y="411"/>
                  </a:lnTo>
                  <a:lnTo>
                    <a:pt x="693" y="417"/>
                  </a:lnTo>
                  <a:lnTo>
                    <a:pt x="693" y="423"/>
                  </a:lnTo>
                  <a:lnTo>
                    <a:pt x="695" y="438"/>
                  </a:lnTo>
                  <a:lnTo>
                    <a:pt x="685" y="447"/>
                  </a:lnTo>
                  <a:lnTo>
                    <a:pt x="676" y="447"/>
                  </a:lnTo>
                  <a:lnTo>
                    <a:pt x="669" y="463"/>
                  </a:lnTo>
                  <a:lnTo>
                    <a:pt x="679" y="459"/>
                  </a:lnTo>
                  <a:lnTo>
                    <a:pt x="676" y="464"/>
                  </a:lnTo>
                  <a:lnTo>
                    <a:pt x="660" y="468"/>
                  </a:lnTo>
                  <a:lnTo>
                    <a:pt x="658" y="474"/>
                  </a:lnTo>
                  <a:lnTo>
                    <a:pt x="653" y="496"/>
                  </a:lnTo>
                  <a:lnTo>
                    <a:pt x="656" y="506"/>
                  </a:lnTo>
                  <a:lnTo>
                    <a:pt x="657" y="514"/>
                  </a:lnTo>
                  <a:lnTo>
                    <a:pt x="657" y="520"/>
                  </a:lnTo>
                  <a:lnTo>
                    <a:pt x="663" y="533"/>
                  </a:lnTo>
                  <a:lnTo>
                    <a:pt x="675" y="540"/>
                  </a:lnTo>
                  <a:lnTo>
                    <a:pt x="693" y="528"/>
                  </a:lnTo>
                  <a:lnTo>
                    <a:pt x="698" y="519"/>
                  </a:lnTo>
                  <a:lnTo>
                    <a:pt x="697" y="505"/>
                  </a:lnTo>
                  <a:lnTo>
                    <a:pt x="701" y="520"/>
                  </a:lnTo>
                  <a:lnTo>
                    <a:pt x="707" y="519"/>
                  </a:lnTo>
                  <a:lnTo>
                    <a:pt x="719" y="503"/>
                  </a:lnTo>
                  <a:lnTo>
                    <a:pt x="720" y="492"/>
                  </a:lnTo>
                  <a:lnTo>
                    <a:pt x="724" y="486"/>
                  </a:lnTo>
                  <a:lnTo>
                    <a:pt x="723" y="496"/>
                  </a:lnTo>
                  <a:lnTo>
                    <a:pt x="733" y="517"/>
                  </a:lnTo>
                  <a:lnTo>
                    <a:pt x="740" y="539"/>
                  </a:lnTo>
                  <a:lnTo>
                    <a:pt x="756" y="548"/>
                  </a:lnTo>
                  <a:lnTo>
                    <a:pt x="759" y="560"/>
                  </a:lnTo>
                  <a:lnTo>
                    <a:pt x="777" y="567"/>
                  </a:lnTo>
                  <a:lnTo>
                    <a:pt x="781" y="571"/>
                  </a:lnTo>
                  <a:lnTo>
                    <a:pt x="784" y="562"/>
                  </a:lnTo>
                  <a:lnTo>
                    <a:pt x="779" y="546"/>
                  </a:lnTo>
                  <a:lnTo>
                    <a:pt x="772" y="541"/>
                  </a:lnTo>
                  <a:lnTo>
                    <a:pt x="774" y="530"/>
                  </a:lnTo>
                  <a:lnTo>
                    <a:pt x="757" y="523"/>
                  </a:lnTo>
                  <a:lnTo>
                    <a:pt x="769" y="523"/>
                  </a:lnTo>
                  <a:lnTo>
                    <a:pt x="781" y="530"/>
                  </a:lnTo>
                  <a:lnTo>
                    <a:pt x="781" y="535"/>
                  </a:lnTo>
                  <a:lnTo>
                    <a:pt x="789" y="533"/>
                  </a:lnTo>
                  <a:lnTo>
                    <a:pt x="779" y="540"/>
                  </a:lnTo>
                  <a:lnTo>
                    <a:pt x="790" y="559"/>
                  </a:lnTo>
                  <a:lnTo>
                    <a:pt x="791" y="566"/>
                  </a:lnTo>
                  <a:lnTo>
                    <a:pt x="794" y="572"/>
                  </a:lnTo>
                  <a:lnTo>
                    <a:pt x="801" y="576"/>
                  </a:lnTo>
                  <a:lnTo>
                    <a:pt x="810" y="582"/>
                  </a:lnTo>
                  <a:lnTo>
                    <a:pt x="819" y="564"/>
                  </a:lnTo>
                  <a:lnTo>
                    <a:pt x="815" y="550"/>
                  </a:lnTo>
                  <a:lnTo>
                    <a:pt x="820" y="556"/>
                  </a:lnTo>
                  <a:lnTo>
                    <a:pt x="820" y="568"/>
                  </a:lnTo>
                  <a:lnTo>
                    <a:pt x="816" y="572"/>
                  </a:lnTo>
                  <a:lnTo>
                    <a:pt x="824" y="574"/>
                  </a:lnTo>
                  <a:lnTo>
                    <a:pt x="823" y="566"/>
                  </a:lnTo>
                  <a:lnTo>
                    <a:pt x="834" y="564"/>
                  </a:lnTo>
                  <a:lnTo>
                    <a:pt x="842" y="559"/>
                  </a:lnTo>
                  <a:lnTo>
                    <a:pt x="836" y="569"/>
                  </a:lnTo>
                  <a:lnTo>
                    <a:pt x="827" y="572"/>
                  </a:lnTo>
                  <a:lnTo>
                    <a:pt x="855" y="580"/>
                  </a:lnTo>
                  <a:lnTo>
                    <a:pt x="860" y="584"/>
                  </a:lnTo>
                  <a:lnTo>
                    <a:pt x="867" y="591"/>
                  </a:lnTo>
                  <a:lnTo>
                    <a:pt x="875" y="609"/>
                  </a:lnTo>
                  <a:lnTo>
                    <a:pt x="883" y="606"/>
                  </a:lnTo>
                  <a:lnTo>
                    <a:pt x="892" y="618"/>
                  </a:lnTo>
                  <a:lnTo>
                    <a:pt x="893" y="613"/>
                  </a:lnTo>
                  <a:lnTo>
                    <a:pt x="886" y="608"/>
                  </a:lnTo>
                  <a:lnTo>
                    <a:pt x="881" y="599"/>
                  </a:lnTo>
                  <a:lnTo>
                    <a:pt x="892" y="609"/>
                  </a:lnTo>
                  <a:lnTo>
                    <a:pt x="891" y="599"/>
                  </a:lnTo>
                  <a:lnTo>
                    <a:pt x="897" y="596"/>
                  </a:lnTo>
                  <a:lnTo>
                    <a:pt x="898" y="585"/>
                  </a:lnTo>
                  <a:lnTo>
                    <a:pt x="898" y="594"/>
                  </a:lnTo>
                  <a:lnTo>
                    <a:pt x="901" y="599"/>
                  </a:lnTo>
                  <a:lnTo>
                    <a:pt x="903" y="611"/>
                  </a:lnTo>
                  <a:lnTo>
                    <a:pt x="910" y="616"/>
                  </a:lnTo>
                  <a:lnTo>
                    <a:pt x="910" y="611"/>
                  </a:lnTo>
                  <a:lnTo>
                    <a:pt x="913" y="616"/>
                  </a:lnTo>
                  <a:lnTo>
                    <a:pt x="922" y="624"/>
                  </a:lnTo>
                  <a:lnTo>
                    <a:pt x="928" y="634"/>
                  </a:lnTo>
                  <a:lnTo>
                    <a:pt x="935" y="635"/>
                  </a:lnTo>
                  <a:lnTo>
                    <a:pt x="938" y="640"/>
                  </a:lnTo>
                  <a:lnTo>
                    <a:pt x="938" y="640"/>
                  </a:lnTo>
                  <a:lnTo>
                    <a:pt x="938" y="640"/>
                  </a:lnTo>
                  <a:close/>
                  <a:moveTo>
                    <a:pt x="1069" y="676"/>
                  </a:moveTo>
                  <a:lnTo>
                    <a:pt x="1085" y="662"/>
                  </a:lnTo>
                  <a:lnTo>
                    <a:pt x="1086" y="656"/>
                  </a:lnTo>
                  <a:lnTo>
                    <a:pt x="1094" y="650"/>
                  </a:lnTo>
                  <a:lnTo>
                    <a:pt x="1101" y="652"/>
                  </a:lnTo>
                  <a:lnTo>
                    <a:pt x="1106" y="650"/>
                  </a:lnTo>
                  <a:lnTo>
                    <a:pt x="1112" y="650"/>
                  </a:lnTo>
                  <a:lnTo>
                    <a:pt x="1119" y="649"/>
                  </a:lnTo>
                  <a:lnTo>
                    <a:pt x="1128" y="650"/>
                  </a:lnTo>
                  <a:lnTo>
                    <a:pt x="1131" y="654"/>
                  </a:lnTo>
                  <a:lnTo>
                    <a:pt x="1133" y="647"/>
                  </a:lnTo>
                  <a:lnTo>
                    <a:pt x="1137" y="639"/>
                  </a:lnTo>
                  <a:lnTo>
                    <a:pt x="1175" y="633"/>
                  </a:lnTo>
                  <a:lnTo>
                    <a:pt x="1209" y="625"/>
                  </a:lnTo>
                  <a:lnTo>
                    <a:pt x="1208" y="617"/>
                  </a:lnTo>
                  <a:lnTo>
                    <a:pt x="1216" y="618"/>
                  </a:lnTo>
                  <a:lnTo>
                    <a:pt x="1213" y="613"/>
                  </a:lnTo>
                  <a:lnTo>
                    <a:pt x="1213" y="601"/>
                  </a:lnTo>
                  <a:lnTo>
                    <a:pt x="1221" y="601"/>
                  </a:lnTo>
                  <a:lnTo>
                    <a:pt x="1218" y="594"/>
                  </a:lnTo>
                  <a:lnTo>
                    <a:pt x="1219" y="589"/>
                  </a:lnTo>
                  <a:lnTo>
                    <a:pt x="1224" y="589"/>
                  </a:lnTo>
                  <a:lnTo>
                    <a:pt x="1230" y="590"/>
                  </a:lnTo>
                  <a:lnTo>
                    <a:pt x="1229" y="579"/>
                  </a:lnTo>
                  <a:lnTo>
                    <a:pt x="1232" y="571"/>
                  </a:lnTo>
                  <a:lnTo>
                    <a:pt x="1236" y="565"/>
                  </a:lnTo>
                  <a:lnTo>
                    <a:pt x="1238" y="552"/>
                  </a:lnTo>
                  <a:lnTo>
                    <a:pt x="1241" y="538"/>
                  </a:lnTo>
                  <a:lnTo>
                    <a:pt x="1253" y="533"/>
                  </a:lnTo>
                  <a:lnTo>
                    <a:pt x="1252" y="542"/>
                  </a:lnTo>
                  <a:lnTo>
                    <a:pt x="1256" y="539"/>
                  </a:lnTo>
                  <a:lnTo>
                    <a:pt x="1266" y="533"/>
                  </a:lnTo>
                  <a:lnTo>
                    <a:pt x="1259" y="547"/>
                  </a:lnTo>
                  <a:lnTo>
                    <a:pt x="1253" y="555"/>
                  </a:lnTo>
                  <a:lnTo>
                    <a:pt x="1257" y="567"/>
                  </a:lnTo>
                  <a:lnTo>
                    <a:pt x="1257" y="579"/>
                  </a:lnTo>
                  <a:lnTo>
                    <a:pt x="1252" y="588"/>
                  </a:lnTo>
                  <a:lnTo>
                    <a:pt x="1242" y="590"/>
                  </a:lnTo>
                  <a:lnTo>
                    <a:pt x="1250" y="592"/>
                  </a:lnTo>
                  <a:lnTo>
                    <a:pt x="1245" y="597"/>
                  </a:lnTo>
                  <a:lnTo>
                    <a:pt x="1241" y="599"/>
                  </a:lnTo>
                  <a:lnTo>
                    <a:pt x="1243" y="612"/>
                  </a:lnTo>
                  <a:lnTo>
                    <a:pt x="1238" y="619"/>
                  </a:lnTo>
                  <a:lnTo>
                    <a:pt x="1247" y="616"/>
                  </a:lnTo>
                  <a:lnTo>
                    <a:pt x="1260" y="589"/>
                  </a:lnTo>
                  <a:lnTo>
                    <a:pt x="1267" y="550"/>
                  </a:lnTo>
                  <a:lnTo>
                    <a:pt x="1282" y="501"/>
                  </a:lnTo>
                  <a:lnTo>
                    <a:pt x="1287" y="477"/>
                  </a:lnTo>
                  <a:lnTo>
                    <a:pt x="1289" y="455"/>
                  </a:lnTo>
                  <a:lnTo>
                    <a:pt x="1103" y="469"/>
                  </a:lnTo>
                  <a:lnTo>
                    <a:pt x="1085" y="348"/>
                  </a:lnTo>
                  <a:lnTo>
                    <a:pt x="1063" y="193"/>
                  </a:lnTo>
                  <a:lnTo>
                    <a:pt x="1053" y="129"/>
                  </a:lnTo>
                  <a:lnTo>
                    <a:pt x="1047" y="85"/>
                  </a:lnTo>
                  <a:lnTo>
                    <a:pt x="1041" y="46"/>
                  </a:lnTo>
                  <a:lnTo>
                    <a:pt x="1035" y="0"/>
                  </a:lnTo>
                  <a:lnTo>
                    <a:pt x="1012" y="3"/>
                  </a:lnTo>
                  <a:lnTo>
                    <a:pt x="992" y="5"/>
                  </a:lnTo>
                  <a:lnTo>
                    <a:pt x="914" y="12"/>
                  </a:lnTo>
                  <a:lnTo>
                    <a:pt x="916" y="19"/>
                  </a:lnTo>
                  <a:lnTo>
                    <a:pt x="921" y="26"/>
                  </a:lnTo>
                  <a:lnTo>
                    <a:pt x="933" y="34"/>
                  </a:lnTo>
                  <a:lnTo>
                    <a:pt x="936" y="41"/>
                  </a:lnTo>
                  <a:lnTo>
                    <a:pt x="947" y="54"/>
                  </a:lnTo>
                  <a:lnTo>
                    <a:pt x="955" y="62"/>
                  </a:lnTo>
                  <a:lnTo>
                    <a:pt x="955" y="67"/>
                  </a:lnTo>
                  <a:lnTo>
                    <a:pt x="963" y="74"/>
                  </a:lnTo>
                  <a:lnTo>
                    <a:pt x="969" y="71"/>
                  </a:lnTo>
                  <a:lnTo>
                    <a:pt x="979" y="73"/>
                  </a:lnTo>
                  <a:lnTo>
                    <a:pt x="989" y="60"/>
                  </a:lnTo>
                  <a:lnTo>
                    <a:pt x="991" y="54"/>
                  </a:lnTo>
                  <a:lnTo>
                    <a:pt x="991" y="64"/>
                  </a:lnTo>
                  <a:lnTo>
                    <a:pt x="989" y="71"/>
                  </a:lnTo>
                  <a:lnTo>
                    <a:pt x="987" y="78"/>
                  </a:lnTo>
                  <a:lnTo>
                    <a:pt x="984" y="100"/>
                  </a:lnTo>
                  <a:lnTo>
                    <a:pt x="981" y="107"/>
                  </a:lnTo>
                  <a:lnTo>
                    <a:pt x="988" y="100"/>
                  </a:lnTo>
                  <a:lnTo>
                    <a:pt x="1000" y="89"/>
                  </a:lnTo>
                  <a:lnTo>
                    <a:pt x="1002" y="81"/>
                  </a:lnTo>
                  <a:lnTo>
                    <a:pt x="1011" y="81"/>
                  </a:lnTo>
                  <a:lnTo>
                    <a:pt x="1025" y="55"/>
                  </a:lnTo>
                  <a:lnTo>
                    <a:pt x="1021" y="64"/>
                  </a:lnTo>
                  <a:lnTo>
                    <a:pt x="1021" y="71"/>
                  </a:lnTo>
                  <a:lnTo>
                    <a:pt x="1016" y="75"/>
                  </a:lnTo>
                  <a:lnTo>
                    <a:pt x="1006" y="86"/>
                  </a:lnTo>
                  <a:lnTo>
                    <a:pt x="1005" y="92"/>
                  </a:lnTo>
                  <a:lnTo>
                    <a:pt x="1013" y="91"/>
                  </a:lnTo>
                  <a:lnTo>
                    <a:pt x="1020" y="98"/>
                  </a:lnTo>
                  <a:lnTo>
                    <a:pt x="1009" y="95"/>
                  </a:lnTo>
                  <a:lnTo>
                    <a:pt x="1001" y="96"/>
                  </a:lnTo>
                  <a:lnTo>
                    <a:pt x="996" y="100"/>
                  </a:lnTo>
                  <a:lnTo>
                    <a:pt x="991" y="110"/>
                  </a:lnTo>
                  <a:lnTo>
                    <a:pt x="985" y="115"/>
                  </a:lnTo>
                  <a:lnTo>
                    <a:pt x="983" y="121"/>
                  </a:lnTo>
                  <a:lnTo>
                    <a:pt x="976" y="125"/>
                  </a:lnTo>
                  <a:lnTo>
                    <a:pt x="975" y="132"/>
                  </a:lnTo>
                  <a:lnTo>
                    <a:pt x="991" y="134"/>
                  </a:lnTo>
                  <a:lnTo>
                    <a:pt x="1005" y="132"/>
                  </a:lnTo>
                  <a:lnTo>
                    <a:pt x="1011" y="135"/>
                  </a:lnTo>
                  <a:lnTo>
                    <a:pt x="1004" y="134"/>
                  </a:lnTo>
                  <a:lnTo>
                    <a:pt x="998" y="135"/>
                  </a:lnTo>
                  <a:lnTo>
                    <a:pt x="992" y="140"/>
                  </a:lnTo>
                  <a:lnTo>
                    <a:pt x="982" y="139"/>
                  </a:lnTo>
                  <a:lnTo>
                    <a:pt x="976" y="137"/>
                  </a:lnTo>
                  <a:lnTo>
                    <a:pt x="957" y="137"/>
                  </a:lnTo>
                  <a:lnTo>
                    <a:pt x="949" y="148"/>
                  </a:lnTo>
                  <a:lnTo>
                    <a:pt x="947" y="157"/>
                  </a:lnTo>
                  <a:lnTo>
                    <a:pt x="941" y="154"/>
                  </a:lnTo>
                  <a:lnTo>
                    <a:pt x="937" y="163"/>
                  </a:lnTo>
                  <a:lnTo>
                    <a:pt x="942" y="170"/>
                  </a:lnTo>
                  <a:lnTo>
                    <a:pt x="929" y="179"/>
                  </a:lnTo>
                  <a:lnTo>
                    <a:pt x="923" y="196"/>
                  </a:lnTo>
                  <a:lnTo>
                    <a:pt x="915" y="225"/>
                  </a:lnTo>
                  <a:lnTo>
                    <a:pt x="925" y="232"/>
                  </a:lnTo>
                  <a:lnTo>
                    <a:pt x="930" y="246"/>
                  </a:lnTo>
                  <a:lnTo>
                    <a:pt x="931" y="258"/>
                  </a:lnTo>
                  <a:lnTo>
                    <a:pt x="929" y="264"/>
                  </a:lnTo>
                  <a:lnTo>
                    <a:pt x="928" y="271"/>
                  </a:lnTo>
                  <a:lnTo>
                    <a:pt x="940" y="276"/>
                  </a:lnTo>
                  <a:lnTo>
                    <a:pt x="938" y="262"/>
                  </a:lnTo>
                  <a:lnTo>
                    <a:pt x="937" y="246"/>
                  </a:lnTo>
                  <a:lnTo>
                    <a:pt x="933" y="242"/>
                  </a:lnTo>
                  <a:lnTo>
                    <a:pt x="942" y="245"/>
                  </a:lnTo>
                  <a:lnTo>
                    <a:pt x="942" y="239"/>
                  </a:lnTo>
                  <a:lnTo>
                    <a:pt x="944" y="226"/>
                  </a:lnTo>
                  <a:lnTo>
                    <a:pt x="952" y="230"/>
                  </a:lnTo>
                  <a:lnTo>
                    <a:pt x="947" y="240"/>
                  </a:lnTo>
                  <a:lnTo>
                    <a:pt x="956" y="237"/>
                  </a:lnTo>
                  <a:lnTo>
                    <a:pt x="959" y="233"/>
                  </a:lnTo>
                  <a:lnTo>
                    <a:pt x="967" y="229"/>
                  </a:lnTo>
                  <a:lnTo>
                    <a:pt x="975" y="225"/>
                  </a:lnTo>
                  <a:lnTo>
                    <a:pt x="962" y="240"/>
                  </a:lnTo>
                  <a:lnTo>
                    <a:pt x="955" y="244"/>
                  </a:lnTo>
                  <a:lnTo>
                    <a:pt x="964" y="247"/>
                  </a:lnTo>
                  <a:lnTo>
                    <a:pt x="953" y="248"/>
                  </a:lnTo>
                  <a:lnTo>
                    <a:pt x="952" y="257"/>
                  </a:lnTo>
                  <a:lnTo>
                    <a:pt x="945" y="262"/>
                  </a:lnTo>
                  <a:lnTo>
                    <a:pt x="952" y="277"/>
                  </a:lnTo>
                  <a:lnTo>
                    <a:pt x="943" y="288"/>
                  </a:lnTo>
                  <a:lnTo>
                    <a:pt x="937" y="291"/>
                  </a:lnTo>
                  <a:lnTo>
                    <a:pt x="933" y="291"/>
                  </a:lnTo>
                  <a:lnTo>
                    <a:pt x="928" y="289"/>
                  </a:lnTo>
                  <a:lnTo>
                    <a:pt x="919" y="286"/>
                  </a:lnTo>
                  <a:lnTo>
                    <a:pt x="912" y="266"/>
                  </a:lnTo>
                  <a:lnTo>
                    <a:pt x="907" y="276"/>
                  </a:lnTo>
                  <a:lnTo>
                    <a:pt x="908" y="282"/>
                  </a:lnTo>
                  <a:lnTo>
                    <a:pt x="901" y="298"/>
                  </a:lnTo>
                  <a:lnTo>
                    <a:pt x="898" y="306"/>
                  </a:lnTo>
                  <a:lnTo>
                    <a:pt x="899" y="329"/>
                  </a:lnTo>
                  <a:lnTo>
                    <a:pt x="897" y="339"/>
                  </a:lnTo>
                  <a:lnTo>
                    <a:pt x="898" y="343"/>
                  </a:lnTo>
                  <a:lnTo>
                    <a:pt x="908" y="335"/>
                  </a:lnTo>
                  <a:lnTo>
                    <a:pt x="908" y="328"/>
                  </a:lnTo>
                  <a:lnTo>
                    <a:pt x="905" y="315"/>
                  </a:lnTo>
                  <a:lnTo>
                    <a:pt x="913" y="313"/>
                  </a:lnTo>
                  <a:lnTo>
                    <a:pt x="911" y="304"/>
                  </a:lnTo>
                  <a:lnTo>
                    <a:pt x="906" y="301"/>
                  </a:lnTo>
                  <a:lnTo>
                    <a:pt x="913" y="301"/>
                  </a:lnTo>
                  <a:lnTo>
                    <a:pt x="913" y="308"/>
                  </a:lnTo>
                  <a:lnTo>
                    <a:pt x="919" y="317"/>
                  </a:lnTo>
                  <a:lnTo>
                    <a:pt x="917" y="309"/>
                  </a:lnTo>
                  <a:lnTo>
                    <a:pt x="920" y="304"/>
                  </a:lnTo>
                  <a:lnTo>
                    <a:pt x="928" y="311"/>
                  </a:lnTo>
                  <a:lnTo>
                    <a:pt x="928" y="304"/>
                  </a:lnTo>
                  <a:lnTo>
                    <a:pt x="928" y="296"/>
                  </a:lnTo>
                  <a:lnTo>
                    <a:pt x="934" y="296"/>
                  </a:lnTo>
                  <a:lnTo>
                    <a:pt x="937" y="300"/>
                  </a:lnTo>
                  <a:lnTo>
                    <a:pt x="943" y="308"/>
                  </a:lnTo>
                  <a:lnTo>
                    <a:pt x="947" y="333"/>
                  </a:lnTo>
                  <a:lnTo>
                    <a:pt x="948" y="327"/>
                  </a:lnTo>
                  <a:lnTo>
                    <a:pt x="954" y="328"/>
                  </a:lnTo>
                  <a:lnTo>
                    <a:pt x="949" y="333"/>
                  </a:lnTo>
                  <a:lnTo>
                    <a:pt x="950" y="352"/>
                  </a:lnTo>
                  <a:lnTo>
                    <a:pt x="957" y="363"/>
                  </a:lnTo>
                  <a:lnTo>
                    <a:pt x="959" y="369"/>
                  </a:lnTo>
                  <a:lnTo>
                    <a:pt x="952" y="367"/>
                  </a:lnTo>
                  <a:lnTo>
                    <a:pt x="945" y="359"/>
                  </a:lnTo>
                  <a:lnTo>
                    <a:pt x="945" y="351"/>
                  </a:lnTo>
                  <a:lnTo>
                    <a:pt x="941" y="345"/>
                  </a:lnTo>
                  <a:lnTo>
                    <a:pt x="929" y="336"/>
                  </a:lnTo>
                  <a:lnTo>
                    <a:pt x="931" y="330"/>
                  </a:lnTo>
                  <a:lnTo>
                    <a:pt x="923" y="345"/>
                  </a:lnTo>
                  <a:lnTo>
                    <a:pt x="917" y="353"/>
                  </a:lnTo>
                  <a:lnTo>
                    <a:pt x="916" y="366"/>
                  </a:lnTo>
                  <a:lnTo>
                    <a:pt x="909" y="372"/>
                  </a:lnTo>
                  <a:lnTo>
                    <a:pt x="911" y="403"/>
                  </a:lnTo>
                  <a:lnTo>
                    <a:pt x="918" y="399"/>
                  </a:lnTo>
                  <a:lnTo>
                    <a:pt x="915" y="393"/>
                  </a:lnTo>
                  <a:lnTo>
                    <a:pt x="918" y="381"/>
                  </a:lnTo>
                  <a:lnTo>
                    <a:pt x="918" y="369"/>
                  </a:lnTo>
                  <a:lnTo>
                    <a:pt x="927" y="364"/>
                  </a:lnTo>
                  <a:lnTo>
                    <a:pt x="921" y="370"/>
                  </a:lnTo>
                  <a:lnTo>
                    <a:pt x="923" y="384"/>
                  </a:lnTo>
                  <a:lnTo>
                    <a:pt x="932" y="389"/>
                  </a:lnTo>
                  <a:lnTo>
                    <a:pt x="935" y="379"/>
                  </a:lnTo>
                  <a:lnTo>
                    <a:pt x="929" y="378"/>
                  </a:lnTo>
                  <a:lnTo>
                    <a:pt x="939" y="372"/>
                  </a:lnTo>
                  <a:lnTo>
                    <a:pt x="936" y="367"/>
                  </a:lnTo>
                  <a:lnTo>
                    <a:pt x="942" y="367"/>
                  </a:lnTo>
                  <a:lnTo>
                    <a:pt x="954" y="379"/>
                  </a:lnTo>
                  <a:lnTo>
                    <a:pt x="942" y="376"/>
                  </a:lnTo>
                  <a:lnTo>
                    <a:pt x="940" y="384"/>
                  </a:lnTo>
                  <a:lnTo>
                    <a:pt x="946" y="391"/>
                  </a:lnTo>
                  <a:lnTo>
                    <a:pt x="944" y="386"/>
                  </a:lnTo>
                  <a:lnTo>
                    <a:pt x="946" y="391"/>
                  </a:lnTo>
                  <a:lnTo>
                    <a:pt x="952" y="400"/>
                  </a:lnTo>
                  <a:lnTo>
                    <a:pt x="959" y="385"/>
                  </a:lnTo>
                  <a:lnTo>
                    <a:pt x="966" y="385"/>
                  </a:lnTo>
                  <a:lnTo>
                    <a:pt x="967" y="379"/>
                  </a:lnTo>
                  <a:lnTo>
                    <a:pt x="967" y="384"/>
                  </a:lnTo>
                  <a:lnTo>
                    <a:pt x="967" y="390"/>
                  </a:lnTo>
                  <a:lnTo>
                    <a:pt x="960" y="389"/>
                  </a:lnTo>
                  <a:lnTo>
                    <a:pt x="959" y="399"/>
                  </a:lnTo>
                  <a:lnTo>
                    <a:pt x="966" y="404"/>
                  </a:lnTo>
                  <a:lnTo>
                    <a:pt x="968" y="409"/>
                  </a:lnTo>
                  <a:lnTo>
                    <a:pt x="977" y="416"/>
                  </a:lnTo>
                  <a:lnTo>
                    <a:pt x="979" y="420"/>
                  </a:lnTo>
                  <a:lnTo>
                    <a:pt x="984" y="417"/>
                  </a:lnTo>
                  <a:lnTo>
                    <a:pt x="996" y="422"/>
                  </a:lnTo>
                  <a:lnTo>
                    <a:pt x="1006" y="431"/>
                  </a:lnTo>
                  <a:lnTo>
                    <a:pt x="1008" y="423"/>
                  </a:lnTo>
                  <a:lnTo>
                    <a:pt x="1015" y="418"/>
                  </a:lnTo>
                  <a:lnTo>
                    <a:pt x="1021" y="403"/>
                  </a:lnTo>
                  <a:lnTo>
                    <a:pt x="1023" y="392"/>
                  </a:lnTo>
                  <a:lnTo>
                    <a:pt x="1019" y="416"/>
                  </a:lnTo>
                  <a:lnTo>
                    <a:pt x="1019" y="421"/>
                  </a:lnTo>
                  <a:lnTo>
                    <a:pt x="1018" y="428"/>
                  </a:lnTo>
                  <a:lnTo>
                    <a:pt x="1012" y="427"/>
                  </a:lnTo>
                  <a:lnTo>
                    <a:pt x="1005" y="436"/>
                  </a:lnTo>
                  <a:lnTo>
                    <a:pt x="999" y="437"/>
                  </a:lnTo>
                  <a:lnTo>
                    <a:pt x="988" y="428"/>
                  </a:lnTo>
                  <a:lnTo>
                    <a:pt x="981" y="430"/>
                  </a:lnTo>
                  <a:lnTo>
                    <a:pt x="972" y="424"/>
                  </a:lnTo>
                  <a:lnTo>
                    <a:pt x="966" y="426"/>
                  </a:lnTo>
                  <a:lnTo>
                    <a:pt x="964" y="416"/>
                  </a:lnTo>
                  <a:lnTo>
                    <a:pt x="952" y="424"/>
                  </a:lnTo>
                  <a:lnTo>
                    <a:pt x="945" y="420"/>
                  </a:lnTo>
                  <a:lnTo>
                    <a:pt x="937" y="423"/>
                  </a:lnTo>
                  <a:lnTo>
                    <a:pt x="928" y="419"/>
                  </a:lnTo>
                  <a:lnTo>
                    <a:pt x="931" y="427"/>
                  </a:lnTo>
                  <a:lnTo>
                    <a:pt x="937" y="429"/>
                  </a:lnTo>
                  <a:lnTo>
                    <a:pt x="935" y="436"/>
                  </a:lnTo>
                  <a:lnTo>
                    <a:pt x="928" y="435"/>
                  </a:lnTo>
                  <a:lnTo>
                    <a:pt x="925" y="440"/>
                  </a:lnTo>
                  <a:lnTo>
                    <a:pt x="934" y="447"/>
                  </a:lnTo>
                  <a:lnTo>
                    <a:pt x="935" y="455"/>
                  </a:lnTo>
                  <a:lnTo>
                    <a:pt x="939" y="448"/>
                  </a:lnTo>
                  <a:lnTo>
                    <a:pt x="950" y="446"/>
                  </a:lnTo>
                  <a:lnTo>
                    <a:pt x="951" y="441"/>
                  </a:lnTo>
                  <a:lnTo>
                    <a:pt x="962" y="442"/>
                  </a:lnTo>
                  <a:lnTo>
                    <a:pt x="953" y="445"/>
                  </a:lnTo>
                  <a:lnTo>
                    <a:pt x="955" y="453"/>
                  </a:lnTo>
                  <a:lnTo>
                    <a:pt x="950" y="450"/>
                  </a:lnTo>
                  <a:lnTo>
                    <a:pt x="953" y="459"/>
                  </a:lnTo>
                  <a:lnTo>
                    <a:pt x="950" y="455"/>
                  </a:lnTo>
                  <a:lnTo>
                    <a:pt x="942" y="457"/>
                  </a:lnTo>
                  <a:lnTo>
                    <a:pt x="940" y="462"/>
                  </a:lnTo>
                  <a:lnTo>
                    <a:pt x="935" y="467"/>
                  </a:lnTo>
                  <a:lnTo>
                    <a:pt x="927" y="469"/>
                  </a:lnTo>
                  <a:lnTo>
                    <a:pt x="920" y="468"/>
                  </a:lnTo>
                  <a:lnTo>
                    <a:pt x="923" y="474"/>
                  </a:lnTo>
                  <a:lnTo>
                    <a:pt x="923" y="480"/>
                  </a:lnTo>
                  <a:lnTo>
                    <a:pt x="937" y="499"/>
                  </a:lnTo>
                  <a:lnTo>
                    <a:pt x="939" y="509"/>
                  </a:lnTo>
                  <a:lnTo>
                    <a:pt x="943" y="515"/>
                  </a:lnTo>
                  <a:lnTo>
                    <a:pt x="950" y="520"/>
                  </a:lnTo>
                  <a:lnTo>
                    <a:pt x="954" y="525"/>
                  </a:lnTo>
                  <a:lnTo>
                    <a:pt x="955" y="534"/>
                  </a:lnTo>
                  <a:lnTo>
                    <a:pt x="960" y="525"/>
                  </a:lnTo>
                  <a:lnTo>
                    <a:pt x="955" y="518"/>
                  </a:lnTo>
                  <a:lnTo>
                    <a:pt x="953" y="511"/>
                  </a:lnTo>
                  <a:lnTo>
                    <a:pt x="954" y="506"/>
                  </a:lnTo>
                  <a:lnTo>
                    <a:pt x="957" y="514"/>
                  </a:lnTo>
                  <a:lnTo>
                    <a:pt x="971" y="520"/>
                  </a:lnTo>
                  <a:lnTo>
                    <a:pt x="972" y="527"/>
                  </a:lnTo>
                  <a:lnTo>
                    <a:pt x="964" y="529"/>
                  </a:lnTo>
                  <a:lnTo>
                    <a:pt x="970" y="530"/>
                  </a:lnTo>
                  <a:lnTo>
                    <a:pt x="984" y="535"/>
                  </a:lnTo>
                  <a:lnTo>
                    <a:pt x="980" y="542"/>
                  </a:lnTo>
                  <a:lnTo>
                    <a:pt x="987" y="543"/>
                  </a:lnTo>
                  <a:lnTo>
                    <a:pt x="986" y="538"/>
                  </a:lnTo>
                  <a:lnTo>
                    <a:pt x="991" y="538"/>
                  </a:lnTo>
                  <a:lnTo>
                    <a:pt x="1000" y="547"/>
                  </a:lnTo>
                  <a:lnTo>
                    <a:pt x="991" y="552"/>
                  </a:lnTo>
                  <a:lnTo>
                    <a:pt x="1001" y="552"/>
                  </a:lnTo>
                  <a:lnTo>
                    <a:pt x="1006" y="560"/>
                  </a:lnTo>
                  <a:lnTo>
                    <a:pt x="1016" y="566"/>
                  </a:lnTo>
                  <a:lnTo>
                    <a:pt x="1011" y="554"/>
                  </a:lnTo>
                  <a:lnTo>
                    <a:pt x="1013" y="549"/>
                  </a:lnTo>
                  <a:lnTo>
                    <a:pt x="1013" y="542"/>
                  </a:lnTo>
                  <a:lnTo>
                    <a:pt x="1009" y="533"/>
                  </a:lnTo>
                  <a:lnTo>
                    <a:pt x="1016" y="521"/>
                  </a:lnTo>
                  <a:lnTo>
                    <a:pt x="1016" y="512"/>
                  </a:lnTo>
                  <a:lnTo>
                    <a:pt x="1025" y="508"/>
                  </a:lnTo>
                  <a:lnTo>
                    <a:pt x="1031" y="516"/>
                  </a:lnTo>
                  <a:lnTo>
                    <a:pt x="1030" y="524"/>
                  </a:lnTo>
                  <a:lnTo>
                    <a:pt x="1025" y="529"/>
                  </a:lnTo>
                  <a:lnTo>
                    <a:pt x="1015" y="530"/>
                  </a:lnTo>
                  <a:lnTo>
                    <a:pt x="1034" y="552"/>
                  </a:lnTo>
                  <a:lnTo>
                    <a:pt x="1032" y="558"/>
                  </a:lnTo>
                  <a:lnTo>
                    <a:pt x="1040" y="554"/>
                  </a:lnTo>
                  <a:lnTo>
                    <a:pt x="1036" y="545"/>
                  </a:lnTo>
                  <a:lnTo>
                    <a:pt x="1040" y="541"/>
                  </a:lnTo>
                  <a:lnTo>
                    <a:pt x="1040" y="530"/>
                  </a:lnTo>
                  <a:lnTo>
                    <a:pt x="1045" y="520"/>
                  </a:lnTo>
                  <a:lnTo>
                    <a:pt x="1059" y="508"/>
                  </a:lnTo>
                  <a:lnTo>
                    <a:pt x="1057" y="501"/>
                  </a:lnTo>
                  <a:lnTo>
                    <a:pt x="1062" y="506"/>
                  </a:lnTo>
                  <a:lnTo>
                    <a:pt x="1057" y="513"/>
                  </a:lnTo>
                  <a:lnTo>
                    <a:pt x="1056" y="520"/>
                  </a:lnTo>
                  <a:lnTo>
                    <a:pt x="1048" y="534"/>
                  </a:lnTo>
                  <a:lnTo>
                    <a:pt x="1045" y="544"/>
                  </a:lnTo>
                  <a:lnTo>
                    <a:pt x="1052" y="558"/>
                  </a:lnTo>
                  <a:lnTo>
                    <a:pt x="1057" y="556"/>
                  </a:lnTo>
                  <a:lnTo>
                    <a:pt x="1059" y="550"/>
                  </a:lnTo>
                  <a:lnTo>
                    <a:pt x="1074" y="545"/>
                  </a:lnTo>
                  <a:lnTo>
                    <a:pt x="1079" y="545"/>
                  </a:lnTo>
                  <a:lnTo>
                    <a:pt x="1065" y="553"/>
                  </a:lnTo>
                  <a:lnTo>
                    <a:pt x="1066" y="558"/>
                  </a:lnTo>
                  <a:lnTo>
                    <a:pt x="1075" y="557"/>
                  </a:lnTo>
                  <a:lnTo>
                    <a:pt x="1066" y="564"/>
                  </a:lnTo>
                  <a:lnTo>
                    <a:pt x="1055" y="567"/>
                  </a:lnTo>
                  <a:lnTo>
                    <a:pt x="1043" y="572"/>
                  </a:lnTo>
                  <a:lnTo>
                    <a:pt x="1039" y="577"/>
                  </a:lnTo>
                  <a:lnTo>
                    <a:pt x="1038" y="595"/>
                  </a:lnTo>
                  <a:lnTo>
                    <a:pt x="1043" y="603"/>
                  </a:lnTo>
                  <a:lnTo>
                    <a:pt x="1047" y="597"/>
                  </a:lnTo>
                  <a:lnTo>
                    <a:pt x="1051" y="595"/>
                  </a:lnTo>
                  <a:lnTo>
                    <a:pt x="1047" y="588"/>
                  </a:lnTo>
                  <a:lnTo>
                    <a:pt x="1054" y="590"/>
                  </a:lnTo>
                  <a:lnTo>
                    <a:pt x="1058" y="588"/>
                  </a:lnTo>
                  <a:lnTo>
                    <a:pt x="1063" y="591"/>
                  </a:lnTo>
                  <a:lnTo>
                    <a:pt x="1074" y="585"/>
                  </a:lnTo>
                  <a:lnTo>
                    <a:pt x="1082" y="589"/>
                  </a:lnTo>
                  <a:lnTo>
                    <a:pt x="1087" y="583"/>
                  </a:lnTo>
                  <a:lnTo>
                    <a:pt x="1089" y="589"/>
                  </a:lnTo>
                  <a:lnTo>
                    <a:pt x="1081" y="590"/>
                  </a:lnTo>
                  <a:lnTo>
                    <a:pt x="1074" y="593"/>
                  </a:lnTo>
                  <a:lnTo>
                    <a:pt x="1069" y="601"/>
                  </a:lnTo>
                  <a:lnTo>
                    <a:pt x="1065" y="612"/>
                  </a:lnTo>
                  <a:lnTo>
                    <a:pt x="1067" y="621"/>
                  </a:lnTo>
                  <a:lnTo>
                    <a:pt x="1079" y="616"/>
                  </a:lnTo>
                  <a:lnTo>
                    <a:pt x="1085" y="618"/>
                  </a:lnTo>
                  <a:lnTo>
                    <a:pt x="1089" y="608"/>
                  </a:lnTo>
                  <a:lnTo>
                    <a:pt x="1094" y="613"/>
                  </a:lnTo>
                  <a:lnTo>
                    <a:pt x="1078" y="625"/>
                  </a:lnTo>
                  <a:lnTo>
                    <a:pt x="1067" y="629"/>
                  </a:lnTo>
                  <a:lnTo>
                    <a:pt x="1060" y="652"/>
                  </a:lnTo>
                  <a:lnTo>
                    <a:pt x="1067" y="654"/>
                  </a:lnTo>
                  <a:lnTo>
                    <a:pt x="1072" y="657"/>
                  </a:lnTo>
                  <a:lnTo>
                    <a:pt x="1064" y="657"/>
                  </a:lnTo>
                  <a:lnTo>
                    <a:pt x="1063" y="672"/>
                  </a:lnTo>
                  <a:lnTo>
                    <a:pt x="1067" y="676"/>
                  </a:lnTo>
                  <a:lnTo>
                    <a:pt x="1069" y="676"/>
                  </a:lnTo>
                  <a:lnTo>
                    <a:pt x="1069" y="676"/>
                  </a:lnTo>
                  <a:lnTo>
                    <a:pt x="1069" y="676"/>
                  </a:lnTo>
                  <a:close/>
                  <a:moveTo>
                    <a:pt x="1003" y="596"/>
                  </a:moveTo>
                  <a:lnTo>
                    <a:pt x="1008" y="582"/>
                  </a:lnTo>
                  <a:lnTo>
                    <a:pt x="1010" y="590"/>
                  </a:lnTo>
                  <a:lnTo>
                    <a:pt x="1018" y="589"/>
                  </a:lnTo>
                  <a:lnTo>
                    <a:pt x="1013" y="585"/>
                  </a:lnTo>
                  <a:lnTo>
                    <a:pt x="1020" y="582"/>
                  </a:lnTo>
                  <a:lnTo>
                    <a:pt x="1014" y="577"/>
                  </a:lnTo>
                  <a:lnTo>
                    <a:pt x="1010" y="571"/>
                  </a:lnTo>
                  <a:lnTo>
                    <a:pt x="1004" y="572"/>
                  </a:lnTo>
                  <a:lnTo>
                    <a:pt x="1009" y="574"/>
                  </a:lnTo>
                  <a:lnTo>
                    <a:pt x="999" y="576"/>
                  </a:lnTo>
                  <a:lnTo>
                    <a:pt x="1002" y="584"/>
                  </a:lnTo>
                  <a:lnTo>
                    <a:pt x="1001" y="593"/>
                  </a:lnTo>
                  <a:lnTo>
                    <a:pt x="1003" y="596"/>
                  </a:lnTo>
                  <a:lnTo>
                    <a:pt x="1003" y="596"/>
                  </a:lnTo>
                  <a:lnTo>
                    <a:pt x="1003" y="596"/>
                  </a:lnTo>
                  <a:close/>
                  <a:moveTo>
                    <a:pt x="1025" y="619"/>
                  </a:moveTo>
                  <a:lnTo>
                    <a:pt x="1025" y="608"/>
                  </a:lnTo>
                  <a:lnTo>
                    <a:pt x="1023" y="598"/>
                  </a:lnTo>
                  <a:lnTo>
                    <a:pt x="1015" y="603"/>
                  </a:lnTo>
                  <a:lnTo>
                    <a:pt x="1019" y="609"/>
                  </a:lnTo>
                  <a:lnTo>
                    <a:pt x="1013" y="611"/>
                  </a:lnTo>
                  <a:lnTo>
                    <a:pt x="1020" y="617"/>
                  </a:lnTo>
                  <a:lnTo>
                    <a:pt x="1025" y="619"/>
                  </a:lnTo>
                  <a:lnTo>
                    <a:pt x="1025" y="619"/>
                  </a:lnTo>
                  <a:lnTo>
                    <a:pt x="1025" y="619"/>
                  </a:lnTo>
                  <a:close/>
                  <a:moveTo>
                    <a:pt x="1029" y="688"/>
                  </a:moveTo>
                  <a:lnTo>
                    <a:pt x="1028" y="663"/>
                  </a:lnTo>
                  <a:lnTo>
                    <a:pt x="1035" y="665"/>
                  </a:lnTo>
                  <a:lnTo>
                    <a:pt x="1035" y="656"/>
                  </a:lnTo>
                  <a:lnTo>
                    <a:pt x="1037" y="645"/>
                  </a:lnTo>
                  <a:lnTo>
                    <a:pt x="1034" y="635"/>
                  </a:lnTo>
                  <a:lnTo>
                    <a:pt x="1030" y="633"/>
                  </a:lnTo>
                  <a:lnTo>
                    <a:pt x="1020" y="634"/>
                  </a:lnTo>
                  <a:lnTo>
                    <a:pt x="1016" y="644"/>
                  </a:lnTo>
                  <a:lnTo>
                    <a:pt x="1018" y="658"/>
                  </a:lnTo>
                  <a:lnTo>
                    <a:pt x="1020" y="666"/>
                  </a:lnTo>
                  <a:lnTo>
                    <a:pt x="1025" y="670"/>
                  </a:lnTo>
                  <a:lnTo>
                    <a:pt x="1027" y="685"/>
                  </a:lnTo>
                  <a:lnTo>
                    <a:pt x="1029" y="688"/>
                  </a:lnTo>
                  <a:lnTo>
                    <a:pt x="1029" y="688"/>
                  </a:lnTo>
                  <a:lnTo>
                    <a:pt x="1029" y="688"/>
                  </a:lnTo>
                  <a:close/>
                  <a:moveTo>
                    <a:pt x="983" y="562"/>
                  </a:moveTo>
                  <a:lnTo>
                    <a:pt x="988" y="560"/>
                  </a:lnTo>
                  <a:lnTo>
                    <a:pt x="974" y="553"/>
                  </a:lnTo>
                  <a:lnTo>
                    <a:pt x="972" y="545"/>
                  </a:lnTo>
                  <a:lnTo>
                    <a:pt x="975" y="540"/>
                  </a:lnTo>
                  <a:lnTo>
                    <a:pt x="966" y="540"/>
                  </a:lnTo>
                  <a:lnTo>
                    <a:pt x="975" y="559"/>
                  </a:lnTo>
                  <a:lnTo>
                    <a:pt x="983" y="562"/>
                  </a:lnTo>
                  <a:lnTo>
                    <a:pt x="983" y="562"/>
                  </a:lnTo>
                  <a:lnTo>
                    <a:pt x="983" y="562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11">
              <a:extLst>
                <a:ext uri="{FF2B5EF4-FFF2-40B4-BE49-F238E27FC236}">
                  <a16:creationId xmlns:a16="http://schemas.microsoft.com/office/drawing/2014/main" id="{4E6BCA02-BED8-23C5-1EFC-69C686113B2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8095384" y="2575984"/>
              <a:ext cx="1771650" cy="2820988"/>
            </a:xfrm>
            <a:custGeom>
              <a:avLst/>
              <a:gdLst>
                <a:gd name="T0" fmla="*/ 44 w 1116"/>
                <a:gd name="T1" fmla="*/ 1737 h 1777"/>
                <a:gd name="T2" fmla="*/ 120 w 1116"/>
                <a:gd name="T3" fmla="*/ 1678 h 1777"/>
                <a:gd name="T4" fmla="*/ 95 w 1116"/>
                <a:gd name="T5" fmla="*/ 1763 h 1777"/>
                <a:gd name="T6" fmla="*/ 93 w 1116"/>
                <a:gd name="T7" fmla="*/ 1769 h 1777"/>
                <a:gd name="T8" fmla="*/ 168 w 1116"/>
                <a:gd name="T9" fmla="*/ 1777 h 1777"/>
                <a:gd name="T10" fmla="*/ 280 w 1116"/>
                <a:gd name="T11" fmla="*/ 1753 h 1777"/>
                <a:gd name="T12" fmla="*/ 251 w 1116"/>
                <a:gd name="T13" fmla="*/ 1742 h 1777"/>
                <a:gd name="T14" fmla="*/ 281 w 1116"/>
                <a:gd name="T15" fmla="*/ 1738 h 1777"/>
                <a:gd name="T16" fmla="*/ 316 w 1116"/>
                <a:gd name="T17" fmla="*/ 1712 h 1777"/>
                <a:gd name="T18" fmla="*/ 306 w 1116"/>
                <a:gd name="T19" fmla="*/ 1678 h 1777"/>
                <a:gd name="T20" fmla="*/ 322 w 1116"/>
                <a:gd name="T21" fmla="*/ 1629 h 1777"/>
                <a:gd name="T22" fmla="*/ 298 w 1116"/>
                <a:gd name="T23" fmla="*/ 1604 h 1777"/>
                <a:gd name="T24" fmla="*/ 274 w 1116"/>
                <a:gd name="T25" fmla="*/ 1576 h 1777"/>
                <a:gd name="T26" fmla="*/ 256 w 1116"/>
                <a:gd name="T27" fmla="*/ 1530 h 1777"/>
                <a:gd name="T28" fmla="*/ 474 w 1116"/>
                <a:gd name="T29" fmla="*/ 1502 h 1777"/>
                <a:gd name="T30" fmla="*/ 1064 w 1116"/>
                <a:gd name="T31" fmla="*/ 1463 h 1777"/>
                <a:gd name="T32" fmla="*/ 1049 w 1116"/>
                <a:gd name="T33" fmla="*/ 1415 h 1777"/>
                <a:gd name="T34" fmla="*/ 1058 w 1116"/>
                <a:gd name="T35" fmla="*/ 1360 h 1777"/>
                <a:gd name="T36" fmla="*/ 1066 w 1116"/>
                <a:gd name="T37" fmla="*/ 1294 h 1777"/>
                <a:gd name="T38" fmla="*/ 1054 w 1116"/>
                <a:gd name="T39" fmla="*/ 1268 h 1777"/>
                <a:gd name="T40" fmla="*/ 1039 w 1116"/>
                <a:gd name="T41" fmla="*/ 1222 h 1777"/>
                <a:gd name="T42" fmla="*/ 1049 w 1116"/>
                <a:gd name="T43" fmla="*/ 1174 h 1777"/>
                <a:gd name="T44" fmla="*/ 1066 w 1116"/>
                <a:gd name="T45" fmla="*/ 1113 h 1777"/>
                <a:gd name="T46" fmla="*/ 1091 w 1116"/>
                <a:gd name="T47" fmla="*/ 1067 h 1777"/>
                <a:gd name="T48" fmla="*/ 1116 w 1116"/>
                <a:gd name="T49" fmla="*/ 1045 h 1777"/>
                <a:gd name="T50" fmla="*/ 1089 w 1116"/>
                <a:gd name="T51" fmla="*/ 1002 h 1777"/>
                <a:gd name="T52" fmla="*/ 1085 w 1116"/>
                <a:gd name="T53" fmla="*/ 972 h 1777"/>
                <a:gd name="T54" fmla="*/ 1062 w 1116"/>
                <a:gd name="T55" fmla="*/ 926 h 1777"/>
                <a:gd name="T56" fmla="*/ 1052 w 1116"/>
                <a:gd name="T57" fmla="*/ 888 h 1777"/>
                <a:gd name="T58" fmla="*/ 1042 w 1116"/>
                <a:gd name="T59" fmla="*/ 845 h 1777"/>
                <a:gd name="T60" fmla="*/ 1009 w 1116"/>
                <a:gd name="T61" fmla="*/ 689 h 1777"/>
                <a:gd name="T62" fmla="*/ 978 w 1116"/>
                <a:gd name="T63" fmla="*/ 490 h 1777"/>
                <a:gd name="T64" fmla="*/ 942 w 1116"/>
                <a:gd name="T65" fmla="*/ 253 h 1777"/>
                <a:gd name="T66" fmla="*/ 857 w 1116"/>
                <a:gd name="T67" fmla="*/ 29 h 1777"/>
                <a:gd name="T68" fmla="*/ 160 w 1116"/>
                <a:gd name="T69" fmla="*/ 41 h 1777"/>
                <a:gd name="T70" fmla="*/ 130 w 1116"/>
                <a:gd name="T71" fmla="*/ 240 h 1777"/>
                <a:gd name="T72" fmla="*/ 90 w 1116"/>
                <a:gd name="T73" fmla="*/ 516 h 1777"/>
                <a:gd name="T74" fmla="*/ 50 w 1116"/>
                <a:gd name="T75" fmla="*/ 806 h 1777"/>
                <a:gd name="T76" fmla="*/ 17 w 1116"/>
                <a:gd name="T77" fmla="*/ 1020 h 1777"/>
                <a:gd name="T78" fmla="*/ 0 w 1116"/>
                <a:gd name="T79" fmla="*/ 1714 h 1777"/>
                <a:gd name="T80" fmla="*/ 27 w 1116"/>
                <a:gd name="T81" fmla="*/ 1718 h 1777"/>
                <a:gd name="T82" fmla="*/ 65 w 1116"/>
                <a:gd name="T83" fmla="*/ 1740 h 1777"/>
                <a:gd name="T84" fmla="*/ 93 w 1116"/>
                <a:gd name="T85" fmla="*/ 1720 h 1777"/>
                <a:gd name="T86" fmla="*/ 102 w 1116"/>
                <a:gd name="T87" fmla="*/ 1648 h 1777"/>
                <a:gd name="T88" fmla="*/ 124 w 1116"/>
                <a:gd name="T89" fmla="*/ 1612 h 1777"/>
                <a:gd name="T90" fmla="*/ 137 w 1116"/>
                <a:gd name="T91" fmla="*/ 1578 h 1777"/>
                <a:gd name="T92" fmla="*/ 141 w 1116"/>
                <a:gd name="T93" fmla="*/ 1609 h 1777"/>
                <a:gd name="T94" fmla="*/ 159 w 1116"/>
                <a:gd name="T95" fmla="*/ 1661 h 1777"/>
                <a:gd name="T96" fmla="*/ 178 w 1116"/>
                <a:gd name="T97" fmla="*/ 1723 h 1777"/>
                <a:gd name="T98" fmla="*/ 188 w 1116"/>
                <a:gd name="T99" fmla="*/ 1739 h 1777"/>
                <a:gd name="T100" fmla="*/ 183 w 1116"/>
                <a:gd name="T101" fmla="*/ 1767 h 1777"/>
                <a:gd name="T102" fmla="*/ 116 w 1116"/>
                <a:gd name="T103" fmla="*/ 1775 h 1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16" h="1777">
                  <a:moveTo>
                    <a:pt x="44" y="1737"/>
                  </a:moveTo>
                  <a:lnTo>
                    <a:pt x="44" y="1720"/>
                  </a:lnTo>
                  <a:lnTo>
                    <a:pt x="43" y="1726"/>
                  </a:lnTo>
                  <a:lnTo>
                    <a:pt x="44" y="1737"/>
                  </a:lnTo>
                  <a:lnTo>
                    <a:pt x="44" y="1737"/>
                  </a:lnTo>
                  <a:lnTo>
                    <a:pt x="44" y="1737"/>
                  </a:lnTo>
                  <a:close/>
                  <a:moveTo>
                    <a:pt x="120" y="1678"/>
                  </a:moveTo>
                  <a:lnTo>
                    <a:pt x="120" y="1668"/>
                  </a:lnTo>
                  <a:lnTo>
                    <a:pt x="112" y="1672"/>
                  </a:lnTo>
                  <a:lnTo>
                    <a:pt x="120" y="1678"/>
                  </a:lnTo>
                  <a:lnTo>
                    <a:pt x="120" y="1678"/>
                  </a:lnTo>
                  <a:lnTo>
                    <a:pt x="120" y="1678"/>
                  </a:lnTo>
                  <a:close/>
                  <a:moveTo>
                    <a:pt x="93" y="1769"/>
                  </a:moveTo>
                  <a:lnTo>
                    <a:pt x="100" y="1767"/>
                  </a:lnTo>
                  <a:lnTo>
                    <a:pt x="95" y="1763"/>
                  </a:lnTo>
                  <a:lnTo>
                    <a:pt x="89" y="1762"/>
                  </a:lnTo>
                  <a:lnTo>
                    <a:pt x="83" y="1765"/>
                  </a:lnTo>
                  <a:lnTo>
                    <a:pt x="93" y="1769"/>
                  </a:lnTo>
                  <a:lnTo>
                    <a:pt x="93" y="1769"/>
                  </a:lnTo>
                  <a:lnTo>
                    <a:pt x="93" y="1769"/>
                  </a:lnTo>
                  <a:close/>
                  <a:moveTo>
                    <a:pt x="114" y="1775"/>
                  </a:moveTo>
                  <a:lnTo>
                    <a:pt x="127" y="1775"/>
                  </a:lnTo>
                  <a:lnTo>
                    <a:pt x="134" y="1775"/>
                  </a:lnTo>
                  <a:lnTo>
                    <a:pt x="148" y="1775"/>
                  </a:lnTo>
                  <a:lnTo>
                    <a:pt x="168" y="1777"/>
                  </a:lnTo>
                  <a:lnTo>
                    <a:pt x="179" y="1777"/>
                  </a:lnTo>
                  <a:lnTo>
                    <a:pt x="206" y="1774"/>
                  </a:lnTo>
                  <a:lnTo>
                    <a:pt x="229" y="1771"/>
                  </a:lnTo>
                  <a:lnTo>
                    <a:pt x="256" y="1765"/>
                  </a:lnTo>
                  <a:lnTo>
                    <a:pt x="280" y="1753"/>
                  </a:lnTo>
                  <a:lnTo>
                    <a:pt x="268" y="1754"/>
                  </a:lnTo>
                  <a:lnTo>
                    <a:pt x="260" y="1756"/>
                  </a:lnTo>
                  <a:lnTo>
                    <a:pt x="249" y="1753"/>
                  </a:lnTo>
                  <a:lnTo>
                    <a:pt x="255" y="1746"/>
                  </a:lnTo>
                  <a:lnTo>
                    <a:pt x="251" y="1742"/>
                  </a:lnTo>
                  <a:lnTo>
                    <a:pt x="257" y="1740"/>
                  </a:lnTo>
                  <a:lnTo>
                    <a:pt x="261" y="1752"/>
                  </a:lnTo>
                  <a:lnTo>
                    <a:pt x="271" y="1751"/>
                  </a:lnTo>
                  <a:lnTo>
                    <a:pt x="274" y="1746"/>
                  </a:lnTo>
                  <a:lnTo>
                    <a:pt x="281" y="1738"/>
                  </a:lnTo>
                  <a:lnTo>
                    <a:pt x="289" y="1738"/>
                  </a:lnTo>
                  <a:lnTo>
                    <a:pt x="301" y="1725"/>
                  </a:lnTo>
                  <a:lnTo>
                    <a:pt x="300" y="1719"/>
                  </a:lnTo>
                  <a:lnTo>
                    <a:pt x="306" y="1717"/>
                  </a:lnTo>
                  <a:lnTo>
                    <a:pt x="316" y="1712"/>
                  </a:lnTo>
                  <a:lnTo>
                    <a:pt x="319" y="1702"/>
                  </a:lnTo>
                  <a:lnTo>
                    <a:pt x="312" y="1698"/>
                  </a:lnTo>
                  <a:lnTo>
                    <a:pt x="308" y="1691"/>
                  </a:lnTo>
                  <a:lnTo>
                    <a:pt x="309" y="1685"/>
                  </a:lnTo>
                  <a:lnTo>
                    <a:pt x="306" y="1678"/>
                  </a:lnTo>
                  <a:lnTo>
                    <a:pt x="307" y="1670"/>
                  </a:lnTo>
                  <a:lnTo>
                    <a:pt x="316" y="1655"/>
                  </a:lnTo>
                  <a:lnTo>
                    <a:pt x="319" y="1646"/>
                  </a:lnTo>
                  <a:lnTo>
                    <a:pt x="322" y="1636"/>
                  </a:lnTo>
                  <a:lnTo>
                    <a:pt x="322" y="1629"/>
                  </a:lnTo>
                  <a:lnTo>
                    <a:pt x="318" y="1620"/>
                  </a:lnTo>
                  <a:lnTo>
                    <a:pt x="315" y="1614"/>
                  </a:lnTo>
                  <a:lnTo>
                    <a:pt x="311" y="1612"/>
                  </a:lnTo>
                  <a:lnTo>
                    <a:pt x="302" y="1609"/>
                  </a:lnTo>
                  <a:lnTo>
                    <a:pt x="298" y="1604"/>
                  </a:lnTo>
                  <a:lnTo>
                    <a:pt x="295" y="1600"/>
                  </a:lnTo>
                  <a:lnTo>
                    <a:pt x="288" y="1598"/>
                  </a:lnTo>
                  <a:lnTo>
                    <a:pt x="284" y="1594"/>
                  </a:lnTo>
                  <a:lnTo>
                    <a:pt x="278" y="1583"/>
                  </a:lnTo>
                  <a:lnTo>
                    <a:pt x="274" y="1576"/>
                  </a:lnTo>
                  <a:lnTo>
                    <a:pt x="266" y="1565"/>
                  </a:lnTo>
                  <a:lnTo>
                    <a:pt x="254" y="1552"/>
                  </a:lnTo>
                  <a:lnTo>
                    <a:pt x="249" y="1543"/>
                  </a:lnTo>
                  <a:lnTo>
                    <a:pt x="252" y="1537"/>
                  </a:lnTo>
                  <a:lnTo>
                    <a:pt x="256" y="1530"/>
                  </a:lnTo>
                  <a:lnTo>
                    <a:pt x="260" y="1517"/>
                  </a:lnTo>
                  <a:lnTo>
                    <a:pt x="263" y="1507"/>
                  </a:lnTo>
                  <a:lnTo>
                    <a:pt x="263" y="1495"/>
                  </a:lnTo>
                  <a:lnTo>
                    <a:pt x="391" y="1497"/>
                  </a:lnTo>
                  <a:lnTo>
                    <a:pt x="474" y="1502"/>
                  </a:lnTo>
                  <a:lnTo>
                    <a:pt x="834" y="1510"/>
                  </a:lnTo>
                  <a:lnTo>
                    <a:pt x="1081" y="1513"/>
                  </a:lnTo>
                  <a:lnTo>
                    <a:pt x="1078" y="1491"/>
                  </a:lnTo>
                  <a:lnTo>
                    <a:pt x="1071" y="1472"/>
                  </a:lnTo>
                  <a:lnTo>
                    <a:pt x="1064" y="1463"/>
                  </a:lnTo>
                  <a:lnTo>
                    <a:pt x="1061" y="1454"/>
                  </a:lnTo>
                  <a:lnTo>
                    <a:pt x="1054" y="1449"/>
                  </a:lnTo>
                  <a:lnTo>
                    <a:pt x="1051" y="1440"/>
                  </a:lnTo>
                  <a:lnTo>
                    <a:pt x="1053" y="1431"/>
                  </a:lnTo>
                  <a:lnTo>
                    <a:pt x="1049" y="1415"/>
                  </a:lnTo>
                  <a:lnTo>
                    <a:pt x="1054" y="1405"/>
                  </a:lnTo>
                  <a:lnTo>
                    <a:pt x="1056" y="1393"/>
                  </a:lnTo>
                  <a:lnTo>
                    <a:pt x="1054" y="1378"/>
                  </a:lnTo>
                  <a:lnTo>
                    <a:pt x="1059" y="1366"/>
                  </a:lnTo>
                  <a:lnTo>
                    <a:pt x="1058" y="1360"/>
                  </a:lnTo>
                  <a:lnTo>
                    <a:pt x="1063" y="1351"/>
                  </a:lnTo>
                  <a:lnTo>
                    <a:pt x="1062" y="1338"/>
                  </a:lnTo>
                  <a:lnTo>
                    <a:pt x="1068" y="1319"/>
                  </a:lnTo>
                  <a:lnTo>
                    <a:pt x="1071" y="1312"/>
                  </a:lnTo>
                  <a:lnTo>
                    <a:pt x="1066" y="1294"/>
                  </a:lnTo>
                  <a:lnTo>
                    <a:pt x="1067" y="1287"/>
                  </a:lnTo>
                  <a:lnTo>
                    <a:pt x="1064" y="1282"/>
                  </a:lnTo>
                  <a:lnTo>
                    <a:pt x="1058" y="1276"/>
                  </a:lnTo>
                  <a:lnTo>
                    <a:pt x="1057" y="1270"/>
                  </a:lnTo>
                  <a:lnTo>
                    <a:pt x="1054" y="1268"/>
                  </a:lnTo>
                  <a:lnTo>
                    <a:pt x="1046" y="1258"/>
                  </a:lnTo>
                  <a:lnTo>
                    <a:pt x="1043" y="1250"/>
                  </a:lnTo>
                  <a:lnTo>
                    <a:pt x="1044" y="1244"/>
                  </a:lnTo>
                  <a:lnTo>
                    <a:pt x="1044" y="1234"/>
                  </a:lnTo>
                  <a:lnTo>
                    <a:pt x="1039" y="1222"/>
                  </a:lnTo>
                  <a:lnTo>
                    <a:pt x="1040" y="1211"/>
                  </a:lnTo>
                  <a:lnTo>
                    <a:pt x="1037" y="1194"/>
                  </a:lnTo>
                  <a:lnTo>
                    <a:pt x="1041" y="1185"/>
                  </a:lnTo>
                  <a:lnTo>
                    <a:pt x="1047" y="1180"/>
                  </a:lnTo>
                  <a:lnTo>
                    <a:pt x="1049" y="1174"/>
                  </a:lnTo>
                  <a:lnTo>
                    <a:pt x="1053" y="1162"/>
                  </a:lnTo>
                  <a:lnTo>
                    <a:pt x="1063" y="1142"/>
                  </a:lnTo>
                  <a:lnTo>
                    <a:pt x="1065" y="1133"/>
                  </a:lnTo>
                  <a:lnTo>
                    <a:pt x="1064" y="1122"/>
                  </a:lnTo>
                  <a:lnTo>
                    <a:pt x="1066" y="1113"/>
                  </a:lnTo>
                  <a:lnTo>
                    <a:pt x="1067" y="1106"/>
                  </a:lnTo>
                  <a:lnTo>
                    <a:pt x="1064" y="1092"/>
                  </a:lnTo>
                  <a:lnTo>
                    <a:pt x="1066" y="1086"/>
                  </a:lnTo>
                  <a:lnTo>
                    <a:pt x="1081" y="1074"/>
                  </a:lnTo>
                  <a:lnTo>
                    <a:pt x="1091" y="1067"/>
                  </a:lnTo>
                  <a:lnTo>
                    <a:pt x="1088" y="1062"/>
                  </a:lnTo>
                  <a:lnTo>
                    <a:pt x="1098" y="1060"/>
                  </a:lnTo>
                  <a:lnTo>
                    <a:pt x="1103" y="1058"/>
                  </a:lnTo>
                  <a:lnTo>
                    <a:pt x="1108" y="1048"/>
                  </a:lnTo>
                  <a:lnTo>
                    <a:pt x="1116" y="1045"/>
                  </a:lnTo>
                  <a:lnTo>
                    <a:pt x="1103" y="1030"/>
                  </a:lnTo>
                  <a:lnTo>
                    <a:pt x="1083" y="1022"/>
                  </a:lnTo>
                  <a:lnTo>
                    <a:pt x="1083" y="1014"/>
                  </a:lnTo>
                  <a:lnTo>
                    <a:pt x="1087" y="1010"/>
                  </a:lnTo>
                  <a:lnTo>
                    <a:pt x="1089" y="1002"/>
                  </a:lnTo>
                  <a:lnTo>
                    <a:pt x="1088" y="997"/>
                  </a:lnTo>
                  <a:lnTo>
                    <a:pt x="1089" y="991"/>
                  </a:lnTo>
                  <a:lnTo>
                    <a:pt x="1093" y="986"/>
                  </a:lnTo>
                  <a:lnTo>
                    <a:pt x="1095" y="982"/>
                  </a:lnTo>
                  <a:lnTo>
                    <a:pt x="1085" y="972"/>
                  </a:lnTo>
                  <a:lnTo>
                    <a:pt x="1086" y="955"/>
                  </a:lnTo>
                  <a:lnTo>
                    <a:pt x="1083" y="949"/>
                  </a:lnTo>
                  <a:lnTo>
                    <a:pt x="1076" y="939"/>
                  </a:lnTo>
                  <a:lnTo>
                    <a:pt x="1071" y="935"/>
                  </a:lnTo>
                  <a:lnTo>
                    <a:pt x="1062" y="926"/>
                  </a:lnTo>
                  <a:lnTo>
                    <a:pt x="1059" y="920"/>
                  </a:lnTo>
                  <a:lnTo>
                    <a:pt x="1056" y="909"/>
                  </a:lnTo>
                  <a:lnTo>
                    <a:pt x="1052" y="902"/>
                  </a:lnTo>
                  <a:lnTo>
                    <a:pt x="1056" y="897"/>
                  </a:lnTo>
                  <a:lnTo>
                    <a:pt x="1052" y="888"/>
                  </a:lnTo>
                  <a:lnTo>
                    <a:pt x="1047" y="876"/>
                  </a:lnTo>
                  <a:lnTo>
                    <a:pt x="1047" y="866"/>
                  </a:lnTo>
                  <a:lnTo>
                    <a:pt x="1042" y="858"/>
                  </a:lnTo>
                  <a:lnTo>
                    <a:pt x="1046" y="851"/>
                  </a:lnTo>
                  <a:lnTo>
                    <a:pt x="1042" y="845"/>
                  </a:lnTo>
                  <a:lnTo>
                    <a:pt x="1033" y="838"/>
                  </a:lnTo>
                  <a:lnTo>
                    <a:pt x="1036" y="826"/>
                  </a:lnTo>
                  <a:lnTo>
                    <a:pt x="1030" y="823"/>
                  </a:lnTo>
                  <a:lnTo>
                    <a:pt x="1023" y="784"/>
                  </a:lnTo>
                  <a:lnTo>
                    <a:pt x="1009" y="689"/>
                  </a:lnTo>
                  <a:lnTo>
                    <a:pt x="998" y="621"/>
                  </a:lnTo>
                  <a:lnTo>
                    <a:pt x="995" y="606"/>
                  </a:lnTo>
                  <a:lnTo>
                    <a:pt x="993" y="581"/>
                  </a:lnTo>
                  <a:lnTo>
                    <a:pt x="982" y="504"/>
                  </a:lnTo>
                  <a:lnTo>
                    <a:pt x="978" y="490"/>
                  </a:lnTo>
                  <a:lnTo>
                    <a:pt x="975" y="457"/>
                  </a:lnTo>
                  <a:lnTo>
                    <a:pt x="972" y="439"/>
                  </a:lnTo>
                  <a:lnTo>
                    <a:pt x="966" y="396"/>
                  </a:lnTo>
                  <a:lnTo>
                    <a:pt x="959" y="360"/>
                  </a:lnTo>
                  <a:lnTo>
                    <a:pt x="942" y="253"/>
                  </a:lnTo>
                  <a:lnTo>
                    <a:pt x="940" y="236"/>
                  </a:lnTo>
                  <a:lnTo>
                    <a:pt x="930" y="179"/>
                  </a:lnTo>
                  <a:lnTo>
                    <a:pt x="920" y="106"/>
                  </a:lnTo>
                  <a:lnTo>
                    <a:pt x="908" y="34"/>
                  </a:lnTo>
                  <a:lnTo>
                    <a:pt x="857" y="29"/>
                  </a:lnTo>
                  <a:lnTo>
                    <a:pt x="436" y="16"/>
                  </a:lnTo>
                  <a:lnTo>
                    <a:pt x="132" y="0"/>
                  </a:lnTo>
                  <a:lnTo>
                    <a:pt x="140" y="22"/>
                  </a:lnTo>
                  <a:lnTo>
                    <a:pt x="148" y="34"/>
                  </a:lnTo>
                  <a:lnTo>
                    <a:pt x="160" y="41"/>
                  </a:lnTo>
                  <a:lnTo>
                    <a:pt x="155" y="78"/>
                  </a:lnTo>
                  <a:lnTo>
                    <a:pt x="144" y="142"/>
                  </a:lnTo>
                  <a:lnTo>
                    <a:pt x="141" y="175"/>
                  </a:lnTo>
                  <a:lnTo>
                    <a:pt x="134" y="214"/>
                  </a:lnTo>
                  <a:lnTo>
                    <a:pt x="130" y="240"/>
                  </a:lnTo>
                  <a:lnTo>
                    <a:pt x="126" y="272"/>
                  </a:lnTo>
                  <a:lnTo>
                    <a:pt x="111" y="374"/>
                  </a:lnTo>
                  <a:lnTo>
                    <a:pt x="102" y="435"/>
                  </a:lnTo>
                  <a:lnTo>
                    <a:pt x="98" y="467"/>
                  </a:lnTo>
                  <a:lnTo>
                    <a:pt x="90" y="516"/>
                  </a:lnTo>
                  <a:lnTo>
                    <a:pt x="88" y="530"/>
                  </a:lnTo>
                  <a:lnTo>
                    <a:pt x="81" y="583"/>
                  </a:lnTo>
                  <a:lnTo>
                    <a:pt x="66" y="684"/>
                  </a:lnTo>
                  <a:lnTo>
                    <a:pt x="61" y="727"/>
                  </a:lnTo>
                  <a:lnTo>
                    <a:pt x="50" y="806"/>
                  </a:lnTo>
                  <a:lnTo>
                    <a:pt x="48" y="818"/>
                  </a:lnTo>
                  <a:lnTo>
                    <a:pt x="36" y="898"/>
                  </a:lnTo>
                  <a:lnTo>
                    <a:pt x="32" y="925"/>
                  </a:lnTo>
                  <a:lnTo>
                    <a:pt x="22" y="987"/>
                  </a:lnTo>
                  <a:lnTo>
                    <a:pt x="17" y="1020"/>
                  </a:lnTo>
                  <a:lnTo>
                    <a:pt x="7" y="1094"/>
                  </a:lnTo>
                  <a:lnTo>
                    <a:pt x="8" y="1114"/>
                  </a:lnTo>
                  <a:lnTo>
                    <a:pt x="1" y="1157"/>
                  </a:lnTo>
                  <a:lnTo>
                    <a:pt x="0" y="1507"/>
                  </a:lnTo>
                  <a:lnTo>
                    <a:pt x="0" y="1714"/>
                  </a:lnTo>
                  <a:lnTo>
                    <a:pt x="8" y="1709"/>
                  </a:lnTo>
                  <a:lnTo>
                    <a:pt x="14" y="1705"/>
                  </a:lnTo>
                  <a:lnTo>
                    <a:pt x="19" y="1706"/>
                  </a:lnTo>
                  <a:lnTo>
                    <a:pt x="27" y="1711"/>
                  </a:lnTo>
                  <a:lnTo>
                    <a:pt x="27" y="1718"/>
                  </a:lnTo>
                  <a:lnTo>
                    <a:pt x="33" y="1712"/>
                  </a:lnTo>
                  <a:lnTo>
                    <a:pt x="49" y="1717"/>
                  </a:lnTo>
                  <a:lnTo>
                    <a:pt x="60" y="1724"/>
                  </a:lnTo>
                  <a:lnTo>
                    <a:pt x="67" y="1723"/>
                  </a:lnTo>
                  <a:lnTo>
                    <a:pt x="65" y="1740"/>
                  </a:lnTo>
                  <a:lnTo>
                    <a:pt x="77" y="1736"/>
                  </a:lnTo>
                  <a:lnTo>
                    <a:pt x="75" y="1731"/>
                  </a:lnTo>
                  <a:lnTo>
                    <a:pt x="80" y="1734"/>
                  </a:lnTo>
                  <a:lnTo>
                    <a:pt x="83" y="1728"/>
                  </a:lnTo>
                  <a:lnTo>
                    <a:pt x="93" y="1720"/>
                  </a:lnTo>
                  <a:lnTo>
                    <a:pt x="94" y="1692"/>
                  </a:lnTo>
                  <a:lnTo>
                    <a:pt x="97" y="1685"/>
                  </a:lnTo>
                  <a:lnTo>
                    <a:pt x="95" y="1670"/>
                  </a:lnTo>
                  <a:lnTo>
                    <a:pt x="103" y="1658"/>
                  </a:lnTo>
                  <a:lnTo>
                    <a:pt x="102" y="1648"/>
                  </a:lnTo>
                  <a:lnTo>
                    <a:pt x="109" y="1642"/>
                  </a:lnTo>
                  <a:lnTo>
                    <a:pt x="112" y="1624"/>
                  </a:lnTo>
                  <a:lnTo>
                    <a:pt x="112" y="1619"/>
                  </a:lnTo>
                  <a:lnTo>
                    <a:pt x="118" y="1620"/>
                  </a:lnTo>
                  <a:lnTo>
                    <a:pt x="124" y="1612"/>
                  </a:lnTo>
                  <a:lnTo>
                    <a:pt x="128" y="1604"/>
                  </a:lnTo>
                  <a:lnTo>
                    <a:pt x="122" y="1602"/>
                  </a:lnTo>
                  <a:lnTo>
                    <a:pt x="124" y="1578"/>
                  </a:lnTo>
                  <a:lnTo>
                    <a:pt x="134" y="1573"/>
                  </a:lnTo>
                  <a:lnTo>
                    <a:pt x="137" y="1578"/>
                  </a:lnTo>
                  <a:lnTo>
                    <a:pt x="127" y="1590"/>
                  </a:lnTo>
                  <a:lnTo>
                    <a:pt x="131" y="1597"/>
                  </a:lnTo>
                  <a:lnTo>
                    <a:pt x="131" y="1607"/>
                  </a:lnTo>
                  <a:lnTo>
                    <a:pt x="138" y="1598"/>
                  </a:lnTo>
                  <a:lnTo>
                    <a:pt x="141" y="1609"/>
                  </a:lnTo>
                  <a:lnTo>
                    <a:pt x="152" y="1614"/>
                  </a:lnTo>
                  <a:lnTo>
                    <a:pt x="158" y="1634"/>
                  </a:lnTo>
                  <a:lnTo>
                    <a:pt x="156" y="1643"/>
                  </a:lnTo>
                  <a:lnTo>
                    <a:pt x="161" y="1652"/>
                  </a:lnTo>
                  <a:lnTo>
                    <a:pt x="159" y="1661"/>
                  </a:lnTo>
                  <a:lnTo>
                    <a:pt x="148" y="1682"/>
                  </a:lnTo>
                  <a:lnTo>
                    <a:pt x="154" y="1685"/>
                  </a:lnTo>
                  <a:lnTo>
                    <a:pt x="156" y="1709"/>
                  </a:lnTo>
                  <a:lnTo>
                    <a:pt x="173" y="1722"/>
                  </a:lnTo>
                  <a:lnTo>
                    <a:pt x="178" y="1723"/>
                  </a:lnTo>
                  <a:lnTo>
                    <a:pt x="175" y="1714"/>
                  </a:lnTo>
                  <a:lnTo>
                    <a:pt x="180" y="1707"/>
                  </a:lnTo>
                  <a:lnTo>
                    <a:pt x="186" y="1719"/>
                  </a:lnTo>
                  <a:lnTo>
                    <a:pt x="178" y="1726"/>
                  </a:lnTo>
                  <a:lnTo>
                    <a:pt x="188" y="1739"/>
                  </a:lnTo>
                  <a:lnTo>
                    <a:pt x="199" y="1747"/>
                  </a:lnTo>
                  <a:lnTo>
                    <a:pt x="205" y="1757"/>
                  </a:lnTo>
                  <a:lnTo>
                    <a:pt x="198" y="1766"/>
                  </a:lnTo>
                  <a:lnTo>
                    <a:pt x="190" y="1769"/>
                  </a:lnTo>
                  <a:lnTo>
                    <a:pt x="183" y="1767"/>
                  </a:lnTo>
                  <a:lnTo>
                    <a:pt x="163" y="1773"/>
                  </a:lnTo>
                  <a:lnTo>
                    <a:pt x="153" y="1771"/>
                  </a:lnTo>
                  <a:lnTo>
                    <a:pt x="146" y="1764"/>
                  </a:lnTo>
                  <a:lnTo>
                    <a:pt x="136" y="1772"/>
                  </a:lnTo>
                  <a:lnTo>
                    <a:pt x="116" y="1775"/>
                  </a:lnTo>
                  <a:lnTo>
                    <a:pt x="114" y="1775"/>
                  </a:lnTo>
                  <a:lnTo>
                    <a:pt x="114" y="1775"/>
                  </a:lnTo>
                  <a:lnTo>
                    <a:pt x="114" y="1775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12">
              <a:extLst>
                <a:ext uri="{FF2B5EF4-FFF2-40B4-BE49-F238E27FC236}">
                  <a16:creationId xmlns:a16="http://schemas.microsoft.com/office/drawing/2014/main" id="{1FCA1BCC-5CAF-EC51-B1AE-0C5E03E4943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6498359" y="2529947"/>
              <a:ext cx="1852612" cy="2876550"/>
            </a:xfrm>
            <a:custGeom>
              <a:avLst/>
              <a:gdLst>
                <a:gd name="T0" fmla="*/ 987 w 1167"/>
                <a:gd name="T1" fmla="*/ 1812 h 1812"/>
                <a:gd name="T2" fmla="*/ 708 w 1167"/>
                <a:gd name="T3" fmla="*/ 1743 h 1812"/>
                <a:gd name="T4" fmla="*/ 860 w 1167"/>
                <a:gd name="T5" fmla="*/ 1733 h 1812"/>
                <a:gd name="T6" fmla="*/ 944 w 1167"/>
                <a:gd name="T7" fmla="*/ 1755 h 1812"/>
                <a:gd name="T8" fmla="*/ 991 w 1167"/>
                <a:gd name="T9" fmla="*/ 1751 h 1812"/>
                <a:gd name="T10" fmla="*/ 1042 w 1167"/>
                <a:gd name="T11" fmla="*/ 928 h 1812"/>
                <a:gd name="T12" fmla="*/ 1108 w 1167"/>
                <a:gd name="T13" fmla="*/ 464 h 1812"/>
                <a:gd name="T14" fmla="*/ 1154 w 1167"/>
                <a:gd name="T15" fmla="*/ 63 h 1812"/>
                <a:gd name="T16" fmla="*/ 524 w 1167"/>
                <a:gd name="T17" fmla="*/ 38 h 1812"/>
                <a:gd name="T18" fmla="*/ 454 w 1167"/>
                <a:gd name="T19" fmla="*/ 40 h 1812"/>
                <a:gd name="T20" fmla="*/ 444 w 1167"/>
                <a:gd name="T21" fmla="*/ 80 h 1812"/>
                <a:gd name="T22" fmla="*/ 435 w 1167"/>
                <a:gd name="T23" fmla="*/ 108 h 1812"/>
                <a:gd name="T24" fmla="*/ 426 w 1167"/>
                <a:gd name="T25" fmla="*/ 108 h 1812"/>
                <a:gd name="T26" fmla="*/ 409 w 1167"/>
                <a:gd name="T27" fmla="*/ 181 h 1812"/>
                <a:gd name="T28" fmla="*/ 379 w 1167"/>
                <a:gd name="T29" fmla="*/ 249 h 1812"/>
                <a:gd name="T30" fmla="*/ 345 w 1167"/>
                <a:gd name="T31" fmla="*/ 254 h 1812"/>
                <a:gd name="T32" fmla="*/ 303 w 1167"/>
                <a:gd name="T33" fmla="*/ 284 h 1812"/>
                <a:gd name="T34" fmla="*/ 300 w 1167"/>
                <a:gd name="T35" fmla="*/ 297 h 1812"/>
                <a:gd name="T36" fmla="*/ 278 w 1167"/>
                <a:gd name="T37" fmla="*/ 352 h 1812"/>
                <a:gd name="T38" fmla="*/ 244 w 1167"/>
                <a:gd name="T39" fmla="*/ 370 h 1812"/>
                <a:gd name="T40" fmla="*/ 271 w 1167"/>
                <a:gd name="T41" fmla="*/ 440 h 1812"/>
                <a:gd name="T42" fmla="*/ 237 w 1167"/>
                <a:gd name="T43" fmla="*/ 464 h 1812"/>
                <a:gd name="T44" fmla="*/ 222 w 1167"/>
                <a:gd name="T45" fmla="*/ 470 h 1812"/>
                <a:gd name="T46" fmla="*/ 225 w 1167"/>
                <a:gd name="T47" fmla="*/ 499 h 1812"/>
                <a:gd name="T48" fmla="*/ 189 w 1167"/>
                <a:gd name="T49" fmla="*/ 557 h 1812"/>
                <a:gd name="T50" fmla="*/ 222 w 1167"/>
                <a:gd name="T51" fmla="*/ 564 h 1812"/>
                <a:gd name="T52" fmla="*/ 230 w 1167"/>
                <a:gd name="T53" fmla="*/ 565 h 1812"/>
                <a:gd name="T54" fmla="*/ 217 w 1167"/>
                <a:gd name="T55" fmla="*/ 625 h 1812"/>
                <a:gd name="T56" fmla="*/ 226 w 1167"/>
                <a:gd name="T57" fmla="*/ 674 h 1812"/>
                <a:gd name="T58" fmla="*/ 213 w 1167"/>
                <a:gd name="T59" fmla="*/ 705 h 1812"/>
                <a:gd name="T60" fmla="*/ 195 w 1167"/>
                <a:gd name="T61" fmla="*/ 762 h 1812"/>
                <a:gd name="T62" fmla="*/ 217 w 1167"/>
                <a:gd name="T63" fmla="*/ 779 h 1812"/>
                <a:gd name="T64" fmla="*/ 219 w 1167"/>
                <a:gd name="T65" fmla="*/ 839 h 1812"/>
                <a:gd name="T66" fmla="*/ 229 w 1167"/>
                <a:gd name="T67" fmla="*/ 860 h 1812"/>
                <a:gd name="T68" fmla="*/ 232 w 1167"/>
                <a:gd name="T69" fmla="*/ 919 h 1812"/>
                <a:gd name="T70" fmla="*/ 223 w 1167"/>
                <a:gd name="T71" fmla="*/ 938 h 1812"/>
                <a:gd name="T72" fmla="*/ 268 w 1167"/>
                <a:gd name="T73" fmla="*/ 962 h 1812"/>
                <a:gd name="T74" fmla="*/ 235 w 1167"/>
                <a:gd name="T75" fmla="*/ 1009 h 1812"/>
                <a:gd name="T76" fmla="*/ 195 w 1167"/>
                <a:gd name="T77" fmla="*/ 1020 h 1812"/>
                <a:gd name="T78" fmla="*/ 209 w 1167"/>
                <a:gd name="T79" fmla="*/ 1035 h 1812"/>
                <a:gd name="T80" fmla="*/ 184 w 1167"/>
                <a:gd name="T81" fmla="*/ 1067 h 1812"/>
                <a:gd name="T82" fmla="*/ 163 w 1167"/>
                <a:gd name="T83" fmla="*/ 1124 h 1812"/>
                <a:gd name="T84" fmla="*/ 110 w 1167"/>
                <a:gd name="T85" fmla="*/ 1159 h 1812"/>
                <a:gd name="T86" fmla="*/ 92 w 1167"/>
                <a:gd name="T87" fmla="*/ 1220 h 1812"/>
                <a:gd name="T88" fmla="*/ 66 w 1167"/>
                <a:gd name="T89" fmla="*/ 1241 h 1812"/>
                <a:gd name="T90" fmla="*/ 52 w 1167"/>
                <a:gd name="T91" fmla="*/ 1322 h 1812"/>
                <a:gd name="T92" fmla="*/ 42 w 1167"/>
                <a:gd name="T93" fmla="*/ 1336 h 1812"/>
                <a:gd name="T94" fmla="*/ 3 w 1167"/>
                <a:gd name="T95" fmla="*/ 1404 h 1812"/>
                <a:gd name="T96" fmla="*/ 594 w 1167"/>
                <a:gd name="T97" fmla="*/ 1503 h 1812"/>
                <a:gd name="T98" fmla="*/ 570 w 1167"/>
                <a:gd name="T99" fmla="*/ 1565 h 1812"/>
                <a:gd name="T100" fmla="*/ 559 w 1167"/>
                <a:gd name="T101" fmla="*/ 1632 h 1812"/>
                <a:gd name="T102" fmla="*/ 591 w 1167"/>
                <a:gd name="T103" fmla="*/ 1687 h 1812"/>
                <a:gd name="T104" fmla="*/ 609 w 1167"/>
                <a:gd name="T105" fmla="*/ 1757 h 1812"/>
                <a:gd name="T106" fmla="*/ 664 w 1167"/>
                <a:gd name="T107" fmla="*/ 1797 h 1812"/>
                <a:gd name="T108" fmla="*/ 767 w 1167"/>
                <a:gd name="T109" fmla="*/ 1787 h 1812"/>
                <a:gd name="T110" fmla="*/ 825 w 1167"/>
                <a:gd name="T111" fmla="*/ 1800 h 1812"/>
                <a:gd name="T112" fmla="*/ 937 w 1167"/>
                <a:gd name="T113" fmla="*/ 1800 h 1812"/>
                <a:gd name="T114" fmla="*/ 937 w 1167"/>
                <a:gd name="T115" fmla="*/ 1800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67" h="1812">
                  <a:moveTo>
                    <a:pt x="987" y="1812"/>
                  </a:moveTo>
                  <a:lnTo>
                    <a:pt x="993" y="1809"/>
                  </a:lnTo>
                  <a:lnTo>
                    <a:pt x="984" y="1806"/>
                  </a:lnTo>
                  <a:lnTo>
                    <a:pt x="964" y="1799"/>
                  </a:lnTo>
                  <a:lnTo>
                    <a:pt x="971" y="1807"/>
                  </a:lnTo>
                  <a:lnTo>
                    <a:pt x="982" y="1809"/>
                  </a:lnTo>
                  <a:lnTo>
                    <a:pt x="987" y="1812"/>
                  </a:lnTo>
                  <a:lnTo>
                    <a:pt x="987" y="1812"/>
                  </a:lnTo>
                  <a:lnTo>
                    <a:pt x="987" y="1812"/>
                  </a:lnTo>
                  <a:close/>
                  <a:moveTo>
                    <a:pt x="663" y="1801"/>
                  </a:moveTo>
                  <a:lnTo>
                    <a:pt x="669" y="1798"/>
                  </a:lnTo>
                  <a:lnTo>
                    <a:pt x="679" y="1782"/>
                  </a:lnTo>
                  <a:lnTo>
                    <a:pt x="679" y="1775"/>
                  </a:lnTo>
                  <a:lnTo>
                    <a:pt x="690" y="1771"/>
                  </a:lnTo>
                  <a:lnTo>
                    <a:pt x="696" y="1763"/>
                  </a:lnTo>
                  <a:lnTo>
                    <a:pt x="708" y="1758"/>
                  </a:lnTo>
                  <a:lnTo>
                    <a:pt x="710" y="1752"/>
                  </a:lnTo>
                  <a:lnTo>
                    <a:pt x="708" y="1743"/>
                  </a:lnTo>
                  <a:lnTo>
                    <a:pt x="694" y="1741"/>
                  </a:lnTo>
                  <a:lnTo>
                    <a:pt x="701" y="1733"/>
                  </a:lnTo>
                  <a:lnTo>
                    <a:pt x="713" y="1731"/>
                  </a:lnTo>
                  <a:lnTo>
                    <a:pt x="727" y="1740"/>
                  </a:lnTo>
                  <a:lnTo>
                    <a:pt x="724" y="1747"/>
                  </a:lnTo>
                  <a:lnTo>
                    <a:pt x="721" y="1759"/>
                  </a:lnTo>
                  <a:lnTo>
                    <a:pt x="795" y="1736"/>
                  </a:lnTo>
                  <a:lnTo>
                    <a:pt x="833" y="1732"/>
                  </a:lnTo>
                  <a:lnTo>
                    <a:pt x="860" y="1733"/>
                  </a:lnTo>
                  <a:lnTo>
                    <a:pt x="859" y="1727"/>
                  </a:lnTo>
                  <a:lnTo>
                    <a:pt x="854" y="1724"/>
                  </a:lnTo>
                  <a:lnTo>
                    <a:pt x="869" y="1727"/>
                  </a:lnTo>
                  <a:lnTo>
                    <a:pt x="895" y="1753"/>
                  </a:lnTo>
                  <a:lnTo>
                    <a:pt x="908" y="1753"/>
                  </a:lnTo>
                  <a:lnTo>
                    <a:pt x="923" y="1747"/>
                  </a:lnTo>
                  <a:lnTo>
                    <a:pt x="937" y="1742"/>
                  </a:lnTo>
                  <a:lnTo>
                    <a:pt x="943" y="1747"/>
                  </a:lnTo>
                  <a:lnTo>
                    <a:pt x="944" y="1755"/>
                  </a:lnTo>
                  <a:lnTo>
                    <a:pt x="947" y="1761"/>
                  </a:lnTo>
                  <a:lnTo>
                    <a:pt x="953" y="1761"/>
                  </a:lnTo>
                  <a:lnTo>
                    <a:pt x="951" y="1757"/>
                  </a:lnTo>
                  <a:lnTo>
                    <a:pt x="958" y="1755"/>
                  </a:lnTo>
                  <a:lnTo>
                    <a:pt x="969" y="1759"/>
                  </a:lnTo>
                  <a:lnTo>
                    <a:pt x="971" y="1765"/>
                  </a:lnTo>
                  <a:lnTo>
                    <a:pt x="985" y="1765"/>
                  </a:lnTo>
                  <a:lnTo>
                    <a:pt x="991" y="1758"/>
                  </a:lnTo>
                  <a:lnTo>
                    <a:pt x="991" y="1751"/>
                  </a:lnTo>
                  <a:lnTo>
                    <a:pt x="1005" y="1758"/>
                  </a:lnTo>
                  <a:lnTo>
                    <a:pt x="1006" y="1536"/>
                  </a:lnTo>
                  <a:lnTo>
                    <a:pt x="1007" y="1186"/>
                  </a:lnTo>
                  <a:lnTo>
                    <a:pt x="1014" y="1143"/>
                  </a:lnTo>
                  <a:lnTo>
                    <a:pt x="1013" y="1123"/>
                  </a:lnTo>
                  <a:lnTo>
                    <a:pt x="1023" y="1049"/>
                  </a:lnTo>
                  <a:lnTo>
                    <a:pt x="1028" y="1016"/>
                  </a:lnTo>
                  <a:lnTo>
                    <a:pt x="1038" y="954"/>
                  </a:lnTo>
                  <a:lnTo>
                    <a:pt x="1042" y="928"/>
                  </a:lnTo>
                  <a:lnTo>
                    <a:pt x="1055" y="847"/>
                  </a:lnTo>
                  <a:lnTo>
                    <a:pt x="1056" y="835"/>
                  </a:lnTo>
                  <a:lnTo>
                    <a:pt x="1067" y="757"/>
                  </a:lnTo>
                  <a:lnTo>
                    <a:pt x="1072" y="713"/>
                  </a:lnTo>
                  <a:lnTo>
                    <a:pt x="1087" y="612"/>
                  </a:lnTo>
                  <a:lnTo>
                    <a:pt x="1094" y="559"/>
                  </a:lnTo>
                  <a:lnTo>
                    <a:pt x="1097" y="545"/>
                  </a:lnTo>
                  <a:lnTo>
                    <a:pt x="1104" y="496"/>
                  </a:lnTo>
                  <a:lnTo>
                    <a:pt x="1108" y="464"/>
                  </a:lnTo>
                  <a:lnTo>
                    <a:pt x="1116" y="408"/>
                  </a:lnTo>
                  <a:lnTo>
                    <a:pt x="1132" y="301"/>
                  </a:lnTo>
                  <a:lnTo>
                    <a:pt x="1136" y="269"/>
                  </a:lnTo>
                  <a:lnTo>
                    <a:pt x="1140" y="243"/>
                  </a:lnTo>
                  <a:lnTo>
                    <a:pt x="1147" y="204"/>
                  </a:lnTo>
                  <a:lnTo>
                    <a:pt x="1151" y="171"/>
                  </a:lnTo>
                  <a:lnTo>
                    <a:pt x="1161" y="107"/>
                  </a:lnTo>
                  <a:lnTo>
                    <a:pt x="1167" y="72"/>
                  </a:lnTo>
                  <a:lnTo>
                    <a:pt x="1154" y="63"/>
                  </a:lnTo>
                  <a:lnTo>
                    <a:pt x="1146" y="51"/>
                  </a:lnTo>
                  <a:lnTo>
                    <a:pt x="1138" y="34"/>
                  </a:lnTo>
                  <a:lnTo>
                    <a:pt x="1020" y="29"/>
                  </a:lnTo>
                  <a:lnTo>
                    <a:pt x="600" y="5"/>
                  </a:lnTo>
                  <a:lnTo>
                    <a:pt x="505" y="0"/>
                  </a:lnTo>
                  <a:lnTo>
                    <a:pt x="510" y="7"/>
                  </a:lnTo>
                  <a:lnTo>
                    <a:pt x="520" y="16"/>
                  </a:lnTo>
                  <a:lnTo>
                    <a:pt x="525" y="27"/>
                  </a:lnTo>
                  <a:lnTo>
                    <a:pt x="524" y="38"/>
                  </a:lnTo>
                  <a:lnTo>
                    <a:pt x="504" y="49"/>
                  </a:lnTo>
                  <a:lnTo>
                    <a:pt x="503" y="57"/>
                  </a:lnTo>
                  <a:lnTo>
                    <a:pt x="493" y="52"/>
                  </a:lnTo>
                  <a:lnTo>
                    <a:pt x="487" y="53"/>
                  </a:lnTo>
                  <a:lnTo>
                    <a:pt x="474" y="60"/>
                  </a:lnTo>
                  <a:lnTo>
                    <a:pt x="468" y="59"/>
                  </a:lnTo>
                  <a:lnTo>
                    <a:pt x="467" y="49"/>
                  </a:lnTo>
                  <a:lnTo>
                    <a:pt x="463" y="39"/>
                  </a:lnTo>
                  <a:lnTo>
                    <a:pt x="454" y="40"/>
                  </a:lnTo>
                  <a:lnTo>
                    <a:pt x="457" y="58"/>
                  </a:lnTo>
                  <a:lnTo>
                    <a:pt x="459" y="65"/>
                  </a:lnTo>
                  <a:lnTo>
                    <a:pt x="454" y="69"/>
                  </a:lnTo>
                  <a:lnTo>
                    <a:pt x="459" y="87"/>
                  </a:lnTo>
                  <a:lnTo>
                    <a:pt x="454" y="96"/>
                  </a:lnTo>
                  <a:lnTo>
                    <a:pt x="447" y="97"/>
                  </a:lnTo>
                  <a:lnTo>
                    <a:pt x="437" y="95"/>
                  </a:lnTo>
                  <a:lnTo>
                    <a:pt x="436" y="89"/>
                  </a:lnTo>
                  <a:lnTo>
                    <a:pt x="444" y="80"/>
                  </a:lnTo>
                  <a:lnTo>
                    <a:pt x="442" y="71"/>
                  </a:lnTo>
                  <a:lnTo>
                    <a:pt x="437" y="70"/>
                  </a:lnTo>
                  <a:lnTo>
                    <a:pt x="431" y="77"/>
                  </a:lnTo>
                  <a:lnTo>
                    <a:pt x="434" y="86"/>
                  </a:lnTo>
                  <a:lnTo>
                    <a:pt x="432" y="93"/>
                  </a:lnTo>
                  <a:lnTo>
                    <a:pt x="425" y="92"/>
                  </a:lnTo>
                  <a:lnTo>
                    <a:pt x="423" y="98"/>
                  </a:lnTo>
                  <a:lnTo>
                    <a:pt x="429" y="106"/>
                  </a:lnTo>
                  <a:lnTo>
                    <a:pt x="435" y="108"/>
                  </a:lnTo>
                  <a:lnTo>
                    <a:pt x="448" y="108"/>
                  </a:lnTo>
                  <a:lnTo>
                    <a:pt x="454" y="113"/>
                  </a:lnTo>
                  <a:lnTo>
                    <a:pt x="446" y="124"/>
                  </a:lnTo>
                  <a:lnTo>
                    <a:pt x="439" y="130"/>
                  </a:lnTo>
                  <a:lnTo>
                    <a:pt x="433" y="134"/>
                  </a:lnTo>
                  <a:lnTo>
                    <a:pt x="426" y="130"/>
                  </a:lnTo>
                  <a:lnTo>
                    <a:pt x="427" y="119"/>
                  </a:lnTo>
                  <a:lnTo>
                    <a:pt x="431" y="113"/>
                  </a:lnTo>
                  <a:lnTo>
                    <a:pt x="426" y="108"/>
                  </a:lnTo>
                  <a:lnTo>
                    <a:pt x="420" y="109"/>
                  </a:lnTo>
                  <a:lnTo>
                    <a:pt x="415" y="116"/>
                  </a:lnTo>
                  <a:lnTo>
                    <a:pt x="415" y="130"/>
                  </a:lnTo>
                  <a:lnTo>
                    <a:pt x="416" y="140"/>
                  </a:lnTo>
                  <a:lnTo>
                    <a:pt x="420" y="149"/>
                  </a:lnTo>
                  <a:lnTo>
                    <a:pt x="425" y="167"/>
                  </a:lnTo>
                  <a:lnTo>
                    <a:pt x="420" y="170"/>
                  </a:lnTo>
                  <a:lnTo>
                    <a:pt x="414" y="178"/>
                  </a:lnTo>
                  <a:lnTo>
                    <a:pt x="409" y="181"/>
                  </a:lnTo>
                  <a:lnTo>
                    <a:pt x="411" y="197"/>
                  </a:lnTo>
                  <a:lnTo>
                    <a:pt x="415" y="203"/>
                  </a:lnTo>
                  <a:lnTo>
                    <a:pt x="415" y="209"/>
                  </a:lnTo>
                  <a:lnTo>
                    <a:pt x="410" y="215"/>
                  </a:lnTo>
                  <a:lnTo>
                    <a:pt x="400" y="219"/>
                  </a:lnTo>
                  <a:lnTo>
                    <a:pt x="387" y="224"/>
                  </a:lnTo>
                  <a:lnTo>
                    <a:pt x="385" y="234"/>
                  </a:lnTo>
                  <a:lnTo>
                    <a:pt x="385" y="244"/>
                  </a:lnTo>
                  <a:lnTo>
                    <a:pt x="379" y="249"/>
                  </a:lnTo>
                  <a:lnTo>
                    <a:pt x="375" y="242"/>
                  </a:lnTo>
                  <a:lnTo>
                    <a:pt x="380" y="233"/>
                  </a:lnTo>
                  <a:lnTo>
                    <a:pt x="366" y="229"/>
                  </a:lnTo>
                  <a:lnTo>
                    <a:pt x="356" y="226"/>
                  </a:lnTo>
                  <a:lnTo>
                    <a:pt x="353" y="231"/>
                  </a:lnTo>
                  <a:lnTo>
                    <a:pt x="359" y="240"/>
                  </a:lnTo>
                  <a:lnTo>
                    <a:pt x="357" y="256"/>
                  </a:lnTo>
                  <a:lnTo>
                    <a:pt x="349" y="258"/>
                  </a:lnTo>
                  <a:lnTo>
                    <a:pt x="345" y="254"/>
                  </a:lnTo>
                  <a:lnTo>
                    <a:pt x="336" y="255"/>
                  </a:lnTo>
                  <a:lnTo>
                    <a:pt x="332" y="261"/>
                  </a:lnTo>
                  <a:lnTo>
                    <a:pt x="329" y="279"/>
                  </a:lnTo>
                  <a:lnTo>
                    <a:pt x="323" y="281"/>
                  </a:lnTo>
                  <a:lnTo>
                    <a:pt x="314" y="278"/>
                  </a:lnTo>
                  <a:lnTo>
                    <a:pt x="310" y="272"/>
                  </a:lnTo>
                  <a:lnTo>
                    <a:pt x="300" y="269"/>
                  </a:lnTo>
                  <a:lnTo>
                    <a:pt x="300" y="279"/>
                  </a:lnTo>
                  <a:lnTo>
                    <a:pt x="303" y="284"/>
                  </a:lnTo>
                  <a:lnTo>
                    <a:pt x="307" y="289"/>
                  </a:lnTo>
                  <a:lnTo>
                    <a:pt x="313" y="292"/>
                  </a:lnTo>
                  <a:lnTo>
                    <a:pt x="322" y="291"/>
                  </a:lnTo>
                  <a:lnTo>
                    <a:pt x="332" y="292"/>
                  </a:lnTo>
                  <a:lnTo>
                    <a:pt x="337" y="301"/>
                  </a:lnTo>
                  <a:lnTo>
                    <a:pt x="329" y="310"/>
                  </a:lnTo>
                  <a:lnTo>
                    <a:pt x="319" y="308"/>
                  </a:lnTo>
                  <a:lnTo>
                    <a:pt x="306" y="298"/>
                  </a:lnTo>
                  <a:lnTo>
                    <a:pt x="300" y="297"/>
                  </a:lnTo>
                  <a:lnTo>
                    <a:pt x="293" y="298"/>
                  </a:lnTo>
                  <a:lnTo>
                    <a:pt x="291" y="305"/>
                  </a:lnTo>
                  <a:lnTo>
                    <a:pt x="297" y="320"/>
                  </a:lnTo>
                  <a:lnTo>
                    <a:pt x="301" y="327"/>
                  </a:lnTo>
                  <a:lnTo>
                    <a:pt x="313" y="325"/>
                  </a:lnTo>
                  <a:lnTo>
                    <a:pt x="312" y="337"/>
                  </a:lnTo>
                  <a:lnTo>
                    <a:pt x="309" y="346"/>
                  </a:lnTo>
                  <a:lnTo>
                    <a:pt x="298" y="348"/>
                  </a:lnTo>
                  <a:lnTo>
                    <a:pt x="278" y="352"/>
                  </a:lnTo>
                  <a:lnTo>
                    <a:pt x="281" y="357"/>
                  </a:lnTo>
                  <a:lnTo>
                    <a:pt x="283" y="363"/>
                  </a:lnTo>
                  <a:lnTo>
                    <a:pt x="283" y="371"/>
                  </a:lnTo>
                  <a:lnTo>
                    <a:pt x="273" y="368"/>
                  </a:lnTo>
                  <a:lnTo>
                    <a:pt x="268" y="357"/>
                  </a:lnTo>
                  <a:lnTo>
                    <a:pt x="262" y="360"/>
                  </a:lnTo>
                  <a:lnTo>
                    <a:pt x="256" y="361"/>
                  </a:lnTo>
                  <a:lnTo>
                    <a:pt x="249" y="363"/>
                  </a:lnTo>
                  <a:lnTo>
                    <a:pt x="244" y="370"/>
                  </a:lnTo>
                  <a:lnTo>
                    <a:pt x="248" y="373"/>
                  </a:lnTo>
                  <a:lnTo>
                    <a:pt x="263" y="375"/>
                  </a:lnTo>
                  <a:lnTo>
                    <a:pt x="267" y="381"/>
                  </a:lnTo>
                  <a:lnTo>
                    <a:pt x="266" y="388"/>
                  </a:lnTo>
                  <a:lnTo>
                    <a:pt x="250" y="404"/>
                  </a:lnTo>
                  <a:lnTo>
                    <a:pt x="251" y="412"/>
                  </a:lnTo>
                  <a:lnTo>
                    <a:pt x="265" y="429"/>
                  </a:lnTo>
                  <a:lnTo>
                    <a:pt x="270" y="434"/>
                  </a:lnTo>
                  <a:lnTo>
                    <a:pt x="271" y="440"/>
                  </a:lnTo>
                  <a:lnTo>
                    <a:pt x="265" y="445"/>
                  </a:lnTo>
                  <a:lnTo>
                    <a:pt x="253" y="438"/>
                  </a:lnTo>
                  <a:lnTo>
                    <a:pt x="239" y="439"/>
                  </a:lnTo>
                  <a:lnTo>
                    <a:pt x="232" y="435"/>
                  </a:lnTo>
                  <a:lnTo>
                    <a:pt x="226" y="436"/>
                  </a:lnTo>
                  <a:lnTo>
                    <a:pt x="224" y="442"/>
                  </a:lnTo>
                  <a:lnTo>
                    <a:pt x="225" y="459"/>
                  </a:lnTo>
                  <a:lnTo>
                    <a:pt x="230" y="464"/>
                  </a:lnTo>
                  <a:lnTo>
                    <a:pt x="237" y="464"/>
                  </a:lnTo>
                  <a:lnTo>
                    <a:pt x="244" y="462"/>
                  </a:lnTo>
                  <a:lnTo>
                    <a:pt x="254" y="465"/>
                  </a:lnTo>
                  <a:lnTo>
                    <a:pt x="256" y="472"/>
                  </a:lnTo>
                  <a:lnTo>
                    <a:pt x="255" y="479"/>
                  </a:lnTo>
                  <a:lnTo>
                    <a:pt x="246" y="480"/>
                  </a:lnTo>
                  <a:lnTo>
                    <a:pt x="239" y="481"/>
                  </a:lnTo>
                  <a:lnTo>
                    <a:pt x="235" y="479"/>
                  </a:lnTo>
                  <a:lnTo>
                    <a:pt x="228" y="477"/>
                  </a:lnTo>
                  <a:lnTo>
                    <a:pt x="222" y="470"/>
                  </a:lnTo>
                  <a:lnTo>
                    <a:pt x="217" y="462"/>
                  </a:lnTo>
                  <a:lnTo>
                    <a:pt x="210" y="464"/>
                  </a:lnTo>
                  <a:lnTo>
                    <a:pt x="202" y="462"/>
                  </a:lnTo>
                  <a:lnTo>
                    <a:pt x="196" y="469"/>
                  </a:lnTo>
                  <a:lnTo>
                    <a:pt x="198" y="476"/>
                  </a:lnTo>
                  <a:lnTo>
                    <a:pt x="205" y="480"/>
                  </a:lnTo>
                  <a:lnTo>
                    <a:pt x="218" y="489"/>
                  </a:lnTo>
                  <a:lnTo>
                    <a:pt x="224" y="494"/>
                  </a:lnTo>
                  <a:lnTo>
                    <a:pt x="225" y="499"/>
                  </a:lnTo>
                  <a:lnTo>
                    <a:pt x="222" y="505"/>
                  </a:lnTo>
                  <a:lnTo>
                    <a:pt x="214" y="511"/>
                  </a:lnTo>
                  <a:lnTo>
                    <a:pt x="197" y="513"/>
                  </a:lnTo>
                  <a:lnTo>
                    <a:pt x="191" y="516"/>
                  </a:lnTo>
                  <a:lnTo>
                    <a:pt x="193" y="522"/>
                  </a:lnTo>
                  <a:lnTo>
                    <a:pt x="205" y="533"/>
                  </a:lnTo>
                  <a:lnTo>
                    <a:pt x="205" y="539"/>
                  </a:lnTo>
                  <a:lnTo>
                    <a:pt x="200" y="547"/>
                  </a:lnTo>
                  <a:lnTo>
                    <a:pt x="189" y="557"/>
                  </a:lnTo>
                  <a:lnTo>
                    <a:pt x="191" y="561"/>
                  </a:lnTo>
                  <a:lnTo>
                    <a:pt x="200" y="562"/>
                  </a:lnTo>
                  <a:lnTo>
                    <a:pt x="207" y="559"/>
                  </a:lnTo>
                  <a:lnTo>
                    <a:pt x="207" y="547"/>
                  </a:lnTo>
                  <a:lnTo>
                    <a:pt x="208" y="542"/>
                  </a:lnTo>
                  <a:lnTo>
                    <a:pt x="222" y="544"/>
                  </a:lnTo>
                  <a:lnTo>
                    <a:pt x="225" y="550"/>
                  </a:lnTo>
                  <a:lnTo>
                    <a:pt x="225" y="558"/>
                  </a:lnTo>
                  <a:lnTo>
                    <a:pt x="222" y="564"/>
                  </a:lnTo>
                  <a:lnTo>
                    <a:pt x="216" y="567"/>
                  </a:lnTo>
                  <a:lnTo>
                    <a:pt x="204" y="569"/>
                  </a:lnTo>
                  <a:lnTo>
                    <a:pt x="198" y="570"/>
                  </a:lnTo>
                  <a:lnTo>
                    <a:pt x="195" y="575"/>
                  </a:lnTo>
                  <a:lnTo>
                    <a:pt x="205" y="581"/>
                  </a:lnTo>
                  <a:lnTo>
                    <a:pt x="210" y="585"/>
                  </a:lnTo>
                  <a:lnTo>
                    <a:pt x="226" y="578"/>
                  </a:lnTo>
                  <a:lnTo>
                    <a:pt x="230" y="573"/>
                  </a:lnTo>
                  <a:lnTo>
                    <a:pt x="230" y="565"/>
                  </a:lnTo>
                  <a:lnTo>
                    <a:pt x="232" y="560"/>
                  </a:lnTo>
                  <a:lnTo>
                    <a:pt x="238" y="557"/>
                  </a:lnTo>
                  <a:lnTo>
                    <a:pt x="242" y="568"/>
                  </a:lnTo>
                  <a:lnTo>
                    <a:pt x="239" y="573"/>
                  </a:lnTo>
                  <a:lnTo>
                    <a:pt x="232" y="579"/>
                  </a:lnTo>
                  <a:lnTo>
                    <a:pt x="221" y="590"/>
                  </a:lnTo>
                  <a:lnTo>
                    <a:pt x="213" y="598"/>
                  </a:lnTo>
                  <a:lnTo>
                    <a:pt x="213" y="613"/>
                  </a:lnTo>
                  <a:lnTo>
                    <a:pt x="217" y="625"/>
                  </a:lnTo>
                  <a:lnTo>
                    <a:pt x="226" y="636"/>
                  </a:lnTo>
                  <a:lnTo>
                    <a:pt x="228" y="628"/>
                  </a:lnTo>
                  <a:lnTo>
                    <a:pt x="237" y="620"/>
                  </a:lnTo>
                  <a:lnTo>
                    <a:pt x="242" y="629"/>
                  </a:lnTo>
                  <a:lnTo>
                    <a:pt x="238" y="638"/>
                  </a:lnTo>
                  <a:lnTo>
                    <a:pt x="232" y="642"/>
                  </a:lnTo>
                  <a:lnTo>
                    <a:pt x="227" y="645"/>
                  </a:lnTo>
                  <a:lnTo>
                    <a:pt x="227" y="663"/>
                  </a:lnTo>
                  <a:lnTo>
                    <a:pt x="226" y="674"/>
                  </a:lnTo>
                  <a:lnTo>
                    <a:pt x="222" y="679"/>
                  </a:lnTo>
                  <a:lnTo>
                    <a:pt x="215" y="681"/>
                  </a:lnTo>
                  <a:lnTo>
                    <a:pt x="207" y="676"/>
                  </a:lnTo>
                  <a:lnTo>
                    <a:pt x="198" y="671"/>
                  </a:lnTo>
                  <a:lnTo>
                    <a:pt x="191" y="677"/>
                  </a:lnTo>
                  <a:lnTo>
                    <a:pt x="191" y="684"/>
                  </a:lnTo>
                  <a:lnTo>
                    <a:pt x="197" y="693"/>
                  </a:lnTo>
                  <a:lnTo>
                    <a:pt x="211" y="700"/>
                  </a:lnTo>
                  <a:lnTo>
                    <a:pt x="213" y="705"/>
                  </a:lnTo>
                  <a:lnTo>
                    <a:pt x="211" y="713"/>
                  </a:lnTo>
                  <a:lnTo>
                    <a:pt x="201" y="716"/>
                  </a:lnTo>
                  <a:lnTo>
                    <a:pt x="200" y="723"/>
                  </a:lnTo>
                  <a:lnTo>
                    <a:pt x="192" y="732"/>
                  </a:lnTo>
                  <a:lnTo>
                    <a:pt x="186" y="737"/>
                  </a:lnTo>
                  <a:lnTo>
                    <a:pt x="184" y="744"/>
                  </a:lnTo>
                  <a:lnTo>
                    <a:pt x="181" y="753"/>
                  </a:lnTo>
                  <a:lnTo>
                    <a:pt x="186" y="761"/>
                  </a:lnTo>
                  <a:lnTo>
                    <a:pt x="195" y="762"/>
                  </a:lnTo>
                  <a:lnTo>
                    <a:pt x="204" y="757"/>
                  </a:lnTo>
                  <a:lnTo>
                    <a:pt x="205" y="742"/>
                  </a:lnTo>
                  <a:lnTo>
                    <a:pt x="205" y="735"/>
                  </a:lnTo>
                  <a:lnTo>
                    <a:pt x="213" y="730"/>
                  </a:lnTo>
                  <a:lnTo>
                    <a:pt x="219" y="732"/>
                  </a:lnTo>
                  <a:lnTo>
                    <a:pt x="222" y="749"/>
                  </a:lnTo>
                  <a:lnTo>
                    <a:pt x="224" y="753"/>
                  </a:lnTo>
                  <a:lnTo>
                    <a:pt x="222" y="769"/>
                  </a:lnTo>
                  <a:lnTo>
                    <a:pt x="217" y="779"/>
                  </a:lnTo>
                  <a:lnTo>
                    <a:pt x="203" y="782"/>
                  </a:lnTo>
                  <a:lnTo>
                    <a:pt x="195" y="797"/>
                  </a:lnTo>
                  <a:lnTo>
                    <a:pt x="195" y="806"/>
                  </a:lnTo>
                  <a:lnTo>
                    <a:pt x="192" y="813"/>
                  </a:lnTo>
                  <a:lnTo>
                    <a:pt x="195" y="821"/>
                  </a:lnTo>
                  <a:lnTo>
                    <a:pt x="215" y="824"/>
                  </a:lnTo>
                  <a:lnTo>
                    <a:pt x="225" y="828"/>
                  </a:lnTo>
                  <a:lnTo>
                    <a:pt x="225" y="834"/>
                  </a:lnTo>
                  <a:lnTo>
                    <a:pt x="219" y="839"/>
                  </a:lnTo>
                  <a:lnTo>
                    <a:pt x="200" y="850"/>
                  </a:lnTo>
                  <a:lnTo>
                    <a:pt x="193" y="856"/>
                  </a:lnTo>
                  <a:lnTo>
                    <a:pt x="192" y="867"/>
                  </a:lnTo>
                  <a:lnTo>
                    <a:pt x="193" y="874"/>
                  </a:lnTo>
                  <a:lnTo>
                    <a:pt x="200" y="879"/>
                  </a:lnTo>
                  <a:lnTo>
                    <a:pt x="212" y="875"/>
                  </a:lnTo>
                  <a:lnTo>
                    <a:pt x="222" y="872"/>
                  </a:lnTo>
                  <a:lnTo>
                    <a:pt x="225" y="864"/>
                  </a:lnTo>
                  <a:lnTo>
                    <a:pt x="229" y="860"/>
                  </a:lnTo>
                  <a:lnTo>
                    <a:pt x="235" y="862"/>
                  </a:lnTo>
                  <a:lnTo>
                    <a:pt x="237" y="873"/>
                  </a:lnTo>
                  <a:lnTo>
                    <a:pt x="232" y="878"/>
                  </a:lnTo>
                  <a:lnTo>
                    <a:pt x="223" y="884"/>
                  </a:lnTo>
                  <a:lnTo>
                    <a:pt x="214" y="887"/>
                  </a:lnTo>
                  <a:lnTo>
                    <a:pt x="222" y="902"/>
                  </a:lnTo>
                  <a:lnTo>
                    <a:pt x="235" y="909"/>
                  </a:lnTo>
                  <a:lnTo>
                    <a:pt x="236" y="917"/>
                  </a:lnTo>
                  <a:lnTo>
                    <a:pt x="232" y="919"/>
                  </a:lnTo>
                  <a:lnTo>
                    <a:pt x="222" y="915"/>
                  </a:lnTo>
                  <a:lnTo>
                    <a:pt x="216" y="904"/>
                  </a:lnTo>
                  <a:lnTo>
                    <a:pt x="212" y="894"/>
                  </a:lnTo>
                  <a:lnTo>
                    <a:pt x="206" y="890"/>
                  </a:lnTo>
                  <a:lnTo>
                    <a:pt x="205" y="901"/>
                  </a:lnTo>
                  <a:lnTo>
                    <a:pt x="200" y="910"/>
                  </a:lnTo>
                  <a:lnTo>
                    <a:pt x="199" y="916"/>
                  </a:lnTo>
                  <a:lnTo>
                    <a:pt x="205" y="928"/>
                  </a:lnTo>
                  <a:lnTo>
                    <a:pt x="223" y="938"/>
                  </a:lnTo>
                  <a:lnTo>
                    <a:pt x="235" y="933"/>
                  </a:lnTo>
                  <a:lnTo>
                    <a:pt x="244" y="940"/>
                  </a:lnTo>
                  <a:lnTo>
                    <a:pt x="240" y="947"/>
                  </a:lnTo>
                  <a:lnTo>
                    <a:pt x="235" y="952"/>
                  </a:lnTo>
                  <a:lnTo>
                    <a:pt x="227" y="963"/>
                  </a:lnTo>
                  <a:lnTo>
                    <a:pt x="239" y="972"/>
                  </a:lnTo>
                  <a:lnTo>
                    <a:pt x="259" y="975"/>
                  </a:lnTo>
                  <a:lnTo>
                    <a:pt x="261" y="970"/>
                  </a:lnTo>
                  <a:lnTo>
                    <a:pt x="268" y="962"/>
                  </a:lnTo>
                  <a:lnTo>
                    <a:pt x="269" y="969"/>
                  </a:lnTo>
                  <a:lnTo>
                    <a:pt x="265" y="973"/>
                  </a:lnTo>
                  <a:lnTo>
                    <a:pt x="261" y="979"/>
                  </a:lnTo>
                  <a:lnTo>
                    <a:pt x="257" y="987"/>
                  </a:lnTo>
                  <a:lnTo>
                    <a:pt x="249" y="994"/>
                  </a:lnTo>
                  <a:lnTo>
                    <a:pt x="242" y="990"/>
                  </a:lnTo>
                  <a:lnTo>
                    <a:pt x="236" y="989"/>
                  </a:lnTo>
                  <a:lnTo>
                    <a:pt x="237" y="1002"/>
                  </a:lnTo>
                  <a:lnTo>
                    <a:pt x="235" y="1009"/>
                  </a:lnTo>
                  <a:lnTo>
                    <a:pt x="234" y="1021"/>
                  </a:lnTo>
                  <a:lnTo>
                    <a:pt x="229" y="1028"/>
                  </a:lnTo>
                  <a:lnTo>
                    <a:pt x="226" y="1020"/>
                  </a:lnTo>
                  <a:lnTo>
                    <a:pt x="227" y="1015"/>
                  </a:lnTo>
                  <a:lnTo>
                    <a:pt x="218" y="1008"/>
                  </a:lnTo>
                  <a:lnTo>
                    <a:pt x="213" y="1012"/>
                  </a:lnTo>
                  <a:lnTo>
                    <a:pt x="210" y="1017"/>
                  </a:lnTo>
                  <a:lnTo>
                    <a:pt x="203" y="1013"/>
                  </a:lnTo>
                  <a:lnTo>
                    <a:pt x="195" y="1020"/>
                  </a:lnTo>
                  <a:lnTo>
                    <a:pt x="181" y="1020"/>
                  </a:lnTo>
                  <a:lnTo>
                    <a:pt x="174" y="1029"/>
                  </a:lnTo>
                  <a:lnTo>
                    <a:pt x="171" y="1039"/>
                  </a:lnTo>
                  <a:lnTo>
                    <a:pt x="174" y="1047"/>
                  </a:lnTo>
                  <a:lnTo>
                    <a:pt x="193" y="1052"/>
                  </a:lnTo>
                  <a:lnTo>
                    <a:pt x="198" y="1046"/>
                  </a:lnTo>
                  <a:lnTo>
                    <a:pt x="208" y="1050"/>
                  </a:lnTo>
                  <a:lnTo>
                    <a:pt x="209" y="1040"/>
                  </a:lnTo>
                  <a:lnTo>
                    <a:pt x="209" y="1035"/>
                  </a:lnTo>
                  <a:lnTo>
                    <a:pt x="224" y="1038"/>
                  </a:lnTo>
                  <a:lnTo>
                    <a:pt x="224" y="1047"/>
                  </a:lnTo>
                  <a:lnTo>
                    <a:pt x="220" y="1052"/>
                  </a:lnTo>
                  <a:lnTo>
                    <a:pt x="210" y="1060"/>
                  </a:lnTo>
                  <a:lnTo>
                    <a:pt x="198" y="1063"/>
                  </a:lnTo>
                  <a:lnTo>
                    <a:pt x="198" y="1074"/>
                  </a:lnTo>
                  <a:lnTo>
                    <a:pt x="194" y="1077"/>
                  </a:lnTo>
                  <a:lnTo>
                    <a:pt x="188" y="1074"/>
                  </a:lnTo>
                  <a:lnTo>
                    <a:pt x="184" y="1067"/>
                  </a:lnTo>
                  <a:lnTo>
                    <a:pt x="179" y="1067"/>
                  </a:lnTo>
                  <a:lnTo>
                    <a:pt x="173" y="1073"/>
                  </a:lnTo>
                  <a:lnTo>
                    <a:pt x="198" y="1087"/>
                  </a:lnTo>
                  <a:lnTo>
                    <a:pt x="193" y="1096"/>
                  </a:lnTo>
                  <a:lnTo>
                    <a:pt x="188" y="1101"/>
                  </a:lnTo>
                  <a:lnTo>
                    <a:pt x="174" y="1101"/>
                  </a:lnTo>
                  <a:lnTo>
                    <a:pt x="166" y="1107"/>
                  </a:lnTo>
                  <a:lnTo>
                    <a:pt x="162" y="1118"/>
                  </a:lnTo>
                  <a:lnTo>
                    <a:pt x="163" y="1124"/>
                  </a:lnTo>
                  <a:lnTo>
                    <a:pt x="148" y="1142"/>
                  </a:lnTo>
                  <a:lnTo>
                    <a:pt x="137" y="1145"/>
                  </a:lnTo>
                  <a:lnTo>
                    <a:pt x="138" y="1150"/>
                  </a:lnTo>
                  <a:lnTo>
                    <a:pt x="144" y="1160"/>
                  </a:lnTo>
                  <a:lnTo>
                    <a:pt x="139" y="1162"/>
                  </a:lnTo>
                  <a:lnTo>
                    <a:pt x="132" y="1160"/>
                  </a:lnTo>
                  <a:lnTo>
                    <a:pt x="128" y="1145"/>
                  </a:lnTo>
                  <a:lnTo>
                    <a:pt x="115" y="1150"/>
                  </a:lnTo>
                  <a:lnTo>
                    <a:pt x="110" y="1159"/>
                  </a:lnTo>
                  <a:lnTo>
                    <a:pt x="105" y="1172"/>
                  </a:lnTo>
                  <a:lnTo>
                    <a:pt x="105" y="1179"/>
                  </a:lnTo>
                  <a:lnTo>
                    <a:pt x="112" y="1179"/>
                  </a:lnTo>
                  <a:lnTo>
                    <a:pt x="121" y="1179"/>
                  </a:lnTo>
                  <a:lnTo>
                    <a:pt x="133" y="1179"/>
                  </a:lnTo>
                  <a:lnTo>
                    <a:pt x="130" y="1187"/>
                  </a:lnTo>
                  <a:lnTo>
                    <a:pt x="104" y="1184"/>
                  </a:lnTo>
                  <a:lnTo>
                    <a:pt x="93" y="1199"/>
                  </a:lnTo>
                  <a:lnTo>
                    <a:pt x="92" y="1220"/>
                  </a:lnTo>
                  <a:lnTo>
                    <a:pt x="88" y="1226"/>
                  </a:lnTo>
                  <a:lnTo>
                    <a:pt x="80" y="1234"/>
                  </a:lnTo>
                  <a:lnTo>
                    <a:pt x="65" y="1227"/>
                  </a:lnTo>
                  <a:lnTo>
                    <a:pt x="61" y="1220"/>
                  </a:lnTo>
                  <a:lnTo>
                    <a:pt x="54" y="1221"/>
                  </a:lnTo>
                  <a:lnTo>
                    <a:pt x="52" y="1224"/>
                  </a:lnTo>
                  <a:lnTo>
                    <a:pt x="54" y="1232"/>
                  </a:lnTo>
                  <a:lnTo>
                    <a:pt x="57" y="1239"/>
                  </a:lnTo>
                  <a:lnTo>
                    <a:pt x="66" y="1241"/>
                  </a:lnTo>
                  <a:lnTo>
                    <a:pt x="84" y="1241"/>
                  </a:lnTo>
                  <a:lnTo>
                    <a:pt x="84" y="1248"/>
                  </a:lnTo>
                  <a:lnTo>
                    <a:pt x="76" y="1258"/>
                  </a:lnTo>
                  <a:lnTo>
                    <a:pt x="49" y="1266"/>
                  </a:lnTo>
                  <a:lnTo>
                    <a:pt x="48" y="1280"/>
                  </a:lnTo>
                  <a:lnTo>
                    <a:pt x="51" y="1297"/>
                  </a:lnTo>
                  <a:lnTo>
                    <a:pt x="59" y="1306"/>
                  </a:lnTo>
                  <a:lnTo>
                    <a:pt x="59" y="1313"/>
                  </a:lnTo>
                  <a:lnTo>
                    <a:pt x="52" y="1322"/>
                  </a:lnTo>
                  <a:lnTo>
                    <a:pt x="46" y="1319"/>
                  </a:lnTo>
                  <a:lnTo>
                    <a:pt x="43" y="1312"/>
                  </a:lnTo>
                  <a:lnTo>
                    <a:pt x="39" y="1300"/>
                  </a:lnTo>
                  <a:lnTo>
                    <a:pt x="33" y="1298"/>
                  </a:lnTo>
                  <a:lnTo>
                    <a:pt x="27" y="1305"/>
                  </a:lnTo>
                  <a:lnTo>
                    <a:pt x="28" y="1316"/>
                  </a:lnTo>
                  <a:lnTo>
                    <a:pt x="34" y="1315"/>
                  </a:lnTo>
                  <a:lnTo>
                    <a:pt x="36" y="1329"/>
                  </a:lnTo>
                  <a:lnTo>
                    <a:pt x="42" y="1336"/>
                  </a:lnTo>
                  <a:lnTo>
                    <a:pt x="45" y="1345"/>
                  </a:lnTo>
                  <a:lnTo>
                    <a:pt x="42" y="1353"/>
                  </a:lnTo>
                  <a:lnTo>
                    <a:pt x="34" y="1358"/>
                  </a:lnTo>
                  <a:lnTo>
                    <a:pt x="10" y="1355"/>
                  </a:lnTo>
                  <a:lnTo>
                    <a:pt x="3" y="1356"/>
                  </a:lnTo>
                  <a:lnTo>
                    <a:pt x="0" y="1362"/>
                  </a:lnTo>
                  <a:lnTo>
                    <a:pt x="14" y="1378"/>
                  </a:lnTo>
                  <a:lnTo>
                    <a:pt x="12" y="1394"/>
                  </a:lnTo>
                  <a:lnTo>
                    <a:pt x="3" y="1404"/>
                  </a:lnTo>
                  <a:lnTo>
                    <a:pt x="8" y="1416"/>
                  </a:lnTo>
                  <a:lnTo>
                    <a:pt x="22" y="1431"/>
                  </a:lnTo>
                  <a:lnTo>
                    <a:pt x="22" y="1438"/>
                  </a:lnTo>
                  <a:lnTo>
                    <a:pt x="13" y="1446"/>
                  </a:lnTo>
                  <a:lnTo>
                    <a:pt x="1" y="1451"/>
                  </a:lnTo>
                  <a:lnTo>
                    <a:pt x="69" y="1458"/>
                  </a:lnTo>
                  <a:lnTo>
                    <a:pt x="511" y="1489"/>
                  </a:lnTo>
                  <a:lnTo>
                    <a:pt x="594" y="1494"/>
                  </a:lnTo>
                  <a:lnTo>
                    <a:pt x="594" y="1503"/>
                  </a:lnTo>
                  <a:lnTo>
                    <a:pt x="591" y="1509"/>
                  </a:lnTo>
                  <a:lnTo>
                    <a:pt x="588" y="1516"/>
                  </a:lnTo>
                  <a:lnTo>
                    <a:pt x="586" y="1525"/>
                  </a:lnTo>
                  <a:lnTo>
                    <a:pt x="584" y="1531"/>
                  </a:lnTo>
                  <a:lnTo>
                    <a:pt x="581" y="1536"/>
                  </a:lnTo>
                  <a:lnTo>
                    <a:pt x="574" y="1548"/>
                  </a:lnTo>
                  <a:lnTo>
                    <a:pt x="575" y="1555"/>
                  </a:lnTo>
                  <a:lnTo>
                    <a:pt x="576" y="1560"/>
                  </a:lnTo>
                  <a:lnTo>
                    <a:pt x="570" y="1565"/>
                  </a:lnTo>
                  <a:lnTo>
                    <a:pt x="560" y="1581"/>
                  </a:lnTo>
                  <a:lnTo>
                    <a:pt x="563" y="1588"/>
                  </a:lnTo>
                  <a:lnTo>
                    <a:pt x="558" y="1589"/>
                  </a:lnTo>
                  <a:lnTo>
                    <a:pt x="558" y="1597"/>
                  </a:lnTo>
                  <a:lnTo>
                    <a:pt x="557" y="1605"/>
                  </a:lnTo>
                  <a:lnTo>
                    <a:pt x="556" y="1614"/>
                  </a:lnTo>
                  <a:lnTo>
                    <a:pt x="558" y="1619"/>
                  </a:lnTo>
                  <a:lnTo>
                    <a:pt x="562" y="1625"/>
                  </a:lnTo>
                  <a:lnTo>
                    <a:pt x="559" y="1632"/>
                  </a:lnTo>
                  <a:lnTo>
                    <a:pt x="561" y="1639"/>
                  </a:lnTo>
                  <a:lnTo>
                    <a:pt x="563" y="1644"/>
                  </a:lnTo>
                  <a:lnTo>
                    <a:pt x="564" y="1651"/>
                  </a:lnTo>
                  <a:lnTo>
                    <a:pt x="571" y="1653"/>
                  </a:lnTo>
                  <a:lnTo>
                    <a:pt x="565" y="1655"/>
                  </a:lnTo>
                  <a:lnTo>
                    <a:pt x="572" y="1663"/>
                  </a:lnTo>
                  <a:lnTo>
                    <a:pt x="581" y="1668"/>
                  </a:lnTo>
                  <a:lnTo>
                    <a:pt x="586" y="1681"/>
                  </a:lnTo>
                  <a:lnTo>
                    <a:pt x="591" y="1687"/>
                  </a:lnTo>
                  <a:lnTo>
                    <a:pt x="594" y="1691"/>
                  </a:lnTo>
                  <a:lnTo>
                    <a:pt x="598" y="1695"/>
                  </a:lnTo>
                  <a:lnTo>
                    <a:pt x="601" y="1709"/>
                  </a:lnTo>
                  <a:lnTo>
                    <a:pt x="599" y="1714"/>
                  </a:lnTo>
                  <a:lnTo>
                    <a:pt x="604" y="1724"/>
                  </a:lnTo>
                  <a:lnTo>
                    <a:pt x="608" y="1732"/>
                  </a:lnTo>
                  <a:lnTo>
                    <a:pt x="614" y="1738"/>
                  </a:lnTo>
                  <a:lnTo>
                    <a:pt x="615" y="1749"/>
                  </a:lnTo>
                  <a:lnTo>
                    <a:pt x="609" y="1757"/>
                  </a:lnTo>
                  <a:lnTo>
                    <a:pt x="613" y="1764"/>
                  </a:lnTo>
                  <a:lnTo>
                    <a:pt x="613" y="1770"/>
                  </a:lnTo>
                  <a:lnTo>
                    <a:pt x="618" y="1775"/>
                  </a:lnTo>
                  <a:lnTo>
                    <a:pt x="618" y="1782"/>
                  </a:lnTo>
                  <a:lnTo>
                    <a:pt x="621" y="1787"/>
                  </a:lnTo>
                  <a:lnTo>
                    <a:pt x="629" y="1797"/>
                  </a:lnTo>
                  <a:lnTo>
                    <a:pt x="638" y="1794"/>
                  </a:lnTo>
                  <a:lnTo>
                    <a:pt x="645" y="1799"/>
                  </a:lnTo>
                  <a:lnTo>
                    <a:pt x="664" y="1797"/>
                  </a:lnTo>
                  <a:lnTo>
                    <a:pt x="663" y="1801"/>
                  </a:lnTo>
                  <a:lnTo>
                    <a:pt x="663" y="1801"/>
                  </a:lnTo>
                  <a:lnTo>
                    <a:pt x="663" y="1801"/>
                  </a:lnTo>
                  <a:close/>
                  <a:moveTo>
                    <a:pt x="782" y="1797"/>
                  </a:moveTo>
                  <a:lnTo>
                    <a:pt x="790" y="1789"/>
                  </a:lnTo>
                  <a:lnTo>
                    <a:pt x="791" y="1782"/>
                  </a:lnTo>
                  <a:lnTo>
                    <a:pt x="784" y="1790"/>
                  </a:lnTo>
                  <a:lnTo>
                    <a:pt x="779" y="1787"/>
                  </a:lnTo>
                  <a:lnTo>
                    <a:pt x="767" y="1787"/>
                  </a:lnTo>
                  <a:lnTo>
                    <a:pt x="781" y="1794"/>
                  </a:lnTo>
                  <a:lnTo>
                    <a:pt x="782" y="1797"/>
                  </a:lnTo>
                  <a:lnTo>
                    <a:pt x="782" y="1797"/>
                  </a:lnTo>
                  <a:lnTo>
                    <a:pt x="782" y="1797"/>
                  </a:lnTo>
                  <a:close/>
                  <a:moveTo>
                    <a:pt x="825" y="1800"/>
                  </a:moveTo>
                  <a:lnTo>
                    <a:pt x="832" y="1794"/>
                  </a:lnTo>
                  <a:lnTo>
                    <a:pt x="826" y="1797"/>
                  </a:lnTo>
                  <a:lnTo>
                    <a:pt x="817" y="1797"/>
                  </a:lnTo>
                  <a:lnTo>
                    <a:pt x="825" y="1800"/>
                  </a:lnTo>
                  <a:lnTo>
                    <a:pt x="825" y="1800"/>
                  </a:lnTo>
                  <a:lnTo>
                    <a:pt x="825" y="1800"/>
                  </a:lnTo>
                  <a:close/>
                  <a:moveTo>
                    <a:pt x="837" y="1795"/>
                  </a:moveTo>
                  <a:lnTo>
                    <a:pt x="854" y="1785"/>
                  </a:lnTo>
                  <a:lnTo>
                    <a:pt x="845" y="1790"/>
                  </a:lnTo>
                  <a:lnTo>
                    <a:pt x="837" y="1795"/>
                  </a:lnTo>
                  <a:lnTo>
                    <a:pt x="837" y="1795"/>
                  </a:lnTo>
                  <a:lnTo>
                    <a:pt x="837" y="1795"/>
                  </a:lnTo>
                  <a:close/>
                  <a:moveTo>
                    <a:pt x="937" y="1800"/>
                  </a:moveTo>
                  <a:lnTo>
                    <a:pt x="940" y="1799"/>
                  </a:lnTo>
                  <a:lnTo>
                    <a:pt x="948" y="1800"/>
                  </a:lnTo>
                  <a:lnTo>
                    <a:pt x="941" y="1797"/>
                  </a:lnTo>
                  <a:lnTo>
                    <a:pt x="903" y="1787"/>
                  </a:lnTo>
                  <a:lnTo>
                    <a:pt x="886" y="1789"/>
                  </a:lnTo>
                  <a:lnTo>
                    <a:pt x="895" y="1791"/>
                  </a:lnTo>
                  <a:lnTo>
                    <a:pt x="903" y="1790"/>
                  </a:lnTo>
                  <a:lnTo>
                    <a:pt x="913" y="1794"/>
                  </a:lnTo>
                  <a:lnTo>
                    <a:pt x="937" y="1800"/>
                  </a:lnTo>
                  <a:lnTo>
                    <a:pt x="937" y="1800"/>
                  </a:lnTo>
                  <a:lnTo>
                    <a:pt x="937" y="180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13">
              <a:extLst>
                <a:ext uri="{FF2B5EF4-FFF2-40B4-BE49-F238E27FC236}">
                  <a16:creationId xmlns:a16="http://schemas.microsoft.com/office/drawing/2014/main" id="{1035E851-B150-8955-008F-21E02E98E37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9927359" y="-1537228"/>
              <a:ext cx="1898650" cy="2139950"/>
            </a:xfrm>
            <a:custGeom>
              <a:avLst/>
              <a:gdLst>
                <a:gd name="T0" fmla="*/ 555 w 1196"/>
                <a:gd name="T1" fmla="*/ 117 h 1348"/>
                <a:gd name="T2" fmla="*/ 554 w 1196"/>
                <a:gd name="T3" fmla="*/ 132 h 1348"/>
                <a:gd name="T4" fmla="*/ 547 w 1196"/>
                <a:gd name="T5" fmla="*/ 147 h 1348"/>
                <a:gd name="T6" fmla="*/ 578 w 1196"/>
                <a:gd name="T7" fmla="*/ 148 h 1348"/>
                <a:gd name="T8" fmla="*/ 648 w 1196"/>
                <a:gd name="T9" fmla="*/ 1348 h 1348"/>
                <a:gd name="T10" fmla="*/ 715 w 1196"/>
                <a:gd name="T11" fmla="*/ 1301 h 1348"/>
                <a:gd name="T12" fmla="*/ 753 w 1196"/>
                <a:gd name="T13" fmla="*/ 1269 h 1348"/>
                <a:gd name="T14" fmla="*/ 738 w 1196"/>
                <a:gd name="T15" fmla="*/ 1203 h 1348"/>
                <a:gd name="T16" fmla="*/ 768 w 1196"/>
                <a:gd name="T17" fmla="*/ 1147 h 1348"/>
                <a:gd name="T18" fmla="*/ 801 w 1196"/>
                <a:gd name="T19" fmla="*/ 1119 h 1348"/>
                <a:gd name="T20" fmla="*/ 831 w 1196"/>
                <a:gd name="T21" fmla="*/ 1168 h 1348"/>
                <a:gd name="T22" fmla="*/ 866 w 1196"/>
                <a:gd name="T23" fmla="*/ 1147 h 1348"/>
                <a:gd name="T24" fmla="*/ 851 w 1196"/>
                <a:gd name="T25" fmla="*/ 1100 h 1348"/>
                <a:gd name="T26" fmla="*/ 864 w 1196"/>
                <a:gd name="T27" fmla="*/ 1055 h 1348"/>
                <a:gd name="T28" fmla="*/ 887 w 1196"/>
                <a:gd name="T29" fmla="*/ 1019 h 1348"/>
                <a:gd name="T30" fmla="*/ 946 w 1196"/>
                <a:gd name="T31" fmla="*/ 967 h 1348"/>
                <a:gd name="T32" fmla="*/ 999 w 1196"/>
                <a:gd name="T33" fmla="*/ 975 h 1348"/>
                <a:gd name="T34" fmla="*/ 1049 w 1196"/>
                <a:gd name="T35" fmla="*/ 932 h 1348"/>
                <a:gd name="T36" fmla="*/ 1120 w 1196"/>
                <a:gd name="T37" fmla="*/ 848 h 1348"/>
                <a:gd name="T38" fmla="*/ 1120 w 1196"/>
                <a:gd name="T39" fmla="*/ 800 h 1348"/>
                <a:gd name="T40" fmla="*/ 1137 w 1196"/>
                <a:gd name="T41" fmla="*/ 759 h 1348"/>
                <a:gd name="T42" fmla="*/ 1145 w 1196"/>
                <a:gd name="T43" fmla="*/ 715 h 1348"/>
                <a:gd name="T44" fmla="*/ 1162 w 1196"/>
                <a:gd name="T45" fmla="*/ 664 h 1348"/>
                <a:gd name="T46" fmla="*/ 1175 w 1196"/>
                <a:gd name="T47" fmla="*/ 608 h 1348"/>
                <a:gd name="T48" fmla="*/ 1175 w 1196"/>
                <a:gd name="T49" fmla="*/ 554 h 1348"/>
                <a:gd name="T50" fmla="*/ 1169 w 1196"/>
                <a:gd name="T51" fmla="*/ 506 h 1348"/>
                <a:gd name="T52" fmla="*/ 1189 w 1196"/>
                <a:gd name="T53" fmla="*/ 281 h 1348"/>
                <a:gd name="T54" fmla="*/ 1181 w 1196"/>
                <a:gd name="T55" fmla="*/ 118 h 1348"/>
                <a:gd name="T56" fmla="*/ 1076 w 1196"/>
                <a:gd name="T57" fmla="*/ 42 h 1348"/>
                <a:gd name="T58" fmla="*/ 934 w 1196"/>
                <a:gd name="T59" fmla="*/ 115 h 1348"/>
                <a:gd name="T60" fmla="*/ 849 w 1196"/>
                <a:gd name="T61" fmla="*/ 192 h 1348"/>
                <a:gd name="T62" fmla="*/ 769 w 1196"/>
                <a:gd name="T63" fmla="*/ 185 h 1348"/>
                <a:gd name="T64" fmla="*/ 662 w 1196"/>
                <a:gd name="T65" fmla="*/ 229 h 1348"/>
                <a:gd name="T66" fmla="*/ 571 w 1196"/>
                <a:gd name="T67" fmla="*/ 213 h 1348"/>
                <a:gd name="T68" fmla="*/ 525 w 1196"/>
                <a:gd name="T69" fmla="*/ 223 h 1348"/>
                <a:gd name="T70" fmla="*/ 495 w 1196"/>
                <a:gd name="T71" fmla="*/ 212 h 1348"/>
                <a:gd name="T72" fmla="*/ 547 w 1196"/>
                <a:gd name="T73" fmla="*/ 196 h 1348"/>
                <a:gd name="T74" fmla="*/ 577 w 1196"/>
                <a:gd name="T75" fmla="*/ 176 h 1348"/>
                <a:gd name="T76" fmla="*/ 540 w 1196"/>
                <a:gd name="T77" fmla="*/ 183 h 1348"/>
                <a:gd name="T78" fmla="*/ 481 w 1196"/>
                <a:gd name="T79" fmla="*/ 157 h 1348"/>
                <a:gd name="T80" fmla="*/ 383 w 1196"/>
                <a:gd name="T81" fmla="*/ 124 h 1348"/>
                <a:gd name="T82" fmla="*/ 373 w 1196"/>
                <a:gd name="T83" fmla="*/ 109 h 1348"/>
                <a:gd name="T84" fmla="*/ 5 w 1196"/>
                <a:gd name="T85" fmla="*/ 466 h 1348"/>
                <a:gd name="T86" fmla="*/ 0 w 1196"/>
                <a:gd name="T87" fmla="*/ 1089 h 1348"/>
                <a:gd name="T88" fmla="*/ 35 w 1196"/>
                <a:gd name="T89" fmla="*/ 1092 h 1348"/>
                <a:gd name="T90" fmla="*/ 93 w 1196"/>
                <a:gd name="T91" fmla="*/ 1086 h 1348"/>
                <a:gd name="T92" fmla="*/ 126 w 1196"/>
                <a:gd name="T93" fmla="*/ 1115 h 1348"/>
                <a:gd name="T94" fmla="*/ 167 w 1196"/>
                <a:gd name="T95" fmla="*/ 1200 h 1348"/>
                <a:gd name="T96" fmla="*/ 254 w 1196"/>
                <a:gd name="T97" fmla="*/ 1217 h 1348"/>
                <a:gd name="T98" fmla="*/ 301 w 1196"/>
                <a:gd name="T99" fmla="*/ 1262 h 1348"/>
                <a:gd name="T100" fmla="*/ 339 w 1196"/>
                <a:gd name="T101" fmla="*/ 1248 h 1348"/>
                <a:gd name="T102" fmla="*/ 421 w 1196"/>
                <a:gd name="T103" fmla="*/ 1262 h 1348"/>
                <a:gd name="T104" fmla="*/ 452 w 1196"/>
                <a:gd name="T105" fmla="*/ 1268 h 1348"/>
                <a:gd name="T106" fmla="*/ 498 w 1196"/>
                <a:gd name="T107" fmla="*/ 1243 h 1348"/>
                <a:gd name="T108" fmla="*/ 545 w 1196"/>
                <a:gd name="T109" fmla="*/ 1218 h 1348"/>
                <a:gd name="T110" fmla="*/ 557 w 1196"/>
                <a:gd name="T111" fmla="*/ 1269 h 1348"/>
                <a:gd name="T112" fmla="*/ 616 w 1196"/>
                <a:gd name="T113" fmla="*/ 1315 h 1348"/>
                <a:gd name="T114" fmla="*/ 648 w 1196"/>
                <a:gd name="T115" fmla="*/ 1348 h 1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96" h="1348">
                  <a:moveTo>
                    <a:pt x="547" y="147"/>
                  </a:moveTo>
                  <a:lnTo>
                    <a:pt x="559" y="134"/>
                  </a:lnTo>
                  <a:lnTo>
                    <a:pt x="556" y="129"/>
                  </a:lnTo>
                  <a:lnTo>
                    <a:pt x="556" y="122"/>
                  </a:lnTo>
                  <a:lnTo>
                    <a:pt x="555" y="117"/>
                  </a:lnTo>
                  <a:lnTo>
                    <a:pt x="550" y="111"/>
                  </a:lnTo>
                  <a:lnTo>
                    <a:pt x="547" y="116"/>
                  </a:lnTo>
                  <a:lnTo>
                    <a:pt x="554" y="121"/>
                  </a:lnTo>
                  <a:lnTo>
                    <a:pt x="550" y="127"/>
                  </a:lnTo>
                  <a:lnTo>
                    <a:pt x="554" y="132"/>
                  </a:lnTo>
                  <a:lnTo>
                    <a:pt x="547" y="134"/>
                  </a:lnTo>
                  <a:lnTo>
                    <a:pt x="545" y="144"/>
                  </a:lnTo>
                  <a:lnTo>
                    <a:pt x="547" y="147"/>
                  </a:lnTo>
                  <a:lnTo>
                    <a:pt x="547" y="147"/>
                  </a:lnTo>
                  <a:lnTo>
                    <a:pt x="547" y="147"/>
                  </a:lnTo>
                  <a:close/>
                  <a:moveTo>
                    <a:pt x="586" y="165"/>
                  </a:moveTo>
                  <a:lnTo>
                    <a:pt x="591" y="158"/>
                  </a:lnTo>
                  <a:lnTo>
                    <a:pt x="593" y="147"/>
                  </a:lnTo>
                  <a:lnTo>
                    <a:pt x="588" y="151"/>
                  </a:lnTo>
                  <a:lnTo>
                    <a:pt x="578" y="148"/>
                  </a:lnTo>
                  <a:lnTo>
                    <a:pt x="577" y="157"/>
                  </a:lnTo>
                  <a:lnTo>
                    <a:pt x="586" y="165"/>
                  </a:lnTo>
                  <a:lnTo>
                    <a:pt x="586" y="165"/>
                  </a:lnTo>
                  <a:lnTo>
                    <a:pt x="586" y="165"/>
                  </a:lnTo>
                  <a:close/>
                  <a:moveTo>
                    <a:pt x="648" y="1348"/>
                  </a:moveTo>
                  <a:lnTo>
                    <a:pt x="686" y="1335"/>
                  </a:lnTo>
                  <a:lnTo>
                    <a:pt x="708" y="1333"/>
                  </a:lnTo>
                  <a:lnTo>
                    <a:pt x="712" y="1329"/>
                  </a:lnTo>
                  <a:lnTo>
                    <a:pt x="717" y="1310"/>
                  </a:lnTo>
                  <a:lnTo>
                    <a:pt x="715" y="1301"/>
                  </a:lnTo>
                  <a:lnTo>
                    <a:pt x="719" y="1293"/>
                  </a:lnTo>
                  <a:lnTo>
                    <a:pt x="720" y="1282"/>
                  </a:lnTo>
                  <a:lnTo>
                    <a:pt x="727" y="1274"/>
                  </a:lnTo>
                  <a:lnTo>
                    <a:pt x="747" y="1276"/>
                  </a:lnTo>
                  <a:lnTo>
                    <a:pt x="753" y="1269"/>
                  </a:lnTo>
                  <a:lnTo>
                    <a:pt x="754" y="1263"/>
                  </a:lnTo>
                  <a:lnTo>
                    <a:pt x="747" y="1240"/>
                  </a:lnTo>
                  <a:lnTo>
                    <a:pt x="749" y="1230"/>
                  </a:lnTo>
                  <a:lnTo>
                    <a:pt x="743" y="1213"/>
                  </a:lnTo>
                  <a:lnTo>
                    <a:pt x="738" y="1203"/>
                  </a:lnTo>
                  <a:lnTo>
                    <a:pt x="741" y="1197"/>
                  </a:lnTo>
                  <a:lnTo>
                    <a:pt x="755" y="1187"/>
                  </a:lnTo>
                  <a:lnTo>
                    <a:pt x="760" y="1181"/>
                  </a:lnTo>
                  <a:lnTo>
                    <a:pt x="760" y="1159"/>
                  </a:lnTo>
                  <a:lnTo>
                    <a:pt x="768" y="1147"/>
                  </a:lnTo>
                  <a:lnTo>
                    <a:pt x="775" y="1133"/>
                  </a:lnTo>
                  <a:lnTo>
                    <a:pt x="782" y="1125"/>
                  </a:lnTo>
                  <a:lnTo>
                    <a:pt x="788" y="1115"/>
                  </a:lnTo>
                  <a:lnTo>
                    <a:pt x="794" y="1110"/>
                  </a:lnTo>
                  <a:lnTo>
                    <a:pt x="801" y="1119"/>
                  </a:lnTo>
                  <a:lnTo>
                    <a:pt x="815" y="1126"/>
                  </a:lnTo>
                  <a:lnTo>
                    <a:pt x="826" y="1147"/>
                  </a:lnTo>
                  <a:lnTo>
                    <a:pt x="820" y="1159"/>
                  </a:lnTo>
                  <a:lnTo>
                    <a:pt x="826" y="1167"/>
                  </a:lnTo>
                  <a:lnTo>
                    <a:pt x="831" y="1168"/>
                  </a:lnTo>
                  <a:lnTo>
                    <a:pt x="842" y="1159"/>
                  </a:lnTo>
                  <a:lnTo>
                    <a:pt x="844" y="1147"/>
                  </a:lnTo>
                  <a:lnTo>
                    <a:pt x="847" y="1142"/>
                  </a:lnTo>
                  <a:lnTo>
                    <a:pt x="859" y="1149"/>
                  </a:lnTo>
                  <a:lnTo>
                    <a:pt x="866" y="1147"/>
                  </a:lnTo>
                  <a:lnTo>
                    <a:pt x="860" y="1135"/>
                  </a:lnTo>
                  <a:lnTo>
                    <a:pt x="864" y="1122"/>
                  </a:lnTo>
                  <a:lnTo>
                    <a:pt x="865" y="1115"/>
                  </a:lnTo>
                  <a:lnTo>
                    <a:pt x="861" y="1108"/>
                  </a:lnTo>
                  <a:lnTo>
                    <a:pt x="851" y="1100"/>
                  </a:lnTo>
                  <a:lnTo>
                    <a:pt x="849" y="1092"/>
                  </a:lnTo>
                  <a:lnTo>
                    <a:pt x="862" y="1092"/>
                  </a:lnTo>
                  <a:lnTo>
                    <a:pt x="870" y="1085"/>
                  </a:lnTo>
                  <a:lnTo>
                    <a:pt x="869" y="1067"/>
                  </a:lnTo>
                  <a:lnTo>
                    <a:pt x="864" y="1055"/>
                  </a:lnTo>
                  <a:lnTo>
                    <a:pt x="871" y="1048"/>
                  </a:lnTo>
                  <a:lnTo>
                    <a:pt x="874" y="1042"/>
                  </a:lnTo>
                  <a:lnTo>
                    <a:pt x="882" y="1035"/>
                  </a:lnTo>
                  <a:lnTo>
                    <a:pt x="883" y="1025"/>
                  </a:lnTo>
                  <a:lnTo>
                    <a:pt x="887" y="1019"/>
                  </a:lnTo>
                  <a:lnTo>
                    <a:pt x="908" y="1018"/>
                  </a:lnTo>
                  <a:lnTo>
                    <a:pt x="917" y="1019"/>
                  </a:lnTo>
                  <a:lnTo>
                    <a:pt x="921" y="992"/>
                  </a:lnTo>
                  <a:lnTo>
                    <a:pt x="939" y="976"/>
                  </a:lnTo>
                  <a:lnTo>
                    <a:pt x="946" y="967"/>
                  </a:lnTo>
                  <a:lnTo>
                    <a:pt x="954" y="966"/>
                  </a:lnTo>
                  <a:lnTo>
                    <a:pt x="962" y="976"/>
                  </a:lnTo>
                  <a:lnTo>
                    <a:pt x="967" y="986"/>
                  </a:lnTo>
                  <a:lnTo>
                    <a:pt x="973" y="990"/>
                  </a:lnTo>
                  <a:lnTo>
                    <a:pt x="999" y="975"/>
                  </a:lnTo>
                  <a:lnTo>
                    <a:pt x="1017" y="971"/>
                  </a:lnTo>
                  <a:lnTo>
                    <a:pt x="1019" y="963"/>
                  </a:lnTo>
                  <a:lnTo>
                    <a:pt x="1028" y="953"/>
                  </a:lnTo>
                  <a:lnTo>
                    <a:pt x="1042" y="948"/>
                  </a:lnTo>
                  <a:lnTo>
                    <a:pt x="1049" y="932"/>
                  </a:lnTo>
                  <a:lnTo>
                    <a:pt x="1091" y="890"/>
                  </a:lnTo>
                  <a:lnTo>
                    <a:pt x="1110" y="881"/>
                  </a:lnTo>
                  <a:lnTo>
                    <a:pt x="1111" y="873"/>
                  </a:lnTo>
                  <a:lnTo>
                    <a:pt x="1113" y="857"/>
                  </a:lnTo>
                  <a:lnTo>
                    <a:pt x="1120" y="848"/>
                  </a:lnTo>
                  <a:lnTo>
                    <a:pt x="1110" y="831"/>
                  </a:lnTo>
                  <a:lnTo>
                    <a:pt x="1110" y="825"/>
                  </a:lnTo>
                  <a:lnTo>
                    <a:pt x="1120" y="815"/>
                  </a:lnTo>
                  <a:lnTo>
                    <a:pt x="1123" y="810"/>
                  </a:lnTo>
                  <a:lnTo>
                    <a:pt x="1120" y="800"/>
                  </a:lnTo>
                  <a:lnTo>
                    <a:pt x="1130" y="788"/>
                  </a:lnTo>
                  <a:lnTo>
                    <a:pt x="1125" y="776"/>
                  </a:lnTo>
                  <a:lnTo>
                    <a:pt x="1126" y="771"/>
                  </a:lnTo>
                  <a:lnTo>
                    <a:pt x="1135" y="774"/>
                  </a:lnTo>
                  <a:lnTo>
                    <a:pt x="1137" y="759"/>
                  </a:lnTo>
                  <a:lnTo>
                    <a:pt x="1137" y="754"/>
                  </a:lnTo>
                  <a:lnTo>
                    <a:pt x="1143" y="748"/>
                  </a:lnTo>
                  <a:lnTo>
                    <a:pt x="1142" y="737"/>
                  </a:lnTo>
                  <a:lnTo>
                    <a:pt x="1145" y="721"/>
                  </a:lnTo>
                  <a:lnTo>
                    <a:pt x="1145" y="715"/>
                  </a:lnTo>
                  <a:lnTo>
                    <a:pt x="1150" y="705"/>
                  </a:lnTo>
                  <a:lnTo>
                    <a:pt x="1151" y="698"/>
                  </a:lnTo>
                  <a:lnTo>
                    <a:pt x="1150" y="693"/>
                  </a:lnTo>
                  <a:lnTo>
                    <a:pt x="1151" y="686"/>
                  </a:lnTo>
                  <a:lnTo>
                    <a:pt x="1162" y="664"/>
                  </a:lnTo>
                  <a:lnTo>
                    <a:pt x="1164" y="649"/>
                  </a:lnTo>
                  <a:lnTo>
                    <a:pt x="1175" y="638"/>
                  </a:lnTo>
                  <a:lnTo>
                    <a:pt x="1179" y="620"/>
                  </a:lnTo>
                  <a:lnTo>
                    <a:pt x="1178" y="614"/>
                  </a:lnTo>
                  <a:lnTo>
                    <a:pt x="1175" y="608"/>
                  </a:lnTo>
                  <a:lnTo>
                    <a:pt x="1176" y="601"/>
                  </a:lnTo>
                  <a:lnTo>
                    <a:pt x="1171" y="593"/>
                  </a:lnTo>
                  <a:lnTo>
                    <a:pt x="1176" y="575"/>
                  </a:lnTo>
                  <a:lnTo>
                    <a:pt x="1176" y="564"/>
                  </a:lnTo>
                  <a:lnTo>
                    <a:pt x="1175" y="554"/>
                  </a:lnTo>
                  <a:lnTo>
                    <a:pt x="1169" y="542"/>
                  </a:lnTo>
                  <a:lnTo>
                    <a:pt x="1164" y="534"/>
                  </a:lnTo>
                  <a:lnTo>
                    <a:pt x="1158" y="525"/>
                  </a:lnTo>
                  <a:lnTo>
                    <a:pt x="1164" y="513"/>
                  </a:lnTo>
                  <a:lnTo>
                    <a:pt x="1169" y="506"/>
                  </a:lnTo>
                  <a:lnTo>
                    <a:pt x="1184" y="509"/>
                  </a:lnTo>
                  <a:lnTo>
                    <a:pt x="1196" y="500"/>
                  </a:lnTo>
                  <a:lnTo>
                    <a:pt x="1195" y="444"/>
                  </a:lnTo>
                  <a:lnTo>
                    <a:pt x="1191" y="345"/>
                  </a:lnTo>
                  <a:lnTo>
                    <a:pt x="1189" y="281"/>
                  </a:lnTo>
                  <a:lnTo>
                    <a:pt x="1185" y="182"/>
                  </a:lnTo>
                  <a:lnTo>
                    <a:pt x="1183" y="160"/>
                  </a:lnTo>
                  <a:lnTo>
                    <a:pt x="1178" y="145"/>
                  </a:lnTo>
                  <a:lnTo>
                    <a:pt x="1178" y="127"/>
                  </a:lnTo>
                  <a:lnTo>
                    <a:pt x="1181" y="118"/>
                  </a:lnTo>
                  <a:lnTo>
                    <a:pt x="1176" y="0"/>
                  </a:lnTo>
                  <a:lnTo>
                    <a:pt x="1166" y="2"/>
                  </a:lnTo>
                  <a:lnTo>
                    <a:pt x="1157" y="8"/>
                  </a:lnTo>
                  <a:lnTo>
                    <a:pt x="1105" y="27"/>
                  </a:lnTo>
                  <a:lnTo>
                    <a:pt x="1076" y="42"/>
                  </a:lnTo>
                  <a:lnTo>
                    <a:pt x="1030" y="57"/>
                  </a:lnTo>
                  <a:lnTo>
                    <a:pt x="1008" y="68"/>
                  </a:lnTo>
                  <a:lnTo>
                    <a:pt x="978" y="87"/>
                  </a:lnTo>
                  <a:lnTo>
                    <a:pt x="972" y="86"/>
                  </a:lnTo>
                  <a:lnTo>
                    <a:pt x="934" y="115"/>
                  </a:lnTo>
                  <a:lnTo>
                    <a:pt x="914" y="139"/>
                  </a:lnTo>
                  <a:lnTo>
                    <a:pt x="906" y="142"/>
                  </a:lnTo>
                  <a:lnTo>
                    <a:pt x="896" y="154"/>
                  </a:lnTo>
                  <a:lnTo>
                    <a:pt x="887" y="164"/>
                  </a:lnTo>
                  <a:lnTo>
                    <a:pt x="849" y="192"/>
                  </a:lnTo>
                  <a:lnTo>
                    <a:pt x="830" y="190"/>
                  </a:lnTo>
                  <a:lnTo>
                    <a:pt x="816" y="194"/>
                  </a:lnTo>
                  <a:lnTo>
                    <a:pt x="796" y="192"/>
                  </a:lnTo>
                  <a:lnTo>
                    <a:pt x="775" y="184"/>
                  </a:lnTo>
                  <a:lnTo>
                    <a:pt x="769" y="185"/>
                  </a:lnTo>
                  <a:lnTo>
                    <a:pt x="756" y="190"/>
                  </a:lnTo>
                  <a:lnTo>
                    <a:pt x="736" y="198"/>
                  </a:lnTo>
                  <a:lnTo>
                    <a:pt x="702" y="217"/>
                  </a:lnTo>
                  <a:lnTo>
                    <a:pt x="674" y="222"/>
                  </a:lnTo>
                  <a:lnTo>
                    <a:pt x="662" y="229"/>
                  </a:lnTo>
                  <a:lnTo>
                    <a:pt x="650" y="234"/>
                  </a:lnTo>
                  <a:lnTo>
                    <a:pt x="632" y="231"/>
                  </a:lnTo>
                  <a:lnTo>
                    <a:pt x="593" y="209"/>
                  </a:lnTo>
                  <a:lnTo>
                    <a:pt x="581" y="209"/>
                  </a:lnTo>
                  <a:lnTo>
                    <a:pt x="571" y="213"/>
                  </a:lnTo>
                  <a:lnTo>
                    <a:pt x="559" y="207"/>
                  </a:lnTo>
                  <a:lnTo>
                    <a:pt x="549" y="205"/>
                  </a:lnTo>
                  <a:lnTo>
                    <a:pt x="548" y="212"/>
                  </a:lnTo>
                  <a:lnTo>
                    <a:pt x="531" y="218"/>
                  </a:lnTo>
                  <a:lnTo>
                    <a:pt x="525" y="223"/>
                  </a:lnTo>
                  <a:lnTo>
                    <a:pt x="518" y="223"/>
                  </a:lnTo>
                  <a:lnTo>
                    <a:pt x="512" y="212"/>
                  </a:lnTo>
                  <a:lnTo>
                    <a:pt x="507" y="213"/>
                  </a:lnTo>
                  <a:lnTo>
                    <a:pt x="503" y="217"/>
                  </a:lnTo>
                  <a:lnTo>
                    <a:pt x="495" y="212"/>
                  </a:lnTo>
                  <a:lnTo>
                    <a:pt x="510" y="210"/>
                  </a:lnTo>
                  <a:lnTo>
                    <a:pt x="512" y="203"/>
                  </a:lnTo>
                  <a:lnTo>
                    <a:pt x="516" y="198"/>
                  </a:lnTo>
                  <a:lnTo>
                    <a:pt x="533" y="200"/>
                  </a:lnTo>
                  <a:lnTo>
                    <a:pt x="547" y="196"/>
                  </a:lnTo>
                  <a:lnTo>
                    <a:pt x="552" y="198"/>
                  </a:lnTo>
                  <a:lnTo>
                    <a:pt x="559" y="193"/>
                  </a:lnTo>
                  <a:lnTo>
                    <a:pt x="579" y="191"/>
                  </a:lnTo>
                  <a:lnTo>
                    <a:pt x="584" y="180"/>
                  </a:lnTo>
                  <a:lnTo>
                    <a:pt x="577" y="176"/>
                  </a:lnTo>
                  <a:lnTo>
                    <a:pt x="563" y="177"/>
                  </a:lnTo>
                  <a:lnTo>
                    <a:pt x="548" y="163"/>
                  </a:lnTo>
                  <a:lnTo>
                    <a:pt x="541" y="166"/>
                  </a:lnTo>
                  <a:lnTo>
                    <a:pt x="544" y="176"/>
                  </a:lnTo>
                  <a:lnTo>
                    <a:pt x="540" y="183"/>
                  </a:lnTo>
                  <a:lnTo>
                    <a:pt x="530" y="188"/>
                  </a:lnTo>
                  <a:lnTo>
                    <a:pt x="512" y="185"/>
                  </a:lnTo>
                  <a:lnTo>
                    <a:pt x="495" y="174"/>
                  </a:lnTo>
                  <a:lnTo>
                    <a:pt x="487" y="163"/>
                  </a:lnTo>
                  <a:lnTo>
                    <a:pt x="481" y="157"/>
                  </a:lnTo>
                  <a:lnTo>
                    <a:pt x="449" y="146"/>
                  </a:lnTo>
                  <a:lnTo>
                    <a:pt x="420" y="130"/>
                  </a:lnTo>
                  <a:lnTo>
                    <a:pt x="409" y="120"/>
                  </a:lnTo>
                  <a:lnTo>
                    <a:pt x="403" y="127"/>
                  </a:lnTo>
                  <a:lnTo>
                    <a:pt x="383" y="124"/>
                  </a:lnTo>
                  <a:lnTo>
                    <a:pt x="385" y="117"/>
                  </a:lnTo>
                  <a:lnTo>
                    <a:pt x="375" y="123"/>
                  </a:lnTo>
                  <a:lnTo>
                    <a:pt x="378" y="113"/>
                  </a:lnTo>
                  <a:lnTo>
                    <a:pt x="380" y="105"/>
                  </a:lnTo>
                  <a:lnTo>
                    <a:pt x="373" y="109"/>
                  </a:lnTo>
                  <a:lnTo>
                    <a:pt x="281" y="114"/>
                  </a:lnTo>
                  <a:lnTo>
                    <a:pt x="127" y="121"/>
                  </a:lnTo>
                  <a:lnTo>
                    <a:pt x="8" y="126"/>
                  </a:lnTo>
                  <a:lnTo>
                    <a:pt x="8" y="203"/>
                  </a:lnTo>
                  <a:lnTo>
                    <a:pt x="5" y="466"/>
                  </a:lnTo>
                  <a:lnTo>
                    <a:pt x="4" y="726"/>
                  </a:lnTo>
                  <a:lnTo>
                    <a:pt x="3" y="825"/>
                  </a:lnTo>
                  <a:lnTo>
                    <a:pt x="1" y="915"/>
                  </a:lnTo>
                  <a:lnTo>
                    <a:pt x="1" y="988"/>
                  </a:lnTo>
                  <a:lnTo>
                    <a:pt x="0" y="1089"/>
                  </a:lnTo>
                  <a:lnTo>
                    <a:pt x="7" y="1086"/>
                  </a:lnTo>
                  <a:lnTo>
                    <a:pt x="13" y="1078"/>
                  </a:lnTo>
                  <a:lnTo>
                    <a:pt x="19" y="1074"/>
                  </a:lnTo>
                  <a:lnTo>
                    <a:pt x="25" y="1078"/>
                  </a:lnTo>
                  <a:lnTo>
                    <a:pt x="35" y="1092"/>
                  </a:lnTo>
                  <a:lnTo>
                    <a:pt x="56" y="1102"/>
                  </a:lnTo>
                  <a:lnTo>
                    <a:pt x="66" y="1100"/>
                  </a:lnTo>
                  <a:lnTo>
                    <a:pt x="73" y="1093"/>
                  </a:lnTo>
                  <a:lnTo>
                    <a:pt x="88" y="1094"/>
                  </a:lnTo>
                  <a:lnTo>
                    <a:pt x="93" y="1086"/>
                  </a:lnTo>
                  <a:lnTo>
                    <a:pt x="102" y="1084"/>
                  </a:lnTo>
                  <a:lnTo>
                    <a:pt x="106" y="1089"/>
                  </a:lnTo>
                  <a:lnTo>
                    <a:pt x="108" y="1105"/>
                  </a:lnTo>
                  <a:lnTo>
                    <a:pt x="111" y="1111"/>
                  </a:lnTo>
                  <a:lnTo>
                    <a:pt x="126" y="1115"/>
                  </a:lnTo>
                  <a:lnTo>
                    <a:pt x="142" y="1125"/>
                  </a:lnTo>
                  <a:lnTo>
                    <a:pt x="147" y="1145"/>
                  </a:lnTo>
                  <a:lnTo>
                    <a:pt x="164" y="1172"/>
                  </a:lnTo>
                  <a:lnTo>
                    <a:pt x="164" y="1189"/>
                  </a:lnTo>
                  <a:lnTo>
                    <a:pt x="167" y="1200"/>
                  </a:lnTo>
                  <a:lnTo>
                    <a:pt x="204" y="1215"/>
                  </a:lnTo>
                  <a:lnTo>
                    <a:pt x="217" y="1215"/>
                  </a:lnTo>
                  <a:lnTo>
                    <a:pt x="234" y="1210"/>
                  </a:lnTo>
                  <a:lnTo>
                    <a:pt x="244" y="1210"/>
                  </a:lnTo>
                  <a:lnTo>
                    <a:pt x="254" y="1217"/>
                  </a:lnTo>
                  <a:lnTo>
                    <a:pt x="270" y="1221"/>
                  </a:lnTo>
                  <a:lnTo>
                    <a:pt x="280" y="1238"/>
                  </a:lnTo>
                  <a:lnTo>
                    <a:pt x="292" y="1243"/>
                  </a:lnTo>
                  <a:lnTo>
                    <a:pt x="295" y="1255"/>
                  </a:lnTo>
                  <a:lnTo>
                    <a:pt x="301" y="1262"/>
                  </a:lnTo>
                  <a:lnTo>
                    <a:pt x="309" y="1261"/>
                  </a:lnTo>
                  <a:lnTo>
                    <a:pt x="324" y="1269"/>
                  </a:lnTo>
                  <a:lnTo>
                    <a:pt x="332" y="1268"/>
                  </a:lnTo>
                  <a:lnTo>
                    <a:pt x="334" y="1252"/>
                  </a:lnTo>
                  <a:lnTo>
                    <a:pt x="339" y="1248"/>
                  </a:lnTo>
                  <a:lnTo>
                    <a:pt x="364" y="1241"/>
                  </a:lnTo>
                  <a:lnTo>
                    <a:pt x="372" y="1242"/>
                  </a:lnTo>
                  <a:lnTo>
                    <a:pt x="386" y="1251"/>
                  </a:lnTo>
                  <a:lnTo>
                    <a:pt x="410" y="1255"/>
                  </a:lnTo>
                  <a:lnTo>
                    <a:pt x="421" y="1262"/>
                  </a:lnTo>
                  <a:lnTo>
                    <a:pt x="427" y="1274"/>
                  </a:lnTo>
                  <a:lnTo>
                    <a:pt x="431" y="1279"/>
                  </a:lnTo>
                  <a:lnTo>
                    <a:pt x="437" y="1276"/>
                  </a:lnTo>
                  <a:lnTo>
                    <a:pt x="444" y="1267"/>
                  </a:lnTo>
                  <a:lnTo>
                    <a:pt x="452" y="1268"/>
                  </a:lnTo>
                  <a:lnTo>
                    <a:pt x="457" y="1271"/>
                  </a:lnTo>
                  <a:lnTo>
                    <a:pt x="473" y="1271"/>
                  </a:lnTo>
                  <a:lnTo>
                    <a:pt x="479" y="1264"/>
                  </a:lnTo>
                  <a:lnTo>
                    <a:pt x="483" y="1253"/>
                  </a:lnTo>
                  <a:lnTo>
                    <a:pt x="498" y="1243"/>
                  </a:lnTo>
                  <a:lnTo>
                    <a:pt x="503" y="1238"/>
                  </a:lnTo>
                  <a:lnTo>
                    <a:pt x="506" y="1234"/>
                  </a:lnTo>
                  <a:lnTo>
                    <a:pt x="509" y="1229"/>
                  </a:lnTo>
                  <a:lnTo>
                    <a:pt x="522" y="1229"/>
                  </a:lnTo>
                  <a:lnTo>
                    <a:pt x="545" y="1218"/>
                  </a:lnTo>
                  <a:lnTo>
                    <a:pt x="550" y="1221"/>
                  </a:lnTo>
                  <a:lnTo>
                    <a:pt x="552" y="1227"/>
                  </a:lnTo>
                  <a:lnTo>
                    <a:pt x="551" y="1245"/>
                  </a:lnTo>
                  <a:lnTo>
                    <a:pt x="554" y="1252"/>
                  </a:lnTo>
                  <a:lnTo>
                    <a:pt x="557" y="1269"/>
                  </a:lnTo>
                  <a:lnTo>
                    <a:pt x="563" y="1284"/>
                  </a:lnTo>
                  <a:lnTo>
                    <a:pt x="576" y="1291"/>
                  </a:lnTo>
                  <a:lnTo>
                    <a:pt x="591" y="1292"/>
                  </a:lnTo>
                  <a:lnTo>
                    <a:pt x="600" y="1296"/>
                  </a:lnTo>
                  <a:lnTo>
                    <a:pt x="616" y="1315"/>
                  </a:lnTo>
                  <a:lnTo>
                    <a:pt x="627" y="1323"/>
                  </a:lnTo>
                  <a:lnTo>
                    <a:pt x="633" y="1344"/>
                  </a:lnTo>
                  <a:lnTo>
                    <a:pt x="637" y="1347"/>
                  </a:lnTo>
                  <a:lnTo>
                    <a:pt x="648" y="1348"/>
                  </a:lnTo>
                  <a:lnTo>
                    <a:pt x="648" y="1348"/>
                  </a:lnTo>
                  <a:lnTo>
                    <a:pt x="648" y="1348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14">
              <a:extLst>
                <a:ext uri="{FF2B5EF4-FFF2-40B4-BE49-F238E27FC236}">
                  <a16:creationId xmlns:a16="http://schemas.microsoft.com/office/drawing/2014/main" id="{39AD3C0B-7FEA-D6FD-4BE0-578C2478A27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6965084" y="-1908703"/>
              <a:ext cx="1797050" cy="3308350"/>
            </a:xfrm>
            <a:custGeom>
              <a:avLst/>
              <a:gdLst>
                <a:gd name="T0" fmla="*/ 620 w 1132"/>
                <a:gd name="T1" fmla="*/ 2013 h 2084"/>
                <a:gd name="T2" fmla="*/ 756 w 1132"/>
                <a:gd name="T3" fmla="*/ 2040 h 2084"/>
                <a:gd name="T4" fmla="*/ 808 w 1132"/>
                <a:gd name="T5" fmla="*/ 2013 h 2084"/>
                <a:gd name="T6" fmla="*/ 825 w 1132"/>
                <a:gd name="T7" fmla="*/ 1927 h 2084"/>
                <a:gd name="T8" fmla="*/ 922 w 1132"/>
                <a:gd name="T9" fmla="*/ 1894 h 2084"/>
                <a:gd name="T10" fmla="*/ 924 w 1132"/>
                <a:gd name="T11" fmla="*/ 1815 h 2084"/>
                <a:gd name="T12" fmla="*/ 939 w 1132"/>
                <a:gd name="T13" fmla="*/ 1774 h 2084"/>
                <a:gd name="T14" fmla="*/ 930 w 1132"/>
                <a:gd name="T15" fmla="*/ 1738 h 2084"/>
                <a:gd name="T16" fmla="*/ 946 w 1132"/>
                <a:gd name="T17" fmla="*/ 1696 h 2084"/>
                <a:gd name="T18" fmla="*/ 963 w 1132"/>
                <a:gd name="T19" fmla="*/ 1665 h 2084"/>
                <a:gd name="T20" fmla="*/ 956 w 1132"/>
                <a:gd name="T21" fmla="*/ 1631 h 2084"/>
                <a:gd name="T22" fmla="*/ 988 w 1132"/>
                <a:gd name="T23" fmla="*/ 1600 h 2084"/>
                <a:gd name="T24" fmla="*/ 1028 w 1132"/>
                <a:gd name="T25" fmla="*/ 1557 h 2084"/>
                <a:gd name="T26" fmla="*/ 1054 w 1132"/>
                <a:gd name="T27" fmla="*/ 1511 h 2084"/>
                <a:gd name="T28" fmla="*/ 1075 w 1132"/>
                <a:gd name="T29" fmla="*/ 1471 h 2084"/>
                <a:gd name="T30" fmla="*/ 1095 w 1132"/>
                <a:gd name="T31" fmla="*/ 1405 h 2084"/>
                <a:gd name="T32" fmla="*/ 1097 w 1132"/>
                <a:gd name="T33" fmla="*/ 1358 h 2084"/>
                <a:gd name="T34" fmla="*/ 1073 w 1132"/>
                <a:gd name="T35" fmla="*/ 1309 h 2084"/>
                <a:gd name="T36" fmla="*/ 1081 w 1132"/>
                <a:gd name="T37" fmla="*/ 1274 h 2084"/>
                <a:gd name="T38" fmla="*/ 1087 w 1132"/>
                <a:gd name="T39" fmla="*/ 1220 h 2084"/>
                <a:gd name="T40" fmla="*/ 1132 w 1132"/>
                <a:gd name="T41" fmla="*/ 339 h 2084"/>
                <a:gd name="T42" fmla="*/ 1108 w 1132"/>
                <a:gd name="T43" fmla="*/ 270 h 2084"/>
                <a:gd name="T44" fmla="*/ 1067 w 1132"/>
                <a:gd name="T45" fmla="*/ 159 h 2084"/>
                <a:gd name="T46" fmla="*/ 1066 w 1132"/>
                <a:gd name="T47" fmla="*/ 62 h 2084"/>
                <a:gd name="T48" fmla="*/ 299 w 1132"/>
                <a:gd name="T49" fmla="*/ 0 h 2084"/>
                <a:gd name="T50" fmla="*/ 360 w 1132"/>
                <a:gd name="T51" fmla="*/ 91 h 2084"/>
                <a:gd name="T52" fmla="*/ 427 w 1132"/>
                <a:gd name="T53" fmla="*/ 172 h 2084"/>
                <a:gd name="T54" fmla="*/ 409 w 1132"/>
                <a:gd name="T55" fmla="*/ 268 h 2084"/>
                <a:gd name="T56" fmla="*/ 347 w 1132"/>
                <a:gd name="T57" fmla="*/ 350 h 2084"/>
                <a:gd name="T58" fmla="*/ 276 w 1132"/>
                <a:gd name="T59" fmla="*/ 383 h 2084"/>
                <a:gd name="T60" fmla="*/ 193 w 1132"/>
                <a:gd name="T61" fmla="*/ 397 h 2084"/>
                <a:gd name="T62" fmla="*/ 145 w 1132"/>
                <a:gd name="T63" fmla="*/ 450 h 2084"/>
                <a:gd name="T64" fmla="*/ 182 w 1132"/>
                <a:gd name="T65" fmla="*/ 520 h 2084"/>
                <a:gd name="T66" fmla="*/ 139 w 1132"/>
                <a:gd name="T67" fmla="*/ 613 h 2084"/>
                <a:gd name="T68" fmla="*/ 54 w 1132"/>
                <a:gd name="T69" fmla="*/ 697 h 2084"/>
                <a:gd name="T70" fmla="*/ 47 w 1132"/>
                <a:gd name="T71" fmla="*/ 771 h 2084"/>
                <a:gd name="T72" fmla="*/ 0 w 1132"/>
                <a:gd name="T73" fmla="*/ 871 h 2084"/>
                <a:gd name="T74" fmla="*/ 10 w 1132"/>
                <a:gd name="T75" fmla="*/ 966 h 2084"/>
                <a:gd name="T76" fmla="*/ 50 w 1132"/>
                <a:gd name="T77" fmla="*/ 1043 h 2084"/>
                <a:gd name="T78" fmla="*/ 106 w 1132"/>
                <a:gd name="T79" fmla="*/ 1118 h 2084"/>
                <a:gd name="T80" fmla="*/ 181 w 1132"/>
                <a:gd name="T81" fmla="*/ 1191 h 2084"/>
                <a:gd name="T82" fmla="*/ 203 w 1132"/>
                <a:gd name="T83" fmla="*/ 1262 h 2084"/>
                <a:gd name="T84" fmla="*/ 207 w 1132"/>
                <a:gd name="T85" fmla="*/ 1333 h 2084"/>
                <a:gd name="T86" fmla="*/ 278 w 1132"/>
                <a:gd name="T87" fmla="*/ 1322 h 2084"/>
                <a:gd name="T88" fmla="*/ 358 w 1132"/>
                <a:gd name="T89" fmla="*/ 1386 h 2084"/>
                <a:gd name="T90" fmla="*/ 331 w 1132"/>
                <a:gd name="T91" fmla="*/ 1462 h 2084"/>
                <a:gd name="T92" fmla="*/ 273 w 1132"/>
                <a:gd name="T93" fmla="*/ 1554 h 2084"/>
                <a:gd name="T94" fmla="*/ 331 w 1132"/>
                <a:gd name="T95" fmla="*/ 1658 h 2084"/>
                <a:gd name="T96" fmla="*/ 383 w 1132"/>
                <a:gd name="T97" fmla="*/ 1707 h 2084"/>
                <a:gd name="T98" fmla="*/ 435 w 1132"/>
                <a:gd name="T99" fmla="*/ 1737 h 2084"/>
                <a:gd name="T100" fmla="*/ 486 w 1132"/>
                <a:gd name="T101" fmla="*/ 1801 h 2084"/>
                <a:gd name="T102" fmla="*/ 507 w 1132"/>
                <a:gd name="T103" fmla="*/ 1876 h 2084"/>
                <a:gd name="T104" fmla="*/ 507 w 1132"/>
                <a:gd name="T105" fmla="*/ 1945 h 2084"/>
                <a:gd name="T106" fmla="*/ 512 w 1132"/>
                <a:gd name="T107" fmla="*/ 1994 h 2084"/>
                <a:gd name="T108" fmla="*/ 567 w 1132"/>
                <a:gd name="T109" fmla="*/ 2065 h 2084"/>
                <a:gd name="T110" fmla="*/ 588 w 1132"/>
                <a:gd name="T111" fmla="*/ 2082 h 2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32" h="2084">
                  <a:moveTo>
                    <a:pt x="593" y="2084"/>
                  </a:moveTo>
                  <a:lnTo>
                    <a:pt x="602" y="2079"/>
                  </a:lnTo>
                  <a:lnTo>
                    <a:pt x="598" y="2074"/>
                  </a:lnTo>
                  <a:lnTo>
                    <a:pt x="592" y="2064"/>
                  </a:lnTo>
                  <a:lnTo>
                    <a:pt x="592" y="2052"/>
                  </a:lnTo>
                  <a:lnTo>
                    <a:pt x="598" y="2042"/>
                  </a:lnTo>
                  <a:lnTo>
                    <a:pt x="610" y="2030"/>
                  </a:lnTo>
                  <a:lnTo>
                    <a:pt x="620" y="2013"/>
                  </a:lnTo>
                  <a:lnTo>
                    <a:pt x="638" y="1996"/>
                  </a:lnTo>
                  <a:lnTo>
                    <a:pt x="655" y="1991"/>
                  </a:lnTo>
                  <a:lnTo>
                    <a:pt x="661" y="1991"/>
                  </a:lnTo>
                  <a:lnTo>
                    <a:pt x="682" y="2001"/>
                  </a:lnTo>
                  <a:lnTo>
                    <a:pt x="692" y="2007"/>
                  </a:lnTo>
                  <a:lnTo>
                    <a:pt x="699" y="2008"/>
                  </a:lnTo>
                  <a:lnTo>
                    <a:pt x="718" y="2025"/>
                  </a:lnTo>
                  <a:lnTo>
                    <a:pt x="756" y="2040"/>
                  </a:lnTo>
                  <a:lnTo>
                    <a:pt x="762" y="2045"/>
                  </a:lnTo>
                  <a:lnTo>
                    <a:pt x="773" y="2056"/>
                  </a:lnTo>
                  <a:lnTo>
                    <a:pt x="787" y="2060"/>
                  </a:lnTo>
                  <a:lnTo>
                    <a:pt x="798" y="2055"/>
                  </a:lnTo>
                  <a:lnTo>
                    <a:pt x="802" y="2052"/>
                  </a:lnTo>
                  <a:lnTo>
                    <a:pt x="809" y="2042"/>
                  </a:lnTo>
                  <a:lnTo>
                    <a:pt x="813" y="2027"/>
                  </a:lnTo>
                  <a:lnTo>
                    <a:pt x="808" y="2013"/>
                  </a:lnTo>
                  <a:lnTo>
                    <a:pt x="807" y="2007"/>
                  </a:lnTo>
                  <a:lnTo>
                    <a:pt x="800" y="2000"/>
                  </a:lnTo>
                  <a:lnTo>
                    <a:pt x="790" y="1983"/>
                  </a:lnTo>
                  <a:lnTo>
                    <a:pt x="798" y="1956"/>
                  </a:lnTo>
                  <a:lnTo>
                    <a:pt x="802" y="1938"/>
                  </a:lnTo>
                  <a:lnTo>
                    <a:pt x="805" y="1933"/>
                  </a:lnTo>
                  <a:lnTo>
                    <a:pt x="814" y="1928"/>
                  </a:lnTo>
                  <a:lnTo>
                    <a:pt x="825" y="1927"/>
                  </a:lnTo>
                  <a:lnTo>
                    <a:pt x="832" y="1933"/>
                  </a:lnTo>
                  <a:lnTo>
                    <a:pt x="837" y="1932"/>
                  </a:lnTo>
                  <a:lnTo>
                    <a:pt x="845" y="1924"/>
                  </a:lnTo>
                  <a:lnTo>
                    <a:pt x="858" y="1917"/>
                  </a:lnTo>
                  <a:lnTo>
                    <a:pt x="880" y="1916"/>
                  </a:lnTo>
                  <a:lnTo>
                    <a:pt x="915" y="1911"/>
                  </a:lnTo>
                  <a:lnTo>
                    <a:pt x="922" y="1904"/>
                  </a:lnTo>
                  <a:lnTo>
                    <a:pt x="922" y="1894"/>
                  </a:lnTo>
                  <a:lnTo>
                    <a:pt x="918" y="1884"/>
                  </a:lnTo>
                  <a:lnTo>
                    <a:pt x="906" y="1871"/>
                  </a:lnTo>
                  <a:lnTo>
                    <a:pt x="904" y="1862"/>
                  </a:lnTo>
                  <a:lnTo>
                    <a:pt x="901" y="1855"/>
                  </a:lnTo>
                  <a:lnTo>
                    <a:pt x="900" y="1848"/>
                  </a:lnTo>
                  <a:lnTo>
                    <a:pt x="900" y="1837"/>
                  </a:lnTo>
                  <a:lnTo>
                    <a:pt x="913" y="1822"/>
                  </a:lnTo>
                  <a:lnTo>
                    <a:pt x="924" y="1815"/>
                  </a:lnTo>
                  <a:lnTo>
                    <a:pt x="933" y="1806"/>
                  </a:lnTo>
                  <a:lnTo>
                    <a:pt x="938" y="1790"/>
                  </a:lnTo>
                  <a:lnTo>
                    <a:pt x="934" y="1786"/>
                  </a:lnTo>
                  <a:lnTo>
                    <a:pt x="925" y="1787"/>
                  </a:lnTo>
                  <a:lnTo>
                    <a:pt x="922" y="1784"/>
                  </a:lnTo>
                  <a:lnTo>
                    <a:pt x="921" y="1777"/>
                  </a:lnTo>
                  <a:lnTo>
                    <a:pt x="935" y="1781"/>
                  </a:lnTo>
                  <a:lnTo>
                    <a:pt x="939" y="1774"/>
                  </a:lnTo>
                  <a:lnTo>
                    <a:pt x="930" y="1769"/>
                  </a:lnTo>
                  <a:lnTo>
                    <a:pt x="920" y="1753"/>
                  </a:lnTo>
                  <a:lnTo>
                    <a:pt x="928" y="1752"/>
                  </a:lnTo>
                  <a:lnTo>
                    <a:pt x="938" y="1754"/>
                  </a:lnTo>
                  <a:lnTo>
                    <a:pt x="944" y="1752"/>
                  </a:lnTo>
                  <a:lnTo>
                    <a:pt x="941" y="1746"/>
                  </a:lnTo>
                  <a:lnTo>
                    <a:pt x="930" y="1745"/>
                  </a:lnTo>
                  <a:lnTo>
                    <a:pt x="930" y="1738"/>
                  </a:lnTo>
                  <a:lnTo>
                    <a:pt x="937" y="1742"/>
                  </a:lnTo>
                  <a:lnTo>
                    <a:pt x="939" y="1729"/>
                  </a:lnTo>
                  <a:lnTo>
                    <a:pt x="943" y="1726"/>
                  </a:lnTo>
                  <a:lnTo>
                    <a:pt x="941" y="1709"/>
                  </a:lnTo>
                  <a:lnTo>
                    <a:pt x="948" y="1705"/>
                  </a:lnTo>
                  <a:lnTo>
                    <a:pt x="942" y="1700"/>
                  </a:lnTo>
                  <a:lnTo>
                    <a:pt x="937" y="1698"/>
                  </a:lnTo>
                  <a:lnTo>
                    <a:pt x="946" y="1696"/>
                  </a:lnTo>
                  <a:lnTo>
                    <a:pt x="958" y="1691"/>
                  </a:lnTo>
                  <a:lnTo>
                    <a:pt x="962" y="1686"/>
                  </a:lnTo>
                  <a:lnTo>
                    <a:pt x="961" y="1678"/>
                  </a:lnTo>
                  <a:lnTo>
                    <a:pt x="951" y="1681"/>
                  </a:lnTo>
                  <a:lnTo>
                    <a:pt x="945" y="1680"/>
                  </a:lnTo>
                  <a:lnTo>
                    <a:pt x="948" y="1675"/>
                  </a:lnTo>
                  <a:lnTo>
                    <a:pt x="958" y="1671"/>
                  </a:lnTo>
                  <a:lnTo>
                    <a:pt x="963" y="1665"/>
                  </a:lnTo>
                  <a:lnTo>
                    <a:pt x="970" y="1659"/>
                  </a:lnTo>
                  <a:lnTo>
                    <a:pt x="976" y="1654"/>
                  </a:lnTo>
                  <a:lnTo>
                    <a:pt x="973" y="1649"/>
                  </a:lnTo>
                  <a:lnTo>
                    <a:pt x="971" y="1656"/>
                  </a:lnTo>
                  <a:lnTo>
                    <a:pt x="966" y="1647"/>
                  </a:lnTo>
                  <a:lnTo>
                    <a:pt x="959" y="1644"/>
                  </a:lnTo>
                  <a:lnTo>
                    <a:pt x="956" y="1640"/>
                  </a:lnTo>
                  <a:lnTo>
                    <a:pt x="956" y="1631"/>
                  </a:lnTo>
                  <a:lnTo>
                    <a:pt x="956" y="1620"/>
                  </a:lnTo>
                  <a:lnTo>
                    <a:pt x="963" y="1624"/>
                  </a:lnTo>
                  <a:lnTo>
                    <a:pt x="968" y="1618"/>
                  </a:lnTo>
                  <a:lnTo>
                    <a:pt x="969" y="1608"/>
                  </a:lnTo>
                  <a:lnTo>
                    <a:pt x="976" y="1605"/>
                  </a:lnTo>
                  <a:lnTo>
                    <a:pt x="975" y="1614"/>
                  </a:lnTo>
                  <a:lnTo>
                    <a:pt x="983" y="1610"/>
                  </a:lnTo>
                  <a:lnTo>
                    <a:pt x="988" y="1600"/>
                  </a:lnTo>
                  <a:lnTo>
                    <a:pt x="990" y="1609"/>
                  </a:lnTo>
                  <a:lnTo>
                    <a:pt x="994" y="1615"/>
                  </a:lnTo>
                  <a:lnTo>
                    <a:pt x="998" y="1610"/>
                  </a:lnTo>
                  <a:lnTo>
                    <a:pt x="1001" y="1601"/>
                  </a:lnTo>
                  <a:lnTo>
                    <a:pt x="1004" y="1589"/>
                  </a:lnTo>
                  <a:lnTo>
                    <a:pt x="1017" y="1580"/>
                  </a:lnTo>
                  <a:lnTo>
                    <a:pt x="1025" y="1570"/>
                  </a:lnTo>
                  <a:lnTo>
                    <a:pt x="1028" y="1557"/>
                  </a:lnTo>
                  <a:lnTo>
                    <a:pt x="1031" y="1554"/>
                  </a:lnTo>
                  <a:lnTo>
                    <a:pt x="1025" y="1548"/>
                  </a:lnTo>
                  <a:lnTo>
                    <a:pt x="1028" y="1540"/>
                  </a:lnTo>
                  <a:lnTo>
                    <a:pt x="1045" y="1536"/>
                  </a:lnTo>
                  <a:lnTo>
                    <a:pt x="1048" y="1530"/>
                  </a:lnTo>
                  <a:lnTo>
                    <a:pt x="1056" y="1532"/>
                  </a:lnTo>
                  <a:lnTo>
                    <a:pt x="1050" y="1516"/>
                  </a:lnTo>
                  <a:lnTo>
                    <a:pt x="1054" y="1511"/>
                  </a:lnTo>
                  <a:lnTo>
                    <a:pt x="1058" y="1505"/>
                  </a:lnTo>
                  <a:lnTo>
                    <a:pt x="1058" y="1499"/>
                  </a:lnTo>
                  <a:lnTo>
                    <a:pt x="1066" y="1503"/>
                  </a:lnTo>
                  <a:lnTo>
                    <a:pt x="1063" y="1494"/>
                  </a:lnTo>
                  <a:lnTo>
                    <a:pt x="1063" y="1488"/>
                  </a:lnTo>
                  <a:lnTo>
                    <a:pt x="1065" y="1482"/>
                  </a:lnTo>
                  <a:lnTo>
                    <a:pt x="1070" y="1479"/>
                  </a:lnTo>
                  <a:lnTo>
                    <a:pt x="1075" y="1471"/>
                  </a:lnTo>
                  <a:lnTo>
                    <a:pt x="1094" y="1465"/>
                  </a:lnTo>
                  <a:lnTo>
                    <a:pt x="1095" y="1460"/>
                  </a:lnTo>
                  <a:lnTo>
                    <a:pt x="1102" y="1444"/>
                  </a:lnTo>
                  <a:lnTo>
                    <a:pt x="1101" y="1436"/>
                  </a:lnTo>
                  <a:lnTo>
                    <a:pt x="1102" y="1430"/>
                  </a:lnTo>
                  <a:lnTo>
                    <a:pt x="1095" y="1417"/>
                  </a:lnTo>
                  <a:lnTo>
                    <a:pt x="1095" y="1412"/>
                  </a:lnTo>
                  <a:lnTo>
                    <a:pt x="1095" y="1405"/>
                  </a:lnTo>
                  <a:lnTo>
                    <a:pt x="1088" y="1398"/>
                  </a:lnTo>
                  <a:lnTo>
                    <a:pt x="1091" y="1393"/>
                  </a:lnTo>
                  <a:lnTo>
                    <a:pt x="1089" y="1387"/>
                  </a:lnTo>
                  <a:lnTo>
                    <a:pt x="1098" y="1384"/>
                  </a:lnTo>
                  <a:lnTo>
                    <a:pt x="1097" y="1377"/>
                  </a:lnTo>
                  <a:lnTo>
                    <a:pt x="1099" y="1373"/>
                  </a:lnTo>
                  <a:lnTo>
                    <a:pt x="1101" y="1366"/>
                  </a:lnTo>
                  <a:lnTo>
                    <a:pt x="1097" y="1358"/>
                  </a:lnTo>
                  <a:lnTo>
                    <a:pt x="1082" y="1351"/>
                  </a:lnTo>
                  <a:lnTo>
                    <a:pt x="1084" y="1345"/>
                  </a:lnTo>
                  <a:lnTo>
                    <a:pt x="1085" y="1337"/>
                  </a:lnTo>
                  <a:lnTo>
                    <a:pt x="1083" y="1330"/>
                  </a:lnTo>
                  <a:lnTo>
                    <a:pt x="1083" y="1324"/>
                  </a:lnTo>
                  <a:lnTo>
                    <a:pt x="1078" y="1317"/>
                  </a:lnTo>
                  <a:lnTo>
                    <a:pt x="1072" y="1315"/>
                  </a:lnTo>
                  <a:lnTo>
                    <a:pt x="1073" y="1309"/>
                  </a:lnTo>
                  <a:lnTo>
                    <a:pt x="1066" y="1306"/>
                  </a:lnTo>
                  <a:lnTo>
                    <a:pt x="1067" y="1303"/>
                  </a:lnTo>
                  <a:lnTo>
                    <a:pt x="1063" y="1297"/>
                  </a:lnTo>
                  <a:lnTo>
                    <a:pt x="1063" y="1291"/>
                  </a:lnTo>
                  <a:lnTo>
                    <a:pt x="1069" y="1289"/>
                  </a:lnTo>
                  <a:lnTo>
                    <a:pt x="1073" y="1283"/>
                  </a:lnTo>
                  <a:lnTo>
                    <a:pt x="1077" y="1279"/>
                  </a:lnTo>
                  <a:lnTo>
                    <a:pt x="1081" y="1274"/>
                  </a:lnTo>
                  <a:lnTo>
                    <a:pt x="1086" y="1268"/>
                  </a:lnTo>
                  <a:lnTo>
                    <a:pt x="1085" y="1260"/>
                  </a:lnTo>
                  <a:lnTo>
                    <a:pt x="1088" y="1254"/>
                  </a:lnTo>
                  <a:lnTo>
                    <a:pt x="1081" y="1254"/>
                  </a:lnTo>
                  <a:lnTo>
                    <a:pt x="1078" y="1245"/>
                  </a:lnTo>
                  <a:lnTo>
                    <a:pt x="1080" y="1236"/>
                  </a:lnTo>
                  <a:lnTo>
                    <a:pt x="1075" y="1235"/>
                  </a:lnTo>
                  <a:lnTo>
                    <a:pt x="1087" y="1220"/>
                  </a:lnTo>
                  <a:lnTo>
                    <a:pt x="1093" y="1220"/>
                  </a:lnTo>
                  <a:lnTo>
                    <a:pt x="1099" y="1217"/>
                  </a:lnTo>
                  <a:lnTo>
                    <a:pt x="1100" y="1208"/>
                  </a:lnTo>
                  <a:lnTo>
                    <a:pt x="1120" y="684"/>
                  </a:lnTo>
                  <a:lnTo>
                    <a:pt x="1122" y="619"/>
                  </a:lnTo>
                  <a:lnTo>
                    <a:pt x="1129" y="448"/>
                  </a:lnTo>
                  <a:lnTo>
                    <a:pt x="1131" y="390"/>
                  </a:lnTo>
                  <a:lnTo>
                    <a:pt x="1132" y="339"/>
                  </a:lnTo>
                  <a:lnTo>
                    <a:pt x="1130" y="324"/>
                  </a:lnTo>
                  <a:lnTo>
                    <a:pt x="1122" y="317"/>
                  </a:lnTo>
                  <a:lnTo>
                    <a:pt x="1119" y="312"/>
                  </a:lnTo>
                  <a:lnTo>
                    <a:pt x="1118" y="306"/>
                  </a:lnTo>
                  <a:lnTo>
                    <a:pt x="1112" y="295"/>
                  </a:lnTo>
                  <a:lnTo>
                    <a:pt x="1109" y="284"/>
                  </a:lnTo>
                  <a:lnTo>
                    <a:pt x="1107" y="279"/>
                  </a:lnTo>
                  <a:lnTo>
                    <a:pt x="1108" y="270"/>
                  </a:lnTo>
                  <a:lnTo>
                    <a:pt x="1107" y="263"/>
                  </a:lnTo>
                  <a:lnTo>
                    <a:pt x="1102" y="244"/>
                  </a:lnTo>
                  <a:lnTo>
                    <a:pt x="1099" y="230"/>
                  </a:lnTo>
                  <a:lnTo>
                    <a:pt x="1097" y="218"/>
                  </a:lnTo>
                  <a:lnTo>
                    <a:pt x="1095" y="207"/>
                  </a:lnTo>
                  <a:lnTo>
                    <a:pt x="1094" y="200"/>
                  </a:lnTo>
                  <a:lnTo>
                    <a:pt x="1085" y="192"/>
                  </a:lnTo>
                  <a:lnTo>
                    <a:pt x="1067" y="159"/>
                  </a:lnTo>
                  <a:lnTo>
                    <a:pt x="1063" y="153"/>
                  </a:lnTo>
                  <a:lnTo>
                    <a:pt x="1056" y="127"/>
                  </a:lnTo>
                  <a:lnTo>
                    <a:pt x="1054" y="112"/>
                  </a:lnTo>
                  <a:lnTo>
                    <a:pt x="1056" y="105"/>
                  </a:lnTo>
                  <a:lnTo>
                    <a:pt x="1058" y="91"/>
                  </a:lnTo>
                  <a:lnTo>
                    <a:pt x="1063" y="86"/>
                  </a:lnTo>
                  <a:lnTo>
                    <a:pt x="1065" y="79"/>
                  </a:lnTo>
                  <a:lnTo>
                    <a:pt x="1066" y="62"/>
                  </a:lnTo>
                  <a:lnTo>
                    <a:pt x="1067" y="44"/>
                  </a:lnTo>
                  <a:lnTo>
                    <a:pt x="959" y="40"/>
                  </a:lnTo>
                  <a:lnTo>
                    <a:pt x="869" y="36"/>
                  </a:lnTo>
                  <a:lnTo>
                    <a:pt x="856" y="36"/>
                  </a:lnTo>
                  <a:lnTo>
                    <a:pt x="847" y="35"/>
                  </a:lnTo>
                  <a:lnTo>
                    <a:pt x="760" y="31"/>
                  </a:lnTo>
                  <a:lnTo>
                    <a:pt x="472" y="14"/>
                  </a:lnTo>
                  <a:lnTo>
                    <a:pt x="299" y="0"/>
                  </a:lnTo>
                  <a:lnTo>
                    <a:pt x="297" y="6"/>
                  </a:lnTo>
                  <a:lnTo>
                    <a:pt x="307" y="16"/>
                  </a:lnTo>
                  <a:lnTo>
                    <a:pt x="314" y="19"/>
                  </a:lnTo>
                  <a:lnTo>
                    <a:pt x="322" y="29"/>
                  </a:lnTo>
                  <a:lnTo>
                    <a:pt x="337" y="41"/>
                  </a:lnTo>
                  <a:lnTo>
                    <a:pt x="360" y="68"/>
                  </a:lnTo>
                  <a:lnTo>
                    <a:pt x="358" y="85"/>
                  </a:lnTo>
                  <a:lnTo>
                    <a:pt x="360" y="91"/>
                  </a:lnTo>
                  <a:lnTo>
                    <a:pt x="377" y="118"/>
                  </a:lnTo>
                  <a:lnTo>
                    <a:pt x="381" y="122"/>
                  </a:lnTo>
                  <a:lnTo>
                    <a:pt x="387" y="125"/>
                  </a:lnTo>
                  <a:lnTo>
                    <a:pt x="399" y="129"/>
                  </a:lnTo>
                  <a:lnTo>
                    <a:pt x="419" y="148"/>
                  </a:lnTo>
                  <a:lnTo>
                    <a:pt x="421" y="158"/>
                  </a:lnTo>
                  <a:lnTo>
                    <a:pt x="420" y="164"/>
                  </a:lnTo>
                  <a:lnTo>
                    <a:pt x="427" y="172"/>
                  </a:lnTo>
                  <a:lnTo>
                    <a:pt x="431" y="180"/>
                  </a:lnTo>
                  <a:lnTo>
                    <a:pt x="425" y="196"/>
                  </a:lnTo>
                  <a:lnTo>
                    <a:pt x="428" y="213"/>
                  </a:lnTo>
                  <a:lnTo>
                    <a:pt x="422" y="228"/>
                  </a:lnTo>
                  <a:lnTo>
                    <a:pt x="418" y="232"/>
                  </a:lnTo>
                  <a:lnTo>
                    <a:pt x="410" y="253"/>
                  </a:lnTo>
                  <a:lnTo>
                    <a:pt x="409" y="261"/>
                  </a:lnTo>
                  <a:lnTo>
                    <a:pt x="409" y="268"/>
                  </a:lnTo>
                  <a:lnTo>
                    <a:pt x="382" y="280"/>
                  </a:lnTo>
                  <a:lnTo>
                    <a:pt x="377" y="283"/>
                  </a:lnTo>
                  <a:lnTo>
                    <a:pt x="372" y="289"/>
                  </a:lnTo>
                  <a:lnTo>
                    <a:pt x="369" y="307"/>
                  </a:lnTo>
                  <a:lnTo>
                    <a:pt x="360" y="329"/>
                  </a:lnTo>
                  <a:lnTo>
                    <a:pt x="360" y="341"/>
                  </a:lnTo>
                  <a:lnTo>
                    <a:pt x="359" y="346"/>
                  </a:lnTo>
                  <a:lnTo>
                    <a:pt x="347" y="350"/>
                  </a:lnTo>
                  <a:lnTo>
                    <a:pt x="336" y="358"/>
                  </a:lnTo>
                  <a:lnTo>
                    <a:pt x="326" y="367"/>
                  </a:lnTo>
                  <a:lnTo>
                    <a:pt x="322" y="370"/>
                  </a:lnTo>
                  <a:lnTo>
                    <a:pt x="312" y="371"/>
                  </a:lnTo>
                  <a:lnTo>
                    <a:pt x="299" y="368"/>
                  </a:lnTo>
                  <a:lnTo>
                    <a:pt x="289" y="370"/>
                  </a:lnTo>
                  <a:lnTo>
                    <a:pt x="281" y="379"/>
                  </a:lnTo>
                  <a:lnTo>
                    <a:pt x="276" y="383"/>
                  </a:lnTo>
                  <a:lnTo>
                    <a:pt x="268" y="388"/>
                  </a:lnTo>
                  <a:lnTo>
                    <a:pt x="257" y="390"/>
                  </a:lnTo>
                  <a:lnTo>
                    <a:pt x="250" y="390"/>
                  </a:lnTo>
                  <a:lnTo>
                    <a:pt x="243" y="390"/>
                  </a:lnTo>
                  <a:lnTo>
                    <a:pt x="224" y="388"/>
                  </a:lnTo>
                  <a:lnTo>
                    <a:pt x="213" y="390"/>
                  </a:lnTo>
                  <a:lnTo>
                    <a:pt x="204" y="395"/>
                  </a:lnTo>
                  <a:lnTo>
                    <a:pt x="193" y="397"/>
                  </a:lnTo>
                  <a:lnTo>
                    <a:pt x="184" y="397"/>
                  </a:lnTo>
                  <a:lnTo>
                    <a:pt x="176" y="393"/>
                  </a:lnTo>
                  <a:lnTo>
                    <a:pt x="167" y="395"/>
                  </a:lnTo>
                  <a:lnTo>
                    <a:pt x="160" y="402"/>
                  </a:lnTo>
                  <a:lnTo>
                    <a:pt x="160" y="412"/>
                  </a:lnTo>
                  <a:lnTo>
                    <a:pt x="156" y="422"/>
                  </a:lnTo>
                  <a:lnTo>
                    <a:pt x="150" y="446"/>
                  </a:lnTo>
                  <a:lnTo>
                    <a:pt x="145" y="450"/>
                  </a:lnTo>
                  <a:lnTo>
                    <a:pt x="140" y="457"/>
                  </a:lnTo>
                  <a:lnTo>
                    <a:pt x="142" y="465"/>
                  </a:lnTo>
                  <a:lnTo>
                    <a:pt x="148" y="474"/>
                  </a:lnTo>
                  <a:lnTo>
                    <a:pt x="153" y="480"/>
                  </a:lnTo>
                  <a:lnTo>
                    <a:pt x="157" y="492"/>
                  </a:lnTo>
                  <a:lnTo>
                    <a:pt x="169" y="493"/>
                  </a:lnTo>
                  <a:lnTo>
                    <a:pt x="173" y="500"/>
                  </a:lnTo>
                  <a:lnTo>
                    <a:pt x="182" y="520"/>
                  </a:lnTo>
                  <a:lnTo>
                    <a:pt x="182" y="537"/>
                  </a:lnTo>
                  <a:lnTo>
                    <a:pt x="180" y="554"/>
                  </a:lnTo>
                  <a:lnTo>
                    <a:pt x="177" y="563"/>
                  </a:lnTo>
                  <a:lnTo>
                    <a:pt x="176" y="573"/>
                  </a:lnTo>
                  <a:lnTo>
                    <a:pt x="172" y="583"/>
                  </a:lnTo>
                  <a:lnTo>
                    <a:pt x="150" y="600"/>
                  </a:lnTo>
                  <a:lnTo>
                    <a:pt x="145" y="610"/>
                  </a:lnTo>
                  <a:lnTo>
                    <a:pt x="139" y="613"/>
                  </a:lnTo>
                  <a:lnTo>
                    <a:pt x="134" y="622"/>
                  </a:lnTo>
                  <a:lnTo>
                    <a:pt x="133" y="627"/>
                  </a:lnTo>
                  <a:lnTo>
                    <a:pt x="126" y="650"/>
                  </a:lnTo>
                  <a:lnTo>
                    <a:pt x="124" y="673"/>
                  </a:lnTo>
                  <a:lnTo>
                    <a:pt x="100" y="685"/>
                  </a:lnTo>
                  <a:lnTo>
                    <a:pt x="90" y="685"/>
                  </a:lnTo>
                  <a:lnTo>
                    <a:pt x="60" y="693"/>
                  </a:lnTo>
                  <a:lnTo>
                    <a:pt x="54" y="697"/>
                  </a:lnTo>
                  <a:lnTo>
                    <a:pt x="48" y="700"/>
                  </a:lnTo>
                  <a:lnTo>
                    <a:pt x="41" y="707"/>
                  </a:lnTo>
                  <a:lnTo>
                    <a:pt x="38" y="715"/>
                  </a:lnTo>
                  <a:lnTo>
                    <a:pt x="47" y="722"/>
                  </a:lnTo>
                  <a:lnTo>
                    <a:pt x="50" y="730"/>
                  </a:lnTo>
                  <a:lnTo>
                    <a:pt x="50" y="739"/>
                  </a:lnTo>
                  <a:lnTo>
                    <a:pt x="45" y="749"/>
                  </a:lnTo>
                  <a:lnTo>
                    <a:pt x="47" y="771"/>
                  </a:lnTo>
                  <a:lnTo>
                    <a:pt x="33" y="777"/>
                  </a:lnTo>
                  <a:lnTo>
                    <a:pt x="27" y="777"/>
                  </a:lnTo>
                  <a:lnTo>
                    <a:pt x="16" y="791"/>
                  </a:lnTo>
                  <a:lnTo>
                    <a:pt x="13" y="796"/>
                  </a:lnTo>
                  <a:lnTo>
                    <a:pt x="7" y="822"/>
                  </a:lnTo>
                  <a:lnTo>
                    <a:pt x="4" y="829"/>
                  </a:lnTo>
                  <a:lnTo>
                    <a:pt x="2" y="851"/>
                  </a:lnTo>
                  <a:lnTo>
                    <a:pt x="0" y="871"/>
                  </a:lnTo>
                  <a:lnTo>
                    <a:pt x="4" y="895"/>
                  </a:lnTo>
                  <a:lnTo>
                    <a:pt x="2" y="905"/>
                  </a:lnTo>
                  <a:lnTo>
                    <a:pt x="5" y="914"/>
                  </a:lnTo>
                  <a:lnTo>
                    <a:pt x="9" y="922"/>
                  </a:lnTo>
                  <a:lnTo>
                    <a:pt x="12" y="932"/>
                  </a:lnTo>
                  <a:lnTo>
                    <a:pt x="18" y="948"/>
                  </a:lnTo>
                  <a:lnTo>
                    <a:pt x="10" y="959"/>
                  </a:lnTo>
                  <a:lnTo>
                    <a:pt x="10" y="966"/>
                  </a:lnTo>
                  <a:lnTo>
                    <a:pt x="11" y="975"/>
                  </a:lnTo>
                  <a:lnTo>
                    <a:pt x="19" y="983"/>
                  </a:lnTo>
                  <a:lnTo>
                    <a:pt x="26" y="988"/>
                  </a:lnTo>
                  <a:lnTo>
                    <a:pt x="29" y="993"/>
                  </a:lnTo>
                  <a:lnTo>
                    <a:pt x="26" y="1013"/>
                  </a:lnTo>
                  <a:lnTo>
                    <a:pt x="27" y="1020"/>
                  </a:lnTo>
                  <a:lnTo>
                    <a:pt x="43" y="1039"/>
                  </a:lnTo>
                  <a:lnTo>
                    <a:pt x="50" y="1043"/>
                  </a:lnTo>
                  <a:lnTo>
                    <a:pt x="60" y="1056"/>
                  </a:lnTo>
                  <a:lnTo>
                    <a:pt x="76" y="1071"/>
                  </a:lnTo>
                  <a:lnTo>
                    <a:pt x="78" y="1086"/>
                  </a:lnTo>
                  <a:lnTo>
                    <a:pt x="84" y="1091"/>
                  </a:lnTo>
                  <a:lnTo>
                    <a:pt x="97" y="1094"/>
                  </a:lnTo>
                  <a:lnTo>
                    <a:pt x="104" y="1098"/>
                  </a:lnTo>
                  <a:lnTo>
                    <a:pt x="106" y="1110"/>
                  </a:lnTo>
                  <a:lnTo>
                    <a:pt x="106" y="1118"/>
                  </a:lnTo>
                  <a:lnTo>
                    <a:pt x="108" y="1124"/>
                  </a:lnTo>
                  <a:lnTo>
                    <a:pt x="123" y="1141"/>
                  </a:lnTo>
                  <a:lnTo>
                    <a:pt x="138" y="1147"/>
                  </a:lnTo>
                  <a:lnTo>
                    <a:pt x="141" y="1151"/>
                  </a:lnTo>
                  <a:lnTo>
                    <a:pt x="146" y="1158"/>
                  </a:lnTo>
                  <a:lnTo>
                    <a:pt x="162" y="1171"/>
                  </a:lnTo>
                  <a:lnTo>
                    <a:pt x="173" y="1183"/>
                  </a:lnTo>
                  <a:lnTo>
                    <a:pt x="181" y="1191"/>
                  </a:lnTo>
                  <a:lnTo>
                    <a:pt x="185" y="1197"/>
                  </a:lnTo>
                  <a:lnTo>
                    <a:pt x="192" y="1204"/>
                  </a:lnTo>
                  <a:lnTo>
                    <a:pt x="198" y="1222"/>
                  </a:lnTo>
                  <a:lnTo>
                    <a:pt x="198" y="1235"/>
                  </a:lnTo>
                  <a:lnTo>
                    <a:pt x="198" y="1242"/>
                  </a:lnTo>
                  <a:lnTo>
                    <a:pt x="198" y="1250"/>
                  </a:lnTo>
                  <a:lnTo>
                    <a:pt x="202" y="1254"/>
                  </a:lnTo>
                  <a:lnTo>
                    <a:pt x="203" y="1262"/>
                  </a:lnTo>
                  <a:lnTo>
                    <a:pt x="204" y="1269"/>
                  </a:lnTo>
                  <a:lnTo>
                    <a:pt x="195" y="1278"/>
                  </a:lnTo>
                  <a:lnTo>
                    <a:pt x="194" y="1284"/>
                  </a:lnTo>
                  <a:lnTo>
                    <a:pt x="196" y="1291"/>
                  </a:lnTo>
                  <a:lnTo>
                    <a:pt x="201" y="1302"/>
                  </a:lnTo>
                  <a:lnTo>
                    <a:pt x="202" y="1311"/>
                  </a:lnTo>
                  <a:lnTo>
                    <a:pt x="204" y="1324"/>
                  </a:lnTo>
                  <a:lnTo>
                    <a:pt x="207" y="1333"/>
                  </a:lnTo>
                  <a:lnTo>
                    <a:pt x="214" y="1344"/>
                  </a:lnTo>
                  <a:lnTo>
                    <a:pt x="227" y="1354"/>
                  </a:lnTo>
                  <a:lnTo>
                    <a:pt x="236" y="1354"/>
                  </a:lnTo>
                  <a:lnTo>
                    <a:pt x="250" y="1340"/>
                  </a:lnTo>
                  <a:lnTo>
                    <a:pt x="258" y="1332"/>
                  </a:lnTo>
                  <a:lnTo>
                    <a:pt x="262" y="1321"/>
                  </a:lnTo>
                  <a:lnTo>
                    <a:pt x="266" y="1319"/>
                  </a:lnTo>
                  <a:lnTo>
                    <a:pt x="278" y="1322"/>
                  </a:lnTo>
                  <a:lnTo>
                    <a:pt x="287" y="1325"/>
                  </a:lnTo>
                  <a:lnTo>
                    <a:pt x="302" y="1337"/>
                  </a:lnTo>
                  <a:lnTo>
                    <a:pt x="315" y="1339"/>
                  </a:lnTo>
                  <a:lnTo>
                    <a:pt x="329" y="1347"/>
                  </a:lnTo>
                  <a:lnTo>
                    <a:pt x="334" y="1352"/>
                  </a:lnTo>
                  <a:lnTo>
                    <a:pt x="357" y="1367"/>
                  </a:lnTo>
                  <a:lnTo>
                    <a:pt x="360" y="1373"/>
                  </a:lnTo>
                  <a:lnTo>
                    <a:pt x="358" y="1386"/>
                  </a:lnTo>
                  <a:lnTo>
                    <a:pt x="344" y="1396"/>
                  </a:lnTo>
                  <a:lnTo>
                    <a:pt x="339" y="1405"/>
                  </a:lnTo>
                  <a:lnTo>
                    <a:pt x="331" y="1410"/>
                  </a:lnTo>
                  <a:lnTo>
                    <a:pt x="329" y="1415"/>
                  </a:lnTo>
                  <a:lnTo>
                    <a:pt x="330" y="1425"/>
                  </a:lnTo>
                  <a:lnTo>
                    <a:pt x="334" y="1435"/>
                  </a:lnTo>
                  <a:lnTo>
                    <a:pt x="334" y="1456"/>
                  </a:lnTo>
                  <a:lnTo>
                    <a:pt x="331" y="1462"/>
                  </a:lnTo>
                  <a:lnTo>
                    <a:pt x="322" y="1469"/>
                  </a:lnTo>
                  <a:lnTo>
                    <a:pt x="307" y="1494"/>
                  </a:lnTo>
                  <a:lnTo>
                    <a:pt x="304" y="1501"/>
                  </a:lnTo>
                  <a:lnTo>
                    <a:pt x="299" y="1520"/>
                  </a:lnTo>
                  <a:lnTo>
                    <a:pt x="293" y="1527"/>
                  </a:lnTo>
                  <a:lnTo>
                    <a:pt x="285" y="1534"/>
                  </a:lnTo>
                  <a:lnTo>
                    <a:pt x="280" y="1540"/>
                  </a:lnTo>
                  <a:lnTo>
                    <a:pt x="273" y="1554"/>
                  </a:lnTo>
                  <a:lnTo>
                    <a:pt x="272" y="1567"/>
                  </a:lnTo>
                  <a:lnTo>
                    <a:pt x="274" y="1597"/>
                  </a:lnTo>
                  <a:lnTo>
                    <a:pt x="279" y="1603"/>
                  </a:lnTo>
                  <a:lnTo>
                    <a:pt x="285" y="1613"/>
                  </a:lnTo>
                  <a:lnTo>
                    <a:pt x="292" y="1618"/>
                  </a:lnTo>
                  <a:lnTo>
                    <a:pt x="303" y="1634"/>
                  </a:lnTo>
                  <a:lnTo>
                    <a:pt x="324" y="1654"/>
                  </a:lnTo>
                  <a:lnTo>
                    <a:pt x="331" y="1658"/>
                  </a:lnTo>
                  <a:lnTo>
                    <a:pt x="337" y="1663"/>
                  </a:lnTo>
                  <a:lnTo>
                    <a:pt x="353" y="1679"/>
                  </a:lnTo>
                  <a:lnTo>
                    <a:pt x="358" y="1682"/>
                  </a:lnTo>
                  <a:lnTo>
                    <a:pt x="372" y="1696"/>
                  </a:lnTo>
                  <a:lnTo>
                    <a:pt x="377" y="1700"/>
                  </a:lnTo>
                  <a:lnTo>
                    <a:pt x="388" y="1698"/>
                  </a:lnTo>
                  <a:lnTo>
                    <a:pt x="390" y="1706"/>
                  </a:lnTo>
                  <a:lnTo>
                    <a:pt x="383" y="1707"/>
                  </a:lnTo>
                  <a:lnTo>
                    <a:pt x="378" y="1713"/>
                  </a:lnTo>
                  <a:lnTo>
                    <a:pt x="386" y="1733"/>
                  </a:lnTo>
                  <a:lnTo>
                    <a:pt x="392" y="1737"/>
                  </a:lnTo>
                  <a:lnTo>
                    <a:pt x="400" y="1736"/>
                  </a:lnTo>
                  <a:lnTo>
                    <a:pt x="407" y="1728"/>
                  </a:lnTo>
                  <a:lnTo>
                    <a:pt x="416" y="1727"/>
                  </a:lnTo>
                  <a:lnTo>
                    <a:pt x="427" y="1735"/>
                  </a:lnTo>
                  <a:lnTo>
                    <a:pt x="435" y="1737"/>
                  </a:lnTo>
                  <a:lnTo>
                    <a:pt x="443" y="1745"/>
                  </a:lnTo>
                  <a:lnTo>
                    <a:pt x="451" y="1757"/>
                  </a:lnTo>
                  <a:lnTo>
                    <a:pt x="463" y="1766"/>
                  </a:lnTo>
                  <a:lnTo>
                    <a:pt x="465" y="1779"/>
                  </a:lnTo>
                  <a:lnTo>
                    <a:pt x="465" y="1787"/>
                  </a:lnTo>
                  <a:lnTo>
                    <a:pt x="474" y="1786"/>
                  </a:lnTo>
                  <a:lnTo>
                    <a:pt x="481" y="1791"/>
                  </a:lnTo>
                  <a:lnTo>
                    <a:pt x="486" y="1801"/>
                  </a:lnTo>
                  <a:lnTo>
                    <a:pt x="499" y="1807"/>
                  </a:lnTo>
                  <a:lnTo>
                    <a:pt x="505" y="1814"/>
                  </a:lnTo>
                  <a:lnTo>
                    <a:pt x="504" y="1829"/>
                  </a:lnTo>
                  <a:lnTo>
                    <a:pt x="510" y="1839"/>
                  </a:lnTo>
                  <a:lnTo>
                    <a:pt x="515" y="1847"/>
                  </a:lnTo>
                  <a:lnTo>
                    <a:pt x="502" y="1850"/>
                  </a:lnTo>
                  <a:lnTo>
                    <a:pt x="504" y="1870"/>
                  </a:lnTo>
                  <a:lnTo>
                    <a:pt x="507" y="1876"/>
                  </a:lnTo>
                  <a:lnTo>
                    <a:pt x="507" y="1881"/>
                  </a:lnTo>
                  <a:lnTo>
                    <a:pt x="512" y="1894"/>
                  </a:lnTo>
                  <a:lnTo>
                    <a:pt x="519" y="1902"/>
                  </a:lnTo>
                  <a:lnTo>
                    <a:pt x="525" y="1914"/>
                  </a:lnTo>
                  <a:lnTo>
                    <a:pt x="526" y="1926"/>
                  </a:lnTo>
                  <a:lnTo>
                    <a:pt x="522" y="1938"/>
                  </a:lnTo>
                  <a:lnTo>
                    <a:pt x="514" y="1944"/>
                  </a:lnTo>
                  <a:lnTo>
                    <a:pt x="507" y="1945"/>
                  </a:lnTo>
                  <a:lnTo>
                    <a:pt x="502" y="1949"/>
                  </a:lnTo>
                  <a:lnTo>
                    <a:pt x="498" y="1957"/>
                  </a:lnTo>
                  <a:lnTo>
                    <a:pt x="497" y="1964"/>
                  </a:lnTo>
                  <a:lnTo>
                    <a:pt x="499" y="1969"/>
                  </a:lnTo>
                  <a:lnTo>
                    <a:pt x="502" y="1974"/>
                  </a:lnTo>
                  <a:lnTo>
                    <a:pt x="512" y="1976"/>
                  </a:lnTo>
                  <a:lnTo>
                    <a:pt x="510" y="1984"/>
                  </a:lnTo>
                  <a:lnTo>
                    <a:pt x="512" y="1994"/>
                  </a:lnTo>
                  <a:lnTo>
                    <a:pt x="520" y="2017"/>
                  </a:lnTo>
                  <a:lnTo>
                    <a:pt x="529" y="2027"/>
                  </a:lnTo>
                  <a:lnTo>
                    <a:pt x="534" y="2035"/>
                  </a:lnTo>
                  <a:lnTo>
                    <a:pt x="531" y="2050"/>
                  </a:lnTo>
                  <a:lnTo>
                    <a:pt x="537" y="2057"/>
                  </a:lnTo>
                  <a:lnTo>
                    <a:pt x="555" y="2069"/>
                  </a:lnTo>
                  <a:lnTo>
                    <a:pt x="562" y="2075"/>
                  </a:lnTo>
                  <a:lnTo>
                    <a:pt x="567" y="2065"/>
                  </a:lnTo>
                  <a:lnTo>
                    <a:pt x="564" y="2060"/>
                  </a:lnTo>
                  <a:lnTo>
                    <a:pt x="557" y="2055"/>
                  </a:lnTo>
                  <a:lnTo>
                    <a:pt x="554" y="2044"/>
                  </a:lnTo>
                  <a:lnTo>
                    <a:pt x="564" y="2045"/>
                  </a:lnTo>
                  <a:lnTo>
                    <a:pt x="575" y="2059"/>
                  </a:lnTo>
                  <a:lnTo>
                    <a:pt x="582" y="2063"/>
                  </a:lnTo>
                  <a:lnTo>
                    <a:pt x="586" y="2070"/>
                  </a:lnTo>
                  <a:lnTo>
                    <a:pt x="588" y="2082"/>
                  </a:lnTo>
                  <a:lnTo>
                    <a:pt x="593" y="2084"/>
                  </a:lnTo>
                  <a:lnTo>
                    <a:pt x="593" y="2084"/>
                  </a:lnTo>
                  <a:lnTo>
                    <a:pt x="593" y="2084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15">
              <a:extLst>
                <a:ext uri="{FF2B5EF4-FFF2-40B4-BE49-F238E27FC236}">
                  <a16:creationId xmlns:a16="http://schemas.microsoft.com/office/drawing/2014/main" id="{C4774AD5-8BD4-D40D-C11B-4FFF0AD942D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7704859" y="167747"/>
              <a:ext cx="3524250" cy="1530350"/>
            </a:xfrm>
            <a:custGeom>
              <a:avLst/>
              <a:gdLst>
                <a:gd name="T0" fmla="*/ 6 w 2220"/>
                <a:gd name="T1" fmla="*/ 916 h 964"/>
                <a:gd name="T2" fmla="*/ 444 w 2220"/>
                <a:gd name="T3" fmla="*/ 964 h 964"/>
                <a:gd name="T4" fmla="*/ 506 w 2220"/>
                <a:gd name="T5" fmla="*/ 916 h 964"/>
                <a:gd name="T6" fmla="*/ 902 w 2220"/>
                <a:gd name="T7" fmla="*/ 921 h 964"/>
                <a:gd name="T8" fmla="*/ 1516 w 2220"/>
                <a:gd name="T9" fmla="*/ 951 h 964"/>
                <a:gd name="T10" fmla="*/ 1725 w 2220"/>
                <a:gd name="T11" fmla="*/ 954 h 964"/>
                <a:gd name="T12" fmla="*/ 1789 w 2220"/>
                <a:gd name="T13" fmla="*/ 924 h 964"/>
                <a:gd name="T14" fmla="*/ 1891 w 2220"/>
                <a:gd name="T15" fmla="*/ 882 h 964"/>
                <a:gd name="T16" fmla="*/ 1937 w 2220"/>
                <a:gd name="T17" fmla="*/ 847 h 964"/>
                <a:gd name="T18" fmla="*/ 1976 w 2220"/>
                <a:gd name="T19" fmla="*/ 793 h 964"/>
                <a:gd name="T20" fmla="*/ 2020 w 2220"/>
                <a:gd name="T21" fmla="*/ 744 h 964"/>
                <a:gd name="T22" fmla="*/ 2124 w 2220"/>
                <a:gd name="T23" fmla="*/ 684 h 964"/>
                <a:gd name="T24" fmla="*/ 2193 w 2220"/>
                <a:gd name="T25" fmla="*/ 589 h 964"/>
                <a:gd name="T26" fmla="*/ 2159 w 2220"/>
                <a:gd name="T27" fmla="*/ 562 h 964"/>
                <a:gd name="T28" fmla="*/ 2122 w 2220"/>
                <a:gd name="T29" fmla="*/ 532 h 964"/>
                <a:gd name="T30" fmla="*/ 2092 w 2220"/>
                <a:gd name="T31" fmla="*/ 492 h 964"/>
                <a:gd name="T32" fmla="*/ 2066 w 2220"/>
                <a:gd name="T33" fmla="*/ 441 h 964"/>
                <a:gd name="T34" fmla="*/ 2023 w 2220"/>
                <a:gd name="T35" fmla="*/ 373 h 964"/>
                <a:gd name="T36" fmla="*/ 2037 w 2220"/>
                <a:gd name="T37" fmla="*/ 303 h 964"/>
                <a:gd name="T38" fmla="*/ 1992 w 2220"/>
                <a:gd name="T39" fmla="*/ 218 h 964"/>
                <a:gd name="T40" fmla="*/ 1950 w 2220"/>
                <a:gd name="T41" fmla="*/ 147 h 964"/>
                <a:gd name="T42" fmla="*/ 1885 w 2220"/>
                <a:gd name="T43" fmla="*/ 175 h 964"/>
                <a:gd name="T44" fmla="*/ 1831 w 2220"/>
                <a:gd name="T45" fmla="*/ 205 h 964"/>
                <a:gd name="T46" fmla="*/ 1739 w 2220"/>
                <a:gd name="T47" fmla="*/ 174 h 964"/>
                <a:gd name="T48" fmla="*/ 1693 w 2220"/>
                <a:gd name="T49" fmla="*/ 169 h 964"/>
                <a:gd name="T50" fmla="*/ 1605 w 2220"/>
                <a:gd name="T51" fmla="*/ 141 h 964"/>
                <a:gd name="T52" fmla="*/ 1512 w 2220"/>
                <a:gd name="T53" fmla="*/ 37 h 964"/>
                <a:gd name="T54" fmla="*/ 1469 w 2220"/>
                <a:gd name="T55" fmla="*/ 23 h 964"/>
                <a:gd name="T56" fmla="*/ 1401 w 2220"/>
                <a:gd name="T57" fmla="*/ 13 h 964"/>
                <a:gd name="T58" fmla="*/ 1393 w 2220"/>
                <a:gd name="T59" fmla="*/ 71 h 964"/>
                <a:gd name="T60" fmla="*/ 1394 w 2220"/>
                <a:gd name="T61" fmla="*/ 122 h 964"/>
                <a:gd name="T62" fmla="*/ 1346 w 2220"/>
                <a:gd name="T63" fmla="*/ 139 h 964"/>
                <a:gd name="T64" fmla="*/ 1228 w 2220"/>
                <a:gd name="T65" fmla="*/ 152 h 964"/>
                <a:gd name="T66" fmla="*/ 1228 w 2220"/>
                <a:gd name="T67" fmla="*/ 212 h 964"/>
                <a:gd name="T68" fmla="*/ 1202 w 2220"/>
                <a:gd name="T69" fmla="*/ 254 h 964"/>
                <a:gd name="T70" fmla="*/ 1132 w 2220"/>
                <a:gd name="T71" fmla="*/ 327 h 964"/>
                <a:gd name="T72" fmla="*/ 1085 w 2220"/>
                <a:gd name="T73" fmla="*/ 361 h 964"/>
                <a:gd name="T74" fmla="*/ 1049 w 2220"/>
                <a:gd name="T75" fmla="*/ 434 h 964"/>
                <a:gd name="T76" fmla="*/ 996 w 2220"/>
                <a:gd name="T77" fmla="*/ 412 h 964"/>
                <a:gd name="T78" fmla="*/ 952 w 2220"/>
                <a:gd name="T79" fmla="*/ 350 h 964"/>
                <a:gd name="T80" fmla="*/ 931 w 2220"/>
                <a:gd name="T81" fmla="*/ 373 h 964"/>
                <a:gd name="T82" fmla="*/ 908 w 2220"/>
                <a:gd name="T83" fmla="*/ 412 h 964"/>
                <a:gd name="T84" fmla="*/ 885 w 2220"/>
                <a:gd name="T85" fmla="*/ 471 h 964"/>
                <a:gd name="T86" fmla="*/ 848 w 2220"/>
                <a:gd name="T87" fmla="*/ 459 h 964"/>
                <a:gd name="T88" fmla="*/ 795 w 2220"/>
                <a:gd name="T89" fmla="*/ 440 h 964"/>
                <a:gd name="T90" fmla="*/ 714 w 2220"/>
                <a:gd name="T91" fmla="*/ 474 h 964"/>
                <a:gd name="T92" fmla="*/ 622 w 2220"/>
                <a:gd name="T93" fmla="*/ 447 h 964"/>
                <a:gd name="T94" fmla="*/ 602 w 2220"/>
                <a:gd name="T95" fmla="*/ 456 h 964"/>
                <a:gd name="T96" fmla="*/ 576 w 2220"/>
                <a:gd name="T97" fmla="*/ 449 h 964"/>
                <a:gd name="T98" fmla="*/ 512 w 2220"/>
                <a:gd name="T99" fmla="*/ 436 h 964"/>
                <a:gd name="T100" fmla="*/ 489 w 2220"/>
                <a:gd name="T101" fmla="*/ 491 h 964"/>
                <a:gd name="T102" fmla="*/ 434 w 2220"/>
                <a:gd name="T103" fmla="*/ 540 h 964"/>
                <a:gd name="T104" fmla="*/ 452 w 2220"/>
                <a:gd name="T105" fmla="*/ 600 h 964"/>
                <a:gd name="T106" fmla="*/ 349 w 2220"/>
                <a:gd name="T107" fmla="*/ 620 h 964"/>
                <a:gd name="T108" fmla="*/ 343 w 2220"/>
                <a:gd name="T109" fmla="*/ 705 h 964"/>
                <a:gd name="T110" fmla="*/ 296 w 2220"/>
                <a:gd name="T111" fmla="*/ 737 h 964"/>
                <a:gd name="T112" fmla="*/ 189 w 2220"/>
                <a:gd name="T113" fmla="*/ 683 h 964"/>
                <a:gd name="T114" fmla="*/ 133 w 2220"/>
                <a:gd name="T115" fmla="*/ 766 h 964"/>
                <a:gd name="T116" fmla="*/ 136 w 2220"/>
                <a:gd name="T117" fmla="*/ 842 h 964"/>
                <a:gd name="T118" fmla="*/ 109 w 2220"/>
                <a:gd name="T119" fmla="*/ 915 h 964"/>
                <a:gd name="T120" fmla="*/ 50 w 2220"/>
                <a:gd name="T121" fmla="*/ 928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20" h="964">
                  <a:moveTo>
                    <a:pt x="9" y="944"/>
                  </a:moveTo>
                  <a:lnTo>
                    <a:pt x="26" y="944"/>
                  </a:lnTo>
                  <a:lnTo>
                    <a:pt x="30" y="937"/>
                  </a:lnTo>
                  <a:lnTo>
                    <a:pt x="31" y="927"/>
                  </a:lnTo>
                  <a:lnTo>
                    <a:pt x="29" y="922"/>
                  </a:lnTo>
                  <a:lnTo>
                    <a:pt x="14" y="913"/>
                  </a:lnTo>
                  <a:lnTo>
                    <a:pt x="6" y="916"/>
                  </a:lnTo>
                  <a:lnTo>
                    <a:pt x="1" y="925"/>
                  </a:lnTo>
                  <a:lnTo>
                    <a:pt x="0" y="931"/>
                  </a:lnTo>
                  <a:lnTo>
                    <a:pt x="9" y="944"/>
                  </a:lnTo>
                  <a:lnTo>
                    <a:pt x="9" y="944"/>
                  </a:lnTo>
                  <a:lnTo>
                    <a:pt x="9" y="944"/>
                  </a:lnTo>
                  <a:close/>
                  <a:moveTo>
                    <a:pt x="398" y="962"/>
                  </a:moveTo>
                  <a:lnTo>
                    <a:pt x="444" y="964"/>
                  </a:lnTo>
                  <a:lnTo>
                    <a:pt x="449" y="958"/>
                  </a:lnTo>
                  <a:lnTo>
                    <a:pt x="450" y="942"/>
                  </a:lnTo>
                  <a:lnTo>
                    <a:pt x="449" y="927"/>
                  </a:lnTo>
                  <a:lnTo>
                    <a:pt x="442" y="900"/>
                  </a:lnTo>
                  <a:lnTo>
                    <a:pt x="446" y="897"/>
                  </a:lnTo>
                  <a:lnTo>
                    <a:pt x="506" y="905"/>
                  </a:lnTo>
                  <a:lnTo>
                    <a:pt x="506" y="916"/>
                  </a:lnTo>
                  <a:lnTo>
                    <a:pt x="643" y="916"/>
                  </a:lnTo>
                  <a:lnTo>
                    <a:pt x="701" y="920"/>
                  </a:lnTo>
                  <a:lnTo>
                    <a:pt x="707" y="920"/>
                  </a:lnTo>
                  <a:lnTo>
                    <a:pt x="727" y="920"/>
                  </a:lnTo>
                  <a:lnTo>
                    <a:pt x="737" y="922"/>
                  </a:lnTo>
                  <a:lnTo>
                    <a:pt x="875" y="919"/>
                  </a:lnTo>
                  <a:lnTo>
                    <a:pt x="902" y="921"/>
                  </a:lnTo>
                  <a:lnTo>
                    <a:pt x="947" y="923"/>
                  </a:lnTo>
                  <a:lnTo>
                    <a:pt x="1075" y="935"/>
                  </a:lnTo>
                  <a:lnTo>
                    <a:pt x="1110" y="935"/>
                  </a:lnTo>
                  <a:lnTo>
                    <a:pt x="1230" y="939"/>
                  </a:lnTo>
                  <a:lnTo>
                    <a:pt x="1354" y="944"/>
                  </a:lnTo>
                  <a:lnTo>
                    <a:pt x="1407" y="947"/>
                  </a:lnTo>
                  <a:lnTo>
                    <a:pt x="1516" y="951"/>
                  </a:lnTo>
                  <a:lnTo>
                    <a:pt x="1527" y="951"/>
                  </a:lnTo>
                  <a:lnTo>
                    <a:pt x="1549" y="951"/>
                  </a:lnTo>
                  <a:lnTo>
                    <a:pt x="1561" y="951"/>
                  </a:lnTo>
                  <a:lnTo>
                    <a:pt x="1566" y="952"/>
                  </a:lnTo>
                  <a:lnTo>
                    <a:pt x="1576" y="952"/>
                  </a:lnTo>
                  <a:lnTo>
                    <a:pt x="1718" y="955"/>
                  </a:lnTo>
                  <a:lnTo>
                    <a:pt x="1725" y="954"/>
                  </a:lnTo>
                  <a:lnTo>
                    <a:pt x="1730" y="949"/>
                  </a:lnTo>
                  <a:lnTo>
                    <a:pt x="1739" y="938"/>
                  </a:lnTo>
                  <a:lnTo>
                    <a:pt x="1749" y="935"/>
                  </a:lnTo>
                  <a:lnTo>
                    <a:pt x="1757" y="931"/>
                  </a:lnTo>
                  <a:lnTo>
                    <a:pt x="1764" y="928"/>
                  </a:lnTo>
                  <a:lnTo>
                    <a:pt x="1772" y="924"/>
                  </a:lnTo>
                  <a:lnTo>
                    <a:pt x="1789" y="924"/>
                  </a:lnTo>
                  <a:lnTo>
                    <a:pt x="1803" y="922"/>
                  </a:lnTo>
                  <a:lnTo>
                    <a:pt x="1823" y="910"/>
                  </a:lnTo>
                  <a:lnTo>
                    <a:pt x="1852" y="900"/>
                  </a:lnTo>
                  <a:lnTo>
                    <a:pt x="1873" y="893"/>
                  </a:lnTo>
                  <a:lnTo>
                    <a:pt x="1886" y="893"/>
                  </a:lnTo>
                  <a:lnTo>
                    <a:pt x="1891" y="888"/>
                  </a:lnTo>
                  <a:lnTo>
                    <a:pt x="1891" y="882"/>
                  </a:lnTo>
                  <a:lnTo>
                    <a:pt x="1893" y="876"/>
                  </a:lnTo>
                  <a:lnTo>
                    <a:pt x="1896" y="871"/>
                  </a:lnTo>
                  <a:lnTo>
                    <a:pt x="1901" y="858"/>
                  </a:lnTo>
                  <a:lnTo>
                    <a:pt x="1906" y="853"/>
                  </a:lnTo>
                  <a:lnTo>
                    <a:pt x="1919" y="851"/>
                  </a:lnTo>
                  <a:lnTo>
                    <a:pt x="1927" y="850"/>
                  </a:lnTo>
                  <a:lnTo>
                    <a:pt x="1937" y="847"/>
                  </a:lnTo>
                  <a:lnTo>
                    <a:pt x="1943" y="846"/>
                  </a:lnTo>
                  <a:lnTo>
                    <a:pt x="1956" y="840"/>
                  </a:lnTo>
                  <a:lnTo>
                    <a:pt x="1962" y="838"/>
                  </a:lnTo>
                  <a:lnTo>
                    <a:pt x="1964" y="830"/>
                  </a:lnTo>
                  <a:lnTo>
                    <a:pt x="1967" y="818"/>
                  </a:lnTo>
                  <a:lnTo>
                    <a:pt x="1965" y="810"/>
                  </a:lnTo>
                  <a:lnTo>
                    <a:pt x="1976" y="793"/>
                  </a:lnTo>
                  <a:lnTo>
                    <a:pt x="1987" y="792"/>
                  </a:lnTo>
                  <a:lnTo>
                    <a:pt x="1997" y="784"/>
                  </a:lnTo>
                  <a:lnTo>
                    <a:pt x="2000" y="779"/>
                  </a:lnTo>
                  <a:lnTo>
                    <a:pt x="2007" y="776"/>
                  </a:lnTo>
                  <a:lnTo>
                    <a:pt x="2006" y="753"/>
                  </a:lnTo>
                  <a:lnTo>
                    <a:pt x="2012" y="747"/>
                  </a:lnTo>
                  <a:lnTo>
                    <a:pt x="2020" y="744"/>
                  </a:lnTo>
                  <a:lnTo>
                    <a:pt x="2032" y="737"/>
                  </a:lnTo>
                  <a:lnTo>
                    <a:pt x="2049" y="724"/>
                  </a:lnTo>
                  <a:lnTo>
                    <a:pt x="2057" y="720"/>
                  </a:lnTo>
                  <a:lnTo>
                    <a:pt x="2073" y="710"/>
                  </a:lnTo>
                  <a:lnTo>
                    <a:pt x="2111" y="694"/>
                  </a:lnTo>
                  <a:lnTo>
                    <a:pt x="2117" y="690"/>
                  </a:lnTo>
                  <a:lnTo>
                    <a:pt x="2124" y="684"/>
                  </a:lnTo>
                  <a:lnTo>
                    <a:pt x="2185" y="627"/>
                  </a:lnTo>
                  <a:lnTo>
                    <a:pt x="2189" y="624"/>
                  </a:lnTo>
                  <a:lnTo>
                    <a:pt x="2220" y="594"/>
                  </a:lnTo>
                  <a:lnTo>
                    <a:pt x="2213" y="592"/>
                  </a:lnTo>
                  <a:lnTo>
                    <a:pt x="2201" y="589"/>
                  </a:lnTo>
                  <a:lnTo>
                    <a:pt x="2198" y="595"/>
                  </a:lnTo>
                  <a:lnTo>
                    <a:pt x="2193" y="589"/>
                  </a:lnTo>
                  <a:lnTo>
                    <a:pt x="2179" y="585"/>
                  </a:lnTo>
                  <a:lnTo>
                    <a:pt x="2172" y="586"/>
                  </a:lnTo>
                  <a:lnTo>
                    <a:pt x="2171" y="581"/>
                  </a:lnTo>
                  <a:lnTo>
                    <a:pt x="2172" y="574"/>
                  </a:lnTo>
                  <a:lnTo>
                    <a:pt x="2168" y="571"/>
                  </a:lnTo>
                  <a:lnTo>
                    <a:pt x="2162" y="565"/>
                  </a:lnTo>
                  <a:lnTo>
                    <a:pt x="2159" y="562"/>
                  </a:lnTo>
                  <a:lnTo>
                    <a:pt x="2158" y="553"/>
                  </a:lnTo>
                  <a:lnTo>
                    <a:pt x="2156" y="559"/>
                  </a:lnTo>
                  <a:lnTo>
                    <a:pt x="2152" y="561"/>
                  </a:lnTo>
                  <a:lnTo>
                    <a:pt x="2141" y="548"/>
                  </a:lnTo>
                  <a:lnTo>
                    <a:pt x="2132" y="547"/>
                  </a:lnTo>
                  <a:lnTo>
                    <a:pt x="2125" y="544"/>
                  </a:lnTo>
                  <a:lnTo>
                    <a:pt x="2122" y="532"/>
                  </a:lnTo>
                  <a:lnTo>
                    <a:pt x="2113" y="517"/>
                  </a:lnTo>
                  <a:lnTo>
                    <a:pt x="2117" y="512"/>
                  </a:lnTo>
                  <a:lnTo>
                    <a:pt x="2112" y="508"/>
                  </a:lnTo>
                  <a:lnTo>
                    <a:pt x="2110" y="502"/>
                  </a:lnTo>
                  <a:lnTo>
                    <a:pt x="2102" y="497"/>
                  </a:lnTo>
                  <a:lnTo>
                    <a:pt x="2098" y="491"/>
                  </a:lnTo>
                  <a:lnTo>
                    <a:pt x="2092" y="492"/>
                  </a:lnTo>
                  <a:lnTo>
                    <a:pt x="2092" y="485"/>
                  </a:lnTo>
                  <a:lnTo>
                    <a:pt x="2086" y="473"/>
                  </a:lnTo>
                  <a:lnTo>
                    <a:pt x="2082" y="460"/>
                  </a:lnTo>
                  <a:lnTo>
                    <a:pt x="2076" y="455"/>
                  </a:lnTo>
                  <a:lnTo>
                    <a:pt x="2068" y="450"/>
                  </a:lnTo>
                  <a:lnTo>
                    <a:pt x="2063" y="446"/>
                  </a:lnTo>
                  <a:lnTo>
                    <a:pt x="2066" y="441"/>
                  </a:lnTo>
                  <a:lnTo>
                    <a:pt x="2069" y="434"/>
                  </a:lnTo>
                  <a:lnTo>
                    <a:pt x="2071" y="429"/>
                  </a:lnTo>
                  <a:lnTo>
                    <a:pt x="2064" y="424"/>
                  </a:lnTo>
                  <a:lnTo>
                    <a:pt x="2057" y="422"/>
                  </a:lnTo>
                  <a:lnTo>
                    <a:pt x="2049" y="403"/>
                  </a:lnTo>
                  <a:lnTo>
                    <a:pt x="2035" y="382"/>
                  </a:lnTo>
                  <a:lnTo>
                    <a:pt x="2023" y="373"/>
                  </a:lnTo>
                  <a:lnTo>
                    <a:pt x="2020" y="363"/>
                  </a:lnTo>
                  <a:lnTo>
                    <a:pt x="2024" y="359"/>
                  </a:lnTo>
                  <a:lnTo>
                    <a:pt x="2031" y="350"/>
                  </a:lnTo>
                  <a:lnTo>
                    <a:pt x="2029" y="336"/>
                  </a:lnTo>
                  <a:lnTo>
                    <a:pt x="2032" y="331"/>
                  </a:lnTo>
                  <a:lnTo>
                    <a:pt x="2038" y="327"/>
                  </a:lnTo>
                  <a:lnTo>
                    <a:pt x="2037" y="303"/>
                  </a:lnTo>
                  <a:lnTo>
                    <a:pt x="2032" y="296"/>
                  </a:lnTo>
                  <a:lnTo>
                    <a:pt x="2032" y="273"/>
                  </a:lnTo>
                  <a:lnTo>
                    <a:pt x="2033" y="269"/>
                  </a:lnTo>
                  <a:lnTo>
                    <a:pt x="2027" y="249"/>
                  </a:lnTo>
                  <a:lnTo>
                    <a:pt x="2016" y="241"/>
                  </a:lnTo>
                  <a:lnTo>
                    <a:pt x="2000" y="222"/>
                  </a:lnTo>
                  <a:lnTo>
                    <a:pt x="1992" y="218"/>
                  </a:lnTo>
                  <a:lnTo>
                    <a:pt x="1976" y="217"/>
                  </a:lnTo>
                  <a:lnTo>
                    <a:pt x="1964" y="209"/>
                  </a:lnTo>
                  <a:lnTo>
                    <a:pt x="1957" y="199"/>
                  </a:lnTo>
                  <a:lnTo>
                    <a:pt x="1954" y="178"/>
                  </a:lnTo>
                  <a:lnTo>
                    <a:pt x="1952" y="171"/>
                  </a:lnTo>
                  <a:lnTo>
                    <a:pt x="1952" y="152"/>
                  </a:lnTo>
                  <a:lnTo>
                    <a:pt x="1950" y="147"/>
                  </a:lnTo>
                  <a:lnTo>
                    <a:pt x="1946" y="144"/>
                  </a:lnTo>
                  <a:lnTo>
                    <a:pt x="1927" y="153"/>
                  </a:lnTo>
                  <a:lnTo>
                    <a:pt x="1910" y="155"/>
                  </a:lnTo>
                  <a:lnTo>
                    <a:pt x="1906" y="159"/>
                  </a:lnTo>
                  <a:lnTo>
                    <a:pt x="1903" y="164"/>
                  </a:lnTo>
                  <a:lnTo>
                    <a:pt x="1899" y="169"/>
                  </a:lnTo>
                  <a:lnTo>
                    <a:pt x="1885" y="175"/>
                  </a:lnTo>
                  <a:lnTo>
                    <a:pt x="1879" y="190"/>
                  </a:lnTo>
                  <a:lnTo>
                    <a:pt x="1873" y="197"/>
                  </a:lnTo>
                  <a:lnTo>
                    <a:pt x="1858" y="197"/>
                  </a:lnTo>
                  <a:lnTo>
                    <a:pt x="1852" y="194"/>
                  </a:lnTo>
                  <a:lnTo>
                    <a:pt x="1844" y="193"/>
                  </a:lnTo>
                  <a:lnTo>
                    <a:pt x="1837" y="201"/>
                  </a:lnTo>
                  <a:lnTo>
                    <a:pt x="1831" y="205"/>
                  </a:lnTo>
                  <a:lnTo>
                    <a:pt x="1828" y="200"/>
                  </a:lnTo>
                  <a:lnTo>
                    <a:pt x="1822" y="188"/>
                  </a:lnTo>
                  <a:lnTo>
                    <a:pt x="1811" y="181"/>
                  </a:lnTo>
                  <a:lnTo>
                    <a:pt x="1786" y="177"/>
                  </a:lnTo>
                  <a:lnTo>
                    <a:pt x="1773" y="168"/>
                  </a:lnTo>
                  <a:lnTo>
                    <a:pt x="1765" y="166"/>
                  </a:lnTo>
                  <a:lnTo>
                    <a:pt x="1739" y="174"/>
                  </a:lnTo>
                  <a:lnTo>
                    <a:pt x="1735" y="178"/>
                  </a:lnTo>
                  <a:lnTo>
                    <a:pt x="1732" y="190"/>
                  </a:lnTo>
                  <a:lnTo>
                    <a:pt x="1727" y="195"/>
                  </a:lnTo>
                  <a:lnTo>
                    <a:pt x="1710" y="187"/>
                  </a:lnTo>
                  <a:lnTo>
                    <a:pt x="1702" y="187"/>
                  </a:lnTo>
                  <a:lnTo>
                    <a:pt x="1695" y="181"/>
                  </a:lnTo>
                  <a:lnTo>
                    <a:pt x="1693" y="169"/>
                  </a:lnTo>
                  <a:lnTo>
                    <a:pt x="1681" y="164"/>
                  </a:lnTo>
                  <a:lnTo>
                    <a:pt x="1671" y="147"/>
                  </a:lnTo>
                  <a:lnTo>
                    <a:pt x="1654" y="143"/>
                  </a:lnTo>
                  <a:lnTo>
                    <a:pt x="1645" y="136"/>
                  </a:lnTo>
                  <a:lnTo>
                    <a:pt x="1634" y="136"/>
                  </a:lnTo>
                  <a:lnTo>
                    <a:pt x="1617" y="141"/>
                  </a:lnTo>
                  <a:lnTo>
                    <a:pt x="1605" y="141"/>
                  </a:lnTo>
                  <a:lnTo>
                    <a:pt x="1571" y="129"/>
                  </a:lnTo>
                  <a:lnTo>
                    <a:pt x="1564" y="115"/>
                  </a:lnTo>
                  <a:lnTo>
                    <a:pt x="1565" y="98"/>
                  </a:lnTo>
                  <a:lnTo>
                    <a:pt x="1547" y="70"/>
                  </a:lnTo>
                  <a:lnTo>
                    <a:pt x="1543" y="54"/>
                  </a:lnTo>
                  <a:lnTo>
                    <a:pt x="1527" y="41"/>
                  </a:lnTo>
                  <a:lnTo>
                    <a:pt x="1512" y="37"/>
                  </a:lnTo>
                  <a:lnTo>
                    <a:pt x="1508" y="31"/>
                  </a:lnTo>
                  <a:lnTo>
                    <a:pt x="1507" y="14"/>
                  </a:lnTo>
                  <a:lnTo>
                    <a:pt x="1502" y="10"/>
                  </a:lnTo>
                  <a:lnTo>
                    <a:pt x="1494" y="12"/>
                  </a:lnTo>
                  <a:lnTo>
                    <a:pt x="1488" y="20"/>
                  </a:lnTo>
                  <a:lnTo>
                    <a:pt x="1474" y="19"/>
                  </a:lnTo>
                  <a:lnTo>
                    <a:pt x="1469" y="23"/>
                  </a:lnTo>
                  <a:lnTo>
                    <a:pt x="1456" y="28"/>
                  </a:lnTo>
                  <a:lnTo>
                    <a:pt x="1435" y="17"/>
                  </a:lnTo>
                  <a:lnTo>
                    <a:pt x="1425" y="3"/>
                  </a:lnTo>
                  <a:lnTo>
                    <a:pt x="1420" y="0"/>
                  </a:lnTo>
                  <a:lnTo>
                    <a:pt x="1414" y="3"/>
                  </a:lnTo>
                  <a:lnTo>
                    <a:pt x="1407" y="12"/>
                  </a:lnTo>
                  <a:lnTo>
                    <a:pt x="1401" y="13"/>
                  </a:lnTo>
                  <a:lnTo>
                    <a:pt x="1395" y="18"/>
                  </a:lnTo>
                  <a:lnTo>
                    <a:pt x="1380" y="29"/>
                  </a:lnTo>
                  <a:lnTo>
                    <a:pt x="1376" y="34"/>
                  </a:lnTo>
                  <a:lnTo>
                    <a:pt x="1378" y="39"/>
                  </a:lnTo>
                  <a:lnTo>
                    <a:pt x="1390" y="53"/>
                  </a:lnTo>
                  <a:lnTo>
                    <a:pt x="1393" y="60"/>
                  </a:lnTo>
                  <a:lnTo>
                    <a:pt x="1393" y="71"/>
                  </a:lnTo>
                  <a:lnTo>
                    <a:pt x="1382" y="83"/>
                  </a:lnTo>
                  <a:lnTo>
                    <a:pt x="1383" y="93"/>
                  </a:lnTo>
                  <a:lnTo>
                    <a:pt x="1406" y="97"/>
                  </a:lnTo>
                  <a:lnTo>
                    <a:pt x="1406" y="105"/>
                  </a:lnTo>
                  <a:lnTo>
                    <a:pt x="1402" y="110"/>
                  </a:lnTo>
                  <a:lnTo>
                    <a:pt x="1398" y="114"/>
                  </a:lnTo>
                  <a:lnTo>
                    <a:pt x="1394" y="122"/>
                  </a:lnTo>
                  <a:lnTo>
                    <a:pt x="1398" y="128"/>
                  </a:lnTo>
                  <a:lnTo>
                    <a:pt x="1399" y="134"/>
                  </a:lnTo>
                  <a:lnTo>
                    <a:pt x="1383" y="134"/>
                  </a:lnTo>
                  <a:lnTo>
                    <a:pt x="1373" y="135"/>
                  </a:lnTo>
                  <a:lnTo>
                    <a:pt x="1363" y="140"/>
                  </a:lnTo>
                  <a:lnTo>
                    <a:pt x="1352" y="137"/>
                  </a:lnTo>
                  <a:lnTo>
                    <a:pt x="1346" y="139"/>
                  </a:lnTo>
                  <a:lnTo>
                    <a:pt x="1307" y="166"/>
                  </a:lnTo>
                  <a:lnTo>
                    <a:pt x="1294" y="171"/>
                  </a:lnTo>
                  <a:lnTo>
                    <a:pt x="1286" y="168"/>
                  </a:lnTo>
                  <a:lnTo>
                    <a:pt x="1276" y="153"/>
                  </a:lnTo>
                  <a:lnTo>
                    <a:pt x="1262" y="149"/>
                  </a:lnTo>
                  <a:lnTo>
                    <a:pt x="1238" y="154"/>
                  </a:lnTo>
                  <a:lnTo>
                    <a:pt x="1228" y="152"/>
                  </a:lnTo>
                  <a:lnTo>
                    <a:pt x="1222" y="154"/>
                  </a:lnTo>
                  <a:lnTo>
                    <a:pt x="1219" y="161"/>
                  </a:lnTo>
                  <a:lnTo>
                    <a:pt x="1220" y="173"/>
                  </a:lnTo>
                  <a:lnTo>
                    <a:pt x="1222" y="178"/>
                  </a:lnTo>
                  <a:lnTo>
                    <a:pt x="1222" y="195"/>
                  </a:lnTo>
                  <a:lnTo>
                    <a:pt x="1222" y="200"/>
                  </a:lnTo>
                  <a:lnTo>
                    <a:pt x="1228" y="212"/>
                  </a:lnTo>
                  <a:lnTo>
                    <a:pt x="1229" y="220"/>
                  </a:lnTo>
                  <a:lnTo>
                    <a:pt x="1228" y="225"/>
                  </a:lnTo>
                  <a:lnTo>
                    <a:pt x="1223" y="231"/>
                  </a:lnTo>
                  <a:lnTo>
                    <a:pt x="1214" y="235"/>
                  </a:lnTo>
                  <a:lnTo>
                    <a:pt x="1209" y="241"/>
                  </a:lnTo>
                  <a:lnTo>
                    <a:pt x="1206" y="249"/>
                  </a:lnTo>
                  <a:lnTo>
                    <a:pt x="1202" y="254"/>
                  </a:lnTo>
                  <a:lnTo>
                    <a:pt x="1175" y="261"/>
                  </a:lnTo>
                  <a:lnTo>
                    <a:pt x="1170" y="266"/>
                  </a:lnTo>
                  <a:lnTo>
                    <a:pt x="1166" y="277"/>
                  </a:lnTo>
                  <a:lnTo>
                    <a:pt x="1163" y="296"/>
                  </a:lnTo>
                  <a:lnTo>
                    <a:pt x="1158" y="305"/>
                  </a:lnTo>
                  <a:lnTo>
                    <a:pt x="1153" y="314"/>
                  </a:lnTo>
                  <a:lnTo>
                    <a:pt x="1132" y="327"/>
                  </a:lnTo>
                  <a:lnTo>
                    <a:pt x="1122" y="320"/>
                  </a:lnTo>
                  <a:lnTo>
                    <a:pt x="1109" y="322"/>
                  </a:lnTo>
                  <a:lnTo>
                    <a:pt x="1106" y="327"/>
                  </a:lnTo>
                  <a:lnTo>
                    <a:pt x="1102" y="340"/>
                  </a:lnTo>
                  <a:lnTo>
                    <a:pt x="1095" y="347"/>
                  </a:lnTo>
                  <a:lnTo>
                    <a:pt x="1088" y="354"/>
                  </a:lnTo>
                  <a:lnTo>
                    <a:pt x="1085" y="361"/>
                  </a:lnTo>
                  <a:lnTo>
                    <a:pt x="1085" y="387"/>
                  </a:lnTo>
                  <a:lnTo>
                    <a:pt x="1081" y="398"/>
                  </a:lnTo>
                  <a:lnTo>
                    <a:pt x="1080" y="412"/>
                  </a:lnTo>
                  <a:lnTo>
                    <a:pt x="1076" y="420"/>
                  </a:lnTo>
                  <a:lnTo>
                    <a:pt x="1064" y="423"/>
                  </a:lnTo>
                  <a:lnTo>
                    <a:pt x="1049" y="427"/>
                  </a:lnTo>
                  <a:lnTo>
                    <a:pt x="1049" y="434"/>
                  </a:lnTo>
                  <a:lnTo>
                    <a:pt x="1043" y="437"/>
                  </a:lnTo>
                  <a:lnTo>
                    <a:pt x="1039" y="432"/>
                  </a:lnTo>
                  <a:lnTo>
                    <a:pt x="1037" y="424"/>
                  </a:lnTo>
                  <a:lnTo>
                    <a:pt x="1032" y="419"/>
                  </a:lnTo>
                  <a:lnTo>
                    <a:pt x="1024" y="417"/>
                  </a:lnTo>
                  <a:lnTo>
                    <a:pt x="1010" y="419"/>
                  </a:lnTo>
                  <a:lnTo>
                    <a:pt x="996" y="412"/>
                  </a:lnTo>
                  <a:lnTo>
                    <a:pt x="983" y="401"/>
                  </a:lnTo>
                  <a:lnTo>
                    <a:pt x="980" y="397"/>
                  </a:lnTo>
                  <a:lnTo>
                    <a:pt x="978" y="385"/>
                  </a:lnTo>
                  <a:lnTo>
                    <a:pt x="979" y="371"/>
                  </a:lnTo>
                  <a:lnTo>
                    <a:pt x="977" y="366"/>
                  </a:lnTo>
                  <a:lnTo>
                    <a:pt x="956" y="346"/>
                  </a:lnTo>
                  <a:lnTo>
                    <a:pt x="952" y="350"/>
                  </a:lnTo>
                  <a:lnTo>
                    <a:pt x="952" y="359"/>
                  </a:lnTo>
                  <a:lnTo>
                    <a:pt x="963" y="363"/>
                  </a:lnTo>
                  <a:lnTo>
                    <a:pt x="966" y="368"/>
                  </a:lnTo>
                  <a:lnTo>
                    <a:pt x="962" y="372"/>
                  </a:lnTo>
                  <a:lnTo>
                    <a:pt x="953" y="372"/>
                  </a:lnTo>
                  <a:lnTo>
                    <a:pt x="946" y="380"/>
                  </a:lnTo>
                  <a:lnTo>
                    <a:pt x="931" y="373"/>
                  </a:lnTo>
                  <a:lnTo>
                    <a:pt x="926" y="376"/>
                  </a:lnTo>
                  <a:lnTo>
                    <a:pt x="932" y="386"/>
                  </a:lnTo>
                  <a:lnTo>
                    <a:pt x="936" y="390"/>
                  </a:lnTo>
                  <a:lnTo>
                    <a:pt x="932" y="396"/>
                  </a:lnTo>
                  <a:lnTo>
                    <a:pt x="928" y="401"/>
                  </a:lnTo>
                  <a:lnTo>
                    <a:pt x="911" y="404"/>
                  </a:lnTo>
                  <a:lnTo>
                    <a:pt x="908" y="412"/>
                  </a:lnTo>
                  <a:lnTo>
                    <a:pt x="907" y="431"/>
                  </a:lnTo>
                  <a:lnTo>
                    <a:pt x="909" y="439"/>
                  </a:lnTo>
                  <a:lnTo>
                    <a:pt x="912" y="445"/>
                  </a:lnTo>
                  <a:lnTo>
                    <a:pt x="900" y="450"/>
                  </a:lnTo>
                  <a:lnTo>
                    <a:pt x="893" y="449"/>
                  </a:lnTo>
                  <a:lnTo>
                    <a:pt x="888" y="450"/>
                  </a:lnTo>
                  <a:lnTo>
                    <a:pt x="885" y="471"/>
                  </a:lnTo>
                  <a:lnTo>
                    <a:pt x="880" y="476"/>
                  </a:lnTo>
                  <a:lnTo>
                    <a:pt x="870" y="479"/>
                  </a:lnTo>
                  <a:lnTo>
                    <a:pt x="866" y="476"/>
                  </a:lnTo>
                  <a:lnTo>
                    <a:pt x="867" y="466"/>
                  </a:lnTo>
                  <a:lnTo>
                    <a:pt x="870" y="456"/>
                  </a:lnTo>
                  <a:lnTo>
                    <a:pt x="862" y="452"/>
                  </a:lnTo>
                  <a:lnTo>
                    <a:pt x="848" y="459"/>
                  </a:lnTo>
                  <a:lnTo>
                    <a:pt x="839" y="451"/>
                  </a:lnTo>
                  <a:lnTo>
                    <a:pt x="830" y="429"/>
                  </a:lnTo>
                  <a:lnTo>
                    <a:pt x="827" y="422"/>
                  </a:lnTo>
                  <a:lnTo>
                    <a:pt x="819" y="418"/>
                  </a:lnTo>
                  <a:lnTo>
                    <a:pt x="814" y="420"/>
                  </a:lnTo>
                  <a:lnTo>
                    <a:pt x="806" y="429"/>
                  </a:lnTo>
                  <a:lnTo>
                    <a:pt x="795" y="440"/>
                  </a:lnTo>
                  <a:lnTo>
                    <a:pt x="773" y="444"/>
                  </a:lnTo>
                  <a:lnTo>
                    <a:pt x="758" y="456"/>
                  </a:lnTo>
                  <a:lnTo>
                    <a:pt x="752" y="485"/>
                  </a:lnTo>
                  <a:lnTo>
                    <a:pt x="741" y="498"/>
                  </a:lnTo>
                  <a:lnTo>
                    <a:pt x="731" y="497"/>
                  </a:lnTo>
                  <a:lnTo>
                    <a:pt x="722" y="478"/>
                  </a:lnTo>
                  <a:lnTo>
                    <a:pt x="714" y="474"/>
                  </a:lnTo>
                  <a:lnTo>
                    <a:pt x="695" y="466"/>
                  </a:lnTo>
                  <a:lnTo>
                    <a:pt x="689" y="458"/>
                  </a:lnTo>
                  <a:lnTo>
                    <a:pt x="673" y="447"/>
                  </a:lnTo>
                  <a:lnTo>
                    <a:pt x="663" y="440"/>
                  </a:lnTo>
                  <a:lnTo>
                    <a:pt x="653" y="434"/>
                  </a:lnTo>
                  <a:lnTo>
                    <a:pt x="643" y="435"/>
                  </a:lnTo>
                  <a:lnTo>
                    <a:pt x="622" y="447"/>
                  </a:lnTo>
                  <a:lnTo>
                    <a:pt x="607" y="437"/>
                  </a:lnTo>
                  <a:lnTo>
                    <a:pt x="603" y="430"/>
                  </a:lnTo>
                  <a:lnTo>
                    <a:pt x="602" y="422"/>
                  </a:lnTo>
                  <a:lnTo>
                    <a:pt x="595" y="429"/>
                  </a:lnTo>
                  <a:lnTo>
                    <a:pt x="591" y="434"/>
                  </a:lnTo>
                  <a:lnTo>
                    <a:pt x="590" y="442"/>
                  </a:lnTo>
                  <a:lnTo>
                    <a:pt x="602" y="456"/>
                  </a:lnTo>
                  <a:lnTo>
                    <a:pt x="593" y="472"/>
                  </a:lnTo>
                  <a:lnTo>
                    <a:pt x="589" y="475"/>
                  </a:lnTo>
                  <a:lnTo>
                    <a:pt x="575" y="475"/>
                  </a:lnTo>
                  <a:lnTo>
                    <a:pt x="571" y="469"/>
                  </a:lnTo>
                  <a:lnTo>
                    <a:pt x="572" y="463"/>
                  </a:lnTo>
                  <a:lnTo>
                    <a:pt x="577" y="454"/>
                  </a:lnTo>
                  <a:lnTo>
                    <a:pt x="576" y="449"/>
                  </a:lnTo>
                  <a:lnTo>
                    <a:pt x="565" y="450"/>
                  </a:lnTo>
                  <a:lnTo>
                    <a:pt x="551" y="450"/>
                  </a:lnTo>
                  <a:lnTo>
                    <a:pt x="545" y="454"/>
                  </a:lnTo>
                  <a:lnTo>
                    <a:pt x="538" y="456"/>
                  </a:lnTo>
                  <a:lnTo>
                    <a:pt x="528" y="454"/>
                  </a:lnTo>
                  <a:lnTo>
                    <a:pt x="517" y="439"/>
                  </a:lnTo>
                  <a:lnTo>
                    <a:pt x="512" y="436"/>
                  </a:lnTo>
                  <a:lnTo>
                    <a:pt x="507" y="438"/>
                  </a:lnTo>
                  <a:lnTo>
                    <a:pt x="497" y="451"/>
                  </a:lnTo>
                  <a:lnTo>
                    <a:pt x="506" y="464"/>
                  </a:lnTo>
                  <a:lnTo>
                    <a:pt x="507" y="478"/>
                  </a:lnTo>
                  <a:lnTo>
                    <a:pt x="499" y="483"/>
                  </a:lnTo>
                  <a:lnTo>
                    <a:pt x="495" y="492"/>
                  </a:lnTo>
                  <a:lnTo>
                    <a:pt x="489" y="491"/>
                  </a:lnTo>
                  <a:lnTo>
                    <a:pt x="477" y="481"/>
                  </a:lnTo>
                  <a:lnTo>
                    <a:pt x="472" y="481"/>
                  </a:lnTo>
                  <a:lnTo>
                    <a:pt x="467" y="498"/>
                  </a:lnTo>
                  <a:lnTo>
                    <a:pt x="458" y="507"/>
                  </a:lnTo>
                  <a:lnTo>
                    <a:pt x="447" y="515"/>
                  </a:lnTo>
                  <a:lnTo>
                    <a:pt x="434" y="529"/>
                  </a:lnTo>
                  <a:lnTo>
                    <a:pt x="434" y="540"/>
                  </a:lnTo>
                  <a:lnTo>
                    <a:pt x="436" y="546"/>
                  </a:lnTo>
                  <a:lnTo>
                    <a:pt x="438" y="554"/>
                  </a:lnTo>
                  <a:lnTo>
                    <a:pt x="440" y="564"/>
                  </a:lnTo>
                  <a:lnTo>
                    <a:pt x="453" y="576"/>
                  </a:lnTo>
                  <a:lnTo>
                    <a:pt x="458" y="586"/>
                  </a:lnTo>
                  <a:lnTo>
                    <a:pt x="457" y="592"/>
                  </a:lnTo>
                  <a:lnTo>
                    <a:pt x="452" y="600"/>
                  </a:lnTo>
                  <a:lnTo>
                    <a:pt x="414" y="607"/>
                  </a:lnTo>
                  <a:lnTo>
                    <a:pt x="392" y="608"/>
                  </a:lnTo>
                  <a:lnTo>
                    <a:pt x="379" y="615"/>
                  </a:lnTo>
                  <a:lnTo>
                    <a:pt x="372" y="624"/>
                  </a:lnTo>
                  <a:lnTo>
                    <a:pt x="366" y="625"/>
                  </a:lnTo>
                  <a:lnTo>
                    <a:pt x="360" y="618"/>
                  </a:lnTo>
                  <a:lnTo>
                    <a:pt x="349" y="620"/>
                  </a:lnTo>
                  <a:lnTo>
                    <a:pt x="339" y="626"/>
                  </a:lnTo>
                  <a:lnTo>
                    <a:pt x="336" y="629"/>
                  </a:lnTo>
                  <a:lnTo>
                    <a:pt x="333" y="647"/>
                  </a:lnTo>
                  <a:lnTo>
                    <a:pt x="325" y="669"/>
                  </a:lnTo>
                  <a:lnTo>
                    <a:pt x="331" y="687"/>
                  </a:lnTo>
                  <a:lnTo>
                    <a:pt x="341" y="698"/>
                  </a:lnTo>
                  <a:lnTo>
                    <a:pt x="343" y="705"/>
                  </a:lnTo>
                  <a:lnTo>
                    <a:pt x="347" y="719"/>
                  </a:lnTo>
                  <a:lnTo>
                    <a:pt x="343" y="734"/>
                  </a:lnTo>
                  <a:lnTo>
                    <a:pt x="336" y="743"/>
                  </a:lnTo>
                  <a:lnTo>
                    <a:pt x="332" y="747"/>
                  </a:lnTo>
                  <a:lnTo>
                    <a:pt x="321" y="752"/>
                  </a:lnTo>
                  <a:lnTo>
                    <a:pt x="307" y="747"/>
                  </a:lnTo>
                  <a:lnTo>
                    <a:pt x="296" y="737"/>
                  </a:lnTo>
                  <a:lnTo>
                    <a:pt x="290" y="731"/>
                  </a:lnTo>
                  <a:lnTo>
                    <a:pt x="252" y="716"/>
                  </a:lnTo>
                  <a:lnTo>
                    <a:pt x="233" y="700"/>
                  </a:lnTo>
                  <a:lnTo>
                    <a:pt x="226" y="698"/>
                  </a:lnTo>
                  <a:lnTo>
                    <a:pt x="216" y="692"/>
                  </a:lnTo>
                  <a:lnTo>
                    <a:pt x="195" y="683"/>
                  </a:lnTo>
                  <a:lnTo>
                    <a:pt x="189" y="683"/>
                  </a:lnTo>
                  <a:lnTo>
                    <a:pt x="173" y="688"/>
                  </a:lnTo>
                  <a:lnTo>
                    <a:pt x="155" y="705"/>
                  </a:lnTo>
                  <a:lnTo>
                    <a:pt x="146" y="722"/>
                  </a:lnTo>
                  <a:lnTo>
                    <a:pt x="133" y="733"/>
                  </a:lnTo>
                  <a:lnTo>
                    <a:pt x="126" y="743"/>
                  </a:lnTo>
                  <a:lnTo>
                    <a:pt x="125" y="753"/>
                  </a:lnTo>
                  <a:lnTo>
                    <a:pt x="133" y="766"/>
                  </a:lnTo>
                  <a:lnTo>
                    <a:pt x="137" y="769"/>
                  </a:lnTo>
                  <a:lnTo>
                    <a:pt x="146" y="776"/>
                  </a:lnTo>
                  <a:lnTo>
                    <a:pt x="135" y="821"/>
                  </a:lnTo>
                  <a:lnTo>
                    <a:pt x="124" y="829"/>
                  </a:lnTo>
                  <a:lnTo>
                    <a:pt x="124" y="837"/>
                  </a:lnTo>
                  <a:lnTo>
                    <a:pt x="128" y="844"/>
                  </a:lnTo>
                  <a:lnTo>
                    <a:pt x="136" y="842"/>
                  </a:lnTo>
                  <a:lnTo>
                    <a:pt x="138" y="854"/>
                  </a:lnTo>
                  <a:lnTo>
                    <a:pt x="124" y="855"/>
                  </a:lnTo>
                  <a:lnTo>
                    <a:pt x="117" y="859"/>
                  </a:lnTo>
                  <a:lnTo>
                    <a:pt x="114" y="866"/>
                  </a:lnTo>
                  <a:lnTo>
                    <a:pt x="124" y="891"/>
                  </a:lnTo>
                  <a:lnTo>
                    <a:pt x="114" y="900"/>
                  </a:lnTo>
                  <a:lnTo>
                    <a:pt x="109" y="915"/>
                  </a:lnTo>
                  <a:lnTo>
                    <a:pt x="101" y="925"/>
                  </a:lnTo>
                  <a:lnTo>
                    <a:pt x="90" y="924"/>
                  </a:lnTo>
                  <a:lnTo>
                    <a:pt x="73" y="900"/>
                  </a:lnTo>
                  <a:lnTo>
                    <a:pt x="65" y="899"/>
                  </a:lnTo>
                  <a:lnTo>
                    <a:pt x="58" y="906"/>
                  </a:lnTo>
                  <a:lnTo>
                    <a:pt x="53" y="923"/>
                  </a:lnTo>
                  <a:lnTo>
                    <a:pt x="50" y="928"/>
                  </a:lnTo>
                  <a:lnTo>
                    <a:pt x="45" y="944"/>
                  </a:lnTo>
                  <a:lnTo>
                    <a:pt x="68" y="943"/>
                  </a:lnTo>
                  <a:lnTo>
                    <a:pt x="287" y="956"/>
                  </a:lnTo>
                  <a:lnTo>
                    <a:pt x="398" y="962"/>
                  </a:lnTo>
                  <a:lnTo>
                    <a:pt x="398" y="962"/>
                  </a:lnTo>
                  <a:lnTo>
                    <a:pt x="398" y="962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16">
              <a:extLst>
                <a:ext uri="{FF2B5EF4-FFF2-40B4-BE49-F238E27FC236}">
                  <a16:creationId xmlns:a16="http://schemas.microsoft.com/office/drawing/2014/main" id="{4638D055-7362-6A63-8657-7920DE68DD0A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5233122" y="1471084"/>
              <a:ext cx="2416175" cy="2201863"/>
            </a:xfrm>
            <a:custGeom>
              <a:avLst/>
              <a:gdLst>
                <a:gd name="T0" fmla="*/ 988 w 1522"/>
                <a:gd name="T1" fmla="*/ 1344 h 1387"/>
                <a:gd name="T2" fmla="*/ 1024 w 1522"/>
                <a:gd name="T3" fmla="*/ 1316 h 1387"/>
                <a:gd name="T4" fmla="*/ 1017 w 1522"/>
                <a:gd name="T5" fmla="*/ 1295 h 1387"/>
                <a:gd name="T6" fmla="*/ 1039 w 1522"/>
                <a:gd name="T7" fmla="*/ 1227 h 1387"/>
                <a:gd name="T8" fmla="*/ 993 w 1522"/>
                <a:gd name="T9" fmla="*/ 1242 h 1387"/>
                <a:gd name="T10" fmla="*/ 1019 w 1522"/>
                <a:gd name="T11" fmla="*/ 1211 h 1387"/>
                <a:gd name="T12" fmla="*/ 997 w 1522"/>
                <a:gd name="T13" fmla="*/ 1214 h 1387"/>
                <a:gd name="T14" fmla="*/ 1019 w 1522"/>
                <a:gd name="T15" fmla="*/ 1172 h 1387"/>
                <a:gd name="T16" fmla="*/ 999 w 1522"/>
                <a:gd name="T17" fmla="*/ 1129 h 1387"/>
                <a:gd name="T18" fmla="*/ 1044 w 1522"/>
                <a:gd name="T19" fmla="*/ 1146 h 1387"/>
                <a:gd name="T20" fmla="*/ 1024 w 1522"/>
                <a:gd name="T21" fmla="*/ 1127 h 1387"/>
                <a:gd name="T22" fmla="*/ 1065 w 1522"/>
                <a:gd name="T23" fmla="*/ 1110 h 1387"/>
                <a:gd name="T24" fmla="*/ 1060 w 1522"/>
                <a:gd name="T25" fmla="*/ 1041 h 1387"/>
                <a:gd name="T26" fmla="*/ 1070 w 1522"/>
                <a:gd name="T27" fmla="*/ 1035 h 1387"/>
                <a:gd name="T28" fmla="*/ 1109 w 1522"/>
                <a:gd name="T29" fmla="*/ 1004 h 1387"/>
                <a:gd name="T30" fmla="*/ 1103 w 1522"/>
                <a:gd name="T31" fmla="*/ 965 h 1387"/>
                <a:gd name="T32" fmla="*/ 1105 w 1522"/>
                <a:gd name="T33" fmla="*/ 956 h 1387"/>
                <a:gd name="T34" fmla="*/ 1124 w 1522"/>
                <a:gd name="T35" fmla="*/ 946 h 1387"/>
                <a:gd name="T36" fmla="*/ 1151 w 1522"/>
                <a:gd name="T37" fmla="*/ 901 h 1387"/>
                <a:gd name="T38" fmla="*/ 1183 w 1522"/>
                <a:gd name="T39" fmla="*/ 906 h 1387"/>
                <a:gd name="T40" fmla="*/ 1207 w 1522"/>
                <a:gd name="T41" fmla="*/ 848 h 1387"/>
                <a:gd name="T42" fmla="*/ 1212 w 1522"/>
                <a:gd name="T43" fmla="*/ 783 h 1387"/>
                <a:gd name="T44" fmla="*/ 1236 w 1522"/>
                <a:gd name="T45" fmla="*/ 797 h 1387"/>
                <a:gd name="T46" fmla="*/ 1223 w 1522"/>
                <a:gd name="T47" fmla="*/ 759 h 1387"/>
                <a:gd name="T48" fmla="*/ 1235 w 1522"/>
                <a:gd name="T49" fmla="*/ 754 h 1387"/>
                <a:gd name="T50" fmla="*/ 1254 w 1522"/>
                <a:gd name="T51" fmla="*/ 725 h 1387"/>
                <a:gd name="T52" fmla="*/ 1291 w 1522"/>
                <a:gd name="T53" fmla="*/ 718 h 1387"/>
                <a:gd name="T54" fmla="*/ 1303 w 1522"/>
                <a:gd name="T55" fmla="*/ 668 h 1387"/>
                <a:gd name="T56" fmla="*/ 1362 w 1522"/>
                <a:gd name="T57" fmla="*/ 622 h 1387"/>
                <a:gd name="T58" fmla="*/ 1372 w 1522"/>
                <a:gd name="T59" fmla="*/ 595 h 1387"/>
                <a:gd name="T60" fmla="*/ 1354 w 1522"/>
                <a:gd name="T61" fmla="*/ 565 h 1387"/>
                <a:gd name="T62" fmla="*/ 1371 w 1522"/>
                <a:gd name="T63" fmla="*/ 513 h 1387"/>
                <a:gd name="T64" fmla="*/ 1368 w 1522"/>
                <a:gd name="T65" fmla="*/ 507 h 1387"/>
                <a:gd name="T66" fmla="*/ 1388 w 1522"/>
                <a:gd name="T67" fmla="*/ 517 h 1387"/>
                <a:gd name="T68" fmla="*/ 1394 w 1522"/>
                <a:gd name="T69" fmla="*/ 480 h 1387"/>
                <a:gd name="T70" fmla="*/ 1436 w 1522"/>
                <a:gd name="T71" fmla="*/ 482 h 1387"/>
                <a:gd name="T72" fmla="*/ 1454 w 1522"/>
                <a:gd name="T73" fmla="*/ 438 h 1387"/>
                <a:gd name="T74" fmla="*/ 1432 w 1522"/>
                <a:gd name="T75" fmla="*/ 397 h 1387"/>
                <a:gd name="T76" fmla="*/ 1484 w 1522"/>
                <a:gd name="T77" fmla="*/ 375 h 1387"/>
                <a:gd name="T78" fmla="*/ 1489 w 1522"/>
                <a:gd name="T79" fmla="*/ 343 h 1387"/>
                <a:gd name="T80" fmla="*/ 1502 w 1522"/>
                <a:gd name="T81" fmla="*/ 315 h 1387"/>
                <a:gd name="T82" fmla="*/ 1321 w 1522"/>
                <a:gd name="T83" fmla="*/ 277 h 1387"/>
                <a:gd name="T84" fmla="*/ 1403 w 1522"/>
                <a:gd name="T85" fmla="*/ 197 h 1387"/>
                <a:gd name="T86" fmla="*/ 1393 w 1522"/>
                <a:gd name="T87" fmla="*/ 147 h 1387"/>
                <a:gd name="T88" fmla="*/ 1371 w 1522"/>
                <a:gd name="T89" fmla="*/ 118 h 1387"/>
                <a:gd name="T90" fmla="*/ 106 w 1522"/>
                <a:gd name="T91" fmla="*/ 3 h 1387"/>
                <a:gd name="T92" fmla="*/ 84 w 1522"/>
                <a:gd name="T93" fmla="*/ 263 h 1387"/>
                <a:gd name="T94" fmla="*/ 81 w 1522"/>
                <a:gd name="T95" fmla="*/ 460 h 1387"/>
                <a:gd name="T96" fmla="*/ 68 w 1522"/>
                <a:gd name="T97" fmla="*/ 568 h 1387"/>
                <a:gd name="T98" fmla="*/ 10 w 1522"/>
                <a:gd name="T99" fmla="*/ 1006 h 1387"/>
                <a:gd name="T100" fmla="*/ 23 w 1522"/>
                <a:gd name="T101" fmla="*/ 1092 h 1387"/>
                <a:gd name="T102" fmla="*/ 46 w 1522"/>
                <a:gd name="T103" fmla="*/ 1100 h 1387"/>
                <a:gd name="T104" fmla="*/ 72 w 1522"/>
                <a:gd name="T105" fmla="*/ 1097 h 1387"/>
                <a:gd name="T106" fmla="*/ 99 w 1522"/>
                <a:gd name="T107" fmla="*/ 1096 h 1387"/>
                <a:gd name="T108" fmla="*/ 124 w 1522"/>
                <a:gd name="T109" fmla="*/ 1219 h 1387"/>
                <a:gd name="T110" fmla="*/ 997 w 1522"/>
                <a:gd name="T111" fmla="*/ 1387 h 1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22" h="1387">
                  <a:moveTo>
                    <a:pt x="997" y="1387"/>
                  </a:moveTo>
                  <a:lnTo>
                    <a:pt x="1005" y="1380"/>
                  </a:lnTo>
                  <a:lnTo>
                    <a:pt x="1010" y="1372"/>
                  </a:lnTo>
                  <a:lnTo>
                    <a:pt x="1009" y="1366"/>
                  </a:lnTo>
                  <a:lnTo>
                    <a:pt x="994" y="1360"/>
                  </a:lnTo>
                  <a:lnTo>
                    <a:pt x="988" y="1351"/>
                  </a:lnTo>
                  <a:lnTo>
                    <a:pt x="988" y="1344"/>
                  </a:lnTo>
                  <a:lnTo>
                    <a:pt x="995" y="1338"/>
                  </a:lnTo>
                  <a:lnTo>
                    <a:pt x="1002" y="1341"/>
                  </a:lnTo>
                  <a:lnTo>
                    <a:pt x="1012" y="1348"/>
                  </a:lnTo>
                  <a:lnTo>
                    <a:pt x="1019" y="1346"/>
                  </a:lnTo>
                  <a:lnTo>
                    <a:pt x="1023" y="1341"/>
                  </a:lnTo>
                  <a:lnTo>
                    <a:pt x="1024" y="1330"/>
                  </a:lnTo>
                  <a:lnTo>
                    <a:pt x="1024" y="1316"/>
                  </a:lnTo>
                  <a:lnTo>
                    <a:pt x="1030" y="1309"/>
                  </a:lnTo>
                  <a:lnTo>
                    <a:pt x="1036" y="1304"/>
                  </a:lnTo>
                  <a:lnTo>
                    <a:pt x="1039" y="1295"/>
                  </a:lnTo>
                  <a:lnTo>
                    <a:pt x="1039" y="1290"/>
                  </a:lnTo>
                  <a:lnTo>
                    <a:pt x="1027" y="1292"/>
                  </a:lnTo>
                  <a:lnTo>
                    <a:pt x="1023" y="1302"/>
                  </a:lnTo>
                  <a:lnTo>
                    <a:pt x="1017" y="1295"/>
                  </a:lnTo>
                  <a:lnTo>
                    <a:pt x="1010" y="1280"/>
                  </a:lnTo>
                  <a:lnTo>
                    <a:pt x="1010" y="1265"/>
                  </a:lnTo>
                  <a:lnTo>
                    <a:pt x="1017" y="1259"/>
                  </a:lnTo>
                  <a:lnTo>
                    <a:pt x="1030" y="1246"/>
                  </a:lnTo>
                  <a:lnTo>
                    <a:pt x="1036" y="1240"/>
                  </a:lnTo>
                  <a:lnTo>
                    <a:pt x="1039" y="1235"/>
                  </a:lnTo>
                  <a:lnTo>
                    <a:pt x="1039" y="1227"/>
                  </a:lnTo>
                  <a:lnTo>
                    <a:pt x="1029" y="1227"/>
                  </a:lnTo>
                  <a:lnTo>
                    <a:pt x="1028" y="1232"/>
                  </a:lnTo>
                  <a:lnTo>
                    <a:pt x="1027" y="1240"/>
                  </a:lnTo>
                  <a:lnTo>
                    <a:pt x="1024" y="1245"/>
                  </a:lnTo>
                  <a:lnTo>
                    <a:pt x="1011" y="1252"/>
                  </a:lnTo>
                  <a:lnTo>
                    <a:pt x="1002" y="1248"/>
                  </a:lnTo>
                  <a:lnTo>
                    <a:pt x="993" y="1242"/>
                  </a:lnTo>
                  <a:lnTo>
                    <a:pt x="995" y="1237"/>
                  </a:lnTo>
                  <a:lnTo>
                    <a:pt x="1002" y="1236"/>
                  </a:lnTo>
                  <a:lnTo>
                    <a:pt x="1013" y="1234"/>
                  </a:lnTo>
                  <a:lnTo>
                    <a:pt x="1019" y="1231"/>
                  </a:lnTo>
                  <a:lnTo>
                    <a:pt x="1022" y="1225"/>
                  </a:lnTo>
                  <a:lnTo>
                    <a:pt x="1022" y="1216"/>
                  </a:lnTo>
                  <a:lnTo>
                    <a:pt x="1019" y="1211"/>
                  </a:lnTo>
                  <a:lnTo>
                    <a:pt x="1008" y="1205"/>
                  </a:lnTo>
                  <a:lnTo>
                    <a:pt x="1004" y="1214"/>
                  </a:lnTo>
                  <a:lnTo>
                    <a:pt x="1004" y="1226"/>
                  </a:lnTo>
                  <a:lnTo>
                    <a:pt x="998" y="1229"/>
                  </a:lnTo>
                  <a:lnTo>
                    <a:pt x="990" y="1228"/>
                  </a:lnTo>
                  <a:lnTo>
                    <a:pt x="986" y="1223"/>
                  </a:lnTo>
                  <a:lnTo>
                    <a:pt x="997" y="1214"/>
                  </a:lnTo>
                  <a:lnTo>
                    <a:pt x="1002" y="1206"/>
                  </a:lnTo>
                  <a:lnTo>
                    <a:pt x="1002" y="1200"/>
                  </a:lnTo>
                  <a:lnTo>
                    <a:pt x="990" y="1189"/>
                  </a:lnTo>
                  <a:lnTo>
                    <a:pt x="989" y="1183"/>
                  </a:lnTo>
                  <a:lnTo>
                    <a:pt x="994" y="1179"/>
                  </a:lnTo>
                  <a:lnTo>
                    <a:pt x="1008" y="1180"/>
                  </a:lnTo>
                  <a:lnTo>
                    <a:pt x="1019" y="1172"/>
                  </a:lnTo>
                  <a:lnTo>
                    <a:pt x="1022" y="1165"/>
                  </a:lnTo>
                  <a:lnTo>
                    <a:pt x="1021" y="1161"/>
                  </a:lnTo>
                  <a:lnTo>
                    <a:pt x="1015" y="1156"/>
                  </a:lnTo>
                  <a:lnTo>
                    <a:pt x="1007" y="1148"/>
                  </a:lnTo>
                  <a:lnTo>
                    <a:pt x="997" y="1145"/>
                  </a:lnTo>
                  <a:lnTo>
                    <a:pt x="994" y="1141"/>
                  </a:lnTo>
                  <a:lnTo>
                    <a:pt x="999" y="1129"/>
                  </a:lnTo>
                  <a:lnTo>
                    <a:pt x="1007" y="1131"/>
                  </a:lnTo>
                  <a:lnTo>
                    <a:pt x="1014" y="1129"/>
                  </a:lnTo>
                  <a:lnTo>
                    <a:pt x="1019" y="1137"/>
                  </a:lnTo>
                  <a:lnTo>
                    <a:pt x="1026" y="1144"/>
                  </a:lnTo>
                  <a:lnTo>
                    <a:pt x="1032" y="1146"/>
                  </a:lnTo>
                  <a:lnTo>
                    <a:pt x="1036" y="1148"/>
                  </a:lnTo>
                  <a:lnTo>
                    <a:pt x="1044" y="1146"/>
                  </a:lnTo>
                  <a:lnTo>
                    <a:pt x="1051" y="1146"/>
                  </a:lnTo>
                  <a:lnTo>
                    <a:pt x="1053" y="1139"/>
                  </a:lnTo>
                  <a:lnTo>
                    <a:pt x="1051" y="1132"/>
                  </a:lnTo>
                  <a:lnTo>
                    <a:pt x="1044" y="1127"/>
                  </a:lnTo>
                  <a:lnTo>
                    <a:pt x="1038" y="1130"/>
                  </a:lnTo>
                  <a:lnTo>
                    <a:pt x="1030" y="1131"/>
                  </a:lnTo>
                  <a:lnTo>
                    <a:pt x="1024" y="1127"/>
                  </a:lnTo>
                  <a:lnTo>
                    <a:pt x="1022" y="1113"/>
                  </a:lnTo>
                  <a:lnTo>
                    <a:pt x="1021" y="1108"/>
                  </a:lnTo>
                  <a:lnTo>
                    <a:pt x="1024" y="1102"/>
                  </a:lnTo>
                  <a:lnTo>
                    <a:pt x="1033" y="1107"/>
                  </a:lnTo>
                  <a:lnTo>
                    <a:pt x="1045" y="1103"/>
                  </a:lnTo>
                  <a:lnTo>
                    <a:pt x="1057" y="1111"/>
                  </a:lnTo>
                  <a:lnTo>
                    <a:pt x="1065" y="1110"/>
                  </a:lnTo>
                  <a:lnTo>
                    <a:pt x="1067" y="1100"/>
                  </a:lnTo>
                  <a:lnTo>
                    <a:pt x="1063" y="1096"/>
                  </a:lnTo>
                  <a:lnTo>
                    <a:pt x="1048" y="1079"/>
                  </a:lnTo>
                  <a:lnTo>
                    <a:pt x="1048" y="1071"/>
                  </a:lnTo>
                  <a:lnTo>
                    <a:pt x="1063" y="1055"/>
                  </a:lnTo>
                  <a:lnTo>
                    <a:pt x="1065" y="1047"/>
                  </a:lnTo>
                  <a:lnTo>
                    <a:pt x="1060" y="1041"/>
                  </a:lnTo>
                  <a:lnTo>
                    <a:pt x="1049" y="1040"/>
                  </a:lnTo>
                  <a:lnTo>
                    <a:pt x="1041" y="1036"/>
                  </a:lnTo>
                  <a:lnTo>
                    <a:pt x="1046" y="1029"/>
                  </a:lnTo>
                  <a:lnTo>
                    <a:pt x="1053" y="1028"/>
                  </a:lnTo>
                  <a:lnTo>
                    <a:pt x="1059" y="1027"/>
                  </a:lnTo>
                  <a:lnTo>
                    <a:pt x="1065" y="1024"/>
                  </a:lnTo>
                  <a:lnTo>
                    <a:pt x="1070" y="1035"/>
                  </a:lnTo>
                  <a:lnTo>
                    <a:pt x="1080" y="1038"/>
                  </a:lnTo>
                  <a:lnTo>
                    <a:pt x="1081" y="1030"/>
                  </a:lnTo>
                  <a:lnTo>
                    <a:pt x="1078" y="1024"/>
                  </a:lnTo>
                  <a:lnTo>
                    <a:pt x="1077" y="1019"/>
                  </a:lnTo>
                  <a:lnTo>
                    <a:pt x="1093" y="1019"/>
                  </a:lnTo>
                  <a:lnTo>
                    <a:pt x="1106" y="1012"/>
                  </a:lnTo>
                  <a:lnTo>
                    <a:pt x="1109" y="1004"/>
                  </a:lnTo>
                  <a:lnTo>
                    <a:pt x="1111" y="997"/>
                  </a:lnTo>
                  <a:lnTo>
                    <a:pt x="1098" y="993"/>
                  </a:lnTo>
                  <a:lnTo>
                    <a:pt x="1094" y="987"/>
                  </a:lnTo>
                  <a:lnTo>
                    <a:pt x="1088" y="977"/>
                  </a:lnTo>
                  <a:lnTo>
                    <a:pt x="1090" y="965"/>
                  </a:lnTo>
                  <a:lnTo>
                    <a:pt x="1097" y="963"/>
                  </a:lnTo>
                  <a:lnTo>
                    <a:pt x="1103" y="965"/>
                  </a:lnTo>
                  <a:lnTo>
                    <a:pt x="1116" y="975"/>
                  </a:lnTo>
                  <a:lnTo>
                    <a:pt x="1127" y="976"/>
                  </a:lnTo>
                  <a:lnTo>
                    <a:pt x="1132" y="972"/>
                  </a:lnTo>
                  <a:lnTo>
                    <a:pt x="1134" y="960"/>
                  </a:lnTo>
                  <a:lnTo>
                    <a:pt x="1119" y="958"/>
                  </a:lnTo>
                  <a:lnTo>
                    <a:pt x="1110" y="959"/>
                  </a:lnTo>
                  <a:lnTo>
                    <a:pt x="1105" y="956"/>
                  </a:lnTo>
                  <a:lnTo>
                    <a:pt x="1100" y="951"/>
                  </a:lnTo>
                  <a:lnTo>
                    <a:pt x="1097" y="946"/>
                  </a:lnTo>
                  <a:lnTo>
                    <a:pt x="1097" y="936"/>
                  </a:lnTo>
                  <a:lnTo>
                    <a:pt x="1105" y="935"/>
                  </a:lnTo>
                  <a:lnTo>
                    <a:pt x="1111" y="945"/>
                  </a:lnTo>
                  <a:lnTo>
                    <a:pt x="1117" y="949"/>
                  </a:lnTo>
                  <a:lnTo>
                    <a:pt x="1124" y="946"/>
                  </a:lnTo>
                  <a:lnTo>
                    <a:pt x="1129" y="928"/>
                  </a:lnTo>
                  <a:lnTo>
                    <a:pt x="1133" y="921"/>
                  </a:lnTo>
                  <a:lnTo>
                    <a:pt x="1142" y="920"/>
                  </a:lnTo>
                  <a:lnTo>
                    <a:pt x="1147" y="924"/>
                  </a:lnTo>
                  <a:lnTo>
                    <a:pt x="1154" y="923"/>
                  </a:lnTo>
                  <a:lnTo>
                    <a:pt x="1156" y="910"/>
                  </a:lnTo>
                  <a:lnTo>
                    <a:pt x="1151" y="901"/>
                  </a:lnTo>
                  <a:lnTo>
                    <a:pt x="1154" y="893"/>
                  </a:lnTo>
                  <a:lnTo>
                    <a:pt x="1163" y="896"/>
                  </a:lnTo>
                  <a:lnTo>
                    <a:pt x="1176" y="895"/>
                  </a:lnTo>
                  <a:lnTo>
                    <a:pt x="1172" y="909"/>
                  </a:lnTo>
                  <a:lnTo>
                    <a:pt x="1176" y="915"/>
                  </a:lnTo>
                  <a:lnTo>
                    <a:pt x="1182" y="911"/>
                  </a:lnTo>
                  <a:lnTo>
                    <a:pt x="1183" y="906"/>
                  </a:lnTo>
                  <a:lnTo>
                    <a:pt x="1185" y="892"/>
                  </a:lnTo>
                  <a:lnTo>
                    <a:pt x="1198" y="886"/>
                  </a:lnTo>
                  <a:lnTo>
                    <a:pt x="1206" y="883"/>
                  </a:lnTo>
                  <a:lnTo>
                    <a:pt x="1212" y="876"/>
                  </a:lnTo>
                  <a:lnTo>
                    <a:pt x="1212" y="870"/>
                  </a:lnTo>
                  <a:lnTo>
                    <a:pt x="1208" y="864"/>
                  </a:lnTo>
                  <a:lnTo>
                    <a:pt x="1207" y="848"/>
                  </a:lnTo>
                  <a:lnTo>
                    <a:pt x="1211" y="845"/>
                  </a:lnTo>
                  <a:lnTo>
                    <a:pt x="1217" y="836"/>
                  </a:lnTo>
                  <a:lnTo>
                    <a:pt x="1222" y="834"/>
                  </a:lnTo>
                  <a:lnTo>
                    <a:pt x="1217" y="816"/>
                  </a:lnTo>
                  <a:lnTo>
                    <a:pt x="1213" y="807"/>
                  </a:lnTo>
                  <a:lnTo>
                    <a:pt x="1213" y="797"/>
                  </a:lnTo>
                  <a:lnTo>
                    <a:pt x="1212" y="783"/>
                  </a:lnTo>
                  <a:lnTo>
                    <a:pt x="1217" y="776"/>
                  </a:lnTo>
                  <a:lnTo>
                    <a:pt x="1223" y="774"/>
                  </a:lnTo>
                  <a:lnTo>
                    <a:pt x="1228" y="780"/>
                  </a:lnTo>
                  <a:lnTo>
                    <a:pt x="1224" y="786"/>
                  </a:lnTo>
                  <a:lnTo>
                    <a:pt x="1222" y="792"/>
                  </a:lnTo>
                  <a:lnTo>
                    <a:pt x="1227" y="800"/>
                  </a:lnTo>
                  <a:lnTo>
                    <a:pt x="1236" y="797"/>
                  </a:lnTo>
                  <a:lnTo>
                    <a:pt x="1243" y="791"/>
                  </a:lnTo>
                  <a:lnTo>
                    <a:pt x="1251" y="782"/>
                  </a:lnTo>
                  <a:lnTo>
                    <a:pt x="1249" y="775"/>
                  </a:lnTo>
                  <a:lnTo>
                    <a:pt x="1232" y="775"/>
                  </a:lnTo>
                  <a:lnTo>
                    <a:pt x="1227" y="772"/>
                  </a:lnTo>
                  <a:lnTo>
                    <a:pt x="1220" y="766"/>
                  </a:lnTo>
                  <a:lnTo>
                    <a:pt x="1223" y="759"/>
                  </a:lnTo>
                  <a:lnTo>
                    <a:pt x="1229" y="760"/>
                  </a:lnTo>
                  <a:lnTo>
                    <a:pt x="1231" y="753"/>
                  </a:lnTo>
                  <a:lnTo>
                    <a:pt x="1229" y="744"/>
                  </a:lnTo>
                  <a:lnTo>
                    <a:pt x="1230" y="739"/>
                  </a:lnTo>
                  <a:lnTo>
                    <a:pt x="1238" y="737"/>
                  </a:lnTo>
                  <a:lnTo>
                    <a:pt x="1241" y="747"/>
                  </a:lnTo>
                  <a:lnTo>
                    <a:pt x="1235" y="754"/>
                  </a:lnTo>
                  <a:lnTo>
                    <a:pt x="1233" y="760"/>
                  </a:lnTo>
                  <a:lnTo>
                    <a:pt x="1244" y="764"/>
                  </a:lnTo>
                  <a:lnTo>
                    <a:pt x="1251" y="762"/>
                  </a:lnTo>
                  <a:lnTo>
                    <a:pt x="1256" y="756"/>
                  </a:lnTo>
                  <a:lnTo>
                    <a:pt x="1251" y="741"/>
                  </a:lnTo>
                  <a:lnTo>
                    <a:pt x="1256" y="732"/>
                  </a:lnTo>
                  <a:lnTo>
                    <a:pt x="1254" y="725"/>
                  </a:lnTo>
                  <a:lnTo>
                    <a:pt x="1249" y="712"/>
                  </a:lnTo>
                  <a:lnTo>
                    <a:pt x="1256" y="704"/>
                  </a:lnTo>
                  <a:lnTo>
                    <a:pt x="1266" y="712"/>
                  </a:lnTo>
                  <a:lnTo>
                    <a:pt x="1266" y="726"/>
                  </a:lnTo>
                  <a:lnTo>
                    <a:pt x="1271" y="727"/>
                  </a:lnTo>
                  <a:lnTo>
                    <a:pt x="1284" y="720"/>
                  </a:lnTo>
                  <a:lnTo>
                    <a:pt x="1291" y="718"/>
                  </a:lnTo>
                  <a:lnTo>
                    <a:pt x="1298" y="724"/>
                  </a:lnTo>
                  <a:lnTo>
                    <a:pt x="1302" y="719"/>
                  </a:lnTo>
                  <a:lnTo>
                    <a:pt x="1321" y="705"/>
                  </a:lnTo>
                  <a:lnTo>
                    <a:pt x="1322" y="694"/>
                  </a:lnTo>
                  <a:lnTo>
                    <a:pt x="1317" y="682"/>
                  </a:lnTo>
                  <a:lnTo>
                    <a:pt x="1309" y="677"/>
                  </a:lnTo>
                  <a:lnTo>
                    <a:pt x="1303" y="668"/>
                  </a:lnTo>
                  <a:lnTo>
                    <a:pt x="1303" y="663"/>
                  </a:lnTo>
                  <a:lnTo>
                    <a:pt x="1308" y="652"/>
                  </a:lnTo>
                  <a:lnTo>
                    <a:pt x="1328" y="655"/>
                  </a:lnTo>
                  <a:lnTo>
                    <a:pt x="1340" y="652"/>
                  </a:lnTo>
                  <a:lnTo>
                    <a:pt x="1347" y="629"/>
                  </a:lnTo>
                  <a:lnTo>
                    <a:pt x="1356" y="621"/>
                  </a:lnTo>
                  <a:lnTo>
                    <a:pt x="1362" y="622"/>
                  </a:lnTo>
                  <a:lnTo>
                    <a:pt x="1372" y="626"/>
                  </a:lnTo>
                  <a:lnTo>
                    <a:pt x="1376" y="624"/>
                  </a:lnTo>
                  <a:lnTo>
                    <a:pt x="1380" y="619"/>
                  </a:lnTo>
                  <a:lnTo>
                    <a:pt x="1378" y="613"/>
                  </a:lnTo>
                  <a:lnTo>
                    <a:pt x="1368" y="605"/>
                  </a:lnTo>
                  <a:lnTo>
                    <a:pt x="1366" y="599"/>
                  </a:lnTo>
                  <a:lnTo>
                    <a:pt x="1372" y="595"/>
                  </a:lnTo>
                  <a:lnTo>
                    <a:pt x="1373" y="592"/>
                  </a:lnTo>
                  <a:lnTo>
                    <a:pt x="1379" y="589"/>
                  </a:lnTo>
                  <a:lnTo>
                    <a:pt x="1376" y="579"/>
                  </a:lnTo>
                  <a:lnTo>
                    <a:pt x="1371" y="576"/>
                  </a:lnTo>
                  <a:lnTo>
                    <a:pt x="1363" y="577"/>
                  </a:lnTo>
                  <a:lnTo>
                    <a:pt x="1359" y="575"/>
                  </a:lnTo>
                  <a:lnTo>
                    <a:pt x="1354" y="565"/>
                  </a:lnTo>
                  <a:lnTo>
                    <a:pt x="1359" y="559"/>
                  </a:lnTo>
                  <a:lnTo>
                    <a:pt x="1373" y="560"/>
                  </a:lnTo>
                  <a:lnTo>
                    <a:pt x="1373" y="553"/>
                  </a:lnTo>
                  <a:lnTo>
                    <a:pt x="1375" y="541"/>
                  </a:lnTo>
                  <a:lnTo>
                    <a:pt x="1383" y="528"/>
                  </a:lnTo>
                  <a:lnTo>
                    <a:pt x="1378" y="524"/>
                  </a:lnTo>
                  <a:lnTo>
                    <a:pt x="1371" y="513"/>
                  </a:lnTo>
                  <a:lnTo>
                    <a:pt x="1363" y="525"/>
                  </a:lnTo>
                  <a:lnTo>
                    <a:pt x="1366" y="531"/>
                  </a:lnTo>
                  <a:lnTo>
                    <a:pt x="1356" y="530"/>
                  </a:lnTo>
                  <a:lnTo>
                    <a:pt x="1352" y="526"/>
                  </a:lnTo>
                  <a:lnTo>
                    <a:pt x="1354" y="519"/>
                  </a:lnTo>
                  <a:lnTo>
                    <a:pt x="1359" y="510"/>
                  </a:lnTo>
                  <a:lnTo>
                    <a:pt x="1368" y="507"/>
                  </a:lnTo>
                  <a:lnTo>
                    <a:pt x="1370" y="494"/>
                  </a:lnTo>
                  <a:lnTo>
                    <a:pt x="1376" y="490"/>
                  </a:lnTo>
                  <a:lnTo>
                    <a:pt x="1383" y="491"/>
                  </a:lnTo>
                  <a:lnTo>
                    <a:pt x="1386" y="498"/>
                  </a:lnTo>
                  <a:lnTo>
                    <a:pt x="1384" y="505"/>
                  </a:lnTo>
                  <a:lnTo>
                    <a:pt x="1385" y="511"/>
                  </a:lnTo>
                  <a:lnTo>
                    <a:pt x="1388" y="517"/>
                  </a:lnTo>
                  <a:lnTo>
                    <a:pt x="1389" y="526"/>
                  </a:lnTo>
                  <a:lnTo>
                    <a:pt x="1391" y="521"/>
                  </a:lnTo>
                  <a:lnTo>
                    <a:pt x="1404" y="516"/>
                  </a:lnTo>
                  <a:lnTo>
                    <a:pt x="1406" y="506"/>
                  </a:lnTo>
                  <a:lnTo>
                    <a:pt x="1402" y="499"/>
                  </a:lnTo>
                  <a:lnTo>
                    <a:pt x="1396" y="490"/>
                  </a:lnTo>
                  <a:lnTo>
                    <a:pt x="1394" y="480"/>
                  </a:lnTo>
                  <a:lnTo>
                    <a:pt x="1396" y="470"/>
                  </a:lnTo>
                  <a:lnTo>
                    <a:pt x="1405" y="464"/>
                  </a:lnTo>
                  <a:lnTo>
                    <a:pt x="1414" y="465"/>
                  </a:lnTo>
                  <a:lnTo>
                    <a:pt x="1418" y="470"/>
                  </a:lnTo>
                  <a:lnTo>
                    <a:pt x="1421" y="476"/>
                  </a:lnTo>
                  <a:lnTo>
                    <a:pt x="1431" y="482"/>
                  </a:lnTo>
                  <a:lnTo>
                    <a:pt x="1436" y="482"/>
                  </a:lnTo>
                  <a:lnTo>
                    <a:pt x="1439" y="471"/>
                  </a:lnTo>
                  <a:lnTo>
                    <a:pt x="1424" y="461"/>
                  </a:lnTo>
                  <a:lnTo>
                    <a:pt x="1421" y="455"/>
                  </a:lnTo>
                  <a:lnTo>
                    <a:pt x="1424" y="448"/>
                  </a:lnTo>
                  <a:lnTo>
                    <a:pt x="1435" y="445"/>
                  </a:lnTo>
                  <a:lnTo>
                    <a:pt x="1444" y="444"/>
                  </a:lnTo>
                  <a:lnTo>
                    <a:pt x="1454" y="438"/>
                  </a:lnTo>
                  <a:lnTo>
                    <a:pt x="1456" y="432"/>
                  </a:lnTo>
                  <a:lnTo>
                    <a:pt x="1452" y="426"/>
                  </a:lnTo>
                  <a:lnTo>
                    <a:pt x="1440" y="428"/>
                  </a:lnTo>
                  <a:lnTo>
                    <a:pt x="1428" y="421"/>
                  </a:lnTo>
                  <a:lnTo>
                    <a:pt x="1425" y="411"/>
                  </a:lnTo>
                  <a:lnTo>
                    <a:pt x="1427" y="402"/>
                  </a:lnTo>
                  <a:lnTo>
                    <a:pt x="1432" y="397"/>
                  </a:lnTo>
                  <a:lnTo>
                    <a:pt x="1437" y="394"/>
                  </a:lnTo>
                  <a:lnTo>
                    <a:pt x="1443" y="393"/>
                  </a:lnTo>
                  <a:lnTo>
                    <a:pt x="1448" y="396"/>
                  </a:lnTo>
                  <a:lnTo>
                    <a:pt x="1463" y="395"/>
                  </a:lnTo>
                  <a:lnTo>
                    <a:pt x="1471" y="391"/>
                  </a:lnTo>
                  <a:lnTo>
                    <a:pt x="1476" y="380"/>
                  </a:lnTo>
                  <a:lnTo>
                    <a:pt x="1484" y="375"/>
                  </a:lnTo>
                  <a:lnTo>
                    <a:pt x="1493" y="377"/>
                  </a:lnTo>
                  <a:lnTo>
                    <a:pt x="1501" y="372"/>
                  </a:lnTo>
                  <a:lnTo>
                    <a:pt x="1503" y="367"/>
                  </a:lnTo>
                  <a:lnTo>
                    <a:pt x="1495" y="362"/>
                  </a:lnTo>
                  <a:lnTo>
                    <a:pt x="1490" y="361"/>
                  </a:lnTo>
                  <a:lnTo>
                    <a:pt x="1485" y="350"/>
                  </a:lnTo>
                  <a:lnTo>
                    <a:pt x="1489" y="343"/>
                  </a:lnTo>
                  <a:lnTo>
                    <a:pt x="1503" y="341"/>
                  </a:lnTo>
                  <a:lnTo>
                    <a:pt x="1512" y="348"/>
                  </a:lnTo>
                  <a:lnTo>
                    <a:pt x="1520" y="349"/>
                  </a:lnTo>
                  <a:lnTo>
                    <a:pt x="1522" y="343"/>
                  </a:lnTo>
                  <a:lnTo>
                    <a:pt x="1517" y="332"/>
                  </a:lnTo>
                  <a:lnTo>
                    <a:pt x="1508" y="323"/>
                  </a:lnTo>
                  <a:lnTo>
                    <a:pt x="1502" y="315"/>
                  </a:lnTo>
                  <a:lnTo>
                    <a:pt x="1501" y="309"/>
                  </a:lnTo>
                  <a:lnTo>
                    <a:pt x="1500" y="303"/>
                  </a:lnTo>
                  <a:lnTo>
                    <a:pt x="1419" y="298"/>
                  </a:lnTo>
                  <a:lnTo>
                    <a:pt x="1406" y="298"/>
                  </a:lnTo>
                  <a:lnTo>
                    <a:pt x="1310" y="291"/>
                  </a:lnTo>
                  <a:lnTo>
                    <a:pt x="1316" y="283"/>
                  </a:lnTo>
                  <a:lnTo>
                    <a:pt x="1321" y="277"/>
                  </a:lnTo>
                  <a:lnTo>
                    <a:pt x="1353" y="246"/>
                  </a:lnTo>
                  <a:lnTo>
                    <a:pt x="1357" y="233"/>
                  </a:lnTo>
                  <a:lnTo>
                    <a:pt x="1369" y="222"/>
                  </a:lnTo>
                  <a:lnTo>
                    <a:pt x="1374" y="219"/>
                  </a:lnTo>
                  <a:lnTo>
                    <a:pt x="1388" y="213"/>
                  </a:lnTo>
                  <a:lnTo>
                    <a:pt x="1392" y="202"/>
                  </a:lnTo>
                  <a:lnTo>
                    <a:pt x="1403" y="197"/>
                  </a:lnTo>
                  <a:lnTo>
                    <a:pt x="1407" y="187"/>
                  </a:lnTo>
                  <a:lnTo>
                    <a:pt x="1406" y="182"/>
                  </a:lnTo>
                  <a:lnTo>
                    <a:pt x="1405" y="172"/>
                  </a:lnTo>
                  <a:lnTo>
                    <a:pt x="1410" y="165"/>
                  </a:lnTo>
                  <a:lnTo>
                    <a:pt x="1409" y="159"/>
                  </a:lnTo>
                  <a:lnTo>
                    <a:pt x="1400" y="150"/>
                  </a:lnTo>
                  <a:lnTo>
                    <a:pt x="1393" y="147"/>
                  </a:lnTo>
                  <a:lnTo>
                    <a:pt x="1388" y="142"/>
                  </a:lnTo>
                  <a:lnTo>
                    <a:pt x="1390" y="136"/>
                  </a:lnTo>
                  <a:lnTo>
                    <a:pt x="1389" y="129"/>
                  </a:lnTo>
                  <a:lnTo>
                    <a:pt x="1388" y="123"/>
                  </a:lnTo>
                  <a:lnTo>
                    <a:pt x="1386" y="111"/>
                  </a:lnTo>
                  <a:lnTo>
                    <a:pt x="1378" y="113"/>
                  </a:lnTo>
                  <a:lnTo>
                    <a:pt x="1371" y="118"/>
                  </a:lnTo>
                  <a:lnTo>
                    <a:pt x="1367" y="111"/>
                  </a:lnTo>
                  <a:lnTo>
                    <a:pt x="1019" y="85"/>
                  </a:lnTo>
                  <a:lnTo>
                    <a:pt x="814" y="70"/>
                  </a:lnTo>
                  <a:lnTo>
                    <a:pt x="606" y="51"/>
                  </a:lnTo>
                  <a:lnTo>
                    <a:pt x="436" y="38"/>
                  </a:lnTo>
                  <a:lnTo>
                    <a:pt x="194" y="11"/>
                  </a:lnTo>
                  <a:lnTo>
                    <a:pt x="106" y="3"/>
                  </a:lnTo>
                  <a:lnTo>
                    <a:pt x="79" y="0"/>
                  </a:lnTo>
                  <a:lnTo>
                    <a:pt x="79" y="30"/>
                  </a:lnTo>
                  <a:lnTo>
                    <a:pt x="80" y="38"/>
                  </a:lnTo>
                  <a:lnTo>
                    <a:pt x="80" y="94"/>
                  </a:lnTo>
                  <a:lnTo>
                    <a:pt x="80" y="160"/>
                  </a:lnTo>
                  <a:lnTo>
                    <a:pt x="82" y="197"/>
                  </a:lnTo>
                  <a:lnTo>
                    <a:pt x="84" y="263"/>
                  </a:lnTo>
                  <a:lnTo>
                    <a:pt x="85" y="294"/>
                  </a:lnTo>
                  <a:lnTo>
                    <a:pt x="85" y="332"/>
                  </a:lnTo>
                  <a:lnTo>
                    <a:pt x="86" y="341"/>
                  </a:lnTo>
                  <a:lnTo>
                    <a:pt x="88" y="406"/>
                  </a:lnTo>
                  <a:lnTo>
                    <a:pt x="85" y="412"/>
                  </a:lnTo>
                  <a:lnTo>
                    <a:pt x="89" y="418"/>
                  </a:lnTo>
                  <a:lnTo>
                    <a:pt x="81" y="460"/>
                  </a:lnTo>
                  <a:lnTo>
                    <a:pt x="83" y="467"/>
                  </a:lnTo>
                  <a:lnTo>
                    <a:pt x="81" y="473"/>
                  </a:lnTo>
                  <a:lnTo>
                    <a:pt x="79" y="478"/>
                  </a:lnTo>
                  <a:lnTo>
                    <a:pt x="77" y="491"/>
                  </a:lnTo>
                  <a:lnTo>
                    <a:pt x="76" y="504"/>
                  </a:lnTo>
                  <a:lnTo>
                    <a:pt x="69" y="561"/>
                  </a:lnTo>
                  <a:lnTo>
                    <a:pt x="68" y="568"/>
                  </a:lnTo>
                  <a:lnTo>
                    <a:pt x="59" y="633"/>
                  </a:lnTo>
                  <a:lnTo>
                    <a:pt x="53" y="671"/>
                  </a:lnTo>
                  <a:lnTo>
                    <a:pt x="37" y="795"/>
                  </a:lnTo>
                  <a:lnTo>
                    <a:pt x="24" y="893"/>
                  </a:lnTo>
                  <a:lnTo>
                    <a:pt x="22" y="907"/>
                  </a:lnTo>
                  <a:lnTo>
                    <a:pt x="14" y="975"/>
                  </a:lnTo>
                  <a:lnTo>
                    <a:pt x="10" y="1006"/>
                  </a:lnTo>
                  <a:lnTo>
                    <a:pt x="8" y="1023"/>
                  </a:lnTo>
                  <a:lnTo>
                    <a:pt x="0" y="1063"/>
                  </a:lnTo>
                  <a:lnTo>
                    <a:pt x="9" y="1065"/>
                  </a:lnTo>
                  <a:lnTo>
                    <a:pt x="12" y="1072"/>
                  </a:lnTo>
                  <a:lnTo>
                    <a:pt x="10" y="1080"/>
                  </a:lnTo>
                  <a:lnTo>
                    <a:pt x="16" y="1082"/>
                  </a:lnTo>
                  <a:lnTo>
                    <a:pt x="23" y="1092"/>
                  </a:lnTo>
                  <a:lnTo>
                    <a:pt x="31" y="1087"/>
                  </a:lnTo>
                  <a:lnTo>
                    <a:pt x="34" y="1093"/>
                  </a:lnTo>
                  <a:lnTo>
                    <a:pt x="25" y="1095"/>
                  </a:lnTo>
                  <a:lnTo>
                    <a:pt x="29" y="1102"/>
                  </a:lnTo>
                  <a:lnTo>
                    <a:pt x="36" y="1104"/>
                  </a:lnTo>
                  <a:lnTo>
                    <a:pt x="40" y="1096"/>
                  </a:lnTo>
                  <a:lnTo>
                    <a:pt x="46" y="1100"/>
                  </a:lnTo>
                  <a:lnTo>
                    <a:pt x="51" y="1103"/>
                  </a:lnTo>
                  <a:lnTo>
                    <a:pt x="56" y="1095"/>
                  </a:lnTo>
                  <a:lnTo>
                    <a:pt x="61" y="1092"/>
                  </a:lnTo>
                  <a:lnTo>
                    <a:pt x="58" y="1100"/>
                  </a:lnTo>
                  <a:lnTo>
                    <a:pt x="70" y="1092"/>
                  </a:lnTo>
                  <a:lnTo>
                    <a:pt x="76" y="1090"/>
                  </a:lnTo>
                  <a:lnTo>
                    <a:pt x="72" y="1097"/>
                  </a:lnTo>
                  <a:lnTo>
                    <a:pt x="74" y="1103"/>
                  </a:lnTo>
                  <a:lnTo>
                    <a:pt x="81" y="1101"/>
                  </a:lnTo>
                  <a:lnTo>
                    <a:pt x="90" y="1101"/>
                  </a:lnTo>
                  <a:lnTo>
                    <a:pt x="87" y="1097"/>
                  </a:lnTo>
                  <a:lnTo>
                    <a:pt x="81" y="1097"/>
                  </a:lnTo>
                  <a:lnTo>
                    <a:pt x="89" y="1095"/>
                  </a:lnTo>
                  <a:lnTo>
                    <a:pt x="99" y="1096"/>
                  </a:lnTo>
                  <a:lnTo>
                    <a:pt x="105" y="1102"/>
                  </a:lnTo>
                  <a:lnTo>
                    <a:pt x="121" y="1101"/>
                  </a:lnTo>
                  <a:lnTo>
                    <a:pt x="129" y="1103"/>
                  </a:lnTo>
                  <a:lnTo>
                    <a:pt x="123" y="1107"/>
                  </a:lnTo>
                  <a:lnTo>
                    <a:pt x="133" y="1110"/>
                  </a:lnTo>
                  <a:lnTo>
                    <a:pt x="130" y="1134"/>
                  </a:lnTo>
                  <a:lnTo>
                    <a:pt x="124" y="1219"/>
                  </a:lnTo>
                  <a:lnTo>
                    <a:pt x="121" y="1231"/>
                  </a:lnTo>
                  <a:lnTo>
                    <a:pt x="115" y="1304"/>
                  </a:lnTo>
                  <a:lnTo>
                    <a:pt x="491" y="1341"/>
                  </a:lnTo>
                  <a:lnTo>
                    <a:pt x="812" y="1372"/>
                  </a:lnTo>
                  <a:lnTo>
                    <a:pt x="922" y="1380"/>
                  </a:lnTo>
                  <a:lnTo>
                    <a:pt x="997" y="1387"/>
                  </a:lnTo>
                  <a:lnTo>
                    <a:pt x="997" y="1387"/>
                  </a:lnTo>
                  <a:lnTo>
                    <a:pt x="997" y="1387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Freeform 17">
              <a:extLst>
                <a:ext uri="{FF2B5EF4-FFF2-40B4-BE49-F238E27FC236}">
                  <a16:creationId xmlns:a16="http://schemas.microsoft.com/office/drawing/2014/main" id="{EC6CF433-A8FC-97A1-984E-E052F79D0F9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5109297" y="-987953"/>
              <a:ext cx="2828925" cy="2938463"/>
            </a:xfrm>
            <a:custGeom>
              <a:avLst/>
              <a:gdLst>
                <a:gd name="T0" fmla="*/ 1597 w 1782"/>
                <a:gd name="T1" fmla="*/ 1819 h 1851"/>
                <a:gd name="T2" fmla="*/ 1592 w 1782"/>
                <a:gd name="T3" fmla="*/ 1763 h 1851"/>
                <a:gd name="T4" fmla="*/ 1622 w 1782"/>
                <a:gd name="T5" fmla="*/ 1744 h 1851"/>
                <a:gd name="T6" fmla="*/ 1647 w 1782"/>
                <a:gd name="T7" fmla="*/ 1714 h 1851"/>
                <a:gd name="T8" fmla="*/ 1640 w 1782"/>
                <a:gd name="T9" fmla="*/ 1645 h 1851"/>
                <a:gd name="T10" fmla="*/ 1660 w 1782"/>
                <a:gd name="T11" fmla="*/ 1691 h 1851"/>
                <a:gd name="T12" fmla="*/ 1700 w 1782"/>
                <a:gd name="T13" fmla="*/ 1627 h 1851"/>
                <a:gd name="T14" fmla="*/ 1748 w 1782"/>
                <a:gd name="T15" fmla="*/ 1628 h 1851"/>
                <a:gd name="T16" fmla="*/ 1770 w 1782"/>
                <a:gd name="T17" fmla="*/ 1586 h 1851"/>
                <a:gd name="T18" fmla="*/ 1772 w 1782"/>
                <a:gd name="T19" fmla="*/ 1537 h 1851"/>
                <a:gd name="T20" fmla="*/ 1737 w 1782"/>
                <a:gd name="T21" fmla="*/ 1463 h 1851"/>
                <a:gd name="T22" fmla="*/ 1722 w 1782"/>
                <a:gd name="T23" fmla="*/ 1487 h 1851"/>
                <a:gd name="T24" fmla="*/ 1678 w 1782"/>
                <a:gd name="T25" fmla="*/ 1407 h 1851"/>
                <a:gd name="T26" fmla="*/ 1676 w 1782"/>
                <a:gd name="T27" fmla="*/ 1364 h 1851"/>
                <a:gd name="T28" fmla="*/ 1672 w 1782"/>
                <a:gd name="T29" fmla="*/ 1290 h 1851"/>
                <a:gd name="T30" fmla="*/ 1655 w 1782"/>
                <a:gd name="T31" fmla="*/ 1221 h 1851"/>
                <a:gd name="T32" fmla="*/ 1620 w 1782"/>
                <a:gd name="T33" fmla="*/ 1177 h 1851"/>
                <a:gd name="T34" fmla="*/ 1561 w 1782"/>
                <a:gd name="T35" fmla="*/ 1157 h 1851"/>
                <a:gd name="T36" fmla="*/ 1530 w 1782"/>
                <a:gd name="T37" fmla="*/ 1104 h 1851"/>
                <a:gd name="T38" fmla="*/ 1454 w 1782"/>
                <a:gd name="T39" fmla="*/ 1033 h 1851"/>
                <a:gd name="T40" fmla="*/ 1461 w 1782"/>
                <a:gd name="T41" fmla="*/ 950 h 1851"/>
                <a:gd name="T42" fmla="*/ 1503 w 1782"/>
                <a:gd name="T43" fmla="*/ 855 h 1851"/>
                <a:gd name="T44" fmla="*/ 1529 w 1782"/>
                <a:gd name="T45" fmla="*/ 793 h 1851"/>
                <a:gd name="T46" fmla="*/ 1447 w 1782"/>
                <a:gd name="T47" fmla="*/ 742 h 1851"/>
                <a:gd name="T48" fmla="*/ 1383 w 1782"/>
                <a:gd name="T49" fmla="*/ 764 h 1851"/>
                <a:gd name="T50" fmla="*/ 1364 w 1782"/>
                <a:gd name="T51" fmla="*/ 698 h 1851"/>
                <a:gd name="T52" fmla="*/ 1365 w 1782"/>
                <a:gd name="T53" fmla="*/ 647 h 1851"/>
                <a:gd name="T54" fmla="*/ 1310 w 1782"/>
                <a:gd name="T55" fmla="*/ 571 h 1851"/>
                <a:gd name="T56" fmla="*/ 1266 w 1782"/>
                <a:gd name="T57" fmla="*/ 514 h 1851"/>
                <a:gd name="T58" fmla="*/ 1196 w 1782"/>
                <a:gd name="T59" fmla="*/ 440 h 1851"/>
                <a:gd name="T60" fmla="*/ 1179 w 1782"/>
                <a:gd name="T61" fmla="*/ 379 h 1851"/>
                <a:gd name="T62" fmla="*/ 1169 w 1782"/>
                <a:gd name="T63" fmla="*/ 291 h 1851"/>
                <a:gd name="T64" fmla="*/ 1190 w 1782"/>
                <a:gd name="T65" fmla="*/ 198 h 1851"/>
                <a:gd name="T66" fmla="*/ 1156 w 1782"/>
                <a:gd name="T67" fmla="*/ 149 h 1851"/>
                <a:gd name="T68" fmla="*/ 918 w 1782"/>
                <a:gd name="T69" fmla="*/ 92 h 1851"/>
                <a:gd name="T70" fmla="*/ 1 w 1782"/>
                <a:gd name="T71" fmla="*/ 0 h 1851"/>
                <a:gd name="T72" fmla="*/ 30 w 1782"/>
                <a:gd name="T73" fmla="*/ 16 h 1851"/>
                <a:gd name="T74" fmla="*/ 25 w 1782"/>
                <a:gd name="T75" fmla="*/ 75 h 1851"/>
                <a:gd name="T76" fmla="*/ 36 w 1782"/>
                <a:gd name="T77" fmla="*/ 107 h 1851"/>
                <a:gd name="T78" fmla="*/ 70 w 1782"/>
                <a:gd name="T79" fmla="*/ 164 h 1851"/>
                <a:gd name="T80" fmla="*/ 89 w 1782"/>
                <a:gd name="T81" fmla="*/ 219 h 1851"/>
                <a:gd name="T82" fmla="*/ 128 w 1782"/>
                <a:gd name="T83" fmla="*/ 272 h 1851"/>
                <a:gd name="T84" fmla="*/ 203 w 1782"/>
                <a:gd name="T85" fmla="*/ 284 h 1851"/>
                <a:gd name="T86" fmla="*/ 214 w 1782"/>
                <a:gd name="T87" fmla="*/ 323 h 1851"/>
                <a:gd name="T88" fmla="*/ 189 w 1782"/>
                <a:gd name="T89" fmla="*/ 340 h 1851"/>
                <a:gd name="T90" fmla="*/ 152 w 1782"/>
                <a:gd name="T91" fmla="*/ 397 h 1851"/>
                <a:gd name="T92" fmla="*/ 171 w 1782"/>
                <a:gd name="T93" fmla="*/ 451 h 1851"/>
                <a:gd name="T94" fmla="*/ 188 w 1782"/>
                <a:gd name="T95" fmla="*/ 491 h 1851"/>
                <a:gd name="T96" fmla="*/ 224 w 1782"/>
                <a:gd name="T97" fmla="*/ 555 h 1851"/>
                <a:gd name="T98" fmla="*/ 263 w 1782"/>
                <a:gd name="T99" fmla="*/ 580 h 1851"/>
                <a:gd name="T100" fmla="*/ 236 w 1782"/>
                <a:gd name="T101" fmla="*/ 837 h 1851"/>
                <a:gd name="T102" fmla="*/ 209 w 1782"/>
                <a:gd name="T103" fmla="*/ 1058 h 1851"/>
                <a:gd name="T104" fmla="*/ 181 w 1782"/>
                <a:gd name="T105" fmla="*/ 1320 h 1851"/>
                <a:gd name="T106" fmla="*/ 183 w 1782"/>
                <a:gd name="T107" fmla="*/ 1553 h 1851"/>
                <a:gd name="T108" fmla="*/ 1449 w 1782"/>
                <a:gd name="T109" fmla="*/ 1667 h 1851"/>
                <a:gd name="T110" fmla="*/ 1468 w 1782"/>
                <a:gd name="T111" fmla="*/ 1695 h 1851"/>
                <a:gd name="T112" fmla="*/ 1480 w 1782"/>
                <a:gd name="T113" fmla="*/ 1746 h 1851"/>
                <a:gd name="T114" fmla="*/ 1400 w 1782"/>
                <a:gd name="T115" fmla="*/ 1822 h 1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82" h="1851">
                  <a:moveTo>
                    <a:pt x="1484" y="1847"/>
                  </a:moveTo>
                  <a:lnTo>
                    <a:pt x="1497" y="1847"/>
                  </a:lnTo>
                  <a:lnTo>
                    <a:pt x="1578" y="1851"/>
                  </a:lnTo>
                  <a:lnTo>
                    <a:pt x="1584" y="1840"/>
                  </a:lnTo>
                  <a:lnTo>
                    <a:pt x="1590" y="1833"/>
                  </a:lnTo>
                  <a:lnTo>
                    <a:pt x="1592" y="1826"/>
                  </a:lnTo>
                  <a:lnTo>
                    <a:pt x="1597" y="1819"/>
                  </a:lnTo>
                  <a:lnTo>
                    <a:pt x="1603" y="1818"/>
                  </a:lnTo>
                  <a:lnTo>
                    <a:pt x="1619" y="1809"/>
                  </a:lnTo>
                  <a:lnTo>
                    <a:pt x="1617" y="1797"/>
                  </a:lnTo>
                  <a:lnTo>
                    <a:pt x="1604" y="1782"/>
                  </a:lnTo>
                  <a:lnTo>
                    <a:pt x="1600" y="1777"/>
                  </a:lnTo>
                  <a:lnTo>
                    <a:pt x="1593" y="1770"/>
                  </a:lnTo>
                  <a:lnTo>
                    <a:pt x="1592" y="1763"/>
                  </a:lnTo>
                  <a:lnTo>
                    <a:pt x="1615" y="1766"/>
                  </a:lnTo>
                  <a:lnTo>
                    <a:pt x="1629" y="1765"/>
                  </a:lnTo>
                  <a:lnTo>
                    <a:pt x="1640" y="1763"/>
                  </a:lnTo>
                  <a:lnTo>
                    <a:pt x="1641" y="1757"/>
                  </a:lnTo>
                  <a:lnTo>
                    <a:pt x="1639" y="1751"/>
                  </a:lnTo>
                  <a:lnTo>
                    <a:pt x="1632" y="1752"/>
                  </a:lnTo>
                  <a:lnTo>
                    <a:pt x="1622" y="1744"/>
                  </a:lnTo>
                  <a:lnTo>
                    <a:pt x="1617" y="1738"/>
                  </a:lnTo>
                  <a:lnTo>
                    <a:pt x="1619" y="1732"/>
                  </a:lnTo>
                  <a:lnTo>
                    <a:pt x="1624" y="1728"/>
                  </a:lnTo>
                  <a:lnTo>
                    <a:pt x="1641" y="1732"/>
                  </a:lnTo>
                  <a:lnTo>
                    <a:pt x="1648" y="1728"/>
                  </a:lnTo>
                  <a:lnTo>
                    <a:pt x="1649" y="1721"/>
                  </a:lnTo>
                  <a:lnTo>
                    <a:pt x="1647" y="1714"/>
                  </a:lnTo>
                  <a:lnTo>
                    <a:pt x="1639" y="1693"/>
                  </a:lnTo>
                  <a:lnTo>
                    <a:pt x="1648" y="1687"/>
                  </a:lnTo>
                  <a:lnTo>
                    <a:pt x="1648" y="1679"/>
                  </a:lnTo>
                  <a:lnTo>
                    <a:pt x="1644" y="1670"/>
                  </a:lnTo>
                  <a:lnTo>
                    <a:pt x="1634" y="1658"/>
                  </a:lnTo>
                  <a:lnTo>
                    <a:pt x="1635" y="1652"/>
                  </a:lnTo>
                  <a:lnTo>
                    <a:pt x="1640" y="1645"/>
                  </a:lnTo>
                  <a:lnTo>
                    <a:pt x="1647" y="1643"/>
                  </a:lnTo>
                  <a:lnTo>
                    <a:pt x="1659" y="1645"/>
                  </a:lnTo>
                  <a:lnTo>
                    <a:pt x="1666" y="1659"/>
                  </a:lnTo>
                  <a:lnTo>
                    <a:pt x="1663" y="1667"/>
                  </a:lnTo>
                  <a:lnTo>
                    <a:pt x="1658" y="1679"/>
                  </a:lnTo>
                  <a:lnTo>
                    <a:pt x="1657" y="1685"/>
                  </a:lnTo>
                  <a:lnTo>
                    <a:pt x="1660" y="1691"/>
                  </a:lnTo>
                  <a:lnTo>
                    <a:pt x="1667" y="1688"/>
                  </a:lnTo>
                  <a:lnTo>
                    <a:pt x="1679" y="1672"/>
                  </a:lnTo>
                  <a:lnTo>
                    <a:pt x="1685" y="1655"/>
                  </a:lnTo>
                  <a:lnTo>
                    <a:pt x="1688" y="1650"/>
                  </a:lnTo>
                  <a:lnTo>
                    <a:pt x="1690" y="1645"/>
                  </a:lnTo>
                  <a:lnTo>
                    <a:pt x="1693" y="1634"/>
                  </a:lnTo>
                  <a:lnTo>
                    <a:pt x="1700" y="1627"/>
                  </a:lnTo>
                  <a:lnTo>
                    <a:pt x="1708" y="1628"/>
                  </a:lnTo>
                  <a:lnTo>
                    <a:pt x="1715" y="1641"/>
                  </a:lnTo>
                  <a:lnTo>
                    <a:pt x="1725" y="1653"/>
                  </a:lnTo>
                  <a:lnTo>
                    <a:pt x="1732" y="1655"/>
                  </a:lnTo>
                  <a:lnTo>
                    <a:pt x="1740" y="1648"/>
                  </a:lnTo>
                  <a:lnTo>
                    <a:pt x="1744" y="1643"/>
                  </a:lnTo>
                  <a:lnTo>
                    <a:pt x="1748" y="1628"/>
                  </a:lnTo>
                  <a:lnTo>
                    <a:pt x="1759" y="1618"/>
                  </a:lnTo>
                  <a:lnTo>
                    <a:pt x="1755" y="1611"/>
                  </a:lnTo>
                  <a:lnTo>
                    <a:pt x="1750" y="1600"/>
                  </a:lnTo>
                  <a:lnTo>
                    <a:pt x="1749" y="1594"/>
                  </a:lnTo>
                  <a:lnTo>
                    <a:pt x="1750" y="1589"/>
                  </a:lnTo>
                  <a:lnTo>
                    <a:pt x="1757" y="1583"/>
                  </a:lnTo>
                  <a:lnTo>
                    <a:pt x="1770" y="1586"/>
                  </a:lnTo>
                  <a:lnTo>
                    <a:pt x="1772" y="1578"/>
                  </a:lnTo>
                  <a:lnTo>
                    <a:pt x="1771" y="1573"/>
                  </a:lnTo>
                  <a:lnTo>
                    <a:pt x="1763" y="1572"/>
                  </a:lnTo>
                  <a:lnTo>
                    <a:pt x="1756" y="1560"/>
                  </a:lnTo>
                  <a:lnTo>
                    <a:pt x="1760" y="1553"/>
                  </a:lnTo>
                  <a:lnTo>
                    <a:pt x="1769" y="1548"/>
                  </a:lnTo>
                  <a:lnTo>
                    <a:pt x="1772" y="1537"/>
                  </a:lnTo>
                  <a:lnTo>
                    <a:pt x="1776" y="1528"/>
                  </a:lnTo>
                  <a:lnTo>
                    <a:pt x="1782" y="1509"/>
                  </a:lnTo>
                  <a:lnTo>
                    <a:pt x="1773" y="1499"/>
                  </a:lnTo>
                  <a:lnTo>
                    <a:pt x="1762" y="1504"/>
                  </a:lnTo>
                  <a:lnTo>
                    <a:pt x="1751" y="1483"/>
                  </a:lnTo>
                  <a:lnTo>
                    <a:pt x="1744" y="1478"/>
                  </a:lnTo>
                  <a:lnTo>
                    <a:pt x="1737" y="1463"/>
                  </a:lnTo>
                  <a:lnTo>
                    <a:pt x="1723" y="1464"/>
                  </a:lnTo>
                  <a:lnTo>
                    <a:pt x="1723" y="1472"/>
                  </a:lnTo>
                  <a:lnTo>
                    <a:pt x="1733" y="1480"/>
                  </a:lnTo>
                  <a:lnTo>
                    <a:pt x="1736" y="1485"/>
                  </a:lnTo>
                  <a:lnTo>
                    <a:pt x="1734" y="1492"/>
                  </a:lnTo>
                  <a:lnTo>
                    <a:pt x="1726" y="1492"/>
                  </a:lnTo>
                  <a:lnTo>
                    <a:pt x="1722" y="1487"/>
                  </a:lnTo>
                  <a:lnTo>
                    <a:pt x="1706" y="1477"/>
                  </a:lnTo>
                  <a:lnTo>
                    <a:pt x="1700" y="1470"/>
                  </a:lnTo>
                  <a:lnTo>
                    <a:pt x="1703" y="1455"/>
                  </a:lnTo>
                  <a:lnTo>
                    <a:pt x="1698" y="1447"/>
                  </a:lnTo>
                  <a:lnTo>
                    <a:pt x="1691" y="1440"/>
                  </a:lnTo>
                  <a:lnTo>
                    <a:pt x="1681" y="1414"/>
                  </a:lnTo>
                  <a:lnTo>
                    <a:pt x="1678" y="1407"/>
                  </a:lnTo>
                  <a:lnTo>
                    <a:pt x="1681" y="1396"/>
                  </a:lnTo>
                  <a:lnTo>
                    <a:pt x="1671" y="1393"/>
                  </a:lnTo>
                  <a:lnTo>
                    <a:pt x="1668" y="1389"/>
                  </a:lnTo>
                  <a:lnTo>
                    <a:pt x="1666" y="1383"/>
                  </a:lnTo>
                  <a:lnTo>
                    <a:pt x="1667" y="1377"/>
                  </a:lnTo>
                  <a:lnTo>
                    <a:pt x="1671" y="1368"/>
                  </a:lnTo>
                  <a:lnTo>
                    <a:pt x="1676" y="1364"/>
                  </a:lnTo>
                  <a:lnTo>
                    <a:pt x="1690" y="1359"/>
                  </a:lnTo>
                  <a:lnTo>
                    <a:pt x="1695" y="1345"/>
                  </a:lnTo>
                  <a:lnTo>
                    <a:pt x="1688" y="1321"/>
                  </a:lnTo>
                  <a:lnTo>
                    <a:pt x="1681" y="1313"/>
                  </a:lnTo>
                  <a:lnTo>
                    <a:pt x="1676" y="1301"/>
                  </a:lnTo>
                  <a:lnTo>
                    <a:pt x="1676" y="1296"/>
                  </a:lnTo>
                  <a:lnTo>
                    <a:pt x="1672" y="1290"/>
                  </a:lnTo>
                  <a:lnTo>
                    <a:pt x="1671" y="1270"/>
                  </a:lnTo>
                  <a:lnTo>
                    <a:pt x="1683" y="1272"/>
                  </a:lnTo>
                  <a:lnTo>
                    <a:pt x="1683" y="1265"/>
                  </a:lnTo>
                  <a:lnTo>
                    <a:pt x="1674" y="1253"/>
                  </a:lnTo>
                  <a:lnTo>
                    <a:pt x="1674" y="1233"/>
                  </a:lnTo>
                  <a:lnTo>
                    <a:pt x="1668" y="1226"/>
                  </a:lnTo>
                  <a:lnTo>
                    <a:pt x="1655" y="1221"/>
                  </a:lnTo>
                  <a:lnTo>
                    <a:pt x="1650" y="1211"/>
                  </a:lnTo>
                  <a:lnTo>
                    <a:pt x="1642" y="1206"/>
                  </a:lnTo>
                  <a:lnTo>
                    <a:pt x="1632" y="1205"/>
                  </a:lnTo>
                  <a:lnTo>
                    <a:pt x="1633" y="1199"/>
                  </a:lnTo>
                  <a:lnTo>
                    <a:pt x="1634" y="1192"/>
                  </a:lnTo>
                  <a:lnTo>
                    <a:pt x="1632" y="1186"/>
                  </a:lnTo>
                  <a:lnTo>
                    <a:pt x="1620" y="1177"/>
                  </a:lnTo>
                  <a:lnTo>
                    <a:pt x="1612" y="1165"/>
                  </a:lnTo>
                  <a:lnTo>
                    <a:pt x="1604" y="1157"/>
                  </a:lnTo>
                  <a:lnTo>
                    <a:pt x="1596" y="1155"/>
                  </a:lnTo>
                  <a:lnTo>
                    <a:pt x="1585" y="1147"/>
                  </a:lnTo>
                  <a:lnTo>
                    <a:pt x="1576" y="1148"/>
                  </a:lnTo>
                  <a:lnTo>
                    <a:pt x="1569" y="1156"/>
                  </a:lnTo>
                  <a:lnTo>
                    <a:pt x="1561" y="1157"/>
                  </a:lnTo>
                  <a:lnTo>
                    <a:pt x="1548" y="1137"/>
                  </a:lnTo>
                  <a:lnTo>
                    <a:pt x="1552" y="1127"/>
                  </a:lnTo>
                  <a:lnTo>
                    <a:pt x="1559" y="1125"/>
                  </a:lnTo>
                  <a:lnTo>
                    <a:pt x="1558" y="1118"/>
                  </a:lnTo>
                  <a:lnTo>
                    <a:pt x="1546" y="1120"/>
                  </a:lnTo>
                  <a:lnTo>
                    <a:pt x="1541" y="1115"/>
                  </a:lnTo>
                  <a:lnTo>
                    <a:pt x="1530" y="1104"/>
                  </a:lnTo>
                  <a:lnTo>
                    <a:pt x="1522" y="1099"/>
                  </a:lnTo>
                  <a:lnTo>
                    <a:pt x="1506" y="1082"/>
                  </a:lnTo>
                  <a:lnTo>
                    <a:pt x="1500" y="1078"/>
                  </a:lnTo>
                  <a:lnTo>
                    <a:pt x="1493" y="1074"/>
                  </a:lnTo>
                  <a:lnTo>
                    <a:pt x="1472" y="1054"/>
                  </a:lnTo>
                  <a:lnTo>
                    <a:pt x="1461" y="1037"/>
                  </a:lnTo>
                  <a:lnTo>
                    <a:pt x="1454" y="1033"/>
                  </a:lnTo>
                  <a:lnTo>
                    <a:pt x="1448" y="1023"/>
                  </a:lnTo>
                  <a:lnTo>
                    <a:pt x="1443" y="1017"/>
                  </a:lnTo>
                  <a:lnTo>
                    <a:pt x="1441" y="987"/>
                  </a:lnTo>
                  <a:lnTo>
                    <a:pt x="1442" y="974"/>
                  </a:lnTo>
                  <a:lnTo>
                    <a:pt x="1449" y="960"/>
                  </a:lnTo>
                  <a:lnTo>
                    <a:pt x="1454" y="954"/>
                  </a:lnTo>
                  <a:lnTo>
                    <a:pt x="1461" y="950"/>
                  </a:lnTo>
                  <a:lnTo>
                    <a:pt x="1468" y="940"/>
                  </a:lnTo>
                  <a:lnTo>
                    <a:pt x="1473" y="921"/>
                  </a:lnTo>
                  <a:lnTo>
                    <a:pt x="1476" y="914"/>
                  </a:lnTo>
                  <a:lnTo>
                    <a:pt x="1491" y="889"/>
                  </a:lnTo>
                  <a:lnTo>
                    <a:pt x="1500" y="882"/>
                  </a:lnTo>
                  <a:lnTo>
                    <a:pt x="1503" y="876"/>
                  </a:lnTo>
                  <a:lnTo>
                    <a:pt x="1503" y="855"/>
                  </a:lnTo>
                  <a:lnTo>
                    <a:pt x="1499" y="845"/>
                  </a:lnTo>
                  <a:lnTo>
                    <a:pt x="1498" y="835"/>
                  </a:lnTo>
                  <a:lnTo>
                    <a:pt x="1500" y="830"/>
                  </a:lnTo>
                  <a:lnTo>
                    <a:pt x="1508" y="825"/>
                  </a:lnTo>
                  <a:lnTo>
                    <a:pt x="1513" y="816"/>
                  </a:lnTo>
                  <a:lnTo>
                    <a:pt x="1524" y="809"/>
                  </a:lnTo>
                  <a:lnTo>
                    <a:pt x="1529" y="793"/>
                  </a:lnTo>
                  <a:lnTo>
                    <a:pt x="1526" y="787"/>
                  </a:lnTo>
                  <a:lnTo>
                    <a:pt x="1503" y="772"/>
                  </a:lnTo>
                  <a:lnTo>
                    <a:pt x="1498" y="767"/>
                  </a:lnTo>
                  <a:lnTo>
                    <a:pt x="1484" y="759"/>
                  </a:lnTo>
                  <a:lnTo>
                    <a:pt x="1471" y="757"/>
                  </a:lnTo>
                  <a:lnTo>
                    <a:pt x="1458" y="747"/>
                  </a:lnTo>
                  <a:lnTo>
                    <a:pt x="1447" y="742"/>
                  </a:lnTo>
                  <a:lnTo>
                    <a:pt x="1440" y="739"/>
                  </a:lnTo>
                  <a:lnTo>
                    <a:pt x="1431" y="740"/>
                  </a:lnTo>
                  <a:lnTo>
                    <a:pt x="1427" y="752"/>
                  </a:lnTo>
                  <a:lnTo>
                    <a:pt x="1419" y="760"/>
                  </a:lnTo>
                  <a:lnTo>
                    <a:pt x="1405" y="774"/>
                  </a:lnTo>
                  <a:lnTo>
                    <a:pt x="1395" y="774"/>
                  </a:lnTo>
                  <a:lnTo>
                    <a:pt x="1383" y="764"/>
                  </a:lnTo>
                  <a:lnTo>
                    <a:pt x="1376" y="753"/>
                  </a:lnTo>
                  <a:lnTo>
                    <a:pt x="1373" y="744"/>
                  </a:lnTo>
                  <a:lnTo>
                    <a:pt x="1371" y="730"/>
                  </a:lnTo>
                  <a:lnTo>
                    <a:pt x="1371" y="724"/>
                  </a:lnTo>
                  <a:lnTo>
                    <a:pt x="1365" y="711"/>
                  </a:lnTo>
                  <a:lnTo>
                    <a:pt x="1363" y="704"/>
                  </a:lnTo>
                  <a:lnTo>
                    <a:pt x="1364" y="698"/>
                  </a:lnTo>
                  <a:lnTo>
                    <a:pt x="1373" y="689"/>
                  </a:lnTo>
                  <a:lnTo>
                    <a:pt x="1372" y="682"/>
                  </a:lnTo>
                  <a:lnTo>
                    <a:pt x="1371" y="674"/>
                  </a:lnTo>
                  <a:lnTo>
                    <a:pt x="1367" y="669"/>
                  </a:lnTo>
                  <a:lnTo>
                    <a:pt x="1367" y="662"/>
                  </a:lnTo>
                  <a:lnTo>
                    <a:pt x="1366" y="654"/>
                  </a:lnTo>
                  <a:lnTo>
                    <a:pt x="1365" y="647"/>
                  </a:lnTo>
                  <a:lnTo>
                    <a:pt x="1363" y="627"/>
                  </a:lnTo>
                  <a:lnTo>
                    <a:pt x="1354" y="616"/>
                  </a:lnTo>
                  <a:lnTo>
                    <a:pt x="1350" y="611"/>
                  </a:lnTo>
                  <a:lnTo>
                    <a:pt x="1347" y="606"/>
                  </a:lnTo>
                  <a:lnTo>
                    <a:pt x="1331" y="591"/>
                  </a:lnTo>
                  <a:lnTo>
                    <a:pt x="1314" y="578"/>
                  </a:lnTo>
                  <a:lnTo>
                    <a:pt x="1310" y="571"/>
                  </a:lnTo>
                  <a:lnTo>
                    <a:pt x="1307" y="567"/>
                  </a:lnTo>
                  <a:lnTo>
                    <a:pt x="1292" y="561"/>
                  </a:lnTo>
                  <a:lnTo>
                    <a:pt x="1277" y="544"/>
                  </a:lnTo>
                  <a:lnTo>
                    <a:pt x="1275" y="538"/>
                  </a:lnTo>
                  <a:lnTo>
                    <a:pt x="1275" y="530"/>
                  </a:lnTo>
                  <a:lnTo>
                    <a:pt x="1273" y="518"/>
                  </a:lnTo>
                  <a:lnTo>
                    <a:pt x="1266" y="514"/>
                  </a:lnTo>
                  <a:lnTo>
                    <a:pt x="1253" y="511"/>
                  </a:lnTo>
                  <a:lnTo>
                    <a:pt x="1247" y="506"/>
                  </a:lnTo>
                  <a:lnTo>
                    <a:pt x="1245" y="491"/>
                  </a:lnTo>
                  <a:lnTo>
                    <a:pt x="1231" y="480"/>
                  </a:lnTo>
                  <a:lnTo>
                    <a:pt x="1219" y="463"/>
                  </a:lnTo>
                  <a:lnTo>
                    <a:pt x="1212" y="458"/>
                  </a:lnTo>
                  <a:lnTo>
                    <a:pt x="1196" y="440"/>
                  </a:lnTo>
                  <a:lnTo>
                    <a:pt x="1195" y="433"/>
                  </a:lnTo>
                  <a:lnTo>
                    <a:pt x="1198" y="413"/>
                  </a:lnTo>
                  <a:lnTo>
                    <a:pt x="1195" y="407"/>
                  </a:lnTo>
                  <a:lnTo>
                    <a:pt x="1188" y="403"/>
                  </a:lnTo>
                  <a:lnTo>
                    <a:pt x="1180" y="395"/>
                  </a:lnTo>
                  <a:lnTo>
                    <a:pt x="1179" y="386"/>
                  </a:lnTo>
                  <a:lnTo>
                    <a:pt x="1179" y="379"/>
                  </a:lnTo>
                  <a:lnTo>
                    <a:pt x="1187" y="368"/>
                  </a:lnTo>
                  <a:lnTo>
                    <a:pt x="1183" y="354"/>
                  </a:lnTo>
                  <a:lnTo>
                    <a:pt x="1178" y="342"/>
                  </a:lnTo>
                  <a:lnTo>
                    <a:pt x="1174" y="334"/>
                  </a:lnTo>
                  <a:lnTo>
                    <a:pt x="1171" y="325"/>
                  </a:lnTo>
                  <a:lnTo>
                    <a:pt x="1173" y="315"/>
                  </a:lnTo>
                  <a:lnTo>
                    <a:pt x="1169" y="291"/>
                  </a:lnTo>
                  <a:lnTo>
                    <a:pt x="1171" y="271"/>
                  </a:lnTo>
                  <a:lnTo>
                    <a:pt x="1173" y="249"/>
                  </a:lnTo>
                  <a:lnTo>
                    <a:pt x="1176" y="242"/>
                  </a:lnTo>
                  <a:lnTo>
                    <a:pt x="1182" y="220"/>
                  </a:lnTo>
                  <a:lnTo>
                    <a:pt x="1185" y="211"/>
                  </a:lnTo>
                  <a:lnTo>
                    <a:pt x="1195" y="198"/>
                  </a:lnTo>
                  <a:lnTo>
                    <a:pt x="1190" y="198"/>
                  </a:lnTo>
                  <a:lnTo>
                    <a:pt x="1184" y="192"/>
                  </a:lnTo>
                  <a:lnTo>
                    <a:pt x="1182" y="186"/>
                  </a:lnTo>
                  <a:lnTo>
                    <a:pt x="1173" y="181"/>
                  </a:lnTo>
                  <a:lnTo>
                    <a:pt x="1173" y="173"/>
                  </a:lnTo>
                  <a:lnTo>
                    <a:pt x="1174" y="166"/>
                  </a:lnTo>
                  <a:lnTo>
                    <a:pt x="1162" y="161"/>
                  </a:lnTo>
                  <a:lnTo>
                    <a:pt x="1156" y="149"/>
                  </a:lnTo>
                  <a:lnTo>
                    <a:pt x="1151" y="145"/>
                  </a:lnTo>
                  <a:lnTo>
                    <a:pt x="1149" y="133"/>
                  </a:lnTo>
                  <a:lnTo>
                    <a:pt x="1131" y="125"/>
                  </a:lnTo>
                  <a:lnTo>
                    <a:pt x="1131" y="116"/>
                  </a:lnTo>
                  <a:lnTo>
                    <a:pt x="1124" y="107"/>
                  </a:lnTo>
                  <a:lnTo>
                    <a:pt x="1120" y="102"/>
                  </a:lnTo>
                  <a:lnTo>
                    <a:pt x="918" y="92"/>
                  </a:lnTo>
                  <a:lnTo>
                    <a:pt x="819" y="88"/>
                  </a:lnTo>
                  <a:lnTo>
                    <a:pt x="768" y="84"/>
                  </a:lnTo>
                  <a:lnTo>
                    <a:pt x="739" y="80"/>
                  </a:lnTo>
                  <a:lnTo>
                    <a:pt x="430" y="55"/>
                  </a:lnTo>
                  <a:lnTo>
                    <a:pt x="347" y="47"/>
                  </a:lnTo>
                  <a:lnTo>
                    <a:pt x="43" y="8"/>
                  </a:lnTo>
                  <a:lnTo>
                    <a:pt x="1" y="0"/>
                  </a:lnTo>
                  <a:lnTo>
                    <a:pt x="1" y="13"/>
                  </a:lnTo>
                  <a:lnTo>
                    <a:pt x="0" y="18"/>
                  </a:lnTo>
                  <a:lnTo>
                    <a:pt x="3" y="23"/>
                  </a:lnTo>
                  <a:lnTo>
                    <a:pt x="12" y="23"/>
                  </a:lnTo>
                  <a:lnTo>
                    <a:pt x="17" y="26"/>
                  </a:lnTo>
                  <a:lnTo>
                    <a:pt x="21" y="16"/>
                  </a:lnTo>
                  <a:lnTo>
                    <a:pt x="30" y="16"/>
                  </a:lnTo>
                  <a:lnTo>
                    <a:pt x="28" y="26"/>
                  </a:lnTo>
                  <a:lnTo>
                    <a:pt x="19" y="34"/>
                  </a:lnTo>
                  <a:lnTo>
                    <a:pt x="15" y="42"/>
                  </a:lnTo>
                  <a:lnTo>
                    <a:pt x="21" y="49"/>
                  </a:lnTo>
                  <a:lnTo>
                    <a:pt x="24" y="61"/>
                  </a:lnTo>
                  <a:lnTo>
                    <a:pt x="22" y="66"/>
                  </a:lnTo>
                  <a:lnTo>
                    <a:pt x="25" y="75"/>
                  </a:lnTo>
                  <a:lnTo>
                    <a:pt x="28" y="86"/>
                  </a:lnTo>
                  <a:lnTo>
                    <a:pt x="31" y="93"/>
                  </a:lnTo>
                  <a:lnTo>
                    <a:pt x="26" y="98"/>
                  </a:lnTo>
                  <a:lnTo>
                    <a:pt x="21" y="101"/>
                  </a:lnTo>
                  <a:lnTo>
                    <a:pt x="24" y="107"/>
                  </a:lnTo>
                  <a:lnTo>
                    <a:pt x="31" y="105"/>
                  </a:lnTo>
                  <a:lnTo>
                    <a:pt x="36" y="107"/>
                  </a:lnTo>
                  <a:lnTo>
                    <a:pt x="46" y="113"/>
                  </a:lnTo>
                  <a:lnTo>
                    <a:pt x="46" y="125"/>
                  </a:lnTo>
                  <a:lnTo>
                    <a:pt x="65" y="134"/>
                  </a:lnTo>
                  <a:lnTo>
                    <a:pt x="67" y="140"/>
                  </a:lnTo>
                  <a:lnTo>
                    <a:pt x="63" y="150"/>
                  </a:lnTo>
                  <a:lnTo>
                    <a:pt x="62" y="155"/>
                  </a:lnTo>
                  <a:lnTo>
                    <a:pt x="70" y="164"/>
                  </a:lnTo>
                  <a:lnTo>
                    <a:pt x="77" y="178"/>
                  </a:lnTo>
                  <a:lnTo>
                    <a:pt x="82" y="181"/>
                  </a:lnTo>
                  <a:lnTo>
                    <a:pt x="83" y="188"/>
                  </a:lnTo>
                  <a:lnTo>
                    <a:pt x="79" y="192"/>
                  </a:lnTo>
                  <a:lnTo>
                    <a:pt x="75" y="206"/>
                  </a:lnTo>
                  <a:lnTo>
                    <a:pt x="76" y="215"/>
                  </a:lnTo>
                  <a:lnTo>
                    <a:pt x="89" y="219"/>
                  </a:lnTo>
                  <a:lnTo>
                    <a:pt x="97" y="224"/>
                  </a:lnTo>
                  <a:lnTo>
                    <a:pt x="102" y="231"/>
                  </a:lnTo>
                  <a:lnTo>
                    <a:pt x="106" y="238"/>
                  </a:lnTo>
                  <a:lnTo>
                    <a:pt x="120" y="255"/>
                  </a:lnTo>
                  <a:lnTo>
                    <a:pt x="126" y="257"/>
                  </a:lnTo>
                  <a:lnTo>
                    <a:pt x="131" y="262"/>
                  </a:lnTo>
                  <a:lnTo>
                    <a:pt x="128" y="272"/>
                  </a:lnTo>
                  <a:lnTo>
                    <a:pt x="141" y="274"/>
                  </a:lnTo>
                  <a:lnTo>
                    <a:pt x="147" y="281"/>
                  </a:lnTo>
                  <a:lnTo>
                    <a:pt x="155" y="289"/>
                  </a:lnTo>
                  <a:lnTo>
                    <a:pt x="171" y="293"/>
                  </a:lnTo>
                  <a:lnTo>
                    <a:pt x="178" y="288"/>
                  </a:lnTo>
                  <a:lnTo>
                    <a:pt x="180" y="281"/>
                  </a:lnTo>
                  <a:lnTo>
                    <a:pt x="203" y="284"/>
                  </a:lnTo>
                  <a:lnTo>
                    <a:pt x="205" y="289"/>
                  </a:lnTo>
                  <a:lnTo>
                    <a:pt x="203" y="294"/>
                  </a:lnTo>
                  <a:lnTo>
                    <a:pt x="200" y="298"/>
                  </a:lnTo>
                  <a:lnTo>
                    <a:pt x="203" y="303"/>
                  </a:lnTo>
                  <a:lnTo>
                    <a:pt x="214" y="310"/>
                  </a:lnTo>
                  <a:lnTo>
                    <a:pt x="217" y="316"/>
                  </a:lnTo>
                  <a:lnTo>
                    <a:pt x="214" y="323"/>
                  </a:lnTo>
                  <a:lnTo>
                    <a:pt x="199" y="325"/>
                  </a:lnTo>
                  <a:lnTo>
                    <a:pt x="203" y="335"/>
                  </a:lnTo>
                  <a:lnTo>
                    <a:pt x="214" y="332"/>
                  </a:lnTo>
                  <a:lnTo>
                    <a:pt x="219" y="335"/>
                  </a:lnTo>
                  <a:lnTo>
                    <a:pt x="218" y="341"/>
                  </a:lnTo>
                  <a:lnTo>
                    <a:pt x="209" y="349"/>
                  </a:lnTo>
                  <a:lnTo>
                    <a:pt x="189" y="340"/>
                  </a:lnTo>
                  <a:lnTo>
                    <a:pt x="187" y="347"/>
                  </a:lnTo>
                  <a:lnTo>
                    <a:pt x="185" y="360"/>
                  </a:lnTo>
                  <a:lnTo>
                    <a:pt x="167" y="366"/>
                  </a:lnTo>
                  <a:lnTo>
                    <a:pt x="161" y="375"/>
                  </a:lnTo>
                  <a:lnTo>
                    <a:pt x="159" y="381"/>
                  </a:lnTo>
                  <a:lnTo>
                    <a:pt x="159" y="391"/>
                  </a:lnTo>
                  <a:lnTo>
                    <a:pt x="152" y="397"/>
                  </a:lnTo>
                  <a:lnTo>
                    <a:pt x="143" y="396"/>
                  </a:lnTo>
                  <a:lnTo>
                    <a:pt x="139" y="403"/>
                  </a:lnTo>
                  <a:lnTo>
                    <a:pt x="140" y="410"/>
                  </a:lnTo>
                  <a:lnTo>
                    <a:pt x="148" y="418"/>
                  </a:lnTo>
                  <a:lnTo>
                    <a:pt x="155" y="428"/>
                  </a:lnTo>
                  <a:lnTo>
                    <a:pt x="158" y="439"/>
                  </a:lnTo>
                  <a:lnTo>
                    <a:pt x="171" y="451"/>
                  </a:lnTo>
                  <a:lnTo>
                    <a:pt x="174" y="458"/>
                  </a:lnTo>
                  <a:lnTo>
                    <a:pt x="181" y="465"/>
                  </a:lnTo>
                  <a:lnTo>
                    <a:pt x="182" y="472"/>
                  </a:lnTo>
                  <a:lnTo>
                    <a:pt x="187" y="472"/>
                  </a:lnTo>
                  <a:lnTo>
                    <a:pt x="194" y="471"/>
                  </a:lnTo>
                  <a:lnTo>
                    <a:pt x="197" y="476"/>
                  </a:lnTo>
                  <a:lnTo>
                    <a:pt x="188" y="491"/>
                  </a:lnTo>
                  <a:lnTo>
                    <a:pt x="190" y="505"/>
                  </a:lnTo>
                  <a:lnTo>
                    <a:pt x="197" y="513"/>
                  </a:lnTo>
                  <a:lnTo>
                    <a:pt x="202" y="518"/>
                  </a:lnTo>
                  <a:lnTo>
                    <a:pt x="207" y="526"/>
                  </a:lnTo>
                  <a:lnTo>
                    <a:pt x="206" y="534"/>
                  </a:lnTo>
                  <a:lnTo>
                    <a:pt x="219" y="545"/>
                  </a:lnTo>
                  <a:lnTo>
                    <a:pt x="224" y="555"/>
                  </a:lnTo>
                  <a:lnTo>
                    <a:pt x="233" y="559"/>
                  </a:lnTo>
                  <a:lnTo>
                    <a:pt x="241" y="557"/>
                  </a:lnTo>
                  <a:lnTo>
                    <a:pt x="247" y="556"/>
                  </a:lnTo>
                  <a:lnTo>
                    <a:pt x="251" y="564"/>
                  </a:lnTo>
                  <a:lnTo>
                    <a:pt x="263" y="566"/>
                  </a:lnTo>
                  <a:lnTo>
                    <a:pt x="268" y="567"/>
                  </a:lnTo>
                  <a:lnTo>
                    <a:pt x="263" y="580"/>
                  </a:lnTo>
                  <a:lnTo>
                    <a:pt x="260" y="616"/>
                  </a:lnTo>
                  <a:lnTo>
                    <a:pt x="258" y="649"/>
                  </a:lnTo>
                  <a:lnTo>
                    <a:pt x="249" y="712"/>
                  </a:lnTo>
                  <a:lnTo>
                    <a:pt x="246" y="745"/>
                  </a:lnTo>
                  <a:lnTo>
                    <a:pt x="239" y="794"/>
                  </a:lnTo>
                  <a:lnTo>
                    <a:pt x="238" y="816"/>
                  </a:lnTo>
                  <a:lnTo>
                    <a:pt x="236" y="837"/>
                  </a:lnTo>
                  <a:lnTo>
                    <a:pt x="233" y="851"/>
                  </a:lnTo>
                  <a:lnTo>
                    <a:pt x="232" y="861"/>
                  </a:lnTo>
                  <a:lnTo>
                    <a:pt x="225" y="919"/>
                  </a:lnTo>
                  <a:lnTo>
                    <a:pt x="221" y="960"/>
                  </a:lnTo>
                  <a:lnTo>
                    <a:pt x="219" y="982"/>
                  </a:lnTo>
                  <a:lnTo>
                    <a:pt x="216" y="1006"/>
                  </a:lnTo>
                  <a:lnTo>
                    <a:pt x="209" y="1058"/>
                  </a:lnTo>
                  <a:lnTo>
                    <a:pt x="205" y="1095"/>
                  </a:lnTo>
                  <a:lnTo>
                    <a:pt x="194" y="1193"/>
                  </a:lnTo>
                  <a:lnTo>
                    <a:pt x="192" y="1216"/>
                  </a:lnTo>
                  <a:lnTo>
                    <a:pt x="186" y="1267"/>
                  </a:lnTo>
                  <a:lnTo>
                    <a:pt x="185" y="1278"/>
                  </a:lnTo>
                  <a:lnTo>
                    <a:pt x="182" y="1314"/>
                  </a:lnTo>
                  <a:lnTo>
                    <a:pt x="181" y="1320"/>
                  </a:lnTo>
                  <a:lnTo>
                    <a:pt x="177" y="1348"/>
                  </a:lnTo>
                  <a:lnTo>
                    <a:pt x="172" y="1397"/>
                  </a:lnTo>
                  <a:lnTo>
                    <a:pt x="167" y="1437"/>
                  </a:lnTo>
                  <a:lnTo>
                    <a:pt x="167" y="1450"/>
                  </a:lnTo>
                  <a:lnTo>
                    <a:pt x="158" y="1527"/>
                  </a:lnTo>
                  <a:lnTo>
                    <a:pt x="156" y="1549"/>
                  </a:lnTo>
                  <a:lnTo>
                    <a:pt x="183" y="1553"/>
                  </a:lnTo>
                  <a:lnTo>
                    <a:pt x="272" y="1561"/>
                  </a:lnTo>
                  <a:lnTo>
                    <a:pt x="514" y="1587"/>
                  </a:lnTo>
                  <a:lnTo>
                    <a:pt x="684" y="1600"/>
                  </a:lnTo>
                  <a:lnTo>
                    <a:pt x="892" y="1619"/>
                  </a:lnTo>
                  <a:lnTo>
                    <a:pt x="1096" y="1634"/>
                  </a:lnTo>
                  <a:lnTo>
                    <a:pt x="1444" y="1659"/>
                  </a:lnTo>
                  <a:lnTo>
                    <a:pt x="1449" y="1667"/>
                  </a:lnTo>
                  <a:lnTo>
                    <a:pt x="1456" y="1662"/>
                  </a:lnTo>
                  <a:lnTo>
                    <a:pt x="1464" y="1660"/>
                  </a:lnTo>
                  <a:lnTo>
                    <a:pt x="1462" y="1669"/>
                  </a:lnTo>
                  <a:lnTo>
                    <a:pt x="1466" y="1673"/>
                  </a:lnTo>
                  <a:lnTo>
                    <a:pt x="1468" y="1685"/>
                  </a:lnTo>
                  <a:lnTo>
                    <a:pt x="1464" y="1689"/>
                  </a:lnTo>
                  <a:lnTo>
                    <a:pt x="1468" y="1695"/>
                  </a:lnTo>
                  <a:lnTo>
                    <a:pt x="1478" y="1699"/>
                  </a:lnTo>
                  <a:lnTo>
                    <a:pt x="1485" y="1705"/>
                  </a:lnTo>
                  <a:lnTo>
                    <a:pt x="1487" y="1714"/>
                  </a:lnTo>
                  <a:lnTo>
                    <a:pt x="1483" y="1721"/>
                  </a:lnTo>
                  <a:lnTo>
                    <a:pt x="1481" y="1729"/>
                  </a:lnTo>
                  <a:lnTo>
                    <a:pt x="1485" y="1736"/>
                  </a:lnTo>
                  <a:lnTo>
                    <a:pt x="1480" y="1746"/>
                  </a:lnTo>
                  <a:lnTo>
                    <a:pt x="1470" y="1751"/>
                  </a:lnTo>
                  <a:lnTo>
                    <a:pt x="1466" y="1762"/>
                  </a:lnTo>
                  <a:lnTo>
                    <a:pt x="1457" y="1768"/>
                  </a:lnTo>
                  <a:lnTo>
                    <a:pt x="1446" y="1772"/>
                  </a:lnTo>
                  <a:lnTo>
                    <a:pt x="1435" y="1782"/>
                  </a:lnTo>
                  <a:lnTo>
                    <a:pt x="1431" y="1795"/>
                  </a:lnTo>
                  <a:lnTo>
                    <a:pt x="1400" y="1822"/>
                  </a:lnTo>
                  <a:lnTo>
                    <a:pt x="1394" y="1832"/>
                  </a:lnTo>
                  <a:lnTo>
                    <a:pt x="1388" y="1841"/>
                  </a:lnTo>
                  <a:lnTo>
                    <a:pt x="1484" y="1847"/>
                  </a:lnTo>
                  <a:lnTo>
                    <a:pt x="1484" y="1847"/>
                  </a:lnTo>
                  <a:lnTo>
                    <a:pt x="1484" y="1847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18">
              <a:extLst>
                <a:ext uri="{FF2B5EF4-FFF2-40B4-BE49-F238E27FC236}">
                  <a16:creationId xmlns:a16="http://schemas.microsoft.com/office/drawing/2014/main" id="{C85CE78E-B09F-9B2F-D4D5-A5837F24FAD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0451234" y="-100541"/>
              <a:ext cx="3841750" cy="1774825"/>
            </a:xfrm>
            <a:custGeom>
              <a:avLst/>
              <a:gdLst>
                <a:gd name="T0" fmla="*/ 1398 w 2420"/>
                <a:gd name="T1" fmla="*/ 1093 h 1118"/>
                <a:gd name="T2" fmla="*/ 1527 w 2420"/>
                <a:gd name="T3" fmla="*/ 1068 h 1118"/>
                <a:gd name="T4" fmla="*/ 1871 w 2420"/>
                <a:gd name="T5" fmla="*/ 1060 h 1118"/>
                <a:gd name="T6" fmla="*/ 2084 w 2420"/>
                <a:gd name="T7" fmla="*/ 1043 h 1118"/>
                <a:gd name="T8" fmla="*/ 2254 w 2420"/>
                <a:gd name="T9" fmla="*/ 1012 h 1118"/>
                <a:gd name="T10" fmla="*/ 2250 w 2420"/>
                <a:gd name="T11" fmla="*/ 914 h 1118"/>
                <a:gd name="T12" fmla="*/ 2142 w 2420"/>
                <a:gd name="T13" fmla="*/ 911 h 1118"/>
                <a:gd name="T14" fmla="*/ 2074 w 2420"/>
                <a:gd name="T15" fmla="*/ 871 h 1118"/>
                <a:gd name="T16" fmla="*/ 1969 w 2420"/>
                <a:gd name="T17" fmla="*/ 811 h 1118"/>
                <a:gd name="T18" fmla="*/ 2036 w 2420"/>
                <a:gd name="T19" fmla="*/ 795 h 1118"/>
                <a:gd name="T20" fmla="*/ 2118 w 2420"/>
                <a:gd name="T21" fmla="*/ 886 h 1118"/>
                <a:gd name="T22" fmla="*/ 2101 w 2420"/>
                <a:gd name="T23" fmla="*/ 794 h 1118"/>
                <a:gd name="T24" fmla="*/ 2023 w 2420"/>
                <a:gd name="T25" fmla="*/ 718 h 1118"/>
                <a:gd name="T26" fmla="*/ 2100 w 2420"/>
                <a:gd name="T27" fmla="*/ 737 h 1118"/>
                <a:gd name="T28" fmla="*/ 2150 w 2420"/>
                <a:gd name="T29" fmla="*/ 703 h 1118"/>
                <a:gd name="T30" fmla="*/ 2035 w 2420"/>
                <a:gd name="T31" fmla="*/ 602 h 1118"/>
                <a:gd name="T32" fmla="*/ 1960 w 2420"/>
                <a:gd name="T33" fmla="*/ 523 h 1118"/>
                <a:gd name="T34" fmla="*/ 2116 w 2420"/>
                <a:gd name="T35" fmla="*/ 643 h 1118"/>
                <a:gd name="T36" fmla="*/ 2079 w 2420"/>
                <a:gd name="T37" fmla="*/ 507 h 1118"/>
                <a:gd name="T38" fmla="*/ 2019 w 2420"/>
                <a:gd name="T39" fmla="*/ 461 h 1118"/>
                <a:gd name="T40" fmla="*/ 1923 w 2420"/>
                <a:gd name="T41" fmla="*/ 430 h 1118"/>
                <a:gd name="T42" fmla="*/ 1858 w 2420"/>
                <a:gd name="T43" fmla="*/ 389 h 1118"/>
                <a:gd name="T44" fmla="*/ 1840 w 2420"/>
                <a:gd name="T45" fmla="*/ 283 h 1118"/>
                <a:gd name="T46" fmla="*/ 1886 w 2420"/>
                <a:gd name="T47" fmla="*/ 251 h 1118"/>
                <a:gd name="T48" fmla="*/ 1836 w 2420"/>
                <a:gd name="T49" fmla="*/ 159 h 1118"/>
                <a:gd name="T50" fmla="*/ 1751 w 2420"/>
                <a:gd name="T51" fmla="*/ 115 h 1118"/>
                <a:gd name="T52" fmla="*/ 1698 w 2420"/>
                <a:gd name="T53" fmla="*/ 42 h 1118"/>
                <a:gd name="T54" fmla="*/ 1601 w 2420"/>
                <a:gd name="T55" fmla="*/ 74 h 1118"/>
                <a:gd name="T56" fmla="*/ 1483 w 2420"/>
                <a:gd name="T57" fmla="*/ 76 h 1118"/>
                <a:gd name="T58" fmla="*/ 1406 w 2420"/>
                <a:gd name="T59" fmla="*/ 215 h 1118"/>
                <a:gd name="T60" fmla="*/ 1311 w 2420"/>
                <a:gd name="T61" fmla="*/ 262 h 1118"/>
                <a:gd name="T62" fmla="*/ 1270 w 2420"/>
                <a:gd name="T63" fmla="*/ 375 h 1118"/>
                <a:gd name="T64" fmla="*/ 1140 w 2420"/>
                <a:gd name="T65" fmla="*/ 366 h 1118"/>
                <a:gd name="T66" fmla="*/ 1110 w 2420"/>
                <a:gd name="T67" fmla="*/ 463 h 1118"/>
                <a:gd name="T68" fmla="*/ 1068 w 2420"/>
                <a:gd name="T69" fmla="*/ 534 h 1118"/>
                <a:gd name="T70" fmla="*/ 993 w 2420"/>
                <a:gd name="T71" fmla="*/ 646 h 1118"/>
                <a:gd name="T72" fmla="*/ 981 w 2420"/>
                <a:gd name="T73" fmla="*/ 725 h 1118"/>
                <a:gd name="T74" fmla="*/ 932 w 2420"/>
                <a:gd name="T75" fmla="*/ 784 h 1118"/>
                <a:gd name="T76" fmla="*/ 841 w 2420"/>
                <a:gd name="T77" fmla="*/ 811 h 1118"/>
                <a:gd name="T78" fmla="*/ 780 w 2420"/>
                <a:gd name="T79" fmla="*/ 840 h 1118"/>
                <a:gd name="T80" fmla="*/ 657 w 2420"/>
                <a:gd name="T81" fmla="*/ 851 h 1118"/>
                <a:gd name="T82" fmla="*/ 546 w 2420"/>
                <a:gd name="T83" fmla="*/ 854 h 1118"/>
                <a:gd name="T84" fmla="*/ 495 w 2420"/>
                <a:gd name="T85" fmla="*/ 767 h 1118"/>
                <a:gd name="T86" fmla="*/ 291 w 2420"/>
                <a:gd name="T87" fmla="*/ 914 h 1118"/>
                <a:gd name="T88" fmla="*/ 231 w 2420"/>
                <a:gd name="T89" fmla="*/ 1007 h 1118"/>
                <a:gd name="T90" fmla="*/ 161 w 2420"/>
                <a:gd name="T91" fmla="*/ 1057 h 1118"/>
                <a:gd name="T92" fmla="*/ 9 w 2420"/>
                <a:gd name="T93" fmla="*/ 1107 h 1118"/>
                <a:gd name="T94" fmla="*/ 512 w 2420"/>
                <a:gd name="T95" fmla="*/ 1102 h 1118"/>
                <a:gd name="T96" fmla="*/ 1034 w 2420"/>
                <a:gd name="T97" fmla="*/ 1111 h 1118"/>
                <a:gd name="T98" fmla="*/ 2311 w 2420"/>
                <a:gd name="T99" fmla="*/ 713 h 1118"/>
                <a:gd name="T100" fmla="*/ 2268 w 2420"/>
                <a:gd name="T101" fmla="*/ 784 h 1118"/>
                <a:gd name="T102" fmla="*/ 2282 w 2420"/>
                <a:gd name="T103" fmla="*/ 764 h 1118"/>
                <a:gd name="T104" fmla="*/ 2210 w 2420"/>
                <a:gd name="T105" fmla="*/ 546 h 1118"/>
                <a:gd name="T106" fmla="*/ 2264 w 2420"/>
                <a:gd name="T107" fmla="*/ 711 h 1118"/>
                <a:gd name="T108" fmla="*/ 2342 w 2420"/>
                <a:gd name="T109" fmla="*/ 575 h 1118"/>
                <a:gd name="T110" fmla="*/ 2298 w 2420"/>
                <a:gd name="T111" fmla="*/ 526 h 1118"/>
                <a:gd name="T112" fmla="*/ 2243 w 2420"/>
                <a:gd name="T113" fmla="*/ 630 h 1118"/>
                <a:gd name="T114" fmla="*/ 2250 w 2420"/>
                <a:gd name="T115" fmla="*/ 830 h 1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20" h="1118">
                  <a:moveTo>
                    <a:pt x="1220" y="1104"/>
                  </a:moveTo>
                  <a:lnTo>
                    <a:pt x="1301" y="1099"/>
                  </a:lnTo>
                  <a:lnTo>
                    <a:pt x="1311" y="1099"/>
                  </a:lnTo>
                  <a:lnTo>
                    <a:pt x="1325" y="1098"/>
                  </a:lnTo>
                  <a:lnTo>
                    <a:pt x="1334" y="1096"/>
                  </a:lnTo>
                  <a:lnTo>
                    <a:pt x="1344" y="1096"/>
                  </a:lnTo>
                  <a:lnTo>
                    <a:pt x="1352" y="1096"/>
                  </a:lnTo>
                  <a:lnTo>
                    <a:pt x="1356" y="1097"/>
                  </a:lnTo>
                  <a:lnTo>
                    <a:pt x="1383" y="1094"/>
                  </a:lnTo>
                  <a:lnTo>
                    <a:pt x="1392" y="1094"/>
                  </a:lnTo>
                  <a:lnTo>
                    <a:pt x="1398" y="1093"/>
                  </a:lnTo>
                  <a:lnTo>
                    <a:pt x="1407" y="1094"/>
                  </a:lnTo>
                  <a:lnTo>
                    <a:pt x="1424" y="1092"/>
                  </a:lnTo>
                  <a:lnTo>
                    <a:pt x="1446" y="1091"/>
                  </a:lnTo>
                  <a:lnTo>
                    <a:pt x="1567" y="1083"/>
                  </a:lnTo>
                  <a:lnTo>
                    <a:pt x="1563" y="1076"/>
                  </a:lnTo>
                  <a:lnTo>
                    <a:pt x="1554" y="1076"/>
                  </a:lnTo>
                  <a:lnTo>
                    <a:pt x="1548" y="1073"/>
                  </a:lnTo>
                  <a:lnTo>
                    <a:pt x="1535" y="1072"/>
                  </a:lnTo>
                  <a:lnTo>
                    <a:pt x="1527" y="1077"/>
                  </a:lnTo>
                  <a:lnTo>
                    <a:pt x="1525" y="1071"/>
                  </a:lnTo>
                  <a:lnTo>
                    <a:pt x="1527" y="1068"/>
                  </a:lnTo>
                  <a:lnTo>
                    <a:pt x="1537" y="1065"/>
                  </a:lnTo>
                  <a:lnTo>
                    <a:pt x="1556" y="1062"/>
                  </a:lnTo>
                  <a:lnTo>
                    <a:pt x="1561" y="1069"/>
                  </a:lnTo>
                  <a:lnTo>
                    <a:pt x="1572" y="1065"/>
                  </a:lnTo>
                  <a:lnTo>
                    <a:pt x="1579" y="1067"/>
                  </a:lnTo>
                  <a:lnTo>
                    <a:pt x="1585" y="1074"/>
                  </a:lnTo>
                  <a:lnTo>
                    <a:pt x="1589" y="1082"/>
                  </a:lnTo>
                  <a:lnTo>
                    <a:pt x="1655" y="1078"/>
                  </a:lnTo>
                  <a:lnTo>
                    <a:pt x="1859" y="1062"/>
                  </a:lnTo>
                  <a:lnTo>
                    <a:pt x="1866" y="1062"/>
                  </a:lnTo>
                  <a:lnTo>
                    <a:pt x="1871" y="1060"/>
                  </a:lnTo>
                  <a:lnTo>
                    <a:pt x="1903" y="1059"/>
                  </a:lnTo>
                  <a:lnTo>
                    <a:pt x="1912" y="1058"/>
                  </a:lnTo>
                  <a:lnTo>
                    <a:pt x="1984" y="1053"/>
                  </a:lnTo>
                  <a:lnTo>
                    <a:pt x="1989" y="1050"/>
                  </a:lnTo>
                  <a:lnTo>
                    <a:pt x="2012" y="1049"/>
                  </a:lnTo>
                  <a:lnTo>
                    <a:pt x="2020" y="1047"/>
                  </a:lnTo>
                  <a:lnTo>
                    <a:pt x="2035" y="1047"/>
                  </a:lnTo>
                  <a:lnTo>
                    <a:pt x="2041" y="1046"/>
                  </a:lnTo>
                  <a:lnTo>
                    <a:pt x="2064" y="1044"/>
                  </a:lnTo>
                  <a:lnTo>
                    <a:pt x="2072" y="1045"/>
                  </a:lnTo>
                  <a:lnTo>
                    <a:pt x="2084" y="1043"/>
                  </a:lnTo>
                  <a:lnTo>
                    <a:pt x="2123" y="1040"/>
                  </a:lnTo>
                  <a:lnTo>
                    <a:pt x="2135" y="1038"/>
                  </a:lnTo>
                  <a:lnTo>
                    <a:pt x="2167" y="1036"/>
                  </a:lnTo>
                  <a:lnTo>
                    <a:pt x="2174" y="1035"/>
                  </a:lnTo>
                  <a:lnTo>
                    <a:pt x="2189" y="1035"/>
                  </a:lnTo>
                  <a:lnTo>
                    <a:pt x="2222" y="1031"/>
                  </a:lnTo>
                  <a:lnTo>
                    <a:pt x="2233" y="1031"/>
                  </a:lnTo>
                  <a:lnTo>
                    <a:pt x="2239" y="1029"/>
                  </a:lnTo>
                  <a:lnTo>
                    <a:pt x="2248" y="1029"/>
                  </a:lnTo>
                  <a:lnTo>
                    <a:pt x="2256" y="1029"/>
                  </a:lnTo>
                  <a:lnTo>
                    <a:pt x="2254" y="1012"/>
                  </a:lnTo>
                  <a:lnTo>
                    <a:pt x="2253" y="1000"/>
                  </a:lnTo>
                  <a:lnTo>
                    <a:pt x="2258" y="967"/>
                  </a:lnTo>
                  <a:lnTo>
                    <a:pt x="2265" y="974"/>
                  </a:lnTo>
                  <a:lnTo>
                    <a:pt x="2276" y="1004"/>
                  </a:lnTo>
                  <a:lnTo>
                    <a:pt x="2279" y="1010"/>
                  </a:lnTo>
                  <a:lnTo>
                    <a:pt x="2281" y="1021"/>
                  </a:lnTo>
                  <a:lnTo>
                    <a:pt x="2290" y="1025"/>
                  </a:lnTo>
                  <a:lnTo>
                    <a:pt x="2286" y="1003"/>
                  </a:lnTo>
                  <a:lnTo>
                    <a:pt x="2263" y="957"/>
                  </a:lnTo>
                  <a:lnTo>
                    <a:pt x="2258" y="939"/>
                  </a:lnTo>
                  <a:lnTo>
                    <a:pt x="2250" y="914"/>
                  </a:lnTo>
                  <a:lnTo>
                    <a:pt x="2246" y="899"/>
                  </a:lnTo>
                  <a:lnTo>
                    <a:pt x="2230" y="885"/>
                  </a:lnTo>
                  <a:lnTo>
                    <a:pt x="2220" y="894"/>
                  </a:lnTo>
                  <a:lnTo>
                    <a:pt x="2177" y="891"/>
                  </a:lnTo>
                  <a:lnTo>
                    <a:pt x="2159" y="881"/>
                  </a:lnTo>
                  <a:lnTo>
                    <a:pt x="2152" y="884"/>
                  </a:lnTo>
                  <a:lnTo>
                    <a:pt x="2142" y="881"/>
                  </a:lnTo>
                  <a:lnTo>
                    <a:pt x="2144" y="900"/>
                  </a:lnTo>
                  <a:lnTo>
                    <a:pt x="2148" y="910"/>
                  </a:lnTo>
                  <a:lnTo>
                    <a:pt x="2147" y="917"/>
                  </a:lnTo>
                  <a:lnTo>
                    <a:pt x="2142" y="911"/>
                  </a:lnTo>
                  <a:lnTo>
                    <a:pt x="2138" y="897"/>
                  </a:lnTo>
                  <a:lnTo>
                    <a:pt x="2128" y="901"/>
                  </a:lnTo>
                  <a:lnTo>
                    <a:pt x="2125" y="908"/>
                  </a:lnTo>
                  <a:lnTo>
                    <a:pt x="2110" y="909"/>
                  </a:lnTo>
                  <a:lnTo>
                    <a:pt x="2107" y="916"/>
                  </a:lnTo>
                  <a:lnTo>
                    <a:pt x="2095" y="920"/>
                  </a:lnTo>
                  <a:lnTo>
                    <a:pt x="2101" y="909"/>
                  </a:lnTo>
                  <a:lnTo>
                    <a:pt x="2098" y="892"/>
                  </a:lnTo>
                  <a:lnTo>
                    <a:pt x="2094" y="886"/>
                  </a:lnTo>
                  <a:lnTo>
                    <a:pt x="2082" y="879"/>
                  </a:lnTo>
                  <a:lnTo>
                    <a:pt x="2074" y="871"/>
                  </a:lnTo>
                  <a:lnTo>
                    <a:pt x="2056" y="864"/>
                  </a:lnTo>
                  <a:lnTo>
                    <a:pt x="2043" y="859"/>
                  </a:lnTo>
                  <a:lnTo>
                    <a:pt x="2041" y="838"/>
                  </a:lnTo>
                  <a:lnTo>
                    <a:pt x="2035" y="808"/>
                  </a:lnTo>
                  <a:lnTo>
                    <a:pt x="2029" y="808"/>
                  </a:lnTo>
                  <a:lnTo>
                    <a:pt x="2023" y="825"/>
                  </a:lnTo>
                  <a:lnTo>
                    <a:pt x="2017" y="825"/>
                  </a:lnTo>
                  <a:lnTo>
                    <a:pt x="2006" y="813"/>
                  </a:lnTo>
                  <a:lnTo>
                    <a:pt x="1996" y="807"/>
                  </a:lnTo>
                  <a:lnTo>
                    <a:pt x="1981" y="804"/>
                  </a:lnTo>
                  <a:lnTo>
                    <a:pt x="1969" y="811"/>
                  </a:lnTo>
                  <a:lnTo>
                    <a:pt x="1943" y="791"/>
                  </a:lnTo>
                  <a:lnTo>
                    <a:pt x="1942" y="780"/>
                  </a:lnTo>
                  <a:lnTo>
                    <a:pt x="1950" y="791"/>
                  </a:lnTo>
                  <a:lnTo>
                    <a:pt x="1959" y="794"/>
                  </a:lnTo>
                  <a:lnTo>
                    <a:pt x="1976" y="793"/>
                  </a:lnTo>
                  <a:lnTo>
                    <a:pt x="1981" y="795"/>
                  </a:lnTo>
                  <a:lnTo>
                    <a:pt x="1993" y="794"/>
                  </a:lnTo>
                  <a:lnTo>
                    <a:pt x="2009" y="803"/>
                  </a:lnTo>
                  <a:lnTo>
                    <a:pt x="2015" y="807"/>
                  </a:lnTo>
                  <a:lnTo>
                    <a:pt x="2027" y="797"/>
                  </a:lnTo>
                  <a:lnTo>
                    <a:pt x="2036" y="795"/>
                  </a:lnTo>
                  <a:lnTo>
                    <a:pt x="2045" y="799"/>
                  </a:lnTo>
                  <a:lnTo>
                    <a:pt x="2051" y="808"/>
                  </a:lnTo>
                  <a:lnTo>
                    <a:pt x="2055" y="818"/>
                  </a:lnTo>
                  <a:lnTo>
                    <a:pt x="2051" y="828"/>
                  </a:lnTo>
                  <a:lnTo>
                    <a:pt x="2074" y="846"/>
                  </a:lnTo>
                  <a:lnTo>
                    <a:pt x="2075" y="841"/>
                  </a:lnTo>
                  <a:lnTo>
                    <a:pt x="2081" y="849"/>
                  </a:lnTo>
                  <a:lnTo>
                    <a:pt x="2101" y="862"/>
                  </a:lnTo>
                  <a:lnTo>
                    <a:pt x="2105" y="872"/>
                  </a:lnTo>
                  <a:lnTo>
                    <a:pt x="2108" y="879"/>
                  </a:lnTo>
                  <a:lnTo>
                    <a:pt x="2118" y="886"/>
                  </a:lnTo>
                  <a:lnTo>
                    <a:pt x="2120" y="881"/>
                  </a:lnTo>
                  <a:lnTo>
                    <a:pt x="2132" y="870"/>
                  </a:lnTo>
                  <a:lnTo>
                    <a:pt x="2142" y="867"/>
                  </a:lnTo>
                  <a:lnTo>
                    <a:pt x="2149" y="871"/>
                  </a:lnTo>
                  <a:lnTo>
                    <a:pt x="2158" y="838"/>
                  </a:lnTo>
                  <a:lnTo>
                    <a:pt x="2141" y="812"/>
                  </a:lnTo>
                  <a:lnTo>
                    <a:pt x="2132" y="807"/>
                  </a:lnTo>
                  <a:lnTo>
                    <a:pt x="2111" y="813"/>
                  </a:lnTo>
                  <a:lnTo>
                    <a:pt x="2119" y="801"/>
                  </a:lnTo>
                  <a:lnTo>
                    <a:pt x="2115" y="791"/>
                  </a:lnTo>
                  <a:lnTo>
                    <a:pt x="2101" y="794"/>
                  </a:lnTo>
                  <a:lnTo>
                    <a:pt x="2083" y="789"/>
                  </a:lnTo>
                  <a:lnTo>
                    <a:pt x="2071" y="777"/>
                  </a:lnTo>
                  <a:lnTo>
                    <a:pt x="2056" y="768"/>
                  </a:lnTo>
                  <a:lnTo>
                    <a:pt x="2032" y="740"/>
                  </a:lnTo>
                  <a:lnTo>
                    <a:pt x="2016" y="723"/>
                  </a:lnTo>
                  <a:lnTo>
                    <a:pt x="2000" y="701"/>
                  </a:lnTo>
                  <a:lnTo>
                    <a:pt x="1988" y="696"/>
                  </a:lnTo>
                  <a:lnTo>
                    <a:pt x="1988" y="682"/>
                  </a:lnTo>
                  <a:lnTo>
                    <a:pt x="1998" y="694"/>
                  </a:lnTo>
                  <a:lnTo>
                    <a:pt x="2007" y="698"/>
                  </a:lnTo>
                  <a:lnTo>
                    <a:pt x="2023" y="718"/>
                  </a:lnTo>
                  <a:lnTo>
                    <a:pt x="2034" y="725"/>
                  </a:lnTo>
                  <a:lnTo>
                    <a:pt x="2080" y="774"/>
                  </a:lnTo>
                  <a:lnTo>
                    <a:pt x="2085" y="782"/>
                  </a:lnTo>
                  <a:lnTo>
                    <a:pt x="2098" y="777"/>
                  </a:lnTo>
                  <a:lnTo>
                    <a:pt x="2110" y="776"/>
                  </a:lnTo>
                  <a:lnTo>
                    <a:pt x="2120" y="769"/>
                  </a:lnTo>
                  <a:lnTo>
                    <a:pt x="2112" y="756"/>
                  </a:lnTo>
                  <a:lnTo>
                    <a:pt x="2101" y="753"/>
                  </a:lnTo>
                  <a:lnTo>
                    <a:pt x="2107" y="752"/>
                  </a:lnTo>
                  <a:lnTo>
                    <a:pt x="2108" y="746"/>
                  </a:lnTo>
                  <a:lnTo>
                    <a:pt x="2100" y="737"/>
                  </a:lnTo>
                  <a:lnTo>
                    <a:pt x="2093" y="733"/>
                  </a:lnTo>
                  <a:lnTo>
                    <a:pt x="2106" y="733"/>
                  </a:lnTo>
                  <a:lnTo>
                    <a:pt x="2104" y="725"/>
                  </a:lnTo>
                  <a:lnTo>
                    <a:pt x="2102" y="717"/>
                  </a:lnTo>
                  <a:lnTo>
                    <a:pt x="2120" y="735"/>
                  </a:lnTo>
                  <a:lnTo>
                    <a:pt x="2125" y="735"/>
                  </a:lnTo>
                  <a:lnTo>
                    <a:pt x="2132" y="745"/>
                  </a:lnTo>
                  <a:lnTo>
                    <a:pt x="2142" y="755"/>
                  </a:lnTo>
                  <a:lnTo>
                    <a:pt x="2149" y="749"/>
                  </a:lnTo>
                  <a:lnTo>
                    <a:pt x="2153" y="731"/>
                  </a:lnTo>
                  <a:lnTo>
                    <a:pt x="2150" y="703"/>
                  </a:lnTo>
                  <a:lnTo>
                    <a:pt x="2137" y="680"/>
                  </a:lnTo>
                  <a:lnTo>
                    <a:pt x="2130" y="684"/>
                  </a:lnTo>
                  <a:lnTo>
                    <a:pt x="2115" y="676"/>
                  </a:lnTo>
                  <a:lnTo>
                    <a:pt x="2113" y="672"/>
                  </a:lnTo>
                  <a:lnTo>
                    <a:pt x="2122" y="672"/>
                  </a:lnTo>
                  <a:lnTo>
                    <a:pt x="2132" y="667"/>
                  </a:lnTo>
                  <a:lnTo>
                    <a:pt x="2095" y="652"/>
                  </a:lnTo>
                  <a:lnTo>
                    <a:pt x="2062" y="645"/>
                  </a:lnTo>
                  <a:lnTo>
                    <a:pt x="2048" y="632"/>
                  </a:lnTo>
                  <a:lnTo>
                    <a:pt x="2042" y="612"/>
                  </a:lnTo>
                  <a:lnTo>
                    <a:pt x="2035" y="602"/>
                  </a:lnTo>
                  <a:lnTo>
                    <a:pt x="2015" y="592"/>
                  </a:lnTo>
                  <a:lnTo>
                    <a:pt x="2013" y="586"/>
                  </a:lnTo>
                  <a:lnTo>
                    <a:pt x="2003" y="585"/>
                  </a:lnTo>
                  <a:lnTo>
                    <a:pt x="1975" y="548"/>
                  </a:lnTo>
                  <a:lnTo>
                    <a:pt x="1967" y="545"/>
                  </a:lnTo>
                  <a:lnTo>
                    <a:pt x="1952" y="523"/>
                  </a:lnTo>
                  <a:lnTo>
                    <a:pt x="1939" y="518"/>
                  </a:lnTo>
                  <a:lnTo>
                    <a:pt x="1940" y="503"/>
                  </a:lnTo>
                  <a:lnTo>
                    <a:pt x="1947" y="511"/>
                  </a:lnTo>
                  <a:lnTo>
                    <a:pt x="1950" y="517"/>
                  </a:lnTo>
                  <a:lnTo>
                    <a:pt x="1960" y="523"/>
                  </a:lnTo>
                  <a:lnTo>
                    <a:pt x="1965" y="531"/>
                  </a:lnTo>
                  <a:lnTo>
                    <a:pt x="1979" y="540"/>
                  </a:lnTo>
                  <a:lnTo>
                    <a:pt x="2006" y="571"/>
                  </a:lnTo>
                  <a:lnTo>
                    <a:pt x="2025" y="580"/>
                  </a:lnTo>
                  <a:lnTo>
                    <a:pt x="2045" y="593"/>
                  </a:lnTo>
                  <a:lnTo>
                    <a:pt x="2052" y="601"/>
                  </a:lnTo>
                  <a:lnTo>
                    <a:pt x="2070" y="635"/>
                  </a:lnTo>
                  <a:lnTo>
                    <a:pt x="2074" y="631"/>
                  </a:lnTo>
                  <a:lnTo>
                    <a:pt x="2076" y="626"/>
                  </a:lnTo>
                  <a:lnTo>
                    <a:pt x="2106" y="640"/>
                  </a:lnTo>
                  <a:lnTo>
                    <a:pt x="2116" y="643"/>
                  </a:lnTo>
                  <a:lnTo>
                    <a:pt x="2133" y="641"/>
                  </a:lnTo>
                  <a:lnTo>
                    <a:pt x="2125" y="631"/>
                  </a:lnTo>
                  <a:lnTo>
                    <a:pt x="2123" y="614"/>
                  </a:lnTo>
                  <a:lnTo>
                    <a:pt x="2123" y="575"/>
                  </a:lnTo>
                  <a:lnTo>
                    <a:pt x="2121" y="561"/>
                  </a:lnTo>
                  <a:lnTo>
                    <a:pt x="2132" y="566"/>
                  </a:lnTo>
                  <a:lnTo>
                    <a:pt x="2140" y="552"/>
                  </a:lnTo>
                  <a:lnTo>
                    <a:pt x="2140" y="537"/>
                  </a:lnTo>
                  <a:lnTo>
                    <a:pt x="2122" y="524"/>
                  </a:lnTo>
                  <a:lnTo>
                    <a:pt x="2094" y="513"/>
                  </a:lnTo>
                  <a:lnTo>
                    <a:pt x="2079" y="507"/>
                  </a:lnTo>
                  <a:lnTo>
                    <a:pt x="2064" y="494"/>
                  </a:lnTo>
                  <a:lnTo>
                    <a:pt x="2059" y="494"/>
                  </a:lnTo>
                  <a:lnTo>
                    <a:pt x="2049" y="496"/>
                  </a:lnTo>
                  <a:lnTo>
                    <a:pt x="2048" y="487"/>
                  </a:lnTo>
                  <a:lnTo>
                    <a:pt x="2057" y="487"/>
                  </a:lnTo>
                  <a:lnTo>
                    <a:pt x="2047" y="473"/>
                  </a:lnTo>
                  <a:lnTo>
                    <a:pt x="2036" y="468"/>
                  </a:lnTo>
                  <a:lnTo>
                    <a:pt x="2029" y="457"/>
                  </a:lnTo>
                  <a:lnTo>
                    <a:pt x="2025" y="449"/>
                  </a:lnTo>
                  <a:lnTo>
                    <a:pt x="2014" y="447"/>
                  </a:lnTo>
                  <a:lnTo>
                    <a:pt x="2019" y="461"/>
                  </a:lnTo>
                  <a:lnTo>
                    <a:pt x="2004" y="447"/>
                  </a:lnTo>
                  <a:lnTo>
                    <a:pt x="1998" y="447"/>
                  </a:lnTo>
                  <a:lnTo>
                    <a:pt x="1996" y="455"/>
                  </a:lnTo>
                  <a:lnTo>
                    <a:pt x="1990" y="459"/>
                  </a:lnTo>
                  <a:lnTo>
                    <a:pt x="1979" y="447"/>
                  </a:lnTo>
                  <a:lnTo>
                    <a:pt x="1971" y="445"/>
                  </a:lnTo>
                  <a:lnTo>
                    <a:pt x="1961" y="451"/>
                  </a:lnTo>
                  <a:lnTo>
                    <a:pt x="1952" y="449"/>
                  </a:lnTo>
                  <a:lnTo>
                    <a:pt x="1935" y="436"/>
                  </a:lnTo>
                  <a:lnTo>
                    <a:pt x="1925" y="435"/>
                  </a:lnTo>
                  <a:lnTo>
                    <a:pt x="1923" y="430"/>
                  </a:lnTo>
                  <a:lnTo>
                    <a:pt x="1922" y="415"/>
                  </a:lnTo>
                  <a:lnTo>
                    <a:pt x="1913" y="411"/>
                  </a:lnTo>
                  <a:lnTo>
                    <a:pt x="1905" y="403"/>
                  </a:lnTo>
                  <a:lnTo>
                    <a:pt x="1898" y="399"/>
                  </a:lnTo>
                  <a:lnTo>
                    <a:pt x="1903" y="393"/>
                  </a:lnTo>
                  <a:lnTo>
                    <a:pt x="1906" y="374"/>
                  </a:lnTo>
                  <a:lnTo>
                    <a:pt x="1898" y="367"/>
                  </a:lnTo>
                  <a:lnTo>
                    <a:pt x="1893" y="366"/>
                  </a:lnTo>
                  <a:lnTo>
                    <a:pt x="1881" y="375"/>
                  </a:lnTo>
                  <a:lnTo>
                    <a:pt x="1868" y="379"/>
                  </a:lnTo>
                  <a:lnTo>
                    <a:pt x="1858" y="389"/>
                  </a:lnTo>
                  <a:lnTo>
                    <a:pt x="1839" y="395"/>
                  </a:lnTo>
                  <a:lnTo>
                    <a:pt x="1823" y="391"/>
                  </a:lnTo>
                  <a:lnTo>
                    <a:pt x="1814" y="359"/>
                  </a:lnTo>
                  <a:lnTo>
                    <a:pt x="1812" y="354"/>
                  </a:lnTo>
                  <a:lnTo>
                    <a:pt x="1813" y="340"/>
                  </a:lnTo>
                  <a:lnTo>
                    <a:pt x="1821" y="320"/>
                  </a:lnTo>
                  <a:lnTo>
                    <a:pt x="1827" y="298"/>
                  </a:lnTo>
                  <a:lnTo>
                    <a:pt x="1830" y="284"/>
                  </a:lnTo>
                  <a:lnTo>
                    <a:pt x="1833" y="274"/>
                  </a:lnTo>
                  <a:lnTo>
                    <a:pt x="1843" y="275"/>
                  </a:lnTo>
                  <a:lnTo>
                    <a:pt x="1840" y="283"/>
                  </a:lnTo>
                  <a:lnTo>
                    <a:pt x="1842" y="288"/>
                  </a:lnTo>
                  <a:lnTo>
                    <a:pt x="1858" y="284"/>
                  </a:lnTo>
                  <a:lnTo>
                    <a:pt x="1864" y="284"/>
                  </a:lnTo>
                  <a:lnTo>
                    <a:pt x="1864" y="278"/>
                  </a:lnTo>
                  <a:lnTo>
                    <a:pt x="1850" y="264"/>
                  </a:lnTo>
                  <a:lnTo>
                    <a:pt x="1862" y="270"/>
                  </a:lnTo>
                  <a:lnTo>
                    <a:pt x="1863" y="264"/>
                  </a:lnTo>
                  <a:lnTo>
                    <a:pt x="1862" y="257"/>
                  </a:lnTo>
                  <a:lnTo>
                    <a:pt x="1874" y="252"/>
                  </a:lnTo>
                  <a:lnTo>
                    <a:pt x="1881" y="254"/>
                  </a:lnTo>
                  <a:lnTo>
                    <a:pt x="1886" y="251"/>
                  </a:lnTo>
                  <a:lnTo>
                    <a:pt x="1884" y="235"/>
                  </a:lnTo>
                  <a:lnTo>
                    <a:pt x="1879" y="223"/>
                  </a:lnTo>
                  <a:lnTo>
                    <a:pt x="1884" y="218"/>
                  </a:lnTo>
                  <a:lnTo>
                    <a:pt x="1884" y="212"/>
                  </a:lnTo>
                  <a:lnTo>
                    <a:pt x="1884" y="199"/>
                  </a:lnTo>
                  <a:lnTo>
                    <a:pt x="1881" y="195"/>
                  </a:lnTo>
                  <a:lnTo>
                    <a:pt x="1873" y="183"/>
                  </a:lnTo>
                  <a:lnTo>
                    <a:pt x="1865" y="183"/>
                  </a:lnTo>
                  <a:lnTo>
                    <a:pt x="1851" y="163"/>
                  </a:lnTo>
                  <a:lnTo>
                    <a:pt x="1846" y="159"/>
                  </a:lnTo>
                  <a:lnTo>
                    <a:pt x="1836" y="159"/>
                  </a:lnTo>
                  <a:lnTo>
                    <a:pt x="1827" y="159"/>
                  </a:lnTo>
                  <a:lnTo>
                    <a:pt x="1820" y="155"/>
                  </a:lnTo>
                  <a:lnTo>
                    <a:pt x="1821" y="142"/>
                  </a:lnTo>
                  <a:lnTo>
                    <a:pt x="1809" y="136"/>
                  </a:lnTo>
                  <a:lnTo>
                    <a:pt x="1804" y="132"/>
                  </a:lnTo>
                  <a:lnTo>
                    <a:pt x="1799" y="132"/>
                  </a:lnTo>
                  <a:lnTo>
                    <a:pt x="1794" y="129"/>
                  </a:lnTo>
                  <a:lnTo>
                    <a:pt x="1779" y="130"/>
                  </a:lnTo>
                  <a:lnTo>
                    <a:pt x="1762" y="126"/>
                  </a:lnTo>
                  <a:lnTo>
                    <a:pt x="1758" y="124"/>
                  </a:lnTo>
                  <a:lnTo>
                    <a:pt x="1751" y="115"/>
                  </a:lnTo>
                  <a:lnTo>
                    <a:pt x="1740" y="109"/>
                  </a:lnTo>
                  <a:lnTo>
                    <a:pt x="1737" y="100"/>
                  </a:lnTo>
                  <a:lnTo>
                    <a:pt x="1740" y="92"/>
                  </a:lnTo>
                  <a:lnTo>
                    <a:pt x="1749" y="84"/>
                  </a:lnTo>
                  <a:lnTo>
                    <a:pt x="1750" y="78"/>
                  </a:lnTo>
                  <a:lnTo>
                    <a:pt x="1754" y="74"/>
                  </a:lnTo>
                  <a:lnTo>
                    <a:pt x="1746" y="64"/>
                  </a:lnTo>
                  <a:lnTo>
                    <a:pt x="1731" y="57"/>
                  </a:lnTo>
                  <a:lnTo>
                    <a:pt x="1727" y="54"/>
                  </a:lnTo>
                  <a:lnTo>
                    <a:pt x="1721" y="44"/>
                  </a:lnTo>
                  <a:lnTo>
                    <a:pt x="1698" y="42"/>
                  </a:lnTo>
                  <a:lnTo>
                    <a:pt x="1690" y="38"/>
                  </a:lnTo>
                  <a:lnTo>
                    <a:pt x="1683" y="39"/>
                  </a:lnTo>
                  <a:lnTo>
                    <a:pt x="1676" y="39"/>
                  </a:lnTo>
                  <a:lnTo>
                    <a:pt x="1670" y="63"/>
                  </a:lnTo>
                  <a:lnTo>
                    <a:pt x="1664" y="78"/>
                  </a:lnTo>
                  <a:lnTo>
                    <a:pt x="1652" y="113"/>
                  </a:lnTo>
                  <a:lnTo>
                    <a:pt x="1622" y="91"/>
                  </a:lnTo>
                  <a:lnTo>
                    <a:pt x="1618" y="86"/>
                  </a:lnTo>
                  <a:lnTo>
                    <a:pt x="1612" y="81"/>
                  </a:lnTo>
                  <a:lnTo>
                    <a:pt x="1608" y="78"/>
                  </a:lnTo>
                  <a:lnTo>
                    <a:pt x="1601" y="74"/>
                  </a:lnTo>
                  <a:lnTo>
                    <a:pt x="1567" y="49"/>
                  </a:lnTo>
                  <a:lnTo>
                    <a:pt x="1557" y="42"/>
                  </a:lnTo>
                  <a:lnTo>
                    <a:pt x="1537" y="27"/>
                  </a:lnTo>
                  <a:lnTo>
                    <a:pt x="1532" y="24"/>
                  </a:lnTo>
                  <a:lnTo>
                    <a:pt x="1500" y="0"/>
                  </a:lnTo>
                  <a:lnTo>
                    <a:pt x="1497" y="10"/>
                  </a:lnTo>
                  <a:lnTo>
                    <a:pt x="1495" y="18"/>
                  </a:lnTo>
                  <a:lnTo>
                    <a:pt x="1498" y="27"/>
                  </a:lnTo>
                  <a:lnTo>
                    <a:pt x="1495" y="37"/>
                  </a:lnTo>
                  <a:lnTo>
                    <a:pt x="1501" y="41"/>
                  </a:lnTo>
                  <a:lnTo>
                    <a:pt x="1483" y="76"/>
                  </a:lnTo>
                  <a:lnTo>
                    <a:pt x="1486" y="81"/>
                  </a:lnTo>
                  <a:lnTo>
                    <a:pt x="1481" y="94"/>
                  </a:lnTo>
                  <a:lnTo>
                    <a:pt x="1480" y="99"/>
                  </a:lnTo>
                  <a:lnTo>
                    <a:pt x="1485" y="108"/>
                  </a:lnTo>
                  <a:lnTo>
                    <a:pt x="1475" y="129"/>
                  </a:lnTo>
                  <a:lnTo>
                    <a:pt x="1461" y="140"/>
                  </a:lnTo>
                  <a:lnTo>
                    <a:pt x="1447" y="159"/>
                  </a:lnTo>
                  <a:lnTo>
                    <a:pt x="1448" y="166"/>
                  </a:lnTo>
                  <a:lnTo>
                    <a:pt x="1437" y="189"/>
                  </a:lnTo>
                  <a:lnTo>
                    <a:pt x="1433" y="185"/>
                  </a:lnTo>
                  <a:lnTo>
                    <a:pt x="1406" y="215"/>
                  </a:lnTo>
                  <a:lnTo>
                    <a:pt x="1405" y="204"/>
                  </a:lnTo>
                  <a:lnTo>
                    <a:pt x="1395" y="212"/>
                  </a:lnTo>
                  <a:lnTo>
                    <a:pt x="1383" y="227"/>
                  </a:lnTo>
                  <a:lnTo>
                    <a:pt x="1376" y="247"/>
                  </a:lnTo>
                  <a:lnTo>
                    <a:pt x="1371" y="254"/>
                  </a:lnTo>
                  <a:lnTo>
                    <a:pt x="1366" y="268"/>
                  </a:lnTo>
                  <a:lnTo>
                    <a:pt x="1348" y="257"/>
                  </a:lnTo>
                  <a:lnTo>
                    <a:pt x="1328" y="241"/>
                  </a:lnTo>
                  <a:lnTo>
                    <a:pt x="1320" y="253"/>
                  </a:lnTo>
                  <a:lnTo>
                    <a:pt x="1317" y="259"/>
                  </a:lnTo>
                  <a:lnTo>
                    <a:pt x="1311" y="262"/>
                  </a:lnTo>
                  <a:lnTo>
                    <a:pt x="1309" y="272"/>
                  </a:lnTo>
                  <a:lnTo>
                    <a:pt x="1303" y="292"/>
                  </a:lnTo>
                  <a:lnTo>
                    <a:pt x="1304" y="301"/>
                  </a:lnTo>
                  <a:lnTo>
                    <a:pt x="1303" y="310"/>
                  </a:lnTo>
                  <a:lnTo>
                    <a:pt x="1290" y="318"/>
                  </a:lnTo>
                  <a:lnTo>
                    <a:pt x="1287" y="324"/>
                  </a:lnTo>
                  <a:lnTo>
                    <a:pt x="1286" y="332"/>
                  </a:lnTo>
                  <a:lnTo>
                    <a:pt x="1283" y="340"/>
                  </a:lnTo>
                  <a:lnTo>
                    <a:pt x="1278" y="351"/>
                  </a:lnTo>
                  <a:lnTo>
                    <a:pt x="1272" y="369"/>
                  </a:lnTo>
                  <a:lnTo>
                    <a:pt x="1270" y="375"/>
                  </a:lnTo>
                  <a:lnTo>
                    <a:pt x="1266" y="384"/>
                  </a:lnTo>
                  <a:lnTo>
                    <a:pt x="1264" y="389"/>
                  </a:lnTo>
                  <a:lnTo>
                    <a:pt x="1258" y="393"/>
                  </a:lnTo>
                  <a:lnTo>
                    <a:pt x="1253" y="401"/>
                  </a:lnTo>
                  <a:lnTo>
                    <a:pt x="1246" y="406"/>
                  </a:lnTo>
                  <a:lnTo>
                    <a:pt x="1197" y="393"/>
                  </a:lnTo>
                  <a:lnTo>
                    <a:pt x="1177" y="357"/>
                  </a:lnTo>
                  <a:lnTo>
                    <a:pt x="1149" y="345"/>
                  </a:lnTo>
                  <a:lnTo>
                    <a:pt x="1142" y="349"/>
                  </a:lnTo>
                  <a:lnTo>
                    <a:pt x="1141" y="360"/>
                  </a:lnTo>
                  <a:lnTo>
                    <a:pt x="1140" y="366"/>
                  </a:lnTo>
                  <a:lnTo>
                    <a:pt x="1142" y="371"/>
                  </a:lnTo>
                  <a:lnTo>
                    <a:pt x="1136" y="377"/>
                  </a:lnTo>
                  <a:lnTo>
                    <a:pt x="1134" y="384"/>
                  </a:lnTo>
                  <a:lnTo>
                    <a:pt x="1135" y="404"/>
                  </a:lnTo>
                  <a:lnTo>
                    <a:pt x="1132" y="410"/>
                  </a:lnTo>
                  <a:lnTo>
                    <a:pt x="1125" y="420"/>
                  </a:lnTo>
                  <a:lnTo>
                    <a:pt x="1125" y="430"/>
                  </a:lnTo>
                  <a:lnTo>
                    <a:pt x="1116" y="435"/>
                  </a:lnTo>
                  <a:lnTo>
                    <a:pt x="1111" y="442"/>
                  </a:lnTo>
                  <a:lnTo>
                    <a:pt x="1105" y="452"/>
                  </a:lnTo>
                  <a:lnTo>
                    <a:pt x="1110" y="463"/>
                  </a:lnTo>
                  <a:lnTo>
                    <a:pt x="1105" y="468"/>
                  </a:lnTo>
                  <a:lnTo>
                    <a:pt x="1103" y="472"/>
                  </a:lnTo>
                  <a:lnTo>
                    <a:pt x="1089" y="484"/>
                  </a:lnTo>
                  <a:lnTo>
                    <a:pt x="1085" y="489"/>
                  </a:lnTo>
                  <a:lnTo>
                    <a:pt x="1081" y="493"/>
                  </a:lnTo>
                  <a:lnTo>
                    <a:pt x="1076" y="500"/>
                  </a:lnTo>
                  <a:lnTo>
                    <a:pt x="1074" y="510"/>
                  </a:lnTo>
                  <a:lnTo>
                    <a:pt x="1069" y="519"/>
                  </a:lnTo>
                  <a:lnTo>
                    <a:pt x="1070" y="524"/>
                  </a:lnTo>
                  <a:lnTo>
                    <a:pt x="1072" y="530"/>
                  </a:lnTo>
                  <a:lnTo>
                    <a:pt x="1068" y="534"/>
                  </a:lnTo>
                  <a:lnTo>
                    <a:pt x="1065" y="542"/>
                  </a:lnTo>
                  <a:lnTo>
                    <a:pt x="1060" y="552"/>
                  </a:lnTo>
                  <a:lnTo>
                    <a:pt x="1059" y="560"/>
                  </a:lnTo>
                  <a:lnTo>
                    <a:pt x="1056" y="565"/>
                  </a:lnTo>
                  <a:lnTo>
                    <a:pt x="1053" y="571"/>
                  </a:lnTo>
                  <a:lnTo>
                    <a:pt x="1049" y="576"/>
                  </a:lnTo>
                  <a:lnTo>
                    <a:pt x="1037" y="588"/>
                  </a:lnTo>
                  <a:lnTo>
                    <a:pt x="1014" y="611"/>
                  </a:lnTo>
                  <a:lnTo>
                    <a:pt x="1009" y="613"/>
                  </a:lnTo>
                  <a:lnTo>
                    <a:pt x="1003" y="632"/>
                  </a:lnTo>
                  <a:lnTo>
                    <a:pt x="993" y="646"/>
                  </a:lnTo>
                  <a:lnTo>
                    <a:pt x="995" y="652"/>
                  </a:lnTo>
                  <a:lnTo>
                    <a:pt x="990" y="654"/>
                  </a:lnTo>
                  <a:lnTo>
                    <a:pt x="986" y="662"/>
                  </a:lnTo>
                  <a:lnTo>
                    <a:pt x="984" y="668"/>
                  </a:lnTo>
                  <a:lnTo>
                    <a:pt x="984" y="676"/>
                  </a:lnTo>
                  <a:lnTo>
                    <a:pt x="968" y="688"/>
                  </a:lnTo>
                  <a:lnTo>
                    <a:pt x="986" y="703"/>
                  </a:lnTo>
                  <a:lnTo>
                    <a:pt x="995" y="711"/>
                  </a:lnTo>
                  <a:lnTo>
                    <a:pt x="991" y="717"/>
                  </a:lnTo>
                  <a:lnTo>
                    <a:pt x="987" y="720"/>
                  </a:lnTo>
                  <a:lnTo>
                    <a:pt x="981" y="725"/>
                  </a:lnTo>
                  <a:lnTo>
                    <a:pt x="972" y="731"/>
                  </a:lnTo>
                  <a:lnTo>
                    <a:pt x="968" y="733"/>
                  </a:lnTo>
                  <a:lnTo>
                    <a:pt x="968" y="742"/>
                  </a:lnTo>
                  <a:lnTo>
                    <a:pt x="973" y="747"/>
                  </a:lnTo>
                  <a:lnTo>
                    <a:pt x="978" y="745"/>
                  </a:lnTo>
                  <a:lnTo>
                    <a:pt x="978" y="751"/>
                  </a:lnTo>
                  <a:lnTo>
                    <a:pt x="974" y="756"/>
                  </a:lnTo>
                  <a:lnTo>
                    <a:pt x="965" y="762"/>
                  </a:lnTo>
                  <a:lnTo>
                    <a:pt x="958" y="764"/>
                  </a:lnTo>
                  <a:lnTo>
                    <a:pt x="944" y="777"/>
                  </a:lnTo>
                  <a:lnTo>
                    <a:pt x="932" y="784"/>
                  </a:lnTo>
                  <a:lnTo>
                    <a:pt x="927" y="787"/>
                  </a:lnTo>
                  <a:lnTo>
                    <a:pt x="920" y="777"/>
                  </a:lnTo>
                  <a:lnTo>
                    <a:pt x="917" y="772"/>
                  </a:lnTo>
                  <a:lnTo>
                    <a:pt x="910" y="769"/>
                  </a:lnTo>
                  <a:lnTo>
                    <a:pt x="902" y="772"/>
                  </a:lnTo>
                  <a:lnTo>
                    <a:pt x="884" y="786"/>
                  </a:lnTo>
                  <a:lnTo>
                    <a:pt x="880" y="789"/>
                  </a:lnTo>
                  <a:lnTo>
                    <a:pt x="865" y="798"/>
                  </a:lnTo>
                  <a:lnTo>
                    <a:pt x="861" y="801"/>
                  </a:lnTo>
                  <a:lnTo>
                    <a:pt x="855" y="806"/>
                  </a:lnTo>
                  <a:lnTo>
                    <a:pt x="841" y="811"/>
                  </a:lnTo>
                  <a:lnTo>
                    <a:pt x="831" y="803"/>
                  </a:lnTo>
                  <a:lnTo>
                    <a:pt x="827" y="799"/>
                  </a:lnTo>
                  <a:lnTo>
                    <a:pt x="822" y="795"/>
                  </a:lnTo>
                  <a:lnTo>
                    <a:pt x="817" y="803"/>
                  </a:lnTo>
                  <a:lnTo>
                    <a:pt x="810" y="808"/>
                  </a:lnTo>
                  <a:lnTo>
                    <a:pt x="817" y="820"/>
                  </a:lnTo>
                  <a:lnTo>
                    <a:pt x="814" y="825"/>
                  </a:lnTo>
                  <a:lnTo>
                    <a:pt x="804" y="833"/>
                  </a:lnTo>
                  <a:lnTo>
                    <a:pt x="798" y="838"/>
                  </a:lnTo>
                  <a:lnTo>
                    <a:pt x="785" y="842"/>
                  </a:lnTo>
                  <a:lnTo>
                    <a:pt x="780" y="840"/>
                  </a:lnTo>
                  <a:lnTo>
                    <a:pt x="772" y="842"/>
                  </a:lnTo>
                  <a:lnTo>
                    <a:pt x="759" y="847"/>
                  </a:lnTo>
                  <a:lnTo>
                    <a:pt x="745" y="849"/>
                  </a:lnTo>
                  <a:lnTo>
                    <a:pt x="730" y="855"/>
                  </a:lnTo>
                  <a:lnTo>
                    <a:pt x="712" y="867"/>
                  </a:lnTo>
                  <a:lnTo>
                    <a:pt x="707" y="864"/>
                  </a:lnTo>
                  <a:lnTo>
                    <a:pt x="697" y="855"/>
                  </a:lnTo>
                  <a:lnTo>
                    <a:pt x="671" y="832"/>
                  </a:lnTo>
                  <a:lnTo>
                    <a:pt x="668" y="837"/>
                  </a:lnTo>
                  <a:lnTo>
                    <a:pt x="661" y="841"/>
                  </a:lnTo>
                  <a:lnTo>
                    <a:pt x="657" y="851"/>
                  </a:lnTo>
                  <a:lnTo>
                    <a:pt x="638" y="862"/>
                  </a:lnTo>
                  <a:lnTo>
                    <a:pt x="631" y="863"/>
                  </a:lnTo>
                  <a:lnTo>
                    <a:pt x="630" y="869"/>
                  </a:lnTo>
                  <a:lnTo>
                    <a:pt x="626" y="875"/>
                  </a:lnTo>
                  <a:lnTo>
                    <a:pt x="614" y="879"/>
                  </a:lnTo>
                  <a:lnTo>
                    <a:pt x="605" y="881"/>
                  </a:lnTo>
                  <a:lnTo>
                    <a:pt x="590" y="884"/>
                  </a:lnTo>
                  <a:lnTo>
                    <a:pt x="583" y="883"/>
                  </a:lnTo>
                  <a:lnTo>
                    <a:pt x="562" y="870"/>
                  </a:lnTo>
                  <a:lnTo>
                    <a:pt x="559" y="863"/>
                  </a:lnTo>
                  <a:lnTo>
                    <a:pt x="546" y="854"/>
                  </a:lnTo>
                  <a:lnTo>
                    <a:pt x="535" y="856"/>
                  </a:lnTo>
                  <a:lnTo>
                    <a:pt x="527" y="852"/>
                  </a:lnTo>
                  <a:lnTo>
                    <a:pt x="507" y="830"/>
                  </a:lnTo>
                  <a:lnTo>
                    <a:pt x="502" y="820"/>
                  </a:lnTo>
                  <a:lnTo>
                    <a:pt x="503" y="815"/>
                  </a:lnTo>
                  <a:lnTo>
                    <a:pt x="503" y="803"/>
                  </a:lnTo>
                  <a:lnTo>
                    <a:pt x="489" y="791"/>
                  </a:lnTo>
                  <a:lnTo>
                    <a:pt x="485" y="786"/>
                  </a:lnTo>
                  <a:lnTo>
                    <a:pt x="489" y="780"/>
                  </a:lnTo>
                  <a:lnTo>
                    <a:pt x="495" y="775"/>
                  </a:lnTo>
                  <a:lnTo>
                    <a:pt x="495" y="767"/>
                  </a:lnTo>
                  <a:lnTo>
                    <a:pt x="490" y="763"/>
                  </a:lnTo>
                  <a:lnTo>
                    <a:pt x="459" y="793"/>
                  </a:lnTo>
                  <a:lnTo>
                    <a:pt x="455" y="796"/>
                  </a:lnTo>
                  <a:lnTo>
                    <a:pt x="394" y="853"/>
                  </a:lnTo>
                  <a:lnTo>
                    <a:pt x="390" y="857"/>
                  </a:lnTo>
                  <a:lnTo>
                    <a:pt x="381" y="863"/>
                  </a:lnTo>
                  <a:lnTo>
                    <a:pt x="343" y="879"/>
                  </a:lnTo>
                  <a:lnTo>
                    <a:pt x="329" y="886"/>
                  </a:lnTo>
                  <a:lnTo>
                    <a:pt x="319" y="893"/>
                  </a:lnTo>
                  <a:lnTo>
                    <a:pt x="302" y="906"/>
                  </a:lnTo>
                  <a:lnTo>
                    <a:pt x="291" y="914"/>
                  </a:lnTo>
                  <a:lnTo>
                    <a:pt x="284" y="916"/>
                  </a:lnTo>
                  <a:lnTo>
                    <a:pt x="276" y="918"/>
                  </a:lnTo>
                  <a:lnTo>
                    <a:pt x="277" y="945"/>
                  </a:lnTo>
                  <a:lnTo>
                    <a:pt x="270" y="949"/>
                  </a:lnTo>
                  <a:lnTo>
                    <a:pt x="267" y="953"/>
                  </a:lnTo>
                  <a:lnTo>
                    <a:pt x="257" y="961"/>
                  </a:lnTo>
                  <a:lnTo>
                    <a:pt x="246" y="962"/>
                  </a:lnTo>
                  <a:lnTo>
                    <a:pt x="234" y="974"/>
                  </a:lnTo>
                  <a:lnTo>
                    <a:pt x="236" y="987"/>
                  </a:lnTo>
                  <a:lnTo>
                    <a:pt x="233" y="999"/>
                  </a:lnTo>
                  <a:lnTo>
                    <a:pt x="231" y="1007"/>
                  </a:lnTo>
                  <a:lnTo>
                    <a:pt x="226" y="1009"/>
                  </a:lnTo>
                  <a:lnTo>
                    <a:pt x="217" y="1014"/>
                  </a:lnTo>
                  <a:lnTo>
                    <a:pt x="206" y="1016"/>
                  </a:lnTo>
                  <a:lnTo>
                    <a:pt x="202" y="1018"/>
                  </a:lnTo>
                  <a:lnTo>
                    <a:pt x="189" y="1020"/>
                  </a:lnTo>
                  <a:lnTo>
                    <a:pt x="180" y="1020"/>
                  </a:lnTo>
                  <a:lnTo>
                    <a:pt x="171" y="1027"/>
                  </a:lnTo>
                  <a:lnTo>
                    <a:pt x="168" y="1037"/>
                  </a:lnTo>
                  <a:lnTo>
                    <a:pt x="163" y="1045"/>
                  </a:lnTo>
                  <a:lnTo>
                    <a:pt x="161" y="1051"/>
                  </a:lnTo>
                  <a:lnTo>
                    <a:pt x="161" y="1057"/>
                  </a:lnTo>
                  <a:lnTo>
                    <a:pt x="156" y="1062"/>
                  </a:lnTo>
                  <a:lnTo>
                    <a:pt x="142" y="1062"/>
                  </a:lnTo>
                  <a:lnTo>
                    <a:pt x="122" y="1069"/>
                  </a:lnTo>
                  <a:lnTo>
                    <a:pt x="92" y="1079"/>
                  </a:lnTo>
                  <a:lnTo>
                    <a:pt x="73" y="1091"/>
                  </a:lnTo>
                  <a:lnTo>
                    <a:pt x="58" y="1093"/>
                  </a:lnTo>
                  <a:lnTo>
                    <a:pt x="42" y="1093"/>
                  </a:lnTo>
                  <a:lnTo>
                    <a:pt x="34" y="1097"/>
                  </a:lnTo>
                  <a:lnTo>
                    <a:pt x="26" y="1101"/>
                  </a:lnTo>
                  <a:lnTo>
                    <a:pt x="19" y="1104"/>
                  </a:lnTo>
                  <a:lnTo>
                    <a:pt x="9" y="1107"/>
                  </a:lnTo>
                  <a:lnTo>
                    <a:pt x="0" y="1115"/>
                  </a:lnTo>
                  <a:lnTo>
                    <a:pt x="41" y="1118"/>
                  </a:lnTo>
                  <a:lnTo>
                    <a:pt x="104" y="1116"/>
                  </a:lnTo>
                  <a:lnTo>
                    <a:pt x="112" y="1116"/>
                  </a:lnTo>
                  <a:lnTo>
                    <a:pt x="120" y="1118"/>
                  </a:lnTo>
                  <a:lnTo>
                    <a:pt x="143" y="1118"/>
                  </a:lnTo>
                  <a:lnTo>
                    <a:pt x="207" y="1118"/>
                  </a:lnTo>
                  <a:lnTo>
                    <a:pt x="300" y="1116"/>
                  </a:lnTo>
                  <a:lnTo>
                    <a:pt x="475" y="1113"/>
                  </a:lnTo>
                  <a:lnTo>
                    <a:pt x="509" y="1111"/>
                  </a:lnTo>
                  <a:lnTo>
                    <a:pt x="512" y="1102"/>
                  </a:lnTo>
                  <a:lnTo>
                    <a:pt x="553" y="1102"/>
                  </a:lnTo>
                  <a:lnTo>
                    <a:pt x="593" y="1103"/>
                  </a:lnTo>
                  <a:lnTo>
                    <a:pt x="588" y="1109"/>
                  </a:lnTo>
                  <a:lnTo>
                    <a:pt x="621" y="1112"/>
                  </a:lnTo>
                  <a:lnTo>
                    <a:pt x="634" y="1112"/>
                  </a:lnTo>
                  <a:lnTo>
                    <a:pt x="685" y="1116"/>
                  </a:lnTo>
                  <a:lnTo>
                    <a:pt x="741" y="1115"/>
                  </a:lnTo>
                  <a:lnTo>
                    <a:pt x="751" y="1115"/>
                  </a:lnTo>
                  <a:lnTo>
                    <a:pt x="756" y="1114"/>
                  </a:lnTo>
                  <a:lnTo>
                    <a:pt x="1026" y="1111"/>
                  </a:lnTo>
                  <a:lnTo>
                    <a:pt x="1034" y="1111"/>
                  </a:lnTo>
                  <a:lnTo>
                    <a:pt x="1220" y="1104"/>
                  </a:lnTo>
                  <a:lnTo>
                    <a:pt x="1220" y="1104"/>
                  </a:lnTo>
                  <a:lnTo>
                    <a:pt x="1220" y="1104"/>
                  </a:lnTo>
                  <a:close/>
                  <a:moveTo>
                    <a:pt x="2290" y="743"/>
                  </a:moveTo>
                  <a:lnTo>
                    <a:pt x="2300" y="735"/>
                  </a:lnTo>
                  <a:lnTo>
                    <a:pt x="2304" y="720"/>
                  </a:lnTo>
                  <a:lnTo>
                    <a:pt x="2290" y="743"/>
                  </a:lnTo>
                  <a:lnTo>
                    <a:pt x="2290" y="743"/>
                  </a:lnTo>
                  <a:lnTo>
                    <a:pt x="2290" y="743"/>
                  </a:lnTo>
                  <a:close/>
                  <a:moveTo>
                    <a:pt x="2304" y="720"/>
                  </a:moveTo>
                  <a:lnTo>
                    <a:pt x="2311" y="713"/>
                  </a:lnTo>
                  <a:lnTo>
                    <a:pt x="2319" y="695"/>
                  </a:lnTo>
                  <a:lnTo>
                    <a:pt x="2323" y="681"/>
                  </a:lnTo>
                  <a:lnTo>
                    <a:pt x="2314" y="684"/>
                  </a:lnTo>
                  <a:lnTo>
                    <a:pt x="2313" y="699"/>
                  </a:lnTo>
                  <a:lnTo>
                    <a:pt x="2306" y="711"/>
                  </a:lnTo>
                  <a:lnTo>
                    <a:pt x="2304" y="720"/>
                  </a:lnTo>
                  <a:lnTo>
                    <a:pt x="2304" y="720"/>
                  </a:lnTo>
                  <a:lnTo>
                    <a:pt x="2304" y="720"/>
                  </a:lnTo>
                  <a:close/>
                  <a:moveTo>
                    <a:pt x="2258" y="799"/>
                  </a:moveTo>
                  <a:lnTo>
                    <a:pt x="2263" y="792"/>
                  </a:lnTo>
                  <a:lnTo>
                    <a:pt x="2268" y="784"/>
                  </a:lnTo>
                  <a:lnTo>
                    <a:pt x="2260" y="764"/>
                  </a:lnTo>
                  <a:lnTo>
                    <a:pt x="2258" y="783"/>
                  </a:lnTo>
                  <a:lnTo>
                    <a:pt x="2258" y="799"/>
                  </a:lnTo>
                  <a:lnTo>
                    <a:pt x="2258" y="799"/>
                  </a:lnTo>
                  <a:lnTo>
                    <a:pt x="2258" y="799"/>
                  </a:lnTo>
                  <a:close/>
                  <a:moveTo>
                    <a:pt x="2256" y="821"/>
                  </a:moveTo>
                  <a:lnTo>
                    <a:pt x="2264" y="814"/>
                  </a:lnTo>
                  <a:lnTo>
                    <a:pt x="2284" y="786"/>
                  </a:lnTo>
                  <a:lnTo>
                    <a:pt x="2286" y="779"/>
                  </a:lnTo>
                  <a:lnTo>
                    <a:pt x="2285" y="752"/>
                  </a:lnTo>
                  <a:lnTo>
                    <a:pt x="2282" y="764"/>
                  </a:lnTo>
                  <a:lnTo>
                    <a:pt x="2284" y="773"/>
                  </a:lnTo>
                  <a:lnTo>
                    <a:pt x="2280" y="783"/>
                  </a:lnTo>
                  <a:lnTo>
                    <a:pt x="2276" y="794"/>
                  </a:lnTo>
                  <a:lnTo>
                    <a:pt x="2257" y="812"/>
                  </a:lnTo>
                  <a:lnTo>
                    <a:pt x="2256" y="821"/>
                  </a:lnTo>
                  <a:lnTo>
                    <a:pt x="2256" y="821"/>
                  </a:lnTo>
                  <a:lnTo>
                    <a:pt x="2256" y="821"/>
                  </a:lnTo>
                  <a:close/>
                  <a:moveTo>
                    <a:pt x="2215" y="561"/>
                  </a:moveTo>
                  <a:lnTo>
                    <a:pt x="2214" y="554"/>
                  </a:lnTo>
                  <a:lnTo>
                    <a:pt x="2217" y="548"/>
                  </a:lnTo>
                  <a:lnTo>
                    <a:pt x="2210" y="546"/>
                  </a:lnTo>
                  <a:lnTo>
                    <a:pt x="2212" y="559"/>
                  </a:lnTo>
                  <a:lnTo>
                    <a:pt x="2215" y="561"/>
                  </a:lnTo>
                  <a:lnTo>
                    <a:pt x="2215" y="561"/>
                  </a:lnTo>
                  <a:lnTo>
                    <a:pt x="2215" y="561"/>
                  </a:lnTo>
                  <a:close/>
                  <a:moveTo>
                    <a:pt x="2250" y="830"/>
                  </a:moveTo>
                  <a:lnTo>
                    <a:pt x="2250" y="822"/>
                  </a:lnTo>
                  <a:lnTo>
                    <a:pt x="2245" y="818"/>
                  </a:lnTo>
                  <a:lnTo>
                    <a:pt x="2249" y="813"/>
                  </a:lnTo>
                  <a:lnTo>
                    <a:pt x="2248" y="788"/>
                  </a:lnTo>
                  <a:lnTo>
                    <a:pt x="2254" y="740"/>
                  </a:lnTo>
                  <a:lnTo>
                    <a:pt x="2264" y="711"/>
                  </a:lnTo>
                  <a:lnTo>
                    <a:pt x="2308" y="633"/>
                  </a:lnTo>
                  <a:lnTo>
                    <a:pt x="2324" y="603"/>
                  </a:lnTo>
                  <a:lnTo>
                    <a:pt x="2332" y="578"/>
                  </a:lnTo>
                  <a:lnTo>
                    <a:pt x="2328" y="626"/>
                  </a:lnTo>
                  <a:lnTo>
                    <a:pt x="2329" y="637"/>
                  </a:lnTo>
                  <a:lnTo>
                    <a:pt x="2316" y="665"/>
                  </a:lnTo>
                  <a:lnTo>
                    <a:pt x="2313" y="675"/>
                  </a:lnTo>
                  <a:lnTo>
                    <a:pt x="2325" y="666"/>
                  </a:lnTo>
                  <a:lnTo>
                    <a:pt x="2336" y="637"/>
                  </a:lnTo>
                  <a:lnTo>
                    <a:pt x="2331" y="627"/>
                  </a:lnTo>
                  <a:lnTo>
                    <a:pt x="2342" y="575"/>
                  </a:lnTo>
                  <a:lnTo>
                    <a:pt x="2360" y="536"/>
                  </a:lnTo>
                  <a:lnTo>
                    <a:pt x="2374" y="524"/>
                  </a:lnTo>
                  <a:lnTo>
                    <a:pt x="2384" y="529"/>
                  </a:lnTo>
                  <a:lnTo>
                    <a:pt x="2393" y="525"/>
                  </a:lnTo>
                  <a:lnTo>
                    <a:pt x="2409" y="484"/>
                  </a:lnTo>
                  <a:lnTo>
                    <a:pt x="2420" y="462"/>
                  </a:lnTo>
                  <a:lnTo>
                    <a:pt x="2334" y="491"/>
                  </a:lnTo>
                  <a:lnTo>
                    <a:pt x="2284" y="508"/>
                  </a:lnTo>
                  <a:lnTo>
                    <a:pt x="2279" y="523"/>
                  </a:lnTo>
                  <a:lnTo>
                    <a:pt x="2296" y="519"/>
                  </a:lnTo>
                  <a:lnTo>
                    <a:pt x="2298" y="526"/>
                  </a:lnTo>
                  <a:lnTo>
                    <a:pt x="2299" y="544"/>
                  </a:lnTo>
                  <a:lnTo>
                    <a:pt x="2291" y="542"/>
                  </a:lnTo>
                  <a:lnTo>
                    <a:pt x="2291" y="554"/>
                  </a:lnTo>
                  <a:lnTo>
                    <a:pt x="2289" y="565"/>
                  </a:lnTo>
                  <a:lnTo>
                    <a:pt x="2280" y="560"/>
                  </a:lnTo>
                  <a:lnTo>
                    <a:pt x="2274" y="558"/>
                  </a:lnTo>
                  <a:lnTo>
                    <a:pt x="2263" y="563"/>
                  </a:lnTo>
                  <a:lnTo>
                    <a:pt x="2272" y="576"/>
                  </a:lnTo>
                  <a:lnTo>
                    <a:pt x="2266" y="581"/>
                  </a:lnTo>
                  <a:lnTo>
                    <a:pt x="2250" y="612"/>
                  </a:lnTo>
                  <a:lnTo>
                    <a:pt x="2243" y="630"/>
                  </a:lnTo>
                  <a:lnTo>
                    <a:pt x="2237" y="641"/>
                  </a:lnTo>
                  <a:lnTo>
                    <a:pt x="2237" y="650"/>
                  </a:lnTo>
                  <a:lnTo>
                    <a:pt x="2231" y="676"/>
                  </a:lnTo>
                  <a:lnTo>
                    <a:pt x="2228" y="708"/>
                  </a:lnTo>
                  <a:lnTo>
                    <a:pt x="2229" y="715"/>
                  </a:lnTo>
                  <a:lnTo>
                    <a:pt x="2220" y="759"/>
                  </a:lnTo>
                  <a:lnTo>
                    <a:pt x="2228" y="792"/>
                  </a:lnTo>
                  <a:lnTo>
                    <a:pt x="2240" y="811"/>
                  </a:lnTo>
                  <a:lnTo>
                    <a:pt x="2241" y="823"/>
                  </a:lnTo>
                  <a:lnTo>
                    <a:pt x="2243" y="828"/>
                  </a:lnTo>
                  <a:lnTo>
                    <a:pt x="2250" y="830"/>
                  </a:lnTo>
                  <a:lnTo>
                    <a:pt x="2250" y="830"/>
                  </a:lnTo>
                  <a:lnTo>
                    <a:pt x="2250" y="83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19">
              <a:extLst>
                <a:ext uri="{FF2B5EF4-FFF2-40B4-BE49-F238E27FC236}">
                  <a16:creationId xmlns:a16="http://schemas.microsoft.com/office/drawing/2014/main" id="{78DE2FC4-3690-A52C-D033-EA9FAAF3DE5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026284" y="1526647"/>
              <a:ext cx="53975" cy="41275"/>
            </a:xfrm>
            <a:custGeom>
              <a:avLst/>
              <a:gdLst>
                <a:gd name="T0" fmla="*/ 20 w 34"/>
                <a:gd name="T1" fmla="*/ 26 h 26"/>
                <a:gd name="T2" fmla="*/ 34 w 34"/>
                <a:gd name="T3" fmla="*/ 23 h 26"/>
                <a:gd name="T4" fmla="*/ 30 w 34"/>
                <a:gd name="T5" fmla="*/ 0 h 26"/>
                <a:gd name="T6" fmla="*/ 18 w 34"/>
                <a:gd name="T7" fmla="*/ 3 h 26"/>
                <a:gd name="T8" fmla="*/ 0 w 34"/>
                <a:gd name="T9" fmla="*/ 3 h 26"/>
                <a:gd name="T10" fmla="*/ 1 w 34"/>
                <a:gd name="T11" fmla="*/ 14 h 26"/>
                <a:gd name="T12" fmla="*/ 7 w 34"/>
                <a:gd name="T13" fmla="*/ 15 h 26"/>
                <a:gd name="T14" fmla="*/ 5 w 34"/>
                <a:gd name="T15" fmla="*/ 21 h 26"/>
                <a:gd name="T16" fmla="*/ 15 w 34"/>
                <a:gd name="T17" fmla="*/ 22 h 26"/>
                <a:gd name="T18" fmla="*/ 20 w 34"/>
                <a:gd name="T19" fmla="*/ 26 h 26"/>
                <a:gd name="T20" fmla="*/ 20 w 34"/>
                <a:gd name="T21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" h="26">
                  <a:moveTo>
                    <a:pt x="20" y="26"/>
                  </a:moveTo>
                  <a:lnTo>
                    <a:pt x="34" y="23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0" y="3"/>
                  </a:lnTo>
                  <a:lnTo>
                    <a:pt x="1" y="14"/>
                  </a:lnTo>
                  <a:lnTo>
                    <a:pt x="7" y="15"/>
                  </a:lnTo>
                  <a:lnTo>
                    <a:pt x="5" y="21"/>
                  </a:lnTo>
                  <a:lnTo>
                    <a:pt x="15" y="22"/>
                  </a:lnTo>
                  <a:lnTo>
                    <a:pt x="20" y="26"/>
                  </a:lnTo>
                  <a:lnTo>
                    <a:pt x="20" y="26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20">
              <a:extLst>
                <a:ext uri="{FF2B5EF4-FFF2-40B4-BE49-F238E27FC236}">
                  <a16:creationId xmlns:a16="http://schemas.microsoft.com/office/drawing/2014/main" id="{CEA587F8-4F12-C956-AC09-C3897FC478D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188209" y="1879072"/>
              <a:ext cx="57150" cy="73025"/>
            </a:xfrm>
            <a:custGeom>
              <a:avLst/>
              <a:gdLst>
                <a:gd name="T0" fmla="*/ 35 w 36"/>
                <a:gd name="T1" fmla="*/ 46 h 46"/>
                <a:gd name="T2" fmla="*/ 36 w 36"/>
                <a:gd name="T3" fmla="*/ 33 h 46"/>
                <a:gd name="T4" fmla="*/ 30 w 36"/>
                <a:gd name="T5" fmla="*/ 29 h 46"/>
                <a:gd name="T6" fmla="*/ 27 w 36"/>
                <a:gd name="T7" fmla="*/ 18 h 46"/>
                <a:gd name="T8" fmla="*/ 18 w 36"/>
                <a:gd name="T9" fmla="*/ 12 h 46"/>
                <a:gd name="T10" fmla="*/ 13 w 36"/>
                <a:gd name="T11" fmla="*/ 3 h 46"/>
                <a:gd name="T12" fmla="*/ 4 w 36"/>
                <a:gd name="T13" fmla="*/ 0 h 46"/>
                <a:gd name="T14" fmla="*/ 0 w 36"/>
                <a:gd name="T15" fmla="*/ 2 h 46"/>
                <a:gd name="T16" fmla="*/ 18 w 36"/>
                <a:gd name="T17" fmla="*/ 22 h 46"/>
                <a:gd name="T18" fmla="*/ 21 w 36"/>
                <a:gd name="T19" fmla="*/ 40 h 46"/>
                <a:gd name="T20" fmla="*/ 28 w 36"/>
                <a:gd name="T21" fmla="*/ 45 h 46"/>
                <a:gd name="T22" fmla="*/ 35 w 36"/>
                <a:gd name="T23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46">
                  <a:moveTo>
                    <a:pt x="35" y="46"/>
                  </a:moveTo>
                  <a:lnTo>
                    <a:pt x="36" y="33"/>
                  </a:lnTo>
                  <a:lnTo>
                    <a:pt x="30" y="29"/>
                  </a:lnTo>
                  <a:lnTo>
                    <a:pt x="27" y="18"/>
                  </a:lnTo>
                  <a:lnTo>
                    <a:pt x="18" y="12"/>
                  </a:lnTo>
                  <a:lnTo>
                    <a:pt x="13" y="3"/>
                  </a:lnTo>
                  <a:lnTo>
                    <a:pt x="4" y="0"/>
                  </a:lnTo>
                  <a:lnTo>
                    <a:pt x="0" y="2"/>
                  </a:lnTo>
                  <a:lnTo>
                    <a:pt x="18" y="22"/>
                  </a:lnTo>
                  <a:lnTo>
                    <a:pt x="21" y="40"/>
                  </a:lnTo>
                  <a:lnTo>
                    <a:pt x="28" y="45"/>
                  </a:lnTo>
                  <a:lnTo>
                    <a:pt x="35" y="46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21">
              <a:extLst>
                <a:ext uri="{FF2B5EF4-FFF2-40B4-BE49-F238E27FC236}">
                  <a16:creationId xmlns:a16="http://schemas.microsoft.com/office/drawing/2014/main" id="{25F82CE2-9500-E178-DB1B-F11A7D54D5DF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073909" y="1528234"/>
              <a:ext cx="215900" cy="444500"/>
            </a:xfrm>
            <a:custGeom>
              <a:avLst/>
              <a:gdLst>
                <a:gd name="T0" fmla="*/ 136 w 136"/>
                <a:gd name="T1" fmla="*/ 280 h 280"/>
                <a:gd name="T2" fmla="*/ 130 w 136"/>
                <a:gd name="T3" fmla="*/ 265 h 280"/>
                <a:gd name="T4" fmla="*/ 94 w 136"/>
                <a:gd name="T5" fmla="*/ 201 h 280"/>
                <a:gd name="T6" fmla="*/ 57 w 136"/>
                <a:gd name="T7" fmla="*/ 136 h 280"/>
                <a:gd name="T8" fmla="*/ 38 w 136"/>
                <a:gd name="T9" fmla="*/ 94 h 280"/>
                <a:gd name="T10" fmla="*/ 26 w 136"/>
                <a:gd name="T11" fmla="*/ 58 h 280"/>
                <a:gd name="T12" fmla="*/ 19 w 136"/>
                <a:gd name="T13" fmla="*/ 37 h 280"/>
                <a:gd name="T14" fmla="*/ 8 w 136"/>
                <a:gd name="T15" fmla="*/ 0 h 280"/>
                <a:gd name="T16" fmla="*/ 0 w 136"/>
                <a:gd name="T17" fmla="*/ 0 h 280"/>
                <a:gd name="T18" fmla="*/ 7 w 136"/>
                <a:gd name="T19" fmla="*/ 10 h 280"/>
                <a:gd name="T20" fmla="*/ 9 w 136"/>
                <a:gd name="T21" fmla="*/ 22 h 280"/>
                <a:gd name="T22" fmla="*/ 5 w 136"/>
                <a:gd name="T23" fmla="*/ 37 h 280"/>
                <a:gd name="T24" fmla="*/ 14 w 136"/>
                <a:gd name="T25" fmla="*/ 47 h 280"/>
                <a:gd name="T26" fmla="*/ 19 w 136"/>
                <a:gd name="T27" fmla="*/ 53 h 280"/>
                <a:gd name="T28" fmla="*/ 28 w 136"/>
                <a:gd name="T29" fmla="*/ 81 h 280"/>
                <a:gd name="T30" fmla="*/ 26 w 136"/>
                <a:gd name="T31" fmla="*/ 96 h 280"/>
                <a:gd name="T32" fmla="*/ 33 w 136"/>
                <a:gd name="T33" fmla="*/ 98 h 280"/>
                <a:gd name="T34" fmla="*/ 43 w 136"/>
                <a:gd name="T35" fmla="*/ 117 h 280"/>
                <a:gd name="T36" fmla="*/ 49 w 136"/>
                <a:gd name="T37" fmla="*/ 127 h 280"/>
                <a:gd name="T38" fmla="*/ 62 w 136"/>
                <a:gd name="T39" fmla="*/ 169 h 280"/>
                <a:gd name="T40" fmla="*/ 64 w 136"/>
                <a:gd name="T41" fmla="*/ 182 h 280"/>
                <a:gd name="T42" fmla="*/ 74 w 136"/>
                <a:gd name="T43" fmla="*/ 178 h 280"/>
                <a:gd name="T44" fmla="*/ 77 w 136"/>
                <a:gd name="T45" fmla="*/ 186 h 280"/>
                <a:gd name="T46" fmla="*/ 68 w 136"/>
                <a:gd name="T47" fmla="*/ 192 h 280"/>
                <a:gd name="T48" fmla="*/ 66 w 136"/>
                <a:gd name="T49" fmla="*/ 199 h 280"/>
                <a:gd name="T50" fmla="*/ 76 w 136"/>
                <a:gd name="T51" fmla="*/ 202 h 280"/>
                <a:gd name="T52" fmla="*/ 84 w 136"/>
                <a:gd name="T53" fmla="*/ 200 h 280"/>
                <a:gd name="T54" fmla="*/ 88 w 136"/>
                <a:gd name="T55" fmla="*/ 208 h 280"/>
                <a:gd name="T56" fmla="*/ 94 w 136"/>
                <a:gd name="T57" fmla="*/ 210 h 280"/>
                <a:gd name="T58" fmla="*/ 124 w 136"/>
                <a:gd name="T59" fmla="*/ 268 h 280"/>
                <a:gd name="T60" fmla="*/ 136 w 136"/>
                <a:gd name="T6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6" h="280">
                  <a:moveTo>
                    <a:pt x="136" y="280"/>
                  </a:moveTo>
                  <a:lnTo>
                    <a:pt x="130" y="265"/>
                  </a:lnTo>
                  <a:lnTo>
                    <a:pt x="94" y="201"/>
                  </a:lnTo>
                  <a:lnTo>
                    <a:pt x="57" y="136"/>
                  </a:lnTo>
                  <a:lnTo>
                    <a:pt x="38" y="94"/>
                  </a:lnTo>
                  <a:lnTo>
                    <a:pt x="26" y="58"/>
                  </a:lnTo>
                  <a:lnTo>
                    <a:pt x="19" y="37"/>
                  </a:lnTo>
                  <a:lnTo>
                    <a:pt x="8" y="0"/>
                  </a:lnTo>
                  <a:lnTo>
                    <a:pt x="0" y="0"/>
                  </a:lnTo>
                  <a:lnTo>
                    <a:pt x="7" y="10"/>
                  </a:lnTo>
                  <a:lnTo>
                    <a:pt x="9" y="22"/>
                  </a:lnTo>
                  <a:lnTo>
                    <a:pt x="5" y="37"/>
                  </a:lnTo>
                  <a:lnTo>
                    <a:pt x="14" y="47"/>
                  </a:lnTo>
                  <a:lnTo>
                    <a:pt x="19" y="53"/>
                  </a:lnTo>
                  <a:lnTo>
                    <a:pt x="28" y="81"/>
                  </a:lnTo>
                  <a:lnTo>
                    <a:pt x="26" y="96"/>
                  </a:lnTo>
                  <a:lnTo>
                    <a:pt x="33" y="98"/>
                  </a:lnTo>
                  <a:lnTo>
                    <a:pt x="43" y="117"/>
                  </a:lnTo>
                  <a:lnTo>
                    <a:pt x="49" y="127"/>
                  </a:lnTo>
                  <a:lnTo>
                    <a:pt x="62" y="169"/>
                  </a:lnTo>
                  <a:lnTo>
                    <a:pt x="64" y="182"/>
                  </a:lnTo>
                  <a:lnTo>
                    <a:pt x="74" y="178"/>
                  </a:lnTo>
                  <a:lnTo>
                    <a:pt x="77" y="186"/>
                  </a:lnTo>
                  <a:lnTo>
                    <a:pt x="68" y="192"/>
                  </a:lnTo>
                  <a:lnTo>
                    <a:pt x="66" y="199"/>
                  </a:lnTo>
                  <a:lnTo>
                    <a:pt x="76" y="202"/>
                  </a:lnTo>
                  <a:lnTo>
                    <a:pt x="84" y="200"/>
                  </a:lnTo>
                  <a:lnTo>
                    <a:pt x="88" y="208"/>
                  </a:lnTo>
                  <a:lnTo>
                    <a:pt x="94" y="210"/>
                  </a:lnTo>
                  <a:lnTo>
                    <a:pt x="124" y="268"/>
                  </a:lnTo>
                  <a:lnTo>
                    <a:pt x="136" y="280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22">
              <a:extLst>
                <a:ext uri="{FF2B5EF4-FFF2-40B4-BE49-F238E27FC236}">
                  <a16:creationId xmlns:a16="http://schemas.microsoft.com/office/drawing/2014/main" id="{8C4B76EC-DDBF-B7EA-306A-1C32ECD9DDCB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3602422" y="2650597"/>
              <a:ext cx="198437" cy="49213"/>
            </a:xfrm>
            <a:custGeom>
              <a:avLst/>
              <a:gdLst>
                <a:gd name="T0" fmla="*/ 2 w 125"/>
                <a:gd name="T1" fmla="*/ 31 h 31"/>
                <a:gd name="T2" fmla="*/ 18 w 125"/>
                <a:gd name="T3" fmla="*/ 23 h 31"/>
                <a:gd name="T4" fmla="*/ 68 w 125"/>
                <a:gd name="T5" fmla="*/ 8 h 31"/>
                <a:gd name="T6" fmla="*/ 125 w 125"/>
                <a:gd name="T7" fmla="*/ 3 h 31"/>
                <a:gd name="T8" fmla="*/ 101 w 125"/>
                <a:gd name="T9" fmla="*/ 0 h 31"/>
                <a:gd name="T10" fmla="*/ 79 w 125"/>
                <a:gd name="T11" fmla="*/ 3 h 31"/>
                <a:gd name="T12" fmla="*/ 0 w 125"/>
                <a:gd name="T13" fmla="*/ 26 h 31"/>
                <a:gd name="T14" fmla="*/ 2 w 125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31">
                  <a:moveTo>
                    <a:pt x="2" y="31"/>
                  </a:moveTo>
                  <a:lnTo>
                    <a:pt x="18" y="23"/>
                  </a:lnTo>
                  <a:lnTo>
                    <a:pt x="68" y="8"/>
                  </a:lnTo>
                  <a:lnTo>
                    <a:pt x="125" y="3"/>
                  </a:lnTo>
                  <a:lnTo>
                    <a:pt x="101" y="0"/>
                  </a:lnTo>
                  <a:lnTo>
                    <a:pt x="79" y="3"/>
                  </a:lnTo>
                  <a:lnTo>
                    <a:pt x="0" y="26"/>
                  </a:lnTo>
                  <a:lnTo>
                    <a:pt x="2" y="31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23">
              <a:extLst>
                <a:ext uri="{FF2B5EF4-FFF2-40B4-BE49-F238E27FC236}">
                  <a16:creationId xmlns:a16="http://schemas.microsoft.com/office/drawing/2014/main" id="{1A51B152-7150-7A71-D20E-26F9C078A9B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099309" y="2329922"/>
              <a:ext cx="104775" cy="74613"/>
            </a:xfrm>
            <a:custGeom>
              <a:avLst/>
              <a:gdLst>
                <a:gd name="T0" fmla="*/ 0 w 66"/>
                <a:gd name="T1" fmla="*/ 47 h 47"/>
                <a:gd name="T2" fmla="*/ 7 w 66"/>
                <a:gd name="T3" fmla="*/ 41 h 47"/>
                <a:gd name="T4" fmla="*/ 20 w 66"/>
                <a:gd name="T5" fmla="*/ 30 h 47"/>
                <a:gd name="T6" fmla="*/ 51 w 66"/>
                <a:gd name="T7" fmla="*/ 11 h 47"/>
                <a:gd name="T8" fmla="*/ 66 w 66"/>
                <a:gd name="T9" fmla="*/ 0 h 47"/>
                <a:gd name="T10" fmla="*/ 34 w 66"/>
                <a:gd name="T11" fmla="*/ 12 h 47"/>
                <a:gd name="T12" fmla="*/ 18 w 66"/>
                <a:gd name="T13" fmla="*/ 24 h 47"/>
                <a:gd name="T14" fmla="*/ 14 w 66"/>
                <a:gd name="T15" fmla="*/ 27 h 47"/>
                <a:gd name="T16" fmla="*/ 5 w 66"/>
                <a:gd name="T17" fmla="*/ 29 h 47"/>
                <a:gd name="T18" fmla="*/ 7 w 66"/>
                <a:gd name="T19" fmla="*/ 38 h 47"/>
                <a:gd name="T20" fmla="*/ 0 w 66"/>
                <a:gd name="T21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47">
                  <a:moveTo>
                    <a:pt x="0" y="47"/>
                  </a:moveTo>
                  <a:lnTo>
                    <a:pt x="7" y="41"/>
                  </a:lnTo>
                  <a:lnTo>
                    <a:pt x="20" y="30"/>
                  </a:lnTo>
                  <a:lnTo>
                    <a:pt x="51" y="11"/>
                  </a:lnTo>
                  <a:lnTo>
                    <a:pt x="66" y="0"/>
                  </a:lnTo>
                  <a:lnTo>
                    <a:pt x="34" y="12"/>
                  </a:lnTo>
                  <a:lnTo>
                    <a:pt x="18" y="24"/>
                  </a:lnTo>
                  <a:lnTo>
                    <a:pt x="14" y="27"/>
                  </a:lnTo>
                  <a:lnTo>
                    <a:pt x="5" y="29"/>
                  </a:lnTo>
                  <a:lnTo>
                    <a:pt x="7" y="38"/>
                  </a:lnTo>
                  <a:lnTo>
                    <a:pt x="0" y="47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24">
              <a:extLst>
                <a:ext uri="{FF2B5EF4-FFF2-40B4-BE49-F238E27FC236}">
                  <a16:creationId xmlns:a16="http://schemas.microsoft.com/office/drawing/2014/main" id="{44DA5DFF-0C68-F939-C160-759E015FE52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3810384" y="2655359"/>
              <a:ext cx="63500" cy="33338"/>
            </a:xfrm>
            <a:custGeom>
              <a:avLst/>
              <a:gdLst>
                <a:gd name="T0" fmla="*/ 38 w 40"/>
                <a:gd name="T1" fmla="*/ 21 h 21"/>
                <a:gd name="T2" fmla="*/ 40 w 40"/>
                <a:gd name="T3" fmla="*/ 14 h 21"/>
                <a:gd name="T4" fmla="*/ 23 w 40"/>
                <a:gd name="T5" fmla="*/ 5 h 21"/>
                <a:gd name="T6" fmla="*/ 0 w 40"/>
                <a:gd name="T7" fmla="*/ 0 h 21"/>
                <a:gd name="T8" fmla="*/ 19 w 40"/>
                <a:gd name="T9" fmla="*/ 7 h 21"/>
                <a:gd name="T10" fmla="*/ 34 w 40"/>
                <a:gd name="T11" fmla="*/ 14 h 21"/>
                <a:gd name="T12" fmla="*/ 38 w 40"/>
                <a:gd name="T1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21">
                  <a:moveTo>
                    <a:pt x="38" y="21"/>
                  </a:moveTo>
                  <a:lnTo>
                    <a:pt x="40" y="14"/>
                  </a:lnTo>
                  <a:lnTo>
                    <a:pt x="23" y="5"/>
                  </a:lnTo>
                  <a:lnTo>
                    <a:pt x="0" y="0"/>
                  </a:lnTo>
                  <a:lnTo>
                    <a:pt x="19" y="7"/>
                  </a:lnTo>
                  <a:lnTo>
                    <a:pt x="34" y="14"/>
                  </a:lnTo>
                  <a:lnTo>
                    <a:pt x="38" y="21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25">
              <a:extLst>
                <a:ext uri="{FF2B5EF4-FFF2-40B4-BE49-F238E27FC236}">
                  <a16:creationId xmlns:a16="http://schemas.microsoft.com/office/drawing/2014/main" id="{CBB944DF-E459-69FE-E574-1F014C11C13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3859597" y="2406122"/>
              <a:ext cx="225425" cy="306388"/>
            </a:xfrm>
            <a:custGeom>
              <a:avLst/>
              <a:gdLst>
                <a:gd name="T0" fmla="*/ 8 w 142"/>
                <a:gd name="T1" fmla="*/ 193 h 193"/>
                <a:gd name="T2" fmla="*/ 18 w 142"/>
                <a:gd name="T3" fmla="*/ 164 h 193"/>
                <a:gd name="T4" fmla="*/ 49 w 142"/>
                <a:gd name="T5" fmla="*/ 112 h 193"/>
                <a:gd name="T6" fmla="*/ 62 w 142"/>
                <a:gd name="T7" fmla="*/ 94 h 193"/>
                <a:gd name="T8" fmla="*/ 113 w 142"/>
                <a:gd name="T9" fmla="*/ 36 h 193"/>
                <a:gd name="T10" fmla="*/ 142 w 142"/>
                <a:gd name="T11" fmla="*/ 5 h 193"/>
                <a:gd name="T12" fmla="*/ 139 w 142"/>
                <a:gd name="T13" fmla="*/ 0 h 193"/>
                <a:gd name="T14" fmla="*/ 133 w 142"/>
                <a:gd name="T15" fmla="*/ 0 h 193"/>
                <a:gd name="T16" fmla="*/ 113 w 142"/>
                <a:gd name="T17" fmla="*/ 24 h 193"/>
                <a:gd name="T18" fmla="*/ 91 w 142"/>
                <a:gd name="T19" fmla="*/ 55 h 193"/>
                <a:gd name="T20" fmla="*/ 47 w 142"/>
                <a:gd name="T21" fmla="*/ 108 h 193"/>
                <a:gd name="T22" fmla="*/ 31 w 142"/>
                <a:gd name="T23" fmla="*/ 126 h 193"/>
                <a:gd name="T24" fmla="*/ 32 w 142"/>
                <a:gd name="T25" fmla="*/ 132 h 193"/>
                <a:gd name="T26" fmla="*/ 7 w 142"/>
                <a:gd name="T27" fmla="*/ 184 h 193"/>
                <a:gd name="T28" fmla="*/ 0 w 142"/>
                <a:gd name="T29" fmla="*/ 180 h 193"/>
                <a:gd name="T30" fmla="*/ 8 w 142"/>
                <a:gd name="T31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93">
                  <a:moveTo>
                    <a:pt x="8" y="193"/>
                  </a:moveTo>
                  <a:lnTo>
                    <a:pt x="18" y="164"/>
                  </a:lnTo>
                  <a:lnTo>
                    <a:pt x="49" y="112"/>
                  </a:lnTo>
                  <a:lnTo>
                    <a:pt x="62" y="94"/>
                  </a:lnTo>
                  <a:lnTo>
                    <a:pt x="113" y="36"/>
                  </a:lnTo>
                  <a:lnTo>
                    <a:pt x="142" y="5"/>
                  </a:lnTo>
                  <a:lnTo>
                    <a:pt x="139" y="0"/>
                  </a:lnTo>
                  <a:lnTo>
                    <a:pt x="133" y="0"/>
                  </a:lnTo>
                  <a:lnTo>
                    <a:pt x="113" y="24"/>
                  </a:lnTo>
                  <a:lnTo>
                    <a:pt x="91" y="55"/>
                  </a:lnTo>
                  <a:lnTo>
                    <a:pt x="47" y="108"/>
                  </a:lnTo>
                  <a:lnTo>
                    <a:pt x="31" y="126"/>
                  </a:lnTo>
                  <a:lnTo>
                    <a:pt x="32" y="132"/>
                  </a:lnTo>
                  <a:lnTo>
                    <a:pt x="7" y="184"/>
                  </a:lnTo>
                  <a:lnTo>
                    <a:pt x="0" y="180"/>
                  </a:lnTo>
                  <a:lnTo>
                    <a:pt x="8" y="193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26">
              <a:extLst>
                <a:ext uri="{FF2B5EF4-FFF2-40B4-BE49-F238E27FC236}">
                  <a16:creationId xmlns:a16="http://schemas.microsoft.com/office/drawing/2014/main" id="{AC9ABAEE-0BC2-476B-BDBF-15F4ADAAB5D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215197" y="1972734"/>
              <a:ext cx="117475" cy="352425"/>
            </a:xfrm>
            <a:custGeom>
              <a:avLst/>
              <a:gdLst>
                <a:gd name="T0" fmla="*/ 0 w 74"/>
                <a:gd name="T1" fmla="*/ 222 h 222"/>
                <a:gd name="T2" fmla="*/ 12 w 74"/>
                <a:gd name="T3" fmla="*/ 217 h 222"/>
                <a:gd name="T4" fmla="*/ 38 w 74"/>
                <a:gd name="T5" fmla="*/ 204 h 222"/>
                <a:gd name="T6" fmla="*/ 56 w 74"/>
                <a:gd name="T7" fmla="*/ 199 h 222"/>
                <a:gd name="T8" fmla="*/ 63 w 74"/>
                <a:gd name="T9" fmla="*/ 202 h 222"/>
                <a:gd name="T10" fmla="*/ 65 w 74"/>
                <a:gd name="T11" fmla="*/ 208 h 222"/>
                <a:gd name="T12" fmla="*/ 71 w 74"/>
                <a:gd name="T13" fmla="*/ 154 h 222"/>
                <a:gd name="T14" fmla="*/ 74 w 74"/>
                <a:gd name="T15" fmla="*/ 134 h 222"/>
                <a:gd name="T16" fmla="*/ 72 w 74"/>
                <a:gd name="T17" fmla="*/ 121 h 222"/>
                <a:gd name="T18" fmla="*/ 74 w 74"/>
                <a:gd name="T19" fmla="*/ 65 h 222"/>
                <a:gd name="T20" fmla="*/ 59 w 74"/>
                <a:gd name="T21" fmla="*/ 14 h 222"/>
                <a:gd name="T22" fmla="*/ 49 w 74"/>
                <a:gd name="T23" fmla="*/ 0 h 222"/>
                <a:gd name="T24" fmla="*/ 52 w 74"/>
                <a:gd name="T25" fmla="*/ 18 h 222"/>
                <a:gd name="T26" fmla="*/ 62 w 74"/>
                <a:gd name="T27" fmla="*/ 35 h 222"/>
                <a:gd name="T28" fmla="*/ 68 w 74"/>
                <a:gd name="T29" fmla="*/ 60 h 222"/>
                <a:gd name="T30" fmla="*/ 69 w 74"/>
                <a:gd name="T31" fmla="*/ 71 h 222"/>
                <a:gd name="T32" fmla="*/ 67 w 74"/>
                <a:gd name="T33" fmla="*/ 82 h 222"/>
                <a:gd name="T34" fmla="*/ 71 w 74"/>
                <a:gd name="T35" fmla="*/ 133 h 222"/>
                <a:gd name="T36" fmla="*/ 63 w 74"/>
                <a:gd name="T37" fmla="*/ 161 h 222"/>
                <a:gd name="T38" fmla="*/ 64 w 74"/>
                <a:gd name="T39" fmla="*/ 183 h 222"/>
                <a:gd name="T40" fmla="*/ 43 w 74"/>
                <a:gd name="T41" fmla="*/ 188 h 222"/>
                <a:gd name="T42" fmla="*/ 32 w 74"/>
                <a:gd name="T43" fmla="*/ 202 h 222"/>
                <a:gd name="T44" fmla="*/ 14 w 74"/>
                <a:gd name="T45" fmla="*/ 208 h 222"/>
                <a:gd name="T46" fmla="*/ 7 w 74"/>
                <a:gd name="T47" fmla="*/ 217 h 222"/>
                <a:gd name="T48" fmla="*/ 0 w 74"/>
                <a:gd name="T49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4" h="222">
                  <a:moveTo>
                    <a:pt x="0" y="222"/>
                  </a:moveTo>
                  <a:lnTo>
                    <a:pt x="12" y="217"/>
                  </a:lnTo>
                  <a:lnTo>
                    <a:pt x="38" y="204"/>
                  </a:lnTo>
                  <a:lnTo>
                    <a:pt x="56" y="199"/>
                  </a:lnTo>
                  <a:lnTo>
                    <a:pt x="63" y="202"/>
                  </a:lnTo>
                  <a:lnTo>
                    <a:pt x="65" y="208"/>
                  </a:lnTo>
                  <a:lnTo>
                    <a:pt x="71" y="154"/>
                  </a:lnTo>
                  <a:lnTo>
                    <a:pt x="74" y="134"/>
                  </a:lnTo>
                  <a:lnTo>
                    <a:pt x="72" y="121"/>
                  </a:lnTo>
                  <a:lnTo>
                    <a:pt x="74" y="65"/>
                  </a:lnTo>
                  <a:lnTo>
                    <a:pt x="59" y="14"/>
                  </a:lnTo>
                  <a:lnTo>
                    <a:pt x="49" y="0"/>
                  </a:lnTo>
                  <a:lnTo>
                    <a:pt x="52" y="18"/>
                  </a:lnTo>
                  <a:lnTo>
                    <a:pt x="62" y="35"/>
                  </a:lnTo>
                  <a:lnTo>
                    <a:pt x="68" y="60"/>
                  </a:lnTo>
                  <a:lnTo>
                    <a:pt x="69" y="71"/>
                  </a:lnTo>
                  <a:lnTo>
                    <a:pt x="67" y="82"/>
                  </a:lnTo>
                  <a:lnTo>
                    <a:pt x="71" y="133"/>
                  </a:lnTo>
                  <a:lnTo>
                    <a:pt x="63" y="161"/>
                  </a:lnTo>
                  <a:lnTo>
                    <a:pt x="64" y="183"/>
                  </a:lnTo>
                  <a:lnTo>
                    <a:pt x="43" y="188"/>
                  </a:lnTo>
                  <a:lnTo>
                    <a:pt x="32" y="202"/>
                  </a:lnTo>
                  <a:lnTo>
                    <a:pt x="14" y="208"/>
                  </a:lnTo>
                  <a:lnTo>
                    <a:pt x="7" y="217"/>
                  </a:lnTo>
                  <a:lnTo>
                    <a:pt x="0" y="222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27">
              <a:extLst>
                <a:ext uri="{FF2B5EF4-FFF2-40B4-BE49-F238E27FC236}">
                  <a16:creationId xmlns:a16="http://schemas.microsoft.com/office/drawing/2014/main" id="{FAF601C8-1F51-0372-E7C0-ACB6BD2CBAC0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0152784" y="1526647"/>
              <a:ext cx="4179887" cy="1685925"/>
            </a:xfrm>
            <a:custGeom>
              <a:avLst/>
              <a:gdLst>
                <a:gd name="T0" fmla="*/ 2460 w 2633"/>
                <a:gd name="T1" fmla="*/ 25 h 1062"/>
                <a:gd name="T2" fmla="*/ 2570 w 2633"/>
                <a:gd name="T3" fmla="*/ 267 h 1062"/>
                <a:gd name="T4" fmla="*/ 2470 w 2633"/>
                <a:gd name="T5" fmla="*/ 1 h 1062"/>
                <a:gd name="T6" fmla="*/ 2534 w 2633"/>
                <a:gd name="T7" fmla="*/ 183 h 1062"/>
                <a:gd name="T8" fmla="*/ 2606 w 2633"/>
                <a:gd name="T9" fmla="*/ 281 h 1062"/>
                <a:gd name="T10" fmla="*/ 2493 w 2633"/>
                <a:gd name="T11" fmla="*/ 547 h 1062"/>
                <a:gd name="T12" fmla="*/ 2342 w 2633"/>
                <a:gd name="T13" fmla="*/ 732 h 1062"/>
                <a:gd name="T14" fmla="*/ 2396 w 2633"/>
                <a:gd name="T15" fmla="*/ 648 h 1062"/>
                <a:gd name="T16" fmla="*/ 2343 w 2633"/>
                <a:gd name="T17" fmla="*/ 747 h 1062"/>
                <a:gd name="T18" fmla="*/ 2633 w 2633"/>
                <a:gd name="T19" fmla="*/ 346 h 1062"/>
                <a:gd name="T20" fmla="*/ 2591 w 2633"/>
                <a:gd name="T21" fmla="*/ 482 h 1062"/>
                <a:gd name="T22" fmla="*/ 1966 w 2633"/>
                <a:gd name="T23" fmla="*/ 930 h 1062"/>
                <a:gd name="T24" fmla="*/ 2071 w 2633"/>
                <a:gd name="T25" fmla="*/ 761 h 1062"/>
                <a:gd name="T26" fmla="*/ 2088 w 2633"/>
                <a:gd name="T27" fmla="*/ 759 h 1062"/>
                <a:gd name="T28" fmla="*/ 2164 w 2633"/>
                <a:gd name="T29" fmla="*/ 701 h 1062"/>
                <a:gd name="T30" fmla="*/ 2281 w 2633"/>
                <a:gd name="T31" fmla="*/ 681 h 1062"/>
                <a:gd name="T32" fmla="*/ 2325 w 2633"/>
                <a:gd name="T33" fmla="*/ 694 h 1062"/>
                <a:gd name="T34" fmla="*/ 2390 w 2633"/>
                <a:gd name="T35" fmla="*/ 616 h 1062"/>
                <a:gd name="T36" fmla="*/ 2391 w 2633"/>
                <a:gd name="T37" fmla="*/ 602 h 1062"/>
                <a:gd name="T38" fmla="*/ 2340 w 2633"/>
                <a:gd name="T39" fmla="*/ 583 h 1062"/>
                <a:gd name="T40" fmla="*/ 2174 w 2633"/>
                <a:gd name="T41" fmla="*/ 557 h 1062"/>
                <a:gd name="T42" fmla="*/ 2321 w 2633"/>
                <a:gd name="T43" fmla="*/ 535 h 1062"/>
                <a:gd name="T44" fmla="*/ 2332 w 2633"/>
                <a:gd name="T45" fmla="*/ 503 h 1062"/>
                <a:gd name="T46" fmla="*/ 2216 w 2633"/>
                <a:gd name="T47" fmla="*/ 444 h 1062"/>
                <a:gd name="T48" fmla="*/ 2289 w 2633"/>
                <a:gd name="T49" fmla="*/ 445 h 1062"/>
                <a:gd name="T50" fmla="*/ 2298 w 2633"/>
                <a:gd name="T51" fmla="*/ 405 h 1062"/>
                <a:gd name="T52" fmla="*/ 2358 w 2633"/>
                <a:gd name="T53" fmla="*/ 429 h 1062"/>
                <a:gd name="T54" fmla="*/ 2403 w 2633"/>
                <a:gd name="T55" fmla="*/ 447 h 1062"/>
                <a:gd name="T56" fmla="*/ 2486 w 2633"/>
                <a:gd name="T57" fmla="*/ 395 h 1062"/>
                <a:gd name="T58" fmla="*/ 2545 w 2633"/>
                <a:gd name="T59" fmla="*/ 330 h 1062"/>
                <a:gd name="T60" fmla="*/ 2487 w 2633"/>
                <a:gd name="T61" fmla="*/ 229 h 1062"/>
                <a:gd name="T62" fmla="*/ 2449 w 2633"/>
                <a:gd name="T63" fmla="*/ 286 h 1062"/>
                <a:gd name="T64" fmla="*/ 2438 w 2633"/>
                <a:gd name="T65" fmla="*/ 211 h 1062"/>
                <a:gd name="T66" fmla="*/ 2255 w 2633"/>
                <a:gd name="T67" fmla="*/ 223 h 1062"/>
                <a:gd name="T68" fmla="*/ 2250 w 2633"/>
                <a:gd name="T69" fmla="*/ 189 h 1062"/>
                <a:gd name="T70" fmla="*/ 2350 w 2633"/>
                <a:gd name="T71" fmla="*/ 173 h 1062"/>
                <a:gd name="T72" fmla="*/ 2401 w 2633"/>
                <a:gd name="T73" fmla="*/ 165 h 1062"/>
                <a:gd name="T74" fmla="*/ 2449 w 2633"/>
                <a:gd name="T75" fmla="*/ 142 h 1062"/>
                <a:gd name="T76" fmla="*/ 2477 w 2633"/>
                <a:gd name="T77" fmla="*/ 83 h 1062"/>
                <a:gd name="T78" fmla="*/ 2430 w 2633"/>
                <a:gd name="T79" fmla="*/ 5 h 1062"/>
                <a:gd name="T80" fmla="*/ 1745 w 2633"/>
                <a:gd name="T81" fmla="*/ 98 h 1062"/>
                <a:gd name="T82" fmla="*/ 1580 w 2633"/>
                <a:gd name="T83" fmla="*/ 69 h 1062"/>
                <a:gd name="T84" fmla="*/ 949 w 2633"/>
                <a:gd name="T85" fmla="*/ 91 h 1062"/>
                <a:gd name="T86" fmla="*/ 763 w 2633"/>
                <a:gd name="T87" fmla="*/ 179 h 1062"/>
                <a:gd name="T88" fmla="*/ 661 w 2633"/>
                <a:gd name="T89" fmla="*/ 266 h 1062"/>
                <a:gd name="T90" fmla="*/ 573 w 2633"/>
                <a:gd name="T91" fmla="*/ 271 h 1062"/>
                <a:gd name="T92" fmla="*/ 463 w 2633"/>
                <a:gd name="T93" fmla="*/ 309 h 1062"/>
                <a:gd name="T94" fmla="*/ 414 w 2633"/>
                <a:gd name="T95" fmla="*/ 364 h 1062"/>
                <a:gd name="T96" fmla="*/ 336 w 2633"/>
                <a:gd name="T97" fmla="*/ 414 h 1062"/>
                <a:gd name="T98" fmla="*/ 275 w 2633"/>
                <a:gd name="T99" fmla="*/ 456 h 1062"/>
                <a:gd name="T100" fmla="*/ 162 w 2633"/>
                <a:gd name="T101" fmla="*/ 481 h 1062"/>
                <a:gd name="T102" fmla="*/ 91 w 2633"/>
                <a:gd name="T103" fmla="*/ 542 h 1062"/>
                <a:gd name="T104" fmla="*/ 23 w 2633"/>
                <a:gd name="T105" fmla="*/ 595 h 1062"/>
                <a:gd name="T106" fmla="*/ 378 w 2633"/>
                <a:gd name="T107" fmla="*/ 682 h 1062"/>
                <a:gd name="T108" fmla="*/ 561 w 2633"/>
                <a:gd name="T109" fmla="*/ 623 h 1062"/>
                <a:gd name="T110" fmla="*/ 982 w 2633"/>
                <a:gd name="T111" fmla="*/ 630 h 1062"/>
                <a:gd name="T112" fmla="*/ 1403 w 2633"/>
                <a:gd name="T113" fmla="*/ 735 h 1062"/>
                <a:gd name="T114" fmla="*/ 1827 w 2633"/>
                <a:gd name="T115" fmla="*/ 1035 h 1062"/>
                <a:gd name="T116" fmla="*/ 1923 w 2633"/>
                <a:gd name="T117" fmla="*/ 1035 h 1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33" h="1062">
                  <a:moveTo>
                    <a:pt x="2460" y="25"/>
                  </a:moveTo>
                  <a:lnTo>
                    <a:pt x="2474" y="23"/>
                  </a:lnTo>
                  <a:lnTo>
                    <a:pt x="2470" y="1"/>
                  </a:lnTo>
                  <a:lnTo>
                    <a:pt x="2458" y="3"/>
                  </a:lnTo>
                  <a:lnTo>
                    <a:pt x="2440" y="3"/>
                  </a:lnTo>
                  <a:lnTo>
                    <a:pt x="2441" y="14"/>
                  </a:lnTo>
                  <a:lnTo>
                    <a:pt x="2447" y="15"/>
                  </a:lnTo>
                  <a:lnTo>
                    <a:pt x="2445" y="21"/>
                  </a:lnTo>
                  <a:lnTo>
                    <a:pt x="2455" y="22"/>
                  </a:lnTo>
                  <a:lnTo>
                    <a:pt x="2460" y="25"/>
                  </a:lnTo>
                  <a:lnTo>
                    <a:pt x="2460" y="25"/>
                  </a:lnTo>
                  <a:lnTo>
                    <a:pt x="2460" y="25"/>
                  </a:lnTo>
                  <a:lnTo>
                    <a:pt x="2460" y="25"/>
                  </a:lnTo>
                  <a:close/>
                  <a:moveTo>
                    <a:pt x="2577" y="268"/>
                  </a:moveTo>
                  <a:lnTo>
                    <a:pt x="2578" y="255"/>
                  </a:lnTo>
                  <a:lnTo>
                    <a:pt x="2572" y="251"/>
                  </a:lnTo>
                  <a:lnTo>
                    <a:pt x="2569" y="240"/>
                  </a:lnTo>
                  <a:lnTo>
                    <a:pt x="2560" y="234"/>
                  </a:lnTo>
                  <a:lnTo>
                    <a:pt x="2555" y="224"/>
                  </a:lnTo>
                  <a:lnTo>
                    <a:pt x="2546" y="222"/>
                  </a:lnTo>
                  <a:lnTo>
                    <a:pt x="2542" y="224"/>
                  </a:lnTo>
                  <a:lnTo>
                    <a:pt x="2560" y="244"/>
                  </a:lnTo>
                  <a:lnTo>
                    <a:pt x="2563" y="262"/>
                  </a:lnTo>
                  <a:lnTo>
                    <a:pt x="2570" y="267"/>
                  </a:lnTo>
                  <a:lnTo>
                    <a:pt x="2577" y="268"/>
                  </a:lnTo>
                  <a:lnTo>
                    <a:pt x="2577" y="268"/>
                  </a:lnTo>
                  <a:lnTo>
                    <a:pt x="2577" y="268"/>
                  </a:lnTo>
                  <a:close/>
                  <a:moveTo>
                    <a:pt x="2606" y="281"/>
                  </a:moveTo>
                  <a:lnTo>
                    <a:pt x="2600" y="266"/>
                  </a:lnTo>
                  <a:lnTo>
                    <a:pt x="2564" y="202"/>
                  </a:lnTo>
                  <a:lnTo>
                    <a:pt x="2527" y="137"/>
                  </a:lnTo>
                  <a:lnTo>
                    <a:pt x="2507" y="95"/>
                  </a:lnTo>
                  <a:lnTo>
                    <a:pt x="2496" y="59"/>
                  </a:lnTo>
                  <a:lnTo>
                    <a:pt x="2489" y="38"/>
                  </a:lnTo>
                  <a:lnTo>
                    <a:pt x="2478" y="0"/>
                  </a:lnTo>
                  <a:lnTo>
                    <a:pt x="2470" y="1"/>
                  </a:lnTo>
                  <a:lnTo>
                    <a:pt x="2477" y="10"/>
                  </a:lnTo>
                  <a:lnTo>
                    <a:pt x="2479" y="22"/>
                  </a:lnTo>
                  <a:lnTo>
                    <a:pt x="2474" y="37"/>
                  </a:lnTo>
                  <a:lnTo>
                    <a:pt x="2484" y="48"/>
                  </a:lnTo>
                  <a:lnTo>
                    <a:pt x="2489" y="54"/>
                  </a:lnTo>
                  <a:lnTo>
                    <a:pt x="2497" y="81"/>
                  </a:lnTo>
                  <a:lnTo>
                    <a:pt x="2496" y="97"/>
                  </a:lnTo>
                  <a:lnTo>
                    <a:pt x="2503" y="99"/>
                  </a:lnTo>
                  <a:lnTo>
                    <a:pt x="2512" y="118"/>
                  </a:lnTo>
                  <a:lnTo>
                    <a:pt x="2518" y="128"/>
                  </a:lnTo>
                  <a:lnTo>
                    <a:pt x="2532" y="169"/>
                  </a:lnTo>
                  <a:lnTo>
                    <a:pt x="2534" y="183"/>
                  </a:lnTo>
                  <a:lnTo>
                    <a:pt x="2543" y="179"/>
                  </a:lnTo>
                  <a:lnTo>
                    <a:pt x="2546" y="187"/>
                  </a:lnTo>
                  <a:lnTo>
                    <a:pt x="2538" y="192"/>
                  </a:lnTo>
                  <a:lnTo>
                    <a:pt x="2535" y="200"/>
                  </a:lnTo>
                  <a:lnTo>
                    <a:pt x="2545" y="203"/>
                  </a:lnTo>
                  <a:lnTo>
                    <a:pt x="2554" y="201"/>
                  </a:lnTo>
                  <a:lnTo>
                    <a:pt x="2557" y="209"/>
                  </a:lnTo>
                  <a:lnTo>
                    <a:pt x="2564" y="211"/>
                  </a:lnTo>
                  <a:lnTo>
                    <a:pt x="2594" y="269"/>
                  </a:lnTo>
                  <a:lnTo>
                    <a:pt x="2606" y="281"/>
                  </a:lnTo>
                  <a:lnTo>
                    <a:pt x="2606" y="281"/>
                  </a:lnTo>
                  <a:lnTo>
                    <a:pt x="2606" y="281"/>
                  </a:lnTo>
                  <a:close/>
                  <a:moveTo>
                    <a:pt x="2175" y="739"/>
                  </a:moveTo>
                  <a:lnTo>
                    <a:pt x="2191" y="731"/>
                  </a:lnTo>
                  <a:lnTo>
                    <a:pt x="2241" y="716"/>
                  </a:lnTo>
                  <a:lnTo>
                    <a:pt x="2298" y="711"/>
                  </a:lnTo>
                  <a:lnTo>
                    <a:pt x="2273" y="708"/>
                  </a:lnTo>
                  <a:lnTo>
                    <a:pt x="2252" y="711"/>
                  </a:lnTo>
                  <a:lnTo>
                    <a:pt x="2173" y="734"/>
                  </a:lnTo>
                  <a:lnTo>
                    <a:pt x="2175" y="739"/>
                  </a:lnTo>
                  <a:lnTo>
                    <a:pt x="2175" y="739"/>
                  </a:lnTo>
                  <a:lnTo>
                    <a:pt x="2175" y="739"/>
                  </a:lnTo>
                  <a:close/>
                  <a:moveTo>
                    <a:pt x="2486" y="553"/>
                  </a:moveTo>
                  <a:lnTo>
                    <a:pt x="2493" y="547"/>
                  </a:lnTo>
                  <a:lnTo>
                    <a:pt x="2506" y="536"/>
                  </a:lnTo>
                  <a:lnTo>
                    <a:pt x="2537" y="517"/>
                  </a:lnTo>
                  <a:lnTo>
                    <a:pt x="2552" y="506"/>
                  </a:lnTo>
                  <a:lnTo>
                    <a:pt x="2520" y="518"/>
                  </a:lnTo>
                  <a:lnTo>
                    <a:pt x="2504" y="530"/>
                  </a:lnTo>
                  <a:lnTo>
                    <a:pt x="2500" y="533"/>
                  </a:lnTo>
                  <a:lnTo>
                    <a:pt x="2491" y="535"/>
                  </a:lnTo>
                  <a:lnTo>
                    <a:pt x="2493" y="544"/>
                  </a:lnTo>
                  <a:lnTo>
                    <a:pt x="2486" y="553"/>
                  </a:lnTo>
                  <a:lnTo>
                    <a:pt x="2486" y="553"/>
                  </a:lnTo>
                  <a:lnTo>
                    <a:pt x="2486" y="553"/>
                  </a:lnTo>
                  <a:close/>
                  <a:moveTo>
                    <a:pt x="2342" y="732"/>
                  </a:moveTo>
                  <a:lnTo>
                    <a:pt x="2343" y="725"/>
                  </a:lnTo>
                  <a:lnTo>
                    <a:pt x="2326" y="716"/>
                  </a:lnTo>
                  <a:lnTo>
                    <a:pt x="2303" y="711"/>
                  </a:lnTo>
                  <a:lnTo>
                    <a:pt x="2322" y="718"/>
                  </a:lnTo>
                  <a:lnTo>
                    <a:pt x="2337" y="724"/>
                  </a:lnTo>
                  <a:lnTo>
                    <a:pt x="2342" y="732"/>
                  </a:lnTo>
                  <a:lnTo>
                    <a:pt x="2342" y="732"/>
                  </a:lnTo>
                  <a:lnTo>
                    <a:pt x="2342" y="732"/>
                  </a:lnTo>
                  <a:close/>
                  <a:moveTo>
                    <a:pt x="2343" y="747"/>
                  </a:moveTo>
                  <a:lnTo>
                    <a:pt x="2353" y="718"/>
                  </a:lnTo>
                  <a:lnTo>
                    <a:pt x="2384" y="666"/>
                  </a:lnTo>
                  <a:lnTo>
                    <a:pt x="2396" y="648"/>
                  </a:lnTo>
                  <a:lnTo>
                    <a:pt x="2447" y="590"/>
                  </a:lnTo>
                  <a:lnTo>
                    <a:pt x="2476" y="559"/>
                  </a:lnTo>
                  <a:lnTo>
                    <a:pt x="2474" y="554"/>
                  </a:lnTo>
                  <a:lnTo>
                    <a:pt x="2467" y="554"/>
                  </a:lnTo>
                  <a:lnTo>
                    <a:pt x="2447" y="578"/>
                  </a:lnTo>
                  <a:lnTo>
                    <a:pt x="2426" y="609"/>
                  </a:lnTo>
                  <a:lnTo>
                    <a:pt x="2382" y="662"/>
                  </a:lnTo>
                  <a:lnTo>
                    <a:pt x="2365" y="680"/>
                  </a:lnTo>
                  <a:lnTo>
                    <a:pt x="2367" y="687"/>
                  </a:lnTo>
                  <a:lnTo>
                    <a:pt x="2342" y="738"/>
                  </a:lnTo>
                  <a:lnTo>
                    <a:pt x="2334" y="735"/>
                  </a:lnTo>
                  <a:lnTo>
                    <a:pt x="2343" y="747"/>
                  </a:lnTo>
                  <a:lnTo>
                    <a:pt x="2343" y="747"/>
                  </a:lnTo>
                  <a:lnTo>
                    <a:pt x="2343" y="747"/>
                  </a:lnTo>
                  <a:close/>
                  <a:moveTo>
                    <a:pt x="2559" y="503"/>
                  </a:moveTo>
                  <a:lnTo>
                    <a:pt x="2571" y="498"/>
                  </a:lnTo>
                  <a:lnTo>
                    <a:pt x="2597" y="484"/>
                  </a:lnTo>
                  <a:lnTo>
                    <a:pt x="2615" y="480"/>
                  </a:lnTo>
                  <a:lnTo>
                    <a:pt x="2622" y="482"/>
                  </a:lnTo>
                  <a:lnTo>
                    <a:pt x="2624" y="489"/>
                  </a:lnTo>
                  <a:lnTo>
                    <a:pt x="2629" y="435"/>
                  </a:lnTo>
                  <a:lnTo>
                    <a:pt x="2633" y="415"/>
                  </a:lnTo>
                  <a:lnTo>
                    <a:pt x="2630" y="402"/>
                  </a:lnTo>
                  <a:lnTo>
                    <a:pt x="2633" y="346"/>
                  </a:lnTo>
                  <a:lnTo>
                    <a:pt x="2618" y="295"/>
                  </a:lnTo>
                  <a:lnTo>
                    <a:pt x="2608" y="281"/>
                  </a:lnTo>
                  <a:lnTo>
                    <a:pt x="2611" y="299"/>
                  </a:lnTo>
                  <a:lnTo>
                    <a:pt x="2621" y="316"/>
                  </a:lnTo>
                  <a:lnTo>
                    <a:pt x="2626" y="341"/>
                  </a:lnTo>
                  <a:lnTo>
                    <a:pt x="2628" y="352"/>
                  </a:lnTo>
                  <a:lnTo>
                    <a:pt x="2625" y="363"/>
                  </a:lnTo>
                  <a:lnTo>
                    <a:pt x="2629" y="414"/>
                  </a:lnTo>
                  <a:lnTo>
                    <a:pt x="2622" y="442"/>
                  </a:lnTo>
                  <a:lnTo>
                    <a:pt x="2623" y="464"/>
                  </a:lnTo>
                  <a:lnTo>
                    <a:pt x="2601" y="469"/>
                  </a:lnTo>
                  <a:lnTo>
                    <a:pt x="2591" y="482"/>
                  </a:lnTo>
                  <a:lnTo>
                    <a:pt x="2574" y="489"/>
                  </a:lnTo>
                  <a:lnTo>
                    <a:pt x="2566" y="498"/>
                  </a:lnTo>
                  <a:lnTo>
                    <a:pt x="2559" y="503"/>
                  </a:lnTo>
                  <a:lnTo>
                    <a:pt x="2559" y="503"/>
                  </a:lnTo>
                  <a:lnTo>
                    <a:pt x="2559" y="503"/>
                  </a:lnTo>
                  <a:close/>
                  <a:moveTo>
                    <a:pt x="1932" y="1053"/>
                  </a:moveTo>
                  <a:lnTo>
                    <a:pt x="1933" y="1039"/>
                  </a:lnTo>
                  <a:lnTo>
                    <a:pt x="1941" y="1018"/>
                  </a:lnTo>
                  <a:lnTo>
                    <a:pt x="1946" y="997"/>
                  </a:lnTo>
                  <a:lnTo>
                    <a:pt x="1952" y="974"/>
                  </a:lnTo>
                  <a:lnTo>
                    <a:pt x="1954" y="962"/>
                  </a:lnTo>
                  <a:lnTo>
                    <a:pt x="1966" y="930"/>
                  </a:lnTo>
                  <a:lnTo>
                    <a:pt x="1979" y="904"/>
                  </a:lnTo>
                  <a:lnTo>
                    <a:pt x="1989" y="890"/>
                  </a:lnTo>
                  <a:lnTo>
                    <a:pt x="1998" y="880"/>
                  </a:lnTo>
                  <a:lnTo>
                    <a:pt x="2013" y="862"/>
                  </a:lnTo>
                  <a:lnTo>
                    <a:pt x="2026" y="847"/>
                  </a:lnTo>
                  <a:lnTo>
                    <a:pt x="2045" y="830"/>
                  </a:lnTo>
                  <a:lnTo>
                    <a:pt x="2095" y="791"/>
                  </a:lnTo>
                  <a:lnTo>
                    <a:pt x="2092" y="775"/>
                  </a:lnTo>
                  <a:lnTo>
                    <a:pt x="2084" y="772"/>
                  </a:lnTo>
                  <a:lnTo>
                    <a:pt x="2076" y="771"/>
                  </a:lnTo>
                  <a:lnTo>
                    <a:pt x="2074" y="767"/>
                  </a:lnTo>
                  <a:lnTo>
                    <a:pt x="2071" y="761"/>
                  </a:lnTo>
                  <a:lnTo>
                    <a:pt x="2072" y="756"/>
                  </a:lnTo>
                  <a:lnTo>
                    <a:pt x="2086" y="757"/>
                  </a:lnTo>
                  <a:lnTo>
                    <a:pt x="2091" y="750"/>
                  </a:lnTo>
                  <a:lnTo>
                    <a:pt x="2089" y="743"/>
                  </a:lnTo>
                  <a:lnTo>
                    <a:pt x="2083" y="733"/>
                  </a:lnTo>
                  <a:lnTo>
                    <a:pt x="2075" y="727"/>
                  </a:lnTo>
                  <a:lnTo>
                    <a:pt x="2072" y="719"/>
                  </a:lnTo>
                  <a:lnTo>
                    <a:pt x="2081" y="720"/>
                  </a:lnTo>
                  <a:lnTo>
                    <a:pt x="2086" y="725"/>
                  </a:lnTo>
                  <a:lnTo>
                    <a:pt x="2097" y="745"/>
                  </a:lnTo>
                  <a:lnTo>
                    <a:pt x="2093" y="756"/>
                  </a:lnTo>
                  <a:lnTo>
                    <a:pt x="2088" y="759"/>
                  </a:lnTo>
                  <a:lnTo>
                    <a:pt x="2081" y="765"/>
                  </a:lnTo>
                  <a:lnTo>
                    <a:pt x="2089" y="764"/>
                  </a:lnTo>
                  <a:lnTo>
                    <a:pt x="2100" y="774"/>
                  </a:lnTo>
                  <a:lnTo>
                    <a:pt x="2112" y="779"/>
                  </a:lnTo>
                  <a:lnTo>
                    <a:pt x="2130" y="763"/>
                  </a:lnTo>
                  <a:lnTo>
                    <a:pt x="2141" y="745"/>
                  </a:lnTo>
                  <a:lnTo>
                    <a:pt x="2158" y="733"/>
                  </a:lnTo>
                  <a:lnTo>
                    <a:pt x="2167" y="723"/>
                  </a:lnTo>
                  <a:lnTo>
                    <a:pt x="2168" y="714"/>
                  </a:lnTo>
                  <a:lnTo>
                    <a:pt x="2163" y="709"/>
                  </a:lnTo>
                  <a:lnTo>
                    <a:pt x="2157" y="694"/>
                  </a:lnTo>
                  <a:lnTo>
                    <a:pt x="2164" y="701"/>
                  </a:lnTo>
                  <a:lnTo>
                    <a:pt x="2169" y="710"/>
                  </a:lnTo>
                  <a:lnTo>
                    <a:pt x="2174" y="713"/>
                  </a:lnTo>
                  <a:lnTo>
                    <a:pt x="2171" y="719"/>
                  </a:lnTo>
                  <a:lnTo>
                    <a:pt x="2170" y="725"/>
                  </a:lnTo>
                  <a:lnTo>
                    <a:pt x="2186" y="724"/>
                  </a:lnTo>
                  <a:lnTo>
                    <a:pt x="2220" y="706"/>
                  </a:lnTo>
                  <a:lnTo>
                    <a:pt x="2255" y="700"/>
                  </a:lnTo>
                  <a:lnTo>
                    <a:pt x="2289" y="703"/>
                  </a:lnTo>
                  <a:lnTo>
                    <a:pt x="2288" y="690"/>
                  </a:lnTo>
                  <a:lnTo>
                    <a:pt x="2281" y="686"/>
                  </a:lnTo>
                  <a:lnTo>
                    <a:pt x="2272" y="691"/>
                  </a:lnTo>
                  <a:lnTo>
                    <a:pt x="2281" y="681"/>
                  </a:lnTo>
                  <a:lnTo>
                    <a:pt x="2289" y="680"/>
                  </a:lnTo>
                  <a:lnTo>
                    <a:pt x="2303" y="689"/>
                  </a:lnTo>
                  <a:lnTo>
                    <a:pt x="2296" y="698"/>
                  </a:lnTo>
                  <a:lnTo>
                    <a:pt x="2310" y="703"/>
                  </a:lnTo>
                  <a:lnTo>
                    <a:pt x="2315" y="702"/>
                  </a:lnTo>
                  <a:lnTo>
                    <a:pt x="2311" y="694"/>
                  </a:lnTo>
                  <a:lnTo>
                    <a:pt x="2313" y="683"/>
                  </a:lnTo>
                  <a:lnTo>
                    <a:pt x="2311" y="675"/>
                  </a:lnTo>
                  <a:lnTo>
                    <a:pt x="2311" y="667"/>
                  </a:lnTo>
                  <a:lnTo>
                    <a:pt x="2316" y="672"/>
                  </a:lnTo>
                  <a:lnTo>
                    <a:pt x="2320" y="680"/>
                  </a:lnTo>
                  <a:lnTo>
                    <a:pt x="2325" y="694"/>
                  </a:lnTo>
                  <a:lnTo>
                    <a:pt x="2330" y="698"/>
                  </a:lnTo>
                  <a:lnTo>
                    <a:pt x="2342" y="696"/>
                  </a:lnTo>
                  <a:lnTo>
                    <a:pt x="2347" y="689"/>
                  </a:lnTo>
                  <a:lnTo>
                    <a:pt x="2350" y="673"/>
                  </a:lnTo>
                  <a:lnTo>
                    <a:pt x="2358" y="665"/>
                  </a:lnTo>
                  <a:lnTo>
                    <a:pt x="2372" y="645"/>
                  </a:lnTo>
                  <a:lnTo>
                    <a:pt x="2373" y="632"/>
                  </a:lnTo>
                  <a:lnTo>
                    <a:pt x="2381" y="641"/>
                  </a:lnTo>
                  <a:lnTo>
                    <a:pt x="2385" y="635"/>
                  </a:lnTo>
                  <a:lnTo>
                    <a:pt x="2394" y="632"/>
                  </a:lnTo>
                  <a:lnTo>
                    <a:pt x="2401" y="623"/>
                  </a:lnTo>
                  <a:lnTo>
                    <a:pt x="2390" y="616"/>
                  </a:lnTo>
                  <a:lnTo>
                    <a:pt x="2394" y="611"/>
                  </a:lnTo>
                  <a:lnTo>
                    <a:pt x="2402" y="614"/>
                  </a:lnTo>
                  <a:lnTo>
                    <a:pt x="2409" y="607"/>
                  </a:lnTo>
                  <a:lnTo>
                    <a:pt x="2409" y="599"/>
                  </a:lnTo>
                  <a:lnTo>
                    <a:pt x="2403" y="591"/>
                  </a:lnTo>
                  <a:lnTo>
                    <a:pt x="2399" y="584"/>
                  </a:lnTo>
                  <a:lnTo>
                    <a:pt x="2408" y="586"/>
                  </a:lnTo>
                  <a:lnTo>
                    <a:pt x="2396" y="577"/>
                  </a:lnTo>
                  <a:lnTo>
                    <a:pt x="2384" y="574"/>
                  </a:lnTo>
                  <a:lnTo>
                    <a:pt x="2385" y="586"/>
                  </a:lnTo>
                  <a:lnTo>
                    <a:pt x="2393" y="592"/>
                  </a:lnTo>
                  <a:lnTo>
                    <a:pt x="2391" y="602"/>
                  </a:lnTo>
                  <a:lnTo>
                    <a:pt x="2379" y="596"/>
                  </a:lnTo>
                  <a:lnTo>
                    <a:pt x="2374" y="609"/>
                  </a:lnTo>
                  <a:lnTo>
                    <a:pt x="2368" y="607"/>
                  </a:lnTo>
                  <a:lnTo>
                    <a:pt x="2364" y="611"/>
                  </a:lnTo>
                  <a:lnTo>
                    <a:pt x="2359" y="615"/>
                  </a:lnTo>
                  <a:lnTo>
                    <a:pt x="2356" y="611"/>
                  </a:lnTo>
                  <a:lnTo>
                    <a:pt x="2359" y="603"/>
                  </a:lnTo>
                  <a:lnTo>
                    <a:pt x="2364" y="594"/>
                  </a:lnTo>
                  <a:lnTo>
                    <a:pt x="2362" y="574"/>
                  </a:lnTo>
                  <a:lnTo>
                    <a:pt x="2355" y="566"/>
                  </a:lnTo>
                  <a:lnTo>
                    <a:pt x="2347" y="562"/>
                  </a:lnTo>
                  <a:lnTo>
                    <a:pt x="2340" y="583"/>
                  </a:lnTo>
                  <a:lnTo>
                    <a:pt x="2345" y="595"/>
                  </a:lnTo>
                  <a:lnTo>
                    <a:pt x="2335" y="588"/>
                  </a:lnTo>
                  <a:lnTo>
                    <a:pt x="2317" y="593"/>
                  </a:lnTo>
                  <a:lnTo>
                    <a:pt x="2318" y="606"/>
                  </a:lnTo>
                  <a:lnTo>
                    <a:pt x="2311" y="598"/>
                  </a:lnTo>
                  <a:lnTo>
                    <a:pt x="2303" y="596"/>
                  </a:lnTo>
                  <a:lnTo>
                    <a:pt x="2269" y="627"/>
                  </a:lnTo>
                  <a:lnTo>
                    <a:pt x="2233" y="621"/>
                  </a:lnTo>
                  <a:lnTo>
                    <a:pt x="2215" y="615"/>
                  </a:lnTo>
                  <a:lnTo>
                    <a:pt x="2201" y="604"/>
                  </a:lnTo>
                  <a:lnTo>
                    <a:pt x="2178" y="569"/>
                  </a:lnTo>
                  <a:lnTo>
                    <a:pt x="2174" y="557"/>
                  </a:lnTo>
                  <a:lnTo>
                    <a:pt x="2167" y="550"/>
                  </a:lnTo>
                  <a:lnTo>
                    <a:pt x="2177" y="554"/>
                  </a:lnTo>
                  <a:lnTo>
                    <a:pt x="2186" y="569"/>
                  </a:lnTo>
                  <a:lnTo>
                    <a:pt x="2195" y="579"/>
                  </a:lnTo>
                  <a:lnTo>
                    <a:pt x="2206" y="583"/>
                  </a:lnTo>
                  <a:lnTo>
                    <a:pt x="2216" y="592"/>
                  </a:lnTo>
                  <a:lnTo>
                    <a:pt x="2230" y="601"/>
                  </a:lnTo>
                  <a:lnTo>
                    <a:pt x="2249" y="613"/>
                  </a:lnTo>
                  <a:lnTo>
                    <a:pt x="2272" y="599"/>
                  </a:lnTo>
                  <a:lnTo>
                    <a:pt x="2308" y="570"/>
                  </a:lnTo>
                  <a:lnTo>
                    <a:pt x="2320" y="550"/>
                  </a:lnTo>
                  <a:lnTo>
                    <a:pt x="2321" y="535"/>
                  </a:lnTo>
                  <a:lnTo>
                    <a:pt x="2313" y="528"/>
                  </a:lnTo>
                  <a:lnTo>
                    <a:pt x="2310" y="537"/>
                  </a:lnTo>
                  <a:lnTo>
                    <a:pt x="2285" y="536"/>
                  </a:lnTo>
                  <a:lnTo>
                    <a:pt x="2288" y="526"/>
                  </a:lnTo>
                  <a:lnTo>
                    <a:pt x="2294" y="530"/>
                  </a:lnTo>
                  <a:lnTo>
                    <a:pt x="2308" y="526"/>
                  </a:lnTo>
                  <a:lnTo>
                    <a:pt x="2316" y="520"/>
                  </a:lnTo>
                  <a:lnTo>
                    <a:pt x="2325" y="522"/>
                  </a:lnTo>
                  <a:lnTo>
                    <a:pt x="2330" y="520"/>
                  </a:lnTo>
                  <a:lnTo>
                    <a:pt x="2312" y="508"/>
                  </a:lnTo>
                  <a:lnTo>
                    <a:pt x="2338" y="512"/>
                  </a:lnTo>
                  <a:lnTo>
                    <a:pt x="2332" y="503"/>
                  </a:lnTo>
                  <a:lnTo>
                    <a:pt x="2339" y="498"/>
                  </a:lnTo>
                  <a:lnTo>
                    <a:pt x="2342" y="486"/>
                  </a:lnTo>
                  <a:lnTo>
                    <a:pt x="2335" y="483"/>
                  </a:lnTo>
                  <a:lnTo>
                    <a:pt x="2335" y="474"/>
                  </a:lnTo>
                  <a:lnTo>
                    <a:pt x="2324" y="474"/>
                  </a:lnTo>
                  <a:lnTo>
                    <a:pt x="2309" y="468"/>
                  </a:lnTo>
                  <a:lnTo>
                    <a:pt x="2296" y="471"/>
                  </a:lnTo>
                  <a:lnTo>
                    <a:pt x="2272" y="467"/>
                  </a:lnTo>
                  <a:lnTo>
                    <a:pt x="2270" y="461"/>
                  </a:lnTo>
                  <a:lnTo>
                    <a:pt x="2235" y="452"/>
                  </a:lnTo>
                  <a:lnTo>
                    <a:pt x="2225" y="442"/>
                  </a:lnTo>
                  <a:lnTo>
                    <a:pt x="2216" y="444"/>
                  </a:lnTo>
                  <a:lnTo>
                    <a:pt x="2199" y="437"/>
                  </a:lnTo>
                  <a:lnTo>
                    <a:pt x="2189" y="440"/>
                  </a:lnTo>
                  <a:lnTo>
                    <a:pt x="2186" y="430"/>
                  </a:lnTo>
                  <a:lnTo>
                    <a:pt x="2168" y="421"/>
                  </a:lnTo>
                  <a:lnTo>
                    <a:pt x="2169" y="413"/>
                  </a:lnTo>
                  <a:lnTo>
                    <a:pt x="2184" y="423"/>
                  </a:lnTo>
                  <a:lnTo>
                    <a:pt x="2196" y="426"/>
                  </a:lnTo>
                  <a:lnTo>
                    <a:pt x="2207" y="431"/>
                  </a:lnTo>
                  <a:lnTo>
                    <a:pt x="2223" y="430"/>
                  </a:lnTo>
                  <a:lnTo>
                    <a:pt x="2252" y="440"/>
                  </a:lnTo>
                  <a:lnTo>
                    <a:pt x="2269" y="439"/>
                  </a:lnTo>
                  <a:lnTo>
                    <a:pt x="2289" y="445"/>
                  </a:lnTo>
                  <a:lnTo>
                    <a:pt x="2301" y="450"/>
                  </a:lnTo>
                  <a:lnTo>
                    <a:pt x="2308" y="450"/>
                  </a:lnTo>
                  <a:lnTo>
                    <a:pt x="2294" y="420"/>
                  </a:lnTo>
                  <a:lnTo>
                    <a:pt x="2296" y="415"/>
                  </a:lnTo>
                  <a:lnTo>
                    <a:pt x="2284" y="406"/>
                  </a:lnTo>
                  <a:lnTo>
                    <a:pt x="2303" y="393"/>
                  </a:lnTo>
                  <a:lnTo>
                    <a:pt x="2316" y="396"/>
                  </a:lnTo>
                  <a:lnTo>
                    <a:pt x="2325" y="394"/>
                  </a:lnTo>
                  <a:lnTo>
                    <a:pt x="2333" y="384"/>
                  </a:lnTo>
                  <a:lnTo>
                    <a:pt x="2330" y="398"/>
                  </a:lnTo>
                  <a:lnTo>
                    <a:pt x="2323" y="403"/>
                  </a:lnTo>
                  <a:lnTo>
                    <a:pt x="2298" y="405"/>
                  </a:lnTo>
                  <a:lnTo>
                    <a:pt x="2306" y="411"/>
                  </a:lnTo>
                  <a:lnTo>
                    <a:pt x="2309" y="418"/>
                  </a:lnTo>
                  <a:lnTo>
                    <a:pt x="2310" y="431"/>
                  </a:lnTo>
                  <a:lnTo>
                    <a:pt x="2318" y="433"/>
                  </a:lnTo>
                  <a:lnTo>
                    <a:pt x="2316" y="440"/>
                  </a:lnTo>
                  <a:lnTo>
                    <a:pt x="2322" y="447"/>
                  </a:lnTo>
                  <a:lnTo>
                    <a:pt x="2338" y="451"/>
                  </a:lnTo>
                  <a:lnTo>
                    <a:pt x="2337" y="445"/>
                  </a:lnTo>
                  <a:lnTo>
                    <a:pt x="2343" y="444"/>
                  </a:lnTo>
                  <a:lnTo>
                    <a:pt x="2352" y="435"/>
                  </a:lnTo>
                  <a:lnTo>
                    <a:pt x="2353" y="425"/>
                  </a:lnTo>
                  <a:lnTo>
                    <a:pt x="2358" y="429"/>
                  </a:lnTo>
                  <a:lnTo>
                    <a:pt x="2362" y="437"/>
                  </a:lnTo>
                  <a:lnTo>
                    <a:pt x="2359" y="442"/>
                  </a:lnTo>
                  <a:lnTo>
                    <a:pt x="2363" y="448"/>
                  </a:lnTo>
                  <a:lnTo>
                    <a:pt x="2354" y="451"/>
                  </a:lnTo>
                  <a:lnTo>
                    <a:pt x="2358" y="459"/>
                  </a:lnTo>
                  <a:lnTo>
                    <a:pt x="2373" y="462"/>
                  </a:lnTo>
                  <a:lnTo>
                    <a:pt x="2377" y="456"/>
                  </a:lnTo>
                  <a:lnTo>
                    <a:pt x="2374" y="450"/>
                  </a:lnTo>
                  <a:lnTo>
                    <a:pt x="2374" y="442"/>
                  </a:lnTo>
                  <a:lnTo>
                    <a:pt x="2391" y="457"/>
                  </a:lnTo>
                  <a:lnTo>
                    <a:pt x="2399" y="459"/>
                  </a:lnTo>
                  <a:lnTo>
                    <a:pt x="2403" y="447"/>
                  </a:lnTo>
                  <a:lnTo>
                    <a:pt x="2416" y="456"/>
                  </a:lnTo>
                  <a:lnTo>
                    <a:pt x="2438" y="454"/>
                  </a:lnTo>
                  <a:lnTo>
                    <a:pt x="2442" y="450"/>
                  </a:lnTo>
                  <a:lnTo>
                    <a:pt x="2452" y="446"/>
                  </a:lnTo>
                  <a:lnTo>
                    <a:pt x="2457" y="440"/>
                  </a:lnTo>
                  <a:lnTo>
                    <a:pt x="2457" y="435"/>
                  </a:lnTo>
                  <a:lnTo>
                    <a:pt x="2461" y="420"/>
                  </a:lnTo>
                  <a:lnTo>
                    <a:pt x="2466" y="428"/>
                  </a:lnTo>
                  <a:lnTo>
                    <a:pt x="2472" y="423"/>
                  </a:lnTo>
                  <a:lnTo>
                    <a:pt x="2472" y="415"/>
                  </a:lnTo>
                  <a:lnTo>
                    <a:pt x="2478" y="396"/>
                  </a:lnTo>
                  <a:lnTo>
                    <a:pt x="2486" y="395"/>
                  </a:lnTo>
                  <a:lnTo>
                    <a:pt x="2480" y="388"/>
                  </a:lnTo>
                  <a:lnTo>
                    <a:pt x="2491" y="380"/>
                  </a:lnTo>
                  <a:lnTo>
                    <a:pt x="2499" y="372"/>
                  </a:lnTo>
                  <a:lnTo>
                    <a:pt x="2505" y="364"/>
                  </a:lnTo>
                  <a:lnTo>
                    <a:pt x="2506" y="359"/>
                  </a:lnTo>
                  <a:lnTo>
                    <a:pt x="2503" y="340"/>
                  </a:lnTo>
                  <a:lnTo>
                    <a:pt x="2510" y="347"/>
                  </a:lnTo>
                  <a:lnTo>
                    <a:pt x="2515" y="357"/>
                  </a:lnTo>
                  <a:lnTo>
                    <a:pt x="2525" y="362"/>
                  </a:lnTo>
                  <a:lnTo>
                    <a:pt x="2535" y="357"/>
                  </a:lnTo>
                  <a:lnTo>
                    <a:pt x="2548" y="340"/>
                  </a:lnTo>
                  <a:lnTo>
                    <a:pt x="2545" y="330"/>
                  </a:lnTo>
                  <a:lnTo>
                    <a:pt x="2533" y="319"/>
                  </a:lnTo>
                  <a:lnTo>
                    <a:pt x="2543" y="314"/>
                  </a:lnTo>
                  <a:lnTo>
                    <a:pt x="2547" y="317"/>
                  </a:lnTo>
                  <a:lnTo>
                    <a:pt x="2551" y="306"/>
                  </a:lnTo>
                  <a:lnTo>
                    <a:pt x="2547" y="296"/>
                  </a:lnTo>
                  <a:lnTo>
                    <a:pt x="2545" y="276"/>
                  </a:lnTo>
                  <a:lnTo>
                    <a:pt x="2538" y="255"/>
                  </a:lnTo>
                  <a:lnTo>
                    <a:pt x="2518" y="220"/>
                  </a:lnTo>
                  <a:lnTo>
                    <a:pt x="2501" y="212"/>
                  </a:lnTo>
                  <a:lnTo>
                    <a:pt x="2477" y="218"/>
                  </a:lnTo>
                  <a:lnTo>
                    <a:pt x="2477" y="225"/>
                  </a:lnTo>
                  <a:lnTo>
                    <a:pt x="2487" y="229"/>
                  </a:lnTo>
                  <a:lnTo>
                    <a:pt x="2500" y="220"/>
                  </a:lnTo>
                  <a:lnTo>
                    <a:pt x="2505" y="230"/>
                  </a:lnTo>
                  <a:lnTo>
                    <a:pt x="2479" y="234"/>
                  </a:lnTo>
                  <a:lnTo>
                    <a:pt x="2464" y="247"/>
                  </a:lnTo>
                  <a:lnTo>
                    <a:pt x="2469" y="264"/>
                  </a:lnTo>
                  <a:lnTo>
                    <a:pt x="2465" y="278"/>
                  </a:lnTo>
                  <a:lnTo>
                    <a:pt x="2468" y="288"/>
                  </a:lnTo>
                  <a:lnTo>
                    <a:pt x="2461" y="337"/>
                  </a:lnTo>
                  <a:lnTo>
                    <a:pt x="2454" y="338"/>
                  </a:lnTo>
                  <a:lnTo>
                    <a:pt x="2456" y="332"/>
                  </a:lnTo>
                  <a:lnTo>
                    <a:pt x="2455" y="323"/>
                  </a:lnTo>
                  <a:lnTo>
                    <a:pt x="2449" y="286"/>
                  </a:lnTo>
                  <a:lnTo>
                    <a:pt x="2444" y="275"/>
                  </a:lnTo>
                  <a:lnTo>
                    <a:pt x="2445" y="269"/>
                  </a:lnTo>
                  <a:lnTo>
                    <a:pt x="2448" y="259"/>
                  </a:lnTo>
                  <a:lnTo>
                    <a:pt x="2450" y="249"/>
                  </a:lnTo>
                  <a:lnTo>
                    <a:pt x="2457" y="237"/>
                  </a:lnTo>
                  <a:lnTo>
                    <a:pt x="2447" y="235"/>
                  </a:lnTo>
                  <a:lnTo>
                    <a:pt x="2439" y="241"/>
                  </a:lnTo>
                  <a:lnTo>
                    <a:pt x="2442" y="233"/>
                  </a:lnTo>
                  <a:lnTo>
                    <a:pt x="2443" y="227"/>
                  </a:lnTo>
                  <a:lnTo>
                    <a:pt x="2450" y="229"/>
                  </a:lnTo>
                  <a:lnTo>
                    <a:pt x="2455" y="226"/>
                  </a:lnTo>
                  <a:lnTo>
                    <a:pt x="2438" y="211"/>
                  </a:lnTo>
                  <a:lnTo>
                    <a:pt x="2391" y="220"/>
                  </a:lnTo>
                  <a:lnTo>
                    <a:pt x="2367" y="235"/>
                  </a:lnTo>
                  <a:lnTo>
                    <a:pt x="2368" y="242"/>
                  </a:lnTo>
                  <a:lnTo>
                    <a:pt x="2364" y="237"/>
                  </a:lnTo>
                  <a:lnTo>
                    <a:pt x="2351" y="242"/>
                  </a:lnTo>
                  <a:lnTo>
                    <a:pt x="2343" y="225"/>
                  </a:lnTo>
                  <a:lnTo>
                    <a:pt x="2333" y="225"/>
                  </a:lnTo>
                  <a:lnTo>
                    <a:pt x="2308" y="240"/>
                  </a:lnTo>
                  <a:lnTo>
                    <a:pt x="2285" y="246"/>
                  </a:lnTo>
                  <a:lnTo>
                    <a:pt x="2249" y="247"/>
                  </a:lnTo>
                  <a:lnTo>
                    <a:pt x="2256" y="230"/>
                  </a:lnTo>
                  <a:lnTo>
                    <a:pt x="2255" y="223"/>
                  </a:lnTo>
                  <a:lnTo>
                    <a:pt x="2250" y="216"/>
                  </a:lnTo>
                  <a:lnTo>
                    <a:pt x="2241" y="192"/>
                  </a:lnTo>
                  <a:lnTo>
                    <a:pt x="2235" y="176"/>
                  </a:lnTo>
                  <a:lnTo>
                    <a:pt x="2231" y="159"/>
                  </a:lnTo>
                  <a:lnTo>
                    <a:pt x="2235" y="141"/>
                  </a:lnTo>
                  <a:lnTo>
                    <a:pt x="2240" y="132"/>
                  </a:lnTo>
                  <a:lnTo>
                    <a:pt x="2241" y="113"/>
                  </a:lnTo>
                  <a:lnTo>
                    <a:pt x="2247" y="116"/>
                  </a:lnTo>
                  <a:lnTo>
                    <a:pt x="2247" y="128"/>
                  </a:lnTo>
                  <a:lnTo>
                    <a:pt x="2240" y="148"/>
                  </a:lnTo>
                  <a:lnTo>
                    <a:pt x="2240" y="163"/>
                  </a:lnTo>
                  <a:lnTo>
                    <a:pt x="2250" y="189"/>
                  </a:lnTo>
                  <a:lnTo>
                    <a:pt x="2254" y="204"/>
                  </a:lnTo>
                  <a:lnTo>
                    <a:pt x="2265" y="210"/>
                  </a:lnTo>
                  <a:lnTo>
                    <a:pt x="2272" y="211"/>
                  </a:lnTo>
                  <a:lnTo>
                    <a:pt x="2274" y="203"/>
                  </a:lnTo>
                  <a:lnTo>
                    <a:pt x="2286" y="218"/>
                  </a:lnTo>
                  <a:lnTo>
                    <a:pt x="2312" y="216"/>
                  </a:lnTo>
                  <a:lnTo>
                    <a:pt x="2320" y="212"/>
                  </a:lnTo>
                  <a:lnTo>
                    <a:pt x="2340" y="188"/>
                  </a:lnTo>
                  <a:lnTo>
                    <a:pt x="2357" y="186"/>
                  </a:lnTo>
                  <a:lnTo>
                    <a:pt x="2365" y="181"/>
                  </a:lnTo>
                  <a:lnTo>
                    <a:pt x="2355" y="178"/>
                  </a:lnTo>
                  <a:lnTo>
                    <a:pt x="2350" y="173"/>
                  </a:lnTo>
                  <a:lnTo>
                    <a:pt x="2342" y="172"/>
                  </a:lnTo>
                  <a:lnTo>
                    <a:pt x="2318" y="152"/>
                  </a:lnTo>
                  <a:lnTo>
                    <a:pt x="2336" y="156"/>
                  </a:lnTo>
                  <a:lnTo>
                    <a:pt x="2342" y="163"/>
                  </a:lnTo>
                  <a:lnTo>
                    <a:pt x="2357" y="166"/>
                  </a:lnTo>
                  <a:lnTo>
                    <a:pt x="2370" y="173"/>
                  </a:lnTo>
                  <a:lnTo>
                    <a:pt x="2388" y="178"/>
                  </a:lnTo>
                  <a:lnTo>
                    <a:pt x="2394" y="174"/>
                  </a:lnTo>
                  <a:lnTo>
                    <a:pt x="2391" y="165"/>
                  </a:lnTo>
                  <a:lnTo>
                    <a:pt x="2377" y="149"/>
                  </a:lnTo>
                  <a:lnTo>
                    <a:pt x="2370" y="141"/>
                  </a:lnTo>
                  <a:lnTo>
                    <a:pt x="2401" y="165"/>
                  </a:lnTo>
                  <a:lnTo>
                    <a:pt x="2426" y="159"/>
                  </a:lnTo>
                  <a:lnTo>
                    <a:pt x="2435" y="154"/>
                  </a:lnTo>
                  <a:lnTo>
                    <a:pt x="2435" y="150"/>
                  </a:lnTo>
                  <a:lnTo>
                    <a:pt x="2425" y="133"/>
                  </a:lnTo>
                  <a:lnTo>
                    <a:pt x="2412" y="125"/>
                  </a:lnTo>
                  <a:lnTo>
                    <a:pt x="2408" y="117"/>
                  </a:lnTo>
                  <a:lnTo>
                    <a:pt x="2396" y="112"/>
                  </a:lnTo>
                  <a:lnTo>
                    <a:pt x="2389" y="104"/>
                  </a:lnTo>
                  <a:lnTo>
                    <a:pt x="2408" y="105"/>
                  </a:lnTo>
                  <a:lnTo>
                    <a:pt x="2419" y="110"/>
                  </a:lnTo>
                  <a:lnTo>
                    <a:pt x="2438" y="131"/>
                  </a:lnTo>
                  <a:lnTo>
                    <a:pt x="2449" y="142"/>
                  </a:lnTo>
                  <a:lnTo>
                    <a:pt x="2470" y="144"/>
                  </a:lnTo>
                  <a:lnTo>
                    <a:pt x="2477" y="144"/>
                  </a:lnTo>
                  <a:lnTo>
                    <a:pt x="2470" y="135"/>
                  </a:lnTo>
                  <a:lnTo>
                    <a:pt x="2459" y="110"/>
                  </a:lnTo>
                  <a:lnTo>
                    <a:pt x="2469" y="117"/>
                  </a:lnTo>
                  <a:lnTo>
                    <a:pt x="2479" y="128"/>
                  </a:lnTo>
                  <a:lnTo>
                    <a:pt x="2494" y="144"/>
                  </a:lnTo>
                  <a:lnTo>
                    <a:pt x="2494" y="157"/>
                  </a:lnTo>
                  <a:lnTo>
                    <a:pt x="2513" y="175"/>
                  </a:lnTo>
                  <a:lnTo>
                    <a:pt x="2521" y="177"/>
                  </a:lnTo>
                  <a:lnTo>
                    <a:pt x="2498" y="131"/>
                  </a:lnTo>
                  <a:lnTo>
                    <a:pt x="2477" y="83"/>
                  </a:lnTo>
                  <a:lnTo>
                    <a:pt x="2468" y="71"/>
                  </a:lnTo>
                  <a:lnTo>
                    <a:pt x="2469" y="60"/>
                  </a:lnTo>
                  <a:lnTo>
                    <a:pt x="2469" y="54"/>
                  </a:lnTo>
                  <a:lnTo>
                    <a:pt x="2463" y="47"/>
                  </a:lnTo>
                  <a:lnTo>
                    <a:pt x="2463" y="57"/>
                  </a:lnTo>
                  <a:lnTo>
                    <a:pt x="2461" y="72"/>
                  </a:lnTo>
                  <a:lnTo>
                    <a:pt x="2454" y="59"/>
                  </a:lnTo>
                  <a:lnTo>
                    <a:pt x="2445" y="53"/>
                  </a:lnTo>
                  <a:lnTo>
                    <a:pt x="2446" y="46"/>
                  </a:lnTo>
                  <a:lnTo>
                    <a:pt x="2438" y="40"/>
                  </a:lnTo>
                  <a:lnTo>
                    <a:pt x="2430" y="23"/>
                  </a:lnTo>
                  <a:lnTo>
                    <a:pt x="2430" y="5"/>
                  </a:lnTo>
                  <a:lnTo>
                    <a:pt x="2176" y="25"/>
                  </a:lnTo>
                  <a:lnTo>
                    <a:pt x="2047" y="37"/>
                  </a:lnTo>
                  <a:lnTo>
                    <a:pt x="1977" y="43"/>
                  </a:lnTo>
                  <a:lnTo>
                    <a:pt x="1958" y="44"/>
                  </a:lnTo>
                  <a:lnTo>
                    <a:pt x="1952" y="45"/>
                  </a:lnTo>
                  <a:lnTo>
                    <a:pt x="1940" y="45"/>
                  </a:lnTo>
                  <a:lnTo>
                    <a:pt x="1928" y="46"/>
                  </a:lnTo>
                  <a:lnTo>
                    <a:pt x="1881" y="51"/>
                  </a:lnTo>
                  <a:lnTo>
                    <a:pt x="1764" y="58"/>
                  </a:lnTo>
                  <a:lnTo>
                    <a:pt x="1762" y="66"/>
                  </a:lnTo>
                  <a:lnTo>
                    <a:pt x="1757" y="66"/>
                  </a:lnTo>
                  <a:lnTo>
                    <a:pt x="1745" y="98"/>
                  </a:lnTo>
                  <a:lnTo>
                    <a:pt x="1745" y="80"/>
                  </a:lnTo>
                  <a:lnTo>
                    <a:pt x="1742" y="85"/>
                  </a:lnTo>
                  <a:lnTo>
                    <a:pt x="1749" y="66"/>
                  </a:lnTo>
                  <a:lnTo>
                    <a:pt x="1755" y="59"/>
                  </a:lnTo>
                  <a:lnTo>
                    <a:pt x="1738" y="60"/>
                  </a:lnTo>
                  <a:lnTo>
                    <a:pt x="1725" y="60"/>
                  </a:lnTo>
                  <a:lnTo>
                    <a:pt x="1718" y="61"/>
                  </a:lnTo>
                  <a:lnTo>
                    <a:pt x="1634" y="66"/>
                  </a:lnTo>
                  <a:lnTo>
                    <a:pt x="1615" y="66"/>
                  </a:lnTo>
                  <a:lnTo>
                    <a:pt x="1595" y="69"/>
                  </a:lnTo>
                  <a:lnTo>
                    <a:pt x="1586" y="69"/>
                  </a:lnTo>
                  <a:lnTo>
                    <a:pt x="1580" y="69"/>
                  </a:lnTo>
                  <a:lnTo>
                    <a:pt x="1571" y="69"/>
                  </a:lnTo>
                  <a:lnTo>
                    <a:pt x="1544" y="72"/>
                  </a:lnTo>
                  <a:lnTo>
                    <a:pt x="1540" y="71"/>
                  </a:lnTo>
                  <a:lnTo>
                    <a:pt x="1532" y="72"/>
                  </a:lnTo>
                  <a:lnTo>
                    <a:pt x="1525" y="72"/>
                  </a:lnTo>
                  <a:lnTo>
                    <a:pt x="1513" y="74"/>
                  </a:lnTo>
                  <a:lnTo>
                    <a:pt x="1501" y="75"/>
                  </a:lnTo>
                  <a:lnTo>
                    <a:pt x="1494" y="75"/>
                  </a:lnTo>
                  <a:lnTo>
                    <a:pt x="1408" y="80"/>
                  </a:lnTo>
                  <a:lnTo>
                    <a:pt x="1223" y="87"/>
                  </a:lnTo>
                  <a:lnTo>
                    <a:pt x="1215" y="87"/>
                  </a:lnTo>
                  <a:lnTo>
                    <a:pt x="949" y="91"/>
                  </a:lnTo>
                  <a:lnTo>
                    <a:pt x="942" y="91"/>
                  </a:lnTo>
                  <a:lnTo>
                    <a:pt x="931" y="91"/>
                  </a:lnTo>
                  <a:lnTo>
                    <a:pt x="873" y="91"/>
                  </a:lnTo>
                  <a:lnTo>
                    <a:pt x="809" y="87"/>
                  </a:lnTo>
                  <a:lnTo>
                    <a:pt x="774" y="86"/>
                  </a:lnTo>
                  <a:lnTo>
                    <a:pt x="772" y="93"/>
                  </a:lnTo>
                  <a:lnTo>
                    <a:pt x="771" y="99"/>
                  </a:lnTo>
                  <a:lnTo>
                    <a:pt x="770" y="129"/>
                  </a:lnTo>
                  <a:lnTo>
                    <a:pt x="765" y="149"/>
                  </a:lnTo>
                  <a:lnTo>
                    <a:pt x="760" y="157"/>
                  </a:lnTo>
                  <a:lnTo>
                    <a:pt x="761" y="166"/>
                  </a:lnTo>
                  <a:lnTo>
                    <a:pt x="763" y="179"/>
                  </a:lnTo>
                  <a:lnTo>
                    <a:pt x="755" y="180"/>
                  </a:lnTo>
                  <a:lnTo>
                    <a:pt x="743" y="173"/>
                  </a:lnTo>
                  <a:lnTo>
                    <a:pt x="737" y="172"/>
                  </a:lnTo>
                  <a:lnTo>
                    <a:pt x="725" y="180"/>
                  </a:lnTo>
                  <a:lnTo>
                    <a:pt x="717" y="191"/>
                  </a:lnTo>
                  <a:lnTo>
                    <a:pt x="704" y="208"/>
                  </a:lnTo>
                  <a:lnTo>
                    <a:pt x="689" y="232"/>
                  </a:lnTo>
                  <a:lnTo>
                    <a:pt x="683" y="248"/>
                  </a:lnTo>
                  <a:lnTo>
                    <a:pt x="677" y="258"/>
                  </a:lnTo>
                  <a:lnTo>
                    <a:pt x="673" y="262"/>
                  </a:lnTo>
                  <a:lnTo>
                    <a:pt x="667" y="266"/>
                  </a:lnTo>
                  <a:lnTo>
                    <a:pt x="661" y="266"/>
                  </a:lnTo>
                  <a:lnTo>
                    <a:pt x="654" y="268"/>
                  </a:lnTo>
                  <a:lnTo>
                    <a:pt x="647" y="269"/>
                  </a:lnTo>
                  <a:lnTo>
                    <a:pt x="642" y="257"/>
                  </a:lnTo>
                  <a:lnTo>
                    <a:pt x="636" y="254"/>
                  </a:lnTo>
                  <a:lnTo>
                    <a:pt x="629" y="252"/>
                  </a:lnTo>
                  <a:lnTo>
                    <a:pt x="624" y="250"/>
                  </a:lnTo>
                  <a:lnTo>
                    <a:pt x="618" y="253"/>
                  </a:lnTo>
                  <a:lnTo>
                    <a:pt x="610" y="260"/>
                  </a:lnTo>
                  <a:lnTo>
                    <a:pt x="600" y="262"/>
                  </a:lnTo>
                  <a:lnTo>
                    <a:pt x="594" y="262"/>
                  </a:lnTo>
                  <a:lnTo>
                    <a:pt x="582" y="266"/>
                  </a:lnTo>
                  <a:lnTo>
                    <a:pt x="573" y="271"/>
                  </a:lnTo>
                  <a:lnTo>
                    <a:pt x="568" y="276"/>
                  </a:lnTo>
                  <a:lnTo>
                    <a:pt x="550" y="306"/>
                  </a:lnTo>
                  <a:lnTo>
                    <a:pt x="545" y="311"/>
                  </a:lnTo>
                  <a:lnTo>
                    <a:pt x="529" y="322"/>
                  </a:lnTo>
                  <a:lnTo>
                    <a:pt x="515" y="327"/>
                  </a:lnTo>
                  <a:lnTo>
                    <a:pt x="505" y="324"/>
                  </a:lnTo>
                  <a:lnTo>
                    <a:pt x="505" y="314"/>
                  </a:lnTo>
                  <a:lnTo>
                    <a:pt x="506" y="305"/>
                  </a:lnTo>
                  <a:lnTo>
                    <a:pt x="511" y="299"/>
                  </a:lnTo>
                  <a:lnTo>
                    <a:pt x="498" y="287"/>
                  </a:lnTo>
                  <a:lnTo>
                    <a:pt x="490" y="290"/>
                  </a:lnTo>
                  <a:lnTo>
                    <a:pt x="463" y="309"/>
                  </a:lnTo>
                  <a:lnTo>
                    <a:pt x="456" y="315"/>
                  </a:lnTo>
                  <a:lnTo>
                    <a:pt x="451" y="329"/>
                  </a:lnTo>
                  <a:lnTo>
                    <a:pt x="449" y="332"/>
                  </a:lnTo>
                  <a:lnTo>
                    <a:pt x="445" y="342"/>
                  </a:lnTo>
                  <a:lnTo>
                    <a:pt x="435" y="336"/>
                  </a:lnTo>
                  <a:lnTo>
                    <a:pt x="429" y="333"/>
                  </a:lnTo>
                  <a:lnTo>
                    <a:pt x="422" y="333"/>
                  </a:lnTo>
                  <a:lnTo>
                    <a:pt x="415" y="339"/>
                  </a:lnTo>
                  <a:lnTo>
                    <a:pt x="414" y="347"/>
                  </a:lnTo>
                  <a:lnTo>
                    <a:pt x="419" y="356"/>
                  </a:lnTo>
                  <a:lnTo>
                    <a:pt x="418" y="362"/>
                  </a:lnTo>
                  <a:lnTo>
                    <a:pt x="414" y="364"/>
                  </a:lnTo>
                  <a:lnTo>
                    <a:pt x="412" y="374"/>
                  </a:lnTo>
                  <a:lnTo>
                    <a:pt x="408" y="378"/>
                  </a:lnTo>
                  <a:lnTo>
                    <a:pt x="402" y="388"/>
                  </a:lnTo>
                  <a:lnTo>
                    <a:pt x="400" y="393"/>
                  </a:lnTo>
                  <a:lnTo>
                    <a:pt x="392" y="398"/>
                  </a:lnTo>
                  <a:lnTo>
                    <a:pt x="373" y="393"/>
                  </a:lnTo>
                  <a:lnTo>
                    <a:pt x="366" y="395"/>
                  </a:lnTo>
                  <a:lnTo>
                    <a:pt x="361" y="398"/>
                  </a:lnTo>
                  <a:lnTo>
                    <a:pt x="351" y="401"/>
                  </a:lnTo>
                  <a:lnTo>
                    <a:pt x="346" y="403"/>
                  </a:lnTo>
                  <a:lnTo>
                    <a:pt x="340" y="408"/>
                  </a:lnTo>
                  <a:lnTo>
                    <a:pt x="336" y="414"/>
                  </a:lnTo>
                  <a:lnTo>
                    <a:pt x="330" y="418"/>
                  </a:lnTo>
                  <a:lnTo>
                    <a:pt x="322" y="416"/>
                  </a:lnTo>
                  <a:lnTo>
                    <a:pt x="316" y="417"/>
                  </a:lnTo>
                  <a:lnTo>
                    <a:pt x="315" y="423"/>
                  </a:lnTo>
                  <a:lnTo>
                    <a:pt x="312" y="431"/>
                  </a:lnTo>
                  <a:lnTo>
                    <a:pt x="306" y="435"/>
                  </a:lnTo>
                  <a:lnTo>
                    <a:pt x="304" y="441"/>
                  </a:lnTo>
                  <a:lnTo>
                    <a:pt x="297" y="442"/>
                  </a:lnTo>
                  <a:lnTo>
                    <a:pt x="290" y="441"/>
                  </a:lnTo>
                  <a:lnTo>
                    <a:pt x="283" y="448"/>
                  </a:lnTo>
                  <a:lnTo>
                    <a:pt x="279" y="451"/>
                  </a:lnTo>
                  <a:lnTo>
                    <a:pt x="275" y="456"/>
                  </a:lnTo>
                  <a:lnTo>
                    <a:pt x="266" y="460"/>
                  </a:lnTo>
                  <a:lnTo>
                    <a:pt x="257" y="462"/>
                  </a:lnTo>
                  <a:lnTo>
                    <a:pt x="250" y="471"/>
                  </a:lnTo>
                  <a:lnTo>
                    <a:pt x="246" y="476"/>
                  </a:lnTo>
                  <a:lnTo>
                    <a:pt x="239" y="477"/>
                  </a:lnTo>
                  <a:lnTo>
                    <a:pt x="231" y="479"/>
                  </a:lnTo>
                  <a:lnTo>
                    <a:pt x="218" y="479"/>
                  </a:lnTo>
                  <a:lnTo>
                    <a:pt x="209" y="474"/>
                  </a:lnTo>
                  <a:lnTo>
                    <a:pt x="202" y="478"/>
                  </a:lnTo>
                  <a:lnTo>
                    <a:pt x="180" y="476"/>
                  </a:lnTo>
                  <a:lnTo>
                    <a:pt x="175" y="478"/>
                  </a:lnTo>
                  <a:lnTo>
                    <a:pt x="162" y="481"/>
                  </a:lnTo>
                  <a:lnTo>
                    <a:pt x="153" y="486"/>
                  </a:lnTo>
                  <a:lnTo>
                    <a:pt x="146" y="493"/>
                  </a:lnTo>
                  <a:lnTo>
                    <a:pt x="139" y="496"/>
                  </a:lnTo>
                  <a:lnTo>
                    <a:pt x="133" y="495"/>
                  </a:lnTo>
                  <a:lnTo>
                    <a:pt x="127" y="499"/>
                  </a:lnTo>
                  <a:lnTo>
                    <a:pt x="124" y="504"/>
                  </a:lnTo>
                  <a:lnTo>
                    <a:pt x="122" y="509"/>
                  </a:lnTo>
                  <a:lnTo>
                    <a:pt x="110" y="517"/>
                  </a:lnTo>
                  <a:lnTo>
                    <a:pt x="102" y="523"/>
                  </a:lnTo>
                  <a:lnTo>
                    <a:pt x="96" y="526"/>
                  </a:lnTo>
                  <a:lnTo>
                    <a:pt x="90" y="536"/>
                  </a:lnTo>
                  <a:lnTo>
                    <a:pt x="91" y="542"/>
                  </a:lnTo>
                  <a:lnTo>
                    <a:pt x="92" y="550"/>
                  </a:lnTo>
                  <a:lnTo>
                    <a:pt x="87" y="556"/>
                  </a:lnTo>
                  <a:lnTo>
                    <a:pt x="84" y="561"/>
                  </a:lnTo>
                  <a:lnTo>
                    <a:pt x="84" y="569"/>
                  </a:lnTo>
                  <a:lnTo>
                    <a:pt x="87" y="579"/>
                  </a:lnTo>
                  <a:lnTo>
                    <a:pt x="82" y="588"/>
                  </a:lnTo>
                  <a:lnTo>
                    <a:pt x="66" y="596"/>
                  </a:lnTo>
                  <a:lnTo>
                    <a:pt x="57" y="599"/>
                  </a:lnTo>
                  <a:lnTo>
                    <a:pt x="38" y="601"/>
                  </a:lnTo>
                  <a:lnTo>
                    <a:pt x="34" y="594"/>
                  </a:lnTo>
                  <a:lnTo>
                    <a:pt x="27" y="590"/>
                  </a:lnTo>
                  <a:lnTo>
                    <a:pt x="23" y="595"/>
                  </a:lnTo>
                  <a:lnTo>
                    <a:pt x="9" y="607"/>
                  </a:lnTo>
                  <a:lnTo>
                    <a:pt x="6" y="616"/>
                  </a:lnTo>
                  <a:lnTo>
                    <a:pt x="8" y="623"/>
                  </a:lnTo>
                  <a:lnTo>
                    <a:pt x="7" y="630"/>
                  </a:lnTo>
                  <a:lnTo>
                    <a:pt x="1" y="676"/>
                  </a:lnTo>
                  <a:lnTo>
                    <a:pt x="0" y="692"/>
                  </a:lnTo>
                  <a:lnTo>
                    <a:pt x="83" y="694"/>
                  </a:lnTo>
                  <a:lnTo>
                    <a:pt x="209" y="693"/>
                  </a:lnTo>
                  <a:lnTo>
                    <a:pt x="236" y="691"/>
                  </a:lnTo>
                  <a:lnTo>
                    <a:pt x="316" y="688"/>
                  </a:lnTo>
                  <a:lnTo>
                    <a:pt x="366" y="686"/>
                  </a:lnTo>
                  <a:lnTo>
                    <a:pt x="378" y="682"/>
                  </a:lnTo>
                  <a:lnTo>
                    <a:pt x="404" y="674"/>
                  </a:lnTo>
                  <a:lnTo>
                    <a:pt x="456" y="656"/>
                  </a:lnTo>
                  <a:lnTo>
                    <a:pt x="462" y="661"/>
                  </a:lnTo>
                  <a:lnTo>
                    <a:pt x="476" y="653"/>
                  </a:lnTo>
                  <a:lnTo>
                    <a:pt x="487" y="648"/>
                  </a:lnTo>
                  <a:lnTo>
                    <a:pt x="486" y="642"/>
                  </a:lnTo>
                  <a:lnTo>
                    <a:pt x="497" y="642"/>
                  </a:lnTo>
                  <a:lnTo>
                    <a:pt x="522" y="632"/>
                  </a:lnTo>
                  <a:lnTo>
                    <a:pt x="527" y="626"/>
                  </a:lnTo>
                  <a:lnTo>
                    <a:pt x="544" y="625"/>
                  </a:lnTo>
                  <a:lnTo>
                    <a:pt x="554" y="618"/>
                  </a:lnTo>
                  <a:lnTo>
                    <a:pt x="561" y="623"/>
                  </a:lnTo>
                  <a:lnTo>
                    <a:pt x="566" y="618"/>
                  </a:lnTo>
                  <a:lnTo>
                    <a:pt x="572" y="610"/>
                  </a:lnTo>
                  <a:lnTo>
                    <a:pt x="577" y="606"/>
                  </a:lnTo>
                  <a:lnTo>
                    <a:pt x="578" y="615"/>
                  </a:lnTo>
                  <a:lnTo>
                    <a:pt x="584" y="613"/>
                  </a:lnTo>
                  <a:lnTo>
                    <a:pt x="593" y="615"/>
                  </a:lnTo>
                  <a:lnTo>
                    <a:pt x="613" y="610"/>
                  </a:lnTo>
                  <a:lnTo>
                    <a:pt x="824" y="613"/>
                  </a:lnTo>
                  <a:lnTo>
                    <a:pt x="911" y="615"/>
                  </a:lnTo>
                  <a:lnTo>
                    <a:pt x="974" y="617"/>
                  </a:lnTo>
                  <a:lnTo>
                    <a:pt x="978" y="623"/>
                  </a:lnTo>
                  <a:lnTo>
                    <a:pt x="982" y="630"/>
                  </a:lnTo>
                  <a:lnTo>
                    <a:pt x="978" y="634"/>
                  </a:lnTo>
                  <a:lnTo>
                    <a:pt x="974" y="647"/>
                  </a:lnTo>
                  <a:lnTo>
                    <a:pt x="978" y="655"/>
                  </a:lnTo>
                  <a:lnTo>
                    <a:pt x="990" y="650"/>
                  </a:lnTo>
                  <a:lnTo>
                    <a:pt x="1012" y="632"/>
                  </a:lnTo>
                  <a:lnTo>
                    <a:pt x="1042" y="669"/>
                  </a:lnTo>
                  <a:lnTo>
                    <a:pt x="1061" y="692"/>
                  </a:lnTo>
                  <a:lnTo>
                    <a:pt x="1058" y="734"/>
                  </a:lnTo>
                  <a:lnTo>
                    <a:pt x="1245" y="730"/>
                  </a:lnTo>
                  <a:lnTo>
                    <a:pt x="1251" y="730"/>
                  </a:lnTo>
                  <a:lnTo>
                    <a:pt x="1396" y="727"/>
                  </a:lnTo>
                  <a:lnTo>
                    <a:pt x="1403" y="735"/>
                  </a:lnTo>
                  <a:lnTo>
                    <a:pt x="1431" y="761"/>
                  </a:lnTo>
                  <a:lnTo>
                    <a:pt x="1442" y="770"/>
                  </a:lnTo>
                  <a:lnTo>
                    <a:pt x="1478" y="804"/>
                  </a:lnTo>
                  <a:lnTo>
                    <a:pt x="1498" y="822"/>
                  </a:lnTo>
                  <a:lnTo>
                    <a:pt x="1549" y="868"/>
                  </a:lnTo>
                  <a:lnTo>
                    <a:pt x="1605" y="921"/>
                  </a:lnTo>
                  <a:lnTo>
                    <a:pt x="1622" y="939"/>
                  </a:lnTo>
                  <a:lnTo>
                    <a:pt x="1689" y="1001"/>
                  </a:lnTo>
                  <a:lnTo>
                    <a:pt x="1698" y="1011"/>
                  </a:lnTo>
                  <a:lnTo>
                    <a:pt x="1756" y="1062"/>
                  </a:lnTo>
                  <a:lnTo>
                    <a:pt x="1803" y="1043"/>
                  </a:lnTo>
                  <a:lnTo>
                    <a:pt x="1827" y="1035"/>
                  </a:lnTo>
                  <a:lnTo>
                    <a:pt x="1847" y="1035"/>
                  </a:lnTo>
                  <a:lnTo>
                    <a:pt x="1874" y="1032"/>
                  </a:lnTo>
                  <a:lnTo>
                    <a:pt x="1910" y="1035"/>
                  </a:lnTo>
                  <a:lnTo>
                    <a:pt x="1927" y="1019"/>
                  </a:lnTo>
                  <a:lnTo>
                    <a:pt x="1930" y="998"/>
                  </a:lnTo>
                  <a:lnTo>
                    <a:pt x="1933" y="976"/>
                  </a:lnTo>
                  <a:lnTo>
                    <a:pt x="1928" y="947"/>
                  </a:lnTo>
                  <a:lnTo>
                    <a:pt x="1935" y="956"/>
                  </a:lnTo>
                  <a:lnTo>
                    <a:pt x="1937" y="974"/>
                  </a:lnTo>
                  <a:lnTo>
                    <a:pt x="1938" y="997"/>
                  </a:lnTo>
                  <a:lnTo>
                    <a:pt x="1929" y="1031"/>
                  </a:lnTo>
                  <a:lnTo>
                    <a:pt x="1923" y="1035"/>
                  </a:lnTo>
                  <a:lnTo>
                    <a:pt x="1920" y="1043"/>
                  </a:lnTo>
                  <a:lnTo>
                    <a:pt x="1923" y="1050"/>
                  </a:lnTo>
                  <a:lnTo>
                    <a:pt x="1932" y="1053"/>
                  </a:lnTo>
                  <a:lnTo>
                    <a:pt x="1932" y="1053"/>
                  </a:lnTo>
                  <a:lnTo>
                    <a:pt x="1932" y="1053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29">
              <a:extLst>
                <a:ext uri="{FF2B5EF4-FFF2-40B4-BE49-F238E27FC236}">
                  <a16:creationId xmlns:a16="http://schemas.microsoft.com/office/drawing/2014/main" id="{DBD4B236-BE2F-CE50-F5A3-3C729530D79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0614747" y="2488672"/>
              <a:ext cx="2327275" cy="1841500"/>
            </a:xfrm>
            <a:custGeom>
              <a:avLst/>
              <a:gdLst>
                <a:gd name="T0" fmla="*/ 804 w 1466"/>
                <a:gd name="T1" fmla="*/ 1120 h 1160"/>
                <a:gd name="T2" fmla="*/ 831 w 1466"/>
                <a:gd name="T3" fmla="*/ 1109 h 1160"/>
                <a:gd name="T4" fmla="*/ 812 w 1466"/>
                <a:gd name="T5" fmla="*/ 1063 h 1160"/>
                <a:gd name="T6" fmla="*/ 787 w 1466"/>
                <a:gd name="T7" fmla="*/ 984 h 1160"/>
                <a:gd name="T8" fmla="*/ 834 w 1466"/>
                <a:gd name="T9" fmla="*/ 1061 h 1160"/>
                <a:gd name="T10" fmla="*/ 856 w 1466"/>
                <a:gd name="T11" fmla="*/ 1078 h 1160"/>
                <a:gd name="T12" fmla="*/ 914 w 1466"/>
                <a:gd name="T13" fmla="*/ 1022 h 1160"/>
                <a:gd name="T14" fmla="*/ 883 w 1466"/>
                <a:gd name="T15" fmla="*/ 1036 h 1160"/>
                <a:gd name="T16" fmla="*/ 860 w 1466"/>
                <a:gd name="T17" fmla="*/ 993 h 1160"/>
                <a:gd name="T18" fmla="*/ 877 w 1466"/>
                <a:gd name="T19" fmla="*/ 982 h 1160"/>
                <a:gd name="T20" fmla="*/ 924 w 1466"/>
                <a:gd name="T21" fmla="*/ 995 h 1160"/>
                <a:gd name="T22" fmla="*/ 978 w 1466"/>
                <a:gd name="T23" fmla="*/ 954 h 1160"/>
                <a:gd name="T24" fmla="*/ 974 w 1466"/>
                <a:gd name="T25" fmla="*/ 939 h 1160"/>
                <a:gd name="T26" fmla="*/ 1024 w 1466"/>
                <a:gd name="T27" fmla="*/ 943 h 1160"/>
                <a:gd name="T28" fmla="*/ 1078 w 1466"/>
                <a:gd name="T29" fmla="*/ 910 h 1160"/>
                <a:gd name="T30" fmla="*/ 1065 w 1466"/>
                <a:gd name="T31" fmla="*/ 879 h 1160"/>
                <a:gd name="T32" fmla="*/ 1084 w 1466"/>
                <a:gd name="T33" fmla="*/ 881 h 1160"/>
                <a:gd name="T34" fmla="*/ 1170 w 1466"/>
                <a:gd name="T35" fmla="*/ 823 h 1160"/>
                <a:gd name="T36" fmla="*/ 1190 w 1466"/>
                <a:gd name="T37" fmla="*/ 776 h 1160"/>
                <a:gd name="T38" fmla="*/ 1243 w 1466"/>
                <a:gd name="T39" fmla="*/ 752 h 1160"/>
                <a:gd name="T40" fmla="*/ 1287 w 1466"/>
                <a:gd name="T41" fmla="*/ 670 h 1160"/>
                <a:gd name="T42" fmla="*/ 1334 w 1466"/>
                <a:gd name="T43" fmla="*/ 565 h 1160"/>
                <a:gd name="T44" fmla="*/ 1439 w 1466"/>
                <a:gd name="T45" fmla="*/ 465 h 1160"/>
                <a:gd name="T46" fmla="*/ 1331 w 1466"/>
                <a:gd name="T47" fmla="*/ 333 h 1160"/>
                <a:gd name="T48" fmla="*/ 1140 w 1466"/>
                <a:gd name="T49" fmla="*/ 154 h 1160"/>
                <a:gd name="T50" fmla="*/ 770 w 1466"/>
                <a:gd name="T51" fmla="*/ 85 h 1160"/>
                <a:gd name="T52" fmla="*/ 685 w 1466"/>
                <a:gd name="T53" fmla="*/ 31 h 1160"/>
                <a:gd name="T54" fmla="*/ 322 w 1466"/>
                <a:gd name="T55" fmla="*/ 3 h 1160"/>
                <a:gd name="T56" fmla="*/ 275 w 1466"/>
                <a:gd name="T57" fmla="*/ 9 h 1160"/>
                <a:gd name="T58" fmla="*/ 206 w 1466"/>
                <a:gd name="T59" fmla="*/ 35 h 1160"/>
                <a:gd name="T60" fmla="*/ 113 w 1466"/>
                <a:gd name="T61" fmla="*/ 68 h 1160"/>
                <a:gd name="T62" fmla="*/ 69 w 1466"/>
                <a:gd name="T63" fmla="*/ 105 h 1160"/>
                <a:gd name="T64" fmla="*/ 31 w 1466"/>
                <a:gd name="T65" fmla="*/ 129 h 1160"/>
                <a:gd name="T66" fmla="*/ 8 w 1466"/>
                <a:gd name="T67" fmla="*/ 171 h 1160"/>
                <a:gd name="T68" fmla="*/ 19 w 1466"/>
                <a:gd name="T69" fmla="*/ 208 h 1160"/>
                <a:gd name="T70" fmla="*/ 59 w 1466"/>
                <a:gd name="T71" fmla="*/ 235 h 1160"/>
                <a:gd name="T72" fmla="*/ 89 w 1466"/>
                <a:gd name="T73" fmla="*/ 264 h 1160"/>
                <a:gd name="T74" fmla="*/ 128 w 1466"/>
                <a:gd name="T75" fmla="*/ 271 h 1160"/>
                <a:gd name="T76" fmla="*/ 156 w 1466"/>
                <a:gd name="T77" fmla="*/ 263 h 1160"/>
                <a:gd name="T78" fmla="*/ 163 w 1466"/>
                <a:gd name="T79" fmla="*/ 279 h 1160"/>
                <a:gd name="T80" fmla="*/ 167 w 1466"/>
                <a:gd name="T81" fmla="*/ 324 h 1160"/>
                <a:gd name="T82" fmla="*/ 191 w 1466"/>
                <a:gd name="T83" fmla="*/ 388 h 1160"/>
                <a:gd name="T84" fmla="*/ 224 w 1466"/>
                <a:gd name="T85" fmla="*/ 417 h 1160"/>
                <a:gd name="T86" fmla="*/ 229 w 1466"/>
                <a:gd name="T87" fmla="*/ 441 h 1160"/>
                <a:gd name="T88" fmla="*/ 289 w 1466"/>
                <a:gd name="T89" fmla="*/ 498 h 1160"/>
                <a:gd name="T90" fmla="*/ 343 w 1466"/>
                <a:gd name="T91" fmla="*/ 529 h 1160"/>
                <a:gd name="T92" fmla="*/ 355 w 1466"/>
                <a:gd name="T93" fmla="*/ 573 h 1160"/>
                <a:gd name="T94" fmla="*/ 389 w 1466"/>
                <a:gd name="T95" fmla="*/ 602 h 1160"/>
                <a:gd name="T96" fmla="*/ 442 w 1466"/>
                <a:gd name="T97" fmla="*/ 651 h 1160"/>
                <a:gd name="T98" fmla="*/ 436 w 1466"/>
                <a:gd name="T99" fmla="*/ 686 h 1160"/>
                <a:gd name="T100" fmla="*/ 468 w 1466"/>
                <a:gd name="T101" fmla="*/ 715 h 1160"/>
                <a:gd name="T102" fmla="*/ 491 w 1466"/>
                <a:gd name="T103" fmla="*/ 749 h 1160"/>
                <a:gd name="T104" fmla="*/ 541 w 1466"/>
                <a:gd name="T105" fmla="*/ 785 h 1160"/>
                <a:gd name="T106" fmla="*/ 574 w 1466"/>
                <a:gd name="T107" fmla="*/ 826 h 1160"/>
                <a:gd name="T108" fmla="*/ 597 w 1466"/>
                <a:gd name="T109" fmla="*/ 871 h 1160"/>
                <a:gd name="T110" fmla="*/ 603 w 1466"/>
                <a:gd name="T111" fmla="*/ 912 h 1160"/>
                <a:gd name="T112" fmla="*/ 616 w 1466"/>
                <a:gd name="T113" fmla="*/ 963 h 1160"/>
                <a:gd name="T114" fmla="*/ 655 w 1466"/>
                <a:gd name="T115" fmla="*/ 988 h 1160"/>
                <a:gd name="T116" fmla="*/ 674 w 1466"/>
                <a:gd name="T117" fmla="*/ 1027 h 1160"/>
                <a:gd name="T118" fmla="*/ 697 w 1466"/>
                <a:gd name="T119" fmla="*/ 1055 h 1160"/>
                <a:gd name="T120" fmla="*/ 703 w 1466"/>
                <a:gd name="T121" fmla="*/ 1108 h 1160"/>
                <a:gd name="T122" fmla="*/ 721 w 1466"/>
                <a:gd name="T123" fmla="*/ 1146 h 1160"/>
                <a:gd name="T124" fmla="*/ 773 w 1466"/>
                <a:gd name="T125" fmla="*/ 1160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66" h="1160">
                  <a:moveTo>
                    <a:pt x="773" y="1160"/>
                  </a:moveTo>
                  <a:lnTo>
                    <a:pt x="785" y="1142"/>
                  </a:lnTo>
                  <a:lnTo>
                    <a:pt x="793" y="1129"/>
                  </a:lnTo>
                  <a:lnTo>
                    <a:pt x="791" y="1124"/>
                  </a:lnTo>
                  <a:lnTo>
                    <a:pt x="806" y="1110"/>
                  </a:lnTo>
                  <a:lnTo>
                    <a:pt x="804" y="1120"/>
                  </a:lnTo>
                  <a:lnTo>
                    <a:pt x="797" y="1128"/>
                  </a:lnTo>
                  <a:lnTo>
                    <a:pt x="796" y="1136"/>
                  </a:lnTo>
                  <a:lnTo>
                    <a:pt x="815" y="1127"/>
                  </a:lnTo>
                  <a:lnTo>
                    <a:pt x="821" y="1122"/>
                  </a:lnTo>
                  <a:lnTo>
                    <a:pt x="827" y="1116"/>
                  </a:lnTo>
                  <a:lnTo>
                    <a:pt x="831" y="1109"/>
                  </a:lnTo>
                  <a:lnTo>
                    <a:pt x="835" y="1103"/>
                  </a:lnTo>
                  <a:lnTo>
                    <a:pt x="841" y="1098"/>
                  </a:lnTo>
                  <a:lnTo>
                    <a:pt x="844" y="1091"/>
                  </a:lnTo>
                  <a:lnTo>
                    <a:pt x="824" y="1075"/>
                  </a:lnTo>
                  <a:lnTo>
                    <a:pt x="818" y="1075"/>
                  </a:lnTo>
                  <a:lnTo>
                    <a:pt x="812" y="1063"/>
                  </a:lnTo>
                  <a:lnTo>
                    <a:pt x="817" y="1065"/>
                  </a:lnTo>
                  <a:lnTo>
                    <a:pt x="809" y="1049"/>
                  </a:lnTo>
                  <a:lnTo>
                    <a:pt x="799" y="1033"/>
                  </a:lnTo>
                  <a:lnTo>
                    <a:pt x="793" y="1022"/>
                  </a:lnTo>
                  <a:lnTo>
                    <a:pt x="783" y="982"/>
                  </a:lnTo>
                  <a:lnTo>
                    <a:pt x="787" y="984"/>
                  </a:lnTo>
                  <a:lnTo>
                    <a:pt x="795" y="993"/>
                  </a:lnTo>
                  <a:lnTo>
                    <a:pt x="796" y="1002"/>
                  </a:lnTo>
                  <a:lnTo>
                    <a:pt x="804" y="1025"/>
                  </a:lnTo>
                  <a:lnTo>
                    <a:pt x="808" y="1037"/>
                  </a:lnTo>
                  <a:lnTo>
                    <a:pt x="821" y="1049"/>
                  </a:lnTo>
                  <a:lnTo>
                    <a:pt x="834" y="1061"/>
                  </a:lnTo>
                  <a:lnTo>
                    <a:pt x="842" y="1066"/>
                  </a:lnTo>
                  <a:lnTo>
                    <a:pt x="844" y="1052"/>
                  </a:lnTo>
                  <a:lnTo>
                    <a:pt x="839" y="1040"/>
                  </a:lnTo>
                  <a:lnTo>
                    <a:pt x="845" y="1044"/>
                  </a:lnTo>
                  <a:lnTo>
                    <a:pt x="850" y="1078"/>
                  </a:lnTo>
                  <a:lnTo>
                    <a:pt x="856" y="1078"/>
                  </a:lnTo>
                  <a:lnTo>
                    <a:pt x="863" y="1073"/>
                  </a:lnTo>
                  <a:lnTo>
                    <a:pt x="882" y="1068"/>
                  </a:lnTo>
                  <a:lnTo>
                    <a:pt x="907" y="1054"/>
                  </a:lnTo>
                  <a:lnTo>
                    <a:pt x="911" y="1044"/>
                  </a:lnTo>
                  <a:lnTo>
                    <a:pt x="915" y="1028"/>
                  </a:lnTo>
                  <a:lnTo>
                    <a:pt x="914" y="1022"/>
                  </a:lnTo>
                  <a:lnTo>
                    <a:pt x="911" y="1018"/>
                  </a:lnTo>
                  <a:lnTo>
                    <a:pt x="897" y="1041"/>
                  </a:lnTo>
                  <a:lnTo>
                    <a:pt x="890" y="1045"/>
                  </a:lnTo>
                  <a:lnTo>
                    <a:pt x="875" y="1058"/>
                  </a:lnTo>
                  <a:lnTo>
                    <a:pt x="877" y="1045"/>
                  </a:lnTo>
                  <a:lnTo>
                    <a:pt x="883" y="1036"/>
                  </a:lnTo>
                  <a:lnTo>
                    <a:pt x="896" y="1025"/>
                  </a:lnTo>
                  <a:lnTo>
                    <a:pt x="903" y="1013"/>
                  </a:lnTo>
                  <a:lnTo>
                    <a:pt x="897" y="1004"/>
                  </a:lnTo>
                  <a:lnTo>
                    <a:pt x="897" y="995"/>
                  </a:lnTo>
                  <a:lnTo>
                    <a:pt x="882" y="989"/>
                  </a:lnTo>
                  <a:lnTo>
                    <a:pt x="860" y="993"/>
                  </a:lnTo>
                  <a:lnTo>
                    <a:pt x="831" y="987"/>
                  </a:lnTo>
                  <a:lnTo>
                    <a:pt x="824" y="981"/>
                  </a:lnTo>
                  <a:lnTo>
                    <a:pt x="834" y="981"/>
                  </a:lnTo>
                  <a:lnTo>
                    <a:pt x="859" y="981"/>
                  </a:lnTo>
                  <a:lnTo>
                    <a:pt x="866" y="987"/>
                  </a:lnTo>
                  <a:lnTo>
                    <a:pt x="877" y="982"/>
                  </a:lnTo>
                  <a:lnTo>
                    <a:pt x="886" y="981"/>
                  </a:lnTo>
                  <a:lnTo>
                    <a:pt x="901" y="989"/>
                  </a:lnTo>
                  <a:lnTo>
                    <a:pt x="909" y="985"/>
                  </a:lnTo>
                  <a:lnTo>
                    <a:pt x="914" y="991"/>
                  </a:lnTo>
                  <a:lnTo>
                    <a:pt x="917" y="998"/>
                  </a:lnTo>
                  <a:lnTo>
                    <a:pt x="924" y="995"/>
                  </a:lnTo>
                  <a:lnTo>
                    <a:pt x="928" y="990"/>
                  </a:lnTo>
                  <a:lnTo>
                    <a:pt x="938" y="990"/>
                  </a:lnTo>
                  <a:lnTo>
                    <a:pt x="943" y="994"/>
                  </a:lnTo>
                  <a:lnTo>
                    <a:pt x="967" y="974"/>
                  </a:lnTo>
                  <a:lnTo>
                    <a:pt x="982" y="964"/>
                  </a:lnTo>
                  <a:lnTo>
                    <a:pt x="978" y="954"/>
                  </a:lnTo>
                  <a:lnTo>
                    <a:pt x="968" y="948"/>
                  </a:lnTo>
                  <a:lnTo>
                    <a:pt x="950" y="943"/>
                  </a:lnTo>
                  <a:lnTo>
                    <a:pt x="960" y="935"/>
                  </a:lnTo>
                  <a:lnTo>
                    <a:pt x="959" y="925"/>
                  </a:lnTo>
                  <a:lnTo>
                    <a:pt x="965" y="934"/>
                  </a:lnTo>
                  <a:lnTo>
                    <a:pt x="974" y="939"/>
                  </a:lnTo>
                  <a:lnTo>
                    <a:pt x="985" y="947"/>
                  </a:lnTo>
                  <a:lnTo>
                    <a:pt x="986" y="956"/>
                  </a:lnTo>
                  <a:lnTo>
                    <a:pt x="992" y="964"/>
                  </a:lnTo>
                  <a:lnTo>
                    <a:pt x="996" y="959"/>
                  </a:lnTo>
                  <a:lnTo>
                    <a:pt x="1004" y="952"/>
                  </a:lnTo>
                  <a:lnTo>
                    <a:pt x="1024" y="943"/>
                  </a:lnTo>
                  <a:lnTo>
                    <a:pt x="1046" y="942"/>
                  </a:lnTo>
                  <a:lnTo>
                    <a:pt x="1046" y="937"/>
                  </a:lnTo>
                  <a:lnTo>
                    <a:pt x="1039" y="932"/>
                  </a:lnTo>
                  <a:lnTo>
                    <a:pt x="1048" y="932"/>
                  </a:lnTo>
                  <a:lnTo>
                    <a:pt x="1078" y="914"/>
                  </a:lnTo>
                  <a:lnTo>
                    <a:pt x="1078" y="910"/>
                  </a:lnTo>
                  <a:lnTo>
                    <a:pt x="1079" y="903"/>
                  </a:lnTo>
                  <a:lnTo>
                    <a:pt x="1083" y="891"/>
                  </a:lnTo>
                  <a:lnTo>
                    <a:pt x="1081" y="886"/>
                  </a:lnTo>
                  <a:lnTo>
                    <a:pt x="1065" y="884"/>
                  </a:lnTo>
                  <a:lnTo>
                    <a:pt x="1057" y="881"/>
                  </a:lnTo>
                  <a:lnTo>
                    <a:pt x="1065" y="879"/>
                  </a:lnTo>
                  <a:lnTo>
                    <a:pt x="1063" y="870"/>
                  </a:lnTo>
                  <a:lnTo>
                    <a:pt x="1067" y="862"/>
                  </a:lnTo>
                  <a:lnTo>
                    <a:pt x="1070" y="876"/>
                  </a:lnTo>
                  <a:lnTo>
                    <a:pt x="1076" y="873"/>
                  </a:lnTo>
                  <a:lnTo>
                    <a:pt x="1081" y="876"/>
                  </a:lnTo>
                  <a:lnTo>
                    <a:pt x="1084" y="881"/>
                  </a:lnTo>
                  <a:lnTo>
                    <a:pt x="1089" y="883"/>
                  </a:lnTo>
                  <a:lnTo>
                    <a:pt x="1126" y="863"/>
                  </a:lnTo>
                  <a:lnTo>
                    <a:pt x="1127" y="856"/>
                  </a:lnTo>
                  <a:lnTo>
                    <a:pt x="1130" y="852"/>
                  </a:lnTo>
                  <a:lnTo>
                    <a:pt x="1146" y="837"/>
                  </a:lnTo>
                  <a:lnTo>
                    <a:pt x="1170" y="823"/>
                  </a:lnTo>
                  <a:lnTo>
                    <a:pt x="1168" y="813"/>
                  </a:lnTo>
                  <a:lnTo>
                    <a:pt x="1158" y="814"/>
                  </a:lnTo>
                  <a:lnTo>
                    <a:pt x="1158" y="801"/>
                  </a:lnTo>
                  <a:lnTo>
                    <a:pt x="1163" y="795"/>
                  </a:lnTo>
                  <a:lnTo>
                    <a:pt x="1173" y="783"/>
                  </a:lnTo>
                  <a:lnTo>
                    <a:pt x="1190" y="776"/>
                  </a:lnTo>
                  <a:lnTo>
                    <a:pt x="1195" y="784"/>
                  </a:lnTo>
                  <a:lnTo>
                    <a:pt x="1216" y="784"/>
                  </a:lnTo>
                  <a:lnTo>
                    <a:pt x="1225" y="785"/>
                  </a:lnTo>
                  <a:lnTo>
                    <a:pt x="1234" y="780"/>
                  </a:lnTo>
                  <a:lnTo>
                    <a:pt x="1236" y="775"/>
                  </a:lnTo>
                  <a:lnTo>
                    <a:pt x="1243" y="752"/>
                  </a:lnTo>
                  <a:lnTo>
                    <a:pt x="1256" y="742"/>
                  </a:lnTo>
                  <a:lnTo>
                    <a:pt x="1270" y="737"/>
                  </a:lnTo>
                  <a:lnTo>
                    <a:pt x="1280" y="721"/>
                  </a:lnTo>
                  <a:lnTo>
                    <a:pt x="1284" y="714"/>
                  </a:lnTo>
                  <a:lnTo>
                    <a:pt x="1285" y="701"/>
                  </a:lnTo>
                  <a:lnTo>
                    <a:pt x="1287" y="670"/>
                  </a:lnTo>
                  <a:lnTo>
                    <a:pt x="1288" y="664"/>
                  </a:lnTo>
                  <a:lnTo>
                    <a:pt x="1295" y="634"/>
                  </a:lnTo>
                  <a:lnTo>
                    <a:pt x="1308" y="605"/>
                  </a:lnTo>
                  <a:lnTo>
                    <a:pt x="1323" y="585"/>
                  </a:lnTo>
                  <a:lnTo>
                    <a:pt x="1326" y="581"/>
                  </a:lnTo>
                  <a:lnTo>
                    <a:pt x="1334" y="565"/>
                  </a:lnTo>
                  <a:lnTo>
                    <a:pt x="1370" y="518"/>
                  </a:lnTo>
                  <a:lnTo>
                    <a:pt x="1390" y="498"/>
                  </a:lnTo>
                  <a:lnTo>
                    <a:pt x="1398" y="489"/>
                  </a:lnTo>
                  <a:lnTo>
                    <a:pt x="1404" y="485"/>
                  </a:lnTo>
                  <a:lnTo>
                    <a:pt x="1432" y="469"/>
                  </a:lnTo>
                  <a:lnTo>
                    <a:pt x="1439" y="465"/>
                  </a:lnTo>
                  <a:lnTo>
                    <a:pt x="1451" y="460"/>
                  </a:lnTo>
                  <a:lnTo>
                    <a:pt x="1460" y="459"/>
                  </a:lnTo>
                  <a:lnTo>
                    <a:pt x="1466" y="456"/>
                  </a:lnTo>
                  <a:lnTo>
                    <a:pt x="1407" y="404"/>
                  </a:lnTo>
                  <a:lnTo>
                    <a:pt x="1398" y="395"/>
                  </a:lnTo>
                  <a:lnTo>
                    <a:pt x="1331" y="333"/>
                  </a:lnTo>
                  <a:lnTo>
                    <a:pt x="1314" y="315"/>
                  </a:lnTo>
                  <a:lnTo>
                    <a:pt x="1258" y="262"/>
                  </a:lnTo>
                  <a:lnTo>
                    <a:pt x="1207" y="216"/>
                  </a:lnTo>
                  <a:lnTo>
                    <a:pt x="1187" y="197"/>
                  </a:lnTo>
                  <a:lnTo>
                    <a:pt x="1153" y="165"/>
                  </a:lnTo>
                  <a:lnTo>
                    <a:pt x="1140" y="154"/>
                  </a:lnTo>
                  <a:lnTo>
                    <a:pt x="1112" y="129"/>
                  </a:lnTo>
                  <a:lnTo>
                    <a:pt x="1105" y="120"/>
                  </a:lnTo>
                  <a:lnTo>
                    <a:pt x="960" y="123"/>
                  </a:lnTo>
                  <a:lnTo>
                    <a:pt x="955" y="124"/>
                  </a:lnTo>
                  <a:lnTo>
                    <a:pt x="767" y="128"/>
                  </a:lnTo>
                  <a:lnTo>
                    <a:pt x="770" y="85"/>
                  </a:lnTo>
                  <a:lnTo>
                    <a:pt x="751" y="63"/>
                  </a:lnTo>
                  <a:lnTo>
                    <a:pt x="721" y="25"/>
                  </a:lnTo>
                  <a:lnTo>
                    <a:pt x="699" y="43"/>
                  </a:lnTo>
                  <a:lnTo>
                    <a:pt x="688" y="49"/>
                  </a:lnTo>
                  <a:lnTo>
                    <a:pt x="684" y="41"/>
                  </a:lnTo>
                  <a:lnTo>
                    <a:pt x="685" y="31"/>
                  </a:lnTo>
                  <a:lnTo>
                    <a:pt x="691" y="24"/>
                  </a:lnTo>
                  <a:lnTo>
                    <a:pt x="687" y="17"/>
                  </a:lnTo>
                  <a:lnTo>
                    <a:pt x="684" y="10"/>
                  </a:lnTo>
                  <a:lnTo>
                    <a:pt x="621" y="9"/>
                  </a:lnTo>
                  <a:lnTo>
                    <a:pt x="533" y="7"/>
                  </a:lnTo>
                  <a:lnTo>
                    <a:pt x="322" y="3"/>
                  </a:lnTo>
                  <a:lnTo>
                    <a:pt x="302" y="8"/>
                  </a:lnTo>
                  <a:lnTo>
                    <a:pt x="294" y="6"/>
                  </a:lnTo>
                  <a:lnTo>
                    <a:pt x="288" y="9"/>
                  </a:lnTo>
                  <a:lnTo>
                    <a:pt x="287" y="0"/>
                  </a:lnTo>
                  <a:lnTo>
                    <a:pt x="281" y="3"/>
                  </a:lnTo>
                  <a:lnTo>
                    <a:pt x="275" y="9"/>
                  </a:lnTo>
                  <a:lnTo>
                    <a:pt x="270" y="16"/>
                  </a:lnTo>
                  <a:lnTo>
                    <a:pt x="263" y="12"/>
                  </a:lnTo>
                  <a:lnTo>
                    <a:pt x="253" y="19"/>
                  </a:lnTo>
                  <a:lnTo>
                    <a:pt x="236" y="19"/>
                  </a:lnTo>
                  <a:lnTo>
                    <a:pt x="232" y="26"/>
                  </a:lnTo>
                  <a:lnTo>
                    <a:pt x="206" y="35"/>
                  </a:lnTo>
                  <a:lnTo>
                    <a:pt x="196" y="35"/>
                  </a:lnTo>
                  <a:lnTo>
                    <a:pt x="197" y="41"/>
                  </a:lnTo>
                  <a:lnTo>
                    <a:pt x="185" y="47"/>
                  </a:lnTo>
                  <a:lnTo>
                    <a:pt x="174" y="54"/>
                  </a:lnTo>
                  <a:lnTo>
                    <a:pt x="171" y="50"/>
                  </a:lnTo>
                  <a:lnTo>
                    <a:pt x="113" y="68"/>
                  </a:lnTo>
                  <a:lnTo>
                    <a:pt x="87" y="76"/>
                  </a:lnTo>
                  <a:lnTo>
                    <a:pt x="75" y="80"/>
                  </a:lnTo>
                  <a:lnTo>
                    <a:pt x="70" y="87"/>
                  </a:lnTo>
                  <a:lnTo>
                    <a:pt x="67" y="92"/>
                  </a:lnTo>
                  <a:lnTo>
                    <a:pt x="67" y="98"/>
                  </a:lnTo>
                  <a:lnTo>
                    <a:pt x="69" y="105"/>
                  </a:lnTo>
                  <a:lnTo>
                    <a:pt x="60" y="107"/>
                  </a:lnTo>
                  <a:lnTo>
                    <a:pt x="56" y="111"/>
                  </a:lnTo>
                  <a:lnTo>
                    <a:pt x="46" y="117"/>
                  </a:lnTo>
                  <a:lnTo>
                    <a:pt x="42" y="124"/>
                  </a:lnTo>
                  <a:lnTo>
                    <a:pt x="34" y="125"/>
                  </a:lnTo>
                  <a:lnTo>
                    <a:pt x="31" y="129"/>
                  </a:lnTo>
                  <a:lnTo>
                    <a:pt x="27" y="137"/>
                  </a:lnTo>
                  <a:lnTo>
                    <a:pt x="22" y="148"/>
                  </a:lnTo>
                  <a:lnTo>
                    <a:pt x="16" y="146"/>
                  </a:lnTo>
                  <a:lnTo>
                    <a:pt x="12" y="153"/>
                  </a:lnTo>
                  <a:lnTo>
                    <a:pt x="8" y="156"/>
                  </a:lnTo>
                  <a:lnTo>
                    <a:pt x="8" y="171"/>
                  </a:lnTo>
                  <a:lnTo>
                    <a:pt x="1" y="178"/>
                  </a:lnTo>
                  <a:lnTo>
                    <a:pt x="0" y="192"/>
                  </a:lnTo>
                  <a:lnTo>
                    <a:pt x="3" y="198"/>
                  </a:lnTo>
                  <a:lnTo>
                    <a:pt x="8" y="200"/>
                  </a:lnTo>
                  <a:lnTo>
                    <a:pt x="14" y="202"/>
                  </a:lnTo>
                  <a:lnTo>
                    <a:pt x="19" y="208"/>
                  </a:lnTo>
                  <a:lnTo>
                    <a:pt x="26" y="212"/>
                  </a:lnTo>
                  <a:lnTo>
                    <a:pt x="30" y="217"/>
                  </a:lnTo>
                  <a:lnTo>
                    <a:pt x="36" y="222"/>
                  </a:lnTo>
                  <a:lnTo>
                    <a:pt x="55" y="224"/>
                  </a:lnTo>
                  <a:lnTo>
                    <a:pt x="54" y="231"/>
                  </a:lnTo>
                  <a:lnTo>
                    <a:pt x="59" y="235"/>
                  </a:lnTo>
                  <a:lnTo>
                    <a:pt x="65" y="241"/>
                  </a:lnTo>
                  <a:lnTo>
                    <a:pt x="70" y="245"/>
                  </a:lnTo>
                  <a:lnTo>
                    <a:pt x="74" y="251"/>
                  </a:lnTo>
                  <a:lnTo>
                    <a:pt x="80" y="254"/>
                  </a:lnTo>
                  <a:lnTo>
                    <a:pt x="84" y="263"/>
                  </a:lnTo>
                  <a:lnTo>
                    <a:pt x="89" y="264"/>
                  </a:lnTo>
                  <a:lnTo>
                    <a:pt x="94" y="269"/>
                  </a:lnTo>
                  <a:lnTo>
                    <a:pt x="99" y="271"/>
                  </a:lnTo>
                  <a:lnTo>
                    <a:pt x="104" y="274"/>
                  </a:lnTo>
                  <a:lnTo>
                    <a:pt x="110" y="272"/>
                  </a:lnTo>
                  <a:lnTo>
                    <a:pt x="116" y="272"/>
                  </a:lnTo>
                  <a:lnTo>
                    <a:pt x="128" y="271"/>
                  </a:lnTo>
                  <a:lnTo>
                    <a:pt x="135" y="270"/>
                  </a:lnTo>
                  <a:lnTo>
                    <a:pt x="141" y="273"/>
                  </a:lnTo>
                  <a:lnTo>
                    <a:pt x="145" y="279"/>
                  </a:lnTo>
                  <a:lnTo>
                    <a:pt x="151" y="280"/>
                  </a:lnTo>
                  <a:lnTo>
                    <a:pt x="157" y="278"/>
                  </a:lnTo>
                  <a:lnTo>
                    <a:pt x="156" y="263"/>
                  </a:lnTo>
                  <a:lnTo>
                    <a:pt x="163" y="257"/>
                  </a:lnTo>
                  <a:lnTo>
                    <a:pt x="165" y="262"/>
                  </a:lnTo>
                  <a:lnTo>
                    <a:pt x="169" y="251"/>
                  </a:lnTo>
                  <a:lnTo>
                    <a:pt x="175" y="251"/>
                  </a:lnTo>
                  <a:lnTo>
                    <a:pt x="160" y="273"/>
                  </a:lnTo>
                  <a:lnTo>
                    <a:pt x="163" y="279"/>
                  </a:lnTo>
                  <a:lnTo>
                    <a:pt x="153" y="288"/>
                  </a:lnTo>
                  <a:lnTo>
                    <a:pt x="160" y="288"/>
                  </a:lnTo>
                  <a:lnTo>
                    <a:pt x="158" y="295"/>
                  </a:lnTo>
                  <a:lnTo>
                    <a:pt x="163" y="298"/>
                  </a:lnTo>
                  <a:lnTo>
                    <a:pt x="162" y="320"/>
                  </a:lnTo>
                  <a:lnTo>
                    <a:pt x="167" y="324"/>
                  </a:lnTo>
                  <a:lnTo>
                    <a:pt x="172" y="337"/>
                  </a:lnTo>
                  <a:lnTo>
                    <a:pt x="184" y="352"/>
                  </a:lnTo>
                  <a:lnTo>
                    <a:pt x="185" y="360"/>
                  </a:lnTo>
                  <a:lnTo>
                    <a:pt x="188" y="371"/>
                  </a:lnTo>
                  <a:lnTo>
                    <a:pt x="191" y="378"/>
                  </a:lnTo>
                  <a:lnTo>
                    <a:pt x="191" y="388"/>
                  </a:lnTo>
                  <a:lnTo>
                    <a:pt x="195" y="396"/>
                  </a:lnTo>
                  <a:lnTo>
                    <a:pt x="209" y="397"/>
                  </a:lnTo>
                  <a:lnTo>
                    <a:pt x="210" y="408"/>
                  </a:lnTo>
                  <a:lnTo>
                    <a:pt x="214" y="414"/>
                  </a:lnTo>
                  <a:lnTo>
                    <a:pt x="219" y="408"/>
                  </a:lnTo>
                  <a:lnTo>
                    <a:pt x="224" y="417"/>
                  </a:lnTo>
                  <a:lnTo>
                    <a:pt x="215" y="421"/>
                  </a:lnTo>
                  <a:lnTo>
                    <a:pt x="220" y="427"/>
                  </a:lnTo>
                  <a:lnTo>
                    <a:pt x="225" y="423"/>
                  </a:lnTo>
                  <a:lnTo>
                    <a:pt x="224" y="431"/>
                  </a:lnTo>
                  <a:lnTo>
                    <a:pt x="234" y="436"/>
                  </a:lnTo>
                  <a:lnTo>
                    <a:pt x="229" y="441"/>
                  </a:lnTo>
                  <a:lnTo>
                    <a:pt x="234" y="447"/>
                  </a:lnTo>
                  <a:lnTo>
                    <a:pt x="242" y="464"/>
                  </a:lnTo>
                  <a:lnTo>
                    <a:pt x="250" y="470"/>
                  </a:lnTo>
                  <a:lnTo>
                    <a:pt x="261" y="476"/>
                  </a:lnTo>
                  <a:lnTo>
                    <a:pt x="283" y="496"/>
                  </a:lnTo>
                  <a:lnTo>
                    <a:pt x="289" y="498"/>
                  </a:lnTo>
                  <a:lnTo>
                    <a:pt x="302" y="505"/>
                  </a:lnTo>
                  <a:lnTo>
                    <a:pt x="317" y="516"/>
                  </a:lnTo>
                  <a:lnTo>
                    <a:pt x="323" y="523"/>
                  </a:lnTo>
                  <a:lnTo>
                    <a:pt x="326" y="528"/>
                  </a:lnTo>
                  <a:lnTo>
                    <a:pt x="333" y="533"/>
                  </a:lnTo>
                  <a:lnTo>
                    <a:pt x="343" y="529"/>
                  </a:lnTo>
                  <a:lnTo>
                    <a:pt x="348" y="537"/>
                  </a:lnTo>
                  <a:lnTo>
                    <a:pt x="341" y="542"/>
                  </a:lnTo>
                  <a:lnTo>
                    <a:pt x="348" y="551"/>
                  </a:lnTo>
                  <a:lnTo>
                    <a:pt x="344" y="558"/>
                  </a:lnTo>
                  <a:lnTo>
                    <a:pt x="358" y="568"/>
                  </a:lnTo>
                  <a:lnTo>
                    <a:pt x="355" y="573"/>
                  </a:lnTo>
                  <a:lnTo>
                    <a:pt x="355" y="583"/>
                  </a:lnTo>
                  <a:lnTo>
                    <a:pt x="360" y="588"/>
                  </a:lnTo>
                  <a:lnTo>
                    <a:pt x="367" y="591"/>
                  </a:lnTo>
                  <a:lnTo>
                    <a:pt x="372" y="598"/>
                  </a:lnTo>
                  <a:lnTo>
                    <a:pt x="380" y="595"/>
                  </a:lnTo>
                  <a:lnTo>
                    <a:pt x="389" y="602"/>
                  </a:lnTo>
                  <a:lnTo>
                    <a:pt x="397" y="605"/>
                  </a:lnTo>
                  <a:lnTo>
                    <a:pt x="410" y="619"/>
                  </a:lnTo>
                  <a:lnTo>
                    <a:pt x="419" y="629"/>
                  </a:lnTo>
                  <a:lnTo>
                    <a:pt x="421" y="637"/>
                  </a:lnTo>
                  <a:lnTo>
                    <a:pt x="436" y="642"/>
                  </a:lnTo>
                  <a:lnTo>
                    <a:pt x="442" y="651"/>
                  </a:lnTo>
                  <a:lnTo>
                    <a:pt x="437" y="659"/>
                  </a:lnTo>
                  <a:lnTo>
                    <a:pt x="444" y="664"/>
                  </a:lnTo>
                  <a:lnTo>
                    <a:pt x="434" y="666"/>
                  </a:lnTo>
                  <a:lnTo>
                    <a:pt x="440" y="678"/>
                  </a:lnTo>
                  <a:lnTo>
                    <a:pt x="433" y="678"/>
                  </a:lnTo>
                  <a:lnTo>
                    <a:pt x="436" y="686"/>
                  </a:lnTo>
                  <a:lnTo>
                    <a:pt x="446" y="695"/>
                  </a:lnTo>
                  <a:lnTo>
                    <a:pt x="450" y="698"/>
                  </a:lnTo>
                  <a:lnTo>
                    <a:pt x="455" y="703"/>
                  </a:lnTo>
                  <a:lnTo>
                    <a:pt x="462" y="703"/>
                  </a:lnTo>
                  <a:lnTo>
                    <a:pt x="460" y="709"/>
                  </a:lnTo>
                  <a:lnTo>
                    <a:pt x="468" y="715"/>
                  </a:lnTo>
                  <a:lnTo>
                    <a:pt x="465" y="718"/>
                  </a:lnTo>
                  <a:lnTo>
                    <a:pt x="465" y="725"/>
                  </a:lnTo>
                  <a:lnTo>
                    <a:pt x="477" y="734"/>
                  </a:lnTo>
                  <a:lnTo>
                    <a:pt x="485" y="738"/>
                  </a:lnTo>
                  <a:lnTo>
                    <a:pt x="492" y="741"/>
                  </a:lnTo>
                  <a:lnTo>
                    <a:pt x="491" y="749"/>
                  </a:lnTo>
                  <a:lnTo>
                    <a:pt x="491" y="754"/>
                  </a:lnTo>
                  <a:lnTo>
                    <a:pt x="499" y="764"/>
                  </a:lnTo>
                  <a:lnTo>
                    <a:pt x="511" y="773"/>
                  </a:lnTo>
                  <a:lnTo>
                    <a:pt x="531" y="781"/>
                  </a:lnTo>
                  <a:lnTo>
                    <a:pt x="538" y="781"/>
                  </a:lnTo>
                  <a:lnTo>
                    <a:pt x="541" y="785"/>
                  </a:lnTo>
                  <a:lnTo>
                    <a:pt x="553" y="794"/>
                  </a:lnTo>
                  <a:lnTo>
                    <a:pt x="560" y="797"/>
                  </a:lnTo>
                  <a:lnTo>
                    <a:pt x="569" y="803"/>
                  </a:lnTo>
                  <a:lnTo>
                    <a:pt x="571" y="809"/>
                  </a:lnTo>
                  <a:lnTo>
                    <a:pt x="574" y="813"/>
                  </a:lnTo>
                  <a:lnTo>
                    <a:pt x="574" y="826"/>
                  </a:lnTo>
                  <a:lnTo>
                    <a:pt x="575" y="838"/>
                  </a:lnTo>
                  <a:lnTo>
                    <a:pt x="584" y="852"/>
                  </a:lnTo>
                  <a:lnTo>
                    <a:pt x="583" y="858"/>
                  </a:lnTo>
                  <a:lnTo>
                    <a:pt x="590" y="863"/>
                  </a:lnTo>
                  <a:lnTo>
                    <a:pt x="589" y="871"/>
                  </a:lnTo>
                  <a:lnTo>
                    <a:pt x="597" y="871"/>
                  </a:lnTo>
                  <a:lnTo>
                    <a:pt x="599" y="878"/>
                  </a:lnTo>
                  <a:lnTo>
                    <a:pt x="599" y="886"/>
                  </a:lnTo>
                  <a:lnTo>
                    <a:pt x="600" y="893"/>
                  </a:lnTo>
                  <a:lnTo>
                    <a:pt x="601" y="899"/>
                  </a:lnTo>
                  <a:lnTo>
                    <a:pt x="604" y="903"/>
                  </a:lnTo>
                  <a:lnTo>
                    <a:pt x="603" y="912"/>
                  </a:lnTo>
                  <a:lnTo>
                    <a:pt x="601" y="921"/>
                  </a:lnTo>
                  <a:lnTo>
                    <a:pt x="604" y="925"/>
                  </a:lnTo>
                  <a:lnTo>
                    <a:pt x="609" y="939"/>
                  </a:lnTo>
                  <a:lnTo>
                    <a:pt x="605" y="947"/>
                  </a:lnTo>
                  <a:lnTo>
                    <a:pt x="612" y="959"/>
                  </a:lnTo>
                  <a:lnTo>
                    <a:pt x="616" y="963"/>
                  </a:lnTo>
                  <a:lnTo>
                    <a:pt x="621" y="967"/>
                  </a:lnTo>
                  <a:lnTo>
                    <a:pt x="634" y="974"/>
                  </a:lnTo>
                  <a:lnTo>
                    <a:pt x="642" y="974"/>
                  </a:lnTo>
                  <a:lnTo>
                    <a:pt x="648" y="977"/>
                  </a:lnTo>
                  <a:lnTo>
                    <a:pt x="650" y="982"/>
                  </a:lnTo>
                  <a:lnTo>
                    <a:pt x="655" y="988"/>
                  </a:lnTo>
                  <a:lnTo>
                    <a:pt x="662" y="991"/>
                  </a:lnTo>
                  <a:lnTo>
                    <a:pt x="663" y="995"/>
                  </a:lnTo>
                  <a:lnTo>
                    <a:pt x="675" y="1008"/>
                  </a:lnTo>
                  <a:lnTo>
                    <a:pt x="675" y="1014"/>
                  </a:lnTo>
                  <a:lnTo>
                    <a:pt x="673" y="1019"/>
                  </a:lnTo>
                  <a:lnTo>
                    <a:pt x="674" y="1027"/>
                  </a:lnTo>
                  <a:lnTo>
                    <a:pt x="679" y="1031"/>
                  </a:lnTo>
                  <a:lnTo>
                    <a:pt x="680" y="1040"/>
                  </a:lnTo>
                  <a:lnTo>
                    <a:pt x="685" y="1046"/>
                  </a:lnTo>
                  <a:lnTo>
                    <a:pt x="687" y="1053"/>
                  </a:lnTo>
                  <a:lnTo>
                    <a:pt x="693" y="1051"/>
                  </a:lnTo>
                  <a:lnTo>
                    <a:pt x="697" y="1055"/>
                  </a:lnTo>
                  <a:lnTo>
                    <a:pt x="698" y="1066"/>
                  </a:lnTo>
                  <a:lnTo>
                    <a:pt x="699" y="1077"/>
                  </a:lnTo>
                  <a:lnTo>
                    <a:pt x="690" y="1092"/>
                  </a:lnTo>
                  <a:lnTo>
                    <a:pt x="695" y="1096"/>
                  </a:lnTo>
                  <a:lnTo>
                    <a:pt x="699" y="1102"/>
                  </a:lnTo>
                  <a:lnTo>
                    <a:pt x="703" y="1108"/>
                  </a:lnTo>
                  <a:lnTo>
                    <a:pt x="704" y="1114"/>
                  </a:lnTo>
                  <a:lnTo>
                    <a:pt x="702" y="1120"/>
                  </a:lnTo>
                  <a:lnTo>
                    <a:pt x="706" y="1125"/>
                  </a:lnTo>
                  <a:lnTo>
                    <a:pt x="704" y="1131"/>
                  </a:lnTo>
                  <a:lnTo>
                    <a:pt x="704" y="1139"/>
                  </a:lnTo>
                  <a:lnTo>
                    <a:pt x="721" y="1146"/>
                  </a:lnTo>
                  <a:lnTo>
                    <a:pt x="737" y="1142"/>
                  </a:lnTo>
                  <a:lnTo>
                    <a:pt x="742" y="1144"/>
                  </a:lnTo>
                  <a:lnTo>
                    <a:pt x="746" y="1150"/>
                  </a:lnTo>
                  <a:lnTo>
                    <a:pt x="758" y="1157"/>
                  </a:lnTo>
                  <a:lnTo>
                    <a:pt x="766" y="1159"/>
                  </a:lnTo>
                  <a:lnTo>
                    <a:pt x="773" y="1160"/>
                  </a:lnTo>
                  <a:lnTo>
                    <a:pt x="773" y="1160"/>
                  </a:lnTo>
                  <a:lnTo>
                    <a:pt x="773" y="116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38">
              <a:extLst>
                <a:ext uri="{FF2B5EF4-FFF2-40B4-BE49-F238E27FC236}">
                  <a16:creationId xmlns:a16="http://schemas.microsoft.com/office/drawing/2014/main" id="{FCF688A9-4268-FFCD-41F5-0E4F9534E060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0614747" y="2488672"/>
              <a:ext cx="2327275" cy="1841500"/>
            </a:xfrm>
            <a:custGeom>
              <a:avLst/>
              <a:gdLst>
                <a:gd name="T0" fmla="*/ 804 w 1466"/>
                <a:gd name="T1" fmla="*/ 1120 h 1160"/>
                <a:gd name="T2" fmla="*/ 831 w 1466"/>
                <a:gd name="T3" fmla="*/ 1109 h 1160"/>
                <a:gd name="T4" fmla="*/ 812 w 1466"/>
                <a:gd name="T5" fmla="*/ 1063 h 1160"/>
                <a:gd name="T6" fmla="*/ 787 w 1466"/>
                <a:gd name="T7" fmla="*/ 984 h 1160"/>
                <a:gd name="T8" fmla="*/ 834 w 1466"/>
                <a:gd name="T9" fmla="*/ 1061 h 1160"/>
                <a:gd name="T10" fmla="*/ 856 w 1466"/>
                <a:gd name="T11" fmla="*/ 1078 h 1160"/>
                <a:gd name="T12" fmla="*/ 914 w 1466"/>
                <a:gd name="T13" fmla="*/ 1022 h 1160"/>
                <a:gd name="T14" fmla="*/ 883 w 1466"/>
                <a:gd name="T15" fmla="*/ 1036 h 1160"/>
                <a:gd name="T16" fmla="*/ 860 w 1466"/>
                <a:gd name="T17" fmla="*/ 993 h 1160"/>
                <a:gd name="T18" fmla="*/ 877 w 1466"/>
                <a:gd name="T19" fmla="*/ 982 h 1160"/>
                <a:gd name="T20" fmla="*/ 924 w 1466"/>
                <a:gd name="T21" fmla="*/ 995 h 1160"/>
                <a:gd name="T22" fmla="*/ 978 w 1466"/>
                <a:gd name="T23" fmla="*/ 954 h 1160"/>
                <a:gd name="T24" fmla="*/ 974 w 1466"/>
                <a:gd name="T25" fmla="*/ 939 h 1160"/>
                <a:gd name="T26" fmla="*/ 1024 w 1466"/>
                <a:gd name="T27" fmla="*/ 943 h 1160"/>
                <a:gd name="T28" fmla="*/ 1078 w 1466"/>
                <a:gd name="T29" fmla="*/ 910 h 1160"/>
                <a:gd name="T30" fmla="*/ 1065 w 1466"/>
                <a:gd name="T31" fmla="*/ 879 h 1160"/>
                <a:gd name="T32" fmla="*/ 1084 w 1466"/>
                <a:gd name="T33" fmla="*/ 881 h 1160"/>
                <a:gd name="T34" fmla="*/ 1170 w 1466"/>
                <a:gd name="T35" fmla="*/ 823 h 1160"/>
                <a:gd name="T36" fmla="*/ 1190 w 1466"/>
                <a:gd name="T37" fmla="*/ 776 h 1160"/>
                <a:gd name="T38" fmla="*/ 1243 w 1466"/>
                <a:gd name="T39" fmla="*/ 752 h 1160"/>
                <a:gd name="T40" fmla="*/ 1287 w 1466"/>
                <a:gd name="T41" fmla="*/ 670 h 1160"/>
                <a:gd name="T42" fmla="*/ 1334 w 1466"/>
                <a:gd name="T43" fmla="*/ 565 h 1160"/>
                <a:gd name="T44" fmla="*/ 1439 w 1466"/>
                <a:gd name="T45" fmla="*/ 465 h 1160"/>
                <a:gd name="T46" fmla="*/ 1331 w 1466"/>
                <a:gd name="T47" fmla="*/ 333 h 1160"/>
                <a:gd name="T48" fmla="*/ 1140 w 1466"/>
                <a:gd name="T49" fmla="*/ 154 h 1160"/>
                <a:gd name="T50" fmla="*/ 770 w 1466"/>
                <a:gd name="T51" fmla="*/ 85 h 1160"/>
                <a:gd name="T52" fmla="*/ 685 w 1466"/>
                <a:gd name="T53" fmla="*/ 31 h 1160"/>
                <a:gd name="T54" fmla="*/ 322 w 1466"/>
                <a:gd name="T55" fmla="*/ 3 h 1160"/>
                <a:gd name="T56" fmla="*/ 275 w 1466"/>
                <a:gd name="T57" fmla="*/ 9 h 1160"/>
                <a:gd name="T58" fmla="*/ 206 w 1466"/>
                <a:gd name="T59" fmla="*/ 35 h 1160"/>
                <a:gd name="T60" fmla="*/ 113 w 1466"/>
                <a:gd name="T61" fmla="*/ 68 h 1160"/>
                <a:gd name="T62" fmla="*/ 69 w 1466"/>
                <a:gd name="T63" fmla="*/ 105 h 1160"/>
                <a:gd name="T64" fmla="*/ 31 w 1466"/>
                <a:gd name="T65" fmla="*/ 129 h 1160"/>
                <a:gd name="T66" fmla="*/ 8 w 1466"/>
                <a:gd name="T67" fmla="*/ 171 h 1160"/>
                <a:gd name="T68" fmla="*/ 19 w 1466"/>
                <a:gd name="T69" fmla="*/ 208 h 1160"/>
                <a:gd name="T70" fmla="*/ 59 w 1466"/>
                <a:gd name="T71" fmla="*/ 235 h 1160"/>
                <a:gd name="T72" fmla="*/ 89 w 1466"/>
                <a:gd name="T73" fmla="*/ 264 h 1160"/>
                <a:gd name="T74" fmla="*/ 128 w 1466"/>
                <a:gd name="T75" fmla="*/ 271 h 1160"/>
                <a:gd name="T76" fmla="*/ 156 w 1466"/>
                <a:gd name="T77" fmla="*/ 263 h 1160"/>
                <a:gd name="T78" fmla="*/ 163 w 1466"/>
                <a:gd name="T79" fmla="*/ 279 h 1160"/>
                <a:gd name="T80" fmla="*/ 167 w 1466"/>
                <a:gd name="T81" fmla="*/ 324 h 1160"/>
                <a:gd name="T82" fmla="*/ 191 w 1466"/>
                <a:gd name="T83" fmla="*/ 388 h 1160"/>
                <a:gd name="T84" fmla="*/ 224 w 1466"/>
                <a:gd name="T85" fmla="*/ 417 h 1160"/>
                <a:gd name="T86" fmla="*/ 229 w 1466"/>
                <a:gd name="T87" fmla="*/ 441 h 1160"/>
                <a:gd name="T88" fmla="*/ 289 w 1466"/>
                <a:gd name="T89" fmla="*/ 498 h 1160"/>
                <a:gd name="T90" fmla="*/ 343 w 1466"/>
                <a:gd name="T91" fmla="*/ 529 h 1160"/>
                <a:gd name="T92" fmla="*/ 355 w 1466"/>
                <a:gd name="T93" fmla="*/ 573 h 1160"/>
                <a:gd name="T94" fmla="*/ 389 w 1466"/>
                <a:gd name="T95" fmla="*/ 602 h 1160"/>
                <a:gd name="T96" fmla="*/ 442 w 1466"/>
                <a:gd name="T97" fmla="*/ 651 h 1160"/>
                <a:gd name="T98" fmla="*/ 436 w 1466"/>
                <a:gd name="T99" fmla="*/ 686 h 1160"/>
                <a:gd name="T100" fmla="*/ 468 w 1466"/>
                <a:gd name="T101" fmla="*/ 715 h 1160"/>
                <a:gd name="T102" fmla="*/ 491 w 1466"/>
                <a:gd name="T103" fmla="*/ 749 h 1160"/>
                <a:gd name="T104" fmla="*/ 541 w 1466"/>
                <a:gd name="T105" fmla="*/ 785 h 1160"/>
                <a:gd name="T106" fmla="*/ 574 w 1466"/>
                <a:gd name="T107" fmla="*/ 826 h 1160"/>
                <a:gd name="T108" fmla="*/ 597 w 1466"/>
                <a:gd name="T109" fmla="*/ 871 h 1160"/>
                <a:gd name="T110" fmla="*/ 603 w 1466"/>
                <a:gd name="T111" fmla="*/ 912 h 1160"/>
                <a:gd name="T112" fmla="*/ 616 w 1466"/>
                <a:gd name="T113" fmla="*/ 963 h 1160"/>
                <a:gd name="T114" fmla="*/ 655 w 1466"/>
                <a:gd name="T115" fmla="*/ 988 h 1160"/>
                <a:gd name="T116" fmla="*/ 674 w 1466"/>
                <a:gd name="T117" fmla="*/ 1027 h 1160"/>
                <a:gd name="T118" fmla="*/ 697 w 1466"/>
                <a:gd name="T119" fmla="*/ 1055 h 1160"/>
                <a:gd name="T120" fmla="*/ 703 w 1466"/>
                <a:gd name="T121" fmla="*/ 1108 h 1160"/>
                <a:gd name="T122" fmla="*/ 721 w 1466"/>
                <a:gd name="T123" fmla="*/ 1146 h 1160"/>
                <a:gd name="T124" fmla="*/ 773 w 1466"/>
                <a:gd name="T125" fmla="*/ 1160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66" h="1160">
                  <a:moveTo>
                    <a:pt x="773" y="1160"/>
                  </a:moveTo>
                  <a:lnTo>
                    <a:pt x="785" y="1142"/>
                  </a:lnTo>
                  <a:lnTo>
                    <a:pt x="793" y="1129"/>
                  </a:lnTo>
                  <a:lnTo>
                    <a:pt x="791" y="1124"/>
                  </a:lnTo>
                  <a:lnTo>
                    <a:pt x="806" y="1110"/>
                  </a:lnTo>
                  <a:lnTo>
                    <a:pt x="804" y="1120"/>
                  </a:lnTo>
                  <a:lnTo>
                    <a:pt x="797" y="1128"/>
                  </a:lnTo>
                  <a:lnTo>
                    <a:pt x="796" y="1136"/>
                  </a:lnTo>
                  <a:lnTo>
                    <a:pt x="815" y="1127"/>
                  </a:lnTo>
                  <a:lnTo>
                    <a:pt x="821" y="1122"/>
                  </a:lnTo>
                  <a:lnTo>
                    <a:pt x="827" y="1116"/>
                  </a:lnTo>
                  <a:lnTo>
                    <a:pt x="831" y="1109"/>
                  </a:lnTo>
                  <a:lnTo>
                    <a:pt x="835" y="1103"/>
                  </a:lnTo>
                  <a:lnTo>
                    <a:pt x="841" y="1098"/>
                  </a:lnTo>
                  <a:lnTo>
                    <a:pt x="844" y="1091"/>
                  </a:lnTo>
                  <a:lnTo>
                    <a:pt x="824" y="1075"/>
                  </a:lnTo>
                  <a:lnTo>
                    <a:pt x="818" y="1075"/>
                  </a:lnTo>
                  <a:lnTo>
                    <a:pt x="812" y="1063"/>
                  </a:lnTo>
                  <a:lnTo>
                    <a:pt x="817" y="1065"/>
                  </a:lnTo>
                  <a:lnTo>
                    <a:pt x="809" y="1049"/>
                  </a:lnTo>
                  <a:lnTo>
                    <a:pt x="799" y="1033"/>
                  </a:lnTo>
                  <a:lnTo>
                    <a:pt x="793" y="1022"/>
                  </a:lnTo>
                  <a:lnTo>
                    <a:pt x="783" y="982"/>
                  </a:lnTo>
                  <a:lnTo>
                    <a:pt x="787" y="984"/>
                  </a:lnTo>
                  <a:lnTo>
                    <a:pt x="795" y="993"/>
                  </a:lnTo>
                  <a:lnTo>
                    <a:pt x="796" y="1002"/>
                  </a:lnTo>
                  <a:lnTo>
                    <a:pt x="804" y="1025"/>
                  </a:lnTo>
                  <a:lnTo>
                    <a:pt x="808" y="1037"/>
                  </a:lnTo>
                  <a:lnTo>
                    <a:pt x="821" y="1049"/>
                  </a:lnTo>
                  <a:lnTo>
                    <a:pt x="834" y="1061"/>
                  </a:lnTo>
                  <a:lnTo>
                    <a:pt x="842" y="1066"/>
                  </a:lnTo>
                  <a:lnTo>
                    <a:pt x="844" y="1052"/>
                  </a:lnTo>
                  <a:lnTo>
                    <a:pt x="839" y="1040"/>
                  </a:lnTo>
                  <a:lnTo>
                    <a:pt x="845" y="1044"/>
                  </a:lnTo>
                  <a:lnTo>
                    <a:pt x="850" y="1078"/>
                  </a:lnTo>
                  <a:lnTo>
                    <a:pt x="856" y="1078"/>
                  </a:lnTo>
                  <a:lnTo>
                    <a:pt x="863" y="1073"/>
                  </a:lnTo>
                  <a:lnTo>
                    <a:pt x="882" y="1068"/>
                  </a:lnTo>
                  <a:lnTo>
                    <a:pt x="907" y="1054"/>
                  </a:lnTo>
                  <a:lnTo>
                    <a:pt x="911" y="1044"/>
                  </a:lnTo>
                  <a:lnTo>
                    <a:pt x="915" y="1028"/>
                  </a:lnTo>
                  <a:lnTo>
                    <a:pt x="914" y="1022"/>
                  </a:lnTo>
                  <a:lnTo>
                    <a:pt x="911" y="1018"/>
                  </a:lnTo>
                  <a:lnTo>
                    <a:pt x="897" y="1041"/>
                  </a:lnTo>
                  <a:lnTo>
                    <a:pt x="890" y="1045"/>
                  </a:lnTo>
                  <a:lnTo>
                    <a:pt x="875" y="1058"/>
                  </a:lnTo>
                  <a:lnTo>
                    <a:pt x="877" y="1045"/>
                  </a:lnTo>
                  <a:lnTo>
                    <a:pt x="883" y="1036"/>
                  </a:lnTo>
                  <a:lnTo>
                    <a:pt x="896" y="1025"/>
                  </a:lnTo>
                  <a:lnTo>
                    <a:pt x="903" y="1013"/>
                  </a:lnTo>
                  <a:lnTo>
                    <a:pt x="897" y="1004"/>
                  </a:lnTo>
                  <a:lnTo>
                    <a:pt x="897" y="995"/>
                  </a:lnTo>
                  <a:lnTo>
                    <a:pt x="882" y="989"/>
                  </a:lnTo>
                  <a:lnTo>
                    <a:pt x="860" y="993"/>
                  </a:lnTo>
                  <a:lnTo>
                    <a:pt x="831" y="987"/>
                  </a:lnTo>
                  <a:lnTo>
                    <a:pt x="824" y="981"/>
                  </a:lnTo>
                  <a:lnTo>
                    <a:pt x="834" y="981"/>
                  </a:lnTo>
                  <a:lnTo>
                    <a:pt x="859" y="981"/>
                  </a:lnTo>
                  <a:lnTo>
                    <a:pt x="866" y="987"/>
                  </a:lnTo>
                  <a:lnTo>
                    <a:pt x="877" y="982"/>
                  </a:lnTo>
                  <a:lnTo>
                    <a:pt x="886" y="981"/>
                  </a:lnTo>
                  <a:lnTo>
                    <a:pt x="901" y="989"/>
                  </a:lnTo>
                  <a:lnTo>
                    <a:pt x="909" y="985"/>
                  </a:lnTo>
                  <a:lnTo>
                    <a:pt x="914" y="991"/>
                  </a:lnTo>
                  <a:lnTo>
                    <a:pt x="917" y="998"/>
                  </a:lnTo>
                  <a:lnTo>
                    <a:pt x="924" y="995"/>
                  </a:lnTo>
                  <a:lnTo>
                    <a:pt x="928" y="990"/>
                  </a:lnTo>
                  <a:lnTo>
                    <a:pt x="938" y="990"/>
                  </a:lnTo>
                  <a:lnTo>
                    <a:pt x="943" y="994"/>
                  </a:lnTo>
                  <a:lnTo>
                    <a:pt x="967" y="974"/>
                  </a:lnTo>
                  <a:lnTo>
                    <a:pt x="982" y="964"/>
                  </a:lnTo>
                  <a:lnTo>
                    <a:pt x="978" y="954"/>
                  </a:lnTo>
                  <a:lnTo>
                    <a:pt x="968" y="948"/>
                  </a:lnTo>
                  <a:lnTo>
                    <a:pt x="950" y="943"/>
                  </a:lnTo>
                  <a:lnTo>
                    <a:pt x="960" y="935"/>
                  </a:lnTo>
                  <a:lnTo>
                    <a:pt x="959" y="925"/>
                  </a:lnTo>
                  <a:lnTo>
                    <a:pt x="965" y="934"/>
                  </a:lnTo>
                  <a:lnTo>
                    <a:pt x="974" y="939"/>
                  </a:lnTo>
                  <a:lnTo>
                    <a:pt x="985" y="947"/>
                  </a:lnTo>
                  <a:lnTo>
                    <a:pt x="986" y="956"/>
                  </a:lnTo>
                  <a:lnTo>
                    <a:pt x="992" y="964"/>
                  </a:lnTo>
                  <a:lnTo>
                    <a:pt x="996" y="959"/>
                  </a:lnTo>
                  <a:lnTo>
                    <a:pt x="1004" y="952"/>
                  </a:lnTo>
                  <a:lnTo>
                    <a:pt x="1024" y="943"/>
                  </a:lnTo>
                  <a:lnTo>
                    <a:pt x="1046" y="942"/>
                  </a:lnTo>
                  <a:lnTo>
                    <a:pt x="1046" y="937"/>
                  </a:lnTo>
                  <a:lnTo>
                    <a:pt x="1039" y="932"/>
                  </a:lnTo>
                  <a:lnTo>
                    <a:pt x="1048" y="932"/>
                  </a:lnTo>
                  <a:lnTo>
                    <a:pt x="1078" y="914"/>
                  </a:lnTo>
                  <a:lnTo>
                    <a:pt x="1078" y="910"/>
                  </a:lnTo>
                  <a:lnTo>
                    <a:pt x="1079" y="903"/>
                  </a:lnTo>
                  <a:lnTo>
                    <a:pt x="1083" y="891"/>
                  </a:lnTo>
                  <a:lnTo>
                    <a:pt x="1081" y="886"/>
                  </a:lnTo>
                  <a:lnTo>
                    <a:pt x="1065" y="884"/>
                  </a:lnTo>
                  <a:lnTo>
                    <a:pt x="1057" y="881"/>
                  </a:lnTo>
                  <a:lnTo>
                    <a:pt x="1065" y="879"/>
                  </a:lnTo>
                  <a:lnTo>
                    <a:pt x="1063" y="870"/>
                  </a:lnTo>
                  <a:lnTo>
                    <a:pt x="1067" y="862"/>
                  </a:lnTo>
                  <a:lnTo>
                    <a:pt x="1070" y="876"/>
                  </a:lnTo>
                  <a:lnTo>
                    <a:pt x="1076" y="873"/>
                  </a:lnTo>
                  <a:lnTo>
                    <a:pt x="1081" y="876"/>
                  </a:lnTo>
                  <a:lnTo>
                    <a:pt x="1084" y="881"/>
                  </a:lnTo>
                  <a:lnTo>
                    <a:pt x="1089" y="883"/>
                  </a:lnTo>
                  <a:lnTo>
                    <a:pt x="1126" y="863"/>
                  </a:lnTo>
                  <a:lnTo>
                    <a:pt x="1127" y="856"/>
                  </a:lnTo>
                  <a:lnTo>
                    <a:pt x="1130" y="852"/>
                  </a:lnTo>
                  <a:lnTo>
                    <a:pt x="1146" y="837"/>
                  </a:lnTo>
                  <a:lnTo>
                    <a:pt x="1170" y="823"/>
                  </a:lnTo>
                  <a:lnTo>
                    <a:pt x="1168" y="813"/>
                  </a:lnTo>
                  <a:lnTo>
                    <a:pt x="1158" y="814"/>
                  </a:lnTo>
                  <a:lnTo>
                    <a:pt x="1158" y="801"/>
                  </a:lnTo>
                  <a:lnTo>
                    <a:pt x="1163" y="795"/>
                  </a:lnTo>
                  <a:lnTo>
                    <a:pt x="1173" y="783"/>
                  </a:lnTo>
                  <a:lnTo>
                    <a:pt x="1190" y="776"/>
                  </a:lnTo>
                  <a:lnTo>
                    <a:pt x="1195" y="784"/>
                  </a:lnTo>
                  <a:lnTo>
                    <a:pt x="1216" y="784"/>
                  </a:lnTo>
                  <a:lnTo>
                    <a:pt x="1225" y="785"/>
                  </a:lnTo>
                  <a:lnTo>
                    <a:pt x="1234" y="780"/>
                  </a:lnTo>
                  <a:lnTo>
                    <a:pt x="1236" y="775"/>
                  </a:lnTo>
                  <a:lnTo>
                    <a:pt x="1243" y="752"/>
                  </a:lnTo>
                  <a:lnTo>
                    <a:pt x="1256" y="742"/>
                  </a:lnTo>
                  <a:lnTo>
                    <a:pt x="1270" y="737"/>
                  </a:lnTo>
                  <a:lnTo>
                    <a:pt x="1280" y="721"/>
                  </a:lnTo>
                  <a:lnTo>
                    <a:pt x="1284" y="714"/>
                  </a:lnTo>
                  <a:lnTo>
                    <a:pt x="1285" y="701"/>
                  </a:lnTo>
                  <a:lnTo>
                    <a:pt x="1287" y="670"/>
                  </a:lnTo>
                  <a:lnTo>
                    <a:pt x="1288" y="664"/>
                  </a:lnTo>
                  <a:lnTo>
                    <a:pt x="1295" y="634"/>
                  </a:lnTo>
                  <a:lnTo>
                    <a:pt x="1308" y="605"/>
                  </a:lnTo>
                  <a:lnTo>
                    <a:pt x="1323" y="585"/>
                  </a:lnTo>
                  <a:lnTo>
                    <a:pt x="1326" y="581"/>
                  </a:lnTo>
                  <a:lnTo>
                    <a:pt x="1334" y="565"/>
                  </a:lnTo>
                  <a:lnTo>
                    <a:pt x="1370" y="518"/>
                  </a:lnTo>
                  <a:lnTo>
                    <a:pt x="1390" y="498"/>
                  </a:lnTo>
                  <a:lnTo>
                    <a:pt x="1398" y="489"/>
                  </a:lnTo>
                  <a:lnTo>
                    <a:pt x="1404" y="485"/>
                  </a:lnTo>
                  <a:lnTo>
                    <a:pt x="1432" y="469"/>
                  </a:lnTo>
                  <a:lnTo>
                    <a:pt x="1439" y="465"/>
                  </a:lnTo>
                  <a:lnTo>
                    <a:pt x="1451" y="460"/>
                  </a:lnTo>
                  <a:lnTo>
                    <a:pt x="1460" y="459"/>
                  </a:lnTo>
                  <a:lnTo>
                    <a:pt x="1466" y="456"/>
                  </a:lnTo>
                  <a:lnTo>
                    <a:pt x="1407" y="404"/>
                  </a:lnTo>
                  <a:lnTo>
                    <a:pt x="1398" y="395"/>
                  </a:lnTo>
                  <a:lnTo>
                    <a:pt x="1331" y="333"/>
                  </a:lnTo>
                  <a:lnTo>
                    <a:pt x="1314" y="315"/>
                  </a:lnTo>
                  <a:lnTo>
                    <a:pt x="1258" y="262"/>
                  </a:lnTo>
                  <a:lnTo>
                    <a:pt x="1207" y="216"/>
                  </a:lnTo>
                  <a:lnTo>
                    <a:pt x="1187" y="197"/>
                  </a:lnTo>
                  <a:lnTo>
                    <a:pt x="1153" y="165"/>
                  </a:lnTo>
                  <a:lnTo>
                    <a:pt x="1140" y="154"/>
                  </a:lnTo>
                  <a:lnTo>
                    <a:pt x="1112" y="129"/>
                  </a:lnTo>
                  <a:lnTo>
                    <a:pt x="1105" y="120"/>
                  </a:lnTo>
                  <a:lnTo>
                    <a:pt x="960" y="123"/>
                  </a:lnTo>
                  <a:lnTo>
                    <a:pt x="955" y="124"/>
                  </a:lnTo>
                  <a:lnTo>
                    <a:pt x="767" y="128"/>
                  </a:lnTo>
                  <a:lnTo>
                    <a:pt x="770" y="85"/>
                  </a:lnTo>
                  <a:lnTo>
                    <a:pt x="751" y="63"/>
                  </a:lnTo>
                  <a:lnTo>
                    <a:pt x="721" y="25"/>
                  </a:lnTo>
                  <a:lnTo>
                    <a:pt x="699" y="43"/>
                  </a:lnTo>
                  <a:lnTo>
                    <a:pt x="688" y="49"/>
                  </a:lnTo>
                  <a:lnTo>
                    <a:pt x="684" y="41"/>
                  </a:lnTo>
                  <a:lnTo>
                    <a:pt x="685" y="31"/>
                  </a:lnTo>
                  <a:lnTo>
                    <a:pt x="691" y="24"/>
                  </a:lnTo>
                  <a:lnTo>
                    <a:pt x="687" y="17"/>
                  </a:lnTo>
                  <a:lnTo>
                    <a:pt x="684" y="10"/>
                  </a:lnTo>
                  <a:lnTo>
                    <a:pt x="621" y="9"/>
                  </a:lnTo>
                  <a:lnTo>
                    <a:pt x="533" y="7"/>
                  </a:lnTo>
                  <a:lnTo>
                    <a:pt x="322" y="3"/>
                  </a:lnTo>
                  <a:lnTo>
                    <a:pt x="302" y="8"/>
                  </a:lnTo>
                  <a:lnTo>
                    <a:pt x="294" y="6"/>
                  </a:lnTo>
                  <a:lnTo>
                    <a:pt x="288" y="9"/>
                  </a:lnTo>
                  <a:lnTo>
                    <a:pt x="287" y="0"/>
                  </a:lnTo>
                  <a:lnTo>
                    <a:pt x="281" y="3"/>
                  </a:lnTo>
                  <a:lnTo>
                    <a:pt x="275" y="9"/>
                  </a:lnTo>
                  <a:lnTo>
                    <a:pt x="270" y="16"/>
                  </a:lnTo>
                  <a:lnTo>
                    <a:pt x="263" y="12"/>
                  </a:lnTo>
                  <a:lnTo>
                    <a:pt x="253" y="19"/>
                  </a:lnTo>
                  <a:lnTo>
                    <a:pt x="236" y="19"/>
                  </a:lnTo>
                  <a:lnTo>
                    <a:pt x="232" y="26"/>
                  </a:lnTo>
                  <a:lnTo>
                    <a:pt x="206" y="35"/>
                  </a:lnTo>
                  <a:lnTo>
                    <a:pt x="196" y="35"/>
                  </a:lnTo>
                  <a:lnTo>
                    <a:pt x="197" y="41"/>
                  </a:lnTo>
                  <a:lnTo>
                    <a:pt x="185" y="47"/>
                  </a:lnTo>
                  <a:lnTo>
                    <a:pt x="174" y="54"/>
                  </a:lnTo>
                  <a:lnTo>
                    <a:pt x="171" y="50"/>
                  </a:lnTo>
                  <a:lnTo>
                    <a:pt x="113" y="68"/>
                  </a:lnTo>
                  <a:lnTo>
                    <a:pt x="87" y="76"/>
                  </a:lnTo>
                  <a:lnTo>
                    <a:pt x="75" y="80"/>
                  </a:lnTo>
                  <a:lnTo>
                    <a:pt x="70" y="87"/>
                  </a:lnTo>
                  <a:lnTo>
                    <a:pt x="67" y="92"/>
                  </a:lnTo>
                  <a:lnTo>
                    <a:pt x="67" y="98"/>
                  </a:lnTo>
                  <a:lnTo>
                    <a:pt x="69" y="105"/>
                  </a:lnTo>
                  <a:lnTo>
                    <a:pt x="60" y="107"/>
                  </a:lnTo>
                  <a:lnTo>
                    <a:pt x="56" y="111"/>
                  </a:lnTo>
                  <a:lnTo>
                    <a:pt x="46" y="117"/>
                  </a:lnTo>
                  <a:lnTo>
                    <a:pt x="42" y="124"/>
                  </a:lnTo>
                  <a:lnTo>
                    <a:pt x="34" y="125"/>
                  </a:lnTo>
                  <a:lnTo>
                    <a:pt x="31" y="129"/>
                  </a:lnTo>
                  <a:lnTo>
                    <a:pt x="27" y="137"/>
                  </a:lnTo>
                  <a:lnTo>
                    <a:pt x="22" y="148"/>
                  </a:lnTo>
                  <a:lnTo>
                    <a:pt x="16" y="146"/>
                  </a:lnTo>
                  <a:lnTo>
                    <a:pt x="12" y="153"/>
                  </a:lnTo>
                  <a:lnTo>
                    <a:pt x="8" y="156"/>
                  </a:lnTo>
                  <a:lnTo>
                    <a:pt x="8" y="171"/>
                  </a:lnTo>
                  <a:lnTo>
                    <a:pt x="1" y="178"/>
                  </a:lnTo>
                  <a:lnTo>
                    <a:pt x="0" y="192"/>
                  </a:lnTo>
                  <a:lnTo>
                    <a:pt x="3" y="198"/>
                  </a:lnTo>
                  <a:lnTo>
                    <a:pt x="8" y="200"/>
                  </a:lnTo>
                  <a:lnTo>
                    <a:pt x="14" y="202"/>
                  </a:lnTo>
                  <a:lnTo>
                    <a:pt x="19" y="208"/>
                  </a:lnTo>
                  <a:lnTo>
                    <a:pt x="26" y="212"/>
                  </a:lnTo>
                  <a:lnTo>
                    <a:pt x="30" y="217"/>
                  </a:lnTo>
                  <a:lnTo>
                    <a:pt x="36" y="222"/>
                  </a:lnTo>
                  <a:lnTo>
                    <a:pt x="55" y="224"/>
                  </a:lnTo>
                  <a:lnTo>
                    <a:pt x="54" y="231"/>
                  </a:lnTo>
                  <a:lnTo>
                    <a:pt x="59" y="235"/>
                  </a:lnTo>
                  <a:lnTo>
                    <a:pt x="65" y="241"/>
                  </a:lnTo>
                  <a:lnTo>
                    <a:pt x="70" y="245"/>
                  </a:lnTo>
                  <a:lnTo>
                    <a:pt x="74" y="251"/>
                  </a:lnTo>
                  <a:lnTo>
                    <a:pt x="80" y="254"/>
                  </a:lnTo>
                  <a:lnTo>
                    <a:pt x="84" y="263"/>
                  </a:lnTo>
                  <a:lnTo>
                    <a:pt x="89" y="264"/>
                  </a:lnTo>
                  <a:lnTo>
                    <a:pt x="94" y="269"/>
                  </a:lnTo>
                  <a:lnTo>
                    <a:pt x="99" y="271"/>
                  </a:lnTo>
                  <a:lnTo>
                    <a:pt x="104" y="274"/>
                  </a:lnTo>
                  <a:lnTo>
                    <a:pt x="110" y="272"/>
                  </a:lnTo>
                  <a:lnTo>
                    <a:pt x="116" y="272"/>
                  </a:lnTo>
                  <a:lnTo>
                    <a:pt x="128" y="271"/>
                  </a:lnTo>
                  <a:lnTo>
                    <a:pt x="135" y="270"/>
                  </a:lnTo>
                  <a:lnTo>
                    <a:pt x="141" y="273"/>
                  </a:lnTo>
                  <a:lnTo>
                    <a:pt x="145" y="279"/>
                  </a:lnTo>
                  <a:lnTo>
                    <a:pt x="151" y="280"/>
                  </a:lnTo>
                  <a:lnTo>
                    <a:pt x="157" y="278"/>
                  </a:lnTo>
                  <a:lnTo>
                    <a:pt x="156" y="263"/>
                  </a:lnTo>
                  <a:lnTo>
                    <a:pt x="163" y="257"/>
                  </a:lnTo>
                  <a:lnTo>
                    <a:pt x="165" y="262"/>
                  </a:lnTo>
                  <a:lnTo>
                    <a:pt x="169" y="251"/>
                  </a:lnTo>
                  <a:lnTo>
                    <a:pt x="175" y="251"/>
                  </a:lnTo>
                  <a:lnTo>
                    <a:pt x="160" y="273"/>
                  </a:lnTo>
                  <a:lnTo>
                    <a:pt x="163" y="279"/>
                  </a:lnTo>
                  <a:lnTo>
                    <a:pt x="153" y="288"/>
                  </a:lnTo>
                  <a:lnTo>
                    <a:pt x="160" y="288"/>
                  </a:lnTo>
                  <a:lnTo>
                    <a:pt x="158" y="295"/>
                  </a:lnTo>
                  <a:lnTo>
                    <a:pt x="163" y="298"/>
                  </a:lnTo>
                  <a:lnTo>
                    <a:pt x="162" y="320"/>
                  </a:lnTo>
                  <a:lnTo>
                    <a:pt x="167" y="324"/>
                  </a:lnTo>
                  <a:lnTo>
                    <a:pt x="172" y="337"/>
                  </a:lnTo>
                  <a:lnTo>
                    <a:pt x="184" y="352"/>
                  </a:lnTo>
                  <a:lnTo>
                    <a:pt x="185" y="360"/>
                  </a:lnTo>
                  <a:lnTo>
                    <a:pt x="188" y="371"/>
                  </a:lnTo>
                  <a:lnTo>
                    <a:pt x="191" y="378"/>
                  </a:lnTo>
                  <a:lnTo>
                    <a:pt x="191" y="388"/>
                  </a:lnTo>
                  <a:lnTo>
                    <a:pt x="195" y="396"/>
                  </a:lnTo>
                  <a:lnTo>
                    <a:pt x="209" y="397"/>
                  </a:lnTo>
                  <a:lnTo>
                    <a:pt x="210" y="408"/>
                  </a:lnTo>
                  <a:lnTo>
                    <a:pt x="214" y="414"/>
                  </a:lnTo>
                  <a:lnTo>
                    <a:pt x="219" y="408"/>
                  </a:lnTo>
                  <a:lnTo>
                    <a:pt x="224" y="417"/>
                  </a:lnTo>
                  <a:lnTo>
                    <a:pt x="215" y="421"/>
                  </a:lnTo>
                  <a:lnTo>
                    <a:pt x="220" y="427"/>
                  </a:lnTo>
                  <a:lnTo>
                    <a:pt x="225" y="423"/>
                  </a:lnTo>
                  <a:lnTo>
                    <a:pt x="224" y="431"/>
                  </a:lnTo>
                  <a:lnTo>
                    <a:pt x="234" y="436"/>
                  </a:lnTo>
                  <a:lnTo>
                    <a:pt x="229" y="441"/>
                  </a:lnTo>
                  <a:lnTo>
                    <a:pt x="234" y="447"/>
                  </a:lnTo>
                  <a:lnTo>
                    <a:pt x="242" y="464"/>
                  </a:lnTo>
                  <a:lnTo>
                    <a:pt x="250" y="470"/>
                  </a:lnTo>
                  <a:lnTo>
                    <a:pt x="261" y="476"/>
                  </a:lnTo>
                  <a:lnTo>
                    <a:pt x="283" y="496"/>
                  </a:lnTo>
                  <a:lnTo>
                    <a:pt x="289" y="498"/>
                  </a:lnTo>
                  <a:lnTo>
                    <a:pt x="302" y="505"/>
                  </a:lnTo>
                  <a:lnTo>
                    <a:pt x="317" y="516"/>
                  </a:lnTo>
                  <a:lnTo>
                    <a:pt x="323" y="523"/>
                  </a:lnTo>
                  <a:lnTo>
                    <a:pt x="326" y="528"/>
                  </a:lnTo>
                  <a:lnTo>
                    <a:pt x="333" y="533"/>
                  </a:lnTo>
                  <a:lnTo>
                    <a:pt x="343" y="529"/>
                  </a:lnTo>
                  <a:lnTo>
                    <a:pt x="348" y="537"/>
                  </a:lnTo>
                  <a:lnTo>
                    <a:pt x="341" y="542"/>
                  </a:lnTo>
                  <a:lnTo>
                    <a:pt x="348" y="551"/>
                  </a:lnTo>
                  <a:lnTo>
                    <a:pt x="344" y="558"/>
                  </a:lnTo>
                  <a:lnTo>
                    <a:pt x="358" y="568"/>
                  </a:lnTo>
                  <a:lnTo>
                    <a:pt x="355" y="573"/>
                  </a:lnTo>
                  <a:lnTo>
                    <a:pt x="355" y="583"/>
                  </a:lnTo>
                  <a:lnTo>
                    <a:pt x="360" y="588"/>
                  </a:lnTo>
                  <a:lnTo>
                    <a:pt x="367" y="591"/>
                  </a:lnTo>
                  <a:lnTo>
                    <a:pt x="372" y="598"/>
                  </a:lnTo>
                  <a:lnTo>
                    <a:pt x="380" y="595"/>
                  </a:lnTo>
                  <a:lnTo>
                    <a:pt x="389" y="602"/>
                  </a:lnTo>
                  <a:lnTo>
                    <a:pt x="397" y="605"/>
                  </a:lnTo>
                  <a:lnTo>
                    <a:pt x="410" y="619"/>
                  </a:lnTo>
                  <a:lnTo>
                    <a:pt x="419" y="629"/>
                  </a:lnTo>
                  <a:lnTo>
                    <a:pt x="421" y="637"/>
                  </a:lnTo>
                  <a:lnTo>
                    <a:pt x="436" y="642"/>
                  </a:lnTo>
                  <a:lnTo>
                    <a:pt x="442" y="651"/>
                  </a:lnTo>
                  <a:lnTo>
                    <a:pt x="437" y="659"/>
                  </a:lnTo>
                  <a:lnTo>
                    <a:pt x="444" y="664"/>
                  </a:lnTo>
                  <a:lnTo>
                    <a:pt x="434" y="666"/>
                  </a:lnTo>
                  <a:lnTo>
                    <a:pt x="440" y="678"/>
                  </a:lnTo>
                  <a:lnTo>
                    <a:pt x="433" y="678"/>
                  </a:lnTo>
                  <a:lnTo>
                    <a:pt x="436" y="686"/>
                  </a:lnTo>
                  <a:lnTo>
                    <a:pt x="446" y="695"/>
                  </a:lnTo>
                  <a:lnTo>
                    <a:pt x="450" y="698"/>
                  </a:lnTo>
                  <a:lnTo>
                    <a:pt x="455" y="703"/>
                  </a:lnTo>
                  <a:lnTo>
                    <a:pt x="462" y="703"/>
                  </a:lnTo>
                  <a:lnTo>
                    <a:pt x="460" y="709"/>
                  </a:lnTo>
                  <a:lnTo>
                    <a:pt x="468" y="715"/>
                  </a:lnTo>
                  <a:lnTo>
                    <a:pt x="465" y="718"/>
                  </a:lnTo>
                  <a:lnTo>
                    <a:pt x="465" y="725"/>
                  </a:lnTo>
                  <a:lnTo>
                    <a:pt x="477" y="734"/>
                  </a:lnTo>
                  <a:lnTo>
                    <a:pt x="485" y="738"/>
                  </a:lnTo>
                  <a:lnTo>
                    <a:pt x="492" y="741"/>
                  </a:lnTo>
                  <a:lnTo>
                    <a:pt x="491" y="749"/>
                  </a:lnTo>
                  <a:lnTo>
                    <a:pt x="491" y="754"/>
                  </a:lnTo>
                  <a:lnTo>
                    <a:pt x="499" y="764"/>
                  </a:lnTo>
                  <a:lnTo>
                    <a:pt x="511" y="773"/>
                  </a:lnTo>
                  <a:lnTo>
                    <a:pt x="531" y="781"/>
                  </a:lnTo>
                  <a:lnTo>
                    <a:pt x="538" y="781"/>
                  </a:lnTo>
                  <a:lnTo>
                    <a:pt x="541" y="785"/>
                  </a:lnTo>
                  <a:lnTo>
                    <a:pt x="553" y="794"/>
                  </a:lnTo>
                  <a:lnTo>
                    <a:pt x="560" y="797"/>
                  </a:lnTo>
                  <a:lnTo>
                    <a:pt x="569" y="803"/>
                  </a:lnTo>
                  <a:lnTo>
                    <a:pt x="571" y="809"/>
                  </a:lnTo>
                  <a:lnTo>
                    <a:pt x="574" y="813"/>
                  </a:lnTo>
                  <a:lnTo>
                    <a:pt x="574" y="826"/>
                  </a:lnTo>
                  <a:lnTo>
                    <a:pt x="575" y="838"/>
                  </a:lnTo>
                  <a:lnTo>
                    <a:pt x="584" y="852"/>
                  </a:lnTo>
                  <a:lnTo>
                    <a:pt x="583" y="858"/>
                  </a:lnTo>
                  <a:lnTo>
                    <a:pt x="590" y="863"/>
                  </a:lnTo>
                  <a:lnTo>
                    <a:pt x="589" y="871"/>
                  </a:lnTo>
                  <a:lnTo>
                    <a:pt x="597" y="871"/>
                  </a:lnTo>
                  <a:lnTo>
                    <a:pt x="599" y="878"/>
                  </a:lnTo>
                  <a:lnTo>
                    <a:pt x="599" y="886"/>
                  </a:lnTo>
                  <a:lnTo>
                    <a:pt x="600" y="893"/>
                  </a:lnTo>
                  <a:lnTo>
                    <a:pt x="601" y="899"/>
                  </a:lnTo>
                  <a:lnTo>
                    <a:pt x="604" y="903"/>
                  </a:lnTo>
                  <a:lnTo>
                    <a:pt x="603" y="912"/>
                  </a:lnTo>
                  <a:lnTo>
                    <a:pt x="601" y="921"/>
                  </a:lnTo>
                  <a:lnTo>
                    <a:pt x="604" y="925"/>
                  </a:lnTo>
                  <a:lnTo>
                    <a:pt x="609" y="939"/>
                  </a:lnTo>
                  <a:lnTo>
                    <a:pt x="605" y="947"/>
                  </a:lnTo>
                  <a:lnTo>
                    <a:pt x="612" y="959"/>
                  </a:lnTo>
                  <a:lnTo>
                    <a:pt x="616" y="963"/>
                  </a:lnTo>
                  <a:lnTo>
                    <a:pt x="621" y="967"/>
                  </a:lnTo>
                  <a:lnTo>
                    <a:pt x="634" y="974"/>
                  </a:lnTo>
                  <a:lnTo>
                    <a:pt x="642" y="974"/>
                  </a:lnTo>
                  <a:lnTo>
                    <a:pt x="648" y="977"/>
                  </a:lnTo>
                  <a:lnTo>
                    <a:pt x="650" y="982"/>
                  </a:lnTo>
                  <a:lnTo>
                    <a:pt x="655" y="988"/>
                  </a:lnTo>
                  <a:lnTo>
                    <a:pt x="662" y="991"/>
                  </a:lnTo>
                  <a:lnTo>
                    <a:pt x="663" y="995"/>
                  </a:lnTo>
                  <a:lnTo>
                    <a:pt x="675" y="1008"/>
                  </a:lnTo>
                  <a:lnTo>
                    <a:pt x="675" y="1014"/>
                  </a:lnTo>
                  <a:lnTo>
                    <a:pt x="673" y="1019"/>
                  </a:lnTo>
                  <a:lnTo>
                    <a:pt x="674" y="1027"/>
                  </a:lnTo>
                  <a:lnTo>
                    <a:pt x="679" y="1031"/>
                  </a:lnTo>
                  <a:lnTo>
                    <a:pt x="680" y="1040"/>
                  </a:lnTo>
                  <a:lnTo>
                    <a:pt x="685" y="1046"/>
                  </a:lnTo>
                  <a:lnTo>
                    <a:pt x="687" y="1053"/>
                  </a:lnTo>
                  <a:lnTo>
                    <a:pt x="693" y="1051"/>
                  </a:lnTo>
                  <a:lnTo>
                    <a:pt x="697" y="1055"/>
                  </a:lnTo>
                  <a:lnTo>
                    <a:pt x="698" y="1066"/>
                  </a:lnTo>
                  <a:lnTo>
                    <a:pt x="699" y="1077"/>
                  </a:lnTo>
                  <a:lnTo>
                    <a:pt x="690" y="1092"/>
                  </a:lnTo>
                  <a:lnTo>
                    <a:pt x="695" y="1096"/>
                  </a:lnTo>
                  <a:lnTo>
                    <a:pt x="699" y="1102"/>
                  </a:lnTo>
                  <a:lnTo>
                    <a:pt x="703" y="1108"/>
                  </a:lnTo>
                  <a:lnTo>
                    <a:pt x="704" y="1114"/>
                  </a:lnTo>
                  <a:lnTo>
                    <a:pt x="702" y="1120"/>
                  </a:lnTo>
                  <a:lnTo>
                    <a:pt x="706" y="1125"/>
                  </a:lnTo>
                  <a:lnTo>
                    <a:pt x="704" y="1131"/>
                  </a:lnTo>
                  <a:lnTo>
                    <a:pt x="704" y="1139"/>
                  </a:lnTo>
                  <a:lnTo>
                    <a:pt x="721" y="1146"/>
                  </a:lnTo>
                  <a:lnTo>
                    <a:pt x="737" y="1142"/>
                  </a:lnTo>
                  <a:lnTo>
                    <a:pt x="742" y="1144"/>
                  </a:lnTo>
                  <a:lnTo>
                    <a:pt x="746" y="1150"/>
                  </a:lnTo>
                  <a:lnTo>
                    <a:pt x="758" y="1157"/>
                  </a:lnTo>
                  <a:lnTo>
                    <a:pt x="766" y="1159"/>
                  </a:lnTo>
                  <a:lnTo>
                    <a:pt x="773" y="1160"/>
                  </a:lnTo>
                  <a:lnTo>
                    <a:pt x="773" y="1160"/>
                  </a:lnTo>
                  <a:lnTo>
                    <a:pt x="773" y="116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40">
              <a:extLst>
                <a:ext uri="{FF2B5EF4-FFF2-40B4-BE49-F238E27FC236}">
                  <a16:creationId xmlns:a16="http://schemas.microsoft.com/office/drawing/2014/main" id="{91CF3EC3-85D4-F644-A18D-04EB89027DD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035809" y="1112309"/>
              <a:ext cx="15875" cy="57150"/>
            </a:xfrm>
            <a:custGeom>
              <a:avLst/>
              <a:gdLst>
                <a:gd name="T0" fmla="*/ 0 w 10"/>
                <a:gd name="T1" fmla="*/ 36 h 36"/>
                <a:gd name="T2" fmla="*/ 5 w 10"/>
                <a:gd name="T3" fmla="*/ 29 h 36"/>
                <a:gd name="T4" fmla="*/ 10 w 10"/>
                <a:gd name="T5" fmla="*/ 21 h 36"/>
                <a:gd name="T6" fmla="*/ 2 w 10"/>
                <a:gd name="T7" fmla="*/ 0 h 36"/>
                <a:gd name="T8" fmla="*/ 0 w 10"/>
                <a:gd name="T9" fmla="*/ 20 h 36"/>
                <a:gd name="T10" fmla="*/ 0 w 10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36">
                  <a:moveTo>
                    <a:pt x="0" y="36"/>
                  </a:moveTo>
                  <a:lnTo>
                    <a:pt x="5" y="29"/>
                  </a:lnTo>
                  <a:lnTo>
                    <a:pt x="10" y="21"/>
                  </a:lnTo>
                  <a:lnTo>
                    <a:pt x="2" y="0"/>
                  </a:lnTo>
                  <a:lnTo>
                    <a:pt x="0" y="20"/>
                  </a:lnTo>
                  <a:lnTo>
                    <a:pt x="0" y="36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42">
              <a:extLst>
                <a:ext uri="{FF2B5EF4-FFF2-40B4-BE49-F238E27FC236}">
                  <a16:creationId xmlns:a16="http://schemas.microsoft.com/office/drawing/2014/main" id="{4B7823C7-7ABB-4D07-43AC-AA50B9434B2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032634" y="1094847"/>
              <a:ext cx="47625" cy="109538"/>
            </a:xfrm>
            <a:custGeom>
              <a:avLst/>
              <a:gdLst>
                <a:gd name="T0" fmla="*/ 0 w 30"/>
                <a:gd name="T1" fmla="*/ 69 h 69"/>
                <a:gd name="T2" fmla="*/ 8 w 30"/>
                <a:gd name="T3" fmla="*/ 62 h 69"/>
                <a:gd name="T4" fmla="*/ 28 w 30"/>
                <a:gd name="T5" fmla="*/ 33 h 69"/>
                <a:gd name="T6" fmla="*/ 30 w 30"/>
                <a:gd name="T7" fmla="*/ 26 h 69"/>
                <a:gd name="T8" fmla="*/ 29 w 30"/>
                <a:gd name="T9" fmla="*/ 0 h 69"/>
                <a:gd name="T10" fmla="*/ 26 w 30"/>
                <a:gd name="T11" fmla="*/ 11 h 69"/>
                <a:gd name="T12" fmla="*/ 28 w 30"/>
                <a:gd name="T13" fmla="*/ 21 h 69"/>
                <a:gd name="T14" fmla="*/ 23 w 30"/>
                <a:gd name="T15" fmla="*/ 31 h 69"/>
                <a:gd name="T16" fmla="*/ 20 w 30"/>
                <a:gd name="T17" fmla="*/ 41 h 69"/>
                <a:gd name="T18" fmla="*/ 1 w 30"/>
                <a:gd name="T19" fmla="*/ 60 h 69"/>
                <a:gd name="T20" fmla="*/ 0 w 30"/>
                <a:gd name="T21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69">
                  <a:moveTo>
                    <a:pt x="0" y="69"/>
                  </a:moveTo>
                  <a:lnTo>
                    <a:pt x="8" y="62"/>
                  </a:lnTo>
                  <a:lnTo>
                    <a:pt x="28" y="33"/>
                  </a:lnTo>
                  <a:lnTo>
                    <a:pt x="30" y="26"/>
                  </a:lnTo>
                  <a:lnTo>
                    <a:pt x="29" y="0"/>
                  </a:lnTo>
                  <a:lnTo>
                    <a:pt x="26" y="11"/>
                  </a:lnTo>
                  <a:lnTo>
                    <a:pt x="28" y="21"/>
                  </a:lnTo>
                  <a:lnTo>
                    <a:pt x="23" y="31"/>
                  </a:lnTo>
                  <a:lnTo>
                    <a:pt x="20" y="41"/>
                  </a:lnTo>
                  <a:lnTo>
                    <a:pt x="1" y="60"/>
                  </a:lnTo>
                  <a:lnTo>
                    <a:pt x="0" y="69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44">
              <a:extLst>
                <a:ext uri="{FF2B5EF4-FFF2-40B4-BE49-F238E27FC236}">
                  <a16:creationId xmlns:a16="http://schemas.microsoft.com/office/drawing/2014/main" id="{0CC3B151-2CD4-3A6D-44B3-5E73B6B7002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0914784" y="-745066"/>
              <a:ext cx="2193925" cy="2047875"/>
            </a:xfrm>
            <a:custGeom>
              <a:avLst/>
              <a:gdLst>
                <a:gd name="T0" fmla="*/ 346 w 1382"/>
                <a:gd name="T1" fmla="*/ 1269 h 1290"/>
                <a:gd name="T2" fmla="*/ 438 w 1382"/>
                <a:gd name="T3" fmla="*/ 1261 h 1290"/>
                <a:gd name="T4" fmla="*/ 522 w 1382"/>
                <a:gd name="T5" fmla="*/ 1231 h 1290"/>
                <a:gd name="T6" fmla="*/ 563 w 1382"/>
                <a:gd name="T7" fmla="*/ 1212 h 1290"/>
                <a:gd name="T8" fmla="*/ 628 w 1382"/>
                <a:gd name="T9" fmla="*/ 1183 h 1290"/>
                <a:gd name="T10" fmla="*/ 686 w 1382"/>
                <a:gd name="T11" fmla="*/ 1151 h 1290"/>
                <a:gd name="T12" fmla="*/ 703 w 1382"/>
                <a:gd name="T13" fmla="*/ 1117 h 1290"/>
                <a:gd name="T14" fmla="*/ 701 w 1382"/>
                <a:gd name="T15" fmla="*/ 1053 h 1290"/>
                <a:gd name="T16" fmla="*/ 768 w 1382"/>
                <a:gd name="T17" fmla="*/ 958 h 1290"/>
                <a:gd name="T18" fmla="*/ 787 w 1382"/>
                <a:gd name="T19" fmla="*/ 902 h 1290"/>
                <a:gd name="T20" fmla="*/ 824 w 1382"/>
                <a:gd name="T21" fmla="*/ 842 h 1290"/>
                <a:gd name="T22" fmla="*/ 848 w 1382"/>
                <a:gd name="T23" fmla="*/ 772 h 1290"/>
                <a:gd name="T24" fmla="*/ 966 w 1382"/>
                <a:gd name="T25" fmla="*/ 799 h 1290"/>
                <a:gd name="T26" fmla="*/ 995 w 1382"/>
                <a:gd name="T27" fmla="*/ 730 h 1290"/>
                <a:gd name="T28" fmla="*/ 1028 w 1382"/>
                <a:gd name="T29" fmla="*/ 659 h 1290"/>
                <a:gd name="T30" fmla="*/ 1111 w 1382"/>
                <a:gd name="T31" fmla="*/ 610 h 1290"/>
                <a:gd name="T32" fmla="*/ 1183 w 1382"/>
                <a:gd name="T33" fmla="*/ 536 h 1290"/>
                <a:gd name="T34" fmla="*/ 1202 w 1382"/>
                <a:gd name="T35" fmla="*/ 428 h 1290"/>
                <a:gd name="T36" fmla="*/ 1314 w 1382"/>
                <a:gd name="T37" fmla="*/ 484 h 1290"/>
                <a:gd name="T38" fmla="*/ 1382 w 1382"/>
                <a:gd name="T39" fmla="*/ 446 h 1290"/>
                <a:gd name="T40" fmla="*/ 1362 w 1382"/>
                <a:gd name="T41" fmla="*/ 399 h 1290"/>
                <a:gd name="T42" fmla="*/ 1343 w 1382"/>
                <a:gd name="T43" fmla="*/ 378 h 1290"/>
                <a:gd name="T44" fmla="*/ 1322 w 1382"/>
                <a:gd name="T45" fmla="*/ 346 h 1290"/>
                <a:gd name="T46" fmla="*/ 1277 w 1382"/>
                <a:gd name="T47" fmla="*/ 326 h 1290"/>
                <a:gd name="T48" fmla="*/ 1193 w 1382"/>
                <a:gd name="T49" fmla="*/ 345 h 1290"/>
                <a:gd name="T50" fmla="*/ 1179 w 1382"/>
                <a:gd name="T51" fmla="*/ 377 h 1290"/>
                <a:gd name="T52" fmla="*/ 1096 w 1382"/>
                <a:gd name="T53" fmla="*/ 372 h 1290"/>
                <a:gd name="T54" fmla="*/ 1075 w 1382"/>
                <a:gd name="T55" fmla="*/ 350 h 1290"/>
                <a:gd name="T56" fmla="*/ 1045 w 1382"/>
                <a:gd name="T57" fmla="*/ 404 h 1290"/>
                <a:gd name="T58" fmla="*/ 989 w 1382"/>
                <a:gd name="T59" fmla="*/ 419 h 1290"/>
                <a:gd name="T60" fmla="*/ 959 w 1382"/>
                <a:gd name="T61" fmla="*/ 455 h 1290"/>
                <a:gd name="T62" fmla="*/ 914 w 1382"/>
                <a:gd name="T63" fmla="*/ 494 h 1290"/>
                <a:gd name="T64" fmla="*/ 881 w 1382"/>
                <a:gd name="T65" fmla="*/ 326 h 1290"/>
                <a:gd name="T66" fmla="*/ 613 w 1382"/>
                <a:gd name="T67" fmla="*/ 337 h 1290"/>
                <a:gd name="T68" fmla="*/ 535 w 1382"/>
                <a:gd name="T69" fmla="*/ 23 h 1290"/>
                <a:gd name="T70" fmla="*/ 553 w 1382"/>
                <a:gd name="T71" fmla="*/ 109 h 1290"/>
                <a:gd name="T72" fmla="*/ 528 w 1382"/>
                <a:gd name="T73" fmla="*/ 194 h 1290"/>
                <a:gd name="T74" fmla="*/ 515 w 1382"/>
                <a:gd name="T75" fmla="*/ 260 h 1290"/>
                <a:gd name="T76" fmla="*/ 489 w 1382"/>
                <a:gd name="T77" fmla="*/ 326 h 1290"/>
                <a:gd name="T78" fmla="*/ 422 w 1382"/>
                <a:gd name="T79" fmla="*/ 445 h 1290"/>
                <a:gd name="T80" fmla="*/ 335 w 1382"/>
                <a:gd name="T81" fmla="*/ 470 h 1290"/>
                <a:gd name="T82" fmla="*/ 261 w 1382"/>
                <a:gd name="T83" fmla="*/ 536 h 1290"/>
                <a:gd name="T84" fmla="*/ 230 w 1382"/>
                <a:gd name="T85" fmla="*/ 601 h 1290"/>
                <a:gd name="T86" fmla="*/ 222 w 1382"/>
                <a:gd name="T87" fmla="*/ 648 h 1290"/>
                <a:gd name="T88" fmla="*/ 176 w 1382"/>
                <a:gd name="T89" fmla="*/ 614 h 1290"/>
                <a:gd name="T90" fmla="*/ 121 w 1382"/>
                <a:gd name="T91" fmla="*/ 697 h 1290"/>
                <a:gd name="T92" fmla="*/ 105 w 1382"/>
                <a:gd name="T93" fmla="*/ 775 h 1290"/>
                <a:gd name="T94" fmla="*/ 31 w 1382"/>
                <a:gd name="T95" fmla="*/ 848 h 1290"/>
                <a:gd name="T96" fmla="*/ 10 w 1382"/>
                <a:gd name="T97" fmla="*/ 921 h 1290"/>
                <a:gd name="T98" fmla="*/ 46 w 1382"/>
                <a:gd name="T99" fmla="*/ 1005 h 1290"/>
                <a:gd name="T100" fmla="*/ 70 w 1382"/>
                <a:gd name="T101" fmla="*/ 1067 h 1290"/>
                <a:gd name="T102" fmla="*/ 103 w 1382"/>
                <a:gd name="T103" fmla="*/ 1119 h 1290"/>
                <a:gd name="T104" fmla="*/ 145 w 1382"/>
                <a:gd name="T105" fmla="*/ 1146 h 1290"/>
                <a:gd name="T106" fmla="*/ 185 w 1382"/>
                <a:gd name="T107" fmla="*/ 1169 h 1290"/>
                <a:gd name="T108" fmla="*/ 213 w 1382"/>
                <a:gd name="T109" fmla="*/ 1217 h 1290"/>
                <a:gd name="T110" fmla="*/ 288 w 1382"/>
                <a:gd name="T111" fmla="*/ 1289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82" h="1290">
                  <a:moveTo>
                    <a:pt x="291" y="1289"/>
                  </a:moveTo>
                  <a:lnTo>
                    <a:pt x="298" y="1290"/>
                  </a:lnTo>
                  <a:lnTo>
                    <a:pt x="313" y="1288"/>
                  </a:lnTo>
                  <a:lnTo>
                    <a:pt x="319" y="1286"/>
                  </a:lnTo>
                  <a:lnTo>
                    <a:pt x="334" y="1282"/>
                  </a:lnTo>
                  <a:lnTo>
                    <a:pt x="338" y="1275"/>
                  </a:lnTo>
                  <a:lnTo>
                    <a:pt x="339" y="1269"/>
                  </a:lnTo>
                  <a:lnTo>
                    <a:pt x="346" y="1269"/>
                  </a:lnTo>
                  <a:lnTo>
                    <a:pt x="363" y="1262"/>
                  </a:lnTo>
                  <a:lnTo>
                    <a:pt x="367" y="1248"/>
                  </a:lnTo>
                  <a:lnTo>
                    <a:pt x="376" y="1243"/>
                  </a:lnTo>
                  <a:lnTo>
                    <a:pt x="379" y="1238"/>
                  </a:lnTo>
                  <a:lnTo>
                    <a:pt x="401" y="1261"/>
                  </a:lnTo>
                  <a:lnTo>
                    <a:pt x="415" y="1271"/>
                  </a:lnTo>
                  <a:lnTo>
                    <a:pt x="420" y="1273"/>
                  </a:lnTo>
                  <a:lnTo>
                    <a:pt x="438" y="1261"/>
                  </a:lnTo>
                  <a:lnTo>
                    <a:pt x="453" y="1255"/>
                  </a:lnTo>
                  <a:lnTo>
                    <a:pt x="467" y="1253"/>
                  </a:lnTo>
                  <a:lnTo>
                    <a:pt x="480" y="1247"/>
                  </a:lnTo>
                  <a:lnTo>
                    <a:pt x="488" y="1246"/>
                  </a:lnTo>
                  <a:lnTo>
                    <a:pt x="493" y="1248"/>
                  </a:lnTo>
                  <a:lnTo>
                    <a:pt x="505" y="1246"/>
                  </a:lnTo>
                  <a:lnTo>
                    <a:pt x="512" y="1239"/>
                  </a:lnTo>
                  <a:lnTo>
                    <a:pt x="522" y="1231"/>
                  </a:lnTo>
                  <a:lnTo>
                    <a:pt x="525" y="1226"/>
                  </a:lnTo>
                  <a:lnTo>
                    <a:pt x="518" y="1214"/>
                  </a:lnTo>
                  <a:lnTo>
                    <a:pt x="525" y="1209"/>
                  </a:lnTo>
                  <a:lnTo>
                    <a:pt x="527" y="1204"/>
                  </a:lnTo>
                  <a:lnTo>
                    <a:pt x="535" y="1206"/>
                  </a:lnTo>
                  <a:lnTo>
                    <a:pt x="539" y="1210"/>
                  </a:lnTo>
                  <a:lnTo>
                    <a:pt x="547" y="1215"/>
                  </a:lnTo>
                  <a:lnTo>
                    <a:pt x="563" y="1212"/>
                  </a:lnTo>
                  <a:lnTo>
                    <a:pt x="569" y="1207"/>
                  </a:lnTo>
                  <a:lnTo>
                    <a:pt x="574" y="1204"/>
                  </a:lnTo>
                  <a:lnTo>
                    <a:pt x="588" y="1195"/>
                  </a:lnTo>
                  <a:lnTo>
                    <a:pt x="592" y="1192"/>
                  </a:lnTo>
                  <a:lnTo>
                    <a:pt x="606" y="1181"/>
                  </a:lnTo>
                  <a:lnTo>
                    <a:pt x="615" y="1175"/>
                  </a:lnTo>
                  <a:lnTo>
                    <a:pt x="625" y="1178"/>
                  </a:lnTo>
                  <a:lnTo>
                    <a:pt x="628" y="1183"/>
                  </a:lnTo>
                  <a:lnTo>
                    <a:pt x="630" y="1195"/>
                  </a:lnTo>
                  <a:lnTo>
                    <a:pt x="640" y="1190"/>
                  </a:lnTo>
                  <a:lnTo>
                    <a:pt x="649" y="1184"/>
                  </a:lnTo>
                  <a:lnTo>
                    <a:pt x="666" y="1170"/>
                  </a:lnTo>
                  <a:lnTo>
                    <a:pt x="673" y="1168"/>
                  </a:lnTo>
                  <a:lnTo>
                    <a:pt x="682" y="1162"/>
                  </a:lnTo>
                  <a:lnTo>
                    <a:pt x="686" y="1158"/>
                  </a:lnTo>
                  <a:lnTo>
                    <a:pt x="686" y="1151"/>
                  </a:lnTo>
                  <a:lnTo>
                    <a:pt x="681" y="1153"/>
                  </a:lnTo>
                  <a:lnTo>
                    <a:pt x="676" y="1152"/>
                  </a:lnTo>
                  <a:lnTo>
                    <a:pt x="676" y="1141"/>
                  </a:lnTo>
                  <a:lnTo>
                    <a:pt x="680" y="1137"/>
                  </a:lnTo>
                  <a:lnTo>
                    <a:pt x="689" y="1132"/>
                  </a:lnTo>
                  <a:lnTo>
                    <a:pt x="695" y="1126"/>
                  </a:lnTo>
                  <a:lnTo>
                    <a:pt x="699" y="1123"/>
                  </a:lnTo>
                  <a:lnTo>
                    <a:pt x="703" y="1117"/>
                  </a:lnTo>
                  <a:lnTo>
                    <a:pt x="694" y="1109"/>
                  </a:lnTo>
                  <a:lnTo>
                    <a:pt x="676" y="1097"/>
                  </a:lnTo>
                  <a:lnTo>
                    <a:pt x="691" y="1083"/>
                  </a:lnTo>
                  <a:lnTo>
                    <a:pt x="693" y="1077"/>
                  </a:lnTo>
                  <a:lnTo>
                    <a:pt x="694" y="1068"/>
                  </a:lnTo>
                  <a:lnTo>
                    <a:pt x="698" y="1060"/>
                  </a:lnTo>
                  <a:lnTo>
                    <a:pt x="703" y="1059"/>
                  </a:lnTo>
                  <a:lnTo>
                    <a:pt x="701" y="1053"/>
                  </a:lnTo>
                  <a:lnTo>
                    <a:pt x="711" y="1038"/>
                  </a:lnTo>
                  <a:lnTo>
                    <a:pt x="717" y="1019"/>
                  </a:lnTo>
                  <a:lnTo>
                    <a:pt x="722" y="1017"/>
                  </a:lnTo>
                  <a:lnTo>
                    <a:pt x="745" y="995"/>
                  </a:lnTo>
                  <a:lnTo>
                    <a:pt x="754" y="985"/>
                  </a:lnTo>
                  <a:lnTo>
                    <a:pt x="762" y="976"/>
                  </a:lnTo>
                  <a:lnTo>
                    <a:pt x="767" y="966"/>
                  </a:lnTo>
                  <a:lnTo>
                    <a:pt x="768" y="958"/>
                  </a:lnTo>
                  <a:lnTo>
                    <a:pt x="773" y="949"/>
                  </a:lnTo>
                  <a:lnTo>
                    <a:pt x="777" y="941"/>
                  </a:lnTo>
                  <a:lnTo>
                    <a:pt x="780" y="937"/>
                  </a:lnTo>
                  <a:lnTo>
                    <a:pt x="778" y="930"/>
                  </a:lnTo>
                  <a:lnTo>
                    <a:pt x="777" y="925"/>
                  </a:lnTo>
                  <a:lnTo>
                    <a:pt x="782" y="920"/>
                  </a:lnTo>
                  <a:lnTo>
                    <a:pt x="784" y="907"/>
                  </a:lnTo>
                  <a:lnTo>
                    <a:pt x="787" y="902"/>
                  </a:lnTo>
                  <a:lnTo>
                    <a:pt x="790" y="897"/>
                  </a:lnTo>
                  <a:lnTo>
                    <a:pt x="797" y="890"/>
                  </a:lnTo>
                  <a:lnTo>
                    <a:pt x="811" y="879"/>
                  </a:lnTo>
                  <a:lnTo>
                    <a:pt x="813" y="874"/>
                  </a:lnTo>
                  <a:lnTo>
                    <a:pt x="818" y="870"/>
                  </a:lnTo>
                  <a:lnTo>
                    <a:pt x="813" y="858"/>
                  </a:lnTo>
                  <a:lnTo>
                    <a:pt x="819" y="848"/>
                  </a:lnTo>
                  <a:lnTo>
                    <a:pt x="824" y="842"/>
                  </a:lnTo>
                  <a:lnTo>
                    <a:pt x="830" y="838"/>
                  </a:lnTo>
                  <a:lnTo>
                    <a:pt x="833" y="826"/>
                  </a:lnTo>
                  <a:lnTo>
                    <a:pt x="837" y="819"/>
                  </a:lnTo>
                  <a:lnTo>
                    <a:pt x="843" y="812"/>
                  </a:lnTo>
                  <a:lnTo>
                    <a:pt x="840" y="794"/>
                  </a:lnTo>
                  <a:lnTo>
                    <a:pt x="844" y="784"/>
                  </a:lnTo>
                  <a:lnTo>
                    <a:pt x="850" y="780"/>
                  </a:lnTo>
                  <a:lnTo>
                    <a:pt x="848" y="772"/>
                  </a:lnTo>
                  <a:lnTo>
                    <a:pt x="849" y="766"/>
                  </a:lnTo>
                  <a:lnTo>
                    <a:pt x="850" y="757"/>
                  </a:lnTo>
                  <a:lnTo>
                    <a:pt x="857" y="752"/>
                  </a:lnTo>
                  <a:lnTo>
                    <a:pt x="885" y="763"/>
                  </a:lnTo>
                  <a:lnTo>
                    <a:pt x="905" y="799"/>
                  </a:lnTo>
                  <a:lnTo>
                    <a:pt x="954" y="813"/>
                  </a:lnTo>
                  <a:lnTo>
                    <a:pt x="961" y="807"/>
                  </a:lnTo>
                  <a:lnTo>
                    <a:pt x="966" y="799"/>
                  </a:lnTo>
                  <a:lnTo>
                    <a:pt x="972" y="795"/>
                  </a:lnTo>
                  <a:lnTo>
                    <a:pt x="974" y="791"/>
                  </a:lnTo>
                  <a:lnTo>
                    <a:pt x="978" y="783"/>
                  </a:lnTo>
                  <a:lnTo>
                    <a:pt x="980" y="775"/>
                  </a:lnTo>
                  <a:lnTo>
                    <a:pt x="986" y="758"/>
                  </a:lnTo>
                  <a:lnTo>
                    <a:pt x="991" y="746"/>
                  </a:lnTo>
                  <a:lnTo>
                    <a:pt x="994" y="740"/>
                  </a:lnTo>
                  <a:lnTo>
                    <a:pt x="995" y="730"/>
                  </a:lnTo>
                  <a:lnTo>
                    <a:pt x="998" y="724"/>
                  </a:lnTo>
                  <a:lnTo>
                    <a:pt x="1011" y="716"/>
                  </a:lnTo>
                  <a:lnTo>
                    <a:pt x="1011" y="710"/>
                  </a:lnTo>
                  <a:lnTo>
                    <a:pt x="1011" y="699"/>
                  </a:lnTo>
                  <a:lnTo>
                    <a:pt x="1017" y="679"/>
                  </a:lnTo>
                  <a:lnTo>
                    <a:pt x="1019" y="668"/>
                  </a:lnTo>
                  <a:lnTo>
                    <a:pt x="1025" y="665"/>
                  </a:lnTo>
                  <a:lnTo>
                    <a:pt x="1028" y="659"/>
                  </a:lnTo>
                  <a:lnTo>
                    <a:pt x="1036" y="648"/>
                  </a:lnTo>
                  <a:lnTo>
                    <a:pt x="1056" y="663"/>
                  </a:lnTo>
                  <a:lnTo>
                    <a:pt x="1074" y="674"/>
                  </a:lnTo>
                  <a:lnTo>
                    <a:pt x="1079" y="660"/>
                  </a:lnTo>
                  <a:lnTo>
                    <a:pt x="1084" y="653"/>
                  </a:lnTo>
                  <a:lnTo>
                    <a:pt x="1091" y="633"/>
                  </a:lnTo>
                  <a:lnTo>
                    <a:pt x="1103" y="619"/>
                  </a:lnTo>
                  <a:lnTo>
                    <a:pt x="1111" y="610"/>
                  </a:lnTo>
                  <a:lnTo>
                    <a:pt x="1113" y="616"/>
                  </a:lnTo>
                  <a:lnTo>
                    <a:pt x="1138" y="590"/>
                  </a:lnTo>
                  <a:lnTo>
                    <a:pt x="1145" y="595"/>
                  </a:lnTo>
                  <a:lnTo>
                    <a:pt x="1154" y="581"/>
                  </a:lnTo>
                  <a:lnTo>
                    <a:pt x="1156" y="573"/>
                  </a:lnTo>
                  <a:lnTo>
                    <a:pt x="1155" y="565"/>
                  </a:lnTo>
                  <a:lnTo>
                    <a:pt x="1170" y="546"/>
                  </a:lnTo>
                  <a:lnTo>
                    <a:pt x="1183" y="536"/>
                  </a:lnTo>
                  <a:lnTo>
                    <a:pt x="1196" y="516"/>
                  </a:lnTo>
                  <a:lnTo>
                    <a:pt x="1187" y="507"/>
                  </a:lnTo>
                  <a:lnTo>
                    <a:pt x="1194" y="493"/>
                  </a:lnTo>
                  <a:lnTo>
                    <a:pt x="1191" y="482"/>
                  </a:lnTo>
                  <a:lnTo>
                    <a:pt x="1208" y="450"/>
                  </a:lnTo>
                  <a:lnTo>
                    <a:pt x="1203" y="443"/>
                  </a:lnTo>
                  <a:lnTo>
                    <a:pt x="1205" y="436"/>
                  </a:lnTo>
                  <a:lnTo>
                    <a:pt x="1202" y="428"/>
                  </a:lnTo>
                  <a:lnTo>
                    <a:pt x="1203" y="419"/>
                  </a:lnTo>
                  <a:lnTo>
                    <a:pt x="1208" y="406"/>
                  </a:lnTo>
                  <a:lnTo>
                    <a:pt x="1218" y="414"/>
                  </a:lnTo>
                  <a:lnTo>
                    <a:pt x="1245" y="433"/>
                  </a:lnTo>
                  <a:lnTo>
                    <a:pt x="1265" y="448"/>
                  </a:lnTo>
                  <a:lnTo>
                    <a:pt x="1274" y="455"/>
                  </a:lnTo>
                  <a:lnTo>
                    <a:pt x="1306" y="478"/>
                  </a:lnTo>
                  <a:lnTo>
                    <a:pt x="1314" y="484"/>
                  </a:lnTo>
                  <a:lnTo>
                    <a:pt x="1320" y="488"/>
                  </a:lnTo>
                  <a:lnTo>
                    <a:pt x="1326" y="492"/>
                  </a:lnTo>
                  <a:lnTo>
                    <a:pt x="1330" y="497"/>
                  </a:lnTo>
                  <a:lnTo>
                    <a:pt x="1360" y="519"/>
                  </a:lnTo>
                  <a:lnTo>
                    <a:pt x="1369" y="491"/>
                  </a:lnTo>
                  <a:lnTo>
                    <a:pt x="1375" y="472"/>
                  </a:lnTo>
                  <a:lnTo>
                    <a:pt x="1378" y="469"/>
                  </a:lnTo>
                  <a:lnTo>
                    <a:pt x="1382" y="446"/>
                  </a:lnTo>
                  <a:lnTo>
                    <a:pt x="1375" y="441"/>
                  </a:lnTo>
                  <a:lnTo>
                    <a:pt x="1378" y="436"/>
                  </a:lnTo>
                  <a:lnTo>
                    <a:pt x="1377" y="431"/>
                  </a:lnTo>
                  <a:lnTo>
                    <a:pt x="1376" y="425"/>
                  </a:lnTo>
                  <a:lnTo>
                    <a:pt x="1379" y="421"/>
                  </a:lnTo>
                  <a:lnTo>
                    <a:pt x="1374" y="409"/>
                  </a:lnTo>
                  <a:lnTo>
                    <a:pt x="1361" y="405"/>
                  </a:lnTo>
                  <a:lnTo>
                    <a:pt x="1362" y="399"/>
                  </a:lnTo>
                  <a:lnTo>
                    <a:pt x="1364" y="392"/>
                  </a:lnTo>
                  <a:lnTo>
                    <a:pt x="1369" y="385"/>
                  </a:lnTo>
                  <a:lnTo>
                    <a:pt x="1362" y="384"/>
                  </a:lnTo>
                  <a:lnTo>
                    <a:pt x="1348" y="384"/>
                  </a:lnTo>
                  <a:lnTo>
                    <a:pt x="1352" y="377"/>
                  </a:lnTo>
                  <a:lnTo>
                    <a:pt x="1350" y="372"/>
                  </a:lnTo>
                  <a:lnTo>
                    <a:pt x="1347" y="375"/>
                  </a:lnTo>
                  <a:lnTo>
                    <a:pt x="1343" y="378"/>
                  </a:lnTo>
                  <a:lnTo>
                    <a:pt x="1340" y="369"/>
                  </a:lnTo>
                  <a:lnTo>
                    <a:pt x="1334" y="363"/>
                  </a:lnTo>
                  <a:lnTo>
                    <a:pt x="1347" y="360"/>
                  </a:lnTo>
                  <a:lnTo>
                    <a:pt x="1349" y="350"/>
                  </a:lnTo>
                  <a:lnTo>
                    <a:pt x="1347" y="345"/>
                  </a:lnTo>
                  <a:lnTo>
                    <a:pt x="1339" y="344"/>
                  </a:lnTo>
                  <a:lnTo>
                    <a:pt x="1332" y="342"/>
                  </a:lnTo>
                  <a:lnTo>
                    <a:pt x="1322" y="346"/>
                  </a:lnTo>
                  <a:lnTo>
                    <a:pt x="1316" y="342"/>
                  </a:lnTo>
                  <a:lnTo>
                    <a:pt x="1318" y="345"/>
                  </a:lnTo>
                  <a:lnTo>
                    <a:pt x="1318" y="353"/>
                  </a:lnTo>
                  <a:lnTo>
                    <a:pt x="1312" y="345"/>
                  </a:lnTo>
                  <a:lnTo>
                    <a:pt x="1308" y="348"/>
                  </a:lnTo>
                  <a:lnTo>
                    <a:pt x="1296" y="347"/>
                  </a:lnTo>
                  <a:lnTo>
                    <a:pt x="1290" y="337"/>
                  </a:lnTo>
                  <a:lnTo>
                    <a:pt x="1277" y="326"/>
                  </a:lnTo>
                  <a:lnTo>
                    <a:pt x="1250" y="318"/>
                  </a:lnTo>
                  <a:lnTo>
                    <a:pt x="1241" y="325"/>
                  </a:lnTo>
                  <a:lnTo>
                    <a:pt x="1233" y="326"/>
                  </a:lnTo>
                  <a:lnTo>
                    <a:pt x="1235" y="333"/>
                  </a:lnTo>
                  <a:lnTo>
                    <a:pt x="1225" y="343"/>
                  </a:lnTo>
                  <a:lnTo>
                    <a:pt x="1209" y="343"/>
                  </a:lnTo>
                  <a:lnTo>
                    <a:pt x="1200" y="341"/>
                  </a:lnTo>
                  <a:lnTo>
                    <a:pt x="1193" y="345"/>
                  </a:lnTo>
                  <a:lnTo>
                    <a:pt x="1194" y="353"/>
                  </a:lnTo>
                  <a:lnTo>
                    <a:pt x="1183" y="347"/>
                  </a:lnTo>
                  <a:lnTo>
                    <a:pt x="1181" y="353"/>
                  </a:lnTo>
                  <a:lnTo>
                    <a:pt x="1188" y="359"/>
                  </a:lnTo>
                  <a:lnTo>
                    <a:pt x="1174" y="360"/>
                  </a:lnTo>
                  <a:lnTo>
                    <a:pt x="1172" y="365"/>
                  </a:lnTo>
                  <a:lnTo>
                    <a:pt x="1182" y="372"/>
                  </a:lnTo>
                  <a:lnTo>
                    <a:pt x="1179" y="377"/>
                  </a:lnTo>
                  <a:lnTo>
                    <a:pt x="1173" y="375"/>
                  </a:lnTo>
                  <a:lnTo>
                    <a:pt x="1173" y="383"/>
                  </a:lnTo>
                  <a:lnTo>
                    <a:pt x="1157" y="387"/>
                  </a:lnTo>
                  <a:lnTo>
                    <a:pt x="1142" y="387"/>
                  </a:lnTo>
                  <a:lnTo>
                    <a:pt x="1127" y="382"/>
                  </a:lnTo>
                  <a:lnTo>
                    <a:pt x="1118" y="385"/>
                  </a:lnTo>
                  <a:lnTo>
                    <a:pt x="1101" y="377"/>
                  </a:lnTo>
                  <a:lnTo>
                    <a:pt x="1096" y="372"/>
                  </a:lnTo>
                  <a:lnTo>
                    <a:pt x="1094" y="368"/>
                  </a:lnTo>
                  <a:lnTo>
                    <a:pt x="1084" y="366"/>
                  </a:lnTo>
                  <a:lnTo>
                    <a:pt x="1086" y="360"/>
                  </a:lnTo>
                  <a:lnTo>
                    <a:pt x="1094" y="357"/>
                  </a:lnTo>
                  <a:lnTo>
                    <a:pt x="1086" y="353"/>
                  </a:lnTo>
                  <a:lnTo>
                    <a:pt x="1081" y="353"/>
                  </a:lnTo>
                  <a:lnTo>
                    <a:pt x="1082" y="346"/>
                  </a:lnTo>
                  <a:lnTo>
                    <a:pt x="1075" y="350"/>
                  </a:lnTo>
                  <a:lnTo>
                    <a:pt x="1074" y="360"/>
                  </a:lnTo>
                  <a:lnTo>
                    <a:pt x="1069" y="364"/>
                  </a:lnTo>
                  <a:lnTo>
                    <a:pt x="1068" y="369"/>
                  </a:lnTo>
                  <a:lnTo>
                    <a:pt x="1068" y="375"/>
                  </a:lnTo>
                  <a:lnTo>
                    <a:pt x="1062" y="379"/>
                  </a:lnTo>
                  <a:lnTo>
                    <a:pt x="1055" y="389"/>
                  </a:lnTo>
                  <a:lnTo>
                    <a:pt x="1046" y="399"/>
                  </a:lnTo>
                  <a:lnTo>
                    <a:pt x="1045" y="404"/>
                  </a:lnTo>
                  <a:lnTo>
                    <a:pt x="1038" y="408"/>
                  </a:lnTo>
                  <a:lnTo>
                    <a:pt x="1033" y="419"/>
                  </a:lnTo>
                  <a:lnTo>
                    <a:pt x="1017" y="417"/>
                  </a:lnTo>
                  <a:lnTo>
                    <a:pt x="1011" y="415"/>
                  </a:lnTo>
                  <a:lnTo>
                    <a:pt x="1007" y="411"/>
                  </a:lnTo>
                  <a:lnTo>
                    <a:pt x="1003" y="414"/>
                  </a:lnTo>
                  <a:lnTo>
                    <a:pt x="995" y="414"/>
                  </a:lnTo>
                  <a:lnTo>
                    <a:pt x="989" y="419"/>
                  </a:lnTo>
                  <a:lnTo>
                    <a:pt x="986" y="427"/>
                  </a:lnTo>
                  <a:lnTo>
                    <a:pt x="983" y="433"/>
                  </a:lnTo>
                  <a:lnTo>
                    <a:pt x="981" y="439"/>
                  </a:lnTo>
                  <a:lnTo>
                    <a:pt x="976" y="436"/>
                  </a:lnTo>
                  <a:lnTo>
                    <a:pt x="972" y="441"/>
                  </a:lnTo>
                  <a:lnTo>
                    <a:pt x="971" y="446"/>
                  </a:lnTo>
                  <a:lnTo>
                    <a:pt x="965" y="448"/>
                  </a:lnTo>
                  <a:lnTo>
                    <a:pt x="959" y="455"/>
                  </a:lnTo>
                  <a:lnTo>
                    <a:pt x="952" y="458"/>
                  </a:lnTo>
                  <a:lnTo>
                    <a:pt x="947" y="466"/>
                  </a:lnTo>
                  <a:lnTo>
                    <a:pt x="942" y="473"/>
                  </a:lnTo>
                  <a:lnTo>
                    <a:pt x="942" y="480"/>
                  </a:lnTo>
                  <a:lnTo>
                    <a:pt x="933" y="480"/>
                  </a:lnTo>
                  <a:lnTo>
                    <a:pt x="928" y="483"/>
                  </a:lnTo>
                  <a:lnTo>
                    <a:pt x="924" y="489"/>
                  </a:lnTo>
                  <a:lnTo>
                    <a:pt x="914" y="494"/>
                  </a:lnTo>
                  <a:lnTo>
                    <a:pt x="908" y="504"/>
                  </a:lnTo>
                  <a:lnTo>
                    <a:pt x="903" y="510"/>
                  </a:lnTo>
                  <a:lnTo>
                    <a:pt x="897" y="519"/>
                  </a:lnTo>
                  <a:lnTo>
                    <a:pt x="886" y="521"/>
                  </a:lnTo>
                  <a:lnTo>
                    <a:pt x="884" y="455"/>
                  </a:lnTo>
                  <a:lnTo>
                    <a:pt x="884" y="408"/>
                  </a:lnTo>
                  <a:lnTo>
                    <a:pt x="882" y="356"/>
                  </a:lnTo>
                  <a:lnTo>
                    <a:pt x="881" y="326"/>
                  </a:lnTo>
                  <a:lnTo>
                    <a:pt x="868" y="326"/>
                  </a:lnTo>
                  <a:lnTo>
                    <a:pt x="855" y="327"/>
                  </a:lnTo>
                  <a:lnTo>
                    <a:pt x="789" y="331"/>
                  </a:lnTo>
                  <a:lnTo>
                    <a:pt x="764" y="331"/>
                  </a:lnTo>
                  <a:lnTo>
                    <a:pt x="740" y="332"/>
                  </a:lnTo>
                  <a:lnTo>
                    <a:pt x="691" y="336"/>
                  </a:lnTo>
                  <a:lnTo>
                    <a:pt x="633" y="337"/>
                  </a:lnTo>
                  <a:lnTo>
                    <a:pt x="613" y="337"/>
                  </a:lnTo>
                  <a:lnTo>
                    <a:pt x="592" y="338"/>
                  </a:lnTo>
                  <a:lnTo>
                    <a:pt x="584" y="229"/>
                  </a:lnTo>
                  <a:lnTo>
                    <a:pt x="577" y="43"/>
                  </a:lnTo>
                  <a:lnTo>
                    <a:pt x="576" y="0"/>
                  </a:lnTo>
                  <a:lnTo>
                    <a:pt x="562" y="10"/>
                  </a:lnTo>
                  <a:lnTo>
                    <a:pt x="548" y="7"/>
                  </a:lnTo>
                  <a:lnTo>
                    <a:pt x="545" y="11"/>
                  </a:lnTo>
                  <a:lnTo>
                    <a:pt x="535" y="23"/>
                  </a:lnTo>
                  <a:lnTo>
                    <a:pt x="543" y="35"/>
                  </a:lnTo>
                  <a:lnTo>
                    <a:pt x="547" y="43"/>
                  </a:lnTo>
                  <a:lnTo>
                    <a:pt x="554" y="55"/>
                  </a:lnTo>
                  <a:lnTo>
                    <a:pt x="555" y="63"/>
                  </a:lnTo>
                  <a:lnTo>
                    <a:pt x="552" y="86"/>
                  </a:lnTo>
                  <a:lnTo>
                    <a:pt x="550" y="94"/>
                  </a:lnTo>
                  <a:lnTo>
                    <a:pt x="554" y="101"/>
                  </a:lnTo>
                  <a:lnTo>
                    <a:pt x="553" y="109"/>
                  </a:lnTo>
                  <a:lnTo>
                    <a:pt x="557" y="115"/>
                  </a:lnTo>
                  <a:lnTo>
                    <a:pt x="557" y="121"/>
                  </a:lnTo>
                  <a:lnTo>
                    <a:pt x="553" y="139"/>
                  </a:lnTo>
                  <a:lnTo>
                    <a:pt x="542" y="149"/>
                  </a:lnTo>
                  <a:lnTo>
                    <a:pt x="541" y="155"/>
                  </a:lnTo>
                  <a:lnTo>
                    <a:pt x="540" y="165"/>
                  </a:lnTo>
                  <a:lnTo>
                    <a:pt x="530" y="187"/>
                  </a:lnTo>
                  <a:lnTo>
                    <a:pt x="528" y="194"/>
                  </a:lnTo>
                  <a:lnTo>
                    <a:pt x="529" y="199"/>
                  </a:lnTo>
                  <a:lnTo>
                    <a:pt x="528" y="206"/>
                  </a:lnTo>
                  <a:lnTo>
                    <a:pt x="523" y="211"/>
                  </a:lnTo>
                  <a:lnTo>
                    <a:pt x="524" y="222"/>
                  </a:lnTo>
                  <a:lnTo>
                    <a:pt x="520" y="238"/>
                  </a:lnTo>
                  <a:lnTo>
                    <a:pt x="522" y="249"/>
                  </a:lnTo>
                  <a:lnTo>
                    <a:pt x="516" y="255"/>
                  </a:lnTo>
                  <a:lnTo>
                    <a:pt x="515" y="260"/>
                  </a:lnTo>
                  <a:lnTo>
                    <a:pt x="518" y="272"/>
                  </a:lnTo>
                  <a:lnTo>
                    <a:pt x="508" y="272"/>
                  </a:lnTo>
                  <a:lnTo>
                    <a:pt x="504" y="277"/>
                  </a:lnTo>
                  <a:lnTo>
                    <a:pt x="509" y="287"/>
                  </a:lnTo>
                  <a:lnTo>
                    <a:pt x="501" y="297"/>
                  </a:lnTo>
                  <a:lnTo>
                    <a:pt x="500" y="313"/>
                  </a:lnTo>
                  <a:lnTo>
                    <a:pt x="498" y="316"/>
                  </a:lnTo>
                  <a:lnTo>
                    <a:pt x="489" y="326"/>
                  </a:lnTo>
                  <a:lnTo>
                    <a:pt x="488" y="332"/>
                  </a:lnTo>
                  <a:lnTo>
                    <a:pt x="499" y="346"/>
                  </a:lnTo>
                  <a:lnTo>
                    <a:pt x="491" y="357"/>
                  </a:lnTo>
                  <a:lnTo>
                    <a:pt x="490" y="374"/>
                  </a:lnTo>
                  <a:lnTo>
                    <a:pt x="488" y="381"/>
                  </a:lnTo>
                  <a:lnTo>
                    <a:pt x="471" y="388"/>
                  </a:lnTo>
                  <a:lnTo>
                    <a:pt x="427" y="433"/>
                  </a:lnTo>
                  <a:lnTo>
                    <a:pt x="422" y="445"/>
                  </a:lnTo>
                  <a:lnTo>
                    <a:pt x="406" y="453"/>
                  </a:lnTo>
                  <a:lnTo>
                    <a:pt x="397" y="464"/>
                  </a:lnTo>
                  <a:lnTo>
                    <a:pt x="395" y="472"/>
                  </a:lnTo>
                  <a:lnTo>
                    <a:pt x="378" y="476"/>
                  </a:lnTo>
                  <a:lnTo>
                    <a:pt x="355" y="490"/>
                  </a:lnTo>
                  <a:lnTo>
                    <a:pt x="349" y="490"/>
                  </a:lnTo>
                  <a:lnTo>
                    <a:pt x="340" y="477"/>
                  </a:lnTo>
                  <a:lnTo>
                    <a:pt x="335" y="470"/>
                  </a:lnTo>
                  <a:lnTo>
                    <a:pt x="327" y="467"/>
                  </a:lnTo>
                  <a:lnTo>
                    <a:pt x="317" y="477"/>
                  </a:lnTo>
                  <a:lnTo>
                    <a:pt x="300" y="489"/>
                  </a:lnTo>
                  <a:lnTo>
                    <a:pt x="296" y="517"/>
                  </a:lnTo>
                  <a:lnTo>
                    <a:pt x="286" y="519"/>
                  </a:lnTo>
                  <a:lnTo>
                    <a:pt x="265" y="520"/>
                  </a:lnTo>
                  <a:lnTo>
                    <a:pt x="262" y="526"/>
                  </a:lnTo>
                  <a:lnTo>
                    <a:pt x="261" y="536"/>
                  </a:lnTo>
                  <a:lnTo>
                    <a:pt x="252" y="543"/>
                  </a:lnTo>
                  <a:lnTo>
                    <a:pt x="249" y="549"/>
                  </a:lnTo>
                  <a:lnTo>
                    <a:pt x="243" y="556"/>
                  </a:lnTo>
                  <a:lnTo>
                    <a:pt x="248" y="568"/>
                  </a:lnTo>
                  <a:lnTo>
                    <a:pt x="248" y="586"/>
                  </a:lnTo>
                  <a:lnTo>
                    <a:pt x="240" y="593"/>
                  </a:lnTo>
                  <a:lnTo>
                    <a:pt x="231" y="591"/>
                  </a:lnTo>
                  <a:lnTo>
                    <a:pt x="230" y="601"/>
                  </a:lnTo>
                  <a:lnTo>
                    <a:pt x="239" y="609"/>
                  </a:lnTo>
                  <a:lnTo>
                    <a:pt x="243" y="616"/>
                  </a:lnTo>
                  <a:lnTo>
                    <a:pt x="242" y="621"/>
                  </a:lnTo>
                  <a:lnTo>
                    <a:pt x="238" y="636"/>
                  </a:lnTo>
                  <a:lnTo>
                    <a:pt x="246" y="646"/>
                  </a:lnTo>
                  <a:lnTo>
                    <a:pt x="243" y="650"/>
                  </a:lnTo>
                  <a:lnTo>
                    <a:pt x="230" y="642"/>
                  </a:lnTo>
                  <a:lnTo>
                    <a:pt x="222" y="648"/>
                  </a:lnTo>
                  <a:lnTo>
                    <a:pt x="220" y="660"/>
                  </a:lnTo>
                  <a:lnTo>
                    <a:pt x="210" y="669"/>
                  </a:lnTo>
                  <a:lnTo>
                    <a:pt x="204" y="668"/>
                  </a:lnTo>
                  <a:lnTo>
                    <a:pt x="197" y="664"/>
                  </a:lnTo>
                  <a:lnTo>
                    <a:pt x="204" y="648"/>
                  </a:lnTo>
                  <a:lnTo>
                    <a:pt x="194" y="627"/>
                  </a:lnTo>
                  <a:lnTo>
                    <a:pt x="181" y="624"/>
                  </a:lnTo>
                  <a:lnTo>
                    <a:pt x="176" y="614"/>
                  </a:lnTo>
                  <a:lnTo>
                    <a:pt x="167" y="612"/>
                  </a:lnTo>
                  <a:lnTo>
                    <a:pt x="161" y="626"/>
                  </a:lnTo>
                  <a:lnTo>
                    <a:pt x="153" y="634"/>
                  </a:lnTo>
                  <a:lnTo>
                    <a:pt x="147" y="645"/>
                  </a:lnTo>
                  <a:lnTo>
                    <a:pt x="139" y="659"/>
                  </a:lnTo>
                  <a:lnTo>
                    <a:pt x="138" y="682"/>
                  </a:lnTo>
                  <a:lnTo>
                    <a:pt x="134" y="688"/>
                  </a:lnTo>
                  <a:lnTo>
                    <a:pt x="121" y="697"/>
                  </a:lnTo>
                  <a:lnTo>
                    <a:pt x="116" y="704"/>
                  </a:lnTo>
                  <a:lnTo>
                    <a:pt x="118" y="711"/>
                  </a:lnTo>
                  <a:lnTo>
                    <a:pt x="127" y="731"/>
                  </a:lnTo>
                  <a:lnTo>
                    <a:pt x="126" y="741"/>
                  </a:lnTo>
                  <a:lnTo>
                    <a:pt x="132" y="764"/>
                  </a:lnTo>
                  <a:lnTo>
                    <a:pt x="131" y="770"/>
                  </a:lnTo>
                  <a:lnTo>
                    <a:pt x="125" y="777"/>
                  </a:lnTo>
                  <a:lnTo>
                    <a:pt x="105" y="775"/>
                  </a:lnTo>
                  <a:lnTo>
                    <a:pt x="98" y="783"/>
                  </a:lnTo>
                  <a:lnTo>
                    <a:pt x="97" y="794"/>
                  </a:lnTo>
                  <a:lnTo>
                    <a:pt x="94" y="802"/>
                  </a:lnTo>
                  <a:lnTo>
                    <a:pt x="96" y="811"/>
                  </a:lnTo>
                  <a:lnTo>
                    <a:pt x="91" y="830"/>
                  </a:lnTo>
                  <a:lnTo>
                    <a:pt x="86" y="834"/>
                  </a:lnTo>
                  <a:lnTo>
                    <a:pt x="64" y="836"/>
                  </a:lnTo>
                  <a:lnTo>
                    <a:pt x="31" y="848"/>
                  </a:lnTo>
                  <a:lnTo>
                    <a:pt x="17" y="848"/>
                  </a:lnTo>
                  <a:lnTo>
                    <a:pt x="13" y="846"/>
                  </a:lnTo>
                  <a:lnTo>
                    <a:pt x="10" y="872"/>
                  </a:lnTo>
                  <a:lnTo>
                    <a:pt x="15" y="879"/>
                  </a:lnTo>
                  <a:lnTo>
                    <a:pt x="15" y="902"/>
                  </a:lnTo>
                  <a:lnTo>
                    <a:pt x="10" y="907"/>
                  </a:lnTo>
                  <a:lnTo>
                    <a:pt x="7" y="911"/>
                  </a:lnTo>
                  <a:lnTo>
                    <a:pt x="10" y="921"/>
                  </a:lnTo>
                  <a:lnTo>
                    <a:pt x="5" y="934"/>
                  </a:lnTo>
                  <a:lnTo>
                    <a:pt x="0" y="935"/>
                  </a:lnTo>
                  <a:lnTo>
                    <a:pt x="1" y="949"/>
                  </a:lnTo>
                  <a:lnTo>
                    <a:pt x="13" y="957"/>
                  </a:lnTo>
                  <a:lnTo>
                    <a:pt x="27" y="978"/>
                  </a:lnTo>
                  <a:lnTo>
                    <a:pt x="35" y="997"/>
                  </a:lnTo>
                  <a:lnTo>
                    <a:pt x="41" y="999"/>
                  </a:lnTo>
                  <a:lnTo>
                    <a:pt x="46" y="1005"/>
                  </a:lnTo>
                  <a:lnTo>
                    <a:pt x="47" y="1015"/>
                  </a:lnTo>
                  <a:lnTo>
                    <a:pt x="41" y="1021"/>
                  </a:lnTo>
                  <a:lnTo>
                    <a:pt x="46" y="1026"/>
                  </a:lnTo>
                  <a:lnTo>
                    <a:pt x="49" y="1032"/>
                  </a:lnTo>
                  <a:lnTo>
                    <a:pt x="60" y="1035"/>
                  </a:lnTo>
                  <a:lnTo>
                    <a:pt x="66" y="1045"/>
                  </a:lnTo>
                  <a:lnTo>
                    <a:pt x="69" y="1060"/>
                  </a:lnTo>
                  <a:lnTo>
                    <a:pt x="70" y="1067"/>
                  </a:lnTo>
                  <a:lnTo>
                    <a:pt x="75" y="1067"/>
                  </a:lnTo>
                  <a:lnTo>
                    <a:pt x="80" y="1073"/>
                  </a:lnTo>
                  <a:lnTo>
                    <a:pt x="88" y="1078"/>
                  </a:lnTo>
                  <a:lnTo>
                    <a:pt x="90" y="1084"/>
                  </a:lnTo>
                  <a:lnTo>
                    <a:pt x="95" y="1087"/>
                  </a:lnTo>
                  <a:lnTo>
                    <a:pt x="91" y="1093"/>
                  </a:lnTo>
                  <a:lnTo>
                    <a:pt x="100" y="1107"/>
                  </a:lnTo>
                  <a:lnTo>
                    <a:pt x="103" y="1119"/>
                  </a:lnTo>
                  <a:lnTo>
                    <a:pt x="110" y="1122"/>
                  </a:lnTo>
                  <a:lnTo>
                    <a:pt x="118" y="1124"/>
                  </a:lnTo>
                  <a:lnTo>
                    <a:pt x="130" y="1136"/>
                  </a:lnTo>
                  <a:lnTo>
                    <a:pt x="134" y="1134"/>
                  </a:lnTo>
                  <a:lnTo>
                    <a:pt x="136" y="1128"/>
                  </a:lnTo>
                  <a:lnTo>
                    <a:pt x="138" y="1134"/>
                  </a:lnTo>
                  <a:lnTo>
                    <a:pt x="139" y="1140"/>
                  </a:lnTo>
                  <a:lnTo>
                    <a:pt x="145" y="1146"/>
                  </a:lnTo>
                  <a:lnTo>
                    <a:pt x="150" y="1149"/>
                  </a:lnTo>
                  <a:lnTo>
                    <a:pt x="149" y="1156"/>
                  </a:lnTo>
                  <a:lnTo>
                    <a:pt x="150" y="1161"/>
                  </a:lnTo>
                  <a:lnTo>
                    <a:pt x="157" y="1161"/>
                  </a:lnTo>
                  <a:lnTo>
                    <a:pt x="170" y="1165"/>
                  </a:lnTo>
                  <a:lnTo>
                    <a:pt x="176" y="1170"/>
                  </a:lnTo>
                  <a:lnTo>
                    <a:pt x="176" y="1164"/>
                  </a:lnTo>
                  <a:lnTo>
                    <a:pt x="185" y="1169"/>
                  </a:lnTo>
                  <a:lnTo>
                    <a:pt x="197" y="1167"/>
                  </a:lnTo>
                  <a:lnTo>
                    <a:pt x="203" y="1173"/>
                  </a:lnTo>
                  <a:lnTo>
                    <a:pt x="205" y="1179"/>
                  </a:lnTo>
                  <a:lnTo>
                    <a:pt x="201" y="1184"/>
                  </a:lnTo>
                  <a:lnTo>
                    <a:pt x="193" y="1190"/>
                  </a:lnTo>
                  <a:lnTo>
                    <a:pt x="195" y="1195"/>
                  </a:lnTo>
                  <a:lnTo>
                    <a:pt x="210" y="1204"/>
                  </a:lnTo>
                  <a:lnTo>
                    <a:pt x="213" y="1217"/>
                  </a:lnTo>
                  <a:lnTo>
                    <a:pt x="210" y="1226"/>
                  </a:lnTo>
                  <a:lnTo>
                    <a:pt x="215" y="1236"/>
                  </a:lnTo>
                  <a:lnTo>
                    <a:pt x="234" y="1253"/>
                  </a:lnTo>
                  <a:lnTo>
                    <a:pt x="243" y="1263"/>
                  </a:lnTo>
                  <a:lnTo>
                    <a:pt x="254" y="1260"/>
                  </a:lnTo>
                  <a:lnTo>
                    <a:pt x="267" y="1270"/>
                  </a:lnTo>
                  <a:lnTo>
                    <a:pt x="270" y="1276"/>
                  </a:lnTo>
                  <a:lnTo>
                    <a:pt x="288" y="1289"/>
                  </a:lnTo>
                  <a:lnTo>
                    <a:pt x="291" y="1289"/>
                  </a:lnTo>
                  <a:lnTo>
                    <a:pt x="291" y="1289"/>
                  </a:lnTo>
                  <a:lnTo>
                    <a:pt x="291" y="1289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Freeform 46">
              <a:extLst>
                <a:ext uri="{FF2B5EF4-FFF2-40B4-BE49-F238E27FC236}">
                  <a16:creationId xmlns:a16="http://schemas.microsoft.com/office/drawing/2014/main" id="{1FBBC032-5940-8383-608C-026E70CF2E98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3956434" y="-421216"/>
              <a:ext cx="400050" cy="820738"/>
            </a:xfrm>
            <a:custGeom>
              <a:avLst/>
              <a:gdLst>
                <a:gd name="T0" fmla="*/ 217 w 252"/>
                <a:gd name="T1" fmla="*/ 507 h 517"/>
                <a:gd name="T2" fmla="*/ 252 w 252"/>
                <a:gd name="T3" fmla="*/ 503 h 517"/>
                <a:gd name="T4" fmla="*/ 244 w 252"/>
                <a:gd name="T5" fmla="*/ 443 h 517"/>
                <a:gd name="T6" fmla="*/ 239 w 252"/>
                <a:gd name="T7" fmla="*/ 419 h 517"/>
                <a:gd name="T8" fmla="*/ 233 w 252"/>
                <a:gd name="T9" fmla="*/ 395 h 517"/>
                <a:gd name="T10" fmla="*/ 229 w 252"/>
                <a:gd name="T11" fmla="*/ 371 h 517"/>
                <a:gd name="T12" fmla="*/ 218 w 252"/>
                <a:gd name="T13" fmla="*/ 379 h 517"/>
                <a:gd name="T14" fmla="*/ 194 w 252"/>
                <a:gd name="T15" fmla="*/ 366 h 517"/>
                <a:gd name="T16" fmla="*/ 186 w 252"/>
                <a:gd name="T17" fmla="*/ 359 h 517"/>
                <a:gd name="T18" fmla="*/ 164 w 252"/>
                <a:gd name="T19" fmla="*/ 335 h 517"/>
                <a:gd name="T20" fmla="*/ 159 w 252"/>
                <a:gd name="T21" fmla="*/ 325 h 517"/>
                <a:gd name="T22" fmla="*/ 155 w 252"/>
                <a:gd name="T23" fmla="*/ 307 h 517"/>
                <a:gd name="T24" fmla="*/ 141 w 252"/>
                <a:gd name="T25" fmla="*/ 290 h 517"/>
                <a:gd name="T26" fmla="*/ 131 w 252"/>
                <a:gd name="T27" fmla="*/ 283 h 517"/>
                <a:gd name="T28" fmla="*/ 127 w 252"/>
                <a:gd name="T29" fmla="*/ 261 h 517"/>
                <a:gd name="T30" fmla="*/ 125 w 252"/>
                <a:gd name="T31" fmla="*/ 244 h 517"/>
                <a:gd name="T32" fmla="*/ 127 w 252"/>
                <a:gd name="T33" fmla="*/ 231 h 517"/>
                <a:gd name="T34" fmla="*/ 123 w 252"/>
                <a:gd name="T35" fmla="*/ 222 h 517"/>
                <a:gd name="T36" fmla="*/ 122 w 252"/>
                <a:gd name="T37" fmla="*/ 210 h 517"/>
                <a:gd name="T38" fmla="*/ 112 w 252"/>
                <a:gd name="T39" fmla="*/ 192 h 517"/>
                <a:gd name="T40" fmla="*/ 100 w 252"/>
                <a:gd name="T41" fmla="*/ 184 h 517"/>
                <a:gd name="T42" fmla="*/ 93 w 252"/>
                <a:gd name="T43" fmla="*/ 182 h 517"/>
                <a:gd name="T44" fmla="*/ 88 w 252"/>
                <a:gd name="T45" fmla="*/ 172 h 517"/>
                <a:gd name="T46" fmla="*/ 80 w 252"/>
                <a:gd name="T47" fmla="*/ 154 h 517"/>
                <a:gd name="T48" fmla="*/ 69 w 252"/>
                <a:gd name="T49" fmla="*/ 148 h 517"/>
                <a:gd name="T50" fmla="*/ 62 w 252"/>
                <a:gd name="T51" fmla="*/ 133 h 517"/>
                <a:gd name="T52" fmla="*/ 67 w 252"/>
                <a:gd name="T53" fmla="*/ 114 h 517"/>
                <a:gd name="T54" fmla="*/ 61 w 252"/>
                <a:gd name="T55" fmla="*/ 97 h 517"/>
                <a:gd name="T56" fmla="*/ 52 w 252"/>
                <a:gd name="T57" fmla="*/ 88 h 517"/>
                <a:gd name="T58" fmla="*/ 54 w 252"/>
                <a:gd name="T59" fmla="*/ 76 h 517"/>
                <a:gd name="T60" fmla="*/ 65 w 252"/>
                <a:gd name="T61" fmla="*/ 66 h 517"/>
                <a:gd name="T62" fmla="*/ 77 w 252"/>
                <a:gd name="T63" fmla="*/ 43 h 517"/>
                <a:gd name="T64" fmla="*/ 83 w 252"/>
                <a:gd name="T65" fmla="*/ 24 h 517"/>
                <a:gd name="T66" fmla="*/ 91 w 252"/>
                <a:gd name="T67" fmla="*/ 11 h 517"/>
                <a:gd name="T68" fmla="*/ 85 w 252"/>
                <a:gd name="T69" fmla="*/ 2 h 517"/>
                <a:gd name="T70" fmla="*/ 61 w 252"/>
                <a:gd name="T71" fmla="*/ 1 h 517"/>
                <a:gd name="T72" fmla="*/ 44 w 252"/>
                <a:gd name="T73" fmla="*/ 4 h 517"/>
                <a:gd name="T74" fmla="*/ 27 w 252"/>
                <a:gd name="T75" fmla="*/ 15 h 517"/>
                <a:gd name="T76" fmla="*/ 11 w 252"/>
                <a:gd name="T77" fmla="*/ 34 h 517"/>
                <a:gd name="T78" fmla="*/ 0 w 252"/>
                <a:gd name="T79" fmla="*/ 48 h 517"/>
                <a:gd name="T80" fmla="*/ 3 w 252"/>
                <a:gd name="T81" fmla="*/ 79 h 517"/>
                <a:gd name="T82" fmla="*/ 7 w 252"/>
                <a:gd name="T83" fmla="*/ 94 h 517"/>
                <a:gd name="T84" fmla="*/ 18 w 252"/>
                <a:gd name="T85" fmla="*/ 174 h 517"/>
                <a:gd name="T86" fmla="*/ 27 w 252"/>
                <a:gd name="T87" fmla="*/ 234 h 517"/>
                <a:gd name="T88" fmla="*/ 33 w 252"/>
                <a:gd name="T89" fmla="*/ 273 h 517"/>
                <a:gd name="T90" fmla="*/ 34 w 252"/>
                <a:gd name="T91" fmla="*/ 295 h 517"/>
                <a:gd name="T92" fmla="*/ 39 w 252"/>
                <a:gd name="T93" fmla="*/ 315 h 517"/>
                <a:gd name="T94" fmla="*/ 47 w 252"/>
                <a:gd name="T95" fmla="*/ 371 h 517"/>
                <a:gd name="T96" fmla="*/ 50 w 252"/>
                <a:gd name="T97" fmla="*/ 395 h 517"/>
                <a:gd name="T98" fmla="*/ 69 w 252"/>
                <a:gd name="T99" fmla="*/ 517 h 517"/>
                <a:gd name="T100" fmla="*/ 165 w 252"/>
                <a:gd name="T101" fmla="*/ 510 h 517"/>
                <a:gd name="T102" fmla="*/ 183 w 252"/>
                <a:gd name="T103" fmla="*/ 510 h 517"/>
                <a:gd name="T104" fmla="*/ 209 w 252"/>
                <a:gd name="T105" fmla="*/ 508 h 517"/>
                <a:gd name="T106" fmla="*/ 209 w 252"/>
                <a:gd name="T107" fmla="*/ 508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2" h="517">
                  <a:moveTo>
                    <a:pt x="209" y="508"/>
                  </a:moveTo>
                  <a:lnTo>
                    <a:pt x="217" y="507"/>
                  </a:lnTo>
                  <a:lnTo>
                    <a:pt x="238" y="504"/>
                  </a:lnTo>
                  <a:lnTo>
                    <a:pt x="252" y="503"/>
                  </a:lnTo>
                  <a:lnTo>
                    <a:pt x="248" y="466"/>
                  </a:lnTo>
                  <a:lnTo>
                    <a:pt x="244" y="443"/>
                  </a:lnTo>
                  <a:lnTo>
                    <a:pt x="242" y="434"/>
                  </a:lnTo>
                  <a:lnTo>
                    <a:pt x="239" y="419"/>
                  </a:lnTo>
                  <a:lnTo>
                    <a:pt x="237" y="408"/>
                  </a:lnTo>
                  <a:lnTo>
                    <a:pt x="233" y="395"/>
                  </a:lnTo>
                  <a:lnTo>
                    <a:pt x="230" y="378"/>
                  </a:lnTo>
                  <a:lnTo>
                    <a:pt x="229" y="371"/>
                  </a:lnTo>
                  <a:lnTo>
                    <a:pt x="225" y="377"/>
                  </a:lnTo>
                  <a:lnTo>
                    <a:pt x="218" y="379"/>
                  </a:lnTo>
                  <a:lnTo>
                    <a:pt x="203" y="375"/>
                  </a:lnTo>
                  <a:lnTo>
                    <a:pt x="194" y="366"/>
                  </a:lnTo>
                  <a:lnTo>
                    <a:pt x="191" y="361"/>
                  </a:lnTo>
                  <a:lnTo>
                    <a:pt x="186" y="359"/>
                  </a:lnTo>
                  <a:lnTo>
                    <a:pt x="178" y="349"/>
                  </a:lnTo>
                  <a:lnTo>
                    <a:pt x="164" y="335"/>
                  </a:lnTo>
                  <a:lnTo>
                    <a:pt x="160" y="332"/>
                  </a:lnTo>
                  <a:lnTo>
                    <a:pt x="159" y="325"/>
                  </a:lnTo>
                  <a:lnTo>
                    <a:pt x="159" y="315"/>
                  </a:lnTo>
                  <a:lnTo>
                    <a:pt x="155" y="307"/>
                  </a:lnTo>
                  <a:lnTo>
                    <a:pt x="149" y="297"/>
                  </a:lnTo>
                  <a:lnTo>
                    <a:pt x="141" y="290"/>
                  </a:lnTo>
                  <a:lnTo>
                    <a:pt x="134" y="288"/>
                  </a:lnTo>
                  <a:lnTo>
                    <a:pt x="131" y="283"/>
                  </a:lnTo>
                  <a:lnTo>
                    <a:pt x="130" y="269"/>
                  </a:lnTo>
                  <a:lnTo>
                    <a:pt x="127" y="261"/>
                  </a:lnTo>
                  <a:lnTo>
                    <a:pt x="125" y="251"/>
                  </a:lnTo>
                  <a:lnTo>
                    <a:pt x="125" y="244"/>
                  </a:lnTo>
                  <a:lnTo>
                    <a:pt x="127" y="237"/>
                  </a:lnTo>
                  <a:lnTo>
                    <a:pt x="127" y="231"/>
                  </a:lnTo>
                  <a:lnTo>
                    <a:pt x="127" y="226"/>
                  </a:lnTo>
                  <a:lnTo>
                    <a:pt x="123" y="222"/>
                  </a:lnTo>
                  <a:lnTo>
                    <a:pt x="122" y="217"/>
                  </a:lnTo>
                  <a:lnTo>
                    <a:pt x="122" y="210"/>
                  </a:lnTo>
                  <a:lnTo>
                    <a:pt x="115" y="198"/>
                  </a:lnTo>
                  <a:lnTo>
                    <a:pt x="112" y="192"/>
                  </a:lnTo>
                  <a:lnTo>
                    <a:pt x="106" y="186"/>
                  </a:lnTo>
                  <a:lnTo>
                    <a:pt x="100" y="184"/>
                  </a:lnTo>
                  <a:lnTo>
                    <a:pt x="96" y="188"/>
                  </a:lnTo>
                  <a:lnTo>
                    <a:pt x="93" y="182"/>
                  </a:lnTo>
                  <a:lnTo>
                    <a:pt x="94" y="177"/>
                  </a:lnTo>
                  <a:lnTo>
                    <a:pt x="88" y="172"/>
                  </a:lnTo>
                  <a:lnTo>
                    <a:pt x="86" y="168"/>
                  </a:lnTo>
                  <a:lnTo>
                    <a:pt x="80" y="154"/>
                  </a:lnTo>
                  <a:lnTo>
                    <a:pt x="76" y="151"/>
                  </a:lnTo>
                  <a:lnTo>
                    <a:pt x="69" y="148"/>
                  </a:lnTo>
                  <a:lnTo>
                    <a:pt x="65" y="142"/>
                  </a:lnTo>
                  <a:lnTo>
                    <a:pt x="62" y="133"/>
                  </a:lnTo>
                  <a:lnTo>
                    <a:pt x="64" y="125"/>
                  </a:lnTo>
                  <a:lnTo>
                    <a:pt x="67" y="114"/>
                  </a:lnTo>
                  <a:lnTo>
                    <a:pt x="67" y="102"/>
                  </a:lnTo>
                  <a:lnTo>
                    <a:pt x="61" y="97"/>
                  </a:lnTo>
                  <a:lnTo>
                    <a:pt x="56" y="93"/>
                  </a:lnTo>
                  <a:lnTo>
                    <a:pt x="52" y="88"/>
                  </a:lnTo>
                  <a:lnTo>
                    <a:pt x="51" y="81"/>
                  </a:lnTo>
                  <a:lnTo>
                    <a:pt x="54" y="76"/>
                  </a:lnTo>
                  <a:lnTo>
                    <a:pt x="59" y="69"/>
                  </a:lnTo>
                  <a:lnTo>
                    <a:pt x="65" y="66"/>
                  </a:lnTo>
                  <a:lnTo>
                    <a:pt x="73" y="51"/>
                  </a:lnTo>
                  <a:lnTo>
                    <a:pt x="77" y="43"/>
                  </a:lnTo>
                  <a:lnTo>
                    <a:pt x="80" y="32"/>
                  </a:lnTo>
                  <a:lnTo>
                    <a:pt x="83" y="24"/>
                  </a:lnTo>
                  <a:lnTo>
                    <a:pt x="86" y="18"/>
                  </a:lnTo>
                  <a:lnTo>
                    <a:pt x="91" y="11"/>
                  </a:lnTo>
                  <a:lnTo>
                    <a:pt x="98" y="7"/>
                  </a:lnTo>
                  <a:lnTo>
                    <a:pt x="85" y="2"/>
                  </a:lnTo>
                  <a:lnTo>
                    <a:pt x="78" y="0"/>
                  </a:lnTo>
                  <a:lnTo>
                    <a:pt x="61" y="1"/>
                  </a:lnTo>
                  <a:lnTo>
                    <a:pt x="53" y="1"/>
                  </a:lnTo>
                  <a:lnTo>
                    <a:pt x="44" y="4"/>
                  </a:lnTo>
                  <a:lnTo>
                    <a:pt x="31" y="12"/>
                  </a:lnTo>
                  <a:lnTo>
                    <a:pt x="27" y="15"/>
                  </a:lnTo>
                  <a:lnTo>
                    <a:pt x="22" y="19"/>
                  </a:lnTo>
                  <a:lnTo>
                    <a:pt x="11" y="34"/>
                  </a:lnTo>
                  <a:lnTo>
                    <a:pt x="6" y="47"/>
                  </a:lnTo>
                  <a:lnTo>
                    <a:pt x="0" y="48"/>
                  </a:lnTo>
                  <a:lnTo>
                    <a:pt x="4" y="73"/>
                  </a:lnTo>
                  <a:lnTo>
                    <a:pt x="3" y="79"/>
                  </a:lnTo>
                  <a:lnTo>
                    <a:pt x="5" y="87"/>
                  </a:lnTo>
                  <a:lnTo>
                    <a:pt x="7" y="94"/>
                  </a:lnTo>
                  <a:lnTo>
                    <a:pt x="12" y="133"/>
                  </a:lnTo>
                  <a:lnTo>
                    <a:pt x="18" y="174"/>
                  </a:lnTo>
                  <a:lnTo>
                    <a:pt x="17" y="180"/>
                  </a:lnTo>
                  <a:lnTo>
                    <a:pt x="27" y="234"/>
                  </a:lnTo>
                  <a:lnTo>
                    <a:pt x="28" y="241"/>
                  </a:lnTo>
                  <a:lnTo>
                    <a:pt x="33" y="273"/>
                  </a:lnTo>
                  <a:lnTo>
                    <a:pt x="34" y="285"/>
                  </a:lnTo>
                  <a:lnTo>
                    <a:pt x="34" y="295"/>
                  </a:lnTo>
                  <a:lnTo>
                    <a:pt x="37" y="306"/>
                  </a:lnTo>
                  <a:lnTo>
                    <a:pt x="39" y="315"/>
                  </a:lnTo>
                  <a:lnTo>
                    <a:pt x="42" y="339"/>
                  </a:lnTo>
                  <a:lnTo>
                    <a:pt x="47" y="371"/>
                  </a:lnTo>
                  <a:lnTo>
                    <a:pt x="49" y="388"/>
                  </a:lnTo>
                  <a:lnTo>
                    <a:pt x="50" y="395"/>
                  </a:lnTo>
                  <a:lnTo>
                    <a:pt x="57" y="437"/>
                  </a:lnTo>
                  <a:lnTo>
                    <a:pt x="69" y="517"/>
                  </a:lnTo>
                  <a:lnTo>
                    <a:pt x="100" y="515"/>
                  </a:lnTo>
                  <a:lnTo>
                    <a:pt x="165" y="510"/>
                  </a:lnTo>
                  <a:lnTo>
                    <a:pt x="171" y="511"/>
                  </a:lnTo>
                  <a:lnTo>
                    <a:pt x="183" y="510"/>
                  </a:lnTo>
                  <a:lnTo>
                    <a:pt x="200" y="510"/>
                  </a:lnTo>
                  <a:lnTo>
                    <a:pt x="209" y="508"/>
                  </a:lnTo>
                  <a:lnTo>
                    <a:pt x="209" y="508"/>
                  </a:lnTo>
                  <a:lnTo>
                    <a:pt x="209" y="508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13" name="Rectangle 1012">
            <a:extLst>
              <a:ext uri="{FF2B5EF4-FFF2-40B4-BE49-F238E27FC236}">
                <a16:creationId xmlns:a16="http://schemas.microsoft.com/office/drawing/2014/main" id="{FF28732A-7522-2A69-5742-84932C92C1E5}"/>
              </a:ext>
            </a:extLst>
          </p:cNvPr>
          <p:cNvSpPr/>
          <p:nvPr userDrawn="1"/>
        </p:nvSpPr>
        <p:spPr>
          <a:xfrm>
            <a:off x="17272000" y="-11277600"/>
            <a:ext cx="6731000" cy="25654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014" name="Rectangle 1013">
            <a:extLst>
              <a:ext uri="{FF2B5EF4-FFF2-40B4-BE49-F238E27FC236}">
                <a16:creationId xmlns:a16="http://schemas.microsoft.com/office/drawing/2014/main" id="{3DBD7397-902B-B08F-1E49-7795A1718955}"/>
              </a:ext>
            </a:extLst>
          </p:cNvPr>
          <p:cNvSpPr/>
          <p:nvPr userDrawn="1"/>
        </p:nvSpPr>
        <p:spPr>
          <a:xfrm>
            <a:off x="32766000" y="2387600"/>
            <a:ext cx="6731000" cy="25654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015" name="Rectangle 1014">
            <a:extLst>
              <a:ext uri="{FF2B5EF4-FFF2-40B4-BE49-F238E27FC236}">
                <a16:creationId xmlns:a16="http://schemas.microsoft.com/office/drawing/2014/main" id="{06895DD4-0286-25F7-1C63-740C5A03973C}"/>
              </a:ext>
            </a:extLst>
          </p:cNvPr>
          <p:cNvSpPr/>
          <p:nvPr userDrawn="1"/>
        </p:nvSpPr>
        <p:spPr>
          <a:xfrm>
            <a:off x="16941800" y="11709400"/>
            <a:ext cx="6731000" cy="25654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8E1E1E26-C9F9-0EB9-3858-200E88DC1CCB}"/>
              </a:ext>
            </a:extLst>
          </p:cNvPr>
          <p:cNvGrpSpPr/>
          <p:nvPr userDrawn="1"/>
        </p:nvGrpSpPr>
        <p:grpSpPr>
          <a:xfrm>
            <a:off x="4175255" y="1797468"/>
            <a:ext cx="2575683" cy="1765509"/>
            <a:chOff x="4175255" y="1797468"/>
            <a:chExt cx="2575683" cy="1765509"/>
          </a:xfrm>
          <a:solidFill>
            <a:srgbClr val="6997AC">
              <a:alpha val="70000"/>
            </a:srgbClr>
          </a:solidFill>
        </p:grpSpPr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B8BEC003-4624-D7EF-21FF-57164D23D6A6}"/>
                </a:ext>
              </a:extLst>
            </p:cNvPr>
            <p:cNvSpPr/>
            <p:nvPr/>
          </p:nvSpPr>
          <p:spPr>
            <a:xfrm>
              <a:off x="4175255" y="2560325"/>
              <a:ext cx="888769" cy="1001049"/>
            </a:xfrm>
            <a:custGeom>
              <a:avLst/>
              <a:gdLst>
                <a:gd name="connsiteX0" fmla="*/ 42481 w 527780"/>
                <a:gd name="connsiteY0" fmla="*/ 594455 h 594455"/>
                <a:gd name="connsiteX1" fmla="*/ 103060 w 527780"/>
                <a:gd name="connsiteY1" fmla="*/ 593312 h 594455"/>
                <a:gd name="connsiteX2" fmla="*/ 202311 w 527780"/>
                <a:gd name="connsiteY2" fmla="*/ 592550 h 594455"/>
                <a:gd name="connsiteX3" fmla="*/ 391763 w 527780"/>
                <a:gd name="connsiteY3" fmla="*/ 594265 h 594455"/>
                <a:gd name="connsiteX4" fmla="*/ 478346 w 527780"/>
                <a:gd name="connsiteY4" fmla="*/ 591979 h 594455"/>
                <a:gd name="connsiteX5" fmla="*/ 497396 w 527780"/>
                <a:gd name="connsiteY5" fmla="*/ 577025 h 594455"/>
                <a:gd name="connsiteX6" fmla="*/ 508540 w 527780"/>
                <a:gd name="connsiteY6" fmla="*/ 556736 h 594455"/>
                <a:gd name="connsiteX7" fmla="*/ 476631 w 527780"/>
                <a:gd name="connsiteY7" fmla="*/ 535496 h 594455"/>
                <a:gd name="connsiteX8" fmla="*/ 476060 w 527780"/>
                <a:gd name="connsiteY8" fmla="*/ 505111 h 594455"/>
                <a:gd name="connsiteX9" fmla="*/ 474440 w 527780"/>
                <a:gd name="connsiteY9" fmla="*/ 483203 h 594455"/>
                <a:gd name="connsiteX10" fmla="*/ 458533 w 527780"/>
                <a:gd name="connsiteY10" fmla="*/ 472630 h 594455"/>
                <a:gd name="connsiteX11" fmla="*/ 461201 w 527780"/>
                <a:gd name="connsiteY11" fmla="*/ 451295 h 594455"/>
                <a:gd name="connsiteX12" fmla="*/ 443579 w 527780"/>
                <a:gd name="connsiteY12" fmla="*/ 418814 h 594455"/>
                <a:gd name="connsiteX13" fmla="*/ 447294 w 527780"/>
                <a:gd name="connsiteY13" fmla="*/ 388906 h 594455"/>
                <a:gd name="connsiteX14" fmla="*/ 462153 w 527780"/>
                <a:gd name="connsiteY14" fmla="*/ 373475 h 594455"/>
                <a:gd name="connsiteX15" fmla="*/ 461105 w 527780"/>
                <a:gd name="connsiteY15" fmla="*/ 347282 h 594455"/>
                <a:gd name="connsiteX16" fmla="*/ 467392 w 527780"/>
                <a:gd name="connsiteY16" fmla="*/ 330803 h 594455"/>
                <a:gd name="connsiteX17" fmla="*/ 488061 w 527780"/>
                <a:gd name="connsiteY17" fmla="*/ 302990 h 594455"/>
                <a:gd name="connsiteX18" fmla="*/ 500824 w 527780"/>
                <a:gd name="connsiteY18" fmla="*/ 269938 h 594455"/>
                <a:gd name="connsiteX19" fmla="*/ 507111 w 527780"/>
                <a:gd name="connsiteY19" fmla="*/ 253365 h 594455"/>
                <a:gd name="connsiteX20" fmla="*/ 517779 w 527780"/>
                <a:gd name="connsiteY20" fmla="*/ 237363 h 594455"/>
                <a:gd name="connsiteX21" fmla="*/ 527780 w 527780"/>
                <a:gd name="connsiteY21" fmla="*/ 225647 h 594455"/>
                <a:gd name="connsiteX22" fmla="*/ 513493 w 527780"/>
                <a:gd name="connsiteY22" fmla="*/ 202216 h 594455"/>
                <a:gd name="connsiteX23" fmla="*/ 503872 w 527780"/>
                <a:gd name="connsiteY23" fmla="*/ 175070 h 594455"/>
                <a:gd name="connsiteX24" fmla="*/ 502253 w 527780"/>
                <a:gd name="connsiteY24" fmla="*/ 153162 h 594455"/>
                <a:gd name="connsiteX25" fmla="*/ 496443 w 527780"/>
                <a:gd name="connsiteY25" fmla="*/ 130778 h 594455"/>
                <a:gd name="connsiteX26" fmla="*/ 480441 w 527780"/>
                <a:gd name="connsiteY26" fmla="*/ 120205 h 594455"/>
                <a:gd name="connsiteX27" fmla="*/ 474059 w 527780"/>
                <a:gd name="connsiteY27" fmla="*/ 102108 h 594455"/>
                <a:gd name="connsiteX28" fmla="*/ 455485 w 527780"/>
                <a:gd name="connsiteY28" fmla="*/ 112776 h 594455"/>
                <a:gd name="connsiteX29" fmla="*/ 443865 w 527780"/>
                <a:gd name="connsiteY29" fmla="*/ 102679 h 594455"/>
                <a:gd name="connsiteX30" fmla="*/ 447008 w 527780"/>
                <a:gd name="connsiteY30" fmla="*/ 77057 h 594455"/>
                <a:gd name="connsiteX31" fmla="*/ 405574 w 527780"/>
                <a:gd name="connsiteY31" fmla="*/ 28670 h 594455"/>
                <a:gd name="connsiteX32" fmla="*/ 383762 w 527780"/>
                <a:gd name="connsiteY32" fmla="*/ 30289 h 594455"/>
                <a:gd name="connsiteX33" fmla="*/ 365760 w 527780"/>
                <a:gd name="connsiteY33" fmla="*/ 36767 h 594455"/>
                <a:gd name="connsiteX34" fmla="*/ 364617 w 527780"/>
                <a:gd name="connsiteY34" fmla="*/ 10668 h 594455"/>
                <a:gd name="connsiteX35" fmla="*/ 348710 w 527780"/>
                <a:gd name="connsiteY35" fmla="*/ 0 h 594455"/>
                <a:gd name="connsiteX36" fmla="*/ 324803 w 527780"/>
                <a:gd name="connsiteY36" fmla="*/ 18669 h 594455"/>
                <a:gd name="connsiteX37" fmla="*/ 305181 w 527780"/>
                <a:gd name="connsiteY37" fmla="*/ 3334 h 594455"/>
                <a:gd name="connsiteX38" fmla="*/ 275558 w 527780"/>
                <a:gd name="connsiteY38" fmla="*/ 68961 h 594455"/>
                <a:gd name="connsiteX39" fmla="*/ 246412 w 527780"/>
                <a:gd name="connsiteY39" fmla="*/ 130302 h 594455"/>
                <a:gd name="connsiteX40" fmla="*/ 229933 w 527780"/>
                <a:gd name="connsiteY40" fmla="*/ 158591 h 594455"/>
                <a:gd name="connsiteX41" fmla="*/ 127730 w 527780"/>
                <a:gd name="connsiteY41" fmla="*/ 323469 h 594455"/>
                <a:gd name="connsiteX42" fmla="*/ 90583 w 527780"/>
                <a:gd name="connsiteY42" fmla="*/ 379571 h 594455"/>
                <a:gd name="connsiteX43" fmla="*/ 84201 w 527780"/>
                <a:gd name="connsiteY43" fmla="*/ 396050 h 594455"/>
                <a:gd name="connsiteX44" fmla="*/ 76295 w 527780"/>
                <a:gd name="connsiteY44" fmla="*/ 425387 h 594455"/>
                <a:gd name="connsiteX45" fmla="*/ 74200 w 527780"/>
                <a:gd name="connsiteY45" fmla="*/ 442436 h 594455"/>
                <a:gd name="connsiteX46" fmla="*/ 94869 w 527780"/>
                <a:gd name="connsiteY46" fmla="*/ 449389 h 594455"/>
                <a:gd name="connsiteX47" fmla="*/ 106108 w 527780"/>
                <a:gd name="connsiteY47" fmla="*/ 463772 h 594455"/>
                <a:gd name="connsiteX48" fmla="*/ 103442 w 527780"/>
                <a:gd name="connsiteY48" fmla="*/ 485108 h 594455"/>
                <a:gd name="connsiteX49" fmla="*/ 92868 w 527780"/>
                <a:gd name="connsiteY49" fmla="*/ 501110 h 594455"/>
                <a:gd name="connsiteX50" fmla="*/ 76962 w 527780"/>
                <a:gd name="connsiteY50" fmla="*/ 525113 h 594455"/>
                <a:gd name="connsiteX51" fmla="*/ 53626 w 527780"/>
                <a:gd name="connsiteY51" fmla="*/ 539496 h 594455"/>
                <a:gd name="connsiteX52" fmla="*/ 47244 w 527780"/>
                <a:gd name="connsiteY52" fmla="*/ 556070 h 594455"/>
                <a:gd name="connsiteX53" fmla="*/ 32385 w 527780"/>
                <a:gd name="connsiteY53" fmla="*/ 571595 h 594455"/>
                <a:gd name="connsiteX54" fmla="*/ 14383 w 527780"/>
                <a:gd name="connsiteY54" fmla="*/ 577977 h 594455"/>
                <a:gd name="connsiteX55" fmla="*/ 0 w 527780"/>
                <a:gd name="connsiteY55" fmla="*/ 589217 h 594455"/>
                <a:gd name="connsiteX56" fmla="*/ 38290 w 527780"/>
                <a:gd name="connsiteY56" fmla="*/ 593979 h 594455"/>
                <a:gd name="connsiteX57" fmla="*/ 42481 w 527780"/>
                <a:gd name="connsiteY57" fmla="*/ 594455 h 594455"/>
                <a:gd name="connsiteX58" fmla="*/ 42481 w 527780"/>
                <a:gd name="connsiteY58" fmla="*/ 594455 h 594455"/>
                <a:gd name="connsiteX59" fmla="*/ 42481 w 527780"/>
                <a:gd name="connsiteY59" fmla="*/ 594455 h 59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527780" h="594455">
                  <a:moveTo>
                    <a:pt x="42481" y="594455"/>
                  </a:moveTo>
                  <a:lnTo>
                    <a:pt x="103060" y="593312"/>
                  </a:lnTo>
                  <a:lnTo>
                    <a:pt x="202311" y="592550"/>
                  </a:lnTo>
                  <a:lnTo>
                    <a:pt x="391763" y="594265"/>
                  </a:lnTo>
                  <a:lnTo>
                    <a:pt x="478346" y="591979"/>
                  </a:lnTo>
                  <a:lnTo>
                    <a:pt x="497396" y="577025"/>
                  </a:lnTo>
                  <a:lnTo>
                    <a:pt x="508540" y="556736"/>
                  </a:lnTo>
                  <a:lnTo>
                    <a:pt x="476631" y="535496"/>
                  </a:lnTo>
                  <a:lnTo>
                    <a:pt x="476060" y="505111"/>
                  </a:lnTo>
                  <a:lnTo>
                    <a:pt x="474440" y="483203"/>
                  </a:lnTo>
                  <a:lnTo>
                    <a:pt x="458533" y="472630"/>
                  </a:lnTo>
                  <a:lnTo>
                    <a:pt x="461201" y="451295"/>
                  </a:lnTo>
                  <a:lnTo>
                    <a:pt x="443579" y="418814"/>
                  </a:lnTo>
                  <a:lnTo>
                    <a:pt x="447294" y="388906"/>
                  </a:lnTo>
                  <a:lnTo>
                    <a:pt x="462153" y="373475"/>
                  </a:lnTo>
                  <a:lnTo>
                    <a:pt x="461105" y="347282"/>
                  </a:lnTo>
                  <a:lnTo>
                    <a:pt x="467392" y="330803"/>
                  </a:lnTo>
                  <a:lnTo>
                    <a:pt x="488061" y="302990"/>
                  </a:lnTo>
                  <a:lnTo>
                    <a:pt x="500824" y="269938"/>
                  </a:lnTo>
                  <a:lnTo>
                    <a:pt x="507111" y="253365"/>
                  </a:lnTo>
                  <a:lnTo>
                    <a:pt x="517779" y="237363"/>
                  </a:lnTo>
                  <a:lnTo>
                    <a:pt x="527780" y="225647"/>
                  </a:lnTo>
                  <a:lnTo>
                    <a:pt x="513493" y="202216"/>
                  </a:lnTo>
                  <a:lnTo>
                    <a:pt x="503872" y="175070"/>
                  </a:lnTo>
                  <a:lnTo>
                    <a:pt x="502253" y="153162"/>
                  </a:lnTo>
                  <a:lnTo>
                    <a:pt x="496443" y="130778"/>
                  </a:lnTo>
                  <a:lnTo>
                    <a:pt x="480441" y="120205"/>
                  </a:lnTo>
                  <a:lnTo>
                    <a:pt x="474059" y="102108"/>
                  </a:lnTo>
                  <a:lnTo>
                    <a:pt x="455485" y="112776"/>
                  </a:lnTo>
                  <a:lnTo>
                    <a:pt x="443865" y="102679"/>
                  </a:lnTo>
                  <a:lnTo>
                    <a:pt x="447008" y="77057"/>
                  </a:lnTo>
                  <a:lnTo>
                    <a:pt x="405574" y="28670"/>
                  </a:lnTo>
                  <a:lnTo>
                    <a:pt x="383762" y="30289"/>
                  </a:lnTo>
                  <a:lnTo>
                    <a:pt x="365760" y="36767"/>
                  </a:lnTo>
                  <a:lnTo>
                    <a:pt x="364617" y="10668"/>
                  </a:lnTo>
                  <a:lnTo>
                    <a:pt x="348710" y="0"/>
                  </a:lnTo>
                  <a:lnTo>
                    <a:pt x="324803" y="18669"/>
                  </a:lnTo>
                  <a:lnTo>
                    <a:pt x="305181" y="3334"/>
                  </a:lnTo>
                  <a:lnTo>
                    <a:pt x="275558" y="68961"/>
                  </a:lnTo>
                  <a:lnTo>
                    <a:pt x="246412" y="130302"/>
                  </a:lnTo>
                  <a:lnTo>
                    <a:pt x="229933" y="158591"/>
                  </a:lnTo>
                  <a:lnTo>
                    <a:pt x="127730" y="323469"/>
                  </a:lnTo>
                  <a:lnTo>
                    <a:pt x="90583" y="379571"/>
                  </a:lnTo>
                  <a:lnTo>
                    <a:pt x="84201" y="396050"/>
                  </a:lnTo>
                  <a:lnTo>
                    <a:pt x="76295" y="425387"/>
                  </a:lnTo>
                  <a:lnTo>
                    <a:pt x="74200" y="442436"/>
                  </a:lnTo>
                  <a:lnTo>
                    <a:pt x="94869" y="449389"/>
                  </a:lnTo>
                  <a:lnTo>
                    <a:pt x="106108" y="463772"/>
                  </a:lnTo>
                  <a:lnTo>
                    <a:pt x="103442" y="485108"/>
                  </a:lnTo>
                  <a:lnTo>
                    <a:pt x="92868" y="501110"/>
                  </a:lnTo>
                  <a:lnTo>
                    <a:pt x="76962" y="525113"/>
                  </a:lnTo>
                  <a:lnTo>
                    <a:pt x="53626" y="539496"/>
                  </a:lnTo>
                  <a:lnTo>
                    <a:pt x="47244" y="556070"/>
                  </a:lnTo>
                  <a:lnTo>
                    <a:pt x="32385" y="571595"/>
                  </a:lnTo>
                  <a:lnTo>
                    <a:pt x="14383" y="577977"/>
                  </a:lnTo>
                  <a:lnTo>
                    <a:pt x="0" y="589217"/>
                  </a:lnTo>
                  <a:lnTo>
                    <a:pt x="38290" y="593979"/>
                  </a:lnTo>
                  <a:lnTo>
                    <a:pt x="42481" y="594455"/>
                  </a:lnTo>
                  <a:lnTo>
                    <a:pt x="42481" y="594455"/>
                  </a:lnTo>
                  <a:lnTo>
                    <a:pt x="42481" y="594455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6E537AA7-ADC2-7A94-C745-08ED31740F16}"/>
                </a:ext>
              </a:extLst>
            </p:cNvPr>
            <p:cNvSpPr/>
            <p:nvPr/>
          </p:nvSpPr>
          <p:spPr>
            <a:xfrm>
              <a:off x="4923997" y="2779591"/>
              <a:ext cx="556423" cy="781623"/>
            </a:xfrm>
            <a:custGeom>
              <a:avLst/>
              <a:gdLst>
                <a:gd name="connsiteX0" fmla="*/ 215455 w 330422"/>
                <a:gd name="connsiteY0" fmla="*/ 461391 h 464153"/>
                <a:gd name="connsiteX1" fmla="*/ 250031 w 330422"/>
                <a:gd name="connsiteY1" fmla="*/ 461391 h 464153"/>
                <a:gd name="connsiteX2" fmla="*/ 264319 w 330422"/>
                <a:gd name="connsiteY2" fmla="*/ 415576 h 464153"/>
                <a:gd name="connsiteX3" fmla="*/ 277558 w 330422"/>
                <a:gd name="connsiteY3" fmla="*/ 378238 h 464153"/>
                <a:gd name="connsiteX4" fmla="*/ 290226 w 330422"/>
                <a:gd name="connsiteY4" fmla="*/ 345281 h 464153"/>
                <a:gd name="connsiteX5" fmla="*/ 300799 w 330422"/>
                <a:gd name="connsiteY5" fmla="*/ 294608 h 464153"/>
                <a:gd name="connsiteX6" fmla="*/ 318801 w 330422"/>
                <a:gd name="connsiteY6" fmla="*/ 253651 h 464153"/>
                <a:gd name="connsiteX7" fmla="*/ 325755 w 330422"/>
                <a:gd name="connsiteY7" fmla="*/ 232886 h 464153"/>
                <a:gd name="connsiteX8" fmla="*/ 323564 w 330422"/>
                <a:gd name="connsiteY8" fmla="*/ 215265 h 464153"/>
                <a:gd name="connsiteX9" fmla="*/ 329946 w 330422"/>
                <a:gd name="connsiteY9" fmla="*/ 198787 h 464153"/>
                <a:gd name="connsiteX10" fmla="*/ 327755 w 330422"/>
                <a:gd name="connsiteY10" fmla="*/ 181261 h 464153"/>
                <a:gd name="connsiteX11" fmla="*/ 330422 w 330422"/>
                <a:gd name="connsiteY11" fmla="*/ 159925 h 464153"/>
                <a:gd name="connsiteX12" fmla="*/ 313372 w 330422"/>
                <a:gd name="connsiteY12" fmla="*/ 157829 h 464153"/>
                <a:gd name="connsiteX13" fmla="*/ 323469 w 330422"/>
                <a:gd name="connsiteY13" fmla="*/ 146113 h 464153"/>
                <a:gd name="connsiteX14" fmla="*/ 326136 w 330422"/>
                <a:gd name="connsiteY14" fmla="*/ 124778 h 464153"/>
                <a:gd name="connsiteX15" fmla="*/ 300038 w 330422"/>
                <a:gd name="connsiteY15" fmla="*/ 125921 h 464153"/>
                <a:gd name="connsiteX16" fmla="*/ 280416 w 330422"/>
                <a:gd name="connsiteY16" fmla="*/ 110490 h 464153"/>
                <a:gd name="connsiteX17" fmla="*/ 298418 w 330422"/>
                <a:gd name="connsiteY17" fmla="*/ 104108 h 464153"/>
                <a:gd name="connsiteX18" fmla="*/ 301085 w 330422"/>
                <a:gd name="connsiteY18" fmla="*/ 82772 h 464153"/>
                <a:gd name="connsiteX19" fmla="*/ 278796 w 330422"/>
                <a:gd name="connsiteY19" fmla="*/ 88678 h 464153"/>
                <a:gd name="connsiteX20" fmla="*/ 263366 w 330422"/>
                <a:gd name="connsiteY20" fmla="*/ 73819 h 464153"/>
                <a:gd name="connsiteX21" fmla="*/ 251650 w 330422"/>
                <a:gd name="connsiteY21" fmla="*/ 63722 h 464153"/>
                <a:gd name="connsiteX22" fmla="*/ 227171 w 330422"/>
                <a:gd name="connsiteY22" fmla="*/ 52007 h 464153"/>
                <a:gd name="connsiteX23" fmla="*/ 220789 w 330422"/>
                <a:gd name="connsiteY23" fmla="*/ 34004 h 464153"/>
                <a:gd name="connsiteX24" fmla="*/ 195263 w 330422"/>
                <a:gd name="connsiteY24" fmla="*/ 30766 h 464153"/>
                <a:gd name="connsiteX25" fmla="*/ 179831 w 330422"/>
                <a:gd name="connsiteY25" fmla="*/ 15907 h 464153"/>
                <a:gd name="connsiteX26" fmla="*/ 155924 w 330422"/>
                <a:gd name="connsiteY26" fmla="*/ 0 h 464153"/>
                <a:gd name="connsiteX27" fmla="*/ 143732 w 330422"/>
                <a:gd name="connsiteY27" fmla="*/ 28766 h 464153"/>
                <a:gd name="connsiteX28" fmla="*/ 127254 w 330422"/>
                <a:gd name="connsiteY28" fmla="*/ 57055 h 464153"/>
                <a:gd name="connsiteX29" fmla="*/ 98107 w 330422"/>
                <a:gd name="connsiteY29" fmla="*/ 83725 h 464153"/>
                <a:gd name="connsiteX30" fmla="*/ 80581 w 330422"/>
                <a:gd name="connsiteY30" fmla="*/ 85820 h 464153"/>
                <a:gd name="connsiteX31" fmla="*/ 73628 w 330422"/>
                <a:gd name="connsiteY31" fmla="*/ 106585 h 464153"/>
                <a:gd name="connsiteX32" fmla="*/ 63055 w 330422"/>
                <a:gd name="connsiteY32" fmla="*/ 122587 h 464153"/>
                <a:gd name="connsiteX33" fmla="*/ 56673 w 330422"/>
                <a:gd name="connsiteY33" fmla="*/ 139160 h 464153"/>
                <a:gd name="connsiteX34" fmla="*/ 49339 w 330422"/>
                <a:gd name="connsiteY34" fmla="*/ 164116 h 464153"/>
                <a:gd name="connsiteX35" fmla="*/ 38671 w 330422"/>
                <a:gd name="connsiteY35" fmla="*/ 180118 h 464153"/>
                <a:gd name="connsiteX36" fmla="*/ 23813 w 330422"/>
                <a:gd name="connsiteY36" fmla="*/ 195644 h 464153"/>
                <a:gd name="connsiteX37" fmla="*/ 17526 w 330422"/>
                <a:gd name="connsiteY37" fmla="*/ 212122 h 464153"/>
                <a:gd name="connsiteX38" fmla="*/ 19621 w 330422"/>
                <a:gd name="connsiteY38" fmla="*/ 229648 h 464153"/>
                <a:gd name="connsiteX39" fmla="*/ 17526 w 330422"/>
                <a:gd name="connsiteY39" fmla="*/ 246698 h 464153"/>
                <a:gd name="connsiteX40" fmla="*/ 3238 w 330422"/>
                <a:gd name="connsiteY40" fmla="*/ 257937 h 464153"/>
                <a:gd name="connsiteX41" fmla="*/ 0 w 330422"/>
                <a:gd name="connsiteY41" fmla="*/ 283464 h 464153"/>
                <a:gd name="connsiteX42" fmla="*/ 17050 w 330422"/>
                <a:gd name="connsiteY42" fmla="*/ 320135 h 464153"/>
                <a:gd name="connsiteX43" fmla="*/ 14478 w 330422"/>
                <a:gd name="connsiteY43" fmla="*/ 341471 h 464153"/>
                <a:gd name="connsiteX44" fmla="*/ 30385 w 330422"/>
                <a:gd name="connsiteY44" fmla="*/ 352139 h 464153"/>
                <a:gd name="connsiteX45" fmla="*/ 24098 w 330422"/>
                <a:gd name="connsiteY45" fmla="*/ 368617 h 464153"/>
                <a:gd name="connsiteX46" fmla="*/ 25717 w 330422"/>
                <a:gd name="connsiteY46" fmla="*/ 390430 h 464153"/>
                <a:gd name="connsiteX47" fmla="*/ 36862 w 330422"/>
                <a:gd name="connsiteY47" fmla="*/ 404813 h 464153"/>
                <a:gd name="connsiteX48" fmla="*/ 56579 w 330422"/>
                <a:gd name="connsiteY48" fmla="*/ 420148 h 464153"/>
                <a:gd name="connsiteX49" fmla="*/ 53435 w 330422"/>
                <a:gd name="connsiteY49" fmla="*/ 445770 h 464153"/>
                <a:gd name="connsiteX50" fmla="*/ 124587 w 330422"/>
                <a:gd name="connsiteY50" fmla="*/ 463201 h 464153"/>
                <a:gd name="connsiteX51" fmla="*/ 202216 w 330422"/>
                <a:gd name="connsiteY51" fmla="*/ 464153 h 464153"/>
                <a:gd name="connsiteX52" fmla="*/ 215455 w 330422"/>
                <a:gd name="connsiteY52" fmla="*/ 461391 h 464153"/>
                <a:gd name="connsiteX53" fmla="*/ 215455 w 330422"/>
                <a:gd name="connsiteY53" fmla="*/ 461391 h 464153"/>
                <a:gd name="connsiteX54" fmla="*/ 215455 w 330422"/>
                <a:gd name="connsiteY54" fmla="*/ 461391 h 46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30422" h="464153">
                  <a:moveTo>
                    <a:pt x="215455" y="461391"/>
                  </a:moveTo>
                  <a:lnTo>
                    <a:pt x="250031" y="461391"/>
                  </a:lnTo>
                  <a:lnTo>
                    <a:pt x="264319" y="415576"/>
                  </a:lnTo>
                  <a:lnTo>
                    <a:pt x="277558" y="378238"/>
                  </a:lnTo>
                  <a:lnTo>
                    <a:pt x="290226" y="345281"/>
                  </a:lnTo>
                  <a:lnTo>
                    <a:pt x="300799" y="294608"/>
                  </a:lnTo>
                  <a:lnTo>
                    <a:pt x="318801" y="253651"/>
                  </a:lnTo>
                  <a:lnTo>
                    <a:pt x="325755" y="232886"/>
                  </a:lnTo>
                  <a:lnTo>
                    <a:pt x="323564" y="215265"/>
                  </a:lnTo>
                  <a:lnTo>
                    <a:pt x="329946" y="198787"/>
                  </a:lnTo>
                  <a:lnTo>
                    <a:pt x="327755" y="181261"/>
                  </a:lnTo>
                  <a:lnTo>
                    <a:pt x="330422" y="159925"/>
                  </a:lnTo>
                  <a:lnTo>
                    <a:pt x="313372" y="157829"/>
                  </a:lnTo>
                  <a:lnTo>
                    <a:pt x="323469" y="146113"/>
                  </a:lnTo>
                  <a:lnTo>
                    <a:pt x="326136" y="124778"/>
                  </a:lnTo>
                  <a:lnTo>
                    <a:pt x="300038" y="125921"/>
                  </a:lnTo>
                  <a:lnTo>
                    <a:pt x="280416" y="110490"/>
                  </a:lnTo>
                  <a:lnTo>
                    <a:pt x="298418" y="104108"/>
                  </a:lnTo>
                  <a:lnTo>
                    <a:pt x="301085" y="82772"/>
                  </a:lnTo>
                  <a:lnTo>
                    <a:pt x="278796" y="88678"/>
                  </a:lnTo>
                  <a:lnTo>
                    <a:pt x="263366" y="73819"/>
                  </a:lnTo>
                  <a:lnTo>
                    <a:pt x="251650" y="63722"/>
                  </a:lnTo>
                  <a:lnTo>
                    <a:pt x="227171" y="52007"/>
                  </a:lnTo>
                  <a:lnTo>
                    <a:pt x="220789" y="34004"/>
                  </a:lnTo>
                  <a:lnTo>
                    <a:pt x="195263" y="30766"/>
                  </a:lnTo>
                  <a:lnTo>
                    <a:pt x="179831" y="15907"/>
                  </a:lnTo>
                  <a:lnTo>
                    <a:pt x="155924" y="0"/>
                  </a:lnTo>
                  <a:lnTo>
                    <a:pt x="143732" y="28766"/>
                  </a:lnTo>
                  <a:lnTo>
                    <a:pt x="127254" y="57055"/>
                  </a:lnTo>
                  <a:lnTo>
                    <a:pt x="98107" y="83725"/>
                  </a:lnTo>
                  <a:lnTo>
                    <a:pt x="80581" y="85820"/>
                  </a:lnTo>
                  <a:lnTo>
                    <a:pt x="73628" y="106585"/>
                  </a:lnTo>
                  <a:lnTo>
                    <a:pt x="63055" y="122587"/>
                  </a:lnTo>
                  <a:lnTo>
                    <a:pt x="56673" y="139160"/>
                  </a:lnTo>
                  <a:lnTo>
                    <a:pt x="49339" y="164116"/>
                  </a:lnTo>
                  <a:lnTo>
                    <a:pt x="38671" y="180118"/>
                  </a:lnTo>
                  <a:lnTo>
                    <a:pt x="23813" y="195644"/>
                  </a:lnTo>
                  <a:lnTo>
                    <a:pt x="17526" y="212122"/>
                  </a:lnTo>
                  <a:lnTo>
                    <a:pt x="19621" y="229648"/>
                  </a:lnTo>
                  <a:lnTo>
                    <a:pt x="17526" y="246698"/>
                  </a:lnTo>
                  <a:lnTo>
                    <a:pt x="3238" y="257937"/>
                  </a:lnTo>
                  <a:lnTo>
                    <a:pt x="0" y="283464"/>
                  </a:lnTo>
                  <a:lnTo>
                    <a:pt x="17050" y="320135"/>
                  </a:lnTo>
                  <a:lnTo>
                    <a:pt x="14478" y="341471"/>
                  </a:lnTo>
                  <a:lnTo>
                    <a:pt x="30385" y="352139"/>
                  </a:lnTo>
                  <a:lnTo>
                    <a:pt x="24098" y="368617"/>
                  </a:lnTo>
                  <a:lnTo>
                    <a:pt x="25717" y="390430"/>
                  </a:lnTo>
                  <a:lnTo>
                    <a:pt x="36862" y="404813"/>
                  </a:lnTo>
                  <a:lnTo>
                    <a:pt x="56579" y="420148"/>
                  </a:lnTo>
                  <a:lnTo>
                    <a:pt x="53435" y="445770"/>
                  </a:lnTo>
                  <a:lnTo>
                    <a:pt x="124587" y="463201"/>
                  </a:lnTo>
                  <a:lnTo>
                    <a:pt x="202216" y="464153"/>
                  </a:lnTo>
                  <a:lnTo>
                    <a:pt x="215455" y="461391"/>
                  </a:lnTo>
                  <a:lnTo>
                    <a:pt x="215455" y="461391"/>
                  </a:lnTo>
                  <a:lnTo>
                    <a:pt x="215455" y="461391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77932588-5721-D6CD-0185-6B37F2831C23}"/>
                </a:ext>
              </a:extLst>
            </p:cNvPr>
            <p:cNvSpPr/>
            <p:nvPr/>
          </p:nvSpPr>
          <p:spPr>
            <a:xfrm>
              <a:off x="5350336" y="2932450"/>
              <a:ext cx="814986" cy="630527"/>
            </a:xfrm>
            <a:custGeom>
              <a:avLst/>
              <a:gdLst>
                <a:gd name="connsiteX0" fmla="*/ 36672 w 483965"/>
                <a:gd name="connsiteY0" fmla="*/ 372999 h 374427"/>
                <a:gd name="connsiteX1" fmla="*/ 58484 w 483965"/>
                <a:gd name="connsiteY1" fmla="*/ 371284 h 374427"/>
                <a:gd name="connsiteX2" fmla="*/ 153258 w 483965"/>
                <a:gd name="connsiteY2" fmla="*/ 374333 h 374427"/>
                <a:gd name="connsiteX3" fmla="*/ 399669 w 483965"/>
                <a:gd name="connsiteY3" fmla="*/ 374428 h 374427"/>
                <a:gd name="connsiteX4" fmla="*/ 456057 w 483965"/>
                <a:gd name="connsiteY4" fmla="*/ 372713 h 374427"/>
                <a:gd name="connsiteX5" fmla="*/ 463868 w 483965"/>
                <a:gd name="connsiteY5" fmla="*/ 273939 h 374427"/>
                <a:gd name="connsiteX6" fmla="*/ 477584 w 483965"/>
                <a:gd name="connsiteY6" fmla="*/ 162973 h 374427"/>
                <a:gd name="connsiteX7" fmla="*/ 483965 w 483965"/>
                <a:gd name="connsiteY7" fmla="*/ 111728 h 374427"/>
                <a:gd name="connsiteX8" fmla="*/ 448246 w 483965"/>
                <a:gd name="connsiteY8" fmla="*/ 85630 h 374427"/>
                <a:gd name="connsiteX9" fmla="*/ 433864 w 483965"/>
                <a:gd name="connsiteY9" fmla="*/ 96869 h 374427"/>
                <a:gd name="connsiteX10" fmla="*/ 415195 w 483965"/>
                <a:gd name="connsiteY10" fmla="*/ 72866 h 374427"/>
                <a:gd name="connsiteX11" fmla="*/ 399765 w 483965"/>
                <a:gd name="connsiteY11" fmla="*/ 58007 h 374427"/>
                <a:gd name="connsiteX12" fmla="*/ 281559 w 483965"/>
                <a:gd name="connsiteY12" fmla="*/ 0 h 374427"/>
                <a:gd name="connsiteX13" fmla="*/ 261366 w 483965"/>
                <a:gd name="connsiteY13" fmla="*/ 23527 h 374427"/>
                <a:gd name="connsiteX14" fmla="*/ 110204 w 483965"/>
                <a:gd name="connsiteY14" fmla="*/ 22288 h 374427"/>
                <a:gd name="connsiteX15" fmla="*/ 99060 w 483965"/>
                <a:gd name="connsiteY15" fmla="*/ 42577 h 374427"/>
                <a:gd name="connsiteX16" fmla="*/ 80963 w 483965"/>
                <a:gd name="connsiteY16" fmla="*/ 48958 h 374427"/>
                <a:gd name="connsiteX17" fmla="*/ 66675 w 483965"/>
                <a:gd name="connsiteY17" fmla="*/ 60198 h 374427"/>
                <a:gd name="connsiteX18" fmla="*/ 72486 w 483965"/>
                <a:gd name="connsiteY18" fmla="*/ 82582 h 374427"/>
                <a:gd name="connsiteX19" fmla="*/ 77914 w 483965"/>
                <a:gd name="connsiteY19" fmla="*/ 109252 h 374427"/>
                <a:gd name="connsiteX20" fmla="*/ 71533 w 483965"/>
                <a:gd name="connsiteY20" fmla="*/ 125825 h 374427"/>
                <a:gd name="connsiteX21" fmla="*/ 73629 w 483965"/>
                <a:gd name="connsiteY21" fmla="*/ 143446 h 374427"/>
                <a:gd name="connsiteX22" fmla="*/ 66770 w 483965"/>
                <a:gd name="connsiteY22" fmla="*/ 164306 h 374427"/>
                <a:gd name="connsiteX23" fmla="*/ 48768 w 483965"/>
                <a:gd name="connsiteY23" fmla="*/ 205359 h 374427"/>
                <a:gd name="connsiteX24" fmla="*/ 25908 w 483965"/>
                <a:gd name="connsiteY24" fmla="*/ 250222 h 374427"/>
                <a:gd name="connsiteX25" fmla="*/ 25432 w 483965"/>
                <a:gd name="connsiteY25" fmla="*/ 289179 h 374427"/>
                <a:gd name="connsiteX26" fmla="*/ 12192 w 483965"/>
                <a:gd name="connsiteY26" fmla="*/ 326612 h 374427"/>
                <a:gd name="connsiteX27" fmla="*/ 0 w 483965"/>
                <a:gd name="connsiteY27" fmla="*/ 355473 h 374427"/>
                <a:gd name="connsiteX28" fmla="*/ 36672 w 483965"/>
                <a:gd name="connsiteY28" fmla="*/ 372999 h 374427"/>
                <a:gd name="connsiteX29" fmla="*/ 36672 w 483965"/>
                <a:gd name="connsiteY29" fmla="*/ 372999 h 374427"/>
                <a:gd name="connsiteX30" fmla="*/ 36672 w 483965"/>
                <a:gd name="connsiteY30" fmla="*/ 372999 h 37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83965" h="374427">
                  <a:moveTo>
                    <a:pt x="36672" y="372999"/>
                  </a:moveTo>
                  <a:lnTo>
                    <a:pt x="58484" y="371284"/>
                  </a:lnTo>
                  <a:lnTo>
                    <a:pt x="153258" y="374333"/>
                  </a:lnTo>
                  <a:lnTo>
                    <a:pt x="399669" y="374428"/>
                  </a:lnTo>
                  <a:lnTo>
                    <a:pt x="456057" y="372713"/>
                  </a:lnTo>
                  <a:lnTo>
                    <a:pt x="463868" y="273939"/>
                  </a:lnTo>
                  <a:lnTo>
                    <a:pt x="477584" y="162973"/>
                  </a:lnTo>
                  <a:lnTo>
                    <a:pt x="483965" y="111728"/>
                  </a:lnTo>
                  <a:lnTo>
                    <a:pt x="448246" y="85630"/>
                  </a:lnTo>
                  <a:lnTo>
                    <a:pt x="433864" y="96869"/>
                  </a:lnTo>
                  <a:lnTo>
                    <a:pt x="415195" y="72866"/>
                  </a:lnTo>
                  <a:lnTo>
                    <a:pt x="399765" y="58007"/>
                  </a:lnTo>
                  <a:lnTo>
                    <a:pt x="281559" y="0"/>
                  </a:lnTo>
                  <a:lnTo>
                    <a:pt x="261366" y="23527"/>
                  </a:lnTo>
                  <a:lnTo>
                    <a:pt x="110204" y="22288"/>
                  </a:lnTo>
                  <a:lnTo>
                    <a:pt x="99060" y="42577"/>
                  </a:lnTo>
                  <a:lnTo>
                    <a:pt x="80963" y="48958"/>
                  </a:lnTo>
                  <a:lnTo>
                    <a:pt x="66675" y="60198"/>
                  </a:lnTo>
                  <a:lnTo>
                    <a:pt x="72486" y="82582"/>
                  </a:lnTo>
                  <a:lnTo>
                    <a:pt x="77914" y="109252"/>
                  </a:lnTo>
                  <a:lnTo>
                    <a:pt x="71533" y="125825"/>
                  </a:lnTo>
                  <a:lnTo>
                    <a:pt x="73629" y="143446"/>
                  </a:lnTo>
                  <a:lnTo>
                    <a:pt x="66770" y="164306"/>
                  </a:lnTo>
                  <a:lnTo>
                    <a:pt x="48768" y="205359"/>
                  </a:lnTo>
                  <a:lnTo>
                    <a:pt x="25908" y="250222"/>
                  </a:lnTo>
                  <a:lnTo>
                    <a:pt x="25432" y="289179"/>
                  </a:lnTo>
                  <a:lnTo>
                    <a:pt x="12192" y="326612"/>
                  </a:lnTo>
                  <a:lnTo>
                    <a:pt x="0" y="355473"/>
                  </a:lnTo>
                  <a:lnTo>
                    <a:pt x="36672" y="372999"/>
                  </a:lnTo>
                  <a:lnTo>
                    <a:pt x="36672" y="372999"/>
                  </a:lnTo>
                  <a:lnTo>
                    <a:pt x="36672" y="372999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649681F2-486E-C5F5-AB48-F687A29593FD}"/>
                </a:ext>
              </a:extLst>
            </p:cNvPr>
            <p:cNvSpPr/>
            <p:nvPr/>
          </p:nvSpPr>
          <p:spPr>
            <a:xfrm>
              <a:off x="5207100" y="2179859"/>
              <a:ext cx="777132" cy="846263"/>
            </a:xfrm>
            <a:custGeom>
              <a:avLst/>
              <a:gdLst>
                <a:gd name="connsiteX0" fmla="*/ 156210 w 461486"/>
                <a:gd name="connsiteY0" fmla="*/ 502539 h 502538"/>
                <a:gd name="connsiteX1" fmla="*/ 174213 w 461486"/>
                <a:gd name="connsiteY1" fmla="*/ 496062 h 502538"/>
                <a:gd name="connsiteX2" fmla="*/ 194977 w 461486"/>
                <a:gd name="connsiteY2" fmla="*/ 468440 h 502538"/>
                <a:gd name="connsiteX3" fmla="*/ 346139 w 461486"/>
                <a:gd name="connsiteY3" fmla="*/ 469868 h 502538"/>
                <a:gd name="connsiteX4" fmla="*/ 366332 w 461486"/>
                <a:gd name="connsiteY4" fmla="*/ 446437 h 502538"/>
                <a:gd name="connsiteX5" fmla="*/ 386525 w 461486"/>
                <a:gd name="connsiteY5" fmla="*/ 423100 h 502538"/>
                <a:gd name="connsiteX6" fmla="*/ 405575 w 461486"/>
                <a:gd name="connsiteY6" fmla="*/ 408146 h 502538"/>
                <a:gd name="connsiteX7" fmla="*/ 450818 w 461486"/>
                <a:gd name="connsiteY7" fmla="*/ 392144 h 502538"/>
                <a:gd name="connsiteX8" fmla="*/ 461486 w 461486"/>
                <a:gd name="connsiteY8" fmla="*/ 376238 h 502538"/>
                <a:gd name="connsiteX9" fmla="*/ 452819 w 461486"/>
                <a:gd name="connsiteY9" fmla="*/ 306134 h 502538"/>
                <a:gd name="connsiteX10" fmla="*/ 435769 w 461486"/>
                <a:gd name="connsiteY10" fmla="*/ 304038 h 502538"/>
                <a:gd name="connsiteX11" fmla="*/ 434150 w 461486"/>
                <a:gd name="connsiteY11" fmla="*/ 282226 h 502538"/>
                <a:gd name="connsiteX12" fmla="*/ 423482 w 461486"/>
                <a:gd name="connsiteY12" fmla="*/ 263652 h 502538"/>
                <a:gd name="connsiteX13" fmla="*/ 425577 w 461486"/>
                <a:gd name="connsiteY13" fmla="*/ 246697 h 502538"/>
                <a:gd name="connsiteX14" fmla="*/ 409575 w 461486"/>
                <a:gd name="connsiteY14" fmla="*/ 236125 h 502538"/>
                <a:gd name="connsiteX15" fmla="*/ 409004 w 461486"/>
                <a:gd name="connsiteY15" fmla="*/ 205835 h 502538"/>
                <a:gd name="connsiteX16" fmla="*/ 396145 w 461486"/>
                <a:gd name="connsiteY16" fmla="*/ 169736 h 502538"/>
                <a:gd name="connsiteX17" fmla="*/ 354997 w 461486"/>
                <a:gd name="connsiteY17" fmla="*/ 82677 h 502538"/>
                <a:gd name="connsiteX18" fmla="*/ 338995 w 461486"/>
                <a:gd name="connsiteY18" fmla="*/ 72104 h 502538"/>
                <a:gd name="connsiteX19" fmla="*/ 341090 w 461486"/>
                <a:gd name="connsiteY19" fmla="*/ 55054 h 502538"/>
                <a:gd name="connsiteX20" fmla="*/ 321373 w 461486"/>
                <a:gd name="connsiteY20" fmla="*/ 39719 h 502538"/>
                <a:gd name="connsiteX21" fmla="*/ 339471 w 461486"/>
                <a:gd name="connsiteY21" fmla="*/ 33338 h 502538"/>
                <a:gd name="connsiteX22" fmla="*/ 328232 w 461486"/>
                <a:gd name="connsiteY22" fmla="*/ 18955 h 502538"/>
                <a:gd name="connsiteX23" fmla="*/ 312801 w 461486"/>
                <a:gd name="connsiteY23" fmla="*/ 4096 h 502538"/>
                <a:gd name="connsiteX24" fmla="*/ 293656 w 461486"/>
                <a:gd name="connsiteY24" fmla="*/ 19050 h 502538"/>
                <a:gd name="connsiteX25" fmla="*/ 276606 w 461486"/>
                <a:gd name="connsiteY25" fmla="*/ 16954 h 502538"/>
                <a:gd name="connsiteX26" fmla="*/ 244126 w 461486"/>
                <a:gd name="connsiteY26" fmla="*/ 0 h 502538"/>
                <a:gd name="connsiteX27" fmla="*/ 229267 w 461486"/>
                <a:gd name="connsiteY27" fmla="*/ 15430 h 502538"/>
                <a:gd name="connsiteX28" fmla="*/ 209074 w 461486"/>
                <a:gd name="connsiteY28" fmla="*/ 38767 h 502538"/>
                <a:gd name="connsiteX29" fmla="*/ 202692 w 461486"/>
                <a:gd name="connsiteY29" fmla="*/ 55245 h 502538"/>
                <a:gd name="connsiteX30" fmla="*/ 192119 w 461486"/>
                <a:gd name="connsiteY30" fmla="*/ 71247 h 502538"/>
                <a:gd name="connsiteX31" fmla="*/ 173546 w 461486"/>
                <a:gd name="connsiteY31" fmla="*/ 81820 h 502538"/>
                <a:gd name="connsiteX32" fmla="*/ 170879 w 461486"/>
                <a:gd name="connsiteY32" fmla="*/ 103061 h 502538"/>
                <a:gd name="connsiteX33" fmla="*/ 154972 w 461486"/>
                <a:gd name="connsiteY33" fmla="*/ 126968 h 502538"/>
                <a:gd name="connsiteX34" fmla="*/ 134208 w 461486"/>
                <a:gd name="connsiteY34" fmla="*/ 154686 h 502538"/>
                <a:gd name="connsiteX35" fmla="*/ 119920 w 461486"/>
                <a:gd name="connsiteY35" fmla="*/ 165830 h 502538"/>
                <a:gd name="connsiteX36" fmla="*/ 99727 w 461486"/>
                <a:gd name="connsiteY36" fmla="*/ 189262 h 502538"/>
                <a:gd name="connsiteX37" fmla="*/ 89059 w 461486"/>
                <a:gd name="connsiteY37" fmla="*/ 205169 h 502538"/>
                <a:gd name="connsiteX38" fmla="*/ 78010 w 461486"/>
                <a:gd name="connsiteY38" fmla="*/ 225362 h 502538"/>
                <a:gd name="connsiteX39" fmla="*/ 64103 w 461486"/>
                <a:gd name="connsiteY39" fmla="*/ 232315 h 502538"/>
                <a:gd name="connsiteX40" fmla="*/ 53530 w 461486"/>
                <a:gd name="connsiteY40" fmla="*/ 248221 h 502538"/>
                <a:gd name="connsiteX41" fmla="*/ 37052 w 461486"/>
                <a:gd name="connsiteY41" fmla="*/ 276416 h 502538"/>
                <a:gd name="connsiteX42" fmla="*/ 38671 w 461486"/>
                <a:gd name="connsiteY42" fmla="*/ 298133 h 502538"/>
                <a:gd name="connsiteX43" fmla="*/ 7430 w 461486"/>
                <a:gd name="connsiteY43" fmla="*/ 341757 h 502538"/>
                <a:gd name="connsiteX44" fmla="*/ 0 w 461486"/>
                <a:gd name="connsiteY44" fmla="*/ 366713 h 502538"/>
                <a:gd name="connsiteX45" fmla="*/ 24479 w 461486"/>
                <a:gd name="connsiteY45" fmla="*/ 378428 h 502538"/>
                <a:gd name="connsiteX46" fmla="*/ 35147 w 461486"/>
                <a:gd name="connsiteY46" fmla="*/ 397002 h 502538"/>
                <a:gd name="connsiteX47" fmla="*/ 56959 w 461486"/>
                <a:gd name="connsiteY47" fmla="*/ 395383 h 502538"/>
                <a:gd name="connsiteX48" fmla="*/ 76676 w 461486"/>
                <a:gd name="connsiteY48" fmla="*/ 410718 h 502538"/>
                <a:gd name="connsiteX49" fmla="*/ 95917 w 461486"/>
                <a:gd name="connsiteY49" fmla="*/ 430340 h 502538"/>
                <a:gd name="connsiteX50" fmla="*/ 111347 w 461486"/>
                <a:gd name="connsiteY50" fmla="*/ 445199 h 502538"/>
                <a:gd name="connsiteX51" fmla="*/ 129445 w 461486"/>
                <a:gd name="connsiteY51" fmla="*/ 438817 h 502538"/>
                <a:gd name="connsiteX52" fmla="*/ 135827 w 461486"/>
                <a:gd name="connsiteY52" fmla="*/ 456819 h 502538"/>
                <a:gd name="connsiteX53" fmla="*/ 114015 w 461486"/>
                <a:gd name="connsiteY53" fmla="*/ 458438 h 502538"/>
                <a:gd name="connsiteX54" fmla="*/ 119444 w 461486"/>
                <a:gd name="connsiteY54" fmla="*/ 485013 h 502538"/>
                <a:gd name="connsiteX55" fmla="*/ 142304 w 461486"/>
                <a:gd name="connsiteY55" fmla="*/ 474917 h 502538"/>
                <a:gd name="connsiteX56" fmla="*/ 162496 w 461486"/>
                <a:gd name="connsiteY56" fmla="*/ 486061 h 502538"/>
                <a:gd name="connsiteX57" fmla="*/ 148209 w 461486"/>
                <a:gd name="connsiteY57" fmla="*/ 497205 h 502538"/>
                <a:gd name="connsiteX58" fmla="*/ 156210 w 461486"/>
                <a:gd name="connsiteY58" fmla="*/ 502539 h 502538"/>
                <a:gd name="connsiteX59" fmla="*/ 156210 w 461486"/>
                <a:gd name="connsiteY59" fmla="*/ 502539 h 502538"/>
                <a:gd name="connsiteX60" fmla="*/ 156210 w 461486"/>
                <a:gd name="connsiteY60" fmla="*/ 502539 h 502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61486" h="502538">
                  <a:moveTo>
                    <a:pt x="156210" y="502539"/>
                  </a:moveTo>
                  <a:lnTo>
                    <a:pt x="174213" y="496062"/>
                  </a:lnTo>
                  <a:lnTo>
                    <a:pt x="194977" y="468440"/>
                  </a:lnTo>
                  <a:lnTo>
                    <a:pt x="346139" y="469868"/>
                  </a:lnTo>
                  <a:lnTo>
                    <a:pt x="366332" y="446437"/>
                  </a:lnTo>
                  <a:lnTo>
                    <a:pt x="386525" y="423100"/>
                  </a:lnTo>
                  <a:lnTo>
                    <a:pt x="405575" y="408146"/>
                  </a:lnTo>
                  <a:lnTo>
                    <a:pt x="450818" y="392144"/>
                  </a:lnTo>
                  <a:lnTo>
                    <a:pt x="461486" y="376238"/>
                  </a:lnTo>
                  <a:lnTo>
                    <a:pt x="452819" y="306134"/>
                  </a:lnTo>
                  <a:lnTo>
                    <a:pt x="435769" y="304038"/>
                  </a:lnTo>
                  <a:lnTo>
                    <a:pt x="434150" y="282226"/>
                  </a:lnTo>
                  <a:lnTo>
                    <a:pt x="423482" y="263652"/>
                  </a:lnTo>
                  <a:lnTo>
                    <a:pt x="425577" y="246697"/>
                  </a:lnTo>
                  <a:lnTo>
                    <a:pt x="409575" y="236125"/>
                  </a:lnTo>
                  <a:lnTo>
                    <a:pt x="409004" y="205835"/>
                  </a:lnTo>
                  <a:lnTo>
                    <a:pt x="396145" y="169736"/>
                  </a:lnTo>
                  <a:lnTo>
                    <a:pt x="354997" y="82677"/>
                  </a:lnTo>
                  <a:lnTo>
                    <a:pt x="338995" y="72104"/>
                  </a:lnTo>
                  <a:lnTo>
                    <a:pt x="341090" y="55054"/>
                  </a:lnTo>
                  <a:lnTo>
                    <a:pt x="321373" y="39719"/>
                  </a:lnTo>
                  <a:lnTo>
                    <a:pt x="339471" y="33338"/>
                  </a:lnTo>
                  <a:lnTo>
                    <a:pt x="328232" y="18955"/>
                  </a:lnTo>
                  <a:lnTo>
                    <a:pt x="312801" y="4096"/>
                  </a:lnTo>
                  <a:lnTo>
                    <a:pt x="293656" y="19050"/>
                  </a:lnTo>
                  <a:lnTo>
                    <a:pt x="276606" y="16954"/>
                  </a:lnTo>
                  <a:lnTo>
                    <a:pt x="244126" y="0"/>
                  </a:lnTo>
                  <a:lnTo>
                    <a:pt x="229267" y="15430"/>
                  </a:lnTo>
                  <a:lnTo>
                    <a:pt x="209074" y="38767"/>
                  </a:lnTo>
                  <a:lnTo>
                    <a:pt x="202692" y="55245"/>
                  </a:lnTo>
                  <a:lnTo>
                    <a:pt x="192119" y="71247"/>
                  </a:lnTo>
                  <a:lnTo>
                    <a:pt x="173546" y="81820"/>
                  </a:lnTo>
                  <a:lnTo>
                    <a:pt x="170879" y="103061"/>
                  </a:lnTo>
                  <a:lnTo>
                    <a:pt x="154972" y="126968"/>
                  </a:lnTo>
                  <a:lnTo>
                    <a:pt x="134208" y="154686"/>
                  </a:lnTo>
                  <a:lnTo>
                    <a:pt x="119920" y="165830"/>
                  </a:lnTo>
                  <a:lnTo>
                    <a:pt x="99727" y="189262"/>
                  </a:lnTo>
                  <a:lnTo>
                    <a:pt x="89059" y="205169"/>
                  </a:lnTo>
                  <a:lnTo>
                    <a:pt x="78010" y="225362"/>
                  </a:lnTo>
                  <a:lnTo>
                    <a:pt x="64103" y="232315"/>
                  </a:lnTo>
                  <a:lnTo>
                    <a:pt x="53530" y="248221"/>
                  </a:lnTo>
                  <a:lnTo>
                    <a:pt x="37052" y="276416"/>
                  </a:lnTo>
                  <a:lnTo>
                    <a:pt x="38671" y="298133"/>
                  </a:lnTo>
                  <a:lnTo>
                    <a:pt x="7430" y="341757"/>
                  </a:lnTo>
                  <a:lnTo>
                    <a:pt x="0" y="366713"/>
                  </a:lnTo>
                  <a:lnTo>
                    <a:pt x="24479" y="378428"/>
                  </a:lnTo>
                  <a:lnTo>
                    <a:pt x="35147" y="397002"/>
                  </a:lnTo>
                  <a:lnTo>
                    <a:pt x="56959" y="395383"/>
                  </a:lnTo>
                  <a:lnTo>
                    <a:pt x="76676" y="410718"/>
                  </a:lnTo>
                  <a:lnTo>
                    <a:pt x="95917" y="430340"/>
                  </a:lnTo>
                  <a:lnTo>
                    <a:pt x="111347" y="445199"/>
                  </a:lnTo>
                  <a:lnTo>
                    <a:pt x="129445" y="438817"/>
                  </a:lnTo>
                  <a:lnTo>
                    <a:pt x="135827" y="456819"/>
                  </a:lnTo>
                  <a:lnTo>
                    <a:pt x="114015" y="458438"/>
                  </a:lnTo>
                  <a:lnTo>
                    <a:pt x="119444" y="485013"/>
                  </a:lnTo>
                  <a:lnTo>
                    <a:pt x="142304" y="474917"/>
                  </a:lnTo>
                  <a:lnTo>
                    <a:pt x="162496" y="486061"/>
                  </a:lnTo>
                  <a:lnTo>
                    <a:pt x="148209" y="497205"/>
                  </a:lnTo>
                  <a:lnTo>
                    <a:pt x="156210" y="502539"/>
                  </a:lnTo>
                  <a:lnTo>
                    <a:pt x="156210" y="502539"/>
                  </a:lnTo>
                  <a:lnTo>
                    <a:pt x="156210" y="502539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4B7A1CEF-A83F-C696-0460-3A8B0C765406}"/>
                </a:ext>
              </a:extLst>
            </p:cNvPr>
            <p:cNvSpPr/>
            <p:nvPr/>
          </p:nvSpPr>
          <p:spPr>
            <a:xfrm>
              <a:off x="4724620" y="1797468"/>
              <a:ext cx="732380" cy="874333"/>
            </a:xfrm>
            <a:custGeom>
              <a:avLst/>
              <a:gdLst>
                <a:gd name="connsiteX0" fmla="*/ 130303 w 434911"/>
                <a:gd name="connsiteY0" fmla="*/ 519208 h 519207"/>
                <a:gd name="connsiteX1" fmla="*/ 145256 w 434911"/>
                <a:gd name="connsiteY1" fmla="*/ 503682 h 519207"/>
                <a:gd name="connsiteX2" fmla="*/ 160687 w 434911"/>
                <a:gd name="connsiteY2" fmla="*/ 483870 h 519207"/>
                <a:gd name="connsiteX3" fmla="*/ 167069 w 434911"/>
                <a:gd name="connsiteY3" fmla="*/ 467392 h 519207"/>
                <a:gd name="connsiteX4" fmla="*/ 160592 w 434911"/>
                <a:gd name="connsiteY4" fmla="*/ 449199 h 519207"/>
                <a:gd name="connsiteX5" fmla="*/ 184690 w 434911"/>
                <a:gd name="connsiteY5" fmla="*/ 465201 h 519207"/>
                <a:gd name="connsiteX6" fmla="*/ 200120 w 434911"/>
                <a:gd name="connsiteY6" fmla="*/ 480155 h 519207"/>
                <a:gd name="connsiteX7" fmla="*/ 221456 w 434911"/>
                <a:gd name="connsiteY7" fmla="*/ 482727 h 519207"/>
                <a:gd name="connsiteX8" fmla="*/ 240125 w 434911"/>
                <a:gd name="connsiteY8" fmla="*/ 472059 h 519207"/>
                <a:gd name="connsiteX9" fmla="*/ 243840 w 434911"/>
                <a:gd name="connsiteY9" fmla="*/ 442150 h 519207"/>
                <a:gd name="connsiteX10" fmla="*/ 259271 w 434911"/>
                <a:gd name="connsiteY10" fmla="*/ 422338 h 519207"/>
                <a:gd name="connsiteX11" fmla="*/ 276892 w 434911"/>
                <a:gd name="connsiteY11" fmla="*/ 420243 h 519207"/>
                <a:gd name="connsiteX12" fmla="*/ 288037 w 434911"/>
                <a:gd name="connsiteY12" fmla="*/ 399859 h 519207"/>
                <a:gd name="connsiteX13" fmla="*/ 281654 w 434911"/>
                <a:gd name="connsiteY13" fmla="*/ 381762 h 519207"/>
                <a:gd name="connsiteX14" fmla="*/ 266129 w 434911"/>
                <a:gd name="connsiteY14" fmla="*/ 366808 h 519207"/>
                <a:gd name="connsiteX15" fmla="*/ 268224 w 434911"/>
                <a:gd name="connsiteY15" fmla="*/ 349758 h 519207"/>
                <a:gd name="connsiteX16" fmla="*/ 282607 w 434911"/>
                <a:gd name="connsiteY16" fmla="*/ 338518 h 519207"/>
                <a:gd name="connsiteX17" fmla="*/ 320516 w 434911"/>
                <a:gd name="connsiteY17" fmla="*/ 347567 h 519207"/>
                <a:gd name="connsiteX18" fmla="*/ 342424 w 434911"/>
                <a:gd name="connsiteY18" fmla="*/ 345948 h 519207"/>
                <a:gd name="connsiteX19" fmla="*/ 352520 w 434911"/>
                <a:gd name="connsiteY19" fmla="*/ 334137 h 519207"/>
                <a:gd name="connsiteX20" fmla="*/ 337566 w 434911"/>
                <a:gd name="connsiteY20" fmla="*/ 314992 h 519207"/>
                <a:gd name="connsiteX21" fmla="*/ 339662 w 434911"/>
                <a:gd name="connsiteY21" fmla="*/ 297847 h 519207"/>
                <a:gd name="connsiteX22" fmla="*/ 357759 w 434911"/>
                <a:gd name="connsiteY22" fmla="*/ 291465 h 519207"/>
                <a:gd name="connsiteX23" fmla="*/ 372713 w 434911"/>
                <a:gd name="connsiteY23" fmla="*/ 275939 h 519207"/>
                <a:gd name="connsiteX24" fmla="*/ 363094 w 434911"/>
                <a:gd name="connsiteY24" fmla="*/ 248698 h 519207"/>
                <a:gd name="connsiteX25" fmla="*/ 365665 w 434911"/>
                <a:gd name="connsiteY25" fmla="*/ 227362 h 519207"/>
                <a:gd name="connsiteX26" fmla="*/ 367856 w 434911"/>
                <a:gd name="connsiteY26" fmla="*/ 210312 h 519207"/>
                <a:gd name="connsiteX27" fmla="*/ 366141 w 434911"/>
                <a:gd name="connsiteY27" fmla="*/ 188404 h 519207"/>
                <a:gd name="connsiteX28" fmla="*/ 377381 w 434911"/>
                <a:gd name="connsiteY28" fmla="*/ 168116 h 519207"/>
                <a:gd name="connsiteX29" fmla="*/ 387478 w 434911"/>
                <a:gd name="connsiteY29" fmla="*/ 156305 h 519207"/>
                <a:gd name="connsiteX30" fmla="*/ 399193 w 434911"/>
                <a:gd name="connsiteY30" fmla="*/ 166497 h 519207"/>
                <a:gd name="connsiteX31" fmla="*/ 420529 w 434911"/>
                <a:gd name="connsiteY31" fmla="*/ 169069 h 519207"/>
                <a:gd name="connsiteX32" fmla="*/ 426911 w 434911"/>
                <a:gd name="connsiteY32" fmla="*/ 152591 h 519207"/>
                <a:gd name="connsiteX33" fmla="*/ 434912 w 434911"/>
                <a:gd name="connsiteY33" fmla="*/ 123158 h 519207"/>
                <a:gd name="connsiteX34" fmla="*/ 425768 w 434911"/>
                <a:gd name="connsiteY34" fmla="*/ 91726 h 519207"/>
                <a:gd name="connsiteX35" fmla="*/ 408147 w 434911"/>
                <a:gd name="connsiteY35" fmla="*/ 93821 h 519207"/>
                <a:gd name="connsiteX36" fmla="*/ 392145 w 434911"/>
                <a:gd name="connsiteY36" fmla="*/ 83248 h 519207"/>
                <a:gd name="connsiteX37" fmla="*/ 394240 w 434911"/>
                <a:gd name="connsiteY37" fmla="*/ 66103 h 519207"/>
                <a:gd name="connsiteX38" fmla="*/ 408623 w 434911"/>
                <a:gd name="connsiteY38" fmla="*/ 54864 h 519207"/>
                <a:gd name="connsiteX39" fmla="*/ 402241 w 434911"/>
                <a:gd name="connsiteY39" fmla="*/ 36767 h 519207"/>
                <a:gd name="connsiteX40" fmla="*/ 385668 w 434911"/>
                <a:gd name="connsiteY40" fmla="*/ 30385 h 519207"/>
                <a:gd name="connsiteX41" fmla="*/ 370142 w 434911"/>
                <a:gd name="connsiteY41" fmla="*/ 15430 h 519207"/>
                <a:gd name="connsiteX42" fmla="*/ 350425 w 434911"/>
                <a:gd name="connsiteY42" fmla="*/ 0 h 519207"/>
                <a:gd name="connsiteX43" fmla="*/ 336042 w 434911"/>
                <a:gd name="connsiteY43" fmla="*/ 11240 h 519207"/>
                <a:gd name="connsiteX44" fmla="*/ 265652 w 434911"/>
                <a:gd name="connsiteY44" fmla="*/ 54578 h 519207"/>
                <a:gd name="connsiteX45" fmla="*/ 247555 w 434911"/>
                <a:gd name="connsiteY45" fmla="*/ 61055 h 519207"/>
                <a:gd name="connsiteX46" fmla="*/ 232601 w 434911"/>
                <a:gd name="connsiteY46" fmla="*/ 76486 h 519207"/>
                <a:gd name="connsiteX47" fmla="*/ 159639 w 434911"/>
                <a:gd name="connsiteY47" fmla="*/ 175927 h 519207"/>
                <a:gd name="connsiteX48" fmla="*/ 107538 w 434911"/>
                <a:gd name="connsiteY48" fmla="*/ 247555 h 519207"/>
                <a:gd name="connsiteX49" fmla="*/ 72295 w 434911"/>
                <a:gd name="connsiteY49" fmla="*/ 286607 h 519207"/>
                <a:gd name="connsiteX50" fmla="*/ 48387 w 434911"/>
                <a:gd name="connsiteY50" fmla="*/ 305276 h 519207"/>
                <a:gd name="connsiteX51" fmla="*/ 38291 w 434911"/>
                <a:gd name="connsiteY51" fmla="*/ 351758 h 519207"/>
                <a:gd name="connsiteX52" fmla="*/ 30861 w 434911"/>
                <a:gd name="connsiteY52" fmla="*/ 376809 h 519207"/>
                <a:gd name="connsiteX53" fmla="*/ 12192 w 434911"/>
                <a:gd name="connsiteY53" fmla="*/ 387572 h 519207"/>
                <a:gd name="connsiteX54" fmla="*/ 0 w 434911"/>
                <a:gd name="connsiteY54" fmla="*/ 416338 h 519207"/>
                <a:gd name="connsiteX55" fmla="*/ 16003 w 434911"/>
                <a:gd name="connsiteY55" fmla="*/ 427006 h 519207"/>
                <a:gd name="connsiteX56" fmla="*/ 32576 w 434911"/>
                <a:gd name="connsiteY56" fmla="*/ 433388 h 519207"/>
                <a:gd name="connsiteX57" fmla="*/ 12288 w 434911"/>
                <a:gd name="connsiteY57" fmla="*/ 456914 h 519207"/>
                <a:gd name="connsiteX58" fmla="*/ 29433 w 434911"/>
                <a:gd name="connsiteY58" fmla="*/ 459010 h 519207"/>
                <a:gd name="connsiteX59" fmla="*/ 44863 w 434911"/>
                <a:gd name="connsiteY59" fmla="*/ 473964 h 519207"/>
                <a:gd name="connsiteX60" fmla="*/ 42291 w 434911"/>
                <a:gd name="connsiteY60" fmla="*/ 495300 h 519207"/>
                <a:gd name="connsiteX61" fmla="*/ 64675 w 434911"/>
                <a:gd name="connsiteY61" fmla="*/ 489395 h 519207"/>
                <a:gd name="connsiteX62" fmla="*/ 110586 w 434911"/>
                <a:gd name="connsiteY62" fmla="*/ 503777 h 519207"/>
                <a:gd name="connsiteX63" fmla="*/ 130303 w 434911"/>
                <a:gd name="connsiteY63" fmla="*/ 519208 h 519207"/>
                <a:gd name="connsiteX64" fmla="*/ 130303 w 434911"/>
                <a:gd name="connsiteY64" fmla="*/ 519208 h 519207"/>
                <a:gd name="connsiteX65" fmla="*/ 130303 w 434911"/>
                <a:gd name="connsiteY65" fmla="*/ 519208 h 519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434911" h="519207">
                  <a:moveTo>
                    <a:pt x="130303" y="519208"/>
                  </a:moveTo>
                  <a:lnTo>
                    <a:pt x="145256" y="503682"/>
                  </a:lnTo>
                  <a:lnTo>
                    <a:pt x="160687" y="483870"/>
                  </a:lnTo>
                  <a:lnTo>
                    <a:pt x="167069" y="467392"/>
                  </a:lnTo>
                  <a:lnTo>
                    <a:pt x="160592" y="449199"/>
                  </a:lnTo>
                  <a:lnTo>
                    <a:pt x="184690" y="465201"/>
                  </a:lnTo>
                  <a:lnTo>
                    <a:pt x="200120" y="480155"/>
                  </a:lnTo>
                  <a:lnTo>
                    <a:pt x="221456" y="482727"/>
                  </a:lnTo>
                  <a:lnTo>
                    <a:pt x="240125" y="472059"/>
                  </a:lnTo>
                  <a:lnTo>
                    <a:pt x="243840" y="442150"/>
                  </a:lnTo>
                  <a:lnTo>
                    <a:pt x="259271" y="422338"/>
                  </a:lnTo>
                  <a:lnTo>
                    <a:pt x="276892" y="420243"/>
                  </a:lnTo>
                  <a:lnTo>
                    <a:pt x="288037" y="399859"/>
                  </a:lnTo>
                  <a:lnTo>
                    <a:pt x="281654" y="381762"/>
                  </a:lnTo>
                  <a:lnTo>
                    <a:pt x="266129" y="366808"/>
                  </a:lnTo>
                  <a:lnTo>
                    <a:pt x="268224" y="349758"/>
                  </a:lnTo>
                  <a:lnTo>
                    <a:pt x="282607" y="338518"/>
                  </a:lnTo>
                  <a:lnTo>
                    <a:pt x="320516" y="347567"/>
                  </a:lnTo>
                  <a:lnTo>
                    <a:pt x="342424" y="345948"/>
                  </a:lnTo>
                  <a:lnTo>
                    <a:pt x="352520" y="334137"/>
                  </a:lnTo>
                  <a:lnTo>
                    <a:pt x="337566" y="314992"/>
                  </a:lnTo>
                  <a:lnTo>
                    <a:pt x="339662" y="297847"/>
                  </a:lnTo>
                  <a:lnTo>
                    <a:pt x="357759" y="291465"/>
                  </a:lnTo>
                  <a:lnTo>
                    <a:pt x="372713" y="275939"/>
                  </a:lnTo>
                  <a:lnTo>
                    <a:pt x="363094" y="248698"/>
                  </a:lnTo>
                  <a:lnTo>
                    <a:pt x="365665" y="227362"/>
                  </a:lnTo>
                  <a:lnTo>
                    <a:pt x="367856" y="210312"/>
                  </a:lnTo>
                  <a:lnTo>
                    <a:pt x="366141" y="188404"/>
                  </a:lnTo>
                  <a:lnTo>
                    <a:pt x="377381" y="168116"/>
                  </a:lnTo>
                  <a:lnTo>
                    <a:pt x="387478" y="156305"/>
                  </a:lnTo>
                  <a:lnTo>
                    <a:pt x="399193" y="166497"/>
                  </a:lnTo>
                  <a:lnTo>
                    <a:pt x="420529" y="169069"/>
                  </a:lnTo>
                  <a:lnTo>
                    <a:pt x="426911" y="152591"/>
                  </a:lnTo>
                  <a:lnTo>
                    <a:pt x="434912" y="123158"/>
                  </a:lnTo>
                  <a:lnTo>
                    <a:pt x="425768" y="91726"/>
                  </a:lnTo>
                  <a:lnTo>
                    <a:pt x="408147" y="93821"/>
                  </a:lnTo>
                  <a:lnTo>
                    <a:pt x="392145" y="83248"/>
                  </a:lnTo>
                  <a:lnTo>
                    <a:pt x="394240" y="66103"/>
                  </a:lnTo>
                  <a:lnTo>
                    <a:pt x="408623" y="54864"/>
                  </a:lnTo>
                  <a:lnTo>
                    <a:pt x="402241" y="36767"/>
                  </a:lnTo>
                  <a:lnTo>
                    <a:pt x="385668" y="30385"/>
                  </a:lnTo>
                  <a:lnTo>
                    <a:pt x="370142" y="15430"/>
                  </a:lnTo>
                  <a:lnTo>
                    <a:pt x="350425" y="0"/>
                  </a:lnTo>
                  <a:lnTo>
                    <a:pt x="336042" y="11240"/>
                  </a:lnTo>
                  <a:lnTo>
                    <a:pt x="265652" y="54578"/>
                  </a:lnTo>
                  <a:lnTo>
                    <a:pt x="247555" y="61055"/>
                  </a:lnTo>
                  <a:lnTo>
                    <a:pt x="232601" y="76486"/>
                  </a:lnTo>
                  <a:lnTo>
                    <a:pt x="159639" y="175927"/>
                  </a:lnTo>
                  <a:lnTo>
                    <a:pt x="107538" y="247555"/>
                  </a:lnTo>
                  <a:lnTo>
                    <a:pt x="72295" y="286607"/>
                  </a:lnTo>
                  <a:lnTo>
                    <a:pt x="48387" y="305276"/>
                  </a:lnTo>
                  <a:lnTo>
                    <a:pt x="38291" y="351758"/>
                  </a:lnTo>
                  <a:lnTo>
                    <a:pt x="30861" y="376809"/>
                  </a:lnTo>
                  <a:lnTo>
                    <a:pt x="12192" y="387572"/>
                  </a:lnTo>
                  <a:lnTo>
                    <a:pt x="0" y="416338"/>
                  </a:lnTo>
                  <a:lnTo>
                    <a:pt x="16003" y="427006"/>
                  </a:lnTo>
                  <a:lnTo>
                    <a:pt x="32576" y="433388"/>
                  </a:lnTo>
                  <a:lnTo>
                    <a:pt x="12288" y="456914"/>
                  </a:lnTo>
                  <a:lnTo>
                    <a:pt x="29433" y="459010"/>
                  </a:lnTo>
                  <a:lnTo>
                    <a:pt x="44863" y="473964"/>
                  </a:lnTo>
                  <a:lnTo>
                    <a:pt x="42291" y="495300"/>
                  </a:lnTo>
                  <a:lnTo>
                    <a:pt x="64675" y="489395"/>
                  </a:lnTo>
                  <a:lnTo>
                    <a:pt x="110586" y="503777"/>
                  </a:lnTo>
                  <a:lnTo>
                    <a:pt x="130303" y="519208"/>
                  </a:lnTo>
                  <a:lnTo>
                    <a:pt x="130303" y="519208"/>
                  </a:lnTo>
                  <a:lnTo>
                    <a:pt x="130303" y="519208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53E7667-52B0-3589-2FC7-B2FB3D17CC68}"/>
                </a:ext>
              </a:extLst>
            </p:cNvPr>
            <p:cNvSpPr/>
            <p:nvPr/>
          </p:nvSpPr>
          <p:spPr>
            <a:xfrm>
              <a:off x="4923837" y="1974067"/>
              <a:ext cx="692601" cy="949239"/>
            </a:xfrm>
            <a:custGeom>
              <a:avLst/>
              <a:gdLst>
                <a:gd name="connsiteX0" fmla="*/ 80105 w 411289"/>
                <a:gd name="connsiteY0" fmla="*/ 563690 h 563689"/>
                <a:gd name="connsiteX1" fmla="*/ 97727 w 411289"/>
                <a:gd name="connsiteY1" fmla="*/ 561594 h 563689"/>
                <a:gd name="connsiteX2" fmla="*/ 126968 w 411289"/>
                <a:gd name="connsiteY2" fmla="*/ 534924 h 563689"/>
                <a:gd name="connsiteX3" fmla="*/ 142970 w 411289"/>
                <a:gd name="connsiteY3" fmla="*/ 510921 h 563689"/>
                <a:gd name="connsiteX4" fmla="*/ 154114 w 411289"/>
                <a:gd name="connsiteY4" fmla="*/ 490633 h 563689"/>
                <a:gd name="connsiteX5" fmla="*/ 172688 w 411289"/>
                <a:gd name="connsiteY5" fmla="*/ 479965 h 563689"/>
                <a:gd name="connsiteX6" fmla="*/ 174784 w 411289"/>
                <a:gd name="connsiteY6" fmla="*/ 462915 h 563689"/>
                <a:gd name="connsiteX7" fmla="*/ 185451 w 411289"/>
                <a:gd name="connsiteY7" fmla="*/ 446913 h 563689"/>
                <a:gd name="connsiteX8" fmla="*/ 191833 w 411289"/>
                <a:gd name="connsiteY8" fmla="*/ 430435 h 563689"/>
                <a:gd name="connsiteX9" fmla="*/ 206693 w 411289"/>
                <a:gd name="connsiteY9" fmla="*/ 415004 h 563689"/>
                <a:gd name="connsiteX10" fmla="*/ 204597 w 411289"/>
                <a:gd name="connsiteY10" fmla="*/ 397383 h 563689"/>
                <a:gd name="connsiteX11" fmla="*/ 215741 w 411289"/>
                <a:gd name="connsiteY11" fmla="*/ 377190 h 563689"/>
                <a:gd name="connsiteX12" fmla="*/ 225837 w 411289"/>
                <a:gd name="connsiteY12" fmla="*/ 365379 h 563689"/>
                <a:gd name="connsiteX13" fmla="*/ 236982 w 411289"/>
                <a:gd name="connsiteY13" fmla="*/ 345186 h 563689"/>
                <a:gd name="connsiteX14" fmla="*/ 255555 w 411289"/>
                <a:gd name="connsiteY14" fmla="*/ 334518 h 563689"/>
                <a:gd name="connsiteX15" fmla="*/ 266224 w 411289"/>
                <a:gd name="connsiteY15" fmla="*/ 318516 h 563689"/>
                <a:gd name="connsiteX16" fmla="*/ 276892 w 411289"/>
                <a:gd name="connsiteY16" fmla="*/ 302514 h 563689"/>
                <a:gd name="connsiteX17" fmla="*/ 287464 w 411289"/>
                <a:gd name="connsiteY17" fmla="*/ 286512 h 563689"/>
                <a:gd name="connsiteX18" fmla="*/ 301847 w 411289"/>
                <a:gd name="connsiteY18" fmla="*/ 275273 h 563689"/>
                <a:gd name="connsiteX19" fmla="*/ 312515 w 411289"/>
                <a:gd name="connsiteY19" fmla="*/ 259366 h 563689"/>
                <a:gd name="connsiteX20" fmla="*/ 323659 w 411289"/>
                <a:gd name="connsiteY20" fmla="*/ 239078 h 563689"/>
                <a:gd name="connsiteX21" fmla="*/ 334232 w 411289"/>
                <a:gd name="connsiteY21" fmla="*/ 223075 h 563689"/>
                <a:gd name="connsiteX22" fmla="*/ 340614 w 411289"/>
                <a:gd name="connsiteY22" fmla="*/ 206597 h 563689"/>
                <a:gd name="connsiteX23" fmla="*/ 354996 w 411289"/>
                <a:gd name="connsiteY23" fmla="*/ 195358 h 563689"/>
                <a:gd name="connsiteX24" fmla="*/ 365093 w 411289"/>
                <a:gd name="connsiteY24" fmla="*/ 183642 h 563689"/>
                <a:gd name="connsiteX25" fmla="*/ 375761 w 411289"/>
                <a:gd name="connsiteY25" fmla="*/ 167640 h 563689"/>
                <a:gd name="connsiteX26" fmla="*/ 387382 w 411289"/>
                <a:gd name="connsiteY26" fmla="*/ 143161 h 563689"/>
                <a:gd name="connsiteX27" fmla="*/ 397573 w 411289"/>
                <a:gd name="connsiteY27" fmla="*/ 131445 h 563689"/>
                <a:gd name="connsiteX28" fmla="*/ 409765 w 411289"/>
                <a:gd name="connsiteY28" fmla="*/ 102584 h 563689"/>
                <a:gd name="connsiteX29" fmla="*/ 400621 w 411289"/>
                <a:gd name="connsiteY29" fmla="*/ 71247 h 563689"/>
                <a:gd name="connsiteX30" fmla="*/ 411289 w 411289"/>
                <a:gd name="connsiteY30" fmla="*/ 55245 h 563689"/>
                <a:gd name="connsiteX31" fmla="*/ 404813 w 411289"/>
                <a:gd name="connsiteY31" fmla="*/ 37148 h 563689"/>
                <a:gd name="connsiteX32" fmla="*/ 394145 w 411289"/>
                <a:gd name="connsiteY32" fmla="*/ 18479 h 563689"/>
                <a:gd name="connsiteX33" fmla="*/ 375475 w 411289"/>
                <a:gd name="connsiteY33" fmla="*/ 29242 h 563689"/>
                <a:gd name="connsiteX34" fmla="*/ 364903 w 411289"/>
                <a:gd name="connsiteY34" fmla="*/ 45149 h 563689"/>
                <a:gd name="connsiteX35" fmla="*/ 354235 w 411289"/>
                <a:gd name="connsiteY35" fmla="*/ 26575 h 563689"/>
                <a:gd name="connsiteX36" fmla="*/ 332327 w 411289"/>
                <a:gd name="connsiteY36" fmla="*/ 28194 h 563689"/>
                <a:gd name="connsiteX37" fmla="*/ 334423 w 411289"/>
                <a:gd name="connsiteY37" fmla="*/ 11144 h 563689"/>
                <a:gd name="connsiteX38" fmla="*/ 314230 w 411289"/>
                <a:gd name="connsiteY38" fmla="*/ 0 h 563689"/>
                <a:gd name="connsiteX39" fmla="*/ 316325 w 411289"/>
                <a:gd name="connsiteY39" fmla="*/ 17526 h 563689"/>
                <a:gd name="connsiteX40" fmla="*/ 309467 w 411289"/>
                <a:gd name="connsiteY40" fmla="*/ 38386 h 563689"/>
                <a:gd name="connsiteX41" fmla="*/ 311658 w 411289"/>
                <a:gd name="connsiteY41" fmla="*/ 55912 h 563689"/>
                <a:gd name="connsiteX42" fmla="*/ 296703 w 411289"/>
                <a:gd name="connsiteY42" fmla="*/ 71342 h 563689"/>
                <a:gd name="connsiteX43" fmla="*/ 279178 w 411289"/>
                <a:gd name="connsiteY43" fmla="*/ 73533 h 563689"/>
                <a:gd name="connsiteX44" fmla="*/ 281273 w 411289"/>
                <a:gd name="connsiteY44" fmla="*/ 56483 h 563689"/>
                <a:gd name="connsiteX45" fmla="*/ 264700 w 411289"/>
                <a:gd name="connsiteY45" fmla="*/ 50102 h 563689"/>
                <a:gd name="connsiteX46" fmla="*/ 253555 w 411289"/>
                <a:gd name="connsiteY46" fmla="*/ 70390 h 563689"/>
                <a:gd name="connsiteX47" fmla="*/ 249364 w 411289"/>
                <a:gd name="connsiteY47" fmla="*/ 104489 h 563689"/>
                <a:gd name="connsiteX48" fmla="*/ 247269 w 411289"/>
                <a:gd name="connsiteY48" fmla="*/ 121539 h 563689"/>
                <a:gd name="connsiteX49" fmla="*/ 244602 w 411289"/>
                <a:gd name="connsiteY49" fmla="*/ 142780 h 563689"/>
                <a:gd name="connsiteX50" fmla="*/ 251079 w 411289"/>
                <a:gd name="connsiteY50" fmla="*/ 160877 h 563689"/>
                <a:gd name="connsiteX51" fmla="*/ 248983 w 411289"/>
                <a:gd name="connsiteY51" fmla="*/ 177927 h 563689"/>
                <a:gd name="connsiteX52" fmla="*/ 226028 w 411289"/>
                <a:gd name="connsiteY52" fmla="*/ 188119 h 563689"/>
                <a:gd name="connsiteX53" fmla="*/ 219646 w 411289"/>
                <a:gd name="connsiteY53" fmla="*/ 204597 h 563689"/>
                <a:gd name="connsiteX54" fmla="*/ 230410 w 411289"/>
                <a:gd name="connsiteY54" fmla="*/ 223266 h 563689"/>
                <a:gd name="connsiteX55" fmla="*/ 228314 w 411289"/>
                <a:gd name="connsiteY55" fmla="*/ 240316 h 563689"/>
                <a:gd name="connsiteX56" fmla="*/ 210693 w 411289"/>
                <a:gd name="connsiteY56" fmla="*/ 242411 h 563689"/>
                <a:gd name="connsiteX57" fmla="*/ 168593 w 411289"/>
                <a:gd name="connsiteY57" fmla="*/ 232886 h 563689"/>
                <a:gd name="connsiteX58" fmla="*/ 149923 w 411289"/>
                <a:gd name="connsiteY58" fmla="*/ 243554 h 563689"/>
                <a:gd name="connsiteX59" fmla="*/ 147828 w 411289"/>
                <a:gd name="connsiteY59" fmla="*/ 260604 h 563689"/>
                <a:gd name="connsiteX60" fmla="*/ 163353 w 411289"/>
                <a:gd name="connsiteY60" fmla="*/ 275558 h 563689"/>
                <a:gd name="connsiteX61" fmla="*/ 169736 w 411289"/>
                <a:gd name="connsiteY61" fmla="*/ 293656 h 563689"/>
                <a:gd name="connsiteX62" fmla="*/ 163353 w 411289"/>
                <a:gd name="connsiteY62" fmla="*/ 310134 h 563689"/>
                <a:gd name="connsiteX63" fmla="*/ 141065 w 411289"/>
                <a:gd name="connsiteY63" fmla="*/ 316040 h 563689"/>
                <a:gd name="connsiteX64" fmla="*/ 126682 w 411289"/>
                <a:gd name="connsiteY64" fmla="*/ 327184 h 563689"/>
                <a:gd name="connsiteX65" fmla="*/ 123539 w 411289"/>
                <a:gd name="connsiteY65" fmla="*/ 352806 h 563689"/>
                <a:gd name="connsiteX66" fmla="*/ 112300 w 411289"/>
                <a:gd name="connsiteY66" fmla="*/ 372999 h 563689"/>
                <a:gd name="connsiteX67" fmla="*/ 90011 w 411289"/>
                <a:gd name="connsiteY67" fmla="*/ 378905 h 563689"/>
                <a:gd name="connsiteX68" fmla="*/ 69723 w 411289"/>
                <a:gd name="connsiteY68" fmla="*/ 367760 h 563689"/>
                <a:gd name="connsiteX69" fmla="*/ 60103 w 411289"/>
                <a:gd name="connsiteY69" fmla="*/ 340614 h 563689"/>
                <a:gd name="connsiteX70" fmla="*/ 42005 w 411289"/>
                <a:gd name="connsiteY70" fmla="*/ 347091 h 563689"/>
                <a:gd name="connsiteX71" fmla="*/ 47910 w 411289"/>
                <a:gd name="connsiteY71" fmla="*/ 369380 h 563689"/>
                <a:gd name="connsiteX72" fmla="*/ 37242 w 411289"/>
                <a:gd name="connsiteY72" fmla="*/ 385382 h 563689"/>
                <a:gd name="connsiteX73" fmla="*/ 21812 w 411289"/>
                <a:gd name="connsiteY73" fmla="*/ 405098 h 563689"/>
                <a:gd name="connsiteX74" fmla="*/ 3714 w 411289"/>
                <a:gd name="connsiteY74" fmla="*/ 411575 h 563689"/>
                <a:gd name="connsiteX75" fmla="*/ 0 w 411289"/>
                <a:gd name="connsiteY75" fmla="*/ 441388 h 563689"/>
                <a:gd name="connsiteX76" fmla="*/ 10763 w 411289"/>
                <a:gd name="connsiteY76" fmla="*/ 459962 h 563689"/>
                <a:gd name="connsiteX77" fmla="*/ 29337 w 411289"/>
                <a:gd name="connsiteY77" fmla="*/ 449294 h 563689"/>
                <a:gd name="connsiteX78" fmla="*/ 35814 w 411289"/>
                <a:gd name="connsiteY78" fmla="*/ 467392 h 563689"/>
                <a:gd name="connsiteX79" fmla="*/ 51816 w 411289"/>
                <a:gd name="connsiteY79" fmla="*/ 478060 h 563689"/>
                <a:gd name="connsiteX80" fmla="*/ 53911 w 411289"/>
                <a:gd name="connsiteY80" fmla="*/ 495586 h 563689"/>
                <a:gd name="connsiteX81" fmla="*/ 56102 w 411289"/>
                <a:gd name="connsiteY81" fmla="*/ 513207 h 563689"/>
                <a:gd name="connsiteX82" fmla="*/ 62008 w 411289"/>
                <a:gd name="connsiteY82" fmla="*/ 535496 h 563689"/>
                <a:gd name="connsiteX83" fmla="*/ 76962 w 411289"/>
                <a:gd name="connsiteY83" fmla="*/ 554641 h 563689"/>
                <a:gd name="connsiteX84" fmla="*/ 80105 w 411289"/>
                <a:gd name="connsiteY84" fmla="*/ 563690 h 563689"/>
                <a:gd name="connsiteX85" fmla="*/ 80105 w 411289"/>
                <a:gd name="connsiteY85" fmla="*/ 563690 h 563689"/>
                <a:gd name="connsiteX86" fmla="*/ 80105 w 411289"/>
                <a:gd name="connsiteY86" fmla="*/ 563690 h 56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411289" h="563689">
                  <a:moveTo>
                    <a:pt x="80105" y="563690"/>
                  </a:moveTo>
                  <a:lnTo>
                    <a:pt x="97727" y="561594"/>
                  </a:lnTo>
                  <a:lnTo>
                    <a:pt x="126968" y="534924"/>
                  </a:lnTo>
                  <a:lnTo>
                    <a:pt x="142970" y="510921"/>
                  </a:lnTo>
                  <a:lnTo>
                    <a:pt x="154114" y="490633"/>
                  </a:lnTo>
                  <a:lnTo>
                    <a:pt x="172688" y="479965"/>
                  </a:lnTo>
                  <a:lnTo>
                    <a:pt x="174784" y="462915"/>
                  </a:lnTo>
                  <a:lnTo>
                    <a:pt x="185451" y="446913"/>
                  </a:lnTo>
                  <a:lnTo>
                    <a:pt x="191833" y="430435"/>
                  </a:lnTo>
                  <a:lnTo>
                    <a:pt x="206693" y="415004"/>
                  </a:lnTo>
                  <a:lnTo>
                    <a:pt x="204597" y="397383"/>
                  </a:lnTo>
                  <a:lnTo>
                    <a:pt x="215741" y="377190"/>
                  </a:lnTo>
                  <a:lnTo>
                    <a:pt x="225837" y="365379"/>
                  </a:lnTo>
                  <a:lnTo>
                    <a:pt x="236982" y="345186"/>
                  </a:lnTo>
                  <a:lnTo>
                    <a:pt x="255555" y="334518"/>
                  </a:lnTo>
                  <a:lnTo>
                    <a:pt x="266224" y="318516"/>
                  </a:lnTo>
                  <a:lnTo>
                    <a:pt x="276892" y="302514"/>
                  </a:lnTo>
                  <a:lnTo>
                    <a:pt x="287464" y="286512"/>
                  </a:lnTo>
                  <a:lnTo>
                    <a:pt x="301847" y="275273"/>
                  </a:lnTo>
                  <a:lnTo>
                    <a:pt x="312515" y="259366"/>
                  </a:lnTo>
                  <a:lnTo>
                    <a:pt x="323659" y="239078"/>
                  </a:lnTo>
                  <a:lnTo>
                    <a:pt x="334232" y="223075"/>
                  </a:lnTo>
                  <a:lnTo>
                    <a:pt x="340614" y="206597"/>
                  </a:lnTo>
                  <a:lnTo>
                    <a:pt x="354996" y="195358"/>
                  </a:lnTo>
                  <a:lnTo>
                    <a:pt x="365093" y="183642"/>
                  </a:lnTo>
                  <a:lnTo>
                    <a:pt x="375761" y="167640"/>
                  </a:lnTo>
                  <a:lnTo>
                    <a:pt x="387382" y="143161"/>
                  </a:lnTo>
                  <a:lnTo>
                    <a:pt x="397573" y="131445"/>
                  </a:lnTo>
                  <a:lnTo>
                    <a:pt x="409765" y="102584"/>
                  </a:lnTo>
                  <a:lnTo>
                    <a:pt x="400621" y="71247"/>
                  </a:lnTo>
                  <a:lnTo>
                    <a:pt x="411289" y="55245"/>
                  </a:lnTo>
                  <a:lnTo>
                    <a:pt x="404813" y="37148"/>
                  </a:lnTo>
                  <a:lnTo>
                    <a:pt x="394145" y="18479"/>
                  </a:lnTo>
                  <a:lnTo>
                    <a:pt x="375475" y="29242"/>
                  </a:lnTo>
                  <a:lnTo>
                    <a:pt x="364903" y="45149"/>
                  </a:lnTo>
                  <a:lnTo>
                    <a:pt x="354235" y="26575"/>
                  </a:lnTo>
                  <a:lnTo>
                    <a:pt x="332327" y="28194"/>
                  </a:lnTo>
                  <a:lnTo>
                    <a:pt x="334423" y="11144"/>
                  </a:lnTo>
                  <a:lnTo>
                    <a:pt x="314230" y="0"/>
                  </a:lnTo>
                  <a:lnTo>
                    <a:pt x="316325" y="17526"/>
                  </a:lnTo>
                  <a:lnTo>
                    <a:pt x="309467" y="38386"/>
                  </a:lnTo>
                  <a:lnTo>
                    <a:pt x="311658" y="55912"/>
                  </a:lnTo>
                  <a:lnTo>
                    <a:pt x="296703" y="71342"/>
                  </a:lnTo>
                  <a:lnTo>
                    <a:pt x="279178" y="73533"/>
                  </a:lnTo>
                  <a:lnTo>
                    <a:pt x="281273" y="56483"/>
                  </a:lnTo>
                  <a:lnTo>
                    <a:pt x="264700" y="50102"/>
                  </a:lnTo>
                  <a:lnTo>
                    <a:pt x="253555" y="70390"/>
                  </a:lnTo>
                  <a:lnTo>
                    <a:pt x="249364" y="104489"/>
                  </a:lnTo>
                  <a:lnTo>
                    <a:pt x="247269" y="121539"/>
                  </a:lnTo>
                  <a:lnTo>
                    <a:pt x="244602" y="142780"/>
                  </a:lnTo>
                  <a:lnTo>
                    <a:pt x="251079" y="160877"/>
                  </a:lnTo>
                  <a:lnTo>
                    <a:pt x="248983" y="177927"/>
                  </a:lnTo>
                  <a:lnTo>
                    <a:pt x="226028" y="188119"/>
                  </a:lnTo>
                  <a:lnTo>
                    <a:pt x="219646" y="204597"/>
                  </a:lnTo>
                  <a:lnTo>
                    <a:pt x="230410" y="223266"/>
                  </a:lnTo>
                  <a:lnTo>
                    <a:pt x="228314" y="240316"/>
                  </a:lnTo>
                  <a:lnTo>
                    <a:pt x="210693" y="242411"/>
                  </a:lnTo>
                  <a:lnTo>
                    <a:pt x="168593" y="232886"/>
                  </a:lnTo>
                  <a:lnTo>
                    <a:pt x="149923" y="243554"/>
                  </a:lnTo>
                  <a:lnTo>
                    <a:pt x="147828" y="260604"/>
                  </a:lnTo>
                  <a:lnTo>
                    <a:pt x="163353" y="275558"/>
                  </a:lnTo>
                  <a:lnTo>
                    <a:pt x="169736" y="293656"/>
                  </a:lnTo>
                  <a:lnTo>
                    <a:pt x="163353" y="310134"/>
                  </a:lnTo>
                  <a:lnTo>
                    <a:pt x="141065" y="316040"/>
                  </a:lnTo>
                  <a:lnTo>
                    <a:pt x="126682" y="327184"/>
                  </a:lnTo>
                  <a:lnTo>
                    <a:pt x="123539" y="352806"/>
                  </a:lnTo>
                  <a:lnTo>
                    <a:pt x="112300" y="372999"/>
                  </a:lnTo>
                  <a:lnTo>
                    <a:pt x="90011" y="378905"/>
                  </a:lnTo>
                  <a:lnTo>
                    <a:pt x="69723" y="367760"/>
                  </a:lnTo>
                  <a:lnTo>
                    <a:pt x="60103" y="340614"/>
                  </a:lnTo>
                  <a:lnTo>
                    <a:pt x="42005" y="347091"/>
                  </a:lnTo>
                  <a:lnTo>
                    <a:pt x="47910" y="369380"/>
                  </a:lnTo>
                  <a:lnTo>
                    <a:pt x="37242" y="385382"/>
                  </a:lnTo>
                  <a:lnTo>
                    <a:pt x="21812" y="405098"/>
                  </a:lnTo>
                  <a:lnTo>
                    <a:pt x="3714" y="411575"/>
                  </a:lnTo>
                  <a:lnTo>
                    <a:pt x="0" y="441388"/>
                  </a:lnTo>
                  <a:lnTo>
                    <a:pt x="10763" y="459962"/>
                  </a:lnTo>
                  <a:lnTo>
                    <a:pt x="29337" y="449294"/>
                  </a:lnTo>
                  <a:lnTo>
                    <a:pt x="35814" y="467392"/>
                  </a:lnTo>
                  <a:lnTo>
                    <a:pt x="51816" y="478060"/>
                  </a:lnTo>
                  <a:lnTo>
                    <a:pt x="53911" y="495586"/>
                  </a:lnTo>
                  <a:lnTo>
                    <a:pt x="56102" y="513207"/>
                  </a:lnTo>
                  <a:lnTo>
                    <a:pt x="62008" y="535496"/>
                  </a:lnTo>
                  <a:lnTo>
                    <a:pt x="76962" y="554641"/>
                  </a:lnTo>
                  <a:lnTo>
                    <a:pt x="80105" y="563690"/>
                  </a:lnTo>
                  <a:lnTo>
                    <a:pt x="80105" y="563690"/>
                  </a:lnTo>
                  <a:lnTo>
                    <a:pt x="80105" y="563690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CF927E23-7097-CDE6-299A-11E6C46D7923}"/>
                </a:ext>
              </a:extLst>
            </p:cNvPr>
            <p:cNvSpPr/>
            <p:nvPr/>
          </p:nvSpPr>
          <p:spPr>
            <a:xfrm>
              <a:off x="5775553" y="2121152"/>
              <a:ext cx="975385" cy="987735"/>
            </a:xfrm>
            <a:custGeom>
              <a:avLst/>
              <a:gdLst>
                <a:gd name="connsiteX0" fmla="*/ 181451 w 579215"/>
                <a:gd name="connsiteY0" fmla="*/ 586550 h 586549"/>
                <a:gd name="connsiteX1" fmla="*/ 196787 w 579215"/>
                <a:gd name="connsiteY1" fmla="*/ 566833 h 586549"/>
                <a:gd name="connsiteX2" fmla="*/ 234125 w 579215"/>
                <a:gd name="connsiteY2" fmla="*/ 580073 h 586549"/>
                <a:gd name="connsiteX3" fmla="*/ 236791 w 579215"/>
                <a:gd name="connsiteY3" fmla="*/ 558737 h 586549"/>
                <a:gd name="connsiteX4" fmla="*/ 251174 w 579215"/>
                <a:gd name="connsiteY4" fmla="*/ 547592 h 586549"/>
                <a:gd name="connsiteX5" fmla="*/ 265462 w 579215"/>
                <a:gd name="connsiteY5" fmla="*/ 536353 h 586549"/>
                <a:gd name="connsiteX6" fmla="*/ 280416 w 579215"/>
                <a:gd name="connsiteY6" fmla="*/ 520922 h 586549"/>
                <a:gd name="connsiteX7" fmla="*/ 295275 w 579215"/>
                <a:gd name="connsiteY7" fmla="*/ 505396 h 586549"/>
                <a:gd name="connsiteX8" fmla="*/ 319754 w 579215"/>
                <a:gd name="connsiteY8" fmla="*/ 517112 h 586549"/>
                <a:gd name="connsiteX9" fmla="*/ 330422 w 579215"/>
                <a:gd name="connsiteY9" fmla="*/ 535781 h 586549"/>
                <a:gd name="connsiteX10" fmla="*/ 357092 w 579215"/>
                <a:gd name="connsiteY10" fmla="*/ 530352 h 586549"/>
                <a:gd name="connsiteX11" fmla="*/ 383191 w 579215"/>
                <a:gd name="connsiteY11" fmla="*/ 529304 h 586549"/>
                <a:gd name="connsiteX12" fmla="*/ 405575 w 579215"/>
                <a:gd name="connsiteY12" fmla="*/ 523399 h 586549"/>
                <a:gd name="connsiteX13" fmla="*/ 426339 w 579215"/>
                <a:gd name="connsiteY13" fmla="*/ 530257 h 586549"/>
                <a:gd name="connsiteX14" fmla="*/ 440722 w 579215"/>
                <a:gd name="connsiteY14" fmla="*/ 519113 h 586549"/>
                <a:gd name="connsiteX15" fmla="*/ 473202 w 579215"/>
                <a:gd name="connsiteY15" fmla="*/ 501491 h 586549"/>
                <a:gd name="connsiteX16" fmla="*/ 489109 w 579215"/>
                <a:gd name="connsiteY16" fmla="*/ 477488 h 586549"/>
                <a:gd name="connsiteX17" fmla="*/ 499206 w 579215"/>
                <a:gd name="connsiteY17" fmla="*/ 465773 h 586549"/>
                <a:gd name="connsiteX18" fmla="*/ 488537 w 579215"/>
                <a:gd name="connsiteY18" fmla="*/ 447104 h 586549"/>
                <a:gd name="connsiteX19" fmla="*/ 495967 w 579215"/>
                <a:gd name="connsiteY19" fmla="*/ 422053 h 586549"/>
                <a:gd name="connsiteX20" fmla="*/ 485204 w 579215"/>
                <a:gd name="connsiteY20" fmla="*/ 403479 h 586549"/>
                <a:gd name="connsiteX21" fmla="*/ 519303 w 579215"/>
                <a:gd name="connsiteY21" fmla="*/ 373094 h 586549"/>
                <a:gd name="connsiteX22" fmla="*/ 517684 w 579215"/>
                <a:gd name="connsiteY22" fmla="*/ 351282 h 586549"/>
                <a:gd name="connsiteX23" fmla="*/ 503777 w 579215"/>
                <a:gd name="connsiteY23" fmla="*/ 323564 h 586549"/>
                <a:gd name="connsiteX24" fmla="*/ 522923 w 579215"/>
                <a:gd name="connsiteY24" fmla="*/ 308610 h 586549"/>
                <a:gd name="connsiteX25" fmla="*/ 534067 w 579215"/>
                <a:gd name="connsiteY25" fmla="*/ 288417 h 586549"/>
                <a:gd name="connsiteX26" fmla="*/ 552165 w 579215"/>
                <a:gd name="connsiteY26" fmla="*/ 281940 h 586549"/>
                <a:gd name="connsiteX27" fmla="*/ 562833 w 579215"/>
                <a:gd name="connsiteY27" fmla="*/ 266033 h 586549"/>
                <a:gd name="connsiteX28" fmla="*/ 579215 w 579215"/>
                <a:gd name="connsiteY28" fmla="*/ 237744 h 586549"/>
                <a:gd name="connsiteX29" fmla="*/ 567500 w 579215"/>
                <a:gd name="connsiteY29" fmla="*/ 227648 h 586549"/>
                <a:gd name="connsiteX30" fmla="*/ 552069 w 579215"/>
                <a:gd name="connsiteY30" fmla="*/ 212789 h 586549"/>
                <a:gd name="connsiteX31" fmla="*/ 545687 w 579215"/>
                <a:gd name="connsiteY31" fmla="*/ 229267 h 586549"/>
                <a:gd name="connsiteX32" fmla="*/ 530257 w 579215"/>
                <a:gd name="connsiteY32" fmla="*/ 214408 h 586549"/>
                <a:gd name="connsiteX33" fmla="*/ 518446 w 579215"/>
                <a:gd name="connsiteY33" fmla="*/ 204311 h 586549"/>
                <a:gd name="connsiteX34" fmla="*/ 521113 w 579215"/>
                <a:gd name="connsiteY34" fmla="*/ 182975 h 586549"/>
                <a:gd name="connsiteX35" fmla="*/ 527971 w 579215"/>
                <a:gd name="connsiteY35" fmla="*/ 162211 h 586549"/>
                <a:gd name="connsiteX36" fmla="*/ 516827 w 579215"/>
                <a:gd name="connsiteY36" fmla="*/ 147828 h 586549"/>
                <a:gd name="connsiteX37" fmla="*/ 493872 w 579215"/>
                <a:gd name="connsiteY37" fmla="*/ 158020 h 586549"/>
                <a:gd name="connsiteX38" fmla="*/ 472630 w 579215"/>
                <a:gd name="connsiteY38" fmla="*/ 155353 h 586549"/>
                <a:gd name="connsiteX39" fmla="*/ 441198 w 579215"/>
                <a:gd name="connsiteY39" fmla="*/ 164497 h 586549"/>
                <a:gd name="connsiteX40" fmla="*/ 429959 w 579215"/>
                <a:gd name="connsiteY40" fmla="*/ 150114 h 586549"/>
                <a:gd name="connsiteX41" fmla="*/ 428340 w 579215"/>
                <a:gd name="connsiteY41" fmla="*/ 128302 h 586549"/>
                <a:gd name="connsiteX42" fmla="*/ 412337 w 579215"/>
                <a:gd name="connsiteY42" fmla="*/ 117634 h 586549"/>
                <a:gd name="connsiteX43" fmla="*/ 394811 w 579215"/>
                <a:gd name="connsiteY43" fmla="*/ 119825 h 586549"/>
                <a:gd name="connsiteX44" fmla="*/ 374523 w 579215"/>
                <a:gd name="connsiteY44" fmla="*/ 108680 h 586549"/>
                <a:gd name="connsiteX45" fmla="*/ 354235 w 579215"/>
                <a:gd name="connsiteY45" fmla="*/ 97536 h 586549"/>
                <a:gd name="connsiteX46" fmla="*/ 331851 w 579215"/>
                <a:gd name="connsiteY46" fmla="*/ 68771 h 586549"/>
                <a:gd name="connsiteX47" fmla="*/ 301466 w 579215"/>
                <a:gd name="connsiteY47" fmla="*/ 69342 h 586549"/>
                <a:gd name="connsiteX48" fmla="*/ 280225 w 579215"/>
                <a:gd name="connsiteY48" fmla="*/ 66770 h 586549"/>
                <a:gd name="connsiteX49" fmla="*/ 278035 w 579215"/>
                <a:gd name="connsiteY49" fmla="*/ 49149 h 586549"/>
                <a:gd name="connsiteX50" fmla="*/ 243935 w 579215"/>
                <a:gd name="connsiteY50" fmla="*/ 44958 h 586549"/>
                <a:gd name="connsiteX51" fmla="*/ 227933 w 579215"/>
                <a:gd name="connsiteY51" fmla="*/ 34385 h 586549"/>
                <a:gd name="connsiteX52" fmla="*/ 225743 w 579215"/>
                <a:gd name="connsiteY52" fmla="*/ 16764 h 586549"/>
                <a:gd name="connsiteX53" fmla="*/ 204502 w 579215"/>
                <a:gd name="connsiteY53" fmla="*/ 14192 h 586549"/>
                <a:gd name="connsiteX54" fmla="*/ 197548 w 579215"/>
                <a:gd name="connsiteY54" fmla="*/ 286 h 586549"/>
                <a:gd name="connsiteX55" fmla="*/ 166116 w 579215"/>
                <a:gd name="connsiteY55" fmla="*/ 9430 h 586549"/>
                <a:gd name="connsiteX56" fmla="*/ 163449 w 579215"/>
                <a:gd name="connsiteY56" fmla="*/ 30766 h 586549"/>
                <a:gd name="connsiteX57" fmla="*/ 140589 w 579215"/>
                <a:gd name="connsiteY57" fmla="*/ 40862 h 586549"/>
                <a:gd name="connsiteX58" fmla="*/ 125159 w 579215"/>
                <a:gd name="connsiteY58" fmla="*/ 26003 h 586549"/>
                <a:gd name="connsiteX59" fmla="*/ 118682 w 579215"/>
                <a:gd name="connsiteY59" fmla="*/ 7906 h 586549"/>
                <a:gd name="connsiteX60" fmla="*/ 100584 w 579215"/>
                <a:gd name="connsiteY60" fmla="*/ 14288 h 586549"/>
                <a:gd name="connsiteX61" fmla="*/ 89440 w 579215"/>
                <a:gd name="connsiteY61" fmla="*/ 0 h 586549"/>
                <a:gd name="connsiteX62" fmla="*/ 66484 w 579215"/>
                <a:gd name="connsiteY62" fmla="*/ 10096 h 586549"/>
                <a:gd name="connsiteX63" fmla="*/ 35623 w 579215"/>
                <a:gd name="connsiteY63" fmla="*/ 14954 h 586549"/>
                <a:gd name="connsiteX64" fmla="*/ 19145 w 579215"/>
                <a:gd name="connsiteY64" fmla="*/ 8573 h 586549"/>
                <a:gd name="connsiteX65" fmla="*/ 21241 w 579215"/>
                <a:gd name="connsiteY65" fmla="*/ 26194 h 586549"/>
                <a:gd name="connsiteX66" fmla="*/ 4191 w 579215"/>
                <a:gd name="connsiteY66" fmla="*/ 24003 h 586549"/>
                <a:gd name="connsiteX67" fmla="*/ 15430 w 579215"/>
                <a:gd name="connsiteY67" fmla="*/ 38386 h 586549"/>
                <a:gd name="connsiteX68" fmla="*/ 20764 w 579215"/>
                <a:gd name="connsiteY68" fmla="*/ 65056 h 586549"/>
                <a:gd name="connsiteX69" fmla="*/ 0 w 579215"/>
                <a:gd name="connsiteY69" fmla="*/ 58103 h 586549"/>
                <a:gd name="connsiteX70" fmla="*/ 1619 w 579215"/>
                <a:gd name="connsiteY70" fmla="*/ 79915 h 586549"/>
                <a:gd name="connsiteX71" fmla="*/ 2762 w 579215"/>
                <a:gd name="connsiteY71" fmla="*/ 106013 h 586549"/>
                <a:gd name="connsiteX72" fmla="*/ 19812 w 579215"/>
                <a:gd name="connsiteY72" fmla="*/ 108109 h 586549"/>
                <a:gd name="connsiteX73" fmla="*/ 59912 w 579215"/>
                <a:gd name="connsiteY73" fmla="*/ 203930 h 586549"/>
                <a:gd name="connsiteX74" fmla="*/ 72771 w 579215"/>
                <a:gd name="connsiteY74" fmla="*/ 240125 h 586549"/>
                <a:gd name="connsiteX75" fmla="*/ 82868 w 579215"/>
                <a:gd name="connsiteY75" fmla="*/ 262985 h 586549"/>
                <a:gd name="connsiteX76" fmla="*/ 85058 w 579215"/>
                <a:gd name="connsiteY76" fmla="*/ 280511 h 586549"/>
                <a:gd name="connsiteX77" fmla="*/ 82963 w 579215"/>
                <a:gd name="connsiteY77" fmla="*/ 297561 h 586549"/>
                <a:gd name="connsiteX78" fmla="*/ 94202 w 579215"/>
                <a:gd name="connsiteY78" fmla="*/ 311944 h 586549"/>
                <a:gd name="connsiteX79" fmla="*/ 92012 w 579215"/>
                <a:gd name="connsiteY79" fmla="*/ 328994 h 586549"/>
                <a:gd name="connsiteX80" fmla="*/ 108014 w 579215"/>
                <a:gd name="connsiteY80" fmla="*/ 339566 h 586549"/>
                <a:gd name="connsiteX81" fmla="*/ 114015 w 579215"/>
                <a:gd name="connsiteY81" fmla="*/ 396526 h 586549"/>
                <a:gd name="connsiteX82" fmla="*/ 123063 w 579215"/>
                <a:gd name="connsiteY82" fmla="*/ 427958 h 586549"/>
                <a:gd name="connsiteX83" fmla="*/ 69342 w 579215"/>
                <a:gd name="connsiteY83" fmla="*/ 442913 h 586549"/>
                <a:gd name="connsiteX84" fmla="*/ 50197 w 579215"/>
                <a:gd name="connsiteY84" fmla="*/ 457867 h 586549"/>
                <a:gd name="connsiteX85" fmla="*/ 30004 w 579215"/>
                <a:gd name="connsiteY85" fmla="*/ 481394 h 586549"/>
                <a:gd name="connsiteX86" fmla="*/ 148304 w 579215"/>
                <a:gd name="connsiteY86" fmla="*/ 539210 h 586549"/>
                <a:gd name="connsiteX87" fmla="*/ 169069 w 579215"/>
                <a:gd name="connsiteY87" fmla="*/ 546068 h 586549"/>
                <a:gd name="connsiteX88" fmla="*/ 179737 w 579215"/>
                <a:gd name="connsiteY88" fmla="*/ 564737 h 586549"/>
                <a:gd name="connsiteX89" fmla="*/ 173450 w 579215"/>
                <a:gd name="connsiteY89" fmla="*/ 581216 h 586549"/>
                <a:gd name="connsiteX90" fmla="*/ 181451 w 579215"/>
                <a:gd name="connsiteY90" fmla="*/ 586550 h 586549"/>
                <a:gd name="connsiteX91" fmla="*/ 181451 w 579215"/>
                <a:gd name="connsiteY91" fmla="*/ 586550 h 586549"/>
                <a:gd name="connsiteX92" fmla="*/ 181451 w 579215"/>
                <a:gd name="connsiteY92" fmla="*/ 586550 h 586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579215" h="586549">
                  <a:moveTo>
                    <a:pt x="181451" y="586550"/>
                  </a:moveTo>
                  <a:lnTo>
                    <a:pt x="196787" y="566833"/>
                  </a:lnTo>
                  <a:lnTo>
                    <a:pt x="234125" y="580073"/>
                  </a:lnTo>
                  <a:lnTo>
                    <a:pt x="236791" y="558737"/>
                  </a:lnTo>
                  <a:lnTo>
                    <a:pt x="251174" y="547592"/>
                  </a:lnTo>
                  <a:lnTo>
                    <a:pt x="265462" y="536353"/>
                  </a:lnTo>
                  <a:lnTo>
                    <a:pt x="280416" y="520922"/>
                  </a:lnTo>
                  <a:lnTo>
                    <a:pt x="295275" y="505396"/>
                  </a:lnTo>
                  <a:lnTo>
                    <a:pt x="319754" y="517112"/>
                  </a:lnTo>
                  <a:lnTo>
                    <a:pt x="330422" y="535781"/>
                  </a:lnTo>
                  <a:lnTo>
                    <a:pt x="357092" y="530352"/>
                  </a:lnTo>
                  <a:lnTo>
                    <a:pt x="383191" y="529304"/>
                  </a:lnTo>
                  <a:lnTo>
                    <a:pt x="405575" y="523399"/>
                  </a:lnTo>
                  <a:lnTo>
                    <a:pt x="426339" y="530257"/>
                  </a:lnTo>
                  <a:lnTo>
                    <a:pt x="440722" y="519113"/>
                  </a:lnTo>
                  <a:lnTo>
                    <a:pt x="473202" y="501491"/>
                  </a:lnTo>
                  <a:lnTo>
                    <a:pt x="489109" y="477488"/>
                  </a:lnTo>
                  <a:lnTo>
                    <a:pt x="499206" y="465773"/>
                  </a:lnTo>
                  <a:lnTo>
                    <a:pt x="488537" y="447104"/>
                  </a:lnTo>
                  <a:lnTo>
                    <a:pt x="495967" y="422053"/>
                  </a:lnTo>
                  <a:lnTo>
                    <a:pt x="485204" y="403479"/>
                  </a:lnTo>
                  <a:lnTo>
                    <a:pt x="519303" y="373094"/>
                  </a:lnTo>
                  <a:lnTo>
                    <a:pt x="517684" y="351282"/>
                  </a:lnTo>
                  <a:lnTo>
                    <a:pt x="503777" y="323564"/>
                  </a:lnTo>
                  <a:lnTo>
                    <a:pt x="522923" y="308610"/>
                  </a:lnTo>
                  <a:lnTo>
                    <a:pt x="534067" y="288417"/>
                  </a:lnTo>
                  <a:lnTo>
                    <a:pt x="552165" y="281940"/>
                  </a:lnTo>
                  <a:lnTo>
                    <a:pt x="562833" y="266033"/>
                  </a:lnTo>
                  <a:lnTo>
                    <a:pt x="579215" y="237744"/>
                  </a:lnTo>
                  <a:lnTo>
                    <a:pt x="567500" y="227648"/>
                  </a:lnTo>
                  <a:lnTo>
                    <a:pt x="552069" y="212789"/>
                  </a:lnTo>
                  <a:lnTo>
                    <a:pt x="545687" y="229267"/>
                  </a:lnTo>
                  <a:lnTo>
                    <a:pt x="530257" y="214408"/>
                  </a:lnTo>
                  <a:lnTo>
                    <a:pt x="518446" y="204311"/>
                  </a:lnTo>
                  <a:lnTo>
                    <a:pt x="521113" y="182975"/>
                  </a:lnTo>
                  <a:lnTo>
                    <a:pt x="527971" y="162211"/>
                  </a:lnTo>
                  <a:lnTo>
                    <a:pt x="516827" y="147828"/>
                  </a:lnTo>
                  <a:lnTo>
                    <a:pt x="493872" y="158020"/>
                  </a:lnTo>
                  <a:lnTo>
                    <a:pt x="472630" y="155353"/>
                  </a:lnTo>
                  <a:lnTo>
                    <a:pt x="441198" y="164497"/>
                  </a:lnTo>
                  <a:lnTo>
                    <a:pt x="429959" y="150114"/>
                  </a:lnTo>
                  <a:lnTo>
                    <a:pt x="428340" y="128302"/>
                  </a:lnTo>
                  <a:lnTo>
                    <a:pt x="412337" y="117634"/>
                  </a:lnTo>
                  <a:lnTo>
                    <a:pt x="394811" y="119825"/>
                  </a:lnTo>
                  <a:lnTo>
                    <a:pt x="374523" y="108680"/>
                  </a:lnTo>
                  <a:lnTo>
                    <a:pt x="354235" y="97536"/>
                  </a:lnTo>
                  <a:lnTo>
                    <a:pt x="331851" y="68771"/>
                  </a:lnTo>
                  <a:lnTo>
                    <a:pt x="301466" y="69342"/>
                  </a:lnTo>
                  <a:lnTo>
                    <a:pt x="280225" y="66770"/>
                  </a:lnTo>
                  <a:lnTo>
                    <a:pt x="278035" y="49149"/>
                  </a:lnTo>
                  <a:lnTo>
                    <a:pt x="243935" y="44958"/>
                  </a:lnTo>
                  <a:lnTo>
                    <a:pt x="227933" y="34385"/>
                  </a:lnTo>
                  <a:lnTo>
                    <a:pt x="225743" y="16764"/>
                  </a:lnTo>
                  <a:lnTo>
                    <a:pt x="204502" y="14192"/>
                  </a:lnTo>
                  <a:lnTo>
                    <a:pt x="197548" y="286"/>
                  </a:lnTo>
                  <a:lnTo>
                    <a:pt x="166116" y="9430"/>
                  </a:lnTo>
                  <a:lnTo>
                    <a:pt x="163449" y="30766"/>
                  </a:lnTo>
                  <a:lnTo>
                    <a:pt x="140589" y="40862"/>
                  </a:lnTo>
                  <a:lnTo>
                    <a:pt x="125159" y="26003"/>
                  </a:lnTo>
                  <a:lnTo>
                    <a:pt x="118682" y="7906"/>
                  </a:lnTo>
                  <a:lnTo>
                    <a:pt x="100584" y="14288"/>
                  </a:lnTo>
                  <a:lnTo>
                    <a:pt x="89440" y="0"/>
                  </a:lnTo>
                  <a:lnTo>
                    <a:pt x="66484" y="10096"/>
                  </a:lnTo>
                  <a:lnTo>
                    <a:pt x="35623" y="14954"/>
                  </a:lnTo>
                  <a:lnTo>
                    <a:pt x="19145" y="8573"/>
                  </a:lnTo>
                  <a:lnTo>
                    <a:pt x="21241" y="26194"/>
                  </a:lnTo>
                  <a:lnTo>
                    <a:pt x="4191" y="24003"/>
                  </a:lnTo>
                  <a:lnTo>
                    <a:pt x="15430" y="38386"/>
                  </a:lnTo>
                  <a:lnTo>
                    <a:pt x="20764" y="65056"/>
                  </a:lnTo>
                  <a:lnTo>
                    <a:pt x="0" y="58103"/>
                  </a:lnTo>
                  <a:lnTo>
                    <a:pt x="1619" y="79915"/>
                  </a:lnTo>
                  <a:lnTo>
                    <a:pt x="2762" y="106013"/>
                  </a:lnTo>
                  <a:lnTo>
                    <a:pt x="19812" y="108109"/>
                  </a:lnTo>
                  <a:lnTo>
                    <a:pt x="59912" y="203930"/>
                  </a:lnTo>
                  <a:lnTo>
                    <a:pt x="72771" y="240125"/>
                  </a:lnTo>
                  <a:lnTo>
                    <a:pt x="82868" y="262985"/>
                  </a:lnTo>
                  <a:lnTo>
                    <a:pt x="85058" y="280511"/>
                  </a:lnTo>
                  <a:lnTo>
                    <a:pt x="82963" y="297561"/>
                  </a:lnTo>
                  <a:lnTo>
                    <a:pt x="94202" y="311944"/>
                  </a:lnTo>
                  <a:lnTo>
                    <a:pt x="92012" y="328994"/>
                  </a:lnTo>
                  <a:lnTo>
                    <a:pt x="108014" y="339566"/>
                  </a:lnTo>
                  <a:lnTo>
                    <a:pt x="114015" y="396526"/>
                  </a:lnTo>
                  <a:lnTo>
                    <a:pt x="123063" y="427958"/>
                  </a:lnTo>
                  <a:lnTo>
                    <a:pt x="69342" y="442913"/>
                  </a:lnTo>
                  <a:lnTo>
                    <a:pt x="50197" y="457867"/>
                  </a:lnTo>
                  <a:lnTo>
                    <a:pt x="30004" y="481394"/>
                  </a:lnTo>
                  <a:lnTo>
                    <a:pt x="148304" y="539210"/>
                  </a:lnTo>
                  <a:lnTo>
                    <a:pt x="169069" y="546068"/>
                  </a:lnTo>
                  <a:lnTo>
                    <a:pt x="179737" y="564737"/>
                  </a:lnTo>
                  <a:lnTo>
                    <a:pt x="173450" y="581216"/>
                  </a:lnTo>
                  <a:lnTo>
                    <a:pt x="181451" y="586550"/>
                  </a:lnTo>
                  <a:lnTo>
                    <a:pt x="181451" y="586550"/>
                  </a:lnTo>
                  <a:lnTo>
                    <a:pt x="181451" y="586550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90" name="Group 1289">
            <a:extLst>
              <a:ext uri="{FF2B5EF4-FFF2-40B4-BE49-F238E27FC236}">
                <a16:creationId xmlns:a16="http://schemas.microsoft.com/office/drawing/2014/main" id="{E3AD2E2C-91A9-9A2D-D05A-4E255A75DBC9}"/>
              </a:ext>
            </a:extLst>
          </p:cNvPr>
          <p:cNvGrpSpPr/>
          <p:nvPr userDrawn="1"/>
        </p:nvGrpSpPr>
        <p:grpSpPr>
          <a:xfrm>
            <a:off x="-4019362" y="-117212"/>
            <a:ext cx="14560362" cy="3676981"/>
            <a:chOff x="-4019362" y="-117212"/>
            <a:chExt cx="14560362" cy="3676981"/>
          </a:xfrm>
        </p:grpSpPr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F78A7A78-01D9-F6DD-CD09-B6C5DDEFC22B}"/>
                </a:ext>
              </a:extLst>
            </p:cNvPr>
            <p:cNvSpPr/>
            <p:nvPr/>
          </p:nvSpPr>
          <p:spPr>
            <a:xfrm>
              <a:off x="544307" y="2491996"/>
              <a:ext cx="718425" cy="973298"/>
            </a:xfrm>
            <a:custGeom>
              <a:avLst/>
              <a:gdLst>
                <a:gd name="connsiteX0" fmla="*/ 381667 w 426624"/>
                <a:gd name="connsiteY0" fmla="*/ 577977 h 577976"/>
                <a:gd name="connsiteX1" fmla="*/ 393287 w 426624"/>
                <a:gd name="connsiteY1" fmla="*/ 518922 h 577976"/>
                <a:gd name="connsiteX2" fmla="*/ 400717 w 426624"/>
                <a:gd name="connsiteY2" fmla="*/ 459200 h 577976"/>
                <a:gd name="connsiteX3" fmla="*/ 404908 w 426624"/>
                <a:gd name="connsiteY3" fmla="*/ 425196 h 577976"/>
                <a:gd name="connsiteX4" fmla="*/ 419290 w 426624"/>
                <a:gd name="connsiteY4" fmla="*/ 413956 h 577976"/>
                <a:gd name="connsiteX5" fmla="*/ 418147 w 426624"/>
                <a:gd name="connsiteY5" fmla="*/ 387858 h 577976"/>
                <a:gd name="connsiteX6" fmla="*/ 406908 w 426624"/>
                <a:gd name="connsiteY6" fmla="*/ 373475 h 577976"/>
                <a:gd name="connsiteX7" fmla="*/ 400526 w 426624"/>
                <a:gd name="connsiteY7" fmla="*/ 355378 h 577976"/>
                <a:gd name="connsiteX8" fmla="*/ 407956 w 426624"/>
                <a:gd name="connsiteY8" fmla="*/ 330422 h 577976"/>
                <a:gd name="connsiteX9" fmla="*/ 406241 w 426624"/>
                <a:gd name="connsiteY9" fmla="*/ 308515 h 577976"/>
                <a:gd name="connsiteX10" fmla="*/ 412528 w 426624"/>
                <a:gd name="connsiteY10" fmla="*/ 222790 h 577976"/>
                <a:gd name="connsiteX11" fmla="*/ 396526 w 426624"/>
                <a:gd name="connsiteY11" fmla="*/ 212217 h 577976"/>
                <a:gd name="connsiteX12" fmla="*/ 414433 w 426624"/>
                <a:gd name="connsiteY12" fmla="*/ 101917 h 577976"/>
                <a:gd name="connsiteX13" fmla="*/ 417100 w 426624"/>
                <a:gd name="connsiteY13" fmla="*/ 80677 h 577976"/>
                <a:gd name="connsiteX14" fmla="*/ 426625 w 426624"/>
                <a:gd name="connsiteY14" fmla="*/ 38576 h 577976"/>
                <a:gd name="connsiteX15" fmla="*/ 406241 w 426624"/>
                <a:gd name="connsiteY15" fmla="*/ 27432 h 577976"/>
                <a:gd name="connsiteX16" fmla="*/ 337471 w 426624"/>
                <a:gd name="connsiteY16" fmla="*/ 23241 h 577976"/>
                <a:gd name="connsiteX17" fmla="*/ 303752 w 426624"/>
                <a:gd name="connsiteY17" fmla="*/ 14764 h 577976"/>
                <a:gd name="connsiteX18" fmla="*/ 274415 w 426624"/>
                <a:gd name="connsiteY18" fmla="*/ 6858 h 577976"/>
                <a:gd name="connsiteX19" fmla="*/ 257365 w 426624"/>
                <a:gd name="connsiteY19" fmla="*/ 4763 h 577976"/>
                <a:gd name="connsiteX20" fmla="*/ 184213 w 426624"/>
                <a:gd name="connsiteY20" fmla="*/ 0 h 577976"/>
                <a:gd name="connsiteX21" fmla="*/ 182689 w 426624"/>
                <a:gd name="connsiteY21" fmla="*/ 47434 h 577976"/>
                <a:gd name="connsiteX22" fmla="*/ 152781 w 426624"/>
                <a:gd name="connsiteY22" fmla="*/ 43720 h 577976"/>
                <a:gd name="connsiteX23" fmla="*/ 121348 w 426624"/>
                <a:gd name="connsiteY23" fmla="*/ 52768 h 577976"/>
                <a:gd name="connsiteX24" fmla="*/ 114395 w 426624"/>
                <a:gd name="connsiteY24" fmla="*/ 73628 h 577976"/>
                <a:gd name="connsiteX25" fmla="*/ 88773 w 426624"/>
                <a:gd name="connsiteY25" fmla="*/ 70390 h 577976"/>
                <a:gd name="connsiteX26" fmla="*/ 54102 w 426624"/>
                <a:gd name="connsiteY26" fmla="*/ 70485 h 577976"/>
                <a:gd name="connsiteX27" fmla="*/ 43243 w 426624"/>
                <a:gd name="connsiteY27" fmla="*/ 263747 h 577976"/>
                <a:gd name="connsiteX28" fmla="*/ 40672 w 426624"/>
                <a:gd name="connsiteY28" fmla="*/ 319659 h 577976"/>
                <a:gd name="connsiteX29" fmla="*/ 44482 w 426624"/>
                <a:gd name="connsiteY29" fmla="*/ 359092 h 577976"/>
                <a:gd name="connsiteX30" fmla="*/ 42386 w 426624"/>
                <a:gd name="connsiteY30" fmla="*/ 376047 h 577976"/>
                <a:gd name="connsiteX31" fmla="*/ 28004 w 426624"/>
                <a:gd name="connsiteY31" fmla="*/ 387286 h 577976"/>
                <a:gd name="connsiteX32" fmla="*/ 28194 w 426624"/>
                <a:gd name="connsiteY32" fmla="*/ 491109 h 577976"/>
                <a:gd name="connsiteX33" fmla="*/ 40005 w 426624"/>
                <a:gd name="connsiteY33" fmla="*/ 501205 h 577976"/>
                <a:gd name="connsiteX34" fmla="*/ 33052 w 426624"/>
                <a:gd name="connsiteY34" fmla="*/ 521970 h 577976"/>
                <a:gd name="connsiteX35" fmla="*/ 6953 w 426624"/>
                <a:gd name="connsiteY35" fmla="*/ 523113 h 577976"/>
                <a:gd name="connsiteX36" fmla="*/ 0 w 426624"/>
                <a:gd name="connsiteY36" fmla="*/ 543877 h 577976"/>
                <a:gd name="connsiteX37" fmla="*/ 6477 w 426624"/>
                <a:gd name="connsiteY37" fmla="*/ 561975 h 577976"/>
                <a:gd name="connsiteX38" fmla="*/ 75819 w 426624"/>
                <a:gd name="connsiteY38" fmla="*/ 561880 h 577976"/>
                <a:gd name="connsiteX39" fmla="*/ 342709 w 426624"/>
                <a:gd name="connsiteY39" fmla="*/ 577501 h 577976"/>
                <a:gd name="connsiteX40" fmla="*/ 381667 w 426624"/>
                <a:gd name="connsiteY40" fmla="*/ 577977 h 577976"/>
                <a:gd name="connsiteX41" fmla="*/ 381667 w 426624"/>
                <a:gd name="connsiteY41" fmla="*/ 577977 h 577976"/>
                <a:gd name="connsiteX42" fmla="*/ 381667 w 426624"/>
                <a:gd name="connsiteY42" fmla="*/ 577977 h 577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26624" h="577976">
                  <a:moveTo>
                    <a:pt x="381667" y="577977"/>
                  </a:moveTo>
                  <a:lnTo>
                    <a:pt x="393287" y="518922"/>
                  </a:lnTo>
                  <a:lnTo>
                    <a:pt x="400717" y="459200"/>
                  </a:lnTo>
                  <a:lnTo>
                    <a:pt x="404908" y="425196"/>
                  </a:lnTo>
                  <a:lnTo>
                    <a:pt x="419290" y="413956"/>
                  </a:lnTo>
                  <a:lnTo>
                    <a:pt x="418147" y="387858"/>
                  </a:lnTo>
                  <a:lnTo>
                    <a:pt x="406908" y="373475"/>
                  </a:lnTo>
                  <a:lnTo>
                    <a:pt x="400526" y="355378"/>
                  </a:lnTo>
                  <a:lnTo>
                    <a:pt x="407956" y="330422"/>
                  </a:lnTo>
                  <a:lnTo>
                    <a:pt x="406241" y="308515"/>
                  </a:lnTo>
                  <a:lnTo>
                    <a:pt x="412528" y="222790"/>
                  </a:lnTo>
                  <a:lnTo>
                    <a:pt x="396526" y="212217"/>
                  </a:lnTo>
                  <a:lnTo>
                    <a:pt x="414433" y="101917"/>
                  </a:lnTo>
                  <a:lnTo>
                    <a:pt x="417100" y="80677"/>
                  </a:lnTo>
                  <a:lnTo>
                    <a:pt x="426625" y="38576"/>
                  </a:lnTo>
                  <a:lnTo>
                    <a:pt x="406241" y="27432"/>
                  </a:lnTo>
                  <a:lnTo>
                    <a:pt x="337471" y="23241"/>
                  </a:lnTo>
                  <a:lnTo>
                    <a:pt x="303752" y="14764"/>
                  </a:lnTo>
                  <a:lnTo>
                    <a:pt x="274415" y="6858"/>
                  </a:lnTo>
                  <a:lnTo>
                    <a:pt x="257365" y="4763"/>
                  </a:lnTo>
                  <a:lnTo>
                    <a:pt x="184213" y="0"/>
                  </a:lnTo>
                  <a:lnTo>
                    <a:pt x="182689" y="47434"/>
                  </a:lnTo>
                  <a:lnTo>
                    <a:pt x="152781" y="43720"/>
                  </a:lnTo>
                  <a:lnTo>
                    <a:pt x="121348" y="52768"/>
                  </a:lnTo>
                  <a:lnTo>
                    <a:pt x="114395" y="73628"/>
                  </a:lnTo>
                  <a:lnTo>
                    <a:pt x="88773" y="70390"/>
                  </a:lnTo>
                  <a:lnTo>
                    <a:pt x="54102" y="70485"/>
                  </a:lnTo>
                  <a:lnTo>
                    <a:pt x="43243" y="263747"/>
                  </a:lnTo>
                  <a:lnTo>
                    <a:pt x="40672" y="319659"/>
                  </a:lnTo>
                  <a:lnTo>
                    <a:pt x="44482" y="359092"/>
                  </a:lnTo>
                  <a:lnTo>
                    <a:pt x="42386" y="376047"/>
                  </a:lnTo>
                  <a:lnTo>
                    <a:pt x="28004" y="387286"/>
                  </a:lnTo>
                  <a:lnTo>
                    <a:pt x="28194" y="491109"/>
                  </a:lnTo>
                  <a:lnTo>
                    <a:pt x="40005" y="501205"/>
                  </a:lnTo>
                  <a:lnTo>
                    <a:pt x="33052" y="521970"/>
                  </a:lnTo>
                  <a:lnTo>
                    <a:pt x="6953" y="523113"/>
                  </a:lnTo>
                  <a:lnTo>
                    <a:pt x="0" y="543877"/>
                  </a:lnTo>
                  <a:lnTo>
                    <a:pt x="6477" y="561975"/>
                  </a:lnTo>
                  <a:lnTo>
                    <a:pt x="75819" y="561880"/>
                  </a:lnTo>
                  <a:lnTo>
                    <a:pt x="342709" y="577501"/>
                  </a:lnTo>
                  <a:lnTo>
                    <a:pt x="381667" y="577977"/>
                  </a:lnTo>
                  <a:lnTo>
                    <a:pt x="381667" y="577977"/>
                  </a:lnTo>
                  <a:lnTo>
                    <a:pt x="381667" y="5779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4BE9B3A5-B861-8D29-F4A2-6E2C5A7B723F}"/>
                </a:ext>
              </a:extLst>
            </p:cNvPr>
            <p:cNvSpPr/>
            <p:nvPr/>
          </p:nvSpPr>
          <p:spPr>
            <a:xfrm>
              <a:off x="406524" y="2073194"/>
              <a:ext cx="735267" cy="541025"/>
            </a:xfrm>
            <a:custGeom>
              <a:avLst/>
              <a:gdLst>
                <a:gd name="connsiteX0" fmla="*/ 193167 w 436625"/>
                <a:gd name="connsiteY0" fmla="*/ 321278 h 321278"/>
                <a:gd name="connsiteX1" fmla="*/ 199549 w 436625"/>
                <a:gd name="connsiteY1" fmla="*/ 304800 h 321278"/>
                <a:gd name="connsiteX2" fmla="*/ 234696 w 436625"/>
                <a:gd name="connsiteY2" fmla="*/ 300514 h 321278"/>
                <a:gd name="connsiteX3" fmla="*/ 252698 w 436625"/>
                <a:gd name="connsiteY3" fmla="*/ 294132 h 321278"/>
                <a:gd name="connsiteX4" fmla="*/ 266986 w 436625"/>
                <a:gd name="connsiteY4" fmla="*/ 248317 h 321278"/>
                <a:gd name="connsiteX5" fmla="*/ 339852 w 436625"/>
                <a:gd name="connsiteY5" fmla="*/ 252984 h 321278"/>
                <a:gd name="connsiteX6" fmla="*/ 356902 w 436625"/>
                <a:gd name="connsiteY6" fmla="*/ 255079 h 321278"/>
                <a:gd name="connsiteX7" fmla="*/ 387191 w 436625"/>
                <a:gd name="connsiteY7" fmla="*/ 254508 h 321278"/>
                <a:gd name="connsiteX8" fmla="*/ 420148 w 436625"/>
                <a:gd name="connsiteY8" fmla="*/ 267176 h 321278"/>
                <a:gd name="connsiteX9" fmla="*/ 426530 w 436625"/>
                <a:gd name="connsiteY9" fmla="*/ 250698 h 321278"/>
                <a:gd name="connsiteX10" fmla="*/ 436626 w 436625"/>
                <a:gd name="connsiteY10" fmla="*/ 238982 h 321278"/>
                <a:gd name="connsiteX11" fmla="*/ 434435 w 436625"/>
                <a:gd name="connsiteY11" fmla="*/ 221456 h 321278"/>
                <a:gd name="connsiteX12" fmla="*/ 432340 w 436625"/>
                <a:gd name="connsiteY12" fmla="*/ 203835 h 321278"/>
                <a:gd name="connsiteX13" fmla="*/ 435959 w 436625"/>
                <a:gd name="connsiteY13" fmla="*/ 174117 h 321278"/>
                <a:gd name="connsiteX14" fmla="*/ 430149 w 436625"/>
                <a:gd name="connsiteY14" fmla="*/ 151733 h 321278"/>
                <a:gd name="connsiteX15" fmla="*/ 405670 w 436625"/>
                <a:gd name="connsiteY15" fmla="*/ 140113 h 321278"/>
                <a:gd name="connsiteX16" fmla="*/ 404527 w 436625"/>
                <a:gd name="connsiteY16" fmla="*/ 114014 h 321278"/>
                <a:gd name="connsiteX17" fmla="*/ 379571 w 436625"/>
                <a:gd name="connsiteY17" fmla="*/ 106585 h 321278"/>
                <a:gd name="connsiteX18" fmla="*/ 368332 w 436625"/>
                <a:gd name="connsiteY18" fmla="*/ 92202 h 321278"/>
                <a:gd name="connsiteX19" fmla="*/ 367760 w 436625"/>
                <a:gd name="connsiteY19" fmla="*/ 61913 h 321278"/>
                <a:gd name="connsiteX20" fmla="*/ 379476 w 436625"/>
                <a:gd name="connsiteY20" fmla="*/ 37433 h 321278"/>
                <a:gd name="connsiteX21" fmla="*/ 390049 w 436625"/>
                <a:gd name="connsiteY21" fmla="*/ 21431 h 321278"/>
                <a:gd name="connsiteX22" fmla="*/ 392144 w 436625"/>
                <a:gd name="connsiteY22" fmla="*/ 4381 h 321278"/>
                <a:gd name="connsiteX23" fmla="*/ 370904 w 436625"/>
                <a:gd name="connsiteY23" fmla="*/ 1810 h 321278"/>
                <a:gd name="connsiteX24" fmla="*/ 301276 w 436625"/>
                <a:gd name="connsiteY24" fmla="*/ 40767 h 321278"/>
                <a:gd name="connsiteX25" fmla="*/ 270415 w 436625"/>
                <a:gd name="connsiteY25" fmla="*/ 45625 h 321278"/>
                <a:gd name="connsiteX26" fmla="*/ 240697 w 436625"/>
                <a:gd name="connsiteY26" fmla="*/ 41910 h 321278"/>
                <a:gd name="connsiteX27" fmla="*/ 215646 w 436625"/>
                <a:gd name="connsiteY27" fmla="*/ 34480 h 321278"/>
                <a:gd name="connsiteX28" fmla="*/ 193834 w 436625"/>
                <a:gd name="connsiteY28" fmla="*/ 36100 h 321278"/>
                <a:gd name="connsiteX29" fmla="*/ 173069 w 436625"/>
                <a:gd name="connsiteY29" fmla="*/ 29242 h 321278"/>
                <a:gd name="connsiteX30" fmla="*/ 161925 w 436625"/>
                <a:gd name="connsiteY30" fmla="*/ 14859 h 321278"/>
                <a:gd name="connsiteX31" fmla="*/ 146494 w 436625"/>
                <a:gd name="connsiteY31" fmla="*/ 0 h 321278"/>
                <a:gd name="connsiteX32" fmla="*/ 128397 w 436625"/>
                <a:gd name="connsiteY32" fmla="*/ 6477 h 321278"/>
                <a:gd name="connsiteX33" fmla="*/ 114014 w 436625"/>
                <a:gd name="connsiteY33" fmla="*/ 17621 h 321278"/>
                <a:gd name="connsiteX34" fmla="*/ 103441 w 436625"/>
                <a:gd name="connsiteY34" fmla="*/ 33623 h 321278"/>
                <a:gd name="connsiteX35" fmla="*/ 89154 w 436625"/>
                <a:gd name="connsiteY35" fmla="*/ 44767 h 321278"/>
                <a:gd name="connsiteX36" fmla="*/ 75247 w 436625"/>
                <a:gd name="connsiteY36" fmla="*/ 51721 h 321278"/>
                <a:gd name="connsiteX37" fmla="*/ 68961 w 436625"/>
                <a:gd name="connsiteY37" fmla="*/ 68294 h 321278"/>
                <a:gd name="connsiteX38" fmla="*/ 71056 w 436625"/>
                <a:gd name="connsiteY38" fmla="*/ 85820 h 321278"/>
                <a:gd name="connsiteX39" fmla="*/ 68485 w 436625"/>
                <a:gd name="connsiteY39" fmla="*/ 107061 h 321278"/>
                <a:gd name="connsiteX40" fmla="*/ 58388 w 436625"/>
                <a:gd name="connsiteY40" fmla="*/ 118777 h 321278"/>
                <a:gd name="connsiteX41" fmla="*/ 37147 w 436625"/>
                <a:gd name="connsiteY41" fmla="*/ 116205 h 321278"/>
                <a:gd name="connsiteX42" fmla="*/ 25527 w 436625"/>
                <a:gd name="connsiteY42" fmla="*/ 175260 h 321278"/>
                <a:gd name="connsiteX43" fmla="*/ 7429 w 436625"/>
                <a:gd name="connsiteY43" fmla="*/ 181737 h 321278"/>
                <a:gd name="connsiteX44" fmla="*/ 0 w 436625"/>
                <a:gd name="connsiteY44" fmla="*/ 206692 h 321278"/>
                <a:gd name="connsiteX45" fmla="*/ 16478 w 436625"/>
                <a:gd name="connsiteY45" fmla="*/ 213074 h 321278"/>
                <a:gd name="connsiteX46" fmla="*/ 71342 w 436625"/>
                <a:gd name="connsiteY46" fmla="*/ 224123 h 321278"/>
                <a:gd name="connsiteX47" fmla="*/ 66580 w 436625"/>
                <a:gd name="connsiteY47" fmla="*/ 262509 h 321278"/>
                <a:gd name="connsiteX48" fmla="*/ 87821 w 436625"/>
                <a:gd name="connsiteY48" fmla="*/ 265081 h 321278"/>
                <a:gd name="connsiteX49" fmla="*/ 108585 w 436625"/>
                <a:gd name="connsiteY49" fmla="*/ 271939 h 321278"/>
                <a:gd name="connsiteX50" fmla="*/ 110776 w 436625"/>
                <a:gd name="connsiteY50" fmla="*/ 289560 h 321278"/>
                <a:gd name="connsiteX51" fmla="*/ 122491 w 436625"/>
                <a:gd name="connsiteY51" fmla="*/ 299656 h 321278"/>
                <a:gd name="connsiteX52" fmla="*/ 138398 w 436625"/>
                <a:gd name="connsiteY52" fmla="*/ 310229 h 321278"/>
                <a:gd name="connsiteX53" fmla="*/ 171926 w 436625"/>
                <a:gd name="connsiteY53" fmla="*/ 318706 h 321278"/>
                <a:gd name="connsiteX54" fmla="*/ 193167 w 436625"/>
                <a:gd name="connsiteY54" fmla="*/ 321278 h 321278"/>
                <a:gd name="connsiteX55" fmla="*/ 193167 w 436625"/>
                <a:gd name="connsiteY55" fmla="*/ 321278 h 321278"/>
                <a:gd name="connsiteX56" fmla="*/ 193167 w 436625"/>
                <a:gd name="connsiteY56" fmla="*/ 321278 h 32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36625" h="321278">
                  <a:moveTo>
                    <a:pt x="193167" y="321278"/>
                  </a:moveTo>
                  <a:lnTo>
                    <a:pt x="199549" y="304800"/>
                  </a:lnTo>
                  <a:lnTo>
                    <a:pt x="234696" y="300514"/>
                  </a:lnTo>
                  <a:lnTo>
                    <a:pt x="252698" y="294132"/>
                  </a:lnTo>
                  <a:lnTo>
                    <a:pt x="266986" y="248317"/>
                  </a:lnTo>
                  <a:lnTo>
                    <a:pt x="339852" y="252984"/>
                  </a:lnTo>
                  <a:lnTo>
                    <a:pt x="356902" y="255079"/>
                  </a:lnTo>
                  <a:lnTo>
                    <a:pt x="387191" y="254508"/>
                  </a:lnTo>
                  <a:lnTo>
                    <a:pt x="420148" y="267176"/>
                  </a:lnTo>
                  <a:lnTo>
                    <a:pt x="426530" y="250698"/>
                  </a:lnTo>
                  <a:lnTo>
                    <a:pt x="436626" y="238982"/>
                  </a:lnTo>
                  <a:lnTo>
                    <a:pt x="434435" y="221456"/>
                  </a:lnTo>
                  <a:lnTo>
                    <a:pt x="432340" y="203835"/>
                  </a:lnTo>
                  <a:lnTo>
                    <a:pt x="435959" y="174117"/>
                  </a:lnTo>
                  <a:lnTo>
                    <a:pt x="430149" y="151733"/>
                  </a:lnTo>
                  <a:lnTo>
                    <a:pt x="405670" y="140113"/>
                  </a:lnTo>
                  <a:lnTo>
                    <a:pt x="404527" y="114014"/>
                  </a:lnTo>
                  <a:lnTo>
                    <a:pt x="379571" y="106585"/>
                  </a:lnTo>
                  <a:lnTo>
                    <a:pt x="368332" y="92202"/>
                  </a:lnTo>
                  <a:lnTo>
                    <a:pt x="367760" y="61913"/>
                  </a:lnTo>
                  <a:lnTo>
                    <a:pt x="379476" y="37433"/>
                  </a:lnTo>
                  <a:lnTo>
                    <a:pt x="390049" y="21431"/>
                  </a:lnTo>
                  <a:lnTo>
                    <a:pt x="392144" y="4381"/>
                  </a:lnTo>
                  <a:lnTo>
                    <a:pt x="370904" y="1810"/>
                  </a:lnTo>
                  <a:lnTo>
                    <a:pt x="301276" y="40767"/>
                  </a:lnTo>
                  <a:lnTo>
                    <a:pt x="270415" y="45625"/>
                  </a:lnTo>
                  <a:lnTo>
                    <a:pt x="240697" y="41910"/>
                  </a:lnTo>
                  <a:lnTo>
                    <a:pt x="215646" y="34480"/>
                  </a:lnTo>
                  <a:lnTo>
                    <a:pt x="193834" y="36100"/>
                  </a:lnTo>
                  <a:lnTo>
                    <a:pt x="173069" y="29242"/>
                  </a:lnTo>
                  <a:lnTo>
                    <a:pt x="161925" y="14859"/>
                  </a:lnTo>
                  <a:lnTo>
                    <a:pt x="146494" y="0"/>
                  </a:lnTo>
                  <a:lnTo>
                    <a:pt x="128397" y="6477"/>
                  </a:lnTo>
                  <a:lnTo>
                    <a:pt x="114014" y="17621"/>
                  </a:lnTo>
                  <a:lnTo>
                    <a:pt x="103441" y="33623"/>
                  </a:lnTo>
                  <a:lnTo>
                    <a:pt x="89154" y="44767"/>
                  </a:lnTo>
                  <a:lnTo>
                    <a:pt x="75247" y="51721"/>
                  </a:lnTo>
                  <a:lnTo>
                    <a:pt x="68961" y="68294"/>
                  </a:lnTo>
                  <a:lnTo>
                    <a:pt x="71056" y="85820"/>
                  </a:lnTo>
                  <a:lnTo>
                    <a:pt x="68485" y="107061"/>
                  </a:lnTo>
                  <a:lnTo>
                    <a:pt x="58388" y="118777"/>
                  </a:lnTo>
                  <a:lnTo>
                    <a:pt x="37147" y="116205"/>
                  </a:lnTo>
                  <a:lnTo>
                    <a:pt x="25527" y="175260"/>
                  </a:lnTo>
                  <a:lnTo>
                    <a:pt x="7429" y="181737"/>
                  </a:lnTo>
                  <a:lnTo>
                    <a:pt x="0" y="206692"/>
                  </a:lnTo>
                  <a:lnTo>
                    <a:pt x="16478" y="213074"/>
                  </a:lnTo>
                  <a:lnTo>
                    <a:pt x="71342" y="224123"/>
                  </a:lnTo>
                  <a:lnTo>
                    <a:pt x="66580" y="262509"/>
                  </a:lnTo>
                  <a:lnTo>
                    <a:pt x="87821" y="265081"/>
                  </a:lnTo>
                  <a:lnTo>
                    <a:pt x="108585" y="271939"/>
                  </a:lnTo>
                  <a:lnTo>
                    <a:pt x="110776" y="289560"/>
                  </a:lnTo>
                  <a:lnTo>
                    <a:pt x="122491" y="299656"/>
                  </a:lnTo>
                  <a:lnTo>
                    <a:pt x="138398" y="310229"/>
                  </a:lnTo>
                  <a:lnTo>
                    <a:pt x="171926" y="318706"/>
                  </a:lnTo>
                  <a:lnTo>
                    <a:pt x="193167" y="321278"/>
                  </a:lnTo>
                  <a:lnTo>
                    <a:pt x="193167" y="321278"/>
                  </a:lnTo>
                  <a:lnTo>
                    <a:pt x="193167" y="321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15671824-677F-794D-28E8-5294FCC41A7E}"/>
                </a:ext>
              </a:extLst>
            </p:cNvPr>
            <p:cNvSpPr/>
            <p:nvPr/>
          </p:nvSpPr>
          <p:spPr>
            <a:xfrm>
              <a:off x="1672552" y="1993477"/>
              <a:ext cx="603260" cy="965439"/>
            </a:xfrm>
            <a:custGeom>
              <a:avLst/>
              <a:gdLst>
                <a:gd name="connsiteX0" fmla="*/ 206978 w 358235"/>
                <a:gd name="connsiteY0" fmla="*/ 573310 h 573309"/>
                <a:gd name="connsiteX1" fmla="*/ 232029 w 358235"/>
                <a:gd name="connsiteY1" fmla="*/ 545973 h 573309"/>
                <a:gd name="connsiteX2" fmla="*/ 256508 w 358235"/>
                <a:gd name="connsiteY2" fmla="*/ 523018 h 573309"/>
                <a:gd name="connsiteX3" fmla="*/ 275654 w 358235"/>
                <a:gd name="connsiteY3" fmla="*/ 507968 h 573309"/>
                <a:gd name="connsiteX4" fmla="*/ 298037 w 358235"/>
                <a:gd name="connsiteY4" fmla="*/ 502063 h 573309"/>
                <a:gd name="connsiteX5" fmla="*/ 316135 w 358235"/>
                <a:gd name="connsiteY5" fmla="*/ 495586 h 573309"/>
                <a:gd name="connsiteX6" fmla="*/ 356616 w 358235"/>
                <a:gd name="connsiteY6" fmla="*/ 483298 h 573309"/>
                <a:gd name="connsiteX7" fmla="*/ 354521 w 358235"/>
                <a:gd name="connsiteY7" fmla="*/ 465677 h 573309"/>
                <a:gd name="connsiteX8" fmla="*/ 358235 w 358235"/>
                <a:gd name="connsiteY8" fmla="*/ 435673 h 573309"/>
                <a:gd name="connsiteX9" fmla="*/ 341186 w 358235"/>
                <a:gd name="connsiteY9" fmla="*/ 433578 h 573309"/>
                <a:gd name="connsiteX10" fmla="*/ 330422 w 358235"/>
                <a:gd name="connsiteY10" fmla="*/ 414909 h 573309"/>
                <a:gd name="connsiteX11" fmla="*/ 324612 w 358235"/>
                <a:gd name="connsiteY11" fmla="*/ 392525 h 573309"/>
                <a:gd name="connsiteX12" fmla="*/ 310705 w 358235"/>
                <a:gd name="connsiteY12" fmla="*/ 364712 h 573309"/>
                <a:gd name="connsiteX13" fmla="*/ 304229 w 358235"/>
                <a:gd name="connsiteY13" fmla="*/ 346615 h 573309"/>
                <a:gd name="connsiteX14" fmla="*/ 303181 w 358235"/>
                <a:gd name="connsiteY14" fmla="*/ 320421 h 573309"/>
                <a:gd name="connsiteX15" fmla="*/ 297275 w 358235"/>
                <a:gd name="connsiteY15" fmla="*/ 297942 h 573309"/>
                <a:gd name="connsiteX16" fmla="*/ 299942 w 358235"/>
                <a:gd name="connsiteY16" fmla="*/ 276606 h 573309"/>
                <a:gd name="connsiteX17" fmla="*/ 302514 w 358235"/>
                <a:gd name="connsiteY17" fmla="*/ 255270 h 573309"/>
                <a:gd name="connsiteX18" fmla="*/ 304705 w 358235"/>
                <a:gd name="connsiteY18" fmla="*/ 238125 h 573309"/>
                <a:gd name="connsiteX19" fmla="*/ 312611 w 358235"/>
                <a:gd name="connsiteY19" fmla="*/ 174022 h 573309"/>
                <a:gd name="connsiteX20" fmla="*/ 330708 w 358235"/>
                <a:gd name="connsiteY20" fmla="*/ 167545 h 573309"/>
                <a:gd name="connsiteX21" fmla="*/ 308800 w 358235"/>
                <a:gd name="connsiteY21" fmla="*/ 169164 h 573309"/>
                <a:gd name="connsiteX22" fmla="*/ 315754 w 358235"/>
                <a:gd name="connsiteY22" fmla="*/ 148400 h 573309"/>
                <a:gd name="connsiteX23" fmla="*/ 328422 w 358235"/>
                <a:gd name="connsiteY23" fmla="*/ 45720 h 573309"/>
                <a:gd name="connsiteX24" fmla="*/ 317754 w 358235"/>
                <a:gd name="connsiteY24" fmla="*/ 27051 h 573309"/>
                <a:gd name="connsiteX25" fmla="*/ 296894 w 358235"/>
                <a:gd name="connsiteY25" fmla="*/ 20193 h 573309"/>
                <a:gd name="connsiteX26" fmla="*/ 281940 w 358235"/>
                <a:gd name="connsiteY26" fmla="*/ 952 h 573309"/>
                <a:gd name="connsiteX27" fmla="*/ 238315 w 358235"/>
                <a:gd name="connsiteY27" fmla="*/ 4286 h 573309"/>
                <a:gd name="connsiteX28" fmla="*/ 220123 w 358235"/>
                <a:gd name="connsiteY28" fmla="*/ 10668 h 573309"/>
                <a:gd name="connsiteX29" fmla="*/ 204216 w 358235"/>
                <a:gd name="connsiteY29" fmla="*/ 0 h 573309"/>
                <a:gd name="connsiteX30" fmla="*/ 186023 w 358235"/>
                <a:gd name="connsiteY30" fmla="*/ 6477 h 573309"/>
                <a:gd name="connsiteX31" fmla="*/ 171164 w 358235"/>
                <a:gd name="connsiteY31" fmla="*/ 22003 h 573309"/>
                <a:gd name="connsiteX32" fmla="*/ 156781 w 358235"/>
                <a:gd name="connsiteY32" fmla="*/ 33242 h 573309"/>
                <a:gd name="connsiteX33" fmla="*/ 141922 w 358235"/>
                <a:gd name="connsiteY33" fmla="*/ 118205 h 573309"/>
                <a:gd name="connsiteX34" fmla="*/ 139351 w 358235"/>
                <a:gd name="connsiteY34" fmla="*/ 139637 h 573309"/>
                <a:gd name="connsiteX35" fmla="*/ 124396 w 358235"/>
                <a:gd name="connsiteY35" fmla="*/ 155162 h 573309"/>
                <a:gd name="connsiteX36" fmla="*/ 130302 w 358235"/>
                <a:gd name="connsiteY36" fmla="*/ 177546 h 573309"/>
                <a:gd name="connsiteX37" fmla="*/ 123920 w 358235"/>
                <a:gd name="connsiteY37" fmla="*/ 194119 h 573309"/>
                <a:gd name="connsiteX38" fmla="*/ 115443 w 358235"/>
                <a:gd name="connsiteY38" fmla="*/ 227838 h 573309"/>
                <a:gd name="connsiteX39" fmla="*/ 99536 w 358235"/>
                <a:gd name="connsiteY39" fmla="*/ 251841 h 573309"/>
                <a:gd name="connsiteX40" fmla="*/ 88773 w 358235"/>
                <a:gd name="connsiteY40" fmla="*/ 233172 h 573309"/>
                <a:gd name="connsiteX41" fmla="*/ 86201 w 358235"/>
                <a:gd name="connsiteY41" fmla="*/ 254603 h 573309"/>
                <a:gd name="connsiteX42" fmla="*/ 65437 w 358235"/>
                <a:gd name="connsiteY42" fmla="*/ 282416 h 573309"/>
                <a:gd name="connsiteX43" fmla="*/ 36671 w 358235"/>
                <a:gd name="connsiteY43" fmla="*/ 304895 h 573309"/>
                <a:gd name="connsiteX44" fmla="*/ 4667 w 358235"/>
                <a:gd name="connsiteY44" fmla="*/ 318325 h 573309"/>
                <a:gd name="connsiteX45" fmla="*/ 0 w 358235"/>
                <a:gd name="connsiteY45" fmla="*/ 356806 h 573309"/>
                <a:gd name="connsiteX46" fmla="*/ 16002 w 358235"/>
                <a:gd name="connsiteY46" fmla="*/ 367475 h 573309"/>
                <a:gd name="connsiteX47" fmla="*/ 36766 w 358235"/>
                <a:gd name="connsiteY47" fmla="*/ 374333 h 573309"/>
                <a:gd name="connsiteX48" fmla="*/ 33623 w 358235"/>
                <a:gd name="connsiteY48" fmla="*/ 399955 h 573309"/>
                <a:gd name="connsiteX49" fmla="*/ 35719 w 358235"/>
                <a:gd name="connsiteY49" fmla="*/ 417576 h 573309"/>
                <a:gd name="connsiteX50" fmla="*/ 37909 w 358235"/>
                <a:gd name="connsiteY50" fmla="*/ 435197 h 573309"/>
                <a:gd name="connsiteX51" fmla="*/ 49149 w 358235"/>
                <a:gd name="connsiteY51" fmla="*/ 449675 h 573309"/>
                <a:gd name="connsiteX52" fmla="*/ 54959 w 358235"/>
                <a:gd name="connsiteY52" fmla="*/ 472059 h 573309"/>
                <a:gd name="connsiteX53" fmla="*/ 44387 w 358235"/>
                <a:gd name="connsiteY53" fmla="*/ 488156 h 573309"/>
                <a:gd name="connsiteX54" fmla="*/ 69913 w 358235"/>
                <a:gd name="connsiteY54" fmla="*/ 491300 h 573309"/>
                <a:gd name="connsiteX55" fmla="*/ 93916 w 358235"/>
                <a:gd name="connsiteY55" fmla="*/ 507301 h 573309"/>
                <a:gd name="connsiteX56" fmla="*/ 109347 w 358235"/>
                <a:gd name="connsiteY56" fmla="*/ 487489 h 573309"/>
                <a:gd name="connsiteX57" fmla="*/ 120015 w 358235"/>
                <a:gd name="connsiteY57" fmla="*/ 506159 h 573309"/>
                <a:gd name="connsiteX58" fmla="*/ 126968 w 358235"/>
                <a:gd name="connsiteY58" fmla="*/ 520065 h 573309"/>
                <a:gd name="connsiteX59" fmla="*/ 126492 w 358235"/>
                <a:gd name="connsiteY59" fmla="*/ 559022 h 573309"/>
                <a:gd name="connsiteX60" fmla="*/ 206978 w 358235"/>
                <a:gd name="connsiteY60" fmla="*/ 573310 h 573309"/>
                <a:gd name="connsiteX61" fmla="*/ 206978 w 358235"/>
                <a:gd name="connsiteY61" fmla="*/ 573310 h 573309"/>
                <a:gd name="connsiteX62" fmla="*/ 206978 w 358235"/>
                <a:gd name="connsiteY62" fmla="*/ 573310 h 573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8235" h="573309">
                  <a:moveTo>
                    <a:pt x="206978" y="573310"/>
                  </a:moveTo>
                  <a:lnTo>
                    <a:pt x="232029" y="545973"/>
                  </a:lnTo>
                  <a:lnTo>
                    <a:pt x="256508" y="523018"/>
                  </a:lnTo>
                  <a:lnTo>
                    <a:pt x="275654" y="507968"/>
                  </a:lnTo>
                  <a:lnTo>
                    <a:pt x="298037" y="502063"/>
                  </a:lnTo>
                  <a:lnTo>
                    <a:pt x="316135" y="495586"/>
                  </a:lnTo>
                  <a:lnTo>
                    <a:pt x="356616" y="483298"/>
                  </a:lnTo>
                  <a:lnTo>
                    <a:pt x="354521" y="465677"/>
                  </a:lnTo>
                  <a:lnTo>
                    <a:pt x="358235" y="435673"/>
                  </a:lnTo>
                  <a:lnTo>
                    <a:pt x="341186" y="433578"/>
                  </a:lnTo>
                  <a:lnTo>
                    <a:pt x="330422" y="414909"/>
                  </a:lnTo>
                  <a:lnTo>
                    <a:pt x="324612" y="392525"/>
                  </a:lnTo>
                  <a:lnTo>
                    <a:pt x="310705" y="364712"/>
                  </a:lnTo>
                  <a:lnTo>
                    <a:pt x="304229" y="346615"/>
                  </a:lnTo>
                  <a:lnTo>
                    <a:pt x="303181" y="320421"/>
                  </a:lnTo>
                  <a:lnTo>
                    <a:pt x="297275" y="297942"/>
                  </a:lnTo>
                  <a:lnTo>
                    <a:pt x="299942" y="276606"/>
                  </a:lnTo>
                  <a:lnTo>
                    <a:pt x="302514" y="255270"/>
                  </a:lnTo>
                  <a:lnTo>
                    <a:pt x="304705" y="238125"/>
                  </a:lnTo>
                  <a:lnTo>
                    <a:pt x="312611" y="174022"/>
                  </a:lnTo>
                  <a:lnTo>
                    <a:pt x="330708" y="167545"/>
                  </a:lnTo>
                  <a:lnTo>
                    <a:pt x="308800" y="169164"/>
                  </a:lnTo>
                  <a:lnTo>
                    <a:pt x="315754" y="148400"/>
                  </a:lnTo>
                  <a:lnTo>
                    <a:pt x="328422" y="45720"/>
                  </a:lnTo>
                  <a:lnTo>
                    <a:pt x="317754" y="27051"/>
                  </a:lnTo>
                  <a:lnTo>
                    <a:pt x="296894" y="20193"/>
                  </a:lnTo>
                  <a:lnTo>
                    <a:pt x="281940" y="952"/>
                  </a:lnTo>
                  <a:lnTo>
                    <a:pt x="238315" y="4286"/>
                  </a:lnTo>
                  <a:lnTo>
                    <a:pt x="220123" y="10668"/>
                  </a:lnTo>
                  <a:lnTo>
                    <a:pt x="204216" y="0"/>
                  </a:lnTo>
                  <a:lnTo>
                    <a:pt x="186023" y="6477"/>
                  </a:lnTo>
                  <a:lnTo>
                    <a:pt x="171164" y="22003"/>
                  </a:lnTo>
                  <a:lnTo>
                    <a:pt x="156781" y="33242"/>
                  </a:lnTo>
                  <a:lnTo>
                    <a:pt x="141922" y="118205"/>
                  </a:lnTo>
                  <a:lnTo>
                    <a:pt x="139351" y="139637"/>
                  </a:lnTo>
                  <a:lnTo>
                    <a:pt x="124396" y="155162"/>
                  </a:lnTo>
                  <a:lnTo>
                    <a:pt x="130302" y="177546"/>
                  </a:lnTo>
                  <a:lnTo>
                    <a:pt x="123920" y="194119"/>
                  </a:lnTo>
                  <a:lnTo>
                    <a:pt x="115443" y="227838"/>
                  </a:lnTo>
                  <a:lnTo>
                    <a:pt x="99536" y="251841"/>
                  </a:lnTo>
                  <a:lnTo>
                    <a:pt x="88773" y="233172"/>
                  </a:lnTo>
                  <a:lnTo>
                    <a:pt x="86201" y="254603"/>
                  </a:lnTo>
                  <a:lnTo>
                    <a:pt x="65437" y="282416"/>
                  </a:lnTo>
                  <a:lnTo>
                    <a:pt x="36671" y="304895"/>
                  </a:lnTo>
                  <a:lnTo>
                    <a:pt x="4667" y="318325"/>
                  </a:lnTo>
                  <a:lnTo>
                    <a:pt x="0" y="356806"/>
                  </a:lnTo>
                  <a:lnTo>
                    <a:pt x="16002" y="367475"/>
                  </a:lnTo>
                  <a:lnTo>
                    <a:pt x="36766" y="374333"/>
                  </a:lnTo>
                  <a:lnTo>
                    <a:pt x="33623" y="399955"/>
                  </a:lnTo>
                  <a:lnTo>
                    <a:pt x="35719" y="417576"/>
                  </a:lnTo>
                  <a:lnTo>
                    <a:pt x="37909" y="435197"/>
                  </a:lnTo>
                  <a:lnTo>
                    <a:pt x="49149" y="449675"/>
                  </a:lnTo>
                  <a:lnTo>
                    <a:pt x="54959" y="472059"/>
                  </a:lnTo>
                  <a:lnTo>
                    <a:pt x="44387" y="488156"/>
                  </a:lnTo>
                  <a:lnTo>
                    <a:pt x="69913" y="491300"/>
                  </a:lnTo>
                  <a:lnTo>
                    <a:pt x="93916" y="507301"/>
                  </a:lnTo>
                  <a:lnTo>
                    <a:pt x="109347" y="487489"/>
                  </a:lnTo>
                  <a:lnTo>
                    <a:pt x="120015" y="506159"/>
                  </a:lnTo>
                  <a:lnTo>
                    <a:pt x="126968" y="520065"/>
                  </a:lnTo>
                  <a:lnTo>
                    <a:pt x="126492" y="559022"/>
                  </a:lnTo>
                  <a:lnTo>
                    <a:pt x="206978" y="573310"/>
                  </a:lnTo>
                  <a:lnTo>
                    <a:pt x="206978" y="573310"/>
                  </a:lnTo>
                  <a:lnTo>
                    <a:pt x="206978" y="573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C3AADE11-75FC-1152-1147-6C88A76F7C3D}"/>
                </a:ext>
              </a:extLst>
            </p:cNvPr>
            <p:cNvSpPr/>
            <p:nvPr/>
          </p:nvSpPr>
          <p:spPr>
            <a:xfrm>
              <a:off x="1023739" y="1676207"/>
              <a:ext cx="947155" cy="940097"/>
            </a:xfrm>
            <a:custGeom>
              <a:avLst/>
              <a:gdLst>
                <a:gd name="connsiteX0" fmla="*/ 353854 w 562451"/>
                <a:gd name="connsiteY0" fmla="*/ 558260 h 558260"/>
                <a:gd name="connsiteX1" fmla="*/ 371951 w 562451"/>
                <a:gd name="connsiteY1" fmla="*/ 551783 h 558260"/>
                <a:gd name="connsiteX2" fmla="*/ 390525 w 562451"/>
                <a:gd name="connsiteY2" fmla="*/ 506444 h 558260"/>
                <a:gd name="connsiteX3" fmla="*/ 413385 w 562451"/>
                <a:gd name="connsiteY3" fmla="*/ 496253 h 558260"/>
                <a:gd name="connsiteX4" fmla="*/ 429863 w 562451"/>
                <a:gd name="connsiteY4" fmla="*/ 502634 h 558260"/>
                <a:gd name="connsiteX5" fmla="*/ 451104 w 562451"/>
                <a:gd name="connsiteY5" fmla="*/ 470535 h 558260"/>
                <a:gd name="connsiteX6" fmla="*/ 470249 w 562451"/>
                <a:gd name="connsiteY6" fmla="*/ 455581 h 558260"/>
                <a:gd name="connsiteX7" fmla="*/ 474440 w 562451"/>
                <a:gd name="connsiteY7" fmla="*/ 421386 h 558260"/>
                <a:gd name="connsiteX8" fmla="*/ 476060 w 562451"/>
                <a:gd name="connsiteY8" fmla="*/ 443294 h 558260"/>
                <a:gd name="connsiteX9" fmla="*/ 501015 w 562451"/>
                <a:gd name="connsiteY9" fmla="*/ 416052 h 558260"/>
                <a:gd name="connsiteX10" fmla="*/ 513207 w 562451"/>
                <a:gd name="connsiteY10" fmla="*/ 387191 h 558260"/>
                <a:gd name="connsiteX11" fmla="*/ 511588 w 562451"/>
                <a:gd name="connsiteY11" fmla="*/ 365284 h 558260"/>
                <a:gd name="connsiteX12" fmla="*/ 522732 w 562451"/>
                <a:gd name="connsiteY12" fmla="*/ 344996 h 558260"/>
                <a:gd name="connsiteX13" fmla="*/ 515779 w 562451"/>
                <a:gd name="connsiteY13" fmla="*/ 331184 h 558260"/>
                <a:gd name="connsiteX14" fmla="*/ 526447 w 562451"/>
                <a:gd name="connsiteY14" fmla="*/ 315182 h 558260"/>
                <a:gd name="connsiteX15" fmla="*/ 544354 w 562451"/>
                <a:gd name="connsiteY15" fmla="*/ 204692 h 558260"/>
                <a:gd name="connsiteX16" fmla="*/ 562451 w 562451"/>
                <a:gd name="connsiteY16" fmla="*/ 198215 h 558260"/>
                <a:gd name="connsiteX17" fmla="*/ 547021 w 562451"/>
                <a:gd name="connsiteY17" fmla="*/ 183356 h 558260"/>
                <a:gd name="connsiteX18" fmla="*/ 535305 w 562451"/>
                <a:gd name="connsiteY18" fmla="*/ 173165 h 558260"/>
                <a:gd name="connsiteX19" fmla="*/ 514541 w 562451"/>
                <a:gd name="connsiteY19" fmla="*/ 166306 h 558260"/>
                <a:gd name="connsiteX20" fmla="*/ 477869 w 562451"/>
                <a:gd name="connsiteY20" fmla="*/ 148781 h 558260"/>
                <a:gd name="connsiteX21" fmla="*/ 428911 w 562451"/>
                <a:gd name="connsiteY21" fmla="*/ 125444 h 558260"/>
                <a:gd name="connsiteX22" fmla="*/ 432054 w 562451"/>
                <a:gd name="connsiteY22" fmla="*/ 99822 h 558260"/>
                <a:gd name="connsiteX23" fmla="*/ 405479 w 562451"/>
                <a:gd name="connsiteY23" fmla="*/ 105156 h 558260"/>
                <a:gd name="connsiteX24" fmla="*/ 363474 w 562451"/>
                <a:gd name="connsiteY24" fmla="*/ 95631 h 558260"/>
                <a:gd name="connsiteX25" fmla="*/ 343281 w 562451"/>
                <a:gd name="connsiteY25" fmla="*/ 84487 h 558260"/>
                <a:gd name="connsiteX26" fmla="*/ 326803 w 562451"/>
                <a:gd name="connsiteY26" fmla="*/ 78105 h 558260"/>
                <a:gd name="connsiteX27" fmla="*/ 261366 w 562451"/>
                <a:gd name="connsiteY27" fmla="*/ 48387 h 558260"/>
                <a:gd name="connsiteX28" fmla="*/ 175165 w 562451"/>
                <a:gd name="connsiteY28" fmla="*/ 11716 h 558260"/>
                <a:gd name="connsiteX29" fmla="*/ 150686 w 562451"/>
                <a:gd name="connsiteY29" fmla="*/ 0 h 558260"/>
                <a:gd name="connsiteX30" fmla="*/ 137446 w 562451"/>
                <a:gd name="connsiteY30" fmla="*/ 72104 h 558260"/>
                <a:gd name="connsiteX31" fmla="*/ 126873 w 562451"/>
                <a:gd name="connsiteY31" fmla="*/ 157448 h 558260"/>
                <a:gd name="connsiteX32" fmla="*/ 91821 w 562451"/>
                <a:gd name="connsiteY32" fmla="*/ 161830 h 558260"/>
                <a:gd name="connsiteX33" fmla="*/ 107252 w 562451"/>
                <a:gd name="connsiteY33" fmla="*/ 176689 h 558260"/>
                <a:gd name="connsiteX34" fmla="*/ 92393 w 562451"/>
                <a:gd name="connsiteY34" fmla="*/ 192215 h 558260"/>
                <a:gd name="connsiteX35" fmla="*/ 66866 w 562451"/>
                <a:gd name="connsiteY35" fmla="*/ 189071 h 558260"/>
                <a:gd name="connsiteX36" fmla="*/ 47720 w 562451"/>
                <a:gd name="connsiteY36" fmla="*/ 204026 h 558260"/>
                <a:gd name="connsiteX37" fmla="*/ 37624 w 562451"/>
                <a:gd name="connsiteY37" fmla="*/ 215836 h 558260"/>
                <a:gd name="connsiteX38" fmla="*/ 30766 w 562451"/>
                <a:gd name="connsiteY38" fmla="*/ 236601 h 558260"/>
                <a:gd name="connsiteX39" fmla="*/ 23336 w 562451"/>
                <a:gd name="connsiteY39" fmla="*/ 261747 h 558260"/>
                <a:gd name="connsiteX40" fmla="*/ 12192 w 562451"/>
                <a:gd name="connsiteY40" fmla="*/ 282035 h 558260"/>
                <a:gd name="connsiteX41" fmla="*/ 0 w 562451"/>
                <a:gd name="connsiteY41" fmla="*/ 310896 h 558260"/>
                <a:gd name="connsiteX42" fmla="*/ 14954 w 562451"/>
                <a:gd name="connsiteY42" fmla="*/ 330041 h 558260"/>
                <a:gd name="connsiteX43" fmla="*/ 26099 w 562451"/>
                <a:gd name="connsiteY43" fmla="*/ 344424 h 558260"/>
                <a:gd name="connsiteX44" fmla="*/ 35147 w 562451"/>
                <a:gd name="connsiteY44" fmla="*/ 375857 h 558260"/>
                <a:gd name="connsiteX45" fmla="*/ 60674 w 562451"/>
                <a:gd name="connsiteY45" fmla="*/ 379000 h 558260"/>
                <a:gd name="connsiteX46" fmla="*/ 62865 w 562451"/>
                <a:gd name="connsiteY46" fmla="*/ 396621 h 558260"/>
                <a:gd name="connsiteX47" fmla="*/ 67628 w 562451"/>
                <a:gd name="connsiteY47" fmla="*/ 427577 h 558260"/>
                <a:gd name="connsiteX48" fmla="*/ 69818 w 562451"/>
                <a:gd name="connsiteY48" fmla="*/ 445198 h 558260"/>
                <a:gd name="connsiteX49" fmla="*/ 70390 w 562451"/>
                <a:gd name="connsiteY49" fmla="*/ 475583 h 558260"/>
                <a:gd name="connsiteX50" fmla="*/ 60293 w 562451"/>
                <a:gd name="connsiteY50" fmla="*/ 487299 h 558260"/>
                <a:gd name="connsiteX51" fmla="*/ 53912 w 562451"/>
                <a:gd name="connsiteY51" fmla="*/ 503873 h 558260"/>
                <a:gd name="connsiteX52" fmla="*/ 120396 w 562451"/>
                <a:gd name="connsiteY52" fmla="*/ 525113 h 558260"/>
                <a:gd name="connsiteX53" fmla="*/ 142208 w 562451"/>
                <a:gd name="connsiteY53" fmla="*/ 523494 h 558260"/>
                <a:gd name="connsiteX54" fmla="*/ 159258 w 562451"/>
                <a:gd name="connsiteY54" fmla="*/ 525590 h 558260"/>
                <a:gd name="connsiteX55" fmla="*/ 181546 w 562451"/>
                <a:gd name="connsiteY55" fmla="*/ 519684 h 558260"/>
                <a:gd name="connsiteX56" fmla="*/ 200120 w 562451"/>
                <a:gd name="connsiteY56" fmla="*/ 508921 h 558260"/>
                <a:gd name="connsiteX57" fmla="*/ 218789 w 562451"/>
                <a:gd name="connsiteY57" fmla="*/ 498253 h 558260"/>
                <a:gd name="connsiteX58" fmla="*/ 239554 w 562451"/>
                <a:gd name="connsiteY58" fmla="*/ 505111 h 558260"/>
                <a:gd name="connsiteX59" fmla="*/ 255461 w 562451"/>
                <a:gd name="connsiteY59" fmla="*/ 515779 h 558260"/>
                <a:gd name="connsiteX60" fmla="*/ 276701 w 562451"/>
                <a:gd name="connsiteY60" fmla="*/ 518351 h 558260"/>
                <a:gd name="connsiteX61" fmla="*/ 296989 w 562451"/>
                <a:gd name="connsiteY61" fmla="*/ 529590 h 558260"/>
                <a:gd name="connsiteX62" fmla="*/ 318230 w 562451"/>
                <a:gd name="connsiteY62" fmla="*/ 532162 h 558260"/>
                <a:gd name="connsiteX63" fmla="*/ 325184 w 562451"/>
                <a:gd name="connsiteY63" fmla="*/ 546068 h 558260"/>
                <a:gd name="connsiteX64" fmla="*/ 345948 w 562451"/>
                <a:gd name="connsiteY64" fmla="*/ 552926 h 558260"/>
                <a:gd name="connsiteX65" fmla="*/ 353854 w 562451"/>
                <a:gd name="connsiteY65" fmla="*/ 558260 h 558260"/>
                <a:gd name="connsiteX66" fmla="*/ 353854 w 562451"/>
                <a:gd name="connsiteY66" fmla="*/ 558260 h 558260"/>
                <a:gd name="connsiteX67" fmla="*/ 353854 w 562451"/>
                <a:gd name="connsiteY67" fmla="*/ 558260 h 55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62451" h="558260">
                  <a:moveTo>
                    <a:pt x="353854" y="558260"/>
                  </a:moveTo>
                  <a:lnTo>
                    <a:pt x="371951" y="551783"/>
                  </a:lnTo>
                  <a:lnTo>
                    <a:pt x="390525" y="506444"/>
                  </a:lnTo>
                  <a:lnTo>
                    <a:pt x="413385" y="496253"/>
                  </a:lnTo>
                  <a:lnTo>
                    <a:pt x="429863" y="502634"/>
                  </a:lnTo>
                  <a:lnTo>
                    <a:pt x="451104" y="470535"/>
                  </a:lnTo>
                  <a:lnTo>
                    <a:pt x="470249" y="455581"/>
                  </a:lnTo>
                  <a:lnTo>
                    <a:pt x="474440" y="421386"/>
                  </a:lnTo>
                  <a:lnTo>
                    <a:pt x="476060" y="443294"/>
                  </a:lnTo>
                  <a:lnTo>
                    <a:pt x="501015" y="416052"/>
                  </a:lnTo>
                  <a:lnTo>
                    <a:pt x="513207" y="387191"/>
                  </a:lnTo>
                  <a:lnTo>
                    <a:pt x="511588" y="365284"/>
                  </a:lnTo>
                  <a:lnTo>
                    <a:pt x="522732" y="344996"/>
                  </a:lnTo>
                  <a:lnTo>
                    <a:pt x="515779" y="331184"/>
                  </a:lnTo>
                  <a:lnTo>
                    <a:pt x="526447" y="315182"/>
                  </a:lnTo>
                  <a:lnTo>
                    <a:pt x="544354" y="204692"/>
                  </a:lnTo>
                  <a:lnTo>
                    <a:pt x="562451" y="198215"/>
                  </a:lnTo>
                  <a:lnTo>
                    <a:pt x="547021" y="183356"/>
                  </a:lnTo>
                  <a:lnTo>
                    <a:pt x="535305" y="173165"/>
                  </a:lnTo>
                  <a:lnTo>
                    <a:pt x="514541" y="166306"/>
                  </a:lnTo>
                  <a:lnTo>
                    <a:pt x="477869" y="148781"/>
                  </a:lnTo>
                  <a:lnTo>
                    <a:pt x="428911" y="125444"/>
                  </a:lnTo>
                  <a:lnTo>
                    <a:pt x="432054" y="99822"/>
                  </a:lnTo>
                  <a:lnTo>
                    <a:pt x="405479" y="105156"/>
                  </a:lnTo>
                  <a:lnTo>
                    <a:pt x="363474" y="95631"/>
                  </a:lnTo>
                  <a:lnTo>
                    <a:pt x="343281" y="84487"/>
                  </a:lnTo>
                  <a:lnTo>
                    <a:pt x="326803" y="78105"/>
                  </a:lnTo>
                  <a:lnTo>
                    <a:pt x="261366" y="48387"/>
                  </a:lnTo>
                  <a:lnTo>
                    <a:pt x="175165" y="11716"/>
                  </a:lnTo>
                  <a:lnTo>
                    <a:pt x="150686" y="0"/>
                  </a:lnTo>
                  <a:lnTo>
                    <a:pt x="137446" y="72104"/>
                  </a:lnTo>
                  <a:lnTo>
                    <a:pt x="126873" y="157448"/>
                  </a:lnTo>
                  <a:lnTo>
                    <a:pt x="91821" y="161830"/>
                  </a:lnTo>
                  <a:lnTo>
                    <a:pt x="107252" y="176689"/>
                  </a:lnTo>
                  <a:lnTo>
                    <a:pt x="92393" y="192215"/>
                  </a:lnTo>
                  <a:lnTo>
                    <a:pt x="66866" y="189071"/>
                  </a:lnTo>
                  <a:lnTo>
                    <a:pt x="47720" y="204026"/>
                  </a:lnTo>
                  <a:lnTo>
                    <a:pt x="37624" y="215836"/>
                  </a:lnTo>
                  <a:lnTo>
                    <a:pt x="30766" y="236601"/>
                  </a:lnTo>
                  <a:lnTo>
                    <a:pt x="23336" y="261747"/>
                  </a:lnTo>
                  <a:lnTo>
                    <a:pt x="12192" y="282035"/>
                  </a:lnTo>
                  <a:lnTo>
                    <a:pt x="0" y="310896"/>
                  </a:lnTo>
                  <a:lnTo>
                    <a:pt x="14954" y="330041"/>
                  </a:lnTo>
                  <a:lnTo>
                    <a:pt x="26099" y="344424"/>
                  </a:lnTo>
                  <a:lnTo>
                    <a:pt x="35147" y="375857"/>
                  </a:lnTo>
                  <a:lnTo>
                    <a:pt x="60674" y="379000"/>
                  </a:lnTo>
                  <a:lnTo>
                    <a:pt x="62865" y="396621"/>
                  </a:lnTo>
                  <a:lnTo>
                    <a:pt x="67628" y="427577"/>
                  </a:lnTo>
                  <a:lnTo>
                    <a:pt x="69818" y="445198"/>
                  </a:lnTo>
                  <a:lnTo>
                    <a:pt x="70390" y="475583"/>
                  </a:lnTo>
                  <a:lnTo>
                    <a:pt x="60293" y="487299"/>
                  </a:lnTo>
                  <a:lnTo>
                    <a:pt x="53912" y="503873"/>
                  </a:lnTo>
                  <a:lnTo>
                    <a:pt x="120396" y="525113"/>
                  </a:lnTo>
                  <a:lnTo>
                    <a:pt x="142208" y="523494"/>
                  </a:lnTo>
                  <a:lnTo>
                    <a:pt x="159258" y="525590"/>
                  </a:lnTo>
                  <a:lnTo>
                    <a:pt x="181546" y="519684"/>
                  </a:lnTo>
                  <a:lnTo>
                    <a:pt x="200120" y="508921"/>
                  </a:lnTo>
                  <a:lnTo>
                    <a:pt x="218789" y="498253"/>
                  </a:lnTo>
                  <a:lnTo>
                    <a:pt x="239554" y="505111"/>
                  </a:lnTo>
                  <a:lnTo>
                    <a:pt x="255461" y="515779"/>
                  </a:lnTo>
                  <a:lnTo>
                    <a:pt x="276701" y="518351"/>
                  </a:lnTo>
                  <a:lnTo>
                    <a:pt x="296989" y="529590"/>
                  </a:lnTo>
                  <a:lnTo>
                    <a:pt x="318230" y="532162"/>
                  </a:lnTo>
                  <a:lnTo>
                    <a:pt x="325184" y="546068"/>
                  </a:lnTo>
                  <a:lnTo>
                    <a:pt x="345948" y="552926"/>
                  </a:lnTo>
                  <a:lnTo>
                    <a:pt x="353854" y="558260"/>
                  </a:lnTo>
                  <a:lnTo>
                    <a:pt x="353854" y="558260"/>
                  </a:lnTo>
                  <a:lnTo>
                    <a:pt x="353854" y="55826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B09E532D-4760-455F-A5E9-AA64AB6065DC}"/>
                </a:ext>
              </a:extLst>
            </p:cNvPr>
            <p:cNvSpPr/>
            <p:nvPr/>
          </p:nvSpPr>
          <p:spPr>
            <a:xfrm>
              <a:off x="616164" y="360"/>
              <a:ext cx="873211" cy="700300"/>
            </a:xfrm>
            <a:custGeom>
              <a:avLst/>
              <a:gdLst>
                <a:gd name="connsiteX0" fmla="*/ 321469 w 518541"/>
                <a:gd name="connsiteY0" fmla="*/ 415862 h 415861"/>
                <a:gd name="connsiteX1" fmla="*/ 339566 w 518541"/>
                <a:gd name="connsiteY1" fmla="*/ 409480 h 415861"/>
                <a:gd name="connsiteX2" fmla="*/ 344329 w 518541"/>
                <a:gd name="connsiteY2" fmla="*/ 371189 h 415861"/>
                <a:gd name="connsiteX3" fmla="*/ 367760 w 518541"/>
                <a:gd name="connsiteY3" fmla="*/ 356807 h 415861"/>
                <a:gd name="connsiteX4" fmla="*/ 374142 w 518541"/>
                <a:gd name="connsiteY4" fmla="*/ 340328 h 415861"/>
                <a:gd name="connsiteX5" fmla="*/ 402908 w 518541"/>
                <a:gd name="connsiteY5" fmla="*/ 317945 h 415861"/>
                <a:gd name="connsiteX6" fmla="*/ 422529 w 518541"/>
                <a:gd name="connsiteY6" fmla="*/ 298799 h 415861"/>
                <a:gd name="connsiteX7" fmla="*/ 448151 w 518541"/>
                <a:gd name="connsiteY7" fmla="*/ 301943 h 415861"/>
                <a:gd name="connsiteX8" fmla="*/ 446532 w 518541"/>
                <a:gd name="connsiteY8" fmla="*/ 280226 h 415861"/>
                <a:gd name="connsiteX9" fmla="*/ 462058 w 518541"/>
                <a:gd name="connsiteY9" fmla="*/ 295085 h 415861"/>
                <a:gd name="connsiteX10" fmla="*/ 476441 w 518541"/>
                <a:gd name="connsiteY10" fmla="*/ 283845 h 415861"/>
                <a:gd name="connsiteX11" fmla="*/ 475298 w 518541"/>
                <a:gd name="connsiteY11" fmla="*/ 257842 h 415861"/>
                <a:gd name="connsiteX12" fmla="*/ 498253 w 518541"/>
                <a:gd name="connsiteY12" fmla="*/ 247745 h 415861"/>
                <a:gd name="connsiteX13" fmla="*/ 507111 w 518541"/>
                <a:gd name="connsiteY13" fmla="*/ 175451 h 415861"/>
                <a:gd name="connsiteX14" fmla="*/ 511302 w 518541"/>
                <a:gd name="connsiteY14" fmla="*/ 141446 h 415861"/>
                <a:gd name="connsiteX15" fmla="*/ 500158 w 518541"/>
                <a:gd name="connsiteY15" fmla="*/ 127064 h 415861"/>
                <a:gd name="connsiteX16" fmla="*/ 493681 w 518541"/>
                <a:gd name="connsiteY16" fmla="*/ 108966 h 415861"/>
                <a:gd name="connsiteX17" fmla="*/ 509016 w 518541"/>
                <a:gd name="connsiteY17" fmla="*/ 54769 h 415861"/>
                <a:gd name="connsiteX18" fmla="*/ 502634 w 518541"/>
                <a:gd name="connsiteY18" fmla="*/ 36767 h 415861"/>
                <a:gd name="connsiteX19" fmla="*/ 518541 w 518541"/>
                <a:gd name="connsiteY19" fmla="*/ 12763 h 415861"/>
                <a:gd name="connsiteX20" fmla="*/ 449771 w 518541"/>
                <a:gd name="connsiteY20" fmla="*/ 8573 h 415861"/>
                <a:gd name="connsiteX21" fmla="*/ 302514 w 518541"/>
                <a:gd name="connsiteY21" fmla="*/ 7715 h 415861"/>
                <a:gd name="connsiteX22" fmla="*/ 99727 w 518541"/>
                <a:gd name="connsiteY22" fmla="*/ 0 h 415861"/>
                <a:gd name="connsiteX23" fmla="*/ 0 w 518541"/>
                <a:gd name="connsiteY23" fmla="*/ 571 h 415861"/>
                <a:gd name="connsiteX24" fmla="*/ 10287 w 518541"/>
                <a:gd name="connsiteY24" fmla="*/ 92488 h 415861"/>
                <a:gd name="connsiteX25" fmla="*/ 32576 w 518541"/>
                <a:gd name="connsiteY25" fmla="*/ 298133 h 415861"/>
                <a:gd name="connsiteX26" fmla="*/ 40767 w 518541"/>
                <a:gd name="connsiteY26" fmla="*/ 372618 h 415861"/>
                <a:gd name="connsiteX27" fmla="*/ 87725 w 518541"/>
                <a:gd name="connsiteY27" fmla="*/ 378333 h 415861"/>
                <a:gd name="connsiteX28" fmla="*/ 113348 w 518541"/>
                <a:gd name="connsiteY28" fmla="*/ 381572 h 415861"/>
                <a:gd name="connsiteX29" fmla="*/ 253651 w 518541"/>
                <a:gd name="connsiteY29" fmla="*/ 403193 h 415861"/>
                <a:gd name="connsiteX30" fmla="*/ 295846 w 518541"/>
                <a:gd name="connsiteY30" fmla="*/ 412718 h 415861"/>
                <a:gd name="connsiteX31" fmla="*/ 318230 w 518541"/>
                <a:gd name="connsiteY31" fmla="*/ 406813 h 415861"/>
                <a:gd name="connsiteX32" fmla="*/ 321469 w 518541"/>
                <a:gd name="connsiteY32" fmla="*/ 415862 h 415861"/>
                <a:gd name="connsiteX33" fmla="*/ 321469 w 518541"/>
                <a:gd name="connsiteY33" fmla="*/ 415862 h 415861"/>
                <a:gd name="connsiteX34" fmla="*/ 321469 w 518541"/>
                <a:gd name="connsiteY34" fmla="*/ 415862 h 41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18541" h="415861">
                  <a:moveTo>
                    <a:pt x="321469" y="415862"/>
                  </a:moveTo>
                  <a:lnTo>
                    <a:pt x="339566" y="409480"/>
                  </a:lnTo>
                  <a:lnTo>
                    <a:pt x="344329" y="371189"/>
                  </a:lnTo>
                  <a:lnTo>
                    <a:pt x="367760" y="356807"/>
                  </a:lnTo>
                  <a:lnTo>
                    <a:pt x="374142" y="340328"/>
                  </a:lnTo>
                  <a:lnTo>
                    <a:pt x="402908" y="317945"/>
                  </a:lnTo>
                  <a:lnTo>
                    <a:pt x="422529" y="298799"/>
                  </a:lnTo>
                  <a:lnTo>
                    <a:pt x="448151" y="301943"/>
                  </a:lnTo>
                  <a:lnTo>
                    <a:pt x="446532" y="280226"/>
                  </a:lnTo>
                  <a:lnTo>
                    <a:pt x="462058" y="295085"/>
                  </a:lnTo>
                  <a:lnTo>
                    <a:pt x="476441" y="283845"/>
                  </a:lnTo>
                  <a:lnTo>
                    <a:pt x="475298" y="257842"/>
                  </a:lnTo>
                  <a:lnTo>
                    <a:pt x="498253" y="247745"/>
                  </a:lnTo>
                  <a:lnTo>
                    <a:pt x="507111" y="175451"/>
                  </a:lnTo>
                  <a:lnTo>
                    <a:pt x="511302" y="141446"/>
                  </a:lnTo>
                  <a:lnTo>
                    <a:pt x="500158" y="127064"/>
                  </a:lnTo>
                  <a:lnTo>
                    <a:pt x="493681" y="108966"/>
                  </a:lnTo>
                  <a:lnTo>
                    <a:pt x="509016" y="54769"/>
                  </a:lnTo>
                  <a:lnTo>
                    <a:pt x="502634" y="36767"/>
                  </a:lnTo>
                  <a:lnTo>
                    <a:pt x="518541" y="12763"/>
                  </a:lnTo>
                  <a:lnTo>
                    <a:pt x="449771" y="8573"/>
                  </a:lnTo>
                  <a:lnTo>
                    <a:pt x="302514" y="7715"/>
                  </a:lnTo>
                  <a:lnTo>
                    <a:pt x="99727" y="0"/>
                  </a:lnTo>
                  <a:lnTo>
                    <a:pt x="0" y="571"/>
                  </a:lnTo>
                  <a:lnTo>
                    <a:pt x="10287" y="92488"/>
                  </a:lnTo>
                  <a:lnTo>
                    <a:pt x="32576" y="298133"/>
                  </a:lnTo>
                  <a:lnTo>
                    <a:pt x="40767" y="372618"/>
                  </a:lnTo>
                  <a:lnTo>
                    <a:pt x="87725" y="378333"/>
                  </a:lnTo>
                  <a:lnTo>
                    <a:pt x="113348" y="381572"/>
                  </a:lnTo>
                  <a:lnTo>
                    <a:pt x="253651" y="403193"/>
                  </a:lnTo>
                  <a:lnTo>
                    <a:pt x="295846" y="412718"/>
                  </a:lnTo>
                  <a:lnTo>
                    <a:pt x="318230" y="406813"/>
                  </a:lnTo>
                  <a:lnTo>
                    <a:pt x="321469" y="415862"/>
                  </a:lnTo>
                  <a:lnTo>
                    <a:pt x="321469" y="415862"/>
                  </a:lnTo>
                  <a:lnTo>
                    <a:pt x="321469" y="4158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F131AF66-F90B-FB75-E761-D13DBBF09A76}"/>
                </a:ext>
              </a:extLst>
            </p:cNvPr>
            <p:cNvSpPr/>
            <p:nvPr/>
          </p:nvSpPr>
          <p:spPr>
            <a:xfrm>
              <a:off x="-147173" y="1664498"/>
              <a:ext cx="670627" cy="862304"/>
            </a:xfrm>
            <a:custGeom>
              <a:avLst/>
              <a:gdLst>
                <a:gd name="connsiteX0" fmla="*/ 29432 w 398240"/>
                <a:gd name="connsiteY0" fmla="*/ 512064 h 512064"/>
                <a:gd name="connsiteX1" fmla="*/ 35814 w 398240"/>
                <a:gd name="connsiteY1" fmla="*/ 495586 h 512064"/>
                <a:gd name="connsiteX2" fmla="*/ 50197 w 398240"/>
                <a:gd name="connsiteY2" fmla="*/ 484346 h 512064"/>
                <a:gd name="connsiteX3" fmla="*/ 69342 w 398240"/>
                <a:gd name="connsiteY3" fmla="*/ 469487 h 512064"/>
                <a:gd name="connsiteX4" fmla="*/ 86392 w 398240"/>
                <a:gd name="connsiteY4" fmla="*/ 471583 h 512064"/>
                <a:gd name="connsiteX5" fmla="*/ 113062 w 398240"/>
                <a:gd name="connsiteY5" fmla="*/ 466249 h 512064"/>
                <a:gd name="connsiteX6" fmla="*/ 130683 w 398240"/>
                <a:gd name="connsiteY6" fmla="*/ 464058 h 512064"/>
                <a:gd name="connsiteX7" fmla="*/ 152019 w 398240"/>
                <a:gd name="connsiteY7" fmla="*/ 466725 h 512064"/>
                <a:gd name="connsiteX8" fmla="*/ 170688 w 398240"/>
                <a:gd name="connsiteY8" fmla="*/ 456057 h 512064"/>
                <a:gd name="connsiteX9" fmla="*/ 195263 w 398240"/>
                <a:gd name="connsiteY9" fmla="*/ 467773 h 512064"/>
                <a:gd name="connsiteX10" fmla="*/ 217646 w 398240"/>
                <a:gd name="connsiteY10" fmla="*/ 461867 h 512064"/>
                <a:gd name="connsiteX11" fmla="*/ 232601 w 398240"/>
                <a:gd name="connsiteY11" fmla="*/ 446437 h 512064"/>
                <a:gd name="connsiteX12" fmla="*/ 289655 w 398240"/>
                <a:gd name="connsiteY12" fmla="*/ 440531 h 512064"/>
                <a:gd name="connsiteX13" fmla="*/ 311468 w 398240"/>
                <a:gd name="connsiteY13" fmla="*/ 438912 h 512064"/>
                <a:gd name="connsiteX14" fmla="*/ 327565 w 398240"/>
                <a:gd name="connsiteY14" fmla="*/ 449485 h 512064"/>
                <a:gd name="connsiteX15" fmla="*/ 329660 w 398240"/>
                <a:gd name="connsiteY15" fmla="*/ 432530 h 512064"/>
                <a:gd name="connsiteX16" fmla="*/ 352520 w 398240"/>
                <a:gd name="connsiteY16" fmla="*/ 422339 h 512064"/>
                <a:gd name="connsiteX17" fmla="*/ 358902 w 398240"/>
                <a:gd name="connsiteY17" fmla="*/ 371285 h 512064"/>
                <a:gd name="connsiteX18" fmla="*/ 377000 w 398240"/>
                <a:gd name="connsiteY18" fmla="*/ 364903 h 512064"/>
                <a:gd name="connsiteX19" fmla="*/ 391859 w 398240"/>
                <a:gd name="connsiteY19" fmla="*/ 349472 h 512064"/>
                <a:gd name="connsiteX20" fmla="*/ 398240 w 398240"/>
                <a:gd name="connsiteY20" fmla="*/ 332994 h 512064"/>
                <a:gd name="connsiteX21" fmla="*/ 392906 w 398240"/>
                <a:gd name="connsiteY21" fmla="*/ 306419 h 512064"/>
                <a:gd name="connsiteX22" fmla="*/ 390716 w 398240"/>
                <a:gd name="connsiteY22" fmla="*/ 288893 h 512064"/>
                <a:gd name="connsiteX23" fmla="*/ 375190 w 398240"/>
                <a:gd name="connsiteY23" fmla="*/ 274034 h 512064"/>
                <a:gd name="connsiteX24" fmla="*/ 359188 w 398240"/>
                <a:gd name="connsiteY24" fmla="*/ 263366 h 512064"/>
                <a:gd name="connsiteX25" fmla="*/ 343186 w 398240"/>
                <a:gd name="connsiteY25" fmla="*/ 252794 h 512064"/>
                <a:gd name="connsiteX26" fmla="*/ 327088 w 398240"/>
                <a:gd name="connsiteY26" fmla="*/ 242126 h 512064"/>
                <a:gd name="connsiteX27" fmla="*/ 307848 w 398240"/>
                <a:gd name="connsiteY27" fmla="*/ 222504 h 512064"/>
                <a:gd name="connsiteX28" fmla="*/ 317945 w 398240"/>
                <a:gd name="connsiteY28" fmla="*/ 176212 h 512064"/>
                <a:gd name="connsiteX29" fmla="*/ 344043 w 398240"/>
                <a:gd name="connsiteY29" fmla="*/ 175165 h 512064"/>
                <a:gd name="connsiteX30" fmla="*/ 330613 w 398240"/>
                <a:gd name="connsiteY30" fmla="*/ 143256 h 512064"/>
                <a:gd name="connsiteX31" fmla="*/ 343186 w 398240"/>
                <a:gd name="connsiteY31" fmla="*/ 6667 h 512064"/>
                <a:gd name="connsiteX32" fmla="*/ 239173 w 398240"/>
                <a:gd name="connsiteY32" fmla="*/ 6763 h 512064"/>
                <a:gd name="connsiteX33" fmla="*/ 228505 w 398240"/>
                <a:gd name="connsiteY33" fmla="*/ 22669 h 512064"/>
                <a:gd name="connsiteX34" fmla="*/ 213646 w 398240"/>
                <a:gd name="connsiteY34" fmla="*/ 38100 h 512064"/>
                <a:gd name="connsiteX35" fmla="*/ 192310 w 398240"/>
                <a:gd name="connsiteY35" fmla="*/ 35528 h 512064"/>
                <a:gd name="connsiteX36" fmla="*/ 176213 w 398240"/>
                <a:gd name="connsiteY36" fmla="*/ 24860 h 512064"/>
                <a:gd name="connsiteX37" fmla="*/ 159639 w 398240"/>
                <a:gd name="connsiteY37" fmla="*/ 18478 h 512064"/>
                <a:gd name="connsiteX38" fmla="*/ 148495 w 398240"/>
                <a:gd name="connsiteY38" fmla="*/ 4191 h 512064"/>
                <a:gd name="connsiteX39" fmla="*/ 114300 w 398240"/>
                <a:gd name="connsiteY39" fmla="*/ 0 h 512064"/>
                <a:gd name="connsiteX40" fmla="*/ 92393 w 398240"/>
                <a:gd name="connsiteY40" fmla="*/ 1619 h 512064"/>
                <a:gd name="connsiteX41" fmla="*/ 89249 w 398240"/>
                <a:gd name="connsiteY41" fmla="*/ 27146 h 512064"/>
                <a:gd name="connsiteX42" fmla="*/ 86106 w 398240"/>
                <a:gd name="connsiteY42" fmla="*/ 52673 h 512064"/>
                <a:gd name="connsiteX43" fmla="*/ 73438 w 398240"/>
                <a:gd name="connsiteY43" fmla="*/ 85630 h 512064"/>
                <a:gd name="connsiteX44" fmla="*/ 53721 w 398240"/>
                <a:gd name="connsiteY44" fmla="*/ 104775 h 512064"/>
                <a:gd name="connsiteX45" fmla="*/ 23908 w 398240"/>
                <a:gd name="connsiteY45" fmla="*/ 135636 h 512064"/>
                <a:gd name="connsiteX46" fmla="*/ 27718 w 398240"/>
                <a:gd name="connsiteY46" fmla="*/ 174974 h 512064"/>
                <a:gd name="connsiteX47" fmla="*/ 37910 w 398240"/>
                <a:gd name="connsiteY47" fmla="*/ 197834 h 512064"/>
                <a:gd name="connsiteX48" fmla="*/ 30956 w 398240"/>
                <a:gd name="connsiteY48" fmla="*/ 218599 h 512064"/>
                <a:gd name="connsiteX49" fmla="*/ 17145 w 398240"/>
                <a:gd name="connsiteY49" fmla="*/ 260032 h 512064"/>
                <a:gd name="connsiteX50" fmla="*/ 22098 w 398240"/>
                <a:gd name="connsiteY50" fmla="*/ 290894 h 512064"/>
                <a:gd name="connsiteX51" fmla="*/ 49340 w 398240"/>
                <a:gd name="connsiteY51" fmla="*/ 350425 h 512064"/>
                <a:gd name="connsiteX52" fmla="*/ 68104 w 398240"/>
                <a:gd name="connsiteY52" fmla="*/ 374332 h 512064"/>
                <a:gd name="connsiteX53" fmla="*/ 70295 w 398240"/>
                <a:gd name="connsiteY53" fmla="*/ 391858 h 512064"/>
                <a:gd name="connsiteX54" fmla="*/ 61246 w 398240"/>
                <a:gd name="connsiteY54" fmla="*/ 429578 h 512064"/>
                <a:gd name="connsiteX55" fmla="*/ 50673 w 398240"/>
                <a:gd name="connsiteY55" fmla="*/ 445579 h 512064"/>
                <a:gd name="connsiteX56" fmla="*/ 19717 w 398240"/>
                <a:gd name="connsiteY56" fmla="*/ 450342 h 512064"/>
                <a:gd name="connsiteX57" fmla="*/ 0 w 398240"/>
                <a:gd name="connsiteY57" fmla="*/ 469582 h 512064"/>
                <a:gd name="connsiteX58" fmla="*/ 8573 w 398240"/>
                <a:gd name="connsiteY58" fmla="*/ 505111 h 512064"/>
                <a:gd name="connsiteX59" fmla="*/ 29432 w 398240"/>
                <a:gd name="connsiteY59" fmla="*/ 512064 h 512064"/>
                <a:gd name="connsiteX60" fmla="*/ 29432 w 398240"/>
                <a:gd name="connsiteY60" fmla="*/ 512064 h 512064"/>
                <a:gd name="connsiteX61" fmla="*/ 29432 w 398240"/>
                <a:gd name="connsiteY61" fmla="*/ 512064 h 51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98240" h="512064">
                  <a:moveTo>
                    <a:pt x="29432" y="512064"/>
                  </a:moveTo>
                  <a:lnTo>
                    <a:pt x="35814" y="495586"/>
                  </a:lnTo>
                  <a:lnTo>
                    <a:pt x="50197" y="484346"/>
                  </a:lnTo>
                  <a:lnTo>
                    <a:pt x="69342" y="469487"/>
                  </a:lnTo>
                  <a:lnTo>
                    <a:pt x="86392" y="471583"/>
                  </a:lnTo>
                  <a:lnTo>
                    <a:pt x="113062" y="466249"/>
                  </a:lnTo>
                  <a:lnTo>
                    <a:pt x="130683" y="464058"/>
                  </a:lnTo>
                  <a:lnTo>
                    <a:pt x="152019" y="466725"/>
                  </a:lnTo>
                  <a:lnTo>
                    <a:pt x="170688" y="456057"/>
                  </a:lnTo>
                  <a:lnTo>
                    <a:pt x="195263" y="467773"/>
                  </a:lnTo>
                  <a:lnTo>
                    <a:pt x="217646" y="461867"/>
                  </a:lnTo>
                  <a:lnTo>
                    <a:pt x="232601" y="446437"/>
                  </a:lnTo>
                  <a:lnTo>
                    <a:pt x="289655" y="440531"/>
                  </a:lnTo>
                  <a:lnTo>
                    <a:pt x="311468" y="438912"/>
                  </a:lnTo>
                  <a:lnTo>
                    <a:pt x="327565" y="449485"/>
                  </a:lnTo>
                  <a:lnTo>
                    <a:pt x="329660" y="432530"/>
                  </a:lnTo>
                  <a:lnTo>
                    <a:pt x="352520" y="422339"/>
                  </a:lnTo>
                  <a:lnTo>
                    <a:pt x="358902" y="371285"/>
                  </a:lnTo>
                  <a:lnTo>
                    <a:pt x="377000" y="364903"/>
                  </a:lnTo>
                  <a:lnTo>
                    <a:pt x="391859" y="349472"/>
                  </a:lnTo>
                  <a:lnTo>
                    <a:pt x="398240" y="332994"/>
                  </a:lnTo>
                  <a:lnTo>
                    <a:pt x="392906" y="306419"/>
                  </a:lnTo>
                  <a:lnTo>
                    <a:pt x="390716" y="288893"/>
                  </a:lnTo>
                  <a:lnTo>
                    <a:pt x="375190" y="274034"/>
                  </a:lnTo>
                  <a:lnTo>
                    <a:pt x="359188" y="263366"/>
                  </a:lnTo>
                  <a:lnTo>
                    <a:pt x="343186" y="252794"/>
                  </a:lnTo>
                  <a:lnTo>
                    <a:pt x="327088" y="242126"/>
                  </a:lnTo>
                  <a:lnTo>
                    <a:pt x="307848" y="222504"/>
                  </a:lnTo>
                  <a:lnTo>
                    <a:pt x="317945" y="176212"/>
                  </a:lnTo>
                  <a:lnTo>
                    <a:pt x="344043" y="175165"/>
                  </a:lnTo>
                  <a:lnTo>
                    <a:pt x="330613" y="143256"/>
                  </a:lnTo>
                  <a:lnTo>
                    <a:pt x="343186" y="6667"/>
                  </a:lnTo>
                  <a:lnTo>
                    <a:pt x="239173" y="6763"/>
                  </a:lnTo>
                  <a:lnTo>
                    <a:pt x="228505" y="22669"/>
                  </a:lnTo>
                  <a:lnTo>
                    <a:pt x="213646" y="38100"/>
                  </a:lnTo>
                  <a:lnTo>
                    <a:pt x="192310" y="35528"/>
                  </a:lnTo>
                  <a:lnTo>
                    <a:pt x="176213" y="24860"/>
                  </a:lnTo>
                  <a:lnTo>
                    <a:pt x="159639" y="18478"/>
                  </a:lnTo>
                  <a:lnTo>
                    <a:pt x="148495" y="4191"/>
                  </a:lnTo>
                  <a:lnTo>
                    <a:pt x="114300" y="0"/>
                  </a:lnTo>
                  <a:lnTo>
                    <a:pt x="92393" y="1619"/>
                  </a:lnTo>
                  <a:lnTo>
                    <a:pt x="89249" y="27146"/>
                  </a:lnTo>
                  <a:lnTo>
                    <a:pt x="86106" y="52673"/>
                  </a:lnTo>
                  <a:lnTo>
                    <a:pt x="73438" y="85630"/>
                  </a:lnTo>
                  <a:lnTo>
                    <a:pt x="53721" y="104775"/>
                  </a:lnTo>
                  <a:lnTo>
                    <a:pt x="23908" y="135636"/>
                  </a:lnTo>
                  <a:lnTo>
                    <a:pt x="27718" y="174974"/>
                  </a:lnTo>
                  <a:lnTo>
                    <a:pt x="37910" y="197834"/>
                  </a:lnTo>
                  <a:lnTo>
                    <a:pt x="30956" y="218599"/>
                  </a:lnTo>
                  <a:lnTo>
                    <a:pt x="17145" y="260032"/>
                  </a:lnTo>
                  <a:lnTo>
                    <a:pt x="22098" y="290894"/>
                  </a:lnTo>
                  <a:lnTo>
                    <a:pt x="49340" y="350425"/>
                  </a:lnTo>
                  <a:lnTo>
                    <a:pt x="68104" y="374332"/>
                  </a:lnTo>
                  <a:lnTo>
                    <a:pt x="70295" y="391858"/>
                  </a:lnTo>
                  <a:lnTo>
                    <a:pt x="61246" y="429578"/>
                  </a:lnTo>
                  <a:lnTo>
                    <a:pt x="50673" y="445579"/>
                  </a:lnTo>
                  <a:lnTo>
                    <a:pt x="19717" y="450342"/>
                  </a:lnTo>
                  <a:lnTo>
                    <a:pt x="0" y="469582"/>
                  </a:lnTo>
                  <a:lnTo>
                    <a:pt x="8573" y="505111"/>
                  </a:lnTo>
                  <a:lnTo>
                    <a:pt x="29432" y="512064"/>
                  </a:lnTo>
                  <a:lnTo>
                    <a:pt x="29432" y="512064"/>
                  </a:lnTo>
                  <a:lnTo>
                    <a:pt x="29432" y="5120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0625943D-3E80-534C-06CF-FF27A3279F67}"/>
                </a:ext>
              </a:extLst>
            </p:cNvPr>
            <p:cNvSpPr/>
            <p:nvPr/>
          </p:nvSpPr>
          <p:spPr>
            <a:xfrm>
              <a:off x="1426019" y="17201"/>
              <a:ext cx="974743" cy="629083"/>
            </a:xfrm>
            <a:custGeom>
              <a:avLst/>
              <a:gdLst>
                <a:gd name="connsiteX0" fmla="*/ 311087 w 578834"/>
                <a:gd name="connsiteY0" fmla="*/ 373571 h 373570"/>
                <a:gd name="connsiteX1" fmla="*/ 333470 w 578834"/>
                <a:gd name="connsiteY1" fmla="*/ 367665 h 373570"/>
                <a:gd name="connsiteX2" fmla="*/ 351472 w 578834"/>
                <a:gd name="connsiteY2" fmla="*/ 361283 h 373570"/>
                <a:gd name="connsiteX3" fmla="*/ 345091 w 578834"/>
                <a:gd name="connsiteY3" fmla="*/ 343091 h 373570"/>
                <a:gd name="connsiteX4" fmla="*/ 356235 w 578834"/>
                <a:gd name="connsiteY4" fmla="*/ 322802 h 373570"/>
                <a:gd name="connsiteX5" fmla="*/ 373856 w 578834"/>
                <a:gd name="connsiteY5" fmla="*/ 320612 h 373570"/>
                <a:gd name="connsiteX6" fmla="*/ 389191 w 578834"/>
                <a:gd name="connsiteY6" fmla="*/ 300895 h 373570"/>
                <a:gd name="connsiteX7" fmla="*/ 403574 w 578834"/>
                <a:gd name="connsiteY7" fmla="*/ 289655 h 373570"/>
                <a:gd name="connsiteX8" fmla="*/ 428625 w 578834"/>
                <a:gd name="connsiteY8" fmla="*/ 297085 h 373570"/>
                <a:gd name="connsiteX9" fmla="*/ 444532 w 578834"/>
                <a:gd name="connsiteY9" fmla="*/ 307753 h 373570"/>
                <a:gd name="connsiteX10" fmla="*/ 443484 w 578834"/>
                <a:gd name="connsiteY10" fmla="*/ 281559 h 373570"/>
                <a:gd name="connsiteX11" fmla="*/ 458343 w 578834"/>
                <a:gd name="connsiteY11" fmla="*/ 266033 h 373570"/>
                <a:gd name="connsiteX12" fmla="*/ 489204 w 578834"/>
                <a:gd name="connsiteY12" fmla="*/ 226505 h 373570"/>
                <a:gd name="connsiteX13" fmla="*/ 496062 w 578834"/>
                <a:gd name="connsiteY13" fmla="*/ 205645 h 373570"/>
                <a:gd name="connsiteX14" fmla="*/ 499205 w 578834"/>
                <a:gd name="connsiteY14" fmla="*/ 180118 h 373570"/>
                <a:gd name="connsiteX15" fmla="*/ 507682 w 578834"/>
                <a:gd name="connsiteY15" fmla="*/ 146399 h 373570"/>
                <a:gd name="connsiteX16" fmla="*/ 528923 w 578834"/>
                <a:gd name="connsiteY16" fmla="*/ 114395 h 373570"/>
                <a:gd name="connsiteX17" fmla="*/ 556070 w 578834"/>
                <a:gd name="connsiteY17" fmla="*/ 70009 h 373570"/>
                <a:gd name="connsiteX18" fmla="*/ 568262 w 578834"/>
                <a:gd name="connsiteY18" fmla="*/ 41243 h 373570"/>
                <a:gd name="connsiteX19" fmla="*/ 578834 w 578834"/>
                <a:gd name="connsiteY19" fmla="*/ 25146 h 373570"/>
                <a:gd name="connsiteX20" fmla="*/ 551688 w 578834"/>
                <a:gd name="connsiteY20" fmla="*/ 191 h 373570"/>
                <a:gd name="connsiteX21" fmla="*/ 383000 w 578834"/>
                <a:gd name="connsiteY21" fmla="*/ 1048 h 373570"/>
                <a:gd name="connsiteX22" fmla="*/ 313849 w 578834"/>
                <a:gd name="connsiteY22" fmla="*/ 1143 h 373570"/>
                <a:gd name="connsiteX23" fmla="*/ 93535 w 578834"/>
                <a:gd name="connsiteY23" fmla="*/ 0 h 373570"/>
                <a:gd name="connsiteX24" fmla="*/ 37147 w 578834"/>
                <a:gd name="connsiteY24" fmla="*/ 1619 h 373570"/>
                <a:gd name="connsiteX25" fmla="*/ 35052 w 578834"/>
                <a:gd name="connsiteY25" fmla="*/ 18764 h 373570"/>
                <a:gd name="connsiteX26" fmla="*/ 32956 w 578834"/>
                <a:gd name="connsiteY26" fmla="*/ 35814 h 373570"/>
                <a:gd name="connsiteX27" fmla="*/ 22288 w 578834"/>
                <a:gd name="connsiteY27" fmla="*/ 86487 h 373570"/>
                <a:gd name="connsiteX28" fmla="*/ 0 w 578834"/>
                <a:gd name="connsiteY28" fmla="*/ 92488 h 373570"/>
                <a:gd name="connsiteX29" fmla="*/ 6953 w 578834"/>
                <a:gd name="connsiteY29" fmla="*/ 106299 h 373570"/>
                <a:gd name="connsiteX30" fmla="*/ 27718 w 578834"/>
                <a:gd name="connsiteY30" fmla="*/ 113157 h 373570"/>
                <a:gd name="connsiteX31" fmla="*/ 27718 w 578834"/>
                <a:gd name="connsiteY31" fmla="*/ 147923 h 373570"/>
                <a:gd name="connsiteX32" fmla="*/ 18193 w 578834"/>
                <a:gd name="connsiteY32" fmla="*/ 224790 h 373570"/>
                <a:gd name="connsiteX33" fmla="*/ 45434 w 578834"/>
                <a:gd name="connsiteY33" fmla="*/ 249745 h 373570"/>
                <a:gd name="connsiteX34" fmla="*/ 116205 w 578834"/>
                <a:gd name="connsiteY34" fmla="*/ 306229 h 373570"/>
                <a:gd name="connsiteX35" fmla="*/ 136493 w 578834"/>
                <a:gd name="connsiteY35" fmla="*/ 317373 h 373570"/>
                <a:gd name="connsiteX36" fmla="*/ 158305 w 578834"/>
                <a:gd name="connsiteY36" fmla="*/ 350425 h 373570"/>
                <a:gd name="connsiteX37" fmla="*/ 172688 w 578834"/>
                <a:gd name="connsiteY37" fmla="*/ 339185 h 373570"/>
                <a:gd name="connsiteX38" fmla="*/ 199263 w 578834"/>
                <a:gd name="connsiteY38" fmla="*/ 333756 h 373570"/>
                <a:gd name="connsiteX39" fmla="*/ 222123 w 578834"/>
                <a:gd name="connsiteY39" fmla="*/ 323564 h 373570"/>
                <a:gd name="connsiteX40" fmla="*/ 239744 w 578834"/>
                <a:gd name="connsiteY40" fmla="*/ 321469 h 373570"/>
                <a:gd name="connsiteX41" fmla="*/ 255175 w 578834"/>
                <a:gd name="connsiteY41" fmla="*/ 336328 h 373570"/>
                <a:gd name="connsiteX42" fmla="*/ 275368 w 578834"/>
                <a:gd name="connsiteY42" fmla="*/ 347472 h 373570"/>
                <a:gd name="connsiteX43" fmla="*/ 291941 w 578834"/>
                <a:gd name="connsiteY43" fmla="*/ 353854 h 373570"/>
                <a:gd name="connsiteX44" fmla="*/ 307848 w 578834"/>
                <a:gd name="connsiteY44" fmla="*/ 364522 h 373570"/>
                <a:gd name="connsiteX45" fmla="*/ 311087 w 578834"/>
                <a:gd name="connsiteY45" fmla="*/ 373571 h 373570"/>
                <a:gd name="connsiteX46" fmla="*/ 311087 w 578834"/>
                <a:gd name="connsiteY46" fmla="*/ 373571 h 373570"/>
                <a:gd name="connsiteX47" fmla="*/ 311087 w 578834"/>
                <a:gd name="connsiteY47" fmla="*/ 373571 h 373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78834" h="373570">
                  <a:moveTo>
                    <a:pt x="311087" y="373571"/>
                  </a:moveTo>
                  <a:lnTo>
                    <a:pt x="333470" y="367665"/>
                  </a:lnTo>
                  <a:lnTo>
                    <a:pt x="351472" y="361283"/>
                  </a:lnTo>
                  <a:lnTo>
                    <a:pt x="345091" y="343091"/>
                  </a:lnTo>
                  <a:lnTo>
                    <a:pt x="356235" y="322802"/>
                  </a:lnTo>
                  <a:lnTo>
                    <a:pt x="373856" y="320612"/>
                  </a:lnTo>
                  <a:lnTo>
                    <a:pt x="389191" y="300895"/>
                  </a:lnTo>
                  <a:lnTo>
                    <a:pt x="403574" y="289655"/>
                  </a:lnTo>
                  <a:lnTo>
                    <a:pt x="428625" y="297085"/>
                  </a:lnTo>
                  <a:lnTo>
                    <a:pt x="444532" y="307753"/>
                  </a:lnTo>
                  <a:lnTo>
                    <a:pt x="443484" y="281559"/>
                  </a:lnTo>
                  <a:lnTo>
                    <a:pt x="458343" y="266033"/>
                  </a:lnTo>
                  <a:lnTo>
                    <a:pt x="489204" y="226505"/>
                  </a:lnTo>
                  <a:lnTo>
                    <a:pt x="496062" y="205645"/>
                  </a:lnTo>
                  <a:lnTo>
                    <a:pt x="499205" y="180118"/>
                  </a:lnTo>
                  <a:lnTo>
                    <a:pt x="507682" y="146399"/>
                  </a:lnTo>
                  <a:lnTo>
                    <a:pt x="528923" y="114395"/>
                  </a:lnTo>
                  <a:lnTo>
                    <a:pt x="556070" y="70009"/>
                  </a:lnTo>
                  <a:lnTo>
                    <a:pt x="568262" y="41243"/>
                  </a:lnTo>
                  <a:lnTo>
                    <a:pt x="578834" y="25146"/>
                  </a:lnTo>
                  <a:lnTo>
                    <a:pt x="551688" y="191"/>
                  </a:lnTo>
                  <a:lnTo>
                    <a:pt x="383000" y="1048"/>
                  </a:lnTo>
                  <a:lnTo>
                    <a:pt x="313849" y="1143"/>
                  </a:lnTo>
                  <a:lnTo>
                    <a:pt x="93535" y="0"/>
                  </a:lnTo>
                  <a:lnTo>
                    <a:pt x="37147" y="1619"/>
                  </a:lnTo>
                  <a:lnTo>
                    <a:pt x="35052" y="18764"/>
                  </a:lnTo>
                  <a:lnTo>
                    <a:pt x="32956" y="35814"/>
                  </a:lnTo>
                  <a:lnTo>
                    <a:pt x="22288" y="86487"/>
                  </a:lnTo>
                  <a:lnTo>
                    <a:pt x="0" y="92488"/>
                  </a:lnTo>
                  <a:lnTo>
                    <a:pt x="6953" y="106299"/>
                  </a:lnTo>
                  <a:lnTo>
                    <a:pt x="27718" y="113157"/>
                  </a:lnTo>
                  <a:lnTo>
                    <a:pt x="27718" y="147923"/>
                  </a:lnTo>
                  <a:lnTo>
                    <a:pt x="18193" y="224790"/>
                  </a:lnTo>
                  <a:lnTo>
                    <a:pt x="45434" y="249745"/>
                  </a:lnTo>
                  <a:lnTo>
                    <a:pt x="116205" y="306229"/>
                  </a:lnTo>
                  <a:lnTo>
                    <a:pt x="136493" y="317373"/>
                  </a:lnTo>
                  <a:lnTo>
                    <a:pt x="158305" y="350425"/>
                  </a:lnTo>
                  <a:lnTo>
                    <a:pt x="172688" y="339185"/>
                  </a:lnTo>
                  <a:lnTo>
                    <a:pt x="199263" y="333756"/>
                  </a:lnTo>
                  <a:lnTo>
                    <a:pt x="222123" y="323564"/>
                  </a:lnTo>
                  <a:lnTo>
                    <a:pt x="239744" y="321469"/>
                  </a:lnTo>
                  <a:lnTo>
                    <a:pt x="255175" y="336328"/>
                  </a:lnTo>
                  <a:lnTo>
                    <a:pt x="275368" y="347472"/>
                  </a:lnTo>
                  <a:lnTo>
                    <a:pt x="291941" y="353854"/>
                  </a:lnTo>
                  <a:lnTo>
                    <a:pt x="307848" y="364522"/>
                  </a:lnTo>
                  <a:lnTo>
                    <a:pt x="311087" y="373571"/>
                  </a:lnTo>
                  <a:lnTo>
                    <a:pt x="311087" y="373571"/>
                  </a:lnTo>
                  <a:lnTo>
                    <a:pt x="311087" y="3735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81371DE1-C0F2-6014-C70D-45F2AF7B7549}"/>
                </a:ext>
              </a:extLst>
            </p:cNvPr>
            <p:cNvSpPr/>
            <p:nvPr/>
          </p:nvSpPr>
          <p:spPr>
            <a:xfrm>
              <a:off x="-91194" y="-117212"/>
              <a:ext cx="767186" cy="755478"/>
            </a:xfrm>
            <a:custGeom>
              <a:avLst/>
              <a:gdLst>
                <a:gd name="connsiteX0" fmla="*/ 226314 w 455580"/>
                <a:gd name="connsiteY0" fmla="*/ 448627 h 448627"/>
                <a:gd name="connsiteX1" fmla="*/ 265557 w 455580"/>
                <a:gd name="connsiteY1" fmla="*/ 444722 h 448627"/>
                <a:gd name="connsiteX2" fmla="*/ 297371 w 455580"/>
                <a:gd name="connsiteY2" fmla="*/ 431292 h 448627"/>
                <a:gd name="connsiteX3" fmla="*/ 329756 w 455580"/>
                <a:gd name="connsiteY3" fmla="*/ 413671 h 448627"/>
                <a:gd name="connsiteX4" fmla="*/ 455581 w 455580"/>
                <a:gd name="connsiteY4" fmla="*/ 407480 h 448627"/>
                <a:gd name="connsiteX5" fmla="*/ 453961 w 455580"/>
                <a:gd name="connsiteY5" fmla="*/ 385572 h 448627"/>
                <a:gd name="connsiteX6" fmla="*/ 429863 w 455580"/>
                <a:gd name="connsiteY6" fmla="*/ 161354 h 448627"/>
                <a:gd name="connsiteX7" fmla="*/ 419767 w 455580"/>
                <a:gd name="connsiteY7" fmla="*/ 68961 h 448627"/>
                <a:gd name="connsiteX8" fmla="*/ 368236 w 455580"/>
                <a:gd name="connsiteY8" fmla="*/ 66961 h 448627"/>
                <a:gd name="connsiteX9" fmla="*/ 213265 w 455580"/>
                <a:gd name="connsiteY9" fmla="*/ 65151 h 448627"/>
                <a:gd name="connsiteX10" fmla="*/ 217932 w 455580"/>
                <a:gd name="connsiteY10" fmla="*/ 26765 h 448627"/>
                <a:gd name="connsiteX11" fmla="*/ 175546 w 455580"/>
                <a:gd name="connsiteY11" fmla="*/ 21431 h 448627"/>
                <a:gd name="connsiteX12" fmla="*/ 56579 w 455580"/>
                <a:gd name="connsiteY12" fmla="*/ 6763 h 448627"/>
                <a:gd name="connsiteX13" fmla="*/ 1333 w 455580"/>
                <a:gd name="connsiteY13" fmla="*/ 0 h 448627"/>
                <a:gd name="connsiteX14" fmla="*/ 2476 w 455580"/>
                <a:gd name="connsiteY14" fmla="*/ 26194 h 448627"/>
                <a:gd name="connsiteX15" fmla="*/ 12573 w 455580"/>
                <a:gd name="connsiteY15" fmla="*/ 49054 h 448627"/>
                <a:gd name="connsiteX16" fmla="*/ 23717 w 455580"/>
                <a:gd name="connsiteY16" fmla="*/ 98203 h 448627"/>
                <a:gd name="connsiteX17" fmla="*/ 28004 w 455580"/>
                <a:gd name="connsiteY17" fmla="*/ 133445 h 448627"/>
                <a:gd name="connsiteX18" fmla="*/ 31242 w 455580"/>
                <a:gd name="connsiteY18" fmla="*/ 177165 h 448627"/>
                <a:gd name="connsiteX19" fmla="*/ 23813 w 455580"/>
                <a:gd name="connsiteY19" fmla="*/ 202311 h 448627"/>
                <a:gd name="connsiteX20" fmla="*/ 7429 w 455580"/>
                <a:gd name="connsiteY20" fmla="*/ 230696 h 448627"/>
                <a:gd name="connsiteX21" fmla="*/ 7906 w 455580"/>
                <a:gd name="connsiteY21" fmla="*/ 261080 h 448627"/>
                <a:gd name="connsiteX22" fmla="*/ 0 w 455580"/>
                <a:gd name="connsiteY22" fmla="*/ 290513 h 448627"/>
                <a:gd name="connsiteX23" fmla="*/ 21241 w 455580"/>
                <a:gd name="connsiteY23" fmla="*/ 327851 h 448627"/>
                <a:gd name="connsiteX24" fmla="*/ 31337 w 455580"/>
                <a:gd name="connsiteY24" fmla="*/ 350806 h 448627"/>
                <a:gd name="connsiteX25" fmla="*/ 55817 w 455580"/>
                <a:gd name="connsiteY25" fmla="*/ 397193 h 448627"/>
                <a:gd name="connsiteX26" fmla="*/ 71247 w 455580"/>
                <a:gd name="connsiteY26" fmla="*/ 412052 h 448627"/>
                <a:gd name="connsiteX27" fmla="*/ 105251 w 455580"/>
                <a:gd name="connsiteY27" fmla="*/ 416243 h 448627"/>
                <a:gd name="connsiteX28" fmla="*/ 125921 w 455580"/>
                <a:gd name="connsiteY28" fmla="*/ 423196 h 448627"/>
                <a:gd name="connsiteX29" fmla="*/ 158306 w 455580"/>
                <a:gd name="connsiteY29" fmla="*/ 440150 h 448627"/>
                <a:gd name="connsiteX30" fmla="*/ 187547 w 455580"/>
                <a:gd name="connsiteY30" fmla="*/ 448151 h 448627"/>
                <a:gd name="connsiteX31" fmla="*/ 226314 w 455580"/>
                <a:gd name="connsiteY31" fmla="*/ 448627 h 448627"/>
                <a:gd name="connsiteX32" fmla="*/ 226314 w 455580"/>
                <a:gd name="connsiteY32" fmla="*/ 448627 h 448627"/>
                <a:gd name="connsiteX33" fmla="*/ 226314 w 455580"/>
                <a:gd name="connsiteY33" fmla="*/ 448627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55580" h="448627">
                  <a:moveTo>
                    <a:pt x="226314" y="448627"/>
                  </a:moveTo>
                  <a:lnTo>
                    <a:pt x="265557" y="444722"/>
                  </a:lnTo>
                  <a:lnTo>
                    <a:pt x="297371" y="431292"/>
                  </a:lnTo>
                  <a:lnTo>
                    <a:pt x="329756" y="413671"/>
                  </a:lnTo>
                  <a:lnTo>
                    <a:pt x="455581" y="407480"/>
                  </a:lnTo>
                  <a:lnTo>
                    <a:pt x="453961" y="385572"/>
                  </a:lnTo>
                  <a:lnTo>
                    <a:pt x="429863" y="161354"/>
                  </a:lnTo>
                  <a:lnTo>
                    <a:pt x="419767" y="68961"/>
                  </a:lnTo>
                  <a:lnTo>
                    <a:pt x="368236" y="66961"/>
                  </a:lnTo>
                  <a:lnTo>
                    <a:pt x="213265" y="65151"/>
                  </a:lnTo>
                  <a:lnTo>
                    <a:pt x="217932" y="26765"/>
                  </a:lnTo>
                  <a:lnTo>
                    <a:pt x="175546" y="21431"/>
                  </a:lnTo>
                  <a:lnTo>
                    <a:pt x="56579" y="6763"/>
                  </a:lnTo>
                  <a:lnTo>
                    <a:pt x="1333" y="0"/>
                  </a:lnTo>
                  <a:lnTo>
                    <a:pt x="2476" y="26194"/>
                  </a:lnTo>
                  <a:lnTo>
                    <a:pt x="12573" y="49054"/>
                  </a:lnTo>
                  <a:lnTo>
                    <a:pt x="23717" y="98203"/>
                  </a:lnTo>
                  <a:lnTo>
                    <a:pt x="28004" y="133445"/>
                  </a:lnTo>
                  <a:lnTo>
                    <a:pt x="31242" y="177165"/>
                  </a:lnTo>
                  <a:lnTo>
                    <a:pt x="23813" y="202311"/>
                  </a:lnTo>
                  <a:lnTo>
                    <a:pt x="7429" y="230696"/>
                  </a:lnTo>
                  <a:lnTo>
                    <a:pt x="7906" y="261080"/>
                  </a:lnTo>
                  <a:lnTo>
                    <a:pt x="0" y="290513"/>
                  </a:lnTo>
                  <a:lnTo>
                    <a:pt x="21241" y="327851"/>
                  </a:lnTo>
                  <a:lnTo>
                    <a:pt x="31337" y="350806"/>
                  </a:lnTo>
                  <a:lnTo>
                    <a:pt x="55817" y="397193"/>
                  </a:lnTo>
                  <a:lnTo>
                    <a:pt x="71247" y="412052"/>
                  </a:lnTo>
                  <a:lnTo>
                    <a:pt x="105251" y="416243"/>
                  </a:lnTo>
                  <a:lnTo>
                    <a:pt x="125921" y="423196"/>
                  </a:lnTo>
                  <a:lnTo>
                    <a:pt x="158306" y="440150"/>
                  </a:lnTo>
                  <a:lnTo>
                    <a:pt x="187547" y="448151"/>
                  </a:lnTo>
                  <a:lnTo>
                    <a:pt x="226314" y="448627"/>
                  </a:lnTo>
                  <a:lnTo>
                    <a:pt x="226314" y="448627"/>
                  </a:lnTo>
                  <a:lnTo>
                    <a:pt x="226314" y="4486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352F3820-3BE1-4E44-A600-69976D950E0D}"/>
                </a:ext>
              </a:extLst>
            </p:cNvPr>
            <p:cNvSpPr/>
            <p:nvPr/>
          </p:nvSpPr>
          <p:spPr>
            <a:xfrm>
              <a:off x="-125039" y="2403616"/>
              <a:ext cx="761574" cy="1035695"/>
            </a:xfrm>
            <a:custGeom>
              <a:avLst/>
              <a:gdLst>
                <a:gd name="connsiteX0" fmla="*/ 404431 w 452247"/>
                <a:gd name="connsiteY0" fmla="*/ 615029 h 615029"/>
                <a:gd name="connsiteX1" fmla="*/ 398050 w 452247"/>
                <a:gd name="connsiteY1" fmla="*/ 596932 h 615029"/>
                <a:gd name="connsiteX2" fmla="*/ 404908 w 452247"/>
                <a:gd name="connsiteY2" fmla="*/ 576072 h 615029"/>
                <a:gd name="connsiteX3" fmla="*/ 431006 w 452247"/>
                <a:gd name="connsiteY3" fmla="*/ 575024 h 615029"/>
                <a:gd name="connsiteX4" fmla="*/ 433197 w 452247"/>
                <a:gd name="connsiteY4" fmla="*/ 557975 h 615029"/>
                <a:gd name="connsiteX5" fmla="*/ 426053 w 452247"/>
                <a:gd name="connsiteY5" fmla="*/ 440150 h 615029"/>
                <a:gd name="connsiteX6" fmla="*/ 440436 w 452247"/>
                <a:gd name="connsiteY6" fmla="*/ 428911 h 615029"/>
                <a:gd name="connsiteX7" fmla="*/ 446246 w 452247"/>
                <a:gd name="connsiteY7" fmla="*/ 382048 h 615029"/>
                <a:gd name="connsiteX8" fmla="*/ 441293 w 452247"/>
                <a:gd name="connsiteY8" fmla="*/ 316421 h 615029"/>
                <a:gd name="connsiteX9" fmla="*/ 452247 w 452247"/>
                <a:gd name="connsiteY9" fmla="*/ 122873 h 615029"/>
                <a:gd name="connsiteX10" fmla="*/ 437293 w 452247"/>
                <a:gd name="connsiteY10" fmla="*/ 103727 h 615029"/>
                <a:gd name="connsiteX11" fmla="*/ 422338 w 452247"/>
                <a:gd name="connsiteY11" fmla="*/ 84582 h 615029"/>
                <a:gd name="connsiteX12" fmla="*/ 398336 w 452247"/>
                <a:gd name="connsiteY12" fmla="*/ 68675 h 615029"/>
                <a:gd name="connsiteX13" fmla="*/ 386048 w 452247"/>
                <a:gd name="connsiteY13" fmla="*/ 28099 h 615029"/>
                <a:gd name="connsiteX14" fmla="*/ 343376 w 452247"/>
                <a:gd name="connsiteY14" fmla="*/ 22860 h 615029"/>
                <a:gd name="connsiteX15" fmla="*/ 314611 w 452247"/>
                <a:gd name="connsiteY15" fmla="*/ 10668 h 615029"/>
                <a:gd name="connsiteX16" fmla="*/ 298609 w 452247"/>
                <a:gd name="connsiteY16" fmla="*/ 0 h 615029"/>
                <a:gd name="connsiteX17" fmla="*/ 276796 w 452247"/>
                <a:gd name="connsiteY17" fmla="*/ 1619 h 615029"/>
                <a:gd name="connsiteX18" fmla="*/ 228886 w 452247"/>
                <a:gd name="connsiteY18" fmla="*/ 4382 h 615029"/>
                <a:gd name="connsiteX19" fmla="*/ 210217 w 452247"/>
                <a:gd name="connsiteY19" fmla="*/ 15145 h 615029"/>
                <a:gd name="connsiteX20" fmla="*/ 182594 w 452247"/>
                <a:gd name="connsiteY20" fmla="*/ 29051 h 615029"/>
                <a:gd name="connsiteX21" fmla="*/ 167069 w 452247"/>
                <a:gd name="connsiteY21" fmla="*/ 14097 h 615029"/>
                <a:gd name="connsiteX22" fmla="*/ 148971 w 452247"/>
                <a:gd name="connsiteY22" fmla="*/ 20574 h 615029"/>
                <a:gd name="connsiteX23" fmla="*/ 126111 w 452247"/>
                <a:gd name="connsiteY23" fmla="*/ 30671 h 615029"/>
                <a:gd name="connsiteX24" fmla="*/ 104204 w 452247"/>
                <a:gd name="connsiteY24" fmla="*/ 32290 h 615029"/>
                <a:gd name="connsiteX25" fmla="*/ 78105 w 452247"/>
                <a:gd name="connsiteY25" fmla="*/ 33433 h 615029"/>
                <a:gd name="connsiteX26" fmla="*/ 56864 w 452247"/>
                <a:gd name="connsiteY26" fmla="*/ 30766 h 615029"/>
                <a:gd name="connsiteX27" fmla="*/ 37719 w 452247"/>
                <a:gd name="connsiteY27" fmla="*/ 45815 h 615029"/>
                <a:gd name="connsiteX28" fmla="*/ 23336 w 452247"/>
                <a:gd name="connsiteY28" fmla="*/ 56960 h 615029"/>
                <a:gd name="connsiteX29" fmla="*/ 41434 w 452247"/>
                <a:gd name="connsiteY29" fmla="*/ 85249 h 615029"/>
                <a:gd name="connsiteX30" fmla="*/ 52102 w 452247"/>
                <a:gd name="connsiteY30" fmla="*/ 103823 h 615029"/>
                <a:gd name="connsiteX31" fmla="*/ 15430 w 452247"/>
                <a:gd name="connsiteY31" fmla="*/ 120967 h 615029"/>
                <a:gd name="connsiteX32" fmla="*/ 0 w 452247"/>
                <a:gd name="connsiteY32" fmla="*/ 140684 h 615029"/>
                <a:gd name="connsiteX33" fmla="*/ 22955 w 452247"/>
                <a:gd name="connsiteY33" fmla="*/ 165164 h 615029"/>
                <a:gd name="connsiteX34" fmla="*/ 7525 w 452247"/>
                <a:gd name="connsiteY34" fmla="*/ 184975 h 615029"/>
                <a:gd name="connsiteX35" fmla="*/ 4858 w 452247"/>
                <a:gd name="connsiteY35" fmla="*/ 206312 h 615029"/>
                <a:gd name="connsiteX36" fmla="*/ 6477 w 452247"/>
                <a:gd name="connsiteY36" fmla="*/ 228124 h 615029"/>
                <a:gd name="connsiteX37" fmla="*/ 24098 w 452247"/>
                <a:gd name="connsiteY37" fmla="*/ 225933 h 615029"/>
                <a:gd name="connsiteX38" fmla="*/ 40100 w 452247"/>
                <a:gd name="connsiteY38" fmla="*/ 236601 h 615029"/>
                <a:gd name="connsiteX39" fmla="*/ 34385 w 452247"/>
                <a:gd name="connsiteY39" fmla="*/ 352806 h 615029"/>
                <a:gd name="connsiteX40" fmla="*/ 31813 w 452247"/>
                <a:gd name="connsiteY40" fmla="*/ 408813 h 615029"/>
                <a:gd name="connsiteX41" fmla="*/ 25717 w 452247"/>
                <a:gd name="connsiteY41" fmla="*/ 598646 h 615029"/>
                <a:gd name="connsiteX42" fmla="*/ 120491 w 452247"/>
                <a:gd name="connsiteY42" fmla="*/ 601599 h 615029"/>
                <a:gd name="connsiteX43" fmla="*/ 404431 w 452247"/>
                <a:gd name="connsiteY43" fmla="*/ 615029 h 615029"/>
                <a:gd name="connsiteX44" fmla="*/ 404431 w 452247"/>
                <a:gd name="connsiteY44" fmla="*/ 615029 h 615029"/>
                <a:gd name="connsiteX45" fmla="*/ 404431 w 452247"/>
                <a:gd name="connsiteY45" fmla="*/ 615029 h 615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52247" h="615029">
                  <a:moveTo>
                    <a:pt x="404431" y="615029"/>
                  </a:moveTo>
                  <a:lnTo>
                    <a:pt x="398050" y="596932"/>
                  </a:lnTo>
                  <a:lnTo>
                    <a:pt x="404908" y="576072"/>
                  </a:lnTo>
                  <a:lnTo>
                    <a:pt x="431006" y="575024"/>
                  </a:lnTo>
                  <a:lnTo>
                    <a:pt x="433197" y="557975"/>
                  </a:lnTo>
                  <a:lnTo>
                    <a:pt x="426053" y="440150"/>
                  </a:lnTo>
                  <a:lnTo>
                    <a:pt x="440436" y="428911"/>
                  </a:lnTo>
                  <a:lnTo>
                    <a:pt x="446246" y="382048"/>
                  </a:lnTo>
                  <a:lnTo>
                    <a:pt x="441293" y="316421"/>
                  </a:lnTo>
                  <a:lnTo>
                    <a:pt x="452247" y="122873"/>
                  </a:lnTo>
                  <a:lnTo>
                    <a:pt x="437293" y="103727"/>
                  </a:lnTo>
                  <a:lnTo>
                    <a:pt x="422338" y="84582"/>
                  </a:lnTo>
                  <a:lnTo>
                    <a:pt x="398336" y="68675"/>
                  </a:lnTo>
                  <a:lnTo>
                    <a:pt x="386048" y="28099"/>
                  </a:lnTo>
                  <a:lnTo>
                    <a:pt x="343376" y="22860"/>
                  </a:lnTo>
                  <a:lnTo>
                    <a:pt x="314611" y="10668"/>
                  </a:lnTo>
                  <a:lnTo>
                    <a:pt x="298609" y="0"/>
                  </a:lnTo>
                  <a:lnTo>
                    <a:pt x="276796" y="1619"/>
                  </a:lnTo>
                  <a:lnTo>
                    <a:pt x="228886" y="4382"/>
                  </a:lnTo>
                  <a:lnTo>
                    <a:pt x="210217" y="15145"/>
                  </a:lnTo>
                  <a:lnTo>
                    <a:pt x="182594" y="29051"/>
                  </a:lnTo>
                  <a:lnTo>
                    <a:pt x="167069" y="14097"/>
                  </a:lnTo>
                  <a:lnTo>
                    <a:pt x="148971" y="20574"/>
                  </a:lnTo>
                  <a:lnTo>
                    <a:pt x="126111" y="30671"/>
                  </a:lnTo>
                  <a:lnTo>
                    <a:pt x="104204" y="32290"/>
                  </a:lnTo>
                  <a:lnTo>
                    <a:pt x="78105" y="33433"/>
                  </a:lnTo>
                  <a:lnTo>
                    <a:pt x="56864" y="30766"/>
                  </a:lnTo>
                  <a:lnTo>
                    <a:pt x="37719" y="45815"/>
                  </a:lnTo>
                  <a:lnTo>
                    <a:pt x="23336" y="56960"/>
                  </a:lnTo>
                  <a:lnTo>
                    <a:pt x="41434" y="85249"/>
                  </a:lnTo>
                  <a:lnTo>
                    <a:pt x="52102" y="103823"/>
                  </a:lnTo>
                  <a:lnTo>
                    <a:pt x="15430" y="120967"/>
                  </a:lnTo>
                  <a:lnTo>
                    <a:pt x="0" y="140684"/>
                  </a:lnTo>
                  <a:lnTo>
                    <a:pt x="22955" y="165164"/>
                  </a:lnTo>
                  <a:lnTo>
                    <a:pt x="7525" y="184975"/>
                  </a:lnTo>
                  <a:lnTo>
                    <a:pt x="4858" y="206312"/>
                  </a:lnTo>
                  <a:lnTo>
                    <a:pt x="6477" y="228124"/>
                  </a:lnTo>
                  <a:lnTo>
                    <a:pt x="24098" y="225933"/>
                  </a:lnTo>
                  <a:lnTo>
                    <a:pt x="40100" y="236601"/>
                  </a:lnTo>
                  <a:lnTo>
                    <a:pt x="34385" y="352806"/>
                  </a:lnTo>
                  <a:lnTo>
                    <a:pt x="31813" y="408813"/>
                  </a:lnTo>
                  <a:lnTo>
                    <a:pt x="25717" y="598646"/>
                  </a:lnTo>
                  <a:lnTo>
                    <a:pt x="120491" y="601599"/>
                  </a:lnTo>
                  <a:lnTo>
                    <a:pt x="404431" y="615029"/>
                  </a:lnTo>
                  <a:lnTo>
                    <a:pt x="404431" y="615029"/>
                  </a:lnTo>
                  <a:lnTo>
                    <a:pt x="404431" y="6150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DE4374FF-CEBC-DA27-324C-0CE818DEEA01}"/>
                </a:ext>
              </a:extLst>
            </p:cNvPr>
            <p:cNvSpPr/>
            <p:nvPr/>
          </p:nvSpPr>
          <p:spPr>
            <a:xfrm>
              <a:off x="1278932" y="1264143"/>
              <a:ext cx="1023023" cy="762695"/>
            </a:xfrm>
            <a:custGeom>
              <a:avLst/>
              <a:gdLst>
                <a:gd name="connsiteX0" fmla="*/ 453866 w 607504"/>
                <a:gd name="connsiteY0" fmla="*/ 452914 h 452913"/>
                <a:gd name="connsiteX1" fmla="*/ 471488 w 607504"/>
                <a:gd name="connsiteY1" fmla="*/ 450723 h 452913"/>
                <a:gd name="connsiteX2" fmla="*/ 507111 w 607504"/>
                <a:gd name="connsiteY2" fmla="*/ 442150 h 452913"/>
                <a:gd name="connsiteX3" fmla="*/ 517779 w 607504"/>
                <a:gd name="connsiteY3" fmla="*/ 426244 h 452913"/>
                <a:gd name="connsiteX4" fmla="*/ 510254 w 607504"/>
                <a:gd name="connsiteY4" fmla="*/ 382143 h 452913"/>
                <a:gd name="connsiteX5" fmla="*/ 529400 w 607504"/>
                <a:gd name="connsiteY5" fmla="*/ 367189 h 452913"/>
                <a:gd name="connsiteX6" fmla="*/ 547973 w 607504"/>
                <a:gd name="connsiteY6" fmla="*/ 356521 h 452913"/>
                <a:gd name="connsiteX7" fmla="*/ 546354 w 607504"/>
                <a:gd name="connsiteY7" fmla="*/ 334709 h 452913"/>
                <a:gd name="connsiteX8" fmla="*/ 581501 w 607504"/>
                <a:gd name="connsiteY8" fmla="*/ 330422 h 452913"/>
                <a:gd name="connsiteX9" fmla="*/ 595884 w 607504"/>
                <a:gd name="connsiteY9" fmla="*/ 319278 h 452913"/>
                <a:gd name="connsiteX10" fmla="*/ 584645 w 607504"/>
                <a:gd name="connsiteY10" fmla="*/ 304895 h 452913"/>
                <a:gd name="connsiteX11" fmla="*/ 583025 w 607504"/>
                <a:gd name="connsiteY11" fmla="*/ 283178 h 452913"/>
                <a:gd name="connsiteX12" fmla="*/ 605409 w 607504"/>
                <a:gd name="connsiteY12" fmla="*/ 277273 h 452913"/>
                <a:gd name="connsiteX13" fmla="*/ 607505 w 607504"/>
                <a:gd name="connsiteY13" fmla="*/ 260223 h 452913"/>
                <a:gd name="connsiteX14" fmla="*/ 591979 w 607504"/>
                <a:gd name="connsiteY14" fmla="*/ 245364 h 452913"/>
                <a:gd name="connsiteX15" fmla="*/ 586073 w 607504"/>
                <a:gd name="connsiteY15" fmla="*/ 223075 h 452913"/>
                <a:gd name="connsiteX16" fmla="*/ 593027 w 607504"/>
                <a:gd name="connsiteY16" fmla="*/ 202311 h 452913"/>
                <a:gd name="connsiteX17" fmla="*/ 595598 w 607504"/>
                <a:gd name="connsiteY17" fmla="*/ 146494 h 452913"/>
                <a:gd name="connsiteX18" fmla="*/ 589121 w 607504"/>
                <a:gd name="connsiteY18" fmla="*/ 128492 h 452913"/>
                <a:gd name="connsiteX19" fmla="*/ 586930 w 607504"/>
                <a:gd name="connsiteY19" fmla="*/ 110871 h 452913"/>
                <a:gd name="connsiteX20" fmla="*/ 561880 w 607504"/>
                <a:gd name="connsiteY20" fmla="*/ 103537 h 452913"/>
                <a:gd name="connsiteX21" fmla="*/ 533686 w 607504"/>
                <a:gd name="connsiteY21" fmla="*/ 87058 h 452913"/>
                <a:gd name="connsiteX22" fmla="*/ 501587 w 607504"/>
                <a:gd name="connsiteY22" fmla="*/ 65818 h 452913"/>
                <a:gd name="connsiteX23" fmla="*/ 480346 w 607504"/>
                <a:gd name="connsiteY23" fmla="*/ 63246 h 452913"/>
                <a:gd name="connsiteX24" fmla="*/ 436531 w 607504"/>
                <a:gd name="connsiteY24" fmla="*/ 31909 h 452913"/>
                <a:gd name="connsiteX25" fmla="*/ 377380 w 607504"/>
                <a:gd name="connsiteY25" fmla="*/ 20288 h 452913"/>
                <a:gd name="connsiteX26" fmla="*/ 288893 w 607504"/>
                <a:gd name="connsiteY26" fmla="*/ 762 h 452913"/>
                <a:gd name="connsiteX27" fmla="*/ 202692 w 607504"/>
                <a:gd name="connsiteY27" fmla="*/ 67818 h 452913"/>
                <a:gd name="connsiteX28" fmla="*/ 188404 w 607504"/>
                <a:gd name="connsiteY28" fmla="*/ 78962 h 452913"/>
                <a:gd name="connsiteX29" fmla="*/ 170688 w 607504"/>
                <a:gd name="connsiteY29" fmla="*/ 46577 h 452913"/>
                <a:gd name="connsiteX30" fmla="*/ 162687 w 607504"/>
                <a:gd name="connsiteY30" fmla="*/ 6763 h 452913"/>
                <a:gd name="connsiteX31" fmla="*/ 132302 w 607504"/>
                <a:gd name="connsiteY31" fmla="*/ 7334 h 452913"/>
                <a:gd name="connsiteX32" fmla="*/ 38005 w 607504"/>
                <a:gd name="connsiteY32" fmla="*/ 0 h 452913"/>
                <a:gd name="connsiteX33" fmla="*/ 30575 w 607504"/>
                <a:gd name="connsiteY33" fmla="*/ 24955 h 452913"/>
                <a:gd name="connsiteX34" fmla="*/ 26384 w 607504"/>
                <a:gd name="connsiteY34" fmla="*/ 58960 h 452913"/>
                <a:gd name="connsiteX35" fmla="*/ 23717 w 607504"/>
                <a:gd name="connsiteY35" fmla="*/ 80296 h 452913"/>
                <a:gd name="connsiteX36" fmla="*/ 17336 w 607504"/>
                <a:gd name="connsiteY36" fmla="*/ 96774 h 452913"/>
                <a:gd name="connsiteX37" fmla="*/ 10478 w 607504"/>
                <a:gd name="connsiteY37" fmla="*/ 117443 h 452913"/>
                <a:gd name="connsiteX38" fmla="*/ 0 w 607504"/>
                <a:gd name="connsiteY38" fmla="*/ 237077 h 452913"/>
                <a:gd name="connsiteX39" fmla="*/ 23527 w 607504"/>
                <a:gd name="connsiteY39" fmla="*/ 257270 h 452913"/>
                <a:gd name="connsiteX40" fmla="*/ 109919 w 607504"/>
                <a:gd name="connsiteY40" fmla="*/ 293846 h 452913"/>
                <a:gd name="connsiteX41" fmla="*/ 167450 w 607504"/>
                <a:gd name="connsiteY41" fmla="*/ 318230 h 452913"/>
                <a:gd name="connsiteX42" fmla="*/ 192024 w 607504"/>
                <a:gd name="connsiteY42" fmla="*/ 329851 h 452913"/>
                <a:gd name="connsiteX43" fmla="*/ 212312 w 607504"/>
                <a:gd name="connsiteY43" fmla="*/ 340995 h 452913"/>
                <a:gd name="connsiteX44" fmla="*/ 236792 w 607504"/>
                <a:gd name="connsiteY44" fmla="*/ 352711 h 452913"/>
                <a:gd name="connsiteX45" fmla="*/ 255937 w 607504"/>
                <a:gd name="connsiteY45" fmla="*/ 337757 h 452913"/>
                <a:gd name="connsiteX46" fmla="*/ 281083 w 607504"/>
                <a:gd name="connsiteY46" fmla="*/ 345186 h 452913"/>
                <a:gd name="connsiteX47" fmla="*/ 269843 w 607504"/>
                <a:gd name="connsiteY47" fmla="*/ 365379 h 452913"/>
                <a:gd name="connsiteX48" fmla="*/ 326993 w 607504"/>
                <a:gd name="connsiteY48" fmla="*/ 394049 h 452913"/>
                <a:gd name="connsiteX49" fmla="*/ 352044 w 607504"/>
                <a:gd name="connsiteY49" fmla="*/ 401479 h 452913"/>
                <a:gd name="connsiteX50" fmla="*/ 372237 w 607504"/>
                <a:gd name="connsiteY50" fmla="*/ 412528 h 452913"/>
                <a:gd name="connsiteX51" fmla="*/ 393097 w 607504"/>
                <a:gd name="connsiteY51" fmla="*/ 419481 h 452913"/>
                <a:gd name="connsiteX52" fmla="*/ 409099 w 607504"/>
                <a:gd name="connsiteY52" fmla="*/ 430054 h 452913"/>
                <a:gd name="connsiteX53" fmla="*/ 420814 w 607504"/>
                <a:gd name="connsiteY53" fmla="*/ 440150 h 452913"/>
                <a:gd name="connsiteX54" fmla="*/ 443198 w 607504"/>
                <a:gd name="connsiteY54" fmla="*/ 434245 h 452913"/>
                <a:gd name="connsiteX55" fmla="*/ 453866 w 607504"/>
                <a:gd name="connsiteY55" fmla="*/ 452914 h 452913"/>
                <a:gd name="connsiteX56" fmla="*/ 453866 w 607504"/>
                <a:gd name="connsiteY56" fmla="*/ 452914 h 452913"/>
                <a:gd name="connsiteX57" fmla="*/ 453866 w 607504"/>
                <a:gd name="connsiteY57" fmla="*/ 452914 h 45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7504" h="452913">
                  <a:moveTo>
                    <a:pt x="453866" y="452914"/>
                  </a:moveTo>
                  <a:lnTo>
                    <a:pt x="471488" y="450723"/>
                  </a:lnTo>
                  <a:lnTo>
                    <a:pt x="507111" y="442150"/>
                  </a:lnTo>
                  <a:lnTo>
                    <a:pt x="517779" y="426244"/>
                  </a:lnTo>
                  <a:lnTo>
                    <a:pt x="510254" y="382143"/>
                  </a:lnTo>
                  <a:lnTo>
                    <a:pt x="529400" y="367189"/>
                  </a:lnTo>
                  <a:lnTo>
                    <a:pt x="547973" y="356521"/>
                  </a:lnTo>
                  <a:lnTo>
                    <a:pt x="546354" y="334709"/>
                  </a:lnTo>
                  <a:lnTo>
                    <a:pt x="581501" y="330422"/>
                  </a:lnTo>
                  <a:lnTo>
                    <a:pt x="595884" y="319278"/>
                  </a:lnTo>
                  <a:lnTo>
                    <a:pt x="584645" y="304895"/>
                  </a:lnTo>
                  <a:lnTo>
                    <a:pt x="583025" y="283178"/>
                  </a:lnTo>
                  <a:lnTo>
                    <a:pt x="605409" y="277273"/>
                  </a:lnTo>
                  <a:lnTo>
                    <a:pt x="607505" y="260223"/>
                  </a:lnTo>
                  <a:lnTo>
                    <a:pt x="591979" y="245364"/>
                  </a:lnTo>
                  <a:lnTo>
                    <a:pt x="586073" y="223075"/>
                  </a:lnTo>
                  <a:lnTo>
                    <a:pt x="593027" y="202311"/>
                  </a:lnTo>
                  <a:lnTo>
                    <a:pt x="595598" y="146494"/>
                  </a:lnTo>
                  <a:lnTo>
                    <a:pt x="589121" y="128492"/>
                  </a:lnTo>
                  <a:lnTo>
                    <a:pt x="586930" y="110871"/>
                  </a:lnTo>
                  <a:lnTo>
                    <a:pt x="561880" y="103537"/>
                  </a:lnTo>
                  <a:lnTo>
                    <a:pt x="533686" y="87058"/>
                  </a:lnTo>
                  <a:lnTo>
                    <a:pt x="501587" y="65818"/>
                  </a:lnTo>
                  <a:lnTo>
                    <a:pt x="480346" y="63246"/>
                  </a:lnTo>
                  <a:lnTo>
                    <a:pt x="436531" y="31909"/>
                  </a:lnTo>
                  <a:lnTo>
                    <a:pt x="377380" y="20288"/>
                  </a:lnTo>
                  <a:lnTo>
                    <a:pt x="288893" y="762"/>
                  </a:lnTo>
                  <a:lnTo>
                    <a:pt x="202692" y="67818"/>
                  </a:lnTo>
                  <a:lnTo>
                    <a:pt x="188404" y="78962"/>
                  </a:lnTo>
                  <a:lnTo>
                    <a:pt x="170688" y="46577"/>
                  </a:lnTo>
                  <a:lnTo>
                    <a:pt x="162687" y="6763"/>
                  </a:lnTo>
                  <a:lnTo>
                    <a:pt x="132302" y="7334"/>
                  </a:lnTo>
                  <a:lnTo>
                    <a:pt x="38005" y="0"/>
                  </a:lnTo>
                  <a:lnTo>
                    <a:pt x="30575" y="24955"/>
                  </a:lnTo>
                  <a:lnTo>
                    <a:pt x="26384" y="58960"/>
                  </a:lnTo>
                  <a:lnTo>
                    <a:pt x="23717" y="80296"/>
                  </a:lnTo>
                  <a:lnTo>
                    <a:pt x="17336" y="96774"/>
                  </a:lnTo>
                  <a:lnTo>
                    <a:pt x="10478" y="117443"/>
                  </a:lnTo>
                  <a:lnTo>
                    <a:pt x="0" y="237077"/>
                  </a:lnTo>
                  <a:lnTo>
                    <a:pt x="23527" y="257270"/>
                  </a:lnTo>
                  <a:lnTo>
                    <a:pt x="109919" y="293846"/>
                  </a:lnTo>
                  <a:lnTo>
                    <a:pt x="167450" y="318230"/>
                  </a:lnTo>
                  <a:lnTo>
                    <a:pt x="192024" y="329851"/>
                  </a:lnTo>
                  <a:lnTo>
                    <a:pt x="212312" y="340995"/>
                  </a:lnTo>
                  <a:lnTo>
                    <a:pt x="236792" y="352711"/>
                  </a:lnTo>
                  <a:lnTo>
                    <a:pt x="255937" y="337757"/>
                  </a:lnTo>
                  <a:lnTo>
                    <a:pt x="281083" y="345186"/>
                  </a:lnTo>
                  <a:lnTo>
                    <a:pt x="269843" y="365379"/>
                  </a:lnTo>
                  <a:lnTo>
                    <a:pt x="326993" y="394049"/>
                  </a:lnTo>
                  <a:lnTo>
                    <a:pt x="352044" y="401479"/>
                  </a:lnTo>
                  <a:lnTo>
                    <a:pt x="372237" y="412528"/>
                  </a:lnTo>
                  <a:lnTo>
                    <a:pt x="393097" y="419481"/>
                  </a:lnTo>
                  <a:lnTo>
                    <a:pt x="409099" y="430054"/>
                  </a:lnTo>
                  <a:lnTo>
                    <a:pt x="420814" y="440150"/>
                  </a:lnTo>
                  <a:lnTo>
                    <a:pt x="443198" y="434245"/>
                  </a:lnTo>
                  <a:lnTo>
                    <a:pt x="453866" y="452914"/>
                  </a:lnTo>
                  <a:lnTo>
                    <a:pt x="453866" y="452914"/>
                  </a:lnTo>
                  <a:lnTo>
                    <a:pt x="453866" y="4529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4EDD65FD-AF5F-DA85-ED80-1A344913DEE4}"/>
                </a:ext>
              </a:extLst>
            </p:cNvPr>
            <p:cNvSpPr/>
            <p:nvPr/>
          </p:nvSpPr>
          <p:spPr>
            <a:xfrm>
              <a:off x="-405256" y="552933"/>
              <a:ext cx="528994" cy="1159523"/>
            </a:xfrm>
            <a:custGeom>
              <a:avLst/>
              <a:gdLst>
                <a:gd name="connsiteX0" fmla="*/ 191548 w 314134"/>
                <a:gd name="connsiteY0" fmla="*/ 688562 h 688562"/>
                <a:gd name="connsiteX1" fmla="*/ 209741 w 314134"/>
                <a:gd name="connsiteY1" fmla="*/ 682181 h 688562"/>
                <a:gd name="connsiteX2" fmla="*/ 243935 w 314134"/>
                <a:gd name="connsiteY2" fmla="*/ 686372 h 688562"/>
                <a:gd name="connsiteX3" fmla="*/ 247079 w 314134"/>
                <a:gd name="connsiteY3" fmla="*/ 660845 h 688562"/>
                <a:gd name="connsiteX4" fmla="*/ 272701 w 314134"/>
                <a:gd name="connsiteY4" fmla="*/ 629412 h 688562"/>
                <a:gd name="connsiteX5" fmla="*/ 288036 w 314134"/>
                <a:gd name="connsiteY5" fmla="*/ 575120 h 688562"/>
                <a:gd name="connsiteX6" fmla="*/ 291179 w 314134"/>
                <a:gd name="connsiteY6" fmla="*/ 549593 h 688562"/>
                <a:gd name="connsiteX7" fmla="*/ 289084 w 314134"/>
                <a:gd name="connsiteY7" fmla="*/ 531971 h 688562"/>
                <a:gd name="connsiteX8" fmla="*/ 245174 w 314134"/>
                <a:gd name="connsiteY8" fmla="*/ 535210 h 688562"/>
                <a:gd name="connsiteX9" fmla="*/ 220123 w 314134"/>
                <a:gd name="connsiteY9" fmla="*/ 527876 h 688562"/>
                <a:gd name="connsiteX10" fmla="*/ 201359 w 314134"/>
                <a:gd name="connsiteY10" fmla="*/ 503873 h 688562"/>
                <a:gd name="connsiteX11" fmla="*/ 200216 w 314134"/>
                <a:gd name="connsiteY11" fmla="*/ 477869 h 688562"/>
                <a:gd name="connsiteX12" fmla="*/ 219361 w 314134"/>
                <a:gd name="connsiteY12" fmla="*/ 462915 h 688562"/>
                <a:gd name="connsiteX13" fmla="*/ 224695 w 314134"/>
                <a:gd name="connsiteY13" fmla="*/ 420338 h 688562"/>
                <a:gd name="connsiteX14" fmla="*/ 241173 w 314134"/>
                <a:gd name="connsiteY14" fmla="*/ 392144 h 688562"/>
                <a:gd name="connsiteX15" fmla="*/ 266795 w 314134"/>
                <a:gd name="connsiteY15" fmla="*/ 360712 h 688562"/>
                <a:gd name="connsiteX16" fmla="*/ 277463 w 314134"/>
                <a:gd name="connsiteY16" fmla="*/ 344710 h 688562"/>
                <a:gd name="connsiteX17" fmla="*/ 288036 w 314134"/>
                <a:gd name="connsiteY17" fmla="*/ 328708 h 688562"/>
                <a:gd name="connsiteX18" fmla="*/ 308324 w 314134"/>
                <a:gd name="connsiteY18" fmla="*/ 305276 h 688562"/>
                <a:gd name="connsiteX19" fmla="*/ 314135 w 314134"/>
                <a:gd name="connsiteY19" fmla="*/ 258509 h 688562"/>
                <a:gd name="connsiteX20" fmla="*/ 300704 w 314134"/>
                <a:gd name="connsiteY20" fmla="*/ 226600 h 688562"/>
                <a:gd name="connsiteX21" fmla="*/ 294227 w 314134"/>
                <a:gd name="connsiteY21" fmla="*/ 208502 h 688562"/>
                <a:gd name="connsiteX22" fmla="*/ 280797 w 314134"/>
                <a:gd name="connsiteY22" fmla="*/ 176594 h 688562"/>
                <a:gd name="connsiteX23" fmla="*/ 283940 w 314134"/>
                <a:gd name="connsiteY23" fmla="*/ 151067 h 688562"/>
                <a:gd name="connsiteX24" fmla="*/ 291370 w 314134"/>
                <a:gd name="connsiteY24" fmla="*/ 126016 h 688562"/>
                <a:gd name="connsiteX25" fmla="*/ 290227 w 314134"/>
                <a:gd name="connsiteY25" fmla="*/ 99917 h 688562"/>
                <a:gd name="connsiteX26" fmla="*/ 281654 w 314134"/>
                <a:gd name="connsiteY26" fmla="*/ 64294 h 688562"/>
                <a:gd name="connsiteX27" fmla="*/ 270891 w 314134"/>
                <a:gd name="connsiteY27" fmla="*/ 45720 h 688562"/>
                <a:gd name="connsiteX28" fmla="*/ 257461 w 314134"/>
                <a:gd name="connsiteY28" fmla="*/ 13811 h 688562"/>
                <a:gd name="connsiteX29" fmla="*/ 146209 w 314134"/>
                <a:gd name="connsiteY29" fmla="*/ 0 h 688562"/>
                <a:gd name="connsiteX30" fmla="*/ 147923 w 314134"/>
                <a:gd name="connsiteY30" fmla="*/ 21812 h 688562"/>
                <a:gd name="connsiteX31" fmla="*/ 141542 w 314134"/>
                <a:gd name="connsiteY31" fmla="*/ 38386 h 688562"/>
                <a:gd name="connsiteX32" fmla="*/ 138875 w 314134"/>
                <a:gd name="connsiteY32" fmla="*/ 59627 h 688562"/>
                <a:gd name="connsiteX33" fmla="*/ 145352 w 314134"/>
                <a:gd name="connsiteY33" fmla="*/ 77724 h 688562"/>
                <a:gd name="connsiteX34" fmla="*/ 146971 w 314134"/>
                <a:gd name="connsiteY34" fmla="*/ 99536 h 688562"/>
                <a:gd name="connsiteX35" fmla="*/ 149733 w 314134"/>
                <a:gd name="connsiteY35" fmla="*/ 112871 h 688562"/>
                <a:gd name="connsiteX36" fmla="*/ 151352 w 314134"/>
                <a:gd name="connsiteY36" fmla="*/ 134684 h 688562"/>
                <a:gd name="connsiteX37" fmla="*/ 133731 w 314134"/>
                <a:gd name="connsiteY37" fmla="*/ 136779 h 688562"/>
                <a:gd name="connsiteX38" fmla="*/ 135922 w 314134"/>
                <a:gd name="connsiteY38" fmla="*/ 154400 h 688562"/>
                <a:gd name="connsiteX39" fmla="*/ 120967 w 314134"/>
                <a:gd name="connsiteY39" fmla="*/ 169831 h 688562"/>
                <a:gd name="connsiteX40" fmla="*/ 98488 w 314134"/>
                <a:gd name="connsiteY40" fmla="*/ 175641 h 688562"/>
                <a:gd name="connsiteX41" fmla="*/ 96393 w 314134"/>
                <a:gd name="connsiteY41" fmla="*/ 192691 h 688562"/>
                <a:gd name="connsiteX42" fmla="*/ 81439 w 314134"/>
                <a:gd name="connsiteY42" fmla="*/ 208121 h 688562"/>
                <a:gd name="connsiteX43" fmla="*/ 71342 w 314134"/>
                <a:gd name="connsiteY43" fmla="*/ 219837 h 688562"/>
                <a:gd name="connsiteX44" fmla="*/ 60198 w 314134"/>
                <a:gd name="connsiteY44" fmla="*/ 240125 h 688562"/>
                <a:gd name="connsiteX45" fmla="*/ 58007 w 314134"/>
                <a:gd name="connsiteY45" fmla="*/ 257175 h 688562"/>
                <a:gd name="connsiteX46" fmla="*/ 43625 w 314134"/>
                <a:gd name="connsiteY46" fmla="*/ 268319 h 688562"/>
                <a:gd name="connsiteX47" fmla="*/ 32957 w 314134"/>
                <a:gd name="connsiteY47" fmla="*/ 284321 h 688562"/>
                <a:gd name="connsiteX48" fmla="*/ 18574 w 314134"/>
                <a:gd name="connsiteY48" fmla="*/ 295466 h 688562"/>
                <a:gd name="connsiteX49" fmla="*/ 14002 w 314134"/>
                <a:gd name="connsiteY49" fmla="*/ 403003 h 688562"/>
                <a:gd name="connsiteX50" fmla="*/ 8763 w 314134"/>
                <a:gd name="connsiteY50" fmla="*/ 445580 h 688562"/>
                <a:gd name="connsiteX51" fmla="*/ 5144 w 314134"/>
                <a:gd name="connsiteY51" fmla="*/ 509969 h 688562"/>
                <a:gd name="connsiteX52" fmla="*/ 0 w 314134"/>
                <a:gd name="connsiteY52" fmla="*/ 587121 h 688562"/>
                <a:gd name="connsiteX53" fmla="*/ 0 w 314134"/>
                <a:gd name="connsiteY53" fmla="*/ 621697 h 688562"/>
                <a:gd name="connsiteX54" fmla="*/ 41243 w 314134"/>
                <a:gd name="connsiteY54" fmla="*/ 639794 h 688562"/>
                <a:gd name="connsiteX55" fmla="*/ 131636 w 314134"/>
                <a:gd name="connsiteY55" fmla="*/ 646557 h 688562"/>
                <a:gd name="connsiteX56" fmla="*/ 153543 w 314134"/>
                <a:gd name="connsiteY56" fmla="*/ 644938 h 688562"/>
                <a:gd name="connsiteX57" fmla="*/ 174879 w 314134"/>
                <a:gd name="connsiteY57" fmla="*/ 647605 h 688562"/>
                <a:gd name="connsiteX58" fmla="*/ 186119 w 314134"/>
                <a:gd name="connsiteY58" fmla="*/ 661988 h 688562"/>
                <a:gd name="connsiteX59" fmla="*/ 187262 w 314134"/>
                <a:gd name="connsiteY59" fmla="*/ 687991 h 688562"/>
                <a:gd name="connsiteX60" fmla="*/ 191548 w 314134"/>
                <a:gd name="connsiteY60" fmla="*/ 688562 h 688562"/>
                <a:gd name="connsiteX61" fmla="*/ 191548 w 314134"/>
                <a:gd name="connsiteY61" fmla="*/ 688562 h 688562"/>
                <a:gd name="connsiteX62" fmla="*/ 191548 w 314134"/>
                <a:gd name="connsiteY62" fmla="*/ 688562 h 68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14134" h="688562">
                  <a:moveTo>
                    <a:pt x="191548" y="688562"/>
                  </a:moveTo>
                  <a:lnTo>
                    <a:pt x="209741" y="682181"/>
                  </a:lnTo>
                  <a:lnTo>
                    <a:pt x="243935" y="686372"/>
                  </a:lnTo>
                  <a:lnTo>
                    <a:pt x="247079" y="660845"/>
                  </a:lnTo>
                  <a:lnTo>
                    <a:pt x="272701" y="629412"/>
                  </a:lnTo>
                  <a:lnTo>
                    <a:pt x="288036" y="575120"/>
                  </a:lnTo>
                  <a:lnTo>
                    <a:pt x="291179" y="549593"/>
                  </a:lnTo>
                  <a:lnTo>
                    <a:pt x="289084" y="531971"/>
                  </a:lnTo>
                  <a:lnTo>
                    <a:pt x="245174" y="535210"/>
                  </a:lnTo>
                  <a:lnTo>
                    <a:pt x="220123" y="527876"/>
                  </a:lnTo>
                  <a:lnTo>
                    <a:pt x="201359" y="503873"/>
                  </a:lnTo>
                  <a:lnTo>
                    <a:pt x="200216" y="477869"/>
                  </a:lnTo>
                  <a:lnTo>
                    <a:pt x="219361" y="462915"/>
                  </a:lnTo>
                  <a:lnTo>
                    <a:pt x="224695" y="420338"/>
                  </a:lnTo>
                  <a:lnTo>
                    <a:pt x="241173" y="392144"/>
                  </a:lnTo>
                  <a:lnTo>
                    <a:pt x="266795" y="360712"/>
                  </a:lnTo>
                  <a:lnTo>
                    <a:pt x="277463" y="344710"/>
                  </a:lnTo>
                  <a:lnTo>
                    <a:pt x="288036" y="328708"/>
                  </a:lnTo>
                  <a:lnTo>
                    <a:pt x="308324" y="305276"/>
                  </a:lnTo>
                  <a:lnTo>
                    <a:pt x="314135" y="258509"/>
                  </a:lnTo>
                  <a:lnTo>
                    <a:pt x="300704" y="226600"/>
                  </a:lnTo>
                  <a:lnTo>
                    <a:pt x="294227" y="208502"/>
                  </a:lnTo>
                  <a:lnTo>
                    <a:pt x="280797" y="176594"/>
                  </a:lnTo>
                  <a:lnTo>
                    <a:pt x="283940" y="151067"/>
                  </a:lnTo>
                  <a:lnTo>
                    <a:pt x="291370" y="126016"/>
                  </a:lnTo>
                  <a:lnTo>
                    <a:pt x="290227" y="99917"/>
                  </a:lnTo>
                  <a:lnTo>
                    <a:pt x="281654" y="64294"/>
                  </a:lnTo>
                  <a:lnTo>
                    <a:pt x="270891" y="45720"/>
                  </a:lnTo>
                  <a:lnTo>
                    <a:pt x="257461" y="13811"/>
                  </a:lnTo>
                  <a:lnTo>
                    <a:pt x="146209" y="0"/>
                  </a:lnTo>
                  <a:lnTo>
                    <a:pt x="147923" y="21812"/>
                  </a:lnTo>
                  <a:lnTo>
                    <a:pt x="141542" y="38386"/>
                  </a:lnTo>
                  <a:lnTo>
                    <a:pt x="138875" y="59627"/>
                  </a:lnTo>
                  <a:lnTo>
                    <a:pt x="145352" y="77724"/>
                  </a:lnTo>
                  <a:lnTo>
                    <a:pt x="146971" y="99536"/>
                  </a:lnTo>
                  <a:lnTo>
                    <a:pt x="149733" y="112871"/>
                  </a:lnTo>
                  <a:lnTo>
                    <a:pt x="151352" y="134684"/>
                  </a:lnTo>
                  <a:lnTo>
                    <a:pt x="133731" y="136779"/>
                  </a:lnTo>
                  <a:lnTo>
                    <a:pt x="135922" y="154400"/>
                  </a:lnTo>
                  <a:lnTo>
                    <a:pt x="120967" y="169831"/>
                  </a:lnTo>
                  <a:lnTo>
                    <a:pt x="98488" y="175641"/>
                  </a:lnTo>
                  <a:lnTo>
                    <a:pt x="96393" y="192691"/>
                  </a:lnTo>
                  <a:lnTo>
                    <a:pt x="81439" y="208121"/>
                  </a:lnTo>
                  <a:lnTo>
                    <a:pt x="71342" y="219837"/>
                  </a:lnTo>
                  <a:lnTo>
                    <a:pt x="60198" y="240125"/>
                  </a:lnTo>
                  <a:lnTo>
                    <a:pt x="58007" y="257175"/>
                  </a:lnTo>
                  <a:lnTo>
                    <a:pt x="43625" y="268319"/>
                  </a:lnTo>
                  <a:lnTo>
                    <a:pt x="32957" y="284321"/>
                  </a:lnTo>
                  <a:lnTo>
                    <a:pt x="18574" y="295466"/>
                  </a:lnTo>
                  <a:lnTo>
                    <a:pt x="14002" y="403003"/>
                  </a:lnTo>
                  <a:lnTo>
                    <a:pt x="8763" y="445580"/>
                  </a:lnTo>
                  <a:lnTo>
                    <a:pt x="5144" y="509969"/>
                  </a:lnTo>
                  <a:lnTo>
                    <a:pt x="0" y="587121"/>
                  </a:lnTo>
                  <a:lnTo>
                    <a:pt x="0" y="621697"/>
                  </a:lnTo>
                  <a:lnTo>
                    <a:pt x="41243" y="639794"/>
                  </a:lnTo>
                  <a:lnTo>
                    <a:pt x="131636" y="646557"/>
                  </a:lnTo>
                  <a:lnTo>
                    <a:pt x="153543" y="644938"/>
                  </a:lnTo>
                  <a:lnTo>
                    <a:pt x="174879" y="647605"/>
                  </a:lnTo>
                  <a:lnTo>
                    <a:pt x="186119" y="661988"/>
                  </a:lnTo>
                  <a:lnTo>
                    <a:pt x="187262" y="687991"/>
                  </a:lnTo>
                  <a:lnTo>
                    <a:pt x="191548" y="688562"/>
                  </a:lnTo>
                  <a:lnTo>
                    <a:pt x="191548" y="688562"/>
                  </a:lnTo>
                  <a:lnTo>
                    <a:pt x="191548" y="6885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E6C96502-6BD0-E1D4-83CC-DA272A87ACD7}"/>
                </a:ext>
              </a:extLst>
            </p:cNvPr>
            <p:cNvSpPr/>
            <p:nvPr/>
          </p:nvSpPr>
          <p:spPr>
            <a:xfrm>
              <a:off x="1181411" y="412746"/>
              <a:ext cx="627800" cy="869842"/>
            </a:xfrm>
            <a:custGeom>
              <a:avLst/>
              <a:gdLst>
                <a:gd name="connsiteX0" fmla="*/ 232981 w 372808"/>
                <a:gd name="connsiteY0" fmla="*/ 516541 h 516540"/>
                <a:gd name="connsiteX1" fmla="*/ 239268 w 372808"/>
                <a:gd name="connsiteY1" fmla="*/ 465582 h 516540"/>
                <a:gd name="connsiteX2" fmla="*/ 265843 w 372808"/>
                <a:gd name="connsiteY2" fmla="*/ 425767 h 516540"/>
                <a:gd name="connsiteX3" fmla="*/ 280702 w 372808"/>
                <a:gd name="connsiteY3" fmla="*/ 410337 h 516540"/>
                <a:gd name="connsiteX4" fmla="*/ 286512 w 372808"/>
                <a:gd name="connsiteY4" fmla="*/ 363569 h 516540"/>
                <a:gd name="connsiteX5" fmla="*/ 290131 w 372808"/>
                <a:gd name="connsiteY5" fmla="*/ 333851 h 516540"/>
                <a:gd name="connsiteX6" fmla="*/ 297561 w 372808"/>
                <a:gd name="connsiteY6" fmla="*/ 308896 h 516540"/>
                <a:gd name="connsiteX7" fmla="*/ 295370 w 372808"/>
                <a:gd name="connsiteY7" fmla="*/ 291370 h 516540"/>
                <a:gd name="connsiteX8" fmla="*/ 308134 w 372808"/>
                <a:gd name="connsiteY8" fmla="*/ 258413 h 516540"/>
                <a:gd name="connsiteX9" fmla="*/ 325088 w 372808"/>
                <a:gd name="connsiteY9" fmla="*/ 226028 h 516540"/>
                <a:gd name="connsiteX10" fmla="*/ 345853 w 372808"/>
                <a:gd name="connsiteY10" fmla="*/ 198406 h 516540"/>
                <a:gd name="connsiteX11" fmla="*/ 362807 w 372808"/>
                <a:gd name="connsiteY11" fmla="*/ 165925 h 516540"/>
                <a:gd name="connsiteX12" fmla="*/ 370237 w 372808"/>
                <a:gd name="connsiteY12" fmla="*/ 140970 h 516540"/>
                <a:gd name="connsiteX13" fmla="*/ 372808 w 372808"/>
                <a:gd name="connsiteY13" fmla="*/ 119729 h 516540"/>
                <a:gd name="connsiteX14" fmla="*/ 370713 w 372808"/>
                <a:gd name="connsiteY14" fmla="*/ 102203 h 516540"/>
                <a:gd name="connsiteX15" fmla="*/ 354139 w 372808"/>
                <a:gd name="connsiteY15" fmla="*/ 95917 h 516540"/>
                <a:gd name="connsiteX16" fmla="*/ 336518 w 372808"/>
                <a:gd name="connsiteY16" fmla="*/ 98012 h 516540"/>
                <a:gd name="connsiteX17" fmla="*/ 318421 w 372808"/>
                <a:gd name="connsiteY17" fmla="*/ 104394 h 516540"/>
                <a:gd name="connsiteX18" fmla="*/ 300895 w 372808"/>
                <a:gd name="connsiteY18" fmla="*/ 106585 h 516540"/>
                <a:gd name="connsiteX19" fmla="*/ 285940 w 372808"/>
                <a:gd name="connsiteY19" fmla="*/ 87440 h 516540"/>
                <a:gd name="connsiteX20" fmla="*/ 265652 w 372808"/>
                <a:gd name="connsiteY20" fmla="*/ 76295 h 516540"/>
                <a:gd name="connsiteX21" fmla="*/ 194691 w 372808"/>
                <a:gd name="connsiteY21" fmla="*/ 20098 h 516540"/>
                <a:gd name="connsiteX22" fmla="*/ 171164 w 372808"/>
                <a:gd name="connsiteY22" fmla="*/ 0 h 516540"/>
                <a:gd name="connsiteX23" fmla="*/ 139255 w 372808"/>
                <a:gd name="connsiteY23" fmla="*/ 13335 h 516540"/>
                <a:gd name="connsiteX24" fmla="*/ 136684 w 372808"/>
                <a:gd name="connsiteY24" fmla="*/ 34576 h 516540"/>
                <a:gd name="connsiteX25" fmla="*/ 126016 w 372808"/>
                <a:gd name="connsiteY25" fmla="*/ 50482 h 516540"/>
                <a:gd name="connsiteX26" fmla="*/ 123825 w 372808"/>
                <a:gd name="connsiteY26" fmla="*/ 32956 h 516540"/>
                <a:gd name="connsiteX27" fmla="*/ 109538 w 372808"/>
                <a:gd name="connsiteY27" fmla="*/ 44101 h 516540"/>
                <a:gd name="connsiteX28" fmla="*/ 95155 w 372808"/>
                <a:gd name="connsiteY28" fmla="*/ 55245 h 516540"/>
                <a:gd name="connsiteX29" fmla="*/ 76009 w 372808"/>
                <a:gd name="connsiteY29" fmla="*/ 70199 h 516540"/>
                <a:gd name="connsiteX30" fmla="*/ 53054 w 372808"/>
                <a:gd name="connsiteY30" fmla="*/ 80296 h 516540"/>
                <a:gd name="connsiteX31" fmla="*/ 38767 w 372808"/>
                <a:gd name="connsiteY31" fmla="*/ 91440 h 516540"/>
                <a:gd name="connsiteX32" fmla="*/ 32385 w 372808"/>
                <a:gd name="connsiteY32" fmla="*/ 107918 h 516540"/>
                <a:gd name="connsiteX33" fmla="*/ 18002 w 372808"/>
                <a:gd name="connsiteY33" fmla="*/ 119063 h 516540"/>
                <a:gd name="connsiteX34" fmla="*/ 0 w 372808"/>
                <a:gd name="connsiteY34" fmla="*/ 160020 h 516540"/>
                <a:gd name="connsiteX35" fmla="*/ 21241 w 372808"/>
                <a:gd name="connsiteY35" fmla="*/ 162592 h 516540"/>
                <a:gd name="connsiteX36" fmla="*/ 43148 w 372808"/>
                <a:gd name="connsiteY36" fmla="*/ 161068 h 516540"/>
                <a:gd name="connsiteX37" fmla="*/ 64484 w 372808"/>
                <a:gd name="connsiteY37" fmla="*/ 163640 h 516540"/>
                <a:gd name="connsiteX38" fmla="*/ 80963 w 372808"/>
                <a:gd name="connsiteY38" fmla="*/ 170021 h 516540"/>
                <a:gd name="connsiteX39" fmla="*/ 110776 w 372808"/>
                <a:gd name="connsiteY39" fmla="*/ 173736 h 516540"/>
                <a:gd name="connsiteX40" fmla="*/ 131064 w 372808"/>
                <a:gd name="connsiteY40" fmla="*/ 184785 h 516540"/>
                <a:gd name="connsiteX41" fmla="*/ 128968 w 372808"/>
                <a:gd name="connsiteY41" fmla="*/ 201835 h 516540"/>
                <a:gd name="connsiteX42" fmla="*/ 126873 w 372808"/>
                <a:gd name="connsiteY42" fmla="*/ 218789 h 516540"/>
                <a:gd name="connsiteX43" fmla="*/ 111442 w 372808"/>
                <a:gd name="connsiteY43" fmla="*/ 238506 h 516540"/>
                <a:gd name="connsiteX44" fmla="*/ 97631 w 372808"/>
                <a:gd name="connsiteY44" fmla="*/ 245364 h 516540"/>
                <a:gd name="connsiteX45" fmla="*/ 113633 w 372808"/>
                <a:gd name="connsiteY45" fmla="*/ 256032 h 516540"/>
                <a:gd name="connsiteX46" fmla="*/ 119539 w 372808"/>
                <a:gd name="connsiteY46" fmla="*/ 278321 h 516540"/>
                <a:gd name="connsiteX47" fmla="*/ 96107 w 372808"/>
                <a:gd name="connsiteY47" fmla="*/ 292608 h 516540"/>
                <a:gd name="connsiteX48" fmla="*/ 107347 w 372808"/>
                <a:gd name="connsiteY48" fmla="*/ 306991 h 516540"/>
                <a:gd name="connsiteX49" fmla="*/ 113824 w 372808"/>
                <a:gd name="connsiteY49" fmla="*/ 324993 h 516540"/>
                <a:gd name="connsiteX50" fmla="*/ 128778 w 372808"/>
                <a:gd name="connsiteY50" fmla="*/ 344138 h 516540"/>
                <a:gd name="connsiteX51" fmla="*/ 114395 w 372808"/>
                <a:gd name="connsiteY51" fmla="*/ 355283 h 516540"/>
                <a:gd name="connsiteX52" fmla="*/ 112300 w 372808"/>
                <a:gd name="connsiteY52" fmla="*/ 372237 h 516540"/>
                <a:gd name="connsiteX53" fmla="*/ 107537 w 372808"/>
                <a:gd name="connsiteY53" fmla="*/ 410528 h 516540"/>
                <a:gd name="connsiteX54" fmla="*/ 105537 w 372808"/>
                <a:gd name="connsiteY54" fmla="*/ 462058 h 516540"/>
                <a:gd name="connsiteX55" fmla="*/ 99155 w 372808"/>
                <a:gd name="connsiteY55" fmla="*/ 478536 h 516540"/>
                <a:gd name="connsiteX56" fmla="*/ 96012 w 372808"/>
                <a:gd name="connsiteY56" fmla="*/ 503968 h 516540"/>
                <a:gd name="connsiteX57" fmla="*/ 134874 w 372808"/>
                <a:gd name="connsiteY57" fmla="*/ 504444 h 516540"/>
                <a:gd name="connsiteX58" fmla="*/ 177546 w 372808"/>
                <a:gd name="connsiteY58" fmla="*/ 509778 h 516540"/>
                <a:gd name="connsiteX59" fmla="*/ 207359 w 372808"/>
                <a:gd name="connsiteY59" fmla="*/ 513398 h 516540"/>
                <a:gd name="connsiteX60" fmla="*/ 229267 w 372808"/>
                <a:gd name="connsiteY60" fmla="*/ 511778 h 516540"/>
                <a:gd name="connsiteX61" fmla="*/ 232981 w 372808"/>
                <a:gd name="connsiteY61" fmla="*/ 516541 h 516540"/>
                <a:gd name="connsiteX62" fmla="*/ 232981 w 372808"/>
                <a:gd name="connsiteY62" fmla="*/ 516541 h 516540"/>
                <a:gd name="connsiteX63" fmla="*/ 232981 w 372808"/>
                <a:gd name="connsiteY63" fmla="*/ 516541 h 51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72808" h="516540">
                  <a:moveTo>
                    <a:pt x="232981" y="516541"/>
                  </a:moveTo>
                  <a:lnTo>
                    <a:pt x="239268" y="465582"/>
                  </a:lnTo>
                  <a:lnTo>
                    <a:pt x="265843" y="425767"/>
                  </a:lnTo>
                  <a:lnTo>
                    <a:pt x="280702" y="410337"/>
                  </a:lnTo>
                  <a:lnTo>
                    <a:pt x="286512" y="363569"/>
                  </a:lnTo>
                  <a:lnTo>
                    <a:pt x="290131" y="333851"/>
                  </a:lnTo>
                  <a:lnTo>
                    <a:pt x="297561" y="308896"/>
                  </a:lnTo>
                  <a:lnTo>
                    <a:pt x="295370" y="291370"/>
                  </a:lnTo>
                  <a:lnTo>
                    <a:pt x="308134" y="258413"/>
                  </a:lnTo>
                  <a:lnTo>
                    <a:pt x="325088" y="226028"/>
                  </a:lnTo>
                  <a:lnTo>
                    <a:pt x="345853" y="198406"/>
                  </a:lnTo>
                  <a:lnTo>
                    <a:pt x="362807" y="165925"/>
                  </a:lnTo>
                  <a:lnTo>
                    <a:pt x="370237" y="140970"/>
                  </a:lnTo>
                  <a:lnTo>
                    <a:pt x="372808" y="119729"/>
                  </a:lnTo>
                  <a:lnTo>
                    <a:pt x="370713" y="102203"/>
                  </a:lnTo>
                  <a:lnTo>
                    <a:pt x="354139" y="95917"/>
                  </a:lnTo>
                  <a:lnTo>
                    <a:pt x="336518" y="98012"/>
                  </a:lnTo>
                  <a:lnTo>
                    <a:pt x="318421" y="104394"/>
                  </a:lnTo>
                  <a:lnTo>
                    <a:pt x="300895" y="106585"/>
                  </a:lnTo>
                  <a:lnTo>
                    <a:pt x="285940" y="87440"/>
                  </a:lnTo>
                  <a:lnTo>
                    <a:pt x="265652" y="76295"/>
                  </a:lnTo>
                  <a:lnTo>
                    <a:pt x="194691" y="20098"/>
                  </a:lnTo>
                  <a:lnTo>
                    <a:pt x="171164" y="0"/>
                  </a:lnTo>
                  <a:lnTo>
                    <a:pt x="139255" y="13335"/>
                  </a:lnTo>
                  <a:lnTo>
                    <a:pt x="136684" y="34576"/>
                  </a:lnTo>
                  <a:lnTo>
                    <a:pt x="126016" y="50482"/>
                  </a:lnTo>
                  <a:lnTo>
                    <a:pt x="123825" y="32956"/>
                  </a:lnTo>
                  <a:lnTo>
                    <a:pt x="109538" y="44101"/>
                  </a:lnTo>
                  <a:lnTo>
                    <a:pt x="95155" y="55245"/>
                  </a:lnTo>
                  <a:lnTo>
                    <a:pt x="76009" y="70199"/>
                  </a:lnTo>
                  <a:lnTo>
                    <a:pt x="53054" y="80296"/>
                  </a:lnTo>
                  <a:lnTo>
                    <a:pt x="38767" y="91440"/>
                  </a:lnTo>
                  <a:lnTo>
                    <a:pt x="32385" y="107918"/>
                  </a:lnTo>
                  <a:lnTo>
                    <a:pt x="18002" y="119063"/>
                  </a:lnTo>
                  <a:lnTo>
                    <a:pt x="0" y="160020"/>
                  </a:lnTo>
                  <a:lnTo>
                    <a:pt x="21241" y="162592"/>
                  </a:lnTo>
                  <a:lnTo>
                    <a:pt x="43148" y="161068"/>
                  </a:lnTo>
                  <a:lnTo>
                    <a:pt x="64484" y="163640"/>
                  </a:lnTo>
                  <a:lnTo>
                    <a:pt x="80963" y="170021"/>
                  </a:lnTo>
                  <a:lnTo>
                    <a:pt x="110776" y="173736"/>
                  </a:lnTo>
                  <a:lnTo>
                    <a:pt x="131064" y="184785"/>
                  </a:lnTo>
                  <a:lnTo>
                    <a:pt x="128968" y="201835"/>
                  </a:lnTo>
                  <a:lnTo>
                    <a:pt x="126873" y="218789"/>
                  </a:lnTo>
                  <a:lnTo>
                    <a:pt x="111442" y="238506"/>
                  </a:lnTo>
                  <a:lnTo>
                    <a:pt x="97631" y="245364"/>
                  </a:lnTo>
                  <a:lnTo>
                    <a:pt x="113633" y="256032"/>
                  </a:lnTo>
                  <a:lnTo>
                    <a:pt x="119539" y="278321"/>
                  </a:lnTo>
                  <a:lnTo>
                    <a:pt x="96107" y="292608"/>
                  </a:lnTo>
                  <a:lnTo>
                    <a:pt x="107347" y="306991"/>
                  </a:lnTo>
                  <a:lnTo>
                    <a:pt x="113824" y="324993"/>
                  </a:lnTo>
                  <a:lnTo>
                    <a:pt x="128778" y="344138"/>
                  </a:lnTo>
                  <a:lnTo>
                    <a:pt x="114395" y="355283"/>
                  </a:lnTo>
                  <a:lnTo>
                    <a:pt x="112300" y="372237"/>
                  </a:lnTo>
                  <a:lnTo>
                    <a:pt x="107537" y="410528"/>
                  </a:lnTo>
                  <a:lnTo>
                    <a:pt x="105537" y="462058"/>
                  </a:lnTo>
                  <a:lnTo>
                    <a:pt x="99155" y="478536"/>
                  </a:lnTo>
                  <a:lnTo>
                    <a:pt x="96012" y="503968"/>
                  </a:lnTo>
                  <a:lnTo>
                    <a:pt x="134874" y="504444"/>
                  </a:lnTo>
                  <a:lnTo>
                    <a:pt x="177546" y="509778"/>
                  </a:lnTo>
                  <a:lnTo>
                    <a:pt x="207359" y="513398"/>
                  </a:lnTo>
                  <a:lnTo>
                    <a:pt x="229267" y="511778"/>
                  </a:lnTo>
                  <a:lnTo>
                    <a:pt x="232981" y="516541"/>
                  </a:lnTo>
                  <a:lnTo>
                    <a:pt x="232981" y="516541"/>
                  </a:lnTo>
                  <a:lnTo>
                    <a:pt x="232981" y="51654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69AB477C-99A8-A531-9DC1-E39E1AE66816}"/>
                </a:ext>
              </a:extLst>
            </p:cNvPr>
            <p:cNvSpPr/>
            <p:nvPr/>
          </p:nvSpPr>
          <p:spPr>
            <a:xfrm>
              <a:off x="1567330" y="529034"/>
              <a:ext cx="891656" cy="929670"/>
            </a:xfrm>
            <a:custGeom>
              <a:avLst/>
              <a:gdLst>
                <a:gd name="connsiteX0" fmla="*/ 422910 w 529494"/>
                <a:gd name="connsiteY0" fmla="*/ 552069 h 552068"/>
                <a:gd name="connsiteX1" fmla="*/ 434054 w 529494"/>
                <a:gd name="connsiteY1" fmla="*/ 531781 h 552068"/>
                <a:gd name="connsiteX2" fmla="*/ 427577 w 529494"/>
                <a:gd name="connsiteY2" fmla="*/ 513683 h 552068"/>
                <a:gd name="connsiteX3" fmla="*/ 438245 w 529494"/>
                <a:gd name="connsiteY3" fmla="*/ 497586 h 552068"/>
                <a:gd name="connsiteX4" fmla="*/ 448818 w 529494"/>
                <a:gd name="connsiteY4" fmla="*/ 481584 h 552068"/>
                <a:gd name="connsiteX5" fmla="*/ 471678 w 529494"/>
                <a:gd name="connsiteY5" fmla="*/ 471392 h 552068"/>
                <a:gd name="connsiteX6" fmla="*/ 474345 w 529494"/>
                <a:gd name="connsiteY6" fmla="*/ 450056 h 552068"/>
                <a:gd name="connsiteX7" fmla="*/ 476440 w 529494"/>
                <a:gd name="connsiteY7" fmla="*/ 433007 h 552068"/>
                <a:gd name="connsiteX8" fmla="*/ 493966 w 529494"/>
                <a:gd name="connsiteY8" fmla="*/ 430816 h 552068"/>
                <a:gd name="connsiteX9" fmla="*/ 492823 w 529494"/>
                <a:gd name="connsiteY9" fmla="*/ 404622 h 552068"/>
                <a:gd name="connsiteX10" fmla="*/ 513016 w 529494"/>
                <a:gd name="connsiteY10" fmla="*/ 415861 h 552068"/>
                <a:gd name="connsiteX11" fmla="*/ 510445 w 529494"/>
                <a:gd name="connsiteY11" fmla="*/ 437198 h 552068"/>
                <a:gd name="connsiteX12" fmla="*/ 521017 w 529494"/>
                <a:gd name="connsiteY12" fmla="*/ 421100 h 552068"/>
                <a:gd name="connsiteX13" fmla="*/ 529495 w 529494"/>
                <a:gd name="connsiteY13" fmla="*/ 387477 h 552068"/>
                <a:gd name="connsiteX14" fmla="*/ 505015 w 529494"/>
                <a:gd name="connsiteY14" fmla="*/ 375857 h 552068"/>
                <a:gd name="connsiteX15" fmla="*/ 516160 w 529494"/>
                <a:gd name="connsiteY15" fmla="*/ 355473 h 552068"/>
                <a:gd name="connsiteX16" fmla="*/ 514064 w 529494"/>
                <a:gd name="connsiteY16" fmla="*/ 337947 h 552068"/>
                <a:gd name="connsiteX17" fmla="*/ 496538 w 529494"/>
                <a:gd name="connsiteY17" fmla="*/ 340042 h 552068"/>
                <a:gd name="connsiteX18" fmla="*/ 476250 w 529494"/>
                <a:gd name="connsiteY18" fmla="*/ 294227 h 552068"/>
                <a:gd name="connsiteX19" fmla="*/ 467201 w 529494"/>
                <a:gd name="connsiteY19" fmla="*/ 262795 h 552068"/>
                <a:gd name="connsiteX20" fmla="*/ 456057 w 529494"/>
                <a:gd name="connsiteY20" fmla="*/ 213646 h 552068"/>
                <a:gd name="connsiteX21" fmla="*/ 439579 w 529494"/>
                <a:gd name="connsiteY21" fmla="*/ 207359 h 552068"/>
                <a:gd name="connsiteX22" fmla="*/ 411385 w 529494"/>
                <a:gd name="connsiteY22" fmla="*/ 190881 h 552068"/>
                <a:gd name="connsiteX23" fmla="*/ 409194 w 529494"/>
                <a:gd name="connsiteY23" fmla="*/ 173260 h 552068"/>
                <a:gd name="connsiteX24" fmla="*/ 407670 w 529494"/>
                <a:gd name="connsiteY24" fmla="*/ 151352 h 552068"/>
                <a:gd name="connsiteX25" fmla="*/ 383667 w 529494"/>
                <a:gd name="connsiteY25" fmla="*/ 135350 h 552068"/>
                <a:gd name="connsiteX26" fmla="*/ 377285 w 529494"/>
                <a:gd name="connsiteY26" fmla="*/ 117253 h 552068"/>
                <a:gd name="connsiteX27" fmla="*/ 357092 w 529494"/>
                <a:gd name="connsiteY27" fmla="*/ 106108 h 552068"/>
                <a:gd name="connsiteX28" fmla="*/ 345948 w 529494"/>
                <a:gd name="connsiteY28" fmla="*/ 91726 h 552068"/>
                <a:gd name="connsiteX29" fmla="*/ 330517 w 529494"/>
                <a:gd name="connsiteY29" fmla="*/ 76771 h 552068"/>
                <a:gd name="connsiteX30" fmla="*/ 328898 w 529494"/>
                <a:gd name="connsiteY30" fmla="*/ 54959 h 552068"/>
                <a:gd name="connsiteX31" fmla="*/ 326803 w 529494"/>
                <a:gd name="connsiteY31" fmla="*/ 37338 h 552068"/>
                <a:gd name="connsiteX32" fmla="*/ 316135 w 529494"/>
                <a:gd name="connsiteY32" fmla="*/ 18669 h 552068"/>
                <a:gd name="connsiteX33" fmla="*/ 305467 w 529494"/>
                <a:gd name="connsiteY33" fmla="*/ 0 h 552068"/>
                <a:gd name="connsiteX34" fmla="*/ 291179 w 529494"/>
                <a:gd name="connsiteY34" fmla="*/ 11240 h 552068"/>
                <a:gd name="connsiteX35" fmla="*/ 273082 w 529494"/>
                <a:gd name="connsiteY35" fmla="*/ 17717 h 552068"/>
                <a:gd name="connsiteX36" fmla="*/ 262033 w 529494"/>
                <a:gd name="connsiteY36" fmla="*/ 38005 h 552068"/>
                <a:gd name="connsiteX37" fmla="*/ 268414 w 529494"/>
                <a:gd name="connsiteY37" fmla="*/ 56102 h 552068"/>
                <a:gd name="connsiteX38" fmla="*/ 250317 w 529494"/>
                <a:gd name="connsiteY38" fmla="*/ 62579 h 552068"/>
                <a:gd name="connsiteX39" fmla="*/ 228029 w 529494"/>
                <a:gd name="connsiteY39" fmla="*/ 68485 h 552068"/>
                <a:gd name="connsiteX40" fmla="*/ 208883 w 529494"/>
                <a:gd name="connsiteY40" fmla="*/ 48768 h 552068"/>
                <a:gd name="connsiteX41" fmla="*/ 202501 w 529494"/>
                <a:gd name="connsiteY41" fmla="*/ 30671 h 552068"/>
                <a:gd name="connsiteX42" fmla="*/ 184404 w 529494"/>
                <a:gd name="connsiteY42" fmla="*/ 37052 h 552068"/>
                <a:gd name="connsiteX43" fmla="*/ 169069 w 529494"/>
                <a:gd name="connsiteY43" fmla="*/ 22193 h 552068"/>
                <a:gd name="connsiteX44" fmla="*/ 148304 w 529494"/>
                <a:gd name="connsiteY44" fmla="*/ 15335 h 552068"/>
                <a:gd name="connsiteX45" fmla="*/ 141446 w 529494"/>
                <a:gd name="connsiteY45" fmla="*/ 36100 h 552068"/>
                <a:gd name="connsiteX46" fmla="*/ 135064 w 529494"/>
                <a:gd name="connsiteY46" fmla="*/ 87344 h 552068"/>
                <a:gd name="connsiteX47" fmla="*/ 105918 w 529494"/>
                <a:gd name="connsiteY47" fmla="*/ 148780 h 552068"/>
                <a:gd name="connsiteX48" fmla="*/ 79438 w 529494"/>
                <a:gd name="connsiteY48" fmla="*/ 188881 h 552068"/>
                <a:gd name="connsiteX49" fmla="*/ 66675 w 529494"/>
                <a:gd name="connsiteY49" fmla="*/ 222028 h 552068"/>
                <a:gd name="connsiteX50" fmla="*/ 64579 w 529494"/>
                <a:gd name="connsiteY50" fmla="*/ 239077 h 552068"/>
                <a:gd name="connsiteX51" fmla="*/ 61436 w 529494"/>
                <a:gd name="connsiteY51" fmla="*/ 264700 h 552068"/>
                <a:gd name="connsiteX52" fmla="*/ 51911 w 529494"/>
                <a:gd name="connsiteY52" fmla="*/ 341567 h 552068"/>
                <a:gd name="connsiteX53" fmla="*/ 12192 w 529494"/>
                <a:gd name="connsiteY53" fmla="*/ 384334 h 552068"/>
                <a:gd name="connsiteX54" fmla="*/ 4286 w 529494"/>
                <a:gd name="connsiteY54" fmla="*/ 448437 h 552068"/>
                <a:gd name="connsiteX55" fmla="*/ 0 w 529494"/>
                <a:gd name="connsiteY55" fmla="*/ 482536 h 552068"/>
                <a:gd name="connsiteX56" fmla="*/ 1619 w 529494"/>
                <a:gd name="connsiteY56" fmla="*/ 504444 h 552068"/>
                <a:gd name="connsiteX57" fmla="*/ 31909 w 529494"/>
                <a:gd name="connsiteY57" fmla="*/ 503873 h 552068"/>
                <a:gd name="connsiteX58" fmla="*/ 117920 w 529494"/>
                <a:gd name="connsiteY58" fmla="*/ 436436 h 552068"/>
                <a:gd name="connsiteX59" fmla="*/ 206121 w 529494"/>
                <a:gd name="connsiteY59" fmla="*/ 455962 h 552068"/>
                <a:gd name="connsiteX60" fmla="*/ 252793 w 529494"/>
                <a:gd name="connsiteY60" fmla="*/ 461772 h 552068"/>
                <a:gd name="connsiteX61" fmla="*/ 308610 w 529494"/>
                <a:gd name="connsiteY61" fmla="*/ 499015 h 552068"/>
                <a:gd name="connsiteX62" fmla="*/ 329851 w 529494"/>
                <a:gd name="connsiteY62" fmla="*/ 501586 h 552068"/>
                <a:gd name="connsiteX63" fmla="*/ 350044 w 529494"/>
                <a:gd name="connsiteY63" fmla="*/ 512731 h 552068"/>
                <a:gd name="connsiteX64" fmla="*/ 389954 w 529494"/>
                <a:gd name="connsiteY64" fmla="*/ 539401 h 552068"/>
                <a:gd name="connsiteX65" fmla="*/ 415480 w 529494"/>
                <a:gd name="connsiteY65" fmla="*/ 542544 h 552068"/>
                <a:gd name="connsiteX66" fmla="*/ 422910 w 529494"/>
                <a:gd name="connsiteY66" fmla="*/ 552069 h 552068"/>
                <a:gd name="connsiteX67" fmla="*/ 422910 w 529494"/>
                <a:gd name="connsiteY67" fmla="*/ 552069 h 552068"/>
                <a:gd name="connsiteX68" fmla="*/ 422910 w 529494"/>
                <a:gd name="connsiteY68" fmla="*/ 552069 h 55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29494" h="552068">
                  <a:moveTo>
                    <a:pt x="422910" y="552069"/>
                  </a:moveTo>
                  <a:lnTo>
                    <a:pt x="434054" y="531781"/>
                  </a:lnTo>
                  <a:lnTo>
                    <a:pt x="427577" y="513683"/>
                  </a:lnTo>
                  <a:lnTo>
                    <a:pt x="438245" y="497586"/>
                  </a:lnTo>
                  <a:lnTo>
                    <a:pt x="448818" y="481584"/>
                  </a:lnTo>
                  <a:lnTo>
                    <a:pt x="471678" y="471392"/>
                  </a:lnTo>
                  <a:lnTo>
                    <a:pt x="474345" y="450056"/>
                  </a:lnTo>
                  <a:lnTo>
                    <a:pt x="476440" y="433007"/>
                  </a:lnTo>
                  <a:lnTo>
                    <a:pt x="493966" y="430816"/>
                  </a:lnTo>
                  <a:lnTo>
                    <a:pt x="492823" y="404622"/>
                  </a:lnTo>
                  <a:lnTo>
                    <a:pt x="513016" y="415861"/>
                  </a:lnTo>
                  <a:lnTo>
                    <a:pt x="510445" y="437198"/>
                  </a:lnTo>
                  <a:lnTo>
                    <a:pt x="521017" y="421100"/>
                  </a:lnTo>
                  <a:lnTo>
                    <a:pt x="529495" y="387477"/>
                  </a:lnTo>
                  <a:lnTo>
                    <a:pt x="505015" y="375857"/>
                  </a:lnTo>
                  <a:lnTo>
                    <a:pt x="516160" y="355473"/>
                  </a:lnTo>
                  <a:lnTo>
                    <a:pt x="514064" y="337947"/>
                  </a:lnTo>
                  <a:lnTo>
                    <a:pt x="496538" y="340042"/>
                  </a:lnTo>
                  <a:lnTo>
                    <a:pt x="476250" y="294227"/>
                  </a:lnTo>
                  <a:lnTo>
                    <a:pt x="467201" y="262795"/>
                  </a:lnTo>
                  <a:lnTo>
                    <a:pt x="456057" y="213646"/>
                  </a:lnTo>
                  <a:lnTo>
                    <a:pt x="439579" y="207359"/>
                  </a:lnTo>
                  <a:lnTo>
                    <a:pt x="411385" y="190881"/>
                  </a:lnTo>
                  <a:lnTo>
                    <a:pt x="409194" y="173260"/>
                  </a:lnTo>
                  <a:lnTo>
                    <a:pt x="407670" y="151352"/>
                  </a:lnTo>
                  <a:lnTo>
                    <a:pt x="383667" y="135350"/>
                  </a:lnTo>
                  <a:lnTo>
                    <a:pt x="377285" y="117253"/>
                  </a:lnTo>
                  <a:lnTo>
                    <a:pt x="357092" y="106108"/>
                  </a:lnTo>
                  <a:lnTo>
                    <a:pt x="345948" y="91726"/>
                  </a:lnTo>
                  <a:lnTo>
                    <a:pt x="330517" y="76771"/>
                  </a:lnTo>
                  <a:lnTo>
                    <a:pt x="328898" y="54959"/>
                  </a:lnTo>
                  <a:lnTo>
                    <a:pt x="326803" y="37338"/>
                  </a:lnTo>
                  <a:lnTo>
                    <a:pt x="316135" y="18669"/>
                  </a:lnTo>
                  <a:lnTo>
                    <a:pt x="305467" y="0"/>
                  </a:lnTo>
                  <a:lnTo>
                    <a:pt x="291179" y="11240"/>
                  </a:lnTo>
                  <a:lnTo>
                    <a:pt x="273082" y="17717"/>
                  </a:lnTo>
                  <a:lnTo>
                    <a:pt x="262033" y="38005"/>
                  </a:lnTo>
                  <a:lnTo>
                    <a:pt x="268414" y="56102"/>
                  </a:lnTo>
                  <a:lnTo>
                    <a:pt x="250317" y="62579"/>
                  </a:lnTo>
                  <a:lnTo>
                    <a:pt x="228029" y="68485"/>
                  </a:lnTo>
                  <a:lnTo>
                    <a:pt x="208883" y="48768"/>
                  </a:lnTo>
                  <a:lnTo>
                    <a:pt x="202501" y="30671"/>
                  </a:lnTo>
                  <a:lnTo>
                    <a:pt x="184404" y="37052"/>
                  </a:lnTo>
                  <a:lnTo>
                    <a:pt x="169069" y="22193"/>
                  </a:lnTo>
                  <a:lnTo>
                    <a:pt x="148304" y="15335"/>
                  </a:lnTo>
                  <a:lnTo>
                    <a:pt x="141446" y="36100"/>
                  </a:lnTo>
                  <a:lnTo>
                    <a:pt x="135064" y="87344"/>
                  </a:lnTo>
                  <a:lnTo>
                    <a:pt x="105918" y="148780"/>
                  </a:lnTo>
                  <a:lnTo>
                    <a:pt x="79438" y="188881"/>
                  </a:lnTo>
                  <a:lnTo>
                    <a:pt x="66675" y="222028"/>
                  </a:lnTo>
                  <a:lnTo>
                    <a:pt x="64579" y="239077"/>
                  </a:lnTo>
                  <a:lnTo>
                    <a:pt x="61436" y="264700"/>
                  </a:lnTo>
                  <a:lnTo>
                    <a:pt x="51911" y="341567"/>
                  </a:lnTo>
                  <a:lnTo>
                    <a:pt x="12192" y="384334"/>
                  </a:lnTo>
                  <a:lnTo>
                    <a:pt x="4286" y="448437"/>
                  </a:lnTo>
                  <a:lnTo>
                    <a:pt x="0" y="482536"/>
                  </a:lnTo>
                  <a:lnTo>
                    <a:pt x="1619" y="504444"/>
                  </a:lnTo>
                  <a:lnTo>
                    <a:pt x="31909" y="503873"/>
                  </a:lnTo>
                  <a:lnTo>
                    <a:pt x="117920" y="436436"/>
                  </a:lnTo>
                  <a:lnTo>
                    <a:pt x="206121" y="455962"/>
                  </a:lnTo>
                  <a:lnTo>
                    <a:pt x="252793" y="461772"/>
                  </a:lnTo>
                  <a:lnTo>
                    <a:pt x="308610" y="499015"/>
                  </a:lnTo>
                  <a:lnTo>
                    <a:pt x="329851" y="501586"/>
                  </a:lnTo>
                  <a:lnTo>
                    <a:pt x="350044" y="512731"/>
                  </a:lnTo>
                  <a:lnTo>
                    <a:pt x="389954" y="539401"/>
                  </a:lnTo>
                  <a:lnTo>
                    <a:pt x="415480" y="542544"/>
                  </a:lnTo>
                  <a:lnTo>
                    <a:pt x="422910" y="552069"/>
                  </a:lnTo>
                  <a:lnTo>
                    <a:pt x="422910" y="552069"/>
                  </a:lnTo>
                  <a:lnTo>
                    <a:pt x="422910" y="5520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96303DF-F21E-3D5E-246C-6CB8C7C1BB7A}"/>
                </a:ext>
              </a:extLst>
            </p:cNvPr>
            <p:cNvSpPr/>
            <p:nvPr/>
          </p:nvSpPr>
          <p:spPr>
            <a:xfrm>
              <a:off x="707752" y="642275"/>
              <a:ext cx="700460" cy="810335"/>
            </a:xfrm>
            <a:custGeom>
              <a:avLst/>
              <a:gdLst>
                <a:gd name="connsiteX0" fmla="*/ 350615 w 415956"/>
                <a:gd name="connsiteY0" fmla="*/ 481203 h 481203"/>
                <a:gd name="connsiteX1" fmla="*/ 357568 w 415956"/>
                <a:gd name="connsiteY1" fmla="*/ 460439 h 481203"/>
                <a:gd name="connsiteX2" fmla="*/ 363950 w 415956"/>
                <a:gd name="connsiteY2" fmla="*/ 443865 h 481203"/>
                <a:gd name="connsiteX3" fmla="*/ 370237 w 415956"/>
                <a:gd name="connsiteY3" fmla="*/ 392811 h 481203"/>
                <a:gd name="connsiteX4" fmla="*/ 380809 w 415956"/>
                <a:gd name="connsiteY4" fmla="*/ 342233 h 481203"/>
                <a:gd name="connsiteX5" fmla="*/ 382905 w 415956"/>
                <a:gd name="connsiteY5" fmla="*/ 325184 h 481203"/>
                <a:gd name="connsiteX6" fmla="*/ 387096 w 415956"/>
                <a:gd name="connsiteY6" fmla="*/ 291179 h 481203"/>
                <a:gd name="connsiteX7" fmla="*/ 393954 w 415956"/>
                <a:gd name="connsiteY7" fmla="*/ 235839 h 481203"/>
                <a:gd name="connsiteX8" fmla="*/ 400812 w 415956"/>
                <a:gd name="connsiteY8" fmla="*/ 215075 h 481203"/>
                <a:gd name="connsiteX9" fmla="*/ 403955 w 415956"/>
                <a:gd name="connsiteY9" fmla="*/ 189548 h 481203"/>
                <a:gd name="connsiteX10" fmla="*/ 393287 w 415956"/>
                <a:gd name="connsiteY10" fmla="*/ 170879 h 481203"/>
                <a:gd name="connsiteX11" fmla="*/ 377190 w 415956"/>
                <a:gd name="connsiteY11" fmla="*/ 160306 h 481203"/>
                <a:gd name="connsiteX12" fmla="*/ 387858 w 415956"/>
                <a:gd name="connsiteY12" fmla="*/ 144304 h 481203"/>
                <a:gd name="connsiteX13" fmla="*/ 394811 w 415956"/>
                <a:gd name="connsiteY13" fmla="*/ 123539 h 481203"/>
                <a:gd name="connsiteX14" fmla="*/ 373380 w 415956"/>
                <a:gd name="connsiteY14" fmla="*/ 120968 h 481203"/>
                <a:gd name="connsiteX15" fmla="*/ 384048 w 415956"/>
                <a:gd name="connsiteY15" fmla="*/ 104966 h 481203"/>
                <a:gd name="connsiteX16" fmla="*/ 407003 w 415956"/>
                <a:gd name="connsiteY16" fmla="*/ 94774 h 481203"/>
                <a:gd name="connsiteX17" fmla="*/ 409099 w 415956"/>
                <a:gd name="connsiteY17" fmla="*/ 77819 h 481203"/>
                <a:gd name="connsiteX18" fmla="*/ 415957 w 415956"/>
                <a:gd name="connsiteY18" fmla="*/ 57055 h 481203"/>
                <a:gd name="connsiteX19" fmla="*/ 392430 w 415956"/>
                <a:gd name="connsiteY19" fmla="*/ 36862 h 481203"/>
                <a:gd name="connsiteX20" fmla="*/ 362617 w 415956"/>
                <a:gd name="connsiteY20" fmla="*/ 33147 h 481203"/>
                <a:gd name="connsiteX21" fmla="*/ 346043 w 415956"/>
                <a:gd name="connsiteY21" fmla="*/ 26765 h 481203"/>
                <a:gd name="connsiteX22" fmla="*/ 320421 w 415956"/>
                <a:gd name="connsiteY22" fmla="*/ 23622 h 481203"/>
                <a:gd name="connsiteX23" fmla="*/ 281464 w 415956"/>
                <a:gd name="connsiteY23" fmla="*/ 23146 h 481203"/>
                <a:gd name="connsiteX24" fmla="*/ 267081 w 415956"/>
                <a:gd name="connsiteY24" fmla="*/ 34290 h 481203"/>
                <a:gd name="connsiteX25" fmla="*/ 246221 w 415956"/>
                <a:gd name="connsiteY25" fmla="*/ 27432 h 481203"/>
                <a:gd name="connsiteX26" fmla="*/ 203549 w 415956"/>
                <a:gd name="connsiteY26" fmla="*/ 22193 h 481203"/>
                <a:gd name="connsiteX27" fmla="*/ 58864 w 415956"/>
                <a:gd name="connsiteY27" fmla="*/ 0 h 481203"/>
                <a:gd name="connsiteX28" fmla="*/ 50482 w 415956"/>
                <a:gd name="connsiteY28" fmla="*/ 68104 h 481203"/>
                <a:gd name="connsiteX29" fmla="*/ 45720 w 415956"/>
                <a:gd name="connsiteY29" fmla="*/ 106394 h 481203"/>
                <a:gd name="connsiteX30" fmla="*/ 38862 w 415956"/>
                <a:gd name="connsiteY30" fmla="*/ 127159 h 481203"/>
                <a:gd name="connsiteX31" fmla="*/ 28194 w 415956"/>
                <a:gd name="connsiteY31" fmla="*/ 143161 h 481203"/>
                <a:gd name="connsiteX32" fmla="*/ 0 w 415956"/>
                <a:gd name="connsiteY32" fmla="*/ 195834 h 481203"/>
                <a:gd name="connsiteX33" fmla="*/ 11335 w 415956"/>
                <a:gd name="connsiteY33" fmla="*/ 244793 h 481203"/>
                <a:gd name="connsiteX34" fmla="*/ 17812 w 415956"/>
                <a:gd name="connsiteY34" fmla="*/ 297466 h 481203"/>
                <a:gd name="connsiteX35" fmla="*/ 12097 w 415956"/>
                <a:gd name="connsiteY35" fmla="*/ 344329 h 481203"/>
                <a:gd name="connsiteX36" fmla="*/ 14192 w 415956"/>
                <a:gd name="connsiteY36" fmla="*/ 361855 h 481203"/>
                <a:gd name="connsiteX37" fmla="*/ 12097 w 415956"/>
                <a:gd name="connsiteY37" fmla="*/ 378905 h 481203"/>
                <a:gd name="connsiteX38" fmla="*/ 17526 w 415956"/>
                <a:gd name="connsiteY38" fmla="*/ 405479 h 481203"/>
                <a:gd name="connsiteX39" fmla="*/ 24003 w 415956"/>
                <a:gd name="connsiteY39" fmla="*/ 423577 h 481203"/>
                <a:gd name="connsiteX40" fmla="*/ 66104 w 415956"/>
                <a:gd name="connsiteY40" fmla="*/ 433102 h 481203"/>
                <a:gd name="connsiteX41" fmla="*/ 252984 w 415956"/>
                <a:gd name="connsiteY41" fmla="*/ 464820 h 481203"/>
                <a:gd name="connsiteX42" fmla="*/ 273748 w 415956"/>
                <a:gd name="connsiteY42" fmla="*/ 471678 h 481203"/>
                <a:gd name="connsiteX43" fmla="*/ 350615 w 415956"/>
                <a:gd name="connsiteY43" fmla="*/ 481203 h 481203"/>
                <a:gd name="connsiteX44" fmla="*/ 350615 w 415956"/>
                <a:gd name="connsiteY44" fmla="*/ 481203 h 481203"/>
                <a:gd name="connsiteX45" fmla="*/ 350615 w 415956"/>
                <a:gd name="connsiteY45" fmla="*/ 481203 h 48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15956" h="481203">
                  <a:moveTo>
                    <a:pt x="350615" y="481203"/>
                  </a:moveTo>
                  <a:lnTo>
                    <a:pt x="357568" y="460439"/>
                  </a:lnTo>
                  <a:lnTo>
                    <a:pt x="363950" y="443865"/>
                  </a:lnTo>
                  <a:lnTo>
                    <a:pt x="370237" y="392811"/>
                  </a:lnTo>
                  <a:lnTo>
                    <a:pt x="380809" y="342233"/>
                  </a:lnTo>
                  <a:lnTo>
                    <a:pt x="382905" y="325184"/>
                  </a:lnTo>
                  <a:lnTo>
                    <a:pt x="387096" y="291179"/>
                  </a:lnTo>
                  <a:lnTo>
                    <a:pt x="393954" y="235839"/>
                  </a:lnTo>
                  <a:lnTo>
                    <a:pt x="400812" y="215075"/>
                  </a:lnTo>
                  <a:lnTo>
                    <a:pt x="403955" y="189548"/>
                  </a:lnTo>
                  <a:lnTo>
                    <a:pt x="393287" y="170879"/>
                  </a:lnTo>
                  <a:lnTo>
                    <a:pt x="377190" y="160306"/>
                  </a:lnTo>
                  <a:lnTo>
                    <a:pt x="387858" y="144304"/>
                  </a:lnTo>
                  <a:lnTo>
                    <a:pt x="394811" y="123539"/>
                  </a:lnTo>
                  <a:lnTo>
                    <a:pt x="373380" y="120968"/>
                  </a:lnTo>
                  <a:lnTo>
                    <a:pt x="384048" y="104966"/>
                  </a:lnTo>
                  <a:lnTo>
                    <a:pt x="407003" y="94774"/>
                  </a:lnTo>
                  <a:lnTo>
                    <a:pt x="409099" y="77819"/>
                  </a:lnTo>
                  <a:lnTo>
                    <a:pt x="415957" y="57055"/>
                  </a:lnTo>
                  <a:lnTo>
                    <a:pt x="392430" y="36862"/>
                  </a:lnTo>
                  <a:lnTo>
                    <a:pt x="362617" y="33147"/>
                  </a:lnTo>
                  <a:lnTo>
                    <a:pt x="346043" y="26765"/>
                  </a:lnTo>
                  <a:lnTo>
                    <a:pt x="320421" y="23622"/>
                  </a:lnTo>
                  <a:lnTo>
                    <a:pt x="281464" y="23146"/>
                  </a:lnTo>
                  <a:lnTo>
                    <a:pt x="267081" y="34290"/>
                  </a:lnTo>
                  <a:lnTo>
                    <a:pt x="246221" y="27432"/>
                  </a:lnTo>
                  <a:lnTo>
                    <a:pt x="203549" y="22193"/>
                  </a:lnTo>
                  <a:lnTo>
                    <a:pt x="58864" y="0"/>
                  </a:lnTo>
                  <a:lnTo>
                    <a:pt x="50482" y="68104"/>
                  </a:lnTo>
                  <a:lnTo>
                    <a:pt x="45720" y="106394"/>
                  </a:lnTo>
                  <a:lnTo>
                    <a:pt x="38862" y="127159"/>
                  </a:lnTo>
                  <a:lnTo>
                    <a:pt x="28194" y="143161"/>
                  </a:lnTo>
                  <a:lnTo>
                    <a:pt x="0" y="195834"/>
                  </a:lnTo>
                  <a:lnTo>
                    <a:pt x="11335" y="244793"/>
                  </a:lnTo>
                  <a:lnTo>
                    <a:pt x="17812" y="297466"/>
                  </a:lnTo>
                  <a:lnTo>
                    <a:pt x="12097" y="344329"/>
                  </a:lnTo>
                  <a:lnTo>
                    <a:pt x="14192" y="361855"/>
                  </a:lnTo>
                  <a:lnTo>
                    <a:pt x="12097" y="378905"/>
                  </a:lnTo>
                  <a:lnTo>
                    <a:pt x="17526" y="405479"/>
                  </a:lnTo>
                  <a:lnTo>
                    <a:pt x="24003" y="423577"/>
                  </a:lnTo>
                  <a:lnTo>
                    <a:pt x="66104" y="433102"/>
                  </a:lnTo>
                  <a:lnTo>
                    <a:pt x="252984" y="464820"/>
                  </a:lnTo>
                  <a:lnTo>
                    <a:pt x="273748" y="471678"/>
                  </a:lnTo>
                  <a:lnTo>
                    <a:pt x="350615" y="481203"/>
                  </a:lnTo>
                  <a:lnTo>
                    <a:pt x="350615" y="481203"/>
                  </a:lnTo>
                  <a:lnTo>
                    <a:pt x="350615" y="481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B0331E6A-4F1D-B7F2-317C-C988D0B07BC0}"/>
                </a:ext>
              </a:extLst>
            </p:cNvPr>
            <p:cNvSpPr/>
            <p:nvPr/>
          </p:nvSpPr>
          <p:spPr>
            <a:xfrm>
              <a:off x="1199856" y="2513810"/>
              <a:ext cx="688270" cy="993509"/>
            </a:xfrm>
            <a:custGeom>
              <a:avLst/>
              <a:gdLst>
                <a:gd name="connsiteX0" fmla="*/ 392239 w 408717"/>
                <a:gd name="connsiteY0" fmla="*/ 589978 h 589978"/>
                <a:gd name="connsiteX1" fmla="*/ 390049 w 408717"/>
                <a:gd name="connsiteY1" fmla="*/ 572357 h 589978"/>
                <a:gd name="connsiteX2" fmla="*/ 400431 w 408717"/>
                <a:gd name="connsiteY2" fmla="*/ 382619 h 589978"/>
                <a:gd name="connsiteX3" fmla="*/ 407289 w 408717"/>
                <a:gd name="connsiteY3" fmla="*/ 327088 h 589978"/>
                <a:gd name="connsiteX4" fmla="*/ 408241 w 408717"/>
                <a:gd name="connsiteY4" fmla="*/ 249079 h 589978"/>
                <a:gd name="connsiteX5" fmla="*/ 408718 w 408717"/>
                <a:gd name="connsiteY5" fmla="*/ 210026 h 589978"/>
                <a:gd name="connsiteX6" fmla="*/ 401764 w 408717"/>
                <a:gd name="connsiteY6" fmla="*/ 196215 h 589978"/>
                <a:gd name="connsiteX7" fmla="*/ 395288 w 408717"/>
                <a:gd name="connsiteY7" fmla="*/ 178022 h 589978"/>
                <a:gd name="connsiteX8" fmla="*/ 380905 w 408717"/>
                <a:gd name="connsiteY8" fmla="*/ 189262 h 589978"/>
                <a:gd name="connsiteX9" fmla="*/ 349948 w 408717"/>
                <a:gd name="connsiteY9" fmla="*/ 194119 h 589978"/>
                <a:gd name="connsiteX10" fmla="*/ 334423 w 408717"/>
                <a:gd name="connsiteY10" fmla="*/ 179165 h 589978"/>
                <a:gd name="connsiteX11" fmla="*/ 337566 w 408717"/>
                <a:gd name="connsiteY11" fmla="*/ 153543 h 589978"/>
                <a:gd name="connsiteX12" fmla="*/ 318325 w 408717"/>
                <a:gd name="connsiteY12" fmla="*/ 133826 h 589978"/>
                <a:gd name="connsiteX13" fmla="*/ 317182 w 408717"/>
                <a:gd name="connsiteY13" fmla="*/ 107632 h 589978"/>
                <a:gd name="connsiteX14" fmla="*/ 314992 w 408717"/>
                <a:gd name="connsiteY14" fmla="*/ 90011 h 589978"/>
                <a:gd name="connsiteX15" fmla="*/ 317087 w 408717"/>
                <a:gd name="connsiteY15" fmla="*/ 72866 h 589978"/>
                <a:gd name="connsiteX16" fmla="*/ 302133 w 408717"/>
                <a:gd name="connsiteY16" fmla="*/ 53721 h 589978"/>
                <a:gd name="connsiteX17" fmla="*/ 285560 w 408717"/>
                <a:gd name="connsiteY17" fmla="*/ 47339 h 589978"/>
                <a:gd name="connsiteX18" fmla="*/ 267462 w 408717"/>
                <a:gd name="connsiteY18" fmla="*/ 53721 h 589978"/>
                <a:gd name="connsiteX19" fmla="*/ 249269 w 408717"/>
                <a:gd name="connsiteY19" fmla="*/ 60198 h 589978"/>
                <a:gd name="connsiteX20" fmla="*/ 232696 w 408717"/>
                <a:gd name="connsiteY20" fmla="*/ 53816 h 589978"/>
                <a:gd name="connsiteX21" fmla="*/ 217170 w 408717"/>
                <a:gd name="connsiteY21" fmla="*/ 38862 h 589978"/>
                <a:gd name="connsiteX22" fmla="*/ 191548 w 408717"/>
                <a:gd name="connsiteY22" fmla="*/ 35719 h 589978"/>
                <a:gd name="connsiteX23" fmla="*/ 175450 w 408717"/>
                <a:gd name="connsiteY23" fmla="*/ 25051 h 589978"/>
                <a:gd name="connsiteX24" fmla="*/ 155162 w 408717"/>
                <a:gd name="connsiteY24" fmla="*/ 13811 h 589978"/>
                <a:gd name="connsiteX25" fmla="*/ 134303 w 408717"/>
                <a:gd name="connsiteY25" fmla="*/ 6953 h 589978"/>
                <a:gd name="connsiteX26" fmla="*/ 113443 w 408717"/>
                <a:gd name="connsiteY26" fmla="*/ 0 h 589978"/>
                <a:gd name="connsiteX27" fmla="*/ 99060 w 408717"/>
                <a:gd name="connsiteY27" fmla="*/ 11239 h 589978"/>
                <a:gd name="connsiteX28" fmla="*/ 80391 w 408717"/>
                <a:gd name="connsiteY28" fmla="*/ 22003 h 589978"/>
                <a:gd name="connsiteX29" fmla="*/ 53721 w 408717"/>
                <a:gd name="connsiteY29" fmla="*/ 27337 h 589978"/>
                <a:gd name="connsiteX30" fmla="*/ 36576 w 408717"/>
                <a:gd name="connsiteY30" fmla="*/ 25241 h 589978"/>
                <a:gd name="connsiteX31" fmla="*/ 28099 w 408717"/>
                <a:gd name="connsiteY31" fmla="*/ 58960 h 589978"/>
                <a:gd name="connsiteX32" fmla="*/ 24384 w 408717"/>
                <a:gd name="connsiteY32" fmla="*/ 88868 h 589978"/>
                <a:gd name="connsiteX33" fmla="*/ 24003 w 408717"/>
                <a:gd name="connsiteY33" fmla="*/ 197358 h 589978"/>
                <a:gd name="connsiteX34" fmla="*/ 5334 w 408717"/>
                <a:gd name="connsiteY34" fmla="*/ 208026 h 589978"/>
                <a:gd name="connsiteX35" fmla="*/ 13430 w 408717"/>
                <a:gd name="connsiteY35" fmla="*/ 282797 h 589978"/>
                <a:gd name="connsiteX36" fmla="*/ 15145 w 408717"/>
                <a:gd name="connsiteY36" fmla="*/ 304705 h 589978"/>
                <a:gd name="connsiteX37" fmla="*/ 10858 w 408717"/>
                <a:gd name="connsiteY37" fmla="*/ 338899 h 589978"/>
                <a:gd name="connsiteX38" fmla="*/ 17336 w 408717"/>
                <a:gd name="connsiteY38" fmla="*/ 357092 h 589978"/>
                <a:gd name="connsiteX39" fmla="*/ 33909 w 408717"/>
                <a:gd name="connsiteY39" fmla="*/ 363474 h 589978"/>
                <a:gd name="connsiteX40" fmla="*/ 20574 w 408717"/>
                <a:gd name="connsiteY40" fmla="*/ 400907 h 589978"/>
                <a:gd name="connsiteX41" fmla="*/ 12097 w 408717"/>
                <a:gd name="connsiteY41" fmla="*/ 434530 h 589978"/>
                <a:gd name="connsiteX42" fmla="*/ 3143 w 408717"/>
                <a:gd name="connsiteY42" fmla="*/ 507206 h 589978"/>
                <a:gd name="connsiteX43" fmla="*/ 0 w 408717"/>
                <a:gd name="connsiteY43" fmla="*/ 567595 h 589978"/>
                <a:gd name="connsiteX44" fmla="*/ 38481 w 408717"/>
                <a:gd name="connsiteY44" fmla="*/ 572357 h 589978"/>
                <a:gd name="connsiteX45" fmla="*/ 349472 w 408717"/>
                <a:gd name="connsiteY45" fmla="*/ 584740 h 589978"/>
                <a:gd name="connsiteX46" fmla="*/ 392239 w 408717"/>
                <a:gd name="connsiteY46" fmla="*/ 589978 h 589978"/>
                <a:gd name="connsiteX47" fmla="*/ 392239 w 408717"/>
                <a:gd name="connsiteY47" fmla="*/ 589978 h 589978"/>
                <a:gd name="connsiteX48" fmla="*/ 392239 w 408717"/>
                <a:gd name="connsiteY48" fmla="*/ 589978 h 58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08717" h="589978">
                  <a:moveTo>
                    <a:pt x="392239" y="589978"/>
                  </a:moveTo>
                  <a:lnTo>
                    <a:pt x="390049" y="572357"/>
                  </a:lnTo>
                  <a:lnTo>
                    <a:pt x="400431" y="382619"/>
                  </a:lnTo>
                  <a:lnTo>
                    <a:pt x="407289" y="327088"/>
                  </a:lnTo>
                  <a:lnTo>
                    <a:pt x="408241" y="249079"/>
                  </a:lnTo>
                  <a:lnTo>
                    <a:pt x="408718" y="210026"/>
                  </a:lnTo>
                  <a:lnTo>
                    <a:pt x="401764" y="196215"/>
                  </a:lnTo>
                  <a:lnTo>
                    <a:pt x="395288" y="178022"/>
                  </a:lnTo>
                  <a:lnTo>
                    <a:pt x="380905" y="189262"/>
                  </a:lnTo>
                  <a:lnTo>
                    <a:pt x="349948" y="194119"/>
                  </a:lnTo>
                  <a:lnTo>
                    <a:pt x="334423" y="179165"/>
                  </a:lnTo>
                  <a:lnTo>
                    <a:pt x="337566" y="153543"/>
                  </a:lnTo>
                  <a:lnTo>
                    <a:pt x="318325" y="133826"/>
                  </a:lnTo>
                  <a:lnTo>
                    <a:pt x="317182" y="107632"/>
                  </a:lnTo>
                  <a:lnTo>
                    <a:pt x="314992" y="90011"/>
                  </a:lnTo>
                  <a:lnTo>
                    <a:pt x="317087" y="72866"/>
                  </a:lnTo>
                  <a:lnTo>
                    <a:pt x="302133" y="53721"/>
                  </a:lnTo>
                  <a:lnTo>
                    <a:pt x="285560" y="47339"/>
                  </a:lnTo>
                  <a:lnTo>
                    <a:pt x="267462" y="53721"/>
                  </a:lnTo>
                  <a:lnTo>
                    <a:pt x="249269" y="60198"/>
                  </a:lnTo>
                  <a:lnTo>
                    <a:pt x="232696" y="53816"/>
                  </a:lnTo>
                  <a:lnTo>
                    <a:pt x="217170" y="38862"/>
                  </a:lnTo>
                  <a:lnTo>
                    <a:pt x="191548" y="35719"/>
                  </a:lnTo>
                  <a:lnTo>
                    <a:pt x="175450" y="25051"/>
                  </a:lnTo>
                  <a:lnTo>
                    <a:pt x="155162" y="13811"/>
                  </a:lnTo>
                  <a:lnTo>
                    <a:pt x="134303" y="6953"/>
                  </a:lnTo>
                  <a:lnTo>
                    <a:pt x="113443" y="0"/>
                  </a:lnTo>
                  <a:lnTo>
                    <a:pt x="99060" y="11239"/>
                  </a:lnTo>
                  <a:lnTo>
                    <a:pt x="80391" y="22003"/>
                  </a:lnTo>
                  <a:lnTo>
                    <a:pt x="53721" y="27337"/>
                  </a:lnTo>
                  <a:lnTo>
                    <a:pt x="36576" y="25241"/>
                  </a:lnTo>
                  <a:lnTo>
                    <a:pt x="28099" y="58960"/>
                  </a:lnTo>
                  <a:lnTo>
                    <a:pt x="24384" y="88868"/>
                  </a:lnTo>
                  <a:lnTo>
                    <a:pt x="24003" y="197358"/>
                  </a:lnTo>
                  <a:lnTo>
                    <a:pt x="5334" y="208026"/>
                  </a:lnTo>
                  <a:lnTo>
                    <a:pt x="13430" y="282797"/>
                  </a:lnTo>
                  <a:lnTo>
                    <a:pt x="15145" y="304705"/>
                  </a:lnTo>
                  <a:lnTo>
                    <a:pt x="10858" y="338899"/>
                  </a:lnTo>
                  <a:lnTo>
                    <a:pt x="17336" y="357092"/>
                  </a:lnTo>
                  <a:lnTo>
                    <a:pt x="33909" y="363474"/>
                  </a:lnTo>
                  <a:lnTo>
                    <a:pt x="20574" y="400907"/>
                  </a:lnTo>
                  <a:lnTo>
                    <a:pt x="12097" y="434530"/>
                  </a:lnTo>
                  <a:lnTo>
                    <a:pt x="3143" y="507206"/>
                  </a:lnTo>
                  <a:lnTo>
                    <a:pt x="0" y="567595"/>
                  </a:lnTo>
                  <a:lnTo>
                    <a:pt x="38481" y="572357"/>
                  </a:lnTo>
                  <a:lnTo>
                    <a:pt x="349472" y="584740"/>
                  </a:lnTo>
                  <a:lnTo>
                    <a:pt x="392239" y="589978"/>
                  </a:lnTo>
                  <a:lnTo>
                    <a:pt x="392239" y="589978"/>
                  </a:lnTo>
                  <a:lnTo>
                    <a:pt x="392239" y="5899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654F314D-0603-4EAA-2628-A60EBFD09F53}"/>
                </a:ext>
              </a:extLst>
            </p:cNvPr>
            <p:cNvSpPr/>
            <p:nvPr/>
          </p:nvSpPr>
          <p:spPr>
            <a:xfrm>
              <a:off x="-2850855" y="150493"/>
              <a:ext cx="635499" cy="660040"/>
            </a:xfrm>
            <a:custGeom>
              <a:avLst/>
              <a:gdLst>
                <a:gd name="connsiteX0" fmla="*/ 74104 w 377380"/>
                <a:gd name="connsiteY0" fmla="*/ 383572 h 391953"/>
                <a:gd name="connsiteX1" fmla="*/ 138874 w 377380"/>
                <a:gd name="connsiteY1" fmla="*/ 387191 h 391953"/>
                <a:gd name="connsiteX2" fmla="*/ 212312 w 377380"/>
                <a:gd name="connsiteY2" fmla="*/ 391954 h 391953"/>
                <a:gd name="connsiteX3" fmla="*/ 214884 w 377380"/>
                <a:gd name="connsiteY3" fmla="*/ 370713 h 391953"/>
                <a:gd name="connsiteX4" fmla="*/ 217551 w 377380"/>
                <a:gd name="connsiteY4" fmla="*/ 349472 h 391953"/>
                <a:gd name="connsiteX5" fmla="*/ 244316 w 377380"/>
                <a:gd name="connsiteY5" fmla="*/ 344138 h 391953"/>
                <a:gd name="connsiteX6" fmla="*/ 275177 w 377380"/>
                <a:gd name="connsiteY6" fmla="*/ 304800 h 391953"/>
                <a:gd name="connsiteX7" fmla="*/ 286893 w 377380"/>
                <a:gd name="connsiteY7" fmla="*/ 280416 h 391953"/>
                <a:gd name="connsiteX8" fmla="*/ 294418 w 377380"/>
                <a:gd name="connsiteY8" fmla="*/ 255365 h 391953"/>
                <a:gd name="connsiteX9" fmla="*/ 305086 w 377380"/>
                <a:gd name="connsiteY9" fmla="*/ 239459 h 391953"/>
                <a:gd name="connsiteX10" fmla="*/ 308229 w 377380"/>
                <a:gd name="connsiteY10" fmla="*/ 213932 h 391953"/>
                <a:gd name="connsiteX11" fmla="*/ 307086 w 377380"/>
                <a:gd name="connsiteY11" fmla="*/ 187928 h 391953"/>
                <a:gd name="connsiteX12" fmla="*/ 327374 w 377380"/>
                <a:gd name="connsiteY12" fmla="*/ 164592 h 391953"/>
                <a:gd name="connsiteX13" fmla="*/ 338042 w 377380"/>
                <a:gd name="connsiteY13" fmla="*/ 148590 h 391953"/>
                <a:gd name="connsiteX14" fmla="*/ 354520 w 377380"/>
                <a:gd name="connsiteY14" fmla="*/ 120491 h 391953"/>
                <a:gd name="connsiteX15" fmla="*/ 348044 w 377380"/>
                <a:gd name="connsiteY15" fmla="*/ 102394 h 391953"/>
                <a:gd name="connsiteX16" fmla="*/ 351758 w 377380"/>
                <a:gd name="connsiteY16" fmla="*/ 72676 h 391953"/>
                <a:gd name="connsiteX17" fmla="*/ 362426 w 377380"/>
                <a:gd name="connsiteY17" fmla="*/ 56769 h 391953"/>
                <a:gd name="connsiteX18" fmla="*/ 377380 w 377380"/>
                <a:gd name="connsiteY18" fmla="*/ 41339 h 391953"/>
                <a:gd name="connsiteX19" fmla="*/ 372999 w 377380"/>
                <a:gd name="connsiteY19" fmla="*/ 6286 h 391953"/>
                <a:gd name="connsiteX20" fmla="*/ 333375 w 377380"/>
                <a:gd name="connsiteY20" fmla="*/ 10001 h 391953"/>
                <a:gd name="connsiteX21" fmla="*/ 316230 w 377380"/>
                <a:gd name="connsiteY21" fmla="*/ 7906 h 391953"/>
                <a:gd name="connsiteX22" fmla="*/ 297466 w 377380"/>
                <a:gd name="connsiteY22" fmla="*/ 18479 h 391953"/>
                <a:gd name="connsiteX23" fmla="*/ 282511 w 377380"/>
                <a:gd name="connsiteY23" fmla="*/ 33909 h 391953"/>
                <a:gd name="connsiteX24" fmla="*/ 267081 w 377380"/>
                <a:gd name="connsiteY24" fmla="*/ 53626 h 391953"/>
                <a:gd name="connsiteX25" fmla="*/ 245173 w 377380"/>
                <a:gd name="connsiteY25" fmla="*/ 55150 h 391953"/>
                <a:gd name="connsiteX26" fmla="*/ 229076 w 377380"/>
                <a:gd name="connsiteY26" fmla="*/ 44577 h 391953"/>
                <a:gd name="connsiteX27" fmla="*/ 226886 w 377380"/>
                <a:gd name="connsiteY27" fmla="*/ 27051 h 391953"/>
                <a:gd name="connsiteX28" fmla="*/ 233744 w 377380"/>
                <a:gd name="connsiteY28" fmla="*/ 6286 h 391953"/>
                <a:gd name="connsiteX29" fmla="*/ 182309 w 377380"/>
                <a:gd name="connsiteY29" fmla="*/ 0 h 391953"/>
                <a:gd name="connsiteX30" fmla="*/ 196882 w 377380"/>
                <a:gd name="connsiteY30" fmla="*/ 23336 h 391953"/>
                <a:gd name="connsiteX31" fmla="*/ 199072 w 377380"/>
                <a:gd name="connsiteY31" fmla="*/ 40862 h 391953"/>
                <a:gd name="connsiteX32" fmla="*/ 192691 w 377380"/>
                <a:gd name="connsiteY32" fmla="*/ 57341 h 391953"/>
                <a:gd name="connsiteX33" fmla="*/ 177736 w 377380"/>
                <a:gd name="connsiteY33" fmla="*/ 72771 h 391953"/>
                <a:gd name="connsiteX34" fmla="*/ 171355 w 377380"/>
                <a:gd name="connsiteY34" fmla="*/ 89249 h 391953"/>
                <a:gd name="connsiteX35" fmla="*/ 189071 w 377380"/>
                <a:gd name="connsiteY35" fmla="*/ 121634 h 391953"/>
                <a:gd name="connsiteX36" fmla="*/ 199834 w 377380"/>
                <a:gd name="connsiteY36" fmla="*/ 140208 h 391953"/>
                <a:gd name="connsiteX37" fmla="*/ 199930 w 377380"/>
                <a:gd name="connsiteY37" fmla="*/ 174688 h 391953"/>
                <a:gd name="connsiteX38" fmla="*/ 188690 w 377380"/>
                <a:gd name="connsiteY38" fmla="*/ 194882 h 391953"/>
                <a:gd name="connsiteX39" fmla="*/ 170497 w 377380"/>
                <a:gd name="connsiteY39" fmla="*/ 201263 h 391953"/>
                <a:gd name="connsiteX40" fmla="*/ 149161 w 377380"/>
                <a:gd name="connsiteY40" fmla="*/ 198691 h 391953"/>
                <a:gd name="connsiteX41" fmla="*/ 128206 w 377380"/>
                <a:gd name="connsiteY41" fmla="*/ 191738 h 391953"/>
                <a:gd name="connsiteX42" fmla="*/ 111061 w 377380"/>
                <a:gd name="connsiteY42" fmla="*/ 189643 h 391953"/>
                <a:gd name="connsiteX43" fmla="*/ 91345 w 377380"/>
                <a:gd name="connsiteY43" fmla="*/ 208788 h 391953"/>
                <a:gd name="connsiteX44" fmla="*/ 97250 w 377380"/>
                <a:gd name="connsiteY44" fmla="*/ 231077 h 391953"/>
                <a:gd name="connsiteX45" fmla="*/ 112871 w 377380"/>
                <a:gd name="connsiteY45" fmla="*/ 245936 h 391953"/>
                <a:gd name="connsiteX46" fmla="*/ 128397 w 377380"/>
                <a:gd name="connsiteY46" fmla="*/ 260794 h 391953"/>
                <a:gd name="connsiteX47" fmla="*/ 148780 w 377380"/>
                <a:gd name="connsiteY47" fmla="*/ 271939 h 391953"/>
                <a:gd name="connsiteX48" fmla="*/ 165354 w 377380"/>
                <a:gd name="connsiteY48" fmla="*/ 278321 h 391953"/>
                <a:gd name="connsiteX49" fmla="*/ 171831 w 377380"/>
                <a:gd name="connsiteY49" fmla="*/ 296418 h 391953"/>
                <a:gd name="connsiteX50" fmla="*/ 161163 w 377380"/>
                <a:gd name="connsiteY50" fmla="*/ 312325 h 391953"/>
                <a:gd name="connsiteX51" fmla="*/ 144590 w 377380"/>
                <a:gd name="connsiteY51" fmla="*/ 305943 h 391953"/>
                <a:gd name="connsiteX52" fmla="*/ 125825 w 377380"/>
                <a:gd name="connsiteY52" fmla="*/ 316611 h 391953"/>
                <a:gd name="connsiteX53" fmla="*/ 103346 w 377380"/>
                <a:gd name="connsiteY53" fmla="*/ 322421 h 391953"/>
                <a:gd name="connsiteX54" fmla="*/ 82486 w 377380"/>
                <a:gd name="connsiteY54" fmla="*/ 315563 h 391953"/>
                <a:gd name="connsiteX55" fmla="*/ 62103 w 377380"/>
                <a:gd name="connsiteY55" fmla="*/ 304419 h 391953"/>
                <a:gd name="connsiteX56" fmla="*/ 27337 w 377380"/>
                <a:gd name="connsiteY56" fmla="*/ 304419 h 391953"/>
                <a:gd name="connsiteX57" fmla="*/ 10668 w 377380"/>
                <a:gd name="connsiteY57" fmla="*/ 298037 h 391953"/>
                <a:gd name="connsiteX58" fmla="*/ 0 w 377380"/>
                <a:gd name="connsiteY58" fmla="*/ 314039 h 391953"/>
                <a:gd name="connsiteX59" fmla="*/ 10763 w 377380"/>
                <a:gd name="connsiteY59" fmla="*/ 332613 h 391953"/>
                <a:gd name="connsiteX60" fmla="*/ 30099 w 377380"/>
                <a:gd name="connsiteY60" fmla="*/ 352235 h 391953"/>
                <a:gd name="connsiteX61" fmla="*/ 46196 w 377380"/>
                <a:gd name="connsiteY61" fmla="*/ 362807 h 391953"/>
                <a:gd name="connsiteX62" fmla="*/ 66008 w 377380"/>
                <a:gd name="connsiteY62" fmla="*/ 378238 h 391953"/>
                <a:gd name="connsiteX63" fmla="*/ 74104 w 377380"/>
                <a:gd name="connsiteY63" fmla="*/ 383572 h 391953"/>
                <a:gd name="connsiteX64" fmla="*/ 74104 w 377380"/>
                <a:gd name="connsiteY64" fmla="*/ 383572 h 391953"/>
                <a:gd name="connsiteX65" fmla="*/ 74104 w 377380"/>
                <a:gd name="connsiteY65" fmla="*/ 383572 h 39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77380" h="391953">
                  <a:moveTo>
                    <a:pt x="74104" y="383572"/>
                  </a:moveTo>
                  <a:lnTo>
                    <a:pt x="138874" y="387191"/>
                  </a:lnTo>
                  <a:lnTo>
                    <a:pt x="212312" y="391954"/>
                  </a:lnTo>
                  <a:lnTo>
                    <a:pt x="214884" y="370713"/>
                  </a:lnTo>
                  <a:lnTo>
                    <a:pt x="217551" y="349472"/>
                  </a:lnTo>
                  <a:lnTo>
                    <a:pt x="244316" y="344138"/>
                  </a:lnTo>
                  <a:lnTo>
                    <a:pt x="275177" y="304800"/>
                  </a:lnTo>
                  <a:lnTo>
                    <a:pt x="286893" y="280416"/>
                  </a:lnTo>
                  <a:lnTo>
                    <a:pt x="294418" y="255365"/>
                  </a:lnTo>
                  <a:lnTo>
                    <a:pt x="305086" y="239459"/>
                  </a:lnTo>
                  <a:lnTo>
                    <a:pt x="308229" y="213932"/>
                  </a:lnTo>
                  <a:lnTo>
                    <a:pt x="307086" y="187928"/>
                  </a:lnTo>
                  <a:lnTo>
                    <a:pt x="327374" y="164592"/>
                  </a:lnTo>
                  <a:lnTo>
                    <a:pt x="338042" y="148590"/>
                  </a:lnTo>
                  <a:lnTo>
                    <a:pt x="354520" y="120491"/>
                  </a:lnTo>
                  <a:lnTo>
                    <a:pt x="348044" y="102394"/>
                  </a:lnTo>
                  <a:lnTo>
                    <a:pt x="351758" y="72676"/>
                  </a:lnTo>
                  <a:lnTo>
                    <a:pt x="362426" y="56769"/>
                  </a:lnTo>
                  <a:lnTo>
                    <a:pt x="377380" y="41339"/>
                  </a:lnTo>
                  <a:lnTo>
                    <a:pt x="372999" y="6286"/>
                  </a:lnTo>
                  <a:lnTo>
                    <a:pt x="333375" y="10001"/>
                  </a:lnTo>
                  <a:lnTo>
                    <a:pt x="316230" y="7906"/>
                  </a:lnTo>
                  <a:lnTo>
                    <a:pt x="297466" y="18479"/>
                  </a:lnTo>
                  <a:lnTo>
                    <a:pt x="282511" y="33909"/>
                  </a:lnTo>
                  <a:lnTo>
                    <a:pt x="267081" y="53626"/>
                  </a:lnTo>
                  <a:lnTo>
                    <a:pt x="245173" y="55150"/>
                  </a:lnTo>
                  <a:lnTo>
                    <a:pt x="229076" y="44577"/>
                  </a:lnTo>
                  <a:lnTo>
                    <a:pt x="226886" y="27051"/>
                  </a:lnTo>
                  <a:lnTo>
                    <a:pt x="233744" y="6286"/>
                  </a:lnTo>
                  <a:lnTo>
                    <a:pt x="182309" y="0"/>
                  </a:lnTo>
                  <a:lnTo>
                    <a:pt x="196882" y="23336"/>
                  </a:lnTo>
                  <a:lnTo>
                    <a:pt x="199072" y="40862"/>
                  </a:lnTo>
                  <a:lnTo>
                    <a:pt x="192691" y="57341"/>
                  </a:lnTo>
                  <a:lnTo>
                    <a:pt x="177736" y="72771"/>
                  </a:lnTo>
                  <a:lnTo>
                    <a:pt x="171355" y="89249"/>
                  </a:lnTo>
                  <a:lnTo>
                    <a:pt x="189071" y="121634"/>
                  </a:lnTo>
                  <a:lnTo>
                    <a:pt x="199834" y="140208"/>
                  </a:lnTo>
                  <a:lnTo>
                    <a:pt x="199930" y="174688"/>
                  </a:lnTo>
                  <a:lnTo>
                    <a:pt x="188690" y="194882"/>
                  </a:lnTo>
                  <a:lnTo>
                    <a:pt x="170497" y="201263"/>
                  </a:lnTo>
                  <a:lnTo>
                    <a:pt x="149161" y="198691"/>
                  </a:lnTo>
                  <a:lnTo>
                    <a:pt x="128206" y="191738"/>
                  </a:lnTo>
                  <a:lnTo>
                    <a:pt x="111061" y="189643"/>
                  </a:lnTo>
                  <a:lnTo>
                    <a:pt x="91345" y="208788"/>
                  </a:lnTo>
                  <a:lnTo>
                    <a:pt x="97250" y="231077"/>
                  </a:lnTo>
                  <a:lnTo>
                    <a:pt x="112871" y="245936"/>
                  </a:lnTo>
                  <a:lnTo>
                    <a:pt x="128397" y="260794"/>
                  </a:lnTo>
                  <a:lnTo>
                    <a:pt x="148780" y="271939"/>
                  </a:lnTo>
                  <a:lnTo>
                    <a:pt x="165354" y="278321"/>
                  </a:lnTo>
                  <a:lnTo>
                    <a:pt x="171831" y="296418"/>
                  </a:lnTo>
                  <a:lnTo>
                    <a:pt x="161163" y="312325"/>
                  </a:lnTo>
                  <a:lnTo>
                    <a:pt x="144590" y="305943"/>
                  </a:lnTo>
                  <a:lnTo>
                    <a:pt x="125825" y="316611"/>
                  </a:lnTo>
                  <a:lnTo>
                    <a:pt x="103346" y="322421"/>
                  </a:lnTo>
                  <a:lnTo>
                    <a:pt x="82486" y="315563"/>
                  </a:lnTo>
                  <a:lnTo>
                    <a:pt x="62103" y="304419"/>
                  </a:lnTo>
                  <a:lnTo>
                    <a:pt x="27337" y="304419"/>
                  </a:lnTo>
                  <a:lnTo>
                    <a:pt x="10668" y="298037"/>
                  </a:lnTo>
                  <a:lnTo>
                    <a:pt x="0" y="314039"/>
                  </a:lnTo>
                  <a:lnTo>
                    <a:pt x="10763" y="332613"/>
                  </a:lnTo>
                  <a:lnTo>
                    <a:pt x="30099" y="352235"/>
                  </a:lnTo>
                  <a:lnTo>
                    <a:pt x="46196" y="362807"/>
                  </a:lnTo>
                  <a:lnTo>
                    <a:pt x="66008" y="378238"/>
                  </a:lnTo>
                  <a:lnTo>
                    <a:pt x="74104" y="383572"/>
                  </a:lnTo>
                  <a:lnTo>
                    <a:pt x="74104" y="383572"/>
                  </a:lnTo>
                  <a:lnTo>
                    <a:pt x="74104" y="3835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E6FAE46A-A298-EA16-E01A-D29F21AE59D5}"/>
                </a:ext>
              </a:extLst>
            </p:cNvPr>
            <p:cNvSpPr/>
            <p:nvPr/>
          </p:nvSpPr>
          <p:spPr>
            <a:xfrm>
              <a:off x="-3351781" y="1317073"/>
              <a:ext cx="1066331" cy="823647"/>
            </a:xfrm>
            <a:custGeom>
              <a:avLst/>
              <a:gdLst>
                <a:gd name="connsiteX0" fmla="*/ 39529 w 633222"/>
                <a:gd name="connsiteY0" fmla="*/ 489109 h 489108"/>
                <a:gd name="connsiteX1" fmla="*/ 58674 w 633222"/>
                <a:gd name="connsiteY1" fmla="*/ 474250 h 489108"/>
                <a:gd name="connsiteX2" fmla="*/ 66104 w 633222"/>
                <a:gd name="connsiteY2" fmla="*/ 449199 h 489108"/>
                <a:gd name="connsiteX3" fmla="*/ 72485 w 633222"/>
                <a:gd name="connsiteY3" fmla="*/ 432721 h 489108"/>
                <a:gd name="connsiteX4" fmla="*/ 91059 w 633222"/>
                <a:gd name="connsiteY4" fmla="*/ 422053 h 489108"/>
                <a:gd name="connsiteX5" fmla="*/ 104394 w 633222"/>
                <a:gd name="connsiteY5" fmla="*/ 419386 h 489108"/>
                <a:gd name="connsiteX6" fmla="*/ 119253 w 633222"/>
                <a:gd name="connsiteY6" fmla="*/ 403955 h 489108"/>
                <a:gd name="connsiteX7" fmla="*/ 133636 w 633222"/>
                <a:gd name="connsiteY7" fmla="*/ 392811 h 489108"/>
                <a:gd name="connsiteX8" fmla="*/ 151733 w 633222"/>
                <a:gd name="connsiteY8" fmla="*/ 386429 h 489108"/>
                <a:gd name="connsiteX9" fmla="*/ 161830 w 633222"/>
                <a:gd name="connsiteY9" fmla="*/ 374714 h 489108"/>
                <a:gd name="connsiteX10" fmla="*/ 179927 w 633222"/>
                <a:gd name="connsiteY10" fmla="*/ 368236 h 489108"/>
                <a:gd name="connsiteX11" fmla="*/ 198596 w 633222"/>
                <a:gd name="connsiteY11" fmla="*/ 357664 h 489108"/>
                <a:gd name="connsiteX12" fmla="*/ 219837 w 633222"/>
                <a:gd name="connsiteY12" fmla="*/ 360236 h 489108"/>
                <a:gd name="connsiteX13" fmla="*/ 235839 w 633222"/>
                <a:gd name="connsiteY13" fmla="*/ 370903 h 489108"/>
                <a:gd name="connsiteX14" fmla="*/ 253460 w 633222"/>
                <a:gd name="connsiteY14" fmla="*/ 368713 h 489108"/>
                <a:gd name="connsiteX15" fmla="*/ 269939 w 633222"/>
                <a:gd name="connsiteY15" fmla="*/ 375094 h 489108"/>
                <a:gd name="connsiteX16" fmla="*/ 290703 w 633222"/>
                <a:gd name="connsiteY16" fmla="*/ 381953 h 489108"/>
                <a:gd name="connsiteX17" fmla="*/ 309372 w 633222"/>
                <a:gd name="connsiteY17" fmla="*/ 371285 h 489108"/>
                <a:gd name="connsiteX18" fmla="*/ 331184 w 633222"/>
                <a:gd name="connsiteY18" fmla="*/ 369665 h 489108"/>
                <a:gd name="connsiteX19" fmla="*/ 348234 w 633222"/>
                <a:gd name="connsiteY19" fmla="*/ 371761 h 489108"/>
                <a:gd name="connsiteX20" fmla="*/ 350425 w 633222"/>
                <a:gd name="connsiteY20" fmla="*/ 389287 h 489108"/>
                <a:gd name="connsiteX21" fmla="*/ 375952 w 633222"/>
                <a:gd name="connsiteY21" fmla="*/ 392430 h 489108"/>
                <a:gd name="connsiteX22" fmla="*/ 387191 w 633222"/>
                <a:gd name="connsiteY22" fmla="*/ 406813 h 489108"/>
                <a:gd name="connsiteX23" fmla="*/ 403669 w 633222"/>
                <a:gd name="connsiteY23" fmla="*/ 413194 h 489108"/>
                <a:gd name="connsiteX24" fmla="*/ 419671 w 633222"/>
                <a:gd name="connsiteY24" fmla="*/ 423767 h 489108"/>
                <a:gd name="connsiteX25" fmla="*/ 430911 w 633222"/>
                <a:gd name="connsiteY25" fmla="*/ 438150 h 489108"/>
                <a:gd name="connsiteX26" fmla="*/ 446437 w 633222"/>
                <a:gd name="connsiteY26" fmla="*/ 453009 h 489108"/>
                <a:gd name="connsiteX27" fmla="*/ 459677 w 633222"/>
                <a:gd name="connsiteY27" fmla="*/ 450342 h 489108"/>
                <a:gd name="connsiteX28" fmla="*/ 478346 w 633222"/>
                <a:gd name="connsiteY28" fmla="*/ 439674 h 489108"/>
                <a:gd name="connsiteX29" fmla="*/ 496253 w 633222"/>
                <a:gd name="connsiteY29" fmla="*/ 329565 h 489108"/>
                <a:gd name="connsiteX30" fmla="*/ 533400 w 633222"/>
                <a:gd name="connsiteY30" fmla="*/ 273749 h 489108"/>
                <a:gd name="connsiteX31" fmla="*/ 540830 w 633222"/>
                <a:gd name="connsiteY31" fmla="*/ 248698 h 489108"/>
                <a:gd name="connsiteX32" fmla="*/ 530638 w 633222"/>
                <a:gd name="connsiteY32" fmla="*/ 225838 h 489108"/>
                <a:gd name="connsiteX33" fmla="*/ 537020 w 633222"/>
                <a:gd name="connsiteY33" fmla="*/ 209360 h 489108"/>
                <a:gd name="connsiteX34" fmla="*/ 547688 w 633222"/>
                <a:gd name="connsiteY34" fmla="*/ 193453 h 489108"/>
                <a:gd name="connsiteX35" fmla="*/ 562547 w 633222"/>
                <a:gd name="connsiteY35" fmla="*/ 177927 h 489108"/>
                <a:gd name="connsiteX36" fmla="*/ 569405 w 633222"/>
                <a:gd name="connsiteY36" fmla="*/ 157258 h 489108"/>
                <a:gd name="connsiteX37" fmla="*/ 615791 w 633222"/>
                <a:gd name="connsiteY37" fmla="*/ 167259 h 489108"/>
                <a:gd name="connsiteX38" fmla="*/ 617887 w 633222"/>
                <a:gd name="connsiteY38" fmla="*/ 150209 h 489108"/>
                <a:gd name="connsiteX39" fmla="*/ 620554 w 633222"/>
                <a:gd name="connsiteY39" fmla="*/ 128969 h 489108"/>
                <a:gd name="connsiteX40" fmla="*/ 626364 w 633222"/>
                <a:gd name="connsiteY40" fmla="*/ 116777 h 489108"/>
                <a:gd name="connsiteX41" fmla="*/ 633222 w 633222"/>
                <a:gd name="connsiteY41" fmla="*/ 96012 h 489108"/>
                <a:gd name="connsiteX42" fmla="*/ 623030 w 633222"/>
                <a:gd name="connsiteY42" fmla="*/ 73152 h 489108"/>
                <a:gd name="connsiteX43" fmla="*/ 616172 w 633222"/>
                <a:gd name="connsiteY43" fmla="*/ 59341 h 489108"/>
                <a:gd name="connsiteX44" fmla="*/ 604933 w 633222"/>
                <a:gd name="connsiteY44" fmla="*/ 45053 h 489108"/>
                <a:gd name="connsiteX45" fmla="*/ 593693 w 633222"/>
                <a:gd name="connsiteY45" fmla="*/ 30671 h 489108"/>
                <a:gd name="connsiteX46" fmla="*/ 578739 w 633222"/>
                <a:gd name="connsiteY46" fmla="*/ 11525 h 489108"/>
                <a:gd name="connsiteX47" fmla="*/ 485013 w 633222"/>
                <a:gd name="connsiteY47" fmla="*/ 0 h 489108"/>
                <a:gd name="connsiteX48" fmla="*/ 478631 w 633222"/>
                <a:gd name="connsiteY48" fmla="*/ 16478 h 489108"/>
                <a:gd name="connsiteX49" fmla="*/ 461105 w 633222"/>
                <a:gd name="connsiteY49" fmla="*/ 18574 h 489108"/>
                <a:gd name="connsiteX50" fmla="*/ 444056 w 633222"/>
                <a:gd name="connsiteY50" fmla="*/ 16478 h 489108"/>
                <a:gd name="connsiteX51" fmla="*/ 423767 w 633222"/>
                <a:gd name="connsiteY51" fmla="*/ 5334 h 489108"/>
                <a:gd name="connsiteX52" fmla="*/ 408908 w 633222"/>
                <a:gd name="connsiteY52" fmla="*/ 20860 h 489108"/>
                <a:gd name="connsiteX53" fmla="*/ 391859 w 633222"/>
                <a:gd name="connsiteY53" fmla="*/ 18669 h 489108"/>
                <a:gd name="connsiteX54" fmla="*/ 373761 w 633222"/>
                <a:gd name="connsiteY54" fmla="*/ 25146 h 489108"/>
                <a:gd name="connsiteX55" fmla="*/ 348139 w 633222"/>
                <a:gd name="connsiteY55" fmla="*/ 22003 h 489108"/>
                <a:gd name="connsiteX56" fmla="*/ 337566 w 633222"/>
                <a:gd name="connsiteY56" fmla="*/ 37910 h 489108"/>
                <a:gd name="connsiteX57" fmla="*/ 330613 w 633222"/>
                <a:gd name="connsiteY57" fmla="*/ 58674 h 489108"/>
                <a:gd name="connsiteX58" fmla="*/ 312039 w 633222"/>
                <a:gd name="connsiteY58" fmla="*/ 69342 h 489108"/>
                <a:gd name="connsiteX59" fmla="*/ 288512 w 633222"/>
                <a:gd name="connsiteY59" fmla="*/ 49149 h 489108"/>
                <a:gd name="connsiteX60" fmla="*/ 264033 w 633222"/>
                <a:gd name="connsiteY60" fmla="*/ 37529 h 489108"/>
                <a:gd name="connsiteX61" fmla="*/ 246507 w 633222"/>
                <a:gd name="connsiteY61" fmla="*/ 39624 h 489108"/>
                <a:gd name="connsiteX62" fmla="*/ 224123 w 633222"/>
                <a:gd name="connsiteY62" fmla="*/ 45529 h 489108"/>
                <a:gd name="connsiteX63" fmla="*/ 203930 w 633222"/>
                <a:gd name="connsiteY63" fmla="*/ 68961 h 489108"/>
                <a:gd name="connsiteX64" fmla="*/ 209836 w 633222"/>
                <a:gd name="connsiteY64" fmla="*/ 91250 h 489108"/>
                <a:gd name="connsiteX65" fmla="*/ 242316 w 633222"/>
                <a:gd name="connsiteY65" fmla="*/ 108204 h 489108"/>
                <a:gd name="connsiteX66" fmla="*/ 266795 w 633222"/>
                <a:gd name="connsiteY66" fmla="*/ 119920 h 489108"/>
                <a:gd name="connsiteX67" fmla="*/ 273272 w 633222"/>
                <a:gd name="connsiteY67" fmla="*/ 137922 h 489108"/>
                <a:gd name="connsiteX68" fmla="*/ 249365 w 633222"/>
                <a:gd name="connsiteY68" fmla="*/ 156591 h 489108"/>
                <a:gd name="connsiteX69" fmla="*/ 231743 w 633222"/>
                <a:gd name="connsiteY69" fmla="*/ 158782 h 489108"/>
                <a:gd name="connsiteX70" fmla="*/ 206693 w 633222"/>
                <a:gd name="connsiteY70" fmla="*/ 151352 h 489108"/>
                <a:gd name="connsiteX71" fmla="*/ 192881 w 633222"/>
                <a:gd name="connsiteY71" fmla="*/ 158306 h 489108"/>
                <a:gd name="connsiteX72" fmla="*/ 173736 w 633222"/>
                <a:gd name="connsiteY72" fmla="*/ 173165 h 489108"/>
                <a:gd name="connsiteX73" fmla="*/ 171069 w 633222"/>
                <a:gd name="connsiteY73" fmla="*/ 194405 h 489108"/>
                <a:gd name="connsiteX74" fmla="*/ 146685 w 633222"/>
                <a:gd name="connsiteY74" fmla="*/ 217361 h 489108"/>
                <a:gd name="connsiteX75" fmla="*/ 124778 w 633222"/>
                <a:gd name="connsiteY75" fmla="*/ 218980 h 489108"/>
                <a:gd name="connsiteX76" fmla="*/ 106680 w 633222"/>
                <a:gd name="connsiteY76" fmla="*/ 225362 h 489108"/>
                <a:gd name="connsiteX77" fmla="*/ 81153 w 633222"/>
                <a:gd name="connsiteY77" fmla="*/ 222218 h 489108"/>
                <a:gd name="connsiteX78" fmla="*/ 61436 w 633222"/>
                <a:gd name="connsiteY78" fmla="*/ 206788 h 489108"/>
                <a:gd name="connsiteX79" fmla="*/ 47054 w 633222"/>
                <a:gd name="connsiteY79" fmla="*/ 218027 h 489108"/>
                <a:gd name="connsiteX80" fmla="*/ 14573 w 633222"/>
                <a:gd name="connsiteY80" fmla="*/ 235553 h 489108"/>
                <a:gd name="connsiteX81" fmla="*/ 12002 w 633222"/>
                <a:gd name="connsiteY81" fmla="*/ 291370 h 489108"/>
                <a:gd name="connsiteX82" fmla="*/ 22670 w 633222"/>
                <a:gd name="connsiteY82" fmla="*/ 310039 h 489108"/>
                <a:gd name="connsiteX83" fmla="*/ 32861 w 633222"/>
                <a:gd name="connsiteY83" fmla="*/ 332804 h 489108"/>
                <a:gd name="connsiteX84" fmla="*/ 65913 w 633222"/>
                <a:gd name="connsiteY84" fmla="*/ 345567 h 489108"/>
                <a:gd name="connsiteX85" fmla="*/ 85630 w 633222"/>
                <a:gd name="connsiteY85" fmla="*/ 326422 h 489108"/>
                <a:gd name="connsiteX86" fmla="*/ 107442 w 633222"/>
                <a:gd name="connsiteY86" fmla="*/ 324803 h 489108"/>
                <a:gd name="connsiteX87" fmla="*/ 112776 w 633222"/>
                <a:gd name="connsiteY87" fmla="*/ 351377 h 489108"/>
                <a:gd name="connsiteX88" fmla="*/ 83534 w 633222"/>
                <a:gd name="connsiteY88" fmla="*/ 377952 h 489108"/>
                <a:gd name="connsiteX89" fmla="*/ 64960 w 633222"/>
                <a:gd name="connsiteY89" fmla="*/ 388620 h 489108"/>
                <a:gd name="connsiteX90" fmla="*/ 47911 w 633222"/>
                <a:gd name="connsiteY90" fmla="*/ 386525 h 489108"/>
                <a:gd name="connsiteX91" fmla="*/ 11144 w 633222"/>
                <a:gd name="connsiteY91" fmla="*/ 403574 h 489108"/>
                <a:gd name="connsiteX92" fmla="*/ 0 w 633222"/>
                <a:gd name="connsiteY92" fmla="*/ 423767 h 489108"/>
                <a:gd name="connsiteX93" fmla="*/ 12859 w 633222"/>
                <a:gd name="connsiteY93" fmla="*/ 459962 h 489108"/>
                <a:gd name="connsiteX94" fmla="*/ 41624 w 633222"/>
                <a:gd name="connsiteY94" fmla="*/ 472154 h 489108"/>
                <a:gd name="connsiteX95" fmla="*/ 39529 w 633222"/>
                <a:gd name="connsiteY95" fmla="*/ 489109 h 489108"/>
                <a:gd name="connsiteX96" fmla="*/ 39529 w 633222"/>
                <a:gd name="connsiteY96" fmla="*/ 489109 h 489108"/>
                <a:gd name="connsiteX97" fmla="*/ 39529 w 633222"/>
                <a:gd name="connsiteY97" fmla="*/ 489109 h 48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633222" h="489108">
                  <a:moveTo>
                    <a:pt x="39529" y="489109"/>
                  </a:moveTo>
                  <a:lnTo>
                    <a:pt x="58674" y="474250"/>
                  </a:lnTo>
                  <a:lnTo>
                    <a:pt x="66104" y="449199"/>
                  </a:lnTo>
                  <a:lnTo>
                    <a:pt x="72485" y="432721"/>
                  </a:lnTo>
                  <a:lnTo>
                    <a:pt x="91059" y="422053"/>
                  </a:lnTo>
                  <a:lnTo>
                    <a:pt x="104394" y="419386"/>
                  </a:lnTo>
                  <a:lnTo>
                    <a:pt x="119253" y="403955"/>
                  </a:lnTo>
                  <a:lnTo>
                    <a:pt x="133636" y="392811"/>
                  </a:lnTo>
                  <a:lnTo>
                    <a:pt x="151733" y="386429"/>
                  </a:lnTo>
                  <a:lnTo>
                    <a:pt x="161830" y="374714"/>
                  </a:lnTo>
                  <a:lnTo>
                    <a:pt x="179927" y="368236"/>
                  </a:lnTo>
                  <a:lnTo>
                    <a:pt x="198596" y="357664"/>
                  </a:lnTo>
                  <a:lnTo>
                    <a:pt x="219837" y="360236"/>
                  </a:lnTo>
                  <a:lnTo>
                    <a:pt x="235839" y="370903"/>
                  </a:lnTo>
                  <a:lnTo>
                    <a:pt x="253460" y="368713"/>
                  </a:lnTo>
                  <a:lnTo>
                    <a:pt x="269939" y="375094"/>
                  </a:lnTo>
                  <a:lnTo>
                    <a:pt x="290703" y="381953"/>
                  </a:lnTo>
                  <a:lnTo>
                    <a:pt x="309372" y="371285"/>
                  </a:lnTo>
                  <a:lnTo>
                    <a:pt x="331184" y="369665"/>
                  </a:lnTo>
                  <a:lnTo>
                    <a:pt x="348234" y="371761"/>
                  </a:lnTo>
                  <a:lnTo>
                    <a:pt x="350425" y="389287"/>
                  </a:lnTo>
                  <a:lnTo>
                    <a:pt x="375952" y="392430"/>
                  </a:lnTo>
                  <a:lnTo>
                    <a:pt x="387191" y="406813"/>
                  </a:lnTo>
                  <a:lnTo>
                    <a:pt x="403669" y="413194"/>
                  </a:lnTo>
                  <a:lnTo>
                    <a:pt x="419671" y="423767"/>
                  </a:lnTo>
                  <a:lnTo>
                    <a:pt x="430911" y="438150"/>
                  </a:lnTo>
                  <a:lnTo>
                    <a:pt x="446437" y="453009"/>
                  </a:lnTo>
                  <a:lnTo>
                    <a:pt x="459677" y="450342"/>
                  </a:lnTo>
                  <a:lnTo>
                    <a:pt x="478346" y="439674"/>
                  </a:lnTo>
                  <a:lnTo>
                    <a:pt x="496253" y="329565"/>
                  </a:lnTo>
                  <a:lnTo>
                    <a:pt x="533400" y="273749"/>
                  </a:lnTo>
                  <a:lnTo>
                    <a:pt x="540830" y="248698"/>
                  </a:lnTo>
                  <a:lnTo>
                    <a:pt x="530638" y="225838"/>
                  </a:lnTo>
                  <a:lnTo>
                    <a:pt x="537020" y="209360"/>
                  </a:lnTo>
                  <a:lnTo>
                    <a:pt x="547688" y="193453"/>
                  </a:lnTo>
                  <a:lnTo>
                    <a:pt x="562547" y="177927"/>
                  </a:lnTo>
                  <a:lnTo>
                    <a:pt x="569405" y="157258"/>
                  </a:lnTo>
                  <a:lnTo>
                    <a:pt x="615791" y="167259"/>
                  </a:lnTo>
                  <a:lnTo>
                    <a:pt x="617887" y="150209"/>
                  </a:lnTo>
                  <a:lnTo>
                    <a:pt x="620554" y="128969"/>
                  </a:lnTo>
                  <a:lnTo>
                    <a:pt x="626364" y="116777"/>
                  </a:lnTo>
                  <a:lnTo>
                    <a:pt x="633222" y="96012"/>
                  </a:lnTo>
                  <a:lnTo>
                    <a:pt x="623030" y="73152"/>
                  </a:lnTo>
                  <a:lnTo>
                    <a:pt x="616172" y="59341"/>
                  </a:lnTo>
                  <a:lnTo>
                    <a:pt x="604933" y="45053"/>
                  </a:lnTo>
                  <a:lnTo>
                    <a:pt x="593693" y="30671"/>
                  </a:lnTo>
                  <a:lnTo>
                    <a:pt x="578739" y="11525"/>
                  </a:lnTo>
                  <a:lnTo>
                    <a:pt x="485013" y="0"/>
                  </a:lnTo>
                  <a:lnTo>
                    <a:pt x="478631" y="16478"/>
                  </a:lnTo>
                  <a:lnTo>
                    <a:pt x="461105" y="18574"/>
                  </a:lnTo>
                  <a:lnTo>
                    <a:pt x="444056" y="16478"/>
                  </a:lnTo>
                  <a:lnTo>
                    <a:pt x="423767" y="5334"/>
                  </a:lnTo>
                  <a:lnTo>
                    <a:pt x="408908" y="20860"/>
                  </a:lnTo>
                  <a:lnTo>
                    <a:pt x="391859" y="18669"/>
                  </a:lnTo>
                  <a:lnTo>
                    <a:pt x="373761" y="25146"/>
                  </a:lnTo>
                  <a:lnTo>
                    <a:pt x="348139" y="22003"/>
                  </a:lnTo>
                  <a:lnTo>
                    <a:pt x="337566" y="37910"/>
                  </a:lnTo>
                  <a:lnTo>
                    <a:pt x="330613" y="58674"/>
                  </a:lnTo>
                  <a:lnTo>
                    <a:pt x="312039" y="69342"/>
                  </a:lnTo>
                  <a:lnTo>
                    <a:pt x="288512" y="49149"/>
                  </a:lnTo>
                  <a:lnTo>
                    <a:pt x="264033" y="37529"/>
                  </a:lnTo>
                  <a:lnTo>
                    <a:pt x="246507" y="39624"/>
                  </a:lnTo>
                  <a:lnTo>
                    <a:pt x="224123" y="45529"/>
                  </a:lnTo>
                  <a:lnTo>
                    <a:pt x="203930" y="68961"/>
                  </a:lnTo>
                  <a:lnTo>
                    <a:pt x="209836" y="91250"/>
                  </a:lnTo>
                  <a:lnTo>
                    <a:pt x="242316" y="108204"/>
                  </a:lnTo>
                  <a:lnTo>
                    <a:pt x="266795" y="119920"/>
                  </a:lnTo>
                  <a:lnTo>
                    <a:pt x="273272" y="137922"/>
                  </a:lnTo>
                  <a:lnTo>
                    <a:pt x="249365" y="156591"/>
                  </a:lnTo>
                  <a:lnTo>
                    <a:pt x="231743" y="158782"/>
                  </a:lnTo>
                  <a:lnTo>
                    <a:pt x="206693" y="151352"/>
                  </a:lnTo>
                  <a:lnTo>
                    <a:pt x="192881" y="158306"/>
                  </a:lnTo>
                  <a:lnTo>
                    <a:pt x="173736" y="173165"/>
                  </a:lnTo>
                  <a:lnTo>
                    <a:pt x="171069" y="194405"/>
                  </a:lnTo>
                  <a:lnTo>
                    <a:pt x="146685" y="217361"/>
                  </a:lnTo>
                  <a:lnTo>
                    <a:pt x="124778" y="218980"/>
                  </a:lnTo>
                  <a:lnTo>
                    <a:pt x="106680" y="225362"/>
                  </a:lnTo>
                  <a:lnTo>
                    <a:pt x="81153" y="222218"/>
                  </a:lnTo>
                  <a:lnTo>
                    <a:pt x="61436" y="206788"/>
                  </a:lnTo>
                  <a:lnTo>
                    <a:pt x="47054" y="218027"/>
                  </a:lnTo>
                  <a:lnTo>
                    <a:pt x="14573" y="235553"/>
                  </a:lnTo>
                  <a:lnTo>
                    <a:pt x="12002" y="291370"/>
                  </a:lnTo>
                  <a:lnTo>
                    <a:pt x="22670" y="310039"/>
                  </a:lnTo>
                  <a:lnTo>
                    <a:pt x="32861" y="332804"/>
                  </a:lnTo>
                  <a:lnTo>
                    <a:pt x="65913" y="345567"/>
                  </a:lnTo>
                  <a:lnTo>
                    <a:pt x="85630" y="326422"/>
                  </a:lnTo>
                  <a:lnTo>
                    <a:pt x="107442" y="324803"/>
                  </a:lnTo>
                  <a:lnTo>
                    <a:pt x="112776" y="351377"/>
                  </a:lnTo>
                  <a:lnTo>
                    <a:pt x="83534" y="377952"/>
                  </a:lnTo>
                  <a:lnTo>
                    <a:pt x="64960" y="388620"/>
                  </a:lnTo>
                  <a:lnTo>
                    <a:pt x="47911" y="386525"/>
                  </a:lnTo>
                  <a:lnTo>
                    <a:pt x="11144" y="403574"/>
                  </a:lnTo>
                  <a:lnTo>
                    <a:pt x="0" y="423767"/>
                  </a:lnTo>
                  <a:lnTo>
                    <a:pt x="12859" y="459962"/>
                  </a:lnTo>
                  <a:lnTo>
                    <a:pt x="41624" y="472154"/>
                  </a:lnTo>
                  <a:lnTo>
                    <a:pt x="39529" y="489109"/>
                  </a:lnTo>
                  <a:lnTo>
                    <a:pt x="39529" y="489109"/>
                  </a:lnTo>
                  <a:lnTo>
                    <a:pt x="39529" y="48910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8FF44AFE-C1C1-5EFD-8CE7-D2E61DCFE73D}"/>
                </a:ext>
              </a:extLst>
            </p:cNvPr>
            <p:cNvSpPr/>
            <p:nvPr/>
          </p:nvSpPr>
          <p:spPr>
            <a:xfrm>
              <a:off x="-1892312" y="1675725"/>
              <a:ext cx="831827" cy="788359"/>
            </a:xfrm>
            <a:custGeom>
              <a:avLst/>
              <a:gdLst>
                <a:gd name="connsiteX0" fmla="*/ 261938 w 493966"/>
                <a:gd name="connsiteY0" fmla="*/ 468154 h 468153"/>
                <a:gd name="connsiteX1" fmla="*/ 404527 w 493966"/>
                <a:gd name="connsiteY1" fmla="*/ 399193 h 468153"/>
                <a:gd name="connsiteX2" fmla="*/ 424720 w 493966"/>
                <a:gd name="connsiteY2" fmla="*/ 375761 h 468153"/>
                <a:gd name="connsiteX3" fmla="*/ 450723 w 493966"/>
                <a:gd name="connsiteY3" fmla="*/ 339947 h 468153"/>
                <a:gd name="connsiteX4" fmla="*/ 473107 w 493966"/>
                <a:gd name="connsiteY4" fmla="*/ 299466 h 468153"/>
                <a:gd name="connsiteX5" fmla="*/ 475679 w 493966"/>
                <a:gd name="connsiteY5" fmla="*/ 278130 h 468153"/>
                <a:gd name="connsiteX6" fmla="*/ 477202 w 493966"/>
                <a:gd name="connsiteY6" fmla="*/ 230696 h 468153"/>
                <a:gd name="connsiteX7" fmla="*/ 488918 w 493966"/>
                <a:gd name="connsiteY7" fmla="*/ 206216 h 468153"/>
                <a:gd name="connsiteX8" fmla="*/ 493967 w 493966"/>
                <a:gd name="connsiteY8" fmla="*/ 25051 h 468153"/>
                <a:gd name="connsiteX9" fmla="*/ 394906 w 493966"/>
                <a:gd name="connsiteY9" fmla="*/ 21527 h 468153"/>
                <a:gd name="connsiteX10" fmla="*/ 185738 w 493966"/>
                <a:gd name="connsiteY10" fmla="*/ 0 h 468153"/>
                <a:gd name="connsiteX11" fmla="*/ 201168 w 493966"/>
                <a:gd name="connsiteY11" fmla="*/ 14859 h 468153"/>
                <a:gd name="connsiteX12" fmla="*/ 154972 w 493966"/>
                <a:gd name="connsiteY12" fmla="*/ 74104 h 468153"/>
                <a:gd name="connsiteX13" fmla="*/ 71438 w 493966"/>
                <a:gd name="connsiteY13" fmla="*/ 154686 h 468153"/>
                <a:gd name="connsiteX14" fmla="*/ 51244 w 493966"/>
                <a:gd name="connsiteY14" fmla="*/ 143542 h 468153"/>
                <a:gd name="connsiteX15" fmla="*/ 30480 w 493966"/>
                <a:gd name="connsiteY15" fmla="*/ 136589 h 468153"/>
                <a:gd name="connsiteX16" fmla="*/ 7906 w 493966"/>
                <a:gd name="connsiteY16" fmla="*/ 354616 h 468153"/>
                <a:gd name="connsiteX17" fmla="*/ 0 w 493966"/>
                <a:gd name="connsiteY17" fmla="*/ 453104 h 468153"/>
                <a:gd name="connsiteX18" fmla="*/ 133159 w 493966"/>
                <a:gd name="connsiteY18" fmla="*/ 460915 h 468153"/>
                <a:gd name="connsiteX19" fmla="*/ 261938 w 493966"/>
                <a:gd name="connsiteY19" fmla="*/ 468154 h 468153"/>
                <a:gd name="connsiteX20" fmla="*/ 261938 w 493966"/>
                <a:gd name="connsiteY20" fmla="*/ 468154 h 468153"/>
                <a:gd name="connsiteX21" fmla="*/ 261938 w 493966"/>
                <a:gd name="connsiteY21" fmla="*/ 468154 h 4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3966" h="468153">
                  <a:moveTo>
                    <a:pt x="261938" y="468154"/>
                  </a:moveTo>
                  <a:lnTo>
                    <a:pt x="404527" y="399193"/>
                  </a:lnTo>
                  <a:lnTo>
                    <a:pt x="424720" y="375761"/>
                  </a:lnTo>
                  <a:lnTo>
                    <a:pt x="450723" y="339947"/>
                  </a:lnTo>
                  <a:lnTo>
                    <a:pt x="473107" y="299466"/>
                  </a:lnTo>
                  <a:lnTo>
                    <a:pt x="475679" y="278130"/>
                  </a:lnTo>
                  <a:lnTo>
                    <a:pt x="477202" y="230696"/>
                  </a:lnTo>
                  <a:lnTo>
                    <a:pt x="488918" y="206216"/>
                  </a:lnTo>
                  <a:lnTo>
                    <a:pt x="493967" y="25051"/>
                  </a:lnTo>
                  <a:lnTo>
                    <a:pt x="394906" y="21527"/>
                  </a:lnTo>
                  <a:lnTo>
                    <a:pt x="185738" y="0"/>
                  </a:lnTo>
                  <a:lnTo>
                    <a:pt x="201168" y="14859"/>
                  </a:lnTo>
                  <a:lnTo>
                    <a:pt x="154972" y="74104"/>
                  </a:lnTo>
                  <a:lnTo>
                    <a:pt x="71438" y="154686"/>
                  </a:lnTo>
                  <a:lnTo>
                    <a:pt x="51244" y="143542"/>
                  </a:lnTo>
                  <a:lnTo>
                    <a:pt x="30480" y="136589"/>
                  </a:lnTo>
                  <a:lnTo>
                    <a:pt x="7906" y="354616"/>
                  </a:lnTo>
                  <a:lnTo>
                    <a:pt x="0" y="453104"/>
                  </a:lnTo>
                  <a:lnTo>
                    <a:pt x="133159" y="460915"/>
                  </a:lnTo>
                  <a:lnTo>
                    <a:pt x="261938" y="468154"/>
                  </a:lnTo>
                  <a:lnTo>
                    <a:pt x="261938" y="468154"/>
                  </a:lnTo>
                  <a:lnTo>
                    <a:pt x="261938" y="4681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6683ECC5-105A-5F2B-CA8D-143D276A079F}"/>
                </a:ext>
              </a:extLst>
            </p:cNvPr>
            <p:cNvSpPr/>
            <p:nvPr/>
          </p:nvSpPr>
          <p:spPr>
            <a:xfrm>
              <a:off x="-2478250" y="155304"/>
              <a:ext cx="1136104" cy="671269"/>
            </a:xfrm>
            <a:custGeom>
              <a:avLst/>
              <a:gdLst>
                <a:gd name="connsiteX0" fmla="*/ 512921 w 674655"/>
                <a:gd name="connsiteY0" fmla="*/ 398621 h 398621"/>
                <a:gd name="connsiteX1" fmla="*/ 516065 w 674655"/>
                <a:gd name="connsiteY1" fmla="*/ 372999 h 398621"/>
                <a:gd name="connsiteX2" fmla="*/ 532828 w 674655"/>
                <a:gd name="connsiteY2" fmla="*/ 166878 h 398621"/>
                <a:gd name="connsiteX3" fmla="*/ 536543 w 674655"/>
                <a:gd name="connsiteY3" fmla="*/ 136970 h 398621"/>
                <a:gd name="connsiteX4" fmla="*/ 553498 w 674655"/>
                <a:gd name="connsiteY4" fmla="*/ 139065 h 398621"/>
                <a:gd name="connsiteX5" fmla="*/ 569976 w 674655"/>
                <a:gd name="connsiteY5" fmla="*/ 145447 h 398621"/>
                <a:gd name="connsiteX6" fmla="*/ 581692 w 674655"/>
                <a:gd name="connsiteY6" fmla="*/ 155543 h 398621"/>
                <a:gd name="connsiteX7" fmla="*/ 602932 w 674655"/>
                <a:gd name="connsiteY7" fmla="*/ 158210 h 398621"/>
                <a:gd name="connsiteX8" fmla="*/ 621602 w 674655"/>
                <a:gd name="connsiteY8" fmla="*/ 147447 h 398621"/>
                <a:gd name="connsiteX9" fmla="*/ 635889 w 674655"/>
                <a:gd name="connsiteY9" fmla="*/ 136208 h 398621"/>
                <a:gd name="connsiteX10" fmla="*/ 656653 w 674655"/>
                <a:gd name="connsiteY10" fmla="*/ 143161 h 398621"/>
                <a:gd name="connsiteX11" fmla="*/ 674656 w 674655"/>
                <a:gd name="connsiteY11" fmla="*/ 67342 h 398621"/>
                <a:gd name="connsiteX12" fmla="*/ 668274 w 674655"/>
                <a:gd name="connsiteY12" fmla="*/ 49149 h 398621"/>
                <a:gd name="connsiteX13" fmla="*/ 662369 w 674655"/>
                <a:gd name="connsiteY13" fmla="*/ 26765 h 398621"/>
                <a:gd name="connsiteX14" fmla="*/ 606552 w 674655"/>
                <a:gd name="connsiteY14" fmla="*/ 24194 h 398621"/>
                <a:gd name="connsiteX15" fmla="*/ 546545 w 674655"/>
                <a:gd name="connsiteY15" fmla="*/ 21146 h 398621"/>
                <a:gd name="connsiteX16" fmla="*/ 524732 w 674655"/>
                <a:gd name="connsiteY16" fmla="*/ 22765 h 398621"/>
                <a:gd name="connsiteX17" fmla="*/ 199454 w 674655"/>
                <a:gd name="connsiteY17" fmla="*/ 0 h 398621"/>
                <a:gd name="connsiteX18" fmla="*/ 151638 w 674655"/>
                <a:gd name="connsiteY18" fmla="*/ 2762 h 398621"/>
                <a:gd name="connsiteX19" fmla="*/ 153257 w 674655"/>
                <a:gd name="connsiteY19" fmla="*/ 24670 h 398621"/>
                <a:gd name="connsiteX20" fmla="*/ 135731 w 674655"/>
                <a:gd name="connsiteY20" fmla="*/ 61532 h 398621"/>
                <a:gd name="connsiteX21" fmla="*/ 124111 w 674655"/>
                <a:gd name="connsiteY21" fmla="*/ 86106 h 398621"/>
                <a:gd name="connsiteX22" fmla="*/ 133160 w 674655"/>
                <a:gd name="connsiteY22" fmla="*/ 117539 h 398621"/>
                <a:gd name="connsiteX23" fmla="*/ 110871 w 674655"/>
                <a:gd name="connsiteY23" fmla="*/ 158210 h 398621"/>
                <a:gd name="connsiteX24" fmla="*/ 85916 w 674655"/>
                <a:gd name="connsiteY24" fmla="*/ 185452 h 398621"/>
                <a:gd name="connsiteX25" fmla="*/ 87058 w 674655"/>
                <a:gd name="connsiteY25" fmla="*/ 211646 h 398621"/>
                <a:gd name="connsiteX26" fmla="*/ 83820 w 674655"/>
                <a:gd name="connsiteY26" fmla="*/ 237268 h 398621"/>
                <a:gd name="connsiteX27" fmla="*/ 67913 w 674655"/>
                <a:gd name="connsiteY27" fmla="*/ 261271 h 398621"/>
                <a:gd name="connsiteX28" fmla="*/ 54197 w 674655"/>
                <a:gd name="connsiteY28" fmla="*/ 302990 h 398621"/>
                <a:gd name="connsiteX29" fmla="*/ 37719 w 674655"/>
                <a:gd name="connsiteY29" fmla="*/ 331280 h 398621"/>
                <a:gd name="connsiteX30" fmla="*/ 10668 w 674655"/>
                <a:gd name="connsiteY30" fmla="*/ 340900 h 398621"/>
                <a:gd name="connsiteX31" fmla="*/ 0 w 674655"/>
                <a:gd name="connsiteY31" fmla="*/ 356997 h 398621"/>
                <a:gd name="connsiteX32" fmla="*/ 72866 w 674655"/>
                <a:gd name="connsiteY32" fmla="*/ 361664 h 398621"/>
                <a:gd name="connsiteX33" fmla="*/ 183928 w 674655"/>
                <a:gd name="connsiteY33" fmla="*/ 370999 h 398621"/>
                <a:gd name="connsiteX34" fmla="*/ 320516 w 674655"/>
                <a:gd name="connsiteY34" fmla="*/ 383572 h 398621"/>
                <a:gd name="connsiteX35" fmla="*/ 512921 w 674655"/>
                <a:gd name="connsiteY35" fmla="*/ 398621 h 398621"/>
                <a:gd name="connsiteX36" fmla="*/ 512921 w 674655"/>
                <a:gd name="connsiteY36" fmla="*/ 398621 h 398621"/>
                <a:gd name="connsiteX37" fmla="*/ 512921 w 674655"/>
                <a:gd name="connsiteY37" fmla="*/ 398621 h 39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655" h="398621">
                  <a:moveTo>
                    <a:pt x="512921" y="398621"/>
                  </a:moveTo>
                  <a:lnTo>
                    <a:pt x="516065" y="372999"/>
                  </a:lnTo>
                  <a:lnTo>
                    <a:pt x="532828" y="166878"/>
                  </a:lnTo>
                  <a:lnTo>
                    <a:pt x="536543" y="136970"/>
                  </a:lnTo>
                  <a:lnTo>
                    <a:pt x="553498" y="139065"/>
                  </a:lnTo>
                  <a:lnTo>
                    <a:pt x="569976" y="145447"/>
                  </a:lnTo>
                  <a:lnTo>
                    <a:pt x="581692" y="155543"/>
                  </a:lnTo>
                  <a:lnTo>
                    <a:pt x="602932" y="158210"/>
                  </a:lnTo>
                  <a:lnTo>
                    <a:pt x="621602" y="147447"/>
                  </a:lnTo>
                  <a:lnTo>
                    <a:pt x="635889" y="136208"/>
                  </a:lnTo>
                  <a:lnTo>
                    <a:pt x="656653" y="143161"/>
                  </a:lnTo>
                  <a:lnTo>
                    <a:pt x="674656" y="67342"/>
                  </a:lnTo>
                  <a:lnTo>
                    <a:pt x="668274" y="49149"/>
                  </a:lnTo>
                  <a:lnTo>
                    <a:pt x="662369" y="26765"/>
                  </a:lnTo>
                  <a:lnTo>
                    <a:pt x="606552" y="24194"/>
                  </a:lnTo>
                  <a:lnTo>
                    <a:pt x="546545" y="21146"/>
                  </a:lnTo>
                  <a:lnTo>
                    <a:pt x="524732" y="22765"/>
                  </a:lnTo>
                  <a:lnTo>
                    <a:pt x="199454" y="0"/>
                  </a:lnTo>
                  <a:lnTo>
                    <a:pt x="151638" y="2762"/>
                  </a:lnTo>
                  <a:lnTo>
                    <a:pt x="153257" y="24670"/>
                  </a:lnTo>
                  <a:lnTo>
                    <a:pt x="135731" y="61532"/>
                  </a:lnTo>
                  <a:lnTo>
                    <a:pt x="124111" y="86106"/>
                  </a:lnTo>
                  <a:lnTo>
                    <a:pt x="133160" y="117539"/>
                  </a:lnTo>
                  <a:lnTo>
                    <a:pt x="110871" y="158210"/>
                  </a:lnTo>
                  <a:lnTo>
                    <a:pt x="85916" y="185452"/>
                  </a:lnTo>
                  <a:lnTo>
                    <a:pt x="87058" y="211646"/>
                  </a:lnTo>
                  <a:lnTo>
                    <a:pt x="83820" y="237268"/>
                  </a:lnTo>
                  <a:lnTo>
                    <a:pt x="67913" y="261271"/>
                  </a:lnTo>
                  <a:lnTo>
                    <a:pt x="54197" y="302990"/>
                  </a:lnTo>
                  <a:lnTo>
                    <a:pt x="37719" y="331280"/>
                  </a:lnTo>
                  <a:lnTo>
                    <a:pt x="10668" y="340900"/>
                  </a:lnTo>
                  <a:lnTo>
                    <a:pt x="0" y="356997"/>
                  </a:lnTo>
                  <a:lnTo>
                    <a:pt x="72866" y="361664"/>
                  </a:lnTo>
                  <a:lnTo>
                    <a:pt x="183928" y="370999"/>
                  </a:lnTo>
                  <a:lnTo>
                    <a:pt x="320516" y="383572"/>
                  </a:lnTo>
                  <a:lnTo>
                    <a:pt x="512921" y="398621"/>
                  </a:lnTo>
                  <a:lnTo>
                    <a:pt x="512921" y="398621"/>
                  </a:lnTo>
                  <a:lnTo>
                    <a:pt x="512921" y="3986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53BE776-DE3F-36C4-256C-3D53CEEAD9BF}"/>
                </a:ext>
              </a:extLst>
            </p:cNvPr>
            <p:cNvSpPr/>
            <p:nvPr/>
          </p:nvSpPr>
          <p:spPr>
            <a:xfrm>
              <a:off x="-4019362" y="2419334"/>
              <a:ext cx="1185186" cy="878984"/>
            </a:xfrm>
            <a:custGeom>
              <a:avLst/>
              <a:gdLst>
                <a:gd name="connsiteX0" fmla="*/ 413861 w 703802"/>
                <a:gd name="connsiteY0" fmla="*/ 508540 h 521969"/>
                <a:gd name="connsiteX1" fmla="*/ 589883 w 703802"/>
                <a:gd name="connsiteY1" fmla="*/ 517303 h 521969"/>
                <a:gd name="connsiteX2" fmla="*/ 662750 w 703802"/>
                <a:gd name="connsiteY2" fmla="*/ 521970 h 521969"/>
                <a:gd name="connsiteX3" fmla="*/ 682752 w 703802"/>
                <a:gd name="connsiteY3" fmla="*/ 324898 h 521969"/>
                <a:gd name="connsiteX4" fmla="*/ 689610 w 703802"/>
                <a:gd name="connsiteY4" fmla="*/ 269367 h 521969"/>
                <a:gd name="connsiteX5" fmla="*/ 690086 w 703802"/>
                <a:gd name="connsiteY5" fmla="*/ 195739 h 521969"/>
                <a:gd name="connsiteX6" fmla="*/ 703802 w 703802"/>
                <a:gd name="connsiteY6" fmla="*/ 49911 h 521969"/>
                <a:gd name="connsiteX7" fmla="*/ 697325 w 703802"/>
                <a:gd name="connsiteY7" fmla="*/ 31813 h 521969"/>
                <a:gd name="connsiteX8" fmla="*/ 637223 w 703802"/>
                <a:gd name="connsiteY8" fmla="*/ 28670 h 521969"/>
                <a:gd name="connsiteX9" fmla="*/ 639890 w 703802"/>
                <a:gd name="connsiteY9" fmla="*/ 7334 h 521969"/>
                <a:gd name="connsiteX10" fmla="*/ 610076 w 703802"/>
                <a:gd name="connsiteY10" fmla="*/ 3715 h 521969"/>
                <a:gd name="connsiteX11" fmla="*/ 562737 w 703802"/>
                <a:gd name="connsiteY11" fmla="*/ 2191 h 521969"/>
                <a:gd name="connsiteX12" fmla="*/ 560165 w 703802"/>
                <a:gd name="connsiteY12" fmla="*/ 23527 h 521969"/>
                <a:gd name="connsiteX13" fmla="*/ 538829 w 703802"/>
                <a:gd name="connsiteY13" fmla="*/ 20860 h 521969"/>
                <a:gd name="connsiteX14" fmla="*/ 521780 w 703802"/>
                <a:gd name="connsiteY14" fmla="*/ 18764 h 521969"/>
                <a:gd name="connsiteX15" fmla="*/ 499967 w 703802"/>
                <a:gd name="connsiteY15" fmla="*/ 20479 h 521969"/>
                <a:gd name="connsiteX16" fmla="*/ 448913 w 703802"/>
                <a:gd name="connsiteY16" fmla="*/ 14097 h 521969"/>
                <a:gd name="connsiteX17" fmla="*/ 414909 w 703802"/>
                <a:gd name="connsiteY17" fmla="*/ 9906 h 521969"/>
                <a:gd name="connsiteX18" fmla="*/ 342043 w 703802"/>
                <a:gd name="connsiteY18" fmla="*/ 5239 h 521969"/>
                <a:gd name="connsiteX19" fmla="*/ 299466 w 703802"/>
                <a:gd name="connsiteY19" fmla="*/ 0 h 521969"/>
                <a:gd name="connsiteX20" fmla="*/ 276606 w 703802"/>
                <a:gd name="connsiteY20" fmla="*/ 10192 h 521969"/>
                <a:gd name="connsiteX21" fmla="*/ 252698 w 703802"/>
                <a:gd name="connsiteY21" fmla="*/ 28956 h 521969"/>
                <a:gd name="connsiteX22" fmla="*/ 240506 w 703802"/>
                <a:gd name="connsiteY22" fmla="*/ 57817 h 521969"/>
                <a:gd name="connsiteX23" fmla="*/ 229934 w 703802"/>
                <a:gd name="connsiteY23" fmla="*/ 108585 h 521969"/>
                <a:gd name="connsiteX24" fmla="*/ 194786 w 703802"/>
                <a:gd name="connsiteY24" fmla="*/ 112871 h 521969"/>
                <a:gd name="connsiteX25" fmla="*/ 177737 w 703802"/>
                <a:gd name="connsiteY25" fmla="*/ 110776 h 521969"/>
                <a:gd name="connsiteX26" fmla="*/ 165545 w 703802"/>
                <a:gd name="connsiteY26" fmla="*/ 139636 h 521969"/>
                <a:gd name="connsiteX27" fmla="*/ 179451 w 703802"/>
                <a:gd name="connsiteY27" fmla="*/ 167354 h 521969"/>
                <a:gd name="connsiteX28" fmla="*/ 213455 w 703802"/>
                <a:gd name="connsiteY28" fmla="*/ 171545 h 521969"/>
                <a:gd name="connsiteX29" fmla="*/ 234220 w 703802"/>
                <a:gd name="connsiteY29" fmla="*/ 178498 h 521969"/>
                <a:gd name="connsiteX30" fmla="*/ 248126 w 703802"/>
                <a:gd name="connsiteY30" fmla="*/ 206216 h 521969"/>
                <a:gd name="connsiteX31" fmla="*/ 253937 w 703802"/>
                <a:gd name="connsiteY31" fmla="*/ 228600 h 521969"/>
                <a:gd name="connsiteX32" fmla="*/ 225838 w 703802"/>
                <a:gd name="connsiteY32" fmla="*/ 246793 h 521969"/>
                <a:gd name="connsiteX33" fmla="*/ 208788 w 703802"/>
                <a:gd name="connsiteY33" fmla="*/ 244697 h 521969"/>
                <a:gd name="connsiteX34" fmla="*/ 210884 w 703802"/>
                <a:gd name="connsiteY34" fmla="*/ 262318 h 521969"/>
                <a:gd name="connsiteX35" fmla="*/ 217361 w 703802"/>
                <a:gd name="connsiteY35" fmla="*/ 280511 h 521969"/>
                <a:gd name="connsiteX36" fmla="*/ 236982 w 703802"/>
                <a:gd name="connsiteY36" fmla="*/ 295942 h 521969"/>
                <a:gd name="connsiteX37" fmla="*/ 257747 w 703802"/>
                <a:gd name="connsiteY37" fmla="*/ 302800 h 521969"/>
                <a:gd name="connsiteX38" fmla="*/ 245555 w 703802"/>
                <a:gd name="connsiteY38" fmla="*/ 331660 h 521969"/>
                <a:gd name="connsiteX39" fmla="*/ 222695 w 703802"/>
                <a:gd name="connsiteY39" fmla="*/ 341852 h 521969"/>
                <a:gd name="connsiteX40" fmla="*/ 181737 w 703802"/>
                <a:gd name="connsiteY40" fmla="*/ 323755 h 521969"/>
                <a:gd name="connsiteX41" fmla="*/ 159925 w 703802"/>
                <a:gd name="connsiteY41" fmla="*/ 325469 h 521969"/>
                <a:gd name="connsiteX42" fmla="*/ 149257 w 703802"/>
                <a:gd name="connsiteY42" fmla="*/ 341471 h 521969"/>
                <a:gd name="connsiteX43" fmla="*/ 118491 w 703802"/>
                <a:gd name="connsiteY43" fmla="*/ 415766 h 521969"/>
                <a:gd name="connsiteX44" fmla="*/ 110585 w 703802"/>
                <a:gd name="connsiteY44" fmla="*/ 445103 h 521969"/>
                <a:gd name="connsiteX45" fmla="*/ 85058 w 703802"/>
                <a:gd name="connsiteY45" fmla="*/ 441960 h 521969"/>
                <a:gd name="connsiteX46" fmla="*/ 47244 w 703802"/>
                <a:gd name="connsiteY46" fmla="*/ 433006 h 521969"/>
                <a:gd name="connsiteX47" fmla="*/ 21717 w 703802"/>
                <a:gd name="connsiteY47" fmla="*/ 429863 h 521969"/>
                <a:gd name="connsiteX48" fmla="*/ 0 w 703802"/>
                <a:gd name="connsiteY48" fmla="*/ 466153 h 521969"/>
                <a:gd name="connsiteX49" fmla="*/ 2096 w 703802"/>
                <a:gd name="connsiteY49" fmla="*/ 483775 h 521969"/>
                <a:gd name="connsiteX50" fmla="*/ 310610 w 703802"/>
                <a:gd name="connsiteY50" fmla="*/ 504539 h 521969"/>
                <a:gd name="connsiteX51" fmla="*/ 413861 w 703802"/>
                <a:gd name="connsiteY51" fmla="*/ 508540 h 521969"/>
                <a:gd name="connsiteX52" fmla="*/ 413861 w 703802"/>
                <a:gd name="connsiteY52" fmla="*/ 508540 h 521969"/>
                <a:gd name="connsiteX53" fmla="*/ 413861 w 703802"/>
                <a:gd name="connsiteY53" fmla="*/ 508540 h 52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03802" h="521969">
                  <a:moveTo>
                    <a:pt x="413861" y="508540"/>
                  </a:moveTo>
                  <a:lnTo>
                    <a:pt x="589883" y="517303"/>
                  </a:lnTo>
                  <a:lnTo>
                    <a:pt x="662750" y="521970"/>
                  </a:lnTo>
                  <a:lnTo>
                    <a:pt x="682752" y="324898"/>
                  </a:lnTo>
                  <a:lnTo>
                    <a:pt x="689610" y="269367"/>
                  </a:lnTo>
                  <a:lnTo>
                    <a:pt x="690086" y="195739"/>
                  </a:lnTo>
                  <a:lnTo>
                    <a:pt x="703802" y="49911"/>
                  </a:lnTo>
                  <a:lnTo>
                    <a:pt x="697325" y="31813"/>
                  </a:lnTo>
                  <a:lnTo>
                    <a:pt x="637223" y="28670"/>
                  </a:lnTo>
                  <a:lnTo>
                    <a:pt x="639890" y="7334"/>
                  </a:lnTo>
                  <a:lnTo>
                    <a:pt x="610076" y="3715"/>
                  </a:lnTo>
                  <a:lnTo>
                    <a:pt x="562737" y="2191"/>
                  </a:lnTo>
                  <a:lnTo>
                    <a:pt x="560165" y="23527"/>
                  </a:lnTo>
                  <a:lnTo>
                    <a:pt x="538829" y="20860"/>
                  </a:lnTo>
                  <a:lnTo>
                    <a:pt x="521780" y="18764"/>
                  </a:lnTo>
                  <a:lnTo>
                    <a:pt x="499967" y="20479"/>
                  </a:lnTo>
                  <a:lnTo>
                    <a:pt x="448913" y="14097"/>
                  </a:lnTo>
                  <a:lnTo>
                    <a:pt x="414909" y="9906"/>
                  </a:lnTo>
                  <a:lnTo>
                    <a:pt x="342043" y="5239"/>
                  </a:lnTo>
                  <a:lnTo>
                    <a:pt x="299466" y="0"/>
                  </a:lnTo>
                  <a:lnTo>
                    <a:pt x="276606" y="10192"/>
                  </a:lnTo>
                  <a:lnTo>
                    <a:pt x="252698" y="28956"/>
                  </a:lnTo>
                  <a:lnTo>
                    <a:pt x="240506" y="57817"/>
                  </a:lnTo>
                  <a:lnTo>
                    <a:pt x="229934" y="108585"/>
                  </a:lnTo>
                  <a:lnTo>
                    <a:pt x="194786" y="112871"/>
                  </a:lnTo>
                  <a:lnTo>
                    <a:pt x="177737" y="110776"/>
                  </a:lnTo>
                  <a:lnTo>
                    <a:pt x="165545" y="139636"/>
                  </a:lnTo>
                  <a:lnTo>
                    <a:pt x="179451" y="167354"/>
                  </a:lnTo>
                  <a:lnTo>
                    <a:pt x="213455" y="171545"/>
                  </a:lnTo>
                  <a:lnTo>
                    <a:pt x="234220" y="178498"/>
                  </a:lnTo>
                  <a:lnTo>
                    <a:pt x="248126" y="206216"/>
                  </a:lnTo>
                  <a:lnTo>
                    <a:pt x="253937" y="228600"/>
                  </a:lnTo>
                  <a:lnTo>
                    <a:pt x="225838" y="246793"/>
                  </a:lnTo>
                  <a:lnTo>
                    <a:pt x="208788" y="244697"/>
                  </a:lnTo>
                  <a:lnTo>
                    <a:pt x="210884" y="262318"/>
                  </a:lnTo>
                  <a:lnTo>
                    <a:pt x="217361" y="280511"/>
                  </a:lnTo>
                  <a:lnTo>
                    <a:pt x="236982" y="295942"/>
                  </a:lnTo>
                  <a:lnTo>
                    <a:pt x="257747" y="302800"/>
                  </a:lnTo>
                  <a:lnTo>
                    <a:pt x="245555" y="331660"/>
                  </a:lnTo>
                  <a:lnTo>
                    <a:pt x="222695" y="341852"/>
                  </a:lnTo>
                  <a:lnTo>
                    <a:pt x="181737" y="323755"/>
                  </a:lnTo>
                  <a:lnTo>
                    <a:pt x="159925" y="325469"/>
                  </a:lnTo>
                  <a:lnTo>
                    <a:pt x="149257" y="341471"/>
                  </a:lnTo>
                  <a:lnTo>
                    <a:pt x="118491" y="415766"/>
                  </a:lnTo>
                  <a:lnTo>
                    <a:pt x="110585" y="445103"/>
                  </a:lnTo>
                  <a:lnTo>
                    <a:pt x="85058" y="441960"/>
                  </a:lnTo>
                  <a:lnTo>
                    <a:pt x="47244" y="433006"/>
                  </a:lnTo>
                  <a:lnTo>
                    <a:pt x="21717" y="429863"/>
                  </a:lnTo>
                  <a:lnTo>
                    <a:pt x="0" y="466153"/>
                  </a:lnTo>
                  <a:lnTo>
                    <a:pt x="2096" y="483775"/>
                  </a:lnTo>
                  <a:lnTo>
                    <a:pt x="310610" y="504539"/>
                  </a:lnTo>
                  <a:lnTo>
                    <a:pt x="413861" y="508540"/>
                  </a:lnTo>
                  <a:lnTo>
                    <a:pt x="413861" y="508540"/>
                  </a:lnTo>
                  <a:lnTo>
                    <a:pt x="413861" y="5085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D54C700E-16C3-6DED-E60E-0101E857B3D9}"/>
                </a:ext>
              </a:extLst>
            </p:cNvPr>
            <p:cNvSpPr/>
            <p:nvPr/>
          </p:nvSpPr>
          <p:spPr>
            <a:xfrm>
              <a:off x="-3749089" y="1919853"/>
              <a:ext cx="1212615" cy="590909"/>
            </a:xfrm>
            <a:custGeom>
              <a:avLst/>
              <a:gdLst>
                <a:gd name="connsiteX0" fmla="*/ 15335 w 720090"/>
                <a:gd name="connsiteY0" fmla="*/ 317182 h 350901"/>
                <a:gd name="connsiteX1" fmla="*/ 36671 w 720090"/>
                <a:gd name="connsiteY1" fmla="*/ 319849 h 350901"/>
                <a:gd name="connsiteX2" fmla="*/ 35052 w 720090"/>
                <a:gd name="connsiteY2" fmla="*/ 298037 h 350901"/>
                <a:gd name="connsiteX3" fmla="*/ 37719 w 720090"/>
                <a:gd name="connsiteY3" fmla="*/ 276701 h 350901"/>
                <a:gd name="connsiteX4" fmla="*/ 72295 w 720090"/>
                <a:gd name="connsiteY4" fmla="*/ 276701 h 350901"/>
                <a:gd name="connsiteX5" fmla="*/ 82963 w 720090"/>
                <a:gd name="connsiteY5" fmla="*/ 295275 h 350901"/>
                <a:gd name="connsiteX6" fmla="*/ 102679 w 720090"/>
                <a:gd name="connsiteY6" fmla="*/ 310706 h 350901"/>
                <a:gd name="connsiteX7" fmla="*/ 125063 w 720090"/>
                <a:gd name="connsiteY7" fmla="*/ 304800 h 350901"/>
                <a:gd name="connsiteX8" fmla="*/ 110680 w 720090"/>
                <a:gd name="connsiteY8" fmla="*/ 281369 h 350901"/>
                <a:gd name="connsiteX9" fmla="*/ 113348 w 720090"/>
                <a:gd name="connsiteY9" fmla="*/ 260032 h 350901"/>
                <a:gd name="connsiteX10" fmla="*/ 111157 w 720090"/>
                <a:gd name="connsiteY10" fmla="*/ 242411 h 350901"/>
                <a:gd name="connsiteX11" fmla="*/ 119634 w 720090"/>
                <a:gd name="connsiteY11" fmla="*/ 208788 h 350901"/>
                <a:gd name="connsiteX12" fmla="*/ 104680 w 720090"/>
                <a:gd name="connsiteY12" fmla="*/ 189643 h 350901"/>
                <a:gd name="connsiteX13" fmla="*/ 73819 w 720090"/>
                <a:gd name="connsiteY13" fmla="*/ 194501 h 350901"/>
                <a:gd name="connsiteX14" fmla="*/ 51530 w 720090"/>
                <a:gd name="connsiteY14" fmla="*/ 235077 h 350901"/>
                <a:gd name="connsiteX15" fmla="*/ 14288 w 720090"/>
                <a:gd name="connsiteY15" fmla="*/ 256508 h 350901"/>
                <a:gd name="connsiteX16" fmla="*/ 6858 w 720090"/>
                <a:gd name="connsiteY16" fmla="*/ 281559 h 350901"/>
                <a:gd name="connsiteX17" fmla="*/ 0 w 720090"/>
                <a:gd name="connsiteY17" fmla="*/ 302323 h 350901"/>
                <a:gd name="connsiteX18" fmla="*/ 15430 w 720090"/>
                <a:gd name="connsiteY18" fmla="*/ 317182 h 350901"/>
                <a:gd name="connsiteX19" fmla="*/ 15430 w 720090"/>
                <a:gd name="connsiteY19" fmla="*/ 317182 h 350901"/>
                <a:gd name="connsiteX20" fmla="*/ 534543 w 720090"/>
                <a:gd name="connsiteY20" fmla="*/ 350901 h 350901"/>
                <a:gd name="connsiteX21" fmla="*/ 548926 w 720090"/>
                <a:gd name="connsiteY21" fmla="*/ 339661 h 350901"/>
                <a:gd name="connsiteX22" fmla="*/ 571786 w 720090"/>
                <a:gd name="connsiteY22" fmla="*/ 329470 h 350901"/>
                <a:gd name="connsiteX23" fmla="*/ 594170 w 720090"/>
                <a:gd name="connsiteY23" fmla="*/ 323564 h 350901"/>
                <a:gd name="connsiteX24" fmla="*/ 611695 w 720090"/>
                <a:gd name="connsiteY24" fmla="*/ 321373 h 350901"/>
                <a:gd name="connsiteX25" fmla="*/ 634079 w 720090"/>
                <a:gd name="connsiteY25" fmla="*/ 315468 h 350901"/>
                <a:gd name="connsiteX26" fmla="*/ 707041 w 720090"/>
                <a:gd name="connsiteY26" fmla="*/ 320135 h 350901"/>
                <a:gd name="connsiteX27" fmla="*/ 714280 w 720090"/>
                <a:gd name="connsiteY27" fmla="*/ 191072 h 350901"/>
                <a:gd name="connsiteX28" fmla="*/ 720090 w 720090"/>
                <a:gd name="connsiteY28" fmla="*/ 144113 h 350901"/>
                <a:gd name="connsiteX29" fmla="*/ 708851 w 720090"/>
                <a:gd name="connsiteY29" fmla="*/ 129731 h 350901"/>
                <a:gd name="connsiteX30" fmla="*/ 702469 w 720090"/>
                <a:gd name="connsiteY30" fmla="*/ 111633 h 350901"/>
                <a:gd name="connsiteX31" fmla="*/ 691229 w 720090"/>
                <a:gd name="connsiteY31" fmla="*/ 97250 h 350901"/>
                <a:gd name="connsiteX32" fmla="*/ 670941 w 720090"/>
                <a:gd name="connsiteY32" fmla="*/ 86106 h 350901"/>
                <a:gd name="connsiteX33" fmla="*/ 660273 w 720090"/>
                <a:gd name="connsiteY33" fmla="*/ 67437 h 350901"/>
                <a:gd name="connsiteX34" fmla="*/ 644271 w 720090"/>
                <a:gd name="connsiteY34" fmla="*/ 56769 h 350901"/>
                <a:gd name="connsiteX35" fmla="*/ 627221 w 720090"/>
                <a:gd name="connsiteY35" fmla="*/ 54673 h 350901"/>
                <a:gd name="connsiteX36" fmla="*/ 611219 w 720090"/>
                <a:gd name="connsiteY36" fmla="*/ 44006 h 350901"/>
                <a:gd name="connsiteX37" fmla="*/ 599980 w 720090"/>
                <a:gd name="connsiteY37" fmla="*/ 29623 h 350901"/>
                <a:gd name="connsiteX38" fmla="*/ 583978 w 720090"/>
                <a:gd name="connsiteY38" fmla="*/ 18955 h 350901"/>
                <a:gd name="connsiteX39" fmla="*/ 573310 w 720090"/>
                <a:gd name="connsiteY39" fmla="*/ 286 h 350901"/>
                <a:gd name="connsiteX40" fmla="*/ 559499 w 720090"/>
                <a:gd name="connsiteY40" fmla="*/ 7239 h 350901"/>
                <a:gd name="connsiteX41" fmla="*/ 536067 w 720090"/>
                <a:gd name="connsiteY41" fmla="*/ 21717 h 350901"/>
                <a:gd name="connsiteX42" fmla="*/ 520065 w 720090"/>
                <a:gd name="connsiteY42" fmla="*/ 11049 h 350901"/>
                <a:gd name="connsiteX43" fmla="*/ 503587 w 720090"/>
                <a:gd name="connsiteY43" fmla="*/ 4667 h 350901"/>
                <a:gd name="connsiteX44" fmla="*/ 480727 w 720090"/>
                <a:gd name="connsiteY44" fmla="*/ 14859 h 350901"/>
                <a:gd name="connsiteX45" fmla="*/ 465296 w 720090"/>
                <a:gd name="connsiteY45" fmla="*/ 0 h 350901"/>
                <a:gd name="connsiteX46" fmla="*/ 447770 w 720090"/>
                <a:gd name="connsiteY46" fmla="*/ 2191 h 350901"/>
                <a:gd name="connsiteX47" fmla="*/ 425958 w 720090"/>
                <a:gd name="connsiteY47" fmla="*/ 3810 h 350901"/>
                <a:gd name="connsiteX48" fmla="*/ 407860 w 720090"/>
                <a:gd name="connsiteY48" fmla="*/ 10287 h 350901"/>
                <a:gd name="connsiteX49" fmla="*/ 389192 w 720090"/>
                <a:gd name="connsiteY49" fmla="*/ 20955 h 350901"/>
                <a:gd name="connsiteX50" fmla="*/ 374332 w 720090"/>
                <a:gd name="connsiteY50" fmla="*/ 36481 h 350901"/>
                <a:gd name="connsiteX51" fmla="*/ 367951 w 720090"/>
                <a:gd name="connsiteY51" fmla="*/ 53054 h 350901"/>
                <a:gd name="connsiteX52" fmla="*/ 340805 w 720090"/>
                <a:gd name="connsiteY52" fmla="*/ 62674 h 350901"/>
                <a:gd name="connsiteX53" fmla="*/ 327470 w 720090"/>
                <a:gd name="connsiteY53" fmla="*/ 65341 h 350901"/>
                <a:gd name="connsiteX54" fmla="*/ 309372 w 720090"/>
                <a:gd name="connsiteY54" fmla="*/ 71723 h 350901"/>
                <a:gd name="connsiteX55" fmla="*/ 302514 w 720090"/>
                <a:gd name="connsiteY55" fmla="*/ 92488 h 350901"/>
                <a:gd name="connsiteX56" fmla="*/ 295084 w 720090"/>
                <a:gd name="connsiteY56" fmla="*/ 117539 h 350901"/>
                <a:gd name="connsiteX57" fmla="*/ 282321 w 720090"/>
                <a:gd name="connsiteY57" fmla="*/ 150590 h 350901"/>
                <a:gd name="connsiteX58" fmla="*/ 256223 w 720090"/>
                <a:gd name="connsiteY58" fmla="*/ 151733 h 350901"/>
                <a:gd name="connsiteX59" fmla="*/ 235458 w 720090"/>
                <a:gd name="connsiteY59" fmla="*/ 144875 h 350901"/>
                <a:gd name="connsiteX60" fmla="*/ 233839 w 720090"/>
                <a:gd name="connsiteY60" fmla="*/ 123063 h 350901"/>
                <a:gd name="connsiteX61" fmla="*/ 214598 w 720090"/>
                <a:gd name="connsiteY61" fmla="*/ 103346 h 350901"/>
                <a:gd name="connsiteX62" fmla="*/ 194310 w 720090"/>
                <a:gd name="connsiteY62" fmla="*/ 92202 h 350901"/>
                <a:gd name="connsiteX63" fmla="*/ 163449 w 720090"/>
                <a:gd name="connsiteY63" fmla="*/ 97060 h 350901"/>
                <a:gd name="connsiteX64" fmla="*/ 146971 w 720090"/>
                <a:gd name="connsiteY64" fmla="*/ 125349 h 350901"/>
                <a:gd name="connsiteX65" fmla="*/ 140589 w 720090"/>
                <a:gd name="connsiteY65" fmla="*/ 141923 h 350901"/>
                <a:gd name="connsiteX66" fmla="*/ 141160 w 720090"/>
                <a:gd name="connsiteY66" fmla="*/ 172307 h 350901"/>
                <a:gd name="connsiteX67" fmla="*/ 155543 w 720090"/>
                <a:gd name="connsiteY67" fmla="*/ 195739 h 350901"/>
                <a:gd name="connsiteX68" fmla="*/ 166211 w 720090"/>
                <a:gd name="connsiteY68" fmla="*/ 214408 h 350901"/>
                <a:gd name="connsiteX69" fmla="*/ 159353 w 720090"/>
                <a:gd name="connsiteY69" fmla="*/ 235172 h 350901"/>
                <a:gd name="connsiteX70" fmla="*/ 152972 w 720090"/>
                <a:gd name="connsiteY70" fmla="*/ 251746 h 350901"/>
                <a:gd name="connsiteX71" fmla="*/ 138113 w 720090"/>
                <a:gd name="connsiteY71" fmla="*/ 267272 h 350901"/>
                <a:gd name="connsiteX72" fmla="*/ 122682 w 720090"/>
                <a:gd name="connsiteY72" fmla="*/ 286988 h 350901"/>
                <a:gd name="connsiteX73" fmla="*/ 138684 w 720090"/>
                <a:gd name="connsiteY73" fmla="*/ 297656 h 350901"/>
                <a:gd name="connsiteX74" fmla="*/ 181261 w 720090"/>
                <a:gd name="connsiteY74" fmla="*/ 302895 h 350901"/>
                <a:gd name="connsiteX75" fmla="*/ 254222 w 720090"/>
                <a:gd name="connsiteY75" fmla="*/ 307562 h 350901"/>
                <a:gd name="connsiteX76" fmla="*/ 288322 w 720090"/>
                <a:gd name="connsiteY76" fmla="*/ 311753 h 350901"/>
                <a:gd name="connsiteX77" fmla="*/ 339471 w 720090"/>
                <a:gd name="connsiteY77" fmla="*/ 318040 h 350901"/>
                <a:gd name="connsiteX78" fmla="*/ 361283 w 720090"/>
                <a:gd name="connsiteY78" fmla="*/ 316420 h 350901"/>
                <a:gd name="connsiteX79" fmla="*/ 378333 w 720090"/>
                <a:gd name="connsiteY79" fmla="*/ 318516 h 350901"/>
                <a:gd name="connsiteX80" fmla="*/ 399669 w 720090"/>
                <a:gd name="connsiteY80" fmla="*/ 321183 h 350901"/>
                <a:gd name="connsiteX81" fmla="*/ 402336 w 720090"/>
                <a:gd name="connsiteY81" fmla="*/ 299847 h 350901"/>
                <a:gd name="connsiteX82" fmla="*/ 448628 w 720090"/>
                <a:gd name="connsiteY82" fmla="*/ 309944 h 350901"/>
                <a:gd name="connsiteX83" fmla="*/ 471011 w 720090"/>
                <a:gd name="connsiteY83" fmla="*/ 304038 h 350901"/>
                <a:gd name="connsiteX84" fmla="*/ 476917 w 720090"/>
                <a:gd name="connsiteY84" fmla="*/ 326422 h 350901"/>
                <a:gd name="connsiteX85" fmla="*/ 532829 w 720090"/>
                <a:gd name="connsiteY85" fmla="*/ 328994 h 350901"/>
                <a:gd name="connsiteX86" fmla="*/ 534448 w 720090"/>
                <a:gd name="connsiteY86" fmla="*/ 350901 h 350901"/>
                <a:gd name="connsiteX87" fmla="*/ 534448 w 720090"/>
                <a:gd name="connsiteY87" fmla="*/ 350901 h 350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20090" h="350901">
                  <a:moveTo>
                    <a:pt x="15335" y="317182"/>
                  </a:moveTo>
                  <a:lnTo>
                    <a:pt x="36671" y="319849"/>
                  </a:lnTo>
                  <a:lnTo>
                    <a:pt x="35052" y="298037"/>
                  </a:lnTo>
                  <a:lnTo>
                    <a:pt x="37719" y="276701"/>
                  </a:lnTo>
                  <a:lnTo>
                    <a:pt x="72295" y="276701"/>
                  </a:lnTo>
                  <a:cubicBezTo>
                    <a:pt x="72295" y="276701"/>
                    <a:pt x="82963" y="295275"/>
                    <a:pt x="82963" y="295275"/>
                  </a:cubicBezTo>
                  <a:lnTo>
                    <a:pt x="102679" y="310706"/>
                  </a:lnTo>
                  <a:lnTo>
                    <a:pt x="125063" y="304800"/>
                  </a:lnTo>
                  <a:lnTo>
                    <a:pt x="110680" y="281369"/>
                  </a:lnTo>
                  <a:lnTo>
                    <a:pt x="113348" y="260032"/>
                  </a:lnTo>
                  <a:lnTo>
                    <a:pt x="111157" y="242411"/>
                  </a:lnTo>
                  <a:lnTo>
                    <a:pt x="119634" y="208788"/>
                  </a:lnTo>
                  <a:lnTo>
                    <a:pt x="104680" y="189643"/>
                  </a:lnTo>
                  <a:lnTo>
                    <a:pt x="73819" y="194501"/>
                  </a:lnTo>
                  <a:lnTo>
                    <a:pt x="51530" y="235077"/>
                  </a:lnTo>
                  <a:lnTo>
                    <a:pt x="14288" y="256508"/>
                  </a:lnTo>
                  <a:lnTo>
                    <a:pt x="6858" y="281559"/>
                  </a:lnTo>
                  <a:lnTo>
                    <a:pt x="0" y="302323"/>
                  </a:lnTo>
                  <a:lnTo>
                    <a:pt x="15430" y="317182"/>
                  </a:lnTo>
                  <a:lnTo>
                    <a:pt x="15430" y="317182"/>
                  </a:lnTo>
                  <a:close/>
                  <a:moveTo>
                    <a:pt x="534543" y="350901"/>
                  </a:moveTo>
                  <a:lnTo>
                    <a:pt x="548926" y="339661"/>
                  </a:lnTo>
                  <a:lnTo>
                    <a:pt x="571786" y="329470"/>
                  </a:lnTo>
                  <a:lnTo>
                    <a:pt x="594170" y="323564"/>
                  </a:lnTo>
                  <a:lnTo>
                    <a:pt x="611695" y="321373"/>
                  </a:lnTo>
                  <a:lnTo>
                    <a:pt x="634079" y="315468"/>
                  </a:lnTo>
                  <a:lnTo>
                    <a:pt x="707041" y="320135"/>
                  </a:lnTo>
                  <a:lnTo>
                    <a:pt x="714280" y="191072"/>
                  </a:lnTo>
                  <a:lnTo>
                    <a:pt x="720090" y="144113"/>
                  </a:lnTo>
                  <a:lnTo>
                    <a:pt x="708851" y="129731"/>
                  </a:lnTo>
                  <a:lnTo>
                    <a:pt x="702469" y="111633"/>
                  </a:lnTo>
                  <a:lnTo>
                    <a:pt x="691229" y="97250"/>
                  </a:lnTo>
                  <a:lnTo>
                    <a:pt x="670941" y="86106"/>
                  </a:lnTo>
                  <a:lnTo>
                    <a:pt x="660273" y="67437"/>
                  </a:lnTo>
                  <a:lnTo>
                    <a:pt x="644271" y="56769"/>
                  </a:lnTo>
                  <a:lnTo>
                    <a:pt x="627221" y="54673"/>
                  </a:lnTo>
                  <a:lnTo>
                    <a:pt x="611219" y="44006"/>
                  </a:lnTo>
                  <a:lnTo>
                    <a:pt x="599980" y="29623"/>
                  </a:lnTo>
                  <a:lnTo>
                    <a:pt x="583978" y="18955"/>
                  </a:lnTo>
                  <a:lnTo>
                    <a:pt x="573310" y="286"/>
                  </a:lnTo>
                  <a:lnTo>
                    <a:pt x="559499" y="7239"/>
                  </a:lnTo>
                  <a:lnTo>
                    <a:pt x="536067" y="21717"/>
                  </a:lnTo>
                  <a:lnTo>
                    <a:pt x="520065" y="11049"/>
                  </a:lnTo>
                  <a:lnTo>
                    <a:pt x="503587" y="4667"/>
                  </a:lnTo>
                  <a:lnTo>
                    <a:pt x="480727" y="14859"/>
                  </a:lnTo>
                  <a:lnTo>
                    <a:pt x="465296" y="0"/>
                  </a:lnTo>
                  <a:lnTo>
                    <a:pt x="447770" y="2191"/>
                  </a:lnTo>
                  <a:lnTo>
                    <a:pt x="425958" y="3810"/>
                  </a:lnTo>
                  <a:lnTo>
                    <a:pt x="407860" y="10287"/>
                  </a:lnTo>
                  <a:lnTo>
                    <a:pt x="389192" y="20955"/>
                  </a:lnTo>
                  <a:lnTo>
                    <a:pt x="374332" y="36481"/>
                  </a:lnTo>
                  <a:lnTo>
                    <a:pt x="367951" y="53054"/>
                  </a:lnTo>
                  <a:lnTo>
                    <a:pt x="340805" y="62674"/>
                  </a:lnTo>
                  <a:lnTo>
                    <a:pt x="327470" y="65341"/>
                  </a:lnTo>
                  <a:lnTo>
                    <a:pt x="309372" y="71723"/>
                  </a:lnTo>
                  <a:lnTo>
                    <a:pt x="302514" y="92488"/>
                  </a:lnTo>
                  <a:lnTo>
                    <a:pt x="295084" y="117539"/>
                  </a:lnTo>
                  <a:lnTo>
                    <a:pt x="282321" y="150590"/>
                  </a:lnTo>
                  <a:lnTo>
                    <a:pt x="256223" y="151733"/>
                  </a:lnTo>
                  <a:lnTo>
                    <a:pt x="235458" y="144875"/>
                  </a:lnTo>
                  <a:lnTo>
                    <a:pt x="233839" y="123063"/>
                  </a:lnTo>
                  <a:lnTo>
                    <a:pt x="214598" y="103346"/>
                  </a:lnTo>
                  <a:lnTo>
                    <a:pt x="194310" y="92202"/>
                  </a:lnTo>
                  <a:lnTo>
                    <a:pt x="163449" y="97060"/>
                  </a:lnTo>
                  <a:lnTo>
                    <a:pt x="146971" y="125349"/>
                  </a:lnTo>
                  <a:lnTo>
                    <a:pt x="140589" y="141923"/>
                  </a:lnTo>
                  <a:lnTo>
                    <a:pt x="141160" y="172307"/>
                  </a:lnTo>
                  <a:lnTo>
                    <a:pt x="155543" y="195739"/>
                  </a:lnTo>
                  <a:lnTo>
                    <a:pt x="166211" y="214408"/>
                  </a:lnTo>
                  <a:lnTo>
                    <a:pt x="159353" y="235172"/>
                  </a:lnTo>
                  <a:lnTo>
                    <a:pt x="152972" y="251746"/>
                  </a:lnTo>
                  <a:lnTo>
                    <a:pt x="138113" y="267272"/>
                  </a:lnTo>
                  <a:lnTo>
                    <a:pt x="122682" y="286988"/>
                  </a:lnTo>
                  <a:lnTo>
                    <a:pt x="138684" y="297656"/>
                  </a:lnTo>
                  <a:lnTo>
                    <a:pt x="181261" y="302895"/>
                  </a:lnTo>
                  <a:lnTo>
                    <a:pt x="254222" y="307562"/>
                  </a:lnTo>
                  <a:lnTo>
                    <a:pt x="288322" y="311753"/>
                  </a:lnTo>
                  <a:lnTo>
                    <a:pt x="339471" y="318040"/>
                  </a:lnTo>
                  <a:lnTo>
                    <a:pt x="361283" y="316420"/>
                  </a:lnTo>
                  <a:lnTo>
                    <a:pt x="378333" y="318516"/>
                  </a:lnTo>
                  <a:lnTo>
                    <a:pt x="399669" y="321183"/>
                  </a:lnTo>
                  <a:lnTo>
                    <a:pt x="402336" y="299847"/>
                  </a:lnTo>
                  <a:lnTo>
                    <a:pt x="448628" y="309944"/>
                  </a:lnTo>
                  <a:lnTo>
                    <a:pt x="471011" y="304038"/>
                  </a:lnTo>
                  <a:lnTo>
                    <a:pt x="476917" y="326422"/>
                  </a:lnTo>
                  <a:lnTo>
                    <a:pt x="532829" y="328994"/>
                  </a:lnTo>
                  <a:lnTo>
                    <a:pt x="534448" y="350901"/>
                  </a:lnTo>
                  <a:lnTo>
                    <a:pt x="534448" y="3509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4010034D-9500-C49E-F110-75744BCE6928}"/>
                </a:ext>
              </a:extLst>
            </p:cNvPr>
            <p:cNvSpPr/>
            <p:nvPr/>
          </p:nvSpPr>
          <p:spPr>
            <a:xfrm>
              <a:off x="-1609690" y="202462"/>
              <a:ext cx="762855" cy="940577"/>
            </a:xfrm>
            <a:custGeom>
              <a:avLst/>
              <a:gdLst>
                <a:gd name="connsiteX0" fmla="*/ 272987 w 453008"/>
                <a:gd name="connsiteY0" fmla="*/ 558546 h 558545"/>
                <a:gd name="connsiteX1" fmla="*/ 291179 w 453008"/>
                <a:gd name="connsiteY1" fmla="*/ 552069 h 558545"/>
                <a:gd name="connsiteX2" fmla="*/ 294799 w 453008"/>
                <a:gd name="connsiteY2" fmla="*/ 487680 h 558545"/>
                <a:gd name="connsiteX3" fmla="*/ 355187 w 453008"/>
                <a:gd name="connsiteY3" fmla="*/ 490823 h 558545"/>
                <a:gd name="connsiteX4" fmla="*/ 415576 w 453008"/>
                <a:gd name="connsiteY4" fmla="*/ 493967 h 558545"/>
                <a:gd name="connsiteX5" fmla="*/ 420814 w 453008"/>
                <a:gd name="connsiteY5" fmla="*/ 451390 h 558545"/>
                <a:gd name="connsiteX6" fmla="*/ 425958 w 453008"/>
                <a:gd name="connsiteY6" fmla="*/ 374237 h 558545"/>
                <a:gd name="connsiteX7" fmla="*/ 446342 w 453008"/>
                <a:gd name="connsiteY7" fmla="*/ 139065 h 558545"/>
                <a:gd name="connsiteX8" fmla="*/ 453009 w 453008"/>
                <a:gd name="connsiteY8" fmla="*/ 14573 h 558545"/>
                <a:gd name="connsiteX9" fmla="*/ 375571 w 453008"/>
                <a:gd name="connsiteY9" fmla="*/ 9334 h 558545"/>
                <a:gd name="connsiteX10" fmla="*/ 159639 w 453008"/>
                <a:gd name="connsiteY10" fmla="*/ 0 h 558545"/>
                <a:gd name="connsiteX11" fmla="*/ 152686 w 453008"/>
                <a:gd name="connsiteY11" fmla="*/ 20669 h 558545"/>
                <a:gd name="connsiteX12" fmla="*/ 159163 w 453008"/>
                <a:gd name="connsiteY12" fmla="*/ 38767 h 558545"/>
                <a:gd name="connsiteX13" fmla="*/ 154019 w 453008"/>
                <a:gd name="connsiteY13" fmla="*/ 115919 h 558545"/>
                <a:gd name="connsiteX14" fmla="*/ 132588 w 453008"/>
                <a:gd name="connsiteY14" fmla="*/ 113348 h 558545"/>
                <a:gd name="connsiteX15" fmla="*/ 114967 w 453008"/>
                <a:gd name="connsiteY15" fmla="*/ 115443 h 558545"/>
                <a:gd name="connsiteX16" fmla="*/ 96869 w 453008"/>
                <a:gd name="connsiteY16" fmla="*/ 121825 h 558545"/>
                <a:gd name="connsiteX17" fmla="*/ 82391 w 453008"/>
                <a:gd name="connsiteY17" fmla="*/ 133064 h 558545"/>
                <a:gd name="connsiteX18" fmla="*/ 65818 w 453008"/>
                <a:gd name="connsiteY18" fmla="*/ 126682 h 558545"/>
                <a:gd name="connsiteX19" fmla="*/ 50292 w 453008"/>
                <a:gd name="connsiteY19" fmla="*/ 111824 h 558545"/>
                <a:gd name="connsiteX20" fmla="*/ 28956 w 453008"/>
                <a:gd name="connsiteY20" fmla="*/ 109156 h 558545"/>
                <a:gd name="connsiteX21" fmla="*/ 16669 w 453008"/>
                <a:gd name="connsiteY21" fmla="*/ 137922 h 558545"/>
                <a:gd name="connsiteX22" fmla="*/ 0 w 453008"/>
                <a:gd name="connsiteY22" fmla="*/ 343281 h 558545"/>
                <a:gd name="connsiteX23" fmla="*/ 10763 w 453008"/>
                <a:gd name="connsiteY23" fmla="*/ 361950 h 558545"/>
                <a:gd name="connsiteX24" fmla="*/ 22003 w 453008"/>
                <a:gd name="connsiteY24" fmla="*/ 376238 h 558545"/>
                <a:gd name="connsiteX25" fmla="*/ 38100 w 453008"/>
                <a:gd name="connsiteY25" fmla="*/ 386906 h 558545"/>
                <a:gd name="connsiteX26" fmla="*/ 53626 w 453008"/>
                <a:gd name="connsiteY26" fmla="*/ 401765 h 558545"/>
                <a:gd name="connsiteX27" fmla="*/ 69628 w 453008"/>
                <a:gd name="connsiteY27" fmla="*/ 412433 h 558545"/>
                <a:gd name="connsiteX28" fmla="*/ 76105 w 453008"/>
                <a:gd name="connsiteY28" fmla="*/ 430435 h 558545"/>
                <a:gd name="connsiteX29" fmla="*/ 94869 w 453008"/>
                <a:gd name="connsiteY29" fmla="*/ 454438 h 558545"/>
                <a:gd name="connsiteX30" fmla="*/ 106680 w 453008"/>
                <a:gd name="connsiteY30" fmla="*/ 464534 h 558545"/>
                <a:gd name="connsiteX31" fmla="*/ 122682 w 453008"/>
                <a:gd name="connsiteY31" fmla="*/ 475107 h 558545"/>
                <a:gd name="connsiteX32" fmla="*/ 139255 w 453008"/>
                <a:gd name="connsiteY32" fmla="*/ 481489 h 558545"/>
                <a:gd name="connsiteX33" fmla="*/ 156400 w 453008"/>
                <a:gd name="connsiteY33" fmla="*/ 483584 h 558545"/>
                <a:gd name="connsiteX34" fmla="*/ 177260 w 453008"/>
                <a:gd name="connsiteY34" fmla="*/ 490538 h 558545"/>
                <a:gd name="connsiteX35" fmla="*/ 198120 w 453008"/>
                <a:gd name="connsiteY35" fmla="*/ 497396 h 558545"/>
                <a:gd name="connsiteX36" fmla="*/ 204502 w 453008"/>
                <a:gd name="connsiteY36" fmla="*/ 515493 h 558545"/>
                <a:gd name="connsiteX37" fmla="*/ 220028 w 453008"/>
                <a:gd name="connsiteY37" fmla="*/ 530352 h 558545"/>
                <a:gd name="connsiteX38" fmla="*/ 240411 w 453008"/>
                <a:gd name="connsiteY38" fmla="*/ 541496 h 558545"/>
                <a:gd name="connsiteX39" fmla="*/ 269748 w 453008"/>
                <a:gd name="connsiteY39" fmla="*/ 549497 h 558545"/>
                <a:gd name="connsiteX40" fmla="*/ 272987 w 453008"/>
                <a:gd name="connsiteY40" fmla="*/ 558546 h 558545"/>
                <a:gd name="connsiteX41" fmla="*/ 272987 w 453008"/>
                <a:gd name="connsiteY41" fmla="*/ 558546 h 558545"/>
                <a:gd name="connsiteX42" fmla="*/ 272987 w 453008"/>
                <a:gd name="connsiteY42" fmla="*/ 558546 h 5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3008" h="558545">
                  <a:moveTo>
                    <a:pt x="272987" y="558546"/>
                  </a:moveTo>
                  <a:lnTo>
                    <a:pt x="291179" y="552069"/>
                  </a:lnTo>
                  <a:lnTo>
                    <a:pt x="294799" y="487680"/>
                  </a:lnTo>
                  <a:lnTo>
                    <a:pt x="355187" y="490823"/>
                  </a:lnTo>
                  <a:lnTo>
                    <a:pt x="415576" y="493967"/>
                  </a:lnTo>
                  <a:lnTo>
                    <a:pt x="420814" y="451390"/>
                  </a:lnTo>
                  <a:lnTo>
                    <a:pt x="425958" y="374237"/>
                  </a:lnTo>
                  <a:lnTo>
                    <a:pt x="446342" y="139065"/>
                  </a:lnTo>
                  <a:lnTo>
                    <a:pt x="453009" y="14573"/>
                  </a:lnTo>
                  <a:lnTo>
                    <a:pt x="375571" y="9334"/>
                  </a:lnTo>
                  <a:lnTo>
                    <a:pt x="159639" y="0"/>
                  </a:lnTo>
                  <a:lnTo>
                    <a:pt x="152686" y="20669"/>
                  </a:lnTo>
                  <a:lnTo>
                    <a:pt x="159163" y="38767"/>
                  </a:lnTo>
                  <a:lnTo>
                    <a:pt x="154019" y="115919"/>
                  </a:lnTo>
                  <a:lnTo>
                    <a:pt x="132588" y="113348"/>
                  </a:lnTo>
                  <a:lnTo>
                    <a:pt x="114967" y="115443"/>
                  </a:lnTo>
                  <a:lnTo>
                    <a:pt x="96869" y="121825"/>
                  </a:lnTo>
                  <a:lnTo>
                    <a:pt x="82391" y="133064"/>
                  </a:lnTo>
                  <a:lnTo>
                    <a:pt x="65818" y="126682"/>
                  </a:lnTo>
                  <a:lnTo>
                    <a:pt x="50292" y="111824"/>
                  </a:lnTo>
                  <a:lnTo>
                    <a:pt x="28956" y="109156"/>
                  </a:lnTo>
                  <a:lnTo>
                    <a:pt x="16669" y="137922"/>
                  </a:lnTo>
                  <a:lnTo>
                    <a:pt x="0" y="343281"/>
                  </a:lnTo>
                  <a:lnTo>
                    <a:pt x="10763" y="361950"/>
                  </a:lnTo>
                  <a:lnTo>
                    <a:pt x="22003" y="376238"/>
                  </a:lnTo>
                  <a:lnTo>
                    <a:pt x="38100" y="386906"/>
                  </a:lnTo>
                  <a:lnTo>
                    <a:pt x="53626" y="401765"/>
                  </a:lnTo>
                  <a:lnTo>
                    <a:pt x="69628" y="412433"/>
                  </a:lnTo>
                  <a:lnTo>
                    <a:pt x="76105" y="430435"/>
                  </a:lnTo>
                  <a:lnTo>
                    <a:pt x="94869" y="454438"/>
                  </a:lnTo>
                  <a:lnTo>
                    <a:pt x="106680" y="464534"/>
                  </a:lnTo>
                  <a:lnTo>
                    <a:pt x="122682" y="475107"/>
                  </a:lnTo>
                  <a:lnTo>
                    <a:pt x="139255" y="481489"/>
                  </a:lnTo>
                  <a:lnTo>
                    <a:pt x="156400" y="483584"/>
                  </a:lnTo>
                  <a:lnTo>
                    <a:pt x="177260" y="490538"/>
                  </a:lnTo>
                  <a:lnTo>
                    <a:pt x="198120" y="497396"/>
                  </a:lnTo>
                  <a:lnTo>
                    <a:pt x="204502" y="515493"/>
                  </a:lnTo>
                  <a:lnTo>
                    <a:pt x="220028" y="530352"/>
                  </a:lnTo>
                  <a:lnTo>
                    <a:pt x="240411" y="541496"/>
                  </a:lnTo>
                  <a:lnTo>
                    <a:pt x="269748" y="549497"/>
                  </a:lnTo>
                  <a:lnTo>
                    <a:pt x="272987" y="558546"/>
                  </a:lnTo>
                  <a:lnTo>
                    <a:pt x="272987" y="558546"/>
                  </a:lnTo>
                  <a:lnTo>
                    <a:pt x="272987" y="55854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7E75B15C-4AB1-2F44-9BEB-80E35981A0BA}"/>
                </a:ext>
              </a:extLst>
            </p:cNvPr>
            <p:cNvSpPr/>
            <p:nvPr/>
          </p:nvSpPr>
          <p:spPr>
            <a:xfrm>
              <a:off x="-1494685" y="2146175"/>
              <a:ext cx="814344" cy="703348"/>
            </a:xfrm>
            <a:custGeom>
              <a:avLst/>
              <a:gdLst>
                <a:gd name="connsiteX0" fmla="*/ 97346 w 483584"/>
                <a:gd name="connsiteY0" fmla="*/ 417671 h 417671"/>
                <a:gd name="connsiteX1" fmla="*/ 116586 w 483584"/>
                <a:gd name="connsiteY1" fmla="*/ 402812 h 417671"/>
                <a:gd name="connsiteX2" fmla="*/ 138303 w 483584"/>
                <a:gd name="connsiteY2" fmla="*/ 366617 h 417671"/>
                <a:gd name="connsiteX3" fmla="*/ 145733 w 483584"/>
                <a:gd name="connsiteY3" fmla="*/ 341567 h 417671"/>
                <a:gd name="connsiteX4" fmla="*/ 156400 w 483584"/>
                <a:gd name="connsiteY4" fmla="*/ 325565 h 417671"/>
                <a:gd name="connsiteX5" fmla="*/ 176117 w 483584"/>
                <a:gd name="connsiteY5" fmla="*/ 340995 h 417671"/>
                <a:gd name="connsiteX6" fmla="*/ 174974 w 483584"/>
                <a:gd name="connsiteY6" fmla="*/ 314992 h 417671"/>
                <a:gd name="connsiteX7" fmla="*/ 186690 w 483584"/>
                <a:gd name="connsiteY7" fmla="*/ 290417 h 417671"/>
                <a:gd name="connsiteX8" fmla="*/ 232410 w 483584"/>
                <a:gd name="connsiteY8" fmla="*/ 270224 h 417671"/>
                <a:gd name="connsiteX9" fmla="*/ 268605 w 483584"/>
                <a:gd name="connsiteY9" fmla="*/ 257366 h 417671"/>
                <a:gd name="connsiteX10" fmla="*/ 279845 w 483584"/>
                <a:gd name="connsiteY10" fmla="*/ 271748 h 417671"/>
                <a:gd name="connsiteX11" fmla="*/ 320802 w 483584"/>
                <a:gd name="connsiteY11" fmla="*/ 255175 h 417671"/>
                <a:gd name="connsiteX12" fmla="*/ 355473 w 483584"/>
                <a:gd name="connsiteY12" fmla="*/ 255175 h 417671"/>
                <a:gd name="connsiteX13" fmla="*/ 410909 w 483584"/>
                <a:gd name="connsiteY13" fmla="*/ 261938 h 417671"/>
                <a:gd name="connsiteX14" fmla="*/ 445008 w 483584"/>
                <a:gd name="connsiteY14" fmla="*/ 266224 h 417671"/>
                <a:gd name="connsiteX15" fmla="*/ 470059 w 483584"/>
                <a:gd name="connsiteY15" fmla="*/ 273558 h 417671"/>
                <a:gd name="connsiteX16" fmla="*/ 477393 w 483584"/>
                <a:gd name="connsiteY16" fmla="*/ 248603 h 417671"/>
                <a:gd name="connsiteX17" fmla="*/ 481108 w 483584"/>
                <a:gd name="connsiteY17" fmla="*/ 218789 h 417671"/>
                <a:gd name="connsiteX18" fmla="*/ 483584 w 483584"/>
                <a:gd name="connsiteY18" fmla="*/ 128397 h 417671"/>
                <a:gd name="connsiteX19" fmla="*/ 443675 w 483584"/>
                <a:gd name="connsiteY19" fmla="*/ 136398 h 417671"/>
                <a:gd name="connsiteX20" fmla="*/ 422910 w 483584"/>
                <a:gd name="connsiteY20" fmla="*/ 129540 h 417671"/>
                <a:gd name="connsiteX21" fmla="*/ 401574 w 483584"/>
                <a:gd name="connsiteY21" fmla="*/ 126873 h 417671"/>
                <a:gd name="connsiteX22" fmla="*/ 376523 w 483584"/>
                <a:gd name="connsiteY22" fmla="*/ 119444 h 417671"/>
                <a:gd name="connsiteX23" fmla="*/ 352520 w 483584"/>
                <a:gd name="connsiteY23" fmla="*/ 103537 h 417671"/>
                <a:gd name="connsiteX24" fmla="*/ 329089 w 483584"/>
                <a:gd name="connsiteY24" fmla="*/ 83344 h 417671"/>
                <a:gd name="connsiteX25" fmla="*/ 307181 w 483584"/>
                <a:gd name="connsiteY25" fmla="*/ 50387 h 417671"/>
                <a:gd name="connsiteX26" fmla="*/ 292703 w 483584"/>
                <a:gd name="connsiteY26" fmla="*/ 27051 h 417671"/>
                <a:gd name="connsiteX27" fmla="*/ 287369 w 483584"/>
                <a:gd name="connsiteY27" fmla="*/ 476 h 417671"/>
                <a:gd name="connsiteX28" fmla="*/ 265557 w 483584"/>
                <a:gd name="connsiteY28" fmla="*/ 2096 h 417671"/>
                <a:gd name="connsiteX29" fmla="*/ 248507 w 483584"/>
                <a:gd name="connsiteY29" fmla="*/ 0 h 417671"/>
                <a:gd name="connsiteX30" fmla="*/ 237363 w 483584"/>
                <a:gd name="connsiteY30" fmla="*/ 20193 h 417671"/>
                <a:gd name="connsiteX31" fmla="*/ 214979 w 483584"/>
                <a:gd name="connsiteY31" fmla="*/ 60674 h 417671"/>
                <a:gd name="connsiteX32" fmla="*/ 188976 w 483584"/>
                <a:gd name="connsiteY32" fmla="*/ 96298 h 417671"/>
                <a:gd name="connsiteX33" fmla="*/ 168783 w 483584"/>
                <a:gd name="connsiteY33" fmla="*/ 119729 h 417671"/>
                <a:gd name="connsiteX34" fmla="*/ 72485 w 483584"/>
                <a:gd name="connsiteY34" fmla="*/ 164021 h 417671"/>
                <a:gd name="connsiteX35" fmla="*/ 26099 w 483584"/>
                <a:gd name="connsiteY35" fmla="*/ 188595 h 417671"/>
                <a:gd name="connsiteX36" fmla="*/ 0 w 483584"/>
                <a:gd name="connsiteY36" fmla="*/ 189643 h 417671"/>
                <a:gd name="connsiteX37" fmla="*/ 95 w 483584"/>
                <a:gd name="connsiteY37" fmla="*/ 224219 h 417671"/>
                <a:gd name="connsiteX38" fmla="*/ 9239 w 483584"/>
                <a:gd name="connsiteY38" fmla="*/ 255556 h 417671"/>
                <a:gd name="connsiteX39" fmla="*/ 20955 w 483584"/>
                <a:gd name="connsiteY39" fmla="*/ 265652 h 417671"/>
                <a:gd name="connsiteX40" fmla="*/ 38100 w 483584"/>
                <a:gd name="connsiteY40" fmla="*/ 302324 h 417671"/>
                <a:gd name="connsiteX41" fmla="*/ 44482 w 483584"/>
                <a:gd name="connsiteY41" fmla="*/ 320421 h 417671"/>
                <a:gd name="connsiteX42" fmla="*/ 50006 w 483584"/>
                <a:gd name="connsiteY42" fmla="*/ 416147 h 417671"/>
                <a:gd name="connsiteX43" fmla="*/ 97346 w 483584"/>
                <a:gd name="connsiteY43" fmla="*/ 417671 h 417671"/>
                <a:gd name="connsiteX44" fmla="*/ 97346 w 483584"/>
                <a:gd name="connsiteY44" fmla="*/ 417671 h 417671"/>
                <a:gd name="connsiteX45" fmla="*/ 97346 w 483584"/>
                <a:gd name="connsiteY45" fmla="*/ 417671 h 41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83584" h="417671">
                  <a:moveTo>
                    <a:pt x="97346" y="417671"/>
                  </a:moveTo>
                  <a:lnTo>
                    <a:pt x="116586" y="402812"/>
                  </a:lnTo>
                  <a:lnTo>
                    <a:pt x="138303" y="366617"/>
                  </a:lnTo>
                  <a:lnTo>
                    <a:pt x="145733" y="341567"/>
                  </a:lnTo>
                  <a:lnTo>
                    <a:pt x="156400" y="325565"/>
                  </a:lnTo>
                  <a:lnTo>
                    <a:pt x="176117" y="340995"/>
                  </a:lnTo>
                  <a:lnTo>
                    <a:pt x="174974" y="314992"/>
                  </a:lnTo>
                  <a:lnTo>
                    <a:pt x="186690" y="290417"/>
                  </a:lnTo>
                  <a:lnTo>
                    <a:pt x="232410" y="270224"/>
                  </a:lnTo>
                  <a:lnTo>
                    <a:pt x="268605" y="257366"/>
                  </a:lnTo>
                  <a:lnTo>
                    <a:pt x="279845" y="271748"/>
                  </a:lnTo>
                  <a:lnTo>
                    <a:pt x="320802" y="255175"/>
                  </a:lnTo>
                  <a:lnTo>
                    <a:pt x="355473" y="255175"/>
                  </a:lnTo>
                  <a:lnTo>
                    <a:pt x="410909" y="261938"/>
                  </a:lnTo>
                  <a:lnTo>
                    <a:pt x="445008" y="266224"/>
                  </a:lnTo>
                  <a:lnTo>
                    <a:pt x="470059" y="273558"/>
                  </a:lnTo>
                  <a:lnTo>
                    <a:pt x="477393" y="248603"/>
                  </a:lnTo>
                  <a:lnTo>
                    <a:pt x="481108" y="218789"/>
                  </a:lnTo>
                  <a:lnTo>
                    <a:pt x="483584" y="128397"/>
                  </a:lnTo>
                  <a:lnTo>
                    <a:pt x="443675" y="136398"/>
                  </a:lnTo>
                  <a:lnTo>
                    <a:pt x="422910" y="129540"/>
                  </a:lnTo>
                  <a:lnTo>
                    <a:pt x="401574" y="126873"/>
                  </a:lnTo>
                  <a:lnTo>
                    <a:pt x="376523" y="119444"/>
                  </a:lnTo>
                  <a:lnTo>
                    <a:pt x="352520" y="103537"/>
                  </a:lnTo>
                  <a:lnTo>
                    <a:pt x="329089" y="83344"/>
                  </a:lnTo>
                  <a:lnTo>
                    <a:pt x="307181" y="50387"/>
                  </a:lnTo>
                  <a:lnTo>
                    <a:pt x="292703" y="27051"/>
                  </a:lnTo>
                  <a:lnTo>
                    <a:pt x="287369" y="476"/>
                  </a:lnTo>
                  <a:lnTo>
                    <a:pt x="265557" y="2096"/>
                  </a:lnTo>
                  <a:lnTo>
                    <a:pt x="248507" y="0"/>
                  </a:lnTo>
                  <a:lnTo>
                    <a:pt x="237363" y="20193"/>
                  </a:lnTo>
                  <a:lnTo>
                    <a:pt x="214979" y="60674"/>
                  </a:lnTo>
                  <a:lnTo>
                    <a:pt x="188976" y="96298"/>
                  </a:lnTo>
                  <a:lnTo>
                    <a:pt x="168783" y="119729"/>
                  </a:lnTo>
                  <a:lnTo>
                    <a:pt x="72485" y="164021"/>
                  </a:lnTo>
                  <a:lnTo>
                    <a:pt x="26099" y="188595"/>
                  </a:lnTo>
                  <a:lnTo>
                    <a:pt x="0" y="189643"/>
                  </a:lnTo>
                  <a:lnTo>
                    <a:pt x="95" y="224219"/>
                  </a:lnTo>
                  <a:lnTo>
                    <a:pt x="9239" y="255556"/>
                  </a:lnTo>
                  <a:lnTo>
                    <a:pt x="20955" y="265652"/>
                  </a:lnTo>
                  <a:lnTo>
                    <a:pt x="38100" y="302324"/>
                  </a:lnTo>
                  <a:lnTo>
                    <a:pt x="44482" y="320421"/>
                  </a:lnTo>
                  <a:lnTo>
                    <a:pt x="50006" y="416147"/>
                  </a:lnTo>
                  <a:lnTo>
                    <a:pt x="97346" y="417671"/>
                  </a:lnTo>
                  <a:lnTo>
                    <a:pt x="97346" y="417671"/>
                  </a:lnTo>
                  <a:lnTo>
                    <a:pt x="97346" y="4176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DDC86043-3E84-556D-7E40-21D111F2C4B3}"/>
                </a:ext>
              </a:extLst>
            </p:cNvPr>
            <p:cNvSpPr/>
            <p:nvPr/>
          </p:nvSpPr>
          <p:spPr>
            <a:xfrm>
              <a:off x="-2320416" y="1241045"/>
              <a:ext cx="778415" cy="693083"/>
            </a:xfrm>
            <a:custGeom>
              <a:avLst/>
              <a:gdLst>
                <a:gd name="connsiteX0" fmla="*/ 324517 w 462248"/>
                <a:gd name="connsiteY0" fmla="*/ 411575 h 411575"/>
                <a:gd name="connsiteX1" fmla="*/ 339376 w 462248"/>
                <a:gd name="connsiteY1" fmla="*/ 396050 h 411575"/>
                <a:gd name="connsiteX2" fmla="*/ 408051 w 462248"/>
                <a:gd name="connsiteY2" fmla="*/ 330803 h 411575"/>
                <a:gd name="connsiteX3" fmla="*/ 447389 w 462248"/>
                <a:gd name="connsiteY3" fmla="*/ 292322 h 411575"/>
                <a:gd name="connsiteX4" fmla="*/ 462248 w 462248"/>
                <a:gd name="connsiteY4" fmla="*/ 276892 h 411575"/>
                <a:gd name="connsiteX5" fmla="*/ 445770 w 462248"/>
                <a:gd name="connsiteY5" fmla="*/ 270510 h 411575"/>
                <a:gd name="connsiteX6" fmla="*/ 434530 w 462248"/>
                <a:gd name="connsiteY6" fmla="*/ 256127 h 411575"/>
                <a:gd name="connsiteX7" fmla="*/ 423291 w 462248"/>
                <a:gd name="connsiteY7" fmla="*/ 241744 h 411575"/>
                <a:gd name="connsiteX8" fmla="*/ 406813 w 462248"/>
                <a:gd name="connsiteY8" fmla="*/ 235363 h 411575"/>
                <a:gd name="connsiteX9" fmla="*/ 391859 w 462248"/>
                <a:gd name="connsiteY9" fmla="*/ 216217 h 411575"/>
                <a:gd name="connsiteX10" fmla="*/ 370046 w 462248"/>
                <a:gd name="connsiteY10" fmla="*/ 217837 h 411575"/>
                <a:gd name="connsiteX11" fmla="*/ 349282 w 462248"/>
                <a:gd name="connsiteY11" fmla="*/ 210884 h 411575"/>
                <a:gd name="connsiteX12" fmla="*/ 338042 w 462248"/>
                <a:gd name="connsiteY12" fmla="*/ 196501 h 411575"/>
                <a:gd name="connsiteX13" fmla="*/ 322135 w 462248"/>
                <a:gd name="connsiteY13" fmla="*/ 185928 h 411575"/>
                <a:gd name="connsiteX14" fmla="*/ 304514 w 462248"/>
                <a:gd name="connsiteY14" fmla="*/ 188023 h 411575"/>
                <a:gd name="connsiteX15" fmla="*/ 284321 w 462248"/>
                <a:gd name="connsiteY15" fmla="*/ 176879 h 411575"/>
                <a:gd name="connsiteX16" fmla="*/ 272034 w 462248"/>
                <a:gd name="connsiteY16" fmla="*/ 171069 h 411575"/>
                <a:gd name="connsiteX17" fmla="*/ 250698 w 462248"/>
                <a:gd name="connsiteY17" fmla="*/ 168402 h 411575"/>
                <a:gd name="connsiteX18" fmla="*/ 249079 w 462248"/>
                <a:gd name="connsiteY18" fmla="*/ 146590 h 411575"/>
                <a:gd name="connsiteX19" fmla="*/ 237934 w 462248"/>
                <a:gd name="connsiteY19" fmla="*/ 132207 h 411575"/>
                <a:gd name="connsiteX20" fmla="*/ 231458 w 462248"/>
                <a:gd name="connsiteY20" fmla="*/ 114014 h 411575"/>
                <a:gd name="connsiteX21" fmla="*/ 237839 w 462248"/>
                <a:gd name="connsiteY21" fmla="*/ 97536 h 411575"/>
                <a:gd name="connsiteX22" fmla="*/ 232505 w 462248"/>
                <a:gd name="connsiteY22" fmla="*/ 70866 h 411575"/>
                <a:gd name="connsiteX23" fmla="*/ 230886 w 462248"/>
                <a:gd name="connsiteY23" fmla="*/ 48958 h 411575"/>
                <a:gd name="connsiteX24" fmla="*/ 224409 w 462248"/>
                <a:gd name="connsiteY24" fmla="*/ 30861 h 411575"/>
                <a:gd name="connsiteX25" fmla="*/ 208502 w 462248"/>
                <a:gd name="connsiteY25" fmla="*/ 20193 h 411575"/>
                <a:gd name="connsiteX26" fmla="*/ 191929 w 462248"/>
                <a:gd name="connsiteY26" fmla="*/ 13811 h 411575"/>
                <a:gd name="connsiteX27" fmla="*/ 184975 w 462248"/>
                <a:gd name="connsiteY27" fmla="*/ 0 h 411575"/>
                <a:gd name="connsiteX28" fmla="*/ 169640 w 462248"/>
                <a:gd name="connsiteY28" fmla="*/ 19717 h 411575"/>
                <a:gd name="connsiteX29" fmla="*/ 163259 w 462248"/>
                <a:gd name="connsiteY29" fmla="*/ 36290 h 411575"/>
                <a:gd name="connsiteX30" fmla="*/ 147828 w 462248"/>
                <a:gd name="connsiteY30" fmla="*/ 56102 h 411575"/>
                <a:gd name="connsiteX31" fmla="*/ 132397 w 462248"/>
                <a:gd name="connsiteY31" fmla="*/ 75819 h 411575"/>
                <a:gd name="connsiteX32" fmla="*/ 113252 w 462248"/>
                <a:gd name="connsiteY32" fmla="*/ 90773 h 411575"/>
                <a:gd name="connsiteX33" fmla="*/ 95155 w 462248"/>
                <a:gd name="connsiteY33" fmla="*/ 97250 h 411575"/>
                <a:gd name="connsiteX34" fmla="*/ 82391 w 462248"/>
                <a:gd name="connsiteY34" fmla="*/ 130302 h 411575"/>
                <a:gd name="connsiteX35" fmla="*/ 21717 w 462248"/>
                <a:gd name="connsiteY35" fmla="*/ 131540 h 411575"/>
                <a:gd name="connsiteX36" fmla="*/ 19050 w 462248"/>
                <a:gd name="connsiteY36" fmla="*/ 152876 h 411575"/>
                <a:gd name="connsiteX37" fmla="*/ 12763 w 462248"/>
                <a:gd name="connsiteY37" fmla="*/ 169354 h 411575"/>
                <a:gd name="connsiteX38" fmla="*/ 2096 w 462248"/>
                <a:gd name="connsiteY38" fmla="*/ 185452 h 411575"/>
                <a:gd name="connsiteX39" fmla="*/ 0 w 462248"/>
                <a:gd name="connsiteY39" fmla="*/ 202502 h 411575"/>
                <a:gd name="connsiteX40" fmla="*/ 2191 w 462248"/>
                <a:gd name="connsiteY40" fmla="*/ 220123 h 411575"/>
                <a:gd name="connsiteX41" fmla="*/ 13335 w 462248"/>
                <a:gd name="connsiteY41" fmla="*/ 234506 h 411575"/>
                <a:gd name="connsiteX42" fmla="*/ 24574 w 462248"/>
                <a:gd name="connsiteY42" fmla="*/ 248888 h 411575"/>
                <a:gd name="connsiteX43" fmla="*/ 40005 w 462248"/>
                <a:gd name="connsiteY43" fmla="*/ 263747 h 411575"/>
                <a:gd name="connsiteX44" fmla="*/ 56483 w 462248"/>
                <a:gd name="connsiteY44" fmla="*/ 270129 h 411575"/>
                <a:gd name="connsiteX45" fmla="*/ 73057 w 462248"/>
                <a:gd name="connsiteY45" fmla="*/ 276511 h 411575"/>
                <a:gd name="connsiteX46" fmla="*/ 83725 w 462248"/>
                <a:gd name="connsiteY46" fmla="*/ 295180 h 411575"/>
                <a:gd name="connsiteX47" fmla="*/ 113538 w 462248"/>
                <a:gd name="connsiteY47" fmla="*/ 298799 h 411575"/>
                <a:gd name="connsiteX48" fmla="*/ 142780 w 462248"/>
                <a:gd name="connsiteY48" fmla="*/ 306800 h 411575"/>
                <a:gd name="connsiteX49" fmla="*/ 163640 w 462248"/>
                <a:gd name="connsiteY49" fmla="*/ 313658 h 411575"/>
                <a:gd name="connsiteX50" fmla="*/ 179546 w 462248"/>
                <a:gd name="connsiteY50" fmla="*/ 324326 h 411575"/>
                <a:gd name="connsiteX51" fmla="*/ 195548 w 462248"/>
                <a:gd name="connsiteY51" fmla="*/ 334994 h 411575"/>
                <a:gd name="connsiteX52" fmla="*/ 222790 w 462248"/>
                <a:gd name="connsiteY52" fmla="*/ 359950 h 411575"/>
                <a:gd name="connsiteX53" fmla="*/ 234505 w 462248"/>
                <a:gd name="connsiteY53" fmla="*/ 370046 h 411575"/>
                <a:gd name="connsiteX54" fmla="*/ 251555 w 462248"/>
                <a:gd name="connsiteY54" fmla="*/ 372237 h 411575"/>
                <a:gd name="connsiteX55" fmla="*/ 268605 w 462248"/>
                <a:gd name="connsiteY55" fmla="*/ 374333 h 411575"/>
                <a:gd name="connsiteX56" fmla="*/ 284512 w 462248"/>
                <a:gd name="connsiteY56" fmla="*/ 384905 h 411575"/>
                <a:gd name="connsiteX57" fmla="*/ 300038 w 462248"/>
                <a:gd name="connsiteY57" fmla="*/ 399860 h 411575"/>
                <a:gd name="connsiteX58" fmla="*/ 312230 w 462248"/>
                <a:gd name="connsiteY58" fmla="*/ 405670 h 411575"/>
                <a:gd name="connsiteX59" fmla="*/ 324517 w 462248"/>
                <a:gd name="connsiteY59" fmla="*/ 411575 h 411575"/>
                <a:gd name="connsiteX60" fmla="*/ 324517 w 462248"/>
                <a:gd name="connsiteY60" fmla="*/ 411575 h 411575"/>
                <a:gd name="connsiteX61" fmla="*/ 324517 w 462248"/>
                <a:gd name="connsiteY61" fmla="*/ 411575 h 4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62248" h="411575">
                  <a:moveTo>
                    <a:pt x="324517" y="411575"/>
                  </a:moveTo>
                  <a:lnTo>
                    <a:pt x="339376" y="396050"/>
                  </a:lnTo>
                  <a:lnTo>
                    <a:pt x="408051" y="330803"/>
                  </a:lnTo>
                  <a:lnTo>
                    <a:pt x="447389" y="292322"/>
                  </a:lnTo>
                  <a:lnTo>
                    <a:pt x="462248" y="276892"/>
                  </a:lnTo>
                  <a:lnTo>
                    <a:pt x="445770" y="270510"/>
                  </a:lnTo>
                  <a:lnTo>
                    <a:pt x="434530" y="256127"/>
                  </a:lnTo>
                  <a:lnTo>
                    <a:pt x="423291" y="241744"/>
                  </a:lnTo>
                  <a:lnTo>
                    <a:pt x="406813" y="235363"/>
                  </a:lnTo>
                  <a:lnTo>
                    <a:pt x="391859" y="216217"/>
                  </a:lnTo>
                  <a:lnTo>
                    <a:pt x="370046" y="217837"/>
                  </a:lnTo>
                  <a:lnTo>
                    <a:pt x="349282" y="210884"/>
                  </a:lnTo>
                  <a:lnTo>
                    <a:pt x="338042" y="196501"/>
                  </a:lnTo>
                  <a:lnTo>
                    <a:pt x="322135" y="185928"/>
                  </a:lnTo>
                  <a:lnTo>
                    <a:pt x="304514" y="188023"/>
                  </a:lnTo>
                  <a:lnTo>
                    <a:pt x="284321" y="176879"/>
                  </a:lnTo>
                  <a:lnTo>
                    <a:pt x="272034" y="171069"/>
                  </a:lnTo>
                  <a:lnTo>
                    <a:pt x="250698" y="168402"/>
                  </a:lnTo>
                  <a:lnTo>
                    <a:pt x="249079" y="146590"/>
                  </a:lnTo>
                  <a:lnTo>
                    <a:pt x="237934" y="132207"/>
                  </a:lnTo>
                  <a:lnTo>
                    <a:pt x="231458" y="114014"/>
                  </a:lnTo>
                  <a:lnTo>
                    <a:pt x="237839" y="97536"/>
                  </a:lnTo>
                  <a:lnTo>
                    <a:pt x="232505" y="70866"/>
                  </a:lnTo>
                  <a:lnTo>
                    <a:pt x="230886" y="48958"/>
                  </a:lnTo>
                  <a:lnTo>
                    <a:pt x="224409" y="30861"/>
                  </a:lnTo>
                  <a:lnTo>
                    <a:pt x="208502" y="20193"/>
                  </a:lnTo>
                  <a:lnTo>
                    <a:pt x="191929" y="13811"/>
                  </a:lnTo>
                  <a:lnTo>
                    <a:pt x="184975" y="0"/>
                  </a:lnTo>
                  <a:lnTo>
                    <a:pt x="169640" y="19717"/>
                  </a:lnTo>
                  <a:lnTo>
                    <a:pt x="163259" y="36290"/>
                  </a:lnTo>
                  <a:lnTo>
                    <a:pt x="147828" y="56102"/>
                  </a:lnTo>
                  <a:lnTo>
                    <a:pt x="132397" y="75819"/>
                  </a:lnTo>
                  <a:lnTo>
                    <a:pt x="113252" y="90773"/>
                  </a:lnTo>
                  <a:lnTo>
                    <a:pt x="95155" y="97250"/>
                  </a:lnTo>
                  <a:lnTo>
                    <a:pt x="82391" y="130302"/>
                  </a:lnTo>
                  <a:lnTo>
                    <a:pt x="21717" y="131540"/>
                  </a:lnTo>
                  <a:lnTo>
                    <a:pt x="19050" y="152876"/>
                  </a:lnTo>
                  <a:lnTo>
                    <a:pt x="12763" y="169354"/>
                  </a:lnTo>
                  <a:lnTo>
                    <a:pt x="2096" y="185452"/>
                  </a:lnTo>
                  <a:lnTo>
                    <a:pt x="0" y="202502"/>
                  </a:lnTo>
                  <a:lnTo>
                    <a:pt x="2191" y="220123"/>
                  </a:lnTo>
                  <a:lnTo>
                    <a:pt x="13335" y="234506"/>
                  </a:lnTo>
                  <a:lnTo>
                    <a:pt x="24574" y="248888"/>
                  </a:lnTo>
                  <a:lnTo>
                    <a:pt x="40005" y="263747"/>
                  </a:lnTo>
                  <a:lnTo>
                    <a:pt x="56483" y="270129"/>
                  </a:lnTo>
                  <a:lnTo>
                    <a:pt x="73057" y="276511"/>
                  </a:lnTo>
                  <a:lnTo>
                    <a:pt x="83725" y="295180"/>
                  </a:lnTo>
                  <a:lnTo>
                    <a:pt x="113538" y="298799"/>
                  </a:lnTo>
                  <a:lnTo>
                    <a:pt x="142780" y="306800"/>
                  </a:lnTo>
                  <a:lnTo>
                    <a:pt x="163640" y="313658"/>
                  </a:lnTo>
                  <a:lnTo>
                    <a:pt x="179546" y="324326"/>
                  </a:lnTo>
                  <a:lnTo>
                    <a:pt x="195548" y="334994"/>
                  </a:lnTo>
                  <a:lnTo>
                    <a:pt x="222790" y="359950"/>
                  </a:lnTo>
                  <a:lnTo>
                    <a:pt x="234505" y="370046"/>
                  </a:lnTo>
                  <a:lnTo>
                    <a:pt x="251555" y="372237"/>
                  </a:lnTo>
                  <a:lnTo>
                    <a:pt x="268605" y="374333"/>
                  </a:lnTo>
                  <a:lnTo>
                    <a:pt x="284512" y="384905"/>
                  </a:lnTo>
                  <a:lnTo>
                    <a:pt x="300038" y="399860"/>
                  </a:lnTo>
                  <a:lnTo>
                    <a:pt x="312230" y="405670"/>
                  </a:lnTo>
                  <a:lnTo>
                    <a:pt x="324517" y="411575"/>
                  </a:lnTo>
                  <a:lnTo>
                    <a:pt x="324517" y="411575"/>
                  </a:lnTo>
                  <a:lnTo>
                    <a:pt x="324517" y="4115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FEBD067-AD29-3C8B-A551-7ECD6A48599E}"/>
                </a:ext>
              </a:extLst>
            </p:cNvPr>
            <p:cNvSpPr/>
            <p:nvPr/>
          </p:nvSpPr>
          <p:spPr>
            <a:xfrm>
              <a:off x="-2923837" y="755999"/>
              <a:ext cx="985650" cy="707358"/>
            </a:xfrm>
            <a:custGeom>
              <a:avLst/>
              <a:gdLst>
                <a:gd name="connsiteX0" fmla="*/ 381190 w 585311"/>
                <a:gd name="connsiteY0" fmla="*/ 420053 h 420052"/>
                <a:gd name="connsiteX1" fmla="*/ 424815 w 585311"/>
                <a:gd name="connsiteY1" fmla="*/ 416719 h 420052"/>
                <a:gd name="connsiteX2" fmla="*/ 454533 w 585311"/>
                <a:gd name="connsiteY2" fmla="*/ 385953 h 420052"/>
                <a:gd name="connsiteX3" fmla="*/ 472631 w 585311"/>
                <a:gd name="connsiteY3" fmla="*/ 379476 h 420052"/>
                <a:gd name="connsiteX4" fmla="*/ 486918 w 585311"/>
                <a:gd name="connsiteY4" fmla="*/ 368332 h 420052"/>
                <a:gd name="connsiteX5" fmla="*/ 501777 w 585311"/>
                <a:gd name="connsiteY5" fmla="*/ 352901 h 420052"/>
                <a:gd name="connsiteX6" fmla="*/ 522542 w 585311"/>
                <a:gd name="connsiteY6" fmla="*/ 325279 h 420052"/>
                <a:gd name="connsiteX7" fmla="*/ 528828 w 585311"/>
                <a:gd name="connsiteY7" fmla="*/ 308801 h 420052"/>
                <a:gd name="connsiteX8" fmla="*/ 541020 w 585311"/>
                <a:gd name="connsiteY8" fmla="*/ 280035 h 420052"/>
                <a:gd name="connsiteX9" fmla="*/ 525590 w 585311"/>
                <a:gd name="connsiteY9" fmla="*/ 265271 h 420052"/>
                <a:gd name="connsiteX10" fmla="*/ 539972 w 585311"/>
                <a:gd name="connsiteY10" fmla="*/ 254032 h 420052"/>
                <a:gd name="connsiteX11" fmla="*/ 557498 w 585311"/>
                <a:gd name="connsiteY11" fmla="*/ 251936 h 420052"/>
                <a:gd name="connsiteX12" fmla="*/ 574357 w 585311"/>
                <a:gd name="connsiteY12" fmla="*/ 150400 h 420052"/>
                <a:gd name="connsiteX13" fmla="*/ 585311 w 585311"/>
                <a:gd name="connsiteY13" fmla="*/ 26670 h 420052"/>
                <a:gd name="connsiteX14" fmla="*/ 448532 w 585311"/>
                <a:gd name="connsiteY14" fmla="*/ 14097 h 420052"/>
                <a:gd name="connsiteX15" fmla="*/ 341662 w 585311"/>
                <a:gd name="connsiteY15" fmla="*/ 5144 h 420052"/>
                <a:gd name="connsiteX16" fmla="*/ 264509 w 585311"/>
                <a:gd name="connsiteY16" fmla="*/ 0 h 420052"/>
                <a:gd name="connsiteX17" fmla="*/ 257080 w 585311"/>
                <a:gd name="connsiteY17" fmla="*/ 24956 h 420052"/>
                <a:gd name="connsiteX18" fmla="*/ 118777 w 585311"/>
                <a:gd name="connsiteY18" fmla="*/ 25146 h 420052"/>
                <a:gd name="connsiteX19" fmla="*/ 137922 w 585311"/>
                <a:gd name="connsiteY19" fmla="*/ 44768 h 420052"/>
                <a:gd name="connsiteX20" fmla="*/ 148114 w 585311"/>
                <a:gd name="connsiteY20" fmla="*/ 67628 h 420052"/>
                <a:gd name="connsiteX21" fmla="*/ 148209 w 585311"/>
                <a:gd name="connsiteY21" fmla="*/ 102108 h 420052"/>
                <a:gd name="connsiteX22" fmla="*/ 110966 w 585311"/>
                <a:gd name="connsiteY22" fmla="*/ 123444 h 420052"/>
                <a:gd name="connsiteX23" fmla="*/ 92869 w 585311"/>
                <a:gd name="connsiteY23" fmla="*/ 129826 h 420052"/>
                <a:gd name="connsiteX24" fmla="*/ 74771 w 585311"/>
                <a:gd name="connsiteY24" fmla="*/ 136208 h 420052"/>
                <a:gd name="connsiteX25" fmla="*/ 59912 w 585311"/>
                <a:gd name="connsiteY25" fmla="*/ 151638 h 420052"/>
                <a:gd name="connsiteX26" fmla="*/ 47339 w 585311"/>
                <a:gd name="connsiteY26" fmla="*/ 219170 h 420052"/>
                <a:gd name="connsiteX27" fmla="*/ 26575 w 585311"/>
                <a:gd name="connsiteY27" fmla="*/ 246793 h 420052"/>
                <a:gd name="connsiteX28" fmla="*/ 0 w 585311"/>
                <a:gd name="connsiteY28" fmla="*/ 252127 h 420052"/>
                <a:gd name="connsiteX29" fmla="*/ 14954 w 585311"/>
                <a:gd name="connsiteY29" fmla="*/ 271272 h 420052"/>
                <a:gd name="connsiteX30" fmla="*/ 12287 w 585311"/>
                <a:gd name="connsiteY30" fmla="*/ 292513 h 420052"/>
                <a:gd name="connsiteX31" fmla="*/ 43720 w 585311"/>
                <a:gd name="connsiteY31" fmla="*/ 317945 h 420052"/>
                <a:gd name="connsiteX32" fmla="*/ 74104 w 585311"/>
                <a:gd name="connsiteY32" fmla="*/ 351949 h 420052"/>
                <a:gd name="connsiteX33" fmla="*/ 80010 w 585311"/>
                <a:gd name="connsiteY33" fmla="*/ 374237 h 420052"/>
                <a:gd name="connsiteX34" fmla="*/ 91154 w 585311"/>
                <a:gd name="connsiteY34" fmla="*/ 354044 h 420052"/>
                <a:gd name="connsiteX35" fmla="*/ 120967 w 585311"/>
                <a:gd name="connsiteY35" fmla="*/ 357664 h 420052"/>
                <a:gd name="connsiteX36" fmla="*/ 139065 w 585311"/>
                <a:gd name="connsiteY36" fmla="*/ 351282 h 420052"/>
                <a:gd name="connsiteX37" fmla="*/ 156019 w 585311"/>
                <a:gd name="connsiteY37" fmla="*/ 353378 h 420052"/>
                <a:gd name="connsiteX38" fmla="*/ 170879 w 585311"/>
                <a:gd name="connsiteY38" fmla="*/ 337947 h 420052"/>
                <a:gd name="connsiteX39" fmla="*/ 191167 w 585311"/>
                <a:gd name="connsiteY39" fmla="*/ 349091 h 420052"/>
                <a:gd name="connsiteX40" fmla="*/ 208217 w 585311"/>
                <a:gd name="connsiteY40" fmla="*/ 351187 h 420052"/>
                <a:gd name="connsiteX41" fmla="*/ 225742 w 585311"/>
                <a:gd name="connsiteY41" fmla="*/ 348996 h 420052"/>
                <a:gd name="connsiteX42" fmla="*/ 240030 w 585311"/>
                <a:gd name="connsiteY42" fmla="*/ 337852 h 420052"/>
                <a:gd name="connsiteX43" fmla="*/ 318230 w 585311"/>
                <a:gd name="connsiteY43" fmla="*/ 334613 h 420052"/>
                <a:gd name="connsiteX44" fmla="*/ 333756 w 585311"/>
                <a:gd name="connsiteY44" fmla="*/ 349377 h 420052"/>
                <a:gd name="connsiteX45" fmla="*/ 344900 w 585311"/>
                <a:gd name="connsiteY45" fmla="*/ 363760 h 420052"/>
                <a:gd name="connsiteX46" fmla="*/ 351282 w 585311"/>
                <a:gd name="connsiteY46" fmla="*/ 381762 h 420052"/>
                <a:gd name="connsiteX47" fmla="*/ 362998 w 585311"/>
                <a:gd name="connsiteY47" fmla="*/ 391859 h 420052"/>
                <a:gd name="connsiteX48" fmla="*/ 377952 w 585311"/>
                <a:gd name="connsiteY48" fmla="*/ 411004 h 420052"/>
                <a:gd name="connsiteX49" fmla="*/ 381190 w 585311"/>
                <a:gd name="connsiteY49" fmla="*/ 420053 h 420052"/>
                <a:gd name="connsiteX50" fmla="*/ 381190 w 585311"/>
                <a:gd name="connsiteY50" fmla="*/ 420053 h 420052"/>
                <a:gd name="connsiteX51" fmla="*/ 381190 w 585311"/>
                <a:gd name="connsiteY51" fmla="*/ 420053 h 42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85311" h="420052">
                  <a:moveTo>
                    <a:pt x="381190" y="420053"/>
                  </a:moveTo>
                  <a:lnTo>
                    <a:pt x="424815" y="416719"/>
                  </a:lnTo>
                  <a:lnTo>
                    <a:pt x="454533" y="385953"/>
                  </a:lnTo>
                  <a:lnTo>
                    <a:pt x="472631" y="379476"/>
                  </a:lnTo>
                  <a:lnTo>
                    <a:pt x="486918" y="368332"/>
                  </a:lnTo>
                  <a:lnTo>
                    <a:pt x="501777" y="352901"/>
                  </a:lnTo>
                  <a:lnTo>
                    <a:pt x="522542" y="325279"/>
                  </a:lnTo>
                  <a:lnTo>
                    <a:pt x="528828" y="308801"/>
                  </a:lnTo>
                  <a:lnTo>
                    <a:pt x="541020" y="280035"/>
                  </a:lnTo>
                  <a:lnTo>
                    <a:pt x="525590" y="265271"/>
                  </a:lnTo>
                  <a:lnTo>
                    <a:pt x="539972" y="254032"/>
                  </a:lnTo>
                  <a:lnTo>
                    <a:pt x="557498" y="251936"/>
                  </a:lnTo>
                  <a:lnTo>
                    <a:pt x="574357" y="150400"/>
                  </a:lnTo>
                  <a:lnTo>
                    <a:pt x="585311" y="26670"/>
                  </a:lnTo>
                  <a:lnTo>
                    <a:pt x="448532" y="14097"/>
                  </a:lnTo>
                  <a:lnTo>
                    <a:pt x="341662" y="5144"/>
                  </a:lnTo>
                  <a:lnTo>
                    <a:pt x="264509" y="0"/>
                  </a:lnTo>
                  <a:lnTo>
                    <a:pt x="257080" y="24956"/>
                  </a:lnTo>
                  <a:lnTo>
                    <a:pt x="118777" y="25146"/>
                  </a:lnTo>
                  <a:lnTo>
                    <a:pt x="137922" y="44768"/>
                  </a:lnTo>
                  <a:lnTo>
                    <a:pt x="148114" y="67628"/>
                  </a:lnTo>
                  <a:lnTo>
                    <a:pt x="148209" y="102108"/>
                  </a:lnTo>
                  <a:lnTo>
                    <a:pt x="110966" y="123444"/>
                  </a:lnTo>
                  <a:lnTo>
                    <a:pt x="92869" y="129826"/>
                  </a:lnTo>
                  <a:lnTo>
                    <a:pt x="74771" y="136208"/>
                  </a:lnTo>
                  <a:lnTo>
                    <a:pt x="59912" y="151638"/>
                  </a:lnTo>
                  <a:lnTo>
                    <a:pt x="47339" y="219170"/>
                  </a:lnTo>
                  <a:lnTo>
                    <a:pt x="26575" y="246793"/>
                  </a:lnTo>
                  <a:lnTo>
                    <a:pt x="0" y="252127"/>
                  </a:lnTo>
                  <a:lnTo>
                    <a:pt x="14954" y="271272"/>
                  </a:lnTo>
                  <a:lnTo>
                    <a:pt x="12287" y="292513"/>
                  </a:lnTo>
                  <a:lnTo>
                    <a:pt x="43720" y="317945"/>
                  </a:lnTo>
                  <a:lnTo>
                    <a:pt x="74104" y="351949"/>
                  </a:lnTo>
                  <a:lnTo>
                    <a:pt x="80010" y="374237"/>
                  </a:lnTo>
                  <a:lnTo>
                    <a:pt x="91154" y="354044"/>
                  </a:lnTo>
                  <a:lnTo>
                    <a:pt x="120967" y="357664"/>
                  </a:lnTo>
                  <a:lnTo>
                    <a:pt x="139065" y="351282"/>
                  </a:lnTo>
                  <a:lnTo>
                    <a:pt x="156019" y="353378"/>
                  </a:lnTo>
                  <a:lnTo>
                    <a:pt x="170879" y="337947"/>
                  </a:lnTo>
                  <a:lnTo>
                    <a:pt x="191167" y="349091"/>
                  </a:lnTo>
                  <a:lnTo>
                    <a:pt x="208217" y="351187"/>
                  </a:lnTo>
                  <a:lnTo>
                    <a:pt x="225742" y="348996"/>
                  </a:lnTo>
                  <a:lnTo>
                    <a:pt x="240030" y="337852"/>
                  </a:lnTo>
                  <a:lnTo>
                    <a:pt x="318230" y="334613"/>
                  </a:lnTo>
                  <a:lnTo>
                    <a:pt x="333756" y="349377"/>
                  </a:lnTo>
                  <a:lnTo>
                    <a:pt x="344900" y="363760"/>
                  </a:lnTo>
                  <a:lnTo>
                    <a:pt x="351282" y="381762"/>
                  </a:lnTo>
                  <a:lnTo>
                    <a:pt x="362998" y="391859"/>
                  </a:lnTo>
                  <a:lnTo>
                    <a:pt x="377952" y="411004"/>
                  </a:lnTo>
                  <a:lnTo>
                    <a:pt x="381190" y="420053"/>
                  </a:lnTo>
                  <a:lnTo>
                    <a:pt x="381190" y="420053"/>
                  </a:lnTo>
                  <a:lnTo>
                    <a:pt x="381190" y="4200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8D4E6A1C-F751-B728-F8B3-51942887895B}"/>
                </a:ext>
              </a:extLst>
            </p:cNvPr>
            <p:cNvSpPr/>
            <p:nvPr/>
          </p:nvSpPr>
          <p:spPr>
            <a:xfrm>
              <a:off x="-2896409" y="2448368"/>
              <a:ext cx="827336" cy="891336"/>
            </a:xfrm>
            <a:custGeom>
              <a:avLst/>
              <a:gdLst>
                <a:gd name="connsiteX0" fmla="*/ 210312 w 491299"/>
                <a:gd name="connsiteY0" fmla="*/ 517493 h 529304"/>
                <a:gd name="connsiteX1" fmla="*/ 261461 w 491299"/>
                <a:gd name="connsiteY1" fmla="*/ 523780 h 529304"/>
                <a:gd name="connsiteX2" fmla="*/ 291751 w 491299"/>
                <a:gd name="connsiteY2" fmla="*/ 523208 h 529304"/>
                <a:gd name="connsiteX3" fmla="*/ 347663 w 491299"/>
                <a:gd name="connsiteY3" fmla="*/ 525780 h 529304"/>
                <a:gd name="connsiteX4" fmla="*/ 446723 w 491299"/>
                <a:gd name="connsiteY4" fmla="*/ 529304 h 529304"/>
                <a:gd name="connsiteX5" fmla="*/ 463010 w 491299"/>
                <a:gd name="connsiteY5" fmla="*/ 327565 h 529304"/>
                <a:gd name="connsiteX6" fmla="*/ 491300 w 491299"/>
                <a:gd name="connsiteY6" fmla="*/ 27622 h 529304"/>
                <a:gd name="connsiteX7" fmla="*/ 375285 w 491299"/>
                <a:gd name="connsiteY7" fmla="*/ 22003 h 529304"/>
                <a:gd name="connsiteX8" fmla="*/ 324136 w 491299"/>
                <a:gd name="connsiteY8" fmla="*/ 15716 h 529304"/>
                <a:gd name="connsiteX9" fmla="*/ 290036 w 491299"/>
                <a:gd name="connsiteY9" fmla="*/ 11430 h 529304"/>
                <a:gd name="connsiteX10" fmla="*/ 200025 w 491299"/>
                <a:gd name="connsiteY10" fmla="*/ 4667 h 529304"/>
                <a:gd name="connsiteX11" fmla="*/ 127159 w 491299"/>
                <a:gd name="connsiteY11" fmla="*/ 0 h 529304"/>
                <a:gd name="connsiteX12" fmla="*/ 109538 w 491299"/>
                <a:gd name="connsiteY12" fmla="*/ 2191 h 529304"/>
                <a:gd name="connsiteX13" fmla="*/ 91440 w 491299"/>
                <a:gd name="connsiteY13" fmla="*/ 8668 h 529304"/>
                <a:gd name="connsiteX14" fmla="*/ 73914 w 491299"/>
                <a:gd name="connsiteY14" fmla="*/ 10763 h 529304"/>
                <a:gd name="connsiteX15" fmla="*/ 55817 w 491299"/>
                <a:gd name="connsiteY15" fmla="*/ 17240 h 529304"/>
                <a:gd name="connsiteX16" fmla="*/ 36671 w 491299"/>
                <a:gd name="connsiteY16" fmla="*/ 32194 h 529304"/>
                <a:gd name="connsiteX17" fmla="*/ 22955 w 491299"/>
                <a:gd name="connsiteY17" fmla="*/ 177927 h 529304"/>
                <a:gd name="connsiteX18" fmla="*/ 22574 w 491299"/>
                <a:gd name="connsiteY18" fmla="*/ 251555 h 529304"/>
                <a:gd name="connsiteX19" fmla="*/ 15716 w 491299"/>
                <a:gd name="connsiteY19" fmla="*/ 307086 h 529304"/>
                <a:gd name="connsiteX20" fmla="*/ 0 w 491299"/>
                <a:gd name="connsiteY20" fmla="*/ 504539 h 529304"/>
                <a:gd name="connsiteX21" fmla="*/ 55912 w 491299"/>
                <a:gd name="connsiteY21" fmla="*/ 507111 h 529304"/>
                <a:gd name="connsiteX22" fmla="*/ 210312 w 491299"/>
                <a:gd name="connsiteY22" fmla="*/ 517493 h 529304"/>
                <a:gd name="connsiteX23" fmla="*/ 210312 w 491299"/>
                <a:gd name="connsiteY23" fmla="*/ 517493 h 529304"/>
                <a:gd name="connsiteX24" fmla="*/ 210312 w 491299"/>
                <a:gd name="connsiteY24" fmla="*/ 517493 h 529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1299" h="529304">
                  <a:moveTo>
                    <a:pt x="210312" y="517493"/>
                  </a:moveTo>
                  <a:lnTo>
                    <a:pt x="261461" y="523780"/>
                  </a:lnTo>
                  <a:lnTo>
                    <a:pt x="291751" y="523208"/>
                  </a:lnTo>
                  <a:lnTo>
                    <a:pt x="347663" y="525780"/>
                  </a:lnTo>
                  <a:lnTo>
                    <a:pt x="446723" y="529304"/>
                  </a:lnTo>
                  <a:lnTo>
                    <a:pt x="463010" y="327565"/>
                  </a:lnTo>
                  <a:lnTo>
                    <a:pt x="491300" y="27622"/>
                  </a:lnTo>
                  <a:lnTo>
                    <a:pt x="375285" y="22003"/>
                  </a:lnTo>
                  <a:lnTo>
                    <a:pt x="324136" y="15716"/>
                  </a:lnTo>
                  <a:lnTo>
                    <a:pt x="290036" y="11430"/>
                  </a:lnTo>
                  <a:lnTo>
                    <a:pt x="200025" y="4667"/>
                  </a:lnTo>
                  <a:lnTo>
                    <a:pt x="127159" y="0"/>
                  </a:lnTo>
                  <a:lnTo>
                    <a:pt x="109538" y="2191"/>
                  </a:lnTo>
                  <a:lnTo>
                    <a:pt x="91440" y="8668"/>
                  </a:lnTo>
                  <a:lnTo>
                    <a:pt x="73914" y="10763"/>
                  </a:lnTo>
                  <a:lnTo>
                    <a:pt x="55817" y="17240"/>
                  </a:lnTo>
                  <a:lnTo>
                    <a:pt x="36671" y="32194"/>
                  </a:lnTo>
                  <a:lnTo>
                    <a:pt x="22955" y="177927"/>
                  </a:lnTo>
                  <a:lnTo>
                    <a:pt x="22574" y="251555"/>
                  </a:lnTo>
                  <a:lnTo>
                    <a:pt x="15716" y="307086"/>
                  </a:lnTo>
                  <a:lnTo>
                    <a:pt x="0" y="504539"/>
                  </a:lnTo>
                  <a:lnTo>
                    <a:pt x="55912" y="507111"/>
                  </a:lnTo>
                  <a:lnTo>
                    <a:pt x="210312" y="517493"/>
                  </a:lnTo>
                  <a:lnTo>
                    <a:pt x="210312" y="517493"/>
                  </a:lnTo>
                  <a:lnTo>
                    <a:pt x="210312" y="517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087E4D49-6C75-3380-2FE7-62B7BE98F3BB}"/>
                </a:ext>
              </a:extLst>
            </p:cNvPr>
            <p:cNvSpPr/>
            <p:nvPr/>
          </p:nvSpPr>
          <p:spPr>
            <a:xfrm>
              <a:off x="-2039077" y="782143"/>
              <a:ext cx="860378" cy="929992"/>
            </a:xfrm>
            <a:custGeom>
              <a:avLst/>
              <a:gdLst>
                <a:gd name="connsiteX0" fmla="*/ 482060 w 510920"/>
                <a:gd name="connsiteY0" fmla="*/ 552260 h 552259"/>
                <a:gd name="connsiteX1" fmla="*/ 481012 w 510920"/>
                <a:gd name="connsiteY1" fmla="*/ 526161 h 552259"/>
                <a:gd name="connsiteX2" fmla="*/ 488347 w 510920"/>
                <a:gd name="connsiteY2" fmla="*/ 466344 h 552259"/>
                <a:gd name="connsiteX3" fmla="*/ 497777 w 510920"/>
                <a:gd name="connsiteY3" fmla="*/ 354902 h 552259"/>
                <a:gd name="connsiteX4" fmla="*/ 501396 w 510920"/>
                <a:gd name="connsiteY4" fmla="*/ 290322 h 552259"/>
                <a:gd name="connsiteX5" fmla="*/ 510921 w 510920"/>
                <a:gd name="connsiteY5" fmla="*/ 213550 h 552259"/>
                <a:gd name="connsiteX6" fmla="*/ 486823 w 510920"/>
                <a:gd name="connsiteY6" fmla="*/ 197548 h 552259"/>
                <a:gd name="connsiteX7" fmla="*/ 467106 w 510920"/>
                <a:gd name="connsiteY7" fmla="*/ 182118 h 552259"/>
                <a:gd name="connsiteX8" fmla="*/ 455390 w 510920"/>
                <a:gd name="connsiteY8" fmla="*/ 172021 h 552259"/>
                <a:gd name="connsiteX9" fmla="*/ 453199 w 510920"/>
                <a:gd name="connsiteY9" fmla="*/ 154400 h 552259"/>
                <a:gd name="connsiteX10" fmla="*/ 432340 w 510920"/>
                <a:gd name="connsiteY10" fmla="*/ 147447 h 552259"/>
                <a:gd name="connsiteX11" fmla="*/ 415290 w 510920"/>
                <a:gd name="connsiteY11" fmla="*/ 145352 h 552259"/>
                <a:gd name="connsiteX12" fmla="*/ 394525 w 510920"/>
                <a:gd name="connsiteY12" fmla="*/ 138494 h 552259"/>
                <a:gd name="connsiteX13" fmla="*/ 377952 w 510920"/>
                <a:gd name="connsiteY13" fmla="*/ 132112 h 552259"/>
                <a:gd name="connsiteX14" fmla="*/ 366236 w 510920"/>
                <a:gd name="connsiteY14" fmla="*/ 122015 h 552259"/>
                <a:gd name="connsiteX15" fmla="*/ 350234 w 510920"/>
                <a:gd name="connsiteY15" fmla="*/ 111347 h 552259"/>
                <a:gd name="connsiteX16" fmla="*/ 338995 w 510920"/>
                <a:gd name="connsiteY16" fmla="*/ 96965 h 552259"/>
                <a:gd name="connsiteX17" fmla="*/ 328232 w 510920"/>
                <a:gd name="connsiteY17" fmla="*/ 78296 h 552259"/>
                <a:gd name="connsiteX18" fmla="*/ 317564 w 510920"/>
                <a:gd name="connsiteY18" fmla="*/ 59627 h 552259"/>
                <a:gd name="connsiteX19" fmla="*/ 301561 w 510920"/>
                <a:gd name="connsiteY19" fmla="*/ 49054 h 552259"/>
                <a:gd name="connsiteX20" fmla="*/ 285560 w 510920"/>
                <a:gd name="connsiteY20" fmla="*/ 38386 h 552259"/>
                <a:gd name="connsiteX21" fmla="*/ 266319 w 510920"/>
                <a:gd name="connsiteY21" fmla="*/ 18669 h 552259"/>
                <a:gd name="connsiteX22" fmla="*/ 255651 w 510920"/>
                <a:gd name="connsiteY22" fmla="*/ 0 h 552259"/>
                <a:gd name="connsiteX23" fmla="*/ 252508 w 510920"/>
                <a:gd name="connsiteY23" fmla="*/ 25622 h 552259"/>
                <a:gd name="connsiteX24" fmla="*/ 59341 w 510920"/>
                <a:gd name="connsiteY24" fmla="*/ 10478 h 552259"/>
                <a:gd name="connsiteX25" fmla="*/ 49435 w 510920"/>
                <a:gd name="connsiteY25" fmla="*/ 126206 h 552259"/>
                <a:gd name="connsiteX26" fmla="*/ 40481 w 510920"/>
                <a:gd name="connsiteY26" fmla="*/ 233458 h 552259"/>
                <a:gd name="connsiteX27" fmla="*/ 22384 w 510920"/>
                <a:gd name="connsiteY27" fmla="*/ 239840 h 552259"/>
                <a:gd name="connsiteX28" fmla="*/ 0 w 510920"/>
                <a:gd name="connsiteY28" fmla="*/ 245745 h 552259"/>
                <a:gd name="connsiteX29" fmla="*/ 11240 w 510920"/>
                <a:gd name="connsiteY29" fmla="*/ 260128 h 552259"/>
                <a:gd name="connsiteX30" fmla="*/ 17145 w 510920"/>
                <a:gd name="connsiteY30" fmla="*/ 282607 h 552259"/>
                <a:gd name="connsiteX31" fmla="*/ 32575 w 510920"/>
                <a:gd name="connsiteY31" fmla="*/ 297466 h 552259"/>
                <a:gd name="connsiteX32" fmla="*/ 53435 w 510920"/>
                <a:gd name="connsiteY32" fmla="*/ 304419 h 552259"/>
                <a:gd name="connsiteX33" fmla="*/ 64103 w 510920"/>
                <a:gd name="connsiteY33" fmla="*/ 322993 h 552259"/>
                <a:gd name="connsiteX34" fmla="*/ 65723 w 510920"/>
                <a:gd name="connsiteY34" fmla="*/ 344900 h 552259"/>
                <a:gd name="connsiteX35" fmla="*/ 71628 w 510920"/>
                <a:gd name="connsiteY35" fmla="*/ 367284 h 552259"/>
                <a:gd name="connsiteX36" fmla="*/ 69532 w 510920"/>
                <a:gd name="connsiteY36" fmla="*/ 384334 h 552259"/>
                <a:gd name="connsiteX37" fmla="*/ 71152 w 510920"/>
                <a:gd name="connsiteY37" fmla="*/ 406241 h 552259"/>
                <a:gd name="connsiteX38" fmla="*/ 78105 w 510920"/>
                <a:gd name="connsiteY38" fmla="*/ 420053 h 552259"/>
                <a:gd name="connsiteX39" fmla="*/ 84582 w 510920"/>
                <a:gd name="connsiteY39" fmla="*/ 438245 h 552259"/>
                <a:gd name="connsiteX40" fmla="*/ 101060 w 510920"/>
                <a:gd name="connsiteY40" fmla="*/ 444627 h 552259"/>
                <a:gd name="connsiteX41" fmla="*/ 117634 w 510920"/>
                <a:gd name="connsiteY41" fmla="*/ 451009 h 552259"/>
                <a:gd name="connsiteX42" fmla="*/ 133636 w 510920"/>
                <a:gd name="connsiteY42" fmla="*/ 461582 h 552259"/>
                <a:gd name="connsiteX43" fmla="*/ 168878 w 510920"/>
                <a:gd name="connsiteY43" fmla="*/ 457295 h 552259"/>
                <a:gd name="connsiteX44" fmla="*/ 170974 w 510920"/>
                <a:gd name="connsiteY44" fmla="*/ 474917 h 552259"/>
                <a:gd name="connsiteX45" fmla="*/ 196120 w 510920"/>
                <a:gd name="connsiteY45" fmla="*/ 482346 h 552259"/>
                <a:gd name="connsiteX46" fmla="*/ 216884 w 510920"/>
                <a:gd name="connsiteY46" fmla="*/ 489204 h 552259"/>
                <a:gd name="connsiteX47" fmla="*/ 232886 w 510920"/>
                <a:gd name="connsiteY47" fmla="*/ 499872 h 552259"/>
                <a:gd name="connsiteX48" fmla="*/ 248983 w 510920"/>
                <a:gd name="connsiteY48" fmla="*/ 510540 h 552259"/>
                <a:gd name="connsiteX49" fmla="*/ 264414 w 510920"/>
                <a:gd name="connsiteY49" fmla="*/ 525399 h 552259"/>
                <a:gd name="connsiteX50" fmla="*/ 482060 w 510920"/>
                <a:gd name="connsiteY50" fmla="*/ 552260 h 552259"/>
                <a:gd name="connsiteX51" fmla="*/ 482060 w 510920"/>
                <a:gd name="connsiteY51" fmla="*/ 552260 h 552259"/>
                <a:gd name="connsiteX52" fmla="*/ 482060 w 510920"/>
                <a:gd name="connsiteY52" fmla="*/ 552260 h 55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10920" h="552259">
                  <a:moveTo>
                    <a:pt x="482060" y="552260"/>
                  </a:moveTo>
                  <a:lnTo>
                    <a:pt x="481012" y="526161"/>
                  </a:lnTo>
                  <a:lnTo>
                    <a:pt x="488347" y="466344"/>
                  </a:lnTo>
                  <a:lnTo>
                    <a:pt x="497777" y="354902"/>
                  </a:lnTo>
                  <a:lnTo>
                    <a:pt x="501396" y="290322"/>
                  </a:lnTo>
                  <a:lnTo>
                    <a:pt x="510921" y="213550"/>
                  </a:lnTo>
                  <a:lnTo>
                    <a:pt x="486823" y="197548"/>
                  </a:lnTo>
                  <a:lnTo>
                    <a:pt x="467106" y="182118"/>
                  </a:lnTo>
                  <a:lnTo>
                    <a:pt x="455390" y="172021"/>
                  </a:lnTo>
                  <a:lnTo>
                    <a:pt x="453199" y="154400"/>
                  </a:lnTo>
                  <a:lnTo>
                    <a:pt x="432340" y="147447"/>
                  </a:lnTo>
                  <a:lnTo>
                    <a:pt x="415290" y="145352"/>
                  </a:lnTo>
                  <a:lnTo>
                    <a:pt x="394525" y="138494"/>
                  </a:lnTo>
                  <a:lnTo>
                    <a:pt x="377952" y="132112"/>
                  </a:lnTo>
                  <a:lnTo>
                    <a:pt x="366236" y="122015"/>
                  </a:lnTo>
                  <a:lnTo>
                    <a:pt x="350234" y="111347"/>
                  </a:lnTo>
                  <a:lnTo>
                    <a:pt x="338995" y="96965"/>
                  </a:lnTo>
                  <a:lnTo>
                    <a:pt x="328232" y="78296"/>
                  </a:lnTo>
                  <a:lnTo>
                    <a:pt x="317564" y="59627"/>
                  </a:lnTo>
                  <a:lnTo>
                    <a:pt x="301561" y="49054"/>
                  </a:lnTo>
                  <a:lnTo>
                    <a:pt x="285560" y="38386"/>
                  </a:lnTo>
                  <a:lnTo>
                    <a:pt x="266319" y="18669"/>
                  </a:lnTo>
                  <a:lnTo>
                    <a:pt x="255651" y="0"/>
                  </a:lnTo>
                  <a:lnTo>
                    <a:pt x="252508" y="25622"/>
                  </a:lnTo>
                  <a:lnTo>
                    <a:pt x="59341" y="10478"/>
                  </a:lnTo>
                  <a:lnTo>
                    <a:pt x="49435" y="126206"/>
                  </a:lnTo>
                  <a:lnTo>
                    <a:pt x="40481" y="233458"/>
                  </a:lnTo>
                  <a:lnTo>
                    <a:pt x="22384" y="239840"/>
                  </a:lnTo>
                  <a:lnTo>
                    <a:pt x="0" y="245745"/>
                  </a:lnTo>
                  <a:lnTo>
                    <a:pt x="11240" y="260128"/>
                  </a:lnTo>
                  <a:lnTo>
                    <a:pt x="17145" y="282607"/>
                  </a:lnTo>
                  <a:lnTo>
                    <a:pt x="32575" y="297466"/>
                  </a:lnTo>
                  <a:lnTo>
                    <a:pt x="53435" y="304419"/>
                  </a:lnTo>
                  <a:lnTo>
                    <a:pt x="64103" y="322993"/>
                  </a:lnTo>
                  <a:lnTo>
                    <a:pt x="65723" y="344900"/>
                  </a:lnTo>
                  <a:lnTo>
                    <a:pt x="71628" y="367284"/>
                  </a:lnTo>
                  <a:lnTo>
                    <a:pt x="69532" y="384334"/>
                  </a:lnTo>
                  <a:lnTo>
                    <a:pt x="71152" y="406241"/>
                  </a:lnTo>
                  <a:lnTo>
                    <a:pt x="78105" y="420053"/>
                  </a:lnTo>
                  <a:lnTo>
                    <a:pt x="84582" y="438245"/>
                  </a:lnTo>
                  <a:lnTo>
                    <a:pt x="101060" y="444627"/>
                  </a:lnTo>
                  <a:lnTo>
                    <a:pt x="117634" y="451009"/>
                  </a:lnTo>
                  <a:lnTo>
                    <a:pt x="133636" y="461582"/>
                  </a:lnTo>
                  <a:lnTo>
                    <a:pt x="168878" y="457295"/>
                  </a:lnTo>
                  <a:lnTo>
                    <a:pt x="170974" y="474917"/>
                  </a:lnTo>
                  <a:lnTo>
                    <a:pt x="196120" y="482346"/>
                  </a:lnTo>
                  <a:lnTo>
                    <a:pt x="216884" y="489204"/>
                  </a:lnTo>
                  <a:lnTo>
                    <a:pt x="232886" y="499872"/>
                  </a:lnTo>
                  <a:lnTo>
                    <a:pt x="248983" y="510540"/>
                  </a:lnTo>
                  <a:lnTo>
                    <a:pt x="264414" y="525399"/>
                  </a:lnTo>
                  <a:lnTo>
                    <a:pt x="482060" y="552260"/>
                  </a:lnTo>
                  <a:lnTo>
                    <a:pt x="482060" y="552260"/>
                  </a:lnTo>
                  <a:lnTo>
                    <a:pt x="482060" y="55226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7738CCC7-3B0F-18B4-A82A-EA352EA8249D}"/>
                </a:ext>
              </a:extLst>
            </p:cNvPr>
            <p:cNvSpPr/>
            <p:nvPr/>
          </p:nvSpPr>
          <p:spPr>
            <a:xfrm>
              <a:off x="-2141091" y="2424467"/>
              <a:ext cx="729974" cy="950363"/>
            </a:xfrm>
            <a:custGeom>
              <a:avLst/>
              <a:gdLst>
                <a:gd name="connsiteX0" fmla="*/ 42577 w 433482"/>
                <a:gd name="connsiteY0" fmla="*/ 548450 h 564356"/>
                <a:gd name="connsiteX1" fmla="*/ 184499 w 433482"/>
                <a:gd name="connsiteY1" fmla="*/ 553022 h 564356"/>
                <a:gd name="connsiteX2" fmla="*/ 257365 w 433482"/>
                <a:gd name="connsiteY2" fmla="*/ 557689 h 564356"/>
                <a:gd name="connsiteX3" fmla="*/ 377571 w 433482"/>
                <a:gd name="connsiteY3" fmla="*/ 563880 h 564356"/>
                <a:gd name="connsiteX4" fmla="*/ 416433 w 433482"/>
                <a:gd name="connsiteY4" fmla="*/ 564356 h 564356"/>
                <a:gd name="connsiteX5" fmla="*/ 422053 w 433482"/>
                <a:gd name="connsiteY5" fmla="*/ 413766 h 564356"/>
                <a:gd name="connsiteX6" fmla="*/ 424053 w 433482"/>
                <a:gd name="connsiteY6" fmla="*/ 362236 h 564356"/>
                <a:gd name="connsiteX7" fmla="*/ 433483 w 433482"/>
                <a:gd name="connsiteY7" fmla="*/ 250984 h 564356"/>
                <a:gd name="connsiteX8" fmla="*/ 423767 w 433482"/>
                <a:gd name="connsiteY8" fmla="*/ 154686 h 564356"/>
                <a:gd name="connsiteX9" fmla="*/ 421577 w 433482"/>
                <a:gd name="connsiteY9" fmla="*/ 137160 h 564356"/>
                <a:gd name="connsiteX10" fmla="*/ 396526 w 433482"/>
                <a:gd name="connsiteY10" fmla="*/ 95155 h 564356"/>
                <a:gd name="connsiteX11" fmla="*/ 381667 w 433482"/>
                <a:gd name="connsiteY11" fmla="*/ 76009 h 564356"/>
                <a:gd name="connsiteX12" fmla="*/ 383667 w 433482"/>
                <a:gd name="connsiteY12" fmla="*/ 24384 h 564356"/>
                <a:gd name="connsiteX13" fmla="*/ 281083 w 433482"/>
                <a:gd name="connsiteY13" fmla="*/ 16097 h 564356"/>
                <a:gd name="connsiteX14" fmla="*/ 105537 w 433482"/>
                <a:gd name="connsiteY14" fmla="*/ 3048 h 564356"/>
                <a:gd name="connsiteX15" fmla="*/ 45434 w 433482"/>
                <a:gd name="connsiteY15" fmla="*/ 0 h 564356"/>
                <a:gd name="connsiteX16" fmla="*/ 41243 w 433482"/>
                <a:gd name="connsiteY16" fmla="*/ 34004 h 564356"/>
                <a:gd name="connsiteX17" fmla="*/ 16192 w 433482"/>
                <a:gd name="connsiteY17" fmla="*/ 342138 h 564356"/>
                <a:gd name="connsiteX18" fmla="*/ 0 w 433482"/>
                <a:gd name="connsiteY18" fmla="*/ 543211 h 564356"/>
                <a:gd name="connsiteX19" fmla="*/ 42577 w 433482"/>
                <a:gd name="connsiteY19" fmla="*/ 548450 h 564356"/>
                <a:gd name="connsiteX20" fmla="*/ 42577 w 433482"/>
                <a:gd name="connsiteY20" fmla="*/ 548450 h 564356"/>
                <a:gd name="connsiteX21" fmla="*/ 42577 w 433482"/>
                <a:gd name="connsiteY21" fmla="*/ 548450 h 56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3482" h="564356">
                  <a:moveTo>
                    <a:pt x="42577" y="548450"/>
                  </a:moveTo>
                  <a:lnTo>
                    <a:pt x="184499" y="553022"/>
                  </a:lnTo>
                  <a:lnTo>
                    <a:pt x="257365" y="557689"/>
                  </a:lnTo>
                  <a:lnTo>
                    <a:pt x="377571" y="563880"/>
                  </a:lnTo>
                  <a:lnTo>
                    <a:pt x="416433" y="564356"/>
                  </a:lnTo>
                  <a:lnTo>
                    <a:pt x="422053" y="413766"/>
                  </a:lnTo>
                  <a:lnTo>
                    <a:pt x="424053" y="362236"/>
                  </a:lnTo>
                  <a:lnTo>
                    <a:pt x="433483" y="250984"/>
                  </a:lnTo>
                  <a:lnTo>
                    <a:pt x="423767" y="154686"/>
                  </a:lnTo>
                  <a:lnTo>
                    <a:pt x="421577" y="137160"/>
                  </a:lnTo>
                  <a:lnTo>
                    <a:pt x="396526" y="95155"/>
                  </a:lnTo>
                  <a:lnTo>
                    <a:pt x="381667" y="76009"/>
                  </a:lnTo>
                  <a:lnTo>
                    <a:pt x="383667" y="24384"/>
                  </a:lnTo>
                  <a:lnTo>
                    <a:pt x="281083" y="16097"/>
                  </a:lnTo>
                  <a:lnTo>
                    <a:pt x="105537" y="3048"/>
                  </a:lnTo>
                  <a:lnTo>
                    <a:pt x="45434" y="0"/>
                  </a:lnTo>
                  <a:lnTo>
                    <a:pt x="41243" y="34004"/>
                  </a:lnTo>
                  <a:lnTo>
                    <a:pt x="16192" y="342138"/>
                  </a:lnTo>
                  <a:lnTo>
                    <a:pt x="0" y="543211"/>
                  </a:lnTo>
                  <a:lnTo>
                    <a:pt x="42577" y="548450"/>
                  </a:lnTo>
                  <a:lnTo>
                    <a:pt x="42577" y="548450"/>
                  </a:lnTo>
                  <a:lnTo>
                    <a:pt x="42577" y="548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7BE7FB55-4AA1-8B7E-9B98-C6DA45ABC646}"/>
                </a:ext>
              </a:extLst>
            </p:cNvPr>
            <p:cNvSpPr/>
            <p:nvPr/>
          </p:nvSpPr>
          <p:spPr>
            <a:xfrm>
              <a:off x="-2580744" y="1583176"/>
              <a:ext cx="735428" cy="912349"/>
            </a:xfrm>
            <a:custGeom>
              <a:avLst/>
              <a:gdLst>
                <a:gd name="connsiteX0" fmla="*/ 305086 w 436721"/>
                <a:gd name="connsiteY0" fmla="*/ 541782 h 541782"/>
                <a:gd name="connsiteX1" fmla="*/ 306038 w 436721"/>
                <a:gd name="connsiteY1" fmla="*/ 498824 h 541782"/>
                <a:gd name="connsiteX2" fmla="*/ 366427 w 436721"/>
                <a:gd name="connsiteY2" fmla="*/ 501872 h 541782"/>
                <a:gd name="connsiteX3" fmla="*/ 409099 w 436721"/>
                <a:gd name="connsiteY3" fmla="*/ 507206 h 541782"/>
                <a:gd name="connsiteX4" fmla="*/ 416909 w 436721"/>
                <a:gd name="connsiteY4" fmla="*/ 408908 h 541782"/>
                <a:gd name="connsiteX5" fmla="*/ 436721 w 436721"/>
                <a:gd name="connsiteY5" fmla="*/ 178213 h 541782"/>
                <a:gd name="connsiteX6" fmla="*/ 415290 w 436721"/>
                <a:gd name="connsiteY6" fmla="*/ 175641 h 541782"/>
                <a:gd name="connsiteX7" fmla="*/ 398717 w 436721"/>
                <a:gd name="connsiteY7" fmla="*/ 169259 h 541782"/>
                <a:gd name="connsiteX8" fmla="*/ 362903 w 436721"/>
                <a:gd name="connsiteY8" fmla="*/ 143256 h 541782"/>
                <a:gd name="connsiteX9" fmla="*/ 335090 w 436721"/>
                <a:gd name="connsiteY9" fmla="*/ 122492 h 541782"/>
                <a:gd name="connsiteX10" fmla="*/ 302419 w 436721"/>
                <a:gd name="connsiteY10" fmla="*/ 105537 h 541782"/>
                <a:gd name="connsiteX11" fmla="*/ 285845 w 436721"/>
                <a:gd name="connsiteY11" fmla="*/ 99155 h 541782"/>
                <a:gd name="connsiteX12" fmla="*/ 238887 w 436721"/>
                <a:gd name="connsiteY12" fmla="*/ 93345 h 541782"/>
                <a:gd name="connsiteX13" fmla="*/ 223838 w 436721"/>
                <a:gd name="connsiteY13" fmla="*/ 74295 h 541782"/>
                <a:gd name="connsiteX14" fmla="*/ 207264 w 436721"/>
                <a:gd name="connsiteY14" fmla="*/ 67913 h 541782"/>
                <a:gd name="connsiteX15" fmla="*/ 191262 w 436721"/>
                <a:gd name="connsiteY15" fmla="*/ 57340 h 541782"/>
                <a:gd name="connsiteX16" fmla="*/ 179451 w 436721"/>
                <a:gd name="connsiteY16" fmla="*/ 47244 h 541782"/>
                <a:gd name="connsiteX17" fmla="*/ 164497 w 436721"/>
                <a:gd name="connsiteY17" fmla="*/ 28099 h 541782"/>
                <a:gd name="connsiteX18" fmla="*/ 157448 w 436721"/>
                <a:gd name="connsiteY18" fmla="*/ 14288 h 541782"/>
                <a:gd name="connsiteX19" fmla="*/ 111538 w 436721"/>
                <a:gd name="connsiteY19" fmla="*/ 0 h 541782"/>
                <a:gd name="connsiteX20" fmla="*/ 104585 w 436721"/>
                <a:gd name="connsiteY20" fmla="*/ 20669 h 541782"/>
                <a:gd name="connsiteX21" fmla="*/ 89725 w 436721"/>
                <a:gd name="connsiteY21" fmla="*/ 36100 h 541782"/>
                <a:gd name="connsiteX22" fmla="*/ 79058 w 436721"/>
                <a:gd name="connsiteY22" fmla="*/ 52102 h 541782"/>
                <a:gd name="connsiteX23" fmla="*/ 72676 w 436721"/>
                <a:gd name="connsiteY23" fmla="*/ 68580 h 541782"/>
                <a:gd name="connsiteX24" fmla="*/ 69533 w 436721"/>
                <a:gd name="connsiteY24" fmla="*/ 94107 h 541782"/>
                <a:gd name="connsiteX25" fmla="*/ 75438 w 436721"/>
                <a:gd name="connsiteY25" fmla="*/ 116396 h 541782"/>
                <a:gd name="connsiteX26" fmla="*/ 51054 w 436721"/>
                <a:gd name="connsiteY26" fmla="*/ 173831 h 541782"/>
                <a:gd name="connsiteX27" fmla="*/ 29337 w 436721"/>
                <a:gd name="connsiteY27" fmla="*/ 278987 h 541782"/>
                <a:gd name="connsiteX28" fmla="*/ 11144 w 436721"/>
                <a:gd name="connsiteY28" fmla="*/ 285464 h 541782"/>
                <a:gd name="connsiteX29" fmla="*/ 0 w 436721"/>
                <a:gd name="connsiteY29" fmla="*/ 305657 h 541782"/>
                <a:gd name="connsiteX30" fmla="*/ 11811 w 436721"/>
                <a:gd name="connsiteY30" fmla="*/ 315754 h 541782"/>
                <a:gd name="connsiteX31" fmla="*/ 14002 w 436721"/>
                <a:gd name="connsiteY31" fmla="*/ 333280 h 541782"/>
                <a:gd name="connsiteX32" fmla="*/ 20002 w 436721"/>
                <a:gd name="connsiteY32" fmla="*/ 390144 h 541782"/>
                <a:gd name="connsiteX33" fmla="*/ 12764 w 436721"/>
                <a:gd name="connsiteY33" fmla="*/ 518731 h 541782"/>
                <a:gd name="connsiteX34" fmla="*/ 103061 w 436721"/>
                <a:gd name="connsiteY34" fmla="*/ 525494 h 541782"/>
                <a:gd name="connsiteX35" fmla="*/ 137255 w 436721"/>
                <a:gd name="connsiteY35" fmla="*/ 529780 h 541782"/>
                <a:gd name="connsiteX36" fmla="*/ 188595 w 436721"/>
                <a:gd name="connsiteY36" fmla="*/ 536067 h 541782"/>
                <a:gd name="connsiteX37" fmla="*/ 305086 w 436721"/>
                <a:gd name="connsiteY37" fmla="*/ 541782 h 541782"/>
                <a:gd name="connsiteX38" fmla="*/ 305086 w 436721"/>
                <a:gd name="connsiteY38" fmla="*/ 541782 h 541782"/>
                <a:gd name="connsiteX39" fmla="*/ 305086 w 436721"/>
                <a:gd name="connsiteY39" fmla="*/ 541782 h 54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36721" h="541782">
                  <a:moveTo>
                    <a:pt x="305086" y="541782"/>
                  </a:moveTo>
                  <a:lnTo>
                    <a:pt x="306038" y="498824"/>
                  </a:lnTo>
                  <a:lnTo>
                    <a:pt x="366427" y="501872"/>
                  </a:lnTo>
                  <a:lnTo>
                    <a:pt x="409099" y="507206"/>
                  </a:lnTo>
                  <a:lnTo>
                    <a:pt x="416909" y="408908"/>
                  </a:lnTo>
                  <a:lnTo>
                    <a:pt x="436721" y="178213"/>
                  </a:lnTo>
                  <a:lnTo>
                    <a:pt x="415290" y="175641"/>
                  </a:lnTo>
                  <a:lnTo>
                    <a:pt x="398717" y="169259"/>
                  </a:lnTo>
                  <a:lnTo>
                    <a:pt x="362903" y="143256"/>
                  </a:lnTo>
                  <a:lnTo>
                    <a:pt x="335090" y="122492"/>
                  </a:lnTo>
                  <a:lnTo>
                    <a:pt x="302419" y="105537"/>
                  </a:lnTo>
                  <a:lnTo>
                    <a:pt x="285845" y="99155"/>
                  </a:lnTo>
                  <a:lnTo>
                    <a:pt x="238887" y="93345"/>
                  </a:lnTo>
                  <a:lnTo>
                    <a:pt x="223838" y="74295"/>
                  </a:lnTo>
                  <a:lnTo>
                    <a:pt x="207264" y="67913"/>
                  </a:lnTo>
                  <a:lnTo>
                    <a:pt x="191262" y="57340"/>
                  </a:lnTo>
                  <a:lnTo>
                    <a:pt x="179451" y="47244"/>
                  </a:lnTo>
                  <a:lnTo>
                    <a:pt x="164497" y="28099"/>
                  </a:lnTo>
                  <a:lnTo>
                    <a:pt x="157448" y="14288"/>
                  </a:lnTo>
                  <a:lnTo>
                    <a:pt x="111538" y="0"/>
                  </a:lnTo>
                  <a:lnTo>
                    <a:pt x="104585" y="20669"/>
                  </a:lnTo>
                  <a:lnTo>
                    <a:pt x="89725" y="36100"/>
                  </a:lnTo>
                  <a:lnTo>
                    <a:pt x="79058" y="52102"/>
                  </a:lnTo>
                  <a:lnTo>
                    <a:pt x="72676" y="68580"/>
                  </a:lnTo>
                  <a:lnTo>
                    <a:pt x="69533" y="94107"/>
                  </a:lnTo>
                  <a:lnTo>
                    <a:pt x="75438" y="116396"/>
                  </a:lnTo>
                  <a:lnTo>
                    <a:pt x="51054" y="173831"/>
                  </a:lnTo>
                  <a:lnTo>
                    <a:pt x="29337" y="278987"/>
                  </a:lnTo>
                  <a:lnTo>
                    <a:pt x="11144" y="285464"/>
                  </a:lnTo>
                  <a:lnTo>
                    <a:pt x="0" y="305657"/>
                  </a:lnTo>
                  <a:lnTo>
                    <a:pt x="11811" y="315754"/>
                  </a:lnTo>
                  <a:lnTo>
                    <a:pt x="14002" y="333280"/>
                  </a:lnTo>
                  <a:lnTo>
                    <a:pt x="20002" y="390144"/>
                  </a:lnTo>
                  <a:lnTo>
                    <a:pt x="12764" y="518731"/>
                  </a:lnTo>
                  <a:lnTo>
                    <a:pt x="103061" y="525494"/>
                  </a:lnTo>
                  <a:lnTo>
                    <a:pt x="137255" y="529780"/>
                  </a:lnTo>
                  <a:lnTo>
                    <a:pt x="188595" y="536067"/>
                  </a:lnTo>
                  <a:lnTo>
                    <a:pt x="305086" y="541782"/>
                  </a:lnTo>
                  <a:lnTo>
                    <a:pt x="305086" y="541782"/>
                  </a:lnTo>
                  <a:lnTo>
                    <a:pt x="305086" y="5417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9F73BC74-F8BF-8871-A862-031186EAAA65}"/>
                </a:ext>
              </a:extLst>
            </p:cNvPr>
            <p:cNvSpPr/>
            <p:nvPr/>
          </p:nvSpPr>
          <p:spPr>
            <a:xfrm>
              <a:off x="-1438544" y="2579091"/>
              <a:ext cx="751950" cy="821080"/>
            </a:xfrm>
            <a:custGeom>
              <a:avLst/>
              <a:gdLst>
                <a:gd name="connsiteX0" fmla="*/ 42196 w 446532"/>
                <a:gd name="connsiteY0" fmla="*/ 472916 h 487584"/>
                <a:gd name="connsiteX1" fmla="*/ 189071 w 446532"/>
                <a:gd name="connsiteY1" fmla="*/ 478155 h 487584"/>
                <a:gd name="connsiteX2" fmla="*/ 370142 w 446532"/>
                <a:gd name="connsiteY2" fmla="*/ 487585 h 487584"/>
                <a:gd name="connsiteX3" fmla="*/ 404908 w 446532"/>
                <a:gd name="connsiteY3" fmla="*/ 487490 h 487584"/>
                <a:gd name="connsiteX4" fmla="*/ 420434 w 446532"/>
                <a:gd name="connsiteY4" fmla="*/ 290989 h 487584"/>
                <a:gd name="connsiteX5" fmla="*/ 429863 w 446532"/>
                <a:gd name="connsiteY5" fmla="*/ 180023 h 487584"/>
                <a:gd name="connsiteX6" fmla="*/ 437198 w 446532"/>
                <a:gd name="connsiteY6" fmla="*/ 120491 h 487584"/>
                <a:gd name="connsiteX7" fmla="*/ 430244 w 446532"/>
                <a:gd name="connsiteY7" fmla="*/ 106680 h 487584"/>
                <a:gd name="connsiteX8" fmla="*/ 436626 w 446532"/>
                <a:gd name="connsiteY8" fmla="*/ 90202 h 487584"/>
                <a:gd name="connsiteX9" fmla="*/ 446532 w 446532"/>
                <a:gd name="connsiteY9" fmla="*/ 9430 h 487584"/>
                <a:gd name="connsiteX10" fmla="*/ 424148 w 446532"/>
                <a:gd name="connsiteY10" fmla="*/ 15335 h 487584"/>
                <a:gd name="connsiteX11" fmla="*/ 381953 w 446532"/>
                <a:gd name="connsiteY11" fmla="*/ 5810 h 487584"/>
                <a:gd name="connsiteX12" fmla="*/ 300133 w 446532"/>
                <a:gd name="connsiteY12" fmla="*/ 0 h 487584"/>
                <a:gd name="connsiteX13" fmla="*/ 239268 w 446532"/>
                <a:gd name="connsiteY13" fmla="*/ 1143 h 487584"/>
                <a:gd name="connsiteX14" fmla="*/ 212598 w 446532"/>
                <a:gd name="connsiteY14" fmla="*/ 6477 h 487584"/>
                <a:gd name="connsiteX15" fmla="*/ 162973 w 446532"/>
                <a:gd name="connsiteY15" fmla="*/ 21908 h 487584"/>
                <a:gd name="connsiteX16" fmla="*/ 137922 w 446532"/>
                <a:gd name="connsiteY16" fmla="*/ 49054 h 487584"/>
                <a:gd name="connsiteX17" fmla="*/ 139065 w 446532"/>
                <a:gd name="connsiteY17" fmla="*/ 75057 h 487584"/>
                <a:gd name="connsiteX18" fmla="*/ 117158 w 446532"/>
                <a:gd name="connsiteY18" fmla="*/ 76676 h 487584"/>
                <a:gd name="connsiteX19" fmla="*/ 104394 w 446532"/>
                <a:gd name="connsiteY19" fmla="*/ 109633 h 487584"/>
                <a:gd name="connsiteX20" fmla="*/ 91154 w 446532"/>
                <a:gd name="connsiteY20" fmla="*/ 146780 h 487584"/>
                <a:gd name="connsiteX21" fmla="*/ 80486 w 446532"/>
                <a:gd name="connsiteY21" fmla="*/ 162782 h 487584"/>
                <a:gd name="connsiteX22" fmla="*/ 15812 w 446532"/>
                <a:gd name="connsiteY22" fmla="*/ 159067 h 487584"/>
                <a:gd name="connsiteX23" fmla="*/ 6477 w 446532"/>
                <a:gd name="connsiteY23" fmla="*/ 270129 h 487584"/>
                <a:gd name="connsiteX24" fmla="*/ 4477 w 446532"/>
                <a:gd name="connsiteY24" fmla="*/ 321659 h 487584"/>
                <a:gd name="connsiteX25" fmla="*/ 0 w 446532"/>
                <a:gd name="connsiteY25" fmla="*/ 463391 h 487584"/>
                <a:gd name="connsiteX26" fmla="*/ 16002 w 446532"/>
                <a:gd name="connsiteY26" fmla="*/ 474059 h 487584"/>
                <a:gd name="connsiteX27" fmla="*/ 42196 w 446532"/>
                <a:gd name="connsiteY27" fmla="*/ 472916 h 487584"/>
                <a:gd name="connsiteX28" fmla="*/ 42196 w 446532"/>
                <a:gd name="connsiteY28" fmla="*/ 472916 h 487584"/>
                <a:gd name="connsiteX29" fmla="*/ 42196 w 446532"/>
                <a:gd name="connsiteY29" fmla="*/ 472916 h 48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46532" h="487584">
                  <a:moveTo>
                    <a:pt x="42196" y="472916"/>
                  </a:moveTo>
                  <a:lnTo>
                    <a:pt x="189071" y="478155"/>
                  </a:lnTo>
                  <a:lnTo>
                    <a:pt x="370142" y="487585"/>
                  </a:lnTo>
                  <a:lnTo>
                    <a:pt x="404908" y="487490"/>
                  </a:lnTo>
                  <a:lnTo>
                    <a:pt x="420434" y="290989"/>
                  </a:lnTo>
                  <a:lnTo>
                    <a:pt x="429863" y="180023"/>
                  </a:lnTo>
                  <a:lnTo>
                    <a:pt x="437198" y="120491"/>
                  </a:lnTo>
                  <a:lnTo>
                    <a:pt x="430244" y="106680"/>
                  </a:lnTo>
                  <a:lnTo>
                    <a:pt x="436626" y="90202"/>
                  </a:lnTo>
                  <a:lnTo>
                    <a:pt x="446532" y="9430"/>
                  </a:lnTo>
                  <a:lnTo>
                    <a:pt x="424148" y="15335"/>
                  </a:lnTo>
                  <a:lnTo>
                    <a:pt x="381953" y="5810"/>
                  </a:lnTo>
                  <a:lnTo>
                    <a:pt x="300133" y="0"/>
                  </a:lnTo>
                  <a:lnTo>
                    <a:pt x="239268" y="1143"/>
                  </a:lnTo>
                  <a:lnTo>
                    <a:pt x="212598" y="6477"/>
                  </a:lnTo>
                  <a:lnTo>
                    <a:pt x="162973" y="21908"/>
                  </a:lnTo>
                  <a:lnTo>
                    <a:pt x="137922" y="49054"/>
                  </a:lnTo>
                  <a:lnTo>
                    <a:pt x="139065" y="75057"/>
                  </a:lnTo>
                  <a:lnTo>
                    <a:pt x="117158" y="76676"/>
                  </a:lnTo>
                  <a:lnTo>
                    <a:pt x="104394" y="109633"/>
                  </a:lnTo>
                  <a:lnTo>
                    <a:pt x="91154" y="146780"/>
                  </a:lnTo>
                  <a:lnTo>
                    <a:pt x="80486" y="162782"/>
                  </a:lnTo>
                  <a:lnTo>
                    <a:pt x="15812" y="159067"/>
                  </a:lnTo>
                  <a:lnTo>
                    <a:pt x="6477" y="270129"/>
                  </a:lnTo>
                  <a:lnTo>
                    <a:pt x="4477" y="321659"/>
                  </a:lnTo>
                  <a:lnTo>
                    <a:pt x="0" y="463391"/>
                  </a:lnTo>
                  <a:lnTo>
                    <a:pt x="16002" y="474059"/>
                  </a:lnTo>
                  <a:lnTo>
                    <a:pt x="42196" y="472916"/>
                  </a:lnTo>
                  <a:lnTo>
                    <a:pt x="42196" y="472916"/>
                  </a:lnTo>
                  <a:lnTo>
                    <a:pt x="42196" y="4729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3EE9F6BC-14CC-E3AA-971F-8B9DED20A662}"/>
                </a:ext>
              </a:extLst>
            </p:cNvPr>
            <p:cNvSpPr/>
            <p:nvPr/>
          </p:nvSpPr>
          <p:spPr>
            <a:xfrm>
              <a:off x="-1229544" y="965159"/>
              <a:ext cx="895025" cy="753874"/>
            </a:xfrm>
            <a:custGeom>
              <a:avLst/>
              <a:gdLst>
                <a:gd name="connsiteX0" fmla="*/ 104680 w 531495"/>
                <a:gd name="connsiteY0" fmla="*/ 447675 h 447675"/>
                <a:gd name="connsiteX1" fmla="*/ 111062 w 531495"/>
                <a:gd name="connsiteY1" fmla="*/ 431197 h 447675"/>
                <a:gd name="connsiteX2" fmla="*/ 130207 w 531495"/>
                <a:gd name="connsiteY2" fmla="*/ 416242 h 447675"/>
                <a:gd name="connsiteX3" fmla="*/ 376809 w 531495"/>
                <a:gd name="connsiteY3" fmla="*/ 420719 h 447675"/>
                <a:gd name="connsiteX4" fmla="*/ 458438 w 531495"/>
                <a:gd name="connsiteY4" fmla="*/ 426434 h 447675"/>
                <a:gd name="connsiteX5" fmla="*/ 523018 w 531495"/>
                <a:gd name="connsiteY5" fmla="*/ 430054 h 447675"/>
                <a:gd name="connsiteX6" fmla="*/ 531495 w 531495"/>
                <a:gd name="connsiteY6" fmla="*/ 396526 h 447675"/>
                <a:gd name="connsiteX7" fmla="*/ 488252 w 531495"/>
                <a:gd name="connsiteY7" fmla="*/ 395478 h 447675"/>
                <a:gd name="connsiteX8" fmla="*/ 493014 w 531495"/>
                <a:gd name="connsiteY8" fmla="*/ 357092 h 447675"/>
                <a:gd name="connsiteX9" fmla="*/ 495491 w 531495"/>
                <a:gd name="connsiteY9" fmla="*/ 266509 h 447675"/>
                <a:gd name="connsiteX10" fmla="*/ 499110 w 531495"/>
                <a:gd name="connsiteY10" fmla="*/ 202025 h 447675"/>
                <a:gd name="connsiteX11" fmla="*/ 504349 w 531495"/>
                <a:gd name="connsiteY11" fmla="*/ 159448 h 447675"/>
                <a:gd name="connsiteX12" fmla="*/ 509492 w 531495"/>
                <a:gd name="connsiteY12" fmla="*/ 47530 h 447675"/>
                <a:gd name="connsiteX13" fmla="*/ 513207 w 531495"/>
                <a:gd name="connsiteY13" fmla="*/ 17717 h 447675"/>
                <a:gd name="connsiteX14" fmla="*/ 478536 w 531495"/>
                <a:gd name="connsiteY14" fmla="*/ 17717 h 447675"/>
                <a:gd name="connsiteX15" fmla="*/ 250603 w 531495"/>
                <a:gd name="connsiteY15" fmla="*/ 2572 h 447675"/>
                <a:gd name="connsiteX16" fmla="*/ 194596 w 531495"/>
                <a:gd name="connsiteY16" fmla="*/ 0 h 447675"/>
                <a:gd name="connsiteX17" fmla="*/ 189357 w 531495"/>
                <a:gd name="connsiteY17" fmla="*/ 42672 h 447675"/>
                <a:gd name="connsiteX18" fmla="*/ 129064 w 531495"/>
                <a:gd name="connsiteY18" fmla="*/ 39529 h 447675"/>
                <a:gd name="connsiteX19" fmla="*/ 68771 w 531495"/>
                <a:gd name="connsiteY19" fmla="*/ 36385 h 447675"/>
                <a:gd name="connsiteX20" fmla="*/ 65151 w 531495"/>
                <a:gd name="connsiteY20" fmla="*/ 100870 h 447675"/>
                <a:gd name="connsiteX21" fmla="*/ 52292 w 531495"/>
                <a:gd name="connsiteY21" fmla="*/ 99346 h 447675"/>
                <a:gd name="connsiteX22" fmla="*/ 29908 w 531495"/>
                <a:gd name="connsiteY22" fmla="*/ 105251 h 447675"/>
                <a:gd name="connsiteX23" fmla="*/ 20383 w 531495"/>
                <a:gd name="connsiteY23" fmla="*/ 181927 h 447675"/>
                <a:gd name="connsiteX24" fmla="*/ 16764 w 531495"/>
                <a:gd name="connsiteY24" fmla="*/ 246412 h 447675"/>
                <a:gd name="connsiteX25" fmla="*/ 7429 w 531495"/>
                <a:gd name="connsiteY25" fmla="*/ 357759 h 447675"/>
                <a:gd name="connsiteX26" fmla="*/ 0 w 531495"/>
                <a:gd name="connsiteY26" fmla="*/ 417481 h 447675"/>
                <a:gd name="connsiteX27" fmla="*/ 1143 w 531495"/>
                <a:gd name="connsiteY27" fmla="*/ 443579 h 447675"/>
                <a:gd name="connsiteX28" fmla="*/ 100394 w 531495"/>
                <a:gd name="connsiteY28" fmla="*/ 447199 h 447675"/>
                <a:gd name="connsiteX29" fmla="*/ 104680 w 531495"/>
                <a:gd name="connsiteY29" fmla="*/ 447675 h 447675"/>
                <a:gd name="connsiteX30" fmla="*/ 104680 w 531495"/>
                <a:gd name="connsiteY30" fmla="*/ 447675 h 447675"/>
                <a:gd name="connsiteX31" fmla="*/ 104680 w 531495"/>
                <a:gd name="connsiteY31" fmla="*/ 447675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31495" h="447675">
                  <a:moveTo>
                    <a:pt x="104680" y="447675"/>
                  </a:moveTo>
                  <a:lnTo>
                    <a:pt x="111062" y="431197"/>
                  </a:lnTo>
                  <a:lnTo>
                    <a:pt x="130207" y="416242"/>
                  </a:lnTo>
                  <a:lnTo>
                    <a:pt x="376809" y="420719"/>
                  </a:lnTo>
                  <a:lnTo>
                    <a:pt x="458438" y="426434"/>
                  </a:lnTo>
                  <a:lnTo>
                    <a:pt x="523018" y="430054"/>
                  </a:lnTo>
                  <a:lnTo>
                    <a:pt x="531495" y="396526"/>
                  </a:lnTo>
                  <a:lnTo>
                    <a:pt x="488252" y="395478"/>
                  </a:lnTo>
                  <a:lnTo>
                    <a:pt x="493014" y="357092"/>
                  </a:lnTo>
                  <a:lnTo>
                    <a:pt x="495491" y="266509"/>
                  </a:lnTo>
                  <a:lnTo>
                    <a:pt x="499110" y="202025"/>
                  </a:lnTo>
                  <a:lnTo>
                    <a:pt x="504349" y="159448"/>
                  </a:lnTo>
                  <a:lnTo>
                    <a:pt x="509492" y="47530"/>
                  </a:lnTo>
                  <a:lnTo>
                    <a:pt x="513207" y="17717"/>
                  </a:lnTo>
                  <a:lnTo>
                    <a:pt x="478536" y="17717"/>
                  </a:lnTo>
                  <a:lnTo>
                    <a:pt x="250603" y="2572"/>
                  </a:lnTo>
                  <a:lnTo>
                    <a:pt x="194596" y="0"/>
                  </a:lnTo>
                  <a:lnTo>
                    <a:pt x="189357" y="42672"/>
                  </a:lnTo>
                  <a:lnTo>
                    <a:pt x="129064" y="39529"/>
                  </a:lnTo>
                  <a:lnTo>
                    <a:pt x="68771" y="36385"/>
                  </a:lnTo>
                  <a:lnTo>
                    <a:pt x="65151" y="100870"/>
                  </a:lnTo>
                  <a:lnTo>
                    <a:pt x="52292" y="99346"/>
                  </a:lnTo>
                  <a:lnTo>
                    <a:pt x="29908" y="105251"/>
                  </a:lnTo>
                  <a:lnTo>
                    <a:pt x="20383" y="181927"/>
                  </a:lnTo>
                  <a:lnTo>
                    <a:pt x="16764" y="246412"/>
                  </a:lnTo>
                  <a:lnTo>
                    <a:pt x="7429" y="357759"/>
                  </a:lnTo>
                  <a:lnTo>
                    <a:pt x="0" y="417481"/>
                  </a:lnTo>
                  <a:lnTo>
                    <a:pt x="1143" y="443579"/>
                  </a:lnTo>
                  <a:lnTo>
                    <a:pt x="100394" y="447199"/>
                  </a:lnTo>
                  <a:lnTo>
                    <a:pt x="104680" y="447675"/>
                  </a:lnTo>
                  <a:lnTo>
                    <a:pt x="104680" y="447675"/>
                  </a:lnTo>
                  <a:lnTo>
                    <a:pt x="104680" y="4476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711036F6-0DC7-D26A-8B45-98F7CE805266}"/>
                </a:ext>
              </a:extLst>
            </p:cNvPr>
            <p:cNvSpPr/>
            <p:nvPr/>
          </p:nvSpPr>
          <p:spPr>
            <a:xfrm>
              <a:off x="-495721" y="1632578"/>
              <a:ext cx="501246" cy="981479"/>
            </a:xfrm>
            <a:custGeom>
              <a:avLst/>
              <a:gdLst>
                <a:gd name="connsiteX0" fmla="*/ 49244 w 297656"/>
                <a:gd name="connsiteY0" fmla="*/ 582835 h 582834"/>
                <a:gd name="connsiteX1" fmla="*/ 67913 w 297656"/>
                <a:gd name="connsiteY1" fmla="*/ 572167 h 582834"/>
                <a:gd name="connsiteX2" fmla="*/ 86106 w 297656"/>
                <a:gd name="connsiteY2" fmla="*/ 565690 h 582834"/>
                <a:gd name="connsiteX3" fmla="*/ 102108 w 297656"/>
                <a:gd name="connsiteY3" fmla="*/ 576358 h 582834"/>
                <a:gd name="connsiteX4" fmla="*/ 123539 w 297656"/>
                <a:gd name="connsiteY4" fmla="*/ 579025 h 582834"/>
                <a:gd name="connsiteX5" fmla="*/ 141637 w 297656"/>
                <a:gd name="connsiteY5" fmla="*/ 572548 h 582834"/>
                <a:gd name="connsiteX6" fmla="*/ 152305 w 297656"/>
                <a:gd name="connsiteY6" fmla="*/ 556546 h 582834"/>
                <a:gd name="connsiteX7" fmla="*/ 184880 w 297656"/>
                <a:gd name="connsiteY7" fmla="*/ 538925 h 582834"/>
                <a:gd name="connsiteX8" fmla="*/ 200882 w 297656"/>
                <a:gd name="connsiteY8" fmla="*/ 549593 h 582834"/>
                <a:gd name="connsiteX9" fmla="*/ 216408 w 297656"/>
                <a:gd name="connsiteY9" fmla="*/ 564451 h 582834"/>
                <a:gd name="connsiteX10" fmla="*/ 227648 w 297656"/>
                <a:gd name="connsiteY10" fmla="*/ 578834 h 582834"/>
                <a:gd name="connsiteX11" fmla="*/ 253841 w 297656"/>
                <a:gd name="connsiteY11" fmla="*/ 577787 h 582834"/>
                <a:gd name="connsiteX12" fmla="*/ 268224 w 297656"/>
                <a:gd name="connsiteY12" fmla="*/ 566547 h 582834"/>
                <a:gd name="connsiteX13" fmla="*/ 275082 w 297656"/>
                <a:gd name="connsiteY13" fmla="*/ 545783 h 582834"/>
                <a:gd name="connsiteX14" fmla="*/ 254222 w 297656"/>
                <a:gd name="connsiteY14" fmla="*/ 538829 h 582834"/>
                <a:gd name="connsiteX15" fmla="*/ 237649 w 297656"/>
                <a:gd name="connsiteY15" fmla="*/ 532543 h 582834"/>
                <a:gd name="connsiteX16" fmla="*/ 216884 w 297656"/>
                <a:gd name="connsiteY16" fmla="*/ 525589 h 582834"/>
                <a:gd name="connsiteX17" fmla="*/ 206121 w 297656"/>
                <a:gd name="connsiteY17" fmla="*/ 507016 h 582834"/>
                <a:gd name="connsiteX18" fmla="*/ 213074 w 297656"/>
                <a:gd name="connsiteY18" fmla="*/ 486156 h 582834"/>
                <a:gd name="connsiteX19" fmla="*/ 223171 w 297656"/>
                <a:gd name="connsiteY19" fmla="*/ 474440 h 582834"/>
                <a:gd name="connsiteX20" fmla="*/ 250412 w 297656"/>
                <a:gd name="connsiteY20" fmla="*/ 464820 h 582834"/>
                <a:gd name="connsiteX21" fmla="*/ 269558 w 297656"/>
                <a:gd name="connsiteY21" fmla="*/ 449866 h 582834"/>
                <a:gd name="connsiteX22" fmla="*/ 276511 w 297656"/>
                <a:gd name="connsiteY22" fmla="*/ 429101 h 582834"/>
                <a:gd name="connsiteX23" fmla="*/ 275368 w 297656"/>
                <a:gd name="connsiteY23" fmla="*/ 403003 h 582834"/>
                <a:gd name="connsiteX24" fmla="*/ 268891 w 297656"/>
                <a:gd name="connsiteY24" fmla="*/ 384905 h 582834"/>
                <a:gd name="connsiteX25" fmla="*/ 257651 w 297656"/>
                <a:gd name="connsiteY25" fmla="*/ 370522 h 582834"/>
                <a:gd name="connsiteX26" fmla="*/ 250698 w 297656"/>
                <a:gd name="connsiteY26" fmla="*/ 356711 h 582834"/>
                <a:gd name="connsiteX27" fmla="*/ 240506 w 297656"/>
                <a:gd name="connsiteY27" fmla="*/ 333851 h 582834"/>
                <a:gd name="connsiteX28" fmla="*/ 233553 w 297656"/>
                <a:gd name="connsiteY28" fmla="*/ 319945 h 582834"/>
                <a:gd name="connsiteX29" fmla="*/ 223361 w 297656"/>
                <a:gd name="connsiteY29" fmla="*/ 297085 h 582834"/>
                <a:gd name="connsiteX30" fmla="*/ 230791 w 297656"/>
                <a:gd name="connsiteY30" fmla="*/ 272034 h 582834"/>
                <a:gd name="connsiteX31" fmla="*/ 237744 w 297656"/>
                <a:gd name="connsiteY31" fmla="*/ 251269 h 582834"/>
                <a:gd name="connsiteX32" fmla="*/ 245650 w 297656"/>
                <a:gd name="connsiteY32" fmla="*/ 221933 h 582834"/>
                <a:gd name="connsiteX33" fmla="*/ 239173 w 297656"/>
                <a:gd name="connsiteY33" fmla="*/ 203835 h 582834"/>
                <a:gd name="connsiteX34" fmla="*/ 233267 w 297656"/>
                <a:gd name="connsiteY34" fmla="*/ 181451 h 582834"/>
                <a:gd name="connsiteX35" fmla="*/ 231648 w 297656"/>
                <a:gd name="connsiteY35" fmla="*/ 159639 h 582834"/>
                <a:gd name="connsiteX36" fmla="*/ 242792 w 297656"/>
                <a:gd name="connsiteY36" fmla="*/ 139446 h 582834"/>
                <a:gd name="connsiteX37" fmla="*/ 262033 w 297656"/>
                <a:gd name="connsiteY37" fmla="*/ 124492 h 582834"/>
                <a:gd name="connsiteX38" fmla="*/ 276416 w 297656"/>
                <a:gd name="connsiteY38" fmla="*/ 113252 h 582834"/>
                <a:gd name="connsiteX39" fmla="*/ 288131 w 297656"/>
                <a:gd name="connsiteY39" fmla="*/ 88773 h 582834"/>
                <a:gd name="connsiteX40" fmla="*/ 295561 w 297656"/>
                <a:gd name="connsiteY40" fmla="*/ 63722 h 582834"/>
                <a:gd name="connsiteX41" fmla="*/ 297656 w 297656"/>
                <a:gd name="connsiteY41" fmla="*/ 46672 h 582834"/>
                <a:gd name="connsiteX42" fmla="*/ 280607 w 297656"/>
                <a:gd name="connsiteY42" fmla="*/ 44577 h 582834"/>
                <a:gd name="connsiteX43" fmla="*/ 258699 w 297656"/>
                <a:gd name="connsiteY43" fmla="*/ 46196 h 582834"/>
                <a:gd name="connsiteX44" fmla="*/ 241078 w 297656"/>
                <a:gd name="connsiteY44" fmla="*/ 48292 h 582834"/>
                <a:gd name="connsiteX45" fmla="*/ 243650 w 297656"/>
                <a:gd name="connsiteY45" fmla="*/ 27051 h 582834"/>
                <a:gd name="connsiteX46" fmla="*/ 237268 w 297656"/>
                <a:gd name="connsiteY46" fmla="*/ 8953 h 582834"/>
                <a:gd name="connsiteX47" fmla="*/ 216408 w 297656"/>
                <a:gd name="connsiteY47" fmla="*/ 2000 h 582834"/>
                <a:gd name="connsiteX48" fmla="*/ 194500 w 297656"/>
                <a:gd name="connsiteY48" fmla="*/ 3619 h 582834"/>
                <a:gd name="connsiteX49" fmla="*/ 146971 w 297656"/>
                <a:gd name="connsiteY49" fmla="*/ 2095 h 582834"/>
                <a:gd name="connsiteX50" fmla="*/ 116586 w 297656"/>
                <a:gd name="connsiteY50" fmla="*/ 2667 h 582834"/>
                <a:gd name="connsiteX51" fmla="*/ 95155 w 297656"/>
                <a:gd name="connsiteY51" fmla="*/ 0 h 582834"/>
                <a:gd name="connsiteX52" fmla="*/ 90964 w 297656"/>
                <a:gd name="connsiteY52" fmla="*/ 34099 h 582834"/>
                <a:gd name="connsiteX53" fmla="*/ 85725 w 297656"/>
                <a:gd name="connsiteY53" fmla="*/ 76771 h 582834"/>
                <a:gd name="connsiteX54" fmla="*/ 74771 w 297656"/>
                <a:gd name="connsiteY54" fmla="*/ 200882 h 582834"/>
                <a:gd name="connsiteX55" fmla="*/ 71152 w 297656"/>
                <a:gd name="connsiteY55" fmla="*/ 265271 h 582834"/>
                <a:gd name="connsiteX56" fmla="*/ 67437 w 297656"/>
                <a:gd name="connsiteY56" fmla="*/ 295180 h 582834"/>
                <a:gd name="connsiteX57" fmla="*/ 56769 w 297656"/>
                <a:gd name="connsiteY57" fmla="*/ 311182 h 582834"/>
                <a:gd name="connsiteX58" fmla="*/ 29146 w 297656"/>
                <a:gd name="connsiteY58" fmla="*/ 359664 h 582834"/>
                <a:gd name="connsiteX59" fmla="*/ 12097 w 297656"/>
                <a:gd name="connsiteY59" fmla="*/ 392144 h 582834"/>
                <a:gd name="connsiteX60" fmla="*/ 8954 w 297656"/>
                <a:gd name="connsiteY60" fmla="*/ 417767 h 582834"/>
                <a:gd name="connsiteX61" fmla="*/ 0 w 297656"/>
                <a:gd name="connsiteY61" fmla="*/ 524827 h 582834"/>
                <a:gd name="connsiteX62" fmla="*/ 16097 w 297656"/>
                <a:gd name="connsiteY62" fmla="*/ 535400 h 582834"/>
                <a:gd name="connsiteX63" fmla="*/ 32671 w 297656"/>
                <a:gd name="connsiteY63" fmla="*/ 541782 h 582834"/>
                <a:gd name="connsiteX64" fmla="*/ 39053 w 297656"/>
                <a:gd name="connsiteY64" fmla="*/ 559880 h 582834"/>
                <a:gd name="connsiteX65" fmla="*/ 45529 w 297656"/>
                <a:gd name="connsiteY65" fmla="*/ 577977 h 582834"/>
                <a:gd name="connsiteX66" fmla="*/ 49244 w 297656"/>
                <a:gd name="connsiteY66" fmla="*/ 582835 h 582834"/>
                <a:gd name="connsiteX67" fmla="*/ 49244 w 297656"/>
                <a:gd name="connsiteY67" fmla="*/ 582835 h 582834"/>
                <a:gd name="connsiteX68" fmla="*/ 49244 w 297656"/>
                <a:gd name="connsiteY68" fmla="*/ 582835 h 58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97656" h="582834">
                  <a:moveTo>
                    <a:pt x="49244" y="582835"/>
                  </a:moveTo>
                  <a:lnTo>
                    <a:pt x="67913" y="572167"/>
                  </a:lnTo>
                  <a:lnTo>
                    <a:pt x="86106" y="565690"/>
                  </a:lnTo>
                  <a:lnTo>
                    <a:pt x="102108" y="576358"/>
                  </a:lnTo>
                  <a:lnTo>
                    <a:pt x="123539" y="579025"/>
                  </a:lnTo>
                  <a:lnTo>
                    <a:pt x="141637" y="572548"/>
                  </a:lnTo>
                  <a:lnTo>
                    <a:pt x="152305" y="556546"/>
                  </a:lnTo>
                  <a:lnTo>
                    <a:pt x="184880" y="538925"/>
                  </a:lnTo>
                  <a:lnTo>
                    <a:pt x="200882" y="549593"/>
                  </a:lnTo>
                  <a:lnTo>
                    <a:pt x="216408" y="564451"/>
                  </a:lnTo>
                  <a:lnTo>
                    <a:pt x="227648" y="578834"/>
                  </a:lnTo>
                  <a:lnTo>
                    <a:pt x="253841" y="577787"/>
                  </a:lnTo>
                  <a:lnTo>
                    <a:pt x="268224" y="566547"/>
                  </a:lnTo>
                  <a:lnTo>
                    <a:pt x="275082" y="545783"/>
                  </a:lnTo>
                  <a:lnTo>
                    <a:pt x="254222" y="538829"/>
                  </a:lnTo>
                  <a:lnTo>
                    <a:pt x="237649" y="532543"/>
                  </a:lnTo>
                  <a:lnTo>
                    <a:pt x="216884" y="525589"/>
                  </a:lnTo>
                  <a:lnTo>
                    <a:pt x="206121" y="507016"/>
                  </a:lnTo>
                  <a:lnTo>
                    <a:pt x="213074" y="486156"/>
                  </a:lnTo>
                  <a:lnTo>
                    <a:pt x="223171" y="474440"/>
                  </a:lnTo>
                  <a:lnTo>
                    <a:pt x="250412" y="464820"/>
                  </a:lnTo>
                  <a:lnTo>
                    <a:pt x="269558" y="449866"/>
                  </a:lnTo>
                  <a:lnTo>
                    <a:pt x="276511" y="429101"/>
                  </a:lnTo>
                  <a:lnTo>
                    <a:pt x="275368" y="403003"/>
                  </a:lnTo>
                  <a:lnTo>
                    <a:pt x="268891" y="384905"/>
                  </a:lnTo>
                  <a:lnTo>
                    <a:pt x="257651" y="370522"/>
                  </a:lnTo>
                  <a:lnTo>
                    <a:pt x="250698" y="356711"/>
                  </a:lnTo>
                  <a:lnTo>
                    <a:pt x="240506" y="333851"/>
                  </a:lnTo>
                  <a:lnTo>
                    <a:pt x="233553" y="319945"/>
                  </a:lnTo>
                  <a:lnTo>
                    <a:pt x="223361" y="297085"/>
                  </a:lnTo>
                  <a:lnTo>
                    <a:pt x="230791" y="272034"/>
                  </a:lnTo>
                  <a:lnTo>
                    <a:pt x="237744" y="251269"/>
                  </a:lnTo>
                  <a:lnTo>
                    <a:pt x="245650" y="221933"/>
                  </a:lnTo>
                  <a:lnTo>
                    <a:pt x="239173" y="203835"/>
                  </a:lnTo>
                  <a:lnTo>
                    <a:pt x="233267" y="181451"/>
                  </a:lnTo>
                  <a:lnTo>
                    <a:pt x="231648" y="159639"/>
                  </a:lnTo>
                  <a:lnTo>
                    <a:pt x="242792" y="139446"/>
                  </a:lnTo>
                  <a:lnTo>
                    <a:pt x="262033" y="124492"/>
                  </a:lnTo>
                  <a:lnTo>
                    <a:pt x="276416" y="113252"/>
                  </a:lnTo>
                  <a:lnTo>
                    <a:pt x="288131" y="88773"/>
                  </a:lnTo>
                  <a:lnTo>
                    <a:pt x="295561" y="63722"/>
                  </a:lnTo>
                  <a:lnTo>
                    <a:pt x="297656" y="46672"/>
                  </a:lnTo>
                  <a:lnTo>
                    <a:pt x="280607" y="44577"/>
                  </a:lnTo>
                  <a:lnTo>
                    <a:pt x="258699" y="46196"/>
                  </a:lnTo>
                  <a:lnTo>
                    <a:pt x="241078" y="48292"/>
                  </a:lnTo>
                  <a:lnTo>
                    <a:pt x="243650" y="27051"/>
                  </a:lnTo>
                  <a:lnTo>
                    <a:pt x="237268" y="8953"/>
                  </a:lnTo>
                  <a:lnTo>
                    <a:pt x="216408" y="2000"/>
                  </a:lnTo>
                  <a:lnTo>
                    <a:pt x="194500" y="3619"/>
                  </a:lnTo>
                  <a:lnTo>
                    <a:pt x="146971" y="2095"/>
                  </a:lnTo>
                  <a:lnTo>
                    <a:pt x="116586" y="2667"/>
                  </a:lnTo>
                  <a:lnTo>
                    <a:pt x="95155" y="0"/>
                  </a:lnTo>
                  <a:lnTo>
                    <a:pt x="90964" y="34099"/>
                  </a:lnTo>
                  <a:lnTo>
                    <a:pt x="85725" y="76771"/>
                  </a:lnTo>
                  <a:lnTo>
                    <a:pt x="74771" y="200882"/>
                  </a:lnTo>
                  <a:lnTo>
                    <a:pt x="71152" y="265271"/>
                  </a:lnTo>
                  <a:lnTo>
                    <a:pt x="67437" y="295180"/>
                  </a:lnTo>
                  <a:lnTo>
                    <a:pt x="56769" y="311182"/>
                  </a:lnTo>
                  <a:lnTo>
                    <a:pt x="29146" y="359664"/>
                  </a:lnTo>
                  <a:lnTo>
                    <a:pt x="12097" y="392144"/>
                  </a:lnTo>
                  <a:lnTo>
                    <a:pt x="8954" y="417767"/>
                  </a:lnTo>
                  <a:lnTo>
                    <a:pt x="0" y="524827"/>
                  </a:lnTo>
                  <a:lnTo>
                    <a:pt x="16097" y="535400"/>
                  </a:lnTo>
                  <a:lnTo>
                    <a:pt x="32671" y="541782"/>
                  </a:lnTo>
                  <a:lnTo>
                    <a:pt x="39053" y="559880"/>
                  </a:lnTo>
                  <a:lnTo>
                    <a:pt x="45529" y="577977"/>
                  </a:lnTo>
                  <a:lnTo>
                    <a:pt x="49244" y="582835"/>
                  </a:lnTo>
                  <a:lnTo>
                    <a:pt x="49244" y="582835"/>
                  </a:lnTo>
                  <a:lnTo>
                    <a:pt x="49244" y="58283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84B39FE9-2034-9841-C7B8-46219A506041}"/>
                </a:ext>
              </a:extLst>
            </p:cNvPr>
            <p:cNvSpPr/>
            <p:nvPr/>
          </p:nvSpPr>
          <p:spPr>
            <a:xfrm>
              <a:off x="-756047" y="2513167"/>
              <a:ext cx="697412" cy="904809"/>
            </a:xfrm>
            <a:custGeom>
              <a:avLst/>
              <a:gdLst>
                <a:gd name="connsiteX0" fmla="*/ 123349 w 414146"/>
                <a:gd name="connsiteY0" fmla="*/ 534734 h 537305"/>
                <a:gd name="connsiteX1" fmla="*/ 179165 w 414146"/>
                <a:gd name="connsiteY1" fmla="*/ 537305 h 537305"/>
                <a:gd name="connsiteX2" fmla="*/ 399669 w 414146"/>
                <a:gd name="connsiteY2" fmla="*/ 534162 h 537305"/>
                <a:gd name="connsiteX3" fmla="*/ 405860 w 414146"/>
                <a:gd name="connsiteY3" fmla="*/ 344043 h 537305"/>
                <a:gd name="connsiteX4" fmla="*/ 408432 w 414146"/>
                <a:gd name="connsiteY4" fmla="*/ 288036 h 537305"/>
                <a:gd name="connsiteX5" fmla="*/ 414147 w 414146"/>
                <a:gd name="connsiteY5" fmla="*/ 171641 h 537305"/>
                <a:gd name="connsiteX6" fmla="*/ 398240 w 414146"/>
                <a:gd name="connsiteY6" fmla="*/ 160973 h 537305"/>
                <a:gd name="connsiteX7" fmla="*/ 380714 w 414146"/>
                <a:gd name="connsiteY7" fmla="*/ 163163 h 537305"/>
                <a:gd name="connsiteX8" fmla="*/ 382810 w 414146"/>
                <a:gd name="connsiteY8" fmla="*/ 146018 h 537305"/>
                <a:gd name="connsiteX9" fmla="*/ 384905 w 414146"/>
                <a:gd name="connsiteY9" fmla="*/ 128969 h 537305"/>
                <a:gd name="connsiteX10" fmla="*/ 397097 w 414146"/>
                <a:gd name="connsiteY10" fmla="*/ 100108 h 537305"/>
                <a:gd name="connsiteX11" fmla="*/ 382238 w 414146"/>
                <a:gd name="connsiteY11" fmla="*/ 80963 h 537305"/>
                <a:gd name="connsiteX12" fmla="*/ 377380 w 414146"/>
                <a:gd name="connsiteY12" fmla="*/ 50006 h 537305"/>
                <a:gd name="connsiteX13" fmla="*/ 342805 w 414146"/>
                <a:gd name="connsiteY13" fmla="*/ 15335 h 537305"/>
                <a:gd name="connsiteX14" fmla="*/ 306134 w 414146"/>
                <a:gd name="connsiteY14" fmla="*/ 32480 h 537305"/>
                <a:gd name="connsiteX15" fmla="*/ 295561 w 414146"/>
                <a:gd name="connsiteY15" fmla="*/ 48578 h 537305"/>
                <a:gd name="connsiteX16" fmla="*/ 277463 w 414146"/>
                <a:gd name="connsiteY16" fmla="*/ 54959 h 537305"/>
                <a:gd name="connsiteX17" fmla="*/ 256222 w 414146"/>
                <a:gd name="connsiteY17" fmla="*/ 52388 h 537305"/>
                <a:gd name="connsiteX18" fmla="*/ 236029 w 414146"/>
                <a:gd name="connsiteY18" fmla="*/ 41243 h 537305"/>
                <a:gd name="connsiteX19" fmla="*/ 213170 w 414146"/>
                <a:gd name="connsiteY19" fmla="*/ 51435 h 537305"/>
                <a:gd name="connsiteX20" fmla="*/ 202025 w 414146"/>
                <a:gd name="connsiteY20" fmla="*/ 36957 h 537305"/>
                <a:gd name="connsiteX21" fmla="*/ 190881 w 414146"/>
                <a:gd name="connsiteY21" fmla="*/ 22574 h 537305"/>
                <a:gd name="connsiteX22" fmla="*/ 179165 w 414146"/>
                <a:gd name="connsiteY22" fmla="*/ 12478 h 537305"/>
                <a:gd name="connsiteX23" fmla="*/ 163163 w 414146"/>
                <a:gd name="connsiteY23" fmla="*/ 1810 h 537305"/>
                <a:gd name="connsiteX24" fmla="*/ 42577 w 414146"/>
                <a:gd name="connsiteY24" fmla="*/ 0 h 537305"/>
                <a:gd name="connsiteX25" fmla="*/ 53245 w 414146"/>
                <a:gd name="connsiteY25" fmla="*/ 18669 h 537305"/>
                <a:gd name="connsiteX26" fmla="*/ 31051 w 414146"/>
                <a:gd name="connsiteY26" fmla="*/ 128683 h 537305"/>
                <a:gd name="connsiteX27" fmla="*/ 24670 w 414146"/>
                <a:gd name="connsiteY27" fmla="*/ 145256 h 537305"/>
                <a:gd name="connsiteX28" fmla="*/ 31623 w 414146"/>
                <a:gd name="connsiteY28" fmla="*/ 159067 h 537305"/>
                <a:gd name="connsiteX29" fmla="*/ 24193 w 414146"/>
                <a:gd name="connsiteY29" fmla="*/ 218884 h 537305"/>
                <a:gd name="connsiteX30" fmla="*/ 14764 w 414146"/>
                <a:gd name="connsiteY30" fmla="*/ 330517 h 537305"/>
                <a:gd name="connsiteX31" fmla="*/ 0 w 414146"/>
                <a:gd name="connsiteY31" fmla="*/ 519494 h 537305"/>
                <a:gd name="connsiteX32" fmla="*/ 16002 w 414146"/>
                <a:gd name="connsiteY32" fmla="*/ 530162 h 537305"/>
                <a:gd name="connsiteX33" fmla="*/ 123349 w 414146"/>
                <a:gd name="connsiteY33" fmla="*/ 534734 h 537305"/>
                <a:gd name="connsiteX34" fmla="*/ 123349 w 414146"/>
                <a:gd name="connsiteY34" fmla="*/ 534734 h 537305"/>
                <a:gd name="connsiteX35" fmla="*/ 123349 w 414146"/>
                <a:gd name="connsiteY35" fmla="*/ 534734 h 53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14146" h="537305">
                  <a:moveTo>
                    <a:pt x="123349" y="534734"/>
                  </a:moveTo>
                  <a:lnTo>
                    <a:pt x="179165" y="537305"/>
                  </a:lnTo>
                  <a:lnTo>
                    <a:pt x="399669" y="534162"/>
                  </a:lnTo>
                  <a:lnTo>
                    <a:pt x="405860" y="344043"/>
                  </a:lnTo>
                  <a:lnTo>
                    <a:pt x="408432" y="288036"/>
                  </a:lnTo>
                  <a:lnTo>
                    <a:pt x="414147" y="171641"/>
                  </a:lnTo>
                  <a:lnTo>
                    <a:pt x="398240" y="160973"/>
                  </a:lnTo>
                  <a:lnTo>
                    <a:pt x="380714" y="163163"/>
                  </a:lnTo>
                  <a:lnTo>
                    <a:pt x="382810" y="146018"/>
                  </a:lnTo>
                  <a:lnTo>
                    <a:pt x="384905" y="128969"/>
                  </a:lnTo>
                  <a:lnTo>
                    <a:pt x="397097" y="100108"/>
                  </a:lnTo>
                  <a:lnTo>
                    <a:pt x="382238" y="80963"/>
                  </a:lnTo>
                  <a:lnTo>
                    <a:pt x="377380" y="50006"/>
                  </a:lnTo>
                  <a:lnTo>
                    <a:pt x="342805" y="15335"/>
                  </a:lnTo>
                  <a:lnTo>
                    <a:pt x="306134" y="32480"/>
                  </a:lnTo>
                  <a:lnTo>
                    <a:pt x="295561" y="48578"/>
                  </a:lnTo>
                  <a:lnTo>
                    <a:pt x="277463" y="54959"/>
                  </a:lnTo>
                  <a:lnTo>
                    <a:pt x="256222" y="52388"/>
                  </a:lnTo>
                  <a:lnTo>
                    <a:pt x="236029" y="41243"/>
                  </a:lnTo>
                  <a:lnTo>
                    <a:pt x="213170" y="51435"/>
                  </a:lnTo>
                  <a:lnTo>
                    <a:pt x="202025" y="36957"/>
                  </a:lnTo>
                  <a:lnTo>
                    <a:pt x="190881" y="22574"/>
                  </a:lnTo>
                  <a:lnTo>
                    <a:pt x="179165" y="12478"/>
                  </a:lnTo>
                  <a:lnTo>
                    <a:pt x="163163" y="1810"/>
                  </a:lnTo>
                  <a:lnTo>
                    <a:pt x="42577" y="0"/>
                  </a:lnTo>
                  <a:lnTo>
                    <a:pt x="53245" y="18669"/>
                  </a:lnTo>
                  <a:lnTo>
                    <a:pt x="31051" y="128683"/>
                  </a:lnTo>
                  <a:lnTo>
                    <a:pt x="24670" y="145256"/>
                  </a:lnTo>
                  <a:lnTo>
                    <a:pt x="31623" y="159067"/>
                  </a:lnTo>
                  <a:lnTo>
                    <a:pt x="24193" y="218884"/>
                  </a:lnTo>
                  <a:lnTo>
                    <a:pt x="14764" y="330517"/>
                  </a:lnTo>
                  <a:lnTo>
                    <a:pt x="0" y="519494"/>
                  </a:lnTo>
                  <a:lnTo>
                    <a:pt x="16002" y="530162"/>
                  </a:lnTo>
                  <a:lnTo>
                    <a:pt x="123349" y="534734"/>
                  </a:lnTo>
                  <a:lnTo>
                    <a:pt x="123349" y="534734"/>
                  </a:lnTo>
                  <a:lnTo>
                    <a:pt x="123349" y="5347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E46EF9A3-01CF-9441-B6F1-B6B0678D0F3D}"/>
                </a:ext>
              </a:extLst>
            </p:cNvPr>
            <p:cNvSpPr/>
            <p:nvPr/>
          </p:nvSpPr>
          <p:spPr>
            <a:xfrm>
              <a:off x="-1091441" y="1643004"/>
              <a:ext cx="750345" cy="887486"/>
            </a:xfrm>
            <a:custGeom>
              <a:avLst/>
              <a:gdLst>
                <a:gd name="connsiteX0" fmla="*/ 357759 w 445579"/>
                <a:gd name="connsiteY0" fmla="*/ 527018 h 527018"/>
                <a:gd name="connsiteX1" fmla="*/ 363474 w 445579"/>
                <a:gd name="connsiteY1" fmla="*/ 410813 h 527018"/>
                <a:gd name="connsiteX2" fmla="*/ 366617 w 445579"/>
                <a:gd name="connsiteY2" fmla="*/ 385191 h 527018"/>
                <a:gd name="connsiteX3" fmla="*/ 377762 w 445579"/>
                <a:gd name="connsiteY3" fmla="*/ 364903 h 527018"/>
                <a:gd name="connsiteX4" fmla="*/ 421958 w 445579"/>
                <a:gd name="connsiteY4" fmla="*/ 288036 h 527018"/>
                <a:gd name="connsiteX5" fmla="*/ 424053 w 445579"/>
                <a:gd name="connsiteY5" fmla="*/ 270986 h 527018"/>
                <a:gd name="connsiteX6" fmla="*/ 439198 w 445579"/>
                <a:gd name="connsiteY6" fmla="*/ 77915 h 527018"/>
                <a:gd name="connsiteX7" fmla="*/ 445580 w 445579"/>
                <a:gd name="connsiteY7" fmla="*/ 26670 h 527018"/>
                <a:gd name="connsiteX8" fmla="*/ 380905 w 445579"/>
                <a:gd name="connsiteY8" fmla="*/ 23051 h 527018"/>
                <a:gd name="connsiteX9" fmla="*/ 54007 w 445579"/>
                <a:gd name="connsiteY9" fmla="*/ 0 h 527018"/>
                <a:gd name="connsiteX10" fmla="*/ 34290 w 445579"/>
                <a:gd name="connsiteY10" fmla="*/ 19241 h 527018"/>
                <a:gd name="connsiteX11" fmla="*/ 22574 w 445579"/>
                <a:gd name="connsiteY11" fmla="*/ 43815 h 527018"/>
                <a:gd name="connsiteX12" fmla="*/ 4667 w 445579"/>
                <a:gd name="connsiteY12" fmla="*/ 223552 h 527018"/>
                <a:gd name="connsiteX13" fmla="*/ 10096 w 445579"/>
                <a:gd name="connsiteY13" fmla="*/ 250222 h 527018"/>
                <a:gd name="connsiteX14" fmla="*/ 0 w 445579"/>
                <a:gd name="connsiteY14" fmla="*/ 296609 h 527018"/>
                <a:gd name="connsiteX15" fmla="*/ 17621 w 445579"/>
                <a:gd name="connsiteY15" fmla="*/ 294418 h 527018"/>
                <a:gd name="connsiteX16" fmla="*/ 42767 w 445579"/>
                <a:gd name="connsiteY16" fmla="*/ 301847 h 527018"/>
                <a:gd name="connsiteX17" fmla="*/ 52959 w 445579"/>
                <a:gd name="connsiteY17" fmla="*/ 324803 h 527018"/>
                <a:gd name="connsiteX18" fmla="*/ 67437 w 445579"/>
                <a:gd name="connsiteY18" fmla="*/ 348234 h 527018"/>
                <a:gd name="connsiteX19" fmla="*/ 77629 w 445579"/>
                <a:gd name="connsiteY19" fmla="*/ 371189 h 527018"/>
                <a:gd name="connsiteX20" fmla="*/ 100584 w 445579"/>
                <a:gd name="connsiteY20" fmla="*/ 395669 h 527018"/>
                <a:gd name="connsiteX21" fmla="*/ 132683 w 445579"/>
                <a:gd name="connsiteY21" fmla="*/ 416909 h 527018"/>
                <a:gd name="connsiteX22" fmla="*/ 162116 w 445579"/>
                <a:gd name="connsiteY22" fmla="*/ 424910 h 527018"/>
                <a:gd name="connsiteX23" fmla="*/ 191453 w 445579"/>
                <a:gd name="connsiteY23" fmla="*/ 432911 h 527018"/>
                <a:gd name="connsiteX24" fmla="*/ 231553 w 445579"/>
                <a:gd name="connsiteY24" fmla="*/ 424815 h 527018"/>
                <a:gd name="connsiteX25" fmla="*/ 241840 w 445579"/>
                <a:gd name="connsiteY25" fmla="*/ 517017 h 527018"/>
                <a:gd name="connsiteX26" fmla="*/ 357759 w 445579"/>
                <a:gd name="connsiteY26" fmla="*/ 527018 h 527018"/>
                <a:gd name="connsiteX27" fmla="*/ 357759 w 445579"/>
                <a:gd name="connsiteY27" fmla="*/ 527018 h 527018"/>
                <a:gd name="connsiteX28" fmla="*/ 357759 w 445579"/>
                <a:gd name="connsiteY28" fmla="*/ 527018 h 52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45579" h="527018">
                  <a:moveTo>
                    <a:pt x="357759" y="527018"/>
                  </a:moveTo>
                  <a:lnTo>
                    <a:pt x="363474" y="410813"/>
                  </a:lnTo>
                  <a:lnTo>
                    <a:pt x="366617" y="385191"/>
                  </a:lnTo>
                  <a:lnTo>
                    <a:pt x="377762" y="364903"/>
                  </a:lnTo>
                  <a:lnTo>
                    <a:pt x="421958" y="288036"/>
                  </a:lnTo>
                  <a:lnTo>
                    <a:pt x="424053" y="270986"/>
                  </a:lnTo>
                  <a:lnTo>
                    <a:pt x="439198" y="77915"/>
                  </a:lnTo>
                  <a:lnTo>
                    <a:pt x="445580" y="26670"/>
                  </a:lnTo>
                  <a:lnTo>
                    <a:pt x="380905" y="23051"/>
                  </a:lnTo>
                  <a:lnTo>
                    <a:pt x="54007" y="0"/>
                  </a:lnTo>
                  <a:lnTo>
                    <a:pt x="34290" y="19241"/>
                  </a:lnTo>
                  <a:lnTo>
                    <a:pt x="22574" y="43815"/>
                  </a:lnTo>
                  <a:lnTo>
                    <a:pt x="4667" y="223552"/>
                  </a:lnTo>
                  <a:lnTo>
                    <a:pt x="10096" y="250222"/>
                  </a:lnTo>
                  <a:lnTo>
                    <a:pt x="0" y="296609"/>
                  </a:lnTo>
                  <a:lnTo>
                    <a:pt x="17621" y="294418"/>
                  </a:lnTo>
                  <a:lnTo>
                    <a:pt x="42767" y="301847"/>
                  </a:lnTo>
                  <a:lnTo>
                    <a:pt x="52959" y="324803"/>
                  </a:lnTo>
                  <a:lnTo>
                    <a:pt x="67437" y="348234"/>
                  </a:lnTo>
                  <a:lnTo>
                    <a:pt x="77629" y="371189"/>
                  </a:lnTo>
                  <a:lnTo>
                    <a:pt x="100584" y="395669"/>
                  </a:lnTo>
                  <a:lnTo>
                    <a:pt x="132683" y="416909"/>
                  </a:lnTo>
                  <a:lnTo>
                    <a:pt x="162116" y="424910"/>
                  </a:lnTo>
                  <a:lnTo>
                    <a:pt x="191453" y="432911"/>
                  </a:lnTo>
                  <a:lnTo>
                    <a:pt x="231553" y="424815"/>
                  </a:lnTo>
                  <a:lnTo>
                    <a:pt x="241840" y="517017"/>
                  </a:lnTo>
                  <a:lnTo>
                    <a:pt x="357759" y="527018"/>
                  </a:lnTo>
                  <a:lnTo>
                    <a:pt x="357759" y="527018"/>
                  </a:lnTo>
                  <a:lnTo>
                    <a:pt x="357759" y="5270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2915E3AD-4BCB-475A-DC98-05A8FE2DA44D}"/>
                </a:ext>
              </a:extLst>
            </p:cNvPr>
            <p:cNvSpPr/>
            <p:nvPr/>
          </p:nvSpPr>
          <p:spPr>
            <a:xfrm>
              <a:off x="-901689" y="226201"/>
              <a:ext cx="918603" cy="823487"/>
            </a:xfrm>
            <a:custGeom>
              <a:avLst/>
              <a:gdLst>
                <a:gd name="connsiteX0" fmla="*/ 314420 w 545496"/>
                <a:gd name="connsiteY0" fmla="*/ 489014 h 489013"/>
                <a:gd name="connsiteX1" fmla="*/ 328803 w 545496"/>
                <a:gd name="connsiteY1" fmla="*/ 477869 h 489013"/>
                <a:gd name="connsiteX2" fmla="*/ 339471 w 545496"/>
                <a:gd name="connsiteY2" fmla="*/ 461867 h 489013"/>
                <a:gd name="connsiteX3" fmla="*/ 353854 w 545496"/>
                <a:gd name="connsiteY3" fmla="*/ 450628 h 489013"/>
                <a:gd name="connsiteX4" fmla="*/ 355949 w 545496"/>
                <a:gd name="connsiteY4" fmla="*/ 433578 h 489013"/>
                <a:gd name="connsiteX5" fmla="*/ 370808 w 545496"/>
                <a:gd name="connsiteY5" fmla="*/ 418147 h 489013"/>
                <a:gd name="connsiteX6" fmla="*/ 377190 w 545496"/>
                <a:gd name="connsiteY6" fmla="*/ 401669 h 489013"/>
                <a:gd name="connsiteX7" fmla="*/ 391573 w 545496"/>
                <a:gd name="connsiteY7" fmla="*/ 390430 h 489013"/>
                <a:gd name="connsiteX8" fmla="*/ 394240 w 545496"/>
                <a:gd name="connsiteY8" fmla="*/ 369094 h 489013"/>
                <a:gd name="connsiteX9" fmla="*/ 416624 w 545496"/>
                <a:gd name="connsiteY9" fmla="*/ 363284 h 489013"/>
                <a:gd name="connsiteX10" fmla="*/ 431006 w 545496"/>
                <a:gd name="connsiteY10" fmla="*/ 352044 h 489013"/>
                <a:gd name="connsiteX11" fmla="*/ 428911 w 545496"/>
                <a:gd name="connsiteY11" fmla="*/ 334518 h 489013"/>
                <a:gd name="connsiteX12" fmla="*/ 443293 w 545496"/>
                <a:gd name="connsiteY12" fmla="*/ 323279 h 489013"/>
                <a:gd name="connsiteX13" fmla="*/ 441103 w 545496"/>
                <a:gd name="connsiteY13" fmla="*/ 305657 h 489013"/>
                <a:gd name="connsiteX14" fmla="*/ 443198 w 545496"/>
                <a:gd name="connsiteY14" fmla="*/ 288703 h 489013"/>
                <a:gd name="connsiteX15" fmla="*/ 434054 w 545496"/>
                <a:gd name="connsiteY15" fmla="*/ 257270 h 489013"/>
                <a:gd name="connsiteX16" fmla="*/ 436150 w 545496"/>
                <a:gd name="connsiteY16" fmla="*/ 240221 h 489013"/>
                <a:gd name="connsiteX17" fmla="*/ 443103 w 545496"/>
                <a:gd name="connsiteY17" fmla="*/ 219456 h 489013"/>
                <a:gd name="connsiteX18" fmla="*/ 441388 w 545496"/>
                <a:gd name="connsiteY18" fmla="*/ 197549 h 489013"/>
                <a:gd name="connsiteX19" fmla="*/ 545497 w 545496"/>
                <a:gd name="connsiteY19" fmla="*/ 197453 h 489013"/>
                <a:gd name="connsiteX20" fmla="*/ 520351 w 545496"/>
                <a:gd name="connsiteY20" fmla="*/ 155448 h 489013"/>
                <a:gd name="connsiteX21" fmla="*/ 505873 w 545496"/>
                <a:gd name="connsiteY21" fmla="*/ 132017 h 489013"/>
                <a:gd name="connsiteX22" fmla="*/ 483965 w 545496"/>
                <a:gd name="connsiteY22" fmla="*/ 99060 h 489013"/>
                <a:gd name="connsiteX23" fmla="*/ 487585 w 545496"/>
                <a:gd name="connsiteY23" fmla="*/ 69152 h 489013"/>
                <a:gd name="connsiteX24" fmla="*/ 487585 w 545496"/>
                <a:gd name="connsiteY24" fmla="*/ 34576 h 489013"/>
                <a:gd name="connsiteX25" fmla="*/ 303943 w 545496"/>
                <a:gd name="connsiteY25" fmla="*/ 11906 h 489013"/>
                <a:gd name="connsiteX26" fmla="*/ 57912 w 545496"/>
                <a:gd name="connsiteY26" fmla="*/ 3143 h 489013"/>
                <a:gd name="connsiteX27" fmla="*/ 32290 w 545496"/>
                <a:gd name="connsiteY27" fmla="*/ 0 h 489013"/>
                <a:gd name="connsiteX28" fmla="*/ 25622 w 545496"/>
                <a:gd name="connsiteY28" fmla="*/ 124682 h 489013"/>
                <a:gd name="connsiteX29" fmla="*/ 5239 w 545496"/>
                <a:gd name="connsiteY29" fmla="*/ 360045 h 489013"/>
                <a:gd name="connsiteX30" fmla="*/ 0 w 545496"/>
                <a:gd name="connsiteY30" fmla="*/ 437293 h 489013"/>
                <a:gd name="connsiteX31" fmla="*/ 56102 w 545496"/>
                <a:gd name="connsiteY31" fmla="*/ 439865 h 489013"/>
                <a:gd name="connsiteX32" fmla="*/ 283940 w 545496"/>
                <a:gd name="connsiteY32" fmla="*/ 455009 h 489013"/>
                <a:gd name="connsiteX33" fmla="*/ 318611 w 545496"/>
                <a:gd name="connsiteY33" fmla="*/ 455009 h 489013"/>
                <a:gd name="connsiteX34" fmla="*/ 314992 w 545496"/>
                <a:gd name="connsiteY34" fmla="*/ 484822 h 489013"/>
                <a:gd name="connsiteX35" fmla="*/ 314420 w 545496"/>
                <a:gd name="connsiteY35" fmla="*/ 489014 h 489013"/>
                <a:gd name="connsiteX36" fmla="*/ 314420 w 545496"/>
                <a:gd name="connsiteY36" fmla="*/ 489014 h 489013"/>
                <a:gd name="connsiteX37" fmla="*/ 314420 w 545496"/>
                <a:gd name="connsiteY37" fmla="*/ 489014 h 48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45496" h="489013">
                  <a:moveTo>
                    <a:pt x="314420" y="489014"/>
                  </a:moveTo>
                  <a:lnTo>
                    <a:pt x="328803" y="477869"/>
                  </a:lnTo>
                  <a:lnTo>
                    <a:pt x="339471" y="461867"/>
                  </a:lnTo>
                  <a:lnTo>
                    <a:pt x="353854" y="450628"/>
                  </a:lnTo>
                  <a:lnTo>
                    <a:pt x="355949" y="433578"/>
                  </a:lnTo>
                  <a:lnTo>
                    <a:pt x="370808" y="418147"/>
                  </a:lnTo>
                  <a:lnTo>
                    <a:pt x="377190" y="401669"/>
                  </a:lnTo>
                  <a:lnTo>
                    <a:pt x="391573" y="390430"/>
                  </a:lnTo>
                  <a:lnTo>
                    <a:pt x="394240" y="369094"/>
                  </a:lnTo>
                  <a:lnTo>
                    <a:pt x="416624" y="363284"/>
                  </a:lnTo>
                  <a:lnTo>
                    <a:pt x="431006" y="352044"/>
                  </a:lnTo>
                  <a:lnTo>
                    <a:pt x="428911" y="334518"/>
                  </a:lnTo>
                  <a:lnTo>
                    <a:pt x="443293" y="323279"/>
                  </a:lnTo>
                  <a:lnTo>
                    <a:pt x="441103" y="305657"/>
                  </a:lnTo>
                  <a:lnTo>
                    <a:pt x="443198" y="288703"/>
                  </a:lnTo>
                  <a:lnTo>
                    <a:pt x="434054" y="257270"/>
                  </a:lnTo>
                  <a:lnTo>
                    <a:pt x="436150" y="240221"/>
                  </a:lnTo>
                  <a:lnTo>
                    <a:pt x="443103" y="219456"/>
                  </a:lnTo>
                  <a:lnTo>
                    <a:pt x="441388" y="197549"/>
                  </a:lnTo>
                  <a:lnTo>
                    <a:pt x="545497" y="197453"/>
                  </a:lnTo>
                  <a:lnTo>
                    <a:pt x="520351" y="155448"/>
                  </a:lnTo>
                  <a:lnTo>
                    <a:pt x="505873" y="132017"/>
                  </a:lnTo>
                  <a:lnTo>
                    <a:pt x="483965" y="99060"/>
                  </a:lnTo>
                  <a:lnTo>
                    <a:pt x="487585" y="69152"/>
                  </a:lnTo>
                  <a:lnTo>
                    <a:pt x="487585" y="34576"/>
                  </a:lnTo>
                  <a:lnTo>
                    <a:pt x="303943" y="11906"/>
                  </a:lnTo>
                  <a:lnTo>
                    <a:pt x="57912" y="3143"/>
                  </a:lnTo>
                  <a:lnTo>
                    <a:pt x="32290" y="0"/>
                  </a:lnTo>
                  <a:lnTo>
                    <a:pt x="25622" y="124682"/>
                  </a:lnTo>
                  <a:lnTo>
                    <a:pt x="5239" y="360045"/>
                  </a:lnTo>
                  <a:lnTo>
                    <a:pt x="0" y="437293"/>
                  </a:lnTo>
                  <a:lnTo>
                    <a:pt x="56102" y="439865"/>
                  </a:lnTo>
                  <a:lnTo>
                    <a:pt x="283940" y="455009"/>
                  </a:lnTo>
                  <a:lnTo>
                    <a:pt x="318611" y="455009"/>
                  </a:lnTo>
                  <a:lnTo>
                    <a:pt x="314992" y="484822"/>
                  </a:lnTo>
                  <a:lnTo>
                    <a:pt x="314420" y="489014"/>
                  </a:lnTo>
                  <a:lnTo>
                    <a:pt x="314420" y="489014"/>
                  </a:lnTo>
                  <a:lnTo>
                    <a:pt x="314420" y="4890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FF8C9DF0-515F-2987-7995-9687995F7ACD}"/>
                </a:ext>
              </a:extLst>
            </p:cNvPr>
            <p:cNvSpPr/>
            <p:nvPr/>
          </p:nvSpPr>
          <p:spPr>
            <a:xfrm>
              <a:off x="371878" y="1365996"/>
              <a:ext cx="928388" cy="799266"/>
            </a:xfrm>
            <a:custGeom>
              <a:avLst/>
              <a:gdLst>
                <a:gd name="connsiteX0" fmla="*/ 82201 w 551307"/>
                <a:gd name="connsiteY0" fmla="*/ 471678 h 474630"/>
                <a:gd name="connsiteX1" fmla="*/ 104584 w 551307"/>
                <a:gd name="connsiteY1" fmla="*/ 465773 h 474630"/>
                <a:gd name="connsiteX2" fmla="*/ 122206 w 551307"/>
                <a:gd name="connsiteY2" fmla="*/ 463677 h 474630"/>
                <a:gd name="connsiteX3" fmla="*/ 120015 w 551307"/>
                <a:gd name="connsiteY3" fmla="*/ 446056 h 474630"/>
                <a:gd name="connsiteX4" fmla="*/ 138684 w 551307"/>
                <a:gd name="connsiteY4" fmla="*/ 435388 h 474630"/>
                <a:gd name="connsiteX5" fmla="*/ 157829 w 551307"/>
                <a:gd name="connsiteY5" fmla="*/ 420433 h 474630"/>
                <a:gd name="connsiteX6" fmla="*/ 174879 w 551307"/>
                <a:gd name="connsiteY6" fmla="*/ 422529 h 474630"/>
                <a:gd name="connsiteX7" fmla="*/ 189833 w 551307"/>
                <a:gd name="connsiteY7" fmla="*/ 441674 h 474630"/>
                <a:gd name="connsiteX8" fmla="*/ 201644 w 551307"/>
                <a:gd name="connsiteY8" fmla="*/ 451771 h 474630"/>
                <a:gd name="connsiteX9" fmla="*/ 235744 w 551307"/>
                <a:gd name="connsiteY9" fmla="*/ 456057 h 474630"/>
                <a:gd name="connsiteX10" fmla="*/ 281083 w 551307"/>
                <a:gd name="connsiteY10" fmla="*/ 474631 h 474630"/>
                <a:gd name="connsiteX11" fmla="*/ 321564 w 551307"/>
                <a:gd name="connsiteY11" fmla="*/ 462248 h 474630"/>
                <a:gd name="connsiteX12" fmla="*/ 387096 w 551307"/>
                <a:gd name="connsiteY12" fmla="*/ 422719 h 474630"/>
                <a:gd name="connsiteX13" fmla="*/ 404717 w 551307"/>
                <a:gd name="connsiteY13" fmla="*/ 420624 h 474630"/>
                <a:gd name="connsiteX14" fmla="*/ 422243 w 551307"/>
                <a:gd name="connsiteY14" fmla="*/ 418433 h 474630"/>
                <a:gd name="connsiteX15" fmla="*/ 433483 w 551307"/>
                <a:gd name="connsiteY15" fmla="*/ 398145 h 474630"/>
                <a:gd name="connsiteX16" fmla="*/ 448913 w 551307"/>
                <a:gd name="connsiteY16" fmla="*/ 378428 h 474630"/>
                <a:gd name="connsiteX17" fmla="*/ 479298 w 551307"/>
                <a:gd name="connsiteY17" fmla="*/ 377857 h 474630"/>
                <a:gd name="connsiteX18" fmla="*/ 494157 w 551307"/>
                <a:gd name="connsiteY18" fmla="*/ 362426 h 474630"/>
                <a:gd name="connsiteX19" fmla="*/ 478726 w 551307"/>
                <a:gd name="connsiteY19" fmla="*/ 347472 h 474630"/>
                <a:gd name="connsiteX20" fmla="*/ 500063 w 551307"/>
                <a:gd name="connsiteY20" fmla="*/ 350139 h 474630"/>
                <a:gd name="connsiteX21" fmla="*/ 524351 w 551307"/>
                <a:gd name="connsiteY21" fmla="*/ 257937 h 474630"/>
                <a:gd name="connsiteX22" fmla="*/ 537591 w 551307"/>
                <a:gd name="connsiteY22" fmla="*/ 186023 h 474630"/>
                <a:gd name="connsiteX23" fmla="*/ 551307 w 551307"/>
                <a:gd name="connsiteY23" fmla="*/ 75152 h 474630"/>
                <a:gd name="connsiteX24" fmla="*/ 549688 w 551307"/>
                <a:gd name="connsiteY24" fmla="*/ 53340 h 474630"/>
                <a:gd name="connsiteX25" fmla="*/ 481870 w 551307"/>
                <a:gd name="connsiteY25" fmla="*/ 40577 h 474630"/>
                <a:gd name="connsiteX26" fmla="*/ 451485 w 551307"/>
                <a:gd name="connsiteY26" fmla="*/ 41243 h 474630"/>
                <a:gd name="connsiteX27" fmla="*/ 273939 w 551307"/>
                <a:gd name="connsiteY27" fmla="*/ 6286 h 474630"/>
                <a:gd name="connsiteX28" fmla="*/ 222695 w 551307"/>
                <a:gd name="connsiteY28" fmla="*/ 0 h 474630"/>
                <a:gd name="connsiteX29" fmla="*/ 224885 w 551307"/>
                <a:gd name="connsiteY29" fmla="*/ 17526 h 474630"/>
                <a:gd name="connsiteX30" fmla="*/ 219075 w 551307"/>
                <a:gd name="connsiteY30" fmla="*/ 29813 h 474630"/>
                <a:gd name="connsiteX31" fmla="*/ 204692 w 551307"/>
                <a:gd name="connsiteY31" fmla="*/ 41053 h 474630"/>
                <a:gd name="connsiteX32" fmla="*/ 186023 w 551307"/>
                <a:gd name="connsiteY32" fmla="*/ 51721 h 474630"/>
                <a:gd name="connsiteX33" fmla="*/ 169450 w 551307"/>
                <a:gd name="connsiteY33" fmla="*/ 45339 h 474630"/>
                <a:gd name="connsiteX34" fmla="*/ 142780 w 551307"/>
                <a:gd name="connsiteY34" fmla="*/ 50673 h 474630"/>
                <a:gd name="connsiteX35" fmla="*/ 136493 w 551307"/>
                <a:gd name="connsiteY35" fmla="*/ 67246 h 474630"/>
                <a:gd name="connsiteX36" fmla="*/ 122587 w 551307"/>
                <a:gd name="connsiteY36" fmla="*/ 74200 h 474630"/>
                <a:gd name="connsiteX37" fmla="*/ 99727 w 551307"/>
                <a:gd name="connsiteY37" fmla="*/ 84296 h 474630"/>
                <a:gd name="connsiteX38" fmla="*/ 73057 w 551307"/>
                <a:gd name="connsiteY38" fmla="*/ 89725 h 474630"/>
                <a:gd name="connsiteX39" fmla="*/ 50101 w 551307"/>
                <a:gd name="connsiteY39" fmla="*/ 99822 h 474630"/>
                <a:gd name="connsiteX40" fmla="*/ 38481 w 551307"/>
                <a:gd name="connsiteY40" fmla="*/ 158972 h 474630"/>
                <a:gd name="connsiteX41" fmla="*/ 13716 w 551307"/>
                <a:gd name="connsiteY41" fmla="*/ 324707 h 474630"/>
                <a:gd name="connsiteX42" fmla="*/ 28194 w 551307"/>
                <a:gd name="connsiteY42" fmla="*/ 348139 h 474630"/>
                <a:gd name="connsiteX43" fmla="*/ 10001 w 551307"/>
                <a:gd name="connsiteY43" fmla="*/ 354616 h 474630"/>
                <a:gd name="connsiteX44" fmla="*/ 0 w 551307"/>
                <a:gd name="connsiteY44" fmla="*/ 401003 h 474630"/>
                <a:gd name="connsiteX45" fmla="*/ 15430 w 551307"/>
                <a:gd name="connsiteY45" fmla="*/ 415861 h 474630"/>
                <a:gd name="connsiteX46" fmla="*/ 35719 w 551307"/>
                <a:gd name="connsiteY46" fmla="*/ 427006 h 474630"/>
                <a:gd name="connsiteX47" fmla="*/ 51245 w 551307"/>
                <a:gd name="connsiteY47" fmla="*/ 441865 h 474630"/>
                <a:gd name="connsiteX48" fmla="*/ 67246 w 551307"/>
                <a:gd name="connsiteY48" fmla="*/ 452533 h 474630"/>
                <a:gd name="connsiteX49" fmla="*/ 82772 w 551307"/>
                <a:gd name="connsiteY49" fmla="*/ 467392 h 474630"/>
                <a:gd name="connsiteX50" fmla="*/ 82201 w 551307"/>
                <a:gd name="connsiteY50" fmla="*/ 471678 h 474630"/>
                <a:gd name="connsiteX51" fmla="*/ 82201 w 551307"/>
                <a:gd name="connsiteY51" fmla="*/ 471678 h 474630"/>
                <a:gd name="connsiteX52" fmla="*/ 82201 w 551307"/>
                <a:gd name="connsiteY52" fmla="*/ 471678 h 47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51307" h="474630">
                  <a:moveTo>
                    <a:pt x="82201" y="471678"/>
                  </a:moveTo>
                  <a:lnTo>
                    <a:pt x="104584" y="465773"/>
                  </a:lnTo>
                  <a:lnTo>
                    <a:pt x="122206" y="463677"/>
                  </a:lnTo>
                  <a:lnTo>
                    <a:pt x="120015" y="446056"/>
                  </a:lnTo>
                  <a:lnTo>
                    <a:pt x="138684" y="435388"/>
                  </a:lnTo>
                  <a:lnTo>
                    <a:pt x="157829" y="420433"/>
                  </a:lnTo>
                  <a:lnTo>
                    <a:pt x="174879" y="422529"/>
                  </a:lnTo>
                  <a:lnTo>
                    <a:pt x="189833" y="441674"/>
                  </a:lnTo>
                  <a:lnTo>
                    <a:pt x="201644" y="451771"/>
                  </a:lnTo>
                  <a:lnTo>
                    <a:pt x="235744" y="456057"/>
                  </a:lnTo>
                  <a:lnTo>
                    <a:pt x="281083" y="474631"/>
                  </a:lnTo>
                  <a:lnTo>
                    <a:pt x="321564" y="462248"/>
                  </a:lnTo>
                  <a:lnTo>
                    <a:pt x="387096" y="422719"/>
                  </a:lnTo>
                  <a:lnTo>
                    <a:pt x="404717" y="420624"/>
                  </a:lnTo>
                  <a:lnTo>
                    <a:pt x="422243" y="418433"/>
                  </a:lnTo>
                  <a:lnTo>
                    <a:pt x="433483" y="398145"/>
                  </a:lnTo>
                  <a:lnTo>
                    <a:pt x="448913" y="378428"/>
                  </a:lnTo>
                  <a:lnTo>
                    <a:pt x="479298" y="377857"/>
                  </a:lnTo>
                  <a:lnTo>
                    <a:pt x="494157" y="362426"/>
                  </a:lnTo>
                  <a:lnTo>
                    <a:pt x="478726" y="347472"/>
                  </a:lnTo>
                  <a:lnTo>
                    <a:pt x="500063" y="350139"/>
                  </a:lnTo>
                  <a:lnTo>
                    <a:pt x="524351" y="257937"/>
                  </a:lnTo>
                  <a:lnTo>
                    <a:pt x="537591" y="186023"/>
                  </a:lnTo>
                  <a:lnTo>
                    <a:pt x="551307" y="75152"/>
                  </a:lnTo>
                  <a:lnTo>
                    <a:pt x="549688" y="53340"/>
                  </a:lnTo>
                  <a:lnTo>
                    <a:pt x="481870" y="40577"/>
                  </a:lnTo>
                  <a:lnTo>
                    <a:pt x="451485" y="41243"/>
                  </a:lnTo>
                  <a:lnTo>
                    <a:pt x="273939" y="6286"/>
                  </a:lnTo>
                  <a:lnTo>
                    <a:pt x="222695" y="0"/>
                  </a:lnTo>
                  <a:lnTo>
                    <a:pt x="224885" y="17526"/>
                  </a:lnTo>
                  <a:lnTo>
                    <a:pt x="219075" y="29813"/>
                  </a:lnTo>
                  <a:lnTo>
                    <a:pt x="204692" y="41053"/>
                  </a:lnTo>
                  <a:lnTo>
                    <a:pt x="186023" y="51721"/>
                  </a:lnTo>
                  <a:lnTo>
                    <a:pt x="169450" y="45339"/>
                  </a:lnTo>
                  <a:lnTo>
                    <a:pt x="142780" y="50673"/>
                  </a:lnTo>
                  <a:lnTo>
                    <a:pt x="136493" y="67246"/>
                  </a:lnTo>
                  <a:lnTo>
                    <a:pt x="122587" y="74200"/>
                  </a:lnTo>
                  <a:lnTo>
                    <a:pt x="99727" y="84296"/>
                  </a:lnTo>
                  <a:lnTo>
                    <a:pt x="73057" y="89725"/>
                  </a:lnTo>
                  <a:lnTo>
                    <a:pt x="50101" y="99822"/>
                  </a:lnTo>
                  <a:lnTo>
                    <a:pt x="38481" y="158972"/>
                  </a:lnTo>
                  <a:lnTo>
                    <a:pt x="13716" y="324707"/>
                  </a:lnTo>
                  <a:lnTo>
                    <a:pt x="28194" y="348139"/>
                  </a:lnTo>
                  <a:lnTo>
                    <a:pt x="10001" y="354616"/>
                  </a:lnTo>
                  <a:lnTo>
                    <a:pt x="0" y="401003"/>
                  </a:lnTo>
                  <a:lnTo>
                    <a:pt x="15430" y="415861"/>
                  </a:lnTo>
                  <a:lnTo>
                    <a:pt x="35719" y="427006"/>
                  </a:lnTo>
                  <a:lnTo>
                    <a:pt x="51245" y="441865"/>
                  </a:lnTo>
                  <a:lnTo>
                    <a:pt x="67246" y="452533"/>
                  </a:lnTo>
                  <a:lnTo>
                    <a:pt x="82772" y="467392"/>
                  </a:lnTo>
                  <a:lnTo>
                    <a:pt x="82201" y="471678"/>
                  </a:lnTo>
                  <a:lnTo>
                    <a:pt x="82201" y="471678"/>
                  </a:lnTo>
                  <a:lnTo>
                    <a:pt x="82201" y="4716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077B8327-F833-C806-9715-2B8E960CF5FB}"/>
                </a:ext>
              </a:extLst>
            </p:cNvPr>
            <p:cNvSpPr/>
            <p:nvPr/>
          </p:nvSpPr>
          <p:spPr>
            <a:xfrm>
              <a:off x="33436" y="556783"/>
              <a:ext cx="774566" cy="414951"/>
            </a:xfrm>
            <a:custGeom>
              <a:avLst/>
              <a:gdLst>
                <a:gd name="connsiteX0" fmla="*/ 401003 w 459962"/>
                <a:gd name="connsiteY0" fmla="*/ 246412 h 246411"/>
                <a:gd name="connsiteX1" fmla="*/ 423386 w 459962"/>
                <a:gd name="connsiteY1" fmla="*/ 205930 h 246411"/>
                <a:gd name="connsiteX2" fmla="*/ 439864 w 459962"/>
                <a:gd name="connsiteY2" fmla="*/ 177641 h 246411"/>
                <a:gd name="connsiteX3" fmla="*/ 437674 w 459962"/>
                <a:gd name="connsiteY3" fmla="*/ 160115 h 246411"/>
                <a:gd name="connsiteX4" fmla="*/ 450437 w 459962"/>
                <a:gd name="connsiteY4" fmla="*/ 127064 h 246411"/>
                <a:gd name="connsiteX5" fmla="*/ 454152 w 459962"/>
                <a:gd name="connsiteY5" fmla="*/ 97250 h 246411"/>
                <a:gd name="connsiteX6" fmla="*/ 459962 w 459962"/>
                <a:gd name="connsiteY6" fmla="*/ 50387 h 246411"/>
                <a:gd name="connsiteX7" fmla="*/ 434245 w 459962"/>
                <a:gd name="connsiteY7" fmla="*/ 47149 h 246411"/>
                <a:gd name="connsiteX8" fmla="*/ 387191 w 459962"/>
                <a:gd name="connsiteY8" fmla="*/ 41339 h 246411"/>
                <a:gd name="connsiteX9" fmla="*/ 382810 w 459962"/>
                <a:gd name="connsiteY9" fmla="*/ 6191 h 246411"/>
                <a:gd name="connsiteX10" fmla="*/ 348139 w 459962"/>
                <a:gd name="connsiteY10" fmla="*/ 6286 h 246411"/>
                <a:gd name="connsiteX11" fmla="*/ 262033 w 459962"/>
                <a:gd name="connsiteY11" fmla="*/ 0 h 246411"/>
                <a:gd name="connsiteX12" fmla="*/ 237458 w 459962"/>
                <a:gd name="connsiteY12" fmla="*/ 22860 h 246411"/>
                <a:gd name="connsiteX13" fmla="*/ 223552 w 459962"/>
                <a:gd name="connsiteY13" fmla="*/ 29813 h 246411"/>
                <a:gd name="connsiteX14" fmla="*/ 191453 w 459962"/>
                <a:gd name="connsiteY14" fmla="*/ 43148 h 246411"/>
                <a:gd name="connsiteX15" fmla="*/ 173831 w 459962"/>
                <a:gd name="connsiteY15" fmla="*/ 45339 h 246411"/>
                <a:gd name="connsiteX16" fmla="*/ 151924 w 459962"/>
                <a:gd name="connsiteY16" fmla="*/ 46958 h 246411"/>
                <a:gd name="connsiteX17" fmla="*/ 130493 w 459962"/>
                <a:gd name="connsiteY17" fmla="*/ 44291 h 246411"/>
                <a:gd name="connsiteX18" fmla="*/ 83439 w 459962"/>
                <a:gd name="connsiteY18" fmla="*/ 38481 h 246411"/>
                <a:gd name="connsiteX19" fmla="*/ 66865 w 459962"/>
                <a:gd name="connsiteY19" fmla="*/ 32099 h 246411"/>
                <a:gd name="connsiteX20" fmla="*/ 34766 w 459962"/>
                <a:gd name="connsiteY20" fmla="*/ 10858 h 246411"/>
                <a:gd name="connsiteX21" fmla="*/ 0 w 459962"/>
                <a:gd name="connsiteY21" fmla="*/ 10858 h 246411"/>
                <a:gd name="connsiteX22" fmla="*/ 6477 w 459962"/>
                <a:gd name="connsiteY22" fmla="*/ 28956 h 246411"/>
                <a:gd name="connsiteX23" fmla="*/ 8572 w 459962"/>
                <a:gd name="connsiteY23" fmla="*/ 46577 h 246411"/>
                <a:gd name="connsiteX24" fmla="*/ 19907 w 459962"/>
                <a:gd name="connsiteY24" fmla="*/ 60960 h 246411"/>
                <a:gd name="connsiteX25" fmla="*/ 28480 w 459962"/>
                <a:gd name="connsiteY25" fmla="*/ 96583 h 246411"/>
                <a:gd name="connsiteX26" fmla="*/ 29623 w 459962"/>
                <a:gd name="connsiteY26" fmla="*/ 122682 h 246411"/>
                <a:gd name="connsiteX27" fmla="*/ 23241 w 459962"/>
                <a:gd name="connsiteY27" fmla="*/ 139255 h 246411"/>
                <a:gd name="connsiteX28" fmla="*/ 81534 w 459962"/>
                <a:gd name="connsiteY28" fmla="*/ 159353 h 246411"/>
                <a:gd name="connsiteX29" fmla="*/ 137160 w 459962"/>
                <a:gd name="connsiteY29" fmla="*/ 166211 h 246411"/>
                <a:gd name="connsiteX30" fmla="*/ 169259 w 459962"/>
                <a:gd name="connsiteY30" fmla="*/ 152876 h 246411"/>
                <a:gd name="connsiteX31" fmla="*/ 190690 w 459962"/>
                <a:gd name="connsiteY31" fmla="*/ 155543 h 246411"/>
                <a:gd name="connsiteX32" fmla="*/ 212027 w 459962"/>
                <a:gd name="connsiteY32" fmla="*/ 158210 h 246411"/>
                <a:gd name="connsiteX33" fmla="*/ 241459 w 459962"/>
                <a:gd name="connsiteY33" fmla="*/ 166116 h 246411"/>
                <a:gd name="connsiteX34" fmla="*/ 261842 w 459962"/>
                <a:gd name="connsiteY34" fmla="*/ 177355 h 246411"/>
                <a:gd name="connsiteX35" fmla="*/ 281654 w 459962"/>
                <a:gd name="connsiteY35" fmla="*/ 192691 h 246411"/>
                <a:gd name="connsiteX36" fmla="*/ 305181 w 459962"/>
                <a:gd name="connsiteY36" fmla="*/ 212979 h 246411"/>
                <a:gd name="connsiteX37" fmla="*/ 322326 w 459962"/>
                <a:gd name="connsiteY37" fmla="*/ 215074 h 246411"/>
                <a:gd name="connsiteX38" fmla="*/ 382714 w 459962"/>
                <a:gd name="connsiteY38" fmla="*/ 218218 h 246411"/>
                <a:gd name="connsiteX39" fmla="*/ 389191 w 459962"/>
                <a:gd name="connsiteY39" fmla="*/ 236315 h 246411"/>
                <a:gd name="connsiteX40" fmla="*/ 401003 w 459962"/>
                <a:gd name="connsiteY40" fmla="*/ 246412 h 246411"/>
                <a:gd name="connsiteX41" fmla="*/ 401003 w 459962"/>
                <a:gd name="connsiteY41" fmla="*/ 246412 h 246411"/>
                <a:gd name="connsiteX42" fmla="*/ 401003 w 459962"/>
                <a:gd name="connsiteY42" fmla="*/ 246412 h 24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9962" h="246411">
                  <a:moveTo>
                    <a:pt x="401003" y="246412"/>
                  </a:moveTo>
                  <a:lnTo>
                    <a:pt x="423386" y="205930"/>
                  </a:lnTo>
                  <a:lnTo>
                    <a:pt x="439864" y="177641"/>
                  </a:lnTo>
                  <a:lnTo>
                    <a:pt x="437674" y="160115"/>
                  </a:lnTo>
                  <a:lnTo>
                    <a:pt x="450437" y="127064"/>
                  </a:lnTo>
                  <a:lnTo>
                    <a:pt x="454152" y="97250"/>
                  </a:lnTo>
                  <a:lnTo>
                    <a:pt x="459962" y="50387"/>
                  </a:lnTo>
                  <a:lnTo>
                    <a:pt x="434245" y="47149"/>
                  </a:lnTo>
                  <a:lnTo>
                    <a:pt x="387191" y="41339"/>
                  </a:lnTo>
                  <a:lnTo>
                    <a:pt x="382810" y="6191"/>
                  </a:lnTo>
                  <a:lnTo>
                    <a:pt x="348139" y="6286"/>
                  </a:lnTo>
                  <a:lnTo>
                    <a:pt x="262033" y="0"/>
                  </a:lnTo>
                  <a:lnTo>
                    <a:pt x="237458" y="22860"/>
                  </a:lnTo>
                  <a:lnTo>
                    <a:pt x="223552" y="29813"/>
                  </a:lnTo>
                  <a:lnTo>
                    <a:pt x="191453" y="43148"/>
                  </a:lnTo>
                  <a:lnTo>
                    <a:pt x="173831" y="45339"/>
                  </a:lnTo>
                  <a:lnTo>
                    <a:pt x="151924" y="46958"/>
                  </a:lnTo>
                  <a:lnTo>
                    <a:pt x="130493" y="44291"/>
                  </a:lnTo>
                  <a:lnTo>
                    <a:pt x="83439" y="38481"/>
                  </a:lnTo>
                  <a:lnTo>
                    <a:pt x="66865" y="32099"/>
                  </a:lnTo>
                  <a:lnTo>
                    <a:pt x="34766" y="10858"/>
                  </a:lnTo>
                  <a:lnTo>
                    <a:pt x="0" y="10858"/>
                  </a:lnTo>
                  <a:lnTo>
                    <a:pt x="6477" y="28956"/>
                  </a:lnTo>
                  <a:lnTo>
                    <a:pt x="8572" y="46577"/>
                  </a:lnTo>
                  <a:lnTo>
                    <a:pt x="19907" y="60960"/>
                  </a:lnTo>
                  <a:lnTo>
                    <a:pt x="28480" y="96583"/>
                  </a:lnTo>
                  <a:lnTo>
                    <a:pt x="29623" y="122682"/>
                  </a:lnTo>
                  <a:lnTo>
                    <a:pt x="23241" y="139255"/>
                  </a:lnTo>
                  <a:lnTo>
                    <a:pt x="81534" y="159353"/>
                  </a:lnTo>
                  <a:lnTo>
                    <a:pt x="137160" y="166211"/>
                  </a:lnTo>
                  <a:lnTo>
                    <a:pt x="169259" y="152876"/>
                  </a:lnTo>
                  <a:lnTo>
                    <a:pt x="190690" y="155543"/>
                  </a:lnTo>
                  <a:lnTo>
                    <a:pt x="212027" y="158210"/>
                  </a:lnTo>
                  <a:lnTo>
                    <a:pt x="241459" y="166116"/>
                  </a:lnTo>
                  <a:lnTo>
                    <a:pt x="261842" y="177355"/>
                  </a:lnTo>
                  <a:lnTo>
                    <a:pt x="281654" y="192691"/>
                  </a:lnTo>
                  <a:lnTo>
                    <a:pt x="305181" y="212979"/>
                  </a:lnTo>
                  <a:lnTo>
                    <a:pt x="322326" y="215074"/>
                  </a:lnTo>
                  <a:lnTo>
                    <a:pt x="382714" y="218218"/>
                  </a:lnTo>
                  <a:lnTo>
                    <a:pt x="389191" y="236315"/>
                  </a:lnTo>
                  <a:lnTo>
                    <a:pt x="401003" y="246412"/>
                  </a:lnTo>
                  <a:lnTo>
                    <a:pt x="401003" y="246412"/>
                  </a:lnTo>
                  <a:lnTo>
                    <a:pt x="401003" y="2464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D2FB384-72E0-5D19-9390-AB8590489A3C}"/>
                </a:ext>
              </a:extLst>
            </p:cNvPr>
            <p:cNvSpPr/>
            <p:nvPr/>
          </p:nvSpPr>
          <p:spPr>
            <a:xfrm>
              <a:off x="-69540" y="807647"/>
              <a:ext cx="821884" cy="933040"/>
            </a:xfrm>
            <a:custGeom>
              <a:avLst/>
              <a:gdLst>
                <a:gd name="connsiteX0" fmla="*/ 163925 w 488061"/>
                <a:gd name="connsiteY0" fmla="*/ 554069 h 554069"/>
                <a:gd name="connsiteX1" fmla="*/ 170783 w 488061"/>
                <a:gd name="connsiteY1" fmla="*/ 533305 h 554069"/>
                <a:gd name="connsiteX2" fmla="*/ 188404 w 488061"/>
                <a:gd name="connsiteY2" fmla="*/ 531209 h 554069"/>
                <a:gd name="connsiteX3" fmla="*/ 298704 w 488061"/>
                <a:gd name="connsiteY3" fmla="*/ 514541 h 554069"/>
                <a:gd name="connsiteX4" fmla="*/ 301847 w 488061"/>
                <a:gd name="connsiteY4" fmla="*/ 489014 h 554069"/>
                <a:gd name="connsiteX5" fmla="*/ 308610 w 488061"/>
                <a:gd name="connsiteY5" fmla="*/ 433673 h 554069"/>
                <a:gd name="connsiteX6" fmla="*/ 331565 w 488061"/>
                <a:gd name="connsiteY6" fmla="*/ 423577 h 554069"/>
                <a:gd name="connsiteX7" fmla="*/ 349663 w 488061"/>
                <a:gd name="connsiteY7" fmla="*/ 417100 h 554069"/>
                <a:gd name="connsiteX8" fmla="*/ 371951 w 488061"/>
                <a:gd name="connsiteY8" fmla="*/ 411290 h 554069"/>
                <a:gd name="connsiteX9" fmla="*/ 390144 w 488061"/>
                <a:gd name="connsiteY9" fmla="*/ 404813 h 554069"/>
                <a:gd name="connsiteX10" fmla="*/ 405003 w 488061"/>
                <a:gd name="connsiteY10" fmla="*/ 389382 h 554069"/>
                <a:gd name="connsiteX11" fmla="*/ 428434 w 488061"/>
                <a:gd name="connsiteY11" fmla="*/ 374999 h 554069"/>
                <a:gd name="connsiteX12" fmla="*/ 449199 w 488061"/>
                <a:gd name="connsiteY12" fmla="*/ 381953 h 554069"/>
                <a:gd name="connsiteX13" fmla="*/ 467296 w 488061"/>
                <a:gd name="connsiteY13" fmla="*/ 375476 h 554069"/>
                <a:gd name="connsiteX14" fmla="*/ 482156 w 488061"/>
                <a:gd name="connsiteY14" fmla="*/ 360045 h 554069"/>
                <a:gd name="connsiteX15" fmla="*/ 488061 w 488061"/>
                <a:gd name="connsiteY15" fmla="*/ 347853 h 554069"/>
                <a:gd name="connsiteX16" fmla="*/ 486346 w 488061"/>
                <a:gd name="connsiteY16" fmla="*/ 326041 h 554069"/>
                <a:gd name="connsiteX17" fmla="*/ 479965 w 488061"/>
                <a:gd name="connsiteY17" fmla="*/ 307943 h 554069"/>
                <a:gd name="connsiteX18" fmla="*/ 473011 w 488061"/>
                <a:gd name="connsiteY18" fmla="*/ 294132 h 554069"/>
                <a:gd name="connsiteX19" fmla="*/ 476155 w 488061"/>
                <a:gd name="connsiteY19" fmla="*/ 268605 h 554069"/>
                <a:gd name="connsiteX20" fmla="*/ 478822 w 488061"/>
                <a:gd name="connsiteY20" fmla="*/ 247269 h 554069"/>
                <a:gd name="connsiteX21" fmla="*/ 480346 w 488061"/>
                <a:gd name="connsiteY21" fmla="*/ 199930 h 554069"/>
                <a:gd name="connsiteX22" fmla="*/ 473869 w 488061"/>
                <a:gd name="connsiteY22" fmla="*/ 147352 h 554069"/>
                <a:gd name="connsiteX23" fmla="*/ 462534 w 488061"/>
                <a:gd name="connsiteY23" fmla="*/ 98393 h 554069"/>
                <a:gd name="connsiteX24" fmla="*/ 443293 w 488061"/>
                <a:gd name="connsiteY24" fmla="*/ 78772 h 554069"/>
                <a:gd name="connsiteX25" fmla="*/ 384143 w 488061"/>
                <a:gd name="connsiteY25" fmla="*/ 67151 h 554069"/>
                <a:gd name="connsiteX26" fmla="*/ 367093 w 488061"/>
                <a:gd name="connsiteY26" fmla="*/ 65056 h 554069"/>
                <a:gd name="connsiteX27" fmla="*/ 355949 w 488061"/>
                <a:gd name="connsiteY27" fmla="*/ 50673 h 554069"/>
                <a:gd name="connsiteX28" fmla="*/ 323945 w 488061"/>
                <a:gd name="connsiteY28" fmla="*/ 29432 h 554069"/>
                <a:gd name="connsiteX29" fmla="*/ 282892 w 488061"/>
                <a:gd name="connsiteY29" fmla="*/ 11430 h 554069"/>
                <a:gd name="connsiteX30" fmla="*/ 252984 w 488061"/>
                <a:gd name="connsiteY30" fmla="*/ 7715 h 554069"/>
                <a:gd name="connsiteX31" fmla="*/ 199739 w 488061"/>
                <a:gd name="connsiteY31" fmla="*/ 18478 h 554069"/>
                <a:gd name="connsiteX32" fmla="*/ 144304 w 488061"/>
                <a:gd name="connsiteY32" fmla="*/ 11621 h 554069"/>
                <a:gd name="connsiteX33" fmla="*/ 85154 w 488061"/>
                <a:gd name="connsiteY33" fmla="*/ 0 h 554069"/>
                <a:gd name="connsiteX34" fmla="*/ 82010 w 488061"/>
                <a:gd name="connsiteY34" fmla="*/ 25527 h 554069"/>
                <a:gd name="connsiteX35" fmla="*/ 95917 w 488061"/>
                <a:gd name="connsiteY35" fmla="*/ 53150 h 554069"/>
                <a:gd name="connsiteX36" fmla="*/ 101822 w 488061"/>
                <a:gd name="connsiteY36" fmla="*/ 75438 h 554069"/>
                <a:gd name="connsiteX37" fmla="*/ 113062 w 488061"/>
                <a:gd name="connsiteY37" fmla="*/ 89821 h 554069"/>
                <a:gd name="connsiteX38" fmla="*/ 110966 w 488061"/>
                <a:gd name="connsiteY38" fmla="*/ 141446 h 554069"/>
                <a:gd name="connsiteX39" fmla="*/ 90297 w 488061"/>
                <a:gd name="connsiteY39" fmla="*/ 169069 h 554069"/>
                <a:gd name="connsiteX40" fmla="*/ 78581 w 488061"/>
                <a:gd name="connsiteY40" fmla="*/ 193548 h 554069"/>
                <a:gd name="connsiteX41" fmla="*/ 68008 w 488061"/>
                <a:gd name="connsiteY41" fmla="*/ 209550 h 554069"/>
                <a:gd name="connsiteX42" fmla="*/ 42481 w 488061"/>
                <a:gd name="connsiteY42" fmla="*/ 240983 h 554069"/>
                <a:gd name="connsiteX43" fmla="*/ 26003 w 488061"/>
                <a:gd name="connsiteY43" fmla="*/ 269176 h 554069"/>
                <a:gd name="connsiteX44" fmla="*/ 26575 w 488061"/>
                <a:gd name="connsiteY44" fmla="*/ 299466 h 554069"/>
                <a:gd name="connsiteX45" fmla="*/ 6382 w 488061"/>
                <a:gd name="connsiteY45" fmla="*/ 322897 h 554069"/>
                <a:gd name="connsiteX46" fmla="*/ 0 w 488061"/>
                <a:gd name="connsiteY46" fmla="*/ 339471 h 554069"/>
                <a:gd name="connsiteX47" fmla="*/ 9620 w 488061"/>
                <a:gd name="connsiteY47" fmla="*/ 366522 h 554069"/>
                <a:gd name="connsiteX48" fmla="*/ 46387 w 488061"/>
                <a:gd name="connsiteY48" fmla="*/ 384048 h 554069"/>
                <a:gd name="connsiteX49" fmla="*/ 90107 w 488061"/>
                <a:gd name="connsiteY49" fmla="*/ 380810 h 554069"/>
                <a:gd name="connsiteX50" fmla="*/ 92297 w 488061"/>
                <a:gd name="connsiteY50" fmla="*/ 398336 h 554069"/>
                <a:gd name="connsiteX51" fmla="*/ 89154 w 488061"/>
                <a:gd name="connsiteY51" fmla="*/ 423863 h 554069"/>
                <a:gd name="connsiteX52" fmla="*/ 78581 w 488061"/>
                <a:gd name="connsiteY52" fmla="*/ 474440 h 554069"/>
                <a:gd name="connsiteX53" fmla="*/ 53530 w 488061"/>
                <a:gd name="connsiteY53" fmla="*/ 501587 h 554069"/>
                <a:gd name="connsiteX54" fmla="*/ 104680 w 488061"/>
                <a:gd name="connsiteY54" fmla="*/ 507873 h 554069"/>
                <a:gd name="connsiteX55" fmla="*/ 115443 w 488061"/>
                <a:gd name="connsiteY55" fmla="*/ 526542 h 554069"/>
                <a:gd name="connsiteX56" fmla="*/ 131921 w 488061"/>
                <a:gd name="connsiteY56" fmla="*/ 532829 h 554069"/>
                <a:gd name="connsiteX57" fmla="*/ 147923 w 488061"/>
                <a:gd name="connsiteY57" fmla="*/ 543497 h 554069"/>
                <a:gd name="connsiteX58" fmla="*/ 163925 w 488061"/>
                <a:gd name="connsiteY58" fmla="*/ 554069 h 554069"/>
                <a:gd name="connsiteX59" fmla="*/ 163925 w 488061"/>
                <a:gd name="connsiteY59" fmla="*/ 554069 h 554069"/>
                <a:gd name="connsiteX60" fmla="*/ 163925 w 488061"/>
                <a:gd name="connsiteY60" fmla="*/ 554069 h 55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88061" h="554069">
                  <a:moveTo>
                    <a:pt x="163925" y="554069"/>
                  </a:moveTo>
                  <a:lnTo>
                    <a:pt x="170783" y="533305"/>
                  </a:lnTo>
                  <a:lnTo>
                    <a:pt x="188404" y="531209"/>
                  </a:lnTo>
                  <a:lnTo>
                    <a:pt x="298704" y="514541"/>
                  </a:lnTo>
                  <a:lnTo>
                    <a:pt x="301847" y="489014"/>
                  </a:lnTo>
                  <a:lnTo>
                    <a:pt x="308610" y="433673"/>
                  </a:lnTo>
                  <a:lnTo>
                    <a:pt x="331565" y="423577"/>
                  </a:lnTo>
                  <a:lnTo>
                    <a:pt x="349663" y="417100"/>
                  </a:lnTo>
                  <a:lnTo>
                    <a:pt x="371951" y="411290"/>
                  </a:lnTo>
                  <a:lnTo>
                    <a:pt x="390144" y="404813"/>
                  </a:lnTo>
                  <a:lnTo>
                    <a:pt x="405003" y="389382"/>
                  </a:lnTo>
                  <a:lnTo>
                    <a:pt x="428434" y="374999"/>
                  </a:lnTo>
                  <a:lnTo>
                    <a:pt x="449199" y="381953"/>
                  </a:lnTo>
                  <a:lnTo>
                    <a:pt x="467296" y="375476"/>
                  </a:lnTo>
                  <a:lnTo>
                    <a:pt x="482156" y="360045"/>
                  </a:lnTo>
                  <a:lnTo>
                    <a:pt x="488061" y="347853"/>
                  </a:lnTo>
                  <a:lnTo>
                    <a:pt x="486346" y="326041"/>
                  </a:lnTo>
                  <a:lnTo>
                    <a:pt x="479965" y="307943"/>
                  </a:lnTo>
                  <a:lnTo>
                    <a:pt x="473011" y="294132"/>
                  </a:lnTo>
                  <a:lnTo>
                    <a:pt x="476155" y="268605"/>
                  </a:lnTo>
                  <a:lnTo>
                    <a:pt x="478822" y="247269"/>
                  </a:lnTo>
                  <a:lnTo>
                    <a:pt x="480346" y="199930"/>
                  </a:lnTo>
                  <a:lnTo>
                    <a:pt x="473869" y="147352"/>
                  </a:lnTo>
                  <a:lnTo>
                    <a:pt x="462534" y="98393"/>
                  </a:lnTo>
                  <a:lnTo>
                    <a:pt x="443293" y="78772"/>
                  </a:lnTo>
                  <a:lnTo>
                    <a:pt x="384143" y="67151"/>
                  </a:lnTo>
                  <a:lnTo>
                    <a:pt x="367093" y="65056"/>
                  </a:lnTo>
                  <a:lnTo>
                    <a:pt x="355949" y="50673"/>
                  </a:lnTo>
                  <a:lnTo>
                    <a:pt x="323945" y="29432"/>
                  </a:lnTo>
                  <a:lnTo>
                    <a:pt x="282892" y="11430"/>
                  </a:lnTo>
                  <a:lnTo>
                    <a:pt x="252984" y="7715"/>
                  </a:lnTo>
                  <a:lnTo>
                    <a:pt x="199739" y="18478"/>
                  </a:lnTo>
                  <a:lnTo>
                    <a:pt x="144304" y="11621"/>
                  </a:lnTo>
                  <a:lnTo>
                    <a:pt x="85154" y="0"/>
                  </a:lnTo>
                  <a:lnTo>
                    <a:pt x="82010" y="25527"/>
                  </a:lnTo>
                  <a:lnTo>
                    <a:pt x="95917" y="53150"/>
                  </a:lnTo>
                  <a:lnTo>
                    <a:pt x="101822" y="75438"/>
                  </a:lnTo>
                  <a:lnTo>
                    <a:pt x="113062" y="89821"/>
                  </a:lnTo>
                  <a:lnTo>
                    <a:pt x="110966" y="141446"/>
                  </a:lnTo>
                  <a:lnTo>
                    <a:pt x="90297" y="169069"/>
                  </a:lnTo>
                  <a:lnTo>
                    <a:pt x="78581" y="193548"/>
                  </a:lnTo>
                  <a:lnTo>
                    <a:pt x="68008" y="209550"/>
                  </a:lnTo>
                  <a:lnTo>
                    <a:pt x="42481" y="240983"/>
                  </a:lnTo>
                  <a:lnTo>
                    <a:pt x="26003" y="269176"/>
                  </a:lnTo>
                  <a:lnTo>
                    <a:pt x="26575" y="299466"/>
                  </a:lnTo>
                  <a:lnTo>
                    <a:pt x="6382" y="322897"/>
                  </a:lnTo>
                  <a:lnTo>
                    <a:pt x="0" y="339471"/>
                  </a:lnTo>
                  <a:lnTo>
                    <a:pt x="9620" y="366522"/>
                  </a:lnTo>
                  <a:lnTo>
                    <a:pt x="46387" y="384048"/>
                  </a:lnTo>
                  <a:lnTo>
                    <a:pt x="90107" y="380810"/>
                  </a:lnTo>
                  <a:lnTo>
                    <a:pt x="92297" y="398336"/>
                  </a:lnTo>
                  <a:lnTo>
                    <a:pt x="89154" y="423863"/>
                  </a:lnTo>
                  <a:lnTo>
                    <a:pt x="78581" y="474440"/>
                  </a:lnTo>
                  <a:lnTo>
                    <a:pt x="53530" y="501587"/>
                  </a:lnTo>
                  <a:lnTo>
                    <a:pt x="104680" y="507873"/>
                  </a:lnTo>
                  <a:lnTo>
                    <a:pt x="115443" y="526542"/>
                  </a:lnTo>
                  <a:lnTo>
                    <a:pt x="131921" y="532829"/>
                  </a:lnTo>
                  <a:lnTo>
                    <a:pt x="147923" y="543497"/>
                  </a:lnTo>
                  <a:lnTo>
                    <a:pt x="163925" y="554069"/>
                  </a:lnTo>
                  <a:lnTo>
                    <a:pt x="163925" y="554069"/>
                  </a:lnTo>
                  <a:lnTo>
                    <a:pt x="163925" y="5540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12638AF1-45F6-72EF-744C-582D7C8A1504}"/>
                </a:ext>
              </a:extLst>
            </p:cNvPr>
            <p:cNvSpPr/>
            <p:nvPr/>
          </p:nvSpPr>
          <p:spPr>
            <a:xfrm>
              <a:off x="1851397" y="2716714"/>
              <a:ext cx="891336" cy="804399"/>
            </a:xfrm>
            <a:custGeom>
              <a:avLst/>
              <a:gdLst>
                <a:gd name="connsiteX0" fmla="*/ 382810 w 529304"/>
                <a:gd name="connsiteY0" fmla="*/ 473107 h 477678"/>
                <a:gd name="connsiteX1" fmla="*/ 525304 w 529304"/>
                <a:gd name="connsiteY1" fmla="*/ 477679 h 477678"/>
                <a:gd name="connsiteX2" fmla="*/ 523113 w 529304"/>
                <a:gd name="connsiteY2" fmla="*/ 425482 h 477678"/>
                <a:gd name="connsiteX3" fmla="*/ 527876 w 529304"/>
                <a:gd name="connsiteY3" fmla="*/ 387096 h 477678"/>
                <a:gd name="connsiteX4" fmla="*/ 529304 w 529304"/>
                <a:gd name="connsiteY4" fmla="*/ 304991 h 477678"/>
                <a:gd name="connsiteX5" fmla="*/ 511683 w 529304"/>
                <a:gd name="connsiteY5" fmla="*/ 307181 h 477678"/>
                <a:gd name="connsiteX6" fmla="*/ 496157 w 529304"/>
                <a:gd name="connsiteY6" fmla="*/ 292322 h 477678"/>
                <a:gd name="connsiteX7" fmla="*/ 485013 w 529304"/>
                <a:gd name="connsiteY7" fmla="*/ 312515 h 477678"/>
                <a:gd name="connsiteX8" fmla="*/ 474345 w 529304"/>
                <a:gd name="connsiteY8" fmla="*/ 293942 h 477678"/>
                <a:gd name="connsiteX9" fmla="*/ 477488 w 529304"/>
                <a:gd name="connsiteY9" fmla="*/ 268319 h 477678"/>
                <a:gd name="connsiteX10" fmla="*/ 479584 w 529304"/>
                <a:gd name="connsiteY10" fmla="*/ 251270 h 477678"/>
                <a:gd name="connsiteX11" fmla="*/ 473678 w 529304"/>
                <a:gd name="connsiteY11" fmla="*/ 228886 h 477678"/>
                <a:gd name="connsiteX12" fmla="*/ 467201 w 529304"/>
                <a:gd name="connsiteY12" fmla="*/ 210788 h 477678"/>
                <a:gd name="connsiteX13" fmla="*/ 458057 w 529304"/>
                <a:gd name="connsiteY13" fmla="*/ 179356 h 477678"/>
                <a:gd name="connsiteX14" fmla="*/ 438340 w 529304"/>
                <a:gd name="connsiteY14" fmla="*/ 163925 h 477678"/>
                <a:gd name="connsiteX15" fmla="*/ 426530 w 529304"/>
                <a:gd name="connsiteY15" fmla="*/ 153829 h 477678"/>
                <a:gd name="connsiteX16" fmla="*/ 424910 w 529304"/>
                <a:gd name="connsiteY16" fmla="*/ 131921 h 477678"/>
                <a:gd name="connsiteX17" fmla="*/ 400907 w 529304"/>
                <a:gd name="connsiteY17" fmla="*/ 116014 h 477678"/>
                <a:gd name="connsiteX18" fmla="*/ 389096 w 529304"/>
                <a:gd name="connsiteY18" fmla="*/ 105918 h 477678"/>
                <a:gd name="connsiteX19" fmla="*/ 365570 w 529304"/>
                <a:gd name="connsiteY19" fmla="*/ 85630 h 477678"/>
                <a:gd name="connsiteX20" fmla="*/ 332422 w 529304"/>
                <a:gd name="connsiteY20" fmla="*/ 72962 h 477678"/>
                <a:gd name="connsiteX21" fmla="*/ 320707 w 529304"/>
                <a:gd name="connsiteY21" fmla="*/ 62770 h 477678"/>
                <a:gd name="connsiteX22" fmla="*/ 310515 w 529304"/>
                <a:gd name="connsiteY22" fmla="*/ 39910 h 477678"/>
                <a:gd name="connsiteX23" fmla="*/ 325469 w 529304"/>
                <a:gd name="connsiteY23" fmla="*/ 24479 h 477678"/>
                <a:gd name="connsiteX24" fmla="*/ 306229 w 529304"/>
                <a:gd name="connsiteY24" fmla="*/ 4763 h 477678"/>
                <a:gd name="connsiteX25" fmla="*/ 289084 w 529304"/>
                <a:gd name="connsiteY25" fmla="*/ 2667 h 477678"/>
                <a:gd name="connsiteX26" fmla="*/ 267748 w 529304"/>
                <a:gd name="connsiteY26" fmla="*/ 0 h 477678"/>
                <a:gd name="connsiteX27" fmla="*/ 250127 w 529304"/>
                <a:gd name="connsiteY27" fmla="*/ 2191 h 477678"/>
                <a:gd name="connsiteX28" fmla="*/ 246983 w 529304"/>
                <a:gd name="connsiteY28" fmla="*/ 27718 h 477678"/>
                <a:gd name="connsiteX29" fmla="*/ 248603 w 529304"/>
                <a:gd name="connsiteY29" fmla="*/ 49625 h 477678"/>
                <a:gd name="connsiteX30" fmla="*/ 208597 w 529304"/>
                <a:gd name="connsiteY30" fmla="*/ 57626 h 477678"/>
                <a:gd name="connsiteX31" fmla="*/ 194215 w 529304"/>
                <a:gd name="connsiteY31" fmla="*/ 68866 h 477678"/>
                <a:gd name="connsiteX32" fmla="*/ 176594 w 529304"/>
                <a:gd name="connsiteY32" fmla="*/ 70961 h 477678"/>
                <a:gd name="connsiteX33" fmla="*/ 148304 w 529304"/>
                <a:gd name="connsiteY33" fmla="*/ 89154 h 477678"/>
                <a:gd name="connsiteX34" fmla="*/ 123825 w 529304"/>
                <a:gd name="connsiteY34" fmla="*/ 112109 h 477678"/>
                <a:gd name="connsiteX35" fmla="*/ 108871 w 529304"/>
                <a:gd name="connsiteY35" fmla="*/ 127540 h 477678"/>
                <a:gd name="connsiteX36" fmla="*/ 18097 w 529304"/>
                <a:gd name="connsiteY36" fmla="*/ 125063 h 477678"/>
                <a:gd name="connsiteX37" fmla="*/ 17240 w 529304"/>
                <a:gd name="connsiteY37" fmla="*/ 202883 h 477678"/>
                <a:gd name="connsiteX38" fmla="*/ 10382 w 529304"/>
                <a:gd name="connsiteY38" fmla="*/ 258318 h 477678"/>
                <a:gd name="connsiteX39" fmla="*/ 0 w 529304"/>
                <a:gd name="connsiteY39" fmla="*/ 447484 h 477678"/>
                <a:gd name="connsiteX40" fmla="*/ 2191 w 529304"/>
                <a:gd name="connsiteY40" fmla="*/ 465106 h 477678"/>
                <a:gd name="connsiteX41" fmla="*/ 54483 w 529304"/>
                <a:gd name="connsiteY41" fmla="*/ 462915 h 477678"/>
                <a:gd name="connsiteX42" fmla="*/ 313372 w 529304"/>
                <a:gd name="connsiteY42" fmla="*/ 473202 h 477678"/>
                <a:gd name="connsiteX43" fmla="*/ 356616 w 529304"/>
                <a:gd name="connsiteY43" fmla="*/ 474250 h 477678"/>
                <a:gd name="connsiteX44" fmla="*/ 382810 w 529304"/>
                <a:gd name="connsiteY44" fmla="*/ 473107 h 477678"/>
                <a:gd name="connsiteX45" fmla="*/ 382810 w 529304"/>
                <a:gd name="connsiteY45" fmla="*/ 473107 h 477678"/>
                <a:gd name="connsiteX46" fmla="*/ 382810 w 529304"/>
                <a:gd name="connsiteY46" fmla="*/ 473107 h 47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29304" h="477678">
                  <a:moveTo>
                    <a:pt x="382810" y="473107"/>
                  </a:moveTo>
                  <a:lnTo>
                    <a:pt x="525304" y="477679"/>
                  </a:lnTo>
                  <a:lnTo>
                    <a:pt x="523113" y="425482"/>
                  </a:lnTo>
                  <a:lnTo>
                    <a:pt x="527876" y="387096"/>
                  </a:lnTo>
                  <a:lnTo>
                    <a:pt x="529304" y="304991"/>
                  </a:lnTo>
                  <a:lnTo>
                    <a:pt x="511683" y="307181"/>
                  </a:lnTo>
                  <a:lnTo>
                    <a:pt x="496157" y="292322"/>
                  </a:lnTo>
                  <a:lnTo>
                    <a:pt x="485013" y="312515"/>
                  </a:lnTo>
                  <a:lnTo>
                    <a:pt x="474345" y="293942"/>
                  </a:lnTo>
                  <a:lnTo>
                    <a:pt x="477488" y="268319"/>
                  </a:lnTo>
                  <a:lnTo>
                    <a:pt x="479584" y="251270"/>
                  </a:lnTo>
                  <a:lnTo>
                    <a:pt x="473678" y="228886"/>
                  </a:lnTo>
                  <a:lnTo>
                    <a:pt x="467201" y="210788"/>
                  </a:lnTo>
                  <a:lnTo>
                    <a:pt x="458057" y="179356"/>
                  </a:lnTo>
                  <a:lnTo>
                    <a:pt x="438340" y="163925"/>
                  </a:lnTo>
                  <a:lnTo>
                    <a:pt x="426530" y="153829"/>
                  </a:lnTo>
                  <a:lnTo>
                    <a:pt x="424910" y="131921"/>
                  </a:lnTo>
                  <a:lnTo>
                    <a:pt x="400907" y="116014"/>
                  </a:lnTo>
                  <a:lnTo>
                    <a:pt x="389096" y="105918"/>
                  </a:lnTo>
                  <a:lnTo>
                    <a:pt x="365570" y="85630"/>
                  </a:lnTo>
                  <a:lnTo>
                    <a:pt x="332422" y="72962"/>
                  </a:lnTo>
                  <a:lnTo>
                    <a:pt x="320707" y="62770"/>
                  </a:lnTo>
                  <a:lnTo>
                    <a:pt x="310515" y="39910"/>
                  </a:lnTo>
                  <a:lnTo>
                    <a:pt x="325469" y="24479"/>
                  </a:lnTo>
                  <a:lnTo>
                    <a:pt x="306229" y="4763"/>
                  </a:lnTo>
                  <a:lnTo>
                    <a:pt x="289084" y="2667"/>
                  </a:lnTo>
                  <a:lnTo>
                    <a:pt x="267748" y="0"/>
                  </a:lnTo>
                  <a:lnTo>
                    <a:pt x="250127" y="2191"/>
                  </a:lnTo>
                  <a:lnTo>
                    <a:pt x="246983" y="27718"/>
                  </a:lnTo>
                  <a:lnTo>
                    <a:pt x="248603" y="49625"/>
                  </a:lnTo>
                  <a:lnTo>
                    <a:pt x="208597" y="57626"/>
                  </a:lnTo>
                  <a:lnTo>
                    <a:pt x="194215" y="68866"/>
                  </a:lnTo>
                  <a:lnTo>
                    <a:pt x="176594" y="70961"/>
                  </a:lnTo>
                  <a:lnTo>
                    <a:pt x="148304" y="89154"/>
                  </a:lnTo>
                  <a:lnTo>
                    <a:pt x="123825" y="112109"/>
                  </a:lnTo>
                  <a:lnTo>
                    <a:pt x="108871" y="127540"/>
                  </a:lnTo>
                  <a:lnTo>
                    <a:pt x="18097" y="125063"/>
                  </a:lnTo>
                  <a:lnTo>
                    <a:pt x="17240" y="202883"/>
                  </a:lnTo>
                  <a:lnTo>
                    <a:pt x="10382" y="258318"/>
                  </a:lnTo>
                  <a:lnTo>
                    <a:pt x="0" y="447484"/>
                  </a:lnTo>
                  <a:lnTo>
                    <a:pt x="2191" y="465106"/>
                  </a:lnTo>
                  <a:lnTo>
                    <a:pt x="54483" y="462915"/>
                  </a:lnTo>
                  <a:lnTo>
                    <a:pt x="313372" y="473202"/>
                  </a:lnTo>
                  <a:lnTo>
                    <a:pt x="356616" y="474250"/>
                  </a:lnTo>
                  <a:lnTo>
                    <a:pt x="382810" y="473107"/>
                  </a:lnTo>
                  <a:lnTo>
                    <a:pt x="382810" y="473107"/>
                  </a:lnTo>
                  <a:lnTo>
                    <a:pt x="382810" y="47310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BC1F6FE4-70D3-BBAB-5A52-272D16A15F1F}"/>
                </a:ext>
              </a:extLst>
            </p:cNvPr>
            <p:cNvSpPr/>
            <p:nvPr/>
          </p:nvSpPr>
          <p:spPr>
            <a:xfrm>
              <a:off x="3502863" y="2870857"/>
              <a:ext cx="850595" cy="688912"/>
            </a:xfrm>
            <a:custGeom>
              <a:avLst/>
              <a:gdLst>
                <a:gd name="connsiteX0" fmla="*/ 393763 w 505111"/>
                <a:gd name="connsiteY0" fmla="*/ 409099 h 409098"/>
                <a:gd name="connsiteX1" fmla="*/ 413004 w 505111"/>
                <a:gd name="connsiteY1" fmla="*/ 394145 h 409098"/>
                <a:gd name="connsiteX2" fmla="*/ 431102 w 505111"/>
                <a:gd name="connsiteY2" fmla="*/ 387667 h 409098"/>
                <a:gd name="connsiteX3" fmla="*/ 446056 w 505111"/>
                <a:gd name="connsiteY3" fmla="*/ 372142 h 409098"/>
                <a:gd name="connsiteX4" fmla="*/ 452342 w 505111"/>
                <a:gd name="connsiteY4" fmla="*/ 355568 h 409098"/>
                <a:gd name="connsiteX5" fmla="*/ 472059 w 505111"/>
                <a:gd name="connsiteY5" fmla="*/ 336328 h 409098"/>
                <a:gd name="connsiteX6" fmla="*/ 491776 w 505111"/>
                <a:gd name="connsiteY6" fmla="*/ 317087 h 409098"/>
                <a:gd name="connsiteX7" fmla="*/ 502444 w 505111"/>
                <a:gd name="connsiteY7" fmla="*/ 300990 h 409098"/>
                <a:gd name="connsiteX8" fmla="*/ 505111 w 505111"/>
                <a:gd name="connsiteY8" fmla="*/ 279654 h 409098"/>
                <a:gd name="connsiteX9" fmla="*/ 493872 w 505111"/>
                <a:gd name="connsiteY9" fmla="*/ 265271 h 409098"/>
                <a:gd name="connsiteX10" fmla="*/ 473107 w 505111"/>
                <a:gd name="connsiteY10" fmla="*/ 258318 h 409098"/>
                <a:gd name="connsiteX11" fmla="*/ 475202 w 505111"/>
                <a:gd name="connsiteY11" fmla="*/ 241173 h 409098"/>
                <a:gd name="connsiteX12" fmla="*/ 483108 w 505111"/>
                <a:gd name="connsiteY12" fmla="*/ 211836 h 409098"/>
                <a:gd name="connsiteX13" fmla="*/ 481013 w 505111"/>
                <a:gd name="connsiteY13" fmla="*/ 194215 h 409098"/>
                <a:gd name="connsiteX14" fmla="*/ 480441 w 505111"/>
                <a:gd name="connsiteY14" fmla="*/ 163735 h 409098"/>
                <a:gd name="connsiteX15" fmla="*/ 473964 w 505111"/>
                <a:gd name="connsiteY15" fmla="*/ 145542 h 409098"/>
                <a:gd name="connsiteX16" fmla="*/ 471774 w 505111"/>
                <a:gd name="connsiteY16" fmla="*/ 127921 h 409098"/>
                <a:gd name="connsiteX17" fmla="*/ 465391 w 505111"/>
                <a:gd name="connsiteY17" fmla="*/ 109823 h 409098"/>
                <a:gd name="connsiteX18" fmla="*/ 446723 w 505111"/>
                <a:gd name="connsiteY18" fmla="*/ 85820 h 409098"/>
                <a:gd name="connsiteX19" fmla="*/ 426911 w 505111"/>
                <a:gd name="connsiteY19" fmla="*/ 70295 h 409098"/>
                <a:gd name="connsiteX20" fmla="*/ 416243 w 505111"/>
                <a:gd name="connsiteY20" fmla="*/ 51625 h 409098"/>
                <a:gd name="connsiteX21" fmla="*/ 386334 w 505111"/>
                <a:gd name="connsiteY21" fmla="*/ 47911 h 409098"/>
                <a:gd name="connsiteX22" fmla="*/ 314325 w 505111"/>
                <a:gd name="connsiteY22" fmla="*/ 0 h 409098"/>
                <a:gd name="connsiteX23" fmla="*/ 240221 w 505111"/>
                <a:gd name="connsiteY23" fmla="*/ 3905 h 409098"/>
                <a:gd name="connsiteX24" fmla="*/ 218313 w 505111"/>
                <a:gd name="connsiteY24" fmla="*/ 5525 h 409098"/>
                <a:gd name="connsiteX25" fmla="*/ 200692 w 505111"/>
                <a:gd name="connsiteY25" fmla="*/ 7715 h 409098"/>
                <a:gd name="connsiteX26" fmla="*/ 185833 w 505111"/>
                <a:gd name="connsiteY26" fmla="*/ 23241 h 409098"/>
                <a:gd name="connsiteX27" fmla="*/ 159639 w 505111"/>
                <a:gd name="connsiteY27" fmla="*/ 24289 h 409098"/>
                <a:gd name="connsiteX28" fmla="*/ 177927 w 505111"/>
                <a:gd name="connsiteY28" fmla="*/ 87344 h 409098"/>
                <a:gd name="connsiteX29" fmla="*/ 126683 w 505111"/>
                <a:gd name="connsiteY29" fmla="*/ 115729 h 409098"/>
                <a:gd name="connsiteX30" fmla="*/ 96869 w 505111"/>
                <a:gd name="connsiteY30" fmla="*/ 112014 h 409098"/>
                <a:gd name="connsiteX31" fmla="*/ 44577 w 505111"/>
                <a:gd name="connsiteY31" fmla="*/ 79534 h 409098"/>
                <a:gd name="connsiteX32" fmla="*/ 18383 w 505111"/>
                <a:gd name="connsiteY32" fmla="*/ 80677 h 409098"/>
                <a:gd name="connsiteX33" fmla="*/ 7715 w 505111"/>
                <a:gd name="connsiteY33" fmla="*/ 96679 h 409098"/>
                <a:gd name="connsiteX34" fmla="*/ 3048 w 505111"/>
                <a:gd name="connsiteY34" fmla="*/ 135160 h 409098"/>
                <a:gd name="connsiteX35" fmla="*/ 953 w 505111"/>
                <a:gd name="connsiteY35" fmla="*/ 187071 h 409098"/>
                <a:gd name="connsiteX36" fmla="*/ 0 w 505111"/>
                <a:gd name="connsiteY36" fmla="*/ 299752 h 409098"/>
                <a:gd name="connsiteX37" fmla="*/ 667 w 505111"/>
                <a:gd name="connsiteY37" fmla="*/ 399669 h 409098"/>
                <a:gd name="connsiteX38" fmla="*/ 82868 w 505111"/>
                <a:gd name="connsiteY38" fmla="*/ 401098 h 409098"/>
                <a:gd name="connsiteX39" fmla="*/ 259937 w 505111"/>
                <a:gd name="connsiteY39" fmla="*/ 405670 h 409098"/>
                <a:gd name="connsiteX40" fmla="*/ 393763 w 505111"/>
                <a:gd name="connsiteY40" fmla="*/ 409099 h 409098"/>
                <a:gd name="connsiteX41" fmla="*/ 393763 w 505111"/>
                <a:gd name="connsiteY41" fmla="*/ 409099 h 409098"/>
                <a:gd name="connsiteX42" fmla="*/ 393763 w 505111"/>
                <a:gd name="connsiteY42" fmla="*/ 409099 h 409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05111" h="409098">
                  <a:moveTo>
                    <a:pt x="393763" y="409099"/>
                  </a:moveTo>
                  <a:lnTo>
                    <a:pt x="413004" y="394145"/>
                  </a:lnTo>
                  <a:lnTo>
                    <a:pt x="431102" y="387667"/>
                  </a:lnTo>
                  <a:lnTo>
                    <a:pt x="446056" y="372142"/>
                  </a:lnTo>
                  <a:lnTo>
                    <a:pt x="452342" y="355568"/>
                  </a:lnTo>
                  <a:lnTo>
                    <a:pt x="472059" y="336328"/>
                  </a:lnTo>
                  <a:lnTo>
                    <a:pt x="491776" y="317087"/>
                  </a:lnTo>
                  <a:lnTo>
                    <a:pt x="502444" y="300990"/>
                  </a:lnTo>
                  <a:lnTo>
                    <a:pt x="505111" y="279654"/>
                  </a:lnTo>
                  <a:lnTo>
                    <a:pt x="493872" y="265271"/>
                  </a:lnTo>
                  <a:lnTo>
                    <a:pt x="473107" y="258318"/>
                  </a:lnTo>
                  <a:lnTo>
                    <a:pt x="475202" y="241173"/>
                  </a:lnTo>
                  <a:lnTo>
                    <a:pt x="483108" y="211836"/>
                  </a:lnTo>
                  <a:lnTo>
                    <a:pt x="481013" y="194215"/>
                  </a:lnTo>
                  <a:lnTo>
                    <a:pt x="480441" y="163735"/>
                  </a:lnTo>
                  <a:lnTo>
                    <a:pt x="473964" y="145542"/>
                  </a:lnTo>
                  <a:lnTo>
                    <a:pt x="471774" y="127921"/>
                  </a:lnTo>
                  <a:lnTo>
                    <a:pt x="465391" y="109823"/>
                  </a:lnTo>
                  <a:lnTo>
                    <a:pt x="446723" y="85820"/>
                  </a:lnTo>
                  <a:lnTo>
                    <a:pt x="426911" y="70295"/>
                  </a:lnTo>
                  <a:lnTo>
                    <a:pt x="416243" y="51625"/>
                  </a:lnTo>
                  <a:lnTo>
                    <a:pt x="386334" y="47911"/>
                  </a:lnTo>
                  <a:lnTo>
                    <a:pt x="314325" y="0"/>
                  </a:lnTo>
                  <a:lnTo>
                    <a:pt x="240221" y="3905"/>
                  </a:lnTo>
                  <a:lnTo>
                    <a:pt x="218313" y="5525"/>
                  </a:lnTo>
                  <a:lnTo>
                    <a:pt x="200692" y="7715"/>
                  </a:lnTo>
                  <a:lnTo>
                    <a:pt x="185833" y="23241"/>
                  </a:lnTo>
                  <a:lnTo>
                    <a:pt x="159639" y="24289"/>
                  </a:lnTo>
                  <a:lnTo>
                    <a:pt x="177927" y="87344"/>
                  </a:lnTo>
                  <a:lnTo>
                    <a:pt x="126683" y="115729"/>
                  </a:lnTo>
                  <a:lnTo>
                    <a:pt x="96869" y="112014"/>
                  </a:lnTo>
                  <a:lnTo>
                    <a:pt x="44577" y="79534"/>
                  </a:lnTo>
                  <a:lnTo>
                    <a:pt x="18383" y="80677"/>
                  </a:lnTo>
                  <a:lnTo>
                    <a:pt x="7715" y="96679"/>
                  </a:lnTo>
                  <a:lnTo>
                    <a:pt x="3048" y="135160"/>
                  </a:lnTo>
                  <a:lnTo>
                    <a:pt x="953" y="187071"/>
                  </a:lnTo>
                  <a:lnTo>
                    <a:pt x="0" y="299752"/>
                  </a:lnTo>
                  <a:lnTo>
                    <a:pt x="667" y="399669"/>
                  </a:lnTo>
                  <a:lnTo>
                    <a:pt x="82868" y="401098"/>
                  </a:lnTo>
                  <a:lnTo>
                    <a:pt x="259937" y="405670"/>
                  </a:lnTo>
                  <a:lnTo>
                    <a:pt x="393763" y="409099"/>
                  </a:lnTo>
                  <a:lnTo>
                    <a:pt x="393763" y="409099"/>
                  </a:lnTo>
                  <a:lnTo>
                    <a:pt x="393763" y="4090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BC76424C-D90A-30A3-025F-C1E96DCF417B}"/>
                </a:ext>
              </a:extLst>
            </p:cNvPr>
            <p:cNvSpPr/>
            <p:nvPr/>
          </p:nvSpPr>
          <p:spPr>
            <a:xfrm>
              <a:off x="2374297" y="2635232"/>
              <a:ext cx="495951" cy="607591"/>
            </a:xfrm>
            <a:custGeom>
              <a:avLst/>
              <a:gdLst>
                <a:gd name="connsiteX0" fmla="*/ 203549 w 294512"/>
                <a:gd name="connsiteY0" fmla="*/ 360807 h 360807"/>
                <a:gd name="connsiteX1" fmla="*/ 222599 w 294512"/>
                <a:gd name="connsiteY1" fmla="*/ 345853 h 360807"/>
                <a:gd name="connsiteX2" fmla="*/ 202978 w 294512"/>
                <a:gd name="connsiteY2" fmla="*/ 330422 h 360807"/>
                <a:gd name="connsiteX3" fmla="*/ 213074 w 294512"/>
                <a:gd name="connsiteY3" fmla="*/ 318611 h 360807"/>
                <a:gd name="connsiteX4" fmla="*/ 219932 w 294512"/>
                <a:gd name="connsiteY4" fmla="*/ 297847 h 360807"/>
                <a:gd name="connsiteX5" fmla="*/ 226314 w 294512"/>
                <a:gd name="connsiteY5" fmla="*/ 281369 h 360807"/>
                <a:gd name="connsiteX6" fmla="*/ 232600 w 294512"/>
                <a:gd name="connsiteY6" fmla="*/ 264795 h 360807"/>
                <a:gd name="connsiteX7" fmla="*/ 238982 w 294512"/>
                <a:gd name="connsiteY7" fmla="*/ 248317 h 360807"/>
                <a:gd name="connsiteX8" fmla="*/ 222028 w 294512"/>
                <a:gd name="connsiteY8" fmla="*/ 246221 h 360807"/>
                <a:gd name="connsiteX9" fmla="*/ 240506 w 294512"/>
                <a:gd name="connsiteY9" fmla="*/ 235458 h 360807"/>
                <a:gd name="connsiteX10" fmla="*/ 246888 w 294512"/>
                <a:gd name="connsiteY10" fmla="*/ 218980 h 360807"/>
                <a:gd name="connsiteX11" fmla="*/ 257461 w 294512"/>
                <a:gd name="connsiteY11" fmla="*/ 202978 h 360807"/>
                <a:gd name="connsiteX12" fmla="*/ 255365 w 294512"/>
                <a:gd name="connsiteY12" fmla="*/ 185357 h 360807"/>
                <a:gd name="connsiteX13" fmla="*/ 269653 w 294512"/>
                <a:gd name="connsiteY13" fmla="*/ 174117 h 360807"/>
                <a:gd name="connsiteX14" fmla="*/ 263271 w 294512"/>
                <a:gd name="connsiteY14" fmla="*/ 156020 h 360807"/>
                <a:gd name="connsiteX15" fmla="*/ 277558 w 294512"/>
                <a:gd name="connsiteY15" fmla="*/ 144875 h 360807"/>
                <a:gd name="connsiteX16" fmla="*/ 288227 w 294512"/>
                <a:gd name="connsiteY16" fmla="*/ 128873 h 360807"/>
                <a:gd name="connsiteX17" fmla="*/ 294513 w 294512"/>
                <a:gd name="connsiteY17" fmla="*/ 112300 h 360807"/>
                <a:gd name="connsiteX18" fmla="*/ 278606 w 294512"/>
                <a:gd name="connsiteY18" fmla="*/ 101727 h 360807"/>
                <a:gd name="connsiteX19" fmla="*/ 293941 w 294512"/>
                <a:gd name="connsiteY19" fmla="*/ 81915 h 360807"/>
                <a:gd name="connsiteX20" fmla="*/ 282797 w 294512"/>
                <a:gd name="connsiteY20" fmla="*/ 67532 h 360807"/>
                <a:gd name="connsiteX21" fmla="*/ 266890 w 294512"/>
                <a:gd name="connsiteY21" fmla="*/ 56959 h 360807"/>
                <a:gd name="connsiteX22" fmla="*/ 281749 w 294512"/>
                <a:gd name="connsiteY22" fmla="*/ 41434 h 360807"/>
                <a:gd name="connsiteX23" fmla="*/ 261556 w 294512"/>
                <a:gd name="connsiteY23" fmla="*/ 30290 h 360807"/>
                <a:gd name="connsiteX24" fmla="*/ 271653 w 294512"/>
                <a:gd name="connsiteY24" fmla="*/ 18574 h 360807"/>
                <a:gd name="connsiteX25" fmla="*/ 290703 w 294512"/>
                <a:gd name="connsiteY25" fmla="*/ 3620 h 360807"/>
                <a:gd name="connsiteX26" fmla="*/ 260985 w 294512"/>
                <a:gd name="connsiteY26" fmla="*/ 0 h 360807"/>
                <a:gd name="connsiteX27" fmla="*/ 245078 w 294512"/>
                <a:gd name="connsiteY27" fmla="*/ 24003 h 360807"/>
                <a:gd name="connsiteX28" fmla="*/ 230791 w 294512"/>
                <a:gd name="connsiteY28" fmla="*/ 35147 h 360807"/>
                <a:gd name="connsiteX29" fmla="*/ 212217 w 294512"/>
                <a:gd name="connsiteY29" fmla="*/ 45911 h 360807"/>
                <a:gd name="connsiteX30" fmla="*/ 201644 w 294512"/>
                <a:gd name="connsiteY30" fmla="*/ 61913 h 360807"/>
                <a:gd name="connsiteX31" fmla="*/ 180404 w 294512"/>
                <a:gd name="connsiteY31" fmla="*/ 59246 h 360807"/>
                <a:gd name="connsiteX32" fmla="*/ 166116 w 294512"/>
                <a:gd name="connsiteY32" fmla="*/ 70485 h 360807"/>
                <a:gd name="connsiteX33" fmla="*/ 147542 w 294512"/>
                <a:gd name="connsiteY33" fmla="*/ 81153 h 360807"/>
                <a:gd name="connsiteX34" fmla="*/ 130588 w 294512"/>
                <a:gd name="connsiteY34" fmla="*/ 79058 h 360807"/>
                <a:gd name="connsiteX35" fmla="*/ 128397 w 294512"/>
                <a:gd name="connsiteY35" fmla="*/ 96107 h 360807"/>
                <a:gd name="connsiteX36" fmla="*/ 117824 w 294512"/>
                <a:gd name="connsiteY36" fmla="*/ 112109 h 360807"/>
                <a:gd name="connsiteX37" fmla="*/ 100870 w 294512"/>
                <a:gd name="connsiteY37" fmla="*/ 110014 h 360807"/>
                <a:gd name="connsiteX38" fmla="*/ 80200 w 294512"/>
                <a:gd name="connsiteY38" fmla="*/ 103156 h 360807"/>
                <a:gd name="connsiteX39" fmla="*/ 68961 w 294512"/>
                <a:gd name="connsiteY39" fmla="*/ 88773 h 360807"/>
                <a:gd name="connsiteX40" fmla="*/ 57817 w 294512"/>
                <a:gd name="connsiteY40" fmla="*/ 74390 h 360807"/>
                <a:gd name="connsiteX41" fmla="*/ 46672 w 294512"/>
                <a:gd name="connsiteY41" fmla="*/ 60103 h 360807"/>
                <a:gd name="connsiteX42" fmla="*/ 29146 w 294512"/>
                <a:gd name="connsiteY42" fmla="*/ 62198 h 360807"/>
                <a:gd name="connsiteX43" fmla="*/ 10096 w 294512"/>
                <a:gd name="connsiteY43" fmla="*/ 77153 h 360807"/>
                <a:gd name="connsiteX44" fmla="*/ 0 w 294512"/>
                <a:gd name="connsiteY44" fmla="*/ 88963 h 360807"/>
                <a:gd name="connsiteX45" fmla="*/ 10668 w 294512"/>
                <a:gd name="connsiteY45" fmla="*/ 107537 h 360807"/>
                <a:gd name="connsiteX46" fmla="*/ 21812 w 294512"/>
                <a:gd name="connsiteY46" fmla="*/ 121920 h 360807"/>
                <a:gd name="connsiteX47" fmla="*/ 54769 w 294512"/>
                <a:gd name="connsiteY47" fmla="*/ 134684 h 360807"/>
                <a:gd name="connsiteX48" fmla="*/ 74866 w 294512"/>
                <a:gd name="connsiteY48" fmla="*/ 145828 h 360807"/>
                <a:gd name="connsiteX49" fmla="*/ 94583 w 294512"/>
                <a:gd name="connsiteY49" fmla="*/ 161163 h 360807"/>
                <a:gd name="connsiteX50" fmla="*/ 104680 w 294512"/>
                <a:gd name="connsiteY50" fmla="*/ 184118 h 360807"/>
                <a:gd name="connsiteX51" fmla="*/ 121158 w 294512"/>
                <a:gd name="connsiteY51" fmla="*/ 190405 h 360807"/>
                <a:gd name="connsiteX52" fmla="*/ 118967 w 294512"/>
                <a:gd name="connsiteY52" fmla="*/ 207454 h 360807"/>
                <a:gd name="connsiteX53" fmla="*/ 121158 w 294512"/>
                <a:gd name="connsiteY53" fmla="*/ 225076 h 360807"/>
                <a:gd name="connsiteX54" fmla="*/ 139732 w 294512"/>
                <a:gd name="connsiteY54" fmla="*/ 214408 h 360807"/>
                <a:gd name="connsiteX55" fmla="*/ 149257 w 294512"/>
                <a:gd name="connsiteY55" fmla="*/ 241554 h 360807"/>
                <a:gd name="connsiteX56" fmla="*/ 154591 w 294512"/>
                <a:gd name="connsiteY56" fmla="*/ 268129 h 360807"/>
                <a:gd name="connsiteX57" fmla="*/ 160972 w 294512"/>
                <a:gd name="connsiteY57" fmla="*/ 286226 h 360807"/>
                <a:gd name="connsiteX58" fmla="*/ 165830 w 294512"/>
                <a:gd name="connsiteY58" fmla="*/ 317183 h 360807"/>
                <a:gd name="connsiteX59" fmla="*/ 163735 w 294512"/>
                <a:gd name="connsiteY59" fmla="*/ 334232 h 360807"/>
                <a:gd name="connsiteX60" fmla="*/ 165830 w 294512"/>
                <a:gd name="connsiteY60" fmla="*/ 351758 h 360807"/>
                <a:gd name="connsiteX61" fmla="*/ 176403 w 294512"/>
                <a:gd name="connsiteY61" fmla="*/ 335756 h 360807"/>
                <a:gd name="connsiteX62" fmla="*/ 191833 w 294512"/>
                <a:gd name="connsiteY62" fmla="*/ 350711 h 360807"/>
                <a:gd name="connsiteX63" fmla="*/ 203549 w 294512"/>
                <a:gd name="connsiteY63" fmla="*/ 360807 h 360807"/>
                <a:gd name="connsiteX64" fmla="*/ 203549 w 294512"/>
                <a:gd name="connsiteY64" fmla="*/ 360807 h 360807"/>
                <a:gd name="connsiteX65" fmla="*/ 203549 w 294512"/>
                <a:gd name="connsiteY65" fmla="*/ 360807 h 36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94512" h="360807">
                  <a:moveTo>
                    <a:pt x="203549" y="360807"/>
                  </a:moveTo>
                  <a:lnTo>
                    <a:pt x="222599" y="345853"/>
                  </a:lnTo>
                  <a:lnTo>
                    <a:pt x="202978" y="330422"/>
                  </a:lnTo>
                  <a:lnTo>
                    <a:pt x="213074" y="318611"/>
                  </a:lnTo>
                  <a:lnTo>
                    <a:pt x="219932" y="297847"/>
                  </a:lnTo>
                  <a:lnTo>
                    <a:pt x="226314" y="281369"/>
                  </a:lnTo>
                  <a:lnTo>
                    <a:pt x="232600" y="264795"/>
                  </a:lnTo>
                  <a:lnTo>
                    <a:pt x="238982" y="248317"/>
                  </a:lnTo>
                  <a:lnTo>
                    <a:pt x="222028" y="246221"/>
                  </a:lnTo>
                  <a:lnTo>
                    <a:pt x="240506" y="235458"/>
                  </a:lnTo>
                  <a:lnTo>
                    <a:pt x="246888" y="218980"/>
                  </a:lnTo>
                  <a:lnTo>
                    <a:pt x="257461" y="202978"/>
                  </a:lnTo>
                  <a:lnTo>
                    <a:pt x="255365" y="185357"/>
                  </a:lnTo>
                  <a:lnTo>
                    <a:pt x="269653" y="174117"/>
                  </a:lnTo>
                  <a:lnTo>
                    <a:pt x="263271" y="156020"/>
                  </a:lnTo>
                  <a:lnTo>
                    <a:pt x="277558" y="144875"/>
                  </a:lnTo>
                  <a:lnTo>
                    <a:pt x="288227" y="128873"/>
                  </a:lnTo>
                  <a:lnTo>
                    <a:pt x="294513" y="112300"/>
                  </a:lnTo>
                  <a:lnTo>
                    <a:pt x="278606" y="101727"/>
                  </a:lnTo>
                  <a:lnTo>
                    <a:pt x="293941" y="81915"/>
                  </a:lnTo>
                  <a:lnTo>
                    <a:pt x="282797" y="67532"/>
                  </a:lnTo>
                  <a:lnTo>
                    <a:pt x="266890" y="56959"/>
                  </a:lnTo>
                  <a:lnTo>
                    <a:pt x="281749" y="41434"/>
                  </a:lnTo>
                  <a:lnTo>
                    <a:pt x="261556" y="30290"/>
                  </a:lnTo>
                  <a:lnTo>
                    <a:pt x="271653" y="18574"/>
                  </a:lnTo>
                  <a:lnTo>
                    <a:pt x="290703" y="3620"/>
                  </a:lnTo>
                  <a:lnTo>
                    <a:pt x="260985" y="0"/>
                  </a:lnTo>
                  <a:lnTo>
                    <a:pt x="245078" y="24003"/>
                  </a:lnTo>
                  <a:lnTo>
                    <a:pt x="230791" y="35147"/>
                  </a:lnTo>
                  <a:lnTo>
                    <a:pt x="212217" y="45911"/>
                  </a:lnTo>
                  <a:lnTo>
                    <a:pt x="201644" y="61913"/>
                  </a:lnTo>
                  <a:lnTo>
                    <a:pt x="180404" y="59246"/>
                  </a:lnTo>
                  <a:lnTo>
                    <a:pt x="166116" y="70485"/>
                  </a:lnTo>
                  <a:lnTo>
                    <a:pt x="147542" y="81153"/>
                  </a:lnTo>
                  <a:lnTo>
                    <a:pt x="130588" y="79058"/>
                  </a:lnTo>
                  <a:lnTo>
                    <a:pt x="128397" y="96107"/>
                  </a:lnTo>
                  <a:lnTo>
                    <a:pt x="117824" y="112109"/>
                  </a:lnTo>
                  <a:lnTo>
                    <a:pt x="100870" y="110014"/>
                  </a:lnTo>
                  <a:lnTo>
                    <a:pt x="80200" y="103156"/>
                  </a:lnTo>
                  <a:lnTo>
                    <a:pt x="68961" y="88773"/>
                  </a:lnTo>
                  <a:lnTo>
                    <a:pt x="57817" y="74390"/>
                  </a:lnTo>
                  <a:lnTo>
                    <a:pt x="46672" y="60103"/>
                  </a:lnTo>
                  <a:lnTo>
                    <a:pt x="29146" y="62198"/>
                  </a:lnTo>
                  <a:lnTo>
                    <a:pt x="10096" y="77153"/>
                  </a:lnTo>
                  <a:lnTo>
                    <a:pt x="0" y="88963"/>
                  </a:lnTo>
                  <a:lnTo>
                    <a:pt x="10668" y="107537"/>
                  </a:lnTo>
                  <a:lnTo>
                    <a:pt x="21812" y="121920"/>
                  </a:lnTo>
                  <a:lnTo>
                    <a:pt x="54769" y="134684"/>
                  </a:lnTo>
                  <a:lnTo>
                    <a:pt x="74866" y="145828"/>
                  </a:lnTo>
                  <a:lnTo>
                    <a:pt x="94583" y="161163"/>
                  </a:lnTo>
                  <a:lnTo>
                    <a:pt x="104680" y="184118"/>
                  </a:lnTo>
                  <a:lnTo>
                    <a:pt x="121158" y="190405"/>
                  </a:lnTo>
                  <a:lnTo>
                    <a:pt x="118967" y="207454"/>
                  </a:lnTo>
                  <a:lnTo>
                    <a:pt x="121158" y="225076"/>
                  </a:lnTo>
                  <a:lnTo>
                    <a:pt x="139732" y="214408"/>
                  </a:lnTo>
                  <a:lnTo>
                    <a:pt x="149257" y="241554"/>
                  </a:lnTo>
                  <a:lnTo>
                    <a:pt x="154591" y="268129"/>
                  </a:lnTo>
                  <a:lnTo>
                    <a:pt x="160972" y="286226"/>
                  </a:lnTo>
                  <a:lnTo>
                    <a:pt x="165830" y="317183"/>
                  </a:lnTo>
                  <a:lnTo>
                    <a:pt x="163735" y="334232"/>
                  </a:lnTo>
                  <a:lnTo>
                    <a:pt x="165830" y="351758"/>
                  </a:lnTo>
                  <a:lnTo>
                    <a:pt x="176403" y="335756"/>
                  </a:lnTo>
                  <a:lnTo>
                    <a:pt x="191833" y="350711"/>
                  </a:lnTo>
                  <a:lnTo>
                    <a:pt x="203549" y="360807"/>
                  </a:lnTo>
                  <a:lnTo>
                    <a:pt x="203549" y="360807"/>
                  </a:lnTo>
                  <a:lnTo>
                    <a:pt x="203549" y="36080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07F3FA16-24E6-C134-101C-94F933D86D99}"/>
                </a:ext>
              </a:extLst>
            </p:cNvPr>
            <p:cNvSpPr/>
            <p:nvPr/>
          </p:nvSpPr>
          <p:spPr>
            <a:xfrm>
              <a:off x="2122951" y="1173678"/>
              <a:ext cx="929190" cy="1022061"/>
            </a:xfrm>
            <a:custGeom>
              <a:avLst/>
              <a:gdLst>
                <a:gd name="connsiteX0" fmla="*/ 295180 w 551783"/>
                <a:gd name="connsiteY0" fmla="*/ 606933 h 606933"/>
                <a:gd name="connsiteX1" fmla="*/ 313849 w 551783"/>
                <a:gd name="connsiteY1" fmla="*/ 596170 h 606933"/>
                <a:gd name="connsiteX2" fmla="*/ 320230 w 551783"/>
                <a:gd name="connsiteY2" fmla="*/ 579596 h 606933"/>
                <a:gd name="connsiteX3" fmla="*/ 334613 w 551783"/>
                <a:gd name="connsiteY3" fmla="*/ 568357 h 606933"/>
                <a:gd name="connsiteX4" fmla="*/ 353282 w 551783"/>
                <a:gd name="connsiteY4" fmla="*/ 557689 h 606933"/>
                <a:gd name="connsiteX5" fmla="*/ 387953 w 551783"/>
                <a:gd name="connsiteY5" fmla="*/ 557593 h 606933"/>
                <a:gd name="connsiteX6" fmla="*/ 390049 w 551783"/>
                <a:gd name="connsiteY6" fmla="*/ 575215 h 606933"/>
                <a:gd name="connsiteX7" fmla="*/ 411385 w 551783"/>
                <a:gd name="connsiteY7" fmla="*/ 577882 h 606933"/>
                <a:gd name="connsiteX8" fmla="*/ 428530 w 551783"/>
                <a:gd name="connsiteY8" fmla="*/ 579977 h 606933"/>
                <a:gd name="connsiteX9" fmla="*/ 452533 w 551783"/>
                <a:gd name="connsiteY9" fmla="*/ 595979 h 606933"/>
                <a:gd name="connsiteX10" fmla="*/ 456724 w 551783"/>
                <a:gd name="connsiteY10" fmla="*/ 561784 h 606933"/>
                <a:gd name="connsiteX11" fmla="*/ 455105 w 551783"/>
                <a:gd name="connsiteY11" fmla="*/ 539877 h 606933"/>
                <a:gd name="connsiteX12" fmla="*/ 452914 w 551783"/>
                <a:gd name="connsiteY12" fmla="*/ 522256 h 606933"/>
                <a:gd name="connsiteX13" fmla="*/ 471107 w 551783"/>
                <a:gd name="connsiteY13" fmla="*/ 515779 h 606933"/>
                <a:gd name="connsiteX14" fmla="*/ 485489 w 551783"/>
                <a:gd name="connsiteY14" fmla="*/ 504539 h 606933"/>
                <a:gd name="connsiteX15" fmla="*/ 491871 w 551783"/>
                <a:gd name="connsiteY15" fmla="*/ 487966 h 606933"/>
                <a:gd name="connsiteX16" fmla="*/ 489680 w 551783"/>
                <a:gd name="connsiteY16" fmla="*/ 470344 h 606933"/>
                <a:gd name="connsiteX17" fmla="*/ 505682 w 551783"/>
                <a:gd name="connsiteY17" fmla="*/ 446246 h 606933"/>
                <a:gd name="connsiteX18" fmla="*/ 517398 w 551783"/>
                <a:gd name="connsiteY18" fmla="*/ 421576 h 606933"/>
                <a:gd name="connsiteX19" fmla="*/ 510445 w 551783"/>
                <a:gd name="connsiteY19" fmla="*/ 407765 h 606933"/>
                <a:gd name="connsiteX20" fmla="*/ 516827 w 551783"/>
                <a:gd name="connsiteY20" fmla="*/ 391192 h 606933"/>
                <a:gd name="connsiteX21" fmla="*/ 520446 w 551783"/>
                <a:gd name="connsiteY21" fmla="*/ 361188 h 606933"/>
                <a:gd name="connsiteX22" fmla="*/ 525209 w 551783"/>
                <a:gd name="connsiteY22" fmla="*/ 322707 h 606933"/>
                <a:gd name="connsiteX23" fmla="*/ 528923 w 551783"/>
                <a:gd name="connsiteY23" fmla="*/ 292798 h 606933"/>
                <a:gd name="connsiteX24" fmla="*/ 544354 w 551783"/>
                <a:gd name="connsiteY24" fmla="*/ 272986 h 606933"/>
                <a:gd name="connsiteX25" fmla="*/ 551784 w 551783"/>
                <a:gd name="connsiteY25" fmla="*/ 247840 h 606933"/>
                <a:gd name="connsiteX26" fmla="*/ 546926 w 551783"/>
                <a:gd name="connsiteY26" fmla="*/ 216884 h 606933"/>
                <a:gd name="connsiteX27" fmla="*/ 550164 w 551783"/>
                <a:gd name="connsiteY27" fmla="*/ 191167 h 606933"/>
                <a:gd name="connsiteX28" fmla="*/ 529304 w 551783"/>
                <a:gd name="connsiteY28" fmla="*/ 184309 h 606933"/>
                <a:gd name="connsiteX29" fmla="*/ 495205 w 551783"/>
                <a:gd name="connsiteY29" fmla="*/ 180118 h 606933"/>
                <a:gd name="connsiteX30" fmla="*/ 469011 w 551783"/>
                <a:gd name="connsiteY30" fmla="*/ 181165 h 606933"/>
                <a:gd name="connsiteX31" fmla="*/ 418910 w 551783"/>
                <a:gd name="connsiteY31" fmla="*/ 166306 h 606933"/>
                <a:gd name="connsiteX32" fmla="*/ 393763 w 551783"/>
                <a:gd name="connsiteY32" fmla="*/ 158877 h 606933"/>
                <a:gd name="connsiteX33" fmla="*/ 382048 w 551783"/>
                <a:gd name="connsiteY33" fmla="*/ 148780 h 606933"/>
                <a:gd name="connsiteX34" fmla="*/ 358521 w 551783"/>
                <a:gd name="connsiteY34" fmla="*/ 128492 h 606933"/>
                <a:gd name="connsiteX35" fmla="*/ 342519 w 551783"/>
                <a:gd name="connsiteY35" fmla="*/ 117824 h 606933"/>
                <a:gd name="connsiteX36" fmla="*/ 318992 w 551783"/>
                <a:gd name="connsiteY36" fmla="*/ 97536 h 606933"/>
                <a:gd name="connsiteX37" fmla="*/ 275272 w 551783"/>
                <a:gd name="connsiteY37" fmla="*/ 66103 h 606933"/>
                <a:gd name="connsiteX38" fmla="*/ 243745 w 551783"/>
                <a:gd name="connsiteY38" fmla="*/ 40481 h 606933"/>
                <a:gd name="connsiteX39" fmla="*/ 224028 w 551783"/>
                <a:gd name="connsiteY39" fmla="*/ 25051 h 606933"/>
                <a:gd name="connsiteX40" fmla="*/ 196787 w 551783"/>
                <a:gd name="connsiteY40" fmla="*/ 0 h 606933"/>
                <a:gd name="connsiteX41" fmla="*/ 194120 w 551783"/>
                <a:gd name="connsiteY41" fmla="*/ 21336 h 606933"/>
                <a:gd name="connsiteX42" fmla="*/ 182975 w 551783"/>
                <a:gd name="connsiteY42" fmla="*/ 41719 h 606933"/>
                <a:gd name="connsiteX43" fmla="*/ 164211 w 551783"/>
                <a:gd name="connsiteY43" fmla="*/ 17717 h 606933"/>
                <a:gd name="connsiteX44" fmla="*/ 161068 w 551783"/>
                <a:gd name="connsiteY44" fmla="*/ 43339 h 606933"/>
                <a:gd name="connsiteX45" fmla="*/ 143446 w 551783"/>
                <a:gd name="connsiteY45" fmla="*/ 45529 h 606933"/>
                <a:gd name="connsiteX46" fmla="*/ 141351 w 551783"/>
                <a:gd name="connsiteY46" fmla="*/ 62579 h 606933"/>
                <a:gd name="connsiteX47" fmla="*/ 138684 w 551783"/>
                <a:gd name="connsiteY47" fmla="*/ 84011 h 606933"/>
                <a:gd name="connsiteX48" fmla="*/ 115824 w 551783"/>
                <a:gd name="connsiteY48" fmla="*/ 94202 h 606933"/>
                <a:gd name="connsiteX49" fmla="*/ 105156 w 551783"/>
                <a:gd name="connsiteY49" fmla="*/ 110204 h 606933"/>
                <a:gd name="connsiteX50" fmla="*/ 90773 w 551783"/>
                <a:gd name="connsiteY50" fmla="*/ 121539 h 606933"/>
                <a:gd name="connsiteX51" fmla="*/ 96679 w 551783"/>
                <a:gd name="connsiteY51" fmla="*/ 143923 h 606933"/>
                <a:gd name="connsiteX52" fmla="*/ 89726 w 551783"/>
                <a:gd name="connsiteY52" fmla="*/ 164782 h 606933"/>
                <a:gd name="connsiteX53" fmla="*/ 83344 w 551783"/>
                <a:gd name="connsiteY53" fmla="*/ 181356 h 606933"/>
                <a:gd name="connsiteX54" fmla="*/ 76486 w 551783"/>
                <a:gd name="connsiteY54" fmla="*/ 236982 h 606933"/>
                <a:gd name="connsiteX55" fmla="*/ 89916 w 551783"/>
                <a:gd name="connsiteY55" fmla="*/ 268986 h 606933"/>
                <a:gd name="connsiteX56" fmla="*/ 87249 w 551783"/>
                <a:gd name="connsiteY56" fmla="*/ 290417 h 606933"/>
                <a:gd name="connsiteX57" fmla="*/ 94202 w 551783"/>
                <a:gd name="connsiteY57" fmla="*/ 304228 h 606933"/>
                <a:gd name="connsiteX58" fmla="*/ 100584 w 551783"/>
                <a:gd name="connsiteY58" fmla="*/ 322421 h 606933"/>
                <a:gd name="connsiteX59" fmla="*/ 85725 w 551783"/>
                <a:gd name="connsiteY59" fmla="*/ 337947 h 606933"/>
                <a:gd name="connsiteX60" fmla="*/ 87344 w 551783"/>
                <a:gd name="connsiteY60" fmla="*/ 359855 h 606933"/>
                <a:gd name="connsiteX61" fmla="*/ 88487 w 551783"/>
                <a:gd name="connsiteY61" fmla="*/ 386048 h 606933"/>
                <a:gd name="connsiteX62" fmla="*/ 54293 w 551783"/>
                <a:gd name="connsiteY62" fmla="*/ 381857 h 606933"/>
                <a:gd name="connsiteX63" fmla="*/ 39910 w 551783"/>
                <a:gd name="connsiteY63" fmla="*/ 393097 h 606933"/>
                <a:gd name="connsiteX64" fmla="*/ 41529 w 551783"/>
                <a:gd name="connsiteY64" fmla="*/ 415004 h 606933"/>
                <a:gd name="connsiteX65" fmla="*/ 17526 w 551783"/>
                <a:gd name="connsiteY65" fmla="*/ 433768 h 606933"/>
                <a:gd name="connsiteX66" fmla="*/ 0 w 551783"/>
                <a:gd name="connsiteY66" fmla="*/ 470630 h 606933"/>
                <a:gd name="connsiteX67" fmla="*/ 11716 w 551783"/>
                <a:gd name="connsiteY67" fmla="*/ 480822 h 606933"/>
                <a:gd name="connsiteX68" fmla="*/ 27242 w 551783"/>
                <a:gd name="connsiteY68" fmla="*/ 495681 h 606933"/>
                <a:gd name="connsiteX69" fmla="*/ 38481 w 551783"/>
                <a:gd name="connsiteY69" fmla="*/ 510159 h 606933"/>
                <a:gd name="connsiteX70" fmla="*/ 55531 w 551783"/>
                <a:gd name="connsiteY70" fmla="*/ 512255 h 606933"/>
                <a:gd name="connsiteX71" fmla="*/ 74676 w 551783"/>
                <a:gd name="connsiteY71" fmla="*/ 497205 h 606933"/>
                <a:gd name="connsiteX72" fmla="*/ 155829 w 551783"/>
                <a:gd name="connsiteY72" fmla="*/ 507206 h 606933"/>
                <a:gd name="connsiteX73" fmla="*/ 172403 w 551783"/>
                <a:gd name="connsiteY73" fmla="*/ 513588 h 606933"/>
                <a:gd name="connsiteX74" fmla="*/ 178784 w 551783"/>
                <a:gd name="connsiteY74" fmla="*/ 531781 h 606933"/>
                <a:gd name="connsiteX75" fmla="*/ 190024 w 551783"/>
                <a:gd name="connsiteY75" fmla="*/ 546163 h 606933"/>
                <a:gd name="connsiteX76" fmla="*/ 210312 w 551783"/>
                <a:gd name="connsiteY76" fmla="*/ 557403 h 606933"/>
                <a:gd name="connsiteX77" fmla="*/ 234315 w 551783"/>
                <a:gd name="connsiteY77" fmla="*/ 573405 h 606933"/>
                <a:gd name="connsiteX78" fmla="*/ 260413 w 551783"/>
                <a:gd name="connsiteY78" fmla="*/ 572262 h 606933"/>
                <a:gd name="connsiteX79" fmla="*/ 278606 w 551783"/>
                <a:gd name="connsiteY79" fmla="*/ 565785 h 606933"/>
                <a:gd name="connsiteX80" fmla="*/ 279178 w 551783"/>
                <a:gd name="connsiteY80" fmla="*/ 596265 h 606933"/>
                <a:gd name="connsiteX81" fmla="*/ 295180 w 551783"/>
                <a:gd name="connsiteY81" fmla="*/ 606933 h 606933"/>
                <a:gd name="connsiteX82" fmla="*/ 295180 w 551783"/>
                <a:gd name="connsiteY82" fmla="*/ 606933 h 606933"/>
                <a:gd name="connsiteX83" fmla="*/ 295180 w 551783"/>
                <a:gd name="connsiteY83" fmla="*/ 606933 h 60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51783" h="606933">
                  <a:moveTo>
                    <a:pt x="295180" y="606933"/>
                  </a:moveTo>
                  <a:lnTo>
                    <a:pt x="313849" y="596170"/>
                  </a:lnTo>
                  <a:lnTo>
                    <a:pt x="320230" y="579596"/>
                  </a:lnTo>
                  <a:lnTo>
                    <a:pt x="334613" y="568357"/>
                  </a:lnTo>
                  <a:lnTo>
                    <a:pt x="353282" y="557689"/>
                  </a:lnTo>
                  <a:lnTo>
                    <a:pt x="387953" y="557593"/>
                  </a:lnTo>
                  <a:lnTo>
                    <a:pt x="390049" y="575215"/>
                  </a:lnTo>
                  <a:lnTo>
                    <a:pt x="411385" y="577882"/>
                  </a:lnTo>
                  <a:lnTo>
                    <a:pt x="428530" y="579977"/>
                  </a:lnTo>
                  <a:lnTo>
                    <a:pt x="452533" y="595979"/>
                  </a:lnTo>
                  <a:lnTo>
                    <a:pt x="456724" y="561784"/>
                  </a:lnTo>
                  <a:lnTo>
                    <a:pt x="455105" y="539877"/>
                  </a:lnTo>
                  <a:lnTo>
                    <a:pt x="452914" y="522256"/>
                  </a:lnTo>
                  <a:lnTo>
                    <a:pt x="471107" y="515779"/>
                  </a:lnTo>
                  <a:lnTo>
                    <a:pt x="485489" y="504539"/>
                  </a:lnTo>
                  <a:lnTo>
                    <a:pt x="491871" y="487966"/>
                  </a:lnTo>
                  <a:lnTo>
                    <a:pt x="489680" y="470344"/>
                  </a:lnTo>
                  <a:lnTo>
                    <a:pt x="505682" y="446246"/>
                  </a:lnTo>
                  <a:lnTo>
                    <a:pt x="517398" y="421576"/>
                  </a:lnTo>
                  <a:lnTo>
                    <a:pt x="510445" y="407765"/>
                  </a:lnTo>
                  <a:lnTo>
                    <a:pt x="516827" y="391192"/>
                  </a:lnTo>
                  <a:lnTo>
                    <a:pt x="520446" y="361188"/>
                  </a:lnTo>
                  <a:lnTo>
                    <a:pt x="525209" y="322707"/>
                  </a:lnTo>
                  <a:lnTo>
                    <a:pt x="528923" y="292798"/>
                  </a:lnTo>
                  <a:lnTo>
                    <a:pt x="544354" y="272986"/>
                  </a:lnTo>
                  <a:lnTo>
                    <a:pt x="551784" y="247840"/>
                  </a:lnTo>
                  <a:lnTo>
                    <a:pt x="546926" y="216884"/>
                  </a:lnTo>
                  <a:lnTo>
                    <a:pt x="550164" y="191167"/>
                  </a:lnTo>
                  <a:lnTo>
                    <a:pt x="529304" y="184309"/>
                  </a:lnTo>
                  <a:lnTo>
                    <a:pt x="495205" y="180118"/>
                  </a:lnTo>
                  <a:lnTo>
                    <a:pt x="469011" y="181165"/>
                  </a:lnTo>
                  <a:lnTo>
                    <a:pt x="418910" y="166306"/>
                  </a:lnTo>
                  <a:lnTo>
                    <a:pt x="393763" y="158877"/>
                  </a:lnTo>
                  <a:lnTo>
                    <a:pt x="382048" y="148780"/>
                  </a:lnTo>
                  <a:lnTo>
                    <a:pt x="358521" y="128492"/>
                  </a:lnTo>
                  <a:lnTo>
                    <a:pt x="342519" y="117824"/>
                  </a:lnTo>
                  <a:lnTo>
                    <a:pt x="318992" y="97536"/>
                  </a:lnTo>
                  <a:lnTo>
                    <a:pt x="275272" y="66103"/>
                  </a:lnTo>
                  <a:lnTo>
                    <a:pt x="243745" y="40481"/>
                  </a:lnTo>
                  <a:lnTo>
                    <a:pt x="224028" y="25051"/>
                  </a:lnTo>
                  <a:lnTo>
                    <a:pt x="196787" y="0"/>
                  </a:lnTo>
                  <a:lnTo>
                    <a:pt x="194120" y="21336"/>
                  </a:lnTo>
                  <a:lnTo>
                    <a:pt x="182975" y="41719"/>
                  </a:lnTo>
                  <a:lnTo>
                    <a:pt x="164211" y="17717"/>
                  </a:lnTo>
                  <a:lnTo>
                    <a:pt x="161068" y="43339"/>
                  </a:lnTo>
                  <a:lnTo>
                    <a:pt x="143446" y="45529"/>
                  </a:lnTo>
                  <a:lnTo>
                    <a:pt x="141351" y="62579"/>
                  </a:lnTo>
                  <a:lnTo>
                    <a:pt x="138684" y="84011"/>
                  </a:lnTo>
                  <a:lnTo>
                    <a:pt x="115824" y="94202"/>
                  </a:lnTo>
                  <a:lnTo>
                    <a:pt x="105156" y="110204"/>
                  </a:lnTo>
                  <a:lnTo>
                    <a:pt x="90773" y="121539"/>
                  </a:lnTo>
                  <a:lnTo>
                    <a:pt x="96679" y="143923"/>
                  </a:lnTo>
                  <a:lnTo>
                    <a:pt x="89726" y="164782"/>
                  </a:lnTo>
                  <a:lnTo>
                    <a:pt x="83344" y="181356"/>
                  </a:lnTo>
                  <a:lnTo>
                    <a:pt x="76486" y="236982"/>
                  </a:lnTo>
                  <a:lnTo>
                    <a:pt x="89916" y="268986"/>
                  </a:lnTo>
                  <a:lnTo>
                    <a:pt x="87249" y="290417"/>
                  </a:lnTo>
                  <a:lnTo>
                    <a:pt x="94202" y="304228"/>
                  </a:lnTo>
                  <a:lnTo>
                    <a:pt x="100584" y="322421"/>
                  </a:lnTo>
                  <a:lnTo>
                    <a:pt x="85725" y="337947"/>
                  </a:lnTo>
                  <a:lnTo>
                    <a:pt x="87344" y="359855"/>
                  </a:lnTo>
                  <a:lnTo>
                    <a:pt x="88487" y="386048"/>
                  </a:lnTo>
                  <a:lnTo>
                    <a:pt x="54293" y="381857"/>
                  </a:lnTo>
                  <a:lnTo>
                    <a:pt x="39910" y="393097"/>
                  </a:lnTo>
                  <a:lnTo>
                    <a:pt x="41529" y="415004"/>
                  </a:lnTo>
                  <a:lnTo>
                    <a:pt x="17526" y="433768"/>
                  </a:lnTo>
                  <a:lnTo>
                    <a:pt x="0" y="470630"/>
                  </a:lnTo>
                  <a:lnTo>
                    <a:pt x="11716" y="480822"/>
                  </a:lnTo>
                  <a:lnTo>
                    <a:pt x="27242" y="495681"/>
                  </a:lnTo>
                  <a:lnTo>
                    <a:pt x="38481" y="510159"/>
                  </a:lnTo>
                  <a:lnTo>
                    <a:pt x="55531" y="512255"/>
                  </a:lnTo>
                  <a:lnTo>
                    <a:pt x="74676" y="497205"/>
                  </a:lnTo>
                  <a:lnTo>
                    <a:pt x="155829" y="507206"/>
                  </a:lnTo>
                  <a:lnTo>
                    <a:pt x="172403" y="513588"/>
                  </a:lnTo>
                  <a:lnTo>
                    <a:pt x="178784" y="531781"/>
                  </a:lnTo>
                  <a:lnTo>
                    <a:pt x="190024" y="546163"/>
                  </a:lnTo>
                  <a:lnTo>
                    <a:pt x="210312" y="557403"/>
                  </a:lnTo>
                  <a:lnTo>
                    <a:pt x="234315" y="573405"/>
                  </a:lnTo>
                  <a:lnTo>
                    <a:pt x="260413" y="572262"/>
                  </a:lnTo>
                  <a:lnTo>
                    <a:pt x="278606" y="565785"/>
                  </a:lnTo>
                  <a:lnTo>
                    <a:pt x="279178" y="596265"/>
                  </a:lnTo>
                  <a:lnTo>
                    <a:pt x="295180" y="606933"/>
                  </a:lnTo>
                  <a:lnTo>
                    <a:pt x="295180" y="606933"/>
                  </a:lnTo>
                  <a:lnTo>
                    <a:pt x="295180" y="6069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84C8195A-85D1-27BB-B219-844DDF097F61}"/>
                </a:ext>
              </a:extLst>
            </p:cNvPr>
            <p:cNvSpPr/>
            <p:nvPr/>
          </p:nvSpPr>
          <p:spPr>
            <a:xfrm>
              <a:off x="3957272" y="2347797"/>
              <a:ext cx="621384" cy="866154"/>
            </a:xfrm>
            <a:custGeom>
              <a:avLst/>
              <a:gdLst>
                <a:gd name="connsiteX0" fmla="*/ 213646 w 368998"/>
                <a:gd name="connsiteY0" fmla="*/ 514350 h 514350"/>
                <a:gd name="connsiteX1" fmla="*/ 256222 w 368998"/>
                <a:gd name="connsiteY1" fmla="*/ 450342 h 514350"/>
                <a:gd name="connsiteX2" fmla="*/ 293465 w 368998"/>
                <a:gd name="connsiteY2" fmla="*/ 394240 h 514350"/>
                <a:gd name="connsiteX3" fmla="*/ 330708 w 368998"/>
                <a:gd name="connsiteY3" fmla="*/ 338233 h 514350"/>
                <a:gd name="connsiteX4" fmla="*/ 346710 w 368998"/>
                <a:gd name="connsiteY4" fmla="*/ 314230 h 514350"/>
                <a:gd name="connsiteX5" fmla="*/ 357854 w 368998"/>
                <a:gd name="connsiteY5" fmla="*/ 293942 h 514350"/>
                <a:gd name="connsiteX6" fmla="*/ 368998 w 368998"/>
                <a:gd name="connsiteY6" fmla="*/ 273653 h 514350"/>
                <a:gd name="connsiteX7" fmla="*/ 347663 w 368998"/>
                <a:gd name="connsiteY7" fmla="*/ 236411 h 514350"/>
                <a:gd name="connsiteX8" fmla="*/ 312896 w 368998"/>
                <a:gd name="connsiteY8" fmla="*/ 201739 h 514350"/>
                <a:gd name="connsiteX9" fmla="*/ 285655 w 368998"/>
                <a:gd name="connsiteY9" fmla="*/ 176784 h 514350"/>
                <a:gd name="connsiteX10" fmla="*/ 262700 w 368998"/>
                <a:gd name="connsiteY10" fmla="*/ 152305 h 514350"/>
                <a:gd name="connsiteX11" fmla="*/ 201739 w 368998"/>
                <a:gd name="connsiteY11" fmla="*/ 84106 h 514350"/>
                <a:gd name="connsiteX12" fmla="*/ 191071 w 368998"/>
                <a:gd name="connsiteY12" fmla="*/ 65437 h 514350"/>
                <a:gd name="connsiteX13" fmla="*/ 193167 w 368998"/>
                <a:gd name="connsiteY13" fmla="*/ 48387 h 514350"/>
                <a:gd name="connsiteX14" fmla="*/ 181356 w 368998"/>
                <a:gd name="connsiteY14" fmla="*/ 38291 h 514350"/>
                <a:gd name="connsiteX15" fmla="*/ 170116 w 368998"/>
                <a:gd name="connsiteY15" fmla="*/ 23908 h 514350"/>
                <a:gd name="connsiteX16" fmla="*/ 176498 w 368998"/>
                <a:gd name="connsiteY16" fmla="*/ 7429 h 514350"/>
                <a:gd name="connsiteX17" fmla="*/ 151447 w 368998"/>
                <a:gd name="connsiteY17" fmla="*/ 0 h 514350"/>
                <a:gd name="connsiteX18" fmla="*/ 123730 w 368998"/>
                <a:gd name="connsiteY18" fmla="*/ 13907 h 514350"/>
                <a:gd name="connsiteX19" fmla="*/ 101822 w 368998"/>
                <a:gd name="connsiteY19" fmla="*/ 15526 h 514350"/>
                <a:gd name="connsiteX20" fmla="*/ 75152 w 368998"/>
                <a:gd name="connsiteY20" fmla="*/ 20860 h 514350"/>
                <a:gd name="connsiteX21" fmla="*/ 58103 w 368998"/>
                <a:gd name="connsiteY21" fmla="*/ 18764 h 514350"/>
                <a:gd name="connsiteX22" fmla="*/ 0 w 368998"/>
                <a:gd name="connsiteY22" fmla="*/ 33242 h 514350"/>
                <a:gd name="connsiteX23" fmla="*/ 11716 w 368998"/>
                <a:gd name="connsiteY23" fmla="*/ 43339 h 514350"/>
                <a:gd name="connsiteX24" fmla="*/ 27241 w 368998"/>
                <a:gd name="connsiteY24" fmla="*/ 58293 h 514350"/>
                <a:gd name="connsiteX25" fmla="*/ 46958 w 368998"/>
                <a:gd name="connsiteY25" fmla="*/ 73724 h 514350"/>
                <a:gd name="connsiteX26" fmla="*/ 63055 w 368998"/>
                <a:gd name="connsiteY26" fmla="*/ 84296 h 514350"/>
                <a:gd name="connsiteX27" fmla="*/ 62579 w 368998"/>
                <a:gd name="connsiteY27" fmla="*/ 123254 h 514350"/>
                <a:gd name="connsiteX28" fmla="*/ 64675 w 368998"/>
                <a:gd name="connsiteY28" fmla="*/ 140875 h 514350"/>
                <a:gd name="connsiteX29" fmla="*/ 70580 w 368998"/>
                <a:gd name="connsiteY29" fmla="*/ 163259 h 514350"/>
                <a:gd name="connsiteX30" fmla="*/ 91440 w 368998"/>
                <a:gd name="connsiteY30" fmla="*/ 170117 h 514350"/>
                <a:gd name="connsiteX31" fmla="*/ 89345 w 368998"/>
                <a:gd name="connsiteY31" fmla="*/ 187166 h 514350"/>
                <a:gd name="connsiteX32" fmla="*/ 114967 w 368998"/>
                <a:gd name="connsiteY32" fmla="*/ 190309 h 514350"/>
                <a:gd name="connsiteX33" fmla="*/ 104299 w 368998"/>
                <a:gd name="connsiteY33" fmla="*/ 206312 h 514350"/>
                <a:gd name="connsiteX34" fmla="*/ 106489 w 368998"/>
                <a:gd name="connsiteY34" fmla="*/ 223933 h 514350"/>
                <a:gd name="connsiteX35" fmla="*/ 95821 w 368998"/>
                <a:gd name="connsiteY35" fmla="*/ 239935 h 514350"/>
                <a:gd name="connsiteX36" fmla="*/ 89440 w 368998"/>
                <a:gd name="connsiteY36" fmla="*/ 256508 h 514350"/>
                <a:gd name="connsiteX37" fmla="*/ 70771 w 368998"/>
                <a:gd name="connsiteY37" fmla="*/ 267176 h 514350"/>
                <a:gd name="connsiteX38" fmla="*/ 51625 w 368998"/>
                <a:gd name="connsiteY38" fmla="*/ 282130 h 514350"/>
                <a:gd name="connsiteX39" fmla="*/ 40957 w 368998"/>
                <a:gd name="connsiteY39" fmla="*/ 298133 h 514350"/>
                <a:gd name="connsiteX40" fmla="*/ 84201 w 368998"/>
                <a:gd name="connsiteY40" fmla="*/ 333756 h 514350"/>
                <a:gd name="connsiteX41" fmla="*/ 104013 w 368998"/>
                <a:gd name="connsiteY41" fmla="*/ 349187 h 514350"/>
                <a:gd name="connsiteX42" fmla="*/ 120015 w 368998"/>
                <a:gd name="connsiteY42" fmla="*/ 359855 h 514350"/>
                <a:gd name="connsiteX43" fmla="*/ 136588 w 368998"/>
                <a:gd name="connsiteY43" fmla="*/ 366236 h 514350"/>
                <a:gd name="connsiteX44" fmla="*/ 153162 w 368998"/>
                <a:gd name="connsiteY44" fmla="*/ 372618 h 514350"/>
                <a:gd name="connsiteX45" fmla="*/ 168593 w 368998"/>
                <a:gd name="connsiteY45" fmla="*/ 387477 h 514350"/>
                <a:gd name="connsiteX46" fmla="*/ 183642 w 368998"/>
                <a:gd name="connsiteY46" fmla="*/ 406717 h 514350"/>
                <a:gd name="connsiteX47" fmla="*/ 194786 w 368998"/>
                <a:gd name="connsiteY47" fmla="*/ 421100 h 514350"/>
                <a:gd name="connsiteX48" fmla="*/ 201263 w 368998"/>
                <a:gd name="connsiteY48" fmla="*/ 439198 h 514350"/>
                <a:gd name="connsiteX49" fmla="*/ 203454 w 368998"/>
                <a:gd name="connsiteY49" fmla="*/ 456724 h 514350"/>
                <a:gd name="connsiteX50" fmla="*/ 209835 w 368998"/>
                <a:gd name="connsiteY50" fmla="*/ 474917 h 514350"/>
                <a:gd name="connsiteX51" fmla="*/ 203454 w 368998"/>
                <a:gd name="connsiteY51" fmla="*/ 491395 h 514350"/>
                <a:gd name="connsiteX52" fmla="*/ 209931 w 368998"/>
                <a:gd name="connsiteY52" fmla="*/ 509492 h 514350"/>
                <a:gd name="connsiteX53" fmla="*/ 213646 w 368998"/>
                <a:gd name="connsiteY53" fmla="*/ 514350 h 514350"/>
                <a:gd name="connsiteX54" fmla="*/ 213646 w 368998"/>
                <a:gd name="connsiteY54" fmla="*/ 514350 h 514350"/>
                <a:gd name="connsiteX55" fmla="*/ 213646 w 368998"/>
                <a:gd name="connsiteY55" fmla="*/ 5143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68998" h="514350">
                  <a:moveTo>
                    <a:pt x="213646" y="514350"/>
                  </a:moveTo>
                  <a:lnTo>
                    <a:pt x="256222" y="450342"/>
                  </a:lnTo>
                  <a:lnTo>
                    <a:pt x="293465" y="394240"/>
                  </a:lnTo>
                  <a:lnTo>
                    <a:pt x="330708" y="338233"/>
                  </a:lnTo>
                  <a:lnTo>
                    <a:pt x="346710" y="314230"/>
                  </a:lnTo>
                  <a:lnTo>
                    <a:pt x="357854" y="293942"/>
                  </a:lnTo>
                  <a:lnTo>
                    <a:pt x="368998" y="273653"/>
                  </a:lnTo>
                  <a:lnTo>
                    <a:pt x="347663" y="236411"/>
                  </a:lnTo>
                  <a:lnTo>
                    <a:pt x="312896" y="201739"/>
                  </a:lnTo>
                  <a:lnTo>
                    <a:pt x="285655" y="176784"/>
                  </a:lnTo>
                  <a:lnTo>
                    <a:pt x="262700" y="152305"/>
                  </a:lnTo>
                  <a:lnTo>
                    <a:pt x="201739" y="84106"/>
                  </a:lnTo>
                  <a:lnTo>
                    <a:pt x="191071" y="65437"/>
                  </a:lnTo>
                  <a:lnTo>
                    <a:pt x="193167" y="48387"/>
                  </a:lnTo>
                  <a:lnTo>
                    <a:pt x="181356" y="38291"/>
                  </a:lnTo>
                  <a:lnTo>
                    <a:pt x="170116" y="23908"/>
                  </a:lnTo>
                  <a:lnTo>
                    <a:pt x="176498" y="7429"/>
                  </a:lnTo>
                  <a:lnTo>
                    <a:pt x="151447" y="0"/>
                  </a:lnTo>
                  <a:lnTo>
                    <a:pt x="123730" y="13907"/>
                  </a:lnTo>
                  <a:lnTo>
                    <a:pt x="101822" y="15526"/>
                  </a:lnTo>
                  <a:lnTo>
                    <a:pt x="75152" y="20860"/>
                  </a:lnTo>
                  <a:lnTo>
                    <a:pt x="58103" y="18764"/>
                  </a:lnTo>
                  <a:lnTo>
                    <a:pt x="0" y="33242"/>
                  </a:lnTo>
                  <a:lnTo>
                    <a:pt x="11716" y="43339"/>
                  </a:lnTo>
                  <a:lnTo>
                    <a:pt x="27241" y="58293"/>
                  </a:lnTo>
                  <a:lnTo>
                    <a:pt x="46958" y="73724"/>
                  </a:lnTo>
                  <a:lnTo>
                    <a:pt x="63055" y="84296"/>
                  </a:lnTo>
                  <a:lnTo>
                    <a:pt x="62579" y="123254"/>
                  </a:lnTo>
                  <a:lnTo>
                    <a:pt x="64675" y="140875"/>
                  </a:lnTo>
                  <a:lnTo>
                    <a:pt x="70580" y="163259"/>
                  </a:lnTo>
                  <a:lnTo>
                    <a:pt x="91440" y="170117"/>
                  </a:lnTo>
                  <a:lnTo>
                    <a:pt x="89345" y="187166"/>
                  </a:lnTo>
                  <a:lnTo>
                    <a:pt x="114967" y="190309"/>
                  </a:lnTo>
                  <a:lnTo>
                    <a:pt x="104299" y="206312"/>
                  </a:lnTo>
                  <a:lnTo>
                    <a:pt x="106489" y="223933"/>
                  </a:lnTo>
                  <a:lnTo>
                    <a:pt x="95821" y="239935"/>
                  </a:lnTo>
                  <a:lnTo>
                    <a:pt x="89440" y="256508"/>
                  </a:lnTo>
                  <a:lnTo>
                    <a:pt x="70771" y="267176"/>
                  </a:lnTo>
                  <a:lnTo>
                    <a:pt x="51625" y="282130"/>
                  </a:lnTo>
                  <a:lnTo>
                    <a:pt x="40957" y="298133"/>
                  </a:lnTo>
                  <a:lnTo>
                    <a:pt x="84201" y="333756"/>
                  </a:lnTo>
                  <a:lnTo>
                    <a:pt x="104013" y="349187"/>
                  </a:lnTo>
                  <a:lnTo>
                    <a:pt x="120015" y="359855"/>
                  </a:lnTo>
                  <a:lnTo>
                    <a:pt x="136588" y="366236"/>
                  </a:lnTo>
                  <a:lnTo>
                    <a:pt x="153162" y="372618"/>
                  </a:lnTo>
                  <a:lnTo>
                    <a:pt x="168593" y="387477"/>
                  </a:lnTo>
                  <a:lnTo>
                    <a:pt x="183642" y="406717"/>
                  </a:lnTo>
                  <a:lnTo>
                    <a:pt x="194786" y="421100"/>
                  </a:lnTo>
                  <a:lnTo>
                    <a:pt x="201263" y="439198"/>
                  </a:lnTo>
                  <a:lnTo>
                    <a:pt x="203454" y="456724"/>
                  </a:lnTo>
                  <a:lnTo>
                    <a:pt x="209835" y="474917"/>
                  </a:lnTo>
                  <a:lnTo>
                    <a:pt x="203454" y="491395"/>
                  </a:lnTo>
                  <a:lnTo>
                    <a:pt x="209931" y="509492"/>
                  </a:lnTo>
                  <a:lnTo>
                    <a:pt x="213646" y="514350"/>
                  </a:lnTo>
                  <a:lnTo>
                    <a:pt x="213646" y="514350"/>
                  </a:lnTo>
                  <a:lnTo>
                    <a:pt x="213646" y="5143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67A251B9-157F-36EF-F438-6131CA7C452D}"/>
                </a:ext>
              </a:extLst>
            </p:cNvPr>
            <p:cNvSpPr/>
            <p:nvPr/>
          </p:nvSpPr>
          <p:spPr>
            <a:xfrm>
              <a:off x="2070982" y="12872"/>
              <a:ext cx="922612" cy="860218"/>
            </a:xfrm>
            <a:custGeom>
              <a:avLst/>
              <a:gdLst>
                <a:gd name="connsiteX0" fmla="*/ 138303 w 547877"/>
                <a:gd name="connsiteY0" fmla="*/ 510826 h 510825"/>
                <a:gd name="connsiteX1" fmla="*/ 175451 w 547877"/>
                <a:gd name="connsiteY1" fmla="*/ 489395 h 510825"/>
                <a:gd name="connsiteX2" fmla="*/ 187643 w 547877"/>
                <a:gd name="connsiteY2" fmla="*/ 460629 h 510825"/>
                <a:gd name="connsiteX3" fmla="*/ 182308 w 547877"/>
                <a:gd name="connsiteY3" fmla="*/ 433959 h 510825"/>
                <a:gd name="connsiteX4" fmla="*/ 197168 w 547877"/>
                <a:gd name="connsiteY4" fmla="*/ 418433 h 510825"/>
                <a:gd name="connsiteX5" fmla="*/ 207264 w 547877"/>
                <a:gd name="connsiteY5" fmla="*/ 441389 h 510825"/>
                <a:gd name="connsiteX6" fmla="*/ 217456 w 547877"/>
                <a:gd name="connsiteY6" fmla="*/ 464248 h 510825"/>
                <a:gd name="connsiteX7" fmla="*/ 237554 w 547877"/>
                <a:gd name="connsiteY7" fmla="*/ 440722 h 510825"/>
                <a:gd name="connsiteX8" fmla="*/ 261461 w 547877"/>
                <a:gd name="connsiteY8" fmla="*/ 422053 h 510825"/>
                <a:gd name="connsiteX9" fmla="*/ 294418 w 547877"/>
                <a:gd name="connsiteY9" fmla="*/ 400050 h 510825"/>
                <a:gd name="connsiteX10" fmla="*/ 312420 w 547877"/>
                <a:gd name="connsiteY10" fmla="*/ 393668 h 510825"/>
                <a:gd name="connsiteX11" fmla="*/ 326803 w 547877"/>
                <a:gd name="connsiteY11" fmla="*/ 417100 h 510825"/>
                <a:gd name="connsiteX12" fmla="*/ 341662 w 547877"/>
                <a:gd name="connsiteY12" fmla="*/ 436245 h 510825"/>
                <a:gd name="connsiteX13" fmla="*/ 357092 w 547877"/>
                <a:gd name="connsiteY13" fmla="*/ 416433 h 510825"/>
                <a:gd name="connsiteX14" fmla="*/ 359188 w 547877"/>
                <a:gd name="connsiteY14" fmla="*/ 399383 h 510825"/>
                <a:gd name="connsiteX15" fmla="*/ 369761 w 547877"/>
                <a:gd name="connsiteY15" fmla="*/ 383381 h 510825"/>
                <a:gd name="connsiteX16" fmla="*/ 384143 w 547877"/>
                <a:gd name="connsiteY16" fmla="*/ 372142 h 510825"/>
                <a:gd name="connsiteX17" fmla="*/ 399002 w 547877"/>
                <a:gd name="connsiteY17" fmla="*/ 391287 h 510825"/>
                <a:gd name="connsiteX18" fmla="*/ 401098 w 547877"/>
                <a:gd name="connsiteY18" fmla="*/ 408908 h 510825"/>
                <a:gd name="connsiteX19" fmla="*/ 386239 w 547877"/>
                <a:gd name="connsiteY19" fmla="*/ 424434 h 510825"/>
                <a:gd name="connsiteX20" fmla="*/ 408051 w 547877"/>
                <a:gd name="connsiteY20" fmla="*/ 422815 h 510825"/>
                <a:gd name="connsiteX21" fmla="*/ 445770 w 547877"/>
                <a:gd name="connsiteY21" fmla="*/ 431768 h 510825"/>
                <a:gd name="connsiteX22" fmla="*/ 449485 w 547877"/>
                <a:gd name="connsiteY22" fmla="*/ 401860 h 510825"/>
                <a:gd name="connsiteX23" fmla="*/ 460057 w 547877"/>
                <a:gd name="connsiteY23" fmla="*/ 385858 h 510825"/>
                <a:gd name="connsiteX24" fmla="*/ 462153 w 547877"/>
                <a:gd name="connsiteY24" fmla="*/ 368808 h 510825"/>
                <a:gd name="connsiteX25" fmla="*/ 474345 w 547877"/>
                <a:gd name="connsiteY25" fmla="*/ 339947 h 510825"/>
                <a:gd name="connsiteX26" fmla="*/ 477012 w 547877"/>
                <a:gd name="connsiteY26" fmla="*/ 318611 h 510825"/>
                <a:gd name="connsiteX27" fmla="*/ 480631 w 547877"/>
                <a:gd name="connsiteY27" fmla="*/ 254032 h 510825"/>
                <a:gd name="connsiteX28" fmla="*/ 497681 w 547877"/>
                <a:gd name="connsiteY28" fmla="*/ 256127 h 510825"/>
                <a:gd name="connsiteX29" fmla="*/ 515112 w 547877"/>
                <a:gd name="connsiteY29" fmla="*/ 219266 h 510825"/>
                <a:gd name="connsiteX30" fmla="*/ 526256 w 547877"/>
                <a:gd name="connsiteY30" fmla="*/ 198977 h 510825"/>
                <a:gd name="connsiteX31" fmla="*/ 534733 w 547877"/>
                <a:gd name="connsiteY31" fmla="*/ 165354 h 510825"/>
                <a:gd name="connsiteX32" fmla="*/ 531495 w 547877"/>
                <a:gd name="connsiteY32" fmla="*/ 121539 h 510825"/>
                <a:gd name="connsiteX33" fmla="*/ 537877 w 547877"/>
                <a:gd name="connsiteY33" fmla="*/ 70294 h 510825"/>
                <a:gd name="connsiteX34" fmla="*/ 547878 w 547877"/>
                <a:gd name="connsiteY34" fmla="*/ 23908 h 510825"/>
                <a:gd name="connsiteX35" fmla="*/ 416147 w 547877"/>
                <a:gd name="connsiteY35" fmla="*/ 7620 h 510825"/>
                <a:gd name="connsiteX36" fmla="*/ 343376 w 547877"/>
                <a:gd name="connsiteY36" fmla="*/ 2953 h 510825"/>
                <a:gd name="connsiteX37" fmla="*/ 274320 w 547877"/>
                <a:gd name="connsiteY37" fmla="*/ 3143 h 510825"/>
                <a:gd name="connsiteX38" fmla="*/ 248793 w 547877"/>
                <a:gd name="connsiteY38" fmla="*/ 0 h 510825"/>
                <a:gd name="connsiteX39" fmla="*/ 216979 w 547877"/>
                <a:gd name="connsiteY39" fmla="*/ 13430 h 510825"/>
                <a:gd name="connsiteX40" fmla="*/ 194120 w 547877"/>
                <a:gd name="connsiteY40" fmla="*/ 23527 h 510825"/>
                <a:gd name="connsiteX41" fmla="*/ 183547 w 547877"/>
                <a:gd name="connsiteY41" fmla="*/ 39624 h 510825"/>
                <a:gd name="connsiteX42" fmla="*/ 171355 w 547877"/>
                <a:gd name="connsiteY42" fmla="*/ 68485 h 510825"/>
                <a:gd name="connsiteX43" fmla="*/ 154877 w 547877"/>
                <a:gd name="connsiteY43" fmla="*/ 96774 h 510825"/>
                <a:gd name="connsiteX44" fmla="*/ 123063 w 547877"/>
                <a:gd name="connsiteY44" fmla="*/ 144875 h 510825"/>
                <a:gd name="connsiteX45" fmla="*/ 114681 w 547877"/>
                <a:gd name="connsiteY45" fmla="*/ 178499 h 510825"/>
                <a:gd name="connsiteX46" fmla="*/ 111443 w 547877"/>
                <a:gd name="connsiteY46" fmla="*/ 204121 h 510825"/>
                <a:gd name="connsiteX47" fmla="*/ 104585 w 547877"/>
                <a:gd name="connsiteY47" fmla="*/ 224885 h 510825"/>
                <a:gd name="connsiteX48" fmla="*/ 79629 w 547877"/>
                <a:gd name="connsiteY48" fmla="*/ 252222 h 510825"/>
                <a:gd name="connsiteX49" fmla="*/ 58960 w 547877"/>
                <a:gd name="connsiteY49" fmla="*/ 279940 h 510825"/>
                <a:gd name="connsiteX50" fmla="*/ 64865 w 547877"/>
                <a:gd name="connsiteY50" fmla="*/ 302419 h 510825"/>
                <a:gd name="connsiteX51" fmla="*/ 44101 w 547877"/>
                <a:gd name="connsiteY51" fmla="*/ 295466 h 510825"/>
                <a:gd name="connsiteX52" fmla="*/ 18574 w 547877"/>
                <a:gd name="connsiteY52" fmla="*/ 292322 h 510825"/>
                <a:gd name="connsiteX53" fmla="*/ 0 w 547877"/>
                <a:gd name="connsiteY53" fmla="*/ 303086 h 510825"/>
                <a:gd name="connsiteX54" fmla="*/ 14954 w 547877"/>
                <a:gd name="connsiteY54" fmla="*/ 322231 h 510825"/>
                <a:gd name="connsiteX55" fmla="*/ 25527 w 547877"/>
                <a:gd name="connsiteY55" fmla="*/ 340900 h 510825"/>
                <a:gd name="connsiteX56" fmla="*/ 27718 w 547877"/>
                <a:gd name="connsiteY56" fmla="*/ 358521 h 510825"/>
                <a:gd name="connsiteX57" fmla="*/ 29337 w 547877"/>
                <a:gd name="connsiteY57" fmla="*/ 380333 h 510825"/>
                <a:gd name="connsiteX58" fmla="*/ 44768 w 547877"/>
                <a:gd name="connsiteY58" fmla="*/ 395288 h 510825"/>
                <a:gd name="connsiteX59" fmla="*/ 55912 w 547877"/>
                <a:gd name="connsiteY59" fmla="*/ 409670 h 510825"/>
                <a:gd name="connsiteX60" fmla="*/ 76105 w 547877"/>
                <a:gd name="connsiteY60" fmla="*/ 420815 h 510825"/>
                <a:gd name="connsiteX61" fmla="*/ 83058 w 547877"/>
                <a:gd name="connsiteY61" fmla="*/ 434721 h 510825"/>
                <a:gd name="connsiteX62" fmla="*/ 106394 w 547877"/>
                <a:gd name="connsiteY62" fmla="*/ 454914 h 510825"/>
                <a:gd name="connsiteX63" fmla="*/ 108013 w 547877"/>
                <a:gd name="connsiteY63" fmla="*/ 476822 h 510825"/>
                <a:gd name="connsiteX64" fmla="*/ 110204 w 547877"/>
                <a:gd name="connsiteY64" fmla="*/ 494348 h 510825"/>
                <a:gd name="connsiteX65" fmla="*/ 138303 w 547877"/>
                <a:gd name="connsiteY65" fmla="*/ 510826 h 510825"/>
                <a:gd name="connsiteX66" fmla="*/ 138303 w 547877"/>
                <a:gd name="connsiteY66" fmla="*/ 510826 h 510825"/>
                <a:gd name="connsiteX67" fmla="*/ 138303 w 547877"/>
                <a:gd name="connsiteY67" fmla="*/ 510826 h 51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7877" h="510825">
                  <a:moveTo>
                    <a:pt x="138303" y="510826"/>
                  </a:moveTo>
                  <a:lnTo>
                    <a:pt x="175451" y="489395"/>
                  </a:lnTo>
                  <a:lnTo>
                    <a:pt x="187643" y="460629"/>
                  </a:lnTo>
                  <a:lnTo>
                    <a:pt x="182308" y="433959"/>
                  </a:lnTo>
                  <a:lnTo>
                    <a:pt x="197168" y="418433"/>
                  </a:lnTo>
                  <a:lnTo>
                    <a:pt x="207264" y="441389"/>
                  </a:lnTo>
                  <a:lnTo>
                    <a:pt x="217456" y="464248"/>
                  </a:lnTo>
                  <a:lnTo>
                    <a:pt x="237554" y="440722"/>
                  </a:lnTo>
                  <a:lnTo>
                    <a:pt x="261461" y="422053"/>
                  </a:lnTo>
                  <a:lnTo>
                    <a:pt x="294418" y="400050"/>
                  </a:lnTo>
                  <a:lnTo>
                    <a:pt x="312420" y="393668"/>
                  </a:lnTo>
                  <a:lnTo>
                    <a:pt x="326803" y="417100"/>
                  </a:lnTo>
                  <a:lnTo>
                    <a:pt x="341662" y="436245"/>
                  </a:lnTo>
                  <a:lnTo>
                    <a:pt x="357092" y="416433"/>
                  </a:lnTo>
                  <a:lnTo>
                    <a:pt x="359188" y="399383"/>
                  </a:lnTo>
                  <a:lnTo>
                    <a:pt x="369761" y="383381"/>
                  </a:lnTo>
                  <a:lnTo>
                    <a:pt x="384143" y="372142"/>
                  </a:lnTo>
                  <a:lnTo>
                    <a:pt x="399002" y="391287"/>
                  </a:lnTo>
                  <a:lnTo>
                    <a:pt x="401098" y="408908"/>
                  </a:lnTo>
                  <a:lnTo>
                    <a:pt x="386239" y="424434"/>
                  </a:lnTo>
                  <a:lnTo>
                    <a:pt x="408051" y="422815"/>
                  </a:lnTo>
                  <a:lnTo>
                    <a:pt x="445770" y="431768"/>
                  </a:lnTo>
                  <a:lnTo>
                    <a:pt x="449485" y="401860"/>
                  </a:lnTo>
                  <a:lnTo>
                    <a:pt x="460057" y="385858"/>
                  </a:lnTo>
                  <a:lnTo>
                    <a:pt x="462153" y="368808"/>
                  </a:lnTo>
                  <a:lnTo>
                    <a:pt x="474345" y="339947"/>
                  </a:lnTo>
                  <a:lnTo>
                    <a:pt x="477012" y="318611"/>
                  </a:lnTo>
                  <a:lnTo>
                    <a:pt x="480631" y="254032"/>
                  </a:lnTo>
                  <a:lnTo>
                    <a:pt x="497681" y="256127"/>
                  </a:lnTo>
                  <a:lnTo>
                    <a:pt x="515112" y="219266"/>
                  </a:lnTo>
                  <a:lnTo>
                    <a:pt x="526256" y="198977"/>
                  </a:lnTo>
                  <a:lnTo>
                    <a:pt x="534733" y="165354"/>
                  </a:lnTo>
                  <a:lnTo>
                    <a:pt x="531495" y="121539"/>
                  </a:lnTo>
                  <a:lnTo>
                    <a:pt x="537877" y="70294"/>
                  </a:lnTo>
                  <a:lnTo>
                    <a:pt x="547878" y="23908"/>
                  </a:lnTo>
                  <a:lnTo>
                    <a:pt x="416147" y="7620"/>
                  </a:lnTo>
                  <a:lnTo>
                    <a:pt x="343376" y="2953"/>
                  </a:lnTo>
                  <a:lnTo>
                    <a:pt x="274320" y="3143"/>
                  </a:lnTo>
                  <a:lnTo>
                    <a:pt x="248793" y="0"/>
                  </a:lnTo>
                  <a:lnTo>
                    <a:pt x="216979" y="13430"/>
                  </a:lnTo>
                  <a:lnTo>
                    <a:pt x="194120" y="23527"/>
                  </a:lnTo>
                  <a:lnTo>
                    <a:pt x="183547" y="39624"/>
                  </a:lnTo>
                  <a:lnTo>
                    <a:pt x="171355" y="68485"/>
                  </a:lnTo>
                  <a:lnTo>
                    <a:pt x="154877" y="96774"/>
                  </a:lnTo>
                  <a:lnTo>
                    <a:pt x="123063" y="144875"/>
                  </a:lnTo>
                  <a:lnTo>
                    <a:pt x="114681" y="178499"/>
                  </a:lnTo>
                  <a:lnTo>
                    <a:pt x="111443" y="204121"/>
                  </a:lnTo>
                  <a:lnTo>
                    <a:pt x="104585" y="224885"/>
                  </a:lnTo>
                  <a:lnTo>
                    <a:pt x="79629" y="252222"/>
                  </a:lnTo>
                  <a:lnTo>
                    <a:pt x="58960" y="279940"/>
                  </a:lnTo>
                  <a:lnTo>
                    <a:pt x="64865" y="302419"/>
                  </a:lnTo>
                  <a:lnTo>
                    <a:pt x="44101" y="295466"/>
                  </a:lnTo>
                  <a:lnTo>
                    <a:pt x="18574" y="292322"/>
                  </a:lnTo>
                  <a:lnTo>
                    <a:pt x="0" y="303086"/>
                  </a:lnTo>
                  <a:lnTo>
                    <a:pt x="14954" y="322231"/>
                  </a:lnTo>
                  <a:lnTo>
                    <a:pt x="25527" y="340900"/>
                  </a:lnTo>
                  <a:lnTo>
                    <a:pt x="27718" y="358521"/>
                  </a:lnTo>
                  <a:lnTo>
                    <a:pt x="29337" y="380333"/>
                  </a:lnTo>
                  <a:lnTo>
                    <a:pt x="44768" y="395288"/>
                  </a:lnTo>
                  <a:lnTo>
                    <a:pt x="55912" y="409670"/>
                  </a:lnTo>
                  <a:lnTo>
                    <a:pt x="76105" y="420815"/>
                  </a:lnTo>
                  <a:lnTo>
                    <a:pt x="83058" y="434721"/>
                  </a:lnTo>
                  <a:lnTo>
                    <a:pt x="106394" y="454914"/>
                  </a:lnTo>
                  <a:lnTo>
                    <a:pt x="108013" y="476822"/>
                  </a:lnTo>
                  <a:lnTo>
                    <a:pt x="110204" y="494348"/>
                  </a:lnTo>
                  <a:lnTo>
                    <a:pt x="138303" y="510826"/>
                  </a:lnTo>
                  <a:lnTo>
                    <a:pt x="138303" y="510826"/>
                  </a:lnTo>
                  <a:lnTo>
                    <a:pt x="138303" y="5108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87E295FA-5768-CE7D-B508-ADAD835AD1A0}"/>
                </a:ext>
              </a:extLst>
            </p:cNvPr>
            <p:cNvSpPr/>
            <p:nvPr/>
          </p:nvSpPr>
          <p:spPr>
            <a:xfrm>
              <a:off x="3963047" y="1798752"/>
              <a:ext cx="587701" cy="598287"/>
            </a:xfrm>
            <a:custGeom>
              <a:avLst/>
              <a:gdLst>
                <a:gd name="connsiteX0" fmla="*/ 46196 w 348996"/>
                <a:gd name="connsiteY0" fmla="*/ 355283 h 355282"/>
                <a:gd name="connsiteX1" fmla="*/ 69056 w 348996"/>
                <a:gd name="connsiteY1" fmla="*/ 345186 h 355282"/>
                <a:gd name="connsiteX2" fmla="*/ 95631 w 348996"/>
                <a:gd name="connsiteY2" fmla="*/ 339852 h 355282"/>
                <a:gd name="connsiteX3" fmla="*/ 117443 w 348996"/>
                <a:gd name="connsiteY3" fmla="*/ 338233 h 355282"/>
                <a:gd name="connsiteX4" fmla="*/ 142970 w 348996"/>
                <a:gd name="connsiteY4" fmla="*/ 341376 h 355282"/>
                <a:gd name="connsiteX5" fmla="*/ 172212 w 348996"/>
                <a:gd name="connsiteY5" fmla="*/ 314897 h 355282"/>
                <a:gd name="connsiteX6" fmla="*/ 210979 w 348996"/>
                <a:gd name="connsiteY6" fmla="*/ 280892 h 355282"/>
                <a:gd name="connsiteX7" fmla="*/ 241268 w 348996"/>
                <a:gd name="connsiteY7" fmla="*/ 245840 h 355282"/>
                <a:gd name="connsiteX8" fmla="*/ 261461 w 348996"/>
                <a:gd name="connsiteY8" fmla="*/ 222504 h 355282"/>
                <a:gd name="connsiteX9" fmla="*/ 302323 w 348996"/>
                <a:gd name="connsiteY9" fmla="*/ 171545 h 355282"/>
                <a:gd name="connsiteX10" fmla="*/ 317182 w 348996"/>
                <a:gd name="connsiteY10" fmla="*/ 156210 h 355282"/>
                <a:gd name="connsiteX11" fmla="*/ 338424 w 348996"/>
                <a:gd name="connsiteY11" fmla="*/ 124301 h 355282"/>
                <a:gd name="connsiteX12" fmla="*/ 336328 w 348996"/>
                <a:gd name="connsiteY12" fmla="*/ 106871 h 355282"/>
                <a:gd name="connsiteX13" fmla="*/ 338424 w 348996"/>
                <a:gd name="connsiteY13" fmla="*/ 89916 h 355282"/>
                <a:gd name="connsiteX14" fmla="*/ 348996 w 348996"/>
                <a:gd name="connsiteY14" fmla="*/ 73914 h 355282"/>
                <a:gd name="connsiteX15" fmla="*/ 346806 w 348996"/>
                <a:gd name="connsiteY15" fmla="*/ 56483 h 355282"/>
                <a:gd name="connsiteX16" fmla="*/ 330803 w 348996"/>
                <a:gd name="connsiteY16" fmla="*/ 45910 h 355282"/>
                <a:gd name="connsiteX17" fmla="*/ 332899 w 348996"/>
                <a:gd name="connsiteY17" fmla="*/ 28861 h 355282"/>
                <a:gd name="connsiteX18" fmla="*/ 335566 w 348996"/>
                <a:gd name="connsiteY18" fmla="*/ 7715 h 355282"/>
                <a:gd name="connsiteX19" fmla="*/ 264223 w 348996"/>
                <a:gd name="connsiteY19" fmla="*/ 24765 h 355282"/>
                <a:gd name="connsiteX20" fmla="*/ 241935 w 348996"/>
                <a:gd name="connsiteY20" fmla="*/ 30575 h 355282"/>
                <a:gd name="connsiteX21" fmla="*/ 183832 w 348996"/>
                <a:gd name="connsiteY21" fmla="*/ 10478 h 355282"/>
                <a:gd name="connsiteX22" fmla="*/ 166783 w 348996"/>
                <a:gd name="connsiteY22" fmla="*/ 8382 h 355282"/>
                <a:gd name="connsiteX23" fmla="*/ 150305 w 348996"/>
                <a:gd name="connsiteY23" fmla="*/ 2096 h 355282"/>
                <a:gd name="connsiteX24" fmla="*/ 133255 w 348996"/>
                <a:gd name="connsiteY24" fmla="*/ 0 h 355282"/>
                <a:gd name="connsiteX25" fmla="*/ 110395 w 348996"/>
                <a:gd name="connsiteY25" fmla="*/ 10097 h 355282"/>
                <a:gd name="connsiteX26" fmla="*/ 93345 w 348996"/>
                <a:gd name="connsiteY26" fmla="*/ 7906 h 355282"/>
                <a:gd name="connsiteX27" fmla="*/ 79534 w 348996"/>
                <a:gd name="connsiteY27" fmla="*/ 14859 h 355282"/>
                <a:gd name="connsiteX28" fmla="*/ 85916 w 348996"/>
                <a:gd name="connsiteY28" fmla="*/ 32861 h 355282"/>
                <a:gd name="connsiteX29" fmla="*/ 69437 w 348996"/>
                <a:gd name="connsiteY29" fmla="*/ 26575 h 355282"/>
                <a:gd name="connsiteX30" fmla="*/ 51911 w 348996"/>
                <a:gd name="connsiteY30" fmla="*/ 28670 h 355282"/>
                <a:gd name="connsiteX31" fmla="*/ 36386 w 348996"/>
                <a:gd name="connsiteY31" fmla="*/ 13811 h 355282"/>
                <a:gd name="connsiteX32" fmla="*/ 18288 w 348996"/>
                <a:gd name="connsiteY32" fmla="*/ 20193 h 355282"/>
                <a:gd name="connsiteX33" fmla="*/ 4001 w 348996"/>
                <a:gd name="connsiteY33" fmla="*/ 31337 h 355282"/>
                <a:gd name="connsiteX34" fmla="*/ 1905 w 348996"/>
                <a:gd name="connsiteY34" fmla="*/ 48387 h 355282"/>
                <a:gd name="connsiteX35" fmla="*/ 4001 w 348996"/>
                <a:gd name="connsiteY35" fmla="*/ 65818 h 355282"/>
                <a:gd name="connsiteX36" fmla="*/ 15240 w 348996"/>
                <a:gd name="connsiteY36" fmla="*/ 80105 h 355282"/>
                <a:gd name="connsiteX37" fmla="*/ 8382 w 348996"/>
                <a:gd name="connsiteY37" fmla="*/ 100870 h 355282"/>
                <a:gd name="connsiteX38" fmla="*/ 6287 w 348996"/>
                <a:gd name="connsiteY38" fmla="*/ 117824 h 355282"/>
                <a:gd name="connsiteX39" fmla="*/ 4191 w 348996"/>
                <a:gd name="connsiteY39" fmla="*/ 134779 h 355282"/>
                <a:gd name="connsiteX40" fmla="*/ 0 w 348996"/>
                <a:gd name="connsiteY40" fmla="*/ 168688 h 355282"/>
                <a:gd name="connsiteX41" fmla="*/ 8668 w 348996"/>
                <a:gd name="connsiteY41" fmla="*/ 238697 h 355282"/>
                <a:gd name="connsiteX42" fmla="*/ 16764 w 348996"/>
                <a:gd name="connsiteY42" fmla="*/ 278416 h 355282"/>
                <a:gd name="connsiteX43" fmla="*/ 46196 w 348996"/>
                <a:gd name="connsiteY43" fmla="*/ 355283 h 355282"/>
                <a:gd name="connsiteX44" fmla="*/ 46196 w 348996"/>
                <a:gd name="connsiteY44" fmla="*/ 355283 h 355282"/>
                <a:gd name="connsiteX45" fmla="*/ 46196 w 348996"/>
                <a:gd name="connsiteY45" fmla="*/ 35528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48996" h="355282">
                  <a:moveTo>
                    <a:pt x="46196" y="355283"/>
                  </a:moveTo>
                  <a:lnTo>
                    <a:pt x="69056" y="345186"/>
                  </a:lnTo>
                  <a:lnTo>
                    <a:pt x="95631" y="339852"/>
                  </a:lnTo>
                  <a:lnTo>
                    <a:pt x="117443" y="338233"/>
                  </a:lnTo>
                  <a:lnTo>
                    <a:pt x="142970" y="341376"/>
                  </a:lnTo>
                  <a:lnTo>
                    <a:pt x="172212" y="314897"/>
                  </a:lnTo>
                  <a:lnTo>
                    <a:pt x="210979" y="280892"/>
                  </a:lnTo>
                  <a:lnTo>
                    <a:pt x="241268" y="245840"/>
                  </a:lnTo>
                  <a:lnTo>
                    <a:pt x="261461" y="222504"/>
                  </a:lnTo>
                  <a:lnTo>
                    <a:pt x="302323" y="171545"/>
                  </a:lnTo>
                  <a:lnTo>
                    <a:pt x="317182" y="156210"/>
                  </a:lnTo>
                  <a:lnTo>
                    <a:pt x="338424" y="124301"/>
                  </a:lnTo>
                  <a:lnTo>
                    <a:pt x="336328" y="106871"/>
                  </a:lnTo>
                  <a:lnTo>
                    <a:pt x="338424" y="89916"/>
                  </a:lnTo>
                  <a:lnTo>
                    <a:pt x="348996" y="73914"/>
                  </a:lnTo>
                  <a:lnTo>
                    <a:pt x="346806" y="56483"/>
                  </a:lnTo>
                  <a:lnTo>
                    <a:pt x="330803" y="45910"/>
                  </a:lnTo>
                  <a:lnTo>
                    <a:pt x="332899" y="28861"/>
                  </a:lnTo>
                  <a:lnTo>
                    <a:pt x="335566" y="7715"/>
                  </a:lnTo>
                  <a:lnTo>
                    <a:pt x="264223" y="24765"/>
                  </a:lnTo>
                  <a:lnTo>
                    <a:pt x="241935" y="30575"/>
                  </a:lnTo>
                  <a:lnTo>
                    <a:pt x="183832" y="10478"/>
                  </a:lnTo>
                  <a:lnTo>
                    <a:pt x="166783" y="8382"/>
                  </a:lnTo>
                  <a:lnTo>
                    <a:pt x="150305" y="2096"/>
                  </a:lnTo>
                  <a:lnTo>
                    <a:pt x="133255" y="0"/>
                  </a:lnTo>
                  <a:lnTo>
                    <a:pt x="110395" y="10097"/>
                  </a:lnTo>
                  <a:lnTo>
                    <a:pt x="93345" y="7906"/>
                  </a:lnTo>
                  <a:lnTo>
                    <a:pt x="79534" y="14859"/>
                  </a:lnTo>
                  <a:lnTo>
                    <a:pt x="85916" y="32861"/>
                  </a:lnTo>
                  <a:lnTo>
                    <a:pt x="69437" y="26575"/>
                  </a:lnTo>
                  <a:lnTo>
                    <a:pt x="51911" y="28670"/>
                  </a:lnTo>
                  <a:lnTo>
                    <a:pt x="36386" y="13811"/>
                  </a:lnTo>
                  <a:lnTo>
                    <a:pt x="18288" y="20193"/>
                  </a:lnTo>
                  <a:lnTo>
                    <a:pt x="4001" y="31337"/>
                  </a:lnTo>
                  <a:lnTo>
                    <a:pt x="1905" y="48387"/>
                  </a:lnTo>
                  <a:lnTo>
                    <a:pt x="4001" y="65818"/>
                  </a:lnTo>
                  <a:lnTo>
                    <a:pt x="15240" y="80105"/>
                  </a:lnTo>
                  <a:lnTo>
                    <a:pt x="8382" y="100870"/>
                  </a:lnTo>
                  <a:lnTo>
                    <a:pt x="6287" y="117824"/>
                  </a:lnTo>
                  <a:lnTo>
                    <a:pt x="4191" y="134779"/>
                  </a:lnTo>
                  <a:lnTo>
                    <a:pt x="0" y="168688"/>
                  </a:lnTo>
                  <a:lnTo>
                    <a:pt x="8668" y="238697"/>
                  </a:lnTo>
                  <a:lnTo>
                    <a:pt x="16764" y="278416"/>
                  </a:lnTo>
                  <a:lnTo>
                    <a:pt x="46196" y="355283"/>
                  </a:lnTo>
                  <a:lnTo>
                    <a:pt x="46196" y="355283"/>
                  </a:lnTo>
                  <a:lnTo>
                    <a:pt x="46196" y="355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4DF352AF-F6EC-AFD3-FB89-DF8AD4813A53}"/>
                </a:ext>
              </a:extLst>
            </p:cNvPr>
            <p:cNvSpPr/>
            <p:nvPr/>
          </p:nvSpPr>
          <p:spPr>
            <a:xfrm>
              <a:off x="3314074" y="1726251"/>
              <a:ext cx="725323" cy="727247"/>
            </a:xfrm>
            <a:custGeom>
              <a:avLst/>
              <a:gdLst>
                <a:gd name="connsiteX0" fmla="*/ 167354 w 430720"/>
                <a:gd name="connsiteY0" fmla="*/ 431863 h 431863"/>
                <a:gd name="connsiteX1" fmla="*/ 204121 w 430720"/>
                <a:gd name="connsiteY1" fmla="*/ 414814 h 431863"/>
                <a:gd name="connsiteX2" fmla="*/ 230696 w 430720"/>
                <a:gd name="connsiteY2" fmla="*/ 409384 h 431863"/>
                <a:gd name="connsiteX3" fmla="*/ 296132 w 430720"/>
                <a:gd name="connsiteY3" fmla="*/ 404527 h 431863"/>
                <a:gd name="connsiteX4" fmla="*/ 430721 w 430720"/>
                <a:gd name="connsiteY4" fmla="*/ 399574 h 431863"/>
                <a:gd name="connsiteX5" fmla="*/ 401383 w 430720"/>
                <a:gd name="connsiteY5" fmla="*/ 322517 h 431863"/>
                <a:gd name="connsiteX6" fmla="*/ 391763 w 430720"/>
                <a:gd name="connsiteY6" fmla="*/ 295370 h 431863"/>
                <a:gd name="connsiteX7" fmla="*/ 384048 w 430720"/>
                <a:gd name="connsiteY7" fmla="*/ 182118 h 431863"/>
                <a:gd name="connsiteX8" fmla="*/ 395192 w 430720"/>
                <a:gd name="connsiteY8" fmla="*/ 161925 h 431863"/>
                <a:gd name="connsiteX9" fmla="*/ 389382 w 430720"/>
                <a:gd name="connsiteY9" fmla="*/ 139541 h 431863"/>
                <a:gd name="connsiteX10" fmla="*/ 399955 w 430720"/>
                <a:gd name="connsiteY10" fmla="*/ 123634 h 431863"/>
                <a:gd name="connsiteX11" fmla="*/ 379190 w 430720"/>
                <a:gd name="connsiteY11" fmla="*/ 116681 h 431863"/>
                <a:gd name="connsiteX12" fmla="*/ 381286 w 430720"/>
                <a:gd name="connsiteY12" fmla="*/ 99727 h 431863"/>
                <a:gd name="connsiteX13" fmla="*/ 388144 w 430720"/>
                <a:gd name="connsiteY13" fmla="*/ 78962 h 431863"/>
                <a:gd name="connsiteX14" fmla="*/ 381762 w 430720"/>
                <a:gd name="connsiteY14" fmla="*/ 60865 h 431863"/>
                <a:gd name="connsiteX15" fmla="*/ 356235 w 430720"/>
                <a:gd name="connsiteY15" fmla="*/ 57721 h 431863"/>
                <a:gd name="connsiteX16" fmla="*/ 340233 w 430720"/>
                <a:gd name="connsiteY16" fmla="*/ 47149 h 431863"/>
                <a:gd name="connsiteX17" fmla="*/ 319469 w 430720"/>
                <a:gd name="connsiteY17" fmla="*/ 40291 h 431863"/>
                <a:gd name="connsiteX18" fmla="*/ 278987 w 430720"/>
                <a:gd name="connsiteY18" fmla="*/ 18002 h 431863"/>
                <a:gd name="connsiteX19" fmla="*/ 258223 w 430720"/>
                <a:gd name="connsiteY19" fmla="*/ 11049 h 431863"/>
                <a:gd name="connsiteX20" fmla="*/ 242221 w 430720"/>
                <a:gd name="connsiteY20" fmla="*/ 476 h 431863"/>
                <a:gd name="connsiteX21" fmla="*/ 215646 w 430720"/>
                <a:gd name="connsiteY21" fmla="*/ 5810 h 431863"/>
                <a:gd name="connsiteX22" fmla="*/ 203359 w 430720"/>
                <a:gd name="connsiteY22" fmla="*/ 0 h 431863"/>
                <a:gd name="connsiteX23" fmla="*/ 181546 w 430720"/>
                <a:gd name="connsiteY23" fmla="*/ 1619 h 431863"/>
                <a:gd name="connsiteX24" fmla="*/ 150686 w 430720"/>
                <a:gd name="connsiteY24" fmla="*/ 6477 h 431863"/>
                <a:gd name="connsiteX25" fmla="*/ 129445 w 430720"/>
                <a:gd name="connsiteY25" fmla="*/ 3810 h 431863"/>
                <a:gd name="connsiteX26" fmla="*/ 110776 w 430720"/>
                <a:gd name="connsiteY26" fmla="*/ 14478 h 431863"/>
                <a:gd name="connsiteX27" fmla="*/ 96488 w 430720"/>
                <a:gd name="connsiteY27" fmla="*/ 25717 h 431863"/>
                <a:gd name="connsiteX28" fmla="*/ 78391 w 430720"/>
                <a:gd name="connsiteY28" fmla="*/ 32099 h 431863"/>
                <a:gd name="connsiteX29" fmla="*/ 51340 w 430720"/>
                <a:gd name="connsiteY29" fmla="*/ 76295 h 431863"/>
                <a:gd name="connsiteX30" fmla="*/ 34862 w 430720"/>
                <a:gd name="connsiteY30" fmla="*/ 104489 h 431863"/>
                <a:gd name="connsiteX31" fmla="*/ 8287 w 430720"/>
                <a:gd name="connsiteY31" fmla="*/ 144399 h 431863"/>
                <a:gd name="connsiteX32" fmla="*/ 953 w 430720"/>
                <a:gd name="connsiteY32" fmla="*/ 169354 h 431863"/>
                <a:gd name="connsiteX33" fmla="*/ 3048 w 430720"/>
                <a:gd name="connsiteY33" fmla="*/ 186976 h 431863"/>
                <a:gd name="connsiteX34" fmla="*/ 476 w 430720"/>
                <a:gd name="connsiteY34" fmla="*/ 208217 h 431863"/>
                <a:gd name="connsiteX35" fmla="*/ 6858 w 430720"/>
                <a:gd name="connsiteY35" fmla="*/ 226314 h 431863"/>
                <a:gd name="connsiteX36" fmla="*/ 0 w 430720"/>
                <a:gd name="connsiteY36" fmla="*/ 247079 h 431863"/>
                <a:gd name="connsiteX37" fmla="*/ 22955 w 430720"/>
                <a:gd name="connsiteY37" fmla="*/ 271463 h 431863"/>
                <a:gd name="connsiteX38" fmla="*/ 34099 w 430720"/>
                <a:gd name="connsiteY38" fmla="*/ 285845 h 431863"/>
                <a:gd name="connsiteX39" fmla="*/ 35719 w 430720"/>
                <a:gd name="connsiteY39" fmla="*/ 307562 h 431863"/>
                <a:gd name="connsiteX40" fmla="*/ 33147 w 430720"/>
                <a:gd name="connsiteY40" fmla="*/ 328898 h 431863"/>
                <a:gd name="connsiteX41" fmla="*/ 48006 w 430720"/>
                <a:gd name="connsiteY41" fmla="*/ 347948 h 431863"/>
                <a:gd name="connsiteX42" fmla="*/ 59246 w 430720"/>
                <a:gd name="connsiteY42" fmla="*/ 362331 h 431863"/>
                <a:gd name="connsiteX43" fmla="*/ 80010 w 430720"/>
                <a:gd name="connsiteY43" fmla="*/ 369189 h 431863"/>
                <a:gd name="connsiteX44" fmla="*/ 99155 w 430720"/>
                <a:gd name="connsiteY44" fmla="*/ 388906 h 431863"/>
                <a:gd name="connsiteX45" fmla="*/ 109919 w 430720"/>
                <a:gd name="connsiteY45" fmla="*/ 407480 h 431863"/>
                <a:gd name="connsiteX46" fmla="*/ 126397 w 430720"/>
                <a:gd name="connsiteY46" fmla="*/ 413861 h 431863"/>
                <a:gd name="connsiteX47" fmla="*/ 156210 w 430720"/>
                <a:gd name="connsiteY47" fmla="*/ 417481 h 431863"/>
                <a:gd name="connsiteX48" fmla="*/ 167354 w 430720"/>
                <a:gd name="connsiteY48" fmla="*/ 431863 h 431863"/>
                <a:gd name="connsiteX49" fmla="*/ 167354 w 430720"/>
                <a:gd name="connsiteY49" fmla="*/ 431863 h 431863"/>
                <a:gd name="connsiteX50" fmla="*/ 167354 w 430720"/>
                <a:gd name="connsiteY50" fmla="*/ 431863 h 43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30720" h="431863">
                  <a:moveTo>
                    <a:pt x="167354" y="431863"/>
                  </a:moveTo>
                  <a:lnTo>
                    <a:pt x="204121" y="414814"/>
                  </a:lnTo>
                  <a:lnTo>
                    <a:pt x="230696" y="409384"/>
                  </a:lnTo>
                  <a:lnTo>
                    <a:pt x="296132" y="404527"/>
                  </a:lnTo>
                  <a:lnTo>
                    <a:pt x="430721" y="399574"/>
                  </a:lnTo>
                  <a:lnTo>
                    <a:pt x="401383" y="322517"/>
                  </a:lnTo>
                  <a:lnTo>
                    <a:pt x="391763" y="295370"/>
                  </a:lnTo>
                  <a:lnTo>
                    <a:pt x="384048" y="182118"/>
                  </a:lnTo>
                  <a:lnTo>
                    <a:pt x="395192" y="161925"/>
                  </a:lnTo>
                  <a:lnTo>
                    <a:pt x="389382" y="139541"/>
                  </a:lnTo>
                  <a:lnTo>
                    <a:pt x="399955" y="123634"/>
                  </a:lnTo>
                  <a:lnTo>
                    <a:pt x="379190" y="116681"/>
                  </a:lnTo>
                  <a:lnTo>
                    <a:pt x="381286" y="99727"/>
                  </a:lnTo>
                  <a:lnTo>
                    <a:pt x="388144" y="78962"/>
                  </a:lnTo>
                  <a:lnTo>
                    <a:pt x="381762" y="60865"/>
                  </a:lnTo>
                  <a:lnTo>
                    <a:pt x="356235" y="57721"/>
                  </a:lnTo>
                  <a:lnTo>
                    <a:pt x="340233" y="47149"/>
                  </a:lnTo>
                  <a:lnTo>
                    <a:pt x="319469" y="40291"/>
                  </a:lnTo>
                  <a:lnTo>
                    <a:pt x="278987" y="18002"/>
                  </a:lnTo>
                  <a:lnTo>
                    <a:pt x="258223" y="11049"/>
                  </a:lnTo>
                  <a:lnTo>
                    <a:pt x="242221" y="476"/>
                  </a:lnTo>
                  <a:lnTo>
                    <a:pt x="215646" y="5810"/>
                  </a:lnTo>
                  <a:lnTo>
                    <a:pt x="203359" y="0"/>
                  </a:lnTo>
                  <a:lnTo>
                    <a:pt x="181546" y="1619"/>
                  </a:lnTo>
                  <a:lnTo>
                    <a:pt x="150686" y="6477"/>
                  </a:lnTo>
                  <a:lnTo>
                    <a:pt x="129445" y="3810"/>
                  </a:lnTo>
                  <a:lnTo>
                    <a:pt x="110776" y="14478"/>
                  </a:lnTo>
                  <a:lnTo>
                    <a:pt x="96488" y="25717"/>
                  </a:lnTo>
                  <a:lnTo>
                    <a:pt x="78391" y="32099"/>
                  </a:lnTo>
                  <a:lnTo>
                    <a:pt x="51340" y="76295"/>
                  </a:lnTo>
                  <a:lnTo>
                    <a:pt x="34862" y="104489"/>
                  </a:lnTo>
                  <a:lnTo>
                    <a:pt x="8287" y="144399"/>
                  </a:lnTo>
                  <a:lnTo>
                    <a:pt x="953" y="169354"/>
                  </a:lnTo>
                  <a:lnTo>
                    <a:pt x="3048" y="186976"/>
                  </a:lnTo>
                  <a:lnTo>
                    <a:pt x="476" y="208217"/>
                  </a:lnTo>
                  <a:lnTo>
                    <a:pt x="6858" y="226314"/>
                  </a:lnTo>
                  <a:lnTo>
                    <a:pt x="0" y="247079"/>
                  </a:lnTo>
                  <a:lnTo>
                    <a:pt x="22955" y="271463"/>
                  </a:lnTo>
                  <a:lnTo>
                    <a:pt x="34099" y="285845"/>
                  </a:lnTo>
                  <a:lnTo>
                    <a:pt x="35719" y="307562"/>
                  </a:lnTo>
                  <a:lnTo>
                    <a:pt x="33147" y="328898"/>
                  </a:lnTo>
                  <a:lnTo>
                    <a:pt x="48006" y="347948"/>
                  </a:lnTo>
                  <a:lnTo>
                    <a:pt x="59246" y="362331"/>
                  </a:lnTo>
                  <a:lnTo>
                    <a:pt x="80010" y="369189"/>
                  </a:lnTo>
                  <a:lnTo>
                    <a:pt x="99155" y="388906"/>
                  </a:lnTo>
                  <a:lnTo>
                    <a:pt x="109919" y="407480"/>
                  </a:lnTo>
                  <a:lnTo>
                    <a:pt x="126397" y="413861"/>
                  </a:lnTo>
                  <a:lnTo>
                    <a:pt x="156210" y="417481"/>
                  </a:lnTo>
                  <a:lnTo>
                    <a:pt x="167354" y="431863"/>
                  </a:lnTo>
                  <a:lnTo>
                    <a:pt x="167354" y="431863"/>
                  </a:lnTo>
                  <a:lnTo>
                    <a:pt x="167354" y="4318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4EF231F-4EEB-649E-579D-DE954FB4CA3B}"/>
                </a:ext>
              </a:extLst>
            </p:cNvPr>
            <p:cNvSpPr/>
            <p:nvPr/>
          </p:nvSpPr>
          <p:spPr>
            <a:xfrm>
              <a:off x="2325374" y="638587"/>
              <a:ext cx="944588" cy="857010"/>
            </a:xfrm>
            <a:custGeom>
              <a:avLst/>
              <a:gdLst>
                <a:gd name="connsiteX0" fmla="*/ 429959 w 560927"/>
                <a:gd name="connsiteY0" fmla="*/ 508921 h 508920"/>
                <a:gd name="connsiteX1" fmla="*/ 452342 w 560927"/>
                <a:gd name="connsiteY1" fmla="*/ 503015 h 508920"/>
                <a:gd name="connsiteX2" fmla="*/ 486918 w 560927"/>
                <a:gd name="connsiteY2" fmla="*/ 503015 h 508920"/>
                <a:gd name="connsiteX3" fmla="*/ 493300 w 560927"/>
                <a:gd name="connsiteY3" fmla="*/ 486442 h 508920"/>
                <a:gd name="connsiteX4" fmla="*/ 560927 w 560927"/>
                <a:gd name="connsiteY4" fmla="*/ 499205 h 508920"/>
                <a:gd name="connsiteX5" fmla="*/ 556641 w 560927"/>
                <a:gd name="connsiteY5" fmla="*/ 463963 h 508920"/>
                <a:gd name="connsiteX6" fmla="*/ 545402 w 560927"/>
                <a:gd name="connsiteY6" fmla="*/ 449675 h 508920"/>
                <a:gd name="connsiteX7" fmla="*/ 549117 w 560927"/>
                <a:gd name="connsiteY7" fmla="*/ 419767 h 508920"/>
                <a:gd name="connsiteX8" fmla="*/ 537401 w 560927"/>
                <a:gd name="connsiteY8" fmla="*/ 409670 h 508920"/>
                <a:gd name="connsiteX9" fmla="*/ 536258 w 560927"/>
                <a:gd name="connsiteY9" fmla="*/ 383572 h 508920"/>
                <a:gd name="connsiteX10" fmla="*/ 534162 w 560927"/>
                <a:gd name="connsiteY10" fmla="*/ 366046 h 508920"/>
                <a:gd name="connsiteX11" fmla="*/ 527685 w 560927"/>
                <a:gd name="connsiteY11" fmla="*/ 347948 h 508920"/>
                <a:gd name="connsiteX12" fmla="*/ 518636 w 560927"/>
                <a:gd name="connsiteY12" fmla="*/ 316516 h 508920"/>
                <a:gd name="connsiteX13" fmla="*/ 517017 w 560927"/>
                <a:gd name="connsiteY13" fmla="*/ 294704 h 508920"/>
                <a:gd name="connsiteX14" fmla="*/ 492347 w 560927"/>
                <a:gd name="connsiteY14" fmla="*/ 213741 h 508920"/>
                <a:gd name="connsiteX15" fmla="*/ 494443 w 560927"/>
                <a:gd name="connsiteY15" fmla="*/ 196691 h 508920"/>
                <a:gd name="connsiteX16" fmla="*/ 476250 w 560927"/>
                <a:gd name="connsiteY16" fmla="*/ 168497 h 508920"/>
                <a:gd name="connsiteX17" fmla="*/ 474631 w 560927"/>
                <a:gd name="connsiteY17" fmla="*/ 146685 h 508920"/>
                <a:gd name="connsiteX18" fmla="*/ 468725 w 560927"/>
                <a:gd name="connsiteY18" fmla="*/ 124301 h 508920"/>
                <a:gd name="connsiteX19" fmla="*/ 459677 w 560927"/>
                <a:gd name="connsiteY19" fmla="*/ 92869 h 508920"/>
                <a:gd name="connsiteX20" fmla="*/ 441484 w 560927"/>
                <a:gd name="connsiteY20" fmla="*/ 64675 h 508920"/>
                <a:gd name="connsiteX21" fmla="*/ 418529 w 560927"/>
                <a:gd name="connsiteY21" fmla="*/ 40196 h 508920"/>
                <a:gd name="connsiteX22" fmla="*/ 388716 w 560927"/>
                <a:gd name="connsiteY22" fmla="*/ 36481 h 508920"/>
                <a:gd name="connsiteX23" fmla="*/ 377000 w 560927"/>
                <a:gd name="connsiteY23" fmla="*/ 26384 h 508920"/>
                <a:gd name="connsiteX24" fmla="*/ 350330 w 560927"/>
                <a:gd name="connsiteY24" fmla="*/ 31814 h 508920"/>
                <a:gd name="connsiteX25" fmla="*/ 346710 w 560927"/>
                <a:gd name="connsiteY25" fmla="*/ 61627 h 508920"/>
                <a:gd name="connsiteX26" fmla="*/ 331756 w 560927"/>
                <a:gd name="connsiteY26" fmla="*/ 77057 h 508920"/>
                <a:gd name="connsiteX27" fmla="*/ 321659 w 560927"/>
                <a:gd name="connsiteY27" fmla="*/ 54197 h 508920"/>
                <a:gd name="connsiteX28" fmla="*/ 327470 w 560927"/>
                <a:gd name="connsiteY28" fmla="*/ 41910 h 508920"/>
                <a:gd name="connsiteX29" fmla="*/ 325850 w 560927"/>
                <a:gd name="connsiteY29" fmla="*/ 20098 h 508920"/>
                <a:gd name="connsiteX30" fmla="*/ 304038 w 560927"/>
                <a:gd name="connsiteY30" fmla="*/ 21717 h 508920"/>
                <a:gd name="connsiteX31" fmla="*/ 295561 w 560927"/>
                <a:gd name="connsiteY31" fmla="*/ 55340 h 508920"/>
                <a:gd name="connsiteX32" fmla="*/ 265652 w 560927"/>
                <a:gd name="connsiteY32" fmla="*/ 51626 h 508920"/>
                <a:gd name="connsiteX33" fmla="*/ 238506 w 560927"/>
                <a:gd name="connsiteY33" fmla="*/ 61246 h 508920"/>
                <a:gd name="connsiteX34" fmla="*/ 250222 w 560927"/>
                <a:gd name="connsiteY34" fmla="*/ 36767 h 508920"/>
                <a:gd name="connsiteX35" fmla="*/ 248031 w 560927"/>
                <a:gd name="connsiteY35" fmla="*/ 19145 h 508920"/>
                <a:gd name="connsiteX36" fmla="*/ 233077 w 560927"/>
                <a:gd name="connsiteY36" fmla="*/ 0 h 508920"/>
                <a:gd name="connsiteX37" fmla="*/ 218789 w 560927"/>
                <a:gd name="connsiteY37" fmla="*/ 11240 h 508920"/>
                <a:gd name="connsiteX38" fmla="*/ 208121 w 560927"/>
                <a:gd name="connsiteY38" fmla="*/ 27242 h 508920"/>
                <a:gd name="connsiteX39" fmla="*/ 206026 w 560927"/>
                <a:gd name="connsiteY39" fmla="*/ 44291 h 508920"/>
                <a:gd name="connsiteX40" fmla="*/ 199644 w 560927"/>
                <a:gd name="connsiteY40" fmla="*/ 60770 h 508920"/>
                <a:gd name="connsiteX41" fmla="*/ 178879 w 560927"/>
                <a:gd name="connsiteY41" fmla="*/ 53912 h 508920"/>
                <a:gd name="connsiteX42" fmla="*/ 177737 w 560927"/>
                <a:gd name="connsiteY42" fmla="*/ 27813 h 508920"/>
                <a:gd name="connsiteX43" fmla="*/ 143161 w 560927"/>
                <a:gd name="connsiteY43" fmla="*/ 27813 h 508920"/>
                <a:gd name="connsiteX44" fmla="*/ 110109 w 560927"/>
                <a:gd name="connsiteY44" fmla="*/ 49721 h 508920"/>
                <a:gd name="connsiteX45" fmla="*/ 86201 w 560927"/>
                <a:gd name="connsiteY45" fmla="*/ 68390 h 508920"/>
                <a:gd name="connsiteX46" fmla="*/ 79343 w 560927"/>
                <a:gd name="connsiteY46" fmla="*/ 89249 h 508920"/>
                <a:gd name="connsiteX47" fmla="*/ 58484 w 560927"/>
                <a:gd name="connsiteY47" fmla="*/ 82296 h 508920"/>
                <a:gd name="connsiteX48" fmla="*/ 57436 w 560927"/>
                <a:gd name="connsiteY48" fmla="*/ 56198 h 508920"/>
                <a:gd name="connsiteX49" fmla="*/ 36100 w 560927"/>
                <a:gd name="connsiteY49" fmla="*/ 53626 h 508920"/>
                <a:gd name="connsiteX50" fmla="*/ 36195 w 560927"/>
                <a:gd name="connsiteY50" fmla="*/ 88202 h 508920"/>
                <a:gd name="connsiteX51" fmla="*/ 23908 w 560927"/>
                <a:gd name="connsiteY51" fmla="*/ 116967 h 508920"/>
                <a:gd name="connsiteX52" fmla="*/ 0 w 560927"/>
                <a:gd name="connsiteY52" fmla="*/ 135636 h 508920"/>
                <a:gd name="connsiteX53" fmla="*/ 11811 w 560927"/>
                <a:gd name="connsiteY53" fmla="*/ 180403 h 508920"/>
                <a:gd name="connsiteX54" fmla="*/ 23622 w 560927"/>
                <a:gd name="connsiteY54" fmla="*/ 225171 h 508920"/>
                <a:gd name="connsiteX55" fmla="*/ 36386 w 560927"/>
                <a:gd name="connsiteY55" fmla="*/ 261366 h 508920"/>
                <a:gd name="connsiteX56" fmla="*/ 51911 w 560927"/>
                <a:gd name="connsiteY56" fmla="*/ 276225 h 508920"/>
                <a:gd name="connsiteX57" fmla="*/ 61532 w 560927"/>
                <a:gd name="connsiteY57" fmla="*/ 303371 h 508920"/>
                <a:gd name="connsiteX58" fmla="*/ 76962 w 560927"/>
                <a:gd name="connsiteY58" fmla="*/ 318230 h 508920"/>
                <a:gd name="connsiteX59" fmla="*/ 104204 w 560927"/>
                <a:gd name="connsiteY59" fmla="*/ 343281 h 508920"/>
                <a:gd name="connsiteX60" fmla="*/ 119634 w 560927"/>
                <a:gd name="connsiteY60" fmla="*/ 358140 h 508920"/>
                <a:gd name="connsiteX61" fmla="*/ 151638 w 560927"/>
                <a:gd name="connsiteY61" fmla="*/ 379381 h 508920"/>
                <a:gd name="connsiteX62" fmla="*/ 191167 w 560927"/>
                <a:gd name="connsiteY62" fmla="*/ 410242 h 508920"/>
                <a:gd name="connsiteX63" fmla="*/ 210312 w 560927"/>
                <a:gd name="connsiteY63" fmla="*/ 429959 h 508920"/>
                <a:gd name="connsiteX64" fmla="*/ 238601 w 560927"/>
                <a:gd name="connsiteY64" fmla="*/ 446437 h 508920"/>
                <a:gd name="connsiteX65" fmla="*/ 257842 w 560927"/>
                <a:gd name="connsiteY65" fmla="*/ 466058 h 508920"/>
                <a:gd name="connsiteX66" fmla="*/ 273844 w 560927"/>
                <a:gd name="connsiteY66" fmla="*/ 476726 h 508920"/>
                <a:gd name="connsiteX67" fmla="*/ 299371 w 560927"/>
                <a:gd name="connsiteY67" fmla="*/ 479870 h 508920"/>
                <a:gd name="connsiteX68" fmla="*/ 332423 w 560927"/>
                <a:gd name="connsiteY68" fmla="*/ 492633 h 508920"/>
                <a:gd name="connsiteX69" fmla="*/ 358045 w 560927"/>
                <a:gd name="connsiteY69" fmla="*/ 495776 h 508920"/>
                <a:gd name="connsiteX70" fmla="*/ 396335 w 560927"/>
                <a:gd name="connsiteY70" fmla="*/ 500444 h 508920"/>
                <a:gd name="connsiteX71" fmla="*/ 417671 w 560927"/>
                <a:gd name="connsiteY71" fmla="*/ 503111 h 508920"/>
                <a:gd name="connsiteX72" fmla="*/ 429959 w 560927"/>
                <a:gd name="connsiteY72" fmla="*/ 508921 h 508920"/>
                <a:gd name="connsiteX73" fmla="*/ 429959 w 560927"/>
                <a:gd name="connsiteY73" fmla="*/ 508921 h 508920"/>
                <a:gd name="connsiteX74" fmla="*/ 429959 w 560927"/>
                <a:gd name="connsiteY74" fmla="*/ 508921 h 50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60927" h="508920">
                  <a:moveTo>
                    <a:pt x="429959" y="508921"/>
                  </a:moveTo>
                  <a:lnTo>
                    <a:pt x="452342" y="503015"/>
                  </a:lnTo>
                  <a:lnTo>
                    <a:pt x="486918" y="503015"/>
                  </a:lnTo>
                  <a:lnTo>
                    <a:pt x="493300" y="486442"/>
                  </a:lnTo>
                  <a:lnTo>
                    <a:pt x="560927" y="499205"/>
                  </a:lnTo>
                  <a:lnTo>
                    <a:pt x="556641" y="463963"/>
                  </a:lnTo>
                  <a:lnTo>
                    <a:pt x="545402" y="449675"/>
                  </a:lnTo>
                  <a:lnTo>
                    <a:pt x="549117" y="419767"/>
                  </a:lnTo>
                  <a:lnTo>
                    <a:pt x="537401" y="409670"/>
                  </a:lnTo>
                  <a:lnTo>
                    <a:pt x="536258" y="383572"/>
                  </a:lnTo>
                  <a:lnTo>
                    <a:pt x="534162" y="366046"/>
                  </a:lnTo>
                  <a:lnTo>
                    <a:pt x="527685" y="347948"/>
                  </a:lnTo>
                  <a:lnTo>
                    <a:pt x="518636" y="316516"/>
                  </a:lnTo>
                  <a:lnTo>
                    <a:pt x="517017" y="294704"/>
                  </a:lnTo>
                  <a:lnTo>
                    <a:pt x="492347" y="213741"/>
                  </a:lnTo>
                  <a:lnTo>
                    <a:pt x="494443" y="196691"/>
                  </a:lnTo>
                  <a:lnTo>
                    <a:pt x="476250" y="168497"/>
                  </a:lnTo>
                  <a:lnTo>
                    <a:pt x="474631" y="146685"/>
                  </a:lnTo>
                  <a:lnTo>
                    <a:pt x="468725" y="124301"/>
                  </a:lnTo>
                  <a:lnTo>
                    <a:pt x="459677" y="92869"/>
                  </a:lnTo>
                  <a:lnTo>
                    <a:pt x="441484" y="64675"/>
                  </a:lnTo>
                  <a:lnTo>
                    <a:pt x="418529" y="40196"/>
                  </a:lnTo>
                  <a:lnTo>
                    <a:pt x="388716" y="36481"/>
                  </a:lnTo>
                  <a:lnTo>
                    <a:pt x="377000" y="26384"/>
                  </a:lnTo>
                  <a:lnTo>
                    <a:pt x="350330" y="31814"/>
                  </a:lnTo>
                  <a:lnTo>
                    <a:pt x="346710" y="61627"/>
                  </a:lnTo>
                  <a:lnTo>
                    <a:pt x="331756" y="77057"/>
                  </a:lnTo>
                  <a:lnTo>
                    <a:pt x="321659" y="54197"/>
                  </a:lnTo>
                  <a:lnTo>
                    <a:pt x="327470" y="41910"/>
                  </a:lnTo>
                  <a:lnTo>
                    <a:pt x="325850" y="20098"/>
                  </a:lnTo>
                  <a:lnTo>
                    <a:pt x="304038" y="21717"/>
                  </a:lnTo>
                  <a:lnTo>
                    <a:pt x="295561" y="55340"/>
                  </a:lnTo>
                  <a:lnTo>
                    <a:pt x="265652" y="51626"/>
                  </a:lnTo>
                  <a:lnTo>
                    <a:pt x="238506" y="61246"/>
                  </a:lnTo>
                  <a:lnTo>
                    <a:pt x="250222" y="36767"/>
                  </a:lnTo>
                  <a:lnTo>
                    <a:pt x="248031" y="19145"/>
                  </a:lnTo>
                  <a:lnTo>
                    <a:pt x="233077" y="0"/>
                  </a:lnTo>
                  <a:lnTo>
                    <a:pt x="218789" y="11240"/>
                  </a:lnTo>
                  <a:lnTo>
                    <a:pt x="208121" y="27242"/>
                  </a:lnTo>
                  <a:lnTo>
                    <a:pt x="206026" y="44291"/>
                  </a:lnTo>
                  <a:lnTo>
                    <a:pt x="199644" y="60770"/>
                  </a:lnTo>
                  <a:lnTo>
                    <a:pt x="178879" y="53912"/>
                  </a:lnTo>
                  <a:lnTo>
                    <a:pt x="177737" y="27813"/>
                  </a:lnTo>
                  <a:lnTo>
                    <a:pt x="143161" y="27813"/>
                  </a:lnTo>
                  <a:lnTo>
                    <a:pt x="110109" y="49721"/>
                  </a:lnTo>
                  <a:lnTo>
                    <a:pt x="86201" y="68390"/>
                  </a:lnTo>
                  <a:lnTo>
                    <a:pt x="79343" y="89249"/>
                  </a:lnTo>
                  <a:lnTo>
                    <a:pt x="58484" y="82296"/>
                  </a:lnTo>
                  <a:lnTo>
                    <a:pt x="57436" y="56198"/>
                  </a:lnTo>
                  <a:lnTo>
                    <a:pt x="36100" y="53626"/>
                  </a:lnTo>
                  <a:lnTo>
                    <a:pt x="36195" y="88202"/>
                  </a:lnTo>
                  <a:lnTo>
                    <a:pt x="23908" y="116967"/>
                  </a:lnTo>
                  <a:lnTo>
                    <a:pt x="0" y="135636"/>
                  </a:lnTo>
                  <a:lnTo>
                    <a:pt x="11811" y="180403"/>
                  </a:lnTo>
                  <a:lnTo>
                    <a:pt x="23622" y="225171"/>
                  </a:lnTo>
                  <a:lnTo>
                    <a:pt x="36386" y="261366"/>
                  </a:lnTo>
                  <a:lnTo>
                    <a:pt x="51911" y="276225"/>
                  </a:lnTo>
                  <a:lnTo>
                    <a:pt x="61532" y="303371"/>
                  </a:lnTo>
                  <a:lnTo>
                    <a:pt x="76962" y="318230"/>
                  </a:lnTo>
                  <a:lnTo>
                    <a:pt x="104204" y="343281"/>
                  </a:lnTo>
                  <a:lnTo>
                    <a:pt x="119634" y="358140"/>
                  </a:lnTo>
                  <a:lnTo>
                    <a:pt x="151638" y="379381"/>
                  </a:lnTo>
                  <a:lnTo>
                    <a:pt x="191167" y="410242"/>
                  </a:lnTo>
                  <a:lnTo>
                    <a:pt x="210312" y="429959"/>
                  </a:lnTo>
                  <a:lnTo>
                    <a:pt x="238601" y="446437"/>
                  </a:lnTo>
                  <a:lnTo>
                    <a:pt x="257842" y="466058"/>
                  </a:lnTo>
                  <a:lnTo>
                    <a:pt x="273844" y="476726"/>
                  </a:lnTo>
                  <a:lnTo>
                    <a:pt x="299371" y="479870"/>
                  </a:lnTo>
                  <a:lnTo>
                    <a:pt x="332423" y="492633"/>
                  </a:lnTo>
                  <a:lnTo>
                    <a:pt x="358045" y="495776"/>
                  </a:lnTo>
                  <a:lnTo>
                    <a:pt x="396335" y="500444"/>
                  </a:lnTo>
                  <a:lnTo>
                    <a:pt x="417671" y="503111"/>
                  </a:lnTo>
                  <a:lnTo>
                    <a:pt x="429959" y="508921"/>
                  </a:lnTo>
                  <a:lnTo>
                    <a:pt x="429959" y="508921"/>
                  </a:lnTo>
                  <a:lnTo>
                    <a:pt x="429959" y="5089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5894A4D8-AD1B-C512-7EE5-652BCBACCE89}"/>
                </a:ext>
              </a:extLst>
            </p:cNvPr>
            <p:cNvSpPr/>
            <p:nvPr/>
          </p:nvSpPr>
          <p:spPr>
            <a:xfrm>
              <a:off x="2165297" y="2009996"/>
              <a:ext cx="719067" cy="810495"/>
            </a:xfrm>
            <a:custGeom>
              <a:avLst/>
              <a:gdLst>
                <a:gd name="connsiteX0" fmla="*/ 241554 w 427005"/>
                <a:gd name="connsiteY0" fmla="*/ 481298 h 481298"/>
                <a:gd name="connsiteX1" fmla="*/ 252698 w 427005"/>
                <a:gd name="connsiteY1" fmla="*/ 461010 h 481298"/>
                <a:gd name="connsiteX2" fmla="*/ 267557 w 427005"/>
                <a:gd name="connsiteY2" fmla="*/ 445580 h 481298"/>
                <a:gd name="connsiteX3" fmla="*/ 293084 w 427005"/>
                <a:gd name="connsiteY3" fmla="*/ 448723 h 481298"/>
                <a:gd name="connsiteX4" fmla="*/ 304229 w 427005"/>
                <a:gd name="connsiteY4" fmla="*/ 428530 h 481298"/>
                <a:gd name="connsiteX5" fmla="*/ 326517 w 427005"/>
                <a:gd name="connsiteY5" fmla="*/ 422624 h 481298"/>
                <a:gd name="connsiteX6" fmla="*/ 359473 w 427005"/>
                <a:gd name="connsiteY6" fmla="*/ 400717 h 481298"/>
                <a:gd name="connsiteX7" fmla="*/ 375380 w 427005"/>
                <a:gd name="connsiteY7" fmla="*/ 376809 h 481298"/>
                <a:gd name="connsiteX8" fmla="*/ 406717 w 427005"/>
                <a:gd name="connsiteY8" fmla="*/ 367665 h 481298"/>
                <a:gd name="connsiteX9" fmla="*/ 421005 w 427005"/>
                <a:gd name="connsiteY9" fmla="*/ 321850 h 481298"/>
                <a:gd name="connsiteX10" fmla="*/ 418814 w 427005"/>
                <a:gd name="connsiteY10" fmla="*/ 304324 h 481298"/>
                <a:gd name="connsiteX11" fmla="*/ 425101 w 427005"/>
                <a:gd name="connsiteY11" fmla="*/ 253270 h 481298"/>
                <a:gd name="connsiteX12" fmla="*/ 426053 w 427005"/>
                <a:gd name="connsiteY12" fmla="*/ 140970 h 481298"/>
                <a:gd name="connsiteX13" fmla="*/ 424910 w 427005"/>
                <a:gd name="connsiteY13" fmla="*/ 114871 h 481298"/>
                <a:gd name="connsiteX14" fmla="*/ 427006 w 427005"/>
                <a:gd name="connsiteY14" fmla="*/ 97822 h 481298"/>
                <a:gd name="connsiteX15" fmla="*/ 406813 w 427005"/>
                <a:gd name="connsiteY15" fmla="*/ 86677 h 481298"/>
                <a:gd name="connsiteX16" fmla="*/ 390906 w 427005"/>
                <a:gd name="connsiteY16" fmla="*/ 76105 h 481298"/>
                <a:gd name="connsiteX17" fmla="*/ 364807 w 427005"/>
                <a:gd name="connsiteY17" fmla="*/ 77152 h 481298"/>
                <a:gd name="connsiteX18" fmla="*/ 362712 w 427005"/>
                <a:gd name="connsiteY18" fmla="*/ 59626 h 481298"/>
                <a:gd name="connsiteX19" fmla="*/ 336613 w 427005"/>
                <a:gd name="connsiteY19" fmla="*/ 60770 h 481298"/>
                <a:gd name="connsiteX20" fmla="*/ 319659 w 427005"/>
                <a:gd name="connsiteY20" fmla="*/ 58674 h 481298"/>
                <a:gd name="connsiteX21" fmla="*/ 305276 w 427005"/>
                <a:gd name="connsiteY21" fmla="*/ 69818 h 481298"/>
                <a:gd name="connsiteX22" fmla="*/ 294704 w 427005"/>
                <a:gd name="connsiteY22" fmla="*/ 85820 h 481298"/>
                <a:gd name="connsiteX23" fmla="*/ 276130 w 427005"/>
                <a:gd name="connsiteY23" fmla="*/ 96488 h 481298"/>
                <a:gd name="connsiteX24" fmla="*/ 258032 w 427005"/>
                <a:gd name="connsiteY24" fmla="*/ 102965 h 481298"/>
                <a:gd name="connsiteX25" fmla="*/ 256413 w 427005"/>
                <a:gd name="connsiteY25" fmla="*/ 81153 h 481298"/>
                <a:gd name="connsiteX26" fmla="*/ 245173 w 427005"/>
                <a:gd name="connsiteY26" fmla="*/ 66770 h 481298"/>
                <a:gd name="connsiteX27" fmla="*/ 227171 w 427005"/>
                <a:gd name="connsiteY27" fmla="*/ 73152 h 481298"/>
                <a:gd name="connsiteX28" fmla="*/ 208597 w 427005"/>
                <a:gd name="connsiteY28" fmla="*/ 83820 h 481298"/>
                <a:gd name="connsiteX29" fmla="*/ 198406 w 427005"/>
                <a:gd name="connsiteY29" fmla="*/ 60960 h 481298"/>
                <a:gd name="connsiteX30" fmla="*/ 181451 w 427005"/>
                <a:gd name="connsiteY30" fmla="*/ 58864 h 481298"/>
                <a:gd name="connsiteX31" fmla="*/ 170212 w 427005"/>
                <a:gd name="connsiteY31" fmla="*/ 44577 h 481298"/>
                <a:gd name="connsiteX32" fmla="*/ 154781 w 427005"/>
                <a:gd name="connsiteY32" fmla="*/ 29623 h 481298"/>
                <a:gd name="connsiteX33" fmla="*/ 131350 w 427005"/>
                <a:gd name="connsiteY33" fmla="*/ 9525 h 481298"/>
                <a:gd name="connsiteX34" fmla="*/ 54864 w 427005"/>
                <a:gd name="connsiteY34" fmla="*/ 0 h 481298"/>
                <a:gd name="connsiteX35" fmla="*/ 35147 w 427005"/>
                <a:gd name="connsiteY35" fmla="*/ 19241 h 481298"/>
                <a:gd name="connsiteX36" fmla="*/ 22098 w 427005"/>
                <a:gd name="connsiteY36" fmla="*/ 125635 h 481298"/>
                <a:gd name="connsiteX37" fmla="*/ 11430 w 427005"/>
                <a:gd name="connsiteY37" fmla="*/ 141637 h 481298"/>
                <a:gd name="connsiteX38" fmla="*/ 27908 w 427005"/>
                <a:gd name="connsiteY38" fmla="*/ 148018 h 481298"/>
                <a:gd name="connsiteX39" fmla="*/ 7906 w 427005"/>
                <a:gd name="connsiteY39" fmla="*/ 240601 h 481298"/>
                <a:gd name="connsiteX40" fmla="*/ 5239 w 427005"/>
                <a:gd name="connsiteY40" fmla="*/ 261938 h 481298"/>
                <a:gd name="connsiteX41" fmla="*/ 2572 w 427005"/>
                <a:gd name="connsiteY41" fmla="*/ 283178 h 481298"/>
                <a:gd name="connsiteX42" fmla="*/ 0 w 427005"/>
                <a:gd name="connsiteY42" fmla="*/ 304514 h 481298"/>
                <a:gd name="connsiteX43" fmla="*/ 9620 w 427005"/>
                <a:gd name="connsiteY43" fmla="*/ 331660 h 481298"/>
                <a:gd name="connsiteX44" fmla="*/ 16002 w 427005"/>
                <a:gd name="connsiteY44" fmla="*/ 349758 h 481298"/>
                <a:gd name="connsiteX45" fmla="*/ 32575 w 427005"/>
                <a:gd name="connsiteY45" fmla="*/ 390620 h 481298"/>
                <a:gd name="connsiteX46" fmla="*/ 39433 w 427005"/>
                <a:gd name="connsiteY46" fmla="*/ 404527 h 481298"/>
                <a:gd name="connsiteX47" fmla="*/ 54864 w 427005"/>
                <a:gd name="connsiteY47" fmla="*/ 419386 h 481298"/>
                <a:gd name="connsiteX48" fmla="*/ 81439 w 427005"/>
                <a:gd name="connsiteY48" fmla="*/ 413956 h 481298"/>
                <a:gd name="connsiteX49" fmla="*/ 102203 w 427005"/>
                <a:gd name="connsiteY49" fmla="*/ 420910 h 481298"/>
                <a:gd name="connsiteX50" fmla="*/ 119253 w 427005"/>
                <a:gd name="connsiteY50" fmla="*/ 423005 h 481298"/>
                <a:gd name="connsiteX51" fmla="*/ 134112 w 427005"/>
                <a:gd name="connsiteY51" fmla="*/ 442055 h 481298"/>
                <a:gd name="connsiteX52" fmla="*/ 152686 w 427005"/>
                <a:gd name="connsiteY52" fmla="*/ 431387 h 481298"/>
                <a:gd name="connsiteX53" fmla="*/ 170212 w 427005"/>
                <a:gd name="connsiteY53" fmla="*/ 429292 h 481298"/>
                <a:gd name="connsiteX54" fmla="*/ 186214 w 427005"/>
                <a:gd name="connsiteY54" fmla="*/ 439864 h 481298"/>
                <a:gd name="connsiteX55" fmla="*/ 188404 w 427005"/>
                <a:gd name="connsiteY55" fmla="*/ 457486 h 481298"/>
                <a:gd name="connsiteX56" fmla="*/ 204311 w 427005"/>
                <a:gd name="connsiteY56" fmla="*/ 468059 h 481298"/>
                <a:gd name="connsiteX57" fmla="*/ 220313 w 427005"/>
                <a:gd name="connsiteY57" fmla="*/ 478631 h 481298"/>
                <a:gd name="connsiteX58" fmla="*/ 241554 w 427005"/>
                <a:gd name="connsiteY58" fmla="*/ 481298 h 481298"/>
                <a:gd name="connsiteX59" fmla="*/ 241554 w 427005"/>
                <a:gd name="connsiteY59" fmla="*/ 481298 h 481298"/>
                <a:gd name="connsiteX60" fmla="*/ 241554 w 427005"/>
                <a:gd name="connsiteY60" fmla="*/ 481298 h 481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27005" h="481298">
                  <a:moveTo>
                    <a:pt x="241554" y="481298"/>
                  </a:moveTo>
                  <a:lnTo>
                    <a:pt x="252698" y="461010"/>
                  </a:lnTo>
                  <a:lnTo>
                    <a:pt x="267557" y="445580"/>
                  </a:lnTo>
                  <a:lnTo>
                    <a:pt x="293084" y="448723"/>
                  </a:lnTo>
                  <a:lnTo>
                    <a:pt x="304229" y="428530"/>
                  </a:lnTo>
                  <a:lnTo>
                    <a:pt x="326517" y="422624"/>
                  </a:lnTo>
                  <a:lnTo>
                    <a:pt x="359473" y="400717"/>
                  </a:lnTo>
                  <a:lnTo>
                    <a:pt x="375380" y="376809"/>
                  </a:lnTo>
                  <a:lnTo>
                    <a:pt x="406717" y="367665"/>
                  </a:lnTo>
                  <a:lnTo>
                    <a:pt x="421005" y="321850"/>
                  </a:lnTo>
                  <a:lnTo>
                    <a:pt x="418814" y="304324"/>
                  </a:lnTo>
                  <a:lnTo>
                    <a:pt x="425101" y="253270"/>
                  </a:lnTo>
                  <a:lnTo>
                    <a:pt x="426053" y="140970"/>
                  </a:lnTo>
                  <a:lnTo>
                    <a:pt x="424910" y="114871"/>
                  </a:lnTo>
                  <a:lnTo>
                    <a:pt x="427006" y="97822"/>
                  </a:lnTo>
                  <a:lnTo>
                    <a:pt x="406813" y="86677"/>
                  </a:lnTo>
                  <a:lnTo>
                    <a:pt x="390906" y="76105"/>
                  </a:lnTo>
                  <a:lnTo>
                    <a:pt x="364807" y="77152"/>
                  </a:lnTo>
                  <a:lnTo>
                    <a:pt x="362712" y="59626"/>
                  </a:lnTo>
                  <a:lnTo>
                    <a:pt x="336613" y="60770"/>
                  </a:lnTo>
                  <a:lnTo>
                    <a:pt x="319659" y="58674"/>
                  </a:lnTo>
                  <a:lnTo>
                    <a:pt x="305276" y="69818"/>
                  </a:lnTo>
                  <a:lnTo>
                    <a:pt x="294704" y="85820"/>
                  </a:lnTo>
                  <a:lnTo>
                    <a:pt x="276130" y="96488"/>
                  </a:lnTo>
                  <a:lnTo>
                    <a:pt x="258032" y="102965"/>
                  </a:lnTo>
                  <a:lnTo>
                    <a:pt x="256413" y="81153"/>
                  </a:lnTo>
                  <a:lnTo>
                    <a:pt x="245173" y="66770"/>
                  </a:lnTo>
                  <a:lnTo>
                    <a:pt x="227171" y="73152"/>
                  </a:lnTo>
                  <a:lnTo>
                    <a:pt x="208597" y="83820"/>
                  </a:lnTo>
                  <a:lnTo>
                    <a:pt x="198406" y="60960"/>
                  </a:lnTo>
                  <a:lnTo>
                    <a:pt x="181451" y="58864"/>
                  </a:lnTo>
                  <a:lnTo>
                    <a:pt x="170212" y="44577"/>
                  </a:lnTo>
                  <a:lnTo>
                    <a:pt x="154781" y="29623"/>
                  </a:lnTo>
                  <a:lnTo>
                    <a:pt x="131350" y="9525"/>
                  </a:lnTo>
                  <a:lnTo>
                    <a:pt x="54864" y="0"/>
                  </a:lnTo>
                  <a:lnTo>
                    <a:pt x="35147" y="19241"/>
                  </a:lnTo>
                  <a:lnTo>
                    <a:pt x="22098" y="125635"/>
                  </a:lnTo>
                  <a:lnTo>
                    <a:pt x="11430" y="141637"/>
                  </a:lnTo>
                  <a:lnTo>
                    <a:pt x="27908" y="148018"/>
                  </a:lnTo>
                  <a:lnTo>
                    <a:pt x="7906" y="240601"/>
                  </a:lnTo>
                  <a:lnTo>
                    <a:pt x="5239" y="261938"/>
                  </a:lnTo>
                  <a:lnTo>
                    <a:pt x="2572" y="283178"/>
                  </a:lnTo>
                  <a:lnTo>
                    <a:pt x="0" y="304514"/>
                  </a:lnTo>
                  <a:lnTo>
                    <a:pt x="9620" y="331660"/>
                  </a:lnTo>
                  <a:lnTo>
                    <a:pt x="16002" y="349758"/>
                  </a:lnTo>
                  <a:lnTo>
                    <a:pt x="32575" y="390620"/>
                  </a:lnTo>
                  <a:lnTo>
                    <a:pt x="39433" y="404527"/>
                  </a:lnTo>
                  <a:lnTo>
                    <a:pt x="54864" y="419386"/>
                  </a:lnTo>
                  <a:lnTo>
                    <a:pt x="81439" y="413956"/>
                  </a:lnTo>
                  <a:lnTo>
                    <a:pt x="102203" y="420910"/>
                  </a:lnTo>
                  <a:lnTo>
                    <a:pt x="119253" y="423005"/>
                  </a:lnTo>
                  <a:lnTo>
                    <a:pt x="134112" y="442055"/>
                  </a:lnTo>
                  <a:lnTo>
                    <a:pt x="152686" y="431387"/>
                  </a:lnTo>
                  <a:lnTo>
                    <a:pt x="170212" y="429292"/>
                  </a:lnTo>
                  <a:lnTo>
                    <a:pt x="186214" y="439864"/>
                  </a:lnTo>
                  <a:lnTo>
                    <a:pt x="188404" y="457486"/>
                  </a:lnTo>
                  <a:lnTo>
                    <a:pt x="204311" y="468059"/>
                  </a:lnTo>
                  <a:lnTo>
                    <a:pt x="220313" y="478631"/>
                  </a:lnTo>
                  <a:lnTo>
                    <a:pt x="241554" y="481298"/>
                  </a:lnTo>
                  <a:lnTo>
                    <a:pt x="241554" y="481298"/>
                  </a:lnTo>
                  <a:lnTo>
                    <a:pt x="241554" y="4812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75897D6C-518B-3DA2-061B-34B821B26052}"/>
                </a:ext>
              </a:extLst>
            </p:cNvPr>
            <p:cNvSpPr/>
            <p:nvPr/>
          </p:nvSpPr>
          <p:spPr>
            <a:xfrm>
              <a:off x="4246472" y="1908946"/>
              <a:ext cx="873211" cy="873211"/>
            </a:xfrm>
            <a:custGeom>
              <a:avLst/>
              <a:gdLst>
                <a:gd name="connsiteX0" fmla="*/ 204883 w 518541"/>
                <a:gd name="connsiteY0" fmla="*/ 518541 h 518541"/>
                <a:gd name="connsiteX1" fmla="*/ 234125 w 518541"/>
                <a:gd name="connsiteY1" fmla="*/ 457105 h 518541"/>
                <a:gd name="connsiteX2" fmla="*/ 263843 w 518541"/>
                <a:gd name="connsiteY2" fmla="*/ 391478 h 518541"/>
                <a:gd name="connsiteX3" fmla="*/ 279845 w 518541"/>
                <a:gd name="connsiteY3" fmla="*/ 402050 h 518541"/>
                <a:gd name="connsiteX4" fmla="*/ 293751 w 518541"/>
                <a:gd name="connsiteY4" fmla="*/ 395097 h 518541"/>
                <a:gd name="connsiteX5" fmla="*/ 318707 w 518541"/>
                <a:gd name="connsiteY5" fmla="*/ 367855 h 518541"/>
                <a:gd name="connsiteX6" fmla="*/ 298418 w 518541"/>
                <a:gd name="connsiteY6" fmla="*/ 356711 h 518541"/>
                <a:gd name="connsiteX7" fmla="*/ 297371 w 518541"/>
                <a:gd name="connsiteY7" fmla="*/ 330517 h 518541"/>
                <a:gd name="connsiteX8" fmla="*/ 313849 w 518541"/>
                <a:gd name="connsiteY8" fmla="*/ 302228 h 518541"/>
                <a:gd name="connsiteX9" fmla="*/ 336233 w 518541"/>
                <a:gd name="connsiteY9" fmla="*/ 296323 h 518541"/>
                <a:gd name="connsiteX10" fmla="*/ 329755 w 518541"/>
                <a:gd name="connsiteY10" fmla="*/ 278130 h 518541"/>
                <a:gd name="connsiteX11" fmla="*/ 324993 w 518541"/>
                <a:gd name="connsiteY11" fmla="*/ 247174 h 518541"/>
                <a:gd name="connsiteX12" fmla="*/ 358521 w 518541"/>
                <a:gd name="connsiteY12" fmla="*/ 220980 h 518541"/>
                <a:gd name="connsiteX13" fmla="*/ 388239 w 518541"/>
                <a:gd name="connsiteY13" fmla="*/ 190024 h 518541"/>
                <a:gd name="connsiteX14" fmla="*/ 440341 w 518541"/>
                <a:gd name="connsiteY14" fmla="*/ 118396 h 518541"/>
                <a:gd name="connsiteX15" fmla="*/ 518541 w 518541"/>
                <a:gd name="connsiteY15" fmla="*/ 10954 h 518541"/>
                <a:gd name="connsiteX16" fmla="*/ 407765 w 518541"/>
                <a:gd name="connsiteY16" fmla="*/ 32004 h 518541"/>
                <a:gd name="connsiteX17" fmla="*/ 394431 w 518541"/>
                <a:gd name="connsiteY17" fmla="*/ 0 h 518541"/>
                <a:gd name="connsiteX18" fmla="*/ 372046 w 518541"/>
                <a:gd name="connsiteY18" fmla="*/ 5906 h 518541"/>
                <a:gd name="connsiteX19" fmla="*/ 358236 w 518541"/>
                <a:gd name="connsiteY19" fmla="*/ 12859 h 518541"/>
                <a:gd name="connsiteX20" fmla="*/ 333661 w 518541"/>
                <a:gd name="connsiteY20" fmla="*/ 1143 h 518541"/>
                <a:gd name="connsiteX21" fmla="*/ 181833 w 518541"/>
                <a:gd name="connsiteY21" fmla="*/ 4096 h 518541"/>
                <a:gd name="connsiteX22" fmla="*/ 174974 w 518541"/>
                <a:gd name="connsiteY22" fmla="*/ 24955 h 518541"/>
                <a:gd name="connsiteX23" fmla="*/ 164878 w 518541"/>
                <a:gd name="connsiteY23" fmla="*/ 36671 h 518541"/>
                <a:gd name="connsiteX24" fmla="*/ 166497 w 518541"/>
                <a:gd name="connsiteY24" fmla="*/ 58579 h 518541"/>
                <a:gd name="connsiteX25" fmla="*/ 144685 w 518541"/>
                <a:gd name="connsiteY25" fmla="*/ 94869 h 518541"/>
                <a:gd name="connsiteX26" fmla="*/ 48387 w 518541"/>
                <a:gd name="connsiteY26" fmla="*/ 208788 h 518541"/>
                <a:gd name="connsiteX27" fmla="*/ 12764 w 518541"/>
                <a:gd name="connsiteY27" fmla="*/ 252032 h 518541"/>
                <a:gd name="connsiteX28" fmla="*/ 6382 w 518541"/>
                <a:gd name="connsiteY28" fmla="*/ 268605 h 518541"/>
                <a:gd name="connsiteX29" fmla="*/ 0 w 518541"/>
                <a:gd name="connsiteY29" fmla="*/ 285179 h 518541"/>
                <a:gd name="connsiteX30" fmla="*/ 10763 w 518541"/>
                <a:gd name="connsiteY30" fmla="*/ 303847 h 518541"/>
                <a:gd name="connsiteX31" fmla="*/ 26765 w 518541"/>
                <a:gd name="connsiteY31" fmla="*/ 314516 h 518541"/>
                <a:gd name="connsiteX32" fmla="*/ 28385 w 518541"/>
                <a:gd name="connsiteY32" fmla="*/ 336328 h 518541"/>
                <a:gd name="connsiteX33" fmla="*/ 115348 w 518541"/>
                <a:gd name="connsiteY33" fmla="*/ 438150 h 518541"/>
                <a:gd name="connsiteX34" fmla="*/ 142494 w 518541"/>
                <a:gd name="connsiteY34" fmla="*/ 463201 h 518541"/>
                <a:gd name="connsiteX35" fmla="*/ 177165 w 518541"/>
                <a:gd name="connsiteY35" fmla="*/ 497776 h 518541"/>
                <a:gd name="connsiteX36" fmla="*/ 204883 w 518541"/>
                <a:gd name="connsiteY36" fmla="*/ 518541 h 518541"/>
                <a:gd name="connsiteX37" fmla="*/ 204883 w 518541"/>
                <a:gd name="connsiteY37" fmla="*/ 518541 h 518541"/>
                <a:gd name="connsiteX38" fmla="*/ 204883 w 518541"/>
                <a:gd name="connsiteY38" fmla="*/ 518541 h 5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541">
                  <a:moveTo>
                    <a:pt x="204883" y="518541"/>
                  </a:moveTo>
                  <a:lnTo>
                    <a:pt x="234125" y="457105"/>
                  </a:lnTo>
                  <a:lnTo>
                    <a:pt x="263843" y="391478"/>
                  </a:lnTo>
                  <a:lnTo>
                    <a:pt x="279845" y="402050"/>
                  </a:lnTo>
                  <a:lnTo>
                    <a:pt x="293751" y="395097"/>
                  </a:lnTo>
                  <a:lnTo>
                    <a:pt x="318707" y="367855"/>
                  </a:lnTo>
                  <a:lnTo>
                    <a:pt x="298418" y="356711"/>
                  </a:lnTo>
                  <a:lnTo>
                    <a:pt x="297371" y="330517"/>
                  </a:lnTo>
                  <a:lnTo>
                    <a:pt x="313849" y="302228"/>
                  </a:lnTo>
                  <a:lnTo>
                    <a:pt x="336233" y="296323"/>
                  </a:lnTo>
                  <a:lnTo>
                    <a:pt x="329755" y="278130"/>
                  </a:lnTo>
                  <a:lnTo>
                    <a:pt x="324993" y="247174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1" y="0"/>
                  </a:lnTo>
                  <a:lnTo>
                    <a:pt x="372046" y="5906"/>
                  </a:lnTo>
                  <a:lnTo>
                    <a:pt x="358236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5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2"/>
                  </a:lnTo>
                  <a:lnTo>
                    <a:pt x="6382" y="268605"/>
                  </a:lnTo>
                  <a:lnTo>
                    <a:pt x="0" y="285179"/>
                  </a:lnTo>
                  <a:lnTo>
                    <a:pt x="10763" y="303847"/>
                  </a:lnTo>
                  <a:lnTo>
                    <a:pt x="26765" y="314516"/>
                  </a:lnTo>
                  <a:lnTo>
                    <a:pt x="28385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776"/>
                  </a:lnTo>
                  <a:lnTo>
                    <a:pt x="204883" y="518541"/>
                  </a:lnTo>
                  <a:lnTo>
                    <a:pt x="204883" y="518541"/>
                  </a:lnTo>
                  <a:lnTo>
                    <a:pt x="204883" y="51854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4BB22F49-0D57-2D1C-9A38-8656CCAF8B64}"/>
                </a:ext>
              </a:extLst>
            </p:cNvPr>
            <p:cNvSpPr/>
            <p:nvPr/>
          </p:nvSpPr>
          <p:spPr>
            <a:xfrm>
              <a:off x="2946760" y="1473143"/>
              <a:ext cx="547119" cy="679449"/>
            </a:xfrm>
            <a:custGeom>
              <a:avLst/>
              <a:gdLst>
                <a:gd name="connsiteX0" fmla="*/ 168688 w 324897"/>
                <a:gd name="connsiteY0" fmla="*/ 403479 h 403479"/>
                <a:gd name="connsiteX1" fmla="*/ 191071 w 324897"/>
                <a:gd name="connsiteY1" fmla="*/ 397574 h 403479"/>
                <a:gd name="connsiteX2" fmla="*/ 213550 w 324897"/>
                <a:gd name="connsiteY2" fmla="*/ 391668 h 403479"/>
                <a:gd name="connsiteX3" fmla="*/ 219932 w 324897"/>
                <a:gd name="connsiteY3" fmla="*/ 375095 h 403479"/>
                <a:gd name="connsiteX4" fmla="*/ 217741 w 324897"/>
                <a:gd name="connsiteY4" fmla="*/ 357473 h 403479"/>
                <a:gd name="connsiteX5" fmla="*/ 216122 w 324897"/>
                <a:gd name="connsiteY5" fmla="*/ 335566 h 403479"/>
                <a:gd name="connsiteX6" fmla="*/ 209645 w 324897"/>
                <a:gd name="connsiteY6" fmla="*/ 317468 h 403479"/>
                <a:gd name="connsiteX7" fmla="*/ 220885 w 324897"/>
                <a:gd name="connsiteY7" fmla="*/ 297180 h 403479"/>
                <a:gd name="connsiteX8" fmla="*/ 247555 w 324897"/>
                <a:gd name="connsiteY8" fmla="*/ 257080 h 403479"/>
                <a:gd name="connsiteX9" fmla="*/ 257651 w 324897"/>
                <a:gd name="connsiteY9" fmla="*/ 245364 h 403479"/>
                <a:gd name="connsiteX10" fmla="*/ 272129 w 324897"/>
                <a:gd name="connsiteY10" fmla="*/ 234125 h 403479"/>
                <a:gd name="connsiteX11" fmla="*/ 296037 w 324897"/>
                <a:gd name="connsiteY11" fmla="*/ 180689 h 403479"/>
                <a:gd name="connsiteX12" fmla="*/ 314230 w 324897"/>
                <a:gd name="connsiteY12" fmla="*/ 174307 h 403479"/>
                <a:gd name="connsiteX13" fmla="*/ 324898 w 324897"/>
                <a:gd name="connsiteY13" fmla="*/ 158210 h 403479"/>
                <a:gd name="connsiteX14" fmla="*/ 322707 w 324897"/>
                <a:gd name="connsiteY14" fmla="*/ 140684 h 403479"/>
                <a:gd name="connsiteX15" fmla="*/ 303466 w 324897"/>
                <a:gd name="connsiteY15" fmla="*/ 120872 h 403479"/>
                <a:gd name="connsiteX16" fmla="*/ 269176 w 324897"/>
                <a:gd name="connsiteY16" fmla="*/ 82010 h 403479"/>
                <a:gd name="connsiteX17" fmla="*/ 257842 w 324897"/>
                <a:gd name="connsiteY17" fmla="*/ 67627 h 403479"/>
                <a:gd name="connsiteX18" fmla="*/ 224123 w 324897"/>
                <a:gd name="connsiteY18" fmla="*/ 24384 h 403479"/>
                <a:gd name="connsiteX19" fmla="*/ 192024 w 324897"/>
                <a:gd name="connsiteY19" fmla="*/ 3143 h 403479"/>
                <a:gd name="connsiteX20" fmla="*/ 170593 w 324897"/>
                <a:gd name="connsiteY20" fmla="*/ 476 h 403479"/>
                <a:gd name="connsiteX21" fmla="*/ 131540 w 324897"/>
                <a:gd name="connsiteY21" fmla="*/ 0 h 403479"/>
                <a:gd name="connsiteX22" fmla="*/ 95726 w 324897"/>
                <a:gd name="connsiteY22" fmla="*/ 8573 h 403479"/>
                <a:gd name="connsiteX23" fmla="*/ 65818 w 324897"/>
                <a:gd name="connsiteY23" fmla="*/ 4858 h 403479"/>
                <a:gd name="connsiteX24" fmla="*/ 59436 w 324897"/>
                <a:gd name="connsiteY24" fmla="*/ 21431 h 403479"/>
                <a:gd name="connsiteX25" fmla="*/ 57340 w 324897"/>
                <a:gd name="connsiteY25" fmla="*/ 38481 h 403479"/>
                <a:gd name="connsiteX26" fmla="*/ 71818 w 324897"/>
                <a:gd name="connsiteY26" fmla="*/ 62008 h 403479"/>
                <a:gd name="connsiteX27" fmla="*/ 54769 w 324897"/>
                <a:gd name="connsiteY27" fmla="*/ 94583 h 403479"/>
                <a:gd name="connsiteX28" fmla="*/ 44101 w 324897"/>
                <a:gd name="connsiteY28" fmla="*/ 110585 h 403479"/>
                <a:gd name="connsiteX29" fmla="*/ 37147 w 324897"/>
                <a:gd name="connsiteY29" fmla="*/ 131445 h 403479"/>
                <a:gd name="connsiteX30" fmla="*/ 31909 w 324897"/>
                <a:gd name="connsiteY30" fmla="*/ 174117 h 403479"/>
                <a:gd name="connsiteX31" fmla="*/ 28765 w 324897"/>
                <a:gd name="connsiteY31" fmla="*/ 199739 h 403479"/>
                <a:gd name="connsiteX32" fmla="*/ 22384 w 324897"/>
                <a:gd name="connsiteY32" fmla="*/ 216313 h 403479"/>
                <a:gd name="connsiteX33" fmla="*/ 24479 w 324897"/>
                <a:gd name="connsiteY33" fmla="*/ 233934 h 403479"/>
                <a:gd name="connsiteX34" fmla="*/ 26670 w 324897"/>
                <a:gd name="connsiteY34" fmla="*/ 251555 h 403479"/>
                <a:gd name="connsiteX35" fmla="*/ 14478 w 324897"/>
                <a:gd name="connsiteY35" fmla="*/ 280321 h 403479"/>
                <a:gd name="connsiteX36" fmla="*/ 0 w 324897"/>
                <a:gd name="connsiteY36" fmla="*/ 291560 h 403479"/>
                <a:gd name="connsiteX37" fmla="*/ 1619 w 324897"/>
                <a:gd name="connsiteY37" fmla="*/ 313468 h 403479"/>
                <a:gd name="connsiteX38" fmla="*/ 17145 w 324897"/>
                <a:gd name="connsiteY38" fmla="*/ 328422 h 403479"/>
                <a:gd name="connsiteX39" fmla="*/ 23622 w 324897"/>
                <a:gd name="connsiteY39" fmla="*/ 346520 h 403479"/>
                <a:gd name="connsiteX40" fmla="*/ 39719 w 324897"/>
                <a:gd name="connsiteY40" fmla="*/ 357188 h 403479"/>
                <a:gd name="connsiteX41" fmla="*/ 55721 w 324897"/>
                <a:gd name="connsiteY41" fmla="*/ 367855 h 403479"/>
                <a:gd name="connsiteX42" fmla="*/ 76105 w 324897"/>
                <a:gd name="connsiteY42" fmla="*/ 379000 h 403479"/>
                <a:gd name="connsiteX43" fmla="*/ 116776 w 324897"/>
                <a:gd name="connsiteY43" fmla="*/ 401384 h 403479"/>
                <a:gd name="connsiteX44" fmla="*/ 138684 w 324897"/>
                <a:gd name="connsiteY44" fmla="*/ 399764 h 403479"/>
                <a:gd name="connsiteX45" fmla="*/ 156305 w 324897"/>
                <a:gd name="connsiteY45" fmla="*/ 397574 h 403479"/>
                <a:gd name="connsiteX46" fmla="*/ 168688 w 324897"/>
                <a:gd name="connsiteY46" fmla="*/ 403479 h 403479"/>
                <a:gd name="connsiteX47" fmla="*/ 168688 w 324897"/>
                <a:gd name="connsiteY47" fmla="*/ 403479 h 403479"/>
                <a:gd name="connsiteX48" fmla="*/ 168688 w 324897"/>
                <a:gd name="connsiteY48" fmla="*/ 403479 h 403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24897" h="403479">
                  <a:moveTo>
                    <a:pt x="168688" y="403479"/>
                  </a:moveTo>
                  <a:lnTo>
                    <a:pt x="191071" y="397574"/>
                  </a:lnTo>
                  <a:lnTo>
                    <a:pt x="213550" y="391668"/>
                  </a:lnTo>
                  <a:lnTo>
                    <a:pt x="219932" y="375095"/>
                  </a:lnTo>
                  <a:lnTo>
                    <a:pt x="217741" y="357473"/>
                  </a:lnTo>
                  <a:lnTo>
                    <a:pt x="216122" y="335566"/>
                  </a:lnTo>
                  <a:lnTo>
                    <a:pt x="209645" y="317468"/>
                  </a:lnTo>
                  <a:lnTo>
                    <a:pt x="220885" y="297180"/>
                  </a:lnTo>
                  <a:lnTo>
                    <a:pt x="247555" y="257080"/>
                  </a:lnTo>
                  <a:lnTo>
                    <a:pt x="257651" y="245364"/>
                  </a:lnTo>
                  <a:lnTo>
                    <a:pt x="272129" y="234125"/>
                  </a:lnTo>
                  <a:lnTo>
                    <a:pt x="296037" y="180689"/>
                  </a:lnTo>
                  <a:lnTo>
                    <a:pt x="314230" y="174307"/>
                  </a:lnTo>
                  <a:lnTo>
                    <a:pt x="324898" y="158210"/>
                  </a:lnTo>
                  <a:lnTo>
                    <a:pt x="322707" y="140684"/>
                  </a:lnTo>
                  <a:lnTo>
                    <a:pt x="303466" y="120872"/>
                  </a:lnTo>
                  <a:lnTo>
                    <a:pt x="269176" y="82010"/>
                  </a:lnTo>
                  <a:lnTo>
                    <a:pt x="257842" y="67627"/>
                  </a:lnTo>
                  <a:lnTo>
                    <a:pt x="224123" y="24384"/>
                  </a:lnTo>
                  <a:lnTo>
                    <a:pt x="192024" y="3143"/>
                  </a:lnTo>
                  <a:lnTo>
                    <a:pt x="170593" y="476"/>
                  </a:lnTo>
                  <a:lnTo>
                    <a:pt x="131540" y="0"/>
                  </a:lnTo>
                  <a:lnTo>
                    <a:pt x="95726" y="8573"/>
                  </a:lnTo>
                  <a:lnTo>
                    <a:pt x="65818" y="4858"/>
                  </a:lnTo>
                  <a:lnTo>
                    <a:pt x="59436" y="21431"/>
                  </a:lnTo>
                  <a:lnTo>
                    <a:pt x="57340" y="38481"/>
                  </a:lnTo>
                  <a:lnTo>
                    <a:pt x="71818" y="62008"/>
                  </a:lnTo>
                  <a:lnTo>
                    <a:pt x="54769" y="94583"/>
                  </a:lnTo>
                  <a:lnTo>
                    <a:pt x="44101" y="110585"/>
                  </a:lnTo>
                  <a:lnTo>
                    <a:pt x="37147" y="131445"/>
                  </a:lnTo>
                  <a:lnTo>
                    <a:pt x="31909" y="174117"/>
                  </a:lnTo>
                  <a:lnTo>
                    <a:pt x="28765" y="199739"/>
                  </a:lnTo>
                  <a:lnTo>
                    <a:pt x="22384" y="216313"/>
                  </a:lnTo>
                  <a:lnTo>
                    <a:pt x="24479" y="233934"/>
                  </a:lnTo>
                  <a:lnTo>
                    <a:pt x="26670" y="251555"/>
                  </a:lnTo>
                  <a:lnTo>
                    <a:pt x="14478" y="280321"/>
                  </a:lnTo>
                  <a:lnTo>
                    <a:pt x="0" y="291560"/>
                  </a:lnTo>
                  <a:lnTo>
                    <a:pt x="1619" y="313468"/>
                  </a:lnTo>
                  <a:lnTo>
                    <a:pt x="17145" y="328422"/>
                  </a:lnTo>
                  <a:lnTo>
                    <a:pt x="23622" y="346520"/>
                  </a:lnTo>
                  <a:lnTo>
                    <a:pt x="39719" y="357188"/>
                  </a:lnTo>
                  <a:lnTo>
                    <a:pt x="55721" y="367855"/>
                  </a:lnTo>
                  <a:lnTo>
                    <a:pt x="76105" y="379000"/>
                  </a:lnTo>
                  <a:lnTo>
                    <a:pt x="116776" y="401384"/>
                  </a:lnTo>
                  <a:lnTo>
                    <a:pt x="138684" y="399764"/>
                  </a:lnTo>
                  <a:lnTo>
                    <a:pt x="156305" y="397574"/>
                  </a:lnTo>
                  <a:lnTo>
                    <a:pt x="168688" y="403479"/>
                  </a:lnTo>
                  <a:lnTo>
                    <a:pt x="168688" y="403479"/>
                  </a:lnTo>
                  <a:lnTo>
                    <a:pt x="168688" y="40347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11317996-3A0D-5872-943D-0A2B5C89FA72}"/>
                </a:ext>
              </a:extLst>
            </p:cNvPr>
            <p:cNvSpPr/>
            <p:nvPr/>
          </p:nvSpPr>
          <p:spPr>
            <a:xfrm>
              <a:off x="2816516" y="2027479"/>
              <a:ext cx="676240" cy="880107"/>
            </a:xfrm>
            <a:custGeom>
              <a:avLst/>
              <a:gdLst>
                <a:gd name="connsiteX0" fmla="*/ 363474 w 401573"/>
                <a:gd name="connsiteY0" fmla="*/ 522637 h 522636"/>
                <a:gd name="connsiteX1" fmla="*/ 366046 w 401573"/>
                <a:gd name="connsiteY1" fmla="*/ 501396 h 522636"/>
                <a:gd name="connsiteX2" fmla="*/ 377190 w 401573"/>
                <a:gd name="connsiteY2" fmla="*/ 481108 h 522636"/>
                <a:gd name="connsiteX3" fmla="*/ 394144 w 401573"/>
                <a:gd name="connsiteY3" fmla="*/ 448532 h 522636"/>
                <a:gd name="connsiteX4" fmla="*/ 401574 w 401573"/>
                <a:gd name="connsiteY4" fmla="*/ 423482 h 522636"/>
                <a:gd name="connsiteX5" fmla="*/ 395192 w 401573"/>
                <a:gd name="connsiteY5" fmla="*/ 405384 h 522636"/>
                <a:gd name="connsiteX6" fmla="*/ 387667 w 401573"/>
                <a:gd name="connsiteY6" fmla="*/ 326612 h 522636"/>
                <a:gd name="connsiteX7" fmla="*/ 395002 w 401573"/>
                <a:gd name="connsiteY7" fmla="*/ 266891 h 522636"/>
                <a:gd name="connsiteX8" fmla="*/ 401383 w 401573"/>
                <a:gd name="connsiteY8" fmla="*/ 250317 h 522636"/>
                <a:gd name="connsiteX9" fmla="*/ 399193 w 401573"/>
                <a:gd name="connsiteY9" fmla="*/ 232791 h 522636"/>
                <a:gd name="connsiteX10" fmla="*/ 397573 w 401573"/>
                <a:gd name="connsiteY10" fmla="*/ 210979 h 522636"/>
                <a:gd name="connsiteX11" fmla="*/ 376333 w 401573"/>
                <a:gd name="connsiteY11" fmla="*/ 208312 h 522636"/>
                <a:gd name="connsiteX12" fmla="*/ 369951 w 401573"/>
                <a:gd name="connsiteY12" fmla="*/ 190214 h 522636"/>
                <a:gd name="connsiteX13" fmla="*/ 349758 w 401573"/>
                <a:gd name="connsiteY13" fmla="*/ 179070 h 522636"/>
                <a:gd name="connsiteX14" fmla="*/ 334327 w 401573"/>
                <a:gd name="connsiteY14" fmla="*/ 164211 h 522636"/>
                <a:gd name="connsiteX15" fmla="*/ 328993 w 401573"/>
                <a:gd name="connsiteY15" fmla="*/ 137541 h 522636"/>
                <a:gd name="connsiteX16" fmla="*/ 331089 w 401573"/>
                <a:gd name="connsiteY16" fmla="*/ 120491 h 522636"/>
                <a:gd name="connsiteX17" fmla="*/ 319945 w 401573"/>
                <a:gd name="connsiteY17" fmla="*/ 106108 h 522636"/>
                <a:gd name="connsiteX18" fmla="*/ 307181 w 401573"/>
                <a:gd name="connsiteY18" fmla="*/ 69913 h 522636"/>
                <a:gd name="connsiteX19" fmla="*/ 291751 w 401573"/>
                <a:gd name="connsiteY19" fmla="*/ 55054 h 522636"/>
                <a:gd name="connsiteX20" fmla="*/ 273177 w 401573"/>
                <a:gd name="connsiteY20" fmla="*/ 65722 h 522636"/>
                <a:gd name="connsiteX21" fmla="*/ 251365 w 401573"/>
                <a:gd name="connsiteY21" fmla="*/ 67342 h 522636"/>
                <a:gd name="connsiteX22" fmla="*/ 233839 w 401573"/>
                <a:gd name="connsiteY22" fmla="*/ 69533 h 522636"/>
                <a:gd name="connsiteX23" fmla="*/ 194596 w 401573"/>
                <a:gd name="connsiteY23" fmla="*/ 73342 h 522636"/>
                <a:gd name="connsiteX24" fmla="*/ 166878 w 401573"/>
                <a:gd name="connsiteY24" fmla="*/ 52673 h 522636"/>
                <a:gd name="connsiteX25" fmla="*/ 140875 w 401573"/>
                <a:gd name="connsiteY25" fmla="*/ 53721 h 522636"/>
                <a:gd name="connsiteX26" fmla="*/ 129730 w 401573"/>
                <a:gd name="connsiteY26" fmla="*/ 39433 h 522636"/>
                <a:gd name="connsiteX27" fmla="*/ 113824 w 401573"/>
                <a:gd name="connsiteY27" fmla="*/ 28766 h 522636"/>
                <a:gd name="connsiteX28" fmla="*/ 97822 w 401573"/>
                <a:gd name="connsiteY28" fmla="*/ 18097 h 522636"/>
                <a:gd name="connsiteX29" fmla="*/ 91440 w 401573"/>
                <a:gd name="connsiteY29" fmla="*/ 0 h 522636"/>
                <a:gd name="connsiteX30" fmla="*/ 69628 w 401573"/>
                <a:gd name="connsiteY30" fmla="*/ 1715 h 522636"/>
                <a:gd name="connsiteX31" fmla="*/ 51054 w 401573"/>
                <a:gd name="connsiteY31" fmla="*/ 12383 h 522636"/>
                <a:gd name="connsiteX32" fmla="*/ 40481 w 401573"/>
                <a:gd name="connsiteY32" fmla="*/ 28384 h 522636"/>
                <a:gd name="connsiteX33" fmla="*/ 34099 w 401573"/>
                <a:gd name="connsiteY33" fmla="*/ 44863 h 522636"/>
                <a:gd name="connsiteX34" fmla="*/ 39433 w 401573"/>
                <a:gd name="connsiteY34" fmla="*/ 71533 h 522636"/>
                <a:gd name="connsiteX35" fmla="*/ 45339 w 401573"/>
                <a:gd name="connsiteY35" fmla="*/ 93917 h 522636"/>
                <a:gd name="connsiteX36" fmla="*/ 42672 w 401573"/>
                <a:gd name="connsiteY36" fmla="*/ 115253 h 522636"/>
                <a:gd name="connsiteX37" fmla="*/ 41243 w 401573"/>
                <a:gd name="connsiteY37" fmla="*/ 231838 h 522636"/>
                <a:gd name="connsiteX38" fmla="*/ 35433 w 401573"/>
                <a:gd name="connsiteY38" fmla="*/ 278797 h 522636"/>
                <a:gd name="connsiteX39" fmla="*/ 36576 w 401573"/>
                <a:gd name="connsiteY39" fmla="*/ 304895 h 522636"/>
                <a:gd name="connsiteX40" fmla="*/ 29718 w 401573"/>
                <a:gd name="connsiteY40" fmla="*/ 360331 h 522636"/>
                <a:gd name="connsiteX41" fmla="*/ 19145 w 401573"/>
                <a:gd name="connsiteY41" fmla="*/ 376333 h 522636"/>
                <a:gd name="connsiteX42" fmla="*/ 0 w 401573"/>
                <a:gd name="connsiteY42" fmla="*/ 391287 h 522636"/>
                <a:gd name="connsiteX43" fmla="*/ 25527 w 401573"/>
                <a:gd name="connsiteY43" fmla="*/ 394430 h 522636"/>
                <a:gd name="connsiteX44" fmla="*/ 22860 w 401573"/>
                <a:gd name="connsiteY44" fmla="*/ 415766 h 522636"/>
                <a:gd name="connsiteX45" fmla="*/ 34004 w 401573"/>
                <a:gd name="connsiteY45" fmla="*/ 430054 h 522636"/>
                <a:gd name="connsiteX46" fmla="*/ 9620 w 401573"/>
                <a:gd name="connsiteY46" fmla="*/ 453009 h 522636"/>
                <a:gd name="connsiteX47" fmla="*/ 27717 w 401573"/>
                <a:gd name="connsiteY47" fmla="*/ 446627 h 522636"/>
                <a:gd name="connsiteX48" fmla="*/ 44672 w 401573"/>
                <a:gd name="connsiteY48" fmla="*/ 448723 h 522636"/>
                <a:gd name="connsiteX49" fmla="*/ 62770 w 401573"/>
                <a:gd name="connsiteY49" fmla="*/ 442246 h 522636"/>
                <a:gd name="connsiteX50" fmla="*/ 78200 w 401573"/>
                <a:gd name="connsiteY50" fmla="*/ 457200 h 522636"/>
                <a:gd name="connsiteX51" fmla="*/ 107347 w 401573"/>
                <a:gd name="connsiteY51" fmla="*/ 430435 h 522636"/>
                <a:gd name="connsiteX52" fmla="*/ 146113 w 401573"/>
                <a:gd name="connsiteY52" fmla="*/ 430911 h 522636"/>
                <a:gd name="connsiteX53" fmla="*/ 242792 w 401573"/>
                <a:gd name="connsiteY53" fmla="*/ 451485 h 522636"/>
                <a:gd name="connsiteX54" fmla="*/ 273653 w 401573"/>
                <a:gd name="connsiteY54" fmla="*/ 481298 h 522636"/>
                <a:gd name="connsiteX55" fmla="*/ 294894 w 401573"/>
                <a:gd name="connsiteY55" fmla="*/ 483870 h 522636"/>
                <a:gd name="connsiteX56" fmla="*/ 310801 w 401573"/>
                <a:gd name="connsiteY56" fmla="*/ 494538 h 522636"/>
                <a:gd name="connsiteX57" fmla="*/ 327850 w 401573"/>
                <a:gd name="connsiteY57" fmla="*/ 496634 h 522636"/>
                <a:gd name="connsiteX58" fmla="*/ 343281 w 401573"/>
                <a:gd name="connsiteY58" fmla="*/ 511492 h 522636"/>
                <a:gd name="connsiteX59" fmla="*/ 363474 w 401573"/>
                <a:gd name="connsiteY59" fmla="*/ 522637 h 522636"/>
                <a:gd name="connsiteX60" fmla="*/ 363474 w 401573"/>
                <a:gd name="connsiteY60" fmla="*/ 522637 h 522636"/>
                <a:gd name="connsiteX61" fmla="*/ 363474 w 401573"/>
                <a:gd name="connsiteY61" fmla="*/ 522637 h 5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01573" h="522636">
                  <a:moveTo>
                    <a:pt x="363474" y="522637"/>
                  </a:moveTo>
                  <a:lnTo>
                    <a:pt x="366046" y="501396"/>
                  </a:lnTo>
                  <a:lnTo>
                    <a:pt x="377190" y="481108"/>
                  </a:lnTo>
                  <a:lnTo>
                    <a:pt x="394144" y="448532"/>
                  </a:lnTo>
                  <a:lnTo>
                    <a:pt x="401574" y="423482"/>
                  </a:lnTo>
                  <a:lnTo>
                    <a:pt x="395192" y="405384"/>
                  </a:lnTo>
                  <a:lnTo>
                    <a:pt x="387667" y="326612"/>
                  </a:lnTo>
                  <a:lnTo>
                    <a:pt x="395002" y="266891"/>
                  </a:lnTo>
                  <a:lnTo>
                    <a:pt x="401383" y="250317"/>
                  </a:lnTo>
                  <a:lnTo>
                    <a:pt x="399193" y="232791"/>
                  </a:lnTo>
                  <a:lnTo>
                    <a:pt x="397573" y="210979"/>
                  </a:lnTo>
                  <a:lnTo>
                    <a:pt x="376333" y="208312"/>
                  </a:lnTo>
                  <a:lnTo>
                    <a:pt x="369951" y="190214"/>
                  </a:lnTo>
                  <a:lnTo>
                    <a:pt x="349758" y="179070"/>
                  </a:lnTo>
                  <a:lnTo>
                    <a:pt x="334327" y="164211"/>
                  </a:lnTo>
                  <a:lnTo>
                    <a:pt x="328993" y="137541"/>
                  </a:lnTo>
                  <a:lnTo>
                    <a:pt x="331089" y="120491"/>
                  </a:lnTo>
                  <a:lnTo>
                    <a:pt x="319945" y="106108"/>
                  </a:lnTo>
                  <a:lnTo>
                    <a:pt x="307181" y="69913"/>
                  </a:lnTo>
                  <a:lnTo>
                    <a:pt x="291751" y="55054"/>
                  </a:lnTo>
                  <a:lnTo>
                    <a:pt x="273177" y="65722"/>
                  </a:lnTo>
                  <a:lnTo>
                    <a:pt x="251365" y="67342"/>
                  </a:lnTo>
                  <a:lnTo>
                    <a:pt x="233839" y="69533"/>
                  </a:lnTo>
                  <a:lnTo>
                    <a:pt x="194596" y="73342"/>
                  </a:lnTo>
                  <a:lnTo>
                    <a:pt x="166878" y="52673"/>
                  </a:lnTo>
                  <a:lnTo>
                    <a:pt x="140875" y="53721"/>
                  </a:lnTo>
                  <a:lnTo>
                    <a:pt x="129730" y="39433"/>
                  </a:lnTo>
                  <a:lnTo>
                    <a:pt x="113824" y="28766"/>
                  </a:lnTo>
                  <a:lnTo>
                    <a:pt x="97822" y="18097"/>
                  </a:lnTo>
                  <a:lnTo>
                    <a:pt x="91440" y="0"/>
                  </a:lnTo>
                  <a:lnTo>
                    <a:pt x="69628" y="1715"/>
                  </a:lnTo>
                  <a:lnTo>
                    <a:pt x="51054" y="12383"/>
                  </a:lnTo>
                  <a:lnTo>
                    <a:pt x="40481" y="28384"/>
                  </a:lnTo>
                  <a:lnTo>
                    <a:pt x="34099" y="44863"/>
                  </a:lnTo>
                  <a:lnTo>
                    <a:pt x="39433" y="71533"/>
                  </a:lnTo>
                  <a:lnTo>
                    <a:pt x="45339" y="93917"/>
                  </a:lnTo>
                  <a:lnTo>
                    <a:pt x="42672" y="115253"/>
                  </a:lnTo>
                  <a:lnTo>
                    <a:pt x="41243" y="231838"/>
                  </a:lnTo>
                  <a:lnTo>
                    <a:pt x="35433" y="278797"/>
                  </a:lnTo>
                  <a:lnTo>
                    <a:pt x="36576" y="304895"/>
                  </a:lnTo>
                  <a:lnTo>
                    <a:pt x="29718" y="360331"/>
                  </a:lnTo>
                  <a:lnTo>
                    <a:pt x="19145" y="376333"/>
                  </a:lnTo>
                  <a:lnTo>
                    <a:pt x="0" y="391287"/>
                  </a:lnTo>
                  <a:lnTo>
                    <a:pt x="25527" y="394430"/>
                  </a:lnTo>
                  <a:lnTo>
                    <a:pt x="22860" y="415766"/>
                  </a:lnTo>
                  <a:lnTo>
                    <a:pt x="34004" y="430054"/>
                  </a:lnTo>
                  <a:lnTo>
                    <a:pt x="9620" y="453009"/>
                  </a:lnTo>
                  <a:lnTo>
                    <a:pt x="27717" y="446627"/>
                  </a:lnTo>
                  <a:lnTo>
                    <a:pt x="44672" y="448723"/>
                  </a:lnTo>
                  <a:lnTo>
                    <a:pt x="62770" y="442246"/>
                  </a:lnTo>
                  <a:lnTo>
                    <a:pt x="78200" y="457200"/>
                  </a:lnTo>
                  <a:lnTo>
                    <a:pt x="107347" y="430435"/>
                  </a:lnTo>
                  <a:lnTo>
                    <a:pt x="146113" y="430911"/>
                  </a:lnTo>
                  <a:lnTo>
                    <a:pt x="242792" y="451485"/>
                  </a:lnTo>
                  <a:lnTo>
                    <a:pt x="273653" y="481298"/>
                  </a:lnTo>
                  <a:lnTo>
                    <a:pt x="294894" y="483870"/>
                  </a:lnTo>
                  <a:lnTo>
                    <a:pt x="310801" y="494538"/>
                  </a:lnTo>
                  <a:lnTo>
                    <a:pt x="327850" y="496634"/>
                  </a:lnTo>
                  <a:lnTo>
                    <a:pt x="343281" y="511492"/>
                  </a:lnTo>
                  <a:lnTo>
                    <a:pt x="363474" y="522637"/>
                  </a:lnTo>
                  <a:lnTo>
                    <a:pt x="363474" y="522637"/>
                  </a:lnTo>
                  <a:lnTo>
                    <a:pt x="363474" y="522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9DB0DAB4-460B-82C5-9A43-CE7E4CE8B362}"/>
                </a:ext>
              </a:extLst>
            </p:cNvPr>
            <p:cNvSpPr/>
            <p:nvPr/>
          </p:nvSpPr>
          <p:spPr>
            <a:xfrm>
              <a:off x="2731024" y="2745906"/>
              <a:ext cx="784029" cy="794455"/>
            </a:xfrm>
            <a:custGeom>
              <a:avLst/>
              <a:gdLst>
                <a:gd name="connsiteX0" fmla="*/ 455390 w 465582"/>
                <a:gd name="connsiteY0" fmla="*/ 471773 h 471773"/>
                <a:gd name="connsiteX1" fmla="*/ 459010 w 465582"/>
                <a:gd name="connsiteY1" fmla="*/ 372809 h 471773"/>
                <a:gd name="connsiteX2" fmla="*/ 459867 w 465582"/>
                <a:gd name="connsiteY2" fmla="*/ 260413 h 471773"/>
                <a:gd name="connsiteX3" fmla="*/ 461867 w 465582"/>
                <a:gd name="connsiteY3" fmla="*/ 208788 h 471773"/>
                <a:gd name="connsiteX4" fmla="*/ 465582 w 465582"/>
                <a:gd name="connsiteY4" fmla="*/ 178975 h 471773"/>
                <a:gd name="connsiteX5" fmla="*/ 439388 w 465582"/>
                <a:gd name="connsiteY5" fmla="*/ 145542 h 471773"/>
                <a:gd name="connsiteX6" fmla="*/ 418052 w 465582"/>
                <a:gd name="connsiteY6" fmla="*/ 108299 h 471773"/>
                <a:gd name="connsiteX7" fmla="*/ 407384 w 465582"/>
                <a:gd name="connsiteY7" fmla="*/ 89630 h 471773"/>
                <a:gd name="connsiteX8" fmla="*/ 395669 w 465582"/>
                <a:gd name="connsiteY8" fmla="*/ 79534 h 471773"/>
                <a:gd name="connsiteX9" fmla="*/ 371094 w 465582"/>
                <a:gd name="connsiteY9" fmla="*/ 67913 h 471773"/>
                <a:gd name="connsiteX10" fmla="*/ 349853 w 465582"/>
                <a:gd name="connsiteY10" fmla="*/ 65246 h 471773"/>
                <a:gd name="connsiteX11" fmla="*/ 324231 w 465582"/>
                <a:gd name="connsiteY11" fmla="*/ 62103 h 471773"/>
                <a:gd name="connsiteX12" fmla="*/ 306134 w 465582"/>
                <a:gd name="connsiteY12" fmla="*/ 33909 h 471773"/>
                <a:gd name="connsiteX13" fmla="*/ 197358 w 465582"/>
                <a:gd name="connsiteY13" fmla="*/ 3238 h 471773"/>
                <a:gd name="connsiteX14" fmla="*/ 171831 w 465582"/>
                <a:gd name="connsiteY14" fmla="*/ 0 h 471773"/>
                <a:gd name="connsiteX15" fmla="*/ 157448 w 465582"/>
                <a:gd name="connsiteY15" fmla="*/ 11239 h 471773"/>
                <a:gd name="connsiteX16" fmla="*/ 134588 w 465582"/>
                <a:gd name="connsiteY16" fmla="*/ 21431 h 471773"/>
                <a:gd name="connsiteX17" fmla="*/ 117538 w 465582"/>
                <a:gd name="connsiteY17" fmla="*/ 19240 h 471773"/>
                <a:gd name="connsiteX18" fmla="*/ 95726 w 465582"/>
                <a:gd name="connsiteY18" fmla="*/ 20955 h 471773"/>
                <a:gd name="connsiteX19" fmla="*/ 78677 w 465582"/>
                <a:gd name="connsiteY19" fmla="*/ 18859 h 471773"/>
                <a:gd name="connsiteX20" fmla="*/ 68580 w 465582"/>
                <a:gd name="connsiteY20" fmla="*/ 30575 h 471773"/>
                <a:gd name="connsiteX21" fmla="*/ 84011 w 465582"/>
                <a:gd name="connsiteY21" fmla="*/ 45434 h 471773"/>
                <a:gd name="connsiteX22" fmla="*/ 72866 w 465582"/>
                <a:gd name="connsiteY22" fmla="*/ 65627 h 471773"/>
                <a:gd name="connsiteX23" fmla="*/ 61722 w 465582"/>
                <a:gd name="connsiteY23" fmla="*/ 85915 h 471773"/>
                <a:gd name="connsiteX24" fmla="*/ 51626 w 465582"/>
                <a:gd name="connsiteY24" fmla="*/ 97631 h 471773"/>
                <a:gd name="connsiteX25" fmla="*/ 44768 w 465582"/>
                <a:gd name="connsiteY25" fmla="*/ 118396 h 471773"/>
                <a:gd name="connsiteX26" fmla="*/ 45339 w 465582"/>
                <a:gd name="connsiteY26" fmla="*/ 148780 h 471773"/>
                <a:gd name="connsiteX27" fmla="*/ 27242 w 465582"/>
                <a:gd name="connsiteY27" fmla="*/ 155162 h 471773"/>
                <a:gd name="connsiteX28" fmla="*/ 16573 w 465582"/>
                <a:gd name="connsiteY28" fmla="*/ 171164 h 471773"/>
                <a:gd name="connsiteX29" fmla="*/ 31528 w 465582"/>
                <a:gd name="connsiteY29" fmla="*/ 190309 h 471773"/>
                <a:gd name="connsiteX30" fmla="*/ 17145 w 465582"/>
                <a:gd name="connsiteY30" fmla="*/ 201454 h 471773"/>
                <a:gd name="connsiteX31" fmla="*/ 15050 w 465582"/>
                <a:gd name="connsiteY31" fmla="*/ 218503 h 471773"/>
                <a:gd name="connsiteX32" fmla="*/ 2858 w 465582"/>
                <a:gd name="connsiteY32" fmla="*/ 247269 h 471773"/>
                <a:gd name="connsiteX33" fmla="*/ 5048 w 465582"/>
                <a:gd name="connsiteY33" fmla="*/ 264890 h 471773"/>
                <a:gd name="connsiteX34" fmla="*/ 6668 w 465582"/>
                <a:gd name="connsiteY34" fmla="*/ 286702 h 471773"/>
                <a:gd name="connsiteX35" fmla="*/ 5144 w 465582"/>
                <a:gd name="connsiteY35" fmla="*/ 368713 h 471773"/>
                <a:gd name="connsiteX36" fmla="*/ 476 w 465582"/>
                <a:gd name="connsiteY36" fmla="*/ 407003 h 471773"/>
                <a:gd name="connsiteX37" fmla="*/ 0 w 465582"/>
                <a:gd name="connsiteY37" fmla="*/ 445865 h 471773"/>
                <a:gd name="connsiteX38" fmla="*/ 188023 w 465582"/>
                <a:gd name="connsiteY38" fmla="*/ 464725 h 471773"/>
                <a:gd name="connsiteX39" fmla="*/ 455390 w 465582"/>
                <a:gd name="connsiteY39" fmla="*/ 471773 h 471773"/>
                <a:gd name="connsiteX40" fmla="*/ 455390 w 465582"/>
                <a:gd name="connsiteY40" fmla="*/ 471773 h 471773"/>
                <a:gd name="connsiteX41" fmla="*/ 455390 w 465582"/>
                <a:gd name="connsiteY41" fmla="*/ 471773 h 47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5582" h="471773">
                  <a:moveTo>
                    <a:pt x="455390" y="471773"/>
                  </a:moveTo>
                  <a:lnTo>
                    <a:pt x="459010" y="372809"/>
                  </a:lnTo>
                  <a:lnTo>
                    <a:pt x="459867" y="260413"/>
                  </a:lnTo>
                  <a:lnTo>
                    <a:pt x="461867" y="208788"/>
                  </a:lnTo>
                  <a:lnTo>
                    <a:pt x="465582" y="178975"/>
                  </a:lnTo>
                  <a:lnTo>
                    <a:pt x="439388" y="145542"/>
                  </a:lnTo>
                  <a:lnTo>
                    <a:pt x="418052" y="108299"/>
                  </a:lnTo>
                  <a:lnTo>
                    <a:pt x="407384" y="89630"/>
                  </a:lnTo>
                  <a:lnTo>
                    <a:pt x="395669" y="79534"/>
                  </a:lnTo>
                  <a:lnTo>
                    <a:pt x="371094" y="67913"/>
                  </a:lnTo>
                  <a:lnTo>
                    <a:pt x="349853" y="65246"/>
                  </a:lnTo>
                  <a:lnTo>
                    <a:pt x="324231" y="62103"/>
                  </a:lnTo>
                  <a:lnTo>
                    <a:pt x="306134" y="33909"/>
                  </a:lnTo>
                  <a:lnTo>
                    <a:pt x="197358" y="3238"/>
                  </a:lnTo>
                  <a:lnTo>
                    <a:pt x="171831" y="0"/>
                  </a:lnTo>
                  <a:lnTo>
                    <a:pt x="157448" y="11239"/>
                  </a:lnTo>
                  <a:lnTo>
                    <a:pt x="134588" y="21431"/>
                  </a:lnTo>
                  <a:lnTo>
                    <a:pt x="117538" y="19240"/>
                  </a:lnTo>
                  <a:lnTo>
                    <a:pt x="95726" y="20955"/>
                  </a:lnTo>
                  <a:lnTo>
                    <a:pt x="78677" y="18859"/>
                  </a:lnTo>
                  <a:lnTo>
                    <a:pt x="68580" y="30575"/>
                  </a:lnTo>
                  <a:lnTo>
                    <a:pt x="84011" y="45434"/>
                  </a:lnTo>
                  <a:lnTo>
                    <a:pt x="72866" y="65627"/>
                  </a:lnTo>
                  <a:lnTo>
                    <a:pt x="61722" y="85915"/>
                  </a:lnTo>
                  <a:lnTo>
                    <a:pt x="51626" y="97631"/>
                  </a:lnTo>
                  <a:lnTo>
                    <a:pt x="44768" y="118396"/>
                  </a:lnTo>
                  <a:lnTo>
                    <a:pt x="45339" y="148780"/>
                  </a:lnTo>
                  <a:lnTo>
                    <a:pt x="27242" y="155162"/>
                  </a:lnTo>
                  <a:lnTo>
                    <a:pt x="16573" y="171164"/>
                  </a:lnTo>
                  <a:lnTo>
                    <a:pt x="31528" y="190309"/>
                  </a:lnTo>
                  <a:lnTo>
                    <a:pt x="17145" y="201454"/>
                  </a:lnTo>
                  <a:lnTo>
                    <a:pt x="15050" y="218503"/>
                  </a:lnTo>
                  <a:lnTo>
                    <a:pt x="2858" y="247269"/>
                  </a:lnTo>
                  <a:lnTo>
                    <a:pt x="5048" y="264890"/>
                  </a:lnTo>
                  <a:lnTo>
                    <a:pt x="6668" y="286702"/>
                  </a:lnTo>
                  <a:lnTo>
                    <a:pt x="5144" y="368713"/>
                  </a:lnTo>
                  <a:lnTo>
                    <a:pt x="476" y="407003"/>
                  </a:lnTo>
                  <a:lnTo>
                    <a:pt x="0" y="445865"/>
                  </a:lnTo>
                  <a:lnTo>
                    <a:pt x="188023" y="464725"/>
                  </a:lnTo>
                  <a:lnTo>
                    <a:pt x="455390" y="471773"/>
                  </a:lnTo>
                  <a:lnTo>
                    <a:pt x="455390" y="471773"/>
                  </a:lnTo>
                  <a:lnTo>
                    <a:pt x="455390" y="4717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BA77872-BBB9-9ADE-E324-F6EC629DC793}"/>
                </a:ext>
              </a:extLst>
            </p:cNvPr>
            <p:cNvSpPr/>
            <p:nvPr/>
          </p:nvSpPr>
          <p:spPr>
            <a:xfrm>
              <a:off x="3434854" y="2396558"/>
              <a:ext cx="716180" cy="669184"/>
            </a:xfrm>
            <a:custGeom>
              <a:avLst/>
              <a:gdLst>
                <a:gd name="connsiteX0" fmla="*/ 167449 w 425291"/>
                <a:gd name="connsiteY0" fmla="*/ 397383 h 397383"/>
                <a:gd name="connsiteX1" fmla="*/ 218408 w 425291"/>
                <a:gd name="connsiteY1" fmla="*/ 368999 h 397383"/>
                <a:gd name="connsiteX2" fmla="*/ 200311 w 425291"/>
                <a:gd name="connsiteY2" fmla="*/ 306038 h 397383"/>
                <a:gd name="connsiteX3" fmla="*/ 221552 w 425291"/>
                <a:gd name="connsiteY3" fmla="*/ 308705 h 397383"/>
                <a:gd name="connsiteX4" fmla="*/ 239554 w 425291"/>
                <a:gd name="connsiteY4" fmla="*/ 302228 h 397383"/>
                <a:gd name="connsiteX5" fmla="*/ 250127 w 425291"/>
                <a:gd name="connsiteY5" fmla="*/ 286226 h 397383"/>
                <a:gd name="connsiteX6" fmla="*/ 280416 w 425291"/>
                <a:gd name="connsiteY6" fmla="*/ 285560 h 397383"/>
                <a:gd name="connsiteX7" fmla="*/ 306991 w 425291"/>
                <a:gd name="connsiteY7" fmla="*/ 280226 h 397383"/>
                <a:gd name="connsiteX8" fmla="*/ 351568 w 425291"/>
                <a:gd name="connsiteY8" fmla="*/ 268319 h 397383"/>
                <a:gd name="connsiteX9" fmla="*/ 362236 w 425291"/>
                <a:gd name="connsiteY9" fmla="*/ 252317 h 397383"/>
                <a:gd name="connsiteX10" fmla="*/ 377095 w 425291"/>
                <a:gd name="connsiteY10" fmla="*/ 236792 h 397383"/>
                <a:gd name="connsiteX11" fmla="*/ 390906 w 425291"/>
                <a:gd name="connsiteY11" fmla="*/ 229838 h 397383"/>
                <a:gd name="connsiteX12" fmla="*/ 405194 w 425291"/>
                <a:gd name="connsiteY12" fmla="*/ 218599 h 397383"/>
                <a:gd name="connsiteX13" fmla="*/ 412052 w 425291"/>
                <a:gd name="connsiteY13" fmla="*/ 197739 h 397383"/>
                <a:gd name="connsiteX14" fmla="*/ 419005 w 425291"/>
                <a:gd name="connsiteY14" fmla="*/ 176975 h 397383"/>
                <a:gd name="connsiteX15" fmla="*/ 425291 w 425291"/>
                <a:gd name="connsiteY15" fmla="*/ 160401 h 397383"/>
                <a:gd name="connsiteX16" fmla="*/ 399860 w 425291"/>
                <a:gd name="connsiteY16" fmla="*/ 157258 h 397383"/>
                <a:gd name="connsiteX17" fmla="*/ 401955 w 425291"/>
                <a:gd name="connsiteY17" fmla="*/ 140113 h 397383"/>
                <a:gd name="connsiteX18" fmla="*/ 381190 w 425291"/>
                <a:gd name="connsiteY18" fmla="*/ 133255 h 397383"/>
                <a:gd name="connsiteX19" fmla="*/ 375380 w 425291"/>
                <a:gd name="connsiteY19" fmla="*/ 110871 h 397383"/>
                <a:gd name="connsiteX20" fmla="*/ 373189 w 425291"/>
                <a:gd name="connsiteY20" fmla="*/ 93250 h 397383"/>
                <a:gd name="connsiteX21" fmla="*/ 376333 w 425291"/>
                <a:gd name="connsiteY21" fmla="*/ 67628 h 397383"/>
                <a:gd name="connsiteX22" fmla="*/ 362045 w 425291"/>
                <a:gd name="connsiteY22" fmla="*/ 44101 h 397383"/>
                <a:gd name="connsiteX23" fmla="*/ 345567 w 425291"/>
                <a:gd name="connsiteY23" fmla="*/ 37814 h 397383"/>
                <a:gd name="connsiteX24" fmla="*/ 330137 w 425291"/>
                <a:gd name="connsiteY24" fmla="*/ 22860 h 397383"/>
                <a:gd name="connsiteX25" fmla="*/ 314706 w 425291"/>
                <a:gd name="connsiteY25" fmla="*/ 7906 h 397383"/>
                <a:gd name="connsiteX26" fmla="*/ 224409 w 425291"/>
                <a:gd name="connsiteY26" fmla="*/ 5525 h 397383"/>
                <a:gd name="connsiteX27" fmla="*/ 198406 w 425291"/>
                <a:gd name="connsiteY27" fmla="*/ 6572 h 397383"/>
                <a:gd name="connsiteX28" fmla="*/ 167640 w 425291"/>
                <a:gd name="connsiteY28" fmla="*/ 11430 h 397383"/>
                <a:gd name="connsiteX29" fmla="*/ 132588 w 425291"/>
                <a:gd name="connsiteY29" fmla="*/ 15812 h 397383"/>
                <a:gd name="connsiteX30" fmla="*/ 97536 w 425291"/>
                <a:gd name="connsiteY30" fmla="*/ 20193 h 397383"/>
                <a:gd name="connsiteX31" fmla="*/ 59246 w 425291"/>
                <a:gd name="connsiteY31" fmla="*/ 15431 h 397383"/>
                <a:gd name="connsiteX32" fmla="*/ 39624 w 425291"/>
                <a:gd name="connsiteY32" fmla="*/ 0 h 397383"/>
                <a:gd name="connsiteX33" fmla="*/ 28956 w 425291"/>
                <a:gd name="connsiteY33" fmla="*/ 16002 h 397383"/>
                <a:gd name="connsiteX34" fmla="*/ 35338 w 425291"/>
                <a:gd name="connsiteY34" fmla="*/ 34195 h 397383"/>
                <a:gd name="connsiteX35" fmla="*/ 29051 w 425291"/>
                <a:gd name="connsiteY35" fmla="*/ 50768 h 397383"/>
                <a:gd name="connsiteX36" fmla="*/ 25813 w 425291"/>
                <a:gd name="connsiteY36" fmla="*/ 76391 h 397383"/>
                <a:gd name="connsiteX37" fmla="*/ 22193 w 425291"/>
                <a:gd name="connsiteY37" fmla="*/ 106299 h 397383"/>
                <a:gd name="connsiteX38" fmla="*/ 26956 w 425291"/>
                <a:gd name="connsiteY38" fmla="*/ 137255 h 397383"/>
                <a:gd name="connsiteX39" fmla="*/ 26956 w 425291"/>
                <a:gd name="connsiteY39" fmla="*/ 171926 h 397383"/>
                <a:gd name="connsiteX40" fmla="*/ 42386 w 425291"/>
                <a:gd name="connsiteY40" fmla="*/ 186785 h 397383"/>
                <a:gd name="connsiteX41" fmla="*/ 30766 w 425291"/>
                <a:gd name="connsiteY41" fmla="*/ 211360 h 397383"/>
                <a:gd name="connsiteX42" fmla="*/ 9049 w 425291"/>
                <a:gd name="connsiteY42" fmla="*/ 247745 h 397383"/>
                <a:gd name="connsiteX43" fmla="*/ 11144 w 425291"/>
                <a:gd name="connsiteY43" fmla="*/ 265367 h 397383"/>
                <a:gd name="connsiteX44" fmla="*/ 0 w 425291"/>
                <a:gd name="connsiteY44" fmla="*/ 285655 h 397383"/>
                <a:gd name="connsiteX45" fmla="*/ 571 w 425291"/>
                <a:gd name="connsiteY45" fmla="*/ 316135 h 397383"/>
                <a:gd name="connsiteX46" fmla="*/ 14383 w 425291"/>
                <a:gd name="connsiteY46" fmla="*/ 343853 h 397383"/>
                <a:gd name="connsiteX47" fmla="*/ 25622 w 425291"/>
                <a:gd name="connsiteY47" fmla="*/ 358235 h 397383"/>
                <a:gd name="connsiteX48" fmla="*/ 35147 w 425291"/>
                <a:gd name="connsiteY48" fmla="*/ 385382 h 397383"/>
                <a:gd name="connsiteX49" fmla="*/ 53721 w 425291"/>
                <a:gd name="connsiteY49" fmla="*/ 374714 h 397383"/>
                <a:gd name="connsiteX50" fmla="*/ 68104 w 425291"/>
                <a:gd name="connsiteY50" fmla="*/ 363474 h 397383"/>
                <a:gd name="connsiteX51" fmla="*/ 85630 w 425291"/>
                <a:gd name="connsiteY51" fmla="*/ 361283 h 397383"/>
                <a:gd name="connsiteX52" fmla="*/ 125444 w 425291"/>
                <a:gd name="connsiteY52" fmla="*/ 387858 h 397383"/>
                <a:gd name="connsiteX53" fmla="*/ 158877 w 425291"/>
                <a:gd name="connsiteY53" fmla="*/ 396335 h 397383"/>
                <a:gd name="connsiteX54" fmla="*/ 167449 w 425291"/>
                <a:gd name="connsiteY54" fmla="*/ 397383 h 397383"/>
                <a:gd name="connsiteX55" fmla="*/ 167449 w 425291"/>
                <a:gd name="connsiteY55" fmla="*/ 397383 h 397383"/>
                <a:gd name="connsiteX56" fmla="*/ 167449 w 425291"/>
                <a:gd name="connsiteY56" fmla="*/ 397383 h 39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25291" h="397383">
                  <a:moveTo>
                    <a:pt x="167449" y="397383"/>
                  </a:moveTo>
                  <a:lnTo>
                    <a:pt x="218408" y="368999"/>
                  </a:lnTo>
                  <a:lnTo>
                    <a:pt x="200311" y="306038"/>
                  </a:lnTo>
                  <a:lnTo>
                    <a:pt x="221552" y="308705"/>
                  </a:lnTo>
                  <a:lnTo>
                    <a:pt x="239554" y="302228"/>
                  </a:lnTo>
                  <a:lnTo>
                    <a:pt x="250127" y="286226"/>
                  </a:lnTo>
                  <a:lnTo>
                    <a:pt x="280416" y="285560"/>
                  </a:lnTo>
                  <a:lnTo>
                    <a:pt x="306991" y="280226"/>
                  </a:lnTo>
                  <a:lnTo>
                    <a:pt x="351568" y="268319"/>
                  </a:lnTo>
                  <a:lnTo>
                    <a:pt x="362236" y="252317"/>
                  </a:lnTo>
                  <a:lnTo>
                    <a:pt x="377095" y="236792"/>
                  </a:lnTo>
                  <a:lnTo>
                    <a:pt x="390906" y="229838"/>
                  </a:lnTo>
                  <a:lnTo>
                    <a:pt x="405194" y="218599"/>
                  </a:lnTo>
                  <a:lnTo>
                    <a:pt x="412052" y="197739"/>
                  </a:lnTo>
                  <a:lnTo>
                    <a:pt x="419005" y="176975"/>
                  </a:lnTo>
                  <a:lnTo>
                    <a:pt x="425291" y="160401"/>
                  </a:lnTo>
                  <a:lnTo>
                    <a:pt x="399860" y="157258"/>
                  </a:lnTo>
                  <a:lnTo>
                    <a:pt x="401955" y="140113"/>
                  </a:lnTo>
                  <a:lnTo>
                    <a:pt x="381190" y="133255"/>
                  </a:lnTo>
                  <a:lnTo>
                    <a:pt x="375380" y="110871"/>
                  </a:lnTo>
                  <a:lnTo>
                    <a:pt x="373189" y="93250"/>
                  </a:lnTo>
                  <a:lnTo>
                    <a:pt x="376333" y="67628"/>
                  </a:lnTo>
                  <a:lnTo>
                    <a:pt x="362045" y="44101"/>
                  </a:lnTo>
                  <a:lnTo>
                    <a:pt x="345567" y="37814"/>
                  </a:lnTo>
                  <a:lnTo>
                    <a:pt x="330137" y="22860"/>
                  </a:lnTo>
                  <a:lnTo>
                    <a:pt x="314706" y="7906"/>
                  </a:lnTo>
                  <a:lnTo>
                    <a:pt x="224409" y="5525"/>
                  </a:lnTo>
                  <a:lnTo>
                    <a:pt x="198406" y="6572"/>
                  </a:lnTo>
                  <a:lnTo>
                    <a:pt x="167640" y="11430"/>
                  </a:lnTo>
                  <a:lnTo>
                    <a:pt x="132588" y="15812"/>
                  </a:lnTo>
                  <a:lnTo>
                    <a:pt x="97536" y="20193"/>
                  </a:lnTo>
                  <a:lnTo>
                    <a:pt x="59246" y="15431"/>
                  </a:lnTo>
                  <a:lnTo>
                    <a:pt x="39624" y="0"/>
                  </a:lnTo>
                  <a:lnTo>
                    <a:pt x="28956" y="16002"/>
                  </a:lnTo>
                  <a:lnTo>
                    <a:pt x="35338" y="34195"/>
                  </a:lnTo>
                  <a:lnTo>
                    <a:pt x="29051" y="50768"/>
                  </a:lnTo>
                  <a:lnTo>
                    <a:pt x="25813" y="76391"/>
                  </a:lnTo>
                  <a:lnTo>
                    <a:pt x="22193" y="106299"/>
                  </a:lnTo>
                  <a:lnTo>
                    <a:pt x="26956" y="137255"/>
                  </a:lnTo>
                  <a:lnTo>
                    <a:pt x="26956" y="171926"/>
                  </a:lnTo>
                  <a:lnTo>
                    <a:pt x="42386" y="186785"/>
                  </a:lnTo>
                  <a:lnTo>
                    <a:pt x="30766" y="211360"/>
                  </a:lnTo>
                  <a:lnTo>
                    <a:pt x="9049" y="247745"/>
                  </a:lnTo>
                  <a:lnTo>
                    <a:pt x="11144" y="265367"/>
                  </a:lnTo>
                  <a:lnTo>
                    <a:pt x="0" y="285655"/>
                  </a:lnTo>
                  <a:lnTo>
                    <a:pt x="571" y="316135"/>
                  </a:lnTo>
                  <a:lnTo>
                    <a:pt x="14383" y="343853"/>
                  </a:lnTo>
                  <a:lnTo>
                    <a:pt x="25622" y="358235"/>
                  </a:lnTo>
                  <a:lnTo>
                    <a:pt x="35147" y="385382"/>
                  </a:lnTo>
                  <a:lnTo>
                    <a:pt x="53721" y="374714"/>
                  </a:lnTo>
                  <a:lnTo>
                    <a:pt x="68104" y="363474"/>
                  </a:lnTo>
                  <a:lnTo>
                    <a:pt x="85630" y="361283"/>
                  </a:lnTo>
                  <a:lnTo>
                    <a:pt x="125444" y="387858"/>
                  </a:lnTo>
                  <a:lnTo>
                    <a:pt x="158877" y="396335"/>
                  </a:lnTo>
                  <a:lnTo>
                    <a:pt x="167449" y="397383"/>
                  </a:lnTo>
                  <a:lnTo>
                    <a:pt x="167449" y="397383"/>
                  </a:lnTo>
                  <a:lnTo>
                    <a:pt x="167449" y="3973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8A865A42-0B69-5FDF-241D-E6D3CC84938A}"/>
                </a:ext>
              </a:extLst>
            </p:cNvPr>
            <p:cNvSpPr/>
            <p:nvPr/>
          </p:nvSpPr>
          <p:spPr>
            <a:xfrm>
              <a:off x="2950449" y="52489"/>
              <a:ext cx="720831" cy="492424"/>
            </a:xfrm>
            <a:custGeom>
              <a:avLst/>
              <a:gdLst>
                <a:gd name="connsiteX0" fmla="*/ 392716 w 428053"/>
                <a:gd name="connsiteY0" fmla="*/ 292418 h 292417"/>
                <a:gd name="connsiteX1" fmla="*/ 395383 w 428053"/>
                <a:gd name="connsiteY1" fmla="*/ 271082 h 292417"/>
                <a:gd name="connsiteX2" fmla="*/ 402717 w 428053"/>
                <a:gd name="connsiteY2" fmla="*/ 211265 h 292417"/>
                <a:gd name="connsiteX3" fmla="*/ 406432 w 428053"/>
                <a:gd name="connsiteY3" fmla="*/ 181451 h 292417"/>
                <a:gd name="connsiteX4" fmla="*/ 409004 w 428053"/>
                <a:gd name="connsiteY4" fmla="*/ 160020 h 292417"/>
                <a:gd name="connsiteX5" fmla="*/ 414814 w 428053"/>
                <a:gd name="connsiteY5" fmla="*/ 113062 h 292417"/>
                <a:gd name="connsiteX6" fmla="*/ 422243 w 428053"/>
                <a:gd name="connsiteY6" fmla="*/ 88011 h 292417"/>
                <a:gd name="connsiteX7" fmla="*/ 425958 w 428053"/>
                <a:gd name="connsiteY7" fmla="*/ 58103 h 292417"/>
                <a:gd name="connsiteX8" fmla="*/ 428054 w 428053"/>
                <a:gd name="connsiteY8" fmla="*/ 41053 h 292417"/>
                <a:gd name="connsiteX9" fmla="*/ 390620 w 428053"/>
                <a:gd name="connsiteY9" fmla="*/ 27813 h 292417"/>
                <a:gd name="connsiteX10" fmla="*/ 355950 w 428053"/>
                <a:gd name="connsiteY10" fmla="*/ 27813 h 292417"/>
                <a:gd name="connsiteX11" fmla="*/ 266224 w 428053"/>
                <a:gd name="connsiteY11" fmla="*/ 16764 h 292417"/>
                <a:gd name="connsiteX12" fmla="*/ 252889 w 428053"/>
                <a:gd name="connsiteY12" fmla="*/ 19431 h 292417"/>
                <a:gd name="connsiteX13" fmla="*/ 205931 w 428053"/>
                <a:gd name="connsiteY13" fmla="*/ 13621 h 292417"/>
                <a:gd name="connsiteX14" fmla="*/ 179737 w 428053"/>
                <a:gd name="connsiteY14" fmla="*/ 14764 h 292417"/>
                <a:gd name="connsiteX15" fmla="*/ 149828 w 428053"/>
                <a:gd name="connsiteY15" fmla="*/ 11049 h 292417"/>
                <a:gd name="connsiteX16" fmla="*/ 94298 w 428053"/>
                <a:gd name="connsiteY16" fmla="*/ 4191 h 292417"/>
                <a:gd name="connsiteX17" fmla="*/ 25432 w 428053"/>
                <a:gd name="connsiteY17" fmla="*/ 0 h 292417"/>
                <a:gd name="connsiteX18" fmla="*/ 19050 w 428053"/>
                <a:gd name="connsiteY18" fmla="*/ 16574 h 292417"/>
                <a:gd name="connsiteX19" fmla="*/ 15335 w 428053"/>
                <a:gd name="connsiteY19" fmla="*/ 46482 h 292417"/>
                <a:gd name="connsiteX20" fmla="*/ 9049 w 428053"/>
                <a:gd name="connsiteY20" fmla="*/ 97727 h 292417"/>
                <a:gd name="connsiteX21" fmla="*/ 0 w 428053"/>
                <a:gd name="connsiteY21" fmla="*/ 135541 h 292417"/>
                <a:gd name="connsiteX22" fmla="*/ 9144 w 428053"/>
                <a:gd name="connsiteY22" fmla="*/ 167069 h 292417"/>
                <a:gd name="connsiteX23" fmla="*/ 2762 w 428053"/>
                <a:gd name="connsiteY23" fmla="*/ 183642 h 292417"/>
                <a:gd name="connsiteX24" fmla="*/ 35909 w 428053"/>
                <a:gd name="connsiteY24" fmla="*/ 196310 h 292417"/>
                <a:gd name="connsiteX25" fmla="*/ 42386 w 428053"/>
                <a:gd name="connsiteY25" fmla="*/ 214503 h 292417"/>
                <a:gd name="connsiteX26" fmla="*/ 56293 w 428053"/>
                <a:gd name="connsiteY26" fmla="*/ 242221 h 292417"/>
                <a:gd name="connsiteX27" fmla="*/ 89916 w 428053"/>
                <a:gd name="connsiteY27" fmla="*/ 250698 h 292417"/>
                <a:gd name="connsiteX28" fmla="*/ 179642 w 428053"/>
                <a:gd name="connsiteY28" fmla="*/ 261747 h 292417"/>
                <a:gd name="connsiteX29" fmla="*/ 222314 w 428053"/>
                <a:gd name="connsiteY29" fmla="*/ 266986 h 292417"/>
                <a:gd name="connsiteX30" fmla="*/ 243745 w 428053"/>
                <a:gd name="connsiteY30" fmla="*/ 269653 h 292417"/>
                <a:gd name="connsiteX31" fmla="*/ 265081 w 428053"/>
                <a:gd name="connsiteY31" fmla="*/ 272320 h 292417"/>
                <a:gd name="connsiteX32" fmla="*/ 315849 w 428053"/>
                <a:gd name="connsiteY32" fmla="*/ 282893 h 292417"/>
                <a:gd name="connsiteX33" fmla="*/ 341471 w 428053"/>
                <a:gd name="connsiteY33" fmla="*/ 286036 h 292417"/>
                <a:gd name="connsiteX34" fmla="*/ 367570 w 428053"/>
                <a:gd name="connsiteY34" fmla="*/ 284988 h 292417"/>
                <a:gd name="connsiteX35" fmla="*/ 392716 w 428053"/>
                <a:gd name="connsiteY35" fmla="*/ 292418 h 292417"/>
                <a:gd name="connsiteX36" fmla="*/ 392716 w 428053"/>
                <a:gd name="connsiteY36" fmla="*/ 292418 h 292417"/>
                <a:gd name="connsiteX37" fmla="*/ 392716 w 428053"/>
                <a:gd name="connsiteY37" fmla="*/ 292418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053" h="292417">
                  <a:moveTo>
                    <a:pt x="392716" y="292418"/>
                  </a:moveTo>
                  <a:lnTo>
                    <a:pt x="395383" y="271082"/>
                  </a:lnTo>
                  <a:lnTo>
                    <a:pt x="402717" y="211265"/>
                  </a:lnTo>
                  <a:lnTo>
                    <a:pt x="406432" y="181451"/>
                  </a:lnTo>
                  <a:lnTo>
                    <a:pt x="409004" y="160020"/>
                  </a:lnTo>
                  <a:lnTo>
                    <a:pt x="414814" y="113062"/>
                  </a:lnTo>
                  <a:lnTo>
                    <a:pt x="422243" y="88011"/>
                  </a:lnTo>
                  <a:lnTo>
                    <a:pt x="425958" y="58103"/>
                  </a:lnTo>
                  <a:lnTo>
                    <a:pt x="428054" y="41053"/>
                  </a:lnTo>
                  <a:lnTo>
                    <a:pt x="390620" y="27813"/>
                  </a:lnTo>
                  <a:lnTo>
                    <a:pt x="355950" y="27813"/>
                  </a:lnTo>
                  <a:lnTo>
                    <a:pt x="266224" y="16764"/>
                  </a:lnTo>
                  <a:lnTo>
                    <a:pt x="252889" y="19431"/>
                  </a:lnTo>
                  <a:lnTo>
                    <a:pt x="205931" y="13621"/>
                  </a:lnTo>
                  <a:lnTo>
                    <a:pt x="179737" y="14764"/>
                  </a:lnTo>
                  <a:lnTo>
                    <a:pt x="149828" y="11049"/>
                  </a:lnTo>
                  <a:lnTo>
                    <a:pt x="94298" y="4191"/>
                  </a:lnTo>
                  <a:lnTo>
                    <a:pt x="25432" y="0"/>
                  </a:lnTo>
                  <a:lnTo>
                    <a:pt x="19050" y="16574"/>
                  </a:lnTo>
                  <a:lnTo>
                    <a:pt x="15335" y="46482"/>
                  </a:lnTo>
                  <a:lnTo>
                    <a:pt x="9049" y="97727"/>
                  </a:lnTo>
                  <a:lnTo>
                    <a:pt x="0" y="135541"/>
                  </a:lnTo>
                  <a:lnTo>
                    <a:pt x="9144" y="167069"/>
                  </a:lnTo>
                  <a:lnTo>
                    <a:pt x="2762" y="183642"/>
                  </a:lnTo>
                  <a:lnTo>
                    <a:pt x="35909" y="196310"/>
                  </a:lnTo>
                  <a:lnTo>
                    <a:pt x="42386" y="214503"/>
                  </a:lnTo>
                  <a:lnTo>
                    <a:pt x="56293" y="242221"/>
                  </a:lnTo>
                  <a:lnTo>
                    <a:pt x="89916" y="250698"/>
                  </a:lnTo>
                  <a:lnTo>
                    <a:pt x="179642" y="261747"/>
                  </a:lnTo>
                  <a:lnTo>
                    <a:pt x="222314" y="266986"/>
                  </a:lnTo>
                  <a:lnTo>
                    <a:pt x="243745" y="269653"/>
                  </a:lnTo>
                  <a:lnTo>
                    <a:pt x="265081" y="272320"/>
                  </a:lnTo>
                  <a:lnTo>
                    <a:pt x="315849" y="282893"/>
                  </a:lnTo>
                  <a:lnTo>
                    <a:pt x="341471" y="286036"/>
                  </a:lnTo>
                  <a:lnTo>
                    <a:pt x="367570" y="284988"/>
                  </a:lnTo>
                  <a:lnTo>
                    <a:pt x="392716" y="292418"/>
                  </a:lnTo>
                  <a:lnTo>
                    <a:pt x="392716" y="292418"/>
                  </a:lnTo>
                  <a:lnTo>
                    <a:pt x="392716" y="292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2F3310C3-9293-5A38-DAA2-B89D8457D903}"/>
                </a:ext>
              </a:extLst>
            </p:cNvPr>
            <p:cNvSpPr/>
            <p:nvPr/>
          </p:nvSpPr>
          <p:spPr>
            <a:xfrm>
              <a:off x="3100261" y="508985"/>
              <a:ext cx="577756" cy="728049"/>
            </a:xfrm>
            <a:custGeom>
              <a:avLst/>
              <a:gdLst>
                <a:gd name="connsiteX0" fmla="*/ 118015 w 343090"/>
                <a:gd name="connsiteY0" fmla="*/ 432340 h 432339"/>
                <a:gd name="connsiteX1" fmla="*/ 132874 w 343090"/>
                <a:gd name="connsiteY1" fmla="*/ 416814 h 432339"/>
                <a:gd name="connsiteX2" fmla="*/ 150971 w 343090"/>
                <a:gd name="connsiteY2" fmla="*/ 410432 h 432339"/>
                <a:gd name="connsiteX3" fmla="*/ 161068 w 343090"/>
                <a:gd name="connsiteY3" fmla="*/ 398621 h 432339"/>
                <a:gd name="connsiteX4" fmla="*/ 177641 w 343090"/>
                <a:gd name="connsiteY4" fmla="*/ 405003 h 432339"/>
                <a:gd name="connsiteX5" fmla="*/ 191452 w 343090"/>
                <a:gd name="connsiteY5" fmla="*/ 398050 h 432339"/>
                <a:gd name="connsiteX6" fmla="*/ 207454 w 343090"/>
                <a:gd name="connsiteY6" fmla="*/ 408718 h 432339"/>
                <a:gd name="connsiteX7" fmla="*/ 213836 w 343090"/>
                <a:gd name="connsiteY7" fmla="*/ 392144 h 432339"/>
                <a:gd name="connsiteX8" fmla="*/ 230886 w 343090"/>
                <a:gd name="connsiteY8" fmla="*/ 394240 h 432339"/>
                <a:gd name="connsiteX9" fmla="*/ 241554 w 343090"/>
                <a:gd name="connsiteY9" fmla="*/ 412909 h 432339"/>
                <a:gd name="connsiteX10" fmla="*/ 258032 w 343090"/>
                <a:gd name="connsiteY10" fmla="*/ 419290 h 432339"/>
                <a:gd name="connsiteX11" fmla="*/ 268700 w 343090"/>
                <a:gd name="connsiteY11" fmla="*/ 403193 h 432339"/>
                <a:gd name="connsiteX12" fmla="*/ 279273 w 343090"/>
                <a:gd name="connsiteY12" fmla="*/ 387191 h 432339"/>
                <a:gd name="connsiteX13" fmla="*/ 301657 w 343090"/>
                <a:gd name="connsiteY13" fmla="*/ 381286 h 432339"/>
                <a:gd name="connsiteX14" fmla="*/ 316039 w 343090"/>
                <a:gd name="connsiteY14" fmla="*/ 370046 h 432339"/>
                <a:gd name="connsiteX15" fmla="*/ 318135 w 343090"/>
                <a:gd name="connsiteY15" fmla="*/ 352901 h 432339"/>
                <a:gd name="connsiteX16" fmla="*/ 320802 w 343090"/>
                <a:gd name="connsiteY16" fmla="*/ 331565 h 432339"/>
                <a:gd name="connsiteX17" fmla="*/ 339376 w 343090"/>
                <a:gd name="connsiteY17" fmla="*/ 320802 h 432339"/>
                <a:gd name="connsiteX18" fmla="*/ 323374 w 343090"/>
                <a:gd name="connsiteY18" fmla="*/ 310134 h 432339"/>
                <a:gd name="connsiteX19" fmla="*/ 325564 w 343090"/>
                <a:gd name="connsiteY19" fmla="*/ 293084 h 432339"/>
                <a:gd name="connsiteX20" fmla="*/ 319088 w 343090"/>
                <a:gd name="connsiteY20" fmla="*/ 274892 h 432339"/>
                <a:gd name="connsiteX21" fmla="*/ 336709 w 343090"/>
                <a:gd name="connsiteY21" fmla="*/ 272701 h 432339"/>
                <a:gd name="connsiteX22" fmla="*/ 343090 w 343090"/>
                <a:gd name="connsiteY22" fmla="*/ 256127 h 432339"/>
                <a:gd name="connsiteX23" fmla="*/ 341471 w 343090"/>
                <a:gd name="connsiteY23" fmla="*/ 234220 h 432339"/>
                <a:gd name="connsiteX24" fmla="*/ 330232 w 343090"/>
                <a:gd name="connsiteY24" fmla="*/ 219837 h 432339"/>
                <a:gd name="connsiteX25" fmla="*/ 307848 w 343090"/>
                <a:gd name="connsiteY25" fmla="*/ 225743 h 432339"/>
                <a:gd name="connsiteX26" fmla="*/ 292894 w 343090"/>
                <a:gd name="connsiteY26" fmla="*/ 206597 h 432339"/>
                <a:gd name="connsiteX27" fmla="*/ 291274 w 343090"/>
                <a:gd name="connsiteY27" fmla="*/ 184690 h 432339"/>
                <a:gd name="connsiteX28" fmla="*/ 285464 w 343090"/>
                <a:gd name="connsiteY28" fmla="*/ 162211 h 432339"/>
                <a:gd name="connsiteX29" fmla="*/ 292322 w 343090"/>
                <a:gd name="connsiteY29" fmla="*/ 106680 h 432339"/>
                <a:gd name="connsiteX30" fmla="*/ 299180 w 343090"/>
                <a:gd name="connsiteY30" fmla="*/ 51054 h 432339"/>
                <a:gd name="connsiteX31" fmla="*/ 302800 w 343090"/>
                <a:gd name="connsiteY31" fmla="*/ 21146 h 432339"/>
                <a:gd name="connsiteX32" fmla="*/ 277844 w 343090"/>
                <a:gd name="connsiteY32" fmla="*/ 13716 h 432339"/>
                <a:gd name="connsiteX33" fmla="*/ 260223 w 343090"/>
                <a:gd name="connsiteY33" fmla="*/ 15907 h 432339"/>
                <a:gd name="connsiteX34" fmla="*/ 234696 w 343090"/>
                <a:gd name="connsiteY34" fmla="*/ 12764 h 432339"/>
                <a:gd name="connsiteX35" fmla="*/ 188309 w 343090"/>
                <a:gd name="connsiteY35" fmla="*/ 2667 h 432339"/>
                <a:gd name="connsiteX36" fmla="*/ 166973 w 343090"/>
                <a:gd name="connsiteY36" fmla="*/ 0 h 432339"/>
                <a:gd name="connsiteX37" fmla="*/ 156400 w 343090"/>
                <a:gd name="connsiteY37" fmla="*/ 16097 h 432339"/>
                <a:gd name="connsiteX38" fmla="*/ 149447 w 343090"/>
                <a:gd name="connsiteY38" fmla="*/ 36957 h 432339"/>
                <a:gd name="connsiteX39" fmla="*/ 131921 w 343090"/>
                <a:gd name="connsiteY39" fmla="*/ 39148 h 432339"/>
                <a:gd name="connsiteX40" fmla="*/ 113252 w 343090"/>
                <a:gd name="connsiteY40" fmla="*/ 49816 h 432339"/>
                <a:gd name="connsiteX41" fmla="*/ 95726 w 343090"/>
                <a:gd name="connsiteY41" fmla="*/ 52006 h 432339"/>
                <a:gd name="connsiteX42" fmla="*/ 77057 w 343090"/>
                <a:gd name="connsiteY42" fmla="*/ 62674 h 432339"/>
                <a:gd name="connsiteX43" fmla="*/ 52578 w 343090"/>
                <a:gd name="connsiteY43" fmla="*/ 85725 h 432339"/>
                <a:gd name="connsiteX44" fmla="*/ 28099 w 343090"/>
                <a:gd name="connsiteY44" fmla="*/ 108775 h 432339"/>
                <a:gd name="connsiteX45" fmla="*/ 21717 w 343090"/>
                <a:gd name="connsiteY45" fmla="*/ 125349 h 432339"/>
                <a:gd name="connsiteX46" fmla="*/ 10573 w 343090"/>
                <a:gd name="connsiteY46" fmla="*/ 145637 h 432339"/>
                <a:gd name="connsiteX47" fmla="*/ 0 w 343090"/>
                <a:gd name="connsiteY47" fmla="*/ 161735 h 432339"/>
                <a:gd name="connsiteX48" fmla="*/ 4763 w 343090"/>
                <a:gd name="connsiteY48" fmla="*/ 192691 h 432339"/>
                <a:gd name="connsiteX49" fmla="*/ 13906 w 343090"/>
                <a:gd name="connsiteY49" fmla="*/ 224219 h 432339"/>
                <a:gd name="connsiteX50" fmla="*/ 6953 w 343090"/>
                <a:gd name="connsiteY50" fmla="*/ 245078 h 432339"/>
                <a:gd name="connsiteX51" fmla="*/ 21431 w 343090"/>
                <a:gd name="connsiteY51" fmla="*/ 268510 h 432339"/>
                <a:gd name="connsiteX52" fmla="*/ 36862 w 343090"/>
                <a:gd name="connsiteY52" fmla="*/ 283464 h 432339"/>
                <a:gd name="connsiteX53" fmla="*/ 48673 w 343090"/>
                <a:gd name="connsiteY53" fmla="*/ 363093 h 432339"/>
                <a:gd name="connsiteX54" fmla="*/ 59817 w 343090"/>
                <a:gd name="connsiteY54" fmla="*/ 377476 h 432339"/>
                <a:gd name="connsiteX55" fmla="*/ 53530 w 343090"/>
                <a:gd name="connsiteY55" fmla="*/ 394049 h 432339"/>
                <a:gd name="connsiteX56" fmla="*/ 66865 w 343090"/>
                <a:gd name="connsiteY56" fmla="*/ 426053 h 432339"/>
                <a:gd name="connsiteX57" fmla="*/ 84391 w 343090"/>
                <a:gd name="connsiteY57" fmla="*/ 423863 h 432339"/>
                <a:gd name="connsiteX58" fmla="*/ 105727 w 343090"/>
                <a:gd name="connsiteY58" fmla="*/ 426530 h 432339"/>
                <a:gd name="connsiteX59" fmla="*/ 118015 w 343090"/>
                <a:gd name="connsiteY59" fmla="*/ 432340 h 432339"/>
                <a:gd name="connsiteX60" fmla="*/ 118015 w 343090"/>
                <a:gd name="connsiteY60" fmla="*/ 432340 h 432339"/>
                <a:gd name="connsiteX61" fmla="*/ 118015 w 343090"/>
                <a:gd name="connsiteY61" fmla="*/ 432340 h 43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43090" h="432339">
                  <a:moveTo>
                    <a:pt x="118015" y="432340"/>
                  </a:moveTo>
                  <a:lnTo>
                    <a:pt x="132874" y="416814"/>
                  </a:lnTo>
                  <a:lnTo>
                    <a:pt x="150971" y="410432"/>
                  </a:lnTo>
                  <a:lnTo>
                    <a:pt x="161068" y="398621"/>
                  </a:lnTo>
                  <a:lnTo>
                    <a:pt x="177641" y="405003"/>
                  </a:lnTo>
                  <a:lnTo>
                    <a:pt x="191452" y="398050"/>
                  </a:lnTo>
                  <a:lnTo>
                    <a:pt x="207454" y="408718"/>
                  </a:lnTo>
                  <a:lnTo>
                    <a:pt x="213836" y="392144"/>
                  </a:lnTo>
                  <a:lnTo>
                    <a:pt x="230886" y="394240"/>
                  </a:lnTo>
                  <a:lnTo>
                    <a:pt x="241554" y="412909"/>
                  </a:lnTo>
                  <a:lnTo>
                    <a:pt x="258032" y="419290"/>
                  </a:lnTo>
                  <a:lnTo>
                    <a:pt x="268700" y="403193"/>
                  </a:lnTo>
                  <a:lnTo>
                    <a:pt x="279273" y="387191"/>
                  </a:lnTo>
                  <a:lnTo>
                    <a:pt x="301657" y="381286"/>
                  </a:lnTo>
                  <a:lnTo>
                    <a:pt x="316039" y="370046"/>
                  </a:lnTo>
                  <a:lnTo>
                    <a:pt x="318135" y="352901"/>
                  </a:lnTo>
                  <a:lnTo>
                    <a:pt x="320802" y="331565"/>
                  </a:lnTo>
                  <a:lnTo>
                    <a:pt x="339376" y="320802"/>
                  </a:lnTo>
                  <a:lnTo>
                    <a:pt x="323374" y="310134"/>
                  </a:lnTo>
                  <a:lnTo>
                    <a:pt x="325564" y="293084"/>
                  </a:lnTo>
                  <a:lnTo>
                    <a:pt x="319088" y="274892"/>
                  </a:lnTo>
                  <a:lnTo>
                    <a:pt x="336709" y="272701"/>
                  </a:lnTo>
                  <a:lnTo>
                    <a:pt x="343090" y="256127"/>
                  </a:lnTo>
                  <a:lnTo>
                    <a:pt x="341471" y="234220"/>
                  </a:lnTo>
                  <a:lnTo>
                    <a:pt x="330232" y="219837"/>
                  </a:lnTo>
                  <a:lnTo>
                    <a:pt x="307848" y="225743"/>
                  </a:lnTo>
                  <a:lnTo>
                    <a:pt x="292894" y="206597"/>
                  </a:lnTo>
                  <a:lnTo>
                    <a:pt x="291274" y="184690"/>
                  </a:lnTo>
                  <a:lnTo>
                    <a:pt x="285464" y="162211"/>
                  </a:lnTo>
                  <a:lnTo>
                    <a:pt x="292322" y="106680"/>
                  </a:lnTo>
                  <a:lnTo>
                    <a:pt x="299180" y="51054"/>
                  </a:lnTo>
                  <a:lnTo>
                    <a:pt x="302800" y="21146"/>
                  </a:lnTo>
                  <a:lnTo>
                    <a:pt x="277844" y="13716"/>
                  </a:lnTo>
                  <a:lnTo>
                    <a:pt x="260223" y="15907"/>
                  </a:lnTo>
                  <a:lnTo>
                    <a:pt x="234696" y="12764"/>
                  </a:lnTo>
                  <a:lnTo>
                    <a:pt x="188309" y="2667"/>
                  </a:lnTo>
                  <a:lnTo>
                    <a:pt x="166973" y="0"/>
                  </a:lnTo>
                  <a:lnTo>
                    <a:pt x="156400" y="16097"/>
                  </a:lnTo>
                  <a:lnTo>
                    <a:pt x="149447" y="36957"/>
                  </a:lnTo>
                  <a:lnTo>
                    <a:pt x="131921" y="39148"/>
                  </a:lnTo>
                  <a:lnTo>
                    <a:pt x="113252" y="49816"/>
                  </a:lnTo>
                  <a:lnTo>
                    <a:pt x="95726" y="52006"/>
                  </a:lnTo>
                  <a:lnTo>
                    <a:pt x="77057" y="62674"/>
                  </a:lnTo>
                  <a:lnTo>
                    <a:pt x="52578" y="85725"/>
                  </a:lnTo>
                  <a:lnTo>
                    <a:pt x="28099" y="108775"/>
                  </a:lnTo>
                  <a:lnTo>
                    <a:pt x="21717" y="125349"/>
                  </a:lnTo>
                  <a:lnTo>
                    <a:pt x="10573" y="145637"/>
                  </a:lnTo>
                  <a:lnTo>
                    <a:pt x="0" y="161735"/>
                  </a:lnTo>
                  <a:lnTo>
                    <a:pt x="4763" y="192691"/>
                  </a:lnTo>
                  <a:lnTo>
                    <a:pt x="13906" y="224219"/>
                  </a:lnTo>
                  <a:lnTo>
                    <a:pt x="6953" y="245078"/>
                  </a:lnTo>
                  <a:lnTo>
                    <a:pt x="21431" y="268510"/>
                  </a:lnTo>
                  <a:lnTo>
                    <a:pt x="36862" y="283464"/>
                  </a:lnTo>
                  <a:lnTo>
                    <a:pt x="48673" y="363093"/>
                  </a:lnTo>
                  <a:lnTo>
                    <a:pt x="59817" y="377476"/>
                  </a:lnTo>
                  <a:lnTo>
                    <a:pt x="53530" y="394049"/>
                  </a:lnTo>
                  <a:lnTo>
                    <a:pt x="66865" y="426053"/>
                  </a:lnTo>
                  <a:lnTo>
                    <a:pt x="84391" y="423863"/>
                  </a:lnTo>
                  <a:lnTo>
                    <a:pt x="105727" y="426530"/>
                  </a:lnTo>
                  <a:lnTo>
                    <a:pt x="118015" y="432340"/>
                  </a:lnTo>
                  <a:lnTo>
                    <a:pt x="118015" y="432340"/>
                  </a:lnTo>
                  <a:lnTo>
                    <a:pt x="118015" y="432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9FD003B7-1B87-97F6-F247-E9DBC378F93B}"/>
                </a:ext>
              </a:extLst>
            </p:cNvPr>
            <p:cNvSpPr/>
            <p:nvPr/>
          </p:nvSpPr>
          <p:spPr>
            <a:xfrm>
              <a:off x="2847634" y="375052"/>
              <a:ext cx="515361" cy="408535"/>
            </a:xfrm>
            <a:custGeom>
              <a:avLst/>
              <a:gdLst>
                <a:gd name="connsiteX0" fmla="*/ 154972 w 306038"/>
                <a:gd name="connsiteY0" fmla="*/ 242602 h 242601"/>
                <a:gd name="connsiteX1" fmla="*/ 172498 w 306038"/>
                <a:gd name="connsiteY1" fmla="*/ 205835 h 242601"/>
                <a:gd name="connsiteX2" fmla="*/ 178784 w 306038"/>
                <a:gd name="connsiteY2" fmla="*/ 189262 h 242601"/>
                <a:gd name="connsiteX3" fmla="*/ 203168 w 306038"/>
                <a:gd name="connsiteY3" fmla="*/ 166307 h 242601"/>
                <a:gd name="connsiteX4" fmla="*/ 217456 w 306038"/>
                <a:gd name="connsiteY4" fmla="*/ 155162 h 242601"/>
                <a:gd name="connsiteX5" fmla="*/ 236601 w 306038"/>
                <a:gd name="connsiteY5" fmla="*/ 140208 h 242601"/>
                <a:gd name="connsiteX6" fmla="*/ 259366 w 306038"/>
                <a:gd name="connsiteY6" fmla="*/ 130016 h 242601"/>
                <a:gd name="connsiteX7" fmla="*/ 282226 w 306038"/>
                <a:gd name="connsiteY7" fmla="*/ 119825 h 242601"/>
                <a:gd name="connsiteX8" fmla="*/ 299656 w 306038"/>
                <a:gd name="connsiteY8" fmla="*/ 117634 h 242601"/>
                <a:gd name="connsiteX9" fmla="*/ 306038 w 306038"/>
                <a:gd name="connsiteY9" fmla="*/ 101156 h 242601"/>
                <a:gd name="connsiteX10" fmla="*/ 303943 w 306038"/>
                <a:gd name="connsiteY10" fmla="*/ 83630 h 242601"/>
                <a:gd name="connsiteX11" fmla="*/ 283178 w 306038"/>
                <a:gd name="connsiteY11" fmla="*/ 76676 h 242601"/>
                <a:gd name="connsiteX12" fmla="*/ 240792 w 306038"/>
                <a:gd name="connsiteY12" fmla="*/ 71437 h 242601"/>
                <a:gd name="connsiteX13" fmla="*/ 151638 w 306038"/>
                <a:gd name="connsiteY13" fmla="*/ 60484 h 242601"/>
                <a:gd name="connsiteX14" fmla="*/ 118205 w 306038"/>
                <a:gd name="connsiteY14" fmla="*/ 52007 h 242601"/>
                <a:gd name="connsiteX15" fmla="*/ 104299 w 306038"/>
                <a:gd name="connsiteY15" fmla="*/ 24384 h 242601"/>
                <a:gd name="connsiteX16" fmla="*/ 97917 w 306038"/>
                <a:gd name="connsiteY16" fmla="*/ 6286 h 242601"/>
                <a:gd name="connsiteX17" fmla="*/ 68199 w 306038"/>
                <a:gd name="connsiteY17" fmla="*/ 2572 h 242601"/>
                <a:gd name="connsiteX18" fmla="*/ 46958 w 306038"/>
                <a:gd name="connsiteY18" fmla="*/ 0 h 242601"/>
                <a:gd name="connsiteX19" fmla="*/ 50197 w 306038"/>
                <a:gd name="connsiteY19" fmla="*/ 43625 h 242601"/>
                <a:gd name="connsiteX20" fmla="*/ 20479 w 306038"/>
                <a:gd name="connsiteY20" fmla="*/ 40005 h 242601"/>
                <a:gd name="connsiteX21" fmla="*/ 16859 w 306038"/>
                <a:gd name="connsiteY21" fmla="*/ 104394 h 242601"/>
                <a:gd name="connsiteX22" fmla="*/ 14288 w 306038"/>
                <a:gd name="connsiteY22" fmla="*/ 125730 h 242601"/>
                <a:gd name="connsiteX23" fmla="*/ 14288 w 306038"/>
                <a:gd name="connsiteY23" fmla="*/ 160306 h 242601"/>
                <a:gd name="connsiteX24" fmla="*/ 0 w 306038"/>
                <a:gd name="connsiteY24" fmla="*/ 171545 h 242601"/>
                <a:gd name="connsiteX25" fmla="*/ 15907 w 306038"/>
                <a:gd name="connsiteY25" fmla="*/ 182118 h 242601"/>
                <a:gd name="connsiteX26" fmla="*/ 12192 w 306038"/>
                <a:gd name="connsiteY26" fmla="*/ 211931 h 242601"/>
                <a:gd name="connsiteX27" fmla="*/ 18097 w 306038"/>
                <a:gd name="connsiteY27" fmla="*/ 234315 h 242601"/>
                <a:gd name="connsiteX28" fmla="*/ 36671 w 306038"/>
                <a:gd name="connsiteY28" fmla="*/ 223647 h 242601"/>
                <a:gd name="connsiteX29" fmla="*/ 35528 w 306038"/>
                <a:gd name="connsiteY29" fmla="*/ 197549 h 242601"/>
                <a:gd name="connsiteX30" fmla="*/ 56197 w 306038"/>
                <a:gd name="connsiteY30" fmla="*/ 169831 h 242601"/>
                <a:gd name="connsiteX31" fmla="*/ 72676 w 306038"/>
                <a:gd name="connsiteY31" fmla="*/ 176212 h 242601"/>
                <a:gd name="connsiteX32" fmla="*/ 86487 w 306038"/>
                <a:gd name="connsiteY32" fmla="*/ 203835 h 242601"/>
                <a:gd name="connsiteX33" fmla="*/ 102965 w 306038"/>
                <a:gd name="connsiteY33" fmla="*/ 210217 h 242601"/>
                <a:gd name="connsiteX34" fmla="*/ 127921 w 306038"/>
                <a:gd name="connsiteY34" fmla="*/ 217551 h 242601"/>
                <a:gd name="connsiteX35" fmla="*/ 142780 w 306038"/>
                <a:gd name="connsiteY35" fmla="*/ 236696 h 242601"/>
                <a:gd name="connsiteX36" fmla="*/ 154972 w 306038"/>
                <a:gd name="connsiteY36" fmla="*/ 242602 h 242601"/>
                <a:gd name="connsiteX37" fmla="*/ 154972 w 306038"/>
                <a:gd name="connsiteY37" fmla="*/ 242602 h 242601"/>
                <a:gd name="connsiteX38" fmla="*/ 154972 w 306038"/>
                <a:gd name="connsiteY38" fmla="*/ 242602 h 24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06038" h="242601">
                  <a:moveTo>
                    <a:pt x="154972" y="242602"/>
                  </a:moveTo>
                  <a:lnTo>
                    <a:pt x="172498" y="205835"/>
                  </a:lnTo>
                  <a:lnTo>
                    <a:pt x="178784" y="189262"/>
                  </a:lnTo>
                  <a:lnTo>
                    <a:pt x="203168" y="166307"/>
                  </a:lnTo>
                  <a:lnTo>
                    <a:pt x="217456" y="155162"/>
                  </a:lnTo>
                  <a:lnTo>
                    <a:pt x="236601" y="140208"/>
                  </a:lnTo>
                  <a:lnTo>
                    <a:pt x="259366" y="130016"/>
                  </a:lnTo>
                  <a:lnTo>
                    <a:pt x="282226" y="119825"/>
                  </a:lnTo>
                  <a:lnTo>
                    <a:pt x="299656" y="117634"/>
                  </a:lnTo>
                  <a:lnTo>
                    <a:pt x="306038" y="101156"/>
                  </a:lnTo>
                  <a:lnTo>
                    <a:pt x="303943" y="83630"/>
                  </a:lnTo>
                  <a:lnTo>
                    <a:pt x="283178" y="76676"/>
                  </a:lnTo>
                  <a:lnTo>
                    <a:pt x="240792" y="71437"/>
                  </a:lnTo>
                  <a:lnTo>
                    <a:pt x="151638" y="60484"/>
                  </a:lnTo>
                  <a:lnTo>
                    <a:pt x="118205" y="52007"/>
                  </a:lnTo>
                  <a:lnTo>
                    <a:pt x="104299" y="24384"/>
                  </a:lnTo>
                  <a:lnTo>
                    <a:pt x="97917" y="6286"/>
                  </a:lnTo>
                  <a:lnTo>
                    <a:pt x="68199" y="2572"/>
                  </a:lnTo>
                  <a:lnTo>
                    <a:pt x="46958" y="0"/>
                  </a:lnTo>
                  <a:lnTo>
                    <a:pt x="50197" y="43625"/>
                  </a:lnTo>
                  <a:lnTo>
                    <a:pt x="20479" y="40005"/>
                  </a:lnTo>
                  <a:lnTo>
                    <a:pt x="16859" y="104394"/>
                  </a:lnTo>
                  <a:lnTo>
                    <a:pt x="14288" y="125730"/>
                  </a:lnTo>
                  <a:lnTo>
                    <a:pt x="14288" y="160306"/>
                  </a:lnTo>
                  <a:lnTo>
                    <a:pt x="0" y="171545"/>
                  </a:lnTo>
                  <a:lnTo>
                    <a:pt x="15907" y="182118"/>
                  </a:lnTo>
                  <a:lnTo>
                    <a:pt x="12192" y="211931"/>
                  </a:lnTo>
                  <a:lnTo>
                    <a:pt x="18097" y="234315"/>
                  </a:lnTo>
                  <a:lnTo>
                    <a:pt x="36671" y="223647"/>
                  </a:lnTo>
                  <a:lnTo>
                    <a:pt x="35528" y="197549"/>
                  </a:lnTo>
                  <a:lnTo>
                    <a:pt x="56197" y="169831"/>
                  </a:lnTo>
                  <a:lnTo>
                    <a:pt x="72676" y="176212"/>
                  </a:lnTo>
                  <a:lnTo>
                    <a:pt x="86487" y="203835"/>
                  </a:lnTo>
                  <a:lnTo>
                    <a:pt x="102965" y="210217"/>
                  </a:lnTo>
                  <a:lnTo>
                    <a:pt x="127921" y="217551"/>
                  </a:lnTo>
                  <a:lnTo>
                    <a:pt x="142780" y="236696"/>
                  </a:lnTo>
                  <a:lnTo>
                    <a:pt x="154972" y="242602"/>
                  </a:lnTo>
                  <a:lnTo>
                    <a:pt x="154972" y="242602"/>
                  </a:lnTo>
                  <a:lnTo>
                    <a:pt x="154972" y="2426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115F00A-F992-B9FE-07F9-C7830ED22C19}"/>
                </a:ext>
              </a:extLst>
            </p:cNvPr>
            <p:cNvSpPr/>
            <p:nvPr/>
          </p:nvSpPr>
          <p:spPr>
            <a:xfrm>
              <a:off x="3207889" y="1138390"/>
              <a:ext cx="710566" cy="640310"/>
            </a:xfrm>
            <a:custGeom>
              <a:avLst/>
              <a:gdLst>
                <a:gd name="connsiteX0" fmla="*/ 392144 w 421957"/>
                <a:gd name="connsiteY0" fmla="*/ 380238 h 380237"/>
                <a:gd name="connsiteX1" fmla="*/ 411289 w 421957"/>
                <a:gd name="connsiteY1" fmla="*/ 365284 h 380237"/>
                <a:gd name="connsiteX2" fmla="*/ 421957 w 421957"/>
                <a:gd name="connsiteY2" fmla="*/ 349282 h 380237"/>
                <a:gd name="connsiteX3" fmla="*/ 404908 w 421957"/>
                <a:gd name="connsiteY3" fmla="*/ 347186 h 380237"/>
                <a:gd name="connsiteX4" fmla="*/ 386810 w 421957"/>
                <a:gd name="connsiteY4" fmla="*/ 353568 h 380237"/>
                <a:gd name="connsiteX5" fmla="*/ 402717 w 421957"/>
                <a:gd name="connsiteY5" fmla="*/ 329565 h 380237"/>
                <a:gd name="connsiteX6" fmla="*/ 418147 w 421957"/>
                <a:gd name="connsiteY6" fmla="*/ 309848 h 380237"/>
                <a:gd name="connsiteX7" fmla="*/ 387858 w 421957"/>
                <a:gd name="connsiteY7" fmla="*/ 310420 h 380237"/>
                <a:gd name="connsiteX8" fmla="*/ 402717 w 421957"/>
                <a:gd name="connsiteY8" fmla="*/ 294894 h 380237"/>
                <a:gd name="connsiteX9" fmla="*/ 405289 w 421957"/>
                <a:gd name="connsiteY9" fmla="*/ 273653 h 380237"/>
                <a:gd name="connsiteX10" fmla="*/ 393573 w 421957"/>
                <a:gd name="connsiteY10" fmla="*/ 228886 h 380237"/>
                <a:gd name="connsiteX11" fmla="*/ 393001 w 421957"/>
                <a:gd name="connsiteY11" fmla="*/ 198501 h 380237"/>
                <a:gd name="connsiteX12" fmla="*/ 412623 w 421957"/>
                <a:gd name="connsiteY12" fmla="*/ 179261 h 380237"/>
                <a:gd name="connsiteX13" fmla="*/ 414719 w 421957"/>
                <a:gd name="connsiteY13" fmla="*/ 162211 h 380237"/>
                <a:gd name="connsiteX14" fmla="*/ 403574 w 421957"/>
                <a:gd name="connsiteY14" fmla="*/ 147828 h 380237"/>
                <a:gd name="connsiteX15" fmla="*/ 389191 w 421957"/>
                <a:gd name="connsiteY15" fmla="*/ 124492 h 380237"/>
                <a:gd name="connsiteX16" fmla="*/ 372618 w 421957"/>
                <a:gd name="connsiteY16" fmla="*/ 83439 h 380237"/>
                <a:gd name="connsiteX17" fmla="*/ 336328 w 421957"/>
                <a:gd name="connsiteY17" fmla="*/ 61722 h 380237"/>
                <a:gd name="connsiteX18" fmla="*/ 318802 w 421957"/>
                <a:gd name="connsiteY18" fmla="*/ 63818 h 380237"/>
                <a:gd name="connsiteX19" fmla="*/ 308705 w 421957"/>
                <a:gd name="connsiteY19" fmla="*/ 75533 h 380237"/>
                <a:gd name="connsiteX20" fmla="*/ 292703 w 421957"/>
                <a:gd name="connsiteY20" fmla="*/ 64960 h 380237"/>
                <a:gd name="connsiteX21" fmla="*/ 291084 w 421957"/>
                <a:gd name="connsiteY21" fmla="*/ 43148 h 380237"/>
                <a:gd name="connsiteX22" fmla="*/ 270891 w 421957"/>
                <a:gd name="connsiteY22" fmla="*/ 31909 h 380237"/>
                <a:gd name="connsiteX23" fmla="*/ 263938 w 421957"/>
                <a:gd name="connsiteY23" fmla="*/ 18098 h 380237"/>
                <a:gd name="connsiteX24" fmla="*/ 257556 w 421957"/>
                <a:gd name="connsiteY24" fmla="*/ 0 h 380237"/>
                <a:gd name="connsiteX25" fmla="*/ 239458 w 421957"/>
                <a:gd name="connsiteY25" fmla="*/ 6477 h 380237"/>
                <a:gd name="connsiteX26" fmla="*/ 217075 w 421957"/>
                <a:gd name="connsiteY26" fmla="*/ 12287 h 380237"/>
                <a:gd name="connsiteX27" fmla="*/ 206978 w 421957"/>
                <a:gd name="connsiteY27" fmla="*/ 24098 h 380237"/>
                <a:gd name="connsiteX28" fmla="*/ 200120 w 421957"/>
                <a:gd name="connsiteY28" fmla="*/ 44863 h 380237"/>
                <a:gd name="connsiteX29" fmla="*/ 179356 w 421957"/>
                <a:gd name="connsiteY29" fmla="*/ 38005 h 380237"/>
                <a:gd name="connsiteX30" fmla="*/ 168688 w 421957"/>
                <a:gd name="connsiteY30" fmla="*/ 19336 h 380237"/>
                <a:gd name="connsiteX31" fmla="*/ 152209 w 421957"/>
                <a:gd name="connsiteY31" fmla="*/ 12954 h 380237"/>
                <a:gd name="connsiteX32" fmla="*/ 149542 w 421957"/>
                <a:gd name="connsiteY32" fmla="*/ 34290 h 380237"/>
                <a:gd name="connsiteX33" fmla="*/ 133064 w 421957"/>
                <a:gd name="connsiteY33" fmla="*/ 27908 h 380237"/>
                <a:gd name="connsiteX34" fmla="*/ 115443 w 421957"/>
                <a:gd name="connsiteY34" fmla="*/ 30099 h 380237"/>
                <a:gd name="connsiteX35" fmla="*/ 98965 w 421957"/>
                <a:gd name="connsiteY35" fmla="*/ 23717 h 380237"/>
                <a:gd name="connsiteX36" fmla="*/ 88868 w 421957"/>
                <a:gd name="connsiteY36" fmla="*/ 35433 h 380237"/>
                <a:gd name="connsiteX37" fmla="*/ 69723 w 421957"/>
                <a:gd name="connsiteY37" fmla="*/ 50387 h 380237"/>
                <a:gd name="connsiteX38" fmla="*/ 52673 w 421957"/>
                <a:gd name="connsiteY38" fmla="*/ 48292 h 380237"/>
                <a:gd name="connsiteX39" fmla="*/ 34671 w 421957"/>
                <a:gd name="connsiteY39" fmla="*/ 54769 h 380237"/>
                <a:gd name="connsiteX40" fmla="*/ 18669 w 421957"/>
                <a:gd name="connsiteY40" fmla="*/ 44101 h 380237"/>
                <a:gd name="connsiteX41" fmla="*/ 0 w 421957"/>
                <a:gd name="connsiteY41" fmla="*/ 54769 h 380237"/>
                <a:gd name="connsiteX42" fmla="*/ 2191 w 421957"/>
                <a:gd name="connsiteY42" fmla="*/ 72390 h 380237"/>
                <a:gd name="connsiteX43" fmla="*/ 13430 w 421957"/>
                <a:gd name="connsiteY43" fmla="*/ 86773 h 380237"/>
                <a:gd name="connsiteX44" fmla="*/ 7048 w 421957"/>
                <a:gd name="connsiteY44" fmla="*/ 103251 h 380237"/>
                <a:gd name="connsiteX45" fmla="*/ 18193 w 421957"/>
                <a:gd name="connsiteY45" fmla="*/ 117634 h 380237"/>
                <a:gd name="connsiteX46" fmla="*/ 24670 w 421957"/>
                <a:gd name="connsiteY46" fmla="*/ 135731 h 380237"/>
                <a:gd name="connsiteX47" fmla="*/ 30480 w 421957"/>
                <a:gd name="connsiteY47" fmla="*/ 158115 h 380237"/>
                <a:gd name="connsiteX48" fmla="*/ 46006 w 421957"/>
                <a:gd name="connsiteY48" fmla="*/ 207645 h 380237"/>
                <a:gd name="connsiteX49" fmla="*/ 62008 w 421957"/>
                <a:gd name="connsiteY49" fmla="*/ 218218 h 380237"/>
                <a:gd name="connsiteX50" fmla="*/ 103537 w 421957"/>
                <a:gd name="connsiteY50" fmla="*/ 266700 h 380237"/>
                <a:gd name="connsiteX51" fmla="*/ 114776 w 421957"/>
                <a:gd name="connsiteY51" fmla="*/ 281083 h 380237"/>
                <a:gd name="connsiteX52" fmla="*/ 148876 w 421957"/>
                <a:gd name="connsiteY52" fmla="*/ 319850 h 380237"/>
                <a:gd name="connsiteX53" fmla="*/ 160115 w 421957"/>
                <a:gd name="connsiteY53" fmla="*/ 334232 h 380237"/>
                <a:gd name="connsiteX54" fmla="*/ 161734 w 421957"/>
                <a:gd name="connsiteY54" fmla="*/ 356045 h 380237"/>
                <a:gd name="connsiteX55" fmla="*/ 182975 w 421957"/>
                <a:gd name="connsiteY55" fmla="*/ 358712 h 380237"/>
                <a:gd name="connsiteX56" fmla="*/ 209645 w 421957"/>
                <a:gd name="connsiteY56" fmla="*/ 353378 h 380237"/>
                <a:gd name="connsiteX57" fmla="*/ 231457 w 421957"/>
                <a:gd name="connsiteY57" fmla="*/ 351663 h 380237"/>
                <a:gd name="connsiteX58" fmla="*/ 258032 w 421957"/>
                <a:gd name="connsiteY58" fmla="*/ 346329 h 380237"/>
                <a:gd name="connsiteX59" fmla="*/ 274034 w 421957"/>
                <a:gd name="connsiteY59" fmla="*/ 356997 h 380237"/>
                <a:gd name="connsiteX60" fmla="*/ 300609 w 421957"/>
                <a:gd name="connsiteY60" fmla="*/ 351568 h 380237"/>
                <a:gd name="connsiteX61" fmla="*/ 321373 w 421957"/>
                <a:gd name="connsiteY61" fmla="*/ 358426 h 380237"/>
                <a:gd name="connsiteX62" fmla="*/ 342138 w 421957"/>
                <a:gd name="connsiteY62" fmla="*/ 365379 h 380237"/>
                <a:gd name="connsiteX63" fmla="*/ 362903 w 421957"/>
                <a:gd name="connsiteY63" fmla="*/ 372237 h 380237"/>
                <a:gd name="connsiteX64" fmla="*/ 380429 w 421957"/>
                <a:gd name="connsiteY64" fmla="*/ 370046 h 380237"/>
                <a:gd name="connsiteX65" fmla="*/ 392144 w 421957"/>
                <a:gd name="connsiteY65" fmla="*/ 380238 h 380237"/>
                <a:gd name="connsiteX66" fmla="*/ 392144 w 421957"/>
                <a:gd name="connsiteY66" fmla="*/ 380238 h 380237"/>
                <a:gd name="connsiteX67" fmla="*/ 392144 w 421957"/>
                <a:gd name="connsiteY67" fmla="*/ 380238 h 38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21957" h="380237">
                  <a:moveTo>
                    <a:pt x="392144" y="380238"/>
                  </a:moveTo>
                  <a:lnTo>
                    <a:pt x="411289" y="365284"/>
                  </a:lnTo>
                  <a:lnTo>
                    <a:pt x="421957" y="349282"/>
                  </a:lnTo>
                  <a:lnTo>
                    <a:pt x="404908" y="347186"/>
                  </a:lnTo>
                  <a:lnTo>
                    <a:pt x="386810" y="353568"/>
                  </a:lnTo>
                  <a:lnTo>
                    <a:pt x="402717" y="329565"/>
                  </a:lnTo>
                  <a:lnTo>
                    <a:pt x="418147" y="309848"/>
                  </a:lnTo>
                  <a:lnTo>
                    <a:pt x="387858" y="310420"/>
                  </a:lnTo>
                  <a:lnTo>
                    <a:pt x="402717" y="294894"/>
                  </a:lnTo>
                  <a:lnTo>
                    <a:pt x="405289" y="273653"/>
                  </a:lnTo>
                  <a:lnTo>
                    <a:pt x="393573" y="228886"/>
                  </a:lnTo>
                  <a:lnTo>
                    <a:pt x="393001" y="198501"/>
                  </a:lnTo>
                  <a:lnTo>
                    <a:pt x="412623" y="179261"/>
                  </a:lnTo>
                  <a:lnTo>
                    <a:pt x="414719" y="162211"/>
                  </a:lnTo>
                  <a:lnTo>
                    <a:pt x="403574" y="147828"/>
                  </a:lnTo>
                  <a:lnTo>
                    <a:pt x="389191" y="124492"/>
                  </a:lnTo>
                  <a:lnTo>
                    <a:pt x="372618" y="83439"/>
                  </a:lnTo>
                  <a:lnTo>
                    <a:pt x="336328" y="61722"/>
                  </a:lnTo>
                  <a:lnTo>
                    <a:pt x="318802" y="63818"/>
                  </a:lnTo>
                  <a:lnTo>
                    <a:pt x="308705" y="75533"/>
                  </a:lnTo>
                  <a:lnTo>
                    <a:pt x="292703" y="64960"/>
                  </a:lnTo>
                  <a:lnTo>
                    <a:pt x="291084" y="43148"/>
                  </a:lnTo>
                  <a:lnTo>
                    <a:pt x="270891" y="31909"/>
                  </a:lnTo>
                  <a:lnTo>
                    <a:pt x="263938" y="18098"/>
                  </a:lnTo>
                  <a:lnTo>
                    <a:pt x="257556" y="0"/>
                  </a:lnTo>
                  <a:lnTo>
                    <a:pt x="239458" y="6477"/>
                  </a:lnTo>
                  <a:lnTo>
                    <a:pt x="217075" y="12287"/>
                  </a:lnTo>
                  <a:lnTo>
                    <a:pt x="206978" y="24098"/>
                  </a:lnTo>
                  <a:lnTo>
                    <a:pt x="200120" y="44863"/>
                  </a:lnTo>
                  <a:lnTo>
                    <a:pt x="179356" y="38005"/>
                  </a:lnTo>
                  <a:lnTo>
                    <a:pt x="168688" y="19336"/>
                  </a:lnTo>
                  <a:lnTo>
                    <a:pt x="152209" y="12954"/>
                  </a:lnTo>
                  <a:lnTo>
                    <a:pt x="149542" y="34290"/>
                  </a:lnTo>
                  <a:lnTo>
                    <a:pt x="133064" y="27908"/>
                  </a:lnTo>
                  <a:lnTo>
                    <a:pt x="115443" y="30099"/>
                  </a:lnTo>
                  <a:lnTo>
                    <a:pt x="98965" y="23717"/>
                  </a:lnTo>
                  <a:lnTo>
                    <a:pt x="88868" y="35433"/>
                  </a:lnTo>
                  <a:lnTo>
                    <a:pt x="69723" y="50387"/>
                  </a:lnTo>
                  <a:lnTo>
                    <a:pt x="52673" y="48292"/>
                  </a:lnTo>
                  <a:lnTo>
                    <a:pt x="34671" y="54769"/>
                  </a:lnTo>
                  <a:lnTo>
                    <a:pt x="18669" y="44101"/>
                  </a:lnTo>
                  <a:lnTo>
                    <a:pt x="0" y="54769"/>
                  </a:lnTo>
                  <a:lnTo>
                    <a:pt x="2191" y="72390"/>
                  </a:lnTo>
                  <a:lnTo>
                    <a:pt x="13430" y="86773"/>
                  </a:lnTo>
                  <a:lnTo>
                    <a:pt x="7048" y="103251"/>
                  </a:lnTo>
                  <a:lnTo>
                    <a:pt x="18193" y="117634"/>
                  </a:lnTo>
                  <a:lnTo>
                    <a:pt x="24670" y="135731"/>
                  </a:lnTo>
                  <a:lnTo>
                    <a:pt x="30480" y="158115"/>
                  </a:lnTo>
                  <a:lnTo>
                    <a:pt x="46006" y="207645"/>
                  </a:lnTo>
                  <a:lnTo>
                    <a:pt x="62008" y="218218"/>
                  </a:lnTo>
                  <a:lnTo>
                    <a:pt x="103537" y="266700"/>
                  </a:lnTo>
                  <a:lnTo>
                    <a:pt x="114776" y="281083"/>
                  </a:lnTo>
                  <a:lnTo>
                    <a:pt x="148876" y="319850"/>
                  </a:lnTo>
                  <a:lnTo>
                    <a:pt x="160115" y="334232"/>
                  </a:lnTo>
                  <a:lnTo>
                    <a:pt x="161734" y="356045"/>
                  </a:lnTo>
                  <a:lnTo>
                    <a:pt x="182975" y="358712"/>
                  </a:lnTo>
                  <a:lnTo>
                    <a:pt x="209645" y="353378"/>
                  </a:lnTo>
                  <a:lnTo>
                    <a:pt x="231457" y="351663"/>
                  </a:lnTo>
                  <a:lnTo>
                    <a:pt x="258032" y="346329"/>
                  </a:lnTo>
                  <a:lnTo>
                    <a:pt x="274034" y="356997"/>
                  </a:lnTo>
                  <a:lnTo>
                    <a:pt x="300609" y="351568"/>
                  </a:lnTo>
                  <a:lnTo>
                    <a:pt x="321373" y="358426"/>
                  </a:lnTo>
                  <a:lnTo>
                    <a:pt x="342138" y="365379"/>
                  </a:lnTo>
                  <a:lnTo>
                    <a:pt x="362903" y="372237"/>
                  </a:lnTo>
                  <a:lnTo>
                    <a:pt x="380429" y="370046"/>
                  </a:lnTo>
                  <a:lnTo>
                    <a:pt x="392144" y="380238"/>
                  </a:lnTo>
                  <a:lnTo>
                    <a:pt x="392144" y="380238"/>
                  </a:lnTo>
                  <a:lnTo>
                    <a:pt x="392144" y="38023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D66F622D-2027-CB6D-8971-6C5B0D62F1D6}"/>
                </a:ext>
              </a:extLst>
            </p:cNvPr>
            <p:cNvSpPr/>
            <p:nvPr/>
          </p:nvSpPr>
          <p:spPr>
            <a:xfrm>
              <a:off x="3582421" y="322441"/>
              <a:ext cx="579681" cy="641114"/>
            </a:xfrm>
            <a:custGeom>
              <a:avLst/>
              <a:gdLst>
                <a:gd name="connsiteX0" fmla="*/ 211455 w 344233"/>
                <a:gd name="connsiteY0" fmla="*/ 380714 h 380714"/>
                <a:gd name="connsiteX1" fmla="*/ 225838 w 344233"/>
                <a:gd name="connsiteY1" fmla="*/ 369570 h 380714"/>
                <a:gd name="connsiteX2" fmla="*/ 243364 w 344233"/>
                <a:gd name="connsiteY2" fmla="*/ 367379 h 380714"/>
                <a:gd name="connsiteX3" fmla="*/ 261461 w 344233"/>
                <a:gd name="connsiteY3" fmla="*/ 360902 h 380714"/>
                <a:gd name="connsiteX4" fmla="*/ 281749 w 344233"/>
                <a:gd name="connsiteY4" fmla="*/ 372142 h 380714"/>
                <a:gd name="connsiteX5" fmla="*/ 292322 w 344233"/>
                <a:gd name="connsiteY5" fmla="*/ 356140 h 380714"/>
                <a:gd name="connsiteX6" fmla="*/ 310420 w 344233"/>
                <a:gd name="connsiteY6" fmla="*/ 349663 h 380714"/>
                <a:gd name="connsiteX7" fmla="*/ 304514 w 344233"/>
                <a:gd name="connsiteY7" fmla="*/ 327279 h 380714"/>
                <a:gd name="connsiteX8" fmla="*/ 325850 w 344233"/>
                <a:gd name="connsiteY8" fmla="*/ 329946 h 380714"/>
                <a:gd name="connsiteX9" fmla="*/ 328993 w 344233"/>
                <a:gd name="connsiteY9" fmla="*/ 304324 h 380714"/>
                <a:gd name="connsiteX10" fmla="*/ 343376 w 344233"/>
                <a:gd name="connsiteY10" fmla="*/ 293180 h 380714"/>
                <a:gd name="connsiteX11" fmla="*/ 341757 w 344233"/>
                <a:gd name="connsiteY11" fmla="*/ 271272 h 380714"/>
                <a:gd name="connsiteX12" fmla="*/ 339947 w 344233"/>
                <a:gd name="connsiteY12" fmla="*/ 180213 h 380714"/>
                <a:gd name="connsiteX13" fmla="*/ 344233 w 344233"/>
                <a:gd name="connsiteY13" fmla="*/ 146114 h 380714"/>
                <a:gd name="connsiteX14" fmla="*/ 328231 w 344233"/>
                <a:gd name="connsiteY14" fmla="*/ 135446 h 380714"/>
                <a:gd name="connsiteX15" fmla="*/ 321850 w 344233"/>
                <a:gd name="connsiteY15" fmla="*/ 117348 h 380714"/>
                <a:gd name="connsiteX16" fmla="*/ 310610 w 344233"/>
                <a:gd name="connsiteY16" fmla="*/ 102965 h 380714"/>
                <a:gd name="connsiteX17" fmla="*/ 279654 w 344233"/>
                <a:gd name="connsiteY17" fmla="*/ 73152 h 380714"/>
                <a:gd name="connsiteX18" fmla="*/ 277558 w 344233"/>
                <a:gd name="connsiteY18" fmla="*/ 55626 h 380714"/>
                <a:gd name="connsiteX19" fmla="*/ 255746 w 344233"/>
                <a:gd name="connsiteY19" fmla="*/ 57245 h 380714"/>
                <a:gd name="connsiteX20" fmla="*/ 234982 w 344233"/>
                <a:gd name="connsiteY20" fmla="*/ 50387 h 380714"/>
                <a:gd name="connsiteX21" fmla="*/ 218408 w 344233"/>
                <a:gd name="connsiteY21" fmla="*/ 44005 h 380714"/>
                <a:gd name="connsiteX22" fmla="*/ 202501 w 344233"/>
                <a:gd name="connsiteY22" fmla="*/ 33338 h 380714"/>
                <a:gd name="connsiteX23" fmla="*/ 177451 w 344233"/>
                <a:gd name="connsiteY23" fmla="*/ 25908 h 380714"/>
                <a:gd name="connsiteX24" fmla="*/ 151352 w 344233"/>
                <a:gd name="connsiteY24" fmla="*/ 27051 h 380714"/>
                <a:gd name="connsiteX25" fmla="*/ 144399 w 344233"/>
                <a:gd name="connsiteY25" fmla="*/ 13240 h 380714"/>
                <a:gd name="connsiteX26" fmla="*/ 107156 w 344233"/>
                <a:gd name="connsiteY26" fmla="*/ 0 h 380714"/>
                <a:gd name="connsiteX27" fmla="*/ 126301 w 344233"/>
                <a:gd name="connsiteY27" fmla="*/ 19622 h 380714"/>
                <a:gd name="connsiteX28" fmla="*/ 91249 w 344233"/>
                <a:gd name="connsiteY28" fmla="*/ 24003 h 380714"/>
                <a:gd name="connsiteX29" fmla="*/ 76771 w 344233"/>
                <a:gd name="connsiteY29" fmla="*/ 572 h 380714"/>
                <a:gd name="connsiteX30" fmla="*/ 31051 w 344233"/>
                <a:gd name="connsiteY30" fmla="*/ 20860 h 380714"/>
                <a:gd name="connsiteX31" fmla="*/ 27432 w 344233"/>
                <a:gd name="connsiteY31" fmla="*/ 50673 h 380714"/>
                <a:gd name="connsiteX32" fmla="*/ 20002 w 344233"/>
                <a:gd name="connsiteY32" fmla="*/ 110395 h 380714"/>
                <a:gd name="connsiteX33" fmla="*/ 17431 w 344233"/>
                <a:gd name="connsiteY33" fmla="*/ 131731 h 380714"/>
                <a:gd name="connsiteX34" fmla="*/ 14764 w 344233"/>
                <a:gd name="connsiteY34" fmla="*/ 153067 h 380714"/>
                <a:gd name="connsiteX35" fmla="*/ 8477 w 344233"/>
                <a:gd name="connsiteY35" fmla="*/ 204216 h 380714"/>
                <a:gd name="connsiteX36" fmla="*/ 0 w 344233"/>
                <a:gd name="connsiteY36" fmla="*/ 272415 h 380714"/>
                <a:gd name="connsiteX37" fmla="*/ 5905 w 344233"/>
                <a:gd name="connsiteY37" fmla="*/ 294799 h 380714"/>
                <a:gd name="connsiteX38" fmla="*/ 8096 w 344233"/>
                <a:gd name="connsiteY38" fmla="*/ 312325 h 380714"/>
                <a:gd name="connsiteX39" fmla="*/ 18764 w 344233"/>
                <a:gd name="connsiteY39" fmla="*/ 330994 h 380714"/>
                <a:gd name="connsiteX40" fmla="*/ 35814 w 344233"/>
                <a:gd name="connsiteY40" fmla="*/ 333089 h 380714"/>
                <a:gd name="connsiteX41" fmla="*/ 52292 w 344233"/>
                <a:gd name="connsiteY41" fmla="*/ 339471 h 380714"/>
                <a:gd name="connsiteX42" fmla="*/ 69818 w 344233"/>
                <a:gd name="connsiteY42" fmla="*/ 337280 h 380714"/>
                <a:gd name="connsiteX43" fmla="*/ 85344 w 344233"/>
                <a:gd name="connsiteY43" fmla="*/ 352139 h 380714"/>
                <a:gd name="connsiteX44" fmla="*/ 101251 w 344233"/>
                <a:gd name="connsiteY44" fmla="*/ 362807 h 380714"/>
                <a:gd name="connsiteX45" fmla="*/ 115157 w 344233"/>
                <a:gd name="connsiteY45" fmla="*/ 355854 h 380714"/>
                <a:gd name="connsiteX46" fmla="*/ 135922 w 344233"/>
                <a:gd name="connsiteY46" fmla="*/ 362712 h 380714"/>
                <a:gd name="connsiteX47" fmla="*/ 152876 w 344233"/>
                <a:gd name="connsiteY47" fmla="*/ 364808 h 380714"/>
                <a:gd name="connsiteX48" fmla="*/ 174212 w 344233"/>
                <a:gd name="connsiteY48" fmla="*/ 367474 h 380714"/>
                <a:gd name="connsiteX49" fmla="*/ 195453 w 344233"/>
                <a:gd name="connsiteY49" fmla="*/ 370141 h 380714"/>
                <a:gd name="connsiteX50" fmla="*/ 211455 w 344233"/>
                <a:gd name="connsiteY50" fmla="*/ 380714 h 380714"/>
                <a:gd name="connsiteX51" fmla="*/ 211455 w 344233"/>
                <a:gd name="connsiteY51" fmla="*/ 380714 h 380714"/>
                <a:gd name="connsiteX52" fmla="*/ 211455 w 344233"/>
                <a:gd name="connsiteY52" fmla="*/ 380714 h 38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44233" h="380714">
                  <a:moveTo>
                    <a:pt x="211455" y="380714"/>
                  </a:moveTo>
                  <a:lnTo>
                    <a:pt x="225838" y="369570"/>
                  </a:lnTo>
                  <a:lnTo>
                    <a:pt x="243364" y="367379"/>
                  </a:lnTo>
                  <a:lnTo>
                    <a:pt x="261461" y="360902"/>
                  </a:lnTo>
                  <a:lnTo>
                    <a:pt x="281749" y="372142"/>
                  </a:lnTo>
                  <a:lnTo>
                    <a:pt x="292322" y="356140"/>
                  </a:lnTo>
                  <a:lnTo>
                    <a:pt x="310420" y="349663"/>
                  </a:lnTo>
                  <a:lnTo>
                    <a:pt x="304514" y="327279"/>
                  </a:lnTo>
                  <a:lnTo>
                    <a:pt x="325850" y="329946"/>
                  </a:lnTo>
                  <a:lnTo>
                    <a:pt x="328993" y="304324"/>
                  </a:lnTo>
                  <a:lnTo>
                    <a:pt x="343376" y="293180"/>
                  </a:lnTo>
                  <a:lnTo>
                    <a:pt x="341757" y="271272"/>
                  </a:lnTo>
                  <a:lnTo>
                    <a:pt x="339947" y="180213"/>
                  </a:lnTo>
                  <a:lnTo>
                    <a:pt x="344233" y="146114"/>
                  </a:lnTo>
                  <a:lnTo>
                    <a:pt x="328231" y="135446"/>
                  </a:lnTo>
                  <a:lnTo>
                    <a:pt x="321850" y="117348"/>
                  </a:lnTo>
                  <a:lnTo>
                    <a:pt x="310610" y="102965"/>
                  </a:lnTo>
                  <a:lnTo>
                    <a:pt x="279654" y="73152"/>
                  </a:lnTo>
                  <a:lnTo>
                    <a:pt x="277558" y="55626"/>
                  </a:lnTo>
                  <a:lnTo>
                    <a:pt x="255746" y="57245"/>
                  </a:lnTo>
                  <a:lnTo>
                    <a:pt x="234982" y="50387"/>
                  </a:lnTo>
                  <a:lnTo>
                    <a:pt x="218408" y="44005"/>
                  </a:lnTo>
                  <a:lnTo>
                    <a:pt x="202501" y="33338"/>
                  </a:lnTo>
                  <a:lnTo>
                    <a:pt x="177451" y="25908"/>
                  </a:lnTo>
                  <a:lnTo>
                    <a:pt x="151352" y="27051"/>
                  </a:lnTo>
                  <a:lnTo>
                    <a:pt x="144399" y="13240"/>
                  </a:lnTo>
                  <a:lnTo>
                    <a:pt x="107156" y="0"/>
                  </a:lnTo>
                  <a:lnTo>
                    <a:pt x="126301" y="19622"/>
                  </a:lnTo>
                  <a:lnTo>
                    <a:pt x="91249" y="24003"/>
                  </a:lnTo>
                  <a:lnTo>
                    <a:pt x="76771" y="572"/>
                  </a:lnTo>
                  <a:lnTo>
                    <a:pt x="31051" y="20860"/>
                  </a:lnTo>
                  <a:lnTo>
                    <a:pt x="27432" y="50673"/>
                  </a:lnTo>
                  <a:lnTo>
                    <a:pt x="20002" y="110395"/>
                  </a:lnTo>
                  <a:lnTo>
                    <a:pt x="17431" y="131731"/>
                  </a:lnTo>
                  <a:lnTo>
                    <a:pt x="14764" y="153067"/>
                  </a:lnTo>
                  <a:lnTo>
                    <a:pt x="8477" y="204216"/>
                  </a:lnTo>
                  <a:lnTo>
                    <a:pt x="0" y="272415"/>
                  </a:lnTo>
                  <a:lnTo>
                    <a:pt x="5905" y="294799"/>
                  </a:lnTo>
                  <a:lnTo>
                    <a:pt x="8096" y="312325"/>
                  </a:lnTo>
                  <a:lnTo>
                    <a:pt x="18764" y="330994"/>
                  </a:lnTo>
                  <a:lnTo>
                    <a:pt x="35814" y="333089"/>
                  </a:lnTo>
                  <a:lnTo>
                    <a:pt x="52292" y="339471"/>
                  </a:lnTo>
                  <a:lnTo>
                    <a:pt x="69818" y="337280"/>
                  </a:lnTo>
                  <a:lnTo>
                    <a:pt x="85344" y="352139"/>
                  </a:lnTo>
                  <a:lnTo>
                    <a:pt x="101251" y="362807"/>
                  </a:lnTo>
                  <a:lnTo>
                    <a:pt x="115157" y="355854"/>
                  </a:lnTo>
                  <a:lnTo>
                    <a:pt x="135922" y="362712"/>
                  </a:lnTo>
                  <a:lnTo>
                    <a:pt x="152876" y="364808"/>
                  </a:lnTo>
                  <a:lnTo>
                    <a:pt x="174212" y="367474"/>
                  </a:lnTo>
                  <a:lnTo>
                    <a:pt x="195453" y="370141"/>
                  </a:lnTo>
                  <a:lnTo>
                    <a:pt x="211455" y="380714"/>
                  </a:lnTo>
                  <a:lnTo>
                    <a:pt x="211455" y="380714"/>
                  </a:lnTo>
                  <a:lnTo>
                    <a:pt x="211455" y="3807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9860565F-A5EF-C51C-7D9E-481DFEBAADEE}"/>
                </a:ext>
              </a:extLst>
            </p:cNvPr>
            <p:cNvSpPr/>
            <p:nvPr/>
          </p:nvSpPr>
          <p:spPr>
            <a:xfrm>
              <a:off x="4154242" y="303834"/>
              <a:ext cx="690836" cy="816429"/>
            </a:xfrm>
            <a:custGeom>
              <a:avLst/>
              <a:gdLst>
                <a:gd name="connsiteX0" fmla="*/ 376237 w 410241"/>
                <a:gd name="connsiteY0" fmla="*/ 484823 h 484822"/>
                <a:gd name="connsiteX1" fmla="*/ 410242 w 410241"/>
                <a:gd name="connsiteY1" fmla="*/ 419862 h 484822"/>
                <a:gd name="connsiteX2" fmla="*/ 403860 w 410241"/>
                <a:gd name="connsiteY2" fmla="*/ 401765 h 484822"/>
                <a:gd name="connsiteX3" fmla="*/ 386620 w 410241"/>
                <a:gd name="connsiteY3" fmla="*/ 330518 h 484822"/>
                <a:gd name="connsiteX4" fmla="*/ 374713 w 410241"/>
                <a:gd name="connsiteY4" fmla="*/ 285750 h 484822"/>
                <a:gd name="connsiteX5" fmla="*/ 376142 w 410241"/>
                <a:gd name="connsiteY5" fmla="*/ 169164 h 484822"/>
                <a:gd name="connsiteX6" fmla="*/ 360617 w 410241"/>
                <a:gd name="connsiteY6" fmla="*/ 154305 h 484822"/>
                <a:gd name="connsiteX7" fmla="*/ 351472 w 410241"/>
                <a:gd name="connsiteY7" fmla="*/ 122873 h 484822"/>
                <a:gd name="connsiteX8" fmla="*/ 350330 w 410241"/>
                <a:gd name="connsiteY8" fmla="*/ 96774 h 484822"/>
                <a:gd name="connsiteX9" fmla="*/ 323564 w 410241"/>
                <a:gd name="connsiteY9" fmla="*/ 67532 h 484822"/>
                <a:gd name="connsiteX10" fmla="*/ 289274 w 410241"/>
                <a:gd name="connsiteY10" fmla="*/ 28766 h 484822"/>
                <a:gd name="connsiteX11" fmla="*/ 272701 w 410241"/>
                <a:gd name="connsiteY11" fmla="*/ 22384 h 484822"/>
                <a:gd name="connsiteX12" fmla="*/ 248126 w 410241"/>
                <a:gd name="connsiteY12" fmla="*/ 10668 h 484822"/>
                <a:gd name="connsiteX13" fmla="*/ 232029 w 410241"/>
                <a:gd name="connsiteY13" fmla="*/ 0 h 484822"/>
                <a:gd name="connsiteX14" fmla="*/ 214408 w 410241"/>
                <a:gd name="connsiteY14" fmla="*/ 2191 h 484822"/>
                <a:gd name="connsiteX15" fmla="*/ 200025 w 410241"/>
                <a:gd name="connsiteY15" fmla="*/ 13430 h 484822"/>
                <a:gd name="connsiteX16" fmla="*/ 183927 w 410241"/>
                <a:gd name="connsiteY16" fmla="*/ 2762 h 484822"/>
                <a:gd name="connsiteX17" fmla="*/ 162020 w 410241"/>
                <a:gd name="connsiteY17" fmla="*/ 4382 h 484822"/>
                <a:gd name="connsiteX18" fmla="*/ 139065 w 410241"/>
                <a:gd name="connsiteY18" fmla="*/ 14478 h 484822"/>
                <a:gd name="connsiteX19" fmla="*/ 119920 w 410241"/>
                <a:gd name="connsiteY19" fmla="*/ 29432 h 484822"/>
                <a:gd name="connsiteX20" fmla="*/ 117824 w 410241"/>
                <a:gd name="connsiteY20" fmla="*/ 46482 h 484822"/>
                <a:gd name="connsiteX21" fmla="*/ 96393 w 410241"/>
                <a:gd name="connsiteY21" fmla="*/ 43815 h 484822"/>
                <a:gd name="connsiteX22" fmla="*/ 79819 w 410241"/>
                <a:gd name="connsiteY22" fmla="*/ 37433 h 484822"/>
                <a:gd name="connsiteX23" fmla="*/ 62770 w 410241"/>
                <a:gd name="connsiteY23" fmla="*/ 35338 h 484822"/>
                <a:gd name="connsiteX24" fmla="*/ 48292 w 410241"/>
                <a:gd name="connsiteY24" fmla="*/ 46577 h 484822"/>
                <a:gd name="connsiteX25" fmla="*/ 27051 w 410241"/>
                <a:gd name="connsiteY25" fmla="*/ 78486 h 484822"/>
                <a:gd name="connsiteX26" fmla="*/ 20669 w 410241"/>
                <a:gd name="connsiteY26" fmla="*/ 95059 h 484822"/>
                <a:gd name="connsiteX27" fmla="*/ 7906 w 410241"/>
                <a:gd name="connsiteY27" fmla="*/ 128016 h 484822"/>
                <a:gd name="connsiteX28" fmla="*/ 5239 w 410241"/>
                <a:gd name="connsiteY28" fmla="*/ 149352 h 484822"/>
                <a:gd name="connsiteX29" fmla="*/ 0 w 410241"/>
                <a:gd name="connsiteY29" fmla="*/ 191929 h 484822"/>
                <a:gd name="connsiteX30" fmla="*/ 1810 w 410241"/>
                <a:gd name="connsiteY30" fmla="*/ 282988 h 484822"/>
                <a:gd name="connsiteX31" fmla="*/ 28003 w 410241"/>
                <a:gd name="connsiteY31" fmla="*/ 281845 h 484822"/>
                <a:gd name="connsiteX32" fmla="*/ 42958 w 410241"/>
                <a:gd name="connsiteY32" fmla="*/ 300990 h 484822"/>
                <a:gd name="connsiteX33" fmla="*/ 44577 w 410241"/>
                <a:gd name="connsiteY33" fmla="*/ 322898 h 484822"/>
                <a:gd name="connsiteX34" fmla="*/ 55911 w 410241"/>
                <a:gd name="connsiteY34" fmla="*/ 337185 h 484822"/>
                <a:gd name="connsiteX35" fmla="*/ 62294 w 410241"/>
                <a:gd name="connsiteY35" fmla="*/ 355283 h 484822"/>
                <a:gd name="connsiteX36" fmla="*/ 78391 w 410241"/>
                <a:gd name="connsiteY36" fmla="*/ 365950 h 484822"/>
                <a:gd name="connsiteX37" fmla="*/ 98679 w 410241"/>
                <a:gd name="connsiteY37" fmla="*/ 377095 h 484822"/>
                <a:gd name="connsiteX38" fmla="*/ 115824 w 410241"/>
                <a:gd name="connsiteY38" fmla="*/ 379190 h 484822"/>
                <a:gd name="connsiteX39" fmla="*/ 170878 w 410241"/>
                <a:gd name="connsiteY39" fmla="*/ 390335 h 484822"/>
                <a:gd name="connsiteX40" fmla="*/ 172974 w 410241"/>
                <a:gd name="connsiteY40" fmla="*/ 407861 h 484822"/>
                <a:gd name="connsiteX41" fmla="*/ 197072 w 410241"/>
                <a:gd name="connsiteY41" fmla="*/ 423863 h 484822"/>
                <a:gd name="connsiteX42" fmla="*/ 221742 w 410241"/>
                <a:gd name="connsiteY42" fmla="*/ 435483 h 484822"/>
                <a:gd name="connsiteX43" fmla="*/ 290703 w 410241"/>
                <a:gd name="connsiteY43" fmla="*/ 474345 h 484822"/>
                <a:gd name="connsiteX44" fmla="*/ 376237 w 410241"/>
                <a:gd name="connsiteY44" fmla="*/ 484823 h 484822"/>
                <a:gd name="connsiteX45" fmla="*/ 376237 w 410241"/>
                <a:gd name="connsiteY45" fmla="*/ 484823 h 484822"/>
                <a:gd name="connsiteX46" fmla="*/ 376237 w 410241"/>
                <a:gd name="connsiteY46" fmla="*/ 484823 h 48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10241" h="484822">
                  <a:moveTo>
                    <a:pt x="376237" y="484823"/>
                  </a:moveTo>
                  <a:lnTo>
                    <a:pt x="410242" y="419862"/>
                  </a:lnTo>
                  <a:lnTo>
                    <a:pt x="403860" y="401765"/>
                  </a:lnTo>
                  <a:lnTo>
                    <a:pt x="386620" y="330518"/>
                  </a:lnTo>
                  <a:lnTo>
                    <a:pt x="374713" y="285750"/>
                  </a:lnTo>
                  <a:lnTo>
                    <a:pt x="376142" y="169164"/>
                  </a:lnTo>
                  <a:lnTo>
                    <a:pt x="360617" y="154305"/>
                  </a:lnTo>
                  <a:lnTo>
                    <a:pt x="351472" y="122873"/>
                  </a:lnTo>
                  <a:lnTo>
                    <a:pt x="350330" y="96774"/>
                  </a:lnTo>
                  <a:lnTo>
                    <a:pt x="323564" y="67532"/>
                  </a:lnTo>
                  <a:lnTo>
                    <a:pt x="289274" y="28766"/>
                  </a:lnTo>
                  <a:lnTo>
                    <a:pt x="272701" y="22384"/>
                  </a:lnTo>
                  <a:lnTo>
                    <a:pt x="248126" y="10668"/>
                  </a:lnTo>
                  <a:lnTo>
                    <a:pt x="232029" y="0"/>
                  </a:lnTo>
                  <a:lnTo>
                    <a:pt x="214408" y="2191"/>
                  </a:lnTo>
                  <a:lnTo>
                    <a:pt x="200025" y="13430"/>
                  </a:lnTo>
                  <a:lnTo>
                    <a:pt x="183927" y="2762"/>
                  </a:lnTo>
                  <a:lnTo>
                    <a:pt x="162020" y="4382"/>
                  </a:lnTo>
                  <a:lnTo>
                    <a:pt x="139065" y="14478"/>
                  </a:lnTo>
                  <a:lnTo>
                    <a:pt x="119920" y="29432"/>
                  </a:lnTo>
                  <a:lnTo>
                    <a:pt x="117824" y="46482"/>
                  </a:lnTo>
                  <a:lnTo>
                    <a:pt x="96393" y="43815"/>
                  </a:lnTo>
                  <a:lnTo>
                    <a:pt x="79819" y="37433"/>
                  </a:lnTo>
                  <a:lnTo>
                    <a:pt x="62770" y="35338"/>
                  </a:lnTo>
                  <a:lnTo>
                    <a:pt x="48292" y="46577"/>
                  </a:lnTo>
                  <a:lnTo>
                    <a:pt x="27051" y="78486"/>
                  </a:lnTo>
                  <a:lnTo>
                    <a:pt x="20669" y="95059"/>
                  </a:lnTo>
                  <a:lnTo>
                    <a:pt x="7906" y="128016"/>
                  </a:lnTo>
                  <a:lnTo>
                    <a:pt x="5239" y="149352"/>
                  </a:lnTo>
                  <a:lnTo>
                    <a:pt x="0" y="191929"/>
                  </a:lnTo>
                  <a:lnTo>
                    <a:pt x="1810" y="282988"/>
                  </a:lnTo>
                  <a:lnTo>
                    <a:pt x="28003" y="281845"/>
                  </a:lnTo>
                  <a:lnTo>
                    <a:pt x="42958" y="300990"/>
                  </a:lnTo>
                  <a:lnTo>
                    <a:pt x="44577" y="322898"/>
                  </a:lnTo>
                  <a:lnTo>
                    <a:pt x="55911" y="337185"/>
                  </a:lnTo>
                  <a:lnTo>
                    <a:pt x="62294" y="355283"/>
                  </a:lnTo>
                  <a:lnTo>
                    <a:pt x="78391" y="365950"/>
                  </a:lnTo>
                  <a:lnTo>
                    <a:pt x="98679" y="377095"/>
                  </a:lnTo>
                  <a:lnTo>
                    <a:pt x="115824" y="379190"/>
                  </a:lnTo>
                  <a:lnTo>
                    <a:pt x="170878" y="390335"/>
                  </a:lnTo>
                  <a:lnTo>
                    <a:pt x="172974" y="407861"/>
                  </a:lnTo>
                  <a:lnTo>
                    <a:pt x="197072" y="423863"/>
                  </a:lnTo>
                  <a:lnTo>
                    <a:pt x="221742" y="435483"/>
                  </a:lnTo>
                  <a:lnTo>
                    <a:pt x="290703" y="474345"/>
                  </a:lnTo>
                  <a:lnTo>
                    <a:pt x="376237" y="484823"/>
                  </a:lnTo>
                  <a:lnTo>
                    <a:pt x="376237" y="484823"/>
                  </a:lnTo>
                  <a:lnTo>
                    <a:pt x="376237" y="48482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28F0A16-E877-1805-CA6B-4947B565252B}"/>
                </a:ext>
              </a:extLst>
            </p:cNvPr>
            <p:cNvSpPr/>
            <p:nvPr/>
          </p:nvSpPr>
          <p:spPr>
            <a:xfrm>
              <a:off x="4518828" y="102374"/>
              <a:ext cx="911705" cy="470929"/>
            </a:xfrm>
            <a:custGeom>
              <a:avLst/>
              <a:gdLst>
                <a:gd name="connsiteX0" fmla="*/ 151733 w 541400"/>
                <a:gd name="connsiteY0" fmla="*/ 279654 h 279653"/>
                <a:gd name="connsiteX1" fmla="*/ 174021 w 541400"/>
                <a:gd name="connsiteY1" fmla="*/ 273749 h 279653"/>
                <a:gd name="connsiteX2" fmla="*/ 188309 w 541400"/>
                <a:gd name="connsiteY2" fmla="*/ 193072 h 279653"/>
                <a:gd name="connsiteX3" fmla="*/ 192024 w 541400"/>
                <a:gd name="connsiteY3" fmla="*/ 163163 h 279653"/>
                <a:gd name="connsiteX4" fmla="*/ 203168 w 541400"/>
                <a:gd name="connsiteY4" fmla="*/ 142780 h 279653"/>
                <a:gd name="connsiteX5" fmla="*/ 213836 w 541400"/>
                <a:gd name="connsiteY5" fmla="*/ 126778 h 279653"/>
                <a:gd name="connsiteX6" fmla="*/ 232410 w 541400"/>
                <a:gd name="connsiteY6" fmla="*/ 116015 h 279653"/>
                <a:gd name="connsiteX7" fmla="*/ 230791 w 541400"/>
                <a:gd name="connsiteY7" fmla="*/ 94107 h 279653"/>
                <a:gd name="connsiteX8" fmla="*/ 248888 w 541400"/>
                <a:gd name="connsiteY8" fmla="*/ 87630 h 279653"/>
                <a:gd name="connsiteX9" fmla="*/ 267462 w 541400"/>
                <a:gd name="connsiteY9" fmla="*/ 76962 h 279653"/>
                <a:gd name="connsiteX10" fmla="*/ 289274 w 541400"/>
                <a:gd name="connsiteY10" fmla="*/ 75343 h 279653"/>
                <a:gd name="connsiteX11" fmla="*/ 312134 w 541400"/>
                <a:gd name="connsiteY11" fmla="*/ 65151 h 279653"/>
                <a:gd name="connsiteX12" fmla="*/ 334423 w 541400"/>
                <a:gd name="connsiteY12" fmla="*/ 59150 h 279653"/>
                <a:gd name="connsiteX13" fmla="*/ 368522 w 541400"/>
                <a:gd name="connsiteY13" fmla="*/ 63341 h 279653"/>
                <a:gd name="connsiteX14" fmla="*/ 402050 w 541400"/>
                <a:gd name="connsiteY14" fmla="*/ 71818 h 279653"/>
                <a:gd name="connsiteX15" fmla="*/ 430720 w 541400"/>
                <a:gd name="connsiteY15" fmla="*/ 84106 h 279653"/>
                <a:gd name="connsiteX16" fmla="*/ 458914 w 541400"/>
                <a:gd name="connsiteY16" fmla="*/ 100584 h 279653"/>
                <a:gd name="connsiteX17" fmla="*/ 489775 w 541400"/>
                <a:gd name="connsiteY17" fmla="*/ 130397 h 279653"/>
                <a:gd name="connsiteX18" fmla="*/ 541401 w 541400"/>
                <a:gd name="connsiteY18" fmla="*/ 132493 h 279653"/>
                <a:gd name="connsiteX19" fmla="*/ 524351 w 541400"/>
                <a:gd name="connsiteY19" fmla="*/ 95631 h 279653"/>
                <a:gd name="connsiteX20" fmla="*/ 489204 w 541400"/>
                <a:gd name="connsiteY20" fmla="*/ 30575 h 279653"/>
                <a:gd name="connsiteX21" fmla="*/ 463105 w 541400"/>
                <a:gd name="connsiteY21" fmla="*/ 31623 h 279653"/>
                <a:gd name="connsiteX22" fmla="*/ 433388 w 541400"/>
                <a:gd name="connsiteY22" fmla="*/ 28004 h 279653"/>
                <a:gd name="connsiteX23" fmla="*/ 373285 w 541400"/>
                <a:gd name="connsiteY23" fmla="*/ 24860 h 279653"/>
                <a:gd name="connsiteX24" fmla="*/ 334994 w 541400"/>
                <a:gd name="connsiteY24" fmla="*/ 20193 h 279653"/>
                <a:gd name="connsiteX25" fmla="*/ 305181 w 541400"/>
                <a:gd name="connsiteY25" fmla="*/ 16478 h 279653"/>
                <a:gd name="connsiteX26" fmla="*/ 254127 w 541400"/>
                <a:gd name="connsiteY26" fmla="*/ 10192 h 279653"/>
                <a:gd name="connsiteX27" fmla="*/ 202502 w 541400"/>
                <a:gd name="connsiteY27" fmla="*/ 8191 h 279653"/>
                <a:gd name="connsiteX28" fmla="*/ 172688 w 541400"/>
                <a:gd name="connsiteY28" fmla="*/ 4477 h 279653"/>
                <a:gd name="connsiteX29" fmla="*/ 116871 w 541400"/>
                <a:gd name="connsiteY29" fmla="*/ 1905 h 279653"/>
                <a:gd name="connsiteX30" fmla="*/ 30766 w 541400"/>
                <a:gd name="connsiteY30" fmla="*/ 0 h 279653"/>
                <a:gd name="connsiteX31" fmla="*/ 8954 w 541400"/>
                <a:gd name="connsiteY31" fmla="*/ 1619 h 279653"/>
                <a:gd name="connsiteX32" fmla="*/ 2571 w 541400"/>
                <a:gd name="connsiteY32" fmla="*/ 18193 h 279653"/>
                <a:gd name="connsiteX33" fmla="*/ 7334 w 541400"/>
                <a:gd name="connsiteY33" fmla="*/ 49149 h 279653"/>
                <a:gd name="connsiteX34" fmla="*/ 18002 w 541400"/>
                <a:gd name="connsiteY34" fmla="*/ 67913 h 279653"/>
                <a:gd name="connsiteX35" fmla="*/ 7429 w 541400"/>
                <a:gd name="connsiteY35" fmla="*/ 83915 h 279653"/>
                <a:gd name="connsiteX36" fmla="*/ 0 w 541400"/>
                <a:gd name="connsiteY36" fmla="*/ 109061 h 279653"/>
                <a:gd name="connsiteX37" fmla="*/ 24955 w 541400"/>
                <a:gd name="connsiteY37" fmla="*/ 116491 h 279653"/>
                <a:gd name="connsiteX38" fmla="*/ 36195 w 541400"/>
                <a:gd name="connsiteY38" fmla="*/ 130874 h 279653"/>
                <a:gd name="connsiteX39" fmla="*/ 56388 w 541400"/>
                <a:gd name="connsiteY39" fmla="*/ 142018 h 279653"/>
                <a:gd name="connsiteX40" fmla="*/ 72866 w 541400"/>
                <a:gd name="connsiteY40" fmla="*/ 148400 h 279653"/>
                <a:gd name="connsiteX41" fmla="*/ 95821 w 541400"/>
                <a:gd name="connsiteY41" fmla="*/ 172974 h 279653"/>
                <a:gd name="connsiteX42" fmla="*/ 106966 w 541400"/>
                <a:gd name="connsiteY42" fmla="*/ 187357 h 279653"/>
                <a:gd name="connsiteX43" fmla="*/ 122396 w 541400"/>
                <a:gd name="connsiteY43" fmla="*/ 202311 h 279653"/>
                <a:gd name="connsiteX44" fmla="*/ 134683 w 541400"/>
                <a:gd name="connsiteY44" fmla="*/ 242887 h 279653"/>
                <a:gd name="connsiteX45" fmla="*/ 145352 w 541400"/>
                <a:gd name="connsiteY45" fmla="*/ 261557 h 279653"/>
                <a:gd name="connsiteX46" fmla="*/ 151733 w 541400"/>
                <a:gd name="connsiteY46" fmla="*/ 279654 h 279653"/>
                <a:gd name="connsiteX47" fmla="*/ 151733 w 541400"/>
                <a:gd name="connsiteY47" fmla="*/ 279654 h 279653"/>
                <a:gd name="connsiteX48" fmla="*/ 151733 w 541400"/>
                <a:gd name="connsiteY48" fmla="*/ 279654 h 27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1400" h="279653">
                  <a:moveTo>
                    <a:pt x="151733" y="279654"/>
                  </a:moveTo>
                  <a:lnTo>
                    <a:pt x="174021" y="273749"/>
                  </a:lnTo>
                  <a:lnTo>
                    <a:pt x="188309" y="193072"/>
                  </a:lnTo>
                  <a:lnTo>
                    <a:pt x="192024" y="163163"/>
                  </a:lnTo>
                  <a:lnTo>
                    <a:pt x="203168" y="142780"/>
                  </a:lnTo>
                  <a:lnTo>
                    <a:pt x="213836" y="126778"/>
                  </a:lnTo>
                  <a:lnTo>
                    <a:pt x="232410" y="116015"/>
                  </a:lnTo>
                  <a:lnTo>
                    <a:pt x="230791" y="94107"/>
                  </a:lnTo>
                  <a:lnTo>
                    <a:pt x="248888" y="87630"/>
                  </a:lnTo>
                  <a:lnTo>
                    <a:pt x="267462" y="76962"/>
                  </a:lnTo>
                  <a:lnTo>
                    <a:pt x="289274" y="75343"/>
                  </a:lnTo>
                  <a:lnTo>
                    <a:pt x="312134" y="65151"/>
                  </a:lnTo>
                  <a:lnTo>
                    <a:pt x="334423" y="59150"/>
                  </a:lnTo>
                  <a:lnTo>
                    <a:pt x="368522" y="63341"/>
                  </a:lnTo>
                  <a:lnTo>
                    <a:pt x="402050" y="71818"/>
                  </a:lnTo>
                  <a:lnTo>
                    <a:pt x="430720" y="84106"/>
                  </a:lnTo>
                  <a:lnTo>
                    <a:pt x="458914" y="100584"/>
                  </a:lnTo>
                  <a:lnTo>
                    <a:pt x="489775" y="130397"/>
                  </a:lnTo>
                  <a:lnTo>
                    <a:pt x="541401" y="132493"/>
                  </a:lnTo>
                  <a:lnTo>
                    <a:pt x="524351" y="95631"/>
                  </a:lnTo>
                  <a:lnTo>
                    <a:pt x="489204" y="30575"/>
                  </a:lnTo>
                  <a:lnTo>
                    <a:pt x="463105" y="31623"/>
                  </a:lnTo>
                  <a:lnTo>
                    <a:pt x="433388" y="28004"/>
                  </a:lnTo>
                  <a:lnTo>
                    <a:pt x="373285" y="24860"/>
                  </a:lnTo>
                  <a:lnTo>
                    <a:pt x="334994" y="20193"/>
                  </a:lnTo>
                  <a:lnTo>
                    <a:pt x="305181" y="16478"/>
                  </a:lnTo>
                  <a:lnTo>
                    <a:pt x="254127" y="10192"/>
                  </a:lnTo>
                  <a:lnTo>
                    <a:pt x="202502" y="8191"/>
                  </a:lnTo>
                  <a:lnTo>
                    <a:pt x="172688" y="4477"/>
                  </a:lnTo>
                  <a:lnTo>
                    <a:pt x="116871" y="1905"/>
                  </a:lnTo>
                  <a:lnTo>
                    <a:pt x="30766" y="0"/>
                  </a:lnTo>
                  <a:lnTo>
                    <a:pt x="8954" y="1619"/>
                  </a:lnTo>
                  <a:lnTo>
                    <a:pt x="2571" y="18193"/>
                  </a:lnTo>
                  <a:lnTo>
                    <a:pt x="7334" y="49149"/>
                  </a:lnTo>
                  <a:lnTo>
                    <a:pt x="18002" y="67913"/>
                  </a:lnTo>
                  <a:lnTo>
                    <a:pt x="7429" y="83915"/>
                  </a:lnTo>
                  <a:lnTo>
                    <a:pt x="0" y="109061"/>
                  </a:lnTo>
                  <a:lnTo>
                    <a:pt x="24955" y="116491"/>
                  </a:lnTo>
                  <a:lnTo>
                    <a:pt x="36195" y="130874"/>
                  </a:lnTo>
                  <a:lnTo>
                    <a:pt x="56388" y="142018"/>
                  </a:lnTo>
                  <a:lnTo>
                    <a:pt x="72866" y="148400"/>
                  </a:lnTo>
                  <a:lnTo>
                    <a:pt x="95821" y="172974"/>
                  </a:lnTo>
                  <a:lnTo>
                    <a:pt x="106966" y="187357"/>
                  </a:lnTo>
                  <a:lnTo>
                    <a:pt x="122396" y="202311"/>
                  </a:lnTo>
                  <a:lnTo>
                    <a:pt x="134683" y="242887"/>
                  </a:lnTo>
                  <a:lnTo>
                    <a:pt x="145352" y="261557"/>
                  </a:lnTo>
                  <a:lnTo>
                    <a:pt x="151733" y="279654"/>
                  </a:lnTo>
                  <a:lnTo>
                    <a:pt x="151733" y="279654"/>
                  </a:lnTo>
                  <a:lnTo>
                    <a:pt x="151733" y="2796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5E8499EA-2620-3025-57B7-A48547B13EA2}"/>
                </a:ext>
              </a:extLst>
            </p:cNvPr>
            <p:cNvSpPr/>
            <p:nvPr/>
          </p:nvSpPr>
          <p:spPr>
            <a:xfrm>
              <a:off x="3635673" y="774765"/>
              <a:ext cx="1170750" cy="695328"/>
            </a:xfrm>
            <a:custGeom>
              <a:avLst/>
              <a:gdLst>
                <a:gd name="connsiteX0" fmla="*/ 545973 w 695229"/>
                <a:gd name="connsiteY0" fmla="*/ 412909 h 412908"/>
                <a:gd name="connsiteX1" fmla="*/ 544830 w 695229"/>
                <a:gd name="connsiteY1" fmla="*/ 386715 h 412908"/>
                <a:gd name="connsiteX2" fmla="*/ 551117 w 695229"/>
                <a:gd name="connsiteY2" fmla="*/ 335566 h 412908"/>
                <a:gd name="connsiteX3" fmla="*/ 558070 w 695229"/>
                <a:gd name="connsiteY3" fmla="*/ 314706 h 412908"/>
                <a:gd name="connsiteX4" fmla="*/ 555403 w 695229"/>
                <a:gd name="connsiteY4" fmla="*/ 301371 h 412908"/>
                <a:gd name="connsiteX5" fmla="*/ 553783 w 695229"/>
                <a:gd name="connsiteY5" fmla="*/ 279559 h 412908"/>
                <a:gd name="connsiteX6" fmla="*/ 556355 w 695229"/>
                <a:gd name="connsiteY6" fmla="*/ 258223 h 412908"/>
                <a:gd name="connsiteX7" fmla="*/ 646843 w 695229"/>
                <a:gd name="connsiteY7" fmla="*/ 260699 h 412908"/>
                <a:gd name="connsiteX8" fmla="*/ 669227 w 695229"/>
                <a:gd name="connsiteY8" fmla="*/ 220123 h 412908"/>
                <a:gd name="connsiteX9" fmla="*/ 695230 w 695229"/>
                <a:gd name="connsiteY9" fmla="*/ 219075 h 412908"/>
                <a:gd name="connsiteX10" fmla="*/ 684086 w 695229"/>
                <a:gd name="connsiteY10" fmla="*/ 204692 h 412908"/>
                <a:gd name="connsiteX11" fmla="*/ 598837 w 695229"/>
                <a:gd name="connsiteY11" fmla="*/ 194119 h 412908"/>
                <a:gd name="connsiteX12" fmla="*/ 538163 w 695229"/>
                <a:gd name="connsiteY12" fmla="*/ 160687 h 412908"/>
                <a:gd name="connsiteX13" fmla="*/ 505682 w 695229"/>
                <a:gd name="connsiteY13" fmla="*/ 143637 h 412908"/>
                <a:gd name="connsiteX14" fmla="*/ 476917 w 695229"/>
                <a:gd name="connsiteY14" fmla="*/ 131445 h 412908"/>
                <a:gd name="connsiteX15" fmla="*/ 479488 w 695229"/>
                <a:gd name="connsiteY15" fmla="*/ 110109 h 412908"/>
                <a:gd name="connsiteX16" fmla="*/ 440627 w 695229"/>
                <a:gd name="connsiteY16" fmla="*/ 109633 h 412908"/>
                <a:gd name="connsiteX17" fmla="*/ 420433 w 695229"/>
                <a:gd name="connsiteY17" fmla="*/ 98488 h 412908"/>
                <a:gd name="connsiteX18" fmla="*/ 399669 w 695229"/>
                <a:gd name="connsiteY18" fmla="*/ 91631 h 412908"/>
                <a:gd name="connsiteX19" fmla="*/ 383667 w 695229"/>
                <a:gd name="connsiteY19" fmla="*/ 80963 h 412908"/>
                <a:gd name="connsiteX20" fmla="*/ 368237 w 695229"/>
                <a:gd name="connsiteY20" fmla="*/ 66008 h 412908"/>
                <a:gd name="connsiteX21" fmla="*/ 352235 w 695229"/>
                <a:gd name="connsiteY21" fmla="*/ 55435 h 412908"/>
                <a:gd name="connsiteX22" fmla="*/ 354807 w 695229"/>
                <a:gd name="connsiteY22" fmla="*/ 34099 h 412908"/>
                <a:gd name="connsiteX23" fmla="*/ 344139 w 695229"/>
                <a:gd name="connsiteY23" fmla="*/ 15430 h 412908"/>
                <a:gd name="connsiteX24" fmla="*/ 324421 w 695229"/>
                <a:gd name="connsiteY24" fmla="*/ 0 h 412908"/>
                <a:gd name="connsiteX25" fmla="*/ 313849 w 695229"/>
                <a:gd name="connsiteY25" fmla="*/ 16002 h 412908"/>
                <a:gd name="connsiteX26" fmla="*/ 298418 w 695229"/>
                <a:gd name="connsiteY26" fmla="*/ 35814 h 412908"/>
                <a:gd name="connsiteX27" fmla="*/ 295275 w 695229"/>
                <a:gd name="connsiteY27" fmla="*/ 61341 h 412908"/>
                <a:gd name="connsiteX28" fmla="*/ 274511 w 695229"/>
                <a:gd name="connsiteY28" fmla="*/ 54483 h 412908"/>
                <a:gd name="connsiteX29" fmla="*/ 271844 w 695229"/>
                <a:gd name="connsiteY29" fmla="*/ 75819 h 412908"/>
                <a:gd name="connsiteX30" fmla="*/ 253270 w 695229"/>
                <a:gd name="connsiteY30" fmla="*/ 86487 h 412908"/>
                <a:gd name="connsiteX31" fmla="*/ 238316 w 695229"/>
                <a:gd name="connsiteY31" fmla="*/ 102013 h 412908"/>
                <a:gd name="connsiteX32" fmla="*/ 217551 w 695229"/>
                <a:gd name="connsiteY32" fmla="*/ 95060 h 412908"/>
                <a:gd name="connsiteX33" fmla="*/ 203740 w 695229"/>
                <a:gd name="connsiteY33" fmla="*/ 102108 h 412908"/>
                <a:gd name="connsiteX34" fmla="*/ 180880 w 695229"/>
                <a:gd name="connsiteY34" fmla="*/ 112204 h 412908"/>
                <a:gd name="connsiteX35" fmla="*/ 155829 w 695229"/>
                <a:gd name="connsiteY35" fmla="*/ 104775 h 412908"/>
                <a:gd name="connsiteX36" fmla="*/ 139351 w 695229"/>
                <a:gd name="connsiteY36" fmla="*/ 98488 h 412908"/>
                <a:gd name="connsiteX37" fmla="*/ 118015 w 695229"/>
                <a:gd name="connsiteY37" fmla="*/ 95821 h 412908"/>
                <a:gd name="connsiteX38" fmla="*/ 84487 w 695229"/>
                <a:gd name="connsiteY38" fmla="*/ 87344 h 412908"/>
                <a:gd name="connsiteX39" fmla="*/ 66389 w 695229"/>
                <a:gd name="connsiteY39" fmla="*/ 93821 h 412908"/>
                <a:gd name="connsiteX40" fmla="*/ 50959 w 695229"/>
                <a:gd name="connsiteY40" fmla="*/ 78867 h 412908"/>
                <a:gd name="connsiteX41" fmla="*/ 34385 w 695229"/>
                <a:gd name="connsiteY41" fmla="*/ 72485 h 412908"/>
                <a:gd name="connsiteX42" fmla="*/ 23813 w 695229"/>
                <a:gd name="connsiteY42" fmla="*/ 88487 h 412908"/>
                <a:gd name="connsiteX43" fmla="*/ 25432 w 695229"/>
                <a:gd name="connsiteY43" fmla="*/ 110395 h 412908"/>
                <a:gd name="connsiteX44" fmla="*/ 12097 w 695229"/>
                <a:gd name="connsiteY44" fmla="*/ 113062 h 412908"/>
                <a:gd name="connsiteX45" fmla="*/ 9525 w 695229"/>
                <a:gd name="connsiteY45" fmla="*/ 134398 h 412908"/>
                <a:gd name="connsiteX46" fmla="*/ 3143 w 695229"/>
                <a:gd name="connsiteY46" fmla="*/ 150971 h 412908"/>
                <a:gd name="connsiteX47" fmla="*/ 20193 w 695229"/>
                <a:gd name="connsiteY47" fmla="*/ 153067 h 412908"/>
                <a:gd name="connsiteX48" fmla="*/ 5810 w 695229"/>
                <a:gd name="connsiteY48" fmla="*/ 164306 h 412908"/>
                <a:gd name="connsiteX49" fmla="*/ 2096 w 695229"/>
                <a:gd name="connsiteY49" fmla="*/ 194119 h 412908"/>
                <a:gd name="connsiteX50" fmla="*/ 0 w 695229"/>
                <a:gd name="connsiteY50" fmla="*/ 211169 h 412908"/>
                <a:gd name="connsiteX51" fmla="*/ 10192 w 695229"/>
                <a:gd name="connsiteY51" fmla="*/ 234125 h 412908"/>
                <a:gd name="connsiteX52" fmla="*/ 25622 w 695229"/>
                <a:gd name="connsiteY52" fmla="*/ 248984 h 412908"/>
                <a:gd name="connsiteX53" fmla="*/ 36290 w 695229"/>
                <a:gd name="connsiteY53" fmla="*/ 267653 h 412908"/>
                <a:gd name="connsiteX54" fmla="*/ 37910 w 695229"/>
                <a:gd name="connsiteY54" fmla="*/ 289560 h 412908"/>
                <a:gd name="connsiteX55" fmla="*/ 60293 w 695229"/>
                <a:gd name="connsiteY55" fmla="*/ 283655 h 412908"/>
                <a:gd name="connsiteX56" fmla="*/ 78391 w 695229"/>
                <a:gd name="connsiteY56" fmla="*/ 277178 h 412908"/>
                <a:gd name="connsiteX57" fmla="*/ 107156 w 695229"/>
                <a:gd name="connsiteY57" fmla="*/ 289369 h 412908"/>
                <a:gd name="connsiteX58" fmla="*/ 135446 w 695229"/>
                <a:gd name="connsiteY58" fmla="*/ 340519 h 412908"/>
                <a:gd name="connsiteX59" fmla="*/ 150304 w 695229"/>
                <a:gd name="connsiteY59" fmla="*/ 359664 h 412908"/>
                <a:gd name="connsiteX60" fmla="*/ 164687 w 695229"/>
                <a:gd name="connsiteY60" fmla="*/ 348520 h 412908"/>
                <a:gd name="connsiteX61" fmla="*/ 183356 w 695229"/>
                <a:gd name="connsiteY61" fmla="*/ 337757 h 412908"/>
                <a:gd name="connsiteX62" fmla="*/ 193929 w 695229"/>
                <a:gd name="connsiteY62" fmla="*/ 321755 h 412908"/>
                <a:gd name="connsiteX63" fmla="*/ 218408 w 695229"/>
                <a:gd name="connsiteY63" fmla="*/ 333470 h 412908"/>
                <a:gd name="connsiteX64" fmla="*/ 221075 w 695229"/>
                <a:gd name="connsiteY64" fmla="*/ 312134 h 412908"/>
                <a:gd name="connsiteX65" fmla="*/ 245554 w 695229"/>
                <a:gd name="connsiteY65" fmla="*/ 289179 h 412908"/>
                <a:gd name="connsiteX66" fmla="*/ 294513 w 695229"/>
                <a:gd name="connsiteY66" fmla="*/ 277844 h 412908"/>
                <a:gd name="connsiteX67" fmla="*/ 373285 w 695229"/>
                <a:gd name="connsiteY67" fmla="*/ 304895 h 412908"/>
                <a:gd name="connsiteX68" fmla="*/ 411099 w 695229"/>
                <a:gd name="connsiteY68" fmla="*/ 313944 h 412908"/>
                <a:gd name="connsiteX69" fmla="*/ 432435 w 695229"/>
                <a:gd name="connsiteY69" fmla="*/ 316516 h 412908"/>
                <a:gd name="connsiteX70" fmla="*/ 448437 w 695229"/>
                <a:gd name="connsiteY70" fmla="*/ 327184 h 412908"/>
                <a:gd name="connsiteX71" fmla="*/ 476155 w 695229"/>
                <a:gd name="connsiteY71" fmla="*/ 347948 h 412908"/>
                <a:gd name="connsiteX72" fmla="*/ 492157 w 695229"/>
                <a:gd name="connsiteY72" fmla="*/ 393192 h 412908"/>
                <a:gd name="connsiteX73" fmla="*/ 537401 w 695229"/>
                <a:gd name="connsiteY73" fmla="*/ 411766 h 412908"/>
                <a:gd name="connsiteX74" fmla="*/ 545973 w 695229"/>
                <a:gd name="connsiteY74" fmla="*/ 412909 h 412908"/>
                <a:gd name="connsiteX75" fmla="*/ 545973 w 695229"/>
                <a:gd name="connsiteY75" fmla="*/ 412909 h 412908"/>
                <a:gd name="connsiteX76" fmla="*/ 545973 w 695229"/>
                <a:gd name="connsiteY76" fmla="*/ 412909 h 41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95229" h="412908">
                  <a:moveTo>
                    <a:pt x="545973" y="412909"/>
                  </a:moveTo>
                  <a:lnTo>
                    <a:pt x="544830" y="386715"/>
                  </a:lnTo>
                  <a:lnTo>
                    <a:pt x="551117" y="335566"/>
                  </a:lnTo>
                  <a:lnTo>
                    <a:pt x="558070" y="314706"/>
                  </a:lnTo>
                  <a:lnTo>
                    <a:pt x="555403" y="301371"/>
                  </a:lnTo>
                  <a:lnTo>
                    <a:pt x="553783" y="279559"/>
                  </a:lnTo>
                  <a:lnTo>
                    <a:pt x="556355" y="258223"/>
                  </a:lnTo>
                  <a:lnTo>
                    <a:pt x="646843" y="260699"/>
                  </a:lnTo>
                  <a:lnTo>
                    <a:pt x="669227" y="220123"/>
                  </a:lnTo>
                  <a:lnTo>
                    <a:pt x="695230" y="219075"/>
                  </a:lnTo>
                  <a:lnTo>
                    <a:pt x="684086" y="204692"/>
                  </a:lnTo>
                  <a:lnTo>
                    <a:pt x="598837" y="194119"/>
                  </a:lnTo>
                  <a:lnTo>
                    <a:pt x="538163" y="160687"/>
                  </a:lnTo>
                  <a:lnTo>
                    <a:pt x="505682" y="143637"/>
                  </a:lnTo>
                  <a:lnTo>
                    <a:pt x="476917" y="131445"/>
                  </a:lnTo>
                  <a:lnTo>
                    <a:pt x="479488" y="110109"/>
                  </a:lnTo>
                  <a:lnTo>
                    <a:pt x="440627" y="109633"/>
                  </a:lnTo>
                  <a:lnTo>
                    <a:pt x="420433" y="98488"/>
                  </a:lnTo>
                  <a:lnTo>
                    <a:pt x="399669" y="91631"/>
                  </a:lnTo>
                  <a:lnTo>
                    <a:pt x="383667" y="80963"/>
                  </a:lnTo>
                  <a:lnTo>
                    <a:pt x="368237" y="66008"/>
                  </a:lnTo>
                  <a:lnTo>
                    <a:pt x="352235" y="55435"/>
                  </a:lnTo>
                  <a:lnTo>
                    <a:pt x="354807" y="34099"/>
                  </a:lnTo>
                  <a:lnTo>
                    <a:pt x="344139" y="15430"/>
                  </a:lnTo>
                  <a:lnTo>
                    <a:pt x="324421" y="0"/>
                  </a:lnTo>
                  <a:lnTo>
                    <a:pt x="313849" y="16002"/>
                  </a:lnTo>
                  <a:lnTo>
                    <a:pt x="298418" y="35814"/>
                  </a:lnTo>
                  <a:lnTo>
                    <a:pt x="295275" y="61341"/>
                  </a:lnTo>
                  <a:lnTo>
                    <a:pt x="274511" y="54483"/>
                  </a:lnTo>
                  <a:lnTo>
                    <a:pt x="271844" y="75819"/>
                  </a:lnTo>
                  <a:lnTo>
                    <a:pt x="253270" y="86487"/>
                  </a:lnTo>
                  <a:lnTo>
                    <a:pt x="238316" y="102013"/>
                  </a:lnTo>
                  <a:lnTo>
                    <a:pt x="217551" y="95060"/>
                  </a:lnTo>
                  <a:lnTo>
                    <a:pt x="203740" y="102108"/>
                  </a:lnTo>
                  <a:lnTo>
                    <a:pt x="180880" y="112204"/>
                  </a:lnTo>
                  <a:lnTo>
                    <a:pt x="155829" y="104775"/>
                  </a:lnTo>
                  <a:lnTo>
                    <a:pt x="139351" y="98488"/>
                  </a:lnTo>
                  <a:lnTo>
                    <a:pt x="118015" y="95821"/>
                  </a:lnTo>
                  <a:lnTo>
                    <a:pt x="84487" y="87344"/>
                  </a:lnTo>
                  <a:lnTo>
                    <a:pt x="66389" y="93821"/>
                  </a:lnTo>
                  <a:lnTo>
                    <a:pt x="50959" y="78867"/>
                  </a:lnTo>
                  <a:lnTo>
                    <a:pt x="34385" y="72485"/>
                  </a:lnTo>
                  <a:lnTo>
                    <a:pt x="23813" y="88487"/>
                  </a:lnTo>
                  <a:lnTo>
                    <a:pt x="25432" y="110395"/>
                  </a:lnTo>
                  <a:lnTo>
                    <a:pt x="12097" y="113062"/>
                  </a:lnTo>
                  <a:lnTo>
                    <a:pt x="9525" y="134398"/>
                  </a:lnTo>
                  <a:lnTo>
                    <a:pt x="3143" y="150971"/>
                  </a:lnTo>
                  <a:lnTo>
                    <a:pt x="20193" y="153067"/>
                  </a:lnTo>
                  <a:lnTo>
                    <a:pt x="5810" y="164306"/>
                  </a:lnTo>
                  <a:lnTo>
                    <a:pt x="2096" y="194119"/>
                  </a:lnTo>
                  <a:lnTo>
                    <a:pt x="0" y="211169"/>
                  </a:lnTo>
                  <a:lnTo>
                    <a:pt x="10192" y="234125"/>
                  </a:lnTo>
                  <a:lnTo>
                    <a:pt x="25622" y="248984"/>
                  </a:lnTo>
                  <a:lnTo>
                    <a:pt x="36290" y="267653"/>
                  </a:lnTo>
                  <a:lnTo>
                    <a:pt x="37910" y="289560"/>
                  </a:lnTo>
                  <a:lnTo>
                    <a:pt x="60293" y="283655"/>
                  </a:lnTo>
                  <a:lnTo>
                    <a:pt x="78391" y="277178"/>
                  </a:lnTo>
                  <a:lnTo>
                    <a:pt x="107156" y="289369"/>
                  </a:lnTo>
                  <a:lnTo>
                    <a:pt x="135446" y="340519"/>
                  </a:lnTo>
                  <a:lnTo>
                    <a:pt x="150304" y="359664"/>
                  </a:lnTo>
                  <a:lnTo>
                    <a:pt x="164687" y="348520"/>
                  </a:lnTo>
                  <a:lnTo>
                    <a:pt x="183356" y="337757"/>
                  </a:lnTo>
                  <a:lnTo>
                    <a:pt x="193929" y="321755"/>
                  </a:lnTo>
                  <a:lnTo>
                    <a:pt x="218408" y="333470"/>
                  </a:lnTo>
                  <a:lnTo>
                    <a:pt x="221075" y="312134"/>
                  </a:lnTo>
                  <a:lnTo>
                    <a:pt x="245554" y="289179"/>
                  </a:lnTo>
                  <a:lnTo>
                    <a:pt x="294513" y="277844"/>
                  </a:lnTo>
                  <a:lnTo>
                    <a:pt x="373285" y="304895"/>
                  </a:lnTo>
                  <a:lnTo>
                    <a:pt x="411099" y="313944"/>
                  </a:lnTo>
                  <a:lnTo>
                    <a:pt x="432435" y="316516"/>
                  </a:lnTo>
                  <a:lnTo>
                    <a:pt x="448437" y="327184"/>
                  </a:lnTo>
                  <a:lnTo>
                    <a:pt x="476155" y="347948"/>
                  </a:lnTo>
                  <a:lnTo>
                    <a:pt x="492157" y="393192"/>
                  </a:lnTo>
                  <a:lnTo>
                    <a:pt x="537401" y="411766"/>
                  </a:lnTo>
                  <a:lnTo>
                    <a:pt x="545973" y="412909"/>
                  </a:lnTo>
                  <a:lnTo>
                    <a:pt x="545973" y="412909"/>
                  </a:lnTo>
                  <a:lnTo>
                    <a:pt x="545973" y="41290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C82AB7F7-8AA4-FD42-B283-08C2F2F72D43}"/>
                </a:ext>
              </a:extLst>
            </p:cNvPr>
            <p:cNvSpPr/>
            <p:nvPr/>
          </p:nvSpPr>
          <p:spPr>
            <a:xfrm>
              <a:off x="3847078" y="1248423"/>
              <a:ext cx="772319" cy="666296"/>
            </a:xfrm>
            <a:custGeom>
              <a:avLst/>
              <a:gdLst>
                <a:gd name="connsiteX0" fmla="*/ 407670 w 458628"/>
                <a:gd name="connsiteY0" fmla="*/ 364141 h 395668"/>
                <a:gd name="connsiteX1" fmla="*/ 422053 w 458628"/>
                <a:gd name="connsiteY1" fmla="*/ 352901 h 395668"/>
                <a:gd name="connsiteX2" fmla="*/ 444341 w 458628"/>
                <a:gd name="connsiteY2" fmla="*/ 277749 h 395668"/>
                <a:gd name="connsiteX3" fmla="*/ 451199 w 458628"/>
                <a:gd name="connsiteY3" fmla="*/ 256985 h 395668"/>
                <a:gd name="connsiteX4" fmla="*/ 440531 w 458628"/>
                <a:gd name="connsiteY4" fmla="*/ 238316 h 395668"/>
                <a:gd name="connsiteX5" fmla="*/ 458628 w 458628"/>
                <a:gd name="connsiteY5" fmla="*/ 231934 h 395668"/>
                <a:gd name="connsiteX6" fmla="*/ 430911 w 458628"/>
                <a:gd name="connsiteY6" fmla="*/ 211169 h 395668"/>
                <a:gd name="connsiteX7" fmla="*/ 425005 w 458628"/>
                <a:gd name="connsiteY7" fmla="*/ 188786 h 395668"/>
                <a:gd name="connsiteX8" fmla="*/ 418624 w 458628"/>
                <a:gd name="connsiteY8" fmla="*/ 170688 h 395668"/>
                <a:gd name="connsiteX9" fmla="*/ 409004 w 458628"/>
                <a:gd name="connsiteY9" fmla="*/ 143542 h 395668"/>
                <a:gd name="connsiteX10" fmla="*/ 365284 w 458628"/>
                <a:gd name="connsiteY10" fmla="*/ 112204 h 395668"/>
                <a:gd name="connsiteX11" fmla="*/ 365760 w 458628"/>
                <a:gd name="connsiteY11" fmla="*/ 73343 h 395668"/>
                <a:gd name="connsiteX12" fmla="*/ 349758 w 458628"/>
                <a:gd name="connsiteY12" fmla="*/ 62675 h 395668"/>
                <a:gd name="connsiteX13" fmla="*/ 333280 w 458628"/>
                <a:gd name="connsiteY13" fmla="*/ 56293 h 395668"/>
                <a:gd name="connsiteX14" fmla="*/ 321564 w 458628"/>
                <a:gd name="connsiteY14" fmla="*/ 46196 h 395668"/>
                <a:gd name="connsiteX15" fmla="*/ 305562 w 458628"/>
                <a:gd name="connsiteY15" fmla="*/ 35528 h 395668"/>
                <a:gd name="connsiteX16" fmla="*/ 284321 w 458628"/>
                <a:gd name="connsiteY16" fmla="*/ 32861 h 395668"/>
                <a:gd name="connsiteX17" fmla="*/ 246507 w 458628"/>
                <a:gd name="connsiteY17" fmla="*/ 23908 h 395668"/>
                <a:gd name="connsiteX18" fmla="*/ 179927 w 458628"/>
                <a:gd name="connsiteY18" fmla="*/ 2667 h 395668"/>
                <a:gd name="connsiteX19" fmla="*/ 158686 w 458628"/>
                <a:gd name="connsiteY19" fmla="*/ 0 h 395668"/>
                <a:gd name="connsiteX20" fmla="*/ 132588 w 458628"/>
                <a:gd name="connsiteY20" fmla="*/ 1143 h 395668"/>
                <a:gd name="connsiteX21" fmla="*/ 107632 w 458628"/>
                <a:gd name="connsiteY21" fmla="*/ 28385 h 395668"/>
                <a:gd name="connsiteX22" fmla="*/ 97536 w 458628"/>
                <a:gd name="connsiteY22" fmla="*/ 40100 h 395668"/>
                <a:gd name="connsiteX23" fmla="*/ 75152 w 458628"/>
                <a:gd name="connsiteY23" fmla="*/ 46006 h 395668"/>
                <a:gd name="connsiteX24" fmla="*/ 57055 w 458628"/>
                <a:gd name="connsiteY24" fmla="*/ 52388 h 395668"/>
                <a:gd name="connsiteX25" fmla="*/ 38481 w 458628"/>
                <a:gd name="connsiteY25" fmla="*/ 63056 h 395668"/>
                <a:gd name="connsiteX26" fmla="*/ 32099 w 458628"/>
                <a:gd name="connsiteY26" fmla="*/ 79629 h 395668"/>
                <a:gd name="connsiteX27" fmla="*/ 48101 w 458628"/>
                <a:gd name="connsiteY27" fmla="*/ 90297 h 395668"/>
                <a:gd name="connsiteX28" fmla="*/ 32194 w 458628"/>
                <a:gd name="connsiteY28" fmla="*/ 114300 h 395668"/>
                <a:gd name="connsiteX29" fmla="*/ 17335 w 458628"/>
                <a:gd name="connsiteY29" fmla="*/ 129731 h 395668"/>
                <a:gd name="connsiteX30" fmla="*/ 13621 w 458628"/>
                <a:gd name="connsiteY30" fmla="*/ 159544 h 395668"/>
                <a:gd name="connsiteX31" fmla="*/ 22669 w 458628"/>
                <a:gd name="connsiteY31" fmla="*/ 190976 h 395668"/>
                <a:gd name="connsiteX32" fmla="*/ 23813 w 458628"/>
                <a:gd name="connsiteY32" fmla="*/ 217075 h 395668"/>
                <a:gd name="connsiteX33" fmla="*/ 17431 w 458628"/>
                <a:gd name="connsiteY33" fmla="*/ 233648 h 395668"/>
                <a:gd name="connsiteX34" fmla="*/ 34480 w 458628"/>
                <a:gd name="connsiteY34" fmla="*/ 235744 h 395668"/>
                <a:gd name="connsiteX35" fmla="*/ 27622 w 458628"/>
                <a:gd name="connsiteY35" fmla="*/ 256508 h 395668"/>
                <a:gd name="connsiteX36" fmla="*/ 3715 w 458628"/>
                <a:gd name="connsiteY36" fmla="*/ 275177 h 395668"/>
                <a:gd name="connsiteX37" fmla="*/ 24479 w 458628"/>
                <a:gd name="connsiteY37" fmla="*/ 282035 h 395668"/>
                <a:gd name="connsiteX38" fmla="*/ 42005 w 458628"/>
                <a:gd name="connsiteY38" fmla="*/ 279844 h 395668"/>
                <a:gd name="connsiteX39" fmla="*/ 30861 w 458628"/>
                <a:gd name="connsiteY39" fmla="*/ 300133 h 395668"/>
                <a:gd name="connsiteX40" fmla="*/ 16002 w 458628"/>
                <a:gd name="connsiteY40" fmla="*/ 315563 h 395668"/>
                <a:gd name="connsiteX41" fmla="*/ 0 w 458628"/>
                <a:gd name="connsiteY41" fmla="*/ 304895 h 395668"/>
                <a:gd name="connsiteX42" fmla="*/ 6382 w 458628"/>
                <a:gd name="connsiteY42" fmla="*/ 322993 h 395668"/>
                <a:gd name="connsiteX43" fmla="*/ 27622 w 458628"/>
                <a:gd name="connsiteY43" fmla="*/ 325660 h 395668"/>
                <a:gd name="connsiteX44" fmla="*/ 43053 w 458628"/>
                <a:gd name="connsiteY44" fmla="*/ 340519 h 395668"/>
                <a:gd name="connsiteX45" fmla="*/ 64294 w 458628"/>
                <a:gd name="connsiteY45" fmla="*/ 343186 h 395668"/>
                <a:gd name="connsiteX46" fmla="*/ 75533 w 458628"/>
                <a:gd name="connsiteY46" fmla="*/ 357569 h 395668"/>
                <a:gd name="connsiteX47" fmla="*/ 86106 w 458628"/>
                <a:gd name="connsiteY47" fmla="*/ 341567 h 395668"/>
                <a:gd name="connsiteX48" fmla="*/ 111157 w 458628"/>
                <a:gd name="connsiteY48" fmla="*/ 348996 h 395668"/>
                <a:gd name="connsiteX49" fmla="*/ 128683 w 458628"/>
                <a:gd name="connsiteY49" fmla="*/ 346805 h 395668"/>
                <a:gd name="connsiteX50" fmla="*/ 144685 w 458628"/>
                <a:gd name="connsiteY50" fmla="*/ 357473 h 395668"/>
                <a:gd name="connsiteX51" fmla="*/ 156400 w 458628"/>
                <a:gd name="connsiteY51" fmla="*/ 332899 h 395668"/>
                <a:gd name="connsiteX52" fmla="*/ 172402 w 458628"/>
                <a:gd name="connsiteY52" fmla="*/ 343567 h 395668"/>
                <a:gd name="connsiteX53" fmla="*/ 187261 w 458628"/>
                <a:gd name="connsiteY53" fmla="*/ 328136 h 395668"/>
                <a:gd name="connsiteX54" fmla="*/ 208026 w 458628"/>
                <a:gd name="connsiteY54" fmla="*/ 334994 h 395668"/>
                <a:gd name="connsiteX55" fmla="*/ 222409 w 458628"/>
                <a:gd name="connsiteY55" fmla="*/ 323755 h 395668"/>
                <a:gd name="connsiteX56" fmla="*/ 243650 w 458628"/>
                <a:gd name="connsiteY56" fmla="*/ 326422 h 395668"/>
                <a:gd name="connsiteX57" fmla="*/ 296323 w 458628"/>
                <a:gd name="connsiteY57" fmla="*/ 354616 h 395668"/>
                <a:gd name="connsiteX58" fmla="*/ 331470 w 458628"/>
                <a:gd name="connsiteY58" fmla="*/ 350330 h 395668"/>
                <a:gd name="connsiteX59" fmla="*/ 408051 w 458628"/>
                <a:gd name="connsiteY59" fmla="*/ 325184 h 395668"/>
                <a:gd name="connsiteX60" fmla="*/ 397478 w 458628"/>
                <a:gd name="connsiteY60" fmla="*/ 341186 h 395668"/>
                <a:gd name="connsiteX61" fmla="*/ 403860 w 458628"/>
                <a:gd name="connsiteY61" fmla="*/ 359283 h 395668"/>
                <a:gd name="connsiteX62" fmla="*/ 407575 w 458628"/>
                <a:gd name="connsiteY62" fmla="*/ 364046 h 395668"/>
                <a:gd name="connsiteX63" fmla="*/ 407575 w 458628"/>
                <a:gd name="connsiteY63" fmla="*/ 364046 h 395668"/>
                <a:gd name="connsiteX64" fmla="*/ 416719 w 458628"/>
                <a:gd name="connsiteY64" fmla="*/ 395573 h 395668"/>
                <a:gd name="connsiteX65" fmla="*/ 424148 w 458628"/>
                <a:gd name="connsiteY65" fmla="*/ 370523 h 395668"/>
                <a:gd name="connsiteX66" fmla="*/ 398621 w 458628"/>
                <a:gd name="connsiteY66" fmla="*/ 367379 h 395668"/>
                <a:gd name="connsiteX67" fmla="*/ 414623 w 458628"/>
                <a:gd name="connsiteY67" fmla="*/ 378047 h 395668"/>
                <a:gd name="connsiteX68" fmla="*/ 416814 w 458628"/>
                <a:gd name="connsiteY68" fmla="*/ 395669 h 395668"/>
                <a:gd name="connsiteX69" fmla="*/ 416814 w 458628"/>
                <a:gd name="connsiteY69" fmla="*/ 395669 h 39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58628" h="395668">
                  <a:moveTo>
                    <a:pt x="407670" y="364141"/>
                  </a:moveTo>
                  <a:lnTo>
                    <a:pt x="422053" y="352901"/>
                  </a:lnTo>
                  <a:lnTo>
                    <a:pt x="444341" y="277749"/>
                  </a:lnTo>
                  <a:lnTo>
                    <a:pt x="451199" y="256985"/>
                  </a:lnTo>
                  <a:lnTo>
                    <a:pt x="440531" y="238316"/>
                  </a:lnTo>
                  <a:lnTo>
                    <a:pt x="458628" y="231934"/>
                  </a:lnTo>
                  <a:lnTo>
                    <a:pt x="430911" y="211169"/>
                  </a:lnTo>
                  <a:lnTo>
                    <a:pt x="425005" y="188786"/>
                  </a:lnTo>
                  <a:lnTo>
                    <a:pt x="418624" y="170688"/>
                  </a:lnTo>
                  <a:lnTo>
                    <a:pt x="409004" y="143542"/>
                  </a:lnTo>
                  <a:lnTo>
                    <a:pt x="365284" y="112204"/>
                  </a:lnTo>
                  <a:lnTo>
                    <a:pt x="365760" y="73343"/>
                  </a:lnTo>
                  <a:lnTo>
                    <a:pt x="349758" y="62675"/>
                  </a:lnTo>
                  <a:lnTo>
                    <a:pt x="333280" y="56293"/>
                  </a:lnTo>
                  <a:lnTo>
                    <a:pt x="321564" y="46196"/>
                  </a:lnTo>
                  <a:lnTo>
                    <a:pt x="305562" y="35528"/>
                  </a:lnTo>
                  <a:lnTo>
                    <a:pt x="284321" y="32861"/>
                  </a:lnTo>
                  <a:lnTo>
                    <a:pt x="246507" y="23908"/>
                  </a:lnTo>
                  <a:lnTo>
                    <a:pt x="179927" y="2667"/>
                  </a:lnTo>
                  <a:lnTo>
                    <a:pt x="158686" y="0"/>
                  </a:lnTo>
                  <a:lnTo>
                    <a:pt x="132588" y="1143"/>
                  </a:lnTo>
                  <a:lnTo>
                    <a:pt x="107632" y="28385"/>
                  </a:lnTo>
                  <a:lnTo>
                    <a:pt x="97536" y="40100"/>
                  </a:lnTo>
                  <a:lnTo>
                    <a:pt x="75152" y="46006"/>
                  </a:lnTo>
                  <a:lnTo>
                    <a:pt x="57055" y="52388"/>
                  </a:lnTo>
                  <a:lnTo>
                    <a:pt x="38481" y="63056"/>
                  </a:lnTo>
                  <a:lnTo>
                    <a:pt x="32099" y="79629"/>
                  </a:lnTo>
                  <a:lnTo>
                    <a:pt x="48101" y="90297"/>
                  </a:lnTo>
                  <a:lnTo>
                    <a:pt x="32194" y="114300"/>
                  </a:lnTo>
                  <a:lnTo>
                    <a:pt x="17335" y="129731"/>
                  </a:lnTo>
                  <a:lnTo>
                    <a:pt x="13621" y="159544"/>
                  </a:lnTo>
                  <a:lnTo>
                    <a:pt x="22669" y="190976"/>
                  </a:lnTo>
                  <a:lnTo>
                    <a:pt x="23813" y="217075"/>
                  </a:lnTo>
                  <a:lnTo>
                    <a:pt x="17431" y="233648"/>
                  </a:lnTo>
                  <a:lnTo>
                    <a:pt x="34480" y="235744"/>
                  </a:lnTo>
                  <a:lnTo>
                    <a:pt x="27622" y="256508"/>
                  </a:lnTo>
                  <a:lnTo>
                    <a:pt x="3715" y="275177"/>
                  </a:lnTo>
                  <a:lnTo>
                    <a:pt x="24479" y="282035"/>
                  </a:lnTo>
                  <a:lnTo>
                    <a:pt x="42005" y="279844"/>
                  </a:lnTo>
                  <a:lnTo>
                    <a:pt x="30861" y="300133"/>
                  </a:lnTo>
                  <a:lnTo>
                    <a:pt x="16002" y="315563"/>
                  </a:lnTo>
                  <a:lnTo>
                    <a:pt x="0" y="304895"/>
                  </a:lnTo>
                  <a:lnTo>
                    <a:pt x="6382" y="322993"/>
                  </a:lnTo>
                  <a:lnTo>
                    <a:pt x="27622" y="325660"/>
                  </a:lnTo>
                  <a:lnTo>
                    <a:pt x="43053" y="340519"/>
                  </a:lnTo>
                  <a:lnTo>
                    <a:pt x="64294" y="343186"/>
                  </a:lnTo>
                  <a:lnTo>
                    <a:pt x="75533" y="357569"/>
                  </a:lnTo>
                  <a:lnTo>
                    <a:pt x="86106" y="341567"/>
                  </a:lnTo>
                  <a:lnTo>
                    <a:pt x="111157" y="348996"/>
                  </a:lnTo>
                  <a:lnTo>
                    <a:pt x="128683" y="346805"/>
                  </a:lnTo>
                  <a:lnTo>
                    <a:pt x="144685" y="357473"/>
                  </a:lnTo>
                  <a:lnTo>
                    <a:pt x="156400" y="332899"/>
                  </a:lnTo>
                  <a:lnTo>
                    <a:pt x="172402" y="343567"/>
                  </a:lnTo>
                  <a:lnTo>
                    <a:pt x="187261" y="328136"/>
                  </a:lnTo>
                  <a:lnTo>
                    <a:pt x="208026" y="334994"/>
                  </a:lnTo>
                  <a:lnTo>
                    <a:pt x="222409" y="323755"/>
                  </a:lnTo>
                  <a:lnTo>
                    <a:pt x="243650" y="326422"/>
                  </a:lnTo>
                  <a:lnTo>
                    <a:pt x="296323" y="354616"/>
                  </a:lnTo>
                  <a:lnTo>
                    <a:pt x="331470" y="350330"/>
                  </a:lnTo>
                  <a:lnTo>
                    <a:pt x="408051" y="325184"/>
                  </a:lnTo>
                  <a:lnTo>
                    <a:pt x="397478" y="341186"/>
                  </a:lnTo>
                  <a:lnTo>
                    <a:pt x="403860" y="359283"/>
                  </a:lnTo>
                  <a:lnTo>
                    <a:pt x="407575" y="364046"/>
                  </a:lnTo>
                  <a:lnTo>
                    <a:pt x="407575" y="364046"/>
                  </a:lnTo>
                  <a:close/>
                  <a:moveTo>
                    <a:pt x="416719" y="395573"/>
                  </a:moveTo>
                  <a:lnTo>
                    <a:pt x="424148" y="370523"/>
                  </a:lnTo>
                  <a:lnTo>
                    <a:pt x="398621" y="367379"/>
                  </a:lnTo>
                  <a:lnTo>
                    <a:pt x="414623" y="378047"/>
                  </a:lnTo>
                  <a:lnTo>
                    <a:pt x="416814" y="395669"/>
                  </a:lnTo>
                  <a:lnTo>
                    <a:pt x="416814" y="3956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8725B6D-B2E0-A010-EF8B-4BE983D224B8}"/>
                </a:ext>
              </a:extLst>
            </p:cNvPr>
            <p:cNvSpPr/>
            <p:nvPr/>
          </p:nvSpPr>
          <p:spPr>
            <a:xfrm>
              <a:off x="4244867" y="1906861"/>
              <a:ext cx="873211" cy="873371"/>
            </a:xfrm>
            <a:custGeom>
              <a:avLst/>
              <a:gdLst>
                <a:gd name="connsiteX0" fmla="*/ 204883 w 518541"/>
                <a:gd name="connsiteY0" fmla="*/ 518636 h 518636"/>
                <a:gd name="connsiteX1" fmla="*/ 234125 w 518541"/>
                <a:gd name="connsiteY1" fmla="*/ 457200 h 518636"/>
                <a:gd name="connsiteX2" fmla="*/ 263843 w 518541"/>
                <a:gd name="connsiteY2" fmla="*/ 391478 h 518636"/>
                <a:gd name="connsiteX3" fmla="*/ 279845 w 518541"/>
                <a:gd name="connsiteY3" fmla="*/ 402145 h 518636"/>
                <a:gd name="connsiteX4" fmla="*/ 293751 w 518541"/>
                <a:gd name="connsiteY4" fmla="*/ 395097 h 518636"/>
                <a:gd name="connsiteX5" fmla="*/ 318707 w 518541"/>
                <a:gd name="connsiteY5" fmla="*/ 367856 h 518636"/>
                <a:gd name="connsiteX6" fmla="*/ 298418 w 518541"/>
                <a:gd name="connsiteY6" fmla="*/ 356711 h 518636"/>
                <a:gd name="connsiteX7" fmla="*/ 297370 w 518541"/>
                <a:gd name="connsiteY7" fmla="*/ 330518 h 518636"/>
                <a:gd name="connsiteX8" fmla="*/ 313849 w 518541"/>
                <a:gd name="connsiteY8" fmla="*/ 302228 h 518636"/>
                <a:gd name="connsiteX9" fmla="*/ 336232 w 518541"/>
                <a:gd name="connsiteY9" fmla="*/ 296323 h 518636"/>
                <a:gd name="connsiteX10" fmla="*/ 329755 w 518541"/>
                <a:gd name="connsiteY10" fmla="*/ 278225 h 518636"/>
                <a:gd name="connsiteX11" fmla="*/ 324993 w 518541"/>
                <a:gd name="connsiteY11" fmla="*/ 247269 h 518636"/>
                <a:gd name="connsiteX12" fmla="*/ 358521 w 518541"/>
                <a:gd name="connsiteY12" fmla="*/ 220980 h 518636"/>
                <a:gd name="connsiteX13" fmla="*/ 388239 w 518541"/>
                <a:gd name="connsiteY13" fmla="*/ 190024 h 518636"/>
                <a:gd name="connsiteX14" fmla="*/ 440341 w 518541"/>
                <a:gd name="connsiteY14" fmla="*/ 118396 h 518636"/>
                <a:gd name="connsiteX15" fmla="*/ 518541 w 518541"/>
                <a:gd name="connsiteY15" fmla="*/ 10954 h 518636"/>
                <a:gd name="connsiteX16" fmla="*/ 407765 w 518541"/>
                <a:gd name="connsiteY16" fmla="*/ 32004 h 518636"/>
                <a:gd name="connsiteX17" fmla="*/ 394430 w 518541"/>
                <a:gd name="connsiteY17" fmla="*/ 0 h 518636"/>
                <a:gd name="connsiteX18" fmla="*/ 372046 w 518541"/>
                <a:gd name="connsiteY18" fmla="*/ 5905 h 518636"/>
                <a:gd name="connsiteX19" fmla="*/ 358235 w 518541"/>
                <a:gd name="connsiteY19" fmla="*/ 12859 h 518636"/>
                <a:gd name="connsiteX20" fmla="*/ 333661 w 518541"/>
                <a:gd name="connsiteY20" fmla="*/ 1143 h 518636"/>
                <a:gd name="connsiteX21" fmla="*/ 181833 w 518541"/>
                <a:gd name="connsiteY21" fmla="*/ 4096 h 518636"/>
                <a:gd name="connsiteX22" fmla="*/ 174974 w 518541"/>
                <a:gd name="connsiteY22" fmla="*/ 24956 h 518636"/>
                <a:gd name="connsiteX23" fmla="*/ 164878 w 518541"/>
                <a:gd name="connsiteY23" fmla="*/ 36671 h 518636"/>
                <a:gd name="connsiteX24" fmla="*/ 166497 w 518541"/>
                <a:gd name="connsiteY24" fmla="*/ 58579 h 518636"/>
                <a:gd name="connsiteX25" fmla="*/ 144685 w 518541"/>
                <a:gd name="connsiteY25" fmla="*/ 94869 h 518636"/>
                <a:gd name="connsiteX26" fmla="*/ 48387 w 518541"/>
                <a:gd name="connsiteY26" fmla="*/ 208788 h 518636"/>
                <a:gd name="connsiteX27" fmla="*/ 12764 w 518541"/>
                <a:gd name="connsiteY27" fmla="*/ 252031 h 518636"/>
                <a:gd name="connsiteX28" fmla="*/ 6382 w 518541"/>
                <a:gd name="connsiteY28" fmla="*/ 268605 h 518636"/>
                <a:gd name="connsiteX29" fmla="*/ 0 w 518541"/>
                <a:gd name="connsiteY29" fmla="*/ 285178 h 518636"/>
                <a:gd name="connsiteX30" fmla="*/ 10763 w 518541"/>
                <a:gd name="connsiteY30" fmla="*/ 303848 h 518636"/>
                <a:gd name="connsiteX31" fmla="*/ 26765 w 518541"/>
                <a:gd name="connsiteY31" fmla="*/ 314515 h 518636"/>
                <a:gd name="connsiteX32" fmla="*/ 28384 w 518541"/>
                <a:gd name="connsiteY32" fmla="*/ 336328 h 518636"/>
                <a:gd name="connsiteX33" fmla="*/ 115348 w 518541"/>
                <a:gd name="connsiteY33" fmla="*/ 438150 h 518636"/>
                <a:gd name="connsiteX34" fmla="*/ 142494 w 518541"/>
                <a:gd name="connsiteY34" fmla="*/ 463201 h 518636"/>
                <a:gd name="connsiteX35" fmla="*/ 177165 w 518541"/>
                <a:gd name="connsiteY35" fmla="*/ 497872 h 518636"/>
                <a:gd name="connsiteX36" fmla="*/ 204883 w 518541"/>
                <a:gd name="connsiteY36" fmla="*/ 518636 h 518636"/>
                <a:gd name="connsiteX37" fmla="*/ 204883 w 518541"/>
                <a:gd name="connsiteY37" fmla="*/ 518636 h 518636"/>
                <a:gd name="connsiteX38" fmla="*/ 204883 w 518541"/>
                <a:gd name="connsiteY38" fmla="*/ 518636 h 518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636">
                  <a:moveTo>
                    <a:pt x="204883" y="518636"/>
                  </a:moveTo>
                  <a:lnTo>
                    <a:pt x="234125" y="457200"/>
                  </a:lnTo>
                  <a:lnTo>
                    <a:pt x="263843" y="391478"/>
                  </a:lnTo>
                  <a:lnTo>
                    <a:pt x="279845" y="402145"/>
                  </a:lnTo>
                  <a:lnTo>
                    <a:pt x="293751" y="395097"/>
                  </a:lnTo>
                  <a:lnTo>
                    <a:pt x="318707" y="367856"/>
                  </a:lnTo>
                  <a:lnTo>
                    <a:pt x="298418" y="356711"/>
                  </a:lnTo>
                  <a:lnTo>
                    <a:pt x="297370" y="330518"/>
                  </a:lnTo>
                  <a:lnTo>
                    <a:pt x="313849" y="302228"/>
                  </a:lnTo>
                  <a:lnTo>
                    <a:pt x="336232" y="296323"/>
                  </a:lnTo>
                  <a:lnTo>
                    <a:pt x="329755" y="278225"/>
                  </a:lnTo>
                  <a:lnTo>
                    <a:pt x="324993" y="247269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0" y="0"/>
                  </a:lnTo>
                  <a:lnTo>
                    <a:pt x="372046" y="5905"/>
                  </a:lnTo>
                  <a:lnTo>
                    <a:pt x="358235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6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1"/>
                  </a:lnTo>
                  <a:lnTo>
                    <a:pt x="6382" y="268605"/>
                  </a:lnTo>
                  <a:lnTo>
                    <a:pt x="0" y="285178"/>
                  </a:lnTo>
                  <a:lnTo>
                    <a:pt x="10763" y="303848"/>
                  </a:lnTo>
                  <a:lnTo>
                    <a:pt x="26765" y="314515"/>
                  </a:lnTo>
                  <a:lnTo>
                    <a:pt x="28384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872"/>
                  </a:lnTo>
                  <a:lnTo>
                    <a:pt x="204883" y="518636"/>
                  </a:lnTo>
                  <a:lnTo>
                    <a:pt x="204883" y="518636"/>
                  </a:lnTo>
                  <a:lnTo>
                    <a:pt x="204883" y="5186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8E2BBF5-C6DB-B3F8-9C2E-7C93385763B3}"/>
                </a:ext>
              </a:extLst>
            </p:cNvPr>
            <p:cNvSpPr/>
            <p:nvPr/>
          </p:nvSpPr>
          <p:spPr>
            <a:xfrm>
              <a:off x="3634710" y="101572"/>
              <a:ext cx="899357" cy="466920"/>
            </a:xfrm>
            <a:custGeom>
              <a:avLst/>
              <a:gdLst>
                <a:gd name="connsiteX0" fmla="*/ 313849 w 534067"/>
                <a:gd name="connsiteY0" fmla="*/ 277273 h 277272"/>
                <a:gd name="connsiteX1" fmla="*/ 317563 w 534067"/>
                <a:gd name="connsiteY1" fmla="*/ 247459 h 277272"/>
                <a:gd name="connsiteX2" fmla="*/ 330327 w 534067"/>
                <a:gd name="connsiteY2" fmla="*/ 214598 h 277272"/>
                <a:gd name="connsiteX3" fmla="*/ 336613 w 534067"/>
                <a:gd name="connsiteY3" fmla="*/ 198120 h 277272"/>
                <a:gd name="connsiteX4" fmla="*/ 352044 w 534067"/>
                <a:gd name="connsiteY4" fmla="*/ 178499 h 277272"/>
                <a:gd name="connsiteX5" fmla="*/ 363283 w 534067"/>
                <a:gd name="connsiteY5" fmla="*/ 158306 h 277272"/>
                <a:gd name="connsiteX6" fmla="*/ 385667 w 534067"/>
                <a:gd name="connsiteY6" fmla="*/ 152400 h 277272"/>
                <a:gd name="connsiteX7" fmla="*/ 416052 w 534067"/>
                <a:gd name="connsiteY7" fmla="*/ 151829 h 277272"/>
                <a:gd name="connsiteX8" fmla="*/ 405384 w 534067"/>
                <a:gd name="connsiteY8" fmla="*/ 167831 h 277272"/>
                <a:gd name="connsiteX9" fmla="*/ 426720 w 534067"/>
                <a:gd name="connsiteY9" fmla="*/ 170402 h 277272"/>
                <a:gd name="connsiteX10" fmla="*/ 420339 w 534067"/>
                <a:gd name="connsiteY10" fmla="*/ 152400 h 277272"/>
                <a:gd name="connsiteX11" fmla="*/ 438912 w 534067"/>
                <a:gd name="connsiteY11" fmla="*/ 141732 h 277272"/>
                <a:gd name="connsiteX12" fmla="*/ 467201 w 534067"/>
                <a:gd name="connsiteY12" fmla="*/ 123730 h 277272"/>
                <a:gd name="connsiteX13" fmla="*/ 493300 w 534067"/>
                <a:gd name="connsiteY13" fmla="*/ 122587 h 277272"/>
                <a:gd name="connsiteX14" fmla="*/ 509302 w 534067"/>
                <a:gd name="connsiteY14" fmla="*/ 133160 h 277272"/>
                <a:gd name="connsiteX15" fmla="*/ 523685 w 534067"/>
                <a:gd name="connsiteY15" fmla="*/ 122015 h 277272"/>
                <a:gd name="connsiteX16" fmla="*/ 526351 w 534067"/>
                <a:gd name="connsiteY16" fmla="*/ 100775 h 277272"/>
                <a:gd name="connsiteX17" fmla="*/ 533210 w 534067"/>
                <a:gd name="connsiteY17" fmla="*/ 80105 h 277272"/>
                <a:gd name="connsiteX18" fmla="*/ 532638 w 534067"/>
                <a:gd name="connsiteY18" fmla="*/ 49816 h 277272"/>
                <a:gd name="connsiteX19" fmla="*/ 531495 w 534067"/>
                <a:gd name="connsiteY19" fmla="*/ 23812 h 277272"/>
                <a:gd name="connsiteX20" fmla="*/ 534067 w 534067"/>
                <a:gd name="connsiteY20" fmla="*/ 2572 h 277272"/>
                <a:gd name="connsiteX21" fmla="*/ 512731 w 534067"/>
                <a:gd name="connsiteY21" fmla="*/ 0 h 277272"/>
                <a:gd name="connsiteX22" fmla="*/ 486156 w 534067"/>
                <a:gd name="connsiteY22" fmla="*/ 5334 h 277272"/>
                <a:gd name="connsiteX23" fmla="*/ 381572 w 534067"/>
                <a:gd name="connsiteY23" fmla="*/ 9620 h 277272"/>
                <a:gd name="connsiteX24" fmla="*/ 325088 w 534067"/>
                <a:gd name="connsiteY24" fmla="*/ 11335 h 277272"/>
                <a:gd name="connsiteX25" fmla="*/ 294608 w 534067"/>
                <a:gd name="connsiteY25" fmla="*/ 11811 h 277272"/>
                <a:gd name="connsiteX26" fmla="*/ 208217 w 534067"/>
                <a:gd name="connsiteY26" fmla="*/ 9811 h 277272"/>
                <a:gd name="connsiteX27" fmla="*/ 139446 w 534067"/>
                <a:gd name="connsiteY27" fmla="*/ 5620 h 277272"/>
                <a:gd name="connsiteX28" fmla="*/ 83439 w 534067"/>
                <a:gd name="connsiteY28" fmla="*/ 3048 h 277272"/>
                <a:gd name="connsiteX29" fmla="*/ 35909 w 534067"/>
                <a:gd name="connsiteY29" fmla="*/ 1524 h 277272"/>
                <a:gd name="connsiteX30" fmla="*/ 21527 w 534067"/>
                <a:gd name="connsiteY30" fmla="*/ 12668 h 277272"/>
                <a:gd name="connsiteX31" fmla="*/ 19431 w 534067"/>
                <a:gd name="connsiteY31" fmla="*/ 29623 h 277272"/>
                <a:gd name="connsiteX32" fmla="*/ 15812 w 534067"/>
                <a:gd name="connsiteY32" fmla="*/ 59341 h 277272"/>
                <a:gd name="connsiteX33" fmla="*/ 8382 w 534067"/>
                <a:gd name="connsiteY33" fmla="*/ 84296 h 277272"/>
                <a:gd name="connsiteX34" fmla="*/ 2572 w 534067"/>
                <a:gd name="connsiteY34" fmla="*/ 131064 h 277272"/>
                <a:gd name="connsiteX35" fmla="*/ 0 w 534067"/>
                <a:gd name="connsiteY35" fmla="*/ 152305 h 277272"/>
                <a:gd name="connsiteX36" fmla="*/ 32480 w 534067"/>
                <a:gd name="connsiteY36" fmla="*/ 134684 h 277272"/>
                <a:gd name="connsiteX37" fmla="*/ 60293 w 534067"/>
                <a:gd name="connsiteY37" fmla="*/ 155353 h 277272"/>
                <a:gd name="connsiteX38" fmla="*/ 99251 w 534067"/>
                <a:gd name="connsiteY38" fmla="*/ 155924 h 277272"/>
                <a:gd name="connsiteX39" fmla="*/ 76200 w 534067"/>
                <a:gd name="connsiteY39" fmla="*/ 131445 h 277272"/>
                <a:gd name="connsiteX40" fmla="*/ 111443 w 534067"/>
                <a:gd name="connsiteY40" fmla="*/ 127254 h 277272"/>
                <a:gd name="connsiteX41" fmla="*/ 113633 w 534067"/>
                <a:gd name="connsiteY41" fmla="*/ 144685 h 277272"/>
                <a:gd name="connsiteX42" fmla="*/ 146685 w 534067"/>
                <a:gd name="connsiteY42" fmla="*/ 157448 h 277272"/>
                <a:gd name="connsiteX43" fmla="*/ 171736 w 534067"/>
                <a:gd name="connsiteY43" fmla="*/ 164878 h 277272"/>
                <a:gd name="connsiteX44" fmla="*/ 187833 w 534067"/>
                <a:gd name="connsiteY44" fmla="*/ 175451 h 277272"/>
                <a:gd name="connsiteX45" fmla="*/ 204311 w 534067"/>
                <a:gd name="connsiteY45" fmla="*/ 181832 h 277272"/>
                <a:gd name="connsiteX46" fmla="*/ 221456 w 534067"/>
                <a:gd name="connsiteY46" fmla="*/ 183928 h 277272"/>
                <a:gd name="connsiteX47" fmla="*/ 242792 w 534067"/>
                <a:gd name="connsiteY47" fmla="*/ 186500 h 277272"/>
                <a:gd name="connsiteX48" fmla="*/ 249174 w 534067"/>
                <a:gd name="connsiteY48" fmla="*/ 204597 h 277272"/>
                <a:gd name="connsiteX49" fmla="*/ 268415 w 534067"/>
                <a:gd name="connsiteY49" fmla="*/ 224219 h 277272"/>
                <a:gd name="connsiteX50" fmla="*/ 284512 w 534067"/>
                <a:gd name="connsiteY50" fmla="*/ 234791 h 277272"/>
                <a:gd name="connsiteX51" fmla="*/ 291465 w 534067"/>
                <a:gd name="connsiteY51" fmla="*/ 248603 h 277272"/>
                <a:gd name="connsiteX52" fmla="*/ 302133 w 534067"/>
                <a:gd name="connsiteY52" fmla="*/ 267176 h 277272"/>
                <a:gd name="connsiteX53" fmla="*/ 313849 w 534067"/>
                <a:gd name="connsiteY53" fmla="*/ 277273 h 277272"/>
                <a:gd name="connsiteX54" fmla="*/ 313849 w 534067"/>
                <a:gd name="connsiteY54" fmla="*/ 277273 h 277272"/>
                <a:gd name="connsiteX55" fmla="*/ 313849 w 534067"/>
                <a:gd name="connsiteY55" fmla="*/ 277273 h 27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34067" h="277272">
                  <a:moveTo>
                    <a:pt x="313849" y="277273"/>
                  </a:moveTo>
                  <a:lnTo>
                    <a:pt x="317563" y="247459"/>
                  </a:lnTo>
                  <a:lnTo>
                    <a:pt x="330327" y="214598"/>
                  </a:lnTo>
                  <a:lnTo>
                    <a:pt x="336613" y="198120"/>
                  </a:lnTo>
                  <a:lnTo>
                    <a:pt x="352044" y="178499"/>
                  </a:lnTo>
                  <a:lnTo>
                    <a:pt x="363283" y="158306"/>
                  </a:lnTo>
                  <a:lnTo>
                    <a:pt x="385667" y="152400"/>
                  </a:lnTo>
                  <a:lnTo>
                    <a:pt x="416052" y="151829"/>
                  </a:lnTo>
                  <a:lnTo>
                    <a:pt x="405384" y="167831"/>
                  </a:lnTo>
                  <a:lnTo>
                    <a:pt x="426720" y="170402"/>
                  </a:lnTo>
                  <a:lnTo>
                    <a:pt x="420339" y="152400"/>
                  </a:lnTo>
                  <a:lnTo>
                    <a:pt x="438912" y="141732"/>
                  </a:lnTo>
                  <a:lnTo>
                    <a:pt x="467201" y="123730"/>
                  </a:lnTo>
                  <a:lnTo>
                    <a:pt x="493300" y="122587"/>
                  </a:lnTo>
                  <a:lnTo>
                    <a:pt x="509302" y="133160"/>
                  </a:lnTo>
                  <a:lnTo>
                    <a:pt x="523685" y="122015"/>
                  </a:lnTo>
                  <a:lnTo>
                    <a:pt x="526351" y="100775"/>
                  </a:lnTo>
                  <a:lnTo>
                    <a:pt x="533210" y="80105"/>
                  </a:lnTo>
                  <a:lnTo>
                    <a:pt x="532638" y="49816"/>
                  </a:lnTo>
                  <a:lnTo>
                    <a:pt x="531495" y="23812"/>
                  </a:lnTo>
                  <a:lnTo>
                    <a:pt x="534067" y="2572"/>
                  </a:lnTo>
                  <a:lnTo>
                    <a:pt x="512731" y="0"/>
                  </a:lnTo>
                  <a:lnTo>
                    <a:pt x="486156" y="5334"/>
                  </a:lnTo>
                  <a:lnTo>
                    <a:pt x="381572" y="9620"/>
                  </a:lnTo>
                  <a:lnTo>
                    <a:pt x="325088" y="11335"/>
                  </a:lnTo>
                  <a:lnTo>
                    <a:pt x="294608" y="11811"/>
                  </a:lnTo>
                  <a:lnTo>
                    <a:pt x="208217" y="9811"/>
                  </a:lnTo>
                  <a:lnTo>
                    <a:pt x="139446" y="5620"/>
                  </a:lnTo>
                  <a:lnTo>
                    <a:pt x="83439" y="3048"/>
                  </a:lnTo>
                  <a:lnTo>
                    <a:pt x="35909" y="1524"/>
                  </a:lnTo>
                  <a:lnTo>
                    <a:pt x="21527" y="12668"/>
                  </a:lnTo>
                  <a:lnTo>
                    <a:pt x="19431" y="29623"/>
                  </a:lnTo>
                  <a:lnTo>
                    <a:pt x="15812" y="59341"/>
                  </a:lnTo>
                  <a:lnTo>
                    <a:pt x="8382" y="84296"/>
                  </a:lnTo>
                  <a:lnTo>
                    <a:pt x="2572" y="131064"/>
                  </a:lnTo>
                  <a:lnTo>
                    <a:pt x="0" y="152305"/>
                  </a:lnTo>
                  <a:lnTo>
                    <a:pt x="32480" y="134684"/>
                  </a:lnTo>
                  <a:lnTo>
                    <a:pt x="60293" y="155353"/>
                  </a:lnTo>
                  <a:lnTo>
                    <a:pt x="99251" y="155924"/>
                  </a:lnTo>
                  <a:lnTo>
                    <a:pt x="76200" y="131445"/>
                  </a:lnTo>
                  <a:lnTo>
                    <a:pt x="111443" y="127254"/>
                  </a:lnTo>
                  <a:lnTo>
                    <a:pt x="113633" y="144685"/>
                  </a:lnTo>
                  <a:lnTo>
                    <a:pt x="146685" y="157448"/>
                  </a:lnTo>
                  <a:lnTo>
                    <a:pt x="171736" y="164878"/>
                  </a:lnTo>
                  <a:lnTo>
                    <a:pt x="187833" y="175451"/>
                  </a:lnTo>
                  <a:lnTo>
                    <a:pt x="204311" y="181832"/>
                  </a:lnTo>
                  <a:lnTo>
                    <a:pt x="221456" y="183928"/>
                  </a:lnTo>
                  <a:lnTo>
                    <a:pt x="242792" y="186500"/>
                  </a:lnTo>
                  <a:lnTo>
                    <a:pt x="249174" y="204597"/>
                  </a:lnTo>
                  <a:lnTo>
                    <a:pt x="268415" y="224219"/>
                  </a:lnTo>
                  <a:lnTo>
                    <a:pt x="284512" y="234791"/>
                  </a:lnTo>
                  <a:lnTo>
                    <a:pt x="291465" y="248603"/>
                  </a:lnTo>
                  <a:lnTo>
                    <a:pt x="302133" y="267176"/>
                  </a:lnTo>
                  <a:lnTo>
                    <a:pt x="313849" y="277273"/>
                  </a:lnTo>
                  <a:lnTo>
                    <a:pt x="313849" y="277273"/>
                  </a:lnTo>
                  <a:lnTo>
                    <a:pt x="313849" y="277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4C17F34-10F3-37BB-D75A-B02A4F200AE7}"/>
                </a:ext>
              </a:extLst>
            </p:cNvPr>
            <p:cNvSpPr/>
            <p:nvPr/>
          </p:nvSpPr>
          <p:spPr>
            <a:xfrm>
              <a:off x="4520111" y="1063965"/>
              <a:ext cx="990301" cy="897590"/>
            </a:xfrm>
            <a:custGeom>
              <a:avLst/>
              <a:gdLst>
                <a:gd name="connsiteX0" fmla="*/ 243840 w 588073"/>
                <a:gd name="connsiteY0" fmla="*/ 533019 h 533018"/>
                <a:gd name="connsiteX1" fmla="*/ 342329 w 588073"/>
                <a:gd name="connsiteY1" fmla="*/ 506159 h 533018"/>
                <a:gd name="connsiteX2" fmla="*/ 364713 w 588073"/>
                <a:gd name="connsiteY2" fmla="*/ 500253 h 533018"/>
                <a:gd name="connsiteX3" fmla="*/ 387572 w 588073"/>
                <a:gd name="connsiteY3" fmla="*/ 490061 h 533018"/>
                <a:gd name="connsiteX4" fmla="*/ 472154 w 588073"/>
                <a:gd name="connsiteY4" fmla="*/ 435483 h 533018"/>
                <a:gd name="connsiteX5" fmla="*/ 507873 w 588073"/>
                <a:gd name="connsiteY5" fmla="*/ 426911 h 533018"/>
                <a:gd name="connsiteX6" fmla="*/ 519494 w 588073"/>
                <a:gd name="connsiteY6" fmla="*/ 402336 h 533018"/>
                <a:gd name="connsiteX7" fmla="*/ 542354 w 588073"/>
                <a:gd name="connsiteY7" fmla="*/ 392144 h 533018"/>
                <a:gd name="connsiteX8" fmla="*/ 553498 w 588073"/>
                <a:gd name="connsiteY8" fmla="*/ 371856 h 533018"/>
                <a:gd name="connsiteX9" fmla="*/ 565214 w 588073"/>
                <a:gd name="connsiteY9" fmla="*/ 347282 h 533018"/>
                <a:gd name="connsiteX10" fmla="*/ 588074 w 588073"/>
                <a:gd name="connsiteY10" fmla="*/ 337090 h 533018"/>
                <a:gd name="connsiteX11" fmla="*/ 550164 w 588073"/>
                <a:gd name="connsiteY11" fmla="*/ 224123 h 533018"/>
                <a:gd name="connsiteX12" fmla="*/ 482441 w 588073"/>
                <a:gd name="connsiteY12" fmla="*/ 142018 h 533018"/>
                <a:gd name="connsiteX13" fmla="*/ 465868 w 588073"/>
                <a:gd name="connsiteY13" fmla="*/ 100965 h 533018"/>
                <a:gd name="connsiteX14" fmla="*/ 448819 w 588073"/>
                <a:gd name="connsiteY14" fmla="*/ 98869 h 533018"/>
                <a:gd name="connsiteX15" fmla="*/ 403479 w 588073"/>
                <a:gd name="connsiteY15" fmla="*/ 45625 h 533018"/>
                <a:gd name="connsiteX16" fmla="*/ 388049 w 588073"/>
                <a:gd name="connsiteY16" fmla="*/ 30671 h 533018"/>
                <a:gd name="connsiteX17" fmla="*/ 371570 w 588073"/>
                <a:gd name="connsiteY17" fmla="*/ 24289 h 533018"/>
                <a:gd name="connsiteX18" fmla="*/ 353949 w 588073"/>
                <a:gd name="connsiteY18" fmla="*/ 26479 h 533018"/>
                <a:gd name="connsiteX19" fmla="*/ 324136 w 588073"/>
                <a:gd name="connsiteY19" fmla="*/ 22860 h 533018"/>
                <a:gd name="connsiteX20" fmla="*/ 303372 w 588073"/>
                <a:gd name="connsiteY20" fmla="*/ 15907 h 533018"/>
                <a:gd name="connsiteX21" fmla="*/ 277845 w 588073"/>
                <a:gd name="connsiteY21" fmla="*/ 12764 h 533018"/>
                <a:gd name="connsiteX22" fmla="*/ 260223 w 588073"/>
                <a:gd name="connsiteY22" fmla="*/ 14954 h 533018"/>
                <a:gd name="connsiteX23" fmla="*/ 244793 w 588073"/>
                <a:gd name="connsiteY23" fmla="*/ 0 h 533018"/>
                <a:gd name="connsiteX24" fmla="*/ 229362 w 588073"/>
                <a:gd name="connsiteY24" fmla="*/ 19812 h 533018"/>
                <a:gd name="connsiteX25" fmla="*/ 211265 w 588073"/>
                <a:gd name="connsiteY25" fmla="*/ 26194 h 533018"/>
                <a:gd name="connsiteX26" fmla="*/ 196406 w 588073"/>
                <a:gd name="connsiteY26" fmla="*/ 41719 h 533018"/>
                <a:gd name="connsiteX27" fmla="*/ 175070 w 588073"/>
                <a:gd name="connsiteY27" fmla="*/ 39052 h 533018"/>
                <a:gd name="connsiteX28" fmla="*/ 147447 w 588073"/>
                <a:gd name="connsiteY28" fmla="*/ 53054 h 533018"/>
                <a:gd name="connsiteX29" fmla="*/ 121349 w 588073"/>
                <a:gd name="connsiteY29" fmla="*/ 88773 h 533018"/>
                <a:gd name="connsiteX30" fmla="*/ 40481 w 588073"/>
                <a:gd name="connsiteY30" fmla="*/ 78772 h 533018"/>
                <a:gd name="connsiteX31" fmla="*/ 28194 w 588073"/>
                <a:gd name="connsiteY31" fmla="*/ 107633 h 533018"/>
                <a:gd name="connsiteX32" fmla="*/ 29813 w 588073"/>
                <a:gd name="connsiteY32" fmla="*/ 129540 h 533018"/>
                <a:gd name="connsiteX33" fmla="*/ 32576 w 588073"/>
                <a:gd name="connsiteY33" fmla="*/ 142875 h 533018"/>
                <a:gd name="connsiteX34" fmla="*/ 25622 w 588073"/>
                <a:gd name="connsiteY34" fmla="*/ 163640 h 533018"/>
                <a:gd name="connsiteX35" fmla="*/ 15050 w 588073"/>
                <a:gd name="connsiteY35" fmla="*/ 214408 h 533018"/>
                <a:gd name="connsiteX36" fmla="*/ 20384 w 588073"/>
                <a:gd name="connsiteY36" fmla="*/ 241078 h 533018"/>
                <a:gd name="connsiteX37" fmla="*/ 10287 w 588073"/>
                <a:gd name="connsiteY37" fmla="*/ 252794 h 533018"/>
                <a:gd name="connsiteX38" fmla="*/ 26384 w 588073"/>
                <a:gd name="connsiteY38" fmla="*/ 298133 h 533018"/>
                <a:gd name="connsiteX39" fmla="*/ 32195 w 588073"/>
                <a:gd name="connsiteY39" fmla="*/ 320516 h 533018"/>
                <a:gd name="connsiteX40" fmla="*/ 62008 w 588073"/>
                <a:gd name="connsiteY40" fmla="*/ 324231 h 533018"/>
                <a:gd name="connsiteX41" fmla="*/ 50388 w 588073"/>
                <a:gd name="connsiteY41" fmla="*/ 348806 h 533018"/>
                <a:gd name="connsiteX42" fmla="*/ 52483 w 588073"/>
                <a:gd name="connsiteY42" fmla="*/ 366332 h 533018"/>
                <a:gd name="connsiteX43" fmla="*/ 45625 w 588073"/>
                <a:gd name="connsiteY43" fmla="*/ 387191 h 533018"/>
                <a:gd name="connsiteX44" fmla="*/ 33433 w 588073"/>
                <a:gd name="connsiteY44" fmla="*/ 450723 h 533018"/>
                <a:gd name="connsiteX45" fmla="*/ 10573 w 588073"/>
                <a:gd name="connsiteY45" fmla="*/ 460915 h 533018"/>
                <a:gd name="connsiteX46" fmla="*/ 0 w 588073"/>
                <a:gd name="connsiteY46" fmla="*/ 476917 h 533018"/>
                <a:gd name="connsiteX47" fmla="*/ 25528 w 588073"/>
                <a:gd name="connsiteY47" fmla="*/ 480060 h 533018"/>
                <a:gd name="connsiteX48" fmla="*/ 18098 w 588073"/>
                <a:gd name="connsiteY48" fmla="*/ 505206 h 533018"/>
                <a:gd name="connsiteX49" fmla="*/ 169831 w 588073"/>
                <a:gd name="connsiteY49" fmla="*/ 502253 h 533018"/>
                <a:gd name="connsiteX50" fmla="*/ 185833 w 588073"/>
                <a:gd name="connsiteY50" fmla="*/ 512826 h 533018"/>
                <a:gd name="connsiteX51" fmla="*/ 208217 w 588073"/>
                <a:gd name="connsiteY51" fmla="*/ 506921 h 533018"/>
                <a:gd name="connsiteX52" fmla="*/ 230505 w 588073"/>
                <a:gd name="connsiteY52" fmla="*/ 501015 h 533018"/>
                <a:gd name="connsiteX53" fmla="*/ 237459 w 588073"/>
                <a:gd name="connsiteY53" fmla="*/ 514922 h 533018"/>
                <a:gd name="connsiteX54" fmla="*/ 243840 w 588073"/>
                <a:gd name="connsiteY54" fmla="*/ 533019 h 533018"/>
                <a:gd name="connsiteX55" fmla="*/ 243840 w 588073"/>
                <a:gd name="connsiteY55" fmla="*/ 533019 h 533018"/>
                <a:gd name="connsiteX56" fmla="*/ 243840 w 588073"/>
                <a:gd name="connsiteY56" fmla="*/ 533019 h 53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88073" h="533018">
                  <a:moveTo>
                    <a:pt x="243840" y="533019"/>
                  </a:moveTo>
                  <a:lnTo>
                    <a:pt x="342329" y="506159"/>
                  </a:lnTo>
                  <a:lnTo>
                    <a:pt x="364713" y="500253"/>
                  </a:lnTo>
                  <a:lnTo>
                    <a:pt x="387572" y="490061"/>
                  </a:lnTo>
                  <a:lnTo>
                    <a:pt x="472154" y="435483"/>
                  </a:lnTo>
                  <a:lnTo>
                    <a:pt x="507873" y="426911"/>
                  </a:lnTo>
                  <a:lnTo>
                    <a:pt x="519494" y="402336"/>
                  </a:lnTo>
                  <a:lnTo>
                    <a:pt x="542354" y="392144"/>
                  </a:lnTo>
                  <a:lnTo>
                    <a:pt x="553498" y="371856"/>
                  </a:lnTo>
                  <a:lnTo>
                    <a:pt x="565214" y="347282"/>
                  </a:lnTo>
                  <a:lnTo>
                    <a:pt x="588074" y="337090"/>
                  </a:lnTo>
                  <a:lnTo>
                    <a:pt x="550164" y="224123"/>
                  </a:lnTo>
                  <a:lnTo>
                    <a:pt x="482441" y="142018"/>
                  </a:lnTo>
                  <a:lnTo>
                    <a:pt x="465868" y="100965"/>
                  </a:lnTo>
                  <a:lnTo>
                    <a:pt x="448819" y="98869"/>
                  </a:lnTo>
                  <a:lnTo>
                    <a:pt x="403479" y="45625"/>
                  </a:lnTo>
                  <a:lnTo>
                    <a:pt x="388049" y="30671"/>
                  </a:lnTo>
                  <a:lnTo>
                    <a:pt x="371570" y="24289"/>
                  </a:lnTo>
                  <a:lnTo>
                    <a:pt x="353949" y="26479"/>
                  </a:lnTo>
                  <a:lnTo>
                    <a:pt x="324136" y="22860"/>
                  </a:lnTo>
                  <a:lnTo>
                    <a:pt x="303372" y="15907"/>
                  </a:lnTo>
                  <a:lnTo>
                    <a:pt x="277845" y="12764"/>
                  </a:lnTo>
                  <a:lnTo>
                    <a:pt x="260223" y="14954"/>
                  </a:lnTo>
                  <a:lnTo>
                    <a:pt x="244793" y="0"/>
                  </a:lnTo>
                  <a:lnTo>
                    <a:pt x="229362" y="19812"/>
                  </a:lnTo>
                  <a:lnTo>
                    <a:pt x="211265" y="26194"/>
                  </a:lnTo>
                  <a:lnTo>
                    <a:pt x="196406" y="41719"/>
                  </a:lnTo>
                  <a:lnTo>
                    <a:pt x="175070" y="39052"/>
                  </a:lnTo>
                  <a:lnTo>
                    <a:pt x="147447" y="53054"/>
                  </a:lnTo>
                  <a:lnTo>
                    <a:pt x="121349" y="88773"/>
                  </a:lnTo>
                  <a:lnTo>
                    <a:pt x="40481" y="78772"/>
                  </a:lnTo>
                  <a:lnTo>
                    <a:pt x="28194" y="107633"/>
                  </a:lnTo>
                  <a:lnTo>
                    <a:pt x="29813" y="129540"/>
                  </a:lnTo>
                  <a:lnTo>
                    <a:pt x="32576" y="142875"/>
                  </a:lnTo>
                  <a:lnTo>
                    <a:pt x="25622" y="163640"/>
                  </a:lnTo>
                  <a:lnTo>
                    <a:pt x="15050" y="214408"/>
                  </a:lnTo>
                  <a:lnTo>
                    <a:pt x="20384" y="241078"/>
                  </a:lnTo>
                  <a:lnTo>
                    <a:pt x="10287" y="252794"/>
                  </a:lnTo>
                  <a:lnTo>
                    <a:pt x="26384" y="298133"/>
                  </a:lnTo>
                  <a:lnTo>
                    <a:pt x="32195" y="320516"/>
                  </a:lnTo>
                  <a:lnTo>
                    <a:pt x="62008" y="324231"/>
                  </a:lnTo>
                  <a:lnTo>
                    <a:pt x="50388" y="348806"/>
                  </a:lnTo>
                  <a:lnTo>
                    <a:pt x="52483" y="366332"/>
                  </a:lnTo>
                  <a:lnTo>
                    <a:pt x="45625" y="387191"/>
                  </a:lnTo>
                  <a:lnTo>
                    <a:pt x="33433" y="450723"/>
                  </a:lnTo>
                  <a:lnTo>
                    <a:pt x="10573" y="460915"/>
                  </a:lnTo>
                  <a:lnTo>
                    <a:pt x="0" y="476917"/>
                  </a:lnTo>
                  <a:lnTo>
                    <a:pt x="25528" y="480060"/>
                  </a:lnTo>
                  <a:lnTo>
                    <a:pt x="18098" y="505206"/>
                  </a:lnTo>
                  <a:lnTo>
                    <a:pt x="169831" y="502253"/>
                  </a:lnTo>
                  <a:lnTo>
                    <a:pt x="185833" y="512826"/>
                  </a:lnTo>
                  <a:lnTo>
                    <a:pt x="208217" y="506921"/>
                  </a:lnTo>
                  <a:lnTo>
                    <a:pt x="230505" y="501015"/>
                  </a:lnTo>
                  <a:lnTo>
                    <a:pt x="237459" y="514922"/>
                  </a:lnTo>
                  <a:lnTo>
                    <a:pt x="243840" y="533019"/>
                  </a:lnTo>
                  <a:lnTo>
                    <a:pt x="243840" y="533019"/>
                  </a:lnTo>
                  <a:lnTo>
                    <a:pt x="243840" y="5330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027DE690-1C63-761B-D19B-9AB6301D07A2}"/>
                </a:ext>
              </a:extLst>
            </p:cNvPr>
            <p:cNvSpPr/>
            <p:nvPr/>
          </p:nvSpPr>
          <p:spPr>
            <a:xfrm>
              <a:off x="4781241" y="203264"/>
              <a:ext cx="771677" cy="939456"/>
            </a:xfrm>
            <a:custGeom>
              <a:avLst/>
              <a:gdLst>
                <a:gd name="connsiteX0" fmla="*/ 40291 w 458247"/>
                <a:gd name="connsiteY0" fmla="*/ 557879 h 557879"/>
                <a:gd name="connsiteX1" fmla="*/ 54673 w 458247"/>
                <a:gd name="connsiteY1" fmla="*/ 546735 h 557879"/>
                <a:gd name="connsiteX2" fmla="*/ 69152 w 458247"/>
                <a:gd name="connsiteY2" fmla="*/ 535496 h 557879"/>
                <a:gd name="connsiteX3" fmla="*/ 79820 w 458247"/>
                <a:gd name="connsiteY3" fmla="*/ 519493 h 557879"/>
                <a:gd name="connsiteX4" fmla="*/ 100679 w 458247"/>
                <a:gd name="connsiteY4" fmla="*/ 526447 h 557879"/>
                <a:gd name="connsiteX5" fmla="*/ 120968 w 458247"/>
                <a:gd name="connsiteY5" fmla="*/ 537591 h 557879"/>
                <a:gd name="connsiteX6" fmla="*/ 135445 w 458247"/>
                <a:gd name="connsiteY6" fmla="*/ 526447 h 557879"/>
                <a:gd name="connsiteX7" fmla="*/ 153067 w 458247"/>
                <a:gd name="connsiteY7" fmla="*/ 524256 h 557879"/>
                <a:gd name="connsiteX8" fmla="*/ 159544 w 458247"/>
                <a:gd name="connsiteY8" fmla="*/ 542354 h 557879"/>
                <a:gd name="connsiteX9" fmla="*/ 182499 w 458247"/>
                <a:gd name="connsiteY9" fmla="*/ 532257 h 557879"/>
                <a:gd name="connsiteX10" fmla="*/ 203359 w 458247"/>
                <a:gd name="connsiteY10" fmla="*/ 539115 h 557879"/>
                <a:gd name="connsiteX11" fmla="*/ 214503 w 458247"/>
                <a:gd name="connsiteY11" fmla="*/ 518922 h 557879"/>
                <a:gd name="connsiteX12" fmla="*/ 217170 w 458247"/>
                <a:gd name="connsiteY12" fmla="*/ 497586 h 557879"/>
                <a:gd name="connsiteX13" fmla="*/ 210693 w 458247"/>
                <a:gd name="connsiteY13" fmla="*/ 479489 h 557879"/>
                <a:gd name="connsiteX14" fmla="*/ 208502 w 458247"/>
                <a:gd name="connsiteY14" fmla="*/ 461963 h 557879"/>
                <a:gd name="connsiteX15" fmla="*/ 219170 w 458247"/>
                <a:gd name="connsiteY15" fmla="*/ 445961 h 557879"/>
                <a:gd name="connsiteX16" fmla="*/ 230410 w 458247"/>
                <a:gd name="connsiteY16" fmla="*/ 425768 h 557879"/>
                <a:gd name="connsiteX17" fmla="*/ 237839 w 458247"/>
                <a:gd name="connsiteY17" fmla="*/ 400717 h 557879"/>
                <a:gd name="connsiteX18" fmla="*/ 240982 w 458247"/>
                <a:gd name="connsiteY18" fmla="*/ 375190 h 557879"/>
                <a:gd name="connsiteX19" fmla="*/ 255841 w 458247"/>
                <a:gd name="connsiteY19" fmla="*/ 359664 h 557879"/>
                <a:gd name="connsiteX20" fmla="*/ 276796 w 458247"/>
                <a:gd name="connsiteY20" fmla="*/ 366617 h 557879"/>
                <a:gd name="connsiteX21" fmla="*/ 295942 w 458247"/>
                <a:gd name="connsiteY21" fmla="*/ 351663 h 557879"/>
                <a:gd name="connsiteX22" fmla="*/ 317373 w 458247"/>
                <a:gd name="connsiteY22" fmla="*/ 354330 h 557879"/>
                <a:gd name="connsiteX23" fmla="*/ 329089 w 458247"/>
                <a:gd name="connsiteY23" fmla="*/ 329851 h 557879"/>
                <a:gd name="connsiteX24" fmla="*/ 344043 w 458247"/>
                <a:gd name="connsiteY24" fmla="*/ 314420 h 557879"/>
                <a:gd name="connsiteX25" fmla="*/ 366426 w 458247"/>
                <a:gd name="connsiteY25" fmla="*/ 308515 h 557879"/>
                <a:gd name="connsiteX26" fmla="*/ 377095 w 458247"/>
                <a:gd name="connsiteY26" fmla="*/ 292513 h 557879"/>
                <a:gd name="connsiteX27" fmla="*/ 391001 w 458247"/>
                <a:gd name="connsiteY27" fmla="*/ 285560 h 557879"/>
                <a:gd name="connsiteX28" fmla="*/ 388811 w 458247"/>
                <a:gd name="connsiteY28" fmla="*/ 268034 h 557879"/>
                <a:gd name="connsiteX29" fmla="*/ 410718 w 458247"/>
                <a:gd name="connsiteY29" fmla="*/ 266414 h 557879"/>
                <a:gd name="connsiteX30" fmla="*/ 428910 w 458247"/>
                <a:gd name="connsiteY30" fmla="*/ 260033 h 557879"/>
                <a:gd name="connsiteX31" fmla="*/ 458248 w 458247"/>
                <a:gd name="connsiteY31" fmla="*/ 233363 h 557879"/>
                <a:gd name="connsiteX32" fmla="*/ 452342 w 458247"/>
                <a:gd name="connsiteY32" fmla="*/ 210979 h 557879"/>
                <a:gd name="connsiteX33" fmla="*/ 425005 w 458247"/>
                <a:gd name="connsiteY33" fmla="*/ 186023 h 557879"/>
                <a:gd name="connsiteX34" fmla="*/ 404526 w 458247"/>
                <a:gd name="connsiteY34" fmla="*/ 105728 h 557879"/>
                <a:gd name="connsiteX35" fmla="*/ 394335 w 458247"/>
                <a:gd name="connsiteY35" fmla="*/ 82772 h 557879"/>
                <a:gd name="connsiteX36" fmla="*/ 334899 w 458247"/>
                <a:gd name="connsiteY36" fmla="*/ 71152 h 557879"/>
                <a:gd name="connsiteX37" fmla="*/ 303848 w 458247"/>
                <a:gd name="connsiteY37" fmla="*/ 41339 h 557879"/>
                <a:gd name="connsiteX38" fmla="*/ 275463 w 458247"/>
                <a:gd name="connsiteY38" fmla="*/ 24956 h 557879"/>
                <a:gd name="connsiteX39" fmla="*/ 259461 w 458247"/>
                <a:gd name="connsiteY39" fmla="*/ 14288 h 557879"/>
                <a:gd name="connsiteX40" fmla="*/ 212884 w 458247"/>
                <a:gd name="connsiteY40" fmla="*/ 4191 h 557879"/>
                <a:gd name="connsiteX41" fmla="*/ 178689 w 458247"/>
                <a:gd name="connsiteY41" fmla="*/ 0 h 557879"/>
                <a:gd name="connsiteX42" fmla="*/ 156210 w 458247"/>
                <a:gd name="connsiteY42" fmla="*/ 5906 h 557879"/>
                <a:gd name="connsiteX43" fmla="*/ 124206 w 458247"/>
                <a:gd name="connsiteY43" fmla="*/ 19241 h 557879"/>
                <a:gd name="connsiteX44" fmla="*/ 102775 w 458247"/>
                <a:gd name="connsiteY44" fmla="*/ 16574 h 557879"/>
                <a:gd name="connsiteX45" fmla="*/ 83058 w 458247"/>
                <a:gd name="connsiteY45" fmla="*/ 35719 h 557879"/>
                <a:gd name="connsiteX46" fmla="*/ 76676 w 458247"/>
                <a:gd name="connsiteY46" fmla="*/ 52292 h 557879"/>
                <a:gd name="connsiteX47" fmla="*/ 69723 w 458247"/>
                <a:gd name="connsiteY47" fmla="*/ 73057 h 557879"/>
                <a:gd name="connsiteX48" fmla="*/ 46767 w 458247"/>
                <a:gd name="connsiteY48" fmla="*/ 83153 h 557879"/>
                <a:gd name="connsiteX49" fmla="*/ 35623 w 458247"/>
                <a:gd name="connsiteY49" fmla="*/ 103346 h 557879"/>
                <a:gd name="connsiteX50" fmla="*/ 17621 w 458247"/>
                <a:gd name="connsiteY50" fmla="*/ 213551 h 557879"/>
                <a:gd name="connsiteX51" fmla="*/ 0 w 458247"/>
                <a:gd name="connsiteY51" fmla="*/ 215741 h 557879"/>
                <a:gd name="connsiteX52" fmla="*/ 1334 w 458247"/>
                <a:gd name="connsiteY52" fmla="*/ 345567 h 557879"/>
                <a:gd name="connsiteX53" fmla="*/ 13240 w 458247"/>
                <a:gd name="connsiteY53" fmla="*/ 390239 h 557879"/>
                <a:gd name="connsiteX54" fmla="*/ 30480 w 458247"/>
                <a:gd name="connsiteY54" fmla="*/ 461582 h 557879"/>
                <a:gd name="connsiteX55" fmla="*/ 36957 w 458247"/>
                <a:gd name="connsiteY55" fmla="*/ 479679 h 557879"/>
                <a:gd name="connsiteX56" fmla="*/ 2857 w 458247"/>
                <a:gd name="connsiteY56" fmla="*/ 544640 h 557879"/>
                <a:gd name="connsiteX57" fmla="*/ 40291 w 458247"/>
                <a:gd name="connsiteY57" fmla="*/ 557879 h 557879"/>
                <a:gd name="connsiteX58" fmla="*/ 40291 w 458247"/>
                <a:gd name="connsiteY58" fmla="*/ 557879 h 557879"/>
                <a:gd name="connsiteX59" fmla="*/ 40291 w 458247"/>
                <a:gd name="connsiteY59" fmla="*/ 557879 h 55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458247" h="557879">
                  <a:moveTo>
                    <a:pt x="40291" y="557879"/>
                  </a:moveTo>
                  <a:lnTo>
                    <a:pt x="54673" y="546735"/>
                  </a:lnTo>
                  <a:lnTo>
                    <a:pt x="69152" y="535496"/>
                  </a:lnTo>
                  <a:lnTo>
                    <a:pt x="79820" y="519493"/>
                  </a:lnTo>
                  <a:lnTo>
                    <a:pt x="100679" y="526447"/>
                  </a:lnTo>
                  <a:lnTo>
                    <a:pt x="120968" y="537591"/>
                  </a:lnTo>
                  <a:lnTo>
                    <a:pt x="135445" y="526447"/>
                  </a:lnTo>
                  <a:lnTo>
                    <a:pt x="153067" y="524256"/>
                  </a:lnTo>
                  <a:lnTo>
                    <a:pt x="159544" y="542354"/>
                  </a:lnTo>
                  <a:lnTo>
                    <a:pt x="182499" y="532257"/>
                  </a:lnTo>
                  <a:lnTo>
                    <a:pt x="203359" y="539115"/>
                  </a:lnTo>
                  <a:lnTo>
                    <a:pt x="214503" y="518922"/>
                  </a:lnTo>
                  <a:lnTo>
                    <a:pt x="217170" y="497586"/>
                  </a:lnTo>
                  <a:lnTo>
                    <a:pt x="210693" y="479489"/>
                  </a:lnTo>
                  <a:lnTo>
                    <a:pt x="208502" y="461963"/>
                  </a:lnTo>
                  <a:lnTo>
                    <a:pt x="219170" y="445961"/>
                  </a:lnTo>
                  <a:lnTo>
                    <a:pt x="230410" y="425768"/>
                  </a:lnTo>
                  <a:lnTo>
                    <a:pt x="237839" y="400717"/>
                  </a:lnTo>
                  <a:lnTo>
                    <a:pt x="240982" y="375190"/>
                  </a:lnTo>
                  <a:lnTo>
                    <a:pt x="255841" y="359664"/>
                  </a:lnTo>
                  <a:lnTo>
                    <a:pt x="276796" y="366617"/>
                  </a:lnTo>
                  <a:lnTo>
                    <a:pt x="295942" y="351663"/>
                  </a:lnTo>
                  <a:lnTo>
                    <a:pt x="317373" y="354330"/>
                  </a:lnTo>
                  <a:lnTo>
                    <a:pt x="329089" y="329851"/>
                  </a:lnTo>
                  <a:lnTo>
                    <a:pt x="344043" y="314420"/>
                  </a:lnTo>
                  <a:lnTo>
                    <a:pt x="366426" y="308515"/>
                  </a:lnTo>
                  <a:lnTo>
                    <a:pt x="377095" y="292513"/>
                  </a:lnTo>
                  <a:lnTo>
                    <a:pt x="391001" y="285560"/>
                  </a:lnTo>
                  <a:lnTo>
                    <a:pt x="388811" y="268034"/>
                  </a:lnTo>
                  <a:lnTo>
                    <a:pt x="410718" y="266414"/>
                  </a:lnTo>
                  <a:lnTo>
                    <a:pt x="428910" y="260033"/>
                  </a:lnTo>
                  <a:lnTo>
                    <a:pt x="458248" y="233363"/>
                  </a:lnTo>
                  <a:lnTo>
                    <a:pt x="452342" y="210979"/>
                  </a:lnTo>
                  <a:lnTo>
                    <a:pt x="425005" y="186023"/>
                  </a:lnTo>
                  <a:lnTo>
                    <a:pt x="404526" y="105728"/>
                  </a:lnTo>
                  <a:lnTo>
                    <a:pt x="394335" y="82772"/>
                  </a:lnTo>
                  <a:lnTo>
                    <a:pt x="334899" y="71152"/>
                  </a:lnTo>
                  <a:lnTo>
                    <a:pt x="303848" y="41339"/>
                  </a:lnTo>
                  <a:lnTo>
                    <a:pt x="275463" y="24956"/>
                  </a:lnTo>
                  <a:lnTo>
                    <a:pt x="259461" y="14288"/>
                  </a:lnTo>
                  <a:lnTo>
                    <a:pt x="212884" y="4191"/>
                  </a:lnTo>
                  <a:lnTo>
                    <a:pt x="178689" y="0"/>
                  </a:lnTo>
                  <a:lnTo>
                    <a:pt x="156210" y="5906"/>
                  </a:lnTo>
                  <a:lnTo>
                    <a:pt x="124206" y="19241"/>
                  </a:lnTo>
                  <a:lnTo>
                    <a:pt x="102775" y="16574"/>
                  </a:lnTo>
                  <a:lnTo>
                    <a:pt x="83058" y="35719"/>
                  </a:lnTo>
                  <a:lnTo>
                    <a:pt x="76676" y="52292"/>
                  </a:lnTo>
                  <a:lnTo>
                    <a:pt x="69723" y="73057"/>
                  </a:lnTo>
                  <a:lnTo>
                    <a:pt x="46767" y="83153"/>
                  </a:lnTo>
                  <a:lnTo>
                    <a:pt x="35623" y="103346"/>
                  </a:lnTo>
                  <a:lnTo>
                    <a:pt x="17621" y="213551"/>
                  </a:lnTo>
                  <a:lnTo>
                    <a:pt x="0" y="215741"/>
                  </a:lnTo>
                  <a:lnTo>
                    <a:pt x="1334" y="345567"/>
                  </a:lnTo>
                  <a:lnTo>
                    <a:pt x="13240" y="390239"/>
                  </a:lnTo>
                  <a:lnTo>
                    <a:pt x="30480" y="461582"/>
                  </a:lnTo>
                  <a:lnTo>
                    <a:pt x="36957" y="479679"/>
                  </a:lnTo>
                  <a:lnTo>
                    <a:pt x="2857" y="544640"/>
                  </a:lnTo>
                  <a:lnTo>
                    <a:pt x="40291" y="557879"/>
                  </a:lnTo>
                  <a:lnTo>
                    <a:pt x="40291" y="557879"/>
                  </a:lnTo>
                  <a:lnTo>
                    <a:pt x="40291" y="55787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EBF18335-2434-1A02-38D0-B0FCE7C99959}"/>
                </a:ext>
              </a:extLst>
            </p:cNvPr>
            <p:cNvSpPr/>
            <p:nvPr/>
          </p:nvSpPr>
          <p:spPr>
            <a:xfrm>
              <a:off x="5677229" y="1634663"/>
              <a:ext cx="749222" cy="620423"/>
            </a:xfrm>
            <a:custGeom>
              <a:avLst/>
              <a:gdLst>
                <a:gd name="connsiteX0" fmla="*/ 391859 w 444912"/>
                <a:gd name="connsiteY0" fmla="*/ 366236 h 368427"/>
                <a:gd name="connsiteX1" fmla="*/ 424244 w 444912"/>
                <a:gd name="connsiteY1" fmla="*/ 348615 h 368427"/>
                <a:gd name="connsiteX2" fmla="*/ 434816 w 444912"/>
                <a:gd name="connsiteY2" fmla="*/ 332613 h 368427"/>
                <a:gd name="connsiteX3" fmla="*/ 444913 w 444912"/>
                <a:gd name="connsiteY3" fmla="*/ 320897 h 368427"/>
                <a:gd name="connsiteX4" fmla="*/ 443865 w 444912"/>
                <a:gd name="connsiteY4" fmla="*/ 294799 h 368427"/>
                <a:gd name="connsiteX5" fmla="*/ 427863 w 444912"/>
                <a:gd name="connsiteY5" fmla="*/ 284131 h 368427"/>
                <a:gd name="connsiteX6" fmla="*/ 416719 w 444912"/>
                <a:gd name="connsiteY6" fmla="*/ 269748 h 368427"/>
                <a:gd name="connsiteX7" fmla="*/ 415100 w 444912"/>
                <a:gd name="connsiteY7" fmla="*/ 247840 h 368427"/>
                <a:gd name="connsiteX8" fmla="*/ 408147 w 444912"/>
                <a:gd name="connsiteY8" fmla="*/ 234029 h 368427"/>
                <a:gd name="connsiteX9" fmla="*/ 406527 w 444912"/>
                <a:gd name="connsiteY9" fmla="*/ 212122 h 368427"/>
                <a:gd name="connsiteX10" fmla="*/ 417672 w 444912"/>
                <a:gd name="connsiteY10" fmla="*/ 191833 h 368427"/>
                <a:gd name="connsiteX11" fmla="*/ 416052 w 444912"/>
                <a:gd name="connsiteY11" fmla="*/ 169926 h 368427"/>
                <a:gd name="connsiteX12" fmla="*/ 404908 w 444912"/>
                <a:gd name="connsiteY12" fmla="*/ 155543 h 368427"/>
                <a:gd name="connsiteX13" fmla="*/ 407575 w 444912"/>
                <a:gd name="connsiteY13" fmla="*/ 134207 h 368427"/>
                <a:gd name="connsiteX14" fmla="*/ 379857 w 444912"/>
                <a:gd name="connsiteY14" fmla="*/ 78772 h 368427"/>
                <a:gd name="connsiteX15" fmla="*/ 356997 w 444912"/>
                <a:gd name="connsiteY15" fmla="*/ 54292 h 368427"/>
                <a:gd name="connsiteX16" fmla="*/ 342615 w 444912"/>
                <a:gd name="connsiteY16" fmla="*/ 30861 h 368427"/>
                <a:gd name="connsiteX17" fmla="*/ 319754 w 444912"/>
                <a:gd name="connsiteY17" fmla="*/ 6382 h 368427"/>
                <a:gd name="connsiteX18" fmla="*/ 303276 w 444912"/>
                <a:gd name="connsiteY18" fmla="*/ 0 h 368427"/>
                <a:gd name="connsiteX19" fmla="*/ 300133 w 444912"/>
                <a:gd name="connsiteY19" fmla="*/ 25622 h 368427"/>
                <a:gd name="connsiteX20" fmla="*/ 283083 w 444912"/>
                <a:gd name="connsiteY20" fmla="*/ 23527 h 368427"/>
                <a:gd name="connsiteX21" fmla="*/ 257556 w 444912"/>
                <a:gd name="connsiteY21" fmla="*/ 20383 h 368427"/>
                <a:gd name="connsiteX22" fmla="*/ 243174 w 444912"/>
                <a:gd name="connsiteY22" fmla="*/ 31623 h 368427"/>
                <a:gd name="connsiteX23" fmla="*/ 244793 w 444912"/>
                <a:gd name="connsiteY23" fmla="*/ 53531 h 368427"/>
                <a:gd name="connsiteX24" fmla="*/ 242125 w 444912"/>
                <a:gd name="connsiteY24" fmla="*/ 74867 h 368427"/>
                <a:gd name="connsiteX25" fmla="*/ 217647 w 444912"/>
                <a:gd name="connsiteY25" fmla="*/ 97822 h 368427"/>
                <a:gd name="connsiteX26" fmla="*/ 201739 w 444912"/>
                <a:gd name="connsiteY26" fmla="*/ 121825 h 368427"/>
                <a:gd name="connsiteX27" fmla="*/ 203931 w 444912"/>
                <a:gd name="connsiteY27" fmla="*/ 139446 h 368427"/>
                <a:gd name="connsiteX28" fmla="*/ 196501 w 444912"/>
                <a:gd name="connsiteY28" fmla="*/ 164497 h 368427"/>
                <a:gd name="connsiteX29" fmla="*/ 180023 w 444912"/>
                <a:gd name="connsiteY29" fmla="*/ 158115 h 368427"/>
                <a:gd name="connsiteX30" fmla="*/ 162496 w 444912"/>
                <a:gd name="connsiteY30" fmla="*/ 160306 h 368427"/>
                <a:gd name="connsiteX31" fmla="*/ 159830 w 444912"/>
                <a:gd name="connsiteY31" fmla="*/ 181642 h 368427"/>
                <a:gd name="connsiteX32" fmla="*/ 141732 w 444912"/>
                <a:gd name="connsiteY32" fmla="*/ 188119 h 368427"/>
                <a:gd name="connsiteX33" fmla="*/ 119444 w 444912"/>
                <a:gd name="connsiteY33" fmla="*/ 194024 h 368427"/>
                <a:gd name="connsiteX34" fmla="*/ 88678 w 444912"/>
                <a:gd name="connsiteY34" fmla="*/ 233553 h 368427"/>
                <a:gd name="connsiteX35" fmla="*/ 66390 w 444912"/>
                <a:gd name="connsiteY35" fmla="*/ 239458 h 368427"/>
                <a:gd name="connsiteX36" fmla="*/ 59531 w 444912"/>
                <a:gd name="connsiteY36" fmla="*/ 260318 h 368427"/>
                <a:gd name="connsiteX37" fmla="*/ 61150 w 444912"/>
                <a:gd name="connsiteY37" fmla="*/ 282226 h 368427"/>
                <a:gd name="connsiteX38" fmla="*/ 43053 w 444912"/>
                <a:gd name="connsiteY38" fmla="*/ 288703 h 368427"/>
                <a:gd name="connsiteX39" fmla="*/ 28194 w 444912"/>
                <a:gd name="connsiteY39" fmla="*/ 304228 h 368427"/>
                <a:gd name="connsiteX40" fmla="*/ 6382 w 444912"/>
                <a:gd name="connsiteY40" fmla="*/ 305848 h 368427"/>
                <a:gd name="connsiteX41" fmla="*/ 0 w 444912"/>
                <a:gd name="connsiteY41" fmla="*/ 322421 h 368427"/>
                <a:gd name="connsiteX42" fmla="*/ 15430 w 444912"/>
                <a:gd name="connsiteY42" fmla="*/ 337376 h 368427"/>
                <a:gd name="connsiteX43" fmla="*/ 33528 w 444912"/>
                <a:gd name="connsiteY43" fmla="*/ 330898 h 368427"/>
                <a:gd name="connsiteX44" fmla="*/ 49530 w 444912"/>
                <a:gd name="connsiteY44" fmla="*/ 341566 h 368427"/>
                <a:gd name="connsiteX45" fmla="*/ 66008 w 444912"/>
                <a:gd name="connsiteY45" fmla="*/ 347948 h 368427"/>
                <a:gd name="connsiteX46" fmla="*/ 84106 w 444912"/>
                <a:gd name="connsiteY46" fmla="*/ 341471 h 368427"/>
                <a:gd name="connsiteX47" fmla="*/ 68104 w 444912"/>
                <a:gd name="connsiteY47" fmla="*/ 330803 h 368427"/>
                <a:gd name="connsiteX48" fmla="*/ 76581 w 444912"/>
                <a:gd name="connsiteY48" fmla="*/ 297180 h 368427"/>
                <a:gd name="connsiteX49" fmla="*/ 92583 w 444912"/>
                <a:gd name="connsiteY49" fmla="*/ 307848 h 368427"/>
                <a:gd name="connsiteX50" fmla="*/ 118682 w 444912"/>
                <a:gd name="connsiteY50" fmla="*/ 306705 h 368427"/>
                <a:gd name="connsiteX51" fmla="*/ 145828 w 444912"/>
                <a:gd name="connsiteY51" fmla="*/ 297085 h 368427"/>
                <a:gd name="connsiteX52" fmla="*/ 167069 w 444912"/>
                <a:gd name="connsiteY52" fmla="*/ 299752 h 368427"/>
                <a:gd name="connsiteX53" fmla="*/ 182499 w 444912"/>
                <a:gd name="connsiteY53" fmla="*/ 314706 h 368427"/>
                <a:gd name="connsiteX54" fmla="*/ 197930 w 444912"/>
                <a:gd name="connsiteY54" fmla="*/ 329660 h 368427"/>
                <a:gd name="connsiteX55" fmla="*/ 220789 w 444912"/>
                <a:gd name="connsiteY55" fmla="*/ 319469 h 368427"/>
                <a:gd name="connsiteX56" fmla="*/ 223457 w 444912"/>
                <a:gd name="connsiteY56" fmla="*/ 298132 h 368427"/>
                <a:gd name="connsiteX57" fmla="*/ 253746 w 444912"/>
                <a:gd name="connsiteY57" fmla="*/ 297561 h 368427"/>
                <a:gd name="connsiteX58" fmla="*/ 270224 w 444912"/>
                <a:gd name="connsiteY58" fmla="*/ 303943 h 368427"/>
                <a:gd name="connsiteX59" fmla="*/ 290989 w 444912"/>
                <a:gd name="connsiteY59" fmla="*/ 310801 h 368427"/>
                <a:gd name="connsiteX60" fmla="*/ 297942 w 444912"/>
                <a:gd name="connsiteY60" fmla="*/ 324612 h 368427"/>
                <a:gd name="connsiteX61" fmla="*/ 318707 w 444912"/>
                <a:gd name="connsiteY61" fmla="*/ 331470 h 368427"/>
                <a:gd name="connsiteX62" fmla="*/ 325088 w 444912"/>
                <a:gd name="connsiteY62" fmla="*/ 349568 h 368427"/>
                <a:gd name="connsiteX63" fmla="*/ 346329 w 444912"/>
                <a:gd name="connsiteY63" fmla="*/ 352235 h 368427"/>
                <a:gd name="connsiteX64" fmla="*/ 380333 w 444912"/>
                <a:gd name="connsiteY64" fmla="*/ 356426 h 368427"/>
                <a:gd name="connsiteX65" fmla="*/ 392049 w 444912"/>
                <a:gd name="connsiteY65" fmla="*/ 366522 h 368427"/>
                <a:gd name="connsiteX66" fmla="*/ 392049 w 444912"/>
                <a:gd name="connsiteY66" fmla="*/ 366522 h 368427"/>
                <a:gd name="connsiteX67" fmla="*/ 58864 w 444912"/>
                <a:gd name="connsiteY67" fmla="*/ 368427 h 368427"/>
                <a:gd name="connsiteX68" fmla="*/ 43434 w 444912"/>
                <a:gd name="connsiteY68" fmla="*/ 353473 h 368427"/>
                <a:gd name="connsiteX69" fmla="*/ 54579 w 444912"/>
                <a:gd name="connsiteY69" fmla="*/ 367856 h 368427"/>
                <a:gd name="connsiteX70" fmla="*/ 58864 w 444912"/>
                <a:gd name="connsiteY70" fmla="*/ 368427 h 368427"/>
                <a:gd name="connsiteX71" fmla="*/ 58864 w 444912"/>
                <a:gd name="connsiteY71" fmla="*/ 368427 h 36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44912" h="368427">
                  <a:moveTo>
                    <a:pt x="391859" y="366236"/>
                  </a:moveTo>
                  <a:lnTo>
                    <a:pt x="424244" y="348615"/>
                  </a:lnTo>
                  <a:lnTo>
                    <a:pt x="434816" y="332613"/>
                  </a:lnTo>
                  <a:lnTo>
                    <a:pt x="444913" y="320897"/>
                  </a:lnTo>
                  <a:lnTo>
                    <a:pt x="443865" y="294799"/>
                  </a:lnTo>
                  <a:lnTo>
                    <a:pt x="427863" y="284131"/>
                  </a:lnTo>
                  <a:lnTo>
                    <a:pt x="416719" y="269748"/>
                  </a:lnTo>
                  <a:lnTo>
                    <a:pt x="415100" y="247840"/>
                  </a:lnTo>
                  <a:lnTo>
                    <a:pt x="408147" y="234029"/>
                  </a:lnTo>
                  <a:lnTo>
                    <a:pt x="406527" y="212122"/>
                  </a:lnTo>
                  <a:lnTo>
                    <a:pt x="417672" y="191833"/>
                  </a:lnTo>
                  <a:lnTo>
                    <a:pt x="416052" y="169926"/>
                  </a:lnTo>
                  <a:lnTo>
                    <a:pt x="404908" y="155543"/>
                  </a:lnTo>
                  <a:lnTo>
                    <a:pt x="407575" y="134207"/>
                  </a:lnTo>
                  <a:lnTo>
                    <a:pt x="379857" y="78772"/>
                  </a:lnTo>
                  <a:lnTo>
                    <a:pt x="356997" y="54292"/>
                  </a:lnTo>
                  <a:lnTo>
                    <a:pt x="342615" y="30861"/>
                  </a:lnTo>
                  <a:lnTo>
                    <a:pt x="319754" y="6382"/>
                  </a:lnTo>
                  <a:lnTo>
                    <a:pt x="303276" y="0"/>
                  </a:lnTo>
                  <a:lnTo>
                    <a:pt x="300133" y="25622"/>
                  </a:lnTo>
                  <a:lnTo>
                    <a:pt x="283083" y="23527"/>
                  </a:lnTo>
                  <a:lnTo>
                    <a:pt x="257556" y="20383"/>
                  </a:lnTo>
                  <a:lnTo>
                    <a:pt x="243174" y="31623"/>
                  </a:lnTo>
                  <a:lnTo>
                    <a:pt x="244793" y="53531"/>
                  </a:lnTo>
                  <a:lnTo>
                    <a:pt x="242125" y="74867"/>
                  </a:lnTo>
                  <a:lnTo>
                    <a:pt x="217647" y="97822"/>
                  </a:lnTo>
                  <a:lnTo>
                    <a:pt x="201739" y="121825"/>
                  </a:lnTo>
                  <a:lnTo>
                    <a:pt x="203931" y="139446"/>
                  </a:lnTo>
                  <a:lnTo>
                    <a:pt x="196501" y="164497"/>
                  </a:lnTo>
                  <a:lnTo>
                    <a:pt x="180023" y="158115"/>
                  </a:lnTo>
                  <a:lnTo>
                    <a:pt x="162496" y="160306"/>
                  </a:lnTo>
                  <a:lnTo>
                    <a:pt x="159830" y="181642"/>
                  </a:lnTo>
                  <a:lnTo>
                    <a:pt x="141732" y="188119"/>
                  </a:lnTo>
                  <a:lnTo>
                    <a:pt x="119444" y="194024"/>
                  </a:lnTo>
                  <a:lnTo>
                    <a:pt x="88678" y="233553"/>
                  </a:lnTo>
                  <a:lnTo>
                    <a:pt x="66390" y="239458"/>
                  </a:lnTo>
                  <a:lnTo>
                    <a:pt x="59531" y="260318"/>
                  </a:lnTo>
                  <a:lnTo>
                    <a:pt x="61150" y="282226"/>
                  </a:lnTo>
                  <a:lnTo>
                    <a:pt x="43053" y="288703"/>
                  </a:lnTo>
                  <a:lnTo>
                    <a:pt x="28194" y="304228"/>
                  </a:lnTo>
                  <a:lnTo>
                    <a:pt x="6382" y="305848"/>
                  </a:lnTo>
                  <a:lnTo>
                    <a:pt x="0" y="322421"/>
                  </a:lnTo>
                  <a:lnTo>
                    <a:pt x="15430" y="337376"/>
                  </a:lnTo>
                  <a:lnTo>
                    <a:pt x="33528" y="330898"/>
                  </a:lnTo>
                  <a:lnTo>
                    <a:pt x="49530" y="341566"/>
                  </a:lnTo>
                  <a:lnTo>
                    <a:pt x="66008" y="347948"/>
                  </a:lnTo>
                  <a:lnTo>
                    <a:pt x="84106" y="341471"/>
                  </a:lnTo>
                  <a:lnTo>
                    <a:pt x="68104" y="330803"/>
                  </a:lnTo>
                  <a:lnTo>
                    <a:pt x="76581" y="297180"/>
                  </a:lnTo>
                  <a:lnTo>
                    <a:pt x="92583" y="307848"/>
                  </a:lnTo>
                  <a:lnTo>
                    <a:pt x="118682" y="306705"/>
                  </a:lnTo>
                  <a:lnTo>
                    <a:pt x="145828" y="297085"/>
                  </a:lnTo>
                  <a:lnTo>
                    <a:pt x="167069" y="299752"/>
                  </a:lnTo>
                  <a:lnTo>
                    <a:pt x="182499" y="314706"/>
                  </a:lnTo>
                  <a:lnTo>
                    <a:pt x="197930" y="329660"/>
                  </a:lnTo>
                  <a:lnTo>
                    <a:pt x="220789" y="319469"/>
                  </a:lnTo>
                  <a:lnTo>
                    <a:pt x="223457" y="298132"/>
                  </a:lnTo>
                  <a:lnTo>
                    <a:pt x="253746" y="297561"/>
                  </a:lnTo>
                  <a:lnTo>
                    <a:pt x="270224" y="303943"/>
                  </a:lnTo>
                  <a:lnTo>
                    <a:pt x="290989" y="310801"/>
                  </a:lnTo>
                  <a:lnTo>
                    <a:pt x="297942" y="324612"/>
                  </a:lnTo>
                  <a:lnTo>
                    <a:pt x="318707" y="331470"/>
                  </a:lnTo>
                  <a:lnTo>
                    <a:pt x="325088" y="349568"/>
                  </a:lnTo>
                  <a:lnTo>
                    <a:pt x="346329" y="352235"/>
                  </a:lnTo>
                  <a:lnTo>
                    <a:pt x="380333" y="356426"/>
                  </a:lnTo>
                  <a:lnTo>
                    <a:pt x="392049" y="366522"/>
                  </a:lnTo>
                  <a:lnTo>
                    <a:pt x="392049" y="366522"/>
                  </a:lnTo>
                  <a:close/>
                  <a:moveTo>
                    <a:pt x="58864" y="368427"/>
                  </a:moveTo>
                  <a:lnTo>
                    <a:pt x="43434" y="353473"/>
                  </a:lnTo>
                  <a:lnTo>
                    <a:pt x="54579" y="367856"/>
                  </a:lnTo>
                  <a:lnTo>
                    <a:pt x="58864" y="368427"/>
                  </a:lnTo>
                  <a:lnTo>
                    <a:pt x="58864" y="3684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7EEAEFA0-B1B7-C1AA-9D5D-B9386809E058}"/>
                </a:ext>
              </a:extLst>
            </p:cNvPr>
            <p:cNvSpPr/>
            <p:nvPr/>
          </p:nvSpPr>
          <p:spPr>
            <a:xfrm>
              <a:off x="5128024" y="640994"/>
              <a:ext cx="954532" cy="976828"/>
            </a:xfrm>
            <a:custGeom>
              <a:avLst/>
              <a:gdLst>
                <a:gd name="connsiteX0" fmla="*/ 228409 w 566832"/>
                <a:gd name="connsiteY0" fmla="*/ 580073 h 580072"/>
                <a:gd name="connsiteX1" fmla="*/ 246602 w 566832"/>
                <a:gd name="connsiteY1" fmla="*/ 573691 h 580072"/>
                <a:gd name="connsiteX2" fmla="*/ 257270 w 566832"/>
                <a:gd name="connsiteY2" fmla="*/ 557689 h 580072"/>
                <a:gd name="connsiteX3" fmla="*/ 279178 w 566832"/>
                <a:gd name="connsiteY3" fmla="*/ 556070 h 580072"/>
                <a:gd name="connsiteX4" fmla="*/ 294132 w 566832"/>
                <a:gd name="connsiteY4" fmla="*/ 540639 h 580072"/>
                <a:gd name="connsiteX5" fmla="*/ 304705 w 566832"/>
                <a:gd name="connsiteY5" fmla="*/ 524637 h 580072"/>
                <a:gd name="connsiteX6" fmla="*/ 325564 w 566832"/>
                <a:gd name="connsiteY6" fmla="*/ 531590 h 580072"/>
                <a:gd name="connsiteX7" fmla="*/ 356045 w 566832"/>
                <a:gd name="connsiteY7" fmla="*/ 531019 h 580072"/>
                <a:gd name="connsiteX8" fmla="*/ 353854 w 566832"/>
                <a:gd name="connsiteY8" fmla="*/ 513493 h 580072"/>
                <a:gd name="connsiteX9" fmla="*/ 381095 w 566832"/>
                <a:gd name="connsiteY9" fmla="*/ 503872 h 580072"/>
                <a:gd name="connsiteX10" fmla="*/ 413195 w 566832"/>
                <a:gd name="connsiteY10" fmla="*/ 490537 h 580072"/>
                <a:gd name="connsiteX11" fmla="*/ 443579 w 566832"/>
                <a:gd name="connsiteY11" fmla="*/ 489966 h 580072"/>
                <a:gd name="connsiteX12" fmla="*/ 465487 w 566832"/>
                <a:gd name="connsiteY12" fmla="*/ 488347 h 580072"/>
                <a:gd name="connsiteX13" fmla="*/ 485204 w 566832"/>
                <a:gd name="connsiteY13" fmla="*/ 469106 h 580072"/>
                <a:gd name="connsiteX14" fmla="*/ 527971 w 566832"/>
                <a:gd name="connsiteY14" fmla="*/ 439864 h 580072"/>
                <a:gd name="connsiteX15" fmla="*/ 548735 w 566832"/>
                <a:gd name="connsiteY15" fmla="*/ 412147 h 580072"/>
                <a:gd name="connsiteX16" fmla="*/ 566833 w 566832"/>
                <a:gd name="connsiteY16" fmla="*/ 405765 h 580072"/>
                <a:gd name="connsiteX17" fmla="*/ 548164 w 566832"/>
                <a:gd name="connsiteY17" fmla="*/ 381762 h 580072"/>
                <a:gd name="connsiteX18" fmla="*/ 533686 w 566832"/>
                <a:gd name="connsiteY18" fmla="*/ 358426 h 580072"/>
                <a:gd name="connsiteX19" fmla="*/ 518160 w 566832"/>
                <a:gd name="connsiteY19" fmla="*/ 343472 h 580072"/>
                <a:gd name="connsiteX20" fmla="*/ 493490 w 566832"/>
                <a:gd name="connsiteY20" fmla="*/ 331851 h 580072"/>
                <a:gd name="connsiteX21" fmla="*/ 482822 w 566832"/>
                <a:gd name="connsiteY21" fmla="*/ 313182 h 580072"/>
                <a:gd name="connsiteX22" fmla="*/ 467296 w 566832"/>
                <a:gd name="connsiteY22" fmla="*/ 298323 h 580072"/>
                <a:gd name="connsiteX23" fmla="*/ 460820 w 566832"/>
                <a:gd name="connsiteY23" fmla="*/ 280226 h 580072"/>
                <a:gd name="connsiteX24" fmla="*/ 467201 w 566832"/>
                <a:gd name="connsiteY24" fmla="*/ 263747 h 580072"/>
                <a:gd name="connsiteX25" fmla="*/ 448437 w 566832"/>
                <a:gd name="connsiteY25" fmla="*/ 239839 h 580072"/>
                <a:gd name="connsiteX26" fmla="*/ 438245 w 566832"/>
                <a:gd name="connsiteY26" fmla="*/ 216884 h 580072"/>
                <a:gd name="connsiteX27" fmla="*/ 417862 w 566832"/>
                <a:gd name="connsiteY27" fmla="*/ 205740 h 580072"/>
                <a:gd name="connsiteX28" fmla="*/ 356425 w 566832"/>
                <a:gd name="connsiteY28" fmla="*/ 176593 h 580072"/>
                <a:gd name="connsiteX29" fmla="*/ 333946 w 566832"/>
                <a:gd name="connsiteY29" fmla="*/ 182404 h 580072"/>
                <a:gd name="connsiteX30" fmla="*/ 341376 w 566832"/>
                <a:gd name="connsiteY30" fmla="*/ 157448 h 580072"/>
                <a:gd name="connsiteX31" fmla="*/ 335471 w 566832"/>
                <a:gd name="connsiteY31" fmla="*/ 135065 h 580072"/>
                <a:gd name="connsiteX32" fmla="*/ 319374 w 566832"/>
                <a:gd name="connsiteY32" fmla="*/ 124397 h 580072"/>
                <a:gd name="connsiteX33" fmla="*/ 301276 w 566832"/>
                <a:gd name="connsiteY33" fmla="*/ 130874 h 580072"/>
                <a:gd name="connsiteX34" fmla="*/ 212789 w 566832"/>
                <a:gd name="connsiteY34" fmla="*/ 3239 h 580072"/>
                <a:gd name="connsiteX35" fmla="*/ 187166 w 566832"/>
                <a:gd name="connsiteY35" fmla="*/ 0 h 580072"/>
                <a:gd name="connsiteX36" fmla="*/ 180213 w 566832"/>
                <a:gd name="connsiteY36" fmla="*/ 20765 h 580072"/>
                <a:gd name="connsiteX37" fmla="*/ 169069 w 566832"/>
                <a:gd name="connsiteY37" fmla="*/ 41053 h 580072"/>
                <a:gd name="connsiteX38" fmla="*/ 154686 w 566832"/>
                <a:gd name="connsiteY38" fmla="*/ 52197 h 580072"/>
                <a:gd name="connsiteX39" fmla="*/ 136493 w 566832"/>
                <a:gd name="connsiteY39" fmla="*/ 58674 h 580072"/>
                <a:gd name="connsiteX40" fmla="*/ 116300 w 566832"/>
                <a:gd name="connsiteY40" fmla="*/ 82105 h 580072"/>
                <a:gd name="connsiteX41" fmla="*/ 96488 w 566832"/>
                <a:gd name="connsiteY41" fmla="*/ 101251 h 580072"/>
                <a:gd name="connsiteX42" fmla="*/ 78867 w 566832"/>
                <a:gd name="connsiteY42" fmla="*/ 103442 h 580072"/>
                <a:gd name="connsiteX43" fmla="*/ 57531 w 566832"/>
                <a:gd name="connsiteY43" fmla="*/ 100774 h 580072"/>
                <a:gd name="connsiteX44" fmla="*/ 38862 w 566832"/>
                <a:gd name="connsiteY44" fmla="*/ 111443 h 580072"/>
                <a:gd name="connsiteX45" fmla="*/ 36766 w 566832"/>
                <a:gd name="connsiteY45" fmla="*/ 128492 h 580072"/>
                <a:gd name="connsiteX46" fmla="*/ 29337 w 566832"/>
                <a:gd name="connsiteY46" fmla="*/ 153448 h 580072"/>
                <a:gd name="connsiteX47" fmla="*/ 18098 w 566832"/>
                <a:gd name="connsiteY47" fmla="*/ 173736 h 580072"/>
                <a:gd name="connsiteX48" fmla="*/ 6953 w 566832"/>
                <a:gd name="connsiteY48" fmla="*/ 193929 h 580072"/>
                <a:gd name="connsiteX49" fmla="*/ 0 w 566832"/>
                <a:gd name="connsiteY49" fmla="*/ 214693 h 580072"/>
                <a:gd name="connsiteX50" fmla="*/ 2191 w 566832"/>
                <a:gd name="connsiteY50" fmla="*/ 232315 h 580072"/>
                <a:gd name="connsiteX51" fmla="*/ 12954 w 566832"/>
                <a:gd name="connsiteY51" fmla="*/ 250889 h 580072"/>
                <a:gd name="connsiteX52" fmla="*/ 6001 w 566832"/>
                <a:gd name="connsiteY52" fmla="*/ 271653 h 580072"/>
                <a:gd name="connsiteX53" fmla="*/ 26384 w 566832"/>
                <a:gd name="connsiteY53" fmla="*/ 282797 h 580072"/>
                <a:gd name="connsiteX54" fmla="*/ 41910 w 566832"/>
                <a:gd name="connsiteY54" fmla="*/ 297656 h 580072"/>
                <a:gd name="connsiteX55" fmla="*/ 81534 w 566832"/>
                <a:gd name="connsiteY55" fmla="*/ 363093 h 580072"/>
                <a:gd name="connsiteX56" fmla="*/ 92202 w 566832"/>
                <a:gd name="connsiteY56" fmla="*/ 347186 h 580072"/>
                <a:gd name="connsiteX57" fmla="*/ 121158 w 566832"/>
                <a:gd name="connsiteY57" fmla="*/ 393954 h 580072"/>
                <a:gd name="connsiteX58" fmla="*/ 181737 w 566832"/>
                <a:gd name="connsiteY58" fmla="*/ 466249 h 580072"/>
                <a:gd name="connsiteX59" fmla="*/ 228409 w 566832"/>
                <a:gd name="connsiteY59" fmla="*/ 580073 h 580072"/>
                <a:gd name="connsiteX60" fmla="*/ 228409 w 566832"/>
                <a:gd name="connsiteY60" fmla="*/ 580073 h 580072"/>
                <a:gd name="connsiteX61" fmla="*/ 228409 w 566832"/>
                <a:gd name="connsiteY61" fmla="*/ 580073 h 5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66832" h="580072">
                  <a:moveTo>
                    <a:pt x="228409" y="580073"/>
                  </a:moveTo>
                  <a:lnTo>
                    <a:pt x="246602" y="573691"/>
                  </a:lnTo>
                  <a:lnTo>
                    <a:pt x="257270" y="557689"/>
                  </a:lnTo>
                  <a:lnTo>
                    <a:pt x="279178" y="556070"/>
                  </a:lnTo>
                  <a:lnTo>
                    <a:pt x="294132" y="540639"/>
                  </a:lnTo>
                  <a:lnTo>
                    <a:pt x="304705" y="524637"/>
                  </a:lnTo>
                  <a:lnTo>
                    <a:pt x="325564" y="531590"/>
                  </a:lnTo>
                  <a:lnTo>
                    <a:pt x="356045" y="531019"/>
                  </a:lnTo>
                  <a:lnTo>
                    <a:pt x="353854" y="513493"/>
                  </a:lnTo>
                  <a:lnTo>
                    <a:pt x="381095" y="503872"/>
                  </a:lnTo>
                  <a:lnTo>
                    <a:pt x="413195" y="490537"/>
                  </a:lnTo>
                  <a:lnTo>
                    <a:pt x="443579" y="489966"/>
                  </a:lnTo>
                  <a:lnTo>
                    <a:pt x="465487" y="488347"/>
                  </a:lnTo>
                  <a:lnTo>
                    <a:pt x="485204" y="469106"/>
                  </a:lnTo>
                  <a:lnTo>
                    <a:pt x="527971" y="439864"/>
                  </a:lnTo>
                  <a:lnTo>
                    <a:pt x="548735" y="412147"/>
                  </a:lnTo>
                  <a:lnTo>
                    <a:pt x="566833" y="405765"/>
                  </a:lnTo>
                  <a:lnTo>
                    <a:pt x="548164" y="381762"/>
                  </a:lnTo>
                  <a:lnTo>
                    <a:pt x="533686" y="358426"/>
                  </a:lnTo>
                  <a:lnTo>
                    <a:pt x="518160" y="343472"/>
                  </a:lnTo>
                  <a:lnTo>
                    <a:pt x="493490" y="331851"/>
                  </a:lnTo>
                  <a:lnTo>
                    <a:pt x="482822" y="313182"/>
                  </a:lnTo>
                  <a:lnTo>
                    <a:pt x="467296" y="298323"/>
                  </a:lnTo>
                  <a:lnTo>
                    <a:pt x="460820" y="280226"/>
                  </a:lnTo>
                  <a:lnTo>
                    <a:pt x="467201" y="263747"/>
                  </a:lnTo>
                  <a:lnTo>
                    <a:pt x="448437" y="239839"/>
                  </a:lnTo>
                  <a:lnTo>
                    <a:pt x="438245" y="216884"/>
                  </a:lnTo>
                  <a:lnTo>
                    <a:pt x="417862" y="205740"/>
                  </a:lnTo>
                  <a:lnTo>
                    <a:pt x="356425" y="176593"/>
                  </a:lnTo>
                  <a:lnTo>
                    <a:pt x="333946" y="182404"/>
                  </a:lnTo>
                  <a:lnTo>
                    <a:pt x="341376" y="157448"/>
                  </a:lnTo>
                  <a:lnTo>
                    <a:pt x="335471" y="135065"/>
                  </a:lnTo>
                  <a:lnTo>
                    <a:pt x="319374" y="124397"/>
                  </a:lnTo>
                  <a:lnTo>
                    <a:pt x="301276" y="130874"/>
                  </a:lnTo>
                  <a:lnTo>
                    <a:pt x="212789" y="3239"/>
                  </a:lnTo>
                  <a:lnTo>
                    <a:pt x="187166" y="0"/>
                  </a:lnTo>
                  <a:lnTo>
                    <a:pt x="180213" y="20765"/>
                  </a:lnTo>
                  <a:lnTo>
                    <a:pt x="169069" y="41053"/>
                  </a:lnTo>
                  <a:lnTo>
                    <a:pt x="154686" y="52197"/>
                  </a:lnTo>
                  <a:lnTo>
                    <a:pt x="136493" y="58674"/>
                  </a:lnTo>
                  <a:lnTo>
                    <a:pt x="116300" y="82105"/>
                  </a:lnTo>
                  <a:lnTo>
                    <a:pt x="96488" y="101251"/>
                  </a:lnTo>
                  <a:lnTo>
                    <a:pt x="78867" y="103442"/>
                  </a:lnTo>
                  <a:lnTo>
                    <a:pt x="57531" y="100774"/>
                  </a:lnTo>
                  <a:lnTo>
                    <a:pt x="38862" y="111443"/>
                  </a:lnTo>
                  <a:lnTo>
                    <a:pt x="36766" y="128492"/>
                  </a:lnTo>
                  <a:lnTo>
                    <a:pt x="29337" y="153448"/>
                  </a:lnTo>
                  <a:lnTo>
                    <a:pt x="18098" y="173736"/>
                  </a:lnTo>
                  <a:lnTo>
                    <a:pt x="6953" y="193929"/>
                  </a:lnTo>
                  <a:lnTo>
                    <a:pt x="0" y="214693"/>
                  </a:lnTo>
                  <a:lnTo>
                    <a:pt x="2191" y="232315"/>
                  </a:lnTo>
                  <a:lnTo>
                    <a:pt x="12954" y="250889"/>
                  </a:lnTo>
                  <a:lnTo>
                    <a:pt x="6001" y="271653"/>
                  </a:lnTo>
                  <a:lnTo>
                    <a:pt x="26384" y="282797"/>
                  </a:lnTo>
                  <a:lnTo>
                    <a:pt x="41910" y="297656"/>
                  </a:lnTo>
                  <a:lnTo>
                    <a:pt x="81534" y="363093"/>
                  </a:lnTo>
                  <a:lnTo>
                    <a:pt x="92202" y="347186"/>
                  </a:lnTo>
                  <a:lnTo>
                    <a:pt x="121158" y="393954"/>
                  </a:lnTo>
                  <a:lnTo>
                    <a:pt x="181737" y="466249"/>
                  </a:lnTo>
                  <a:lnTo>
                    <a:pt x="228409" y="580073"/>
                  </a:lnTo>
                  <a:lnTo>
                    <a:pt x="228409" y="580073"/>
                  </a:lnTo>
                  <a:lnTo>
                    <a:pt x="228409" y="5800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9870E0F5-3CF4-1D90-ADEF-2D76BD99BBBA}"/>
                </a:ext>
              </a:extLst>
            </p:cNvPr>
            <p:cNvSpPr/>
            <p:nvPr/>
          </p:nvSpPr>
          <p:spPr>
            <a:xfrm>
              <a:off x="5345845" y="1324613"/>
              <a:ext cx="863106" cy="851717"/>
            </a:xfrm>
            <a:custGeom>
              <a:avLst/>
              <a:gdLst>
                <a:gd name="connsiteX0" fmla="*/ 197072 w 512540"/>
                <a:gd name="connsiteY0" fmla="*/ 505778 h 505777"/>
                <a:gd name="connsiteX1" fmla="*/ 203454 w 512540"/>
                <a:gd name="connsiteY1" fmla="*/ 489299 h 505777"/>
                <a:gd name="connsiteX2" fmla="*/ 225266 w 512540"/>
                <a:gd name="connsiteY2" fmla="*/ 487680 h 505777"/>
                <a:gd name="connsiteX3" fmla="*/ 240220 w 512540"/>
                <a:gd name="connsiteY3" fmla="*/ 472249 h 505777"/>
                <a:gd name="connsiteX4" fmla="*/ 258318 w 512540"/>
                <a:gd name="connsiteY4" fmla="*/ 465868 h 505777"/>
                <a:gd name="connsiteX5" fmla="*/ 247650 w 512540"/>
                <a:gd name="connsiteY5" fmla="*/ 447199 h 505777"/>
                <a:gd name="connsiteX6" fmla="*/ 258223 w 512540"/>
                <a:gd name="connsiteY6" fmla="*/ 431292 h 505777"/>
                <a:gd name="connsiteX7" fmla="*/ 268891 w 512540"/>
                <a:gd name="connsiteY7" fmla="*/ 415290 h 505777"/>
                <a:gd name="connsiteX8" fmla="*/ 331661 w 512540"/>
                <a:gd name="connsiteY8" fmla="*/ 362617 h 505777"/>
                <a:gd name="connsiteX9" fmla="*/ 342900 w 512540"/>
                <a:gd name="connsiteY9" fmla="*/ 376999 h 505777"/>
                <a:gd name="connsiteX10" fmla="*/ 354520 w 512540"/>
                <a:gd name="connsiteY10" fmla="*/ 352520 h 505777"/>
                <a:gd name="connsiteX11" fmla="*/ 368903 w 512540"/>
                <a:gd name="connsiteY11" fmla="*/ 341281 h 505777"/>
                <a:gd name="connsiteX12" fmla="*/ 389191 w 512540"/>
                <a:gd name="connsiteY12" fmla="*/ 352425 h 505777"/>
                <a:gd name="connsiteX13" fmla="*/ 391287 w 512540"/>
                <a:gd name="connsiteY13" fmla="*/ 335471 h 505777"/>
                <a:gd name="connsiteX14" fmla="*/ 397669 w 512540"/>
                <a:gd name="connsiteY14" fmla="*/ 318992 h 505777"/>
                <a:gd name="connsiteX15" fmla="*/ 401384 w 512540"/>
                <a:gd name="connsiteY15" fmla="*/ 289179 h 505777"/>
                <a:gd name="connsiteX16" fmla="*/ 429577 w 512540"/>
                <a:gd name="connsiteY16" fmla="*/ 271082 h 505777"/>
                <a:gd name="connsiteX17" fmla="*/ 440721 w 512540"/>
                <a:gd name="connsiteY17" fmla="*/ 250889 h 505777"/>
                <a:gd name="connsiteX18" fmla="*/ 444912 w 512540"/>
                <a:gd name="connsiteY18" fmla="*/ 216884 h 505777"/>
                <a:gd name="connsiteX19" fmla="*/ 447580 w 512540"/>
                <a:gd name="connsiteY19" fmla="*/ 195548 h 505777"/>
                <a:gd name="connsiteX20" fmla="*/ 468344 w 512540"/>
                <a:gd name="connsiteY20" fmla="*/ 202502 h 505777"/>
                <a:gd name="connsiteX21" fmla="*/ 492347 w 512540"/>
                <a:gd name="connsiteY21" fmla="*/ 218408 h 505777"/>
                <a:gd name="connsiteX22" fmla="*/ 490728 w 512540"/>
                <a:gd name="connsiteY22" fmla="*/ 196596 h 505777"/>
                <a:gd name="connsiteX23" fmla="*/ 512540 w 512540"/>
                <a:gd name="connsiteY23" fmla="*/ 194977 h 505777"/>
                <a:gd name="connsiteX24" fmla="*/ 506635 w 512540"/>
                <a:gd name="connsiteY24" fmla="*/ 172688 h 505777"/>
                <a:gd name="connsiteX25" fmla="*/ 495967 w 512540"/>
                <a:gd name="connsiteY25" fmla="*/ 154019 h 505777"/>
                <a:gd name="connsiteX26" fmla="*/ 457962 w 512540"/>
                <a:gd name="connsiteY26" fmla="*/ 75914 h 505777"/>
                <a:gd name="connsiteX27" fmla="*/ 443484 w 512540"/>
                <a:gd name="connsiteY27" fmla="*/ 18002 h 505777"/>
                <a:gd name="connsiteX28" fmla="*/ 437007 w 512540"/>
                <a:gd name="connsiteY28" fmla="*/ 0 h 505777"/>
                <a:gd name="connsiteX29" fmla="*/ 418909 w 512540"/>
                <a:gd name="connsiteY29" fmla="*/ 6382 h 505777"/>
                <a:gd name="connsiteX30" fmla="*/ 404050 w 512540"/>
                <a:gd name="connsiteY30" fmla="*/ 21812 h 505777"/>
                <a:gd name="connsiteX31" fmla="*/ 369475 w 512540"/>
                <a:gd name="connsiteY31" fmla="*/ 56388 h 505777"/>
                <a:gd name="connsiteX32" fmla="*/ 346043 w 512540"/>
                <a:gd name="connsiteY32" fmla="*/ 70771 h 505777"/>
                <a:gd name="connsiteX33" fmla="*/ 322612 w 512540"/>
                <a:gd name="connsiteY33" fmla="*/ 85154 h 505777"/>
                <a:gd name="connsiteX34" fmla="*/ 292798 w 512540"/>
                <a:gd name="connsiteY34" fmla="*/ 81439 h 505777"/>
                <a:gd name="connsiteX35" fmla="*/ 260795 w 512540"/>
                <a:gd name="connsiteY35" fmla="*/ 94774 h 505777"/>
                <a:gd name="connsiteX36" fmla="*/ 238410 w 512540"/>
                <a:gd name="connsiteY36" fmla="*/ 100679 h 505777"/>
                <a:gd name="connsiteX37" fmla="*/ 224028 w 512540"/>
                <a:gd name="connsiteY37" fmla="*/ 111823 h 505777"/>
                <a:gd name="connsiteX38" fmla="*/ 204883 w 512540"/>
                <a:gd name="connsiteY38" fmla="*/ 126778 h 505777"/>
                <a:gd name="connsiteX39" fmla="*/ 187833 w 512540"/>
                <a:gd name="connsiteY39" fmla="*/ 124682 h 505777"/>
                <a:gd name="connsiteX40" fmla="*/ 169736 w 512540"/>
                <a:gd name="connsiteY40" fmla="*/ 131064 h 505777"/>
                <a:gd name="connsiteX41" fmla="*/ 155353 w 512540"/>
                <a:gd name="connsiteY41" fmla="*/ 142208 h 505777"/>
                <a:gd name="connsiteX42" fmla="*/ 137255 w 512540"/>
                <a:gd name="connsiteY42" fmla="*/ 148685 h 505777"/>
                <a:gd name="connsiteX43" fmla="*/ 122301 w 512540"/>
                <a:gd name="connsiteY43" fmla="*/ 164116 h 505777"/>
                <a:gd name="connsiteX44" fmla="*/ 104204 w 512540"/>
                <a:gd name="connsiteY44" fmla="*/ 170498 h 505777"/>
                <a:gd name="connsiteX45" fmla="*/ 85058 w 512540"/>
                <a:gd name="connsiteY45" fmla="*/ 185356 h 505777"/>
                <a:gd name="connsiteX46" fmla="*/ 63818 w 512540"/>
                <a:gd name="connsiteY46" fmla="*/ 217265 h 505777"/>
                <a:gd name="connsiteX47" fmla="*/ 52673 w 512540"/>
                <a:gd name="connsiteY47" fmla="*/ 237554 h 505777"/>
                <a:gd name="connsiteX48" fmla="*/ 34004 w 512540"/>
                <a:gd name="connsiteY48" fmla="*/ 248126 h 505777"/>
                <a:gd name="connsiteX49" fmla="*/ 19145 w 512540"/>
                <a:gd name="connsiteY49" fmla="*/ 263557 h 505777"/>
                <a:gd name="connsiteX50" fmla="*/ 0 w 512540"/>
                <a:gd name="connsiteY50" fmla="*/ 278511 h 505777"/>
                <a:gd name="connsiteX51" fmla="*/ 10192 w 512540"/>
                <a:gd name="connsiteY51" fmla="*/ 301371 h 505777"/>
                <a:gd name="connsiteX52" fmla="*/ 21336 w 512540"/>
                <a:gd name="connsiteY52" fmla="*/ 315659 h 505777"/>
                <a:gd name="connsiteX53" fmla="*/ 41624 w 512540"/>
                <a:gd name="connsiteY53" fmla="*/ 326803 h 505777"/>
                <a:gd name="connsiteX54" fmla="*/ 26194 w 512540"/>
                <a:gd name="connsiteY54" fmla="*/ 346519 h 505777"/>
                <a:gd name="connsiteX55" fmla="*/ 24098 w 512540"/>
                <a:gd name="connsiteY55" fmla="*/ 363569 h 505777"/>
                <a:gd name="connsiteX56" fmla="*/ 40100 w 512540"/>
                <a:gd name="connsiteY56" fmla="*/ 374142 h 505777"/>
                <a:gd name="connsiteX57" fmla="*/ 64675 w 512540"/>
                <a:gd name="connsiteY57" fmla="*/ 385763 h 505777"/>
                <a:gd name="connsiteX58" fmla="*/ 80676 w 512540"/>
                <a:gd name="connsiteY58" fmla="*/ 396431 h 505777"/>
                <a:gd name="connsiteX59" fmla="*/ 82868 w 512540"/>
                <a:gd name="connsiteY59" fmla="*/ 413957 h 505777"/>
                <a:gd name="connsiteX60" fmla="*/ 104680 w 512540"/>
                <a:gd name="connsiteY60" fmla="*/ 412337 h 505777"/>
                <a:gd name="connsiteX61" fmla="*/ 106299 w 512540"/>
                <a:gd name="connsiteY61" fmla="*/ 434149 h 505777"/>
                <a:gd name="connsiteX62" fmla="*/ 124968 w 512540"/>
                <a:gd name="connsiteY62" fmla="*/ 423482 h 505777"/>
                <a:gd name="connsiteX63" fmla="*/ 135636 w 512540"/>
                <a:gd name="connsiteY63" fmla="*/ 407480 h 505777"/>
                <a:gd name="connsiteX64" fmla="*/ 155353 w 512540"/>
                <a:gd name="connsiteY64" fmla="*/ 422910 h 505777"/>
                <a:gd name="connsiteX65" fmla="*/ 161258 w 512540"/>
                <a:gd name="connsiteY65" fmla="*/ 445198 h 505777"/>
                <a:gd name="connsiteX66" fmla="*/ 152305 w 512540"/>
                <a:gd name="connsiteY66" fmla="*/ 483013 h 505777"/>
                <a:gd name="connsiteX67" fmla="*/ 162401 w 512540"/>
                <a:gd name="connsiteY67" fmla="*/ 505778 h 505777"/>
                <a:gd name="connsiteX68" fmla="*/ 197072 w 512540"/>
                <a:gd name="connsiteY68" fmla="*/ 505778 h 505777"/>
                <a:gd name="connsiteX69" fmla="*/ 197072 w 512540"/>
                <a:gd name="connsiteY69" fmla="*/ 505778 h 505777"/>
                <a:gd name="connsiteX70" fmla="*/ 197072 w 512540"/>
                <a:gd name="connsiteY70" fmla="*/ 505778 h 505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2540" h="505777">
                  <a:moveTo>
                    <a:pt x="197072" y="505778"/>
                  </a:moveTo>
                  <a:lnTo>
                    <a:pt x="203454" y="489299"/>
                  </a:lnTo>
                  <a:lnTo>
                    <a:pt x="225266" y="487680"/>
                  </a:lnTo>
                  <a:lnTo>
                    <a:pt x="240220" y="472249"/>
                  </a:lnTo>
                  <a:lnTo>
                    <a:pt x="258318" y="465868"/>
                  </a:lnTo>
                  <a:lnTo>
                    <a:pt x="247650" y="447199"/>
                  </a:lnTo>
                  <a:lnTo>
                    <a:pt x="258223" y="431292"/>
                  </a:lnTo>
                  <a:lnTo>
                    <a:pt x="268891" y="415290"/>
                  </a:lnTo>
                  <a:lnTo>
                    <a:pt x="331661" y="362617"/>
                  </a:lnTo>
                  <a:lnTo>
                    <a:pt x="342900" y="376999"/>
                  </a:lnTo>
                  <a:lnTo>
                    <a:pt x="354520" y="352520"/>
                  </a:lnTo>
                  <a:lnTo>
                    <a:pt x="368903" y="341281"/>
                  </a:lnTo>
                  <a:lnTo>
                    <a:pt x="389191" y="352425"/>
                  </a:lnTo>
                  <a:lnTo>
                    <a:pt x="391287" y="335471"/>
                  </a:lnTo>
                  <a:lnTo>
                    <a:pt x="397669" y="318992"/>
                  </a:lnTo>
                  <a:lnTo>
                    <a:pt x="401384" y="289179"/>
                  </a:lnTo>
                  <a:lnTo>
                    <a:pt x="429577" y="271082"/>
                  </a:lnTo>
                  <a:lnTo>
                    <a:pt x="440721" y="250889"/>
                  </a:lnTo>
                  <a:lnTo>
                    <a:pt x="444912" y="216884"/>
                  </a:lnTo>
                  <a:lnTo>
                    <a:pt x="447580" y="195548"/>
                  </a:lnTo>
                  <a:lnTo>
                    <a:pt x="468344" y="202502"/>
                  </a:lnTo>
                  <a:lnTo>
                    <a:pt x="492347" y="218408"/>
                  </a:lnTo>
                  <a:lnTo>
                    <a:pt x="490728" y="196596"/>
                  </a:lnTo>
                  <a:lnTo>
                    <a:pt x="512540" y="194977"/>
                  </a:lnTo>
                  <a:lnTo>
                    <a:pt x="506635" y="172688"/>
                  </a:lnTo>
                  <a:lnTo>
                    <a:pt x="495967" y="154019"/>
                  </a:lnTo>
                  <a:lnTo>
                    <a:pt x="457962" y="75914"/>
                  </a:lnTo>
                  <a:lnTo>
                    <a:pt x="443484" y="18002"/>
                  </a:lnTo>
                  <a:lnTo>
                    <a:pt x="437007" y="0"/>
                  </a:lnTo>
                  <a:lnTo>
                    <a:pt x="418909" y="6382"/>
                  </a:lnTo>
                  <a:lnTo>
                    <a:pt x="404050" y="21812"/>
                  </a:lnTo>
                  <a:lnTo>
                    <a:pt x="369475" y="56388"/>
                  </a:lnTo>
                  <a:lnTo>
                    <a:pt x="346043" y="70771"/>
                  </a:lnTo>
                  <a:lnTo>
                    <a:pt x="322612" y="85154"/>
                  </a:lnTo>
                  <a:lnTo>
                    <a:pt x="292798" y="81439"/>
                  </a:lnTo>
                  <a:lnTo>
                    <a:pt x="260795" y="94774"/>
                  </a:lnTo>
                  <a:lnTo>
                    <a:pt x="238410" y="100679"/>
                  </a:lnTo>
                  <a:lnTo>
                    <a:pt x="224028" y="111823"/>
                  </a:lnTo>
                  <a:lnTo>
                    <a:pt x="204883" y="126778"/>
                  </a:lnTo>
                  <a:lnTo>
                    <a:pt x="187833" y="124682"/>
                  </a:lnTo>
                  <a:lnTo>
                    <a:pt x="169736" y="131064"/>
                  </a:lnTo>
                  <a:lnTo>
                    <a:pt x="155353" y="142208"/>
                  </a:lnTo>
                  <a:lnTo>
                    <a:pt x="137255" y="148685"/>
                  </a:lnTo>
                  <a:lnTo>
                    <a:pt x="122301" y="164116"/>
                  </a:lnTo>
                  <a:lnTo>
                    <a:pt x="104204" y="170498"/>
                  </a:lnTo>
                  <a:lnTo>
                    <a:pt x="85058" y="185356"/>
                  </a:lnTo>
                  <a:lnTo>
                    <a:pt x="63818" y="217265"/>
                  </a:lnTo>
                  <a:lnTo>
                    <a:pt x="52673" y="237554"/>
                  </a:lnTo>
                  <a:lnTo>
                    <a:pt x="34004" y="248126"/>
                  </a:lnTo>
                  <a:lnTo>
                    <a:pt x="19145" y="263557"/>
                  </a:lnTo>
                  <a:lnTo>
                    <a:pt x="0" y="278511"/>
                  </a:lnTo>
                  <a:lnTo>
                    <a:pt x="10192" y="301371"/>
                  </a:lnTo>
                  <a:lnTo>
                    <a:pt x="21336" y="315659"/>
                  </a:lnTo>
                  <a:lnTo>
                    <a:pt x="41624" y="326803"/>
                  </a:lnTo>
                  <a:lnTo>
                    <a:pt x="26194" y="346519"/>
                  </a:lnTo>
                  <a:lnTo>
                    <a:pt x="24098" y="363569"/>
                  </a:lnTo>
                  <a:lnTo>
                    <a:pt x="40100" y="374142"/>
                  </a:lnTo>
                  <a:lnTo>
                    <a:pt x="64675" y="385763"/>
                  </a:lnTo>
                  <a:lnTo>
                    <a:pt x="80676" y="396431"/>
                  </a:lnTo>
                  <a:lnTo>
                    <a:pt x="82868" y="413957"/>
                  </a:lnTo>
                  <a:lnTo>
                    <a:pt x="104680" y="412337"/>
                  </a:lnTo>
                  <a:lnTo>
                    <a:pt x="106299" y="434149"/>
                  </a:lnTo>
                  <a:lnTo>
                    <a:pt x="124968" y="423482"/>
                  </a:lnTo>
                  <a:lnTo>
                    <a:pt x="135636" y="407480"/>
                  </a:lnTo>
                  <a:lnTo>
                    <a:pt x="155353" y="422910"/>
                  </a:lnTo>
                  <a:lnTo>
                    <a:pt x="161258" y="445198"/>
                  </a:lnTo>
                  <a:lnTo>
                    <a:pt x="152305" y="483013"/>
                  </a:lnTo>
                  <a:lnTo>
                    <a:pt x="162401" y="505778"/>
                  </a:lnTo>
                  <a:lnTo>
                    <a:pt x="197072" y="505778"/>
                  </a:lnTo>
                  <a:lnTo>
                    <a:pt x="197072" y="505778"/>
                  </a:lnTo>
                  <a:lnTo>
                    <a:pt x="197072" y="5057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89BFEB9-09A2-7AE6-27C3-CA45823E604F}"/>
                </a:ext>
              </a:extLst>
            </p:cNvPr>
            <p:cNvSpPr/>
            <p:nvPr/>
          </p:nvSpPr>
          <p:spPr>
            <a:xfrm>
              <a:off x="5358517" y="157871"/>
              <a:ext cx="875134" cy="926944"/>
            </a:xfrm>
            <a:custGeom>
              <a:avLst/>
              <a:gdLst>
                <a:gd name="connsiteX0" fmla="*/ 329089 w 519683"/>
                <a:gd name="connsiteY0" fmla="*/ 550450 h 550449"/>
                <a:gd name="connsiteX1" fmla="*/ 347186 w 519683"/>
                <a:gd name="connsiteY1" fmla="*/ 544068 h 550449"/>
                <a:gd name="connsiteX2" fmla="*/ 365189 w 519683"/>
                <a:gd name="connsiteY2" fmla="*/ 537591 h 550449"/>
                <a:gd name="connsiteX3" fmla="*/ 381667 w 519683"/>
                <a:gd name="connsiteY3" fmla="*/ 509397 h 550449"/>
                <a:gd name="connsiteX4" fmla="*/ 392239 w 519683"/>
                <a:gd name="connsiteY4" fmla="*/ 493395 h 550449"/>
                <a:gd name="connsiteX5" fmla="*/ 398622 w 519683"/>
                <a:gd name="connsiteY5" fmla="*/ 476917 h 550449"/>
                <a:gd name="connsiteX6" fmla="*/ 397002 w 519683"/>
                <a:gd name="connsiteY6" fmla="*/ 455105 h 550449"/>
                <a:gd name="connsiteX7" fmla="*/ 395859 w 519683"/>
                <a:gd name="connsiteY7" fmla="*/ 429101 h 550449"/>
                <a:gd name="connsiteX8" fmla="*/ 410146 w 519683"/>
                <a:gd name="connsiteY8" fmla="*/ 417862 h 550449"/>
                <a:gd name="connsiteX9" fmla="*/ 424529 w 519683"/>
                <a:gd name="connsiteY9" fmla="*/ 406718 h 550449"/>
                <a:gd name="connsiteX10" fmla="*/ 437674 w 519683"/>
                <a:gd name="connsiteY10" fmla="*/ 300323 h 550449"/>
                <a:gd name="connsiteX11" fmla="*/ 435483 w 519683"/>
                <a:gd name="connsiteY11" fmla="*/ 282702 h 550449"/>
                <a:gd name="connsiteX12" fmla="*/ 446056 w 519683"/>
                <a:gd name="connsiteY12" fmla="*/ 266795 h 550449"/>
                <a:gd name="connsiteX13" fmla="*/ 432245 w 519683"/>
                <a:gd name="connsiteY13" fmla="*/ 239173 h 550449"/>
                <a:gd name="connsiteX14" fmla="*/ 423196 w 519683"/>
                <a:gd name="connsiteY14" fmla="*/ 207740 h 550449"/>
                <a:gd name="connsiteX15" fmla="*/ 421005 w 519683"/>
                <a:gd name="connsiteY15" fmla="*/ 190214 h 550449"/>
                <a:gd name="connsiteX16" fmla="*/ 431578 w 519683"/>
                <a:gd name="connsiteY16" fmla="*/ 174212 h 550449"/>
                <a:gd name="connsiteX17" fmla="*/ 429483 w 519683"/>
                <a:gd name="connsiteY17" fmla="*/ 156686 h 550449"/>
                <a:gd name="connsiteX18" fmla="*/ 432625 w 519683"/>
                <a:gd name="connsiteY18" fmla="*/ 131159 h 550449"/>
                <a:gd name="connsiteX19" fmla="*/ 455486 w 519683"/>
                <a:gd name="connsiteY19" fmla="*/ 121063 h 550449"/>
                <a:gd name="connsiteX20" fmla="*/ 472440 w 519683"/>
                <a:gd name="connsiteY20" fmla="*/ 123158 h 550449"/>
                <a:gd name="connsiteX21" fmla="*/ 499015 w 519683"/>
                <a:gd name="connsiteY21" fmla="*/ 117729 h 550449"/>
                <a:gd name="connsiteX22" fmla="*/ 510159 w 519683"/>
                <a:gd name="connsiteY22" fmla="*/ 97536 h 550449"/>
                <a:gd name="connsiteX23" fmla="*/ 517017 w 519683"/>
                <a:gd name="connsiteY23" fmla="*/ 76772 h 550449"/>
                <a:gd name="connsiteX24" fmla="*/ 519684 w 519683"/>
                <a:gd name="connsiteY24" fmla="*/ 55531 h 550449"/>
                <a:gd name="connsiteX25" fmla="*/ 507397 w 519683"/>
                <a:gd name="connsiteY25" fmla="*/ 15145 h 550449"/>
                <a:gd name="connsiteX26" fmla="*/ 395288 w 519683"/>
                <a:gd name="connsiteY26" fmla="*/ 14192 h 550449"/>
                <a:gd name="connsiteX27" fmla="*/ 231648 w 519683"/>
                <a:gd name="connsiteY27" fmla="*/ 11335 h 550449"/>
                <a:gd name="connsiteX28" fmla="*/ 137065 w 519683"/>
                <a:gd name="connsiteY28" fmla="*/ 8287 h 550449"/>
                <a:gd name="connsiteX29" fmla="*/ 51531 w 519683"/>
                <a:gd name="connsiteY29" fmla="*/ 2000 h 550449"/>
                <a:gd name="connsiteX30" fmla="*/ 0 w 519683"/>
                <a:gd name="connsiteY30" fmla="*/ 0 h 550449"/>
                <a:gd name="connsiteX31" fmla="*/ 19145 w 519683"/>
                <a:gd name="connsiteY31" fmla="*/ 54197 h 550449"/>
                <a:gd name="connsiteX32" fmla="*/ 51149 w 519683"/>
                <a:gd name="connsiteY32" fmla="*/ 110014 h 550449"/>
                <a:gd name="connsiteX33" fmla="*/ 61246 w 519683"/>
                <a:gd name="connsiteY33" fmla="*/ 132874 h 550449"/>
                <a:gd name="connsiteX34" fmla="*/ 81534 w 519683"/>
                <a:gd name="connsiteY34" fmla="*/ 213169 h 550449"/>
                <a:gd name="connsiteX35" fmla="*/ 100203 w 519683"/>
                <a:gd name="connsiteY35" fmla="*/ 237077 h 550449"/>
                <a:gd name="connsiteX36" fmla="*/ 114586 w 519683"/>
                <a:gd name="connsiteY36" fmla="*/ 260414 h 550449"/>
                <a:gd name="connsiteX37" fmla="*/ 91726 w 519683"/>
                <a:gd name="connsiteY37" fmla="*/ 270605 h 550449"/>
                <a:gd name="connsiteX38" fmla="*/ 76391 w 519683"/>
                <a:gd name="connsiteY38" fmla="*/ 290227 h 550449"/>
                <a:gd name="connsiteX39" fmla="*/ 164211 w 519683"/>
                <a:gd name="connsiteY39" fmla="*/ 417767 h 550449"/>
                <a:gd name="connsiteX40" fmla="*/ 182213 w 519683"/>
                <a:gd name="connsiteY40" fmla="*/ 411385 h 550449"/>
                <a:gd name="connsiteX41" fmla="*/ 198215 w 519683"/>
                <a:gd name="connsiteY41" fmla="*/ 421958 h 550449"/>
                <a:gd name="connsiteX42" fmla="*/ 199834 w 519683"/>
                <a:gd name="connsiteY42" fmla="*/ 443770 h 550449"/>
                <a:gd name="connsiteX43" fmla="*/ 196691 w 519683"/>
                <a:gd name="connsiteY43" fmla="*/ 469297 h 550449"/>
                <a:gd name="connsiteX44" fmla="*/ 217932 w 519683"/>
                <a:gd name="connsiteY44" fmla="*/ 471964 h 550449"/>
                <a:gd name="connsiteX45" fmla="*/ 280131 w 519683"/>
                <a:gd name="connsiteY45" fmla="*/ 492538 h 550449"/>
                <a:gd name="connsiteX46" fmla="*/ 300895 w 519683"/>
                <a:gd name="connsiteY46" fmla="*/ 499396 h 550449"/>
                <a:gd name="connsiteX47" fmla="*/ 311468 w 519683"/>
                <a:gd name="connsiteY47" fmla="*/ 518065 h 550449"/>
                <a:gd name="connsiteX48" fmla="*/ 325850 w 519683"/>
                <a:gd name="connsiteY48" fmla="*/ 541401 h 550449"/>
                <a:gd name="connsiteX49" fmla="*/ 329089 w 519683"/>
                <a:gd name="connsiteY49" fmla="*/ 550450 h 550449"/>
                <a:gd name="connsiteX50" fmla="*/ 329089 w 519683"/>
                <a:gd name="connsiteY50" fmla="*/ 550450 h 550449"/>
                <a:gd name="connsiteX51" fmla="*/ 329089 w 519683"/>
                <a:gd name="connsiteY51" fmla="*/ 550450 h 55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19683" h="550449">
                  <a:moveTo>
                    <a:pt x="329089" y="550450"/>
                  </a:moveTo>
                  <a:lnTo>
                    <a:pt x="347186" y="544068"/>
                  </a:lnTo>
                  <a:lnTo>
                    <a:pt x="365189" y="537591"/>
                  </a:lnTo>
                  <a:lnTo>
                    <a:pt x="381667" y="509397"/>
                  </a:lnTo>
                  <a:lnTo>
                    <a:pt x="392239" y="493395"/>
                  </a:lnTo>
                  <a:lnTo>
                    <a:pt x="398622" y="476917"/>
                  </a:lnTo>
                  <a:lnTo>
                    <a:pt x="397002" y="455105"/>
                  </a:lnTo>
                  <a:lnTo>
                    <a:pt x="395859" y="429101"/>
                  </a:lnTo>
                  <a:lnTo>
                    <a:pt x="410146" y="417862"/>
                  </a:lnTo>
                  <a:lnTo>
                    <a:pt x="424529" y="406718"/>
                  </a:lnTo>
                  <a:lnTo>
                    <a:pt x="437674" y="300323"/>
                  </a:lnTo>
                  <a:lnTo>
                    <a:pt x="435483" y="282702"/>
                  </a:lnTo>
                  <a:lnTo>
                    <a:pt x="446056" y="266795"/>
                  </a:lnTo>
                  <a:lnTo>
                    <a:pt x="432245" y="239173"/>
                  </a:lnTo>
                  <a:lnTo>
                    <a:pt x="423196" y="207740"/>
                  </a:lnTo>
                  <a:lnTo>
                    <a:pt x="421005" y="190214"/>
                  </a:lnTo>
                  <a:lnTo>
                    <a:pt x="431578" y="174212"/>
                  </a:lnTo>
                  <a:lnTo>
                    <a:pt x="429483" y="156686"/>
                  </a:lnTo>
                  <a:lnTo>
                    <a:pt x="432625" y="131159"/>
                  </a:lnTo>
                  <a:lnTo>
                    <a:pt x="455486" y="121063"/>
                  </a:lnTo>
                  <a:lnTo>
                    <a:pt x="472440" y="123158"/>
                  </a:lnTo>
                  <a:lnTo>
                    <a:pt x="499015" y="117729"/>
                  </a:lnTo>
                  <a:lnTo>
                    <a:pt x="510159" y="97536"/>
                  </a:lnTo>
                  <a:lnTo>
                    <a:pt x="517017" y="76772"/>
                  </a:lnTo>
                  <a:lnTo>
                    <a:pt x="519684" y="55531"/>
                  </a:lnTo>
                  <a:lnTo>
                    <a:pt x="507397" y="15145"/>
                  </a:lnTo>
                  <a:lnTo>
                    <a:pt x="395288" y="14192"/>
                  </a:lnTo>
                  <a:lnTo>
                    <a:pt x="231648" y="11335"/>
                  </a:lnTo>
                  <a:lnTo>
                    <a:pt x="137065" y="8287"/>
                  </a:lnTo>
                  <a:lnTo>
                    <a:pt x="51531" y="2000"/>
                  </a:lnTo>
                  <a:lnTo>
                    <a:pt x="0" y="0"/>
                  </a:lnTo>
                  <a:lnTo>
                    <a:pt x="19145" y="54197"/>
                  </a:lnTo>
                  <a:lnTo>
                    <a:pt x="51149" y="110014"/>
                  </a:lnTo>
                  <a:lnTo>
                    <a:pt x="61246" y="132874"/>
                  </a:lnTo>
                  <a:lnTo>
                    <a:pt x="81534" y="213169"/>
                  </a:lnTo>
                  <a:lnTo>
                    <a:pt x="100203" y="237077"/>
                  </a:lnTo>
                  <a:lnTo>
                    <a:pt x="114586" y="260414"/>
                  </a:lnTo>
                  <a:lnTo>
                    <a:pt x="91726" y="270605"/>
                  </a:lnTo>
                  <a:lnTo>
                    <a:pt x="76391" y="290227"/>
                  </a:lnTo>
                  <a:lnTo>
                    <a:pt x="164211" y="417767"/>
                  </a:lnTo>
                  <a:lnTo>
                    <a:pt x="182213" y="411385"/>
                  </a:lnTo>
                  <a:lnTo>
                    <a:pt x="198215" y="421958"/>
                  </a:lnTo>
                  <a:lnTo>
                    <a:pt x="199834" y="443770"/>
                  </a:lnTo>
                  <a:lnTo>
                    <a:pt x="196691" y="469297"/>
                  </a:lnTo>
                  <a:lnTo>
                    <a:pt x="217932" y="471964"/>
                  </a:lnTo>
                  <a:lnTo>
                    <a:pt x="280131" y="492538"/>
                  </a:lnTo>
                  <a:lnTo>
                    <a:pt x="300895" y="499396"/>
                  </a:lnTo>
                  <a:lnTo>
                    <a:pt x="311468" y="518065"/>
                  </a:lnTo>
                  <a:lnTo>
                    <a:pt x="325850" y="541401"/>
                  </a:lnTo>
                  <a:lnTo>
                    <a:pt x="329089" y="550450"/>
                  </a:lnTo>
                  <a:lnTo>
                    <a:pt x="329089" y="550450"/>
                  </a:lnTo>
                  <a:lnTo>
                    <a:pt x="329089" y="550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AF0F3AFD-38CB-E53A-34EF-CB0F285CDB8A}"/>
                </a:ext>
              </a:extLst>
            </p:cNvPr>
            <p:cNvSpPr/>
            <p:nvPr/>
          </p:nvSpPr>
          <p:spPr>
            <a:xfrm>
              <a:off x="5911892" y="797381"/>
              <a:ext cx="836960" cy="819797"/>
            </a:xfrm>
            <a:custGeom>
              <a:avLst/>
              <a:gdLst>
                <a:gd name="connsiteX0" fmla="*/ 170022 w 497014"/>
                <a:gd name="connsiteY0" fmla="*/ 486823 h 486822"/>
                <a:gd name="connsiteX1" fmla="*/ 188023 w 497014"/>
                <a:gd name="connsiteY1" fmla="*/ 480346 h 486822"/>
                <a:gd name="connsiteX2" fmla="*/ 177451 w 497014"/>
                <a:gd name="connsiteY2" fmla="*/ 461772 h 486822"/>
                <a:gd name="connsiteX3" fmla="*/ 198597 w 497014"/>
                <a:gd name="connsiteY3" fmla="*/ 464344 h 486822"/>
                <a:gd name="connsiteX4" fmla="*/ 204978 w 497014"/>
                <a:gd name="connsiteY4" fmla="*/ 447770 h 486822"/>
                <a:gd name="connsiteX5" fmla="*/ 222504 w 497014"/>
                <a:gd name="connsiteY5" fmla="*/ 445675 h 486822"/>
                <a:gd name="connsiteX6" fmla="*/ 220313 w 497014"/>
                <a:gd name="connsiteY6" fmla="*/ 428054 h 486822"/>
                <a:gd name="connsiteX7" fmla="*/ 227266 w 497014"/>
                <a:gd name="connsiteY7" fmla="*/ 407194 h 486822"/>
                <a:gd name="connsiteX8" fmla="*/ 244697 w 497014"/>
                <a:gd name="connsiteY8" fmla="*/ 405098 h 486822"/>
                <a:gd name="connsiteX9" fmla="*/ 247365 w 497014"/>
                <a:gd name="connsiteY9" fmla="*/ 383762 h 486822"/>
                <a:gd name="connsiteX10" fmla="*/ 281368 w 497014"/>
                <a:gd name="connsiteY10" fmla="*/ 387953 h 486822"/>
                <a:gd name="connsiteX11" fmla="*/ 302514 w 497014"/>
                <a:gd name="connsiteY11" fmla="*/ 390525 h 486822"/>
                <a:gd name="connsiteX12" fmla="*/ 316897 w 497014"/>
                <a:gd name="connsiteY12" fmla="*/ 379286 h 486822"/>
                <a:gd name="connsiteX13" fmla="*/ 335375 w 497014"/>
                <a:gd name="connsiteY13" fmla="*/ 368618 h 486822"/>
                <a:gd name="connsiteX14" fmla="*/ 354521 w 497014"/>
                <a:gd name="connsiteY14" fmla="*/ 353663 h 486822"/>
                <a:gd name="connsiteX15" fmla="*/ 368808 w 497014"/>
                <a:gd name="connsiteY15" fmla="*/ 342424 h 486822"/>
                <a:gd name="connsiteX16" fmla="*/ 345472 w 497014"/>
                <a:gd name="connsiteY16" fmla="*/ 287560 h 486822"/>
                <a:gd name="connsiteX17" fmla="*/ 359759 w 497014"/>
                <a:gd name="connsiteY17" fmla="*/ 276320 h 486822"/>
                <a:gd name="connsiteX18" fmla="*/ 374047 w 497014"/>
                <a:gd name="connsiteY18" fmla="*/ 265081 h 486822"/>
                <a:gd name="connsiteX19" fmla="*/ 388906 w 497014"/>
                <a:gd name="connsiteY19" fmla="*/ 249555 h 486822"/>
                <a:gd name="connsiteX20" fmla="*/ 399002 w 497014"/>
                <a:gd name="connsiteY20" fmla="*/ 237839 h 486822"/>
                <a:gd name="connsiteX21" fmla="*/ 409575 w 497014"/>
                <a:gd name="connsiteY21" fmla="*/ 221837 h 486822"/>
                <a:gd name="connsiteX22" fmla="*/ 424434 w 497014"/>
                <a:gd name="connsiteY22" fmla="*/ 206312 h 486822"/>
                <a:gd name="connsiteX23" fmla="*/ 438721 w 497014"/>
                <a:gd name="connsiteY23" fmla="*/ 195072 h 486822"/>
                <a:gd name="connsiteX24" fmla="*/ 453580 w 497014"/>
                <a:gd name="connsiteY24" fmla="*/ 179546 h 486822"/>
                <a:gd name="connsiteX25" fmla="*/ 463582 w 497014"/>
                <a:gd name="connsiteY25" fmla="*/ 167830 h 486822"/>
                <a:gd name="connsiteX26" fmla="*/ 482727 w 497014"/>
                <a:gd name="connsiteY26" fmla="*/ 152876 h 486822"/>
                <a:gd name="connsiteX27" fmla="*/ 497014 w 497014"/>
                <a:gd name="connsiteY27" fmla="*/ 141637 h 486822"/>
                <a:gd name="connsiteX28" fmla="*/ 477869 w 497014"/>
                <a:gd name="connsiteY28" fmla="*/ 121920 h 486822"/>
                <a:gd name="connsiteX29" fmla="*/ 459867 w 497014"/>
                <a:gd name="connsiteY29" fmla="*/ 93726 h 486822"/>
                <a:gd name="connsiteX30" fmla="*/ 449199 w 497014"/>
                <a:gd name="connsiteY30" fmla="*/ 75057 h 486822"/>
                <a:gd name="connsiteX31" fmla="*/ 438055 w 497014"/>
                <a:gd name="connsiteY31" fmla="*/ 60674 h 486822"/>
                <a:gd name="connsiteX32" fmla="*/ 431673 w 497014"/>
                <a:gd name="connsiteY32" fmla="*/ 42577 h 486822"/>
                <a:gd name="connsiteX33" fmla="*/ 415195 w 497014"/>
                <a:gd name="connsiteY33" fmla="*/ 36195 h 486822"/>
                <a:gd name="connsiteX34" fmla="*/ 413575 w 497014"/>
                <a:gd name="connsiteY34" fmla="*/ 14383 h 486822"/>
                <a:gd name="connsiteX35" fmla="*/ 402431 w 497014"/>
                <a:gd name="connsiteY35" fmla="*/ 0 h 486822"/>
                <a:gd name="connsiteX36" fmla="*/ 395574 w 497014"/>
                <a:gd name="connsiteY36" fmla="*/ 20860 h 486822"/>
                <a:gd name="connsiteX37" fmla="*/ 393478 w 497014"/>
                <a:gd name="connsiteY37" fmla="*/ 37909 h 486822"/>
                <a:gd name="connsiteX38" fmla="*/ 383381 w 497014"/>
                <a:gd name="connsiteY38" fmla="*/ 49625 h 486822"/>
                <a:gd name="connsiteX39" fmla="*/ 377095 w 497014"/>
                <a:gd name="connsiteY39" fmla="*/ 66199 h 486822"/>
                <a:gd name="connsiteX40" fmla="*/ 370141 w 497014"/>
                <a:gd name="connsiteY40" fmla="*/ 86963 h 486822"/>
                <a:gd name="connsiteX41" fmla="*/ 352711 w 497014"/>
                <a:gd name="connsiteY41" fmla="*/ 89154 h 486822"/>
                <a:gd name="connsiteX42" fmla="*/ 327756 w 497014"/>
                <a:gd name="connsiteY42" fmla="*/ 81724 h 486822"/>
                <a:gd name="connsiteX43" fmla="*/ 310229 w 497014"/>
                <a:gd name="connsiteY43" fmla="*/ 83915 h 486822"/>
                <a:gd name="connsiteX44" fmla="*/ 288989 w 497014"/>
                <a:gd name="connsiteY44" fmla="*/ 81343 h 486822"/>
                <a:gd name="connsiteX45" fmla="*/ 268319 w 497014"/>
                <a:gd name="connsiteY45" fmla="*/ 74390 h 486822"/>
                <a:gd name="connsiteX46" fmla="*/ 242316 w 497014"/>
                <a:gd name="connsiteY46" fmla="*/ 75533 h 486822"/>
                <a:gd name="connsiteX47" fmla="*/ 212598 w 497014"/>
                <a:gd name="connsiteY47" fmla="*/ 71914 h 486822"/>
                <a:gd name="connsiteX48" fmla="*/ 209931 w 497014"/>
                <a:gd name="connsiteY48" fmla="*/ 93250 h 486822"/>
                <a:gd name="connsiteX49" fmla="*/ 207359 w 497014"/>
                <a:gd name="connsiteY49" fmla="*/ 114586 h 486822"/>
                <a:gd name="connsiteX50" fmla="*/ 209455 w 497014"/>
                <a:gd name="connsiteY50" fmla="*/ 132112 h 486822"/>
                <a:gd name="connsiteX51" fmla="*/ 211646 w 497014"/>
                <a:gd name="connsiteY51" fmla="*/ 149733 h 486822"/>
                <a:gd name="connsiteX52" fmla="*/ 194120 w 497014"/>
                <a:gd name="connsiteY52" fmla="*/ 151924 h 486822"/>
                <a:gd name="connsiteX53" fmla="*/ 178213 w 497014"/>
                <a:gd name="connsiteY53" fmla="*/ 141256 h 486822"/>
                <a:gd name="connsiteX54" fmla="*/ 167545 w 497014"/>
                <a:gd name="connsiteY54" fmla="*/ 122587 h 486822"/>
                <a:gd name="connsiteX55" fmla="*/ 151638 w 497014"/>
                <a:gd name="connsiteY55" fmla="*/ 112014 h 486822"/>
                <a:gd name="connsiteX56" fmla="*/ 135160 w 497014"/>
                <a:gd name="connsiteY56" fmla="*/ 105632 h 486822"/>
                <a:gd name="connsiteX57" fmla="*/ 117157 w 497014"/>
                <a:gd name="connsiteY57" fmla="*/ 112109 h 486822"/>
                <a:gd name="connsiteX58" fmla="*/ 100203 w 497014"/>
                <a:gd name="connsiteY58" fmla="*/ 110014 h 486822"/>
                <a:gd name="connsiteX59" fmla="*/ 78391 w 497014"/>
                <a:gd name="connsiteY59" fmla="*/ 111633 h 486822"/>
                <a:gd name="connsiteX60" fmla="*/ 60389 w 497014"/>
                <a:gd name="connsiteY60" fmla="*/ 118110 h 486822"/>
                <a:gd name="connsiteX61" fmla="*/ 49816 w 497014"/>
                <a:gd name="connsiteY61" fmla="*/ 134112 h 486822"/>
                <a:gd name="connsiteX62" fmla="*/ 42863 w 497014"/>
                <a:gd name="connsiteY62" fmla="*/ 154876 h 486822"/>
                <a:gd name="connsiteX63" fmla="*/ 28575 w 497014"/>
                <a:gd name="connsiteY63" fmla="*/ 166116 h 486822"/>
                <a:gd name="connsiteX64" fmla="*/ 10573 w 497014"/>
                <a:gd name="connsiteY64" fmla="*/ 172593 h 486822"/>
                <a:gd name="connsiteX65" fmla="*/ 0 w 497014"/>
                <a:gd name="connsiteY65" fmla="*/ 188595 h 486822"/>
                <a:gd name="connsiteX66" fmla="*/ 2096 w 497014"/>
                <a:gd name="connsiteY66" fmla="*/ 206216 h 486822"/>
                <a:gd name="connsiteX67" fmla="*/ 17526 w 497014"/>
                <a:gd name="connsiteY67" fmla="*/ 221075 h 486822"/>
                <a:gd name="connsiteX68" fmla="*/ 23908 w 497014"/>
                <a:gd name="connsiteY68" fmla="*/ 239173 h 486822"/>
                <a:gd name="connsiteX69" fmla="*/ 40291 w 497014"/>
                <a:gd name="connsiteY69" fmla="*/ 245555 h 486822"/>
                <a:gd name="connsiteX70" fmla="*/ 60484 w 497014"/>
                <a:gd name="connsiteY70" fmla="*/ 256699 h 486822"/>
                <a:gd name="connsiteX71" fmla="*/ 82296 w 497014"/>
                <a:gd name="connsiteY71" fmla="*/ 289751 h 486822"/>
                <a:gd name="connsiteX72" fmla="*/ 100870 w 497014"/>
                <a:gd name="connsiteY72" fmla="*/ 313658 h 486822"/>
                <a:gd name="connsiteX73" fmla="*/ 107252 w 497014"/>
                <a:gd name="connsiteY73" fmla="*/ 331756 h 486822"/>
                <a:gd name="connsiteX74" fmla="*/ 118967 w 497014"/>
                <a:gd name="connsiteY74" fmla="*/ 376523 h 486822"/>
                <a:gd name="connsiteX75" fmla="*/ 131731 w 497014"/>
                <a:gd name="connsiteY75" fmla="*/ 412814 h 486822"/>
                <a:gd name="connsiteX76" fmla="*/ 149828 w 497014"/>
                <a:gd name="connsiteY76" fmla="*/ 441008 h 486822"/>
                <a:gd name="connsiteX77" fmla="*/ 156210 w 497014"/>
                <a:gd name="connsiteY77" fmla="*/ 459105 h 486822"/>
                <a:gd name="connsiteX78" fmla="*/ 170022 w 497014"/>
                <a:gd name="connsiteY78" fmla="*/ 486823 h 486822"/>
                <a:gd name="connsiteX79" fmla="*/ 170022 w 497014"/>
                <a:gd name="connsiteY79" fmla="*/ 486823 h 486822"/>
                <a:gd name="connsiteX80" fmla="*/ 170022 w 497014"/>
                <a:gd name="connsiteY80" fmla="*/ 486823 h 48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97014" h="486822">
                  <a:moveTo>
                    <a:pt x="170022" y="486823"/>
                  </a:moveTo>
                  <a:lnTo>
                    <a:pt x="188023" y="480346"/>
                  </a:lnTo>
                  <a:lnTo>
                    <a:pt x="177451" y="461772"/>
                  </a:lnTo>
                  <a:lnTo>
                    <a:pt x="198597" y="464344"/>
                  </a:lnTo>
                  <a:lnTo>
                    <a:pt x="204978" y="447770"/>
                  </a:lnTo>
                  <a:lnTo>
                    <a:pt x="222504" y="445675"/>
                  </a:lnTo>
                  <a:lnTo>
                    <a:pt x="220313" y="428054"/>
                  </a:lnTo>
                  <a:lnTo>
                    <a:pt x="227266" y="407194"/>
                  </a:lnTo>
                  <a:lnTo>
                    <a:pt x="244697" y="405098"/>
                  </a:lnTo>
                  <a:lnTo>
                    <a:pt x="247365" y="383762"/>
                  </a:lnTo>
                  <a:lnTo>
                    <a:pt x="281368" y="387953"/>
                  </a:lnTo>
                  <a:lnTo>
                    <a:pt x="302514" y="390525"/>
                  </a:lnTo>
                  <a:lnTo>
                    <a:pt x="316897" y="379286"/>
                  </a:lnTo>
                  <a:lnTo>
                    <a:pt x="335375" y="368618"/>
                  </a:lnTo>
                  <a:lnTo>
                    <a:pt x="354521" y="353663"/>
                  </a:lnTo>
                  <a:lnTo>
                    <a:pt x="368808" y="342424"/>
                  </a:lnTo>
                  <a:lnTo>
                    <a:pt x="345472" y="287560"/>
                  </a:lnTo>
                  <a:lnTo>
                    <a:pt x="359759" y="276320"/>
                  </a:lnTo>
                  <a:lnTo>
                    <a:pt x="374047" y="265081"/>
                  </a:lnTo>
                  <a:lnTo>
                    <a:pt x="388906" y="249555"/>
                  </a:lnTo>
                  <a:lnTo>
                    <a:pt x="399002" y="237839"/>
                  </a:lnTo>
                  <a:lnTo>
                    <a:pt x="409575" y="221837"/>
                  </a:lnTo>
                  <a:lnTo>
                    <a:pt x="424434" y="206312"/>
                  </a:lnTo>
                  <a:lnTo>
                    <a:pt x="438721" y="195072"/>
                  </a:lnTo>
                  <a:lnTo>
                    <a:pt x="453580" y="179546"/>
                  </a:lnTo>
                  <a:lnTo>
                    <a:pt x="463582" y="167830"/>
                  </a:lnTo>
                  <a:lnTo>
                    <a:pt x="482727" y="152876"/>
                  </a:lnTo>
                  <a:lnTo>
                    <a:pt x="497014" y="141637"/>
                  </a:lnTo>
                  <a:lnTo>
                    <a:pt x="477869" y="121920"/>
                  </a:lnTo>
                  <a:lnTo>
                    <a:pt x="459867" y="93726"/>
                  </a:lnTo>
                  <a:lnTo>
                    <a:pt x="449199" y="75057"/>
                  </a:lnTo>
                  <a:lnTo>
                    <a:pt x="438055" y="60674"/>
                  </a:lnTo>
                  <a:lnTo>
                    <a:pt x="431673" y="42577"/>
                  </a:lnTo>
                  <a:lnTo>
                    <a:pt x="415195" y="36195"/>
                  </a:lnTo>
                  <a:lnTo>
                    <a:pt x="413575" y="14383"/>
                  </a:lnTo>
                  <a:lnTo>
                    <a:pt x="402431" y="0"/>
                  </a:lnTo>
                  <a:lnTo>
                    <a:pt x="395574" y="20860"/>
                  </a:lnTo>
                  <a:lnTo>
                    <a:pt x="393478" y="37909"/>
                  </a:lnTo>
                  <a:lnTo>
                    <a:pt x="383381" y="49625"/>
                  </a:lnTo>
                  <a:lnTo>
                    <a:pt x="377095" y="66199"/>
                  </a:lnTo>
                  <a:lnTo>
                    <a:pt x="370141" y="86963"/>
                  </a:lnTo>
                  <a:lnTo>
                    <a:pt x="352711" y="89154"/>
                  </a:lnTo>
                  <a:lnTo>
                    <a:pt x="327756" y="81724"/>
                  </a:lnTo>
                  <a:lnTo>
                    <a:pt x="310229" y="83915"/>
                  </a:lnTo>
                  <a:lnTo>
                    <a:pt x="288989" y="81343"/>
                  </a:lnTo>
                  <a:lnTo>
                    <a:pt x="268319" y="74390"/>
                  </a:lnTo>
                  <a:lnTo>
                    <a:pt x="242316" y="75533"/>
                  </a:lnTo>
                  <a:lnTo>
                    <a:pt x="212598" y="71914"/>
                  </a:lnTo>
                  <a:lnTo>
                    <a:pt x="209931" y="93250"/>
                  </a:lnTo>
                  <a:lnTo>
                    <a:pt x="207359" y="114586"/>
                  </a:lnTo>
                  <a:lnTo>
                    <a:pt x="209455" y="132112"/>
                  </a:lnTo>
                  <a:lnTo>
                    <a:pt x="211646" y="149733"/>
                  </a:lnTo>
                  <a:lnTo>
                    <a:pt x="194120" y="151924"/>
                  </a:lnTo>
                  <a:lnTo>
                    <a:pt x="178213" y="141256"/>
                  </a:lnTo>
                  <a:lnTo>
                    <a:pt x="167545" y="122587"/>
                  </a:lnTo>
                  <a:lnTo>
                    <a:pt x="151638" y="112014"/>
                  </a:lnTo>
                  <a:lnTo>
                    <a:pt x="135160" y="105632"/>
                  </a:lnTo>
                  <a:lnTo>
                    <a:pt x="117157" y="112109"/>
                  </a:lnTo>
                  <a:lnTo>
                    <a:pt x="100203" y="110014"/>
                  </a:lnTo>
                  <a:lnTo>
                    <a:pt x="78391" y="111633"/>
                  </a:lnTo>
                  <a:lnTo>
                    <a:pt x="60389" y="118110"/>
                  </a:lnTo>
                  <a:lnTo>
                    <a:pt x="49816" y="134112"/>
                  </a:lnTo>
                  <a:lnTo>
                    <a:pt x="42863" y="154876"/>
                  </a:lnTo>
                  <a:lnTo>
                    <a:pt x="28575" y="166116"/>
                  </a:lnTo>
                  <a:lnTo>
                    <a:pt x="10573" y="172593"/>
                  </a:lnTo>
                  <a:lnTo>
                    <a:pt x="0" y="188595"/>
                  </a:lnTo>
                  <a:lnTo>
                    <a:pt x="2096" y="206216"/>
                  </a:lnTo>
                  <a:lnTo>
                    <a:pt x="17526" y="221075"/>
                  </a:lnTo>
                  <a:lnTo>
                    <a:pt x="23908" y="239173"/>
                  </a:lnTo>
                  <a:lnTo>
                    <a:pt x="40291" y="245555"/>
                  </a:lnTo>
                  <a:lnTo>
                    <a:pt x="60484" y="256699"/>
                  </a:lnTo>
                  <a:lnTo>
                    <a:pt x="82296" y="289751"/>
                  </a:lnTo>
                  <a:lnTo>
                    <a:pt x="100870" y="313658"/>
                  </a:lnTo>
                  <a:lnTo>
                    <a:pt x="107252" y="331756"/>
                  </a:lnTo>
                  <a:lnTo>
                    <a:pt x="118967" y="376523"/>
                  </a:lnTo>
                  <a:lnTo>
                    <a:pt x="131731" y="412814"/>
                  </a:lnTo>
                  <a:lnTo>
                    <a:pt x="149828" y="441008"/>
                  </a:lnTo>
                  <a:lnTo>
                    <a:pt x="156210" y="459105"/>
                  </a:lnTo>
                  <a:lnTo>
                    <a:pt x="170022" y="486823"/>
                  </a:lnTo>
                  <a:lnTo>
                    <a:pt x="170022" y="486823"/>
                  </a:lnTo>
                  <a:lnTo>
                    <a:pt x="170022" y="48682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8392DAF-15B2-04A4-27CD-929AB69109D3}"/>
                </a:ext>
              </a:extLst>
            </p:cNvPr>
            <p:cNvSpPr/>
            <p:nvPr/>
          </p:nvSpPr>
          <p:spPr>
            <a:xfrm>
              <a:off x="6023369" y="182251"/>
              <a:ext cx="788519" cy="869362"/>
            </a:xfrm>
            <a:custGeom>
              <a:avLst/>
              <a:gdLst>
                <a:gd name="connsiteX0" fmla="*/ 131540 w 468248"/>
                <a:gd name="connsiteY0" fmla="*/ 516255 h 516255"/>
                <a:gd name="connsiteX1" fmla="*/ 145828 w 468248"/>
                <a:gd name="connsiteY1" fmla="*/ 505111 h 516255"/>
                <a:gd name="connsiteX2" fmla="*/ 140494 w 468248"/>
                <a:gd name="connsiteY2" fmla="*/ 478536 h 516255"/>
                <a:gd name="connsiteX3" fmla="*/ 143066 w 468248"/>
                <a:gd name="connsiteY3" fmla="*/ 457200 h 516255"/>
                <a:gd name="connsiteX4" fmla="*/ 145256 w 468248"/>
                <a:gd name="connsiteY4" fmla="*/ 440246 h 516255"/>
                <a:gd name="connsiteX5" fmla="*/ 192595 w 468248"/>
                <a:gd name="connsiteY5" fmla="*/ 441770 h 516255"/>
                <a:gd name="connsiteX6" fmla="*/ 213836 w 468248"/>
                <a:gd name="connsiteY6" fmla="*/ 444341 h 516255"/>
                <a:gd name="connsiteX7" fmla="*/ 235077 w 468248"/>
                <a:gd name="connsiteY7" fmla="*/ 447008 h 516255"/>
                <a:gd name="connsiteX8" fmla="*/ 261175 w 468248"/>
                <a:gd name="connsiteY8" fmla="*/ 445865 h 516255"/>
                <a:gd name="connsiteX9" fmla="*/ 280892 w 468248"/>
                <a:gd name="connsiteY9" fmla="*/ 461296 h 516255"/>
                <a:gd name="connsiteX10" fmla="*/ 298990 w 468248"/>
                <a:gd name="connsiteY10" fmla="*/ 454914 h 516255"/>
                <a:gd name="connsiteX11" fmla="*/ 296799 w 468248"/>
                <a:gd name="connsiteY11" fmla="*/ 437293 h 516255"/>
                <a:gd name="connsiteX12" fmla="*/ 315373 w 468248"/>
                <a:gd name="connsiteY12" fmla="*/ 426625 h 516255"/>
                <a:gd name="connsiteX13" fmla="*/ 327088 w 468248"/>
                <a:gd name="connsiteY13" fmla="*/ 402241 h 516255"/>
                <a:gd name="connsiteX14" fmla="*/ 338233 w 468248"/>
                <a:gd name="connsiteY14" fmla="*/ 381953 h 516255"/>
                <a:gd name="connsiteX15" fmla="*/ 340804 w 468248"/>
                <a:gd name="connsiteY15" fmla="*/ 360712 h 516255"/>
                <a:gd name="connsiteX16" fmla="*/ 345662 w 468248"/>
                <a:gd name="connsiteY16" fmla="*/ 391573 h 516255"/>
                <a:gd name="connsiteX17" fmla="*/ 370141 w 468248"/>
                <a:gd name="connsiteY17" fmla="*/ 403193 h 516255"/>
                <a:gd name="connsiteX18" fmla="*/ 376523 w 468248"/>
                <a:gd name="connsiteY18" fmla="*/ 386715 h 516255"/>
                <a:gd name="connsiteX19" fmla="*/ 391382 w 468248"/>
                <a:gd name="connsiteY19" fmla="*/ 371285 h 516255"/>
                <a:gd name="connsiteX20" fmla="*/ 397764 w 468248"/>
                <a:gd name="connsiteY20" fmla="*/ 354806 h 516255"/>
                <a:gd name="connsiteX21" fmla="*/ 401384 w 468248"/>
                <a:gd name="connsiteY21" fmla="*/ 324993 h 516255"/>
                <a:gd name="connsiteX22" fmla="*/ 408337 w 468248"/>
                <a:gd name="connsiteY22" fmla="*/ 304229 h 516255"/>
                <a:gd name="connsiteX23" fmla="*/ 406146 w 468248"/>
                <a:gd name="connsiteY23" fmla="*/ 286703 h 516255"/>
                <a:gd name="connsiteX24" fmla="*/ 420529 w 468248"/>
                <a:gd name="connsiteY24" fmla="*/ 275558 h 516255"/>
                <a:gd name="connsiteX25" fmla="*/ 418338 w 468248"/>
                <a:gd name="connsiteY25" fmla="*/ 258032 h 516255"/>
                <a:gd name="connsiteX26" fmla="*/ 416147 w 468248"/>
                <a:gd name="connsiteY26" fmla="*/ 240411 h 516255"/>
                <a:gd name="connsiteX27" fmla="*/ 441198 w 468248"/>
                <a:gd name="connsiteY27" fmla="*/ 247840 h 516255"/>
                <a:gd name="connsiteX28" fmla="*/ 463486 w 468248"/>
                <a:gd name="connsiteY28" fmla="*/ 241935 h 516255"/>
                <a:gd name="connsiteX29" fmla="*/ 457105 w 468248"/>
                <a:gd name="connsiteY29" fmla="*/ 223933 h 516255"/>
                <a:gd name="connsiteX30" fmla="*/ 468249 w 468248"/>
                <a:gd name="connsiteY30" fmla="*/ 203740 h 516255"/>
                <a:gd name="connsiteX31" fmla="*/ 446437 w 468248"/>
                <a:gd name="connsiteY31" fmla="*/ 205359 h 516255"/>
                <a:gd name="connsiteX32" fmla="*/ 444246 w 468248"/>
                <a:gd name="connsiteY32" fmla="*/ 187738 h 516255"/>
                <a:gd name="connsiteX33" fmla="*/ 438435 w 468248"/>
                <a:gd name="connsiteY33" fmla="*/ 165449 h 516255"/>
                <a:gd name="connsiteX34" fmla="*/ 391954 w 468248"/>
                <a:gd name="connsiteY34" fmla="*/ 51721 h 516255"/>
                <a:gd name="connsiteX35" fmla="*/ 386525 w 468248"/>
                <a:gd name="connsiteY35" fmla="*/ 25146 h 516255"/>
                <a:gd name="connsiteX36" fmla="*/ 380714 w 468248"/>
                <a:gd name="connsiteY36" fmla="*/ 2858 h 516255"/>
                <a:gd name="connsiteX37" fmla="*/ 346138 w 468248"/>
                <a:gd name="connsiteY37" fmla="*/ 2953 h 516255"/>
                <a:gd name="connsiteX38" fmla="*/ 147638 w 468248"/>
                <a:gd name="connsiteY38" fmla="*/ 0 h 516255"/>
                <a:gd name="connsiteX39" fmla="*/ 113062 w 468248"/>
                <a:gd name="connsiteY39" fmla="*/ 95 h 516255"/>
                <a:gd name="connsiteX40" fmla="*/ 114205 w 468248"/>
                <a:gd name="connsiteY40" fmla="*/ 26098 h 516255"/>
                <a:gd name="connsiteX41" fmla="*/ 124873 w 468248"/>
                <a:gd name="connsiteY41" fmla="*/ 44672 h 516255"/>
                <a:gd name="connsiteX42" fmla="*/ 125444 w 468248"/>
                <a:gd name="connsiteY42" fmla="*/ 75057 h 516255"/>
                <a:gd name="connsiteX43" fmla="*/ 119063 w 468248"/>
                <a:gd name="connsiteY43" fmla="*/ 91535 h 516255"/>
                <a:gd name="connsiteX44" fmla="*/ 86677 w 468248"/>
                <a:gd name="connsiteY44" fmla="*/ 109061 h 516255"/>
                <a:gd name="connsiteX45" fmla="*/ 60579 w 468248"/>
                <a:gd name="connsiteY45" fmla="*/ 110204 h 516255"/>
                <a:gd name="connsiteX46" fmla="*/ 44101 w 468248"/>
                <a:gd name="connsiteY46" fmla="*/ 103823 h 516255"/>
                <a:gd name="connsiteX47" fmla="*/ 41529 w 468248"/>
                <a:gd name="connsiteY47" fmla="*/ 125159 h 516255"/>
                <a:gd name="connsiteX48" fmla="*/ 38862 w 468248"/>
                <a:gd name="connsiteY48" fmla="*/ 146399 h 516255"/>
                <a:gd name="connsiteX49" fmla="*/ 24575 w 468248"/>
                <a:gd name="connsiteY49" fmla="*/ 157543 h 516255"/>
                <a:gd name="connsiteX50" fmla="*/ 33623 w 468248"/>
                <a:gd name="connsiteY50" fmla="*/ 188881 h 516255"/>
                <a:gd name="connsiteX51" fmla="*/ 29909 w 468248"/>
                <a:gd name="connsiteY51" fmla="*/ 218694 h 516255"/>
                <a:gd name="connsiteX52" fmla="*/ 49149 w 468248"/>
                <a:gd name="connsiteY52" fmla="*/ 238315 h 516255"/>
                <a:gd name="connsiteX53" fmla="*/ 63532 w 468248"/>
                <a:gd name="connsiteY53" fmla="*/ 261747 h 516255"/>
                <a:gd name="connsiteX54" fmla="*/ 47054 w 468248"/>
                <a:gd name="connsiteY54" fmla="*/ 255365 h 516255"/>
                <a:gd name="connsiteX55" fmla="*/ 44958 w 468248"/>
                <a:gd name="connsiteY55" fmla="*/ 272415 h 516255"/>
                <a:gd name="connsiteX56" fmla="*/ 44005 w 468248"/>
                <a:gd name="connsiteY56" fmla="*/ 384524 h 516255"/>
                <a:gd name="connsiteX57" fmla="*/ 29718 w 468248"/>
                <a:gd name="connsiteY57" fmla="*/ 395764 h 516255"/>
                <a:gd name="connsiteX58" fmla="*/ 11144 w 468248"/>
                <a:gd name="connsiteY58" fmla="*/ 406432 h 516255"/>
                <a:gd name="connsiteX59" fmla="*/ 0 w 468248"/>
                <a:gd name="connsiteY59" fmla="*/ 426625 h 516255"/>
                <a:gd name="connsiteX60" fmla="*/ 2095 w 468248"/>
                <a:gd name="connsiteY60" fmla="*/ 444151 h 516255"/>
                <a:gd name="connsiteX61" fmla="*/ 3238 w 468248"/>
                <a:gd name="connsiteY61" fmla="*/ 470154 h 516255"/>
                <a:gd name="connsiteX62" fmla="*/ 28766 w 468248"/>
                <a:gd name="connsiteY62" fmla="*/ 473297 h 516255"/>
                <a:gd name="connsiteX63" fmla="*/ 45244 w 468248"/>
                <a:gd name="connsiteY63" fmla="*/ 479679 h 516255"/>
                <a:gd name="connsiteX64" fmla="*/ 72866 w 468248"/>
                <a:gd name="connsiteY64" fmla="*/ 465868 h 516255"/>
                <a:gd name="connsiteX65" fmla="*/ 88868 w 468248"/>
                <a:gd name="connsiteY65" fmla="*/ 476441 h 516255"/>
                <a:gd name="connsiteX66" fmla="*/ 104299 w 468248"/>
                <a:gd name="connsiteY66" fmla="*/ 491300 h 516255"/>
                <a:gd name="connsiteX67" fmla="*/ 116014 w 468248"/>
                <a:gd name="connsiteY67" fmla="*/ 501396 h 516255"/>
                <a:gd name="connsiteX68" fmla="*/ 131540 w 468248"/>
                <a:gd name="connsiteY68" fmla="*/ 516255 h 516255"/>
                <a:gd name="connsiteX69" fmla="*/ 131540 w 468248"/>
                <a:gd name="connsiteY69" fmla="*/ 516255 h 516255"/>
                <a:gd name="connsiteX70" fmla="*/ 131540 w 468248"/>
                <a:gd name="connsiteY70" fmla="*/ 516255 h 51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68248" h="516255">
                  <a:moveTo>
                    <a:pt x="131540" y="516255"/>
                  </a:moveTo>
                  <a:lnTo>
                    <a:pt x="145828" y="505111"/>
                  </a:lnTo>
                  <a:lnTo>
                    <a:pt x="140494" y="478536"/>
                  </a:lnTo>
                  <a:lnTo>
                    <a:pt x="143066" y="457200"/>
                  </a:lnTo>
                  <a:lnTo>
                    <a:pt x="145256" y="440246"/>
                  </a:lnTo>
                  <a:lnTo>
                    <a:pt x="192595" y="441770"/>
                  </a:lnTo>
                  <a:lnTo>
                    <a:pt x="213836" y="444341"/>
                  </a:lnTo>
                  <a:lnTo>
                    <a:pt x="235077" y="447008"/>
                  </a:lnTo>
                  <a:lnTo>
                    <a:pt x="261175" y="445865"/>
                  </a:lnTo>
                  <a:lnTo>
                    <a:pt x="280892" y="461296"/>
                  </a:lnTo>
                  <a:lnTo>
                    <a:pt x="298990" y="454914"/>
                  </a:lnTo>
                  <a:lnTo>
                    <a:pt x="296799" y="437293"/>
                  </a:lnTo>
                  <a:lnTo>
                    <a:pt x="315373" y="426625"/>
                  </a:lnTo>
                  <a:lnTo>
                    <a:pt x="327088" y="402241"/>
                  </a:lnTo>
                  <a:lnTo>
                    <a:pt x="338233" y="381953"/>
                  </a:lnTo>
                  <a:lnTo>
                    <a:pt x="340804" y="360712"/>
                  </a:lnTo>
                  <a:lnTo>
                    <a:pt x="345662" y="391573"/>
                  </a:lnTo>
                  <a:lnTo>
                    <a:pt x="370141" y="403193"/>
                  </a:lnTo>
                  <a:lnTo>
                    <a:pt x="376523" y="386715"/>
                  </a:lnTo>
                  <a:lnTo>
                    <a:pt x="391382" y="371285"/>
                  </a:lnTo>
                  <a:lnTo>
                    <a:pt x="397764" y="354806"/>
                  </a:lnTo>
                  <a:lnTo>
                    <a:pt x="401384" y="324993"/>
                  </a:lnTo>
                  <a:lnTo>
                    <a:pt x="408337" y="304229"/>
                  </a:lnTo>
                  <a:lnTo>
                    <a:pt x="406146" y="286703"/>
                  </a:lnTo>
                  <a:lnTo>
                    <a:pt x="420529" y="275558"/>
                  </a:lnTo>
                  <a:lnTo>
                    <a:pt x="418338" y="258032"/>
                  </a:lnTo>
                  <a:lnTo>
                    <a:pt x="416147" y="240411"/>
                  </a:lnTo>
                  <a:lnTo>
                    <a:pt x="441198" y="247840"/>
                  </a:lnTo>
                  <a:lnTo>
                    <a:pt x="463486" y="241935"/>
                  </a:lnTo>
                  <a:lnTo>
                    <a:pt x="457105" y="223933"/>
                  </a:lnTo>
                  <a:lnTo>
                    <a:pt x="468249" y="203740"/>
                  </a:lnTo>
                  <a:lnTo>
                    <a:pt x="446437" y="205359"/>
                  </a:lnTo>
                  <a:lnTo>
                    <a:pt x="444246" y="187738"/>
                  </a:lnTo>
                  <a:lnTo>
                    <a:pt x="438435" y="165449"/>
                  </a:lnTo>
                  <a:lnTo>
                    <a:pt x="391954" y="51721"/>
                  </a:lnTo>
                  <a:lnTo>
                    <a:pt x="386525" y="25146"/>
                  </a:lnTo>
                  <a:lnTo>
                    <a:pt x="380714" y="2858"/>
                  </a:lnTo>
                  <a:lnTo>
                    <a:pt x="346138" y="2953"/>
                  </a:lnTo>
                  <a:lnTo>
                    <a:pt x="147638" y="0"/>
                  </a:lnTo>
                  <a:lnTo>
                    <a:pt x="113062" y="95"/>
                  </a:lnTo>
                  <a:lnTo>
                    <a:pt x="114205" y="26098"/>
                  </a:lnTo>
                  <a:lnTo>
                    <a:pt x="124873" y="44672"/>
                  </a:lnTo>
                  <a:lnTo>
                    <a:pt x="125444" y="75057"/>
                  </a:lnTo>
                  <a:lnTo>
                    <a:pt x="119063" y="91535"/>
                  </a:lnTo>
                  <a:lnTo>
                    <a:pt x="86677" y="109061"/>
                  </a:lnTo>
                  <a:lnTo>
                    <a:pt x="60579" y="110204"/>
                  </a:lnTo>
                  <a:lnTo>
                    <a:pt x="44101" y="103823"/>
                  </a:lnTo>
                  <a:lnTo>
                    <a:pt x="41529" y="125159"/>
                  </a:lnTo>
                  <a:lnTo>
                    <a:pt x="38862" y="146399"/>
                  </a:lnTo>
                  <a:lnTo>
                    <a:pt x="24575" y="157543"/>
                  </a:lnTo>
                  <a:lnTo>
                    <a:pt x="33623" y="188881"/>
                  </a:lnTo>
                  <a:lnTo>
                    <a:pt x="29909" y="218694"/>
                  </a:lnTo>
                  <a:lnTo>
                    <a:pt x="49149" y="238315"/>
                  </a:lnTo>
                  <a:lnTo>
                    <a:pt x="63532" y="261747"/>
                  </a:lnTo>
                  <a:lnTo>
                    <a:pt x="47054" y="255365"/>
                  </a:lnTo>
                  <a:lnTo>
                    <a:pt x="44958" y="272415"/>
                  </a:lnTo>
                  <a:lnTo>
                    <a:pt x="44005" y="384524"/>
                  </a:lnTo>
                  <a:lnTo>
                    <a:pt x="29718" y="395764"/>
                  </a:lnTo>
                  <a:lnTo>
                    <a:pt x="11144" y="406432"/>
                  </a:lnTo>
                  <a:lnTo>
                    <a:pt x="0" y="426625"/>
                  </a:lnTo>
                  <a:lnTo>
                    <a:pt x="2095" y="444151"/>
                  </a:lnTo>
                  <a:lnTo>
                    <a:pt x="3238" y="470154"/>
                  </a:lnTo>
                  <a:lnTo>
                    <a:pt x="28766" y="473297"/>
                  </a:lnTo>
                  <a:lnTo>
                    <a:pt x="45244" y="479679"/>
                  </a:lnTo>
                  <a:lnTo>
                    <a:pt x="72866" y="465868"/>
                  </a:lnTo>
                  <a:lnTo>
                    <a:pt x="88868" y="476441"/>
                  </a:lnTo>
                  <a:lnTo>
                    <a:pt x="104299" y="491300"/>
                  </a:lnTo>
                  <a:lnTo>
                    <a:pt x="116014" y="501396"/>
                  </a:lnTo>
                  <a:lnTo>
                    <a:pt x="131540" y="516255"/>
                  </a:lnTo>
                  <a:lnTo>
                    <a:pt x="131540" y="516255"/>
                  </a:lnTo>
                  <a:lnTo>
                    <a:pt x="131540" y="51625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8EFEF36A-2731-662A-E5D4-76AEEF066345}"/>
                </a:ext>
              </a:extLst>
            </p:cNvPr>
            <p:cNvSpPr/>
            <p:nvPr/>
          </p:nvSpPr>
          <p:spPr>
            <a:xfrm>
              <a:off x="6196922" y="1024506"/>
              <a:ext cx="1028637" cy="828619"/>
            </a:xfrm>
            <a:custGeom>
              <a:avLst/>
              <a:gdLst>
                <a:gd name="connsiteX0" fmla="*/ 115919 w 610838"/>
                <a:gd name="connsiteY0" fmla="*/ 492062 h 492061"/>
                <a:gd name="connsiteX1" fmla="*/ 131350 w 610838"/>
                <a:gd name="connsiteY1" fmla="*/ 472345 h 492061"/>
                <a:gd name="connsiteX2" fmla="*/ 134969 w 610838"/>
                <a:gd name="connsiteY2" fmla="*/ 442627 h 492061"/>
                <a:gd name="connsiteX3" fmla="*/ 119539 w 610838"/>
                <a:gd name="connsiteY3" fmla="*/ 427768 h 492061"/>
                <a:gd name="connsiteX4" fmla="*/ 137636 w 610838"/>
                <a:gd name="connsiteY4" fmla="*/ 421386 h 492061"/>
                <a:gd name="connsiteX5" fmla="*/ 144018 w 610838"/>
                <a:gd name="connsiteY5" fmla="*/ 439388 h 492061"/>
                <a:gd name="connsiteX6" fmla="*/ 162687 w 610838"/>
                <a:gd name="connsiteY6" fmla="*/ 428720 h 492061"/>
                <a:gd name="connsiteX7" fmla="*/ 185547 w 610838"/>
                <a:gd name="connsiteY7" fmla="*/ 418624 h 492061"/>
                <a:gd name="connsiteX8" fmla="*/ 199454 w 610838"/>
                <a:gd name="connsiteY8" fmla="*/ 446246 h 492061"/>
                <a:gd name="connsiteX9" fmla="*/ 218027 w 610838"/>
                <a:gd name="connsiteY9" fmla="*/ 435578 h 492061"/>
                <a:gd name="connsiteX10" fmla="*/ 224980 w 610838"/>
                <a:gd name="connsiteY10" fmla="*/ 414909 h 492061"/>
                <a:gd name="connsiteX11" fmla="*/ 244697 w 610838"/>
                <a:gd name="connsiteY11" fmla="*/ 430244 h 492061"/>
                <a:gd name="connsiteX12" fmla="*/ 258509 w 610838"/>
                <a:gd name="connsiteY12" fmla="*/ 423386 h 492061"/>
                <a:gd name="connsiteX13" fmla="*/ 256889 w 610838"/>
                <a:gd name="connsiteY13" fmla="*/ 401574 h 492061"/>
                <a:gd name="connsiteX14" fmla="*/ 236601 w 610838"/>
                <a:gd name="connsiteY14" fmla="*/ 390430 h 492061"/>
                <a:gd name="connsiteX15" fmla="*/ 258509 w 610838"/>
                <a:gd name="connsiteY15" fmla="*/ 388811 h 492061"/>
                <a:gd name="connsiteX16" fmla="*/ 272796 w 610838"/>
                <a:gd name="connsiteY16" fmla="*/ 377666 h 492061"/>
                <a:gd name="connsiteX17" fmla="*/ 283559 w 610838"/>
                <a:gd name="connsiteY17" fmla="*/ 396240 h 492061"/>
                <a:gd name="connsiteX18" fmla="*/ 300609 w 610838"/>
                <a:gd name="connsiteY18" fmla="*/ 398336 h 492061"/>
                <a:gd name="connsiteX19" fmla="*/ 318706 w 610838"/>
                <a:gd name="connsiteY19" fmla="*/ 391954 h 492061"/>
                <a:gd name="connsiteX20" fmla="*/ 330898 w 610838"/>
                <a:gd name="connsiteY20" fmla="*/ 397764 h 492061"/>
                <a:gd name="connsiteX21" fmla="*/ 351187 w 610838"/>
                <a:gd name="connsiteY21" fmla="*/ 408908 h 492061"/>
                <a:gd name="connsiteX22" fmla="*/ 362426 w 610838"/>
                <a:gd name="connsiteY22" fmla="*/ 423196 h 492061"/>
                <a:gd name="connsiteX23" fmla="*/ 379476 w 610838"/>
                <a:gd name="connsiteY23" fmla="*/ 425291 h 492061"/>
                <a:gd name="connsiteX24" fmla="*/ 413575 w 610838"/>
                <a:gd name="connsiteY24" fmla="*/ 429578 h 492061"/>
                <a:gd name="connsiteX25" fmla="*/ 433768 w 610838"/>
                <a:gd name="connsiteY25" fmla="*/ 406146 h 492061"/>
                <a:gd name="connsiteX26" fmla="*/ 452914 w 610838"/>
                <a:gd name="connsiteY26" fmla="*/ 391287 h 492061"/>
                <a:gd name="connsiteX27" fmla="*/ 472535 w 610838"/>
                <a:gd name="connsiteY27" fmla="*/ 372142 h 492061"/>
                <a:gd name="connsiteX28" fmla="*/ 486918 w 610838"/>
                <a:gd name="connsiteY28" fmla="*/ 360902 h 492061"/>
                <a:gd name="connsiteX29" fmla="*/ 497586 w 610838"/>
                <a:gd name="connsiteY29" fmla="*/ 344996 h 492061"/>
                <a:gd name="connsiteX30" fmla="*/ 511397 w 610838"/>
                <a:gd name="connsiteY30" fmla="*/ 338042 h 492061"/>
                <a:gd name="connsiteX31" fmla="*/ 562451 w 610838"/>
                <a:gd name="connsiteY31" fmla="*/ 309848 h 492061"/>
                <a:gd name="connsiteX32" fmla="*/ 579501 w 610838"/>
                <a:gd name="connsiteY32" fmla="*/ 311944 h 492061"/>
                <a:gd name="connsiteX33" fmla="*/ 586359 w 610838"/>
                <a:gd name="connsiteY33" fmla="*/ 291275 h 492061"/>
                <a:gd name="connsiteX34" fmla="*/ 610838 w 610838"/>
                <a:gd name="connsiteY34" fmla="*/ 268415 h 492061"/>
                <a:gd name="connsiteX35" fmla="*/ 604456 w 610838"/>
                <a:gd name="connsiteY35" fmla="*/ 250317 h 492061"/>
                <a:gd name="connsiteX36" fmla="*/ 594836 w 610838"/>
                <a:gd name="connsiteY36" fmla="*/ 223266 h 492061"/>
                <a:gd name="connsiteX37" fmla="*/ 588931 w 610838"/>
                <a:gd name="connsiteY37" fmla="*/ 200977 h 492061"/>
                <a:gd name="connsiteX38" fmla="*/ 591502 w 610838"/>
                <a:gd name="connsiteY38" fmla="*/ 179737 h 492061"/>
                <a:gd name="connsiteX39" fmla="*/ 576072 w 610838"/>
                <a:gd name="connsiteY39" fmla="*/ 164878 h 492061"/>
                <a:gd name="connsiteX40" fmla="*/ 565880 w 610838"/>
                <a:gd name="connsiteY40" fmla="*/ 142018 h 492061"/>
                <a:gd name="connsiteX41" fmla="*/ 554641 w 610838"/>
                <a:gd name="connsiteY41" fmla="*/ 127730 h 492061"/>
                <a:gd name="connsiteX42" fmla="*/ 565309 w 610838"/>
                <a:gd name="connsiteY42" fmla="*/ 111728 h 492061"/>
                <a:gd name="connsiteX43" fmla="*/ 589312 w 610838"/>
                <a:gd name="connsiteY43" fmla="*/ 127635 h 492061"/>
                <a:gd name="connsiteX44" fmla="*/ 587121 w 610838"/>
                <a:gd name="connsiteY44" fmla="*/ 110109 h 492061"/>
                <a:gd name="connsiteX45" fmla="*/ 575881 w 610838"/>
                <a:gd name="connsiteY45" fmla="*/ 95821 h 492061"/>
                <a:gd name="connsiteX46" fmla="*/ 565213 w 610838"/>
                <a:gd name="connsiteY46" fmla="*/ 77248 h 492061"/>
                <a:gd name="connsiteX47" fmla="*/ 541211 w 610838"/>
                <a:gd name="connsiteY47" fmla="*/ 61341 h 492061"/>
                <a:gd name="connsiteX48" fmla="*/ 539019 w 610838"/>
                <a:gd name="connsiteY48" fmla="*/ 43815 h 492061"/>
                <a:gd name="connsiteX49" fmla="*/ 532638 w 610838"/>
                <a:gd name="connsiteY49" fmla="*/ 25717 h 492061"/>
                <a:gd name="connsiteX50" fmla="*/ 364331 w 610838"/>
                <a:gd name="connsiteY50" fmla="*/ 22193 h 492061"/>
                <a:gd name="connsiteX51" fmla="*/ 342424 w 610838"/>
                <a:gd name="connsiteY51" fmla="*/ 23813 h 492061"/>
                <a:gd name="connsiteX52" fmla="*/ 323755 w 610838"/>
                <a:gd name="connsiteY52" fmla="*/ 0 h 492061"/>
                <a:gd name="connsiteX53" fmla="*/ 300323 w 610838"/>
                <a:gd name="connsiteY53" fmla="*/ 14383 h 492061"/>
                <a:gd name="connsiteX54" fmla="*/ 289750 w 610838"/>
                <a:gd name="connsiteY54" fmla="*/ 30290 h 492061"/>
                <a:gd name="connsiteX55" fmla="*/ 265271 w 610838"/>
                <a:gd name="connsiteY55" fmla="*/ 53150 h 492061"/>
                <a:gd name="connsiteX56" fmla="*/ 250888 w 610838"/>
                <a:gd name="connsiteY56" fmla="*/ 64294 h 492061"/>
                <a:gd name="connsiteX57" fmla="*/ 236029 w 610838"/>
                <a:gd name="connsiteY57" fmla="*/ 79724 h 492061"/>
                <a:gd name="connsiteX58" fmla="*/ 225361 w 610838"/>
                <a:gd name="connsiteY58" fmla="*/ 95726 h 492061"/>
                <a:gd name="connsiteX59" fmla="*/ 205168 w 610838"/>
                <a:gd name="connsiteY59" fmla="*/ 119063 h 492061"/>
                <a:gd name="connsiteX60" fmla="*/ 180784 w 610838"/>
                <a:gd name="connsiteY60" fmla="*/ 141923 h 492061"/>
                <a:gd name="connsiteX61" fmla="*/ 209645 w 610838"/>
                <a:gd name="connsiteY61" fmla="*/ 188690 h 492061"/>
                <a:gd name="connsiteX62" fmla="*/ 190500 w 610838"/>
                <a:gd name="connsiteY62" fmla="*/ 203549 h 492061"/>
                <a:gd name="connsiteX63" fmla="*/ 162306 w 610838"/>
                <a:gd name="connsiteY63" fmla="*/ 221647 h 492061"/>
                <a:gd name="connsiteX64" fmla="*/ 151638 w 610838"/>
                <a:gd name="connsiteY64" fmla="*/ 237554 h 492061"/>
                <a:gd name="connsiteX65" fmla="*/ 129826 w 610838"/>
                <a:gd name="connsiteY65" fmla="*/ 239173 h 492061"/>
                <a:gd name="connsiteX66" fmla="*/ 111728 w 610838"/>
                <a:gd name="connsiteY66" fmla="*/ 245554 h 492061"/>
                <a:gd name="connsiteX67" fmla="*/ 86106 w 610838"/>
                <a:gd name="connsiteY67" fmla="*/ 242411 h 492061"/>
                <a:gd name="connsiteX68" fmla="*/ 70675 w 610838"/>
                <a:gd name="connsiteY68" fmla="*/ 262128 h 492061"/>
                <a:gd name="connsiteX69" fmla="*/ 52578 w 610838"/>
                <a:gd name="connsiteY69" fmla="*/ 268510 h 492061"/>
                <a:gd name="connsiteX70" fmla="*/ 54769 w 610838"/>
                <a:gd name="connsiteY70" fmla="*/ 286036 h 492061"/>
                <a:gd name="connsiteX71" fmla="*/ 28194 w 610838"/>
                <a:gd name="connsiteY71" fmla="*/ 291370 h 492061"/>
                <a:gd name="connsiteX72" fmla="*/ 30289 w 610838"/>
                <a:gd name="connsiteY72" fmla="*/ 308896 h 492061"/>
                <a:gd name="connsiteX73" fmla="*/ 476 w 610838"/>
                <a:gd name="connsiteY73" fmla="*/ 305181 h 492061"/>
                <a:gd name="connsiteX74" fmla="*/ 11144 w 610838"/>
                <a:gd name="connsiteY74" fmla="*/ 323755 h 492061"/>
                <a:gd name="connsiteX75" fmla="*/ 0 w 610838"/>
                <a:gd name="connsiteY75" fmla="*/ 343948 h 492061"/>
                <a:gd name="connsiteX76" fmla="*/ 6477 w 610838"/>
                <a:gd name="connsiteY76" fmla="*/ 362045 h 492061"/>
                <a:gd name="connsiteX77" fmla="*/ 48101 w 610838"/>
                <a:gd name="connsiteY77" fmla="*/ 410337 h 492061"/>
                <a:gd name="connsiteX78" fmla="*/ 104680 w 610838"/>
                <a:gd name="connsiteY78" fmla="*/ 477679 h 492061"/>
                <a:gd name="connsiteX79" fmla="*/ 115919 w 610838"/>
                <a:gd name="connsiteY79" fmla="*/ 492062 h 492061"/>
                <a:gd name="connsiteX80" fmla="*/ 115919 w 610838"/>
                <a:gd name="connsiteY80" fmla="*/ 492062 h 492061"/>
                <a:gd name="connsiteX81" fmla="*/ 115919 w 610838"/>
                <a:gd name="connsiteY81" fmla="*/ 492062 h 49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610838" h="492061">
                  <a:moveTo>
                    <a:pt x="115919" y="492062"/>
                  </a:moveTo>
                  <a:lnTo>
                    <a:pt x="131350" y="472345"/>
                  </a:lnTo>
                  <a:lnTo>
                    <a:pt x="134969" y="442627"/>
                  </a:lnTo>
                  <a:lnTo>
                    <a:pt x="119539" y="427768"/>
                  </a:lnTo>
                  <a:lnTo>
                    <a:pt x="137636" y="421386"/>
                  </a:lnTo>
                  <a:lnTo>
                    <a:pt x="144018" y="439388"/>
                  </a:lnTo>
                  <a:lnTo>
                    <a:pt x="162687" y="428720"/>
                  </a:lnTo>
                  <a:lnTo>
                    <a:pt x="185547" y="418624"/>
                  </a:lnTo>
                  <a:lnTo>
                    <a:pt x="199454" y="446246"/>
                  </a:lnTo>
                  <a:lnTo>
                    <a:pt x="218027" y="435578"/>
                  </a:lnTo>
                  <a:lnTo>
                    <a:pt x="224980" y="414909"/>
                  </a:lnTo>
                  <a:lnTo>
                    <a:pt x="244697" y="430244"/>
                  </a:lnTo>
                  <a:lnTo>
                    <a:pt x="258509" y="423386"/>
                  </a:lnTo>
                  <a:lnTo>
                    <a:pt x="256889" y="401574"/>
                  </a:lnTo>
                  <a:lnTo>
                    <a:pt x="236601" y="390430"/>
                  </a:lnTo>
                  <a:lnTo>
                    <a:pt x="258509" y="388811"/>
                  </a:lnTo>
                  <a:lnTo>
                    <a:pt x="272796" y="377666"/>
                  </a:lnTo>
                  <a:lnTo>
                    <a:pt x="283559" y="396240"/>
                  </a:lnTo>
                  <a:lnTo>
                    <a:pt x="300609" y="398336"/>
                  </a:lnTo>
                  <a:lnTo>
                    <a:pt x="318706" y="391954"/>
                  </a:lnTo>
                  <a:lnTo>
                    <a:pt x="330898" y="397764"/>
                  </a:lnTo>
                  <a:lnTo>
                    <a:pt x="351187" y="408908"/>
                  </a:lnTo>
                  <a:lnTo>
                    <a:pt x="362426" y="423196"/>
                  </a:lnTo>
                  <a:lnTo>
                    <a:pt x="379476" y="425291"/>
                  </a:lnTo>
                  <a:lnTo>
                    <a:pt x="413575" y="429578"/>
                  </a:lnTo>
                  <a:lnTo>
                    <a:pt x="433768" y="406146"/>
                  </a:lnTo>
                  <a:lnTo>
                    <a:pt x="452914" y="391287"/>
                  </a:lnTo>
                  <a:lnTo>
                    <a:pt x="472535" y="372142"/>
                  </a:lnTo>
                  <a:lnTo>
                    <a:pt x="486918" y="360902"/>
                  </a:lnTo>
                  <a:lnTo>
                    <a:pt x="497586" y="344996"/>
                  </a:lnTo>
                  <a:lnTo>
                    <a:pt x="511397" y="338042"/>
                  </a:lnTo>
                  <a:lnTo>
                    <a:pt x="562451" y="309848"/>
                  </a:lnTo>
                  <a:lnTo>
                    <a:pt x="579501" y="311944"/>
                  </a:lnTo>
                  <a:lnTo>
                    <a:pt x="586359" y="291275"/>
                  </a:lnTo>
                  <a:lnTo>
                    <a:pt x="610838" y="268415"/>
                  </a:lnTo>
                  <a:lnTo>
                    <a:pt x="604456" y="250317"/>
                  </a:lnTo>
                  <a:lnTo>
                    <a:pt x="594836" y="223266"/>
                  </a:lnTo>
                  <a:lnTo>
                    <a:pt x="588931" y="200977"/>
                  </a:lnTo>
                  <a:lnTo>
                    <a:pt x="591502" y="179737"/>
                  </a:lnTo>
                  <a:lnTo>
                    <a:pt x="576072" y="164878"/>
                  </a:lnTo>
                  <a:lnTo>
                    <a:pt x="565880" y="142018"/>
                  </a:lnTo>
                  <a:lnTo>
                    <a:pt x="554641" y="127730"/>
                  </a:lnTo>
                  <a:lnTo>
                    <a:pt x="565309" y="111728"/>
                  </a:lnTo>
                  <a:lnTo>
                    <a:pt x="589312" y="127635"/>
                  </a:lnTo>
                  <a:lnTo>
                    <a:pt x="587121" y="110109"/>
                  </a:lnTo>
                  <a:lnTo>
                    <a:pt x="575881" y="95821"/>
                  </a:lnTo>
                  <a:lnTo>
                    <a:pt x="565213" y="77248"/>
                  </a:lnTo>
                  <a:lnTo>
                    <a:pt x="541211" y="61341"/>
                  </a:lnTo>
                  <a:lnTo>
                    <a:pt x="539019" y="43815"/>
                  </a:lnTo>
                  <a:lnTo>
                    <a:pt x="532638" y="25717"/>
                  </a:lnTo>
                  <a:lnTo>
                    <a:pt x="364331" y="22193"/>
                  </a:lnTo>
                  <a:lnTo>
                    <a:pt x="342424" y="23813"/>
                  </a:lnTo>
                  <a:lnTo>
                    <a:pt x="323755" y="0"/>
                  </a:lnTo>
                  <a:lnTo>
                    <a:pt x="300323" y="14383"/>
                  </a:lnTo>
                  <a:lnTo>
                    <a:pt x="289750" y="30290"/>
                  </a:lnTo>
                  <a:lnTo>
                    <a:pt x="265271" y="53150"/>
                  </a:lnTo>
                  <a:lnTo>
                    <a:pt x="250888" y="64294"/>
                  </a:lnTo>
                  <a:lnTo>
                    <a:pt x="236029" y="79724"/>
                  </a:lnTo>
                  <a:lnTo>
                    <a:pt x="225361" y="95726"/>
                  </a:lnTo>
                  <a:lnTo>
                    <a:pt x="205168" y="119063"/>
                  </a:lnTo>
                  <a:lnTo>
                    <a:pt x="180784" y="141923"/>
                  </a:lnTo>
                  <a:lnTo>
                    <a:pt x="209645" y="188690"/>
                  </a:lnTo>
                  <a:lnTo>
                    <a:pt x="190500" y="203549"/>
                  </a:lnTo>
                  <a:lnTo>
                    <a:pt x="162306" y="221647"/>
                  </a:lnTo>
                  <a:lnTo>
                    <a:pt x="151638" y="237554"/>
                  </a:lnTo>
                  <a:lnTo>
                    <a:pt x="129826" y="239173"/>
                  </a:lnTo>
                  <a:lnTo>
                    <a:pt x="111728" y="245554"/>
                  </a:lnTo>
                  <a:lnTo>
                    <a:pt x="86106" y="242411"/>
                  </a:lnTo>
                  <a:lnTo>
                    <a:pt x="70675" y="262128"/>
                  </a:lnTo>
                  <a:lnTo>
                    <a:pt x="52578" y="268510"/>
                  </a:lnTo>
                  <a:lnTo>
                    <a:pt x="54769" y="286036"/>
                  </a:lnTo>
                  <a:lnTo>
                    <a:pt x="28194" y="291370"/>
                  </a:lnTo>
                  <a:lnTo>
                    <a:pt x="30289" y="308896"/>
                  </a:lnTo>
                  <a:lnTo>
                    <a:pt x="476" y="305181"/>
                  </a:lnTo>
                  <a:lnTo>
                    <a:pt x="11144" y="323755"/>
                  </a:lnTo>
                  <a:lnTo>
                    <a:pt x="0" y="343948"/>
                  </a:lnTo>
                  <a:lnTo>
                    <a:pt x="6477" y="362045"/>
                  </a:lnTo>
                  <a:lnTo>
                    <a:pt x="48101" y="410337"/>
                  </a:lnTo>
                  <a:lnTo>
                    <a:pt x="104680" y="477679"/>
                  </a:lnTo>
                  <a:lnTo>
                    <a:pt x="115919" y="492062"/>
                  </a:lnTo>
                  <a:lnTo>
                    <a:pt x="115919" y="492062"/>
                  </a:lnTo>
                  <a:lnTo>
                    <a:pt x="115919" y="4920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9FA5E7E2-8404-779B-FA4F-12761819D55E}"/>
                </a:ext>
              </a:extLst>
            </p:cNvPr>
            <p:cNvSpPr/>
            <p:nvPr/>
          </p:nvSpPr>
          <p:spPr>
            <a:xfrm>
              <a:off x="6992338" y="1332152"/>
              <a:ext cx="904488" cy="1002010"/>
            </a:xfrm>
            <a:custGeom>
              <a:avLst/>
              <a:gdLst>
                <a:gd name="connsiteX0" fmla="*/ 213932 w 537114"/>
                <a:gd name="connsiteY0" fmla="*/ 593598 h 595026"/>
                <a:gd name="connsiteX1" fmla="*/ 244221 w 537114"/>
                <a:gd name="connsiteY1" fmla="*/ 593027 h 595026"/>
                <a:gd name="connsiteX2" fmla="*/ 274511 w 537114"/>
                <a:gd name="connsiteY2" fmla="*/ 592360 h 595026"/>
                <a:gd name="connsiteX3" fmla="*/ 295846 w 537114"/>
                <a:gd name="connsiteY3" fmla="*/ 595027 h 595026"/>
                <a:gd name="connsiteX4" fmla="*/ 315468 w 537114"/>
                <a:gd name="connsiteY4" fmla="*/ 575786 h 595026"/>
                <a:gd name="connsiteX5" fmla="*/ 330327 w 537114"/>
                <a:gd name="connsiteY5" fmla="*/ 560356 h 595026"/>
                <a:gd name="connsiteX6" fmla="*/ 340995 w 537114"/>
                <a:gd name="connsiteY6" fmla="*/ 544354 h 595026"/>
                <a:gd name="connsiteX7" fmla="*/ 363855 w 537114"/>
                <a:gd name="connsiteY7" fmla="*/ 534257 h 595026"/>
                <a:gd name="connsiteX8" fmla="*/ 391478 w 537114"/>
                <a:gd name="connsiteY8" fmla="*/ 520351 h 595026"/>
                <a:gd name="connsiteX9" fmla="*/ 402146 w 537114"/>
                <a:gd name="connsiteY9" fmla="*/ 504349 h 595026"/>
                <a:gd name="connsiteX10" fmla="*/ 420148 w 537114"/>
                <a:gd name="connsiteY10" fmla="*/ 497872 h 595026"/>
                <a:gd name="connsiteX11" fmla="*/ 440341 w 537114"/>
                <a:gd name="connsiteY11" fmla="*/ 474440 h 595026"/>
                <a:gd name="connsiteX12" fmla="*/ 459010 w 537114"/>
                <a:gd name="connsiteY12" fmla="*/ 463772 h 595026"/>
                <a:gd name="connsiteX13" fmla="*/ 482918 w 537114"/>
                <a:gd name="connsiteY13" fmla="*/ 479679 h 595026"/>
                <a:gd name="connsiteX14" fmla="*/ 497300 w 537114"/>
                <a:gd name="connsiteY14" fmla="*/ 468535 h 595026"/>
                <a:gd name="connsiteX15" fmla="*/ 507873 w 537114"/>
                <a:gd name="connsiteY15" fmla="*/ 452533 h 595026"/>
                <a:gd name="connsiteX16" fmla="*/ 522256 w 537114"/>
                <a:gd name="connsiteY16" fmla="*/ 441293 h 595026"/>
                <a:gd name="connsiteX17" fmla="*/ 537115 w 537114"/>
                <a:gd name="connsiteY17" fmla="*/ 425863 h 595026"/>
                <a:gd name="connsiteX18" fmla="*/ 535496 w 537114"/>
                <a:gd name="connsiteY18" fmla="*/ 404051 h 595026"/>
                <a:gd name="connsiteX19" fmla="*/ 517970 w 537114"/>
                <a:gd name="connsiteY19" fmla="*/ 406146 h 595026"/>
                <a:gd name="connsiteX20" fmla="*/ 512064 w 537114"/>
                <a:gd name="connsiteY20" fmla="*/ 383857 h 595026"/>
                <a:gd name="connsiteX21" fmla="*/ 510921 w 537114"/>
                <a:gd name="connsiteY21" fmla="*/ 357759 h 595026"/>
                <a:gd name="connsiteX22" fmla="*/ 518351 w 537114"/>
                <a:gd name="connsiteY22" fmla="*/ 332708 h 595026"/>
                <a:gd name="connsiteX23" fmla="*/ 507206 w 537114"/>
                <a:gd name="connsiteY23" fmla="*/ 318325 h 595026"/>
                <a:gd name="connsiteX24" fmla="*/ 509778 w 537114"/>
                <a:gd name="connsiteY24" fmla="*/ 296990 h 595026"/>
                <a:gd name="connsiteX25" fmla="*/ 511874 w 537114"/>
                <a:gd name="connsiteY25" fmla="*/ 279940 h 595026"/>
                <a:gd name="connsiteX26" fmla="*/ 525780 w 537114"/>
                <a:gd name="connsiteY26" fmla="*/ 273082 h 595026"/>
                <a:gd name="connsiteX27" fmla="*/ 515112 w 537114"/>
                <a:gd name="connsiteY27" fmla="*/ 254413 h 595026"/>
                <a:gd name="connsiteX28" fmla="*/ 508635 w 537114"/>
                <a:gd name="connsiteY28" fmla="*/ 236315 h 595026"/>
                <a:gd name="connsiteX29" fmla="*/ 502730 w 537114"/>
                <a:gd name="connsiteY29" fmla="*/ 213931 h 595026"/>
                <a:gd name="connsiteX30" fmla="*/ 482061 w 537114"/>
                <a:gd name="connsiteY30" fmla="*/ 207073 h 595026"/>
                <a:gd name="connsiteX31" fmla="*/ 479870 w 537114"/>
                <a:gd name="connsiteY31" fmla="*/ 189548 h 595026"/>
                <a:gd name="connsiteX32" fmla="*/ 469678 w 537114"/>
                <a:gd name="connsiteY32" fmla="*/ 166592 h 595026"/>
                <a:gd name="connsiteX33" fmla="*/ 453771 w 537114"/>
                <a:gd name="connsiteY33" fmla="*/ 156019 h 595026"/>
                <a:gd name="connsiteX34" fmla="*/ 437198 w 537114"/>
                <a:gd name="connsiteY34" fmla="*/ 149638 h 595026"/>
                <a:gd name="connsiteX35" fmla="*/ 419195 w 537114"/>
                <a:gd name="connsiteY35" fmla="*/ 156115 h 595026"/>
                <a:gd name="connsiteX36" fmla="*/ 397859 w 537114"/>
                <a:gd name="connsiteY36" fmla="*/ 153448 h 595026"/>
                <a:gd name="connsiteX37" fmla="*/ 399955 w 537114"/>
                <a:gd name="connsiteY37" fmla="*/ 136398 h 595026"/>
                <a:gd name="connsiteX38" fmla="*/ 374428 w 537114"/>
                <a:gd name="connsiteY38" fmla="*/ 133255 h 595026"/>
                <a:gd name="connsiteX39" fmla="*/ 360617 w 537114"/>
                <a:gd name="connsiteY39" fmla="*/ 140208 h 595026"/>
                <a:gd name="connsiteX40" fmla="*/ 338804 w 537114"/>
                <a:gd name="connsiteY40" fmla="*/ 141827 h 595026"/>
                <a:gd name="connsiteX41" fmla="*/ 316992 w 537114"/>
                <a:gd name="connsiteY41" fmla="*/ 143446 h 595026"/>
                <a:gd name="connsiteX42" fmla="*/ 300514 w 537114"/>
                <a:gd name="connsiteY42" fmla="*/ 137065 h 595026"/>
                <a:gd name="connsiteX43" fmla="*/ 280226 w 537114"/>
                <a:gd name="connsiteY43" fmla="*/ 125921 h 595026"/>
                <a:gd name="connsiteX44" fmla="*/ 274415 w 537114"/>
                <a:gd name="connsiteY44" fmla="*/ 103632 h 595026"/>
                <a:gd name="connsiteX45" fmla="*/ 207740 w 537114"/>
                <a:gd name="connsiteY45" fmla="*/ 47815 h 595026"/>
                <a:gd name="connsiteX46" fmla="*/ 183833 w 537114"/>
                <a:gd name="connsiteY46" fmla="*/ 31909 h 595026"/>
                <a:gd name="connsiteX47" fmla="*/ 135922 w 537114"/>
                <a:gd name="connsiteY47" fmla="*/ 0 h 595026"/>
                <a:gd name="connsiteX48" fmla="*/ 118301 w 537114"/>
                <a:gd name="connsiteY48" fmla="*/ 2191 h 595026"/>
                <a:gd name="connsiteX49" fmla="*/ 119920 w 537114"/>
                <a:gd name="connsiteY49" fmla="*/ 24003 h 595026"/>
                <a:gd name="connsiteX50" fmla="*/ 125349 w 537114"/>
                <a:gd name="connsiteY50" fmla="*/ 50578 h 595026"/>
                <a:gd name="connsiteX51" fmla="*/ 141256 w 537114"/>
                <a:gd name="connsiteY51" fmla="*/ 61246 h 595026"/>
                <a:gd name="connsiteX52" fmla="*/ 138113 w 537114"/>
                <a:gd name="connsiteY52" fmla="*/ 86773 h 595026"/>
                <a:gd name="connsiteX53" fmla="*/ 118968 w 537114"/>
                <a:gd name="connsiteY53" fmla="*/ 101727 h 595026"/>
                <a:gd name="connsiteX54" fmla="*/ 104680 w 537114"/>
                <a:gd name="connsiteY54" fmla="*/ 112967 h 595026"/>
                <a:gd name="connsiteX55" fmla="*/ 89821 w 537114"/>
                <a:gd name="connsiteY55" fmla="*/ 128397 h 595026"/>
                <a:gd name="connsiteX56" fmla="*/ 52007 w 537114"/>
                <a:gd name="connsiteY56" fmla="*/ 154019 h 595026"/>
                <a:gd name="connsiteX57" fmla="*/ 25432 w 537114"/>
                <a:gd name="connsiteY57" fmla="*/ 159353 h 595026"/>
                <a:gd name="connsiteX58" fmla="*/ 14288 w 537114"/>
                <a:gd name="connsiteY58" fmla="*/ 179642 h 595026"/>
                <a:gd name="connsiteX59" fmla="*/ 0 w 537114"/>
                <a:gd name="connsiteY59" fmla="*/ 190881 h 595026"/>
                <a:gd name="connsiteX60" fmla="*/ 10096 w 537114"/>
                <a:gd name="connsiteY60" fmla="*/ 213741 h 595026"/>
                <a:gd name="connsiteX61" fmla="*/ 12288 w 537114"/>
                <a:gd name="connsiteY61" fmla="*/ 231267 h 595026"/>
                <a:gd name="connsiteX62" fmla="*/ 36767 w 537114"/>
                <a:gd name="connsiteY62" fmla="*/ 277559 h 595026"/>
                <a:gd name="connsiteX63" fmla="*/ 52293 w 537114"/>
                <a:gd name="connsiteY63" fmla="*/ 292417 h 595026"/>
                <a:gd name="connsiteX64" fmla="*/ 59246 w 537114"/>
                <a:gd name="connsiteY64" fmla="*/ 340900 h 595026"/>
                <a:gd name="connsiteX65" fmla="*/ 65627 w 537114"/>
                <a:gd name="connsiteY65" fmla="*/ 358997 h 595026"/>
                <a:gd name="connsiteX66" fmla="*/ 78963 w 537114"/>
                <a:gd name="connsiteY66" fmla="*/ 390906 h 595026"/>
                <a:gd name="connsiteX67" fmla="*/ 94965 w 537114"/>
                <a:gd name="connsiteY67" fmla="*/ 401574 h 595026"/>
                <a:gd name="connsiteX68" fmla="*/ 106680 w 537114"/>
                <a:gd name="connsiteY68" fmla="*/ 411670 h 595026"/>
                <a:gd name="connsiteX69" fmla="*/ 116300 w 537114"/>
                <a:gd name="connsiteY69" fmla="*/ 438817 h 595026"/>
                <a:gd name="connsiteX70" fmla="*/ 131350 w 537114"/>
                <a:gd name="connsiteY70" fmla="*/ 527114 h 595026"/>
                <a:gd name="connsiteX71" fmla="*/ 132493 w 537114"/>
                <a:gd name="connsiteY71" fmla="*/ 587883 h 595026"/>
                <a:gd name="connsiteX72" fmla="*/ 148971 w 537114"/>
                <a:gd name="connsiteY72" fmla="*/ 594170 h 595026"/>
                <a:gd name="connsiteX73" fmla="*/ 180880 w 537114"/>
                <a:gd name="connsiteY73" fmla="*/ 580835 h 595026"/>
                <a:gd name="connsiteX74" fmla="*/ 205359 w 537114"/>
                <a:gd name="connsiteY74" fmla="*/ 592550 h 595026"/>
                <a:gd name="connsiteX75" fmla="*/ 213932 w 537114"/>
                <a:gd name="connsiteY75" fmla="*/ 593598 h 595026"/>
                <a:gd name="connsiteX76" fmla="*/ 213932 w 537114"/>
                <a:gd name="connsiteY76" fmla="*/ 593598 h 595026"/>
                <a:gd name="connsiteX77" fmla="*/ 213932 w 537114"/>
                <a:gd name="connsiteY77" fmla="*/ 593598 h 595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537114" h="595026">
                  <a:moveTo>
                    <a:pt x="213932" y="593598"/>
                  </a:moveTo>
                  <a:lnTo>
                    <a:pt x="244221" y="593027"/>
                  </a:lnTo>
                  <a:lnTo>
                    <a:pt x="274511" y="592360"/>
                  </a:lnTo>
                  <a:lnTo>
                    <a:pt x="295846" y="595027"/>
                  </a:lnTo>
                  <a:lnTo>
                    <a:pt x="315468" y="575786"/>
                  </a:lnTo>
                  <a:lnTo>
                    <a:pt x="330327" y="560356"/>
                  </a:lnTo>
                  <a:lnTo>
                    <a:pt x="340995" y="544354"/>
                  </a:lnTo>
                  <a:lnTo>
                    <a:pt x="363855" y="534257"/>
                  </a:lnTo>
                  <a:lnTo>
                    <a:pt x="391478" y="520351"/>
                  </a:lnTo>
                  <a:lnTo>
                    <a:pt x="402146" y="504349"/>
                  </a:lnTo>
                  <a:lnTo>
                    <a:pt x="420148" y="497872"/>
                  </a:lnTo>
                  <a:lnTo>
                    <a:pt x="440341" y="474440"/>
                  </a:lnTo>
                  <a:lnTo>
                    <a:pt x="459010" y="463772"/>
                  </a:lnTo>
                  <a:lnTo>
                    <a:pt x="482918" y="479679"/>
                  </a:lnTo>
                  <a:lnTo>
                    <a:pt x="497300" y="468535"/>
                  </a:lnTo>
                  <a:lnTo>
                    <a:pt x="507873" y="452533"/>
                  </a:lnTo>
                  <a:lnTo>
                    <a:pt x="522256" y="441293"/>
                  </a:lnTo>
                  <a:lnTo>
                    <a:pt x="537115" y="425863"/>
                  </a:lnTo>
                  <a:lnTo>
                    <a:pt x="535496" y="404051"/>
                  </a:lnTo>
                  <a:lnTo>
                    <a:pt x="517970" y="406146"/>
                  </a:lnTo>
                  <a:lnTo>
                    <a:pt x="512064" y="383857"/>
                  </a:lnTo>
                  <a:lnTo>
                    <a:pt x="510921" y="357759"/>
                  </a:lnTo>
                  <a:lnTo>
                    <a:pt x="518351" y="332708"/>
                  </a:lnTo>
                  <a:lnTo>
                    <a:pt x="507206" y="318325"/>
                  </a:lnTo>
                  <a:lnTo>
                    <a:pt x="509778" y="296990"/>
                  </a:lnTo>
                  <a:lnTo>
                    <a:pt x="511874" y="279940"/>
                  </a:lnTo>
                  <a:lnTo>
                    <a:pt x="525780" y="273082"/>
                  </a:lnTo>
                  <a:lnTo>
                    <a:pt x="515112" y="254413"/>
                  </a:lnTo>
                  <a:lnTo>
                    <a:pt x="508635" y="236315"/>
                  </a:lnTo>
                  <a:lnTo>
                    <a:pt x="502730" y="213931"/>
                  </a:lnTo>
                  <a:lnTo>
                    <a:pt x="482061" y="207073"/>
                  </a:lnTo>
                  <a:lnTo>
                    <a:pt x="479870" y="189548"/>
                  </a:lnTo>
                  <a:lnTo>
                    <a:pt x="469678" y="166592"/>
                  </a:lnTo>
                  <a:lnTo>
                    <a:pt x="453771" y="156019"/>
                  </a:lnTo>
                  <a:lnTo>
                    <a:pt x="437198" y="149638"/>
                  </a:lnTo>
                  <a:lnTo>
                    <a:pt x="419195" y="156115"/>
                  </a:lnTo>
                  <a:lnTo>
                    <a:pt x="397859" y="153448"/>
                  </a:lnTo>
                  <a:lnTo>
                    <a:pt x="399955" y="136398"/>
                  </a:lnTo>
                  <a:lnTo>
                    <a:pt x="374428" y="133255"/>
                  </a:lnTo>
                  <a:lnTo>
                    <a:pt x="360617" y="140208"/>
                  </a:lnTo>
                  <a:lnTo>
                    <a:pt x="338804" y="141827"/>
                  </a:lnTo>
                  <a:lnTo>
                    <a:pt x="316992" y="143446"/>
                  </a:lnTo>
                  <a:lnTo>
                    <a:pt x="300514" y="137065"/>
                  </a:lnTo>
                  <a:lnTo>
                    <a:pt x="280226" y="125921"/>
                  </a:lnTo>
                  <a:lnTo>
                    <a:pt x="274415" y="103632"/>
                  </a:lnTo>
                  <a:lnTo>
                    <a:pt x="207740" y="47815"/>
                  </a:lnTo>
                  <a:lnTo>
                    <a:pt x="183833" y="31909"/>
                  </a:lnTo>
                  <a:lnTo>
                    <a:pt x="135922" y="0"/>
                  </a:lnTo>
                  <a:lnTo>
                    <a:pt x="118301" y="2191"/>
                  </a:lnTo>
                  <a:lnTo>
                    <a:pt x="119920" y="24003"/>
                  </a:lnTo>
                  <a:lnTo>
                    <a:pt x="125349" y="50578"/>
                  </a:lnTo>
                  <a:lnTo>
                    <a:pt x="141256" y="61246"/>
                  </a:lnTo>
                  <a:lnTo>
                    <a:pt x="138113" y="86773"/>
                  </a:lnTo>
                  <a:lnTo>
                    <a:pt x="118968" y="101727"/>
                  </a:lnTo>
                  <a:lnTo>
                    <a:pt x="104680" y="112967"/>
                  </a:lnTo>
                  <a:lnTo>
                    <a:pt x="89821" y="128397"/>
                  </a:lnTo>
                  <a:lnTo>
                    <a:pt x="52007" y="154019"/>
                  </a:lnTo>
                  <a:lnTo>
                    <a:pt x="25432" y="159353"/>
                  </a:lnTo>
                  <a:lnTo>
                    <a:pt x="14288" y="179642"/>
                  </a:lnTo>
                  <a:lnTo>
                    <a:pt x="0" y="190881"/>
                  </a:lnTo>
                  <a:lnTo>
                    <a:pt x="10096" y="213741"/>
                  </a:lnTo>
                  <a:lnTo>
                    <a:pt x="12288" y="231267"/>
                  </a:lnTo>
                  <a:lnTo>
                    <a:pt x="36767" y="277559"/>
                  </a:lnTo>
                  <a:lnTo>
                    <a:pt x="52293" y="292417"/>
                  </a:lnTo>
                  <a:lnTo>
                    <a:pt x="59246" y="340900"/>
                  </a:lnTo>
                  <a:lnTo>
                    <a:pt x="65627" y="358997"/>
                  </a:lnTo>
                  <a:lnTo>
                    <a:pt x="78963" y="390906"/>
                  </a:lnTo>
                  <a:lnTo>
                    <a:pt x="94965" y="401574"/>
                  </a:lnTo>
                  <a:lnTo>
                    <a:pt x="106680" y="411670"/>
                  </a:lnTo>
                  <a:lnTo>
                    <a:pt x="116300" y="438817"/>
                  </a:lnTo>
                  <a:lnTo>
                    <a:pt x="131350" y="527114"/>
                  </a:lnTo>
                  <a:lnTo>
                    <a:pt x="132493" y="587883"/>
                  </a:lnTo>
                  <a:lnTo>
                    <a:pt x="148971" y="594170"/>
                  </a:lnTo>
                  <a:lnTo>
                    <a:pt x="180880" y="580835"/>
                  </a:lnTo>
                  <a:lnTo>
                    <a:pt x="205359" y="592550"/>
                  </a:lnTo>
                  <a:lnTo>
                    <a:pt x="213932" y="593598"/>
                  </a:lnTo>
                  <a:lnTo>
                    <a:pt x="213932" y="593598"/>
                  </a:lnTo>
                  <a:lnTo>
                    <a:pt x="213932" y="5935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7F72C293-A8FF-D8BF-26D7-4981825BB045}"/>
                </a:ext>
              </a:extLst>
            </p:cNvPr>
            <p:cNvSpPr/>
            <p:nvPr/>
          </p:nvSpPr>
          <p:spPr>
            <a:xfrm>
              <a:off x="8809336" y="65643"/>
              <a:ext cx="1422577" cy="498840"/>
            </a:xfrm>
            <a:custGeom>
              <a:avLst/>
              <a:gdLst>
                <a:gd name="connsiteX0" fmla="*/ 307848 w 844772"/>
                <a:gd name="connsiteY0" fmla="*/ 296228 h 296227"/>
                <a:gd name="connsiteX1" fmla="*/ 322707 w 844772"/>
                <a:gd name="connsiteY1" fmla="*/ 280702 h 296227"/>
                <a:gd name="connsiteX2" fmla="*/ 344043 w 844772"/>
                <a:gd name="connsiteY2" fmla="*/ 283274 h 296227"/>
                <a:gd name="connsiteX3" fmla="*/ 360997 w 844772"/>
                <a:gd name="connsiteY3" fmla="*/ 285369 h 296227"/>
                <a:gd name="connsiteX4" fmla="*/ 390810 w 844772"/>
                <a:gd name="connsiteY4" fmla="*/ 289084 h 296227"/>
                <a:gd name="connsiteX5" fmla="*/ 408908 w 844772"/>
                <a:gd name="connsiteY5" fmla="*/ 282607 h 296227"/>
                <a:gd name="connsiteX6" fmla="*/ 428149 w 844772"/>
                <a:gd name="connsiteY6" fmla="*/ 267557 h 296227"/>
                <a:gd name="connsiteX7" fmla="*/ 438245 w 844772"/>
                <a:gd name="connsiteY7" fmla="*/ 255746 h 296227"/>
                <a:gd name="connsiteX8" fmla="*/ 458438 w 844772"/>
                <a:gd name="connsiteY8" fmla="*/ 266986 h 296227"/>
                <a:gd name="connsiteX9" fmla="*/ 491490 w 844772"/>
                <a:gd name="connsiteY9" fmla="*/ 279749 h 296227"/>
                <a:gd name="connsiteX10" fmla="*/ 523970 w 844772"/>
                <a:gd name="connsiteY10" fmla="*/ 262033 h 296227"/>
                <a:gd name="connsiteX11" fmla="*/ 542544 w 844772"/>
                <a:gd name="connsiteY11" fmla="*/ 251269 h 296227"/>
                <a:gd name="connsiteX12" fmla="*/ 562737 w 844772"/>
                <a:gd name="connsiteY12" fmla="*/ 227647 h 296227"/>
                <a:gd name="connsiteX13" fmla="*/ 581406 w 844772"/>
                <a:gd name="connsiteY13" fmla="*/ 216884 h 296227"/>
                <a:gd name="connsiteX14" fmla="*/ 596265 w 844772"/>
                <a:gd name="connsiteY14" fmla="*/ 201263 h 296227"/>
                <a:gd name="connsiteX15" fmla="*/ 622363 w 844772"/>
                <a:gd name="connsiteY15" fmla="*/ 200120 h 296227"/>
                <a:gd name="connsiteX16" fmla="*/ 633032 w 844772"/>
                <a:gd name="connsiteY16" fmla="*/ 184118 h 296227"/>
                <a:gd name="connsiteX17" fmla="*/ 647891 w 844772"/>
                <a:gd name="connsiteY17" fmla="*/ 168497 h 296227"/>
                <a:gd name="connsiteX18" fmla="*/ 678752 w 844772"/>
                <a:gd name="connsiteY18" fmla="*/ 163640 h 296227"/>
                <a:gd name="connsiteX19" fmla="*/ 694182 w 844772"/>
                <a:gd name="connsiteY19" fmla="*/ 143732 h 296227"/>
                <a:gd name="connsiteX20" fmla="*/ 708565 w 844772"/>
                <a:gd name="connsiteY20" fmla="*/ 132493 h 296227"/>
                <a:gd name="connsiteX21" fmla="*/ 720280 w 844772"/>
                <a:gd name="connsiteY21" fmla="*/ 107823 h 296227"/>
                <a:gd name="connsiteX22" fmla="*/ 738854 w 844772"/>
                <a:gd name="connsiteY22" fmla="*/ 97060 h 296227"/>
                <a:gd name="connsiteX23" fmla="*/ 753809 w 844772"/>
                <a:gd name="connsiteY23" fmla="*/ 81534 h 296227"/>
                <a:gd name="connsiteX24" fmla="*/ 766000 w 844772"/>
                <a:gd name="connsiteY24" fmla="*/ 52578 h 296227"/>
                <a:gd name="connsiteX25" fmla="*/ 792575 w 844772"/>
                <a:gd name="connsiteY25" fmla="*/ 47149 h 296227"/>
                <a:gd name="connsiteX26" fmla="*/ 803243 w 844772"/>
                <a:gd name="connsiteY26" fmla="*/ 31051 h 296227"/>
                <a:gd name="connsiteX27" fmla="*/ 818102 w 844772"/>
                <a:gd name="connsiteY27" fmla="*/ 15430 h 296227"/>
                <a:gd name="connsiteX28" fmla="*/ 844772 w 844772"/>
                <a:gd name="connsiteY28" fmla="*/ 10001 h 296227"/>
                <a:gd name="connsiteX29" fmla="*/ 763810 w 844772"/>
                <a:gd name="connsiteY29" fmla="*/ 0 h 296227"/>
                <a:gd name="connsiteX30" fmla="*/ 746855 w 844772"/>
                <a:gd name="connsiteY30" fmla="*/ 32766 h 296227"/>
                <a:gd name="connsiteX31" fmla="*/ 590835 w 844772"/>
                <a:gd name="connsiteY31" fmla="*/ 35243 h 296227"/>
                <a:gd name="connsiteX32" fmla="*/ 538639 w 844772"/>
                <a:gd name="connsiteY32" fmla="*/ 37528 h 296227"/>
                <a:gd name="connsiteX33" fmla="*/ 443865 w 844772"/>
                <a:gd name="connsiteY33" fmla="*/ 34576 h 296227"/>
                <a:gd name="connsiteX34" fmla="*/ 422053 w 844772"/>
                <a:gd name="connsiteY34" fmla="*/ 36195 h 296227"/>
                <a:gd name="connsiteX35" fmla="*/ 391763 w 844772"/>
                <a:gd name="connsiteY35" fmla="*/ 36766 h 296227"/>
                <a:gd name="connsiteX36" fmla="*/ 222409 w 844772"/>
                <a:gd name="connsiteY36" fmla="*/ 42005 h 296227"/>
                <a:gd name="connsiteX37" fmla="*/ 83439 w 844772"/>
                <a:gd name="connsiteY37" fmla="*/ 46673 h 296227"/>
                <a:gd name="connsiteX38" fmla="*/ 89916 w 844772"/>
                <a:gd name="connsiteY38" fmla="*/ 64865 h 296227"/>
                <a:gd name="connsiteX39" fmla="*/ 71818 w 844772"/>
                <a:gd name="connsiteY39" fmla="*/ 71247 h 296227"/>
                <a:gd name="connsiteX40" fmla="*/ 77628 w 844772"/>
                <a:gd name="connsiteY40" fmla="*/ 93821 h 296227"/>
                <a:gd name="connsiteX41" fmla="*/ 80391 w 844772"/>
                <a:gd name="connsiteY41" fmla="*/ 142018 h 296227"/>
                <a:gd name="connsiteX42" fmla="*/ 66484 w 844772"/>
                <a:gd name="connsiteY42" fmla="*/ 148971 h 296227"/>
                <a:gd name="connsiteX43" fmla="*/ 68675 w 844772"/>
                <a:gd name="connsiteY43" fmla="*/ 166687 h 296227"/>
                <a:gd name="connsiteX44" fmla="*/ 44196 w 844772"/>
                <a:gd name="connsiteY44" fmla="*/ 189738 h 296227"/>
                <a:gd name="connsiteX45" fmla="*/ 6953 w 844772"/>
                <a:gd name="connsiteY45" fmla="*/ 211265 h 296227"/>
                <a:gd name="connsiteX46" fmla="*/ 0 w 844772"/>
                <a:gd name="connsiteY46" fmla="*/ 232124 h 296227"/>
                <a:gd name="connsiteX47" fmla="*/ 10668 w 844772"/>
                <a:gd name="connsiteY47" fmla="*/ 250889 h 296227"/>
                <a:gd name="connsiteX48" fmla="*/ 34100 w 844772"/>
                <a:gd name="connsiteY48" fmla="*/ 236315 h 296227"/>
                <a:gd name="connsiteX49" fmla="*/ 79915 w 844772"/>
                <a:gd name="connsiteY49" fmla="*/ 250698 h 296227"/>
                <a:gd name="connsiteX50" fmla="*/ 95917 w 844772"/>
                <a:gd name="connsiteY50" fmla="*/ 261366 h 296227"/>
                <a:gd name="connsiteX51" fmla="*/ 255556 w 844772"/>
                <a:gd name="connsiteY51" fmla="*/ 228886 h 296227"/>
                <a:gd name="connsiteX52" fmla="*/ 272605 w 844772"/>
                <a:gd name="connsiteY52" fmla="*/ 230981 h 296227"/>
                <a:gd name="connsiteX53" fmla="*/ 288607 w 844772"/>
                <a:gd name="connsiteY53" fmla="*/ 241649 h 296227"/>
                <a:gd name="connsiteX54" fmla="*/ 307753 w 844772"/>
                <a:gd name="connsiteY54" fmla="*/ 261461 h 296227"/>
                <a:gd name="connsiteX55" fmla="*/ 314706 w 844772"/>
                <a:gd name="connsiteY55" fmla="*/ 275368 h 296227"/>
                <a:gd name="connsiteX56" fmla="*/ 304038 w 844772"/>
                <a:gd name="connsiteY56" fmla="*/ 291465 h 296227"/>
                <a:gd name="connsiteX57" fmla="*/ 307848 w 844772"/>
                <a:gd name="connsiteY57" fmla="*/ 296228 h 296227"/>
                <a:gd name="connsiteX58" fmla="*/ 307848 w 844772"/>
                <a:gd name="connsiteY58" fmla="*/ 296228 h 296227"/>
                <a:gd name="connsiteX59" fmla="*/ 307848 w 844772"/>
                <a:gd name="connsiteY59" fmla="*/ 296228 h 29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44772" h="296227">
                  <a:moveTo>
                    <a:pt x="307848" y="296228"/>
                  </a:moveTo>
                  <a:lnTo>
                    <a:pt x="322707" y="280702"/>
                  </a:lnTo>
                  <a:lnTo>
                    <a:pt x="344043" y="283274"/>
                  </a:lnTo>
                  <a:lnTo>
                    <a:pt x="360997" y="285369"/>
                  </a:lnTo>
                  <a:lnTo>
                    <a:pt x="390810" y="289084"/>
                  </a:lnTo>
                  <a:lnTo>
                    <a:pt x="408908" y="282607"/>
                  </a:lnTo>
                  <a:lnTo>
                    <a:pt x="428149" y="267557"/>
                  </a:lnTo>
                  <a:lnTo>
                    <a:pt x="438245" y="255746"/>
                  </a:lnTo>
                  <a:lnTo>
                    <a:pt x="458438" y="266986"/>
                  </a:lnTo>
                  <a:lnTo>
                    <a:pt x="491490" y="279749"/>
                  </a:lnTo>
                  <a:lnTo>
                    <a:pt x="523970" y="262033"/>
                  </a:lnTo>
                  <a:lnTo>
                    <a:pt x="542544" y="251269"/>
                  </a:lnTo>
                  <a:lnTo>
                    <a:pt x="562737" y="227647"/>
                  </a:lnTo>
                  <a:lnTo>
                    <a:pt x="581406" y="216884"/>
                  </a:lnTo>
                  <a:lnTo>
                    <a:pt x="596265" y="201263"/>
                  </a:lnTo>
                  <a:lnTo>
                    <a:pt x="622363" y="200120"/>
                  </a:lnTo>
                  <a:lnTo>
                    <a:pt x="633032" y="184118"/>
                  </a:lnTo>
                  <a:lnTo>
                    <a:pt x="647891" y="168497"/>
                  </a:lnTo>
                  <a:lnTo>
                    <a:pt x="678752" y="163640"/>
                  </a:lnTo>
                  <a:lnTo>
                    <a:pt x="694182" y="143732"/>
                  </a:lnTo>
                  <a:lnTo>
                    <a:pt x="708565" y="132493"/>
                  </a:lnTo>
                  <a:lnTo>
                    <a:pt x="720280" y="107823"/>
                  </a:lnTo>
                  <a:lnTo>
                    <a:pt x="738854" y="97060"/>
                  </a:lnTo>
                  <a:lnTo>
                    <a:pt x="753809" y="81534"/>
                  </a:lnTo>
                  <a:lnTo>
                    <a:pt x="766000" y="52578"/>
                  </a:lnTo>
                  <a:lnTo>
                    <a:pt x="792575" y="47149"/>
                  </a:lnTo>
                  <a:lnTo>
                    <a:pt x="803243" y="31051"/>
                  </a:lnTo>
                  <a:lnTo>
                    <a:pt x="818102" y="15430"/>
                  </a:lnTo>
                  <a:lnTo>
                    <a:pt x="844772" y="10001"/>
                  </a:lnTo>
                  <a:lnTo>
                    <a:pt x="763810" y="0"/>
                  </a:lnTo>
                  <a:lnTo>
                    <a:pt x="746855" y="32766"/>
                  </a:lnTo>
                  <a:lnTo>
                    <a:pt x="590835" y="35243"/>
                  </a:lnTo>
                  <a:lnTo>
                    <a:pt x="538639" y="37528"/>
                  </a:lnTo>
                  <a:lnTo>
                    <a:pt x="443865" y="34576"/>
                  </a:lnTo>
                  <a:lnTo>
                    <a:pt x="422053" y="36195"/>
                  </a:lnTo>
                  <a:lnTo>
                    <a:pt x="391763" y="36766"/>
                  </a:lnTo>
                  <a:lnTo>
                    <a:pt x="222409" y="42005"/>
                  </a:lnTo>
                  <a:lnTo>
                    <a:pt x="83439" y="46673"/>
                  </a:lnTo>
                  <a:lnTo>
                    <a:pt x="89916" y="64865"/>
                  </a:lnTo>
                  <a:lnTo>
                    <a:pt x="71818" y="71247"/>
                  </a:lnTo>
                  <a:lnTo>
                    <a:pt x="77628" y="93821"/>
                  </a:lnTo>
                  <a:lnTo>
                    <a:pt x="80391" y="142018"/>
                  </a:lnTo>
                  <a:lnTo>
                    <a:pt x="66484" y="148971"/>
                  </a:lnTo>
                  <a:lnTo>
                    <a:pt x="68675" y="166687"/>
                  </a:lnTo>
                  <a:lnTo>
                    <a:pt x="44196" y="189738"/>
                  </a:lnTo>
                  <a:lnTo>
                    <a:pt x="6953" y="211265"/>
                  </a:lnTo>
                  <a:lnTo>
                    <a:pt x="0" y="232124"/>
                  </a:lnTo>
                  <a:lnTo>
                    <a:pt x="10668" y="250889"/>
                  </a:lnTo>
                  <a:lnTo>
                    <a:pt x="34100" y="236315"/>
                  </a:lnTo>
                  <a:lnTo>
                    <a:pt x="79915" y="250698"/>
                  </a:lnTo>
                  <a:lnTo>
                    <a:pt x="95917" y="261366"/>
                  </a:lnTo>
                  <a:lnTo>
                    <a:pt x="255556" y="228886"/>
                  </a:lnTo>
                  <a:lnTo>
                    <a:pt x="272605" y="230981"/>
                  </a:lnTo>
                  <a:lnTo>
                    <a:pt x="288607" y="241649"/>
                  </a:lnTo>
                  <a:lnTo>
                    <a:pt x="307753" y="261461"/>
                  </a:lnTo>
                  <a:lnTo>
                    <a:pt x="314706" y="275368"/>
                  </a:lnTo>
                  <a:lnTo>
                    <a:pt x="304038" y="291465"/>
                  </a:lnTo>
                  <a:lnTo>
                    <a:pt x="307848" y="296228"/>
                  </a:lnTo>
                  <a:lnTo>
                    <a:pt x="307848" y="296228"/>
                  </a:lnTo>
                  <a:lnTo>
                    <a:pt x="307848" y="29622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29E3E4D-C6A6-EDF0-C30C-C83010680C4E}"/>
                </a:ext>
              </a:extLst>
            </p:cNvPr>
            <p:cNvSpPr/>
            <p:nvPr/>
          </p:nvSpPr>
          <p:spPr>
            <a:xfrm>
              <a:off x="8959308" y="838603"/>
              <a:ext cx="651539" cy="653464"/>
            </a:xfrm>
            <a:custGeom>
              <a:avLst/>
              <a:gdLst>
                <a:gd name="connsiteX0" fmla="*/ 58579 w 386905"/>
                <a:gd name="connsiteY0" fmla="*/ 388049 h 388048"/>
                <a:gd name="connsiteX1" fmla="*/ 69247 w 386905"/>
                <a:gd name="connsiteY1" fmla="*/ 372047 h 388048"/>
                <a:gd name="connsiteX2" fmla="*/ 83058 w 386905"/>
                <a:gd name="connsiteY2" fmla="*/ 364998 h 388048"/>
                <a:gd name="connsiteX3" fmla="*/ 105442 w 386905"/>
                <a:gd name="connsiteY3" fmla="*/ 359093 h 388048"/>
                <a:gd name="connsiteX4" fmla="*/ 120301 w 386905"/>
                <a:gd name="connsiteY4" fmla="*/ 343662 h 388048"/>
                <a:gd name="connsiteX5" fmla="*/ 130969 w 386905"/>
                <a:gd name="connsiteY5" fmla="*/ 327565 h 388048"/>
                <a:gd name="connsiteX6" fmla="*/ 149543 w 386905"/>
                <a:gd name="connsiteY6" fmla="*/ 316897 h 388048"/>
                <a:gd name="connsiteX7" fmla="*/ 170879 w 386905"/>
                <a:gd name="connsiteY7" fmla="*/ 284797 h 388048"/>
                <a:gd name="connsiteX8" fmla="*/ 188405 w 386905"/>
                <a:gd name="connsiteY8" fmla="*/ 247936 h 388048"/>
                <a:gd name="connsiteX9" fmla="*/ 200025 w 386905"/>
                <a:gd name="connsiteY9" fmla="*/ 223361 h 388048"/>
                <a:gd name="connsiteX10" fmla="*/ 214408 w 386905"/>
                <a:gd name="connsiteY10" fmla="*/ 212122 h 388048"/>
                <a:gd name="connsiteX11" fmla="*/ 233553 w 386905"/>
                <a:gd name="connsiteY11" fmla="*/ 197072 h 388048"/>
                <a:gd name="connsiteX12" fmla="*/ 252699 w 386905"/>
                <a:gd name="connsiteY12" fmla="*/ 182118 h 388048"/>
                <a:gd name="connsiteX13" fmla="*/ 274606 w 386905"/>
                <a:gd name="connsiteY13" fmla="*/ 180499 h 388048"/>
                <a:gd name="connsiteX14" fmla="*/ 293180 w 386905"/>
                <a:gd name="connsiteY14" fmla="*/ 169736 h 388048"/>
                <a:gd name="connsiteX15" fmla="*/ 307563 w 386905"/>
                <a:gd name="connsiteY15" fmla="*/ 158496 h 388048"/>
                <a:gd name="connsiteX16" fmla="*/ 324612 w 386905"/>
                <a:gd name="connsiteY16" fmla="*/ 160687 h 388048"/>
                <a:gd name="connsiteX17" fmla="*/ 341662 w 386905"/>
                <a:gd name="connsiteY17" fmla="*/ 162782 h 388048"/>
                <a:gd name="connsiteX18" fmla="*/ 359759 w 386905"/>
                <a:gd name="connsiteY18" fmla="*/ 156305 h 388048"/>
                <a:gd name="connsiteX19" fmla="*/ 374142 w 386905"/>
                <a:gd name="connsiteY19" fmla="*/ 145066 h 388048"/>
                <a:gd name="connsiteX20" fmla="*/ 384715 w 386905"/>
                <a:gd name="connsiteY20" fmla="*/ 129064 h 388048"/>
                <a:gd name="connsiteX21" fmla="*/ 386905 w 386905"/>
                <a:gd name="connsiteY21" fmla="*/ 111919 h 388048"/>
                <a:gd name="connsiteX22" fmla="*/ 380429 w 386905"/>
                <a:gd name="connsiteY22" fmla="*/ 93821 h 388048"/>
                <a:gd name="connsiteX23" fmla="*/ 369761 w 386905"/>
                <a:gd name="connsiteY23" fmla="*/ 75152 h 388048"/>
                <a:gd name="connsiteX24" fmla="*/ 358045 w 386905"/>
                <a:gd name="connsiteY24" fmla="*/ 65056 h 388048"/>
                <a:gd name="connsiteX25" fmla="*/ 340995 w 386905"/>
                <a:gd name="connsiteY25" fmla="*/ 62960 h 388048"/>
                <a:gd name="connsiteX26" fmla="*/ 347949 w 386905"/>
                <a:gd name="connsiteY26" fmla="*/ 42101 h 388048"/>
                <a:gd name="connsiteX27" fmla="*/ 341472 w 386905"/>
                <a:gd name="connsiteY27" fmla="*/ 23908 h 388048"/>
                <a:gd name="connsiteX28" fmla="*/ 321755 w 386905"/>
                <a:gd name="connsiteY28" fmla="*/ 8477 h 388048"/>
                <a:gd name="connsiteX29" fmla="*/ 288227 w 386905"/>
                <a:gd name="connsiteY29" fmla="*/ 0 h 388048"/>
                <a:gd name="connsiteX30" fmla="*/ 274320 w 386905"/>
                <a:gd name="connsiteY30" fmla="*/ 6953 h 388048"/>
                <a:gd name="connsiteX31" fmla="*/ 256223 w 386905"/>
                <a:gd name="connsiteY31" fmla="*/ 13430 h 388048"/>
                <a:gd name="connsiteX32" fmla="*/ 249364 w 386905"/>
                <a:gd name="connsiteY32" fmla="*/ 34290 h 388048"/>
                <a:gd name="connsiteX33" fmla="*/ 242983 w 386905"/>
                <a:gd name="connsiteY33" fmla="*/ 50864 h 388048"/>
                <a:gd name="connsiteX34" fmla="*/ 232315 w 386905"/>
                <a:gd name="connsiteY34" fmla="*/ 66866 h 388048"/>
                <a:gd name="connsiteX35" fmla="*/ 214217 w 386905"/>
                <a:gd name="connsiteY35" fmla="*/ 73247 h 388048"/>
                <a:gd name="connsiteX36" fmla="*/ 199358 w 386905"/>
                <a:gd name="connsiteY36" fmla="*/ 88773 h 388048"/>
                <a:gd name="connsiteX37" fmla="*/ 192977 w 386905"/>
                <a:gd name="connsiteY37" fmla="*/ 105347 h 388048"/>
                <a:gd name="connsiteX38" fmla="*/ 182404 w 386905"/>
                <a:gd name="connsiteY38" fmla="*/ 121444 h 388048"/>
                <a:gd name="connsiteX39" fmla="*/ 120111 w 386905"/>
                <a:gd name="connsiteY39" fmla="*/ 135445 h 388048"/>
                <a:gd name="connsiteX40" fmla="*/ 84392 w 386905"/>
                <a:gd name="connsiteY40" fmla="*/ 144018 h 388048"/>
                <a:gd name="connsiteX41" fmla="*/ 50388 w 386905"/>
                <a:gd name="connsiteY41" fmla="*/ 174498 h 388048"/>
                <a:gd name="connsiteX42" fmla="*/ 15812 w 386905"/>
                <a:gd name="connsiteY42" fmla="*/ 209264 h 388048"/>
                <a:gd name="connsiteX43" fmla="*/ 34957 w 386905"/>
                <a:gd name="connsiteY43" fmla="*/ 228981 h 388048"/>
                <a:gd name="connsiteX44" fmla="*/ 11049 w 386905"/>
                <a:gd name="connsiteY44" fmla="*/ 282416 h 388048"/>
                <a:gd name="connsiteX45" fmla="*/ 13240 w 386905"/>
                <a:gd name="connsiteY45" fmla="*/ 300038 h 388048"/>
                <a:gd name="connsiteX46" fmla="*/ 7334 w 386905"/>
                <a:gd name="connsiteY46" fmla="*/ 312325 h 388048"/>
                <a:gd name="connsiteX47" fmla="*/ 0 w 386905"/>
                <a:gd name="connsiteY47" fmla="*/ 337471 h 388048"/>
                <a:gd name="connsiteX48" fmla="*/ 6382 w 386905"/>
                <a:gd name="connsiteY48" fmla="*/ 355568 h 388048"/>
                <a:gd name="connsiteX49" fmla="*/ 17050 w 386905"/>
                <a:gd name="connsiteY49" fmla="*/ 374237 h 388048"/>
                <a:gd name="connsiteX50" fmla="*/ 34576 w 386905"/>
                <a:gd name="connsiteY50" fmla="*/ 372047 h 388048"/>
                <a:gd name="connsiteX51" fmla="*/ 50578 w 386905"/>
                <a:gd name="connsiteY51" fmla="*/ 382714 h 388048"/>
                <a:gd name="connsiteX52" fmla="*/ 58579 w 386905"/>
                <a:gd name="connsiteY52" fmla="*/ 388049 h 388048"/>
                <a:gd name="connsiteX53" fmla="*/ 58579 w 386905"/>
                <a:gd name="connsiteY53" fmla="*/ 388049 h 388048"/>
                <a:gd name="connsiteX54" fmla="*/ 58579 w 386905"/>
                <a:gd name="connsiteY54" fmla="*/ 388049 h 38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86905" h="388048">
                  <a:moveTo>
                    <a:pt x="58579" y="388049"/>
                  </a:moveTo>
                  <a:lnTo>
                    <a:pt x="69247" y="372047"/>
                  </a:lnTo>
                  <a:lnTo>
                    <a:pt x="83058" y="364998"/>
                  </a:lnTo>
                  <a:lnTo>
                    <a:pt x="105442" y="359093"/>
                  </a:lnTo>
                  <a:lnTo>
                    <a:pt x="120301" y="343662"/>
                  </a:lnTo>
                  <a:lnTo>
                    <a:pt x="130969" y="327565"/>
                  </a:lnTo>
                  <a:lnTo>
                    <a:pt x="149543" y="316897"/>
                  </a:lnTo>
                  <a:lnTo>
                    <a:pt x="170879" y="284797"/>
                  </a:lnTo>
                  <a:lnTo>
                    <a:pt x="188405" y="247936"/>
                  </a:lnTo>
                  <a:lnTo>
                    <a:pt x="200025" y="223361"/>
                  </a:lnTo>
                  <a:lnTo>
                    <a:pt x="214408" y="212122"/>
                  </a:lnTo>
                  <a:lnTo>
                    <a:pt x="233553" y="197072"/>
                  </a:lnTo>
                  <a:lnTo>
                    <a:pt x="252699" y="182118"/>
                  </a:lnTo>
                  <a:lnTo>
                    <a:pt x="274606" y="180499"/>
                  </a:lnTo>
                  <a:lnTo>
                    <a:pt x="293180" y="169736"/>
                  </a:lnTo>
                  <a:lnTo>
                    <a:pt x="307563" y="158496"/>
                  </a:lnTo>
                  <a:lnTo>
                    <a:pt x="324612" y="160687"/>
                  </a:lnTo>
                  <a:lnTo>
                    <a:pt x="341662" y="162782"/>
                  </a:lnTo>
                  <a:lnTo>
                    <a:pt x="359759" y="156305"/>
                  </a:lnTo>
                  <a:lnTo>
                    <a:pt x="374142" y="145066"/>
                  </a:lnTo>
                  <a:lnTo>
                    <a:pt x="384715" y="129064"/>
                  </a:lnTo>
                  <a:lnTo>
                    <a:pt x="386905" y="111919"/>
                  </a:lnTo>
                  <a:lnTo>
                    <a:pt x="380429" y="93821"/>
                  </a:lnTo>
                  <a:lnTo>
                    <a:pt x="369761" y="75152"/>
                  </a:lnTo>
                  <a:lnTo>
                    <a:pt x="358045" y="65056"/>
                  </a:lnTo>
                  <a:lnTo>
                    <a:pt x="340995" y="62960"/>
                  </a:lnTo>
                  <a:lnTo>
                    <a:pt x="347949" y="42101"/>
                  </a:lnTo>
                  <a:lnTo>
                    <a:pt x="341472" y="23908"/>
                  </a:lnTo>
                  <a:lnTo>
                    <a:pt x="321755" y="8477"/>
                  </a:lnTo>
                  <a:lnTo>
                    <a:pt x="288227" y="0"/>
                  </a:lnTo>
                  <a:lnTo>
                    <a:pt x="274320" y="6953"/>
                  </a:lnTo>
                  <a:lnTo>
                    <a:pt x="256223" y="13430"/>
                  </a:lnTo>
                  <a:lnTo>
                    <a:pt x="249364" y="34290"/>
                  </a:lnTo>
                  <a:lnTo>
                    <a:pt x="242983" y="50864"/>
                  </a:lnTo>
                  <a:lnTo>
                    <a:pt x="232315" y="66866"/>
                  </a:lnTo>
                  <a:lnTo>
                    <a:pt x="214217" y="73247"/>
                  </a:lnTo>
                  <a:lnTo>
                    <a:pt x="199358" y="88773"/>
                  </a:lnTo>
                  <a:lnTo>
                    <a:pt x="192977" y="105347"/>
                  </a:lnTo>
                  <a:lnTo>
                    <a:pt x="182404" y="121444"/>
                  </a:lnTo>
                  <a:lnTo>
                    <a:pt x="120111" y="135445"/>
                  </a:lnTo>
                  <a:lnTo>
                    <a:pt x="84392" y="144018"/>
                  </a:lnTo>
                  <a:lnTo>
                    <a:pt x="50388" y="174498"/>
                  </a:lnTo>
                  <a:lnTo>
                    <a:pt x="15812" y="209264"/>
                  </a:lnTo>
                  <a:lnTo>
                    <a:pt x="34957" y="228981"/>
                  </a:lnTo>
                  <a:lnTo>
                    <a:pt x="11049" y="282416"/>
                  </a:lnTo>
                  <a:lnTo>
                    <a:pt x="13240" y="300038"/>
                  </a:lnTo>
                  <a:lnTo>
                    <a:pt x="7334" y="312325"/>
                  </a:lnTo>
                  <a:lnTo>
                    <a:pt x="0" y="337471"/>
                  </a:lnTo>
                  <a:lnTo>
                    <a:pt x="6382" y="355568"/>
                  </a:lnTo>
                  <a:lnTo>
                    <a:pt x="17050" y="374237"/>
                  </a:lnTo>
                  <a:lnTo>
                    <a:pt x="34576" y="372047"/>
                  </a:lnTo>
                  <a:lnTo>
                    <a:pt x="50578" y="382714"/>
                  </a:lnTo>
                  <a:lnTo>
                    <a:pt x="58579" y="388049"/>
                  </a:lnTo>
                  <a:lnTo>
                    <a:pt x="58579" y="388049"/>
                  </a:lnTo>
                  <a:lnTo>
                    <a:pt x="58579" y="3880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E3A2C0D-AB3F-AA2E-8ACE-83D53BF62F47}"/>
                </a:ext>
              </a:extLst>
            </p:cNvPr>
            <p:cNvSpPr/>
            <p:nvPr/>
          </p:nvSpPr>
          <p:spPr>
            <a:xfrm>
              <a:off x="6630800" y="495671"/>
              <a:ext cx="557385" cy="584012"/>
            </a:xfrm>
            <a:custGeom>
              <a:avLst/>
              <a:gdLst>
                <a:gd name="connsiteX0" fmla="*/ 100108 w 330993"/>
                <a:gd name="connsiteY0" fmla="*/ 346805 h 346805"/>
                <a:gd name="connsiteX1" fmla="*/ 157449 w 330993"/>
                <a:gd name="connsiteY1" fmla="*/ 336614 h 346805"/>
                <a:gd name="connsiteX2" fmla="*/ 183547 w 330993"/>
                <a:gd name="connsiteY2" fmla="*/ 335471 h 346805"/>
                <a:gd name="connsiteX3" fmla="*/ 243554 w 330993"/>
                <a:gd name="connsiteY3" fmla="*/ 338614 h 346805"/>
                <a:gd name="connsiteX4" fmla="*/ 273844 w 330993"/>
                <a:gd name="connsiteY4" fmla="*/ 338042 h 346805"/>
                <a:gd name="connsiteX5" fmla="*/ 288227 w 330993"/>
                <a:gd name="connsiteY5" fmla="*/ 326803 h 346805"/>
                <a:gd name="connsiteX6" fmla="*/ 276987 w 330993"/>
                <a:gd name="connsiteY6" fmla="*/ 312420 h 346805"/>
                <a:gd name="connsiteX7" fmla="*/ 283369 w 330993"/>
                <a:gd name="connsiteY7" fmla="*/ 295942 h 346805"/>
                <a:gd name="connsiteX8" fmla="*/ 301466 w 330993"/>
                <a:gd name="connsiteY8" fmla="*/ 289465 h 346805"/>
                <a:gd name="connsiteX9" fmla="*/ 310896 w 330993"/>
                <a:gd name="connsiteY9" fmla="*/ 247364 h 346805"/>
                <a:gd name="connsiteX10" fmla="*/ 305086 w 330993"/>
                <a:gd name="connsiteY10" fmla="*/ 225076 h 346805"/>
                <a:gd name="connsiteX11" fmla="*/ 299180 w 330993"/>
                <a:gd name="connsiteY11" fmla="*/ 202692 h 346805"/>
                <a:gd name="connsiteX12" fmla="*/ 313563 w 330993"/>
                <a:gd name="connsiteY12" fmla="*/ 191453 h 346805"/>
                <a:gd name="connsiteX13" fmla="*/ 316135 w 330993"/>
                <a:gd name="connsiteY13" fmla="*/ 170212 h 346805"/>
                <a:gd name="connsiteX14" fmla="*/ 324612 w 330993"/>
                <a:gd name="connsiteY14" fmla="*/ 136589 h 346805"/>
                <a:gd name="connsiteX15" fmla="*/ 330994 w 330993"/>
                <a:gd name="connsiteY15" fmla="*/ 120110 h 346805"/>
                <a:gd name="connsiteX16" fmla="*/ 320802 w 330993"/>
                <a:gd name="connsiteY16" fmla="*/ 97250 h 346805"/>
                <a:gd name="connsiteX17" fmla="*/ 304895 w 330993"/>
                <a:gd name="connsiteY17" fmla="*/ 86582 h 346805"/>
                <a:gd name="connsiteX18" fmla="*/ 294227 w 330993"/>
                <a:gd name="connsiteY18" fmla="*/ 102584 h 346805"/>
                <a:gd name="connsiteX19" fmla="*/ 279368 w 330993"/>
                <a:gd name="connsiteY19" fmla="*/ 118015 h 346805"/>
                <a:gd name="connsiteX20" fmla="*/ 263938 w 330993"/>
                <a:gd name="connsiteY20" fmla="*/ 103156 h 346805"/>
                <a:gd name="connsiteX21" fmla="*/ 257556 w 330993"/>
                <a:gd name="connsiteY21" fmla="*/ 85058 h 346805"/>
                <a:gd name="connsiteX22" fmla="*/ 250698 w 330993"/>
                <a:gd name="connsiteY22" fmla="*/ 71247 h 346805"/>
                <a:gd name="connsiteX23" fmla="*/ 243745 w 330993"/>
                <a:gd name="connsiteY23" fmla="*/ 57436 h 346805"/>
                <a:gd name="connsiteX24" fmla="*/ 228314 w 330993"/>
                <a:gd name="connsiteY24" fmla="*/ 42482 h 346805"/>
                <a:gd name="connsiteX25" fmla="*/ 212312 w 330993"/>
                <a:gd name="connsiteY25" fmla="*/ 31909 h 346805"/>
                <a:gd name="connsiteX26" fmla="*/ 205454 w 330993"/>
                <a:gd name="connsiteY26" fmla="*/ 18098 h 346805"/>
                <a:gd name="connsiteX27" fmla="*/ 198977 w 330993"/>
                <a:gd name="connsiteY27" fmla="*/ 0 h 346805"/>
                <a:gd name="connsiteX28" fmla="*/ 180404 w 330993"/>
                <a:gd name="connsiteY28" fmla="*/ 10668 h 346805"/>
                <a:gd name="connsiteX29" fmla="*/ 162877 w 330993"/>
                <a:gd name="connsiteY29" fmla="*/ 12859 h 346805"/>
                <a:gd name="connsiteX30" fmla="*/ 146399 w 330993"/>
                <a:gd name="connsiteY30" fmla="*/ 6477 h 346805"/>
                <a:gd name="connsiteX31" fmla="*/ 128874 w 330993"/>
                <a:gd name="connsiteY31" fmla="*/ 8573 h 346805"/>
                <a:gd name="connsiteX32" fmla="*/ 110300 w 330993"/>
                <a:gd name="connsiteY32" fmla="*/ 19336 h 346805"/>
                <a:gd name="connsiteX33" fmla="*/ 91726 w 330993"/>
                <a:gd name="connsiteY33" fmla="*/ 30004 h 346805"/>
                <a:gd name="connsiteX34" fmla="*/ 98107 w 330993"/>
                <a:gd name="connsiteY34" fmla="*/ 48101 h 346805"/>
                <a:gd name="connsiteX35" fmla="*/ 83248 w 330993"/>
                <a:gd name="connsiteY35" fmla="*/ 63532 h 346805"/>
                <a:gd name="connsiteX36" fmla="*/ 67342 w 330993"/>
                <a:gd name="connsiteY36" fmla="*/ 52959 h 346805"/>
                <a:gd name="connsiteX37" fmla="*/ 49244 w 330993"/>
                <a:gd name="connsiteY37" fmla="*/ 59341 h 346805"/>
                <a:gd name="connsiteX38" fmla="*/ 51340 w 330993"/>
                <a:gd name="connsiteY38" fmla="*/ 76962 h 346805"/>
                <a:gd name="connsiteX39" fmla="*/ 49244 w 330993"/>
                <a:gd name="connsiteY39" fmla="*/ 94012 h 346805"/>
                <a:gd name="connsiteX40" fmla="*/ 42958 w 330993"/>
                <a:gd name="connsiteY40" fmla="*/ 110490 h 346805"/>
                <a:gd name="connsiteX41" fmla="*/ 36005 w 330993"/>
                <a:gd name="connsiteY41" fmla="*/ 131255 h 346805"/>
                <a:gd name="connsiteX42" fmla="*/ 32861 w 330993"/>
                <a:gd name="connsiteY42" fmla="*/ 156877 h 346805"/>
                <a:gd name="connsiteX43" fmla="*/ 30766 w 330993"/>
                <a:gd name="connsiteY43" fmla="*/ 173927 h 346805"/>
                <a:gd name="connsiteX44" fmla="*/ 24384 w 330993"/>
                <a:gd name="connsiteY44" fmla="*/ 190405 h 346805"/>
                <a:gd name="connsiteX45" fmla="*/ 6858 w 330993"/>
                <a:gd name="connsiteY45" fmla="*/ 192596 h 346805"/>
                <a:gd name="connsiteX46" fmla="*/ 0 w 330993"/>
                <a:gd name="connsiteY46" fmla="*/ 213360 h 346805"/>
                <a:gd name="connsiteX47" fmla="*/ 11239 w 330993"/>
                <a:gd name="connsiteY47" fmla="*/ 227743 h 346805"/>
                <a:gd name="connsiteX48" fmla="*/ 17621 w 330993"/>
                <a:gd name="connsiteY48" fmla="*/ 245840 h 346805"/>
                <a:gd name="connsiteX49" fmla="*/ 28289 w 330993"/>
                <a:gd name="connsiteY49" fmla="*/ 264414 h 346805"/>
                <a:gd name="connsiteX50" fmla="*/ 38862 w 330993"/>
                <a:gd name="connsiteY50" fmla="*/ 283083 h 346805"/>
                <a:gd name="connsiteX51" fmla="*/ 57531 w 330993"/>
                <a:gd name="connsiteY51" fmla="*/ 306991 h 346805"/>
                <a:gd name="connsiteX52" fmla="*/ 80391 w 330993"/>
                <a:gd name="connsiteY52" fmla="*/ 331470 h 346805"/>
                <a:gd name="connsiteX53" fmla="*/ 101632 w 330993"/>
                <a:gd name="connsiteY53" fmla="*/ 334042 h 346805"/>
                <a:gd name="connsiteX54" fmla="*/ 100108 w 330993"/>
                <a:gd name="connsiteY54" fmla="*/ 346805 h 346805"/>
                <a:gd name="connsiteX55" fmla="*/ 100108 w 330993"/>
                <a:gd name="connsiteY55" fmla="*/ 346805 h 346805"/>
                <a:gd name="connsiteX56" fmla="*/ 100108 w 330993"/>
                <a:gd name="connsiteY56" fmla="*/ 346805 h 34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30993" h="346805">
                  <a:moveTo>
                    <a:pt x="100108" y="346805"/>
                  </a:moveTo>
                  <a:lnTo>
                    <a:pt x="157449" y="336614"/>
                  </a:lnTo>
                  <a:lnTo>
                    <a:pt x="183547" y="335471"/>
                  </a:lnTo>
                  <a:lnTo>
                    <a:pt x="243554" y="338614"/>
                  </a:lnTo>
                  <a:lnTo>
                    <a:pt x="273844" y="338042"/>
                  </a:lnTo>
                  <a:lnTo>
                    <a:pt x="288227" y="326803"/>
                  </a:lnTo>
                  <a:lnTo>
                    <a:pt x="276987" y="312420"/>
                  </a:lnTo>
                  <a:lnTo>
                    <a:pt x="283369" y="295942"/>
                  </a:lnTo>
                  <a:lnTo>
                    <a:pt x="301466" y="289465"/>
                  </a:lnTo>
                  <a:lnTo>
                    <a:pt x="310896" y="247364"/>
                  </a:lnTo>
                  <a:lnTo>
                    <a:pt x="305086" y="225076"/>
                  </a:lnTo>
                  <a:lnTo>
                    <a:pt x="299180" y="202692"/>
                  </a:lnTo>
                  <a:lnTo>
                    <a:pt x="313563" y="191453"/>
                  </a:lnTo>
                  <a:lnTo>
                    <a:pt x="316135" y="170212"/>
                  </a:lnTo>
                  <a:lnTo>
                    <a:pt x="324612" y="136589"/>
                  </a:lnTo>
                  <a:lnTo>
                    <a:pt x="330994" y="120110"/>
                  </a:lnTo>
                  <a:lnTo>
                    <a:pt x="320802" y="97250"/>
                  </a:lnTo>
                  <a:lnTo>
                    <a:pt x="304895" y="86582"/>
                  </a:lnTo>
                  <a:lnTo>
                    <a:pt x="294227" y="102584"/>
                  </a:lnTo>
                  <a:lnTo>
                    <a:pt x="279368" y="118015"/>
                  </a:lnTo>
                  <a:lnTo>
                    <a:pt x="263938" y="103156"/>
                  </a:lnTo>
                  <a:lnTo>
                    <a:pt x="257556" y="85058"/>
                  </a:lnTo>
                  <a:lnTo>
                    <a:pt x="250698" y="71247"/>
                  </a:lnTo>
                  <a:lnTo>
                    <a:pt x="243745" y="57436"/>
                  </a:lnTo>
                  <a:lnTo>
                    <a:pt x="228314" y="42482"/>
                  </a:lnTo>
                  <a:lnTo>
                    <a:pt x="212312" y="31909"/>
                  </a:lnTo>
                  <a:lnTo>
                    <a:pt x="205454" y="18098"/>
                  </a:lnTo>
                  <a:lnTo>
                    <a:pt x="198977" y="0"/>
                  </a:lnTo>
                  <a:lnTo>
                    <a:pt x="180404" y="10668"/>
                  </a:lnTo>
                  <a:lnTo>
                    <a:pt x="162877" y="12859"/>
                  </a:lnTo>
                  <a:lnTo>
                    <a:pt x="146399" y="6477"/>
                  </a:lnTo>
                  <a:lnTo>
                    <a:pt x="128874" y="8573"/>
                  </a:lnTo>
                  <a:lnTo>
                    <a:pt x="110300" y="19336"/>
                  </a:lnTo>
                  <a:lnTo>
                    <a:pt x="91726" y="30004"/>
                  </a:lnTo>
                  <a:lnTo>
                    <a:pt x="98107" y="48101"/>
                  </a:lnTo>
                  <a:lnTo>
                    <a:pt x="83248" y="63532"/>
                  </a:lnTo>
                  <a:lnTo>
                    <a:pt x="67342" y="52959"/>
                  </a:lnTo>
                  <a:lnTo>
                    <a:pt x="49244" y="59341"/>
                  </a:lnTo>
                  <a:lnTo>
                    <a:pt x="51340" y="76962"/>
                  </a:lnTo>
                  <a:lnTo>
                    <a:pt x="49244" y="94012"/>
                  </a:lnTo>
                  <a:lnTo>
                    <a:pt x="42958" y="110490"/>
                  </a:lnTo>
                  <a:lnTo>
                    <a:pt x="36005" y="131255"/>
                  </a:lnTo>
                  <a:lnTo>
                    <a:pt x="32861" y="156877"/>
                  </a:lnTo>
                  <a:lnTo>
                    <a:pt x="30766" y="173927"/>
                  </a:lnTo>
                  <a:lnTo>
                    <a:pt x="24384" y="190405"/>
                  </a:lnTo>
                  <a:lnTo>
                    <a:pt x="6858" y="192596"/>
                  </a:lnTo>
                  <a:lnTo>
                    <a:pt x="0" y="213360"/>
                  </a:lnTo>
                  <a:lnTo>
                    <a:pt x="11239" y="227743"/>
                  </a:lnTo>
                  <a:lnTo>
                    <a:pt x="17621" y="245840"/>
                  </a:lnTo>
                  <a:lnTo>
                    <a:pt x="28289" y="264414"/>
                  </a:lnTo>
                  <a:lnTo>
                    <a:pt x="38862" y="283083"/>
                  </a:lnTo>
                  <a:lnTo>
                    <a:pt x="57531" y="306991"/>
                  </a:lnTo>
                  <a:lnTo>
                    <a:pt x="80391" y="331470"/>
                  </a:lnTo>
                  <a:lnTo>
                    <a:pt x="101632" y="334042"/>
                  </a:lnTo>
                  <a:lnTo>
                    <a:pt x="100108" y="346805"/>
                  </a:lnTo>
                  <a:lnTo>
                    <a:pt x="100108" y="346805"/>
                  </a:lnTo>
                  <a:lnTo>
                    <a:pt x="100108" y="34680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A9BEAB99-D69B-47FF-B7CD-F7E17BA2EF95}"/>
                </a:ext>
              </a:extLst>
            </p:cNvPr>
            <p:cNvSpPr/>
            <p:nvPr/>
          </p:nvSpPr>
          <p:spPr>
            <a:xfrm>
              <a:off x="8808051" y="464233"/>
              <a:ext cx="656832" cy="726124"/>
            </a:xfrm>
            <a:custGeom>
              <a:avLst/>
              <a:gdLst>
                <a:gd name="connsiteX0" fmla="*/ 106585 w 390048"/>
                <a:gd name="connsiteY0" fmla="*/ 431197 h 431196"/>
                <a:gd name="connsiteX1" fmla="*/ 141065 w 390048"/>
                <a:gd name="connsiteY1" fmla="*/ 396526 h 431196"/>
                <a:gd name="connsiteX2" fmla="*/ 170688 w 390048"/>
                <a:gd name="connsiteY2" fmla="*/ 365569 h 431196"/>
                <a:gd name="connsiteX3" fmla="*/ 210503 w 390048"/>
                <a:gd name="connsiteY3" fmla="*/ 357569 h 431196"/>
                <a:gd name="connsiteX4" fmla="*/ 258223 w 390048"/>
                <a:gd name="connsiteY4" fmla="*/ 354806 h 431196"/>
                <a:gd name="connsiteX5" fmla="*/ 272605 w 390048"/>
                <a:gd name="connsiteY5" fmla="*/ 343567 h 431196"/>
                <a:gd name="connsiteX6" fmla="*/ 283655 w 390048"/>
                <a:gd name="connsiteY6" fmla="*/ 323374 h 431196"/>
                <a:gd name="connsiteX7" fmla="*/ 293751 w 390048"/>
                <a:gd name="connsiteY7" fmla="*/ 311658 h 431196"/>
                <a:gd name="connsiteX8" fmla="*/ 308610 w 390048"/>
                <a:gd name="connsiteY8" fmla="*/ 296228 h 431196"/>
                <a:gd name="connsiteX9" fmla="*/ 322898 w 390048"/>
                <a:gd name="connsiteY9" fmla="*/ 284988 h 431196"/>
                <a:gd name="connsiteX10" fmla="*/ 333470 w 390048"/>
                <a:gd name="connsiteY10" fmla="*/ 268986 h 431196"/>
                <a:gd name="connsiteX11" fmla="*/ 339852 w 390048"/>
                <a:gd name="connsiteY11" fmla="*/ 252508 h 431196"/>
                <a:gd name="connsiteX12" fmla="*/ 350997 w 390048"/>
                <a:gd name="connsiteY12" fmla="*/ 232315 h 431196"/>
                <a:gd name="connsiteX13" fmla="*/ 357283 w 390048"/>
                <a:gd name="connsiteY13" fmla="*/ 215837 h 431196"/>
                <a:gd name="connsiteX14" fmla="*/ 370523 w 390048"/>
                <a:gd name="connsiteY14" fmla="*/ 178499 h 431196"/>
                <a:gd name="connsiteX15" fmla="*/ 379000 w 390048"/>
                <a:gd name="connsiteY15" fmla="*/ 144971 h 431196"/>
                <a:gd name="connsiteX16" fmla="*/ 381571 w 390048"/>
                <a:gd name="connsiteY16" fmla="*/ 123730 h 431196"/>
                <a:gd name="connsiteX17" fmla="*/ 390049 w 390048"/>
                <a:gd name="connsiteY17" fmla="*/ 90202 h 431196"/>
                <a:gd name="connsiteX18" fmla="*/ 389001 w 390048"/>
                <a:gd name="connsiteY18" fmla="*/ 64103 h 431196"/>
                <a:gd name="connsiteX19" fmla="*/ 369284 w 390048"/>
                <a:gd name="connsiteY19" fmla="*/ 48768 h 431196"/>
                <a:gd name="connsiteX20" fmla="*/ 352330 w 390048"/>
                <a:gd name="connsiteY20" fmla="*/ 46673 h 431196"/>
                <a:gd name="connsiteX21" fmla="*/ 322612 w 390048"/>
                <a:gd name="connsiteY21" fmla="*/ 42958 h 431196"/>
                <a:gd name="connsiteX22" fmla="*/ 308324 w 390048"/>
                <a:gd name="connsiteY22" fmla="*/ 54197 h 431196"/>
                <a:gd name="connsiteX23" fmla="*/ 314134 w 390048"/>
                <a:gd name="connsiteY23" fmla="*/ 41910 h 431196"/>
                <a:gd name="connsiteX24" fmla="*/ 316230 w 390048"/>
                <a:gd name="connsiteY24" fmla="*/ 24860 h 431196"/>
                <a:gd name="connsiteX25" fmla="*/ 300324 w 390048"/>
                <a:gd name="connsiteY25" fmla="*/ 14288 h 431196"/>
                <a:gd name="connsiteX26" fmla="*/ 282226 w 390048"/>
                <a:gd name="connsiteY26" fmla="*/ 20669 h 431196"/>
                <a:gd name="connsiteX27" fmla="*/ 275844 w 390048"/>
                <a:gd name="connsiteY27" fmla="*/ 2667 h 431196"/>
                <a:gd name="connsiteX28" fmla="*/ 254603 w 390048"/>
                <a:gd name="connsiteY28" fmla="*/ 0 h 431196"/>
                <a:gd name="connsiteX29" fmla="*/ 189929 w 390048"/>
                <a:gd name="connsiteY29" fmla="*/ 667 h 431196"/>
                <a:gd name="connsiteX30" fmla="*/ 162878 w 390048"/>
                <a:gd name="connsiteY30" fmla="*/ 10287 h 431196"/>
                <a:gd name="connsiteX31" fmla="*/ 96584 w 390048"/>
                <a:gd name="connsiteY31" fmla="*/ 23717 h 431196"/>
                <a:gd name="connsiteX32" fmla="*/ 80582 w 390048"/>
                <a:gd name="connsiteY32" fmla="*/ 13145 h 431196"/>
                <a:gd name="connsiteX33" fmla="*/ 38195 w 390048"/>
                <a:gd name="connsiteY33" fmla="*/ 7906 h 431196"/>
                <a:gd name="connsiteX34" fmla="*/ 20669 w 390048"/>
                <a:gd name="connsiteY34" fmla="*/ 10001 h 431196"/>
                <a:gd name="connsiteX35" fmla="*/ 18574 w 390048"/>
                <a:gd name="connsiteY35" fmla="*/ 27051 h 431196"/>
                <a:gd name="connsiteX36" fmla="*/ 0 w 390048"/>
                <a:gd name="connsiteY36" fmla="*/ 37719 h 431196"/>
                <a:gd name="connsiteX37" fmla="*/ 65818 w 390048"/>
                <a:gd name="connsiteY37" fmla="*/ 28575 h 431196"/>
                <a:gd name="connsiteX38" fmla="*/ 65247 w 390048"/>
                <a:gd name="connsiteY38" fmla="*/ 67437 h 431196"/>
                <a:gd name="connsiteX39" fmla="*/ 65818 w 390048"/>
                <a:gd name="connsiteY39" fmla="*/ 97727 h 431196"/>
                <a:gd name="connsiteX40" fmla="*/ 64389 w 390048"/>
                <a:gd name="connsiteY40" fmla="*/ 179642 h 431196"/>
                <a:gd name="connsiteX41" fmla="*/ 61722 w 390048"/>
                <a:gd name="connsiteY41" fmla="*/ 200882 h 431196"/>
                <a:gd name="connsiteX42" fmla="*/ 58674 w 390048"/>
                <a:gd name="connsiteY42" fmla="*/ 260985 h 431196"/>
                <a:gd name="connsiteX43" fmla="*/ 59246 w 390048"/>
                <a:gd name="connsiteY43" fmla="*/ 291370 h 431196"/>
                <a:gd name="connsiteX44" fmla="*/ 55531 w 390048"/>
                <a:gd name="connsiteY44" fmla="*/ 321183 h 431196"/>
                <a:gd name="connsiteX45" fmla="*/ 58198 w 390048"/>
                <a:gd name="connsiteY45" fmla="*/ 368998 h 431196"/>
                <a:gd name="connsiteX46" fmla="*/ 80582 w 390048"/>
                <a:gd name="connsiteY46" fmla="*/ 397669 h 431196"/>
                <a:gd name="connsiteX47" fmla="*/ 106585 w 390048"/>
                <a:gd name="connsiteY47" fmla="*/ 431197 h 431196"/>
                <a:gd name="connsiteX48" fmla="*/ 106585 w 390048"/>
                <a:gd name="connsiteY48" fmla="*/ 431197 h 431196"/>
                <a:gd name="connsiteX49" fmla="*/ 106585 w 390048"/>
                <a:gd name="connsiteY49" fmla="*/ 431197 h 43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0048" h="431196">
                  <a:moveTo>
                    <a:pt x="106585" y="431197"/>
                  </a:moveTo>
                  <a:lnTo>
                    <a:pt x="141065" y="396526"/>
                  </a:lnTo>
                  <a:lnTo>
                    <a:pt x="170688" y="365569"/>
                  </a:lnTo>
                  <a:lnTo>
                    <a:pt x="210503" y="357569"/>
                  </a:lnTo>
                  <a:lnTo>
                    <a:pt x="258223" y="354806"/>
                  </a:lnTo>
                  <a:lnTo>
                    <a:pt x="272605" y="343567"/>
                  </a:lnTo>
                  <a:lnTo>
                    <a:pt x="283655" y="323374"/>
                  </a:lnTo>
                  <a:lnTo>
                    <a:pt x="293751" y="311658"/>
                  </a:lnTo>
                  <a:lnTo>
                    <a:pt x="308610" y="296228"/>
                  </a:lnTo>
                  <a:lnTo>
                    <a:pt x="322898" y="284988"/>
                  </a:lnTo>
                  <a:lnTo>
                    <a:pt x="333470" y="268986"/>
                  </a:lnTo>
                  <a:lnTo>
                    <a:pt x="339852" y="252508"/>
                  </a:lnTo>
                  <a:lnTo>
                    <a:pt x="350997" y="232315"/>
                  </a:lnTo>
                  <a:lnTo>
                    <a:pt x="357283" y="215837"/>
                  </a:lnTo>
                  <a:lnTo>
                    <a:pt x="370523" y="178499"/>
                  </a:lnTo>
                  <a:lnTo>
                    <a:pt x="379000" y="144971"/>
                  </a:lnTo>
                  <a:lnTo>
                    <a:pt x="381571" y="123730"/>
                  </a:lnTo>
                  <a:lnTo>
                    <a:pt x="390049" y="90202"/>
                  </a:lnTo>
                  <a:lnTo>
                    <a:pt x="389001" y="64103"/>
                  </a:lnTo>
                  <a:lnTo>
                    <a:pt x="369284" y="48768"/>
                  </a:lnTo>
                  <a:lnTo>
                    <a:pt x="352330" y="46673"/>
                  </a:lnTo>
                  <a:lnTo>
                    <a:pt x="322612" y="42958"/>
                  </a:lnTo>
                  <a:lnTo>
                    <a:pt x="308324" y="54197"/>
                  </a:lnTo>
                  <a:lnTo>
                    <a:pt x="314134" y="41910"/>
                  </a:lnTo>
                  <a:lnTo>
                    <a:pt x="316230" y="24860"/>
                  </a:lnTo>
                  <a:lnTo>
                    <a:pt x="300324" y="14288"/>
                  </a:lnTo>
                  <a:lnTo>
                    <a:pt x="282226" y="20669"/>
                  </a:lnTo>
                  <a:lnTo>
                    <a:pt x="275844" y="2667"/>
                  </a:lnTo>
                  <a:lnTo>
                    <a:pt x="254603" y="0"/>
                  </a:lnTo>
                  <a:lnTo>
                    <a:pt x="189929" y="667"/>
                  </a:lnTo>
                  <a:lnTo>
                    <a:pt x="162878" y="10287"/>
                  </a:lnTo>
                  <a:lnTo>
                    <a:pt x="96584" y="23717"/>
                  </a:lnTo>
                  <a:lnTo>
                    <a:pt x="80582" y="13145"/>
                  </a:lnTo>
                  <a:lnTo>
                    <a:pt x="38195" y="7906"/>
                  </a:lnTo>
                  <a:lnTo>
                    <a:pt x="20669" y="10001"/>
                  </a:lnTo>
                  <a:lnTo>
                    <a:pt x="18574" y="27051"/>
                  </a:lnTo>
                  <a:lnTo>
                    <a:pt x="0" y="37719"/>
                  </a:lnTo>
                  <a:lnTo>
                    <a:pt x="65818" y="28575"/>
                  </a:lnTo>
                  <a:lnTo>
                    <a:pt x="65247" y="67437"/>
                  </a:lnTo>
                  <a:lnTo>
                    <a:pt x="65818" y="97727"/>
                  </a:lnTo>
                  <a:lnTo>
                    <a:pt x="64389" y="179642"/>
                  </a:lnTo>
                  <a:lnTo>
                    <a:pt x="61722" y="200882"/>
                  </a:lnTo>
                  <a:lnTo>
                    <a:pt x="58674" y="260985"/>
                  </a:lnTo>
                  <a:lnTo>
                    <a:pt x="59246" y="291370"/>
                  </a:lnTo>
                  <a:lnTo>
                    <a:pt x="55531" y="321183"/>
                  </a:lnTo>
                  <a:lnTo>
                    <a:pt x="58198" y="368998"/>
                  </a:lnTo>
                  <a:lnTo>
                    <a:pt x="80582" y="397669"/>
                  </a:lnTo>
                  <a:lnTo>
                    <a:pt x="106585" y="431197"/>
                  </a:lnTo>
                  <a:lnTo>
                    <a:pt x="106585" y="431197"/>
                  </a:lnTo>
                  <a:lnTo>
                    <a:pt x="106585" y="4311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01F4C32D-DC6D-FF70-61D3-F8F3FAC5A76C}"/>
                </a:ext>
              </a:extLst>
            </p:cNvPr>
            <p:cNvSpPr/>
            <p:nvPr/>
          </p:nvSpPr>
          <p:spPr>
            <a:xfrm>
              <a:off x="7511067" y="150493"/>
              <a:ext cx="1041789" cy="440614"/>
            </a:xfrm>
            <a:custGeom>
              <a:avLst/>
              <a:gdLst>
                <a:gd name="connsiteX0" fmla="*/ 171545 w 618648"/>
                <a:gd name="connsiteY0" fmla="*/ 261652 h 261651"/>
                <a:gd name="connsiteX1" fmla="*/ 189643 w 618648"/>
                <a:gd name="connsiteY1" fmla="*/ 255270 h 261651"/>
                <a:gd name="connsiteX2" fmla="*/ 221075 w 618648"/>
                <a:gd name="connsiteY2" fmla="*/ 246221 h 261651"/>
                <a:gd name="connsiteX3" fmla="*/ 239173 w 618648"/>
                <a:gd name="connsiteY3" fmla="*/ 239839 h 261651"/>
                <a:gd name="connsiteX4" fmla="*/ 257746 w 618648"/>
                <a:gd name="connsiteY4" fmla="*/ 229172 h 261651"/>
                <a:gd name="connsiteX5" fmla="*/ 272129 w 618648"/>
                <a:gd name="connsiteY5" fmla="*/ 218027 h 261651"/>
                <a:gd name="connsiteX6" fmla="*/ 266224 w 618648"/>
                <a:gd name="connsiteY6" fmla="*/ 195739 h 261651"/>
                <a:gd name="connsiteX7" fmla="*/ 280607 w 618648"/>
                <a:gd name="connsiteY7" fmla="*/ 184499 h 261651"/>
                <a:gd name="connsiteX8" fmla="*/ 303466 w 618648"/>
                <a:gd name="connsiteY8" fmla="*/ 174403 h 261651"/>
                <a:gd name="connsiteX9" fmla="*/ 310419 w 618648"/>
                <a:gd name="connsiteY9" fmla="*/ 153734 h 261651"/>
                <a:gd name="connsiteX10" fmla="*/ 320993 w 618648"/>
                <a:gd name="connsiteY10" fmla="*/ 137731 h 261651"/>
                <a:gd name="connsiteX11" fmla="*/ 340709 w 618648"/>
                <a:gd name="connsiteY11" fmla="*/ 118586 h 261651"/>
                <a:gd name="connsiteX12" fmla="*/ 351282 w 618648"/>
                <a:gd name="connsiteY12" fmla="*/ 102680 h 261651"/>
                <a:gd name="connsiteX13" fmla="*/ 369379 w 618648"/>
                <a:gd name="connsiteY13" fmla="*/ 96298 h 261651"/>
                <a:gd name="connsiteX14" fmla="*/ 412528 w 618648"/>
                <a:gd name="connsiteY14" fmla="*/ 62770 h 261651"/>
                <a:gd name="connsiteX15" fmla="*/ 430625 w 618648"/>
                <a:gd name="connsiteY15" fmla="*/ 56388 h 261651"/>
                <a:gd name="connsiteX16" fmla="*/ 444436 w 618648"/>
                <a:gd name="connsiteY16" fmla="*/ 49435 h 261651"/>
                <a:gd name="connsiteX17" fmla="*/ 463105 w 618648"/>
                <a:gd name="connsiteY17" fmla="*/ 38767 h 261651"/>
                <a:gd name="connsiteX18" fmla="*/ 486060 w 618648"/>
                <a:gd name="connsiteY18" fmla="*/ 63246 h 261651"/>
                <a:gd name="connsiteX19" fmla="*/ 500443 w 618648"/>
                <a:gd name="connsiteY19" fmla="*/ 52006 h 261651"/>
                <a:gd name="connsiteX20" fmla="*/ 515874 w 618648"/>
                <a:gd name="connsiteY20" fmla="*/ 66866 h 261651"/>
                <a:gd name="connsiteX21" fmla="*/ 544068 w 618648"/>
                <a:gd name="connsiteY21" fmla="*/ 48768 h 261651"/>
                <a:gd name="connsiteX22" fmla="*/ 557975 w 618648"/>
                <a:gd name="connsiteY22" fmla="*/ 41910 h 261651"/>
                <a:gd name="connsiteX23" fmla="*/ 586168 w 618648"/>
                <a:gd name="connsiteY23" fmla="*/ 23813 h 261651"/>
                <a:gd name="connsiteX24" fmla="*/ 604742 w 618648"/>
                <a:gd name="connsiteY24" fmla="*/ 13144 h 261651"/>
                <a:gd name="connsiteX25" fmla="*/ 618649 w 618648"/>
                <a:gd name="connsiteY25" fmla="*/ 6191 h 261651"/>
                <a:gd name="connsiteX26" fmla="*/ 584549 w 618648"/>
                <a:gd name="connsiteY26" fmla="*/ 2000 h 261651"/>
                <a:gd name="connsiteX27" fmla="*/ 498157 w 618648"/>
                <a:gd name="connsiteY27" fmla="*/ 0 h 261651"/>
                <a:gd name="connsiteX28" fmla="*/ 472059 w 618648"/>
                <a:gd name="connsiteY28" fmla="*/ 1048 h 261651"/>
                <a:gd name="connsiteX29" fmla="*/ 411289 w 618648"/>
                <a:gd name="connsiteY29" fmla="*/ 2191 h 261651"/>
                <a:gd name="connsiteX30" fmla="*/ 324517 w 618648"/>
                <a:gd name="connsiteY30" fmla="*/ 4477 h 261651"/>
                <a:gd name="connsiteX31" fmla="*/ 294132 w 618648"/>
                <a:gd name="connsiteY31" fmla="*/ 4953 h 261651"/>
                <a:gd name="connsiteX32" fmla="*/ 238125 w 618648"/>
                <a:gd name="connsiteY32" fmla="*/ 2381 h 261651"/>
                <a:gd name="connsiteX33" fmla="*/ 212027 w 618648"/>
                <a:gd name="connsiteY33" fmla="*/ 3524 h 261651"/>
                <a:gd name="connsiteX34" fmla="*/ 151829 w 618648"/>
                <a:gd name="connsiteY34" fmla="*/ 381 h 261651"/>
                <a:gd name="connsiteX35" fmla="*/ 64961 w 618648"/>
                <a:gd name="connsiteY35" fmla="*/ 2572 h 261651"/>
                <a:gd name="connsiteX36" fmla="*/ 0 w 618648"/>
                <a:gd name="connsiteY36" fmla="*/ 3239 h 261651"/>
                <a:gd name="connsiteX37" fmla="*/ 43719 w 618648"/>
                <a:gd name="connsiteY37" fmla="*/ 34480 h 261651"/>
                <a:gd name="connsiteX38" fmla="*/ 65627 w 618648"/>
                <a:gd name="connsiteY38" fmla="*/ 67437 h 261651"/>
                <a:gd name="connsiteX39" fmla="*/ 76867 w 618648"/>
                <a:gd name="connsiteY39" fmla="*/ 81725 h 261651"/>
                <a:gd name="connsiteX40" fmla="*/ 90201 w 618648"/>
                <a:gd name="connsiteY40" fmla="*/ 113538 h 261651"/>
                <a:gd name="connsiteX41" fmla="*/ 92393 w 618648"/>
                <a:gd name="connsiteY41" fmla="*/ 131064 h 261651"/>
                <a:gd name="connsiteX42" fmla="*/ 102584 w 618648"/>
                <a:gd name="connsiteY42" fmla="*/ 153924 h 261651"/>
                <a:gd name="connsiteX43" fmla="*/ 104204 w 618648"/>
                <a:gd name="connsiteY43" fmla="*/ 175736 h 261651"/>
                <a:gd name="connsiteX44" fmla="*/ 104775 w 618648"/>
                <a:gd name="connsiteY44" fmla="*/ 205931 h 261651"/>
                <a:gd name="connsiteX45" fmla="*/ 94202 w 618648"/>
                <a:gd name="connsiteY45" fmla="*/ 221933 h 261651"/>
                <a:gd name="connsiteX46" fmla="*/ 83534 w 618648"/>
                <a:gd name="connsiteY46" fmla="*/ 237839 h 261651"/>
                <a:gd name="connsiteX47" fmla="*/ 101632 w 618648"/>
                <a:gd name="connsiteY47" fmla="*/ 231458 h 261651"/>
                <a:gd name="connsiteX48" fmla="*/ 119729 w 618648"/>
                <a:gd name="connsiteY48" fmla="*/ 225076 h 261651"/>
                <a:gd name="connsiteX49" fmla="*/ 131540 w 618648"/>
                <a:gd name="connsiteY49" fmla="*/ 235172 h 261651"/>
                <a:gd name="connsiteX50" fmla="*/ 152305 w 618648"/>
                <a:gd name="connsiteY50" fmla="*/ 242030 h 261651"/>
                <a:gd name="connsiteX51" fmla="*/ 167735 w 618648"/>
                <a:gd name="connsiteY51" fmla="*/ 256889 h 261651"/>
                <a:gd name="connsiteX52" fmla="*/ 171545 w 618648"/>
                <a:gd name="connsiteY52" fmla="*/ 261652 h 261651"/>
                <a:gd name="connsiteX53" fmla="*/ 171545 w 618648"/>
                <a:gd name="connsiteY53" fmla="*/ 261652 h 261651"/>
                <a:gd name="connsiteX54" fmla="*/ 171545 w 618648"/>
                <a:gd name="connsiteY54" fmla="*/ 261652 h 2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18648" h="261651">
                  <a:moveTo>
                    <a:pt x="171545" y="261652"/>
                  </a:moveTo>
                  <a:lnTo>
                    <a:pt x="189643" y="255270"/>
                  </a:lnTo>
                  <a:lnTo>
                    <a:pt x="221075" y="246221"/>
                  </a:lnTo>
                  <a:lnTo>
                    <a:pt x="239173" y="239839"/>
                  </a:lnTo>
                  <a:lnTo>
                    <a:pt x="257746" y="229172"/>
                  </a:lnTo>
                  <a:lnTo>
                    <a:pt x="272129" y="218027"/>
                  </a:lnTo>
                  <a:lnTo>
                    <a:pt x="266224" y="195739"/>
                  </a:lnTo>
                  <a:lnTo>
                    <a:pt x="280607" y="184499"/>
                  </a:lnTo>
                  <a:lnTo>
                    <a:pt x="303466" y="174403"/>
                  </a:lnTo>
                  <a:lnTo>
                    <a:pt x="310419" y="153734"/>
                  </a:lnTo>
                  <a:lnTo>
                    <a:pt x="320993" y="137731"/>
                  </a:lnTo>
                  <a:lnTo>
                    <a:pt x="340709" y="118586"/>
                  </a:lnTo>
                  <a:lnTo>
                    <a:pt x="351282" y="102680"/>
                  </a:lnTo>
                  <a:lnTo>
                    <a:pt x="369379" y="96298"/>
                  </a:lnTo>
                  <a:lnTo>
                    <a:pt x="412528" y="62770"/>
                  </a:lnTo>
                  <a:lnTo>
                    <a:pt x="430625" y="56388"/>
                  </a:lnTo>
                  <a:lnTo>
                    <a:pt x="444436" y="49435"/>
                  </a:lnTo>
                  <a:lnTo>
                    <a:pt x="463105" y="38767"/>
                  </a:lnTo>
                  <a:lnTo>
                    <a:pt x="486060" y="63246"/>
                  </a:lnTo>
                  <a:lnTo>
                    <a:pt x="500443" y="52006"/>
                  </a:lnTo>
                  <a:lnTo>
                    <a:pt x="515874" y="66866"/>
                  </a:lnTo>
                  <a:lnTo>
                    <a:pt x="544068" y="48768"/>
                  </a:lnTo>
                  <a:lnTo>
                    <a:pt x="557975" y="41910"/>
                  </a:lnTo>
                  <a:lnTo>
                    <a:pt x="586168" y="23813"/>
                  </a:lnTo>
                  <a:lnTo>
                    <a:pt x="604742" y="13144"/>
                  </a:lnTo>
                  <a:lnTo>
                    <a:pt x="618649" y="6191"/>
                  </a:lnTo>
                  <a:lnTo>
                    <a:pt x="584549" y="2000"/>
                  </a:lnTo>
                  <a:lnTo>
                    <a:pt x="498157" y="0"/>
                  </a:lnTo>
                  <a:lnTo>
                    <a:pt x="472059" y="1048"/>
                  </a:lnTo>
                  <a:lnTo>
                    <a:pt x="411289" y="2191"/>
                  </a:lnTo>
                  <a:lnTo>
                    <a:pt x="324517" y="4477"/>
                  </a:lnTo>
                  <a:lnTo>
                    <a:pt x="294132" y="4953"/>
                  </a:lnTo>
                  <a:lnTo>
                    <a:pt x="238125" y="2381"/>
                  </a:lnTo>
                  <a:lnTo>
                    <a:pt x="212027" y="3524"/>
                  </a:lnTo>
                  <a:lnTo>
                    <a:pt x="151829" y="381"/>
                  </a:lnTo>
                  <a:lnTo>
                    <a:pt x="64961" y="2572"/>
                  </a:lnTo>
                  <a:lnTo>
                    <a:pt x="0" y="3239"/>
                  </a:lnTo>
                  <a:lnTo>
                    <a:pt x="43719" y="34480"/>
                  </a:lnTo>
                  <a:lnTo>
                    <a:pt x="65627" y="67437"/>
                  </a:lnTo>
                  <a:lnTo>
                    <a:pt x="76867" y="81725"/>
                  </a:lnTo>
                  <a:lnTo>
                    <a:pt x="90201" y="113538"/>
                  </a:lnTo>
                  <a:lnTo>
                    <a:pt x="92393" y="131064"/>
                  </a:lnTo>
                  <a:lnTo>
                    <a:pt x="102584" y="153924"/>
                  </a:lnTo>
                  <a:lnTo>
                    <a:pt x="104204" y="175736"/>
                  </a:lnTo>
                  <a:lnTo>
                    <a:pt x="104775" y="205931"/>
                  </a:lnTo>
                  <a:lnTo>
                    <a:pt x="94202" y="221933"/>
                  </a:lnTo>
                  <a:lnTo>
                    <a:pt x="83534" y="237839"/>
                  </a:lnTo>
                  <a:lnTo>
                    <a:pt x="101632" y="231458"/>
                  </a:lnTo>
                  <a:lnTo>
                    <a:pt x="119729" y="225076"/>
                  </a:lnTo>
                  <a:lnTo>
                    <a:pt x="131540" y="235172"/>
                  </a:lnTo>
                  <a:lnTo>
                    <a:pt x="152305" y="242030"/>
                  </a:lnTo>
                  <a:lnTo>
                    <a:pt x="167735" y="256889"/>
                  </a:lnTo>
                  <a:lnTo>
                    <a:pt x="171545" y="261652"/>
                  </a:lnTo>
                  <a:lnTo>
                    <a:pt x="171545" y="261652"/>
                  </a:lnTo>
                  <a:lnTo>
                    <a:pt x="171545" y="2616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5994F70-5D01-4380-7E16-A276AFF1AB67}"/>
                </a:ext>
              </a:extLst>
            </p:cNvPr>
            <p:cNvSpPr/>
            <p:nvPr/>
          </p:nvSpPr>
          <p:spPr>
            <a:xfrm>
              <a:off x="6329732" y="1662252"/>
              <a:ext cx="882194" cy="888769"/>
            </a:xfrm>
            <a:custGeom>
              <a:avLst/>
              <a:gdLst>
                <a:gd name="connsiteX0" fmla="*/ 236220 w 523875"/>
                <a:gd name="connsiteY0" fmla="*/ 527780 h 527780"/>
                <a:gd name="connsiteX1" fmla="*/ 251079 w 523875"/>
                <a:gd name="connsiteY1" fmla="*/ 512350 h 527780"/>
                <a:gd name="connsiteX2" fmla="*/ 272320 w 523875"/>
                <a:gd name="connsiteY2" fmla="*/ 515017 h 527780"/>
                <a:gd name="connsiteX3" fmla="*/ 283464 w 523875"/>
                <a:gd name="connsiteY3" fmla="*/ 494824 h 527780"/>
                <a:gd name="connsiteX4" fmla="*/ 294037 w 523875"/>
                <a:gd name="connsiteY4" fmla="*/ 478822 h 527780"/>
                <a:gd name="connsiteX5" fmla="*/ 305181 w 523875"/>
                <a:gd name="connsiteY5" fmla="*/ 458629 h 527780"/>
                <a:gd name="connsiteX6" fmla="*/ 327470 w 523875"/>
                <a:gd name="connsiteY6" fmla="*/ 452723 h 527780"/>
                <a:gd name="connsiteX7" fmla="*/ 358330 w 523875"/>
                <a:gd name="connsiteY7" fmla="*/ 447865 h 527780"/>
                <a:gd name="connsiteX8" fmla="*/ 376904 w 523875"/>
                <a:gd name="connsiteY8" fmla="*/ 437198 h 527780"/>
                <a:gd name="connsiteX9" fmla="*/ 395954 w 523875"/>
                <a:gd name="connsiteY9" fmla="*/ 422339 h 527780"/>
                <a:gd name="connsiteX10" fmla="*/ 415100 w 523875"/>
                <a:gd name="connsiteY10" fmla="*/ 407384 h 527780"/>
                <a:gd name="connsiteX11" fmla="*/ 428911 w 523875"/>
                <a:gd name="connsiteY11" fmla="*/ 400431 h 527780"/>
                <a:gd name="connsiteX12" fmla="*/ 455486 w 523875"/>
                <a:gd name="connsiteY12" fmla="*/ 395097 h 527780"/>
                <a:gd name="connsiteX13" fmla="*/ 472440 w 523875"/>
                <a:gd name="connsiteY13" fmla="*/ 397193 h 527780"/>
                <a:gd name="connsiteX14" fmla="*/ 490538 w 523875"/>
                <a:gd name="connsiteY14" fmla="*/ 390811 h 527780"/>
                <a:gd name="connsiteX15" fmla="*/ 507492 w 523875"/>
                <a:gd name="connsiteY15" fmla="*/ 392906 h 527780"/>
                <a:gd name="connsiteX16" fmla="*/ 523875 w 523875"/>
                <a:gd name="connsiteY16" fmla="*/ 330136 h 527780"/>
                <a:gd name="connsiteX17" fmla="*/ 522161 w 523875"/>
                <a:gd name="connsiteY17" fmla="*/ 239173 h 527780"/>
                <a:gd name="connsiteX18" fmla="*/ 506254 w 523875"/>
                <a:gd name="connsiteY18" fmla="*/ 228600 h 527780"/>
                <a:gd name="connsiteX19" fmla="*/ 482251 w 523875"/>
                <a:gd name="connsiteY19" fmla="*/ 212693 h 527780"/>
                <a:gd name="connsiteX20" fmla="*/ 480156 w 523875"/>
                <a:gd name="connsiteY20" fmla="*/ 195167 h 527780"/>
                <a:gd name="connsiteX21" fmla="*/ 465773 w 523875"/>
                <a:gd name="connsiteY21" fmla="*/ 171831 h 527780"/>
                <a:gd name="connsiteX22" fmla="*/ 455105 w 523875"/>
                <a:gd name="connsiteY22" fmla="*/ 153162 h 527780"/>
                <a:gd name="connsiteX23" fmla="*/ 439103 w 523875"/>
                <a:gd name="connsiteY23" fmla="*/ 108013 h 527780"/>
                <a:gd name="connsiteX24" fmla="*/ 445961 w 523875"/>
                <a:gd name="connsiteY24" fmla="*/ 87344 h 527780"/>
                <a:gd name="connsiteX25" fmla="*/ 429483 w 523875"/>
                <a:gd name="connsiteY25" fmla="*/ 80963 h 527780"/>
                <a:gd name="connsiteX26" fmla="*/ 411861 w 523875"/>
                <a:gd name="connsiteY26" fmla="*/ 48577 h 527780"/>
                <a:gd name="connsiteX27" fmla="*/ 405003 w 523875"/>
                <a:gd name="connsiteY27" fmla="*/ 34766 h 527780"/>
                <a:gd name="connsiteX28" fmla="*/ 400145 w 523875"/>
                <a:gd name="connsiteY28" fmla="*/ 3905 h 527780"/>
                <a:gd name="connsiteX29" fmla="*/ 373571 w 523875"/>
                <a:gd name="connsiteY29" fmla="*/ 9239 h 527780"/>
                <a:gd name="connsiteX30" fmla="*/ 363474 w 523875"/>
                <a:gd name="connsiteY30" fmla="*/ 20955 h 527780"/>
                <a:gd name="connsiteX31" fmla="*/ 343377 w 523875"/>
                <a:gd name="connsiteY31" fmla="*/ 44386 h 527780"/>
                <a:gd name="connsiteX32" fmla="*/ 299752 w 523875"/>
                <a:gd name="connsiteY32" fmla="*/ 47625 h 527780"/>
                <a:gd name="connsiteX33" fmla="*/ 282797 w 523875"/>
                <a:gd name="connsiteY33" fmla="*/ 45529 h 527780"/>
                <a:gd name="connsiteX34" fmla="*/ 271558 w 523875"/>
                <a:gd name="connsiteY34" fmla="*/ 31242 h 527780"/>
                <a:gd name="connsiteX35" fmla="*/ 251365 w 523875"/>
                <a:gd name="connsiteY35" fmla="*/ 20098 h 527780"/>
                <a:gd name="connsiteX36" fmla="*/ 239173 w 523875"/>
                <a:gd name="connsiteY36" fmla="*/ 14288 h 527780"/>
                <a:gd name="connsiteX37" fmla="*/ 221075 w 523875"/>
                <a:gd name="connsiteY37" fmla="*/ 20669 h 527780"/>
                <a:gd name="connsiteX38" fmla="*/ 204121 w 523875"/>
                <a:gd name="connsiteY38" fmla="*/ 18574 h 527780"/>
                <a:gd name="connsiteX39" fmla="*/ 193453 w 523875"/>
                <a:gd name="connsiteY39" fmla="*/ 0 h 527780"/>
                <a:gd name="connsiteX40" fmla="*/ 179070 w 523875"/>
                <a:gd name="connsiteY40" fmla="*/ 11144 h 527780"/>
                <a:gd name="connsiteX41" fmla="*/ 157353 w 523875"/>
                <a:gd name="connsiteY41" fmla="*/ 12763 h 527780"/>
                <a:gd name="connsiteX42" fmla="*/ 177546 w 523875"/>
                <a:gd name="connsiteY42" fmla="*/ 23908 h 527780"/>
                <a:gd name="connsiteX43" fmla="*/ 179165 w 523875"/>
                <a:gd name="connsiteY43" fmla="*/ 45720 h 527780"/>
                <a:gd name="connsiteX44" fmla="*/ 169069 w 523875"/>
                <a:gd name="connsiteY44" fmla="*/ 57436 h 527780"/>
                <a:gd name="connsiteX45" fmla="*/ 154210 w 523875"/>
                <a:gd name="connsiteY45" fmla="*/ 38290 h 527780"/>
                <a:gd name="connsiteX46" fmla="*/ 135541 w 523875"/>
                <a:gd name="connsiteY46" fmla="*/ 48958 h 527780"/>
                <a:gd name="connsiteX47" fmla="*/ 132969 w 523875"/>
                <a:gd name="connsiteY47" fmla="*/ 70294 h 527780"/>
                <a:gd name="connsiteX48" fmla="*/ 118015 w 523875"/>
                <a:gd name="connsiteY48" fmla="*/ 51149 h 527780"/>
                <a:gd name="connsiteX49" fmla="*/ 83534 w 523875"/>
                <a:gd name="connsiteY49" fmla="*/ 51244 h 527780"/>
                <a:gd name="connsiteX50" fmla="*/ 68675 w 523875"/>
                <a:gd name="connsiteY50" fmla="*/ 66675 h 527780"/>
                <a:gd name="connsiteX51" fmla="*/ 62294 w 523875"/>
                <a:gd name="connsiteY51" fmla="*/ 48577 h 527780"/>
                <a:gd name="connsiteX52" fmla="*/ 40958 w 523875"/>
                <a:gd name="connsiteY52" fmla="*/ 46006 h 527780"/>
                <a:gd name="connsiteX53" fmla="*/ 55912 w 523875"/>
                <a:gd name="connsiteY53" fmla="*/ 65056 h 527780"/>
                <a:gd name="connsiteX54" fmla="*/ 45339 w 523875"/>
                <a:gd name="connsiteY54" fmla="*/ 81058 h 527780"/>
                <a:gd name="connsiteX55" fmla="*/ 51149 w 523875"/>
                <a:gd name="connsiteY55" fmla="*/ 103346 h 527780"/>
                <a:gd name="connsiteX56" fmla="*/ 28385 w 523875"/>
                <a:gd name="connsiteY56" fmla="*/ 113538 h 527780"/>
                <a:gd name="connsiteX57" fmla="*/ 17240 w 523875"/>
                <a:gd name="connsiteY57" fmla="*/ 133731 h 527780"/>
                <a:gd name="connsiteX58" fmla="*/ 28385 w 523875"/>
                <a:gd name="connsiteY58" fmla="*/ 148019 h 527780"/>
                <a:gd name="connsiteX59" fmla="*/ 25241 w 523875"/>
                <a:gd name="connsiteY59" fmla="*/ 173545 h 527780"/>
                <a:gd name="connsiteX60" fmla="*/ 14669 w 523875"/>
                <a:gd name="connsiteY60" fmla="*/ 189548 h 527780"/>
                <a:gd name="connsiteX61" fmla="*/ 15716 w 523875"/>
                <a:gd name="connsiteY61" fmla="*/ 215551 h 527780"/>
                <a:gd name="connsiteX62" fmla="*/ 30099 w 523875"/>
                <a:gd name="connsiteY62" fmla="*/ 238982 h 527780"/>
                <a:gd name="connsiteX63" fmla="*/ 36005 w 523875"/>
                <a:gd name="connsiteY63" fmla="*/ 261271 h 527780"/>
                <a:gd name="connsiteX64" fmla="*/ 52007 w 523875"/>
                <a:gd name="connsiteY64" fmla="*/ 271844 h 527780"/>
                <a:gd name="connsiteX65" fmla="*/ 53054 w 523875"/>
                <a:gd name="connsiteY65" fmla="*/ 297942 h 527780"/>
                <a:gd name="connsiteX66" fmla="*/ 42482 w 523875"/>
                <a:gd name="connsiteY66" fmla="*/ 313849 h 527780"/>
                <a:gd name="connsiteX67" fmla="*/ 0 w 523875"/>
                <a:gd name="connsiteY67" fmla="*/ 343186 h 527780"/>
                <a:gd name="connsiteX68" fmla="*/ 18669 w 523875"/>
                <a:gd name="connsiteY68" fmla="*/ 367094 h 527780"/>
                <a:gd name="connsiteX69" fmla="*/ 39910 w 523875"/>
                <a:gd name="connsiteY69" fmla="*/ 369761 h 527780"/>
                <a:gd name="connsiteX70" fmla="*/ 55817 w 523875"/>
                <a:gd name="connsiteY70" fmla="*/ 380333 h 527780"/>
                <a:gd name="connsiteX71" fmla="*/ 78105 w 523875"/>
                <a:gd name="connsiteY71" fmla="*/ 374428 h 527780"/>
                <a:gd name="connsiteX72" fmla="*/ 80867 w 523875"/>
                <a:gd name="connsiteY72" fmla="*/ 387763 h 527780"/>
                <a:gd name="connsiteX73" fmla="*/ 100013 w 523875"/>
                <a:gd name="connsiteY73" fmla="*/ 407384 h 527780"/>
                <a:gd name="connsiteX74" fmla="*/ 97917 w 523875"/>
                <a:gd name="connsiteY74" fmla="*/ 424339 h 527780"/>
                <a:gd name="connsiteX75" fmla="*/ 123920 w 523875"/>
                <a:gd name="connsiteY75" fmla="*/ 423291 h 527780"/>
                <a:gd name="connsiteX76" fmla="*/ 144685 w 523875"/>
                <a:gd name="connsiteY76" fmla="*/ 430149 h 527780"/>
                <a:gd name="connsiteX77" fmla="*/ 166974 w 523875"/>
                <a:gd name="connsiteY77" fmla="*/ 424244 h 527780"/>
                <a:gd name="connsiteX78" fmla="*/ 190310 w 523875"/>
                <a:gd name="connsiteY78" fmla="*/ 409861 h 527780"/>
                <a:gd name="connsiteX79" fmla="*/ 195167 w 523875"/>
                <a:gd name="connsiteY79" fmla="*/ 440722 h 527780"/>
                <a:gd name="connsiteX80" fmla="*/ 179737 w 523875"/>
                <a:gd name="connsiteY80" fmla="*/ 460439 h 527780"/>
                <a:gd name="connsiteX81" fmla="*/ 194691 w 523875"/>
                <a:gd name="connsiteY81" fmla="*/ 479489 h 527780"/>
                <a:gd name="connsiteX82" fmla="*/ 210121 w 523875"/>
                <a:gd name="connsiteY82" fmla="*/ 494348 h 527780"/>
                <a:gd name="connsiteX83" fmla="*/ 216504 w 523875"/>
                <a:gd name="connsiteY83" fmla="*/ 477869 h 527780"/>
                <a:gd name="connsiteX84" fmla="*/ 231934 w 523875"/>
                <a:gd name="connsiteY84" fmla="*/ 492728 h 527780"/>
                <a:gd name="connsiteX85" fmla="*/ 248888 w 523875"/>
                <a:gd name="connsiteY85" fmla="*/ 494824 h 527780"/>
                <a:gd name="connsiteX86" fmla="*/ 224504 w 523875"/>
                <a:gd name="connsiteY86" fmla="*/ 517779 h 527780"/>
                <a:gd name="connsiteX87" fmla="*/ 236220 w 523875"/>
                <a:gd name="connsiteY87" fmla="*/ 527780 h 527780"/>
                <a:gd name="connsiteX88" fmla="*/ 236220 w 523875"/>
                <a:gd name="connsiteY88" fmla="*/ 527780 h 527780"/>
                <a:gd name="connsiteX89" fmla="*/ 236220 w 523875"/>
                <a:gd name="connsiteY89" fmla="*/ 527780 h 52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23875" h="527780">
                  <a:moveTo>
                    <a:pt x="236220" y="527780"/>
                  </a:moveTo>
                  <a:lnTo>
                    <a:pt x="251079" y="512350"/>
                  </a:lnTo>
                  <a:lnTo>
                    <a:pt x="272320" y="515017"/>
                  </a:lnTo>
                  <a:lnTo>
                    <a:pt x="283464" y="494824"/>
                  </a:lnTo>
                  <a:lnTo>
                    <a:pt x="294037" y="478822"/>
                  </a:lnTo>
                  <a:lnTo>
                    <a:pt x="305181" y="458629"/>
                  </a:lnTo>
                  <a:lnTo>
                    <a:pt x="327470" y="452723"/>
                  </a:lnTo>
                  <a:lnTo>
                    <a:pt x="358330" y="447865"/>
                  </a:lnTo>
                  <a:lnTo>
                    <a:pt x="376904" y="437198"/>
                  </a:lnTo>
                  <a:lnTo>
                    <a:pt x="395954" y="422339"/>
                  </a:lnTo>
                  <a:lnTo>
                    <a:pt x="415100" y="407384"/>
                  </a:lnTo>
                  <a:lnTo>
                    <a:pt x="428911" y="400431"/>
                  </a:lnTo>
                  <a:lnTo>
                    <a:pt x="455486" y="395097"/>
                  </a:lnTo>
                  <a:lnTo>
                    <a:pt x="472440" y="397193"/>
                  </a:lnTo>
                  <a:lnTo>
                    <a:pt x="490538" y="390811"/>
                  </a:lnTo>
                  <a:lnTo>
                    <a:pt x="507492" y="392906"/>
                  </a:lnTo>
                  <a:lnTo>
                    <a:pt x="523875" y="330136"/>
                  </a:lnTo>
                  <a:lnTo>
                    <a:pt x="522161" y="239173"/>
                  </a:lnTo>
                  <a:lnTo>
                    <a:pt x="506254" y="228600"/>
                  </a:lnTo>
                  <a:lnTo>
                    <a:pt x="482251" y="212693"/>
                  </a:lnTo>
                  <a:lnTo>
                    <a:pt x="480156" y="195167"/>
                  </a:lnTo>
                  <a:lnTo>
                    <a:pt x="465773" y="171831"/>
                  </a:lnTo>
                  <a:lnTo>
                    <a:pt x="455105" y="153162"/>
                  </a:lnTo>
                  <a:lnTo>
                    <a:pt x="439103" y="108013"/>
                  </a:lnTo>
                  <a:lnTo>
                    <a:pt x="445961" y="87344"/>
                  </a:lnTo>
                  <a:lnTo>
                    <a:pt x="429483" y="80963"/>
                  </a:lnTo>
                  <a:lnTo>
                    <a:pt x="411861" y="48577"/>
                  </a:lnTo>
                  <a:lnTo>
                    <a:pt x="405003" y="34766"/>
                  </a:lnTo>
                  <a:lnTo>
                    <a:pt x="400145" y="3905"/>
                  </a:lnTo>
                  <a:lnTo>
                    <a:pt x="373571" y="9239"/>
                  </a:lnTo>
                  <a:lnTo>
                    <a:pt x="363474" y="20955"/>
                  </a:lnTo>
                  <a:lnTo>
                    <a:pt x="343377" y="44386"/>
                  </a:lnTo>
                  <a:lnTo>
                    <a:pt x="299752" y="47625"/>
                  </a:lnTo>
                  <a:lnTo>
                    <a:pt x="282797" y="45529"/>
                  </a:lnTo>
                  <a:lnTo>
                    <a:pt x="271558" y="31242"/>
                  </a:lnTo>
                  <a:lnTo>
                    <a:pt x="251365" y="20098"/>
                  </a:lnTo>
                  <a:lnTo>
                    <a:pt x="239173" y="14288"/>
                  </a:lnTo>
                  <a:lnTo>
                    <a:pt x="221075" y="20669"/>
                  </a:lnTo>
                  <a:lnTo>
                    <a:pt x="204121" y="18574"/>
                  </a:lnTo>
                  <a:lnTo>
                    <a:pt x="193453" y="0"/>
                  </a:lnTo>
                  <a:lnTo>
                    <a:pt x="179070" y="11144"/>
                  </a:lnTo>
                  <a:lnTo>
                    <a:pt x="157353" y="12763"/>
                  </a:lnTo>
                  <a:lnTo>
                    <a:pt x="177546" y="23908"/>
                  </a:lnTo>
                  <a:lnTo>
                    <a:pt x="179165" y="45720"/>
                  </a:lnTo>
                  <a:lnTo>
                    <a:pt x="169069" y="57436"/>
                  </a:lnTo>
                  <a:lnTo>
                    <a:pt x="154210" y="38290"/>
                  </a:lnTo>
                  <a:lnTo>
                    <a:pt x="135541" y="48958"/>
                  </a:lnTo>
                  <a:lnTo>
                    <a:pt x="132969" y="70294"/>
                  </a:lnTo>
                  <a:lnTo>
                    <a:pt x="118015" y="51149"/>
                  </a:lnTo>
                  <a:lnTo>
                    <a:pt x="83534" y="51244"/>
                  </a:lnTo>
                  <a:lnTo>
                    <a:pt x="68675" y="66675"/>
                  </a:lnTo>
                  <a:lnTo>
                    <a:pt x="62294" y="48577"/>
                  </a:lnTo>
                  <a:lnTo>
                    <a:pt x="40958" y="46006"/>
                  </a:lnTo>
                  <a:lnTo>
                    <a:pt x="55912" y="65056"/>
                  </a:lnTo>
                  <a:lnTo>
                    <a:pt x="45339" y="81058"/>
                  </a:lnTo>
                  <a:lnTo>
                    <a:pt x="51149" y="103346"/>
                  </a:lnTo>
                  <a:lnTo>
                    <a:pt x="28385" y="113538"/>
                  </a:lnTo>
                  <a:lnTo>
                    <a:pt x="17240" y="133731"/>
                  </a:lnTo>
                  <a:lnTo>
                    <a:pt x="28385" y="148019"/>
                  </a:lnTo>
                  <a:lnTo>
                    <a:pt x="25241" y="173545"/>
                  </a:lnTo>
                  <a:lnTo>
                    <a:pt x="14669" y="189548"/>
                  </a:lnTo>
                  <a:lnTo>
                    <a:pt x="15716" y="215551"/>
                  </a:lnTo>
                  <a:lnTo>
                    <a:pt x="30099" y="238982"/>
                  </a:lnTo>
                  <a:lnTo>
                    <a:pt x="36005" y="261271"/>
                  </a:lnTo>
                  <a:lnTo>
                    <a:pt x="52007" y="271844"/>
                  </a:lnTo>
                  <a:lnTo>
                    <a:pt x="53054" y="297942"/>
                  </a:lnTo>
                  <a:lnTo>
                    <a:pt x="42482" y="313849"/>
                  </a:lnTo>
                  <a:lnTo>
                    <a:pt x="0" y="343186"/>
                  </a:lnTo>
                  <a:lnTo>
                    <a:pt x="18669" y="367094"/>
                  </a:lnTo>
                  <a:lnTo>
                    <a:pt x="39910" y="369761"/>
                  </a:lnTo>
                  <a:lnTo>
                    <a:pt x="55817" y="380333"/>
                  </a:lnTo>
                  <a:lnTo>
                    <a:pt x="78105" y="374428"/>
                  </a:lnTo>
                  <a:lnTo>
                    <a:pt x="80867" y="387763"/>
                  </a:lnTo>
                  <a:lnTo>
                    <a:pt x="100013" y="407384"/>
                  </a:lnTo>
                  <a:lnTo>
                    <a:pt x="97917" y="424339"/>
                  </a:lnTo>
                  <a:lnTo>
                    <a:pt x="123920" y="423291"/>
                  </a:lnTo>
                  <a:lnTo>
                    <a:pt x="144685" y="430149"/>
                  </a:lnTo>
                  <a:lnTo>
                    <a:pt x="166974" y="424244"/>
                  </a:lnTo>
                  <a:lnTo>
                    <a:pt x="190310" y="409861"/>
                  </a:lnTo>
                  <a:lnTo>
                    <a:pt x="195167" y="440722"/>
                  </a:lnTo>
                  <a:lnTo>
                    <a:pt x="179737" y="460439"/>
                  </a:lnTo>
                  <a:lnTo>
                    <a:pt x="194691" y="479489"/>
                  </a:lnTo>
                  <a:lnTo>
                    <a:pt x="210121" y="494348"/>
                  </a:lnTo>
                  <a:lnTo>
                    <a:pt x="216504" y="477869"/>
                  </a:lnTo>
                  <a:lnTo>
                    <a:pt x="231934" y="492728"/>
                  </a:lnTo>
                  <a:lnTo>
                    <a:pt x="248888" y="494824"/>
                  </a:lnTo>
                  <a:lnTo>
                    <a:pt x="224504" y="517779"/>
                  </a:lnTo>
                  <a:lnTo>
                    <a:pt x="236220" y="527780"/>
                  </a:lnTo>
                  <a:lnTo>
                    <a:pt x="236220" y="527780"/>
                  </a:lnTo>
                  <a:lnTo>
                    <a:pt x="236220" y="5277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9FDF1C7-4AF5-7DEC-472B-4526DF6428C7}"/>
                </a:ext>
              </a:extLst>
            </p:cNvPr>
            <p:cNvSpPr/>
            <p:nvPr/>
          </p:nvSpPr>
          <p:spPr>
            <a:xfrm>
              <a:off x="9410029" y="315383"/>
              <a:ext cx="662926" cy="844178"/>
            </a:xfrm>
            <a:custGeom>
              <a:avLst/>
              <a:gdLst>
                <a:gd name="connsiteX0" fmla="*/ 261747 w 393667"/>
                <a:gd name="connsiteY0" fmla="*/ 501301 h 501300"/>
                <a:gd name="connsiteX1" fmla="*/ 280321 w 393667"/>
                <a:gd name="connsiteY1" fmla="*/ 490633 h 501300"/>
                <a:gd name="connsiteX2" fmla="*/ 282892 w 393667"/>
                <a:gd name="connsiteY2" fmla="*/ 469297 h 501300"/>
                <a:gd name="connsiteX3" fmla="*/ 307848 w 393667"/>
                <a:gd name="connsiteY3" fmla="*/ 476726 h 501300"/>
                <a:gd name="connsiteX4" fmla="*/ 336423 w 393667"/>
                <a:gd name="connsiteY4" fmla="*/ 419576 h 501300"/>
                <a:gd name="connsiteX5" fmla="*/ 365093 w 393667"/>
                <a:gd name="connsiteY5" fmla="*/ 362426 h 501300"/>
                <a:gd name="connsiteX6" fmla="*/ 376714 w 393667"/>
                <a:gd name="connsiteY6" fmla="*/ 337947 h 501300"/>
                <a:gd name="connsiteX7" fmla="*/ 393668 w 393667"/>
                <a:gd name="connsiteY7" fmla="*/ 305371 h 501300"/>
                <a:gd name="connsiteX8" fmla="*/ 381952 w 393667"/>
                <a:gd name="connsiteY8" fmla="*/ 295275 h 501300"/>
                <a:gd name="connsiteX9" fmla="*/ 366522 w 393667"/>
                <a:gd name="connsiteY9" fmla="*/ 280321 h 501300"/>
                <a:gd name="connsiteX10" fmla="*/ 355378 w 393667"/>
                <a:gd name="connsiteY10" fmla="*/ 265938 h 501300"/>
                <a:gd name="connsiteX11" fmla="*/ 353282 w 393667"/>
                <a:gd name="connsiteY11" fmla="*/ 248412 h 501300"/>
                <a:gd name="connsiteX12" fmla="*/ 342138 w 393667"/>
                <a:gd name="connsiteY12" fmla="*/ 234029 h 501300"/>
                <a:gd name="connsiteX13" fmla="*/ 335756 w 393667"/>
                <a:gd name="connsiteY13" fmla="*/ 215932 h 501300"/>
                <a:gd name="connsiteX14" fmla="*/ 314515 w 393667"/>
                <a:gd name="connsiteY14" fmla="*/ 213265 h 501300"/>
                <a:gd name="connsiteX15" fmla="*/ 303371 w 393667"/>
                <a:gd name="connsiteY15" fmla="*/ 198882 h 501300"/>
                <a:gd name="connsiteX16" fmla="*/ 287941 w 393667"/>
                <a:gd name="connsiteY16" fmla="*/ 184023 h 501300"/>
                <a:gd name="connsiteX17" fmla="*/ 272605 w 393667"/>
                <a:gd name="connsiteY17" fmla="*/ 169164 h 501300"/>
                <a:gd name="connsiteX18" fmla="*/ 287369 w 393667"/>
                <a:gd name="connsiteY18" fmla="*/ 153638 h 501300"/>
                <a:gd name="connsiteX19" fmla="*/ 301752 w 393667"/>
                <a:gd name="connsiteY19" fmla="*/ 142399 h 501300"/>
                <a:gd name="connsiteX20" fmla="*/ 308610 w 393667"/>
                <a:gd name="connsiteY20" fmla="*/ 121634 h 501300"/>
                <a:gd name="connsiteX21" fmla="*/ 318706 w 393667"/>
                <a:gd name="connsiteY21" fmla="*/ 109823 h 501300"/>
                <a:gd name="connsiteX22" fmla="*/ 333470 w 393667"/>
                <a:gd name="connsiteY22" fmla="*/ 94393 h 501300"/>
                <a:gd name="connsiteX23" fmla="*/ 344138 w 393667"/>
                <a:gd name="connsiteY23" fmla="*/ 78295 h 501300"/>
                <a:gd name="connsiteX24" fmla="*/ 355187 w 393667"/>
                <a:gd name="connsiteY24" fmla="*/ 58102 h 501300"/>
                <a:gd name="connsiteX25" fmla="*/ 370046 w 393667"/>
                <a:gd name="connsiteY25" fmla="*/ 42577 h 501300"/>
                <a:gd name="connsiteX26" fmla="*/ 367951 w 393667"/>
                <a:gd name="connsiteY26" fmla="*/ 24955 h 501300"/>
                <a:gd name="connsiteX27" fmla="*/ 356806 w 393667"/>
                <a:gd name="connsiteY27" fmla="*/ 10573 h 501300"/>
                <a:gd name="connsiteX28" fmla="*/ 340804 w 393667"/>
                <a:gd name="connsiteY28" fmla="*/ 0 h 501300"/>
                <a:gd name="connsiteX29" fmla="*/ 326517 w 393667"/>
                <a:gd name="connsiteY29" fmla="*/ 11239 h 501300"/>
                <a:gd name="connsiteX30" fmla="*/ 308514 w 393667"/>
                <a:gd name="connsiteY30" fmla="*/ 17621 h 501300"/>
                <a:gd name="connsiteX31" fmla="*/ 290513 w 393667"/>
                <a:gd name="connsiteY31" fmla="*/ 24098 h 501300"/>
                <a:gd name="connsiteX32" fmla="*/ 276130 w 393667"/>
                <a:gd name="connsiteY32" fmla="*/ 35338 h 501300"/>
                <a:gd name="connsiteX33" fmla="*/ 266129 w 393667"/>
                <a:gd name="connsiteY33" fmla="*/ 47053 h 501300"/>
                <a:gd name="connsiteX34" fmla="*/ 239553 w 393667"/>
                <a:gd name="connsiteY34" fmla="*/ 52483 h 501300"/>
                <a:gd name="connsiteX35" fmla="*/ 225266 w 393667"/>
                <a:gd name="connsiteY35" fmla="*/ 63627 h 501300"/>
                <a:gd name="connsiteX36" fmla="*/ 210407 w 393667"/>
                <a:gd name="connsiteY36" fmla="*/ 79153 h 501300"/>
                <a:gd name="connsiteX37" fmla="*/ 196119 w 393667"/>
                <a:gd name="connsiteY37" fmla="*/ 90392 h 501300"/>
                <a:gd name="connsiteX38" fmla="*/ 181832 w 393667"/>
                <a:gd name="connsiteY38" fmla="*/ 101632 h 501300"/>
                <a:gd name="connsiteX39" fmla="*/ 167449 w 393667"/>
                <a:gd name="connsiteY39" fmla="*/ 112871 h 501300"/>
                <a:gd name="connsiteX40" fmla="*/ 148399 w 393667"/>
                <a:gd name="connsiteY40" fmla="*/ 127825 h 501300"/>
                <a:gd name="connsiteX41" fmla="*/ 110680 w 393667"/>
                <a:gd name="connsiteY41" fmla="*/ 118872 h 501300"/>
                <a:gd name="connsiteX42" fmla="*/ 95345 w 393667"/>
                <a:gd name="connsiteY42" fmla="*/ 103918 h 501300"/>
                <a:gd name="connsiteX43" fmla="*/ 72009 w 393667"/>
                <a:gd name="connsiteY43" fmla="*/ 118396 h 501300"/>
                <a:gd name="connsiteX44" fmla="*/ 52864 w 393667"/>
                <a:gd name="connsiteY44" fmla="*/ 133350 h 501300"/>
                <a:gd name="connsiteX45" fmla="*/ 34861 w 393667"/>
                <a:gd name="connsiteY45" fmla="*/ 139827 h 501300"/>
                <a:gd name="connsiteX46" fmla="*/ 35433 w 393667"/>
                <a:gd name="connsiteY46" fmla="*/ 170212 h 501300"/>
                <a:gd name="connsiteX47" fmla="*/ 26479 w 393667"/>
                <a:gd name="connsiteY47" fmla="*/ 208026 h 501300"/>
                <a:gd name="connsiteX48" fmla="*/ 23813 w 393667"/>
                <a:gd name="connsiteY48" fmla="*/ 229362 h 501300"/>
                <a:gd name="connsiteX49" fmla="*/ 15335 w 393667"/>
                <a:gd name="connsiteY49" fmla="*/ 262985 h 501300"/>
                <a:gd name="connsiteX50" fmla="*/ 1619 w 393667"/>
                <a:gd name="connsiteY50" fmla="*/ 304610 h 501300"/>
                <a:gd name="connsiteX51" fmla="*/ 0 w 393667"/>
                <a:gd name="connsiteY51" fmla="*/ 317373 h 501300"/>
                <a:gd name="connsiteX52" fmla="*/ 22288 w 393667"/>
                <a:gd name="connsiteY52" fmla="*/ 311468 h 501300"/>
                <a:gd name="connsiteX53" fmla="*/ 55721 w 393667"/>
                <a:gd name="connsiteY53" fmla="*/ 319945 h 501300"/>
                <a:gd name="connsiteX54" fmla="*/ 75342 w 393667"/>
                <a:gd name="connsiteY54" fmla="*/ 335375 h 501300"/>
                <a:gd name="connsiteX55" fmla="*/ 86010 w 393667"/>
                <a:gd name="connsiteY55" fmla="*/ 354044 h 501300"/>
                <a:gd name="connsiteX56" fmla="*/ 75438 w 393667"/>
                <a:gd name="connsiteY56" fmla="*/ 370046 h 501300"/>
                <a:gd name="connsiteX57" fmla="*/ 91821 w 393667"/>
                <a:gd name="connsiteY57" fmla="*/ 376428 h 501300"/>
                <a:gd name="connsiteX58" fmla="*/ 103537 w 393667"/>
                <a:gd name="connsiteY58" fmla="*/ 386525 h 501300"/>
                <a:gd name="connsiteX59" fmla="*/ 114205 w 393667"/>
                <a:gd name="connsiteY59" fmla="*/ 405098 h 501300"/>
                <a:gd name="connsiteX60" fmla="*/ 116300 w 393667"/>
                <a:gd name="connsiteY60" fmla="*/ 422719 h 501300"/>
                <a:gd name="connsiteX61" fmla="*/ 128016 w 393667"/>
                <a:gd name="connsiteY61" fmla="*/ 432816 h 501300"/>
                <a:gd name="connsiteX62" fmla="*/ 143923 w 393667"/>
                <a:gd name="connsiteY62" fmla="*/ 443484 h 501300"/>
                <a:gd name="connsiteX63" fmla="*/ 164116 w 393667"/>
                <a:gd name="connsiteY63" fmla="*/ 454628 h 501300"/>
                <a:gd name="connsiteX64" fmla="*/ 182118 w 393667"/>
                <a:gd name="connsiteY64" fmla="*/ 448151 h 501300"/>
                <a:gd name="connsiteX65" fmla="*/ 198596 w 393667"/>
                <a:gd name="connsiteY65" fmla="*/ 454533 h 501300"/>
                <a:gd name="connsiteX66" fmla="*/ 204406 w 393667"/>
                <a:gd name="connsiteY66" fmla="*/ 476917 h 501300"/>
                <a:gd name="connsiteX67" fmla="*/ 210788 w 393667"/>
                <a:gd name="connsiteY67" fmla="*/ 495014 h 501300"/>
                <a:gd name="connsiteX68" fmla="*/ 232505 w 393667"/>
                <a:gd name="connsiteY68" fmla="*/ 493395 h 501300"/>
                <a:gd name="connsiteX69" fmla="*/ 258032 w 393667"/>
                <a:gd name="connsiteY69" fmla="*/ 496538 h 501300"/>
                <a:gd name="connsiteX70" fmla="*/ 261747 w 393667"/>
                <a:gd name="connsiteY70" fmla="*/ 501301 h 501300"/>
                <a:gd name="connsiteX71" fmla="*/ 261747 w 393667"/>
                <a:gd name="connsiteY71" fmla="*/ 501301 h 501300"/>
                <a:gd name="connsiteX72" fmla="*/ 261747 w 393667"/>
                <a:gd name="connsiteY72" fmla="*/ 501301 h 50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3667" h="501300">
                  <a:moveTo>
                    <a:pt x="261747" y="501301"/>
                  </a:moveTo>
                  <a:lnTo>
                    <a:pt x="280321" y="490633"/>
                  </a:lnTo>
                  <a:lnTo>
                    <a:pt x="282892" y="469297"/>
                  </a:lnTo>
                  <a:lnTo>
                    <a:pt x="307848" y="476726"/>
                  </a:lnTo>
                  <a:lnTo>
                    <a:pt x="336423" y="419576"/>
                  </a:lnTo>
                  <a:lnTo>
                    <a:pt x="365093" y="362426"/>
                  </a:lnTo>
                  <a:lnTo>
                    <a:pt x="376714" y="337947"/>
                  </a:lnTo>
                  <a:lnTo>
                    <a:pt x="393668" y="305371"/>
                  </a:lnTo>
                  <a:lnTo>
                    <a:pt x="381952" y="295275"/>
                  </a:lnTo>
                  <a:lnTo>
                    <a:pt x="366522" y="280321"/>
                  </a:lnTo>
                  <a:lnTo>
                    <a:pt x="355378" y="265938"/>
                  </a:lnTo>
                  <a:lnTo>
                    <a:pt x="353282" y="248412"/>
                  </a:lnTo>
                  <a:lnTo>
                    <a:pt x="342138" y="234029"/>
                  </a:lnTo>
                  <a:lnTo>
                    <a:pt x="335756" y="215932"/>
                  </a:lnTo>
                  <a:lnTo>
                    <a:pt x="314515" y="213265"/>
                  </a:lnTo>
                  <a:lnTo>
                    <a:pt x="303371" y="198882"/>
                  </a:lnTo>
                  <a:lnTo>
                    <a:pt x="287941" y="184023"/>
                  </a:lnTo>
                  <a:lnTo>
                    <a:pt x="272605" y="169164"/>
                  </a:lnTo>
                  <a:lnTo>
                    <a:pt x="287369" y="153638"/>
                  </a:lnTo>
                  <a:lnTo>
                    <a:pt x="301752" y="142399"/>
                  </a:lnTo>
                  <a:lnTo>
                    <a:pt x="308610" y="121634"/>
                  </a:lnTo>
                  <a:lnTo>
                    <a:pt x="318706" y="109823"/>
                  </a:lnTo>
                  <a:lnTo>
                    <a:pt x="333470" y="94393"/>
                  </a:lnTo>
                  <a:lnTo>
                    <a:pt x="344138" y="78295"/>
                  </a:lnTo>
                  <a:lnTo>
                    <a:pt x="355187" y="58102"/>
                  </a:lnTo>
                  <a:lnTo>
                    <a:pt x="370046" y="42577"/>
                  </a:lnTo>
                  <a:lnTo>
                    <a:pt x="367951" y="24955"/>
                  </a:lnTo>
                  <a:lnTo>
                    <a:pt x="356806" y="10573"/>
                  </a:lnTo>
                  <a:lnTo>
                    <a:pt x="340804" y="0"/>
                  </a:lnTo>
                  <a:lnTo>
                    <a:pt x="326517" y="11239"/>
                  </a:lnTo>
                  <a:lnTo>
                    <a:pt x="308514" y="17621"/>
                  </a:lnTo>
                  <a:lnTo>
                    <a:pt x="290513" y="24098"/>
                  </a:lnTo>
                  <a:lnTo>
                    <a:pt x="276130" y="35338"/>
                  </a:lnTo>
                  <a:lnTo>
                    <a:pt x="266129" y="47053"/>
                  </a:lnTo>
                  <a:lnTo>
                    <a:pt x="239553" y="52483"/>
                  </a:lnTo>
                  <a:lnTo>
                    <a:pt x="225266" y="63627"/>
                  </a:lnTo>
                  <a:lnTo>
                    <a:pt x="210407" y="79153"/>
                  </a:lnTo>
                  <a:lnTo>
                    <a:pt x="196119" y="90392"/>
                  </a:lnTo>
                  <a:lnTo>
                    <a:pt x="181832" y="101632"/>
                  </a:lnTo>
                  <a:lnTo>
                    <a:pt x="167449" y="112871"/>
                  </a:lnTo>
                  <a:lnTo>
                    <a:pt x="148399" y="127825"/>
                  </a:lnTo>
                  <a:lnTo>
                    <a:pt x="110680" y="118872"/>
                  </a:lnTo>
                  <a:lnTo>
                    <a:pt x="95345" y="103918"/>
                  </a:lnTo>
                  <a:lnTo>
                    <a:pt x="72009" y="118396"/>
                  </a:lnTo>
                  <a:lnTo>
                    <a:pt x="52864" y="133350"/>
                  </a:lnTo>
                  <a:lnTo>
                    <a:pt x="34861" y="139827"/>
                  </a:lnTo>
                  <a:lnTo>
                    <a:pt x="35433" y="170212"/>
                  </a:lnTo>
                  <a:lnTo>
                    <a:pt x="26479" y="208026"/>
                  </a:lnTo>
                  <a:lnTo>
                    <a:pt x="23813" y="229362"/>
                  </a:lnTo>
                  <a:lnTo>
                    <a:pt x="15335" y="262985"/>
                  </a:lnTo>
                  <a:lnTo>
                    <a:pt x="1619" y="304610"/>
                  </a:lnTo>
                  <a:lnTo>
                    <a:pt x="0" y="317373"/>
                  </a:lnTo>
                  <a:lnTo>
                    <a:pt x="22288" y="311468"/>
                  </a:lnTo>
                  <a:lnTo>
                    <a:pt x="55721" y="319945"/>
                  </a:lnTo>
                  <a:lnTo>
                    <a:pt x="75342" y="335375"/>
                  </a:lnTo>
                  <a:lnTo>
                    <a:pt x="86010" y="354044"/>
                  </a:lnTo>
                  <a:lnTo>
                    <a:pt x="75438" y="370046"/>
                  </a:lnTo>
                  <a:lnTo>
                    <a:pt x="91821" y="376428"/>
                  </a:lnTo>
                  <a:lnTo>
                    <a:pt x="103537" y="386525"/>
                  </a:lnTo>
                  <a:lnTo>
                    <a:pt x="114205" y="405098"/>
                  </a:lnTo>
                  <a:lnTo>
                    <a:pt x="116300" y="422719"/>
                  </a:lnTo>
                  <a:lnTo>
                    <a:pt x="128016" y="432816"/>
                  </a:lnTo>
                  <a:lnTo>
                    <a:pt x="143923" y="443484"/>
                  </a:lnTo>
                  <a:lnTo>
                    <a:pt x="164116" y="454628"/>
                  </a:lnTo>
                  <a:lnTo>
                    <a:pt x="182118" y="448151"/>
                  </a:lnTo>
                  <a:lnTo>
                    <a:pt x="198596" y="454533"/>
                  </a:lnTo>
                  <a:lnTo>
                    <a:pt x="204406" y="476917"/>
                  </a:lnTo>
                  <a:lnTo>
                    <a:pt x="210788" y="495014"/>
                  </a:lnTo>
                  <a:lnTo>
                    <a:pt x="232505" y="493395"/>
                  </a:lnTo>
                  <a:lnTo>
                    <a:pt x="258032" y="496538"/>
                  </a:lnTo>
                  <a:lnTo>
                    <a:pt x="261747" y="501301"/>
                  </a:lnTo>
                  <a:lnTo>
                    <a:pt x="261747" y="501301"/>
                  </a:lnTo>
                  <a:lnTo>
                    <a:pt x="261747" y="501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DC49B4CB-CC90-1706-34C0-CB32CEF3E103}"/>
                </a:ext>
              </a:extLst>
            </p:cNvPr>
            <p:cNvSpPr/>
            <p:nvPr/>
          </p:nvSpPr>
          <p:spPr>
            <a:xfrm>
              <a:off x="6655662" y="148888"/>
              <a:ext cx="1031044" cy="565885"/>
            </a:xfrm>
            <a:custGeom>
              <a:avLst/>
              <a:gdLst>
                <a:gd name="connsiteX0" fmla="*/ 328327 w 612267"/>
                <a:gd name="connsiteY0" fmla="*/ 336042 h 336041"/>
                <a:gd name="connsiteX1" fmla="*/ 350711 w 612267"/>
                <a:gd name="connsiteY1" fmla="*/ 330137 h 336041"/>
                <a:gd name="connsiteX2" fmla="*/ 374142 w 612267"/>
                <a:gd name="connsiteY2" fmla="*/ 315754 h 336041"/>
                <a:gd name="connsiteX3" fmla="*/ 388525 w 612267"/>
                <a:gd name="connsiteY3" fmla="*/ 304514 h 336041"/>
                <a:gd name="connsiteX4" fmla="*/ 403479 w 612267"/>
                <a:gd name="connsiteY4" fmla="*/ 289084 h 336041"/>
                <a:gd name="connsiteX5" fmla="*/ 421577 w 612267"/>
                <a:gd name="connsiteY5" fmla="*/ 282702 h 336041"/>
                <a:gd name="connsiteX6" fmla="*/ 432816 w 612267"/>
                <a:gd name="connsiteY6" fmla="*/ 296990 h 336041"/>
                <a:gd name="connsiteX7" fmla="*/ 448246 w 612267"/>
                <a:gd name="connsiteY7" fmla="*/ 311944 h 336041"/>
                <a:gd name="connsiteX8" fmla="*/ 458914 w 612267"/>
                <a:gd name="connsiteY8" fmla="*/ 295942 h 336041"/>
                <a:gd name="connsiteX9" fmla="*/ 473297 w 612267"/>
                <a:gd name="connsiteY9" fmla="*/ 284702 h 336041"/>
                <a:gd name="connsiteX10" fmla="*/ 488728 w 612267"/>
                <a:gd name="connsiteY10" fmla="*/ 299561 h 336041"/>
                <a:gd name="connsiteX11" fmla="*/ 487109 w 612267"/>
                <a:gd name="connsiteY11" fmla="*/ 277749 h 336041"/>
                <a:gd name="connsiteX12" fmla="*/ 509016 w 612267"/>
                <a:gd name="connsiteY12" fmla="*/ 276130 h 336041"/>
                <a:gd name="connsiteX13" fmla="*/ 520732 w 612267"/>
                <a:gd name="connsiteY13" fmla="*/ 286226 h 336041"/>
                <a:gd name="connsiteX14" fmla="*/ 534543 w 612267"/>
                <a:gd name="connsiteY14" fmla="*/ 279273 h 336041"/>
                <a:gd name="connsiteX15" fmla="*/ 523399 w 612267"/>
                <a:gd name="connsiteY15" fmla="*/ 264986 h 336041"/>
                <a:gd name="connsiteX16" fmla="*/ 525494 w 612267"/>
                <a:gd name="connsiteY16" fmla="*/ 247936 h 336041"/>
                <a:gd name="connsiteX17" fmla="*/ 544639 w 612267"/>
                <a:gd name="connsiteY17" fmla="*/ 232981 h 336041"/>
                <a:gd name="connsiteX18" fmla="*/ 562737 w 612267"/>
                <a:gd name="connsiteY18" fmla="*/ 226504 h 336041"/>
                <a:gd name="connsiteX19" fmla="*/ 580358 w 612267"/>
                <a:gd name="connsiteY19" fmla="*/ 224409 h 336041"/>
                <a:gd name="connsiteX20" fmla="*/ 596837 w 612267"/>
                <a:gd name="connsiteY20" fmla="*/ 230791 h 336041"/>
                <a:gd name="connsiteX21" fmla="*/ 603790 w 612267"/>
                <a:gd name="connsiteY21" fmla="*/ 210026 h 336041"/>
                <a:gd name="connsiteX22" fmla="*/ 612267 w 612267"/>
                <a:gd name="connsiteY22" fmla="*/ 176403 h 336041"/>
                <a:gd name="connsiteX23" fmla="*/ 598265 w 612267"/>
                <a:gd name="connsiteY23" fmla="*/ 114109 h 336041"/>
                <a:gd name="connsiteX24" fmla="*/ 584931 w 612267"/>
                <a:gd name="connsiteY24" fmla="*/ 82201 h 336041"/>
                <a:gd name="connsiteX25" fmla="*/ 559213 w 612267"/>
                <a:gd name="connsiteY25" fmla="*/ 44482 h 336041"/>
                <a:gd name="connsiteX26" fmla="*/ 507968 w 612267"/>
                <a:gd name="connsiteY26" fmla="*/ 3524 h 336041"/>
                <a:gd name="connsiteX27" fmla="*/ 486156 w 612267"/>
                <a:gd name="connsiteY27" fmla="*/ 5144 h 336041"/>
                <a:gd name="connsiteX28" fmla="*/ 365093 w 612267"/>
                <a:gd name="connsiteY28" fmla="*/ 3239 h 336041"/>
                <a:gd name="connsiteX29" fmla="*/ 339566 w 612267"/>
                <a:gd name="connsiteY29" fmla="*/ 0 h 336041"/>
                <a:gd name="connsiteX30" fmla="*/ 313373 w 612267"/>
                <a:gd name="connsiteY30" fmla="*/ 1143 h 336041"/>
                <a:gd name="connsiteX31" fmla="*/ 297466 w 612267"/>
                <a:gd name="connsiteY31" fmla="*/ 25146 h 336041"/>
                <a:gd name="connsiteX32" fmla="*/ 55912 w 612267"/>
                <a:gd name="connsiteY32" fmla="*/ 16955 h 336041"/>
                <a:gd name="connsiteX33" fmla="*/ 0 w 612267"/>
                <a:gd name="connsiteY33" fmla="*/ 14383 h 336041"/>
                <a:gd name="connsiteX34" fmla="*/ 5905 w 612267"/>
                <a:gd name="connsiteY34" fmla="*/ 36671 h 336041"/>
                <a:gd name="connsiteX35" fmla="*/ 11811 w 612267"/>
                <a:gd name="connsiteY35" fmla="*/ 59055 h 336041"/>
                <a:gd name="connsiteX36" fmla="*/ 53530 w 612267"/>
                <a:gd name="connsiteY36" fmla="*/ 176689 h 336041"/>
                <a:gd name="connsiteX37" fmla="*/ 59436 w 612267"/>
                <a:gd name="connsiteY37" fmla="*/ 199073 h 336041"/>
                <a:gd name="connsiteX38" fmla="*/ 65913 w 612267"/>
                <a:gd name="connsiteY38" fmla="*/ 217170 h 336041"/>
                <a:gd name="connsiteX39" fmla="*/ 87725 w 612267"/>
                <a:gd name="connsiteY39" fmla="*/ 215551 h 336041"/>
                <a:gd name="connsiteX40" fmla="*/ 103727 w 612267"/>
                <a:gd name="connsiteY40" fmla="*/ 226124 h 336041"/>
                <a:gd name="connsiteX41" fmla="*/ 118110 w 612267"/>
                <a:gd name="connsiteY41" fmla="*/ 214979 h 336041"/>
                <a:gd name="connsiteX42" fmla="*/ 135160 w 612267"/>
                <a:gd name="connsiteY42" fmla="*/ 217075 h 336041"/>
                <a:gd name="connsiteX43" fmla="*/ 151733 w 612267"/>
                <a:gd name="connsiteY43" fmla="*/ 223361 h 336041"/>
                <a:gd name="connsiteX44" fmla="*/ 184214 w 612267"/>
                <a:gd name="connsiteY44" fmla="*/ 205740 h 336041"/>
                <a:gd name="connsiteX45" fmla="*/ 185357 w 612267"/>
                <a:gd name="connsiteY45" fmla="*/ 231839 h 336041"/>
                <a:gd name="connsiteX46" fmla="*/ 201835 w 612267"/>
                <a:gd name="connsiteY46" fmla="*/ 238220 h 336041"/>
                <a:gd name="connsiteX47" fmla="*/ 221647 w 612267"/>
                <a:gd name="connsiteY47" fmla="*/ 253651 h 336041"/>
                <a:gd name="connsiteX48" fmla="*/ 228029 w 612267"/>
                <a:gd name="connsiteY48" fmla="*/ 271748 h 336041"/>
                <a:gd name="connsiteX49" fmla="*/ 247269 w 612267"/>
                <a:gd name="connsiteY49" fmla="*/ 291465 h 336041"/>
                <a:gd name="connsiteX50" fmla="*/ 245173 w 612267"/>
                <a:gd name="connsiteY50" fmla="*/ 308515 h 336041"/>
                <a:gd name="connsiteX51" fmla="*/ 269177 w 612267"/>
                <a:gd name="connsiteY51" fmla="*/ 324422 h 336041"/>
                <a:gd name="connsiteX52" fmla="*/ 285655 w 612267"/>
                <a:gd name="connsiteY52" fmla="*/ 296132 h 336041"/>
                <a:gd name="connsiteX53" fmla="*/ 305943 w 612267"/>
                <a:gd name="connsiteY53" fmla="*/ 307276 h 336041"/>
                <a:gd name="connsiteX54" fmla="*/ 321945 w 612267"/>
                <a:gd name="connsiteY54" fmla="*/ 317945 h 336041"/>
                <a:gd name="connsiteX55" fmla="*/ 328327 w 612267"/>
                <a:gd name="connsiteY55" fmla="*/ 336042 h 336041"/>
                <a:gd name="connsiteX56" fmla="*/ 328327 w 612267"/>
                <a:gd name="connsiteY56" fmla="*/ 336042 h 336041"/>
                <a:gd name="connsiteX57" fmla="*/ 328327 w 612267"/>
                <a:gd name="connsiteY57" fmla="*/ 336042 h 3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12267" h="336041">
                  <a:moveTo>
                    <a:pt x="328327" y="336042"/>
                  </a:moveTo>
                  <a:lnTo>
                    <a:pt x="350711" y="330137"/>
                  </a:lnTo>
                  <a:lnTo>
                    <a:pt x="374142" y="315754"/>
                  </a:lnTo>
                  <a:lnTo>
                    <a:pt x="388525" y="304514"/>
                  </a:lnTo>
                  <a:lnTo>
                    <a:pt x="403479" y="289084"/>
                  </a:lnTo>
                  <a:lnTo>
                    <a:pt x="421577" y="282702"/>
                  </a:lnTo>
                  <a:lnTo>
                    <a:pt x="432816" y="296990"/>
                  </a:lnTo>
                  <a:lnTo>
                    <a:pt x="448246" y="311944"/>
                  </a:lnTo>
                  <a:lnTo>
                    <a:pt x="458914" y="295942"/>
                  </a:lnTo>
                  <a:lnTo>
                    <a:pt x="473297" y="284702"/>
                  </a:lnTo>
                  <a:lnTo>
                    <a:pt x="488728" y="299561"/>
                  </a:lnTo>
                  <a:lnTo>
                    <a:pt x="487109" y="277749"/>
                  </a:lnTo>
                  <a:lnTo>
                    <a:pt x="509016" y="276130"/>
                  </a:lnTo>
                  <a:lnTo>
                    <a:pt x="520732" y="286226"/>
                  </a:lnTo>
                  <a:lnTo>
                    <a:pt x="534543" y="279273"/>
                  </a:lnTo>
                  <a:lnTo>
                    <a:pt x="523399" y="264986"/>
                  </a:lnTo>
                  <a:lnTo>
                    <a:pt x="525494" y="247936"/>
                  </a:lnTo>
                  <a:lnTo>
                    <a:pt x="544639" y="232981"/>
                  </a:lnTo>
                  <a:lnTo>
                    <a:pt x="562737" y="226504"/>
                  </a:lnTo>
                  <a:lnTo>
                    <a:pt x="580358" y="224409"/>
                  </a:lnTo>
                  <a:lnTo>
                    <a:pt x="596837" y="230791"/>
                  </a:lnTo>
                  <a:lnTo>
                    <a:pt x="603790" y="210026"/>
                  </a:lnTo>
                  <a:lnTo>
                    <a:pt x="612267" y="176403"/>
                  </a:lnTo>
                  <a:lnTo>
                    <a:pt x="598265" y="114109"/>
                  </a:lnTo>
                  <a:lnTo>
                    <a:pt x="584931" y="82201"/>
                  </a:lnTo>
                  <a:lnTo>
                    <a:pt x="559213" y="44482"/>
                  </a:lnTo>
                  <a:lnTo>
                    <a:pt x="507968" y="3524"/>
                  </a:lnTo>
                  <a:lnTo>
                    <a:pt x="486156" y="5144"/>
                  </a:lnTo>
                  <a:lnTo>
                    <a:pt x="365093" y="3239"/>
                  </a:lnTo>
                  <a:lnTo>
                    <a:pt x="339566" y="0"/>
                  </a:lnTo>
                  <a:lnTo>
                    <a:pt x="313373" y="1143"/>
                  </a:lnTo>
                  <a:lnTo>
                    <a:pt x="297466" y="25146"/>
                  </a:lnTo>
                  <a:lnTo>
                    <a:pt x="55912" y="16955"/>
                  </a:lnTo>
                  <a:lnTo>
                    <a:pt x="0" y="14383"/>
                  </a:lnTo>
                  <a:lnTo>
                    <a:pt x="5905" y="36671"/>
                  </a:lnTo>
                  <a:lnTo>
                    <a:pt x="11811" y="59055"/>
                  </a:lnTo>
                  <a:lnTo>
                    <a:pt x="53530" y="176689"/>
                  </a:lnTo>
                  <a:lnTo>
                    <a:pt x="59436" y="199073"/>
                  </a:lnTo>
                  <a:lnTo>
                    <a:pt x="65913" y="217170"/>
                  </a:lnTo>
                  <a:lnTo>
                    <a:pt x="87725" y="215551"/>
                  </a:lnTo>
                  <a:lnTo>
                    <a:pt x="103727" y="226124"/>
                  </a:lnTo>
                  <a:lnTo>
                    <a:pt x="118110" y="214979"/>
                  </a:lnTo>
                  <a:lnTo>
                    <a:pt x="135160" y="217075"/>
                  </a:lnTo>
                  <a:lnTo>
                    <a:pt x="151733" y="223361"/>
                  </a:lnTo>
                  <a:lnTo>
                    <a:pt x="184214" y="205740"/>
                  </a:lnTo>
                  <a:lnTo>
                    <a:pt x="185357" y="231839"/>
                  </a:lnTo>
                  <a:lnTo>
                    <a:pt x="201835" y="238220"/>
                  </a:lnTo>
                  <a:lnTo>
                    <a:pt x="221647" y="253651"/>
                  </a:lnTo>
                  <a:lnTo>
                    <a:pt x="228029" y="271748"/>
                  </a:lnTo>
                  <a:lnTo>
                    <a:pt x="247269" y="291465"/>
                  </a:lnTo>
                  <a:lnTo>
                    <a:pt x="245173" y="308515"/>
                  </a:lnTo>
                  <a:lnTo>
                    <a:pt x="269177" y="324422"/>
                  </a:lnTo>
                  <a:lnTo>
                    <a:pt x="285655" y="296132"/>
                  </a:lnTo>
                  <a:lnTo>
                    <a:pt x="305943" y="307276"/>
                  </a:lnTo>
                  <a:lnTo>
                    <a:pt x="321945" y="317945"/>
                  </a:lnTo>
                  <a:lnTo>
                    <a:pt x="328327" y="336042"/>
                  </a:lnTo>
                  <a:lnTo>
                    <a:pt x="328327" y="336042"/>
                  </a:lnTo>
                  <a:lnTo>
                    <a:pt x="328327" y="3360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B5238D62-350F-EDE3-9FD9-FEEE83247210}"/>
                </a:ext>
              </a:extLst>
            </p:cNvPr>
            <p:cNvSpPr/>
            <p:nvPr/>
          </p:nvSpPr>
          <p:spPr>
            <a:xfrm>
              <a:off x="7094353" y="525826"/>
              <a:ext cx="778575" cy="722435"/>
            </a:xfrm>
            <a:custGeom>
              <a:avLst/>
              <a:gdLst>
                <a:gd name="connsiteX0" fmla="*/ 64484 w 462343"/>
                <a:gd name="connsiteY0" fmla="*/ 429006 h 429005"/>
                <a:gd name="connsiteX1" fmla="*/ 59150 w 462343"/>
                <a:gd name="connsiteY1" fmla="*/ 402431 h 429005"/>
                <a:gd name="connsiteX2" fmla="*/ 52673 w 462343"/>
                <a:gd name="connsiteY2" fmla="*/ 384334 h 429005"/>
                <a:gd name="connsiteX3" fmla="*/ 71818 w 462343"/>
                <a:gd name="connsiteY3" fmla="*/ 369380 h 429005"/>
                <a:gd name="connsiteX4" fmla="*/ 82486 w 462343"/>
                <a:gd name="connsiteY4" fmla="*/ 387953 h 429005"/>
                <a:gd name="connsiteX5" fmla="*/ 76105 w 462343"/>
                <a:gd name="connsiteY5" fmla="*/ 404527 h 429005"/>
                <a:gd name="connsiteX6" fmla="*/ 102203 w 462343"/>
                <a:gd name="connsiteY6" fmla="*/ 403384 h 429005"/>
                <a:gd name="connsiteX7" fmla="*/ 104775 w 462343"/>
                <a:gd name="connsiteY7" fmla="*/ 382143 h 429005"/>
                <a:gd name="connsiteX8" fmla="*/ 89345 w 462343"/>
                <a:gd name="connsiteY8" fmla="*/ 367189 h 429005"/>
                <a:gd name="connsiteX9" fmla="*/ 91440 w 462343"/>
                <a:gd name="connsiteY9" fmla="*/ 350139 h 429005"/>
                <a:gd name="connsiteX10" fmla="*/ 112776 w 462343"/>
                <a:gd name="connsiteY10" fmla="*/ 352806 h 429005"/>
                <a:gd name="connsiteX11" fmla="*/ 119634 w 462343"/>
                <a:gd name="connsiteY11" fmla="*/ 366617 h 429005"/>
                <a:gd name="connsiteX12" fmla="*/ 130302 w 462343"/>
                <a:gd name="connsiteY12" fmla="*/ 350615 h 429005"/>
                <a:gd name="connsiteX13" fmla="*/ 128682 w 462343"/>
                <a:gd name="connsiteY13" fmla="*/ 328803 h 429005"/>
                <a:gd name="connsiteX14" fmla="*/ 145161 w 462343"/>
                <a:gd name="connsiteY14" fmla="*/ 335185 h 429005"/>
                <a:gd name="connsiteX15" fmla="*/ 147256 w 462343"/>
                <a:gd name="connsiteY15" fmla="*/ 318135 h 429005"/>
                <a:gd name="connsiteX16" fmla="*/ 169069 w 462343"/>
                <a:gd name="connsiteY16" fmla="*/ 316516 h 429005"/>
                <a:gd name="connsiteX17" fmla="*/ 162687 w 462343"/>
                <a:gd name="connsiteY17" fmla="*/ 298418 h 429005"/>
                <a:gd name="connsiteX18" fmla="*/ 179165 w 462343"/>
                <a:gd name="connsiteY18" fmla="*/ 304800 h 429005"/>
                <a:gd name="connsiteX19" fmla="*/ 190309 w 462343"/>
                <a:gd name="connsiteY19" fmla="*/ 319183 h 429005"/>
                <a:gd name="connsiteX20" fmla="*/ 208883 w 462343"/>
                <a:gd name="connsiteY20" fmla="*/ 308420 h 429005"/>
                <a:gd name="connsiteX21" fmla="*/ 224885 w 462343"/>
                <a:gd name="connsiteY21" fmla="*/ 319088 h 429005"/>
                <a:gd name="connsiteX22" fmla="*/ 241935 w 462343"/>
                <a:gd name="connsiteY22" fmla="*/ 321183 h 429005"/>
                <a:gd name="connsiteX23" fmla="*/ 260509 w 462343"/>
                <a:gd name="connsiteY23" fmla="*/ 310515 h 429005"/>
                <a:gd name="connsiteX24" fmla="*/ 258889 w 462343"/>
                <a:gd name="connsiteY24" fmla="*/ 288703 h 429005"/>
                <a:gd name="connsiteX25" fmla="*/ 280701 w 462343"/>
                <a:gd name="connsiteY25" fmla="*/ 287084 h 429005"/>
                <a:gd name="connsiteX26" fmla="*/ 279082 w 462343"/>
                <a:gd name="connsiteY26" fmla="*/ 265176 h 429005"/>
                <a:gd name="connsiteX27" fmla="*/ 292322 w 462343"/>
                <a:gd name="connsiteY27" fmla="*/ 262509 h 429005"/>
                <a:gd name="connsiteX28" fmla="*/ 310991 w 462343"/>
                <a:gd name="connsiteY28" fmla="*/ 251841 h 429005"/>
                <a:gd name="connsiteX29" fmla="*/ 304514 w 462343"/>
                <a:gd name="connsiteY29" fmla="*/ 233743 h 429005"/>
                <a:gd name="connsiteX30" fmla="*/ 315182 w 462343"/>
                <a:gd name="connsiteY30" fmla="*/ 217742 h 429005"/>
                <a:gd name="connsiteX31" fmla="*/ 333756 w 462343"/>
                <a:gd name="connsiteY31" fmla="*/ 207074 h 429005"/>
                <a:gd name="connsiteX32" fmla="*/ 348043 w 462343"/>
                <a:gd name="connsiteY32" fmla="*/ 195929 h 429005"/>
                <a:gd name="connsiteX33" fmla="*/ 358711 w 462343"/>
                <a:gd name="connsiteY33" fmla="*/ 179927 h 429005"/>
                <a:gd name="connsiteX34" fmla="*/ 381000 w 462343"/>
                <a:gd name="connsiteY34" fmla="*/ 174022 h 429005"/>
                <a:gd name="connsiteX35" fmla="*/ 391096 w 462343"/>
                <a:gd name="connsiteY35" fmla="*/ 162306 h 429005"/>
                <a:gd name="connsiteX36" fmla="*/ 406527 w 462343"/>
                <a:gd name="connsiteY36" fmla="*/ 177165 h 429005"/>
                <a:gd name="connsiteX37" fmla="*/ 418243 w 462343"/>
                <a:gd name="connsiteY37" fmla="*/ 187262 h 429005"/>
                <a:gd name="connsiteX38" fmla="*/ 438531 w 462343"/>
                <a:gd name="connsiteY38" fmla="*/ 198406 h 429005"/>
                <a:gd name="connsiteX39" fmla="*/ 444817 w 462343"/>
                <a:gd name="connsiteY39" fmla="*/ 181927 h 429005"/>
                <a:gd name="connsiteX40" fmla="*/ 459676 w 462343"/>
                <a:gd name="connsiteY40" fmla="*/ 166402 h 429005"/>
                <a:gd name="connsiteX41" fmla="*/ 462343 w 462343"/>
                <a:gd name="connsiteY41" fmla="*/ 145161 h 429005"/>
                <a:gd name="connsiteX42" fmla="*/ 447389 w 462343"/>
                <a:gd name="connsiteY42" fmla="*/ 126016 h 429005"/>
                <a:gd name="connsiteX43" fmla="*/ 460153 w 462343"/>
                <a:gd name="connsiteY43" fmla="*/ 92964 h 429005"/>
                <a:gd name="connsiteX44" fmla="*/ 450532 w 462343"/>
                <a:gd name="connsiteY44" fmla="*/ 65818 h 429005"/>
                <a:gd name="connsiteX45" fmla="*/ 434530 w 462343"/>
                <a:gd name="connsiteY45" fmla="*/ 55245 h 429005"/>
                <a:gd name="connsiteX46" fmla="*/ 448913 w 462343"/>
                <a:gd name="connsiteY46" fmla="*/ 44005 h 429005"/>
                <a:gd name="connsiteX47" fmla="*/ 428148 w 462343"/>
                <a:gd name="connsiteY47" fmla="*/ 37148 h 429005"/>
                <a:gd name="connsiteX48" fmla="*/ 412146 w 462343"/>
                <a:gd name="connsiteY48" fmla="*/ 26479 h 429005"/>
                <a:gd name="connsiteX49" fmla="*/ 396240 w 462343"/>
                <a:gd name="connsiteY49" fmla="*/ 15907 h 429005"/>
                <a:gd name="connsiteX50" fmla="*/ 372237 w 462343"/>
                <a:gd name="connsiteY50" fmla="*/ 0 h 429005"/>
                <a:gd name="connsiteX51" fmla="*/ 349377 w 462343"/>
                <a:gd name="connsiteY51" fmla="*/ 10097 h 429005"/>
                <a:gd name="connsiteX52" fmla="*/ 331375 w 462343"/>
                <a:gd name="connsiteY52" fmla="*/ 16574 h 429005"/>
                <a:gd name="connsiteX53" fmla="*/ 320135 w 462343"/>
                <a:gd name="connsiteY53" fmla="*/ 2191 h 429005"/>
                <a:gd name="connsiteX54" fmla="*/ 302609 w 462343"/>
                <a:gd name="connsiteY54" fmla="*/ 4381 h 429005"/>
                <a:gd name="connsiteX55" fmla="*/ 284512 w 462343"/>
                <a:gd name="connsiteY55" fmla="*/ 10763 h 429005"/>
                <a:gd name="connsiteX56" fmla="*/ 273367 w 462343"/>
                <a:gd name="connsiteY56" fmla="*/ 31051 h 429005"/>
                <a:gd name="connsiteX57" fmla="*/ 271272 w 462343"/>
                <a:gd name="connsiteY57" fmla="*/ 48006 h 429005"/>
                <a:gd name="connsiteX58" fmla="*/ 260699 w 462343"/>
                <a:gd name="connsiteY58" fmla="*/ 64008 h 429005"/>
                <a:gd name="connsiteX59" fmla="*/ 248983 w 462343"/>
                <a:gd name="connsiteY59" fmla="*/ 53912 h 429005"/>
                <a:gd name="connsiteX60" fmla="*/ 227171 w 462343"/>
                <a:gd name="connsiteY60" fmla="*/ 55531 h 429005"/>
                <a:gd name="connsiteX61" fmla="*/ 229362 w 462343"/>
                <a:gd name="connsiteY61" fmla="*/ 73152 h 429005"/>
                <a:gd name="connsiteX62" fmla="*/ 218122 w 462343"/>
                <a:gd name="connsiteY62" fmla="*/ 58769 h 429005"/>
                <a:gd name="connsiteX63" fmla="*/ 203263 w 462343"/>
                <a:gd name="connsiteY63" fmla="*/ 74200 h 429005"/>
                <a:gd name="connsiteX64" fmla="*/ 192691 w 462343"/>
                <a:gd name="connsiteY64" fmla="*/ 90202 h 429005"/>
                <a:gd name="connsiteX65" fmla="*/ 177736 w 462343"/>
                <a:gd name="connsiteY65" fmla="*/ 71056 h 429005"/>
                <a:gd name="connsiteX66" fmla="*/ 161830 w 462343"/>
                <a:gd name="connsiteY66" fmla="*/ 60484 h 429005"/>
                <a:gd name="connsiteX67" fmla="*/ 143732 w 462343"/>
                <a:gd name="connsiteY67" fmla="*/ 66866 h 429005"/>
                <a:gd name="connsiteX68" fmla="*/ 128873 w 462343"/>
                <a:gd name="connsiteY68" fmla="*/ 82391 h 429005"/>
                <a:gd name="connsiteX69" fmla="*/ 114490 w 462343"/>
                <a:gd name="connsiteY69" fmla="*/ 93536 h 429005"/>
                <a:gd name="connsiteX70" fmla="*/ 95345 w 462343"/>
                <a:gd name="connsiteY70" fmla="*/ 108490 h 429005"/>
                <a:gd name="connsiteX71" fmla="*/ 78391 w 462343"/>
                <a:gd name="connsiteY71" fmla="*/ 106394 h 429005"/>
                <a:gd name="connsiteX72" fmla="*/ 57055 w 462343"/>
                <a:gd name="connsiteY72" fmla="*/ 103727 h 429005"/>
                <a:gd name="connsiteX73" fmla="*/ 41720 w 462343"/>
                <a:gd name="connsiteY73" fmla="*/ 158115 h 429005"/>
                <a:gd name="connsiteX74" fmla="*/ 39624 w 462343"/>
                <a:gd name="connsiteY74" fmla="*/ 175165 h 429005"/>
                <a:gd name="connsiteX75" fmla="*/ 29527 w 462343"/>
                <a:gd name="connsiteY75" fmla="*/ 186880 h 429005"/>
                <a:gd name="connsiteX76" fmla="*/ 25908 w 462343"/>
                <a:gd name="connsiteY76" fmla="*/ 216694 h 429005"/>
                <a:gd name="connsiteX77" fmla="*/ 37052 w 462343"/>
                <a:gd name="connsiteY77" fmla="*/ 231076 h 429005"/>
                <a:gd name="connsiteX78" fmla="*/ 28575 w 462343"/>
                <a:gd name="connsiteY78" fmla="*/ 264605 h 429005"/>
                <a:gd name="connsiteX79" fmla="*/ 13716 w 462343"/>
                <a:gd name="connsiteY79" fmla="*/ 280035 h 429005"/>
                <a:gd name="connsiteX80" fmla="*/ 3143 w 462343"/>
                <a:gd name="connsiteY80" fmla="*/ 296037 h 429005"/>
                <a:gd name="connsiteX81" fmla="*/ 14288 w 462343"/>
                <a:gd name="connsiteY81" fmla="*/ 310420 h 429005"/>
                <a:gd name="connsiteX82" fmla="*/ 0 w 462343"/>
                <a:gd name="connsiteY82" fmla="*/ 321564 h 429005"/>
                <a:gd name="connsiteX83" fmla="*/ 6382 w 462343"/>
                <a:gd name="connsiteY83" fmla="*/ 339662 h 429005"/>
                <a:gd name="connsiteX84" fmla="*/ 8572 w 462343"/>
                <a:gd name="connsiteY84" fmla="*/ 357283 h 429005"/>
                <a:gd name="connsiteX85" fmla="*/ 24479 w 462343"/>
                <a:gd name="connsiteY85" fmla="*/ 367856 h 429005"/>
                <a:gd name="connsiteX86" fmla="*/ 35719 w 462343"/>
                <a:gd name="connsiteY86" fmla="*/ 382238 h 429005"/>
                <a:gd name="connsiteX87" fmla="*/ 46387 w 462343"/>
                <a:gd name="connsiteY87" fmla="*/ 400812 h 429005"/>
                <a:gd name="connsiteX88" fmla="*/ 58102 w 462343"/>
                <a:gd name="connsiteY88" fmla="*/ 410909 h 429005"/>
                <a:gd name="connsiteX89" fmla="*/ 64484 w 462343"/>
                <a:gd name="connsiteY89" fmla="*/ 429006 h 429005"/>
                <a:gd name="connsiteX90" fmla="*/ 64484 w 462343"/>
                <a:gd name="connsiteY90" fmla="*/ 429006 h 429005"/>
                <a:gd name="connsiteX91" fmla="*/ 64484 w 462343"/>
                <a:gd name="connsiteY91" fmla="*/ 429006 h 42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62343" h="429005">
                  <a:moveTo>
                    <a:pt x="64484" y="429006"/>
                  </a:moveTo>
                  <a:lnTo>
                    <a:pt x="59150" y="402431"/>
                  </a:lnTo>
                  <a:lnTo>
                    <a:pt x="52673" y="384334"/>
                  </a:lnTo>
                  <a:lnTo>
                    <a:pt x="71818" y="369380"/>
                  </a:lnTo>
                  <a:lnTo>
                    <a:pt x="82486" y="387953"/>
                  </a:lnTo>
                  <a:lnTo>
                    <a:pt x="76105" y="404527"/>
                  </a:lnTo>
                  <a:lnTo>
                    <a:pt x="102203" y="403384"/>
                  </a:lnTo>
                  <a:lnTo>
                    <a:pt x="104775" y="382143"/>
                  </a:lnTo>
                  <a:lnTo>
                    <a:pt x="89345" y="367189"/>
                  </a:lnTo>
                  <a:lnTo>
                    <a:pt x="91440" y="350139"/>
                  </a:lnTo>
                  <a:lnTo>
                    <a:pt x="112776" y="352806"/>
                  </a:lnTo>
                  <a:lnTo>
                    <a:pt x="119634" y="366617"/>
                  </a:lnTo>
                  <a:lnTo>
                    <a:pt x="130302" y="350615"/>
                  </a:lnTo>
                  <a:lnTo>
                    <a:pt x="128682" y="328803"/>
                  </a:lnTo>
                  <a:lnTo>
                    <a:pt x="145161" y="335185"/>
                  </a:lnTo>
                  <a:lnTo>
                    <a:pt x="147256" y="318135"/>
                  </a:lnTo>
                  <a:lnTo>
                    <a:pt x="169069" y="316516"/>
                  </a:lnTo>
                  <a:lnTo>
                    <a:pt x="162687" y="298418"/>
                  </a:lnTo>
                  <a:lnTo>
                    <a:pt x="179165" y="304800"/>
                  </a:lnTo>
                  <a:lnTo>
                    <a:pt x="190309" y="319183"/>
                  </a:lnTo>
                  <a:lnTo>
                    <a:pt x="208883" y="308420"/>
                  </a:lnTo>
                  <a:lnTo>
                    <a:pt x="224885" y="319088"/>
                  </a:lnTo>
                  <a:lnTo>
                    <a:pt x="241935" y="321183"/>
                  </a:lnTo>
                  <a:lnTo>
                    <a:pt x="260509" y="310515"/>
                  </a:lnTo>
                  <a:lnTo>
                    <a:pt x="258889" y="288703"/>
                  </a:lnTo>
                  <a:lnTo>
                    <a:pt x="280701" y="287084"/>
                  </a:lnTo>
                  <a:lnTo>
                    <a:pt x="279082" y="265176"/>
                  </a:lnTo>
                  <a:lnTo>
                    <a:pt x="292322" y="262509"/>
                  </a:lnTo>
                  <a:lnTo>
                    <a:pt x="310991" y="251841"/>
                  </a:lnTo>
                  <a:lnTo>
                    <a:pt x="304514" y="233743"/>
                  </a:lnTo>
                  <a:lnTo>
                    <a:pt x="315182" y="217742"/>
                  </a:lnTo>
                  <a:lnTo>
                    <a:pt x="333756" y="207074"/>
                  </a:lnTo>
                  <a:lnTo>
                    <a:pt x="348043" y="195929"/>
                  </a:lnTo>
                  <a:lnTo>
                    <a:pt x="358711" y="179927"/>
                  </a:lnTo>
                  <a:lnTo>
                    <a:pt x="381000" y="174022"/>
                  </a:lnTo>
                  <a:lnTo>
                    <a:pt x="391096" y="162306"/>
                  </a:lnTo>
                  <a:lnTo>
                    <a:pt x="406527" y="177165"/>
                  </a:lnTo>
                  <a:lnTo>
                    <a:pt x="418243" y="187262"/>
                  </a:lnTo>
                  <a:lnTo>
                    <a:pt x="438531" y="198406"/>
                  </a:lnTo>
                  <a:lnTo>
                    <a:pt x="444817" y="181927"/>
                  </a:lnTo>
                  <a:lnTo>
                    <a:pt x="459676" y="166402"/>
                  </a:lnTo>
                  <a:lnTo>
                    <a:pt x="462343" y="145161"/>
                  </a:lnTo>
                  <a:lnTo>
                    <a:pt x="447389" y="126016"/>
                  </a:lnTo>
                  <a:lnTo>
                    <a:pt x="460153" y="92964"/>
                  </a:lnTo>
                  <a:lnTo>
                    <a:pt x="450532" y="65818"/>
                  </a:lnTo>
                  <a:lnTo>
                    <a:pt x="434530" y="55245"/>
                  </a:lnTo>
                  <a:lnTo>
                    <a:pt x="448913" y="44005"/>
                  </a:lnTo>
                  <a:lnTo>
                    <a:pt x="428148" y="37148"/>
                  </a:lnTo>
                  <a:lnTo>
                    <a:pt x="412146" y="26479"/>
                  </a:lnTo>
                  <a:lnTo>
                    <a:pt x="396240" y="15907"/>
                  </a:lnTo>
                  <a:lnTo>
                    <a:pt x="372237" y="0"/>
                  </a:lnTo>
                  <a:lnTo>
                    <a:pt x="349377" y="10097"/>
                  </a:lnTo>
                  <a:lnTo>
                    <a:pt x="331375" y="16574"/>
                  </a:lnTo>
                  <a:lnTo>
                    <a:pt x="320135" y="2191"/>
                  </a:lnTo>
                  <a:lnTo>
                    <a:pt x="302609" y="4381"/>
                  </a:lnTo>
                  <a:lnTo>
                    <a:pt x="284512" y="10763"/>
                  </a:lnTo>
                  <a:lnTo>
                    <a:pt x="273367" y="31051"/>
                  </a:lnTo>
                  <a:lnTo>
                    <a:pt x="271272" y="48006"/>
                  </a:lnTo>
                  <a:lnTo>
                    <a:pt x="260699" y="64008"/>
                  </a:lnTo>
                  <a:lnTo>
                    <a:pt x="248983" y="53912"/>
                  </a:lnTo>
                  <a:lnTo>
                    <a:pt x="227171" y="55531"/>
                  </a:lnTo>
                  <a:lnTo>
                    <a:pt x="229362" y="73152"/>
                  </a:lnTo>
                  <a:lnTo>
                    <a:pt x="218122" y="58769"/>
                  </a:lnTo>
                  <a:lnTo>
                    <a:pt x="203263" y="74200"/>
                  </a:lnTo>
                  <a:lnTo>
                    <a:pt x="192691" y="90202"/>
                  </a:lnTo>
                  <a:lnTo>
                    <a:pt x="177736" y="71056"/>
                  </a:lnTo>
                  <a:lnTo>
                    <a:pt x="161830" y="60484"/>
                  </a:lnTo>
                  <a:lnTo>
                    <a:pt x="143732" y="66866"/>
                  </a:lnTo>
                  <a:lnTo>
                    <a:pt x="128873" y="82391"/>
                  </a:lnTo>
                  <a:lnTo>
                    <a:pt x="114490" y="93536"/>
                  </a:lnTo>
                  <a:lnTo>
                    <a:pt x="95345" y="108490"/>
                  </a:lnTo>
                  <a:lnTo>
                    <a:pt x="78391" y="106394"/>
                  </a:lnTo>
                  <a:lnTo>
                    <a:pt x="57055" y="103727"/>
                  </a:lnTo>
                  <a:lnTo>
                    <a:pt x="41720" y="158115"/>
                  </a:lnTo>
                  <a:lnTo>
                    <a:pt x="39624" y="175165"/>
                  </a:lnTo>
                  <a:lnTo>
                    <a:pt x="29527" y="186880"/>
                  </a:lnTo>
                  <a:lnTo>
                    <a:pt x="25908" y="216694"/>
                  </a:lnTo>
                  <a:lnTo>
                    <a:pt x="37052" y="231076"/>
                  </a:lnTo>
                  <a:lnTo>
                    <a:pt x="28575" y="264605"/>
                  </a:lnTo>
                  <a:lnTo>
                    <a:pt x="13716" y="280035"/>
                  </a:lnTo>
                  <a:lnTo>
                    <a:pt x="3143" y="296037"/>
                  </a:lnTo>
                  <a:lnTo>
                    <a:pt x="14288" y="310420"/>
                  </a:lnTo>
                  <a:lnTo>
                    <a:pt x="0" y="321564"/>
                  </a:lnTo>
                  <a:lnTo>
                    <a:pt x="6382" y="339662"/>
                  </a:lnTo>
                  <a:lnTo>
                    <a:pt x="8572" y="357283"/>
                  </a:lnTo>
                  <a:lnTo>
                    <a:pt x="24479" y="367856"/>
                  </a:lnTo>
                  <a:lnTo>
                    <a:pt x="35719" y="382238"/>
                  </a:lnTo>
                  <a:lnTo>
                    <a:pt x="46387" y="400812"/>
                  </a:lnTo>
                  <a:lnTo>
                    <a:pt x="58102" y="410909"/>
                  </a:lnTo>
                  <a:lnTo>
                    <a:pt x="64484" y="429006"/>
                  </a:lnTo>
                  <a:lnTo>
                    <a:pt x="64484" y="429006"/>
                  </a:lnTo>
                  <a:lnTo>
                    <a:pt x="64484" y="4290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0366C18-683F-5314-1AA5-1ABB265038F4}"/>
                </a:ext>
              </a:extLst>
            </p:cNvPr>
            <p:cNvSpPr/>
            <p:nvPr/>
          </p:nvSpPr>
          <p:spPr>
            <a:xfrm>
              <a:off x="8024985" y="517486"/>
              <a:ext cx="993991" cy="1049328"/>
            </a:xfrm>
            <a:custGeom>
              <a:avLst/>
              <a:gdLst>
                <a:gd name="connsiteX0" fmla="*/ 348711 w 590264"/>
                <a:gd name="connsiteY0" fmla="*/ 623126 h 623125"/>
                <a:gd name="connsiteX1" fmla="*/ 371666 w 590264"/>
                <a:gd name="connsiteY1" fmla="*/ 613029 h 623125"/>
                <a:gd name="connsiteX2" fmla="*/ 374238 w 590264"/>
                <a:gd name="connsiteY2" fmla="*/ 591693 h 623125"/>
                <a:gd name="connsiteX3" fmla="*/ 385382 w 590264"/>
                <a:gd name="connsiteY3" fmla="*/ 571405 h 623125"/>
                <a:gd name="connsiteX4" fmla="*/ 388048 w 590264"/>
                <a:gd name="connsiteY4" fmla="*/ 550069 h 623125"/>
                <a:gd name="connsiteX5" fmla="*/ 390144 w 590264"/>
                <a:gd name="connsiteY5" fmla="*/ 533019 h 623125"/>
                <a:gd name="connsiteX6" fmla="*/ 409290 w 590264"/>
                <a:gd name="connsiteY6" fmla="*/ 517969 h 623125"/>
                <a:gd name="connsiteX7" fmla="*/ 427958 w 590264"/>
                <a:gd name="connsiteY7" fmla="*/ 507302 h 623125"/>
                <a:gd name="connsiteX8" fmla="*/ 446532 w 590264"/>
                <a:gd name="connsiteY8" fmla="*/ 496634 h 623125"/>
                <a:gd name="connsiteX9" fmla="*/ 469964 w 590264"/>
                <a:gd name="connsiteY9" fmla="*/ 482156 h 623125"/>
                <a:gd name="connsiteX10" fmla="*/ 485394 w 590264"/>
                <a:gd name="connsiteY10" fmla="*/ 462439 h 623125"/>
                <a:gd name="connsiteX11" fmla="*/ 503492 w 590264"/>
                <a:gd name="connsiteY11" fmla="*/ 455962 h 623125"/>
                <a:gd name="connsiteX12" fmla="*/ 531686 w 590264"/>
                <a:gd name="connsiteY12" fmla="*/ 437769 h 623125"/>
                <a:gd name="connsiteX13" fmla="*/ 551402 w 590264"/>
                <a:gd name="connsiteY13" fmla="*/ 453200 h 623125"/>
                <a:gd name="connsiteX14" fmla="*/ 566357 w 590264"/>
                <a:gd name="connsiteY14" fmla="*/ 472440 h 623125"/>
                <a:gd name="connsiteX15" fmla="*/ 590265 w 590264"/>
                <a:gd name="connsiteY15" fmla="*/ 419005 h 623125"/>
                <a:gd name="connsiteX16" fmla="*/ 548164 w 590264"/>
                <a:gd name="connsiteY16" fmla="*/ 374904 h 623125"/>
                <a:gd name="connsiteX17" fmla="*/ 526256 w 590264"/>
                <a:gd name="connsiteY17" fmla="*/ 341852 h 623125"/>
                <a:gd name="connsiteX18" fmla="*/ 518732 w 590264"/>
                <a:gd name="connsiteY18" fmla="*/ 297561 h 623125"/>
                <a:gd name="connsiteX19" fmla="*/ 521875 w 590264"/>
                <a:gd name="connsiteY19" fmla="*/ 271939 h 623125"/>
                <a:gd name="connsiteX20" fmla="*/ 529590 w 590264"/>
                <a:gd name="connsiteY20" fmla="*/ 69342 h 623125"/>
                <a:gd name="connsiteX21" fmla="*/ 529590 w 590264"/>
                <a:gd name="connsiteY21" fmla="*/ 34671 h 623125"/>
                <a:gd name="connsiteX22" fmla="*/ 529495 w 590264"/>
                <a:gd name="connsiteY22" fmla="*/ 0 h 623125"/>
                <a:gd name="connsiteX23" fmla="*/ 459200 w 590264"/>
                <a:gd name="connsiteY23" fmla="*/ 8668 h 623125"/>
                <a:gd name="connsiteX24" fmla="*/ 436817 w 590264"/>
                <a:gd name="connsiteY24" fmla="*/ 14573 h 623125"/>
                <a:gd name="connsiteX25" fmla="*/ 407575 w 590264"/>
                <a:gd name="connsiteY25" fmla="*/ 41243 h 623125"/>
                <a:gd name="connsiteX26" fmla="*/ 390049 w 590264"/>
                <a:gd name="connsiteY26" fmla="*/ 43434 h 623125"/>
                <a:gd name="connsiteX27" fmla="*/ 371380 w 590264"/>
                <a:gd name="connsiteY27" fmla="*/ 54102 h 623125"/>
                <a:gd name="connsiteX28" fmla="*/ 352235 w 590264"/>
                <a:gd name="connsiteY28" fmla="*/ 69056 h 623125"/>
                <a:gd name="connsiteX29" fmla="*/ 331470 w 590264"/>
                <a:gd name="connsiteY29" fmla="*/ 62198 h 623125"/>
                <a:gd name="connsiteX30" fmla="*/ 312801 w 590264"/>
                <a:gd name="connsiteY30" fmla="*/ 72866 h 623125"/>
                <a:gd name="connsiteX31" fmla="*/ 289941 w 590264"/>
                <a:gd name="connsiteY31" fmla="*/ 83058 h 623125"/>
                <a:gd name="connsiteX32" fmla="*/ 261747 w 590264"/>
                <a:gd name="connsiteY32" fmla="*/ 101251 h 623125"/>
                <a:gd name="connsiteX33" fmla="*/ 243078 w 590264"/>
                <a:gd name="connsiteY33" fmla="*/ 111919 h 623125"/>
                <a:gd name="connsiteX34" fmla="*/ 206407 w 590264"/>
                <a:gd name="connsiteY34" fmla="*/ 129064 h 623125"/>
                <a:gd name="connsiteX35" fmla="*/ 191453 w 590264"/>
                <a:gd name="connsiteY35" fmla="*/ 144590 h 623125"/>
                <a:gd name="connsiteX36" fmla="*/ 147352 w 590264"/>
                <a:gd name="connsiteY36" fmla="*/ 186785 h 623125"/>
                <a:gd name="connsiteX37" fmla="*/ 129254 w 590264"/>
                <a:gd name="connsiteY37" fmla="*/ 193167 h 623125"/>
                <a:gd name="connsiteX38" fmla="*/ 114300 w 590264"/>
                <a:gd name="connsiteY38" fmla="*/ 208693 h 623125"/>
                <a:gd name="connsiteX39" fmla="*/ 95155 w 590264"/>
                <a:gd name="connsiteY39" fmla="*/ 223647 h 623125"/>
                <a:gd name="connsiteX40" fmla="*/ 80867 w 590264"/>
                <a:gd name="connsiteY40" fmla="*/ 234887 h 623125"/>
                <a:gd name="connsiteX41" fmla="*/ 57436 w 590264"/>
                <a:gd name="connsiteY41" fmla="*/ 249269 h 623125"/>
                <a:gd name="connsiteX42" fmla="*/ 45148 w 590264"/>
                <a:gd name="connsiteY42" fmla="*/ 278130 h 623125"/>
                <a:gd name="connsiteX43" fmla="*/ 30861 w 590264"/>
                <a:gd name="connsiteY43" fmla="*/ 289369 h 623125"/>
                <a:gd name="connsiteX44" fmla="*/ 3143 w 590264"/>
                <a:gd name="connsiteY44" fmla="*/ 303276 h 623125"/>
                <a:gd name="connsiteX45" fmla="*/ 0 w 590264"/>
                <a:gd name="connsiteY45" fmla="*/ 328898 h 623125"/>
                <a:gd name="connsiteX46" fmla="*/ 19717 w 590264"/>
                <a:gd name="connsiteY46" fmla="*/ 344329 h 623125"/>
                <a:gd name="connsiteX47" fmla="*/ 30956 w 590264"/>
                <a:gd name="connsiteY47" fmla="*/ 358712 h 623125"/>
                <a:gd name="connsiteX48" fmla="*/ 50673 w 590264"/>
                <a:gd name="connsiteY48" fmla="*/ 374142 h 623125"/>
                <a:gd name="connsiteX49" fmla="*/ 67723 w 590264"/>
                <a:gd name="connsiteY49" fmla="*/ 376238 h 623125"/>
                <a:gd name="connsiteX50" fmla="*/ 91154 w 590264"/>
                <a:gd name="connsiteY50" fmla="*/ 396431 h 623125"/>
                <a:gd name="connsiteX51" fmla="*/ 102394 w 590264"/>
                <a:gd name="connsiteY51" fmla="*/ 410813 h 623125"/>
                <a:gd name="connsiteX52" fmla="*/ 121539 w 590264"/>
                <a:gd name="connsiteY52" fmla="*/ 430530 h 623125"/>
                <a:gd name="connsiteX53" fmla="*/ 140780 w 590264"/>
                <a:gd name="connsiteY53" fmla="*/ 450247 h 623125"/>
                <a:gd name="connsiteX54" fmla="*/ 202121 w 590264"/>
                <a:gd name="connsiteY54" fmla="*/ 514064 h 623125"/>
                <a:gd name="connsiteX55" fmla="*/ 228791 w 590264"/>
                <a:gd name="connsiteY55" fmla="*/ 543401 h 623125"/>
                <a:gd name="connsiteX56" fmla="*/ 274701 w 590264"/>
                <a:gd name="connsiteY56" fmla="*/ 592360 h 623125"/>
                <a:gd name="connsiteX57" fmla="*/ 297561 w 590264"/>
                <a:gd name="connsiteY57" fmla="*/ 582168 h 623125"/>
                <a:gd name="connsiteX58" fmla="*/ 323088 w 590264"/>
                <a:gd name="connsiteY58" fmla="*/ 585311 h 623125"/>
                <a:gd name="connsiteX59" fmla="*/ 333851 w 590264"/>
                <a:gd name="connsiteY59" fmla="*/ 603980 h 623125"/>
                <a:gd name="connsiteX60" fmla="*/ 348711 w 590264"/>
                <a:gd name="connsiteY60" fmla="*/ 623126 h 623125"/>
                <a:gd name="connsiteX61" fmla="*/ 348711 w 590264"/>
                <a:gd name="connsiteY61" fmla="*/ 623126 h 623125"/>
                <a:gd name="connsiteX62" fmla="*/ 348711 w 590264"/>
                <a:gd name="connsiteY62" fmla="*/ 623126 h 62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90264" h="623125">
                  <a:moveTo>
                    <a:pt x="348711" y="623126"/>
                  </a:moveTo>
                  <a:lnTo>
                    <a:pt x="371666" y="613029"/>
                  </a:lnTo>
                  <a:lnTo>
                    <a:pt x="374238" y="591693"/>
                  </a:lnTo>
                  <a:lnTo>
                    <a:pt x="385382" y="571405"/>
                  </a:lnTo>
                  <a:lnTo>
                    <a:pt x="388048" y="550069"/>
                  </a:lnTo>
                  <a:lnTo>
                    <a:pt x="390144" y="533019"/>
                  </a:lnTo>
                  <a:lnTo>
                    <a:pt x="409290" y="517969"/>
                  </a:lnTo>
                  <a:lnTo>
                    <a:pt x="427958" y="507302"/>
                  </a:lnTo>
                  <a:lnTo>
                    <a:pt x="446532" y="496634"/>
                  </a:lnTo>
                  <a:lnTo>
                    <a:pt x="469964" y="482156"/>
                  </a:lnTo>
                  <a:lnTo>
                    <a:pt x="485394" y="462439"/>
                  </a:lnTo>
                  <a:lnTo>
                    <a:pt x="503492" y="455962"/>
                  </a:lnTo>
                  <a:lnTo>
                    <a:pt x="531686" y="437769"/>
                  </a:lnTo>
                  <a:lnTo>
                    <a:pt x="551402" y="453200"/>
                  </a:lnTo>
                  <a:lnTo>
                    <a:pt x="566357" y="472440"/>
                  </a:lnTo>
                  <a:lnTo>
                    <a:pt x="590265" y="419005"/>
                  </a:lnTo>
                  <a:lnTo>
                    <a:pt x="548164" y="374904"/>
                  </a:lnTo>
                  <a:lnTo>
                    <a:pt x="526256" y="341852"/>
                  </a:lnTo>
                  <a:lnTo>
                    <a:pt x="518732" y="297561"/>
                  </a:lnTo>
                  <a:lnTo>
                    <a:pt x="521875" y="271939"/>
                  </a:lnTo>
                  <a:lnTo>
                    <a:pt x="529590" y="69342"/>
                  </a:lnTo>
                  <a:lnTo>
                    <a:pt x="529590" y="34671"/>
                  </a:lnTo>
                  <a:lnTo>
                    <a:pt x="529495" y="0"/>
                  </a:lnTo>
                  <a:lnTo>
                    <a:pt x="459200" y="8668"/>
                  </a:lnTo>
                  <a:lnTo>
                    <a:pt x="436817" y="14573"/>
                  </a:lnTo>
                  <a:lnTo>
                    <a:pt x="407575" y="41243"/>
                  </a:lnTo>
                  <a:lnTo>
                    <a:pt x="390049" y="43434"/>
                  </a:lnTo>
                  <a:lnTo>
                    <a:pt x="371380" y="54102"/>
                  </a:lnTo>
                  <a:lnTo>
                    <a:pt x="352235" y="69056"/>
                  </a:lnTo>
                  <a:lnTo>
                    <a:pt x="331470" y="62198"/>
                  </a:lnTo>
                  <a:lnTo>
                    <a:pt x="312801" y="72866"/>
                  </a:lnTo>
                  <a:lnTo>
                    <a:pt x="289941" y="83058"/>
                  </a:lnTo>
                  <a:lnTo>
                    <a:pt x="261747" y="101251"/>
                  </a:lnTo>
                  <a:lnTo>
                    <a:pt x="243078" y="111919"/>
                  </a:lnTo>
                  <a:lnTo>
                    <a:pt x="206407" y="129064"/>
                  </a:lnTo>
                  <a:lnTo>
                    <a:pt x="191453" y="144590"/>
                  </a:lnTo>
                  <a:lnTo>
                    <a:pt x="147352" y="186785"/>
                  </a:lnTo>
                  <a:lnTo>
                    <a:pt x="129254" y="193167"/>
                  </a:lnTo>
                  <a:lnTo>
                    <a:pt x="114300" y="208693"/>
                  </a:lnTo>
                  <a:lnTo>
                    <a:pt x="95155" y="223647"/>
                  </a:lnTo>
                  <a:lnTo>
                    <a:pt x="80867" y="234887"/>
                  </a:lnTo>
                  <a:lnTo>
                    <a:pt x="57436" y="249269"/>
                  </a:lnTo>
                  <a:lnTo>
                    <a:pt x="45148" y="278130"/>
                  </a:lnTo>
                  <a:lnTo>
                    <a:pt x="30861" y="289369"/>
                  </a:lnTo>
                  <a:lnTo>
                    <a:pt x="3143" y="303276"/>
                  </a:lnTo>
                  <a:lnTo>
                    <a:pt x="0" y="328898"/>
                  </a:lnTo>
                  <a:lnTo>
                    <a:pt x="19717" y="344329"/>
                  </a:lnTo>
                  <a:lnTo>
                    <a:pt x="30956" y="358712"/>
                  </a:lnTo>
                  <a:lnTo>
                    <a:pt x="50673" y="374142"/>
                  </a:lnTo>
                  <a:lnTo>
                    <a:pt x="67723" y="376238"/>
                  </a:lnTo>
                  <a:lnTo>
                    <a:pt x="91154" y="396431"/>
                  </a:lnTo>
                  <a:lnTo>
                    <a:pt x="102394" y="410813"/>
                  </a:lnTo>
                  <a:lnTo>
                    <a:pt x="121539" y="430530"/>
                  </a:lnTo>
                  <a:lnTo>
                    <a:pt x="140780" y="450247"/>
                  </a:lnTo>
                  <a:lnTo>
                    <a:pt x="202121" y="514064"/>
                  </a:lnTo>
                  <a:lnTo>
                    <a:pt x="228791" y="543401"/>
                  </a:lnTo>
                  <a:lnTo>
                    <a:pt x="274701" y="592360"/>
                  </a:lnTo>
                  <a:lnTo>
                    <a:pt x="297561" y="582168"/>
                  </a:lnTo>
                  <a:lnTo>
                    <a:pt x="323088" y="585311"/>
                  </a:lnTo>
                  <a:lnTo>
                    <a:pt x="333851" y="603980"/>
                  </a:lnTo>
                  <a:lnTo>
                    <a:pt x="348711" y="623126"/>
                  </a:lnTo>
                  <a:lnTo>
                    <a:pt x="348711" y="623126"/>
                  </a:lnTo>
                  <a:lnTo>
                    <a:pt x="348711" y="6231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CD230884-8DDE-94FD-7A2C-E945D53EF459}"/>
                </a:ext>
              </a:extLst>
            </p:cNvPr>
            <p:cNvSpPr/>
            <p:nvPr/>
          </p:nvSpPr>
          <p:spPr>
            <a:xfrm>
              <a:off x="7825129" y="142954"/>
              <a:ext cx="1123432" cy="751628"/>
            </a:xfrm>
            <a:custGeom>
              <a:avLst/>
              <a:gdLst>
                <a:gd name="connsiteX0" fmla="*/ 213550 w 667130"/>
                <a:gd name="connsiteY0" fmla="*/ 446342 h 446341"/>
                <a:gd name="connsiteX1" fmla="*/ 227933 w 667130"/>
                <a:gd name="connsiteY1" fmla="*/ 435102 h 446341"/>
                <a:gd name="connsiteX2" fmla="*/ 238030 w 667130"/>
                <a:gd name="connsiteY2" fmla="*/ 423386 h 446341"/>
                <a:gd name="connsiteX3" fmla="*/ 257746 w 667130"/>
                <a:gd name="connsiteY3" fmla="*/ 404146 h 446341"/>
                <a:gd name="connsiteX4" fmla="*/ 299275 w 667130"/>
                <a:gd name="connsiteY4" fmla="*/ 383286 h 446341"/>
                <a:gd name="connsiteX5" fmla="*/ 314134 w 667130"/>
                <a:gd name="connsiteY5" fmla="*/ 367856 h 446341"/>
                <a:gd name="connsiteX6" fmla="*/ 349282 w 667130"/>
                <a:gd name="connsiteY6" fmla="*/ 328898 h 446341"/>
                <a:gd name="connsiteX7" fmla="*/ 370141 w 667130"/>
                <a:gd name="connsiteY7" fmla="*/ 335756 h 446341"/>
                <a:gd name="connsiteX8" fmla="*/ 395668 w 667130"/>
                <a:gd name="connsiteY8" fmla="*/ 304324 h 446341"/>
                <a:gd name="connsiteX9" fmla="*/ 418052 w 667130"/>
                <a:gd name="connsiteY9" fmla="*/ 298418 h 446341"/>
                <a:gd name="connsiteX10" fmla="*/ 441484 w 667130"/>
                <a:gd name="connsiteY10" fmla="*/ 283940 h 446341"/>
                <a:gd name="connsiteX11" fmla="*/ 462819 w 667130"/>
                <a:gd name="connsiteY11" fmla="*/ 286607 h 446341"/>
                <a:gd name="connsiteX12" fmla="*/ 489966 w 667130"/>
                <a:gd name="connsiteY12" fmla="*/ 276987 h 446341"/>
                <a:gd name="connsiteX13" fmla="*/ 500634 w 667130"/>
                <a:gd name="connsiteY13" fmla="*/ 260985 h 446341"/>
                <a:gd name="connsiteX14" fmla="*/ 526256 w 667130"/>
                <a:gd name="connsiteY14" fmla="*/ 264128 h 446341"/>
                <a:gd name="connsiteX15" fmla="*/ 550164 w 667130"/>
                <a:gd name="connsiteY15" fmla="*/ 245459 h 446341"/>
                <a:gd name="connsiteX16" fmla="*/ 567785 w 667130"/>
                <a:gd name="connsiteY16" fmla="*/ 243269 h 446341"/>
                <a:gd name="connsiteX17" fmla="*/ 592836 w 667130"/>
                <a:gd name="connsiteY17" fmla="*/ 216027 h 446341"/>
                <a:gd name="connsiteX18" fmla="*/ 590645 w 667130"/>
                <a:gd name="connsiteY18" fmla="*/ 198406 h 446341"/>
                <a:gd name="connsiteX19" fmla="*/ 580454 w 667130"/>
                <a:gd name="connsiteY19" fmla="*/ 175546 h 446341"/>
                <a:gd name="connsiteX20" fmla="*/ 623602 w 667130"/>
                <a:gd name="connsiteY20" fmla="*/ 141923 h 446341"/>
                <a:gd name="connsiteX21" fmla="*/ 652367 w 667130"/>
                <a:gd name="connsiteY21" fmla="*/ 119443 h 446341"/>
                <a:gd name="connsiteX22" fmla="*/ 650176 w 667130"/>
                <a:gd name="connsiteY22" fmla="*/ 101917 h 446341"/>
                <a:gd name="connsiteX23" fmla="*/ 664083 w 667130"/>
                <a:gd name="connsiteY23" fmla="*/ 94964 h 446341"/>
                <a:gd name="connsiteX24" fmla="*/ 664559 w 667130"/>
                <a:gd name="connsiteY24" fmla="*/ 56007 h 446341"/>
                <a:gd name="connsiteX25" fmla="*/ 662368 w 667130"/>
                <a:gd name="connsiteY25" fmla="*/ 38386 h 446341"/>
                <a:gd name="connsiteX26" fmla="*/ 656463 w 667130"/>
                <a:gd name="connsiteY26" fmla="*/ 16097 h 446341"/>
                <a:gd name="connsiteX27" fmla="*/ 667131 w 667130"/>
                <a:gd name="connsiteY27" fmla="*/ 0 h 446341"/>
                <a:gd name="connsiteX28" fmla="*/ 450056 w 667130"/>
                <a:gd name="connsiteY28" fmla="*/ 3524 h 446341"/>
                <a:gd name="connsiteX29" fmla="*/ 404241 w 667130"/>
                <a:gd name="connsiteY29" fmla="*/ 23908 h 446341"/>
                <a:gd name="connsiteX30" fmla="*/ 371284 w 667130"/>
                <a:gd name="connsiteY30" fmla="*/ 45815 h 446341"/>
                <a:gd name="connsiteX31" fmla="*/ 329184 w 667130"/>
                <a:gd name="connsiteY31" fmla="*/ 70961 h 446341"/>
                <a:gd name="connsiteX32" fmla="*/ 322707 w 667130"/>
                <a:gd name="connsiteY32" fmla="*/ 52768 h 446341"/>
                <a:gd name="connsiteX33" fmla="*/ 299275 w 667130"/>
                <a:gd name="connsiteY33" fmla="*/ 67246 h 446341"/>
                <a:gd name="connsiteX34" fmla="*/ 293370 w 667130"/>
                <a:gd name="connsiteY34" fmla="*/ 44863 h 446341"/>
                <a:gd name="connsiteX35" fmla="*/ 267271 w 667130"/>
                <a:gd name="connsiteY35" fmla="*/ 45910 h 446341"/>
                <a:gd name="connsiteX36" fmla="*/ 256604 w 667130"/>
                <a:gd name="connsiteY36" fmla="*/ 62008 h 446341"/>
                <a:gd name="connsiteX37" fmla="*/ 183070 w 667130"/>
                <a:gd name="connsiteY37" fmla="*/ 96202 h 446341"/>
                <a:gd name="connsiteX38" fmla="*/ 164496 w 667130"/>
                <a:gd name="connsiteY38" fmla="*/ 106870 h 446341"/>
                <a:gd name="connsiteX39" fmla="*/ 139446 w 667130"/>
                <a:gd name="connsiteY39" fmla="*/ 134112 h 446341"/>
                <a:gd name="connsiteX40" fmla="*/ 128778 w 667130"/>
                <a:gd name="connsiteY40" fmla="*/ 150114 h 446341"/>
                <a:gd name="connsiteX41" fmla="*/ 125635 w 667130"/>
                <a:gd name="connsiteY41" fmla="*/ 175736 h 446341"/>
                <a:gd name="connsiteX42" fmla="*/ 107537 w 667130"/>
                <a:gd name="connsiteY42" fmla="*/ 182118 h 446341"/>
                <a:gd name="connsiteX43" fmla="*/ 84582 w 667130"/>
                <a:gd name="connsiteY43" fmla="*/ 192310 h 446341"/>
                <a:gd name="connsiteX44" fmla="*/ 86773 w 667130"/>
                <a:gd name="connsiteY44" fmla="*/ 209836 h 446341"/>
                <a:gd name="connsiteX45" fmla="*/ 65532 w 667130"/>
                <a:gd name="connsiteY45" fmla="*/ 241840 h 446341"/>
                <a:gd name="connsiteX46" fmla="*/ 34004 w 667130"/>
                <a:gd name="connsiteY46" fmla="*/ 250984 h 446341"/>
                <a:gd name="connsiteX47" fmla="*/ 7429 w 667130"/>
                <a:gd name="connsiteY47" fmla="*/ 256318 h 446341"/>
                <a:gd name="connsiteX48" fmla="*/ 0 w 667130"/>
                <a:gd name="connsiteY48" fmla="*/ 281464 h 446341"/>
                <a:gd name="connsiteX49" fmla="*/ 11716 w 667130"/>
                <a:gd name="connsiteY49" fmla="*/ 291560 h 446341"/>
                <a:gd name="connsiteX50" fmla="*/ 22384 w 667130"/>
                <a:gd name="connsiteY50" fmla="*/ 310134 h 446341"/>
                <a:gd name="connsiteX51" fmla="*/ 22955 w 667130"/>
                <a:gd name="connsiteY51" fmla="*/ 340519 h 446341"/>
                <a:gd name="connsiteX52" fmla="*/ 27813 w 667130"/>
                <a:gd name="connsiteY52" fmla="*/ 371475 h 446341"/>
                <a:gd name="connsiteX53" fmla="*/ 34290 w 667130"/>
                <a:gd name="connsiteY53" fmla="*/ 389572 h 446341"/>
                <a:gd name="connsiteX54" fmla="*/ 50292 w 667130"/>
                <a:gd name="connsiteY54" fmla="*/ 400241 h 446341"/>
                <a:gd name="connsiteX55" fmla="*/ 57150 w 667130"/>
                <a:gd name="connsiteY55" fmla="*/ 379381 h 446341"/>
                <a:gd name="connsiteX56" fmla="*/ 75819 w 667130"/>
                <a:gd name="connsiteY56" fmla="*/ 368713 h 446341"/>
                <a:gd name="connsiteX57" fmla="*/ 86963 w 667130"/>
                <a:gd name="connsiteY57" fmla="*/ 348424 h 446341"/>
                <a:gd name="connsiteX58" fmla="*/ 107251 w 667130"/>
                <a:gd name="connsiteY58" fmla="*/ 359664 h 446341"/>
                <a:gd name="connsiteX59" fmla="*/ 106680 w 667130"/>
                <a:gd name="connsiteY59" fmla="*/ 329279 h 446341"/>
                <a:gd name="connsiteX60" fmla="*/ 120586 w 667130"/>
                <a:gd name="connsiteY60" fmla="*/ 322326 h 446341"/>
                <a:gd name="connsiteX61" fmla="*/ 139255 w 667130"/>
                <a:gd name="connsiteY61" fmla="*/ 346234 h 446341"/>
                <a:gd name="connsiteX62" fmla="*/ 141446 w 667130"/>
                <a:gd name="connsiteY62" fmla="*/ 363855 h 446341"/>
                <a:gd name="connsiteX63" fmla="*/ 156876 w 667130"/>
                <a:gd name="connsiteY63" fmla="*/ 378714 h 446341"/>
                <a:gd name="connsiteX64" fmla="*/ 167544 w 667130"/>
                <a:gd name="connsiteY64" fmla="*/ 397383 h 446341"/>
                <a:gd name="connsiteX65" fmla="*/ 183642 w 667130"/>
                <a:gd name="connsiteY65" fmla="*/ 408051 h 446341"/>
                <a:gd name="connsiteX66" fmla="*/ 185738 w 667130"/>
                <a:gd name="connsiteY66" fmla="*/ 425577 h 446341"/>
                <a:gd name="connsiteX67" fmla="*/ 205549 w 667130"/>
                <a:gd name="connsiteY67" fmla="*/ 441008 h 446341"/>
                <a:gd name="connsiteX68" fmla="*/ 213550 w 667130"/>
                <a:gd name="connsiteY68" fmla="*/ 446342 h 446341"/>
                <a:gd name="connsiteX69" fmla="*/ 213550 w 667130"/>
                <a:gd name="connsiteY69" fmla="*/ 446342 h 446341"/>
                <a:gd name="connsiteX70" fmla="*/ 213550 w 667130"/>
                <a:gd name="connsiteY70" fmla="*/ 446342 h 44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67130" h="446341">
                  <a:moveTo>
                    <a:pt x="213550" y="446342"/>
                  </a:moveTo>
                  <a:lnTo>
                    <a:pt x="227933" y="435102"/>
                  </a:lnTo>
                  <a:lnTo>
                    <a:pt x="238030" y="423386"/>
                  </a:lnTo>
                  <a:lnTo>
                    <a:pt x="257746" y="404146"/>
                  </a:lnTo>
                  <a:lnTo>
                    <a:pt x="299275" y="383286"/>
                  </a:lnTo>
                  <a:lnTo>
                    <a:pt x="314134" y="367856"/>
                  </a:lnTo>
                  <a:lnTo>
                    <a:pt x="349282" y="328898"/>
                  </a:lnTo>
                  <a:lnTo>
                    <a:pt x="370141" y="335756"/>
                  </a:lnTo>
                  <a:lnTo>
                    <a:pt x="395668" y="304324"/>
                  </a:lnTo>
                  <a:lnTo>
                    <a:pt x="418052" y="298418"/>
                  </a:lnTo>
                  <a:lnTo>
                    <a:pt x="441484" y="283940"/>
                  </a:lnTo>
                  <a:lnTo>
                    <a:pt x="462819" y="286607"/>
                  </a:lnTo>
                  <a:lnTo>
                    <a:pt x="489966" y="276987"/>
                  </a:lnTo>
                  <a:lnTo>
                    <a:pt x="500634" y="260985"/>
                  </a:lnTo>
                  <a:lnTo>
                    <a:pt x="526256" y="264128"/>
                  </a:lnTo>
                  <a:lnTo>
                    <a:pt x="550164" y="245459"/>
                  </a:lnTo>
                  <a:lnTo>
                    <a:pt x="567785" y="243269"/>
                  </a:lnTo>
                  <a:lnTo>
                    <a:pt x="592836" y="216027"/>
                  </a:lnTo>
                  <a:lnTo>
                    <a:pt x="590645" y="198406"/>
                  </a:lnTo>
                  <a:lnTo>
                    <a:pt x="580454" y="175546"/>
                  </a:lnTo>
                  <a:lnTo>
                    <a:pt x="623602" y="141923"/>
                  </a:lnTo>
                  <a:lnTo>
                    <a:pt x="652367" y="119443"/>
                  </a:lnTo>
                  <a:lnTo>
                    <a:pt x="650176" y="101917"/>
                  </a:lnTo>
                  <a:lnTo>
                    <a:pt x="664083" y="94964"/>
                  </a:lnTo>
                  <a:lnTo>
                    <a:pt x="664559" y="56007"/>
                  </a:lnTo>
                  <a:lnTo>
                    <a:pt x="662368" y="38386"/>
                  </a:lnTo>
                  <a:lnTo>
                    <a:pt x="656463" y="16097"/>
                  </a:lnTo>
                  <a:lnTo>
                    <a:pt x="667131" y="0"/>
                  </a:lnTo>
                  <a:lnTo>
                    <a:pt x="450056" y="3524"/>
                  </a:lnTo>
                  <a:lnTo>
                    <a:pt x="404241" y="23908"/>
                  </a:lnTo>
                  <a:lnTo>
                    <a:pt x="371284" y="45815"/>
                  </a:lnTo>
                  <a:lnTo>
                    <a:pt x="329184" y="70961"/>
                  </a:lnTo>
                  <a:lnTo>
                    <a:pt x="322707" y="52768"/>
                  </a:lnTo>
                  <a:lnTo>
                    <a:pt x="299275" y="67246"/>
                  </a:lnTo>
                  <a:lnTo>
                    <a:pt x="293370" y="44863"/>
                  </a:lnTo>
                  <a:lnTo>
                    <a:pt x="267271" y="45910"/>
                  </a:lnTo>
                  <a:lnTo>
                    <a:pt x="256604" y="62008"/>
                  </a:lnTo>
                  <a:lnTo>
                    <a:pt x="183070" y="96202"/>
                  </a:lnTo>
                  <a:lnTo>
                    <a:pt x="164496" y="106870"/>
                  </a:lnTo>
                  <a:lnTo>
                    <a:pt x="139446" y="134112"/>
                  </a:lnTo>
                  <a:lnTo>
                    <a:pt x="128778" y="150114"/>
                  </a:lnTo>
                  <a:lnTo>
                    <a:pt x="125635" y="175736"/>
                  </a:lnTo>
                  <a:lnTo>
                    <a:pt x="107537" y="182118"/>
                  </a:lnTo>
                  <a:lnTo>
                    <a:pt x="84582" y="192310"/>
                  </a:lnTo>
                  <a:lnTo>
                    <a:pt x="86773" y="209836"/>
                  </a:lnTo>
                  <a:lnTo>
                    <a:pt x="65532" y="241840"/>
                  </a:lnTo>
                  <a:lnTo>
                    <a:pt x="34004" y="250984"/>
                  </a:lnTo>
                  <a:lnTo>
                    <a:pt x="7429" y="256318"/>
                  </a:lnTo>
                  <a:lnTo>
                    <a:pt x="0" y="281464"/>
                  </a:lnTo>
                  <a:lnTo>
                    <a:pt x="11716" y="291560"/>
                  </a:lnTo>
                  <a:lnTo>
                    <a:pt x="22384" y="310134"/>
                  </a:lnTo>
                  <a:lnTo>
                    <a:pt x="22955" y="340519"/>
                  </a:lnTo>
                  <a:lnTo>
                    <a:pt x="27813" y="371475"/>
                  </a:lnTo>
                  <a:lnTo>
                    <a:pt x="34290" y="389572"/>
                  </a:lnTo>
                  <a:lnTo>
                    <a:pt x="50292" y="400241"/>
                  </a:lnTo>
                  <a:lnTo>
                    <a:pt x="57150" y="379381"/>
                  </a:lnTo>
                  <a:lnTo>
                    <a:pt x="75819" y="368713"/>
                  </a:lnTo>
                  <a:lnTo>
                    <a:pt x="86963" y="348424"/>
                  </a:lnTo>
                  <a:lnTo>
                    <a:pt x="107251" y="359664"/>
                  </a:lnTo>
                  <a:lnTo>
                    <a:pt x="106680" y="329279"/>
                  </a:lnTo>
                  <a:lnTo>
                    <a:pt x="120586" y="322326"/>
                  </a:lnTo>
                  <a:lnTo>
                    <a:pt x="139255" y="346234"/>
                  </a:lnTo>
                  <a:lnTo>
                    <a:pt x="141446" y="363855"/>
                  </a:lnTo>
                  <a:lnTo>
                    <a:pt x="156876" y="378714"/>
                  </a:lnTo>
                  <a:lnTo>
                    <a:pt x="167544" y="397383"/>
                  </a:lnTo>
                  <a:lnTo>
                    <a:pt x="183642" y="408051"/>
                  </a:lnTo>
                  <a:lnTo>
                    <a:pt x="185738" y="425577"/>
                  </a:lnTo>
                  <a:lnTo>
                    <a:pt x="205549" y="441008"/>
                  </a:lnTo>
                  <a:lnTo>
                    <a:pt x="213550" y="446342"/>
                  </a:lnTo>
                  <a:lnTo>
                    <a:pt x="213550" y="446342"/>
                  </a:lnTo>
                  <a:lnTo>
                    <a:pt x="213550" y="446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12AE578-F249-5B9F-A386-3B8C318E8227}"/>
                </a:ext>
              </a:extLst>
            </p:cNvPr>
            <p:cNvSpPr/>
            <p:nvPr/>
          </p:nvSpPr>
          <p:spPr>
            <a:xfrm>
              <a:off x="7123384" y="1036376"/>
              <a:ext cx="804399" cy="590428"/>
            </a:xfrm>
            <a:custGeom>
              <a:avLst/>
              <a:gdLst>
                <a:gd name="connsiteX0" fmla="*/ 405003 w 477678"/>
                <a:gd name="connsiteY0" fmla="*/ 350615 h 350615"/>
                <a:gd name="connsiteX1" fmla="*/ 415099 w 477678"/>
                <a:gd name="connsiteY1" fmla="*/ 338900 h 350615"/>
                <a:gd name="connsiteX2" fmla="*/ 425672 w 477678"/>
                <a:gd name="connsiteY2" fmla="*/ 288417 h 350615"/>
                <a:gd name="connsiteX3" fmla="*/ 428339 w 477678"/>
                <a:gd name="connsiteY3" fmla="*/ 267176 h 350615"/>
                <a:gd name="connsiteX4" fmla="*/ 433578 w 477678"/>
                <a:gd name="connsiteY4" fmla="*/ 224600 h 350615"/>
                <a:gd name="connsiteX5" fmla="*/ 451199 w 477678"/>
                <a:gd name="connsiteY5" fmla="*/ 222504 h 350615"/>
                <a:gd name="connsiteX6" fmla="*/ 449580 w 477678"/>
                <a:gd name="connsiteY6" fmla="*/ 200692 h 350615"/>
                <a:gd name="connsiteX7" fmla="*/ 451675 w 477678"/>
                <a:gd name="connsiteY7" fmla="*/ 183642 h 350615"/>
                <a:gd name="connsiteX8" fmla="*/ 453771 w 477678"/>
                <a:gd name="connsiteY8" fmla="*/ 166688 h 350615"/>
                <a:gd name="connsiteX9" fmla="*/ 471868 w 477678"/>
                <a:gd name="connsiteY9" fmla="*/ 160306 h 350615"/>
                <a:gd name="connsiteX10" fmla="*/ 466534 w 477678"/>
                <a:gd name="connsiteY10" fmla="*/ 133731 h 350615"/>
                <a:gd name="connsiteX11" fmla="*/ 455200 w 477678"/>
                <a:gd name="connsiteY11" fmla="*/ 119348 h 350615"/>
                <a:gd name="connsiteX12" fmla="*/ 477678 w 477678"/>
                <a:gd name="connsiteY12" fmla="*/ 113443 h 350615"/>
                <a:gd name="connsiteX13" fmla="*/ 466915 w 477678"/>
                <a:gd name="connsiteY13" fmla="*/ 94869 h 350615"/>
                <a:gd name="connsiteX14" fmla="*/ 456152 w 477678"/>
                <a:gd name="connsiteY14" fmla="*/ 76295 h 350615"/>
                <a:gd name="connsiteX15" fmla="*/ 436912 w 477678"/>
                <a:gd name="connsiteY15" fmla="*/ 56674 h 350615"/>
                <a:gd name="connsiteX16" fmla="*/ 416052 w 477678"/>
                <a:gd name="connsiteY16" fmla="*/ 49721 h 350615"/>
                <a:gd name="connsiteX17" fmla="*/ 386619 w 477678"/>
                <a:gd name="connsiteY17" fmla="*/ 41815 h 350615"/>
                <a:gd name="connsiteX18" fmla="*/ 335756 w 477678"/>
                <a:gd name="connsiteY18" fmla="*/ 31242 h 350615"/>
                <a:gd name="connsiteX19" fmla="*/ 321278 w 477678"/>
                <a:gd name="connsiteY19" fmla="*/ 42386 h 350615"/>
                <a:gd name="connsiteX20" fmla="*/ 318611 w 477678"/>
                <a:gd name="connsiteY20" fmla="*/ 29051 h 350615"/>
                <a:gd name="connsiteX21" fmla="*/ 253365 w 477678"/>
                <a:gd name="connsiteY21" fmla="*/ 29623 h 350615"/>
                <a:gd name="connsiteX22" fmla="*/ 243173 w 477678"/>
                <a:gd name="connsiteY22" fmla="*/ 6858 h 350615"/>
                <a:gd name="connsiteX23" fmla="*/ 224409 w 477678"/>
                <a:gd name="connsiteY23" fmla="*/ 17431 h 350615"/>
                <a:gd name="connsiteX24" fmla="*/ 207359 w 477678"/>
                <a:gd name="connsiteY24" fmla="*/ 15335 h 350615"/>
                <a:gd name="connsiteX25" fmla="*/ 191738 w 477678"/>
                <a:gd name="connsiteY25" fmla="*/ 476 h 350615"/>
                <a:gd name="connsiteX26" fmla="*/ 185356 w 477678"/>
                <a:gd name="connsiteY26" fmla="*/ 16954 h 350615"/>
                <a:gd name="connsiteX27" fmla="*/ 174117 w 477678"/>
                <a:gd name="connsiteY27" fmla="*/ 2572 h 350615"/>
                <a:gd name="connsiteX28" fmla="*/ 152685 w 477678"/>
                <a:gd name="connsiteY28" fmla="*/ 0 h 350615"/>
                <a:gd name="connsiteX29" fmla="*/ 146304 w 477678"/>
                <a:gd name="connsiteY29" fmla="*/ 16478 h 350615"/>
                <a:gd name="connsiteX30" fmla="*/ 128682 w 477678"/>
                <a:gd name="connsiteY30" fmla="*/ 18574 h 350615"/>
                <a:gd name="connsiteX31" fmla="*/ 110490 w 477678"/>
                <a:gd name="connsiteY31" fmla="*/ 24956 h 350615"/>
                <a:gd name="connsiteX32" fmla="*/ 112204 w 477678"/>
                <a:gd name="connsiteY32" fmla="*/ 46768 h 350615"/>
                <a:gd name="connsiteX33" fmla="*/ 101536 w 477678"/>
                <a:gd name="connsiteY33" fmla="*/ 62770 h 350615"/>
                <a:gd name="connsiteX34" fmla="*/ 94488 w 477678"/>
                <a:gd name="connsiteY34" fmla="*/ 48958 h 350615"/>
                <a:gd name="connsiteX35" fmla="*/ 73628 w 477678"/>
                <a:gd name="connsiteY35" fmla="*/ 42005 h 350615"/>
                <a:gd name="connsiteX36" fmla="*/ 71056 w 477678"/>
                <a:gd name="connsiteY36" fmla="*/ 63246 h 350615"/>
                <a:gd name="connsiteX37" fmla="*/ 86582 w 477678"/>
                <a:gd name="connsiteY37" fmla="*/ 78200 h 350615"/>
                <a:gd name="connsiteX38" fmla="*/ 83915 w 477678"/>
                <a:gd name="connsiteY38" fmla="*/ 99441 h 350615"/>
                <a:gd name="connsiteX39" fmla="*/ 57721 w 477678"/>
                <a:gd name="connsiteY39" fmla="*/ 100489 h 350615"/>
                <a:gd name="connsiteX40" fmla="*/ 64103 w 477678"/>
                <a:gd name="connsiteY40" fmla="*/ 84011 h 350615"/>
                <a:gd name="connsiteX41" fmla="*/ 53340 w 477678"/>
                <a:gd name="connsiteY41" fmla="*/ 65437 h 350615"/>
                <a:gd name="connsiteX42" fmla="*/ 34671 w 477678"/>
                <a:gd name="connsiteY42" fmla="*/ 76105 h 350615"/>
                <a:gd name="connsiteX43" fmla="*/ 40576 w 477678"/>
                <a:gd name="connsiteY43" fmla="*/ 98393 h 350615"/>
                <a:gd name="connsiteX44" fmla="*/ 51339 w 477678"/>
                <a:gd name="connsiteY44" fmla="*/ 116967 h 350615"/>
                <a:gd name="connsiteX45" fmla="*/ 38005 w 477678"/>
                <a:gd name="connsiteY45" fmla="*/ 119634 h 350615"/>
                <a:gd name="connsiteX46" fmla="*/ 22479 w 477678"/>
                <a:gd name="connsiteY46" fmla="*/ 104775 h 350615"/>
                <a:gd name="connsiteX47" fmla="*/ 0 w 477678"/>
                <a:gd name="connsiteY47" fmla="*/ 110681 h 350615"/>
                <a:gd name="connsiteX48" fmla="*/ 14478 w 477678"/>
                <a:gd name="connsiteY48" fmla="*/ 134017 h 350615"/>
                <a:gd name="connsiteX49" fmla="*/ 25241 w 477678"/>
                <a:gd name="connsiteY49" fmla="*/ 152591 h 350615"/>
                <a:gd name="connsiteX50" fmla="*/ 36004 w 477678"/>
                <a:gd name="connsiteY50" fmla="*/ 171260 h 350615"/>
                <a:gd name="connsiteX51" fmla="*/ 56864 w 477678"/>
                <a:gd name="connsiteY51" fmla="*/ 178118 h 350615"/>
                <a:gd name="connsiteX52" fmla="*/ 93250 w 477678"/>
                <a:gd name="connsiteY52" fmla="*/ 199930 h 350615"/>
                <a:gd name="connsiteX53" fmla="*/ 129730 w 477678"/>
                <a:gd name="connsiteY53" fmla="*/ 221647 h 350615"/>
                <a:gd name="connsiteX54" fmla="*/ 189166 w 477678"/>
                <a:gd name="connsiteY54" fmla="*/ 267843 h 350615"/>
                <a:gd name="connsiteX55" fmla="*/ 195643 w 477678"/>
                <a:gd name="connsiteY55" fmla="*/ 285941 h 350615"/>
                <a:gd name="connsiteX56" fmla="*/ 206883 w 477678"/>
                <a:gd name="connsiteY56" fmla="*/ 300323 h 350615"/>
                <a:gd name="connsiteX57" fmla="*/ 227838 w 477678"/>
                <a:gd name="connsiteY57" fmla="*/ 307181 h 350615"/>
                <a:gd name="connsiteX58" fmla="*/ 239077 w 477678"/>
                <a:gd name="connsiteY58" fmla="*/ 321469 h 350615"/>
                <a:gd name="connsiteX59" fmla="*/ 256698 w 477678"/>
                <a:gd name="connsiteY59" fmla="*/ 319373 h 350615"/>
                <a:gd name="connsiteX60" fmla="*/ 274891 w 477678"/>
                <a:gd name="connsiteY60" fmla="*/ 312992 h 350615"/>
                <a:gd name="connsiteX61" fmla="*/ 288226 w 477678"/>
                <a:gd name="connsiteY61" fmla="*/ 310325 h 350615"/>
                <a:gd name="connsiteX62" fmla="*/ 310134 w 477678"/>
                <a:gd name="connsiteY62" fmla="*/ 308705 h 350615"/>
                <a:gd name="connsiteX63" fmla="*/ 321469 w 477678"/>
                <a:gd name="connsiteY63" fmla="*/ 323088 h 350615"/>
                <a:gd name="connsiteX64" fmla="*/ 338518 w 477678"/>
                <a:gd name="connsiteY64" fmla="*/ 325184 h 350615"/>
                <a:gd name="connsiteX65" fmla="*/ 356235 w 477678"/>
                <a:gd name="connsiteY65" fmla="*/ 322993 h 350615"/>
                <a:gd name="connsiteX66" fmla="*/ 372808 w 477678"/>
                <a:gd name="connsiteY66" fmla="*/ 329375 h 350615"/>
                <a:gd name="connsiteX67" fmla="*/ 393668 w 477678"/>
                <a:gd name="connsiteY67" fmla="*/ 336328 h 350615"/>
                <a:gd name="connsiteX68" fmla="*/ 405003 w 477678"/>
                <a:gd name="connsiteY68" fmla="*/ 350615 h 350615"/>
                <a:gd name="connsiteX69" fmla="*/ 405003 w 477678"/>
                <a:gd name="connsiteY69" fmla="*/ 350615 h 350615"/>
                <a:gd name="connsiteX70" fmla="*/ 405003 w 477678"/>
                <a:gd name="connsiteY70" fmla="*/ 350615 h 35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77678" h="350615">
                  <a:moveTo>
                    <a:pt x="405003" y="350615"/>
                  </a:moveTo>
                  <a:lnTo>
                    <a:pt x="415099" y="338900"/>
                  </a:lnTo>
                  <a:lnTo>
                    <a:pt x="425672" y="288417"/>
                  </a:lnTo>
                  <a:lnTo>
                    <a:pt x="428339" y="267176"/>
                  </a:lnTo>
                  <a:lnTo>
                    <a:pt x="433578" y="224600"/>
                  </a:lnTo>
                  <a:lnTo>
                    <a:pt x="451199" y="222504"/>
                  </a:lnTo>
                  <a:lnTo>
                    <a:pt x="449580" y="200692"/>
                  </a:lnTo>
                  <a:lnTo>
                    <a:pt x="451675" y="183642"/>
                  </a:lnTo>
                  <a:lnTo>
                    <a:pt x="453771" y="166688"/>
                  </a:lnTo>
                  <a:lnTo>
                    <a:pt x="471868" y="160306"/>
                  </a:lnTo>
                  <a:lnTo>
                    <a:pt x="466534" y="133731"/>
                  </a:lnTo>
                  <a:lnTo>
                    <a:pt x="455200" y="119348"/>
                  </a:lnTo>
                  <a:lnTo>
                    <a:pt x="477678" y="113443"/>
                  </a:lnTo>
                  <a:lnTo>
                    <a:pt x="466915" y="94869"/>
                  </a:lnTo>
                  <a:lnTo>
                    <a:pt x="456152" y="76295"/>
                  </a:lnTo>
                  <a:lnTo>
                    <a:pt x="436912" y="56674"/>
                  </a:lnTo>
                  <a:lnTo>
                    <a:pt x="416052" y="49721"/>
                  </a:lnTo>
                  <a:lnTo>
                    <a:pt x="386619" y="41815"/>
                  </a:lnTo>
                  <a:lnTo>
                    <a:pt x="335756" y="31242"/>
                  </a:lnTo>
                  <a:lnTo>
                    <a:pt x="321278" y="42386"/>
                  </a:lnTo>
                  <a:lnTo>
                    <a:pt x="318611" y="29051"/>
                  </a:lnTo>
                  <a:lnTo>
                    <a:pt x="253365" y="29623"/>
                  </a:lnTo>
                  <a:lnTo>
                    <a:pt x="243173" y="6858"/>
                  </a:lnTo>
                  <a:lnTo>
                    <a:pt x="224409" y="17431"/>
                  </a:lnTo>
                  <a:lnTo>
                    <a:pt x="207359" y="15335"/>
                  </a:lnTo>
                  <a:lnTo>
                    <a:pt x="191738" y="476"/>
                  </a:lnTo>
                  <a:lnTo>
                    <a:pt x="185356" y="16954"/>
                  </a:lnTo>
                  <a:lnTo>
                    <a:pt x="174117" y="2572"/>
                  </a:lnTo>
                  <a:lnTo>
                    <a:pt x="152685" y="0"/>
                  </a:lnTo>
                  <a:lnTo>
                    <a:pt x="146304" y="16478"/>
                  </a:lnTo>
                  <a:lnTo>
                    <a:pt x="128682" y="18574"/>
                  </a:lnTo>
                  <a:lnTo>
                    <a:pt x="110490" y="24956"/>
                  </a:lnTo>
                  <a:lnTo>
                    <a:pt x="112204" y="46768"/>
                  </a:lnTo>
                  <a:lnTo>
                    <a:pt x="101536" y="62770"/>
                  </a:lnTo>
                  <a:lnTo>
                    <a:pt x="94488" y="48958"/>
                  </a:lnTo>
                  <a:lnTo>
                    <a:pt x="73628" y="42005"/>
                  </a:lnTo>
                  <a:lnTo>
                    <a:pt x="71056" y="63246"/>
                  </a:lnTo>
                  <a:lnTo>
                    <a:pt x="86582" y="78200"/>
                  </a:lnTo>
                  <a:lnTo>
                    <a:pt x="83915" y="99441"/>
                  </a:lnTo>
                  <a:lnTo>
                    <a:pt x="57721" y="100489"/>
                  </a:lnTo>
                  <a:lnTo>
                    <a:pt x="64103" y="84011"/>
                  </a:lnTo>
                  <a:lnTo>
                    <a:pt x="53340" y="65437"/>
                  </a:lnTo>
                  <a:lnTo>
                    <a:pt x="34671" y="76105"/>
                  </a:lnTo>
                  <a:lnTo>
                    <a:pt x="40576" y="98393"/>
                  </a:lnTo>
                  <a:lnTo>
                    <a:pt x="51339" y="116967"/>
                  </a:lnTo>
                  <a:lnTo>
                    <a:pt x="38005" y="119634"/>
                  </a:lnTo>
                  <a:lnTo>
                    <a:pt x="22479" y="104775"/>
                  </a:lnTo>
                  <a:lnTo>
                    <a:pt x="0" y="110681"/>
                  </a:lnTo>
                  <a:lnTo>
                    <a:pt x="14478" y="134017"/>
                  </a:lnTo>
                  <a:lnTo>
                    <a:pt x="25241" y="152591"/>
                  </a:lnTo>
                  <a:lnTo>
                    <a:pt x="36004" y="171260"/>
                  </a:lnTo>
                  <a:lnTo>
                    <a:pt x="56864" y="178118"/>
                  </a:lnTo>
                  <a:lnTo>
                    <a:pt x="93250" y="199930"/>
                  </a:lnTo>
                  <a:lnTo>
                    <a:pt x="129730" y="221647"/>
                  </a:lnTo>
                  <a:lnTo>
                    <a:pt x="189166" y="267843"/>
                  </a:lnTo>
                  <a:lnTo>
                    <a:pt x="195643" y="285941"/>
                  </a:lnTo>
                  <a:lnTo>
                    <a:pt x="206883" y="300323"/>
                  </a:lnTo>
                  <a:lnTo>
                    <a:pt x="227838" y="307181"/>
                  </a:lnTo>
                  <a:lnTo>
                    <a:pt x="239077" y="321469"/>
                  </a:lnTo>
                  <a:lnTo>
                    <a:pt x="256698" y="319373"/>
                  </a:lnTo>
                  <a:lnTo>
                    <a:pt x="274891" y="312992"/>
                  </a:lnTo>
                  <a:lnTo>
                    <a:pt x="288226" y="310325"/>
                  </a:lnTo>
                  <a:lnTo>
                    <a:pt x="310134" y="308705"/>
                  </a:lnTo>
                  <a:lnTo>
                    <a:pt x="321469" y="323088"/>
                  </a:lnTo>
                  <a:lnTo>
                    <a:pt x="338518" y="325184"/>
                  </a:lnTo>
                  <a:lnTo>
                    <a:pt x="356235" y="322993"/>
                  </a:lnTo>
                  <a:lnTo>
                    <a:pt x="372808" y="329375"/>
                  </a:lnTo>
                  <a:lnTo>
                    <a:pt x="393668" y="336328"/>
                  </a:lnTo>
                  <a:lnTo>
                    <a:pt x="405003" y="350615"/>
                  </a:lnTo>
                  <a:lnTo>
                    <a:pt x="405003" y="350615"/>
                  </a:lnTo>
                  <a:lnTo>
                    <a:pt x="405003" y="3506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F9564E0-A1C9-9993-661C-16FB1A330D8E}"/>
                </a:ext>
              </a:extLst>
            </p:cNvPr>
            <p:cNvSpPr/>
            <p:nvPr/>
          </p:nvSpPr>
          <p:spPr>
            <a:xfrm>
              <a:off x="9883686" y="70775"/>
              <a:ext cx="657314" cy="751146"/>
            </a:xfrm>
            <a:custGeom>
              <a:avLst/>
              <a:gdLst>
                <a:gd name="connsiteX0" fmla="*/ 104775 w 390334"/>
                <a:gd name="connsiteY0" fmla="*/ 446056 h 446055"/>
                <a:gd name="connsiteX1" fmla="*/ 122491 w 390334"/>
                <a:gd name="connsiteY1" fmla="*/ 443865 h 446055"/>
                <a:gd name="connsiteX2" fmla="*/ 140589 w 390334"/>
                <a:gd name="connsiteY2" fmla="*/ 402812 h 446055"/>
                <a:gd name="connsiteX3" fmla="*/ 150781 w 390334"/>
                <a:gd name="connsiteY3" fmla="*/ 391097 h 446055"/>
                <a:gd name="connsiteX4" fmla="*/ 164688 w 390334"/>
                <a:gd name="connsiteY4" fmla="*/ 384143 h 446055"/>
                <a:gd name="connsiteX5" fmla="*/ 184975 w 390334"/>
                <a:gd name="connsiteY5" fmla="*/ 360712 h 446055"/>
                <a:gd name="connsiteX6" fmla="*/ 195072 w 390334"/>
                <a:gd name="connsiteY6" fmla="*/ 348996 h 446055"/>
                <a:gd name="connsiteX7" fmla="*/ 213836 w 390334"/>
                <a:gd name="connsiteY7" fmla="*/ 338328 h 446055"/>
                <a:gd name="connsiteX8" fmla="*/ 232600 w 390334"/>
                <a:gd name="connsiteY8" fmla="*/ 327660 h 446055"/>
                <a:gd name="connsiteX9" fmla="*/ 250793 w 390334"/>
                <a:gd name="connsiteY9" fmla="*/ 321278 h 446055"/>
                <a:gd name="connsiteX10" fmla="*/ 262604 w 390334"/>
                <a:gd name="connsiteY10" fmla="*/ 331375 h 446055"/>
                <a:gd name="connsiteX11" fmla="*/ 278702 w 390334"/>
                <a:gd name="connsiteY11" fmla="*/ 342043 h 446055"/>
                <a:gd name="connsiteX12" fmla="*/ 300133 w 390334"/>
                <a:gd name="connsiteY12" fmla="*/ 344615 h 446055"/>
                <a:gd name="connsiteX13" fmla="*/ 318325 w 390334"/>
                <a:gd name="connsiteY13" fmla="*/ 338233 h 446055"/>
                <a:gd name="connsiteX14" fmla="*/ 334423 w 390334"/>
                <a:gd name="connsiteY14" fmla="*/ 348901 h 446055"/>
                <a:gd name="connsiteX15" fmla="*/ 328422 w 390334"/>
                <a:gd name="connsiteY15" fmla="*/ 326517 h 446055"/>
                <a:gd name="connsiteX16" fmla="*/ 321945 w 390334"/>
                <a:gd name="connsiteY16" fmla="*/ 308419 h 446055"/>
                <a:gd name="connsiteX17" fmla="*/ 314992 w 390334"/>
                <a:gd name="connsiteY17" fmla="*/ 294608 h 446055"/>
                <a:gd name="connsiteX18" fmla="*/ 317564 w 390334"/>
                <a:gd name="connsiteY18" fmla="*/ 273272 h 446055"/>
                <a:gd name="connsiteX19" fmla="*/ 306800 w 390334"/>
                <a:gd name="connsiteY19" fmla="*/ 254603 h 446055"/>
                <a:gd name="connsiteX20" fmla="*/ 321850 w 390334"/>
                <a:gd name="connsiteY20" fmla="*/ 239173 h 446055"/>
                <a:gd name="connsiteX21" fmla="*/ 323374 w 390334"/>
                <a:gd name="connsiteY21" fmla="*/ 226409 h 446055"/>
                <a:gd name="connsiteX22" fmla="*/ 329755 w 390334"/>
                <a:gd name="connsiteY22" fmla="*/ 209836 h 446055"/>
                <a:gd name="connsiteX23" fmla="*/ 336709 w 390334"/>
                <a:gd name="connsiteY23" fmla="*/ 189071 h 446055"/>
                <a:gd name="connsiteX24" fmla="*/ 347377 w 390334"/>
                <a:gd name="connsiteY24" fmla="*/ 173069 h 446055"/>
                <a:gd name="connsiteX25" fmla="*/ 345186 w 390334"/>
                <a:gd name="connsiteY25" fmla="*/ 155543 h 446055"/>
                <a:gd name="connsiteX26" fmla="*/ 343567 w 390334"/>
                <a:gd name="connsiteY26" fmla="*/ 133636 h 446055"/>
                <a:gd name="connsiteX27" fmla="*/ 341376 w 390334"/>
                <a:gd name="connsiteY27" fmla="*/ 116110 h 446055"/>
                <a:gd name="connsiteX28" fmla="*/ 334328 w 390334"/>
                <a:gd name="connsiteY28" fmla="*/ 102299 h 446055"/>
                <a:gd name="connsiteX29" fmla="*/ 344996 w 390334"/>
                <a:gd name="connsiteY29" fmla="*/ 86297 h 446055"/>
                <a:gd name="connsiteX30" fmla="*/ 351377 w 390334"/>
                <a:gd name="connsiteY30" fmla="*/ 69723 h 446055"/>
                <a:gd name="connsiteX31" fmla="*/ 362141 w 390334"/>
                <a:gd name="connsiteY31" fmla="*/ 53721 h 446055"/>
                <a:gd name="connsiteX32" fmla="*/ 359950 w 390334"/>
                <a:gd name="connsiteY32" fmla="*/ 36195 h 446055"/>
                <a:gd name="connsiteX33" fmla="*/ 375381 w 390334"/>
                <a:gd name="connsiteY33" fmla="*/ 16478 h 446055"/>
                <a:gd name="connsiteX34" fmla="*/ 390335 w 390334"/>
                <a:gd name="connsiteY34" fmla="*/ 1048 h 446055"/>
                <a:gd name="connsiteX35" fmla="*/ 346996 w 390334"/>
                <a:gd name="connsiteY35" fmla="*/ 0 h 446055"/>
                <a:gd name="connsiteX36" fmla="*/ 324993 w 390334"/>
                <a:gd name="connsiteY36" fmla="*/ 1619 h 446055"/>
                <a:gd name="connsiteX37" fmla="*/ 303086 w 390334"/>
                <a:gd name="connsiteY37" fmla="*/ 3239 h 446055"/>
                <a:gd name="connsiteX38" fmla="*/ 216313 w 390334"/>
                <a:gd name="connsiteY38" fmla="*/ 1143 h 446055"/>
                <a:gd name="connsiteX39" fmla="*/ 192786 w 390334"/>
                <a:gd name="connsiteY39" fmla="*/ 15526 h 446055"/>
                <a:gd name="connsiteX40" fmla="*/ 170783 w 390334"/>
                <a:gd name="connsiteY40" fmla="*/ 17145 h 446055"/>
                <a:gd name="connsiteX41" fmla="*/ 168688 w 390334"/>
                <a:gd name="connsiteY41" fmla="*/ 34195 h 446055"/>
                <a:gd name="connsiteX42" fmla="*/ 149923 w 390334"/>
                <a:gd name="connsiteY42" fmla="*/ 44863 h 446055"/>
                <a:gd name="connsiteX43" fmla="*/ 131731 w 390334"/>
                <a:gd name="connsiteY43" fmla="*/ 51340 h 446055"/>
                <a:gd name="connsiteX44" fmla="*/ 117348 w 390334"/>
                <a:gd name="connsiteY44" fmla="*/ 62484 h 446055"/>
                <a:gd name="connsiteX45" fmla="*/ 110966 w 390334"/>
                <a:gd name="connsiteY45" fmla="*/ 79058 h 446055"/>
                <a:gd name="connsiteX46" fmla="*/ 100299 w 390334"/>
                <a:gd name="connsiteY46" fmla="*/ 94964 h 446055"/>
                <a:gd name="connsiteX47" fmla="*/ 81534 w 390334"/>
                <a:gd name="connsiteY47" fmla="*/ 105632 h 446055"/>
                <a:gd name="connsiteX48" fmla="*/ 70866 w 390334"/>
                <a:gd name="connsiteY48" fmla="*/ 121634 h 446055"/>
                <a:gd name="connsiteX49" fmla="*/ 60198 w 390334"/>
                <a:gd name="connsiteY49" fmla="*/ 137636 h 446055"/>
                <a:gd name="connsiteX50" fmla="*/ 71438 w 390334"/>
                <a:gd name="connsiteY50" fmla="*/ 152019 h 446055"/>
                <a:gd name="connsiteX51" fmla="*/ 82201 w 390334"/>
                <a:gd name="connsiteY51" fmla="*/ 170688 h 446055"/>
                <a:gd name="connsiteX52" fmla="*/ 98298 w 390334"/>
                <a:gd name="connsiteY52" fmla="*/ 181261 h 446055"/>
                <a:gd name="connsiteX53" fmla="*/ 83915 w 390334"/>
                <a:gd name="connsiteY53" fmla="*/ 192500 h 446055"/>
                <a:gd name="connsiteX54" fmla="*/ 68961 w 390334"/>
                <a:gd name="connsiteY54" fmla="*/ 207931 h 446055"/>
                <a:gd name="connsiteX55" fmla="*/ 58198 w 390334"/>
                <a:gd name="connsiteY55" fmla="*/ 223933 h 446055"/>
                <a:gd name="connsiteX56" fmla="*/ 47530 w 390334"/>
                <a:gd name="connsiteY56" fmla="*/ 239935 h 446055"/>
                <a:gd name="connsiteX57" fmla="*/ 36862 w 390334"/>
                <a:gd name="connsiteY57" fmla="*/ 255937 h 446055"/>
                <a:gd name="connsiteX58" fmla="*/ 26194 w 390334"/>
                <a:gd name="connsiteY58" fmla="*/ 271939 h 446055"/>
                <a:gd name="connsiteX59" fmla="*/ 15050 w 390334"/>
                <a:gd name="connsiteY59" fmla="*/ 292132 h 446055"/>
                <a:gd name="connsiteX60" fmla="*/ 0 w 390334"/>
                <a:gd name="connsiteY60" fmla="*/ 307658 h 446055"/>
                <a:gd name="connsiteX61" fmla="*/ 11335 w 390334"/>
                <a:gd name="connsiteY61" fmla="*/ 321945 h 446055"/>
                <a:gd name="connsiteX62" fmla="*/ 22098 w 390334"/>
                <a:gd name="connsiteY62" fmla="*/ 340614 h 446055"/>
                <a:gd name="connsiteX63" fmla="*/ 24289 w 390334"/>
                <a:gd name="connsiteY63" fmla="*/ 358235 h 446055"/>
                <a:gd name="connsiteX64" fmla="*/ 41434 w 390334"/>
                <a:gd name="connsiteY64" fmla="*/ 360331 h 446055"/>
                <a:gd name="connsiteX65" fmla="*/ 60770 w 390334"/>
                <a:gd name="connsiteY65" fmla="*/ 380048 h 446055"/>
                <a:gd name="connsiteX66" fmla="*/ 72009 w 390334"/>
                <a:gd name="connsiteY66" fmla="*/ 394335 h 446055"/>
                <a:gd name="connsiteX67" fmla="*/ 74200 w 390334"/>
                <a:gd name="connsiteY67" fmla="*/ 411956 h 446055"/>
                <a:gd name="connsiteX68" fmla="*/ 81153 w 390334"/>
                <a:gd name="connsiteY68" fmla="*/ 425768 h 446055"/>
                <a:gd name="connsiteX69" fmla="*/ 101060 w 390334"/>
                <a:gd name="connsiteY69" fmla="*/ 441198 h 446055"/>
                <a:gd name="connsiteX70" fmla="*/ 104775 w 390334"/>
                <a:gd name="connsiteY70" fmla="*/ 446056 h 446055"/>
                <a:gd name="connsiteX71" fmla="*/ 104775 w 390334"/>
                <a:gd name="connsiteY71" fmla="*/ 446056 h 446055"/>
                <a:gd name="connsiteX72" fmla="*/ 104775 w 390334"/>
                <a:gd name="connsiteY72" fmla="*/ 446056 h 44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0334" h="446055">
                  <a:moveTo>
                    <a:pt x="104775" y="446056"/>
                  </a:moveTo>
                  <a:lnTo>
                    <a:pt x="122491" y="443865"/>
                  </a:lnTo>
                  <a:lnTo>
                    <a:pt x="140589" y="402812"/>
                  </a:lnTo>
                  <a:lnTo>
                    <a:pt x="150781" y="391097"/>
                  </a:lnTo>
                  <a:lnTo>
                    <a:pt x="164688" y="384143"/>
                  </a:lnTo>
                  <a:lnTo>
                    <a:pt x="184975" y="360712"/>
                  </a:lnTo>
                  <a:lnTo>
                    <a:pt x="195072" y="348996"/>
                  </a:lnTo>
                  <a:lnTo>
                    <a:pt x="213836" y="338328"/>
                  </a:lnTo>
                  <a:lnTo>
                    <a:pt x="232600" y="327660"/>
                  </a:lnTo>
                  <a:lnTo>
                    <a:pt x="250793" y="321278"/>
                  </a:lnTo>
                  <a:lnTo>
                    <a:pt x="262604" y="331375"/>
                  </a:lnTo>
                  <a:lnTo>
                    <a:pt x="278702" y="342043"/>
                  </a:lnTo>
                  <a:lnTo>
                    <a:pt x="300133" y="344615"/>
                  </a:lnTo>
                  <a:lnTo>
                    <a:pt x="318325" y="338233"/>
                  </a:lnTo>
                  <a:lnTo>
                    <a:pt x="334423" y="348901"/>
                  </a:lnTo>
                  <a:lnTo>
                    <a:pt x="328422" y="326517"/>
                  </a:lnTo>
                  <a:lnTo>
                    <a:pt x="321945" y="308419"/>
                  </a:lnTo>
                  <a:lnTo>
                    <a:pt x="314992" y="294608"/>
                  </a:lnTo>
                  <a:lnTo>
                    <a:pt x="317564" y="273272"/>
                  </a:lnTo>
                  <a:lnTo>
                    <a:pt x="306800" y="254603"/>
                  </a:lnTo>
                  <a:lnTo>
                    <a:pt x="321850" y="239173"/>
                  </a:lnTo>
                  <a:lnTo>
                    <a:pt x="323374" y="226409"/>
                  </a:lnTo>
                  <a:lnTo>
                    <a:pt x="329755" y="209836"/>
                  </a:lnTo>
                  <a:lnTo>
                    <a:pt x="336709" y="189071"/>
                  </a:lnTo>
                  <a:lnTo>
                    <a:pt x="347377" y="173069"/>
                  </a:lnTo>
                  <a:lnTo>
                    <a:pt x="345186" y="155543"/>
                  </a:lnTo>
                  <a:lnTo>
                    <a:pt x="343567" y="133636"/>
                  </a:lnTo>
                  <a:lnTo>
                    <a:pt x="341376" y="116110"/>
                  </a:lnTo>
                  <a:lnTo>
                    <a:pt x="334328" y="102299"/>
                  </a:lnTo>
                  <a:lnTo>
                    <a:pt x="344996" y="86297"/>
                  </a:lnTo>
                  <a:lnTo>
                    <a:pt x="351377" y="69723"/>
                  </a:lnTo>
                  <a:lnTo>
                    <a:pt x="362141" y="53721"/>
                  </a:lnTo>
                  <a:lnTo>
                    <a:pt x="359950" y="36195"/>
                  </a:lnTo>
                  <a:lnTo>
                    <a:pt x="375381" y="16478"/>
                  </a:lnTo>
                  <a:lnTo>
                    <a:pt x="390335" y="1048"/>
                  </a:lnTo>
                  <a:lnTo>
                    <a:pt x="346996" y="0"/>
                  </a:lnTo>
                  <a:lnTo>
                    <a:pt x="324993" y="1619"/>
                  </a:lnTo>
                  <a:lnTo>
                    <a:pt x="303086" y="3239"/>
                  </a:lnTo>
                  <a:lnTo>
                    <a:pt x="216313" y="1143"/>
                  </a:lnTo>
                  <a:lnTo>
                    <a:pt x="192786" y="15526"/>
                  </a:lnTo>
                  <a:lnTo>
                    <a:pt x="170783" y="17145"/>
                  </a:lnTo>
                  <a:lnTo>
                    <a:pt x="168688" y="34195"/>
                  </a:lnTo>
                  <a:lnTo>
                    <a:pt x="149923" y="44863"/>
                  </a:lnTo>
                  <a:lnTo>
                    <a:pt x="131731" y="51340"/>
                  </a:lnTo>
                  <a:lnTo>
                    <a:pt x="117348" y="62484"/>
                  </a:lnTo>
                  <a:lnTo>
                    <a:pt x="110966" y="79058"/>
                  </a:lnTo>
                  <a:lnTo>
                    <a:pt x="100299" y="94964"/>
                  </a:lnTo>
                  <a:lnTo>
                    <a:pt x="81534" y="105632"/>
                  </a:lnTo>
                  <a:lnTo>
                    <a:pt x="70866" y="121634"/>
                  </a:lnTo>
                  <a:lnTo>
                    <a:pt x="60198" y="137636"/>
                  </a:lnTo>
                  <a:lnTo>
                    <a:pt x="71438" y="152019"/>
                  </a:lnTo>
                  <a:lnTo>
                    <a:pt x="82201" y="170688"/>
                  </a:lnTo>
                  <a:lnTo>
                    <a:pt x="98298" y="181261"/>
                  </a:lnTo>
                  <a:lnTo>
                    <a:pt x="83915" y="192500"/>
                  </a:lnTo>
                  <a:lnTo>
                    <a:pt x="68961" y="207931"/>
                  </a:lnTo>
                  <a:lnTo>
                    <a:pt x="58198" y="223933"/>
                  </a:lnTo>
                  <a:lnTo>
                    <a:pt x="47530" y="239935"/>
                  </a:lnTo>
                  <a:lnTo>
                    <a:pt x="36862" y="255937"/>
                  </a:lnTo>
                  <a:lnTo>
                    <a:pt x="26194" y="271939"/>
                  </a:lnTo>
                  <a:lnTo>
                    <a:pt x="15050" y="292132"/>
                  </a:lnTo>
                  <a:lnTo>
                    <a:pt x="0" y="307658"/>
                  </a:lnTo>
                  <a:lnTo>
                    <a:pt x="11335" y="321945"/>
                  </a:lnTo>
                  <a:lnTo>
                    <a:pt x="22098" y="340614"/>
                  </a:lnTo>
                  <a:lnTo>
                    <a:pt x="24289" y="358235"/>
                  </a:lnTo>
                  <a:lnTo>
                    <a:pt x="41434" y="360331"/>
                  </a:lnTo>
                  <a:lnTo>
                    <a:pt x="60770" y="380048"/>
                  </a:lnTo>
                  <a:lnTo>
                    <a:pt x="72009" y="394335"/>
                  </a:lnTo>
                  <a:lnTo>
                    <a:pt x="74200" y="411956"/>
                  </a:lnTo>
                  <a:lnTo>
                    <a:pt x="81153" y="425768"/>
                  </a:lnTo>
                  <a:lnTo>
                    <a:pt x="101060" y="441198"/>
                  </a:lnTo>
                  <a:lnTo>
                    <a:pt x="104775" y="446056"/>
                  </a:lnTo>
                  <a:lnTo>
                    <a:pt x="104775" y="446056"/>
                  </a:lnTo>
                  <a:lnTo>
                    <a:pt x="104775" y="4460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3FCE6A0E-9D95-0E97-D658-0BD903B01B67}"/>
                </a:ext>
              </a:extLst>
            </p:cNvPr>
            <p:cNvSpPr/>
            <p:nvPr/>
          </p:nvSpPr>
          <p:spPr>
            <a:xfrm>
              <a:off x="7529833" y="692000"/>
              <a:ext cx="644162" cy="542628"/>
            </a:xfrm>
            <a:custGeom>
              <a:avLst/>
              <a:gdLst>
                <a:gd name="connsiteX0" fmla="*/ 240030 w 382524"/>
                <a:gd name="connsiteY0" fmla="*/ 322231 h 322230"/>
                <a:gd name="connsiteX1" fmla="*/ 237935 w 382524"/>
                <a:gd name="connsiteY1" fmla="*/ 304705 h 322230"/>
                <a:gd name="connsiteX2" fmla="*/ 224028 w 382524"/>
                <a:gd name="connsiteY2" fmla="*/ 277082 h 322230"/>
                <a:gd name="connsiteX3" fmla="*/ 241554 w 382524"/>
                <a:gd name="connsiteY3" fmla="*/ 274891 h 322230"/>
                <a:gd name="connsiteX4" fmla="*/ 248508 w 382524"/>
                <a:gd name="connsiteY4" fmla="*/ 254127 h 322230"/>
                <a:gd name="connsiteX5" fmla="*/ 246316 w 382524"/>
                <a:gd name="connsiteY5" fmla="*/ 236601 h 322230"/>
                <a:gd name="connsiteX6" fmla="*/ 266033 w 382524"/>
                <a:gd name="connsiteY6" fmla="*/ 252032 h 322230"/>
                <a:gd name="connsiteX7" fmla="*/ 281559 w 382524"/>
                <a:gd name="connsiteY7" fmla="*/ 266891 h 322230"/>
                <a:gd name="connsiteX8" fmla="*/ 292132 w 382524"/>
                <a:gd name="connsiteY8" fmla="*/ 250889 h 322230"/>
                <a:gd name="connsiteX9" fmla="*/ 286798 w 382524"/>
                <a:gd name="connsiteY9" fmla="*/ 224314 h 322230"/>
                <a:gd name="connsiteX10" fmla="*/ 280321 w 382524"/>
                <a:gd name="connsiteY10" fmla="*/ 206312 h 322230"/>
                <a:gd name="connsiteX11" fmla="*/ 298990 w 382524"/>
                <a:gd name="connsiteY11" fmla="*/ 195643 h 322230"/>
                <a:gd name="connsiteX12" fmla="*/ 316039 w 382524"/>
                <a:gd name="connsiteY12" fmla="*/ 197739 h 322230"/>
                <a:gd name="connsiteX13" fmla="*/ 326707 w 382524"/>
                <a:gd name="connsiteY13" fmla="*/ 181737 h 322230"/>
                <a:gd name="connsiteX14" fmla="*/ 346900 w 382524"/>
                <a:gd name="connsiteY14" fmla="*/ 158305 h 322230"/>
                <a:gd name="connsiteX15" fmla="*/ 356997 w 382524"/>
                <a:gd name="connsiteY15" fmla="*/ 146590 h 322230"/>
                <a:gd name="connsiteX16" fmla="*/ 371856 w 382524"/>
                <a:gd name="connsiteY16" fmla="*/ 131159 h 322230"/>
                <a:gd name="connsiteX17" fmla="*/ 382524 w 382524"/>
                <a:gd name="connsiteY17" fmla="*/ 115252 h 322230"/>
                <a:gd name="connsiteX18" fmla="*/ 366999 w 382524"/>
                <a:gd name="connsiteY18" fmla="*/ 100394 h 322230"/>
                <a:gd name="connsiteX19" fmla="*/ 360616 w 382524"/>
                <a:gd name="connsiteY19" fmla="*/ 82296 h 322230"/>
                <a:gd name="connsiteX20" fmla="*/ 349377 w 382524"/>
                <a:gd name="connsiteY20" fmla="*/ 67913 h 322230"/>
                <a:gd name="connsiteX21" fmla="*/ 333851 w 382524"/>
                <a:gd name="connsiteY21" fmla="*/ 53054 h 322230"/>
                <a:gd name="connsiteX22" fmla="*/ 318421 w 382524"/>
                <a:gd name="connsiteY22" fmla="*/ 38195 h 322230"/>
                <a:gd name="connsiteX23" fmla="*/ 320516 w 382524"/>
                <a:gd name="connsiteY23" fmla="*/ 21241 h 322230"/>
                <a:gd name="connsiteX24" fmla="*/ 304515 w 382524"/>
                <a:gd name="connsiteY24" fmla="*/ 10573 h 322230"/>
                <a:gd name="connsiteX25" fmla="*/ 288513 w 382524"/>
                <a:gd name="connsiteY25" fmla="*/ 0 h 322230"/>
                <a:gd name="connsiteX26" fmla="*/ 285845 w 382524"/>
                <a:gd name="connsiteY26" fmla="*/ 21241 h 322230"/>
                <a:gd name="connsiteX27" fmla="*/ 264033 w 382524"/>
                <a:gd name="connsiteY27" fmla="*/ 22860 h 322230"/>
                <a:gd name="connsiteX28" fmla="*/ 266224 w 382524"/>
                <a:gd name="connsiteY28" fmla="*/ 40386 h 322230"/>
                <a:gd name="connsiteX29" fmla="*/ 251270 w 382524"/>
                <a:gd name="connsiteY29" fmla="*/ 55817 h 322230"/>
                <a:gd name="connsiteX30" fmla="*/ 234220 w 382524"/>
                <a:gd name="connsiteY30" fmla="*/ 53721 h 322230"/>
                <a:gd name="connsiteX31" fmla="*/ 231648 w 382524"/>
                <a:gd name="connsiteY31" fmla="*/ 75057 h 322230"/>
                <a:gd name="connsiteX32" fmla="*/ 215646 w 382524"/>
                <a:gd name="connsiteY32" fmla="*/ 64389 h 322230"/>
                <a:gd name="connsiteX33" fmla="*/ 200692 w 382524"/>
                <a:gd name="connsiteY33" fmla="*/ 79820 h 322230"/>
                <a:gd name="connsiteX34" fmla="*/ 190119 w 382524"/>
                <a:gd name="connsiteY34" fmla="*/ 95822 h 322230"/>
                <a:gd name="connsiteX35" fmla="*/ 174593 w 382524"/>
                <a:gd name="connsiteY35" fmla="*/ 80963 h 322230"/>
                <a:gd name="connsiteX36" fmla="*/ 160782 w 382524"/>
                <a:gd name="connsiteY36" fmla="*/ 87821 h 322230"/>
                <a:gd name="connsiteX37" fmla="*/ 145256 w 382524"/>
                <a:gd name="connsiteY37" fmla="*/ 72962 h 322230"/>
                <a:gd name="connsiteX38" fmla="*/ 138875 w 382524"/>
                <a:gd name="connsiteY38" fmla="*/ 54959 h 322230"/>
                <a:gd name="connsiteX39" fmla="*/ 132493 w 382524"/>
                <a:gd name="connsiteY39" fmla="*/ 71438 h 322230"/>
                <a:gd name="connsiteX40" fmla="*/ 110680 w 382524"/>
                <a:gd name="connsiteY40" fmla="*/ 73057 h 322230"/>
                <a:gd name="connsiteX41" fmla="*/ 104299 w 382524"/>
                <a:gd name="connsiteY41" fmla="*/ 89535 h 322230"/>
                <a:gd name="connsiteX42" fmla="*/ 86201 w 382524"/>
                <a:gd name="connsiteY42" fmla="*/ 95917 h 322230"/>
                <a:gd name="connsiteX43" fmla="*/ 71247 w 382524"/>
                <a:gd name="connsiteY43" fmla="*/ 111347 h 322230"/>
                <a:gd name="connsiteX44" fmla="*/ 47340 w 382524"/>
                <a:gd name="connsiteY44" fmla="*/ 130016 h 322230"/>
                <a:gd name="connsiteX45" fmla="*/ 53245 w 382524"/>
                <a:gd name="connsiteY45" fmla="*/ 152305 h 322230"/>
                <a:gd name="connsiteX46" fmla="*/ 38862 w 382524"/>
                <a:gd name="connsiteY46" fmla="*/ 163544 h 322230"/>
                <a:gd name="connsiteX47" fmla="*/ 27623 w 382524"/>
                <a:gd name="connsiteY47" fmla="*/ 149162 h 322230"/>
                <a:gd name="connsiteX48" fmla="*/ 20288 w 382524"/>
                <a:gd name="connsiteY48" fmla="*/ 174212 h 322230"/>
                <a:gd name="connsiteX49" fmla="*/ 18098 w 382524"/>
                <a:gd name="connsiteY49" fmla="*/ 191167 h 322230"/>
                <a:gd name="connsiteX50" fmla="*/ 0 w 382524"/>
                <a:gd name="connsiteY50" fmla="*/ 197549 h 322230"/>
                <a:gd name="connsiteX51" fmla="*/ 12859 w 382524"/>
                <a:gd name="connsiteY51" fmla="*/ 233743 h 322230"/>
                <a:gd name="connsiteX52" fmla="*/ 60293 w 382524"/>
                <a:gd name="connsiteY52" fmla="*/ 235268 h 322230"/>
                <a:gd name="connsiteX53" fmla="*/ 76295 w 382524"/>
                <a:gd name="connsiteY53" fmla="*/ 245840 h 322230"/>
                <a:gd name="connsiteX54" fmla="*/ 94965 w 382524"/>
                <a:gd name="connsiteY54" fmla="*/ 235268 h 322230"/>
                <a:gd name="connsiteX55" fmla="*/ 137065 w 382524"/>
                <a:gd name="connsiteY55" fmla="*/ 244697 h 322230"/>
                <a:gd name="connsiteX56" fmla="*/ 174974 w 382524"/>
                <a:gd name="connsiteY56" fmla="*/ 253746 h 322230"/>
                <a:gd name="connsiteX57" fmla="*/ 195739 w 382524"/>
                <a:gd name="connsiteY57" fmla="*/ 260604 h 322230"/>
                <a:gd name="connsiteX58" fmla="*/ 206979 w 382524"/>
                <a:gd name="connsiteY58" fmla="*/ 274987 h 322230"/>
                <a:gd name="connsiteX59" fmla="*/ 225647 w 382524"/>
                <a:gd name="connsiteY59" fmla="*/ 298895 h 322230"/>
                <a:gd name="connsiteX60" fmla="*/ 236315 w 382524"/>
                <a:gd name="connsiteY60" fmla="*/ 317468 h 322230"/>
                <a:gd name="connsiteX61" fmla="*/ 240030 w 382524"/>
                <a:gd name="connsiteY61" fmla="*/ 322231 h 322230"/>
                <a:gd name="connsiteX62" fmla="*/ 240030 w 382524"/>
                <a:gd name="connsiteY62" fmla="*/ 322231 h 322230"/>
                <a:gd name="connsiteX63" fmla="*/ 240030 w 382524"/>
                <a:gd name="connsiteY63" fmla="*/ 322231 h 322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82524" h="322230">
                  <a:moveTo>
                    <a:pt x="240030" y="322231"/>
                  </a:moveTo>
                  <a:lnTo>
                    <a:pt x="237935" y="304705"/>
                  </a:lnTo>
                  <a:lnTo>
                    <a:pt x="224028" y="277082"/>
                  </a:lnTo>
                  <a:lnTo>
                    <a:pt x="241554" y="274891"/>
                  </a:lnTo>
                  <a:lnTo>
                    <a:pt x="248508" y="254127"/>
                  </a:lnTo>
                  <a:lnTo>
                    <a:pt x="246316" y="236601"/>
                  </a:lnTo>
                  <a:lnTo>
                    <a:pt x="266033" y="252032"/>
                  </a:lnTo>
                  <a:lnTo>
                    <a:pt x="281559" y="266891"/>
                  </a:lnTo>
                  <a:lnTo>
                    <a:pt x="292132" y="250889"/>
                  </a:lnTo>
                  <a:lnTo>
                    <a:pt x="286798" y="224314"/>
                  </a:lnTo>
                  <a:lnTo>
                    <a:pt x="280321" y="206312"/>
                  </a:lnTo>
                  <a:lnTo>
                    <a:pt x="298990" y="195643"/>
                  </a:lnTo>
                  <a:lnTo>
                    <a:pt x="316039" y="197739"/>
                  </a:lnTo>
                  <a:lnTo>
                    <a:pt x="326707" y="181737"/>
                  </a:lnTo>
                  <a:lnTo>
                    <a:pt x="346900" y="158305"/>
                  </a:lnTo>
                  <a:lnTo>
                    <a:pt x="356997" y="146590"/>
                  </a:lnTo>
                  <a:lnTo>
                    <a:pt x="371856" y="131159"/>
                  </a:lnTo>
                  <a:lnTo>
                    <a:pt x="382524" y="115252"/>
                  </a:lnTo>
                  <a:lnTo>
                    <a:pt x="366999" y="100394"/>
                  </a:lnTo>
                  <a:lnTo>
                    <a:pt x="360616" y="82296"/>
                  </a:lnTo>
                  <a:lnTo>
                    <a:pt x="349377" y="67913"/>
                  </a:lnTo>
                  <a:lnTo>
                    <a:pt x="333851" y="53054"/>
                  </a:lnTo>
                  <a:lnTo>
                    <a:pt x="318421" y="38195"/>
                  </a:lnTo>
                  <a:lnTo>
                    <a:pt x="320516" y="21241"/>
                  </a:lnTo>
                  <a:lnTo>
                    <a:pt x="304515" y="10573"/>
                  </a:lnTo>
                  <a:lnTo>
                    <a:pt x="288513" y="0"/>
                  </a:lnTo>
                  <a:lnTo>
                    <a:pt x="285845" y="21241"/>
                  </a:lnTo>
                  <a:lnTo>
                    <a:pt x="264033" y="22860"/>
                  </a:lnTo>
                  <a:lnTo>
                    <a:pt x="266224" y="40386"/>
                  </a:lnTo>
                  <a:lnTo>
                    <a:pt x="251270" y="55817"/>
                  </a:lnTo>
                  <a:lnTo>
                    <a:pt x="234220" y="53721"/>
                  </a:lnTo>
                  <a:lnTo>
                    <a:pt x="231648" y="75057"/>
                  </a:lnTo>
                  <a:lnTo>
                    <a:pt x="215646" y="64389"/>
                  </a:lnTo>
                  <a:lnTo>
                    <a:pt x="200692" y="79820"/>
                  </a:lnTo>
                  <a:lnTo>
                    <a:pt x="190119" y="95822"/>
                  </a:lnTo>
                  <a:lnTo>
                    <a:pt x="174593" y="80963"/>
                  </a:lnTo>
                  <a:lnTo>
                    <a:pt x="160782" y="87821"/>
                  </a:lnTo>
                  <a:lnTo>
                    <a:pt x="145256" y="72962"/>
                  </a:lnTo>
                  <a:lnTo>
                    <a:pt x="138875" y="54959"/>
                  </a:lnTo>
                  <a:lnTo>
                    <a:pt x="132493" y="71438"/>
                  </a:lnTo>
                  <a:lnTo>
                    <a:pt x="110680" y="73057"/>
                  </a:lnTo>
                  <a:lnTo>
                    <a:pt x="104299" y="89535"/>
                  </a:lnTo>
                  <a:lnTo>
                    <a:pt x="86201" y="95917"/>
                  </a:lnTo>
                  <a:lnTo>
                    <a:pt x="71247" y="111347"/>
                  </a:lnTo>
                  <a:lnTo>
                    <a:pt x="47340" y="130016"/>
                  </a:lnTo>
                  <a:lnTo>
                    <a:pt x="53245" y="152305"/>
                  </a:lnTo>
                  <a:lnTo>
                    <a:pt x="38862" y="163544"/>
                  </a:lnTo>
                  <a:lnTo>
                    <a:pt x="27623" y="149162"/>
                  </a:lnTo>
                  <a:lnTo>
                    <a:pt x="20288" y="174212"/>
                  </a:lnTo>
                  <a:lnTo>
                    <a:pt x="18098" y="191167"/>
                  </a:lnTo>
                  <a:lnTo>
                    <a:pt x="0" y="197549"/>
                  </a:lnTo>
                  <a:lnTo>
                    <a:pt x="12859" y="233743"/>
                  </a:lnTo>
                  <a:lnTo>
                    <a:pt x="60293" y="235268"/>
                  </a:lnTo>
                  <a:lnTo>
                    <a:pt x="76295" y="245840"/>
                  </a:lnTo>
                  <a:lnTo>
                    <a:pt x="94965" y="235268"/>
                  </a:lnTo>
                  <a:lnTo>
                    <a:pt x="137065" y="244697"/>
                  </a:lnTo>
                  <a:lnTo>
                    <a:pt x="174974" y="253746"/>
                  </a:lnTo>
                  <a:lnTo>
                    <a:pt x="195739" y="260604"/>
                  </a:lnTo>
                  <a:lnTo>
                    <a:pt x="206979" y="274987"/>
                  </a:lnTo>
                  <a:lnTo>
                    <a:pt x="225647" y="298895"/>
                  </a:lnTo>
                  <a:lnTo>
                    <a:pt x="236315" y="317468"/>
                  </a:lnTo>
                  <a:lnTo>
                    <a:pt x="240030" y="322231"/>
                  </a:lnTo>
                  <a:lnTo>
                    <a:pt x="240030" y="322231"/>
                  </a:lnTo>
                  <a:lnTo>
                    <a:pt x="240030" y="3222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1C7E7617-17EC-B22D-03D2-3A360BF60EBE}"/>
                </a:ext>
              </a:extLst>
            </p:cNvPr>
            <p:cNvSpPr/>
            <p:nvPr/>
          </p:nvSpPr>
          <p:spPr>
            <a:xfrm>
              <a:off x="7799625" y="1035093"/>
              <a:ext cx="684902" cy="982121"/>
            </a:xfrm>
            <a:custGeom>
              <a:avLst/>
              <a:gdLst>
                <a:gd name="connsiteX0" fmla="*/ 43529 w 406717"/>
                <a:gd name="connsiteY0" fmla="*/ 583216 h 583215"/>
                <a:gd name="connsiteX1" fmla="*/ 62199 w 406717"/>
                <a:gd name="connsiteY1" fmla="*/ 572548 h 583215"/>
                <a:gd name="connsiteX2" fmla="*/ 93155 w 406717"/>
                <a:gd name="connsiteY2" fmla="*/ 567690 h 583215"/>
                <a:gd name="connsiteX3" fmla="*/ 115062 w 406717"/>
                <a:gd name="connsiteY3" fmla="*/ 566071 h 583215"/>
                <a:gd name="connsiteX4" fmla="*/ 135255 w 406717"/>
                <a:gd name="connsiteY4" fmla="*/ 542449 h 583215"/>
                <a:gd name="connsiteX5" fmla="*/ 149638 w 406717"/>
                <a:gd name="connsiteY5" fmla="*/ 531209 h 583215"/>
                <a:gd name="connsiteX6" fmla="*/ 177451 w 406717"/>
                <a:gd name="connsiteY6" fmla="*/ 517303 h 583215"/>
                <a:gd name="connsiteX7" fmla="*/ 195549 w 406717"/>
                <a:gd name="connsiteY7" fmla="*/ 510826 h 583215"/>
                <a:gd name="connsiteX8" fmla="*/ 214217 w 406717"/>
                <a:gd name="connsiteY8" fmla="*/ 500158 h 583215"/>
                <a:gd name="connsiteX9" fmla="*/ 233458 w 406717"/>
                <a:gd name="connsiteY9" fmla="*/ 485108 h 583215"/>
                <a:gd name="connsiteX10" fmla="*/ 259556 w 406717"/>
                <a:gd name="connsiteY10" fmla="*/ 483965 h 583215"/>
                <a:gd name="connsiteX11" fmla="*/ 288893 w 406717"/>
                <a:gd name="connsiteY11" fmla="*/ 491966 h 583215"/>
                <a:gd name="connsiteX12" fmla="*/ 306038 w 406717"/>
                <a:gd name="connsiteY12" fmla="*/ 494062 h 583215"/>
                <a:gd name="connsiteX13" fmla="*/ 327374 w 406717"/>
                <a:gd name="connsiteY13" fmla="*/ 496729 h 583215"/>
                <a:gd name="connsiteX14" fmla="*/ 341757 w 406717"/>
                <a:gd name="connsiteY14" fmla="*/ 485489 h 583215"/>
                <a:gd name="connsiteX15" fmla="*/ 359283 w 406717"/>
                <a:gd name="connsiteY15" fmla="*/ 448532 h 583215"/>
                <a:gd name="connsiteX16" fmla="*/ 373761 w 406717"/>
                <a:gd name="connsiteY16" fmla="*/ 437293 h 583215"/>
                <a:gd name="connsiteX17" fmla="*/ 393478 w 406717"/>
                <a:gd name="connsiteY17" fmla="*/ 418052 h 583215"/>
                <a:gd name="connsiteX18" fmla="*/ 392335 w 406717"/>
                <a:gd name="connsiteY18" fmla="*/ 391859 h 583215"/>
                <a:gd name="connsiteX19" fmla="*/ 406718 w 406717"/>
                <a:gd name="connsiteY19" fmla="*/ 380619 h 583215"/>
                <a:gd name="connsiteX20" fmla="*/ 406146 w 406717"/>
                <a:gd name="connsiteY20" fmla="*/ 350139 h 583215"/>
                <a:gd name="connsiteX21" fmla="*/ 399765 w 406717"/>
                <a:gd name="connsiteY21" fmla="*/ 331946 h 583215"/>
                <a:gd name="connsiteX22" fmla="*/ 397573 w 406717"/>
                <a:gd name="connsiteY22" fmla="*/ 314325 h 583215"/>
                <a:gd name="connsiteX23" fmla="*/ 403956 w 406717"/>
                <a:gd name="connsiteY23" fmla="*/ 297751 h 583215"/>
                <a:gd name="connsiteX24" fmla="*/ 371856 w 406717"/>
                <a:gd name="connsiteY24" fmla="*/ 241744 h 583215"/>
                <a:gd name="connsiteX25" fmla="*/ 353092 w 406717"/>
                <a:gd name="connsiteY25" fmla="*/ 217646 h 583215"/>
                <a:gd name="connsiteX26" fmla="*/ 279940 w 406717"/>
                <a:gd name="connsiteY26" fmla="*/ 143542 h 583215"/>
                <a:gd name="connsiteX27" fmla="*/ 256413 w 406717"/>
                <a:gd name="connsiteY27" fmla="*/ 123253 h 583215"/>
                <a:gd name="connsiteX28" fmla="*/ 241935 w 406717"/>
                <a:gd name="connsiteY28" fmla="*/ 99727 h 583215"/>
                <a:gd name="connsiteX29" fmla="*/ 225933 w 406717"/>
                <a:gd name="connsiteY29" fmla="*/ 89059 h 583215"/>
                <a:gd name="connsiteX30" fmla="*/ 205645 w 406717"/>
                <a:gd name="connsiteY30" fmla="*/ 77914 h 583215"/>
                <a:gd name="connsiteX31" fmla="*/ 188023 w 406717"/>
                <a:gd name="connsiteY31" fmla="*/ 80105 h 583215"/>
                <a:gd name="connsiteX32" fmla="*/ 176784 w 406717"/>
                <a:gd name="connsiteY32" fmla="*/ 65627 h 583215"/>
                <a:gd name="connsiteX33" fmla="*/ 154305 w 406717"/>
                <a:gd name="connsiteY33" fmla="*/ 36862 h 583215"/>
                <a:gd name="connsiteX34" fmla="*/ 134588 w 406717"/>
                <a:gd name="connsiteY34" fmla="*/ 21431 h 583215"/>
                <a:gd name="connsiteX35" fmla="*/ 137160 w 406717"/>
                <a:gd name="connsiteY35" fmla="*/ 0 h 583215"/>
                <a:gd name="connsiteX36" fmla="*/ 119634 w 406717"/>
                <a:gd name="connsiteY36" fmla="*/ 2191 h 583215"/>
                <a:gd name="connsiteX37" fmla="*/ 126016 w 406717"/>
                <a:gd name="connsiteY37" fmla="*/ 20288 h 583215"/>
                <a:gd name="connsiteX38" fmla="*/ 130302 w 406717"/>
                <a:gd name="connsiteY38" fmla="*/ 55626 h 583215"/>
                <a:gd name="connsiteX39" fmla="*/ 112681 w 406717"/>
                <a:gd name="connsiteY39" fmla="*/ 57721 h 583215"/>
                <a:gd name="connsiteX40" fmla="*/ 85440 w 406717"/>
                <a:gd name="connsiteY40" fmla="*/ 32671 h 583215"/>
                <a:gd name="connsiteX41" fmla="*/ 87059 w 406717"/>
                <a:gd name="connsiteY41" fmla="*/ 54578 h 583215"/>
                <a:gd name="connsiteX42" fmla="*/ 64675 w 406717"/>
                <a:gd name="connsiteY42" fmla="*/ 60484 h 583215"/>
                <a:gd name="connsiteX43" fmla="*/ 84487 w 406717"/>
                <a:gd name="connsiteY43" fmla="*/ 110680 h 583215"/>
                <a:gd name="connsiteX44" fmla="*/ 58388 w 406717"/>
                <a:gd name="connsiteY44" fmla="*/ 111823 h 583215"/>
                <a:gd name="connsiteX45" fmla="*/ 63246 w 406717"/>
                <a:gd name="connsiteY45" fmla="*/ 142875 h 583215"/>
                <a:gd name="connsiteX46" fmla="*/ 64865 w 406717"/>
                <a:gd name="connsiteY46" fmla="*/ 164782 h 583215"/>
                <a:gd name="connsiteX47" fmla="*/ 49911 w 406717"/>
                <a:gd name="connsiteY47" fmla="*/ 180308 h 583215"/>
                <a:gd name="connsiteX48" fmla="*/ 47244 w 406717"/>
                <a:gd name="connsiteY48" fmla="*/ 201644 h 583215"/>
                <a:gd name="connsiteX49" fmla="*/ 53150 w 406717"/>
                <a:gd name="connsiteY49" fmla="*/ 224123 h 583215"/>
                <a:gd name="connsiteX50" fmla="*/ 32861 w 406717"/>
                <a:gd name="connsiteY50" fmla="*/ 212884 h 583215"/>
                <a:gd name="connsiteX51" fmla="*/ 26575 w 406717"/>
                <a:gd name="connsiteY51" fmla="*/ 264223 h 583215"/>
                <a:gd name="connsiteX52" fmla="*/ 17621 w 406717"/>
                <a:gd name="connsiteY52" fmla="*/ 336899 h 583215"/>
                <a:gd name="connsiteX53" fmla="*/ 6953 w 406717"/>
                <a:gd name="connsiteY53" fmla="*/ 352996 h 583215"/>
                <a:gd name="connsiteX54" fmla="*/ 0 w 406717"/>
                <a:gd name="connsiteY54" fmla="*/ 373856 h 583215"/>
                <a:gd name="connsiteX55" fmla="*/ 15526 w 406717"/>
                <a:gd name="connsiteY55" fmla="*/ 388715 h 583215"/>
                <a:gd name="connsiteX56" fmla="*/ 21907 w 406717"/>
                <a:gd name="connsiteY56" fmla="*/ 406908 h 583215"/>
                <a:gd name="connsiteX57" fmla="*/ 28384 w 406717"/>
                <a:gd name="connsiteY57" fmla="*/ 425101 h 583215"/>
                <a:gd name="connsiteX58" fmla="*/ 39624 w 406717"/>
                <a:gd name="connsiteY58" fmla="*/ 439484 h 583215"/>
                <a:gd name="connsiteX59" fmla="*/ 33242 w 406717"/>
                <a:gd name="connsiteY59" fmla="*/ 456057 h 583215"/>
                <a:gd name="connsiteX60" fmla="*/ 31147 w 406717"/>
                <a:gd name="connsiteY60" fmla="*/ 473202 h 583215"/>
                <a:gd name="connsiteX61" fmla="*/ 28480 w 406717"/>
                <a:gd name="connsiteY61" fmla="*/ 494538 h 583215"/>
                <a:gd name="connsiteX62" fmla="*/ 39719 w 406717"/>
                <a:gd name="connsiteY62" fmla="*/ 508921 h 583215"/>
                <a:gd name="connsiteX63" fmla="*/ 32290 w 406717"/>
                <a:gd name="connsiteY63" fmla="*/ 534067 h 583215"/>
                <a:gd name="connsiteX64" fmla="*/ 33338 w 406717"/>
                <a:gd name="connsiteY64" fmla="*/ 560260 h 583215"/>
                <a:gd name="connsiteX65" fmla="*/ 39243 w 406717"/>
                <a:gd name="connsiteY65" fmla="*/ 582739 h 583215"/>
                <a:gd name="connsiteX66" fmla="*/ 43529 w 406717"/>
                <a:gd name="connsiteY66" fmla="*/ 583216 h 583215"/>
                <a:gd name="connsiteX67" fmla="*/ 43529 w 406717"/>
                <a:gd name="connsiteY67" fmla="*/ 583216 h 583215"/>
                <a:gd name="connsiteX68" fmla="*/ 43529 w 406717"/>
                <a:gd name="connsiteY68" fmla="*/ 583216 h 58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06717" h="583215">
                  <a:moveTo>
                    <a:pt x="43529" y="583216"/>
                  </a:moveTo>
                  <a:lnTo>
                    <a:pt x="62199" y="572548"/>
                  </a:lnTo>
                  <a:lnTo>
                    <a:pt x="93155" y="567690"/>
                  </a:lnTo>
                  <a:lnTo>
                    <a:pt x="115062" y="566071"/>
                  </a:lnTo>
                  <a:lnTo>
                    <a:pt x="135255" y="542449"/>
                  </a:lnTo>
                  <a:lnTo>
                    <a:pt x="149638" y="531209"/>
                  </a:lnTo>
                  <a:lnTo>
                    <a:pt x="177451" y="517303"/>
                  </a:lnTo>
                  <a:lnTo>
                    <a:pt x="195549" y="510826"/>
                  </a:lnTo>
                  <a:lnTo>
                    <a:pt x="214217" y="500158"/>
                  </a:lnTo>
                  <a:lnTo>
                    <a:pt x="233458" y="485108"/>
                  </a:lnTo>
                  <a:lnTo>
                    <a:pt x="259556" y="483965"/>
                  </a:lnTo>
                  <a:lnTo>
                    <a:pt x="288893" y="491966"/>
                  </a:lnTo>
                  <a:lnTo>
                    <a:pt x="306038" y="494062"/>
                  </a:lnTo>
                  <a:lnTo>
                    <a:pt x="327374" y="496729"/>
                  </a:lnTo>
                  <a:lnTo>
                    <a:pt x="341757" y="485489"/>
                  </a:lnTo>
                  <a:lnTo>
                    <a:pt x="359283" y="448532"/>
                  </a:lnTo>
                  <a:lnTo>
                    <a:pt x="373761" y="437293"/>
                  </a:lnTo>
                  <a:lnTo>
                    <a:pt x="393478" y="418052"/>
                  </a:lnTo>
                  <a:lnTo>
                    <a:pt x="392335" y="391859"/>
                  </a:lnTo>
                  <a:lnTo>
                    <a:pt x="406718" y="380619"/>
                  </a:lnTo>
                  <a:lnTo>
                    <a:pt x="406146" y="350139"/>
                  </a:lnTo>
                  <a:lnTo>
                    <a:pt x="399765" y="331946"/>
                  </a:lnTo>
                  <a:lnTo>
                    <a:pt x="397573" y="314325"/>
                  </a:lnTo>
                  <a:lnTo>
                    <a:pt x="403956" y="297751"/>
                  </a:lnTo>
                  <a:lnTo>
                    <a:pt x="371856" y="241744"/>
                  </a:lnTo>
                  <a:lnTo>
                    <a:pt x="353092" y="217646"/>
                  </a:lnTo>
                  <a:lnTo>
                    <a:pt x="279940" y="143542"/>
                  </a:lnTo>
                  <a:lnTo>
                    <a:pt x="256413" y="123253"/>
                  </a:lnTo>
                  <a:lnTo>
                    <a:pt x="241935" y="99727"/>
                  </a:lnTo>
                  <a:lnTo>
                    <a:pt x="225933" y="89059"/>
                  </a:lnTo>
                  <a:lnTo>
                    <a:pt x="205645" y="77914"/>
                  </a:lnTo>
                  <a:lnTo>
                    <a:pt x="188023" y="80105"/>
                  </a:lnTo>
                  <a:lnTo>
                    <a:pt x="176784" y="65627"/>
                  </a:lnTo>
                  <a:lnTo>
                    <a:pt x="154305" y="36862"/>
                  </a:lnTo>
                  <a:lnTo>
                    <a:pt x="134588" y="21431"/>
                  </a:lnTo>
                  <a:lnTo>
                    <a:pt x="137160" y="0"/>
                  </a:lnTo>
                  <a:lnTo>
                    <a:pt x="119634" y="2191"/>
                  </a:lnTo>
                  <a:lnTo>
                    <a:pt x="126016" y="20288"/>
                  </a:lnTo>
                  <a:lnTo>
                    <a:pt x="130302" y="55626"/>
                  </a:lnTo>
                  <a:lnTo>
                    <a:pt x="112681" y="57721"/>
                  </a:lnTo>
                  <a:lnTo>
                    <a:pt x="85440" y="32671"/>
                  </a:lnTo>
                  <a:lnTo>
                    <a:pt x="87059" y="54578"/>
                  </a:lnTo>
                  <a:lnTo>
                    <a:pt x="64675" y="60484"/>
                  </a:lnTo>
                  <a:lnTo>
                    <a:pt x="84487" y="110680"/>
                  </a:lnTo>
                  <a:lnTo>
                    <a:pt x="58388" y="111823"/>
                  </a:lnTo>
                  <a:lnTo>
                    <a:pt x="63246" y="142875"/>
                  </a:lnTo>
                  <a:lnTo>
                    <a:pt x="64865" y="164782"/>
                  </a:lnTo>
                  <a:lnTo>
                    <a:pt x="49911" y="180308"/>
                  </a:lnTo>
                  <a:lnTo>
                    <a:pt x="47244" y="201644"/>
                  </a:lnTo>
                  <a:lnTo>
                    <a:pt x="53150" y="224123"/>
                  </a:lnTo>
                  <a:lnTo>
                    <a:pt x="32861" y="212884"/>
                  </a:lnTo>
                  <a:lnTo>
                    <a:pt x="26575" y="264223"/>
                  </a:lnTo>
                  <a:lnTo>
                    <a:pt x="17621" y="336899"/>
                  </a:lnTo>
                  <a:lnTo>
                    <a:pt x="6953" y="352996"/>
                  </a:lnTo>
                  <a:lnTo>
                    <a:pt x="0" y="373856"/>
                  </a:lnTo>
                  <a:lnTo>
                    <a:pt x="15526" y="388715"/>
                  </a:lnTo>
                  <a:lnTo>
                    <a:pt x="21907" y="406908"/>
                  </a:lnTo>
                  <a:lnTo>
                    <a:pt x="28384" y="425101"/>
                  </a:lnTo>
                  <a:lnTo>
                    <a:pt x="39624" y="439484"/>
                  </a:lnTo>
                  <a:lnTo>
                    <a:pt x="33242" y="456057"/>
                  </a:lnTo>
                  <a:lnTo>
                    <a:pt x="31147" y="473202"/>
                  </a:lnTo>
                  <a:lnTo>
                    <a:pt x="28480" y="494538"/>
                  </a:lnTo>
                  <a:lnTo>
                    <a:pt x="39719" y="508921"/>
                  </a:lnTo>
                  <a:lnTo>
                    <a:pt x="32290" y="534067"/>
                  </a:lnTo>
                  <a:lnTo>
                    <a:pt x="33338" y="560260"/>
                  </a:lnTo>
                  <a:lnTo>
                    <a:pt x="39243" y="582739"/>
                  </a:lnTo>
                  <a:lnTo>
                    <a:pt x="43529" y="583216"/>
                  </a:lnTo>
                  <a:lnTo>
                    <a:pt x="43529" y="583216"/>
                  </a:lnTo>
                  <a:lnTo>
                    <a:pt x="43529" y="583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912540176"/>
      </p:ext>
    </p:extLst>
  </p:cSld>
  <p:clrMapOvr>
    <a:masterClrMapping/>
  </p:clrMapOvr>
  <p:transition/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" name="Rectangle 5">
            <a:extLst>
              <a:ext uri="{FF2B5EF4-FFF2-40B4-BE49-F238E27FC236}">
                <a16:creationId xmlns:a16="http://schemas.microsoft.com/office/drawing/2014/main" id="{3C3719FB-1820-1AA4-2F07-16E8D21B87A9}"/>
              </a:ext>
            </a:extLst>
          </p:cNvPr>
          <p:cNvSpPr/>
          <p:nvPr userDrawn="1"/>
        </p:nvSpPr>
        <p:spPr>
          <a:xfrm>
            <a:off x="0" y="1"/>
            <a:ext cx="12192000" cy="13571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2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</p:spTree>
    <p:extLst>
      <p:ext uri="{BB962C8B-B14F-4D97-AF65-F5344CB8AC3E}">
        <p14:creationId xmlns:p14="http://schemas.microsoft.com/office/powerpoint/2010/main" val="3118050121"/>
      </p:ext>
    </p:extLst>
  </p:cSld>
  <p:clrMapOvr>
    <a:masterClrMapping/>
  </p:clrMapOvr>
  <p:transition/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DEDA191-CA8E-4C03-8FB1-C062D6CDA9BF}"/>
              </a:ext>
            </a:extLst>
          </p:cNvPr>
          <p:cNvGrpSpPr/>
          <p:nvPr userDrawn="1"/>
        </p:nvGrpSpPr>
        <p:grpSpPr>
          <a:xfrm>
            <a:off x="4985830" y="1534582"/>
            <a:ext cx="891250" cy="4876462"/>
            <a:chOff x="1504795" y="1534582"/>
            <a:chExt cx="891250" cy="4876462"/>
          </a:xfrm>
        </p:grpSpPr>
        <p:sp>
          <p:nvSpPr>
            <p:cNvPr id="5" name="Flowchart: Connector 4">
              <a:extLst>
                <a:ext uri="{FF2B5EF4-FFF2-40B4-BE49-F238E27FC236}">
                  <a16:creationId xmlns:a16="http://schemas.microsoft.com/office/drawing/2014/main" id="{90A2CCDC-1FCD-492A-942F-593729325436}"/>
                </a:ext>
              </a:extLst>
            </p:cNvPr>
            <p:cNvSpPr/>
            <p:nvPr userDrawn="1"/>
          </p:nvSpPr>
          <p:spPr>
            <a:xfrm>
              <a:off x="1504795" y="1534582"/>
              <a:ext cx="891250" cy="891250"/>
            </a:xfrm>
            <a:prstGeom prst="flowChartConnector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90000"/>
                </a:lnSpc>
              </a:pPr>
              <a:endParaRPr lang="en-US"/>
            </a:p>
          </p:txBody>
        </p:sp>
        <p:sp>
          <p:nvSpPr>
            <p:cNvPr id="7" name="Flowchart: Connector 6">
              <a:extLst>
                <a:ext uri="{FF2B5EF4-FFF2-40B4-BE49-F238E27FC236}">
                  <a16:creationId xmlns:a16="http://schemas.microsoft.com/office/drawing/2014/main" id="{F734BB85-FD71-474E-9AED-F03937FDDA45}"/>
                </a:ext>
              </a:extLst>
            </p:cNvPr>
            <p:cNvSpPr/>
            <p:nvPr userDrawn="1"/>
          </p:nvSpPr>
          <p:spPr>
            <a:xfrm>
              <a:off x="1504795" y="2530885"/>
              <a:ext cx="891250" cy="891250"/>
            </a:xfrm>
            <a:prstGeom prst="flowChartConnector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90000"/>
                </a:lnSpc>
              </a:pPr>
              <a:endParaRPr lang="en-US"/>
            </a:p>
          </p:txBody>
        </p:sp>
        <p:sp>
          <p:nvSpPr>
            <p:cNvPr id="9" name="Flowchart: Connector 8">
              <a:extLst>
                <a:ext uri="{FF2B5EF4-FFF2-40B4-BE49-F238E27FC236}">
                  <a16:creationId xmlns:a16="http://schemas.microsoft.com/office/drawing/2014/main" id="{47C5BDEA-1DF4-4934-8A47-EDEE5508AB4C}"/>
                </a:ext>
              </a:extLst>
            </p:cNvPr>
            <p:cNvSpPr/>
            <p:nvPr userDrawn="1"/>
          </p:nvSpPr>
          <p:spPr>
            <a:xfrm>
              <a:off x="1504795" y="3527188"/>
              <a:ext cx="891250" cy="891250"/>
            </a:xfrm>
            <a:prstGeom prst="flowChartConnector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90000"/>
                </a:lnSpc>
              </a:pPr>
              <a:endParaRPr lang="en-US"/>
            </a:p>
          </p:txBody>
        </p:sp>
        <p:sp>
          <p:nvSpPr>
            <p:cNvPr id="11" name="Flowchart: Connector 10">
              <a:extLst>
                <a:ext uri="{FF2B5EF4-FFF2-40B4-BE49-F238E27FC236}">
                  <a16:creationId xmlns:a16="http://schemas.microsoft.com/office/drawing/2014/main" id="{782F2B05-BA96-4E1F-8408-0E8AF223EB39}"/>
                </a:ext>
              </a:extLst>
            </p:cNvPr>
            <p:cNvSpPr/>
            <p:nvPr userDrawn="1"/>
          </p:nvSpPr>
          <p:spPr>
            <a:xfrm>
              <a:off x="1504795" y="4523491"/>
              <a:ext cx="891250" cy="891250"/>
            </a:xfrm>
            <a:prstGeom prst="flowChartConnector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90000"/>
                </a:lnSpc>
              </a:pPr>
              <a:endParaRPr lang="en-US"/>
            </a:p>
          </p:txBody>
        </p:sp>
        <p:sp>
          <p:nvSpPr>
            <p:cNvPr id="13" name="Flowchart: Connector 12">
              <a:extLst>
                <a:ext uri="{FF2B5EF4-FFF2-40B4-BE49-F238E27FC236}">
                  <a16:creationId xmlns:a16="http://schemas.microsoft.com/office/drawing/2014/main" id="{61C19FF5-C5D2-4695-AF3D-2C853A141A87}"/>
                </a:ext>
              </a:extLst>
            </p:cNvPr>
            <p:cNvSpPr/>
            <p:nvPr userDrawn="1"/>
          </p:nvSpPr>
          <p:spPr>
            <a:xfrm>
              <a:off x="1504795" y="5519794"/>
              <a:ext cx="891250" cy="891250"/>
            </a:xfrm>
            <a:prstGeom prst="flowChartConnector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90000"/>
                </a:lnSpc>
              </a:pPr>
              <a:endParaRPr lang="en-US"/>
            </a:p>
          </p:txBody>
        </p:sp>
      </p:grpSp>
      <p:sp>
        <p:nvSpPr>
          <p:cNvPr id="25" name="Rectangle 24">
            <a:extLst>
              <a:ext uri="{FF2B5EF4-FFF2-40B4-BE49-F238E27FC236}">
                <a16:creationId xmlns:a16="http://schemas.microsoft.com/office/drawing/2014/main" id="{C80E878C-26AA-4CB6-97F3-9FF2C7EE8853}"/>
              </a:ext>
            </a:extLst>
          </p:cNvPr>
          <p:cNvSpPr/>
          <p:nvPr userDrawn="1"/>
        </p:nvSpPr>
        <p:spPr>
          <a:xfrm>
            <a:off x="4582303" y="1052722"/>
            <a:ext cx="1698304" cy="5355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1600" b="1">
                <a:solidFill>
                  <a:schemeClr val="tx1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Top 5 Largest Counties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0C1AC3BE-90BA-420C-9479-342B12FD87A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720553724"/>
      </p:ext>
    </p:extLst>
  </p:cSld>
  <p:clrMapOvr>
    <a:masterClrMapping/>
  </p:clrMapOvr>
  <p:transition/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48AA92C-F66D-4A2E-8F65-A859EF7BC3A8}"/>
              </a:ext>
            </a:extLst>
          </p:cNvPr>
          <p:cNvGrpSpPr/>
          <p:nvPr userDrawn="1"/>
        </p:nvGrpSpPr>
        <p:grpSpPr>
          <a:xfrm>
            <a:off x="146304" y="1069144"/>
            <a:ext cx="11887200" cy="966920"/>
            <a:chOff x="-1" y="1233803"/>
            <a:chExt cx="9144006" cy="731912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55F7EC6E-FBFB-4E16-BE7A-6E1E688BDBED}"/>
                </a:ext>
              </a:extLst>
            </p:cNvPr>
            <p:cNvSpPr/>
            <p:nvPr/>
          </p:nvSpPr>
          <p:spPr bwMode="auto">
            <a:xfrm rot="16200000">
              <a:off x="4206046" y="-2972244"/>
              <a:ext cx="731912" cy="9144006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7DA91CD1-89F7-4C06-819B-F5926C02BA0A}"/>
                </a:ext>
              </a:extLst>
            </p:cNvPr>
            <p:cNvSpPr/>
            <p:nvPr/>
          </p:nvSpPr>
          <p:spPr bwMode="auto">
            <a:xfrm rot="16200000">
              <a:off x="4246583" y="-2715066"/>
              <a:ext cx="650837" cy="8629650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58000">
                  <a:srgbClr val="FFFF00"/>
                </a:gs>
                <a:gs pos="100000">
                  <a:srgbClr val="92D050"/>
                </a:gs>
              </a:gsLst>
              <a:lin ang="5400000" scaled="1"/>
            </a:gra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76B6885A-5EDF-42C5-B332-64F964A0F52A}"/>
              </a:ext>
            </a:extLst>
          </p:cNvPr>
          <p:cNvSpPr txBox="1"/>
          <p:nvPr userDrawn="1"/>
        </p:nvSpPr>
        <p:spPr>
          <a:xfrm>
            <a:off x="495300" y="1214430"/>
            <a:ext cx="1248156" cy="690638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marL="0" lvl="2">
              <a:lnSpc>
                <a:spcPct val="80000"/>
              </a:lnSpc>
            </a:pPr>
            <a:r>
              <a:rPr lang="en-US" sz="2400" b="1">
                <a:solidFill>
                  <a:schemeClr val="bg1"/>
                </a:solidFill>
              </a:rPr>
              <a:t>No Bed Need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A017C23-25CB-4610-9505-0C52018FCA2A}"/>
              </a:ext>
            </a:extLst>
          </p:cNvPr>
          <p:cNvSpPr txBox="1"/>
          <p:nvPr userDrawn="1"/>
        </p:nvSpPr>
        <p:spPr>
          <a:xfrm>
            <a:off x="10549286" y="1203564"/>
            <a:ext cx="1099064" cy="690638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marL="0" lvl="2" algn="ctr">
              <a:lnSpc>
                <a:spcPct val="80000"/>
              </a:lnSpc>
            </a:pPr>
            <a:r>
              <a:rPr lang="en-US" sz="2400" b="1">
                <a:solidFill>
                  <a:schemeClr val="tx1"/>
                </a:solidFill>
              </a:rPr>
              <a:t>Bed Need</a:t>
            </a:r>
          </a:p>
        </p:txBody>
      </p:sp>
      <p:sp>
        <p:nvSpPr>
          <p:cNvPr id="9" name="Text Placeholder 5">
            <a:extLst>
              <a:ext uri="{FF2B5EF4-FFF2-40B4-BE49-F238E27FC236}">
                <a16:creationId xmlns:a16="http://schemas.microsoft.com/office/drawing/2014/main" id="{8C01E205-CDD7-46D5-91FE-B9F0398557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1009733207"/>
      </p:ext>
    </p:extLst>
  </p:cSld>
  <p:clrMapOvr>
    <a:masterClrMapping/>
  </p:clrMapOvr>
  <p:transition/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4">
            <a:extLst>
              <a:ext uri="{FF2B5EF4-FFF2-40B4-BE49-F238E27FC236}">
                <a16:creationId xmlns:a16="http://schemas.microsoft.com/office/drawing/2014/main" id="{6EA226C2-1D1C-4C37-AB1E-2F9A5CAFBF99}"/>
              </a:ext>
            </a:extLst>
          </p:cNvPr>
          <p:cNvSpPr>
            <a:spLocks noGrp="1"/>
          </p:cNvSpPr>
          <p:nvPr>
            <p:ph sz="quarter" idx="10" hasCustomPrompt="1"/>
          </p:nvPr>
        </p:nvSpPr>
        <p:spPr>
          <a:xfrm>
            <a:off x="495300" y="6411408"/>
            <a:ext cx="9596438" cy="153888"/>
          </a:xfrm>
        </p:spPr>
        <p:txBody>
          <a:bodyPr tIns="0" rIns="0" bIns="0" anchor="b">
            <a:spAutoFit/>
          </a:bodyPr>
          <a:lstStyle>
            <a:lvl1pPr marL="0" indent="0">
              <a:buNone/>
              <a:defRPr sz="1000"/>
            </a:lvl1pPr>
            <a:lvl2pPr marL="514350" indent="0">
              <a:buNone/>
              <a:defRPr sz="1000"/>
            </a:lvl2pPr>
            <a:lvl3pPr marL="968375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r>
              <a:rPr lang="en-US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2681592132"/>
      </p:ext>
    </p:extLst>
  </p:cSld>
  <p:clrMapOvr>
    <a:masterClrMapping/>
  </p:clrMapOvr>
  <p:transition/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0"/>
            <a:ext cx="12192000" cy="64516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67805289-F0DE-F23E-D873-2A701F715FD1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75000"/>
                </a:schemeClr>
              </a:gs>
              <a:gs pos="62000">
                <a:srgbClr val="3A5270"/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67774C03-AE5E-4C30-27F8-55F22D94C537}"/>
              </a:ext>
            </a:extLst>
          </p:cNvPr>
          <p:cNvSpPr txBox="1"/>
          <p:nvPr userDrawn="1"/>
        </p:nvSpPr>
        <p:spPr>
          <a:xfrm>
            <a:off x="9347200" y="6680200"/>
            <a:ext cx="2844800" cy="172720"/>
          </a:xfrm>
          <a:prstGeom prst="rect">
            <a:avLst/>
          </a:prstGeom>
          <a:noFill/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fld id="{FB9BE49F-ED5E-4B69-A794-E61762516069}" type="slidenum">
              <a:rPr lang="en-US" sz="1100" b="1" smtClean="0">
                <a:solidFill>
                  <a:prstClr val="white"/>
                </a:solidFill>
              </a:rPr>
              <a:pPr algn="r"/>
              <a:t>‹#›</a:t>
            </a:fld>
            <a:endParaRPr lang="en-US" sz="1100" b="1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37697391"/>
      </p:ext>
    </p:extLst>
  </p:cSld>
  <p:clrMapOvr>
    <a:masterClrMapping/>
  </p:clrMapOvr>
  <p:transition/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Blank Slide Whi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82340954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BA09B-6D47-439B-AD64-372F1F2FF0A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45083" y="6232949"/>
            <a:ext cx="2035533" cy="529165"/>
          </a:xfrm>
          <a:prstGeom prst="rect">
            <a:avLst/>
          </a:prstGeom>
        </p:spPr>
      </p:pic>
      <p:cxnSp>
        <p:nvCxnSpPr>
          <p:cNvPr id="5" name="Straight Connector 8"/>
          <p:cNvCxnSpPr/>
          <p:nvPr userDrawn="1"/>
        </p:nvCxnSpPr>
        <p:spPr>
          <a:xfrm>
            <a:off x="1625600" y="2493963"/>
            <a:ext cx="9042400" cy="0"/>
          </a:xfrm>
          <a:prstGeom prst="line">
            <a:avLst/>
          </a:prstGeom>
          <a:ln w="19050">
            <a:gradFill>
              <a:gsLst>
                <a:gs pos="0">
                  <a:schemeClr val="bg1">
                    <a:alpha val="0"/>
                  </a:schemeClr>
                </a:gs>
                <a:gs pos="20000">
                  <a:schemeClr val="bg1"/>
                </a:gs>
                <a:gs pos="80000">
                  <a:schemeClr val="bg1"/>
                </a:gs>
                <a:gs pos="100000">
                  <a:schemeClr val="accent1">
                    <a:tint val="23500"/>
                    <a:satMod val="160000"/>
                    <a:alpha val="0"/>
                  </a:schemeClr>
                </a:gs>
              </a:gsLst>
              <a:lin ang="0" scaled="0"/>
            </a:gra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1484851"/>
            <a:ext cx="10363200" cy="1111396"/>
          </a:xfrm>
        </p:spPr>
        <p:txBody>
          <a:bodyPr lIns="0" tIns="0" rIns="0" bIns="0" anchorCtr="0"/>
          <a:lstStyle>
            <a:lvl1pPr algn="ctr">
              <a:defRPr sz="40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2592198"/>
            <a:ext cx="8534400" cy="990600"/>
          </a:xfrm>
        </p:spPr>
        <p:txBody>
          <a:bodyPr lIns="0" tIns="0" rIns="0" bIns="0" anchor="ctr"/>
          <a:lstStyle>
            <a:lvl1pPr marL="0" indent="0" algn="ctr">
              <a:buNone/>
              <a:defRPr baseline="0">
                <a:solidFill>
                  <a:schemeClr val="tx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28811568"/>
      </p:ext>
    </p:extLst>
  </p:cSld>
  <p:clrMapOvr>
    <a:masterClrMapping/>
  </p:clrMapOvr>
  <p:transition/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DD58C20F-850B-48B5-A79D-DFECCD25D9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95300" y="1435101"/>
            <a:ext cx="11201400" cy="4792767"/>
          </a:xfrm>
        </p:spPr>
        <p:txBody>
          <a:bodyPr/>
          <a:lstStyle>
            <a:lvl1pPr>
              <a:spcBef>
                <a:spcPts val="800"/>
              </a:spcBef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689386492"/>
      </p:ext>
    </p:extLst>
  </p:cSld>
  <p:clrMapOvr>
    <a:masterClrMapping/>
  </p:clrMapOvr>
  <p:transition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Text Placeholder 5">
            <a:extLst>
              <a:ext uri="{FF2B5EF4-FFF2-40B4-BE49-F238E27FC236}">
                <a16:creationId xmlns:a16="http://schemas.microsoft.com/office/drawing/2014/main" id="{F43B11EE-EC39-4012-A86D-20719C60DAC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2391209632"/>
      </p:ext>
    </p:extLst>
  </p:cSld>
  <p:clrMapOvr>
    <a:masterClrMapping/>
  </p:clrMapOvr>
  <p:transition/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Text Placeholder 5">
            <a:extLst>
              <a:ext uri="{FF2B5EF4-FFF2-40B4-BE49-F238E27FC236}">
                <a16:creationId xmlns:a16="http://schemas.microsoft.com/office/drawing/2014/main" id="{F43B11EE-EC39-4012-A86D-20719C60DAC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1666587181"/>
      </p:ext>
    </p:extLst>
  </p:cSld>
  <p:clrMapOvr>
    <a:masterClrMapping/>
  </p:clrMapOvr>
  <p:transition/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Text Placeholder 5">
            <a:extLst>
              <a:ext uri="{FF2B5EF4-FFF2-40B4-BE49-F238E27FC236}">
                <a16:creationId xmlns:a16="http://schemas.microsoft.com/office/drawing/2014/main" id="{F43B11EE-EC39-4012-A86D-20719C60DAC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059F94A-C2FF-FDA4-0A19-54F439C05901}"/>
              </a:ext>
            </a:extLst>
          </p:cNvPr>
          <p:cNvSpPr/>
          <p:nvPr userDrawn="1"/>
        </p:nvSpPr>
        <p:spPr>
          <a:xfrm>
            <a:off x="0" y="1435099"/>
            <a:ext cx="12192000" cy="477520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48D2425-9E35-F664-E6FD-505A8EB10F51}"/>
              </a:ext>
            </a:extLst>
          </p:cNvPr>
          <p:cNvGrpSpPr/>
          <p:nvPr userDrawn="1"/>
        </p:nvGrpSpPr>
        <p:grpSpPr>
          <a:xfrm>
            <a:off x="495300" y="1725492"/>
            <a:ext cx="11201400" cy="4194414"/>
            <a:chOff x="495300" y="1725492"/>
            <a:chExt cx="11201400" cy="4194414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7CA049FD-C7F2-7D91-A145-FF0F27583E9C}"/>
                </a:ext>
              </a:extLst>
            </p:cNvPr>
            <p:cNvSpPr/>
            <p:nvPr/>
          </p:nvSpPr>
          <p:spPr>
            <a:xfrm>
              <a:off x="495300" y="1725492"/>
              <a:ext cx="11201400" cy="1211763"/>
            </a:xfrm>
            <a:prstGeom prst="rect">
              <a:avLst/>
            </a:prstGeom>
            <a:solidFill>
              <a:srgbClr val="FFFFFF">
                <a:alpha val="20000"/>
              </a:srgbClr>
            </a:solidFill>
            <a:ln w="28575">
              <a:solidFill>
                <a:srgbClr val="2F7EC9">
                  <a:alpha val="20000"/>
                </a:srgb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554480" rtlCol="0" anchor="ctr"/>
            <a:lstStyle/>
            <a:p>
              <a:pPr>
                <a:lnSpc>
                  <a:spcPct val="90000"/>
                </a:lnSpc>
              </a:pPr>
              <a:r>
                <a:rPr lang="en-US" sz="3000" b="1" dirty="0">
                  <a:solidFill>
                    <a:sysClr val="windowText" lastClr="000000">
                      <a:alpha val="20000"/>
                    </a:sysClr>
                  </a:solidFill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Need for Additional Cardiac Cath Capacity </a:t>
              </a:r>
              <a:br>
                <a:rPr lang="en-US" sz="3000" b="1" dirty="0">
                  <a:solidFill>
                    <a:sysClr val="windowText" lastClr="000000">
                      <a:alpha val="20000"/>
                    </a:sysClr>
                  </a:solidFill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</a:br>
              <a:r>
                <a:rPr lang="en-US" sz="3000" b="1" dirty="0">
                  <a:solidFill>
                    <a:sysClr val="windowText" lastClr="000000">
                      <a:alpha val="20000"/>
                    </a:sysClr>
                  </a:solidFill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in Service Area</a:t>
              </a: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8B376932-70F2-0826-13D8-43813DCFA1F0}"/>
                </a:ext>
              </a:extLst>
            </p:cNvPr>
            <p:cNvSpPr/>
            <p:nvPr/>
          </p:nvSpPr>
          <p:spPr>
            <a:xfrm>
              <a:off x="682635" y="1892825"/>
              <a:ext cx="877824" cy="877096"/>
            </a:xfrm>
            <a:prstGeom prst="rect">
              <a:avLst/>
            </a:prstGeom>
            <a:noFill/>
            <a:ln w="28575">
              <a:solidFill>
                <a:srgbClr val="2F7EC9">
                  <a:alpha val="2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000" b="1" dirty="0">
                <a:solidFill>
                  <a:sysClr val="windowText" lastClr="000000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2BE62C91-AA41-4B66-7ACE-4CFFC469BE0A}"/>
                </a:ext>
              </a:extLst>
            </p:cNvPr>
            <p:cNvSpPr/>
            <p:nvPr/>
          </p:nvSpPr>
          <p:spPr>
            <a:xfrm>
              <a:off x="495300" y="3216818"/>
              <a:ext cx="11201400" cy="1211763"/>
            </a:xfrm>
            <a:prstGeom prst="rect">
              <a:avLst/>
            </a:prstGeom>
            <a:solidFill>
              <a:srgbClr val="FFFFFF">
                <a:alpha val="20000"/>
              </a:srgbClr>
            </a:solidFill>
            <a:ln w="28575">
              <a:solidFill>
                <a:srgbClr val="2F7EC9">
                  <a:alpha val="20000"/>
                </a:srgb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554480" rtlCol="0" anchor="ctr"/>
            <a:lstStyle/>
            <a:p>
              <a:pPr>
                <a:lnSpc>
                  <a:spcPct val="90000"/>
                </a:lnSpc>
              </a:pPr>
              <a:r>
                <a:rPr lang="en-US" sz="3000" b="1" dirty="0">
                  <a:solidFill>
                    <a:sysClr val="windowText" lastClr="000000">
                      <a:alpha val="20000"/>
                    </a:sysClr>
                  </a:solidFill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Consumer-Friendly Setting With High Quality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938BA9AE-4467-B820-B52B-E14D11FFB02F}"/>
                </a:ext>
              </a:extLst>
            </p:cNvPr>
            <p:cNvSpPr/>
            <p:nvPr/>
          </p:nvSpPr>
          <p:spPr>
            <a:xfrm>
              <a:off x="682635" y="3384151"/>
              <a:ext cx="877824" cy="877096"/>
            </a:xfrm>
            <a:prstGeom prst="rect">
              <a:avLst/>
            </a:prstGeom>
            <a:noFill/>
            <a:ln w="28575">
              <a:solidFill>
                <a:srgbClr val="2F7EC9">
                  <a:alpha val="2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000" b="1" dirty="0">
                <a:solidFill>
                  <a:sysClr val="windowText" lastClr="000000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2BB4406A-B903-A5B3-2287-89BEE5A01A3C}"/>
                </a:ext>
              </a:extLst>
            </p:cNvPr>
            <p:cNvSpPr/>
            <p:nvPr/>
          </p:nvSpPr>
          <p:spPr>
            <a:xfrm>
              <a:off x="495300" y="4708143"/>
              <a:ext cx="11201400" cy="1211763"/>
            </a:xfrm>
            <a:prstGeom prst="rect">
              <a:avLst/>
            </a:prstGeom>
            <a:solidFill>
              <a:srgbClr val="FFFFFF">
                <a:alpha val="20000"/>
              </a:srgbClr>
            </a:solidFill>
            <a:ln w="28575">
              <a:solidFill>
                <a:srgbClr val="2F7EC9">
                  <a:alpha val="20000"/>
                </a:srgb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554480" rtlCol="0" anchor="ctr"/>
            <a:lstStyle/>
            <a:p>
              <a:pPr>
                <a:lnSpc>
                  <a:spcPct val="90000"/>
                </a:lnSpc>
              </a:pPr>
              <a:r>
                <a:rPr lang="en-US" sz="3000" b="1" dirty="0">
                  <a:solidFill>
                    <a:sysClr val="windowText" lastClr="000000">
                      <a:alpha val="20000"/>
                    </a:sysClr>
                  </a:solidFill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Additional Patient Choice at Lower Cost</a:t>
              </a: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B4CB77A8-2D09-125D-ED78-EC493FF1394F}"/>
                </a:ext>
              </a:extLst>
            </p:cNvPr>
            <p:cNvSpPr/>
            <p:nvPr/>
          </p:nvSpPr>
          <p:spPr>
            <a:xfrm>
              <a:off x="682635" y="4875476"/>
              <a:ext cx="877824" cy="877096"/>
            </a:xfrm>
            <a:prstGeom prst="rect">
              <a:avLst/>
            </a:prstGeom>
            <a:noFill/>
            <a:ln w="28575">
              <a:solidFill>
                <a:srgbClr val="2F7EC9">
                  <a:alpha val="2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000" b="1" dirty="0">
                <a:solidFill>
                  <a:sysClr val="windowText" lastClr="000000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579098707"/>
      </p:ext>
    </p:extLst>
  </p:cSld>
  <p:clrMapOvr>
    <a:masterClrMapping/>
  </p:clrMapOvr>
  <p:transition/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Rectangle 5"/>
          <p:cNvSpPr/>
          <p:nvPr userDrawn="1"/>
        </p:nvSpPr>
        <p:spPr>
          <a:xfrm>
            <a:off x="473881" y="1435102"/>
            <a:ext cx="5066705" cy="491768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5" name="Text Placeholder 5">
            <a:extLst>
              <a:ext uri="{FF2B5EF4-FFF2-40B4-BE49-F238E27FC236}">
                <a16:creationId xmlns:a16="http://schemas.microsoft.com/office/drawing/2014/main" id="{D4DBDDF9-F0A6-475E-A48B-6107708826E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3366471566"/>
      </p:ext>
    </p:extLst>
  </p:cSld>
  <p:clrMapOvr>
    <a:masterClrMapping/>
  </p:clrMapOvr>
  <p:transition/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FC1BC8EA-64AC-4CD8-8226-1453DC803AA0}"/>
              </a:ext>
            </a:extLst>
          </p:cNvPr>
          <p:cNvSpPr/>
          <p:nvPr userDrawn="1"/>
        </p:nvSpPr>
        <p:spPr>
          <a:xfrm rot="16200000">
            <a:off x="841072" y="1067911"/>
            <a:ext cx="1591678" cy="232605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764F0DF0-CFAF-465A-9365-4D413CEB5373}"/>
              </a:ext>
            </a:extLst>
          </p:cNvPr>
          <p:cNvSpPr/>
          <p:nvPr userDrawn="1"/>
        </p:nvSpPr>
        <p:spPr>
          <a:xfrm rot="16200000">
            <a:off x="841073" y="2860690"/>
            <a:ext cx="1591678" cy="232605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CF73867C-1D25-4A8A-BE88-362A852F5BC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3362620782"/>
      </p:ext>
    </p:extLst>
  </p:cSld>
  <p:clrMapOvr>
    <a:masterClrMapping/>
  </p:clrMapOvr>
  <p:transition/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EA821D1-699C-4474-931E-C9D763CF9B3A}"/>
              </a:ext>
            </a:extLst>
          </p:cNvPr>
          <p:cNvSpPr/>
          <p:nvPr userDrawn="1"/>
        </p:nvSpPr>
        <p:spPr>
          <a:xfrm rot="16200000">
            <a:off x="841072" y="1067911"/>
            <a:ext cx="1591678" cy="232605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5" name="Text Placeholder 5">
            <a:extLst>
              <a:ext uri="{FF2B5EF4-FFF2-40B4-BE49-F238E27FC236}">
                <a16:creationId xmlns:a16="http://schemas.microsoft.com/office/drawing/2014/main" id="{37CEA7BB-242B-4228-9E90-883BAE186E2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1902095816"/>
      </p:ext>
    </p:extLst>
  </p:cSld>
  <p:clrMapOvr>
    <a:masterClrMapping/>
  </p:clrMapOvr>
  <p:transition/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5" name="Freeform 4"/>
          <p:cNvSpPr/>
          <p:nvPr userDrawn="1"/>
        </p:nvSpPr>
        <p:spPr bwMode="auto">
          <a:xfrm>
            <a:off x="2167466" y="1435104"/>
            <a:ext cx="9618132" cy="4917683"/>
          </a:xfrm>
          <a:custGeom>
            <a:avLst/>
            <a:gdLst>
              <a:gd name="connsiteX0" fmla="*/ 284813 w 7302708"/>
              <a:gd name="connsiteY0" fmla="*/ 0 h 5191515"/>
              <a:gd name="connsiteX1" fmla="*/ 1454462 w 7302708"/>
              <a:gd name="connsiteY1" fmla="*/ 0 h 5191515"/>
              <a:gd name="connsiteX2" fmla="*/ 3208936 w 7302708"/>
              <a:gd name="connsiteY2" fmla="*/ 0 h 5191515"/>
              <a:gd name="connsiteX3" fmla="*/ 7302708 w 7302708"/>
              <a:gd name="connsiteY3" fmla="*/ 0 h 5191515"/>
              <a:gd name="connsiteX4" fmla="*/ 7302708 w 7302708"/>
              <a:gd name="connsiteY4" fmla="*/ 658132 h 5191515"/>
              <a:gd name="connsiteX5" fmla="*/ 7302708 w 7302708"/>
              <a:gd name="connsiteY5" fmla="*/ 1645330 h 5191515"/>
              <a:gd name="connsiteX6" fmla="*/ 7302708 w 7302708"/>
              <a:gd name="connsiteY6" fmla="*/ 2727893 h 5191515"/>
              <a:gd name="connsiteX7" fmla="*/ 7302708 w 7302708"/>
              <a:gd name="connsiteY7" fmla="*/ 3948794 h 5191515"/>
              <a:gd name="connsiteX8" fmla="*/ 7302708 w 7302708"/>
              <a:gd name="connsiteY8" fmla="*/ 4139453 h 5191515"/>
              <a:gd name="connsiteX9" fmla="*/ 7302707 w 7302708"/>
              <a:gd name="connsiteY9" fmla="*/ 4139453 h 5191515"/>
              <a:gd name="connsiteX10" fmla="*/ 7302707 w 7302708"/>
              <a:gd name="connsiteY10" fmla="*/ 5191515 h 5191515"/>
              <a:gd name="connsiteX11" fmla="*/ 284688 w 7302708"/>
              <a:gd name="connsiteY11" fmla="*/ 5191515 h 5191515"/>
              <a:gd name="connsiteX12" fmla="*/ 284688 w 7302708"/>
              <a:gd name="connsiteY12" fmla="*/ 2509275 h 5191515"/>
              <a:gd name="connsiteX13" fmla="*/ 284813 w 7302708"/>
              <a:gd name="connsiteY13" fmla="*/ 2509275 h 5191515"/>
              <a:gd name="connsiteX14" fmla="*/ 284813 w 7302708"/>
              <a:gd name="connsiteY14" fmla="*/ 1645330 h 5191515"/>
              <a:gd name="connsiteX15" fmla="*/ 284813 w 7302708"/>
              <a:gd name="connsiteY15" fmla="*/ 1178132 h 5191515"/>
              <a:gd name="connsiteX16" fmla="*/ 0 w 7302708"/>
              <a:gd name="connsiteY16" fmla="*/ 823776 h 5191515"/>
              <a:gd name="connsiteX17" fmla="*/ 284813 w 7302708"/>
              <a:gd name="connsiteY17" fmla="*/ 469418 h 5191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7302708" h="5191515">
                <a:moveTo>
                  <a:pt x="284813" y="0"/>
                </a:moveTo>
                <a:lnTo>
                  <a:pt x="1454462" y="0"/>
                </a:lnTo>
                <a:lnTo>
                  <a:pt x="3208936" y="0"/>
                </a:lnTo>
                <a:lnTo>
                  <a:pt x="7302708" y="0"/>
                </a:lnTo>
                <a:lnTo>
                  <a:pt x="7302708" y="658132"/>
                </a:lnTo>
                <a:lnTo>
                  <a:pt x="7302708" y="1645330"/>
                </a:lnTo>
                <a:lnTo>
                  <a:pt x="7302708" y="2727893"/>
                </a:lnTo>
                <a:lnTo>
                  <a:pt x="7302708" y="3948794"/>
                </a:lnTo>
                <a:lnTo>
                  <a:pt x="7302708" y="4139453"/>
                </a:lnTo>
                <a:lnTo>
                  <a:pt x="7302707" y="4139453"/>
                </a:lnTo>
                <a:lnTo>
                  <a:pt x="7302707" y="5191515"/>
                </a:lnTo>
                <a:lnTo>
                  <a:pt x="284688" y="5191515"/>
                </a:lnTo>
                <a:lnTo>
                  <a:pt x="284688" y="2509275"/>
                </a:lnTo>
                <a:lnTo>
                  <a:pt x="284813" y="2509275"/>
                </a:lnTo>
                <a:lnTo>
                  <a:pt x="284813" y="1645330"/>
                </a:lnTo>
                <a:lnTo>
                  <a:pt x="284813" y="1178132"/>
                </a:lnTo>
                <a:lnTo>
                  <a:pt x="0" y="823776"/>
                </a:lnTo>
                <a:lnTo>
                  <a:pt x="284813" y="469418"/>
                </a:lnTo>
                <a:close/>
              </a:path>
            </a:pathLst>
          </a:custGeom>
          <a:solidFill>
            <a:schemeClr val="bg1"/>
          </a:solidFill>
          <a:ln w="9525" cap="flat" cmpd="sng" algn="ctr">
            <a:solidFill>
              <a:srgbClr val="37609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1800">
              <a:solidFill>
                <a:srgbClr val="000000"/>
              </a:solidFill>
              <a:latin typeface="Arial"/>
            </a:endParaRP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2580640" y="6352786"/>
            <a:ext cx="920495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359A6361-3257-47DE-B262-75524F93B3F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3250542993"/>
      </p:ext>
    </p:extLst>
  </p:cSld>
  <p:clrMapOvr>
    <a:masterClrMapping/>
  </p:clrMapOvr>
  <p:transition/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Rectangle 5"/>
          <p:cNvSpPr/>
          <p:nvPr userDrawn="1"/>
        </p:nvSpPr>
        <p:spPr>
          <a:xfrm>
            <a:off x="473880" y="1435101"/>
            <a:ext cx="3689927" cy="477519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5" name="Text Placeholder 5">
            <a:extLst>
              <a:ext uri="{FF2B5EF4-FFF2-40B4-BE49-F238E27FC236}">
                <a16:creationId xmlns:a16="http://schemas.microsoft.com/office/drawing/2014/main" id="{2A120677-F50A-4BFA-AAB5-1BBEC2EBC6A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3008928234"/>
      </p:ext>
    </p:extLst>
  </p:cSld>
  <p:clrMapOvr>
    <a:masterClrMapping/>
  </p:clrMapOvr>
  <p:transition/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Rectangle 5"/>
          <p:cNvSpPr/>
          <p:nvPr userDrawn="1"/>
        </p:nvSpPr>
        <p:spPr>
          <a:xfrm>
            <a:off x="473881" y="1435100"/>
            <a:ext cx="1797409" cy="232605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29F38BF6-D48A-46DA-8E17-109C3E68098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1048869957"/>
      </p:ext>
    </p:extLst>
  </p:cSld>
  <p:clrMapOvr>
    <a:masterClrMapping/>
  </p:clrMapOvr>
  <p:transition/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Rectangle 5"/>
          <p:cNvSpPr/>
          <p:nvPr userDrawn="1"/>
        </p:nvSpPr>
        <p:spPr>
          <a:xfrm>
            <a:off x="473881" y="1435100"/>
            <a:ext cx="1797409" cy="232605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97AC3E03-D33F-47C9-B3D3-FEECC8BFCC51}"/>
              </a:ext>
            </a:extLst>
          </p:cNvPr>
          <p:cNvSpPr/>
          <p:nvPr userDrawn="1"/>
        </p:nvSpPr>
        <p:spPr>
          <a:xfrm>
            <a:off x="473881" y="3884241"/>
            <a:ext cx="1797409" cy="232605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BCE9A0F3-EEF3-49EE-B34C-E5B253A9775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1968419532"/>
      </p:ext>
    </p:extLst>
  </p:cSld>
  <p:clrMapOvr>
    <a:masterClrMapping/>
  </p:clrMapOvr>
  <p:transition/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0"/>
            <a:ext cx="12192000" cy="64516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5" name="Text Placeholder 5">
            <a:extLst>
              <a:ext uri="{FF2B5EF4-FFF2-40B4-BE49-F238E27FC236}">
                <a16:creationId xmlns:a16="http://schemas.microsoft.com/office/drawing/2014/main" id="{921AD0F7-06FB-48B0-AE89-1B371B71D508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3704895616"/>
      </p:ext>
    </p:extLst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Text Placeholder 5">
            <a:extLst>
              <a:ext uri="{FF2B5EF4-FFF2-40B4-BE49-F238E27FC236}">
                <a16:creationId xmlns:a16="http://schemas.microsoft.com/office/drawing/2014/main" id="{F43B11EE-EC39-4012-A86D-20719C60DAC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059F94A-C2FF-FDA4-0A19-54F439C05901}"/>
              </a:ext>
            </a:extLst>
          </p:cNvPr>
          <p:cNvSpPr/>
          <p:nvPr userDrawn="1"/>
        </p:nvSpPr>
        <p:spPr>
          <a:xfrm>
            <a:off x="0" y="1435099"/>
            <a:ext cx="12192000" cy="477520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48D2425-9E35-F664-E6FD-505A8EB10F51}"/>
              </a:ext>
            </a:extLst>
          </p:cNvPr>
          <p:cNvGrpSpPr/>
          <p:nvPr userDrawn="1"/>
        </p:nvGrpSpPr>
        <p:grpSpPr>
          <a:xfrm>
            <a:off x="495300" y="1725492"/>
            <a:ext cx="11201400" cy="4194414"/>
            <a:chOff x="495300" y="1725492"/>
            <a:chExt cx="11201400" cy="4194414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7CA049FD-C7F2-7D91-A145-FF0F27583E9C}"/>
                </a:ext>
              </a:extLst>
            </p:cNvPr>
            <p:cNvSpPr/>
            <p:nvPr/>
          </p:nvSpPr>
          <p:spPr>
            <a:xfrm>
              <a:off x="495300" y="1725492"/>
              <a:ext cx="11201400" cy="1211763"/>
            </a:xfrm>
            <a:prstGeom prst="rect">
              <a:avLst/>
            </a:prstGeom>
            <a:solidFill>
              <a:srgbClr val="FFFFFF">
                <a:alpha val="20000"/>
              </a:srgbClr>
            </a:solidFill>
            <a:ln w="28575">
              <a:solidFill>
                <a:srgbClr val="2F7EC9">
                  <a:alpha val="20000"/>
                </a:srgb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554480" rtlCol="0" anchor="ctr"/>
            <a:lstStyle/>
            <a:p>
              <a:pPr>
                <a:lnSpc>
                  <a:spcPct val="90000"/>
                </a:lnSpc>
              </a:pPr>
              <a:r>
                <a:rPr lang="en-US" sz="3000" b="1" dirty="0">
                  <a:solidFill>
                    <a:sysClr val="windowText" lastClr="000000">
                      <a:alpha val="20000"/>
                    </a:sysClr>
                  </a:solidFill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Need for Additional Cardiac Cath Capacity </a:t>
              </a:r>
              <a:br>
                <a:rPr lang="en-US" sz="3000" b="1" dirty="0">
                  <a:solidFill>
                    <a:sysClr val="windowText" lastClr="000000">
                      <a:alpha val="20000"/>
                    </a:sysClr>
                  </a:solidFill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</a:br>
              <a:r>
                <a:rPr lang="en-US" sz="3000" b="1" dirty="0">
                  <a:solidFill>
                    <a:sysClr val="windowText" lastClr="000000">
                      <a:alpha val="20000"/>
                    </a:sysClr>
                  </a:solidFill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in Service Area</a:t>
              </a: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8B376932-70F2-0826-13D8-43813DCFA1F0}"/>
                </a:ext>
              </a:extLst>
            </p:cNvPr>
            <p:cNvSpPr/>
            <p:nvPr/>
          </p:nvSpPr>
          <p:spPr>
            <a:xfrm>
              <a:off x="682635" y="1892825"/>
              <a:ext cx="877824" cy="877096"/>
            </a:xfrm>
            <a:prstGeom prst="rect">
              <a:avLst/>
            </a:prstGeom>
            <a:noFill/>
            <a:ln w="28575">
              <a:solidFill>
                <a:srgbClr val="2F7EC9">
                  <a:alpha val="2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000" b="1" dirty="0">
                <a:solidFill>
                  <a:sysClr val="windowText" lastClr="000000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2BE62C91-AA41-4B66-7ACE-4CFFC469BE0A}"/>
                </a:ext>
              </a:extLst>
            </p:cNvPr>
            <p:cNvSpPr/>
            <p:nvPr/>
          </p:nvSpPr>
          <p:spPr>
            <a:xfrm>
              <a:off x="495300" y="3216818"/>
              <a:ext cx="11201400" cy="1211763"/>
            </a:xfrm>
            <a:prstGeom prst="rect">
              <a:avLst/>
            </a:prstGeom>
            <a:solidFill>
              <a:srgbClr val="FFFFFF">
                <a:alpha val="20000"/>
              </a:srgbClr>
            </a:solidFill>
            <a:ln w="28575">
              <a:solidFill>
                <a:srgbClr val="2F7EC9">
                  <a:alpha val="20000"/>
                </a:srgb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554480" rtlCol="0" anchor="ctr"/>
            <a:lstStyle/>
            <a:p>
              <a:pPr>
                <a:lnSpc>
                  <a:spcPct val="90000"/>
                </a:lnSpc>
              </a:pPr>
              <a:r>
                <a:rPr lang="en-US" sz="3000" b="1" dirty="0">
                  <a:solidFill>
                    <a:sysClr val="windowText" lastClr="000000">
                      <a:alpha val="20000"/>
                    </a:sysClr>
                  </a:solidFill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Consumer-Friendly Setting With High Quality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938BA9AE-4467-B820-B52B-E14D11FFB02F}"/>
                </a:ext>
              </a:extLst>
            </p:cNvPr>
            <p:cNvSpPr/>
            <p:nvPr/>
          </p:nvSpPr>
          <p:spPr>
            <a:xfrm>
              <a:off x="682635" y="3384151"/>
              <a:ext cx="877824" cy="877096"/>
            </a:xfrm>
            <a:prstGeom prst="rect">
              <a:avLst/>
            </a:prstGeom>
            <a:noFill/>
            <a:ln w="28575">
              <a:solidFill>
                <a:srgbClr val="2F7EC9">
                  <a:alpha val="2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000" b="1" dirty="0">
                <a:solidFill>
                  <a:sysClr val="windowText" lastClr="000000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2BB4406A-B903-A5B3-2287-89BEE5A01A3C}"/>
                </a:ext>
              </a:extLst>
            </p:cNvPr>
            <p:cNvSpPr/>
            <p:nvPr/>
          </p:nvSpPr>
          <p:spPr>
            <a:xfrm>
              <a:off x="495300" y="4708143"/>
              <a:ext cx="11201400" cy="1211763"/>
            </a:xfrm>
            <a:prstGeom prst="rect">
              <a:avLst/>
            </a:prstGeom>
            <a:solidFill>
              <a:srgbClr val="FFFFFF">
                <a:alpha val="20000"/>
              </a:srgbClr>
            </a:solidFill>
            <a:ln w="28575">
              <a:solidFill>
                <a:srgbClr val="2F7EC9">
                  <a:alpha val="20000"/>
                </a:srgb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554480" rtlCol="0" anchor="ctr"/>
            <a:lstStyle/>
            <a:p>
              <a:pPr>
                <a:lnSpc>
                  <a:spcPct val="90000"/>
                </a:lnSpc>
              </a:pPr>
              <a:r>
                <a:rPr lang="en-US" sz="3000" b="1" dirty="0">
                  <a:solidFill>
                    <a:sysClr val="windowText" lastClr="000000">
                      <a:alpha val="20000"/>
                    </a:sysClr>
                  </a:solidFill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Additional Patient Choice at Lower Cost</a:t>
              </a: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B4CB77A8-2D09-125D-ED78-EC493FF1394F}"/>
                </a:ext>
              </a:extLst>
            </p:cNvPr>
            <p:cNvSpPr/>
            <p:nvPr/>
          </p:nvSpPr>
          <p:spPr>
            <a:xfrm>
              <a:off x="682635" y="4875476"/>
              <a:ext cx="877824" cy="877096"/>
            </a:xfrm>
            <a:prstGeom prst="rect">
              <a:avLst/>
            </a:prstGeom>
            <a:noFill/>
            <a:ln w="28575">
              <a:solidFill>
                <a:srgbClr val="2F7EC9">
                  <a:alpha val="2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000" b="1" dirty="0">
                <a:solidFill>
                  <a:sysClr val="windowText" lastClr="000000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23622315"/>
      </p:ext>
    </p:extLst>
  </p:cSld>
  <p:clrMapOvr>
    <a:masterClrMapping/>
  </p:clrMapOvr>
  <p:transition/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" name="Rectangle 5">
            <a:extLst>
              <a:ext uri="{FF2B5EF4-FFF2-40B4-BE49-F238E27FC236}">
                <a16:creationId xmlns:a16="http://schemas.microsoft.com/office/drawing/2014/main" id="{3C3719FB-1820-1AA4-2F07-16E8D21B87A9}"/>
              </a:ext>
            </a:extLst>
          </p:cNvPr>
          <p:cNvSpPr/>
          <p:nvPr userDrawn="1"/>
        </p:nvSpPr>
        <p:spPr>
          <a:xfrm>
            <a:off x="0" y="1"/>
            <a:ext cx="12192000" cy="13571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4A198BA-845B-EB53-00EE-DC49C263BCF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alphaModFix/>
          </a:blip>
          <a:srcRect l="22802" r="7421"/>
          <a:stretch/>
        </p:blipFill>
        <p:spPr>
          <a:xfrm>
            <a:off x="5946590" y="665480"/>
            <a:ext cx="6245409" cy="6011545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802CEDA4-44A0-9DE0-BED7-EEBB736A8797}"/>
              </a:ext>
            </a:extLst>
          </p:cNvPr>
          <p:cNvSpPr/>
          <p:nvPr userDrawn="1"/>
        </p:nvSpPr>
        <p:spPr>
          <a:xfrm>
            <a:off x="6030410" y="954911"/>
            <a:ext cx="6161590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E99DB283-5219-D058-9005-57924F5BC933}"/>
              </a:ext>
            </a:extLst>
          </p:cNvPr>
          <p:cNvSpPr/>
          <p:nvPr userDrawn="1"/>
        </p:nvSpPr>
        <p:spPr>
          <a:xfrm>
            <a:off x="5946589" y="665480"/>
            <a:ext cx="245533" cy="6011545"/>
          </a:xfrm>
          <a:prstGeom prst="rect">
            <a:avLst/>
          </a:prstGeom>
          <a:gradFill>
            <a:gsLst>
              <a:gs pos="27000">
                <a:schemeClr val="bg1"/>
              </a:gs>
              <a:gs pos="100000">
                <a:schemeClr val="bg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33014284"/>
      </p:ext>
    </p:extLst>
  </p:cSld>
  <p:clrMapOvr>
    <a:masterClrMapping/>
  </p:clrMapOvr>
  <p:transition/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" name="Rectangle 5">
            <a:extLst>
              <a:ext uri="{FF2B5EF4-FFF2-40B4-BE49-F238E27FC236}">
                <a16:creationId xmlns:a16="http://schemas.microsoft.com/office/drawing/2014/main" id="{3C3719FB-1820-1AA4-2F07-16E8D21B87A9}"/>
              </a:ext>
            </a:extLst>
          </p:cNvPr>
          <p:cNvSpPr/>
          <p:nvPr userDrawn="1"/>
        </p:nvSpPr>
        <p:spPr>
          <a:xfrm>
            <a:off x="0" y="1"/>
            <a:ext cx="12192000" cy="13571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C4211740-F91E-E38E-D677-C7BABFB86EED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28313" t="15162" r="21149" b="-768"/>
          <a:stretch/>
        </p:blipFill>
        <p:spPr>
          <a:xfrm>
            <a:off x="6030410" y="954911"/>
            <a:ext cx="6161589" cy="5722114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802CEDA4-44A0-9DE0-BED7-EEBB736A8797}"/>
              </a:ext>
            </a:extLst>
          </p:cNvPr>
          <p:cNvSpPr/>
          <p:nvPr userDrawn="1"/>
        </p:nvSpPr>
        <p:spPr>
          <a:xfrm>
            <a:off x="6030410" y="954911"/>
            <a:ext cx="6161590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E99DB283-5219-D058-9005-57924F5BC933}"/>
              </a:ext>
            </a:extLst>
          </p:cNvPr>
          <p:cNvSpPr/>
          <p:nvPr userDrawn="1"/>
        </p:nvSpPr>
        <p:spPr>
          <a:xfrm>
            <a:off x="5946589" y="665480"/>
            <a:ext cx="245533" cy="6011545"/>
          </a:xfrm>
          <a:prstGeom prst="rect">
            <a:avLst/>
          </a:prstGeom>
          <a:gradFill>
            <a:gsLst>
              <a:gs pos="27000">
                <a:schemeClr val="bg1"/>
              </a:gs>
              <a:gs pos="100000">
                <a:schemeClr val="bg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961843526"/>
      </p:ext>
    </p:extLst>
  </p:cSld>
  <p:clrMapOvr>
    <a:masterClrMapping/>
  </p:clrMapOvr>
  <p:transition/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2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065706504"/>
      </p:ext>
    </p:extLst>
  </p:cSld>
  <p:clrMapOvr>
    <a:masterClrMapping/>
  </p:clrMapOvr>
  <p:transition/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ttanoo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ECF8AA30-7314-28F8-A6CE-02216C731FD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28482" t="17095" r="11166" b="26745"/>
          <a:stretch/>
        </p:blipFill>
        <p:spPr>
          <a:xfrm>
            <a:off x="-1" y="1009213"/>
            <a:ext cx="12192000" cy="5667812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449E27E0-EF78-CF95-9F6B-E71F3DDEAD97}"/>
              </a:ext>
            </a:extLst>
          </p:cNvPr>
          <p:cNvSpPr/>
          <p:nvPr userDrawn="1"/>
        </p:nvSpPr>
        <p:spPr>
          <a:xfrm>
            <a:off x="11782425" y="6205538"/>
            <a:ext cx="391160" cy="502920"/>
          </a:xfrm>
          <a:prstGeom prst="rect">
            <a:avLst/>
          </a:prstGeom>
          <a:solidFill>
            <a:srgbClr val="E0F7E3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0" y="954911"/>
            <a:ext cx="12192001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2530608423"/>
      </p:ext>
    </p:extLst>
  </p:cSld>
  <p:clrMapOvr>
    <a:masterClrMapping/>
  </p:clrMapOvr>
  <p:transition/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hattanoo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44E6DD1D-6990-43D6-0317-89C70654A48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b="6944"/>
          <a:stretch/>
        </p:blipFill>
        <p:spPr>
          <a:xfrm>
            <a:off x="-1" y="1009213"/>
            <a:ext cx="12192000" cy="5667812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3FBA7A9A-7339-45DA-8728-8547DDEB1F50}"/>
              </a:ext>
            </a:extLst>
          </p:cNvPr>
          <p:cNvSpPr/>
          <p:nvPr userDrawn="1"/>
        </p:nvSpPr>
        <p:spPr>
          <a:xfrm>
            <a:off x="-1" y="954911"/>
            <a:ext cx="12192001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49E27E0-EF78-CF95-9F6B-E71F3DDEAD97}"/>
              </a:ext>
            </a:extLst>
          </p:cNvPr>
          <p:cNvSpPr/>
          <p:nvPr userDrawn="1"/>
        </p:nvSpPr>
        <p:spPr>
          <a:xfrm>
            <a:off x="11782425" y="6205538"/>
            <a:ext cx="391160" cy="502920"/>
          </a:xfrm>
          <a:prstGeom prst="rect">
            <a:avLst/>
          </a:prstGeom>
          <a:solidFill>
            <a:srgbClr val="E0F7E3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384716737"/>
      </p:ext>
    </p:extLst>
  </p:cSld>
  <p:clrMapOvr>
    <a:masterClrMapping/>
  </p:clrMapOvr>
  <p:transition/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Coun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4" name="Group 1313">
            <a:extLst>
              <a:ext uri="{FF2B5EF4-FFF2-40B4-BE49-F238E27FC236}">
                <a16:creationId xmlns:a16="http://schemas.microsoft.com/office/drawing/2014/main" id="{D2412DDE-7F6E-29C9-6753-36A64D8C9FD2}"/>
              </a:ext>
            </a:extLst>
          </p:cNvPr>
          <p:cNvGrpSpPr/>
          <p:nvPr userDrawn="1"/>
        </p:nvGrpSpPr>
        <p:grpSpPr>
          <a:xfrm>
            <a:off x="-14376611" y="-12286304"/>
            <a:ext cx="48550959" cy="34128322"/>
            <a:chOff x="-11913636" y="-9962750"/>
            <a:chExt cx="41134220" cy="28914814"/>
          </a:xfrm>
        </p:grpSpPr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8FCADC82-5C77-3DA0-5130-6D0B5A82A94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rcRect l="11165" t="20204" r="31440" b="30359"/>
            <a:stretch/>
          </p:blipFill>
          <p:spPr>
            <a:xfrm>
              <a:off x="266776" y="1102382"/>
              <a:ext cx="10329526" cy="4995944"/>
            </a:xfrm>
            <a:prstGeom prst="rect">
              <a:avLst/>
            </a:prstGeom>
          </p:spPr>
        </p:pic>
        <p:grpSp>
          <p:nvGrpSpPr>
            <p:cNvPr id="1017" name="Group 1016">
              <a:extLst>
                <a:ext uri="{FF2B5EF4-FFF2-40B4-BE49-F238E27FC236}">
                  <a16:creationId xmlns:a16="http://schemas.microsoft.com/office/drawing/2014/main" id="{CF938141-9AF8-EE2E-C5FB-ACCE75A4964D}"/>
                </a:ext>
              </a:extLst>
            </p:cNvPr>
            <p:cNvGrpSpPr>
              <a:grpSpLocks/>
            </p:cNvGrpSpPr>
            <p:nvPr userDrawn="1"/>
          </p:nvGrpSpPr>
          <p:grpSpPr>
            <a:xfrm>
              <a:off x="-11913636" y="-9962750"/>
              <a:ext cx="41134220" cy="28914814"/>
              <a:chOff x="16498359" y="-100541"/>
              <a:chExt cx="7834313" cy="5507038"/>
            </a:xfrm>
          </p:grpSpPr>
          <p:sp>
            <p:nvSpPr>
              <p:cNvPr id="971" name="Freeform 5">
                <a:extLst>
                  <a:ext uri="{FF2B5EF4-FFF2-40B4-BE49-F238E27FC236}">
                    <a16:creationId xmlns:a16="http://schemas.microsoft.com/office/drawing/2014/main" id="{A6A2BFED-A46C-F393-E39A-CD1B254AB46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540009" y="2615672"/>
                <a:ext cx="2332037" cy="2724150"/>
              </a:xfrm>
              <a:custGeom>
                <a:avLst/>
                <a:gdLst>
                  <a:gd name="T0" fmla="*/ 1117 w 1469"/>
                  <a:gd name="T1" fmla="*/ 1668 h 1716"/>
                  <a:gd name="T2" fmla="*/ 1103 w 1469"/>
                  <a:gd name="T3" fmla="*/ 1604 h 1716"/>
                  <a:gd name="T4" fmla="*/ 1126 w 1469"/>
                  <a:gd name="T5" fmla="*/ 1561 h 1716"/>
                  <a:gd name="T6" fmla="*/ 1183 w 1469"/>
                  <a:gd name="T7" fmla="*/ 1557 h 1716"/>
                  <a:gd name="T8" fmla="*/ 1236 w 1469"/>
                  <a:gd name="T9" fmla="*/ 1576 h 1716"/>
                  <a:gd name="T10" fmla="*/ 1295 w 1469"/>
                  <a:gd name="T11" fmla="*/ 1582 h 1716"/>
                  <a:gd name="T12" fmla="*/ 1303 w 1469"/>
                  <a:gd name="T13" fmla="*/ 1481 h 1716"/>
                  <a:gd name="T14" fmla="*/ 1279 w 1469"/>
                  <a:gd name="T15" fmla="*/ 1491 h 1716"/>
                  <a:gd name="T16" fmla="*/ 1274 w 1469"/>
                  <a:gd name="T17" fmla="*/ 1484 h 1716"/>
                  <a:gd name="T18" fmla="*/ 1306 w 1469"/>
                  <a:gd name="T19" fmla="*/ 1445 h 1716"/>
                  <a:gd name="T20" fmla="*/ 1265 w 1469"/>
                  <a:gd name="T21" fmla="*/ 1405 h 1716"/>
                  <a:gd name="T22" fmla="*/ 1301 w 1469"/>
                  <a:gd name="T23" fmla="*/ 1423 h 1716"/>
                  <a:gd name="T24" fmla="*/ 1340 w 1469"/>
                  <a:gd name="T25" fmla="*/ 1362 h 1716"/>
                  <a:gd name="T26" fmla="*/ 1332 w 1469"/>
                  <a:gd name="T27" fmla="*/ 1326 h 1716"/>
                  <a:gd name="T28" fmla="*/ 1362 w 1469"/>
                  <a:gd name="T29" fmla="*/ 1296 h 1716"/>
                  <a:gd name="T30" fmla="*/ 1344 w 1469"/>
                  <a:gd name="T31" fmla="*/ 1279 h 1716"/>
                  <a:gd name="T32" fmla="*/ 1362 w 1469"/>
                  <a:gd name="T33" fmla="*/ 1243 h 1716"/>
                  <a:gd name="T34" fmla="*/ 1364 w 1469"/>
                  <a:gd name="T35" fmla="*/ 1218 h 1716"/>
                  <a:gd name="T36" fmla="*/ 1376 w 1469"/>
                  <a:gd name="T37" fmla="*/ 1193 h 1716"/>
                  <a:gd name="T38" fmla="*/ 1388 w 1469"/>
                  <a:gd name="T39" fmla="*/ 1150 h 1716"/>
                  <a:gd name="T40" fmla="*/ 1422 w 1469"/>
                  <a:gd name="T41" fmla="*/ 1147 h 1716"/>
                  <a:gd name="T42" fmla="*/ 1421 w 1469"/>
                  <a:gd name="T43" fmla="*/ 1102 h 1716"/>
                  <a:gd name="T44" fmla="*/ 1464 w 1469"/>
                  <a:gd name="T45" fmla="*/ 1099 h 1716"/>
                  <a:gd name="T46" fmla="*/ 1414 w 1469"/>
                  <a:gd name="T47" fmla="*/ 1062 h 1716"/>
                  <a:gd name="T48" fmla="*/ 1376 w 1469"/>
                  <a:gd name="T49" fmla="*/ 1022 h 1716"/>
                  <a:gd name="T50" fmla="*/ 1362 w 1469"/>
                  <a:gd name="T51" fmla="*/ 966 h 1716"/>
                  <a:gd name="T52" fmla="*/ 1339 w 1469"/>
                  <a:gd name="T53" fmla="*/ 910 h 1716"/>
                  <a:gd name="T54" fmla="*/ 1291 w 1469"/>
                  <a:gd name="T55" fmla="*/ 882 h 1716"/>
                  <a:gd name="T56" fmla="*/ 1278 w 1469"/>
                  <a:gd name="T57" fmla="*/ 812 h 1716"/>
                  <a:gd name="T58" fmla="*/ 1256 w 1469"/>
                  <a:gd name="T59" fmla="*/ 761 h 1716"/>
                  <a:gd name="T60" fmla="*/ 1215 w 1469"/>
                  <a:gd name="T61" fmla="*/ 700 h 1716"/>
                  <a:gd name="T62" fmla="*/ 1155 w 1469"/>
                  <a:gd name="T63" fmla="*/ 657 h 1716"/>
                  <a:gd name="T64" fmla="*/ 1124 w 1469"/>
                  <a:gd name="T65" fmla="*/ 614 h 1716"/>
                  <a:gd name="T66" fmla="*/ 1116 w 1469"/>
                  <a:gd name="T67" fmla="*/ 564 h 1716"/>
                  <a:gd name="T68" fmla="*/ 1046 w 1469"/>
                  <a:gd name="T69" fmla="*/ 515 h 1716"/>
                  <a:gd name="T70" fmla="*/ 1010 w 1469"/>
                  <a:gd name="T71" fmla="*/ 453 h 1716"/>
                  <a:gd name="T72" fmla="*/ 927 w 1469"/>
                  <a:gd name="T73" fmla="*/ 390 h 1716"/>
                  <a:gd name="T74" fmla="*/ 872 w 1469"/>
                  <a:gd name="T75" fmla="*/ 316 h 1716"/>
                  <a:gd name="T76" fmla="*/ 839 w 1469"/>
                  <a:gd name="T77" fmla="*/ 240 h 1716"/>
                  <a:gd name="T78" fmla="*/ 789 w 1469"/>
                  <a:gd name="T79" fmla="*/ 193 h 1716"/>
                  <a:gd name="T80" fmla="*/ 747 w 1469"/>
                  <a:gd name="T81" fmla="*/ 165 h 1716"/>
                  <a:gd name="T82" fmla="*/ 698 w 1469"/>
                  <a:gd name="T83" fmla="*/ 131 h 1716"/>
                  <a:gd name="T84" fmla="*/ 689 w 1469"/>
                  <a:gd name="T85" fmla="*/ 73 h 1716"/>
                  <a:gd name="T86" fmla="*/ 730 w 1469"/>
                  <a:gd name="T87" fmla="*/ 30 h 1716"/>
                  <a:gd name="T88" fmla="*/ 596 w 1469"/>
                  <a:gd name="T89" fmla="*/ 3 h 1716"/>
                  <a:gd name="T90" fmla="*/ 32 w 1469"/>
                  <a:gd name="T91" fmla="*/ 228 h 1716"/>
                  <a:gd name="T92" fmla="*/ 87 w 1469"/>
                  <a:gd name="T93" fmla="*/ 580 h 1716"/>
                  <a:gd name="T94" fmla="*/ 135 w 1469"/>
                  <a:gd name="T95" fmla="*/ 825 h 1716"/>
                  <a:gd name="T96" fmla="*/ 149 w 1469"/>
                  <a:gd name="T97" fmla="*/ 889 h 1716"/>
                  <a:gd name="T98" fmla="*/ 184 w 1469"/>
                  <a:gd name="T99" fmla="*/ 961 h 1716"/>
                  <a:gd name="T100" fmla="*/ 193 w 1469"/>
                  <a:gd name="T101" fmla="*/ 1005 h 1716"/>
                  <a:gd name="T102" fmla="*/ 156 w 1469"/>
                  <a:gd name="T103" fmla="*/ 1061 h 1716"/>
                  <a:gd name="T104" fmla="*/ 139 w 1469"/>
                  <a:gd name="T105" fmla="*/ 1150 h 1716"/>
                  <a:gd name="T106" fmla="*/ 134 w 1469"/>
                  <a:gd name="T107" fmla="*/ 1225 h 1716"/>
                  <a:gd name="T108" fmla="*/ 162 w 1469"/>
                  <a:gd name="T109" fmla="*/ 1287 h 1716"/>
                  <a:gd name="T110" fmla="*/ 144 w 1469"/>
                  <a:gd name="T111" fmla="*/ 1380 h 1716"/>
                  <a:gd name="T112" fmla="*/ 168 w 1469"/>
                  <a:gd name="T113" fmla="*/ 1466 h 1716"/>
                  <a:gd name="T114" fmla="*/ 192 w 1469"/>
                  <a:gd name="T115" fmla="*/ 1548 h 1716"/>
                  <a:gd name="T116" fmla="*/ 925 w 1469"/>
                  <a:gd name="T117" fmla="*/ 1633 h 1716"/>
                  <a:gd name="T118" fmla="*/ 1058 w 1469"/>
                  <a:gd name="T119" fmla="*/ 1702 h 1716"/>
                  <a:gd name="T120" fmla="*/ 1104 w 1469"/>
                  <a:gd name="T121" fmla="*/ 1716 h 1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69" h="1716">
                    <a:moveTo>
                      <a:pt x="1104" y="1716"/>
                    </a:moveTo>
                    <a:lnTo>
                      <a:pt x="1110" y="1712"/>
                    </a:lnTo>
                    <a:lnTo>
                      <a:pt x="1109" y="1699"/>
                    </a:lnTo>
                    <a:lnTo>
                      <a:pt x="1111" y="1693"/>
                    </a:lnTo>
                    <a:lnTo>
                      <a:pt x="1110" y="1687"/>
                    </a:lnTo>
                    <a:lnTo>
                      <a:pt x="1113" y="1683"/>
                    </a:lnTo>
                    <a:lnTo>
                      <a:pt x="1115" y="1678"/>
                    </a:lnTo>
                    <a:lnTo>
                      <a:pt x="1117" y="1668"/>
                    </a:lnTo>
                    <a:lnTo>
                      <a:pt x="1116" y="1661"/>
                    </a:lnTo>
                    <a:lnTo>
                      <a:pt x="1115" y="1655"/>
                    </a:lnTo>
                    <a:lnTo>
                      <a:pt x="1118" y="1643"/>
                    </a:lnTo>
                    <a:lnTo>
                      <a:pt x="1118" y="1633"/>
                    </a:lnTo>
                    <a:lnTo>
                      <a:pt x="1116" y="1628"/>
                    </a:lnTo>
                    <a:lnTo>
                      <a:pt x="1111" y="1619"/>
                    </a:lnTo>
                    <a:lnTo>
                      <a:pt x="1108" y="1611"/>
                    </a:lnTo>
                    <a:lnTo>
                      <a:pt x="1103" y="1604"/>
                    </a:lnTo>
                    <a:lnTo>
                      <a:pt x="1106" y="1596"/>
                    </a:lnTo>
                    <a:lnTo>
                      <a:pt x="1107" y="1589"/>
                    </a:lnTo>
                    <a:lnTo>
                      <a:pt x="1106" y="1580"/>
                    </a:lnTo>
                    <a:lnTo>
                      <a:pt x="1108" y="1572"/>
                    </a:lnTo>
                    <a:lnTo>
                      <a:pt x="1115" y="1568"/>
                    </a:lnTo>
                    <a:lnTo>
                      <a:pt x="1113" y="1557"/>
                    </a:lnTo>
                    <a:lnTo>
                      <a:pt x="1120" y="1556"/>
                    </a:lnTo>
                    <a:lnTo>
                      <a:pt x="1126" y="1561"/>
                    </a:lnTo>
                    <a:lnTo>
                      <a:pt x="1129" y="1555"/>
                    </a:lnTo>
                    <a:lnTo>
                      <a:pt x="1132" y="1546"/>
                    </a:lnTo>
                    <a:lnTo>
                      <a:pt x="1140" y="1543"/>
                    </a:lnTo>
                    <a:lnTo>
                      <a:pt x="1148" y="1545"/>
                    </a:lnTo>
                    <a:lnTo>
                      <a:pt x="1156" y="1549"/>
                    </a:lnTo>
                    <a:lnTo>
                      <a:pt x="1160" y="1553"/>
                    </a:lnTo>
                    <a:lnTo>
                      <a:pt x="1171" y="1556"/>
                    </a:lnTo>
                    <a:lnTo>
                      <a:pt x="1183" y="1557"/>
                    </a:lnTo>
                    <a:lnTo>
                      <a:pt x="1188" y="1565"/>
                    </a:lnTo>
                    <a:lnTo>
                      <a:pt x="1193" y="1561"/>
                    </a:lnTo>
                    <a:lnTo>
                      <a:pt x="1201" y="1565"/>
                    </a:lnTo>
                    <a:lnTo>
                      <a:pt x="1205" y="1569"/>
                    </a:lnTo>
                    <a:lnTo>
                      <a:pt x="1215" y="1570"/>
                    </a:lnTo>
                    <a:lnTo>
                      <a:pt x="1224" y="1572"/>
                    </a:lnTo>
                    <a:lnTo>
                      <a:pt x="1229" y="1574"/>
                    </a:lnTo>
                    <a:lnTo>
                      <a:pt x="1236" y="1576"/>
                    </a:lnTo>
                    <a:lnTo>
                      <a:pt x="1244" y="1579"/>
                    </a:lnTo>
                    <a:lnTo>
                      <a:pt x="1249" y="1579"/>
                    </a:lnTo>
                    <a:lnTo>
                      <a:pt x="1257" y="1581"/>
                    </a:lnTo>
                    <a:lnTo>
                      <a:pt x="1264" y="1582"/>
                    </a:lnTo>
                    <a:lnTo>
                      <a:pt x="1269" y="1577"/>
                    </a:lnTo>
                    <a:lnTo>
                      <a:pt x="1279" y="1576"/>
                    </a:lnTo>
                    <a:lnTo>
                      <a:pt x="1286" y="1582"/>
                    </a:lnTo>
                    <a:lnTo>
                      <a:pt x="1295" y="1582"/>
                    </a:lnTo>
                    <a:lnTo>
                      <a:pt x="1293" y="1575"/>
                    </a:lnTo>
                    <a:lnTo>
                      <a:pt x="1291" y="1568"/>
                    </a:lnTo>
                    <a:lnTo>
                      <a:pt x="1292" y="1552"/>
                    </a:lnTo>
                    <a:lnTo>
                      <a:pt x="1299" y="1535"/>
                    </a:lnTo>
                    <a:lnTo>
                      <a:pt x="1306" y="1512"/>
                    </a:lnTo>
                    <a:lnTo>
                      <a:pt x="1307" y="1495"/>
                    </a:lnTo>
                    <a:lnTo>
                      <a:pt x="1306" y="1487"/>
                    </a:lnTo>
                    <a:lnTo>
                      <a:pt x="1303" y="1481"/>
                    </a:lnTo>
                    <a:lnTo>
                      <a:pt x="1298" y="1496"/>
                    </a:lnTo>
                    <a:lnTo>
                      <a:pt x="1291" y="1501"/>
                    </a:lnTo>
                    <a:lnTo>
                      <a:pt x="1287" y="1507"/>
                    </a:lnTo>
                    <a:lnTo>
                      <a:pt x="1282" y="1506"/>
                    </a:lnTo>
                    <a:lnTo>
                      <a:pt x="1291" y="1496"/>
                    </a:lnTo>
                    <a:lnTo>
                      <a:pt x="1292" y="1487"/>
                    </a:lnTo>
                    <a:lnTo>
                      <a:pt x="1285" y="1484"/>
                    </a:lnTo>
                    <a:lnTo>
                      <a:pt x="1279" y="1491"/>
                    </a:lnTo>
                    <a:lnTo>
                      <a:pt x="1271" y="1486"/>
                    </a:lnTo>
                    <a:lnTo>
                      <a:pt x="1265" y="1480"/>
                    </a:lnTo>
                    <a:lnTo>
                      <a:pt x="1256" y="1487"/>
                    </a:lnTo>
                    <a:lnTo>
                      <a:pt x="1247" y="1483"/>
                    </a:lnTo>
                    <a:lnTo>
                      <a:pt x="1255" y="1484"/>
                    </a:lnTo>
                    <a:lnTo>
                      <a:pt x="1263" y="1476"/>
                    </a:lnTo>
                    <a:lnTo>
                      <a:pt x="1270" y="1477"/>
                    </a:lnTo>
                    <a:lnTo>
                      <a:pt x="1274" y="1484"/>
                    </a:lnTo>
                    <a:lnTo>
                      <a:pt x="1288" y="1474"/>
                    </a:lnTo>
                    <a:lnTo>
                      <a:pt x="1289" y="1462"/>
                    </a:lnTo>
                    <a:lnTo>
                      <a:pt x="1281" y="1464"/>
                    </a:lnTo>
                    <a:lnTo>
                      <a:pt x="1286" y="1458"/>
                    </a:lnTo>
                    <a:lnTo>
                      <a:pt x="1276" y="1448"/>
                    </a:lnTo>
                    <a:lnTo>
                      <a:pt x="1296" y="1460"/>
                    </a:lnTo>
                    <a:lnTo>
                      <a:pt x="1296" y="1468"/>
                    </a:lnTo>
                    <a:lnTo>
                      <a:pt x="1306" y="1445"/>
                    </a:lnTo>
                    <a:lnTo>
                      <a:pt x="1303" y="1428"/>
                    </a:lnTo>
                    <a:lnTo>
                      <a:pt x="1298" y="1435"/>
                    </a:lnTo>
                    <a:lnTo>
                      <a:pt x="1291" y="1442"/>
                    </a:lnTo>
                    <a:lnTo>
                      <a:pt x="1286" y="1441"/>
                    </a:lnTo>
                    <a:lnTo>
                      <a:pt x="1279" y="1433"/>
                    </a:lnTo>
                    <a:lnTo>
                      <a:pt x="1267" y="1427"/>
                    </a:lnTo>
                    <a:lnTo>
                      <a:pt x="1263" y="1411"/>
                    </a:lnTo>
                    <a:lnTo>
                      <a:pt x="1265" y="1405"/>
                    </a:lnTo>
                    <a:lnTo>
                      <a:pt x="1268" y="1412"/>
                    </a:lnTo>
                    <a:lnTo>
                      <a:pt x="1269" y="1425"/>
                    </a:lnTo>
                    <a:lnTo>
                      <a:pt x="1287" y="1433"/>
                    </a:lnTo>
                    <a:lnTo>
                      <a:pt x="1294" y="1421"/>
                    </a:lnTo>
                    <a:lnTo>
                      <a:pt x="1295" y="1411"/>
                    </a:lnTo>
                    <a:lnTo>
                      <a:pt x="1302" y="1410"/>
                    </a:lnTo>
                    <a:lnTo>
                      <a:pt x="1300" y="1416"/>
                    </a:lnTo>
                    <a:lnTo>
                      <a:pt x="1301" y="1423"/>
                    </a:lnTo>
                    <a:lnTo>
                      <a:pt x="1308" y="1423"/>
                    </a:lnTo>
                    <a:lnTo>
                      <a:pt x="1315" y="1419"/>
                    </a:lnTo>
                    <a:lnTo>
                      <a:pt x="1319" y="1408"/>
                    </a:lnTo>
                    <a:lnTo>
                      <a:pt x="1334" y="1391"/>
                    </a:lnTo>
                    <a:lnTo>
                      <a:pt x="1340" y="1390"/>
                    </a:lnTo>
                    <a:lnTo>
                      <a:pt x="1342" y="1381"/>
                    </a:lnTo>
                    <a:lnTo>
                      <a:pt x="1345" y="1376"/>
                    </a:lnTo>
                    <a:lnTo>
                      <a:pt x="1340" y="1362"/>
                    </a:lnTo>
                    <a:lnTo>
                      <a:pt x="1335" y="1356"/>
                    </a:lnTo>
                    <a:lnTo>
                      <a:pt x="1323" y="1355"/>
                    </a:lnTo>
                    <a:lnTo>
                      <a:pt x="1316" y="1348"/>
                    </a:lnTo>
                    <a:lnTo>
                      <a:pt x="1326" y="1348"/>
                    </a:lnTo>
                    <a:lnTo>
                      <a:pt x="1333" y="1353"/>
                    </a:lnTo>
                    <a:lnTo>
                      <a:pt x="1340" y="1351"/>
                    </a:lnTo>
                    <a:lnTo>
                      <a:pt x="1335" y="1334"/>
                    </a:lnTo>
                    <a:lnTo>
                      <a:pt x="1332" y="1326"/>
                    </a:lnTo>
                    <a:lnTo>
                      <a:pt x="1325" y="1322"/>
                    </a:lnTo>
                    <a:lnTo>
                      <a:pt x="1319" y="1310"/>
                    </a:lnTo>
                    <a:lnTo>
                      <a:pt x="1328" y="1312"/>
                    </a:lnTo>
                    <a:lnTo>
                      <a:pt x="1332" y="1309"/>
                    </a:lnTo>
                    <a:lnTo>
                      <a:pt x="1340" y="1332"/>
                    </a:lnTo>
                    <a:lnTo>
                      <a:pt x="1345" y="1328"/>
                    </a:lnTo>
                    <a:lnTo>
                      <a:pt x="1348" y="1318"/>
                    </a:lnTo>
                    <a:lnTo>
                      <a:pt x="1362" y="1296"/>
                    </a:lnTo>
                    <a:lnTo>
                      <a:pt x="1367" y="1285"/>
                    </a:lnTo>
                    <a:lnTo>
                      <a:pt x="1371" y="1279"/>
                    </a:lnTo>
                    <a:lnTo>
                      <a:pt x="1364" y="1272"/>
                    </a:lnTo>
                    <a:lnTo>
                      <a:pt x="1358" y="1276"/>
                    </a:lnTo>
                    <a:lnTo>
                      <a:pt x="1352" y="1275"/>
                    </a:lnTo>
                    <a:lnTo>
                      <a:pt x="1345" y="1289"/>
                    </a:lnTo>
                    <a:lnTo>
                      <a:pt x="1329" y="1294"/>
                    </a:lnTo>
                    <a:lnTo>
                      <a:pt x="1344" y="1279"/>
                    </a:lnTo>
                    <a:lnTo>
                      <a:pt x="1342" y="1274"/>
                    </a:lnTo>
                    <a:lnTo>
                      <a:pt x="1335" y="1279"/>
                    </a:lnTo>
                    <a:lnTo>
                      <a:pt x="1340" y="1266"/>
                    </a:lnTo>
                    <a:lnTo>
                      <a:pt x="1359" y="1265"/>
                    </a:lnTo>
                    <a:lnTo>
                      <a:pt x="1364" y="1259"/>
                    </a:lnTo>
                    <a:lnTo>
                      <a:pt x="1364" y="1250"/>
                    </a:lnTo>
                    <a:lnTo>
                      <a:pt x="1357" y="1243"/>
                    </a:lnTo>
                    <a:lnTo>
                      <a:pt x="1362" y="1243"/>
                    </a:lnTo>
                    <a:lnTo>
                      <a:pt x="1369" y="1249"/>
                    </a:lnTo>
                    <a:lnTo>
                      <a:pt x="1367" y="1257"/>
                    </a:lnTo>
                    <a:lnTo>
                      <a:pt x="1370" y="1265"/>
                    </a:lnTo>
                    <a:lnTo>
                      <a:pt x="1374" y="1261"/>
                    </a:lnTo>
                    <a:lnTo>
                      <a:pt x="1384" y="1237"/>
                    </a:lnTo>
                    <a:lnTo>
                      <a:pt x="1381" y="1221"/>
                    </a:lnTo>
                    <a:lnTo>
                      <a:pt x="1383" y="1212"/>
                    </a:lnTo>
                    <a:lnTo>
                      <a:pt x="1364" y="1218"/>
                    </a:lnTo>
                    <a:lnTo>
                      <a:pt x="1363" y="1226"/>
                    </a:lnTo>
                    <a:lnTo>
                      <a:pt x="1360" y="1220"/>
                    </a:lnTo>
                    <a:lnTo>
                      <a:pt x="1365" y="1210"/>
                    </a:lnTo>
                    <a:lnTo>
                      <a:pt x="1362" y="1206"/>
                    </a:lnTo>
                    <a:lnTo>
                      <a:pt x="1356" y="1202"/>
                    </a:lnTo>
                    <a:lnTo>
                      <a:pt x="1374" y="1202"/>
                    </a:lnTo>
                    <a:lnTo>
                      <a:pt x="1369" y="1191"/>
                    </a:lnTo>
                    <a:lnTo>
                      <a:pt x="1376" y="1193"/>
                    </a:lnTo>
                    <a:lnTo>
                      <a:pt x="1380" y="1203"/>
                    </a:lnTo>
                    <a:lnTo>
                      <a:pt x="1402" y="1184"/>
                    </a:lnTo>
                    <a:lnTo>
                      <a:pt x="1411" y="1168"/>
                    </a:lnTo>
                    <a:lnTo>
                      <a:pt x="1406" y="1166"/>
                    </a:lnTo>
                    <a:lnTo>
                      <a:pt x="1397" y="1162"/>
                    </a:lnTo>
                    <a:lnTo>
                      <a:pt x="1392" y="1157"/>
                    </a:lnTo>
                    <a:lnTo>
                      <a:pt x="1377" y="1155"/>
                    </a:lnTo>
                    <a:lnTo>
                      <a:pt x="1388" y="1150"/>
                    </a:lnTo>
                    <a:lnTo>
                      <a:pt x="1393" y="1152"/>
                    </a:lnTo>
                    <a:lnTo>
                      <a:pt x="1393" y="1142"/>
                    </a:lnTo>
                    <a:lnTo>
                      <a:pt x="1381" y="1142"/>
                    </a:lnTo>
                    <a:lnTo>
                      <a:pt x="1391" y="1140"/>
                    </a:lnTo>
                    <a:lnTo>
                      <a:pt x="1387" y="1129"/>
                    </a:lnTo>
                    <a:lnTo>
                      <a:pt x="1401" y="1145"/>
                    </a:lnTo>
                    <a:lnTo>
                      <a:pt x="1409" y="1145"/>
                    </a:lnTo>
                    <a:lnTo>
                      <a:pt x="1422" y="1147"/>
                    </a:lnTo>
                    <a:lnTo>
                      <a:pt x="1442" y="1132"/>
                    </a:lnTo>
                    <a:lnTo>
                      <a:pt x="1433" y="1130"/>
                    </a:lnTo>
                    <a:lnTo>
                      <a:pt x="1425" y="1124"/>
                    </a:lnTo>
                    <a:lnTo>
                      <a:pt x="1418" y="1116"/>
                    </a:lnTo>
                    <a:lnTo>
                      <a:pt x="1416" y="1108"/>
                    </a:lnTo>
                    <a:lnTo>
                      <a:pt x="1420" y="1102"/>
                    </a:lnTo>
                    <a:lnTo>
                      <a:pt x="1418" y="1095"/>
                    </a:lnTo>
                    <a:lnTo>
                      <a:pt x="1421" y="1102"/>
                    </a:lnTo>
                    <a:lnTo>
                      <a:pt x="1419" y="1109"/>
                    </a:lnTo>
                    <a:lnTo>
                      <a:pt x="1429" y="1120"/>
                    </a:lnTo>
                    <a:lnTo>
                      <a:pt x="1436" y="1114"/>
                    </a:lnTo>
                    <a:lnTo>
                      <a:pt x="1445" y="1106"/>
                    </a:lnTo>
                    <a:lnTo>
                      <a:pt x="1442" y="1111"/>
                    </a:lnTo>
                    <a:lnTo>
                      <a:pt x="1443" y="1121"/>
                    </a:lnTo>
                    <a:lnTo>
                      <a:pt x="1463" y="1107"/>
                    </a:lnTo>
                    <a:lnTo>
                      <a:pt x="1464" y="1099"/>
                    </a:lnTo>
                    <a:lnTo>
                      <a:pt x="1469" y="1095"/>
                    </a:lnTo>
                    <a:lnTo>
                      <a:pt x="1469" y="1089"/>
                    </a:lnTo>
                    <a:lnTo>
                      <a:pt x="1459" y="1091"/>
                    </a:lnTo>
                    <a:lnTo>
                      <a:pt x="1451" y="1090"/>
                    </a:lnTo>
                    <a:lnTo>
                      <a:pt x="1436" y="1082"/>
                    </a:lnTo>
                    <a:lnTo>
                      <a:pt x="1425" y="1072"/>
                    </a:lnTo>
                    <a:lnTo>
                      <a:pt x="1419" y="1064"/>
                    </a:lnTo>
                    <a:lnTo>
                      <a:pt x="1414" y="1062"/>
                    </a:lnTo>
                    <a:lnTo>
                      <a:pt x="1398" y="1066"/>
                    </a:lnTo>
                    <a:lnTo>
                      <a:pt x="1381" y="1058"/>
                    </a:lnTo>
                    <a:lnTo>
                      <a:pt x="1382" y="1052"/>
                    </a:lnTo>
                    <a:lnTo>
                      <a:pt x="1380" y="1047"/>
                    </a:lnTo>
                    <a:lnTo>
                      <a:pt x="1379" y="1042"/>
                    </a:lnTo>
                    <a:lnTo>
                      <a:pt x="1379" y="1035"/>
                    </a:lnTo>
                    <a:lnTo>
                      <a:pt x="1379" y="1030"/>
                    </a:lnTo>
                    <a:lnTo>
                      <a:pt x="1376" y="1022"/>
                    </a:lnTo>
                    <a:lnTo>
                      <a:pt x="1373" y="1019"/>
                    </a:lnTo>
                    <a:lnTo>
                      <a:pt x="1367" y="1011"/>
                    </a:lnTo>
                    <a:lnTo>
                      <a:pt x="1372" y="998"/>
                    </a:lnTo>
                    <a:lnTo>
                      <a:pt x="1376" y="987"/>
                    </a:lnTo>
                    <a:lnTo>
                      <a:pt x="1372" y="979"/>
                    </a:lnTo>
                    <a:lnTo>
                      <a:pt x="1372" y="972"/>
                    </a:lnTo>
                    <a:lnTo>
                      <a:pt x="1366" y="973"/>
                    </a:lnTo>
                    <a:lnTo>
                      <a:pt x="1362" y="966"/>
                    </a:lnTo>
                    <a:lnTo>
                      <a:pt x="1357" y="960"/>
                    </a:lnTo>
                    <a:lnTo>
                      <a:pt x="1358" y="954"/>
                    </a:lnTo>
                    <a:lnTo>
                      <a:pt x="1351" y="947"/>
                    </a:lnTo>
                    <a:lnTo>
                      <a:pt x="1350" y="938"/>
                    </a:lnTo>
                    <a:lnTo>
                      <a:pt x="1352" y="933"/>
                    </a:lnTo>
                    <a:lnTo>
                      <a:pt x="1352" y="928"/>
                    </a:lnTo>
                    <a:lnTo>
                      <a:pt x="1340" y="915"/>
                    </a:lnTo>
                    <a:lnTo>
                      <a:pt x="1339" y="910"/>
                    </a:lnTo>
                    <a:lnTo>
                      <a:pt x="1332" y="908"/>
                    </a:lnTo>
                    <a:lnTo>
                      <a:pt x="1328" y="905"/>
                    </a:lnTo>
                    <a:lnTo>
                      <a:pt x="1325" y="897"/>
                    </a:lnTo>
                    <a:lnTo>
                      <a:pt x="1319" y="894"/>
                    </a:lnTo>
                    <a:lnTo>
                      <a:pt x="1311" y="894"/>
                    </a:lnTo>
                    <a:lnTo>
                      <a:pt x="1301" y="890"/>
                    </a:lnTo>
                    <a:lnTo>
                      <a:pt x="1296" y="883"/>
                    </a:lnTo>
                    <a:lnTo>
                      <a:pt x="1291" y="882"/>
                    </a:lnTo>
                    <a:lnTo>
                      <a:pt x="1282" y="871"/>
                    </a:lnTo>
                    <a:lnTo>
                      <a:pt x="1287" y="861"/>
                    </a:lnTo>
                    <a:lnTo>
                      <a:pt x="1284" y="845"/>
                    </a:lnTo>
                    <a:lnTo>
                      <a:pt x="1279" y="842"/>
                    </a:lnTo>
                    <a:lnTo>
                      <a:pt x="1281" y="836"/>
                    </a:lnTo>
                    <a:lnTo>
                      <a:pt x="1284" y="827"/>
                    </a:lnTo>
                    <a:lnTo>
                      <a:pt x="1278" y="819"/>
                    </a:lnTo>
                    <a:lnTo>
                      <a:pt x="1278" y="812"/>
                    </a:lnTo>
                    <a:lnTo>
                      <a:pt x="1276" y="806"/>
                    </a:lnTo>
                    <a:lnTo>
                      <a:pt x="1278" y="801"/>
                    </a:lnTo>
                    <a:lnTo>
                      <a:pt x="1276" y="793"/>
                    </a:lnTo>
                    <a:lnTo>
                      <a:pt x="1270" y="788"/>
                    </a:lnTo>
                    <a:lnTo>
                      <a:pt x="1267" y="783"/>
                    </a:lnTo>
                    <a:lnTo>
                      <a:pt x="1265" y="779"/>
                    </a:lnTo>
                    <a:lnTo>
                      <a:pt x="1264" y="771"/>
                    </a:lnTo>
                    <a:lnTo>
                      <a:pt x="1256" y="761"/>
                    </a:lnTo>
                    <a:lnTo>
                      <a:pt x="1250" y="748"/>
                    </a:lnTo>
                    <a:lnTo>
                      <a:pt x="1254" y="736"/>
                    </a:lnTo>
                    <a:lnTo>
                      <a:pt x="1253" y="730"/>
                    </a:lnTo>
                    <a:lnTo>
                      <a:pt x="1246" y="723"/>
                    </a:lnTo>
                    <a:lnTo>
                      <a:pt x="1237" y="717"/>
                    </a:lnTo>
                    <a:lnTo>
                      <a:pt x="1230" y="713"/>
                    </a:lnTo>
                    <a:lnTo>
                      <a:pt x="1220" y="707"/>
                    </a:lnTo>
                    <a:lnTo>
                      <a:pt x="1215" y="700"/>
                    </a:lnTo>
                    <a:lnTo>
                      <a:pt x="1208" y="701"/>
                    </a:lnTo>
                    <a:lnTo>
                      <a:pt x="1188" y="693"/>
                    </a:lnTo>
                    <a:lnTo>
                      <a:pt x="1176" y="684"/>
                    </a:lnTo>
                    <a:lnTo>
                      <a:pt x="1169" y="674"/>
                    </a:lnTo>
                    <a:lnTo>
                      <a:pt x="1168" y="669"/>
                    </a:lnTo>
                    <a:lnTo>
                      <a:pt x="1170" y="661"/>
                    </a:lnTo>
                    <a:lnTo>
                      <a:pt x="1166" y="654"/>
                    </a:lnTo>
                    <a:lnTo>
                      <a:pt x="1155" y="657"/>
                    </a:lnTo>
                    <a:lnTo>
                      <a:pt x="1142" y="645"/>
                    </a:lnTo>
                    <a:lnTo>
                      <a:pt x="1142" y="638"/>
                    </a:lnTo>
                    <a:lnTo>
                      <a:pt x="1145" y="635"/>
                    </a:lnTo>
                    <a:lnTo>
                      <a:pt x="1137" y="629"/>
                    </a:lnTo>
                    <a:lnTo>
                      <a:pt x="1140" y="621"/>
                    </a:lnTo>
                    <a:lnTo>
                      <a:pt x="1132" y="623"/>
                    </a:lnTo>
                    <a:lnTo>
                      <a:pt x="1127" y="618"/>
                    </a:lnTo>
                    <a:lnTo>
                      <a:pt x="1124" y="614"/>
                    </a:lnTo>
                    <a:lnTo>
                      <a:pt x="1117" y="609"/>
                    </a:lnTo>
                    <a:lnTo>
                      <a:pt x="1110" y="598"/>
                    </a:lnTo>
                    <a:lnTo>
                      <a:pt x="1117" y="598"/>
                    </a:lnTo>
                    <a:lnTo>
                      <a:pt x="1113" y="588"/>
                    </a:lnTo>
                    <a:lnTo>
                      <a:pt x="1118" y="584"/>
                    </a:lnTo>
                    <a:lnTo>
                      <a:pt x="1114" y="578"/>
                    </a:lnTo>
                    <a:lnTo>
                      <a:pt x="1119" y="571"/>
                    </a:lnTo>
                    <a:lnTo>
                      <a:pt x="1116" y="564"/>
                    </a:lnTo>
                    <a:lnTo>
                      <a:pt x="1098" y="557"/>
                    </a:lnTo>
                    <a:lnTo>
                      <a:pt x="1096" y="549"/>
                    </a:lnTo>
                    <a:lnTo>
                      <a:pt x="1087" y="539"/>
                    </a:lnTo>
                    <a:lnTo>
                      <a:pt x="1077" y="527"/>
                    </a:lnTo>
                    <a:lnTo>
                      <a:pt x="1066" y="522"/>
                    </a:lnTo>
                    <a:lnTo>
                      <a:pt x="1057" y="515"/>
                    </a:lnTo>
                    <a:lnTo>
                      <a:pt x="1052" y="518"/>
                    </a:lnTo>
                    <a:lnTo>
                      <a:pt x="1046" y="515"/>
                    </a:lnTo>
                    <a:lnTo>
                      <a:pt x="1040" y="511"/>
                    </a:lnTo>
                    <a:lnTo>
                      <a:pt x="1032" y="503"/>
                    </a:lnTo>
                    <a:lnTo>
                      <a:pt x="1031" y="493"/>
                    </a:lnTo>
                    <a:lnTo>
                      <a:pt x="1029" y="488"/>
                    </a:lnTo>
                    <a:lnTo>
                      <a:pt x="1021" y="478"/>
                    </a:lnTo>
                    <a:lnTo>
                      <a:pt x="1021" y="469"/>
                    </a:lnTo>
                    <a:lnTo>
                      <a:pt x="1015" y="460"/>
                    </a:lnTo>
                    <a:lnTo>
                      <a:pt x="1010" y="453"/>
                    </a:lnTo>
                    <a:lnTo>
                      <a:pt x="1005" y="449"/>
                    </a:lnTo>
                    <a:lnTo>
                      <a:pt x="1000" y="443"/>
                    </a:lnTo>
                    <a:lnTo>
                      <a:pt x="994" y="435"/>
                    </a:lnTo>
                    <a:lnTo>
                      <a:pt x="979" y="427"/>
                    </a:lnTo>
                    <a:lnTo>
                      <a:pt x="966" y="418"/>
                    </a:lnTo>
                    <a:lnTo>
                      <a:pt x="960" y="416"/>
                    </a:lnTo>
                    <a:lnTo>
                      <a:pt x="938" y="396"/>
                    </a:lnTo>
                    <a:lnTo>
                      <a:pt x="927" y="390"/>
                    </a:lnTo>
                    <a:lnTo>
                      <a:pt x="921" y="388"/>
                    </a:lnTo>
                    <a:lnTo>
                      <a:pt x="912" y="369"/>
                    </a:lnTo>
                    <a:lnTo>
                      <a:pt x="907" y="360"/>
                    </a:lnTo>
                    <a:lnTo>
                      <a:pt x="897" y="347"/>
                    </a:lnTo>
                    <a:lnTo>
                      <a:pt x="892" y="340"/>
                    </a:lnTo>
                    <a:lnTo>
                      <a:pt x="891" y="334"/>
                    </a:lnTo>
                    <a:lnTo>
                      <a:pt x="884" y="322"/>
                    </a:lnTo>
                    <a:lnTo>
                      <a:pt x="872" y="316"/>
                    </a:lnTo>
                    <a:lnTo>
                      <a:pt x="868" y="307"/>
                    </a:lnTo>
                    <a:lnTo>
                      <a:pt x="868" y="298"/>
                    </a:lnTo>
                    <a:lnTo>
                      <a:pt x="865" y="291"/>
                    </a:lnTo>
                    <a:lnTo>
                      <a:pt x="862" y="280"/>
                    </a:lnTo>
                    <a:lnTo>
                      <a:pt x="861" y="272"/>
                    </a:lnTo>
                    <a:lnTo>
                      <a:pt x="849" y="257"/>
                    </a:lnTo>
                    <a:lnTo>
                      <a:pt x="844" y="244"/>
                    </a:lnTo>
                    <a:lnTo>
                      <a:pt x="839" y="240"/>
                    </a:lnTo>
                    <a:lnTo>
                      <a:pt x="835" y="232"/>
                    </a:lnTo>
                    <a:lnTo>
                      <a:pt x="833" y="224"/>
                    </a:lnTo>
                    <a:lnTo>
                      <a:pt x="823" y="200"/>
                    </a:lnTo>
                    <a:lnTo>
                      <a:pt x="818" y="193"/>
                    </a:lnTo>
                    <a:lnTo>
                      <a:pt x="812" y="190"/>
                    </a:lnTo>
                    <a:lnTo>
                      <a:pt x="805" y="191"/>
                    </a:lnTo>
                    <a:lnTo>
                      <a:pt x="796" y="192"/>
                    </a:lnTo>
                    <a:lnTo>
                      <a:pt x="789" y="193"/>
                    </a:lnTo>
                    <a:lnTo>
                      <a:pt x="784" y="194"/>
                    </a:lnTo>
                    <a:lnTo>
                      <a:pt x="776" y="191"/>
                    </a:lnTo>
                    <a:lnTo>
                      <a:pt x="771" y="189"/>
                    </a:lnTo>
                    <a:lnTo>
                      <a:pt x="766" y="184"/>
                    </a:lnTo>
                    <a:lnTo>
                      <a:pt x="761" y="183"/>
                    </a:lnTo>
                    <a:lnTo>
                      <a:pt x="757" y="174"/>
                    </a:lnTo>
                    <a:lnTo>
                      <a:pt x="753" y="171"/>
                    </a:lnTo>
                    <a:lnTo>
                      <a:pt x="747" y="165"/>
                    </a:lnTo>
                    <a:lnTo>
                      <a:pt x="742" y="161"/>
                    </a:lnTo>
                    <a:lnTo>
                      <a:pt x="736" y="155"/>
                    </a:lnTo>
                    <a:lnTo>
                      <a:pt x="732" y="151"/>
                    </a:lnTo>
                    <a:lnTo>
                      <a:pt x="732" y="144"/>
                    </a:lnTo>
                    <a:lnTo>
                      <a:pt x="713" y="142"/>
                    </a:lnTo>
                    <a:lnTo>
                      <a:pt x="707" y="137"/>
                    </a:lnTo>
                    <a:lnTo>
                      <a:pt x="703" y="132"/>
                    </a:lnTo>
                    <a:lnTo>
                      <a:pt x="698" y="131"/>
                    </a:lnTo>
                    <a:lnTo>
                      <a:pt x="693" y="127"/>
                    </a:lnTo>
                    <a:lnTo>
                      <a:pt x="685" y="120"/>
                    </a:lnTo>
                    <a:lnTo>
                      <a:pt x="680" y="118"/>
                    </a:lnTo>
                    <a:lnTo>
                      <a:pt x="677" y="112"/>
                    </a:lnTo>
                    <a:lnTo>
                      <a:pt x="676" y="103"/>
                    </a:lnTo>
                    <a:lnTo>
                      <a:pt x="684" y="92"/>
                    </a:lnTo>
                    <a:lnTo>
                      <a:pt x="685" y="76"/>
                    </a:lnTo>
                    <a:lnTo>
                      <a:pt x="689" y="73"/>
                    </a:lnTo>
                    <a:lnTo>
                      <a:pt x="688" y="68"/>
                    </a:lnTo>
                    <a:lnTo>
                      <a:pt x="697" y="66"/>
                    </a:lnTo>
                    <a:lnTo>
                      <a:pt x="700" y="59"/>
                    </a:lnTo>
                    <a:lnTo>
                      <a:pt x="708" y="49"/>
                    </a:lnTo>
                    <a:lnTo>
                      <a:pt x="711" y="45"/>
                    </a:lnTo>
                    <a:lnTo>
                      <a:pt x="716" y="43"/>
                    </a:lnTo>
                    <a:lnTo>
                      <a:pt x="722" y="39"/>
                    </a:lnTo>
                    <a:lnTo>
                      <a:pt x="730" y="30"/>
                    </a:lnTo>
                    <a:lnTo>
                      <a:pt x="735" y="27"/>
                    </a:lnTo>
                    <a:lnTo>
                      <a:pt x="742" y="24"/>
                    </a:lnTo>
                    <a:lnTo>
                      <a:pt x="742" y="19"/>
                    </a:lnTo>
                    <a:lnTo>
                      <a:pt x="744" y="12"/>
                    </a:lnTo>
                    <a:lnTo>
                      <a:pt x="747" y="7"/>
                    </a:lnTo>
                    <a:lnTo>
                      <a:pt x="749" y="0"/>
                    </a:lnTo>
                    <a:lnTo>
                      <a:pt x="622" y="4"/>
                    </a:lnTo>
                    <a:lnTo>
                      <a:pt x="596" y="3"/>
                    </a:lnTo>
                    <a:lnTo>
                      <a:pt x="368" y="7"/>
                    </a:lnTo>
                    <a:lnTo>
                      <a:pt x="222" y="6"/>
                    </a:lnTo>
                    <a:lnTo>
                      <a:pt x="49" y="5"/>
                    </a:lnTo>
                    <a:lnTo>
                      <a:pt x="0" y="5"/>
                    </a:lnTo>
                    <a:lnTo>
                      <a:pt x="10" y="81"/>
                    </a:lnTo>
                    <a:lnTo>
                      <a:pt x="22" y="153"/>
                    </a:lnTo>
                    <a:lnTo>
                      <a:pt x="30" y="211"/>
                    </a:lnTo>
                    <a:lnTo>
                      <a:pt x="32" y="228"/>
                    </a:lnTo>
                    <a:lnTo>
                      <a:pt x="50" y="335"/>
                    </a:lnTo>
                    <a:lnTo>
                      <a:pt x="56" y="370"/>
                    </a:lnTo>
                    <a:lnTo>
                      <a:pt x="62" y="415"/>
                    </a:lnTo>
                    <a:lnTo>
                      <a:pt x="65" y="432"/>
                    </a:lnTo>
                    <a:lnTo>
                      <a:pt x="69" y="461"/>
                    </a:lnTo>
                    <a:lnTo>
                      <a:pt x="72" y="478"/>
                    </a:lnTo>
                    <a:lnTo>
                      <a:pt x="83" y="557"/>
                    </a:lnTo>
                    <a:lnTo>
                      <a:pt x="87" y="580"/>
                    </a:lnTo>
                    <a:lnTo>
                      <a:pt x="90" y="596"/>
                    </a:lnTo>
                    <a:lnTo>
                      <a:pt x="100" y="664"/>
                    </a:lnTo>
                    <a:lnTo>
                      <a:pt x="115" y="759"/>
                    </a:lnTo>
                    <a:lnTo>
                      <a:pt x="120" y="796"/>
                    </a:lnTo>
                    <a:lnTo>
                      <a:pt x="125" y="798"/>
                    </a:lnTo>
                    <a:lnTo>
                      <a:pt x="123" y="808"/>
                    </a:lnTo>
                    <a:lnTo>
                      <a:pt x="129" y="818"/>
                    </a:lnTo>
                    <a:lnTo>
                      <a:pt x="135" y="825"/>
                    </a:lnTo>
                    <a:lnTo>
                      <a:pt x="133" y="831"/>
                    </a:lnTo>
                    <a:lnTo>
                      <a:pt x="134" y="839"/>
                    </a:lnTo>
                    <a:lnTo>
                      <a:pt x="137" y="851"/>
                    </a:lnTo>
                    <a:lnTo>
                      <a:pt x="141" y="860"/>
                    </a:lnTo>
                    <a:lnTo>
                      <a:pt x="146" y="872"/>
                    </a:lnTo>
                    <a:lnTo>
                      <a:pt x="143" y="877"/>
                    </a:lnTo>
                    <a:lnTo>
                      <a:pt x="147" y="880"/>
                    </a:lnTo>
                    <a:lnTo>
                      <a:pt x="149" y="889"/>
                    </a:lnTo>
                    <a:lnTo>
                      <a:pt x="153" y="901"/>
                    </a:lnTo>
                    <a:lnTo>
                      <a:pt x="161" y="909"/>
                    </a:lnTo>
                    <a:lnTo>
                      <a:pt x="166" y="913"/>
                    </a:lnTo>
                    <a:lnTo>
                      <a:pt x="171" y="920"/>
                    </a:lnTo>
                    <a:lnTo>
                      <a:pt x="176" y="926"/>
                    </a:lnTo>
                    <a:lnTo>
                      <a:pt x="176" y="943"/>
                    </a:lnTo>
                    <a:lnTo>
                      <a:pt x="186" y="956"/>
                    </a:lnTo>
                    <a:lnTo>
                      <a:pt x="184" y="961"/>
                    </a:lnTo>
                    <a:lnTo>
                      <a:pt x="181" y="966"/>
                    </a:lnTo>
                    <a:lnTo>
                      <a:pt x="184" y="972"/>
                    </a:lnTo>
                    <a:lnTo>
                      <a:pt x="177" y="973"/>
                    </a:lnTo>
                    <a:lnTo>
                      <a:pt x="182" y="977"/>
                    </a:lnTo>
                    <a:lnTo>
                      <a:pt x="177" y="984"/>
                    </a:lnTo>
                    <a:lnTo>
                      <a:pt x="173" y="989"/>
                    </a:lnTo>
                    <a:lnTo>
                      <a:pt x="173" y="997"/>
                    </a:lnTo>
                    <a:lnTo>
                      <a:pt x="193" y="1005"/>
                    </a:lnTo>
                    <a:lnTo>
                      <a:pt x="207" y="1019"/>
                    </a:lnTo>
                    <a:lnTo>
                      <a:pt x="198" y="1023"/>
                    </a:lnTo>
                    <a:lnTo>
                      <a:pt x="193" y="1033"/>
                    </a:lnTo>
                    <a:lnTo>
                      <a:pt x="189" y="1035"/>
                    </a:lnTo>
                    <a:lnTo>
                      <a:pt x="178" y="1036"/>
                    </a:lnTo>
                    <a:lnTo>
                      <a:pt x="183" y="1041"/>
                    </a:lnTo>
                    <a:lnTo>
                      <a:pt x="171" y="1048"/>
                    </a:lnTo>
                    <a:lnTo>
                      <a:pt x="156" y="1061"/>
                    </a:lnTo>
                    <a:lnTo>
                      <a:pt x="154" y="1067"/>
                    </a:lnTo>
                    <a:lnTo>
                      <a:pt x="158" y="1080"/>
                    </a:lnTo>
                    <a:lnTo>
                      <a:pt x="156" y="1088"/>
                    </a:lnTo>
                    <a:lnTo>
                      <a:pt x="154" y="1096"/>
                    </a:lnTo>
                    <a:lnTo>
                      <a:pt x="155" y="1110"/>
                    </a:lnTo>
                    <a:lnTo>
                      <a:pt x="154" y="1116"/>
                    </a:lnTo>
                    <a:lnTo>
                      <a:pt x="143" y="1136"/>
                    </a:lnTo>
                    <a:lnTo>
                      <a:pt x="139" y="1150"/>
                    </a:lnTo>
                    <a:lnTo>
                      <a:pt x="137" y="1155"/>
                    </a:lnTo>
                    <a:lnTo>
                      <a:pt x="130" y="1155"/>
                    </a:lnTo>
                    <a:lnTo>
                      <a:pt x="127" y="1171"/>
                    </a:lnTo>
                    <a:lnTo>
                      <a:pt x="130" y="1186"/>
                    </a:lnTo>
                    <a:lnTo>
                      <a:pt x="131" y="1191"/>
                    </a:lnTo>
                    <a:lnTo>
                      <a:pt x="133" y="1205"/>
                    </a:lnTo>
                    <a:lnTo>
                      <a:pt x="134" y="1219"/>
                    </a:lnTo>
                    <a:lnTo>
                      <a:pt x="134" y="1225"/>
                    </a:lnTo>
                    <a:lnTo>
                      <a:pt x="137" y="1233"/>
                    </a:lnTo>
                    <a:lnTo>
                      <a:pt x="144" y="1243"/>
                    </a:lnTo>
                    <a:lnTo>
                      <a:pt x="148" y="1245"/>
                    </a:lnTo>
                    <a:lnTo>
                      <a:pt x="148" y="1250"/>
                    </a:lnTo>
                    <a:lnTo>
                      <a:pt x="154" y="1257"/>
                    </a:lnTo>
                    <a:lnTo>
                      <a:pt x="157" y="1262"/>
                    </a:lnTo>
                    <a:lnTo>
                      <a:pt x="156" y="1269"/>
                    </a:lnTo>
                    <a:lnTo>
                      <a:pt x="162" y="1287"/>
                    </a:lnTo>
                    <a:lnTo>
                      <a:pt x="159" y="1294"/>
                    </a:lnTo>
                    <a:lnTo>
                      <a:pt x="152" y="1313"/>
                    </a:lnTo>
                    <a:lnTo>
                      <a:pt x="153" y="1326"/>
                    </a:lnTo>
                    <a:lnTo>
                      <a:pt x="149" y="1335"/>
                    </a:lnTo>
                    <a:lnTo>
                      <a:pt x="149" y="1341"/>
                    </a:lnTo>
                    <a:lnTo>
                      <a:pt x="144" y="1353"/>
                    </a:lnTo>
                    <a:lnTo>
                      <a:pt x="148" y="1368"/>
                    </a:lnTo>
                    <a:lnTo>
                      <a:pt x="144" y="1380"/>
                    </a:lnTo>
                    <a:lnTo>
                      <a:pt x="139" y="1390"/>
                    </a:lnTo>
                    <a:lnTo>
                      <a:pt x="143" y="1406"/>
                    </a:lnTo>
                    <a:lnTo>
                      <a:pt x="141" y="1415"/>
                    </a:lnTo>
                    <a:lnTo>
                      <a:pt x="144" y="1424"/>
                    </a:lnTo>
                    <a:lnTo>
                      <a:pt x="151" y="1428"/>
                    </a:lnTo>
                    <a:lnTo>
                      <a:pt x="155" y="1438"/>
                    </a:lnTo>
                    <a:lnTo>
                      <a:pt x="161" y="1447"/>
                    </a:lnTo>
                    <a:lnTo>
                      <a:pt x="168" y="1466"/>
                    </a:lnTo>
                    <a:lnTo>
                      <a:pt x="173" y="1483"/>
                    </a:lnTo>
                    <a:lnTo>
                      <a:pt x="170" y="1491"/>
                    </a:lnTo>
                    <a:lnTo>
                      <a:pt x="177" y="1500"/>
                    </a:lnTo>
                    <a:lnTo>
                      <a:pt x="177" y="1509"/>
                    </a:lnTo>
                    <a:lnTo>
                      <a:pt x="181" y="1515"/>
                    </a:lnTo>
                    <a:lnTo>
                      <a:pt x="183" y="1522"/>
                    </a:lnTo>
                    <a:lnTo>
                      <a:pt x="190" y="1528"/>
                    </a:lnTo>
                    <a:lnTo>
                      <a:pt x="192" y="1548"/>
                    </a:lnTo>
                    <a:lnTo>
                      <a:pt x="195" y="1565"/>
                    </a:lnTo>
                    <a:lnTo>
                      <a:pt x="196" y="1572"/>
                    </a:lnTo>
                    <a:lnTo>
                      <a:pt x="199" y="1579"/>
                    </a:lnTo>
                    <a:lnTo>
                      <a:pt x="210" y="1586"/>
                    </a:lnTo>
                    <a:lnTo>
                      <a:pt x="213" y="1594"/>
                    </a:lnTo>
                    <a:lnTo>
                      <a:pt x="368" y="1602"/>
                    </a:lnTo>
                    <a:lnTo>
                      <a:pt x="813" y="1626"/>
                    </a:lnTo>
                    <a:lnTo>
                      <a:pt x="925" y="1633"/>
                    </a:lnTo>
                    <a:lnTo>
                      <a:pt x="1049" y="1639"/>
                    </a:lnTo>
                    <a:lnTo>
                      <a:pt x="1047" y="1653"/>
                    </a:lnTo>
                    <a:lnTo>
                      <a:pt x="1052" y="1662"/>
                    </a:lnTo>
                    <a:lnTo>
                      <a:pt x="1056" y="1667"/>
                    </a:lnTo>
                    <a:lnTo>
                      <a:pt x="1058" y="1672"/>
                    </a:lnTo>
                    <a:lnTo>
                      <a:pt x="1059" y="1685"/>
                    </a:lnTo>
                    <a:lnTo>
                      <a:pt x="1057" y="1694"/>
                    </a:lnTo>
                    <a:lnTo>
                      <a:pt x="1058" y="1702"/>
                    </a:lnTo>
                    <a:lnTo>
                      <a:pt x="1062" y="1707"/>
                    </a:lnTo>
                    <a:lnTo>
                      <a:pt x="1066" y="1713"/>
                    </a:lnTo>
                    <a:lnTo>
                      <a:pt x="1074" y="1716"/>
                    </a:lnTo>
                    <a:lnTo>
                      <a:pt x="1080" y="1715"/>
                    </a:lnTo>
                    <a:lnTo>
                      <a:pt x="1090" y="1715"/>
                    </a:lnTo>
                    <a:lnTo>
                      <a:pt x="1104" y="1716"/>
                    </a:lnTo>
                    <a:lnTo>
                      <a:pt x="1104" y="1716"/>
                    </a:lnTo>
                    <a:lnTo>
                      <a:pt x="1104" y="1716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2" name="Freeform 6">
                <a:extLst>
                  <a:ext uri="{FF2B5EF4-FFF2-40B4-BE49-F238E27FC236}">
                    <a16:creationId xmlns:a16="http://schemas.microsoft.com/office/drawing/2014/main" id="{BAB0E533-CDDC-2E45-38A3-EC6EAC17C04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301634" y="1593322"/>
                <a:ext cx="4090987" cy="1033463"/>
              </a:xfrm>
              <a:custGeom>
                <a:avLst/>
                <a:gdLst>
                  <a:gd name="T0" fmla="*/ 1803 w 2577"/>
                  <a:gd name="T1" fmla="*/ 588 h 651"/>
                  <a:gd name="T2" fmla="*/ 1831 w 2577"/>
                  <a:gd name="T3" fmla="*/ 552 h 651"/>
                  <a:gd name="T4" fmla="*/ 1881 w 2577"/>
                  <a:gd name="T5" fmla="*/ 531 h 651"/>
                  <a:gd name="T6" fmla="*/ 1892 w 2577"/>
                  <a:gd name="T7" fmla="*/ 485 h 651"/>
                  <a:gd name="T8" fmla="*/ 1930 w 2577"/>
                  <a:gd name="T9" fmla="*/ 453 h 651"/>
                  <a:gd name="T10" fmla="*/ 1977 w 2577"/>
                  <a:gd name="T11" fmla="*/ 434 h 651"/>
                  <a:gd name="T12" fmla="*/ 2042 w 2577"/>
                  <a:gd name="T13" fmla="*/ 434 h 651"/>
                  <a:gd name="T14" fmla="*/ 2080 w 2577"/>
                  <a:gd name="T15" fmla="*/ 406 h 651"/>
                  <a:gd name="T16" fmla="*/ 2111 w 2577"/>
                  <a:gd name="T17" fmla="*/ 381 h 651"/>
                  <a:gd name="T18" fmla="*/ 2138 w 2577"/>
                  <a:gd name="T19" fmla="*/ 361 h 651"/>
                  <a:gd name="T20" fmla="*/ 2196 w 2577"/>
                  <a:gd name="T21" fmla="*/ 351 h 651"/>
                  <a:gd name="T22" fmla="*/ 2215 w 2577"/>
                  <a:gd name="T23" fmla="*/ 314 h 651"/>
                  <a:gd name="T24" fmla="*/ 2238 w 2577"/>
                  <a:gd name="T25" fmla="*/ 300 h 651"/>
                  <a:gd name="T26" fmla="*/ 2293 w 2577"/>
                  <a:gd name="T27" fmla="*/ 246 h 651"/>
                  <a:gd name="T28" fmla="*/ 2322 w 2577"/>
                  <a:gd name="T29" fmla="*/ 282 h 651"/>
                  <a:gd name="T30" fmla="*/ 2390 w 2577"/>
                  <a:gd name="T31" fmla="*/ 220 h 651"/>
                  <a:gd name="T32" fmla="*/ 2433 w 2577"/>
                  <a:gd name="T33" fmla="*/ 212 h 651"/>
                  <a:gd name="T34" fmla="*/ 2469 w 2577"/>
                  <a:gd name="T35" fmla="*/ 220 h 651"/>
                  <a:gd name="T36" fmla="*/ 2521 w 2577"/>
                  <a:gd name="T37" fmla="*/ 138 h 651"/>
                  <a:gd name="T38" fmla="*/ 2556 w 2577"/>
                  <a:gd name="T39" fmla="*/ 119 h 651"/>
                  <a:gd name="T40" fmla="*/ 2577 w 2577"/>
                  <a:gd name="T41" fmla="*/ 38 h 651"/>
                  <a:gd name="T42" fmla="*/ 2193 w 2577"/>
                  <a:gd name="T43" fmla="*/ 51 h 651"/>
                  <a:gd name="T44" fmla="*/ 1984 w 2577"/>
                  <a:gd name="T45" fmla="*/ 51 h 651"/>
                  <a:gd name="T46" fmla="*/ 1802 w 2577"/>
                  <a:gd name="T47" fmla="*/ 53 h 651"/>
                  <a:gd name="T48" fmla="*/ 1367 w 2577"/>
                  <a:gd name="T49" fmla="*/ 37 h 651"/>
                  <a:gd name="T50" fmla="*/ 981 w 2577"/>
                  <a:gd name="T51" fmla="*/ 23 h 651"/>
                  <a:gd name="T52" fmla="*/ 700 w 2577"/>
                  <a:gd name="T53" fmla="*/ 0 h 651"/>
                  <a:gd name="T54" fmla="*/ 700 w 2577"/>
                  <a:gd name="T55" fmla="*/ 95 h 651"/>
                  <a:gd name="T56" fmla="*/ 735 w 2577"/>
                  <a:gd name="T57" fmla="*/ 210 h 651"/>
                  <a:gd name="T58" fmla="*/ 732 w 2577"/>
                  <a:gd name="T59" fmla="*/ 202 h 651"/>
                  <a:gd name="T60" fmla="*/ 697 w 2577"/>
                  <a:gd name="T61" fmla="*/ 101 h 651"/>
                  <a:gd name="T62" fmla="*/ 677 w 2577"/>
                  <a:gd name="T63" fmla="*/ 126 h 651"/>
                  <a:gd name="T64" fmla="*/ 652 w 2577"/>
                  <a:gd name="T65" fmla="*/ 65 h 651"/>
                  <a:gd name="T66" fmla="*/ 276 w 2577"/>
                  <a:gd name="T67" fmla="*/ 59 h 651"/>
                  <a:gd name="T68" fmla="*/ 265 w 2577"/>
                  <a:gd name="T69" fmla="*/ 83 h 651"/>
                  <a:gd name="T70" fmla="*/ 238 w 2577"/>
                  <a:gd name="T71" fmla="*/ 112 h 651"/>
                  <a:gd name="T72" fmla="*/ 248 w 2577"/>
                  <a:gd name="T73" fmla="*/ 140 h 651"/>
                  <a:gd name="T74" fmla="*/ 239 w 2577"/>
                  <a:gd name="T75" fmla="*/ 180 h 651"/>
                  <a:gd name="T76" fmla="*/ 198 w 2577"/>
                  <a:gd name="T77" fmla="*/ 225 h 651"/>
                  <a:gd name="T78" fmla="*/ 217 w 2577"/>
                  <a:gd name="T79" fmla="*/ 274 h 651"/>
                  <a:gd name="T80" fmla="*/ 192 w 2577"/>
                  <a:gd name="T81" fmla="*/ 285 h 651"/>
                  <a:gd name="T82" fmla="*/ 169 w 2577"/>
                  <a:gd name="T83" fmla="*/ 312 h 651"/>
                  <a:gd name="T84" fmla="*/ 124 w 2577"/>
                  <a:gd name="T85" fmla="*/ 325 h 651"/>
                  <a:gd name="T86" fmla="*/ 151 w 2577"/>
                  <a:gd name="T87" fmla="*/ 361 h 651"/>
                  <a:gd name="T88" fmla="*/ 136 w 2577"/>
                  <a:gd name="T89" fmla="*/ 394 h 651"/>
                  <a:gd name="T90" fmla="*/ 102 w 2577"/>
                  <a:gd name="T91" fmla="*/ 388 h 651"/>
                  <a:gd name="T92" fmla="*/ 101 w 2577"/>
                  <a:gd name="T93" fmla="*/ 439 h 651"/>
                  <a:gd name="T94" fmla="*/ 83 w 2577"/>
                  <a:gd name="T95" fmla="*/ 421 h 651"/>
                  <a:gd name="T96" fmla="*/ 53 w 2577"/>
                  <a:gd name="T97" fmla="*/ 439 h 651"/>
                  <a:gd name="T98" fmla="*/ 74 w 2577"/>
                  <a:gd name="T99" fmla="*/ 446 h 651"/>
                  <a:gd name="T100" fmla="*/ 52 w 2577"/>
                  <a:gd name="T101" fmla="*/ 488 h 651"/>
                  <a:gd name="T102" fmla="*/ 72 w 2577"/>
                  <a:gd name="T103" fmla="*/ 515 h 651"/>
                  <a:gd name="T104" fmla="*/ 73 w 2577"/>
                  <a:gd name="T105" fmla="*/ 547 h 651"/>
                  <a:gd name="T106" fmla="*/ 28 w 2577"/>
                  <a:gd name="T107" fmla="*/ 581 h 651"/>
                  <a:gd name="T108" fmla="*/ 633 w 2577"/>
                  <a:gd name="T109" fmla="*/ 598 h 651"/>
                  <a:gd name="T110" fmla="*/ 937 w 2577"/>
                  <a:gd name="T111" fmla="*/ 635 h 651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8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9 w 10000"/>
                  <a:gd name="connsiteY13" fmla="*/ 8483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</a:cxnLst>
                <a:rect l="l" t="t" r="r" b="b"/>
                <a:pathLst>
                  <a:path w="10000" h="10000">
                    <a:moveTo>
                      <a:pt x="5662" y="9985"/>
                    </a:moveTo>
                    <a:lnTo>
                      <a:pt x="6333" y="10000"/>
                    </a:lnTo>
                    <a:lnTo>
                      <a:pt x="6899" y="10000"/>
                    </a:lnTo>
                    <a:lnTo>
                      <a:pt x="6969" y="10000"/>
                    </a:lnTo>
                    <a:cubicBezTo>
                      <a:pt x="6972" y="9913"/>
                      <a:pt x="6974" y="9826"/>
                      <a:pt x="6977" y="9739"/>
                    </a:cubicBezTo>
                    <a:cubicBezTo>
                      <a:pt x="6984" y="9503"/>
                      <a:pt x="6990" y="9268"/>
                      <a:pt x="6997" y="9032"/>
                    </a:cubicBezTo>
                    <a:cubicBezTo>
                      <a:pt x="6998" y="8996"/>
                      <a:pt x="6999" y="8961"/>
                      <a:pt x="7000" y="8925"/>
                    </a:cubicBezTo>
                    <a:lnTo>
                      <a:pt x="6997" y="8817"/>
                    </a:lnTo>
                    <a:lnTo>
                      <a:pt x="6997" y="8725"/>
                    </a:lnTo>
                    <a:cubicBezTo>
                      <a:pt x="7018" y="8648"/>
                      <a:pt x="7038" y="8572"/>
                      <a:pt x="7059" y="8495"/>
                    </a:cubicBezTo>
                    <a:cubicBezTo>
                      <a:pt x="7065" y="8469"/>
                      <a:pt x="7072" y="8444"/>
                      <a:pt x="7078" y="8418"/>
                    </a:cubicBezTo>
                    <a:cubicBezTo>
                      <a:pt x="7087" y="8438"/>
                      <a:pt x="7096" y="8459"/>
                      <a:pt x="7105" y="8479"/>
                    </a:cubicBezTo>
                    <a:cubicBezTo>
                      <a:pt x="7109" y="8498"/>
                      <a:pt x="7113" y="8518"/>
                      <a:pt x="7117" y="8537"/>
                    </a:cubicBezTo>
                    <a:cubicBezTo>
                      <a:pt x="7140" y="8543"/>
                      <a:pt x="7166" y="8477"/>
                      <a:pt x="7189" y="8483"/>
                    </a:cubicBezTo>
                    <a:cubicBezTo>
                      <a:pt x="7203" y="8468"/>
                      <a:pt x="7215" y="8525"/>
                      <a:pt x="7229" y="8510"/>
                    </a:cubicBezTo>
                    <a:cubicBezTo>
                      <a:pt x="7249" y="8469"/>
                      <a:pt x="7268" y="8428"/>
                      <a:pt x="7288" y="8387"/>
                    </a:cubicBezTo>
                    <a:cubicBezTo>
                      <a:pt x="7294" y="8341"/>
                      <a:pt x="7301" y="8295"/>
                      <a:pt x="7307" y="8249"/>
                    </a:cubicBezTo>
                    <a:cubicBezTo>
                      <a:pt x="7304" y="8218"/>
                      <a:pt x="7302" y="8188"/>
                      <a:pt x="7299" y="8157"/>
                    </a:cubicBezTo>
                    <a:cubicBezTo>
                      <a:pt x="7300" y="8126"/>
                      <a:pt x="7302" y="8096"/>
                      <a:pt x="7303" y="8065"/>
                    </a:cubicBezTo>
                    <a:cubicBezTo>
                      <a:pt x="7302" y="8029"/>
                      <a:pt x="7300" y="7993"/>
                      <a:pt x="7299" y="7957"/>
                    </a:cubicBezTo>
                    <a:cubicBezTo>
                      <a:pt x="7306" y="7926"/>
                      <a:pt x="7312" y="7896"/>
                      <a:pt x="7319" y="7865"/>
                    </a:cubicBezTo>
                    <a:cubicBezTo>
                      <a:pt x="7321" y="7829"/>
                      <a:pt x="7324" y="7793"/>
                      <a:pt x="7326" y="7757"/>
                    </a:cubicBezTo>
                    <a:cubicBezTo>
                      <a:pt x="7324" y="7716"/>
                      <a:pt x="7321" y="7675"/>
                      <a:pt x="7319" y="7634"/>
                    </a:cubicBezTo>
                    <a:cubicBezTo>
                      <a:pt x="7327" y="7573"/>
                      <a:pt x="7334" y="7511"/>
                      <a:pt x="7342" y="7450"/>
                    </a:cubicBezTo>
                    <a:cubicBezTo>
                      <a:pt x="7350" y="7430"/>
                      <a:pt x="7357" y="7409"/>
                      <a:pt x="7365" y="7389"/>
                    </a:cubicBezTo>
                    <a:lnTo>
                      <a:pt x="7392" y="7281"/>
                    </a:lnTo>
                    <a:cubicBezTo>
                      <a:pt x="7405" y="7255"/>
                      <a:pt x="7418" y="7230"/>
                      <a:pt x="7431" y="7204"/>
                    </a:cubicBezTo>
                    <a:cubicBezTo>
                      <a:pt x="7438" y="7178"/>
                      <a:pt x="7444" y="7153"/>
                      <a:pt x="7451" y="7127"/>
                    </a:cubicBezTo>
                    <a:cubicBezTo>
                      <a:pt x="7456" y="7091"/>
                      <a:pt x="7461" y="7056"/>
                      <a:pt x="7466" y="7020"/>
                    </a:cubicBezTo>
                    <a:cubicBezTo>
                      <a:pt x="7474" y="7000"/>
                      <a:pt x="7481" y="6979"/>
                      <a:pt x="7489" y="6959"/>
                    </a:cubicBezTo>
                    <a:cubicBezTo>
                      <a:pt x="7496" y="6964"/>
                      <a:pt x="7502" y="6969"/>
                      <a:pt x="7509" y="6974"/>
                    </a:cubicBezTo>
                    <a:cubicBezTo>
                      <a:pt x="7518" y="6959"/>
                      <a:pt x="7527" y="6943"/>
                      <a:pt x="7536" y="6928"/>
                    </a:cubicBezTo>
                    <a:cubicBezTo>
                      <a:pt x="7546" y="6892"/>
                      <a:pt x="7557" y="6856"/>
                      <a:pt x="7567" y="6820"/>
                    </a:cubicBezTo>
                    <a:cubicBezTo>
                      <a:pt x="7579" y="6794"/>
                      <a:pt x="7590" y="6769"/>
                      <a:pt x="7602" y="6743"/>
                    </a:cubicBezTo>
                    <a:lnTo>
                      <a:pt x="7629" y="6713"/>
                    </a:lnTo>
                    <a:lnTo>
                      <a:pt x="7672" y="6667"/>
                    </a:lnTo>
                    <a:lnTo>
                      <a:pt x="7753" y="6697"/>
                    </a:lnTo>
                    <a:cubicBezTo>
                      <a:pt x="7762" y="6677"/>
                      <a:pt x="7771" y="6656"/>
                      <a:pt x="7780" y="6636"/>
                    </a:cubicBezTo>
                    <a:cubicBezTo>
                      <a:pt x="7792" y="6662"/>
                      <a:pt x="7803" y="6687"/>
                      <a:pt x="7815" y="6713"/>
                    </a:cubicBezTo>
                    <a:lnTo>
                      <a:pt x="7866" y="6713"/>
                    </a:lnTo>
                    <a:lnTo>
                      <a:pt x="7897" y="6682"/>
                    </a:lnTo>
                    <a:lnTo>
                      <a:pt x="7924" y="6667"/>
                    </a:lnTo>
                    <a:cubicBezTo>
                      <a:pt x="7929" y="6641"/>
                      <a:pt x="7934" y="6616"/>
                      <a:pt x="7939" y="6590"/>
                    </a:cubicBezTo>
                    <a:cubicBezTo>
                      <a:pt x="7944" y="6564"/>
                      <a:pt x="7950" y="6539"/>
                      <a:pt x="7955" y="6513"/>
                    </a:cubicBezTo>
                    <a:cubicBezTo>
                      <a:pt x="7968" y="6477"/>
                      <a:pt x="7981" y="6442"/>
                      <a:pt x="7994" y="6406"/>
                    </a:cubicBezTo>
                    <a:cubicBezTo>
                      <a:pt x="8008" y="6390"/>
                      <a:pt x="8022" y="6375"/>
                      <a:pt x="8036" y="6359"/>
                    </a:cubicBezTo>
                    <a:cubicBezTo>
                      <a:pt x="8043" y="6334"/>
                      <a:pt x="8049" y="6308"/>
                      <a:pt x="8056" y="6283"/>
                    </a:cubicBezTo>
                    <a:cubicBezTo>
                      <a:pt x="8061" y="6268"/>
                      <a:pt x="8066" y="6252"/>
                      <a:pt x="8071" y="6237"/>
                    </a:cubicBezTo>
                    <a:cubicBezTo>
                      <a:pt x="8076" y="6201"/>
                      <a:pt x="8082" y="6165"/>
                      <a:pt x="8087" y="6129"/>
                    </a:cubicBezTo>
                    <a:cubicBezTo>
                      <a:pt x="8099" y="6134"/>
                      <a:pt x="8110" y="6139"/>
                      <a:pt x="8122" y="6144"/>
                    </a:cubicBezTo>
                    <a:lnTo>
                      <a:pt x="8149" y="6129"/>
                    </a:lnTo>
                    <a:cubicBezTo>
                      <a:pt x="8152" y="6098"/>
                      <a:pt x="8154" y="6068"/>
                      <a:pt x="8157" y="6037"/>
                    </a:cubicBezTo>
                    <a:cubicBezTo>
                      <a:pt x="8165" y="6022"/>
                      <a:pt x="8172" y="6006"/>
                      <a:pt x="8180" y="5991"/>
                    </a:cubicBezTo>
                    <a:lnTo>
                      <a:pt x="8192" y="5853"/>
                    </a:lnTo>
                    <a:cubicBezTo>
                      <a:pt x="8193" y="5822"/>
                      <a:pt x="8195" y="5791"/>
                      <a:pt x="8196" y="5760"/>
                    </a:cubicBezTo>
                    <a:cubicBezTo>
                      <a:pt x="8204" y="5755"/>
                      <a:pt x="8211" y="5750"/>
                      <a:pt x="8219" y="5745"/>
                    </a:cubicBezTo>
                    <a:lnTo>
                      <a:pt x="8250" y="5776"/>
                    </a:lnTo>
                    <a:cubicBezTo>
                      <a:pt x="8258" y="5761"/>
                      <a:pt x="8265" y="5745"/>
                      <a:pt x="8273" y="5730"/>
                    </a:cubicBezTo>
                    <a:cubicBezTo>
                      <a:pt x="8278" y="5694"/>
                      <a:pt x="8284" y="5658"/>
                      <a:pt x="8289" y="5622"/>
                    </a:cubicBezTo>
                    <a:cubicBezTo>
                      <a:pt x="8291" y="5596"/>
                      <a:pt x="8294" y="5571"/>
                      <a:pt x="8296" y="5545"/>
                    </a:cubicBezTo>
                    <a:cubicBezTo>
                      <a:pt x="8308" y="5535"/>
                      <a:pt x="8319" y="5525"/>
                      <a:pt x="8331" y="5515"/>
                    </a:cubicBezTo>
                    <a:lnTo>
                      <a:pt x="8362" y="5515"/>
                    </a:lnTo>
                    <a:cubicBezTo>
                      <a:pt x="8366" y="5489"/>
                      <a:pt x="8370" y="5464"/>
                      <a:pt x="8374" y="5438"/>
                    </a:cubicBezTo>
                    <a:lnTo>
                      <a:pt x="8417" y="5392"/>
                    </a:lnTo>
                    <a:lnTo>
                      <a:pt x="8494" y="5469"/>
                    </a:lnTo>
                    <a:cubicBezTo>
                      <a:pt x="8503" y="5443"/>
                      <a:pt x="8513" y="5418"/>
                      <a:pt x="8522" y="5392"/>
                    </a:cubicBezTo>
                    <a:cubicBezTo>
                      <a:pt x="8524" y="5366"/>
                      <a:pt x="8527" y="5341"/>
                      <a:pt x="8529" y="5315"/>
                    </a:cubicBezTo>
                    <a:lnTo>
                      <a:pt x="8541" y="5207"/>
                    </a:lnTo>
                    <a:cubicBezTo>
                      <a:pt x="8549" y="5182"/>
                      <a:pt x="8556" y="5156"/>
                      <a:pt x="8564" y="5131"/>
                    </a:cubicBezTo>
                    <a:cubicBezTo>
                      <a:pt x="8568" y="5069"/>
                      <a:pt x="8572" y="5008"/>
                      <a:pt x="8576" y="4946"/>
                    </a:cubicBezTo>
                    <a:lnTo>
                      <a:pt x="8591" y="4916"/>
                    </a:lnTo>
                    <a:cubicBezTo>
                      <a:pt x="8592" y="4885"/>
                      <a:pt x="8594" y="4854"/>
                      <a:pt x="8595" y="4823"/>
                    </a:cubicBezTo>
                    <a:cubicBezTo>
                      <a:pt x="8589" y="4777"/>
                      <a:pt x="8582" y="4731"/>
                      <a:pt x="8576" y="4685"/>
                    </a:cubicBezTo>
                    <a:lnTo>
                      <a:pt x="8576" y="4608"/>
                    </a:lnTo>
                    <a:cubicBezTo>
                      <a:pt x="8584" y="4572"/>
                      <a:pt x="8591" y="4537"/>
                      <a:pt x="8599" y="4501"/>
                    </a:cubicBezTo>
                    <a:cubicBezTo>
                      <a:pt x="8607" y="4486"/>
                      <a:pt x="8614" y="4470"/>
                      <a:pt x="8622" y="4455"/>
                    </a:cubicBezTo>
                    <a:cubicBezTo>
                      <a:pt x="8634" y="4475"/>
                      <a:pt x="8645" y="4496"/>
                      <a:pt x="8657" y="4516"/>
                    </a:cubicBezTo>
                    <a:cubicBezTo>
                      <a:pt x="8666" y="4547"/>
                      <a:pt x="8676" y="4577"/>
                      <a:pt x="8685" y="4608"/>
                    </a:cubicBezTo>
                    <a:cubicBezTo>
                      <a:pt x="8693" y="4588"/>
                      <a:pt x="8700" y="4567"/>
                      <a:pt x="8708" y="4547"/>
                    </a:cubicBezTo>
                    <a:cubicBezTo>
                      <a:pt x="8711" y="4521"/>
                      <a:pt x="8713" y="4496"/>
                      <a:pt x="8716" y="4470"/>
                    </a:cubicBezTo>
                    <a:cubicBezTo>
                      <a:pt x="8721" y="4398"/>
                      <a:pt x="8726" y="4327"/>
                      <a:pt x="8731" y="4255"/>
                    </a:cubicBezTo>
                    <a:cubicBezTo>
                      <a:pt x="8743" y="4204"/>
                      <a:pt x="8754" y="4152"/>
                      <a:pt x="8766" y="4101"/>
                    </a:cubicBezTo>
                    <a:lnTo>
                      <a:pt x="8871" y="3810"/>
                    </a:lnTo>
                    <a:cubicBezTo>
                      <a:pt x="8880" y="3800"/>
                      <a:pt x="8889" y="3789"/>
                      <a:pt x="8898" y="3779"/>
                    </a:cubicBezTo>
                    <a:cubicBezTo>
                      <a:pt x="8915" y="3820"/>
                      <a:pt x="8931" y="3861"/>
                      <a:pt x="8948" y="3902"/>
                    </a:cubicBezTo>
                    <a:cubicBezTo>
                      <a:pt x="8947" y="3938"/>
                      <a:pt x="8946" y="3973"/>
                      <a:pt x="8945" y="4009"/>
                    </a:cubicBezTo>
                    <a:lnTo>
                      <a:pt x="8933" y="4117"/>
                    </a:lnTo>
                    <a:lnTo>
                      <a:pt x="8933" y="4270"/>
                    </a:lnTo>
                    <a:cubicBezTo>
                      <a:pt x="8945" y="4306"/>
                      <a:pt x="8956" y="4342"/>
                      <a:pt x="8968" y="4378"/>
                    </a:cubicBezTo>
                    <a:cubicBezTo>
                      <a:pt x="8982" y="4363"/>
                      <a:pt x="8996" y="4347"/>
                      <a:pt x="9010" y="4332"/>
                    </a:cubicBezTo>
                    <a:cubicBezTo>
                      <a:pt x="9032" y="4276"/>
                      <a:pt x="9054" y="4219"/>
                      <a:pt x="9076" y="4163"/>
                    </a:cubicBezTo>
                    <a:cubicBezTo>
                      <a:pt x="9085" y="4127"/>
                      <a:pt x="9095" y="4091"/>
                      <a:pt x="9104" y="4055"/>
                    </a:cubicBezTo>
                    <a:cubicBezTo>
                      <a:pt x="9127" y="3901"/>
                      <a:pt x="9150" y="3748"/>
                      <a:pt x="9173" y="3594"/>
                    </a:cubicBezTo>
                    <a:cubicBezTo>
                      <a:pt x="9180" y="3569"/>
                      <a:pt x="9186" y="3543"/>
                      <a:pt x="9193" y="3518"/>
                    </a:cubicBezTo>
                    <a:cubicBezTo>
                      <a:pt x="9205" y="3492"/>
                      <a:pt x="9216" y="3467"/>
                      <a:pt x="9228" y="3441"/>
                    </a:cubicBezTo>
                    <a:cubicBezTo>
                      <a:pt x="9243" y="3420"/>
                      <a:pt x="9259" y="3400"/>
                      <a:pt x="9274" y="3379"/>
                    </a:cubicBezTo>
                    <a:lnTo>
                      <a:pt x="9298" y="3379"/>
                    </a:lnTo>
                    <a:cubicBezTo>
                      <a:pt x="9307" y="3364"/>
                      <a:pt x="9316" y="3348"/>
                      <a:pt x="9325" y="3333"/>
                    </a:cubicBezTo>
                    <a:cubicBezTo>
                      <a:pt x="9339" y="3302"/>
                      <a:pt x="9353" y="3272"/>
                      <a:pt x="9367" y="3241"/>
                    </a:cubicBezTo>
                    <a:cubicBezTo>
                      <a:pt x="9372" y="3221"/>
                      <a:pt x="9378" y="3200"/>
                      <a:pt x="9383" y="3180"/>
                    </a:cubicBezTo>
                    <a:cubicBezTo>
                      <a:pt x="9392" y="3195"/>
                      <a:pt x="9401" y="3211"/>
                      <a:pt x="9410" y="3226"/>
                    </a:cubicBezTo>
                    <a:lnTo>
                      <a:pt x="9441" y="3257"/>
                    </a:lnTo>
                    <a:cubicBezTo>
                      <a:pt x="9449" y="3267"/>
                      <a:pt x="9456" y="3277"/>
                      <a:pt x="9464" y="3287"/>
                    </a:cubicBezTo>
                    <a:cubicBezTo>
                      <a:pt x="9469" y="3354"/>
                      <a:pt x="9475" y="3420"/>
                      <a:pt x="9480" y="3487"/>
                    </a:cubicBezTo>
                    <a:lnTo>
                      <a:pt x="9507" y="3472"/>
                    </a:lnTo>
                    <a:cubicBezTo>
                      <a:pt x="9516" y="3462"/>
                      <a:pt x="9525" y="3451"/>
                      <a:pt x="9534" y="3441"/>
                    </a:cubicBezTo>
                    <a:lnTo>
                      <a:pt x="9558" y="3441"/>
                    </a:lnTo>
                    <a:cubicBezTo>
                      <a:pt x="9566" y="3420"/>
                      <a:pt x="9573" y="3400"/>
                      <a:pt x="9581" y="3379"/>
                    </a:cubicBezTo>
                    <a:cubicBezTo>
                      <a:pt x="9586" y="3359"/>
                      <a:pt x="9591" y="3338"/>
                      <a:pt x="9596" y="3318"/>
                    </a:cubicBezTo>
                    <a:cubicBezTo>
                      <a:pt x="9604" y="3267"/>
                      <a:pt x="9612" y="3215"/>
                      <a:pt x="9620" y="3164"/>
                    </a:cubicBezTo>
                    <a:cubicBezTo>
                      <a:pt x="9628" y="3082"/>
                      <a:pt x="9635" y="3001"/>
                      <a:pt x="9643" y="2919"/>
                    </a:cubicBezTo>
                    <a:cubicBezTo>
                      <a:pt x="9662" y="2796"/>
                      <a:pt x="9682" y="2673"/>
                      <a:pt x="9701" y="2550"/>
                    </a:cubicBezTo>
                    <a:lnTo>
                      <a:pt x="9752" y="2289"/>
                    </a:lnTo>
                    <a:cubicBezTo>
                      <a:pt x="9762" y="2233"/>
                      <a:pt x="9773" y="2176"/>
                      <a:pt x="9783" y="2120"/>
                    </a:cubicBezTo>
                    <a:cubicBezTo>
                      <a:pt x="9798" y="2079"/>
                      <a:pt x="9814" y="2038"/>
                      <a:pt x="9829" y="1997"/>
                    </a:cubicBezTo>
                    <a:cubicBezTo>
                      <a:pt x="9834" y="2002"/>
                      <a:pt x="9840" y="2007"/>
                      <a:pt x="9845" y="2012"/>
                    </a:cubicBezTo>
                    <a:lnTo>
                      <a:pt x="9899" y="2120"/>
                    </a:lnTo>
                    <a:cubicBezTo>
                      <a:pt x="9909" y="2115"/>
                      <a:pt x="9920" y="2109"/>
                      <a:pt x="9930" y="2104"/>
                    </a:cubicBezTo>
                    <a:cubicBezTo>
                      <a:pt x="9927" y="2038"/>
                      <a:pt x="9925" y="1971"/>
                      <a:pt x="9922" y="1905"/>
                    </a:cubicBezTo>
                    <a:cubicBezTo>
                      <a:pt x="9921" y="1879"/>
                      <a:pt x="9920" y="1854"/>
                      <a:pt x="9919" y="1828"/>
                    </a:cubicBezTo>
                    <a:cubicBezTo>
                      <a:pt x="9927" y="1767"/>
                      <a:pt x="9934" y="1705"/>
                      <a:pt x="9942" y="1644"/>
                    </a:cubicBezTo>
                    <a:cubicBezTo>
                      <a:pt x="9947" y="1557"/>
                      <a:pt x="9952" y="1469"/>
                      <a:pt x="9957" y="1382"/>
                    </a:cubicBezTo>
                    <a:cubicBezTo>
                      <a:pt x="9958" y="1213"/>
                      <a:pt x="9960" y="1045"/>
                      <a:pt x="9961" y="876"/>
                    </a:cubicBezTo>
                    <a:cubicBezTo>
                      <a:pt x="9962" y="845"/>
                      <a:pt x="9964" y="814"/>
                      <a:pt x="9965" y="783"/>
                    </a:cubicBezTo>
                    <a:cubicBezTo>
                      <a:pt x="9968" y="747"/>
                      <a:pt x="9970" y="712"/>
                      <a:pt x="9973" y="676"/>
                    </a:cubicBezTo>
                    <a:cubicBezTo>
                      <a:pt x="9982" y="645"/>
                      <a:pt x="9991" y="615"/>
                      <a:pt x="10000" y="584"/>
                    </a:cubicBezTo>
                    <a:lnTo>
                      <a:pt x="9845" y="553"/>
                    </a:lnTo>
                    <a:lnTo>
                      <a:pt x="9697" y="553"/>
                    </a:lnTo>
                    <a:cubicBezTo>
                      <a:pt x="9691" y="589"/>
                      <a:pt x="9684" y="625"/>
                      <a:pt x="9678" y="661"/>
                    </a:cubicBezTo>
                    <a:lnTo>
                      <a:pt x="9542" y="707"/>
                    </a:lnTo>
                    <a:lnTo>
                      <a:pt x="8863" y="753"/>
                    </a:lnTo>
                    <a:lnTo>
                      <a:pt x="8510" y="783"/>
                    </a:lnTo>
                    <a:lnTo>
                      <a:pt x="8254" y="799"/>
                    </a:lnTo>
                    <a:cubicBezTo>
                      <a:pt x="8224" y="794"/>
                      <a:pt x="8195" y="788"/>
                      <a:pt x="8165" y="783"/>
                    </a:cubicBezTo>
                    <a:cubicBezTo>
                      <a:pt x="8154" y="773"/>
                      <a:pt x="8144" y="763"/>
                      <a:pt x="8133" y="753"/>
                    </a:cubicBezTo>
                    <a:cubicBezTo>
                      <a:pt x="8123" y="758"/>
                      <a:pt x="8112" y="763"/>
                      <a:pt x="8102" y="768"/>
                    </a:cubicBezTo>
                    <a:lnTo>
                      <a:pt x="7858" y="783"/>
                    </a:lnTo>
                    <a:lnTo>
                      <a:pt x="7699" y="783"/>
                    </a:lnTo>
                    <a:cubicBezTo>
                      <a:pt x="7692" y="814"/>
                      <a:pt x="7686" y="845"/>
                      <a:pt x="7679" y="876"/>
                    </a:cubicBezTo>
                    <a:lnTo>
                      <a:pt x="7652" y="876"/>
                    </a:lnTo>
                    <a:lnTo>
                      <a:pt x="7101" y="814"/>
                    </a:lnTo>
                    <a:cubicBezTo>
                      <a:pt x="7095" y="824"/>
                      <a:pt x="7088" y="835"/>
                      <a:pt x="7082" y="845"/>
                    </a:cubicBezTo>
                    <a:cubicBezTo>
                      <a:pt x="7069" y="840"/>
                      <a:pt x="7056" y="834"/>
                      <a:pt x="7043" y="829"/>
                    </a:cubicBezTo>
                    <a:lnTo>
                      <a:pt x="6993" y="814"/>
                    </a:lnTo>
                    <a:lnTo>
                      <a:pt x="6911" y="814"/>
                    </a:lnTo>
                    <a:lnTo>
                      <a:pt x="6868" y="814"/>
                    </a:lnTo>
                    <a:lnTo>
                      <a:pt x="6465" y="783"/>
                    </a:lnTo>
                    <a:lnTo>
                      <a:pt x="6240" y="707"/>
                    </a:lnTo>
                    <a:lnTo>
                      <a:pt x="5759" y="645"/>
                    </a:lnTo>
                    <a:lnTo>
                      <a:pt x="5305" y="568"/>
                    </a:lnTo>
                    <a:lnTo>
                      <a:pt x="5157" y="568"/>
                    </a:lnTo>
                    <a:lnTo>
                      <a:pt x="4660" y="384"/>
                    </a:lnTo>
                    <a:lnTo>
                      <a:pt x="4486" y="369"/>
                    </a:lnTo>
                    <a:lnTo>
                      <a:pt x="4393" y="369"/>
                    </a:lnTo>
                    <a:lnTo>
                      <a:pt x="3846" y="369"/>
                    </a:lnTo>
                    <a:cubicBezTo>
                      <a:pt x="3833" y="364"/>
                      <a:pt x="3820" y="358"/>
                      <a:pt x="3807" y="353"/>
                    </a:cubicBezTo>
                    <a:lnTo>
                      <a:pt x="3729" y="353"/>
                    </a:lnTo>
                    <a:cubicBezTo>
                      <a:pt x="3721" y="348"/>
                      <a:pt x="3714" y="343"/>
                      <a:pt x="3706" y="338"/>
                    </a:cubicBezTo>
                    <a:lnTo>
                      <a:pt x="3481" y="292"/>
                    </a:lnTo>
                    <a:lnTo>
                      <a:pt x="2949" y="292"/>
                    </a:lnTo>
                    <a:lnTo>
                      <a:pt x="2949" y="108"/>
                    </a:lnTo>
                    <a:lnTo>
                      <a:pt x="2716" y="0"/>
                    </a:lnTo>
                    <a:cubicBezTo>
                      <a:pt x="2711" y="15"/>
                      <a:pt x="2706" y="31"/>
                      <a:pt x="2701" y="46"/>
                    </a:cubicBezTo>
                    <a:cubicBezTo>
                      <a:pt x="2709" y="179"/>
                      <a:pt x="2716" y="312"/>
                      <a:pt x="2724" y="445"/>
                    </a:cubicBezTo>
                    <a:cubicBezTo>
                      <a:pt x="2727" y="522"/>
                      <a:pt x="2729" y="599"/>
                      <a:pt x="2732" y="676"/>
                    </a:cubicBezTo>
                    <a:cubicBezTo>
                      <a:pt x="2731" y="763"/>
                      <a:pt x="2729" y="850"/>
                      <a:pt x="2728" y="937"/>
                    </a:cubicBezTo>
                    <a:cubicBezTo>
                      <a:pt x="2724" y="1034"/>
                      <a:pt x="2720" y="1132"/>
                      <a:pt x="2716" y="1229"/>
                    </a:cubicBezTo>
                    <a:lnTo>
                      <a:pt x="2716" y="1459"/>
                    </a:lnTo>
                    <a:cubicBezTo>
                      <a:pt x="2725" y="1490"/>
                      <a:pt x="2735" y="1520"/>
                      <a:pt x="2744" y="1551"/>
                    </a:cubicBezTo>
                    <a:cubicBezTo>
                      <a:pt x="2763" y="1669"/>
                      <a:pt x="2783" y="1787"/>
                      <a:pt x="2802" y="1905"/>
                    </a:cubicBezTo>
                    <a:cubicBezTo>
                      <a:pt x="2811" y="2069"/>
                      <a:pt x="2820" y="2232"/>
                      <a:pt x="2829" y="2396"/>
                    </a:cubicBezTo>
                    <a:cubicBezTo>
                      <a:pt x="2833" y="2499"/>
                      <a:pt x="2837" y="2601"/>
                      <a:pt x="2841" y="2704"/>
                    </a:cubicBezTo>
                    <a:cubicBezTo>
                      <a:pt x="2846" y="2806"/>
                      <a:pt x="2851" y="2909"/>
                      <a:pt x="2856" y="3011"/>
                    </a:cubicBezTo>
                    <a:cubicBezTo>
                      <a:pt x="2855" y="3083"/>
                      <a:pt x="2853" y="3154"/>
                      <a:pt x="2852" y="3226"/>
                    </a:cubicBezTo>
                    <a:cubicBezTo>
                      <a:pt x="2824" y="3364"/>
                      <a:pt x="2795" y="3503"/>
                      <a:pt x="2767" y="3641"/>
                    </a:cubicBezTo>
                    <a:cubicBezTo>
                      <a:pt x="2759" y="3666"/>
                      <a:pt x="2752" y="3692"/>
                      <a:pt x="2744" y="3717"/>
                    </a:cubicBezTo>
                    <a:cubicBezTo>
                      <a:pt x="2730" y="3707"/>
                      <a:pt x="2715" y="3697"/>
                      <a:pt x="2701" y="3687"/>
                    </a:cubicBezTo>
                    <a:cubicBezTo>
                      <a:pt x="2715" y="3656"/>
                      <a:pt x="2730" y="3625"/>
                      <a:pt x="2744" y="3594"/>
                    </a:cubicBezTo>
                    <a:cubicBezTo>
                      <a:pt x="2770" y="3497"/>
                      <a:pt x="2795" y="3400"/>
                      <a:pt x="2821" y="3303"/>
                    </a:cubicBezTo>
                    <a:cubicBezTo>
                      <a:pt x="2828" y="3236"/>
                      <a:pt x="2834" y="3170"/>
                      <a:pt x="2841" y="3103"/>
                    </a:cubicBezTo>
                    <a:cubicBezTo>
                      <a:pt x="2834" y="3067"/>
                      <a:pt x="2828" y="3031"/>
                      <a:pt x="2821" y="2995"/>
                    </a:cubicBezTo>
                    <a:lnTo>
                      <a:pt x="2821" y="2811"/>
                    </a:lnTo>
                    <a:cubicBezTo>
                      <a:pt x="2817" y="2647"/>
                      <a:pt x="2813" y="2484"/>
                      <a:pt x="2809" y="2320"/>
                    </a:cubicBezTo>
                    <a:cubicBezTo>
                      <a:pt x="2795" y="2171"/>
                      <a:pt x="2781" y="2023"/>
                      <a:pt x="2767" y="1874"/>
                    </a:cubicBezTo>
                    <a:cubicBezTo>
                      <a:pt x="2753" y="1802"/>
                      <a:pt x="2738" y="1731"/>
                      <a:pt x="2724" y="1659"/>
                    </a:cubicBezTo>
                    <a:cubicBezTo>
                      <a:pt x="2718" y="1623"/>
                      <a:pt x="2711" y="1587"/>
                      <a:pt x="2705" y="1551"/>
                    </a:cubicBezTo>
                    <a:cubicBezTo>
                      <a:pt x="2691" y="1664"/>
                      <a:pt x="2676" y="1776"/>
                      <a:pt x="2662" y="1889"/>
                    </a:cubicBezTo>
                    <a:cubicBezTo>
                      <a:pt x="2665" y="1961"/>
                      <a:pt x="2667" y="2032"/>
                      <a:pt x="2670" y="2104"/>
                    </a:cubicBezTo>
                    <a:cubicBezTo>
                      <a:pt x="2669" y="2201"/>
                      <a:pt x="2667" y="2299"/>
                      <a:pt x="2666" y="2396"/>
                    </a:cubicBezTo>
                    <a:cubicBezTo>
                      <a:pt x="2657" y="2381"/>
                      <a:pt x="2648" y="2365"/>
                      <a:pt x="2639" y="2350"/>
                    </a:cubicBezTo>
                    <a:cubicBezTo>
                      <a:pt x="2643" y="2253"/>
                      <a:pt x="2646" y="2155"/>
                      <a:pt x="2650" y="2058"/>
                    </a:cubicBezTo>
                    <a:cubicBezTo>
                      <a:pt x="2642" y="2017"/>
                      <a:pt x="2635" y="1976"/>
                      <a:pt x="2627" y="1935"/>
                    </a:cubicBezTo>
                    <a:cubicBezTo>
                      <a:pt x="2626" y="1904"/>
                      <a:pt x="2624" y="1874"/>
                      <a:pt x="2623" y="1843"/>
                    </a:cubicBezTo>
                    <a:lnTo>
                      <a:pt x="2650" y="1720"/>
                    </a:lnTo>
                    <a:cubicBezTo>
                      <a:pt x="2658" y="1664"/>
                      <a:pt x="2666" y="1607"/>
                      <a:pt x="2674" y="1551"/>
                    </a:cubicBezTo>
                    <a:cubicBezTo>
                      <a:pt x="2678" y="1433"/>
                      <a:pt x="2681" y="1316"/>
                      <a:pt x="2685" y="1198"/>
                    </a:cubicBezTo>
                    <a:cubicBezTo>
                      <a:pt x="2693" y="1137"/>
                      <a:pt x="2701" y="1075"/>
                      <a:pt x="2709" y="1014"/>
                    </a:cubicBezTo>
                    <a:lnTo>
                      <a:pt x="2530" y="998"/>
                    </a:lnTo>
                    <a:lnTo>
                      <a:pt x="2099" y="906"/>
                    </a:lnTo>
                    <a:lnTo>
                      <a:pt x="1250" y="707"/>
                    </a:lnTo>
                    <a:lnTo>
                      <a:pt x="1168" y="722"/>
                    </a:lnTo>
                    <a:cubicBezTo>
                      <a:pt x="1149" y="799"/>
                      <a:pt x="1129" y="875"/>
                      <a:pt x="1110" y="952"/>
                    </a:cubicBezTo>
                    <a:cubicBezTo>
                      <a:pt x="1103" y="967"/>
                      <a:pt x="1097" y="983"/>
                      <a:pt x="1090" y="998"/>
                    </a:cubicBezTo>
                    <a:cubicBezTo>
                      <a:pt x="1084" y="967"/>
                      <a:pt x="1077" y="937"/>
                      <a:pt x="1071" y="906"/>
                    </a:cubicBezTo>
                    <a:cubicBezTo>
                      <a:pt x="1076" y="845"/>
                      <a:pt x="1082" y="783"/>
                      <a:pt x="1087" y="722"/>
                    </a:cubicBezTo>
                    <a:lnTo>
                      <a:pt x="1021" y="707"/>
                    </a:lnTo>
                    <a:cubicBezTo>
                      <a:pt x="1026" y="743"/>
                      <a:pt x="1031" y="778"/>
                      <a:pt x="1036" y="814"/>
                    </a:cubicBezTo>
                    <a:lnTo>
                      <a:pt x="1036" y="937"/>
                    </a:lnTo>
                    <a:cubicBezTo>
                      <a:pt x="1024" y="973"/>
                      <a:pt x="1013" y="1009"/>
                      <a:pt x="1001" y="1045"/>
                    </a:cubicBezTo>
                    <a:cubicBezTo>
                      <a:pt x="1010" y="1122"/>
                      <a:pt x="1019" y="1198"/>
                      <a:pt x="1028" y="1275"/>
                    </a:cubicBezTo>
                    <a:cubicBezTo>
                      <a:pt x="1032" y="1342"/>
                      <a:pt x="1036" y="1408"/>
                      <a:pt x="1040" y="1475"/>
                    </a:cubicBezTo>
                    <a:cubicBezTo>
                      <a:pt x="1039" y="1506"/>
                      <a:pt x="1037" y="1536"/>
                      <a:pt x="1036" y="1567"/>
                    </a:cubicBezTo>
                    <a:cubicBezTo>
                      <a:pt x="1028" y="1593"/>
                      <a:pt x="1021" y="1618"/>
                      <a:pt x="1013" y="1644"/>
                    </a:cubicBezTo>
                    <a:lnTo>
                      <a:pt x="951" y="1567"/>
                    </a:lnTo>
                    <a:cubicBezTo>
                      <a:pt x="943" y="1587"/>
                      <a:pt x="935" y="1608"/>
                      <a:pt x="927" y="1628"/>
                    </a:cubicBezTo>
                    <a:cubicBezTo>
                      <a:pt x="926" y="1659"/>
                      <a:pt x="925" y="1689"/>
                      <a:pt x="924" y="1720"/>
                    </a:cubicBezTo>
                    <a:cubicBezTo>
                      <a:pt x="928" y="1751"/>
                      <a:pt x="931" y="1782"/>
                      <a:pt x="935" y="1813"/>
                    </a:cubicBezTo>
                    <a:cubicBezTo>
                      <a:pt x="951" y="1859"/>
                      <a:pt x="966" y="1905"/>
                      <a:pt x="982" y="1951"/>
                    </a:cubicBezTo>
                    <a:cubicBezTo>
                      <a:pt x="988" y="1941"/>
                      <a:pt x="995" y="1930"/>
                      <a:pt x="1001" y="1920"/>
                    </a:cubicBezTo>
                    <a:cubicBezTo>
                      <a:pt x="1004" y="1951"/>
                      <a:pt x="1006" y="1981"/>
                      <a:pt x="1009" y="2012"/>
                    </a:cubicBezTo>
                    <a:cubicBezTo>
                      <a:pt x="1008" y="2043"/>
                      <a:pt x="1006" y="2073"/>
                      <a:pt x="1005" y="2104"/>
                    </a:cubicBezTo>
                    <a:cubicBezTo>
                      <a:pt x="991" y="2120"/>
                      <a:pt x="976" y="2135"/>
                      <a:pt x="962" y="2151"/>
                    </a:cubicBezTo>
                    <a:lnTo>
                      <a:pt x="908" y="2166"/>
                    </a:lnTo>
                    <a:lnTo>
                      <a:pt x="834" y="2104"/>
                    </a:lnTo>
                    <a:cubicBezTo>
                      <a:pt x="826" y="2135"/>
                      <a:pt x="819" y="2166"/>
                      <a:pt x="811" y="2197"/>
                    </a:cubicBezTo>
                    <a:lnTo>
                      <a:pt x="850" y="2320"/>
                    </a:lnTo>
                    <a:cubicBezTo>
                      <a:pt x="873" y="2422"/>
                      <a:pt x="897" y="2525"/>
                      <a:pt x="920" y="2627"/>
                    </a:cubicBezTo>
                    <a:cubicBezTo>
                      <a:pt x="922" y="2673"/>
                      <a:pt x="925" y="2719"/>
                      <a:pt x="927" y="2765"/>
                    </a:cubicBezTo>
                    <a:cubicBezTo>
                      <a:pt x="909" y="2821"/>
                      <a:pt x="891" y="2878"/>
                      <a:pt x="873" y="2934"/>
                    </a:cubicBezTo>
                    <a:cubicBezTo>
                      <a:pt x="861" y="2949"/>
                      <a:pt x="850" y="2965"/>
                      <a:pt x="838" y="2980"/>
                    </a:cubicBezTo>
                    <a:cubicBezTo>
                      <a:pt x="833" y="3011"/>
                      <a:pt x="828" y="3041"/>
                      <a:pt x="823" y="3072"/>
                    </a:cubicBezTo>
                    <a:lnTo>
                      <a:pt x="811" y="3195"/>
                    </a:lnTo>
                    <a:cubicBezTo>
                      <a:pt x="803" y="3226"/>
                      <a:pt x="796" y="3256"/>
                      <a:pt x="788" y="3287"/>
                    </a:cubicBezTo>
                    <a:cubicBezTo>
                      <a:pt x="781" y="3343"/>
                      <a:pt x="775" y="3400"/>
                      <a:pt x="768" y="3456"/>
                    </a:cubicBezTo>
                    <a:lnTo>
                      <a:pt x="768" y="3579"/>
                    </a:lnTo>
                    <a:cubicBezTo>
                      <a:pt x="769" y="3605"/>
                      <a:pt x="771" y="3630"/>
                      <a:pt x="772" y="3656"/>
                    </a:cubicBezTo>
                    <a:cubicBezTo>
                      <a:pt x="780" y="3707"/>
                      <a:pt x="787" y="3759"/>
                      <a:pt x="795" y="3810"/>
                    </a:cubicBezTo>
                    <a:cubicBezTo>
                      <a:pt x="807" y="3851"/>
                      <a:pt x="818" y="3891"/>
                      <a:pt x="830" y="3932"/>
                    </a:cubicBezTo>
                    <a:cubicBezTo>
                      <a:pt x="837" y="3973"/>
                      <a:pt x="843" y="4014"/>
                      <a:pt x="850" y="4055"/>
                    </a:cubicBezTo>
                    <a:cubicBezTo>
                      <a:pt x="847" y="4106"/>
                      <a:pt x="845" y="4158"/>
                      <a:pt x="842" y="4209"/>
                    </a:cubicBezTo>
                    <a:lnTo>
                      <a:pt x="815" y="4194"/>
                    </a:lnTo>
                    <a:cubicBezTo>
                      <a:pt x="802" y="4148"/>
                      <a:pt x="789" y="4101"/>
                      <a:pt x="776" y="4055"/>
                    </a:cubicBezTo>
                    <a:lnTo>
                      <a:pt x="737" y="4040"/>
                    </a:lnTo>
                    <a:cubicBezTo>
                      <a:pt x="727" y="4091"/>
                      <a:pt x="716" y="4143"/>
                      <a:pt x="706" y="4194"/>
                    </a:cubicBezTo>
                    <a:cubicBezTo>
                      <a:pt x="710" y="4235"/>
                      <a:pt x="714" y="4275"/>
                      <a:pt x="718" y="4316"/>
                    </a:cubicBezTo>
                    <a:cubicBezTo>
                      <a:pt x="727" y="4337"/>
                      <a:pt x="736" y="4357"/>
                      <a:pt x="745" y="4378"/>
                    </a:cubicBezTo>
                    <a:lnTo>
                      <a:pt x="776" y="4409"/>
                    </a:lnTo>
                    <a:cubicBezTo>
                      <a:pt x="773" y="4455"/>
                      <a:pt x="771" y="4501"/>
                      <a:pt x="768" y="4547"/>
                    </a:cubicBezTo>
                    <a:cubicBezTo>
                      <a:pt x="758" y="4567"/>
                      <a:pt x="747" y="4588"/>
                      <a:pt x="737" y="4608"/>
                    </a:cubicBezTo>
                    <a:cubicBezTo>
                      <a:pt x="727" y="4598"/>
                      <a:pt x="716" y="4588"/>
                      <a:pt x="706" y="4578"/>
                    </a:cubicBezTo>
                    <a:cubicBezTo>
                      <a:pt x="700" y="4588"/>
                      <a:pt x="693" y="4598"/>
                      <a:pt x="687" y="4608"/>
                    </a:cubicBezTo>
                    <a:cubicBezTo>
                      <a:pt x="677" y="4670"/>
                      <a:pt x="666" y="4731"/>
                      <a:pt x="656" y="4793"/>
                    </a:cubicBezTo>
                    <a:cubicBezTo>
                      <a:pt x="644" y="4824"/>
                      <a:pt x="633" y="4854"/>
                      <a:pt x="621" y="4885"/>
                    </a:cubicBezTo>
                    <a:cubicBezTo>
                      <a:pt x="605" y="4905"/>
                      <a:pt x="590" y="4926"/>
                      <a:pt x="574" y="4946"/>
                    </a:cubicBezTo>
                    <a:cubicBezTo>
                      <a:pt x="564" y="4920"/>
                      <a:pt x="553" y="4895"/>
                      <a:pt x="543" y="4869"/>
                    </a:cubicBezTo>
                    <a:lnTo>
                      <a:pt x="524" y="4885"/>
                    </a:lnTo>
                    <a:cubicBezTo>
                      <a:pt x="516" y="4895"/>
                      <a:pt x="509" y="4906"/>
                      <a:pt x="501" y="4916"/>
                    </a:cubicBezTo>
                    <a:cubicBezTo>
                      <a:pt x="494" y="4941"/>
                      <a:pt x="488" y="4967"/>
                      <a:pt x="481" y="4992"/>
                    </a:cubicBezTo>
                    <a:cubicBezTo>
                      <a:pt x="478" y="5038"/>
                      <a:pt x="476" y="5085"/>
                      <a:pt x="473" y="5131"/>
                    </a:cubicBezTo>
                    <a:cubicBezTo>
                      <a:pt x="474" y="5172"/>
                      <a:pt x="476" y="5212"/>
                      <a:pt x="477" y="5253"/>
                    </a:cubicBezTo>
                    <a:cubicBezTo>
                      <a:pt x="495" y="5309"/>
                      <a:pt x="514" y="5366"/>
                      <a:pt x="532" y="5422"/>
                    </a:cubicBezTo>
                    <a:cubicBezTo>
                      <a:pt x="544" y="5397"/>
                      <a:pt x="555" y="5371"/>
                      <a:pt x="567" y="5346"/>
                    </a:cubicBezTo>
                    <a:cubicBezTo>
                      <a:pt x="576" y="5382"/>
                      <a:pt x="585" y="5417"/>
                      <a:pt x="594" y="5453"/>
                    </a:cubicBezTo>
                    <a:cubicBezTo>
                      <a:pt x="591" y="5484"/>
                      <a:pt x="589" y="5514"/>
                      <a:pt x="586" y="5545"/>
                    </a:cubicBezTo>
                    <a:cubicBezTo>
                      <a:pt x="580" y="5571"/>
                      <a:pt x="573" y="5596"/>
                      <a:pt x="567" y="5622"/>
                    </a:cubicBezTo>
                    <a:cubicBezTo>
                      <a:pt x="554" y="5643"/>
                      <a:pt x="541" y="5663"/>
                      <a:pt x="528" y="5684"/>
                    </a:cubicBezTo>
                    <a:lnTo>
                      <a:pt x="470" y="5699"/>
                    </a:lnTo>
                    <a:lnTo>
                      <a:pt x="458" y="5822"/>
                    </a:lnTo>
                    <a:cubicBezTo>
                      <a:pt x="462" y="5858"/>
                      <a:pt x="466" y="5893"/>
                      <a:pt x="470" y="5929"/>
                    </a:cubicBezTo>
                    <a:cubicBezTo>
                      <a:pt x="489" y="5970"/>
                      <a:pt x="509" y="6011"/>
                      <a:pt x="528" y="6052"/>
                    </a:cubicBezTo>
                    <a:lnTo>
                      <a:pt x="528" y="6190"/>
                    </a:lnTo>
                    <a:cubicBezTo>
                      <a:pt x="521" y="6206"/>
                      <a:pt x="515" y="6221"/>
                      <a:pt x="508" y="6237"/>
                    </a:cubicBezTo>
                    <a:lnTo>
                      <a:pt x="470" y="6190"/>
                    </a:lnTo>
                    <a:cubicBezTo>
                      <a:pt x="465" y="6139"/>
                      <a:pt x="459" y="6088"/>
                      <a:pt x="454" y="6037"/>
                    </a:cubicBezTo>
                    <a:cubicBezTo>
                      <a:pt x="448" y="6011"/>
                      <a:pt x="441" y="5986"/>
                      <a:pt x="435" y="5960"/>
                    </a:cubicBezTo>
                    <a:lnTo>
                      <a:pt x="396" y="5960"/>
                    </a:lnTo>
                    <a:cubicBezTo>
                      <a:pt x="387" y="5991"/>
                      <a:pt x="378" y="6021"/>
                      <a:pt x="369" y="6052"/>
                    </a:cubicBezTo>
                    <a:cubicBezTo>
                      <a:pt x="364" y="6103"/>
                      <a:pt x="358" y="6155"/>
                      <a:pt x="353" y="6206"/>
                    </a:cubicBezTo>
                    <a:cubicBezTo>
                      <a:pt x="356" y="6252"/>
                      <a:pt x="358" y="6298"/>
                      <a:pt x="361" y="6344"/>
                    </a:cubicBezTo>
                    <a:cubicBezTo>
                      <a:pt x="369" y="6390"/>
                      <a:pt x="376" y="6436"/>
                      <a:pt x="384" y="6482"/>
                    </a:cubicBezTo>
                    <a:cubicBezTo>
                      <a:pt x="389" y="6523"/>
                      <a:pt x="395" y="6564"/>
                      <a:pt x="400" y="6605"/>
                    </a:cubicBezTo>
                    <a:cubicBezTo>
                      <a:pt x="397" y="6651"/>
                      <a:pt x="395" y="6697"/>
                      <a:pt x="392" y="6743"/>
                    </a:cubicBezTo>
                    <a:cubicBezTo>
                      <a:pt x="380" y="6748"/>
                      <a:pt x="369" y="6754"/>
                      <a:pt x="357" y="6759"/>
                    </a:cubicBezTo>
                    <a:cubicBezTo>
                      <a:pt x="354" y="6800"/>
                      <a:pt x="352" y="6841"/>
                      <a:pt x="349" y="6882"/>
                    </a:cubicBezTo>
                    <a:cubicBezTo>
                      <a:pt x="339" y="6856"/>
                      <a:pt x="328" y="6831"/>
                      <a:pt x="318" y="6805"/>
                    </a:cubicBezTo>
                    <a:lnTo>
                      <a:pt x="318" y="6667"/>
                    </a:lnTo>
                    <a:lnTo>
                      <a:pt x="318" y="6590"/>
                    </a:lnTo>
                    <a:cubicBezTo>
                      <a:pt x="319" y="6549"/>
                      <a:pt x="321" y="6508"/>
                      <a:pt x="322" y="6467"/>
                    </a:cubicBezTo>
                    <a:cubicBezTo>
                      <a:pt x="318" y="6436"/>
                      <a:pt x="314" y="6406"/>
                      <a:pt x="310" y="6375"/>
                    </a:cubicBezTo>
                    <a:cubicBezTo>
                      <a:pt x="301" y="6365"/>
                      <a:pt x="292" y="6354"/>
                      <a:pt x="283" y="6344"/>
                    </a:cubicBezTo>
                    <a:cubicBezTo>
                      <a:pt x="275" y="6370"/>
                      <a:pt x="268" y="6395"/>
                      <a:pt x="260" y="6421"/>
                    </a:cubicBezTo>
                    <a:cubicBezTo>
                      <a:pt x="259" y="6467"/>
                      <a:pt x="257" y="6513"/>
                      <a:pt x="256" y="6559"/>
                    </a:cubicBezTo>
                    <a:cubicBezTo>
                      <a:pt x="250" y="6595"/>
                      <a:pt x="243" y="6631"/>
                      <a:pt x="237" y="6667"/>
                    </a:cubicBezTo>
                    <a:cubicBezTo>
                      <a:pt x="227" y="6692"/>
                      <a:pt x="216" y="6718"/>
                      <a:pt x="206" y="6743"/>
                    </a:cubicBezTo>
                    <a:cubicBezTo>
                      <a:pt x="201" y="6784"/>
                      <a:pt x="195" y="6825"/>
                      <a:pt x="190" y="6866"/>
                    </a:cubicBezTo>
                    <a:cubicBezTo>
                      <a:pt x="195" y="6902"/>
                      <a:pt x="201" y="6938"/>
                      <a:pt x="206" y="6974"/>
                    </a:cubicBezTo>
                    <a:lnTo>
                      <a:pt x="244" y="6974"/>
                    </a:lnTo>
                    <a:cubicBezTo>
                      <a:pt x="240" y="6943"/>
                      <a:pt x="237" y="6913"/>
                      <a:pt x="233" y="6882"/>
                    </a:cubicBezTo>
                    <a:cubicBezTo>
                      <a:pt x="239" y="6831"/>
                      <a:pt x="246" y="6779"/>
                      <a:pt x="252" y="6728"/>
                    </a:cubicBezTo>
                    <a:cubicBezTo>
                      <a:pt x="264" y="6769"/>
                      <a:pt x="275" y="6810"/>
                      <a:pt x="287" y="6851"/>
                    </a:cubicBezTo>
                    <a:cubicBezTo>
                      <a:pt x="295" y="6887"/>
                      <a:pt x="302" y="6923"/>
                      <a:pt x="310" y="6959"/>
                    </a:cubicBezTo>
                    <a:cubicBezTo>
                      <a:pt x="299" y="7025"/>
                      <a:pt x="287" y="7092"/>
                      <a:pt x="276" y="7158"/>
                    </a:cubicBezTo>
                    <a:cubicBezTo>
                      <a:pt x="275" y="7209"/>
                      <a:pt x="273" y="7261"/>
                      <a:pt x="272" y="7312"/>
                    </a:cubicBezTo>
                    <a:lnTo>
                      <a:pt x="272" y="7419"/>
                    </a:lnTo>
                    <a:cubicBezTo>
                      <a:pt x="258" y="7409"/>
                      <a:pt x="243" y="7399"/>
                      <a:pt x="229" y="7389"/>
                    </a:cubicBezTo>
                    <a:cubicBezTo>
                      <a:pt x="220" y="7425"/>
                      <a:pt x="211" y="7460"/>
                      <a:pt x="202" y="7496"/>
                    </a:cubicBezTo>
                    <a:cubicBezTo>
                      <a:pt x="207" y="7552"/>
                      <a:pt x="212" y="7609"/>
                      <a:pt x="217" y="7665"/>
                    </a:cubicBezTo>
                    <a:cubicBezTo>
                      <a:pt x="222" y="7675"/>
                      <a:pt x="228" y="7686"/>
                      <a:pt x="233" y="7696"/>
                    </a:cubicBezTo>
                    <a:cubicBezTo>
                      <a:pt x="246" y="7686"/>
                      <a:pt x="259" y="7675"/>
                      <a:pt x="272" y="7665"/>
                    </a:cubicBezTo>
                    <a:cubicBezTo>
                      <a:pt x="276" y="7686"/>
                      <a:pt x="279" y="7706"/>
                      <a:pt x="283" y="7727"/>
                    </a:cubicBezTo>
                    <a:cubicBezTo>
                      <a:pt x="288" y="7778"/>
                      <a:pt x="294" y="7829"/>
                      <a:pt x="299" y="7880"/>
                    </a:cubicBezTo>
                    <a:cubicBezTo>
                      <a:pt x="292" y="7890"/>
                      <a:pt x="286" y="7901"/>
                      <a:pt x="279" y="7911"/>
                    </a:cubicBezTo>
                    <a:cubicBezTo>
                      <a:pt x="275" y="7931"/>
                      <a:pt x="272" y="7952"/>
                      <a:pt x="268" y="7972"/>
                    </a:cubicBezTo>
                    <a:cubicBezTo>
                      <a:pt x="260" y="7987"/>
                      <a:pt x="252" y="8003"/>
                      <a:pt x="244" y="8018"/>
                    </a:cubicBezTo>
                    <a:lnTo>
                      <a:pt x="256" y="8126"/>
                    </a:lnTo>
                    <a:cubicBezTo>
                      <a:pt x="268" y="8162"/>
                      <a:pt x="279" y="8197"/>
                      <a:pt x="291" y="8233"/>
                    </a:cubicBezTo>
                    <a:cubicBezTo>
                      <a:pt x="294" y="8264"/>
                      <a:pt x="296" y="8295"/>
                      <a:pt x="299" y="8326"/>
                    </a:cubicBezTo>
                    <a:cubicBezTo>
                      <a:pt x="294" y="8351"/>
                      <a:pt x="288" y="8377"/>
                      <a:pt x="283" y="8402"/>
                    </a:cubicBezTo>
                    <a:cubicBezTo>
                      <a:pt x="278" y="8412"/>
                      <a:pt x="273" y="8423"/>
                      <a:pt x="268" y="8433"/>
                    </a:cubicBezTo>
                    <a:cubicBezTo>
                      <a:pt x="255" y="8418"/>
                      <a:pt x="242" y="8402"/>
                      <a:pt x="229" y="8387"/>
                    </a:cubicBezTo>
                    <a:cubicBezTo>
                      <a:pt x="221" y="8377"/>
                      <a:pt x="214" y="8366"/>
                      <a:pt x="206" y="8356"/>
                    </a:cubicBezTo>
                    <a:cubicBezTo>
                      <a:pt x="194" y="8387"/>
                      <a:pt x="183" y="8418"/>
                      <a:pt x="171" y="8449"/>
                    </a:cubicBezTo>
                    <a:lnTo>
                      <a:pt x="144" y="8833"/>
                    </a:lnTo>
                    <a:cubicBezTo>
                      <a:pt x="132" y="8864"/>
                      <a:pt x="121" y="8894"/>
                      <a:pt x="109" y="8925"/>
                    </a:cubicBezTo>
                    <a:lnTo>
                      <a:pt x="31" y="8817"/>
                    </a:lnTo>
                    <a:cubicBezTo>
                      <a:pt x="21" y="8879"/>
                      <a:pt x="10" y="8940"/>
                      <a:pt x="0" y="9002"/>
                    </a:cubicBezTo>
                    <a:lnTo>
                      <a:pt x="365" y="9155"/>
                    </a:lnTo>
                    <a:lnTo>
                      <a:pt x="1995" y="9524"/>
                    </a:lnTo>
                    <a:lnTo>
                      <a:pt x="2460" y="9601"/>
                    </a:lnTo>
                    <a:cubicBezTo>
                      <a:pt x="2459" y="9463"/>
                      <a:pt x="2457" y="9324"/>
                      <a:pt x="2456" y="9186"/>
                    </a:cubicBezTo>
                    <a:cubicBezTo>
                      <a:pt x="2443" y="9201"/>
                      <a:pt x="2431" y="9217"/>
                      <a:pt x="2418" y="9232"/>
                    </a:cubicBezTo>
                    <a:lnTo>
                      <a:pt x="2406" y="9124"/>
                    </a:lnTo>
                    <a:cubicBezTo>
                      <a:pt x="2427" y="9134"/>
                      <a:pt x="2447" y="9145"/>
                      <a:pt x="2468" y="9155"/>
                    </a:cubicBezTo>
                    <a:cubicBezTo>
                      <a:pt x="2474" y="9206"/>
                      <a:pt x="2481" y="9258"/>
                      <a:pt x="2487" y="9309"/>
                    </a:cubicBezTo>
                    <a:cubicBezTo>
                      <a:pt x="2483" y="9381"/>
                      <a:pt x="2480" y="9452"/>
                      <a:pt x="2476" y="9524"/>
                    </a:cubicBezTo>
                    <a:lnTo>
                      <a:pt x="3629" y="9894"/>
                    </a:lnTo>
                    <a:lnTo>
                      <a:pt x="5270" y="9954"/>
                    </a:lnTo>
                    <a:lnTo>
                      <a:pt x="5471" y="9969"/>
                    </a:lnTo>
                    <a:lnTo>
                      <a:pt x="5662" y="9985"/>
                    </a:lnTo>
                    <a:lnTo>
                      <a:pt x="5662" y="9985"/>
                    </a:lnTo>
                    <a:lnTo>
                      <a:pt x="5662" y="998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7" name="Freeform 11">
                <a:extLst>
                  <a:ext uri="{FF2B5EF4-FFF2-40B4-BE49-F238E27FC236}">
                    <a16:creationId xmlns:a16="http://schemas.microsoft.com/office/drawing/2014/main" id="{4E6BCA02-BED8-23C5-1EFC-69C686113B2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8095384" y="2575984"/>
                <a:ext cx="1771650" cy="2820988"/>
              </a:xfrm>
              <a:custGeom>
                <a:avLst/>
                <a:gdLst>
                  <a:gd name="T0" fmla="*/ 44 w 1116"/>
                  <a:gd name="T1" fmla="*/ 1737 h 1777"/>
                  <a:gd name="T2" fmla="*/ 120 w 1116"/>
                  <a:gd name="T3" fmla="*/ 1678 h 1777"/>
                  <a:gd name="T4" fmla="*/ 95 w 1116"/>
                  <a:gd name="T5" fmla="*/ 1763 h 1777"/>
                  <a:gd name="T6" fmla="*/ 93 w 1116"/>
                  <a:gd name="T7" fmla="*/ 1769 h 1777"/>
                  <a:gd name="T8" fmla="*/ 168 w 1116"/>
                  <a:gd name="T9" fmla="*/ 1777 h 1777"/>
                  <a:gd name="T10" fmla="*/ 280 w 1116"/>
                  <a:gd name="T11" fmla="*/ 1753 h 1777"/>
                  <a:gd name="T12" fmla="*/ 251 w 1116"/>
                  <a:gd name="T13" fmla="*/ 1742 h 1777"/>
                  <a:gd name="T14" fmla="*/ 281 w 1116"/>
                  <a:gd name="T15" fmla="*/ 1738 h 1777"/>
                  <a:gd name="T16" fmla="*/ 316 w 1116"/>
                  <a:gd name="T17" fmla="*/ 1712 h 1777"/>
                  <a:gd name="T18" fmla="*/ 306 w 1116"/>
                  <a:gd name="T19" fmla="*/ 1678 h 1777"/>
                  <a:gd name="T20" fmla="*/ 322 w 1116"/>
                  <a:gd name="T21" fmla="*/ 1629 h 1777"/>
                  <a:gd name="T22" fmla="*/ 298 w 1116"/>
                  <a:gd name="T23" fmla="*/ 1604 h 1777"/>
                  <a:gd name="T24" fmla="*/ 274 w 1116"/>
                  <a:gd name="T25" fmla="*/ 1576 h 1777"/>
                  <a:gd name="T26" fmla="*/ 256 w 1116"/>
                  <a:gd name="T27" fmla="*/ 1530 h 1777"/>
                  <a:gd name="T28" fmla="*/ 474 w 1116"/>
                  <a:gd name="T29" fmla="*/ 1502 h 1777"/>
                  <a:gd name="T30" fmla="*/ 1064 w 1116"/>
                  <a:gd name="T31" fmla="*/ 1463 h 1777"/>
                  <a:gd name="T32" fmla="*/ 1049 w 1116"/>
                  <a:gd name="T33" fmla="*/ 1415 h 1777"/>
                  <a:gd name="T34" fmla="*/ 1058 w 1116"/>
                  <a:gd name="T35" fmla="*/ 1360 h 1777"/>
                  <a:gd name="T36" fmla="*/ 1066 w 1116"/>
                  <a:gd name="T37" fmla="*/ 1294 h 1777"/>
                  <a:gd name="T38" fmla="*/ 1054 w 1116"/>
                  <a:gd name="T39" fmla="*/ 1268 h 1777"/>
                  <a:gd name="T40" fmla="*/ 1039 w 1116"/>
                  <a:gd name="T41" fmla="*/ 1222 h 1777"/>
                  <a:gd name="T42" fmla="*/ 1049 w 1116"/>
                  <a:gd name="T43" fmla="*/ 1174 h 1777"/>
                  <a:gd name="T44" fmla="*/ 1066 w 1116"/>
                  <a:gd name="T45" fmla="*/ 1113 h 1777"/>
                  <a:gd name="T46" fmla="*/ 1091 w 1116"/>
                  <a:gd name="T47" fmla="*/ 1067 h 1777"/>
                  <a:gd name="T48" fmla="*/ 1116 w 1116"/>
                  <a:gd name="T49" fmla="*/ 1045 h 1777"/>
                  <a:gd name="T50" fmla="*/ 1089 w 1116"/>
                  <a:gd name="T51" fmla="*/ 1002 h 1777"/>
                  <a:gd name="T52" fmla="*/ 1085 w 1116"/>
                  <a:gd name="T53" fmla="*/ 972 h 1777"/>
                  <a:gd name="T54" fmla="*/ 1062 w 1116"/>
                  <a:gd name="T55" fmla="*/ 926 h 1777"/>
                  <a:gd name="T56" fmla="*/ 1052 w 1116"/>
                  <a:gd name="T57" fmla="*/ 888 h 1777"/>
                  <a:gd name="T58" fmla="*/ 1042 w 1116"/>
                  <a:gd name="T59" fmla="*/ 845 h 1777"/>
                  <a:gd name="T60" fmla="*/ 1009 w 1116"/>
                  <a:gd name="T61" fmla="*/ 689 h 1777"/>
                  <a:gd name="T62" fmla="*/ 978 w 1116"/>
                  <a:gd name="T63" fmla="*/ 490 h 1777"/>
                  <a:gd name="T64" fmla="*/ 942 w 1116"/>
                  <a:gd name="T65" fmla="*/ 253 h 1777"/>
                  <a:gd name="T66" fmla="*/ 857 w 1116"/>
                  <a:gd name="T67" fmla="*/ 29 h 1777"/>
                  <a:gd name="T68" fmla="*/ 160 w 1116"/>
                  <a:gd name="T69" fmla="*/ 41 h 1777"/>
                  <a:gd name="T70" fmla="*/ 130 w 1116"/>
                  <a:gd name="T71" fmla="*/ 240 h 1777"/>
                  <a:gd name="T72" fmla="*/ 90 w 1116"/>
                  <a:gd name="T73" fmla="*/ 516 h 1777"/>
                  <a:gd name="T74" fmla="*/ 50 w 1116"/>
                  <a:gd name="T75" fmla="*/ 806 h 1777"/>
                  <a:gd name="T76" fmla="*/ 17 w 1116"/>
                  <a:gd name="T77" fmla="*/ 1020 h 1777"/>
                  <a:gd name="T78" fmla="*/ 0 w 1116"/>
                  <a:gd name="T79" fmla="*/ 1714 h 1777"/>
                  <a:gd name="T80" fmla="*/ 27 w 1116"/>
                  <a:gd name="T81" fmla="*/ 1718 h 1777"/>
                  <a:gd name="T82" fmla="*/ 65 w 1116"/>
                  <a:gd name="T83" fmla="*/ 1740 h 1777"/>
                  <a:gd name="T84" fmla="*/ 93 w 1116"/>
                  <a:gd name="T85" fmla="*/ 1720 h 1777"/>
                  <a:gd name="T86" fmla="*/ 102 w 1116"/>
                  <a:gd name="T87" fmla="*/ 1648 h 1777"/>
                  <a:gd name="T88" fmla="*/ 124 w 1116"/>
                  <a:gd name="T89" fmla="*/ 1612 h 1777"/>
                  <a:gd name="T90" fmla="*/ 137 w 1116"/>
                  <a:gd name="T91" fmla="*/ 1578 h 1777"/>
                  <a:gd name="T92" fmla="*/ 141 w 1116"/>
                  <a:gd name="T93" fmla="*/ 1609 h 1777"/>
                  <a:gd name="T94" fmla="*/ 159 w 1116"/>
                  <a:gd name="T95" fmla="*/ 1661 h 1777"/>
                  <a:gd name="T96" fmla="*/ 178 w 1116"/>
                  <a:gd name="T97" fmla="*/ 1723 h 1777"/>
                  <a:gd name="T98" fmla="*/ 188 w 1116"/>
                  <a:gd name="T99" fmla="*/ 1739 h 1777"/>
                  <a:gd name="T100" fmla="*/ 183 w 1116"/>
                  <a:gd name="T101" fmla="*/ 1767 h 1777"/>
                  <a:gd name="T102" fmla="*/ 116 w 1116"/>
                  <a:gd name="T103" fmla="*/ 1775 h 1777"/>
                  <a:gd name="connsiteX0" fmla="*/ 394 w 10000"/>
                  <a:gd name="connsiteY0" fmla="*/ 9775 h 10000"/>
                  <a:gd name="connsiteX1" fmla="*/ 394 w 10000"/>
                  <a:gd name="connsiteY1" fmla="*/ 9679 h 10000"/>
                  <a:gd name="connsiteX2" fmla="*/ 385 w 10000"/>
                  <a:gd name="connsiteY2" fmla="*/ 9713 h 10000"/>
                  <a:gd name="connsiteX3" fmla="*/ 394 w 10000"/>
                  <a:gd name="connsiteY3" fmla="*/ 9775 h 10000"/>
                  <a:gd name="connsiteX4" fmla="*/ 394 w 10000"/>
                  <a:gd name="connsiteY4" fmla="*/ 9775 h 10000"/>
                  <a:gd name="connsiteX5" fmla="*/ 394 w 10000"/>
                  <a:gd name="connsiteY5" fmla="*/ 9775 h 10000"/>
                  <a:gd name="connsiteX6" fmla="*/ 1075 w 10000"/>
                  <a:gd name="connsiteY6" fmla="*/ 9443 h 10000"/>
                  <a:gd name="connsiteX7" fmla="*/ 1075 w 10000"/>
                  <a:gd name="connsiteY7" fmla="*/ 9387 h 10000"/>
                  <a:gd name="connsiteX8" fmla="*/ 1004 w 10000"/>
                  <a:gd name="connsiteY8" fmla="*/ 9409 h 10000"/>
                  <a:gd name="connsiteX9" fmla="*/ 1075 w 10000"/>
                  <a:gd name="connsiteY9" fmla="*/ 9443 h 10000"/>
                  <a:gd name="connsiteX10" fmla="*/ 1075 w 10000"/>
                  <a:gd name="connsiteY10" fmla="*/ 9443 h 10000"/>
                  <a:gd name="connsiteX11" fmla="*/ 1075 w 10000"/>
                  <a:gd name="connsiteY11" fmla="*/ 9443 h 10000"/>
                  <a:gd name="connsiteX12" fmla="*/ 833 w 10000"/>
                  <a:gd name="connsiteY12" fmla="*/ 9955 h 10000"/>
                  <a:gd name="connsiteX13" fmla="*/ 896 w 10000"/>
                  <a:gd name="connsiteY13" fmla="*/ 9944 h 10000"/>
                  <a:gd name="connsiteX14" fmla="*/ 851 w 10000"/>
                  <a:gd name="connsiteY14" fmla="*/ 9921 h 10000"/>
                  <a:gd name="connsiteX15" fmla="*/ 797 w 10000"/>
                  <a:gd name="connsiteY15" fmla="*/ 9916 h 10000"/>
                  <a:gd name="connsiteX16" fmla="*/ 744 w 10000"/>
                  <a:gd name="connsiteY16" fmla="*/ 9932 h 10000"/>
                  <a:gd name="connsiteX17" fmla="*/ 833 w 10000"/>
                  <a:gd name="connsiteY17" fmla="*/ 9955 h 10000"/>
                  <a:gd name="connsiteX18" fmla="*/ 833 w 10000"/>
                  <a:gd name="connsiteY18" fmla="*/ 9955 h 10000"/>
                  <a:gd name="connsiteX19" fmla="*/ 833 w 10000"/>
                  <a:gd name="connsiteY19" fmla="*/ 9955 h 10000"/>
                  <a:gd name="connsiteX20" fmla="*/ 1022 w 10000"/>
                  <a:gd name="connsiteY20" fmla="*/ 9989 h 10000"/>
                  <a:gd name="connsiteX21" fmla="*/ 1138 w 10000"/>
                  <a:gd name="connsiteY21" fmla="*/ 9989 h 10000"/>
                  <a:gd name="connsiteX22" fmla="*/ 1201 w 10000"/>
                  <a:gd name="connsiteY22" fmla="*/ 9989 h 10000"/>
                  <a:gd name="connsiteX23" fmla="*/ 1326 w 10000"/>
                  <a:gd name="connsiteY23" fmla="*/ 9989 h 10000"/>
                  <a:gd name="connsiteX24" fmla="*/ 1505 w 10000"/>
                  <a:gd name="connsiteY24" fmla="*/ 10000 h 10000"/>
                  <a:gd name="connsiteX25" fmla="*/ 1604 w 10000"/>
                  <a:gd name="connsiteY25" fmla="*/ 10000 h 10000"/>
                  <a:gd name="connsiteX26" fmla="*/ 1846 w 10000"/>
                  <a:gd name="connsiteY26" fmla="*/ 9983 h 10000"/>
                  <a:gd name="connsiteX27" fmla="*/ 2052 w 10000"/>
                  <a:gd name="connsiteY27" fmla="*/ 9966 h 10000"/>
                  <a:gd name="connsiteX28" fmla="*/ 2294 w 10000"/>
                  <a:gd name="connsiteY28" fmla="*/ 9932 h 10000"/>
                  <a:gd name="connsiteX29" fmla="*/ 2509 w 10000"/>
                  <a:gd name="connsiteY29" fmla="*/ 9865 h 10000"/>
                  <a:gd name="connsiteX30" fmla="*/ 2401 w 10000"/>
                  <a:gd name="connsiteY30" fmla="*/ 9871 h 10000"/>
                  <a:gd name="connsiteX31" fmla="*/ 2330 w 10000"/>
                  <a:gd name="connsiteY31" fmla="*/ 9882 h 10000"/>
                  <a:gd name="connsiteX32" fmla="*/ 2231 w 10000"/>
                  <a:gd name="connsiteY32" fmla="*/ 9865 h 10000"/>
                  <a:gd name="connsiteX33" fmla="*/ 2285 w 10000"/>
                  <a:gd name="connsiteY33" fmla="*/ 9826 h 10000"/>
                  <a:gd name="connsiteX34" fmla="*/ 2249 w 10000"/>
                  <a:gd name="connsiteY34" fmla="*/ 9803 h 10000"/>
                  <a:gd name="connsiteX35" fmla="*/ 2303 w 10000"/>
                  <a:gd name="connsiteY35" fmla="*/ 9792 h 10000"/>
                  <a:gd name="connsiteX36" fmla="*/ 2339 w 10000"/>
                  <a:gd name="connsiteY36" fmla="*/ 9859 h 10000"/>
                  <a:gd name="connsiteX37" fmla="*/ 2428 w 10000"/>
                  <a:gd name="connsiteY37" fmla="*/ 9854 h 10000"/>
                  <a:gd name="connsiteX38" fmla="*/ 2455 w 10000"/>
                  <a:gd name="connsiteY38" fmla="*/ 9826 h 10000"/>
                  <a:gd name="connsiteX39" fmla="*/ 2518 w 10000"/>
                  <a:gd name="connsiteY39" fmla="*/ 9781 h 10000"/>
                  <a:gd name="connsiteX40" fmla="*/ 2590 w 10000"/>
                  <a:gd name="connsiteY40" fmla="*/ 9781 h 10000"/>
                  <a:gd name="connsiteX41" fmla="*/ 2697 w 10000"/>
                  <a:gd name="connsiteY41" fmla="*/ 9707 h 10000"/>
                  <a:gd name="connsiteX42" fmla="*/ 2688 w 10000"/>
                  <a:gd name="connsiteY42" fmla="*/ 9674 h 10000"/>
                  <a:gd name="connsiteX43" fmla="*/ 2742 w 10000"/>
                  <a:gd name="connsiteY43" fmla="*/ 9662 h 10000"/>
                  <a:gd name="connsiteX44" fmla="*/ 2832 w 10000"/>
                  <a:gd name="connsiteY44" fmla="*/ 9634 h 10000"/>
                  <a:gd name="connsiteX45" fmla="*/ 2858 w 10000"/>
                  <a:gd name="connsiteY45" fmla="*/ 9578 h 10000"/>
                  <a:gd name="connsiteX46" fmla="*/ 2796 w 10000"/>
                  <a:gd name="connsiteY46" fmla="*/ 9555 h 10000"/>
                  <a:gd name="connsiteX47" fmla="*/ 2760 w 10000"/>
                  <a:gd name="connsiteY47" fmla="*/ 9516 h 10000"/>
                  <a:gd name="connsiteX48" fmla="*/ 2769 w 10000"/>
                  <a:gd name="connsiteY48" fmla="*/ 9482 h 10000"/>
                  <a:gd name="connsiteX49" fmla="*/ 2742 w 10000"/>
                  <a:gd name="connsiteY49" fmla="*/ 9443 h 10000"/>
                  <a:gd name="connsiteX50" fmla="*/ 2751 w 10000"/>
                  <a:gd name="connsiteY50" fmla="*/ 9398 h 10000"/>
                  <a:gd name="connsiteX51" fmla="*/ 2832 w 10000"/>
                  <a:gd name="connsiteY51" fmla="*/ 9313 h 10000"/>
                  <a:gd name="connsiteX52" fmla="*/ 2858 w 10000"/>
                  <a:gd name="connsiteY52" fmla="*/ 9263 h 10000"/>
                  <a:gd name="connsiteX53" fmla="*/ 2885 w 10000"/>
                  <a:gd name="connsiteY53" fmla="*/ 9207 h 10000"/>
                  <a:gd name="connsiteX54" fmla="*/ 2885 w 10000"/>
                  <a:gd name="connsiteY54" fmla="*/ 9167 h 10000"/>
                  <a:gd name="connsiteX55" fmla="*/ 2849 w 10000"/>
                  <a:gd name="connsiteY55" fmla="*/ 9116 h 10000"/>
                  <a:gd name="connsiteX56" fmla="*/ 2823 w 10000"/>
                  <a:gd name="connsiteY56" fmla="*/ 9083 h 10000"/>
                  <a:gd name="connsiteX57" fmla="*/ 2787 w 10000"/>
                  <a:gd name="connsiteY57" fmla="*/ 9071 h 10000"/>
                  <a:gd name="connsiteX58" fmla="*/ 2706 w 10000"/>
                  <a:gd name="connsiteY58" fmla="*/ 9055 h 10000"/>
                  <a:gd name="connsiteX59" fmla="*/ 2670 w 10000"/>
                  <a:gd name="connsiteY59" fmla="*/ 9026 h 10000"/>
                  <a:gd name="connsiteX60" fmla="*/ 2643 w 10000"/>
                  <a:gd name="connsiteY60" fmla="*/ 9004 h 10000"/>
                  <a:gd name="connsiteX61" fmla="*/ 2581 w 10000"/>
                  <a:gd name="connsiteY61" fmla="*/ 8993 h 10000"/>
                  <a:gd name="connsiteX62" fmla="*/ 2545 w 10000"/>
                  <a:gd name="connsiteY62" fmla="*/ 8970 h 10000"/>
                  <a:gd name="connsiteX63" fmla="*/ 2491 w 10000"/>
                  <a:gd name="connsiteY63" fmla="*/ 8908 h 10000"/>
                  <a:gd name="connsiteX64" fmla="*/ 2455 w 10000"/>
                  <a:gd name="connsiteY64" fmla="*/ 8869 h 10000"/>
                  <a:gd name="connsiteX65" fmla="*/ 2384 w 10000"/>
                  <a:gd name="connsiteY65" fmla="*/ 8807 h 10000"/>
                  <a:gd name="connsiteX66" fmla="*/ 2276 w 10000"/>
                  <a:gd name="connsiteY66" fmla="*/ 8734 h 10000"/>
                  <a:gd name="connsiteX67" fmla="*/ 2231 w 10000"/>
                  <a:gd name="connsiteY67" fmla="*/ 8683 h 10000"/>
                  <a:gd name="connsiteX68" fmla="*/ 2258 w 10000"/>
                  <a:gd name="connsiteY68" fmla="*/ 8649 h 10000"/>
                  <a:gd name="connsiteX69" fmla="*/ 2294 w 10000"/>
                  <a:gd name="connsiteY69" fmla="*/ 8610 h 10000"/>
                  <a:gd name="connsiteX70" fmla="*/ 2330 w 10000"/>
                  <a:gd name="connsiteY70" fmla="*/ 8537 h 10000"/>
                  <a:gd name="connsiteX71" fmla="*/ 2357 w 10000"/>
                  <a:gd name="connsiteY71" fmla="*/ 8481 h 10000"/>
                  <a:gd name="connsiteX72" fmla="*/ 2357 w 10000"/>
                  <a:gd name="connsiteY72" fmla="*/ 8413 h 10000"/>
                  <a:gd name="connsiteX73" fmla="*/ 3504 w 10000"/>
                  <a:gd name="connsiteY73" fmla="*/ 8424 h 10000"/>
                  <a:gd name="connsiteX74" fmla="*/ 4247 w 10000"/>
                  <a:gd name="connsiteY74" fmla="*/ 8452 h 10000"/>
                  <a:gd name="connsiteX75" fmla="*/ 7473 w 10000"/>
                  <a:gd name="connsiteY75" fmla="*/ 8497 h 10000"/>
                  <a:gd name="connsiteX76" fmla="*/ 9686 w 10000"/>
                  <a:gd name="connsiteY76" fmla="*/ 8514 h 10000"/>
                  <a:gd name="connsiteX77" fmla="*/ 9659 w 10000"/>
                  <a:gd name="connsiteY77" fmla="*/ 8391 h 10000"/>
                  <a:gd name="connsiteX78" fmla="*/ 9597 w 10000"/>
                  <a:gd name="connsiteY78" fmla="*/ 8284 h 10000"/>
                  <a:gd name="connsiteX79" fmla="*/ 9534 w 10000"/>
                  <a:gd name="connsiteY79" fmla="*/ 8233 h 10000"/>
                  <a:gd name="connsiteX80" fmla="*/ 9507 w 10000"/>
                  <a:gd name="connsiteY80" fmla="*/ 8182 h 10000"/>
                  <a:gd name="connsiteX81" fmla="*/ 9444 w 10000"/>
                  <a:gd name="connsiteY81" fmla="*/ 8154 h 10000"/>
                  <a:gd name="connsiteX82" fmla="*/ 9418 w 10000"/>
                  <a:gd name="connsiteY82" fmla="*/ 8104 h 10000"/>
                  <a:gd name="connsiteX83" fmla="*/ 9435 w 10000"/>
                  <a:gd name="connsiteY83" fmla="*/ 8053 h 10000"/>
                  <a:gd name="connsiteX84" fmla="*/ 9400 w 10000"/>
                  <a:gd name="connsiteY84" fmla="*/ 7963 h 10000"/>
                  <a:gd name="connsiteX85" fmla="*/ 9444 w 10000"/>
                  <a:gd name="connsiteY85" fmla="*/ 7907 h 10000"/>
                  <a:gd name="connsiteX86" fmla="*/ 9462 w 10000"/>
                  <a:gd name="connsiteY86" fmla="*/ 7839 h 10000"/>
                  <a:gd name="connsiteX87" fmla="*/ 9444 w 10000"/>
                  <a:gd name="connsiteY87" fmla="*/ 7755 h 10000"/>
                  <a:gd name="connsiteX88" fmla="*/ 9489 w 10000"/>
                  <a:gd name="connsiteY88" fmla="*/ 7687 h 10000"/>
                  <a:gd name="connsiteX89" fmla="*/ 9480 w 10000"/>
                  <a:gd name="connsiteY89" fmla="*/ 7653 h 10000"/>
                  <a:gd name="connsiteX90" fmla="*/ 9525 w 10000"/>
                  <a:gd name="connsiteY90" fmla="*/ 7603 h 10000"/>
                  <a:gd name="connsiteX91" fmla="*/ 9516 w 10000"/>
                  <a:gd name="connsiteY91" fmla="*/ 7530 h 10000"/>
                  <a:gd name="connsiteX92" fmla="*/ 9570 w 10000"/>
                  <a:gd name="connsiteY92" fmla="*/ 7423 h 10000"/>
                  <a:gd name="connsiteX93" fmla="*/ 9597 w 10000"/>
                  <a:gd name="connsiteY93" fmla="*/ 7383 h 10000"/>
                  <a:gd name="connsiteX94" fmla="*/ 9552 w 10000"/>
                  <a:gd name="connsiteY94" fmla="*/ 7282 h 10000"/>
                  <a:gd name="connsiteX95" fmla="*/ 9561 w 10000"/>
                  <a:gd name="connsiteY95" fmla="*/ 7243 h 10000"/>
                  <a:gd name="connsiteX96" fmla="*/ 9534 w 10000"/>
                  <a:gd name="connsiteY96" fmla="*/ 7214 h 10000"/>
                  <a:gd name="connsiteX97" fmla="*/ 9480 w 10000"/>
                  <a:gd name="connsiteY97" fmla="*/ 7181 h 10000"/>
                  <a:gd name="connsiteX98" fmla="*/ 9471 w 10000"/>
                  <a:gd name="connsiteY98" fmla="*/ 7147 h 10000"/>
                  <a:gd name="connsiteX99" fmla="*/ 9444 w 10000"/>
                  <a:gd name="connsiteY99" fmla="*/ 7136 h 10000"/>
                  <a:gd name="connsiteX100" fmla="*/ 9373 w 10000"/>
                  <a:gd name="connsiteY100" fmla="*/ 7079 h 10000"/>
                  <a:gd name="connsiteX101" fmla="*/ 9346 w 10000"/>
                  <a:gd name="connsiteY101" fmla="*/ 7034 h 10000"/>
                  <a:gd name="connsiteX102" fmla="*/ 9355 w 10000"/>
                  <a:gd name="connsiteY102" fmla="*/ 7001 h 10000"/>
                  <a:gd name="connsiteX103" fmla="*/ 9355 w 10000"/>
                  <a:gd name="connsiteY103" fmla="*/ 6944 h 10000"/>
                  <a:gd name="connsiteX104" fmla="*/ 9310 w 10000"/>
                  <a:gd name="connsiteY104" fmla="*/ 6877 h 10000"/>
                  <a:gd name="connsiteX105" fmla="*/ 9319 w 10000"/>
                  <a:gd name="connsiteY105" fmla="*/ 6815 h 10000"/>
                  <a:gd name="connsiteX106" fmla="*/ 9292 w 10000"/>
                  <a:gd name="connsiteY106" fmla="*/ 6719 h 10000"/>
                  <a:gd name="connsiteX107" fmla="*/ 9328 w 10000"/>
                  <a:gd name="connsiteY107" fmla="*/ 6669 h 10000"/>
                  <a:gd name="connsiteX108" fmla="*/ 9382 w 10000"/>
                  <a:gd name="connsiteY108" fmla="*/ 6640 h 10000"/>
                  <a:gd name="connsiteX109" fmla="*/ 9400 w 10000"/>
                  <a:gd name="connsiteY109" fmla="*/ 6607 h 10000"/>
                  <a:gd name="connsiteX110" fmla="*/ 9435 w 10000"/>
                  <a:gd name="connsiteY110" fmla="*/ 6539 h 10000"/>
                  <a:gd name="connsiteX111" fmla="*/ 9525 w 10000"/>
                  <a:gd name="connsiteY111" fmla="*/ 6427 h 10000"/>
                  <a:gd name="connsiteX112" fmla="*/ 9543 w 10000"/>
                  <a:gd name="connsiteY112" fmla="*/ 6376 h 10000"/>
                  <a:gd name="connsiteX113" fmla="*/ 9534 w 10000"/>
                  <a:gd name="connsiteY113" fmla="*/ 6314 h 10000"/>
                  <a:gd name="connsiteX114" fmla="*/ 9552 w 10000"/>
                  <a:gd name="connsiteY114" fmla="*/ 6263 h 10000"/>
                  <a:gd name="connsiteX115" fmla="*/ 9561 w 10000"/>
                  <a:gd name="connsiteY115" fmla="*/ 6224 h 10000"/>
                  <a:gd name="connsiteX116" fmla="*/ 9534 w 10000"/>
                  <a:gd name="connsiteY116" fmla="*/ 6145 h 10000"/>
                  <a:gd name="connsiteX117" fmla="*/ 9552 w 10000"/>
                  <a:gd name="connsiteY117" fmla="*/ 6111 h 10000"/>
                  <a:gd name="connsiteX118" fmla="*/ 9686 w 10000"/>
                  <a:gd name="connsiteY118" fmla="*/ 6044 h 10000"/>
                  <a:gd name="connsiteX119" fmla="*/ 9776 w 10000"/>
                  <a:gd name="connsiteY119" fmla="*/ 6005 h 10000"/>
                  <a:gd name="connsiteX120" fmla="*/ 9749 w 10000"/>
                  <a:gd name="connsiteY120" fmla="*/ 5976 h 10000"/>
                  <a:gd name="connsiteX121" fmla="*/ 9839 w 10000"/>
                  <a:gd name="connsiteY121" fmla="*/ 5965 h 10000"/>
                  <a:gd name="connsiteX122" fmla="*/ 9884 w 10000"/>
                  <a:gd name="connsiteY122" fmla="*/ 5954 h 10000"/>
                  <a:gd name="connsiteX123" fmla="*/ 9928 w 10000"/>
                  <a:gd name="connsiteY123" fmla="*/ 5898 h 10000"/>
                  <a:gd name="connsiteX124" fmla="*/ 10000 w 10000"/>
                  <a:gd name="connsiteY124" fmla="*/ 5881 h 10000"/>
                  <a:gd name="connsiteX125" fmla="*/ 9884 w 10000"/>
                  <a:gd name="connsiteY125" fmla="*/ 5796 h 10000"/>
                  <a:gd name="connsiteX126" fmla="*/ 9704 w 10000"/>
                  <a:gd name="connsiteY126" fmla="*/ 5751 h 10000"/>
                  <a:gd name="connsiteX127" fmla="*/ 9704 w 10000"/>
                  <a:gd name="connsiteY127" fmla="*/ 5706 h 10000"/>
                  <a:gd name="connsiteX128" fmla="*/ 9740 w 10000"/>
                  <a:gd name="connsiteY128" fmla="*/ 5684 h 10000"/>
                  <a:gd name="connsiteX129" fmla="*/ 9758 w 10000"/>
                  <a:gd name="connsiteY129" fmla="*/ 5639 h 10000"/>
                  <a:gd name="connsiteX130" fmla="*/ 9749 w 10000"/>
                  <a:gd name="connsiteY130" fmla="*/ 5611 h 10000"/>
                  <a:gd name="connsiteX131" fmla="*/ 9758 w 10000"/>
                  <a:gd name="connsiteY131" fmla="*/ 5577 h 10000"/>
                  <a:gd name="connsiteX132" fmla="*/ 9794 w 10000"/>
                  <a:gd name="connsiteY132" fmla="*/ 5549 h 10000"/>
                  <a:gd name="connsiteX133" fmla="*/ 9812 w 10000"/>
                  <a:gd name="connsiteY133" fmla="*/ 5526 h 10000"/>
                  <a:gd name="connsiteX134" fmla="*/ 9722 w 10000"/>
                  <a:gd name="connsiteY134" fmla="*/ 5470 h 10000"/>
                  <a:gd name="connsiteX135" fmla="*/ 9731 w 10000"/>
                  <a:gd name="connsiteY135" fmla="*/ 5374 h 10000"/>
                  <a:gd name="connsiteX136" fmla="*/ 9704 w 10000"/>
                  <a:gd name="connsiteY136" fmla="*/ 5340 h 10000"/>
                  <a:gd name="connsiteX137" fmla="*/ 9642 w 10000"/>
                  <a:gd name="connsiteY137" fmla="*/ 5284 h 10000"/>
                  <a:gd name="connsiteX138" fmla="*/ 9597 w 10000"/>
                  <a:gd name="connsiteY138" fmla="*/ 5262 h 10000"/>
                  <a:gd name="connsiteX139" fmla="*/ 9516 w 10000"/>
                  <a:gd name="connsiteY139" fmla="*/ 5211 h 10000"/>
                  <a:gd name="connsiteX140" fmla="*/ 9489 w 10000"/>
                  <a:gd name="connsiteY140" fmla="*/ 5177 h 10000"/>
                  <a:gd name="connsiteX141" fmla="*/ 9462 w 10000"/>
                  <a:gd name="connsiteY141" fmla="*/ 5115 h 10000"/>
                  <a:gd name="connsiteX142" fmla="*/ 9427 w 10000"/>
                  <a:gd name="connsiteY142" fmla="*/ 5076 h 10000"/>
                  <a:gd name="connsiteX143" fmla="*/ 9462 w 10000"/>
                  <a:gd name="connsiteY143" fmla="*/ 5048 h 10000"/>
                  <a:gd name="connsiteX144" fmla="*/ 9427 w 10000"/>
                  <a:gd name="connsiteY144" fmla="*/ 4997 h 10000"/>
                  <a:gd name="connsiteX145" fmla="*/ 9382 w 10000"/>
                  <a:gd name="connsiteY145" fmla="*/ 4930 h 10000"/>
                  <a:gd name="connsiteX146" fmla="*/ 9382 w 10000"/>
                  <a:gd name="connsiteY146" fmla="*/ 4873 h 10000"/>
                  <a:gd name="connsiteX147" fmla="*/ 9337 w 10000"/>
                  <a:gd name="connsiteY147" fmla="*/ 4828 h 10000"/>
                  <a:gd name="connsiteX148" fmla="*/ 9373 w 10000"/>
                  <a:gd name="connsiteY148" fmla="*/ 4789 h 10000"/>
                  <a:gd name="connsiteX149" fmla="*/ 9337 w 10000"/>
                  <a:gd name="connsiteY149" fmla="*/ 4755 h 10000"/>
                  <a:gd name="connsiteX150" fmla="*/ 9256 w 10000"/>
                  <a:gd name="connsiteY150" fmla="*/ 4716 h 10000"/>
                  <a:gd name="connsiteX151" fmla="*/ 9283 w 10000"/>
                  <a:gd name="connsiteY151" fmla="*/ 4648 h 10000"/>
                  <a:gd name="connsiteX152" fmla="*/ 9229 w 10000"/>
                  <a:gd name="connsiteY152" fmla="*/ 4631 h 10000"/>
                  <a:gd name="connsiteX153" fmla="*/ 9167 w 10000"/>
                  <a:gd name="connsiteY153" fmla="*/ 4412 h 10000"/>
                  <a:gd name="connsiteX154" fmla="*/ 9041 w 10000"/>
                  <a:gd name="connsiteY154" fmla="*/ 3877 h 10000"/>
                  <a:gd name="connsiteX155" fmla="*/ 8943 w 10000"/>
                  <a:gd name="connsiteY155" fmla="*/ 3495 h 10000"/>
                  <a:gd name="connsiteX156" fmla="*/ 8916 w 10000"/>
                  <a:gd name="connsiteY156" fmla="*/ 3410 h 10000"/>
                  <a:gd name="connsiteX157" fmla="*/ 8898 w 10000"/>
                  <a:gd name="connsiteY157" fmla="*/ 3270 h 10000"/>
                  <a:gd name="connsiteX158" fmla="*/ 8799 w 10000"/>
                  <a:gd name="connsiteY158" fmla="*/ 2836 h 10000"/>
                  <a:gd name="connsiteX159" fmla="*/ 8763 w 10000"/>
                  <a:gd name="connsiteY159" fmla="*/ 2757 h 10000"/>
                  <a:gd name="connsiteX160" fmla="*/ 8737 w 10000"/>
                  <a:gd name="connsiteY160" fmla="*/ 2572 h 10000"/>
                  <a:gd name="connsiteX161" fmla="*/ 8710 w 10000"/>
                  <a:gd name="connsiteY161" fmla="*/ 2470 h 10000"/>
                  <a:gd name="connsiteX162" fmla="*/ 8656 w 10000"/>
                  <a:gd name="connsiteY162" fmla="*/ 2228 h 10000"/>
                  <a:gd name="connsiteX163" fmla="*/ 8593 w 10000"/>
                  <a:gd name="connsiteY163" fmla="*/ 2026 h 10000"/>
                  <a:gd name="connsiteX164" fmla="*/ 8441 w 10000"/>
                  <a:gd name="connsiteY164" fmla="*/ 1424 h 10000"/>
                  <a:gd name="connsiteX165" fmla="*/ 8423 w 10000"/>
                  <a:gd name="connsiteY165" fmla="*/ 1328 h 10000"/>
                  <a:gd name="connsiteX166" fmla="*/ 8333 w 10000"/>
                  <a:gd name="connsiteY166" fmla="*/ 1007 h 10000"/>
                  <a:gd name="connsiteX167" fmla="*/ 8244 w 10000"/>
                  <a:gd name="connsiteY167" fmla="*/ 597 h 10000"/>
                  <a:gd name="connsiteX168" fmla="*/ 8136 w 10000"/>
                  <a:gd name="connsiteY168" fmla="*/ 191 h 10000"/>
                  <a:gd name="connsiteX169" fmla="*/ 7679 w 10000"/>
                  <a:gd name="connsiteY169" fmla="*/ 163 h 10000"/>
                  <a:gd name="connsiteX170" fmla="*/ 3869 w 10000"/>
                  <a:gd name="connsiteY170" fmla="*/ 135 h 10000"/>
                  <a:gd name="connsiteX171" fmla="*/ 1183 w 10000"/>
                  <a:gd name="connsiteY171" fmla="*/ 0 h 10000"/>
                  <a:gd name="connsiteX172" fmla="*/ 1254 w 10000"/>
                  <a:gd name="connsiteY172" fmla="*/ 124 h 10000"/>
                  <a:gd name="connsiteX173" fmla="*/ 1326 w 10000"/>
                  <a:gd name="connsiteY173" fmla="*/ 191 h 10000"/>
                  <a:gd name="connsiteX174" fmla="*/ 1434 w 10000"/>
                  <a:gd name="connsiteY174" fmla="*/ 231 h 10000"/>
                  <a:gd name="connsiteX175" fmla="*/ 1389 w 10000"/>
                  <a:gd name="connsiteY175" fmla="*/ 439 h 10000"/>
                  <a:gd name="connsiteX176" fmla="*/ 1290 w 10000"/>
                  <a:gd name="connsiteY176" fmla="*/ 799 h 10000"/>
                  <a:gd name="connsiteX177" fmla="*/ 1263 w 10000"/>
                  <a:gd name="connsiteY177" fmla="*/ 985 h 10000"/>
                  <a:gd name="connsiteX178" fmla="*/ 1201 w 10000"/>
                  <a:gd name="connsiteY178" fmla="*/ 1204 h 10000"/>
                  <a:gd name="connsiteX179" fmla="*/ 1165 w 10000"/>
                  <a:gd name="connsiteY179" fmla="*/ 1351 h 10000"/>
                  <a:gd name="connsiteX180" fmla="*/ 1129 w 10000"/>
                  <a:gd name="connsiteY180" fmla="*/ 1531 h 10000"/>
                  <a:gd name="connsiteX181" fmla="*/ 995 w 10000"/>
                  <a:gd name="connsiteY181" fmla="*/ 2105 h 10000"/>
                  <a:gd name="connsiteX182" fmla="*/ 914 w 10000"/>
                  <a:gd name="connsiteY182" fmla="*/ 2448 h 10000"/>
                  <a:gd name="connsiteX183" fmla="*/ 878 w 10000"/>
                  <a:gd name="connsiteY183" fmla="*/ 2628 h 10000"/>
                  <a:gd name="connsiteX184" fmla="*/ 806 w 10000"/>
                  <a:gd name="connsiteY184" fmla="*/ 2904 h 10000"/>
                  <a:gd name="connsiteX185" fmla="*/ 789 w 10000"/>
                  <a:gd name="connsiteY185" fmla="*/ 2983 h 10000"/>
                  <a:gd name="connsiteX186" fmla="*/ 726 w 10000"/>
                  <a:gd name="connsiteY186" fmla="*/ 3281 h 10000"/>
                  <a:gd name="connsiteX187" fmla="*/ 591 w 10000"/>
                  <a:gd name="connsiteY187" fmla="*/ 3849 h 10000"/>
                  <a:gd name="connsiteX188" fmla="*/ 547 w 10000"/>
                  <a:gd name="connsiteY188" fmla="*/ 4091 h 10000"/>
                  <a:gd name="connsiteX189" fmla="*/ 448 w 10000"/>
                  <a:gd name="connsiteY189" fmla="*/ 4536 h 10000"/>
                  <a:gd name="connsiteX190" fmla="*/ 430 w 10000"/>
                  <a:gd name="connsiteY190" fmla="*/ 4603 h 10000"/>
                  <a:gd name="connsiteX191" fmla="*/ 323 w 10000"/>
                  <a:gd name="connsiteY191" fmla="*/ 5053 h 10000"/>
                  <a:gd name="connsiteX192" fmla="*/ 287 w 10000"/>
                  <a:gd name="connsiteY192" fmla="*/ 5205 h 10000"/>
                  <a:gd name="connsiteX193" fmla="*/ 197 w 10000"/>
                  <a:gd name="connsiteY193" fmla="*/ 5554 h 10000"/>
                  <a:gd name="connsiteX194" fmla="*/ 152 w 10000"/>
                  <a:gd name="connsiteY194" fmla="*/ 5740 h 10000"/>
                  <a:gd name="connsiteX195" fmla="*/ 63 w 10000"/>
                  <a:gd name="connsiteY195" fmla="*/ 6156 h 10000"/>
                  <a:gd name="connsiteX196" fmla="*/ 72 w 10000"/>
                  <a:gd name="connsiteY196" fmla="*/ 6269 h 10000"/>
                  <a:gd name="connsiteX197" fmla="*/ 9 w 10000"/>
                  <a:gd name="connsiteY197" fmla="*/ 6511 h 10000"/>
                  <a:gd name="connsiteX198" fmla="*/ 0 w 10000"/>
                  <a:gd name="connsiteY198" fmla="*/ 8481 h 10000"/>
                  <a:gd name="connsiteX199" fmla="*/ 0 w 10000"/>
                  <a:gd name="connsiteY199" fmla="*/ 9645 h 10000"/>
                  <a:gd name="connsiteX200" fmla="*/ 72 w 10000"/>
                  <a:gd name="connsiteY200" fmla="*/ 9617 h 10000"/>
                  <a:gd name="connsiteX201" fmla="*/ 125 w 10000"/>
                  <a:gd name="connsiteY201" fmla="*/ 9595 h 10000"/>
                  <a:gd name="connsiteX202" fmla="*/ 170 w 10000"/>
                  <a:gd name="connsiteY202" fmla="*/ 9600 h 10000"/>
                  <a:gd name="connsiteX203" fmla="*/ 242 w 10000"/>
                  <a:gd name="connsiteY203" fmla="*/ 9629 h 10000"/>
                  <a:gd name="connsiteX204" fmla="*/ 242 w 10000"/>
                  <a:gd name="connsiteY204" fmla="*/ 9668 h 10000"/>
                  <a:gd name="connsiteX205" fmla="*/ 296 w 10000"/>
                  <a:gd name="connsiteY205" fmla="*/ 9634 h 10000"/>
                  <a:gd name="connsiteX206" fmla="*/ 439 w 10000"/>
                  <a:gd name="connsiteY206" fmla="*/ 9662 h 10000"/>
                  <a:gd name="connsiteX207" fmla="*/ 538 w 10000"/>
                  <a:gd name="connsiteY207" fmla="*/ 9702 h 10000"/>
                  <a:gd name="connsiteX208" fmla="*/ 600 w 10000"/>
                  <a:gd name="connsiteY208" fmla="*/ 9696 h 10000"/>
                  <a:gd name="connsiteX209" fmla="*/ 582 w 10000"/>
                  <a:gd name="connsiteY209" fmla="*/ 9792 h 10000"/>
                  <a:gd name="connsiteX210" fmla="*/ 690 w 10000"/>
                  <a:gd name="connsiteY210" fmla="*/ 9769 h 10000"/>
                  <a:gd name="connsiteX211" fmla="*/ 672 w 10000"/>
                  <a:gd name="connsiteY211" fmla="*/ 9741 h 10000"/>
                  <a:gd name="connsiteX212" fmla="*/ 717 w 10000"/>
                  <a:gd name="connsiteY212" fmla="*/ 9758 h 10000"/>
                  <a:gd name="connsiteX213" fmla="*/ 744 w 10000"/>
                  <a:gd name="connsiteY213" fmla="*/ 9724 h 10000"/>
                  <a:gd name="connsiteX214" fmla="*/ 833 w 10000"/>
                  <a:gd name="connsiteY214" fmla="*/ 9679 h 10000"/>
                  <a:gd name="connsiteX215" fmla="*/ 842 w 10000"/>
                  <a:gd name="connsiteY215" fmla="*/ 9522 h 10000"/>
                  <a:gd name="connsiteX216" fmla="*/ 869 w 10000"/>
                  <a:gd name="connsiteY216" fmla="*/ 9482 h 10000"/>
                  <a:gd name="connsiteX217" fmla="*/ 851 w 10000"/>
                  <a:gd name="connsiteY217" fmla="*/ 9398 h 10000"/>
                  <a:gd name="connsiteX218" fmla="*/ 923 w 10000"/>
                  <a:gd name="connsiteY218" fmla="*/ 9330 h 10000"/>
                  <a:gd name="connsiteX219" fmla="*/ 914 w 10000"/>
                  <a:gd name="connsiteY219" fmla="*/ 9274 h 10000"/>
                  <a:gd name="connsiteX220" fmla="*/ 977 w 10000"/>
                  <a:gd name="connsiteY220" fmla="*/ 9240 h 10000"/>
                  <a:gd name="connsiteX221" fmla="*/ 1004 w 10000"/>
                  <a:gd name="connsiteY221" fmla="*/ 9139 h 10000"/>
                  <a:gd name="connsiteX222" fmla="*/ 1004 w 10000"/>
                  <a:gd name="connsiteY222" fmla="*/ 9111 h 10000"/>
                  <a:gd name="connsiteX223" fmla="*/ 1057 w 10000"/>
                  <a:gd name="connsiteY223" fmla="*/ 9116 h 10000"/>
                  <a:gd name="connsiteX224" fmla="*/ 1111 w 10000"/>
                  <a:gd name="connsiteY224" fmla="*/ 9071 h 10000"/>
                  <a:gd name="connsiteX225" fmla="*/ 1147 w 10000"/>
                  <a:gd name="connsiteY225" fmla="*/ 9026 h 10000"/>
                  <a:gd name="connsiteX226" fmla="*/ 1093 w 10000"/>
                  <a:gd name="connsiteY226" fmla="*/ 9015 h 10000"/>
                  <a:gd name="connsiteX227" fmla="*/ 1111 w 10000"/>
                  <a:gd name="connsiteY227" fmla="*/ 8880 h 10000"/>
                  <a:gd name="connsiteX228" fmla="*/ 1201 w 10000"/>
                  <a:gd name="connsiteY228" fmla="*/ 8852 h 10000"/>
                  <a:gd name="connsiteX229" fmla="*/ 1228 w 10000"/>
                  <a:gd name="connsiteY229" fmla="*/ 8880 h 10000"/>
                  <a:gd name="connsiteX230" fmla="*/ 1138 w 10000"/>
                  <a:gd name="connsiteY230" fmla="*/ 8948 h 10000"/>
                  <a:gd name="connsiteX231" fmla="*/ 1174 w 10000"/>
                  <a:gd name="connsiteY231" fmla="*/ 8987 h 10000"/>
                  <a:gd name="connsiteX232" fmla="*/ 1174 w 10000"/>
                  <a:gd name="connsiteY232" fmla="*/ 9043 h 10000"/>
                  <a:gd name="connsiteX233" fmla="*/ 1237 w 10000"/>
                  <a:gd name="connsiteY233" fmla="*/ 8993 h 10000"/>
                  <a:gd name="connsiteX234" fmla="*/ 1263 w 10000"/>
                  <a:gd name="connsiteY234" fmla="*/ 9055 h 10000"/>
                  <a:gd name="connsiteX235" fmla="*/ 1362 w 10000"/>
                  <a:gd name="connsiteY235" fmla="*/ 9083 h 10000"/>
                  <a:gd name="connsiteX236" fmla="*/ 1416 w 10000"/>
                  <a:gd name="connsiteY236" fmla="*/ 9195 h 10000"/>
                  <a:gd name="connsiteX237" fmla="*/ 1398 w 10000"/>
                  <a:gd name="connsiteY237" fmla="*/ 9246 h 10000"/>
                  <a:gd name="connsiteX238" fmla="*/ 1443 w 10000"/>
                  <a:gd name="connsiteY238" fmla="*/ 9297 h 10000"/>
                  <a:gd name="connsiteX239" fmla="*/ 1425 w 10000"/>
                  <a:gd name="connsiteY239" fmla="*/ 9347 h 10000"/>
                  <a:gd name="connsiteX240" fmla="*/ 1326 w 10000"/>
                  <a:gd name="connsiteY240" fmla="*/ 9465 h 10000"/>
                  <a:gd name="connsiteX241" fmla="*/ 1380 w 10000"/>
                  <a:gd name="connsiteY241" fmla="*/ 9482 h 10000"/>
                  <a:gd name="connsiteX242" fmla="*/ 1398 w 10000"/>
                  <a:gd name="connsiteY242" fmla="*/ 9617 h 10000"/>
                  <a:gd name="connsiteX243" fmla="*/ 1550 w 10000"/>
                  <a:gd name="connsiteY243" fmla="*/ 9690 h 10000"/>
                  <a:gd name="connsiteX244" fmla="*/ 1595 w 10000"/>
                  <a:gd name="connsiteY244" fmla="*/ 9696 h 10000"/>
                  <a:gd name="connsiteX245" fmla="*/ 1568 w 10000"/>
                  <a:gd name="connsiteY245" fmla="*/ 9645 h 10000"/>
                  <a:gd name="connsiteX246" fmla="*/ 1613 w 10000"/>
                  <a:gd name="connsiteY246" fmla="*/ 9606 h 10000"/>
                  <a:gd name="connsiteX247" fmla="*/ 1667 w 10000"/>
                  <a:gd name="connsiteY247" fmla="*/ 9674 h 10000"/>
                  <a:gd name="connsiteX248" fmla="*/ 1595 w 10000"/>
                  <a:gd name="connsiteY248" fmla="*/ 9713 h 10000"/>
                  <a:gd name="connsiteX249" fmla="*/ 1685 w 10000"/>
                  <a:gd name="connsiteY249" fmla="*/ 9786 h 10000"/>
                  <a:gd name="connsiteX250" fmla="*/ 1783 w 10000"/>
                  <a:gd name="connsiteY250" fmla="*/ 9831 h 10000"/>
                  <a:gd name="connsiteX251" fmla="*/ 1837 w 10000"/>
                  <a:gd name="connsiteY251" fmla="*/ 9887 h 10000"/>
                  <a:gd name="connsiteX252" fmla="*/ 1774 w 10000"/>
                  <a:gd name="connsiteY252" fmla="*/ 9938 h 10000"/>
                  <a:gd name="connsiteX253" fmla="*/ 1703 w 10000"/>
                  <a:gd name="connsiteY253" fmla="*/ 9955 h 10000"/>
                  <a:gd name="connsiteX254" fmla="*/ 1640 w 10000"/>
                  <a:gd name="connsiteY254" fmla="*/ 9944 h 10000"/>
                  <a:gd name="connsiteX255" fmla="*/ 1461 w 10000"/>
                  <a:gd name="connsiteY255" fmla="*/ 9977 h 10000"/>
                  <a:gd name="connsiteX256" fmla="*/ 1371 w 10000"/>
                  <a:gd name="connsiteY256" fmla="*/ 9966 h 10000"/>
                  <a:gd name="connsiteX257" fmla="*/ 1308 w 10000"/>
                  <a:gd name="connsiteY257" fmla="*/ 9927 h 10000"/>
                  <a:gd name="connsiteX258" fmla="*/ 1219 w 10000"/>
                  <a:gd name="connsiteY258" fmla="*/ 9972 h 10000"/>
                  <a:gd name="connsiteX259" fmla="*/ 1039 w 10000"/>
                  <a:gd name="connsiteY259" fmla="*/ 9989 h 10000"/>
                  <a:gd name="connsiteX260" fmla="*/ 1022 w 10000"/>
                  <a:gd name="connsiteY260" fmla="*/ 9989 h 10000"/>
                  <a:gd name="connsiteX261" fmla="*/ 1022 w 10000"/>
                  <a:gd name="connsiteY261" fmla="*/ 9989 h 10000"/>
                  <a:gd name="connsiteX262" fmla="*/ 1022 w 10000"/>
                  <a:gd name="connsiteY262" fmla="*/ 9989 h 10000"/>
                  <a:gd name="connsiteX0" fmla="*/ 394 w 10000"/>
                  <a:gd name="connsiteY0" fmla="*/ 9775 h 10000"/>
                  <a:gd name="connsiteX1" fmla="*/ 394 w 10000"/>
                  <a:gd name="connsiteY1" fmla="*/ 9679 h 10000"/>
                  <a:gd name="connsiteX2" fmla="*/ 385 w 10000"/>
                  <a:gd name="connsiteY2" fmla="*/ 9713 h 10000"/>
                  <a:gd name="connsiteX3" fmla="*/ 394 w 10000"/>
                  <a:gd name="connsiteY3" fmla="*/ 9775 h 10000"/>
                  <a:gd name="connsiteX4" fmla="*/ 394 w 10000"/>
                  <a:gd name="connsiteY4" fmla="*/ 9775 h 10000"/>
                  <a:gd name="connsiteX5" fmla="*/ 394 w 10000"/>
                  <a:gd name="connsiteY5" fmla="*/ 9775 h 10000"/>
                  <a:gd name="connsiteX6" fmla="*/ 1075 w 10000"/>
                  <a:gd name="connsiteY6" fmla="*/ 9443 h 10000"/>
                  <a:gd name="connsiteX7" fmla="*/ 1075 w 10000"/>
                  <a:gd name="connsiteY7" fmla="*/ 9387 h 10000"/>
                  <a:gd name="connsiteX8" fmla="*/ 1004 w 10000"/>
                  <a:gd name="connsiteY8" fmla="*/ 9409 h 10000"/>
                  <a:gd name="connsiteX9" fmla="*/ 1075 w 10000"/>
                  <a:gd name="connsiteY9" fmla="*/ 9443 h 10000"/>
                  <a:gd name="connsiteX10" fmla="*/ 1075 w 10000"/>
                  <a:gd name="connsiteY10" fmla="*/ 9443 h 10000"/>
                  <a:gd name="connsiteX11" fmla="*/ 1075 w 10000"/>
                  <a:gd name="connsiteY11" fmla="*/ 9443 h 10000"/>
                  <a:gd name="connsiteX12" fmla="*/ 833 w 10000"/>
                  <a:gd name="connsiteY12" fmla="*/ 9955 h 10000"/>
                  <a:gd name="connsiteX13" fmla="*/ 896 w 10000"/>
                  <a:gd name="connsiteY13" fmla="*/ 9944 h 10000"/>
                  <a:gd name="connsiteX14" fmla="*/ 851 w 10000"/>
                  <a:gd name="connsiteY14" fmla="*/ 9921 h 10000"/>
                  <a:gd name="connsiteX15" fmla="*/ 797 w 10000"/>
                  <a:gd name="connsiteY15" fmla="*/ 9916 h 10000"/>
                  <a:gd name="connsiteX16" fmla="*/ 744 w 10000"/>
                  <a:gd name="connsiteY16" fmla="*/ 9932 h 10000"/>
                  <a:gd name="connsiteX17" fmla="*/ 833 w 10000"/>
                  <a:gd name="connsiteY17" fmla="*/ 9955 h 10000"/>
                  <a:gd name="connsiteX18" fmla="*/ 833 w 10000"/>
                  <a:gd name="connsiteY18" fmla="*/ 9955 h 10000"/>
                  <a:gd name="connsiteX19" fmla="*/ 833 w 10000"/>
                  <a:gd name="connsiteY19" fmla="*/ 9955 h 10000"/>
                  <a:gd name="connsiteX20" fmla="*/ 1022 w 10000"/>
                  <a:gd name="connsiteY20" fmla="*/ 9989 h 10000"/>
                  <a:gd name="connsiteX21" fmla="*/ 1138 w 10000"/>
                  <a:gd name="connsiteY21" fmla="*/ 9989 h 10000"/>
                  <a:gd name="connsiteX22" fmla="*/ 1201 w 10000"/>
                  <a:gd name="connsiteY22" fmla="*/ 9989 h 10000"/>
                  <a:gd name="connsiteX23" fmla="*/ 1326 w 10000"/>
                  <a:gd name="connsiteY23" fmla="*/ 9989 h 10000"/>
                  <a:gd name="connsiteX24" fmla="*/ 1505 w 10000"/>
                  <a:gd name="connsiteY24" fmla="*/ 10000 h 10000"/>
                  <a:gd name="connsiteX25" fmla="*/ 1604 w 10000"/>
                  <a:gd name="connsiteY25" fmla="*/ 10000 h 10000"/>
                  <a:gd name="connsiteX26" fmla="*/ 1846 w 10000"/>
                  <a:gd name="connsiteY26" fmla="*/ 9983 h 10000"/>
                  <a:gd name="connsiteX27" fmla="*/ 2052 w 10000"/>
                  <a:gd name="connsiteY27" fmla="*/ 9966 h 10000"/>
                  <a:gd name="connsiteX28" fmla="*/ 2294 w 10000"/>
                  <a:gd name="connsiteY28" fmla="*/ 9932 h 10000"/>
                  <a:gd name="connsiteX29" fmla="*/ 2509 w 10000"/>
                  <a:gd name="connsiteY29" fmla="*/ 9865 h 10000"/>
                  <a:gd name="connsiteX30" fmla="*/ 2401 w 10000"/>
                  <a:gd name="connsiteY30" fmla="*/ 9871 h 10000"/>
                  <a:gd name="connsiteX31" fmla="*/ 2330 w 10000"/>
                  <a:gd name="connsiteY31" fmla="*/ 9882 h 10000"/>
                  <a:gd name="connsiteX32" fmla="*/ 2231 w 10000"/>
                  <a:gd name="connsiteY32" fmla="*/ 9865 h 10000"/>
                  <a:gd name="connsiteX33" fmla="*/ 2285 w 10000"/>
                  <a:gd name="connsiteY33" fmla="*/ 9826 h 10000"/>
                  <a:gd name="connsiteX34" fmla="*/ 2249 w 10000"/>
                  <a:gd name="connsiteY34" fmla="*/ 9803 h 10000"/>
                  <a:gd name="connsiteX35" fmla="*/ 2303 w 10000"/>
                  <a:gd name="connsiteY35" fmla="*/ 9792 h 10000"/>
                  <a:gd name="connsiteX36" fmla="*/ 2339 w 10000"/>
                  <a:gd name="connsiteY36" fmla="*/ 9859 h 10000"/>
                  <a:gd name="connsiteX37" fmla="*/ 2428 w 10000"/>
                  <a:gd name="connsiteY37" fmla="*/ 9854 h 10000"/>
                  <a:gd name="connsiteX38" fmla="*/ 2455 w 10000"/>
                  <a:gd name="connsiteY38" fmla="*/ 9826 h 10000"/>
                  <a:gd name="connsiteX39" fmla="*/ 2518 w 10000"/>
                  <a:gd name="connsiteY39" fmla="*/ 9781 h 10000"/>
                  <a:gd name="connsiteX40" fmla="*/ 2590 w 10000"/>
                  <a:gd name="connsiteY40" fmla="*/ 9781 h 10000"/>
                  <a:gd name="connsiteX41" fmla="*/ 2697 w 10000"/>
                  <a:gd name="connsiteY41" fmla="*/ 9707 h 10000"/>
                  <a:gd name="connsiteX42" fmla="*/ 2688 w 10000"/>
                  <a:gd name="connsiteY42" fmla="*/ 9674 h 10000"/>
                  <a:gd name="connsiteX43" fmla="*/ 2742 w 10000"/>
                  <a:gd name="connsiteY43" fmla="*/ 9662 h 10000"/>
                  <a:gd name="connsiteX44" fmla="*/ 2832 w 10000"/>
                  <a:gd name="connsiteY44" fmla="*/ 9634 h 10000"/>
                  <a:gd name="connsiteX45" fmla="*/ 2858 w 10000"/>
                  <a:gd name="connsiteY45" fmla="*/ 9578 h 10000"/>
                  <a:gd name="connsiteX46" fmla="*/ 2796 w 10000"/>
                  <a:gd name="connsiteY46" fmla="*/ 9555 h 10000"/>
                  <a:gd name="connsiteX47" fmla="*/ 2760 w 10000"/>
                  <a:gd name="connsiteY47" fmla="*/ 9516 h 10000"/>
                  <a:gd name="connsiteX48" fmla="*/ 2769 w 10000"/>
                  <a:gd name="connsiteY48" fmla="*/ 9482 h 10000"/>
                  <a:gd name="connsiteX49" fmla="*/ 2742 w 10000"/>
                  <a:gd name="connsiteY49" fmla="*/ 9443 h 10000"/>
                  <a:gd name="connsiteX50" fmla="*/ 2751 w 10000"/>
                  <a:gd name="connsiteY50" fmla="*/ 9398 h 10000"/>
                  <a:gd name="connsiteX51" fmla="*/ 2832 w 10000"/>
                  <a:gd name="connsiteY51" fmla="*/ 9313 h 10000"/>
                  <a:gd name="connsiteX52" fmla="*/ 2858 w 10000"/>
                  <a:gd name="connsiteY52" fmla="*/ 9263 h 10000"/>
                  <a:gd name="connsiteX53" fmla="*/ 2885 w 10000"/>
                  <a:gd name="connsiteY53" fmla="*/ 9207 h 10000"/>
                  <a:gd name="connsiteX54" fmla="*/ 2885 w 10000"/>
                  <a:gd name="connsiteY54" fmla="*/ 9167 h 10000"/>
                  <a:gd name="connsiteX55" fmla="*/ 2849 w 10000"/>
                  <a:gd name="connsiteY55" fmla="*/ 9116 h 10000"/>
                  <a:gd name="connsiteX56" fmla="*/ 2823 w 10000"/>
                  <a:gd name="connsiteY56" fmla="*/ 9083 h 10000"/>
                  <a:gd name="connsiteX57" fmla="*/ 2787 w 10000"/>
                  <a:gd name="connsiteY57" fmla="*/ 9071 h 10000"/>
                  <a:gd name="connsiteX58" fmla="*/ 2706 w 10000"/>
                  <a:gd name="connsiteY58" fmla="*/ 9055 h 10000"/>
                  <a:gd name="connsiteX59" fmla="*/ 2670 w 10000"/>
                  <a:gd name="connsiteY59" fmla="*/ 9026 h 10000"/>
                  <a:gd name="connsiteX60" fmla="*/ 2643 w 10000"/>
                  <a:gd name="connsiteY60" fmla="*/ 9004 h 10000"/>
                  <a:gd name="connsiteX61" fmla="*/ 2581 w 10000"/>
                  <a:gd name="connsiteY61" fmla="*/ 8993 h 10000"/>
                  <a:gd name="connsiteX62" fmla="*/ 2545 w 10000"/>
                  <a:gd name="connsiteY62" fmla="*/ 8970 h 10000"/>
                  <a:gd name="connsiteX63" fmla="*/ 2491 w 10000"/>
                  <a:gd name="connsiteY63" fmla="*/ 8908 h 10000"/>
                  <a:gd name="connsiteX64" fmla="*/ 2455 w 10000"/>
                  <a:gd name="connsiteY64" fmla="*/ 8869 h 10000"/>
                  <a:gd name="connsiteX65" fmla="*/ 2384 w 10000"/>
                  <a:gd name="connsiteY65" fmla="*/ 8807 h 10000"/>
                  <a:gd name="connsiteX66" fmla="*/ 2276 w 10000"/>
                  <a:gd name="connsiteY66" fmla="*/ 8734 h 10000"/>
                  <a:gd name="connsiteX67" fmla="*/ 2231 w 10000"/>
                  <a:gd name="connsiteY67" fmla="*/ 8683 h 10000"/>
                  <a:gd name="connsiteX68" fmla="*/ 2258 w 10000"/>
                  <a:gd name="connsiteY68" fmla="*/ 8649 h 10000"/>
                  <a:gd name="connsiteX69" fmla="*/ 2294 w 10000"/>
                  <a:gd name="connsiteY69" fmla="*/ 8610 h 10000"/>
                  <a:gd name="connsiteX70" fmla="*/ 2330 w 10000"/>
                  <a:gd name="connsiteY70" fmla="*/ 8537 h 10000"/>
                  <a:gd name="connsiteX71" fmla="*/ 2357 w 10000"/>
                  <a:gd name="connsiteY71" fmla="*/ 8481 h 10000"/>
                  <a:gd name="connsiteX72" fmla="*/ 2357 w 10000"/>
                  <a:gd name="connsiteY72" fmla="*/ 8413 h 10000"/>
                  <a:gd name="connsiteX73" fmla="*/ 3504 w 10000"/>
                  <a:gd name="connsiteY73" fmla="*/ 8424 h 10000"/>
                  <a:gd name="connsiteX74" fmla="*/ 4247 w 10000"/>
                  <a:gd name="connsiteY74" fmla="*/ 8452 h 10000"/>
                  <a:gd name="connsiteX75" fmla="*/ 7473 w 10000"/>
                  <a:gd name="connsiteY75" fmla="*/ 8497 h 10000"/>
                  <a:gd name="connsiteX76" fmla="*/ 9686 w 10000"/>
                  <a:gd name="connsiteY76" fmla="*/ 8514 h 10000"/>
                  <a:gd name="connsiteX77" fmla="*/ 9659 w 10000"/>
                  <a:gd name="connsiteY77" fmla="*/ 8391 h 10000"/>
                  <a:gd name="connsiteX78" fmla="*/ 9597 w 10000"/>
                  <a:gd name="connsiteY78" fmla="*/ 8284 h 10000"/>
                  <a:gd name="connsiteX79" fmla="*/ 9534 w 10000"/>
                  <a:gd name="connsiteY79" fmla="*/ 8233 h 10000"/>
                  <a:gd name="connsiteX80" fmla="*/ 9507 w 10000"/>
                  <a:gd name="connsiteY80" fmla="*/ 8182 h 10000"/>
                  <a:gd name="connsiteX81" fmla="*/ 9444 w 10000"/>
                  <a:gd name="connsiteY81" fmla="*/ 8154 h 10000"/>
                  <a:gd name="connsiteX82" fmla="*/ 9418 w 10000"/>
                  <a:gd name="connsiteY82" fmla="*/ 8104 h 10000"/>
                  <a:gd name="connsiteX83" fmla="*/ 9435 w 10000"/>
                  <a:gd name="connsiteY83" fmla="*/ 8053 h 10000"/>
                  <a:gd name="connsiteX84" fmla="*/ 9400 w 10000"/>
                  <a:gd name="connsiteY84" fmla="*/ 7963 h 10000"/>
                  <a:gd name="connsiteX85" fmla="*/ 9444 w 10000"/>
                  <a:gd name="connsiteY85" fmla="*/ 7907 h 10000"/>
                  <a:gd name="connsiteX86" fmla="*/ 9462 w 10000"/>
                  <a:gd name="connsiteY86" fmla="*/ 7839 h 10000"/>
                  <a:gd name="connsiteX87" fmla="*/ 9444 w 10000"/>
                  <a:gd name="connsiteY87" fmla="*/ 7755 h 10000"/>
                  <a:gd name="connsiteX88" fmla="*/ 9489 w 10000"/>
                  <a:gd name="connsiteY88" fmla="*/ 7687 h 10000"/>
                  <a:gd name="connsiteX89" fmla="*/ 9480 w 10000"/>
                  <a:gd name="connsiteY89" fmla="*/ 7653 h 10000"/>
                  <a:gd name="connsiteX90" fmla="*/ 9525 w 10000"/>
                  <a:gd name="connsiteY90" fmla="*/ 7603 h 10000"/>
                  <a:gd name="connsiteX91" fmla="*/ 9516 w 10000"/>
                  <a:gd name="connsiteY91" fmla="*/ 7530 h 10000"/>
                  <a:gd name="connsiteX92" fmla="*/ 9570 w 10000"/>
                  <a:gd name="connsiteY92" fmla="*/ 7423 h 10000"/>
                  <a:gd name="connsiteX93" fmla="*/ 9597 w 10000"/>
                  <a:gd name="connsiteY93" fmla="*/ 7383 h 10000"/>
                  <a:gd name="connsiteX94" fmla="*/ 9552 w 10000"/>
                  <a:gd name="connsiteY94" fmla="*/ 7282 h 10000"/>
                  <a:gd name="connsiteX95" fmla="*/ 9561 w 10000"/>
                  <a:gd name="connsiteY95" fmla="*/ 7243 h 10000"/>
                  <a:gd name="connsiteX96" fmla="*/ 9534 w 10000"/>
                  <a:gd name="connsiteY96" fmla="*/ 7214 h 10000"/>
                  <a:gd name="connsiteX97" fmla="*/ 9480 w 10000"/>
                  <a:gd name="connsiteY97" fmla="*/ 7181 h 10000"/>
                  <a:gd name="connsiteX98" fmla="*/ 9471 w 10000"/>
                  <a:gd name="connsiteY98" fmla="*/ 7147 h 10000"/>
                  <a:gd name="connsiteX99" fmla="*/ 9444 w 10000"/>
                  <a:gd name="connsiteY99" fmla="*/ 7136 h 10000"/>
                  <a:gd name="connsiteX100" fmla="*/ 9373 w 10000"/>
                  <a:gd name="connsiteY100" fmla="*/ 7079 h 10000"/>
                  <a:gd name="connsiteX101" fmla="*/ 9346 w 10000"/>
                  <a:gd name="connsiteY101" fmla="*/ 7034 h 10000"/>
                  <a:gd name="connsiteX102" fmla="*/ 9355 w 10000"/>
                  <a:gd name="connsiteY102" fmla="*/ 7001 h 10000"/>
                  <a:gd name="connsiteX103" fmla="*/ 9355 w 10000"/>
                  <a:gd name="connsiteY103" fmla="*/ 6944 h 10000"/>
                  <a:gd name="connsiteX104" fmla="*/ 9310 w 10000"/>
                  <a:gd name="connsiteY104" fmla="*/ 6877 h 10000"/>
                  <a:gd name="connsiteX105" fmla="*/ 9319 w 10000"/>
                  <a:gd name="connsiteY105" fmla="*/ 6815 h 10000"/>
                  <a:gd name="connsiteX106" fmla="*/ 9292 w 10000"/>
                  <a:gd name="connsiteY106" fmla="*/ 6719 h 10000"/>
                  <a:gd name="connsiteX107" fmla="*/ 9328 w 10000"/>
                  <a:gd name="connsiteY107" fmla="*/ 6669 h 10000"/>
                  <a:gd name="connsiteX108" fmla="*/ 9382 w 10000"/>
                  <a:gd name="connsiteY108" fmla="*/ 6640 h 10000"/>
                  <a:gd name="connsiteX109" fmla="*/ 9400 w 10000"/>
                  <a:gd name="connsiteY109" fmla="*/ 6607 h 10000"/>
                  <a:gd name="connsiteX110" fmla="*/ 9435 w 10000"/>
                  <a:gd name="connsiteY110" fmla="*/ 6539 h 10000"/>
                  <a:gd name="connsiteX111" fmla="*/ 9525 w 10000"/>
                  <a:gd name="connsiteY111" fmla="*/ 6427 h 10000"/>
                  <a:gd name="connsiteX112" fmla="*/ 9543 w 10000"/>
                  <a:gd name="connsiteY112" fmla="*/ 6376 h 10000"/>
                  <a:gd name="connsiteX113" fmla="*/ 9534 w 10000"/>
                  <a:gd name="connsiteY113" fmla="*/ 6314 h 10000"/>
                  <a:gd name="connsiteX114" fmla="*/ 9552 w 10000"/>
                  <a:gd name="connsiteY114" fmla="*/ 6263 h 10000"/>
                  <a:gd name="connsiteX115" fmla="*/ 9561 w 10000"/>
                  <a:gd name="connsiteY115" fmla="*/ 6224 h 10000"/>
                  <a:gd name="connsiteX116" fmla="*/ 9534 w 10000"/>
                  <a:gd name="connsiteY116" fmla="*/ 6145 h 10000"/>
                  <a:gd name="connsiteX117" fmla="*/ 9552 w 10000"/>
                  <a:gd name="connsiteY117" fmla="*/ 6111 h 10000"/>
                  <a:gd name="connsiteX118" fmla="*/ 9686 w 10000"/>
                  <a:gd name="connsiteY118" fmla="*/ 6044 h 10000"/>
                  <a:gd name="connsiteX119" fmla="*/ 9776 w 10000"/>
                  <a:gd name="connsiteY119" fmla="*/ 6005 h 10000"/>
                  <a:gd name="connsiteX120" fmla="*/ 9749 w 10000"/>
                  <a:gd name="connsiteY120" fmla="*/ 5976 h 10000"/>
                  <a:gd name="connsiteX121" fmla="*/ 9839 w 10000"/>
                  <a:gd name="connsiteY121" fmla="*/ 5965 h 10000"/>
                  <a:gd name="connsiteX122" fmla="*/ 9884 w 10000"/>
                  <a:gd name="connsiteY122" fmla="*/ 5954 h 10000"/>
                  <a:gd name="connsiteX123" fmla="*/ 9928 w 10000"/>
                  <a:gd name="connsiteY123" fmla="*/ 5898 h 10000"/>
                  <a:gd name="connsiteX124" fmla="*/ 10000 w 10000"/>
                  <a:gd name="connsiteY124" fmla="*/ 5881 h 10000"/>
                  <a:gd name="connsiteX125" fmla="*/ 9884 w 10000"/>
                  <a:gd name="connsiteY125" fmla="*/ 5796 h 10000"/>
                  <a:gd name="connsiteX126" fmla="*/ 9704 w 10000"/>
                  <a:gd name="connsiteY126" fmla="*/ 5751 h 10000"/>
                  <a:gd name="connsiteX127" fmla="*/ 9704 w 10000"/>
                  <a:gd name="connsiteY127" fmla="*/ 5706 h 10000"/>
                  <a:gd name="connsiteX128" fmla="*/ 9740 w 10000"/>
                  <a:gd name="connsiteY128" fmla="*/ 5684 h 10000"/>
                  <a:gd name="connsiteX129" fmla="*/ 9758 w 10000"/>
                  <a:gd name="connsiteY129" fmla="*/ 5639 h 10000"/>
                  <a:gd name="connsiteX130" fmla="*/ 9749 w 10000"/>
                  <a:gd name="connsiteY130" fmla="*/ 5611 h 10000"/>
                  <a:gd name="connsiteX131" fmla="*/ 9758 w 10000"/>
                  <a:gd name="connsiteY131" fmla="*/ 5577 h 10000"/>
                  <a:gd name="connsiteX132" fmla="*/ 9794 w 10000"/>
                  <a:gd name="connsiteY132" fmla="*/ 5549 h 10000"/>
                  <a:gd name="connsiteX133" fmla="*/ 9812 w 10000"/>
                  <a:gd name="connsiteY133" fmla="*/ 5526 h 10000"/>
                  <a:gd name="connsiteX134" fmla="*/ 9722 w 10000"/>
                  <a:gd name="connsiteY134" fmla="*/ 5470 h 10000"/>
                  <a:gd name="connsiteX135" fmla="*/ 9731 w 10000"/>
                  <a:gd name="connsiteY135" fmla="*/ 5374 h 10000"/>
                  <a:gd name="connsiteX136" fmla="*/ 9704 w 10000"/>
                  <a:gd name="connsiteY136" fmla="*/ 5340 h 10000"/>
                  <a:gd name="connsiteX137" fmla="*/ 9642 w 10000"/>
                  <a:gd name="connsiteY137" fmla="*/ 5284 h 10000"/>
                  <a:gd name="connsiteX138" fmla="*/ 9597 w 10000"/>
                  <a:gd name="connsiteY138" fmla="*/ 5262 h 10000"/>
                  <a:gd name="connsiteX139" fmla="*/ 9516 w 10000"/>
                  <a:gd name="connsiteY139" fmla="*/ 5211 h 10000"/>
                  <a:gd name="connsiteX140" fmla="*/ 9489 w 10000"/>
                  <a:gd name="connsiteY140" fmla="*/ 5177 h 10000"/>
                  <a:gd name="connsiteX141" fmla="*/ 9462 w 10000"/>
                  <a:gd name="connsiteY141" fmla="*/ 5115 h 10000"/>
                  <a:gd name="connsiteX142" fmla="*/ 9427 w 10000"/>
                  <a:gd name="connsiteY142" fmla="*/ 5076 h 10000"/>
                  <a:gd name="connsiteX143" fmla="*/ 9462 w 10000"/>
                  <a:gd name="connsiteY143" fmla="*/ 5048 h 10000"/>
                  <a:gd name="connsiteX144" fmla="*/ 9427 w 10000"/>
                  <a:gd name="connsiteY144" fmla="*/ 4997 h 10000"/>
                  <a:gd name="connsiteX145" fmla="*/ 9382 w 10000"/>
                  <a:gd name="connsiteY145" fmla="*/ 4930 h 10000"/>
                  <a:gd name="connsiteX146" fmla="*/ 9382 w 10000"/>
                  <a:gd name="connsiteY146" fmla="*/ 4873 h 10000"/>
                  <a:gd name="connsiteX147" fmla="*/ 9337 w 10000"/>
                  <a:gd name="connsiteY147" fmla="*/ 4828 h 10000"/>
                  <a:gd name="connsiteX148" fmla="*/ 9373 w 10000"/>
                  <a:gd name="connsiteY148" fmla="*/ 4789 h 10000"/>
                  <a:gd name="connsiteX149" fmla="*/ 9337 w 10000"/>
                  <a:gd name="connsiteY149" fmla="*/ 4755 h 10000"/>
                  <a:gd name="connsiteX150" fmla="*/ 9256 w 10000"/>
                  <a:gd name="connsiteY150" fmla="*/ 4716 h 10000"/>
                  <a:gd name="connsiteX151" fmla="*/ 9283 w 10000"/>
                  <a:gd name="connsiteY151" fmla="*/ 4648 h 10000"/>
                  <a:gd name="connsiteX152" fmla="*/ 9229 w 10000"/>
                  <a:gd name="connsiteY152" fmla="*/ 4631 h 10000"/>
                  <a:gd name="connsiteX153" fmla="*/ 9167 w 10000"/>
                  <a:gd name="connsiteY153" fmla="*/ 4412 h 10000"/>
                  <a:gd name="connsiteX154" fmla="*/ 9041 w 10000"/>
                  <a:gd name="connsiteY154" fmla="*/ 3877 h 10000"/>
                  <a:gd name="connsiteX155" fmla="*/ 8943 w 10000"/>
                  <a:gd name="connsiteY155" fmla="*/ 3495 h 10000"/>
                  <a:gd name="connsiteX156" fmla="*/ 8916 w 10000"/>
                  <a:gd name="connsiteY156" fmla="*/ 3410 h 10000"/>
                  <a:gd name="connsiteX157" fmla="*/ 8898 w 10000"/>
                  <a:gd name="connsiteY157" fmla="*/ 3270 h 10000"/>
                  <a:gd name="connsiteX158" fmla="*/ 8799 w 10000"/>
                  <a:gd name="connsiteY158" fmla="*/ 2836 h 10000"/>
                  <a:gd name="connsiteX159" fmla="*/ 8763 w 10000"/>
                  <a:gd name="connsiteY159" fmla="*/ 2757 h 10000"/>
                  <a:gd name="connsiteX160" fmla="*/ 8737 w 10000"/>
                  <a:gd name="connsiteY160" fmla="*/ 2572 h 10000"/>
                  <a:gd name="connsiteX161" fmla="*/ 8710 w 10000"/>
                  <a:gd name="connsiteY161" fmla="*/ 2470 h 10000"/>
                  <a:gd name="connsiteX162" fmla="*/ 8656 w 10000"/>
                  <a:gd name="connsiteY162" fmla="*/ 2228 h 10000"/>
                  <a:gd name="connsiteX163" fmla="*/ 8593 w 10000"/>
                  <a:gd name="connsiteY163" fmla="*/ 2026 h 10000"/>
                  <a:gd name="connsiteX164" fmla="*/ 8441 w 10000"/>
                  <a:gd name="connsiteY164" fmla="*/ 1424 h 10000"/>
                  <a:gd name="connsiteX165" fmla="*/ 8423 w 10000"/>
                  <a:gd name="connsiteY165" fmla="*/ 1328 h 10000"/>
                  <a:gd name="connsiteX166" fmla="*/ 8333 w 10000"/>
                  <a:gd name="connsiteY166" fmla="*/ 1007 h 10000"/>
                  <a:gd name="connsiteX167" fmla="*/ 8244 w 10000"/>
                  <a:gd name="connsiteY167" fmla="*/ 597 h 10000"/>
                  <a:gd name="connsiteX168" fmla="*/ 8158 w 10000"/>
                  <a:gd name="connsiteY168" fmla="*/ 170 h 10000"/>
                  <a:gd name="connsiteX169" fmla="*/ 7679 w 10000"/>
                  <a:gd name="connsiteY169" fmla="*/ 163 h 10000"/>
                  <a:gd name="connsiteX170" fmla="*/ 3869 w 10000"/>
                  <a:gd name="connsiteY170" fmla="*/ 135 h 10000"/>
                  <a:gd name="connsiteX171" fmla="*/ 1183 w 10000"/>
                  <a:gd name="connsiteY171" fmla="*/ 0 h 10000"/>
                  <a:gd name="connsiteX172" fmla="*/ 1254 w 10000"/>
                  <a:gd name="connsiteY172" fmla="*/ 124 h 10000"/>
                  <a:gd name="connsiteX173" fmla="*/ 1326 w 10000"/>
                  <a:gd name="connsiteY173" fmla="*/ 191 h 10000"/>
                  <a:gd name="connsiteX174" fmla="*/ 1434 w 10000"/>
                  <a:gd name="connsiteY174" fmla="*/ 231 h 10000"/>
                  <a:gd name="connsiteX175" fmla="*/ 1389 w 10000"/>
                  <a:gd name="connsiteY175" fmla="*/ 439 h 10000"/>
                  <a:gd name="connsiteX176" fmla="*/ 1290 w 10000"/>
                  <a:gd name="connsiteY176" fmla="*/ 799 h 10000"/>
                  <a:gd name="connsiteX177" fmla="*/ 1263 w 10000"/>
                  <a:gd name="connsiteY177" fmla="*/ 985 h 10000"/>
                  <a:gd name="connsiteX178" fmla="*/ 1201 w 10000"/>
                  <a:gd name="connsiteY178" fmla="*/ 1204 h 10000"/>
                  <a:gd name="connsiteX179" fmla="*/ 1165 w 10000"/>
                  <a:gd name="connsiteY179" fmla="*/ 1351 h 10000"/>
                  <a:gd name="connsiteX180" fmla="*/ 1129 w 10000"/>
                  <a:gd name="connsiteY180" fmla="*/ 1531 h 10000"/>
                  <a:gd name="connsiteX181" fmla="*/ 995 w 10000"/>
                  <a:gd name="connsiteY181" fmla="*/ 2105 h 10000"/>
                  <a:gd name="connsiteX182" fmla="*/ 914 w 10000"/>
                  <a:gd name="connsiteY182" fmla="*/ 2448 h 10000"/>
                  <a:gd name="connsiteX183" fmla="*/ 878 w 10000"/>
                  <a:gd name="connsiteY183" fmla="*/ 2628 h 10000"/>
                  <a:gd name="connsiteX184" fmla="*/ 806 w 10000"/>
                  <a:gd name="connsiteY184" fmla="*/ 2904 h 10000"/>
                  <a:gd name="connsiteX185" fmla="*/ 789 w 10000"/>
                  <a:gd name="connsiteY185" fmla="*/ 2983 h 10000"/>
                  <a:gd name="connsiteX186" fmla="*/ 726 w 10000"/>
                  <a:gd name="connsiteY186" fmla="*/ 3281 h 10000"/>
                  <a:gd name="connsiteX187" fmla="*/ 591 w 10000"/>
                  <a:gd name="connsiteY187" fmla="*/ 3849 h 10000"/>
                  <a:gd name="connsiteX188" fmla="*/ 547 w 10000"/>
                  <a:gd name="connsiteY188" fmla="*/ 4091 h 10000"/>
                  <a:gd name="connsiteX189" fmla="*/ 448 w 10000"/>
                  <a:gd name="connsiteY189" fmla="*/ 4536 h 10000"/>
                  <a:gd name="connsiteX190" fmla="*/ 430 w 10000"/>
                  <a:gd name="connsiteY190" fmla="*/ 4603 h 10000"/>
                  <a:gd name="connsiteX191" fmla="*/ 323 w 10000"/>
                  <a:gd name="connsiteY191" fmla="*/ 5053 h 10000"/>
                  <a:gd name="connsiteX192" fmla="*/ 287 w 10000"/>
                  <a:gd name="connsiteY192" fmla="*/ 5205 h 10000"/>
                  <a:gd name="connsiteX193" fmla="*/ 197 w 10000"/>
                  <a:gd name="connsiteY193" fmla="*/ 5554 h 10000"/>
                  <a:gd name="connsiteX194" fmla="*/ 152 w 10000"/>
                  <a:gd name="connsiteY194" fmla="*/ 5740 h 10000"/>
                  <a:gd name="connsiteX195" fmla="*/ 63 w 10000"/>
                  <a:gd name="connsiteY195" fmla="*/ 6156 h 10000"/>
                  <a:gd name="connsiteX196" fmla="*/ 72 w 10000"/>
                  <a:gd name="connsiteY196" fmla="*/ 6269 h 10000"/>
                  <a:gd name="connsiteX197" fmla="*/ 9 w 10000"/>
                  <a:gd name="connsiteY197" fmla="*/ 6511 h 10000"/>
                  <a:gd name="connsiteX198" fmla="*/ 0 w 10000"/>
                  <a:gd name="connsiteY198" fmla="*/ 8481 h 10000"/>
                  <a:gd name="connsiteX199" fmla="*/ 0 w 10000"/>
                  <a:gd name="connsiteY199" fmla="*/ 9645 h 10000"/>
                  <a:gd name="connsiteX200" fmla="*/ 72 w 10000"/>
                  <a:gd name="connsiteY200" fmla="*/ 9617 h 10000"/>
                  <a:gd name="connsiteX201" fmla="*/ 125 w 10000"/>
                  <a:gd name="connsiteY201" fmla="*/ 9595 h 10000"/>
                  <a:gd name="connsiteX202" fmla="*/ 170 w 10000"/>
                  <a:gd name="connsiteY202" fmla="*/ 9600 h 10000"/>
                  <a:gd name="connsiteX203" fmla="*/ 242 w 10000"/>
                  <a:gd name="connsiteY203" fmla="*/ 9629 h 10000"/>
                  <a:gd name="connsiteX204" fmla="*/ 242 w 10000"/>
                  <a:gd name="connsiteY204" fmla="*/ 9668 h 10000"/>
                  <a:gd name="connsiteX205" fmla="*/ 296 w 10000"/>
                  <a:gd name="connsiteY205" fmla="*/ 9634 h 10000"/>
                  <a:gd name="connsiteX206" fmla="*/ 439 w 10000"/>
                  <a:gd name="connsiteY206" fmla="*/ 9662 h 10000"/>
                  <a:gd name="connsiteX207" fmla="*/ 538 w 10000"/>
                  <a:gd name="connsiteY207" fmla="*/ 9702 h 10000"/>
                  <a:gd name="connsiteX208" fmla="*/ 600 w 10000"/>
                  <a:gd name="connsiteY208" fmla="*/ 9696 h 10000"/>
                  <a:gd name="connsiteX209" fmla="*/ 582 w 10000"/>
                  <a:gd name="connsiteY209" fmla="*/ 9792 h 10000"/>
                  <a:gd name="connsiteX210" fmla="*/ 690 w 10000"/>
                  <a:gd name="connsiteY210" fmla="*/ 9769 h 10000"/>
                  <a:gd name="connsiteX211" fmla="*/ 672 w 10000"/>
                  <a:gd name="connsiteY211" fmla="*/ 9741 h 10000"/>
                  <a:gd name="connsiteX212" fmla="*/ 717 w 10000"/>
                  <a:gd name="connsiteY212" fmla="*/ 9758 h 10000"/>
                  <a:gd name="connsiteX213" fmla="*/ 744 w 10000"/>
                  <a:gd name="connsiteY213" fmla="*/ 9724 h 10000"/>
                  <a:gd name="connsiteX214" fmla="*/ 833 w 10000"/>
                  <a:gd name="connsiteY214" fmla="*/ 9679 h 10000"/>
                  <a:gd name="connsiteX215" fmla="*/ 842 w 10000"/>
                  <a:gd name="connsiteY215" fmla="*/ 9522 h 10000"/>
                  <a:gd name="connsiteX216" fmla="*/ 869 w 10000"/>
                  <a:gd name="connsiteY216" fmla="*/ 9482 h 10000"/>
                  <a:gd name="connsiteX217" fmla="*/ 851 w 10000"/>
                  <a:gd name="connsiteY217" fmla="*/ 9398 h 10000"/>
                  <a:gd name="connsiteX218" fmla="*/ 923 w 10000"/>
                  <a:gd name="connsiteY218" fmla="*/ 9330 h 10000"/>
                  <a:gd name="connsiteX219" fmla="*/ 914 w 10000"/>
                  <a:gd name="connsiteY219" fmla="*/ 9274 h 10000"/>
                  <a:gd name="connsiteX220" fmla="*/ 977 w 10000"/>
                  <a:gd name="connsiteY220" fmla="*/ 9240 h 10000"/>
                  <a:gd name="connsiteX221" fmla="*/ 1004 w 10000"/>
                  <a:gd name="connsiteY221" fmla="*/ 9139 h 10000"/>
                  <a:gd name="connsiteX222" fmla="*/ 1004 w 10000"/>
                  <a:gd name="connsiteY222" fmla="*/ 9111 h 10000"/>
                  <a:gd name="connsiteX223" fmla="*/ 1057 w 10000"/>
                  <a:gd name="connsiteY223" fmla="*/ 9116 h 10000"/>
                  <a:gd name="connsiteX224" fmla="*/ 1111 w 10000"/>
                  <a:gd name="connsiteY224" fmla="*/ 9071 h 10000"/>
                  <a:gd name="connsiteX225" fmla="*/ 1147 w 10000"/>
                  <a:gd name="connsiteY225" fmla="*/ 9026 h 10000"/>
                  <a:gd name="connsiteX226" fmla="*/ 1093 w 10000"/>
                  <a:gd name="connsiteY226" fmla="*/ 9015 h 10000"/>
                  <a:gd name="connsiteX227" fmla="*/ 1111 w 10000"/>
                  <a:gd name="connsiteY227" fmla="*/ 8880 h 10000"/>
                  <a:gd name="connsiteX228" fmla="*/ 1201 w 10000"/>
                  <a:gd name="connsiteY228" fmla="*/ 8852 h 10000"/>
                  <a:gd name="connsiteX229" fmla="*/ 1228 w 10000"/>
                  <a:gd name="connsiteY229" fmla="*/ 8880 h 10000"/>
                  <a:gd name="connsiteX230" fmla="*/ 1138 w 10000"/>
                  <a:gd name="connsiteY230" fmla="*/ 8948 h 10000"/>
                  <a:gd name="connsiteX231" fmla="*/ 1174 w 10000"/>
                  <a:gd name="connsiteY231" fmla="*/ 8987 h 10000"/>
                  <a:gd name="connsiteX232" fmla="*/ 1174 w 10000"/>
                  <a:gd name="connsiteY232" fmla="*/ 9043 h 10000"/>
                  <a:gd name="connsiteX233" fmla="*/ 1237 w 10000"/>
                  <a:gd name="connsiteY233" fmla="*/ 8993 h 10000"/>
                  <a:gd name="connsiteX234" fmla="*/ 1263 w 10000"/>
                  <a:gd name="connsiteY234" fmla="*/ 9055 h 10000"/>
                  <a:gd name="connsiteX235" fmla="*/ 1362 w 10000"/>
                  <a:gd name="connsiteY235" fmla="*/ 9083 h 10000"/>
                  <a:gd name="connsiteX236" fmla="*/ 1416 w 10000"/>
                  <a:gd name="connsiteY236" fmla="*/ 9195 h 10000"/>
                  <a:gd name="connsiteX237" fmla="*/ 1398 w 10000"/>
                  <a:gd name="connsiteY237" fmla="*/ 9246 h 10000"/>
                  <a:gd name="connsiteX238" fmla="*/ 1443 w 10000"/>
                  <a:gd name="connsiteY238" fmla="*/ 9297 h 10000"/>
                  <a:gd name="connsiteX239" fmla="*/ 1425 w 10000"/>
                  <a:gd name="connsiteY239" fmla="*/ 9347 h 10000"/>
                  <a:gd name="connsiteX240" fmla="*/ 1326 w 10000"/>
                  <a:gd name="connsiteY240" fmla="*/ 9465 h 10000"/>
                  <a:gd name="connsiteX241" fmla="*/ 1380 w 10000"/>
                  <a:gd name="connsiteY241" fmla="*/ 9482 h 10000"/>
                  <a:gd name="connsiteX242" fmla="*/ 1398 w 10000"/>
                  <a:gd name="connsiteY242" fmla="*/ 9617 h 10000"/>
                  <a:gd name="connsiteX243" fmla="*/ 1550 w 10000"/>
                  <a:gd name="connsiteY243" fmla="*/ 9690 h 10000"/>
                  <a:gd name="connsiteX244" fmla="*/ 1595 w 10000"/>
                  <a:gd name="connsiteY244" fmla="*/ 9696 h 10000"/>
                  <a:gd name="connsiteX245" fmla="*/ 1568 w 10000"/>
                  <a:gd name="connsiteY245" fmla="*/ 9645 h 10000"/>
                  <a:gd name="connsiteX246" fmla="*/ 1613 w 10000"/>
                  <a:gd name="connsiteY246" fmla="*/ 9606 h 10000"/>
                  <a:gd name="connsiteX247" fmla="*/ 1667 w 10000"/>
                  <a:gd name="connsiteY247" fmla="*/ 9674 h 10000"/>
                  <a:gd name="connsiteX248" fmla="*/ 1595 w 10000"/>
                  <a:gd name="connsiteY248" fmla="*/ 9713 h 10000"/>
                  <a:gd name="connsiteX249" fmla="*/ 1685 w 10000"/>
                  <a:gd name="connsiteY249" fmla="*/ 9786 h 10000"/>
                  <a:gd name="connsiteX250" fmla="*/ 1783 w 10000"/>
                  <a:gd name="connsiteY250" fmla="*/ 9831 h 10000"/>
                  <a:gd name="connsiteX251" fmla="*/ 1837 w 10000"/>
                  <a:gd name="connsiteY251" fmla="*/ 9887 h 10000"/>
                  <a:gd name="connsiteX252" fmla="*/ 1774 w 10000"/>
                  <a:gd name="connsiteY252" fmla="*/ 9938 h 10000"/>
                  <a:gd name="connsiteX253" fmla="*/ 1703 w 10000"/>
                  <a:gd name="connsiteY253" fmla="*/ 9955 h 10000"/>
                  <a:gd name="connsiteX254" fmla="*/ 1640 w 10000"/>
                  <a:gd name="connsiteY254" fmla="*/ 9944 h 10000"/>
                  <a:gd name="connsiteX255" fmla="*/ 1461 w 10000"/>
                  <a:gd name="connsiteY255" fmla="*/ 9977 h 10000"/>
                  <a:gd name="connsiteX256" fmla="*/ 1371 w 10000"/>
                  <a:gd name="connsiteY256" fmla="*/ 9966 h 10000"/>
                  <a:gd name="connsiteX257" fmla="*/ 1308 w 10000"/>
                  <a:gd name="connsiteY257" fmla="*/ 9927 h 10000"/>
                  <a:gd name="connsiteX258" fmla="*/ 1219 w 10000"/>
                  <a:gd name="connsiteY258" fmla="*/ 9972 h 10000"/>
                  <a:gd name="connsiteX259" fmla="*/ 1039 w 10000"/>
                  <a:gd name="connsiteY259" fmla="*/ 9989 h 10000"/>
                  <a:gd name="connsiteX260" fmla="*/ 1022 w 10000"/>
                  <a:gd name="connsiteY260" fmla="*/ 9989 h 10000"/>
                  <a:gd name="connsiteX261" fmla="*/ 1022 w 10000"/>
                  <a:gd name="connsiteY261" fmla="*/ 9989 h 10000"/>
                  <a:gd name="connsiteX262" fmla="*/ 1022 w 10000"/>
                  <a:gd name="connsiteY262" fmla="*/ 998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</a:cxnLst>
                <a:rect l="l" t="t" r="r" b="b"/>
                <a:pathLst>
                  <a:path w="10000" h="10000">
                    <a:moveTo>
                      <a:pt x="394" y="9775"/>
                    </a:moveTo>
                    <a:lnTo>
                      <a:pt x="394" y="9679"/>
                    </a:lnTo>
                    <a:cubicBezTo>
                      <a:pt x="391" y="9690"/>
                      <a:pt x="388" y="9702"/>
                      <a:pt x="385" y="9713"/>
                    </a:cubicBezTo>
                    <a:cubicBezTo>
                      <a:pt x="388" y="9734"/>
                      <a:pt x="391" y="9754"/>
                      <a:pt x="394" y="9775"/>
                    </a:cubicBezTo>
                    <a:lnTo>
                      <a:pt x="394" y="9775"/>
                    </a:lnTo>
                    <a:lnTo>
                      <a:pt x="394" y="9775"/>
                    </a:lnTo>
                    <a:close/>
                    <a:moveTo>
                      <a:pt x="1075" y="9443"/>
                    </a:moveTo>
                    <a:lnTo>
                      <a:pt x="1075" y="9387"/>
                    </a:lnTo>
                    <a:cubicBezTo>
                      <a:pt x="1051" y="9394"/>
                      <a:pt x="1028" y="9402"/>
                      <a:pt x="1004" y="9409"/>
                    </a:cubicBezTo>
                    <a:cubicBezTo>
                      <a:pt x="1028" y="9420"/>
                      <a:pt x="1051" y="9432"/>
                      <a:pt x="1075" y="9443"/>
                    </a:cubicBezTo>
                    <a:lnTo>
                      <a:pt x="1075" y="9443"/>
                    </a:lnTo>
                    <a:lnTo>
                      <a:pt x="1075" y="9443"/>
                    </a:lnTo>
                    <a:close/>
                    <a:moveTo>
                      <a:pt x="833" y="9955"/>
                    </a:moveTo>
                    <a:cubicBezTo>
                      <a:pt x="854" y="9951"/>
                      <a:pt x="875" y="9948"/>
                      <a:pt x="896" y="9944"/>
                    </a:cubicBezTo>
                    <a:cubicBezTo>
                      <a:pt x="881" y="9936"/>
                      <a:pt x="866" y="9929"/>
                      <a:pt x="851" y="9921"/>
                    </a:cubicBezTo>
                    <a:cubicBezTo>
                      <a:pt x="833" y="9919"/>
                      <a:pt x="815" y="9918"/>
                      <a:pt x="797" y="9916"/>
                    </a:cubicBezTo>
                    <a:cubicBezTo>
                      <a:pt x="779" y="9921"/>
                      <a:pt x="762" y="9927"/>
                      <a:pt x="744" y="9932"/>
                    </a:cubicBezTo>
                    <a:lnTo>
                      <a:pt x="833" y="9955"/>
                    </a:lnTo>
                    <a:lnTo>
                      <a:pt x="833" y="9955"/>
                    </a:lnTo>
                    <a:lnTo>
                      <a:pt x="833" y="9955"/>
                    </a:lnTo>
                    <a:close/>
                    <a:moveTo>
                      <a:pt x="1022" y="9989"/>
                    </a:moveTo>
                    <a:lnTo>
                      <a:pt x="1138" y="9989"/>
                    </a:lnTo>
                    <a:lnTo>
                      <a:pt x="1201" y="9989"/>
                    </a:lnTo>
                    <a:lnTo>
                      <a:pt x="1326" y="9989"/>
                    </a:lnTo>
                    <a:lnTo>
                      <a:pt x="1505" y="10000"/>
                    </a:lnTo>
                    <a:lnTo>
                      <a:pt x="1604" y="10000"/>
                    </a:lnTo>
                    <a:lnTo>
                      <a:pt x="1846" y="9983"/>
                    </a:lnTo>
                    <a:lnTo>
                      <a:pt x="2052" y="9966"/>
                    </a:lnTo>
                    <a:lnTo>
                      <a:pt x="2294" y="9932"/>
                    </a:lnTo>
                    <a:lnTo>
                      <a:pt x="2509" y="9865"/>
                    </a:lnTo>
                    <a:lnTo>
                      <a:pt x="2401" y="9871"/>
                    </a:lnTo>
                    <a:cubicBezTo>
                      <a:pt x="2377" y="9875"/>
                      <a:pt x="2354" y="9878"/>
                      <a:pt x="2330" y="9882"/>
                    </a:cubicBezTo>
                    <a:cubicBezTo>
                      <a:pt x="2297" y="9876"/>
                      <a:pt x="2264" y="9871"/>
                      <a:pt x="2231" y="9865"/>
                    </a:cubicBezTo>
                    <a:lnTo>
                      <a:pt x="2285" y="9826"/>
                    </a:lnTo>
                    <a:cubicBezTo>
                      <a:pt x="2273" y="9818"/>
                      <a:pt x="2261" y="9811"/>
                      <a:pt x="2249" y="9803"/>
                    </a:cubicBezTo>
                    <a:cubicBezTo>
                      <a:pt x="2267" y="9799"/>
                      <a:pt x="2285" y="9796"/>
                      <a:pt x="2303" y="9792"/>
                    </a:cubicBezTo>
                    <a:cubicBezTo>
                      <a:pt x="2315" y="9814"/>
                      <a:pt x="2327" y="9837"/>
                      <a:pt x="2339" y="9859"/>
                    </a:cubicBezTo>
                    <a:cubicBezTo>
                      <a:pt x="2369" y="9857"/>
                      <a:pt x="2398" y="9856"/>
                      <a:pt x="2428" y="9854"/>
                    </a:cubicBezTo>
                    <a:cubicBezTo>
                      <a:pt x="2437" y="9845"/>
                      <a:pt x="2446" y="9835"/>
                      <a:pt x="2455" y="9826"/>
                    </a:cubicBezTo>
                    <a:lnTo>
                      <a:pt x="2518" y="9781"/>
                    </a:lnTo>
                    <a:lnTo>
                      <a:pt x="2590" y="9781"/>
                    </a:lnTo>
                    <a:lnTo>
                      <a:pt x="2697" y="9707"/>
                    </a:lnTo>
                    <a:lnTo>
                      <a:pt x="2688" y="9674"/>
                    </a:lnTo>
                    <a:lnTo>
                      <a:pt x="2742" y="9662"/>
                    </a:lnTo>
                    <a:cubicBezTo>
                      <a:pt x="2772" y="9653"/>
                      <a:pt x="2802" y="9643"/>
                      <a:pt x="2832" y="9634"/>
                    </a:cubicBezTo>
                    <a:cubicBezTo>
                      <a:pt x="2841" y="9615"/>
                      <a:pt x="2849" y="9597"/>
                      <a:pt x="2858" y="9578"/>
                    </a:cubicBezTo>
                    <a:lnTo>
                      <a:pt x="2796" y="9555"/>
                    </a:lnTo>
                    <a:lnTo>
                      <a:pt x="2760" y="9516"/>
                    </a:lnTo>
                    <a:cubicBezTo>
                      <a:pt x="2763" y="9505"/>
                      <a:pt x="2766" y="9493"/>
                      <a:pt x="2769" y="9482"/>
                    </a:cubicBezTo>
                    <a:lnTo>
                      <a:pt x="2742" y="9443"/>
                    </a:lnTo>
                    <a:lnTo>
                      <a:pt x="2751" y="9398"/>
                    </a:lnTo>
                    <a:cubicBezTo>
                      <a:pt x="2778" y="9370"/>
                      <a:pt x="2805" y="9341"/>
                      <a:pt x="2832" y="9313"/>
                    </a:cubicBezTo>
                    <a:cubicBezTo>
                      <a:pt x="2841" y="9296"/>
                      <a:pt x="2849" y="9280"/>
                      <a:pt x="2858" y="9263"/>
                    </a:cubicBezTo>
                    <a:cubicBezTo>
                      <a:pt x="2867" y="9244"/>
                      <a:pt x="2876" y="9226"/>
                      <a:pt x="2885" y="9207"/>
                    </a:cubicBezTo>
                    <a:lnTo>
                      <a:pt x="2885" y="9167"/>
                    </a:lnTo>
                    <a:lnTo>
                      <a:pt x="2849" y="9116"/>
                    </a:lnTo>
                    <a:cubicBezTo>
                      <a:pt x="2840" y="9105"/>
                      <a:pt x="2832" y="9094"/>
                      <a:pt x="2823" y="9083"/>
                    </a:cubicBezTo>
                    <a:lnTo>
                      <a:pt x="2787" y="9071"/>
                    </a:lnTo>
                    <a:cubicBezTo>
                      <a:pt x="2760" y="9066"/>
                      <a:pt x="2733" y="9060"/>
                      <a:pt x="2706" y="9055"/>
                    </a:cubicBezTo>
                    <a:cubicBezTo>
                      <a:pt x="2694" y="9045"/>
                      <a:pt x="2682" y="9036"/>
                      <a:pt x="2670" y="9026"/>
                    </a:cubicBezTo>
                    <a:cubicBezTo>
                      <a:pt x="2661" y="9019"/>
                      <a:pt x="2652" y="9011"/>
                      <a:pt x="2643" y="9004"/>
                    </a:cubicBezTo>
                    <a:cubicBezTo>
                      <a:pt x="2622" y="9000"/>
                      <a:pt x="2602" y="8997"/>
                      <a:pt x="2581" y="8993"/>
                    </a:cubicBezTo>
                    <a:cubicBezTo>
                      <a:pt x="2569" y="8985"/>
                      <a:pt x="2557" y="8978"/>
                      <a:pt x="2545" y="8970"/>
                    </a:cubicBezTo>
                    <a:cubicBezTo>
                      <a:pt x="2527" y="8949"/>
                      <a:pt x="2509" y="8929"/>
                      <a:pt x="2491" y="8908"/>
                    </a:cubicBezTo>
                    <a:lnTo>
                      <a:pt x="2455" y="8869"/>
                    </a:lnTo>
                    <a:lnTo>
                      <a:pt x="2384" y="8807"/>
                    </a:lnTo>
                    <a:lnTo>
                      <a:pt x="2276" y="8734"/>
                    </a:lnTo>
                    <a:lnTo>
                      <a:pt x="2231" y="8683"/>
                    </a:lnTo>
                    <a:cubicBezTo>
                      <a:pt x="2240" y="8672"/>
                      <a:pt x="2249" y="8660"/>
                      <a:pt x="2258" y="8649"/>
                    </a:cubicBezTo>
                    <a:lnTo>
                      <a:pt x="2294" y="8610"/>
                    </a:lnTo>
                    <a:cubicBezTo>
                      <a:pt x="2306" y="8586"/>
                      <a:pt x="2318" y="8561"/>
                      <a:pt x="2330" y="8537"/>
                    </a:cubicBezTo>
                    <a:cubicBezTo>
                      <a:pt x="2339" y="8518"/>
                      <a:pt x="2348" y="8500"/>
                      <a:pt x="2357" y="8481"/>
                    </a:cubicBezTo>
                    <a:lnTo>
                      <a:pt x="2357" y="8413"/>
                    </a:lnTo>
                    <a:lnTo>
                      <a:pt x="3504" y="8424"/>
                    </a:lnTo>
                    <a:lnTo>
                      <a:pt x="4247" y="8452"/>
                    </a:lnTo>
                    <a:lnTo>
                      <a:pt x="7473" y="8497"/>
                    </a:lnTo>
                    <a:lnTo>
                      <a:pt x="9686" y="8514"/>
                    </a:lnTo>
                    <a:lnTo>
                      <a:pt x="9659" y="8391"/>
                    </a:lnTo>
                    <a:cubicBezTo>
                      <a:pt x="9638" y="8355"/>
                      <a:pt x="9618" y="8320"/>
                      <a:pt x="9597" y="8284"/>
                    </a:cubicBezTo>
                    <a:lnTo>
                      <a:pt x="9534" y="8233"/>
                    </a:lnTo>
                    <a:lnTo>
                      <a:pt x="9507" y="8182"/>
                    </a:lnTo>
                    <a:cubicBezTo>
                      <a:pt x="9486" y="8173"/>
                      <a:pt x="9465" y="8163"/>
                      <a:pt x="9444" y="8154"/>
                    </a:cubicBezTo>
                    <a:cubicBezTo>
                      <a:pt x="9435" y="8137"/>
                      <a:pt x="9427" y="8121"/>
                      <a:pt x="9418" y="8104"/>
                    </a:cubicBezTo>
                    <a:cubicBezTo>
                      <a:pt x="9424" y="8087"/>
                      <a:pt x="9429" y="8070"/>
                      <a:pt x="9435" y="8053"/>
                    </a:cubicBezTo>
                    <a:cubicBezTo>
                      <a:pt x="9423" y="8023"/>
                      <a:pt x="9412" y="7993"/>
                      <a:pt x="9400" y="7963"/>
                    </a:cubicBezTo>
                    <a:lnTo>
                      <a:pt x="9444" y="7907"/>
                    </a:lnTo>
                    <a:cubicBezTo>
                      <a:pt x="9450" y="7884"/>
                      <a:pt x="9456" y="7862"/>
                      <a:pt x="9462" y="7839"/>
                    </a:cubicBezTo>
                    <a:lnTo>
                      <a:pt x="9444" y="7755"/>
                    </a:lnTo>
                    <a:cubicBezTo>
                      <a:pt x="9459" y="7732"/>
                      <a:pt x="9474" y="7710"/>
                      <a:pt x="9489" y="7687"/>
                    </a:cubicBezTo>
                    <a:cubicBezTo>
                      <a:pt x="9486" y="7676"/>
                      <a:pt x="9483" y="7664"/>
                      <a:pt x="9480" y="7653"/>
                    </a:cubicBezTo>
                    <a:cubicBezTo>
                      <a:pt x="9495" y="7636"/>
                      <a:pt x="9510" y="7620"/>
                      <a:pt x="9525" y="7603"/>
                    </a:cubicBezTo>
                    <a:cubicBezTo>
                      <a:pt x="9522" y="7579"/>
                      <a:pt x="9519" y="7554"/>
                      <a:pt x="9516" y="7530"/>
                    </a:cubicBezTo>
                    <a:cubicBezTo>
                      <a:pt x="9534" y="7494"/>
                      <a:pt x="9552" y="7459"/>
                      <a:pt x="9570" y="7423"/>
                    </a:cubicBezTo>
                    <a:cubicBezTo>
                      <a:pt x="9579" y="7410"/>
                      <a:pt x="9588" y="7396"/>
                      <a:pt x="9597" y="7383"/>
                    </a:cubicBezTo>
                    <a:cubicBezTo>
                      <a:pt x="9582" y="7349"/>
                      <a:pt x="9567" y="7316"/>
                      <a:pt x="9552" y="7282"/>
                    </a:cubicBezTo>
                    <a:lnTo>
                      <a:pt x="9561" y="7243"/>
                    </a:lnTo>
                    <a:cubicBezTo>
                      <a:pt x="9552" y="7233"/>
                      <a:pt x="9543" y="7224"/>
                      <a:pt x="9534" y="7214"/>
                    </a:cubicBezTo>
                    <a:lnTo>
                      <a:pt x="9480" y="7181"/>
                    </a:lnTo>
                    <a:cubicBezTo>
                      <a:pt x="9477" y="7170"/>
                      <a:pt x="9474" y="7158"/>
                      <a:pt x="9471" y="7147"/>
                    </a:cubicBezTo>
                    <a:cubicBezTo>
                      <a:pt x="9462" y="7143"/>
                      <a:pt x="9453" y="7140"/>
                      <a:pt x="9444" y="7136"/>
                    </a:cubicBezTo>
                    <a:cubicBezTo>
                      <a:pt x="9420" y="7117"/>
                      <a:pt x="9397" y="7098"/>
                      <a:pt x="9373" y="7079"/>
                    </a:cubicBezTo>
                    <a:lnTo>
                      <a:pt x="9346" y="7034"/>
                    </a:lnTo>
                    <a:lnTo>
                      <a:pt x="9355" y="7001"/>
                    </a:lnTo>
                    <a:lnTo>
                      <a:pt x="9355" y="6944"/>
                    </a:lnTo>
                    <a:cubicBezTo>
                      <a:pt x="9340" y="6922"/>
                      <a:pt x="9325" y="6899"/>
                      <a:pt x="9310" y="6877"/>
                    </a:cubicBezTo>
                    <a:cubicBezTo>
                      <a:pt x="9313" y="6856"/>
                      <a:pt x="9316" y="6836"/>
                      <a:pt x="9319" y="6815"/>
                    </a:cubicBezTo>
                    <a:lnTo>
                      <a:pt x="9292" y="6719"/>
                    </a:lnTo>
                    <a:cubicBezTo>
                      <a:pt x="9304" y="6702"/>
                      <a:pt x="9316" y="6686"/>
                      <a:pt x="9328" y="6669"/>
                    </a:cubicBezTo>
                    <a:cubicBezTo>
                      <a:pt x="9346" y="6659"/>
                      <a:pt x="9364" y="6650"/>
                      <a:pt x="9382" y="6640"/>
                    </a:cubicBezTo>
                    <a:lnTo>
                      <a:pt x="9400" y="6607"/>
                    </a:lnTo>
                    <a:cubicBezTo>
                      <a:pt x="9412" y="6584"/>
                      <a:pt x="9423" y="6562"/>
                      <a:pt x="9435" y="6539"/>
                    </a:cubicBezTo>
                    <a:cubicBezTo>
                      <a:pt x="9465" y="6502"/>
                      <a:pt x="9495" y="6464"/>
                      <a:pt x="9525" y="6427"/>
                    </a:cubicBezTo>
                    <a:lnTo>
                      <a:pt x="9543" y="6376"/>
                    </a:lnTo>
                    <a:cubicBezTo>
                      <a:pt x="9540" y="6355"/>
                      <a:pt x="9537" y="6335"/>
                      <a:pt x="9534" y="6314"/>
                    </a:cubicBezTo>
                    <a:lnTo>
                      <a:pt x="9552" y="6263"/>
                    </a:lnTo>
                    <a:lnTo>
                      <a:pt x="9561" y="6224"/>
                    </a:lnTo>
                    <a:cubicBezTo>
                      <a:pt x="9552" y="6198"/>
                      <a:pt x="9543" y="6171"/>
                      <a:pt x="9534" y="6145"/>
                    </a:cubicBezTo>
                    <a:cubicBezTo>
                      <a:pt x="9540" y="6134"/>
                      <a:pt x="9546" y="6122"/>
                      <a:pt x="9552" y="6111"/>
                    </a:cubicBezTo>
                    <a:cubicBezTo>
                      <a:pt x="9597" y="6089"/>
                      <a:pt x="9641" y="6066"/>
                      <a:pt x="9686" y="6044"/>
                    </a:cubicBezTo>
                    <a:lnTo>
                      <a:pt x="9776" y="6005"/>
                    </a:lnTo>
                    <a:cubicBezTo>
                      <a:pt x="9767" y="5995"/>
                      <a:pt x="9758" y="5986"/>
                      <a:pt x="9749" y="5976"/>
                    </a:cubicBezTo>
                    <a:cubicBezTo>
                      <a:pt x="9779" y="5972"/>
                      <a:pt x="9809" y="5969"/>
                      <a:pt x="9839" y="5965"/>
                    </a:cubicBezTo>
                    <a:cubicBezTo>
                      <a:pt x="9854" y="5961"/>
                      <a:pt x="9869" y="5958"/>
                      <a:pt x="9884" y="5954"/>
                    </a:cubicBezTo>
                    <a:lnTo>
                      <a:pt x="9928" y="5898"/>
                    </a:lnTo>
                    <a:cubicBezTo>
                      <a:pt x="9952" y="5892"/>
                      <a:pt x="9976" y="5887"/>
                      <a:pt x="10000" y="5881"/>
                    </a:cubicBezTo>
                    <a:cubicBezTo>
                      <a:pt x="9961" y="5853"/>
                      <a:pt x="9923" y="5824"/>
                      <a:pt x="9884" y="5796"/>
                    </a:cubicBezTo>
                    <a:lnTo>
                      <a:pt x="9704" y="5751"/>
                    </a:lnTo>
                    <a:lnTo>
                      <a:pt x="9704" y="5706"/>
                    </a:lnTo>
                    <a:cubicBezTo>
                      <a:pt x="9716" y="5699"/>
                      <a:pt x="9728" y="5691"/>
                      <a:pt x="9740" y="5684"/>
                    </a:cubicBezTo>
                    <a:lnTo>
                      <a:pt x="9758" y="5639"/>
                    </a:lnTo>
                    <a:cubicBezTo>
                      <a:pt x="9755" y="5630"/>
                      <a:pt x="9752" y="5620"/>
                      <a:pt x="9749" y="5611"/>
                    </a:cubicBezTo>
                    <a:cubicBezTo>
                      <a:pt x="9752" y="5600"/>
                      <a:pt x="9755" y="5588"/>
                      <a:pt x="9758" y="5577"/>
                    </a:cubicBezTo>
                    <a:cubicBezTo>
                      <a:pt x="9770" y="5568"/>
                      <a:pt x="9782" y="5558"/>
                      <a:pt x="9794" y="5549"/>
                    </a:cubicBezTo>
                    <a:cubicBezTo>
                      <a:pt x="9800" y="5541"/>
                      <a:pt x="9806" y="5534"/>
                      <a:pt x="9812" y="5526"/>
                    </a:cubicBezTo>
                    <a:cubicBezTo>
                      <a:pt x="9782" y="5507"/>
                      <a:pt x="9752" y="5489"/>
                      <a:pt x="9722" y="5470"/>
                    </a:cubicBezTo>
                    <a:lnTo>
                      <a:pt x="9731" y="5374"/>
                    </a:lnTo>
                    <a:cubicBezTo>
                      <a:pt x="9722" y="5363"/>
                      <a:pt x="9713" y="5351"/>
                      <a:pt x="9704" y="5340"/>
                    </a:cubicBezTo>
                    <a:lnTo>
                      <a:pt x="9642" y="5284"/>
                    </a:lnTo>
                    <a:cubicBezTo>
                      <a:pt x="9627" y="5277"/>
                      <a:pt x="9612" y="5269"/>
                      <a:pt x="9597" y="5262"/>
                    </a:cubicBezTo>
                    <a:lnTo>
                      <a:pt x="9516" y="5211"/>
                    </a:lnTo>
                    <a:cubicBezTo>
                      <a:pt x="9507" y="5200"/>
                      <a:pt x="9498" y="5188"/>
                      <a:pt x="9489" y="5177"/>
                    </a:cubicBezTo>
                    <a:cubicBezTo>
                      <a:pt x="9480" y="5156"/>
                      <a:pt x="9471" y="5136"/>
                      <a:pt x="9462" y="5115"/>
                    </a:cubicBezTo>
                    <a:cubicBezTo>
                      <a:pt x="9450" y="5102"/>
                      <a:pt x="9439" y="5089"/>
                      <a:pt x="9427" y="5076"/>
                    </a:cubicBezTo>
                    <a:cubicBezTo>
                      <a:pt x="9439" y="5067"/>
                      <a:pt x="9450" y="5057"/>
                      <a:pt x="9462" y="5048"/>
                    </a:cubicBezTo>
                    <a:cubicBezTo>
                      <a:pt x="9450" y="5031"/>
                      <a:pt x="9439" y="5014"/>
                      <a:pt x="9427" y="4997"/>
                    </a:cubicBezTo>
                    <a:cubicBezTo>
                      <a:pt x="9412" y="4975"/>
                      <a:pt x="9397" y="4952"/>
                      <a:pt x="9382" y="4930"/>
                    </a:cubicBezTo>
                    <a:lnTo>
                      <a:pt x="9382" y="4873"/>
                    </a:lnTo>
                    <a:lnTo>
                      <a:pt x="9337" y="4828"/>
                    </a:lnTo>
                    <a:lnTo>
                      <a:pt x="9373" y="4789"/>
                    </a:lnTo>
                    <a:cubicBezTo>
                      <a:pt x="9361" y="4778"/>
                      <a:pt x="9349" y="4766"/>
                      <a:pt x="9337" y="4755"/>
                    </a:cubicBezTo>
                    <a:lnTo>
                      <a:pt x="9256" y="4716"/>
                    </a:lnTo>
                    <a:cubicBezTo>
                      <a:pt x="9265" y="4693"/>
                      <a:pt x="9274" y="4671"/>
                      <a:pt x="9283" y="4648"/>
                    </a:cubicBezTo>
                    <a:cubicBezTo>
                      <a:pt x="9265" y="4642"/>
                      <a:pt x="9247" y="4637"/>
                      <a:pt x="9229" y="4631"/>
                    </a:cubicBezTo>
                    <a:cubicBezTo>
                      <a:pt x="9208" y="4558"/>
                      <a:pt x="9188" y="4485"/>
                      <a:pt x="9167" y="4412"/>
                    </a:cubicBezTo>
                    <a:lnTo>
                      <a:pt x="9041" y="3877"/>
                    </a:lnTo>
                    <a:cubicBezTo>
                      <a:pt x="9008" y="3750"/>
                      <a:pt x="8976" y="3622"/>
                      <a:pt x="8943" y="3495"/>
                    </a:cubicBezTo>
                    <a:cubicBezTo>
                      <a:pt x="8934" y="3467"/>
                      <a:pt x="8925" y="3438"/>
                      <a:pt x="8916" y="3410"/>
                    </a:cubicBezTo>
                    <a:cubicBezTo>
                      <a:pt x="8910" y="3363"/>
                      <a:pt x="8904" y="3317"/>
                      <a:pt x="8898" y="3270"/>
                    </a:cubicBezTo>
                    <a:cubicBezTo>
                      <a:pt x="8865" y="3125"/>
                      <a:pt x="8832" y="2981"/>
                      <a:pt x="8799" y="2836"/>
                    </a:cubicBezTo>
                    <a:cubicBezTo>
                      <a:pt x="8787" y="2810"/>
                      <a:pt x="8775" y="2783"/>
                      <a:pt x="8763" y="2757"/>
                    </a:cubicBezTo>
                    <a:cubicBezTo>
                      <a:pt x="8754" y="2695"/>
                      <a:pt x="8746" y="2634"/>
                      <a:pt x="8737" y="2572"/>
                    </a:cubicBezTo>
                    <a:lnTo>
                      <a:pt x="8710" y="2470"/>
                    </a:lnTo>
                    <a:cubicBezTo>
                      <a:pt x="8692" y="2389"/>
                      <a:pt x="8674" y="2309"/>
                      <a:pt x="8656" y="2228"/>
                    </a:cubicBezTo>
                    <a:cubicBezTo>
                      <a:pt x="8635" y="2161"/>
                      <a:pt x="8614" y="2093"/>
                      <a:pt x="8593" y="2026"/>
                    </a:cubicBezTo>
                    <a:cubicBezTo>
                      <a:pt x="8542" y="1825"/>
                      <a:pt x="8492" y="1625"/>
                      <a:pt x="8441" y="1424"/>
                    </a:cubicBezTo>
                    <a:lnTo>
                      <a:pt x="8423" y="1328"/>
                    </a:lnTo>
                    <a:lnTo>
                      <a:pt x="8333" y="1007"/>
                    </a:lnTo>
                    <a:cubicBezTo>
                      <a:pt x="8303" y="870"/>
                      <a:pt x="8274" y="734"/>
                      <a:pt x="8244" y="597"/>
                    </a:cubicBezTo>
                    <a:cubicBezTo>
                      <a:pt x="8215" y="455"/>
                      <a:pt x="8187" y="312"/>
                      <a:pt x="8158" y="170"/>
                    </a:cubicBezTo>
                    <a:lnTo>
                      <a:pt x="7679" y="163"/>
                    </a:lnTo>
                    <a:lnTo>
                      <a:pt x="3869" y="135"/>
                    </a:lnTo>
                    <a:lnTo>
                      <a:pt x="1183" y="0"/>
                    </a:lnTo>
                    <a:cubicBezTo>
                      <a:pt x="1207" y="41"/>
                      <a:pt x="1230" y="83"/>
                      <a:pt x="1254" y="124"/>
                    </a:cubicBezTo>
                    <a:cubicBezTo>
                      <a:pt x="1278" y="146"/>
                      <a:pt x="1302" y="169"/>
                      <a:pt x="1326" y="191"/>
                    </a:cubicBezTo>
                    <a:lnTo>
                      <a:pt x="1434" y="231"/>
                    </a:lnTo>
                    <a:cubicBezTo>
                      <a:pt x="1419" y="300"/>
                      <a:pt x="1404" y="370"/>
                      <a:pt x="1389" y="439"/>
                    </a:cubicBezTo>
                    <a:lnTo>
                      <a:pt x="1290" y="799"/>
                    </a:lnTo>
                    <a:lnTo>
                      <a:pt x="1263" y="985"/>
                    </a:lnTo>
                    <a:cubicBezTo>
                      <a:pt x="1242" y="1058"/>
                      <a:pt x="1222" y="1131"/>
                      <a:pt x="1201" y="1204"/>
                    </a:cubicBezTo>
                    <a:lnTo>
                      <a:pt x="1165" y="1351"/>
                    </a:lnTo>
                    <a:lnTo>
                      <a:pt x="1129" y="1531"/>
                    </a:lnTo>
                    <a:cubicBezTo>
                      <a:pt x="1084" y="1722"/>
                      <a:pt x="1040" y="1914"/>
                      <a:pt x="995" y="2105"/>
                    </a:cubicBezTo>
                    <a:cubicBezTo>
                      <a:pt x="968" y="2219"/>
                      <a:pt x="941" y="2334"/>
                      <a:pt x="914" y="2448"/>
                    </a:cubicBezTo>
                    <a:lnTo>
                      <a:pt x="878" y="2628"/>
                    </a:lnTo>
                    <a:lnTo>
                      <a:pt x="806" y="2904"/>
                    </a:lnTo>
                    <a:cubicBezTo>
                      <a:pt x="800" y="2930"/>
                      <a:pt x="795" y="2957"/>
                      <a:pt x="789" y="2983"/>
                    </a:cubicBezTo>
                    <a:cubicBezTo>
                      <a:pt x="768" y="3082"/>
                      <a:pt x="747" y="3182"/>
                      <a:pt x="726" y="3281"/>
                    </a:cubicBezTo>
                    <a:lnTo>
                      <a:pt x="591" y="3849"/>
                    </a:lnTo>
                    <a:cubicBezTo>
                      <a:pt x="576" y="3930"/>
                      <a:pt x="562" y="4010"/>
                      <a:pt x="547" y="4091"/>
                    </a:cubicBezTo>
                    <a:cubicBezTo>
                      <a:pt x="514" y="4239"/>
                      <a:pt x="481" y="4388"/>
                      <a:pt x="448" y="4536"/>
                    </a:cubicBezTo>
                    <a:cubicBezTo>
                      <a:pt x="442" y="4558"/>
                      <a:pt x="436" y="4581"/>
                      <a:pt x="430" y="4603"/>
                    </a:cubicBezTo>
                    <a:cubicBezTo>
                      <a:pt x="394" y="4753"/>
                      <a:pt x="359" y="4903"/>
                      <a:pt x="323" y="5053"/>
                    </a:cubicBezTo>
                    <a:cubicBezTo>
                      <a:pt x="311" y="5104"/>
                      <a:pt x="299" y="5154"/>
                      <a:pt x="287" y="5205"/>
                    </a:cubicBezTo>
                    <a:cubicBezTo>
                      <a:pt x="257" y="5321"/>
                      <a:pt x="227" y="5438"/>
                      <a:pt x="197" y="5554"/>
                    </a:cubicBezTo>
                    <a:lnTo>
                      <a:pt x="152" y="5740"/>
                    </a:lnTo>
                    <a:cubicBezTo>
                      <a:pt x="122" y="5879"/>
                      <a:pt x="93" y="6017"/>
                      <a:pt x="63" y="6156"/>
                    </a:cubicBezTo>
                    <a:cubicBezTo>
                      <a:pt x="66" y="6194"/>
                      <a:pt x="69" y="6231"/>
                      <a:pt x="72" y="6269"/>
                    </a:cubicBezTo>
                    <a:cubicBezTo>
                      <a:pt x="51" y="6350"/>
                      <a:pt x="30" y="6430"/>
                      <a:pt x="9" y="6511"/>
                    </a:cubicBezTo>
                    <a:cubicBezTo>
                      <a:pt x="6" y="7168"/>
                      <a:pt x="3" y="7824"/>
                      <a:pt x="0" y="8481"/>
                    </a:cubicBezTo>
                    <a:lnTo>
                      <a:pt x="0" y="9645"/>
                    </a:lnTo>
                    <a:cubicBezTo>
                      <a:pt x="24" y="9636"/>
                      <a:pt x="48" y="9626"/>
                      <a:pt x="72" y="9617"/>
                    </a:cubicBezTo>
                    <a:cubicBezTo>
                      <a:pt x="90" y="9610"/>
                      <a:pt x="107" y="9602"/>
                      <a:pt x="125" y="9595"/>
                    </a:cubicBezTo>
                    <a:cubicBezTo>
                      <a:pt x="140" y="9597"/>
                      <a:pt x="155" y="9598"/>
                      <a:pt x="170" y="9600"/>
                    </a:cubicBezTo>
                    <a:cubicBezTo>
                      <a:pt x="194" y="9610"/>
                      <a:pt x="218" y="9619"/>
                      <a:pt x="242" y="9629"/>
                    </a:cubicBezTo>
                    <a:lnTo>
                      <a:pt x="242" y="9668"/>
                    </a:lnTo>
                    <a:cubicBezTo>
                      <a:pt x="260" y="9657"/>
                      <a:pt x="278" y="9645"/>
                      <a:pt x="296" y="9634"/>
                    </a:cubicBezTo>
                    <a:lnTo>
                      <a:pt x="439" y="9662"/>
                    </a:lnTo>
                    <a:cubicBezTo>
                      <a:pt x="472" y="9675"/>
                      <a:pt x="505" y="9689"/>
                      <a:pt x="538" y="9702"/>
                    </a:cubicBezTo>
                    <a:lnTo>
                      <a:pt x="600" y="9696"/>
                    </a:lnTo>
                    <a:lnTo>
                      <a:pt x="582" y="9792"/>
                    </a:lnTo>
                    <a:lnTo>
                      <a:pt x="690" y="9769"/>
                    </a:lnTo>
                    <a:cubicBezTo>
                      <a:pt x="684" y="9760"/>
                      <a:pt x="678" y="9750"/>
                      <a:pt x="672" y="9741"/>
                    </a:cubicBezTo>
                    <a:cubicBezTo>
                      <a:pt x="687" y="9747"/>
                      <a:pt x="702" y="9752"/>
                      <a:pt x="717" y="9758"/>
                    </a:cubicBezTo>
                    <a:cubicBezTo>
                      <a:pt x="726" y="9747"/>
                      <a:pt x="735" y="9735"/>
                      <a:pt x="744" y="9724"/>
                    </a:cubicBezTo>
                    <a:lnTo>
                      <a:pt x="833" y="9679"/>
                    </a:lnTo>
                    <a:cubicBezTo>
                      <a:pt x="836" y="9627"/>
                      <a:pt x="839" y="9574"/>
                      <a:pt x="842" y="9522"/>
                    </a:cubicBezTo>
                    <a:cubicBezTo>
                      <a:pt x="851" y="9509"/>
                      <a:pt x="860" y="9495"/>
                      <a:pt x="869" y="9482"/>
                    </a:cubicBezTo>
                    <a:lnTo>
                      <a:pt x="851" y="9398"/>
                    </a:lnTo>
                    <a:cubicBezTo>
                      <a:pt x="875" y="9375"/>
                      <a:pt x="899" y="9353"/>
                      <a:pt x="923" y="9330"/>
                    </a:cubicBezTo>
                    <a:cubicBezTo>
                      <a:pt x="920" y="9311"/>
                      <a:pt x="917" y="9293"/>
                      <a:pt x="914" y="9274"/>
                    </a:cubicBezTo>
                    <a:cubicBezTo>
                      <a:pt x="935" y="9263"/>
                      <a:pt x="956" y="9251"/>
                      <a:pt x="977" y="9240"/>
                    </a:cubicBezTo>
                    <a:cubicBezTo>
                      <a:pt x="986" y="9206"/>
                      <a:pt x="995" y="9173"/>
                      <a:pt x="1004" y="9139"/>
                    </a:cubicBezTo>
                    <a:lnTo>
                      <a:pt x="1004" y="9111"/>
                    </a:lnTo>
                    <a:cubicBezTo>
                      <a:pt x="1022" y="9113"/>
                      <a:pt x="1039" y="9114"/>
                      <a:pt x="1057" y="9116"/>
                    </a:cubicBezTo>
                    <a:lnTo>
                      <a:pt x="1111" y="9071"/>
                    </a:lnTo>
                    <a:lnTo>
                      <a:pt x="1147" y="9026"/>
                    </a:lnTo>
                    <a:cubicBezTo>
                      <a:pt x="1129" y="9022"/>
                      <a:pt x="1111" y="9019"/>
                      <a:pt x="1093" y="9015"/>
                    </a:cubicBezTo>
                    <a:lnTo>
                      <a:pt x="1111" y="8880"/>
                    </a:lnTo>
                    <a:cubicBezTo>
                      <a:pt x="1141" y="8871"/>
                      <a:pt x="1171" y="8861"/>
                      <a:pt x="1201" y="8852"/>
                    </a:cubicBezTo>
                    <a:cubicBezTo>
                      <a:pt x="1210" y="8861"/>
                      <a:pt x="1219" y="8871"/>
                      <a:pt x="1228" y="8880"/>
                    </a:cubicBezTo>
                    <a:cubicBezTo>
                      <a:pt x="1198" y="8903"/>
                      <a:pt x="1168" y="8925"/>
                      <a:pt x="1138" y="8948"/>
                    </a:cubicBezTo>
                    <a:lnTo>
                      <a:pt x="1174" y="8987"/>
                    </a:lnTo>
                    <a:lnTo>
                      <a:pt x="1174" y="9043"/>
                    </a:lnTo>
                    <a:cubicBezTo>
                      <a:pt x="1195" y="9026"/>
                      <a:pt x="1216" y="9010"/>
                      <a:pt x="1237" y="8993"/>
                    </a:cubicBezTo>
                    <a:cubicBezTo>
                      <a:pt x="1246" y="9014"/>
                      <a:pt x="1254" y="9034"/>
                      <a:pt x="1263" y="9055"/>
                    </a:cubicBezTo>
                    <a:cubicBezTo>
                      <a:pt x="1296" y="9064"/>
                      <a:pt x="1329" y="9074"/>
                      <a:pt x="1362" y="9083"/>
                    </a:cubicBezTo>
                    <a:cubicBezTo>
                      <a:pt x="1380" y="9120"/>
                      <a:pt x="1398" y="9158"/>
                      <a:pt x="1416" y="9195"/>
                    </a:cubicBezTo>
                    <a:lnTo>
                      <a:pt x="1398" y="9246"/>
                    </a:lnTo>
                    <a:lnTo>
                      <a:pt x="1443" y="9297"/>
                    </a:lnTo>
                    <a:cubicBezTo>
                      <a:pt x="1437" y="9314"/>
                      <a:pt x="1431" y="9330"/>
                      <a:pt x="1425" y="9347"/>
                    </a:cubicBezTo>
                    <a:cubicBezTo>
                      <a:pt x="1392" y="9386"/>
                      <a:pt x="1359" y="9426"/>
                      <a:pt x="1326" y="9465"/>
                    </a:cubicBezTo>
                    <a:cubicBezTo>
                      <a:pt x="1344" y="9471"/>
                      <a:pt x="1362" y="9476"/>
                      <a:pt x="1380" y="9482"/>
                    </a:cubicBezTo>
                    <a:lnTo>
                      <a:pt x="1398" y="9617"/>
                    </a:lnTo>
                    <a:lnTo>
                      <a:pt x="1550" y="9690"/>
                    </a:lnTo>
                    <a:lnTo>
                      <a:pt x="1595" y="9696"/>
                    </a:lnTo>
                    <a:lnTo>
                      <a:pt x="1568" y="9645"/>
                    </a:lnTo>
                    <a:lnTo>
                      <a:pt x="1613" y="9606"/>
                    </a:lnTo>
                    <a:cubicBezTo>
                      <a:pt x="1631" y="9629"/>
                      <a:pt x="1649" y="9651"/>
                      <a:pt x="1667" y="9674"/>
                    </a:cubicBezTo>
                    <a:lnTo>
                      <a:pt x="1595" y="9713"/>
                    </a:lnTo>
                    <a:cubicBezTo>
                      <a:pt x="1625" y="9737"/>
                      <a:pt x="1655" y="9762"/>
                      <a:pt x="1685" y="9786"/>
                    </a:cubicBezTo>
                    <a:lnTo>
                      <a:pt x="1783" y="9831"/>
                    </a:lnTo>
                    <a:cubicBezTo>
                      <a:pt x="1801" y="9850"/>
                      <a:pt x="1819" y="9868"/>
                      <a:pt x="1837" y="9887"/>
                    </a:cubicBezTo>
                    <a:lnTo>
                      <a:pt x="1774" y="9938"/>
                    </a:lnTo>
                    <a:cubicBezTo>
                      <a:pt x="1750" y="9944"/>
                      <a:pt x="1727" y="9949"/>
                      <a:pt x="1703" y="9955"/>
                    </a:cubicBezTo>
                    <a:cubicBezTo>
                      <a:pt x="1682" y="9951"/>
                      <a:pt x="1661" y="9948"/>
                      <a:pt x="1640" y="9944"/>
                    </a:cubicBezTo>
                    <a:lnTo>
                      <a:pt x="1461" y="9977"/>
                    </a:lnTo>
                    <a:cubicBezTo>
                      <a:pt x="1431" y="9973"/>
                      <a:pt x="1401" y="9970"/>
                      <a:pt x="1371" y="9966"/>
                    </a:cubicBezTo>
                    <a:lnTo>
                      <a:pt x="1308" y="9927"/>
                    </a:lnTo>
                    <a:lnTo>
                      <a:pt x="1219" y="9972"/>
                    </a:lnTo>
                    <a:lnTo>
                      <a:pt x="1039" y="9989"/>
                    </a:lnTo>
                    <a:lnTo>
                      <a:pt x="1022" y="9989"/>
                    </a:lnTo>
                    <a:lnTo>
                      <a:pt x="1022" y="9989"/>
                    </a:lnTo>
                    <a:lnTo>
                      <a:pt x="1022" y="9989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8" name="Freeform 12">
                <a:extLst>
                  <a:ext uri="{FF2B5EF4-FFF2-40B4-BE49-F238E27FC236}">
                    <a16:creationId xmlns:a16="http://schemas.microsoft.com/office/drawing/2014/main" id="{1FCA1BCC-5CAF-EC51-B1AE-0C5E03E4943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498359" y="2529947"/>
                <a:ext cx="1852612" cy="2876550"/>
              </a:xfrm>
              <a:custGeom>
                <a:avLst/>
                <a:gdLst>
                  <a:gd name="T0" fmla="*/ 987 w 1167"/>
                  <a:gd name="T1" fmla="*/ 1812 h 1812"/>
                  <a:gd name="T2" fmla="*/ 708 w 1167"/>
                  <a:gd name="T3" fmla="*/ 1743 h 1812"/>
                  <a:gd name="T4" fmla="*/ 860 w 1167"/>
                  <a:gd name="T5" fmla="*/ 1733 h 1812"/>
                  <a:gd name="T6" fmla="*/ 944 w 1167"/>
                  <a:gd name="T7" fmla="*/ 1755 h 1812"/>
                  <a:gd name="T8" fmla="*/ 991 w 1167"/>
                  <a:gd name="T9" fmla="*/ 1751 h 1812"/>
                  <a:gd name="T10" fmla="*/ 1042 w 1167"/>
                  <a:gd name="T11" fmla="*/ 928 h 1812"/>
                  <a:gd name="T12" fmla="*/ 1108 w 1167"/>
                  <a:gd name="T13" fmla="*/ 464 h 1812"/>
                  <a:gd name="T14" fmla="*/ 1154 w 1167"/>
                  <a:gd name="T15" fmla="*/ 63 h 1812"/>
                  <a:gd name="T16" fmla="*/ 524 w 1167"/>
                  <a:gd name="T17" fmla="*/ 38 h 1812"/>
                  <a:gd name="T18" fmla="*/ 454 w 1167"/>
                  <a:gd name="T19" fmla="*/ 40 h 1812"/>
                  <a:gd name="T20" fmla="*/ 444 w 1167"/>
                  <a:gd name="T21" fmla="*/ 80 h 1812"/>
                  <a:gd name="T22" fmla="*/ 435 w 1167"/>
                  <a:gd name="T23" fmla="*/ 108 h 1812"/>
                  <a:gd name="T24" fmla="*/ 426 w 1167"/>
                  <a:gd name="T25" fmla="*/ 108 h 1812"/>
                  <a:gd name="T26" fmla="*/ 409 w 1167"/>
                  <a:gd name="T27" fmla="*/ 181 h 1812"/>
                  <a:gd name="T28" fmla="*/ 379 w 1167"/>
                  <a:gd name="T29" fmla="*/ 249 h 1812"/>
                  <a:gd name="T30" fmla="*/ 345 w 1167"/>
                  <a:gd name="T31" fmla="*/ 254 h 1812"/>
                  <a:gd name="T32" fmla="*/ 303 w 1167"/>
                  <a:gd name="T33" fmla="*/ 284 h 1812"/>
                  <a:gd name="T34" fmla="*/ 300 w 1167"/>
                  <a:gd name="T35" fmla="*/ 297 h 1812"/>
                  <a:gd name="T36" fmla="*/ 278 w 1167"/>
                  <a:gd name="T37" fmla="*/ 352 h 1812"/>
                  <a:gd name="T38" fmla="*/ 244 w 1167"/>
                  <a:gd name="T39" fmla="*/ 370 h 1812"/>
                  <a:gd name="T40" fmla="*/ 271 w 1167"/>
                  <a:gd name="T41" fmla="*/ 440 h 1812"/>
                  <a:gd name="T42" fmla="*/ 237 w 1167"/>
                  <a:gd name="T43" fmla="*/ 464 h 1812"/>
                  <a:gd name="T44" fmla="*/ 222 w 1167"/>
                  <a:gd name="T45" fmla="*/ 470 h 1812"/>
                  <a:gd name="T46" fmla="*/ 225 w 1167"/>
                  <a:gd name="T47" fmla="*/ 499 h 1812"/>
                  <a:gd name="T48" fmla="*/ 189 w 1167"/>
                  <a:gd name="T49" fmla="*/ 557 h 1812"/>
                  <a:gd name="T50" fmla="*/ 222 w 1167"/>
                  <a:gd name="T51" fmla="*/ 564 h 1812"/>
                  <a:gd name="T52" fmla="*/ 230 w 1167"/>
                  <a:gd name="T53" fmla="*/ 565 h 1812"/>
                  <a:gd name="T54" fmla="*/ 217 w 1167"/>
                  <a:gd name="T55" fmla="*/ 625 h 1812"/>
                  <a:gd name="T56" fmla="*/ 226 w 1167"/>
                  <a:gd name="T57" fmla="*/ 674 h 1812"/>
                  <a:gd name="T58" fmla="*/ 213 w 1167"/>
                  <a:gd name="T59" fmla="*/ 705 h 1812"/>
                  <a:gd name="T60" fmla="*/ 195 w 1167"/>
                  <a:gd name="T61" fmla="*/ 762 h 1812"/>
                  <a:gd name="T62" fmla="*/ 217 w 1167"/>
                  <a:gd name="T63" fmla="*/ 779 h 1812"/>
                  <a:gd name="T64" fmla="*/ 219 w 1167"/>
                  <a:gd name="T65" fmla="*/ 839 h 1812"/>
                  <a:gd name="T66" fmla="*/ 229 w 1167"/>
                  <a:gd name="T67" fmla="*/ 860 h 1812"/>
                  <a:gd name="T68" fmla="*/ 232 w 1167"/>
                  <a:gd name="T69" fmla="*/ 919 h 1812"/>
                  <a:gd name="T70" fmla="*/ 223 w 1167"/>
                  <a:gd name="T71" fmla="*/ 938 h 1812"/>
                  <a:gd name="T72" fmla="*/ 268 w 1167"/>
                  <a:gd name="T73" fmla="*/ 962 h 1812"/>
                  <a:gd name="T74" fmla="*/ 235 w 1167"/>
                  <a:gd name="T75" fmla="*/ 1009 h 1812"/>
                  <a:gd name="T76" fmla="*/ 195 w 1167"/>
                  <a:gd name="T77" fmla="*/ 1020 h 1812"/>
                  <a:gd name="T78" fmla="*/ 209 w 1167"/>
                  <a:gd name="T79" fmla="*/ 1035 h 1812"/>
                  <a:gd name="T80" fmla="*/ 184 w 1167"/>
                  <a:gd name="T81" fmla="*/ 1067 h 1812"/>
                  <a:gd name="T82" fmla="*/ 163 w 1167"/>
                  <a:gd name="T83" fmla="*/ 1124 h 1812"/>
                  <a:gd name="T84" fmla="*/ 110 w 1167"/>
                  <a:gd name="T85" fmla="*/ 1159 h 1812"/>
                  <a:gd name="T86" fmla="*/ 92 w 1167"/>
                  <a:gd name="T87" fmla="*/ 1220 h 1812"/>
                  <a:gd name="T88" fmla="*/ 66 w 1167"/>
                  <a:gd name="T89" fmla="*/ 1241 h 1812"/>
                  <a:gd name="T90" fmla="*/ 52 w 1167"/>
                  <a:gd name="T91" fmla="*/ 1322 h 1812"/>
                  <a:gd name="T92" fmla="*/ 42 w 1167"/>
                  <a:gd name="T93" fmla="*/ 1336 h 1812"/>
                  <a:gd name="T94" fmla="*/ 3 w 1167"/>
                  <a:gd name="T95" fmla="*/ 1404 h 1812"/>
                  <a:gd name="T96" fmla="*/ 594 w 1167"/>
                  <a:gd name="T97" fmla="*/ 1503 h 1812"/>
                  <a:gd name="T98" fmla="*/ 570 w 1167"/>
                  <a:gd name="T99" fmla="*/ 1565 h 1812"/>
                  <a:gd name="T100" fmla="*/ 559 w 1167"/>
                  <a:gd name="T101" fmla="*/ 1632 h 1812"/>
                  <a:gd name="T102" fmla="*/ 591 w 1167"/>
                  <a:gd name="T103" fmla="*/ 1687 h 1812"/>
                  <a:gd name="T104" fmla="*/ 609 w 1167"/>
                  <a:gd name="T105" fmla="*/ 1757 h 1812"/>
                  <a:gd name="T106" fmla="*/ 664 w 1167"/>
                  <a:gd name="T107" fmla="*/ 1797 h 1812"/>
                  <a:gd name="T108" fmla="*/ 767 w 1167"/>
                  <a:gd name="T109" fmla="*/ 1787 h 1812"/>
                  <a:gd name="T110" fmla="*/ 825 w 1167"/>
                  <a:gd name="T111" fmla="*/ 1800 h 1812"/>
                  <a:gd name="T112" fmla="*/ 937 w 1167"/>
                  <a:gd name="T113" fmla="*/ 1800 h 1812"/>
                  <a:gd name="T114" fmla="*/ 937 w 1167"/>
                  <a:gd name="T115" fmla="*/ 1800 h 18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67" h="1812">
                    <a:moveTo>
                      <a:pt x="987" y="1812"/>
                    </a:moveTo>
                    <a:lnTo>
                      <a:pt x="993" y="1809"/>
                    </a:lnTo>
                    <a:lnTo>
                      <a:pt x="984" y="1806"/>
                    </a:lnTo>
                    <a:lnTo>
                      <a:pt x="964" y="1799"/>
                    </a:lnTo>
                    <a:lnTo>
                      <a:pt x="971" y="1807"/>
                    </a:lnTo>
                    <a:lnTo>
                      <a:pt x="982" y="1809"/>
                    </a:lnTo>
                    <a:lnTo>
                      <a:pt x="987" y="1812"/>
                    </a:lnTo>
                    <a:lnTo>
                      <a:pt x="987" y="1812"/>
                    </a:lnTo>
                    <a:lnTo>
                      <a:pt x="987" y="1812"/>
                    </a:lnTo>
                    <a:close/>
                    <a:moveTo>
                      <a:pt x="663" y="1801"/>
                    </a:moveTo>
                    <a:lnTo>
                      <a:pt x="669" y="1798"/>
                    </a:lnTo>
                    <a:lnTo>
                      <a:pt x="679" y="1782"/>
                    </a:lnTo>
                    <a:lnTo>
                      <a:pt x="679" y="1775"/>
                    </a:lnTo>
                    <a:lnTo>
                      <a:pt x="690" y="1771"/>
                    </a:lnTo>
                    <a:lnTo>
                      <a:pt x="696" y="1763"/>
                    </a:lnTo>
                    <a:lnTo>
                      <a:pt x="708" y="1758"/>
                    </a:lnTo>
                    <a:lnTo>
                      <a:pt x="710" y="1752"/>
                    </a:lnTo>
                    <a:lnTo>
                      <a:pt x="708" y="1743"/>
                    </a:lnTo>
                    <a:lnTo>
                      <a:pt x="694" y="1741"/>
                    </a:lnTo>
                    <a:lnTo>
                      <a:pt x="701" y="1733"/>
                    </a:lnTo>
                    <a:lnTo>
                      <a:pt x="713" y="1731"/>
                    </a:lnTo>
                    <a:lnTo>
                      <a:pt x="727" y="1740"/>
                    </a:lnTo>
                    <a:lnTo>
                      <a:pt x="724" y="1747"/>
                    </a:lnTo>
                    <a:lnTo>
                      <a:pt x="721" y="1759"/>
                    </a:lnTo>
                    <a:lnTo>
                      <a:pt x="795" y="1736"/>
                    </a:lnTo>
                    <a:lnTo>
                      <a:pt x="833" y="1732"/>
                    </a:lnTo>
                    <a:lnTo>
                      <a:pt x="860" y="1733"/>
                    </a:lnTo>
                    <a:lnTo>
                      <a:pt x="859" y="1727"/>
                    </a:lnTo>
                    <a:lnTo>
                      <a:pt x="854" y="1724"/>
                    </a:lnTo>
                    <a:lnTo>
                      <a:pt x="869" y="1727"/>
                    </a:lnTo>
                    <a:lnTo>
                      <a:pt x="895" y="1753"/>
                    </a:lnTo>
                    <a:lnTo>
                      <a:pt x="908" y="1753"/>
                    </a:lnTo>
                    <a:lnTo>
                      <a:pt x="923" y="1747"/>
                    </a:lnTo>
                    <a:lnTo>
                      <a:pt x="937" y="1742"/>
                    </a:lnTo>
                    <a:lnTo>
                      <a:pt x="943" y="1747"/>
                    </a:lnTo>
                    <a:lnTo>
                      <a:pt x="944" y="1755"/>
                    </a:lnTo>
                    <a:lnTo>
                      <a:pt x="947" y="1761"/>
                    </a:lnTo>
                    <a:lnTo>
                      <a:pt x="953" y="1761"/>
                    </a:lnTo>
                    <a:lnTo>
                      <a:pt x="951" y="1757"/>
                    </a:lnTo>
                    <a:lnTo>
                      <a:pt x="958" y="1755"/>
                    </a:lnTo>
                    <a:lnTo>
                      <a:pt x="969" y="1759"/>
                    </a:lnTo>
                    <a:lnTo>
                      <a:pt x="971" y="1765"/>
                    </a:lnTo>
                    <a:lnTo>
                      <a:pt x="985" y="1765"/>
                    </a:lnTo>
                    <a:lnTo>
                      <a:pt x="991" y="1758"/>
                    </a:lnTo>
                    <a:lnTo>
                      <a:pt x="991" y="1751"/>
                    </a:lnTo>
                    <a:lnTo>
                      <a:pt x="1005" y="1758"/>
                    </a:lnTo>
                    <a:lnTo>
                      <a:pt x="1006" y="1536"/>
                    </a:lnTo>
                    <a:lnTo>
                      <a:pt x="1007" y="1186"/>
                    </a:lnTo>
                    <a:lnTo>
                      <a:pt x="1014" y="1143"/>
                    </a:lnTo>
                    <a:lnTo>
                      <a:pt x="1013" y="1123"/>
                    </a:lnTo>
                    <a:lnTo>
                      <a:pt x="1023" y="1049"/>
                    </a:lnTo>
                    <a:lnTo>
                      <a:pt x="1028" y="1016"/>
                    </a:lnTo>
                    <a:lnTo>
                      <a:pt x="1038" y="954"/>
                    </a:lnTo>
                    <a:lnTo>
                      <a:pt x="1042" y="928"/>
                    </a:lnTo>
                    <a:lnTo>
                      <a:pt x="1055" y="847"/>
                    </a:lnTo>
                    <a:lnTo>
                      <a:pt x="1056" y="835"/>
                    </a:lnTo>
                    <a:lnTo>
                      <a:pt x="1067" y="757"/>
                    </a:lnTo>
                    <a:lnTo>
                      <a:pt x="1072" y="713"/>
                    </a:lnTo>
                    <a:lnTo>
                      <a:pt x="1087" y="612"/>
                    </a:lnTo>
                    <a:lnTo>
                      <a:pt x="1094" y="559"/>
                    </a:lnTo>
                    <a:lnTo>
                      <a:pt x="1097" y="545"/>
                    </a:lnTo>
                    <a:lnTo>
                      <a:pt x="1104" y="496"/>
                    </a:lnTo>
                    <a:lnTo>
                      <a:pt x="1108" y="464"/>
                    </a:lnTo>
                    <a:lnTo>
                      <a:pt x="1116" y="408"/>
                    </a:lnTo>
                    <a:lnTo>
                      <a:pt x="1132" y="301"/>
                    </a:lnTo>
                    <a:lnTo>
                      <a:pt x="1136" y="269"/>
                    </a:lnTo>
                    <a:lnTo>
                      <a:pt x="1140" y="243"/>
                    </a:lnTo>
                    <a:lnTo>
                      <a:pt x="1147" y="204"/>
                    </a:lnTo>
                    <a:lnTo>
                      <a:pt x="1151" y="171"/>
                    </a:lnTo>
                    <a:lnTo>
                      <a:pt x="1161" y="107"/>
                    </a:lnTo>
                    <a:lnTo>
                      <a:pt x="1167" y="72"/>
                    </a:lnTo>
                    <a:lnTo>
                      <a:pt x="1154" y="63"/>
                    </a:lnTo>
                    <a:lnTo>
                      <a:pt x="1146" y="51"/>
                    </a:lnTo>
                    <a:lnTo>
                      <a:pt x="1138" y="34"/>
                    </a:lnTo>
                    <a:lnTo>
                      <a:pt x="1020" y="29"/>
                    </a:lnTo>
                    <a:lnTo>
                      <a:pt x="600" y="5"/>
                    </a:lnTo>
                    <a:lnTo>
                      <a:pt x="505" y="0"/>
                    </a:lnTo>
                    <a:lnTo>
                      <a:pt x="510" y="7"/>
                    </a:lnTo>
                    <a:lnTo>
                      <a:pt x="520" y="16"/>
                    </a:lnTo>
                    <a:lnTo>
                      <a:pt x="525" y="27"/>
                    </a:lnTo>
                    <a:lnTo>
                      <a:pt x="524" y="38"/>
                    </a:lnTo>
                    <a:lnTo>
                      <a:pt x="504" y="49"/>
                    </a:lnTo>
                    <a:lnTo>
                      <a:pt x="503" y="57"/>
                    </a:lnTo>
                    <a:lnTo>
                      <a:pt x="493" y="52"/>
                    </a:lnTo>
                    <a:lnTo>
                      <a:pt x="487" y="53"/>
                    </a:lnTo>
                    <a:lnTo>
                      <a:pt x="474" y="60"/>
                    </a:lnTo>
                    <a:lnTo>
                      <a:pt x="468" y="59"/>
                    </a:lnTo>
                    <a:lnTo>
                      <a:pt x="467" y="49"/>
                    </a:lnTo>
                    <a:lnTo>
                      <a:pt x="463" y="39"/>
                    </a:lnTo>
                    <a:lnTo>
                      <a:pt x="454" y="40"/>
                    </a:lnTo>
                    <a:lnTo>
                      <a:pt x="457" y="58"/>
                    </a:lnTo>
                    <a:lnTo>
                      <a:pt x="459" y="65"/>
                    </a:lnTo>
                    <a:lnTo>
                      <a:pt x="454" y="69"/>
                    </a:lnTo>
                    <a:lnTo>
                      <a:pt x="459" y="87"/>
                    </a:lnTo>
                    <a:lnTo>
                      <a:pt x="454" y="96"/>
                    </a:lnTo>
                    <a:lnTo>
                      <a:pt x="447" y="97"/>
                    </a:lnTo>
                    <a:lnTo>
                      <a:pt x="437" y="95"/>
                    </a:lnTo>
                    <a:lnTo>
                      <a:pt x="436" y="89"/>
                    </a:lnTo>
                    <a:lnTo>
                      <a:pt x="444" y="80"/>
                    </a:lnTo>
                    <a:lnTo>
                      <a:pt x="442" y="71"/>
                    </a:lnTo>
                    <a:lnTo>
                      <a:pt x="437" y="70"/>
                    </a:lnTo>
                    <a:lnTo>
                      <a:pt x="431" y="77"/>
                    </a:lnTo>
                    <a:lnTo>
                      <a:pt x="434" y="86"/>
                    </a:lnTo>
                    <a:lnTo>
                      <a:pt x="432" y="93"/>
                    </a:lnTo>
                    <a:lnTo>
                      <a:pt x="425" y="92"/>
                    </a:lnTo>
                    <a:lnTo>
                      <a:pt x="423" y="98"/>
                    </a:lnTo>
                    <a:lnTo>
                      <a:pt x="429" y="106"/>
                    </a:lnTo>
                    <a:lnTo>
                      <a:pt x="435" y="108"/>
                    </a:lnTo>
                    <a:lnTo>
                      <a:pt x="448" y="108"/>
                    </a:lnTo>
                    <a:lnTo>
                      <a:pt x="454" y="113"/>
                    </a:lnTo>
                    <a:lnTo>
                      <a:pt x="446" y="124"/>
                    </a:lnTo>
                    <a:lnTo>
                      <a:pt x="439" y="130"/>
                    </a:lnTo>
                    <a:lnTo>
                      <a:pt x="433" y="134"/>
                    </a:lnTo>
                    <a:lnTo>
                      <a:pt x="426" y="130"/>
                    </a:lnTo>
                    <a:lnTo>
                      <a:pt x="427" y="119"/>
                    </a:lnTo>
                    <a:lnTo>
                      <a:pt x="431" y="113"/>
                    </a:lnTo>
                    <a:lnTo>
                      <a:pt x="426" y="108"/>
                    </a:lnTo>
                    <a:lnTo>
                      <a:pt x="420" y="109"/>
                    </a:lnTo>
                    <a:lnTo>
                      <a:pt x="415" y="116"/>
                    </a:lnTo>
                    <a:lnTo>
                      <a:pt x="415" y="130"/>
                    </a:lnTo>
                    <a:lnTo>
                      <a:pt x="416" y="140"/>
                    </a:lnTo>
                    <a:lnTo>
                      <a:pt x="420" y="149"/>
                    </a:lnTo>
                    <a:lnTo>
                      <a:pt x="425" y="167"/>
                    </a:lnTo>
                    <a:lnTo>
                      <a:pt x="420" y="170"/>
                    </a:lnTo>
                    <a:lnTo>
                      <a:pt x="414" y="178"/>
                    </a:lnTo>
                    <a:lnTo>
                      <a:pt x="409" y="181"/>
                    </a:lnTo>
                    <a:lnTo>
                      <a:pt x="411" y="197"/>
                    </a:lnTo>
                    <a:lnTo>
                      <a:pt x="415" y="203"/>
                    </a:lnTo>
                    <a:lnTo>
                      <a:pt x="415" y="209"/>
                    </a:lnTo>
                    <a:lnTo>
                      <a:pt x="410" y="215"/>
                    </a:lnTo>
                    <a:lnTo>
                      <a:pt x="400" y="219"/>
                    </a:lnTo>
                    <a:lnTo>
                      <a:pt x="387" y="224"/>
                    </a:lnTo>
                    <a:lnTo>
                      <a:pt x="385" y="234"/>
                    </a:lnTo>
                    <a:lnTo>
                      <a:pt x="385" y="244"/>
                    </a:lnTo>
                    <a:lnTo>
                      <a:pt x="379" y="249"/>
                    </a:lnTo>
                    <a:lnTo>
                      <a:pt x="375" y="242"/>
                    </a:lnTo>
                    <a:lnTo>
                      <a:pt x="380" y="233"/>
                    </a:lnTo>
                    <a:lnTo>
                      <a:pt x="366" y="229"/>
                    </a:lnTo>
                    <a:lnTo>
                      <a:pt x="356" y="226"/>
                    </a:lnTo>
                    <a:lnTo>
                      <a:pt x="353" y="231"/>
                    </a:lnTo>
                    <a:lnTo>
                      <a:pt x="359" y="240"/>
                    </a:lnTo>
                    <a:lnTo>
                      <a:pt x="357" y="256"/>
                    </a:lnTo>
                    <a:lnTo>
                      <a:pt x="349" y="258"/>
                    </a:lnTo>
                    <a:lnTo>
                      <a:pt x="345" y="254"/>
                    </a:lnTo>
                    <a:lnTo>
                      <a:pt x="336" y="255"/>
                    </a:lnTo>
                    <a:lnTo>
                      <a:pt x="332" y="261"/>
                    </a:lnTo>
                    <a:lnTo>
                      <a:pt x="329" y="279"/>
                    </a:lnTo>
                    <a:lnTo>
                      <a:pt x="323" y="281"/>
                    </a:lnTo>
                    <a:lnTo>
                      <a:pt x="314" y="278"/>
                    </a:lnTo>
                    <a:lnTo>
                      <a:pt x="310" y="272"/>
                    </a:lnTo>
                    <a:lnTo>
                      <a:pt x="300" y="269"/>
                    </a:lnTo>
                    <a:lnTo>
                      <a:pt x="300" y="279"/>
                    </a:lnTo>
                    <a:lnTo>
                      <a:pt x="303" y="284"/>
                    </a:lnTo>
                    <a:lnTo>
                      <a:pt x="307" y="289"/>
                    </a:lnTo>
                    <a:lnTo>
                      <a:pt x="313" y="292"/>
                    </a:lnTo>
                    <a:lnTo>
                      <a:pt x="322" y="291"/>
                    </a:lnTo>
                    <a:lnTo>
                      <a:pt x="332" y="292"/>
                    </a:lnTo>
                    <a:lnTo>
                      <a:pt x="337" y="301"/>
                    </a:lnTo>
                    <a:lnTo>
                      <a:pt x="329" y="310"/>
                    </a:lnTo>
                    <a:lnTo>
                      <a:pt x="319" y="308"/>
                    </a:lnTo>
                    <a:lnTo>
                      <a:pt x="306" y="298"/>
                    </a:lnTo>
                    <a:lnTo>
                      <a:pt x="300" y="297"/>
                    </a:lnTo>
                    <a:lnTo>
                      <a:pt x="293" y="298"/>
                    </a:lnTo>
                    <a:lnTo>
                      <a:pt x="291" y="305"/>
                    </a:lnTo>
                    <a:lnTo>
                      <a:pt x="297" y="320"/>
                    </a:lnTo>
                    <a:lnTo>
                      <a:pt x="301" y="327"/>
                    </a:lnTo>
                    <a:lnTo>
                      <a:pt x="313" y="325"/>
                    </a:lnTo>
                    <a:lnTo>
                      <a:pt x="312" y="337"/>
                    </a:lnTo>
                    <a:lnTo>
                      <a:pt x="309" y="346"/>
                    </a:lnTo>
                    <a:lnTo>
                      <a:pt x="298" y="348"/>
                    </a:lnTo>
                    <a:lnTo>
                      <a:pt x="278" y="352"/>
                    </a:lnTo>
                    <a:lnTo>
                      <a:pt x="281" y="357"/>
                    </a:lnTo>
                    <a:lnTo>
                      <a:pt x="283" y="363"/>
                    </a:lnTo>
                    <a:lnTo>
                      <a:pt x="283" y="371"/>
                    </a:lnTo>
                    <a:lnTo>
                      <a:pt x="273" y="368"/>
                    </a:lnTo>
                    <a:lnTo>
                      <a:pt x="268" y="357"/>
                    </a:lnTo>
                    <a:lnTo>
                      <a:pt x="262" y="360"/>
                    </a:lnTo>
                    <a:lnTo>
                      <a:pt x="256" y="361"/>
                    </a:lnTo>
                    <a:lnTo>
                      <a:pt x="249" y="363"/>
                    </a:lnTo>
                    <a:lnTo>
                      <a:pt x="244" y="370"/>
                    </a:lnTo>
                    <a:lnTo>
                      <a:pt x="248" y="373"/>
                    </a:lnTo>
                    <a:lnTo>
                      <a:pt x="263" y="375"/>
                    </a:lnTo>
                    <a:lnTo>
                      <a:pt x="267" y="381"/>
                    </a:lnTo>
                    <a:lnTo>
                      <a:pt x="266" y="388"/>
                    </a:lnTo>
                    <a:lnTo>
                      <a:pt x="250" y="404"/>
                    </a:lnTo>
                    <a:lnTo>
                      <a:pt x="251" y="412"/>
                    </a:lnTo>
                    <a:lnTo>
                      <a:pt x="265" y="429"/>
                    </a:lnTo>
                    <a:lnTo>
                      <a:pt x="270" y="434"/>
                    </a:lnTo>
                    <a:lnTo>
                      <a:pt x="271" y="440"/>
                    </a:lnTo>
                    <a:lnTo>
                      <a:pt x="265" y="445"/>
                    </a:lnTo>
                    <a:lnTo>
                      <a:pt x="253" y="438"/>
                    </a:lnTo>
                    <a:lnTo>
                      <a:pt x="239" y="439"/>
                    </a:lnTo>
                    <a:lnTo>
                      <a:pt x="232" y="435"/>
                    </a:lnTo>
                    <a:lnTo>
                      <a:pt x="226" y="436"/>
                    </a:lnTo>
                    <a:lnTo>
                      <a:pt x="224" y="442"/>
                    </a:lnTo>
                    <a:lnTo>
                      <a:pt x="225" y="459"/>
                    </a:lnTo>
                    <a:lnTo>
                      <a:pt x="230" y="464"/>
                    </a:lnTo>
                    <a:lnTo>
                      <a:pt x="237" y="464"/>
                    </a:lnTo>
                    <a:lnTo>
                      <a:pt x="244" y="462"/>
                    </a:lnTo>
                    <a:lnTo>
                      <a:pt x="254" y="465"/>
                    </a:lnTo>
                    <a:lnTo>
                      <a:pt x="256" y="472"/>
                    </a:lnTo>
                    <a:lnTo>
                      <a:pt x="255" y="479"/>
                    </a:lnTo>
                    <a:lnTo>
                      <a:pt x="246" y="480"/>
                    </a:lnTo>
                    <a:lnTo>
                      <a:pt x="239" y="481"/>
                    </a:lnTo>
                    <a:lnTo>
                      <a:pt x="235" y="479"/>
                    </a:lnTo>
                    <a:lnTo>
                      <a:pt x="228" y="477"/>
                    </a:lnTo>
                    <a:lnTo>
                      <a:pt x="222" y="470"/>
                    </a:lnTo>
                    <a:lnTo>
                      <a:pt x="217" y="462"/>
                    </a:lnTo>
                    <a:lnTo>
                      <a:pt x="210" y="464"/>
                    </a:lnTo>
                    <a:lnTo>
                      <a:pt x="202" y="462"/>
                    </a:lnTo>
                    <a:lnTo>
                      <a:pt x="196" y="469"/>
                    </a:lnTo>
                    <a:lnTo>
                      <a:pt x="198" y="476"/>
                    </a:lnTo>
                    <a:lnTo>
                      <a:pt x="205" y="480"/>
                    </a:lnTo>
                    <a:lnTo>
                      <a:pt x="218" y="489"/>
                    </a:lnTo>
                    <a:lnTo>
                      <a:pt x="224" y="494"/>
                    </a:lnTo>
                    <a:lnTo>
                      <a:pt x="225" y="499"/>
                    </a:lnTo>
                    <a:lnTo>
                      <a:pt x="222" y="505"/>
                    </a:lnTo>
                    <a:lnTo>
                      <a:pt x="214" y="511"/>
                    </a:lnTo>
                    <a:lnTo>
                      <a:pt x="197" y="513"/>
                    </a:lnTo>
                    <a:lnTo>
                      <a:pt x="191" y="516"/>
                    </a:lnTo>
                    <a:lnTo>
                      <a:pt x="193" y="522"/>
                    </a:lnTo>
                    <a:lnTo>
                      <a:pt x="205" y="533"/>
                    </a:lnTo>
                    <a:lnTo>
                      <a:pt x="205" y="539"/>
                    </a:lnTo>
                    <a:lnTo>
                      <a:pt x="200" y="547"/>
                    </a:lnTo>
                    <a:lnTo>
                      <a:pt x="189" y="557"/>
                    </a:lnTo>
                    <a:lnTo>
                      <a:pt x="191" y="561"/>
                    </a:lnTo>
                    <a:lnTo>
                      <a:pt x="200" y="562"/>
                    </a:lnTo>
                    <a:lnTo>
                      <a:pt x="207" y="559"/>
                    </a:lnTo>
                    <a:lnTo>
                      <a:pt x="207" y="547"/>
                    </a:lnTo>
                    <a:lnTo>
                      <a:pt x="208" y="542"/>
                    </a:lnTo>
                    <a:lnTo>
                      <a:pt x="222" y="544"/>
                    </a:lnTo>
                    <a:lnTo>
                      <a:pt x="225" y="550"/>
                    </a:lnTo>
                    <a:lnTo>
                      <a:pt x="225" y="558"/>
                    </a:lnTo>
                    <a:lnTo>
                      <a:pt x="222" y="564"/>
                    </a:lnTo>
                    <a:lnTo>
                      <a:pt x="216" y="567"/>
                    </a:lnTo>
                    <a:lnTo>
                      <a:pt x="204" y="569"/>
                    </a:lnTo>
                    <a:lnTo>
                      <a:pt x="198" y="570"/>
                    </a:lnTo>
                    <a:lnTo>
                      <a:pt x="195" y="575"/>
                    </a:lnTo>
                    <a:lnTo>
                      <a:pt x="205" y="581"/>
                    </a:lnTo>
                    <a:lnTo>
                      <a:pt x="210" y="585"/>
                    </a:lnTo>
                    <a:lnTo>
                      <a:pt x="226" y="578"/>
                    </a:lnTo>
                    <a:lnTo>
                      <a:pt x="230" y="573"/>
                    </a:lnTo>
                    <a:lnTo>
                      <a:pt x="230" y="565"/>
                    </a:lnTo>
                    <a:lnTo>
                      <a:pt x="232" y="560"/>
                    </a:lnTo>
                    <a:lnTo>
                      <a:pt x="238" y="557"/>
                    </a:lnTo>
                    <a:lnTo>
                      <a:pt x="242" y="568"/>
                    </a:lnTo>
                    <a:lnTo>
                      <a:pt x="239" y="573"/>
                    </a:lnTo>
                    <a:lnTo>
                      <a:pt x="232" y="579"/>
                    </a:lnTo>
                    <a:lnTo>
                      <a:pt x="221" y="590"/>
                    </a:lnTo>
                    <a:lnTo>
                      <a:pt x="213" y="598"/>
                    </a:lnTo>
                    <a:lnTo>
                      <a:pt x="213" y="613"/>
                    </a:lnTo>
                    <a:lnTo>
                      <a:pt x="217" y="625"/>
                    </a:lnTo>
                    <a:lnTo>
                      <a:pt x="226" y="636"/>
                    </a:lnTo>
                    <a:lnTo>
                      <a:pt x="228" y="628"/>
                    </a:lnTo>
                    <a:lnTo>
                      <a:pt x="237" y="620"/>
                    </a:lnTo>
                    <a:lnTo>
                      <a:pt x="242" y="629"/>
                    </a:lnTo>
                    <a:lnTo>
                      <a:pt x="238" y="638"/>
                    </a:lnTo>
                    <a:lnTo>
                      <a:pt x="232" y="642"/>
                    </a:lnTo>
                    <a:lnTo>
                      <a:pt x="227" y="645"/>
                    </a:lnTo>
                    <a:lnTo>
                      <a:pt x="227" y="663"/>
                    </a:lnTo>
                    <a:lnTo>
                      <a:pt x="226" y="674"/>
                    </a:lnTo>
                    <a:lnTo>
                      <a:pt x="222" y="679"/>
                    </a:lnTo>
                    <a:lnTo>
                      <a:pt x="215" y="681"/>
                    </a:lnTo>
                    <a:lnTo>
                      <a:pt x="207" y="676"/>
                    </a:lnTo>
                    <a:lnTo>
                      <a:pt x="198" y="671"/>
                    </a:lnTo>
                    <a:lnTo>
                      <a:pt x="191" y="677"/>
                    </a:lnTo>
                    <a:lnTo>
                      <a:pt x="191" y="684"/>
                    </a:lnTo>
                    <a:lnTo>
                      <a:pt x="197" y="693"/>
                    </a:lnTo>
                    <a:lnTo>
                      <a:pt x="211" y="700"/>
                    </a:lnTo>
                    <a:lnTo>
                      <a:pt x="213" y="705"/>
                    </a:lnTo>
                    <a:lnTo>
                      <a:pt x="211" y="713"/>
                    </a:lnTo>
                    <a:lnTo>
                      <a:pt x="201" y="716"/>
                    </a:lnTo>
                    <a:lnTo>
                      <a:pt x="200" y="723"/>
                    </a:lnTo>
                    <a:lnTo>
                      <a:pt x="192" y="732"/>
                    </a:lnTo>
                    <a:lnTo>
                      <a:pt x="186" y="737"/>
                    </a:lnTo>
                    <a:lnTo>
                      <a:pt x="184" y="744"/>
                    </a:lnTo>
                    <a:lnTo>
                      <a:pt x="181" y="753"/>
                    </a:lnTo>
                    <a:lnTo>
                      <a:pt x="186" y="761"/>
                    </a:lnTo>
                    <a:lnTo>
                      <a:pt x="195" y="762"/>
                    </a:lnTo>
                    <a:lnTo>
                      <a:pt x="204" y="757"/>
                    </a:lnTo>
                    <a:lnTo>
                      <a:pt x="205" y="742"/>
                    </a:lnTo>
                    <a:lnTo>
                      <a:pt x="205" y="735"/>
                    </a:lnTo>
                    <a:lnTo>
                      <a:pt x="213" y="730"/>
                    </a:lnTo>
                    <a:lnTo>
                      <a:pt x="219" y="732"/>
                    </a:lnTo>
                    <a:lnTo>
                      <a:pt x="222" y="749"/>
                    </a:lnTo>
                    <a:lnTo>
                      <a:pt x="224" y="753"/>
                    </a:lnTo>
                    <a:lnTo>
                      <a:pt x="222" y="769"/>
                    </a:lnTo>
                    <a:lnTo>
                      <a:pt x="217" y="779"/>
                    </a:lnTo>
                    <a:lnTo>
                      <a:pt x="203" y="782"/>
                    </a:lnTo>
                    <a:lnTo>
                      <a:pt x="195" y="797"/>
                    </a:lnTo>
                    <a:lnTo>
                      <a:pt x="195" y="806"/>
                    </a:lnTo>
                    <a:lnTo>
                      <a:pt x="192" y="813"/>
                    </a:lnTo>
                    <a:lnTo>
                      <a:pt x="195" y="821"/>
                    </a:lnTo>
                    <a:lnTo>
                      <a:pt x="215" y="824"/>
                    </a:lnTo>
                    <a:lnTo>
                      <a:pt x="225" y="828"/>
                    </a:lnTo>
                    <a:lnTo>
                      <a:pt x="225" y="834"/>
                    </a:lnTo>
                    <a:lnTo>
                      <a:pt x="219" y="839"/>
                    </a:lnTo>
                    <a:lnTo>
                      <a:pt x="200" y="850"/>
                    </a:lnTo>
                    <a:lnTo>
                      <a:pt x="193" y="856"/>
                    </a:lnTo>
                    <a:lnTo>
                      <a:pt x="192" y="867"/>
                    </a:lnTo>
                    <a:lnTo>
                      <a:pt x="193" y="874"/>
                    </a:lnTo>
                    <a:lnTo>
                      <a:pt x="200" y="879"/>
                    </a:lnTo>
                    <a:lnTo>
                      <a:pt x="212" y="875"/>
                    </a:lnTo>
                    <a:lnTo>
                      <a:pt x="222" y="872"/>
                    </a:lnTo>
                    <a:lnTo>
                      <a:pt x="225" y="864"/>
                    </a:lnTo>
                    <a:lnTo>
                      <a:pt x="229" y="860"/>
                    </a:lnTo>
                    <a:lnTo>
                      <a:pt x="235" y="862"/>
                    </a:lnTo>
                    <a:lnTo>
                      <a:pt x="237" y="873"/>
                    </a:lnTo>
                    <a:lnTo>
                      <a:pt x="232" y="878"/>
                    </a:lnTo>
                    <a:lnTo>
                      <a:pt x="223" y="884"/>
                    </a:lnTo>
                    <a:lnTo>
                      <a:pt x="214" y="887"/>
                    </a:lnTo>
                    <a:lnTo>
                      <a:pt x="222" y="902"/>
                    </a:lnTo>
                    <a:lnTo>
                      <a:pt x="235" y="909"/>
                    </a:lnTo>
                    <a:lnTo>
                      <a:pt x="236" y="917"/>
                    </a:lnTo>
                    <a:lnTo>
                      <a:pt x="232" y="919"/>
                    </a:lnTo>
                    <a:lnTo>
                      <a:pt x="222" y="915"/>
                    </a:lnTo>
                    <a:lnTo>
                      <a:pt x="216" y="904"/>
                    </a:lnTo>
                    <a:lnTo>
                      <a:pt x="212" y="894"/>
                    </a:lnTo>
                    <a:lnTo>
                      <a:pt x="206" y="890"/>
                    </a:lnTo>
                    <a:lnTo>
                      <a:pt x="205" y="901"/>
                    </a:lnTo>
                    <a:lnTo>
                      <a:pt x="200" y="910"/>
                    </a:lnTo>
                    <a:lnTo>
                      <a:pt x="199" y="916"/>
                    </a:lnTo>
                    <a:lnTo>
                      <a:pt x="205" y="928"/>
                    </a:lnTo>
                    <a:lnTo>
                      <a:pt x="223" y="938"/>
                    </a:lnTo>
                    <a:lnTo>
                      <a:pt x="235" y="933"/>
                    </a:lnTo>
                    <a:lnTo>
                      <a:pt x="244" y="940"/>
                    </a:lnTo>
                    <a:lnTo>
                      <a:pt x="240" y="947"/>
                    </a:lnTo>
                    <a:lnTo>
                      <a:pt x="235" y="952"/>
                    </a:lnTo>
                    <a:lnTo>
                      <a:pt x="227" y="963"/>
                    </a:lnTo>
                    <a:lnTo>
                      <a:pt x="239" y="972"/>
                    </a:lnTo>
                    <a:lnTo>
                      <a:pt x="259" y="975"/>
                    </a:lnTo>
                    <a:lnTo>
                      <a:pt x="261" y="970"/>
                    </a:lnTo>
                    <a:lnTo>
                      <a:pt x="268" y="962"/>
                    </a:lnTo>
                    <a:lnTo>
                      <a:pt x="269" y="969"/>
                    </a:lnTo>
                    <a:lnTo>
                      <a:pt x="265" y="973"/>
                    </a:lnTo>
                    <a:lnTo>
                      <a:pt x="261" y="979"/>
                    </a:lnTo>
                    <a:lnTo>
                      <a:pt x="257" y="987"/>
                    </a:lnTo>
                    <a:lnTo>
                      <a:pt x="249" y="994"/>
                    </a:lnTo>
                    <a:lnTo>
                      <a:pt x="242" y="990"/>
                    </a:lnTo>
                    <a:lnTo>
                      <a:pt x="236" y="989"/>
                    </a:lnTo>
                    <a:lnTo>
                      <a:pt x="237" y="1002"/>
                    </a:lnTo>
                    <a:lnTo>
                      <a:pt x="235" y="1009"/>
                    </a:lnTo>
                    <a:lnTo>
                      <a:pt x="234" y="1021"/>
                    </a:lnTo>
                    <a:lnTo>
                      <a:pt x="229" y="1028"/>
                    </a:lnTo>
                    <a:lnTo>
                      <a:pt x="226" y="1020"/>
                    </a:lnTo>
                    <a:lnTo>
                      <a:pt x="227" y="1015"/>
                    </a:lnTo>
                    <a:lnTo>
                      <a:pt x="218" y="1008"/>
                    </a:lnTo>
                    <a:lnTo>
                      <a:pt x="213" y="1012"/>
                    </a:lnTo>
                    <a:lnTo>
                      <a:pt x="210" y="1017"/>
                    </a:lnTo>
                    <a:lnTo>
                      <a:pt x="203" y="1013"/>
                    </a:lnTo>
                    <a:lnTo>
                      <a:pt x="195" y="1020"/>
                    </a:lnTo>
                    <a:lnTo>
                      <a:pt x="181" y="1020"/>
                    </a:lnTo>
                    <a:lnTo>
                      <a:pt x="174" y="1029"/>
                    </a:lnTo>
                    <a:lnTo>
                      <a:pt x="171" y="1039"/>
                    </a:lnTo>
                    <a:lnTo>
                      <a:pt x="174" y="1047"/>
                    </a:lnTo>
                    <a:lnTo>
                      <a:pt x="193" y="1052"/>
                    </a:lnTo>
                    <a:lnTo>
                      <a:pt x="198" y="1046"/>
                    </a:lnTo>
                    <a:lnTo>
                      <a:pt x="208" y="1050"/>
                    </a:lnTo>
                    <a:lnTo>
                      <a:pt x="209" y="1040"/>
                    </a:lnTo>
                    <a:lnTo>
                      <a:pt x="209" y="1035"/>
                    </a:lnTo>
                    <a:lnTo>
                      <a:pt x="224" y="1038"/>
                    </a:lnTo>
                    <a:lnTo>
                      <a:pt x="224" y="1047"/>
                    </a:lnTo>
                    <a:lnTo>
                      <a:pt x="220" y="1052"/>
                    </a:lnTo>
                    <a:lnTo>
                      <a:pt x="210" y="1060"/>
                    </a:lnTo>
                    <a:lnTo>
                      <a:pt x="198" y="1063"/>
                    </a:lnTo>
                    <a:lnTo>
                      <a:pt x="198" y="1074"/>
                    </a:lnTo>
                    <a:lnTo>
                      <a:pt x="194" y="1077"/>
                    </a:lnTo>
                    <a:lnTo>
                      <a:pt x="188" y="1074"/>
                    </a:lnTo>
                    <a:lnTo>
                      <a:pt x="184" y="1067"/>
                    </a:lnTo>
                    <a:lnTo>
                      <a:pt x="179" y="1067"/>
                    </a:lnTo>
                    <a:lnTo>
                      <a:pt x="173" y="1073"/>
                    </a:lnTo>
                    <a:lnTo>
                      <a:pt x="198" y="1087"/>
                    </a:lnTo>
                    <a:lnTo>
                      <a:pt x="193" y="1096"/>
                    </a:lnTo>
                    <a:lnTo>
                      <a:pt x="188" y="1101"/>
                    </a:lnTo>
                    <a:lnTo>
                      <a:pt x="174" y="1101"/>
                    </a:lnTo>
                    <a:lnTo>
                      <a:pt x="166" y="1107"/>
                    </a:lnTo>
                    <a:lnTo>
                      <a:pt x="162" y="1118"/>
                    </a:lnTo>
                    <a:lnTo>
                      <a:pt x="163" y="1124"/>
                    </a:lnTo>
                    <a:lnTo>
                      <a:pt x="148" y="1142"/>
                    </a:lnTo>
                    <a:lnTo>
                      <a:pt x="137" y="1145"/>
                    </a:lnTo>
                    <a:lnTo>
                      <a:pt x="138" y="1150"/>
                    </a:lnTo>
                    <a:lnTo>
                      <a:pt x="144" y="1160"/>
                    </a:lnTo>
                    <a:lnTo>
                      <a:pt x="139" y="1162"/>
                    </a:lnTo>
                    <a:lnTo>
                      <a:pt x="132" y="1160"/>
                    </a:lnTo>
                    <a:lnTo>
                      <a:pt x="128" y="1145"/>
                    </a:lnTo>
                    <a:lnTo>
                      <a:pt x="115" y="1150"/>
                    </a:lnTo>
                    <a:lnTo>
                      <a:pt x="110" y="1159"/>
                    </a:lnTo>
                    <a:lnTo>
                      <a:pt x="105" y="1172"/>
                    </a:lnTo>
                    <a:lnTo>
                      <a:pt x="105" y="1179"/>
                    </a:lnTo>
                    <a:lnTo>
                      <a:pt x="112" y="1179"/>
                    </a:lnTo>
                    <a:lnTo>
                      <a:pt x="121" y="1179"/>
                    </a:lnTo>
                    <a:lnTo>
                      <a:pt x="133" y="1179"/>
                    </a:lnTo>
                    <a:lnTo>
                      <a:pt x="130" y="1187"/>
                    </a:lnTo>
                    <a:lnTo>
                      <a:pt x="104" y="1184"/>
                    </a:lnTo>
                    <a:lnTo>
                      <a:pt x="93" y="1199"/>
                    </a:lnTo>
                    <a:lnTo>
                      <a:pt x="92" y="1220"/>
                    </a:lnTo>
                    <a:lnTo>
                      <a:pt x="88" y="1226"/>
                    </a:lnTo>
                    <a:lnTo>
                      <a:pt x="80" y="1234"/>
                    </a:lnTo>
                    <a:lnTo>
                      <a:pt x="65" y="1227"/>
                    </a:lnTo>
                    <a:lnTo>
                      <a:pt x="61" y="1220"/>
                    </a:lnTo>
                    <a:lnTo>
                      <a:pt x="54" y="1221"/>
                    </a:lnTo>
                    <a:lnTo>
                      <a:pt x="52" y="1224"/>
                    </a:lnTo>
                    <a:lnTo>
                      <a:pt x="54" y="1232"/>
                    </a:lnTo>
                    <a:lnTo>
                      <a:pt x="57" y="1239"/>
                    </a:lnTo>
                    <a:lnTo>
                      <a:pt x="66" y="1241"/>
                    </a:lnTo>
                    <a:lnTo>
                      <a:pt x="84" y="1241"/>
                    </a:lnTo>
                    <a:lnTo>
                      <a:pt x="84" y="1248"/>
                    </a:lnTo>
                    <a:lnTo>
                      <a:pt x="76" y="1258"/>
                    </a:lnTo>
                    <a:lnTo>
                      <a:pt x="49" y="1266"/>
                    </a:lnTo>
                    <a:lnTo>
                      <a:pt x="48" y="1280"/>
                    </a:lnTo>
                    <a:lnTo>
                      <a:pt x="51" y="1297"/>
                    </a:lnTo>
                    <a:lnTo>
                      <a:pt x="59" y="1306"/>
                    </a:lnTo>
                    <a:lnTo>
                      <a:pt x="59" y="1313"/>
                    </a:lnTo>
                    <a:lnTo>
                      <a:pt x="52" y="1322"/>
                    </a:lnTo>
                    <a:lnTo>
                      <a:pt x="46" y="1319"/>
                    </a:lnTo>
                    <a:lnTo>
                      <a:pt x="43" y="1312"/>
                    </a:lnTo>
                    <a:lnTo>
                      <a:pt x="39" y="1300"/>
                    </a:lnTo>
                    <a:lnTo>
                      <a:pt x="33" y="1298"/>
                    </a:lnTo>
                    <a:lnTo>
                      <a:pt x="27" y="1305"/>
                    </a:lnTo>
                    <a:lnTo>
                      <a:pt x="28" y="1316"/>
                    </a:lnTo>
                    <a:lnTo>
                      <a:pt x="34" y="1315"/>
                    </a:lnTo>
                    <a:lnTo>
                      <a:pt x="36" y="1329"/>
                    </a:lnTo>
                    <a:lnTo>
                      <a:pt x="42" y="1336"/>
                    </a:lnTo>
                    <a:lnTo>
                      <a:pt x="45" y="1345"/>
                    </a:lnTo>
                    <a:lnTo>
                      <a:pt x="42" y="1353"/>
                    </a:lnTo>
                    <a:lnTo>
                      <a:pt x="34" y="1358"/>
                    </a:lnTo>
                    <a:lnTo>
                      <a:pt x="10" y="1355"/>
                    </a:lnTo>
                    <a:lnTo>
                      <a:pt x="3" y="1356"/>
                    </a:lnTo>
                    <a:lnTo>
                      <a:pt x="0" y="1362"/>
                    </a:lnTo>
                    <a:lnTo>
                      <a:pt x="14" y="1378"/>
                    </a:lnTo>
                    <a:lnTo>
                      <a:pt x="12" y="1394"/>
                    </a:lnTo>
                    <a:lnTo>
                      <a:pt x="3" y="1404"/>
                    </a:lnTo>
                    <a:lnTo>
                      <a:pt x="8" y="1416"/>
                    </a:lnTo>
                    <a:lnTo>
                      <a:pt x="22" y="1431"/>
                    </a:lnTo>
                    <a:lnTo>
                      <a:pt x="22" y="1438"/>
                    </a:lnTo>
                    <a:lnTo>
                      <a:pt x="13" y="1446"/>
                    </a:lnTo>
                    <a:lnTo>
                      <a:pt x="1" y="1451"/>
                    </a:lnTo>
                    <a:lnTo>
                      <a:pt x="69" y="1458"/>
                    </a:lnTo>
                    <a:lnTo>
                      <a:pt x="511" y="1489"/>
                    </a:lnTo>
                    <a:lnTo>
                      <a:pt x="594" y="1494"/>
                    </a:lnTo>
                    <a:lnTo>
                      <a:pt x="594" y="1503"/>
                    </a:lnTo>
                    <a:lnTo>
                      <a:pt x="591" y="1509"/>
                    </a:lnTo>
                    <a:lnTo>
                      <a:pt x="588" y="1516"/>
                    </a:lnTo>
                    <a:lnTo>
                      <a:pt x="586" y="1525"/>
                    </a:lnTo>
                    <a:lnTo>
                      <a:pt x="584" y="1531"/>
                    </a:lnTo>
                    <a:lnTo>
                      <a:pt x="581" y="1536"/>
                    </a:lnTo>
                    <a:lnTo>
                      <a:pt x="574" y="1548"/>
                    </a:lnTo>
                    <a:lnTo>
                      <a:pt x="575" y="1555"/>
                    </a:lnTo>
                    <a:lnTo>
                      <a:pt x="576" y="1560"/>
                    </a:lnTo>
                    <a:lnTo>
                      <a:pt x="570" y="1565"/>
                    </a:lnTo>
                    <a:lnTo>
                      <a:pt x="560" y="1581"/>
                    </a:lnTo>
                    <a:lnTo>
                      <a:pt x="563" y="1588"/>
                    </a:lnTo>
                    <a:lnTo>
                      <a:pt x="558" y="1589"/>
                    </a:lnTo>
                    <a:lnTo>
                      <a:pt x="558" y="1597"/>
                    </a:lnTo>
                    <a:lnTo>
                      <a:pt x="557" y="1605"/>
                    </a:lnTo>
                    <a:lnTo>
                      <a:pt x="556" y="1614"/>
                    </a:lnTo>
                    <a:lnTo>
                      <a:pt x="558" y="1619"/>
                    </a:lnTo>
                    <a:lnTo>
                      <a:pt x="562" y="1625"/>
                    </a:lnTo>
                    <a:lnTo>
                      <a:pt x="559" y="1632"/>
                    </a:lnTo>
                    <a:lnTo>
                      <a:pt x="561" y="1639"/>
                    </a:lnTo>
                    <a:lnTo>
                      <a:pt x="563" y="1644"/>
                    </a:lnTo>
                    <a:lnTo>
                      <a:pt x="564" y="1651"/>
                    </a:lnTo>
                    <a:lnTo>
                      <a:pt x="571" y="1653"/>
                    </a:lnTo>
                    <a:lnTo>
                      <a:pt x="565" y="1655"/>
                    </a:lnTo>
                    <a:lnTo>
                      <a:pt x="572" y="1663"/>
                    </a:lnTo>
                    <a:lnTo>
                      <a:pt x="581" y="1668"/>
                    </a:lnTo>
                    <a:lnTo>
                      <a:pt x="586" y="1681"/>
                    </a:lnTo>
                    <a:lnTo>
                      <a:pt x="591" y="1687"/>
                    </a:lnTo>
                    <a:lnTo>
                      <a:pt x="594" y="1691"/>
                    </a:lnTo>
                    <a:lnTo>
                      <a:pt x="598" y="1695"/>
                    </a:lnTo>
                    <a:lnTo>
                      <a:pt x="601" y="1709"/>
                    </a:lnTo>
                    <a:lnTo>
                      <a:pt x="599" y="1714"/>
                    </a:lnTo>
                    <a:lnTo>
                      <a:pt x="604" y="1724"/>
                    </a:lnTo>
                    <a:lnTo>
                      <a:pt x="608" y="1732"/>
                    </a:lnTo>
                    <a:lnTo>
                      <a:pt x="614" y="1738"/>
                    </a:lnTo>
                    <a:lnTo>
                      <a:pt x="615" y="1749"/>
                    </a:lnTo>
                    <a:lnTo>
                      <a:pt x="609" y="1757"/>
                    </a:lnTo>
                    <a:lnTo>
                      <a:pt x="613" y="1764"/>
                    </a:lnTo>
                    <a:lnTo>
                      <a:pt x="613" y="1770"/>
                    </a:lnTo>
                    <a:lnTo>
                      <a:pt x="618" y="1775"/>
                    </a:lnTo>
                    <a:lnTo>
                      <a:pt x="618" y="1782"/>
                    </a:lnTo>
                    <a:lnTo>
                      <a:pt x="621" y="1787"/>
                    </a:lnTo>
                    <a:lnTo>
                      <a:pt x="629" y="1797"/>
                    </a:lnTo>
                    <a:lnTo>
                      <a:pt x="638" y="1794"/>
                    </a:lnTo>
                    <a:lnTo>
                      <a:pt x="645" y="1799"/>
                    </a:lnTo>
                    <a:lnTo>
                      <a:pt x="664" y="1797"/>
                    </a:lnTo>
                    <a:lnTo>
                      <a:pt x="663" y="1801"/>
                    </a:lnTo>
                    <a:lnTo>
                      <a:pt x="663" y="1801"/>
                    </a:lnTo>
                    <a:lnTo>
                      <a:pt x="663" y="1801"/>
                    </a:lnTo>
                    <a:close/>
                    <a:moveTo>
                      <a:pt x="782" y="1797"/>
                    </a:moveTo>
                    <a:lnTo>
                      <a:pt x="790" y="1789"/>
                    </a:lnTo>
                    <a:lnTo>
                      <a:pt x="791" y="1782"/>
                    </a:lnTo>
                    <a:lnTo>
                      <a:pt x="784" y="1790"/>
                    </a:lnTo>
                    <a:lnTo>
                      <a:pt x="779" y="1787"/>
                    </a:lnTo>
                    <a:lnTo>
                      <a:pt x="767" y="1787"/>
                    </a:lnTo>
                    <a:lnTo>
                      <a:pt x="781" y="1794"/>
                    </a:lnTo>
                    <a:lnTo>
                      <a:pt x="782" y="1797"/>
                    </a:lnTo>
                    <a:lnTo>
                      <a:pt x="782" y="1797"/>
                    </a:lnTo>
                    <a:lnTo>
                      <a:pt x="782" y="1797"/>
                    </a:lnTo>
                    <a:close/>
                    <a:moveTo>
                      <a:pt x="825" y="1800"/>
                    </a:moveTo>
                    <a:lnTo>
                      <a:pt x="832" y="1794"/>
                    </a:lnTo>
                    <a:lnTo>
                      <a:pt x="826" y="1797"/>
                    </a:lnTo>
                    <a:lnTo>
                      <a:pt x="817" y="1797"/>
                    </a:lnTo>
                    <a:lnTo>
                      <a:pt x="825" y="1800"/>
                    </a:lnTo>
                    <a:lnTo>
                      <a:pt x="825" y="1800"/>
                    </a:lnTo>
                    <a:lnTo>
                      <a:pt x="825" y="1800"/>
                    </a:lnTo>
                    <a:close/>
                    <a:moveTo>
                      <a:pt x="837" y="1795"/>
                    </a:moveTo>
                    <a:lnTo>
                      <a:pt x="854" y="1785"/>
                    </a:lnTo>
                    <a:lnTo>
                      <a:pt x="845" y="1790"/>
                    </a:lnTo>
                    <a:lnTo>
                      <a:pt x="837" y="1795"/>
                    </a:lnTo>
                    <a:lnTo>
                      <a:pt x="837" y="1795"/>
                    </a:lnTo>
                    <a:lnTo>
                      <a:pt x="837" y="1795"/>
                    </a:lnTo>
                    <a:close/>
                    <a:moveTo>
                      <a:pt x="937" y="1800"/>
                    </a:moveTo>
                    <a:lnTo>
                      <a:pt x="940" y="1799"/>
                    </a:lnTo>
                    <a:lnTo>
                      <a:pt x="948" y="1800"/>
                    </a:lnTo>
                    <a:lnTo>
                      <a:pt x="941" y="1797"/>
                    </a:lnTo>
                    <a:lnTo>
                      <a:pt x="903" y="1787"/>
                    </a:lnTo>
                    <a:lnTo>
                      <a:pt x="886" y="1789"/>
                    </a:lnTo>
                    <a:lnTo>
                      <a:pt x="895" y="1791"/>
                    </a:lnTo>
                    <a:lnTo>
                      <a:pt x="903" y="1790"/>
                    </a:lnTo>
                    <a:lnTo>
                      <a:pt x="913" y="1794"/>
                    </a:lnTo>
                    <a:lnTo>
                      <a:pt x="937" y="1800"/>
                    </a:lnTo>
                    <a:lnTo>
                      <a:pt x="937" y="1800"/>
                    </a:lnTo>
                    <a:lnTo>
                      <a:pt x="937" y="180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1" name="Freeform 15">
                <a:extLst>
                  <a:ext uri="{FF2B5EF4-FFF2-40B4-BE49-F238E27FC236}">
                    <a16:creationId xmlns:a16="http://schemas.microsoft.com/office/drawing/2014/main" id="{C4774AD5-8BD4-D40D-C11B-4FFF0AD942D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704859" y="167747"/>
                <a:ext cx="3524250" cy="1530350"/>
              </a:xfrm>
              <a:custGeom>
                <a:avLst/>
                <a:gdLst>
                  <a:gd name="T0" fmla="*/ 6 w 2220"/>
                  <a:gd name="T1" fmla="*/ 916 h 964"/>
                  <a:gd name="T2" fmla="*/ 444 w 2220"/>
                  <a:gd name="T3" fmla="*/ 964 h 964"/>
                  <a:gd name="T4" fmla="*/ 506 w 2220"/>
                  <a:gd name="T5" fmla="*/ 916 h 964"/>
                  <a:gd name="T6" fmla="*/ 902 w 2220"/>
                  <a:gd name="T7" fmla="*/ 921 h 964"/>
                  <a:gd name="T8" fmla="*/ 1516 w 2220"/>
                  <a:gd name="T9" fmla="*/ 951 h 964"/>
                  <a:gd name="T10" fmla="*/ 1725 w 2220"/>
                  <a:gd name="T11" fmla="*/ 954 h 964"/>
                  <a:gd name="T12" fmla="*/ 1789 w 2220"/>
                  <a:gd name="T13" fmla="*/ 924 h 964"/>
                  <a:gd name="T14" fmla="*/ 1891 w 2220"/>
                  <a:gd name="T15" fmla="*/ 882 h 964"/>
                  <a:gd name="T16" fmla="*/ 1937 w 2220"/>
                  <a:gd name="T17" fmla="*/ 847 h 964"/>
                  <a:gd name="T18" fmla="*/ 1976 w 2220"/>
                  <a:gd name="T19" fmla="*/ 793 h 964"/>
                  <a:gd name="T20" fmla="*/ 2020 w 2220"/>
                  <a:gd name="T21" fmla="*/ 744 h 964"/>
                  <a:gd name="T22" fmla="*/ 2124 w 2220"/>
                  <a:gd name="T23" fmla="*/ 684 h 964"/>
                  <a:gd name="T24" fmla="*/ 2193 w 2220"/>
                  <a:gd name="T25" fmla="*/ 589 h 964"/>
                  <a:gd name="T26" fmla="*/ 2159 w 2220"/>
                  <a:gd name="T27" fmla="*/ 562 h 964"/>
                  <a:gd name="T28" fmla="*/ 2122 w 2220"/>
                  <a:gd name="T29" fmla="*/ 532 h 964"/>
                  <a:gd name="T30" fmla="*/ 2092 w 2220"/>
                  <a:gd name="T31" fmla="*/ 492 h 964"/>
                  <a:gd name="T32" fmla="*/ 2066 w 2220"/>
                  <a:gd name="T33" fmla="*/ 441 h 964"/>
                  <a:gd name="T34" fmla="*/ 2023 w 2220"/>
                  <a:gd name="T35" fmla="*/ 373 h 964"/>
                  <a:gd name="T36" fmla="*/ 2037 w 2220"/>
                  <a:gd name="T37" fmla="*/ 303 h 964"/>
                  <a:gd name="T38" fmla="*/ 1992 w 2220"/>
                  <a:gd name="T39" fmla="*/ 218 h 964"/>
                  <a:gd name="T40" fmla="*/ 1950 w 2220"/>
                  <a:gd name="T41" fmla="*/ 147 h 964"/>
                  <a:gd name="T42" fmla="*/ 1885 w 2220"/>
                  <a:gd name="T43" fmla="*/ 175 h 964"/>
                  <a:gd name="T44" fmla="*/ 1831 w 2220"/>
                  <a:gd name="T45" fmla="*/ 205 h 964"/>
                  <a:gd name="T46" fmla="*/ 1739 w 2220"/>
                  <a:gd name="T47" fmla="*/ 174 h 964"/>
                  <a:gd name="T48" fmla="*/ 1693 w 2220"/>
                  <a:gd name="T49" fmla="*/ 169 h 964"/>
                  <a:gd name="T50" fmla="*/ 1605 w 2220"/>
                  <a:gd name="T51" fmla="*/ 141 h 964"/>
                  <a:gd name="T52" fmla="*/ 1512 w 2220"/>
                  <a:gd name="T53" fmla="*/ 37 h 964"/>
                  <a:gd name="T54" fmla="*/ 1469 w 2220"/>
                  <a:gd name="T55" fmla="*/ 23 h 964"/>
                  <a:gd name="T56" fmla="*/ 1401 w 2220"/>
                  <a:gd name="T57" fmla="*/ 13 h 964"/>
                  <a:gd name="T58" fmla="*/ 1393 w 2220"/>
                  <a:gd name="T59" fmla="*/ 71 h 964"/>
                  <a:gd name="T60" fmla="*/ 1394 w 2220"/>
                  <a:gd name="T61" fmla="*/ 122 h 964"/>
                  <a:gd name="T62" fmla="*/ 1346 w 2220"/>
                  <a:gd name="T63" fmla="*/ 139 h 964"/>
                  <a:gd name="T64" fmla="*/ 1228 w 2220"/>
                  <a:gd name="T65" fmla="*/ 152 h 964"/>
                  <a:gd name="T66" fmla="*/ 1228 w 2220"/>
                  <a:gd name="T67" fmla="*/ 212 h 964"/>
                  <a:gd name="T68" fmla="*/ 1202 w 2220"/>
                  <a:gd name="T69" fmla="*/ 254 h 964"/>
                  <a:gd name="T70" fmla="*/ 1132 w 2220"/>
                  <a:gd name="T71" fmla="*/ 327 h 964"/>
                  <a:gd name="T72" fmla="*/ 1085 w 2220"/>
                  <a:gd name="T73" fmla="*/ 361 h 964"/>
                  <a:gd name="T74" fmla="*/ 1049 w 2220"/>
                  <a:gd name="T75" fmla="*/ 434 h 964"/>
                  <a:gd name="T76" fmla="*/ 996 w 2220"/>
                  <a:gd name="T77" fmla="*/ 412 h 964"/>
                  <a:gd name="T78" fmla="*/ 952 w 2220"/>
                  <a:gd name="T79" fmla="*/ 350 h 964"/>
                  <a:gd name="T80" fmla="*/ 931 w 2220"/>
                  <a:gd name="T81" fmla="*/ 373 h 964"/>
                  <a:gd name="T82" fmla="*/ 908 w 2220"/>
                  <a:gd name="T83" fmla="*/ 412 h 964"/>
                  <a:gd name="T84" fmla="*/ 885 w 2220"/>
                  <a:gd name="T85" fmla="*/ 471 h 964"/>
                  <a:gd name="T86" fmla="*/ 848 w 2220"/>
                  <a:gd name="T87" fmla="*/ 459 h 964"/>
                  <a:gd name="T88" fmla="*/ 795 w 2220"/>
                  <a:gd name="T89" fmla="*/ 440 h 964"/>
                  <a:gd name="T90" fmla="*/ 714 w 2220"/>
                  <a:gd name="T91" fmla="*/ 474 h 964"/>
                  <a:gd name="T92" fmla="*/ 622 w 2220"/>
                  <a:gd name="T93" fmla="*/ 447 h 964"/>
                  <a:gd name="T94" fmla="*/ 602 w 2220"/>
                  <a:gd name="T95" fmla="*/ 456 h 964"/>
                  <a:gd name="T96" fmla="*/ 576 w 2220"/>
                  <a:gd name="T97" fmla="*/ 449 h 964"/>
                  <a:gd name="T98" fmla="*/ 512 w 2220"/>
                  <a:gd name="T99" fmla="*/ 436 h 964"/>
                  <a:gd name="T100" fmla="*/ 489 w 2220"/>
                  <a:gd name="T101" fmla="*/ 491 h 964"/>
                  <a:gd name="T102" fmla="*/ 434 w 2220"/>
                  <a:gd name="T103" fmla="*/ 540 h 964"/>
                  <a:gd name="T104" fmla="*/ 452 w 2220"/>
                  <a:gd name="T105" fmla="*/ 600 h 964"/>
                  <a:gd name="T106" fmla="*/ 349 w 2220"/>
                  <a:gd name="T107" fmla="*/ 620 h 964"/>
                  <a:gd name="T108" fmla="*/ 343 w 2220"/>
                  <a:gd name="T109" fmla="*/ 705 h 964"/>
                  <a:gd name="T110" fmla="*/ 296 w 2220"/>
                  <a:gd name="T111" fmla="*/ 737 h 964"/>
                  <a:gd name="T112" fmla="*/ 189 w 2220"/>
                  <a:gd name="T113" fmla="*/ 683 h 964"/>
                  <a:gd name="T114" fmla="*/ 133 w 2220"/>
                  <a:gd name="T115" fmla="*/ 766 h 964"/>
                  <a:gd name="T116" fmla="*/ 136 w 2220"/>
                  <a:gd name="T117" fmla="*/ 842 h 964"/>
                  <a:gd name="T118" fmla="*/ 109 w 2220"/>
                  <a:gd name="T119" fmla="*/ 915 h 964"/>
                  <a:gd name="T120" fmla="*/ 50 w 2220"/>
                  <a:gd name="T121" fmla="*/ 928 h 9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20" h="964">
                    <a:moveTo>
                      <a:pt x="9" y="944"/>
                    </a:moveTo>
                    <a:lnTo>
                      <a:pt x="26" y="944"/>
                    </a:lnTo>
                    <a:lnTo>
                      <a:pt x="30" y="937"/>
                    </a:lnTo>
                    <a:lnTo>
                      <a:pt x="31" y="927"/>
                    </a:lnTo>
                    <a:lnTo>
                      <a:pt x="29" y="922"/>
                    </a:lnTo>
                    <a:lnTo>
                      <a:pt x="14" y="913"/>
                    </a:lnTo>
                    <a:lnTo>
                      <a:pt x="6" y="916"/>
                    </a:lnTo>
                    <a:lnTo>
                      <a:pt x="1" y="925"/>
                    </a:lnTo>
                    <a:lnTo>
                      <a:pt x="0" y="931"/>
                    </a:lnTo>
                    <a:lnTo>
                      <a:pt x="9" y="944"/>
                    </a:lnTo>
                    <a:lnTo>
                      <a:pt x="9" y="944"/>
                    </a:lnTo>
                    <a:lnTo>
                      <a:pt x="9" y="944"/>
                    </a:lnTo>
                    <a:close/>
                    <a:moveTo>
                      <a:pt x="398" y="962"/>
                    </a:moveTo>
                    <a:lnTo>
                      <a:pt x="444" y="964"/>
                    </a:lnTo>
                    <a:lnTo>
                      <a:pt x="449" y="958"/>
                    </a:lnTo>
                    <a:lnTo>
                      <a:pt x="450" y="942"/>
                    </a:lnTo>
                    <a:lnTo>
                      <a:pt x="449" y="927"/>
                    </a:lnTo>
                    <a:lnTo>
                      <a:pt x="442" y="900"/>
                    </a:lnTo>
                    <a:lnTo>
                      <a:pt x="446" y="897"/>
                    </a:lnTo>
                    <a:lnTo>
                      <a:pt x="506" y="905"/>
                    </a:lnTo>
                    <a:lnTo>
                      <a:pt x="506" y="916"/>
                    </a:lnTo>
                    <a:lnTo>
                      <a:pt x="643" y="916"/>
                    </a:lnTo>
                    <a:lnTo>
                      <a:pt x="701" y="920"/>
                    </a:lnTo>
                    <a:lnTo>
                      <a:pt x="707" y="920"/>
                    </a:lnTo>
                    <a:lnTo>
                      <a:pt x="727" y="920"/>
                    </a:lnTo>
                    <a:lnTo>
                      <a:pt x="737" y="922"/>
                    </a:lnTo>
                    <a:lnTo>
                      <a:pt x="875" y="919"/>
                    </a:lnTo>
                    <a:lnTo>
                      <a:pt x="902" y="921"/>
                    </a:lnTo>
                    <a:lnTo>
                      <a:pt x="947" y="923"/>
                    </a:lnTo>
                    <a:lnTo>
                      <a:pt x="1075" y="935"/>
                    </a:lnTo>
                    <a:lnTo>
                      <a:pt x="1110" y="935"/>
                    </a:lnTo>
                    <a:lnTo>
                      <a:pt x="1230" y="939"/>
                    </a:lnTo>
                    <a:lnTo>
                      <a:pt x="1354" y="944"/>
                    </a:lnTo>
                    <a:lnTo>
                      <a:pt x="1407" y="947"/>
                    </a:lnTo>
                    <a:lnTo>
                      <a:pt x="1516" y="951"/>
                    </a:lnTo>
                    <a:lnTo>
                      <a:pt x="1527" y="951"/>
                    </a:lnTo>
                    <a:lnTo>
                      <a:pt x="1549" y="951"/>
                    </a:lnTo>
                    <a:lnTo>
                      <a:pt x="1561" y="951"/>
                    </a:lnTo>
                    <a:lnTo>
                      <a:pt x="1566" y="952"/>
                    </a:lnTo>
                    <a:lnTo>
                      <a:pt x="1576" y="952"/>
                    </a:lnTo>
                    <a:lnTo>
                      <a:pt x="1718" y="955"/>
                    </a:lnTo>
                    <a:lnTo>
                      <a:pt x="1725" y="954"/>
                    </a:lnTo>
                    <a:lnTo>
                      <a:pt x="1730" y="949"/>
                    </a:lnTo>
                    <a:lnTo>
                      <a:pt x="1739" y="938"/>
                    </a:lnTo>
                    <a:lnTo>
                      <a:pt x="1749" y="935"/>
                    </a:lnTo>
                    <a:lnTo>
                      <a:pt x="1757" y="931"/>
                    </a:lnTo>
                    <a:lnTo>
                      <a:pt x="1764" y="928"/>
                    </a:lnTo>
                    <a:lnTo>
                      <a:pt x="1772" y="924"/>
                    </a:lnTo>
                    <a:lnTo>
                      <a:pt x="1789" y="924"/>
                    </a:lnTo>
                    <a:lnTo>
                      <a:pt x="1803" y="922"/>
                    </a:lnTo>
                    <a:lnTo>
                      <a:pt x="1823" y="910"/>
                    </a:lnTo>
                    <a:lnTo>
                      <a:pt x="1852" y="900"/>
                    </a:lnTo>
                    <a:lnTo>
                      <a:pt x="1873" y="893"/>
                    </a:lnTo>
                    <a:lnTo>
                      <a:pt x="1886" y="893"/>
                    </a:lnTo>
                    <a:lnTo>
                      <a:pt x="1891" y="888"/>
                    </a:lnTo>
                    <a:lnTo>
                      <a:pt x="1891" y="882"/>
                    </a:lnTo>
                    <a:lnTo>
                      <a:pt x="1893" y="876"/>
                    </a:lnTo>
                    <a:lnTo>
                      <a:pt x="1896" y="871"/>
                    </a:lnTo>
                    <a:lnTo>
                      <a:pt x="1901" y="858"/>
                    </a:lnTo>
                    <a:lnTo>
                      <a:pt x="1906" y="853"/>
                    </a:lnTo>
                    <a:lnTo>
                      <a:pt x="1919" y="851"/>
                    </a:lnTo>
                    <a:lnTo>
                      <a:pt x="1927" y="850"/>
                    </a:lnTo>
                    <a:lnTo>
                      <a:pt x="1937" y="847"/>
                    </a:lnTo>
                    <a:lnTo>
                      <a:pt x="1943" y="846"/>
                    </a:lnTo>
                    <a:lnTo>
                      <a:pt x="1956" y="840"/>
                    </a:lnTo>
                    <a:lnTo>
                      <a:pt x="1962" y="838"/>
                    </a:lnTo>
                    <a:lnTo>
                      <a:pt x="1964" y="830"/>
                    </a:lnTo>
                    <a:lnTo>
                      <a:pt x="1967" y="818"/>
                    </a:lnTo>
                    <a:lnTo>
                      <a:pt x="1965" y="810"/>
                    </a:lnTo>
                    <a:lnTo>
                      <a:pt x="1976" y="793"/>
                    </a:lnTo>
                    <a:lnTo>
                      <a:pt x="1987" y="792"/>
                    </a:lnTo>
                    <a:lnTo>
                      <a:pt x="1997" y="784"/>
                    </a:lnTo>
                    <a:lnTo>
                      <a:pt x="2000" y="779"/>
                    </a:lnTo>
                    <a:lnTo>
                      <a:pt x="2007" y="776"/>
                    </a:lnTo>
                    <a:lnTo>
                      <a:pt x="2006" y="753"/>
                    </a:lnTo>
                    <a:lnTo>
                      <a:pt x="2012" y="747"/>
                    </a:lnTo>
                    <a:lnTo>
                      <a:pt x="2020" y="744"/>
                    </a:lnTo>
                    <a:lnTo>
                      <a:pt x="2032" y="737"/>
                    </a:lnTo>
                    <a:lnTo>
                      <a:pt x="2049" y="724"/>
                    </a:lnTo>
                    <a:lnTo>
                      <a:pt x="2057" y="720"/>
                    </a:lnTo>
                    <a:lnTo>
                      <a:pt x="2073" y="710"/>
                    </a:lnTo>
                    <a:lnTo>
                      <a:pt x="2111" y="694"/>
                    </a:lnTo>
                    <a:lnTo>
                      <a:pt x="2117" y="690"/>
                    </a:lnTo>
                    <a:lnTo>
                      <a:pt x="2124" y="684"/>
                    </a:lnTo>
                    <a:lnTo>
                      <a:pt x="2185" y="627"/>
                    </a:lnTo>
                    <a:lnTo>
                      <a:pt x="2189" y="624"/>
                    </a:lnTo>
                    <a:lnTo>
                      <a:pt x="2220" y="594"/>
                    </a:lnTo>
                    <a:lnTo>
                      <a:pt x="2213" y="592"/>
                    </a:lnTo>
                    <a:lnTo>
                      <a:pt x="2201" y="589"/>
                    </a:lnTo>
                    <a:lnTo>
                      <a:pt x="2198" y="595"/>
                    </a:lnTo>
                    <a:lnTo>
                      <a:pt x="2193" y="589"/>
                    </a:lnTo>
                    <a:lnTo>
                      <a:pt x="2179" y="585"/>
                    </a:lnTo>
                    <a:lnTo>
                      <a:pt x="2172" y="586"/>
                    </a:lnTo>
                    <a:lnTo>
                      <a:pt x="2171" y="581"/>
                    </a:lnTo>
                    <a:lnTo>
                      <a:pt x="2172" y="574"/>
                    </a:lnTo>
                    <a:lnTo>
                      <a:pt x="2168" y="571"/>
                    </a:lnTo>
                    <a:lnTo>
                      <a:pt x="2162" y="565"/>
                    </a:lnTo>
                    <a:lnTo>
                      <a:pt x="2159" y="562"/>
                    </a:lnTo>
                    <a:lnTo>
                      <a:pt x="2158" y="553"/>
                    </a:lnTo>
                    <a:lnTo>
                      <a:pt x="2156" y="559"/>
                    </a:lnTo>
                    <a:lnTo>
                      <a:pt x="2152" y="561"/>
                    </a:lnTo>
                    <a:lnTo>
                      <a:pt x="2141" y="548"/>
                    </a:lnTo>
                    <a:lnTo>
                      <a:pt x="2132" y="547"/>
                    </a:lnTo>
                    <a:lnTo>
                      <a:pt x="2125" y="544"/>
                    </a:lnTo>
                    <a:lnTo>
                      <a:pt x="2122" y="532"/>
                    </a:lnTo>
                    <a:lnTo>
                      <a:pt x="2113" y="517"/>
                    </a:lnTo>
                    <a:lnTo>
                      <a:pt x="2117" y="512"/>
                    </a:lnTo>
                    <a:lnTo>
                      <a:pt x="2112" y="508"/>
                    </a:lnTo>
                    <a:lnTo>
                      <a:pt x="2110" y="502"/>
                    </a:lnTo>
                    <a:lnTo>
                      <a:pt x="2102" y="497"/>
                    </a:lnTo>
                    <a:lnTo>
                      <a:pt x="2098" y="491"/>
                    </a:lnTo>
                    <a:lnTo>
                      <a:pt x="2092" y="492"/>
                    </a:lnTo>
                    <a:lnTo>
                      <a:pt x="2092" y="485"/>
                    </a:lnTo>
                    <a:lnTo>
                      <a:pt x="2086" y="473"/>
                    </a:lnTo>
                    <a:lnTo>
                      <a:pt x="2082" y="460"/>
                    </a:lnTo>
                    <a:lnTo>
                      <a:pt x="2076" y="455"/>
                    </a:lnTo>
                    <a:lnTo>
                      <a:pt x="2068" y="450"/>
                    </a:lnTo>
                    <a:lnTo>
                      <a:pt x="2063" y="446"/>
                    </a:lnTo>
                    <a:lnTo>
                      <a:pt x="2066" y="441"/>
                    </a:lnTo>
                    <a:lnTo>
                      <a:pt x="2069" y="434"/>
                    </a:lnTo>
                    <a:lnTo>
                      <a:pt x="2071" y="429"/>
                    </a:lnTo>
                    <a:lnTo>
                      <a:pt x="2064" y="424"/>
                    </a:lnTo>
                    <a:lnTo>
                      <a:pt x="2057" y="422"/>
                    </a:lnTo>
                    <a:lnTo>
                      <a:pt x="2049" y="403"/>
                    </a:lnTo>
                    <a:lnTo>
                      <a:pt x="2035" y="382"/>
                    </a:lnTo>
                    <a:lnTo>
                      <a:pt x="2023" y="373"/>
                    </a:lnTo>
                    <a:lnTo>
                      <a:pt x="2020" y="363"/>
                    </a:lnTo>
                    <a:lnTo>
                      <a:pt x="2024" y="359"/>
                    </a:lnTo>
                    <a:lnTo>
                      <a:pt x="2031" y="350"/>
                    </a:lnTo>
                    <a:lnTo>
                      <a:pt x="2029" y="336"/>
                    </a:lnTo>
                    <a:lnTo>
                      <a:pt x="2032" y="331"/>
                    </a:lnTo>
                    <a:lnTo>
                      <a:pt x="2038" y="327"/>
                    </a:lnTo>
                    <a:lnTo>
                      <a:pt x="2037" y="303"/>
                    </a:lnTo>
                    <a:lnTo>
                      <a:pt x="2032" y="296"/>
                    </a:lnTo>
                    <a:lnTo>
                      <a:pt x="2032" y="273"/>
                    </a:lnTo>
                    <a:lnTo>
                      <a:pt x="2033" y="269"/>
                    </a:lnTo>
                    <a:lnTo>
                      <a:pt x="2027" y="249"/>
                    </a:lnTo>
                    <a:lnTo>
                      <a:pt x="2016" y="241"/>
                    </a:lnTo>
                    <a:lnTo>
                      <a:pt x="2000" y="222"/>
                    </a:lnTo>
                    <a:lnTo>
                      <a:pt x="1992" y="218"/>
                    </a:lnTo>
                    <a:lnTo>
                      <a:pt x="1976" y="217"/>
                    </a:lnTo>
                    <a:lnTo>
                      <a:pt x="1964" y="209"/>
                    </a:lnTo>
                    <a:lnTo>
                      <a:pt x="1957" y="199"/>
                    </a:lnTo>
                    <a:lnTo>
                      <a:pt x="1954" y="178"/>
                    </a:lnTo>
                    <a:lnTo>
                      <a:pt x="1952" y="171"/>
                    </a:lnTo>
                    <a:lnTo>
                      <a:pt x="1952" y="152"/>
                    </a:lnTo>
                    <a:lnTo>
                      <a:pt x="1950" y="147"/>
                    </a:lnTo>
                    <a:lnTo>
                      <a:pt x="1946" y="144"/>
                    </a:lnTo>
                    <a:lnTo>
                      <a:pt x="1927" y="153"/>
                    </a:lnTo>
                    <a:lnTo>
                      <a:pt x="1910" y="155"/>
                    </a:lnTo>
                    <a:lnTo>
                      <a:pt x="1906" y="159"/>
                    </a:lnTo>
                    <a:lnTo>
                      <a:pt x="1903" y="164"/>
                    </a:lnTo>
                    <a:lnTo>
                      <a:pt x="1899" y="169"/>
                    </a:lnTo>
                    <a:lnTo>
                      <a:pt x="1885" y="175"/>
                    </a:lnTo>
                    <a:lnTo>
                      <a:pt x="1879" y="190"/>
                    </a:lnTo>
                    <a:lnTo>
                      <a:pt x="1873" y="197"/>
                    </a:lnTo>
                    <a:lnTo>
                      <a:pt x="1858" y="197"/>
                    </a:lnTo>
                    <a:lnTo>
                      <a:pt x="1852" y="194"/>
                    </a:lnTo>
                    <a:lnTo>
                      <a:pt x="1844" y="193"/>
                    </a:lnTo>
                    <a:lnTo>
                      <a:pt x="1837" y="201"/>
                    </a:lnTo>
                    <a:lnTo>
                      <a:pt x="1831" y="205"/>
                    </a:lnTo>
                    <a:lnTo>
                      <a:pt x="1828" y="200"/>
                    </a:lnTo>
                    <a:lnTo>
                      <a:pt x="1822" y="188"/>
                    </a:lnTo>
                    <a:lnTo>
                      <a:pt x="1811" y="181"/>
                    </a:lnTo>
                    <a:lnTo>
                      <a:pt x="1786" y="177"/>
                    </a:lnTo>
                    <a:lnTo>
                      <a:pt x="1773" y="168"/>
                    </a:lnTo>
                    <a:lnTo>
                      <a:pt x="1765" y="166"/>
                    </a:lnTo>
                    <a:lnTo>
                      <a:pt x="1739" y="174"/>
                    </a:lnTo>
                    <a:lnTo>
                      <a:pt x="1735" y="178"/>
                    </a:lnTo>
                    <a:lnTo>
                      <a:pt x="1732" y="190"/>
                    </a:lnTo>
                    <a:lnTo>
                      <a:pt x="1727" y="195"/>
                    </a:lnTo>
                    <a:lnTo>
                      <a:pt x="1710" y="187"/>
                    </a:lnTo>
                    <a:lnTo>
                      <a:pt x="1702" y="187"/>
                    </a:lnTo>
                    <a:lnTo>
                      <a:pt x="1695" y="181"/>
                    </a:lnTo>
                    <a:lnTo>
                      <a:pt x="1693" y="169"/>
                    </a:lnTo>
                    <a:lnTo>
                      <a:pt x="1681" y="164"/>
                    </a:lnTo>
                    <a:lnTo>
                      <a:pt x="1671" y="147"/>
                    </a:lnTo>
                    <a:lnTo>
                      <a:pt x="1654" y="143"/>
                    </a:lnTo>
                    <a:lnTo>
                      <a:pt x="1645" y="136"/>
                    </a:lnTo>
                    <a:lnTo>
                      <a:pt x="1634" y="136"/>
                    </a:lnTo>
                    <a:lnTo>
                      <a:pt x="1617" y="141"/>
                    </a:lnTo>
                    <a:lnTo>
                      <a:pt x="1605" y="141"/>
                    </a:lnTo>
                    <a:lnTo>
                      <a:pt x="1571" y="129"/>
                    </a:lnTo>
                    <a:lnTo>
                      <a:pt x="1564" y="115"/>
                    </a:lnTo>
                    <a:lnTo>
                      <a:pt x="1565" y="98"/>
                    </a:lnTo>
                    <a:lnTo>
                      <a:pt x="1547" y="70"/>
                    </a:lnTo>
                    <a:lnTo>
                      <a:pt x="1543" y="54"/>
                    </a:lnTo>
                    <a:lnTo>
                      <a:pt x="1527" y="41"/>
                    </a:lnTo>
                    <a:lnTo>
                      <a:pt x="1512" y="37"/>
                    </a:lnTo>
                    <a:lnTo>
                      <a:pt x="1508" y="31"/>
                    </a:lnTo>
                    <a:lnTo>
                      <a:pt x="1507" y="14"/>
                    </a:lnTo>
                    <a:lnTo>
                      <a:pt x="1502" y="10"/>
                    </a:lnTo>
                    <a:lnTo>
                      <a:pt x="1494" y="12"/>
                    </a:lnTo>
                    <a:lnTo>
                      <a:pt x="1488" y="20"/>
                    </a:lnTo>
                    <a:lnTo>
                      <a:pt x="1474" y="19"/>
                    </a:lnTo>
                    <a:lnTo>
                      <a:pt x="1469" y="23"/>
                    </a:lnTo>
                    <a:lnTo>
                      <a:pt x="1456" y="28"/>
                    </a:lnTo>
                    <a:lnTo>
                      <a:pt x="1435" y="17"/>
                    </a:lnTo>
                    <a:lnTo>
                      <a:pt x="1425" y="3"/>
                    </a:lnTo>
                    <a:lnTo>
                      <a:pt x="1420" y="0"/>
                    </a:lnTo>
                    <a:lnTo>
                      <a:pt x="1414" y="3"/>
                    </a:lnTo>
                    <a:lnTo>
                      <a:pt x="1407" y="12"/>
                    </a:lnTo>
                    <a:lnTo>
                      <a:pt x="1401" y="13"/>
                    </a:lnTo>
                    <a:lnTo>
                      <a:pt x="1395" y="18"/>
                    </a:lnTo>
                    <a:lnTo>
                      <a:pt x="1380" y="29"/>
                    </a:lnTo>
                    <a:lnTo>
                      <a:pt x="1376" y="34"/>
                    </a:lnTo>
                    <a:lnTo>
                      <a:pt x="1378" y="39"/>
                    </a:lnTo>
                    <a:lnTo>
                      <a:pt x="1390" y="53"/>
                    </a:lnTo>
                    <a:lnTo>
                      <a:pt x="1393" y="60"/>
                    </a:lnTo>
                    <a:lnTo>
                      <a:pt x="1393" y="71"/>
                    </a:lnTo>
                    <a:lnTo>
                      <a:pt x="1382" y="83"/>
                    </a:lnTo>
                    <a:lnTo>
                      <a:pt x="1383" y="93"/>
                    </a:lnTo>
                    <a:lnTo>
                      <a:pt x="1406" y="97"/>
                    </a:lnTo>
                    <a:lnTo>
                      <a:pt x="1406" y="105"/>
                    </a:lnTo>
                    <a:lnTo>
                      <a:pt x="1402" y="110"/>
                    </a:lnTo>
                    <a:lnTo>
                      <a:pt x="1398" y="114"/>
                    </a:lnTo>
                    <a:lnTo>
                      <a:pt x="1394" y="122"/>
                    </a:lnTo>
                    <a:lnTo>
                      <a:pt x="1398" y="128"/>
                    </a:lnTo>
                    <a:lnTo>
                      <a:pt x="1399" y="134"/>
                    </a:lnTo>
                    <a:lnTo>
                      <a:pt x="1383" y="134"/>
                    </a:lnTo>
                    <a:lnTo>
                      <a:pt x="1373" y="135"/>
                    </a:lnTo>
                    <a:lnTo>
                      <a:pt x="1363" y="140"/>
                    </a:lnTo>
                    <a:lnTo>
                      <a:pt x="1352" y="137"/>
                    </a:lnTo>
                    <a:lnTo>
                      <a:pt x="1346" y="139"/>
                    </a:lnTo>
                    <a:lnTo>
                      <a:pt x="1307" y="166"/>
                    </a:lnTo>
                    <a:lnTo>
                      <a:pt x="1294" y="171"/>
                    </a:lnTo>
                    <a:lnTo>
                      <a:pt x="1286" y="168"/>
                    </a:lnTo>
                    <a:lnTo>
                      <a:pt x="1276" y="153"/>
                    </a:lnTo>
                    <a:lnTo>
                      <a:pt x="1262" y="149"/>
                    </a:lnTo>
                    <a:lnTo>
                      <a:pt x="1238" y="154"/>
                    </a:lnTo>
                    <a:lnTo>
                      <a:pt x="1228" y="152"/>
                    </a:lnTo>
                    <a:lnTo>
                      <a:pt x="1222" y="154"/>
                    </a:lnTo>
                    <a:lnTo>
                      <a:pt x="1219" y="161"/>
                    </a:lnTo>
                    <a:lnTo>
                      <a:pt x="1220" y="173"/>
                    </a:lnTo>
                    <a:lnTo>
                      <a:pt x="1222" y="178"/>
                    </a:lnTo>
                    <a:lnTo>
                      <a:pt x="1222" y="195"/>
                    </a:lnTo>
                    <a:lnTo>
                      <a:pt x="1222" y="200"/>
                    </a:lnTo>
                    <a:lnTo>
                      <a:pt x="1228" y="212"/>
                    </a:lnTo>
                    <a:lnTo>
                      <a:pt x="1229" y="220"/>
                    </a:lnTo>
                    <a:lnTo>
                      <a:pt x="1228" y="225"/>
                    </a:lnTo>
                    <a:lnTo>
                      <a:pt x="1223" y="231"/>
                    </a:lnTo>
                    <a:lnTo>
                      <a:pt x="1214" y="235"/>
                    </a:lnTo>
                    <a:lnTo>
                      <a:pt x="1209" y="241"/>
                    </a:lnTo>
                    <a:lnTo>
                      <a:pt x="1206" y="249"/>
                    </a:lnTo>
                    <a:lnTo>
                      <a:pt x="1202" y="254"/>
                    </a:lnTo>
                    <a:lnTo>
                      <a:pt x="1175" y="261"/>
                    </a:lnTo>
                    <a:lnTo>
                      <a:pt x="1170" y="266"/>
                    </a:lnTo>
                    <a:lnTo>
                      <a:pt x="1166" y="277"/>
                    </a:lnTo>
                    <a:lnTo>
                      <a:pt x="1163" y="296"/>
                    </a:lnTo>
                    <a:lnTo>
                      <a:pt x="1158" y="305"/>
                    </a:lnTo>
                    <a:lnTo>
                      <a:pt x="1153" y="314"/>
                    </a:lnTo>
                    <a:lnTo>
                      <a:pt x="1132" y="327"/>
                    </a:lnTo>
                    <a:lnTo>
                      <a:pt x="1122" y="320"/>
                    </a:lnTo>
                    <a:lnTo>
                      <a:pt x="1109" y="322"/>
                    </a:lnTo>
                    <a:lnTo>
                      <a:pt x="1106" y="327"/>
                    </a:lnTo>
                    <a:lnTo>
                      <a:pt x="1102" y="340"/>
                    </a:lnTo>
                    <a:lnTo>
                      <a:pt x="1095" y="347"/>
                    </a:lnTo>
                    <a:lnTo>
                      <a:pt x="1088" y="354"/>
                    </a:lnTo>
                    <a:lnTo>
                      <a:pt x="1085" y="361"/>
                    </a:lnTo>
                    <a:lnTo>
                      <a:pt x="1085" y="387"/>
                    </a:lnTo>
                    <a:lnTo>
                      <a:pt x="1081" y="398"/>
                    </a:lnTo>
                    <a:lnTo>
                      <a:pt x="1080" y="412"/>
                    </a:lnTo>
                    <a:lnTo>
                      <a:pt x="1076" y="420"/>
                    </a:lnTo>
                    <a:lnTo>
                      <a:pt x="1064" y="423"/>
                    </a:lnTo>
                    <a:lnTo>
                      <a:pt x="1049" y="427"/>
                    </a:lnTo>
                    <a:lnTo>
                      <a:pt x="1049" y="434"/>
                    </a:lnTo>
                    <a:lnTo>
                      <a:pt x="1043" y="437"/>
                    </a:lnTo>
                    <a:lnTo>
                      <a:pt x="1039" y="432"/>
                    </a:lnTo>
                    <a:lnTo>
                      <a:pt x="1037" y="424"/>
                    </a:lnTo>
                    <a:lnTo>
                      <a:pt x="1032" y="419"/>
                    </a:lnTo>
                    <a:lnTo>
                      <a:pt x="1024" y="417"/>
                    </a:lnTo>
                    <a:lnTo>
                      <a:pt x="1010" y="419"/>
                    </a:lnTo>
                    <a:lnTo>
                      <a:pt x="996" y="412"/>
                    </a:lnTo>
                    <a:lnTo>
                      <a:pt x="983" y="401"/>
                    </a:lnTo>
                    <a:lnTo>
                      <a:pt x="980" y="397"/>
                    </a:lnTo>
                    <a:lnTo>
                      <a:pt x="978" y="385"/>
                    </a:lnTo>
                    <a:lnTo>
                      <a:pt x="979" y="371"/>
                    </a:lnTo>
                    <a:lnTo>
                      <a:pt x="977" y="366"/>
                    </a:lnTo>
                    <a:lnTo>
                      <a:pt x="956" y="346"/>
                    </a:lnTo>
                    <a:lnTo>
                      <a:pt x="952" y="350"/>
                    </a:lnTo>
                    <a:lnTo>
                      <a:pt x="952" y="359"/>
                    </a:lnTo>
                    <a:lnTo>
                      <a:pt x="963" y="363"/>
                    </a:lnTo>
                    <a:lnTo>
                      <a:pt x="966" y="368"/>
                    </a:lnTo>
                    <a:lnTo>
                      <a:pt x="962" y="372"/>
                    </a:lnTo>
                    <a:lnTo>
                      <a:pt x="953" y="372"/>
                    </a:lnTo>
                    <a:lnTo>
                      <a:pt x="946" y="380"/>
                    </a:lnTo>
                    <a:lnTo>
                      <a:pt x="931" y="373"/>
                    </a:lnTo>
                    <a:lnTo>
                      <a:pt x="926" y="376"/>
                    </a:lnTo>
                    <a:lnTo>
                      <a:pt x="932" y="386"/>
                    </a:lnTo>
                    <a:lnTo>
                      <a:pt x="936" y="390"/>
                    </a:lnTo>
                    <a:lnTo>
                      <a:pt x="932" y="396"/>
                    </a:lnTo>
                    <a:lnTo>
                      <a:pt x="928" y="401"/>
                    </a:lnTo>
                    <a:lnTo>
                      <a:pt x="911" y="404"/>
                    </a:lnTo>
                    <a:lnTo>
                      <a:pt x="908" y="412"/>
                    </a:lnTo>
                    <a:lnTo>
                      <a:pt x="907" y="431"/>
                    </a:lnTo>
                    <a:lnTo>
                      <a:pt x="909" y="439"/>
                    </a:lnTo>
                    <a:lnTo>
                      <a:pt x="912" y="445"/>
                    </a:lnTo>
                    <a:lnTo>
                      <a:pt x="900" y="450"/>
                    </a:lnTo>
                    <a:lnTo>
                      <a:pt x="893" y="449"/>
                    </a:lnTo>
                    <a:lnTo>
                      <a:pt x="888" y="450"/>
                    </a:lnTo>
                    <a:lnTo>
                      <a:pt x="885" y="471"/>
                    </a:lnTo>
                    <a:lnTo>
                      <a:pt x="880" y="476"/>
                    </a:lnTo>
                    <a:lnTo>
                      <a:pt x="870" y="479"/>
                    </a:lnTo>
                    <a:lnTo>
                      <a:pt x="866" y="476"/>
                    </a:lnTo>
                    <a:lnTo>
                      <a:pt x="867" y="466"/>
                    </a:lnTo>
                    <a:lnTo>
                      <a:pt x="870" y="456"/>
                    </a:lnTo>
                    <a:lnTo>
                      <a:pt x="862" y="452"/>
                    </a:lnTo>
                    <a:lnTo>
                      <a:pt x="848" y="459"/>
                    </a:lnTo>
                    <a:lnTo>
                      <a:pt x="839" y="451"/>
                    </a:lnTo>
                    <a:lnTo>
                      <a:pt x="830" y="429"/>
                    </a:lnTo>
                    <a:lnTo>
                      <a:pt x="827" y="422"/>
                    </a:lnTo>
                    <a:lnTo>
                      <a:pt x="819" y="418"/>
                    </a:lnTo>
                    <a:lnTo>
                      <a:pt x="814" y="420"/>
                    </a:lnTo>
                    <a:lnTo>
                      <a:pt x="806" y="429"/>
                    </a:lnTo>
                    <a:lnTo>
                      <a:pt x="795" y="440"/>
                    </a:lnTo>
                    <a:lnTo>
                      <a:pt x="773" y="444"/>
                    </a:lnTo>
                    <a:lnTo>
                      <a:pt x="758" y="456"/>
                    </a:lnTo>
                    <a:lnTo>
                      <a:pt x="752" y="485"/>
                    </a:lnTo>
                    <a:lnTo>
                      <a:pt x="741" y="498"/>
                    </a:lnTo>
                    <a:lnTo>
                      <a:pt x="731" y="497"/>
                    </a:lnTo>
                    <a:lnTo>
                      <a:pt x="722" y="478"/>
                    </a:lnTo>
                    <a:lnTo>
                      <a:pt x="714" y="474"/>
                    </a:lnTo>
                    <a:lnTo>
                      <a:pt x="695" y="466"/>
                    </a:lnTo>
                    <a:lnTo>
                      <a:pt x="689" y="458"/>
                    </a:lnTo>
                    <a:lnTo>
                      <a:pt x="673" y="447"/>
                    </a:lnTo>
                    <a:lnTo>
                      <a:pt x="663" y="440"/>
                    </a:lnTo>
                    <a:lnTo>
                      <a:pt x="653" y="434"/>
                    </a:lnTo>
                    <a:lnTo>
                      <a:pt x="643" y="435"/>
                    </a:lnTo>
                    <a:lnTo>
                      <a:pt x="622" y="447"/>
                    </a:lnTo>
                    <a:lnTo>
                      <a:pt x="607" y="437"/>
                    </a:lnTo>
                    <a:lnTo>
                      <a:pt x="603" y="430"/>
                    </a:lnTo>
                    <a:lnTo>
                      <a:pt x="602" y="422"/>
                    </a:lnTo>
                    <a:lnTo>
                      <a:pt x="595" y="429"/>
                    </a:lnTo>
                    <a:lnTo>
                      <a:pt x="591" y="434"/>
                    </a:lnTo>
                    <a:lnTo>
                      <a:pt x="590" y="442"/>
                    </a:lnTo>
                    <a:lnTo>
                      <a:pt x="602" y="456"/>
                    </a:lnTo>
                    <a:lnTo>
                      <a:pt x="593" y="472"/>
                    </a:lnTo>
                    <a:lnTo>
                      <a:pt x="589" y="475"/>
                    </a:lnTo>
                    <a:lnTo>
                      <a:pt x="575" y="475"/>
                    </a:lnTo>
                    <a:lnTo>
                      <a:pt x="571" y="469"/>
                    </a:lnTo>
                    <a:lnTo>
                      <a:pt x="572" y="463"/>
                    </a:lnTo>
                    <a:lnTo>
                      <a:pt x="577" y="454"/>
                    </a:lnTo>
                    <a:lnTo>
                      <a:pt x="576" y="449"/>
                    </a:lnTo>
                    <a:lnTo>
                      <a:pt x="565" y="450"/>
                    </a:lnTo>
                    <a:lnTo>
                      <a:pt x="551" y="450"/>
                    </a:lnTo>
                    <a:lnTo>
                      <a:pt x="545" y="454"/>
                    </a:lnTo>
                    <a:lnTo>
                      <a:pt x="538" y="456"/>
                    </a:lnTo>
                    <a:lnTo>
                      <a:pt x="528" y="454"/>
                    </a:lnTo>
                    <a:lnTo>
                      <a:pt x="517" y="439"/>
                    </a:lnTo>
                    <a:lnTo>
                      <a:pt x="512" y="436"/>
                    </a:lnTo>
                    <a:lnTo>
                      <a:pt x="507" y="438"/>
                    </a:lnTo>
                    <a:lnTo>
                      <a:pt x="497" y="451"/>
                    </a:lnTo>
                    <a:lnTo>
                      <a:pt x="506" y="464"/>
                    </a:lnTo>
                    <a:lnTo>
                      <a:pt x="507" y="478"/>
                    </a:lnTo>
                    <a:lnTo>
                      <a:pt x="499" y="483"/>
                    </a:lnTo>
                    <a:lnTo>
                      <a:pt x="495" y="492"/>
                    </a:lnTo>
                    <a:lnTo>
                      <a:pt x="489" y="491"/>
                    </a:lnTo>
                    <a:lnTo>
                      <a:pt x="477" y="481"/>
                    </a:lnTo>
                    <a:lnTo>
                      <a:pt x="472" y="481"/>
                    </a:lnTo>
                    <a:lnTo>
                      <a:pt x="467" y="498"/>
                    </a:lnTo>
                    <a:lnTo>
                      <a:pt x="458" y="507"/>
                    </a:lnTo>
                    <a:lnTo>
                      <a:pt x="447" y="515"/>
                    </a:lnTo>
                    <a:lnTo>
                      <a:pt x="434" y="529"/>
                    </a:lnTo>
                    <a:lnTo>
                      <a:pt x="434" y="540"/>
                    </a:lnTo>
                    <a:lnTo>
                      <a:pt x="436" y="546"/>
                    </a:lnTo>
                    <a:lnTo>
                      <a:pt x="438" y="554"/>
                    </a:lnTo>
                    <a:lnTo>
                      <a:pt x="440" y="564"/>
                    </a:lnTo>
                    <a:lnTo>
                      <a:pt x="453" y="576"/>
                    </a:lnTo>
                    <a:lnTo>
                      <a:pt x="458" y="586"/>
                    </a:lnTo>
                    <a:lnTo>
                      <a:pt x="457" y="592"/>
                    </a:lnTo>
                    <a:lnTo>
                      <a:pt x="452" y="600"/>
                    </a:lnTo>
                    <a:lnTo>
                      <a:pt x="414" y="607"/>
                    </a:lnTo>
                    <a:lnTo>
                      <a:pt x="392" y="608"/>
                    </a:lnTo>
                    <a:lnTo>
                      <a:pt x="379" y="615"/>
                    </a:lnTo>
                    <a:lnTo>
                      <a:pt x="372" y="624"/>
                    </a:lnTo>
                    <a:lnTo>
                      <a:pt x="366" y="625"/>
                    </a:lnTo>
                    <a:lnTo>
                      <a:pt x="360" y="618"/>
                    </a:lnTo>
                    <a:lnTo>
                      <a:pt x="349" y="620"/>
                    </a:lnTo>
                    <a:lnTo>
                      <a:pt x="339" y="626"/>
                    </a:lnTo>
                    <a:lnTo>
                      <a:pt x="336" y="629"/>
                    </a:lnTo>
                    <a:lnTo>
                      <a:pt x="333" y="647"/>
                    </a:lnTo>
                    <a:lnTo>
                      <a:pt x="325" y="669"/>
                    </a:lnTo>
                    <a:lnTo>
                      <a:pt x="331" y="687"/>
                    </a:lnTo>
                    <a:lnTo>
                      <a:pt x="341" y="698"/>
                    </a:lnTo>
                    <a:lnTo>
                      <a:pt x="343" y="705"/>
                    </a:lnTo>
                    <a:lnTo>
                      <a:pt x="347" y="719"/>
                    </a:lnTo>
                    <a:lnTo>
                      <a:pt x="343" y="734"/>
                    </a:lnTo>
                    <a:lnTo>
                      <a:pt x="336" y="743"/>
                    </a:lnTo>
                    <a:lnTo>
                      <a:pt x="332" y="747"/>
                    </a:lnTo>
                    <a:lnTo>
                      <a:pt x="321" y="752"/>
                    </a:lnTo>
                    <a:lnTo>
                      <a:pt x="307" y="747"/>
                    </a:lnTo>
                    <a:lnTo>
                      <a:pt x="296" y="737"/>
                    </a:lnTo>
                    <a:lnTo>
                      <a:pt x="290" y="731"/>
                    </a:lnTo>
                    <a:lnTo>
                      <a:pt x="252" y="716"/>
                    </a:lnTo>
                    <a:lnTo>
                      <a:pt x="233" y="700"/>
                    </a:lnTo>
                    <a:lnTo>
                      <a:pt x="226" y="698"/>
                    </a:lnTo>
                    <a:lnTo>
                      <a:pt x="216" y="692"/>
                    </a:lnTo>
                    <a:lnTo>
                      <a:pt x="195" y="683"/>
                    </a:lnTo>
                    <a:lnTo>
                      <a:pt x="189" y="683"/>
                    </a:lnTo>
                    <a:lnTo>
                      <a:pt x="173" y="688"/>
                    </a:lnTo>
                    <a:lnTo>
                      <a:pt x="155" y="705"/>
                    </a:lnTo>
                    <a:lnTo>
                      <a:pt x="146" y="722"/>
                    </a:lnTo>
                    <a:lnTo>
                      <a:pt x="133" y="733"/>
                    </a:lnTo>
                    <a:lnTo>
                      <a:pt x="126" y="743"/>
                    </a:lnTo>
                    <a:lnTo>
                      <a:pt x="125" y="753"/>
                    </a:lnTo>
                    <a:lnTo>
                      <a:pt x="133" y="766"/>
                    </a:lnTo>
                    <a:lnTo>
                      <a:pt x="137" y="769"/>
                    </a:lnTo>
                    <a:lnTo>
                      <a:pt x="146" y="776"/>
                    </a:lnTo>
                    <a:lnTo>
                      <a:pt x="135" y="821"/>
                    </a:lnTo>
                    <a:lnTo>
                      <a:pt x="124" y="829"/>
                    </a:lnTo>
                    <a:lnTo>
                      <a:pt x="124" y="837"/>
                    </a:lnTo>
                    <a:lnTo>
                      <a:pt x="128" y="844"/>
                    </a:lnTo>
                    <a:lnTo>
                      <a:pt x="136" y="842"/>
                    </a:lnTo>
                    <a:lnTo>
                      <a:pt x="138" y="854"/>
                    </a:lnTo>
                    <a:lnTo>
                      <a:pt x="124" y="855"/>
                    </a:lnTo>
                    <a:lnTo>
                      <a:pt x="117" y="859"/>
                    </a:lnTo>
                    <a:lnTo>
                      <a:pt x="114" y="866"/>
                    </a:lnTo>
                    <a:lnTo>
                      <a:pt x="124" y="891"/>
                    </a:lnTo>
                    <a:lnTo>
                      <a:pt x="114" y="900"/>
                    </a:lnTo>
                    <a:lnTo>
                      <a:pt x="109" y="915"/>
                    </a:lnTo>
                    <a:lnTo>
                      <a:pt x="101" y="925"/>
                    </a:lnTo>
                    <a:lnTo>
                      <a:pt x="90" y="924"/>
                    </a:lnTo>
                    <a:lnTo>
                      <a:pt x="73" y="900"/>
                    </a:lnTo>
                    <a:lnTo>
                      <a:pt x="65" y="899"/>
                    </a:lnTo>
                    <a:lnTo>
                      <a:pt x="58" y="906"/>
                    </a:lnTo>
                    <a:lnTo>
                      <a:pt x="53" y="923"/>
                    </a:lnTo>
                    <a:lnTo>
                      <a:pt x="50" y="928"/>
                    </a:lnTo>
                    <a:lnTo>
                      <a:pt x="45" y="944"/>
                    </a:lnTo>
                    <a:lnTo>
                      <a:pt x="68" y="943"/>
                    </a:lnTo>
                    <a:lnTo>
                      <a:pt x="287" y="956"/>
                    </a:lnTo>
                    <a:lnTo>
                      <a:pt x="398" y="962"/>
                    </a:lnTo>
                    <a:lnTo>
                      <a:pt x="398" y="962"/>
                    </a:lnTo>
                    <a:lnTo>
                      <a:pt x="398" y="962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4" name="Freeform 18">
                <a:extLst>
                  <a:ext uri="{FF2B5EF4-FFF2-40B4-BE49-F238E27FC236}">
                    <a16:creationId xmlns:a16="http://schemas.microsoft.com/office/drawing/2014/main" id="{C85CE78E-B09F-9B2F-D4D5-A5837F24FAD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451234" y="-100541"/>
                <a:ext cx="3841750" cy="1774825"/>
              </a:xfrm>
              <a:custGeom>
                <a:avLst/>
                <a:gdLst>
                  <a:gd name="T0" fmla="*/ 1398 w 2420"/>
                  <a:gd name="T1" fmla="*/ 1093 h 1118"/>
                  <a:gd name="T2" fmla="*/ 1527 w 2420"/>
                  <a:gd name="T3" fmla="*/ 1068 h 1118"/>
                  <a:gd name="T4" fmla="*/ 1871 w 2420"/>
                  <a:gd name="T5" fmla="*/ 1060 h 1118"/>
                  <a:gd name="T6" fmla="*/ 2084 w 2420"/>
                  <a:gd name="T7" fmla="*/ 1043 h 1118"/>
                  <a:gd name="T8" fmla="*/ 2254 w 2420"/>
                  <a:gd name="T9" fmla="*/ 1012 h 1118"/>
                  <a:gd name="T10" fmla="*/ 2250 w 2420"/>
                  <a:gd name="T11" fmla="*/ 914 h 1118"/>
                  <a:gd name="T12" fmla="*/ 2142 w 2420"/>
                  <a:gd name="T13" fmla="*/ 911 h 1118"/>
                  <a:gd name="T14" fmla="*/ 2074 w 2420"/>
                  <a:gd name="T15" fmla="*/ 871 h 1118"/>
                  <a:gd name="T16" fmla="*/ 1969 w 2420"/>
                  <a:gd name="T17" fmla="*/ 811 h 1118"/>
                  <a:gd name="T18" fmla="*/ 2036 w 2420"/>
                  <a:gd name="T19" fmla="*/ 795 h 1118"/>
                  <a:gd name="T20" fmla="*/ 2118 w 2420"/>
                  <a:gd name="T21" fmla="*/ 886 h 1118"/>
                  <a:gd name="T22" fmla="*/ 2101 w 2420"/>
                  <a:gd name="T23" fmla="*/ 794 h 1118"/>
                  <a:gd name="T24" fmla="*/ 2023 w 2420"/>
                  <a:gd name="T25" fmla="*/ 718 h 1118"/>
                  <a:gd name="T26" fmla="*/ 2100 w 2420"/>
                  <a:gd name="T27" fmla="*/ 737 h 1118"/>
                  <a:gd name="T28" fmla="*/ 2150 w 2420"/>
                  <a:gd name="T29" fmla="*/ 703 h 1118"/>
                  <a:gd name="T30" fmla="*/ 2035 w 2420"/>
                  <a:gd name="T31" fmla="*/ 602 h 1118"/>
                  <a:gd name="T32" fmla="*/ 1960 w 2420"/>
                  <a:gd name="T33" fmla="*/ 523 h 1118"/>
                  <a:gd name="T34" fmla="*/ 2116 w 2420"/>
                  <a:gd name="T35" fmla="*/ 643 h 1118"/>
                  <a:gd name="T36" fmla="*/ 2079 w 2420"/>
                  <a:gd name="T37" fmla="*/ 507 h 1118"/>
                  <a:gd name="T38" fmla="*/ 2019 w 2420"/>
                  <a:gd name="T39" fmla="*/ 461 h 1118"/>
                  <a:gd name="T40" fmla="*/ 1923 w 2420"/>
                  <a:gd name="T41" fmla="*/ 430 h 1118"/>
                  <a:gd name="T42" fmla="*/ 1858 w 2420"/>
                  <a:gd name="T43" fmla="*/ 389 h 1118"/>
                  <a:gd name="T44" fmla="*/ 1840 w 2420"/>
                  <a:gd name="T45" fmla="*/ 283 h 1118"/>
                  <a:gd name="T46" fmla="*/ 1886 w 2420"/>
                  <a:gd name="T47" fmla="*/ 251 h 1118"/>
                  <a:gd name="T48" fmla="*/ 1836 w 2420"/>
                  <a:gd name="T49" fmla="*/ 159 h 1118"/>
                  <a:gd name="T50" fmla="*/ 1751 w 2420"/>
                  <a:gd name="T51" fmla="*/ 115 h 1118"/>
                  <a:gd name="T52" fmla="*/ 1698 w 2420"/>
                  <a:gd name="T53" fmla="*/ 42 h 1118"/>
                  <a:gd name="T54" fmla="*/ 1601 w 2420"/>
                  <a:gd name="T55" fmla="*/ 74 h 1118"/>
                  <a:gd name="T56" fmla="*/ 1483 w 2420"/>
                  <a:gd name="T57" fmla="*/ 76 h 1118"/>
                  <a:gd name="T58" fmla="*/ 1406 w 2420"/>
                  <a:gd name="T59" fmla="*/ 215 h 1118"/>
                  <a:gd name="T60" fmla="*/ 1311 w 2420"/>
                  <a:gd name="T61" fmla="*/ 262 h 1118"/>
                  <a:gd name="T62" fmla="*/ 1270 w 2420"/>
                  <a:gd name="T63" fmla="*/ 375 h 1118"/>
                  <a:gd name="T64" fmla="*/ 1140 w 2420"/>
                  <a:gd name="T65" fmla="*/ 366 h 1118"/>
                  <a:gd name="T66" fmla="*/ 1110 w 2420"/>
                  <a:gd name="T67" fmla="*/ 463 h 1118"/>
                  <a:gd name="T68" fmla="*/ 1068 w 2420"/>
                  <a:gd name="T69" fmla="*/ 534 h 1118"/>
                  <a:gd name="T70" fmla="*/ 993 w 2420"/>
                  <a:gd name="T71" fmla="*/ 646 h 1118"/>
                  <a:gd name="T72" fmla="*/ 981 w 2420"/>
                  <a:gd name="T73" fmla="*/ 725 h 1118"/>
                  <a:gd name="T74" fmla="*/ 932 w 2420"/>
                  <a:gd name="T75" fmla="*/ 784 h 1118"/>
                  <a:gd name="T76" fmla="*/ 841 w 2420"/>
                  <a:gd name="T77" fmla="*/ 811 h 1118"/>
                  <a:gd name="T78" fmla="*/ 780 w 2420"/>
                  <a:gd name="T79" fmla="*/ 840 h 1118"/>
                  <a:gd name="T80" fmla="*/ 657 w 2420"/>
                  <a:gd name="T81" fmla="*/ 851 h 1118"/>
                  <a:gd name="T82" fmla="*/ 546 w 2420"/>
                  <a:gd name="T83" fmla="*/ 854 h 1118"/>
                  <a:gd name="T84" fmla="*/ 495 w 2420"/>
                  <a:gd name="T85" fmla="*/ 767 h 1118"/>
                  <a:gd name="T86" fmla="*/ 291 w 2420"/>
                  <a:gd name="T87" fmla="*/ 914 h 1118"/>
                  <a:gd name="T88" fmla="*/ 231 w 2420"/>
                  <a:gd name="T89" fmla="*/ 1007 h 1118"/>
                  <a:gd name="T90" fmla="*/ 161 w 2420"/>
                  <a:gd name="T91" fmla="*/ 1057 h 1118"/>
                  <a:gd name="T92" fmla="*/ 9 w 2420"/>
                  <a:gd name="T93" fmla="*/ 1107 h 1118"/>
                  <a:gd name="T94" fmla="*/ 512 w 2420"/>
                  <a:gd name="T95" fmla="*/ 1102 h 1118"/>
                  <a:gd name="T96" fmla="*/ 1034 w 2420"/>
                  <a:gd name="T97" fmla="*/ 1111 h 1118"/>
                  <a:gd name="T98" fmla="*/ 2311 w 2420"/>
                  <a:gd name="T99" fmla="*/ 713 h 1118"/>
                  <a:gd name="T100" fmla="*/ 2268 w 2420"/>
                  <a:gd name="T101" fmla="*/ 784 h 1118"/>
                  <a:gd name="T102" fmla="*/ 2282 w 2420"/>
                  <a:gd name="T103" fmla="*/ 764 h 1118"/>
                  <a:gd name="T104" fmla="*/ 2210 w 2420"/>
                  <a:gd name="T105" fmla="*/ 546 h 1118"/>
                  <a:gd name="T106" fmla="*/ 2264 w 2420"/>
                  <a:gd name="T107" fmla="*/ 711 h 1118"/>
                  <a:gd name="T108" fmla="*/ 2342 w 2420"/>
                  <a:gd name="T109" fmla="*/ 575 h 1118"/>
                  <a:gd name="T110" fmla="*/ 2298 w 2420"/>
                  <a:gd name="T111" fmla="*/ 526 h 1118"/>
                  <a:gd name="T112" fmla="*/ 2243 w 2420"/>
                  <a:gd name="T113" fmla="*/ 630 h 1118"/>
                  <a:gd name="T114" fmla="*/ 2250 w 2420"/>
                  <a:gd name="T115" fmla="*/ 830 h 1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20" h="1118">
                    <a:moveTo>
                      <a:pt x="1220" y="1104"/>
                    </a:moveTo>
                    <a:lnTo>
                      <a:pt x="1301" y="1099"/>
                    </a:lnTo>
                    <a:lnTo>
                      <a:pt x="1311" y="1099"/>
                    </a:lnTo>
                    <a:lnTo>
                      <a:pt x="1325" y="1098"/>
                    </a:lnTo>
                    <a:lnTo>
                      <a:pt x="1334" y="1096"/>
                    </a:lnTo>
                    <a:lnTo>
                      <a:pt x="1344" y="1096"/>
                    </a:lnTo>
                    <a:lnTo>
                      <a:pt x="1352" y="1096"/>
                    </a:lnTo>
                    <a:lnTo>
                      <a:pt x="1356" y="1097"/>
                    </a:lnTo>
                    <a:lnTo>
                      <a:pt x="1383" y="1094"/>
                    </a:lnTo>
                    <a:lnTo>
                      <a:pt x="1392" y="1094"/>
                    </a:lnTo>
                    <a:lnTo>
                      <a:pt x="1398" y="1093"/>
                    </a:lnTo>
                    <a:lnTo>
                      <a:pt x="1407" y="1094"/>
                    </a:lnTo>
                    <a:lnTo>
                      <a:pt x="1424" y="1092"/>
                    </a:lnTo>
                    <a:lnTo>
                      <a:pt x="1446" y="1091"/>
                    </a:lnTo>
                    <a:lnTo>
                      <a:pt x="1567" y="1083"/>
                    </a:lnTo>
                    <a:lnTo>
                      <a:pt x="1563" y="1076"/>
                    </a:lnTo>
                    <a:lnTo>
                      <a:pt x="1554" y="1076"/>
                    </a:lnTo>
                    <a:lnTo>
                      <a:pt x="1548" y="1073"/>
                    </a:lnTo>
                    <a:lnTo>
                      <a:pt x="1535" y="1072"/>
                    </a:lnTo>
                    <a:lnTo>
                      <a:pt x="1527" y="1077"/>
                    </a:lnTo>
                    <a:lnTo>
                      <a:pt x="1525" y="1071"/>
                    </a:lnTo>
                    <a:lnTo>
                      <a:pt x="1527" y="1068"/>
                    </a:lnTo>
                    <a:lnTo>
                      <a:pt x="1537" y="1065"/>
                    </a:lnTo>
                    <a:lnTo>
                      <a:pt x="1556" y="1062"/>
                    </a:lnTo>
                    <a:lnTo>
                      <a:pt x="1561" y="1069"/>
                    </a:lnTo>
                    <a:lnTo>
                      <a:pt x="1572" y="1065"/>
                    </a:lnTo>
                    <a:lnTo>
                      <a:pt x="1579" y="1067"/>
                    </a:lnTo>
                    <a:lnTo>
                      <a:pt x="1585" y="1074"/>
                    </a:lnTo>
                    <a:lnTo>
                      <a:pt x="1589" y="1082"/>
                    </a:lnTo>
                    <a:lnTo>
                      <a:pt x="1655" y="1078"/>
                    </a:lnTo>
                    <a:lnTo>
                      <a:pt x="1859" y="1062"/>
                    </a:lnTo>
                    <a:lnTo>
                      <a:pt x="1866" y="1062"/>
                    </a:lnTo>
                    <a:lnTo>
                      <a:pt x="1871" y="1060"/>
                    </a:lnTo>
                    <a:lnTo>
                      <a:pt x="1903" y="1059"/>
                    </a:lnTo>
                    <a:lnTo>
                      <a:pt x="1912" y="1058"/>
                    </a:lnTo>
                    <a:lnTo>
                      <a:pt x="1984" y="1053"/>
                    </a:lnTo>
                    <a:lnTo>
                      <a:pt x="1989" y="1050"/>
                    </a:lnTo>
                    <a:lnTo>
                      <a:pt x="2012" y="1049"/>
                    </a:lnTo>
                    <a:lnTo>
                      <a:pt x="2020" y="1047"/>
                    </a:lnTo>
                    <a:lnTo>
                      <a:pt x="2035" y="1047"/>
                    </a:lnTo>
                    <a:lnTo>
                      <a:pt x="2041" y="1046"/>
                    </a:lnTo>
                    <a:lnTo>
                      <a:pt x="2064" y="1044"/>
                    </a:lnTo>
                    <a:lnTo>
                      <a:pt x="2072" y="1045"/>
                    </a:lnTo>
                    <a:lnTo>
                      <a:pt x="2084" y="1043"/>
                    </a:lnTo>
                    <a:lnTo>
                      <a:pt x="2123" y="1040"/>
                    </a:lnTo>
                    <a:lnTo>
                      <a:pt x="2135" y="1038"/>
                    </a:lnTo>
                    <a:lnTo>
                      <a:pt x="2167" y="1036"/>
                    </a:lnTo>
                    <a:lnTo>
                      <a:pt x="2174" y="1035"/>
                    </a:lnTo>
                    <a:lnTo>
                      <a:pt x="2189" y="1035"/>
                    </a:lnTo>
                    <a:lnTo>
                      <a:pt x="2222" y="1031"/>
                    </a:lnTo>
                    <a:lnTo>
                      <a:pt x="2233" y="1031"/>
                    </a:lnTo>
                    <a:lnTo>
                      <a:pt x="2239" y="1029"/>
                    </a:lnTo>
                    <a:lnTo>
                      <a:pt x="2248" y="1029"/>
                    </a:lnTo>
                    <a:lnTo>
                      <a:pt x="2256" y="1029"/>
                    </a:lnTo>
                    <a:lnTo>
                      <a:pt x="2254" y="1012"/>
                    </a:lnTo>
                    <a:lnTo>
                      <a:pt x="2253" y="1000"/>
                    </a:lnTo>
                    <a:lnTo>
                      <a:pt x="2258" y="967"/>
                    </a:lnTo>
                    <a:lnTo>
                      <a:pt x="2265" y="974"/>
                    </a:lnTo>
                    <a:lnTo>
                      <a:pt x="2276" y="1004"/>
                    </a:lnTo>
                    <a:lnTo>
                      <a:pt x="2279" y="1010"/>
                    </a:lnTo>
                    <a:lnTo>
                      <a:pt x="2281" y="1021"/>
                    </a:lnTo>
                    <a:lnTo>
                      <a:pt x="2290" y="1025"/>
                    </a:lnTo>
                    <a:lnTo>
                      <a:pt x="2286" y="1003"/>
                    </a:lnTo>
                    <a:lnTo>
                      <a:pt x="2263" y="957"/>
                    </a:lnTo>
                    <a:lnTo>
                      <a:pt x="2258" y="939"/>
                    </a:lnTo>
                    <a:lnTo>
                      <a:pt x="2250" y="914"/>
                    </a:lnTo>
                    <a:lnTo>
                      <a:pt x="2246" y="899"/>
                    </a:lnTo>
                    <a:lnTo>
                      <a:pt x="2230" y="885"/>
                    </a:lnTo>
                    <a:lnTo>
                      <a:pt x="2220" y="894"/>
                    </a:lnTo>
                    <a:lnTo>
                      <a:pt x="2177" y="891"/>
                    </a:lnTo>
                    <a:lnTo>
                      <a:pt x="2159" y="881"/>
                    </a:lnTo>
                    <a:lnTo>
                      <a:pt x="2152" y="884"/>
                    </a:lnTo>
                    <a:lnTo>
                      <a:pt x="2142" y="881"/>
                    </a:lnTo>
                    <a:lnTo>
                      <a:pt x="2144" y="900"/>
                    </a:lnTo>
                    <a:lnTo>
                      <a:pt x="2148" y="910"/>
                    </a:lnTo>
                    <a:lnTo>
                      <a:pt x="2147" y="917"/>
                    </a:lnTo>
                    <a:lnTo>
                      <a:pt x="2142" y="911"/>
                    </a:lnTo>
                    <a:lnTo>
                      <a:pt x="2138" y="897"/>
                    </a:lnTo>
                    <a:lnTo>
                      <a:pt x="2128" y="901"/>
                    </a:lnTo>
                    <a:lnTo>
                      <a:pt x="2125" y="908"/>
                    </a:lnTo>
                    <a:lnTo>
                      <a:pt x="2110" y="909"/>
                    </a:lnTo>
                    <a:lnTo>
                      <a:pt x="2107" y="916"/>
                    </a:lnTo>
                    <a:lnTo>
                      <a:pt x="2095" y="920"/>
                    </a:lnTo>
                    <a:lnTo>
                      <a:pt x="2101" y="909"/>
                    </a:lnTo>
                    <a:lnTo>
                      <a:pt x="2098" y="892"/>
                    </a:lnTo>
                    <a:lnTo>
                      <a:pt x="2094" y="886"/>
                    </a:lnTo>
                    <a:lnTo>
                      <a:pt x="2082" y="879"/>
                    </a:lnTo>
                    <a:lnTo>
                      <a:pt x="2074" y="871"/>
                    </a:lnTo>
                    <a:lnTo>
                      <a:pt x="2056" y="864"/>
                    </a:lnTo>
                    <a:lnTo>
                      <a:pt x="2043" y="859"/>
                    </a:lnTo>
                    <a:lnTo>
                      <a:pt x="2041" y="838"/>
                    </a:lnTo>
                    <a:lnTo>
                      <a:pt x="2035" y="808"/>
                    </a:lnTo>
                    <a:lnTo>
                      <a:pt x="2029" y="808"/>
                    </a:lnTo>
                    <a:lnTo>
                      <a:pt x="2023" y="825"/>
                    </a:lnTo>
                    <a:lnTo>
                      <a:pt x="2017" y="825"/>
                    </a:lnTo>
                    <a:lnTo>
                      <a:pt x="2006" y="813"/>
                    </a:lnTo>
                    <a:lnTo>
                      <a:pt x="1996" y="807"/>
                    </a:lnTo>
                    <a:lnTo>
                      <a:pt x="1981" y="804"/>
                    </a:lnTo>
                    <a:lnTo>
                      <a:pt x="1969" y="811"/>
                    </a:lnTo>
                    <a:lnTo>
                      <a:pt x="1943" y="791"/>
                    </a:lnTo>
                    <a:lnTo>
                      <a:pt x="1942" y="780"/>
                    </a:lnTo>
                    <a:lnTo>
                      <a:pt x="1950" y="791"/>
                    </a:lnTo>
                    <a:lnTo>
                      <a:pt x="1959" y="794"/>
                    </a:lnTo>
                    <a:lnTo>
                      <a:pt x="1976" y="793"/>
                    </a:lnTo>
                    <a:lnTo>
                      <a:pt x="1981" y="795"/>
                    </a:lnTo>
                    <a:lnTo>
                      <a:pt x="1993" y="794"/>
                    </a:lnTo>
                    <a:lnTo>
                      <a:pt x="2009" y="803"/>
                    </a:lnTo>
                    <a:lnTo>
                      <a:pt x="2015" y="807"/>
                    </a:lnTo>
                    <a:lnTo>
                      <a:pt x="2027" y="797"/>
                    </a:lnTo>
                    <a:lnTo>
                      <a:pt x="2036" y="795"/>
                    </a:lnTo>
                    <a:lnTo>
                      <a:pt x="2045" y="799"/>
                    </a:lnTo>
                    <a:lnTo>
                      <a:pt x="2051" y="808"/>
                    </a:lnTo>
                    <a:lnTo>
                      <a:pt x="2055" y="818"/>
                    </a:lnTo>
                    <a:lnTo>
                      <a:pt x="2051" y="828"/>
                    </a:lnTo>
                    <a:lnTo>
                      <a:pt x="2074" y="846"/>
                    </a:lnTo>
                    <a:lnTo>
                      <a:pt x="2075" y="841"/>
                    </a:lnTo>
                    <a:lnTo>
                      <a:pt x="2081" y="849"/>
                    </a:lnTo>
                    <a:lnTo>
                      <a:pt x="2101" y="862"/>
                    </a:lnTo>
                    <a:lnTo>
                      <a:pt x="2105" y="872"/>
                    </a:lnTo>
                    <a:lnTo>
                      <a:pt x="2108" y="879"/>
                    </a:lnTo>
                    <a:lnTo>
                      <a:pt x="2118" y="886"/>
                    </a:lnTo>
                    <a:lnTo>
                      <a:pt x="2120" y="881"/>
                    </a:lnTo>
                    <a:lnTo>
                      <a:pt x="2132" y="870"/>
                    </a:lnTo>
                    <a:lnTo>
                      <a:pt x="2142" y="867"/>
                    </a:lnTo>
                    <a:lnTo>
                      <a:pt x="2149" y="871"/>
                    </a:lnTo>
                    <a:lnTo>
                      <a:pt x="2158" y="838"/>
                    </a:lnTo>
                    <a:lnTo>
                      <a:pt x="2141" y="812"/>
                    </a:lnTo>
                    <a:lnTo>
                      <a:pt x="2132" y="807"/>
                    </a:lnTo>
                    <a:lnTo>
                      <a:pt x="2111" y="813"/>
                    </a:lnTo>
                    <a:lnTo>
                      <a:pt x="2119" y="801"/>
                    </a:lnTo>
                    <a:lnTo>
                      <a:pt x="2115" y="791"/>
                    </a:lnTo>
                    <a:lnTo>
                      <a:pt x="2101" y="794"/>
                    </a:lnTo>
                    <a:lnTo>
                      <a:pt x="2083" y="789"/>
                    </a:lnTo>
                    <a:lnTo>
                      <a:pt x="2071" y="777"/>
                    </a:lnTo>
                    <a:lnTo>
                      <a:pt x="2056" y="768"/>
                    </a:lnTo>
                    <a:lnTo>
                      <a:pt x="2032" y="740"/>
                    </a:lnTo>
                    <a:lnTo>
                      <a:pt x="2016" y="723"/>
                    </a:lnTo>
                    <a:lnTo>
                      <a:pt x="2000" y="701"/>
                    </a:lnTo>
                    <a:lnTo>
                      <a:pt x="1988" y="696"/>
                    </a:lnTo>
                    <a:lnTo>
                      <a:pt x="1988" y="682"/>
                    </a:lnTo>
                    <a:lnTo>
                      <a:pt x="1998" y="694"/>
                    </a:lnTo>
                    <a:lnTo>
                      <a:pt x="2007" y="698"/>
                    </a:lnTo>
                    <a:lnTo>
                      <a:pt x="2023" y="718"/>
                    </a:lnTo>
                    <a:lnTo>
                      <a:pt x="2034" y="725"/>
                    </a:lnTo>
                    <a:lnTo>
                      <a:pt x="2080" y="774"/>
                    </a:lnTo>
                    <a:lnTo>
                      <a:pt x="2085" y="782"/>
                    </a:lnTo>
                    <a:lnTo>
                      <a:pt x="2098" y="777"/>
                    </a:lnTo>
                    <a:lnTo>
                      <a:pt x="2110" y="776"/>
                    </a:lnTo>
                    <a:lnTo>
                      <a:pt x="2120" y="769"/>
                    </a:lnTo>
                    <a:lnTo>
                      <a:pt x="2112" y="756"/>
                    </a:lnTo>
                    <a:lnTo>
                      <a:pt x="2101" y="753"/>
                    </a:lnTo>
                    <a:lnTo>
                      <a:pt x="2107" y="752"/>
                    </a:lnTo>
                    <a:lnTo>
                      <a:pt x="2108" y="746"/>
                    </a:lnTo>
                    <a:lnTo>
                      <a:pt x="2100" y="737"/>
                    </a:lnTo>
                    <a:lnTo>
                      <a:pt x="2093" y="733"/>
                    </a:lnTo>
                    <a:lnTo>
                      <a:pt x="2106" y="733"/>
                    </a:lnTo>
                    <a:lnTo>
                      <a:pt x="2104" y="725"/>
                    </a:lnTo>
                    <a:lnTo>
                      <a:pt x="2102" y="717"/>
                    </a:lnTo>
                    <a:lnTo>
                      <a:pt x="2120" y="735"/>
                    </a:lnTo>
                    <a:lnTo>
                      <a:pt x="2125" y="735"/>
                    </a:lnTo>
                    <a:lnTo>
                      <a:pt x="2132" y="745"/>
                    </a:lnTo>
                    <a:lnTo>
                      <a:pt x="2142" y="755"/>
                    </a:lnTo>
                    <a:lnTo>
                      <a:pt x="2149" y="749"/>
                    </a:lnTo>
                    <a:lnTo>
                      <a:pt x="2153" y="731"/>
                    </a:lnTo>
                    <a:lnTo>
                      <a:pt x="2150" y="703"/>
                    </a:lnTo>
                    <a:lnTo>
                      <a:pt x="2137" y="680"/>
                    </a:lnTo>
                    <a:lnTo>
                      <a:pt x="2130" y="684"/>
                    </a:lnTo>
                    <a:lnTo>
                      <a:pt x="2115" y="676"/>
                    </a:lnTo>
                    <a:lnTo>
                      <a:pt x="2113" y="672"/>
                    </a:lnTo>
                    <a:lnTo>
                      <a:pt x="2122" y="672"/>
                    </a:lnTo>
                    <a:lnTo>
                      <a:pt x="2132" y="667"/>
                    </a:lnTo>
                    <a:lnTo>
                      <a:pt x="2095" y="652"/>
                    </a:lnTo>
                    <a:lnTo>
                      <a:pt x="2062" y="645"/>
                    </a:lnTo>
                    <a:lnTo>
                      <a:pt x="2048" y="632"/>
                    </a:lnTo>
                    <a:lnTo>
                      <a:pt x="2042" y="612"/>
                    </a:lnTo>
                    <a:lnTo>
                      <a:pt x="2035" y="602"/>
                    </a:lnTo>
                    <a:lnTo>
                      <a:pt x="2015" y="592"/>
                    </a:lnTo>
                    <a:lnTo>
                      <a:pt x="2013" y="586"/>
                    </a:lnTo>
                    <a:lnTo>
                      <a:pt x="2003" y="585"/>
                    </a:lnTo>
                    <a:lnTo>
                      <a:pt x="1975" y="548"/>
                    </a:lnTo>
                    <a:lnTo>
                      <a:pt x="1967" y="545"/>
                    </a:lnTo>
                    <a:lnTo>
                      <a:pt x="1952" y="523"/>
                    </a:lnTo>
                    <a:lnTo>
                      <a:pt x="1939" y="518"/>
                    </a:lnTo>
                    <a:lnTo>
                      <a:pt x="1940" y="503"/>
                    </a:lnTo>
                    <a:lnTo>
                      <a:pt x="1947" y="511"/>
                    </a:lnTo>
                    <a:lnTo>
                      <a:pt x="1950" y="517"/>
                    </a:lnTo>
                    <a:lnTo>
                      <a:pt x="1960" y="523"/>
                    </a:lnTo>
                    <a:lnTo>
                      <a:pt x="1965" y="531"/>
                    </a:lnTo>
                    <a:lnTo>
                      <a:pt x="1979" y="540"/>
                    </a:lnTo>
                    <a:lnTo>
                      <a:pt x="2006" y="571"/>
                    </a:lnTo>
                    <a:lnTo>
                      <a:pt x="2025" y="580"/>
                    </a:lnTo>
                    <a:lnTo>
                      <a:pt x="2045" y="593"/>
                    </a:lnTo>
                    <a:lnTo>
                      <a:pt x="2052" y="601"/>
                    </a:lnTo>
                    <a:lnTo>
                      <a:pt x="2070" y="635"/>
                    </a:lnTo>
                    <a:lnTo>
                      <a:pt x="2074" y="631"/>
                    </a:lnTo>
                    <a:lnTo>
                      <a:pt x="2076" y="626"/>
                    </a:lnTo>
                    <a:lnTo>
                      <a:pt x="2106" y="640"/>
                    </a:lnTo>
                    <a:lnTo>
                      <a:pt x="2116" y="643"/>
                    </a:lnTo>
                    <a:lnTo>
                      <a:pt x="2133" y="641"/>
                    </a:lnTo>
                    <a:lnTo>
                      <a:pt x="2125" y="631"/>
                    </a:lnTo>
                    <a:lnTo>
                      <a:pt x="2123" y="614"/>
                    </a:lnTo>
                    <a:lnTo>
                      <a:pt x="2123" y="575"/>
                    </a:lnTo>
                    <a:lnTo>
                      <a:pt x="2121" y="561"/>
                    </a:lnTo>
                    <a:lnTo>
                      <a:pt x="2132" y="566"/>
                    </a:lnTo>
                    <a:lnTo>
                      <a:pt x="2140" y="552"/>
                    </a:lnTo>
                    <a:lnTo>
                      <a:pt x="2140" y="537"/>
                    </a:lnTo>
                    <a:lnTo>
                      <a:pt x="2122" y="524"/>
                    </a:lnTo>
                    <a:lnTo>
                      <a:pt x="2094" y="513"/>
                    </a:lnTo>
                    <a:lnTo>
                      <a:pt x="2079" y="507"/>
                    </a:lnTo>
                    <a:lnTo>
                      <a:pt x="2064" y="494"/>
                    </a:lnTo>
                    <a:lnTo>
                      <a:pt x="2059" y="494"/>
                    </a:lnTo>
                    <a:lnTo>
                      <a:pt x="2049" y="496"/>
                    </a:lnTo>
                    <a:lnTo>
                      <a:pt x="2048" y="487"/>
                    </a:lnTo>
                    <a:lnTo>
                      <a:pt x="2057" y="487"/>
                    </a:lnTo>
                    <a:lnTo>
                      <a:pt x="2047" y="473"/>
                    </a:lnTo>
                    <a:lnTo>
                      <a:pt x="2036" y="468"/>
                    </a:lnTo>
                    <a:lnTo>
                      <a:pt x="2029" y="457"/>
                    </a:lnTo>
                    <a:lnTo>
                      <a:pt x="2025" y="449"/>
                    </a:lnTo>
                    <a:lnTo>
                      <a:pt x="2014" y="447"/>
                    </a:lnTo>
                    <a:lnTo>
                      <a:pt x="2019" y="461"/>
                    </a:lnTo>
                    <a:lnTo>
                      <a:pt x="2004" y="447"/>
                    </a:lnTo>
                    <a:lnTo>
                      <a:pt x="1998" y="447"/>
                    </a:lnTo>
                    <a:lnTo>
                      <a:pt x="1996" y="455"/>
                    </a:lnTo>
                    <a:lnTo>
                      <a:pt x="1990" y="459"/>
                    </a:lnTo>
                    <a:lnTo>
                      <a:pt x="1979" y="447"/>
                    </a:lnTo>
                    <a:lnTo>
                      <a:pt x="1971" y="445"/>
                    </a:lnTo>
                    <a:lnTo>
                      <a:pt x="1961" y="451"/>
                    </a:lnTo>
                    <a:lnTo>
                      <a:pt x="1952" y="449"/>
                    </a:lnTo>
                    <a:lnTo>
                      <a:pt x="1935" y="436"/>
                    </a:lnTo>
                    <a:lnTo>
                      <a:pt x="1925" y="435"/>
                    </a:lnTo>
                    <a:lnTo>
                      <a:pt x="1923" y="430"/>
                    </a:lnTo>
                    <a:lnTo>
                      <a:pt x="1922" y="415"/>
                    </a:lnTo>
                    <a:lnTo>
                      <a:pt x="1913" y="411"/>
                    </a:lnTo>
                    <a:lnTo>
                      <a:pt x="1905" y="403"/>
                    </a:lnTo>
                    <a:lnTo>
                      <a:pt x="1898" y="399"/>
                    </a:lnTo>
                    <a:lnTo>
                      <a:pt x="1903" y="393"/>
                    </a:lnTo>
                    <a:lnTo>
                      <a:pt x="1906" y="374"/>
                    </a:lnTo>
                    <a:lnTo>
                      <a:pt x="1898" y="367"/>
                    </a:lnTo>
                    <a:lnTo>
                      <a:pt x="1893" y="366"/>
                    </a:lnTo>
                    <a:lnTo>
                      <a:pt x="1881" y="375"/>
                    </a:lnTo>
                    <a:lnTo>
                      <a:pt x="1868" y="379"/>
                    </a:lnTo>
                    <a:lnTo>
                      <a:pt x="1858" y="389"/>
                    </a:lnTo>
                    <a:lnTo>
                      <a:pt x="1839" y="395"/>
                    </a:lnTo>
                    <a:lnTo>
                      <a:pt x="1823" y="391"/>
                    </a:lnTo>
                    <a:lnTo>
                      <a:pt x="1814" y="359"/>
                    </a:lnTo>
                    <a:lnTo>
                      <a:pt x="1812" y="354"/>
                    </a:lnTo>
                    <a:lnTo>
                      <a:pt x="1813" y="340"/>
                    </a:lnTo>
                    <a:lnTo>
                      <a:pt x="1821" y="320"/>
                    </a:lnTo>
                    <a:lnTo>
                      <a:pt x="1827" y="298"/>
                    </a:lnTo>
                    <a:lnTo>
                      <a:pt x="1830" y="284"/>
                    </a:lnTo>
                    <a:lnTo>
                      <a:pt x="1833" y="274"/>
                    </a:lnTo>
                    <a:lnTo>
                      <a:pt x="1843" y="275"/>
                    </a:lnTo>
                    <a:lnTo>
                      <a:pt x="1840" y="283"/>
                    </a:lnTo>
                    <a:lnTo>
                      <a:pt x="1842" y="288"/>
                    </a:lnTo>
                    <a:lnTo>
                      <a:pt x="1858" y="284"/>
                    </a:lnTo>
                    <a:lnTo>
                      <a:pt x="1864" y="284"/>
                    </a:lnTo>
                    <a:lnTo>
                      <a:pt x="1864" y="278"/>
                    </a:lnTo>
                    <a:lnTo>
                      <a:pt x="1850" y="264"/>
                    </a:lnTo>
                    <a:lnTo>
                      <a:pt x="1862" y="270"/>
                    </a:lnTo>
                    <a:lnTo>
                      <a:pt x="1863" y="264"/>
                    </a:lnTo>
                    <a:lnTo>
                      <a:pt x="1862" y="257"/>
                    </a:lnTo>
                    <a:lnTo>
                      <a:pt x="1874" y="252"/>
                    </a:lnTo>
                    <a:lnTo>
                      <a:pt x="1881" y="254"/>
                    </a:lnTo>
                    <a:lnTo>
                      <a:pt x="1886" y="251"/>
                    </a:lnTo>
                    <a:lnTo>
                      <a:pt x="1884" y="235"/>
                    </a:lnTo>
                    <a:lnTo>
                      <a:pt x="1879" y="223"/>
                    </a:lnTo>
                    <a:lnTo>
                      <a:pt x="1884" y="218"/>
                    </a:lnTo>
                    <a:lnTo>
                      <a:pt x="1884" y="212"/>
                    </a:lnTo>
                    <a:lnTo>
                      <a:pt x="1884" y="199"/>
                    </a:lnTo>
                    <a:lnTo>
                      <a:pt x="1881" y="195"/>
                    </a:lnTo>
                    <a:lnTo>
                      <a:pt x="1873" y="183"/>
                    </a:lnTo>
                    <a:lnTo>
                      <a:pt x="1865" y="183"/>
                    </a:lnTo>
                    <a:lnTo>
                      <a:pt x="1851" y="163"/>
                    </a:lnTo>
                    <a:lnTo>
                      <a:pt x="1846" y="159"/>
                    </a:lnTo>
                    <a:lnTo>
                      <a:pt x="1836" y="159"/>
                    </a:lnTo>
                    <a:lnTo>
                      <a:pt x="1827" y="159"/>
                    </a:lnTo>
                    <a:lnTo>
                      <a:pt x="1820" y="155"/>
                    </a:lnTo>
                    <a:lnTo>
                      <a:pt x="1821" y="142"/>
                    </a:lnTo>
                    <a:lnTo>
                      <a:pt x="1809" y="136"/>
                    </a:lnTo>
                    <a:lnTo>
                      <a:pt x="1804" y="132"/>
                    </a:lnTo>
                    <a:lnTo>
                      <a:pt x="1799" y="132"/>
                    </a:lnTo>
                    <a:lnTo>
                      <a:pt x="1794" y="129"/>
                    </a:lnTo>
                    <a:lnTo>
                      <a:pt x="1779" y="130"/>
                    </a:lnTo>
                    <a:lnTo>
                      <a:pt x="1762" y="126"/>
                    </a:lnTo>
                    <a:lnTo>
                      <a:pt x="1758" y="124"/>
                    </a:lnTo>
                    <a:lnTo>
                      <a:pt x="1751" y="115"/>
                    </a:lnTo>
                    <a:lnTo>
                      <a:pt x="1740" y="109"/>
                    </a:lnTo>
                    <a:lnTo>
                      <a:pt x="1737" y="100"/>
                    </a:lnTo>
                    <a:lnTo>
                      <a:pt x="1740" y="92"/>
                    </a:lnTo>
                    <a:lnTo>
                      <a:pt x="1749" y="84"/>
                    </a:lnTo>
                    <a:lnTo>
                      <a:pt x="1750" y="78"/>
                    </a:lnTo>
                    <a:lnTo>
                      <a:pt x="1754" y="74"/>
                    </a:lnTo>
                    <a:lnTo>
                      <a:pt x="1746" y="64"/>
                    </a:lnTo>
                    <a:lnTo>
                      <a:pt x="1731" y="57"/>
                    </a:lnTo>
                    <a:lnTo>
                      <a:pt x="1727" y="54"/>
                    </a:lnTo>
                    <a:lnTo>
                      <a:pt x="1721" y="44"/>
                    </a:lnTo>
                    <a:lnTo>
                      <a:pt x="1698" y="42"/>
                    </a:lnTo>
                    <a:lnTo>
                      <a:pt x="1690" y="38"/>
                    </a:lnTo>
                    <a:lnTo>
                      <a:pt x="1683" y="39"/>
                    </a:lnTo>
                    <a:lnTo>
                      <a:pt x="1676" y="39"/>
                    </a:lnTo>
                    <a:lnTo>
                      <a:pt x="1670" y="63"/>
                    </a:lnTo>
                    <a:lnTo>
                      <a:pt x="1664" y="78"/>
                    </a:lnTo>
                    <a:lnTo>
                      <a:pt x="1652" y="113"/>
                    </a:lnTo>
                    <a:lnTo>
                      <a:pt x="1622" y="91"/>
                    </a:lnTo>
                    <a:lnTo>
                      <a:pt x="1618" y="86"/>
                    </a:lnTo>
                    <a:lnTo>
                      <a:pt x="1612" y="81"/>
                    </a:lnTo>
                    <a:lnTo>
                      <a:pt x="1608" y="78"/>
                    </a:lnTo>
                    <a:lnTo>
                      <a:pt x="1601" y="74"/>
                    </a:lnTo>
                    <a:lnTo>
                      <a:pt x="1567" y="49"/>
                    </a:lnTo>
                    <a:lnTo>
                      <a:pt x="1557" y="42"/>
                    </a:lnTo>
                    <a:lnTo>
                      <a:pt x="1537" y="27"/>
                    </a:lnTo>
                    <a:lnTo>
                      <a:pt x="1532" y="24"/>
                    </a:lnTo>
                    <a:lnTo>
                      <a:pt x="1500" y="0"/>
                    </a:lnTo>
                    <a:lnTo>
                      <a:pt x="1497" y="10"/>
                    </a:lnTo>
                    <a:lnTo>
                      <a:pt x="1495" y="18"/>
                    </a:lnTo>
                    <a:lnTo>
                      <a:pt x="1498" y="27"/>
                    </a:lnTo>
                    <a:lnTo>
                      <a:pt x="1495" y="37"/>
                    </a:lnTo>
                    <a:lnTo>
                      <a:pt x="1501" y="41"/>
                    </a:lnTo>
                    <a:lnTo>
                      <a:pt x="1483" y="76"/>
                    </a:lnTo>
                    <a:lnTo>
                      <a:pt x="1486" y="81"/>
                    </a:lnTo>
                    <a:lnTo>
                      <a:pt x="1481" y="94"/>
                    </a:lnTo>
                    <a:lnTo>
                      <a:pt x="1480" y="99"/>
                    </a:lnTo>
                    <a:lnTo>
                      <a:pt x="1485" y="108"/>
                    </a:lnTo>
                    <a:lnTo>
                      <a:pt x="1475" y="129"/>
                    </a:lnTo>
                    <a:lnTo>
                      <a:pt x="1461" y="140"/>
                    </a:lnTo>
                    <a:lnTo>
                      <a:pt x="1447" y="159"/>
                    </a:lnTo>
                    <a:lnTo>
                      <a:pt x="1448" y="166"/>
                    </a:lnTo>
                    <a:lnTo>
                      <a:pt x="1437" y="189"/>
                    </a:lnTo>
                    <a:lnTo>
                      <a:pt x="1433" y="185"/>
                    </a:lnTo>
                    <a:lnTo>
                      <a:pt x="1406" y="215"/>
                    </a:lnTo>
                    <a:lnTo>
                      <a:pt x="1405" y="204"/>
                    </a:lnTo>
                    <a:lnTo>
                      <a:pt x="1395" y="212"/>
                    </a:lnTo>
                    <a:lnTo>
                      <a:pt x="1383" y="227"/>
                    </a:lnTo>
                    <a:lnTo>
                      <a:pt x="1376" y="247"/>
                    </a:lnTo>
                    <a:lnTo>
                      <a:pt x="1371" y="254"/>
                    </a:lnTo>
                    <a:lnTo>
                      <a:pt x="1366" y="268"/>
                    </a:lnTo>
                    <a:lnTo>
                      <a:pt x="1348" y="257"/>
                    </a:lnTo>
                    <a:lnTo>
                      <a:pt x="1328" y="241"/>
                    </a:lnTo>
                    <a:lnTo>
                      <a:pt x="1320" y="253"/>
                    </a:lnTo>
                    <a:lnTo>
                      <a:pt x="1317" y="259"/>
                    </a:lnTo>
                    <a:lnTo>
                      <a:pt x="1311" y="262"/>
                    </a:lnTo>
                    <a:lnTo>
                      <a:pt x="1309" y="272"/>
                    </a:lnTo>
                    <a:lnTo>
                      <a:pt x="1303" y="292"/>
                    </a:lnTo>
                    <a:lnTo>
                      <a:pt x="1304" y="301"/>
                    </a:lnTo>
                    <a:lnTo>
                      <a:pt x="1303" y="310"/>
                    </a:lnTo>
                    <a:lnTo>
                      <a:pt x="1290" y="318"/>
                    </a:lnTo>
                    <a:lnTo>
                      <a:pt x="1287" y="324"/>
                    </a:lnTo>
                    <a:lnTo>
                      <a:pt x="1286" y="332"/>
                    </a:lnTo>
                    <a:lnTo>
                      <a:pt x="1283" y="340"/>
                    </a:lnTo>
                    <a:lnTo>
                      <a:pt x="1278" y="351"/>
                    </a:lnTo>
                    <a:lnTo>
                      <a:pt x="1272" y="369"/>
                    </a:lnTo>
                    <a:lnTo>
                      <a:pt x="1270" y="375"/>
                    </a:lnTo>
                    <a:lnTo>
                      <a:pt x="1266" y="384"/>
                    </a:lnTo>
                    <a:lnTo>
                      <a:pt x="1264" y="389"/>
                    </a:lnTo>
                    <a:lnTo>
                      <a:pt x="1258" y="393"/>
                    </a:lnTo>
                    <a:lnTo>
                      <a:pt x="1253" y="401"/>
                    </a:lnTo>
                    <a:lnTo>
                      <a:pt x="1246" y="406"/>
                    </a:lnTo>
                    <a:lnTo>
                      <a:pt x="1197" y="393"/>
                    </a:lnTo>
                    <a:lnTo>
                      <a:pt x="1177" y="357"/>
                    </a:lnTo>
                    <a:lnTo>
                      <a:pt x="1149" y="345"/>
                    </a:lnTo>
                    <a:lnTo>
                      <a:pt x="1142" y="349"/>
                    </a:lnTo>
                    <a:lnTo>
                      <a:pt x="1141" y="360"/>
                    </a:lnTo>
                    <a:lnTo>
                      <a:pt x="1140" y="366"/>
                    </a:lnTo>
                    <a:lnTo>
                      <a:pt x="1142" y="371"/>
                    </a:lnTo>
                    <a:lnTo>
                      <a:pt x="1136" y="377"/>
                    </a:lnTo>
                    <a:lnTo>
                      <a:pt x="1134" y="384"/>
                    </a:lnTo>
                    <a:lnTo>
                      <a:pt x="1135" y="404"/>
                    </a:lnTo>
                    <a:lnTo>
                      <a:pt x="1132" y="410"/>
                    </a:lnTo>
                    <a:lnTo>
                      <a:pt x="1125" y="420"/>
                    </a:lnTo>
                    <a:lnTo>
                      <a:pt x="1125" y="430"/>
                    </a:lnTo>
                    <a:lnTo>
                      <a:pt x="1116" y="435"/>
                    </a:lnTo>
                    <a:lnTo>
                      <a:pt x="1111" y="442"/>
                    </a:lnTo>
                    <a:lnTo>
                      <a:pt x="1105" y="452"/>
                    </a:lnTo>
                    <a:lnTo>
                      <a:pt x="1110" y="463"/>
                    </a:lnTo>
                    <a:lnTo>
                      <a:pt x="1105" y="468"/>
                    </a:lnTo>
                    <a:lnTo>
                      <a:pt x="1103" y="472"/>
                    </a:lnTo>
                    <a:lnTo>
                      <a:pt x="1089" y="484"/>
                    </a:lnTo>
                    <a:lnTo>
                      <a:pt x="1085" y="489"/>
                    </a:lnTo>
                    <a:lnTo>
                      <a:pt x="1081" y="493"/>
                    </a:lnTo>
                    <a:lnTo>
                      <a:pt x="1076" y="500"/>
                    </a:lnTo>
                    <a:lnTo>
                      <a:pt x="1074" y="510"/>
                    </a:lnTo>
                    <a:lnTo>
                      <a:pt x="1069" y="519"/>
                    </a:lnTo>
                    <a:lnTo>
                      <a:pt x="1070" y="524"/>
                    </a:lnTo>
                    <a:lnTo>
                      <a:pt x="1072" y="530"/>
                    </a:lnTo>
                    <a:lnTo>
                      <a:pt x="1068" y="534"/>
                    </a:lnTo>
                    <a:lnTo>
                      <a:pt x="1065" y="542"/>
                    </a:lnTo>
                    <a:lnTo>
                      <a:pt x="1060" y="552"/>
                    </a:lnTo>
                    <a:lnTo>
                      <a:pt x="1059" y="560"/>
                    </a:lnTo>
                    <a:lnTo>
                      <a:pt x="1056" y="565"/>
                    </a:lnTo>
                    <a:lnTo>
                      <a:pt x="1053" y="571"/>
                    </a:lnTo>
                    <a:lnTo>
                      <a:pt x="1049" y="576"/>
                    </a:lnTo>
                    <a:lnTo>
                      <a:pt x="1037" y="588"/>
                    </a:lnTo>
                    <a:lnTo>
                      <a:pt x="1014" y="611"/>
                    </a:lnTo>
                    <a:lnTo>
                      <a:pt x="1009" y="613"/>
                    </a:lnTo>
                    <a:lnTo>
                      <a:pt x="1003" y="632"/>
                    </a:lnTo>
                    <a:lnTo>
                      <a:pt x="993" y="646"/>
                    </a:lnTo>
                    <a:lnTo>
                      <a:pt x="995" y="652"/>
                    </a:lnTo>
                    <a:lnTo>
                      <a:pt x="990" y="654"/>
                    </a:lnTo>
                    <a:lnTo>
                      <a:pt x="986" y="662"/>
                    </a:lnTo>
                    <a:lnTo>
                      <a:pt x="984" y="668"/>
                    </a:lnTo>
                    <a:lnTo>
                      <a:pt x="984" y="676"/>
                    </a:lnTo>
                    <a:lnTo>
                      <a:pt x="968" y="688"/>
                    </a:lnTo>
                    <a:lnTo>
                      <a:pt x="986" y="703"/>
                    </a:lnTo>
                    <a:lnTo>
                      <a:pt x="995" y="711"/>
                    </a:lnTo>
                    <a:lnTo>
                      <a:pt x="991" y="717"/>
                    </a:lnTo>
                    <a:lnTo>
                      <a:pt x="987" y="720"/>
                    </a:lnTo>
                    <a:lnTo>
                      <a:pt x="981" y="725"/>
                    </a:lnTo>
                    <a:lnTo>
                      <a:pt x="972" y="731"/>
                    </a:lnTo>
                    <a:lnTo>
                      <a:pt x="968" y="733"/>
                    </a:lnTo>
                    <a:lnTo>
                      <a:pt x="968" y="742"/>
                    </a:lnTo>
                    <a:lnTo>
                      <a:pt x="973" y="747"/>
                    </a:lnTo>
                    <a:lnTo>
                      <a:pt x="978" y="745"/>
                    </a:lnTo>
                    <a:lnTo>
                      <a:pt x="978" y="751"/>
                    </a:lnTo>
                    <a:lnTo>
                      <a:pt x="974" y="756"/>
                    </a:lnTo>
                    <a:lnTo>
                      <a:pt x="965" y="762"/>
                    </a:lnTo>
                    <a:lnTo>
                      <a:pt x="958" y="764"/>
                    </a:lnTo>
                    <a:lnTo>
                      <a:pt x="944" y="777"/>
                    </a:lnTo>
                    <a:lnTo>
                      <a:pt x="932" y="784"/>
                    </a:lnTo>
                    <a:lnTo>
                      <a:pt x="927" y="787"/>
                    </a:lnTo>
                    <a:lnTo>
                      <a:pt x="920" y="777"/>
                    </a:lnTo>
                    <a:lnTo>
                      <a:pt x="917" y="772"/>
                    </a:lnTo>
                    <a:lnTo>
                      <a:pt x="910" y="769"/>
                    </a:lnTo>
                    <a:lnTo>
                      <a:pt x="902" y="772"/>
                    </a:lnTo>
                    <a:lnTo>
                      <a:pt x="884" y="786"/>
                    </a:lnTo>
                    <a:lnTo>
                      <a:pt x="880" y="789"/>
                    </a:lnTo>
                    <a:lnTo>
                      <a:pt x="865" y="798"/>
                    </a:lnTo>
                    <a:lnTo>
                      <a:pt x="861" y="801"/>
                    </a:lnTo>
                    <a:lnTo>
                      <a:pt x="855" y="806"/>
                    </a:lnTo>
                    <a:lnTo>
                      <a:pt x="841" y="811"/>
                    </a:lnTo>
                    <a:lnTo>
                      <a:pt x="831" y="803"/>
                    </a:lnTo>
                    <a:lnTo>
                      <a:pt x="827" y="799"/>
                    </a:lnTo>
                    <a:lnTo>
                      <a:pt x="822" y="795"/>
                    </a:lnTo>
                    <a:lnTo>
                      <a:pt x="817" y="803"/>
                    </a:lnTo>
                    <a:lnTo>
                      <a:pt x="810" y="808"/>
                    </a:lnTo>
                    <a:lnTo>
                      <a:pt x="817" y="820"/>
                    </a:lnTo>
                    <a:lnTo>
                      <a:pt x="814" y="825"/>
                    </a:lnTo>
                    <a:lnTo>
                      <a:pt x="804" y="833"/>
                    </a:lnTo>
                    <a:lnTo>
                      <a:pt x="798" y="838"/>
                    </a:lnTo>
                    <a:lnTo>
                      <a:pt x="785" y="842"/>
                    </a:lnTo>
                    <a:lnTo>
                      <a:pt x="780" y="840"/>
                    </a:lnTo>
                    <a:lnTo>
                      <a:pt x="772" y="842"/>
                    </a:lnTo>
                    <a:lnTo>
                      <a:pt x="759" y="847"/>
                    </a:lnTo>
                    <a:lnTo>
                      <a:pt x="745" y="849"/>
                    </a:lnTo>
                    <a:lnTo>
                      <a:pt x="730" y="855"/>
                    </a:lnTo>
                    <a:lnTo>
                      <a:pt x="712" y="867"/>
                    </a:lnTo>
                    <a:lnTo>
                      <a:pt x="707" y="864"/>
                    </a:lnTo>
                    <a:lnTo>
                      <a:pt x="697" y="855"/>
                    </a:lnTo>
                    <a:lnTo>
                      <a:pt x="671" y="832"/>
                    </a:lnTo>
                    <a:lnTo>
                      <a:pt x="668" y="837"/>
                    </a:lnTo>
                    <a:lnTo>
                      <a:pt x="661" y="841"/>
                    </a:lnTo>
                    <a:lnTo>
                      <a:pt x="657" y="851"/>
                    </a:lnTo>
                    <a:lnTo>
                      <a:pt x="638" y="862"/>
                    </a:lnTo>
                    <a:lnTo>
                      <a:pt x="631" y="863"/>
                    </a:lnTo>
                    <a:lnTo>
                      <a:pt x="630" y="869"/>
                    </a:lnTo>
                    <a:lnTo>
                      <a:pt x="626" y="875"/>
                    </a:lnTo>
                    <a:lnTo>
                      <a:pt x="614" y="879"/>
                    </a:lnTo>
                    <a:lnTo>
                      <a:pt x="605" y="881"/>
                    </a:lnTo>
                    <a:lnTo>
                      <a:pt x="590" y="884"/>
                    </a:lnTo>
                    <a:lnTo>
                      <a:pt x="583" y="883"/>
                    </a:lnTo>
                    <a:lnTo>
                      <a:pt x="562" y="870"/>
                    </a:lnTo>
                    <a:lnTo>
                      <a:pt x="559" y="863"/>
                    </a:lnTo>
                    <a:lnTo>
                      <a:pt x="546" y="854"/>
                    </a:lnTo>
                    <a:lnTo>
                      <a:pt x="535" y="856"/>
                    </a:lnTo>
                    <a:lnTo>
                      <a:pt x="527" y="852"/>
                    </a:lnTo>
                    <a:lnTo>
                      <a:pt x="507" y="830"/>
                    </a:lnTo>
                    <a:lnTo>
                      <a:pt x="502" y="820"/>
                    </a:lnTo>
                    <a:lnTo>
                      <a:pt x="503" y="815"/>
                    </a:lnTo>
                    <a:lnTo>
                      <a:pt x="503" y="803"/>
                    </a:lnTo>
                    <a:lnTo>
                      <a:pt x="489" y="791"/>
                    </a:lnTo>
                    <a:lnTo>
                      <a:pt x="485" y="786"/>
                    </a:lnTo>
                    <a:lnTo>
                      <a:pt x="489" y="780"/>
                    </a:lnTo>
                    <a:lnTo>
                      <a:pt x="495" y="775"/>
                    </a:lnTo>
                    <a:lnTo>
                      <a:pt x="495" y="767"/>
                    </a:lnTo>
                    <a:lnTo>
                      <a:pt x="490" y="763"/>
                    </a:lnTo>
                    <a:lnTo>
                      <a:pt x="459" y="793"/>
                    </a:lnTo>
                    <a:lnTo>
                      <a:pt x="455" y="796"/>
                    </a:lnTo>
                    <a:lnTo>
                      <a:pt x="394" y="853"/>
                    </a:lnTo>
                    <a:lnTo>
                      <a:pt x="390" y="857"/>
                    </a:lnTo>
                    <a:lnTo>
                      <a:pt x="381" y="863"/>
                    </a:lnTo>
                    <a:lnTo>
                      <a:pt x="343" y="879"/>
                    </a:lnTo>
                    <a:lnTo>
                      <a:pt x="329" y="886"/>
                    </a:lnTo>
                    <a:lnTo>
                      <a:pt x="319" y="893"/>
                    </a:lnTo>
                    <a:lnTo>
                      <a:pt x="302" y="906"/>
                    </a:lnTo>
                    <a:lnTo>
                      <a:pt x="291" y="914"/>
                    </a:lnTo>
                    <a:lnTo>
                      <a:pt x="284" y="916"/>
                    </a:lnTo>
                    <a:lnTo>
                      <a:pt x="276" y="918"/>
                    </a:lnTo>
                    <a:lnTo>
                      <a:pt x="277" y="945"/>
                    </a:lnTo>
                    <a:lnTo>
                      <a:pt x="270" y="949"/>
                    </a:lnTo>
                    <a:lnTo>
                      <a:pt x="267" y="953"/>
                    </a:lnTo>
                    <a:lnTo>
                      <a:pt x="257" y="961"/>
                    </a:lnTo>
                    <a:lnTo>
                      <a:pt x="246" y="962"/>
                    </a:lnTo>
                    <a:lnTo>
                      <a:pt x="234" y="974"/>
                    </a:lnTo>
                    <a:lnTo>
                      <a:pt x="236" y="987"/>
                    </a:lnTo>
                    <a:lnTo>
                      <a:pt x="233" y="999"/>
                    </a:lnTo>
                    <a:lnTo>
                      <a:pt x="231" y="1007"/>
                    </a:lnTo>
                    <a:lnTo>
                      <a:pt x="226" y="1009"/>
                    </a:lnTo>
                    <a:lnTo>
                      <a:pt x="217" y="1014"/>
                    </a:lnTo>
                    <a:lnTo>
                      <a:pt x="206" y="1016"/>
                    </a:lnTo>
                    <a:lnTo>
                      <a:pt x="202" y="1018"/>
                    </a:lnTo>
                    <a:lnTo>
                      <a:pt x="189" y="1020"/>
                    </a:lnTo>
                    <a:lnTo>
                      <a:pt x="180" y="1020"/>
                    </a:lnTo>
                    <a:lnTo>
                      <a:pt x="171" y="1027"/>
                    </a:lnTo>
                    <a:lnTo>
                      <a:pt x="168" y="1037"/>
                    </a:lnTo>
                    <a:lnTo>
                      <a:pt x="163" y="1045"/>
                    </a:lnTo>
                    <a:lnTo>
                      <a:pt x="161" y="1051"/>
                    </a:lnTo>
                    <a:lnTo>
                      <a:pt x="161" y="1057"/>
                    </a:lnTo>
                    <a:lnTo>
                      <a:pt x="156" y="1062"/>
                    </a:lnTo>
                    <a:lnTo>
                      <a:pt x="142" y="1062"/>
                    </a:lnTo>
                    <a:lnTo>
                      <a:pt x="122" y="1069"/>
                    </a:lnTo>
                    <a:lnTo>
                      <a:pt x="92" y="1079"/>
                    </a:lnTo>
                    <a:lnTo>
                      <a:pt x="73" y="1091"/>
                    </a:lnTo>
                    <a:lnTo>
                      <a:pt x="58" y="1093"/>
                    </a:lnTo>
                    <a:lnTo>
                      <a:pt x="42" y="1093"/>
                    </a:lnTo>
                    <a:lnTo>
                      <a:pt x="34" y="1097"/>
                    </a:lnTo>
                    <a:lnTo>
                      <a:pt x="26" y="1101"/>
                    </a:lnTo>
                    <a:lnTo>
                      <a:pt x="19" y="1104"/>
                    </a:lnTo>
                    <a:lnTo>
                      <a:pt x="9" y="1107"/>
                    </a:lnTo>
                    <a:lnTo>
                      <a:pt x="0" y="1115"/>
                    </a:lnTo>
                    <a:lnTo>
                      <a:pt x="41" y="1118"/>
                    </a:lnTo>
                    <a:lnTo>
                      <a:pt x="104" y="1116"/>
                    </a:lnTo>
                    <a:lnTo>
                      <a:pt x="112" y="1116"/>
                    </a:lnTo>
                    <a:lnTo>
                      <a:pt x="120" y="1118"/>
                    </a:lnTo>
                    <a:lnTo>
                      <a:pt x="143" y="1118"/>
                    </a:lnTo>
                    <a:lnTo>
                      <a:pt x="207" y="1118"/>
                    </a:lnTo>
                    <a:lnTo>
                      <a:pt x="300" y="1116"/>
                    </a:lnTo>
                    <a:lnTo>
                      <a:pt x="475" y="1113"/>
                    </a:lnTo>
                    <a:lnTo>
                      <a:pt x="509" y="1111"/>
                    </a:lnTo>
                    <a:lnTo>
                      <a:pt x="512" y="1102"/>
                    </a:lnTo>
                    <a:lnTo>
                      <a:pt x="553" y="1102"/>
                    </a:lnTo>
                    <a:lnTo>
                      <a:pt x="593" y="1103"/>
                    </a:lnTo>
                    <a:lnTo>
                      <a:pt x="588" y="1109"/>
                    </a:lnTo>
                    <a:lnTo>
                      <a:pt x="621" y="1112"/>
                    </a:lnTo>
                    <a:lnTo>
                      <a:pt x="634" y="1112"/>
                    </a:lnTo>
                    <a:lnTo>
                      <a:pt x="685" y="1116"/>
                    </a:lnTo>
                    <a:lnTo>
                      <a:pt x="741" y="1115"/>
                    </a:lnTo>
                    <a:lnTo>
                      <a:pt x="751" y="1115"/>
                    </a:lnTo>
                    <a:lnTo>
                      <a:pt x="756" y="1114"/>
                    </a:lnTo>
                    <a:lnTo>
                      <a:pt x="1026" y="1111"/>
                    </a:lnTo>
                    <a:lnTo>
                      <a:pt x="1034" y="1111"/>
                    </a:lnTo>
                    <a:lnTo>
                      <a:pt x="1220" y="1104"/>
                    </a:lnTo>
                    <a:lnTo>
                      <a:pt x="1220" y="1104"/>
                    </a:lnTo>
                    <a:lnTo>
                      <a:pt x="1220" y="1104"/>
                    </a:lnTo>
                    <a:close/>
                    <a:moveTo>
                      <a:pt x="2290" y="743"/>
                    </a:moveTo>
                    <a:lnTo>
                      <a:pt x="2300" y="735"/>
                    </a:lnTo>
                    <a:lnTo>
                      <a:pt x="2304" y="720"/>
                    </a:lnTo>
                    <a:lnTo>
                      <a:pt x="2290" y="743"/>
                    </a:lnTo>
                    <a:lnTo>
                      <a:pt x="2290" y="743"/>
                    </a:lnTo>
                    <a:lnTo>
                      <a:pt x="2290" y="743"/>
                    </a:lnTo>
                    <a:close/>
                    <a:moveTo>
                      <a:pt x="2304" y="720"/>
                    </a:moveTo>
                    <a:lnTo>
                      <a:pt x="2311" y="713"/>
                    </a:lnTo>
                    <a:lnTo>
                      <a:pt x="2319" y="695"/>
                    </a:lnTo>
                    <a:lnTo>
                      <a:pt x="2323" y="681"/>
                    </a:lnTo>
                    <a:lnTo>
                      <a:pt x="2314" y="684"/>
                    </a:lnTo>
                    <a:lnTo>
                      <a:pt x="2313" y="699"/>
                    </a:lnTo>
                    <a:lnTo>
                      <a:pt x="2306" y="711"/>
                    </a:lnTo>
                    <a:lnTo>
                      <a:pt x="2304" y="720"/>
                    </a:lnTo>
                    <a:lnTo>
                      <a:pt x="2304" y="720"/>
                    </a:lnTo>
                    <a:lnTo>
                      <a:pt x="2304" y="720"/>
                    </a:lnTo>
                    <a:close/>
                    <a:moveTo>
                      <a:pt x="2258" y="799"/>
                    </a:moveTo>
                    <a:lnTo>
                      <a:pt x="2263" y="792"/>
                    </a:lnTo>
                    <a:lnTo>
                      <a:pt x="2268" y="784"/>
                    </a:lnTo>
                    <a:lnTo>
                      <a:pt x="2260" y="764"/>
                    </a:lnTo>
                    <a:lnTo>
                      <a:pt x="2258" y="783"/>
                    </a:lnTo>
                    <a:lnTo>
                      <a:pt x="2258" y="799"/>
                    </a:lnTo>
                    <a:lnTo>
                      <a:pt x="2258" y="799"/>
                    </a:lnTo>
                    <a:lnTo>
                      <a:pt x="2258" y="799"/>
                    </a:lnTo>
                    <a:close/>
                    <a:moveTo>
                      <a:pt x="2256" y="821"/>
                    </a:moveTo>
                    <a:lnTo>
                      <a:pt x="2264" y="814"/>
                    </a:lnTo>
                    <a:lnTo>
                      <a:pt x="2284" y="786"/>
                    </a:lnTo>
                    <a:lnTo>
                      <a:pt x="2286" y="779"/>
                    </a:lnTo>
                    <a:lnTo>
                      <a:pt x="2285" y="752"/>
                    </a:lnTo>
                    <a:lnTo>
                      <a:pt x="2282" y="764"/>
                    </a:lnTo>
                    <a:lnTo>
                      <a:pt x="2284" y="773"/>
                    </a:lnTo>
                    <a:lnTo>
                      <a:pt x="2280" y="783"/>
                    </a:lnTo>
                    <a:lnTo>
                      <a:pt x="2276" y="794"/>
                    </a:lnTo>
                    <a:lnTo>
                      <a:pt x="2257" y="812"/>
                    </a:lnTo>
                    <a:lnTo>
                      <a:pt x="2256" y="821"/>
                    </a:lnTo>
                    <a:lnTo>
                      <a:pt x="2256" y="821"/>
                    </a:lnTo>
                    <a:lnTo>
                      <a:pt x="2256" y="821"/>
                    </a:lnTo>
                    <a:close/>
                    <a:moveTo>
                      <a:pt x="2215" y="561"/>
                    </a:moveTo>
                    <a:lnTo>
                      <a:pt x="2214" y="554"/>
                    </a:lnTo>
                    <a:lnTo>
                      <a:pt x="2217" y="548"/>
                    </a:lnTo>
                    <a:lnTo>
                      <a:pt x="2210" y="546"/>
                    </a:lnTo>
                    <a:lnTo>
                      <a:pt x="2212" y="559"/>
                    </a:lnTo>
                    <a:lnTo>
                      <a:pt x="2215" y="561"/>
                    </a:lnTo>
                    <a:lnTo>
                      <a:pt x="2215" y="561"/>
                    </a:lnTo>
                    <a:lnTo>
                      <a:pt x="2215" y="561"/>
                    </a:lnTo>
                    <a:close/>
                    <a:moveTo>
                      <a:pt x="2250" y="830"/>
                    </a:moveTo>
                    <a:lnTo>
                      <a:pt x="2250" y="822"/>
                    </a:lnTo>
                    <a:lnTo>
                      <a:pt x="2245" y="818"/>
                    </a:lnTo>
                    <a:lnTo>
                      <a:pt x="2249" y="813"/>
                    </a:lnTo>
                    <a:lnTo>
                      <a:pt x="2248" y="788"/>
                    </a:lnTo>
                    <a:lnTo>
                      <a:pt x="2254" y="740"/>
                    </a:lnTo>
                    <a:lnTo>
                      <a:pt x="2264" y="711"/>
                    </a:lnTo>
                    <a:lnTo>
                      <a:pt x="2308" y="633"/>
                    </a:lnTo>
                    <a:lnTo>
                      <a:pt x="2324" y="603"/>
                    </a:lnTo>
                    <a:lnTo>
                      <a:pt x="2332" y="578"/>
                    </a:lnTo>
                    <a:lnTo>
                      <a:pt x="2328" y="626"/>
                    </a:lnTo>
                    <a:lnTo>
                      <a:pt x="2329" y="637"/>
                    </a:lnTo>
                    <a:lnTo>
                      <a:pt x="2316" y="665"/>
                    </a:lnTo>
                    <a:lnTo>
                      <a:pt x="2313" y="675"/>
                    </a:lnTo>
                    <a:lnTo>
                      <a:pt x="2325" y="666"/>
                    </a:lnTo>
                    <a:lnTo>
                      <a:pt x="2336" y="637"/>
                    </a:lnTo>
                    <a:lnTo>
                      <a:pt x="2331" y="627"/>
                    </a:lnTo>
                    <a:lnTo>
                      <a:pt x="2342" y="575"/>
                    </a:lnTo>
                    <a:lnTo>
                      <a:pt x="2360" y="536"/>
                    </a:lnTo>
                    <a:lnTo>
                      <a:pt x="2374" y="524"/>
                    </a:lnTo>
                    <a:lnTo>
                      <a:pt x="2384" y="529"/>
                    </a:lnTo>
                    <a:lnTo>
                      <a:pt x="2393" y="525"/>
                    </a:lnTo>
                    <a:lnTo>
                      <a:pt x="2409" y="484"/>
                    </a:lnTo>
                    <a:lnTo>
                      <a:pt x="2420" y="462"/>
                    </a:lnTo>
                    <a:lnTo>
                      <a:pt x="2334" y="491"/>
                    </a:lnTo>
                    <a:lnTo>
                      <a:pt x="2284" y="508"/>
                    </a:lnTo>
                    <a:lnTo>
                      <a:pt x="2279" y="523"/>
                    </a:lnTo>
                    <a:lnTo>
                      <a:pt x="2296" y="519"/>
                    </a:lnTo>
                    <a:lnTo>
                      <a:pt x="2298" y="526"/>
                    </a:lnTo>
                    <a:lnTo>
                      <a:pt x="2299" y="544"/>
                    </a:lnTo>
                    <a:lnTo>
                      <a:pt x="2291" y="542"/>
                    </a:lnTo>
                    <a:lnTo>
                      <a:pt x="2291" y="554"/>
                    </a:lnTo>
                    <a:lnTo>
                      <a:pt x="2289" y="565"/>
                    </a:lnTo>
                    <a:lnTo>
                      <a:pt x="2280" y="560"/>
                    </a:lnTo>
                    <a:lnTo>
                      <a:pt x="2274" y="558"/>
                    </a:lnTo>
                    <a:lnTo>
                      <a:pt x="2263" y="563"/>
                    </a:lnTo>
                    <a:lnTo>
                      <a:pt x="2272" y="576"/>
                    </a:lnTo>
                    <a:lnTo>
                      <a:pt x="2266" y="581"/>
                    </a:lnTo>
                    <a:lnTo>
                      <a:pt x="2250" y="612"/>
                    </a:lnTo>
                    <a:lnTo>
                      <a:pt x="2243" y="630"/>
                    </a:lnTo>
                    <a:lnTo>
                      <a:pt x="2237" y="641"/>
                    </a:lnTo>
                    <a:lnTo>
                      <a:pt x="2237" y="650"/>
                    </a:lnTo>
                    <a:lnTo>
                      <a:pt x="2231" y="676"/>
                    </a:lnTo>
                    <a:lnTo>
                      <a:pt x="2228" y="708"/>
                    </a:lnTo>
                    <a:lnTo>
                      <a:pt x="2229" y="715"/>
                    </a:lnTo>
                    <a:lnTo>
                      <a:pt x="2220" y="759"/>
                    </a:lnTo>
                    <a:lnTo>
                      <a:pt x="2228" y="792"/>
                    </a:lnTo>
                    <a:lnTo>
                      <a:pt x="2240" y="811"/>
                    </a:lnTo>
                    <a:lnTo>
                      <a:pt x="2241" y="823"/>
                    </a:lnTo>
                    <a:lnTo>
                      <a:pt x="2243" y="828"/>
                    </a:lnTo>
                    <a:lnTo>
                      <a:pt x="2250" y="830"/>
                    </a:lnTo>
                    <a:lnTo>
                      <a:pt x="2250" y="830"/>
                    </a:lnTo>
                    <a:lnTo>
                      <a:pt x="2250" y="83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5" name="Freeform 19">
                <a:extLst>
                  <a:ext uri="{FF2B5EF4-FFF2-40B4-BE49-F238E27FC236}">
                    <a16:creationId xmlns:a16="http://schemas.microsoft.com/office/drawing/2014/main" id="{78DE2FC4-3690-A52C-D033-EA9FAAF3DE5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26284" y="1526647"/>
                <a:ext cx="53975" cy="41275"/>
              </a:xfrm>
              <a:custGeom>
                <a:avLst/>
                <a:gdLst>
                  <a:gd name="T0" fmla="*/ 20 w 34"/>
                  <a:gd name="T1" fmla="*/ 26 h 26"/>
                  <a:gd name="T2" fmla="*/ 34 w 34"/>
                  <a:gd name="T3" fmla="*/ 23 h 26"/>
                  <a:gd name="T4" fmla="*/ 30 w 34"/>
                  <a:gd name="T5" fmla="*/ 0 h 26"/>
                  <a:gd name="T6" fmla="*/ 18 w 34"/>
                  <a:gd name="T7" fmla="*/ 3 h 26"/>
                  <a:gd name="T8" fmla="*/ 0 w 34"/>
                  <a:gd name="T9" fmla="*/ 3 h 26"/>
                  <a:gd name="T10" fmla="*/ 1 w 34"/>
                  <a:gd name="T11" fmla="*/ 14 h 26"/>
                  <a:gd name="T12" fmla="*/ 7 w 34"/>
                  <a:gd name="T13" fmla="*/ 15 h 26"/>
                  <a:gd name="T14" fmla="*/ 5 w 34"/>
                  <a:gd name="T15" fmla="*/ 21 h 26"/>
                  <a:gd name="T16" fmla="*/ 15 w 34"/>
                  <a:gd name="T17" fmla="*/ 22 h 26"/>
                  <a:gd name="T18" fmla="*/ 20 w 34"/>
                  <a:gd name="T19" fmla="*/ 26 h 26"/>
                  <a:gd name="T20" fmla="*/ 20 w 34"/>
                  <a:gd name="T2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6">
                    <a:moveTo>
                      <a:pt x="20" y="26"/>
                    </a:moveTo>
                    <a:lnTo>
                      <a:pt x="34" y="23"/>
                    </a:lnTo>
                    <a:lnTo>
                      <a:pt x="30" y="0"/>
                    </a:lnTo>
                    <a:lnTo>
                      <a:pt x="18" y="3"/>
                    </a:lnTo>
                    <a:lnTo>
                      <a:pt x="0" y="3"/>
                    </a:lnTo>
                    <a:lnTo>
                      <a:pt x="1" y="14"/>
                    </a:lnTo>
                    <a:lnTo>
                      <a:pt x="7" y="15"/>
                    </a:lnTo>
                    <a:lnTo>
                      <a:pt x="5" y="21"/>
                    </a:lnTo>
                    <a:lnTo>
                      <a:pt x="15" y="22"/>
                    </a:lnTo>
                    <a:lnTo>
                      <a:pt x="20" y="26"/>
                    </a:lnTo>
                    <a:lnTo>
                      <a:pt x="20" y="2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6" name="Freeform 20">
                <a:extLst>
                  <a:ext uri="{FF2B5EF4-FFF2-40B4-BE49-F238E27FC236}">
                    <a16:creationId xmlns:a16="http://schemas.microsoft.com/office/drawing/2014/main" id="{CEA587F8-4F12-C956-AC09-C3897FC478D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188209" y="1879072"/>
                <a:ext cx="57150" cy="73025"/>
              </a:xfrm>
              <a:custGeom>
                <a:avLst/>
                <a:gdLst>
                  <a:gd name="T0" fmla="*/ 35 w 36"/>
                  <a:gd name="T1" fmla="*/ 46 h 46"/>
                  <a:gd name="T2" fmla="*/ 36 w 36"/>
                  <a:gd name="T3" fmla="*/ 33 h 46"/>
                  <a:gd name="T4" fmla="*/ 30 w 36"/>
                  <a:gd name="T5" fmla="*/ 29 h 46"/>
                  <a:gd name="T6" fmla="*/ 27 w 36"/>
                  <a:gd name="T7" fmla="*/ 18 h 46"/>
                  <a:gd name="T8" fmla="*/ 18 w 36"/>
                  <a:gd name="T9" fmla="*/ 12 h 46"/>
                  <a:gd name="T10" fmla="*/ 13 w 36"/>
                  <a:gd name="T11" fmla="*/ 3 h 46"/>
                  <a:gd name="T12" fmla="*/ 4 w 36"/>
                  <a:gd name="T13" fmla="*/ 0 h 46"/>
                  <a:gd name="T14" fmla="*/ 0 w 36"/>
                  <a:gd name="T15" fmla="*/ 2 h 46"/>
                  <a:gd name="T16" fmla="*/ 18 w 36"/>
                  <a:gd name="T17" fmla="*/ 22 h 46"/>
                  <a:gd name="T18" fmla="*/ 21 w 36"/>
                  <a:gd name="T19" fmla="*/ 40 h 46"/>
                  <a:gd name="T20" fmla="*/ 28 w 36"/>
                  <a:gd name="T21" fmla="*/ 45 h 46"/>
                  <a:gd name="T22" fmla="*/ 35 w 36"/>
                  <a:gd name="T2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46">
                    <a:moveTo>
                      <a:pt x="35" y="46"/>
                    </a:moveTo>
                    <a:lnTo>
                      <a:pt x="36" y="33"/>
                    </a:lnTo>
                    <a:lnTo>
                      <a:pt x="30" y="29"/>
                    </a:lnTo>
                    <a:lnTo>
                      <a:pt x="27" y="18"/>
                    </a:lnTo>
                    <a:lnTo>
                      <a:pt x="18" y="12"/>
                    </a:lnTo>
                    <a:lnTo>
                      <a:pt x="13" y="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18" y="22"/>
                    </a:lnTo>
                    <a:lnTo>
                      <a:pt x="21" y="40"/>
                    </a:lnTo>
                    <a:lnTo>
                      <a:pt x="28" y="45"/>
                    </a:lnTo>
                    <a:lnTo>
                      <a:pt x="35" y="4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7" name="Freeform 21">
                <a:extLst>
                  <a:ext uri="{FF2B5EF4-FFF2-40B4-BE49-F238E27FC236}">
                    <a16:creationId xmlns:a16="http://schemas.microsoft.com/office/drawing/2014/main" id="{25F82CE2-9500-E178-DB1B-F11A7D54D5D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73909" y="1528234"/>
                <a:ext cx="215900" cy="444500"/>
              </a:xfrm>
              <a:custGeom>
                <a:avLst/>
                <a:gdLst>
                  <a:gd name="T0" fmla="*/ 136 w 136"/>
                  <a:gd name="T1" fmla="*/ 280 h 280"/>
                  <a:gd name="T2" fmla="*/ 130 w 136"/>
                  <a:gd name="T3" fmla="*/ 265 h 280"/>
                  <a:gd name="T4" fmla="*/ 94 w 136"/>
                  <a:gd name="T5" fmla="*/ 201 h 280"/>
                  <a:gd name="T6" fmla="*/ 57 w 136"/>
                  <a:gd name="T7" fmla="*/ 136 h 280"/>
                  <a:gd name="T8" fmla="*/ 38 w 136"/>
                  <a:gd name="T9" fmla="*/ 94 h 280"/>
                  <a:gd name="T10" fmla="*/ 26 w 136"/>
                  <a:gd name="T11" fmla="*/ 58 h 280"/>
                  <a:gd name="T12" fmla="*/ 19 w 136"/>
                  <a:gd name="T13" fmla="*/ 37 h 280"/>
                  <a:gd name="T14" fmla="*/ 8 w 136"/>
                  <a:gd name="T15" fmla="*/ 0 h 280"/>
                  <a:gd name="T16" fmla="*/ 0 w 136"/>
                  <a:gd name="T17" fmla="*/ 0 h 280"/>
                  <a:gd name="T18" fmla="*/ 7 w 136"/>
                  <a:gd name="T19" fmla="*/ 10 h 280"/>
                  <a:gd name="T20" fmla="*/ 9 w 136"/>
                  <a:gd name="T21" fmla="*/ 22 h 280"/>
                  <a:gd name="T22" fmla="*/ 5 w 136"/>
                  <a:gd name="T23" fmla="*/ 37 h 280"/>
                  <a:gd name="T24" fmla="*/ 14 w 136"/>
                  <a:gd name="T25" fmla="*/ 47 h 280"/>
                  <a:gd name="T26" fmla="*/ 19 w 136"/>
                  <a:gd name="T27" fmla="*/ 53 h 280"/>
                  <a:gd name="T28" fmla="*/ 28 w 136"/>
                  <a:gd name="T29" fmla="*/ 81 h 280"/>
                  <a:gd name="T30" fmla="*/ 26 w 136"/>
                  <a:gd name="T31" fmla="*/ 96 h 280"/>
                  <a:gd name="T32" fmla="*/ 33 w 136"/>
                  <a:gd name="T33" fmla="*/ 98 h 280"/>
                  <a:gd name="T34" fmla="*/ 43 w 136"/>
                  <a:gd name="T35" fmla="*/ 117 h 280"/>
                  <a:gd name="T36" fmla="*/ 49 w 136"/>
                  <a:gd name="T37" fmla="*/ 127 h 280"/>
                  <a:gd name="T38" fmla="*/ 62 w 136"/>
                  <a:gd name="T39" fmla="*/ 169 h 280"/>
                  <a:gd name="T40" fmla="*/ 64 w 136"/>
                  <a:gd name="T41" fmla="*/ 182 h 280"/>
                  <a:gd name="T42" fmla="*/ 74 w 136"/>
                  <a:gd name="T43" fmla="*/ 178 h 280"/>
                  <a:gd name="T44" fmla="*/ 77 w 136"/>
                  <a:gd name="T45" fmla="*/ 186 h 280"/>
                  <a:gd name="T46" fmla="*/ 68 w 136"/>
                  <a:gd name="T47" fmla="*/ 192 h 280"/>
                  <a:gd name="T48" fmla="*/ 66 w 136"/>
                  <a:gd name="T49" fmla="*/ 199 h 280"/>
                  <a:gd name="T50" fmla="*/ 76 w 136"/>
                  <a:gd name="T51" fmla="*/ 202 h 280"/>
                  <a:gd name="T52" fmla="*/ 84 w 136"/>
                  <a:gd name="T53" fmla="*/ 200 h 280"/>
                  <a:gd name="T54" fmla="*/ 88 w 136"/>
                  <a:gd name="T55" fmla="*/ 208 h 280"/>
                  <a:gd name="T56" fmla="*/ 94 w 136"/>
                  <a:gd name="T57" fmla="*/ 210 h 280"/>
                  <a:gd name="T58" fmla="*/ 124 w 136"/>
                  <a:gd name="T59" fmla="*/ 268 h 280"/>
                  <a:gd name="T60" fmla="*/ 136 w 136"/>
                  <a:gd name="T61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280">
                    <a:moveTo>
                      <a:pt x="136" y="280"/>
                    </a:moveTo>
                    <a:lnTo>
                      <a:pt x="130" y="265"/>
                    </a:lnTo>
                    <a:lnTo>
                      <a:pt x="94" y="201"/>
                    </a:lnTo>
                    <a:lnTo>
                      <a:pt x="57" y="136"/>
                    </a:lnTo>
                    <a:lnTo>
                      <a:pt x="38" y="94"/>
                    </a:lnTo>
                    <a:lnTo>
                      <a:pt x="26" y="58"/>
                    </a:lnTo>
                    <a:lnTo>
                      <a:pt x="19" y="37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7" y="10"/>
                    </a:lnTo>
                    <a:lnTo>
                      <a:pt x="9" y="22"/>
                    </a:lnTo>
                    <a:lnTo>
                      <a:pt x="5" y="37"/>
                    </a:lnTo>
                    <a:lnTo>
                      <a:pt x="14" y="47"/>
                    </a:lnTo>
                    <a:lnTo>
                      <a:pt x="19" y="53"/>
                    </a:lnTo>
                    <a:lnTo>
                      <a:pt x="28" y="81"/>
                    </a:lnTo>
                    <a:lnTo>
                      <a:pt x="26" y="96"/>
                    </a:lnTo>
                    <a:lnTo>
                      <a:pt x="33" y="98"/>
                    </a:lnTo>
                    <a:lnTo>
                      <a:pt x="43" y="117"/>
                    </a:lnTo>
                    <a:lnTo>
                      <a:pt x="49" y="127"/>
                    </a:lnTo>
                    <a:lnTo>
                      <a:pt x="62" y="169"/>
                    </a:lnTo>
                    <a:lnTo>
                      <a:pt x="64" y="182"/>
                    </a:lnTo>
                    <a:lnTo>
                      <a:pt x="74" y="178"/>
                    </a:lnTo>
                    <a:lnTo>
                      <a:pt x="77" y="186"/>
                    </a:lnTo>
                    <a:lnTo>
                      <a:pt x="68" y="192"/>
                    </a:lnTo>
                    <a:lnTo>
                      <a:pt x="66" y="199"/>
                    </a:lnTo>
                    <a:lnTo>
                      <a:pt x="76" y="202"/>
                    </a:lnTo>
                    <a:lnTo>
                      <a:pt x="84" y="200"/>
                    </a:lnTo>
                    <a:lnTo>
                      <a:pt x="88" y="208"/>
                    </a:lnTo>
                    <a:lnTo>
                      <a:pt x="94" y="210"/>
                    </a:lnTo>
                    <a:lnTo>
                      <a:pt x="124" y="268"/>
                    </a:lnTo>
                    <a:lnTo>
                      <a:pt x="136" y="280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8" name="Freeform 22">
                <a:extLst>
                  <a:ext uri="{FF2B5EF4-FFF2-40B4-BE49-F238E27FC236}">
                    <a16:creationId xmlns:a16="http://schemas.microsoft.com/office/drawing/2014/main" id="{8C4B76EC-DDBF-B7EA-306A-1C32ECD9DDC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602422" y="2650597"/>
                <a:ext cx="198437" cy="49213"/>
              </a:xfrm>
              <a:custGeom>
                <a:avLst/>
                <a:gdLst>
                  <a:gd name="T0" fmla="*/ 2 w 125"/>
                  <a:gd name="T1" fmla="*/ 31 h 31"/>
                  <a:gd name="T2" fmla="*/ 18 w 125"/>
                  <a:gd name="T3" fmla="*/ 23 h 31"/>
                  <a:gd name="T4" fmla="*/ 68 w 125"/>
                  <a:gd name="T5" fmla="*/ 8 h 31"/>
                  <a:gd name="T6" fmla="*/ 125 w 125"/>
                  <a:gd name="T7" fmla="*/ 3 h 31"/>
                  <a:gd name="T8" fmla="*/ 101 w 125"/>
                  <a:gd name="T9" fmla="*/ 0 h 31"/>
                  <a:gd name="T10" fmla="*/ 79 w 125"/>
                  <a:gd name="T11" fmla="*/ 3 h 31"/>
                  <a:gd name="T12" fmla="*/ 0 w 125"/>
                  <a:gd name="T13" fmla="*/ 26 h 31"/>
                  <a:gd name="T14" fmla="*/ 2 w 125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31">
                    <a:moveTo>
                      <a:pt x="2" y="31"/>
                    </a:moveTo>
                    <a:lnTo>
                      <a:pt x="18" y="23"/>
                    </a:lnTo>
                    <a:lnTo>
                      <a:pt x="68" y="8"/>
                    </a:lnTo>
                    <a:lnTo>
                      <a:pt x="125" y="3"/>
                    </a:lnTo>
                    <a:lnTo>
                      <a:pt x="101" y="0"/>
                    </a:lnTo>
                    <a:lnTo>
                      <a:pt x="79" y="3"/>
                    </a:lnTo>
                    <a:lnTo>
                      <a:pt x="0" y="26"/>
                    </a:lnTo>
                    <a:lnTo>
                      <a:pt x="2" y="3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9" name="Freeform 23">
                <a:extLst>
                  <a:ext uri="{FF2B5EF4-FFF2-40B4-BE49-F238E27FC236}">
                    <a16:creationId xmlns:a16="http://schemas.microsoft.com/office/drawing/2014/main" id="{1A51B152-7150-7A71-D20E-26F9C078A9B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99309" y="2329922"/>
                <a:ext cx="104775" cy="74613"/>
              </a:xfrm>
              <a:custGeom>
                <a:avLst/>
                <a:gdLst>
                  <a:gd name="T0" fmla="*/ 0 w 66"/>
                  <a:gd name="T1" fmla="*/ 47 h 47"/>
                  <a:gd name="T2" fmla="*/ 7 w 66"/>
                  <a:gd name="T3" fmla="*/ 41 h 47"/>
                  <a:gd name="T4" fmla="*/ 20 w 66"/>
                  <a:gd name="T5" fmla="*/ 30 h 47"/>
                  <a:gd name="T6" fmla="*/ 51 w 66"/>
                  <a:gd name="T7" fmla="*/ 11 h 47"/>
                  <a:gd name="T8" fmla="*/ 66 w 66"/>
                  <a:gd name="T9" fmla="*/ 0 h 47"/>
                  <a:gd name="T10" fmla="*/ 34 w 66"/>
                  <a:gd name="T11" fmla="*/ 12 h 47"/>
                  <a:gd name="T12" fmla="*/ 18 w 66"/>
                  <a:gd name="T13" fmla="*/ 24 h 47"/>
                  <a:gd name="T14" fmla="*/ 14 w 66"/>
                  <a:gd name="T15" fmla="*/ 27 h 47"/>
                  <a:gd name="T16" fmla="*/ 5 w 66"/>
                  <a:gd name="T17" fmla="*/ 29 h 47"/>
                  <a:gd name="T18" fmla="*/ 7 w 66"/>
                  <a:gd name="T19" fmla="*/ 38 h 47"/>
                  <a:gd name="T20" fmla="*/ 0 w 66"/>
                  <a:gd name="T2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47">
                    <a:moveTo>
                      <a:pt x="0" y="47"/>
                    </a:moveTo>
                    <a:lnTo>
                      <a:pt x="7" y="41"/>
                    </a:lnTo>
                    <a:lnTo>
                      <a:pt x="20" y="30"/>
                    </a:lnTo>
                    <a:lnTo>
                      <a:pt x="51" y="11"/>
                    </a:lnTo>
                    <a:lnTo>
                      <a:pt x="66" y="0"/>
                    </a:lnTo>
                    <a:lnTo>
                      <a:pt x="34" y="12"/>
                    </a:lnTo>
                    <a:lnTo>
                      <a:pt x="18" y="24"/>
                    </a:lnTo>
                    <a:lnTo>
                      <a:pt x="14" y="27"/>
                    </a:lnTo>
                    <a:lnTo>
                      <a:pt x="5" y="29"/>
                    </a:lnTo>
                    <a:lnTo>
                      <a:pt x="7" y="38"/>
                    </a:lnTo>
                    <a:lnTo>
                      <a:pt x="0" y="47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0" name="Freeform 24">
                <a:extLst>
                  <a:ext uri="{FF2B5EF4-FFF2-40B4-BE49-F238E27FC236}">
                    <a16:creationId xmlns:a16="http://schemas.microsoft.com/office/drawing/2014/main" id="{44DA5DFF-0C68-F939-C160-759E015FE52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10384" y="2655359"/>
                <a:ext cx="63500" cy="33338"/>
              </a:xfrm>
              <a:custGeom>
                <a:avLst/>
                <a:gdLst>
                  <a:gd name="T0" fmla="*/ 38 w 40"/>
                  <a:gd name="T1" fmla="*/ 21 h 21"/>
                  <a:gd name="T2" fmla="*/ 40 w 40"/>
                  <a:gd name="T3" fmla="*/ 14 h 21"/>
                  <a:gd name="T4" fmla="*/ 23 w 40"/>
                  <a:gd name="T5" fmla="*/ 5 h 21"/>
                  <a:gd name="T6" fmla="*/ 0 w 40"/>
                  <a:gd name="T7" fmla="*/ 0 h 21"/>
                  <a:gd name="T8" fmla="*/ 19 w 40"/>
                  <a:gd name="T9" fmla="*/ 7 h 21"/>
                  <a:gd name="T10" fmla="*/ 34 w 40"/>
                  <a:gd name="T11" fmla="*/ 14 h 21"/>
                  <a:gd name="T12" fmla="*/ 38 w 40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1">
                    <a:moveTo>
                      <a:pt x="38" y="21"/>
                    </a:moveTo>
                    <a:lnTo>
                      <a:pt x="40" y="14"/>
                    </a:lnTo>
                    <a:lnTo>
                      <a:pt x="23" y="5"/>
                    </a:lnTo>
                    <a:lnTo>
                      <a:pt x="0" y="0"/>
                    </a:lnTo>
                    <a:lnTo>
                      <a:pt x="19" y="7"/>
                    </a:lnTo>
                    <a:lnTo>
                      <a:pt x="34" y="14"/>
                    </a:lnTo>
                    <a:lnTo>
                      <a:pt x="38" y="2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1" name="Freeform 25">
                <a:extLst>
                  <a:ext uri="{FF2B5EF4-FFF2-40B4-BE49-F238E27FC236}">
                    <a16:creationId xmlns:a16="http://schemas.microsoft.com/office/drawing/2014/main" id="{CBB944DF-E459-69FE-E574-1F014C11C13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59597" y="2406122"/>
                <a:ext cx="225425" cy="306388"/>
              </a:xfrm>
              <a:custGeom>
                <a:avLst/>
                <a:gdLst>
                  <a:gd name="T0" fmla="*/ 8 w 142"/>
                  <a:gd name="T1" fmla="*/ 193 h 193"/>
                  <a:gd name="T2" fmla="*/ 18 w 142"/>
                  <a:gd name="T3" fmla="*/ 164 h 193"/>
                  <a:gd name="T4" fmla="*/ 49 w 142"/>
                  <a:gd name="T5" fmla="*/ 112 h 193"/>
                  <a:gd name="T6" fmla="*/ 62 w 142"/>
                  <a:gd name="T7" fmla="*/ 94 h 193"/>
                  <a:gd name="T8" fmla="*/ 113 w 142"/>
                  <a:gd name="T9" fmla="*/ 36 h 193"/>
                  <a:gd name="T10" fmla="*/ 142 w 142"/>
                  <a:gd name="T11" fmla="*/ 5 h 193"/>
                  <a:gd name="T12" fmla="*/ 139 w 142"/>
                  <a:gd name="T13" fmla="*/ 0 h 193"/>
                  <a:gd name="T14" fmla="*/ 133 w 142"/>
                  <a:gd name="T15" fmla="*/ 0 h 193"/>
                  <a:gd name="T16" fmla="*/ 113 w 142"/>
                  <a:gd name="T17" fmla="*/ 24 h 193"/>
                  <a:gd name="T18" fmla="*/ 91 w 142"/>
                  <a:gd name="T19" fmla="*/ 55 h 193"/>
                  <a:gd name="T20" fmla="*/ 47 w 142"/>
                  <a:gd name="T21" fmla="*/ 108 h 193"/>
                  <a:gd name="T22" fmla="*/ 31 w 142"/>
                  <a:gd name="T23" fmla="*/ 126 h 193"/>
                  <a:gd name="T24" fmla="*/ 32 w 142"/>
                  <a:gd name="T25" fmla="*/ 132 h 193"/>
                  <a:gd name="T26" fmla="*/ 7 w 142"/>
                  <a:gd name="T27" fmla="*/ 184 h 193"/>
                  <a:gd name="T28" fmla="*/ 0 w 142"/>
                  <a:gd name="T29" fmla="*/ 180 h 193"/>
                  <a:gd name="T30" fmla="*/ 8 w 142"/>
                  <a:gd name="T31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2" h="193">
                    <a:moveTo>
                      <a:pt x="8" y="193"/>
                    </a:moveTo>
                    <a:lnTo>
                      <a:pt x="18" y="164"/>
                    </a:lnTo>
                    <a:lnTo>
                      <a:pt x="49" y="112"/>
                    </a:lnTo>
                    <a:lnTo>
                      <a:pt x="62" y="94"/>
                    </a:lnTo>
                    <a:lnTo>
                      <a:pt x="113" y="36"/>
                    </a:lnTo>
                    <a:lnTo>
                      <a:pt x="142" y="5"/>
                    </a:lnTo>
                    <a:lnTo>
                      <a:pt x="139" y="0"/>
                    </a:lnTo>
                    <a:lnTo>
                      <a:pt x="133" y="0"/>
                    </a:lnTo>
                    <a:lnTo>
                      <a:pt x="113" y="24"/>
                    </a:lnTo>
                    <a:lnTo>
                      <a:pt x="91" y="55"/>
                    </a:lnTo>
                    <a:lnTo>
                      <a:pt x="47" y="108"/>
                    </a:lnTo>
                    <a:lnTo>
                      <a:pt x="31" y="126"/>
                    </a:lnTo>
                    <a:lnTo>
                      <a:pt x="32" y="132"/>
                    </a:lnTo>
                    <a:lnTo>
                      <a:pt x="7" y="184"/>
                    </a:lnTo>
                    <a:lnTo>
                      <a:pt x="0" y="180"/>
                    </a:lnTo>
                    <a:lnTo>
                      <a:pt x="8" y="193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2" name="Freeform 26">
                <a:extLst>
                  <a:ext uri="{FF2B5EF4-FFF2-40B4-BE49-F238E27FC236}">
                    <a16:creationId xmlns:a16="http://schemas.microsoft.com/office/drawing/2014/main" id="{AC9ABAEE-0BC2-476B-BDBF-15F4ADAAB5D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15197" y="1972734"/>
                <a:ext cx="117475" cy="352425"/>
              </a:xfrm>
              <a:custGeom>
                <a:avLst/>
                <a:gdLst>
                  <a:gd name="T0" fmla="*/ 0 w 74"/>
                  <a:gd name="T1" fmla="*/ 222 h 222"/>
                  <a:gd name="T2" fmla="*/ 12 w 74"/>
                  <a:gd name="T3" fmla="*/ 217 h 222"/>
                  <a:gd name="T4" fmla="*/ 38 w 74"/>
                  <a:gd name="T5" fmla="*/ 204 h 222"/>
                  <a:gd name="T6" fmla="*/ 56 w 74"/>
                  <a:gd name="T7" fmla="*/ 199 h 222"/>
                  <a:gd name="T8" fmla="*/ 63 w 74"/>
                  <a:gd name="T9" fmla="*/ 202 h 222"/>
                  <a:gd name="T10" fmla="*/ 65 w 74"/>
                  <a:gd name="T11" fmla="*/ 208 h 222"/>
                  <a:gd name="T12" fmla="*/ 71 w 74"/>
                  <a:gd name="T13" fmla="*/ 154 h 222"/>
                  <a:gd name="T14" fmla="*/ 74 w 74"/>
                  <a:gd name="T15" fmla="*/ 134 h 222"/>
                  <a:gd name="T16" fmla="*/ 72 w 74"/>
                  <a:gd name="T17" fmla="*/ 121 h 222"/>
                  <a:gd name="T18" fmla="*/ 74 w 74"/>
                  <a:gd name="T19" fmla="*/ 65 h 222"/>
                  <a:gd name="T20" fmla="*/ 59 w 74"/>
                  <a:gd name="T21" fmla="*/ 14 h 222"/>
                  <a:gd name="T22" fmla="*/ 49 w 74"/>
                  <a:gd name="T23" fmla="*/ 0 h 222"/>
                  <a:gd name="T24" fmla="*/ 52 w 74"/>
                  <a:gd name="T25" fmla="*/ 18 h 222"/>
                  <a:gd name="T26" fmla="*/ 62 w 74"/>
                  <a:gd name="T27" fmla="*/ 35 h 222"/>
                  <a:gd name="T28" fmla="*/ 68 w 74"/>
                  <a:gd name="T29" fmla="*/ 60 h 222"/>
                  <a:gd name="T30" fmla="*/ 69 w 74"/>
                  <a:gd name="T31" fmla="*/ 71 h 222"/>
                  <a:gd name="T32" fmla="*/ 67 w 74"/>
                  <a:gd name="T33" fmla="*/ 82 h 222"/>
                  <a:gd name="T34" fmla="*/ 71 w 74"/>
                  <a:gd name="T35" fmla="*/ 133 h 222"/>
                  <a:gd name="T36" fmla="*/ 63 w 74"/>
                  <a:gd name="T37" fmla="*/ 161 h 222"/>
                  <a:gd name="T38" fmla="*/ 64 w 74"/>
                  <a:gd name="T39" fmla="*/ 183 h 222"/>
                  <a:gd name="T40" fmla="*/ 43 w 74"/>
                  <a:gd name="T41" fmla="*/ 188 h 222"/>
                  <a:gd name="T42" fmla="*/ 32 w 74"/>
                  <a:gd name="T43" fmla="*/ 202 h 222"/>
                  <a:gd name="T44" fmla="*/ 14 w 74"/>
                  <a:gd name="T45" fmla="*/ 208 h 222"/>
                  <a:gd name="T46" fmla="*/ 7 w 74"/>
                  <a:gd name="T47" fmla="*/ 217 h 222"/>
                  <a:gd name="T48" fmla="*/ 0 w 74"/>
                  <a:gd name="T49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222">
                    <a:moveTo>
                      <a:pt x="0" y="222"/>
                    </a:moveTo>
                    <a:lnTo>
                      <a:pt x="12" y="217"/>
                    </a:lnTo>
                    <a:lnTo>
                      <a:pt x="38" y="204"/>
                    </a:lnTo>
                    <a:lnTo>
                      <a:pt x="56" y="199"/>
                    </a:lnTo>
                    <a:lnTo>
                      <a:pt x="63" y="202"/>
                    </a:lnTo>
                    <a:lnTo>
                      <a:pt x="65" y="208"/>
                    </a:lnTo>
                    <a:lnTo>
                      <a:pt x="71" y="154"/>
                    </a:lnTo>
                    <a:lnTo>
                      <a:pt x="74" y="134"/>
                    </a:lnTo>
                    <a:lnTo>
                      <a:pt x="72" y="121"/>
                    </a:lnTo>
                    <a:lnTo>
                      <a:pt x="74" y="65"/>
                    </a:lnTo>
                    <a:lnTo>
                      <a:pt x="59" y="14"/>
                    </a:lnTo>
                    <a:lnTo>
                      <a:pt x="49" y="0"/>
                    </a:lnTo>
                    <a:lnTo>
                      <a:pt x="52" y="18"/>
                    </a:lnTo>
                    <a:lnTo>
                      <a:pt x="62" y="35"/>
                    </a:lnTo>
                    <a:lnTo>
                      <a:pt x="68" y="60"/>
                    </a:lnTo>
                    <a:lnTo>
                      <a:pt x="69" y="71"/>
                    </a:lnTo>
                    <a:lnTo>
                      <a:pt x="67" y="82"/>
                    </a:lnTo>
                    <a:lnTo>
                      <a:pt x="71" y="133"/>
                    </a:lnTo>
                    <a:lnTo>
                      <a:pt x="63" y="161"/>
                    </a:lnTo>
                    <a:lnTo>
                      <a:pt x="64" y="183"/>
                    </a:lnTo>
                    <a:lnTo>
                      <a:pt x="43" y="188"/>
                    </a:lnTo>
                    <a:lnTo>
                      <a:pt x="32" y="202"/>
                    </a:lnTo>
                    <a:lnTo>
                      <a:pt x="14" y="208"/>
                    </a:lnTo>
                    <a:lnTo>
                      <a:pt x="7" y="217"/>
                    </a:lnTo>
                    <a:lnTo>
                      <a:pt x="0" y="222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3" name="Freeform 27">
                <a:extLst>
                  <a:ext uri="{FF2B5EF4-FFF2-40B4-BE49-F238E27FC236}">
                    <a16:creationId xmlns:a16="http://schemas.microsoft.com/office/drawing/2014/main" id="{FAF601C8-1F51-0372-E7C0-ACB6BD2CBAC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152784" y="1526647"/>
                <a:ext cx="4179887" cy="1685925"/>
              </a:xfrm>
              <a:custGeom>
                <a:avLst/>
                <a:gdLst>
                  <a:gd name="T0" fmla="*/ 2460 w 2633"/>
                  <a:gd name="T1" fmla="*/ 25 h 1062"/>
                  <a:gd name="T2" fmla="*/ 2570 w 2633"/>
                  <a:gd name="T3" fmla="*/ 267 h 1062"/>
                  <a:gd name="T4" fmla="*/ 2470 w 2633"/>
                  <a:gd name="T5" fmla="*/ 1 h 1062"/>
                  <a:gd name="T6" fmla="*/ 2534 w 2633"/>
                  <a:gd name="T7" fmla="*/ 183 h 1062"/>
                  <a:gd name="T8" fmla="*/ 2606 w 2633"/>
                  <a:gd name="T9" fmla="*/ 281 h 1062"/>
                  <a:gd name="T10" fmla="*/ 2493 w 2633"/>
                  <a:gd name="T11" fmla="*/ 547 h 1062"/>
                  <a:gd name="T12" fmla="*/ 2342 w 2633"/>
                  <a:gd name="T13" fmla="*/ 732 h 1062"/>
                  <a:gd name="T14" fmla="*/ 2396 w 2633"/>
                  <a:gd name="T15" fmla="*/ 648 h 1062"/>
                  <a:gd name="T16" fmla="*/ 2343 w 2633"/>
                  <a:gd name="T17" fmla="*/ 747 h 1062"/>
                  <a:gd name="T18" fmla="*/ 2633 w 2633"/>
                  <a:gd name="T19" fmla="*/ 346 h 1062"/>
                  <a:gd name="T20" fmla="*/ 2591 w 2633"/>
                  <a:gd name="T21" fmla="*/ 482 h 1062"/>
                  <a:gd name="T22" fmla="*/ 1966 w 2633"/>
                  <a:gd name="T23" fmla="*/ 930 h 1062"/>
                  <a:gd name="T24" fmla="*/ 2071 w 2633"/>
                  <a:gd name="T25" fmla="*/ 761 h 1062"/>
                  <a:gd name="T26" fmla="*/ 2088 w 2633"/>
                  <a:gd name="T27" fmla="*/ 759 h 1062"/>
                  <a:gd name="T28" fmla="*/ 2164 w 2633"/>
                  <a:gd name="T29" fmla="*/ 701 h 1062"/>
                  <a:gd name="T30" fmla="*/ 2281 w 2633"/>
                  <a:gd name="T31" fmla="*/ 681 h 1062"/>
                  <a:gd name="T32" fmla="*/ 2325 w 2633"/>
                  <a:gd name="T33" fmla="*/ 694 h 1062"/>
                  <a:gd name="T34" fmla="*/ 2390 w 2633"/>
                  <a:gd name="T35" fmla="*/ 616 h 1062"/>
                  <a:gd name="T36" fmla="*/ 2391 w 2633"/>
                  <a:gd name="T37" fmla="*/ 602 h 1062"/>
                  <a:gd name="T38" fmla="*/ 2340 w 2633"/>
                  <a:gd name="T39" fmla="*/ 583 h 1062"/>
                  <a:gd name="T40" fmla="*/ 2174 w 2633"/>
                  <a:gd name="T41" fmla="*/ 557 h 1062"/>
                  <a:gd name="T42" fmla="*/ 2321 w 2633"/>
                  <a:gd name="T43" fmla="*/ 535 h 1062"/>
                  <a:gd name="T44" fmla="*/ 2332 w 2633"/>
                  <a:gd name="T45" fmla="*/ 503 h 1062"/>
                  <a:gd name="T46" fmla="*/ 2216 w 2633"/>
                  <a:gd name="T47" fmla="*/ 444 h 1062"/>
                  <a:gd name="T48" fmla="*/ 2289 w 2633"/>
                  <a:gd name="T49" fmla="*/ 445 h 1062"/>
                  <a:gd name="T50" fmla="*/ 2298 w 2633"/>
                  <a:gd name="T51" fmla="*/ 405 h 1062"/>
                  <a:gd name="T52" fmla="*/ 2358 w 2633"/>
                  <a:gd name="T53" fmla="*/ 429 h 1062"/>
                  <a:gd name="T54" fmla="*/ 2403 w 2633"/>
                  <a:gd name="T55" fmla="*/ 447 h 1062"/>
                  <a:gd name="T56" fmla="*/ 2486 w 2633"/>
                  <a:gd name="T57" fmla="*/ 395 h 1062"/>
                  <a:gd name="T58" fmla="*/ 2545 w 2633"/>
                  <a:gd name="T59" fmla="*/ 330 h 1062"/>
                  <a:gd name="T60" fmla="*/ 2487 w 2633"/>
                  <a:gd name="T61" fmla="*/ 229 h 1062"/>
                  <a:gd name="T62" fmla="*/ 2449 w 2633"/>
                  <a:gd name="T63" fmla="*/ 286 h 1062"/>
                  <a:gd name="T64" fmla="*/ 2438 w 2633"/>
                  <a:gd name="T65" fmla="*/ 211 h 1062"/>
                  <a:gd name="T66" fmla="*/ 2255 w 2633"/>
                  <a:gd name="T67" fmla="*/ 223 h 1062"/>
                  <a:gd name="T68" fmla="*/ 2250 w 2633"/>
                  <a:gd name="T69" fmla="*/ 189 h 1062"/>
                  <a:gd name="T70" fmla="*/ 2350 w 2633"/>
                  <a:gd name="T71" fmla="*/ 173 h 1062"/>
                  <a:gd name="T72" fmla="*/ 2401 w 2633"/>
                  <a:gd name="T73" fmla="*/ 165 h 1062"/>
                  <a:gd name="T74" fmla="*/ 2449 w 2633"/>
                  <a:gd name="T75" fmla="*/ 142 h 1062"/>
                  <a:gd name="T76" fmla="*/ 2477 w 2633"/>
                  <a:gd name="T77" fmla="*/ 83 h 1062"/>
                  <a:gd name="T78" fmla="*/ 2430 w 2633"/>
                  <a:gd name="T79" fmla="*/ 5 h 1062"/>
                  <a:gd name="T80" fmla="*/ 1745 w 2633"/>
                  <a:gd name="T81" fmla="*/ 98 h 1062"/>
                  <a:gd name="T82" fmla="*/ 1580 w 2633"/>
                  <a:gd name="T83" fmla="*/ 69 h 1062"/>
                  <a:gd name="T84" fmla="*/ 949 w 2633"/>
                  <a:gd name="T85" fmla="*/ 91 h 1062"/>
                  <a:gd name="T86" fmla="*/ 763 w 2633"/>
                  <a:gd name="T87" fmla="*/ 179 h 1062"/>
                  <a:gd name="T88" fmla="*/ 661 w 2633"/>
                  <a:gd name="T89" fmla="*/ 266 h 1062"/>
                  <a:gd name="T90" fmla="*/ 573 w 2633"/>
                  <a:gd name="T91" fmla="*/ 271 h 1062"/>
                  <a:gd name="T92" fmla="*/ 463 w 2633"/>
                  <a:gd name="T93" fmla="*/ 309 h 1062"/>
                  <a:gd name="T94" fmla="*/ 414 w 2633"/>
                  <a:gd name="T95" fmla="*/ 364 h 1062"/>
                  <a:gd name="T96" fmla="*/ 336 w 2633"/>
                  <a:gd name="T97" fmla="*/ 414 h 1062"/>
                  <a:gd name="T98" fmla="*/ 275 w 2633"/>
                  <a:gd name="T99" fmla="*/ 456 h 1062"/>
                  <a:gd name="T100" fmla="*/ 162 w 2633"/>
                  <a:gd name="T101" fmla="*/ 481 h 1062"/>
                  <a:gd name="T102" fmla="*/ 91 w 2633"/>
                  <a:gd name="T103" fmla="*/ 542 h 1062"/>
                  <a:gd name="T104" fmla="*/ 23 w 2633"/>
                  <a:gd name="T105" fmla="*/ 595 h 1062"/>
                  <a:gd name="T106" fmla="*/ 378 w 2633"/>
                  <a:gd name="T107" fmla="*/ 682 h 1062"/>
                  <a:gd name="T108" fmla="*/ 561 w 2633"/>
                  <a:gd name="T109" fmla="*/ 623 h 1062"/>
                  <a:gd name="T110" fmla="*/ 982 w 2633"/>
                  <a:gd name="T111" fmla="*/ 630 h 1062"/>
                  <a:gd name="T112" fmla="*/ 1403 w 2633"/>
                  <a:gd name="T113" fmla="*/ 735 h 1062"/>
                  <a:gd name="T114" fmla="*/ 1827 w 2633"/>
                  <a:gd name="T115" fmla="*/ 1035 h 1062"/>
                  <a:gd name="T116" fmla="*/ 1923 w 2633"/>
                  <a:gd name="T117" fmla="*/ 1035 h 1062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16 w 10000"/>
                  <a:gd name="connsiteY631" fmla="*/ 5640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4 w 10000"/>
                  <a:gd name="connsiteY642" fmla="*/ 6513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4 w 10000"/>
                  <a:gd name="connsiteY642" fmla="*/ 6513 h 10000"/>
                  <a:gd name="connsiteX643" fmla="*/ 793 w 10000"/>
                  <a:gd name="connsiteY643" fmla="*/ 6497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</a:cxnLst>
                <a:rect l="l" t="t" r="r" b="b"/>
                <a:pathLst>
                  <a:path w="10000" h="10000">
                    <a:moveTo>
                      <a:pt x="9343" y="235"/>
                    </a:moveTo>
                    <a:lnTo>
                      <a:pt x="9396" y="217"/>
                    </a:lnTo>
                    <a:cubicBezTo>
                      <a:pt x="9391" y="148"/>
                      <a:pt x="9386" y="78"/>
                      <a:pt x="9381" y="9"/>
                    </a:cubicBezTo>
                    <a:cubicBezTo>
                      <a:pt x="9366" y="15"/>
                      <a:pt x="9350" y="22"/>
                      <a:pt x="9335" y="28"/>
                    </a:cubicBezTo>
                    <a:lnTo>
                      <a:pt x="9267" y="28"/>
                    </a:lnTo>
                    <a:cubicBezTo>
                      <a:pt x="9268" y="63"/>
                      <a:pt x="9270" y="97"/>
                      <a:pt x="9271" y="132"/>
                    </a:cubicBezTo>
                    <a:cubicBezTo>
                      <a:pt x="9279" y="135"/>
                      <a:pt x="9286" y="138"/>
                      <a:pt x="9294" y="141"/>
                    </a:cubicBezTo>
                    <a:cubicBezTo>
                      <a:pt x="9291" y="160"/>
                      <a:pt x="9289" y="179"/>
                      <a:pt x="9286" y="198"/>
                    </a:cubicBezTo>
                    <a:lnTo>
                      <a:pt x="9324" y="207"/>
                    </a:lnTo>
                    <a:cubicBezTo>
                      <a:pt x="9330" y="216"/>
                      <a:pt x="9337" y="226"/>
                      <a:pt x="9343" y="235"/>
                    </a:cubicBezTo>
                    <a:lnTo>
                      <a:pt x="9343" y="235"/>
                    </a:lnTo>
                    <a:lnTo>
                      <a:pt x="9343" y="235"/>
                    </a:lnTo>
                    <a:lnTo>
                      <a:pt x="9343" y="235"/>
                    </a:lnTo>
                    <a:close/>
                    <a:moveTo>
                      <a:pt x="9787" y="2524"/>
                    </a:moveTo>
                    <a:cubicBezTo>
                      <a:pt x="9788" y="2483"/>
                      <a:pt x="9790" y="2442"/>
                      <a:pt x="9791" y="2401"/>
                    </a:cubicBezTo>
                    <a:cubicBezTo>
                      <a:pt x="9783" y="2388"/>
                      <a:pt x="9776" y="2376"/>
                      <a:pt x="9768" y="2363"/>
                    </a:cubicBezTo>
                    <a:cubicBezTo>
                      <a:pt x="9764" y="2329"/>
                      <a:pt x="9761" y="2294"/>
                      <a:pt x="9757" y="2260"/>
                    </a:cubicBezTo>
                    <a:cubicBezTo>
                      <a:pt x="9746" y="2241"/>
                      <a:pt x="9734" y="2222"/>
                      <a:pt x="9723" y="2203"/>
                    </a:cubicBezTo>
                    <a:cubicBezTo>
                      <a:pt x="9717" y="2172"/>
                      <a:pt x="9710" y="2140"/>
                      <a:pt x="9704" y="2109"/>
                    </a:cubicBezTo>
                    <a:cubicBezTo>
                      <a:pt x="9693" y="2103"/>
                      <a:pt x="9681" y="2096"/>
                      <a:pt x="9670" y="2090"/>
                    </a:cubicBezTo>
                    <a:cubicBezTo>
                      <a:pt x="9665" y="2096"/>
                      <a:pt x="9659" y="2103"/>
                      <a:pt x="9654" y="2109"/>
                    </a:cubicBezTo>
                    <a:lnTo>
                      <a:pt x="9723" y="2298"/>
                    </a:lnTo>
                    <a:cubicBezTo>
                      <a:pt x="9727" y="2354"/>
                      <a:pt x="9730" y="2411"/>
                      <a:pt x="9734" y="2467"/>
                    </a:cubicBezTo>
                    <a:cubicBezTo>
                      <a:pt x="9743" y="2483"/>
                      <a:pt x="9752" y="2498"/>
                      <a:pt x="9761" y="2514"/>
                    </a:cubicBezTo>
                    <a:cubicBezTo>
                      <a:pt x="9770" y="2517"/>
                      <a:pt x="9778" y="2521"/>
                      <a:pt x="9787" y="2524"/>
                    </a:cubicBezTo>
                    <a:lnTo>
                      <a:pt x="9787" y="2524"/>
                    </a:lnTo>
                    <a:lnTo>
                      <a:pt x="9787" y="2524"/>
                    </a:lnTo>
                    <a:close/>
                    <a:moveTo>
                      <a:pt x="9897" y="2646"/>
                    </a:moveTo>
                    <a:cubicBezTo>
                      <a:pt x="9890" y="2599"/>
                      <a:pt x="9882" y="2552"/>
                      <a:pt x="9875" y="2505"/>
                    </a:cubicBezTo>
                    <a:cubicBezTo>
                      <a:pt x="9829" y="2304"/>
                      <a:pt x="9784" y="2103"/>
                      <a:pt x="9738" y="1902"/>
                    </a:cubicBezTo>
                    <a:lnTo>
                      <a:pt x="9597" y="1290"/>
                    </a:lnTo>
                    <a:cubicBezTo>
                      <a:pt x="9572" y="1158"/>
                      <a:pt x="9546" y="1027"/>
                      <a:pt x="9521" y="895"/>
                    </a:cubicBezTo>
                    <a:cubicBezTo>
                      <a:pt x="9507" y="782"/>
                      <a:pt x="9494" y="669"/>
                      <a:pt x="9480" y="556"/>
                    </a:cubicBezTo>
                    <a:lnTo>
                      <a:pt x="9453" y="358"/>
                    </a:lnTo>
                    <a:cubicBezTo>
                      <a:pt x="9439" y="239"/>
                      <a:pt x="9425" y="119"/>
                      <a:pt x="9411" y="0"/>
                    </a:cubicBezTo>
                    <a:lnTo>
                      <a:pt x="9381" y="9"/>
                    </a:lnTo>
                    <a:cubicBezTo>
                      <a:pt x="9390" y="37"/>
                      <a:pt x="9399" y="66"/>
                      <a:pt x="9408" y="94"/>
                    </a:cubicBezTo>
                    <a:cubicBezTo>
                      <a:pt x="9410" y="132"/>
                      <a:pt x="9413" y="169"/>
                      <a:pt x="9415" y="207"/>
                    </a:cubicBezTo>
                    <a:cubicBezTo>
                      <a:pt x="9409" y="254"/>
                      <a:pt x="9402" y="301"/>
                      <a:pt x="9396" y="348"/>
                    </a:cubicBezTo>
                    <a:cubicBezTo>
                      <a:pt x="9409" y="383"/>
                      <a:pt x="9421" y="417"/>
                      <a:pt x="9434" y="452"/>
                    </a:cubicBezTo>
                    <a:cubicBezTo>
                      <a:pt x="9440" y="471"/>
                      <a:pt x="9447" y="489"/>
                      <a:pt x="9453" y="508"/>
                    </a:cubicBezTo>
                    <a:lnTo>
                      <a:pt x="9483" y="763"/>
                    </a:lnTo>
                    <a:lnTo>
                      <a:pt x="9480" y="913"/>
                    </a:lnTo>
                    <a:cubicBezTo>
                      <a:pt x="9489" y="919"/>
                      <a:pt x="9497" y="926"/>
                      <a:pt x="9506" y="932"/>
                    </a:cubicBezTo>
                    <a:cubicBezTo>
                      <a:pt x="9517" y="992"/>
                      <a:pt x="9529" y="1051"/>
                      <a:pt x="9540" y="1111"/>
                    </a:cubicBezTo>
                    <a:cubicBezTo>
                      <a:pt x="9548" y="1142"/>
                      <a:pt x="9555" y="1174"/>
                      <a:pt x="9563" y="1205"/>
                    </a:cubicBezTo>
                    <a:cubicBezTo>
                      <a:pt x="9581" y="1334"/>
                      <a:pt x="9598" y="1462"/>
                      <a:pt x="9616" y="1591"/>
                    </a:cubicBezTo>
                    <a:cubicBezTo>
                      <a:pt x="9619" y="1635"/>
                      <a:pt x="9621" y="1679"/>
                      <a:pt x="9624" y="1723"/>
                    </a:cubicBezTo>
                    <a:cubicBezTo>
                      <a:pt x="9635" y="1710"/>
                      <a:pt x="9647" y="1698"/>
                      <a:pt x="9658" y="1685"/>
                    </a:cubicBezTo>
                    <a:cubicBezTo>
                      <a:pt x="9662" y="1710"/>
                      <a:pt x="9666" y="1736"/>
                      <a:pt x="9670" y="1761"/>
                    </a:cubicBezTo>
                    <a:cubicBezTo>
                      <a:pt x="9660" y="1777"/>
                      <a:pt x="9649" y="1792"/>
                      <a:pt x="9639" y="1808"/>
                    </a:cubicBezTo>
                    <a:cubicBezTo>
                      <a:pt x="9635" y="1833"/>
                      <a:pt x="9632" y="1858"/>
                      <a:pt x="9628" y="1883"/>
                    </a:cubicBezTo>
                    <a:cubicBezTo>
                      <a:pt x="9641" y="1892"/>
                      <a:pt x="9653" y="1902"/>
                      <a:pt x="9666" y="1911"/>
                    </a:cubicBezTo>
                    <a:cubicBezTo>
                      <a:pt x="9677" y="1905"/>
                      <a:pt x="9689" y="1899"/>
                      <a:pt x="9700" y="1893"/>
                    </a:cubicBezTo>
                    <a:cubicBezTo>
                      <a:pt x="9704" y="1918"/>
                      <a:pt x="9707" y="1943"/>
                      <a:pt x="9711" y="1968"/>
                    </a:cubicBezTo>
                    <a:cubicBezTo>
                      <a:pt x="9720" y="1974"/>
                      <a:pt x="9729" y="1981"/>
                      <a:pt x="9738" y="1987"/>
                    </a:cubicBezTo>
                    <a:lnTo>
                      <a:pt x="9852" y="2533"/>
                    </a:lnTo>
                    <a:cubicBezTo>
                      <a:pt x="9867" y="2571"/>
                      <a:pt x="9882" y="2608"/>
                      <a:pt x="9897" y="2646"/>
                    </a:cubicBezTo>
                    <a:lnTo>
                      <a:pt x="9897" y="2646"/>
                    </a:lnTo>
                    <a:lnTo>
                      <a:pt x="9897" y="2646"/>
                    </a:lnTo>
                    <a:close/>
                    <a:moveTo>
                      <a:pt x="8261" y="6959"/>
                    </a:moveTo>
                    <a:cubicBezTo>
                      <a:pt x="8281" y="6934"/>
                      <a:pt x="8301" y="6908"/>
                      <a:pt x="8321" y="6883"/>
                    </a:cubicBezTo>
                    <a:lnTo>
                      <a:pt x="8511" y="6742"/>
                    </a:lnTo>
                    <a:lnTo>
                      <a:pt x="8728" y="6695"/>
                    </a:lnTo>
                    <a:cubicBezTo>
                      <a:pt x="8696" y="6686"/>
                      <a:pt x="8665" y="6676"/>
                      <a:pt x="8633" y="6667"/>
                    </a:cubicBezTo>
                    <a:cubicBezTo>
                      <a:pt x="8606" y="6676"/>
                      <a:pt x="8580" y="6686"/>
                      <a:pt x="8553" y="6695"/>
                    </a:cubicBezTo>
                    <a:lnTo>
                      <a:pt x="8253" y="6911"/>
                    </a:lnTo>
                    <a:cubicBezTo>
                      <a:pt x="8256" y="6927"/>
                      <a:pt x="8258" y="6943"/>
                      <a:pt x="8261" y="6959"/>
                    </a:cubicBezTo>
                    <a:lnTo>
                      <a:pt x="8261" y="6959"/>
                    </a:lnTo>
                    <a:lnTo>
                      <a:pt x="8261" y="6959"/>
                    </a:lnTo>
                    <a:close/>
                    <a:moveTo>
                      <a:pt x="9442" y="5207"/>
                    </a:moveTo>
                    <a:cubicBezTo>
                      <a:pt x="9451" y="5188"/>
                      <a:pt x="9459" y="5170"/>
                      <a:pt x="9468" y="5151"/>
                    </a:cubicBezTo>
                    <a:cubicBezTo>
                      <a:pt x="9485" y="5116"/>
                      <a:pt x="9501" y="5082"/>
                      <a:pt x="9518" y="5047"/>
                    </a:cubicBezTo>
                    <a:lnTo>
                      <a:pt x="9635" y="4868"/>
                    </a:lnTo>
                    <a:cubicBezTo>
                      <a:pt x="9654" y="4834"/>
                      <a:pt x="9673" y="4799"/>
                      <a:pt x="9692" y="4765"/>
                    </a:cubicBezTo>
                    <a:cubicBezTo>
                      <a:pt x="9652" y="4803"/>
                      <a:pt x="9611" y="4840"/>
                      <a:pt x="9571" y="4878"/>
                    </a:cubicBezTo>
                    <a:cubicBezTo>
                      <a:pt x="9551" y="4916"/>
                      <a:pt x="9530" y="4953"/>
                      <a:pt x="9510" y="4991"/>
                    </a:cubicBezTo>
                    <a:cubicBezTo>
                      <a:pt x="9505" y="5000"/>
                      <a:pt x="9500" y="5010"/>
                      <a:pt x="9495" y="5019"/>
                    </a:cubicBezTo>
                    <a:cubicBezTo>
                      <a:pt x="9484" y="5025"/>
                      <a:pt x="9472" y="5032"/>
                      <a:pt x="9461" y="5038"/>
                    </a:cubicBezTo>
                    <a:cubicBezTo>
                      <a:pt x="9463" y="5066"/>
                      <a:pt x="9466" y="5094"/>
                      <a:pt x="9468" y="5122"/>
                    </a:cubicBezTo>
                    <a:cubicBezTo>
                      <a:pt x="9459" y="5150"/>
                      <a:pt x="9451" y="5179"/>
                      <a:pt x="9442" y="5207"/>
                    </a:cubicBezTo>
                    <a:lnTo>
                      <a:pt x="9442" y="5207"/>
                    </a:lnTo>
                    <a:lnTo>
                      <a:pt x="9442" y="5207"/>
                    </a:lnTo>
                    <a:close/>
                    <a:moveTo>
                      <a:pt x="8895" y="6893"/>
                    </a:moveTo>
                    <a:cubicBezTo>
                      <a:pt x="8896" y="6871"/>
                      <a:pt x="8898" y="6849"/>
                      <a:pt x="8899" y="6827"/>
                    </a:cubicBezTo>
                    <a:cubicBezTo>
                      <a:pt x="8877" y="6799"/>
                      <a:pt x="8856" y="6770"/>
                      <a:pt x="8834" y="6742"/>
                    </a:cubicBezTo>
                    <a:cubicBezTo>
                      <a:pt x="8805" y="6726"/>
                      <a:pt x="8776" y="6711"/>
                      <a:pt x="8747" y="6695"/>
                    </a:cubicBezTo>
                    <a:lnTo>
                      <a:pt x="8819" y="6761"/>
                    </a:lnTo>
                    <a:cubicBezTo>
                      <a:pt x="8838" y="6780"/>
                      <a:pt x="8857" y="6798"/>
                      <a:pt x="8876" y="6817"/>
                    </a:cubicBezTo>
                    <a:cubicBezTo>
                      <a:pt x="8882" y="6842"/>
                      <a:pt x="8889" y="6868"/>
                      <a:pt x="8895" y="6893"/>
                    </a:cubicBezTo>
                    <a:lnTo>
                      <a:pt x="8895" y="6893"/>
                    </a:lnTo>
                    <a:lnTo>
                      <a:pt x="8895" y="6893"/>
                    </a:lnTo>
                    <a:close/>
                    <a:moveTo>
                      <a:pt x="8899" y="7034"/>
                    </a:moveTo>
                    <a:cubicBezTo>
                      <a:pt x="8912" y="6943"/>
                      <a:pt x="8924" y="6852"/>
                      <a:pt x="8937" y="6761"/>
                    </a:cubicBezTo>
                    <a:lnTo>
                      <a:pt x="9054" y="6271"/>
                    </a:lnTo>
                    <a:cubicBezTo>
                      <a:pt x="9069" y="6215"/>
                      <a:pt x="9085" y="6158"/>
                      <a:pt x="9100" y="6102"/>
                    </a:cubicBezTo>
                    <a:cubicBezTo>
                      <a:pt x="9165" y="5920"/>
                      <a:pt x="9229" y="5738"/>
                      <a:pt x="9294" y="5556"/>
                    </a:cubicBezTo>
                    <a:cubicBezTo>
                      <a:pt x="9331" y="5459"/>
                      <a:pt x="9367" y="5361"/>
                      <a:pt x="9404" y="5264"/>
                    </a:cubicBezTo>
                    <a:cubicBezTo>
                      <a:pt x="9401" y="5248"/>
                      <a:pt x="9399" y="5233"/>
                      <a:pt x="9396" y="5217"/>
                    </a:cubicBezTo>
                    <a:lnTo>
                      <a:pt x="9370" y="5217"/>
                    </a:lnTo>
                    <a:cubicBezTo>
                      <a:pt x="9345" y="5292"/>
                      <a:pt x="9319" y="5368"/>
                      <a:pt x="9294" y="5443"/>
                    </a:cubicBezTo>
                    <a:cubicBezTo>
                      <a:pt x="9267" y="5540"/>
                      <a:pt x="9241" y="5637"/>
                      <a:pt x="9214" y="5734"/>
                    </a:cubicBezTo>
                    <a:cubicBezTo>
                      <a:pt x="9158" y="5901"/>
                      <a:pt x="9103" y="6067"/>
                      <a:pt x="9047" y="6234"/>
                    </a:cubicBezTo>
                    <a:cubicBezTo>
                      <a:pt x="9025" y="6290"/>
                      <a:pt x="9004" y="6347"/>
                      <a:pt x="8982" y="6403"/>
                    </a:cubicBezTo>
                    <a:cubicBezTo>
                      <a:pt x="8985" y="6425"/>
                      <a:pt x="8987" y="6447"/>
                      <a:pt x="8990" y="6469"/>
                    </a:cubicBezTo>
                    <a:cubicBezTo>
                      <a:pt x="8958" y="6629"/>
                      <a:pt x="8927" y="6789"/>
                      <a:pt x="8895" y="6949"/>
                    </a:cubicBezTo>
                    <a:lnTo>
                      <a:pt x="8864" y="6921"/>
                    </a:lnTo>
                    <a:cubicBezTo>
                      <a:pt x="8876" y="6959"/>
                      <a:pt x="8887" y="6996"/>
                      <a:pt x="8899" y="7034"/>
                    </a:cubicBezTo>
                    <a:lnTo>
                      <a:pt x="8899" y="7034"/>
                    </a:lnTo>
                    <a:lnTo>
                      <a:pt x="8899" y="7034"/>
                    </a:lnTo>
                    <a:close/>
                    <a:moveTo>
                      <a:pt x="9719" y="4736"/>
                    </a:moveTo>
                    <a:cubicBezTo>
                      <a:pt x="9734" y="4720"/>
                      <a:pt x="9750" y="4705"/>
                      <a:pt x="9765" y="4689"/>
                    </a:cubicBezTo>
                    <a:cubicBezTo>
                      <a:pt x="9798" y="4645"/>
                      <a:pt x="9830" y="4601"/>
                      <a:pt x="9863" y="4557"/>
                    </a:cubicBezTo>
                    <a:cubicBezTo>
                      <a:pt x="9886" y="4545"/>
                      <a:pt x="9909" y="4532"/>
                      <a:pt x="9932" y="4520"/>
                    </a:cubicBezTo>
                    <a:cubicBezTo>
                      <a:pt x="9941" y="4526"/>
                      <a:pt x="9949" y="4533"/>
                      <a:pt x="9958" y="4539"/>
                    </a:cubicBezTo>
                    <a:cubicBezTo>
                      <a:pt x="9961" y="4561"/>
                      <a:pt x="9963" y="4583"/>
                      <a:pt x="9966" y="4605"/>
                    </a:cubicBezTo>
                    <a:cubicBezTo>
                      <a:pt x="9972" y="4435"/>
                      <a:pt x="9979" y="4266"/>
                      <a:pt x="9985" y="4096"/>
                    </a:cubicBezTo>
                    <a:cubicBezTo>
                      <a:pt x="9990" y="4033"/>
                      <a:pt x="9995" y="3971"/>
                      <a:pt x="10000" y="3908"/>
                    </a:cubicBezTo>
                    <a:cubicBezTo>
                      <a:pt x="9996" y="3867"/>
                      <a:pt x="9993" y="3826"/>
                      <a:pt x="9989" y="3785"/>
                    </a:cubicBezTo>
                    <a:cubicBezTo>
                      <a:pt x="9993" y="3609"/>
                      <a:pt x="9996" y="3434"/>
                      <a:pt x="10000" y="3258"/>
                    </a:cubicBezTo>
                    <a:lnTo>
                      <a:pt x="9943" y="2778"/>
                    </a:lnTo>
                    <a:cubicBezTo>
                      <a:pt x="9930" y="2734"/>
                      <a:pt x="9918" y="2690"/>
                      <a:pt x="9905" y="2646"/>
                    </a:cubicBezTo>
                    <a:cubicBezTo>
                      <a:pt x="9909" y="2702"/>
                      <a:pt x="9912" y="2759"/>
                      <a:pt x="9916" y="2815"/>
                    </a:cubicBezTo>
                    <a:cubicBezTo>
                      <a:pt x="9929" y="2869"/>
                      <a:pt x="9941" y="2922"/>
                      <a:pt x="9954" y="2976"/>
                    </a:cubicBezTo>
                    <a:cubicBezTo>
                      <a:pt x="9960" y="3054"/>
                      <a:pt x="9967" y="3133"/>
                      <a:pt x="9973" y="3211"/>
                    </a:cubicBezTo>
                    <a:cubicBezTo>
                      <a:pt x="9976" y="3246"/>
                      <a:pt x="9978" y="3280"/>
                      <a:pt x="9981" y="3315"/>
                    </a:cubicBezTo>
                    <a:cubicBezTo>
                      <a:pt x="9977" y="3349"/>
                      <a:pt x="9974" y="3384"/>
                      <a:pt x="9970" y="3418"/>
                    </a:cubicBezTo>
                    <a:lnTo>
                      <a:pt x="9985" y="3898"/>
                    </a:lnTo>
                    <a:lnTo>
                      <a:pt x="9958" y="4162"/>
                    </a:lnTo>
                    <a:cubicBezTo>
                      <a:pt x="9959" y="4231"/>
                      <a:pt x="9961" y="4300"/>
                      <a:pt x="9962" y="4369"/>
                    </a:cubicBezTo>
                    <a:cubicBezTo>
                      <a:pt x="9934" y="4385"/>
                      <a:pt x="9906" y="4400"/>
                      <a:pt x="9878" y="4416"/>
                    </a:cubicBezTo>
                    <a:cubicBezTo>
                      <a:pt x="9865" y="4457"/>
                      <a:pt x="9853" y="4498"/>
                      <a:pt x="9840" y="4539"/>
                    </a:cubicBezTo>
                    <a:cubicBezTo>
                      <a:pt x="9819" y="4561"/>
                      <a:pt x="9797" y="4583"/>
                      <a:pt x="9776" y="4605"/>
                    </a:cubicBezTo>
                    <a:lnTo>
                      <a:pt x="9746" y="4689"/>
                    </a:lnTo>
                    <a:cubicBezTo>
                      <a:pt x="9737" y="4705"/>
                      <a:pt x="9728" y="4720"/>
                      <a:pt x="9719" y="4736"/>
                    </a:cubicBezTo>
                    <a:lnTo>
                      <a:pt x="9719" y="4736"/>
                    </a:lnTo>
                    <a:lnTo>
                      <a:pt x="9719" y="4736"/>
                    </a:lnTo>
                    <a:close/>
                    <a:moveTo>
                      <a:pt x="7338" y="9915"/>
                    </a:moveTo>
                    <a:lnTo>
                      <a:pt x="7341" y="9783"/>
                    </a:lnTo>
                    <a:cubicBezTo>
                      <a:pt x="7351" y="9717"/>
                      <a:pt x="7362" y="9652"/>
                      <a:pt x="7372" y="9586"/>
                    </a:cubicBezTo>
                    <a:cubicBezTo>
                      <a:pt x="7378" y="9520"/>
                      <a:pt x="7385" y="9454"/>
                      <a:pt x="7391" y="9388"/>
                    </a:cubicBezTo>
                    <a:cubicBezTo>
                      <a:pt x="7399" y="9316"/>
                      <a:pt x="7406" y="9243"/>
                      <a:pt x="7414" y="9171"/>
                    </a:cubicBezTo>
                    <a:cubicBezTo>
                      <a:pt x="7416" y="9133"/>
                      <a:pt x="7419" y="9096"/>
                      <a:pt x="7421" y="9058"/>
                    </a:cubicBezTo>
                    <a:cubicBezTo>
                      <a:pt x="7436" y="8958"/>
                      <a:pt x="7452" y="8857"/>
                      <a:pt x="7467" y="8757"/>
                    </a:cubicBezTo>
                    <a:cubicBezTo>
                      <a:pt x="7483" y="8675"/>
                      <a:pt x="7500" y="8594"/>
                      <a:pt x="7516" y="8512"/>
                    </a:cubicBezTo>
                    <a:cubicBezTo>
                      <a:pt x="7529" y="8468"/>
                      <a:pt x="7541" y="8424"/>
                      <a:pt x="7554" y="8380"/>
                    </a:cubicBezTo>
                    <a:cubicBezTo>
                      <a:pt x="7565" y="8349"/>
                      <a:pt x="7577" y="8317"/>
                      <a:pt x="7588" y="8286"/>
                    </a:cubicBezTo>
                    <a:cubicBezTo>
                      <a:pt x="7607" y="8230"/>
                      <a:pt x="7626" y="8173"/>
                      <a:pt x="7645" y="8117"/>
                    </a:cubicBezTo>
                    <a:cubicBezTo>
                      <a:pt x="7662" y="8070"/>
                      <a:pt x="7678" y="8023"/>
                      <a:pt x="7695" y="7976"/>
                    </a:cubicBezTo>
                    <a:cubicBezTo>
                      <a:pt x="7719" y="7922"/>
                      <a:pt x="7743" y="7869"/>
                      <a:pt x="7767" y="7815"/>
                    </a:cubicBezTo>
                    <a:lnTo>
                      <a:pt x="7957" y="7448"/>
                    </a:lnTo>
                    <a:lnTo>
                      <a:pt x="7945" y="7298"/>
                    </a:lnTo>
                    <a:cubicBezTo>
                      <a:pt x="7935" y="7288"/>
                      <a:pt x="7925" y="7279"/>
                      <a:pt x="7915" y="7269"/>
                    </a:cubicBezTo>
                    <a:lnTo>
                      <a:pt x="7885" y="7260"/>
                    </a:lnTo>
                    <a:cubicBezTo>
                      <a:pt x="7882" y="7247"/>
                      <a:pt x="7880" y="7235"/>
                      <a:pt x="7877" y="7222"/>
                    </a:cubicBezTo>
                    <a:cubicBezTo>
                      <a:pt x="7873" y="7203"/>
                      <a:pt x="7870" y="7185"/>
                      <a:pt x="7866" y="7166"/>
                    </a:cubicBezTo>
                    <a:cubicBezTo>
                      <a:pt x="7867" y="7150"/>
                      <a:pt x="7868" y="7135"/>
                      <a:pt x="7869" y="7119"/>
                    </a:cubicBezTo>
                    <a:lnTo>
                      <a:pt x="7923" y="7128"/>
                    </a:lnTo>
                    <a:cubicBezTo>
                      <a:pt x="7929" y="7106"/>
                      <a:pt x="7936" y="7084"/>
                      <a:pt x="7942" y="7062"/>
                    </a:cubicBezTo>
                    <a:cubicBezTo>
                      <a:pt x="7939" y="7040"/>
                      <a:pt x="7937" y="7018"/>
                      <a:pt x="7934" y="6996"/>
                    </a:cubicBezTo>
                    <a:cubicBezTo>
                      <a:pt x="7926" y="6965"/>
                      <a:pt x="7919" y="6933"/>
                      <a:pt x="7911" y="6902"/>
                    </a:cubicBezTo>
                    <a:cubicBezTo>
                      <a:pt x="7901" y="6883"/>
                      <a:pt x="7891" y="6865"/>
                      <a:pt x="7881" y="6846"/>
                    </a:cubicBezTo>
                    <a:cubicBezTo>
                      <a:pt x="7877" y="6821"/>
                      <a:pt x="7873" y="6795"/>
                      <a:pt x="7869" y="6770"/>
                    </a:cubicBezTo>
                    <a:cubicBezTo>
                      <a:pt x="7881" y="6773"/>
                      <a:pt x="7892" y="6777"/>
                      <a:pt x="7904" y="6780"/>
                    </a:cubicBezTo>
                    <a:cubicBezTo>
                      <a:pt x="7910" y="6796"/>
                      <a:pt x="7917" y="6811"/>
                      <a:pt x="7923" y="6827"/>
                    </a:cubicBezTo>
                    <a:cubicBezTo>
                      <a:pt x="7937" y="6890"/>
                      <a:pt x="7950" y="6952"/>
                      <a:pt x="7964" y="7015"/>
                    </a:cubicBezTo>
                    <a:cubicBezTo>
                      <a:pt x="7959" y="7050"/>
                      <a:pt x="7954" y="7084"/>
                      <a:pt x="7949" y="7119"/>
                    </a:cubicBezTo>
                    <a:cubicBezTo>
                      <a:pt x="7943" y="7128"/>
                      <a:pt x="7936" y="7138"/>
                      <a:pt x="7930" y="7147"/>
                    </a:cubicBezTo>
                    <a:cubicBezTo>
                      <a:pt x="7921" y="7166"/>
                      <a:pt x="7913" y="7184"/>
                      <a:pt x="7904" y="7203"/>
                    </a:cubicBezTo>
                    <a:lnTo>
                      <a:pt x="7934" y="7194"/>
                    </a:lnTo>
                    <a:cubicBezTo>
                      <a:pt x="7948" y="7225"/>
                      <a:pt x="7962" y="7257"/>
                      <a:pt x="7976" y="7288"/>
                    </a:cubicBezTo>
                    <a:cubicBezTo>
                      <a:pt x="7991" y="7304"/>
                      <a:pt x="8006" y="7319"/>
                      <a:pt x="8021" y="7335"/>
                    </a:cubicBezTo>
                    <a:lnTo>
                      <a:pt x="8090" y="7185"/>
                    </a:lnTo>
                    <a:cubicBezTo>
                      <a:pt x="8104" y="7128"/>
                      <a:pt x="8117" y="7072"/>
                      <a:pt x="8131" y="7015"/>
                    </a:cubicBezTo>
                    <a:cubicBezTo>
                      <a:pt x="8153" y="6977"/>
                      <a:pt x="8174" y="6940"/>
                      <a:pt x="8196" y="6902"/>
                    </a:cubicBezTo>
                    <a:cubicBezTo>
                      <a:pt x="8207" y="6871"/>
                      <a:pt x="8219" y="6839"/>
                      <a:pt x="8230" y="6808"/>
                    </a:cubicBezTo>
                    <a:cubicBezTo>
                      <a:pt x="8231" y="6780"/>
                      <a:pt x="8233" y="6751"/>
                      <a:pt x="8234" y="6723"/>
                    </a:cubicBezTo>
                    <a:cubicBezTo>
                      <a:pt x="8228" y="6707"/>
                      <a:pt x="8221" y="6692"/>
                      <a:pt x="8215" y="6676"/>
                    </a:cubicBezTo>
                    <a:cubicBezTo>
                      <a:pt x="8207" y="6629"/>
                      <a:pt x="8200" y="6582"/>
                      <a:pt x="8192" y="6535"/>
                    </a:cubicBezTo>
                    <a:lnTo>
                      <a:pt x="8219" y="6601"/>
                    </a:lnTo>
                    <a:cubicBezTo>
                      <a:pt x="8225" y="6629"/>
                      <a:pt x="8232" y="6657"/>
                      <a:pt x="8238" y="6685"/>
                    </a:cubicBezTo>
                    <a:cubicBezTo>
                      <a:pt x="8244" y="6695"/>
                      <a:pt x="8251" y="6704"/>
                      <a:pt x="8257" y="6714"/>
                    </a:cubicBezTo>
                    <a:cubicBezTo>
                      <a:pt x="8253" y="6733"/>
                      <a:pt x="8249" y="6751"/>
                      <a:pt x="8245" y="6770"/>
                    </a:cubicBezTo>
                    <a:lnTo>
                      <a:pt x="8242" y="6827"/>
                    </a:lnTo>
                    <a:cubicBezTo>
                      <a:pt x="8262" y="6824"/>
                      <a:pt x="8282" y="6820"/>
                      <a:pt x="8302" y="6817"/>
                    </a:cubicBezTo>
                    <a:lnTo>
                      <a:pt x="8431" y="6648"/>
                    </a:lnTo>
                    <a:lnTo>
                      <a:pt x="8564" y="6591"/>
                    </a:lnTo>
                    <a:lnTo>
                      <a:pt x="8694" y="6620"/>
                    </a:lnTo>
                    <a:cubicBezTo>
                      <a:pt x="8693" y="6579"/>
                      <a:pt x="8691" y="6538"/>
                      <a:pt x="8690" y="6497"/>
                    </a:cubicBezTo>
                    <a:cubicBezTo>
                      <a:pt x="8681" y="6485"/>
                      <a:pt x="8672" y="6472"/>
                      <a:pt x="8663" y="6460"/>
                    </a:cubicBezTo>
                    <a:cubicBezTo>
                      <a:pt x="8652" y="6476"/>
                      <a:pt x="8640" y="6491"/>
                      <a:pt x="8629" y="6507"/>
                    </a:cubicBezTo>
                    <a:cubicBezTo>
                      <a:pt x="8640" y="6475"/>
                      <a:pt x="8652" y="6444"/>
                      <a:pt x="8663" y="6412"/>
                    </a:cubicBezTo>
                    <a:lnTo>
                      <a:pt x="8694" y="6403"/>
                    </a:lnTo>
                    <a:cubicBezTo>
                      <a:pt x="8712" y="6431"/>
                      <a:pt x="8729" y="6460"/>
                      <a:pt x="8747" y="6488"/>
                    </a:cubicBezTo>
                    <a:cubicBezTo>
                      <a:pt x="8738" y="6516"/>
                      <a:pt x="8729" y="6545"/>
                      <a:pt x="8720" y="6573"/>
                    </a:cubicBezTo>
                    <a:lnTo>
                      <a:pt x="8773" y="6620"/>
                    </a:lnTo>
                    <a:cubicBezTo>
                      <a:pt x="8779" y="6617"/>
                      <a:pt x="8786" y="6613"/>
                      <a:pt x="8792" y="6610"/>
                    </a:cubicBezTo>
                    <a:lnTo>
                      <a:pt x="8777" y="6535"/>
                    </a:lnTo>
                    <a:cubicBezTo>
                      <a:pt x="8780" y="6500"/>
                      <a:pt x="8782" y="6466"/>
                      <a:pt x="8785" y="6431"/>
                    </a:cubicBezTo>
                    <a:cubicBezTo>
                      <a:pt x="8782" y="6406"/>
                      <a:pt x="8780" y="6381"/>
                      <a:pt x="8777" y="6356"/>
                    </a:cubicBezTo>
                    <a:lnTo>
                      <a:pt x="8777" y="6281"/>
                    </a:lnTo>
                    <a:cubicBezTo>
                      <a:pt x="8783" y="6297"/>
                      <a:pt x="8790" y="6312"/>
                      <a:pt x="8796" y="6328"/>
                    </a:cubicBezTo>
                    <a:lnTo>
                      <a:pt x="8811" y="6403"/>
                    </a:lnTo>
                    <a:cubicBezTo>
                      <a:pt x="8817" y="6447"/>
                      <a:pt x="8824" y="6491"/>
                      <a:pt x="8830" y="6535"/>
                    </a:cubicBezTo>
                    <a:cubicBezTo>
                      <a:pt x="8836" y="6548"/>
                      <a:pt x="8843" y="6560"/>
                      <a:pt x="8849" y="6573"/>
                    </a:cubicBezTo>
                    <a:cubicBezTo>
                      <a:pt x="8864" y="6567"/>
                      <a:pt x="8880" y="6560"/>
                      <a:pt x="8895" y="6554"/>
                    </a:cubicBezTo>
                    <a:cubicBezTo>
                      <a:pt x="8901" y="6532"/>
                      <a:pt x="8908" y="6510"/>
                      <a:pt x="8914" y="6488"/>
                    </a:cubicBezTo>
                    <a:cubicBezTo>
                      <a:pt x="8918" y="6438"/>
                      <a:pt x="8921" y="6387"/>
                      <a:pt x="8925" y="6337"/>
                    </a:cubicBezTo>
                    <a:cubicBezTo>
                      <a:pt x="8935" y="6312"/>
                      <a:pt x="8946" y="6287"/>
                      <a:pt x="8956" y="6262"/>
                    </a:cubicBezTo>
                    <a:cubicBezTo>
                      <a:pt x="8974" y="6199"/>
                      <a:pt x="8991" y="6136"/>
                      <a:pt x="9009" y="6073"/>
                    </a:cubicBezTo>
                    <a:cubicBezTo>
                      <a:pt x="9010" y="6032"/>
                      <a:pt x="9012" y="5992"/>
                      <a:pt x="9013" y="5951"/>
                    </a:cubicBezTo>
                    <a:cubicBezTo>
                      <a:pt x="9023" y="5979"/>
                      <a:pt x="9033" y="6008"/>
                      <a:pt x="9043" y="6036"/>
                    </a:cubicBezTo>
                    <a:lnTo>
                      <a:pt x="9058" y="5979"/>
                    </a:lnTo>
                    <a:lnTo>
                      <a:pt x="9092" y="5951"/>
                    </a:lnTo>
                    <a:cubicBezTo>
                      <a:pt x="9101" y="5923"/>
                      <a:pt x="9110" y="5894"/>
                      <a:pt x="9119" y="5866"/>
                    </a:cubicBezTo>
                    <a:lnTo>
                      <a:pt x="9077" y="5800"/>
                    </a:lnTo>
                    <a:cubicBezTo>
                      <a:pt x="9082" y="5784"/>
                      <a:pt x="9087" y="5769"/>
                      <a:pt x="9092" y="5753"/>
                    </a:cubicBezTo>
                    <a:cubicBezTo>
                      <a:pt x="9102" y="5763"/>
                      <a:pt x="9113" y="5772"/>
                      <a:pt x="9123" y="5782"/>
                    </a:cubicBezTo>
                    <a:cubicBezTo>
                      <a:pt x="9132" y="5760"/>
                      <a:pt x="9140" y="5738"/>
                      <a:pt x="9149" y="5716"/>
                    </a:cubicBezTo>
                    <a:lnTo>
                      <a:pt x="9149" y="5640"/>
                    </a:lnTo>
                    <a:cubicBezTo>
                      <a:pt x="9141" y="5615"/>
                      <a:pt x="9134" y="5590"/>
                      <a:pt x="9126" y="5565"/>
                    </a:cubicBezTo>
                    <a:lnTo>
                      <a:pt x="9111" y="5499"/>
                    </a:lnTo>
                    <a:cubicBezTo>
                      <a:pt x="9122" y="5505"/>
                      <a:pt x="9134" y="5512"/>
                      <a:pt x="9145" y="5518"/>
                    </a:cubicBezTo>
                    <a:cubicBezTo>
                      <a:pt x="9130" y="5490"/>
                      <a:pt x="9115" y="5461"/>
                      <a:pt x="9100" y="5433"/>
                    </a:cubicBezTo>
                    <a:lnTo>
                      <a:pt x="9054" y="5405"/>
                    </a:lnTo>
                    <a:cubicBezTo>
                      <a:pt x="9055" y="5443"/>
                      <a:pt x="9057" y="5480"/>
                      <a:pt x="9058" y="5518"/>
                    </a:cubicBezTo>
                    <a:cubicBezTo>
                      <a:pt x="9068" y="5537"/>
                      <a:pt x="9078" y="5555"/>
                      <a:pt x="9088" y="5574"/>
                    </a:cubicBezTo>
                    <a:cubicBezTo>
                      <a:pt x="9086" y="5606"/>
                      <a:pt x="9083" y="5637"/>
                      <a:pt x="9081" y="5669"/>
                    </a:cubicBezTo>
                    <a:cubicBezTo>
                      <a:pt x="9066" y="5650"/>
                      <a:pt x="9050" y="5631"/>
                      <a:pt x="9035" y="5612"/>
                    </a:cubicBezTo>
                    <a:cubicBezTo>
                      <a:pt x="9029" y="5653"/>
                      <a:pt x="9022" y="5693"/>
                      <a:pt x="9016" y="5734"/>
                    </a:cubicBezTo>
                    <a:cubicBezTo>
                      <a:pt x="9009" y="5728"/>
                      <a:pt x="9001" y="5722"/>
                      <a:pt x="8994" y="5716"/>
                    </a:cubicBezTo>
                    <a:cubicBezTo>
                      <a:pt x="8989" y="5728"/>
                      <a:pt x="8983" y="5741"/>
                      <a:pt x="8978" y="5753"/>
                    </a:cubicBezTo>
                    <a:cubicBezTo>
                      <a:pt x="8972" y="5766"/>
                      <a:pt x="8965" y="5778"/>
                      <a:pt x="8959" y="5791"/>
                    </a:cubicBezTo>
                    <a:cubicBezTo>
                      <a:pt x="8955" y="5778"/>
                      <a:pt x="8952" y="5766"/>
                      <a:pt x="8948" y="5753"/>
                    </a:cubicBezTo>
                    <a:cubicBezTo>
                      <a:pt x="8952" y="5728"/>
                      <a:pt x="8955" y="5703"/>
                      <a:pt x="8959" y="5678"/>
                    </a:cubicBezTo>
                    <a:cubicBezTo>
                      <a:pt x="8965" y="5650"/>
                      <a:pt x="8972" y="5621"/>
                      <a:pt x="8978" y="5593"/>
                    </a:cubicBezTo>
                    <a:cubicBezTo>
                      <a:pt x="8976" y="5530"/>
                      <a:pt x="8973" y="5468"/>
                      <a:pt x="8971" y="5405"/>
                    </a:cubicBezTo>
                    <a:lnTo>
                      <a:pt x="8944" y="5330"/>
                    </a:lnTo>
                    <a:cubicBezTo>
                      <a:pt x="8934" y="5317"/>
                      <a:pt x="8924" y="5305"/>
                      <a:pt x="8914" y="5292"/>
                    </a:cubicBezTo>
                    <a:lnTo>
                      <a:pt x="8887" y="5490"/>
                    </a:lnTo>
                    <a:cubicBezTo>
                      <a:pt x="8893" y="5528"/>
                      <a:pt x="8900" y="5565"/>
                      <a:pt x="8906" y="5603"/>
                    </a:cubicBezTo>
                    <a:cubicBezTo>
                      <a:pt x="8893" y="5581"/>
                      <a:pt x="8881" y="5559"/>
                      <a:pt x="8868" y="5537"/>
                    </a:cubicBezTo>
                    <a:lnTo>
                      <a:pt x="8800" y="5584"/>
                    </a:lnTo>
                    <a:cubicBezTo>
                      <a:pt x="8801" y="5625"/>
                      <a:pt x="8803" y="5665"/>
                      <a:pt x="8804" y="5706"/>
                    </a:cubicBezTo>
                    <a:lnTo>
                      <a:pt x="8777" y="5631"/>
                    </a:lnTo>
                    <a:cubicBezTo>
                      <a:pt x="8767" y="5625"/>
                      <a:pt x="8757" y="5618"/>
                      <a:pt x="8747" y="5612"/>
                    </a:cubicBezTo>
                    <a:lnTo>
                      <a:pt x="8618" y="5904"/>
                    </a:lnTo>
                    <a:lnTo>
                      <a:pt x="8481" y="5847"/>
                    </a:lnTo>
                    <a:cubicBezTo>
                      <a:pt x="8458" y="5828"/>
                      <a:pt x="8435" y="5810"/>
                      <a:pt x="8412" y="5791"/>
                    </a:cubicBezTo>
                    <a:cubicBezTo>
                      <a:pt x="8394" y="5756"/>
                      <a:pt x="8377" y="5722"/>
                      <a:pt x="8359" y="5687"/>
                    </a:cubicBezTo>
                    <a:cubicBezTo>
                      <a:pt x="8330" y="5577"/>
                      <a:pt x="8301" y="5468"/>
                      <a:pt x="8272" y="5358"/>
                    </a:cubicBezTo>
                    <a:cubicBezTo>
                      <a:pt x="8267" y="5320"/>
                      <a:pt x="8262" y="5283"/>
                      <a:pt x="8257" y="5245"/>
                    </a:cubicBezTo>
                    <a:lnTo>
                      <a:pt x="8230" y="5179"/>
                    </a:lnTo>
                    <a:lnTo>
                      <a:pt x="8268" y="5217"/>
                    </a:lnTo>
                    <a:cubicBezTo>
                      <a:pt x="8279" y="5264"/>
                      <a:pt x="8291" y="5311"/>
                      <a:pt x="8302" y="5358"/>
                    </a:cubicBezTo>
                    <a:cubicBezTo>
                      <a:pt x="8313" y="5389"/>
                      <a:pt x="8325" y="5421"/>
                      <a:pt x="8336" y="5452"/>
                    </a:cubicBezTo>
                    <a:cubicBezTo>
                      <a:pt x="8350" y="5465"/>
                      <a:pt x="8364" y="5477"/>
                      <a:pt x="8378" y="5490"/>
                    </a:cubicBezTo>
                    <a:cubicBezTo>
                      <a:pt x="8391" y="5518"/>
                      <a:pt x="8403" y="5546"/>
                      <a:pt x="8416" y="5574"/>
                    </a:cubicBezTo>
                    <a:cubicBezTo>
                      <a:pt x="8434" y="5602"/>
                      <a:pt x="8451" y="5631"/>
                      <a:pt x="8469" y="5659"/>
                    </a:cubicBezTo>
                    <a:cubicBezTo>
                      <a:pt x="8493" y="5697"/>
                      <a:pt x="8518" y="5734"/>
                      <a:pt x="8542" y="5772"/>
                    </a:cubicBezTo>
                    <a:lnTo>
                      <a:pt x="8629" y="5640"/>
                    </a:lnTo>
                    <a:cubicBezTo>
                      <a:pt x="8675" y="5549"/>
                      <a:pt x="8720" y="5458"/>
                      <a:pt x="8766" y="5367"/>
                    </a:cubicBezTo>
                    <a:cubicBezTo>
                      <a:pt x="8781" y="5304"/>
                      <a:pt x="8796" y="5242"/>
                      <a:pt x="8811" y="5179"/>
                    </a:cubicBezTo>
                    <a:cubicBezTo>
                      <a:pt x="8812" y="5132"/>
                      <a:pt x="8814" y="5085"/>
                      <a:pt x="8815" y="5038"/>
                    </a:cubicBezTo>
                    <a:lnTo>
                      <a:pt x="8785" y="4972"/>
                    </a:lnTo>
                    <a:lnTo>
                      <a:pt x="8773" y="5056"/>
                    </a:lnTo>
                    <a:lnTo>
                      <a:pt x="8678" y="5047"/>
                    </a:lnTo>
                    <a:cubicBezTo>
                      <a:pt x="8682" y="5016"/>
                      <a:pt x="8686" y="4984"/>
                      <a:pt x="8690" y="4953"/>
                    </a:cubicBezTo>
                    <a:cubicBezTo>
                      <a:pt x="8697" y="4966"/>
                      <a:pt x="8705" y="4978"/>
                      <a:pt x="8712" y="4991"/>
                    </a:cubicBezTo>
                    <a:cubicBezTo>
                      <a:pt x="8730" y="4978"/>
                      <a:pt x="8748" y="4966"/>
                      <a:pt x="8766" y="4953"/>
                    </a:cubicBezTo>
                    <a:lnTo>
                      <a:pt x="8796" y="4896"/>
                    </a:lnTo>
                    <a:cubicBezTo>
                      <a:pt x="8807" y="4902"/>
                      <a:pt x="8819" y="4909"/>
                      <a:pt x="8830" y="4915"/>
                    </a:cubicBezTo>
                    <a:lnTo>
                      <a:pt x="8849" y="4896"/>
                    </a:lnTo>
                    <a:lnTo>
                      <a:pt x="8781" y="4783"/>
                    </a:lnTo>
                    <a:cubicBezTo>
                      <a:pt x="8814" y="4796"/>
                      <a:pt x="8847" y="4808"/>
                      <a:pt x="8880" y="4821"/>
                    </a:cubicBezTo>
                    <a:cubicBezTo>
                      <a:pt x="8872" y="4793"/>
                      <a:pt x="8865" y="4764"/>
                      <a:pt x="8857" y="4736"/>
                    </a:cubicBezTo>
                    <a:cubicBezTo>
                      <a:pt x="8866" y="4720"/>
                      <a:pt x="8874" y="4705"/>
                      <a:pt x="8883" y="4689"/>
                    </a:cubicBezTo>
                    <a:cubicBezTo>
                      <a:pt x="8887" y="4651"/>
                      <a:pt x="8891" y="4614"/>
                      <a:pt x="8895" y="4576"/>
                    </a:cubicBezTo>
                    <a:cubicBezTo>
                      <a:pt x="8886" y="4567"/>
                      <a:pt x="8877" y="4557"/>
                      <a:pt x="8868" y="4548"/>
                    </a:cubicBezTo>
                    <a:lnTo>
                      <a:pt x="8868" y="4463"/>
                    </a:lnTo>
                    <a:lnTo>
                      <a:pt x="8826" y="4463"/>
                    </a:lnTo>
                    <a:cubicBezTo>
                      <a:pt x="8807" y="4444"/>
                      <a:pt x="8788" y="4426"/>
                      <a:pt x="8769" y="4407"/>
                    </a:cubicBezTo>
                    <a:lnTo>
                      <a:pt x="8720" y="4435"/>
                    </a:lnTo>
                    <a:cubicBezTo>
                      <a:pt x="8690" y="4422"/>
                      <a:pt x="8659" y="4410"/>
                      <a:pt x="8629" y="4397"/>
                    </a:cubicBezTo>
                    <a:cubicBezTo>
                      <a:pt x="8626" y="4378"/>
                      <a:pt x="8624" y="4360"/>
                      <a:pt x="8621" y="4341"/>
                    </a:cubicBezTo>
                    <a:lnTo>
                      <a:pt x="8488" y="4256"/>
                    </a:lnTo>
                    <a:cubicBezTo>
                      <a:pt x="8475" y="4225"/>
                      <a:pt x="8463" y="4193"/>
                      <a:pt x="8450" y="4162"/>
                    </a:cubicBezTo>
                    <a:cubicBezTo>
                      <a:pt x="8439" y="4168"/>
                      <a:pt x="8427" y="4175"/>
                      <a:pt x="8416" y="4181"/>
                    </a:cubicBezTo>
                    <a:cubicBezTo>
                      <a:pt x="8395" y="4159"/>
                      <a:pt x="8373" y="4137"/>
                      <a:pt x="8352" y="4115"/>
                    </a:cubicBezTo>
                    <a:cubicBezTo>
                      <a:pt x="8339" y="4124"/>
                      <a:pt x="8327" y="4134"/>
                      <a:pt x="8314" y="4143"/>
                    </a:cubicBezTo>
                    <a:cubicBezTo>
                      <a:pt x="8310" y="4112"/>
                      <a:pt x="8306" y="4080"/>
                      <a:pt x="8302" y="4049"/>
                    </a:cubicBezTo>
                    <a:cubicBezTo>
                      <a:pt x="8279" y="4021"/>
                      <a:pt x="8257" y="3992"/>
                      <a:pt x="8234" y="3964"/>
                    </a:cubicBezTo>
                    <a:cubicBezTo>
                      <a:pt x="8235" y="3939"/>
                      <a:pt x="8237" y="3914"/>
                      <a:pt x="8238" y="3889"/>
                    </a:cubicBezTo>
                    <a:cubicBezTo>
                      <a:pt x="8257" y="3920"/>
                      <a:pt x="8276" y="3952"/>
                      <a:pt x="8295" y="3983"/>
                    </a:cubicBezTo>
                    <a:cubicBezTo>
                      <a:pt x="8310" y="3992"/>
                      <a:pt x="8325" y="4002"/>
                      <a:pt x="8340" y="4011"/>
                    </a:cubicBezTo>
                    <a:cubicBezTo>
                      <a:pt x="8354" y="4027"/>
                      <a:pt x="8368" y="4042"/>
                      <a:pt x="8382" y="4058"/>
                    </a:cubicBezTo>
                    <a:lnTo>
                      <a:pt x="8443" y="4049"/>
                    </a:lnTo>
                    <a:cubicBezTo>
                      <a:pt x="8480" y="4080"/>
                      <a:pt x="8516" y="4112"/>
                      <a:pt x="8553" y="4143"/>
                    </a:cubicBezTo>
                    <a:lnTo>
                      <a:pt x="8618" y="4134"/>
                    </a:lnTo>
                    <a:cubicBezTo>
                      <a:pt x="8643" y="4153"/>
                      <a:pt x="8669" y="4171"/>
                      <a:pt x="8694" y="4190"/>
                    </a:cubicBezTo>
                    <a:cubicBezTo>
                      <a:pt x="8709" y="4206"/>
                      <a:pt x="8724" y="4221"/>
                      <a:pt x="8739" y="4237"/>
                    </a:cubicBezTo>
                    <a:lnTo>
                      <a:pt x="8766" y="4237"/>
                    </a:lnTo>
                    <a:lnTo>
                      <a:pt x="8712" y="3955"/>
                    </a:lnTo>
                    <a:cubicBezTo>
                      <a:pt x="8715" y="3939"/>
                      <a:pt x="8717" y="3924"/>
                      <a:pt x="8720" y="3908"/>
                    </a:cubicBezTo>
                    <a:cubicBezTo>
                      <a:pt x="8705" y="3880"/>
                      <a:pt x="8690" y="3851"/>
                      <a:pt x="8675" y="3823"/>
                    </a:cubicBezTo>
                    <a:cubicBezTo>
                      <a:pt x="8699" y="3782"/>
                      <a:pt x="8723" y="3742"/>
                      <a:pt x="8747" y="3701"/>
                    </a:cubicBezTo>
                    <a:lnTo>
                      <a:pt x="8796" y="3729"/>
                    </a:lnTo>
                    <a:cubicBezTo>
                      <a:pt x="8807" y="3723"/>
                      <a:pt x="8819" y="3716"/>
                      <a:pt x="8830" y="3710"/>
                    </a:cubicBezTo>
                    <a:cubicBezTo>
                      <a:pt x="8840" y="3679"/>
                      <a:pt x="8851" y="3647"/>
                      <a:pt x="8861" y="3616"/>
                    </a:cubicBezTo>
                    <a:lnTo>
                      <a:pt x="8849" y="3748"/>
                    </a:lnTo>
                    <a:cubicBezTo>
                      <a:pt x="8840" y="3764"/>
                      <a:pt x="8832" y="3779"/>
                      <a:pt x="8823" y="3795"/>
                    </a:cubicBezTo>
                    <a:cubicBezTo>
                      <a:pt x="8791" y="3801"/>
                      <a:pt x="8760" y="3808"/>
                      <a:pt x="8728" y="3814"/>
                    </a:cubicBezTo>
                    <a:cubicBezTo>
                      <a:pt x="8738" y="3833"/>
                      <a:pt x="8748" y="3851"/>
                      <a:pt x="8758" y="3870"/>
                    </a:cubicBezTo>
                    <a:cubicBezTo>
                      <a:pt x="8762" y="3892"/>
                      <a:pt x="8765" y="3914"/>
                      <a:pt x="8769" y="3936"/>
                    </a:cubicBezTo>
                    <a:cubicBezTo>
                      <a:pt x="8770" y="3977"/>
                      <a:pt x="8772" y="4017"/>
                      <a:pt x="8773" y="4058"/>
                    </a:cubicBezTo>
                    <a:cubicBezTo>
                      <a:pt x="8783" y="4064"/>
                      <a:pt x="8794" y="4071"/>
                      <a:pt x="8804" y="4077"/>
                    </a:cubicBezTo>
                    <a:cubicBezTo>
                      <a:pt x="8801" y="4099"/>
                      <a:pt x="8799" y="4121"/>
                      <a:pt x="8796" y="4143"/>
                    </a:cubicBezTo>
                    <a:cubicBezTo>
                      <a:pt x="8804" y="4165"/>
                      <a:pt x="8811" y="4187"/>
                      <a:pt x="8819" y="4209"/>
                    </a:cubicBezTo>
                    <a:cubicBezTo>
                      <a:pt x="8839" y="4222"/>
                      <a:pt x="8860" y="4234"/>
                      <a:pt x="8880" y="4247"/>
                    </a:cubicBezTo>
                    <a:cubicBezTo>
                      <a:pt x="8879" y="4228"/>
                      <a:pt x="8877" y="4209"/>
                      <a:pt x="8876" y="4190"/>
                    </a:cubicBezTo>
                    <a:cubicBezTo>
                      <a:pt x="8884" y="4187"/>
                      <a:pt x="8891" y="4184"/>
                      <a:pt x="8899" y="4181"/>
                    </a:cubicBezTo>
                    <a:cubicBezTo>
                      <a:pt x="8910" y="4153"/>
                      <a:pt x="8922" y="4124"/>
                      <a:pt x="8933" y="4096"/>
                    </a:cubicBezTo>
                    <a:cubicBezTo>
                      <a:pt x="8934" y="4065"/>
                      <a:pt x="8936" y="4033"/>
                      <a:pt x="8937" y="4002"/>
                    </a:cubicBezTo>
                    <a:cubicBezTo>
                      <a:pt x="8943" y="4015"/>
                      <a:pt x="8950" y="4027"/>
                      <a:pt x="8956" y="4040"/>
                    </a:cubicBezTo>
                    <a:lnTo>
                      <a:pt x="8971" y="4115"/>
                    </a:lnTo>
                    <a:cubicBezTo>
                      <a:pt x="8967" y="4131"/>
                      <a:pt x="8963" y="4146"/>
                      <a:pt x="8959" y="4162"/>
                    </a:cubicBezTo>
                    <a:cubicBezTo>
                      <a:pt x="8964" y="4181"/>
                      <a:pt x="8970" y="4199"/>
                      <a:pt x="8975" y="4218"/>
                    </a:cubicBezTo>
                    <a:lnTo>
                      <a:pt x="8940" y="4247"/>
                    </a:lnTo>
                    <a:cubicBezTo>
                      <a:pt x="8945" y="4272"/>
                      <a:pt x="8951" y="4297"/>
                      <a:pt x="8956" y="4322"/>
                    </a:cubicBezTo>
                    <a:cubicBezTo>
                      <a:pt x="8975" y="4331"/>
                      <a:pt x="8994" y="4341"/>
                      <a:pt x="9013" y="4350"/>
                    </a:cubicBezTo>
                    <a:cubicBezTo>
                      <a:pt x="9018" y="4331"/>
                      <a:pt x="9023" y="4313"/>
                      <a:pt x="9028" y="4294"/>
                    </a:cubicBezTo>
                    <a:lnTo>
                      <a:pt x="9016" y="4237"/>
                    </a:lnTo>
                    <a:lnTo>
                      <a:pt x="9016" y="4162"/>
                    </a:lnTo>
                    <a:cubicBezTo>
                      <a:pt x="9038" y="4209"/>
                      <a:pt x="9059" y="4256"/>
                      <a:pt x="9081" y="4303"/>
                    </a:cubicBezTo>
                    <a:cubicBezTo>
                      <a:pt x="9091" y="4309"/>
                      <a:pt x="9101" y="4316"/>
                      <a:pt x="9111" y="4322"/>
                    </a:cubicBezTo>
                    <a:cubicBezTo>
                      <a:pt x="9116" y="4284"/>
                      <a:pt x="9121" y="4247"/>
                      <a:pt x="9126" y="4209"/>
                    </a:cubicBezTo>
                    <a:cubicBezTo>
                      <a:pt x="9143" y="4237"/>
                      <a:pt x="9159" y="4266"/>
                      <a:pt x="9176" y="4294"/>
                    </a:cubicBezTo>
                    <a:cubicBezTo>
                      <a:pt x="9204" y="4288"/>
                      <a:pt x="9231" y="4281"/>
                      <a:pt x="9259" y="4275"/>
                    </a:cubicBezTo>
                    <a:cubicBezTo>
                      <a:pt x="9264" y="4262"/>
                      <a:pt x="9270" y="4250"/>
                      <a:pt x="9275" y="4237"/>
                    </a:cubicBezTo>
                    <a:cubicBezTo>
                      <a:pt x="9288" y="4225"/>
                      <a:pt x="9300" y="4212"/>
                      <a:pt x="9313" y="4200"/>
                    </a:cubicBezTo>
                    <a:cubicBezTo>
                      <a:pt x="9319" y="4181"/>
                      <a:pt x="9326" y="4162"/>
                      <a:pt x="9332" y="4143"/>
                    </a:cubicBezTo>
                    <a:lnTo>
                      <a:pt x="9332" y="4096"/>
                    </a:lnTo>
                    <a:lnTo>
                      <a:pt x="9347" y="3955"/>
                    </a:lnTo>
                    <a:cubicBezTo>
                      <a:pt x="9353" y="3980"/>
                      <a:pt x="9360" y="4005"/>
                      <a:pt x="9366" y="4030"/>
                    </a:cubicBezTo>
                    <a:cubicBezTo>
                      <a:pt x="9374" y="4014"/>
                      <a:pt x="9381" y="3999"/>
                      <a:pt x="9389" y="3983"/>
                    </a:cubicBezTo>
                    <a:lnTo>
                      <a:pt x="9389" y="3908"/>
                    </a:lnTo>
                    <a:cubicBezTo>
                      <a:pt x="9396" y="3848"/>
                      <a:pt x="9404" y="3789"/>
                      <a:pt x="9411" y="3729"/>
                    </a:cubicBezTo>
                    <a:cubicBezTo>
                      <a:pt x="9421" y="3726"/>
                      <a:pt x="9432" y="3722"/>
                      <a:pt x="9442" y="3719"/>
                    </a:cubicBezTo>
                    <a:cubicBezTo>
                      <a:pt x="9434" y="3697"/>
                      <a:pt x="9427" y="3675"/>
                      <a:pt x="9419" y="3653"/>
                    </a:cubicBezTo>
                    <a:lnTo>
                      <a:pt x="9461" y="3578"/>
                    </a:lnTo>
                    <a:lnTo>
                      <a:pt x="9491" y="3503"/>
                    </a:lnTo>
                    <a:cubicBezTo>
                      <a:pt x="9499" y="3478"/>
                      <a:pt x="9506" y="3452"/>
                      <a:pt x="9514" y="3427"/>
                    </a:cubicBezTo>
                    <a:cubicBezTo>
                      <a:pt x="9515" y="3411"/>
                      <a:pt x="9517" y="3396"/>
                      <a:pt x="9518" y="3380"/>
                    </a:cubicBezTo>
                    <a:cubicBezTo>
                      <a:pt x="9514" y="3321"/>
                      <a:pt x="9510" y="3261"/>
                      <a:pt x="9506" y="3202"/>
                    </a:cubicBezTo>
                    <a:cubicBezTo>
                      <a:pt x="9515" y="3224"/>
                      <a:pt x="9524" y="3245"/>
                      <a:pt x="9533" y="3267"/>
                    </a:cubicBezTo>
                    <a:cubicBezTo>
                      <a:pt x="9539" y="3299"/>
                      <a:pt x="9546" y="3330"/>
                      <a:pt x="9552" y="3362"/>
                    </a:cubicBezTo>
                    <a:lnTo>
                      <a:pt x="9590" y="3409"/>
                    </a:lnTo>
                    <a:lnTo>
                      <a:pt x="9628" y="3362"/>
                    </a:lnTo>
                    <a:cubicBezTo>
                      <a:pt x="9644" y="3309"/>
                      <a:pt x="9661" y="3255"/>
                      <a:pt x="9677" y="3202"/>
                    </a:cubicBezTo>
                    <a:cubicBezTo>
                      <a:pt x="9673" y="3170"/>
                      <a:pt x="9670" y="3139"/>
                      <a:pt x="9666" y="3107"/>
                    </a:cubicBezTo>
                    <a:cubicBezTo>
                      <a:pt x="9651" y="3073"/>
                      <a:pt x="9635" y="3038"/>
                      <a:pt x="9620" y="3004"/>
                    </a:cubicBezTo>
                    <a:lnTo>
                      <a:pt x="9658" y="2957"/>
                    </a:lnTo>
                    <a:cubicBezTo>
                      <a:pt x="9663" y="2966"/>
                      <a:pt x="9668" y="2976"/>
                      <a:pt x="9673" y="2985"/>
                    </a:cubicBezTo>
                    <a:cubicBezTo>
                      <a:pt x="9678" y="2950"/>
                      <a:pt x="9684" y="2916"/>
                      <a:pt x="9689" y="2881"/>
                    </a:cubicBezTo>
                    <a:cubicBezTo>
                      <a:pt x="9684" y="2850"/>
                      <a:pt x="9678" y="2818"/>
                      <a:pt x="9673" y="2787"/>
                    </a:cubicBezTo>
                    <a:cubicBezTo>
                      <a:pt x="9671" y="2724"/>
                      <a:pt x="9668" y="2662"/>
                      <a:pt x="9666" y="2599"/>
                    </a:cubicBezTo>
                    <a:lnTo>
                      <a:pt x="9639" y="2401"/>
                    </a:lnTo>
                    <a:cubicBezTo>
                      <a:pt x="9614" y="2291"/>
                      <a:pt x="9588" y="2182"/>
                      <a:pt x="9563" y="2072"/>
                    </a:cubicBezTo>
                    <a:lnTo>
                      <a:pt x="9499" y="1996"/>
                    </a:lnTo>
                    <a:lnTo>
                      <a:pt x="9408" y="2053"/>
                    </a:lnTo>
                    <a:lnTo>
                      <a:pt x="9408" y="2119"/>
                    </a:lnTo>
                    <a:lnTo>
                      <a:pt x="9445" y="2156"/>
                    </a:lnTo>
                    <a:cubicBezTo>
                      <a:pt x="9462" y="2128"/>
                      <a:pt x="9478" y="2100"/>
                      <a:pt x="9495" y="2072"/>
                    </a:cubicBezTo>
                    <a:cubicBezTo>
                      <a:pt x="9501" y="2103"/>
                      <a:pt x="9508" y="2135"/>
                      <a:pt x="9514" y="2166"/>
                    </a:cubicBezTo>
                    <a:cubicBezTo>
                      <a:pt x="9481" y="2178"/>
                      <a:pt x="9448" y="2191"/>
                      <a:pt x="9415" y="2203"/>
                    </a:cubicBezTo>
                    <a:lnTo>
                      <a:pt x="9358" y="2326"/>
                    </a:lnTo>
                    <a:cubicBezTo>
                      <a:pt x="9364" y="2379"/>
                      <a:pt x="9371" y="2433"/>
                      <a:pt x="9377" y="2486"/>
                    </a:cubicBezTo>
                    <a:lnTo>
                      <a:pt x="9362" y="2618"/>
                    </a:lnTo>
                    <a:cubicBezTo>
                      <a:pt x="9366" y="2649"/>
                      <a:pt x="9369" y="2681"/>
                      <a:pt x="9373" y="2712"/>
                    </a:cubicBezTo>
                    <a:cubicBezTo>
                      <a:pt x="9364" y="2866"/>
                      <a:pt x="9356" y="3019"/>
                      <a:pt x="9347" y="3173"/>
                    </a:cubicBezTo>
                    <a:cubicBezTo>
                      <a:pt x="9338" y="3176"/>
                      <a:pt x="9329" y="3180"/>
                      <a:pt x="9320" y="3183"/>
                    </a:cubicBezTo>
                    <a:cubicBezTo>
                      <a:pt x="9323" y="3164"/>
                      <a:pt x="9325" y="3145"/>
                      <a:pt x="9328" y="3126"/>
                    </a:cubicBezTo>
                    <a:cubicBezTo>
                      <a:pt x="9327" y="3098"/>
                      <a:pt x="9325" y="3069"/>
                      <a:pt x="9324" y="3041"/>
                    </a:cubicBezTo>
                    <a:cubicBezTo>
                      <a:pt x="9316" y="2925"/>
                      <a:pt x="9309" y="2809"/>
                      <a:pt x="9301" y="2693"/>
                    </a:cubicBezTo>
                    <a:cubicBezTo>
                      <a:pt x="9295" y="2658"/>
                      <a:pt x="9288" y="2624"/>
                      <a:pt x="9282" y="2589"/>
                    </a:cubicBezTo>
                    <a:cubicBezTo>
                      <a:pt x="9283" y="2570"/>
                      <a:pt x="9285" y="2552"/>
                      <a:pt x="9286" y="2533"/>
                    </a:cubicBezTo>
                    <a:cubicBezTo>
                      <a:pt x="9290" y="2502"/>
                      <a:pt x="9293" y="2470"/>
                      <a:pt x="9297" y="2439"/>
                    </a:cubicBezTo>
                    <a:cubicBezTo>
                      <a:pt x="9300" y="2408"/>
                      <a:pt x="9302" y="2376"/>
                      <a:pt x="9305" y="2345"/>
                    </a:cubicBezTo>
                    <a:cubicBezTo>
                      <a:pt x="9314" y="2307"/>
                      <a:pt x="9323" y="2270"/>
                      <a:pt x="9332" y="2232"/>
                    </a:cubicBezTo>
                    <a:cubicBezTo>
                      <a:pt x="9319" y="2226"/>
                      <a:pt x="9307" y="2219"/>
                      <a:pt x="9294" y="2213"/>
                    </a:cubicBezTo>
                    <a:cubicBezTo>
                      <a:pt x="9284" y="2232"/>
                      <a:pt x="9273" y="2250"/>
                      <a:pt x="9263" y="2269"/>
                    </a:cubicBezTo>
                    <a:lnTo>
                      <a:pt x="9275" y="2194"/>
                    </a:lnTo>
                    <a:lnTo>
                      <a:pt x="9278" y="2137"/>
                    </a:lnTo>
                    <a:cubicBezTo>
                      <a:pt x="9287" y="2143"/>
                      <a:pt x="9296" y="2150"/>
                      <a:pt x="9305" y="2156"/>
                    </a:cubicBezTo>
                    <a:cubicBezTo>
                      <a:pt x="9311" y="2147"/>
                      <a:pt x="9318" y="2137"/>
                      <a:pt x="9324" y="2128"/>
                    </a:cubicBezTo>
                    <a:cubicBezTo>
                      <a:pt x="9302" y="2081"/>
                      <a:pt x="9281" y="2034"/>
                      <a:pt x="9259" y="1987"/>
                    </a:cubicBezTo>
                    <a:lnTo>
                      <a:pt x="9081" y="2072"/>
                    </a:lnTo>
                    <a:cubicBezTo>
                      <a:pt x="9051" y="2119"/>
                      <a:pt x="9020" y="2166"/>
                      <a:pt x="8990" y="2213"/>
                    </a:cubicBezTo>
                    <a:cubicBezTo>
                      <a:pt x="8991" y="2235"/>
                      <a:pt x="8993" y="2257"/>
                      <a:pt x="8994" y="2279"/>
                    </a:cubicBezTo>
                    <a:cubicBezTo>
                      <a:pt x="8989" y="2263"/>
                      <a:pt x="8983" y="2248"/>
                      <a:pt x="8978" y="2232"/>
                    </a:cubicBezTo>
                    <a:cubicBezTo>
                      <a:pt x="8962" y="2248"/>
                      <a:pt x="8945" y="2263"/>
                      <a:pt x="8929" y="2279"/>
                    </a:cubicBezTo>
                    <a:cubicBezTo>
                      <a:pt x="8919" y="2226"/>
                      <a:pt x="8909" y="2172"/>
                      <a:pt x="8899" y="2119"/>
                    </a:cubicBezTo>
                    <a:lnTo>
                      <a:pt x="8861" y="2119"/>
                    </a:lnTo>
                    <a:cubicBezTo>
                      <a:pt x="8829" y="2166"/>
                      <a:pt x="8798" y="2213"/>
                      <a:pt x="8766" y="2260"/>
                    </a:cubicBezTo>
                    <a:cubicBezTo>
                      <a:pt x="8737" y="2279"/>
                      <a:pt x="8707" y="2297"/>
                      <a:pt x="8678" y="2316"/>
                    </a:cubicBezTo>
                    <a:lnTo>
                      <a:pt x="8542" y="2326"/>
                    </a:lnTo>
                    <a:cubicBezTo>
                      <a:pt x="8551" y="2273"/>
                      <a:pt x="8559" y="2219"/>
                      <a:pt x="8568" y="2166"/>
                    </a:cubicBezTo>
                    <a:cubicBezTo>
                      <a:pt x="8567" y="2144"/>
                      <a:pt x="8565" y="2122"/>
                      <a:pt x="8564" y="2100"/>
                    </a:cubicBezTo>
                    <a:cubicBezTo>
                      <a:pt x="8558" y="2078"/>
                      <a:pt x="8551" y="2056"/>
                      <a:pt x="8545" y="2034"/>
                    </a:cubicBezTo>
                    <a:cubicBezTo>
                      <a:pt x="8534" y="1959"/>
                      <a:pt x="8522" y="1883"/>
                      <a:pt x="8511" y="1808"/>
                    </a:cubicBezTo>
                    <a:cubicBezTo>
                      <a:pt x="8503" y="1758"/>
                      <a:pt x="8496" y="1707"/>
                      <a:pt x="8488" y="1657"/>
                    </a:cubicBezTo>
                    <a:cubicBezTo>
                      <a:pt x="8483" y="1604"/>
                      <a:pt x="8478" y="1550"/>
                      <a:pt x="8473" y="1497"/>
                    </a:cubicBezTo>
                    <a:cubicBezTo>
                      <a:pt x="8478" y="1441"/>
                      <a:pt x="8483" y="1384"/>
                      <a:pt x="8488" y="1328"/>
                    </a:cubicBezTo>
                    <a:cubicBezTo>
                      <a:pt x="8494" y="1300"/>
                      <a:pt x="8501" y="1271"/>
                      <a:pt x="8507" y="1243"/>
                    </a:cubicBezTo>
                    <a:cubicBezTo>
                      <a:pt x="8508" y="1183"/>
                      <a:pt x="8510" y="1124"/>
                      <a:pt x="8511" y="1064"/>
                    </a:cubicBezTo>
                    <a:cubicBezTo>
                      <a:pt x="8519" y="1073"/>
                      <a:pt x="8526" y="1083"/>
                      <a:pt x="8534" y="1092"/>
                    </a:cubicBezTo>
                    <a:lnTo>
                      <a:pt x="8534" y="1205"/>
                    </a:lnTo>
                    <a:lnTo>
                      <a:pt x="8507" y="1394"/>
                    </a:lnTo>
                    <a:lnTo>
                      <a:pt x="8507" y="1535"/>
                    </a:lnTo>
                    <a:cubicBezTo>
                      <a:pt x="8520" y="1617"/>
                      <a:pt x="8532" y="1698"/>
                      <a:pt x="8545" y="1780"/>
                    </a:cubicBezTo>
                    <a:cubicBezTo>
                      <a:pt x="8550" y="1827"/>
                      <a:pt x="8556" y="1874"/>
                      <a:pt x="8561" y="1921"/>
                    </a:cubicBezTo>
                    <a:lnTo>
                      <a:pt x="8602" y="1977"/>
                    </a:lnTo>
                    <a:cubicBezTo>
                      <a:pt x="8611" y="1980"/>
                      <a:pt x="8620" y="1984"/>
                      <a:pt x="8629" y="1987"/>
                    </a:cubicBezTo>
                    <a:cubicBezTo>
                      <a:pt x="8632" y="1962"/>
                      <a:pt x="8634" y="1936"/>
                      <a:pt x="8637" y="1911"/>
                    </a:cubicBezTo>
                    <a:cubicBezTo>
                      <a:pt x="8652" y="1958"/>
                      <a:pt x="8667" y="2006"/>
                      <a:pt x="8682" y="2053"/>
                    </a:cubicBezTo>
                    <a:cubicBezTo>
                      <a:pt x="8715" y="2047"/>
                      <a:pt x="8748" y="2040"/>
                      <a:pt x="8781" y="2034"/>
                    </a:cubicBezTo>
                    <a:cubicBezTo>
                      <a:pt x="8791" y="2021"/>
                      <a:pt x="8801" y="2009"/>
                      <a:pt x="8811" y="1996"/>
                    </a:cubicBezTo>
                    <a:cubicBezTo>
                      <a:pt x="8836" y="1921"/>
                      <a:pt x="8862" y="1845"/>
                      <a:pt x="8887" y="1770"/>
                    </a:cubicBezTo>
                    <a:cubicBezTo>
                      <a:pt x="8909" y="1764"/>
                      <a:pt x="8930" y="1757"/>
                      <a:pt x="8952" y="1751"/>
                    </a:cubicBezTo>
                    <a:cubicBezTo>
                      <a:pt x="8962" y="1735"/>
                      <a:pt x="8972" y="1720"/>
                      <a:pt x="8982" y="1704"/>
                    </a:cubicBezTo>
                    <a:cubicBezTo>
                      <a:pt x="8969" y="1695"/>
                      <a:pt x="8957" y="1685"/>
                      <a:pt x="8944" y="1676"/>
                    </a:cubicBezTo>
                    <a:cubicBezTo>
                      <a:pt x="8938" y="1660"/>
                      <a:pt x="8931" y="1645"/>
                      <a:pt x="8925" y="1629"/>
                    </a:cubicBezTo>
                    <a:lnTo>
                      <a:pt x="8895" y="1620"/>
                    </a:lnTo>
                    <a:cubicBezTo>
                      <a:pt x="8865" y="1557"/>
                      <a:pt x="8834" y="1494"/>
                      <a:pt x="8804" y="1431"/>
                    </a:cubicBezTo>
                    <a:lnTo>
                      <a:pt x="8872" y="1469"/>
                    </a:lnTo>
                    <a:cubicBezTo>
                      <a:pt x="8880" y="1491"/>
                      <a:pt x="8887" y="1513"/>
                      <a:pt x="8895" y="1535"/>
                    </a:cubicBezTo>
                    <a:cubicBezTo>
                      <a:pt x="8914" y="1544"/>
                      <a:pt x="8933" y="1554"/>
                      <a:pt x="8952" y="1563"/>
                    </a:cubicBezTo>
                    <a:cubicBezTo>
                      <a:pt x="8968" y="1585"/>
                      <a:pt x="8985" y="1607"/>
                      <a:pt x="9001" y="1629"/>
                    </a:cubicBezTo>
                    <a:cubicBezTo>
                      <a:pt x="9024" y="1645"/>
                      <a:pt x="9047" y="1660"/>
                      <a:pt x="9070" y="1676"/>
                    </a:cubicBezTo>
                    <a:cubicBezTo>
                      <a:pt x="9077" y="1663"/>
                      <a:pt x="9085" y="1651"/>
                      <a:pt x="9092" y="1638"/>
                    </a:cubicBezTo>
                    <a:cubicBezTo>
                      <a:pt x="9088" y="1610"/>
                      <a:pt x="9085" y="1582"/>
                      <a:pt x="9081" y="1554"/>
                    </a:cubicBezTo>
                    <a:cubicBezTo>
                      <a:pt x="9063" y="1504"/>
                      <a:pt x="9046" y="1453"/>
                      <a:pt x="9028" y="1403"/>
                    </a:cubicBezTo>
                    <a:lnTo>
                      <a:pt x="9001" y="1328"/>
                    </a:lnTo>
                    <a:lnTo>
                      <a:pt x="9119" y="1554"/>
                    </a:lnTo>
                    <a:lnTo>
                      <a:pt x="9214" y="1497"/>
                    </a:lnTo>
                    <a:cubicBezTo>
                      <a:pt x="9225" y="1481"/>
                      <a:pt x="9237" y="1466"/>
                      <a:pt x="9248" y="1450"/>
                    </a:cubicBezTo>
                    <a:lnTo>
                      <a:pt x="9248" y="1412"/>
                    </a:lnTo>
                    <a:cubicBezTo>
                      <a:pt x="9235" y="1359"/>
                      <a:pt x="9223" y="1305"/>
                      <a:pt x="9210" y="1252"/>
                    </a:cubicBezTo>
                    <a:cubicBezTo>
                      <a:pt x="9194" y="1227"/>
                      <a:pt x="9177" y="1202"/>
                      <a:pt x="9161" y="1177"/>
                    </a:cubicBezTo>
                    <a:cubicBezTo>
                      <a:pt x="9156" y="1152"/>
                      <a:pt x="9150" y="1127"/>
                      <a:pt x="9145" y="1102"/>
                    </a:cubicBezTo>
                    <a:cubicBezTo>
                      <a:pt x="9130" y="1086"/>
                      <a:pt x="9115" y="1071"/>
                      <a:pt x="9100" y="1055"/>
                    </a:cubicBezTo>
                    <a:cubicBezTo>
                      <a:pt x="9091" y="1030"/>
                      <a:pt x="9082" y="1004"/>
                      <a:pt x="9073" y="979"/>
                    </a:cubicBezTo>
                    <a:cubicBezTo>
                      <a:pt x="9097" y="982"/>
                      <a:pt x="9121" y="986"/>
                      <a:pt x="9145" y="989"/>
                    </a:cubicBezTo>
                    <a:cubicBezTo>
                      <a:pt x="9159" y="1005"/>
                      <a:pt x="9173" y="1020"/>
                      <a:pt x="9187" y="1036"/>
                    </a:cubicBezTo>
                    <a:lnTo>
                      <a:pt x="9259" y="1234"/>
                    </a:lnTo>
                    <a:cubicBezTo>
                      <a:pt x="9273" y="1268"/>
                      <a:pt x="9287" y="1303"/>
                      <a:pt x="9301" y="1337"/>
                    </a:cubicBezTo>
                    <a:cubicBezTo>
                      <a:pt x="9328" y="1343"/>
                      <a:pt x="9354" y="1350"/>
                      <a:pt x="9381" y="1356"/>
                    </a:cubicBezTo>
                    <a:lnTo>
                      <a:pt x="9408" y="1356"/>
                    </a:lnTo>
                    <a:cubicBezTo>
                      <a:pt x="9399" y="1328"/>
                      <a:pt x="9390" y="1299"/>
                      <a:pt x="9381" y="1271"/>
                    </a:cubicBezTo>
                    <a:cubicBezTo>
                      <a:pt x="9367" y="1193"/>
                      <a:pt x="9353" y="1114"/>
                      <a:pt x="9339" y="1036"/>
                    </a:cubicBezTo>
                    <a:cubicBezTo>
                      <a:pt x="9352" y="1058"/>
                      <a:pt x="9364" y="1080"/>
                      <a:pt x="9377" y="1102"/>
                    </a:cubicBezTo>
                    <a:cubicBezTo>
                      <a:pt x="9390" y="1136"/>
                      <a:pt x="9402" y="1171"/>
                      <a:pt x="9415" y="1205"/>
                    </a:cubicBezTo>
                    <a:cubicBezTo>
                      <a:pt x="9434" y="1255"/>
                      <a:pt x="9453" y="1306"/>
                      <a:pt x="9472" y="1356"/>
                    </a:cubicBezTo>
                    <a:lnTo>
                      <a:pt x="9472" y="1478"/>
                    </a:lnTo>
                    <a:cubicBezTo>
                      <a:pt x="9496" y="1535"/>
                      <a:pt x="9520" y="1591"/>
                      <a:pt x="9544" y="1648"/>
                    </a:cubicBezTo>
                    <a:cubicBezTo>
                      <a:pt x="9554" y="1654"/>
                      <a:pt x="9565" y="1661"/>
                      <a:pt x="9575" y="1667"/>
                    </a:cubicBezTo>
                    <a:cubicBezTo>
                      <a:pt x="9546" y="1523"/>
                      <a:pt x="9516" y="1378"/>
                      <a:pt x="9487" y="1234"/>
                    </a:cubicBezTo>
                    <a:cubicBezTo>
                      <a:pt x="9461" y="1083"/>
                      <a:pt x="9434" y="933"/>
                      <a:pt x="9408" y="782"/>
                    </a:cubicBezTo>
                    <a:cubicBezTo>
                      <a:pt x="9396" y="744"/>
                      <a:pt x="9385" y="707"/>
                      <a:pt x="9373" y="669"/>
                    </a:cubicBezTo>
                    <a:cubicBezTo>
                      <a:pt x="9374" y="634"/>
                      <a:pt x="9376" y="600"/>
                      <a:pt x="9377" y="565"/>
                    </a:cubicBezTo>
                    <a:lnTo>
                      <a:pt x="9377" y="508"/>
                    </a:lnTo>
                    <a:cubicBezTo>
                      <a:pt x="9369" y="486"/>
                      <a:pt x="9362" y="465"/>
                      <a:pt x="9354" y="443"/>
                    </a:cubicBezTo>
                    <a:lnTo>
                      <a:pt x="9354" y="537"/>
                    </a:lnTo>
                    <a:cubicBezTo>
                      <a:pt x="9352" y="584"/>
                      <a:pt x="9349" y="631"/>
                      <a:pt x="9347" y="678"/>
                    </a:cubicBezTo>
                    <a:cubicBezTo>
                      <a:pt x="9338" y="637"/>
                      <a:pt x="9329" y="597"/>
                      <a:pt x="9320" y="556"/>
                    </a:cubicBezTo>
                    <a:cubicBezTo>
                      <a:pt x="9309" y="537"/>
                      <a:pt x="9297" y="518"/>
                      <a:pt x="9286" y="499"/>
                    </a:cubicBezTo>
                    <a:cubicBezTo>
                      <a:pt x="9287" y="477"/>
                      <a:pt x="9289" y="455"/>
                      <a:pt x="9290" y="433"/>
                    </a:cubicBezTo>
                    <a:cubicBezTo>
                      <a:pt x="9280" y="414"/>
                      <a:pt x="9269" y="396"/>
                      <a:pt x="9259" y="377"/>
                    </a:cubicBezTo>
                    <a:cubicBezTo>
                      <a:pt x="9249" y="324"/>
                      <a:pt x="9239" y="270"/>
                      <a:pt x="9229" y="217"/>
                    </a:cubicBezTo>
                    <a:lnTo>
                      <a:pt x="9229" y="47"/>
                    </a:lnTo>
                    <a:lnTo>
                      <a:pt x="8264" y="235"/>
                    </a:lnTo>
                    <a:lnTo>
                      <a:pt x="7774" y="348"/>
                    </a:lnTo>
                    <a:lnTo>
                      <a:pt x="7509" y="405"/>
                    </a:lnTo>
                    <a:lnTo>
                      <a:pt x="7436" y="414"/>
                    </a:lnTo>
                    <a:cubicBezTo>
                      <a:pt x="7429" y="417"/>
                      <a:pt x="7421" y="421"/>
                      <a:pt x="7414" y="424"/>
                    </a:cubicBezTo>
                    <a:lnTo>
                      <a:pt x="7368" y="424"/>
                    </a:lnTo>
                    <a:lnTo>
                      <a:pt x="7322" y="433"/>
                    </a:lnTo>
                    <a:lnTo>
                      <a:pt x="7144" y="480"/>
                    </a:lnTo>
                    <a:lnTo>
                      <a:pt x="6700" y="546"/>
                    </a:lnTo>
                    <a:cubicBezTo>
                      <a:pt x="6697" y="571"/>
                      <a:pt x="6695" y="596"/>
                      <a:pt x="6692" y="621"/>
                    </a:cubicBezTo>
                    <a:lnTo>
                      <a:pt x="6673" y="621"/>
                    </a:lnTo>
                    <a:cubicBezTo>
                      <a:pt x="6658" y="722"/>
                      <a:pt x="6642" y="822"/>
                      <a:pt x="6627" y="923"/>
                    </a:cubicBezTo>
                    <a:lnTo>
                      <a:pt x="6627" y="753"/>
                    </a:lnTo>
                    <a:cubicBezTo>
                      <a:pt x="6623" y="769"/>
                      <a:pt x="6620" y="784"/>
                      <a:pt x="6616" y="800"/>
                    </a:cubicBezTo>
                    <a:cubicBezTo>
                      <a:pt x="6625" y="740"/>
                      <a:pt x="6634" y="681"/>
                      <a:pt x="6643" y="621"/>
                    </a:cubicBezTo>
                    <a:cubicBezTo>
                      <a:pt x="6650" y="599"/>
                      <a:pt x="6658" y="578"/>
                      <a:pt x="6665" y="556"/>
                    </a:cubicBezTo>
                    <a:lnTo>
                      <a:pt x="6601" y="565"/>
                    </a:lnTo>
                    <a:lnTo>
                      <a:pt x="6551" y="565"/>
                    </a:lnTo>
                    <a:cubicBezTo>
                      <a:pt x="6542" y="568"/>
                      <a:pt x="6534" y="571"/>
                      <a:pt x="6525" y="574"/>
                    </a:cubicBezTo>
                    <a:lnTo>
                      <a:pt x="6206" y="621"/>
                    </a:lnTo>
                    <a:lnTo>
                      <a:pt x="6134" y="621"/>
                    </a:lnTo>
                    <a:cubicBezTo>
                      <a:pt x="6109" y="631"/>
                      <a:pt x="6083" y="640"/>
                      <a:pt x="6058" y="650"/>
                    </a:cubicBezTo>
                    <a:lnTo>
                      <a:pt x="6024" y="650"/>
                    </a:lnTo>
                    <a:lnTo>
                      <a:pt x="6001" y="650"/>
                    </a:lnTo>
                    <a:lnTo>
                      <a:pt x="5967" y="650"/>
                    </a:lnTo>
                    <a:lnTo>
                      <a:pt x="5864" y="678"/>
                    </a:lnTo>
                    <a:lnTo>
                      <a:pt x="5849" y="669"/>
                    </a:lnTo>
                    <a:lnTo>
                      <a:pt x="5818" y="678"/>
                    </a:lnTo>
                    <a:lnTo>
                      <a:pt x="5792" y="678"/>
                    </a:lnTo>
                    <a:cubicBezTo>
                      <a:pt x="5777" y="684"/>
                      <a:pt x="5761" y="691"/>
                      <a:pt x="5746" y="697"/>
                    </a:cubicBezTo>
                    <a:lnTo>
                      <a:pt x="5701" y="706"/>
                    </a:lnTo>
                    <a:lnTo>
                      <a:pt x="5674" y="706"/>
                    </a:lnTo>
                    <a:lnTo>
                      <a:pt x="5348" y="753"/>
                    </a:lnTo>
                    <a:lnTo>
                      <a:pt x="4645" y="819"/>
                    </a:lnTo>
                    <a:lnTo>
                      <a:pt x="4615" y="819"/>
                    </a:lnTo>
                    <a:lnTo>
                      <a:pt x="3604" y="857"/>
                    </a:lnTo>
                    <a:lnTo>
                      <a:pt x="3578" y="857"/>
                    </a:lnTo>
                    <a:lnTo>
                      <a:pt x="3536" y="857"/>
                    </a:lnTo>
                    <a:lnTo>
                      <a:pt x="3316" y="857"/>
                    </a:lnTo>
                    <a:lnTo>
                      <a:pt x="3073" y="819"/>
                    </a:lnTo>
                    <a:lnTo>
                      <a:pt x="2940" y="810"/>
                    </a:lnTo>
                    <a:cubicBezTo>
                      <a:pt x="2937" y="832"/>
                      <a:pt x="2935" y="854"/>
                      <a:pt x="2932" y="876"/>
                    </a:cubicBezTo>
                    <a:cubicBezTo>
                      <a:pt x="2931" y="895"/>
                      <a:pt x="2929" y="913"/>
                      <a:pt x="2928" y="932"/>
                    </a:cubicBezTo>
                    <a:cubicBezTo>
                      <a:pt x="2927" y="1026"/>
                      <a:pt x="2925" y="1121"/>
                      <a:pt x="2924" y="1215"/>
                    </a:cubicBezTo>
                    <a:cubicBezTo>
                      <a:pt x="2918" y="1278"/>
                      <a:pt x="2911" y="1340"/>
                      <a:pt x="2905" y="1403"/>
                    </a:cubicBezTo>
                    <a:cubicBezTo>
                      <a:pt x="2899" y="1428"/>
                      <a:pt x="2892" y="1453"/>
                      <a:pt x="2886" y="1478"/>
                    </a:cubicBezTo>
                    <a:cubicBezTo>
                      <a:pt x="2887" y="1506"/>
                      <a:pt x="2889" y="1535"/>
                      <a:pt x="2890" y="1563"/>
                    </a:cubicBezTo>
                    <a:cubicBezTo>
                      <a:pt x="2893" y="1604"/>
                      <a:pt x="2895" y="1644"/>
                      <a:pt x="2898" y="1685"/>
                    </a:cubicBezTo>
                    <a:cubicBezTo>
                      <a:pt x="2888" y="1688"/>
                      <a:pt x="2877" y="1692"/>
                      <a:pt x="2867" y="1695"/>
                    </a:cubicBezTo>
                    <a:lnTo>
                      <a:pt x="2822" y="1629"/>
                    </a:lnTo>
                    <a:cubicBezTo>
                      <a:pt x="2814" y="1626"/>
                      <a:pt x="2807" y="1623"/>
                      <a:pt x="2799" y="1620"/>
                    </a:cubicBezTo>
                    <a:lnTo>
                      <a:pt x="2754" y="1695"/>
                    </a:lnTo>
                    <a:cubicBezTo>
                      <a:pt x="2744" y="1729"/>
                      <a:pt x="2733" y="1764"/>
                      <a:pt x="2723" y="1798"/>
                    </a:cubicBezTo>
                    <a:cubicBezTo>
                      <a:pt x="2707" y="1852"/>
                      <a:pt x="2690" y="1905"/>
                      <a:pt x="2674" y="1959"/>
                    </a:cubicBezTo>
                    <a:cubicBezTo>
                      <a:pt x="2655" y="2034"/>
                      <a:pt x="2636" y="2110"/>
                      <a:pt x="2617" y="2185"/>
                    </a:cubicBezTo>
                    <a:cubicBezTo>
                      <a:pt x="2609" y="2235"/>
                      <a:pt x="2602" y="2285"/>
                      <a:pt x="2594" y="2335"/>
                    </a:cubicBezTo>
                    <a:cubicBezTo>
                      <a:pt x="2586" y="2366"/>
                      <a:pt x="2579" y="2398"/>
                      <a:pt x="2571" y="2429"/>
                    </a:cubicBezTo>
                    <a:cubicBezTo>
                      <a:pt x="2566" y="2442"/>
                      <a:pt x="2561" y="2454"/>
                      <a:pt x="2556" y="2467"/>
                    </a:cubicBezTo>
                    <a:cubicBezTo>
                      <a:pt x="2548" y="2480"/>
                      <a:pt x="2541" y="2492"/>
                      <a:pt x="2533" y="2505"/>
                    </a:cubicBezTo>
                    <a:lnTo>
                      <a:pt x="2510" y="2505"/>
                    </a:lnTo>
                    <a:cubicBezTo>
                      <a:pt x="2501" y="2511"/>
                      <a:pt x="2493" y="2518"/>
                      <a:pt x="2484" y="2524"/>
                    </a:cubicBezTo>
                    <a:lnTo>
                      <a:pt x="2457" y="2533"/>
                    </a:lnTo>
                    <a:cubicBezTo>
                      <a:pt x="2451" y="2495"/>
                      <a:pt x="2444" y="2458"/>
                      <a:pt x="2438" y="2420"/>
                    </a:cubicBezTo>
                    <a:cubicBezTo>
                      <a:pt x="2430" y="2411"/>
                      <a:pt x="2423" y="2401"/>
                      <a:pt x="2415" y="2392"/>
                    </a:cubicBezTo>
                    <a:cubicBezTo>
                      <a:pt x="2406" y="2386"/>
                      <a:pt x="2398" y="2379"/>
                      <a:pt x="2389" y="2373"/>
                    </a:cubicBezTo>
                    <a:lnTo>
                      <a:pt x="2370" y="2354"/>
                    </a:lnTo>
                    <a:cubicBezTo>
                      <a:pt x="2362" y="2363"/>
                      <a:pt x="2355" y="2373"/>
                      <a:pt x="2347" y="2382"/>
                    </a:cubicBezTo>
                    <a:lnTo>
                      <a:pt x="2317" y="2448"/>
                    </a:lnTo>
                    <a:cubicBezTo>
                      <a:pt x="2304" y="2454"/>
                      <a:pt x="2292" y="2461"/>
                      <a:pt x="2279" y="2467"/>
                    </a:cubicBezTo>
                    <a:lnTo>
                      <a:pt x="2256" y="2467"/>
                    </a:lnTo>
                    <a:cubicBezTo>
                      <a:pt x="2241" y="2480"/>
                      <a:pt x="2225" y="2492"/>
                      <a:pt x="2210" y="2505"/>
                    </a:cubicBezTo>
                    <a:cubicBezTo>
                      <a:pt x="2199" y="2521"/>
                      <a:pt x="2187" y="2536"/>
                      <a:pt x="2176" y="2552"/>
                    </a:cubicBezTo>
                    <a:cubicBezTo>
                      <a:pt x="2170" y="2568"/>
                      <a:pt x="2163" y="2583"/>
                      <a:pt x="2157" y="2599"/>
                    </a:cubicBezTo>
                    <a:cubicBezTo>
                      <a:pt x="2134" y="2693"/>
                      <a:pt x="2112" y="2787"/>
                      <a:pt x="2089" y="2881"/>
                    </a:cubicBezTo>
                    <a:cubicBezTo>
                      <a:pt x="2083" y="2897"/>
                      <a:pt x="2076" y="2912"/>
                      <a:pt x="2070" y="2928"/>
                    </a:cubicBezTo>
                    <a:cubicBezTo>
                      <a:pt x="2050" y="2963"/>
                      <a:pt x="2029" y="2997"/>
                      <a:pt x="2009" y="3032"/>
                    </a:cubicBezTo>
                    <a:lnTo>
                      <a:pt x="1956" y="3079"/>
                    </a:lnTo>
                    <a:cubicBezTo>
                      <a:pt x="1943" y="3070"/>
                      <a:pt x="1931" y="3060"/>
                      <a:pt x="1918" y="3051"/>
                    </a:cubicBezTo>
                    <a:lnTo>
                      <a:pt x="1918" y="2957"/>
                    </a:lnTo>
                    <a:cubicBezTo>
                      <a:pt x="1919" y="2929"/>
                      <a:pt x="1921" y="2900"/>
                      <a:pt x="1922" y="2872"/>
                    </a:cubicBezTo>
                    <a:cubicBezTo>
                      <a:pt x="1928" y="2853"/>
                      <a:pt x="1935" y="2834"/>
                      <a:pt x="1941" y="2815"/>
                    </a:cubicBezTo>
                    <a:cubicBezTo>
                      <a:pt x="1924" y="2777"/>
                      <a:pt x="1908" y="2740"/>
                      <a:pt x="1891" y="2702"/>
                    </a:cubicBezTo>
                    <a:cubicBezTo>
                      <a:pt x="1881" y="2712"/>
                      <a:pt x="1871" y="2721"/>
                      <a:pt x="1861" y="2731"/>
                    </a:cubicBezTo>
                    <a:cubicBezTo>
                      <a:pt x="1827" y="2791"/>
                      <a:pt x="1792" y="2850"/>
                      <a:pt x="1758" y="2910"/>
                    </a:cubicBezTo>
                    <a:cubicBezTo>
                      <a:pt x="1749" y="2929"/>
                      <a:pt x="1741" y="2947"/>
                      <a:pt x="1732" y="2966"/>
                    </a:cubicBezTo>
                    <a:cubicBezTo>
                      <a:pt x="1726" y="3010"/>
                      <a:pt x="1719" y="3054"/>
                      <a:pt x="1713" y="3098"/>
                    </a:cubicBezTo>
                    <a:cubicBezTo>
                      <a:pt x="1710" y="3107"/>
                      <a:pt x="1708" y="3117"/>
                      <a:pt x="1705" y="3126"/>
                    </a:cubicBezTo>
                    <a:cubicBezTo>
                      <a:pt x="1700" y="3157"/>
                      <a:pt x="1695" y="3189"/>
                      <a:pt x="1690" y="3220"/>
                    </a:cubicBezTo>
                    <a:cubicBezTo>
                      <a:pt x="1677" y="3201"/>
                      <a:pt x="1665" y="3183"/>
                      <a:pt x="1652" y="3164"/>
                    </a:cubicBezTo>
                    <a:cubicBezTo>
                      <a:pt x="1644" y="3155"/>
                      <a:pt x="1637" y="3145"/>
                      <a:pt x="1629" y="3136"/>
                    </a:cubicBezTo>
                    <a:lnTo>
                      <a:pt x="1603" y="3136"/>
                    </a:lnTo>
                    <a:cubicBezTo>
                      <a:pt x="1594" y="3155"/>
                      <a:pt x="1585" y="3173"/>
                      <a:pt x="1576" y="3192"/>
                    </a:cubicBezTo>
                    <a:cubicBezTo>
                      <a:pt x="1575" y="3217"/>
                      <a:pt x="1573" y="3242"/>
                      <a:pt x="1572" y="3267"/>
                    </a:cubicBezTo>
                    <a:cubicBezTo>
                      <a:pt x="1578" y="3295"/>
                      <a:pt x="1585" y="3324"/>
                      <a:pt x="1591" y="3352"/>
                    </a:cubicBezTo>
                    <a:lnTo>
                      <a:pt x="1588" y="3409"/>
                    </a:lnTo>
                    <a:cubicBezTo>
                      <a:pt x="1583" y="3415"/>
                      <a:pt x="1577" y="3421"/>
                      <a:pt x="1572" y="3427"/>
                    </a:cubicBezTo>
                    <a:cubicBezTo>
                      <a:pt x="1570" y="3459"/>
                      <a:pt x="1567" y="3490"/>
                      <a:pt x="1565" y="3522"/>
                    </a:cubicBezTo>
                    <a:cubicBezTo>
                      <a:pt x="1560" y="3534"/>
                      <a:pt x="1555" y="3547"/>
                      <a:pt x="1550" y="3559"/>
                    </a:cubicBezTo>
                    <a:cubicBezTo>
                      <a:pt x="1542" y="3590"/>
                      <a:pt x="1535" y="3622"/>
                      <a:pt x="1527" y="3653"/>
                    </a:cubicBezTo>
                    <a:cubicBezTo>
                      <a:pt x="1524" y="3669"/>
                      <a:pt x="1522" y="3685"/>
                      <a:pt x="1519" y="3701"/>
                    </a:cubicBezTo>
                    <a:cubicBezTo>
                      <a:pt x="1509" y="3717"/>
                      <a:pt x="1499" y="3732"/>
                      <a:pt x="1489" y="3748"/>
                    </a:cubicBezTo>
                    <a:cubicBezTo>
                      <a:pt x="1465" y="3732"/>
                      <a:pt x="1441" y="3717"/>
                      <a:pt x="1417" y="3701"/>
                    </a:cubicBezTo>
                    <a:lnTo>
                      <a:pt x="1390" y="3719"/>
                    </a:lnTo>
                    <a:cubicBezTo>
                      <a:pt x="1384" y="3729"/>
                      <a:pt x="1377" y="3738"/>
                      <a:pt x="1371" y="3748"/>
                    </a:cubicBezTo>
                    <a:cubicBezTo>
                      <a:pt x="1358" y="3757"/>
                      <a:pt x="1346" y="3767"/>
                      <a:pt x="1333" y="3776"/>
                    </a:cubicBezTo>
                    <a:lnTo>
                      <a:pt x="1314" y="3795"/>
                    </a:lnTo>
                    <a:cubicBezTo>
                      <a:pt x="1306" y="3811"/>
                      <a:pt x="1299" y="3826"/>
                      <a:pt x="1291" y="3842"/>
                    </a:cubicBezTo>
                    <a:cubicBezTo>
                      <a:pt x="1286" y="3861"/>
                      <a:pt x="1281" y="3879"/>
                      <a:pt x="1276" y="3898"/>
                    </a:cubicBezTo>
                    <a:cubicBezTo>
                      <a:pt x="1268" y="3911"/>
                      <a:pt x="1261" y="3923"/>
                      <a:pt x="1253" y="3936"/>
                    </a:cubicBezTo>
                    <a:cubicBezTo>
                      <a:pt x="1243" y="3930"/>
                      <a:pt x="1233" y="3923"/>
                      <a:pt x="1223" y="3917"/>
                    </a:cubicBezTo>
                    <a:cubicBezTo>
                      <a:pt x="1215" y="3920"/>
                      <a:pt x="1208" y="3924"/>
                      <a:pt x="1200" y="3927"/>
                    </a:cubicBezTo>
                    <a:cubicBezTo>
                      <a:pt x="1199" y="3946"/>
                      <a:pt x="1197" y="3964"/>
                      <a:pt x="1196" y="3983"/>
                    </a:cubicBezTo>
                    <a:cubicBezTo>
                      <a:pt x="1192" y="4008"/>
                      <a:pt x="1189" y="4033"/>
                      <a:pt x="1185" y="4058"/>
                    </a:cubicBezTo>
                    <a:cubicBezTo>
                      <a:pt x="1177" y="4071"/>
                      <a:pt x="1170" y="4083"/>
                      <a:pt x="1162" y="4096"/>
                    </a:cubicBezTo>
                    <a:cubicBezTo>
                      <a:pt x="1160" y="4115"/>
                      <a:pt x="1157" y="4134"/>
                      <a:pt x="1155" y="4153"/>
                    </a:cubicBezTo>
                    <a:lnTo>
                      <a:pt x="1128" y="4162"/>
                    </a:lnTo>
                    <a:lnTo>
                      <a:pt x="1101" y="4153"/>
                    </a:lnTo>
                    <a:cubicBezTo>
                      <a:pt x="1092" y="4175"/>
                      <a:pt x="1084" y="4196"/>
                      <a:pt x="1075" y="4218"/>
                    </a:cubicBezTo>
                    <a:cubicBezTo>
                      <a:pt x="1070" y="4228"/>
                      <a:pt x="1065" y="4237"/>
                      <a:pt x="1060" y="4247"/>
                    </a:cubicBezTo>
                    <a:cubicBezTo>
                      <a:pt x="1055" y="4263"/>
                      <a:pt x="1049" y="4278"/>
                      <a:pt x="1044" y="4294"/>
                    </a:cubicBezTo>
                    <a:lnTo>
                      <a:pt x="1010" y="4331"/>
                    </a:lnTo>
                    <a:cubicBezTo>
                      <a:pt x="999" y="4337"/>
                      <a:pt x="987" y="4344"/>
                      <a:pt x="976" y="4350"/>
                    </a:cubicBezTo>
                    <a:cubicBezTo>
                      <a:pt x="967" y="4378"/>
                      <a:pt x="958" y="4407"/>
                      <a:pt x="949" y="4435"/>
                    </a:cubicBezTo>
                    <a:cubicBezTo>
                      <a:pt x="944" y="4451"/>
                      <a:pt x="939" y="4466"/>
                      <a:pt x="934" y="4482"/>
                    </a:cubicBezTo>
                    <a:cubicBezTo>
                      <a:pt x="925" y="4485"/>
                      <a:pt x="917" y="4489"/>
                      <a:pt x="908" y="4492"/>
                    </a:cubicBezTo>
                    <a:cubicBezTo>
                      <a:pt x="898" y="4498"/>
                      <a:pt x="887" y="4504"/>
                      <a:pt x="877" y="4510"/>
                    </a:cubicBezTo>
                    <a:lnTo>
                      <a:pt x="828" y="4510"/>
                    </a:lnTo>
                    <a:cubicBezTo>
                      <a:pt x="817" y="4494"/>
                      <a:pt x="805" y="4479"/>
                      <a:pt x="794" y="4463"/>
                    </a:cubicBezTo>
                    <a:cubicBezTo>
                      <a:pt x="785" y="4476"/>
                      <a:pt x="776" y="4488"/>
                      <a:pt x="767" y="4501"/>
                    </a:cubicBezTo>
                    <a:cubicBezTo>
                      <a:pt x="739" y="4495"/>
                      <a:pt x="712" y="4488"/>
                      <a:pt x="684" y="4482"/>
                    </a:cubicBezTo>
                    <a:lnTo>
                      <a:pt x="665" y="4501"/>
                    </a:lnTo>
                    <a:cubicBezTo>
                      <a:pt x="648" y="4510"/>
                      <a:pt x="632" y="4520"/>
                      <a:pt x="615" y="4529"/>
                    </a:cubicBezTo>
                    <a:cubicBezTo>
                      <a:pt x="604" y="4545"/>
                      <a:pt x="592" y="4560"/>
                      <a:pt x="581" y="4576"/>
                    </a:cubicBezTo>
                    <a:cubicBezTo>
                      <a:pt x="572" y="4598"/>
                      <a:pt x="564" y="4620"/>
                      <a:pt x="555" y="4642"/>
                    </a:cubicBezTo>
                    <a:cubicBezTo>
                      <a:pt x="546" y="4651"/>
                      <a:pt x="537" y="4661"/>
                      <a:pt x="528" y="4670"/>
                    </a:cubicBezTo>
                    <a:cubicBezTo>
                      <a:pt x="520" y="4667"/>
                      <a:pt x="513" y="4664"/>
                      <a:pt x="505" y="4661"/>
                    </a:cubicBezTo>
                    <a:cubicBezTo>
                      <a:pt x="497" y="4674"/>
                      <a:pt x="490" y="4686"/>
                      <a:pt x="482" y="4699"/>
                    </a:cubicBezTo>
                    <a:cubicBezTo>
                      <a:pt x="478" y="4715"/>
                      <a:pt x="475" y="4730"/>
                      <a:pt x="471" y="4746"/>
                    </a:cubicBezTo>
                    <a:cubicBezTo>
                      <a:pt x="468" y="4762"/>
                      <a:pt x="466" y="4777"/>
                      <a:pt x="463" y="4793"/>
                    </a:cubicBezTo>
                    <a:lnTo>
                      <a:pt x="418" y="4868"/>
                    </a:lnTo>
                    <a:cubicBezTo>
                      <a:pt x="408" y="4887"/>
                      <a:pt x="397" y="4906"/>
                      <a:pt x="387" y="4925"/>
                    </a:cubicBezTo>
                    <a:cubicBezTo>
                      <a:pt x="380" y="4934"/>
                      <a:pt x="372" y="4944"/>
                      <a:pt x="365" y="4953"/>
                    </a:cubicBezTo>
                    <a:cubicBezTo>
                      <a:pt x="357" y="4984"/>
                      <a:pt x="350" y="5016"/>
                      <a:pt x="342" y="5047"/>
                    </a:cubicBezTo>
                    <a:cubicBezTo>
                      <a:pt x="343" y="5066"/>
                      <a:pt x="345" y="5085"/>
                      <a:pt x="346" y="5104"/>
                    </a:cubicBezTo>
                    <a:lnTo>
                      <a:pt x="349" y="5179"/>
                    </a:lnTo>
                    <a:cubicBezTo>
                      <a:pt x="343" y="5198"/>
                      <a:pt x="336" y="5216"/>
                      <a:pt x="330" y="5235"/>
                    </a:cubicBezTo>
                    <a:cubicBezTo>
                      <a:pt x="326" y="5251"/>
                      <a:pt x="323" y="5266"/>
                      <a:pt x="319" y="5282"/>
                    </a:cubicBezTo>
                    <a:lnTo>
                      <a:pt x="319" y="5358"/>
                    </a:lnTo>
                    <a:cubicBezTo>
                      <a:pt x="323" y="5389"/>
                      <a:pt x="326" y="5421"/>
                      <a:pt x="330" y="5452"/>
                    </a:cubicBezTo>
                    <a:cubicBezTo>
                      <a:pt x="324" y="5480"/>
                      <a:pt x="317" y="5509"/>
                      <a:pt x="311" y="5537"/>
                    </a:cubicBezTo>
                    <a:cubicBezTo>
                      <a:pt x="291" y="5552"/>
                      <a:pt x="271" y="5568"/>
                      <a:pt x="251" y="5583"/>
                    </a:cubicBezTo>
                    <a:cubicBezTo>
                      <a:pt x="239" y="5592"/>
                      <a:pt x="234" y="5588"/>
                      <a:pt x="222" y="5597"/>
                    </a:cubicBezTo>
                    <a:cubicBezTo>
                      <a:pt x="198" y="5588"/>
                      <a:pt x="169" y="5621"/>
                      <a:pt x="145" y="5612"/>
                    </a:cubicBezTo>
                    <a:cubicBezTo>
                      <a:pt x="140" y="5606"/>
                      <a:pt x="134" y="5599"/>
                      <a:pt x="129" y="5593"/>
                    </a:cubicBezTo>
                    <a:cubicBezTo>
                      <a:pt x="120" y="5581"/>
                      <a:pt x="112" y="5568"/>
                      <a:pt x="103" y="5556"/>
                    </a:cubicBezTo>
                    <a:cubicBezTo>
                      <a:pt x="98" y="5572"/>
                      <a:pt x="92" y="5587"/>
                      <a:pt x="87" y="5603"/>
                    </a:cubicBezTo>
                    <a:cubicBezTo>
                      <a:pt x="69" y="5641"/>
                      <a:pt x="52" y="5678"/>
                      <a:pt x="34" y="5716"/>
                    </a:cubicBezTo>
                    <a:cubicBezTo>
                      <a:pt x="30" y="5744"/>
                      <a:pt x="27" y="5772"/>
                      <a:pt x="23" y="5800"/>
                    </a:cubicBezTo>
                    <a:cubicBezTo>
                      <a:pt x="25" y="5822"/>
                      <a:pt x="28" y="5844"/>
                      <a:pt x="30" y="5866"/>
                    </a:cubicBezTo>
                    <a:lnTo>
                      <a:pt x="27" y="5932"/>
                    </a:lnTo>
                    <a:cubicBezTo>
                      <a:pt x="19" y="6076"/>
                      <a:pt x="12" y="6221"/>
                      <a:pt x="4" y="6365"/>
                    </a:cubicBezTo>
                    <a:cubicBezTo>
                      <a:pt x="3" y="6415"/>
                      <a:pt x="1" y="6466"/>
                      <a:pt x="0" y="6516"/>
                    </a:cubicBezTo>
                    <a:lnTo>
                      <a:pt x="314" y="6513"/>
                    </a:lnTo>
                    <a:lnTo>
                      <a:pt x="793" y="6497"/>
                    </a:lnTo>
                    <a:lnTo>
                      <a:pt x="896" y="6507"/>
                    </a:lnTo>
                    <a:lnTo>
                      <a:pt x="1200" y="6478"/>
                    </a:lnTo>
                    <a:lnTo>
                      <a:pt x="1390" y="6460"/>
                    </a:lnTo>
                    <a:cubicBezTo>
                      <a:pt x="1405" y="6447"/>
                      <a:pt x="1421" y="6435"/>
                      <a:pt x="1436" y="6422"/>
                    </a:cubicBezTo>
                    <a:lnTo>
                      <a:pt x="1534" y="6347"/>
                    </a:lnTo>
                    <a:lnTo>
                      <a:pt x="1732" y="6177"/>
                    </a:lnTo>
                    <a:cubicBezTo>
                      <a:pt x="1740" y="6193"/>
                      <a:pt x="1747" y="6208"/>
                      <a:pt x="1755" y="6224"/>
                    </a:cubicBezTo>
                    <a:cubicBezTo>
                      <a:pt x="1773" y="6199"/>
                      <a:pt x="1790" y="6174"/>
                      <a:pt x="1808" y="6149"/>
                    </a:cubicBezTo>
                    <a:cubicBezTo>
                      <a:pt x="1822" y="6133"/>
                      <a:pt x="1836" y="6118"/>
                      <a:pt x="1850" y="6102"/>
                    </a:cubicBezTo>
                    <a:cubicBezTo>
                      <a:pt x="1849" y="6083"/>
                      <a:pt x="1847" y="6064"/>
                      <a:pt x="1846" y="6045"/>
                    </a:cubicBezTo>
                    <a:lnTo>
                      <a:pt x="1888" y="6045"/>
                    </a:lnTo>
                    <a:cubicBezTo>
                      <a:pt x="1920" y="6014"/>
                      <a:pt x="1951" y="5982"/>
                      <a:pt x="1983" y="5951"/>
                    </a:cubicBezTo>
                    <a:cubicBezTo>
                      <a:pt x="1989" y="5932"/>
                      <a:pt x="1996" y="5914"/>
                      <a:pt x="2002" y="5895"/>
                    </a:cubicBezTo>
                    <a:cubicBezTo>
                      <a:pt x="2023" y="5892"/>
                      <a:pt x="2045" y="5888"/>
                      <a:pt x="2066" y="5885"/>
                    </a:cubicBezTo>
                    <a:cubicBezTo>
                      <a:pt x="2079" y="5863"/>
                      <a:pt x="2091" y="5841"/>
                      <a:pt x="2104" y="5819"/>
                    </a:cubicBezTo>
                    <a:cubicBezTo>
                      <a:pt x="2113" y="5835"/>
                      <a:pt x="2122" y="5850"/>
                      <a:pt x="2131" y="5866"/>
                    </a:cubicBezTo>
                    <a:cubicBezTo>
                      <a:pt x="2137" y="5850"/>
                      <a:pt x="2144" y="5835"/>
                      <a:pt x="2150" y="5819"/>
                    </a:cubicBezTo>
                    <a:cubicBezTo>
                      <a:pt x="2157" y="5794"/>
                      <a:pt x="2165" y="5769"/>
                      <a:pt x="2172" y="5744"/>
                    </a:cubicBezTo>
                    <a:cubicBezTo>
                      <a:pt x="2178" y="5731"/>
                      <a:pt x="2185" y="5719"/>
                      <a:pt x="2191" y="5706"/>
                    </a:cubicBezTo>
                    <a:cubicBezTo>
                      <a:pt x="2192" y="5734"/>
                      <a:pt x="2194" y="5763"/>
                      <a:pt x="2195" y="5791"/>
                    </a:cubicBezTo>
                    <a:cubicBezTo>
                      <a:pt x="2203" y="5785"/>
                      <a:pt x="2210" y="5778"/>
                      <a:pt x="2218" y="5772"/>
                    </a:cubicBezTo>
                    <a:cubicBezTo>
                      <a:pt x="2229" y="5778"/>
                      <a:pt x="2241" y="5785"/>
                      <a:pt x="2252" y="5791"/>
                    </a:cubicBezTo>
                    <a:cubicBezTo>
                      <a:pt x="2277" y="5775"/>
                      <a:pt x="2303" y="5760"/>
                      <a:pt x="2328" y="5744"/>
                    </a:cubicBezTo>
                    <a:lnTo>
                      <a:pt x="3130" y="5772"/>
                    </a:lnTo>
                    <a:lnTo>
                      <a:pt x="3460" y="5791"/>
                    </a:lnTo>
                    <a:lnTo>
                      <a:pt x="3699" y="5810"/>
                    </a:lnTo>
                    <a:cubicBezTo>
                      <a:pt x="3704" y="5829"/>
                      <a:pt x="3709" y="5847"/>
                      <a:pt x="3714" y="5866"/>
                    </a:cubicBezTo>
                    <a:cubicBezTo>
                      <a:pt x="3719" y="5888"/>
                      <a:pt x="3725" y="5910"/>
                      <a:pt x="3730" y="5932"/>
                    </a:cubicBezTo>
                    <a:cubicBezTo>
                      <a:pt x="3725" y="5945"/>
                      <a:pt x="3719" y="5957"/>
                      <a:pt x="3714" y="5970"/>
                    </a:cubicBezTo>
                    <a:cubicBezTo>
                      <a:pt x="3709" y="6011"/>
                      <a:pt x="3704" y="6051"/>
                      <a:pt x="3699" y="6092"/>
                    </a:cubicBezTo>
                    <a:cubicBezTo>
                      <a:pt x="3704" y="6117"/>
                      <a:pt x="3709" y="6143"/>
                      <a:pt x="3714" y="6168"/>
                    </a:cubicBezTo>
                    <a:cubicBezTo>
                      <a:pt x="3729" y="6152"/>
                      <a:pt x="3745" y="6137"/>
                      <a:pt x="3760" y="6121"/>
                    </a:cubicBezTo>
                    <a:cubicBezTo>
                      <a:pt x="3788" y="6064"/>
                      <a:pt x="3816" y="6008"/>
                      <a:pt x="3844" y="5951"/>
                    </a:cubicBezTo>
                    <a:cubicBezTo>
                      <a:pt x="3882" y="6067"/>
                      <a:pt x="3919" y="6183"/>
                      <a:pt x="3957" y="6299"/>
                    </a:cubicBezTo>
                    <a:cubicBezTo>
                      <a:pt x="3981" y="6371"/>
                      <a:pt x="4006" y="6444"/>
                      <a:pt x="4030" y="6516"/>
                    </a:cubicBezTo>
                    <a:cubicBezTo>
                      <a:pt x="4026" y="6648"/>
                      <a:pt x="4022" y="6779"/>
                      <a:pt x="4018" y="6911"/>
                    </a:cubicBezTo>
                    <a:lnTo>
                      <a:pt x="4728" y="6874"/>
                    </a:lnTo>
                    <a:lnTo>
                      <a:pt x="4751" y="6874"/>
                    </a:lnTo>
                    <a:lnTo>
                      <a:pt x="5302" y="6846"/>
                    </a:lnTo>
                    <a:lnTo>
                      <a:pt x="5329" y="6921"/>
                    </a:lnTo>
                    <a:cubicBezTo>
                      <a:pt x="5364" y="7003"/>
                      <a:pt x="5400" y="7084"/>
                      <a:pt x="5435" y="7166"/>
                    </a:cubicBezTo>
                    <a:lnTo>
                      <a:pt x="5477" y="7250"/>
                    </a:lnTo>
                    <a:cubicBezTo>
                      <a:pt x="5522" y="7357"/>
                      <a:pt x="5568" y="7464"/>
                      <a:pt x="5613" y="7571"/>
                    </a:cubicBezTo>
                    <a:cubicBezTo>
                      <a:pt x="5638" y="7627"/>
                      <a:pt x="5664" y="7684"/>
                      <a:pt x="5689" y="7740"/>
                    </a:cubicBezTo>
                    <a:cubicBezTo>
                      <a:pt x="5754" y="7884"/>
                      <a:pt x="5818" y="8029"/>
                      <a:pt x="5883" y="8173"/>
                    </a:cubicBezTo>
                    <a:lnTo>
                      <a:pt x="6096" y="8672"/>
                    </a:lnTo>
                    <a:cubicBezTo>
                      <a:pt x="6117" y="8729"/>
                      <a:pt x="6139" y="8785"/>
                      <a:pt x="6160" y="8842"/>
                    </a:cubicBezTo>
                    <a:lnTo>
                      <a:pt x="6415" y="9426"/>
                    </a:lnTo>
                    <a:cubicBezTo>
                      <a:pt x="6426" y="9457"/>
                      <a:pt x="6438" y="9489"/>
                      <a:pt x="6449" y="9520"/>
                    </a:cubicBezTo>
                    <a:lnTo>
                      <a:pt x="6669" y="10000"/>
                    </a:lnTo>
                    <a:lnTo>
                      <a:pt x="6848" y="9821"/>
                    </a:lnTo>
                    <a:lnTo>
                      <a:pt x="6939" y="9746"/>
                    </a:lnTo>
                    <a:lnTo>
                      <a:pt x="7015" y="9746"/>
                    </a:lnTo>
                    <a:lnTo>
                      <a:pt x="7117" y="9718"/>
                    </a:lnTo>
                    <a:lnTo>
                      <a:pt x="7254" y="9746"/>
                    </a:lnTo>
                    <a:cubicBezTo>
                      <a:pt x="7276" y="9696"/>
                      <a:pt x="7297" y="9645"/>
                      <a:pt x="7319" y="9595"/>
                    </a:cubicBezTo>
                    <a:cubicBezTo>
                      <a:pt x="7323" y="9529"/>
                      <a:pt x="7326" y="9463"/>
                      <a:pt x="7330" y="9397"/>
                    </a:cubicBezTo>
                    <a:cubicBezTo>
                      <a:pt x="7334" y="9328"/>
                      <a:pt x="7337" y="9259"/>
                      <a:pt x="7341" y="9190"/>
                    </a:cubicBezTo>
                    <a:cubicBezTo>
                      <a:pt x="7335" y="9099"/>
                      <a:pt x="7328" y="9008"/>
                      <a:pt x="7322" y="8917"/>
                    </a:cubicBezTo>
                    <a:cubicBezTo>
                      <a:pt x="7331" y="8945"/>
                      <a:pt x="7340" y="8974"/>
                      <a:pt x="7349" y="9002"/>
                    </a:cubicBezTo>
                    <a:cubicBezTo>
                      <a:pt x="7352" y="9058"/>
                      <a:pt x="7354" y="9115"/>
                      <a:pt x="7357" y="9171"/>
                    </a:cubicBezTo>
                    <a:cubicBezTo>
                      <a:pt x="7358" y="9243"/>
                      <a:pt x="7359" y="9316"/>
                      <a:pt x="7360" y="9388"/>
                    </a:cubicBezTo>
                    <a:cubicBezTo>
                      <a:pt x="7349" y="9495"/>
                      <a:pt x="7337" y="9601"/>
                      <a:pt x="7326" y="9708"/>
                    </a:cubicBezTo>
                    <a:cubicBezTo>
                      <a:pt x="7318" y="9721"/>
                      <a:pt x="7311" y="9733"/>
                      <a:pt x="7303" y="9746"/>
                    </a:cubicBezTo>
                    <a:cubicBezTo>
                      <a:pt x="7299" y="9771"/>
                      <a:pt x="7296" y="9796"/>
                      <a:pt x="7292" y="9821"/>
                    </a:cubicBezTo>
                    <a:cubicBezTo>
                      <a:pt x="7296" y="9843"/>
                      <a:pt x="7299" y="9865"/>
                      <a:pt x="7303" y="9887"/>
                    </a:cubicBezTo>
                    <a:cubicBezTo>
                      <a:pt x="7315" y="9896"/>
                      <a:pt x="7326" y="9906"/>
                      <a:pt x="7338" y="9915"/>
                    </a:cubicBezTo>
                    <a:lnTo>
                      <a:pt x="7338" y="9915"/>
                    </a:lnTo>
                    <a:lnTo>
                      <a:pt x="7338" y="991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5" name="Freeform 29">
                <a:extLst>
                  <a:ext uri="{FF2B5EF4-FFF2-40B4-BE49-F238E27FC236}">
                    <a16:creationId xmlns:a16="http://schemas.microsoft.com/office/drawing/2014/main" id="{DBD4B236-BE2F-CE50-F5A3-3C729530D79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14747" y="2488672"/>
                <a:ext cx="2327275" cy="1841500"/>
              </a:xfrm>
              <a:custGeom>
                <a:avLst/>
                <a:gdLst>
                  <a:gd name="T0" fmla="*/ 804 w 1466"/>
                  <a:gd name="T1" fmla="*/ 1120 h 1160"/>
                  <a:gd name="T2" fmla="*/ 831 w 1466"/>
                  <a:gd name="T3" fmla="*/ 1109 h 1160"/>
                  <a:gd name="T4" fmla="*/ 812 w 1466"/>
                  <a:gd name="T5" fmla="*/ 1063 h 1160"/>
                  <a:gd name="T6" fmla="*/ 787 w 1466"/>
                  <a:gd name="T7" fmla="*/ 984 h 1160"/>
                  <a:gd name="T8" fmla="*/ 834 w 1466"/>
                  <a:gd name="T9" fmla="*/ 1061 h 1160"/>
                  <a:gd name="T10" fmla="*/ 856 w 1466"/>
                  <a:gd name="T11" fmla="*/ 1078 h 1160"/>
                  <a:gd name="T12" fmla="*/ 914 w 1466"/>
                  <a:gd name="T13" fmla="*/ 1022 h 1160"/>
                  <a:gd name="T14" fmla="*/ 883 w 1466"/>
                  <a:gd name="T15" fmla="*/ 1036 h 1160"/>
                  <a:gd name="T16" fmla="*/ 860 w 1466"/>
                  <a:gd name="T17" fmla="*/ 993 h 1160"/>
                  <a:gd name="T18" fmla="*/ 877 w 1466"/>
                  <a:gd name="T19" fmla="*/ 982 h 1160"/>
                  <a:gd name="T20" fmla="*/ 924 w 1466"/>
                  <a:gd name="T21" fmla="*/ 995 h 1160"/>
                  <a:gd name="T22" fmla="*/ 978 w 1466"/>
                  <a:gd name="T23" fmla="*/ 954 h 1160"/>
                  <a:gd name="T24" fmla="*/ 974 w 1466"/>
                  <a:gd name="T25" fmla="*/ 939 h 1160"/>
                  <a:gd name="T26" fmla="*/ 1024 w 1466"/>
                  <a:gd name="T27" fmla="*/ 943 h 1160"/>
                  <a:gd name="T28" fmla="*/ 1078 w 1466"/>
                  <a:gd name="T29" fmla="*/ 910 h 1160"/>
                  <a:gd name="T30" fmla="*/ 1065 w 1466"/>
                  <a:gd name="T31" fmla="*/ 879 h 1160"/>
                  <a:gd name="T32" fmla="*/ 1084 w 1466"/>
                  <a:gd name="T33" fmla="*/ 881 h 1160"/>
                  <a:gd name="T34" fmla="*/ 1170 w 1466"/>
                  <a:gd name="T35" fmla="*/ 823 h 1160"/>
                  <a:gd name="T36" fmla="*/ 1190 w 1466"/>
                  <a:gd name="T37" fmla="*/ 776 h 1160"/>
                  <a:gd name="T38" fmla="*/ 1243 w 1466"/>
                  <a:gd name="T39" fmla="*/ 752 h 1160"/>
                  <a:gd name="T40" fmla="*/ 1287 w 1466"/>
                  <a:gd name="T41" fmla="*/ 670 h 1160"/>
                  <a:gd name="T42" fmla="*/ 1334 w 1466"/>
                  <a:gd name="T43" fmla="*/ 565 h 1160"/>
                  <a:gd name="T44" fmla="*/ 1439 w 1466"/>
                  <a:gd name="T45" fmla="*/ 465 h 1160"/>
                  <a:gd name="T46" fmla="*/ 1331 w 1466"/>
                  <a:gd name="T47" fmla="*/ 333 h 1160"/>
                  <a:gd name="T48" fmla="*/ 1140 w 1466"/>
                  <a:gd name="T49" fmla="*/ 154 h 1160"/>
                  <a:gd name="T50" fmla="*/ 770 w 1466"/>
                  <a:gd name="T51" fmla="*/ 85 h 1160"/>
                  <a:gd name="T52" fmla="*/ 685 w 1466"/>
                  <a:gd name="T53" fmla="*/ 31 h 1160"/>
                  <a:gd name="T54" fmla="*/ 322 w 1466"/>
                  <a:gd name="T55" fmla="*/ 3 h 1160"/>
                  <a:gd name="T56" fmla="*/ 275 w 1466"/>
                  <a:gd name="T57" fmla="*/ 9 h 1160"/>
                  <a:gd name="T58" fmla="*/ 206 w 1466"/>
                  <a:gd name="T59" fmla="*/ 35 h 1160"/>
                  <a:gd name="T60" fmla="*/ 113 w 1466"/>
                  <a:gd name="T61" fmla="*/ 68 h 1160"/>
                  <a:gd name="T62" fmla="*/ 69 w 1466"/>
                  <a:gd name="T63" fmla="*/ 105 h 1160"/>
                  <a:gd name="T64" fmla="*/ 31 w 1466"/>
                  <a:gd name="T65" fmla="*/ 129 h 1160"/>
                  <a:gd name="T66" fmla="*/ 8 w 1466"/>
                  <a:gd name="T67" fmla="*/ 171 h 1160"/>
                  <a:gd name="T68" fmla="*/ 19 w 1466"/>
                  <a:gd name="T69" fmla="*/ 208 h 1160"/>
                  <a:gd name="T70" fmla="*/ 59 w 1466"/>
                  <a:gd name="T71" fmla="*/ 235 h 1160"/>
                  <a:gd name="T72" fmla="*/ 89 w 1466"/>
                  <a:gd name="T73" fmla="*/ 264 h 1160"/>
                  <a:gd name="T74" fmla="*/ 128 w 1466"/>
                  <a:gd name="T75" fmla="*/ 271 h 1160"/>
                  <a:gd name="T76" fmla="*/ 156 w 1466"/>
                  <a:gd name="T77" fmla="*/ 263 h 1160"/>
                  <a:gd name="T78" fmla="*/ 163 w 1466"/>
                  <a:gd name="T79" fmla="*/ 279 h 1160"/>
                  <a:gd name="T80" fmla="*/ 167 w 1466"/>
                  <a:gd name="T81" fmla="*/ 324 h 1160"/>
                  <a:gd name="T82" fmla="*/ 191 w 1466"/>
                  <a:gd name="T83" fmla="*/ 388 h 1160"/>
                  <a:gd name="T84" fmla="*/ 224 w 1466"/>
                  <a:gd name="T85" fmla="*/ 417 h 1160"/>
                  <a:gd name="T86" fmla="*/ 229 w 1466"/>
                  <a:gd name="T87" fmla="*/ 441 h 1160"/>
                  <a:gd name="T88" fmla="*/ 289 w 1466"/>
                  <a:gd name="T89" fmla="*/ 498 h 1160"/>
                  <a:gd name="T90" fmla="*/ 343 w 1466"/>
                  <a:gd name="T91" fmla="*/ 529 h 1160"/>
                  <a:gd name="T92" fmla="*/ 355 w 1466"/>
                  <a:gd name="T93" fmla="*/ 573 h 1160"/>
                  <a:gd name="T94" fmla="*/ 389 w 1466"/>
                  <a:gd name="T95" fmla="*/ 602 h 1160"/>
                  <a:gd name="T96" fmla="*/ 442 w 1466"/>
                  <a:gd name="T97" fmla="*/ 651 h 1160"/>
                  <a:gd name="T98" fmla="*/ 436 w 1466"/>
                  <a:gd name="T99" fmla="*/ 686 h 1160"/>
                  <a:gd name="T100" fmla="*/ 468 w 1466"/>
                  <a:gd name="T101" fmla="*/ 715 h 1160"/>
                  <a:gd name="T102" fmla="*/ 491 w 1466"/>
                  <a:gd name="T103" fmla="*/ 749 h 1160"/>
                  <a:gd name="T104" fmla="*/ 541 w 1466"/>
                  <a:gd name="T105" fmla="*/ 785 h 1160"/>
                  <a:gd name="T106" fmla="*/ 574 w 1466"/>
                  <a:gd name="T107" fmla="*/ 826 h 1160"/>
                  <a:gd name="T108" fmla="*/ 597 w 1466"/>
                  <a:gd name="T109" fmla="*/ 871 h 1160"/>
                  <a:gd name="T110" fmla="*/ 603 w 1466"/>
                  <a:gd name="T111" fmla="*/ 912 h 1160"/>
                  <a:gd name="T112" fmla="*/ 616 w 1466"/>
                  <a:gd name="T113" fmla="*/ 963 h 1160"/>
                  <a:gd name="T114" fmla="*/ 655 w 1466"/>
                  <a:gd name="T115" fmla="*/ 988 h 1160"/>
                  <a:gd name="T116" fmla="*/ 674 w 1466"/>
                  <a:gd name="T117" fmla="*/ 1027 h 1160"/>
                  <a:gd name="T118" fmla="*/ 697 w 1466"/>
                  <a:gd name="T119" fmla="*/ 1055 h 1160"/>
                  <a:gd name="T120" fmla="*/ 703 w 1466"/>
                  <a:gd name="T121" fmla="*/ 1108 h 1160"/>
                  <a:gd name="T122" fmla="*/ 721 w 1466"/>
                  <a:gd name="T123" fmla="*/ 1146 h 1160"/>
                  <a:gd name="T124" fmla="*/ 773 w 1466"/>
                  <a:gd name="T125" fmla="*/ 1160 h 1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66" h="1160">
                    <a:moveTo>
                      <a:pt x="773" y="1160"/>
                    </a:moveTo>
                    <a:lnTo>
                      <a:pt x="785" y="1142"/>
                    </a:lnTo>
                    <a:lnTo>
                      <a:pt x="793" y="1129"/>
                    </a:lnTo>
                    <a:lnTo>
                      <a:pt x="791" y="1124"/>
                    </a:lnTo>
                    <a:lnTo>
                      <a:pt x="806" y="1110"/>
                    </a:lnTo>
                    <a:lnTo>
                      <a:pt x="804" y="1120"/>
                    </a:lnTo>
                    <a:lnTo>
                      <a:pt x="797" y="1128"/>
                    </a:lnTo>
                    <a:lnTo>
                      <a:pt x="796" y="1136"/>
                    </a:lnTo>
                    <a:lnTo>
                      <a:pt x="815" y="1127"/>
                    </a:lnTo>
                    <a:lnTo>
                      <a:pt x="821" y="1122"/>
                    </a:lnTo>
                    <a:lnTo>
                      <a:pt x="827" y="1116"/>
                    </a:lnTo>
                    <a:lnTo>
                      <a:pt x="831" y="1109"/>
                    </a:lnTo>
                    <a:lnTo>
                      <a:pt x="835" y="1103"/>
                    </a:lnTo>
                    <a:lnTo>
                      <a:pt x="841" y="1098"/>
                    </a:lnTo>
                    <a:lnTo>
                      <a:pt x="844" y="1091"/>
                    </a:lnTo>
                    <a:lnTo>
                      <a:pt x="824" y="1075"/>
                    </a:lnTo>
                    <a:lnTo>
                      <a:pt x="818" y="1075"/>
                    </a:lnTo>
                    <a:lnTo>
                      <a:pt x="812" y="1063"/>
                    </a:lnTo>
                    <a:lnTo>
                      <a:pt x="817" y="1065"/>
                    </a:lnTo>
                    <a:lnTo>
                      <a:pt x="809" y="1049"/>
                    </a:lnTo>
                    <a:lnTo>
                      <a:pt x="799" y="1033"/>
                    </a:lnTo>
                    <a:lnTo>
                      <a:pt x="793" y="1022"/>
                    </a:lnTo>
                    <a:lnTo>
                      <a:pt x="783" y="982"/>
                    </a:lnTo>
                    <a:lnTo>
                      <a:pt x="787" y="984"/>
                    </a:lnTo>
                    <a:lnTo>
                      <a:pt x="795" y="993"/>
                    </a:lnTo>
                    <a:lnTo>
                      <a:pt x="796" y="1002"/>
                    </a:lnTo>
                    <a:lnTo>
                      <a:pt x="804" y="1025"/>
                    </a:lnTo>
                    <a:lnTo>
                      <a:pt x="808" y="1037"/>
                    </a:lnTo>
                    <a:lnTo>
                      <a:pt x="821" y="1049"/>
                    </a:lnTo>
                    <a:lnTo>
                      <a:pt x="834" y="1061"/>
                    </a:lnTo>
                    <a:lnTo>
                      <a:pt x="842" y="1066"/>
                    </a:lnTo>
                    <a:lnTo>
                      <a:pt x="844" y="1052"/>
                    </a:lnTo>
                    <a:lnTo>
                      <a:pt x="839" y="1040"/>
                    </a:lnTo>
                    <a:lnTo>
                      <a:pt x="845" y="1044"/>
                    </a:lnTo>
                    <a:lnTo>
                      <a:pt x="850" y="1078"/>
                    </a:lnTo>
                    <a:lnTo>
                      <a:pt x="856" y="1078"/>
                    </a:lnTo>
                    <a:lnTo>
                      <a:pt x="863" y="1073"/>
                    </a:lnTo>
                    <a:lnTo>
                      <a:pt x="882" y="1068"/>
                    </a:lnTo>
                    <a:lnTo>
                      <a:pt x="907" y="1054"/>
                    </a:lnTo>
                    <a:lnTo>
                      <a:pt x="911" y="1044"/>
                    </a:lnTo>
                    <a:lnTo>
                      <a:pt x="915" y="1028"/>
                    </a:lnTo>
                    <a:lnTo>
                      <a:pt x="914" y="1022"/>
                    </a:lnTo>
                    <a:lnTo>
                      <a:pt x="911" y="1018"/>
                    </a:lnTo>
                    <a:lnTo>
                      <a:pt x="897" y="1041"/>
                    </a:lnTo>
                    <a:lnTo>
                      <a:pt x="890" y="1045"/>
                    </a:lnTo>
                    <a:lnTo>
                      <a:pt x="875" y="1058"/>
                    </a:lnTo>
                    <a:lnTo>
                      <a:pt x="877" y="1045"/>
                    </a:lnTo>
                    <a:lnTo>
                      <a:pt x="883" y="1036"/>
                    </a:lnTo>
                    <a:lnTo>
                      <a:pt x="896" y="1025"/>
                    </a:lnTo>
                    <a:lnTo>
                      <a:pt x="903" y="1013"/>
                    </a:lnTo>
                    <a:lnTo>
                      <a:pt x="897" y="1004"/>
                    </a:lnTo>
                    <a:lnTo>
                      <a:pt x="897" y="995"/>
                    </a:lnTo>
                    <a:lnTo>
                      <a:pt x="882" y="989"/>
                    </a:lnTo>
                    <a:lnTo>
                      <a:pt x="860" y="993"/>
                    </a:lnTo>
                    <a:lnTo>
                      <a:pt x="831" y="987"/>
                    </a:lnTo>
                    <a:lnTo>
                      <a:pt x="824" y="981"/>
                    </a:lnTo>
                    <a:lnTo>
                      <a:pt x="834" y="981"/>
                    </a:lnTo>
                    <a:lnTo>
                      <a:pt x="859" y="981"/>
                    </a:lnTo>
                    <a:lnTo>
                      <a:pt x="866" y="987"/>
                    </a:lnTo>
                    <a:lnTo>
                      <a:pt x="877" y="982"/>
                    </a:lnTo>
                    <a:lnTo>
                      <a:pt x="886" y="981"/>
                    </a:lnTo>
                    <a:lnTo>
                      <a:pt x="901" y="989"/>
                    </a:lnTo>
                    <a:lnTo>
                      <a:pt x="909" y="985"/>
                    </a:lnTo>
                    <a:lnTo>
                      <a:pt x="914" y="991"/>
                    </a:lnTo>
                    <a:lnTo>
                      <a:pt x="917" y="998"/>
                    </a:lnTo>
                    <a:lnTo>
                      <a:pt x="924" y="995"/>
                    </a:lnTo>
                    <a:lnTo>
                      <a:pt x="928" y="990"/>
                    </a:lnTo>
                    <a:lnTo>
                      <a:pt x="938" y="990"/>
                    </a:lnTo>
                    <a:lnTo>
                      <a:pt x="943" y="994"/>
                    </a:lnTo>
                    <a:lnTo>
                      <a:pt x="967" y="974"/>
                    </a:lnTo>
                    <a:lnTo>
                      <a:pt x="982" y="964"/>
                    </a:lnTo>
                    <a:lnTo>
                      <a:pt x="978" y="954"/>
                    </a:lnTo>
                    <a:lnTo>
                      <a:pt x="968" y="948"/>
                    </a:lnTo>
                    <a:lnTo>
                      <a:pt x="950" y="943"/>
                    </a:lnTo>
                    <a:lnTo>
                      <a:pt x="960" y="935"/>
                    </a:lnTo>
                    <a:lnTo>
                      <a:pt x="959" y="925"/>
                    </a:lnTo>
                    <a:lnTo>
                      <a:pt x="965" y="934"/>
                    </a:lnTo>
                    <a:lnTo>
                      <a:pt x="974" y="939"/>
                    </a:lnTo>
                    <a:lnTo>
                      <a:pt x="985" y="947"/>
                    </a:lnTo>
                    <a:lnTo>
                      <a:pt x="986" y="956"/>
                    </a:lnTo>
                    <a:lnTo>
                      <a:pt x="992" y="964"/>
                    </a:lnTo>
                    <a:lnTo>
                      <a:pt x="996" y="959"/>
                    </a:lnTo>
                    <a:lnTo>
                      <a:pt x="1004" y="952"/>
                    </a:lnTo>
                    <a:lnTo>
                      <a:pt x="1024" y="943"/>
                    </a:lnTo>
                    <a:lnTo>
                      <a:pt x="1046" y="942"/>
                    </a:lnTo>
                    <a:lnTo>
                      <a:pt x="1046" y="937"/>
                    </a:lnTo>
                    <a:lnTo>
                      <a:pt x="1039" y="932"/>
                    </a:lnTo>
                    <a:lnTo>
                      <a:pt x="1048" y="932"/>
                    </a:lnTo>
                    <a:lnTo>
                      <a:pt x="1078" y="914"/>
                    </a:lnTo>
                    <a:lnTo>
                      <a:pt x="1078" y="910"/>
                    </a:lnTo>
                    <a:lnTo>
                      <a:pt x="1079" y="903"/>
                    </a:lnTo>
                    <a:lnTo>
                      <a:pt x="1083" y="891"/>
                    </a:lnTo>
                    <a:lnTo>
                      <a:pt x="1081" y="886"/>
                    </a:lnTo>
                    <a:lnTo>
                      <a:pt x="1065" y="884"/>
                    </a:lnTo>
                    <a:lnTo>
                      <a:pt x="1057" y="881"/>
                    </a:lnTo>
                    <a:lnTo>
                      <a:pt x="1065" y="879"/>
                    </a:lnTo>
                    <a:lnTo>
                      <a:pt x="1063" y="870"/>
                    </a:lnTo>
                    <a:lnTo>
                      <a:pt x="1067" y="862"/>
                    </a:lnTo>
                    <a:lnTo>
                      <a:pt x="1070" y="876"/>
                    </a:lnTo>
                    <a:lnTo>
                      <a:pt x="1076" y="873"/>
                    </a:lnTo>
                    <a:lnTo>
                      <a:pt x="1081" y="876"/>
                    </a:lnTo>
                    <a:lnTo>
                      <a:pt x="1084" y="881"/>
                    </a:lnTo>
                    <a:lnTo>
                      <a:pt x="1089" y="883"/>
                    </a:lnTo>
                    <a:lnTo>
                      <a:pt x="1126" y="863"/>
                    </a:lnTo>
                    <a:lnTo>
                      <a:pt x="1127" y="856"/>
                    </a:lnTo>
                    <a:lnTo>
                      <a:pt x="1130" y="852"/>
                    </a:lnTo>
                    <a:lnTo>
                      <a:pt x="1146" y="837"/>
                    </a:lnTo>
                    <a:lnTo>
                      <a:pt x="1170" y="823"/>
                    </a:lnTo>
                    <a:lnTo>
                      <a:pt x="1168" y="813"/>
                    </a:lnTo>
                    <a:lnTo>
                      <a:pt x="1158" y="814"/>
                    </a:lnTo>
                    <a:lnTo>
                      <a:pt x="1158" y="801"/>
                    </a:lnTo>
                    <a:lnTo>
                      <a:pt x="1163" y="795"/>
                    </a:lnTo>
                    <a:lnTo>
                      <a:pt x="1173" y="783"/>
                    </a:lnTo>
                    <a:lnTo>
                      <a:pt x="1190" y="776"/>
                    </a:lnTo>
                    <a:lnTo>
                      <a:pt x="1195" y="784"/>
                    </a:lnTo>
                    <a:lnTo>
                      <a:pt x="1216" y="784"/>
                    </a:lnTo>
                    <a:lnTo>
                      <a:pt x="1225" y="785"/>
                    </a:lnTo>
                    <a:lnTo>
                      <a:pt x="1234" y="780"/>
                    </a:lnTo>
                    <a:lnTo>
                      <a:pt x="1236" y="775"/>
                    </a:lnTo>
                    <a:lnTo>
                      <a:pt x="1243" y="752"/>
                    </a:lnTo>
                    <a:lnTo>
                      <a:pt x="1256" y="742"/>
                    </a:lnTo>
                    <a:lnTo>
                      <a:pt x="1270" y="737"/>
                    </a:lnTo>
                    <a:lnTo>
                      <a:pt x="1280" y="721"/>
                    </a:lnTo>
                    <a:lnTo>
                      <a:pt x="1284" y="714"/>
                    </a:lnTo>
                    <a:lnTo>
                      <a:pt x="1285" y="701"/>
                    </a:lnTo>
                    <a:lnTo>
                      <a:pt x="1287" y="670"/>
                    </a:lnTo>
                    <a:lnTo>
                      <a:pt x="1288" y="664"/>
                    </a:lnTo>
                    <a:lnTo>
                      <a:pt x="1295" y="634"/>
                    </a:lnTo>
                    <a:lnTo>
                      <a:pt x="1308" y="605"/>
                    </a:lnTo>
                    <a:lnTo>
                      <a:pt x="1323" y="585"/>
                    </a:lnTo>
                    <a:lnTo>
                      <a:pt x="1326" y="581"/>
                    </a:lnTo>
                    <a:lnTo>
                      <a:pt x="1334" y="565"/>
                    </a:lnTo>
                    <a:lnTo>
                      <a:pt x="1370" y="518"/>
                    </a:lnTo>
                    <a:lnTo>
                      <a:pt x="1390" y="498"/>
                    </a:lnTo>
                    <a:lnTo>
                      <a:pt x="1398" y="489"/>
                    </a:lnTo>
                    <a:lnTo>
                      <a:pt x="1404" y="485"/>
                    </a:lnTo>
                    <a:lnTo>
                      <a:pt x="1432" y="469"/>
                    </a:lnTo>
                    <a:lnTo>
                      <a:pt x="1439" y="465"/>
                    </a:lnTo>
                    <a:lnTo>
                      <a:pt x="1451" y="460"/>
                    </a:lnTo>
                    <a:lnTo>
                      <a:pt x="1460" y="459"/>
                    </a:lnTo>
                    <a:lnTo>
                      <a:pt x="1466" y="456"/>
                    </a:lnTo>
                    <a:lnTo>
                      <a:pt x="1407" y="404"/>
                    </a:lnTo>
                    <a:lnTo>
                      <a:pt x="1398" y="395"/>
                    </a:lnTo>
                    <a:lnTo>
                      <a:pt x="1331" y="333"/>
                    </a:lnTo>
                    <a:lnTo>
                      <a:pt x="1314" y="315"/>
                    </a:lnTo>
                    <a:lnTo>
                      <a:pt x="1258" y="262"/>
                    </a:lnTo>
                    <a:lnTo>
                      <a:pt x="1207" y="216"/>
                    </a:lnTo>
                    <a:lnTo>
                      <a:pt x="1187" y="197"/>
                    </a:lnTo>
                    <a:lnTo>
                      <a:pt x="1153" y="165"/>
                    </a:lnTo>
                    <a:lnTo>
                      <a:pt x="1140" y="154"/>
                    </a:lnTo>
                    <a:lnTo>
                      <a:pt x="1112" y="129"/>
                    </a:lnTo>
                    <a:lnTo>
                      <a:pt x="1105" y="120"/>
                    </a:lnTo>
                    <a:lnTo>
                      <a:pt x="960" y="123"/>
                    </a:lnTo>
                    <a:lnTo>
                      <a:pt x="955" y="124"/>
                    </a:lnTo>
                    <a:lnTo>
                      <a:pt x="767" y="128"/>
                    </a:lnTo>
                    <a:lnTo>
                      <a:pt x="770" y="85"/>
                    </a:lnTo>
                    <a:lnTo>
                      <a:pt x="751" y="63"/>
                    </a:lnTo>
                    <a:lnTo>
                      <a:pt x="721" y="25"/>
                    </a:lnTo>
                    <a:lnTo>
                      <a:pt x="699" y="43"/>
                    </a:lnTo>
                    <a:lnTo>
                      <a:pt x="688" y="49"/>
                    </a:lnTo>
                    <a:lnTo>
                      <a:pt x="684" y="41"/>
                    </a:lnTo>
                    <a:lnTo>
                      <a:pt x="685" y="31"/>
                    </a:lnTo>
                    <a:lnTo>
                      <a:pt x="691" y="24"/>
                    </a:lnTo>
                    <a:lnTo>
                      <a:pt x="687" y="17"/>
                    </a:lnTo>
                    <a:lnTo>
                      <a:pt x="684" y="10"/>
                    </a:lnTo>
                    <a:lnTo>
                      <a:pt x="621" y="9"/>
                    </a:lnTo>
                    <a:lnTo>
                      <a:pt x="533" y="7"/>
                    </a:lnTo>
                    <a:lnTo>
                      <a:pt x="322" y="3"/>
                    </a:lnTo>
                    <a:lnTo>
                      <a:pt x="302" y="8"/>
                    </a:lnTo>
                    <a:lnTo>
                      <a:pt x="294" y="6"/>
                    </a:lnTo>
                    <a:lnTo>
                      <a:pt x="288" y="9"/>
                    </a:lnTo>
                    <a:lnTo>
                      <a:pt x="287" y="0"/>
                    </a:lnTo>
                    <a:lnTo>
                      <a:pt x="281" y="3"/>
                    </a:lnTo>
                    <a:lnTo>
                      <a:pt x="275" y="9"/>
                    </a:lnTo>
                    <a:lnTo>
                      <a:pt x="270" y="16"/>
                    </a:lnTo>
                    <a:lnTo>
                      <a:pt x="263" y="12"/>
                    </a:lnTo>
                    <a:lnTo>
                      <a:pt x="253" y="19"/>
                    </a:lnTo>
                    <a:lnTo>
                      <a:pt x="236" y="19"/>
                    </a:lnTo>
                    <a:lnTo>
                      <a:pt x="232" y="26"/>
                    </a:lnTo>
                    <a:lnTo>
                      <a:pt x="206" y="35"/>
                    </a:lnTo>
                    <a:lnTo>
                      <a:pt x="196" y="35"/>
                    </a:lnTo>
                    <a:lnTo>
                      <a:pt x="197" y="41"/>
                    </a:lnTo>
                    <a:lnTo>
                      <a:pt x="185" y="47"/>
                    </a:lnTo>
                    <a:lnTo>
                      <a:pt x="174" y="54"/>
                    </a:lnTo>
                    <a:lnTo>
                      <a:pt x="171" y="50"/>
                    </a:lnTo>
                    <a:lnTo>
                      <a:pt x="113" y="68"/>
                    </a:lnTo>
                    <a:lnTo>
                      <a:pt x="87" y="76"/>
                    </a:lnTo>
                    <a:lnTo>
                      <a:pt x="75" y="80"/>
                    </a:lnTo>
                    <a:lnTo>
                      <a:pt x="70" y="87"/>
                    </a:lnTo>
                    <a:lnTo>
                      <a:pt x="67" y="92"/>
                    </a:lnTo>
                    <a:lnTo>
                      <a:pt x="67" y="98"/>
                    </a:lnTo>
                    <a:lnTo>
                      <a:pt x="69" y="105"/>
                    </a:lnTo>
                    <a:lnTo>
                      <a:pt x="60" y="107"/>
                    </a:lnTo>
                    <a:lnTo>
                      <a:pt x="56" y="111"/>
                    </a:lnTo>
                    <a:lnTo>
                      <a:pt x="46" y="117"/>
                    </a:lnTo>
                    <a:lnTo>
                      <a:pt x="42" y="124"/>
                    </a:lnTo>
                    <a:lnTo>
                      <a:pt x="34" y="125"/>
                    </a:lnTo>
                    <a:lnTo>
                      <a:pt x="31" y="129"/>
                    </a:lnTo>
                    <a:lnTo>
                      <a:pt x="27" y="137"/>
                    </a:lnTo>
                    <a:lnTo>
                      <a:pt x="22" y="148"/>
                    </a:lnTo>
                    <a:lnTo>
                      <a:pt x="16" y="146"/>
                    </a:lnTo>
                    <a:lnTo>
                      <a:pt x="12" y="153"/>
                    </a:lnTo>
                    <a:lnTo>
                      <a:pt x="8" y="156"/>
                    </a:lnTo>
                    <a:lnTo>
                      <a:pt x="8" y="171"/>
                    </a:lnTo>
                    <a:lnTo>
                      <a:pt x="1" y="178"/>
                    </a:lnTo>
                    <a:lnTo>
                      <a:pt x="0" y="192"/>
                    </a:lnTo>
                    <a:lnTo>
                      <a:pt x="3" y="198"/>
                    </a:lnTo>
                    <a:lnTo>
                      <a:pt x="8" y="200"/>
                    </a:lnTo>
                    <a:lnTo>
                      <a:pt x="14" y="202"/>
                    </a:lnTo>
                    <a:lnTo>
                      <a:pt x="19" y="208"/>
                    </a:lnTo>
                    <a:lnTo>
                      <a:pt x="26" y="212"/>
                    </a:lnTo>
                    <a:lnTo>
                      <a:pt x="30" y="217"/>
                    </a:lnTo>
                    <a:lnTo>
                      <a:pt x="36" y="222"/>
                    </a:lnTo>
                    <a:lnTo>
                      <a:pt x="55" y="224"/>
                    </a:lnTo>
                    <a:lnTo>
                      <a:pt x="54" y="231"/>
                    </a:lnTo>
                    <a:lnTo>
                      <a:pt x="59" y="235"/>
                    </a:lnTo>
                    <a:lnTo>
                      <a:pt x="65" y="241"/>
                    </a:lnTo>
                    <a:lnTo>
                      <a:pt x="70" y="245"/>
                    </a:lnTo>
                    <a:lnTo>
                      <a:pt x="74" y="251"/>
                    </a:lnTo>
                    <a:lnTo>
                      <a:pt x="80" y="254"/>
                    </a:lnTo>
                    <a:lnTo>
                      <a:pt x="84" y="263"/>
                    </a:lnTo>
                    <a:lnTo>
                      <a:pt x="89" y="264"/>
                    </a:lnTo>
                    <a:lnTo>
                      <a:pt x="94" y="269"/>
                    </a:lnTo>
                    <a:lnTo>
                      <a:pt x="99" y="271"/>
                    </a:lnTo>
                    <a:lnTo>
                      <a:pt x="104" y="274"/>
                    </a:lnTo>
                    <a:lnTo>
                      <a:pt x="110" y="272"/>
                    </a:lnTo>
                    <a:lnTo>
                      <a:pt x="116" y="272"/>
                    </a:lnTo>
                    <a:lnTo>
                      <a:pt x="128" y="271"/>
                    </a:lnTo>
                    <a:lnTo>
                      <a:pt x="135" y="270"/>
                    </a:lnTo>
                    <a:lnTo>
                      <a:pt x="141" y="273"/>
                    </a:lnTo>
                    <a:lnTo>
                      <a:pt x="145" y="279"/>
                    </a:lnTo>
                    <a:lnTo>
                      <a:pt x="151" y="280"/>
                    </a:lnTo>
                    <a:lnTo>
                      <a:pt x="157" y="278"/>
                    </a:lnTo>
                    <a:lnTo>
                      <a:pt x="156" y="263"/>
                    </a:lnTo>
                    <a:lnTo>
                      <a:pt x="163" y="257"/>
                    </a:lnTo>
                    <a:lnTo>
                      <a:pt x="165" y="262"/>
                    </a:lnTo>
                    <a:lnTo>
                      <a:pt x="169" y="251"/>
                    </a:lnTo>
                    <a:lnTo>
                      <a:pt x="175" y="251"/>
                    </a:lnTo>
                    <a:lnTo>
                      <a:pt x="160" y="273"/>
                    </a:lnTo>
                    <a:lnTo>
                      <a:pt x="163" y="279"/>
                    </a:lnTo>
                    <a:lnTo>
                      <a:pt x="153" y="288"/>
                    </a:lnTo>
                    <a:lnTo>
                      <a:pt x="160" y="288"/>
                    </a:lnTo>
                    <a:lnTo>
                      <a:pt x="158" y="295"/>
                    </a:lnTo>
                    <a:lnTo>
                      <a:pt x="163" y="298"/>
                    </a:lnTo>
                    <a:lnTo>
                      <a:pt x="162" y="320"/>
                    </a:lnTo>
                    <a:lnTo>
                      <a:pt x="167" y="324"/>
                    </a:lnTo>
                    <a:lnTo>
                      <a:pt x="172" y="337"/>
                    </a:lnTo>
                    <a:lnTo>
                      <a:pt x="184" y="352"/>
                    </a:lnTo>
                    <a:lnTo>
                      <a:pt x="185" y="360"/>
                    </a:lnTo>
                    <a:lnTo>
                      <a:pt x="188" y="371"/>
                    </a:lnTo>
                    <a:lnTo>
                      <a:pt x="191" y="378"/>
                    </a:lnTo>
                    <a:lnTo>
                      <a:pt x="191" y="388"/>
                    </a:lnTo>
                    <a:lnTo>
                      <a:pt x="195" y="396"/>
                    </a:lnTo>
                    <a:lnTo>
                      <a:pt x="209" y="397"/>
                    </a:lnTo>
                    <a:lnTo>
                      <a:pt x="210" y="408"/>
                    </a:lnTo>
                    <a:lnTo>
                      <a:pt x="214" y="414"/>
                    </a:lnTo>
                    <a:lnTo>
                      <a:pt x="219" y="408"/>
                    </a:lnTo>
                    <a:lnTo>
                      <a:pt x="224" y="417"/>
                    </a:lnTo>
                    <a:lnTo>
                      <a:pt x="215" y="421"/>
                    </a:lnTo>
                    <a:lnTo>
                      <a:pt x="220" y="427"/>
                    </a:lnTo>
                    <a:lnTo>
                      <a:pt x="225" y="423"/>
                    </a:lnTo>
                    <a:lnTo>
                      <a:pt x="224" y="431"/>
                    </a:lnTo>
                    <a:lnTo>
                      <a:pt x="234" y="436"/>
                    </a:lnTo>
                    <a:lnTo>
                      <a:pt x="229" y="441"/>
                    </a:lnTo>
                    <a:lnTo>
                      <a:pt x="234" y="447"/>
                    </a:lnTo>
                    <a:lnTo>
                      <a:pt x="242" y="464"/>
                    </a:lnTo>
                    <a:lnTo>
                      <a:pt x="250" y="470"/>
                    </a:lnTo>
                    <a:lnTo>
                      <a:pt x="261" y="476"/>
                    </a:lnTo>
                    <a:lnTo>
                      <a:pt x="283" y="496"/>
                    </a:lnTo>
                    <a:lnTo>
                      <a:pt x="289" y="498"/>
                    </a:lnTo>
                    <a:lnTo>
                      <a:pt x="302" y="505"/>
                    </a:lnTo>
                    <a:lnTo>
                      <a:pt x="317" y="516"/>
                    </a:lnTo>
                    <a:lnTo>
                      <a:pt x="323" y="523"/>
                    </a:lnTo>
                    <a:lnTo>
                      <a:pt x="326" y="528"/>
                    </a:lnTo>
                    <a:lnTo>
                      <a:pt x="333" y="533"/>
                    </a:lnTo>
                    <a:lnTo>
                      <a:pt x="343" y="529"/>
                    </a:lnTo>
                    <a:lnTo>
                      <a:pt x="348" y="537"/>
                    </a:lnTo>
                    <a:lnTo>
                      <a:pt x="341" y="542"/>
                    </a:lnTo>
                    <a:lnTo>
                      <a:pt x="348" y="551"/>
                    </a:lnTo>
                    <a:lnTo>
                      <a:pt x="344" y="558"/>
                    </a:lnTo>
                    <a:lnTo>
                      <a:pt x="358" y="568"/>
                    </a:lnTo>
                    <a:lnTo>
                      <a:pt x="355" y="573"/>
                    </a:lnTo>
                    <a:lnTo>
                      <a:pt x="355" y="583"/>
                    </a:lnTo>
                    <a:lnTo>
                      <a:pt x="360" y="588"/>
                    </a:lnTo>
                    <a:lnTo>
                      <a:pt x="367" y="591"/>
                    </a:lnTo>
                    <a:lnTo>
                      <a:pt x="372" y="598"/>
                    </a:lnTo>
                    <a:lnTo>
                      <a:pt x="380" y="595"/>
                    </a:lnTo>
                    <a:lnTo>
                      <a:pt x="389" y="602"/>
                    </a:lnTo>
                    <a:lnTo>
                      <a:pt x="397" y="605"/>
                    </a:lnTo>
                    <a:lnTo>
                      <a:pt x="410" y="619"/>
                    </a:lnTo>
                    <a:lnTo>
                      <a:pt x="419" y="629"/>
                    </a:lnTo>
                    <a:lnTo>
                      <a:pt x="421" y="637"/>
                    </a:lnTo>
                    <a:lnTo>
                      <a:pt x="436" y="642"/>
                    </a:lnTo>
                    <a:lnTo>
                      <a:pt x="442" y="651"/>
                    </a:lnTo>
                    <a:lnTo>
                      <a:pt x="437" y="659"/>
                    </a:lnTo>
                    <a:lnTo>
                      <a:pt x="444" y="664"/>
                    </a:lnTo>
                    <a:lnTo>
                      <a:pt x="434" y="666"/>
                    </a:lnTo>
                    <a:lnTo>
                      <a:pt x="440" y="678"/>
                    </a:lnTo>
                    <a:lnTo>
                      <a:pt x="433" y="678"/>
                    </a:lnTo>
                    <a:lnTo>
                      <a:pt x="436" y="686"/>
                    </a:lnTo>
                    <a:lnTo>
                      <a:pt x="446" y="695"/>
                    </a:lnTo>
                    <a:lnTo>
                      <a:pt x="450" y="698"/>
                    </a:lnTo>
                    <a:lnTo>
                      <a:pt x="455" y="703"/>
                    </a:lnTo>
                    <a:lnTo>
                      <a:pt x="462" y="703"/>
                    </a:lnTo>
                    <a:lnTo>
                      <a:pt x="460" y="709"/>
                    </a:lnTo>
                    <a:lnTo>
                      <a:pt x="468" y="715"/>
                    </a:lnTo>
                    <a:lnTo>
                      <a:pt x="465" y="718"/>
                    </a:lnTo>
                    <a:lnTo>
                      <a:pt x="465" y="725"/>
                    </a:lnTo>
                    <a:lnTo>
                      <a:pt x="477" y="734"/>
                    </a:lnTo>
                    <a:lnTo>
                      <a:pt x="485" y="738"/>
                    </a:lnTo>
                    <a:lnTo>
                      <a:pt x="492" y="741"/>
                    </a:lnTo>
                    <a:lnTo>
                      <a:pt x="491" y="749"/>
                    </a:lnTo>
                    <a:lnTo>
                      <a:pt x="491" y="754"/>
                    </a:lnTo>
                    <a:lnTo>
                      <a:pt x="499" y="764"/>
                    </a:lnTo>
                    <a:lnTo>
                      <a:pt x="511" y="773"/>
                    </a:lnTo>
                    <a:lnTo>
                      <a:pt x="531" y="781"/>
                    </a:lnTo>
                    <a:lnTo>
                      <a:pt x="538" y="781"/>
                    </a:lnTo>
                    <a:lnTo>
                      <a:pt x="541" y="785"/>
                    </a:lnTo>
                    <a:lnTo>
                      <a:pt x="553" y="794"/>
                    </a:lnTo>
                    <a:lnTo>
                      <a:pt x="560" y="797"/>
                    </a:lnTo>
                    <a:lnTo>
                      <a:pt x="569" y="803"/>
                    </a:lnTo>
                    <a:lnTo>
                      <a:pt x="571" y="809"/>
                    </a:lnTo>
                    <a:lnTo>
                      <a:pt x="574" y="813"/>
                    </a:lnTo>
                    <a:lnTo>
                      <a:pt x="574" y="826"/>
                    </a:lnTo>
                    <a:lnTo>
                      <a:pt x="575" y="838"/>
                    </a:lnTo>
                    <a:lnTo>
                      <a:pt x="584" y="852"/>
                    </a:lnTo>
                    <a:lnTo>
                      <a:pt x="583" y="858"/>
                    </a:lnTo>
                    <a:lnTo>
                      <a:pt x="590" y="863"/>
                    </a:lnTo>
                    <a:lnTo>
                      <a:pt x="589" y="871"/>
                    </a:lnTo>
                    <a:lnTo>
                      <a:pt x="597" y="871"/>
                    </a:lnTo>
                    <a:lnTo>
                      <a:pt x="599" y="878"/>
                    </a:lnTo>
                    <a:lnTo>
                      <a:pt x="599" y="886"/>
                    </a:lnTo>
                    <a:lnTo>
                      <a:pt x="600" y="893"/>
                    </a:lnTo>
                    <a:lnTo>
                      <a:pt x="601" y="899"/>
                    </a:lnTo>
                    <a:lnTo>
                      <a:pt x="604" y="903"/>
                    </a:lnTo>
                    <a:lnTo>
                      <a:pt x="603" y="912"/>
                    </a:lnTo>
                    <a:lnTo>
                      <a:pt x="601" y="921"/>
                    </a:lnTo>
                    <a:lnTo>
                      <a:pt x="604" y="925"/>
                    </a:lnTo>
                    <a:lnTo>
                      <a:pt x="609" y="939"/>
                    </a:lnTo>
                    <a:lnTo>
                      <a:pt x="605" y="947"/>
                    </a:lnTo>
                    <a:lnTo>
                      <a:pt x="612" y="959"/>
                    </a:lnTo>
                    <a:lnTo>
                      <a:pt x="616" y="963"/>
                    </a:lnTo>
                    <a:lnTo>
                      <a:pt x="621" y="967"/>
                    </a:lnTo>
                    <a:lnTo>
                      <a:pt x="634" y="974"/>
                    </a:lnTo>
                    <a:lnTo>
                      <a:pt x="642" y="974"/>
                    </a:lnTo>
                    <a:lnTo>
                      <a:pt x="648" y="977"/>
                    </a:lnTo>
                    <a:lnTo>
                      <a:pt x="650" y="982"/>
                    </a:lnTo>
                    <a:lnTo>
                      <a:pt x="655" y="988"/>
                    </a:lnTo>
                    <a:lnTo>
                      <a:pt x="662" y="991"/>
                    </a:lnTo>
                    <a:lnTo>
                      <a:pt x="663" y="995"/>
                    </a:lnTo>
                    <a:lnTo>
                      <a:pt x="675" y="1008"/>
                    </a:lnTo>
                    <a:lnTo>
                      <a:pt x="675" y="1014"/>
                    </a:lnTo>
                    <a:lnTo>
                      <a:pt x="673" y="1019"/>
                    </a:lnTo>
                    <a:lnTo>
                      <a:pt x="674" y="1027"/>
                    </a:lnTo>
                    <a:lnTo>
                      <a:pt x="679" y="1031"/>
                    </a:lnTo>
                    <a:lnTo>
                      <a:pt x="680" y="1040"/>
                    </a:lnTo>
                    <a:lnTo>
                      <a:pt x="685" y="1046"/>
                    </a:lnTo>
                    <a:lnTo>
                      <a:pt x="687" y="1053"/>
                    </a:lnTo>
                    <a:lnTo>
                      <a:pt x="693" y="1051"/>
                    </a:lnTo>
                    <a:lnTo>
                      <a:pt x="697" y="1055"/>
                    </a:lnTo>
                    <a:lnTo>
                      <a:pt x="698" y="1066"/>
                    </a:lnTo>
                    <a:lnTo>
                      <a:pt x="699" y="1077"/>
                    </a:lnTo>
                    <a:lnTo>
                      <a:pt x="690" y="1092"/>
                    </a:lnTo>
                    <a:lnTo>
                      <a:pt x="695" y="1096"/>
                    </a:lnTo>
                    <a:lnTo>
                      <a:pt x="699" y="1102"/>
                    </a:lnTo>
                    <a:lnTo>
                      <a:pt x="703" y="1108"/>
                    </a:lnTo>
                    <a:lnTo>
                      <a:pt x="704" y="1114"/>
                    </a:lnTo>
                    <a:lnTo>
                      <a:pt x="702" y="1120"/>
                    </a:lnTo>
                    <a:lnTo>
                      <a:pt x="706" y="1125"/>
                    </a:lnTo>
                    <a:lnTo>
                      <a:pt x="704" y="1131"/>
                    </a:lnTo>
                    <a:lnTo>
                      <a:pt x="704" y="1139"/>
                    </a:lnTo>
                    <a:lnTo>
                      <a:pt x="721" y="1146"/>
                    </a:lnTo>
                    <a:lnTo>
                      <a:pt x="737" y="1142"/>
                    </a:lnTo>
                    <a:lnTo>
                      <a:pt x="742" y="1144"/>
                    </a:lnTo>
                    <a:lnTo>
                      <a:pt x="746" y="1150"/>
                    </a:lnTo>
                    <a:lnTo>
                      <a:pt x="758" y="1157"/>
                    </a:lnTo>
                    <a:lnTo>
                      <a:pt x="766" y="1159"/>
                    </a:lnTo>
                    <a:lnTo>
                      <a:pt x="773" y="1160"/>
                    </a:lnTo>
                    <a:lnTo>
                      <a:pt x="773" y="1160"/>
                    </a:lnTo>
                    <a:lnTo>
                      <a:pt x="773" y="116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6" name="Freeform 40">
                <a:extLst>
                  <a:ext uri="{FF2B5EF4-FFF2-40B4-BE49-F238E27FC236}">
                    <a16:creationId xmlns:a16="http://schemas.microsoft.com/office/drawing/2014/main" id="{91CF3EC3-85D4-F644-A18D-04EB89027DD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35809" y="1112309"/>
                <a:ext cx="15875" cy="57150"/>
              </a:xfrm>
              <a:custGeom>
                <a:avLst/>
                <a:gdLst>
                  <a:gd name="T0" fmla="*/ 0 w 10"/>
                  <a:gd name="T1" fmla="*/ 36 h 36"/>
                  <a:gd name="T2" fmla="*/ 5 w 10"/>
                  <a:gd name="T3" fmla="*/ 29 h 36"/>
                  <a:gd name="T4" fmla="*/ 10 w 10"/>
                  <a:gd name="T5" fmla="*/ 21 h 36"/>
                  <a:gd name="T6" fmla="*/ 2 w 10"/>
                  <a:gd name="T7" fmla="*/ 0 h 36"/>
                  <a:gd name="T8" fmla="*/ 0 w 10"/>
                  <a:gd name="T9" fmla="*/ 20 h 36"/>
                  <a:gd name="T10" fmla="*/ 0 w 10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6">
                    <a:moveTo>
                      <a:pt x="0" y="36"/>
                    </a:moveTo>
                    <a:lnTo>
                      <a:pt x="5" y="29"/>
                    </a:lnTo>
                    <a:lnTo>
                      <a:pt x="10" y="21"/>
                    </a:lnTo>
                    <a:lnTo>
                      <a:pt x="2" y="0"/>
                    </a:lnTo>
                    <a:lnTo>
                      <a:pt x="0" y="20"/>
                    </a:lnTo>
                    <a:lnTo>
                      <a:pt x="0" y="3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8" name="Freeform 42">
                <a:extLst>
                  <a:ext uri="{FF2B5EF4-FFF2-40B4-BE49-F238E27FC236}">
                    <a16:creationId xmlns:a16="http://schemas.microsoft.com/office/drawing/2014/main" id="{4B7823C7-7ABB-4D07-43AC-AA50B9434B2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32634" y="1094847"/>
                <a:ext cx="47625" cy="109538"/>
              </a:xfrm>
              <a:custGeom>
                <a:avLst/>
                <a:gdLst>
                  <a:gd name="T0" fmla="*/ 0 w 30"/>
                  <a:gd name="T1" fmla="*/ 69 h 69"/>
                  <a:gd name="T2" fmla="*/ 8 w 30"/>
                  <a:gd name="T3" fmla="*/ 62 h 69"/>
                  <a:gd name="T4" fmla="*/ 28 w 30"/>
                  <a:gd name="T5" fmla="*/ 33 h 69"/>
                  <a:gd name="T6" fmla="*/ 30 w 30"/>
                  <a:gd name="T7" fmla="*/ 26 h 69"/>
                  <a:gd name="T8" fmla="*/ 29 w 30"/>
                  <a:gd name="T9" fmla="*/ 0 h 69"/>
                  <a:gd name="T10" fmla="*/ 26 w 30"/>
                  <a:gd name="T11" fmla="*/ 11 h 69"/>
                  <a:gd name="T12" fmla="*/ 28 w 30"/>
                  <a:gd name="T13" fmla="*/ 21 h 69"/>
                  <a:gd name="T14" fmla="*/ 23 w 30"/>
                  <a:gd name="T15" fmla="*/ 31 h 69"/>
                  <a:gd name="T16" fmla="*/ 20 w 30"/>
                  <a:gd name="T17" fmla="*/ 41 h 69"/>
                  <a:gd name="T18" fmla="*/ 1 w 30"/>
                  <a:gd name="T19" fmla="*/ 60 h 69"/>
                  <a:gd name="T20" fmla="*/ 0 w 30"/>
                  <a:gd name="T2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69">
                    <a:moveTo>
                      <a:pt x="0" y="69"/>
                    </a:moveTo>
                    <a:lnTo>
                      <a:pt x="8" y="62"/>
                    </a:lnTo>
                    <a:lnTo>
                      <a:pt x="28" y="33"/>
                    </a:lnTo>
                    <a:lnTo>
                      <a:pt x="30" y="26"/>
                    </a:lnTo>
                    <a:lnTo>
                      <a:pt x="29" y="0"/>
                    </a:lnTo>
                    <a:lnTo>
                      <a:pt x="26" y="11"/>
                    </a:lnTo>
                    <a:lnTo>
                      <a:pt x="28" y="21"/>
                    </a:lnTo>
                    <a:lnTo>
                      <a:pt x="23" y="31"/>
                    </a:lnTo>
                    <a:lnTo>
                      <a:pt x="20" y="41"/>
                    </a:lnTo>
                    <a:lnTo>
                      <a:pt x="1" y="60"/>
                    </a:lnTo>
                    <a:lnTo>
                      <a:pt x="0" y="69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313" name="Group 1312">
              <a:extLst>
                <a:ext uri="{FF2B5EF4-FFF2-40B4-BE49-F238E27FC236}">
                  <a16:creationId xmlns:a16="http://schemas.microsoft.com/office/drawing/2014/main" id="{E32E6551-9A14-37E9-4DF8-D2FEB147701B}"/>
                </a:ext>
              </a:extLst>
            </p:cNvPr>
            <p:cNvGrpSpPr/>
            <p:nvPr userDrawn="1"/>
          </p:nvGrpSpPr>
          <p:grpSpPr>
            <a:xfrm>
              <a:off x="4241539" y="1751186"/>
              <a:ext cx="3965384" cy="3831706"/>
              <a:chOff x="4241539" y="1751186"/>
              <a:chExt cx="3965384" cy="3831706"/>
            </a:xfrm>
          </p:grpSpPr>
          <p:sp>
            <p:nvSpPr>
              <p:cNvPr id="1022" name="Freeform 50">
                <a:extLst>
                  <a:ext uri="{FF2B5EF4-FFF2-40B4-BE49-F238E27FC236}">
                    <a16:creationId xmlns:a16="http://schemas.microsoft.com/office/drawing/2014/main" id="{B3E9E7C3-8A80-3B01-221C-3A7BA3D46C4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41539" y="4325904"/>
                <a:ext cx="1223647" cy="1250319"/>
              </a:xfrm>
              <a:custGeom>
                <a:avLst/>
                <a:gdLst>
                  <a:gd name="T0" fmla="*/ 132 w 367"/>
                  <a:gd name="T1" fmla="*/ 375 h 375"/>
                  <a:gd name="T2" fmla="*/ 346 w 367"/>
                  <a:gd name="T3" fmla="*/ 372 h 375"/>
                  <a:gd name="T4" fmla="*/ 358 w 367"/>
                  <a:gd name="T5" fmla="*/ 374 h 375"/>
                  <a:gd name="T6" fmla="*/ 360 w 367"/>
                  <a:gd name="T7" fmla="*/ 338 h 375"/>
                  <a:gd name="T8" fmla="*/ 367 w 367"/>
                  <a:gd name="T9" fmla="*/ 249 h 375"/>
                  <a:gd name="T10" fmla="*/ 344 w 367"/>
                  <a:gd name="T11" fmla="*/ 249 h 375"/>
                  <a:gd name="T12" fmla="*/ 276 w 367"/>
                  <a:gd name="T13" fmla="*/ 247 h 375"/>
                  <a:gd name="T14" fmla="*/ 298 w 367"/>
                  <a:gd name="T15" fmla="*/ 205 h 375"/>
                  <a:gd name="T16" fmla="*/ 287 w 367"/>
                  <a:gd name="T17" fmla="*/ 197 h 375"/>
                  <a:gd name="T18" fmla="*/ 255 w 367"/>
                  <a:gd name="T19" fmla="*/ 197 h 375"/>
                  <a:gd name="T20" fmla="*/ 255 w 367"/>
                  <a:gd name="T21" fmla="*/ 167 h 375"/>
                  <a:gd name="T22" fmla="*/ 253 w 367"/>
                  <a:gd name="T23" fmla="*/ 123 h 375"/>
                  <a:gd name="T24" fmla="*/ 209 w 367"/>
                  <a:gd name="T25" fmla="*/ 123 h 375"/>
                  <a:gd name="T26" fmla="*/ 207 w 367"/>
                  <a:gd name="T27" fmla="*/ 0 h 375"/>
                  <a:gd name="T28" fmla="*/ 132 w 367"/>
                  <a:gd name="T29" fmla="*/ 2 h 375"/>
                  <a:gd name="T30" fmla="*/ 123 w 367"/>
                  <a:gd name="T31" fmla="*/ 23 h 375"/>
                  <a:gd name="T32" fmla="*/ 82 w 367"/>
                  <a:gd name="T33" fmla="*/ 94 h 375"/>
                  <a:gd name="T34" fmla="*/ 66 w 367"/>
                  <a:gd name="T35" fmla="*/ 140 h 375"/>
                  <a:gd name="T36" fmla="*/ 66 w 367"/>
                  <a:gd name="T37" fmla="*/ 167 h 375"/>
                  <a:gd name="T38" fmla="*/ 65 w 367"/>
                  <a:gd name="T39" fmla="*/ 208 h 375"/>
                  <a:gd name="T40" fmla="*/ 59 w 367"/>
                  <a:gd name="T41" fmla="*/ 228 h 375"/>
                  <a:gd name="T42" fmla="*/ 36 w 367"/>
                  <a:gd name="T43" fmla="*/ 267 h 375"/>
                  <a:gd name="T44" fmla="*/ 36 w 367"/>
                  <a:gd name="T45" fmla="*/ 292 h 375"/>
                  <a:gd name="T46" fmla="*/ 0 w 367"/>
                  <a:gd name="T47" fmla="*/ 336 h 375"/>
                  <a:gd name="T48" fmla="*/ 2 w 367"/>
                  <a:gd name="T49" fmla="*/ 349 h 375"/>
                  <a:gd name="T50" fmla="*/ 6 w 367"/>
                  <a:gd name="T51" fmla="*/ 370 h 375"/>
                  <a:gd name="T52" fmla="*/ 81 w 367"/>
                  <a:gd name="T53" fmla="*/ 368 h 375"/>
                  <a:gd name="T54" fmla="*/ 123 w 367"/>
                  <a:gd name="T55" fmla="*/ 368 h 375"/>
                  <a:gd name="T56" fmla="*/ 132 w 367"/>
                  <a:gd name="T57" fmla="*/ 375 h 375"/>
                  <a:gd name="T58" fmla="*/ 132 w 367"/>
                  <a:gd name="T59" fmla="*/ 375 h 375"/>
                  <a:gd name="T60" fmla="*/ 132 w 367"/>
                  <a:gd name="T61" fmla="*/ 375 h 375"/>
                  <a:gd name="connsiteX0" fmla="*/ 3597 w 10000"/>
                  <a:gd name="connsiteY0" fmla="*/ 10000 h 10000"/>
                  <a:gd name="connsiteX1" fmla="*/ 9428 w 10000"/>
                  <a:gd name="connsiteY1" fmla="*/ 9920 h 10000"/>
                  <a:gd name="connsiteX2" fmla="*/ 9755 w 10000"/>
                  <a:gd name="connsiteY2" fmla="*/ 9973 h 10000"/>
                  <a:gd name="connsiteX3" fmla="*/ 9809 w 10000"/>
                  <a:gd name="connsiteY3" fmla="*/ 9013 h 10000"/>
                  <a:gd name="connsiteX4" fmla="*/ 10000 w 10000"/>
                  <a:gd name="connsiteY4" fmla="*/ 6640 h 10000"/>
                  <a:gd name="connsiteX5" fmla="*/ 9373 w 10000"/>
                  <a:gd name="connsiteY5" fmla="*/ 6640 h 10000"/>
                  <a:gd name="connsiteX6" fmla="*/ 7537 w 10000"/>
                  <a:gd name="connsiteY6" fmla="*/ 6418 h 10000"/>
                  <a:gd name="connsiteX7" fmla="*/ 8120 w 10000"/>
                  <a:gd name="connsiteY7" fmla="*/ 5467 h 10000"/>
                  <a:gd name="connsiteX8" fmla="*/ 7820 w 10000"/>
                  <a:gd name="connsiteY8" fmla="*/ 5253 h 10000"/>
                  <a:gd name="connsiteX9" fmla="*/ 6948 w 10000"/>
                  <a:gd name="connsiteY9" fmla="*/ 5253 h 10000"/>
                  <a:gd name="connsiteX10" fmla="*/ 6948 w 10000"/>
                  <a:gd name="connsiteY10" fmla="*/ 4453 h 10000"/>
                  <a:gd name="connsiteX11" fmla="*/ 6894 w 10000"/>
                  <a:gd name="connsiteY11" fmla="*/ 3280 h 10000"/>
                  <a:gd name="connsiteX12" fmla="*/ 5695 w 10000"/>
                  <a:gd name="connsiteY12" fmla="*/ 3280 h 10000"/>
                  <a:gd name="connsiteX13" fmla="*/ 5640 w 10000"/>
                  <a:gd name="connsiteY13" fmla="*/ 0 h 10000"/>
                  <a:gd name="connsiteX14" fmla="*/ 3597 w 10000"/>
                  <a:gd name="connsiteY14" fmla="*/ 53 h 10000"/>
                  <a:gd name="connsiteX15" fmla="*/ 3351 w 10000"/>
                  <a:gd name="connsiteY15" fmla="*/ 613 h 10000"/>
                  <a:gd name="connsiteX16" fmla="*/ 2234 w 10000"/>
                  <a:gd name="connsiteY16" fmla="*/ 2507 h 10000"/>
                  <a:gd name="connsiteX17" fmla="*/ 1798 w 10000"/>
                  <a:gd name="connsiteY17" fmla="*/ 3733 h 10000"/>
                  <a:gd name="connsiteX18" fmla="*/ 1798 w 10000"/>
                  <a:gd name="connsiteY18" fmla="*/ 4453 h 10000"/>
                  <a:gd name="connsiteX19" fmla="*/ 1771 w 10000"/>
                  <a:gd name="connsiteY19" fmla="*/ 5547 h 10000"/>
                  <a:gd name="connsiteX20" fmla="*/ 1608 w 10000"/>
                  <a:gd name="connsiteY20" fmla="*/ 6080 h 10000"/>
                  <a:gd name="connsiteX21" fmla="*/ 981 w 10000"/>
                  <a:gd name="connsiteY21" fmla="*/ 7120 h 10000"/>
                  <a:gd name="connsiteX22" fmla="*/ 981 w 10000"/>
                  <a:gd name="connsiteY22" fmla="*/ 7787 h 10000"/>
                  <a:gd name="connsiteX23" fmla="*/ 0 w 10000"/>
                  <a:gd name="connsiteY23" fmla="*/ 8960 h 10000"/>
                  <a:gd name="connsiteX24" fmla="*/ 54 w 10000"/>
                  <a:gd name="connsiteY24" fmla="*/ 9307 h 10000"/>
                  <a:gd name="connsiteX25" fmla="*/ 163 w 10000"/>
                  <a:gd name="connsiteY25" fmla="*/ 9867 h 10000"/>
                  <a:gd name="connsiteX26" fmla="*/ 2207 w 10000"/>
                  <a:gd name="connsiteY26" fmla="*/ 9813 h 10000"/>
                  <a:gd name="connsiteX27" fmla="*/ 3351 w 10000"/>
                  <a:gd name="connsiteY27" fmla="*/ 9813 h 10000"/>
                  <a:gd name="connsiteX28" fmla="*/ 3597 w 10000"/>
                  <a:gd name="connsiteY28" fmla="*/ 10000 h 10000"/>
                  <a:gd name="connsiteX29" fmla="*/ 3597 w 10000"/>
                  <a:gd name="connsiteY29" fmla="*/ 10000 h 10000"/>
                  <a:gd name="connsiteX30" fmla="*/ 3597 w 10000"/>
                  <a:gd name="connsiteY30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3597" y="10000"/>
                    </a:moveTo>
                    <a:lnTo>
                      <a:pt x="9428" y="9920"/>
                    </a:lnTo>
                    <a:lnTo>
                      <a:pt x="9755" y="9973"/>
                    </a:lnTo>
                    <a:lnTo>
                      <a:pt x="9809" y="9013"/>
                    </a:lnTo>
                    <a:cubicBezTo>
                      <a:pt x="9873" y="8222"/>
                      <a:pt x="9936" y="7431"/>
                      <a:pt x="10000" y="6640"/>
                    </a:cubicBezTo>
                    <a:lnTo>
                      <a:pt x="9373" y="6640"/>
                    </a:lnTo>
                    <a:lnTo>
                      <a:pt x="7537" y="6418"/>
                    </a:lnTo>
                    <a:lnTo>
                      <a:pt x="8120" y="5467"/>
                    </a:lnTo>
                    <a:lnTo>
                      <a:pt x="7820" y="5253"/>
                    </a:lnTo>
                    <a:lnTo>
                      <a:pt x="6948" y="5253"/>
                    </a:lnTo>
                    <a:lnTo>
                      <a:pt x="6948" y="4453"/>
                    </a:lnTo>
                    <a:lnTo>
                      <a:pt x="6894" y="3280"/>
                    </a:lnTo>
                    <a:lnTo>
                      <a:pt x="5695" y="3280"/>
                    </a:lnTo>
                    <a:cubicBezTo>
                      <a:pt x="5677" y="2187"/>
                      <a:pt x="5658" y="1093"/>
                      <a:pt x="5640" y="0"/>
                    </a:cubicBezTo>
                    <a:lnTo>
                      <a:pt x="3597" y="53"/>
                    </a:lnTo>
                    <a:lnTo>
                      <a:pt x="3351" y="613"/>
                    </a:lnTo>
                    <a:lnTo>
                      <a:pt x="2234" y="2507"/>
                    </a:lnTo>
                    <a:lnTo>
                      <a:pt x="1798" y="3733"/>
                    </a:lnTo>
                    <a:lnTo>
                      <a:pt x="1798" y="4453"/>
                    </a:lnTo>
                    <a:cubicBezTo>
                      <a:pt x="1789" y="4818"/>
                      <a:pt x="1780" y="5182"/>
                      <a:pt x="1771" y="5547"/>
                    </a:cubicBezTo>
                    <a:cubicBezTo>
                      <a:pt x="1717" y="5725"/>
                      <a:pt x="1662" y="5902"/>
                      <a:pt x="1608" y="6080"/>
                    </a:cubicBezTo>
                    <a:lnTo>
                      <a:pt x="981" y="7120"/>
                    </a:lnTo>
                    <a:lnTo>
                      <a:pt x="981" y="7787"/>
                    </a:lnTo>
                    <a:lnTo>
                      <a:pt x="0" y="8960"/>
                    </a:lnTo>
                    <a:cubicBezTo>
                      <a:pt x="18" y="9076"/>
                      <a:pt x="36" y="9191"/>
                      <a:pt x="54" y="9307"/>
                    </a:cubicBezTo>
                    <a:cubicBezTo>
                      <a:pt x="90" y="9494"/>
                      <a:pt x="127" y="9680"/>
                      <a:pt x="163" y="9867"/>
                    </a:cubicBezTo>
                    <a:lnTo>
                      <a:pt x="2207" y="9813"/>
                    </a:lnTo>
                    <a:lnTo>
                      <a:pt x="3351" y="9813"/>
                    </a:lnTo>
                    <a:lnTo>
                      <a:pt x="3597" y="10000"/>
                    </a:lnTo>
                    <a:lnTo>
                      <a:pt x="3597" y="10000"/>
                    </a:lnTo>
                    <a:lnTo>
                      <a:pt x="3597" y="10000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3" name="Freeform 51">
                <a:extLst>
                  <a:ext uri="{FF2B5EF4-FFF2-40B4-BE49-F238E27FC236}">
                    <a16:creationId xmlns:a16="http://schemas.microsoft.com/office/drawing/2014/main" id="{0A731E6A-AF5D-A180-42F4-4EF1893E42B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931715" y="4325904"/>
                <a:ext cx="716851" cy="683509"/>
              </a:xfrm>
              <a:custGeom>
                <a:avLst/>
                <a:gdLst>
                  <a:gd name="T0" fmla="*/ 91 w 215"/>
                  <a:gd name="T1" fmla="*/ 205 h 205"/>
                  <a:gd name="T2" fmla="*/ 94 w 215"/>
                  <a:gd name="T3" fmla="*/ 189 h 205"/>
                  <a:gd name="T4" fmla="*/ 96 w 215"/>
                  <a:gd name="T5" fmla="*/ 173 h 205"/>
                  <a:gd name="T6" fmla="*/ 100 w 215"/>
                  <a:gd name="T7" fmla="*/ 160 h 205"/>
                  <a:gd name="T8" fmla="*/ 119 w 215"/>
                  <a:gd name="T9" fmla="*/ 164 h 205"/>
                  <a:gd name="T10" fmla="*/ 141 w 215"/>
                  <a:gd name="T11" fmla="*/ 156 h 205"/>
                  <a:gd name="T12" fmla="*/ 153 w 215"/>
                  <a:gd name="T13" fmla="*/ 132 h 205"/>
                  <a:gd name="T14" fmla="*/ 151 w 215"/>
                  <a:gd name="T15" fmla="*/ 116 h 205"/>
                  <a:gd name="T16" fmla="*/ 174 w 215"/>
                  <a:gd name="T17" fmla="*/ 116 h 205"/>
                  <a:gd name="T18" fmla="*/ 183 w 215"/>
                  <a:gd name="T19" fmla="*/ 87 h 205"/>
                  <a:gd name="T20" fmla="*/ 189 w 215"/>
                  <a:gd name="T21" fmla="*/ 71 h 205"/>
                  <a:gd name="T22" fmla="*/ 198 w 215"/>
                  <a:gd name="T23" fmla="*/ 57 h 205"/>
                  <a:gd name="T24" fmla="*/ 203 w 215"/>
                  <a:gd name="T25" fmla="*/ 44 h 205"/>
                  <a:gd name="T26" fmla="*/ 203 w 215"/>
                  <a:gd name="T27" fmla="*/ 16 h 205"/>
                  <a:gd name="T28" fmla="*/ 215 w 215"/>
                  <a:gd name="T29" fmla="*/ 14 h 205"/>
                  <a:gd name="T30" fmla="*/ 214 w 215"/>
                  <a:gd name="T31" fmla="*/ 0 h 205"/>
                  <a:gd name="T32" fmla="*/ 153 w 215"/>
                  <a:gd name="T33" fmla="*/ 0 h 205"/>
                  <a:gd name="T34" fmla="*/ 82 w 215"/>
                  <a:gd name="T35" fmla="*/ 0 h 205"/>
                  <a:gd name="T36" fmla="*/ 27 w 215"/>
                  <a:gd name="T37" fmla="*/ 0 h 205"/>
                  <a:gd name="T38" fmla="*/ 9 w 215"/>
                  <a:gd name="T39" fmla="*/ 2 h 205"/>
                  <a:gd name="T40" fmla="*/ 0 w 215"/>
                  <a:gd name="T41" fmla="*/ 59 h 205"/>
                  <a:gd name="T42" fmla="*/ 0 w 215"/>
                  <a:gd name="T43" fmla="*/ 76 h 205"/>
                  <a:gd name="T44" fmla="*/ 0 w 215"/>
                  <a:gd name="T45" fmla="*/ 103 h 205"/>
                  <a:gd name="T46" fmla="*/ 2 w 215"/>
                  <a:gd name="T47" fmla="*/ 123 h 205"/>
                  <a:gd name="T48" fmla="*/ 46 w 215"/>
                  <a:gd name="T49" fmla="*/ 121 h 205"/>
                  <a:gd name="T50" fmla="*/ 48 w 215"/>
                  <a:gd name="T51" fmla="*/ 167 h 205"/>
                  <a:gd name="T52" fmla="*/ 48 w 215"/>
                  <a:gd name="T53" fmla="*/ 196 h 205"/>
                  <a:gd name="T54" fmla="*/ 73 w 215"/>
                  <a:gd name="T55" fmla="*/ 196 h 205"/>
                  <a:gd name="T56" fmla="*/ 91 w 215"/>
                  <a:gd name="T57" fmla="*/ 205 h 205"/>
                  <a:gd name="T58" fmla="*/ 91 w 215"/>
                  <a:gd name="T59" fmla="*/ 205 h 205"/>
                  <a:gd name="T60" fmla="*/ 91 w 215"/>
                  <a:gd name="T61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5" h="205">
                    <a:moveTo>
                      <a:pt x="91" y="205"/>
                    </a:moveTo>
                    <a:lnTo>
                      <a:pt x="94" y="189"/>
                    </a:lnTo>
                    <a:lnTo>
                      <a:pt x="96" y="173"/>
                    </a:lnTo>
                    <a:lnTo>
                      <a:pt x="100" y="160"/>
                    </a:lnTo>
                    <a:lnTo>
                      <a:pt x="119" y="164"/>
                    </a:lnTo>
                    <a:lnTo>
                      <a:pt x="141" y="156"/>
                    </a:lnTo>
                    <a:lnTo>
                      <a:pt x="153" y="132"/>
                    </a:lnTo>
                    <a:lnTo>
                      <a:pt x="151" y="116"/>
                    </a:lnTo>
                    <a:lnTo>
                      <a:pt x="174" y="116"/>
                    </a:lnTo>
                    <a:lnTo>
                      <a:pt x="183" y="87"/>
                    </a:lnTo>
                    <a:lnTo>
                      <a:pt x="189" y="71"/>
                    </a:lnTo>
                    <a:lnTo>
                      <a:pt x="198" y="57"/>
                    </a:lnTo>
                    <a:lnTo>
                      <a:pt x="203" y="44"/>
                    </a:lnTo>
                    <a:lnTo>
                      <a:pt x="203" y="16"/>
                    </a:lnTo>
                    <a:lnTo>
                      <a:pt x="215" y="14"/>
                    </a:lnTo>
                    <a:lnTo>
                      <a:pt x="214" y="0"/>
                    </a:lnTo>
                    <a:lnTo>
                      <a:pt x="153" y="0"/>
                    </a:lnTo>
                    <a:lnTo>
                      <a:pt x="82" y="0"/>
                    </a:lnTo>
                    <a:lnTo>
                      <a:pt x="27" y="0"/>
                    </a:lnTo>
                    <a:lnTo>
                      <a:pt x="9" y="2"/>
                    </a:lnTo>
                    <a:lnTo>
                      <a:pt x="0" y="59"/>
                    </a:lnTo>
                    <a:lnTo>
                      <a:pt x="0" y="76"/>
                    </a:lnTo>
                    <a:lnTo>
                      <a:pt x="0" y="103"/>
                    </a:lnTo>
                    <a:lnTo>
                      <a:pt x="2" y="123"/>
                    </a:lnTo>
                    <a:lnTo>
                      <a:pt x="46" y="121"/>
                    </a:lnTo>
                    <a:lnTo>
                      <a:pt x="48" y="167"/>
                    </a:lnTo>
                    <a:lnTo>
                      <a:pt x="48" y="196"/>
                    </a:lnTo>
                    <a:lnTo>
                      <a:pt x="73" y="196"/>
                    </a:lnTo>
                    <a:lnTo>
                      <a:pt x="91" y="205"/>
                    </a:lnTo>
                    <a:lnTo>
                      <a:pt x="91" y="205"/>
                    </a:lnTo>
                    <a:lnTo>
                      <a:pt x="91" y="205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4" name="Freeform 52">
                <a:extLst>
                  <a:ext uri="{FF2B5EF4-FFF2-40B4-BE49-F238E27FC236}">
                    <a16:creationId xmlns:a16="http://schemas.microsoft.com/office/drawing/2014/main" id="{A8948807-F200-1CEA-7F34-9D64C414EEC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181779" y="4325904"/>
                <a:ext cx="883560" cy="1156963"/>
              </a:xfrm>
              <a:custGeom>
                <a:avLst/>
                <a:gdLst>
                  <a:gd name="T0" fmla="*/ 176 w 265"/>
                  <a:gd name="T1" fmla="*/ 347 h 347"/>
                  <a:gd name="T2" fmla="*/ 181 w 265"/>
                  <a:gd name="T3" fmla="*/ 334 h 347"/>
                  <a:gd name="T4" fmla="*/ 183 w 265"/>
                  <a:gd name="T5" fmla="*/ 320 h 347"/>
                  <a:gd name="T6" fmla="*/ 178 w 265"/>
                  <a:gd name="T7" fmla="*/ 306 h 347"/>
                  <a:gd name="T8" fmla="*/ 167 w 265"/>
                  <a:gd name="T9" fmla="*/ 292 h 347"/>
                  <a:gd name="T10" fmla="*/ 181 w 265"/>
                  <a:gd name="T11" fmla="*/ 286 h 347"/>
                  <a:gd name="T12" fmla="*/ 196 w 265"/>
                  <a:gd name="T13" fmla="*/ 301 h 347"/>
                  <a:gd name="T14" fmla="*/ 210 w 265"/>
                  <a:gd name="T15" fmla="*/ 290 h 347"/>
                  <a:gd name="T16" fmla="*/ 194 w 265"/>
                  <a:gd name="T17" fmla="*/ 281 h 347"/>
                  <a:gd name="T18" fmla="*/ 187 w 265"/>
                  <a:gd name="T19" fmla="*/ 270 h 347"/>
                  <a:gd name="T20" fmla="*/ 174 w 265"/>
                  <a:gd name="T21" fmla="*/ 263 h 347"/>
                  <a:gd name="T22" fmla="*/ 197 w 265"/>
                  <a:gd name="T23" fmla="*/ 260 h 347"/>
                  <a:gd name="T24" fmla="*/ 210 w 265"/>
                  <a:gd name="T25" fmla="*/ 254 h 347"/>
                  <a:gd name="T26" fmla="*/ 226 w 265"/>
                  <a:gd name="T27" fmla="*/ 263 h 347"/>
                  <a:gd name="T28" fmla="*/ 229 w 265"/>
                  <a:gd name="T29" fmla="*/ 251 h 347"/>
                  <a:gd name="T30" fmla="*/ 222 w 265"/>
                  <a:gd name="T31" fmla="*/ 240 h 347"/>
                  <a:gd name="T32" fmla="*/ 233 w 265"/>
                  <a:gd name="T33" fmla="*/ 231 h 347"/>
                  <a:gd name="T34" fmla="*/ 231 w 265"/>
                  <a:gd name="T35" fmla="*/ 215 h 347"/>
                  <a:gd name="T36" fmla="*/ 220 w 265"/>
                  <a:gd name="T37" fmla="*/ 205 h 347"/>
                  <a:gd name="T38" fmla="*/ 219 w 265"/>
                  <a:gd name="T39" fmla="*/ 189 h 347"/>
                  <a:gd name="T40" fmla="*/ 233 w 265"/>
                  <a:gd name="T41" fmla="*/ 183 h 347"/>
                  <a:gd name="T42" fmla="*/ 245 w 265"/>
                  <a:gd name="T43" fmla="*/ 178 h 347"/>
                  <a:gd name="T44" fmla="*/ 233 w 265"/>
                  <a:gd name="T45" fmla="*/ 171 h 347"/>
                  <a:gd name="T46" fmla="*/ 233 w 265"/>
                  <a:gd name="T47" fmla="*/ 156 h 347"/>
                  <a:gd name="T48" fmla="*/ 236 w 265"/>
                  <a:gd name="T49" fmla="*/ 146 h 347"/>
                  <a:gd name="T50" fmla="*/ 238 w 265"/>
                  <a:gd name="T51" fmla="*/ 130 h 347"/>
                  <a:gd name="T52" fmla="*/ 244 w 265"/>
                  <a:gd name="T53" fmla="*/ 117 h 347"/>
                  <a:gd name="T54" fmla="*/ 260 w 265"/>
                  <a:gd name="T55" fmla="*/ 116 h 347"/>
                  <a:gd name="T56" fmla="*/ 258 w 265"/>
                  <a:gd name="T57" fmla="*/ 103 h 347"/>
                  <a:gd name="T58" fmla="*/ 251 w 265"/>
                  <a:gd name="T59" fmla="*/ 89 h 347"/>
                  <a:gd name="T60" fmla="*/ 252 w 265"/>
                  <a:gd name="T61" fmla="*/ 76 h 347"/>
                  <a:gd name="T62" fmla="*/ 244 w 265"/>
                  <a:gd name="T63" fmla="*/ 66 h 347"/>
                  <a:gd name="T64" fmla="*/ 245 w 265"/>
                  <a:gd name="T65" fmla="*/ 51 h 347"/>
                  <a:gd name="T66" fmla="*/ 251 w 265"/>
                  <a:gd name="T67" fmla="*/ 39 h 347"/>
                  <a:gd name="T68" fmla="*/ 258 w 265"/>
                  <a:gd name="T69" fmla="*/ 28 h 347"/>
                  <a:gd name="T70" fmla="*/ 263 w 265"/>
                  <a:gd name="T71" fmla="*/ 16 h 347"/>
                  <a:gd name="T72" fmla="*/ 265 w 265"/>
                  <a:gd name="T73" fmla="*/ 0 h 347"/>
                  <a:gd name="T74" fmla="*/ 199 w 265"/>
                  <a:gd name="T75" fmla="*/ 2 h 347"/>
                  <a:gd name="T76" fmla="*/ 139 w 265"/>
                  <a:gd name="T77" fmla="*/ 0 h 347"/>
                  <a:gd name="T78" fmla="*/ 140 w 265"/>
                  <a:gd name="T79" fmla="*/ 14 h 347"/>
                  <a:gd name="T80" fmla="*/ 126 w 265"/>
                  <a:gd name="T81" fmla="*/ 14 h 347"/>
                  <a:gd name="T82" fmla="*/ 126 w 265"/>
                  <a:gd name="T83" fmla="*/ 44 h 347"/>
                  <a:gd name="T84" fmla="*/ 123 w 265"/>
                  <a:gd name="T85" fmla="*/ 57 h 347"/>
                  <a:gd name="T86" fmla="*/ 117 w 265"/>
                  <a:gd name="T87" fmla="*/ 71 h 347"/>
                  <a:gd name="T88" fmla="*/ 107 w 265"/>
                  <a:gd name="T89" fmla="*/ 80 h 347"/>
                  <a:gd name="T90" fmla="*/ 107 w 265"/>
                  <a:gd name="T91" fmla="*/ 110 h 347"/>
                  <a:gd name="T92" fmla="*/ 76 w 265"/>
                  <a:gd name="T93" fmla="*/ 116 h 347"/>
                  <a:gd name="T94" fmla="*/ 78 w 265"/>
                  <a:gd name="T95" fmla="*/ 128 h 347"/>
                  <a:gd name="T96" fmla="*/ 76 w 265"/>
                  <a:gd name="T97" fmla="*/ 158 h 347"/>
                  <a:gd name="T98" fmla="*/ 44 w 265"/>
                  <a:gd name="T99" fmla="*/ 156 h 347"/>
                  <a:gd name="T100" fmla="*/ 32 w 265"/>
                  <a:gd name="T101" fmla="*/ 162 h 347"/>
                  <a:gd name="T102" fmla="*/ 21 w 265"/>
                  <a:gd name="T103" fmla="*/ 173 h 347"/>
                  <a:gd name="T104" fmla="*/ 18 w 265"/>
                  <a:gd name="T105" fmla="*/ 189 h 347"/>
                  <a:gd name="T106" fmla="*/ 16 w 265"/>
                  <a:gd name="T107" fmla="*/ 205 h 347"/>
                  <a:gd name="T108" fmla="*/ 9 w 265"/>
                  <a:gd name="T109" fmla="*/ 221 h 347"/>
                  <a:gd name="T110" fmla="*/ 0 w 265"/>
                  <a:gd name="T111" fmla="*/ 238 h 347"/>
                  <a:gd name="T112" fmla="*/ 57 w 265"/>
                  <a:gd name="T113" fmla="*/ 249 h 347"/>
                  <a:gd name="T114" fmla="*/ 85 w 265"/>
                  <a:gd name="T115" fmla="*/ 249 h 347"/>
                  <a:gd name="T116" fmla="*/ 85 w 265"/>
                  <a:gd name="T117" fmla="*/ 333 h 347"/>
                  <a:gd name="T118" fmla="*/ 124 w 265"/>
                  <a:gd name="T119" fmla="*/ 345 h 347"/>
                  <a:gd name="T120" fmla="*/ 176 w 265"/>
                  <a:gd name="T121" fmla="*/ 347 h 347"/>
                  <a:gd name="T122" fmla="*/ 176 w 265"/>
                  <a:gd name="T123" fmla="*/ 347 h 347"/>
                  <a:gd name="T124" fmla="*/ 176 w 265"/>
                  <a:gd name="T125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5" h="347">
                    <a:moveTo>
                      <a:pt x="176" y="347"/>
                    </a:moveTo>
                    <a:lnTo>
                      <a:pt x="181" y="334"/>
                    </a:lnTo>
                    <a:lnTo>
                      <a:pt x="183" y="320"/>
                    </a:lnTo>
                    <a:lnTo>
                      <a:pt x="178" y="306"/>
                    </a:lnTo>
                    <a:lnTo>
                      <a:pt x="167" y="292"/>
                    </a:lnTo>
                    <a:lnTo>
                      <a:pt x="181" y="286"/>
                    </a:lnTo>
                    <a:lnTo>
                      <a:pt x="196" y="301"/>
                    </a:lnTo>
                    <a:lnTo>
                      <a:pt x="210" y="290"/>
                    </a:lnTo>
                    <a:lnTo>
                      <a:pt x="194" y="281"/>
                    </a:lnTo>
                    <a:lnTo>
                      <a:pt x="187" y="270"/>
                    </a:lnTo>
                    <a:lnTo>
                      <a:pt x="174" y="263"/>
                    </a:lnTo>
                    <a:lnTo>
                      <a:pt x="197" y="260"/>
                    </a:lnTo>
                    <a:lnTo>
                      <a:pt x="210" y="254"/>
                    </a:lnTo>
                    <a:lnTo>
                      <a:pt x="226" y="263"/>
                    </a:lnTo>
                    <a:lnTo>
                      <a:pt x="229" y="251"/>
                    </a:lnTo>
                    <a:lnTo>
                      <a:pt x="222" y="240"/>
                    </a:lnTo>
                    <a:lnTo>
                      <a:pt x="233" y="231"/>
                    </a:lnTo>
                    <a:lnTo>
                      <a:pt x="231" y="215"/>
                    </a:lnTo>
                    <a:lnTo>
                      <a:pt x="220" y="205"/>
                    </a:lnTo>
                    <a:lnTo>
                      <a:pt x="219" y="189"/>
                    </a:lnTo>
                    <a:lnTo>
                      <a:pt x="233" y="183"/>
                    </a:lnTo>
                    <a:lnTo>
                      <a:pt x="245" y="178"/>
                    </a:lnTo>
                    <a:lnTo>
                      <a:pt x="233" y="171"/>
                    </a:lnTo>
                    <a:lnTo>
                      <a:pt x="233" y="156"/>
                    </a:lnTo>
                    <a:lnTo>
                      <a:pt x="236" y="146"/>
                    </a:lnTo>
                    <a:lnTo>
                      <a:pt x="238" y="130"/>
                    </a:lnTo>
                    <a:lnTo>
                      <a:pt x="244" y="117"/>
                    </a:lnTo>
                    <a:lnTo>
                      <a:pt x="260" y="116"/>
                    </a:lnTo>
                    <a:lnTo>
                      <a:pt x="258" y="103"/>
                    </a:lnTo>
                    <a:lnTo>
                      <a:pt x="251" y="89"/>
                    </a:lnTo>
                    <a:lnTo>
                      <a:pt x="252" y="76"/>
                    </a:lnTo>
                    <a:lnTo>
                      <a:pt x="244" y="66"/>
                    </a:lnTo>
                    <a:lnTo>
                      <a:pt x="245" y="51"/>
                    </a:lnTo>
                    <a:lnTo>
                      <a:pt x="251" y="39"/>
                    </a:lnTo>
                    <a:lnTo>
                      <a:pt x="258" y="28"/>
                    </a:lnTo>
                    <a:lnTo>
                      <a:pt x="263" y="16"/>
                    </a:lnTo>
                    <a:lnTo>
                      <a:pt x="265" y="0"/>
                    </a:lnTo>
                    <a:lnTo>
                      <a:pt x="199" y="2"/>
                    </a:lnTo>
                    <a:lnTo>
                      <a:pt x="139" y="0"/>
                    </a:lnTo>
                    <a:lnTo>
                      <a:pt x="140" y="14"/>
                    </a:lnTo>
                    <a:lnTo>
                      <a:pt x="126" y="14"/>
                    </a:lnTo>
                    <a:lnTo>
                      <a:pt x="126" y="44"/>
                    </a:lnTo>
                    <a:lnTo>
                      <a:pt x="123" y="57"/>
                    </a:lnTo>
                    <a:lnTo>
                      <a:pt x="117" y="71"/>
                    </a:lnTo>
                    <a:lnTo>
                      <a:pt x="107" y="80"/>
                    </a:lnTo>
                    <a:lnTo>
                      <a:pt x="107" y="110"/>
                    </a:lnTo>
                    <a:lnTo>
                      <a:pt x="76" y="116"/>
                    </a:lnTo>
                    <a:lnTo>
                      <a:pt x="78" y="128"/>
                    </a:lnTo>
                    <a:lnTo>
                      <a:pt x="76" y="158"/>
                    </a:lnTo>
                    <a:lnTo>
                      <a:pt x="44" y="156"/>
                    </a:lnTo>
                    <a:lnTo>
                      <a:pt x="32" y="162"/>
                    </a:lnTo>
                    <a:lnTo>
                      <a:pt x="21" y="173"/>
                    </a:lnTo>
                    <a:lnTo>
                      <a:pt x="18" y="189"/>
                    </a:lnTo>
                    <a:lnTo>
                      <a:pt x="16" y="205"/>
                    </a:lnTo>
                    <a:lnTo>
                      <a:pt x="9" y="221"/>
                    </a:lnTo>
                    <a:lnTo>
                      <a:pt x="0" y="238"/>
                    </a:lnTo>
                    <a:lnTo>
                      <a:pt x="57" y="249"/>
                    </a:lnTo>
                    <a:lnTo>
                      <a:pt x="85" y="249"/>
                    </a:lnTo>
                    <a:lnTo>
                      <a:pt x="85" y="333"/>
                    </a:lnTo>
                    <a:lnTo>
                      <a:pt x="124" y="345"/>
                    </a:lnTo>
                    <a:lnTo>
                      <a:pt x="176" y="347"/>
                    </a:lnTo>
                    <a:lnTo>
                      <a:pt x="176" y="347"/>
                    </a:lnTo>
                    <a:lnTo>
                      <a:pt x="176" y="347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5" name="Freeform 53">
                <a:extLst>
                  <a:ext uri="{FF2B5EF4-FFF2-40B4-BE49-F238E27FC236}">
                    <a16:creationId xmlns:a16="http://schemas.microsoft.com/office/drawing/2014/main" id="{B278D3D0-644A-D8BB-5B1E-ADB0A2B969E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775264" y="4319236"/>
                <a:ext cx="853552" cy="1263656"/>
              </a:xfrm>
              <a:custGeom>
                <a:avLst/>
                <a:gdLst>
                  <a:gd name="T0" fmla="*/ 206 w 256"/>
                  <a:gd name="T1" fmla="*/ 363 h 379"/>
                  <a:gd name="T2" fmla="*/ 204 w 256"/>
                  <a:gd name="T3" fmla="*/ 324 h 379"/>
                  <a:gd name="T4" fmla="*/ 206 w 256"/>
                  <a:gd name="T5" fmla="*/ 242 h 379"/>
                  <a:gd name="T6" fmla="*/ 219 w 256"/>
                  <a:gd name="T7" fmla="*/ 219 h 379"/>
                  <a:gd name="T8" fmla="*/ 228 w 256"/>
                  <a:gd name="T9" fmla="*/ 194 h 379"/>
                  <a:gd name="T10" fmla="*/ 247 w 256"/>
                  <a:gd name="T11" fmla="*/ 173 h 379"/>
                  <a:gd name="T12" fmla="*/ 256 w 256"/>
                  <a:gd name="T13" fmla="*/ 151 h 379"/>
                  <a:gd name="T14" fmla="*/ 236 w 256"/>
                  <a:gd name="T15" fmla="*/ 126 h 379"/>
                  <a:gd name="T16" fmla="*/ 231 w 256"/>
                  <a:gd name="T17" fmla="*/ 32 h 379"/>
                  <a:gd name="T18" fmla="*/ 219 w 256"/>
                  <a:gd name="T19" fmla="*/ 2 h 379"/>
                  <a:gd name="T20" fmla="*/ 146 w 256"/>
                  <a:gd name="T21" fmla="*/ 2 h 379"/>
                  <a:gd name="T22" fmla="*/ 90 w 256"/>
                  <a:gd name="T23" fmla="*/ 2 h 379"/>
                  <a:gd name="T24" fmla="*/ 80 w 256"/>
                  <a:gd name="T25" fmla="*/ 30 h 379"/>
                  <a:gd name="T26" fmla="*/ 67 w 256"/>
                  <a:gd name="T27" fmla="*/ 53 h 379"/>
                  <a:gd name="T28" fmla="*/ 71 w 256"/>
                  <a:gd name="T29" fmla="*/ 77 h 379"/>
                  <a:gd name="T30" fmla="*/ 80 w 256"/>
                  <a:gd name="T31" fmla="*/ 103 h 379"/>
                  <a:gd name="T32" fmla="*/ 66 w 256"/>
                  <a:gd name="T33" fmla="*/ 119 h 379"/>
                  <a:gd name="T34" fmla="*/ 57 w 256"/>
                  <a:gd name="T35" fmla="*/ 142 h 379"/>
                  <a:gd name="T36" fmla="*/ 53 w 256"/>
                  <a:gd name="T37" fmla="*/ 173 h 379"/>
                  <a:gd name="T38" fmla="*/ 58 w 256"/>
                  <a:gd name="T39" fmla="*/ 182 h 379"/>
                  <a:gd name="T40" fmla="*/ 42 w 256"/>
                  <a:gd name="T41" fmla="*/ 207 h 379"/>
                  <a:gd name="T42" fmla="*/ 55 w 256"/>
                  <a:gd name="T43" fmla="*/ 230 h 379"/>
                  <a:gd name="T44" fmla="*/ 53 w 256"/>
                  <a:gd name="T45" fmla="*/ 246 h 379"/>
                  <a:gd name="T46" fmla="*/ 34 w 256"/>
                  <a:gd name="T47" fmla="*/ 256 h 379"/>
                  <a:gd name="T48" fmla="*/ 3 w 256"/>
                  <a:gd name="T49" fmla="*/ 256 h 379"/>
                  <a:gd name="T50" fmla="*/ 10 w 256"/>
                  <a:gd name="T51" fmla="*/ 274 h 379"/>
                  <a:gd name="T52" fmla="*/ 23 w 256"/>
                  <a:gd name="T53" fmla="*/ 304 h 379"/>
                  <a:gd name="T54" fmla="*/ 0 w 256"/>
                  <a:gd name="T55" fmla="*/ 292 h 379"/>
                  <a:gd name="T56" fmla="*/ 1 w 256"/>
                  <a:gd name="T57" fmla="*/ 320 h 379"/>
                  <a:gd name="T58" fmla="*/ 16 w 256"/>
                  <a:gd name="T59" fmla="*/ 349 h 379"/>
                  <a:gd name="T60" fmla="*/ 85 w 256"/>
                  <a:gd name="T61" fmla="*/ 358 h 379"/>
                  <a:gd name="T62" fmla="*/ 121 w 256"/>
                  <a:gd name="T63" fmla="*/ 349 h 379"/>
                  <a:gd name="T64" fmla="*/ 139 w 256"/>
                  <a:gd name="T65" fmla="*/ 342 h 379"/>
                  <a:gd name="T66" fmla="*/ 162 w 256"/>
                  <a:gd name="T67" fmla="*/ 360 h 379"/>
                  <a:gd name="T68" fmla="*/ 149 w 256"/>
                  <a:gd name="T69" fmla="*/ 365 h 379"/>
                  <a:gd name="T70" fmla="*/ 187 w 256"/>
                  <a:gd name="T71" fmla="*/ 376 h 379"/>
                  <a:gd name="T72" fmla="*/ 204 w 256"/>
                  <a:gd name="T73" fmla="*/ 379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379">
                    <a:moveTo>
                      <a:pt x="204" y="379"/>
                    </a:moveTo>
                    <a:lnTo>
                      <a:pt x="206" y="363"/>
                    </a:lnTo>
                    <a:lnTo>
                      <a:pt x="206" y="336"/>
                    </a:lnTo>
                    <a:lnTo>
                      <a:pt x="204" y="324"/>
                    </a:lnTo>
                    <a:lnTo>
                      <a:pt x="204" y="255"/>
                    </a:lnTo>
                    <a:lnTo>
                      <a:pt x="206" y="242"/>
                    </a:lnTo>
                    <a:lnTo>
                      <a:pt x="210" y="230"/>
                    </a:lnTo>
                    <a:lnTo>
                      <a:pt x="219" y="219"/>
                    </a:lnTo>
                    <a:lnTo>
                      <a:pt x="220" y="205"/>
                    </a:lnTo>
                    <a:lnTo>
                      <a:pt x="228" y="194"/>
                    </a:lnTo>
                    <a:lnTo>
                      <a:pt x="238" y="185"/>
                    </a:lnTo>
                    <a:lnTo>
                      <a:pt x="247" y="173"/>
                    </a:lnTo>
                    <a:lnTo>
                      <a:pt x="254" y="164"/>
                    </a:lnTo>
                    <a:lnTo>
                      <a:pt x="256" y="151"/>
                    </a:lnTo>
                    <a:lnTo>
                      <a:pt x="244" y="141"/>
                    </a:lnTo>
                    <a:lnTo>
                      <a:pt x="236" y="126"/>
                    </a:lnTo>
                    <a:lnTo>
                      <a:pt x="231" y="91"/>
                    </a:lnTo>
                    <a:lnTo>
                      <a:pt x="231" y="32"/>
                    </a:lnTo>
                    <a:lnTo>
                      <a:pt x="231" y="9"/>
                    </a:lnTo>
                    <a:lnTo>
                      <a:pt x="219" y="2"/>
                    </a:lnTo>
                    <a:lnTo>
                      <a:pt x="162" y="0"/>
                    </a:lnTo>
                    <a:lnTo>
                      <a:pt x="146" y="2"/>
                    </a:lnTo>
                    <a:lnTo>
                      <a:pt x="115" y="2"/>
                    </a:lnTo>
                    <a:lnTo>
                      <a:pt x="90" y="2"/>
                    </a:lnTo>
                    <a:lnTo>
                      <a:pt x="85" y="14"/>
                    </a:lnTo>
                    <a:lnTo>
                      <a:pt x="80" y="30"/>
                    </a:lnTo>
                    <a:lnTo>
                      <a:pt x="73" y="41"/>
                    </a:lnTo>
                    <a:lnTo>
                      <a:pt x="67" y="53"/>
                    </a:lnTo>
                    <a:lnTo>
                      <a:pt x="66" y="66"/>
                    </a:lnTo>
                    <a:lnTo>
                      <a:pt x="71" y="77"/>
                    </a:lnTo>
                    <a:lnTo>
                      <a:pt x="73" y="91"/>
                    </a:lnTo>
                    <a:lnTo>
                      <a:pt x="80" y="103"/>
                    </a:lnTo>
                    <a:lnTo>
                      <a:pt x="82" y="118"/>
                    </a:lnTo>
                    <a:lnTo>
                      <a:pt x="66" y="119"/>
                    </a:lnTo>
                    <a:lnTo>
                      <a:pt x="62" y="130"/>
                    </a:lnTo>
                    <a:lnTo>
                      <a:pt x="57" y="142"/>
                    </a:lnTo>
                    <a:lnTo>
                      <a:pt x="55" y="158"/>
                    </a:lnTo>
                    <a:lnTo>
                      <a:pt x="53" y="173"/>
                    </a:lnTo>
                    <a:lnTo>
                      <a:pt x="66" y="173"/>
                    </a:lnTo>
                    <a:lnTo>
                      <a:pt x="58" y="182"/>
                    </a:lnTo>
                    <a:lnTo>
                      <a:pt x="48" y="191"/>
                    </a:lnTo>
                    <a:lnTo>
                      <a:pt x="42" y="207"/>
                    </a:lnTo>
                    <a:lnTo>
                      <a:pt x="48" y="219"/>
                    </a:lnTo>
                    <a:lnTo>
                      <a:pt x="55" y="230"/>
                    </a:lnTo>
                    <a:lnTo>
                      <a:pt x="42" y="235"/>
                    </a:lnTo>
                    <a:lnTo>
                      <a:pt x="53" y="246"/>
                    </a:lnTo>
                    <a:lnTo>
                      <a:pt x="48" y="262"/>
                    </a:lnTo>
                    <a:lnTo>
                      <a:pt x="34" y="256"/>
                    </a:lnTo>
                    <a:lnTo>
                      <a:pt x="19" y="262"/>
                    </a:lnTo>
                    <a:lnTo>
                      <a:pt x="3" y="256"/>
                    </a:lnTo>
                    <a:lnTo>
                      <a:pt x="0" y="269"/>
                    </a:lnTo>
                    <a:lnTo>
                      <a:pt x="10" y="274"/>
                    </a:lnTo>
                    <a:lnTo>
                      <a:pt x="26" y="288"/>
                    </a:lnTo>
                    <a:lnTo>
                      <a:pt x="23" y="304"/>
                    </a:lnTo>
                    <a:lnTo>
                      <a:pt x="12" y="287"/>
                    </a:lnTo>
                    <a:lnTo>
                      <a:pt x="0" y="292"/>
                    </a:lnTo>
                    <a:lnTo>
                      <a:pt x="0" y="308"/>
                    </a:lnTo>
                    <a:lnTo>
                      <a:pt x="1" y="320"/>
                    </a:lnTo>
                    <a:lnTo>
                      <a:pt x="14" y="333"/>
                    </a:lnTo>
                    <a:lnTo>
                      <a:pt x="16" y="349"/>
                    </a:lnTo>
                    <a:lnTo>
                      <a:pt x="48" y="349"/>
                    </a:lnTo>
                    <a:lnTo>
                      <a:pt x="85" y="358"/>
                    </a:lnTo>
                    <a:lnTo>
                      <a:pt x="108" y="356"/>
                    </a:lnTo>
                    <a:lnTo>
                      <a:pt x="121" y="349"/>
                    </a:lnTo>
                    <a:lnTo>
                      <a:pt x="133" y="356"/>
                    </a:lnTo>
                    <a:lnTo>
                      <a:pt x="139" y="342"/>
                    </a:lnTo>
                    <a:lnTo>
                      <a:pt x="151" y="342"/>
                    </a:lnTo>
                    <a:lnTo>
                      <a:pt x="162" y="360"/>
                    </a:lnTo>
                    <a:lnTo>
                      <a:pt x="147" y="353"/>
                    </a:lnTo>
                    <a:lnTo>
                      <a:pt x="149" y="365"/>
                    </a:lnTo>
                    <a:lnTo>
                      <a:pt x="167" y="367"/>
                    </a:lnTo>
                    <a:lnTo>
                      <a:pt x="187" y="376"/>
                    </a:lnTo>
                    <a:lnTo>
                      <a:pt x="204" y="379"/>
                    </a:lnTo>
                    <a:lnTo>
                      <a:pt x="204" y="379"/>
                    </a:lnTo>
                    <a:lnTo>
                      <a:pt x="204" y="379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B8BEC003-4624-D7EF-21FF-57164D23D6A6}"/>
                  </a:ext>
                </a:extLst>
              </p:cNvPr>
              <p:cNvSpPr/>
              <p:nvPr/>
            </p:nvSpPr>
            <p:spPr>
              <a:xfrm>
                <a:off x="4404820" y="2877280"/>
                <a:ext cx="1311959" cy="1477702"/>
              </a:xfrm>
              <a:custGeom>
                <a:avLst/>
                <a:gdLst>
                  <a:gd name="connsiteX0" fmla="*/ 42481 w 527780"/>
                  <a:gd name="connsiteY0" fmla="*/ 594455 h 594455"/>
                  <a:gd name="connsiteX1" fmla="*/ 103060 w 527780"/>
                  <a:gd name="connsiteY1" fmla="*/ 593312 h 594455"/>
                  <a:gd name="connsiteX2" fmla="*/ 202311 w 527780"/>
                  <a:gd name="connsiteY2" fmla="*/ 592550 h 594455"/>
                  <a:gd name="connsiteX3" fmla="*/ 391763 w 527780"/>
                  <a:gd name="connsiteY3" fmla="*/ 594265 h 594455"/>
                  <a:gd name="connsiteX4" fmla="*/ 478346 w 527780"/>
                  <a:gd name="connsiteY4" fmla="*/ 591979 h 594455"/>
                  <a:gd name="connsiteX5" fmla="*/ 497396 w 527780"/>
                  <a:gd name="connsiteY5" fmla="*/ 577025 h 594455"/>
                  <a:gd name="connsiteX6" fmla="*/ 508540 w 527780"/>
                  <a:gd name="connsiteY6" fmla="*/ 556736 h 594455"/>
                  <a:gd name="connsiteX7" fmla="*/ 476631 w 527780"/>
                  <a:gd name="connsiteY7" fmla="*/ 535496 h 594455"/>
                  <a:gd name="connsiteX8" fmla="*/ 476060 w 527780"/>
                  <a:gd name="connsiteY8" fmla="*/ 505111 h 594455"/>
                  <a:gd name="connsiteX9" fmla="*/ 474440 w 527780"/>
                  <a:gd name="connsiteY9" fmla="*/ 483203 h 594455"/>
                  <a:gd name="connsiteX10" fmla="*/ 458533 w 527780"/>
                  <a:gd name="connsiteY10" fmla="*/ 472630 h 594455"/>
                  <a:gd name="connsiteX11" fmla="*/ 461201 w 527780"/>
                  <a:gd name="connsiteY11" fmla="*/ 451295 h 594455"/>
                  <a:gd name="connsiteX12" fmla="*/ 443579 w 527780"/>
                  <a:gd name="connsiteY12" fmla="*/ 418814 h 594455"/>
                  <a:gd name="connsiteX13" fmla="*/ 447294 w 527780"/>
                  <a:gd name="connsiteY13" fmla="*/ 388906 h 594455"/>
                  <a:gd name="connsiteX14" fmla="*/ 462153 w 527780"/>
                  <a:gd name="connsiteY14" fmla="*/ 373475 h 594455"/>
                  <a:gd name="connsiteX15" fmla="*/ 461105 w 527780"/>
                  <a:gd name="connsiteY15" fmla="*/ 347282 h 594455"/>
                  <a:gd name="connsiteX16" fmla="*/ 467392 w 527780"/>
                  <a:gd name="connsiteY16" fmla="*/ 330803 h 594455"/>
                  <a:gd name="connsiteX17" fmla="*/ 488061 w 527780"/>
                  <a:gd name="connsiteY17" fmla="*/ 302990 h 594455"/>
                  <a:gd name="connsiteX18" fmla="*/ 500824 w 527780"/>
                  <a:gd name="connsiteY18" fmla="*/ 269938 h 594455"/>
                  <a:gd name="connsiteX19" fmla="*/ 507111 w 527780"/>
                  <a:gd name="connsiteY19" fmla="*/ 253365 h 594455"/>
                  <a:gd name="connsiteX20" fmla="*/ 517779 w 527780"/>
                  <a:gd name="connsiteY20" fmla="*/ 237363 h 594455"/>
                  <a:gd name="connsiteX21" fmla="*/ 527780 w 527780"/>
                  <a:gd name="connsiteY21" fmla="*/ 225647 h 594455"/>
                  <a:gd name="connsiteX22" fmla="*/ 513493 w 527780"/>
                  <a:gd name="connsiteY22" fmla="*/ 202216 h 594455"/>
                  <a:gd name="connsiteX23" fmla="*/ 503872 w 527780"/>
                  <a:gd name="connsiteY23" fmla="*/ 175070 h 594455"/>
                  <a:gd name="connsiteX24" fmla="*/ 502253 w 527780"/>
                  <a:gd name="connsiteY24" fmla="*/ 153162 h 594455"/>
                  <a:gd name="connsiteX25" fmla="*/ 496443 w 527780"/>
                  <a:gd name="connsiteY25" fmla="*/ 130778 h 594455"/>
                  <a:gd name="connsiteX26" fmla="*/ 480441 w 527780"/>
                  <a:gd name="connsiteY26" fmla="*/ 120205 h 594455"/>
                  <a:gd name="connsiteX27" fmla="*/ 474059 w 527780"/>
                  <a:gd name="connsiteY27" fmla="*/ 102108 h 594455"/>
                  <a:gd name="connsiteX28" fmla="*/ 455485 w 527780"/>
                  <a:gd name="connsiteY28" fmla="*/ 112776 h 594455"/>
                  <a:gd name="connsiteX29" fmla="*/ 443865 w 527780"/>
                  <a:gd name="connsiteY29" fmla="*/ 102679 h 594455"/>
                  <a:gd name="connsiteX30" fmla="*/ 447008 w 527780"/>
                  <a:gd name="connsiteY30" fmla="*/ 77057 h 594455"/>
                  <a:gd name="connsiteX31" fmla="*/ 405574 w 527780"/>
                  <a:gd name="connsiteY31" fmla="*/ 28670 h 594455"/>
                  <a:gd name="connsiteX32" fmla="*/ 383762 w 527780"/>
                  <a:gd name="connsiteY32" fmla="*/ 30289 h 594455"/>
                  <a:gd name="connsiteX33" fmla="*/ 365760 w 527780"/>
                  <a:gd name="connsiteY33" fmla="*/ 36767 h 594455"/>
                  <a:gd name="connsiteX34" fmla="*/ 364617 w 527780"/>
                  <a:gd name="connsiteY34" fmla="*/ 10668 h 594455"/>
                  <a:gd name="connsiteX35" fmla="*/ 348710 w 527780"/>
                  <a:gd name="connsiteY35" fmla="*/ 0 h 594455"/>
                  <a:gd name="connsiteX36" fmla="*/ 324803 w 527780"/>
                  <a:gd name="connsiteY36" fmla="*/ 18669 h 594455"/>
                  <a:gd name="connsiteX37" fmla="*/ 305181 w 527780"/>
                  <a:gd name="connsiteY37" fmla="*/ 3334 h 594455"/>
                  <a:gd name="connsiteX38" fmla="*/ 275558 w 527780"/>
                  <a:gd name="connsiteY38" fmla="*/ 68961 h 594455"/>
                  <a:gd name="connsiteX39" fmla="*/ 246412 w 527780"/>
                  <a:gd name="connsiteY39" fmla="*/ 130302 h 594455"/>
                  <a:gd name="connsiteX40" fmla="*/ 229933 w 527780"/>
                  <a:gd name="connsiteY40" fmla="*/ 158591 h 594455"/>
                  <a:gd name="connsiteX41" fmla="*/ 127730 w 527780"/>
                  <a:gd name="connsiteY41" fmla="*/ 323469 h 594455"/>
                  <a:gd name="connsiteX42" fmla="*/ 90583 w 527780"/>
                  <a:gd name="connsiteY42" fmla="*/ 379571 h 594455"/>
                  <a:gd name="connsiteX43" fmla="*/ 84201 w 527780"/>
                  <a:gd name="connsiteY43" fmla="*/ 396050 h 594455"/>
                  <a:gd name="connsiteX44" fmla="*/ 76295 w 527780"/>
                  <a:gd name="connsiteY44" fmla="*/ 425387 h 594455"/>
                  <a:gd name="connsiteX45" fmla="*/ 74200 w 527780"/>
                  <a:gd name="connsiteY45" fmla="*/ 442436 h 594455"/>
                  <a:gd name="connsiteX46" fmla="*/ 94869 w 527780"/>
                  <a:gd name="connsiteY46" fmla="*/ 449389 h 594455"/>
                  <a:gd name="connsiteX47" fmla="*/ 106108 w 527780"/>
                  <a:gd name="connsiteY47" fmla="*/ 463772 h 594455"/>
                  <a:gd name="connsiteX48" fmla="*/ 103442 w 527780"/>
                  <a:gd name="connsiteY48" fmla="*/ 485108 h 594455"/>
                  <a:gd name="connsiteX49" fmla="*/ 92868 w 527780"/>
                  <a:gd name="connsiteY49" fmla="*/ 501110 h 594455"/>
                  <a:gd name="connsiteX50" fmla="*/ 76962 w 527780"/>
                  <a:gd name="connsiteY50" fmla="*/ 525113 h 594455"/>
                  <a:gd name="connsiteX51" fmla="*/ 53626 w 527780"/>
                  <a:gd name="connsiteY51" fmla="*/ 539496 h 594455"/>
                  <a:gd name="connsiteX52" fmla="*/ 47244 w 527780"/>
                  <a:gd name="connsiteY52" fmla="*/ 556070 h 594455"/>
                  <a:gd name="connsiteX53" fmla="*/ 32385 w 527780"/>
                  <a:gd name="connsiteY53" fmla="*/ 571595 h 594455"/>
                  <a:gd name="connsiteX54" fmla="*/ 14383 w 527780"/>
                  <a:gd name="connsiteY54" fmla="*/ 577977 h 594455"/>
                  <a:gd name="connsiteX55" fmla="*/ 0 w 527780"/>
                  <a:gd name="connsiteY55" fmla="*/ 589217 h 594455"/>
                  <a:gd name="connsiteX56" fmla="*/ 38290 w 527780"/>
                  <a:gd name="connsiteY56" fmla="*/ 593979 h 594455"/>
                  <a:gd name="connsiteX57" fmla="*/ 42481 w 527780"/>
                  <a:gd name="connsiteY57" fmla="*/ 594455 h 594455"/>
                  <a:gd name="connsiteX58" fmla="*/ 42481 w 527780"/>
                  <a:gd name="connsiteY58" fmla="*/ 594455 h 594455"/>
                  <a:gd name="connsiteX59" fmla="*/ 42481 w 527780"/>
                  <a:gd name="connsiteY59" fmla="*/ 594455 h 59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527780" h="594455">
                    <a:moveTo>
                      <a:pt x="42481" y="594455"/>
                    </a:moveTo>
                    <a:lnTo>
                      <a:pt x="103060" y="593312"/>
                    </a:lnTo>
                    <a:lnTo>
                      <a:pt x="202311" y="592550"/>
                    </a:lnTo>
                    <a:lnTo>
                      <a:pt x="391763" y="594265"/>
                    </a:lnTo>
                    <a:lnTo>
                      <a:pt x="478346" y="591979"/>
                    </a:lnTo>
                    <a:lnTo>
                      <a:pt x="497396" y="577025"/>
                    </a:lnTo>
                    <a:lnTo>
                      <a:pt x="508540" y="556736"/>
                    </a:lnTo>
                    <a:lnTo>
                      <a:pt x="476631" y="535496"/>
                    </a:lnTo>
                    <a:lnTo>
                      <a:pt x="476060" y="505111"/>
                    </a:lnTo>
                    <a:lnTo>
                      <a:pt x="474440" y="483203"/>
                    </a:lnTo>
                    <a:lnTo>
                      <a:pt x="458533" y="472630"/>
                    </a:lnTo>
                    <a:lnTo>
                      <a:pt x="461201" y="451295"/>
                    </a:lnTo>
                    <a:lnTo>
                      <a:pt x="443579" y="418814"/>
                    </a:lnTo>
                    <a:lnTo>
                      <a:pt x="447294" y="388906"/>
                    </a:lnTo>
                    <a:lnTo>
                      <a:pt x="462153" y="373475"/>
                    </a:lnTo>
                    <a:lnTo>
                      <a:pt x="461105" y="347282"/>
                    </a:lnTo>
                    <a:lnTo>
                      <a:pt x="467392" y="330803"/>
                    </a:lnTo>
                    <a:lnTo>
                      <a:pt x="488061" y="302990"/>
                    </a:lnTo>
                    <a:lnTo>
                      <a:pt x="500824" y="269938"/>
                    </a:lnTo>
                    <a:lnTo>
                      <a:pt x="507111" y="253365"/>
                    </a:lnTo>
                    <a:lnTo>
                      <a:pt x="517779" y="237363"/>
                    </a:lnTo>
                    <a:lnTo>
                      <a:pt x="527780" y="225647"/>
                    </a:lnTo>
                    <a:lnTo>
                      <a:pt x="513493" y="202216"/>
                    </a:lnTo>
                    <a:lnTo>
                      <a:pt x="503872" y="175070"/>
                    </a:lnTo>
                    <a:lnTo>
                      <a:pt x="502253" y="153162"/>
                    </a:lnTo>
                    <a:lnTo>
                      <a:pt x="496443" y="130778"/>
                    </a:lnTo>
                    <a:lnTo>
                      <a:pt x="480441" y="120205"/>
                    </a:lnTo>
                    <a:lnTo>
                      <a:pt x="474059" y="102108"/>
                    </a:lnTo>
                    <a:lnTo>
                      <a:pt x="455485" y="112776"/>
                    </a:lnTo>
                    <a:lnTo>
                      <a:pt x="443865" y="102679"/>
                    </a:lnTo>
                    <a:lnTo>
                      <a:pt x="447008" y="77057"/>
                    </a:lnTo>
                    <a:lnTo>
                      <a:pt x="405574" y="28670"/>
                    </a:lnTo>
                    <a:lnTo>
                      <a:pt x="383762" y="30289"/>
                    </a:lnTo>
                    <a:lnTo>
                      <a:pt x="365760" y="36767"/>
                    </a:lnTo>
                    <a:lnTo>
                      <a:pt x="364617" y="10668"/>
                    </a:lnTo>
                    <a:lnTo>
                      <a:pt x="348710" y="0"/>
                    </a:lnTo>
                    <a:lnTo>
                      <a:pt x="324803" y="18669"/>
                    </a:lnTo>
                    <a:lnTo>
                      <a:pt x="305181" y="3334"/>
                    </a:lnTo>
                    <a:lnTo>
                      <a:pt x="275558" y="68961"/>
                    </a:lnTo>
                    <a:lnTo>
                      <a:pt x="246412" y="130302"/>
                    </a:lnTo>
                    <a:lnTo>
                      <a:pt x="229933" y="158591"/>
                    </a:lnTo>
                    <a:lnTo>
                      <a:pt x="127730" y="323469"/>
                    </a:lnTo>
                    <a:lnTo>
                      <a:pt x="90583" y="379571"/>
                    </a:lnTo>
                    <a:lnTo>
                      <a:pt x="84201" y="396050"/>
                    </a:lnTo>
                    <a:lnTo>
                      <a:pt x="76295" y="425387"/>
                    </a:lnTo>
                    <a:lnTo>
                      <a:pt x="74200" y="442436"/>
                    </a:lnTo>
                    <a:lnTo>
                      <a:pt x="94869" y="449389"/>
                    </a:lnTo>
                    <a:lnTo>
                      <a:pt x="106108" y="463772"/>
                    </a:lnTo>
                    <a:lnTo>
                      <a:pt x="103442" y="485108"/>
                    </a:lnTo>
                    <a:lnTo>
                      <a:pt x="92868" y="501110"/>
                    </a:lnTo>
                    <a:lnTo>
                      <a:pt x="76962" y="525113"/>
                    </a:lnTo>
                    <a:lnTo>
                      <a:pt x="53626" y="539496"/>
                    </a:lnTo>
                    <a:lnTo>
                      <a:pt x="47244" y="556070"/>
                    </a:lnTo>
                    <a:lnTo>
                      <a:pt x="32385" y="571595"/>
                    </a:lnTo>
                    <a:lnTo>
                      <a:pt x="14383" y="577977"/>
                    </a:lnTo>
                    <a:lnTo>
                      <a:pt x="0" y="589217"/>
                    </a:lnTo>
                    <a:lnTo>
                      <a:pt x="38290" y="593979"/>
                    </a:lnTo>
                    <a:lnTo>
                      <a:pt x="42481" y="594455"/>
                    </a:lnTo>
                    <a:lnTo>
                      <a:pt x="42481" y="594455"/>
                    </a:lnTo>
                    <a:lnTo>
                      <a:pt x="42481" y="594455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6E537AA7-ADC2-7A94-C745-08ED31740F16}"/>
                  </a:ext>
                </a:extLst>
              </p:cNvPr>
              <p:cNvSpPr/>
              <p:nvPr/>
            </p:nvSpPr>
            <p:spPr>
              <a:xfrm>
                <a:off x="5510078" y="3200950"/>
                <a:ext cx="821366" cy="1153795"/>
              </a:xfrm>
              <a:custGeom>
                <a:avLst/>
                <a:gdLst>
                  <a:gd name="connsiteX0" fmla="*/ 215455 w 330422"/>
                  <a:gd name="connsiteY0" fmla="*/ 461391 h 464153"/>
                  <a:gd name="connsiteX1" fmla="*/ 250031 w 330422"/>
                  <a:gd name="connsiteY1" fmla="*/ 461391 h 464153"/>
                  <a:gd name="connsiteX2" fmla="*/ 264319 w 330422"/>
                  <a:gd name="connsiteY2" fmla="*/ 415576 h 464153"/>
                  <a:gd name="connsiteX3" fmla="*/ 277558 w 330422"/>
                  <a:gd name="connsiteY3" fmla="*/ 378238 h 464153"/>
                  <a:gd name="connsiteX4" fmla="*/ 290226 w 330422"/>
                  <a:gd name="connsiteY4" fmla="*/ 345281 h 464153"/>
                  <a:gd name="connsiteX5" fmla="*/ 300799 w 330422"/>
                  <a:gd name="connsiteY5" fmla="*/ 294608 h 464153"/>
                  <a:gd name="connsiteX6" fmla="*/ 318801 w 330422"/>
                  <a:gd name="connsiteY6" fmla="*/ 253651 h 464153"/>
                  <a:gd name="connsiteX7" fmla="*/ 325755 w 330422"/>
                  <a:gd name="connsiteY7" fmla="*/ 232886 h 464153"/>
                  <a:gd name="connsiteX8" fmla="*/ 323564 w 330422"/>
                  <a:gd name="connsiteY8" fmla="*/ 215265 h 464153"/>
                  <a:gd name="connsiteX9" fmla="*/ 329946 w 330422"/>
                  <a:gd name="connsiteY9" fmla="*/ 198787 h 464153"/>
                  <a:gd name="connsiteX10" fmla="*/ 327755 w 330422"/>
                  <a:gd name="connsiteY10" fmla="*/ 181261 h 464153"/>
                  <a:gd name="connsiteX11" fmla="*/ 330422 w 330422"/>
                  <a:gd name="connsiteY11" fmla="*/ 159925 h 464153"/>
                  <a:gd name="connsiteX12" fmla="*/ 313372 w 330422"/>
                  <a:gd name="connsiteY12" fmla="*/ 157829 h 464153"/>
                  <a:gd name="connsiteX13" fmla="*/ 323469 w 330422"/>
                  <a:gd name="connsiteY13" fmla="*/ 146113 h 464153"/>
                  <a:gd name="connsiteX14" fmla="*/ 326136 w 330422"/>
                  <a:gd name="connsiteY14" fmla="*/ 124778 h 464153"/>
                  <a:gd name="connsiteX15" fmla="*/ 300038 w 330422"/>
                  <a:gd name="connsiteY15" fmla="*/ 125921 h 464153"/>
                  <a:gd name="connsiteX16" fmla="*/ 280416 w 330422"/>
                  <a:gd name="connsiteY16" fmla="*/ 110490 h 464153"/>
                  <a:gd name="connsiteX17" fmla="*/ 298418 w 330422"/>
                  <a:gd name="connsiteY17" fmla="*/ 104108 h 464153"/>
                  <a:gd name="connsiteX18" fmla="*/ 301085 w 330422"/>
                  <a:gd name="connsiteY18" fmla="*/ 82772 h 464153"/>
                  <a:gd name="connsiteX19" fmla="*/ 278796 w 330422"/>
                  <a:gd name="connsiteY19" fmla="*/ 88678 h 464153"/>
                  <a:gd name="connsiteX20" fmla="*/ 263366 w 330422"/>
                  <a:gd name="connsiteY20" fmla="*/ 73819 h 464153"/>
                  <a:gd name="connsiteX21" fmla="*/ 251650 w 330422"/>
                  <a:gd name="connsiteY21" fmla="*/ 63722 h 464153"/>
                  <a:gd name="connsiteX22" fmla="*/ 227171 w 330422"/>
                  <a:gd name="connsiteY22" fmla="*/ 52007 h 464153"/>
                  <a:gd name="connsiteX23" fmla="*/ 220789 w 330422"/>
                  <a:gd name="connsiteY23" fmla="*/ 34004 h 464153"/>
                  <a:gd name="connsiteX24" fmla="*/ 195263 w 330422"/>
                  <a:gd name="connsiteY24" fmla="*/ 30766 h 464153"/>
                  <a:gd name="connsiteX25" fmla="*/ 179831 w 330422"/>
                  <a:gd name="connsiteY25" fmla="*/ 15907 h 464153"/>
                  <a:gd name="connsiteX26" fmla="*/ 155924 w 330422"/>
                  <a:gd name="connsiteY26" fmla="*/ 0 h 464153"/>
                  <a:gd name="connsiteX27" fmla="*/ 143732 w 330422"/>
                  <a:gd name="connsiteY27" fmla="*/ 28766 h 464153"/>
                  <a:gd name="connsiteX28" fmla="*/ 127254 w 330422"/>
                  <a:gd name="connsiteY28" fmla="*/ 57055 h 464153"/>
                  <a:gd name="connsiteX29" fmla="*/ 98107 w 330422"/>
                  <a:gd name="connsiteY29" fmla="*/ 83725 h 464153"/>
                  <a:gd name="connsiteX30" fmla="*/ 80581 w 330422"/>
                  <a:gd name="connsiteY30" fmla="*/ 85820 h 464153"/>
                  <a:gd name="connsiteX31" fmla="*/ 73628 w 330422"/>
                  <a:gd name="connsiteY31" fmla="*/ 106585 h 464153"/>
                  <a:gd name="connsiteX32" fmla="*/ 63055 w 330422"/>
                  <a:gd name="connsiteY32" fmla="*/ 122587 h 464153"/>
                  <a:gd name="connsiteX33" fmla="*/ 56673 w 330422"/>
                  <a:gd name="connsiteY33" fmla="*/ 139160 h 464153"/>
                  <a:gd name="connsiteX34" fmla="*/ 49339 w 330422"/>
                  <a:gd name="connsiteY34" fmla="*/ 164116 h 464153"/>
                  <a:gd name="connsiteX35" fmla="*/ 38671 w 330422"/>
                  <a:gd name="connsiteY35" fmla="*/ 180118 h 464153"/>
                  <a:gd name="connsiteX36" fmla="*/ 23813 w 330422"/>
                  <a:gd name="connsiteY36" fmla="*/ 195644 h 464153"/>
                  <a:gd name="connsiteX37" fmla="*/ 17526 w 330422"/>
                  <a:gd name="connsiteY37" fmla="*/ 212122 h 464153"/>
                  <a:gd name="connsiteX38" fmla="*/ 19621 w 330422"/>
                  <a:gd name="connsiteY38" fmla="*/ 229648 h 464153"/>
                  <a:gd name="connsiteX39" fmla="*/ 17526 w 330422"/>
                  <a:gd name="connsiteY39" fmla="*/ 246698 h 464153"/>
                  <a:gd name="connsiteX40" fmla="*/ 3238 w 330422"/>
                  <a:gd name="connsiteY40" fmla="*/ 257937 h 464153"/>
                  <a:gd name="connsiteX41" fmla="*/ 0 w 330422"/>
                  <a:gd name="connsiteY41" fmla="*/ 283464 h 464153"/>
                  <a:gd name="connsiteX42" fmla="*/ 17050 w 330422"/>
                  <a:gd name="connsiteY42" fmla="*/ 320135 h 464153"/>
                  <a:gd name="connsiteX43" fmla="*/ 14478 w 330422"/>
                  <a:gd name="connsiteY43" fmla="*/ 341471 h 464153"/>
                  <a:gd name="connsiteX44" fmla="*/ 30385 w 330422"/>
                  <a:gd name="connsiteY44" fmla="*/ 352139 h 464153"/>
                  <a:gd name="connsiteX45" fmla="*/ 24098 w 330422"/>
                  <a:gd name="connsiteY45" fmla="*/ 368617 h 464153"/>
                  <a:gd name="connsiteX46" fmla="*/ 25717 w 330422"/>
                  <a:gd name="connsiteY46" fmla="*/ 390430 h 464153"/>
                  <a:gd name="connsiteX47" fmla="*/ 36862 w 330422"/>
                  <a:gd name="connsiteY47" fmla="*/ 404813 h 464153"/>
                  <a:gd name="connsiteX48" fmla="*/ 56579 w 330422"/>
                  <a:gd name="connsiteY48" fmla="*/ 420148 h 464153"/>
                  <a:gd name="connsiteX49" fmla="*/ 53435 w 330422"/>
                  <a:gd name="connsiteY49" fmla="*/ 445770 h 464153"/>
                  <a:gd name="connsiteX50" fmla="*/ 124587 w 330422"/>
                  <a:gd name="connsiteY50" fmla="*/ 463201 h 464153"/>
                  <a:gd name="connsiteX51" fmla="*/ 202216 w 330422"/>
                  <a:gd name="connsiteY51" fmla="*/ 464153 h 464153"/>
                  <a:gd name="connsiteX52" fmla="*/ 215455 w 330422"/>
                  <a:gd name="connsiteY52" fmla="*/ 461391 h 464153"/>
                  <a:gd name="connsiteX53" fmla="*/ 215455 w 330422"/>
                  <a:gd name="connsiteY53" fmla="*/ 461391 h 464153"/>
                  <a:gd name="connsiteX54" fmla="*/ 215455 w 330422"/>
                  <a:gd name="connsiteY54" fmla="*/ 461391 h 46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30422" h="464153">
                    <a:moveTo>
                      <a:pt x="215455" y="461391"/>
                    </a:moveTo>
                    <a:lnTo>
                      <a:pt x="250031" y="461391"/>
                    </a:lnTo>
                    <a:lnTo>
                      <a:pt x="264319" y="415576"/>
                    </a:lnTo>
                    <a:lnTo>
                      <a:pt x="277558" y="378238"/>
                    </a:lnTo>
                    <a:lnTo>
                      <a:pt x="290226" y="345281"/>
                    </a:lnTo>
                    <a:lnTo>
                      <a:pt x="300799" y="294608"/>
                    </a:lnTo>
                    <a:lnTo>
                      <a:pt x="318801" y="253651"/>
                    </a:lnTo>
                    <a:lnTo>
                      <a:pt x="325755" y="232886"/>
                    </a:lnTo>
                    <a:lnTo>
                      <a:pt x="323564" y="215265"/>
                    </a:lnTo>
                    <a:lnTo>
                      <a:pt x="329946" y="198787"/>
                    </a:lnTo>
                    <a:lnTo>
                      <a:pt x="327755" y="181261"/>
                    </a:lnTo>
                    <a:lnTo>
                      <a:pt x="330422" y="159925"/>
                    </a:lnTo>
                    <a:lnTo>
                      <a:pt x="313372" y="157829"/>
                    </a:lnTo>
                    <a:lnTo>
                      <a:pt x="323469" y="146113"/>
                    </a:lnTo>
                    <a:lnTo>
                      <a:pt x="326136" y="124778"/>
                    </a:lnTo>
                    <a:lnTo>
                      <a:pt x="300038" y="125921"/>
                    </a:lnTo>
                    <a:lnTo>
                      <a:pt x="280416" y="110490"/>
                    </a:lnTo>
                    <a:lnTo>
                      <a:pt x="298418" y="104108"/>
                    </a:lnTo>
                    <a:lnTo>
                      <a:pt x="301085" y="82772"/>
                    </a:lnTo>
                    <a:lnTo>
                      <a:pt x="278796" y="88678"/>
                    </a:lnTo>
                    <a:lnTo>
                      <a:pt x="263366" y="73819"/>
                    </a:lnTo>
                    <a:lnTo>
                      <a:pt x="251650" y="63722"/>
                    </a:lnTo>
                    <a:lnTo>
                      <a:pt x="227171" y="52007"/>
                    </a:lnTo>
                    <a:lnTo>
                      <a:pt x="220789" y="34004"/>
                    </a:lnTo>
                    <a:lnTo>
                      <a:pt x="195263" y="30766"/>
                    </a:lnTo>
                    <a:lnTo>
                      <a:pt x="179831" y="15907"/>
                    </a:lnTo>
                    <a:lnTo>
                      <a:pt x="155924" y="0"/>
                    </a:lnTo>
                    <a:lnTo>
                      <a:pt x="143732" y="28766"/>
                    </a:lnTo>
                    <a:lnTo>
                      <a:pt x="127254" y="57055"/>
                    </a:lnTo>
                    <a:lnTo>
                      <a:pt x="98107" y="83725"/>
                    </a:lnTo>
                    <a:lnTo>
                      <a:pt x="80581" y="85820"/>
                    </a:lnTo>
                    <a:lnTo>
                      <a:pt x="73628" y="106585"/>
                    </a:lnTo>
                    <a:lnTo>
                      <a:pt x="63055" y="122587"/>
                    </a:lnTo>
                    <a:lnTo>
                      <a:pt x="56673" y="139160"/>
                    </a:lnTo>
                    <a:lnTo>
                      <a:pt x="49339" y="164116"/>
                    </a:lnTo>
                    <a:lnTo>
                      <a:pt x="38671" y="180118"/>
                    </a:lnTo>
                    <a:lnTo>
                      <a:pt x="23813" y="195644"/>
                    </a:lnTo>
                    <a:lnTo>
                      <a:pt x="17526" y="212122"/>
                    </a:lnTo>
                    <a:lnTo>
                      <a:pt x="19621" y="229648"/>
                    </a:lnTo>
                    <a:lnTo>
                      <a:pt x="17526" y="246698"/>
                    </a:lnTo>
                    <a:lnTo>
                      <a:pt x="3238" y="257937"/>
                    </a:lnTo>
                    <a:lnTo>
                      <a:pt x="0" y="283464"/>
                    </a:lnTo>
                    <a:lnTo>
                      <a:pt x="17050" y="320135"/>
                    </a:lnTo>
                    <a:lnTo>
                      <a:pt x="14478" y="341471"/>
                    </a:lnTo>
                    <a:lnTo>
                      <a:pt x="30385" y="352139"/>
                    </a:lnTo>
                    <a:lnTo>
                      <a:pt x="24098" y="368617"/>
                    </a:lnTo>
                    <a:lnTo>
                      <a:pt x="25717" y="390430"/>
                    </a:lnTo>
                    <a:lnTo>
                      <a:pt x="36862" y="404813"/>
                    </a:lnTo>
                    <a:lnTo>
                      <a:pt x="56579" y="420148"/>
                    </a:lnTo>
                    <a:lnTo>
                      <a:pt x="53435" y="445770"/>
                    </a:lnTo>
                    <a:lnTo>
                      <a:pt x="124587" y="463201"/>
                    </a:lnTo>
                    <a:lnTo>
                      <a:pt x="202216" y="464153"/>
                    </a:lnTo>
                    <a:lnTo>
                      <a:pt x="215455" y="461391"/>
                    </a:lnTo>
                    <a:lnTo>
                      <a:pt x="215455" y="461391"/>
                    </a:lnTo>
                    <a:lnTo>
                      <a:pt x="215455" y="461391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77932588-5721-D6CD-0185-6B37F2831C23}"/>
                  </a:ext>
                </a:extLst>
              </p:cNvPr>
              <p:cNvSpPr/>
              <p:nvPr/>
            </p:nvSpPr>
            <p:spPr>
              <a:xfrm>
                <a:off x="6139420" y="3426593"/>
                <a:ext cx="1203044" cy="930755"/>
              </a:xfrm>
              <a:custGeom>
                <a:avLst/>
                <a:gdLst>
                  <a:gd name="connsiteX0" fmla="*/ 36672 w 483965"/>
                  <a:gd name="connsiteY0" fmla="*/ 372999 h 374427"/>
                  <a:gd name="connsiteX1" fmla="*/ 58484 w 483965"/>
                  <a:gd name="connsiteY1" fmla="*/ 371284 h 374427"/>
                  <a:gd name="connsiteX2" fmla="*/ 153258 w 483965"/>
                  <a:gd name="connsiteY2" fmla="*/ 374333 h 374427"/>
                  <a:gd name="connsiteX3" fmla="*/ 399669 w 483965"/>
                  <a:gd name="connsiteY3" fmla="*/ 374428 h 374427"/>
                  <a:gd name="connsiteX4" fmla="*/ 456057 w 483965"/>
                  <a:gd name="connsiteY4" fmla="*/ 372713 h 374427"/>
                  <a:gd name="connsiteX5" fmla="*/ 463868 w 483965"/>
                  <a:gd name="connsiteY5" fmla="*/ 273939 h 374427"/>
                  <a:gd name="connsiteX6" fmla="*/ 477584 w 483965"/>
                  <a:gd name="connsiteY6" fmla="*/ 162973 h 374427"/>
                  <a:gd name="connsiteX7" fmla="*/ 483965 w 483965"/>
                  <a:gd name="connsiteY7" fmla="*/ 111728 h 374427"/>
                  <a:gd name="connsiteX8" fmla="*/ 448246 w 483965"/>
                  <a:gd name="connsiteY8" fmla="*/ 85630 h 374427"/>
                  <a:gd name="connsiteX9" fmla="*/ 433864 w 483965"/>
                  <a:gd name="connsiteY9" fmla="*/ 96869 h 374427"/>
                  <a:gd name="connsiteX10" fmla="*/ 415195 w 483965"/>
                  <a:gd name="connsiteY10" fmla="*/ 72866 h 374427"/>
                  <a:gd name="connsiteX11" fmla="*/ 399765 w 483965"/>
                  <a:gd name="connsiteY11" fmla="*/ 58007 h 374427"/>
                  <a:gd name="connsiteX12" fmla="*/ 281559 w 483965"/>
                  <a:gd name="connsiteY12" fmla="*/ 0 h 374427"/>
                  <a:gd name="connsiteX13" fmla="*/ 261366 w 483965"/>
                  <a:gd name="connsiteY13" fmla="*/ 23527 h 374427"/>
                  <a:gd name="connsiteX14" fmla="*/ 110204 w 483965"/>
                  <a:gd name="connsiteY14" fmla="*/ 22288 h 374427"/>
                  <a:gd name="connsiteX15" fmla="*/ 99060 w 483965"/>
                  <a:gd name="connsiteY15" fmla="*/ 42577 h 374427"/>
                  <a:gd name="connsiteX16" fmla="*/ 80963 w 483965"/>
                  <a:gd name="connsiteY16" fmla="*/ 48958 h 374427"/>
                  <a:gd name="connsiteX17" fmla="*/ 66675 w 483965"/>
                  <a:gd name="connsiteY17" fmla="*/ 60198 h 374427"/>
                  <a:gd name="connsiteX18" fmla="*/ 72486 w 483965"/>
                  <a:gd name="connsiteY18" fmla="*/ 82582 h 374427"/>
                  <a:gd name="connsiteX19" fmla="*/ 77914 w 483965"/>
                  <a:gd name="connsiteY19" fmla="*/ 109252 h 374427"/>
                  <a:gd name="connsiteX20" fmla="*/ 71533 w 483965"/>
                  <a:gd name="connsiteY20" fmla="*/ 125825 h 374427"/>
                  <a:gd name="connsiteX21" fmla="*/ 73629 w 483965"/>
                  <a:gd name="connsiteY21" fmla="*/ 143446 h 374427"/>
                  <a:gd name="connsiteX22" fmla="*/ 66770 w 483965"/>
                  <a:gd name="connsiteY22" fmla="*/ 164306 h 374427"/>
                  <a:gd name="connsiteX23" fmla="*/ 48768 w 483965"/>
                  <a:gd name="connsiteY23" fmla="*/ 205359 h 374427"/>
                  <a:gd name="connsiteX24" fmla="*/ 25908 w 483965"/>
                  <a:gd name="connsiteY24" fmla="*/ 250222 h 374427"/>
                  <a:gd name="connsiteX25" fmla="*/ 25432 w 483965"/>
                  <a:gd name="connsiteY25" fmla="*/ 289179 h 374427"/>
                  <a:gd name="connsiteX26" fmla="*/ 12192 w 483965"/>
                  <a:gd name="connsiteY26" fmla="*/ 326612 h 374427"/>
                  <a:gd name="connsiteX27" fmla="*/ 0 w 483965"/>
                  <a:gd name="connsiteY27" fmla="*/ 355473 h 374427"/>
                  <a:gd name="connsiteX28" fmla="*/ 36672 w 483965"/>
                  <a:gd name="connsiteY28" fmla="*/ 372999 h 374427"/>
                  <a:gd name="connsiteX29" fmla="*/ 36672 w 483965"/>
                  <a:gd name="connsiteY29" fmla="*/ 372999 h 374427"/>
                  <a:gd name="connsiteX30" fmla="*/ 36672 w 483965"/>
                  <a:gd name="connsiteY30" fmla="*/ 372999 h 37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83965" h="374427">
                    <a:moveTo>
                      <a:pt x="36672" y="372999"/>
                    </a:moveTo>
                    <a:lnTo>
                      <a:pt x="58484" y="371284"/>
                    </a:lnTo>
                    <a:lnTo>
                      <a:pt x="153258" y="374333"/>
                    </a:lnTo>
                    <a:lnTo>
                      <a:pt x="399669" y="374428"/>
                    </a:lnTo>
                    <a:lnTo>
                      <a:pt x="456057" y="372713"/>
                    </a:lnTo>
                    <a:lnTo>
                      <a:pt x="463868" y="273939"/>
                    </a:lnTo>
                    <a:lnTo>
                      <a:pt x="477584" y="162973"/>
                    </a:lnTo>
                    <a:lnTo>
                      <a:pt x="483965" y="111728"/>
                    </a:lnTo>
                    <a:lnTo>
                      <a:pt x="448246" y="85630"/>
                    </a:lnTo>
                    <a:lnTo>
                      <a:pt x="433864" y="96869"/>
                    </a:lnTo>
                    <a:lnTo>
                      <a:pt x="415195" y="72866"/>
                    </a:lnTo>
                    <a:lnTo>
                      <a:pt x="399765" y="58007"/>
                    </a:lnTo>
                    <a:lnTo>
                      <a:pt x="281559" y="0"/>
                    </a:lnTo>
                    <a:lnTo>
                      <a:pt x="261366" y="23527"/>
                    </a:lnTo>
                    <a:lnTo>
                      <a:pt x="110204" y="22288"/>
                    </a:lnTo>
                    <a:lnTo>
                      <a:pt x="99060" y="42577"/>
                    </a:lnTo>
                    <a:lnTo>
                      <a:pt x="80963" y="48958"/>
                    </a:lnTo>
                    <a:lnTo>
                      <a:pt x="66675" y="60198"/>
                    </a:lnTo>
                    <a:lnTo>
                      <a:pt x="72486" y="82582"/>
                    </a:lnTo>
                    <a:lnTo>
                      <a:pt x="77914" y="109252"/>
                    </a:lnTo>
                    <a:lnTo>
                      <a:pt x="71533" y="125825"/>
                    </a:lnTo>
                    <a:lnTo>
                      <a:pt x="73629" y="143446"/>
                    </a:lnTo>
                    <a:lnTo>
                      <a:pt x="66770" y="164306"/>
                    </a:lnTo>
                    <a:lnTo>
                      <a:pt x="48768" y="205359"/>
                    </a:lnTo>
                    <a:lnTo>
                      <a:pt x="25908" y="250222"/>
                    </a:lnTo>
                    <a:lnTo>
                      <a:pt x="25432" y="289179"/>
                    </a:lnTo>
                    <a:lnTo>
                      <a:pt x="12192" y="326612"/>
                    </a:lnTo>
                    <a:lnTo>
                      <a:pt x="0" y="355473"/>
                    </a:lnTo>
                    <a:lnTo>
                      <a:pt x="36672" y="372999"/>
                    </a:lnTo>
                    <a:lnTo>
                      <a:pt x="36672" y="372999"/>
                    </a:lnTo>
                    <a:lnTo>
                      <a:pt x="36672" y="372999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649681F2-486E-C5F5-AB48-F687A29593FD}"/>
                  </a:ext>
                </a:extLst>
              </p:cNvPr>
              <p:cNvSpPr/>
              <p:nvPr/>
            </p:nvSpPr>
            <p:spPr>
              <a:xfrm>
                <a:off x="5927981" y="2315654"/>
                <a:ext cx="1147166" cy="1249214"/>
              </a:xfrm>
              <a:custGeom>
                <a:avLst/>
                <a:gdLst>
                  <a:gd name="connsiteX0" fmla="*/ 156210 w 461486"/>
                  <a:gd name="connsiteY0" fmla="*/ 502539 h 502538"/>
                  <a:gd name="connsiteX1" fmla="*/ 174213 w 461486"/>
                  <a:gd name="connsiteY1" fmla="*/ 496062 h 502538"/>
                  <a:gd name="connsiteX2" fmla="*/ 194977 w 461486"/>
                  <a:gd name="connsiteY2" fmla="*/ 468440 h 502538"/>
                  <a:gd name="connsiteX3" fmla="*/ 346139 w 461486"/>
                  <a:gd name="connsiteY3" fmla="*/ 469868 h 502538"/>
                  <a:gd name="connsiteX4" fmla="*/ 366332 w 461486"/>
                  <a:gd name="connsiteY4" fmla="*/ 446437 h 502538"/>
                  <a:gd name="connsiteX5" fmla="*/ 386525 w 461486"/>
                  <a:gd name="connsiteY5" fmla="*/ 423100 h 502538"/>
                  <a:gd name="connsiteX6" fmla="*/ 405575 w 461486"/>
                  <a:gd name="connsiteY6" fmla="*/ 408146 h 502538"/>
                  <a:gd name="connsiteX7" fmla="*/ 450818 w 461486"/>
                  <a:gd name="connsiteY7" fmla="*/ 392144 h 502538"/>
                  <a:gd name="connsiteX8" fmla="*/ 461486 w 461486"/>
                  <a:gd name="connsiteY8" fmla="*/ 376238 h 502538"/>
                  <a:gd name="connsiteX9" fmla="*/ 452819 w 461486"/>
                  <a:gd name="connsiteY9" fmla="*/ 306134 h 502538"/>
                  <a:gd name="connsiteX10" fmla="*/ 435769 w 461486"/>
                  <a:gd name="connsiteY10" fmla="*/ 304038 h 502538"/>
                  <a:gd name="connsiteX11" fmla="*/ 434150 w 461486"/>
                  <a:gd name="connsiteY11" fmla="*/ 282226 h 502538"/>
                  <a:gd name="connsiteX12" fmla="*/ 423482 w 461486"/>
                  <a:gd name="connsiteY12" fmla="*/ 263652 h 502538"/>
                  <a:gd name="connsiteX13" fmla="*/ 425577 w 461486"/>
                  <a:gd name="connsiteY13" fmla="*/ 246697 h 502538"/>
                  <a:gd name="connsiteX14" fmla="*/ 409575 w 461486"/>
                  <a:gd name="connsiteY14" fmla="*/ 236125 h 502538"/>
                  <a:gd name="connsiteX15" fmla="*/ 409004 w 461486"/>
                  <a:gd name="connsiteY15" fmla="*/ 205835 h 502538"/>
                  <a:gd name="connsiteX16" fmla="*/ 396145 w 461486"/>
                  <a:gd name="connsiteY16" fmla="*/ 169736 h 502538"/>
                  <a:gd name="connsiteX17" fmla="*/ 354997 w 461486"/>
                  <a:gd name="connsiteY17" fmla="*/ 82677 h 502538"/>
                  <a:gd name="connsiteX18" fmla="*/ 338995 w 461486"/>
                  <a:gd name="connsiteY18" fmla="*/ 72104 h 502538"/>
                  <a:gd name="connsiteX19" fmla="*/ 341090 w 461486"/>
                  <a:gd name="connsiteY19" fmla="*/ 55054 h 502538"/>
                  <a:gd name="connsiteX20" fmla="*/ 321373 w 461486"/>
                  <a:gd name="connsiteY20" fmla="*/ 39719 h 502538"/>
                  <a:gd name="connsiteX21" fmla="*/ 339471 w 461486"/>
                  <a:gd name="connsiteY21" fmla="*/ 33338 h 502538"/>
                  <a:gd name="connsiteX22" fmla="*/ 328232 w 461486"/>
                  <a:gd name="connsiteY22" fmla="*/ 18955 h 502538"/>
                  <a:gd name="connsiteX23" fmla="*/ 312801 w 461486"/>
                  <a:gd name="connsiteY23" fmla="*/ 4096 h 502538"/>
                  <a:gd name="connsiteX24" fmla="*/ 293656 w 461486"/>
                  <a:gd name="connsiteY24" fmla="*/ 19050 h 502538"/>
                  <a:gd name="connsiteX25" fmla="*/ 276606 w 461486"/>
                  <a:gd name="connsiteY25" fmla="*/ 16954 h 502538"/>
                  <a:gd name="connsiteX26" fmla="*/ 244126 w 461486"/>
                  <a:gd name="connsiteY26" fmla="*/ 0 h 502538"/>
                  <a:gd name="connsiteX27" fmla="*/ 229267 w 461486"/>
                  <a:gd name="connsiteY27" fmla="*/ 15430 h 502538"/>
                  <a:gd name="connsiteX28" fmla="*/ 209074 w 461486"/>
                  <a:gd name="connsiteY28" fmla="*/ 38767 h 502538"/>
                  <a:gd name="connsiteX29" fmla="*/ 202692 w 461486"/>
                  <a:gd name="connsiteY29" fmla="*/ 55245 h 502538"/>
                  <a:gd name="connsiteX30" fmla="*/ 192119 w 461486"/>
                  <a:gd name="connsiteY30" fmla="*/ 71247 h 502538"/>
                  <a:gd name="connsiteX31" fmla="*/ 173546 w 461486"/>
                  <a:gd name="connsiteY31" fmla="*/ 81820 h 502538"/>
                  <a:gd name="connsiteX32" fmla="*/ 170879 w 461486"/>
                  <a:gd name="connsiteY32" fmla="*/ 103061 h 502538"/>
                  <a:gd name="connsiteX33" fmla="*/ 154972 w 461486"/>
                  <a:gd name="connsiteY33" fmla="*/ 126968 h 502538"/>
                  <a:gd name="connsiteX34" fmla="*/ 134208 w 461486"/>
                  <a:gd name="connsiteY34" fmla="*/ 154686 h 502538"/>
                  <a:gd name="connsiteX35" fmla="*/ 119920 w 461486"/>
                  <a:gd name="connsiteY35" fmla="*/ 165830 h 502538"/>
                  <a:gd name="connsiteX36" fmla="*/ 99727 w 461486"/>
                  <a:gd name="connsiteY36" fmla="*/ 189262 h 502538"/>
                  <a:gd name="connsiteX37" fmla="*/ 89059 w 461486"/>
                  <a:gd name="connsiteY37" fmla="*/ 205169 h 502538"/>
                  <a:gd name="connsiteX38" fmla="*/ 78010 w 461486"/>
                  <a:gd name="connsiteY38" fmla="*/ 225362 h 502538"/>
                  <a:gd name="connsiteX39" fmla="*/ 64103 w 461486"/>
                  <a:gd name="connsiteY39" fmla="*/ 232315 h 502538"/>
                  <a:gd name="connsiteX40" fmla="*/ 53530 w 461486"/>
                  <a:gd name="connsiteY40" fmla="*/ 248221 h 502538"/>
                  <a:gd name="connsiteX41" fmla="*/ 37052 w 461486"/>
                  <a:gd name="connsiteY41" fmla="*/ 276416 h 502538"/>
                  <a:gd name="connsiteX42" fmla="*/ 38671 w 461486"/>
                  <a:gd name="connsiteY42" fmla="*/ 298133 h 502538"/>
                  <a:gd name="connsiteX43" fmla="*/ 7430 w 461486"/>
                  <a:gd name="connsiteY43" fmla="*/ 341757 h 502538"/>
                  <a:gd name="connsiteX44" fmla="*/ 0 w 461486"/>
                  <a:gd name="connsiteY44" fmla="*/ 366713 h 502538"/>
                  <a:gd name="connsiteX45" fmla="*/ 24479 w 461486"/>
                  <a:gd name="connsiteY45" fmla="*/ 378428 h 502538"/>
                  <a:gd name="connsiteX46" fmla="*/ 35147 w 461486"/>
                  <a:gd name="connsiteY46" fmla="*/ 397002 h 502538"/>
                  <a:gd name="connsiteX47" fmla="*/ 56959 w 461486"/>
                  <a:gd name="connsiteY47" fmla="*/ 395383 h 502538"/>
                  <a:gd name="connsiteX48" fmla="*/ 76676 w 461486"/>
                  <a:gd name="connsiteY48" fmla="*/ 410718 h 502538"/>
                  <a:gd name="connsiteX49" fmla="*/ 95917 w 461486"/>
                  <a:gd name="connsiteY49" fmla="*/ 430340 h 502538"/>
                  <a:gd name="connsiteX50" fmla="*/ 111347 w 461486"/>
                  <a:gd name="connsiteY50" fmla="*/ 445199 h 502538"/>
                  <a:gd name="connsiteX51" fmla="*/ 129445 w 461486"/>
                  <a:gd name="connsiteY51" fmla="*/ 438817 h 502538"/>
                  <a:gd name="connsiteX52" fmla="*/ 135827 w 461486"/>
                  <a:gd name="connsiteY52" fmla="*/ 456819 h 502538"/>
                  <a:gd name="connsiteX53" fmla="*/ 114015 w 461486"/>
                  <a:gd name="connsiteY53" fmla="*/ 458438 h 502538"/>
                  <a:gd name="connsiteX54" fmla="*/ 119444 w 461486"/>
                  <a:gd name="connsiteY54" fmla="*/ 485013 h 502538"/>
                  <a:gd name="connsiteX55" fmla="*/ 142304 w 461486"/>
                  <a:gd name="connsiteY55" fmla="*/ 474917 h 502538"/>
                  <a:gd name="connsiteX56" fmla="*/ 162496 w 461486"/>
                  <a:gd name="connsiteY56" fmla="*/ 486061 h 502538"/>
                  <a:gd name="connsiteX57" fmla="*/ 148209 w 461486"/>
                  <a:gd name="connsiteY57" fmla="*/ 497205 h 502538"/>
                  <a:gd name="connsiteX58" fmla="*/ 156210 w 461486"/>
                  <a:gd name="connsiteY58" fmla="*/ 502539 h 502538"/>
                  <a:gd name="connsiteX59" fmla="*/ 156210 w 461486"/>
                  <a:gd name="connsiteY59" fmla="*/ 502539 h 502538"/>
                  <a:gd name="connsiteX60" fmla="*/ 156210 w 461486"/>
                  <a:gd name="connsiteY60" fmla="*/ 502539 h 502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461486" h="502538">
                    <a:moveTo>
                      <a:pt x="156210" y="502539"/>
                    </a:moveTo>
                    <a:lnTo>
                      <a:pt x="174213" y="496062"/>
                    </a:lnTo>
                    <a:lnTo>
                      <a:pt x="194977" y="468440"/>
                    </a:lnTo>
                    <a:lnTo>
                      <a:pt x="346139" y="469868"/>
                    </a:lnTo>
                    <a:lnTo>
                      <a:pt x="366332" y="446437"/>
                    </a:lnTo>
                    <a:lnTo>
                      <a:pt x="386525" y="423100"/>
                    </a:lnTo>
                    <a:lnTo>
                      <a:pt x="405575" y="408146"/>
                    </a:lnTo>
                    <a:lnTo>
                      <a:pt x="450818" y="392144"/>
                    </a:lnTo>
                    <a:lnTo>
                      <a:pt x="461486" y="376238"/>
                    </a:lnTo>
                    <a:lnTo>
                      <a:pt x="452819" y="306134"/>
                    </a:lnTo>
                    <a:lnTo>
                      <a:pt x="435769" y="304038"/>
                    </a:lnTo>
                    <a:lnTo>
                      <a:pt x="434150" y="282226"/>
                    </a:lnTo>
                    <a:lnTo>
                      <a:pt x="423482" y="263652"/>
                    </a:lnTo>
                    <a:lnTo>
                      <a:pt x="425577" y="246697"/>
                    </a:lnTo>
                    <a:lnTo>
                      <a:pt x="409575" y="236125"/>
                    </a:lnTo>
                    <a:lnTo>
                      <a:pt x="409004" y="205835"/>
                    </a:lnTo>
                    <a:lnTo>
                      <a:pt x="396145" y="169736"/>
                    </a:lnTo>
                    <a:lnTo>
                      <a:pt x="354997" y="82677"/>
                    </a:lnTo>
                    <a:lnTo>
                      <a:pt x="338995" y="72104"/>
                    </a:lnTo>
                    <a:lnTo>
                      <a:pt x="341090" y="55054"/>
                    </a:lnTo>
                    <a:lnTo>
                      <a:pt x="321373" y="39719"/>
                    </a:lnTo>
                    <a:lnTo>
                      <a:pt x="339471" y="33338"/>
                    </a:lnTo>
                    <a:lnTo>
                      <a:pt x="328232" y="18955"/>
                    </a:lnTo>
                    <a:lnTo>
                      <a:pt x="312801" y="4096"/>
                    </a:lnTo>
                    <a:lnTo>
                      <a:pt x="293656" y="19050"/>
                    </a:lnTo>
                    <a:lnTo>
                      <a:pt x="276606" y="16954"/>
                    </a:lnTo>
                    <a:lnTo>
                      <a:pt x="244126" y="0"/>
                    </a:lnTo>
                    <a:lnTo>
                      <a:pt x="229267" y="15430"/>
                    </a:lnTo>
                    <a:lnTo>
                      <a:pt x="209074" y="38767"/>
                    </a:lnTo>
                    <a:lnTo>
                      <a:pt x="202692" y="55245"/>
                    </a:lnTo>
                    <a:lnTo>
                      <a:pt x="192119" y="71247"/>
                    </a:lnTo>
                    <a:lnTo>
                      <a:pt x="173546" y="81820"/>
                    </a:lnTo>
                    <a:lnTo>
                      <a:pt x="170879" y="103061"/>
                    </a:lnTo>
                    <a:lnTo>
                      <a:pt x="154972" y="126968"/>
                    </a:lnTo>
                    <a:lnTo>
                      <a:pt x="134208" y="154686"/>
                    </a:lnTo>
                    <a:lnTo>
                      <a:pt x="119920" y="165830"/>
                    </a:lnTo>
                    <a:lnTo>
                      <a:pt x="99727" y="189262"/>
                    </a:lnTo>
                    <a:lnTo>
                      <a:pt x="89059" y="205169"/>
                    </a:lnTo>
                    <a:lnTo>
                      <a:pt x="78010" y="225362"/>
                    </a:lnTo>
                    <a:lnTo>
                      <a:pt x="64103" y="232315"/>
                    </a:lnTo>
                    <a:lnTo>
                      <a:pt x="53530" y="248221"/>
                    </a:lnTo>
                    <a:lnTo>
                      <a:pt x="37052" y="276416"/>
                    </a:lnTo>
                    <a:lnTo>
                      <a:pt x="38671" y="298133"/>
                    </a:lnTo>
                    <a:lnTo>
                      <a:pt x="7430" y="341757"/>
                    </a:lnTo>
                    <a:lnTo>
                      <a:pt x="0" y="366713"/>
                    </a:lnTo>
                    <a:lnTo>
                      <a:pt x="24479" y="378428"/>
                    </a:lnTo>
                    <a:lnTo>
                      <a:pt x="35147" y="397002"/>
                    </a:lnTo>
                    <a:lnTo>
                      <a:pt x="56959" y="395383"/>
                    </a:lnTo>
                    <a:lnTo>
                      <a:pt x="76676" y="410718"/>
                    </a:lnTo>
                    <a:lnTo>
                      <a:pt x="95917" y="430340"/>
                    </a:lnTo>
                    <a:lnTo>
                      <a:pt x="111347" y="445199"/>
                    </a:lnTo>
                    <a:lnTo>
                      <a:pt x="129445" y="438817"/>
                    </a:lnTo>
                    <a:lnTo>
                      <a:pt x="135827" y="456819"/>
                    </a:lnTo>
                    <a:lnTo>
                      <a:pt x="114015" y="458438"/>
                    </a:lnTo>
                    <a:lnTo>
                      <a:pt x="119444" y="485013"/>
                    </a:lnTo>
                    <a:lnTo>
                      <a:pt x="142304" y="474917"/>
                    </a:lnTo>
                    <a:lnTo>
                      <a:pt x="162496" y="486061"/>
                    </a:lnTo>
                    <a:lnTo>
                      <a:pt x="148209" y="497205"/>
                    </a:lnTo>
                    <a:lnTo>
                      <a:pt x="156210" y="502539"/>
                    </a:lnTo>
                    <a:lnTo>
                      <a:pt x="156210" y="502539"/>
                    </a:lnTo>
                    <a:lnTo>
                      <a:pt x="156210" y="502539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4B7A1CEF-A83F-C696-0460-3A8B0C765406}"/>
                  </a:ext>
                </a:extLst>
              </p:cNvPr>
              <p:cNvSpPr/>
              <p:nvPr/>
            </p:nvSpPr>
            <p:spPr>
              <a:xfrm>
                <a:off x="5215767" y="1751186"/>
                <a:ext cx="1081105" cy="1290650"/>
              </a:xfrm>
              <a:custGeom>
                <a:avLst/>
                <a:gdLst>
                  <a:gd name="connsiteX0" fmla="*/ 130303 w 434911"/>
                  <a:gd name="connsiteY0" fmla="*/ 519208 h 519207"/>
                  <a:gd name="connsiteX1" fmla="*/ 145256 w 434911"/>
                  <a:gd name="connsiteY1" fmla="*/ 503682 h 519207"/>
                  <a:gd name="connsiteX2" fmla="*/ 160687 w 434911"/>
                  <a:gd name="connsiteY2" fmla="*/ 483870 h 519207"/>
                  <a:gd name="connsiteX3" fmla="*/ 167069 w 434911"/>
                  <a:gd name="connsiteY3" fmla="*/ 467392 h 519207"/>
                  <a:gd name="connsiteX4" fmla="*/ 160592 w 434911"/>
                  <a:gd name="connsiteY4" fmla="*/ 449199 h 519207"/>
                  <a:gd name="connsiteX5" fmla="*/ 184690 w 434911"/>
                  <a:gd name="connsiteY5" fmla="*/ 465201 h 519207"/>
                  <a:gd name="connsiteX6" fmla="*/ 200120 w 434911"/>
                  <a:gd name="connsiteY6" fmla="*/ 480155 h 519207"/>
                  <a:gd name="connsiteX7" fmla="*/ 221456 w 434911"/>
                  <a:gd name="connsiteY7" fmla="*/ 482727 h 519207"/>
                  <a:gd name="connsiteX8" fmla="*/ 240125 w 434911"/>
                  <a:gd name="connsiteY8" fmla="*/ 472059 h 519207"/>
                  <a:gd name="connsiteX9" fmla="*/ 243840 w 434911"/>
                  <a:gd name="connsiteY9" fmla="*/ 442150 h 519207"/>
                  <a:gd name="connsiteX10" fmla="*/ 259271 w 434911"/>
                  <a:gd name="connsiteY10" fmla="*/ 422338 h 519207"/>
                  <a:gd name="connsiteX11" fmla="*/ 276892 w 434911"/>
                  <a:gd name="connsiteY11" fmla="*/ 420243 h 519207"/>
                  <a:gd name="connsiteX12" fmla="*/ 288037 w 434911"/>
                  <a:gd name="connsiteY12" fmla="*/ 399859 h 519207"/>
                  <a:gd name="connsiteX13" fmla="*/ 281654 w 434911"/>
                  <a:gd name="connsiteY13" fmla="*/ 381762 h 519207"/>
                  <a:gd name="connsiteX14" fmla="*/ 266129 w 434911"/>
                  <a:gd name="connsiteY14" fmla="*/ 366808 h 519207"/>
                  <a:gd name="connsiteX15" fmla="*/ 268224 w 434911"/>
                  <a:gd name="connsiteY15" fmla="*/ 349758 h 519207"/>
                  <a:gd name="connsiteX16" fmla="*/ 282607 w 434911"/>
                  <a:gd name="connsiteY16" fmla="*/ 338518 h 519207"/>
                  <a:gd name="connsiteX17" fmla="*/ 320516 w 434911"/>
                  <a:gd name="connsiteY17" fmla="*/ 347567 h 519207"/>
                  <a:gd name="connsiteX18" fmla="*/ 342424 w 434911"/>
                  <a:gd name="connsiteY18" fmla="*/ 345948 h 519207"/>
                  <a:gd name="connsiteX19" fmla="*/ 352520 w 434911"/>
                  <a:gd name="connsiteY19" fmla="*/ 334137 h 519207"/>
                  <a:gd name="connsiteX20" fmla="*/ 337566 w 434911"/>
                  <a:gd name="connsiteY20" fmla="*/ 314992 h 519207"/>
                  <a:gd name="connsiteX21" fmla="*/ 339662 w 434911"/>
                  <a:gd name="connsiteY21" fmla="*/ 297847 h 519207"/>
                  <a:gd name="connsiteX22" fmla="*/ 357759 w 434911"/>
                  <a:gd name="connsiteY22" fmla="*/ 291465 h 519207"/>
                  <a:gd name="connsiteX23" fmla="*/ 372713 w 434911"/>
                  <a:gd name="connsiteY23" fmla="*/ 275939 h 519207"/>
                  <a:gd name="connsiteX24" fmla="*/ 363094 w 434911"/>
                  <a:gd name="connsiteY24" fmla="*/ 248698 h 519207"/>
                  <a:gd name="connsiteX25" fmla="*/ 365665 w 434911"/>
                  <a:gd name="connsiteY25" fmla="*/ 227362 h 519207"/>
                  <a:gd name="connsiteX26" fmla="*/ 367856 w 434911"/>
                  <a:gd name="connsiteY26" fmla="*/ 210312 h 519207"/>
                  <a:gd name="connsiteX27" fmla="*/ 366141 w 434911"/>
                  <a:gd name="connsiteY27" fmla="*/ 188404 h 519207"/>
                  <a:gd name="connsiteX28" fmla="*/ 377381 w 434911"/>
                  <a:gd name="connsiteY28" fmla="*/ 168116 h 519207"/>
                  <a:gd name="connsiteX29" fmla="*/ 387478 w 434911"/>
                  <a:gd name="connsiteY29" fmla="*/ 156305 h 519207"/>
                  <a:gd name="connsiteX30" fmla="*/ 399193 w 434911"/>
                  <a:gd name="connsiteY30" fmla="*/ 166497 h 519207"/>
                  <a:gd name="connsiteX31" fmla="*/ 420529 w 434911"/>
                  <a:gd name="connsiteY31" fmla="*/ 169069 h 519207"/>
                  <a:gd name="connsiteX32" fmla="*/ 426911 w 434911"/>
                  <a:gd name="connsiteY32" fmla="*/ 152591 h 519207"/>
                  <a:gd name="connsiteX33" fmla="*/ 434912 w 434911"/>
                  <a:gd name="connsiteY33" fmla="*/ 123158 h 519207"/>
                  <a:gd name="connsiteX34" fmla="*/ 425768 w 434911"/>
                  <a:gd name="connsiteY34" fmla="*/ 91726 h 519207"/>
                  <a:gd name="connsiteX35" fmla="*/ 408147 w 434911"/>
                  <a:gd name="connsiteY35" fmla="*/ 93821 h 519207"/>
                  <a:gd name="connsiteX36" fmla="*/ 392145 w 434911"/>
                  <a:gd name="connsiteY36" fmla="*/ 83248 h 519207"/>
                  <a:gd name="connsiteX37" fmla="*/ 394240 w 434911"/>
                  <a:gd name="connsiteY37" fmla="*/ 66103 h 519207"/>
                  <a:gd name="connsiteX38" fmla="*/ 408623 w 434911"/>
                  <a:gd name="connsiteY38" fmla="*/ 54864 h 519207"/>
                  <a:gd name="connsiteX39" fmla="*/ 402241 w 434911"/>
                  <a:gd name="connsiteY39" fmla="*/ 36767 h 519207"/>
                  <a:gd name="connsiteX40" fmla="*/ 385668 w 434911"/>
                  <a:gd name="connsiteY40" fmla="*/ 30385 h 519207"/>
                  <a:gd name="connsiteX41" fmla="*/ 370142 w 434911"/>
                  <a:gd name="connsiteY41" fmla="*/ 15430 h 519207"/>
                  <a:gd name="connsiteX42" fmla="*/ 350425 w 434911"/>
                  <a:gd name="connsiteY42" fmla="*/ 0 h 519207"/>
                  <a:gd name="connsiteX43" fmla="*/ 336042 w 434911"/>
                  <a:gd name="connsiteY43" fmla="*/ 11240 h 519207"/>
                  <a:gd name="connsiteX44" fmla="*/ 265652 w 434911"/>
                  <a:gd name="connsiteY44" fmla="*/ 54578 h 519207"/>
                  <a:gd name="connsiteX45" fmla="*/ 247555 w 434911"/>
                  <a:gd name="connsiteY45" fmla="*/ 61055 h 519207"/>
                  <a:gd name="connsiteX46" fmla="*/ 232601 w 434911"/>
                  <a:gd name="connsiteY46" fmla="*/ 76486 h 519207"/>
                  <a:gd name="connsiteX47" fmla="*/ 159639 w 434911"/>
                  <a:gd name="connsiteY47" fmla="*/ 175927 h 519207"/>
                  <a:gd name="connsiteX48" fmla="*/ 107538 w 434911"/>
                  <a:gd name="connsiteY48" fmla="*/ 247555 h 519207"/>
                  <a:gd name="connsiteX49" fmla="*/ 72295 w 434911"/>
                  <a:gd name="connsiteY49" fmla="*/ 286607 h 519207"/>
                  <a:gd name="connsiteX50" fmla="*/ 48387 w 434911"/>
                  <a:gd name="connsiteY50" fmla="*/ 305276 h 519207"/>
                  <a:gd name="connsiteX51" fmla="*/ 38291 w 434911"/>
                  <a:gd name="connsiteY51" fmla="*/ 351758 h 519207"/>
                  <a:gd name="connsiteX52" fmla="*/ 30861 w 434911"/>
                  <a:gd name="connsiteY52" fmla="*/ 376809 h 519207"/>
                  <a:gd name="connsiteX53" fmla="*/ 12192 w 434911"/>
                  <a:gd name="connsiteY53" fmla="*/ 387572 h 519207"/>
                  <a:gd name="connsiteX54" fmla="*/ 0 w 434911"/>
                  <a:gd name="connsiteY54" fmla="*/ 416338 h 519207"/>
                  <a:gd name="connsiteX55" fmla="*/ 16003 w 434911"/>
                  <a:gd name="connsiteY55" fmla="*/ 427006 h 519207"/>
                  <a:gd name="connsiteX56" fmla="*/ 32576 w 434911"/>
                  <a:gd name="connsiteY56" fmla="*/ 433388 h 519207"/>
                  <a:gd name="connsiteX57" fmla="*/ 12288 w 434911"/>
                  <a:gd name="connsiteY57" fmla="*/ 456914 h 519207"/>
                  <a:gd name="connsiteX58" fmla="*/ 29433 w 434911"/>
                  <a:gd name="connsiteY58" fmla="*/ 459010 h 519207"/>
                  <a:gd name="connsiteX59" fmla="*/ 44863 w 434911"/>
                  <a:gd name="connsiteY59" fmla="*/ 473964 h 519207"/>
                  <a:gd name="connsiteX60" fmla="*/ 42291 w 434911"/>
                  <a:gd name="connsiteY60" fmla="*/ 495300 h 519207"/>
                  <a:gd name="connsiteX61" fmla="*/ 64675 w 434911"/>
                  <a:gd name="connsiteY61" fmla="*/ 489395 h 519207"/>
                  <a:gd name="connsiteX62" fmla="*/ 110586 w 434911"/>
                  <a:gd name="connsiteY62" fmla="*/ 503777 h 519207"/>
                  <a:gd name="connsiteX63" fmla="*/ 130303 w 434911"/>
                  <a:gd name="connsiteY63" fmla="*/ 519208 h 519207"/>
                  <a:gd name="connsiteX64" fmla="*/ 130303 w 434911"/>
                  <a:gd name="connsiteY64" fmla="*/ 519208 h 519207"/>
                  <a:gd name="connsiteX65" fmla="*/ 130303 w 434911"/>
                  <a:gd name="connsiteY65" fmla="*/ 519208 h 519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34911" h="519207">
                    <a:moveTo>
                      <a:pt x="130303" y="519208"/>
                    </a:moveTo>
                    <a:lnTo>
                      <a:pt x="145256" y="503682"/>
                    </a:lnTo>
                    <a:lnTo>
                      <a:pt x="160687" y="483870"/>
                    </a:lnTo>
                    <a:lnTo>
                      <a:pt x="167069" y="467392"/>
                    </a:lnTo>
                    <a:lnTo>
                      <a:pt x="160592" y="449199"/>
                    </a:lnTo>
                    <a:lnTo>
                      <a:pt x="184690" y="465201"/>
                    </a:lnTo>
                    <a:lnTo>
                      <a:pt x="200120" y="480155"/>
                    </a:lnTo>
                    <a:lnTo>
                      <a:pt x="221456" y="482727"/>
                    </a:lnTo>
                    <a:lnTo>
                      <a:pt x="240125" y="472059"/>
                    </a:lnTo>
                    <a:lnTo>
                      <a:pt x="243840" y="442150"/>
                    </a:lnTo>
                    <a:lnTo>
                      <a:pt x="259271" y="422338"/>
                    </a:lnTo>
                    <a:lnTo>
                      <a:pt x="276892" y="420243"/>
                    </a:lnTo>
                    <a:lnTo>
                      <a:pt x="288037" y="399859"/>
                    </a:lnTo>
                    <a:lnTo>
                      <a:pt x="281654" y="381762"/>
                    </a:lnTo>
                    <a:lnTo>
                      <a:pt x="266129" y="366808"/>
                    </a:lnTo>
                    <a:lnTo>
                      <a:pt x="268224" y="349758"/>
                    </a:lnTo>
                    <a:lnTo>
                      <a:pt x="282607" y="338518"/>
                    </a:lnTo>
                    <a:lnTo>
                      <a:pt x="320516" y="347567"/>
                    </a:lnTo>
                    <a:lnTo>
                      <a:pt x="342424" y="345948"/>
                    </a:lnTo>
                    <a:lnTo>
                      <a:pt x="352520" y="334137"/>
                    </a:lnTo>
                    <a:lnTo>
                      <a:pt x="337566" y="314992"/>
                    </a:lnTo>
                    <a:lnTo>
                      <a:pt x="339662" y="297847"/>
                    </a:lnTo>
                    <a:lnTo>
                      <a:pt x="357759" y="291465"/>
                    </a:lnTo>
                    <a:lnTo>
                      <a:pt x="372713" y="275939"/>
                    </a:lnTo>
                    <a:lnTo>
                      <a:pt x="363094" y="248698"/>
                    </a:lnTo>
                    <a:lnTo>
                      <a:pt x="365665" y="227362"/>
                    </a:lnTo>
                    <a:lnTo>
                      <a:pt x="367856" y="210312"/>
                    </a:lnTo>
                    <a:lnTo>
                      <a:pt x="366141" y="188404"/>
                    </a:lnTo>
                    <a:lnTo>
                      <a:pt x="377381" y="168116"/>
                    </a:lnTo>
                    <a:lnTo>
                      <a:pt x="387478" y="156305"/>
                    </a:lnTo>
                    <a:lnTo>
                      <a:pt x="399193" y="166497"/>
                    </a:lnTo>
                    <a:lnTo>
                      <a:pt x="420529" y="169069"/>
                    </a:lnTo>
                    <a:lnTo>
                      <a:pt x="426911" y="152591"/>
                    </a:lnTo>
                    <a:lnTo>
                      <a:pt x="434912" y="123158"/>
                    </a:lnTo>
                    <a:lnTo>
                      <a:pt x="425768" y="91726"/>
                    </a:lnTo>
                    <a:lnTo>
                      <a:pt x="408147" y="93821"/>
                    </a:lnTo>
                    <a:lnTo>
                      <a:pt x="392145" y="83248"/>
                    </a:lnTo>
                    <a:lnTo>
                      <a:pt x="394240" y="66103"/>
                    </a:lnTo>
                    <a:lnTo>
                      <a:pt x="408623" y="54864"/>
                    </a:lnTo>
                    <a:lnTo>
                      <a:pt x="402241" y="36767"/>
                    </a:lnTo>
                    <a:lnTo>
                      <a:pt x="385668" y="30385"/>
                    </a:lnTo>
                    <a:lnTo>
                      <a:pt x="370142" y="15430"/>
                    </a:lnTo>
                    <a:lnTo>
                      <a:pt x="350425" y="0"/>
                    </a:lnTo>
                    <a:lnTo>
                      <a:pt x="336042" y="11240"/>
                    </a:lnTo>
                    <a:lnTo>
                      <a:pt x="265652" y="54578"/>
                    </a:lnTo>
                    <a:lnTo>
                      <a:pt x="247555" y="61055"/>
                    </a:lnTo>
                    <a:lnTo>
                      <a:pt x="232601" y="76486"/>
                    </a:lnTo>
                    <a:lnTo>
                      <a:pt x="159639" y="175927"/>
                    </a:lnTo>
                    <a:lnTo>
                      <a:pt x="107538" y="247555"/>
                    </a:lnTo>
                    <a:lnTo>
                      <a:pt x="72295" y="286607"/>
                    </a:lnTo>
                    <a:lnTo>
                      <a:pt x="48387" y="305276"/>
                    </a:lnTo>
                    <a:lnTo>
                      <a:pt x="38291" y="351758"/>
                    </a:lnTo>
                    <a:lnTo>
                      <a:pt x="30861" y="376809"/>
                    </a:lnTo>
                    <a:lnTo>
                      <a:pt x="12192" y="387572"/>
                    </a:lnTo>
                    <a:lnTo>
                      <a:pt x="0" y="416338"/>
                    </a:lnTo>
                    <a:lnTo>
                      <a:pt x="16003" y="427006"/>
                    </a:lnTo>
                    <a:lnTo>
                      <a:pt x="32576" y="433388"/>
                    </a:lnTo>
                    <a:lnTo>
                      <a:pt x="12288" y="456914"/>
                    </a:lnTo>
                    <a:lnTo>
                      <a:pt x="29433" y="459010"/>
                    </a:lnTo>
                    <a:lnTo>
                      <a:pt x="44863" y="473964"/>
                    </a:lnTo>
                    <a:lnTo>
                      <a:pt x="42291" y="495300"/>
                    </a:lnTo>
                    <a:lnTo>
                      <a:pt x="64675" y="489395"/>
                    </a:lnTo>
                    <a:lnTo>
                      <a:pt x="110586" y="503777"/>
                    </a:lnTo>
                    <a:lnTo>
                      <a:pt x="130303" y="519208"/>
                    </a:lnTo>
                    <a:lnTo>
                      <a:pt x="130303" y="519208"/>
                    </a:lnTo>
                    <a:lnTo>
                      <a:pt x="130303" y="519208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353E7667-52B0-3589-2FC7-B2FB3D17CC68}"/>
                  </a:ext>
                </a:extLst>
              </p:cNvPr>
              <p:cNvSpPr/>
              <p:nvPr/>
            </p:nvSpPr>
            <p:spPr>
              <a:xfrm>
                <a:off x="5509842" y="2011873"/>
                <a:ext cx="1022385" cy="1401222"/>
              </a:xfrm>
              <a:custGeom>
                <a:avLst/>
                <a:gdLst>
                  <a:gd name="connsiteX0" fmla="*/ 80105 w 411289"/>
                  <a:gd name="connsiteY0" fmla="*/ 563690 h 563689"/>
                  <a:gd name="connsiteX1" fmla="*/ 97727 w 411289"/>
                  <a:gd name="connsiteY1" fmla="*/ 561594 h 563689"/>
                  <a:gd name="connsiteX2" fmla="*/ 126968 w 411289"/>
                  <a:gd name="connsiteY2" fmla="*/ 534924 h 563689"/>
                  <a:gd name="connsiteX3" fmla="*/ 142970 w 411289"/>
                  <a:gd name="connsiteY3" fmla="*/ 510921 h 563689"/>
                  <a:gd name="connsiteX4" fmla="*/ 154114 w 411289"/>
                  <a:gd name="connsiteY4" fmla="*/ 490633 h 563689"/>
                  <a:gd name="connsiteX5" fmla="*/ 172688 w 411289"/>
                  <a:gd name="connsiteY5" fmla="*/ 479965 h 563689"/>
                  <a:gd name="connsiteX6" fmla="*/ 174784 w 411289"/>
                  <a:gd name="connsiteY6" fmla="*/ 462915 h 563689"/>
                  <a:gd name="connsiteX7" fmla="*/ 185451 w 411289"/>
                  <a:gd name="connsiteY7" fmla="*/ 446913 h 563689"/>
                  <a:gd name="connsiteX8" fmla="*/ 191833 w 411289"/>
                  <a:gd name="connsiteY8" fmla="*/ 430435 h 563689"/>
                  <a:gd name="connsiteX9" fmla="*/ 206693 w 411289"/>
                  <a:gd name="connsiteY9" fmla="*/ 415004 h 563689"/>
                  <a:gd name="connsiteX10" fmla="*/ 204597 w 411289"/>
                  <a:gd name="connsiteY10" fmla="*/ 397383 h 563689"/>
                  <a:gd name="connsiteX11" fmla="*/ 215741 w 411289"/>
                  <a:gd name="connsiteY11" fmla="*/ 377190 h 563689"/>
                  <a:gd name="connsiteX12" fmla="*/ 225837 w 411289"/>
                  <a:gd name="connsiteY12" fmla="*/ 365379 h 563689"/>
                  <a:gd name="connsiteX13" fmla="*/ 236982 w 411289"/>
                  <a:gd name="connsiteY13" fmla="*/ 345186 h 563689"/>
                  <a:gd name="connsiteX14" fmla="*/ 255555 w 411289"/>
                  <a:gd name="connsiteY14" fmla="*/ 334518 h 563689"/>
                  <a:gd name="connsiteX15" fmla="*/ 266224 w 411289"/>
                  <a:gd name="connsiteY15" fmla="*/ 318516 h 563689"/>
                  <a:gd name="connsiteX16" fmla="*/ 276892 w 411289"/>
                  <a:gd name="connsiteY16" fmla="*/ 302514 h 563689"/>
                  <a:gd name="connsiteX17" fmla="*/ 287464 w 411289"/>
                  <a:gd name="connsiteY17" fmla="*/ 286512 h 563689"/>
                  <a:gd name="connsiteX18" fmla="*/ 301847 w 411289"/>
                  <a:gd name="connsiteY18" fmla="*/ 275273 h 563689"/>
                  <a:gd name="connsiteX19" fmla="*/ 312515 w 411289"/>
                  <a:gd name="connsiteY19" fmla="*/ 259366 h 563689"/>
                  <a:gd name="connsiteX20" fmla="*/ 323659 w 411289"/>
                  <a:gd name="connsiteY20" fmla="*/ 239078 h 563689"/>
                  <a:gd name="connsiteX21" fmla="*/ 334232 w 411289"/>
                  <a:gd name="connsiteY21" fmla="*/ 223075 h 563689"/>
                  <a:gd name="connsiteX22" fmla="*/ 340614 w 411289"/>
                  <a:gd name="connsiteY22" fmla="*/ 206597 h 563689"/>
                  <a:gd name="connsiteX23" fmla="*/ 354996 w 411289"/>
                  <a:gd name="connsiteY23" fmla="*/ 195358 h 563689"/>
                  <a:gd name="connsiteX24" fmla="*/ 365093 w 411289"/>
                  <a:gd name="connsiteY24" fmla="*/ 183642 h 563689"/>
                  <a:gd name="connsiteX25" fmla="*/ 375761 w 411289"/>
                  <a:gd name="connsiteY25" fmla="*/ 167640 h 563689"/>
                  <a:gd name="connsiteX26" fmla="*/ 387382 w 411289"/>
                  <a:gd name="connsiteY26" fmla="*/ 143161 h 563689"/>
                  <a:gd name="connsiteX27" fmla="*/ 397573 w 411289"/>
                  <a:gd name="connsiteY27" fmla="*/ 131445 h 563689"/>
                  <a:gd name="connsiteX28" fmla="*/ 409765 w 411289"/>
                  <a:gd name="connsiteY28" fmla="*/ 102584 h 563689"/>
                  <a:gd name="connsiteX29" fmla="*/ 400621 w 411289"/>
                  <a:gd name="connsiteY29" fmla="*/ 71247 h 563689"/>
                  <a:gd name="connsiteX30" fmla="*/ 411289 w 411289"/>
                  <a:gd name="connsiteY30" fmla="*/ 55245 h 563689"/>
                  <a:gd name="connsiteX31" fmla="*/ 404813 w 411289"/>
                  <a:gd name="connsiteY31" fmla="*/ 37148 h 563689"/>
                  <a:gd name="connsiteX32" fmla="*/ 394145 w 411289"/>
                  <a:gd name="connsiteY32" fmla="*/ 18479 h 563689"/>
                  <a:gd name="connsiteX33" fmla="*/ 375475 w 411289"/>
                  <a:gd name="connsiteY33" fmla="*/ 29242 h 563689"/>
                  <a:gd name="connsiteX34" fmla="*/ 364903 w 411289"/>
                  <a:gd name="connsiteY34" fmla="*/ 45149 h 563689"/>
                  <a:gd name="connsiteX35" fmla="*/ 354235 w 411289"/>
                  <a:gd name="connsiteY35" fmla="*/ 26575 h 563689"/>
                  <a:gd name="connsiteX36" fmla="*/ 332327 w 411289"/>
                  <a:gd name="connsiteY36" fmla="*/ 28194 h 563689"/>
                  <a:gd name="connsiteX37" fmla="*/ 334423 w 411289"/>
                  <a:gd name="connsiteY37" fmla="*/ 11144 h 563689"/>
                  <a:gd name="connsiteX38" fmla="*/ 314230 w 411289"/>
                  <a:gd name="connsiteY38" fmla="*/ 0 h 563689"/>
                  <a:gd name="connsiteX39" fmla="*/ 316325 w 411289"/>
                  <a:gd name="connsiteY39" fmla="*/ 17526 h 563689"/>
                  <a:gd name="connsiteX40" fmla="*/ 309467 w 411289"/>
                  <a:gd name="connsiteY40" fmla="*/ 38386 h 563689"/>
                  <a:gd name="connsiteX41" fmla="*/ 311658 w 411289"/>
                  <a:gd name="connsiteY41" fmla="*/ 55912 h 563689"/>
                  <a:gd name="connsiteX42" fmla="*/ 296703 w 411289"/>
                  <a:gd name="connsiteY42" fmla="*/ 71342 h 563689"/>
                  <a:gd name="connsiteX43" fmla="*/ 279178 w 411289"/>
                  <a:gd name="connsiteY43" fmla="*/ 73533 h 563689"/>
                  <a:gd name="connsiteX44" fmla="*/ 281273 w 411289"/>
                  <a:gd name="connsiteY44" fmla="*/ 56483 h 563689"/>
                  <a:gd name="connsiteX45" fmla="*/ 264700 w 411289"/>
                  <a:gd name="connsiteY45" fmla="*/ 50102 h 563689"/>
                  <a:gd name="connsiteX46" fmla="*/ 253555 w 411289"/>
                  <a:gd name="connsiteY46" fmla="*/ 70390 h 563689"/>
                  <a:gd name="connsiteX47" fmla="*/ 249364 w 411289"/>
                  <a:gd name="connsiteY47" fmla="*/ 104489 h 563689"/>
                  <a:gd name="connsiteX48" fmla="*/ 247269 w 411289"/>
                  <a:gd name="connsiteY48" fmla="*/ 121539 h 563689"/>
                  <a:gd name="connsiteX49" fmla="*/ 244602 w 411289"/>
                  <a:gd name="connsiteY49" fmla="*/ 142780 h 563689"/>
                  <a:gd name="connsiteX50" fmla="*/ 251079 w 411289"/>
                  <a:gd name="connsiteY50" fmla="*/ 160877 h 563689"/>
                  <a:gd name="connsiteX51" fmla="*/ 248983 w 411289"/>
                  <a:gd name="connsiteY51" fmla="*/ 177927 h 563689"/>
                  <a:gd name="connsiteX52" fmla="*/ 226028 w 411289"/>
                  <a:gd name="connsiteY52" fmla="*/ 188119 h 563689"/>
                  <a:gd name="connsiteX53" fmla="*/ 219646 w 411289"/>
                  <a:gd name="connsiteY53" fmla="*/ 204597 h 563689"/>
                  <a:gd name="connsiteX54" fmla="*/ 230410 w 411289"/>
                  <a:gd name="connsiteY54" fmla="*/ 223266 h 563689"/>
                  <a:gd name="connsiteX55" fmla="*/ 228314 w 411289"/>
                  <a:gd name="connsiteY55" fmla="*/ 240316 h 563689"/>
                  <a:gd name="connsiteX56" fmla="*/ 210693 w 411289"/>
                  <a:gd name="connsiteY56" fmla="*/ 242411 h 563689"/>
                  <a:gd name="connsiteX57" fmla="*/ 168593 w 411289"/>
                  <a:gd name="connsiteY57" fmla="*/ 232886 h 563689"/>
                  <a:gd name="connsiteX58" fmla="*/ 149923 w 411289"/>
                  <a:gd name="connsiteY58" fmla="*/ 243554 h 563689"/>
                  <a:gd name="connsiteX59" fmla="*/ 147828 w 411289"/>
                  <a:gd name="connsiteY59" fmla="*/ 260604 h 563689"/>
                  <a:gd name="connsiteX60" fmla="*/ 163353 w 411289"/>
                  <a:gd name="connsiteY60" fmla="*/ 275558 h 563689"/>
                  <a:gd name="connsiteX61" fmla="*/ 169736 w 411289"/>
                  <a:gd name="connsiteY61" fmla="*/ 293656 h 563689"/>
                  <a:gd name="connsiteX62" fmla="*/ 163353 w 411289"/>
                  <a:gd name="connsiteY62" fmla="*/ 310134 h 563689"/>
                  <a:gd name="connsiteX63" fmla="*/ 141065 w 411289"/>
                  <a:gd name="connsiteY63" fmla="*/ 316040 h 563689"/>
                  <a:gd name="connsiteX64" fmla="*/ 126682 w 411289"/>
                  <a:gd name="connsiteY64" fmla="*/ 327184 h 563689"/>
                  <a:gd name="connsiteX65" fmla="*/ 123539 w 411289"/>
                  <a:gd name="connsiteY65" fmla="*/ 352806 h 563689"/>
                  <a:gd name="connsiteX66" fmla="*/ 112300 w 411289"/>
                  <a:gd name="connsiteY66" fmla="*/ 372999 h 563689"/>
                  <a:gd name="connsiteX67" fmla="*/ 90011 w 411289"/>
                  <a:gd name="connsiteY67" fmla="*/ 378905 h 563689"/>
                  <a:gd name="connsiteX68" fmla="*/ 69723 w 411289"/>
                  <a:gd name="connsiteY68" fmla="*/ 367760 h 563689"/>
                  <a:gd name="connsiteX69" fmla="*/ 60103 w 411289"/>
                  <a:gd name="connsiteY69" fmla="*/ 340614 h 563689"/>
                  <a:gd name="connsiteX70" fmla="*/ 42005 w 411289"/>
                  <a:gd name="connsiteY70" fmla="*/ 347091 h 563689"/>
                  <a:gd name="connsiteX71" fmla="*/ 47910 w 411289"/>
                  <a:gd name="connsiteY71" fmla="*/ 369380 h 563689"/>
                  <a:gd name="connsiteX72" fmla="*/ 37242 w 411289"/>
                  <a:gd name="connsiteY72" fmla="*/ 385382 h 563689"/>
                  <a:gd name="connsiteX73" fmla="*/ 21812 w 411289"/>
                  <a:gd name="connsiteY73" fmla="*/ 405098 h 563689"/>
                  <a:gd name="connsiteX74" fmla="*/ 3714 w 411289"/>
                  <a:gd name="connsiteY74" fmla="*/ 411575 h 563689"/>
                  <a:gd name="connsiteX75" fmla="*/ 0 w 411289"/>
                  <a:gd name="connsiteY75" fmla="*/ 441388 h 563689"/>
                  <a:gd name="connsiteX76" fmla="*/ 10763 w 411289"/>
                  <a:gd name="connsiteY76" fmla="*/ 459962 h 563689"/>
                  <a:gd name="connsiteX77" fmla="*/ 29337 w 411289"/>
                  <a:gd name="connsiteY77" fmla="*/ 449294 h 563689"/>
                  <a:gd name="connsiteX78" fmla="*/ 35814 w 411289"/>
                  <a:gd name="connsiteY78" fmla="*/ 467392 h 563689"/>
                  <a:gd name="connsiteX79" fmla="*/ 51816 w 411289"/>
                  <a:gd name="connsiteY79" fmla="*/ 478060 h 563689"/>
                  <a:gd name="connsiteX80" fmla="*/ 53911 w 411289"/>
                  <a:gd name="connsiteY80" fmla="*/ 495586 h 563689"/>
                  <a:gd name="connsiteX81" fmla="*/ 56102 w 411289"/>
                  <a:gd name="connsiteY81" fmla="*/ 513207 h 563689"/>
                  <a:gd name="connsiteX82" fmla="*/ 62008 w 411289"/>
                  <a:gd name="connsiteY82" fmla="*/ 535496 h 563689"/>
                  <a:gd name="connsiteX83" fmla="*/ 76962 w 411289"/>
                  <a:gd name="connsiteY83" fmla="*/ 554641 h 563689"/>
                  <a:gd name="connsiteX84" fmla="*/ 80105 w 411289"/>
                  <a:gd name="connsiteY84" fmla="*/ 563690 h 563689"/>
                  <a:gd name="connsiteX85" fmla="*/ 80105 w 411289"/>
                  <a:gd name="connsiteY85" fmla="*/ 563690 h 563689"/>
                  <a:gd name="connsiteX86" fmla="*/ 80105 w 411289"/>
                  <a:gd name="connsiteY86" fmla="*/ 563690 h 56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411289" h="563689">
                    <a:moveTo>
                      <a:pt x="80105" y="563690"/>
                    </a:moveTo>
                    <a:lnTo>
                      <a:pt x="97727" y="561594"/>
                    </a:lnTo>
                    <a:lnTo>
                      <a:pt x="126968" y="534924"/>
                    </a:lnTo>
                    <a:lnTo>
                      <a:pt x="142970" y="510921"/>
                    </a:lnTo>
                    <a:lnTo>
                      <a:pt x="154114" y="490633"/>
                    </a:lnTo>
                    <a:lnTo>
                      <a:pt x="172688" y="479965"/>
                    </a:lnTo>
                    <a:lnTo>
                      <a:pt x="174784" y="462915"/>
                    </a:lnTo>
                    <a:lnTo>
                      <a:pt x="185451" y="446913"/>
                    </a:lnTo>
                    <a:lnTo>
                      <a:pt x="191833" y="430435"/>
                    </a:lnTo>
                    <a:lnTo>
                      <a:pt x="206693" y="415004"/>
                    </a:lnTo>
                    <a:lnTo>
                      <a:pt x="204597" y="397383"/>
                    </a:lnTo>
                    <a:lnTo>
                      <a:pt x="215741" y="377190"/>
                    </a:lnTo>
                    <a:lnTo>
                      <a:pt x="225837" y="365379"/>
                    </a:lnTo>
                    <a:lnTo>
                      <a:pt x="236982" y="345186"/>
                    </a:lnTo>
                    <a:lnTo>
                      <a:pt x="255555" y="334518"/>
                    </a:lnTo>
                    <a:lnTo>
                      <a:pt x="266224" y="318516"/>
                    </a:lnTo>
                    <a:lnTo>
                      <a:pt x="276892" y="302514"/>
                    </a:lnTo>
                    <a:lnTo>
                      <a:pt x="287464" y="286512"/>
                    </a:lnTo>
                    <a:lnTo>
                      <a:pt x="301847" y="275273"/>
                    </a:lnTo>
                    <a:lnTo>
                      <a:pt x="312515" y="259366"/>
                    </a:lnTo>
                    <a:lnTo>
                      <a:pt x="323659" y="239078"/>
                    </a:lnTo>
                    <a:lnTo>
                      <a:pt x="334232" y="223075"/>
                    </a:lnTo>
                    <a:lnTo>
                      <a:pt x="340614" y="206597"/>
                    </a:lnTo>
                    <a:lnTo>
                      <a:pt x="354996" y="195358"/>
                    </a:lnTo>
                    <a:lnTo>
                      <a:pt x="365093" y="183642"/>
                    </a:lnTo>
                    <a:lnTo>
                      <a:pt x="375761" y="167640"/>
                    </a:lnTo>
                    <a:lnTo>
                      <a:pt x="387382" y="143161"/>
                    </a:lnTo>
                    <a:lnTo>
                      <a:pt x="397573" y="131445"/>
                    </a:lnTo>
                    <a:lnTo>
                      <a:pt x="409765" y="102584"/>
                    </a:lnTo>
                    <a:lnTo>
                      <a:pt x="400621" y="71247"/>
                    </a:lnTo>
                    <a:lnTo>
                      <a:pt x="411289" y="55245"/>
                    </a:lnTo>
                    <a:lnTo>
                      <a:pt x="404813" y="37148"/>
                    </a:lnTo>
                    <a:lnTo>
                      <a:pt x="394145" y="18479"/>
                    </a:lnTo>
                    <a:lnTo>
                      <a:pt x="375475" y="29242"/>
                    </a:lnTo>
                    <a:lnTo>
                      <a:pt x="364903" y="45149"/>
                    </a:lnTo>
                    <a:lnTo>
                      <a:pt x="354235" y="26575"/>
                    </a:lnTo>
                    <a:lnTo>
                      <a:pt x="332327" y="28194"/>
                    </a:lnTo>
                    <a:lnTo>
                      <a:pt x="334423" y="11144"/>
                    </a:lnTo>
                    <a:lnTo>
                      <a:pt x="314230" y="0"/>
                    </a:lnTo>
                    <a:lnTo>
                      <a:pt x="316325" y="17526"/>
                    </a:lnTo>
                    <a:lnTo>
                      <a:pt x="309467" y="38386"/>
                    </a:lnTo>
                    <a:lnTo>
                      <a:pt x="311658" y="55912"/>
                    </a:lnTo>
                    <a:lnTo>
                      <a:pt x="296703" y="71342"/>
                    </a:lnTo>
                    <a:lnTo>
                      <a:pt x="279178" y="73533"/>
                    </a:lnTo>
                    <a:lnTo>
                      <a:pt x="281273" y="56483"/>
                    </a:lnTo>
                    <a:lnTo>
                      <a:pt x="264700" y="50102"/>
                    </a:lnTo>
                    <a:lnTo>
                      <a:pt x="253555" y="70390"/>
                    </a:lnTo>
                    <a:lnTo>
                      <a:pt x="249364" y="104489"/>
                    </a:lnTo>
                    <a:lnTo>
                      <a:pt x="247269" y="121539"/>
                    </a:lnTo>
                    <a:lnTo>
                      <a:pt x="244602" y="142780"/>
                    </a:lnTo>
                    <a:lnTo>
                      <a:pt x="251079" y="160877"/>
                    </a:lnTo>
                    <a:lnTo>
                      <a:pt x="248983" y="177927"/>
                    </a:lnTo>
                    <a:lnTo>
                      <a:pt x="226028" y="188119"/>
                    </a:lnTo>
                    <a:lnTo>
                      <a:pt x="219646" y="204597"/>
                    </a:lnTo>
                    <a:lnTo>
                      <a:pt x="230410" y="223266"/>
                    </a:lnTo>
                    <a:lnTo>
                      <a:pt x="228314" y="240316"/>
                    </a:lnTo>
                    <a:lnTo>
                      <a:pt x="210693" y="242411"/>
                    </a:lnTo>
                    <a:lnTo>
                      <a:pt x="168593" y="232886"/>
                    </a:lnTo>
                    <a:lnTo>
                      <a:pt x="149923" y="243554"/>
                    </a:lnTo>
                    <a:lnTo>
                      <a:pt x="147828" y="260604"/>
                    </a:lnTo>
                    <a:lnTo>
                      <a:pt x="163353" y="275558"/>
                    </a:lnTo>
                    <a:lnTo>
                      <a:pt x="169736" y="293656"/>
                    </a:lnTo>
                    <a:lnTo>
                      <a:pt x="163353" y="310134"/>
                    </a:lnTo>
                    <a:lnTo>
                      <a:pt x="141065" y="316040"/>
                    </a:lnTo>
                    <a:lnTo>
                      <a:pt x="126682" y="327184"/>
                    </a:lnTo>
                    <a:lnTo>
                      <a:pt x="123539" y="352806"/>
                    </a:lnTo>
                    <a:lnTo>
                      <a:pt x="112300" y="372999"/>
                    </a:lnTo>
                    <a:lnTo>
                      <a:pt x="90011" y="378905"/>
                    </a:lnTo>
                    <a:lnTo>
                      <a:pt x="69723" y="367760"/>
                    </a:lnTo>
                    <a:lnTo>
                      <a:pt x="60103" y="340614"/>
                    </a:lnTo>
                    <a:lnTo>
                      <a:pt x="42005" y="347091"/>
                    </a:lnTo>
                    <a:lnTo>
                      <a:pt x="47910" y="369380"/>
                    </a:lnTo>
                    <a:lnTo>
                      <a:pt x="37242" y="385382"/>
                    </a:lnTo>
                    <a:lnTo>
                      <a:pt x="21812" y="405098"/>
                    </a:lnTo>
                    <a:lnTo>
                      <a:pt x="3714" y="411575"/>
                    </a:lnTo>
                    <a:lnTo>
                      <a:pt x="0" y="441388"/>
                    </a:lnTo>
                    <a:lnTo>
                      <a:pt x="10763" y="459962"/>
                    </a:lnTo>
                    <a:lnTo>
                      <a:pt x="29337" y="449294"/>
                    </a:lnTo>
                    <a:lnTo>
                      <a:pt x="35814" y="467392"/>
                    </a:lnTo>
                    <a:lnTo>
                      <a:pt x="51816" y="478060"/>
                    </a:lnTo>
                    <a:lnTo>
                      <a:pt x="53911" y="495586"/>
                    </a:lnTo>
                    <a:lnTo>
                      <a:pt x="56102" y="513207"/>
                    </a:lnTo>
                    <a:lnTo>
                      <a:pt x="62008" y="535496"/>
                    </a:lnTo>
                    <a:lnTo>
                      <a:pt x="76962" y="554641"/>
                    </a:lnTo>
                    <a:lnTo>
                      <a:pt x="80105" y="563690"/>
                    </a:lnTo>
                    <a:lnTo>
                      <a:pt x="80105" y="563690"/>
                    </a:lnTo>
                    <a:lnTo>
                      <a:pt x="80105" y="563690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CF927E23-7097-CDE6-299A-11E6C46D7923}"/>
                  </a:ext>
                </a:extLst>
              </p:cNvPr>
              <p:cNvSpPr/>
              <p:nvPr/>
            </p:nvSpPr>
            <p:spPr>
              <a:xfrm>
                <a:off x="6767105" y="2228993"/>
                <a:ext cx="1439818" cy="1458048"/>
              </a:xfrm>
              <a:custGeom>
                <a:avLst/>
                <a:gdLst>
                  <a:gd name="connsiteX0" fmla="*/ 181451 w 579215"/>
                  <a:gd name="connsiteY0" fmla="*/ 586550 h 586549"/>
                  <a:gd name="connsiteX1" fmla="*/ 196787 w 579215"/>
                  <a:gd name="connsiteY1" fmla="*/ 566833 h 586549"/>
                  <a:gd name="connsiteX2" fmla="*/ 234125 w 579215"/>
                  <a:gd name="connsiteY2" fmla="*/ 580073 h 586549"/>
                  <a:gd name="connsiteX3" fmla="*/ 236791 w 579215"/>
                  <a:gd name="connsiteY3" fmla="*/ 558737 h 586549"/>
                  <a:gd name="connsiteX4" fmla="*/ 251174 w 579215"/>
                  <a:gd name="connsiteY4" fmla="*/ 547592 h 586549"/>
                  <a:gd name="connsiteX5" fmla="*/ 265462 w 579215"/>
                  <a:gd name="connsiteY5" fmla="*/ 536353 h 586549"/>
                  <a:gd name="connsiteX6" fmla="*/ 280416 w 579215"/>
                  <a:gd name="connsiteY6" fmla="*/ 520922 h 586549"/>
                  <a:gd name="connsiteX7" fmla="*/ 295275 w 579215"/>
                  <a:gd name="connsiteY7" fmla="*/ 505396 h 586549"/>
                  <a:gd name="connsiteX8" fmla="*/ 319754 w 579215"/>
                  <a:gd name="connsiteY8" fmla="*/ 517112 h 586549"/>
                  <a:gd name="connsiteX9" fmla="*/ 330422 w 579215"/>
                  <a:gd name="connsiteY9" fmla="*/ 535781 h 586549"/>
                  <a:gd name="connsiteX10" fmla="*/ 357092 w 579215"/>
                  <a:gd name="connsiteY10" fmla="*/ 530352 h 586549"/>
                  <a:gd name="connsiteX11" fmla="*/ 383191 w 579215"/>
                  <a:gd name="connsiteY11" fmla="*/ 529304 h 586549"/>
                  <a:gd name="connsiteX12" fmla="*/ 405575 w 579215"/>
                  <a:gd name="connsiteY12" fmla="*/ 523399 h 586549"/>
                  <a:gd name="connsiteX13" fmla="*/ 426339 w 579215"/>
                  <a:gd name="connsiteY13" fmla="*/ 530257 h 586549"/>
                  <a:gd name="connsiteX14" fmla="*/ 440722 w 579215"/>
                  <a:gd name="connsiteY14" fmla="*/ 519113 h 586549"/>
                  <a:gd name="connsiteX15" fmla="*/ 473202 w 579215"/>
                  <a:gd name="connsiteY15" fmla="*/ 501491 h 586549"/>
                  <a:gd name="connsiteX16" fmla="*/ 489109 w 579215"/>
                  <a:gd name="connsiteY16" fmla="*/ 477488 h 586549"/>
                  <a:gd name="connsiteX17" fmla="*/ 499206 w 579215"/>
                  <a:gd name="connsiteY17" fmla="*/ 465773 h 586549"/>
                  <a:gd name="connsiteX18" fmla="*/ 488537 w 579215"/>
                  <a:gd name="connsiteY18" fmla="*/ 447104 h 586549"/>
                  <a:gd name="connsiteX19" fmla="*/ 495967 w 579215"/>
                  <a:gd name="connsiteY19" fmla="*/ 422053 h 586549"/>
                  <a:gd name="connsiteX20" fmla="*/ 485204 w 579215"/>
                  <a:gd name="connsiteY20" fmla="*/ 403479 h 586549"/>
                  <a:gd name="connsiteX21" fmla="*/ 519303 w 579215"/>
                  <a:gd name="connsiteY21" fmla="*/ 373094 h 586549"/>
                  <a:gd name="connsiteX22" fmla="*/ 517684 w 579215"/>
                  <a:gd name="connsiteY22" fmla="*/ 351282 h 586549"/>
                  <a:gd name="connsiteX23" fmla="*/ 503777 w 579215"/>
                  <a:gd name="connsiteY23" fmla="*/ 323564 h 586549"/>
                  <a:gd name="connsiteX24" fmla="*/ 522923 w 579215"/>
                  <a:gd name="connsiteY24" fmla="*/ 308610 h 586549"/>
                  <a:gd name="connsiteX25" fmla="*/ 534067 w 579215"/>
                  <a:gd name="connsiteY25" fmla="*/ 288417 h 586549"/>
                  <a:gd name="connsiteX26" fmla="*/ 552165 w 579215"/>
                  <a:gd name="connsiteY26" fmla="*/ 281940 h 586549"/>
                  <a:gd name="connsiteX27" fmla="*/ 562833 w 579215"/>
                  <a:gd name="connsiteY27" fmla="*/ 266033 h 586549"/>
                  <a:gd name="connsiteX28" fmla="*/ 579215 w 579215"/>
                  <a:gd name="connsiteY28" fmla="*/ 237744 h 586549"/>
                  <a:gd name="connsiteX29" fmla="*/ 567500 w 579215"/>
                  <a:gd name="connsiteY29" fmla="*/ 227648 h 586549"/>
                  <a:gd name="connsiteX30" fmla="*/ 552069 w 579215"/>
                  <a:gd name="connsiteY30" fmla="*/ 212789 h 586549"/>
                  <a:gd name="connsiteX31" fmla="*/ 545687 w 579215"/>
                  <a:gd name="connsiteY31" fmla="*/ 229267 h 586549"/>
                  <a:gd name="connsiteX32" fmla="*/ 530257 w 579215"/>
                  <a:gd name="connsiteY32" fmla="*/ 214408 h 586549"/>
                  <a:gd name="connsiteX33" fmla="*/ 518446 w 579215"/>
                  <a:gd name="connsiteY33" fmla="*/ 204311 h 586549"/>
                  <a:gd name="connsiteX34" fmla="*/ 521113 w 579215"/>
                  <a:gd name="connsiteY34" fmla="*/ 182975 h 586549"/>
                  <a:gd name="connsiteX35" fmla="*/ 527971 w 579215"/>
                  <a:gd name="connsiteY35" fmla="*/ 162211 h 586549"/>
                  <a:gd name="connsiteX36" fmla="*/ 516827 w 579215"/>
                  <a:gd name="connsiteY36" fmla="*/ 147828 h 586549"/>
                  <a:gd name="connsiteX37" fmla="*/ 493872 w 579215"/>
                  <a:gd name="connsiteY37" fmla="*/ 158020 h 586549"/>
                  <a:gd name="connsiteX38" fmla="*/ 472630 w 579215"/>
                  <a:gd name="connsiteY38" fmla="*/ 155353 h 586549"/>
                  <a:gd name="connsiteX39" fmla="*/ 441198 w 579215"/>
                  <a:gd name="connsiteY39" fmla="*/ 164497 h 586549"/>
                  <a:gd name="connsiteX40" fmla="*/ 429959 w 579215"/>
                  <a:gd name="connsiteY40" fmla="*/ 150114 h 586549"/>
                  <a:gd name="connsiteX41" fmla="*/ 428340 w 579215"/>
                  <a:gd name="connsiteY41" fmla="*/ 128302 h 586549"/>
                  <a:gd name="connsiteX42" fmla="*/ 412337 w 579215"/>
                  <a:gd name="connsiteY42" fmla="*/ 117634 h 586549"/>
                  <a:gd name="connsiteX43" fmla="*/ 394811 w 579215"/>
                  <a:gd name="connsiteY43" fmla="*/ 119825 h 586549"/>
                  <a:gd name="connsiteX44" fmla="*/ 374523 w 579215"/>
                  <a:gd name="connsiteY44" fmla="*/ 108680 h 586549"/>
                  <a:gd name="connsiteX45" fmla="*/ 354235 w 579215"/>
                  <a:gd name="connsiteY45" fmla="*/ 97536 h 586549"/>
                  <a:gd name="connsiteX46" fmla="*/ 331851 w 579215"/>
                  <a:gd name="connsiteY46" fmla="*/ 68771 h 586549"/>
                  <a:gd name="connsiteX47" fmla="*/ 301466 w 579215"/>
                  <a:gd name="connsiteY47" fmla="*/ 69342 h 586549"/>
                  <a:gd name="connsiteX48" fmla="*/ 280225 w 579215"/>
                  <a:gd name="connsiteY48" fmla="*/ 66770 h 586549"/>
                  <a:gd name="connsiteX49" fmla="*/ 278035 w 579215"/>
                  <a:gd name="connsiteY49" fmla="*/ 49149 h 586549"/>
                  <a:gd name="connsiteX50" fmla="*/ 243935 w 579215"/>
                  <a:gd name="connsiteY50" fmla="*/ 44958 h 586549"/>
                  <a:gd name="connsiteX51" fmla="*/ 227933 w 579215"/>
                  <a:gd name="connsiteY51" fmla="*/ 34385 h 586549"/>
                  <a:gd name="connsiteX52" fmla="*/ 225743 w 579215"/>
                  <a:gd name="connsiteY52" fmla="*/ 16764 h 586549"/>
                  <a:gd name="connsiteX53" fmla="*/ 204502 w 579215"/>
                  <a:gd name="connsiteY53" fmla="*/ 14192 h 586549"/>
                  <a:gd name="connsiteX54" fmla="*/ 197548 w 579215"/>
                  <a:gd name="connsiteY54" fmla="*/ 286 h 586549"/>
                  <a:gd name="connsiteX55" fmla="*/ 166116 w 579215"/>
                  <a:gd name="connsiteY55" fmla="*/ 9430 h 586549"/>
                  <a:gd name="connsiteX56" fmla="*/ 163449 w 579215"/>
                  <a:gd name="connsiteY56" fmla="*/ 30766 h 586549"/>
                  <a:gd name="connsiteX57" fmla="*/ 140589 w 579215"/>
                  <a:gd name="connsiteY57" fmla="*/ 40862 h 586549"/>
                  <a:gd name="connsiteX58" fmla="*/ 125159 w 579215"/>
                  <a:gd name="connsiteY58" fmla="*/ 26003 h 586549"/>
                  <a:gd name="connsiteX59" fmla="*/ 118682 w 579215"/>
                  <a:gd name="connsiteY59" fmla="*/ 7906 h 586549"/>
                  <a:gd name="connsiteX60" fmla="*/ 100584 w 579215"/>
                  <a:gd name="connsiteY60" fmla="*/ 14288 h 586549"/>
                  <a:gd name="connsiteX61" fmla="*/ 89440 w 579215"/>
                  <a:gd name="connsiteY61" fmla="*/ 0 h 586549"/>
                  <a:gd name="connsiteX62" fmla="*/ 66484 w 579215"/>
                  <a:gd name="connsiteY62" fmla="*/ 10096 h 586549"/>
                  <a:gd name="connsiteX63" fmla="*/ 35623 w 579215"/>
                  <a:gd name="connsiteY63" fmla="*/ 14954 h 586549"/>
                  <a:gd name="connsiteX64" fmla="*/ 19145 w 579215"/>
                  <a:gd name="connsiteY64" fmla="*/ 8573 h 586549"/>
                  <a:gd name="connsiteX65" fmla="*/ 21241 w 579215"/>
                  <a:gd name="connsiteY65" fmla="*/ 26194 h 586549"/>
                  <a:gd name="connsiteX66" fmla="*/ 4191 w 579215"/>
                  <a:gd name="connsiteY66" fmla="*/ 24003 h 586549"/>
                  <a:gd name="connsiteX67" fmla="*/ 15430 w 579215"/>
                  <a:gd name="connsiteY67" fmla="*/ 38386 h 586549"/>
                  <a:gd name="connsiteX68" fmla="*/ 20764 w 579215"/>
                  <a:gd name="connsiteY68" fmla="*/ 65056 h 586549"/>
                  <a:gd name="connsiteX69" fmla="*/ 0 w 579215"/>
                  <a:gd name="connsiteY69" fmla="*/ 58103 h 586549"/>
                  <a:gd name="connsiteX70" fmla="*/ 1619 w 579215"/>
                  <a:gd name="connsiteY70" fmla="*/ 79915 h 586549"/>
                  <a:gd name="connsiteX71" fmla="*/ 2762 w 579215"/>
                  <a:gd name="connsiteY71" fmla="*/ 106013 h 586549"/>
                  <a:gd name="connsiteX72" fmla="*/ 19812 w 579215"/>
                  <a:gd name="connsiteY72" fmla="*/ 108109 h 586549"/>
                  <a:gd name="connsiteX73" fmla="*/ 59912 w 579215"/>
                  <a:gd name="connsiteY73" fmla="*/ 203930 h 586549"/>
                  <a:gd name="connsiteX74" fmla="*/ 72771 w 579215"/>
                  <a:gd name="connsiteY74" fmla="*/ 240125 h 586549"/>
                  <a:gd name="connsiteX75" fmla="*/ 82868 w 579215"/>
                  <a:gd name="connsiteY75" fmla="*/ 262985 h 586549"/>
                  <a:gd name="connsiteX76" fmla="*/ 85058 w 579215"/>
                  <a:gd name="connsiteY76" fmla="*/ 280511 h 586549"/>
                  <a:gd name="connsiteX77" fmla="*/ 82963 w 579215"/>
                  <a:gd name="connsiteY77" fmla="*/ 297561 h 586549"/>
                  <a:gd name="connsiteX78" fmla="*/ 94202 w 579215"/>
                  <a:gd name="connsiteY78" fmla="*/ 311944 h 586549"/>
                  <a:gd name="connsiteX79" fmla="*/ 92012 w 579215"/>
                  <a:gd name="connsiteY79" fmla="*/ 328994 h 586549"/>
                  <a:gd name="connsiteX80" fmla="*/ 108014 w 579215"/>
                  <a:gd name="connsiteY80" fmla="*/ 339566 h 586549"/>
                  <a:gd name="connsiteX81" fmla="*/ 114015 w 579215"/>
                  <a:gd name="connsiteY81" fmla="*/ 396526 h 586549"/>
                  <a:gd name="connsiteX82" fmla="*/ 123063 w 579215"/>
                  <a:gd name="connsiteY82" fmla="*/ 427958 h 586549"/>
                  <a:gd name="connsiteX83" fmla="*/ 69342 w 579215"/>
                  <a:gd name="connsiteY83" fmla="*/ 442913 h 586549"/>
                  <a:gd name="connsiteX84" fmla="*/ 50197 w 579215"/>
                  <a:gd name="connsiteY84" fmla="*/ 457867 h 586549"/>
                  <a:gd name="connsiteX85" fmla="*/ 30004 w 579215"/>
                  <a:gd name="connsiteY85" fmla="*/ 481394 h 586549"/>
                  <a:gd name="connsiteX86" fmla="*/ 148304 w 579215"/>
                  <a:gd name="connsiteY86" fmla="*/ 539210 h 586549"/>
                  <a:gd name="connsiteX87" fmla="*/ 169069 w 579215"/>
                  <a:gd name="connsiteY87" fmla="*/ 546068 h 586549"/>
                  <a:gd name="connsiteX88" fmla="*/ 179737 w 579215"/>
                  <a:gd name="connsiteY88" fmla="*/ 564737 h 586549"/>
                  <a:gd name="connsiteX89" fmla="*/ 173450 w 579215"/>
                  <a:gd name="connsiteY89" fmla="*/ 581216 h 586549"/>
                  <a:gd name="connsiteX90" fmla="*/ 181451 w 579215"/>
                  <a:gd name="connsiteY90" fmla="*/ 586550 h 586549"/>
                  <a:gd name="connsiteX91" fmla="*/ 181451 w 579215"/>
                  <a:gd name="connsiteY91" fmla="*/ 586550 h 586549"/>
                  <a:gd name="connsiteX92" fmla="*/ 181451 w 579215"/>
                  <a:gd name="connsiteY92" fmla="*/ 586550 h 58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579215" h="586549">
                    <a:moveTo>
                      <a:pt x="181451" y="586550"/>
                    </a:moveTo>
                    <a:lnTo>
                      <a:pt x="196787" y="566833"/>
                    </a:lnTo>
                    <a:lnTo>
                      <a:pt x="234125" y="580073"/>
                    </a:lnTo>
                    <a:lnTo>
                      <a:pt x="236791" y="558737"/>
                    </a:lnTo>
                    <a:lnTo>
                      <a:pt x="251174" y="547592"/>
                    </a:lnTo>
                    <a:lnTo>
                      <a:pt x="265462" y="536353"/>
                    </a:lnTo>
                    <a:lnTo>
                      <a:pt x="280416" y="520922"/>
                    </a:lnTo>
                    <a:lnTo>
                      <a:pt x="295275" y="505396"/>
                    </a:lnTo>
                    <a:lnTo>
                      <a:pt x="319754" y="517112"/>
                    </a:lnTo>
                    <a:lnTo>
                      <a:pt x="330422" y="535781"/>
                    </a:lnTo>
                    <a:lnTo>
                      <a:pt x="357092" y="530352"/>
                    </a:lnTo>
                    <a:lnTo>
                      <a:pt x="383191" y="529304"/>
                    </a:lnTo>
                    <a:lnTo>
                      <a:pt x="405575" y="523399"/>
                    </a:lnTo>
                    <a:lnTo>
                      <a:pt x="426339" y="530257"/>
                    </a:lnTo>
                    <a:lnTo>
                      <a:pt x="440722" y="519113"/>
                    </a:lnTo>
                    <a:lnTo>
                      <a:pt x="473202" y="501491"/>
                    </a:lnTo>
                    <a:lnTo>
                      <a:pt x="489109" y="477488"/>
                    </a:lnTo>
                    <a:lnTo>
                      <a:pt x="499206" y="465773"/>
                    </a:lnTo>
                    <a:lnTo>
                      <a:pt x="488537" y="447104"/>
                    </a:lnTo>
                    <a:lnTo>
                      <a:pt x="495967" y="422053"/>
                    </a:lnTo>
                    <a:lnTo>
                      <a:pt x="485204" y="403479"/>
                    </a:lnTo>
                    <a:lnTo>
                      <a:pt x="519303" y="373094"/>
                    </a:lnTo>
                    <a:lnTo>
                      <a:pt x="517684" y="351282"/>
                    </a:lnTo>
                    <a:lnTo>
                      <a:pt x="503777" y="323564"/>
                    </a:lnTo>
                    <a:lnTo>
                      <a:pt x="522923" y="308610"/>
                    </a:lnTo>
                    <a:lnTo>
                      <a:pt x="534067" y="288417"/>
                    </a:lnTo>
                    <a:lnTo>
                      <a:pt x="552165" y="281940"/>
                    </a:lnTo>
                    <a:lnTo>
                      <a:pt x="562833" y="266033"/>
                    </a:lnTo>
                    <a:lnTo>
                      <a:pt x="579215" y="237744"/>
                    </a:lnTo>
                    <a:lnTo>
                      <a:pt x="567500" y="227648"/>
                    </a:lnTo>
                    <a:lnTo>
                      <a:pt x="552069" y="212789"/>
                    </a:lnTo>
                    <a:lnTo>
                      <a:pt x="545687" y="229267"/>
                    </a:lnTo>
                    <a:lnTo>
                      <a:pt x="530257" y="214408"/>
                    </a:lnTo>
                    <a:lnTo>
                      <a:pt x="518446" y="204311"/>
                    </a:lnTo>
                    <a:lnTo>
                      <a:pt x="521113" y="182975"/>
                    </a:lnTo>
                    <a:lnTo>
                      <a:pt x="527971" y="162211"/>
                    </a:lnTo>
                    <a:lnTo>
                      <a:pt x="516827" y="147828"/>
                    </a:lnTo>
                    <a:lnTo>
                      <a:pt x="493872" y="158020"/>
                    </a:lnTo>
                    <a:lnTo>
                      <a:pt x="472630" y="155353"/>
                    </a:lnTo>
                    <a:lnTo>
                      <a:pt x="441198" y="164497"/>
                    </a:lnTo>
                    <a:lnTo>
                      <a:pt x="429959" y="150114"/>
                    </a:lnTo>
                    <a:lnTo>
                      <a:pt x="428340" y="128302"/>
                    </a:lnTo>
                    <a:lnTo>
                      <a:pt x="412337" y="117634"/>
                    </a:lnTo>
                    <a:lnTo>
                      <a:pt x="394811" y="119825"/>
                    </a:lnTo>
                    <a:lnTo>
                      <a:pt x="374523" y="108680"/>
                    </a:lnTo>
                    <a:lnTo>
                      <a:pt x="354235" y="97536"/>
                    </a:lnTo>
                    <a:lnTo>
                      <a:pt x="331851" y="68771"/>
                    </a:lnTo>
                    <a:lnTo>
                      <a:pt x="301466" y="69342"/>
                    </a:lnTo>
                    <a:lnTo>
                      <a:pt x="280225" y="66770"/>
                    </a:lnTo>
                    <a:lnTo>
                      <a:pt x="278035" y="49149"/>
                    </a:lnTo>
                    <a:lnTo>
                      <a:pt x="243935" y="44958"/>
                    </a:lnTo>
                    <a:lnTo>
                      <a:pt x="227933" y="34385"/>
                    </a:lnTo>
                    <a:lnTo>
                      <a:pt x="225743" y="16764"/>
                    </a:lnTo>
                    <a:lnTo>
                      <a:pt x="204502" y="14192"/>
                    </a:lnTo>
                    <a:lnTo>
                      <a:pt x="197548" y="286"/>
                    </a:lnTo>
                    <a:lnTo>
                      <a:pt x="166116" y="9430"/>
                    </a:lnTo>
                    <a:lnTo>
                      <a:pt x="163449" y="30766"/>
                    </a:lnTo>
                    <a:lnTo>
                      <a:pt x="140589" y="40862"/>
                    </a:lnTo>
                    <a:lnTo>
                      <a:pt x="125159" y="26003"/>
                    </a:lnTo>
                    <a:lnTo>
                      <a:pt x="118682" y="7906"/>
                    </a:lnTo>
                    <a:lnTo>
                      <a:pt x="100584" y="14288"/>
                    </a:lnTo>
                    <a:lnTo>
                      <a:pt x="89440" y="0"/>
                    </a:lnTo>
                    <a:lnTo>
                      <a:pt x="66484" y="10096"/>
                    </a:lnTo>
                    <a:lnTo>
                      <a:pt x="35623" y="14954"/>
                    </a:lnTo>
                    <a:lnTo>
                      <a:pt x="19145" y="8573"/>
                    </a:lnTo>
                    <a:lnTo>
                      <a:pt x="21241" y="26194"/>
                    </a:lnTo>
                    <a:lnTo>
                      <a:pt x="4191" y="24003"/>
                    </a:lnTo>
                    <a:lnTo>
                      <a:pt x="15430" y="38386"/>
                    </a:lnTo>
                    <a:lnTo>
                      <a:pt x="20764" y="65056"/>
                    </a:lnTo>
                    <a:lnTo>
                      <a:pt x="0" y="58103"/>
                    </a:lnTo>
                    <a:lnTo>
                      <a:pt x="1619" y="79915"/>
                    </a:lnTo>
                    <a:lnTo>
                      <a:pt x="2762" y="106013"/>
                    </a:lnTo>
                    <a:lnTo>
                      <a:pt x="19812" y="108109"/>
                    </a:lnTo>
                    <a:lnTo>
                      <a:pt x="59912" y="203930"/>
                    </a:lnTo>
                    <a:lnTo>
                      <a:pt x="72771" y="240125"/>
                    </a:lnTo>
                    <a:lnTo>
                      <a:pt x="82868" y="262985"/>
                    </a:lnTo>
                    <a:lnTo>
                      <a:pt x="85058" y="280511"/>
                    </a:lnTo>
                    <a:lnTo>
                      <a:pt x="82963" y="297561"/>
                    </a:lnTo>
                    <a:lnTo>
                      <a:pt x="94202" y="311944"/>
                    </a:lnTo>
                    <a:lnTo>
                      <a:pt x="92012" y="328994"/>
                    </a:lnTo>
                    <a:lnTo>
                      <a:pt x="108014" y="339566"/>
                    </a:lnTo>
                    <a:lnTo>
                      <a:pt x="114015" y="396526"/>
                    </a:lnTo>
                    <a:lnTo>
                      <a:pt x="123063" y="427958"/>
                    </a:lnTo>
                    <a:lnTo>
                      <a:pt x="69342" y="442913"/>
                    </a:lnTo>
                    <a:lnTo>
                      <a:pt x="50197" y="457867"/>
                    </a:lnTo>
                    <a:lnTo>
                      <a:pt x="30004" y="481394"/>
                    </a:lnTo>
                    <a:lnTo>
                      <a:pt x="148304" y="539210"/>
                    </a:lnTo>
                    <a:lnTo>
                      <a:pt x="169069" y="546068"/>
                    </a:lnTo>
                    <a:lnTo>
                      <a:pt x="179737" y="564737"/>
                    </a:lnTo>
                    <a:lnTo>
                      <a:pt x="173450" y="581216"/>
                    </a:lnTo>
                    <a:lnTo>
                      <a:pt x="181451" y="586550"/>
                    </a:lnTo>
                    <a:lnTo>
                      <a:pt x="181451" y="586550"/>
                    </a:lnTo>
                    <a:lnTo>
                      <a:pt x="181451" y="586550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FEF201D7-9BB7-22A6-94C8-D71BD6565FF8}"/>
                </a:ext>
              </a:extLst>
            </p:cNvPr>
            <p:cNvSpPr txBox="1"/>
            <p:nvPr userDrawn="1"/>
          </p:nvSpPr>
          <p:spPr>
            <a:xfrm>
              <a:off x="5550042" y="2225266"/>
              <a:ext cx="530915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Rhea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E299A821-0B12-451B-6E92-B76E36EEDF5D}"/>
                </a:ext>
              </a:extLst>
            </p:cNvPr>
            <p:cNvSpPr txBox="1"/>
            <p:nvPr userDrawn="1"/>
          </p:nvSpPr>
          <p:spPr>
            <a:xfrm>
              <a:off x="5497126" y="2919533"/>
              <a:ext cx="583814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Meigs</a:t>
              </a:r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9DB184AF-3D52-90BF-6584-3CCCCC422AA9}"/>
                </a:ext>
              </a:extLst>
            </p:cNvPr>
            <p:cNvSpPr txBox="1"/>
            <p:nvPr userDrawn="1"/>
          </p:nvSpPr>
          <p:spPr>
            <a:xfrm>
              <a:off x="6212560" y="3135433"/>
              <a:ext cx="716863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McMinn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96E6D2A-CBED-E9CB-98FF-3E0D432A783A}"/>
                </a:ext>
              </a:extLst>
            </p:cNvPr>
            <p:cNvSpPr txBox="1"/>
            <p:nvPr userDrawn="1"/>
          </p:nvSpPr>
          <p:spPr>
            <a:xfrm>
              <a:off x="7228560" y="2868733"/>
              <a:ext cx="694421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Monroe</a:t>
              </a:r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BD8B6166-E11E-6B96-0E1E-57CEDDE7F949}"/>
                </a:ext>
              </a:extLst>
            </p:cNvPr>
            <p:cNvSpPr txBox="1"/>
            <p:nvPr userDrawn="1"/>
          </p:nvSpPr>
          <p:spPr>
            <a:xfrm>
              <a:off x="6453860" y="3647667"/>
              <a:ext cx="482824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Polk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EB027697-0B66-42B5-643D-A916440DC391}"/>
                </a:ext>
              </a:extLst>
            </p:cNvPr>
            <p:cNvSpPr txBox="1"/>
            <p:nvPr userDrawn="1"/>
          </p:nvSpPr>
          <p:spPr>
            <a:xfrm>
              <a:off x="4870401" y="3215867"/>
              <a:ext cx="78739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Hamilton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8CD33E48-8E94-B5FD-BC17-35C2673587DD}"/>
                </a:ext>
              </a:extLst>
            </p:cNvPr>
            <p:cNvSpPr txBox="1"/>
            <p:nvPr userDrawn="1"/>
          </p:nvSpPr>
          <p:spPr>
            <a:xfrm>
              <a:off x="5526714" y="3884733"/>
              <a:ext cx="70243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Bradley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BA0F6716-A080-DCAB-3027-EBA54B8245F8}"/>
                </a:ext>
              </a:extLst>
            </p:cNvPr>
            <p:cNvSpPr txBox="1"/>
            <p:nvPr userDrawn="1"/>
          </p:nvSpPr>
          <p:spPr>
            <a:xfrm>
              <a:off x="5999966" y="4693300"/>
              <a:ext cx="61106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Murray</a:t>
              </a:r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3BCB901C-7C6C-9027-9F3C-4208370045F4}"/>
                </a:ext>
              </a:extLst>
            </p:cNvPr>
            <p:cNvSpPr txBox="1"/>
            <p:nvPr userDrawn="1"/>
          </p:nvSpPr>
          <p:spPr>
            <a:xfrm>
              <a:off x="5270936" y="4786433"/>
              <a:ext cx="797013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Whitefield</a:t>
              </a:r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965BF3F7-563B-B5CD-F5D9-A49E838C4FAF}"/>
                </a:ext>
              </a:extLst>
            </p:cNvPr>
            <p:cNvSpPr txBox="1"/>
            <p:nvPr userDrawn="1"/>
          </p:nvSpPr>
          <p:spPr>
            <a:xfrm>
              <a:off x="4845212" y="4492216"/>
              <a:ext cx="6896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Catoosa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6B70646E-443C-FDA4-C752-0D2C6874C071}"/>
                </a:ext>
              </a:extLst>
            </p:cNvPr>
            <p:cNvSpPr txBox="1"/>
            <p:nvPr userDrawn="1"/>
          </p:nvSpPr>
          <p:spPr>
            <a:xfrm>
              <a:off x="4480507" y="5162141"/>
              <a:ext cx="60305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Walker</a:t>
              </a:r>
            </a:p>
          </p:txBody>
        </p:sp>
      </p:grpSp>
      <p:sp>
        <p:nvSpPr>
          <p:cNvPr id="5" name="Trans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0" y="954911"/>
            <a:ext cx="12192000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289" name="GA Counties" hidden="1">
            <a:extLst>
              <a:ext uri="{FF2B5EF4-FFF2-40B4-BE49-F238E27FC236}">
                <a16:creationId xmlns:a16="http://schemas.microsoft.com/office/drawing/2014/main" id="{791D734E-27F8-E641-3727-39D4CEE15971}"/>
              </a:ext>
            </a:extLst>
          </p:cNvPr>
          <p:cNvGrpSpPr/>
          <p:nvPr userDrawn="1"/>
        </p:nvGrpSpPr>
        <p:grpSpPr>
          <a:xfrm>
            <a:off x="3945468" y="3550708"/>
            <a:ext cx="8314266" cy="9741764"/>
            <a:chOff x="3945468" y="3550708"/>
            <a:chExt cx="8314266" cy="9741764"/>
          </a:xfrm>
        </p:grpSpPr>
        <p:sp>
          <p:nvSpPr>
            <p:cNvPr id="1026" name="Freeform 54">
              <a:extLst>
                <a:ext uri="{FF2B5EF4-FFF2-40B4-BE49-F238E27FC236}">
                  <a16:creationId xmlns:a16="http://schemas.microsoft.com/office/drawing/2014/main" id="{74F00082-2108-B2D2-9D26-985E8A05C5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87765" y="4418048"/>
              <a:ext cx="695679" cy="636953"/>
            </a:xfrm>
            <a:custGeom>
              <a:avLst/>
              <a:gdLst>
                <a:gd name="T0" fmla="*/ 92 w 308"/>
                <a:gd name="T1" fmla="*/ 282 h 282"/>
                <a:gd name="T2" fmla="*/ 101 w 308"/>
                <a:gd name="T3" fmla="*/ 271 h 282"/>
                <a:gd name="T4" fmla="*/ 101 w 308"/>
                <a:gd name="T5" fmla="*/ 258 h 282"/>
                <a:gd name="T6" fmla="*/ 110 w 308"/>
                <a:gd name="T7" fmla="*/ 239 h 282"/>
                <a:gd name="T8" fmla="*/ 123 w 308"/>
                <a:gd name="T9" fmla="*/ 228 h 282"/>
                <a:gd name="T10" fmla="*/ 130 w 308"/>
                <a:gd name="T11" fmla="*/ 212 h 282"/>
                <a:gd name="T12" fmla="*/ 144 w 308"/>
                <a:gd name="T13" fmla="*/ 201 h 282"/>
                <a:gd name="T14" fmla="*/ 158 w 308"/>
                <a:gd name="T15" fmla="*/ 196 h 282"/>
                <a:gd name="T16" fmla="*/ 169 w 308"/>
                <a:gd name="T17" fmla="*/ 189 h 282"/>
                <a:gd name="T18" fmla="*/ 181 w 308"/>
                <a:gd name="T19" fmla="*/ 184 h 282"/>
                <a:gd name="T20" fmla="*/ 192 w 308"/>
                <a:gd name="T21" fmla="*/ 178 h 282"/>
                <a:gd name="T22" fmla="*/ 203 w 308"/>
                <a:gd name="T23" fmla="*/ 169 h 282"/>
                <a:gd name="T24" fmla="*/ 220 w 308"/>
                <a:gd name="T25" fmla="*/ 166 h 282"/>
                <a:gd name="T26" fmla="*/ 226 w 308"/>
                <a:gd name="T27" fmla="*/ 150 h 282"/>
                <a:gd name="T28" fmla="*/ 251 w 308"/>
                <a:gd name="T29" fmla="*/ 144 h 282"/>
                <a:gd name="T30" fmla="*/ 260 w 308"/>
                <a:gd name="T31" fmla="*/ 128 h 282"/>
                <a:gd name="T32" fmla="*/ 265 w 308"/>
                <a:gd name="T33" fmla="*/ 114 h 282"/>
                <a:gd name="T34" fmla="*/ 267 w 308"/>
                <a:gd name="T35" fmla="*/ 95 h 282"/>
                <a:gd name="T36" fmla="*/ 276 w 308"/>
                <a:gd name="T37" fmla="*/ 82 h 282"/>
                <a:gd name="T38" fmla="*/ 281 w 308"/>
                <a:gd name="T39" fmla="*/ 66 h 282"/>
                <a:gd name="T40" fmla="*/ 290 w 308"/>
                <a:gd name="T41" fmla="*/ 48 h 282"/>
                <a:gd name="T42" fmla="*/ 299 w 308"/>
                <a:gd name="T43" fmla="*/ 27 h 282"/>
                <a:gd name="T44" fmla="*/ 308 w 308"/>
                <a:gd name="T45" fmla="*/ 9 h 282"/>
                <a:gd name="T46" fmla="*/ 265 w 308"/>
                <a:gd name="T47" fmla="*/ 4 h 282"/>
                <a:gd name="T48" fmla="*/ 233 w 308"/>
                <a:gd name="T49" fmla="*/ 4 h 282"/>
                <a:gd name="T50" fmla="*/ 197 w 308"/>
                <a:gd name="T51" fmla="*/ 2 h 282"/>
                <a:gd name="T52" fmla="*/ 131 w 308"/>
                <a:gd name="T53" fmla="*/ 0 h 282"/>
                <a:gd name="T54" fmla="*/ 117 w 308"/>
                <a:gd name="T55" fmla="*/ 7 h 282"/>
                <a:gd name="T56" fmla="*/ 66 w 308"/>
                <a:gd name="T57" fmla="*/ 2 h 282"/>
                <a:gd name="T58" fmla="*/ 1 w 308"/>
                <a:gd name="T59" fmla="*/ 0 h 282"/>
                <a:gd name="T60" fmla="*/ 0 w 308"/>
                <a:gd name="T61" fmla="*/ 41 h 282"/>
                <a:gd name="T62" fmla="*/ 0 w 308"/>
                <a:gd name="T63" fmla="*/ 61 h 282"/>
                <a:gd name="T64" fmla="*/ 12 w 308"/>
                <a:gd name="T65" fmla="*/ 127 h 282"/>
                <a:gd name="T66" fmla="*/ 21 w 308"/>
                <a:gd name="T67" fmla="*/ 177 h 282"/>
                <a:gd name="T68" fmla="*/ 28 w 308"/>
                <a:gd name="T69" fmla="*/ 210 h 282"/>
                <a:gd name="T70" fmla="*/ 37 w 308"/>
                <a:gd name="T71" fmla="*/ 282 h 282"/>
                <a:gd name="T72" fmla="*/ 64 w 308"/>
                <a:gd name="T73" fmla="*/ 282 h 282"/>
                <a:gd name="T74" fmla="*/ 92 w 308"/>
                <a:gd name="T75" fmla="*/ 282 h 282"/>
                <a:gd name="T76" fmla="*/ 92 w 308"/>
                <a:gd name="T77" fmla="*/ 282 h 282"/>
                <a:gd name="T78" fmla="*/ 92 w 308"/>
                <a:gd name="T79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" h="282">
                  <a:moveTo>
                    <a:pt x="92" y="282"/>
                  </a:moveTo>
                  <a:lnTo>
                    <a:pt x="101" y="271"/>
                  </a:lnTo>
                  <a:lnTo>
                    <a:pt x="101" y="258"/>
                  </a:lnTo>
                  <a:lnTo>
                    <a:pt x="110" y="239"/>
                  </a:lnTo>
                  <a:lnTo>
                    <a:pt x="123" y="228"/>
                  </a:lnTo>
                  <a:lnTo>
                    <a:pt x="130" y="212"/>
                  </a:lnTo>
                  <a:lnTo>
                    <a:pt x="144" y="201"/>
                  </a:lnTo>
                  <a:lnTo>
                    <a:pt x="158" y="196"/>
                  </a:lnTo>
                  <a:lnTo>
                    <a:pt x="169" y="189"/>
                  </a:lnTo>
                  <a:lnTo>
                    <a:pt x="181" y="184"/>
                  </a:lnTo>
                  <a:lnTo>
                    <a:pt x="192" y="178"/>
                  </a:lnTo>
                  <a:lnTo>
                    <a:pt x="203" y="169"/>
                  </a:lnTo>
                  <a:lnTo>
                    <a:pt x="220" y="166"/>
                  </a:lnTo>
                  <a:lnTo>
                    <a:pt x="226" y="150"/>
                  </a:lnTo>
                  <a:lnTo>
                    <a:pt x="251" y="144"/>
                  </a:lnTo>
                  <a:lnTo>
                    <a:pt x="260" y="128"/>
                  </a:lnTo>
                  <a:lnTo>
                    <a:pt x="265" y="114"/>
                  </a:lnTo>
                  <a:lnTo>
                    <a:pt x="267" y="95"/>
                  </a:lnTo>
                  <a:lnTo>
                    <a:pt x="276" y="82"/>
                  </a:lnTo>
                  <a:lnTo>
                    <a:pt x="281" y="66"/>
                  </a:lnTo>
                  <a:lnTo>
                    <a:pt x="290" y="48"/>
                  </a:lnTo>
                  <a:lnTo>
                    <a:pt x="299" y="27"/>
                  </a:lnTo>
                  <a:lnTo>
                    <a:pt x="308" y="9"/>
                  </a:lnTo>
                  <a:lnTo>
                    <a:pt x="265" y="4"/>
                  </a:lnTo>
                  <a:lnTo>
                    <a:pt x="233" y="4"/>
                  </a:lnTo>
                  <a:lnTo>
                    <a:pt x="197" y="2"/>
                  </a:lnTo>
                  <a:lnTo>
                    <a:pt x="131" y="0"/>
                  </a:lnTo>
                  <a:lnTo>
                    <a:pt x="117" y="7"/>
                  </a:lnTo>
                  <a:lnTo>
                    <a:pt x="66" y="2"/>
                  </a:lnTo>
                  <a:lnTo>
                    <a:pt x="1" y="0"/>
                  </a:lnTo>
                  <a:lnTo>
                    <a:pt x="0" y="41"/>
                  </a:lnTo>
                  <a:lnTo>
                    <a:pt x="0" y="61"/>
                  </a:lnTo>
                  <a:lnTo>
                    <a:pt x="12" y="127"/>
                  </a:lnTo>
                  <a:lnTo>
                    <a:pt x="21" y="177"/>
                  </a:lnTo>
                  <a:lnTo>
                    <a:pt x="28" y="210"/>
                  </a:lnTo>
                  <a:lnTo>
                    <a:pt x="37" y="282"/>
                  </a:lnTo>
                  <a:lnTo>
                    <a:pt x="64" y="282"/>
                  </a:lnTo>
                  <a:lnTo>
                    <a:pt x="92" y="282"/>
                  </a:lnTo>
                  <a:lnTo>
                    <a:pt x="92" y="282"/>
                  </a:lnTo>
                  <a:lnTo>
                    <a:pt x="92" y="2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55">
              <a:extLst>
                <a:ext uri="{FF2B5EF4-FFF2-40B4-BE49-F238E27FC236}">
                  <a16:creationId xmlns:a16="http://schemas.microsoft.com/office/drawing/2014/main" id="{0D5905D1-92B2-88A1-D1F3-6D1F539A41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45468" y="3577812"/>
              <a:ext cx="406566" cy="772475"/>
            </a:xfrm>
            <a:custGeom>
              <a:avLst/>
              <a:gdLst>
                <a:gd name="T0" fmla="*/ 48 w 180"/>
                <a:gd name="T1" fmla="*/ 342 h 342"/>
                <a:gd name="T2" fmla="*/ 61 w 180"/>
                <a:gd name="T3" fmla="*/ 322 h 342"/>
                <a:gd name="T4" fmla="*/ 84 w 180"/>
                <a:gd name="T5" fmla="*/ 298 h 342"/>
                <a:gd name="T6" fmla="*/ 84 w 180"/>
                <a:gd name="T7" fmla="*/ 271 h 342"/>
                <a:gd name="T8" fmla="*/ 95 w 180"/>
                <a:gd name="T9" fmla="*/ 253 h 342"/>
                <a:gd name="T10" fmla="*/ 104 w 180"/>
                <a:gd name="T11" fmla="*/ 237 h 342"/>
                <a:gd name="T12" fmla="*/ 105 w 180"/>
                <a:gd name="T13" fmla="*/ 221 h 342"/>
                <a:gd name="T14" fmla="*/ 114 w 180"/>
                <a:gd name="T15" fmla="*/ 177 h 342"/>
                <a:gd name="T16" fmla="*/ 114 w 180"/>
                <a:gd name="T17" fmla="*/ 144 h 342"/>
                <a:gd name="T18" fmla="*/ 127 w 180"/>
                <a:gd name="T19" fmla="*/ 104 h 342"/>
                <a:gd name="T20" fmla="*/ 136 w 180"/>
                <a:gd name="T21" fmla="*/ 89 h 342"/>
                <a:gd name="T22" fmla="*/ 171 w 180"/>
                <a:gd name="T23" fmla="*/ 25 h 342"/>
                <a:gd name="T24" fmla="*/ 180 w 180"/>
                <a:gd name="T25" fmla="*/ 9 h 342"/>
                <a:gd name="T26" fmla="*/ 136 w 180"/>
                <a:gd name="T27" fmla="*/ 4 h 342"/>
                <a:gd name="T28" fmla="*/ 100 w 180"/>
                <a:gd name="T29" fmla="*/ 4 h 342"/>
                <a:gd name="T30" fmla="*/ 68 w 180"/>
                <a:gd name="T31" fmla="*/ 2 h 342"/>
                <a:gd name="T32" fmla="*/ 0 w 180"/>
                <a:gd name="T33" fmla="*/ 0 h 342"/>
                <a:gd name="T34" fmla="*/ 0 w 180"/>
                <a:gd name="T35" fmla="*/ 20 h 342"/>
                <a:gd name="T36" fmla="*/ 2 w 180"/>
                <a:gd name="T37" fmla="*/ 34 h 342"/>
                <a:gd name="T38" fmla="*/ 13 w 180"/>
                <a:gd name="T39" fmla="*/ 88 h 342"/>
                <a:gd name="T40" fmla="*/ 16 w 180"/>
                <a:gd name="T41" fmla="*/ 111 h 342"/>
                <a:gd name="T42" fmla="*/ 22 w 180"/>
                <a:gd name="T43" fmla="*/ 169 h 342"/>
                <a:gd name="T44" fmla="*/ 34 w 180"/>
                <a:gd name="T45" fmla="*/ 251 h 342"/>
                <a:gd name="T46" fmla="*/ 50 w 180"/>
                <a:gd name="T47" fmla="*/ 335 h 342"/>
                <a:gd name="T48" fmla="*/ 48 w 180"/>
                <a:gd name="T49" fmla="*/ 342 h 342"/>
                <a:gd name="T50" fmla="*/ 48 w 180"/>
                <a:gd name="T51" fmla="*/ 342 h 342"/>
                <a:gd name="T52" fmla="*/ 48 w 180"/>
                <a:gd name="T5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342">
                  <a:moveTo>
                    <a:pt x="48" y="342"/>
                  </a:moveTo>
                  <a:lnTo>
                    <a:pt x="61" y="322"/>
                  </a:lnTo>
                  <a:lnTo>
                    <a:pt x="84" y="298"/>
                  </a:lnTo>
                  <a:lnTo>
                    <a:pt x="84" y="271"/>
                  </a:lnTo>
                  <a:lnTo>
                    <a:pt x="95" y="253"/>
                  </a:lnTo>
                  <a:lnTo>
                    <a:pt x="104" y="237"/>
                  </a:lnTo>
                  <a:lnTo>
                    <a:pt x="105" y="221"/>
                  </a:lnTo>
                  <a:lnTo>
                    <a:pt x="114" y="177"/>
                  </a:lnTo>
                  <a:lnTo>
                    <a:pt x="114" y="144"/>
                  </a:lnTo>
                  <a:lnTo>
                    <a:pt x="127" y="104"/>
                  </a:lnTo>
                  <a:lnTo>
                    <a:pt x="136" y="89"/>
                  </a:lnTo>
                  <a:lnTo>
                    <a:pt x="171" y="25"/>
                  </a:lnTo>
                  <a:lnTo>
                    <a:pt x="180" y="9"/>
                  </a:lnTo>
                  <a:lnTo>
                    <a:pt x="136" y="4"/>
                  </a:lnTo>
                  <a:lnTo>
                    <a:pt x="100" y="4"/>
                  </a:lnTo>
                  <a:lnTo>
                    <a:pt x="68" y="2"/>
                  </a:lnTo>
                  <a:lnTo>
                    <a:pt x="0" y="0"/>
                  </a:lnTo>
                  <a:lnTo>
                    <a:pt x="0" y="20"/>
                  </a:lnTo>
                  <a:lnTo>
                    <a:pt x="2" y="34"/>
                  </a:lnTo>
                  <a:lnTo>
                    <a:pt x="13" y="88"/>
                  </a:lnTo>
                  <a:lnTo>
                    <a:pt x="16" y="111"/>
                  </a:lnTo>
                  <a:lnTo>
                    <a:pt x="22" y="169"/>
                  </a:lnTo>
                  <a:lnTo>
                    <a:pt x="34" y="251"/>
                  </a:lnTo>
                  <a:lnTo>
                    <a:pt x="50" y="335"/>
                  </a:lnTo>
                  <a:lnTo>
                    <a:pt x="48" y="342"/>
                  </a:lnTo>
                  <a:lnTo>
                    <a:pt x="48" y="342"/>
                  </a:lnTo>
                  <a:lnTo>
                    <a:pt x="48" y="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56">
              <a:extLst>
                <a:ext uri="{FF2B5EF4-FFF2-40B4-BE49-F238E27FC236}">
                  <a16:creationId xmlns:a16="http://schemas.microsoft.com/office/drawing/2014/main" id="{A14D4F96-F4F3-F7BE-AE7F-B464C4C1B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3661" y="3866926"/>
              <a:ext cx="788286" cy="652764"/>
            </a:xfrm>
            <a:custGeom>
              <a:avLst/>
              <a:gdLst>
                <a:gd name="T0" fmla="*/ 218 w 349"/>
                <a:gd name="T1" fmla="*/ 287 h 289"/>
                <a:gd name="T2" fmla="*/ 216 w 349"/>
                <a:gd name="T3" fmla="*/ 276 h 289"/>
                <a:gd name="T4" fmla="*/ 235 w 349"/>
                <a:gd name="T5" fmla="*/ 275 h 289"/>
                <a:gd name="T6" fmla="*/ 246 w 349"/>
                <a:gd name="T7" fmla="*/ 264 h 289"/>
                <a:gd name="T8" fmla="*/ 262 w 349"/>
                <a:gd name="T9" fmla="*/ 259 h 289"/>
                <a:gd name="T10" fmla="*/ 275 w 349"/>
                <a:gd name="T11" fmla="*/ 267 h 289"/>
                <a:gd name="T12" fmla="*/ 289 w 349"/>
                <a:gd name="T13" fmla="*/ 262 h 289"/>
                <a:gd name="T14" fmla="*/ 303 w 349"/>
                <a:gd name="T15" fmla="*/ 267 h 289"/>
                <a:gd name="T16" fmla="*/ 303 w 349"/>
                <a:gd name="T17" fmla="*/ 243 h 289"/>
                <a:gd name="T18" fmla="*/ 326 w 349"/>
                <a:gd name="T19" fmla="*/ 241 h 289"/>
                <a:gd name="T20" fmla="*/ 335 w 349"/>
                <a:gd name="T21" fmla="*/ 230 h 289"/>
                <a:gd name="T22" fmla="*/ 349 w 349"/>
                <a:gd name="T23" fmla="*/ 221 h 289"/>
                <a:gd name="T24" fmla="*/ 348 w 349"/>
                <a:gd name="T25" fmla="*/ 205 h 289"/>
                <a:gd name="T26" fmla="*/ 339 w 349"/>
                <a:gd name="T27" fmla="*/ 198 h 289"/>
                <a:gd name="T28" fmla="*/ 326 w 349"/>
                <a:gd name="T29" fmla="*/ 189 h 289"/>
                <a:gd name="T30" fmla="*/ 321 w 349"/>
                <a:gd name="T31" fmla="*/ 177 h 289"/>
                <a:gd name="T32" fmla="*/ 308 w 349"/>
                <a:gd name="T33" fmla="*/ 180 h 289"/>
                <a:gd name="T34" fmla="*/ 308 w 349"/>
                <a:gd name="T35" fmla="*/ 129 h 289"/>
                <a:gd name="T36" fmla="*/ 278 w 349"/>
                <a:gd name="T37" fmla="*/ 82 h 289"/>
                <a:gd name="T38" fmla="*/ 260 w 349"/>
                <a:gd name="T39" fmla="*/ 49 h 289"/>
                <a:gd name="T40" fmla="*/ 244 w 349"/>
                <a:gd name="T41" fmla="*/ 43 h 289"/>
                <a:gd name="T42" fmla="*/ 237 w 349"/>
                <a:gd name="T43" fmla="*/ 29 h 289"/>
                <a:gd name="T44" fmla="*/ 225 w 349"/>
                <a:gd name="T45" fmla="*/ 25 h 289"/>
                <a:gd name="T46" fmla="*/ 209 w 349"/>
                <a:gd name="T47" fmla="*/ 20 h 289"/>
                <a:gd name="T48" fmla="*/ 184 w 349"/>
                <a:gd name="T49" fmla="*/ 6 h 289"/>
                <a:gd name="T50" fmla="*/ 81 w 349"/>
                <a:gd name="T51" fmla="*/ 0 h 289"/>
                <a:gd name="T52" fmla="*/ 29 w 349"/>
                <a:gd name="T53" fmla="*/ 0 h 289"/>
                <a:gd name="T54" fmla="*/ 38 w 349"/>
                <a:gd name="T55" fmla="*/ 15 h 289"/>
                <a:gd name="T56" fmla="*/ 50 w 349"/>
                <a:gd name="T57" fmla="*/ 20 h 289"/>
                <a:gd name="T58" fmla="*/ 57 w 349"/>
                <a:gd name="T59" fmla="*/ 32 h 289"/>
                <a:gd name="T60" fmla="*/ 47 w 349"/>
                <a:gd name="T61" fmla="*/ 49 h 289"/>
                <a:gd name="T62" fmla="*/ 36 w 349"/>
                <a:gd name="T63" fmla="*/ 59 h 289"/>
                <a:gd name="T64" fmla="*/ 15 w 349"/>
                <a:gd name="T65" fmla="*/ 73 h 289"/>
                <a:gd name="T66" fmla="*/ 16 w 349"/>
                <a:gd name="T67" fmla="*/ 86 h 289"/>
                <a:gd name="T68" fmla="*/ 8 w 349"/>
                <a:gd name="T69" fmla="*/ 102 h 289"/>
                <a:gd name="T70" fmla="*/ 2 w 349"/>
                <a:gd name="T71" fmla="*/ 118 h 289"/>
                <a:gd name="T72" fmla="*/ 4 w 349"/>
                <a:gd name="T73" fmla="*/ 237 h 289"/>
                <a:gd name="T74" fmla="*/ 2 w 349"/>
                <a:gd name="T75" fmla="*/ 253 h 289"/>
                <a:gd name="T76" fmla="*/ 0 w 349"/>
                <a:gd name="T77" fmla="*/ 289 h 289"/>
                <a:gd name="T78" fmla="*/ 63 w 349"/>
                <a:gd name="T79" fmla="*/ 287 h 289"/>
                <a:gd name="T80" fmla="*/ 104 w 349"/>
                <a:gd name="T81" fmla="*/ 285 h 289"/>
                <a:gd name="T82" fmla="*/ 109 w 349"/>
                <a:gd name="T83" fmla="*/ 273 h 289"/>
                <a:gd name="T84" fmla="*/ 118 w 349"/>
                <a:gd name="T85" fmla="*/ 287 h 289"/>
                <a:gd name="T86" fmla="*/ 137 w 349"/>
                <a:gd name="T87" fmla="*/ 285 h 289"/>
                <a:gd name="T88" fmla="*/ 129 w 349"/>
                <a:gd name="T89" fmla="*/ 273 h 289"/>
                <a:gd name="T90" fmla="*/ 141 w 349"/>
                <a:gd name="T91" fmla="*/ 273 h 289"/>
                <a:gd name="T92" fmla="*/ 170 w 349"/>
                <a:gd name="T93" fmla="*/ 287 h 289"/>
                <a:gd name="T94" fmla="*/ 214 w 349"/>
                <a:gd name="T95" fmla="*/ 285 h 289"/>
                <a:gd name="T96" fmla="*/ 218 w 349"/>
                <a:gd name="T97" fmla="*/ 287 h 289"/>
                <a:gd name="T98" fmla="*/ 218 w 349"/>
                <a:gd name="T99" fmla="*/ 287 h 289"/>
                <a:gd name="T100" fmla="*/ 218 w 349"/>
                <a:gd name="T101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9" h="289">
                  <a:moveTo>
                    <a:pt x="218" y="287"/>
                  </a:moveTo>
                  <a:lnTo>
                    <a:pt x="216" y="276"/>
                  </a:lnTo>
                  <a:lnTo>
                    <a:pt x="235" y="275"/>
                  </a:lnTo>
                  <a:lnTo>
                    <a:pt x="246" y="264"/>
                  </a:lnTo>
                  <a:lnTo>
                    <a:pt x="262" y="259"/>
                  </a:lnTo>
                  <a:lnTo>
                    <a:pt x="275" y="267"/>
                  </a:lnTo>
                  <a:lnTo>
                    <a:pt x="289" y="262"/>
                  </a:lnTo>
                  <a:lnTo>
                    <a:pt x="303" y="267"/>
                  </a:lnTo>
                  <a:lnTo>
                    <a:pt x="303" y="243"/>
                  </a:lnTo>
                  <a:lnTo>
                    <a:pt x="326" y="241"/>
                  </a:lnTo>
                  <a:lnTo>
                    <a:pt x="335" y="230"/>
                  </a:lnTo>
                  <a:lnTo>
                    <a:pt x="349" y="221"/>
                  </a:lnTo>
                  <a:lnTo>
                    <a:pt x="348" y="205"/>
                  </a:lnTo>
                  <a:lnTo>
                    <a:pt x="339" y="198"/>
                  </a:lnTo>
                  <a:lnTo>
                    <a:pt x="326" y="189"/>
                  </a:lnTo>
                  <a:lnTo>
                    <a:pt x="321" y="177"/>
                  </a:lnTo>
                  <a:lnTo>
                    <a:pt x="308" y="180"/>
                  </a:lnTo>
                  <a:lnTo>
                    <a:pt x="308" y="129"/>
                  </a:lnTo>
                  <a:lnTo>
                    <a:pt x="278" y="82"/>
                  </a:lnTo>
                  <a:lnTo>
                    <a:pt x="260" y="49"/>
                  </a:lnTo>
                  <a:lnTo>
                    <a:pt x="244" y="43"/>
                  </a:lnTo>
                  <a:lnTo>
                    <a:pt x="237" y="29"/>
                  </a:lnTo>
                  <a:lnTo>
                    <a:pt x="225" y="25"/>
                  </a:lnTo>
                  <a:lnTo>
                    <a:pt x="209" y="20"/>
                  </a:lnTo>
                  <a:lnTo>
                    <a:pt x="184" y="6"/>
                  </a:lnTo>
                  <a:lnTo>
                    <a:pt x="81" y="0"/>
                  </a:lnTo>
                  <a:lnTo>
                    <a:pt x="29" y="0"/>
                  </a:lnTo>
                  <a:lnTo>
                    <a:pt x="38" y="15"/>
                  </a:lnTo>
                  <a:lnTo>
                    <a:pt x="50" y="20"/>
                  </a:lnTo>
                  <a:lnTo>
                    <a:pt x="57" y="32"/>
                  </a:lnTo>
                  <a:lnTo>
                    <a:pt x="47" y="49"/>
                  </a:lnTo>
                  <a:lnTo>
                    <a:pt x="36" y="59"/>
                  </a:lnTo>
                  <a:lnTo>
                    <a:pt x="15" y="73"/>
                  </a:lnTo>
                  <a:lnTo>
                    <a:pt x="16" y="86"/>
                  </a:lnTo>
                  <a:lnTo>
                    <a:pt x="8" y="102"/>
                  </a:lnTo>
                  <a:lnTo>
                    <a:pt x="2" y="118"/>
                  </a:lnTo>
                  <a:lnTo>
                    <a:pt x="4" y="237"/>
                  </a:lnTo>
                  <a:lnTo>
                    <a:pt x="2" y="253"/>
                  </a:lnTo>
                  <a:lnTo>
                    <a:pt x="0" y="289"/>
                  </a:lnTo>
                  <a:lnTo>
                    <a:pt x="63" y="287"/>
                  </a:lnTo>
                  <a:lnTo>
                    <a:pt x="104" y="285"/>
                  </a:lnTo>
                  <a:lnTo>
                    <a:pt x="109" y="273"/>
                  </a:lnTo>
                  <a:lnTo>
                    <a:pt x="118" y="287"/>
                  </a:lnTo>
                  <a:lnTo>
                    <a:pt x="137" y="285"/>
                  </a:lnTo>
                  <a:lnTo>
                    <a:pt x="129" y="273"/>
                  </a:lnTo>
                  <a:lnTo>
                    <a:pt x="141" y="273"/>
                  </a:lnTo>
                  <a:lnTo>
                    <a:pt x="170" y="287"/>
                  </a:lnTo>
                  <a:lnTo>
                    <a:pt x="214" y="285"/>
                  </a:lnTo>
                  <a:lnTo>
                    <a:pt x="218" y="287"/>
                  </a:lnTo>
                  <a:lnTo>
                    <a:pt x="218" y="287"/>
                  </a:lnTo>
                  <a:lnTo>
                    <a:pt x="218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57">
              <a:extLst>
                <a:ext uri="{FF2B5EF4-FFF2-40B4-BE49-F238E27FC236}">
                  <a16:creationId xmlns:a16="http://schemas.microsoft.com/office/drawing/2014/main" id="{4175BC3D-6333-9470-98D4-1DC4BB7968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31873" y="3927911"/>
              <a:ext cx="573709" cy="833460"/>
            </a:xfrm>
            <a:custGeom>
              <a:avLst/>
              <a:gdLst>
                <a:gd name="T0" fmla="*/ 51 w 254"/>
                <a:gd name="T1" fmla="*/ 356 h 369"/>
                <a:gd name="T2" fmla="*/ 83 w 254"/>
                <a:gd name="T3" fmla="*/ 331 h 369"/>
                <a:gd name="T4" fmla="*/ 137 w 254"/>
                <a:gd name="T5" fmla="*/ 319 h 369"/>
                <a:gd name="T6" fmla="*/ 171 w 254"/>
                <a:gd name="T7" fmla="*/ 303 h 369"/>
                <a:gd name="T8" fmla="*/ 201 w 254"/>
                <a:gd name="T9" fmla="*/ 223 h 369"/>
                <a:gd name="T10" fmla="*/ 215 w 254"/>
                <a:gd name="T11" fmla="*/ 183 h 369"/>
                <a:gd name="T12" fmla="*/ 254 w 254"/>
                <a:gd name="T13" fmla="*/ 128 h 369"/>
                <a:gd name="T14" fmla="*/ 245 w 254"/>
                <a:gd name="T15" fmla="*/ 102 h 369"/>
                <a:gd name="T16" fmla="*/ 220 w 254"/>
                <a:gd name="T17" fmla="*/ 89 h 369"/>
                <a:gd name="T18" fmla="*/ 188 w 254"/>
                <a:gd name="T19" fmla="*/ 86 h 369"/>
                <a:gd name="T20" fmla="*/ 169 w 254"/>
                <a:gd name="T21" fmla="*/ 86 h 369"/>
                <a:gd name="T22" fmla="*/ 139 w 254"/>
                <a:gd name="T23" fmla="*/ 93 h 369"/>
                <a:gd name="T24" fmla="*/ 114 w 254"/>
                <a:gd name="T25" fmla="*/ 82 h 369"/>
                <a:gd name="T26" fmla="*/ 90 w 254"/>
                <a:gd name="T27" fmla="*/ 66 h 369"/>
                <a:gd name="T28" fmla="*/ 83 w 254"/>
                <a:gd name="T29" fmla="*/ 41 h 369"/>
                <a:gd name="T30" fmla="*/ 67 w 254"/>
                <a:gd name="T31" fmla="*/ 16 h 369"/>
                <a:gd name="T32" fmla="*/ 50 w 254"/>
                <a:gd name="T33" fmla="*/ 0 h 369"/>
                <a:gd name="T34" fmla="*/ 21 w 254"/>
                <a:gd name="T35" fmla="*/ 4 h 369"/>
                <a:gd name="T36" fmla="*/ 3 w 254"/>
                <a:gd name="T37" fmla="*/ 20 h 369"/>
                <a:gd name="T38" fmla="*/ 12 w 254"/>
                <a:gd name="T39" fmla="*/ 45 h 369"/>
                <a:gd name="T40" fmla="*/ 33 w 254"/>
                <a:gd name="T41" fmla="*/ 61 h 369"/>
                <a:gd name="T42" fmla="*/ 39 w 254"/>
                <a:gd name="T43" fmla="*/ 87 h 369"/>
                <a:gd name="T44" fmla="*/ 26 w 254"/>
                <a:gd name="T45" fmla="*/ 111 h 369"/>
                <a:gd name="T46" fmla="*/ 23 w 254"/>
                <a:gd name="T47" fmla="*/ 139 h 369"/>
                <a:gd name="T48" fmla="*/ 10 w 254"/>
                <a:gd name="T49" fmla="*/ 164 h 369"/>
                <a:gd name="T50" fmla="*/ 26 w 254"/>
                <a:gd name="T51" fmla="*/ 192 h 369"/>
                <a:gd name="T52" fmla="*/ 25 w 254"/>
                <a:gd name="T53" fmla="*/ 214 h 369"/>
                <a:gd name="T54" fmla="*/ 33 w 254"/>
                <a:gd name="T55" fmla="*/ 240 h 369"/>
                <a:gd name="T56" fmla="*/ 44 w 254"/>
                <a:gd name="T57" fmla="*/ 265 h 369"/>
                <a:gd name="T58" fmla="*/ 21 w 254"/>
                <a:gd name="T59" fmla="*/ 285 h 369"/>
                <a:gd name="T60" fmla="*/ 33 w 254"/>
                <a:gd name="T61" fmla="*/ 347 h 369"/>
                <a:gd name="T62" fmla="*/ 46 w 254"/>
                <a:gd name="T6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4" h="369">
                  <a:moveTo>
                    <a:pt x="46" y="369"/>
                  </a:moveTo>
                  <a:lnTo>
                    <a:pt x="51" y="356"/>
                  </a:lnTo>
                  <a:lnTo>
                    <a:pt x="69" y="349"/>
                  </a:lnTo>
                  <a:lnTo>
                    <a:pt x="83" y="331"/>
                  </a:lnTo>
                  <a:lnTo>
                    <a:pt x="94" y="321"/>
                  </a:lnTo>
                  <a:lnTo>
                    <a:pt x="137" y="319"/>
                  </a:lnTo>
                  <a:lnTo>
                    <a:pt x="156" y="321"/>
                  </a:lnTo>
                  <a:lnTo>
                    <a:pt x="171" y="303"/>
                  </a:lnTo>
                  <a:lnTo>
                    <a:pt x="187" y="264"/>
                  </a:lnTo>
                  <a:lnTo>
                    <a:pt x="201" y="223"/>
                  </a:lnTo>
                  <a:lnTo>
                    <a:pt x="206" y="207"/>
                  </a:lnTo>
                  <a:lnTo>
                    <a:pt x="215" y="183"/>
                  </a:lnTo>
                  <a:lnTo>
                    <a:pt x="233" y="139"/>
                  </a:lnTo>
                  <a:lnTo>
                    <a:pt x="254" y="128"/>
                  </a:lnTo>
                  <a:lnTo>
                    <a:pt x="242" y="121"/>
                  </a:lnTo>
                  <a:lnTo>
                    <a:pt x="245" y="102"/>
                  </a:lnTo>
                  <a:lnTo>
                    <a:pt x="233" y="94"/>
                  </a:lnTo>
                  <a:lnTo>
                    <a:pt x="220" y="89"/>
                  </a:lnTo>
                  <a:lnTo>
                    <a:pt x="204" y="91"/>
                  </a:lnTo>
                  <a:lnTo>
                    <a:pt x="188" y="86"/>
                  </a:lnTo>
                  <a:lnTo>
                    <a:pt x="176" y="77"/>
                  </a:lnTo>
                  <a:lnTo>
                    <a:pt x="169" y="86"/>
                  </a:lnTo>
                  <a:lnTo>
                    <a:pt x="155" y="91"/>
                  </a:lnTo>
                  <a:lnTo>
                    <a:pt x="139" y="93"/>
                  </a:lnTo>
                  <a:lnTo>
                    <a:pt x="128" y="84"/>
                  </a:lnTo>
                  <a:lnTo>
                    <a:pt x="114" y="82"/>
                  </a:lnTo>
                  <a:lnTo>
                    <a:pt x="103" y="75"/>
                  </a:lnTo>
                  <a:lnTo>
                    <a:pt x="90" y="66"/>
                  </a:lnTo>
                  <a:lnTo>
                    <a:pt x="89" y="54"/>
                  </a:lnTo>
                  <a:lnTo>
                    <a:pt x="83" y="41"/>
                  </a:lnTo>
                  <a:lnTo>
                    <a:pt x="76" y="29"/>
                  </a:lnTo>
                  <a:lnTo>
                    <a:pt x="67" y="16"/>
                  </a:lnTo>
                  <a:lnTo>
                    <a:pt x="62" y="5"/>
                  </a:lnTo>
                  <a:lnTo>
                    <a:pt x="50" y="0"/>
                  </a:lnTo>
                  <a:lnTo>
                    <a:pt x="37" y="5"/>
                  </a:lnTo>
                  <a:lnTo>
                    <a:pt x="21" y="4"/>
                  </a:lnTo>
                  <a:lnTo>
                    <a:pt x="14" y="13"/>
                  </a:lnTo>
                  <a:lnTo>
                    <a:pt x="3" y="20"/>
                  </a:lnTo>
                  <a:lnTo>
                    <a:pt x="0" y="36"/>
                  </a:lnTo>
                  <a:lnTo>
                    <a:pt x="12" y="45"/>
                  </a:lnTo>
                  <a:lnTo>
                    <a:pt x="25" y="52"/>
                  </a:lnTo>
                  <a:lnTo>
                    <a:pt x="33" y="61"/>
                  </a:lnTo>
                  <a:lnTo>
                    <a:pt x="35" y="73"/>
                  </a:lnTo>
                  <a:lnTo>
                    <a:pt x="39" y="87"/>
                  </a:lnTo>
                  <a:lnTo>
                    <a:pt x="32" y="98"/>
                  </a:lnTo>
                  <a:lnTo>
                    <a:pt x="26" y="111"/>
                  </a:lnTo>
                  <a:lnTo>
                    <a:pt x="28" y="127"/>
                  </a:lnTo>
                  <a:lnTo>
                    <a:pt x="23" y="139"/>
                  </a:lnTo>
                  <a:lnTo>
                    <a:pt x="16" y="151"/>
                  </a:lnTo>
                  <a:lnTo>
                    <a:pt x="10" y="164"/>
                  </a:lnTo>
                  <a:lnTo>
                    <a:pt x="23" y="175"/>
                  </a:lnTo>
                  <a:lnTo>
                    <a:pt x="26" y="192"/>
                  </a:lnTo>
                  <a:lnTo>
                    <a:pt x="21" y="205"/>
                  </a:lnTo>
                  <a:lnTo>
                    <a:pt x="25" y="214"/>
                  </a:lnTo>
                  <a:lnTo>
                    <a:pt x="28" y="232"/>
                  </a:lnTo>
                  <a:lnTo>
                    <a:pt x="33" y="240"/>
                  </a:lnTo>
                  <a:lnTo>
                    <a:pt x="42" y="251"/>
                  </a:lnTo>
                  <a:lnTo>
                    <a:pt x="44" y="265"/>
                  </a:lnTo>
                  <a:lnTo>
                    <a:pt x="28" y="276"/>
                  </a:lnTo>
                  <a:lnTo>
                    <a:pt x="21" y="285"/>
                  </a:lnTo>
                  <a:lnTo>
                    <a:pt x="10" y="294"/>
                  </a:lnTo>
                  <a:lnTo>
                    <a:pt x="33" y="347"/>
                  </a:lnTo>
                  <a:lnTo>
                    <a:pt x="46" y="369"/>
                  </a:lnTo>
                  <a:lnTo>
                    <a:pt x="46" y="369"/>
                  </a:lnTo>
                  <a:lnTo>
                    <a:pt x="46" y="3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58">
              <a:extLst>
                <a:ext uri="{FF2B5EF4-FFF2-40B4-BE49-F238E27FC236}">
                  <a16:creationId xmlns:a16="http://schemas.microsoft.com/office/drawing/2014/main" id="{2925F8C5-C106-9EBE-C869-884121FB11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50980" y="4113124"/>
              <a:ext cx="609848" cy="679869"/>
            </a:xfrm>
            <a:custGeom>
              <a:avLst/>
              <a:gdLst>
                <a:gd name="T0" fmla="*/ 160 w 270"/>
                <a:gd name="T1" fmla="*/ 301 h 301"/>
                <a:gd name="T2" fmla="*/ 165 w 270"/>
                <a:gd name="T3" fmla="*/ 288 h 301"/>
                <a:gd name="T4" fmla="*/ 178 w 270"/>
                <a:gd name="T5" fmla="*/ 283 h 301"/>
                <a:gd name="T6" fmla="*/ 192 w 270"/>
                <a:gd name="T7" fmla="*/ 272 h 301"/>
                <a:gd name="T8" fmla="*/ 206 w 270"/>
                <a:gd name="T9" fmla="*/ 262 h 301"/>
                <a:gd name="T10" fmla="*/ 229 w 270"/>
                <a:gd name="T11" fmla="*/ 260 h 301"/>
                <a:gd name="T12" fmla="*/ 238 w 270"/>
                <a:gd name="T13" fmla="*/ 246 h 301"/>
                <a:gd name="T14" fmla="*/ 260 w 270"/>
                <a:gd name="T15" fmla="*/ 228 h 301"/>
                <a:gd name="T16" fmla="*/ 262 w 270"/>
                <a:gd name="T17" fmla="*/ 210 h 301"/>
                <a:gd name="T18" fmla="*/ 270 w 270"/>
                <a:gd name="T19" fmla="*/ 190 h 301"/>
                <a:gd name="T20" fmla="*/ 258 w 270"/>
                <a:gd name="T21" fmla="*/ 183 h 301"/>
                <a:gd name="T22" fmla="*/ 247 w 270"/>
                <a:gd name="T23" fmla="*/ 174 h 301"/>
                <a:gd name="T24" fmla="*/ 247 w 270"/>
                <a:gd name="T25" fmla="*/ 146 h 301"/>
                <a:gd name="T26" fmla="*/ 245 w 270"/>
                <a:gd name="T27" fmla="*/ 130 h 301"/>
                <a:gd name="T28" fmla="*/ 247 w 270"/>
                <a:gd name="T29" fmla="*/ 118 h 301"/>
                <a:gd name="T30" fmla="*/ 240 w 270"/>
                <a:gd name="T31" fmla="*/ 103 h 301"/>
                <a:gd name="T32" fmla="*/ 240 w 270"/>
                <a:gd name="T33" fmla="*/ 91 h 301"/>
                <a:gd name="T34" fmla="*/ 242 w 270"/>
                <a:gd name="T35" fmla="*/ 77 h 301"/>
                <a:gd name="T36" fmla="*/ 238 w 270"/>
                <a:gd name="T37" fmla="*/ 61 h 301"/>
                <a:gd name="T38" fmla="*/ 245 w 270"/>
                <a:gd name="T39" fmla="*/ 48 h 301"/>
                <a:gd name="T40" fmla="*/ 247 w 270"/>
                <a:gd name="T41" fmla="*/ 36 h 301"/>
                <a:gd name="T42" fmla="*/ 249 w 270"/>
                <a:gd name="T43" fmla="*/ 20 h 301"/>
                <a:gd name="T44" fmla="*/ 244 w 270"/>
                <a:gd name="T45" fmla="*/ 9 h 301"/>
                <a:gd name="T46" fmla="*/ 228 w 270"/>
                <a:gd name="T47" fmla="*/ 11 h 301"/>
                <a:gd name="T48" fmla="*/ 215 w 270"/>
                <a:gd name="T49" fmla="*/ 5 h 301"/>
                <a:gd name="T50" fmla="*/ 203 w 270"/>
                <a:gd name="T51" fmla="*/ 2 h 301"/>
                <a:gd name="T52" fmla="*/ 187 w 270"/>
                <a:gd name="T53" fmla="*/ 0 h 301"/>
                <a:gd name="T54" fmla="*/ 174 w 270"/>
                <a:gd name="T55" fmla="*/ 7 h 301"/>
                <a:gd name="T56" fmla="*/ 165 w 270"/>
                <a:gd name="T57" fmla="*/ 20 h 301"/>
                <a:gd name="T58" fmla="*/ 155 w 270"/>
                <a:gd name="T59" fmla="*/ 29 h 301"/>
                <a:gd name="T60" fmla="*/ 149 w 270"/>
                <a:gd name="T61" fmla="*/ 43 h 301"/>
                <a:gd name="T62" fmla="*/ 148 w 270"/>
                <a:gd name="T63" fmla="*/ 55 h 301"/>
                <a:gd name="T64" fmla="*/ 132 w 270"/>
                <a:gd name="T65" fmla="*/ 61 h 301"/>
                <a:gd name="T66" fmla="*/ 123 w 270"/>
                <a:gd name="T67" fmla="*/ 73 h 301"/>
                <a:gd name="T68" fmla="*/ 116 w 270"/>
                <a:gd name="T69" fmla="*/ 84 h 301"/>
                <a:gd name="T70" fmla="*/ 101 w 270"/>
                <a:gd name="T71" fmla="*/ 89 h 301"/>
                <a:gd name="T72" fmla="*/ 91 w 270"/>
                <a:gd name="T73" fmla="*/ 82 h 301"/>
                <a:gd name="T74" fmla="*/ 80 w 270"/>
                <a:gd name="T75" fmla="*/ 80 h 301"/>
                <a:gd name="T76" fmla="*/ 64 w 270"/>
                <a:gd name="T77" fmla="*/ 78 h 301"/>
                <a:gd name="T78" fmla="*/ 50 w 270"/>
                <a:gd name="T79" fmla="*/ 69 h 301"/>
                <a:gd name="T80" fmla="*/ 43 w 270"/>
                <a:gd name="T81" fmla="*/ 78 h 301"/>
                <a:gd name="T82" fmla="*/ 28 w 270"/>
                <a:gd name="T83" fmla="*/ 84 h 301"/>
                <a:gd name="T84" fmla="*/ 16 w 270"/>
                <a:gd name="T85" fmla="*/ 105 h 301"/>
                <a:gd name="T86" fmla="*/ 0 w 270"/>
                <a:gd name="T87" fmla="*/ 128 h 301"/>
                <a:gd name="T88" fmla="*/ 0 w 270"/>
                <a:gd name="T89" fmla="*/ 187 h 301"/>
                <a:gd name="T90" fmla="*/ 16 w 270"/>
                <a:gd name="T91" fmla="*/ 205 h 301"/>
                <a:gd name="T92" fmla="*/ 28 w 270"/>
                <a:gd name="T93" fmla="*/ 215 h 301"/>
                <a:gd name="T94" fmla="*/ 60 w 270"/>
                <a:gd name="T95" fmla="*/ 249 h 301"/>
                <a:gd name="T96" fmla="*/ 67 w 270"/>
                <a:gd name="T97" fmla="*/ 256 h 301"/>
                <a:gd name="T98" fmla="*/ 91 w 270"/>
                <a:gd name="T99" fmla="*/ 265 h 301"/>
                <a:gd name="T100" fmla="*/ 101 w 270"/>
                <a:gd name="T101" fmla="*/ 274 h 301"/>
                <a:gd name="T102" fmla="*/ 126 w 270"/>
                <a:gd name="T103" fmla="*/ 283 h 301"/>
                <a:gd name="T104" fmla="*/ 142 w 270"/>
                <a:gd name="T105" fmla="*/ 292 h 301"/>
                <a:gd name="T106" fmla="*/ 156 w 270"/>
                <a:gd name="T107" fmla="*/ 297 h 301"/>
                <a:gd name="T108" fmla="*/ 160 w 270"/>
                <a:gd name="T109" fmla="*/ 301 h 301"/>
                <a:gd name="T110" fmla="*/ 160 w 270"/>
                <a:gd name="T111" fmla="*/ 301 h 301"/>
                <a:gd name="T112" fmla="*/ 160 w 270"/>
                <a:gd name="T113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0" h="301">
                  <a:moveTo>
                    <a:pt x="160" y="301"/>
                  </a:moveTo>
                  <a:lnTo>
                    <a:pt x="165" y="288"/>
                  </a:lnTo>
                  <a:lnTo>
                    <a:pt x="178" y="283"/>
                  </a:lnTo>
                  <a:lnTo>
                    <a:pt x="192" y="272"/>
                  </a:lnTo>
                  <a:lnTo>
                    <a:pt x="206" y="262"/>
                  </a:lnTo>
                  <a:lnTo>
                    <a:pt x="229" y="260"/>
                  </a:lnTo>
                  <a:lnTo>
                    <a:pt x="238" y="246"/>
                  </a:lnTo>
                  <a:lnTo>
                    <a:pt x="260" y="228"/>
                  </a:lnTo>
                  <a:lnTo>
                    <a:pt x="262" y="210"/>
                  </a:lnTo>
                  <a:lnTo>
                    <a:pt x="270" y="190"/>
                  </a:lnTo>
                  <a:lnTo>
                    <a:pt x="258" y="183"/>
                  </a:lnTo>
                  <a:lnTo>
                    <a:pt x="247" y="174"/>
                  </a:lnTo>
                  <a:lnTo>
                    <a:pt x="247" y="146"/>
                  </a:lnTo>
                  <a:lnTo>
                    <a:pt x="245" y="130"/>
                  </a:lnTo>
                  <a:lnTo>
                    <a:pt x="247" y="118"/>
                  </a:lnTo>
                  <a:lnTo>
                    <a:pt x="240" y="103"/>
                  </a:lnTo>
                  <a:lnTo>
                    <a:pt x="240" y="91"/>
                  </a:lnTo>
                  <a:lnTo>
                    <a:pt x="242" y="77"/>
                  </a:lnTo>
                  <a:lnTo>
                    <a:pt x="238" y="61"/>
                  </a:lnTo>
                  <a:lnTo>
                    <a:pt x="245" y="48"/>
                  </a:lnTo>
                  <a:lnTo>
                    <a:pt x="247" y="36"/>
                  </a:lnTo>
                  <a:lnTo>
                    <a:pt x="249" y="20"/>
                  </a:lnTo>
                  <a:lnTo>
                    <a:pt x="244" y="9"/>
                  </a:lnTo>
                  <a:lnTo>
                    <a:pt x="228" y="11"/>
                  </a:lnTo>
                  <a:lnTo>
                    <a:pt x="215" y="5"/>
                  </a:lnTo>
                  <a:lnTo>
                    <a:pt x="203" y="2"/>
                  </a:lnTo>
                  <a:lnTo>
                    <a:pt x="187" y="0"/>
                  </a:lnTo>
                  <a:lnTo>
                    <a:pt x="174" y="7"/>
                  </a:lnTo>
                  <a:lnTo>
                    <a:pt x="165" y="20"/>
                  </a:lnTo>
                  <a:lnTo>
                    <a:pt x="155" y="29"/>
                  </a:lnTo>
                  <a:lnTo>
                    <a:pt x="149" y="43"/>
                  </a:lnTo>
                  <a:lnTo>
                    <a:pt x="148" y="55"/>
                  </a:lnTo>
                  <a:lnTo>
                    <a:pt x="132" y="61"/>
                  </a:lnTo>
                  <a:lnTo>
                    <a:pt x="123" y="73"/>
                  </a:lnTo>
                  <a:lnTo>
                    <a:pt x="116" y="84"/>
                  </a:lnTo>
                  <a:lnTo>
                    <a:pt x="101" y="89"/>
                  </a:lnTo>
                  <a:lnTo>
                    <a:pt x="91" y="82"/>
                  </a:lnTo>
                  <a:lnTo>
                    <a:pt x="80" y="80"/>
                  </a:lnTo>
                  <a:lnTo>
                    <a:pt x="64" y="78"/>
                  </a:lnTo>
                  <a:lnTo>
                    <a:pt x="50" y="69"/>
                  </a:lnTo>
                  <a:lnTo>
                    <a:pt x="43" y="78"/>
                  </a:lnTo>
                  <a:lnTo>
                    <a:pt x="28" y="84"/>
                  </a:lnTo>
                  <a:lnTo>
                    <a:pt x="16" y="105"/>
                  </a:lnTo>
                  <a:lnTo>
                    <a:pt x="0" y="128"/>
                  </a:lnTo>
                  <a:lnTo>
                    <a:pt x="0" y="187"/>
                  </a:lnTo>
                  <a:lnTo>
                    <a:pt x="16" y="205"/>
                  </a:lnTo>
                  <a:lnTo>
                    <a:pt x="28" y="215"/>
                  </a:lnTo>
                  <a:lnTo>
                    <a:pt x="60" y="249"/>
                  </a:lnTo>
                  <a:lnTo>
                    <a:pt x="67" y="256"/>
                  </a:lnTo>
                  <a:lnTo>
                    <a:pt x="91" y="265"/>
                  </a:lnTo>
                  <a:lnTo>
                    <a:pt x="101" y="274"/>
                  </a:lnTo>
                  <a:lnTo>
                    <a:pt x="126" y="283"/>
                  </a:lnTo>
                  <a:lnTo>
                    <a:pt x="142" y="292"/>
                  </a:lnTo>
                  <a:lnTo>
                    <a:pt x="156" y="297"/>
                  </a:lnTo>
                  <a:lnTo>
                    <a:pt x="160" y="301"/>
                  </a:lnTo>
                  <a:lnTo>
                    <a:pt x="160" y="301"/>
                  </a:lnTo>
                  <a:lnTo>
                    <a:pt x="160" y="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59">
              <a:extLst>
                <a:ext uri="{FF2B5EF4-FFF2-40B4-BE49-F238E27FC236}">
                  <a16:creationId xmlns:a16="http://schemas.microsoft.com/office/drawing/2014/main" id="{E3C5AA9E-FE4F-FEAC-383C-6C6C4C82F7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2202" y="3550708"/>
              <a:ext cx="950912" cy="607590"/>
            </a:xfrm>
            <a:custGeom>
              <a:avLst/>
              <a:gdLst>
                <a:gd name="T0" fmla="*/ 236 w 421"/>
                <a:gd name="T1" fmla="*/ 253 h 269"/>
                <a:gd name="T2" fmla="*/ 256 w 421"/>
                <a:gd name="T3" fmla="*/ 229 h 269"/>
                <a:gd name="T4" fmla="*/ 254 w 421"/>
                <a:gd name="T5" fmla="*/ 199 h 269"/>
                <a:gd name="T6" fmla="*/ 272 w 421"/>
                <a:gd name="T7" fmla="*/ 180 h 269"/>
                <a:gd name="T8" fmla="*/ 291 w 421"/>
                <a:gd name="T9" fmla="*/ 176 h 269"/>
                <a:gd name="T10" fmla="*/ 295 w 421"/>
                <a:gd name="T11" fmla="*/ 144 h 269"/>
                <a:gd name="T12" fmla="*/ 309 w 421"/>
                <a:gd name="T13" fmla="*/ 132 h 269"/>
                <a:gd name="T14" fmla="*/ 331 w 421"/>
                <a:gd name="T15" fmla="*/ 116 h 269"/>
                <a:gd name="T16" fmla="*/ 350 w 421"/>
                <a:gd name="T17" fmla="*/ 96 h 269"/>
                <a:gd name="T18" fmla="*/ 372 w 421"/>
                <a:gd name="T19" fmla="*/ 75 h 269"/>
                <a:gd name="T20" fmla="*/ 391 w 421"/>
                <a:gd name="T21" fmla="*/ 71 h 269"/>
                <a:gd name="T22" fmla="*/ 398 w 421"/>
                <a:gd name="T23" fmla="*/ 43 h 269"/>
                <a:gd name="T24" fmla="*/ 411 w 421"/>
                <a:gd name="T25" fmla="*/ 19 h 269"/>
                <a:gd name="T26" fmla="*/ 388 w 421"/>
                <a:gd name="T27" fmla="*/ 0 h 269"/>
                <a:gd name="T28" fmla="*/ 254 w 421"/>
                <a:gd name="T29" fmla="*/ 5 h 269"/>
                <a:gd name="T30" fmla="*/ 163 w 421"/>
                <a:gd name="T31" fmla="*/ 7 h 269"/>
                <a:gd name="T32" fmla="*/ 83 w 421"/>
                <a:gd name="T33" fmla="*/ 11 h 269"/>
                <a:gd name="T34" fmla="*/ 71 w 421"/>
                <a:gd name="T35" fmla="*/ 57 h 269"/>
                <a:gd name="T36" fmla="*/ 44 w 421"/>
                <a:gd name="T37" fmla="*/ 60 h 269"/>
                <a:gd name="T38" fmla="*/ 35 w 421"/>
                <a:gd name="T39" fmla="*/ 85 h 269"/>
                <a:gd name="T40" fmla="*/ 19 w 421"/>
                <a:gd name="T41" fmla="*/ 103 h 269"/>
                <a:gd name="T42" fmla="*/ 3 w 421"/>
                <a:gd name="T43" fmla="*/ 130 h 269"/>
                <a:gd name="T44" fmla="*/ 0 w 421"/>
                <a:gd name="T45" fmla="*/ 162 h 269"/>
                <a:gd name="T46" fmla="*/ 28 w 421"/>
                <a:gd name="T47" fmla="*/ 172 h 269"/>
                <a:gd name="T48" fmla="*/ 53 w 421"/>
                <a:gd name="T49" fmla="*/ 172 h 269"/>
                <a:gd name="T50" fmla="*/ 67 w 421"/>
                <a:gd name="T51" fmla="*/ 196 h 269"/>
                <a:gd name="T52" fmla="*/ 76 w 421"/>
                <a:gd name="T53" fmla="*/ 217 h 269"/>
                <a:gd name="T54" fmla="*/ 90 w 421"/>
                <a:gd name="T55" fmla="*/ 238 h 269"/>
                <a:gd name="T56" fmla="*/ 112 w 421"/>
                <a:gd name="T57" fmla="*/ 254 h 269"/>
                <a:gd name="T58" fmla="*/ 138 w 421"/>
                <a:gd name="T59" fmla="*/ 263 h 269"/>
                <a:gd name="T60" fmla="*/ 163 w 421"/>
                <a:gd name="T61" fmla="*/ 251 h 269"/>
                <a:gd name="T62" fmla="*/ 185 w 421"/>
                <a:gd name="T63" fmla="*/ 253 h 269"/>
                <a:gd name="T64" fmla="*/ 217 w 421"/>
                <a:gd name="T65" fmla="*/ 254 h 269"/>
                <a:gd name="T66" fmla="*/ 235 w 421"/>
                <a:gd name="T67" fmla="*/ 269 h 269"/>
                <a:gd name="T68" fmla="*/ 235 w 421"/>
                <a:gd name="T69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1" h="269">
                  <a:moveTo>
                    <a:pt x="235" y="269"/>
                  </a:moveTo>
                  <a:lnTo>
                    <a:pt x="236" y="253"/>
                  </a:lnTo>
                  <a:lnTo>
                    <a:pt x="249" y="242"/>
                  </a:lnTo>
                  <a:lnTo>
                    <a:pt x="256" y="229"/>
                  </a:lnTo>
                  <a:lnTo>
                    <a:pt x="258" y="217"/>
                  </a:lnTo>
                  <a:lnTo>
                    <a:pt x="254" y="199"/>
                  </a:lnTo>
                  <a:lnTo>
                    <a:pt x="261" y="189"/>
                  </a:lnTo>
                  <a:lnTo>
                    <a:pt x="272" y="180"/>
                  </a:lnTo>
                  <a:lnTo>
                    <a:pt x="277" y="167"/>
                  </a:lnTo>
                  <a:lnTo>
                    <a:pt x="291" y="176"/>
                  </a:lnTo>
                  <a:lnTo>
                    <a:pt x="297" y="160"/>
                  </a:lnTo>
                  <a:lnTo>
                    <a:pt x="295" y="144"/>
                  </a:lnTo>
                  <a:lnTo>
                    <a:pt x="309" y="146"/>
                  </a:lnTo>
                  <a:lnTo>
                    <a:pt x="309" y="132"/>
                  </a:lnTo>
                  <a:lnTo>
                    <a:pt x="320" y="124"/>
                  </a:lnTo>
                  <a:lnTo>
                    <a:pt x="331" y="116"/>
                  </a:lnTo>
                  <a:lnTo>
                    <a:pt x="345" y="108"/>
                  </a:lnTo>
                  <a:lnTo>
                    <a:pt x="350" y="96"/>
                  </a:lnTo>
                  <a:lnTo>
                    <a:pt x="361" y="87"/>
                  </a:lnTo>
                  <a:lnTo>
                    <a:pt x="372" y="75"/>
                  </a:lnTo>
                  <a:lnTo>
                    <a:pt x="380" y="64"/>
                  </a:lnTo>
                  <a:lnTo>
                    <a:pt x="391" y="71"/>
                  </a:lnTo>
                  <a:lnTo>
                    <a:pt x="400" y="59"/>
                  </a:lnTo>
                  <a:lnTo>
                    <a:pt x="398" y="43"/>
                  </a:lnTo>
                  <a:lnTo>
                    <a:pt x="407" y="30"/>
                  </a:lnTo>
                  <a:lnTo>
                    <a:pt x="411" y="19"/>
                  </a:lnTo>
                  <a:lnTo>
                    <a:pt x="421" y="11"/>
                  </a:lnTo>
                  <a:lnTo>
                    <a:pt x="388" y="0"/>
                  </a:lnTo>
                  <a:lnTo>
                    <a:pt x="320" y="3"/>
                  </a:lnTo>
                  <a:lnTo>
                    <a:pt x="254" y="5"/>
                  </a:lnTo>
                  <a:lnTo>
                    <a:pt x="190" y="7"/>
                  </a:lnTo>
                  <a:lnTo>
                    <a:pt x="163" y="7"/>
                  </a:lnTo>
                  <a:lnTo>
                    <a:pt x="135" y="11"/>
                  </a:lnTo>
                  <a:lnTo>
                    <a:pt x="83" y="11"/>
                  </a:lnTo>
                  <a:lnTo>
                    <a:pt x="87" y="53"/>
                  </a:lnTo>
                  <a:lnTo>
                    <a:pt x="71" y="57"/>
                  </a:lnTo>
                  <a:lnTo>
                    <a:pt x="58" y="59"/>
                  </a:lnTo>
                  <a:lnTo>
                    <a:pt x="44" y="60"/>
                  </a:lnTo>
                  <a:lnTo>
                    <a:pt x="46" y="76"/>
                  </a:lnTo>
                  <a:lnTo>
                    <a:pt x="35" y="85"/>
                  </a:lnTo>
                  <a:lnTo>
                    <a:pt x="21" y="94"/>
                  </a:lnTo>
                  <a:lnTo>
                    <a:pt x="19" y="103"/>
                  </a:lnTo>
                  <a:lnTo>
                    <a:pt x="5" y="114"/>
                  </a:lnTo>
                  <a:lnTo>
                    <a:pt x="3" y="130"/>
                  </a:lnTo>
                  <a:lnTo>
                    <a:pt x="1" y="142"/>
                  </a:lnTo>
                  <a:lnTo>
                    <a:pt x="0" y="162"/>
                  </a:lnTo>
                  <a:lnTo>
                    <a:pt x="12" y="171"/>
                  </a:lnTo>
                  <a:lnTo>
                    <a:pt x="28" y="172"/>
                  </a:lnTo>
                  <a:lnTo>
                    <a:pt x="41" y="167"/>
                  </a:lnTo>
                  <a:lnTo>
                    <a:pt x="53" y="172"/>
                  </a:lnTo>
                  <a:lnTo>
                    <a:pt x="58" y="183"/>
                  </a:lnTo>
                  <a:lnTo>
                    <a:pt x="67" y="196"/>
                  </a:lnTo>
                  <a:lnTo>
                    <a:pt x="78" y="205"/>
                  </a:lnTo>
                  <a:lnTo>
                    <a:pt x="76" y="217"/>
                  </a:lnTo>
                  <a:lnTo>
                    <a:pt x="78" y="229"/>
                  </a:lnTo>
                  <a:lnTo>
                    <a:pt x="90" y="238"/>
                  </a:lnTo>
                  <a:lnTo>
                    <a:pt x="99" y="249"/>
                  </a:lnTo>
                  <a:lnTo>
                    <a:pt x="112" y="254"/>
                  </a:lnTo>
                  <a:lnTo>
                    <a:pt x="124" y="254"/>
                  </a:lnTo>
                  <a:lnTo>
                    <a:pt x="138" y="263"/>
                  </a:lnTo>
                  <a:lnTo>
                    <a:pt x="147" y="251"/>
                  </a:lnTo>
                  <a:lnTo>
                    <a:pt x="163" y="251"/>
                  </a:lnTo>
                  <a:lnTo>
                    <a:pt x="174" y="238"/>
                  </a:lnTo>
                  <a:lnTo>
                    <a:pt x="185" y="253"/>
                  </a:lnTo>
                  <a:lnTo>
                    <a:pt x="201" y="254"/>
                  </a:lnTo>
                  <a:lnTo>
                    <a:pt x="217" y="254"/>
                  </a:lnTo>
                  <a:lnTo>
                    <a:pt x="229" y="269"/>
                  </a:lnTo>
                  <a:lnTo>
                    <a:pt x="235" y="269"/>
                  </a:lnTo>
                  <a:lnTo>
                    <a:pt x="235" y="269"/>
                  </a:lnTo>
                  <a:lnTo>
                    <a:pt x="235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60">
              <a:extLst>
                <a:ext uri="{FF2B5EF4-FFF2-40B4-BE49-F238E27FC236}">
                  <a16:creationId xmlns:a16="http://schemas.microsoft.com/office/drawing/2014/main" id="{024C8DC5-A456-202A-6BB8-0B21A3C48E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68840" y="3575554"/>
              <a:ext cx="679869" cy="424635"/>
            </a:xfrm>
            <a:custGeom>
              <a:avLst/>
              <a:gdLst>
                <a:gd name="T0" fmla="*/ 176 w 301"/>
                <a:gd name="T1" fmla="*/ 188 h 188"/>
                <a:gd name="T2" fmla="*/ 190 w 301"/>
                <a:gd name="T3" fmla="*/ 183 h 188"/>
                <a:gd name="T4" fmla="*/ 205 w 301"/>
                <a:gd name="T5" fmla="*/ 176 h 188"/>
                <a:gd name="T6" fmla="*/ 217 w 301"/>
                <a:gd name="T7" fmla="*/ 167 h 188"/>
                <a:gd name="T8" fmla="*/ 214 w 301"/>
                <a:gd name="T9" fmla="*/ 151 h 188"/>
                <a:gd name="T10" fmla="*/ 212 w 301"/>
                <a:gd name="T11" fmla="*/ 135 h 188"/>
                <a:gd name="T12" fmla="*/ 217 w 301"/>
                <a:gd name="T13" fmla="*/ 122 h 188"/>
                <a:gd name="T14" fmla="*/ 219 w 301"/>
                <a:gd name="T15" fmla="*/ 108 h 188"/>
                <a:gd name="T16" fmla="*/ 226 w 301"/>
                <a:gd name="T17" fmla="*/ 97 h 188"/>
                <a:gd name="T18" fmla="*/ 237 w 301"/>
                <a:gd name="T19" fmla="*/ 89 h 188"/>
                <a:gd name="T20" fmla="*/ 246 w 301"/>
                <a:gd name="T21" fmla="*/ 76 h 188"/>
                <a:gd name="T22" fmla="*/ 262 w 301"/>
                <a:gd name="T23" fmla="*/ 76 h 188"/>
                <a:gd name="T24" fmla="*/ 260 w 301"/>
                <a:gd name="T25" fmla="*/ 58 h 188"/>
                <a:gd name="T26" fmla="*/ 272 w 301"/>
                <a:gd name="T27" fmla="*/ 48 h 188"/>
                <a:gd name="T28" fmla="*/ 285 w 301"/>
                <a:gd name="T29" fmla="*/ 46 h 188"/>
                <a:gd name="T30" fmla="*/ 301 w 301"/>
                <a:gd name="T31" fmla="*/ 42 h 188"/>
                <a:gd name="T32" fmla="*/ 299 w 301"/>
                <a:gd name="T33" fmla="*/ 12 h 188"/>
                <a:gd name="T34" fmla="*/ 271 w 301"/>
                <a:gd name="T35" fmla="*/ 1 h 188"/>
                <a:gd name="T36" fmla="*/ 246 w 301"/>
                <a:gd name="T37" fmla="*/ 0 h 188"/>
                <a:gd name="T38" fmla="*/ 206 w 301"/>
                <a:gd name="T39" fmla="*/ 3 h 188"/>
                <a:gd name="T40" fmla="*/ 137 w 301"/>
                <a:gd name="T41" fmla="*/ 5 h 188"/>
                <a:gd name="T42" fmla="*/ 89 w 301"/>
                <a:gd name="T43" fmla="*/ 5 h 188"/>
                <a:gd name="T44" fmla="*/ 73 w 301"/>
                <a:gd name="T45" fmla="*/ 7 h 188"/>
                <a:gd name="T46" fmla="*/ 5 w 301"/>
                <a:gd name="T47" fmla="*/ 5 h 188"/>
                <a:gd name="T48" fmla="*/ 0 w 301"/>
                <a:gd name="T49" fmla="*/ 17 h 188"/>
                <a:gd name="T50" fmla="*/ 9 w 301"/>
                <a:gd name="T51" fmla="*/ 28 h 188"/>
                <a:gd name="T52" fmla="*/ 12 w 301"/>
                <a:gd name="T53" fmla="*/ 42 h 188"/>
                <a:gd name="T54" fmla="*/ 21 w 301"/>
                <a:gd name="T55" fmla="*/ 55 h 188"/>
                <a:gd name="T56" fmla="*/ 60 w 301"/>
                <a:gd name="T57" fmla="*/ 72 h 188"/>
                <a:gd name="T58" fmla="*/ 66 w 301"/>
                <a:gd name="T59" fmla="*/ 90 h 188"/>
                <a:gd name="T60" fmla="*/ 78 w 301"/>
                <a:gd name="T61" fmla="*/ 89 h 188"/>
                <a:gd name="T62" fmla="*/ 89 w 301"/>
                <a:gd name="T63" fmla="*/ 76 h 188"/>
                <a:gd name="T64" fmla="*/ 101 w 301"/>
                <a:gd name="T65" fmla="*/ 81 h 188"/>
                <a:gd name="T66" fmla="*/ 103 w 301"/>
                <a:gd name="T67" fmla="*/ 97 h 188"/>
                <a:gd name="T68" fmla="*/ 98 w 301"/>
                <a:gd name="T69" fmla="*/ 113 h 188"/>
                <a:gd name="T70" fmla="*/ 103 w 301"/>
                <a:gd name="T71" fmla="*/ 124 h 188"/>
                <a:gd name="T72" fmla="*/ 114 w 301"/>
                <a:gd name="T73" fmla="*/ 138 h 188"/>
                <a:gd name="T74" fmla="*/ 112 w 301"/>
                <a:gd name="T75" fmla="*/ 154 h 188"/>
                <a:gd name="T76" fmla="*/ 125 w 301"/>
                <a:gd name="T77" fmla="*/ 161 h 188"/>
                <a:gd name="T78" fmla="*/ 125 w 301"/>
                <a:gd name="T79" fmla="*/ 188 h 188"/>
                <a:gd name="T80" fmla="*/ 139 w 301"/>
                <a:gd name="T81" fmla="*/ 183 h 188"/>
                <a:gd name="T82" fmla="*/ 158 w 301"/>
                <a:gd name="T83" fmla="*/ 179 h 188"/>
                <a:gd name="T84" fmla="*/ 167 w 301"/>
                <a:gd name="T85" fmla="*/ 183 h 188"/>
                <a:gd name="T86" fmla="*/ 176 w 301"/>
                <a:gd name="T87" fmla="*/ 188 h 188"/>
                <a:gd name="T88" fmla="*/ 176 w 301"/>
                <a:gd name="T89" fmla="*/ 188 h 188"/>
                <a:gd name="T90" fmla="*/ 176 w 301"/>
                <a:gd name="T9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1" h="188">
                  <a:moveTo>
                    <a:pt x="176" y="188"/>
                  </a:moveTo>
                  <a:lnTo>
                    <a:pt x="190" y="183"/>
                  </a:lnTo>
                  <a:lnTo>
                    <a:pt x="205" y="176"/>
                  </a:lnTo>
                  <a:lnTo>
                    <a:pt x="217" y="167"/>
                  </a:lnTo>
                  <a:lnTo>
                    <a:pt x="214" y="151"/>
                  </a:lnTo>
                  <a:lnTo>
                    <a:pt x="212" y="135"/>
                  </a:lnTo>
                  <a:lnTo>
                    <a:pt x="217" y="122"/>
                  </a:lnTo>
                  <a:lnTo>
                    <a:pt x="219" y="108"/>
                  </a:lnTo>
                  <a:lnTo>
                    <a:pt x="226" y="97"/>
                  </a:lnTo>
                  <a:lnTo>
                    <a:pt x="237" y="89"/>
                  </a:lnTo>
                  <a:lnTo>
                    <a:pt x="246" y="76"/>
                  </a:lnTo>
                  <a:lnTo>
                    <a:pt x="262" y="76"/>
                  </a:lnTo>
                  <a:lnTo>
                    <a:pt x="260" y="58"/>
                  </a:lnTo>
                  <a:lnTo>
                    <a:pt x="272" y="48"/>
                  </a:lnTo>
                  <a:lnTo>
                    <a:pt x="285" y="46"/>
                  </a:lnTo>
                  <a:lnTo>
                    <a:pt x="301" y="42"/>
                  </a:lnTo>
                  <a:lnTo>
                    <a:pt x="299" y="12"/>
                  </a:lnTo>
                  <a:lnTo>
                    <a:pt x="271" y="1"/>
                  </a:lnTo>
                  <a:lnTo>
                    <a:pt x="246" y="0"/>
                  </a:lnTo>
                  <a:lnTo>
                    <a:pt x="206" y="3"/>
                  </a:lnTo>
                  <a:lnTo>
                    <a:pt x="137" y="5"/>
                  </a:lnTo>
                  <a:lnTo>
                    <a:pt x="89" y="5"/>
                  </a:lnTo>
                  <a:lnTo>
                    <a:pt x="73" y="7"/>
                  </a:lnTo>
                  <a:lnTo>
                    <a:pt x="5" y="5"/>
                  </a:lnTo>
                  <a:lnTo>
                    <a:pt x="0" y="17"/>
                  </a:lnTo>
                  <a:lnTo>
                    <a:pt x="9" y="28"/>
                  </a:lnTo>
                  <a:lnTo>
                    <a:pt x="12" y="42"/>
                  </a:lnTo>
                  <a:lnTo>
                    <a:pt x="21" y="55"/>
                  </a:lnTo>
                  <a:lnTo>
                    <a:pt x="60" y="72"/>
                  </a:lnTo>
                  <a:lnTo>
                    <a:pt x="66" y="90"/>
                  </a:lnTo>
                  <a:lnTo>
                    <a:pt x="78" y="89"/>
                  </a:lnTo>
                  <a:lnTo>
                    <a:pt x="89" y="76"/>
                  </a:lnTo>
                  <a:lnTo>
                    <a:pt x="101" y="81"/>
                  </a:lnTo>
                  <a:lnTo>
                    <a:pt x="103" y="97"/>
                  </a:lnTo>
                  <a:lnTo>
                    <a:pt x="98" y="113"/>
                  </a:lnTo>
                  <a:lnTo>
                    <a:pt x="103" y="124"/>
                  </a:lnTo>
                  <a:lnTo>
                    <a:pt x="114" y="138"/>
                  </a:lnTo>
                  <a:lnTo>
                    <a:pt x="112" y="154"/>
                  </a:lnTo>
                  <a:lnTo>
                    <a:pt x="125" y="161"/>
                  </a:lnTo>
                  <a:lnTo>
                    <a:pt x="125" y="188"/>
                  </a:lnTo>
                  <a:lnTo>
                    <a:pt x="139" y="183"/>
                  </a:lnTo>
                  <a:lnTo>
                    <a:pt x="158" y="179"/>
                  </a:lnTo>
                  <a:lnTo>
                    <a:pt x="167" y="183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61">
              <a:extLst>
                <a:ext uri="{FF2B5EF4-FFF2-40B4-BE49-F238E27FC236}">
                  <a16:creationId xmlns:a16="http://schemas.microsoft.com/office/drawing/2014/main" id="{F2810A89-FDEF-107E-079B-6C295EFD0F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5827" y="3586847"/>
              <a:ext cx="675351" cy="738595"/>
            </a:xfrm>
            <a:custGeom>
              <a:avLst/>
              <a:gdLst>
                <a:gd name="T0" fmla="*/ 105 w 299"/>
                <a:gd name="T1" fmla="*/ 315 h 327"/>
                <a:gd name="T2" fmla="*/ 126 w 299"/>
                <a:gd name="T3" fmla="*/ 294 h 327"/>
                <a:gd name="T4" fmla="*/ 142 w 299"/>
                <a:gd name="T5" fmla="*/ 270 h 327"/>
                <a:gd name="T6" fmla="*/ 158 w 299"/>
                <a:gd name="T7" fmla="*/ 249 h 327"/>
                <a:gd name="T8" fmla="*/ 179 w 299"/>
                <a:gd name="T9" fmla="*/ 233 h 327"/>
                <a:gd name="T10" fmla="*/ 204 w 299"/>
                <a:gd name="T11" fmla="*/ 240 h 327"/>
                <a:gd name="T12" fmla="*/ 233 w 299"/>
                <a:gd name="T13" fmla="*/ 245 h 327"/>
                <a:gd name="T14" fmla="*/ 263 w 299"/>
                <a:gd name="T15" fmla="*/ 240 h 327"/>
                <a:gd name="T16" fmla="*/ 259 w 299"/>
                <a:gd name="T17" fmla="*/ 213 h 327"/>
                <a:gd name="T18" fmla="*/ 275 w 299"/>
                <a:gd name="T19" fmla="*/ 190 h 327"/>
                <a:gd name="T20" fmla="*/ 299 w 299"/>
                <a:gd name="T21" fmla="*/ 158 h 327"/>
                <a:gd name="T22" fmla="*/ 288 w 299"/>
                <a:gd name="T23" fmla="*/ 140 h 327"/>
                <a:gd name="T24" fmla="*/ 272 w 299"/>
                <a:gd name="T25" fmla="*/ 108 h 327"/>
                <a:gd name="T26" fmla="*/ 279 w 299"/>
                <a:gd name="T27" fmla="*/ 84 h 327"/>
                <a:gd name="T28" fmla="*/ 254 w 299"/>
                <a:gd name="T29" fmla="*/ 75 h 327"/>
                <a:gd name="T30" fmla="*/ 234 w 299"/>
                <a:gd name="T31" fmla="*/ 73 h 327"/>
                <a:gd name="T32" fmla="*/ 194 w 299"/>
                <a:gd name="T33" fmla="*/ 44 h 327"/>
                <a:gd name="T34" fmla="*/ 178 w 299"/>
                <a:gd name="T35" fmla="*/ 19 h 327"/>
                <a:gd name="T36" fmla="*/ 133 w 299"/>
                <a:gd name="T37" fmla="*/ 2 h 327"/>
                <a:gd name="T38" fmla="*/ 73 w 299"/>
                <a:gd name="T39" fmla="*/ 3 h 327"/>
                <a:gd name="T40" fmla="*/ 33 w 299"/>
                <a:gd name="T41" fmla="*/ 2 h 327"/>
                <a:gd name="T42" fmla="*/ 10 w 299"/>
                <a:gd name="T43" fmla="*/ 21 h 327"/>
                <a:gd name="T44" fmla="*/ 0 w 299"/>
                <a:gd name="T45" fmla="*/ 43 h 327"/>
                <a:gd name="T46" fmla="*/ 19 w 299"/>
                <a:gd name="T47" fmla="*/ 64 h 327"/>
                <a:gd name="T48" fmla="*/ 42 w 299"/>
                <a:gd name="T49" fmla="*/ 84 h 327"/>
                <a:gd name="T50" fmla="*/ 46 w 299"/>
                <a:gd name="T51" fmla="*/ 110 h 327"/>
                <a:gd name="T52" fmla="*/ 24 w 299"/>
                <a:gd name="T53" fmla="*/ 126 h 327"/>
                <a:gd name="T54" fmla="*/ 24 w 299"/>
                <a:gd name="T55" fmla="*/ 156 h 327"/>
                <a:gd name="T56" fmla="*/ 40 w 299"/>
                <a:gd name="T57" fmla="*/ 180 h 327"/>
                <a:gd name="T58" fmla="*/ 65 w 299"/>
                <a:gd name="T59" fmla="*/ 245 h 327"/>
                <a:gd name="T60" fmla="*/ 35 w 299"/>
                <a:gd name="T61" fmla="*/ 279 h 327"/>
                <a:gd name="T62" fmla="*/ 30 w 299"/>
                <a:gd name="T63" fmla="*/ 311 h 327"/>
                <a:gd name="T64" fmla="*/ 49 w 299"/>
                <a:gd name="T65" fmla="*/ 311 h 327"/>
                <a:gd name="T66" fmla="*/ 76 w 299"/>
                <a:gd name="T67" fmla="*/ 311 h 327"/>
                <a:gd name="T68" fmla="*/ 99 w 299"/>
                <a:gd name="T69" fmla="*/ 327 h 327"/>
                <a:gd name="T70" fmla="*/ 99 w 299"/>
                <a:gd name="T7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9" h="327">
                  <a:moveTo>
                    <a:pt x="99" y="327"/>
                  </a:moveTo>
                  <a:lnTo>
                    <a:pt x="105" y="315"/>
                  </a:lnTo>
                  <a:lnTo>
                    <a:pt x="112" y="306"/>
                  </a:lnTo>
                  <a:lnTo>
                    <a:pt x="126" y="294"/>
                  </a:lnTo>
                  <a:lnTo>
                    <a:pt x="138" y="283"/>
                  </a:lnTo>
                  <a:lnTo>
                    <a:pt x="142" y="270"/>
                  </a:lnTo>
                  <a:lnTo>
                    <a:pt x="147" y="254"/>
                  </a:lnTo>
                  <a:lnTo>
                    <a:pt x="158" y="249"/>
                  </a:lnTo>
                  <a:lnTo>
                    <a:pt x="169" y="238"/>
                  </a:lnTo>
                  <a:lnTo>
                    <a:pt x="179" y="233"/>
                  </a:lnTo>
                  <a:lnTo>
                    <a:pt x="192" y="235"/>
                  </a:lnTo>
                  <a:lnTo>
                    <a:pt x="204" y="240"/>
                  </a:lnTo>
                  <a:lnTo>
                    <a:pt x="220" y="244"/>
                  </a:lnTo>
                  <a:lnTo>
                    <a:pt x="233" y="245"/>
                  </a:lnTo>
                  <a:lnTo>
                    <a:pt x="249" y="245"/>
                  </a:lnTo>
                  <a:lnTo>
                    <a:pt x="263" y="240"/>
                  </a:lnTo>
                  <a:lnTo>
                    <a:pt x="265" y="228"/>
                  </a:lnTo>
                  <a:lnTo>
                    <a:pt x="259" y="213"/>
                  </a:lnTo>
                  <a:lnTo>
                    <a:pt x="261" y="201"/>
                  </a:lnTo>
                  <a:lnTo>
                    <a:pt x="275" y="190"/>
                  </a:lnTo>
                  <a:lnTo>
                    <a:pt x="299" y="183"/>
                  </a:lnTo>
                  <a:lnTo>
                    <a:pt x="299" y="158"/>
                  </a:lnTo>
                  <a:lnTo>
                    <a:pt x="286" y="153"/>
                  </a:lnTo>
                  <a:lnTo>
                    <a:pt x="288" y="140"/>
                  </a:lnTo>
                  <a:lnTo>
                    <a:pt x="281" y="123"/>
                  </a:lnTo>
                  <a:lnTo>
                    <a:pt x="272" y="108"/>
                  </a:lnTo>
                  <a:lnTo>
                    <a:pt x="277" y="96"/>
                  </a:lnTo>
                  <a:lnTo>
                    <a:pt x="279" y="84"/>
                  </a:lnTo>
                  <a:lnTo>
                    <a:pt x="268" y="69"/>
                  </a:lnTo>
                  <a:lnTo>
                    <a:pt x="254" y="75"/>
                  </a:lnTo>
                  <a:lnTo>
                    <a:pt x="240" y="85"/>
                  </a:lnTo>
                  <a:lnTo>
                    <a:pt x="234" y="73"/>
                  </a:lnTo>
                  <a:lnTo>
                    <a:pt x="195" y="57"/>
                  </a:lnTo>
                  <a:lnTo>
                    <a:pt x="194" y="44"/>
                  </a:lnTo>
                  <a:lnTo>
                    <a:pt x="188" y="30"/>
                  </a:lnTo>
                  <a:lnTo>
                    <a:pt x="178" y="19"/>
                  </a:lnTo>
                  <a:lnTo>
                    <a:pt x="178" y="7"/>
                  </a:lnTo>
                  <a:lnTo>
                    <a:pt x="133" y="2"/>
                  </a:lnTo>
                  <a:lnTo>
                    <a:pt x="113" y="2"/>
                  </a:lnTo>
                  <a:lnTo>
                    <a:pt x="73" y="3"/>
                  </a:lnTo>
                  <a:lnTo>
                    <a:pt x="49" y="0"/>
                  </a:lnTo>
                  <a:lnTo>
                    <a:pt x="33" y="2"/>
                  </a:lnTo>
                  <a:lnTo>
                    <a:pt x="26" y="11"/>
                  </a:lnTo>
                  <a:lnTo>
                    <a:pt x="10" y="21"/>
                  </a:lnTo>
                  <a:lnTo>
                    <a:pt x="0" y="30"/>
                  </a:lnTo>
                  <a:lnTo>
                    <a:pt x="0" y="43"/>
                  </a:lnTo>
                  <a:lnTo>
                    <a:pt x="10" y="53"/>
                  </a:lnTo>
                  <a:lnTo>
                    <a:pt x="19" y="64"/>
                  </a:lnTo>
                  <a:lnTo>
                    <a:pt x="32" y="69"/>
                  </a:lnTo>
                  <a:lnTo>
                    <a:pt x="42" y="84"/>
                  </a:lnTo>
                  <a:lnTo>
                    <a:pt x="48" y="94"/>
                  </a:lnTo>
                  <a:lnTo>
                    <a:pt x="46" y="110"/>
                  </a:lnTo>
                  <a:lnTo>
                    <a:pt x="39" y="119"/>
                  </a:lnTo>
                  <a:lnTo>
                    <a:pt x="24" y="126"/>
                  </a:lnTo>
                  <a:lnTo>
                    <a:pt x="23" y="142"/>
                  </a:lnTo>
                  <a:lnTo>
                    <a:pt x="24" y="156"/>
                  </a:lnTo>
                  <a:lnTo>
                    <a:pt x="24" y="169"/>
                  </a:lnTo>
                  <a:lnTo>
                    <a:pt x="40" y="180"/>
                  </a:lnTo>
                  <a:lnTo>
                    <a:pt x="53" y="176"/>
                  </a:lnTo>
                  <a:lnTo>
                    <a:pt x="65" y="245"/>
                  </a:lnTo>
                  <a:lnTo>
                    <a:pt x="49" y="256"/>
                  </a:lnTo>
                  <a:lnTo>
                    <a:pt x="35" y="279"/>
                  </a:lnTo>
                  <a:lnTo>
                    <a:pt x="14" y="317"/>
                  </a:lnTo>
                  <a:lnTo>
                    <a:pt x="30" y="311"/>
                  </a:lnTo>
                  <a:lnTo>
                    <a:pt x="39" y="302"/>
                  </a:lnTo>
                  <a:lnTo>
                    <a:pt x="49" y="311"/>
                  </a:lnTo>
                  <a:lnTo>
                    <a:pt x="64" y="313"/>
                  </a:lnTo>
                  <a:lnTo>
                    <a:pt x="76" y="311"/>
                  </a:lnTo>
                  <a:lnTo>
                    <a:pt x="89" y="318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62">
              <a:extLst>
                <a:ext uri="{FF2B5EF4-FFF2-40B4-BE49-F238E27FC236}">
                  <a16:creationId xmlns:a16="http://schemas.microsoft.com/office/drawing/2014/main" id="{885FF7A0-D7AF-E8EE-FBC3-6E26F6BCF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86293" y="3977603"/>
              <a:ext cx="444964" cy="634695"/>
            </a:xfrm>
            <a:custGeom>
              <a:avLst/>
              <a:gdLst>
                <a:gd name="T0" fmla="*/ 162 w 197"/>
                <a:gd name="T1" fmla="*/ 281 h 281"/>
                <a:gd name="T2" fmla="*/ 167 w 197"/>
                <a:gd name="T3" fmla="*/ 268 h 281"/>
                <a:gd name="T4" fmla="*/ 178 w 197"/>
                <a:gd name="T5" fmla="*/ 256 h 281"/>
                <a:gd name="T6" fmla="*/ 188 w 197"/>
                <a:gd name="T7" fmla="*/ 247 h 281"/>
                <a:gd name="T8" fmla="*/ 197 w 197"/>
                <a:gd name="T9" fmla="*/ 238 h 281"/>
                <a:gd name="T10" fmla="*/ 192 w 197"/>
                <a:gd name="T11" fmla="*/ 226 h 281"/>
                <a:gd name="T12" fmla="*/ 183 w 197"/>
                <a:gd name="T13" fmla="*/ 215 h 281"/>
                <a:gd name="T14" fmla="*/ 181 w 197"/>
                <a:gd name="T15" fmla="*/ 204 h 281"/>
                <a:gd name="T16" fmla="*/ 178 w 197"/>
                <a:gd name="T17" fmla="*/ 188 h 281"/>
                <a:gd name="T18" fmla="*/ 178 w 197"/>
                <a:gd name="T19" fmla="*/ 176 h 281"/>
                <a:gd name="T20" fmla="*/ 178 w 197"/>
                <a:gd name="T21" fmla="*/ 161 h 281"/>
                <a:gd name="T22" fmla="*/ 165 w 197"/>
                <a:gd name="T23" fmla="*/ 147 h 281"/>
                <a:gd name="T24" fmla="*/ 162 w 197"/>
                <a:gd name="T25" fmla="*/ 135 h 281"/>
                <a:gd name="T26" fmla="*/ 174 w 197"/>
                <a:gd name="T27" fmla="*/ 126 h 281"/>
                <a:gd name="T28" fmla="*/ 181 w 197"/>
                <a:gd name="T29" fmla="*/ 105 h 281"/>
                <a:gd name="T30" fmla="*/ 179 w 197"/>
                <a:gd name="T31" fmla="*/ 89 h 281"/>
                <a:gd name="T32" fmla="*/ 185 w 197"/>
                <a:gd name="T33" fmla="*/ 76 h 281"/>
                <a:gd name="T34" fmla="*/ 192 w 197"/>
                <a:gd name="T35" fmla="*/ 64 h 281"/>
                <a:gd name="T36" fmla="*/ 188 w 197"/>
                <a:gd name="T37" fmla="*/ 49 h 281"/>
                <a:gd name="T38" fmla="*/ 186 w 197"/>
                <a:gd name="T39" fmla="*/ 37 h 281"/>
                <a:gd name="T40" fmla="*/ 178 w 197"/>
                <a:gd name="T41" fmla="*/ 30 h 281"/>
                <a:gd name="T42" fmla="*/ 165 w 197"/>
                <a:gd name="T43" fmla="*/ 21 h 281"/>
                <a:gd name="T44" fmla="*/ 153 w 197"/>
                <a:gd name="T45" fmla="*/ 14 h 281"/>
                <a:gd name="T46" fmla="*/ 147 w 197"/>
                <a:gd name="T47" fmla="*/ 0 h 281"/>
                <a:gd name="T48" fmla="*/ 135 w 197"/>
                <a:gd name="T49" fmla="*/ 8 h 281"/>
                <a:gd name="T50" fmla="*/ 115 w 197"/>
                <a:gd name="T51" fmla="*/ 5 h 281"/>
                <a:gd name="T52" fmla="*/ 106 w 197"/>
                <a:gd name="T53" fmla="*/ 1 h 281"/>
                <a:gd name="T54" fmla="*/ 85 w 197"/>
                <a:gd name="T55" fmla="*/ 5 h 281"/>
                <a:gd name="T56" fmla="*/ 73 w 197"/>
                <a:gd name="T57" fmla="*/ 10 h 281"/>
                <a:gd name="T58" fmla="*/ 49 w 197"/>
                <a:gd name="T59" fmla="*/ 17 h 281"/>
                <a:gd name="T60" fmla="*/ 39 w 197"/>
                <a:gd name="T61" fmla="*/ 24 h 281"/>
                <a:gd name="T62" fmla="*/ 33 w 197"/>
                <a:gd name="T63" fmla="*/ 33 h 281"/>
                <a:gd name="T64" fmla="*/ 39 w 197"/>
                <a:gd name="T65" fmla="*/ 48 h 281"/>
                <a:gd name="T66" fmla="*/ 33 w 197"/>
                <a:gd name="T67" fmla="*/ 64 h 281"/>
                <a:gd name="T68" fmla="*/ 26 w 197"/>
                <a:gd name="T69" fmla="*/ 72 h 281"/>
                <a:gd name="T70" fmla="*/ 12 w 197"/>
                <a:gd name="T71" fmla="*/ 80 h 281"/>
                <a:gd name="T72" fmla="*/ 10 w 197"/>
                <a:gd name="T73" fmla="*/ 96 h 281"/>
                <a:gd name="T74" fmla="*/ 8 w 197"/>
                <a:gd name="T75" fmla="*/ 108 h 281"/>
                <a:gd name="T76" fmla="*/ 0 w 197"/>
                <a:gd name="T77" fmla="*/ 121 h 281"/>
                <a:gd name="T78" fmla="*/ 0 w 197"/>
                <a:gd name="T79" fmla="*/ 133 h 281"/>
                <a:gd name="T80" fmla="*/ 3 w 197"/>
                <a:gd name="T81" fmla="*/ 147 h 281"/>
                <a:gd name="T82" fmla="*/ 1 w 197"/>
                <a:gd name="T83" fmla="*/ 163 h 281"/>
                <a:gd name="T84" fmla="*/ 3 w 197"/>
                <a:gd name="T85" fmla="*/ 176 h 281"/>
                <a:gd name="T86" fmla="*/ 8 w 197"/>
                <a:gd name="T87" fmla="*/ 190 h 281"/>
                <a:gd name="T88" fmla="*/ 8 w 197"/>
                <a:gd name="T89" fmla="*/ 206 h 281"/>
                <a:gd name="T90" fmla="*/ 10 w 197"/>
                <a:gd name="T91" fmla="*/ 226 h 281"/>
                <a:gd name="T92" fmla="*/ 17 w 197"/>
                <a:gd name="T93" fmla="*/ 243 h 281"/>
                <a:gd name="T94" fmla="*/ 33 w 197"/>
                <a:gd name="T95" fmla="*/ 250 h 281"/>
                <a:gd name="T96" fmla="*/ 32 w 197"/>
                <a:gd name="T97" fmla="*/ 263 h 281"/>
                <a:gd name="T98" fmla="*/ 26 w 197"/>
                <a:gd name="T99" fmla="*/ 279 h 281"/>
                <a:gd name="T100" fmla="*/ 69 w 197"/>
                <a:gd name="T101" fmla="*/ 279 h 281"/>
                <a:gd name="T102" fmla="*/ 85 w 197"/>
                <a:gd name="T103" fmla="*/ 277 h 281"/>
                <a:gd name="T104" fmla="*/ 101 w 197"/>
                <a:gd name="T105" fmla="*/ 279 h 281"/>
                <a:gd name="T106" fmla="*/ 156 w 197"/>
                <a:gd name="T107" fmla="*/ 279 h 281"/>
                <a:gd name="T108" fmla="*/ 162 w 197"/>
                <a:gd name="T109" fmla="*/ 281 h 281"/>
                <a:gd name="T110" fmla="*/ 162 w 197"/>
                <a:gd name="T111" fmla="*/ 281 h 281"/>
                <a:gd name="T112" fmla="*/ 162 w 197"/>
                <a:gd name="T113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7" h="281">
                  <a:moveTo>
                    <a:pt x="162" y="281"/>
                  </a:moveTo>
                  <a:lnTo>
                    <a:pt x="167" y="268"/>
                  </a:lnTo>
                  <a:lnTo>
                    <a:pt x="178" y="256"/>
                  </a:lnTo>
                  <a:lnTo>
                    <a:pt x="188" y="247"/>
                  </a:lnTo>
                  <a:lnTo>
                    <a:pt x="197" y="238"/>
                  </a:lnTo>
                  <a:lnTo>
                    <a:pt x="192" y="226"/>
                  </a:lnTo>
                  <a:lnTo>
                    <a:pt x="183" y="215"/>
                  </a:lnTo>
                  <a:lnTo>
                    <a:pt x="181" y="204"/>
                  </a:lnTo>
                  <a:lnTo>
                    <a:pt x="178" y="188"/>
                  </a:lnTo>
                  <a:lnTo>
                    <a:pt x="178" y="176"/>
                  </a:lnTo>
                  <a:lnTo>
                    <a:pt x="178" y="161"/>
                  </a:lnTo>
                  <a:lnTo>
                    <a:pt x="165" y="147"/>
                  </a:lnTo>
                  <a:lnTo>
                    <a:pt x="162" y="135"/>
                  </a:lnTo>
                  <a:lnTo>
                    <a:pt x="174" y="126"/>
                  </a:lnTo>
                  <a:lnTo>
                    <a:pt x="181" y="105"/>
                  </a:lnTo>
                  <a:lnTo>
                    <a:pt x="179" y="89"/>
                  </a:lnTo>
                  <a:lnTo>
                    <a:pt x="185" y="76"/>
                  </a:lnTo>
                  <a:lnTo>
                    <a:pt x="192" y="64"/>
                  </a:lnTo>
                  <a:lnTo>
                    <a:pt x="188" y="49"/>
                  </a:lnTo>
                  <a:lnTo>
                    <a:pt x="186" y="37"/>
                  </a:lnTo>
                  <a:lnTo>
                    <a:pt x="178" y="30"/>
                  </a:lnTo>
                  <a:lnTo>
                    <a:pt x="165" y="21"/>
                  </a:lnTo>
                  <a:lnTo>
                    <a:pt x="153" y="14"/>
                  </a:lnTo>
                  <a:lnTo>
                    <a:pt x="147" y="0"/>
                  </a:lnTo>
                  <a:lnTo>
                    <a:pt x="135" y="8"/>
                  </a:lnTo>
                  <a:lnTo>
                    <a:pt x="115" y="5"/>
                  </a:lnTo>
                  <a:lnTo>
                    <a:pt x="106" y="1"/>
                  </a:lnTo>
                  <a:lnTo>
                    <a:pt x="85" y="5"/>
                  </a:lnTo>
                  <a:lnTo>
                    <a:pt x="73" y="10"/>
                  </a:lnTo>
                  <a:lnTo>
                    <a:pt x="49" y="17"/>
                  </a:lnTo>
                  <a:lnTo>
                    <a:pt x="39" y="24"/>
                  </a:lnTo>
                  <a:lnTo>
                    <a:pt x="33" y="33"/>
                  </a:lnTo>
                  <a:lnTo>
                    <a:pt x="39" y="48"/>
                  </a:lnTo>
                  <a:lnTo>
                    <a:pt x="33" y="64"/>
                  </a:lnTo>
                  <a:lnTo>
                    <a:pt x="26" y="72"/>
                  </a:lnTo>
                  <a:lnTo>
                    <a:pt x="12" y="80"/>
                  </a:lnTo>
                  <a:lnTo>
                    <a:pt x="10" y="96"/>
                  </a:lnTo>
                  <a:lnTo>
                    <a:pt x="8" y="108"/>
                  </a:lnTo>
                  <a:lnTo>
                    <a:pt x="0" y="121"/>
                  </a:lnTo>
                  <a:lnTo>
                    <a:pt x="0" y="133"/>
                  </a:lnTo>
                  <a:lnTo>
                    <a:pt x="3" y="147"/>
                  </a:lnTo>
                  <a:lnTo>
                    <a:pt x="1" y="163"/>
                  </a:lnTo>
                  <a:lnTo>
                    <a:pt x="3" y="176"/>
                  </a:lnTo>
                  <a:lnTo>
                    <a:pt x="8" y="190"/>
                  </a:lnTo>
                  <a:lnTo>
                    <a:pt x="8" y="206"/>
                  </a:lnTo>
                  <a:lnTo>
                    <a:pt x="10" y="226"/>
                  </a:lnTo>
                  <a:lnTo>
                    <a:pt x="17" y="243"/>
                  </a:lnTo>
                  <a:lnTo>
                    <a:pt x="33" y="250"/>
                  </a:lnTo>
                  <a:lnTo>
                    <a:pt x="32" y="263"/>
                  </a:lnTo>
                  <a:lnTo>
                    <a:pt x="26" y="279"/>
                  </a:lnTo>
                  <a:lnTo>
                    <a:pt x="69" y="279"/>
                  </a:lnTo>
                  <a:lnTo>
                    <a:pt x="85" y="277"/>
                  </a:lnTo>
                  <a:lnTo>
                    <a:pt x="101" y="279"/>
                  </a:lnTo>
                  <a:lnTo>
                    <a:pt x="156" y="279"/>
                  </a:lnTo>
                  <a:lnTo>
                    <a:pt x="162" y="281"/>
                  </a:lnTo>
                  <a:lnTo>
                    <a:pt x="162" y="281"/>
                  </a:lnTo>
                  <a:lnTo>
                    <a:pt x="162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63">
              <a:extLst>
                <a:ext uri="{FF2B5EF4-FFF2-40B4-BE49-F238E27FC236}">
                  <a16:creationId xmlns:a16="http://schemas.microsoft.com/office/drawing/2014/main" id="{9D9F9A8C-F87B-22D9-25F4-9FE84B1649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3591365"/>
              <a:ext cx="896704" cy="815391"/>
            </a:xfrm>
            <a:custGeom>
              <a:avLst/>
              <a:gdLst>
                <a:gd name="T0" fmla="*/ 326 w 397"/>
                <a:gd name="T1" fmla="*/ 361 h 361"/>
                <a:gd name="T2" fmla="*/ 379 w 397"/>
                <a:gd name="T3" fmla="*/ 258 h 361"/>
                <a:gd name="T4" fmla="*/ 392 w 397"/>
                <a:gd name="T5" fmla="*/ 242 h 361"/>
                <a:gd name="T6" fmla="*/ 397 w 397"/>
                <a:gd name="T7" fmla="*/ 172 h 361"/>
                <a:gd name="T8" fmla="*/ 383 w 397"/>
                <a:gd name="T9" fmla="*/ 176 h 361"/>
                <a:gd name="T10" fmla="*/ 365 w 397"/>
                <a:gd name="T11" fmla="*/ 171 h 361"/>
                <a:gd name="T12" fmla="*/ 363 w 397"/>
                <a:gd name="T13" fmla="*/ 158 h 361"/>
                <a:gd name="T14" fmla="*/ 360 w 397"/>
                <a:gd name="T15" fmla="*/ 140 h 361"/>
                <a:gd name="T16" fmla="*/ 360 w 397"/>
                <a:gd name="T17" fmla="*/ 128 h 361"/>
                <a:gd name="T18" fmla="*/ 372 w 397"/>
                <a:gd name="T19" fmla="*/ 114 h 361"/>
                <a:gd name="T20" fmla="*/ 388 w 397"/>
                <a:gd name="T21" fmla="*/ 92 h 361"/>
                <a:gd name="T22" fmla="*/ 374 w 397"/>
                <a:gd name="T23" fmla="*/ 74 h 361"/>
                <a:gd name="T24" fmla="*/ 356 w 397"/>
                <a:gd name="T25" fmla="*/ 64 h 361"/>
                <a:gd name="T26" fmla="*/ 347 w 397"/>
                <a:gd name="T27" fmla="*/ 53 h 361"/>
                <a:gd name="T28" fmla="*/ 333 w 397"/>
                <a:gd name="T29" fmla="*/ 37 h 361"/>
                <a:gd name="T30" fmla="*/ 340 w 397"/>
                <a:gd name="T31" fmla="*/ 26 h 361"/>
                <a:gd name="T32" fmla="*/ 354 w 397"/>
                <a:gd name="T33" fmla="*/ 14 h 361"/>
                <a:gd name="T34" fmla="*/ 367 w 397"/>
                <a:gd name="T35" fmla="*/ 3 h 361"/>
                <a:gd name="T36" fmla="*/ 228 w 397"/>
                <a:gd name="T37" fmla="*/ 0 h 361"/>
                <a:gd name="T38" fmla="*/ 185 w 397"/>
                <a:gd name="T39" fmla="*/ 0 h 361"/>
                <a:gd name="T40" fmla="*/ 2 w 397"/>
                <a:gd name="T41" fmla="*/ 0 h 361"/>
                <a:gd name="T42" fmla="*/ 0 w 397"/>
                <a:gd name="T43" fmla="*/ 122 h 361"/>
                <a:gd name="T44" fmla="*/ 54 w 397"/>
                <a:gd name="T45" fmla="*/ 122 h 361"/>
                <a:gd name="T46" fmla="*/ 151 w 397"/>
                <a:gd name="T47" fmla="*/ 126 h 361"/>
                <a:gd name="T48" fmla="*/ 169 w 397"/>
                <a:gd name="T49" fmla="*/ 137 h 361"/>
                <a:gd name="T50" fmla="*/ 187 w 397"/>
                <a:gd name="T51" fmla="*/ 146 h 361"/>
                <a:gd name="T52" fmla="*/ 203 w 397"/>
                <a:gd name="T53" fmla="*/ 151 h 361"/>
                <a:gd name="T54" fmla="*/ 217 w 397"/>
                <a:gd name="T55" fmla="*/ 160 h 361"/>
                <a:gd name="T56" fmla="*/ 226 w 397"/>
                <a:gd name="T57" fmla="*/ 171 h 361"/>
                <a:gd name="T58" fmla="*/ 251 w 397"/>
                <a:gd name="T59" fmla="*/ 206 h 361"/>
                <a:gd name="T60" fmla="*/ 274 w 397"/>
                <a:gd name="T61" fmla="*/ 243 h 361"/>
                <a:gd name="T62" fmla="*/ 281 w 397"/>
                <a:gd name="T63" fmla="*/ 302 h 361"/>
                <a:gd name="T64" fmla="*/ 294 w 397"/>
                <a:gd name="T65" fmla="*/ 299 h 361"/>
                <a:gd name="T66" fmla="*/ 299 w 397"/>
                <a:gd name="T67" fmla="*/ 311 h 361"/>
                <a:gd name="T68" fmla="*/ 312 w 397"/>
                <a:gd name="T69" fmla="*/ 320 h 361"/>
                <a:gd name="T70" fmla="*/ 324 w 397"/>
                <a:gd name="T71" fmla="*/ 324 h 361"/>
                <a:gd name="T72" fmla="*/ 321 w 397"/>
                <a:gd name="T73" fmla="*/ 340 h 361"/>
                <a:gd name="T74" fmla="*/ 326 w 397"/>
                <a:gd name="T75" fmla="*/ 354 h 361"/>
                <a:gd name="T76" fmla="*/ 326 w 397"/>
                <a:gd name="T77" fmla="*/ 361 h 361"/>
                <a:gd name="T78" fmla="*/ 326 w 397"/>
                <a:gd name="T79" fmla="*/ 361 h 361"/>
                <a:gd name="T80" fmla="*/ 326 w 397"/>
                <a:gd name="T81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7" h="361">
                  <a:moveTo>
                    <a:pt x="326" y="361"/>
                  </a:moveTo>
                  <a:lnTo>
                    <a:pt x="379" y="258"/>
                  </a:lnTo>
                  <a:lnTo>
                    <a:pt x="392" y="242"/>
                  </a:lnTo>
                  <a:lnTo>
                    <a:pt x="397" y="172"/>
                  </a:lnTo>
                  <a:lnTo>
                    <a:pt x="383" y="176"/>
                  </a:lnTo>
                  <a:lnTo>
                    <a:pt x="365" y="171"/>
                  </a:lnTo>
                  <a:lnTo>
                    <a:pt x="363" y="158"/>
                  </a:lnTo>
                  <a:lnTo>
                    <a:pt x="360" y="140"/>
                  </a:lnTo>
                  <a:lnTo>
                    <a:pt x="360" y="128"/>
                  </a:lnTo>
                  <a:lnTo>
                    <a:pt x="372" y="114"/>
                  </a:lnTo>
                  <a:lnTo>
                    <a:pt x="388" y="92"/>
                  </a:lnTo>
                  <a:lnTo>
                    <a:pt x="374" y="74"/>
                  </a:lnTo>
                  <a:lnTo>
                    <a:pt x="356" y="64"/>
                  </a:lnTo>
                  <a:lnTo>
                    <a:pt x="347" y="53"/>
                  </a:lnTo>
                  <a:lnTo>
                    <a:pt x="333" y="37"/>
                  </a:lnTo>
                  <a:lnTo>
                    <a:pt x="340" y="26"/>
                  </a:lnTo>
                  <a:lnTo>
                    <a:pt x="354" y="14"/>
                  </a:lnTo>
                  <a:lnTo>
                    <a:pt x="367" y="3"/>
                  </a:lnTo>
                  <a:lnTo>
                    <a:pt x="228" y="0"/>
                  </a:lnTo>
                  <a:lnTo>
                    <a:pt x="185" y="0"/>
                  </a:lnTo>
                  <a:lnTo>
                    <a:pt x="2" y="0"/>
                  </a:lnTo>
                  <a:lnTo>
                    <a:pt x="0" y="122"/>
                  </a:lnTo>
                  <a:lnTo>
                    <a:pt x="54" y="122"/>
                  </a:lnTo>
                  <a:lnTo>
                    <a:pt x="151" y="126"/>
                  </a:lnTo>
                  <a:lnTo>
                    <a:pt x="169" y="137"/>
                  </a:lnTo>
                  <a:lnTo>
                    <a:pt x="187" y="146"/>
                  </a:lnTo>
                  <a:lnTo>
                    <a:pt x="203" y="151"/>
                  </a:lnTo>
                  <a:lnTo>
                    <a:pt x="217" y="160"/>
                  </a:lnTo>
                  <a:lnTo>
                    <a:pt x="226" y="171"/>
                  </a:lnTo>
                  <a:lnTo>
                    <a:pt x="251" y="206"/>
                  </a:lnTo>
                  <a:lnTo>
                    <a:pt x="274" y="243"/>
                  </a:lnTo>
                  <a:lnTo>
                    <a:pt x="281" y="302"/>
                  </a:lnTo>
                  <a:lnTo>
                    <a:pt x="294" y="299"/>
                  </a:lnTo>
                  <a:lnTo>
                    <a:pt x="299" y="311"/>
                  </a:lnTo>
                  <a:lnTo>
                    <a:pt x="312" y="320"/>
                  </a:lnTo>
                  <a:lnTo>
                    <a:pt x="324" y="324"/>
                  </a:lnTo>
                  <a:lnTo>
                    <a:pt x="321" y="340"/>
                  </a:lnTo>
                  <a:lnTo>
                    <a:pt x="326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6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64">
              <a:extLst>
                <a:ext uri="{FF2B5EF4-FFF2-40B4-BE49-F238E27FC236}">
                  <a16:creationId xmlns:a16="http://schemas.microsoft.com/office/drawing/2014/main" id="{6C5DAD01-05D6-E1DF-E461-B0A63C0FC1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4460" y="4628108"/>
              <a:ext cx="555640" cy="623401"/>
            </a:xfrm>
            <a:custGeom>
              <a:avLst/>
              <a:gdLst>
                <a:gd name="T0" fmla="*/ 200 w 246"/>
                <a:gd name="T1" fmla="*/ 276 h 276"/>
                <a:gd name="T2" fmla="*/ 210 w 246"/>
                <a:gd name="T3" fmla="*/ 267 h 276"/>
                <a:gd name="T4" fmla="*/ 228 w 246"/>
                <a:gd name="T5" fmla="*/ 262 h 276"/>
                <a:gd name="T6" fmla="*/ 232 w 246"/>
                <a:gd name="T7" fmla="*/ 249 h 276"/>
                <a:gd name="T8" fmla="*/ 241 w 246"/>
                <a:gd name="T9" fmla="*/ 238 h 276"/>
                <a:gd name="T10" fmla="*/ 246 w 246"/>
                <a:gd name="T11" fmla="*/ 222 h 276"/>
                <a:gd name="T12" fmla="*/ 235 w 246"/>
                <a:gd name="T13" fmla="*/ 199 h 276"/>
                <a:gd name="T14" fmla="*/ 216 w 246"/>
                <a:gd name="T15" fmla="*/ 171 h 276"/>
                <a:gd name="T16" fmla="*/ 205 w 246"/>
                <a:gd name="T17" fmla="*/ 157 h 276"/>
                <a:gd name="T18" fmla="*/ 210 w 246"/>
                <a:gd name="T19" fmla="*/ 117 h 276"/>
                <a:gd name="T20" fmla="*/ 209 w 246"/>
                <a:gd name="T21" fmla="*/ 105 h 276"/>
                <a:gd name="T22" fmla="*/ 214 w 246"/>
                <a:gd name="T23" fmla="*/ 85 h 276"/>
                <a:gd name="T24" fmla="*/ 212 w 246"/>
                <a:gd name="T25" fmla="*/ 66 h 276"/>
                <a:gd name="T26" fmla="*/ 210 w 246"/>
                <a:gd name="T27" fmla="*/ 53 h 276"/>
                <a:gd name="T28" fmla="*/ 203 w 246"/>
                <a:gd name="T29" fmla="*/ 35 h 276"/>
                <a:gd name="T30" fmla="*/ 193 w 246"/>
                <a:gd name="T31" fmla="*/ 25 h 276"/>
                <a:gd name="T32" fmla="*/ 152 w 246"/>
                <a:gd name="T33" fmla="*/ 7 h 276"/>
                <a:gd name="T34" fmla="*/ 127 w 246"/>
                <a:gd name="T35" fmla="*/ 7 h 276"/>
                <a:gd name="T36" fmla="*/ 95 w 246"/>
                <a:gd name="T37" fmla="*/ 0 h 276"/>
                <a:gd name="T38" fmla="*/ 80 w 246"/>
                <a:gd name="T39" fmla="*/ 11 h 276"/>
                <a:gd name="T40" fmla="*/ 66 w 246"/>
                <a:gd name="T41" fmla="*/ 27 h 276"/>
                <a:gd name="T42" fmla="*/ 48 w 246"/>
                <a:gd name="T43" fmla="*/ 43 h 276"/>
                <a:gd name="T44" fmla="*/ 40 w 246"/>
                <a:gd name="T45" fmla="*/ 55 h 276"/>
                <a:gd name="T46" fmla="*/ 31 w 246"/>
                <a:gd name="T47" fmla="*/ 69 h 276"/>
                <a:gd name="T48" fmla="*/ 18 w 246"/>
                <a:gd name="T49" fmla="*/ 71 h 276"/>
                <a:gd name="T50" fmla="*/ 11 w 246"/>
                <a:gd name="T51" fmla="*/ 84 h 276"/>
                <a:gd name="T52" fmla="*/ 2 w 246"/>
                <a:gd name="T53" fmla="*/ 100 h 276"/>
                <a:gd name="T54" fmla="*/ 0 w 246"/>
                <a:gd name="T55" fmla="*/ 114 h 276"/>
                <a:gd name="T56" fmla="*/ 2 w 246"/>
                <a:gd name="T57" fmla="*/ 128 h 276"/>
                <a:gd name="T58" fmla="*/ 9 w 246"/>
                <a:gd name="T59" fmla="*/ 139 h 276"/>
                <a:gd name="T60" fmla="*/ 11 w 246"/>
                <a:gd name="T61" fmla="*/ 155 h 276"/>
                <a:gd name="T62" fmla="*/ 16 w 246"/>
                <a:gd name="T63" fmla="*/ 169 h 276"/>
                <a:gd name="T64" fmla="*/ 29 w 246"/>
                <a:gd name="T65" fmla="*/ 176 h 276"/>
                <a:gd name="T66" fmla="*/ 32 w 246"/>
                <a:gd name="T67" fmla="*/ 187 h 276"/>
                <a:gd name="T68" fmla="*/ 48 w 246"/>
                <a:gd name="T69" fmla="*/ 196 h 276"/>
                <a:gd name="T70" fmla="*/ 56 w 246"/>
                <a:gd name="T71" fmla="*/ 208 h 276"/>
                <a:gd name="T72" fmla="*/ 72 w 246"/>
                <a:gd name="T73" fmla="*/ 221 h 276"/>
                <a:gd name="T74" fmla="*/ 104 w 246"/>
                <a:gd name="T75" fmla="*/ 221 h 276"/>
                <a:gd name="T76" fmla="*/ 123 w 246"/>
                <a:gd name="T77" fmla="*/ 221 h 276"/>
                <a:gd name="T78" fmla="*/ 139 w 246"/>
                <a:gd name="T79" fmla="*/ 215 h 276"/>
                <a:gd name="T80" fmla="*/ 169 w 246"/>
                <a:gd name="T81" fmla="*/ 242 h 276"/>
                <a:gd name="T82" fmla="*/ 184 w 246"/>
                <a:gd name="T83" fmla="*/ 256 h 276"/>
                <a:gd name="T84" fmla="*/ 194 w 246"/>
                <a:gd name="T85" fmla="*/ 269 h 276"/>
                <a:gd name="T86" fmla="*/ 200 w 246"/>
                <a:gd name="T87" fmla="*/ 276 h 276"/>
                <a:gd name="T88" fmla="*/ 200 w 246"/>
                <a:gd name="T89" fmla="*/ 276 h 276"/>
                <a:gd name="T90" fmla="*/ 200 w 246"/>
                <a:gd name="T91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6" h="276">
                  <a:moveTo>
                    <a:pt x="200" y="276"/>
                  </a:moveTo>
                  <a:lnTo>
                    <a:pt x="210" y="267"/>
                  </a:lnTo>
                  <a:lnTo>
                    <a:pt x="228" y="262"/>
                  </a:lnTo>
                  <a:lnTo>
                    <a:pt x="232" y="249"/>
                  </a:lnTo>
                  <a:lnTo>
                    <a:pt x="241" y="238"/>
                  </a:lnTo>
                  <a:lnTo>
                    <a:pt x="246" y="222"/>
                  </a:lnTo>
                  <a:lnTo>
                    <a:pt x="235" y="199"/>
                  </a:lnTo>
                  <a:lnTo>
                    <a:pt x="216" y="171"/>
                  </a:lnTo>
                  <a:lnTo>
                    <a:pt x="205" y="157"/>
                  </a:lnTo>
                  <a:lnTo>
                    <a:pt x="210" y="117"/>
                  </a:lnTo>
                  <a:lnTo>
                    <a:pt x="209" y="105"/>
                  </a:lnTo>
                  <a:lnTo>
                    <a:pt x="214" y="85"/>
                  </a:lnTo>
                  <a:lnTo>
                    <a:pt x="212" y="66"/>
                  </a:lnTo>
                  <a:lnTo>
                    <a:pt x="210" y="53"/>
                  </a:lnTo>
                  <a:lnTo>
                    <a:pt x="203" y="35"/>
                  </a:lnTo>
                  <a:lnTo>
                    <a:pt x="193" y="25"/>
                  </a:lnTo>
                  <a:lnTo>
                    <a:pt x="152" y="7"/>
                  </a:lnTo>
                  <a:lnTo>
                    <a:pt x="127" y="7"/>
                  </a:lnTo>
                  <a:lnTo>
                    <a:pt x="95" y="0"/>
                  </a:lnTo>
                  <a:lnTo>
                    <a:pt x="80" y="11"/>
                  </a:lnTo>
                  <a:lnTo>
                    <a:pt x="66" y="27"/>
                  </a:lnTo>
                  <a:lnTo>
                    <a:pt x="48" y="43"/>
                  </a:lnTo>
                  <a:lnTo>
                    <a:pt x="40" y="55"/>
                  </a:lnTo>
                  <a:lnTo>
                    <a:pt x="31" y="69"/>
                  </a:lnTo>
                  <a:lnTo>
                    <a:pt x="18" y="71"/>
                  </a:lnTo>
                  <a:lnTo>
                    <a:pt x="11" y="84"/>
                  </a:lnTo>
                  <a:lnTo>
                    <a:pt x="2" y="100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9" y="139"/>
                  </a:lnTo>
                  <a:lnTo>
                    <a:pt x="11" y="155"/>
                  </a:lnTo>
                  <a:lnTo>
                    <a:pt x="16" y="169"/>
                  </a:lnTo>
                  <a:lnTo>
                    <a:pt x="29" y="176"/>
                  </a:lnTo>
                  <a:lnTo>
                    <a:pt x="32" y="187"/>
                  </a:lnTo>
                  <a:lnTo>
                    <a:pt x="48" y="196"/>
                  </a:lnTo>
                  <a:lnTo>
                    <a:pt x="56" y="208"/>
                  </a:lnTo>
                  <a:lnTo>
                    <a:pt x="72" y="221"/>
                  </a:lnTo>
                  <a:lnTo>
                    <a:pt x="104" y="221"/>
                  </a:lnTo>
                  <a:lnTo>
                    <a:pt x="123" y="221"/>
                  </a:lnTo>
                  <a:lnTo>
                    <a:pt x="139" y="215"/>
                  </a:lnTo>
                  <a:lnTo>
                    <a:pt x="169" y="242"/>
                  </a:lnTo>
                  <a:lnTo>
                    <a:pt x="184" y="256"/>
                  </a:lnTo>
                  <a:lnTo>
                    <a:pt x="194" y="269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200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65">
              <a:extLst>
                <a:ext uri="{FF2B5EF4-FFF2-40B4-BE49-F238E27FC236}">
                  <a16:creationId xmlns:a16="http://schemas.microsoft.com/office/drawing/2014/main" id="{2A6B3B91-F254-1B96-D3C3-765BFE31C9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13397" y="5411875"/>
              <a:ext cx="562416" cy="478844"/>
            </a:xfrm>
            <a:custGeom>
              <a:avLst/>
              <a:gdLst>
                <a:gd name="T0" fmla="*/ 80 w 249"/>
                <a:gd name="T1" fmla="*/ 212 h 212"/>
                <a:gd name="T2" fmla="*/ 89 w 249"/>
                <a:gd name="T3" fmla="*/ 206 h 212"/>
                <a:gd name="T4" fmla="*/ 105 w 249"/>
                <a:gd name="T5" fmla="*/ 208 h 212"/>
                <a:gd name="T6" fmla="*/ 116 w 249"/>
                <a:gd name="T7" fmla="*/ 205 h 212"/>
                <a:gd name="T8" fmla="*/ 130 w 249"/>
                <a:gd name="T9" fmla="*/ 196 h 212"/>
                <a:gd name="T10" fmla="*/ 144 w 249"/>
                <a:gd name="T11" fmla="*/ 190 h 212"/>
                <a:gd name="T12" fmla="*/ 157 w 249"/>
                <a:gd name="T13" fmla="*/ 196 h 212"/>
                <a:gd name="T14" fmla="*/ 192 w 249"/>
                <a:gd name="T15" fmla="*/ 183 h 212"/>
                <a:gd name="T16" fmla="*/ 214 w 249"/>
                <a:gd name="T17" fmla="*/ 171 h 212"/>
                <a:gd name="T18" fmla="*/ 249 w 249"/>
                <a:gd name="T19" fmla="*/ 142 h 212"/>
                <a:gd name="T20" fmla="*/ 240 w 249"/>
                <a:gd name="T21" fmla="*/ 116 h 212"/>
                <a:gd name="T22" fmla="*/ 235 w 249"/>
                <a:gd name="T23" fmla="*/ 98 h 212"/>
                <a:gd name="T24" fmla="*/ 228 w 249"/>
                <a:gd name="T25" fmla="*/ 82 h 212"/>
                <a:gd name="T26" fmla="*/ 215 w 249"/>
                <a:gd name="T27" fmla="*/ 77 h 212"/>
                <a:gd name="T28" fmla="*/ 203 w 249"/>
                <a:gd name="T29" fmla="*/ 78 h 212"/>
                <a:gd name="T30" fmla="*/ 191 w 249"/>
                <a:gd name="T31" fmla="*/ 71 h 212"/>
                <a:gd name="T32" fmla="*/ 178 w 249"/>
                <a:gd name="T33" fmla="*/ 69 h 212"/>
                <a:gd name="T34" fmla="*/ 162 w 249"/>
                <a:gd name="T35" fmla="*/ 69 h 212"/>
                <a:gd name="T36" fmla="*/ 150 w 249"/>
                <a:gd name="T37" fmla="*/ 69 h 212"/>
                <a:gd name="T38" fmla="*/ 135 w 249"/>
                <a:gd name="T39" fmla="*/ 69 h 212"/>
                <a:gd name="T40" fmla="*/ 125 w 249"/>
                <a:gd name="T41" fmla="*/ 62 h 212"/>
                <a:gd name="T42" fmla="*/ 110 w 249"/>
                <a:gd name="T43" fmla="*/ 64 h 212"/>
                <a:gd name="T44" fmla="*/ 100 w 249"/>
                <a:gd name="T45" fmla="*/ 53 h 212"/>
                <a:gd name="T46" fmla="*/ 84 w 249"/>
                <a:gd name="T47" fmla="*/ 53 h 212"/>
                <a:gd name="T48" fmla="*/ 71 w 249"/>
                <a:gd name="T49" fmla="*/ 46 h 212"/>
                <a:gd name="T50" fmla="*/ 59 w 249"/>
                <a:gd name="T51" fmla="*/ 36 h 212"/>
                <a:gd name="T52" fmla="*/ 55 w 249"/>
                <a:gd name="T53" fmla="*/ 21 h 212"/>
                <a:gd name="T54" fmla="*/ 43 w 249"/>
                <a:gd name="T55" fmla="*/ 11 h 212"/>
                <a:gd name="T56" fmla="*/ 36 w 249"/>
                <a:gd name="T57" fmla="*/ 0 h 212"/>
                <a:gd name="T58" fmla="*/ 25 w 249"/>
                <a:gd name="T59" fmla="*/ 21 h 212"/>
                <a:gd name="T60" fmla="*/ 20 w 249"/>
                <a:gd name="T61" fmla="*/ 46 h 212"/>
                <a:gd name="T62" fmla="*/ 14 w 249"/>
                <a:gd name="T63" fmla="*/ 64 h 212"/>
                <a:gd name="T64" fmla="*/ 9 w 249"/>
                <a:gd name="T65" fmla="*/ 77 h 212"/>
                <a:gd name="T66" fmla="*/ 0 w 249"/>
                <a:gd name="T67" fmla="*/ 101 h 212"/>
                <a:gd name="T68" fmla="*/ 2 w 249"/>
                <a:gd name="T69" fmla="*/ 116 h 212"/>
                <a:gd name="T70" fmla="*/ 11 w 249"/>
                <a:gd name="T71" fmla="*/ 123 h 212"/>
                <a:gd name="T72" fmla="*/ 21 w 249"/>
                <a:gd name="T73" fmla="*/ 133 h 212"/>
                <a:gd name="T74" fmla="*/ 29 w 249"/>
                <a:gd name="T75" fmla="*/ 148 h 212"/>
                <a:gd name="T76" fmla="*/ 37 w 249"/>
                <a:gd name="T77" fmla="*/ 158 h 212"/>
                <a:gd name="T78" fmla="*/ 46 w 249"/>
                <a:gd name="T79" fmla="*/ 169 h 212"/>
                <a:gd name="T80" fmla="*/ 52 w 249"/>
                <a:gd name="T81" fmla="*/ 183 h 212"/>
                <a:gd name="T82" fmla="*/ 62 w 249"/>
                <a:gd name="T83" fmla="*/ 194 h 212"/>
                <a:gd name="T84" fmla="*/ 71 w 249"/>
                <a:gd name="T85" fmla="*/ 201 h 212"/>
                <a:gd name="T86" fmla="*/ 80 w 249"/>
                <a:gd name="T87" fmla="*/ 212 h 212"/>
                <a:gd name="T88" fmla="*/ 80 w 249"/>
                <a:gd name="T89" fmla="*/ 212 h 212"/>
                <a:gd name="T90" fmla="*/ 80 w 249"/>
                <a:gd name="T9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212">
                  <a:moveTo>
                    <a:pt x="80" y="212"/>
                  </a:moveTo>
                  <a:lnTo>
                    <a:pt x="89" y="206"/>
                  </a:lnTo>
                  <a:lnTo>
                    <a:pt x="105" y="208"/>
                  </a:lnTo>
                  <a:lnTo>
                    <a:pt x="116" y="205"/>
                  </a:lnTo>
                  <a:lnTo>
                    <a:pt x="130" y="196"/>
                  </a:lnTo>
                  <a:lnTo>
                    <a:pt x="144" y="190"/>
                  </a:lnTo>
                  <a:lnTo>
                    <a:pt x="157" y="196"/>
                  </a:lnTo>
                  <a:lnTo>
                    <a:pt x="192" y="183"/>
                  </a:lnTo>
                  <a:lnTo>
                    <a:pt x="214" y="171"/>
                  </a:lnTo>
                  <a:lnTo>
                    <a:pt x="249" y="142"/>
                  </a:lnTo>
                  <a:lnTo>
                    <a:pt x="240" y="116"/>
                  </a:lnTo>
                  <a:lnTo>
                    <a:pt x="235" y="98"/>
                  </a:lnTo>
                  <a:lnTo>
                    <a:pt x="228" y="82"/>
                  </a:lnTo>
                  <a:lnTo>
                    <a:pt x="215" y="77"/>
                  </a:lnTo>
                  <a:lnTo>
                    <a:pt x="203" y="78"/>
                  </a:lnTo>
                  <a:lnTo>
                    <a:pt x="191" y="71"/>
                  </a:lnTo>
                  <a:lnTo>
                    <a:pt x="178" y="69"/>
                  </a:lnTo>
                  <a:lnTo>
                    <a:pt x="162" y="69"/>
                  </a:lnTo>
                  <a:lnTo>
                    <a:pt x="150" y="69"/>
                  </a:lnTo>
                  <a:lnTo>
                    <a:pt x="135" y="69"/>
                  </a:lnTo>
                  <a:lnTo>
                    <a:pt x="125" y="62"/>
                  </a:lnTo>
                  <a:lnTo>
                    <a:pt x="110" y="64"/>
                  </a:lnTo>
                  <a:lnTo>
                    <a:pt x="100" y="53"/>
                  </a:lnTo>
                  <a:lnTo>
                    <a:pt x="84" y="53"/>
                  </a:lnTo>
                  <a:lnTo>
                    <a:pt x="71" y="46"/>
                  </a:lnTo>
                  <a:lnTo>
                    <a:pt x="59" y="36"/>
                  </a:lnTo>
                  <a:lnTo>
                    <a:pt x="55" y="21"/>
                  </a:lnTo>
                  <a:lnTo>
                    <a:pt x="43" y="11"/>
                  </a:lnTo>
                  <a:lnTo>
                    <a:pt x="36" y="0"/>
                  </a:lnTo>
                  <a:lnTo>
                    <a:pt x="25" y="21"/>
                  </a:lnTo>
                  <a:lnTo>
                    <a:pt x="20" y="46"/>
                  </a:lnTo>
                  <a:lnTo>
                    <a:pt x="14" y="64"/>
                  </a:lnTo>
                  <a:lnTo>
                    <a:pt x="9" y="77"/>
                  </a:lnTo>
                  <a:lnTo>
                    <a:pt x="0" y="101"/>
                  </a:lnTo>
                  <a:lnTo>
                    <a:pt x="2" y="116"/>
                  </a:lnTo>
                  <a:lnTo>
                    <a:pt x="11" y="123"/>
                  </a:lnTo>
                  <a:lnTo>
                    <a:pt x="21" y="133"/>
                  </a:lnTo>
                  <a:lnTo>
                    <a:pt x="29" y="148"/>
                  </a:lnTo>
                  <a:lnTo>
                    <a:pt x="37" y="158"/>
                  </a:lnTo>
                  <a:lnTo>
                    <a:pt x="46" y="169"/>
                  </a:lnTo>
                  <a:lnTo>
                    <a:pt x="52" y="183"/>
                  </a:lnTo>
                  <a:lnTo>
                    <a:pt x="62" y="194"/>
                  </a:lnTo>
                  <a:lnTo>
                    <a:pt x="71" y="201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80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66">
              <a:extLst>
                <a:ext uri="{FF2B5EF4-FFF2-40B4-BE49-F238E27FC236}">
                  <a16:creationId xmlns:a16="http://schemas.microsoft.com/office/drawing/2014/main" id="{8B92F290-960A-80CC-DFF8-76DEBE8F25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76052" y="4799769"/>
              <a:ext cx="682127" cy="709231"/>
            </a:xfrm>
            <a:custGeom>
              <a:avLst/>
              <a:gdLst>
                <a:gd name="T0" fmla="*/ 103 w 302"/>
                <a:gd name="T1" fmla="*/ 314 h 314"/>
                <a:gd name="T2" fmla="*/ 114 w 302"/>
                <a:gd name="T3" fmla="*/ 312 h 314"/>
                <a:gd name="T4" fmla="*/ 236 w 302"/>
                <a:gd name="T5" fmla="*/ 308 h 314"/>
                <a:gd name="T6" fmla="*/ 284 w 302"/>
                <a:gd name="T7" fmla="*/ 314 h 314"/>
                <a:gd name="T8" fmla="*/ 297 w 302"/>
                <a:gd name="T9" fmla="*/ 292 h 314"/>
                <a:gd name="T10" fmla="*/ 299 w 302"/>
                <a:gd name="T11" fmla="*/ 202 h 314"/>
                <a:gd name="T12" fmla="*/ 302 w 302"/>
                <a:gd name="T13" fmla="*/ 173 h 314"/>
                <a:gd name="T14" fmla="*/ 302 w 302"/>
                <a:gd name="T15" fmla="*/ 63 h 314"/>
                <a:gd name="T16" fmla="*/ 302 w 302"/>
                <a:gd name="T17" fmla="*/ 16 h 314"/>
                <a:gd name="T18" fmla="*/ 300 w 302"/>
                <a:gd name="T19" fmla="*/ 0 h 314"/>
                <a:gd name="T20" fmla="*/ 245 w 302"/>
                <a:gd name="T21" fmla="*/ 0 h 314"/>
                <a:gd name="T22" fmla="*/ 240 w 302"/>
                <a:gd name="T23" fmla="*/ 16 h 314"/>
                <a:gd name="T24" fmla="*/ 117 w 302"/>
                <a:gd name="T25" fmla="*/ 15 h 314"/>
                <a:gd name="T26" fmla="*/ 80 w 302"/>
                <a:gd name="T27" fmla="*/ 13 h 314"/>
                <a:gd name="T28" fmla="*/ 74 w 302"/>
                <a:gd name="T29" fmla="*/ 25 h 314"/>
                <a:gd name="T30" fmla="*/ 46 w 302"/>
                <a:gd name="T31" fmla="*/ 25 h 314"/>
                <a:gd name="T32" fmla="*/ 33 w 302"/>
                <a:gd name="T33" fmla="*/ 16 h 314"/>
                <a:gd name="T34" fmla="*/ 33 w 302"/>
                <a:gd name="T35" fmla="*/ 63 h 314"/>
                <a:gd name="T36" fmla="*/ 21 w 302"/>
                <a:gd name="T37" fmla="*/ 61 h 314"/>
                <a:gd name="T38" fmla="*/ 21 w 302"/>
                <a:gd name="T39" fmla="*/ 145 h 314"/>
                <a:gd name="T40" fmla="*/ 19 w 302"/>
                <a:gd name="T41" fmla="*/ 187 h 314"/>
                <a:gd name="T42" fmla="*/ 3 w 302"/>
                <a:gd name="T43" fmla="*/ 186 h 314"/>
                <a:gd name="T44" fmla="*/ 0 w 302"/>
                <a:gd name="T45" fmla="*/ 289 h 314"/>
                <a:gd name="T46" fmla="*/ 0 w 302"/>
                <a:gd name="T47" fmla="*/ 308 h 314"/>
                <a:gd name="T48" fmla="*/ 85 w 302"/>
                <a:gd name="T49" fmla="*/ 308 h 314"/>
                <a:gd name="T50" fmla="*/ 101 w 302"/>
                <a:gd name="T51" fmla="*/ 307 h 314"/>
                <a:gd name="T52" fmla="*/ 103 w 302"/>
                <a:gd name="T53" fmla="*/ 314 h 314"/>
                <a:gd name="T54" fmla="*/ 103 w 302"/>
                <a:gd name="T55" fmla="*/ 314 h 314"/>
                <a:gd name="T56" fmla="*/ 103 w 302"/>
                <a:gd name="T5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2" h="314">
                  <a:moveTo>
                    <a:pt x="103" y="314"/>
                  </a:moveTo>
                  <a:lnTo>
                    <a:pt x="114" y="312"/>
                  </a:lnTo>
                  <a:lnTo>
                    <a:pt x="236" y="308"/>
                  </a:lnTo>
                  <a:lnTo>
                    <a:pt x="284" y="314"/>
                  </a:lnTo>
                  <a:lnTo>
                    <a:pt x="297" y="292"/>
                  </a:lnTo>
                  <a:lnTo>
                    <a:pt x="299" y="202"/>
                  </a:lnTo>
                  <a:lnTo>
                    <a:pt x="302" y="173"/>
                  </a:lnTo>
                  <a:lnTo>
                    <a:pt x="302" y="63"/>
                  </a:lnTo>
                  <a:lnTo>
                    <a:pt x="302" y="16"/>
                  </a:lnTo>
                  <a:lnTo>
                    <a:pt x="300" y="0"/>
                  </a:lnTo>
                  <a:lnTo>
                    <a:pt x="245" y="0"/>
                  </a:lnTo>
                  <a:lnTo>
                    <a:pt x="240" y="16"/>
                  </a:lnTo>
                  <a:lnTo>
                    <a:pt x="117" y="15"/>
                  </a:lnTo>
                  <a:lnTo>
                    <a:pt x="80" y="13"/>
                  </a:lnTo>
                  <a:lnTo>
                    <a:pt x="74" y="25"/>
                  </a:lnTo>
                  <a:lnTo>
                    <a:pt x="46" y="25"/>
                  </a:lnTo>
                  <a:lnTo>
                    <a:pt x="33" y="16"/>
                  </a:lnTo>
                  <a:lnTo>
                    <a:pt x="33" y="63"/>
                  </a:lnTo>
                  <a:lnTo>
                    <a:pt x="21" y="61"/>
                  </a:lnTo>
                  <a:lnTo>
                    <a:pt x="21" y="145"/>
                  </a:lnTo>
                  <a:lnTo>
                    <a:pt x="19" y="187"/>
                  </a:lnTo>
                  <a:lnTo>
                    <a:pt x="3" y="186"/>
                  </a:lnTo>
                  <a:lnTo>
                    <a:pt x="0" y="289"/>
                  </a:lnTo>
                  <a:lnTo>
                    <a:pt x="0" y="308"/>
                  </a:lnTo>
                  <a:lnTo>
                    <a:pt x="85" y="308"/>
                  </a:lnTo>
                  <a:lnTo>
                    <a:pt x="101" y="307"/>
                  </a:lnTo>
                  <a:lnTo>
                    <a:pt x="103" y="314"/>
                  </a:lnTo>
                  <a:lnTo>
                    <a:pt x="103" y="314"/>
                  </a:lnTo>
                  <a:lnTo>
                    <a:pt x="103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67">
              <a:extLst>
                <a:ext uri="{FF2B5EF4-FFF2-40B4-BE49-F238E27FC236}">
                  <a16:creationId xmlns:a16="http://schemas.microsoft.com/office/drawing/2014/main" id="{0C6E61C9-92F9-EA36-50A2-37BDED9851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4799769"/>
              <a:ext cx="695679" cy="716008"/>
            </a:xfrm>
            <a:custGeom>
              <a:avLst/>
              <a:gdLst>
                <a:gd name="T0" fmla="*/ 183 w 308"/>
                <a:gd name="T1" fmla="*/ 317 h 317"/>
                <a:gd name="T2" fmla="*/ 183 w 308"/>
                <a:gd name="T3" fmla="*/ 292 h 317"/>
                <a:gd name="T4" fmla="*/ 194 w 308"/>
                <a:gd name="T5" fmla="*/ 283 h 317"/>
                <a:gd name="T6" fmla="*/ 208 w 308"/>
                <a:gd name="T7" fmla="*/ 275 h 317"/>
                <a:gd name="T8" fmla="*/ 228 w 308"/>
                <a:gd name="T9" fmla="*/ 271 h 317"/>
                <a:gd name="T10" fmla="*/ 230 w 308"/>
                <a:gd name="T11" fmla="*/ 255 h 317"/>
                <a:gd name="T12" fmla="*/ 228 w 308"/>
                <a:gd name="T13" fmla="*/ 242 h 317"/>
                <a:gd name="T14" fmla="*/ 233 w 308"/>
                <a:gd name="T15" fmla="*/ 230 h 317"/>
                <a:gd name="T16" fmla="*/ 247 w 308"/>
                <a:gd name="T17" fmla="*/ 219 h 317"/>
                <a:gd name="T18" fmla="*/ 306 w 308"/>
                <a:gd name="T19" fmla="*/ 212 h 317"/>
                <a:gd name="T20" fmla="*/ 306 w 308"/>
                <a:gd name="T21" fmla="*/ 196 h 317"/>
                <a:gd name="T22" fmla="*/ 306 w 308"/>
                <a:gd name="T23" fmla="*/ 105 h 317"/>
                <a:gd name="T24" fmla="*/ 308 w 308"/>
                <a:gd name="T25" fmla="*/ 73 h 317"/>
                <a:gd name="T26" fmla="*/ 306 w 308"/>
                <a:gd name="T27" fmla="*/ 31 h 317"/>
                <a:gd name="T28" fmla="*/ 285 w 308"/>
                <a:gd name="T29" fmla="*/ 29 h 317"/>
                <a:gd name="T30" fmla="*/ 219 w 308"/>
                <a:gd name="T31" fmla="*/ 31 h 317"/>
                <a:gd name="T32" fmla="*/ 205 w 308"/>
                <a:gd name="T33" fmla="*/ 38 h 317"/>
                <a:gd name="T34" fmla="*/ 180 w 308"/>
                <a:gd name="T35" fmla="*/ 32 h 317"/>
                <a:gd name="T36" fmla="*/ 167 w 308"/>
                <a:gd name="T37" fmla="*/ 24 h 317"/>
                <a:gd name="T38" fmla="*/ 61 w 308"/>
                <a:gd name="T39" fmla="*/ 31 h 317"/>
                <a:gd name="T40" fmla="*/ 59 w 308"/>
                <a:gd name="T41" fmla="*/ 11 h 317"/>
                <a:gd name="T42" fmla="*/ 5 w 308"/>
                <a:gd name="T43" fmla="*/ 0 h 317"/>
                <a:gd name="T44" fmla="*/ 7 w 308"/>
                <a:gd name="T45" fmla="*/ 16 h 317"/>
                <a:gd name="T46" fmla="*/ 5 w 308"/>
                <a:gd name="T47" fmla="*/ 52 h 317"/>
                <a:gd name="T48" fmla="*/ 7 w 308"/>
                <a:gd name="T49" fmla="*/ 173 h 317"/>
                <a:gd name="T50" fmla="*/ 4 w 308"/>
                <a:gd name="T51" fmla="*/ 194 h 317"/>
                <a:gd name="T52" fmla="*/ 2 w 308"/>
                <a:gd name="T53" fmla="*/ 292 h 317"/>
                <a:gd name="T54" fmla="*/ 0 w 308"/>
                <a:gd name="T55" fmla="*/ 312 h 317"/>
                <a:gd name="T56" fmla="*/ 29 w 308"/>
                <a:gd name="T57" fmla="*/ 315 h 317"/>
                <a:gd name="T58" fmla="*/ 112 w 308"/>
                <a:gd name="T59" fmla="*/ 315 h 317"/>
                <a:gd name="T60" fmla="*/ 183 w 308"/>
                <a:gd name="T61" fmla="*/ 317 h 317"/>
                <a:gd name="T62" fmla="*/ 183 w 308"/>
                <a:gd name="T63" fmla="*/ 317 h 317"/>
                <a:gd name="T64" fmla="*/ 183 w 308"/>
                <a:gd name="T6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8" h="317">
                  <a:moveTo>
                    <a:pt x="183" y="317"/>
                  </a:moveTo>
                  <a:lnTo>
                    <a:pt x="183" y="292"/>
                  </a:lnTo>
                  <a:lnTo>
                    <a:pt x="194" y="283"/>
                  </a:lnTo>
                  <a:lnTo>
                    <a:pt x="208" y="275"/>
                  </a:lnTo>
                  <a:lnTo>
                    <a:pt x="228" y="271"/>
                  </a:lnTo>
                  <a:lnTo>
                    <a:pt x="230" y="255"/>
                  </a:lnTo>
                  <a:lnTo>
                    <a:pt x="228" y="242"/>
                  </a:lnTo>
                  <a:lnTo>
                    <a:pt x="233" y="230"/>
                  </a:lnTo>
                  <a:lnTo>
                    <a:pt x="247" y="219"/>
                  </a:lnTo>
                  <a:lnTo>
                    <a:pt x="306" y="212"/>
                  </a:lnTo>
                  <a:lnTo>
                    <a:pt x="306" y="196"/>
                  </a:lnTo>
                  <a:lnTo>
                    <a:pt x="306" y="105"/>
                  </a:lnTo>
                  <a:lnTo>
                    <a:pt x="308" y="73"/>
                  </a:lnTo>
                  <a:lnTo>
                    <a:pt x="306" y="31"/>
                  </a:lnTo>
                  <a:lnTo>
                    <a:pt x="285" y="29"/>
                  </a:lnTo>
                  <a:lnTo>
                    <a:pt x="219" y="31"/>
                  </a:lnTo>
                  <a:lnTo>
                    <a:pt x="205" y="38"/>
                  </a:lnTo>
                  <a:lnTo>
                    <a:pt x="180" y="32"/>
                  </a:lnTo>
                  <a:lnTo>
                    <a:pt x="167" y="24"/>
                  </a:lnTo>
                  <a:lnTo>
                    <a:pt x="61" y="31"/>
                  </a:lnTo>
                  <a:lnTo>
                    <a:pt x="59" y="11"/>
                  </a:lnTo>
                  <a:lnTo>
                    <a:pt x="5" y="0"/>
                  </a:lnTo>
                  <a:lnTo>
                    <a:pt x="7" y="16"/>
                  </a:lnTo>
                  <a:lnTo>
                    <a:pt x="5" y="52"/>
                  </a:lnTo>
                  <a:lnTo>
                    <a:pt x="7" y="173"/>
                  </a:lnTo>
                  <a:lnTo>
                    <a:pt x="4" y="194"/>
                  </a:lnTo>
                  <a:lnTo>
                    <a:pt x="2" y="292"/>
                  </a:lnTo>
                  <a:lnTo>
                    <a:pt x="0" y="312"/>
                  </a:lnTo>
                  <a:lnTo>
                    <a:pt x="29" y="315"/>
                  </a:lnTo>
                  <a:lnTo>
                    <a:pt x="112" y="315"/>
                  </a:lnTo>
                  <a:lnTo>
                    <a:pt x="183" y="317"/>
                  </a:lnTo>
                  <a:lnTo>
                    <a:pt x="183" y="317"/>
                  </a:lnTo>
                  <a:lnTo>
                    <a:pt x="183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68">
              <a:extLst>
                <a:ext uri="{FF2B5EF4-FFF2-40B4-BE49-F238E27FC236}">
                  <a16:creationId xmlns:a16="http://schemas.microsoft.com/office/drawing/2014/main" id="{DC70CBFD-C115-785B-BBAC-2D013A8EFA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5581278"/>
              <a:ext cx="514983" cy="397531"/>
            </a:xfrm>
            <a:custGeom>
              <a:avLst/>
              <a:gdLst>
                <a:gd name="T0" fmla="*/ 201 w 228"/>
                <a:gd name="T1" fmla="*/ 176 h 176"/>
                <a:gd name="T2" fmla="*/ 228 w 228"/>
                <a:gd name="T3" fmla="*/ 124 h 176"/>
                <a:gd name="T4" fmla="*/ 214 w 228"/>
                <a:gd name="T5" fmla="*/ 107 h 176"/>
                <a:gd name="T6" fmla="*/ 200 w 228"/>
                <a:gd name="T7" fmla="*/ 89 h 176"/>
                <a:gd name="T8" fmla="*/ 205 w 228"/>
                <a:gd name="T9" fmla="*/ 76 h 176"/>
                <a:gd name="T10" fmla="*/ 207 w 228"/>
                <a:gd name="T11" fmla="*/ 60 h 176"/>
                <a:gd name="T12" fmla="*/ 205 w 228"/>
                <a:gd name="T13" fmla="*/ 44 h 176"/>
                <a:gd name="T14" fmla="*/ 210 w 228"/>
                <a:gd name="T15" fmla="*/ 28 h 176"/>
                <a:gd name="T16" fmla="*/ 192 w 228"/>
                <a:gd name="T17" fmla="*/ 34 h 176"/>
                <a:gd name="T18" fmla="*/ 182 w 228"/>
                <a:gd name="T19" fmla="*/ 25 h 176"/>
                <a:gd name="T20" fmla="*/ 164 w 228"/>
                <a:gd name="T21" fmla="*/ 10 h 176"/>
                <a:gd name="T22" fmla="*/ 152 w 228"/>
                <a:gd name="T23" fmla="*/ 5 h 176"/>
                <a:gd name="T24" fmla="*/ 136 w 228"/>
                <a:gd name="T25" fmla="*/ 0 h 176"/>
                <a:gd name="T26" fmla="*/ 121 w 228"/>
                <a:gd name="T27" fmla="*/ 5 h 176"/>
                <a:gd name="T28" fmla="*/ 109 w 228"/>
                <a:gd name="T29" fmla="*/ 3 h 176"/>
                <a:gd name="T30" fmla="*/ 98 w 228"/>
                <a:gd name="T31" fmla="*/ 18 h 176"/>
                <a:gd name="T32" fmla="*/ 80 w 228"/>
                <a:gd name="T33" fmla="*/ 26 h 176"/>
                <a:gd name="T34" fmla="*/ 54 w 228"/>
                <a:gd name="T35" fmla="*/ 39 h 176"/>
                <a:gd name="T36" fmla="*/ 39 w 228"/>
                <a:gd name="T37" fmla="*/ 44 h 176"/>
                <a:gd name="T38" fmla="*/ 27 w 228"/>
                <a:gd name="T39" fmla="*/ 42 h 176"/>
                <a:gd name="T40" fmla="*/ 0 w 228"/>
                <a:gd name="T41" fmla="*/ 67 h 176"/>
                <a:gd name="T42" fmla="*/ 22 w 228"/>
                <a:gd name="T43" fmla="*/ 103 h 176"/>
                <a:gd name="T44" fmla="*/ 39 w 228"/>
                <a:gd name="T45" fmla="*/ 101 h 176"/>
                <a:gd name="T46" fmla="*/ 52 w 228"/>
                <a:gd name="T47" fmla="*/ 103 h 176"/>
                <a:gd name="T48" fmla="*/ 64 w 228"/>
                <a:gd name="T49" fmla="*/ 108 h 176"/>
                <a:gd name="T50" fmla="*/ 80 w 228"/>
                <a:gd name="T51" fmla="*/ 110 h 176"/>
                <a:gd name="T52" fmla="*/ 93 w 228"/>
                <a:gd name="T53" fmla="*/ 112 h 176"/>
                <a:gd name="T54" fmla="*/ 105 w 228"/>
                <a:gd name="T55" fmla="*/ 119 h 176"/>
                <a:gd name="T56" fmla="*/ 112 w 228"/>
                <a:gd name="T57" fmla="*/ 130 h 176"/>
                <a:gd name="T58" fmla="*/ 128 w 228"/>
                <a:gd name="T59" fmla="*/ 146 h 176"/>
                <a:gd name="T60" fmla="*/ 137 w 228"/>
                <a:gd name="T61" fmla="*/ 153 h 176"/>
                <a:gd name="T62" fmla="*/ 152 w 228"/>
                <a:gd name="T63" fmla="*/ 155 h 176"/>
                <a:gd name="T64" fmla="*/ 164 w 228"/>
                <a:gd name="T65" fmla="*/ 162 h 176"/>
                <a:gd name="T66" fmla="*/ 176 w 228"/>
                <a:gd name="T67" fmla="*/ 174 h 176"/>
                <a:gd name="T68" fmla="*/ 192 w 228"/>
                <a:gd name="T69" fmla="*/ 176 h 176"/>
                <a:gd name="T70" fmla="*/ 201 w 228"/>
                <a:gd name="T71" fmla="*/ 176 h 176"/>
                <a:gd name="T72" fmla="*/ 201 w 228"/>
                <a:gd name="T73" fmla="*/ 176 h 176"/>
                <a:gd name="T74" fmla="*/ 201 w 228"/>
                <a:gd name="T7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8" h="176">
                  <a:moveTo>
                    <a:pt x="201" y="176"/>
                  </a:moveTo>
                  <a:lnTo>
                    <a:pt x="228" y="124"/>
                  </a:lnTo>
                  <a:lnTo>
                    <a:pt x="214" y="107"/>
                  </a:lnTo>
                  <a:lnTo>
                    <a:pt x="200" y="89"/>
                  </a:lnTo>
                  <a:lnTo>
                    <a:pt x="205" y="76"/>
                  </a:lnTo>
                  <a:lnTo>
                    <a:pt x="207" y="60"/>
                  </a:lnTo>
                  <a:lnTo>
                    <a:pt x="205" y="44"/>
                  </a:lnTo>
                  <a:lnTo>
                    <a:pt x="210" y="28"/>
                  </a:lnTo>
                  <a:lnTo>
                    <a:pt x="192" y="34"/>
                  </a:lnTo>
                  <a:lnTo>
                    <a:pt x="182" y="25"/>
                  </a:lnTo>
                  <a:lnTo>
                    <a:pt x="164" y="10"/>
                  </a:lnTo>
                  <a:lnTo>
                    <a:pt x="152" y="5"/>
                  </a:lnTo>
                  <a:lnTo>
                    <a:pt x="136" y="0"/>
                  </a:lnTo>
                  <a:lnTo>
                    <a:pt x="121" y="5"/>
                  </a:lnTo>
                  <a:lnTo>
                    <a:pt x="109" y="3"/>
                  </a:lnTo>
                  <a:lnTo>
                    <a:pt x="98" y="18"/>
                  </a:lnTo>
                  <a:lnTo>
                    <a:pt x="80" y="26"/>
                  </a:lnTo>
                  <a:lnTo>
                    <a:pt x="54" y="39"/>
                  </a:lnTo>
                  <a:lnTo>
                    <a:pt x="39" y="44"/>
                  </a:lnTo>
                  <a:lnTo>
                    <a:pt x="27" y="42"/>
                  </a:lnTo>
                  <a:lnTo>
                    <a:pt x="0" y="67"/>
                  </a:lnTo>
                  <a:lnTo>
                    <a:pt x="22" y="103"/>
                  </a:lnTo>
                  <a:lnTo>
                    <a:pt x="39" y="101"/>
                  </a:lnTo>
                  <a:lnTo>
                    <a:pt x="52" y="103"/>
                  </a:lnTo>
                  <a:lnTo>
                    <a:pt x="64" y="108"/>
                  </a:lnTo>
                  <a:lnTo>
                    <a:pt x="80" y="110"/>
                  </a:lnTo>
                  <a:lnTo>
                    <a:pt x="93" y="112"/>
                  </a:lnTo>
                  <a:lnTo>
                    <a:pt x="105" y="119"/>
                  </a:lnTo>
                  <a:lnTo>
                    <a:pt x="112" y="130"/>
                  </a:lnTo>
                  <a:lnTo>
                    <a:pt x="128" y="146"/>
                  </a:lnTo>
                  <a:lnTo>
                    <a:pt x="137" y="153"/>
                  </a:lnTo>
                  <a:lnTo>
                    <a:pt x="152" y="155"/>
                  </a:lnTo>
                  <a:lnTo>
                    <a:pt x="164" y="162"/>
                  </a:lnTo>
                  <a:lnTo>
                    <a:pt x="176" y="174"/>
                  </a:lnTo>
                  <a:lnTo>
                    <a:pt x="192" y="176"/>
                  </a:lnTo>
                  <a:lnTo>
                    <a:pt x="201" y="176"/>
                  </a:lnTo>
                  <a:lnTo>
                    <a:pt x="201" y="176"/>
                  </a:lnTo>
                  <a:lnTo>
                    <a:pt x="201" y="1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69">
              <a:extLst>
                <a:ext uri="{FF2B5EF4-FFF2-40B4-BE49-F238E27FC236}">
                  <a16:creationId xmlns:a16="http://schemas.microsoft.com/office/drawing/2014/main" id="{C4609AA6-EB4D-E8EA-051E-9D6653DEF3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8972" y="4379651"/>
              <a:ext cx="664057" cy="594038"/>
            </a:xfrm>
            <a:custGeom>
              <a:avLst/>
              <a:gdLst>
                <a:gd name="T0" fmla="*/ 294 w 294"/>
                <a:gd name="T1" fmla="*/ 263 h 263"/>
                <a:gd name="T2" fmla="*/ 280 w 294"/>
                <a:gd name="T3" fmla="*/ 249 h 263"/>
                <a:gd name="T4" fmla="*/ 274 w 294"/>
                <a:gd name="T5" fmla="*/ 238 h 263"/>
                <a:gd name="T6" fmla="*/ 276 w 294"/>
                <a:gd name="T7" fmla="*/ 222 h 263"/>
                <a:gd name="T8" fmla="*/ 274 w 294"/>
                <a:gd name="T9" fmla="*/ 211 h 263"/>
                <a:gd name="T10" fmla="*/ 283 w 294"/>
                <a:gd name="T11" fmla="*/ 197 h 263"/>
                <a:gd name="T12" fmla="*/ 271 w 294"/>
                <a:gd name="T13" fmla="*/ 188 h 263"/>
                <a:gd name="T14" fmla="*/ 256 w 294"/>
                <a:gd name="T15" fmla="*/ 174 h 263"/>
                <a:gd name="T16" fmla="*/ 242 w 294"/>
                <a:gd name="T17" fmla="*/ 165 h 263"/>
                <a:gd name="T18" fmla="*/ 217 w 294"/>
                <a:gd name="T19" fmla="*/ 156 h 263"/>
                <a:gd name="T20" fmla="*/ 205 w 294"/>
                <a:gd name="T21" fmla="*/ 149 h 263"/>
                <a:gd name="T22" fmla="*/ 183 w 294"/>
                <a:gd name="T23" fmla="*/ 138 h 263"/>
                <a:gd name="T24" fmla="*/ 175 w 294"/>
                <a:gd name="T25" fmla="*/ 131 h 263"/>
                <a:gd name="T26" fmla="*/ 151 w 294"/>
                <a:gd name="T27" fmla="*/ 106 h 263"/>
                <a:gd name="T28" fmla="*/ 132 w 294"/>
                <a:gd name="T29" fmla="*/ 87 h 263"/>
                <a:gd name="T30" fmla="*/ 114 w 294"/>
                <a:gd name="T31" fmla="*/ 69 h 263"/>
                <a:gd name="T32" fmla="*/ 114 w 294"/>
                <a:gd name="T33" fmla="*/ 17 h 263"/>
                <a:gd name="T34" fmla="*/ 116 w 294"/>
                <a:gd name="T35" fmla="*/ 1 h 263"/>
                <a:gd name="T36" fmla="*/ 100 w 294"/>
                <a:gd name="T37" fmla="*/ 0 h 263"/>
                <a:gd name="T38" fmla="*/ 93 w 294"/>
                <a:gd name="T39" fmla="*/ 14 h 263"/>
                <a:gd name="T40" fmla="*/ 66 w 294"/>
                <a:gd name="T41" fmla="*/ 16 h 263"/>
                <a:gd name="T42" fmla="*/ 66 w 294"/>
                <a:gd name="T43" fmla="*/ 40 h 263"/>
                <a:gd name="T44" fmla="*/ 54 w 294"/>
                <a:gd name="T45" fmla="*/ 39 h 263"/>
                <a:gd name="T46" fmla="*/ 38 w 294"/>
                <a:gd name="T47" fmla="*/ 44 h 263"/>
                <a:gd name="T48" fmla="*/ 29 w 294"/>
                <a:gd name="T49" fmla="*/ 30 h 263"/>
                <a:gd name="T50" fmla="*/ 16 w 294"/>
                <a:gd name="T51" fmla="*/ 28 h 263"/>
                <a:gd name="T52" fmla="*/ 5 w 294"/>
                <a:gd name="T53" fmla="*/ 39 h 263"/>
                <a:gd name="T54" fmla="*/ 0 w 294"/>
                <a:gd name="T55" fmla="*/ 62 h 263"/>
                <a:gd name="T56" fmla="*/ 5 w 294"/>
                <a:gd name="T57" fmla="*/ 92 h 263"/>
                <a:gd name="T58" fmla="*/ 16 w 294"/>
                <a:gd name="T59" fmla="*/ 135 h 263"/>
                <a:gd name="T60" fmla="*/ 41 w 294"/>
                <a:gd name="T61" fmla="*/ 138 h 263"/>
                <a:gd name="T62" fmla="*/ 64 w 294"/>
                <a:gd name="T63" fmla="*/ 137 h 263"/>
                <a:gd name="T64" fmla="*/ 66 w 294"/>
                <a:gd name="T65" fmla="*/ 151 h 263"/>
                <a:gd name="T66" fmla="*/ 64 w 294"/>
                <a:gd name="T67" fmla="*/ 186 h 263"/>
                <a:gd name="T68" fmla="*/ 66 w 294"/>
                <a:gd name="T69" fmla="*/ 199 h 263"/>
                <a:gd name="T70" fmla="*/ 68 w 294"/>
                <a:gd name="T71" fmla="*/ 218 h 263"/>
                <a:gd name="T72" fmla="*/ 66 w 294"/>
                <a:gd name="T73" fmla="*/ 234 h 263"/>
                <a:gd name="T74" fmla="*/ 66 w 294"/>
                <a:gd name="T75" fmla="*/ 259 h 263"/>
                <a:gd name="T76" fmla="*/ 111 w 294"/>
                <a:gd name="T77" fmla="*/ 259 h 263"/>
                <a:gd name="T78" fmla="*/ 175 w 294"/>
                <a:gd name="T79" fmla="*/ 261 h 263"/>
                <a:gd name="T80" fmla="*/ 230 w 294"/>
                <a:gd name="T81" fmla="*/ 261 h 263"/>
                <a:gd name="T82" fmla="*/ 294 w 294"/>
                <a:gd name="T83" fmla="*/ 263 h 263"/>
                <a:gd name="T84" fmla="*/ 294 w 294"/>
                <a:gd name="T85" fmla="*/ 263 h 263"/>
                <a:gd name="T86" fmla="*/ 294 w 294"/>
                <a:gd name="T87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" h="263">
                  <a:moveTo>
                    <a:pt x="294" y="263"/>
                  </a:moveTo>
                  <a:lnTo>
                    <a:pt x="280" y="249"/>
                  </a:lnTo>
                  <a:lnTo>
                    <a:pt x="274" y="238"/>
                  </a:lnTo>
                  <a:lnTo>
                    <a:pt x="276" y="222"/>
                  </a:lnTo>
                  <a:lnTo>
                    <a:pt x="274" y="211"/>
                  </a:lnTo>
                  <a:lnTo>
                    <a:pt x="283" y="197"/>
                  </a:lnTo>
                  <a:lnTo>
                    <a:pt x="271" y="188"/>
                  </a:lnTo>
                  <a:lnTo>
                    <a:pt x="256" y="174"/>
                  </a:lnTo>
                  <a:lnTo>
                    <a:pt x="242" y="165"/>
                  </a:lnTo>
                  <a:lnTo>
                    <a:pt x="217" y="156"/>
                  </a:lnTo>
                  <a:lnTo>
                    <a:pt x="205" y="149"/>
                  </a:lnTo>
                  <a:lnTo>
                    <a:pt x="183" y="138"/>
                  </a:lnTo>
                  <a:lnTo>
                    <a:pt x="175" y="131"/>
                  </a:lnTo>
                  <a:lnTo>
                    <a:pt x="151" y="106"/>
                  </a:lnTo>
                  <a:lnTo>
                    <a:pt x="132" y="87"/>
                  </a:lnTo>
                  <a:lnTo>
                    <a:pt x="114" y="69"/>
                  </a:lnTo>
                  <a:lnTo>
                    <a:pt x="114" y="17"/>
                  </a:lnTo>
                  <a:lnTo>
                    <a:pt x="116" y="1"/>
                  </a:lnTo>
                  <a:lnTo>
                    <a:pt x="100" y="0"/>
                  </a:lnTo>
                  <a:lnTo>
                    <a:pt x="93" y="14"/>
                  </a:lnTo>
                  <a:lnTo>
                    <a:pt x="66" y="16"/>
                  </a:lnTo>
                  <a:lnTo>
                    <a:pt x="66" y="40"/>
                  </a:lnTo>
                  <a:lnTo>
                    <a:pt x="54" y="39"/>
                  </a:lnTo>
                  <a:lnTo>
                    <a:pt x="38" y="44"/>
                  </a:lnTo>
                  <a:lnTo>
                    <a:pt x="29" y="30"/>
                  </a:lnTo>
                  <a:lnTo>
                    <a:pt x="16" y="28"/>
                  </a:lnTo>
                  <a:lnTo>
                    <a:pt x="5" y="39"/>
                  </a:lnTo>
                  <a:lnTo>
                    <a:pt x="0" y="62"/>
                  </a:lnTo>
                  <a:lnTo>
                    <a:pt x="5" y="92"/>
                  </a:lnTo>
                  <a:lnTo>
                    <a:pt x="16" y="135"/>
                  </a:lnTo>
                  <a:lnTo>
                    <a:pt x="41" y="138"/>
                  </a:lnTo>
                  <a:lnTo>
                    <a:pt x="64" y="137"/>
                  </a:lnTo>
                  <a:lnTo>
                    <a:pt x="66" y="151"/>
                  </a:lnTo>
                  <a:lnTo>
                    <a:pt x="64" y="186"/>
                  </a:lnTo>
                  <a:lnTo>
                    <a:pt x="66" y="199"/>
                  </a:lnTo>
                  <a:lnTo>
                    <a:pt x="68" y="218"/>
                  </a:lnTo>
                  <a:lnTo>
                    <a:pt x="66" y="234"/>
                  </a:lnTo>
                  <a:lnTo>
                    <a:pt x="66" y="259"/>
                  </a:lnTo>
                  <a:lnTo>
                    <a:pt x="111" y="259"/>
                  </a:lnTo>
                  <a:lnTo>
                    <a:pt x="175" y="261"/>
                  </a:lnTo>
                  <a:lnTo>
                    <a:pt x="230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70">
              <a:extLst>
                <a:ext uri="{FF2B5EF4-FFF2-40B4-BE49-F238E27FC236}">
                  <a16:creationId xmlns:a16="http://schemas.microsoft.com/office/drawing/2014/main" id="{62582692-7EE7-0CE7-3077-123075D2C7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23442" y="5045966"/>
              <a:ext cx="926066" cy="700196"/>
            </a:xfrm>
            <a:custGeom>
              <a:avLst/>
              <a:gdLst>
                <a:gd name="T0" fmla="*/ 406 w 410"/>
                <a:gd name="T1" fmla="*/ 292 h 310"/>
                <a:gd name="T2" fmla="*/ 392 w 410"/>
                <a:gd name="T3" fmla="*/ 269 h 310"/>
                <a:gd name="T4" fmla="*/ 387 w 410"/>
                <a:gd name="T5" fmla="*/ 239 h 310"/>
                <a:gd name="T6" fmla="*/ 367 w 410"/>
                <a:gd name="T7" fmla="*/ 215 h 310"/>
                <a:gd name="T8" fmla="*/ 346 w 410"/>
                <a:gd name="T9" fmla="*/ 198 h 310"/>
                <a:gd name="T10" fmla="*/ 340 w 410"/>
                <a:gd name="T11" fmla="*/ 174 h 310"/>
                <a:gd name="T12" fmla="*/ 324 w 410"/>
                <a:gd name="T13" fmla="*/ 146 h 310"/>
                <a:gd name="T14" fmla="*/ 294 w 410"/>
                <a:gd name="T15" fmla="*/ 130 h 310"/>
                <a:gd name="T16" fmla="*/ 278 w 410"/>
                <a:gd name="T17" fmla="*/ 93 h 310"/>
                <a:gd name="T18" fmla="*/ 269 w 410"/>
                <a:gd name="T19" fmla="*/ 59 h 310"/>
                <a:gd name="T20" fmla="*/ 271 w 410"/>
                <a:gd name="T21" fmla="*/ 27 h 310"/>
                <a:gd name="T22" fmla="*/ 248 w 410"/>
                <a:gd name="T23" fmla="*/ 0 h 310"/>
                <a:gd name="T24" fmla="*/ 217 w 410"/>
                <a:gd name="T25" fmla="*/ 11 h 310"/>
                <a:gd name="T26" fmla="*/ 191 w 410"/>
                <a:gd name="T27" fmla="*/ 23 h 310"/>
                <a:gd name="T28" fmla="*/ 139 w 410"/>
                <a:gd name="T29" fmla="*/ 39 h 310"/>
                <a:gd name="T30" fmla="*/ 91 w 410"/>
                <a:gd name="T31" fmla="*/ 71 h 310"/>
                <a:gd name="T32" fmla="*/ 61 w 410"/>
                <a:gd name="T33" fmla="*/ 52 h 310"/>
                <a:gd name="T34" fmla="*/ 16 w 410"/>
                <a:gd name="T35" fmla="*/ 62 h 310"/>
                <a:gd name="T36" fmla="*/ 4 w 410"/>
                <a:gd name="T37" fmla="*/ 91 h 310"/>
                <a:gd name="T38" fmla="*/ 0 w 410"/>
                <a:gd name="T39" fmla="*/ 119 h 310"/>
                <a:gd name="T40" fmla="*/ 31 w 410"/>
                <a:gd name="T41" fmla="*/ 135 h 310"/>
                <a:gd name="T42" fmla="*/ 47 w 410"/>
                <a:gd name="T43" fmla="*/ 160 h 310"/>
                <a:gd name="T44" fmla="*/ 64 w 410"/>
                <a:gd name="T45" fmla="*/ 198 h 310"/>
                <a:gd name="T46" fmla="*/ 86 w 410"/>
                <a:gd name="T47" fmla="*/ 217 h 310"/>
                <a:gd name="T48" fmla="*/ 109 w 410"/>
                <a:gd name="T49" fmla="*/ 239 h 310"/>
                <a:gd name="T50" fmla="*/ 128 w 410"/>
                <a:gd name="T51" fmla="*/ 258 h 310"/>
                <a:gd name="T52" fmla="*/ 161 w 410"/>
                <a:gd name="T53" fmla="*/ 269 h 310"/>
                <a:gd name="T54" fmla="*/ 193 w 410"/>
                <a:gd name="T55" fmla="*/ 285 h 310"/>
                <a:gd name="T56" fmla="*/ 214 w 410"/>
                <a:gd name="T57" fmla="*/ 281 h 310"/>
                <a:gd name="T58" fmla="*/ 248 w 410"/>
                <a:gd name="T59" fmla="*/ 295 h 310"/>
                <a:gd name="T60" fmla="*/ 274 w 410"/>
                <a:gd name="T61" fmla="*/ 287 h 310"/>
                <a:gd name="T62" fmla="*/ 306 w 410"/>
                <a:gd name="T63" fmla="*/ 283 h 310"/>
                <a:gd name="T64" fmla="*/ 340 w 410"/>
                <a:gd name="T65" fmla="*/ 274 h 310"/>
                <a:gd name="T66" fmla="*/ 365 w 410"/>
                <a:gd name="T67" fmla="*/ 285 h 310"/>
                <a:gd name="T68" fmla="*/ 392 w 410"/>
                <a:gd name="T69" fmla="*/ 294 h 310"/>
                <a:gd name="T70" fmla="*/ 410 w 410"/>
                <a:gd name="T71" fmla="*/ 310 h 310"/>
                <a:gd name="T72" fmla="*/ 410 w 410"/>
                <a:gd name="T7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0" h="310">
                  <a:moveTo>
                    <a:pt x="410" y="310"/>
                  </a:moveTo>
                  <a:lnTo>
                    <a:pt x="406" y="292"/>
                  </a:lnTo>
                  <a:lnTo>
                    <a:pt x="401" y="281"/>
                  </a:lnTo>
                  <a:lnTo>
                    <a:pt x="392" y="269"/>
                  </a:lnTo>
                  <a:lnTo>
                    <a:pt x="388" y="255"/>
                  </a:lnTo>
                  <a:lnTo>
                    <a:pt x="387" y="239"/>
                  </a:lnTo>
                  <a:lnTo>
                    <a:pt x="374" y="230"/>
                  </a:lnTo>
                  <a:lnTo>
                    <a:pt x="367" y="215"/>
                  </a:lnTo>
                  <a:lnTo>
                    <a:pt x="355" y="205"/>
                  </a:lnTo>
                  <a:lnTo>
                    <a:pt x="346" y="198"/>
                  </a:lnTo>
                  <a:lnTo>
                    <a:pt x="351" y="182"/>
                  </a:lnTo>
                  <a:lnTo>
                    <a:pt x="340" y="174"/>
                  </a:lnTo>
                  <a:lnTo>
                    <a:pt x="331" y="160"/>
                  </a:lnTo>
                  <a:lnTo>
                    <a:pt x="324" y="146"/>
                  </a:lnTo>
                  <a:lnTo>
                    <a:pt x="312" y="139"/>
                  </a:lnTo>
                  <a:lnTo>
                    <a:pt x="294" y="130"/>
                  </a:lnTo>
                  <a:lnTo>
                    <a:pt x="283" y="109"/>
                  </a:lnTo>
                  <a:lnTo>
                    <a:pt x="278" y="93"/>
                  </a:lnTo>
                  <a:lnTo>
                    <a:pt x="274" y="75"/>
                  </a:lnTo>
                  <a:lnTo>
                    <a:pt x="269" y="59"/>
                  </a:lnTo>
                  <a:lnTo>
                    <a:pt x="273" y="43"/>
                  </a:lnTo>
                  <a:lnTo>
                    <a:pt x="271" y="27"/>
                  </a:lnTo>
                  <a:lnTo>
                    <a:pt x="260" y="12"/>
                  </a:lnTo>
                  <a:lnTo>
                    <a:pt x="248" y="0"/>
                  </a:lnTo>
                  <a:lnTo>
                    <a:pt x="232" y="2"/>
                  </a:lnTo>
                  <a:lnTo>
                    <a:pt x="217" y="11"/>
                  </a:lnTo>
                  <a:lnTo>
                    <a:pt x="203" y="18"/>
                  </a:lnTo>
                  <a:lnTo>
                    <a:pt x="191" y="23"/>
                  </a:lnTo>
                  <a:lnTo>
                    <a:pt x="173" y="27"/>
                  </a:lnTo>
                  <a:lnTo>
                    <a:pt x="139" y="39"/>
                  </a:lnTo>
                  <a:lnTo>
                    <a:pt x="107" y="64"/>
                  </a:lnTo>
                  <a:lnTo>
                    <a:pt x="91" y="71"/>
                  </a:lnTo>
                  <a:lnTo>
                    <a:pt x="79" y="68"/>
                  </a:lnTo>
                  <a:lnTo>
                    <a:pt x="61" y="52"/>
                  </a:lnTo>
                  <a:lnTo>
                    <a:pt x="31" y="59"/>
                  </a:lnTo>
                  <a:lnTo>
                    <a:pt x="16" y="62"/>
                  </a:lnTo>
                  <a:lnTo>
                    <a:pt x="9" y="78"/>
                  </a:lnTo>
                  <a:lnTo>
                    <a:pt x="4" y="91"/>
                  </a:lnTo>
                  <a:lnTo>
                    <a:pt x="2" y="103"/>
                  </a:lnTo>
                  <a:lnTo>
                    <a:pt x="0" y="119"/>
                  </a:lnTo>
                  <a:lnTo>
                    <a:pt x="16" y="128"/>
                  </a:lnTo>
                  <a:lnTo>
                    <a:pt x="31" y="135"/>
                  </a:lnTo>
                  <a:lnTo>
                    <a:pt x="39" y="146"/>
                  </a:lnTo>
                  <a:lnTo>
                    <a:pt x="47" y="160"/>
                  </a:lnTo>
                  <a:lnTo>
                    <a:pt x="52" y="174"/>
                  </a:lnTo>
                  <a:lnTo>
                    <a:pt x="64" y="198"/>
                  </a:lnTo>
                  <a:lnTo>
                    <a:pt x="77" y="206"/>
                  </a:lnTo>
                  <a:lnTo>
                    <a:pt x="86" y="217"/>
                  </a:lnTo>
                  <a:lnTo>
                    <a:pt x="96" y="231"/>
                  </a:lnTo>
                  <a:lnTo>
                    <a:pt x="109" y="239"/>
                  </a:lnTo>
                  <a:lnTo>
                    <a:pt x="121" y="244"/>
                  </a:lnTo>
                  <a:lnTo>
                    <a:pt x="128" y="258"/>
                  </a:lnTo>
                  <a:lnTo>
                    <a:pt x="141" y="263"/>
                  </a:lnTo>
                  <a:lnTo>
                    <a:pt x="161" y="269"/>
                  </a:lnTo>
                  <a:lnTo>
                    <a:pt x="178" y="278"/>
                  </a:lnTo>
                  <a:lnTo>
                    <a:pt x="193" y="285"/>
                  </a:lnTo>
                  <a:lnTo>
                    <a:pt x="201" y="276"/>
                  </a:lnTo>
                  <a:lnTo>
                    <a:pt x="214" y="281"/>
                  </a:lnTo>
                  <a:lnTo>
                    <a:pt x="232" y="290"/>
                  </a:lnTo>
                  <a:lnTo>
                    <a:pt x="248" y="295"/>
                  </a:lnTo>
                  <a:lnTo>
                    <a:pt x="264" y="294"/>
                  </a:lnTo>
                  <a:lnTo>
                    <a:pt x="274" y="287"/>
                  </a:lnTo>
                  <a:lnTo>
                    <a:pt x="290" y="281"/>
                  </a:lnTo>
                  <a:lnTo>
                    <a:pt x="306" y="283"/>
                  </a:lnTo>
                  <a:lnTo>
                    <a:pt x="323" y="281"/>
                  </a:lnTo>
                  <a:lnTo>
                    <a:pt x="340" y="274"/>
                  </a:lnTo>
                  <a:lnTo>
                    <a:pt x="353" y="283"/>
                  </a:lnTo>
                  <a:lnTo>
                    <a:pt x="365" y="285"/>
                  </a:lnTo>
                  <a:lnTo>
                    <a:pt x="378" y="285"/>
                  </a:lnTo>
                  <a:lnTo>
                    <a:pt x="392" y="294"/>
                  </a:lnTo>
                  <a:lnTo>
                    <a:pt x="404" y="303"/>
                  </a:lnTo>
                  <a:lnTo>
                    <a:pt x="410" y="310"/>
                  </a:lnTo>
                  <a:lnTo>
                    <a:pt x="410" y="310"/>
                  </a:lnTo>
                  <a:lnTo>
                    <a:pt x="410" y="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71">
              <a:extLst>
                <a:ext uri="{FF2B5EF4-FFF2-40B4-BE49-F238E27FC236}">
                  <a16:creationId xmlns:a16="http://schemas.microsoft.com/office/drawing/2014/main" id="{B9B62520-8169-658F-2C9F-DF0B2931E0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71338" y="4431600"/>
              <a:ext cx="779251" cy="1068365"/>
            </a:xfrm>
            <a:custGeom>
              <a:avLst/>
              <a:gdLst>
                <a:gd name="T0" fmla="*/ 153 w 345"/>
                <a:gd name="T1" fmla="*/ 473 h 473"/>
                <a:gd name="T2" fmla="*/ 153 w 345"/>
                <a:gd name="T3" fmla="*/ 454 h 473"/>
                <a:gd name="T4" fmla="*/ 189 w 345"/>
                <a:gd name="T5" fmla="*/ 452 h 473"/>
                <a:gd name="T6" fmla="*/ 230 w 345"/>
                <a:gd name="T7" fmla="*/ 457 h 473"/>
                <a:gd name="T8" fmla="*/ 255 w 345"/>
                <a:gd name="T9" fmla="*/ 470 h 473"/>
                <a:gd name="T10" fmla="*/ 288 w 345"/>
                <a:gd name="T11" fmla="*/ 457 h 473"/>
                <a:gd name="T12" fmla="*/ 315 w 345"/>
                <a:gd name="T13" fmla="*/ 457 h 473"/>
                <a:gd name="T14" fmla="*/ 313 w 345"/>
                <a:gd name="T15" fmla="*/ 357 h 473"/>
                <a:gd name="T16" fmla="*/ 331 w 345"/>
                <a:gd name="T17" fmla="*/ 350 h 473"/>
                <a:gd name="T18" fmla="*/ 333 w 345"/>
                <a:gd name="T19" fmla="*/ 311 h 473"/>
                <a:gd name="T20" fmla="*/ 333 w 345"/>
                <a:gd name="T21" fmla="*/ 224 h 473"/>
                <a:gd name="T22" fmla="*/ 345 w 345"/>
                <a:gd name="T23" fmla="*/ 226 h 473"/>
                <a:gd name="T24" fmla="*/ 345 w 345"/>
                <a:gd name="T25" fmla="*/ 179 h 473"/>
                <a:gd name="T26" fmla="*/ 333 w 345"/>
                <a:gd name="T27" fmla="*/ 181 h 473"/>
                <a:gd name="T28" fmla="*/ 292 w 345"/>
                <a:gd name="T29" fmla="*/ 174 h 473"/>
                <a:gd name="T30" fmla="*/ 272 w 345"/>
                <a:gd name="T31" fmla="*/ 171 h 473"/>
                <a:gd name="T32" fmla="*/ 278 w 345"/>
                <a:gd name="T33" fmla="*/ 153 h 473"/>
                <a:gd name="T34" fmla="*/ 280 w 345"/>
                <a:gd name="T35" fmla="*/ 140 h 473"/>
                <a:gd name="T36" fmla="*/ 274 w 345"/>
                <a:gd name="T37" fmla="*/ 126 h 473"/>
                <a:gd name="T38" fmla="*/ 283 w 345"/>
                <a:gd name="T39" fmla="*/ 114 h 473"/>
                <a:gd name="T40" fmla="*/ 285 w 345"/>
                <a:gd name="T41" fmla="*/ 44 h 473"/>
                <a:gd name="T42" fmla="*/ 304 w 345"/>
                <a:gd name="T43" fmla="*/ 42 h 473"/>
                <a:gd name="T44" fmla="*/ 304 w 345"/>
                <a:gd name="T45" fmla="*/ 10 h 473"/>
                <a:gd name="T46" fmla="*/ 294 w 345"/>
                <a:gd name="T47" fmla="*/ 0 h 473"/>
                <a:gd name="T48" fmla="*/ 271 w 345"/>
                <a:gd name="T49" fmla="*/ 0 h 473"/>
                <a:gd name="T50" fmla="*/ 256 w 345"/>
                <a:gd name="T51" fmla="*/ 33 h 473"/>
                <a:gd name="T52" fmla="*/ 240 w 345"/>
                <a:gd name="T53" fmla="*/ 67 h 473"/>
                <a:gd name="T54" fmla="*/ 235 w 345"/>
                <a:gd name="T55" fmla="*/ 80 h 473"/>
                <a:gd name="T56" fmla="*/ 230 w 345"/>
                <a:gd name="T57" fmla="*/ 98 h 473"/>
                <a:gd name="T58" fmla="*/ 223 w 345"/>
                <a:gd name="T59" fmla="*/ 122 h 473"/>
                <a:gd name="T60" fmla="*/ 215 w 345"/>
                <a:gd name="T61" fmla="*/ 138 h 473"/>
                <a:gd name="T62" fmla="*/ 198 w 345"/>
                <a:gd name="T63" fmla="*/ 142 h 473"/>
                <a:gd name="T64" fmla="*/ 183 w 345"/>
                <a:gd name="T65" fmla="*/ 155 h 473"/>
                <a:gd name="T66" fmla="*/ 167 w 345"/>
                <a:gd name="T67" fmla="*/ 158 h 473"/>
                <a:gd name="T68" fmla="*/ 162 w 345"/>
                <a:gd name="T69" fmla="*/ 171 h 473"/>
                <a:gd name="T70" fmla="*/ 150 w 345"/>
                <a:gd name="T71" fmla="*/ 176 h 473"/>
                <a:gd name="T72" fmla="*/ 125 w 345"/>
                <a:gd name="T73" fmla="*/ 188 h 473"/>
                <a:gd name="T74" fmla="*/ 98 w 345"/>
                <a:gd name="T75" fmla="*/ 201 h 473"/>
                <a:gd name="T76" fmla="*/ 86 w 345"/>
                <a:gd name="T77" fmla="*/ 215 h 473"/>
                <a:gd name="T78" fmla="*/ 78 w 345"/>
                <a:gd name="T79" fmla="*/ 227 h 473"/>
                <a:gd name="T80" fmla="*/ 70 w 345"/>
                <a:gd name="T81" fmla="*/ 240 h 473"/>
                <a:gd name="T82" fmla="*/ 61 w 345"/>
                <a:gd name="T83" fmla="*/ 265 h 473"/>
                <a:gd name="T84" fmla="*/ 55 w 345"/>
                <a:gd name="T85" fmla="*/ 277 h 473"/>
                <a:gd name="T86" fmla="*/ 27 w 345"/>
                <a:gd name="T87" fmla="*/ 276 h 473"/>
                <a:gd name="T88" fmla="*/ 0 w 345"/>
                <a:gd name="T89" fmla="*/ 276 h 473"/>
                <a:gd name="T90" fmla="*/ 14 w 345"/>
                <a:gd name="T91" fmla="*/ 368 h 473"/>
                <a:gd name="T92" fmla="*/ 23 w 345"/>
                <a:gd name="T93" fmla="*/ 429 h 473"/>
                <a:gd name="T94" fmla="*/ 25 w 345"/>
                <a:gd name="T95" fmla="*/ 448 h 473"/>
                <a:gd name="T96" fmla="*/ 29 w 345"/>
                <a:gd name="T97" fmla="*/ 470 h 473"/>
                <a:gd name="T98" fmla="*/ 153 w 345"/>
                <a:gd name="T99" fmla="*/ 473 h 473"/>
                <a:gd name="T100" fmla="*/ 153 w 345"/>
                <a:gd name="T101" fmla="*/ 473 h 473"/>
                <a:gd name="T102" fmla="*/ 153 w 345"/>
                <a:gd name="T103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" h="473">
                  <a:moveTo>
                    <a:pt x="153" y="473"/>
                  </a:moveTo>
                  <a:lnTo>
                    <a:pt x="153" y="454"/>
                  </a:lnTo>
                  <a:lnTo>
                    <a:pt x="189" y="452"/>
                  </a:lnTo>
                  <a:lnTo>
                    <a:pt x="230" y="457"/>
                  </a:lnTo>
                  <a:lnTo>
                    <a:pt x="255" y="470"/>
                  </a:lnTo>
                  <a:lnTo>
                    <a:pt x="288" y="457"/>
                  </a:lnTo>
                  <a:lnTo>
                    <a:pt x="315" y="457"/>
                  </a:lnTo>
                  <a:lnTo>
                    <a:pt x="313" y="357"/>
                  </a:lnTo>
                  <a:lnTo>
                    <a:pt x="331" y="350"/>
                  </a:lnTo>
                  <a:lnTo>
                    <a:pt x="333" y="311"/>
                  </a:lnTo>
                  <a:lnTo>
                    <a:pt x="333" y="224"/>
                  </a:lnTo>
                  <a:lnTo>
                    <a:pt x="345" y="226"/>
                  </a:lnTo>
                  <a:lnTo>
                    <a:pt x="345" y="179"/>
                  </a:lnTo>
                  <a:lnTo>
                    <a:pt x="333" y="181"/>
                  </a:lnTo>
                  <a:lnTo>
                    <a:pt x="292" y="174"/>
                  </a:lnTo>
                  <a:lnTo>
                    <a:pt x="272" y="171"/>
                  </a:lnTo>
                  <a:lnTo>
                    <a:pt x="278" y="153"/>
                  </a:lnTo>
                  <a:lnTo>
                    <a:pt x="280" y="140"/>
                  </a:lnTo>
                  <a:lnTo>
                    <a:pt x="274" y="126"/>
                  </a:lnTo>
                  <a:lnTo>
                    <a:pt x="283" y="114"/>
                  </a:lnTo>
                  <a:lnTo>
                    <a:pt x="285" y="44"/>
                  </a:lnTo>
                  <a:lnTo>
                    <a:pt x="304" y="42"/>
                  </a:lnTo>
                  <a:lnTo>
                    <a:pt x="304" y="10"/>
                  </a:lnTo>
                  <a:lnTo>
                    <a:pt x="294" y="0"/>
                  </a:lnTo>
                  <a:lnTo>
                    <a:pt x="271" y="0"/>
                  </a:lnTo>
                  <a:lnTo>
                    <a:pt x="256" y="33"/>
                  </a:lnTo>
                  <a:lnTo>
                    <a:pt x="240" y="67"/>
                  </a:lnTo>
                  <a:lnTo>
                    <a:pt x="235" y="80"/>
                  </a:lnTo>
                  <a:lnTo>
                    <a:pt x="230" y="98"/>
                  </a:lnTo>
                  <a:lnTo>
                    <a:pt x="223" y="122"/>
                  </a:lnTo>
                  <a:lnTo>
                    <a:pt x="215" y="138"/>
                  </a:lnTo>
                  <a:lnTo>
                    <a:pt x="198" y="142"/>
                  </a:lnTo>
                  <a:lnTo>
                    <a:pt x="183" y="155"/>
                  </a:lnTo>
                  <a:lnTo>
                    <a:pt x="167" y="158"/>
                  </a:lnTo>
                  <a:lnTo>
                    <a:pt x="162" y="171"/>
                  </a:lnTo>
                  <a:lnTo>
                    <a:pt x="150" y="176"/>
                  </a:lnTo>
                  <a:lnTo>
                    <a:pt x="125" y="188"/>
                  </a:lnTo>
                  <a:lnTo>
                    <a:pt x="98" y="201"/>
                  </a:lnTo>
                  <a:lnTo>
                    <a:pt x="86" y="215"/>
                  </a:lnTo>
                  <a:lnTo>
                    <a:pt x="78" y="227"/>
                  </a:lnTo>
                  <a:lnTo>
                    <a:pt x="70" y="240"/>
                  </a:lnTo>
                  <a:lnTo>
                    <a:pt x="61" y="265"/>
                  </a:lnTo>
                  <a:lnTo>
                    <a:pt x="55" y="277"/>
                  </a:lnTo>
                  <a:lnTo>
                    <a:pt x="27" y="276"/>
                  </a:lnTo>
                  <a:lnTo>
                    <a:pt x="0" y="276"/>
                  </a:lnTo>
                  <a:lnTo>
                    <a:pt x="14" y="368"/>
                  </a:lnTo>
                  <a:lnTo>
                    <a:pt x="23" y="429"/>
                  </a:lnTo>
                  <a:lnTo>
                    <a:pt x="25" y="448"/>
                  </a:lnTo>
                  <a:lnTo>
                    <a:pt x="29" y="470"/>
                  </a:lnTo>
                  <a:lnTo>
                    <a:pt x="153" y="473"/>
                  </a:lnTo>
                  <a:lnTo>
                    <a:pt x="153" y="473"/>
                  </a:lnTo>
                  <a:lnTo>
                    <a:pt x="153" y="4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72">
              <a:extLst>
                <a:ext uri="{FF2B5EF4-FFF2-40B4-BE49-F238E27FC236}">
                  <a16:creationId xmlns:a16="http://schemas.microsoft.com/office/drawing/2014/main" id="{84244D39-1672-E04C-CF35-280A3B39A2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9011" y="4964653"/>
              <a:ext cx="580486" cy="600814"/>
            </a:xfrm>
            <a:custGeom>
              <a:avLst/>
              <a:gdLst>
                <a:gd name="T0" fmla="*/ 127 w 257"/>
                <a:gd name="T1" fmla="*/ 266 h 266"/>
                <a:gd name="T2" fmla="*/ 114 w 257"/>
                <a:gd name="T3" fmla="*/ 253 h 266"/>
                <a:gd name="T4" fmla="*/ 113 w 257"/>
                <a:gd name="T5" fmla="*/ 241 h 266"/>
                <a:gd name="T6" fmla="*/ 114 w 257"/>
                <a:gd name="T7" fmla="*/ 228 h 266"/>
                <a:gd name="T8" fmla="*/ 121 w 257"/>
                <a:gd name="T9" fmla="*/ 216 h 266"/>
                <a:gd name="T10" fmla="*/ 125 w 257"/>
                <a:gd name="T11" fmla="*/ 200 h 266"/>
                <a:gd name="T12" fmla="*/ 132 w 257"/>
                <a:gd name="T13" fmla="*/ 182 h 266"/>
                <a:gd name="T14" fmla="*/ 141 w 257"/>
                <a:gd name="T15" fmla="*/ 166 h 266"/>
                <a:gd name="T16" fmla="*/ 152 w 257"/>
                <a:gd name="T17" fmla="*/ 155 h 266"/>
                <a:gd name="T18" fmla="*/ 154 w 257"/>
                <a:gd name="T19" fmla="*/ 143 h 266"/>
                <a:gd name="T20" fmla="*/ 168 w 257"/>
                <a:gd name="T21" fmla="*/ 130 h 266"/>
                <a:gd name="T22" fmla="*/ 187 w 257"/>
                <a:gd name="T23" fmla="*/ 134 h 266"/>
                <a:gd name="T24" fmla="*/ 203 w 257"/>
                <a:gd name="T25" fmla="*/ 132 h 266"/>
                <a:gd name="T26" fmla="*/ 210 w 257"/>
                <a:gd name="T27" fmla="*/ 123 h 266"/>
                <a:gd name="T28" fmla="*/ 227 w 257"/>
                <a:gd name="T29" fmla="*/ 113 h 266"/>
                <a:gd name="T30" fmla="*/ 221 w 257"/>
                <a:gd name="T31" fmla="*/ 98 h 266"/>
                <a:gd name="T32" fmla="*/ 239 w 257"/>
                <a:gd name="T33" fmla="*/ 88 h 266"/>
                <a:gd name="T34" fmla="*/ 234 w 257"/>
                <a:gd name="T35" fmla="*/ 75 h 266"/>
                <a:gd name="T36" fmla="*/ 232 w 257"/>
                <a:gd name="T37" fmla="*/ 61 h 266"/>
                <a:gd name="T38" fmla="*/ 246 w 257"/>
                <a:gd name="T39" fmla="*/ 57 h 266"/>
                <a:gd name="T40" fmla="*/ 257 w 257"/>
                <a:gd name="T41" fmla="*/ 45 h 266"/>
                <a:gd name="T42" fmla="*/ 248 w 257"/>
                <a:gd name="T43" fmla="*/ 34 h 266"/>
                <a:gd name="T44" fmla="*/ 234 w 257"/>
                <a:gd name="T45" fmla="*/ 20 h 266"/>
                <a:gd name="T46" fmla="*/ 239 w 257"/>
                <a:gd name="T47" fmla="*/ 8 h 266"/>
                <a:gd name="T48" fmla="*/ 182 w 257"/>
                <a:gd name="T49" fmla="*/ 0 h 266"/>
                <a:gd name="T50" fmla="*/ 113 w 257"/>
                <a:gd name="T51" fmla="*/ 2 h 266"/>
                <a:gd name="T52" fmla="*/ 49 w 257"/>
                <a:gd name="T53" fmla="*/ 0 h 266"/>
                <a:gd name="T54" fmla="*/ 4 w 257"/>
                <a:gd name="T55" fmla="*/ 0 h 266"/>
                <a:gd name="T56" fmla="*/ 2 w 257"/>
                <a:gd name="T57" fmla="*/ 32 h 266"/>
                <a:gd name="T58" fmla="*/ 4 w 257"/>
                <a:gd name="T59" fmla="*/ 56 h 266"/>
                <a:gd name="T60" fmla="*/ 2 w 257"/>
                <a:gd name="T61" fmla="*/ 88 h 266"/>
                <a:gd name="T62" fmla="*/ 0 w 257"/>
                <a:gd name="T63" fmla="*/ 123 h 266"/>
                <a:gd name="T64" fmla="*/ 2 w 257"/>
                <a:gd name="T65" fmla="*/ 139 h 266"/>
                <a:gd name="T66" fmla="*/ 4 w 257"/>
                <a:gd name="T67" fmla="*/ 210 h 266"/>
                <a:gd name="T68" fmla="*/ 15 w 257"/>
                <a:gd name="T69" fmla="*/ 219 h 266"/>
                <a:gd name="T70" fmla="*/ 27 w 257"/>
                <a:gd name="T71" fmla="*/ 225 h 266"/>
                <a:gd name="T72" fmla="*/ 43 w 257"/>
                <a:gd name="T73" fmla="*/ 226 h 266"/>
                <a:gd name="T74" fmla="*/ 56 w 257"/>
                <a:gd name="T75" fmla="*/ 234 h 266"/>
                <a:gd name="T76" fmla="*/ 65 w 257"/>
                <a:gd name="T77" fmla="*/ 244 h 266"/>
                <a:gd name="T78" fmla="*/ 75 w 257"/>
                <a:gd name="T79" fmla="*/ 253 h 266"/>
                <a:gd name="T80" fmla="*/ 91 w 257"/>
                <a:gd name="T81" fmla="*/ 260 h 266"/>
                <a:gd name="T82" fmla="*/ 107 w 257"/>
                <a:gd name="T83" fmla="*/ 262 h 266"/>
                <a:gd name="T84" fmla="*/ 127 w 257"/>
                <a:gd name="T85" fmla="*/ 266 h 266"/>
                <a:gd name="T86" fmla="*/ 127 w 257"/>
                <a:gd name="T87" fmla="*/ 266 h 266"/>
                <a:gd name="T88" fmla="*/ 127 w 257"/>
                <a:gd name="T89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7" h="266">
                  <a:moveTo>
                    <a:pt x="127" y="266"/>
                  </a:moveTo>
                  <a:lnTo>
                    <a:pt x="114" y="253"/>
                  </a:lnTo>
                  <a:lnTo>
                    <a:pt x="113" y="241"/>
                  </a:lnTo>
                  <a:lnTo>
                    <a:pt x="114" y="228"/>
                  </a:lnTo>
                  <a:lnTo>
                    <a:pt x="121" y="216"/>
                  </a:lnTo>
                  <a:lnTo>
                    <a:pt x="125" y="200"/>
                  </a:lnTo>
                  <a:lnTo>
                    <a:pt x="132" y="182"/>
                  </a:lnTo>
                  <a:lnTo>
                    <a:pt x="141" y="166"/>
                  </a:lnTo>
                  <a:lnTo>
                    <a:pt x="152" y="155"/>
                  </a:lnTo>
                  <a:lnTo>
                    <a:pt x="154" y="143"/>
                  </a:lnTo>
                  <a:lnTo>
                    <a:pt x="168" y="130"/>
                  </a:lnTo>
                  <a:lnTo>
                    <a:pt x="187" y="134"/>
                  </a:lnTo>
                  <a:lnTo>
                    <a:pt x="203" y="132"/>
                  </a:lnTo>
                  <a:lnTo>
                    <a:pt x="210" y="123"/>
                  </a:lnTo>
                  <a:lnTo>
                    <a:pt x="227" y="113"/>
                  </a:lnTo>
                  <a:lnTo>
                    <a:pt x="221" y="98"/>
                  </a:lnTo>
                  <a:lnTo>
                    <a:pt x="239" y="88"/>
                  </a:lnTo>
                  <a:lnTo>
                    <a:pt x="234" y="75"/>
                  </a:lnTo>
                  <a:lnTo>
                    <a:pt x="232" y="61"/>
                  </a:lnTo>
                  <a:lnTo>
                    <a:pt x="246" y="57"/>
                  </a:lnTo>
                  <a:lnTo>
                    <a:pt x="257" y="45"/>
                  </a:lnTo>
                  <a:lnTo>
                    <a:pt x="248" y="34"/>
                  </a:lnTo>
                  <a:lnTo>
                    <a:pt x="234" y="20"/>
                  </a:lnTo>
                  <a:lnTo>
                    <a:pt x="239" y="8"/>
                  </a:lnTo>
                  <a:lnTo>
                    <a:pt x="182" y="0"/>
                  </a:lnTo>
                  <a:lnTo>
                    <a:pt x="113" y="2"/>
                  </a:lnTo>
                  <a:lnTo>
                    <a:pt x="49" y="0"/>
                  </a:lnTo>
                  <a:lnTo>
                    <a:pt x="4" y="0"/>
                  </a:lnTo>
                  <a:lnTo>
                    <a:pt x="2" y="32"/>
                  </a:lnTo>
                  <a:lnTo>
                    <a:pt x="4" y="56"/>
                  </a:lnTo>
                  <a:lnTo>
                    <a:pt x="2" y="88"/>
                  </a:lnTo>
                  <a:lnTo>
                    <a:pt x="0" y="123"/>
                  </a:lnTo>
                  <a:lnTo>
                    <a:pt x="2" y="139"/>
                  </a:lnTo>
                  <a:lnTo>
                    <a:pt x="4" y="210"/>
                  </a:lnTo>
                  <a:lnTo>
                    <a:pt x="15" y="219"/>
                  </a:lnTo>
                  <a:lnTo>
                    <a:pt x="27" y="225"/>
                  </a:lnTo>
                  <a:lnTo>
                    <a:pt x="43" y="226"/>
                  </a:lnTo>
                  <a:lnTo>
                    <a:pt x="56" y="234"/>
                  </a:lnTo>
                  <a:lnTo>
                    <a:pt x="65" y="244"/>
                  </a:lnTo>
                  <a:lnTo>
                    <a:pt x="75" y="253"/>
                  </a:lnTo>
                  <a:lnTo>
                    <a:pt x="91" y="260"/>
                  </a:lnTo>
                  <a:lnTo>
                    <a:pt x="107" y="262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7" y="26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73">
              <a:extLst>
                <a:ext uri="{FF2B5EF4-FFF2-40B4-BE49-F238E27FC236}">
                  <a16:creationId xmlns:a16="http://schemas.microsoft.com/office/drawing/2014/main" id="{3DDB1B50-E818-C55D-418F-2C7B7EF9B1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1682" y="4540018"/>
              <a:ext cx="594038" cy="655022"/>
            </a:xfrm>
            <a:custGeom>
              <a:avLst/>
              <a:gdLst>
                <a:gd name="T0" fmla="*/ 37 w 263"/>
                <a:gd name="T1" fmla="*/ 290 h 290"/>
                <a:gd name="T2" fmla="*/ 46 w 263"/>
                <a:gd name="T3" fmla="*/ 279 h 290"/>
                <a:gd name="T4" fmla="*/ 53 w 263"/>
                <a:gd name="T5" fmla="*/ 270 h 290"/>
                <a:gd name="T6" fmla="*/ 68 w 263"/>
                <a:gd name="T7" fmla="*/ 261 h 290"/>
                <a:gd name="T8" fmla="*/ 78 w 263"/>
                <a:gd name="T9" fmla="*/ 252 h 290"/>
                <a:gd name="T10" fmla="*/ 89 w 263"/>
                <a:gd name="T11" fmla="*/ 261 h 290"/>
                <a:gd name="T12" fmla="*/ 101 w 263"/>
                <a:gd name="T13" fmla="*/ 267 h 290"/>
                <a:gd name="T14" fmla="*/ 114 w 263"/>
                <a:gd name="T15" fmla="*/ 267 h 290"/>
                <a:gd name="T16" fmla="*/ 128 w 263"/>
                <a:gd name="T17" fmla="*/ 267 h 290"/>
                <a:gd name="T18" fmla="*/ 144 w 263"/>
                <a:gd name="T19" fmla="*/ 268 h 290"/>
                <a:gd name="T20" fmla="*/ 160 w 263"/>
                <a:gd name="T21" fmla="*/ 267 h 290"/>
                <a:gd name="T22" fmla="*/ 169 w 263"/>
                <a:gd name="T23" fmla="*/ 274 h 290"/>
                <a:gd name="T24" fmla="*/ 198 w 263"/>
                <a:gd name="T25" fmla="*/ 258 h 290"/>
                <a:gd name="T26" fmla="*/ 219 w 263"/>
                <a:gd name="T27" fmla="*/ 242 h 290"/>
                <a:gd name="T28" fmla="*/ 228 w 263"/>
                <a:gd name="T29" fmla="*/ 222 h 290"/>
                <a:gd name="T30" fmla="*/ 233 w 263"/>
                <a:gd name="T31" fmla="*/ 172 h 290"/>
                <a:gd name="T32" fmla="*/ 226 w 263"/>
                <a:gd name="T33" fmla="*/ 155 h 290"/>
                <a:gd name="T34" fmla="*/ 228 w 263"/>
                <a:gd name="T35" fmla="*/ 135 h 290"/>
                <a:gd name="T36" fmla="*/ 231 w 263"/>
                <a:gd name="T37" fmla="*/ 107 h 290"/>
                <a:gd name="T38" fmla="*/ 249 w 263"/>
                <a:gd name="T39" fmla="*/ 73 h 290"/>
                <a:gd name="T40" fmla="*/ 262 w 263"/>
                <a:gd name="T41" fmla="*/ 42 h 290"/>
                <a:gd name="T42" fmla="*/ 263 w 263"/>
                <a:gd name="T43" fmla="*/ 26 h 290"/>
                <a:gd name="T44" fmla="*/ 247 w 263"/>
                <a:gd name="T45" fmla="*/ 25 h 290"/>
                <a:gd name="T46" fmla="*/ 237 w 263"/>
                <a:gd name="T47" fmla="*/ 14 h 290"/>
                <a:gd name="T48" fmla="*/ 238 w 263"/>
                <a:gd name="T49" fmla="*/ 1 h 290"/>
                <a:gd name="T50" fmla="*/ 226 w 263"/>
                <a:gd name="T51" fmla="*/ 0 h 290"/>
                <a:gd name="T52" fmla="*/ 194 w 263"/>
                <a:gd name="T53" fmla="*/ 25 h 290"/>
                <a:gd name="T54" fmla="*/ 171 w 263"/>
                <a:gd name="T55" fmla="*/ 51 h 290"/>
                <a:gd name="T56" fmla="*/ 128 w 263"/>
                <a:gd name="T57" fmla="*/ 51 h 290"/>
                <a:gd name="T58" fmla="*/ 101 w 263"/>
                <a:gd name="T59" fmla="*/ 55 h 290"/>
                <a:gd name="T60" fmla="*/ 60 w 263"/>
                <a:gd name="T61" fmla="*/ 57 h 290"/>
                <a:gd name="T62" fmla="*/ 21 w 263"/>
                <a:gd name="T63" fmla="*/ 58 h 290"/>
                <a:gd name="T64" fmla="*/ 0 w 263"/>
                <a:gd name="T65" fmla="*/ 69 h 290"/>
                <a:gd name="T66" fmla="*/ 11 w 263"/>
                <a:gd name="T67" fmla="*/ 87 h 290"/>
                <a:gd name="T68" fmla="*/ 12 w 263"/>
                <a:gd name="T69" fmla="*/ 99 h 290"/>
                <a:gd name="T70" fmla="*/ 18 w 263"/>
                <a:gd name="T71" fmla="*/ 115 h 290"/>
                <a:gd name="T72" fmla="*/ 14 w 263"/>
                <a:gd name="T73" fmla="*/ 135 h 290"/>
                <a:gd name="T74" fmla="*/ 12 w 263"/>
                <a:gd name="T75" fmla="*/ 155 h 290"/>
                <a:gd name="T76" fmla="*/ 7 w 263"/>
                <a:gd name="T77" fmla="*/ 196 h 290"/>
                <a:gd name="T78" fmla="*/ 18 w 263"/>
                <a:gd name="T79" fmla="*/ 210 h 290"/>
                <a:gd name="T80" fmla="*/ 37 w 263"/>
                <a:gd name="T81" fmla="*/ 238 h 290"/>
                <a:gd name="T82" fmla="*/ 48 w 263"/>
                <a:gd name="T83" fmla="*/ 252 h 290"/>
                <a:gd name="T84" fmla="*/ 46 w 263"/>
                <a:gd name="T85" fmla="*/ 268 h 290"/>
                <a:gd name="T86" fmla="*/ 39 w 263"/>
                <a:gd name="T87" fmla="*/ 285 h 290"/>
                <a:gd name="T88" fmla="*/ 37 w 263"/>
                <a:gd name="T89" fmla="*/ 290 h 290"/>
                <a:gd name="T90" fmla="*/ 37 w 263"/>
                <a:gd name="T91" fmla="*/ 290 h 290"/>
                <a:gd name="T92" fmla="*/ 37 w 263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290">
                  <a:moveTo>
                    <a:pt x="37" y="290"/>
                  </a:moveTo>
                  <a:lnTo>
                    <a:pt x="46" y="279"/>
                  </a:lnTo>
                  <a:lnTo>
                    <a:pt x="53" y="270"/>
                  </a:lnTo>
                  <a:lnTo>
                    <a:pt x="68" y="261"/>
                  </a:lnTo>
                  <a:lnTo>
                    <a:pt x="78" y="252"/>
                  </a:lnTo>
                  <a:lnTo>
                    <a:pt x="89" y="261"/>
                  </a:lnTo>
                  <a:lnTo>
                    <a:pt x="101" y="267"/>
                  </a:lnTo>
                  <a:lnTo>
                    <a:pt x="114" y="267"/>
                  </a:lnTo>
                  <a:lnTo>
                    <a:pt x="128" y="267"/>
                  </a:lnTo>
                  <a:lnTo>
                    <a:pt x="144" y="268"/>
                  </a:lnTo>
                  <a:lnTo>
                    <a:pt x="160" y="267"/>
                  </a:lnTo>
                  <a:lnTo>
                    <a:pt x="169" y="274"/>
                  </a:lnTo>
                  <a:lnTo>
                    <a:pt x="198" y="258"/>
                  </a:lnTo>
                  <a:lnTo>
                    <a:pt x="219" y="242"/>
                  </a:lnTo>
                  <a:lnTo>
                    <a:pt x="228" y="222"/>
                  </a:lnTo>
                  <a:lnTo>
                    <a:pt x="233" y="172"/>
                  </a:lnTo>
                  <a:lnTo>
                    <a:pt x="226" y="155"/>
                  </a:lnTo>
                  <a:lnTo>
                    <a:pt x="228" y="135"/>
                  </a:lnTo>
                  <a:lnTo>
                    <a:pt x="231" y="107"/>
                  </a:lnTo>
                  <a:lnTo>
                    <a:pt x="249" y="73"/>
                  </a:lnTo>
                  <a:lnTo>
                    <a:pt x="262" y="42"/>
                  </a:lnTo>
                  <a:lnTo>
                    <a:pt x="263" y="26"/>
                  </a:lnTo>
                  <a:lnTo>
                    <a:pt x="247" y="25"/>
                  </a:lnTo>
                  <a:lnTo>
                    <a:pt x="237" y="14"/>
                  </a:lnTo>
                  <a:lnTo>
                    <a:pt x="238" y="1"/>
                  </a:lnTo>
                  <a:lnTo>
                    <a:pt x="226" y="0"/>
                  </a:lnTo>
                  <a:lnTo>
                    <a:pt x="194" y="25"/>
                  </a:lnTo>
                  <a:lnTo>
                    <a:pt x="171" y="51"/>
                  </a:lnTo>
                  <a:lnTo>
                    <a:pt x="128" y="51"/>
                  </a:lnTo>
                  <a:lnTo>
                    <a:pt x="101" y="55"/>
                  </a:lnTo>
                  <a:lnTo>
                    <a:pt x="60" y="57"/>
                  </a:lnTo>
                  <a:lnTo>
                    <a:pt x="21" y="58"/>
                  </a:lnTo>
                  <a:lnTo>
                    <a:pt x="0" y="69"/>
                  </a:lnTo>
                  <a:lnTo>
                    <a:pt x="11" y="87"/>
                  </a:lnTo>
                  <a:lnTo>
                    <a:pt x="12" y="99"/>
                  </a:lnTo>
                  <a:lnTo>
                    <a:pt x="18" y="115"/>
                  </a:lnTo>
                  <a:lnTo>
                    <a:pt x="14" y="135"/>
                  </a:lnTo>
                  <a:lnTo>
                    <a:pt x="12" y="155"/>
                  </a:lnTo>
                  <a:lnTo>
                    <a:pt x="7" y="196"/>
                  </a:lnTo>
                  <a:lnTo>
                    <a:pt x="18" y="210"/>
                  </a:lnTo>
                  <a:lnTo>
                    <a:pt x="37" y="238"/>
                  </a:lnTo>
                  <a:lnTo>
                    <a:pt x="48" y="252"/>
                  </a:lnTo>
                  <a:lnTo>
                    <a:pt x="46" y="268"/>
                  </a:lnTo>
                  <a:lnTo>
                    <a:pt x="39" y="285"/>
                  </a:lnTo>
                  <a:lnTo>
                    <a:pt x="37" y="290"/>
                  </a:lnTo>
                  <a:lnTo>
                    <a:pt x="37" y="290"/>
                  </a:lnTo>
                  <a:lnTo>
                    <a:pt x="37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74">
              <a:extLst>
                <a:ext uri="{FF2B5EF4-FFF2-40B4-BE49-F238E27FC236}">
                  <a16:creationId xmlns:a16="http://schemas.microsoft.com/office/drawing/2014/main" id="{24CE8E33-899F-D58B-3870-AF1B2B785D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69892" y="4338994"/>
              <a:ext cx="788286" cy="517242"/>
            </a:xfrm>
            <a:custGeom>
              <a:avLst/>
              <a:gdLst>
                <a:gd name="T0" fmla="*/ 114 w 349"/>
                <a:gd name="T1" fmla="*/ 229 h 229"/>
                <a:gd name="T2" fmla="*/ 125 w 349"/>
                <a:gd name="T3" fmla="*/ 224 h 229"/>
                <a:gd name="T4" fmla="*/ 148 w 349"/>
                <a:gd name="T5" fmla="*/ 217 h 229"/>
                <a:gd name="T6" fmla="*/ 164 w 349"/>
                <a:gd name="T7" fmla="*/ 219 h 229"/>
                <a:gd name="T8" fmla="*/ 180 w 349"/>
                <a:gd name="T9" fmla="*/ 220 h 229"/>
                <a:gd name="T10" fmla="*/ 226 w 349"/>
                <a:gd name="T11" fmla="*/ 220 h 229"/>
                <a:gd name="T12" fmla="*/ 287 w 349"/>
                <a:gd name="T13" fmla="*/ 220 h 229"/>
                <a:gd name="T14" fmla="*/ 285 w 349"/>
                <a:gd name="T15" fmla="*/ 204 h 229"/>
                <a:gd name="T16" fmla="*/ 337 w 349"/>
                <a:gd name="T17" fmla="*/ 204 h 229"/>
                <a:gd name="T18" fmla="*/ 349 w 349"/>
                <a:gd name="T19" fmla="*/ 167 h 229"/>
                <a:gd name="T20" fmla="*/ 347 w 349"/>
                <a:gd name="T21" fmla="*/ 128 h 229"/>
                <a:gd name="T22" fmla="*/ 349 w 349"/>
                <a:gd name="T23" fmla="*/ 85 h 229"/>
                <a:gd name="T24" fmla="*/ 347 w 349"/>
                <a:gd name="T25" fmla="*/ 42 h 229"/>
                <a:gd name="T26" fmla="*/ 328 w 349"/>
                <a:gd name="T27" fmla="*/ 44 h 229"/>
                <a:gd name="T28" fmla="*/ 310 w 349"/>
                <a:gd name="T29" fmla="*/ 39 h 229"/>
                <a:gd name="T30" fmla="*/ 294 w 349"/>
                <a:gd name="T31" fmla="*/ 30 h 229"/>
                <a:gd name="T32" fmla="*/ 290 w 349"/>
                <a:gd name="T33" fmla="*/ 16 h 229"/>
                <a:gd name="T34" fmla="*/ 305 w 349"/>
                <a:gd name="T35" fmla="*/ 25 h 229"/>
                <a:gd name="T36" fmla="*/ 303 w 349"/>
                <a:gd name="T37" fmla="*/ 12 h 229"/>
                <a:gd name="T38" fmla="*/ 285 w 349"/>
                <a:gd name="T39" fmla="*/ 7 h 229"/>
                <a:gd name="T40" fmla="*/ 280 w 349"/>
                <a:gd name="T41" fmla="*/ 18 h 229"/>
                <a:gd name="T42" fmla="*/ 264 w 349"/>
                <a:gd name="T43" fmla="*/ 14 h 229"/>
                <a:gd name="T44" fmla="*/ 253 w 349"/>
                <a:gd name="T45" fmla="*/ 21 h 229"/>
                <a:gd name="T46" fmla="*/ 228 w 349"/>
                <a:gd name="T47" fmla="*/ 21 h 229"/>
                <a:gd name="T48" fmla="*/ 189 w 349"/>
                <a:gd name="T49" fmla="*/ 21 h 229"/>
                <a:gd name="T50" fmla="*/ 161 w 349"/>
                <a:gd name="T51" fmla="*/ 14 h 229"/>
                <a:gd name="T52" fmla="*/ 155 w 349"/>
                <a:gd name="T53" fmla="*/ 0 h 229"/>
                <a:gd name="T54" fmla="*/ 143 w 349"/>
                <a:gd name="T55" fmla="*/ 5 h 229"/>
                <a:gd name="T56" fmla="*/ 96 w 349"/>
                <a:gd name="T57" fmla="*/ 12 h 229"/>
                <a:gd name="T58" fmla="*/ 50 w 349"/>
                <a:gd name="T59" fmla="*/ 12 h 229"/>
                <a:gd name="T60" fmla="*/ 41 w 349"/>
                <a:gd name="T61" fmla="*/ 41 h 229"/>
                <a:gd name="T62" fmla="*/ 34 w 349"/>
                <a:gd name="T63" fmla="*/ 50 h 229"/>
                <a:gd name="T64" fmla="*/ 39 w 349"/>
                <a:gd name="T65" fmla="*/ 83 h 229"/>
                <a:gd name="T66" fmla="*/ 20 w 349"/>
                <a:gd name="T67" fmla="*/ 83 h 229"/>
                <a:gd name="T68" fmla="*/ 16 w 349"/>
                <a:gd name="T69" fmla="*/ 155 h 229"/>
                <a:gd name="T70" fmla="*/ 0 w 349"/>
                <a:gd name="T71" fmla="*/ 156 h 229"/>
                <a:gd name="T72" fmla="*/ 9 w 349"/>
                <a:gd name="T73" fmla="*/ 167 h 229"/>
                <a:gd name="T74" fmla="*/ 15 w 349"/>
                <a:gd name="T75" fmla="*/ 181 h 229"/>
                <a:gd name="T76" fmla="*/ 13 w 349"/>
                <a:gd name="T77" fmla="*/ 194 h 229"/>
                <a:gd name="T78" fmla="*/ 7 w 349"/>
                <a:gd name="T79" fmla="*/ 210 h 229"/>
                <a:gd name="T80" fmla="*/ 20 w 349"/>
                <a:gd name="T81" fmla="*/ 213 h 229"/>
                <a:gd name="T82" fmla="*/ 61 w 349"/>
                <a:gd name="T83" fmla="*/ 215 h 229"/>
                <a:gd name="T84" fmla="*/ 80 w 349"/>
                <a:gd name="T85" fmla="*/ 220 h 229"/>
                <a:gd name="T86" fmla="*/ 93 w 349"/>
                <a:gd name="T87" fmla="*/ 229 h 229"/>
                <a:gd name="T88" fmla="*/ 114 w 349"/>
                <a:gd name="T89" fmla="*/ 229 h 229"/>
                <a:gd name="T90" fmla="*/ 114 w 349"/>
                <a:gd name="T91" fmla="*/ 229 h 229"/>
                <a:gd name="T92" fmla="*/ 114 w 349"/>
                <a:gd name="T93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9" h="229">
                  <a:moveTo>
                    <a:pt x="114" y="229"/>
                  </a:moveTo>
                  <a:lnTo>
                    <a:pt x="125" y="224"/>
                  </a:lnTo>
                  <a:lnTo>
                    <a:pt x="148" y="217"/>
                  </a:lnTo>
                  <a:lnTo>
                    <a:pt x="164" y="219"/>
                  </a:lnTo>
                  <a:lnTo>
                    <a:pt x="180" y="220"/>
                  </a:lnTo>
                  <a:lnTo>
                    <a:pt x="226" y="220"/>
                  </a:lnTo>
                  <a:lnTo>
                    <a:pt x="287" y="220"/>
                  </a:lnTo>
                  <a:lnTo>
                    <a:pt x="285" y="204"/>
                  </a:lnTo>
                  <a:lnTo>
                    <a:pt x="337" y="204"/>
                  </a:lnTo>
                  <a:lnTo>
                    <a:pt x="349" y="167"/>
                  </a:lnTo>
                  <a:lnTo>
                    <a:pt x="347" y="128"/>
                  </a:lnTo>
                  <a:lnTo>
                    <a:pt x="349" y="85"/>
                  </a:lnTo>
                  <a:lnTo>
                    <a:pt x="347" y="42"/>
                  </a:lnTo>
                  <a:lnTo>
                    <a:pt x="328" y="44"/>
                  </a:lnTo>
                  <a:lnTo>
                    <a:pt x="310" y="39"/>
                  </a:lnTo>
                  <a:lnTo>
                    <a:pt x="294" y="30"/>
                  </a:lnTo>
                  <a:lnTo>
                    <a:pt x="290" y="16"/>
                  </a:lnTo>
                  <a:lnTo>
                    <a:pt x="305" y="25"/>
                  </a:lnTo>
                  <a:lnTo>
                    <a:pt x="303" y="12"/>
                  </a:lnTo>
                  <a:lnTo>
                    <a:pt x="285" y="7"/>
                  </a:lnTo>
                  <a:lnTo>
                    <a:pt x="280" y="18"/>
                  </a:lnTo>
                  <a:lnTo>
                    <a:pt x="264" y="14"/>
                  </a:lnTo>
                  <a:lnTo>
                    <a:pt x="253" y="21"/>
                  </a:lnTo>
                  <a:lnTo>
                    <a:pt x="228" y="21"/>
                  </a:lnTo>
                  <a:lnTo>
                    <a:pt x="189" y="21"/>
                  </a:lnTo>
                  <a:lnTo>
                    <a:pt x="161" y="14"/>
                  </a:lnTo>
                  <a:lnTo>
                    <a:pt x="155" y="0"/>
                  </a:lnTo>
                  <a:lnTo>
                    <a:pt x="143" y="5"/>
                  </a:lnTo>
                  <a:lnTo>
                    <a:pt x="96" y="12"/>
                  </a:lnTo>
                  <a:lnTo>
                    <a:pt x="50" y="12"/>
                  </a:lnTo>
                  <a:lnTo>
                    <a:pt x="41" y="41"/>
                  </a:lnTo>
                  <a:lnTo>
                    <a:pt x="34" y="50"/>
                  </a:lnTo>
                  <a:lnTo>
                    <a:pt x="39" y="83"/>
                  </a:lnTo>
                  <a:lnTo>
                    <a:pt x="20" y="83"/>
                  </a:lnTo>
                  <a:lnTo>
                    <a:pt x="16" y="155"/>
                  </a:lnTo>
                  <a:lnTo>
                    <a:pt x="0" y="156"/>
                  </a:lnTo>
                  <a:lnTo>
                    <a:pt x="9" y="167"/>
                  </a:lnTo>
                  <a:lnTo>
                    <a:pt x="15" y="181"/>
                  </a:lnTo>
                  <a:lnTo>
                    <a:pt x="13" y="194"/>
                  </a:lnTo>
                  <a:lnTo>
                    <a:pt x="7" y="210"/>
                  </a:lnTo>
                  <a:lnTo>
                    <a:pt x="20" y="213"/>
                  </a:lnTo>
                  <a:lnTo>
                    <a:pt x="61" y="215"/>
                  </a:lnTo>
                  <a:lnTo>
                    <a:pt x="80" y="220"/>
                  </a:lnTo>
                  <a:lnTo>
                    <a:pt x="93" y="229"/>
                  </a:lnTo>
                  <a:lnTo>
                    <a:pt x="114" y="229"/>
                  </a:lnTo>
                  <a:lnTo>
                    <a:pt x="114" y="229"/>
                  </a:lnTo>
                  <a:lnTo>
                    <a:pt x="114" y="2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75">
              <a:extLst>
                <a:ext uri="{FF2B5EF4-FFF2-40B4-BE49-F238E27FC236}">
                  <a16:creationId xmlns:a16="http://schemas.microsoft.com/office/drawing/2014/main" id="{297DCBED-385C-57F4-2015-DC61B4D7E3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4607779"/>
              <a:ext cx="756664" cy="860565"/>
            </a:xfrm>
            <a:custGeom>
              <a:avLst/>
              <a:gdLst>
                <a:gd name="T0" fmla="*/ 142 w 335"/>
                <a:gd name="T1" fmla="*/ 381 h 381"/>
                <a:gd name="T2" fmla="*/ 182 w 335"/>
                <a:gd name="T3" fmla="*/ 352 h 381"/>
                <a:gd name="T4" fmla="*/ 290 w 335"/>
                <a:gd name="T5" fmla="*/ 233 h 381"/>
                <a:gd name="T6" fmla="*/ 331 w 335"/>
                <a:gd name="T7" fmla="*/ 192 h 381"/>
                <a:gd name="T8" fmla="*/ 322 w 335"/>
                <a:gd name="T9" fmla="*/ 185 h 381"/>
                <a:gd name="T10" fmla="*/ 308 w 335"/>
                <a:gd name="T11" fmla="*/ 171 h 381"/>
                <a:gd name="T12" fmla="*/ 310 w 335"/>
                <a:gd name="T13" fmla="*/ 158 h 381"/>
                <a:gd name="T14" fmla="*/ 308 w 335"/>
                <a:gd name="T15" fmla="*/ 144 h 381"/>
                <a:gd name="T16" fmla="*/ 290 w 335"/>
                <a:gd name="T17" fmla="*/ 126 h 381"/>
                <a:gd name="T18" fmla="*/ 299 w 335"/>
                <a:gd name="T19" fmla="*/ 114 h 381"/>
                <a:gd name="T20" fmla="*/ 304 w 335"/>
                <a:gd name="T21" fmla="*/ 100 h 381"/>
                <a:gd name="T22" fmla="*/ 312 w 335"/>
                <a:gd name="T23" fmla="*/ 84 h 381"/>
                <a:gd name="T24" fmla="*/ 329 w 335"/>
                <a:gd name="T25" fmla="*/ 80 h 381"/>
                <a:gd name="T26" fmla="*/ 335 w 335"/>
                <a:gd name="T27" fmla="*/ 68 h 381"/>
                <a:gd name="T28" fmla="*/ 320 w 335"/>
                <a:gd name="T29" fmla="*/ 46 h 381"/>
                <a:gd name="T30" fmla="*/ 297 w 335"/>
                <a:gd name="T31" fmla="*/ 0 h 381"/>
                <a:gd name="T32" fmla="*/ 210 w 335"/>
                <a:gd name="T33" fmla="*/ 0 h 381"/>
                <a:gd name="T34" fmla="*/ 160 w 335"/>
                <a:gd name="T35" fmla="*/ 0 h 381"/>
                <a:gd name="T36" fmla="*/ 126 w 335"/>
                <a:gd name="T37" fmla="*/ 36 h 381"/>
                <a:gd name="T38" fmla="*/ 110 w 335"/>
                <a:gd name="T39" fmla="*/ 43 h 381"/>
                <a:gd name="T40" fmla="*/ 91 w 335"/>
                <a:gd name="T41" fmla="*/ 34 h 381"/>
                <a:gd name="T42" fmla="*/ 103 w 335"/>
                <a:gd name="T43" fmla="*/ 48 h 381"/>
                <a:gd name="T44" fmla="*/ 75 w 335"/>
                <a:gd name="T45" fmla="*/ 64 h 381"/>
                <a:gd name="T46" fmla="*/ 61 w 335"/>
                <a:gd name="T47" fmla="*/ 69 h 381"/>
                <a:gd name="T48" fmla="*/ 61 w 335"/>
                <a:gd name="T49" fmla="*/ 78 h 381"/>
                <a:gd name="T50" fmla="*/ 64 w 335"/>
                <a:gd name="T51" fmla="*/ 96 h 381"/>
                <a:gd name="T52" fmla="*/ 53 w 335"/>
                <a:gd name="T53" fmla="*/ 110 h 381"/>
                <a:gd name="T54" fmla="*/ 57 w 335"/>
                <a:gd name="T55" fmla="*/ 126 h 381"/>
                <a:gd name="T56" fmla="*/ 68 w 335"/>
                <a:gd name="T57" fmla="*/ 153 h 381"/>
                <a:gd name="T58" fmla="*/ 82 w 335"/>
                <a:gd name="T59" fmla="*/ 162 h 381"/>
                <a:gd name="T60" fmla="*/ 86 w 335"/>
                <a:gd name="T61" fmla="*/ 189 h 381"/>
                <a:gd name="T62" fmla="*/ 93 w 335"/>
                <a:gd name="T63" fmla="*/ 206 h 381"/>
                <a:gd name="T64" fmla="*/ 78 w 335"/>
                <a:gd name="T65" fmla="*/ 221 h 381"/>
                <a:gd name="T66" fmla="*/ 80 w 335"/>
                <a:gd name="T67" fmla="*/ 237 h 381"/>
                <a:gd name="T68" fmla="*/ 64 w 335"/>
                <a:gd name="T69" fmla="*/ 260 h 381"/>
                <a:gd name="T70" fmla="*/ 59 w 335"/>
                <a:gd name="T71" fmla="*/ 272 h 381"/>
                <a:gd name="T72" fmla="*/ 53 w 335"/>
                <a:gd name="T73" fmla="*/ 285 h 381"/>
                <a:gd name="T74" fmla="*/ 41 w 335"/>
                <a:gd name="T75" fmla="*/ 287 h 381"/>
                <a:gd name="T76" fmla="*/ 25 w 335"/>
                <a:gd name="T77" fmla="*/ 292 h 381"/>
                <a:gd name="T78" fmla="*/ 4 w 335"/>
                <a:gd name="T79" fmla="*/ 295 h 381"/>
                <a:gd name="T80" fmla="*/ 0 w 335"/>
                <a:gd name="T81" fmla="*/ 308 h 381"/>
                <a:gd name="T82" fmla="*/ 27 w 335"/>
                <a:gd name="T83" fmla="*/ 327 h 381"/>
                <a:gd name="T84" fmla="*/ 137 w 335"/>
                <a:gd name="T85" fmla="*/ 376 h 381"/>
                <a:gd name="T86" fmla="*/ 142 w 335"/>
                <a:gd name="T87" fmla="*/ 381 h 381"/>
                <a:gd name="T88" fmla="*/ 142 w 335"/>
                <a:gd name="T89" fmla="*/ 381 h 381"/>
                <a:gd name="T90" fmla="*/ 142 w 335"/>
                <a:gd name="T91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5" h="381">
                  <a:moveTo>
                    <a:pt x="142" y="381"/>
                  </a:moveTo>
                  <a:lnTo>
                    <a:pt x="182" y="352"/>
                  </a:lnTo>
                  <a:lnTo>
                    <a:pt x="290" y="233"/>
                  </a:lnTo>
                  <a:lnTo>
                    <a:pt x="331" y="192"/>
                  </a:lnTo>
                  <a:lnTo>
                    <a:pt x="322" y="185"/>
                  </a:lnTo>
                  <a:lnTo>
                    <a:pt x="308" y="171"/>
                  </a:lnTo>
                  <a:lnTo>
                    <a:pt x="310" y="158"/>
                  </a:lnTo>
                  <a:lnTo>
                    <a:pt x="308" y="144"/>
                  </a:lnTo>
                  <a:lnTo>
                    <a:pt x="290" y="126"/>
                  </a:lnTo>
                  <a:lnTo>
                    <a:pt x="299" y="114"/>
                  </a:lnTo>
                  <a:lnTo>
                    <a:pt x="304" y="100"/>
                  </a:lnTo>
                  <a:lnTo>
                    <a:pt x="312" y="84"/>
                  </a:lnTo>
                  <a:lnTo>
                    <a:pt x="329" y="80"/>
                  </a:lnTo>
                  <a:lnTo>
                    <a:pt x="335" y="68"/>
                  </a:lnTo>
                  <a:lnTo>
                    <a:pt x="320" y="46"/>
                  </a:lnTo>
                  <a:lnTo>
                    <a:pt x="297" y="0"/>
                  </a:lnTo>
                  <a:lnTo>
                    <a:pt x="210" y="0"/>
                  </a:lnTo>
                  <a:lnTo>
                    <a:pt x="160" y="0"/>
                  </a:lnTo>
                  <a:lnTo>
                    <a:pt x="126" y="36"/>
                  </a:lnTo>
                  <a:lnTo>
                    <a:pt x="110" y="43"/>
                  </a:lnTo>
                  <a:lnTo>
                    <a:pt x="91" y="34"/>
                  </a:lnTo>
                  <a:lnTo>
                    <a:pt x="103" y="48"/>
                  </a:lnTo>
                  <a:lnTo>
                    <a:pt x="75" y="64"/>
                  </a:lnTo>
                  <a:lnTo>
                    <a:pt x="61" y="69"/>
                  </a:lnTo>
                  <a:lnTo>
                    <a:pt x="61" y="78"/>
                  </a:lnTo>
                  <a:lnTo>
                    <a:pt x="64" y="96"/>
                  </a:lnTo>
                  <a:lnTo>
                    <a:pt x="53" y="110"/>
                  </a:lnTo>
                  <a:lnTo>
                    <a:pt x="57" y="126"/>
                  </a:lnTo>
                  <a:lnTo>
                    <a:pt x="68" y="153"/>
                  </a:lnTo>
                  <a:lnTo>
                    <a:pt x="82" y="162"/>
                  </a:lnTo>
                  <a:lnTo>
                    <a:pt x="86" y="189"/>
                  </a:lnTo>
                  <a:lnTo>
                    <a:pt x="93" y="206"/>
                  </a:lnTo>
                  <a:lnTo>
                    <a:pt x="78" y="221"/>
                  </a:lnTo>
                  <a:lnTo>
                    <a:pt x="80" y="237"/>
                  </a:lnTo>
                  <a:lnTo>
                    <a:pt x="64" y="260"/>
                  </a:lnTo>
                  <a:lnTo>
                    <a:pt x="59" y="272"/>
                  </a:lnTo>
                  <a:lnTo>
                    <a:pt x="53" y="285"/>
                  </a:lnTo>
                  <a:lnTo>
                    <a:pt x="41" y="287"/>
                  </a:lnTo>
                  <a:lnTo>
                    <a:pt x="25" y="292"/>
                  </a:lnTo>
                  <a:lnTo>
                    <a:pt x="4" y="295"/>
                  </a:lnTo>
                  <a:lnTo>
                    <a:pt x="0" y="308"/>
                  </a:lnTo>
                  <a:lnTo>
                    <a:pt x="27" y="327"/>
                  </a:lnTo>
                  <a:lnTo>
                    <a:pt x="137" y="376"/>
                  </a:lnTo>
                  <a:lnTo>
                    <a:pt x="142" y="381"/>
                  </a:lnTo>
                  <a:lnTo>
                    <a:pt x="142" y="381"/>
                  </a:lnTo>
                  <a:lnTo>
                    <a:pt x="142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76">
              <a:extLst>
                <a:ext uri="{FF2B5EF4-FFF2-40B4-BE49-F238E27FC236}">
                  <a16:creationId xmlns:a16="http://schemas.microsoft.com/office/drawing/2014/main" id="{BE6B6D75-BDE2-4AE1-BD62-53C8F19AF1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1048" y="5861356"/>
              <a:ext cx="607590" cy="539829"/>
            </a:xfrm>
            <a:custGeom>
              <a:avLst/>
              <a:gdLst>
                <a:gd name="T0" fmla="*/ 72 w 269"/>
                <a:gd name="T1" fmla="*/ 239 h 239"/>
                <a:gd name="T2" fmla="*/ 95 w 269"/>
                <a:gd name="T3" fmla="*/ 228 h 239"/>
                <a:gd name="T4" fmla="*/ 166 w 269"/>
                <a:gd name="T5" fmla="*/ 201 h 239"/>
                <a:gd name="T6" fmla="*/ 187 w 269"/>
                <a:gd name="T7" fmla="*/ 194 h 239"/>
                <a:gd name="T8" fmla="*/ 205 w 269"/>
                <a:gd name="T9" fmla="*/ 203 h 239"/>
                <a:gd name="T10" fmla="*/ 234 w 269"/>
                <a:gd name="T11" fmla="*/ 187 h 239"/>
                <a:gd name="T12" fmla="*/ 253 w 269"/>
                <a:gd name="T13" fmla="*/ 180 h 239"/>
                <a:gd name="T14" fmla="*/ 257 w 269"/>
                <a:gd name="T15" fmla="*/ 157 h 239"/>
                <a:gd name="T16" fmla="*/ 257 w 269"/>
                <a:gd name="T17" fmla="*/ 102 h 239"/>
                <a:gd name="T18" fmla="*/ 264 w 269"/>
                <a:gd name="T19" fmla="*/ 91 h 239"/>
                <a:gd name="T20" fmla="*/ 266 w 269"/>
                <a:gd name="T21" fmla="*/ 75 h 239"/>
                <a:gd name="T22" fmla="*/ 264 w 269"/>
                <a:gd name="T23" fmla="*/ 39 h 239"/>
                <a:gd name="T24" fmla="*/ 269 w 269"/>
                <a:gd name="T25" fmla="*/ 4 h 239"/>
                <a:gd name="T26" fmla="*/ 237 w 269"/>
                <a:gd name="T27" fmla="*/ 2 h 239"/>
                <a:gd name="T28" fmla="*/ 170 w 269"/>
                <a:gd name="T29" fmla="*/ 0 h 239"/>
                <a:gd name="T30" fmla="*/ 134 w 269"/>
                <a:gd name="T31" fmla="*/ 0 h 239"/>
                <a:gd name="T32" fmla="*/ 100 w 269"/>
                <a:gd name="T33" fmla="*/ 6 h 239"/>
                <a:gd name="T34" fmla="*/ 36 w 269"/>
                <a:gd name="T35" fmla="*/ 4 h 239"/>
                <a:gd name="T36" fmla="*/ 0 w 269"/>
                <a:gd name="T37" fmla="*/ 2 h 239"/>
                <a:gd name="T38" fmla="*/ 8 w 269"/>
                <a:gd name="T39" fmla="*/ 48 h 239"/>
                <a:gd name="T40" fmla="*/ 9 w 269"/>
                <a:gd name="T41" fmla="*/ 63 h 239"/>
                <a:gd name="T42" fmla="*/ 15 w 269"/>
                <a:gd name="T43" fmla="*/ 102 h 239"/>
                <a:gd name="T44" fmla="*/ 22 w 269"/>
                <a:gd name="T45" fmla="*/ 145 h 239"/>
                <a:gd name="T46" fmla="*/ 25 w 269"/>
                <a:gd name="T47" fmla="*/ 168 h 239"/>
                <a:gd name="T48" fmla="*/ 33 w 269"/>
                <a:gd name="T49" fmla="*/ 221 h 239"/>
                <a:gd name="T50" fmla="*/ 33 w 269"/>
                <a:gd name="T51" fmla="*/ 237 h 239"/>
                <a:gd name="T52" fmla="*/ 72 w 269"/>
                <a:gd name="T53" fmla="*/ 239 h 239"/>
                <a:gd name="T54" fmla="*/ 72 w 269"/>
                <a:gd name="T55" fmla="*/ 239 h 239"/>
                <a:gd name="T56" fmla="*/ 72 w 269"/>
                <a:gd name="T57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9" h="239">
                  <a:moveTo>
                    <a:pt x="72" y="239"/>
                  </a:moveTo>
                  <a:lnTo>
                    <a:pt x="95" y="228"/>
                  </a:lnTo>
                  <a:lnTo>
                    <a:pt x="166" y="201"/>
                  </a:lnTo>
                  <a:lnTo>
                    <a:pt x="187" y="194"/>
                  </a:lnTo>
                  <a:lnTo>
                    <a:pt x="205" y="203"/>
                  </a:lnTo>
                  <a:lnTo>
                    <a:pt x="234" y="187"/>
                  </a:lnTo>
                  <a:lnTo>
                    <a:pt x="253" y="180"/>
                  </a:lnTo>
                  <a:lnTo>
                    <a:pt x="257" y="157"/>
                  </a:lnTo>
                  <a:lnTo>
                    <a:pt x="257" y="102"/>
                  </a:lnTo>
                  <a:lnTo>
                    <a:pt x="264" y="91"/>
                  </a:lnTo>
                  <a:lnTo>
                    <a:pt x="266" y="75"/>
                  </a:lnTo>
                  <a:lnTo>
                    <a:pt x="264" y="39"/>
                  </a:lnTo>
                  <a:lnTo>
                    <a:pt x="269" y="4"/>
                  </a:lnTo>
                  <a:lnTo>
                    <a:pt x="237" y="2"/>
                  </a:lnTo>
                  <a:lnTo>
                    <a:pt x="170" y="0"/>
                  </a:lnTo>
                  <a:lnTo>
                    <a:pt x="134" y="0"/>
                  </a:lnTo>
                  <a:lnTo>
                    <a:pt x="100" y="6"/>
                  </a:lnTo>
                  <a:lnTo>
                    <a:pt x="36" y="4"/>
                  </a:lnTo>
                  <a:lnTo>
                    <a:pt x="0" y="2"/>
                  </a:lnTo>
                  <a:lnTo>
                    <a:pt x="8" y="48"/>
                  </a:lnTo>
                  <a:lnTo>
                    <a:pt x="9" y="63"/>
                  </a:lnTo>
                  <a:lnTo>
                    <a:pt x="15" y="102"/>
                  </a:lnTo>
                  <a:lnTo>
                    <a:pt x="22" y="145"/>
                  </a:lnTo>
                  <a:lnTo>
                    <a:pt x="25" y="168"/>
                  </a:lnTo>
                  <a:lnTo>
                    <a:pt x="33" y="221"/>
                  </a:lnTo>
                  <a:lnTo>
                    <a:pt x="33" y="237"/>
                  </a:lnTo>
                  <a:lnTo>
                    <a:pt x="72" y="239"/>
                  </a:lnTo>
                  <a:lnTo>
                    <a:pt x="72" y="239"/>
                  </a:lnTo>
                  <a:lnTo>
                    <a:pt x="72" y="23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77">
              <a:extLst>
                <a:ext uri="{FF2B5EF4-FFF2-40B4-BE49-F238E27FC236}">
                  <a16:creationId xmlns:a16="http://schemas.microsoft.com/office/drawing/2014/main" id="{41CE0CF4-F611-81C9-944B-55E9ABEDDE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1820" y="4616813"/>
              <a:ext cx="596296" cy="598556"/>
            </a:xfrm>
            <a:custGeom>
              <a:avLst/>
              <a:gdLst>
                <a:gd name="T0" fmla="*/ 103 w 264"/>
                <a:gd name="T1" fmla="*/ 265 h 265"/>
                <a:gd name="T2" fmla="*/ 116 w 264"/>
                <a:gd name="T3" fmla="*/ 254 h 265"/>
                <a:gd name="T4" fmla="*/ 155 w 264"/>
                <a:gd name="T5" fmla="*/ 229 h 265"/>
                <a:gd name="T6" fmla="*/ 182 w 264"/>
                <a:gd name="T7" fmla="*/ 220 h 265"/>
                <a:gd name="T8" fmla="*/ 205 w 264"/>
                <a:gd name="T9" fmla="*/ 213 h 265"/>
                <a:gd name="T10" fmla="*/ 219 w 264"/>
                <a:gd name="T11" fmla="*/ 208 h 265"/>
                <a:gd name="T12" fmla="*/ 230 w 264"/>
                <a:gd name="T13" fmla="*/ 202 h 265"/>
                <a:gd name="T14" fmla="*/ 246 w 264"/>
                <a:gd name="T15" fmla="*/ 195 h 265"/>
                <a:gd name="T16" fmla="*/ 264 w 264"/>
                <a:gd name="T17" fmla="*/ 188 h 265"/>
                <a:gd name="T18" fmla="*/ 255 w 264"/>
                <a:gd name="T19" fmla="*/ 178 h 265"/>
                <a:gd name="T20" fmla="*/ 251 w 264"/>
                <a:gd name="T21" fmla="*/ 158 h 265"/>
                <a:gd name="T22" fmla="*/ 246 w 264"/>
                <a:gd name="T23" fmla="*/ 144 h 265"/>
                <a:gd name="T24" fmla="*/ 235 w 264"/>
                <a:gd name="T25" fmla="*/ 133 h 265"/>
                <a:gd name="T26" fmla="*/ 223 w 264"/>
                <a:gd name="T27" fmla="*/ 124 h 265"/>
                <a:gd name="T28" fmla="*/ 214 w 264"/>
                <a:gd name="T29" fmla="*/ 113 h 265"/>
                <a:gd name="T30" fmla="*/ 212 w 264"/>
                <a:gd name="T31" fmla="*/ 101 h 265"/>
                <a:gd name="T32" fmla="*/ 210 w 264"/>
                <a:gd name="T33" fmla="*/ 87 h 265"/>
                <a:gd name="T34" fmla="*/ 207 w 264"/>
                <a:gd name="T35" fmla="*/ 74 h 265"/>
                <a:gd name="T36" fmla="*/ 198 w 264"/>
                <a:gd name="T37" fmla="*/ 60 h 265"/>
                <a:gd name="T38" fmla="*/ 196 w 264"/>
                <a:gd name="T39" fmla="*/ 44 h 265"/>
                <a:gd name="T40" fmla="*/ 192 w 264"/>
                <a:gd name="T41" fmla="*/ 30 h 265"/>
                <a:gd name="T42" fmla="*/ 180 w 264"/>
                <a:gd name="T43" fmla="*/ 26 h 265"/>
                <a:gd name="T44" fmla="*/ 178 w 264"/>
                <a:gd name="T45" fmla="*/ 12 h 265"/>
                <a:gd name="T46" fmla="*/ 159 w 264"/>
                <a:gd name="T47" fmla="*/ 7 h 265"/>
                <a:gd name="T48" fmla="*/ 146 w 264"/>
                <a:gd name="T49" fmla="*/ 12 h 265"/>
                <a:gd name="T50" fmla="*/ 130 w 264"/>
                <a:gd name="T51" fmla="*/ 7 h 265"/>
                <a:gd name="T52" fmla="*/ 123 w 264"/>
                <a:gd name="T53" fmla="*/ 16 h 265"/>
                <a:gd name="T54" fmla="*/ 109 w 264"/>
                <a:gd name="T55" fmla="*/ 14 h 265"/>
                <a:gd name="T56" fmla="*/ 93 w 264"/>
                <a:gd name="T57" fmla="*/ 12 h 265"/>
                <a:gd name="T58" fmla="*/ 80 w 264"/>
                <a:gd name="T59" fmla="*/ 16 h 265"/>
                <a:gd name="T60" fmla="*/ 64 w 264"/>
                <a:gd name="T61" fmla="*/ 8 h 265"/>
                <a:gd name="T62" fmla="*/ 50 w 264"/>
                <a:gd name="T63" fmla="*/ 0 h 265"/>
                <a:gd name="T64" fmla="*/ 36 w 264"/>
                <a:gd name="T65" fmla="*/ 30 h 265"/>
                <a:gd name="T66" fmla="*/ 14 w 264"/>
                <a:gd name="T67" fmla="*/ 73 h 265"/>
                <a:gd name="T68" fmla="*/ 13 w 264"/>
                <a:gd name="T69" fmla="*/ 92 h 265"/>
                <a:gd name="T70" fmla="*/ 13 w 264"/>
                <a:gd name="T71" fmla="*/ 112 h 265"/>
                <a:gd name="T72" fmla="*/ 5 w 264"/>
                <a:gd name="T73" fmla="*/ 140 h 265"/>
                <a:gd name="T74" fmla="*/ 11 w 264"/>
                <a:gd name="T75" fmla="*/ 183 h 265"/>
                <a:gd name="T76" fmla="*/ 7 w 264"/>
                <a:gd name="T77" fmla="*/ 201 h 265"/>
                <a:gd name="T78" fmla="*/ 0 w 264"/>
                <a:gd name="T79" fmla="*/ 217 h 265"/>
                <a:gd name="T80" fmla="*/ 30 w 264"/>
                <a:gd name="T81" fmla="*/ 252 h 265"/>
                <a:gd name="T82" fmla="*/ 45 w 264"/>
                <a:gd name="T83" fmla="*/ 249 h 265"/>
                <a:gd name="T84" fmla="*/ 75 w 264"/>
                <a:gd name="T85" fmla="*/ 242 h 265"/>
                <a:gd name="T86" fmla="*/ 91 w 264"/>
                <a:gd name="T87" fmla="*/ 247 h 265"/>
                <a:gd name="T88" fmla="*/ 102 w 264"/>
                <a:gd name="T89" fmla="*/ 261 h 265"/>
                <a:gd name="T90" fmla="*/ 103 w 264"/>
                <a:gd name="T91" fmla="*/ 265 h 265"/>
                <a:gd name="T92" fmla="*/ 103 w 264"/>
                <a:gd name="T93" fmla="*/ 265 h 265"/>
                <a:gd name="T94" fmla="*/ 103 w 264"/>
                <a:gd name="T9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4" h="265">
                  <a:moveTo>
                    <a:pt x="103" y="265"/>
                  </a:moveTo>
                  <a:lnTo>
                    <a:pt x="116" y="254"/>
                  </a:lnTo>
                  <a:lnTo>
                    <a:pt x="155" y="229"/>
                  </a:lnTo>
                  <a:lnTo>
                    <a:pt x="182" y="220"/>
                  </a:lnTo>
                  <a:lnTo>
                    <a:pt x="205" y="213"/>
                  </a:lnTo>
                  <a:lnTo>
                    <a:pt x="219" y="208"/>
                  </a:lnTo>
                  <a:lnTo>
                    <a:pt x="230" y="202"/>
                  </a:lnTo>
                  <a:lnTo>
                    <a:pt x="246" y="195"/>
                  </a:lnTo>
                  <a:lnTo>
                    <a:pt x="264" y="188"/>
                  </a:lnTo>
                  <a:lnTo>
                    <a:pt x="255" y="178"/>
                  </a:lnTo>
                  <a:lnTo>
                    <a:pt x="251" y="158"/>
                  </a:lnTo>
                  <a:lnTo>
                    <a:pt x="246" y="144"/>
                  </a:lnTo>
                  <a:lnTo>
                    <a:pt x="235" y="133"/>
                  </a:lnTo>
                  <a:lnTo>
                    <a:pt x="223" y="124"/>
                  </a:lnTo>
                  <a:lnTo>
                    <a:pt x="214" y="113"/>
                  </a:lnTo>
                  <a:lnTo>
                    <a:pt x="212" y="101"/>
                  </a:lnTo>
                  <a:lnTo>
                    <a:pt x="210" y="87"/>
                  </a:lnTo>
                  <a:lnTo>
                    <a:pt x="207" y="74"/>
                  </a:lnTo>
                  <a:lnTo>
                    <a:pt x="198" y="60"/>
                  </a:lnTo>
                  <a:lnTo>
                    <a:pt x="196" y="44"/>
                  </a:lnTo>
                  <a:lnTo>
                    <a:pt x="192" y="30"/>
                  </a:lnTo>
                  <a:lnTo>
                    <a:pt x="180" y="26"/>
                  </a:lnTo>
                  <a:lnTo>
                    <a:pt x="178" y="12"/>
                  </a:lnTo>
                  <a:lnTo>
                    <a:pt x="159" y="7"/>
                  </a:lnTo>
                  <a:lnTo>
                    <a:pt x="146" y="12"/>
                  </a:lnTo>
                  <a:lnTo>
                    <a:pt x="130" y="7"/>
                  </a:lnTo>
                  <a:lnTo>
                    <a:pt x="123" y="16"/>
                  </a:lnTo>
                  <a:lnTo>
                    <a:pt x="109" y="14"/>
                  </a:lnTo>
                  <a:lnTo>
                    <a:pt x="93" y="12"/>
                  </a:lnTo>
                  <a:lnTo>
                    <a:pt x="80" y="16"/>
                  </a:lnTo>
                  <a:lnTo>
                    <a:pt x="64" y="8"/>
                  </a:lnTo>
                  <a:lnTo>
                    <a:pt x="50" y="0"/>
                  </a:lnTo>
                  <a:lnTo>
                    <a:pt x="36" y="30"/>
                  </a:lnTo>
                  <a:lnTo>
                    <a:pt x="14" y="73"/>
                  </a:lnTo>
                  <a:lnTo>
                    <a:pt x="13" y="92"/>
                  </a:lnTo>
                  <a:lnTo>
                    <a:pt x="13" y="112"/>
                  </a:lnTo>
                  <a:lnTo>
                    <a:pt x="5" y="140"/>
                  </a:lnTo>
                  <a:lnTo>
                    <a:pt x="11" y="183"/>
                  </a:lnTo>
                  <a:lnTo>
                    <a:pt x="7" y="201"/>
                  </a:lnTo>
                  <a:lnTo>
                    <a:pt x="0" y="217"/>
                  </a:lnTo>
                  <a:lnTo>
                    <a:pt x="30" y="252"/>
                  </a:lnTo>
                  <a:lnTo>
                    <a:pt x="45" y="249"/>
                  </a:lnTo>
                  <a:lnTo>
                    <a:pt x="75" y="242"/>
                  </a:lnTo>
                  <a:lnTo>
                    <a:pt x="91" y="247"/>
                  </a:lnTo>
                  <a:lnTo>
                    <a:pt x="102" y="261"/>
                  </a:lnTo>
                  <a:lnTo>
                    <a:pt x="103" y="265"/>
                  </a:lnTo>
                  <a:lnTo>
                    <a:pt x="103" y="265"/>
                  </a:lnTo>
                  <a:lnTo>
                    <a:pt x="10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78">
              <a:extLst>
                <a:ext uri="{FF2B5EF4-FFF2-40B4-BE49-F238E27FC236}">
                  <a16:creationId xmlns:a16="http://schemas.microsoft.com/office/drawing/2014/main" id="{67981ABF-5F96-2ED0-C839-074DD0AB3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5050483"/>
              <a:ext cx="788286" cy="682127"/>
            </a:xfrm>
            <a:custGeom>
              <a:avLst/>
              <a:gdLst>
                <a:gd name="T0" fmla="*/ 215 w 349"/>
                <a:gd name="T1" fmla="*/ 302 h 302"/>
                <a:gd name="T2" fmla="*/ 242 w 349"/>
                <a:gd name="T3" fmla="*/ 283 h 302"/>
                <a:gd name="T4" fmla="*/ 267 w 349"/>
                <a:gd name="T5" fmla="*/ 274 h 302"/>
                <a:gd name="T6" fmla="*/ 293 w 349"/>
                <a:gd name="T7" fmla="*/ 261 h 302"/>
                <a:gd name="T8" fmla="*/ 311 w 349"/>
                <a:gd name="T9" fmla="*/ 253 h 302"/>
                <a:gd name="T10" fmla="*/ 329 w 349"/>
                <a:gd name="T11" fmla="*/ 245 h 302"/>
                <a:gd name="T12" fmla="*/ 349 w 349"/>
                <a:gd name="T13" fmla="*/ 235 h 302"/>
                <a:gd name="T14" fmla="*/ 327 w 349"/>
                <a:gd name="T15" fmla="*/ 226 h 302"/>
                <a:gd name="T16" fmla="*/ 333 w 349"/>
                <a:gd name="T17" fmla="*/ 210 h 302"/>
                <a:gd name="T18" fmla="*/ 334 w 349"/>
                <a:gd name="T19" fmla="*/ 197 h 302"/>
                <a:gd name="T20" fmla="*/ 340 w 349"/>
                <a:gd name="T21" fmla="*/ 181 h 302"/>
                <a:gd name="T22" fmla="*/ 343 w 349"/>
                <a:gd name="T23" fmla="*/ 171 h 302"/>
                <a:gd name="T24" fmla="*/ 347 w 349"/>
                <a:gd name="T25" fmla="*/ 148 h 302"/>
                <a:gd name="T26" fmla="*/ 345 w 349"/>
                <a:gd name="T27" fmla="*/ 131 h 302"/>
                <a:gd name="T28" fmla="*/ 343 w 349"/>
                <a:gd name="T29" fmla="*/ 117 h 302"/>
                <a:gd name="T30" fmla="*/ 331 w 349"/>
                <a:gd name="T31" fmla="*/ 114 h 302"/>
                <a:gd name="T32" fmla="*/ 320 w 349"/>
                <a:gd name="T33" fmla="*/ 99 h 302"/>
                <a:gd name="T34" fmla="*/ 315 w 349"/>
                <a:gd name="T35" fmla="*/ 89 h 302"/>
                <a:gd name="T36" fmla="*/ 297 w 349"/>
                <a:gd name="T37" fmla="*/ 73 h 302"/>
                <a:gd name="T38" fmla="*/ 284 w 349"/>
                <a:gd name="T39" fmla="*/ 55 h 302"/>
                <a:gd name="T40" fmla="*/ 254 w 349"/>
                <a:gd name="T41" fmla="*/ 30 h 302"/>
                <a:gd name="T42" fmla="*/ 242 w 349"/>
                <a:gd name="T43" fmla="*/ 30 h 302"/>
                <a:gd name="T44" fmla="*/ 219 w 349"/>
                <a:gd name="T45" fmla="*/ 35 h 302"/>
                <a:gd name="T46" fmla="*/ 192 w 349"/>
                <a:gd name="T47" fmla="*/ 37 h 302"/>
                <a:gd name="T48" fmla="*/ 178 w 349"/>
                <a:gd name="T49" fmla="*/ 23 h 302"/>
                <a:gd name="T50" fmla="*/ 165 w 349"/>
                <a:gd name="T51" fmla="*/ 16 h 302"/>
                <a:gd name="T52" fmla="*/ 151 w 349"/>
                <a:gd name="T53" fmla="*/ 0 h 302"/>
                <a:gd name="T54" fmla="*/ 133 w 349"/>
                <a:gd name="T55" fmla="*/ 14 h 302"/>
                <a:gd name="T56" fmla="*/ 108 w 349"/>
                <a:gd name="T57" fmla="*/ 37 h 302"/>
                <a:gd name="T58" fmla="*/ 66 w 349"/>
                <a:gd name="T59" fmla="*/ 87 h 302"/>
                <a:gd name="T60" fmla="*/ 51 w 349"/>
                <a:gd name="T61" fmla="*/ 98 h 302"/>
                <a:gd name="T62" fmla="*/ 44 w 349"/>
                <a:gd name="T63" fmla="*/ 110 h 302"/>
                <a:gd name="T64" fmla="*/ 0 w 349"/>
                <a:gd name="T65" fmla="*/ 156 h 302"/>
                <a:gd name="T66" fmla="*/ 5 w 349"/>
                <a:gd name="T67" fmla="*/ 171 h 302"/>
                <a:gd name="T68" fmla="*/ 16 w 349"/>
                <a:gd name="T69" fmla="*/ 178 h 302"/>
                <a:gd name="T70" fmla="*/ 21 w 349"/>
                <a:gd name="T71" fmla="*/ 196 h 302"/>
                <a:gd name="T72" fmla="*/ 32 w 349"/>
                <a:gd name="T73" fmla="*/ 206 h 302"/>
                <a:gd name="T74" fmla="*/ 44 w 349"/>
                <a:gd name="T75" fmla="*/ 210 h 302"/>
                <a:gd name="T76" fmla="*/ 58 w 349"/>
                <a:gd name="T77" fmla="*/ 210 h 302"/>
                <a:gd name="T78" fmla="*/ 71 w 349"/>
                <a:gd name="T79" fmla="*/ 213 h 302"/>
                <a:gd name="T80" fmla="*/ 78 w 349"/>
                <a:gd name="T81" fmla="*/ 228 h 302"/>
                <a:gd name="T82" fmla="*/ 92 w 349"/>
                <a:gd name="T83" fmla="*/ 222 h 302"/>
                <a:gd name="T84" fmla="*/ 103 w 349"/>
                <a:gd name="T85" fmla="*/ 231 h 302"/>
                <a:gd name="T86" fmla="*/ 117 w 349"/>
                <a:gd name="T87" fmla="*/ 226 h 302"/>
                <a:gd name="T88" fmla="*/ 130 w 349"/>
                <a:gd name="T89" fmla="*/ 231 h 302"/>
                <a:gd name="T90" fmla="*/ 142 w 349"/>
                <a:gd name="T91" fmla="*/ 233 h 302"/>
                <a:gd name="T92" fmla="*/ 155 w 349"/>
                <a:gd name="T93" fmla="*/ 231 h 302"/>
                <a:gd name="T94" fmla="*/ 167 w 349"/>
                <a:gd name="T95" fmla="*/ 238 h 302"/>
                <a:gd name="T96" fmla="*/ 185 w 349"/>
                <a:gd name="T97" fmla="*/ 235 h 302"/>
                <a:gd name="T98" fmla="*/ 201 w 349"/>
                <a:gd name="T99" fmla="*/ 260 h 302"/>
                <a:gd name="T100" fmla="*/ 204 w 349"/>
                <a:gd name="T101" fmla="*/ 272 h 302"/>
                <a:gd name="T102" fmla="*/ 215 w 349"/>
                <a:gd name="T103" fmla="*/ 302 h 302"/>
                <a:gd name="T104" fmla="*/ 215 w 349"/>
                <a:gd name="T105" fmla="*/ 302 h 302"/>
                <a:gd name="T106" fmla="*/ 215 w 349"/>
                <a:gd name="T107" fmla="*/ 302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9" h="302">
                  <a:moveTo>
                    <a:pt x="215" y="302"/>
                  </a:moveTo>
                  <a:lnTo>
                    <a:pt x="242" y="283"/>
                  </a:lnTo>
                  <a:lnTo>
                    <a:pt x="267" y="274"/>
                  </a:lnTo>
                  <a:lnTo>
                    <a:pt x="293" y="261"/>
                  </a:lnTo>
                  <a:lnTo>
                    <a:pt x="311" y="253"/>
                  </a:lnTo>
                  <a:lnTo>
                    <a:pt x="329" y="245"/>
                  </a:lnTo>
                  <a:lnTo>
                    <a:pt x="349" y="235"/>
                  </a:lnTo>
                  <a:lnTo>
                    <a:pt x="327" y="226"/>
                  </a:lnTo>
                  <a:lnTo>
                    <a:pt x="333" y="210"/>
                  </a:lnTo>
                  <a:lnTo>
                    <a:pt x="334" y="197"/>
                  </a:lnTo>
                  <a:lnTo>
                    <a:pt x="340" y="181"/>
                  </a:lnTo>
                  <a:lnTo>
                    <a:pt x="343" y="171"/>
                  </a:lnTo>
                  <a:lnTo>
                    <a:pt x="347" y="148"/>
                  </a:lnTo>
                  <a:lnTo>
                    <a:pt x="345" y="131"/>
                  </a:lnTo>
                  <a:lnTo>
                    <a:pt x="343" y="117"/>
                  </a:lnTo>
                  <a:lnTo>
                    <a:pt x="331" y="114"/>
                  </a:lnTo>
                  <a:lnTo>
                    <a:pt x="320" y="99"/>
                  </a:lnTo>
                  <a:lnTo>
                    <a:pt x="315" y="89"/>
                  </a:lnTo>
                  <a:lnTo>
                    <a:pt x="297" y="73"/>
                  </a:lnTo>
                  <a:lnTo>
                    <a:pt x="284" y="55"/>
                  </a:lnTo>
                  <a:lnTo>
                    <a:pt x="254" y="30"/>
                  </a:lnTo>
                  <a:lnTo>
                    <a:pt x="242" y="30"/>
                  </a:lnTo>
                  <a:lnTo>
                    <a:pt x="219" y="35"/>
                  </a:lnTo>
                  <a:lnTo>
                    <a:pt x="192" y="37"/>
                  </a:lnTo>
                  <a:lnTo>
                    <a:pt x="178" y="23"/>
                  </a:lnTo>
                  <a:lnTo>
                    <a:pt x="165" y="16"/>
                  </a:lnTo>
                  <a:lnTo>
                    <a:pt x="151" y="0"/>
                  </a:lnTo>
                  <a:lnTo>
                    <a:pt x="133" y="14"/>
                  </a:lnTo>
                  <a:lnTo>
                    <a:pt x="108" y="37"/>
                  </a:lnTo>
                  <a:lnTo>
                    <a:pt x="66" y="87"/>
                  </a:lnTo>
                  <a:lnTo>
                    <a:pt x="51" y="98"/>
                  </a:lnTo>
                  <a:lnTo>
                    <a:pt x="44" y="110"/>
                  </a:lnTo>
                  <a:lnTo>
                    <a:pt x="0" y="156"/>
                  </a:lnTo>
                  <a:lnTo>
                    <a:pt x="5" y="171"/>
                  </a:lnTo>
                  <a:lnTo>
                    <a:pt x="16" y="178"/>
                  </a:lnTo>
                  <a:lnTo>
                    <a:pt x="21" y="196"/>
                  </a:lnTo>
                  <a:lnTo>
                    <a:pt x="32" y="206"/>
                  </a:lnTo>
                  <a:lnTo>
                    <a:pt x="44" y="210"/>
                  </a:lnTo>
                  <a:lnTo>
                    <a:pt x="58" y="210"/>
                  </a:lnTo>
                  <a:lnTo>
                    <a:pt x="71" y="213"/>
                  </a:lnTo>
                  <a:lnTo>
                    <a:pt x="78" y="228"/>
                  </a:lnTo>
                  <a:lnTo>
                    <a:pt x="92" y="222"/>
                  </a:lnTo>
                  <a:lnTo>
                    <a:pt x="103" y="231"/>
                  </a:lnTo>
                  <a:lnTo>
                    <a:pt x="117" y="226"/>
                  </a:lnTo>
                  <a:lnTo>
                    <a:pt x="130" y="231"/>
                  </a:lnTo>
                  <a:lnTo>
                    <a:pt x="142" y="233"/>
                  </a:lnTo>
                  <a:lnTo>
                    <a:pt x="155" y="231"/>
                  </a:lnTo>
                  <a:lnTo>
                    <a:pt x="167" y="238"/>
                  </a:lnTo>
                  <a:lnTo>
                    <a:pt x="185" y="235"/>
                  </a:lnTo>
                  <a:lnTo>
                    <a:pt x="201" y="260"/>
                  </a:lnTo>
                  <a:lnTo>
                    <a:pt x="204" y="27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79">
              <a:extLst>
                <a:ext uri="{FF2B5EF4-FFF2-40B4-BE49-F238E27FC236}">
                  <a16:creationId xmlns:a16="http://schemas.microsoft.com/office/drawing/2014/main" id="{90B41AE3-7A84-B4D0-E8B6-E19764903F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17493" y="5106951"/>
              <a:ext cx="720525" cy="557899"/>
            </a:xfrm>
            <a:custGeom>
              <a:avLst/>
              <a:gdLst>
                <a:gd name="T0" fmla="*/ 123 w 319"/>
                <a:gd name="T1" fmla="*/ 235 h 247"/>
                <a:gd name="T2" fmla="*/ 155 w 319"/>
                <a:gd name="T3" fmla="*/ 236 h 247"/>
                <a:gd name="T4" fmla="*/ 191 w 319"/>
                <a:gd name="T5" fmla="*/ 208 h 247"/>
                <a:gd name="T6" fmla="*/ 217 w 319"/>
                <a:gd name="T7" fmla="*/ 212 h 247"/>
                <a:gd name="T8" fmla="*/ 239 w 319"/>
                <a:gd name="T9" fmla="*/ 220 h 247"/>
                <a:gd name="T10" fmla="*/ 265 w 319"/>
                <a:gd name="T11" fmla="*/ 231 h 247"/>
                <a:gd name="T12" fmla="*/ 287 w 319"/>
                <a:gd name="T13" fmla="*/ 217 h 247"/>
                <a:gd name="T14" fmla="*/ 313 w 319"/>
                <a:gd name="T15" fmla="*/ 210 h 247"/>
                <a:gd name="T16" fmla="*/ 310 w 319"/>
                <a:gd name="T17" fmla="*/ 187 h 247"/>
                <a:gd name="T18" fmla="*/ 276 w 319"/>
                <a:gd name="T19" fmla="*/ 153 h 247"/>
                <a:gd name="T20" fmla="*/ 265 w 319"/>
                <a:gd name="T21" fmla="*/ 133 h 247"/>
                <a:gd name="T22" fmla="*/ 249 w 319"/>
                <a:gd name="T23" fmla="*/ 101 h 247"/>
                <a:gd name="T24" fmla="*/ 226 w 319"/>
                <a:gd name="T25" fmla="*/ 89 h 247"/>
                <a:gd name="T26" fmla="*/ 233 w 319"/>
                <a:gd name="T27" fmla="*/ 51 h 247"/>
                <a:gd name="T28" fmla="*/ 210 w 319"/>
                <a:gd name="T29" fmla="*/ 0 h 247"/>
                <a:gd name="T30" fmla="*/ 173 w 319"/>
                <a:gd name="T31" fmla="*/ 17 h 247"/>
                <a:gd name="T32" fmla="*/ 137 w 319"/>
                <a:gd name="T33" fmla="*/ 19 h 247"/>
                <a:gd name="T34" fmla="*/ 112 w 319"/>
                <a:gd name="T35" fmla="*/ 16 h 247"/>
                <a:gd name="T36" fmla="*/ 84 w 319"/>
                <a:gd name="T37" fmla="*/ 9 h 247"/>
                <a:gd name="T38" fmla="*/ 62 w 319"/>
                <a:gd name="T39" fmla="*/ 3 h 247"/>
                <a:gd name="T40" fmla="*/ 46 w 319"/>
                <a:gd name="T41" fmla="*/ 25 h 247"/>
                <a:gd name="T42" fmla="*/ 25 w 319"/>
                <a:gd name="T43" fmla="*/ 44 h 247"/>
                <a:gd name="T44" fmla="*/ 0 w 319"/>
                <a:gd name="T45" fmla="*/ 58 h 247"/>
                <a:gd name="T46" fmla="*/ 13 w 319"/>
                <a:gd name="T47" fmla="*/ 89 h 247"/>
                <a:gd name="T48" fmla="*/ 27 w 319"/>
                <a:gd name="T49" fmla="*/ 106 h 247"/>
                <a:gd name="T50" fmla="*/ 32 w 319"/>
                <a:gd name="T51" fmla="*/ 140 h 247"/>
                <a:gd name="T52" fmla="*/ 16 w 319"/>
                <a:gd name="T53" fmla="*/ 163 h 247"/>
                <a:gd name="T54" fmla="*/ 9 w 319"/>
                <a:gd name="T55" fmla="*/ 192 h 247"/>
                <a:gd name="T56" fmla="*/ 45 w 319"/>
                <a:gd name="T57" fmla="*/ 217 h 247"/>
                <a:gd name="T58" fmla="*/ 75 w 319"/>
                <a:gd name="T59" fmla="*/ 236 h 247"/>
                <a:gd name="T60" fmla="*/ 100 w 319"/>
                <a:gd name="T61" fmla="*/ 242 h 247"/>
                <a:gd name="T62" fmla="*/ 105 w 319"/>
                <a:gd name="T63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9" h="247">
                  <a:moveTo>
                    <a:pt x="105" y="247"/>
                  </a:moveTo>
                  <a:lnTo>
                    <a:pt x="123" y="235"/>
                  </a:lnTo>
                  <a:lnTo>
                    <a:pt x="132" y="244"/>
                  </a:lnTo>
                  <a:lnTo>
                    <a:pt x="155" y="236"/>
                  </a:lnTo>
                  <a:lnTo>
                    <a:pt x="174" y="219"/>
                  </a:lnTo>
                  <a:lnTo>
                    <a:pt x="191" y="208"/>
                  </a:lnTo>
                  <a:lnTo>
                    <a:pt x="205" y="203"/>
                  </a:lnTo>
                  <a:lnTo>
                    <a:pt x="217" y="212"/>
                  </a:lnTo>
                  <a:lnTo>
                    <a:pt x="224" y="222"/>
                  </a:lnTo>
                  <a:lnTo>
                    <a:pt x="239" y="220"/>
                  </a:lnTo>
                  <a:lnTo>
                    <a:pt x="255" y="222"/>
                  </a:lnTo>
                  <a:lnTo>
                    <a:pt x="265" y="231"/>
                  </a:lnTo>
                  <a:lnTo>
                    <a:pt x="274" y="219"/>
                  </a:lnTo>
                  <a:lnTo>
                    <a:pt x="287" y="217"/>
                  </a:lnTo>
                  <a:lnTo>
                    <a:pt x="301" y="215"/>
                  </a:lnTo>
                  <a:lnTo>
                    <a:pt x="313" y="210"/>
                  </a:lnTo>
                  <a:lnTo>
                    <a:pt x="319" y="197"/>
                  </a:lnTo>
                  <a:lnTo>
                    <a:pt x="310" y="187"/>
                  </a:lnTo>
                  <a:lnTo>
                    <a:pt x="301" y="179"/>
                  </a:lnTo>
                  <a:lnTo>
                    <a:pt x="276" y="153"/>
                  </a:lnTo>
                  <a:lnTo>
                    <a:pt x="278" y="140"/>
                  </a:lnTo>
                  <a:lnTo>
                    <a:pt x="265" y="133"/>
                  </a:lnTo>
                  <a:lnTo>
                    <a:pt x="258" y="115"/>
                  </a:lnTo>
                  <a:lnTo>
                    <a:pt x="249" y="101"/>
                  </a:lnTo>
                  <a:lnTo>
                    <a:pt x="237" y="96"/>
                  </a:lnTo>
                  <a:lnTo>
                    <a:pt x="226" y="89"/>
                  </a:lnTo>
                  <a:lnTo>
                    <a:pt x="231" y="67"/>
                  </a:lnTo>
                  <a:lnTo>
                    <a:pt x="233" y="51"/>
                  </a:lnTo>
                  <a:lnTo>
                    <a:pt x="242" y="39"/>
                  </a:lnTo>
                  <a:lnTo>
                    <a:pt x="210" y="0"/>
                  </a:lnTo>
                  <a:lnTo>
                    <a:pt x="191" y="7"/>
                  </a:lnTo>
                  <a:lnTo>
                    <a:pt x="173" y="17"/>
                  </a:lnTo>
                  <a:lnTo>
                    <a:pt x="153" y="14"/>
                  </a:lnTo>
                  <a:lnTo>
                    <a:pt x="137" y="19"/>
                  </a:lnTo>
                  <a:lnTo>
                    <a:pt x="125" y="14"/>
                  </a:lnTo>
                  <a:lnTo>
                    <a:pt x="112" y="16"/>
                  </a:lnTo>
                  <a:lnTo>
                    <a:pt x="96" y="14"/>
                  </a:lnTo>
                  <a:lnTo>
                    <a:pt x="84" y="9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3" y="16"/>
                  </a:lnTo>
                  <a:lnTo>
                    <a:pt x="46" y="25"/>
                  </a:lnTo>
                  <a:lnTo>
                    <a:pt x="36" y="34"/>
                  </a:lnTo>
                  <a:lnTo>
                    <a:pt x="25" y="44"/>
                  </a:lnTo>
                  <a:lnTo>
                    <a:pt x="14" y="53"/>
                  </a:lnTo>
                  <a:lnTo>
                    <a:pt x="0" y="58"/>
                  </a:lnTo>
                  <a:lnTo>
                    <a:pt x="2" y="74"/>
                  </a:lnTo>
                  <a:lnTo>
                    <a:pt x="13" y="89"/>
                  </a:lnTo>
                  <a:lnTo>
                    <a:pt x="25" y="94"/>
                  </a:lnTo>
                  <a:lnTo>
                    <a:pt x="27" y="106"/>
                  </a:lnTo>
                  <a:lnTo>
                    <a:pt x="27" y="123"/>
                  </a:lnTo>
                  <a:lnTo>
                    <a:pt x="32" y="140"/>
                  </a:lnTo>
                  <a:lnTo>
                    <a:pt x="23" y="151"/>
                  </a:lnTo>
                  <a:lnTo>
                    <a:pt x="16" y="163"/>
                  </a:lnTo>
                  <a:lnTo>
                    <a:pt x="14" y="179"/>
                  </a:lnTo>
                  <a:lnTo>
                    <a:pt x="9" y="192"/>
                  </a:lnTo>
                  <a:lnTo>
                    <a:pt x="23" y="206"/>
                  </a:lnTo>
                  <a:lnTo>
                    <a:pt x="45" y="217"/>
                  </a:lnTo>
                  <a:lnTo>
                    <a:pt x="57" y="220"/>
                  </a:lnTo>
                  <a:lnTo>
                    <a:pt x="75" y="236"/>
                  </a:lnTo>
                  <a:lnTo>
                    <a:pt x="84" y="240"/>
                  </a:lnTo>
                  <a:lnTo>
                    <a:pt x="100" y="242"/>
                  </a:lnTo>
                  <a:lnTo>
                    <a:pt x="105" y="247"/>
                  </a:lnTo>
                  <a:lnTo>
                    <a:pt x="105" y="247"/>
                  </a:lnTo>
                  <a:lnTo>
                    <a:pt x="105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80">
              <a:extLst>
                <a:ext uri="{FF2B5EF4-FFF2-40B4-BE49-F238E27FC236}">
                  <a16:creationId xmlns:a16="http://schemas.microsoft.com/office/drawing/2014/main" id="{F01D156D-52A8-DB41-FA47-F39453D5C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8341" y="5732610"/>
              <a:ext cx="634695" cy="566934"/>
            </a:xfrm>
            <a:custGeom>
              <a:avLst/>
              <a:gdLst>
                <a:gd name="T0" fmla="*/ 186 w 281"/>
                <a:gd name="T1" fmla="*/ 251 h 251"/>
                <a:gd name="T2" fmla="*/ 251 w 281"/>
                <a:gd name="T3" fmla="*/ 225 h 251"/>
                <a:gd name="T4" fmla="*/ 274 w 281"/>
                <a:gd name="T5" fmla="*/ 218 h 251"/>
                <a:gd name="T6" fmla="*/ 274 w 281"/>
                <a:gd name="T7" fmla="*/ 202 h 251"/>
                <a:gd name="T8" fmla="*/ 281 w 281"/>
                <a:gd name="T9" fmla="*/ 189 h 251"/>
                <a:gd name="T10" fmla="*/ 281 w 281"/>
                <a:gd name="T11" fmla="*/ 169 h 251"/>
                <a:gd name="T12" fmla="*/ 268 w 281"/>
                <a:gd name="T13" fmla="*/ 155 h 251"/>
                <a:gd name="T14" fmla="*/ 270 w 281"/>
                <a:gd name="T15" fmla="*/ 143 h 251"/>
                <a:gd name="T16" fmla="*/ 279 w 281"/>
                <a:gd name="T17" fmla="*/ 121 h 251"/>
                <a:gd name="T18" fmla="*/ 268 w 281"/>
                <a:gd name="T19" fmla="*/ 107 h 251"/>
                <a:gd name="T20" fmla="*/ 256 w 281"/>
                <a:gd name="T21" fmla="*/ 102 h 251"/>
                <a:gd name="T22" fmla="*/ 245 w 281"/>
                <a:gd name="T23" fmla="*/ 91 h 251"/>
                <a:gd name="T24" fmla="*/ 233 w 281"/>
                <a:gd name="T25" fmla="*/ 88 h 251"/>
                <a:gd name="T26" fmla="*/ 217 w 281"/>
                <a:gd name="T27" fmla="*/ 82 h 251"/>
                <a:gd name="T28" fmla="*/ 208 w 281"/>
                <a:gd name="T29" fmla="*/ 72 h 251"/>
                <a:gd name="T30" fmla="*/ 194 w 281"/>
                <a:gd name="T31" fmla="*/ 63 h 251"/>
                <a:gd name="T32" fmla="*/ 185 w 281"/>
                <a:gd name="T33" fmla="*/ 52 h 251"/>
                <a:gd name="T34" fmla="*/ 172 w 281"/>
                <a:gd name="T35" fmla="*/ 45 h 251"/>
                <a:gd name="T36" fmla="*/ 160 w 281"/>
                <a:gd name="T37" fmla="*/ 43 h 251"/>
                <a:gd name="T38" fmla="*/ 144 w 281"/>
                <a:gd name="T39" fmla="*/ 41 h 251"/>
                <a:gd name="T40" fmla="*/ 131 w 281"/>
                <a:gd name="T41" fmla="*/ 40 h 251"/>
                <a:gd name="T42" fmla="*/ 119 w 281"/>
                <a:gd name="T43" fmla="*/ 34 h 251"/>
                <a:gd name="T44" fmla="*/ 83 w 281"/>
                <a:gd name="T45" fmla="*/ 0 h 251"/>
                <a:gd name="T46" fmla="*/ 48 w 281"/>
                <a:gd name="T47" fmla="*/ 29 h 251"/>
                <a:gd name="T48" fmla="*/ 26 w 281"/>
                <a:gd name="T49" fmla="*/ 41 h 251"/>
                <a:gd name="T50" fmla="*/ 0 w 281"/>
                <a:gd name="T51" fmla="*/ 57 h 251"/>
                <a:gd name="T52" fmla="*/ 12 w 281"/>
                <a:gd name="T53" fmla="*/ 66 h 251"/>
                <a:gd name="T54" fmla="*/ 19 w 281"/>
                <a:gd name="T55" fmla="*/ 77 h 251"/>
                <a:gd name="T56" fmla="*/ 32 w 281"/>
                <a:gd name="T57" fmla="*/ 82 h 251"/>
                <a:gd name="T58" fmla="*/ 46 w 281"/>
                <a:gd name="T59" fmla="*/ 80 h 251"/>
                <a:gd name="T60" fmla="*/ 48 w 281"/>
                <a:gd name="T61" fmla="*/ 93 h 251"/>
                <a:gd name="T62" fmla="*/ 55 w 281"/>
                <a:gd name="T63" fmla="*/ 107 h 251"/>
                <a:gd name="T64" fmla="*/ 64 w 281"/>
                <a:gd name="T65" fmla="*/ 114 h 251"/>
                <a:gd name="T66" fmla="*/ 76 w 281"/>
                <a:gd name="T67" fmla="*/ 123 h 251"/>
                <a:gd name="T68" fmla="*/ 90 w 281"/>
                <a:gd name="T69" fmla="*/ 134 h 251"/>
                <a:gd name="T70" fmla="*/ 99 w 281"/>
                <a:gd name="T71" fmla="*/ 141 h 251"/>
                <a:gd name="T72" fmla="*/ 115 w 281"/>
                <a:gd name="T73" fmla="*/ 143 h 251"/>
                <a:gd name="T74" fmla="*/ 124 w 281"/>
                <a:gd name="T75" fmla="*/ 152 h 251"/>
                <a:gd name="T76" fmla="*/ 130 w 281"/>
                <a:gd name="T77" fmla="*/ 164 h 251"/>
                <a:gd name="T78" fmla="*/ 140 w 281"/>
                <a:gd name="T79" fmla="*/ 178 h 251"/>
                <a:gd name="T80" fmla="*/ 147 w 281"/>
                <a:gd name="T81" fmla="*/ 193 h 251"/>
                <a:gd name="T82" fmla="*/ 153 w 281"/>
                <a:gd name="T83" fmla="*/ 207 h 251"/>
                <a:gd name="T84" fmla="*/ 154 w 281"/>
                <a:gd name="T85" fmla="*/ 219 h 251"/>
                <a:gd name="T86" fmla="*/ 160 w 281"/>
                <a:gd name="T87" fmla="*/ 234 h 251"/>
                <a:gd name="T88" fmla="*/ 172 w 281"/>
                <a:gd name="T89" fmla="*/ 234 h 251"/>
                <a:gd name="T90" fmla="*/ 179 w 281"/>
                <a:gd name="T91" fmla="*/ 248 h 251"/>
                <a:gd name="T92" fmla="*/ 186 w 281"/>
                <a:gd name="T93" fmla="*/ 251 h 251"/>
                <a:gd name="T94" fmla="*/ 186 w 281"/>
                <a:gd name="T95" fmla="*/ 251 h 251"/>
                <a:gd name="T96" fmla="*/ 186 w 281"/>
                <a:gd name="T9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1" h="251">
                  <a:moveTo>
                    <a:pt x="186" y="251"/>
                  </a:moveTo>
                  <a:lnTo>
                    <a:pt x="251" y="225"/>
                  </a:lnTo>
                  <a:lnTo>
                    <a:pt x="274" y="218"/>
                  </a:lnTo>
                  <a:lnTo>
                    <a:pt x="274" y="202"/>
                  </a:lnTo>
                  <a:lnTo>
                    <a:pt x="281" y="189"/>
                  </a:lnTo>
                  <a:lnTo>
                    <a:pt x="281" y="169"/>
                  </a:lnTo>
                  <a:lnTo>
                    <a:pt x="268" y="155"/>
                  </a:lnTo>
                  <a:lnTo>
                    <a:pt x="270" y="143"/>
                  </a:lnTo>
                  <a:lnTo>
                    <a:pt x="279" y="121"/>
                  </a:lnTo>
                  <a:lnTo>
                    <a:pt x="268" y="107"/>
                  </a:lnTo>
                  <a:lnTo>
                    <a:pt x="256" y="102"/>
                  </a:lnTo>
                  <a:lnTo>
                    <a:pt x="245" y="91"/>
                  </a:lnTo>
                  <a:lnTo>
                    <a:pt x="233" y="88"/>
                  </a:lnTo>
                  <a:lnTo>
                    <a:pt x="217" y="82"/>
                  </a:lnTo>
                  <a:lnTo>
                    <a:pt x="208" y="72"/>
                  </a:lnTo>
                  <a:lnTo>
                    <a:pt x="194" y="63"/>
                  </a:lnTo>
                  <a:lnTo>
                    <a:pt x="185" y="52"/>
                  </a:lnTo>
                  <a:lnTo>
                    <a:pt x="172" y="45"/>
                  </a:lnTo>
                  <a:lnTo>
                    <a:pt x="160" y="43"/>
                  </a:lnTo>
                  <a:lnTo>
                    <a:pt x="144" y="41"/>
                  </a:lnTo>
                  <a:lnTo>
                    <a:pt x="131" y="40"/>
                  </a:lnTo>
                  <a:lnTo>
                    <a:pt x="119" y="34"/>
                  </a:lnTo>
                  <a:lnTo>
                    <a:pt x="83" y="0"/>
                  </a:lnTo>
                  <a:lnTo>
                    <a:pt x="48" y="29"/>
                  </a:lnTo>
                  <a:lnTo>
                    <a:pt x="26" y="41"/>
                  </a:lnTo>
                  <a:lnTo>
                    <a:pt x="0" y="57"/>
                  </a:lnTo>
                  <a:lnTo>
                    <a:pt x="12" y="66"/>
                  </a:lnTo>
                  <a:lnTo>
                    <a:pt x="19" y="77"/>
                  </a:lnTo>
                  <a:lnTo>
                    <a:pt x="32" y="82"/>
                  </a:lnTo>
                  <a:lnTo>
                    <a:pt x="46" y="80"/>
                  </a:lnTo>
                  <a:lnTo>
                    <a:pt x="48" y="93"/>
                  </a:lnTo>
                  <a:lnTo>
                    <a:pt x="55" y="107"/>
                  </a:lnTo>
                  <a:lnTo>
                    <a:pt x="64" y="114"/>
                  </a:lnTo>
                  <a:lnTo>
                    <a:pt x="76" y="123"/>
                  </a:lnTo>
                  <a:lnTo>
                    <a:pt x="90" y="134"/>
                  </a:lnTo>
                  <a:lnTo>
                    <a:pt x="99" y="141"/>
                  </a:lnTo>
                  <a:lnTo>
                    <a:pt x="115" y="143"/>
                  </a:lnTo>
                  <a:lnTo>
                    <a:pt x="124" y="152"/>
                  </a:lnTo>
                  <a:lnTo>
                    <a:pt x="130" y="164"/>
                  </a:lnTo>
                  <a:lnTo>
                    <a:pt x="140" y="178"/>
                  </a:lnTo>
                  <a:lnTo>
                    <a:pt x="147" y="193"/>
                  </a:lnTo>
                  <a:lnTo>
                    <a:pt x="153" y="207"/>
                  </a:lnTo>
                  <a:lnTo>
                    <a:pt x="154" y="219"/>
                  </a:lnTo>
                  <a:lnTo>
                    <a:pt x="160" y="234"/>
                  </a:lnTo>
                  <a:lnTo>
                    <a:pt x="172" y="234"/>
                  </a:lnTo>
                  <a:lnTo>
                    <a:pt x="179" y="248"/>
                  </a:lnTo>
                  <a:lnTo>
                    <a:pt x="186" y="251"/>
                  </a:lnTo>
                  <a:lnTo>
                    <a:pt x="186" y="251"/>
                  </a:lnTo>
                  <a:lnTo>
                    <a:pt x="18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81">
              <a:extLst>
                <a:ext uri="{FF2B5EF4-FFF2-40B4-BE49-F238E27FC236}">
                  <a16:creationId xmlns:a16="http://schemas.microsoft.com/office/drawing/2014/main" id="{AB7912BF-7655-C1C5-D7B8-CAF330AF0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67017" y="5495447"/>
              <a:ext cx="566934" cy="648247"/>
            </a:xfrm>
            <a:custGeom>
              <a:avLst/>
              <a:gdLst>
                <a:gd name="T0" fmla="*/ 132 w 251"/>
                <a:gd name="T1" fmla="*/ 287 h 287"/>
                <a:gd name="T2" fmla="*/ 167 w 251"/>
                <a:gd name="T3" fmla="*/ 285 h 287"/>
                <a:gd name="T4" fmla="*/ 180 w 251"/>
                <a:gd name="T5" fmla="*/ 283 h 287"/>
                <a:gd name="T6" fmla="*/ 219 w 251"/>
                <a:gd name="T7" fmla="*/ 276 h 287"/>
                <a:gd name="T8" fmla="*/ 235 w 251"/>
                <a:gd name="T9" fmla="*/ 278 h 287"/>
                <a:gd name="T10" fmla="*/ 249 w 251"/>
                <a:gd name="T11" fmla="*/ 276 h 287"/>
                <a:gd name="T12" fmla="*/ 251 w 251"/>
                <a:gd name="T13" fmla="*/ 260 h 287"/>
                <a:gd name="T14" fmla="*/ 247 w 251"/>
                <a:gd name="T15" fmla="*/ 230 h 287"/>
                <a:gd name="T16" fmla="*/ 251 w 251"/>
                <a:gd name="T17" fmla="*/ 210 h 287"/>
                <a:gd name="T18" fmla="*/ 251 w 251"/>
                <a:gd name="T19" fmla="*/ 146 h 287"/>
                <a:gd name="T20" fmla="*/ 251 w 251"/>
                <a:gd name="T21" fmla="*/ 127 h 287"/>
                <a:gd name="T22" fmla="*/ 240 w 251"/>
                <a:gd name="T23" fmla="*/ 88 h 287"/>
                <a:gd name="T24" fmla="*/ 239 w 251"/>
                <a:gd name="T25" fmla="*/ 64 h 287"/>
                <a:gd name="T26" fmla="*/ 240 w 251"/>
                <a:gd name="T27" fmla="*/ 2 h 287"/>
                <a:gd name="T28" fmla="*/ 228 w 251"/>
                <a:gd name="T29" fmla="*/ 0 h 287"/>
                <a:gd name="T30" fmla="*/ 182 w 251"/>
                <a:gd name="T31" fmla="*/ 2 h 287"/>
                <a:gd name="T32" fmla="*/ 164 w 251"/>
                <a:gd name="T33" fmla="*/ 0 h 287"/>
                <a:gd name="T34" fmla="*/ 118 w 251"/>
                <a:gd name="T35" fmla="*/ 0 h 287"/>
                <a:gd name="T36" fmla="*/ 107 w 251"/>
                <a:gd name="T37" fmla="*/ 6 h 287"/>
                <a:gd name="T38" fmla="*/ 75 w 251"/>
                <a:gd name="T39" fmla="*/ 63 h 287"/>
                <a:gd name="T40" fmla="*/ 73 w 251"/>
                <a:gd name="T41" fmla="*/ 75 h 287"/>
                <a:gd name="T42" fmla="*/ 57 w 251"/>
                <a:gd name="T43" fmla="*/ 123 h 287"/>
                <a:gd name="T44" fmla="*/ 2 w 251"/>
                <a:gd name="T45" fmla="*/ 123 h 287"/>
                <a:gd name="T46" fmla="*/ 4 w 251"/>
                <a:gd name="T47" fmla="*/ 145 h 287"/>
                <a:gd name="T48" fmla="*/ 0 w 251"/>
                <a:gd name="T49" fmla="*/ 168 h 287"/>
                <a:gd name="T50" fmla="*/ 12 w 251"/>
                <a:gd name="T51" fmla="*/ 175 h 287"/>
                <a:gd name="T52" fmla="*/ 11 w 251"/>
                <a:gd name="T53" fmla="*/ 207 h 287"/>
                <a:gd name="T54" fmla="*/ 9 w 251"/>
                <a:gd name="T55" fmla="*/ 226 h 287"/>
                <a:gd name="T56" fmla="*/ 11 w 251"/>
                <a:gd name="T57" fmla="*/ 246 h 287"/>
                <a:gd name="T58" fmla="*/ 37 w 251"/>
                <a:gd name="T59" fmla="*/ 260 h 287"/>
                <a:gd name="T60" fmla="*/ 59 w 251"/>
                <a:gd name="T61" fmla="*/ 266 h 287"/>
                <a:gd name="T62" fmla="*/ 100 w 251"/>
                <a:gd name="T63" fmla="*/ 276 h 287"/>
                <a:gd name="T64" fmla="*/ 112 w 251"/>
                <a:gd name="T65" fmla="*/ 282 h 287"/>
                <a:gd name="T66" fmla="*/ 132 w 251"/>
                <a:gd name="T67" fmla="*/ 287 h 287"/>
                <a:gd name="T68" fmla="*/ 132 w 251"/>
                <a:gd name="T69" fmla="*/ 287 h 287"/>
                <a:gd name="T70" fmla="*/ 132 w 251"/>
                <a:gd name="T71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287">
                  <a:moveTo>
                    <a:pt x="132" y="287"/>
                  </a:moveTo>
                  <a:lnTo>
                    <a:pt x="167" y="285"/>
                  </a:lnTo>
                  <a:lnTo>
                    <a:pt x="180" y="283"/>
                  </a:lnTo>
                  <a:lnTo>
                    <a:pt x="219" y="276"/>
                  </a:lnTo>
                  <a:lnTo>
                    <a:pt x="235" y="278"/>
                  </a:lnTo>
                  <a:lnTo>
                    <a:pt x="249" y="276"/>
                  </a:lnTo>
                  <a:lnTo>
                    <a:pt x="251" y="260"/>
                  </a:lnTo>
                  <a:lnTo>
                    <a:pt x="247" y="230"/>
                  </a:lnTo>
                  <a:lnTo>
                    <a:pt x="251" y="210"/>
                  </a:lnTo>
                  <a:lnTo>
                    <a:pt x="251" y="146"/>
                  </a:lnTo>
                  <a:lnTo>
                    <a:pt x="251" y="127"/>
                  </a:lnTo>
                  <a:lnTo>
                    <a:pt x="240" y="88"/>
                  </a:lnTo>
                  <a:lnTo>
                    <a:pt x="239" y="64"/>
                  </a:lnTo>
                  <a:lnTo>
                    <a:pt x="240" y="2"/>
                  </a:lnTo>
                  <a:lnTo>
                    <a:pt x="228" y="0"/>
                  </a:lnTo>
                  <a:lnTo>
                    <a:pt x="182" y="2"/>
                  </a:lnTo>
                  <a:lnTo>
                    <a:pt x="164" y="0"/>
                  </a:lnTo>
                  <a:lnTo>
                    <a:pt x="118" y="0"/>
                  </a:lnTo>
                  <a:lnTo>
                    <a:pt x="107" y="6"/>
                  </a:lnTo>
                  <a:lnTo>
                    <a:pt x="75" y="63"/>
                  </a:lnTo>
                  <a:lnTo>
                    <a:pt x="73" y="75"/>
                  </a:lnTo>
                  <a:lnTo>
                    <a:pt x="57" y="123"/>
                  </a:lnTo>
                  <a:lnTo>
                    <a:pt x="2" y="123"/>
                  </a:lnTo>
                  <a:lnTo>
                    <a:pt x="4" y="145"/>
                  </a:lnTo>
                  <a:lnTo>
                    <a:pt x="0" y="168"/>
                  </a:lnTo>
                  <a:lnTo>
                    <a:pt x="12" y="175"/>
                  </a:lnTo>
                  <a:lnTo>
                    <a:pt x="11" y="207"/>
                  </a:lnTo>
                  <a:lnTo>
                    <a:pt x="9" y="226"/>
                  </a:lnTo>
                  <a:lnTo>
                    <a:pt x="11" y="246"/>
                  </a:lnTo>
                  <a:lnTo>
                    <a:pt x="37" y="260"/>
                  </a:lnTo>
                  <a:lnTo>
                    <a:pt x="59" y="266"/>
                  </a:lnTo>
                  <a:lnTo>
                    <a:pt x="100" y="276"/>
                  </a:lnTo>
                  <a:lnTo>
                    <a:pt x="112" y="282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82">
              <a:extLst>
                <a:ext uri="{FF2B5EF4-FFF2-40B4-BE49-F238E27FC236}">
                  <a16:creationId xmlns:a16="http://schemas.microsoft.com/office/drawing/2014/main" id="{F9F60BEA-7E4A-FE19-C336-160BF517BE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8178" y="4479033"/>
              <a:ext cx="679869" cy="406566"/>
            </a:xfrm>
            <a:custGeom>
              <a:avLst/>
              <a:gdLst>
                <a:gd name="T0" fmla="*/ 192 w 301"/>
                <a:gd name="T1" fmla="*/ 180 h 180"/>
                <a:gd name="T2" fmla="*/ 212 w 301"/>
                <a:gd name="T3" fmla="*/ 173 h 180"/>
                <a:gd name="T4" fmla="*/ 276 w 301"/>
                <a:gd name="T5" fmla="*/ 171 h 180"/>
                <a:gd name="T6" fmla="*/ 299 w 301"/>
                <a:gd name="T7" fmla="*/ 174 h 180"/>
                <a:gd name="T8" fmla="*/ 301 w 301"/>
                <a:gd name="T9" fmla="*/ 155 h 180"/>
                <a:gd name="T10" fmla="*/ 299 w 301"/>
                <a:gd name="T11" fmla="*/ 141 h 180"/>
                <a:gd name="T12" fmla="*/ 301 w 301"/>
                <a:gd name="T13" fmla="*/ 107 h 180"/>
                <a:gd name="T14" fmla="*/ 299 w 301"/>
                <a:gd name="T15" fmla="*/ 93 h 180"/>
                <a:gd name="T16" fmla="*/ 276 w 301"/>
                <a:gd name="T17" fmla="*/ 93 h 180"/>
                <a:gd name="T18" fmla="*/ 255 w 301"/>
                <a:gd name="T19" fmla="*/ 91 h 180"/>
                <a:gd name="T20" fmla="*/ 242 w 301"/>
                <a:gd name="T21" fmla="*/ 53 h 180"/>
                <a:gd name="T22" fmla="*/ 233 w 301"/>
                <a:gd name="T23" fmla="*/ 23 h 180"/>
                <a:gd name="T24" fmla="*/ 233 w 301"/>
                <a:gd name="T25" fmla="*/ 4 h 180"/>
                <a:gd name="T26" fmla="*/ 214 w 301"/>
                <a:gd name="T27" fmla="*/ 5 h 180"/>
                <a:gd name="T28" fmla="*/ 216 w 301"/>
                <a:gd name="T29" fmla="*/ 14 h 180"/>
                <a:gd name="T30" fmla="*/ 173 w 301"/>
                <a:gd name="T31" fmla="*/ 16 h 180"/>
                <a:gd name="T32" fmla="*/ 144 w 301"/>
                <a:gd name="T33" fmla="*/ 16 h 180"/>
                <a:gd name="T34" fmla="*/ 139 w 301"/>
                <a:gd name="T35" fmla="*/ 2 h 180"/>
                <a:gd name="T36" fmla="*/ 127 w 301"/>
                <a:gd name="T37" fmla="*/ 0 h 180"/>
                <a:gd name="T38" fmla="*/ 135 w 301"/>
                <a:gd name="T39" fmla="*/ 14 h 180"/>
                <a:gd name="T40" fmla="*/ 116 w 301"/>
                <a:gd name="T41" fmla="*/ 14 h 180"/>
                <a:gd name="T42" fmla="*/ 107 w 301"/>
                <a:gd name="T43" fmla="*/ 2 h 180"/>
                <a:gd name="T44" fmla="*/ 103 w 301"/>
                <a:gd name="T45" fmla="*/ 14 h 180"/>
                <a:gd name="T46" fmla="*/ 80 w 301"/>
                <a:gd name="T47" fmla="*/ 14 h 180"/>
                <a:gd name="T48" fmla="*/ 61 w 301"/>
                <a:gd name="T49" fmla="*/ 14 h 180"/>
                <a:gd name="T50" fmla="*/ 13 w 301"/>
                <a:gd name="T51" fmla="*/ 16 h 180"/>
                <a:gd name="T52" fmla="*/ 2 w 301"/>
                <a:gd name="T53" fmla="*/ 23 h 180"/>
                <a:gd name="T54" fmla="*/ 0 w 301"/>
                <a:gd name="T55" fmla="*/ 66 h 180"/>
                <a:gd name="T56" fmla="*/ 2 w 301"/>
                <a:gd name="T57" fmla="*/ 94 h 180"/>
                <a:gd name="T58" fmla="*/ 0 w 301"/>
                <a:gd name="T59" fmla="*/ 142 h 180"/>
                <a:gd name="T60" fmla="*/ 54 w 301"/>
                <a:gd name="T61" fmla="*/ 144 h 180"/>
                <a:gd name="T62" fmla="*/ 54 w 301"/>
                <a:gd name="T63" fmla="*/ 173 h 180"/>
                <a:gd name="T64" fmla="*/ 77 w 301"/>
                <a:gd name="T65" fmla="*/ 173 h 180"/>
                <a:gd name="T66" fmla="*/ 144 w 301"/>
                <a:gd name="T67" fmla="*/ 174 h 180"/>
                <a:gd name="T68" fmla="*/ 160 w 301"/>
                <a:gd name="T69" fmla="*/ 173 h 180"/>
                <a:gd name="T70" fmla="*/ 175 w 301"/>
                <a:gd name="T71" fmla="*/ 166 h 180"/>
                <a:gd name="T72" fmla="*/ 192 w 301"/>
                <a:gd name="T73" fmla="*/ 174 h 180"/>
                <a:gd name="T74" fmla="*/ 192 w 301"/>
                <a:gd name="T75" fmla="*/ 180 h 180"/>
                <a:gd name="T76" fmla="*/ 192 w 301"/>
                <a:gd name="T77" fmla="*/ 180 h 180"/>
                <a:gd name="T78" fmla="*/ 192 w 301"/>
                <a:gd name="T7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1" h="180">
                  <a:moveTo>
                    <a:pt x="192" y="180"/>
                  </a:moveTo>
                  <a:lnTo>
                    <a:pt x="212" y="173"/>
                  </a:lnTo>
                  <a:lnTo>
                    <a:pt x="276" y="171"/>
                  </a:lnTo>
                  <a:lnTo>
                    <a:pt x="299" y="174"/>
                  </a:lnTo>
                  <a:lnTo>
                    <a:pt x="301" y="155"/>
                  </a:lnTo>
                  <a:lnTo>
                    <a:pt x="299" y="141"/>
                  </a:lnTo>
                  <a:lnTo>
                    <a:pt x="301" y="107"/>
                  </a:lnTo>
                  <a:lnTo>
                    <a:pt x="299" y="93"/>
                  </a:lnTo>
                  <a:lnTo>
                    <a:pt x="276" y="93"/>
                  </a:lnTo>
                  <a:lnTo>
                    <a:pt x="255" y="91"/>
                  </a:lnTo>
                  <a:lnTo>
                    <a:pt x="242" y="53"/>
                  </a:lnTo>
                  <a:lnTo>
                    <a:pt x="233" y="23"/>
                  </a:lnTo>
                  <a:lnTo>
                    <a:pt x="233" y="4"/>
                  </a:lnTo>
                  <a:lnTo>
                    <a:pt x="214" y="5"/>
                  </a:lnTo>
                  <a:lnTo>
                    <a:pt x="216" y="14"/>
                  </a:lnTo>
                  <a:lnTo>
                    <a:pt x="173" y="16"/>
                  </a:lnTo>
                  <a:lnTo>
                    <a:pt x="144" y="16"/>
                  </a:lnTo>
                  <a:lnTo>
                    <a:pt x="139" y="2"/>
                  </a:lnTo>
                  <a:lnTo>
                    <a:pt x="127" y="0"/>
                  </a:lnTo>
                  <a:lnTo>
                    <a:pt x="135" y="14"/>
                  </a:lnTo>
                  <a:lnTo>
                    <a:pt x="116" y="14"/>
                  </a:lnTo>
                  <a:lnTo>
                    <a:pt x="107" y="2"/>
                  </a:lnTo>
                  <a:lnTo>
                    <a:pt x="103" y="14"/>
                  </a:lnTo>
                  <a:lnTo>
                    <a:pt x="80" y="14"/>
                  </a:lnTo>
                  <a:lnTo>
                    <a:pt x="61" y="14"/>
                  </a:lnTo>
                  <a:lnTo>
                    <a:pt x="13" y="16"/>
                  </a:lnTo>
                  <a:lnTo>
                    <a:pt x="2" y="23"/>
                  </a:lnTo>
                  <a:lnTo>
                    <a:pt x="0" y="66"/>
                  </a:lnTo>
                  <a:lnTo>
                    <a:pt x="2" y="94"/>
                  </a:lnTo>
                  <a:lnTo>
                    <a:pt x="0" y="142"/>
                  </a:lnTo>
                  <a:lnTo>
                    <a:pt x="54" y="144"/>
                  </a:lnTo>
                  <a:lnTo>
                    <a:pt x="54" y="173"/>
                  </a:lnTo>
                  <a:lnTo>
                    <a:pt x="77" y="173"/>
                  </a:lnTo>
                  <a:lnTo>
                    <a:pt x="144" y="174"/>
                  </a:lnTo>
                  <a:lnTo>
                    <a:pt x="160" y="173"/>
                  </a:lnTo>
                  <a:lnTo>
                    <a:pt x="175" y="166"/>
                  </a:lnTo>
                  <a:lnTo>
                    <a:pt x="192" y="174"/>
                  </a:lnTo>
                  <a:lnTo>
                    <a:pt x="192" y="180"/>
                  </a:lnTo>
                  <a:lnTo>
                    <a:pt x="192" y="180"/>
                  </a:lnTo>
                  <a:lnTo>
                    <a:pt x="192" y="1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83">
              <a:extLst>
                <a:ext uri="{FF2B5EF4-FFF2-40B4-BE49-F238E27FC236}">
                  <a16:creationId xmlns:a16="http://schemas.microsoft.com/office/drawing/2014/main" id="{32FB4A83-BEB9-DE93-9EA9-321DA79674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2322" y="5452531"/>
              <a:ext cx="847012" cy="422377"/>
            </a:xfrm>
            <a:custGeom>
              <a:avLst/>
              <a:gdLst>
                <a:gd name="T0" fmla="*/ 158 w 375"/>
                <a:gd name="T1" fmla="*/ 187 h 187"/>
                <a:gd name="T2" fmla="*/ 194 w 375"/>
                <a:gd name="T3" fmla="*/ 181 h 187"/>
                <a:gd name="T4" fmla="*/ 261 w 375"/>
                <a:gd name="T5" fmla="*/ 183 h 187"/>
                <a:gd name="T6" fmla="*/ 281 w 375"/>
                <a:gd name="T7" fmla="*/ 185 h 187"/>
                <a:gd name="T8" fmla="*/ 285 w 375"/>
                <a:gd name="T9" fmla="*/ 164 h 187"/>
                <a:gd name="T10" fmla="*/ 283 w 375"/>
                <a:gd name="T11" fmla="*/ 140 h 187"/>
                <a:gd name="T12" fmla="*/ 329 w 375"/>
                <a:gd name="T13" fmla="*/ 140 h 187"/>
                <a:gd name="T14" fmla="*/ 350 w 375"/>
                <a:gd name="T15" fmla="*/ 98 h 187"/>
                <a:gd name="T16" fmla="*/ 356 w 375"/>
                <a:gd name="T17" fmla="*/ 82 h 187"/>
                <a:gd name="T18" fmla="*/ 375 w 375"/>
                <a:gd name="T19" fmla="*/ 30 h 187"/>
                <a:gd name="T20" fmla="*/ 327 w 375"/>
                <a:gd name="T21" fmla="*/ 18 h 187"/>
                <a:gd name="T22" fmla="*/ 295 w 375"/>
                <a:gd name="T23" fmla="*/ 19 h 187"/>
                <a:gd name="T24" fmla="*/ 286 w 375"/>
                <a:gd name="T25" fmla="*/ 5 h 187"/>
                <a:gd name="T26" fmla="*/ 261 w 375"/>
                <a:gd name="T27" fmla="*/ 5 h 187"/>
                <a:gd name="T28" fmla="*/ 229 w 375"/>
                <a:gd name="T29" fmla="*/ 5 h 187"/>
                <a:gd name="T30" fmla="*/ 201 w 375"/>
                <a:gd name="T31" fmla="*/ 18 h 187"/>
                <a:gd name="T32" fmla="*/ 194 w 375"/>
                <a:gd name="T33" fmla="*/ 3 h 187"/>
                <a:gd name="T34" fmla="*/ 162 w 375"/>
                <a:gd name="T35" fmla="*/ 3 h 187"/>
                <a:gd name="T36" fmla="*/ 130 w 375"/>
                <a:gd name="T37" fmla="*/ 0 h 187"/>
                <a:gd name="T38" fmla="*/ 126 w 375"/>
                <a:gd name="T39" fmla="*/ 21 h 187"/>
                <a:gd name="T40" fmla="*/ 62 w 375"/>
                <a:gd name="T41" fmla="*/ 19 h 187"/>
                <a:gd name="T42" fmla="*/ 0 w 375"/>
                <a:gd name="T43" fmla="*/ 19 h 187"/>
                <a:gd name="T44" fmla="*/ 2 w 375"/>
                <a:gd name="T45" fmla="*/ 32 h 187"/>
                <a:gd name="T46" fmla="*/ 9 w 375"/>
                <a:gd name="T47" fmla="*/ 78 h 187"/>
                <a:gd name="T48" fmla="*/ 21 w 375"/>
                <a:gd name="T49" fmla="*/ 164 h 187"/>
                <a:gd name="T50" fmla="*/ 26 w 375"/>
                <a:gd name="T51" fmla="*/ 183 h 187"/>
                <a:gd name="T52" fmla="*/ 60 w 375"/>
                <a:gd name="T53" fmla="*/ 183 h 187"/>
                <a:gd name="T54" fmla="*/ 126 w 375"/>
                <a:gd name="T55" fmla="*/ 185 h 187"/>
                <a:gd name="T56" fmla="*/ 158 w 375"/>
                <a:gd name="T57" fmla="*/ 187 h 187"/>
                <a:gd name="T58" fmla="*/ 158 w 375"/>
                <a:gd name="T59" fmla="*/ 187 h 187"/>
                <a:gd name="T60" fmla="*/ 158 w 375"/>
                <a:gd name="T61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5" h="187">
                  <a:moveTo>
                    <a:pt x="158" y="187"/>
                  </a:moveTo>
                  <a:lnTo>
                    <a:pt x="194" y="181"/>
                  </a:lnTo>
                  <a:lnTo>
                    <a:pt x="261" y="183"/>
                  </a:lnTo>
                  <a:lnTo>
                    <a:pt x="281" y="185"/>
                  </a:lnTo>
                  <a:lnTo>
                    <a:pt x="285" y="164"/>
                  </a:lnTo>
                  <a:lnTo>
                    <a:pt x="283" y="140"/>
                  </a:lnTo>
                  <a:lnTo>
                    <a:pt x="329" y="140"/>
                  </a:lnTo>
                  <a:lnTo>
                    <a:pt x="350" y="98"/>
                  </a:lnTo>
                  <a:lnTo>
                    <a:pt x="356" y="82"/>
                  </a:lnTo>
                  <a:lnTo>
                    <a:pt x="375" y="30"/>
                  </a:lnTo>
                  <a:lnTo>
                    <a:pt x="327" y="18"/>
                  </a:lnTo>
                  <a:lnTo>
                    <a:pt x="295" y="19"/>
                  </a:lnTo>
                  <a:lnTo>
                    <a:pt x="286" y="5"/>
                  </a:lnTo>
                  <a:lnTo>
                    <a:pt x="261" y="5"/>
                  </a:lnTo>
                  <a:lnTo>
                    <a:pt x="229" y="5"/>
                  </a:lnTo>
                  <a:lnTo>
                    <a:pt x="201" y="18"/>
                  </a:lnTo>
                  <a:lnTo>
                    <a:pt x="194" y="3"/>
                  </a:lnTo>
                  <a:lnTo>
                    <a:pt x="162" y="3"/>
                  </a:lnTo>
                  <a:lnTo>
                    <a:pt x="130" y="0"/>
                  </a:lnTo>
                  <a:lnTo>
                    <a:pt x="126" y="21"/>
                  </a:lnTo>
                  <a:lnTo>
                    <a:pt x="62" y="19"/>
                  </a:lnTo>
                  <a:lnTo>
                    <a:pt x="0" y="19"/>
                  </a:lnTo>
                  <a:lnTo>
                    <a:pt x="2" y="32"/>
                  </a:lnTo>
                  <a:lnTo>
                    <a:pt x="9" y="78"/>
                  </a:lnTo>
                  <a:lnTo>
                    <a:pt x="21" y="164"/>
                  </a:lnTo>
                  <a:lnTo>
                    <a:pt x="26" y="183"/>
                  </a:lnTo>
                  <a:lnTo>
                    <a:pt x="60" y="183"/>
                  </a:lnTo>
                  <a:lnTo>
                    <a:pt x="126" y="185"/>
                  </a:lnTo>
                  <a:lnTo>
                    <a:pt x="158" y="187"/>
                  </a:lnTo>
                  <a:lnTo>
                    <a:pt x="158" y="187"/>
                  </a:lnTo>
                  <a:lnTo>
                    <a:pt x="158" y="1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84">
              <a:extLst>
                <a:ext uri="{FF2B5EF4-FFF2-40B4-BE49-F238E27FC236}">
                  <a16:creationId xmlns:a16="http://schemas.microsoft.com/office/drawing/2014/main" id="{FE6B0FF3-0AB2-EC4B-92D1-54270E76FA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4226059"/>
              <a:ext cx="616625" cy="469809"/>
            </a:xfrm>
            <a:custGeom>
              <a:avLst/>
              <a:gdLst>
                <a:gd name="T0" fmla="*/ 47 w 273"/>
                <a:gd name="T1" fmla="*/ 208 h 208"/>
                <a:gd name="T2" fmla="*/ 66 w 273"/>
                <a:gd name="T3" fmla="*/ 197 h 208"/>
                <a:gd name="T4" fmla="*/ 105 w 273"/>
                <a:gd name="T5" fmla="*/ 196 h 208"/>
                <a:gd name="T6" fmla="*/ 148 w 273"/>
                <a:gd name="T7" fmla="*/ 194 h 208"/>
                <a:gd name="T8" fmla="*/ 175 w 273"/>
                <a:gd name="T9" fmla="*/ 190 h 208"/>
                <a:gd name="T10" fmla="*/ 216 w 273"/>
                <a:gd name="T11" fmla="*/ 190 h 208"/>
                <a:gd name="T12" fmla="*/ 239 w 273"/>
                <a:gd name="T13" fmla="*/ 164 h 208"/>
                <a:gd name="T14" fmla="*/ 273 w 273"/>
                <a:gd name="T15" fmla="*/ 132 h 208"/>
                <a:gd name="T16" fmla="*/ 260 w 273"/>
                <a:gd name="T17" fmla="*/ 117 h 208"/>
                <a:gd name="T18" fmla="*/ 250 w 273"/>
                <a:gd name="T19" fmla="*/ 108 h 208"/>
                <a:gd name="T20" fmla="*/ 241 w 273"/>
                <a:gd name="T21" fmla="*/ 98 h 208"/>
                <a:gd name="T22" fmla="*/ 228 w 273"/>
                <a:gd name="T23" fmla="*/ 91 h 208"/>
                <a:gd name="T24" fmla="*/ 219 w 273"/>
                <a:gd name="T25" fmla="*/ 84 h 208"/>
                <a:gd name="T26" fmla="*/ 219 w 273"/>
                <a:gd name="T27" fmla="*/ 68 h 208"/>
                <a:gd name="T28" fmla="*/ 202 w 273"/>
                <a:gd name="T29" fmla="*/ 71 h 208"/>
                <a:gd name="T30" fmla="*/ 189 w 273"/>
                <a:gd name="T31" fmla="*/ 66 h 208"/>
                <a:gd name="T32" fmla="*/ 177 w 273"/>
                <a:gd name="T33" fmla="*/ 64 h 208"/>
                <a:gd name="T34" fmla="*/ 164 w 273"/>
                <a:gd name="T35" fmla="*/ 57 h 208"/>
                <a:gd name="T36" fmla="*/ 159 w 273"/>
                <a:gd name="T37" fmla="*/ 46 h 208"/>
                <a:gd name="T38" fmla="*/ 152 w 273"/>
                <a:gd name="T39" fmla="*/ 39 h 208"/>
                <a:gd name="T40" fmla="*/ 136 w 273"/>
                <a:gd name="T41" fmla="*/ 30 h 208"/>
                <a:gd name="T42" fmla="*/ 121 w 273"/>
                <a:gd name="T43" fmla="*/ 16 h 208"/>
                <a:gd name="T44" fmla="*/ 109 w 273"/>
                <a:gd name="T45" fmla="*/ 11 h 208"/>
                <a:gd name="T46" fmla="*/ 98 w 273"/>
                <a:gd name="T47" fmla="*/ 0 h 208"/>
                <a:gd name="T48" fmla="*/ 84 w 273"/>
                <a:gd name="T49" fmla="*/ 2 h 208"/>
                <a:gd name="T50" fmla="*/ 52 w 273"/>
                <a:gd name="T51" fmla="*/ 50 h 208"/>
                <a:gd name="T52" fmla="*/ 43 w 273"/>
                <a:gd name="T53" fmla="*/ 75 h 208"/>
                <a:gd name="T54" fmla="*/ 38 w 273"/>
                <a:gd name="T55" fmla="*/ 91 h 208"/>
                <a:gd name="T56" fmla="*/ 24 w 273"/>
                <a:gd name="T57" fmla="*/ 130 h 208"/>
                <a:gd name="T58" fmla="*/ 9 w 273"/>
                <a:gd name="T59" fmla="*/ 160 h 208"/>
                <a:gd name="T60" fmla="*/ 0 w 273"/>
                <a:gd name="T61" fmla="*/ 185 h 208"/>
                <a:gd name="T62" fmla="*/ 34 w 273"/>
                <a:gd name="T63" fmla="*/ 199 h 208"/>
                <a:gd name="T64" fmla="*/ 47 w 273"/>
                <a:gd name="T65" fmla="*/ 208 h 208"/>
                <a:gd name="T66" fmla="*/ 47 w 273"/>
                <a:gd name="T67" fmla="*/ 208 h 208"/>
                <a:gd name="T68" fmla="*/ 47 w 273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3" h="208">
                  <a:moveTo>
                    <a:pt x="47" y="208"/>
                  </a:moveTo>
                  <a:lnTo>
                    <a:pt x="66" y="197"/>
                  </a:lnTo>
                  <a:lnTo>
                    <a:pt x="105" y="196"/>
                  </a:lnTo>
                  <a:lnTo>
                    <a:pt x="148" y="194"/>
                  </a:lnTo>
                  <a:lnTo>
                    <a:pt x="175" y="190"/>
                  </a:lnTo>
                  <a:lnTo>
                    <a:pt x="216" y="190"/>
                  </a:lnTo>
                  <a:lnTo>
                    <a:pt x="239" y="164"/>
                  </a:lnTo>
                  <a:lnTo>
                    <a:pt x="273" y="132"/>
                  </a:lnTo>
                  <a:lnTo>
                    <a:pt x="260" y="117"/>
                  </a:lnTo>
                  <a:lnTo>
                    <a:pt x="250" y="108"/>
                  </a:lnTo>
                  <a:lnTo>
                    <a:pt x="241" y="98"/>
                  </a:lnTo>
                  <a:lnTo>
                    <a:pt x="228" y="91"/>
                  </a:lnTo>
                  <a:lnTo>
                    <a:pt x="219" y="84"/>
                  </a:lnTo>
                  <a:lnTo>
                    <a:pt x="219" y="68"/>
                  </a:lnTo>
                  <a:lnTo>
                    <a:pt x="202" y="71"/>
                  </a:lnTo>
                  <a:lnTo>
                    <a:pt x="189" y="66"/>
                  </a:lnTo>
                  <a:lnTo>
                    <a:pt x="177" y="64"/>
                  </a:lnTo>
                  <a:lnTo>
                    <a:pt x="164" y="57"/>
                  </a:lnTo>
                  <a:lnTo>
                    <a:pt x="159" y="46"/>
                  </a:lnTo>
                  <a:lnTo>
                    <a:pt x="152" y="39"/>
                  </a:lnTo>
                  <a:lnTo>
                    <a:pt x="136" y="30"/>
                  </a:lnTo>
                  <a:lnTo>
                    <a:pt x="121" y="16"/>
                  </a:lnTo>
                  <a:lnTo>
                    <a:pt x="109" y="11"/>
                  </a:lnTo>
                  <a:lnTo>
                    <a:pt x="98" y="0"/>
                  </a:lnTo>
                  <a:lnTo>
                    <a:pt x="84" y="2"/>
                  </a:lnTo>
                  <a:lnTo>
                    <a:pt x="52" y="50"/>
                  </a:lnTo>
                  <a:lnTo>
                    <a:pt x="43" y="75"/>
                  </a:lnTo>
                  <a:lnTo>
                    <a:pt x="38" y="91"/>
                  </a:lnTo>
                  <a:lnTo>
                    <a:pt x="24" y="130"/>
                  </a:lnTo>
                  <a:lnTo>
                    <a:pt x="9" y="160"/>
                  </a:lnTo>
                  <a:lnTo>
                    <a:pt x="0" y="185"/>
                  </a:lnTo>
                  <a:lnTo>
                    <a:pt x="34" y="199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85">
              <a:extLst>
                <a:ext uri="{FF2B5EF4-FFF2-40B4-BE49-F238E27FC236}">
                  <a16:creationId xmlns:a16="http://schemas.microsoft.com/office/drawing/2014/main" id="{40994A38-1A23-1D84-8612-D9F2B7E918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65586" y="6066897"/>
              <a:ext cx="923808" cy="815391"/>
            </a:xfrm>
            <a:custGeom>
              <a:avLst/>
              <a:gdLst>
                <a:gd name="T0" fmla="*/ 245 w 409"/>
                <a:gd name="T1" fmla="*/ 361 h 361"/>
                <a:gd name="T2" fmla="*/ 263 w 409"/>
                <a:gd name="T3" fmla="*/ 353 h 361"/>
                <a:gd name="T4" fmla="*/ 270 w 409"/>
                <a:gd name="T5" fmla="*/ 342 h 361"/>
                <a:gd name="T6" fmla="*/ 284 w 409"/>
                <a:gd name="T7" fmla="*/ 340 h 361"/>
                <a:gd name="T8" fmla="*/ 295 w 409"/>
                <a:gd name="T9" fmla="*/ 347 h 361"/>
                <a:gd name="T10" fmla="*/ 307 w 409"/>
                <a:gd name="T11" fmla="*/ 349 h 361"/>
                <a:gd name="T12" fmla="*/ 323 w 409"/>
                <a:gd name="T13" fmla="*/ 338 h 361"/>
                <a:gd name="T14" fmla="*/ 331 w 409"/>
                <a:gd name="T15" fmla="*/ 319 h 361"/>
                <a:gd name="T16" fmla="*/ 354 w 409"/>
                <a:gd name="T17" fmla="*/ 299 h 361"/>
                <a:gd name="T18" fmla="*/ 370 w 409"/>
                <a:gd name="T19" fmla="*/ 296 h 361"/>
                <a:gd name="T20" fmla="*/ 375 w 409"/>
                <a:gd name="T21" fmla="*/ 280 h 361"/>
                <a:gd name="T22" fmla="*/ 391 w 409"/>
                <a:gd name="T23" fmla="*/ 278 h 361"/>
                <a:gd name="T24" fmla="*/ 402 w 409"/>
                <a:gd name="T25" fmla="*/ 271 h 361"/>
                <a:gd name="T26" fmla="*/ 395 w 409"/>
                <a:gd name="T27" fmla="*/ 256 h 361"/>
                <a:gd name="T28" fmla="*/ 393 w 409"/>
                <a:gd name="T29" fmla="*/ 242 h 361"/>
                <a:gd name="T30" fmla="*/ 409 w 409"/>
                <a:gd name="T31" fmla="*/ 223 h 361"/>
                <a:gd name="T32" fmla="*/ 389 w 409"/>
                <a:gd name="T33" fmla="*/ 219 h 361"/>
                <a:gd name="T34" fmla="*/ 331 w 409"/>
                <a:gd name="T35" fmla="*/ 223 h 361"/>
                <a:gd name="T36" fmla="*/ 334 w 409"/>
                <a:gd name="T37" fmla="*/ 194 h 361"/>
                <a:gd name="T38" fmla="*/ 336 w 409"/>
                <a:gd name="T39" fmla="*/ 151 h 361"/>
                <a:gd name="T40" fmla="*/ 334 w 409"/>
                <a:gd name="T41" fmla="*/ 84 h 361"/>
                <a:gd name="T42" fmla="*/ 338 w 409"/>
                <a:gd name="T43" fmla="*/ 57 h 361"/>
                <a:gd name="T44" fmla="*/ 338 w 409"/>
                <a:gd name="T45" fmla="*/ 29 h 361"/>
                <a:gd name="T46" fmla="*/ 283 w 409"/>
                <a:gd name="T47" fmla="*/ 13 h 361"/>
                <a:gd name="T48" fmla="*/ 231 w 409"/>
                <a:gd name="T49" fmla="*/ 0 h 361"/>
                <a:gd name="T50" fmla="*/ 224 w 409"/>
                <a:gd name="T51" fmla="*/ 9 h 361"/>
                <a:gd name="T52" fmla="*/ 222 w 409"/>
                <a:gd name="T53" fmla="*/ 57 h 361"/>
                <a:gd name="T54" fmla="*/ 220 w 409"/>
                <a:gd name="T55" fmla="*/ 89 h 361"/>
                <a:gd name="T56" fmla="*/ 201 w 409"/>
                <a:gd name="T57" fmla="*/ 96 h 361"/>
                <a:gd name="T58" fmla="*/ 172 w 409"/>
                <a:gd name="T59" fmla="*/ 112 h 361"/>
                <a:gd name="T60" fmla="*/ 163 w 409"/>
                <a:gd name="T61" fmla="*/ 105 h 361"/>
                <a:gd name="T62" fmla="*/ 39 w 409"/>
                <a:gd name="T63" fmla="*/ 148 h 361"/>
                <a:gd name="T64" fmla="*/ 0 w 409"/>
                <a:gd name="T65" fmla="*/ 146 h 361"/>
                <a:gd name="T66" fmla="*/ 24 w 409"/>
                <a:gd name="T67" fmla="*/ 304 h 361"/>
                <a:gd name="T68" fmla="*/ 32 w 409"/>
                <a:gd name="T69" fmla="*/ 356 h 361"/>
                <a:gd name="T70" fmla="*/ 201 w 409"/>
                <a:gd name="T71" fmla="*/ 358 h 361"/>
                <a:gd name="T72" fmla="*/ 245 w 409"/>
                <a:gd name="T73" fmla="*/ 361 h 361"/>
                <a:gd name="T74" fmla="*/ 245 w 409"/>
                <a:gd name="T75" fmla="*/ 361 h 361"/>
                <a:gd name="T76" fmla="*/ 245 w 409"/>
                <a:gd name="T77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9" h="361">
                  <a:moveTo>
                    <a:pt x="245" y="361"/>
                  </a:moveTo>
                  <a:lnTo>
                    <a:pt x="263" y="353"/>
                  </a:lnTo>
                  <a:lnTo>
                    <a:pt x="270" y="342"/>
                  </a:lnTo>
                  <a:lnTo>
                    <a:pt x="284" y="340"/>
                  </a:lnTo>
                  <a:lnTo>
                    <a:pt x="295" y="347"/>
                  </a:lnTo>
                  <a:lnTo>
                    <a:pt x="307" y="349"/>
                  </a:lnTo>
                  <a:lnTo>
                    <a:pt x="323" y="338"/>
                  </a:lnTo>
                  <a:lnTo>
                    <a:pt x="331" y="319"/>
                  </a:lnTo>
                  <a:lnTo>
                    <a:pt x="354" y="299"/>
                  </a:lnTo>
                  <a:lnTo>
                    <a:pt x="370" y="296"/>
                  </a:lnTo>
                  <a:lnTo>
                    <a:pt x="375" y="280"/>
                  </a:lnTo>
                  <a:lnTo>
                    <a:pt x="391" y="278"/>
                  </a:lnTo>
                  <a:lnTo>
                    <a:pt x="402" y="271"/>
                  </a:lnTo>
                  <a:lnTo>
                    <a:pt x="395" y="256"/>
                  </a:lnTo>
                  <a:lnTo>
                    <a:pt x="393" y="242"/>
                  </a:lnTo>
                  <a:lnTo>
                    <a:pt x="409" y="223"/>
                  </a:lnTo>
                  <a:lnTo>
                    <a:pt x="389" y="219"/>
                  </a:lnTo>
                  <a:lnTo>
                    <a:pt x="331" y="223"/>
                  </a:lnTo>
                  <a:lnTo>
                    <a:pt x="334" y="194"/>
                  </a:lnTo>
                  <a:lnTo>
                    <a:pt x="336" y="151"/>
                  </a:lnTo>
                  <a:lnTo>
                    <a:pt x="334" y="84"/>
                  </a:lnTo>
                  <a:lnTo>
                    <a:pt x="338" y="57"/>
                  </a:lnTo>
                  <a:lnTo>
                    <a:pt x="338" y="29"/>
                  </a:lnTo>
                  <a:lnTo>
                    <a:pt x="283" y="13"/>
                  </a:lnTo>
                  <a:lnTo>
                    <a:pt x="231" y="0"/>
                  </a:lnTo>
                  <a:lnTo>
                    <a:pt x="224" y="9"/>
                  </a:lnTo>
                  <a:lnTo>
                    <a:pt x="222" y="57"/>
                  </a:lnTo>
                  <a:lnTo>
                    <a:pt x="220" y="89"/>
                  </a:lnTo>
                  <a:lnTo>
                    <a:pt x="201" y="96"/>
                  </a:lnTo>
                  <a:lnTo>
                    <a:pt x="172" y="112"/>
                  </a:lnTo>
                  <a:lnTo>
                    <a:pt x="163" y="105"/>
                  </a:lnTo>
                  <a:lnTo>
                    <a:pt x="39" y="148"/>
                  </a:lnTo>
                  <a:lnTo>
                    <a:pt x="0" y="146"/>
                  </a:lnTo>
                  <a:lnTo>
                    <a:pt x="24" y="304"/>
                  </a:lnTo>
                  <a:lnTo>
                    <a:pt x="32" y="356"/>
                  </a:lnTo>
                  <a:lnTo>
                    <a:pt x="201" y="358"/>
                  </a:lnTo>
                  <a:lnTo>
                    <a:pt x="245" y="361"/>
                  </a:lnTo>
                  <a:lnTo>
                    <a:pt x="245" y="361"/>
                  </a:lnTo>
                  <a:lnTo>
                    <a:pt x="245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86">
              <a:extLst>
                <a:ext uri="{FF2B5EF4-FFF2-40B4-BE49-F238E27FC236}">
                  <a16:creationId xmlns:a16="http://schemas.microsoft.com/office/drawing/2014/main" id="{6F98E165-BB3F-B5F0-277B-1D0368C7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87948" y="6407961"/>
              <a:ext cx="359134" cy="627918"/>
            </a:xfrm>
            <a:custGeom>
              <a:avLst/>
              <a:gdLst>
                <a:gd name="T0" fmla="*/ 80 w 159"/>
                <a:gd name="T1" fmla="*/ 278 h 278"/>
                <a:gd name="T2" fmla="*/ 82 w 159"/>
                <a:gd name="T3" fmla="*/ 237 h 278"/>
                <a:gd name="T4" fmla="*/ 80 w 159"/>
                <a:gd name="T5" fmla="*/ 202 h 278"/>
                <a:gd name="T6" fmla="*/ 103 w 159"/>
                <a:gd name="T7" fmla="*/ 200 h 278"/>
                <a:gd name="T8" fmla="*/ 118 w 159"/>
                <a:gd name="T9" fmla="*/ 209 h 278"/>
                <a:gd name="T10" fmla="*/ 127 w 159"/>
                <a:gd name="T11" fmla="*/ 161 h 278"/>
                <a:gd name="T12" fmla="*/ 135 w 159"/>
                <a:gd name="T13" fmla="*/ 143 h 278"/>
                <a:gd name="T14" fmla="*/ 137 w 159"/>
                <a:gd name="T15" fmla="*/ 111 h 278"/>
                <a:gd name="T16" fmla="*/ 128 w 159"/>
                <a:gd name="T17" fmla="*/ 97 h 278"/>
                <a:gd name="T18" fmla="*/ 151 w 159"/>
                <a:gd name="T19" fmla="*/ 97 h 278"/>
                <a:gd name="T20" fmla="*/ 151 w 159"/>
                <a:gd name="T21" fmla="*/ 70 h 278"/>
                <a:gd name="T22" fmla="*/ 159 w 159"/>
                <a:gd name="T23" fmla="*/ 59 h 278"/>
                <a:gd name="T24" fmla="*/ 159 w 159"/>
                <a:gd name="T25" fmla="*/ 41 h 278"/>
                <a:gd name="T26" fmla="*/ 150 w 159"/>
                <a:gd name="T27" fmla="*/ 25 h 278"/>
                <a:gd name="T28" fmla="*/ 143 w 159"/>
                <a:gd name="T29" fmla="*/ 11 h 278"/>
                <a:gd name="T30" fmla="*/ 130 w 159"/>
                <a:gd name="T31" fmla="*/ 4 h 278"/>
                <a:gd name="T32" fmla="*/ 86 w 159"/>
                <a:gd name="T33" fmla="*/ 4 h 278"/>
                <a:gd name="T34" fmla="*/ 66 w 159"/>
                <a:gd name="T35" fmla="*/ 2 h 278"/>
                <a:gd name="T36" fmla="*/ 7 w 159"/>
                <a:gd name="T37" fmla="*/ 0 h 278"/>
                <a:gd name="T38" fmla="*/ 0 w 159"/>
                <a:gd name="T39" fmla="*/ 41 h 278"/>
                <a:gd name="T40" fmla="*/ 0 w 159"/>
                <a:gd name="T41" fmla="*/ 72 h 278"/>
                <a:gd name="T42" fmla="*/ 0 w 159"/>
                <a:gd name="T43" fmla="*/ 95 h 278"/>
                <a:gd name="T44" fmla="*/ 16 w 159"/>
                <a:gd name="T45" fmla="*/ 93 h 278"/>
                <a:gd name="T46" fmla="*/ 20 w 159"/>
                <a:gd name="T47" fmla="*/ 113 h 278"/>
                <a:gd name="T48" fmla="*/ 30 w 159"/>
                <a:gd name="T49" fmla="*/ 134 h 278"/>
                <a:gd name="T50" fmla="*/ 29 w 159"/>
                <a:gd name="T51" fmla="*/ 146 h 278"/>
                <a:gd name="T52" fmla="*/ 46 w 159"/>
                <a:gd name="T53" fmla="*/ 155 h 278"/>
                <a:gd name="T54" fmla="*/ 55 w 159"/>
                <a:gd name="T55" fmla="*/ 166 h 278"/>
                <a:gd name="T56" fmla="*/ 57 w 159"/>
                <a:gd name="T57" fmla="*/ 182 h 278"/>
                <a:gd name="T58" fmla="*/ 52 w 159"/>
                <a:gd name="T59" fmla="*/ 200 h 278"/>
                <a:gd name="T60" fmla="*/ 43 w 159"/>
                <a:gd name="T61" fmla="*/ 216 h 278"/>
                <a:gd name="T62" fmla="*/ 55 w 159"/>
                <a:gd name="T63" fmla="*/ 223 h 278"/>
                <a:gd name="T64" fmla="*/ 57 w 159"/>
                <a:gd name="T65" fmla="*/ 237 h 278"/>
                <a:gd name="T66" fmla="*/ 54 w 159"/>
                <a:gd name="T67" fmla="*/ 253 h 278"/>
                <a:gd name="T68" fmla="*/ 50 w 159"/>
                <a:gd name="T69" fmla="*/ 266 h 278"/>
                <a:gd name="T70" fmla="*/ 54 w 159"/>
                <a:gd name="T71" fmla="*/ 278 h 278"/>
                <a:gd name="T72" fmla="*/ 80 w 159"/>
                <a:gd name="T73" fmla="*/ 278 h 278"/>
                <a:gd name="T74" fmla="*/ 80 w 159"/>
                <a:gd name="T75" fmla="*/ 278 h 278"/>
                <a:gd name="T76" fmla="*/ 80 w 159"/>
                <a:gd name="T77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9" h="278">
                  <a:moveTo>
                    <a:pt x="80" y="278"/>
                  </a:moveTo>
                  <a:lnTo>
                    <a:pt x="82" y="237"/>
                  </a:lnTo>
                  <a:lnTo>
                    <a:pt x="80" y="202"/>
                  </a:lnTo>
                  <a:lnTo>
                    <a:pt x="103" y="200"/>
                  </a:lnTo>
                  <a:lnTo>
                    <a:pt x="118" y="209"/>
                  </a:lnTo>
                  <a:lnTo>
                    <a:pt x="127" y="161"/>
                  </a:lnTo>
                  <a:lnTo>
                    <a:pt x="135" y="143"/>
                  </a:lnTo>
                  <a:lnTo>
                    <a:pt x="137" y="111"/>
                  </a:lnTo>
                  <a:lnTo>
                    <a:pt x="128" y="97"/>
                  </a:lnTo>
                  <a:lnTo>
                    <a:pt x="151" y="97"/>
                  </a:lnTo>
                  <a:lnTo>
                    <a:pt x="151" y="70"/>
                  </a:lnTo>
                  <a:lnTo>
                    <a:pt x="159" y="59"/>
                  </a:lnTo>
                  <a:lnTo>
                    <a:pt x="159" y="41"/>
                  </a:lnTo>
                  <a:lnTo>
                    <a:pt x="150" y="25"/>
                  </a:lnTo>
                  <a:lnTo>
                    <a:pt x="143" y="11"/>
                  </a:lnTo>
                  <a:lnTo>
                    <a:pt x="130" y="4"/>
                  </a:lnTo>
                  <a:lnTo>
                    <a:pt x="86" y="4"/>
                  </a:lnTo>
                  <a:lnTo>
                    <a:pt x="66" y="2"/>
                  </a:lnTo>
                  <a:lnTo>
                    <a:pt x="7" y="0"/>
                  </a:lnTo>
                  <a:lnTo>
                    <a:pt x="0" y="41"/>
                  </a:lnTo>
                  <a:lnTo>
                    <a:pt x="0" y="72"/>
                  </a:lnTo>
                  <a:lnTo>
                    <a:pt x="0" y="95"/>
                  </a:lnTo>
                  <a:lnTo>
                    <a:pt x="16" y="93"/>
                  </a:lnTo>
                  <a:lnTo>
                    <a:pt x="20" y="113"/>
                  </a:lnTo>
                  <a:lnTo>
                    <a:pt x="30" y="134"/>
                  </a:lnTo>
                  <a:lnTo>
                    <a:pt x="29" y="146"/>
                  </a:lnTo>
                  <a:lnTo>
                    <a:pt x="46" y="155"/>
                  </a:lnTo>
                  <a:lnTo>
                    <a:pt x="55" y="166"/>
                  </a:lnTo>
                  <a:lnTo>
                    <a:pt x="57" y="182"/>
                  </a:lnTo>
                  <a:lnTo>
                    <a:pt x="52" y="200"/>
                  </a:lnTo>
                  <a:lnTo>
                    <a:pt x="43" y="216"/>
                  </a:lnTo>
                  <a:lnTo>
                    <a:pt x="55" y="223"/>
                  </a:lnTo>
                  <a:lnTo>
                    <a:pt x="57" y="237"/>
                  </a:lnTo>
                  <a:lnTo>
                    <a:pt x="54" y="253"/>
                  </a:lnTo>
                  <a:lnTo>
                    <a:pt x="50" y="266"/>
                  </a:lnTo>
                  <a:lnTo>
                    <a:pt x="54" y="278"/>
                  </a:lnTo>
                  <a:lnTo>
                    <a:pt x="80" y="278"/>
                  </a:lnTo>
                  <a:lnTo>
                    <a:pt x="80" y="278"/>
                  </a:lnTo>
                  <a:lnTo>
                    <a:pt x="80" y="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87">
              <a:extLst>
                <a:ext uri="{FF2B5EF4-FFF2-40B4-BE49-F238E27FC236}">
                  <a16:creationId xmlns:a16="http://schemas.microsoft.com/office/drawing/2014/main" id="{343362F9-F363-418C-2373-5AB3631F67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06845" y="5504482"/>
              <a:ext cx="630177" cy="711490"/>
            </a:xfrm>
            <a:custGeom>
              <a:avLst/>
              <a:gdLst>
                <a:gd name="T0" fmla="*/ 122 w 279"/>
                <a:gd name="T1" fmla="*/ 315 h 315"/>
                <a:gd name="T2" fmla="*/ 137 w 279"/>
                <a:gd name="T3" fmla="*/ 301 h 315"/>
                <a:gd name="T4" fmla="*/ 147 w 279"/>
                <a:gd name="T5" fmla="*/ 292 h 315"/>
                <a:gd name="T6" fmla="*/ 158 w 279"/>
                <a:gd name="T7" fmla="*/ 281 h 315"/>
                <a:gd name="T8" fmla="*/ 169 w 279"/>
                <a:gd name="T9" fmla="*/ 272 h 315"/>
                <a:gd name="T10" fmla="*/ 181 w 279"/>
                <a:gd name="T11" fmla="*/ 260 h 315"/>
                <a:gd name="T12" fmla="*/ 192 w 279"/>
                <a:gd name="T13" fmla="*/ 249 h 315"/>
                <a:gd name="T14" fmla="*/ 206 w 279"/>
                <a:gd name="T15" fmla="*/ 238 h 315"/>
                <a:gd name="T16" fmla="*/ 213 w 279"/>
                <a:gd name="T17" fmla="*/ 226 h 315"/>
                <a:gd name="T18" fmla="*/ 213 w 279"/>
                <a:gd name="T19" fmla="*/ 212 h 315"/>
                <a:gd name="T20" fmla="*/ 217 w 279"/>
                <a:gd name="T21" fmla="*/ 199 h 315"/>
                <a:gd name="T22" fmla="*/ 226 w 279"/>
                <a:gd name="T23" fmla="*/ 189 h 315"/>
                <a:gd name="T24" fmla="*/ 227 w 279"/>
                <a:gd name="T25" fmla="*/ 173 h 315"/>
                <a:gd name="T26" fmla="*/ 222 w 279"/>
                <a:gd name="T27" fmla="*/ 155 h 315"/>
                <a:gd name="T28" fmla="*/ 233 w 279"/>
                <a:gd name="T29" fmla="*/ 148 h 315"/>
                <a:gd name="T30" fmla="*/ 247 w 279"/>
                <a:gd name="T31" fmla="*/ 139 h 315"/>
                <a:gd name="T32" fmla="*/ 256 w 279"/>
                <a:gd name="T33" fmla="*/ 125 h 315"/>
                <a:gd name="T34" fmla="*/ 270 w 279"/>
                <a:gd name="T35" fmla="*/ 112 h 315"/>
                <a:gd name="T36" fmla="*/ 272 w 279"/>
                <a:gd name="T37" fmla="*/ 100 h 315"/>
                <a:gd name="T38" fmla="*/ 279 w 279"/>
                <a:gd name="T39" fmla="*/ 87 h 315"/>
                <a:gd name="T40" fmla="*/ 268 w 279"/>
                <a:gd name="T41" fmla="*/ 80 h 315"/>
                <a:gd name="T42" fmla="*/ 263 w 279"/>
                <a:gd name="T43" fmla="*/ 66 h 315"/>
                <a:gd name="T44" fmla="*/ 258 w 279"/>
                <a:gd name="T45" fmla="*/ 53 h 315"/>
                <a:gd name="T46" fmla="*/ 252 w 279"/>
                <a:gd name="T47" fmla="*/ 39 h 315"/>
                <a:gd name="T48" fmla="*/ 249 w 279"/>
                <a:gd name="T49" fmla="*/ 25 h 315"/>
                <a:gd name="T50" fmla="*/ 245 w 279"/>
                <a:gd name="T51" fmla="*/ 5 h 315"/>
                <a:gd name="T52" fmla="*/ 211 w 279"/>
                <a:gd name="T53" fmla="*/ 5 h 315"/>
                <a:gd name="T54" fmla="*/ 176 w 279"/>
                <a:gd name="T55" fmla="*/ 3 h 315"/>
                <a:gd name="T56" fmla="*/ 144 w 279"/>
                <a:gd name="T57" fmla="*/ 3 h 315"/>
                <a:gd name="T58" fmla="*/ 96 w 279"/>
                <a:gd name="T59" fmla="*/ 0 h 315"/>
                <a:gd name="T60" fmla="*/ 76 w 279"/>
                <a:gd name="T61" fmla="*/ 2 h 315"/>
                <a:gd name="T62" fmla="*/ 60 w 279"/>
                <a:gd name="T63" fmla="*/ 0 h 315"/>
                <a:gd name="T64" fmla="*/ 12 w 279"/>
                <a:gd name="T65" fmla="*/ 0 h 315"/>
                <a:gd name="T66" fmla="*/ 1 w 279"/>
                <a:gd name="T67" fmla="*/ 60 h 315"/>
                <a:gd name="T68" fmla="*/ 1 w 279"/>
                <a:gd name="T69" fmla="*/ 84 h 315"/>
                <a:gd name="T70" fmla="*/ 0 w 279"/>
                <a:gd name="T71" fmla="*/ 121 h 315"/>
                <a:gd name="T72" fmla="*/ 14 w 279"/>
                <a:gd name="T73" fmla="*/ 142 h 315"/>
                <a:gd name="T74" fmla="*/ 12 w 279"/>
                <a:gd name="T75" fmla="*/ 205 h 315"/>
                <a:gd name="T76" fmla="*/ 10 w 279"/>
                <a:gd name="T77" fmla="*/ 226 h 315"/>
                <a:gd name="T78" fmla="*/ 10 w 279"/>
                <a:gd name="T79" fmla="*/ 246 h 315"/>
                <a:gd name="T80" fmla="*/ 23 w 279"/>
                <a:gd name="T81" fmla="*/ 254 h 315"/>
                <a:gd name="T82" fmla="*/ 78 w 279"/>
                <a:gd name="T83" fmla="*/ 258 h 315"/>
                <a:gd name="T84" fmla="*/ 90 w 279"/>
                <a:gd name="T85" fmla="*/ 256 h 315"/>
                <a:gd name="T86" fmla="*/ 99 w 279"/>
                <a:gd name="T87" fmla="*/ 270 h 315"/>
                <a:gd name="T88" fmla="*/ 119 w 279"/>
                <a:gd name="T89" fmla="*/ 308 h 315"/>
                <a:gd name="T90" fmla="*/ 122 w 279"/>
                <a:gd name="T91" fmla="*/ 315 h 315"/>
                <a:gd name="T92" fmla="*/ 122 w 279"/>
                <a:gd name="T93" fmla="*/ 315 h 315"/>
                <a:gd name="T94" fmla="*/ 122 w 279"/>
                <a:gd name="T9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9" h="315">
                  <a:moveTo>
                    <a:pt x="122" y="315"/>
                  </a:moveTo>
                  <a:lnTo>
                    <a:pt x="137" y="301"/>
                  </a:lnTo>
                  <a:lnTo>
                    <a:pt x="147" y="292"/>
                  </a:lnTo>
                  <a:lnTo>
                    <a:pt x="158" y="281"/>
                  </a:lnTo>
                  <a:lnTo>
                    <a:pt x="169" y="272"/>
                  </a:lnTo>
                  <a:lnTo>
                    <a:pt x="181" y="260"/>
                  </a:lnTo>
                  <a:lnTo>
                    <a:pt x="192" y="249"/>
                  </a:lnTo>
                  <a:lnTo>
                    <a:pt x="206" y="238"/>
                  </a:lnTo>
                  <a:lnTo>
                    <a:pt x="213" y="226"/>
                  </a:lnTo>
                  <a:lnTo>
                    <a:pt x="213" y="212"/>
                  </a:lnTo>
                  <a:lnTo>
                    <a:pt x="217" y="199"/>
                  </a:lnTo>
                  <a:lnTo>
                    <a:pt x="226" y="189"/>
                  </a:lnTo>
                  <a:lnTo>
                    <a:pt x="227" y="173"/>
                  </a:lnTo>
                  <a:lnTo>
                    <a:pt x="222" y="155"/>
                  </a:lnTo>
                  <a:lnTo>
                    <a:pt x="233" y="148"/>
                  </a:lnTo>
                  <a:lnTo>
                    <a:pt x="247" y="139"/>
                  </a:lnTo>
                  <a:lnTo>
                    <a:pt x="256" y="125"/>
                  </a:lnTo>
                  <a:lnTo>
                    <a:pt x="270" y="112"/>
                  </a:lnTo>
                  <a:lnTo>
                    <a:pt x="272" y="100"/>
                  </a:lnTo>
                  <a:lnTo>
                    <a:pt x="279" y="87"/>
                  </a:lnTo>
                  <a:lnTo>
                    <a:pt x="268" y="80"/>
                  </a:lnTo>
                  <a:lnTo>
                    <a:pt x="263" y="66"/>
                  </a:lnTo>
                  <a:lnTo>
                    <a:pt x="258" y="53"/>
                  </a:lnTo>
                  <a:lnTo>
                    <a:pt x="252" y="39"/>
                  </a:lnTo>
                  <a:lnTo>
                    <a:pt x="249" y="25"/>
                  </a:lnTo>
                  <a:lnTo>
                    <a:pt x="245" y="5"/>
                  </a:lnTo>
                  <a:lnTo>
                    <a:pt x="211" y="5"/>
                  </a:lnTo>
                  <a:lnTo>
                    <a:pt x="176" y="3"/>
                  </a:lnTo>
                  <a:lnTo>
                    <a:pt x="144" y="3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60" y="0"/>
                  </a:lnTo>
                  <a:lnTo>
                    <a:pt x="12" y="0"/>
                  </a:lnTo>
                  <a:lnTo>
                    <a:pt x="1" y="60"/>
                  </a:lnTo>
                  <a:lnTo>
                    <a:pt x="1" y="84"/>
                  </a:lnTo>
                  <a:lnTo>
                    <a:pt x="0" y="121"/>
                  </a:lnTo>
                  <a:lnTo>
                    <a:pt x="14" y="142"/>
                  </a:lnTo>
                  <a:lnTo>
                    <a:pt x="12" y="205"/>
                  </a:lnTo>
                  <a:lnTo>
                    <a:pt x="10" y="226"/>
                  </a:lnTo>
                  <a:lnTo>
                    <a:pt x="10" y="246"/>
                  </a:lnTo>
                  <a:lnTo>
                    <a:pt x="23" y="254"/>
                  </a:lnTo>
                  <a:lnTo>
                    <a:pt x="78" y="258"/>
                  </a:lnTo>
                  <a:lnTo>
                    <a:pt x="90" y="256"/>
                  </a:lnTo>
                  <a:lnTo>
                    <a:pt x="99" y="270"/>
                  </a:lnTo>
                  <a:lnTo>
                    <a:pt x="119" y="308"/>
                  </a:lnTo>
                  <a:lnTo>
                    <a:pt x="122" y="315"/>
                  </a:lnTo>
                  <a:lnTo>
                    <a:pt x="122" y="315"/>
                  </a:lnTo>
                  <a:lnTo>
                    <a:pt x="122" y="3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88">
              <a:extLst>
                <a:ext uri="{FF2B5EF4-FFF2-40B4-BE49-F238E27FC236}">
                  <a16:creationId xmlns:a16="http://schemas.microsoft.com/office/drawing/2014/main" id="{BA4D2E34-14D2-6154-B6E4-EEC15E6D93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77679" y="5737127"/>
              <a:ext cx="553382" cy="743112"/>
            </a:xfrm>
            <a:custGeom>
              <a:avLst/>
              <a:gdLst>
                <a:gd name="T0" fmla="*/ 178 w 245"/>
                <a:gd name="T1" fmla="*/ 329 h 329"/>
                <a:gd name="T2" fmla="*/ 199 w 245"/>
                <a:gd name="T3" fmla="*/ 287 h 329"/>
                <a:gd name="T4" fmla="*/ 210 w 245"/>
                <a:gd name="T5" fmla="*/ 256 h 329"/>
                <a:gd name="T6" fmla="*/ 222 w 245"/>
                <a:gd name="T7" fmla="*/ 228 h 329"/>
                <a:gd name="T8" fmla="*/ 238 w 245"/>
                <a:gd name="T9" fmla="*/ 214 h 329"/>
                <a:gd name="T10" fmla="*/ 245 w 245"/>
                <a:gd name="T11" fmla="*/ 205 h 329"/>
                <a:gd name="T12" fmla="*/ 233 w 245"/>
                <a:gd name="T13" fmla="*/ 194 h 329"/>
                <a:gd name="T14" fmla="*/ 226 w 245"/>
                <a:gd name="T15" fmla="*/ 183 h 329"/>
                <a:gd name="T16" fmla="*/ 210 w 245"/>
                <a:gd name="T17" fmla="*/ 178 h 329"/>
                <a:gd name="T18" fmla="*/ 201 w 245"/>
                <a:gd name="T19" fmla="*/ 167 h 329"/>
                <a:gd name="T20" fmla="*/ 188 w 245"/>
                <a:gd name="T21" fmla="*/ 159 h 329"/>
                <a:gd name="T22" fmla="*/ 174 w 245"/>
                <a:gd name="T23" fmla="*/ 144 h 329"/>
                <a:gd name="T24" fmla="*/ 167 w 245"/>
                <a:gd name="T25" fmla="*/ 130 h 329"/>
                <a:gd name="T26" fmla="*/ 158 w 245"/>
                <a:gd name="T27" fmla="*/ 123 h 329"/>
                <a:gd name="T28" fmla="*/ 148 w 245"/>
                <a:gd name="T29" fmla="*/ 112 h 329"/>
                <a:gd name="T30" fmla="*/ 132 w 245"/>
                <a:gd name="T31" fmla="*/ 103 h 329"/>
                <a:gd name="T32" fmla="*/ 119 w 245"/>
                <a:gd name="T33" fmla="*/ 96 h 329"/>
                <a:gd name="T34" fmla="*/ 110 w 245"/>
                <a:gd name="T35" fmla="*/ 87 h 329"/>
                <a:gd name="T36" fmla="*/ 96 w 245"/>
                <a:gd name="T37" fmla="*/ 73 h 329"/>
                <a:gd name="T38" fmla="*/ 82 w 245"/>
                <a:gd name="T39" fmla="*/ 59 h 329"/>
                <a:gd name="T40" fmla="*/ 73 w 245"/>
                <a:gd name="T41" fmla="*/ 54 h 329"/>
                <a:gd name="T42" fmla="*/ 66 w 245"/>
                <a:gd name="T43" fmla="*/ 34 h 329"/>
                <a:gd name="T44" fmla="*/ 60 w 245"/>
                <a:gd name="T45" fmla="*/ 20 h 329"/>
                <a:gd name="T46" fmla="*/ 50 w 245"/>
                <a:gd name="T47" fmla="*/ 13 h 329"/>
                <a:gd name="T48" fmla="*/ 37 w 245"/>
                <a:gd name="T49" fmla="*/ 7 h 329"/>
                <a:gd name="T50" fmla="*/ 21 w 245"/>
                <a:gd name="T51" fmla="*/ 2 h 329"/>
                <a:gd name="T52" fmla="*/ 9 w 245"/>
                <a:gd name="T53" fmla="*/ 0 h 329"/>
                <a:gd name="T54" fmla="*/ 0 w 245"/>
                <a:gd name="T55" fmla="*/ 41 h 329"/>
                <a:gd name="T56" fmla="*/ 0 w 245"/>
                <a:gd name="T57" fmla="*/ 116 h 329"/>
                <a:gd name="T58" fmla="*/ 2 w 245"/>
                <a:gd name="T59" fmla="*/ 159 h 329"/>
                <a:gd name="T60" fmla="*/ 0 w 245"/>
                <a:gd name="T61" fmla="*/ 207 h 329"/>
                <a:gd name="T62" fmla="*/ 0 w 245"/>
                <a:gd name="T63" fmla="*/ 256 h 329"/>
                <a:gd name="T64" fmla="*/ 2 w 245"/>
                <a:gd name="T65" fmla="*/ 289 h 329"/>
                <a:gd name="T66" fmla="*/ 0 w 245"/>
                <a:gd name="T67" fmla="*/ 301 h 329"/>
                <a:gd name="T68" fmla="*/ 46 w 245"/>
                <a:gd name="T69" fmla="*/ 301 h 329"/>
                <a:gd name="T70" fmla="*/ 78 w 245"/>
                <a:gd name="T71" fmla="*/ 301 h 329"/>
                <a:gd name="T72" fmla="*/ 80 w 245"/>
                <a:gd name="T73" fmla="*/ 317 h 329"/>
                <a:gd name="T74" fmla="*/ 96 w 245"/>
                <a:gd name="T75" fmla="*/ 317 h 329"/>
                <a:gd name="T76" fmla="*/ 94 w 245"/>
                <a:gd name="T77" fmla="*/ 303 h 329"/>
                <a:gd name="T78" fmla="*/ 114 w 245"/>
                <a:gd name="T79" fmla="*/ 303 h 329"/>
                <a:gd name="T80" fmla="*/ 137 w 245"/>
                <a:gd name="T81" fmla="*/ 301 h 329"/>
                <a:gd name="T82" fmla="*/ 151 w 245"/>
                <a:gd name="T83" fmla="*/ 310 h 329"/>
                <a:gd name="T84" fmla="*/ 167 w 245"/>
                <a:gd name="T85" fmla="*/ 315 h 329"/>
                <a:gd name="T86" fmla="*/ 176 w 245"/>
                <a:gd name="T87" fmla="*/ 326 h 329"/>
                <a:gd name="T88" fmla="*/ 178 w 245"/>
                <a:gd name="T89" fmla="*/ 329 h 329"/>
                <a:gd name="T90" fmla="*/ 178 w 245"/>
                <a:gd name="T91" fmla="*/ 329 h 329"/>
                <a:gd name="T92" fmla="*/ 178 w 245"/>
                <a:gd name="T9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329">
                  <a:moveTo>
                    <a:pt x="178" y="329"/>
                  </a:moveTo>
                  <a:lnTo>
                    <a:pt x="199" y="287"/>
                  </a:lnTo>
                  <a:lnTo>
                    <a:pt x="210" y="256"/>
                  </a:lnTo>
                  <a:lnTo>
                    <a:pt x="222" y="228"/>
                  </a:lnTo>
                  <a:lnTo>
                    <a:pt x="238" y="214"/>
                  </a:lnTo>
                  <a:lnTo>
                    <a:pt x="245" y="205"/>
                  </a:lnTo>
                  <a:lnTo>
                    <a:pt x="233" y="194"/>
                  </a:lnTo>
                  <a:lnTo>
                    <a:pt x="226" y="183"/>
                  </a:lnTo>
                  <a:lnTo>
                    <a:pt x="210" y="178"/>
                  </a:lnTo>
                  <a:lnTo>
                    <a:pt x="201" y="167"/>
                  </a:lnTo>
                  <a:lnTo>
                    <a:pt x="188" y="159"/>
                  </a:lnTo>
                  <a:lnTo>
                    <a:pt x="174" y="144"/>
                  </a:lnTo>
                  <a:lnTo>
                    <a:pt x="167" y="130"/>
                  </a:lnTo>
                  <a:lnTo>
                    <a:pt x="158" y="123"/>
                  </a:lnTo>
                  <a:lnTo>
                    <a:pt x="148" y="112"/>
                  </a:lnTo>
                  <a:lnTo>
                    <a:pt x="132" y="103"/>
                  </a:lnTo>
                  <a:lnTo>
                    <a:pt x="119" y="96"/>
                  </a:lnTo>
                  <a:lnTo>
                    <a:pt x="110" y="87"/>
                  </a:lnTo>
                  <a:lnTo>
                    <a:pt x="96" y="73"/>
                  </a:lnTo>
                  <a:lnTo>
                    <a:pt x="82" y="59"/>
                  </a:lnTo>
                  <a:lnTo>
                    <a:pt x="73" y="54"/>
                  </a:lnTo>
                  <a:lnTo>
                    <a:pt x="66" y="34"/>
                  </a:lnTo>
                  <a:lnTo>
                    <a:pt x="60" y="20"/>
                  </a:lnTo>
                  <a:lnTo>
                    <a:pt x="50" y="13"/>
                  </a:lnTo>
                  <a:lnTo>
                    <a:pt x="37" y="7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41"/>
                  </a:lnTo>
                  <a:lnTo>
                    <a:pt x="0" y="116"/>
                  </a:lnTo>
                  <a:lnTo>
                    <a:pt x="2" y="159"/>
                  </a:lnTo>
                  <a:lnTo>
                    <a:pt x="0" y="207"/>
                  </a:lnTo>
                  <a:lnTo>
                    <a:pt x="0" y="256"/>
                  </a:lnTo>
                  <a:lnTo>
                    <a:pt x="2" y="289"/>
                  </a:lnTo>
                  <a:lnTo>
                    <a:pt x="0" y="301"/>
                  </a:lnTo>
                  <a:lnTo>
                    <a:pt x="46" y="301"/>
                  </a:lnTo>
                  <a:lnTo>
                    <a:pt x="78" y="301"/>
                  </a:lnTo>
                  <a:lnTo>
                    <a:pt x="80" y="317"/>
                  </a:lnTo>
                  <a:lnTo>
                    <a:pt x="96" y="317"/>
                  </a:lnTo>
                  <a:lnTo>
                    <a:pt x="94" y="303"/>
                  </a:lnTo>
                  <a:lnTo>
                    <a:pt x="114" y="303"/>
                  </a:lnTo>
                  <a:lnTo>
                    <a:pt x="137" y="301"/>
                  </a:lnTo>
                  <a:lnTo>
                    <a:pt x="151" y="310"/>
                  </a:lnTo>
                  <a:lnTo>
                    <a:pt x="167" y="315"/>
                  </a:lnTo>
                  <a:lnTo>
                    <a:pt x="176" y="326"/>
                  </a:lnTo>
                  <a:lnTo>
                    <a:pt x="178" y="329"/>
                  </a:lnTo>
                  <a:lnTo>
                    <a:pt x="178" y="329"/>
                  </a:lnTo>
                  <a:lnTo>
                    <a:pt x="178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89">
              <a:extLst>
                <a:ext uri="{FF2B5EF4-FFF2-40B4-BE49-F238E27FC236}">
                  <a16:creationId xmlns:a16="http://schemas.microsoft.com/office/drawing/2014/main" id="{8E5639F5-676A-A8AF-C71F-3ECAD13E52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13214" y="6075932"/>
              <a:ext cx="562416" cy="494656"/>
            </a:xfrm>
            <a:custGeom>
              <a:avLst/>
              <a:gdLst>
                <a:gd name="T0" fmla="*/ 0 w 249"/>
                <a:gd name="T1" fmla="*/ 217 h 219"/>
                <a:gd name="T2" fmla="*/ 60 w 249"/>
                <a:gd name="T3" fmla="*/ 219 h 219"/>
                <a:gd name="T4" fmla="*/ 78 w 249"/>
                <a:gd name="T5" fmla="*/ 217 h 219"/>
                <a:gd name="T6" fmla="*/ 78 w 249"/>
                <a:gd name="T7" fmla="*/ 204 h 219"/>
                <a:gd name="T8" fmla="*/ 90 w 249"/>
                <a:gd name="T9" fmla="*/ 192 h 219"/>
                <a:gd name="T10" fmla="*/ 105 w 249"/>
                <a:gd name="T11" fmla="*/ 185 h 219"/>
                <a:gd name="T12" fmla="*/ 115 w 249"/>
                <a:gd name="T13" fmla="*/ 176 h 219"/>
                <a:gd name="T14" fmla="*/ 119 w 249"/>
                <a:gd name="T15" fmla="*/ 163 h 219"/>
                <a:gd name="T16" fmla="*/ 131 w 249"/>
                <a:gd name="T17" fmla="*/ 172 h 219"/>
                <a:gd name="T18" fmla="*/ 137 w 249"/>
                <a:gd name="T19" fmla="*/ 160 h 219"/>
                <a:gd name="T20" fmla="*/ 153 w 249"/>
                <a:gd name="T21" fmla="*/ 149 h 219"/>
                <a:gd name="T22" fmla="*/ 170 w 249"/>
                <a:gd name="T23" fmla="*/ 144 h 219"/>
                <a:gd name="T24" fmla="*/ 190 w 249"/>
                <a:gd name="T25" fmla="*/ 140 h 219"/>
                <a:gd name="T26" fmla="*/ 195 w 249"/>
                <a:gd name="T27" fmla="*/ 128 h 219"/>
                <a:gd name="T28" fmla="*/ 195 w 249"/>
                <a:gd name="T29" fmla="*/ 115 h 219"/>
                <a:gd name="T30" fmla="*/ 210 w 249"/>
                <a:gd name="T31" fmla="*/ 110 h 219"/>
                <a:gd name="T32" fmla="*/ 215 w 249"/>
                <a:gd name="T33" fmla="*/ 98 h 219"/>
                <a:gd name="T34" fmla="*/ 229 w 249"/>
                <a:gd name="T35" fmla="*/ 87 h 219"/>
                <a:gd name="T36" fmla="*/ 236 w 249"/>
                <a:gd name="T37" fmla="*/ 74 h 219"/>
                <a:gd name="T38" fmla="*/ 247 w 249"/>
                <a:gd name="T39" fmla="*/ 67 h 219"/>
                <a:gd name="T40" fmla="*/ 249 w 249"/>
                <a:gd name="T41" fmla="*/ 55 h 219"/>
                <a:gd name="T42" fmla="*/ 227 w 249"/>
                <a:gd name="T43" fmla="*/ 19 h 219"/>
                <a:gd name="T44" fmla="*/ 222 w 249"/>
                <a:gd name="T45" fmla="*/ 5 h 219"/>
                <a:gd name="T46" fmla="*/ 206 w 249"/>
                <a:gd name="T47" fmla="*/ 3 h 219"/>
                <a:gd name="T48" fmla="*/ 153 w 249"/>
                <a:gd name="T49" fmla="*/ 0 h 219"/>
                <a:gd name="T50" fmla="*/ 140 w 249"/>
                <a:gd name="T51" fmla="*/ 17 h 219"/>
                <a:gd name="T52" fmla="*/ 128 w 249"/>
                <a:gd name="T53" fmla="*/ 16 h 219"/>
                <a:gd name="T54" fmla="*/ 112 w 249"/>
                <a:gd name="T55" fmla="*/ 17 h 219"/>
                <a:gd name="T56" fmla="*/ 81 w 249"/>
                <a:gd name="T57" fmla="*/ 25 h 219"/>
                <a:gd name="T58" fmla="*/ 58 w 249"/>
                <a:gd name="T59" fmla="*/ 28 h 219"/>
                <a:gd name="T60" fmla="*/ 23 w 249"/>
                <a:gd name="T61" fmla="*/ 30 h 219"/>
                <a:gd name="T62" fmla="*/ 7 w 249"/>
                <a:gd name="T63" fmla="*/ 25 h 219"/>
                <a:gd name="T64" fmla="*/ 7 w 249"/>
                <a:gd name="T65" fmla="*/ 53 h 219"/>
                <a:gd name="T66" fmla="*/ 5 w 249"/>
                <a:gd name="T67" fmla="*/ 69 h 219"/>
                <a:gd name="T68" fmla="*/ 5 w 249"/>
                <a:gd name="T69" fmla="*/ 121 h 219"/>
                <a:gd name="T70" fmla="*/ 7 w 249"/>
                <a:gd name="T71" fmla="*/ 133 h 219"/>
                <a:gd name="T72" fmla="*/ 3 w 249"/>
                <a:gd name="T73" fmla="*/ 156 h 219"/>
                <a:gd name="T74" fmla="*/ 3 w 249"/>
                <a:gd name="T75" fmla="*/ 188 h 219"/>
                <a:gd name="T76" fmla="*/ 0 w 249"/>
                <a:gd name="T77" fmla="*/ 217 h 219"/>
                <a:gd name="T78" fmla="*/ 0 w 249"/>
                <a:gd name="T79" fmla="*/ 217 h 219"/>
                <a:gd name="T80" fmla="*/ 0 w 249"/>
                <a:gd name="T81" fmla="*/ 21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219">
                  <a:moveTo>
                    <a:pt x="0" y="217"/>
                  </a:moveTo>
                  <a:lnTo>
                    <a:pt x="60" y="219"/>
                  </a:lnTo>
                  <a:lnTo>
                    <a:pt x="78" y="217"/>
                  </a:lnTo>
                  <a:lnTo>
                    <a:pt x="78" y="204"/>
                  </a:lnTo>
                  <a:lnTo>
                    <a:pt x="90" y="192"/>
                  </a:lnTo>
                  <a:lnTo>
                    <a:pt x="105" y="185"/>
                  </a:lnTo>
                  <a:lnTo>
                    <a:pt x="115" y="176"/>
                  </a:lnTo>
                  <a:lnTo>
                    <a:pt x="119" y="163"/>
                  </a:lnTo>
                  <a:lnTo>
                    <a:pt x="131" y="172"/>
                  </a:lnTo>
                  <a:lnTo>
                    <a:pt x="137" y="160"/>
                  </a:lnTo>
                  <a:lnTo>
                    <a:pt x="153" y="149"/>
                  </a:lnTo>
                  <a:lnTo>
                    <a:pt x="170" y="144"/>
                  </a:lnTo>
                  <a:lnTo>
                    <a:pt x="190" y="140"/>
                  </a:lnTo>
                  <a:lnTo>
                    <a:pt x="195" y="128"/>
                  </a:lnTo>
                  <a:lnTo>
                    <a:pt x="195" y="115"/>
                  </a:lnTo>
                  <a:lnTo>
                    <a:pt x="210" y="110"/>
                  </a:lnTo>
                  <a:lnTo>
                    <a:pt x="215" y="98"/>
                  </a:lnTo>
                  <a:lnTo>
                    <a:pt x="229" y="87"/>
                  </a:lnTo>
                  <a:lnTo>
                    <a:pt x="236" y="74"/>
                  </a:lnTo>
                  <a:lnTo>
                    <a:pt x="247" y="67"/>
                  </a:lnTo>
                  <a:lnTo>
                    <a:pt x="249" y="55"/>
                  </a:lnTo>
                  <a:lnTo>
                    <a:pt x="227" y="19"/>
                  </a:lnTo>
                  <a:lnTo>
                    <a:pt x="222" y="5"/>
                  </a:lnTo>
                  <a:lnTo>
                    <a:pt x="206" y="3"/>
                  </a:lnTo>
                  <a:lnTo>
                    <a:pt x="153" y="0"/>
                  </a:lnTo>
                  <a:lnTo>
                    <a:pt x="140" y="17"/>
                  </a:lnTo>
                  <a:lnTo>
                    <a:pt x="128" y="16"/>
                  </a:lnTo>
                  <a:lnTo>
                    <a:pt x="112" y="17"/>
                  </a:lnTo>
                  <a:lnTo>
                    <a:pt x="81" y="25"/>
                  </a:lnTo>
                  <a:lnTo>
                    <a:pt x="58" y="28"/>
                  </a:lnTo>
                  <a:lnTo>
                    <a:pt x="23" y="30"/>
                  </a:lnTo>
                  <a:lnTo>
                    <a:pt x="7" y="25"/>
                  </a:lnTo>
                  <a:lnTo>
                    <a:pt x="7" y="53"/>
                  </a:lnTo>
                  <a:lnTo>
                    <a:pt x="5" y="69"/>
                  </a:lnTo>
                  <a:lnTo>
                    <a:pt x="5" y="121"/>
                  </a:lnTo>
                  <a:lnTo>
                    <a:pt x="7" y="133"/>
                  </a:lnTo>
                  <a:lnTo>
                    <a:pt x="3" y="156"/>
                  </a:lnTo>
                  <a:lnTo>
                    <a:pt x="3" y="188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90">
              <a:extLst>
                <a:ext uri="{FF2B5EF4-FFF2-40B4-BE49-F238E27FC236}">
                  <a16:creationId xmlns:a16="http://schemas.microsoft.com/office/drawing/2014/main" id="{F35A602F-12B7-4422-88C5-8B0B9F8C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12597" y="5278612"/>
              <a:ext cx="1289717" cy="1438791"/>
            </a:xfrm>
            <a:custGeom>
              <a:avLst/>
              <a:gdLst>
                <a:gd name="T0" fmla="*/ 187 w 571"/>
                <a:gd name="T1" fmla="*/ 629 h 637"/>
                <a:gd name="T2" fmla="*/ 297 w 571"/>
                <a:gd name="T3" fmla="*/ 593 h 637"/>
                <a:gd name="T4" fmla="*/ 301 w 571"/>
                <a:gd name="T5" fmla="*/ 500 h 637"/>
                <a:gd name="T6" fmla="*/ 383 w 571"/>
                <a:gd name="T7" fmla="*/ 504 h 637"/>
                <a:gd name="T8" fmla="*/ 385 w 571"/>
                <a:gd name="T9" fmla="*/ 362 h 637"/>
                <a:gd name="T10" fmla="*/ 385 w 571"/>
                <a:gd name="T11" fmla="*/ 203 h 637"/>
                <a:gd name="T12" fmla="*/ 426 w 571"/>
                <a:gd name="T13" fmla="*/ 210 h 637"/>
                <a:gd name="T14" fmla="*/ 452 w 571"/>
                <a:gd name="T15" fmla="*/ 205 h 637"/>
                <a:gd name="T16" fmla="*/ 459 w 571"/>
                <a:gd name="T17" fmla="*/ 180 h 637"/>
                <a:gd name="T18" fmla="*/ 491 w 571"/>
                <a:gd name="T19" fmla="*/ 175 h 637"/>
                <a:gd name="T20" fmla="*/ 513 w 571"/>
                <a:gd name="T21" fmla="*/ 166 h 637"/>
                <a:gd name="T22" fmla="*/ 529 w 571"/>
                <a:gd name="T23" fmla="*/ 143 h 637"/>
                <a:gd name="T24" fmla="*/ 571 w 571"/>
                <a:gd name="T25" fmla="*/ 128 h 637"/>
                <a:gd name="T26" fmla="*/ 541 w 571"/>
                <a:gd name="T27" fmla="*/ 121 h 637"/>
                <a:gd name="T28" fmla="*/ 513 w 571"/>
                <a:gd name="T29" fmla="*/ 109 h 637"/>
                <a:gd name="T30" fmla="*/ 493 w 571"/>
                <a:gd name="T31" fmla="*/ 89 h 637"/>
                <a:gd name="T32" fmla="*/ 465 w 571"/>
                <a:gd name="T33" fmla="*/ 80 h 637"/>
                <a:gd name="T34" fmla="*/ 452 w 571"/>
                <a:gd name="T35" fmla="*/ 0 h 637"/>
                <a:gd name="T36" fmla="*/ 386 w 571"/>
                <a:gd name="T37" fmla="*/ 9 h 637"/>
                <a:gd name="T38" fmla="*/ 376 w 571"/>
                <a:gd name="T39" fmla="*/ 43 h 637"/>
                <a:gd name="T40" fmla="*/ 354 w 571"/>
                <a:gd name="T41" fmla="*/ 63 h 637"/>
                <a:gd name="T42" fmla="*/ 329 w 571"/>
                <a:gd name="T43" fmla="*/ 79 h 637"/>
                <a:gd name="T44" fmla="*/ 342 w 571"/>
                <a:gd name="T45" fmla="*/ 139 h 637"/>
                <a:gd name="T46" fmla="*/ 345 w 571"/>
                <a:gd name="T47" fmla="*/ 166 h 637"/>
                <a:gd name="T48" fmla="*/ 365 w 571"/>
                <a:gd name="T49" fmla="*/ 187 h 637"/>
                <a:gd name="T50" fmla="*/ 333 w 571"/>
                <a:gd name="T51" fmla="*/ 239 h 637"/>
                <a:gd name="T52" fmla="*/ 308 w 571"/>
                <a:gd name="T53" fmla="*/ 258 h 637"/>
                <a:gd name="T54" fmla="*/ 303 w 571"/>
                <a:gd name="T55" fmla="*/ 299 h 637"/>
                <a:gd name="T56" fmla="*/ 301 w 571"/>
                <a:gd name="T57" fmla="*/ 331 h 637"/>
                <a:gd name="T58" fmla="*/ 269 w 571"/>
                <a:gd name="T59" fmla="*/ 356 h 637"/>
                <a:gd name="T60" fmla="*/ 223 w 571"/>
                <a:gd name="T61" fmla="*/ 399 h 637"/>
                <a:gd name="T62" fmla="*/ 203 w 571"/>
                <a:gd name="T63" fmla="*/ 426 h 637"/>
                <a:gd name="T64" fmla="*/ 178 w 571"/>
                <a:gd name="T65" fmla="*/ 443 h 637"/>
                <a:gd name="T66" fmla="*/ 159 w 571"/>
                <a:gd name="T67" fmla="*/ 470 h 637"/>
                <a:gd name="T68" fmla="*/ 132 w 571"/>
                <a:gd name="T69" fmla="*/ 495 h 637"/>
                <a:gd name="T70" fmla="*/ 94 w 571"/>
                <a:gd name="T71" fmla="*/ 511 h 637"/>
                <a:gd name="T72" fmla="*/ 75 w 571"/>
                <a:gd name="T73" fmla="*/ 518 h 637"/>
                <a:gd name="T74" fmla="*/ 48 w 571"/>
                <a:gd name="T75" fmla="*/ 547 h 637"/>
                <a:gd name="T76" fmla="*/ 18 w 571"/>
                <a:gd name="T77" fmla="*/ 582 h 637"/>
                <a:gd name="T78" fmla="*/ 21 w 571"/>
                <a:gd name="T79" fmla="*/ 611 h 637"/>
                <a:gd name="T80" fmla="*/ 0 w 571"/>
                <a:gd name="T81" fmla="*/ 629 h 637"/>
                <a:gd name="T82" fmla="*/ 135 w 571"/>
                <a:gd name="T83" fmla="*/ 629 h 637"/>
                <a:gd name="T84" fmla="*/ 180 w 571"/>
                <a:gd name="T85" fmla="*/ 637 h 637"/>
                <a:gd name="T86" fmla="*/ 180 w 571"/>
                <a:gd name="T8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71" h="637">
                  <a:moveTo>
                    <a:pt x="180" y="637"/>
                  </a:moveTo>
                  <a:lnTo>
                    <a:pt x="187" y="629"/>
                  </a:lnTo>
                  <a:lnTo>
                    <a:pt x="258" y="605"/>
                  </a:lnTo>
                  <a:lnTo>
                    <a:pt x="297" y="593"/>
                  </a:lnTo>
                  <a:lnTo>
                    <a:pt x="301" y="548"/>
                  </a:lnTo>
                  <a:lnTo>
                    <a:pt x="301" y="500"/>
                  </a:lnTo>
                  <a:lnTo>
                    <a:pt x="365" y="502"/>
                  </a:lnTo>
                  <a:lnTo>
                    <a:pt x="383" y="504"/>
                  </a:lnTo>
                  <a:lnTo>
                    <a:pt x="383" y="406"/>
                  </a:lnTo>
                  <a:lnTo>
                    <a:pt x="385" y="362"/>
                  </a:lnTo>
                  <a:lnTo>
                    <a:pt x="383" y="326"/>
                  </a:lnTo>
                  <a:lnTo>
                    <a:pt x="385" y="203"/>
                  </a:lnTo>
                  <a:lnTo>
                    <a:pt x="411" y="207"/>
                  </a:lnTo>
                  <a:lnTo>
                    <a:pt x="426" y="210"/>
                  </a:lnTo>
                  <a:lnTo>
                    <a:pt x="442" y="214"/>
                  </a:lnTo>
                  <a:lnTo>
                    <a:pt x="452" y="205"/>
                  </a:lnTo>
                  <a:lnTo>
                    <a:pt x="449" y="187"/>
                  </a:lnTo>
                  <a:lnTo>
                    <a:pt x="459" y="180"/>
                  </a:lnTo>
                  <a:lnTo>
                    <a:pt x="477" y="171"/>
                  </a:lnTo>
                  <a:lnTo>
                    <a:pt x="491" y="175"/>
                  </a:lnTo>
                  <a:lnTo>
                    <a:pt x="504" y="182"/>
                  </a:lnTo>
                  <a:lnTo>
                    <a:pt x="513" y="166"/>
                  </a:lnTo>
                  <a:lnTo>
                    <a:pt x="518" y="152"/>
                  </a:lnTo>
                  <a:lnTo>
                    <a:pt x="529" y="143"/>
                  </a:lnTo>
                  <a:lnTo>
                    <a:pt x="554" y="143"/>
                  </a:lnTo>
                  <a:lnTo>
                    <a:pt x="571" y="128"/>
                  </a:lnTo>
                  <a:lnTo>
                    <a:pt x="557" y="123"/>
                  </a:lnTo>
                  <a:lnTo>
                    <a:pt x="541" y="121"/>
                  </a:lnTo>
                  <a:lnTo>
                    <a:pt x="529" y="114"/>
                  </a:lnTo>
                  <a:lnTo>
                    <a:pt x="513" y="109"/>
                  </a:lnTo>
                  <a:lnTo>
                    <a:pt x="507" y="98"/>
                  </a:lnTo>
                  <a:lnTo>
                    <a:pt x="493" y="89"/>
                  </a:lnTo>
                  <a:lnTo>
                    <a:pt x="481" y="82"/>
                  </a:lnTo>
                  <a:lnTo>
                    <a:pt x="465" y="80"/>
                  </a:lnTo>
                  <a:lnTo>
                    <a:pt x="452" y="71"/>
                  </a:lnTo>
                  <a:lnTo>
                    <a:pt x="452" y="0"/>
                  </a:lnTo>
                  <a:lnTo>
                    <a:pt x="401" y="0"/>
                  </a:lnTo>
                  <a:lnTo>
                    <a:pt x="386" y="9"/>
                  </a:lnTo>
                  <a:lnTo>
                    <a:pt x="376" y="23"/>
                  </a:lnTo>
                  <a:lnTo>
                    <a:pt x="376" y="43"/>
                  </a:lnTo>
                  <a:lnTo>
                    <a:pt x="374" y="59"/>
                  </a:lnTo>
                  <a:lnTo>
                    <a:pt x="354" y="63"/>
                  </a:lnTo>
                  <a:lnTo>
                    <a:pt x="340" y="71"/>
                  </a:lnTo>
                  <a:lnTo>
                    <a:pt x="329" y="79"/>
                  </a:lnTo>
                  <a:lnTo>
                    <a:pt x="331" y="121"/>
                  </a:lnTo>
                  <a:lnTo>
                    <a:pt x="342" y="139"/>
                  </a:lnTo>
                  <a:lnTo>
                    <a:pt x="345" y="153"/>
                  </a:lnTo>
                  <a:lnTo>
                    <a:pt x="345" y="166"/>
                  </a:lnTo>
                  <a:lnTo>
                    <a:pt x="353" y="176"/>
                  </a:lnTo>
                  <a:lnTo>
                    <a:pt x="365" y="187"/>
                  </a:lnTo>
                  <a:lnTo>
                    <a:pt x="363" y="200"/>
                  </a:lnTo>
                  <a:lnTo>
                    <a:pt x="333" y="239"/>
                  </a:lnTo>
                  <a:lnTo>
                    <a:pt x="315" y="246"/>
                  </a:lnTo>
                  <a:lnTo>
                    <a:pt x="308" y="258"/>
                  </a:lnTo>
                  <a:lnTo>
                    <a:pt x="315" y="274"/>
                  </a:lnTo>
                  <a:lnTo>
                    <a:pt x="303" y="299"/>
                  </a:lnTo>
                  <a:lnTo>
                    <a:pt x="299" y="319"/>
                  </a:lnTo>
                  <a:lnTo>
                    <a:pt x="301" y="331"/>
                  </a:lnTo>
                  <a:lnTo>
                    <a:pt x="280" y="349"/>
                  </a:lnTo>
                  <a:lnTo>
                    <a:pt x="269" y="356"/>
                  </a:lnTo>
                  <a:lnTo>
                    <a:pt x="244" y="379"/>
                  </a:lnTo>
                  <a:lnTo>
                    <a:pt x="223" y="399"/>
                  </a:lnTo>
                  <a:lnTo>
                    <a:pt x="207" y="413"/>
                  </a:lnTo>
                  <a:lnTo>
                    <a:pt x="203" y="426"/>
                  </a:lnTo>
                  <a:lnTo>
                    <a:pt x="189" y="435"/>
                  </a:lnTo>
                  <a:lnTo>
                    <a:pt x="178" y="443"/>
                  </a:lnTo>
                  <a:lnTo>
                    <a:pt x="167" y="451"/>
                  </a:lnTo>
                  <a:lnTo>
                    <a:pt x="159" y="470"/>
                  </a:lnTo>
                  <a:lnTo>
                    <a:pt x="153" y="483"/>
                  </a:lnTo>
                  <a:lnTo>
                    <a:pt x="132" y="495"/>
                  </a:lnTo>
                  <a:lnTo>
                    <a:pt x="109" y="502"/>
                  </a:lnTo>
                  <a:lnTo>
                    <a:pt x="94" y="511"/>
                  </a:lnTo>
                  <a:lnTo>
                    <a:pt x="87" y="525"/>
                  </a:lnTo>
                  <a:lnTo>
                    <a:pt x="75" y="518"/>
                  </a:lnTo>
                  <a:lnTo>
                    <a:pt x="66" y="532"/>
                  </a:lnTo>
                  <a:lnTo>
                    <a:pt x="48" y="547"/>
                  </a:lnTo>
                  <a:lnTo>
                    <a:pt x="34" y="561"/>
                  </a:lnTo>
                  <a:lnTo>
                    <a:pt x="18" y="582"/>
                  </a:lnTo>
                  <a:lnTo>
                    <a:pt x="14" y="595"/>
                  </a:lnTo>
                  <a:lnTo>
                    <a:pt x="21" y="611"/>
                  </a:lnTo>
                  <a:lnTo>
                    <a:pt x="16" y="627"/>
                  </a:lnTo>
                  <a:lnTo>
                    <a:pt x="0" y="629"/>
                  </a:lnTo>
                  <a:lnTo>
                    <a:pt x="84" y="629"/>
                  </a:lnTo>
                  <a:lnTo>
                    <a:pt x="135" y="629"/>
                  </a:lnTo>
                  <a:lnTo>
                    <a:pt x="175" y="630"/>
                  </a:lnTo>
                  <a:lnTo>
                    <a:pt x="180" y="637"/>
                  </a:lnTo>
                  <a:lnTo>
                    <a:pt x="180" y="637"/>
                  </a:lnTo>
                  <a:lnTo>
                    <a:pt x="180" y="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91">
              <a:extLst>
                <a:ext uri="{FF2B5EF4-FFF2-40B4-BE49-F238E27FC236}">
                  <a16:creationId xmlns:a16="http://schemas.microsoft.com/office/drawing/2014/main" id="{27929B3C-F471-4AAE-B9CE-5C58FA4DA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13201" y="5314752"/>
              <a:ext cx="817649" cy="876375"/>
            </a:xfrm>
            <a:custGeom>
              <a:avLst/>
              <a:gdLst>
                <a:gd name="T0" fmla="*/ 191 w 362"/>
                <a:gd name="T1" fmla="*/ 388 h 388"/>
                <a:gd name="T2" fmla="*/ 219 w 362"/>
                <a:gd name="T3" fmla="*/ 356 h 388"/>
                <a:gd name="T4" fmla="*/ 234 w 362"/>
                <a:gd name="T5" fmla="*/ 346 h 388"/>
                <a:gd name="T6" fmla="*/ 285 w 362"/>
                <a:gd name="T7" fmla="*/ 298 h 388"/>
                <a:gd name="T8" fmla="*/ 362 w 362"/>
                <a:gd name="T9" fmla="*/ 223 h 388"/>
                <a:gd name="T10" fmla="*/ 351 w 362"/>
                <a:gd name="T11" fmla="*/ 205 h 388"/>
                <a:gd name="T12" fmla="*/ 340 w 362"/>
                <a:gd name="T13" fmla="*/ 191 h 388"/>
                <a:gd name="T14" fmla="*/ 330 w 362"/>
                <a:gd name="T15" fmla="*/ 169 h 388"/>
                <a:gd name="T16" fmla="*/ 319 w 362"/>
                <a:gd name="T17" fmla="*/ 162 h 388"/>
                <a:gd name="T18" fmla="*/ 306 w 362"/>
                <a:gd name="T19" fmla="*/ 153 h 388"/>
                <a:gd name="T20" fmla="*/ 337 w 362"/>
                <a:gd name="T21" fmla="*/ 64 h 388"/>
                <a:gd name="T22" fmla="*/ 346 w 362"/>
                <a:gd name="T23" fmla="*/ 39 h 388"/>
                <a:gd name="T24" fmla="*/ 310 w 362"/>
                <a:gd name="T25" fmla="*/ 64 h 388"/>
                <a:gd name="T26" fmla="*/ 191 w 362"/>
                <a:gd name="T27" fmla="*/ 13 h 388"/>
                <a:gd name="T28" fmla="*/ 161 w 362"/>
                <a:gd name="T29" fmla="*/ 0 h 388"/>
                <a:gd name="T30" fmla="*/ 150 w 362"/>
                <a:gd name="T31" fmla="*/ 7 h 388"/>
                <a:gd name="T32" fmla="*/ 141 w 362"/>
                <a:gd name="T33" fmla="*/ 23 h 388"/>
                <a:gd name="T34" fmla="*/ 136 w 362"/>
                <a:gd name="T35" fmla="*/ 39 h 388"/>
                <a:gd name="T36" fmla="*/ 130 w 362"/>
                <a:gd name="T37" fmla="*/ 61 h 388"/>
                <a:gd name="T38" fmla="*/ 121 w 362"/>
                <a:gd name="T39" fmla="*/ 79 h 388"/>
                <a:gd name="T40" fmla="*/ 120 w 362"/>
                <a:gd name="T41" fmla="*/ 95 h 388"/>
                <a:gd name="T42" fmla="*/ 134 w 362"/>
                <a:gd name="T43" fmla="*/ 111 h 388"/>
                <a:gd name="T44" fmla="*/ 120 w 362"/>
                <a:gd name="T45" fmla="*/ 121 h 388"/>
                <a:gd name="T46" fmla="*/ 100 w 362"/>
                <a:gd name="T47" fmla="*/ 128 h 388"/>
                <a:gd name="T48" fmla="*/ 79 w 362"/>
                <a:gd name="T49" fmla="*/ 132 h 388"/>
                <a:gd name="T50" fmla="*/ 70 w 362"/>
                <a:gd name="T51" fmla="*/ 150 h 388"/>
                <a:gd name="T52" fmla="*/ 63 w 362"/>
                <a:gd name="T53" fmla="*/ 166 h 388"/>
                <a:gd name="T54" fmla="*/ 50 w 362"/>
                <a:gd name="T55" fmla="*/ 159 h 388"/>
                <a:gd name="T56" fmla="*/ 34 w 362"/>
                <a:gd name="T57" fmla="*/ 153 h 388"/>
                <a:gd name="T58" fmla="*/ 18 w 362"/>
                <a:gd name="T59" fmla="*/ 160 h 388"/>
                <a:gd name="T60" fmla="*/ 13 w 362"/>
                <a:gd name="T61" fmla="*/ 173 h 388"/>
                <a:gd name="T62" fmla="*/ 11 w 362"/>
                <a:gd name="T63" fmla="*/ 189 h 388"/>
                <a:gd name="T64" fmla="*/ 0 w 362"/>
                <a:gd name="T65" fmla="*/ 198 h 388"/>
                <a:gd name="T66" fmla="*/ 2 w 362"/>
                <a:gd name="T67" fmla="*/ 210 h 388"/>
                <a:gd name="T68" fmla="*/ 9 w 362"/>
                <a:gd name="T69" fmla="*/ 233 h 388"/>
                <a:gd name="T70" fmla="*/ 29 w 362"/>
                <a:gd name="T71" fmla="*/ 249 h 388"/>
                <a:gd name="T72" fmla="*/ 43 w 362"/>
                <a:gd name="T73" fmla="*/ 267 h 388"/>
                <a:gd name="T74" fmla="*/ 52 w 362"/>
                <a:gd name="T75" fmla="*/ 278 h 388"/>
                <a:gd name="T76" fmla="*/ 70 w 362"/>
                <a:gd name="T77" fmla="*/ 283 h 388"/>
                <a:gd name="T78" fmla="*/ 88 w 362"/>
                <a:gd name="T79" fmla="*/ 296 h 388"/>
                <a:gd name="T80" fmla="*/ 100 w 362"/>
                <a:gd name="T81" fmla="*/ 310 h 388"/>
                <a:gd name="T82" fmla="*/ 121 w 362"/>
                <a:gd name="T83" fmla="*/ 338 h 388"/>
                <a:gd name="T84" fmla="*/ 134 w 362"/>
                <a:gd name="T85" fmla="*/ 346 h 388"/>
                <a:gd name="T86" fmla="*/ 152 w 362"/>
                <a:gd name="T87" fmla="*/ 365 h 388"/>
                <a:gd name="T88" fmla="*/ 166 w 362"/>
                <a:gd name="T89" fmla="*/ 370 h 388"/>
                <a:gd name="T90" fmla="*/ 175 w 362"/>
                <a:gd name="T91" fmla="*/ 381 h 388"/>
                <a:gd name="T92" fmla="*/ 191 w 362"/>
                <a:gd name="T93" fmla="*/ 388 h 388"/>
                <a:gd name="T94" fmla="*/ 191 w 362"/>
                <a:gd name="T95" fmla="*/ 388 h 388"/>
                <a:gd name="T96" fmla="*/ 191 w 362"/>
                <a:gd name="T9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2" h="388">
                  <a:moveTo>
                    <a:pt x="191" y="388"/>
                  </a:moveTo>
                  <a:lnTo>
                    <a:pt x="219" y="356"/>
                  </a:lnTo>
                  <a:lnTo>
                    <a:pt x="234" y="346"/>
                  </a:lnTo>
                  <a:lnTo>
                    <a:pt x="285" y="298"/>
                  </a:lnTo>
                  <a:lnTo>
                    <a:pt x="362" y="223"/>
                  </a:lnTo>
                  <a:lnTo>
                    <a:pt x="351" y="205"/>
                  </a:lnTo>
                  <a:lnTo>
                    <a:pt x="340" y="191"/>
                  </a:lnTo>
                  <a:lnTo>
                    <a:pt x="330" y="169"/>
                  </a:lnTo>
                  <a:lnTo>
                    <a:pt x="319" y="162"/>
                  </a:lnTo>
                  <a:lnTo>
                    <a:pt x="306" y="153"/>
                  </a:lnTo>
                  <a:lnTo>
                    <a:pt x="337" y="64"/>
                  </a:lnTo>
                  <a:lnTo>
                    <a:pt x="346" y="39"/>
                  </a:lnTo>
                  <a:lnTo>
                    <a:pt x="310" y="64"/>
                  </a:lnTo>
                  <a:lnTo>
                    <a:pt x="191" y="13"/>
                  </a:lnTo>
                  <a:lnTo>
                    <a:pt x="161" y="0"/>
                  </a:lnTo>
                  <a:lnTo>
                    <a:pt x="150" y="7"/>
                  </a:lnTo>
                  <a:lnTo>
                    <a:pt x="141" y="23"/>
                  </a:lnTo>
                  <a:lnTo>
                    <a:pt x="136" y="39"/>
                  </a:lnTo>
                  <a:lnTo>
                    <a:pt x="130" y="61"/>
                  </a:lnTo>
                  <a:lnTo>
                    <a:pt x="121" y="79"/>
                  </a:lnTo>
                  <a:lnTo>
                    <a:pt x="120" y="95"/>
                  </a:lnTo>
                  <a:lnTo>
                    <a:pt x="134" y="111"/>
                  </a:lnTo>
                  <a:lnTo>
                    <a:pt x="120" y="121"/>
                  </a:lnTo>
                  <a:lnTo>
                    <a:pt x="100" y="128"/>
                  </a:lnTo>
                  <a:lnTo>
                    <a:pt x="79" y="132"/>
                  </a:lnTo>
                  <a:lnTo>
                    <a:pt x="70" y="150"/>
                  </a:lnTo>
                  <a:lnTo>
                    <a:pt x="63" y="166"/>
                  </a:lnTo>
                  <a:lnTo>
                    <a:pt x="50" y="159"/>
                  </a:lnTo>
                  <a:lnTo>
                    <a:pt x="34" y="153"/>
                  </a:lnTo>
                  <a:lnTo>
                    <a:pt x="18" y="160"/>
                  </a:lnTo>
                  <a:lnTo>
                    <a:pt x="13" y="173"/>
                  </a:lnTo>
                  <a:lnTo>
                    <a:pt x="11" y="189"/>
                  </a:lnTo>
                  <a:lnTo>
                    <a:pt x="0" y="198"/>
                  </a:lnTo>
                  <a:lnTo>
                    <a:pt x="2" y="210"/>
                  </a:lnTo>
                  <a:lnTo>
                    <a:pt x="9" y="233"/>
                  </a:lnTo>
                  <a:lnTo>
                    <a:pt x="29" y="249"/>
                  </a:lnTo>
                  <a:lnTo>
                    <a:pt x="43" y="267"/>
                  </a:lnTo>
                  <a:lnTo>
                    <a:pt x="52" y="278"/>
                  </a:lnTo>
                  <a:lnTo>
                    <a:pt x="70" y="283"/>
                  </a:lnTo>
                  <a:lnTo>
                    <a:pt x="88" y="296"/>
                  </a:lnTo>
                  <a:lnTo>
                    <a:pt x="100" y="310"/>
                  </a:lnTo>
                  <a:lnTo>
                    <a:pt x="121" y="338"/>
                  </a:lnTo>
                  <a:lnTo>
                    <a:pt x="134" y="346"/>
                  </a:lnTo>
                  <a:lnTo>
                    <a:pt x="152" y="365"/>
                  </a:lnTo>
                  <a:lnTo>
                    <a:pt x="166" y="370"/>
                  </a:lnTo>
                  <a:lnTo>
                    <a:pt x="175" y="381"/>
                  </a:lnTo>
                  <a:lnTo>
                    <a:pt x="191" y="388"/>
                  </a:lnTo>
                  <a:lnTo>
                    <a:pt x="191" y="388"/>
                  </a:lnTo>
                  <a:lnTo>
                    <a:pt x="191" y="3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92">
              <a:extLst>
                <a:ext uri="{FF2B5EF4-FFF2-40B4-BE49-F238E27FC236}">
                  <a16:creationId xmlns:a16="http://schemas.microsoft.com/office/drawing/2014/main" id="{029737F5-EE8E-8E3E-56A3-C5AE17B77D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68644" y="6416996"/>
              <a:ext cx="747630" cy="736335"/>
            </a:xfrm>
            <a:custGeom>
              <a:avLst/>
              <a:gdLst>
                <a:gd name="T0" fmla="*/ 205 w 331"/>
                <a:gd name="T1" fmla="*/ 322 h 326"/>
                <a:gd name="T2" fmla="*/ 233 w 331"/>
                <a:gd name="T3" fmla="*/ 306 h 326"/>
                <a:gd name="T4" fmla="*/ 248 w 331"/>
                <a:gd name="T5" fmla="*/ 285 h 326"/>
                <a:gd name="T6" fmla="*/ 260 w 331"/>
                <a:gd name="T7" fmla="*/ 267 h 326"/>
                <a:gd name="T8" fmla="*/ 287 w 331"/>
                <a:gd name="T9" fmla="*/ 258 h 326"/>
                <a:gd name="T10" fmla="*/ 294 w 331"/>
                <a:gd name="T11" fmla="*/ 230 h 326"/>
                <a:gd name="T12" fmla="*/ 315 w 331"/>
                <a:gd name="T13" fmla="*/ 206 h 326"/>
                <a:gd name="T14" fmla="*/ 331 w 331"/>
                <a:gd name="T15" fmla="*/ 189 h 326"/>
                <a:gd name="T16" fmla="*/ 317 w 331"/>
                <a:gd name="T17" fmla="*/ 164 h 326"/>
                <a:gd name="T18" fmla="*/ 298 w 331"/>
                <a:gd name="T19" fmla="*/ 149 h 326"/>
                <a:gd name="T20" fmla="*/ 273 w 331"/>
                <a:gd name="T21" fmla="*/ 142 h 326"/>
                <a:gd name="T22" fmla="*/ 244 w 331"/>
                <a:gd name="T23" fmla="*/ 139 h 326"/>
                <a:gd name="T24" fmla="*/ 230 w 331"/>
                <a:gd name="T25" fmla="*/ 117 h 326"/>
                <a:gd name="T26" fmla="*/ 226 w 331"/>
                <a:gd name="T27" fmla="*/ 94 h 326"/>
                <a:gd name="T28" fmla="*/ 192 w 331"/>
                <a:gd name="T29" fmla="*/ 78 h 326"/>
                <a:gd name="T30" fmla="*/ 166 w 331"/>
                <a:gd name="T31" fmla="*/ 68 h 326"/>
                <a:gd name="T32" fmla="*/ 155 w 331"/>
                <a:gd name="T33" fmla="*/ 44 h 326"/>
                <a:gd name="T34" fmla="*/ 134 w 331"/>
                <a:gd name="T35" fmla="*/ 9 h 326"/>
                <a:gd name="T36" fmla="*/ 98 w 331"/>
                <a:gd name="T37" fmla="*/ 2 h 326"/>
                <a:gd name="T38" fmla="*/ 84 w 331"/>
                <a:gd name="T39" fmla="*/ 16 h 326"/>
                <a:gd name="T40" fmla="*/ 57 w 331"/>
                <a:gd name="T41" fmla="*/ 0 h 326"/>
                <a:gd name="T42" fmla="*/ 73 w 331"/>
                <a:gd name="T43" fmla="*/ 30 h 326"/>
                <a:gd name="T44" fmla="*/ 79 w 331"/>
                <a:gd name="T45" fmla="*/ 60 h 326"/>
                <a:gd name="T46" fmla="*/ 52 w 331"/>
                <a:gd name="T47" fmla="*/ 93 h 326"/>
                <a:gd name="T48" fmla="*/ 55 w 331"/>
                <a:gd name="T49" fmla="*/ 139 h 326"/>
                <a:gd name="T50" fmla="*/ 45 w 331"/>
                <a:gd name="T51" fmla="*/ 199 h 326"/>
                <a:gd name="T52" fmla="*/ 4 w 331"/>
                <a:gd name="T53" fmla="*/ 196 h 326"/>
                <a:gd name="T54" fmla="*/ 0 w 331"/>
                <a:gd name="T55" fmla="*/ 274 h 326"/>
                <a:gd name="T56" fmla="*/ 50 w 331"/>
                <a:gd name="T57" fmla="*/ 272 h 326"/>
                <a:gd name="T58" fmla="*/ 82 w 331"/>
                <a:gd name="T59" fmla="*/ 290 h 326"/>
                <a:gd name="T60" fmla="*/ 157 w 331"/>
                <a:gd name="T61" fmla="*/ 290 h 326"/>
                <a:gd name="T62" fmla="*/ 168 w 331"/>
                <a:gd name="T63" fmla="*/ 313 h 326"/>
                <a:gd name="T64" fmla="*/ 185 w 331"/>
                <a:gd name="T65" fmla="*/ 326 h 326"/>
                <a:gd name="T66" fmla="*/ 185 w 331"/>
                <a:gd name="T67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1" h="326">
                  <a:moveTo>
                    <a:pt x="185" y="326"/>
                  </a:moveTo>
                  <a:lnTo>
                    <a:pt x="205" y="322"/>
                  </a:lnTo>
                  <a:lnTo>
                    <a:pt x="219" y="313"/>
                  </a:lnTo>
                  <a:lnTo>
                    <a:pt x="233" y="306"/>
                  </a:lnTo>
                  <a:lnTo>
                    <a:pt x="237" y="294"/>
                  </a:lnTo>
                  <a:lnTo>
                    <a:pt x="248" y="285"/>
                  </a:lnTo>
                  <a:lnTo>
                    <a:pt x="248" y="269"/>
                  </a:lnTo>
                  <a:lnTo>
                    <a:pt x="260" y="267"/>
                  </a:lnTo>
                  <a:lnTo>
                    <a:pt x="271" y="258"/>
                  </a:lnTo>
                  <a:lnTo>
                    <a:pt x="287" y="258"/>
                  </a:lnTo>
                  <a:lnTo>
                    <a:pt x="301" y="253"/>
                  </a:lnTo>
                  <a:lnTo>
                    <a:pt x="294" y="230"/>
                  </a:lnTo>
                  <a:lnTo>
                    <a:pt x="303" y="214"/>
                  </a:lnTo>
                  <a:lnTo>
                    <a:pt x="315" y="206"/>
                  </a:lnTo>
                  <a:lnTo>
                    <a:pt x="317" y="190"/>
                  </a:lnTo>
                  <a:lnTo>
                    <a:pt x="331" y="189"/>
                  </a:lnTo>
                  <a:lnTo>
                    <a:pt x="326" y="174"/>
                  </a:lnTo>
                  <a:lnTo>
                    <a:pt x="317" y="164"/>
                  </a:lnTo>
                  <a:lnTo>
                    <a:pt x="310" y="148"/>
                  </a:lnTo>
                  <a:lnTo>
                    <a:pt x="298" y="149"/>
                  </a:lnTo>
                  <a:lnTo>
                    <a:pt x="285" y="148"/>
                  </a:lnTo>
                  <a:lnTo>
                    <a:pt x="273" y="142"/>
                  </a:lnTo>
                  <a:lnTo>
                    <a:pt x="260" y="137"/>
                  </a:lnTo>
                  <a:lnTo>
                    <a:pt x="244" y="139"/>
                  </a:lnTo>
                  <a:lnTo>
                    <a:pt x="242" y="126"/>
                  </a:lnTo>
                  <a:lnTo>
                    <a:pt x="230" y="117"/>
                  </a:lnTo>
                  <a:lnTo>
                    <a:pt x="235" y="105"/>
                  </a:lnTo>
                  <a:lnTo>
                    <a:pt x="226" y="94"/>
                  </a:lnTo>
                  <a:lnTo>
                    <a:pt x="210" y="87"/>
                  </a:lnTo>
                  <a:lnTo>
                    <a:pt x="192" y="78"/>
                  </a:lnTo>
                  <a:lnTo>
                    <a:pt x="180" y="80"/>
                  </a:lnTo>
                  <a:lnTo>
                    <a:pt x="166" y="68"/>
                  </a:lnTo>
                  <a:lnTo>
                    <a:pt x="160" y="57"/>
                  </a:lnTo>
                  <a:lnTo>
                    <a:pt x="155" y="44"/>
                  </a:lnTo>
                  <a:lnTo>
                    <a:pt x="141" y="23"/>
                  </a:lnTo>
                  <a:lnTo>
                    <a:pt x="134" y="9"/>
                  </a:lnTo>
                  <a:lnTo>
                    <a:pt x="118" y="2"/>
                  </a:lnTo>
                  <a:lnTo>
                    <a:pt x="98" y="2"/>
                  </a:lnTo>
                  <a:lnTo>
                    <a:pt x="100" y="14"/>
                  </a:lnTo>
                  <a:lnTo>
                    <a:pt x="84" y="16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64" y="14"/>
                  </a:lnTo>
                  <a:lnTo>
                    <a:pt x="73" y="30"/>
                  </a:lnTo>
                  <a:lnTo>
                    <a:pt x="77" y="44"/>
                  </a:lnTo>
                  <a:lnTo>
                    <a:pt x="79" y="60"/>
                  </a:lnTo>
                  <a:lnTo>
                    <a:pt x="73" y="82"/>
                  </a:lnTo>
                  <a:lnTo>
                    <a:pt x="52" y="93"/>
                  </a:lnTo>
                  <a:lnTo>
                    <a:pt x="50" y="105"/>
                  </a:lnTo>
                  <a:lnTo>
                    <a:pt x="55" y="139"/>
                  </a:lnTo>
                  <a:lnTo>
                    <a:pt x="52" y="151"/>
                  </a:lnTo>
                  <a:lnTo>
                    <a:pt x="45" y="199"/>
                  </a:lnTo>
                  <a:lnTo>
                    <a:pt x="25" y="203"/>
                  </a:lnTo>
                  <a:lnTo>
                    <a:pt x="4" y="196"/>
                  </a:lnTo>
                  <a:lnTo>
                    <a:pt x="0" y="226"/>
                  </a:lnTo>
                  <a:lnTo>
                    <a:pt x="0" y="274"/>
                  </a:lnTo>
                  <a:lnTo>
                    <a:pt x="32" y="274"/>
                  </a:lnTo>
                  <a:lnTo>
                    <a:pt x="50" y="272"/>
                  </a:lnTo>
                  <a:lnTo>
                    <a:pt x="84" y="274"/>
                  </a:lnTo>
                  <a:lnTo>
                    <a:pt x="82" y="290"/>
                  </a:lnTo>
                  <a:lnTo>
                    <a:pt x="121" y="288"/>
                  </a:lnTo>
                  <a:lnTo>
                    <a:pt x="157" y="290"/>
                  </a:lnTo>
                  <a:lnTo>
                    <a:pt x="159" y="303"/>
                  </a:lnTo>
                  <a:lnTo>
                    <a:pt x="168" y="313"/>
                  </a:lnTo>
                  <a:lnTo>
                    <a:pt x="178" y="324"/>
                  </a:lnTo>
                  <a:lnTo>
                    <a:pt x="185" y="326"/>
                  </a:lnTo>
                  <a:lnTo>
                    <a:pt x="185" y="326"/>
                  </a:lnTo>
                  <a:lnTo>
                    <a:pt x="185" y="3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93">
              <a:extLst>
                <a:ext uri="{FF2B5EF4-FFF2-40B4-BE49-F238E27FC236}">
                  <a16:creationId xmlns:a16="http://schemas.microsoft.com/office/drawing/2014/main" id="{1ED72A59-2C44-05E8-3165-7EEBEFA74E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27355" y="6062380"/>
              <a:ext cx="722783" cy="797321"/>
            </a:xfrm>
            <a:custGeom>
              <a:avLst/>
              <a:gdLst>
                <a:gd name="T0" fmla="*/ 117 w 320"/>
                <a:gd name="T1" fmla="*/ 353 h 353"/>
                <a:gd name="T2" fmla="*/ 148 w 320"/>
                <a:gd name="T3" fmla="*/ 344 h 353"/>
                <a:gd name="T4" fmla="*/ 215 w 320"/>
                <a:gd name="T5" fmla="*/ 326 h 353"/>
                <a:gd name="T6" fmla="*/ 231 w 320"/>
                <a:gd name="T7" fmla="*/ 323 h 353"/>
                <a:gd name="T8" fmla="*/ 283 w 320"/>
                <a:gd name="T9" fmla="*/ 312 h 353"/>
                <a:gd name="T10" fmla="*/ 311 w 320"/>
                <a:gd name="T11" fmla="*/ 306 h 353"/>
                <a:gd name="T12" fmla="*/ 311 w 320"/>
                <a:gd name="T13" fmla="*/ 289 h 353"/>
                <a:gd name="T14" fmla="*/ 313 w 320"/>
                <a:gd name="T15" fmla="*/ 273 h 353"/>
                <a:gd name="T16" fmla="*/ 320 w 320"/>
                <a:gd name="T17" fmla="*/ 262 h 353"/>
                <a:gd name="T18" fmla="*/ 313 w 320"/>
                <a:gd name="T19" fmla="*/ 248 h 353"/>
                <a:gd name="T20" fmla="*/ 301 w 320"/>
                <a:gd name="T21" fmla="*/ 239 h 353"/>
                <a:gd name="T22" fmla="*/ 292 w 320"/>
                <a:gd name="T23" fmla="*/ 228 h 353"/>
                <a:gd name="T24" fmla="*/ 281 w 320"/>
                <a:gd name="T25" fmla="*/ 217 h 353"/>
                <a:gd name="T26" fmla="*/ 269 w 320"/>
                <a:gd name="T27" fmla="*/ 207 h 353"/>
                <a:gd name="T28" fmla="*/ 256 w 320"/>
                <a:gd name="T29" fmla="*/ 198 h 353"/>
                <a:gd name="T30" fmla="*/ 256 w 320"/>
                <a:gd name="T31" fmla="*/ 185 h 353"/>
                <a:gd name="T32" fmla="*/ 251 w 320"/>
                <a:gd name="T33" fmla="*/ 173 h 353"/>
                <a:gd name="T34" fmla="*/ 249 w 320"/>
                <a:gd name="T35" fmla="*/ 159 h 353"/>
                <a:gd name="T36" fmla="*/ 244 w 320"/>
                <a:gd name="T37" fmla="*/ 146 h 353"/>
                <a:gd name="T38" fmla="*/ 233 w 320"/>
                <a:gd name="T39" fmla="*/ 134 h 353"/>
                <a:gd name="T40" fmla="*/ 224 w 320"/>
                <a:gd name="T41" fmla="*/ 120 h 353"/>
                <a:gd name="T42" fmla="*/ 221 w 320"/>
                <a:gd name="T43" fmla="*/ 107 h 353"/>
                <a:gd name="T44" fmla="*/ 208 w 320"/>
                <a:gd name="T45" fmla="*/ 98 h 353"/>
                <a:gd name="T46" fmla="*/ 196 w 320"/>
                <a:gd name="T47" fmla="*/ 88 h 353"/>
                <a:gd name="T48" fmla="*/ 183 w 320"/>
                <a:gd name="T49" fmla="*/ 82 h 353"/>
                <a:gd name="T50" fmla="*/ 180 w 320"/>
                <a:gd name="T51" fmla="*/ 70 h 353"/>
                <a:gd name="T52" fmla="*/ 174 w 320"/>
                <a:gd name="T53" fmla="*/ 50 h 353"/>
                <a:gd name="T54" fmla="*/ 171 w 320"/>
                <a:gd name="T55" fmla="*/ 36 h 353"/>
                <a:gd name="T56" fmla="*/ 162 w 320"/>
                <a:gd name="T57" fmla="*/ 22 h 353"/>
                <a:gd name="T58" fmla="*/ 153 w 320"/>
                <a:gd name="T59" fmla="*/ 11 h 353"/>
                <a:gd name="T60" fmla="*/ 146 w 320"/>
                <a:gd name="T61" fmla="*/ 0 h 353"/>
                <a:gd name="T62" fmla="*/ 132 w 320"/>
                <a:gd name="T63" fmla="*/ 2 h 353"/>
                <a:gd name="T64" fmla="*/ 121 w 320"/>
                <a:gd name="T65" fmla="*/ 15 h 353"/>
                <a:gd name="T66" fmla="*/ 112 w 320"/>
                <a:gd name="T67" fmla="*/ 29 h 353"/>
                <a:gd name="T68" fmla="*/ 96 w 320"/>
                <a:gd name="T69" fmla="*/ 59 h 353"/>
                <a:gd name="T70" fmla="*/ 84 w 320"/>
                <a:gd name="T71" fmla="*/ 73 h 353"/>
                <a:gd name="T72" fmla="*/ 76 w 320"/>
                <a:gd name="T73" fmla="*/ 86 h 353"/>
                <a:gd name="T74" fmla="*/ 64 w 320"/>
                <a:gd name="T75" fmla="*/ 107 h 353"/>
                <a:gd name="T76" fmla="*/ 57 w 320"/>
                <a:gd name="T77" fmla="*/ 116 h 353"/>
                <a:gd name="T78" fmla="*/ 44 w 320"/>
                <a:gd name="T79" fmla="*/ 141 h 353"/>
                <a:gd name="T80" fmla="*/ 9 w 320"/>
                <a:gd name="T81" fmla="*/ 191 h 353"/>
                <a:gd name="T82" fmla="*/ 0 w 320"/>
                <a:gd name="T83" fmla="*/ 209 h 353"/>
                <a:gd name="T84" fmla="*/ 3 w 320"/>
                <a:gd name="T85" fmla="*/ 223 h 353"/>
                <a:gd name="T86" fmla="*/ 2 w 320"/>
                <a:gd name="T87" fmla="*/ 267 h 353"/>
                <a:gd name="T88" fmla="*/ 52 w 320"/>
                <a:gd name="T89" fmla="*/ 306 h 353"/>
                <a:gd name="T90" fmla="*/ 80 w 320"/>
                <a:gd name="T91" fmla="*/ 326 h 353"/>
                <a:gd name="T92" fmla="*/ 117 w 320"/>
                <a:gd name="T93" fmla="*/ 353 h 353"/>
                <a:gd name="T94" fmla="*/ 117 w 320"/>
                <a:gd name="T95" fmla="*/ 353 h 353"/>
                <a:gd name="T96" fmla="*/ 117 w 320"/>
                <a:gd name="T97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0" h="353">
                  <a:moveTo>
                    <a:pt x="117" y="353"/>
                  </a:moveTo>
                  <a:lnTo>
                    <a:pt x="148" y="344"/>
                  </a:lnTo>
                  <a:lnTo>
                    <a:pt x="215" y="326"/>
                  </a:lnTo>
                  <a:lnTo>
                    <a:pt x="231" y="323"/>
                  </a:lnTo>
                  <a:lnTo>
                    <a:pt x="283" y="312"/>
                  </a:lnTo>
                  <a:lnTo>
                    <a:pt x="311" y="306"/>
                  </a:lnTo>
                  <a:lnTo>
                    <a:pt x="311" y="289"/>
                  </a:lnTo>
                  <a:lnTo>
                    <a:pt x="313" y="273"/>
                  </a:lnTo>
                  <a:lnTo>
                    <a:pt x="320" y="262"/>
                  </a:lnTo>
                  <a:lnTo>
                    <a:pt x="313" y="248"/>
                  </a:lnTo>
                  <a:lnTo>
                    <a:pt x="301" y="239"/>
                  </a:lnTo>
                  <a:lnTo>
                    <a:pt x="292" y="228"/>
                  </a:lnTo>
                  <a:lnTo>
                    <a:pt x="281" y="217"/>
                  </a:lnTo>
                  <a:lnTo>
                    <a:pt x="269" y="207"/>
                  </a:lnTo>
                  <a:lnTo>
                    <a:pt x="256" y="198"/>
                  </a:lnTo>
                  <a:lnTo>
                    <a:pt x="256" y="185"/>
                  </a:lnTo>
                  <a:lnTo>
                    <a:pt x="251" y="173"/>
                  </a:lnTo>
                  <a:lnTo>
                    <a:pt x="249" y="159"/>
                  </a:lnTo>
                  <a:lnTo>
                    <a:pt x="244" y="146"/>
                  </a:lnTo>
                  <a:lnTo>
                    <a:pt x="233" y="134"/>
                  </a:lnTo>
                  <a:lnTo>
                    <a:pt x="224" y="120"/>
                  </a:lnTo>
                  <a:lnTo>
                    <a:pt x="221" y="107"/>
                  </a:lnTo>
                  <a:lnTo>
                    <a:pt x="208" y="98"/>
                  </a:lnTo>
                  <a:lnTo>
                    <a:pt x="196" y="88"/>
                  </a:lnTo>
                  <a:lnTo>
                    <a:pt x="183" y="82"/>
                  </a:lnTo>
                  <a:lnTo>
                    <a:pt x="180" y="70"/>
                  </a:lnTo>
                  <a:lnTo>
                    <a:pt x="174" y="50"/>
                  </a:lnTo>
                  <a:lnTo>
                    <a:pt x="171" y="36"/>
                  </a:lnTo>
                  <a:lnTo>
                    <a:pt x="162" y="22"/>
                  </a:lnTo>
                  <a:lnTo>
                    <a:pt x="153" y="11"/>
                  </a:lnTo>
                  <a:lnTo>
                    <a:pt x="146" y="0"/>
                  </a:lnTo>
                  <a:lnTo>
                    <a:pt x="132" y="2"/>
                  </a:lnTo>
                  <a:lnTo>
                    <a:pt x="121" y="15"/>
                  </a:lnTo>
                  <a:lnTo>
                    <a:pt x="112" y="29"/>
                  </a:lnTo>
                  <a:lnTo>
                    <a:pt x="96" y="59"/>
                  </a:lnTo>
                  <a:lnTo>
                    <a:pt x="84" y="73"/>
                  </a:lnTo>
                  <a:lnTo>
                    <a:pt x="76" y="86"/>
                  </a:lnTo>
                  <a:lnTo>
                    <a:pt x="64" y="107"/>
                  </a:lnTo>
                  <a:lnTo>
                    <a:pt x="57" y="116"/>
                  </a:lnTo>
                  <a:lnTo>
                    <a:pt x="44" y="141"/>
                  </a:lnTo>
                  <a:lnTo>
                    <a:pt x="9" y="191"/>
                  </a:lnTo>
                  <a:lnTo>
                    <a:pt x="0" y="209"/>
                  </a:lnTo>
                  <a:lnTo>
                    <a:pt x="3" y="223"/>
                  </a:lnTo>
                  <a:lnTo>
                    <a:pt x="2" y="267"/>
                  </a:lnTo>
                  <a:lnTo>
                    <a:pt x="52" y="306"/>
                  </a:lnTo>
                  <a:lnTo>
                    <a:pt x="80" y="326"/>
                  </a:lnTo>
                  <a:lnTo>
                    <a:pt x="117" y="353"/>
                  </a:lnTo>
                  <a:lnTo>
                    <a:pt x="117" y="353"/>
                  </a:lnTo>
                  <a:lnTo>
                    <a:pt x="117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94">
              <a:extLst>
                <a:ext uri="{FF2B5EF4-FFF2-40B4-BE49-F238E27FC236}">
                  <a16:creationId xmlns:a16="http://schemas.microsoft.com/office/drawing/2014/main" id="{E76D1160-1F86-E66F-FFA3-2386111DE3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6206937"/>
              <a:ext cx="650505" cy="797321"/>
            </a:xfrm>
            <a:custGeom>
              <a:avLst/>
              <a:gdLst>
                <a:gd name="T0" fmla="*/ 159 w 288"/>
                <a:gd name="T1" fmla="*/ 353 h 353"/>
                <a:gd name="T2" fmla="*/ 164 w 288"/>
                <a:gd name="T3" fmla="*/ 340 h 353"/>
                <a:gd name="T4" fmla="*/ 175 w 288"/>
                <a:gd name="T5" fmla="*/ 328 h 353"/>
                <a:gd name="T6" fmla="*/ 164 w 288"/>
                <a:gd name="T7" fmla="*/ 317 h 353"/>
                <a:gd name="T8" fmla="*/ 178 w 288"/>
                <a:gd name="T9" fmla="*/ 307 h 353"/>
                <a:gd name="T10" fmla="*/ 176 w 288"/>
                <a:gd name="T11" fmla="*/ 294 h 353"/>
                <a:gd name="T12" fmla="*/ 192 w 288"/>
                <a:gd name="T13" fmla="*/ 289 h 353"/>
                <a:gd name="T14" fmla="*/ 203 w 288"/>
                <a:gd name="T15" fmla="*/ 278 h 353"/>
                <a:gd name="T16" fmla="*/ 221 w 288"/>
                <a:gd name="T17" fmla="*/ 273 h 353"/>
                <a:gd name="T18" fmla="*/ 246 w 288"/>
                <a:gd name="T19" fmla="*/ 248 h 353"/>
                <a:gd name="T20" fmla="*/ 264 w 288"/>
                <a:gd name="T21" fmla="*/ 239 h 353"/>
                <a:gd name="T22" fmla="*/ 271 w 288"/>
                <a:gd name="T23" fmla="*/ 228 h 353"/>
                <a:gd name="T24" fmla="*/ 283 w 288"/>
                <a:gd name="T25" fmla="*/ 242 h 353"/>
                <a:gd name="T26" fmla="*/ 288 w 288"/>
                <a:gd name="T27" fmla="*/ 226 h 353"/>
                <a:gd name="T28" fmla="*/ 287 w 288"/>
                <a:gd name="T29" fmla="*/ 203 h 353"/>
                <a:gd name="T30" fmla="*/ 288 w 288"/>
                <a:gd name="T31" fmla="*/ 162 h 353"/>
                <a:gd name="T32" fmla="*/ 285 w 288"/>
                <a:gd name="T33" fmla="*/ 148 h 353"/>
                <a:gd name="T34" fmla="*/ 287 w 288"/>
                <a:gd name="T35" fmla="*/ 136 h 353"/>
                <a:gd name="T36" fmla="*/ 274 w 288"/>
                <a:gd name="T37" fmla="*/ 125 h 353"/>
                <a:gd name="T38" fmla="*/ 246 w 288"/>
                <a:gd name="T39" fmla="*/ 91 h 353"/>
                <a:gd name="T40" fmla="*/ 230 w 288"/>
                <a:gd name="T41" fmla="*/ 89 h 353"/>
                <a:gd name="T42" fmla="*/ 208 w 288"/>
                <a:gd name="T43" fmla="*/ 77 h 353"/>
                <a:gd name="T44" fmla="*/ 162 w 288"/>
                <a:gd name="T45" fmla="*/ 40 h 353"/>
                <a:gd name="T46" fmla="*/ 150 w 288"/>
                <a:gd name="T47" fmla="*/ 32 h 353"/>
                <a:gd name="T48" fmla="*/ 109 w 288"/>
                <a:gd name="T49" fmla="*/ 0 h 353"/>
                <a:gd name="T50" fmla="*/ 107 w 288"/>
                <a:gd name="T51" fmla="*/ 16 h 353"/>
                <a:gd name="T52" fmla="*/ 110 w 288"/>
                <a:gd name="T53" fmla="*/ 31 h 353"/>
                <a:gd name="T54" fmla="*/ 103 w 288"/>
                <a:gd name="T55" fmla="*/ 41 h 353"/>
                <a:gd name="T56" fmla="*/ 105 w 288"/>
                <a:gd name="T57" fmla="*/ 56 h 353"/>
                <a:gd name="T58" fmla="*/ 102 w 288"/>
                <a:gd name="T59" fmla="*/ 73 h 353"/>
                <a:gd name="T60" fmla="*/ 98 w 288"/>
                <a:gd name="T61" fmla="*/ 86 h 353"/>
                <a:gd name="T62" fmla="*/ 62 w 288"/>
                <a:gd name="T63" fmla="*/ 134 h 353"/>
                <a:gd name="T64" fmla="*/ 43 w 288"/>
                <a:gd name="T65" fmla="*/ 161 h 353"/>
                <a:gd name="T66" fmla="*/ 41 w 288"/>
                <a:gd name="T67" fmla="*/ 177 h 353"/>
                <a:gd name="T68" fmla="*/ 27 w 288"/>
                <a:gd name="T69" fmla="*/ 184 h 353"/>
                <a:gd name="T70" fmla="*/ 9 w 288"/>
                <a:gd name="T71" fmla="*/ 205 h 353"/>
                <a:gd name="T72" fmla="*/ 0 w 288"/>
                <a:gd name="T73" fmla="*/ 218 h 353"/>
                <a:gd name="T74" fmla="*/ 16 w 288"/>
                <a:gd name="T75" fmla="*/ 219 h 353"/>
                <a:gd name="T76" fmla="*/ 21 w 288"/>
                <a:gd name="T77" fmla="*/ 235 h 353"/>
                <a:gd name="T78" fmla="*/ 37 w 288"/>
                <a:gd name="T79" fmla="*/ 234 h 353"/>
                <a:gd name="T80" fmla="*/ 53 w 288"/>
                <a:gd name="T81" fmla="*/ 237 h 353"/>
                <a:gd name="T82" fmla="*/ 62 w 288"/>
                <a:gd name="T83" fmla="*/ 244 h 353"/>
                <a:gd name="T84" fmla="*/ 78 w 288"/>
                <a:gd name="T85" fmla="*/ 246 h 353"/>
                <a:gd name="T86" fmla="*/ 87 w 288"/>
                <a:gd name="T87" fmla="*/ 253 h 353"/>
                <a:gd name="T88" fmla="*/ 94 w 288"/>
                <a:gd name="T89" fmla="*/ 264 h 353"/>
                <a:gd name="T90" fmla="*/ 103 w 288"/>
                <a:gd name="T91" fmla="*/ 275 h 353"/>
                <a:gd name="T92" fmla="*/ 105 w 288"/>
                <a:gd name="T93" fmla="*/ 291 h 353"/>
                <a:gd name="T94" fmla="*/ 110 w 288"/>
                <a:gd name="T95" fmla="*/ 305 h 353"/>
                <a:gd name="T96" fmla="*/ 121 w 288"/>
                <a:gd name="T97" fmla="*/ 312 h 353"/>
                <a:gd name="T98" fmla="*/ 126 w 288"/>
                <a:gd name="T99" fmla="*/ 326 h 353"/>
                <a:gd name="T100" fmla="*/ 139 w 288"/>
                <a:gd name="T101" fmla="*/ 331 h 353"/>
                <a:gd name="T102" fmla="*/ 148 w 288"/>
                <a:gd name="T103" fmla="*/ 342 h 353"/>
                <a:gd name="T104" fmla="*/ 159 w 288"/>
                <a:gd name="T105" fmla="*/ 353 h 353"/>
                <a:gd name="T106" fmla="*/ 159 w 288"/>
                <a:gd name="T107" fmla="*/ 353 h 353"/>
                <a:gd name="T108" fmla="*/ 159 w 288"/>
                <a:gd name="T109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8" h="353">
                  <a:moveTo>
                    <a:pt x="159" y="353"/>
                  </a:moveTo>
                  <a:lnTo>
                    <a:pt x="164" y="340"/>
                  </a:lnTo>
                  <a:lnTo>
                    <a:pt x="175" y="328"/>
                  </a:lnTo>
                  <a:lnTo>
                    <a:pt x="164" y="317"/>
                  </a:lnTo>
                  <a:lnTo>
                    <a:pt x="178" y="307"/>
                  </a:lnTo>
                  <a:lnTo>
                    <a:pt x="176" y="294"/>
                  </a:lnTo>
                  <a:lnTo>
                    <a:pt x="192" y="289"/>
                  </a:lnTo>
                  <a:lnTo>
                    <a:pt x="203" y="278"/>
                  </a:lnTo>
                  <a:lnTo>
                    <a:pt x="221" y="273"/>
                  </a:lnTo>
                  <a:lnTo>
                    <a:pt x="246" y="248"/>
                  </a:lnTo>
                  <a:lnTo>
                    <a:pt x="264" y="239"/>
                  </a:lnTo>
                  <a:lnTo>
                    <a:pt x="271" y="228"/>
                  </a:lnTo>
                  <a:lnTo>
                    <a:pt x="283" y="242"/>
                  </a:lnTo>
                  <a:lnTo>
                    <a:pt x="288" y="226"/>
                  </a:lnTo>
                  <a:lnTo>
                    <a:pt x="287" y="203"/>
                  </a:lnTo>
                  <a:lnTo>
                    <a:pt x="288" y="162"/>
                  </a:lnTo>
                  <a:lnTo>
                    <a:pt x="285" y="148"/>
                  </a:lnTo>
                  <a:lnTo>
                    <a:pt x="287" y="136"/>
                  </a:lnTo>
                  <a:lnTo>
                    <a:pt x="274" y="125"/>
                  </a:lnTo>
                  <a:lnTo>
                    <a:pt x="246" y="91"/>
                  </a:lnTo>
                  <a:lnTo>
                    <a:pt x="230" y="89"/>
                  </a:lnTo>
                  <a:lnTo>
                    <a:pt x="208" y="77"/>
                  </a:lnTo>
                  <a:lnTo>
                    <a:pt x="162" y="40"/>
                  </a:lnTo>
                  <a:lnTo>
                    <a:pt x="150" y="32"/>
                  </a:lnTo>
                  <a:lnTo>
                    <a:pt x="109" y="0"/>
                  </a:lnTo>
                  <a:lnTo>
                    <a:pt x="107" y="16"/>
                  </a:lnTo>
                  <a:lnTo>
                    <a:pt x="110" y="31"/>
                  </a:lnTo>
                  <a:lnTo>
                    <a:pt x="103" y="41"/>
                  </a:lnTo>
                  <a:lnTo>
                    <a:pt x="105" y="56"/>
                  </a:lnTo>
                  <a:lnTo>
                    <a:pt x="102" y="73"/>
                  </a:lnTo>
                  <a:lnTo>
                    <a:pt x="98" y="86"/>
                  </a:lnTo>
                  <a:lnTo>
                    <a:pt x="62" y="134"/>
                  </a:lnTo>
                  <a:lnTo>
                    <a:pt x="43" y="161"/>
                  </a:lnTo>
                  <a:lnTo>
                    <a:pt x="41" y="177"/>
                  </a:lnTo>
                  <a:lnTo>
                    <a:pt x="27" y="184"/>
                  </a:lnTo>
                  <a:lnTo>
                    <a:pt x="9" y="205"/>
                  </a:lnTo>
                  <a:lnTo>
                    <a:pt x="0" y="218"/>
                  </a:lnTo>
                  <a:lnTo>
                    <a:pt x="16" y="219"/>
                  </a:lnTo>
                  <a:lnTo>
                    <a:pt x="21" y="235"/>
                  </a:lnTo>
                  <a:lnTo>
                    <a:pt x="37" y="234"/>
                  </a:lnTo>
                  <a:lnTo>
                    <a:pt x="53" y="237"/>
                  </a:lnTo>
                  <a:lnTo>
                    <a:pt x="62" y="244"/>
                  </a:lnTo>
                  <a:lnTo>
                    <a:pt x="78" y="246"/>
                  </a:lnTo>
                  <a:lnTo>
                    <a:pt x="87" y="253"/>
                  </a:lnTo>
                  <a:lnTo>
                    <a:pt x="94" y="264"/>
                  </a:lnTo>
                  <a:lnTo>
                    <a:pt x="103" y="275"/>
                  </a:lnTo>
                  <a:lnTo>
                    <a:pt x="105" y="291"/>
                  </a:lnTo>
                  <a:lnTo>
                    <a:pt x="110" y="305"/>
                  </a:lnTo>
                  <a:lnTo>
                    <a:pt x="121" y="312"/>
                  </a:lnTo>
                  <a:lnTo>
                    <a:pt x="126" y="326"/>
                  </a:lnTo>
                  <a:lnTo>
                    <a:pt x="139" y="331"/>
                  </a:lnTo>
                  <a:lnTo>
                    <a:pt x="148" y="342"/>
                  </a:lnTo>
                  <a:lnTo>
                    <a:pt x="159" y="353"/>
                  </a:lnTo>
                  <a:lnTo>
                    <a:pt x="159" y="353"/>
                  </a:lnTo>
                  <a:lnTo>
                    <a:pt x="159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95">
              <a:extLst>
                <a:ext uri="{FF2B5EF4-FFF2-40B4-BE49-F238E27FC236}">
                  <a16:creationId xmlns:a16="http://schemas.microsoft.com/office/drawing/2014/main" id="{513FECAF-48DB-19FC-8981-02373DE07B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8085" y="6123365"/>
              <a:ext cx="447222" cy="546605"/>
            </a:xfrm>
            <a:custGeom>
              <a:avLst/>
              <a:gdLst>
                <a:gd name="T0" fmla="*/ 93 w 198"/>
                <a:gd name="T1" fmla="*/ 242 h 242"/>
                <a:gd name="T2" fmla="*/ 118 w 198"/>
                <a:gd name="T3" fmla="*/ 223 h 242"/>
                <a:gd name="T4" fmla="*/ 127 w 198"/>
                <a:gd name="T5" fmla="*/ 207 h 242"/>
                <a:gd name="T6" fmla="*/ 153 w 198"/>
                <a:gd name="T7" fmla="*/ 173 h 242"/>
                <a:gd name="T8" fmla="*/ 184 w 198"/>
                <a:gd name="T9" fmla="*/ 130 h 242"/>
                <a:gd name="T10" fmla="*/ 189 w 198"/>
                <a:gd name="T11" fmla="*/ 116 h 242"/>
                <a:gd name="T12" fmla="*/ 194 w 198"/>
                <a:gd name="T13" fmla="*/ 100 h 242"/>
                <a:gd name="T14" fmla="*/ 196 w 198"/>
                <a:gd name="T15" fmla="*/ 87 h 242"/>
                <a:gd name="T16" fmla="*/ 191 w 198"/>
                <a:gd name="T17" fmla="*/ 73 h 242"/>
                <a:gd name="T18" fmla="*/ 196 w 198"/>
                <a:gd name="T19" fmla="*/ 57 h 242"/>
                <a:gd name="T20" fmla="*/ 198 w 198"/>
                <a:gd name="T21" fmla="*/ 45 h 242"/>
                <a:gd name="T22" fmla="*/ 184 w 198"/>
                <a:gd name="T23" fmla="*/ 27 h 242"/>
                <a:gd name="T24" fmla="*/ 146 w 198"/>
                <a:gd name="T25" fmla="*/ 0 h 242"/>
                <a:gd name="T26" fmla="*/ 120 w 198"/>
                <a:gd name="T27" fmla="*/ 25 h 242"/>
                <a:gd name="T28" fmla="*/ 105 w 198"/>
                <a:gd name="T29" fmla="*/ 43 h 242"/>
                <a:gd name="T30" fmla="*/ 93 w 198"/>
                <a:gd name="T31" fmla="*/ 55 h 242"/>
                <a:gd name="T32" fmla="*/ 80 w 198"/>
                <a:gd name="T33" fmla="*/ 82 h 242"/>
                <a:gd name="T34" fmla="*/ 66 w 198"/>
                <a:gd name="T35" fmla="*/ 116 h 242"/>
                <a:gd name="T36" fmla="*/ 48 w 198"/>
                <a:gd name="T37" fmla="*/ 153 h 242"/>
                <a:gd name="T38" fmla="*/ 36 w 198"/>
                <a:gd name="T39" fmla="*/ 148 h 242"/>
                <a:gd name="T40" fmla="*/ 27 w 198"/>
                <a:gd name="T41" fmla="*/ 141 h 242"/>
                <a:gd name="T42" fmla="*/ 16 w 198"/>
                <a:gd name="T43" fmla="*/ 132 h 242"/>
                <a:gd name="T44" fmla="*/ 2 w 198"/>
                <a:gd name="T45" fmla="*/ 137 h 242"/>
                <a:gd name="T46" fmla="*/ 0 w 198"/>
                <a:gd name="T47" fmla="*/ 150 h 242"/>
                <a:gd name="T48" fmla="*/ 9 w 198"/>
                <a:gd name="T49" fmla="*/ 164 h 242"/>
                <a:gd name="T50" fmla="*/ 16 w 198"/>
                <a:gd name="T51" fmla="*/ 174 h 242"/>
                <a:gd name="T52" fmla="*/ 22 w 198"/>
                <a:gd name="T53" fmla="*/ 189 h 242"/>
                <a:gd name="T54" fmla="*/ 32 w 198"/>
                <a:gd name="T55" fmla="*/ 203 h 242"/>
                <a:gd name="T56" fmla="*/ 45 w 198"/>
                <a:gd name="T57" fmla="*/ 207 h 242"/>
                <a:gd name="T58" fmla="*/ 66 w 198"/>
                <a:gd name="T59" fmla="*/ 215 h 242"/>
                <a:gd name="T60" fmla="*/ 79 w 198"/>
                <a:gd name="T61" fmla="*/ 221 h 242"/>
                <a:gd name="T62" fmla="*/ 91 w 198"/>
                <a:gd name="T63" fmla="*/ 231 h 242"/>
                <a:gd name="T64" fmla="*/ 93 w 198"/>
                <a:gd name="T65" fmla="*/ 242 h 242"/>
                <a:gd name="T66" fmla="*/ 93 w 198"/>
                <a:gd name="T67" fmla="*/ 242 h 242"/>
                <a:gd name="T68" fmla="*/ 93 w 198"/>
                <a:gd name="T69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242">
                  <a:moveTo>
                    <a:pt x="93" y="242"/>
                  </a:moveTo>
                  <a:lnTo>
                    <a:pt x="118" y="223"/>
                  </a:lnTo>
                  <a:lnTo>
                    <a:pt x="127" y="207"/>
                  </a:lnTo>
                  <a:lnTo>
                    <a:pt x="153" y="173"/>
                  </a:lnTo>
                  <a:lnTo>
                    <a:pt x="184" y="130"/>
                  </a:lnTo>
                  <a:lnTo>
                    <a:pt x="189" y="116"/>
                  </a:lnTo>
                  <a:lnTo>
                    <a:pt x="194" y="100"/>
                  </a:lnTo>
                  <a:lnTo>
                    <a:pt x="196" y="87"/>
                  </a:lnTo>
                  <a:lnTo>
                    <a:pt x="191" y="73"/>
                  </a:lnTo>
                  <a:lnTo>
                    <a:pt x="196" y="57"/>
                  </a:lnTo>
                  <a:lnTo>
                    <a:pt x="198" y="45"/>
                  </a:lnTo>
                  <a:lnTo>
                    <a:pt x="184" y="27"/>
                  </a:lnTo>
                  <a:lnTo>
                    <a:pt x="146" y="0"/>
                  </a:lnTo>
                  <a:lnTo>
                    <a:pt x="120" y="25"/>
                  </a:lnTo>
                  <a:lnTo>
                    <a:pt x="105" y="43"/>
                  </a:lnTo>
                  <a:lnTo>
                    <a:pt x="93" y="55"/>
                  </a:lnTo>
                  <a:lnTo>
                    <a:pt x="80" y="82"/>
                  </a:lnTo>
                  <a:lnTo>
                    <a:pt x="66" y="116"/>
                  </a:lnTo>
                  <a:lnTo>
                    <a:pt x="48" y="153"/>
                  </a:lnTo>
                  <a:lnTo>
                    <a:pt x="36" y="148"/>
                  </a:lnTo>
                  <a:lnTo>
                    <a:pt x="27" y="141"/>
                  </a:lnTo>
                  <a:lnTo>
                    <a:pt x="16" y="132"/>
                  </a:lnTo>
                  <a:lnTo>
                    <a:pt x="2" y="137"/>
                  </a:lnTo>
                  <a:lnTo>
                    <a:pt x="0" y="150"/>
                  </a:lnTo>
                  <a:lnTo>
                    <a:pt x="9" y="164"/>
                  </a:lnTo>
                  <a:lnTo>
                    <a:pt x="16" y="174"/>
                  </a:lnTo>
                  <a:lnTo>
                    <a:pt x="22" y="189"/>
                  </a:lnTo>
                  <a:lnTo>
                    <a:pt x="32" y="203"/>
                  </a:lnTo>
                  <a:lnTo>
                    <a:pt x="45" y="207"/>
                  </a:lnTo>
                  <a:lnTo>
                    <a:pt x="66" y="215"/>
                  </a:lnTo>
                  <a:lnTo>
                    <a:pt x="79" y="221"/>
                  </a:lnTo>
                  <a:lnTo>
                    <a:pt x="91" y="23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3" y="2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96">
              <a:extLst>
                <a:ext uri="{FF2B5EF4-FFF2-40B4-BE49-F238E27FC236}">
                  <a16:creationId xmlns:a16="http://schemas.microsoft.com/office/drawing/2014/main" id="{F2A3C772-55CA-41D3-65E6-7EBCABF99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7855" y="5825217"/>
              <a:ext cx="817649" cy="695679"/>
            </a:xfrm>
            <a:custGeom>
              <a:avLst/>
              <a:gdLst>
                <a:gd name="T0" fmla="*/ 233 w 362"/>
                <a:gd name="T1" fmla="*/ 308 h 308"/>
                <a:gd name="T2" fmla="*/ 274 w 362"/>
                <a:gd name="T3" fmla="*/ 246 h 308"/>
                <a:gd name="T4" fmla="*/ 287 w 362"/>
                <a:gd name="T5" fmla="*/ 221 h 308"/>
                <a:gd name="T6" fmla="*/ 294 w 362"/>
                <a:gd name="T7" fmla="*/ 212 h 308"/>
                <a:gd name="T8" fmla="*/ 306 w 362"/>
                <a:gd name="T9" fmla="*/ 191 h 308"/>
                <a:gd name="T10" fmla="*/ 314 w 362"/>
                <a:gd name="T11" fmla="*/ 180 h 308"/>
                <a:gd name="T12" fmla="*/ 326 w 362"/>
                <a:gd name="T13" fmla="*/ 164 h 308"/>
                <a:gd name="T14" fmla="*/ 342 w 362"/>
                <a:gd name="T15" fmla="*/ 134 h 308"/>
                <a:gd name="T16" fmla="*/ 351 w 362"/>
                <a:gd name="T17" fmla="*/ 120 h 308"/>
                <a:gd name="T18" fmla="*/ 362 w 362"/>
                <a:gd name="T19" fmla="*/ 107 h 308"/>
                <a:gd name="T20" fmla="*/ 354 w 362"/>
                <a:gd name="T21" fmla="*/ 96 h 308"/>
                <a:gd name="T22" fmla="*/ 338 w 362"/>
                <a:gd name="T23" fmla="*/ 89 h 308"/>
                <a:gd name="T24" fmla="*/ 324 w 362"/>
                <a:gd name="T25" fmla="*/ 77 h 308"/>
                <a:gd name="T26" fmla="*/ 315 w 362"/>
                <a:gd name="T27" fmla="*/ 66 h 308"/>
                <a:gd name="T28" fmla="*/ 303 w 362"/>
                <a:gd name="T29" fmla="*/ 59 h 308"/>
                <a:gd name="T30" fmla="*/ 305 w 362"/>
                <a:gd name="T31" fmla="*/ 43 h 308"/>
                <a:gd name="T32" fmla="*/ 292 w 362"/>
                <a:gd name="T33" fmla="*/ 41 h 308"/>
                <a:gd name="T34" fmla="*/ 278 w 362"/>
                <a:gd name="T35" fmla="*/ 36 h 308"/>
                <a:gd name="T36" fmla="*/ 269 w 362"/>
                <a:gd name="T37" fmla="*/ 25 h 308"/>
                <a:gd name="T38" fmla="*/ 257 w 362"/>
                <a:gd name="T39" fmla="*/ 16 h 308"/>
                <a:gd name="T40" fmla="*/ 244 w 362"/>
                <a:gd name="T41" fmla="*/ 13 h 308"/>
                <a:gd name="T42" fmla="*/ 228 w 362"/>
                <a:gd name="T43" fmla="*/ 13 h 308"/>
                <a:gd name="T44" fmla="*/ 209 w 362"/>
                <a:gd name="T45" fmla="*/ 20 h 308"/>
                <a:gd name="T46" fmla="*/ 198 w 362"/>
                <a:gd name="T47" fmla="*/ 25 h 308"/>
                <a:gd name="T48" fmla="*/ 182 w 362"/>
                <a:gd name="T49" fmla="*/ 20 h 308"/>
                <a:gd name="T50" fmla="*/ 171 w 362"/>
                <a:gd name="T51" fmla="*/ 25 h 308"/>
                <a:gd name="T52" fmla="*/ 162 w 362"/>
                <a:gd name="T53" fmla="*/ 18 h 308"/>
                <a:gd name="T54" fmla="*/ 153 w 362"/>
                <a:gd name="T55" fmla="*/ 11 h 308"/>
                <a:gd name="T56" fmla="*/ 143 w 362"/>
                <a:gd name="T57" fmla="*/ 0 h 308"/>
                <a:gd name="T58" fmla="*/ 104 w 362"/>
                <a:gd name="T59" fmla="*/ 34 h 308"/>
                <a:gd name="T60" fmla="*/ 87 w 362"/>
                <a:gd name="T61" fmla="*/ 52 h 308"/>
                <a:gd name="T62" fmla="*/ 66 w 362"/>
                <a:gd name="T63" fmla="*/ 72 h 308"/>
                <a:gd name="T64" fmla="*/ 55 w 362"/>
                <a:gd name="T65" fmla="*/ 82 h 308"/>
                <a:gd name="T66" fmla="*/ 36 w 362"/>
                <a:gd name="T67" fmla="*/ 96 h 308"/>
                <a:gd name="T68" fmla="*/ 15 w 362"/>
                <a:gd name="T69" fmla="*/ 120 h 308"/>
                <a:gd name="T70" fmla="*/ 0 w 362"/>
                <a:gd name="T71" fmla="*/ 130 h 308"/>
                <a:gd name="T72" fmla="*/ 39 w 362"/>
                <a:gd name="T73" fmla="*/ 159 h 308"/>
                <a:gd name="T74" fmla="*/ 54 w 362"/>
                <a:gd name="T75" fmla="*/ 169 h 308"/>
                <a:gd name="T76" fmla="*/ 91 w 362"/>
                <a:gd name="T77" fmla="*/ 201 h 308"/>
                <a:gd name="T78" fmla="*/ 107 w 362"/>
                <a:gd name="T79" fmla="*/ 209 h 308"/>
                <a:gd name="T80" fmla="*/ 153 w 362"/>
                <a:gd name="T81" fmla="*/ 248 h 308"/>
                <a:gd name="T82" fmla="*/ 171 w 362"/>
                <a:gd name="T83" fmla="*/ 258 h 308"/>
                <a:gd name="T84" fmla="*/ 191 w 362"/>
                <a:gd name="T85" fmla="*/ 262 h 308"/>
                <a:gd name="T86" fmla="*/ 226 w 362"/>
                <a:gd name="T87" fmla="*/ 289 h 308"/>
                <a:gd name="T88" fmla="*/ 232 w 362"/>
                <a:gd name="T89" fmla="*/ 305 h 308"/>
                <a:gd name="T90" fmla="*/ 233 w 362"/>
                <a:gd name="T91" fmla="*/ 308 h 308"/>
                <a:gd name="T92" fmla="*/ 233 w 362"/>
                <a:gd name="T93" fmla="*/ 308 h 308"/>
                <a:gd name="T94" fmla="*/ 233 w 362"/>
                <a:gd name="T9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62" h="308">
                  <a:moveTo>
                    <a:pt x="233" y="308"/>
                  </a:moveTo>
                  <a:lnTo>
                    <a:pt x="274" y="246"/>
                  </a:lnTo>
                  <a:lnTo>
                    <a:pt x="287" y="221"/>
                  </a:lnTo>
                  <a:lnTo>
                    <a:pt x="294" y="212"/>
                  </a:lnTo>
                  <a:lnTo>
                    <a:pt x="306" y="191"/>
                  </a:lnTo>
                  <a:lnTo>
                    <a:pt x="314" y="180"/>
                  </a:lnTo>
                  <a:lnTo>
                    <a:pt x="326" y="164"/>
                  </a:lnTo>
                  <a:lnTo>
                    <a:pt x="342" y="134"/>
                  </a:lnTo>
                  <a:lnTo>
                    <a:pt x="351" y="120"/>
                  </a:lnTo>
                  <a:lnTo>
                    <a:pt x="362" y="107"/>
                  </a:lnTo>
                  <a:lnTo>
                    <a:pt x="354" y="96"/>
                  </a:lnTo>
                  <a:lnTo>
                    <a:pt x="338" y="89"/>
                  </a:lnTo>
                  <a:lnTo>
                    <a:pt x="324" y="77"/>
                  </a:lnTo>
                  <a:lnTo>
                    <a:pt x="315" y="66"/>
                  </a:lnTo>
                  <a:lnTo>
                    <a:pt x="303" y="59"/>
                  </a:lnTo>
                  <a:lnTo>
                    <a:pt x="305" y="43"/>
                  </a:lnTo>
                  <a:lnTo>
                    <a:pt x="292" y="41"/>
                  </a:lnTo>
                  <a:lnTo>
                    <a:pt x="278" y="36"/>
                  </a:lnTo>
                  <a:lnTo>
                    <a:pt x="269" y="25"/>
                  </a:lnTo>
                  <a:lnTo>
                    <a:pt x="257" y="16"/>
                  </a:lnTo>
                  <a:lnTo>
                    <a:pt x="244" y="13"/>
                  </a:lnTo>
                  <a:lnTo>
                    <a:pt x="228" y="13"/>
                  </a:lnTo>
                  <a:lnTo>
                    <a:pt x="209" y="20"/>
                  </a:lnTo>
                  <a:lnTo>
                    <a:pt x="198" y="25"/>
                  </a:lnTo>
                  <a:lnTo>
                    <a:pt x="182" y="20"/>
                  </a:lnTo>
                  <a:lnTo>
                    <a:pt x="171" y="25"/>
                  </a:lnTo>
                  <a:lnTo>
                    <a:pt x="162" y="18"/>
                  </a:lnTo>
                  <a:lnTo>
                    <a:pt x="153" y="11"/>
                  </a:lnTo>
                  <a:lnTo>
                    <a:pt x="143" y="0"/>
                  </a:lnTo>
                  <a:lnTo>
                    <a:pt x="104" y="34"/>
                  </a:lnTo>
                  <a:lnTo>
                    <a:pt x="87" y="52"/>
                  </a:lnTo>
                  <a:lnTo>
                    <a:pt x="66" y="72"/>
                  </a:lnTo>
                  <a:lnTo>
                    <a:pt x="55" y="82"/>
                  </a:lnTo>
                  <a:lnTo>
                    <a:pt x="36" y="96"/>
                  </a:lnTo>
                  <a:lnTo>
                    <a:pt x="15" y="120"/>
                  </a:lnTo>
                  <a:lnTo>
                    <a:pt x="0" y="130"/>
                  </a:lnTo>
                  <a:lnTo>
                    <a:pt x="39" y="159"/>
                  </a:lnTo>
                  <a:lnTo>
                    <a:pt x="54" y="169"/>
                  </a:lnTo>
                  <a:lnTo>
                    <a:pt x="91" y="201"/>
                  </a:lnTo>
                  <a:lnTo>
                    <a:pt x="107" y="209"/>
                  </a:lnTo>
                  <a:lnTo>
                    <a:pt x="153" y="248"/>
                  </a:lnTo>
                  <a:lnTo>
                    <a:pt x="171" y="258"/>
                  </a:lnTo>
                  <a:lnTo>
                    <a:pt x="191" y="262"/>
                  </a:lnTo>
                  <a:lnTo>
                    <a:pt x="226" y="289"/>
                  </a:lnTo>
                  <a:lnTo>
                    <a:pt x="232" y="305"/>
                  </a:lnTo>
                  <a:lnTo>
                    <a:pt x="233" y="308"/>
                  </a:lnTo>
                  <a:lnTo>
                    <a:pt x="233" y="308"/>
                  </a:lnTo>
                  <a:lnTo>
                    <a:pt x="233" y="3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97">
              <a:extLst>
                <a:ext uri="{FF2B5EF4-FFF2-40B4-BE49-F238E27FC236}">
                  <a16:creationId xmlns:a16="http://schemas.microsoft.com/office/drawing/2014/main" id="{D69FF8A5-8266-FA7C-043E-8EB69E008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63915" y="6843889"/>
              <a:ext cx="557899" cy="553382"/>
            </a:xfrm>
            <a:custGeom>
              <a:avLst/>
              <a:gdLst>
                <a:gd name="T0" fmla="*/ 236 w 247"/>
                <a:gd name="T1" fmla="*/ 245 h 245"/>
                <a:gd name="T2" fmla="*/ 247 w 247"/>
                <a:gd name="T3" fmla="*/ 233 h 245"/>
                <a:gd name="T4" fmla="*/ 236 w 247"/>
                <a:gd name="T5" fmla="*/ 222 h 245"/>
                <a:gd name="T6" fmla="*/ 231 w 247"/>
                <a:gd name="T7" fmla="*/ 210 h 245"/>
                <a:gd name="T8" fmla="*/ 238 w 247"/>
                <a:gd name="T9" fmla="*/ 197 h 245"/>
                <a:gd name="T10" fmla="*/ 244 w 247"/>
                <a:gd name="T11" fmla="*/ 181 h 245"/>
                <a:gd name="T12" fmla="*/ 235 w 247"/>
                <a:gd name="T13" fmla="*/ 171 h 245"/>
                <a:gd name="T14" fmla="*/ 228 w 247"/>
                <a:gd name="T15" fmla="*/ 156 h 245"/>
                <a:gd name="T16" fmla="*/ 233 w 247"/>
                <a:gd name="T17" fmla="*/ 142 h 245"/>
                <a:gd name="T18" fmla="*/ 224 w 247"/>
                <a:gd name="T19" fmla="*/ 128 h 245"/>
                <a:gd name="T20" fmla="*/ 220 w 247"/>
                <a:gd name="T21" fmla="*/ 114 h 245"/>
                <a:gd name="T22" fmla="*/ 215 w 247"/>
                <a:gd name="T23" fmla="*/ 101 h 245"/>
                <a:gd name="T24" fmla="*/ 203 w 247"/>
                <a:gd name="T25" fmla="*/ 92 h 245"/>
                <a:gd name="T26" fmla="*/ 208 w 247"/>
                <a:gd name="T27" fmla="*/ 80 h 245"/>
                <a:gd name="T28" fmla="*/ 203 w 247"/>
                <a:gd name="T29" fmla="*/ 69 h 245"/>
                <a:gd name="T30" fmla="*/ 194 w 247"/>
                <a:gd name="T31" fmla="*/ 57 h 245"/>
                <a:gd name="T32" fmla="*/ 179 w 247"/>
                <a:gd name="T33" fmla="*/ 44 h 245"/>
                <a:gd name="T34" fmla="*/ 178 w 247"/>
                <a:gd name="T35" fmla="*/ 32 h 245"/>
                <a:gd name="T36" fmla="*/ 169 w 247"/>
                <a:gd name="T37" fmla="*/ 25 h 245"/>
                <a:gd name="T38" fmla="*/ 162 w 247"/>
                <a:gd name="T39" fmla="*/ 10 h 245"/>
                <a:gd name="T40" fmla="*/ 149 w 247"/>
                <a:gd name="T41" fmla="*/ 0 h 245"/>
                <a:gd name="T42" fmla="*/ 140 w 247"/>
                <a:gd name="T43" fmla="*/ 17 h 245"/>
                <a:gd name="T44" fmla="*/ 126 w 247"/>
                <a:gd name="T45" fmla="*/ 25 h 245"/>
                <a:gd name="T46" fmla="*/ 119 w 247"/>
                <a:gd name="T47" fmla="*/ 33 h 245"/>
                <a:gd name="T48" fmla="*/ 117 w 247"/>
                <a:gd name="T49" fmla="*/ 53 h 245"/>
                <a:gd name="T50" fmla="*/ 112 w 247"/>
                <a:gd name="T51" fmla="*/ 69 h 245"/>
                <a:gd name="T52" fmla="*/ 96 w 247"/>
                <a:gd name="T53" fmla="*/ 69 h 245"/>
                <a:gd name="T54" fmla="*/ 85 w 247"/>
                <a:gd name="T55" fmla="*/ 78 h 245"/>
                <a:gd name="T56" fmla="*/ 71 w 247"/>
                <a:gd name="T57" fmla="*/ 76 h 245"/>
                <a:gd name="T58" fmla="*/ 73 w 247"/>
                <a:gd name="T59" fmla="*/ 96 h 245"/>
                <a:gd name="T60" fmla="*/ 66 w 247"/>
                <a:gd name="T61" fmla="*/ 105 h 245"/>
                <a:gd name="T62" fmla="*/ 57 w 247"/>
                <a:gd name="T63" fmla="*/ 117 h 245"/>
                <a:gd name="T64" fmla="*/ 44 w 247"/>
                <a:gd name="T65" fmla="*/ 119 h 245"/>
                <a:gd name="T66" fmla="*/ 42 w 247"/>
                <a:gd name="T67" fmla="*/ 133 h 245"/>
                <a:gd name="T68" fmla="*/ 19 w 247"/>
                <a:gd name="T69" fmla="*/ 131 h 245"/>
                <a:gd name="T70" fmla="*/ 28 w 247"/>
                <a:gd name="T71" fmla="*/ 142 h 245"/>
                <a:gd name="T72" fmla="*/ 12 w 247"/>
                <a:gd name="T73" fmla="*/ 165 h 245"/>
                <a:gd name="T74" fmla="*/ 3 w 247"/>
                <a:gd name="T75" fmla="*/ 178 h 245"/>
                <a:gd name="T76" fmla="*/ 0 w 247"/>
                <a:gd name="T77" fmla="*/ 206 h 245"/>
                <a:gd name="T78" fmla="*/ 5 w 247"/>
                <a:gd name="T79" fmla="*/ 222 h 245"/>
                <a:gd name="T80" fmla="*/ 25 w 247"/>
                <a:gd name="T81" fmla="*/ 226 h 245"/>
                <a:gd name="T82" fmla="*/ 66 w 247"/>
                <a:gd name="T83" fmla="*/ 224 h 245"/>
                <a:gd name="T84" fmla="*/ 80 w 247"/>
                <a:gd name="T85" fmla="*/ 222 h 245"/>
                <a:gd name="T86" fmla="*/ 147 w 247"/>
                <a:gd name="T87" fmla="*/ 224 h 245"/>
                <a:gd name="T88" fmla="*/ 171 w 247"/>
                <a:gd name="T89" fmla="*/ 224 h 245"/>
                <a:gd name="T90" fmla="*/ 194 w 247"/>
                <a:gd name="T91" fmla="*/ 224 h 245"/>
                <a:gd name="T92" fmla="*/ 206 w 247"/>
                <a:gd name="T93" fmla="*/ 226 h 245"/>
                <a:gd name="T94" fmla="*/ 222 w 247"/>
                <a:gd name="T95" fmla="*/ 227 h 245"/>
                <a:gd name="T96" fmla="*/ 228 w 247"/>
                <a:gd name="T97" fmla="*/ 240 h 245"/>
                <a:gd name="T98" fmla="*/ 236 w 247"/>
                <a:gd name="T99" fmla="*/ 245 h 245"/>
                <a:gd name="T100" fmla="*/ 236 w 247"/>
                <a:gd name="T101" fmla="*/ 245 h 245"/>
                <a:gd name="T102" fmla="*/ 236 w 247"/>
                <a:gd name="T10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7" h="245">
                  <a:moveTo>
                    <a:pt x="236" y="245"/>
                  </a:moveTo>
                  <a:lnTo>
                    <a:pt x="247" y="233"/>
                  </a:lnTo>
                  <a:lnTo>
                    <a:pt x="236" y="222"/>
                  </a:lnTo>
                  <a:lnTo>
                    <a:pt x="231" y="210"/>
                  </a:lnTo>
                  <a:lnTo>
                    <a:pt x="238" y="197"/>
                  </a:lnTo>
                  <a:lnTo>
                    <a:pt x="244" y="181"/>
                  </a:lnTo>
                  <a:lnTo>
                    <a:pt x="235" y="171"/>
                  </a:lnTo>
                  <a:lnTo>
                    <a:pt x="228" y="156"/>
                  </a:lnTo>
                  <a:lnTo>
                    <a:pt x="233" y="142"/>
                  </a:lnTo>
                  <a:lnTo>
                    <a:pt x="224" y="128"/>
                  </a:lnTo>
                  <a:lnTo>
                    <a:pt x="220" y="114"/>
                  </a:lnTo>
                  <a:lnTo>
                    <a:pt x="215" y="101"/>
                  </a:lnTo>
                  <a:lnTo>
                    <a:pt x="203" y="92"/>
                  </a:lnTo>
                  <a:lnTo>
                    <a:pt x="208" y="80"/>
                  </a:lnTo>
                  <a:lnTo>
                    <a:pt x="203" y="69"/>
                  </a:lnTo>
                  <a:lnTo>
                    <a:pt x="194" y="57"/>
                  </a:lnTo>
                  <a:lnTo>
                    <a:pt x="179" y="44"/>
                  </a:lnTo>
                  <a:lnTo>
                    <a:pt x="178" y="32"/>
                  </a:lnTo>
                  <a:lnTo>
                    <a:pt x="169" y="25"/>
                  </a:lnTo>
                  <a:lnTo>
                    <a:pt x="162" y="10"/>
                  </a:lnTo>
                  <a:lnTo>
                    <a:pt x="149" y="0"/>
                  </a:lnTo>
                  <a:lnTo>
                    <a:pt x="140" y="17"/>
                  </a:lnTo>
                  <a:lnTo>
                    <a:pt x="126" y="25"/>
                  </a:lnTo>
                  <a:lnTo>
                    <a:pt x="119" y="33"/>
                  </a:lnTo>
                  <a:lnTo>
                    <a:pt x="117" y="53"/>
                  </a:lnTo>
                  <a:lnTo>
                    <a:pt x="112" y="69"/>
                  </a:lnTo>
                  <a:lnTo>
                    <a:pt x="96" y="69"/>
                  </a:lnTo>
                  <a:lnTo>
                    <a:pt x="85" y="78"/>
                  </a:lnTo>
                  <a:lnTo>
                    <a:pt x="71" y="76"/>
                  </a:lnTo>
                  <a:lnTo>
                    <a:pt x="73" y="96"/>
                  </a:lnTo>
                  <a:lnTo>
                    <a:pt x="66" y="105"/>
                  </a:lnTo>
                  <a:lnTo>
                    <a:pt x="57" y="117"/>
                  </a:lnTo>
                  <a:lnTo>
                    <a:pt x="44" y="119"/>
                  </a:lnTo>
                  <a:lnTo>
                    <a:pt x="42" y="133"/>
                  </a:lnTo>
                  <a:lnTo>
                    <a:pt x="19" y="131"/>
                  </a:lnTo>
                  <a:lnTo>
                    <a:pt x="28" y="142"/>
                  </a:lnTo>
                  <a:lnTo>
                    <a:pt x="12" y="165"/>
                  </a:lnTo>
                  <a:lnTo>
                    <a:pt x="3" y="178"/>
                  </a:lnTo>
                  <a:lnTo>
                    <a:pt x="0" y="206"/>
                  </a:lnTo>
                  <a:lnTo>
                    <a:pt x="5" y="222"/>
                  </a:lnTo>
                  <a:lnTo>
                    <a:pt x="25" y="226"/>
                  </a:lnTo>
                  <a:lnTo>
                    <a:pt x="66" y="224"/>
                  </a:lnTo>
                  <a:lnTo>
                    <a:pt x="80" y="222"/>
                  </a:lnTo>
                  <a:lnTo>
                    <a:pt x="147" y="224"/>
                  </a:lnTo>
                  <a:lnTo>
                    <a:pt x="171" y="224"/>
                  </a:lnTo>
                  <a:lnTo>
                    <a:pt x="194" y="224"/>
                  </a:lnTo>
                  <a:lnTo>
                    <a:pt x="206" y="226"/>
                  </a:lnTo>
                  <a:lnTo>
                    <a:pt x="222" y="227"/>
                  </a:lnTo>
                  <a:lnTo>
                    <a:pt x="228" y="240"/>
                  </a:lnTo>
                  <a:lnTo>
                    <a:pt x="236" y="245"/>
                  </a:lnTo>
                  <a:lnTo>
                    <a:pt x="236" y="245"/>
                  </a:lnTo>
                  <a:lnTo>
                    <a:pt x="236" y="24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98">
              <a:extLst>
                <a:ext uri="{FF2B5EF4-FFF2-40B4-BE49-F238E27FC236}">
                  <a16:creationId xmlns:a16="http://schemas.microsoft.com/office/drawing/2014/main" id="{D01EABC6-3D00-0EFE-B951-EF3835DCAC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28001" y="6699333"/>
              <a:ext cx="892186" cy="677609"/>
            </a:xfrm>
            <a:custGeom>
              <a:avLst/>
              <a:gdLst>
                <a:gd name="T0" fmla="*/ 121 w 395"/>
                <a:gd name="T1" fmla="*/ 300 h 300"/>
                <a:gd name="T2" fmla="*/ 123 w 395"/>
                <a:gd name="T3" fmla="*/ 267 h 300"/>
                <a:gd name="T4" fmla="*/ 219 w 395"/>
                <a:gd name="T5" fmla="*/ 270 h 300"/>
                <a:gd name="T6" fmla="*/ 238 w 395"/>
                <a:gd name="T7" fmla="*/ 272 h 300"/>
                <a:gd name="T8" fmla="*/ 258 w 395"/>
                <a:gd name="T9" fmla="*/ 272 h 300"/>
                <a:gd name="T10" fmla="*/ 274 w 395"/>
                <a:gd name="T11" fmla="*/ 263 h 300"/>
                <a:gd name="T12" fmla="*/ 393 w 395"/>
                <a:gd name="T13" fmla="*/ 272 h 300"/>
                <a:gd name="T14" fmla="*/ 390 w 395"/>
                <a:gd name="T15" fmla="*/ 256 h 300"/>
                <a:gd name="T16" fmla="*/ 395 w 395"/>
                <a:gd name="T17" fmla="*/ 240 h 300"/>
                <a:gd name="T18" fmla="*/ 390 w 395"/>
                <a:gd name="T19" fmla="*/ 222 h 300"/>
                <a:gd name="T20" fmla="*/ 382 w 395"/>
                <a:gd name="T21" fmla="*/ 206 h 300"/>
                <a:gd name="T22" fmla="*/ 381 w 395"/>
                <a:gd name="T23" fmla="*/ 192 h 300"/>
                <a:gd name="T24" fmla="*/ 374 w 395"/>
                <a:gd name="T25" fmla="*/ 176 h 300"/>
                <a:gd name="T26" fmla="*/ 361 w 395"/>
                <a:gd name="T27" fmla="*/ 163 h 300"/>
                <a:gd name="T28" fmla="*/ 349 w 395"/>
                <a:gd name="T29" fmla="*/ 160 h 300"/>
                <a:gd name="T30" fmla="*/ 334 w 395"/>
                <a:gd name="T31" fmla="*/ 144 h 300"/>
                <a:gd name="T32" fmla="*/ 324 w 395"/>
                <a:gd name="T33" fmla="*/ 133 h 300"/>
                <a:gd name="T34" fmla="*/ 318 w 395"/>
                <a:gd name="T35" fmla="*/ 121 h 300"/>
                <a:gd name="T36" fmla="*/ 309 w 395"/>
                <a:gd name="T37" fmla="*/ 112 h 300"/>
                <a:gd name="T38" fmla="*/ 304 w 395"/>
                <a:gd name="T39" fmla="*/ 99 h 300"/>
                <a:gd name="T40" fmla="*/ 299 w 395"/>
                <a:gd name="T41" fmla="*/ 73 h 300"/>
                <a:gd name="T42" fmla="*/ 297 w 395"/>
                <a:gd name="T43" fmla="*/ 58 h 300"/>
                <a:gd name="T44" fmla="*/ 299 w 395"/>
                <a:gd name="T45" fmla="*/ 39 h 300"/>
                <a:gd name="T46" fmla="*/ 304 w 395"/>
                <a:gd name="T47" fmla="*/ 28 h 300"/>
                <a:gd name="T48" fmla="*/ 309 w 395"/>
                <a:gd name="T49" fmla="*/ 8 h 300"/>
                <a:gd name="T50" fmla="*/ 265 w 395"/>
                <a:gd name="T51" fmla="*/ 0 h 300"/>
                <a:gd name="T52" fmla="*/ 220 w 395"/>
                <a:gd name="T53" fmla="*/ 1 h 300"/>
                <a:gd name="T54" fmla="*/ 126 w 395"/>
                <a:gd name="T55" fmla="*/ 0 h 300"/>
                <a:gd name="T56" fmla="*/ 121 w 395"/>
                <a:gd name="T57" fmla="*/ 14 h 300"/>
                <a:gd name="T58" fmla="*/ 103 w 395"/>
                <a:gd name="T59" fmla="*/ 19 h 300"/>
                <a:gd name="T60" fmla="*/ 89 w 395"/>
                <a:gd name="T61" fmla="*/ 30 h 300"/>
                <a:gd name="T62" fmla="*/ 82 w 395"/>
                <a:gd name="T63" fmla="*/ 48 h 300"/>
                <a:gd name="T64" fmla="*/ 69 w 395"/>
                <a:gd name="T65" fmla="*/ 60 h 300"/>
                <a:gd name="T66" fmla="*/ 51 w 395"/>
                <a:gd name="T67" fmla="*/ 71 h 300"/>
                <a:gd name="T68" fmla="*/ 34 w 395"/>
                <a:gd name="T69" fmla="*/ 58 h 300"/>
                <a:gd name="T70" fmla="*/ 23 w 395"/>
                <a:gd name="T71" fmla="*/ 51 h 300"/>
                <a:gd name="T72" fmla="*/ 21 w 395"/>
                <a:gd name="T73" fmla="*/ 64 h 300"/>
                <a:gd name="T74" fmla="*/ 0 w 395"/>
                <a:gd name="T75" fmla="*/ 74 h 300"/>
                <a:gd name="T76" fmla="*/ 5 w 395"/>
                <a:gd name="T77" fmla="*/ 105 h 300"/>
                <a:gd name="T78" fmla="*/ 25 w 395"/>
                <a:gd name="T79" fmla="*/ 165 h 300"/>
                <a:gd name="T80" fmla="*/ 41 w 395"/>
                <a:gd name="T81" fmla="*/ 219 h 300"/>
                <a:gd name="T82" fmla="*/ 53 w 395"/>
                <a:gd name="T83" fmla="*/ 265 h 300"/>
                <a:gd name="T84" fmla="*/ 115 w 395"/>
                <a:gd name="T85" fmla="*/ 267 h 300"/>
                <a:gd name="T86" fmla="*/ 114 w 395"/>
                <a:gd name="T87" fmla="*/ 283 h 300"/>
                <a:gd name="T88" fmla="*/ 115 w 395"/>
                <a:gd name="T89" fmla="*/ 299 h 300"/>
                <a:gd name="T90" fmla="*/ 121 w 395"/>
                <a:gd name="T91" fmla="*/ 300 h 300"/>
                <a:gd name="T92" fmla="*/ 121 w 395"/>
                <a:gd name="T93" fmla="*/ 300 h 300"/>
                <a:gd name="T94" fmla="*/ 121 w 395"/>
                <a:gd name="T9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5" h="300">
                  <a:moveTo>
                    <a:pt x="121" y="300"/>
                  </a:moveTo>
                  <a:lnTo>
                    <a:pt x="123" y="267"/>
                  </a:lnTo>
                  <a:lnTo>
                    <a:pt x="219" y="270"/>
                  </a:lnTo>
                  <a:lnTo>
                    <a:pt x="238" y="272"/>
                  </a:lnTo>
                  <a:lnTo>
                    <a:pt x="258" y="272"/>
                  </a:lnTo>
                  <a:lnTo>
                    <a:pt x="274" y="263"/>
                  </a:lnTo>
                  <a:lnTo>
                    <a:pt x="393" y="272"/>
                  </a:lnTo>
                  <a:lnTo>
                    <a:pt x="390" y="256"/>
                  </a:lnTo>
                  <a:lnTo>
                    <a:pt x="395" y="240"/>
                  </a:lnTo>
                  <a:lnTo>
                    <a:pt x="390" y="222"/>
                  </a:lnTo>
                  <a:lnTo>
                    <a:pt x="382" y="206"/>
                  </a:lnTo>
                  <a:lnTo>
                    <a:pt x="381" y="192"/>
                  </a:lnTo>
                  <a:lnTo>
                    <a:pt x="374" y="176"/>
                  </a:lnTo>
                  <a:lnTo>
                    <a:pt x="361" y="163"/>
                  </a:lnTo>
                  <a:lnTo>
                    <a:pt x="349" y="160"/>
                  </a:lnTo>
                  <a:lnTo>
                    <a:pt x="334" y="144"/>
                  </a:lnTo>
                  <a:lnTo>
                    <a:pt x="324" y="133"/>
                  </a:lnTo>
                  <a:lnTo>
                    <a:pt x="318" y="121"/>
                  </a:lnTo>
                  <a:lnTo>
                    <a:pt x="309" y="112"/>
                  </a:lnTo>
                  <a:lnTo>
                    <a:pt x="304" y="99"/>
                  </a:lnTo>
                  <a:lnTo>
                    <a:pt x="299" y="73"/>
                  </a:lnTo>
                  <a:lnTo>
                    <a:pt x="297" y="58"/>
                  </a:lnTo>
                  <a:lnTo>
                    <a:pt x="299" y="39"/>
                  </a:lnTo>
                  <a:lnTo>
                    <a:pt x="304" y="28"/>
                  </a:lnTo>
                  <a:lnTo>
                    <a:pt x="309" y="8"/>
                  </a:lnTo>
                  <a:lnTo>
                    <a:pt x="265" y="0"/>
                  </a:lnTo>
                  <a:lnTo>
                    <a:pt x="220" y="1"/>
                  </a:lnTo>
                  <a:lnTo>
                    <a:pt x="126" y="0"/>
                  </a:lnTo>
                  <a:lnTo>
                    <a:pt x="121" y="14"/>
                  </a:lnTo>
                  <a:lnTo>
                    <a:pt x="103" y="19"/>
                  </a:lnTo>
                  <a:lnTo>
                    <a:pt x="89" y="30"/>
                  </a:lnTo>
                  <a:lnTo>
                    <a:pt x="82" y="48"/>
                  </a:lnTo>
                  <a:lnTo>
                    <a:pt x="69" y="60"/>
                  </a:lnTo>
                  <a:lnTo>
                    <a:pt x="51" y="71"/>
                  </a:lnTo>
                  <a:lnTo>
                    <a:pt x="34" y="58"/>
                  </a:lnTo>
                  <a:lnTo>
                    <a:pt x="23" y="51"/>
                  </a:lnTo>
                  <a:lnTo>
                    <a:pt x="21" y="64"/>
                  </a:lnTo>
                  <a:lnTo>
                    <a:pt x="0" y="74"/>
                  </a:lnTo>
                  <a:lnTo>
                    <a:pt x="5" y="105"/>
                  </a:lnTo>
                  <a:lnTo>
                    <a:pt x="25" y="165"/>
                  </a:lnTo>
                  <a:lnTo>
                    <a:pt x="41" y="219"/>
                  </a:lnTo>
                  <a:lnTo>
                    <a:pt x="53" y="265"/>
                  </a:lnTo>
                  <a:lnTo>
                    <a:pt x="115" y="267"/>
                  </a:lnTo>
                  <a:lnTo>
                    <a:pt x="114" y="283"/>
                  </a:lnTo>
                  <a:lnTo>
                    <a:pt x="115" y="299"/>
                  </a:lnTo>
                  <a:lnTo>
                    <a:pt x="121" y="300"/>
                  </a:lnTo>
                  <a:lnTo>
                    <a:pt x="121" y="300"/>
                  </a:lnTo>
                  <a:lnTo>
                    <a:pt x="121" y="3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99">
              <a:extLst>
                <a:ext uri="{FF2B5EF4-FFF2-40B4-BE49-F238E27FC236}">
                  <a16:creationId xmlns:a16="http://schemas.microsoft.com/office/drawing/2014/main" id="{F46958D6-4E87-D0F2-0BCD-DDC3AEA64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98835" y="6622537"/>
              <a:ext cx="422377" cy="618883"/>
            </a:xfrm>
            <a:custGeom>
              <a:avLst/>
              <a:gdLst>
                <a:gd name="T0" fmla="*/ 150 w 187"/>
                <a:gd name="T1" fmla="*/ 274 h 274"/>
                <a:gd name="T2" fmla="*/ 151 w 187"/>
                <a:gd name="T3" fmla="*/ 258 h 274"/>
                <a:gd name="T4" fmla="*/ 155 w 187"/>
                <a:gd name="T5" fmla="*/ 245 h 274"/>
                <a:gd name="T6" fmla="*/ 166 w 187"/>
                <a:gd name="T7" fmla="*/ 236 h 274"/>
                <a:gd name="T8" fmla="*/ 176 w 187"/>
                <a:gd name="T9" fmla="*/ 228 h 274"/>
                <a:gd name="T10" fmla="*/ 185 w 187"/>
                <a:gd name="T11" fmla="*/ 217 h 274"/>
                <a:gd name="T12" fmla="*/ 180 w 187"/>
                <a:gd name="T13" fmla="*/ 203 h 274"/>
                <a:gd name="T14" fmla="*/ 185 w 187"/>
                <a:gd name="T15" fmla="*/ 187 h 274"/>
                <a:gd name="T16" fmla="*/ 178 w 187"/>
                <a:gd name="T17" fmla="*/ 174 h 274"/>
                <a:gd name="T18" fmla="*/ 182 w 187"/>
                <a:gd name="T19" fmla="*/ 162 h 274"/>
                <a:gd name="T20" fmla="*/ 176 w 187"/>
                <a:gd name="T21" fmla="*/ 151 h 274"/>
                <a:gd name="T22" fmla="*/ 185 w 187"/>
                <a:gd name="T23" fmla="*/ 139 h 274"/>
                <a:gd name="T24" fmla="*/ 180 w 187"/>
                <a:gd name="T25" fmla="*/ 123 h 274"/>
                <a:gd name="T26" fmla="*/ 173 w 187"/>
                <a:gd name="T27" fmla="*/ 105 h 274"/>
                <a:gd name="T28" fmla="*/ 187 w 187"/>
                <a:gd name="T29" fmla="*/ 98 h 274"/>
                <a:gd name="T30" fmla="*/ 185 w 187"/>
                <a:gd name="T31" fmla="*/ 83 h 274"/>
                <a:gd name="T32" fmla="*/ 183 w 187"/>
                <a:gd name="T33" fmla="*/ 67 h 274"/>
                <a:gd name="T34" fmla="*/ 166 w 187"/>
                <a:gd name="T35" fmla="*/ 53 h 274"/>
                <a:gd name="T36" fmla="*/ 158 w 187"/>
                <a:gd name="T37" fmla="*/ 39 h 274"/>
                <a:gd name="T38" fmla="*/ 148 w 187"/>
                <a:gd name="T39" fmla="*/ 25 h 274"/>
                <a:gd name="T40" fmla="*/ 146 w 187"/>
                <a:gd name="T41" fmla="*/ 9 h 274"/>
                <a:gd name="T42" fmla="*/ 128 w 187"/>
                <a:gd name="T43" fmla="*/ 0 h 274"/>
                <a:gd name="T44" fmla="*/ 87 w 187"/>
                <a:gd name="T45" fmla="*/ 10 h 274"/>
                <a:gd name="T46" fmla="*/ 57 w 187"/>
                <a:gd name="T47" fmla="*/ 19 h 274"/>
                <a:gd name="T48" fmla="*/ 23 w 187"/>
                <a:gd name="T49" fmla="*/ 28 h 274"/>
                <a:gd name="T50" fmla="*/ 16 w 187"/>
                <a:gd name="T51" fmla="*/ 37 h 274"/>
                <a:gd name="T52" fmla="*/ 11 w 187"/>
                <a:gd name="T53" fmla="*/ 53 h 274"/>
                <a:gd name="T54" fmla="*/ 4 w 187"/>
                <a:gd name="T55" fmla="*/ 62 h 274"/>
                <a:gd name="T56" fmla="*/ 2 w 187"/>
                <a:gd name="T57" fmla="*/ 78 h 274"/>
                <a:gd name="T58" fmla="*/ 0 w 187"/>
                <a:gd name="T59" fmla="*/ 94 h 274"/>
                <a:gd name="T60" fmla="*/ 2 w 187"/>
                <a:gd name="T61" fmla="*/ 103 h 274"/>
                <a:gd name="T62" fmla="*/ 5 w 187"/>
                <a:gd name="T63" fmla="*/ 123 h 274"/>
                <a:gd name="T64" fmla="*/ 11 w 187"/>
                <a:gd name="T65" fmla="*/ 140 h 274"/>
                <a:gd name="T66" fmla="*/ 18 w 187"/>
                <a:gd name="T67" fmla="*/ 151 h 274"/>
                <a:gd name="T68" fmla="*/ 27 w 187"/>
                <a:gd name="T69" fmla="*/ 165 h 274"/>
                <a:gd name="T70" fmla="*/ 30 w 187"/>
                <a:gd name="T71" fmla="*/ 178 h 274"/>
                <a:gd name="T72" fmla="*/ 43 w 187"/>
                <a:gd name="T73" fmla="*/ 187 h 274"/>
                <a:gd name="T74" fmla="*/ 52 w 187"/>
                <a:gd name="T75" fmla="*/ 194 h 274"/>
                <a:gd name="T76" fmla="*/ 64 w 187"/>
                <a:gd name="T77" fmla="*/ 199 h 274"/>
                <a:gd name="T78" fmla="*/ 77 w 187"/>
                <a:gd name="T79" fmla="*/ 206 h 274"/>
                <a:gd name="T80" fmla="*/ 80 w 187"/>
                <a:gd name="T81" fmla="*/ 220 h 274"/>
                <a:gd name="T82" fmla="*/ 85 w 187"/>
                <a:gd name="T83" fmla="*/ 233 h 274"/>
                <a:gd name="T84" fmla="*/ 87 w 187"/>
                <a:gd name="T85" fmla="*/ 247 h 274"/>
                <a:gd name="T86" fmla="*/ 93 w 187"/>
                <a:gd name="T87" fmla="*/ 260 h 274"/>
                <a:gd name="T88" fmla="*/ 119 w 187"/>
                <a:gd name="T89" fmla="*/ 274 h 274"/>
                <a:gd name="T90" fmla="*/ 150 w 187"/>
                <a:gd name="T91" fmla="*/ 274 h 274"/>
                <a:gd name="T92" fmla="*/ 150 w 187"/>
                <a:gd name="T93" fmla="*/ 274 h 274"/>
                <a:gd name="T94" fmla="*/ 150 w 187"/>
                <a:gd name="T9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7" h="274">
                  <a:moveTo>
                    <a:pt x="150" y="274"/>
                  </a:moveTo>
                  <a:lnTo>
                    <a:pt x="151" y="258"/>
                  </a:lnTo>
                  <a:lnTo>
                    <a:pt x="155" y="245"/>
                  </a:lnTo>
                  <a:lnTo>
                    <a:pt x="166" y="236"/>
                  </a:lnTo>
                  <a:lnTo>
                    <a:pt x="176" y="228"/>
                  </a:lnTo>
                  <a:lnTo>
                    <a:pt x="185" y="217"/>
                  </a:lnTo>
                  <a:lnTo>
                    <a:pt x="180" y="203"/>
                  </a:lnTo>
                  <a:lnTo>
                    <a:pt x="185" y="187"/>
                  </a:lnTo>
                  <a:lnTo>
                    <a:pt x="178" y="174"/>
                  </a:lnTo>
                  <a:lnTo>
                    <a:pt x="182" y="162"/>
                  </a:lnTo>
                  <a:lnTo>
                    <a:pt x="176" y="151"/>
                  </a:lnTo>
                  <a:lnTo>
                    <a:pt x="185" y="139"/>
                  </a:lnTo>
                  <a:lnTo>
                    <a:pt x="180" y="123"/>
                  </a:lnTo>
                  <a:lnTo>
                    <a:pt x="173" y="105"/>
                  </a:lnTo>
                  <a:lnTo>
                    <a:pt x="187" y="98"/>
                  </a:lnTo>
                  <a:lnTo>
                    <a:pt x="185" y="83"/>
                  </a:lnTo>
                  <a:lnTo>
                    <a:pt x="183" y="67"/>
                  </a:lnTo>
                  <a:lnTo>
                    <a:pt x="166" y="53"/>
                  </a:lnTo>
                  <a:lnTo>
                    <a:pt x="158" y="39"/>
                  </a:lnTo>
                  <a:lnTo>
                    <a:pt x="148" y="25"/>
                  </a:lnTo>
                  <a:lnTo>
                    <a:pt x="146" y="9"/>
                  </a:lnTo>
                  <a:lnTo>
                    <a:pt x="128" y="0"/>
                  </a:lnTo>
                  <a:lnTo>
                    <a:pt x="87" y="10"/>
                  </a:lnTo>
                  <a:lnTo>
                    <a:pt x="57" y="19"/>
                  </a:lnTo>
                  <a:lnTo>
                    <a:pt x="23" y="28"/>
                  </a:lnTo>
                  <a:lnTo>
                    <a:pt x="16" y="37"/>
                  </a:lnTo>
                  <a:lnTo>
                    <a:pt x="11" y="53"/>
                  </a:lnTo>
                  <a:lnTo>
                    <a:pt x="4" y="62"/>
                  </a:lnTo>
                  <a:lnTo>
                    <a:pt x="2" y="78"/>
                  </a:lnTo>
                  <a:lnTo>
                    <a:pt x="0" y="94"/>
                  </a:lnTo>
                  <a:lnTo>
                    <a:pt x="2" y="103"/>
                  </a:lnTo>
                  <a:lnTo>
                    <a:pt x="5" y="123"/>
                  </a:lnTo>
                  <a:lnTo>
                    <a:pt x="11" y="140"/>
                  </a:lnTo>
                  <a:lnTo>
                    <a:pt x="18" y="151"/>
                  </a:lnTo>
                  <a:lnTo>
                    <a:pt x="27" y="165"/>
                  </a:lnTo>
                  <a:lnTo>
                    <a:pt x="30" y="178"/>
                  </a:lnTo>
                  <a:lnTo>
                    <a:pt x="43" y="187"/>
                  </a:lnTo>
                  <a:lnTo>
                    <a:pt x="52" y="194"/>
                  </a:lnTo>
                  <a:lnTo>
                    <a:pt x="64" y="199"/>
                  </a:lnTo>
                  <a:lnTo>
                    <a:pt x="77" y="206"/>
                  </a:lnTo>
                  <a:lnTo>
                    <a:pt x="80" y="220"/>
                  </a:lnTo>
                  <a:lnTo>
                    <a:pt x="85" y="233"/>
                  </a:lnTo>
                  <a:lnTo>
                    <a:pt x="87" y="247"/>
                  </a:lnTo>
                  <a:lnTo>
                    <a:pt x="93" y="260"/>
                  </a:lnTo>
                  <a:lnTo>
                    <a:pt x="119" y="274"/>
                  </a:lnTo>
                  <a:lnTo>
                    <a:pt x="150" y="274"/>
                  </a:lnTo>
                  <a:lnTo>
                    <a:pt x="150" y="274"/>
                  </a:lnTo>
                  <a:lnTo>
                    <a:pt x="150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0">
              <a:extLst>
                <a:ext uri="{FF2B5EF4-FFF2-40B4-BE49-F238E27FC236}">
                  <a16:creationId xmlns:a16="http://schemas.microsoft.com/office/drawing/2014/main" id="{92B7505A-3AC5-C529-80C3-E33EEC983D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2056" y="5685178"/>
              <a:ext cx="706973" cy="720525"/>
            </a:xfrm>
            <a:custGeom>
              <a:avLst/>
              <a:gdLst>
                <a:gd name="T0" fmla="*/ 139 w 313"/>
                <a:gd name="T1" fmla="*/ 319 h 319"/>
                <a:gd name="T2" fmla="*/ 144 w 313"/>
                <a:gd name="T3" fmla="*/ 306 h 319"/>
                <a:gd name="T4" fmla="*/ 159 w 313"/>
                <a:gd name="T5" fmla="*/ 301 h 319"/>
                <a:gd name="T6" fmla="*/ 175 w 313"/>
                <a:gd name="T7" fmla="*/ 303 h 319"/>
                <a:gd name="T8" fmla="*/ 182 w 313"/>
                <a:gd name="T9" fmla="*/ 292 h 319"/>
                <a:gd name="T10" fmla="*/ 192 w 313"/>
                <a:gd name="T11" fmla="*/ 287 h 319"/>
                <a:gd name="T12" fmla="*/ 207 w 313"/>
                <a:gd name="T13" fmla="*/ 278 h 319"/>
                <a:gd name="T14" fmla="*/ 219 w 313"/>
                <a:gd name="T15" fmla="*/ 276 h 319"/>
                <a:gd name="T16" fmla="*/ 221 w 313"/>
                <a:gd name="T17" fmla="*/ 263 h 319"/>
                <a:gd name="T18" fmla="*/ 237 w 313"/>
                <a:gd name="T19" fmla="*/ 265 h 319"/>
                <a:gd name="T20" fmla="*/ 249 w 313"/>
                <a:gd name="T21" fmla="*/ 260 h 319"/>
                <a:gd name="T22" fmla="*/ 265 w 313"/>
                <a:gd name="T23" fmla="*/ 265 h 319"/>
                <a:gd name="T24" fmla="*/ 278 w 313"/>
                <a:gd name="T25" fmla="*/ 274 h 319"/>
                <a:gd name="T26" fmla="*/ 290 w 313"/>
                <a:gd name="T27" fmla="*/ 269 h 319"/>
                <a:gd name="T28" fmla="*/ 304 w 313"/>
                <a:gd name="T29" fmla="*/ 263 h 319"/>
                <a:gd name="T30" fmla="*/ 313 w 313"/>
                <a:gd name="T31" fmla="*/ 269 h 319"/>
                <a:gd name="T32" fmla="*/ 312 w 313"/>
                <a:gd name="T33" fmla="*/ 255 h 319"/>
                <a:gd name="T34" fmla="*/ 308 w 313"/>
                <a:gd name="T35" fmla="*/ 242 h 319"/>
                <a:gd name="T36" fmla="*/ 306 w 313"/>
                <a:gd name="T37" fmla="*/ 228 h 319"/>
                <a:gd name="T38" fmla="*/ 301 w 313"/>
                <a:gd name="T39" fmla="*/ 219 h 319"/>
                <a:gd name="T40" fmla="*/ 294 w 313"/>
                <a:gd name="T41" fmla="*/ 201 h 319"/>
                <a:gd name="T42" fmla="*/ 281 w 313"/>
                <a:gd name="T43" fmla="*/ 194 h 319"/>
                <a:gd name="T44" fmla="*/ 269 w 313"/>
                <a:gd name="T45" fmla="*/ 182 h 319"/>
                <a:gd name="T46" fmla="*/ 258 w 313"/>
                <a:gd name="T47" fmla="*/ 171 h 319"/>
                <a:gd name="T48" fmla="*/ 249 w 313"/>
                <a:gd name="T49" fmla="*/ 160 h 319"/>
                <a:gd name="T50" fmla="*/ 240 w 313"/>
                <a:gd name="T51" fmla="*/ 150 h 319"/>
                <a:gd name="T52" fmla="*/ 230 w 313"/>
                <a:gd name="T53" fmla="*/ 141 h 319"/>
                <a:gd name="T54" fmla="*/ 217 w 313"/>
                <a:gd name="T55" fmla="*/ 130 h 319"/>
                <a:gd name="T56" fmla="*/ 205 w 313"/>
                <a:gd name="T57" fmla="*/ 128 h 319"/>
                <a:gd name="T58" fmla="*/ 191 w 313"/>
                <a:gd name="T59" fmla="*/ 114 h 319"/>
                <a:gd name="T60" fmla="*/ 178 w 313"/>
                <a:gd name="T61" fmla="*/ 107 h 319"/>
                <a:gd name="T62" fmla="*/ 166 w 313"/>
                <a:gd name="T63" fmla="*/ 107 h 319"/>
                <a:gd name="T64" fmla="*/ 151 w 313"/>
                <a:gd name="T65" fmla="*/ 96 h 319"/>
                <a:gd name="T66" fmla="*/ 139 w 313"/>
                <a:gd name="T67" fmla="*/ 87 h 319"/>
                <a:gd name="T68" fmla="*/ 126 w 313"/>
                <a:gd name="T69" fmla="*/ 80 h 319"/>
                <a:gd name="T70" fmla="*/ 109 w 313"/>
                <a:gd name="T71" fmla="*/ 66 h 319"/>
                <a:gd name="T72" fmla="*/ 102 w 313"/>
                <a:gd name="T73" fmla="*/ 52 h 319"/>
                <a:gd name="T74" fmla="*/ 84 w 313"/>
                <a:gd name="T75" fmla="*/ 32 h 319"/>
                <a:gd name="T76" fmla="*/ 71 w 313"/>
                <a:gd name="T77" fmla="*/ 37 h 319"/>
                <a:gd name="T78" fmla="*/ 54 w 313"/>
                <a:gd name="T79" fmla="*/ 25 h 319"/>
                <a:gd name="T80" fmla="*/ 45 w 313"/>
                <a:gd name="T81" fmla="*/ 14 h 319"/>
                <a:gd name="T82" fmla="*/ 29 w 313"/>
                <a:gd name="T83" fmla="*/ 9 h 319"/>
                <a:gd name="T84" fmla="*/ 18 w 313"/>
                <a:gd name="T85" fmla="*/ 2 h 319"/>
                <a:gd name="T86" fmla="*/ 4 w 313"/>
                <a:gd name="T87" fmla="*/ 0 h 319"/>
                <a:gd name="T88" fmla="*/ 0 w 313"/>
                <a:gd name="T89" fmla="*/ 28 h 319"/>
                <a:gd name="T90" fmla="*/ 4 w 313"/>
                <a:gd name="T91" fmla="*/ 52 h 319"/>
                <a:gd name="T92" fmla="*/ 14 w 313"/>
                <a:gd name="T93" fmla="*/ 82 h 319"/>
                <a:gd name="T94" fmla="*/ 18 w 313"/>
                <a:gd name="T95" fmla="*/ 100 h 319"/>
                <a:gd name="T96" fmla="*/ 23 w 313"/>
                <a:gd name="T97" fmla="*/ 112 h 319"/>
                <a:gd name="T98" fmla="*/ 37 w 313"/>
                <a:gd name="T99" fmla="*/ 105 h 319"/>
                <a:gd name="T100" fmla="*/ 48 w 313"/>
                <a:gd name="T101" fmla="*/ 109 h 319"/>
                <a:gd name="T102" fmla="*/ 45 w 313"/>
                <a:gd name="T103" fmla="*/ 121 h 319"/>
                <a:gd name="T104" fmla="*/ 36 w 313"/>
                <a:gd name="T105" fmla="*/ 134 h 319"/>
                <a:gd name="T106" fmla="*/ 45 w 313"/>
                <a:gd name="T107" fmla="*/ 167 h 319"/>
                <a:gd name="T108" fmla="*/ 50 w 313"/>
                <a:gd name="T109" fmla="*/ 183 h 319"/>
                <a:gd name="T110" fmla="*/ 68 w 313"/>
                <a:gd name="T111" fmla="*/ 215 h 319"/>
                <a:gd name="T112" fmla="*/ 84 w 313"/>
                <a:gd name="T113" fmla="*/ 247 h 319"/>
                <a:gd name="T114" fmla="*/ 114 w 313"/>
                <a:gd name="T115" fmla="*/ 295 h 319"/>
                <a:gd name="T116" fmla="*/ 123 w 313"/>
                <a:gd name="T117" fmla="*/ 317 h 319"/>
                <a:gd name="T118" fmla="*/ 139 w 313"/>
                <a:gd name="T119" fmla="*/ 319 h 319"/>
                <a:gd name="T120" fmla="*/ 139 w 313"/>
                <a:gd name="T121" fmla="*/ 319 h 319"/>
                <a:gd name="T122" fmla="*/ 139 w 313"/>
                <a:gd name="T123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9">
                  <a:moveTo>
                    <a:pt x="139" y="319"/>
                  </a:moveTo>
                  <a:lnTo>
                    <a:pt x="144" y="306"/>
                  </a:lnTo>
                  <a:lnTo>
                    <a:pt x="159" y="301"/>
                  </a:lnTo>
                  <a:lnTo>
                    <a:pt x="175" y="303"/>
                  </a:lnTo>
                  <a:lnTo>
                    <a:pt x="182" y="292"/>
                  </a:lnTo>
                  <a:lnTo>
                    <a:pt x="192" y="287"/>
                  </a:lnTo>
                  <a:lnTo>
                    <a:pt x="207" y="278"/>
                  </a:lnTo>
                  <a:lnTo>
                    <a:pt x="219" y="276"/>
                  </a:lnTo>
                  <a:lnTo>
                    <a:pt x="221" y="263"/>
                  </a:lnTo>
                  <a:lnTo>
                    <a:pt x="237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8" y="274"/>
                  </a:lnTo>
                  <a:lnTo>
                    <a:pt x="290" y="269"/>
                  </a:lnTo>
                  <a:lnTo>
                    <a:pt x="304" y="263"/>
                  </a:lnTo>
                  <a:lnTo>
                    <a:pt x="313" y="269"/>
                  </a:lnTo>
                  <a:lnTo>
                    <a:pt x="312" y="255"/>
                  </a:lnTo>
                  <a:lnTo>
                    <a:pt x="308" y="242"/>
                  </a:lnTo>
                  <a:lnTo>
                    <a:pt x="306" y="228"/>
                  </a:lnTo>
                  <a:lnTo>
                    <a:pt x="301" y="219"/>
                  </a:lnTo>
                  <a:lnTo>
                    <a:pt x="294" y="201"/>
                  </a:lnTo>
                  <a:lnTo>
                    <a:pt x="281" y="194"/>
                  </a:lnTo>
                  <a:lnTo>
                    <a:pt x="269" y="182"/>
                  </a:lnTo>
                  <a:lnTo>
                    <a:pt x="258" y="171"/>
                  </a:lnTo>
                  <a:lnTo>
                    <a:pt x="249" y="160"/>
                  </a:lnTo>
                  <a:lnTo>
                    <a:pt x="240" y="150"/>
                  </a:lnTo>
                  <a:lnTo>
                    <a:pt x="230" y="141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91" y="114"/>
                  </a:lnTo>
                  <a:lnTo>
                    <a:pt x="178" y="107"/>
                  </a:lnTo>
                  <a:lnTo>
                    <a:pt x="166" y="107"/>
                  </a:lnTo>
                  <a:lnTo>
                    <a:pt x="151" y="96"/>
                  </a:lnTo>
                  <a:lnTo>
                    <a:pt x="139" y="87"/>
                  </a:lnTo>
                  <a:lnTo>
                    <a:pt x="126" y="80"/>
                  </a:lnTo>
                  <a:lnTo>
                    <a:pt x="109" y="66"/>
                  </a:lnTo>
                  <a:lnTo>
                    <a:pt x="102" y="52"/>
                  </a:lnTo>
                  <a:lnTo>
                    <a:pt x="84" y="32"/>
                  </a:lnTo>
                  <a:lnTo>
                    <a:pt x="71" y="37"/>
                  </a:lnTo>
                  <a:lnTo>
                    <a:pt x="54" y="25"/>
                  </a:lnTo>
                  <a:lnTo>
                    <a:pt x="45" y="14"/>
                  </a:lnTo>
                  <a:lnTo>
                    <a:pt x="29" y="9"/>
                  </a:lnTo>
                  <a:lnTo>
                    <a:pt x="18" y="2"/>
                  </a:lnTo>
                  <a:lnTo>
                    <a:pt x="4" y="0"/>
                  </a:lnTo>
                  <a:lnTo>
                    <a:pt x="0" y="28"/>
                  </a:lnTo>
                  <a:lnTo>
                    <a:pt x="4" y="52"/>
                  </a:lnTo>
                  <a:lnTo>
                    <a:pt x="14" y="82"/>
                  </a:lnTo>
                  <a:lnTo>
                    <a:pt x="18" y="100"/>
                  </a:lnTo>
                  <a:lnTo>
                    <a:pt x="23" y="112"/>
                  </a:lnTo>
                  <a:lnTo>
                    <a:pt x="37" y="105"/>
                  </a:lnTo>
                  <a:lnTo>
                    <a:pt x="48" y="109"/>
                  </a:lnTo>
                  <a:lnTo>
                    <a:pt x="45" y="121"/>
                  </a:lnTo>
                  <a:lnTo>
                    <a:pt x="36" y="134"/>
                  </a:lnTo>
                  <a:lnTo>
                    <a:pt x="45" y="167"/>
                  </a:lnTo>
                  <a:lnTo>
                    <a:pt x="50" y="183"/>
                  </a:lnTo>
                  <a:lnTo>
                    <a:pt x="68" y="215"/>
                  </a:lnTo>
                  <a:lnTo>
                    <a:pt x="84" y="247"/>
                  </a:lnTo>
                  <a:lnTo>
                    <a:pt x="114" y="295"/>
                  </a:lnTo>
                  <a:lnTo>
                    <a:pt x="123" y="317"/>
                  </a:lnTo>
                  <a:lnTo>
                    <a:pt x="139" y="319"/>
                  </a:lnTo>
                  <a:lnTo>
                    <a:pt x="139" y="319"/>
                  </a:lnTo>
                  <a:lnTo>
                    <a:pt x="139" y="3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1">
              <a:extLst>
                <a:ext uri="{FF2B5EF4-FFF2-40B4-BE49-F238E27FC236}">
                  <a16:creationId xmlns:a16="http://schemas.microsoft.com/office/drawing/2014/main" id="{C3C4A138-2F81-851F-F9BC-7AE6EAAA7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42521" y="6590915"/>
              <a:ext cx="907997" cy="661799"/>
            </a:xfrm>
            <a:custGeom>
              <a:avLst/>
              <a:gdLst>
                <a:gd name="T0" fmla="*/ 301 w 402"/>
                <a:gd name="T1" fmla="*/ 284 h 293"/>
                <a:gd name="T2" fmla="*/ 326 w 402"/>
                <a:gd name="T3" fmla="*/ 265 h 293"/>
                <a:gd name="T4" fmla="*/ 353 w 402"/>
                <a:gd name="T5" fmla="*/ 259 h 293"/>
                <a:gd name="T6" fmla="*/ 378 w 402"/>
                <a:gd name="T7" fmla="*/ 268 h 293"/>
                <a:gd name="T8" fmla="*/ 390 w 402"/>
                <a:gd name="T9" fmla="*/ 250 h 293"/>
                <a:gd name="T10" fmla="*/ 397 w 402"/>
                <a:gd name="T11" fmla="*/ 249 h 293"/>
                <a:gd name="T12" fmla="*/ 385 w 402"/>
                <a:gd name="T13" fmla="*/ 220 h 293"/>
                <a:gd name="T14" fmla="*/ 365 w 402"/>
                <a:gd name="T15" fmla="*/ 218 h 293"/>
                <a:gd name="T16" fmla="*/ 351 w 402"/>
                <a:gd name="T17" fmla="*/ 204 h 293"/>
                <a:gd name="T18" fmla="*/ 344 w 402"/>
                <a:gd name="T19" fmla="*/ 202 h 293"/>
                <a:gd name="T20" fmla="*/ 340 w 402"/>
                <a:gd name="T21" fmla="*/ 179 h 293"/>
                <a:gd name="T22" fmla="*/ 319 w 402"/>
                <a:gd name="T23" fmla="*/ 170 h 293"/>
                <a:gd name="T24" fmla="*/ 328 w 402"/>
                <a:gd name="T25" fmla="*/ 158 h 293"/>
                <a:gd name="T26" fmla="*/ 312 w 402"/>
                <a:gd name="T27" fmla="*/ 128 h 293"/>
                <a:gd name="T28" fmla="*/ 342 w 402"/>
                <a:gd name="T29" fmla="*/ 119 h 293"/>
                <a:gd name="T30" fmla="*/ 331 w 402"/>
                <a:gd name="T31" fmla="*/ 101 h 293"/>
                <a:gd name="T32" fmla="*/ 322 w 402"/>
                <a:gd name="T33" fmla="*/ 71 h 293"/>
                <a:gd name="T34" fmla="*/ 289 w 402"/>
                <a:gd name="T35" fmla="*/ 53 h 293"/>
                <a:gd name="T36" fmla="*/ 274 w 402"/>
                <a:gd name="T37" fmla="*/ 32 h 293"/>
                <a:gd name="T38" fmla="*/ 258 w 402"/>
                <a:gd name="T39" fmla="*/ 7 h 293"/>
                <a:gd name="T40" fmla="*/ 230 w 402"/>
                <a:gd name="T41" fmla="*/ 10 h 293"/>
                <a:gd name="T42" fmla="*/ 200 w 402"/>
                <a:gd name="T43" fmla="*/ 35 h 293"/>
                <a:gd name="T44" fmla="*/ 175 w 402"/>
                <a:gd name="T45" fmla="*/ 55 h 293"/>
                <a:gd name="T46" fmla="*/ 95 w 402"/>
                <a:gd name="T47" fmla="*/ 137 h 293"/>
                <a:gd name="T48" fmla="*/ 66 w 402"/>
                <a:gd name="T49" fmla="*/ 158 h 293"/>
                <a:gd name="T50" fmla="*/ 0 w 402"/>
                <a:gd name="T51" fmla="*/ 218 h 293"/>
                <a:gd name="T52" fmla="*/ 30 w 402"/>
                <a:gd name="T53" fmla="*/ 233 h 293"/>
                <a:gd name="T54" fmla="*/ 48 w 402"/>
                <a:gd name="T55" fmla="*/ 250 h 293"/>
                <a:gd name="T56" fmla="*/ 137 w 402"/>
                <a:gd name="T57" fmla="*/ 233 h 293"/>
                <a:gd name="T58" fmla="*/ 166 w 402"/>
                <a:gd name="T59" fmla="*/ 242 h 293"/>
                <a:gd name="T60" fmla="*/ 178 w 402"/>
                <a:gd name="T61" fmla="*/ 274 h 293"/>
                <a:gd name="T62" fmla="*/ 201 w 402"/>
                <a:gd name="T63" fmla="*/ 291 h 293"/>
                <a:gd name="T64" fmla="*/ 228 w 402"/>
                <a:gd name="T65" fmla="*/ 279 h 293"/>
                <a:gd name="T66" fmla="*/ 256 w 402"/>
                <a:gd name="T67" fmla="*/ 286 h 293"/>
                <a:gd name="T68" fmla="*/ 290 w 402"/>
                <a:gd name="T69" fmla="*/ 293 h 293"/>
                <a:gd name="T70" fmla="*/ 290 w 402"/>
                <a:gd name="T71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2" h="293">
                  <a:moveTo>
                    <a:pt x="290" y="293"/>
                  </a:moveTo>
                  <a:lnTo>
                    <a:pt x="301" y="284"/>
                  </a:lnTo>
                  <a:lnTo>
                    <a:pt x="315" y="277"/>
                  </a:lnTo>
                  <a:lnTo>
                    <a:pt x="326" y="265"/>
                  </a:lnTo>
                  <a:lnTo>
                    <a:pt x="340" y="261"/>
                  </a:lnTo>
                  <a:lnTo>
                    <a:pt x="353" y="259"/>
                  </a:lnTo>
                  <a:lnTo>
                    <a:pt x="367" y="261"/>
                  </a:lnTo>
                  <a:lnTo>
                    <a:pt x="378" y="268"/>
                  </a:lnTo>
                  <a:lnTo>
                    <a:pt x="392" y="267"/>
                  </a:lnTo>
                  <a:lnTo>
                    <a:pt x="390" y="250"/>
                  </a:lnTo>
                  <a:lnTo>
                    <a:pt x="402" y="258"/>
                  </a:lnTo>
                  <a:lnTo>
                    <a:pt x="397" y="249"/>
                  </a:lnTo>
                  <a:lnTo>
                    <a:pt x="381" y="236"/>
                  </a:lnTo>
                  <a:lnTo>
                    <a:pt x="385" y="220"/>
                  </a:lnTo>
                  <a:lnTo>
                    <a:pt x="376" y="210"/>
                  </a:lnTo>
                  <a:lnTo>
                    <a:pt x="365" y="218"/>
                  </a:lnTo>
                  <a:lnTo>
                    <a:pt x="363" y="204"/>
                  </a:lnTo>
                  <a:lnTo>
                    <a:pt x="351" y="204"/>
                  </a:lnTo>
                  <a:lnTo>
                    <a:pt x="349" y="190"/>
                  </a:lnTo>
                  <a:lnTo>
                    <a:pt x="344" y="202"/>
                  </a:lnTo>
                  <a:lnTo>
                    <a:pt x="333" y="192"/>
                  </a:lnTo>
                  <a:lnTo>
                    <a:pt x="340" y="179"/>
                  </a:lnTo>
                  <a:lnTo>
                    <a:pt x="328" y="181"/>
                  </a:lnTo>
                  <a:lnTo>
                    <a:pt x="319" y="170"/>
                  </a:lnTo>
                  <a:lnTo>
                    <a:pt x="312" y="156"/>
                  </a:lnTo>
                  <a:lnTo>
                    <a:pt x="328" y="158"/>
                  </a:lnTo>
                  <a:lnTo>
                    <a:pt x="322" y="142"/>
                  </a:lnTo>
                  <a:lnTo>
                    <a:pt x="312" y="128"/>
                  </a:lnTo>
                  <a:lnTo>
                    <a:pt x="324" y="122"/>
                  </a:lnTo>
                  <a:lnTo>
                    <a:pt x="342" y="119"/>
                  </a:lnTo>
                  <a:lnTo>
                    <a:pt x="329" y="113"/>
                  </a:lnTo>
                  <a:lnTo>
                    <a:pt x="331" y="101"/>
                  </a:lnTo>
                  <a:lnTo>
                    <a:pt x="329" y="81"/>
                  </a:lnTo>
                  <a:lnTo>
                    <a:pt x="322" y="71"/>
                  </a:lnTo>
                  <a:lnTo>
                    <a:pt x="310" y="62"/>
                  </a:lnTo>
                  <a:lnTo>
                    <a:pt x="289" y="53"/>
                  </a:lnTo>
                  <a:lnTo>
                    <a:pt x="276" y="46"/>
                  </a:lnTo>
                  <a:lnTo>
                    <a:pt x="274" y="32"/>
                  </a:lnTo>
                  <a:lnTo>
                    <a:pt x="269" y="23"/>
                  </a:lnTo>
                  <a:lnTo>
                    <a:pt x="258" y="7"/>
                  </a:lnTo>
                  <a:lnTo>
                    <a:pt x="249" y="0"/>
                  </a:lnTo>
                  <a:lnTo>
                    <a:pt x="230" y="10"/>
                  </a:lnTo>
                  <a:lnTo>
                    <a:pt x="212" y="24"/>
                  </a:lnTo>
                  <a:lnTo>
                    <a:pt x="200" y="35"/>
                  </a:lnTo>
                  <a:lnTo>
                    <a:pt x="189" y="48"/>
                  </a:lnTo>
                  <a:lnTo>
                    <a:pt x="175" y="55"/>
                  </a:lnTo>
                  <a:lnTo>
                    <a:pt x="134" y="99"/>
                  </a:lnTo>
                  <a:lnTo>
                    <a:pt x="95" y="137"/>
                  </a:lnTo>
                  <a:lnTo>
                    <a:pt x="80" y="147"/>
                  </a:lnTo>
                  <a:lnTo>
                    <a:pt x="66" y="158"/>
                  </a:lnTo>
                  <a:lnTo>
                    <a:pt x="46" y="179"/>
                  </a:lnTo>
                  <a:lnTo>
                    <a:pt x="0" y="218"/>
                  </a:lnTo>
                  <a:lnTo>
                    <a:pt x="18" y="224"/>
                  </a:lnTo>
                  <a:lnTo>
                    <a:pt x="30" y="233"/>
                  </a:lnTo>
                  <a:lnTo>
                    <a:pt x="39" y="240"/>
                  </a:lnTo>
                  <a:lnTo>
                    <a:pt x="48" y="250"/>
                  </a:lnTo>
                  <a:lnTo>
                    <a:pt x="59" y="258"/>
                  </a:lnTo>
                  <a:lnTo>
                    <a:pt x="137" y="233"/>
                  </a:lnTo>
                  <a:lnTo>
                    <a:pt x="150" y="236"/>
                  </a:lnTo>
                  <a:lnTo>
                    <a:pt x="166" y="242"/>
                  </a:lnTo>
                  <a:lnTo>
                    <a:pt x="173" y="256"/>
                  </a:lnTo>
                  <a:lnTo>
                    <a:pt x="178" y="274"/>
                  </a:lnTo>
                  <a:lnTo>
                    <a:pt x="189" y="281"/>
                  </a:lnTo>
                  <a:lnTo>
                    <a:pt x="201" y="291"/>
                  </a:lnTo>
                  <a:lnTo>
                    <a:pt x="216" y="284"/>
                  </a:lnTo>
                  <a:lnTo>
                    <a:pt x="228" y="279"/>
                  </a:lnTo>
                  <a:lnTo>
                    <a:pt x="244" y="288"/>
                  </a:lnTo>
                  <a:lnTo>
                    <a:pt x="256" y="286"/>
                  </a:lnTo>
                  <a:lnTo>
                    <a:pt x="273" y="288"/>
                  </a:lnTo>
                  <a:lnTo>
                    <a:pt x="290" y="293"/>
                  </a:lnTo>
                  <a:lnTo>
                    <a:pt x="290" y="293"/>
                  </a:lnTo>
                  <a:lnTo>
                    <a:pt x="290" y="2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2">
              <a:extLst>
                <a:ext uri="{FF2B5EF4-FFF2-40B4-BE49-F238E27FC236}">
                  <a16:creationId xmlns:a16="http://schemas.microsoft.com/office/drawing/2014/main" id="{B7177688-C4BE-7DC6-880D-F8BA9A1498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51360" y="7065242"/>
              <a:ext cx="539829" cy="429153"/>
            </a:xfrm>
            <a:custGeom>
              <a:avLst/>
              <a:gdLst>
                <a:gd name="T0" fmla="*/ 134 w 239"/>
                <a:gd name="T1" fmla="*/ 190 h 190"/>
                <a:gd name="T2" fmla="*/ 135 w 239"/>
                <a:gd name="T3" fmla="*/ 178 h 190"/>
                <a:gd name="T4" fmla="*/ 141 w 239"/>
                <a:gd name="T5" fmla="*/ 165 h 190"/>
                <a:gd name="T6" fmla="*/ 132 w 239"/>
                <a:gd name="T7" fmla="*/ 153 h 190"/>
                <a:gd name="T8" fmla="*/ 162 w 239"/>
                <a:gd name="T9" fmla="*/ 117 h 190"/>
                <a:gd name="T10" fmla="*/ 173 w 239"/>
                <a:gd name="T11" fmla="*/ 108 h 190"/>
                <a:gd name="T12" fmla="*/ 187 w 239"/>
                <a:gd name="T13" fmla="*/ 94 h 190"/>
                <a:gd name="T14" fmla="*/ 214 w 239"/>
                <a:gd name="T15" fmla="*/ 73 h 190"/>
                <a:gd name="T16" fmla="*/ 239 w 239"/>
                <a:gd name="T17" fmla="*/ 53 h 190"/>
                <a:gd name="T18" fmla="*/ 196 w 239"/>
                <a:gd name="T19" fmla="*/ 23 h 190"/>
                <a:gd name="T20" fmla="*/ 178 w 239"/>
                <a:gd name="T21" fmla="*/ 16 h 190"/>
                <a:gd name="T22" fmla="*/ 148 w 239"/>
                <a:gd name="T23" fmla="*/ 0 h 190"/>
                <a:gd name="T24" fmla="*/ 128 w 239"/>
                <a:gd name="T25" fmla="*/ 3 h 190"/>
                <a:gd name="T26" fmla="*/ 114 w 239"/>
                <a:gd name="T27" fmla="*/ 16 h 190"/>
                <a:gd name="T28" fmla="*/ 98 w 239"/>
                <a:gd name="T29" fmla="*/ 16 h 190"/>
                <a:gd name="T30" fmla="*/ 80 w 239"/>
                <a:gd name="T31" fmla="*/ 23 h 190"/>
                <a:gd name="T32" fmla="*/ 73 w 239"/>
                <a:gd name="T33" fmla="*/ 35 h 190"/>
                <a:gd name="T34" fmla="*/ 57 w 239"/>
                <a:gd name="T35" fmla="*/ 49 h 190"/>
                <a:gd name="T36" fmla="*/ 41 w 239"/>
                <a:gd name="T37" fmla="*/ 51 h 190"/>
                <a:gd name="T38" fmla="*/ 27 w 239"/>
                <a:gd name="T39" fmla="*/ 58 h 190"/>
                <a:gd name="T40" fmla="*/ 14 w 239"/>
                <a:gd name="T41" fmla="*/ 67 h 190"/>
                <a:gd name="T42" fmla="*/ 0 w 239"/>
                <a:gd name="T43" fmla="*/ 69 h 190"/>
                <a:gd name="T44" fmla="*/ 5 w 239"/>
                <a:gd name="T45" fmla="*/ 85 h 190"/>
                <a:gd name="T46" fmla="*/ 7 w 239"/>
                <a:gd name="T47" fmla="*/ 96 h 190"/>
                <a:gd name="T48" fmla="*/ 12 w 239"/>
                <a:gd name="T49" fmla="*/ 108 h 190"/>
                <a:gd name="T50" fmla="*/ 9 w 239"/>
                <a:gd name="T51" fmla="*/ 128 h 190"/>
                <a:gd name="T52" fmla="*/ 11 w 239"/>
                <a:gd name="T53" fmla="*/ 137 h 190"/>
                <a:gd name="T54" fmla="*/ 23 w 239"/>
                <a:gd name="T55" fmla="*/ 146 h 190"/>
                <a:gd name="T56" fmla="*/ 36 w 239"/>
                <a:gd name="T57" fmla="*/ 153 h 190"/>
                <a:gd name="T58" fmla="*/ 41 w 239"/>
                <a:gd name="T59" fmla="*/ 167 h 190"/>
                <a:gd name="T60" fmla="*/ 52 w 239"/>
                <a:gd name="T61" fmla="*/ 174 h 190"/>
                <a:gd name="T62" fmla="*/ 64 w 239"/>
                <a:gd name="T63" fmla="*/ 179 h 190"/>
                <a:gd name="T64" fmla="*/ 80 w 239"/>
                <a:gd name="T65" fmla="*/ 186 h 190"/>
                <a:gd name="T66" fmla="*/ 109 w 239"/>
                <a:gd name="T67" fmla="*/ 188 h 190"/>
                <a:gd name="T68" fmla="*/ 121 w 239"/>
                <a:gd name="T69" fmla="*/ 186 h 190"/>
                <a:gd name="T70" fmla="*/ 134 w 239"/>
                <a:gd name="T71" fmla="*/ 190 h 190"/>
                <a:gd name="T72" fmla="*/ 134 w 239"/>
                <a:gd name="T73" fmla="*/ 190 h 190"/>
                <a:gd name="T74" fmla="*/ 134 w 239"/>
                <a:gd name="T7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9" h="190">
                  <a:moveTo>
                    <a:pt x="134" y="190"/>
                  </a:moveTo>
                  <a:lnTo>
                    <a:pt x="135" y="178"/>
                  </a:lnTo>
                  <a:lnTo>
                    <a:pt x="141" y="165"/>
                  </a:lnTo>
                  <a:lnTo>
                    <a:pt x="132" y="153"/>
                  </a:lnTo>
                  <a:lnTo>
                    <a:pt x="162" y="117"/>
                  </a:lnTo>
                  <a:lnTo>
                    <a:pt x="173" y="108"/>
                  </a:lnTo>
                  <a:lnTo>
                    <a:pt x="187" y="94"/>
                  </a:lnTo>
                  <a:lnTo>
                    <a:pt x="214" y="73"/>
                  </a:lnTo>
                  <a:lnTo>
                    <a:pt x="239" y="53"/>
                  </a:lnTo>
                  <a:lnTo>
                    <a:pt x="196" y="23"/>
                  </a:lnTo>
                  <a:lnTo>
                    <a:pt x="178" y="16"/>
                  </a:lnTo>
                  <a:lnTo>
                    <a:pt x="148" y="0"/>
                  </a:lnTo>
                  <a:lnTo>
                    <a:pt x="128" y="3"/>
                  </a:lnTo>
                  <a:lnTo>
                    <a:pt x="114" y="16"/>
                  </a:lnTo>
                  <a:lnTo>
                    <a:pt x="98" y="16"/>
                  </a:lnTo>
                  <a:lnTo>
                    <a:pt x="80" y="23"/>
                  </a:lnTo>
                  <a:lnTo>
                    <a:pt x="73" y="35"/>
                  </a:lnTo>
                  <a:lnTo>
                    <a:pt x="57" y="49"/>
                  </a:lnTo>
                  <a:lnTo>
                    <a:pt x="41" y="51"/>
                  </a:lnTo>
                  <a:lnTo>
                    <a:pt x="27" y="58"/>
                  </a:lnTo>
                  <a:lnTo>
                    <a:pt x="14" y="67"/>
                  </a:lnTo>
                  <a:lnTo>
                    <a:pt x="0" y="69"/>
                  </a:lnTo>
                  <a:lnTo>
                    <a:pt x="5" y="85"/>
                  </a:lnTo>
                  <a:lnTo>
                    <a:pt x="7" y="96"/>
                  </a:lnTo>
                  <a:lnTo>
                    <a:pt x="12" y="108"/>
                  </a:lnTo>
                  <a:lnTo>
                    <a:pt x="9" y="128"/>
                  </a:lnTo>
                  <a:lnTo>
                    <a:pt x="11" y="137"/>
                  </a:lnTo>
                  <a:lnTo>
                    <a:pt x="23" y="146"/>
                  </a:lnTo>
                  <a:lnTo>
                    <a:pt x="36" y="153"/>
                  </a:lnTo>
                  <a:lnTo>
                    <a:pt x="41" y="167"/>
                  </a:lnTo>
                  <a:lnTo>
                    <a:pt x="52" y="174"/>
                  </a:lnTo>
                  <a:lnTo>
                    <a:pt x="64" y="179"/>
                  </a:lnTo>
                  <a:lnTo>
                    <a:pt x="80" y="186"/>
                  </a:lnTo>
                  <a:lnTo>
                    <a:pt x="109" y="188"/>
                  </a:lnTo>
                  <a:lnTo>
                    <a:pt x="121" y="186"/>
                  </a:lnTo>
                  <a:lnTo>
                    <a:pt x="134" y="190"/>
                  </a:lnTo>
                  <a:lnTo>
                    <a:pt x="134" y="190"/>
                  </a:lnTo>
                  <a:lnTo>
                    <a:pt x="134" y="1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3">
              <a:extLst>
                <a:ext uri="{FF2B5EF4-FFF2-40B4-BE49-F238E27FC236}">
                  <a16:creationId xmlns:a16="http://schemas.microsoft.com/office/drawing/2014/main" id="{041ABA4D-6340-83AB-F55B-2F2D8A18AF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73118" y="6267922"/>
              <a:ext cx="725043" cy="727301"/>
            </a:xfrm>
            <a:custGeom>
              <a:avLst/>
              <a:gdLst>
                <a:gd name="T0" fmla="*/ 121 w 321"/>
                <a:gd name="T1" fmla="*/ 322 h 322"/>
                <a:gd name="T2" fmla="*/ 139 w 321"/>
                <a:gd name="T3" fmla="*/ 301 h 322"/>
                <a:gd name="T4" fmla="*/ 153 w 321"/>
                <a:gd name="T5" fmla="*/ 290 h 322"/>
                <a:gd name="T6" fmla="*/ 166 w 321"/>
                <a:gd name="T7" fmla="*/ 280 h 322"/>
                <a:gd name="T8" fmla="*/ 209 w 321"/>
                <a:gd name="T9" fmla="*/ 242 h 322"/>
                <a:gd name="T10" fmla="*/ 250 w 321"/>
                <a:gd name="T11" fmla="*/ 203 h 322"/>
                <a:gd name="T12" fmla="*/ 264 w 321"/>
                <a:gd name="T13" fmla="*/ 191 h 322"/>
                <a:gd name="T14" fmla="*/ 275 w 321"/>
                <a:gd name="T15" fmla="*/ 180 h 322"/>
                <a:gd name="T16" fmla="*/ 285 w 321"/>
                <a:gd name="T17" fmla="*/ 167 h 322"/>
                <a:gd name="T18" fmla="*/ 303 w 321"/>
                <a:gd name="T19" fmla="*/ 155 h 322"/>
                <a:gd name="T20" fmla="*/ 321 w 321"/>
                <a:gd name="T21" fmla="*/ 141 h 322"/>
                <a:gd name="T22" fmla="*/ 307 w 321"/>
                <a:gd name="T23" fmla="*/ 123 h 322"/>
                <a:gd name="T24" fmla="*/ 289 w 321"/>
                <a:gd name="T25" fmla="*/ 114 h 322"/>
                <a:gd name="T26" fmla="*/ 273 w 321"/>
                <a:gd name="T27" fmla="*/ 109 h 322"/>
                <a:gd name="T28" fmla="*/ 262 w 321"/>
                <a:gd name="T29" fmla="*/ 94 h 322"/>
                <a:gd name="T30" fmla="*/ 246 w 321"/>
                <a:gd name="T31" fmla="*/ 98 h 322"/>
                <a:gd name="T32" fmla="*/ 230 w 321"/>
                <a:gd name="T33" fmla="*/ 96 h 322"/>
                <a:gd name="T34" fmla="*/ 221 w 321"/>
                <a:gd name="T35" fmla="*/ 82 h 322"/>
                <a:gd name="T36" fmla="*/ 205 w 321"/>
                <a:gd name="T37" fmla="*/ 80 h 322"/>
                <a:gd name="T38" fmla="*/ 189 w 321"/>
                <a:gd name="T39" fmla="*/ 62 h 322"/>
                <a:gd name="T40" fmla="*/ 184 w 321"/>
                <a:gd name="T41" fmla="*/ 48 h 322"/>
                <a:gd name="T42" fmla="*/ 186 w 321"/>
                <a:gd name="T43" fmla="*/ 34 h 322"/>
                <a:gd name="T44" fmla="*/ 178 w 321"/>
                <a:gd name="T45" fmla="*/ 23 h 322"/>
                <a:gd name="T46" fmla="*/ 170 w 321"/>
                <a:gd name="T47" fmla="*/ 13 h 322"/>
                <a:gd name="T48" fmla="*/ 153 w 321"/>
                <a:gd name="T49" fmla="*/ 7 h 322"/>
                <a:gd name="T50" fmla="*/ 141 w 321"/>
                <a:gd name="T51" fmla="*/ 11 h 322"/>
                <a:gd name="T52" fmla="*/ 127 w 321"/>
                <a:gd name="T53" fmla="*/ 16 h 322"/>
                <a:gd name="T54" fmla="*/ 118 w 321"/>
                <a:gd name="T55" fmla="*/ 9 h 322"/>
                <a:gd name="T56" fmla="*/ 105 w 321"/>
                <a:gd name="T57" fmla="*/ 0 h 322"/>
                <a:gd name="T58" fmla="*/ 86 w 321"/>
                <a:gd name="T59" fmla="*/ 5 h 322"/>
                <a:gd name="T60" fmla="*/ 75 w 321"/>
                <a:gd name="T61" fmla="*/ 13 h 322"/>
                <a:gd name="T62" fmla="*/ 63 w 321"/>
                <a:gd name="T63" fmla="*/ 14 h 322"/>
                <a:gd name="T64" fmla="*/ 54 w 321"/>
                <a:gd name="T65" fmla="*/ 27 h 322"/>
                <a:gd name="T66" fmla="*/ 38 w 321"/>
                <a:gd name="T67" fmla="*/ 29 h 322"/>
                <a:gd name="T68" fmla="*/ 27 w 321"/>
                <a:gd name="T69" fmla="*/ 36 h 322"/>
                <a:gd name="T70" fmla="*/ 16 w 321"/>
                <a:gd name="T71" fmla="*/ 41 h 322"/>
                <a:gd name="T72" fmla="*/ 9 w 321"/>
                <a:gd name="T73" fmla="*/ 57 h 322"/>
                <a:gd name="T74" fmla="*/ 0 w 321"/>
                <a:gd name="T75" fmla="*/ 68 h 322"/>
                <a:gd name="T76" fmla="*/ 13 w 321"/>
                <a:gd name="T77" fmla="*/ 80 h 322"/>
                <a:gd name="T78" fmla="*/ 16 w 321"/>
                <a:gd name="T79" fmla="*/ 93 h 322"/>
                <a:gd name="T80" fmla="*/ 16 w 321"/>
                <a:gd name="T81" fmla="*/ 119 h 322"/>
                <a:gd name="T82" fmla="*/ 9 w 321"/>
                <a:gd name="T83" fmla="*/ 134 h 322"/>
                <a:gd name="T84" fmla="*/ 32 w 321"/>
                <a:gd name="T85" fmla="*/ 157 h 322"/>
                <a:gd name="T86" fmla="*/ 47 w 321"/>
                <a:gd name="T87" fmla="*/ 162 h 322"/>
                <a:gd name="T88" fmla="*/ 36 w 321"/>
                <a:gd name="T89" fmla="*/ 173 h 322"/>
                <a:gd name="T90" fmla="*/ 38 w 321"/>
                <a:gd name="T91" fmla="*/ 185 h 322"/>
                <a:gd name="T92" fmla="*/ 43 w 321"/>
                <a:gd name="T93" fmla="*/ 199 h 322"/>
                <a:gd name="T94" fmla="*/ 50 w 321"/>
                <a:gd name="T95" fmla="*/ 217 h 322"/>
                <a:gd name="T96" fmla="*/ 59 w 321"/>
                <a:gd name="T97" fmla="*/ 230 h 322"/>
                <a:gd name="T98" fmla="*/ 70 w 321"/>
                <a:gd name="T99" fmla="*/ 242 h 322"/>
                <a:gd name="T100" fmla="*/ 81 w 321"/>
                <a:gd name="T101" fmla="*/ 256 h 322"/>
                <a:gd name="T102" fmla="*/ 86 w 321"/>
                <a:gd name="T103" fmla="*/ 269 h 322"/>
                <a:gd name="T104" fmla="*/ 91 w 321"/>
                <a:gd name="T105" fmla="*/ 283 h 322"/>
                <a:gd name="T106" fmla="*/ 98 w 321"/>
                <a:gd name="T107" fmla="*/ 297 h 322"/>
                <a:gd name="T108" fmla="*/ 109 w 321"/>
                <a:gd name="T109" fmla="*/ 312 h 322"/>
                <a:gd name="T110" fmla="*/ 121 w 321"/>
                <a:gd name="T111" fmla="*/ 319 h 322"/>
                <a:gd name="T112" fmla="*/ 121 w 321"/>
                <a:gd name="T113" fmla="*/ 322 h 322"/>
                <a:gd name="T114" fmla="*/ 121 w 321"/>
                <a:gd name="T115" fmla="*/ 322 h 322"/>
                <a:gd name="T116" fmla="*/ 121 w 321"/>
                <a:gd name="T11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322">
                  <a:moveTo>
                    <a:pt x="121" y="322"/>
                  </a:moveTo>
                  <a:lnTo>
                    <a:pt x="139" y="301"/>
                  </a:lnTo>
                  <a:lnTo>
                    <a:pt x="153" y="290"/>
                  </a:lnTo>
                  <a:lnTo>
                    <a:pt x="166" y="280"/>
                  </a:lnTo>
                  <a:lnTo>
                    <a:pt x="209" y="242"/>
                  </a:lnTo>
                  <a:lnTo>
                    <a:pt x="250" y="203"/>
                  </a:lnTo>
                  <a:lnTo>
                    <a:pt x="264" y="191"/>
                  </a:lnTo>
                  <a:lnTo>
                    <a:pt x="275" y="180"/>
                  </a:lnTo>
                  <a:lnTo>
                    <a:pt x="285" y="167"/>
                  </a:lnTo>
                  <a:lnTo>
                    <a:pt x="303" y="155"/>
                  </a:lnTo>
                  <a:lnTo>
                    <a:pt x="321" y="141"/>
                  </a:lnTo>
                  <a:lnTo>
                    <a:pt x="307" y="123"/>
                  </a:lnTo>
                  <a:lnTo>
                    <a:pt x="289" y="114"/>
                  </a:lnTo>
                  <a:lnTo>
                    <a:pt x="273" y="109"/>
                  </a:lnTo>
                  <a:lnTo>
                    <a:pt x="262" y="94"/>
                  </a:lnTo>
                  <a:lnTo>
                    <a:pt x="246" y="98"/>
                  </a:lnTo>
                  <a:lnTo>
                    <a:pt x="230" y="96"/>
                  </a:lnTo>
                  <a:lnTo>
                    <a:pt x="221" y="82"/>
                  </a:lnTo>
                  <a:lnTo>
                    <a:pt x="205" y="80"/>
                  </a:lnTo>
                  <a:lnTo>
                    <a:pt x="189" y="62"/>
                  </a:lnTo>
                  <a:lnTo>
                    <a:pt x="184" y="48"/>
                  </a:lnTo>
                  <a:lnTo>
                    <a:pt x="186" y="34"/>
                  </a:lnTo>
                  <a:lnTo>
                    <a:pt x="178" y="23"/>
                  </a:lnTo>
                  <a:lnTo>
                    <a:pt x="170" y="13"/>
                  </a:lnTo>
                  <a:lnTo>
                    <a:pt x="153" y="7"/>
                  </a:lnTo>
                  <a:lnTo>
                    <a:pt x="141" y="11"/>
                  </a:lnTo>
                  <a:lnTo>
                    <a:pt x="127" y="16"/>
                  </a:lnTo>
                  <a:lnTo>
                    <a:pt x="118" y="9"/>
                  </a:lnTo>
                  <a:lnTo>
                    <a:pt x="105" y="0"/>
                  </a:lnTo>
                  <a:lnTo>
                    <a:pt x="86" y="5"/>
                  </a:lnTo>
                  <a:lnTo>
                    <a:pt x="75" y="13"/>
                  </a:lnTo>
                  <a:lnTo>
                    <a:pt x="63" y="14"/>
                  </a:lnTo>
                  <a:lnTo>
                    <a:pt x="54" y="27"/>
                  </a:lnTo>
                  <a:lnTo>
                    <a:pt x="38" y="29"/>
                  </a:lnTo>
                  <a:lnTo>
                    <a:pt x="27" y="36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0" y="68"/>
                  </a:lnTo>
                  <a:lnTo>
                    <a:pt x="13" y="80"/>
                  </a:lnTo>
                  <a:lnTo>
                    <a:pt x="16" y="93"/>
                  </a:lnTo>
                  <a:lnTo>
                    <a:pt x="16" y="119"/>
                  </a:lnTo>
                  <a:lnTo>
                    <a:pt x="9" y="134"/>
                  </a:lnTo>
                  <a:lnTo>
                    <a:pt x="32" y="157"/>
                  </a:lnTo>
                  <a:lnTo>
                    <a:pt x="47" y="162"/>
                  </a:lnTo>
                  <a:lnTo>
                    <a:pt x="36" y="173"/>
                  </a:lnTo>
                  <a:lnTo>
                    <a:pt x="38" y="185"/>
                  </a:lnTo>
                  <a:lnTo>
                    <a:pt x="43" y="199"/>
                  </a:lnTo>
                  <a:lnTo>
                    <a:pt x="50" y="217"/>
                  </a:lnTo>
                  <a:lnTo>
                    <a:pt x="59" y="230"/>
                  </a:lnTo>
                  <a:lnTo>
                    <a:pt x="70" y="242"/>
                  </a:lnTo>
                  <a:lnTo>
                    <a:pt x="81" y="256"/>
                  </a:lnTo>
                  <a:lnTo>
                    <a:pt x="86" y="269"/>
                  </a:lnTo>
                  <a:lnTo>
                    <a:pt x="91" y="283"/>
                  </a:lnTo>
                  <a:lnTo>
                    <a:pt x="98" y="297"/>
                  </a:lnTo>
                  <a:lnTo>
                    <a:pt x="109" y="312"/>
                  </a:lnTo>
                  <a:lnTo>
                    <a:pt x="121" y="319"/>
                  </a:lnTo>
                  <a:lnTo>
                    <a:pt x="121" y="322"/>
                  </a:lnTo>
                  <a:lnTo>
                    <a:pt x="121" y="322"/>
                  </a:lnTo>
                  <a:lnTo>
                    <a:pt x="121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4">
              <a:extLst>
                <a:ext uri="{FF2B5EF4-FFF2-40B4-BE49-F238E27FC236}">
                  <a16:creationId xmlns:a16="http://schemas.microsoft.com/office/drawing/2014/main" id="{0C9CA610-052C-B89E-1130-4DEC83AB16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8459" y="6159505"/>
              <a:ext cx="786027" cy="860565"/>
            </a:xfrm>
            <a:custGeom>
              <a:avLst/>
              <a:gdLst>
                <a:gd name="T0" fmla="*/ 187 w 348"/>
                <a:gd name="T1" fmla="*/ 381 h 381"/>
                <a:gd name="T2" fmla="*/ 234 w 348"/>
                <a:gd name="T3" fmla="*/ 342 h 381"/>
                <a:gd name="T4" fmla="*/ 305 w 348"/>
                <a:gd name="T5" fmla="*/ 272 h 381"/>
                <a:gd name="T6" fmla="*/ 326 w 348"/>
                <a:gd name="T7" fmla="*/ 253 h 381"/>
                <a:gd name="T8" fmla="*/ 323 w 348"/>
                <a:gd name="T9" fmla="*/ 226 h 381"/>
                <a:gd name="T10" fmla="*/ 301 w 348"/>
                <a:gd name="T11" fmla="*/ 169 h 381"/>
                <a:gd name="T12" fmla="*/ 312 w 348"/>
                <a:gd name="T13" fmla="*/ 160 h 381"/>
                <a:gd name="T14" fmla="*/ 319 w 348"/>
                <a:gd name="T15" fmla="*/ 148 h 381"/>
                <a:gd name="T16" fmla="*/ 308 w 348"/>
                <a:gd name="T17" fmla="*/ 130 h 381"/>
                <a:gd name="T18" fmla="*/ 323 w 348"/>
                <a:gd name="T19" fmla="*/ 123 h 381"/>
                <a:gd name="T20" fmla="*/ 328 w 348"/>
                <a:gd name="T21" fmla="*/ 137 h 381"/>
                <a:gd name="T22" fmla="*/ 333 w 348"/>
                <a:gd name="T23" fmla="*/ 110 h 381"/>
                <a:gd name="T24" fmla="*/ 348 w 348"/>
                <a:gd name="T25" fmla="*/ 96 h 381"/>
                <a:gd name="T26" fmla="*/ 340 w 348"/>
                <a:gd name="T27" fmla="*/ 80 h 381"/>
                <a:gd name="T28" fmla="*/ 319 w 348"/>
                <a:gd name="T29" fmla="*/ 71 h 381"/>
                <a:gd name="T30" fmla="*/ 303 w 348"/>
                <a:gd name="T31" fmla="*/ 68 h 381"/>
                <a:gd name="T32" fmla="*/ 292 w 348"/>
                <a:gd name="T33" fmla="*/ 57 h 381"/>
                <a:gd name="T34" fmla="*/ 280 w 348"/>
                <a:gd name="T35" fmla="*/ 46 h 381"/>
                <a:gd name="T36" fmla="*/ 221 w 348"/>
                <a:gd name="T37" fmla="*/ 59 h 381"/>
                <a:gd name="T38" fmla="*/ 120 w 348"/>
                <a:gd name="T39" fmla="*/ 14 h 381"/>
                <a:gd name="T40" fmla="*/ 95 w 348"/>
                <a:gd name="T41" fmla="*/ 0 h 381"/>
                <a:gd name="T42" fmla="*/ 88 w 348"/>
                <a:gd name="T43" fmla="*/ 13 h 381"/>
                <a:gd name="T44" fmla="*/ 88 w 348"/>
                <a:gd name="T45" fmla="*/ 29 h 381"/>
                <a:gd name="T46" fmla="*/ 65 w 348"/>
                <a:gd name="T47" fmla="*/ 36 h 381"/>
                <a:gd name="T48" fmla="*/ 0 w 348"/>
                <a:gd name="T49" fmla="*/ 64 h 381"/>
                <a:gd name="T50" fmla="*/ 8 w 348"/>
                <a:gd name="T51" fmla="*/ 75 h 381"/>
                <a:gd name="T52" fmla="*/ 20 w 348"/>
                <a:gd name="T53" fmla="*/ 89 h 381"/>
                <a:gd name="T54" fmla="*/ 25 w 348"/>
                <a:gd name="T55" fmla="*/ 100 h 381"/>
                <a:gd name="T56" fmla="*/ 33 w 348"/>
                <a:gd name="T57" fmla="*/ 112 h 381"/>
                <a:gd name="T58" fmla="*/ 38 w 348"/>
                <a:gd name="T59" fmla="*/ 130 h 381"/>
                <a:gd name="T60" fmla="*/ 43 w 348"/>
                <a:gd name="T61" fmla="*/ 141 h 381"/>
                <a:gd name="T62" fmla="*/ 47 w 348"/>
                <a:gd name="T63" fmla="*/ 153 h 381"/>
                <a:gd name="T64" fmla="*/ 57 w 348"/>
                <a:gd name="T65" fmla="*/ 171 h 381"/>
                <a:gd name="T66" fmla="*/ 70 w 348"/>
                <a:gd name="T67" fmla="*/ 178 h 381"/>
                <a:gd name="T68" fmla="*/ 79 w 348"/>
                <a:gd name="T69" fmla="*/ 187 h 381"/>
                <a:gd name="T70" fmla="*/ 93 w 348"/>
                <a:gd name="T71" fmla="*/ 208 h 381"/>
                <a:gd name="T72" fmla="*/ 107 w 348"/>
                <a:gd name="T73" fmla="*/ 219 h 381"/>
                <a:gd name="T74" fmla="*/ 98 w 348"/>
                <a:gd name="T75" fmla="*/ 231 h 381"/>
                <a:gd name="T76" fmla="*/ 102 w 348"/>
                <a:gd name="T77" fmla="*/ 255 h 381"/>
                <a:gd name="T78" fmla="*/ 100 w 348"/>
                <a:gd name="T79" fmla="*/ 276 h 381"/>
                <a:gd name="T80" fmla="*/ 114 w 348"/>
                <a:gd name="T81" fmla="*/ 288 h 381"/>
                <a:gd name="T82" fmla="*/ 116 w 348"/>
                <a:gd name="T83" fmla="*/ 301 h 381"/>
                <a:gd name="T84" fmla="*/ 125 w 348"/>
                <a:gd name="T85" fmla="*/ 312 h 381"/>
                <a:gd name="T86" fmla="*/ 129 w 348"/>
                <a:gd name="T87" fmla="*/ 338 h 381"/>
                <a:gd name="T88" fmla="*/ 141 w 348"/>
                <a:gd name="T89" fmla="*/ 336 h 381"/>
                <a:gd name="T90" fmla="*/ 143 w 348"/>
                <a:gd name="T91" fmla="*/ 352 h 381"/>
                <a:gd name="T92" fmla="*/ 159 w 348"/>
                <a:gd name="T93" fmla="*/ 352 h 381"/>
                <a:gd name="T94" fmla="*/ 175 w 348"/>
                <a:gd name="T95" fmla="*/ 354 h 381"/>
                <a:gd name="T96" fmla="*/ 182 w 348"/>
                <a:gd name="T97" fmla="*/ 365 h 381"/>
                <a:gd name="T98" fmla="*/ 187 w 348"/>
                <a:gd name="T99" fmla="*/ 381 h 381"/>
                <a:gd name="T100" fmla="*/ 187 w 348"/>
                <a:gd name="T101" fmla="*/ 381 h 381"/>
                <a:gd name="T102" fmla="*/ 187 w 348"/>
                <a:gd name="T103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8" h="381">
                  <a:moveTo>
                    <a:pt x="187" y="381"/>
                  </a:moveTo>
                  <a:lnTo>
                    <a:pt x="234" y="342"/>
                  </a:lnTo>
                  <a:lnTo>
                    <a:pt x="305" y="272"/>
                  </a:lnTo>
                  <a:lnTo>
                    <a:pt x="326" y="253"/>
                  </a:lnTo>
                  <a:lnTo>
                    <a:pt x="323" y="226"/>
                  </a:lnTo>
                  <a:lnTo>
                    <a:pt x="301" y="169"/>
                  </a:lnTo>
                  <a:lnTo>
                    <a:pt x="312" y="160"/>
                  </a:lnTo>
                  <a:lnTo>
                    <a:pt x="319" y="148"/>
                  </a:lnTo>
                  <a:lnTo>
                    <a:pt x="308" y="130"/>
                  </a:lnTo>
                  <a:lnTo>
                    <a:pt x="323" y="123"/>
                  </a:lnTo>
                  <a:lnTo>
                    <a:pt x="328" y="137"/>
                  </a:lnTo>
                  <a:lnTo>
                    <a:pt x="333" y="110"/>
                  </a:lnTo>
                  <a:lnTo>
                    <a:pt x="348" y="96"/>
                  </a:lnTo>
                  <a:lnTo>
                    <a:pt x="340" y="80"/>
                  </a:lnTo>
                  <a:lnTo>
                    <a:pt x="319" y="71"/>
                  </a:lnTo>
                  <a:lnTo>
                    <a:pt x="303" y="68"/>
                  </a:lnTo>
                  <a:lnTo>
                    <a:pt x="292" y="57"/>
                  </a:lnTo>
                  <a:lnTo>
                    <a:pt x="280" y="46"/>
                  </a:lnTo>
                  <a:lnTo>
                    <a:pt x="221" y="59"/>
                  </a:lnTo>
                  <a:lnTo>
                    <a:pt x="120" y="14"/>
                  </a:lnTo>
                  <a:lnTo>
                    <a:pt x="95" y="0"/>
                  </a:lnTo>
                  <a:lnTo>
                    <a:pt x="88" y="13"/>
                  </a:lnTo>
                  <a:lnTo>
                    <a:pt x="88" y="29"/>
                  </a:lnTo>
                  <a:lnTo>
                    <a:pt x="65" y="36"/>
                  </a:lnTo>
                  <a:lnTo>
                    <a:pt x="0" y="64"/>
                  </a:lnTo>
                  <a:lnTo>
                    <a:pt x="8" y="75"/>
                  </a:lnTo>
                  <a:lnTo>
                    <a:pt x="20" y="89"/>
                  </a:lnTo>
                  <a:lnTo>
                    <a:pt x="25" y="100"/>
                  </a:lnTo>
                  <a:lnTo>
                    <a:pt x="33" y="112"/>
                  </a:lnTo>
                  <a:lnTo>
                    <a:pt x="38" y="130"/>
                  </a:lnTo>
                  <a:lnTo>
                    <a:pt x="43" y="141"/>
                  </a:lnTo>
                  <a:lnTo>
                    <a:pt x="47" y="153"/>
                  </a:lnTo>
                  <a:lnTo>
                    <a:pt x="57" y="171"/>
                  </a:lnTo>
                  <a:lnTo>
                    <a:pt x="70" y="178"/>
                  </a:lnTo>
                  <a:lnTo>
                    <a:pt x="79" y="187"/>
                  </a:lnTo>
                  <a:lnTo>
                    <a:pt x="93" y="208"/>
                  </a:lnTo>
                  <a:lnTo>
                    <a:pt x="107" y="219"/>
                  </a:lnTo>
                  <a:lnTo>
                    <a:pt x="98" y="231"/>
                  </a:lnTo>
                  <a:lnTo>
                    <a:pt x="102" y="255"/>
                  </a:lnTo>
                  <a:lnTo>
                    <a:pt x="100" y="276"/>
                  </a:lnTo>
                  <a:lnTo>
                    <a:pt x="114" y="288"/>
                  </a:lnTo>
                  <a:lnTo>
                    <a:pt x="116" y="301"/>
                  </a:lnTo>
                  <a:lnTo>
                    <a:pt x="125" y="312"/>
                  </a:lnTo>
                  <a:lnTo>
                    <a:pt x="129" y="338"/>
                  </a:lnTo>
                  <a:lnTo>
                    <a:pt x="141" y="336"/>
                  </a:lnTo>
                  <a:lnTo>
                    <a:pt x="143" y="352"/>
                  </a:lnTo>
                  <a:lnTo>
                    <a:pt x="159" y="352"/>
                  </a:lnTo>
                  <a:lnTo>
                    <a:pt x="175" y="354"/>
                  </a:lnTo>
                  <a:lnTo>
                    <a:pt x="182" y="365"/>
                  </a:lnTo>
                  <a:lnTo>
                    <a:pt x="187" y="381"/>
                  </a:lnTo>
                  <a:lnTo>
                    <a:pt x="187" y="381"/>
                  </a:lnTo>
                  <a:lnTo>
                    <a:pt x="187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5">
              <a:extLst>
                <a:ext uri="{FF2B5EF4-FFF2-40B4-BE49-F238E27FC236}">
                  <a16:creationId xmlns:a16="http://schemas.microsoft.com/office/drawing/2014/main" id="{31D26BB4-7AD2-5F40-F030-4CEEDBA541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6573" y="5689695"/>
              <a:ext cx="706973" cy="716008"/>
            </a:xfrm>
            <a:custGeom>
              <a:avLst/>
              <a:gdLst>
                <a:gd name="T0" fmla="*/ 139 w 313"/>
                <a:gd name="T1" fmla="*/ 317 h 317"/>
                <a:gd name="T2" fmla="*/ 142 w 313"/>
                <a:gd name="T3" fmla="*/ 304 h 317"/>
                <a:gd name="T4" fmla="*/ 157 w 313"/>
                <a:gd name="T5" fmla="*/ 301 h 317"/>
                <a:gd name="T6" fmla="*/ 173 w 313"/>
                <a:gd name="T7" fmla="*/ 302 h 317"/>
                <a:gd name="T8" fmla="*/ 180 w 313"/>
                <a:gd name="T9" fmla="*/ 290 h 317"/>
                <a:gd name="T10" fmla="*/ 190 w 313"/>
                <a:gd name="T11" fmla="*/ 285 h 317"/>
                <a:gd name="T12" fmla="*/ 205 w 313"/>
                <a:gd name="T13" fmla="*/ 277 h 317"/>
                <a:gd name="T14" fmla="*/ 217 w 313"/>
                <a:gd name="T15" fmla="*/ 276 h 317"/>
                <a:gd name="T16" fmla="*/ 219 w 313"/>
                <a:gd name="T17" fmla="*/ 263 h 317"/>
                <a:gd name="T18" fmla="*/ 235 w 313"/>
                <a:gd name="T19" fmla="*/ 265 h 317"/>
                <a:gd name="T20" fmla="*/ 249 w 313"/>
                <a:gd name="T21" fmla="*/ 260 h 317"/>
                <a:gd name="T22" fmla="*/ 265 w 313"/>
                <a:gd name="T23" fmla="*/ 265 h 317"/>
                <a:gd name="T24" fmla="*/ 276 w 313"/>
                <a:gd name="T25" fmla="*/ 272 h 317"/>
                <a:gd name="T26" fmla="*/ 290 w 313"/>
                <a:gd name="T27" fmla="*/ 269 h 317"/>
                <a:gd name="T28" fmla="*/ 302 w 313"/>
                <a:gd name="T29" fmla="*/ 263 h 317"/>
                <a:gd name="T30" fmla="*/ 313 w 313"/>
                <a:gd name="T31" fmla="*/ 267 h 317"/>
                <a:gd name="T32" fmla="*/ 311 w 313"/>
                <a:gd name="T33" fmla="*/ 254 h 317"/>
                <a:gd name="T34" fmla="*/ 306 w 313"/>
                <a:gd name="T35" fmla="*/ 240 h 317"/>
                <a:gd name="T36" fmla="*/ 304 w 313"/>
                <a:gd name="T37" fmla="*/ 228 h 317"/>
                <a:gd name="T38" fmla="*/ 299 w 313"/>
                <a:gd name="T39" fmla="*/ 217 h 317"/>
                <a:gd name="T40" fmla="*/ 292 w 313"/>
                <a:gd name="T41" fmla="*/ 199 h 317"/>
                <a:gd name="T42" fmla="*/ 279 w 313"/>
                <a:gd name="T43" fmla="*/ 192 h 317"/>
                <a:gd name="T44" fmla="*/ 269 w 313"/>
                <a:gd name="T45" fmla="*/ 181 h 317"/>
                <a:gd name="T46" fmla="*/ 256 w 313"/>
                <a:gd name="T47" fmla="*/ 169 h 317"/>
                <a:gd name="T48" fmla="*/ 249 w 313"/>
                <a:gd name="T49" fmla="*/ 158 h 317"/>
                <a:gd name="T50" fmla="*/ 240 w 313"/>
                <a:gd name="T51" fmla="*/ 148 h 317"/>
                <a:gd name="T52" fmla="*/ 228 w 313"/>
                <a:gd name="T53" fmla="*/ 140 h 317"/>
                <a:gd name="T54" fmla="*/ 217 w 313"/>
                <a:gd name="T55" fmla="*/ 130 h 317"/>
                <a:gd name="T56" fmla="*/ 205 w 313"/>
                <a:gd name="T57" fmla="*/ 128 h 317"/>
                <a:gd name="T58" fmla="*/ 189 w 313"/>
                <a:gd name="T59" fmla="*/ 114 h 317"/>
                <a:gd name="T60" fmla="*/ 178 w 313"/>
                <a:gd name="T61" fmla="*/ 105 h 317"/>
                <a:gd name="T62" fmla="*/ 164 w 313"/>
                <a:gd name="T63" fmla="*/ 107 h 317"/>
                <a:gd name="T64" fmla="*/ 149 w 313"/>
                <a:gd name="T65" fmla="*/ 94 h 317"/>
                <a:gd name="T66" fmla="*/ 137 w 313"/>
                <a:gd name="T67" fmla="*/ 87 h 317"/>
                <a:gd name="T68" fmla="*/ 126 w 313"/>
                <a:gd name="T69" fmla="*/ 80 h 317"/>
                <a:gd name="T70" fmla="*/ 108 w 313"/>
                <a:gd name="T71" fmla="*/ 64 h 317"/>
                <a:gd name="T72" fmla="*/ 100 w 313"/>
                <a:gd name="T73" fmla="*/ 50 h 317"/>
                <a:gd name="T74" fmla="*/ 84 w 313"/>
                <a:gd name="T75" fmla="*/ 32 h 317"/>
                <a:gd name="T76" fmla="*/ 69 w 313"/>
                <a:gd name="T77" fmla="*/ 37 h 317"/>
                <a:gd name="T78" fmla="*/ 52 w 313"/>
                <a:gd name="T79" fmla="*/ 25 h 317"/>
                <a:gd name="T80" fmla="*/ 43 w 313"/>
                <a:gd name="T81" fmla="*/ 14 h 317"/>
                <a:gd name="T82" fmla="*/ 28 w 313"/>
                <a:gd name="T83" fmla="*/ 9 h 317"/>
                <a:gd name="T84" fmla="*/ 16 w 313"/>
                <a:gd name="T85" fmla="*/ 2 h 317"/>
                <a:gd name="T86" fmla="*/ 3 w 313"/>
                <a:gd name="T87" fmla="*/ 0 h 317"/>
                <a:gd name="T88" fmla="*/ 0 w 313"/>
                <a:gd name="T89" fmla="*/ 28 h 317"/>
                <a:gd name="T90" fmla="*/ 3 w 313"/>
                <a:gd name="T91" fmla="*/ 51 h 317"/>
                <a:gd name="T92" fmla="*/ 12 w 313"/>
                <a:gd name="T93" fmla="*/ 82 h 317"/>
                <a:gd name="T94" fmla="*/ 16 w 313"/>
                <a:gd name="T95" fmla="*/ 98 h 317"/>
                <a:gd name="T96" fmla="*/ 21 w 313"/>
                <a:gd name="T97" fmla="*/ 112 h 317"/>
                <a:gd name="T98" fmla="*/ 35 w 313"/>
                <a:gd name="T99" fmla="*/ 103 h 317"/>
                <a:gd name="T100" fmla="*/ 48 w 313"/>
                <a:gd name="T101" fmla="*/ 108 h 317"/>
                <a:gd name="T102" fmla="*/ 43 w 313"/>
                <a:gd name="T103" fmla="*/ 121 h 317"/>
                <a:gd name="T104" fmla="*/ 35 w 313"/>
                <a:gd name="T105" fmla="*/ 133 h 317"/>
                <a:gd name="T106" fmla="*/ 44 w 313"/>
                <a:gd name="T107" fmla="*/ 165 h 317"/>
                <a:gd name="T108" fmla="*/ 48 w 313"/>
                <a:gd name="T109" fmla="*/ 183 h 317"/>
                <a:gd name="T110" fmla="*/ 68 w 313"/>
                <a:gd name="T111" fmla="*/ 215 h 317"/>
                <a:gd name="T112" fmla="*/ 82 w 313"/>
                <a:gd name="T113" fmla="*/ 245 h 317"/>
                <a:gd name="T114" fmla="*/ 112 w 313"/>
                <a:gd name="T115" fmla="*/ 295 h 317"/>
                <a:gd name="T116" fmla="*/ 123 w 313"/>
                <a:gd name="T117" fmla="*/ 315 h 317"/>
                <a:gd name="T118" fmla="*/ 139 w 313"/>
                <a:gd name="T119" fmla="*/ 317 h 317"/>
                <a:gd name="T120" fmla="*/ 139 w 313"/>
                <a:gd name="T121" fmla="*/ 317 h 317"/>
                <a:gd name="T122" fmla="*/ 139 w 313"/>
                <a:gd name="T12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7">
                  <a:moveTo>
                    <a:pt x="139" y="317"/>
                  </a:moveTo>
                  <a:lnTo>
                    <a:pt x="142" y="304"/>
                  </a:lnTo>
                  <a:lnTo>
                    <a:pt x="157" y="301"/>
                  </a:lnTo>
                  <a:lnTo>
                    <a:pt x="173" y="302"/>
                  </a:lnTo>
                  <a:lnTo>
                    <a:pt x="180" y="290"/>
                  </a:lnTo>
                  <a:lnTo>
                    <a:pt x="190" y="285"/>
                  </a:lnTo>
                  <a:lnTo>
                    <a:pt x="205" y="277"/>
                  </a:lnTo>
                  <a:lnTo>
                    <a:pt x="217" y="276"/>
                  </a:lnTo>
                  <a:lnTo>
                    <a:pt x="219" y="263"/>
                  </a:lnTo>
                  <a:lnTo>
                    <a:pt x="235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6" y="272"/>
                  </a:lnTo>
                  <a:lnTo>
                    <a:pt x="290" y="269"/>
                  </a:lnTo>
                  <a:lnTo>
                    <a:pt x="302" y="263"/>
                  </a:lnTo>
                  <a:lnTo>
                    <a:pt x="313" y="267"/>
                  </a:lnTo>
                  <a:lnTo>
                    <a:pt x="311" y="254"/>
                  </a:lnTo>
                  <a:lnTo>
                    <a:pt x="306" y="240"/>
                  </a:lnTo>
                  <a:lnTo>
                    <a:pt x="304" y="228"/>
                  </a:lnTo>
                  <a:lnTo>
                    <a:pt x="299" y="217"/>
                  </a:lnTo>
                  <a:lnTo>
                    <a:pt x="292" y="199"/>
                  </a:lnTo>
                  <a:lnTo>
                    <a:pt x="279" y="192"/>
                  </a:lnTo>
                  <a:lnTo>
                    <a:pt x="269" y="181"/>
                  </a:lnTo>
                  <a:lnTo>
                    <a:pt x="256" y="169"/>
                  </a:lnTo>
                  <a:lnTo>
                    <a:pt x="249" y="158"/>
                  </a:lnTo>
                  <a:lnTo>
                    <a:pt x="240" y="148"/>
                  </a:lnTo>
                  <a:lnTo>
                    <a:pt x="228" y="140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89" y="114"/>
                  </a:lnTo>
                  <a:lnTo>
                    <a:pt x="178" y="105"/>
                  </a:lnTo>
                  <a:lnTo>
                    <a:pt x="164" y="107"/>
                  </a:lnTo>
                  <a:lnTo>
                    <a:pt x="149" y="94"/>
                  </a:lnTo>
                  <a:lnTo>
                    <a:pt x="137" y="87"/>
                  </a:lnTo>
                  <a:lnTo>
                    <a:pt x="126" y="80"/>
                  </a:lnTo>
                  <a:lnTo>
                    <a:pt x="108" y="64"/>
                  </a:lnTo>
                  <a:lnTo>
                    <a:pt x="100" y="50"/>
                  </a:lnTo>
                  <a:lnTo>
                    <a:pt x="84" y="32"/>
                  </a:lnTo>
                  <a:lnTo>
                    <a:pt x="69" y="37"/>
                  </a:lnTo>
                  <a:lnTo>
                    <a:pt x="52" y="25"/>
                  </a:lnTo>
                  <a:lnTo>
                    <a:pt x="43" y="14"/>
                  </a:lnTo>
                  <a:lnTo>
                    <a:pt x="28" y="9"/>
                  </a:lnTo>
                  <a:lnTo>
                    <a:pt x="16" y="2"/>
                  </a:lnTo>
                  <a:lnTo>
                    <a:pt x="3" y="0"/>
                  </a:lnTo>
                  <a:lnTo>
                    <a:pt x="0" y="28"/>
                  </a:lnTo>
                  <a:lnTo>
                    <a:pt x="3" y="51"/>
                  </a:lnTo>
                  <a:lnTo>
                    <a:pt x="12" y="82"/>
                  </a:lnTo>
                  <a:lnTo>
                    <a:pt x="16" y="98"/>
                  </a:lnTo>
                  <a:lnTo>
                    <a:pt x="21" y="112"/>
                  </a:lnTo>
                  <a:lnTo>
                    <a:pt x="35" y="103"/>
                  </a:lnTo>
                  <a:lnTo>
                    <a:pt x="48" y="108"/>
                  </a:lnTo>
                  <a:lnTo>
                    <a:pt x="43" y="121"/>
                  </a:lnTo>
                  <a:lnTo>
                    <a:pt x="35" y="133"/>
                  </a:lnTo>
                  <a:lnTo>
                    <a:pt x="44" y="165"/>
                  </a:lnTo>
                  <a:lnTo>
                    <a:pt x="48" y="183"/>
                  </a:lnTo>
                  <a:lnTo>
                    <a:pt x="68" y="215"/>
                  </a:lnTo>
                  <a:lnTo>
                    <a:pt x="82" y="245"/>
                  </a:lnTo>
                  <a:lnTo>
                    <a:pt x="112" y="295"/>
                  </a:lnTo>
                  <a:lnTo>
                    <a:pt x="123" y="315"/>
                  </a:lnTo>
                  <a:lnTo>
                    <a:pt x="139" y="317"/>
                  </a:lnTo>
                  <a:lnTo>
                    <a:pt x="139" y="317"/>
                  </a:lnTo>
                  <a:lnTo>
                    <a:pt x="139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6">
              <a:extLst>
                <a:ext uri="{FF2B5EF4-FFF2-40B4-BE49-F238E27FC236}">
                  <a16:creationId xmlns:a16="http://schemas.microsoft.com/office/drawing/2014/main" id="{2957AE99-55AD-06C5-F740-DF9DF103AD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27538" y="6371822"/>
              <a:ext cx="618883" cy="716008"/>
            </a:xfrm>
            <a:custGeom>
              <a:avLst/>
              <a:gdLst>
                <a:gd name="T0" fmla="*/ 214 w 274"/>
                <a:gd name="T1" fmla="*/ 317 h 317"/>
                <a:gd name="T2" fmla="*/ 226 w 274"/>
                <a:gd name="T3" fmla="*/ 317 h 317"/>
                <a:gd name="T4" fmla="*/ 274 w 274"/>
                <a:gd name="T5" fmla="*/ 276 h 317"/>
                <a:gd name="T6" fmla="*/ 262 w 274"/>
                <a:gd name="T7" fmla="*/ 266 h 317"/>
                <a:gd name="T8" fmla="*/ 255 w 274"/>
                <a:gd name="T9" fmla="*/ 255 h 317"/>
                <a:gd name="T10" fmla="*/ 246 w 274"/>
                <a:gd name="T11" fmla="*/ 244 h 317"/>
                <a:gd name="T12" fmla="*/ 237 w 274"/>
                <a:gd name="T13" fmla="*/ 230 h 317"/>
                <a:gd name="T14" fmla="*/ 239 w 274"/>
                <a:gd name="T15" fmla="*/ 218 h 317"/>
                <a:gd name="T16" fmla="*/ 225 w 274"/>
                <a:gd name="T17" fmla="*/ 200 h 317"/>
                <a:gd name="T18" fmla="*/ 217 w 274"/>
                <a:gd name="T19" fmla="*/ 189 h 317"/>
                <a:gd name="T20" fmla="*/ 205 w 274"/>
                <a:gd name="T21" fmla="*/ 178 h 317"/>
                <a:gd name="T22" fmla="*/ 203 w 274"/>
                <a:gd name="T23" fmla="*/ 164 h 317"/>
                <a:gd name="T24" fmla="*/ 189 w 274"/>
                <a:gd name="T25" fmla="*/ 150 h 317"/>
                <a:gd name="T26" fmla="*/ 189 w 274"/>
                <a:gd name="T27" fmla="*/ 134 h 317"/>
                <a:gd name="T28" fmla="*/ 193 w 274"/>
                <a:gd name="T29" fmla="*/ 121 h 317"/>
                <a:gd name="T30" fmla="*/ 185 w 274"/>
                <a:gd name="T31" fmla="*/ 111 h 317"/>
                <a:gd name="T32" fmla="*/ 161 w 274"/>
                <a:gd name="T33" fmla="*/ 98 h 317"/>
                <a:gd name="T34" fmla="*/ 162 w 274"/>
                <a:gd name="T35" fmla="*/ 82 h 317"/>
                <a:gd name="T36" fmla="*/ 178 w 274"/>
                <a:gd name="T37" fmla="*/ 57 h 317"/>
                <a:gd name="T38" fmla="*/ 164 w 274"/>
                <a:gd name="T39" fmla="*/ 43 h 317"/>
                <a:gd name="T40" fmla="*/ 162 w 274"/>
                <a:gd name="T41" fmla="*/ 29 h 317"/>
                <a:gd name="T42" fmla="*/ 155 w 274"/>
                <a:gd name="T43" fmla="*/ 18 h 317"/>
                <a:gd name="T44" fmla="*/ 166 w 274"/>
                <a:gd name="T45" fmla="*/ 8 h 317"/>
                <a:gd name="T46" fmla="*/ 150 w 274"/>
                <a:gd name="T47" fmla="*/ 2 h 317"/>
                <a:gd name="T48" fmla="*/ 143 w 274"/>
                <a:gd name="T49" fmla="*/ 15 h 317"/>
                <a:gd name="T50" fmla="*/ 130 w 274"/>
                <a:gd name="T51" fmla="*/ 9 h 317"/>
                <a:gd name="T52" fmla="*/ 118 w 274"/>
                <a:gd name="T53" fmla="*/ 4 h 317"/>
                <a:gd name="T54" fmla="*/ 105 w 274"/>
                <a:gd name="T55" fmla="*/ 0 h 317"/>
                <a:gd name="T56" fmla="*/ 95 w 274"/>
                <a:gd name="T57" fmla="*/ 8 h 317"/>
                <a:gd name="T58" fmla="*/ 80 w 274"/>
                <a:gd name="T59" fmla="*/ 13 h 317"/>
                <a:gd name="T60" fmla="*/ 68 w 274"/>
                <a:gd name="T61" fmla="*/ 18 h 317"/>
                <a:gd name="T62" fmla="*/ 52 w 274"/>
                <a:gd name="T63" fmla="*/ 13 h 317"/>
                <a:gd name="T64" fmla="*/ 41 w 274"/>
                <a:gd name="T65" fmla="*/ 18 h 317"/>
                <a:gd name="T66" fmla="*/ 31 w 274"/>
                <a:gd name="T67" fmla="*/ 27 h 317"/>
                <a:gd name="T68" fmla="*/ 15 w 274"/>
                <a:gd name="T69" fmla="*/ 34 h 317"/>
                <a:gd name="T70" fmla="*/ 4 w 274"/>
                <a:gd name="T71" fmla="*/ 40 h 317"/>
                <a:gd name="T72" fmla="*/ 0 w 274"/>
                <a:gd name="T73" fmla="*/ 59 h 317"/>
                <a:gd name="T74" fmla="*/ 9 w 274"/>
                <a:gd name="T75" fmla="*/ 75 h 317"/>
                <a:gd name="T76" fmla="*/ 23 w 274"/>
                <a:gd name="T77" fmla="*/ 120 h 317"/>
                <a:gd name="T78" fmla="*/ 38 w 274"/>
                <a:gd name="T79" fmla="*/ 157 h 317"/>
                <a:gd name="T80" fmla="*/ 48 w 274"/>
                <a:gd name="T81" fmla="*/ 194 h 317"/>
                <a:gd name="T82" fmla="*/ 75 w 274"/>
                <a:gd name="T83" fmla="*/ 223 h 317"/>
                <a:gd name="T84" fmla="*/ 75 w 274"/>
                <a:gd name="T85" fmla="*/ 239 h 317"/>
                <a:gd name="T86" fmla="*/ 82 w 274"/>
                <a:gd name="T87" fmla="*/ 262 h 317"/>
                <a:gd name="T88" fmla="*/ 77 w 274"/>
                <a:gd name="T89" fmla="*/ 278 h 317"/>
                <a:gd name="T90" fmla="*/ 93 w 274"/>
                <a:gd name="T91" fmla="*/ 280 h 317"/>
                <a:gd name="T92" fmla="*/ 105 w 274"/>
                <a:gd name="T93" fmla="*/ 292 h 317"/>
                <a:gd name="T94" fmla="*/ 123 w 274"/>
                <a:gd name="T95" fmla="*/ 294 h 317"/>
                <a:gd name="T96" fmla="*/ 137 w 274"/>
                <a:gd name="T97" fmla="*/ 292 h 317"/>
                <a:gd name="T98" fmla="*/ 153 w 274"/>
                <a:gd name="T99" fmla="*/ 291 h 317"/>
                <a:gd name="T100" fmla="*/ 164 w 274"/>
                <a:gd name="T101" fmla="*/ 299 h 317"/>
                <a:gd name="T102" fmla="*/ 180 w 274"/>
                <a:gd name="T103" fmla="*/ 301 h 317"/>
                <a:gd name="T104" fmla="*/ 189 w 274"/>
                <a:gd name="T105" fmla="*/ 312 h 317"/>
                <a:gd name="T106" fmla="*/ 205 w 274"/>
                <a:gd name="T107" fmla="*/ 317 h 317"/>
                <a:gd name="T108" fmla="*/ 214 w 274"/>
                <a:gd name="T109" fmla="*/ 317 h 317"/>
                <a:gd name="T110" fmla="*/ 214 w 274"/>
                <a:gd name="T111" fmla="*/ 317 h 317"/>
                <a:gd name="T112" fmla="*/ 214 w 274"/>
                <a:gd name="T11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317">
                  <a:moveTo>
                    <a:pt x="214" y="317"/>
                  </a:moveTo>
                  <a:lnTo>
                    <a:pt x="226" y="317"/>
                  </a:lnTo>
                  <a:lnTo>
                    <a:pt x="274" y="276"/>
                  </a:lnTo>
                  <a:lnTo>
                    <a:pt x="262" y="266"/>
                  </a:lnTo>
                  <a:lnTo>
                    <a:pt x="255" y="255"/>
                  </a:lnTo>
                  <a:lnTo>
                    <a:pt x="246" y="244"/>
                  </a:lnTo>
                  <a:lnTo>
                    <a:pt x="237" y="230"/>
                  </a:lnTo>
                  <a:lnTo>
                    <a:pt x="239" y="218"/>
                  </a:lnTo>
                  <a:lnTo>
                    <a:pt x="225" y="200"/>
                  </a:lnTo>
                  <a:lnTo>
                    <a:pt x="217" y="189"/>
                  </a:lnTo>
                  <a:lnTo>
                    <a:pt x="205" y="178"/>
                  </a:lnTo>
                  <a:lnTo>
                    <a:pt x="203" y="164"/>
                  </a:lnTo>
                  <a:lnTo>
                    <a:pt x="189" y="150"/>
                  </a:lnTo>
                  <a:lnTo>
                    <a:pt x="189" y="134"/>
                  </a:lnTo>
                  <a:lnTo>
                    <a:pt x="193" y="121"/>
                  </a:lnTo>
                  <a:lnTo>
                    <a:pt x="185" y="111"/>
                  </a:lnTo>
                  <a:lnTo>
                    <a:pt x="161" y="98"/>
                  </a:lnTo>
                  <a:lnTo>
                    <a:pt x="162" y="82"/>
                  </a:lnTo>
                  <a:lnTo>
                    <a:pt x="178" y="57"/>
                  </a:lnTo>
                  <a:lnTo>
                    <a:pt x="164" y="43"/>
                  </a:lnTo>
                  <a:lnTo>
                    <a:pt x="162" y="29"/>
                  </a:lnTo>
                  <a:lnTo>
                    <a:pt x="155" y="18"/>
                  </a:lnTo>
                  <a:lnTo>
                    <a:pt x="166" y="8"/>
                  </a:lnTo>
                  <a:lnTo>
                    <a:pt x="150" y="2"/>
                  </a:lnTo>
                  <a:lnTo>
                    <a:pt x="143" y="15"/>
                  </a:lnTo>
                  <a:lnTo>
                    <a:pt x="130" y="9"/>
                  </a:lnTo>
                  <a:lnTo>
                    <a:pt x="118" y="4"/>
                  </a:lnTo>
                  <a:lnTo>
                    <a:pt x="105" y="0"/>
                  </a:lnTo>
                  <a:lnTo>
                    <a:pt x="95" y="8"/>
                  </a:lnTo>
                  <a:lnTo>
                    <a:pt x="80" y="13"/>
                  </a:lnTo>
                  <a:lnTo>
                    <a:pt x="68" y="18"/>
                  </a:lnTo>
                  <a:lnTo>
                    <a:pt x="52" y="13"/>
                  </a:lnTo>
                  <a:lnTo>
                    <a:pt x="41" y="18"/>
                  </a:lnTo>
                  <a:lnTo>
                    <a:pt x="31" y="27"/>
                  </a:lnTo>
                  <a:lnTo>
                    <a:pt x="15" y="34"/>
                  </a:lnTo>
                  <a:lnTo>
                    <a:pt x="4" y="40"/>
                  </a:lnTo>
                  <a:lnTo>
                    <a:pt x="0" y="59"/>
                  </a:lnTo>
                  <a:lnTo>
                    <a:pt x="9" y="75"/>
                  </a:lnTo>
                  <a:lnTo>
                    <a:pt x="23" y="120"/>
                  </a:lnTo>
                  <a:lnTo>
                    <a:pt x="38" y="157"/>
                  </a:lnTo>
                  <a:lnTo>
                    <a:pt x="48" y="194"/>
                  </a:lnTo>
                  <a:lnTo>
                    <a:pt x="75" y="223"/>
                  </a:lnTo>
                  <a:lnTo>
                    <a:pt x="75" y="239"/>
                  </a:lnTo>
                  <a:lnTo>
                    <a:pt x="82" y="262"/>
                  </a:lnTo>
                  <a:lnTo>
                    <a:pt x="77" y="278"/>
                  </a:lnTo>
                  <a:lnTo>
                    <a:pt x="93" y="280"/>
                  </a:lnTo>
                  <a:lnTo>
                    <a:pt x="105" y="292"/>
                  </a:lnTo>
                  <a:lnTo>
                    <a:pt x="123" y="294"/>
                  </a:lnTo>
                  <a:lnTo>
                    <a:pt x="137" y="292"/>
                  </a:lnTo>
                  <a:lnTo>
                    <a:pt x="153" y="291"/>
                  </a:lnTo>
                  <a:lnTo>
                    <a:pt x="164" y="299"/>
                  </a:lnTo>
                  <a:lnTo>
                    <a:pt x="180" y="301"/>
                  </a:lnTo>
                  <a:lnTo>
                    <a:pt x="189" y="312"/>
                  </a:lnTo>
                  <a:lnTo>
                    <a:pt x="205" y="317"/>
                  </a:lnTo>
                  <a:lnTo>
                    <a:pt x="214" y="317"/>
                  </a:lnTo>
                  <a:lnTo>
                    <a:pt x="214" y="317"/>
                  </a:lnTo>
                  <a:lnTo>
                    <a:pt x="214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7">
              <a:extLst>
                <a:ext uri="{FF2B5EF4-FFF2-40B4-BE49-F238E27FC236}">
                  <a16:creationId xmlns:a16="http://schemas.microsoft.com/office/drawing/2014/main" id="{BF58C865-4D83-3F6A-5421-4F862E9553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873343" y="5565466"/>
              <a:ext cx="910256" cy="749888"/>
            </a:xfrm>
            <a:custGeom>
              <a:avLst/>
              <a:gdLst>
                <a:gd name="T0" fmla="*/ 230 w 403"/>
                <a:gd name="T1" fmla="*/ 332 h 332"/>
                <a:gd name="T2" fmla="*/ 244 w 403"/>
                <a:gd name="T3" fmla="*/ 324 h 332"/>
                <a:gd name="T4" fmla="*/ 260 w 403"/>
                <a:gd name="T5" fmla="*/ 304 h 332"/>
                <a:gd name="T6" fmla="*/ 278 w 403"/>
                <a:gd name="T7" fmla="*/ 290 h 332"/>
                <a:gd name="T8" fmla="*/ 269 w 403"/>
                <a:gd name="T9" fmla="*/ 276 h 332"/>
                <a:gd name="T10" fmla="*/ 248 w 403"/>
                <a:gd name="T11" fmla="*/ 247 h 332"/>
                <a:gd name="T12" fmla="*/ 253 w 403"/>
                <a:gd name="T13" fmla="*/ 227 h 332"/>
                <a:gd name="T14" fmla="*/ 264 w 403"/>
                <a:gd name="T15" fmla="*/ 217 h 332"/>
                <a:gd name="T16" fmla="*/ 271 w 403"/>
                <a:gd name="T17" fmla="*/ 204 h 332"/>
                <a:gd name="T18" fmla="*/ 282 w 403"/>
                <a:gd name="T19" fmla="*/ 179 h 332"/>
                <a:gd name="T20" fmla="*/ 294 w 403"/>
                <a:gd name="T21" fmla="*/ 174 h 332"/>
                <a:gd name="T22" fmla="*/ 301 w 403"/>
                <a:gd name="T23" fmla="*/ 153 h 332"/>
                <a:gd name="T24" fmla="*/ 316 w 403"/>
                <a:gd name="T25" fmla="*/ 138 h 332"/>
                <a:gd name="T26" fmla="*/ 323 w 403"/>
                <a:gd name="T27" fmla="*/ 126 h 332"/>
                <a:gd name="T28" fmla="*/ 332 w 403"/>
                <a:gd name="T29" fmla="*/ 114 h 332"/>
                <a:gd name="T30" fmla="*/ 342 w 403"/>
                <a:gd name="T31" fmla="*/ 106 h 332"/>
                <a:gd name="T32" fmla="*/ 349 w 403"/>
                <a:gd name="T33" fmla="*/ 94 h 332"/>
                <a:gd name="T34" fmla="*/ 365 w 403"/>
                <a:gd name="T35" fmla="*/ 96 h 332"/>
                <a:gd name="T36" fmla="*/ 383 w 403"/>
                <a:gd name="T37" fmla="*/ 89 h 332"/>
                <a:gd name="T38" fmla="*/ 394 w 403"/>
                <a:gd name="T39" fmla="*/ 80 h 332"/>
                <a:gd name="T40" fmla="*/ 403 w 403"/>
                <a:gd name="T41" fmla="*/ 65 h 332"/>
                <a:gd name="T42" fmla="*/ 387 w 403"/>
                <a:gd name="T43" fmla="*/ 60 h 332"/>
                <a:gd name="T44" fmla="*/ 372 w 403"/>
                <a:gd name="T45" fmla="*/ 51 h 332"/>
                <a:gd name="T46" fmla="*/ 356 w 403"/>
                <a:gd name="T47" fmla="*/ 46 h 332"/>
                <a:gd name="T48" fmla="*/ 349 w 403"/>
                <a:gd name="T49" fmla="*/ 55 h 332"/>
                <a:gd name="T50" fmla="*/ 333 w 403"/>
                <a:gd name="T51" fmla="*/ 46 h 332"/>
                <a:gd name="T52" fmla="*/ 321 w 403"/>
                <a:gd name="T53" fmla="*/ 39 h 332"/>
                <a:gd name="T54" fmla="*/ 305 w 403"/>
                <a:gd name="T55" fmla="*/ 37 h 332"/>
                <a:gd name="T56" fmla="*/ 292 w 403"/>
                <a:gd name="T57" fmla="*/ 32 h 332"/>
                <a:gd name="T58" fmla="*/ 282 w 403"/>
                <a:gd name="T59" fmla="*/ 25 h 332"/>
                <a:gd name="T60" fmla="*/ 271 w 403"/>
                <a:gd name="T61" fmla="*/ 7 h 332"/>
                <a:gd name="T62" fmla="*/ 259 w 403"/>
                <a:gd name="T63" fmla="*/ 1 h 332"/>
                <a:gd name="T64" fmla="*/ 241 w 403"/>
                <a:gd name="T65" fmla="*/ 7 h 332"/>
                <a:gd name="T66" fmla="*/ 225 w 403"/>
                <a:gd name="T67" fmla="*/ 10 h 332"/>
                <a:gd name="T68" fmla="*/ 211 w 403"/>
                <a:gd name="T69" fmla="*/ 12 h 332"/>
                <a:gd name="T70" fmla="*/ 196 w 403"/>
                <a:gd name="T71" fmla="*/ 26 h 332"/>
                <a:gd name="T72" fmla="*/ 184 w 403"/>
                <a:gd name="T73" fmla="*/ 19 h 332"/>
                <a:gd name="T74" fmla="*/ 170 w 403"/>
                <a:gd name="T75" fmla="*/ 16 h 332"/>
                <a:gd name="T76" fmla="*/ 150 w 403"/>
                <a:gd name="T77" fmla="*/ 14 h 332"/>
                <a:gd name="T78" fmla="*/ 138 w 403"/>
                <a:gd name="T79" fmla="*/ 0 h 332"/>
                <a:gd name="T80" fmla="*/ 107 w 403"/>
                <a:gd name="T81" fmla="*/ 9 h 332"/>
                <a:gd name="T82" fmla="*/ 97 w 403"/>
                <a:gd name="T83" fmla="*/ 25 h 332"/>
                <a:gd name="T84" fmla="*/ 65 w 403"/>
                <a:gd name="T85" fmla="*/ 42 h 332"/>
                <a:gd name="T86" fmla="*/ 54 w 403"/>
                <a:gd name="T87" fmla="*/ 32 h 332"/>
                <a:gd name="T88" fmla="*/ 36 w 403"/>
                <a:gd name="T89" fmla="*/ 42 h 332"/>
                <a:gd name="T90" fmla="*/ 27 w 403"/>
                <a:gd name="T91" fmla="*/ 57 h 332"/>
                <a:gd name="T92" fmla="*/ 33 w 403"/>
                <a:gd name="T93" fmla="*/ 78 h 332"/>
                <a:gd name="T94" fmla="*/ 24 w 403"/>
                <a:gd name="T95" fmla="*/ 96 h 332"/>
                <a:gd name="T96" fmla="*/ 50 w 403"/>
                <a:gd name="T97" fmla="*/ 131 h 332"/>
                <a:gd name="T98" fmla="*/ 25 w 403"/>
                <a:gd name="T99" fmla="*/ 183 h 332"/>
                <a:gd name="T100" fmla="*/ 0 w 403"/>
                <a:gd name="T101" fmla="*/ 220 h 332"/>
                <a:gd name="T102" fmla="*/ 9 w 403"/>
                <a:gd name="T103" fmla="*/ 231 h 332"/>
                <a:gd name="T104" fmla="*/ 22 w 403"/>
                <a:gd name="T105" fmla="*/ 238 h 332"/>
                <a:gd name="T106" fmla="*/ 18 w 403"/>
                <a:gd name="T107" fmla="*/ 258 h 332"/>
                <a:gd name="T108" fmla="*/ 47 w 403"/>
                <a:gd name="T109" fmla="*/ 277 h 332"/>
                <a:gd name="T110" fmla="*/ 146 w 403"/>
                <a:gd name="T111" fmla="*/ 322 h 332"/>
                <a:gd name="T112" fmla="*/ 198 w 403"/>
                <a:gd name="T113" fmla="*/ 309 h 332"/>
                <a:gd name="T114" fmla="*/ 218 w 403"/>
                <a:gd name="T115" fmla="*/ 322 h 332"/>
                <a:gd name="T116" fmla="*/ 230 w 403"/>
                <a:gd name="T117" fmla="*/ 332 h 332"/>
                <a:gd name="T118" fmla="*/ 230 w 403"/>
                <a:gd name="T119" fmla="*/ 332 h 332"/>
                <a:gd name="T120" fmla="*/ 230 w 403"/>
                <a:gd name="T121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3" h="332">
                  <a:moveTo>
                    <a:pt x="230" y="332"/>
                  </a:moveTo>
                  <a:lnTo>
                    <a:pt x="244" y="324"/>
                  </a:lnTo>
                  <a:lnTo>
                    <a:pt x="260" y="304"/>
                  </a:lnTo>
                  <a:lnTo>
                    <a:pt x="278" y="290"/>
                  </a:lnTo>
                  <a:lnTo>
                    <a:pt x="269" y="276"/>
                  </a:lnTo>
                  <a:lnTo>
                    <a:pt x="248" y="247"/>
                  </a:lnTo>
                  <a:lnTo>
                    <a:pt x="253" y="227"/>
                  </a:lnTo>
                  <a:lnTo>
                    <a:pt x="264" y="217"/>
                  </a:lnTo>
                  <a:lnTo>
                    <a:pt x="271" y="204"/>
                  </a:lnTo>
                  <a:lnTo>
                    <a:pt x="282" y="179"/>
                  </a:lnTo>
                  <a:lnTo>
                    <a:pt x="294" y="174"/>
                  </a:lnTo>
                  <a:lnTo>
                    <a:pt x="301" y="153"/>
                  </a:lnTo>
                  <a:lnTo>
                    <a:pt x="316" y="138"/>
                  </a:lnTo>
                  <a:lnTo>
                    <a:pt x="323" y="126"/>
                  </a:lnTo>
                  <a:lnTo>
                    <a:pt x="332" y="114"/>
                  </a:lnTo>
                  <a:lnTo>
                    <a:pt x="342" y="106"/>
                  </a:lnTo>
                  <a:lnTo>
                    <a:pt x="349" y="94"/>
                  </a:lnTo>
                  <a:lnTo>
                    <a:pt x="365" y="96"/>
                  </a:lnTo>
                  <a:lnTo>
                    <a:pt x="383" y="89"/>
                  </a:lnTo>
                  <a:lnTo>
                    <a:pt x="394" y="80"/>
                  </a:lnTo>
                  <a:lnTo>
                    <a:pt x="403" y="65"/>
                  </a:lnTo>
                  <a:lnTo>
                    <a:pt x="387" y="60"/>
                  </a:lnTo>
                  <a:lnTo>
                    <a:pt x="372" y="51"/>
                  </a:lnTo>
                  <a:lnTo>
                    <a:pt x="356" y="46"/>
                  </a:lnTo>
                  <a:lnTo>
                    <a:pt x="349" y="55"/>
                  </a:lnTo>
                  <a:lnTo>
                    <a:pt x="333" y="46"/>
                  </a:lnTo>
                  <a:lnTo>
                    <a:pt x="321" y="39"/>
                  </a:lnTo>
                  <a:lnTo>
                    <a:pt x="305" y="37"/>
                  </a:lnTo>
                  <a:lnTo>
                    <a:pt x="292" y="32"/>
                  </a:lnTo>
                  <a:lnTo>
                    <a:pt x="282" y="25"/>
                  </a:lnTo>
                  <a:lnTo>
                    <a:pt x="271" y="7"/>
                  </a:lnTo>
                  <a:lnTo>
                    <a:pt x="259" y="1"/>
                  </a:lnTo>
                  <a:lnTo>
                    <a:pt x="241" y="7"/>
                  </a:lnTo>
                  <a:lnTo>
                    <a:pt x="225" y="10"/>
                  </a:lnTo>
                  <a:lnTo>
                    <a:pt x="211" y="12"/>
                  </a:lnTo>
                  <a:lnTo>
                    <a:pt x="196" y="26"/>
                  </a:lnTo>
                  <a:lnTo>
                    <a:pt x="184" y="19"/>
                  </a:lnTo>
                  <a:lnTo>
                    <a:pt x="170" y="16"/>
                  </a:lnTo>
                  <a:lnTo>
                    <a:pt x="150" y="14"/>
                  </a:lnTo>
                  <a:lnTo>
                    <a:pt x="138" y="0"/>
                  </a:lnTo>
                  <a:lnTo>
                    <a:pt x="107" y="9"/>
                  </a:lnTo>
                  <a:lnTo>
                    <a:pt x="97" y="25"/>
                  </a:lnTo>
                  <a:lnTo>
                    <a:pt x="65" y="42"/>
                  </a:lnTo>
                  <a:lnTo>
                    <a:pt x="54" y="32"/>
                  </a:lnTo>
                  <a:lnTo>
                    <a:pt x="36" y="42"/>
                  </a:lnTo>
                  <a:lnTo>
                    <a:pt x="27" y="57"/>
                  </a:lnTo>
                  <a:lnTo>
                    <a:pt x="33" y="78"/>
                  </a:lnTo>
                  <a:lnTo>
                    <a:pt x="24" y="96"/>
                  </a:lnTo>
                  <a:lnTo>
                    <a:pt x="50" y="131"/>
                  </a:lnTo>
                  <a:lnTo>
                    <a:pt x="25" y="183"/>
                  </a:lnTo>
                  <a:lnTo>
                    <a:pt x="0" y="220"/>
                  </a:lnTo>
                  <a:lnTo>
                    <a:pt x="9" y="231"/>
                  </a:lnTo>
                  <a:lnTo>
                    <a:pt x="22" y="238"/>
                  </a:lnTo>
                  <a:lnTo>
                    <a:pt x="18" y="258"/>
                  </a:lnTo>
                  <a:lnTo>
                    <a:pt x="47" y="277"/>
                  </a:lnTo>
                  <a:lnTo>
                    <a:pt x="146" y="322"/>
                  </a:lnTo>
                  <a:lnTo>
                    <a:pt x="198" y="309"/>
                  </a:lnTo>
                  <a:lnTo>
                    <a:pt x="218" y="322"/>
                  </a:lnTo>
                  <a:lnTo>
                    <a:pt x="230" y="332"/>
                  </a:lnTo>
                  <a:lnTo>
                    <a:pt x="230" y="332"/>
                  </a:lnTo>
                  <a:lnTo>
                    <a:pt x="230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">
              <a:extLst>
                <a:ext uri="{FF2B5EF4-FFF2-40B4-BE49-F238E27FC236}">
                  <a16:creationId xmlns:a16="http://schemas.microsoft.com/office/drawing/2014/main" id="{FB0CB872-B7D7-9959-84F3-B7CC5A25C5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88326" y="6220489"/>
              <a:ext cx="575969" cy="618883"/>
            </a:xfrm>
            <a:custGeom>
              <a:avLst/>
              <a:gdLst>
                <a:gd name="T0" fmla="*/ 98 w 255"/>
                <a:gd name="T1" fmla="*/ 274 h 274"/>
                <a:gd name="T2" fmla="*/ 111 w 255"/>
                <a:gd name="T3" fmla="*/ 265 h 274"/>
                <a:gd name="T4" fmla="*/ 127 w 255"/>
                <a:gd name="T5" fmla="*/ 270 h 274"/>
                <a:gd name="T6" fmla="*/ 121 w 255"/>
                <a:gd name="T7" fmla="*/ 256 h 274"/>
                <a:gd name="T8" fmla="*/ 121 w 255"/>
                <a:gd name="T9" fmla="*/ 240 h 274"/>
                <a:gd name="T10" fmla="*/ 132 w 255"/>
                <a:gd name="T11" fmla="*/ 231 h 274"/>
                <a:gd name="T12" fmla="*/ 139 w 255"/>
                <a:gd name="T13" fmla="*/ 217 h 274"/>
                <a:gd name="T14" fmla="*/ 148 w 255"/>
                <a:gd name="T15" fmla="*/ 208 h 274"/>
                <a:gd name="T16" fmla="*/ 155 w 255"/>
                <a:gd name="T17" fmla="*/ 196 h 274"/>
                <a:gd name="T18" fmla="*/ 171 w 255"/>
                <a:gd name="T19" fmla="*/ 201 h 274"/>
                <a:gd name="T20" fmla="*/ 187 w 255"/>
                <a:gd name="T21" fmla="*/ 201 h 274"/>
                <a:gd name="T22" fmla="*/ 200 w 255"/>
                <a:gd name="T23" fmla="*/ 201 h 274"/>
                <a:gd name="T24" fmla="*/ 210 w 255"/>
                <a:gd name="T25" fmla="*/ 194 h 274"/>
                <a:gd name="T26" fmla="*/ 221 w 255"/>
                <a:gd name="T27" fmla="*/ 181 h 274"/>
                <a:gd name="T28" fmla="*/ 226 w 255"/>
                <a:gd name="T29" fmla="*/ 169 h 274"/>
                <a:gd name="T30" fmla="*/ 225 w 255"/>
                <a:gd name="T31" fmla="*/ 153 h 274"/>
                <a:gd name="T32" fmla="*/ 237 w 255"/>
                <a:gd name="T33" fmla="*/ 142 h 274"/>
                <a:gd name="T34" fmla="*/ 242 w 255"/>
                <a:gd name="T35" fmla="*/ 126 h 274"/>
                <a:gd name="T36" fmla="*/ 255 w 255"/>
                <a:gd name="T37" fmla="*/ 121 h 274"/>
                <a:gd name="T38" fmla="*/ 250 w 255"/>
                <a:gd name="T39" fmla="*/ 110 h 274"/>
                <a:gd name="T40" fmla="*/ 237 w 255"/>
                <a:gd name="T41" fmla="*/ 107 h 274"/>
                <a:gd name="T42" fmla="*/ 225 w 255"/>
                <a:gd name="T43" fmla="*/ 108 h 274"/>
                <a:gd name="T44" fmla="*/ 209 w 255"/>
                <a:gd name="T45" fmla="*/ 108 h 274"/>
                <a:gd name="T46" fmla="*/ 196 w 255"/>
                <a:gd name="T47" fmla="*/ 101 h 274"/>
                <a:gd name="T48" fmla="*/ 169 w 255"/>
                <a:gd name="T49" fmla="*/ 85 h 274"/>
                <a:gd name="T50" fmla="*/ 157 w 255"/>
                <a:gd name="T51" fmla="*/ 73 h 274"/>
                <a:gd name="T52" fmla="*/ 144 w 255"/>
                <a:gd name="T53" fmla="*/ 75 h 274"/>
                <a:gd name="T54" fmla="*/ 127 w 255"/>
                <a:gd name="T55" fmla="*/ 85 h 274"/>
                <a:gd name="T56" fmla="*/ 111 w 255"/>
                <a:gd name="T57" fmla="*/ 83 h 274"/>
                <a:gd name="T58" fmla="*/ 104 w 255"/>
                <a:gd name="T59" fmla="*/ 96 h 274"/>
                <a:gd name="T60" fmla="*/ 80 w 255"/>
                <a:gd name="T61" fmla="*/ 64 h 274"/>
                <a:gd name="T62" fmla="*/ 50 w 255"/>
                <a:gd name="T63" fmla="*/ 0 h 274"/>
                <a:gd name="T64" fmla="*/ 32 w 255"/>
                <a:gd name="T65" fmla="*/ 12 h 274"/>
                <a:gd name="T66" fmla="*/ 18 w 255"/>
                <a:gd name="T67" fmla="*/ 25 h 274"/>
                <a:gd name="T68" fmla="*/ 16 w 255"/>
                <a:gd name="T69" fmla="*/ 37 h 274"/>
                <a:gd name="T70" fmla="*/ 29 w 255"/>
                <a:gd name="T71" fmla="*/ 48 h 274"/>
                <a:gd name="T72" fmla="*/ 39 w 255"/>
                <a:gd name="T73" fmla="*/ 55 h 274"/>
                <a:gd name="T74" fmla="*/ 48 w 255"/>
                <a:gd name="T75" fmla="*/ 64 h 274"/>
                <a:gd name="T76" fmla="*/ 38 w 255"/>
                <a:gd name="T77" fmla="*/ 82 h 274"/>
                <a:gd name="T78" fmla="*/ 31 w 255"/>
                <a:gd name="T79" fmla="*/ 103 h 274"/>
                <a:gd name="T80" fmla="*/ 15 w 255"/>
                <a:gd name="T81" fmla="*/ 101 h 274"/>
                <a:gd name="T82" fmla="*/ 16 w 255"/>
                <a:gd name="T83" fmla="*/ 121 h 274"/>
                <a:gd name="T84" fmla="*/ 11 w 255"/>
                <a:gd name="T85" fmla="*/ 133 h 274"/>
                <a:gd name="T86" fmla="*/ 0 w 255"/>
                <a:gd name="T87" fmla="*/ 142 h 274"/>
                <a:gd name="T88" fmla="*/ 22 w 255"/>
                <a:gd name="T89" fmla="*/ 199 h 274"/>
                <a:gd name="T90" fmla="*/ 25 w 255"/>
                <a:gd name="T91" fmla="*/ 226 h 274"/>
                <a:gd name="T92" fmla="*/ 4 w 255"/>
                <a:gd name="T93" fmla="*/ 245 h 274"/>
                <a:gd name="T94" fmla="*/ 16 w 255"/>
                <a:gd name="T95" fmla="*/ 256 h 274"/>
                <a:gd name="T96" fmla="*/ 23 w 255"/>
                <a:gd name="T97" fmla="*/ 263 h 274"/>
                <a:gd name="T98" fmla="*/ 43 w 255"/>
                <a:gd name="T99" fmla="*/ 263 h 274"/>
                <a:gd name="T100" fmla="*/ 57 w 255"/>
                <a:gd name="T101" fmla="*/ 265 h 274"/>
                <a:gd name="T102" fmla="*/ 84 w 255"/>
                <a:gd name="T103" fmla="*/ 272 h 274"/>
                <a:gd name="T104" fmla="*/ 98 w 255"/>
                <a:gd name="T105" fmla="*/ 274 h 274"/>
                <a:gd name="T106" fmla="*/ 98 w 255"/>
                <a:gd name="T107" fmla="*/ 274 h 274"/>
                <a:gd name="T108" fmla="*/ 98 w 255"/>
                <a:gd name="T109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74">
                  <a:moveTo>
                    <a:pt x="98" y="274"/>
                  </a:moveTo>
                  <a:lnTo>
                    <a:pt x="111" y="265"/>
                  </a:lnTo>
                  <a:lnTo>
                    <a:pt x="127" y="270"/>
                  </a:lnTo>
                  <a:lnTo>
                    <a:pt x="121" y="256"/>
                  </a:lnTo>
                  <a:lnTo>
                    <a:pt x="121" y="240"/>
                  </a:lnTo>
                  <a:lnTo>
                    <a:pt x="132" y="231"/>
                  </a:lnTo>
                  <a:lnTo>
                    <a:pt x="139" y="217"/>
                  </a:lnTo>
                  <a:lnTo>
                    <a:pt x="148" y="208"/>
                  </a:lnTo>
                  <a:lnTo>
                    <a:pt x="155" y="196"/>
                  </a:lnTo>
                  <a:lnTo>
                    <a:pt x="171" y="201"/>
                  </a:lnTo>
                  <a:lnTo>
                    <a:pt x="187" y="201"/>
                  </a:lnTo>
                  <a:lnTo>
                    <a:pt x="200" y="201"/>
                  </a:lnTo>
                  <a:lnTo>
                    <a:pt x="210" y="194"/>
                  </a:lnTo>
                  <a:lnTo>
                    <a:pt x="221" y="181"/>
                  </a:lnTo>
                  <a:lnTo>
                    <a:pt x="226" y="169"/>
                  </a:lnTo>
                  <a:lnTo>
                    <a:pt x="225" y="153"/>
                  </a:lnTo>
                  <a:lnTo>
                    <a:pt x="237" y="142"/>
                  </a:lnTo>
                  <a:lnTo>
                    <a:pt x="242" y="126"/>
                  </a:lnTo>
                  <a:lnTo>
                    <a:pt x="255" y="121"/>
                  </a:lnTo>
                  <a:lnTo>
                    <a:pt x="250" y="110"/>
                  </a:lnTo>
                  <a:lnTo>
                    <a:pt x="237" y="107"/>
                  </a:lnTo>
                  <a:lnTo>
                    <a:pt x="225" y="108"/>
                  </a:lnTo>
                  <a:lnTo>
                    <a:pt x="209" y="108"/>
                  </a:lnTo>
                  <a:lnTo>
                    <a:pt x="196" y="101"/>
                  </a:lnTo>
                  <a:lnTo>
                    <a:pt x="169" y="85"/>
                  </a:lnTo>
                  <a:lnTo>
                    <a:pt x="157" y="73"/>
                  </a:lnTo>
                  <a:lnTo>
                    <a:pt x="144" y="75"/>
                  </a:lnTo>
                  <a:lnTo>
                    <a:pt x="127" y="85"/>
                  </a:lnTo>
                  <a:lnTo>
                    <a:pt x="111" y="83"/>
                  </a:lnTo>
                  <a:lnTo>
                    <a:pt x="104" y="96"/>
                  </a:lnTo>
                  <a:lnTo>
                    <a:pt x="80" y="64"/>
                  </a:lnTo>
                  <a:lnTo>
                    <a:pt x="50" y="0"/>
                  </a:lnTo>
                  <a:lnTo>
                    <a:pt x="32" y="12"/>
                  </a:lnTo>
                  <a:lnTo>
                    <a:pt x="18" y="25"/>
                  </a:lnTo>
                  <a:lnTo>
                    <a:pt x="16" y="37"/>
                  </a:lnTo>
                  <a:lnTo>
                    <a:pt x="29" y="48"/>
                  </a:lnTo>
                  <a:lnTo>
                    <a:pt x="39" y="55"/>
                  </a:lnTo>
                  <a:lnTo>
                    <a:pt x="48" y="64"/>
                  </a:lnTo>
                  <a:lnTo>
                    <a:pt x="38" y="82"/>
                  </a:lnTo>
                  <a:lnTo>
                    <a:pt x="31" y="103"/>
                  </a:lnTo>
                  <a:lnTo>
                    <a:pt x="15" y="101"/>
                  </a:lnTo>
                  <a:lnTo>
                    <a:pt x="16" y="121"/>
                  </a:lnTo>
                  <a:lnTo>
                    <a:pt x="11" y="133"/>
                  </a:lnTo>
                  <a:lnTo>
                    <a:pt x="0" y="142"/>
                  </a:lnTo>
                  <a:lnTo>
                    <a:pt x="22" y="199"/>
                  </a:lnTo>
                  <a:lnTo>
                    <a:pt x="25" y="226"/>
                  </a:lnTo>
                  <a:lnTo>
                    <a:pt x="4" y="245"/>
                  </a:lnTo>
                  <a:lnTo>
                    <a:pt x="16" y="256"/>
                  </a:lnTo>
                  <a:lnTo>
                    <a:pt x="23" y="263"/>
                  </a:lnTo>
                  <a:lnTo>
                    <a:pt x="43" y="263"/>
                  </a:lnTo>
                  <a:lnTo>
                    <a:pt x="57" y="265"/>
                  </a:lnTo>
                  <a:lnTo>
                    <a:pt x="84" y="272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9">
              <a:extLst>
                <a:ext uri="{FF2B5EF4-FFF2-40B4-BE49-F238E27FC236}">
                  <a16:creationId xmlns:a16="http://schemas.microsoft.com/office/drawing/2014/main" id="{1880059D-724B-1C83-7D07-31952E70B3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654852" y="6468945"/>
              <a:ext cx="835718" cy="761182"/>
            </a:xfrm>
            <a:custGeom>
              <a:avLst/>
              <a:gdLst>
                <a:gd name="T0" fmla="*/ 101 w 370"/>
                <a:gd name="T1" fmla="*/ 331 h 337"/>
                <a:gd name="T2" fmla="*/ 124 w 370"/>
                <a:gd name="T3" fmla="*/ 315 h 337"/>
                <a:gd name="T4" fmla="*/ 156 w 370"/>
                <a:gd name="T5" fmla="*/ 303 h 337"/>
                <a:gd name="T6" fmla="*/ 181 w 370"/>
                <a:gd name="T7" fmla="*/ 283 h 337"/>
                <a:gd name="T8" fmla="*/ 212 w 370"/>
                <a:gd name="T9" fmla="*/ 271 h 337"/>
                <a:gd name="T10" fmla="*/ 260 w 370"/>
                <a:gd name="T11" fmla="*/ 272 h 337"/>
                <a:gd name="T12" fmla="*/ 327 w 370"/>
                <a:gd name="T13" fmla="*/ 308 h 337"/>
                <a:gd name="T14" fmla="*/ 354 w 370"/>
                <a:gd name="T15" fmla="*/ 272 h 337"/>
                <a:gd name="T16" fmla="*/ 329 w 370"/>
                <a:gd name="T17" fmla="*/ 256 h 337"/>
                <a:gd name="T18" fmla="*/ 306 w 370"/>
                <a:gd name="T19" fmla="*/ 246 h 337"/>
                <a:gd name="T20" fmla="*/ 276 w 370"/>
                <a:gd name="T21" fmla="*/ 249 h 337"/>
                <a:gd name="T22" fmla="*/ 247 w 370"/>
                <a:gd name="T23" fmla="*/ 239 h 337"/>
                <a:gd name="T24" fmla="*/ 240 w 370"/>
                <a:gd name="T25" fmla="*/ 196 h 337"/>
                <a:gd name="T26" fmla="*/ 213 w 370"/>
                <a:gd name="T27" fmla="*/ 150 h 337"/>
                <a:gd name="T28" fmla="*/ 187 w 370"/>
                <a:gd name="T29" fmla="*/ 75 h 337"/>
                <a:gd name="T30" fmla="*/ 169 w 370"/>
                <a:gd name="T31" fmla="*/ 14 h 337"/>
                <a:gd name="T32" fmla="*/ 148 w 370"/>
                <a:gd name="T33" fmla="*/ 5 h 337"/>
                <a:gd name="T34" fmla="*/ 119 w 370"/>
                <a:gd name="T35" fmla="*/ 18 h 337"/>
                <a:gd name="T36" fmla="*/ 110 w 370"/>
                <a:gd name="T37" fmla="*/ 46 h 337"/>
                <a:gd name="T38" fmla="*/ 99 w 370"/>
                <a:gd name="T39" fmla="*/ 75 h 337"/>
                <a:gd name="T40" fmla="*/ 78 w 370"/>
                <a:gd name="T41" fmla="*/ 91 h 337"/>
                <a:gd name="T42" fmla="*/ 37 w 370"/>
                <a:gd name="T43" fmla="*/ 86 h 337"/>
                <a:gd name="T44" fmla="*/ 21 w 370"/>
                <a:gd name="T45" fmla="*/ 107 h 337"/>
                <a:gd name="T46" fmla="*/ 5 w 370"/>
                <a:gd name="T47" fmla="*/ 132 h 337"/>
                <a:gd name="T48" fmla="*/ 9 w 370"/>
                <a:gd name="T49" fmla="*/ 157 h 337"/>
                <a:gd name="T50" fmla="*/ 30 w 370"/>
                <a:gd name="T51" fmla="*/ 173 h 337"/>
                <a:gd name="T52" fmla="*/ 28 w 370"/>
                <a:gd name="T53" fmla="*/ 203 h 337"/>
                <a:gd name="T54" fmla="*/ 39 w 370"/>
                <a:gd name="T55" fmla="*/ 230 h 337"/>
                <a:gd name="T56" fmla="*/ 51 w 370"/>
                <a:gd name="T57" fmla="*/ 255 h 337"/>
                <a:gd name="T58" fmla="*/ 55 w 370"/>
                <a:gd name="T59" fmla="*/ 280 h 337"/>
                <a:gd name="T60" fmla="*/ 66 w 370"/>
                <a:gd name="T61" fmla="*/ 304 h 337"/>
                <a:gd name="T62" fmla="*/ 75 w 370"/>
                <a:gd name="T63" fmla="*/ 328 h 337"/>
                <a:gd name="T64" fmla="*/ 83 w 370"/>
                <a:gd name="T6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0" h="337">
                  <a:moveTo>
                    <a:pt x="83" y="337"/>
                  </a:moveTo>
                  <a:lnTo>
                    <a:pt x="101" y="331"/>
                  </a:lnTo>
                  <a:lnTo>
                    <a:pt x="114" y="324"/>
                  </a:lnTo>
                  <a:lnTo>
                    <a:pt x="124" y="315"/>
                  </a:lnTo>
                  <a:lnTo>
                    <a:pt x="144" y="313"/>
                  </a:lnTo>
                  <a:lnTo>
                    <a:pt x="156" y="303"/>
                  </a:lnTo>
                  <a:lnTo>
                    <a:pt x="167" y="294"/>
                  </a:lnTo>
                  <a:lnTo>
                    <a:pt x="181" y="283"/>
                  </a:lnTo>
                  <a:lnTo>
                    <a:pt x="197" y="278"/>
                  </a:lnTo>
                  <a:lnTo>
                    <a:pt x="212" y="271"/>
                  </a:lnTo>
                  <a:lnTo>
                    <a:pt x="224" y="269"/>
                  </a:lnTo>
                  <a:lnTo>
                    <a:pt x="260" y="272"/>
                  </a:lnTo>
                  <a:lnTo>
                    <a:pt x="277" y="281"/>
                  </a:lnTo>
                  <a:lnTo>
                    <a:pt x="327" y="308"/>
                  </a:lnTo>
                  <a:lnTo>
                    <a:pt x="370" y="276"/>
                  </a:lnTo>
                  <a:lnTo>
                    <a:pt x="354" y="272"/>
                  </a:lnTo>
                  <a:lnTo>
                    <a:pt x="345" y="260"/>
                  </a:lnTo>
                  <a:lnTo>
                    <a:pt x="329" y="256"/>
                  </a:lnTo>
                  <a:lnTo>
                    <a:pt x="318" y="248"/>
                  </a:lnTo>
                  <a:lnTo>
                    <a:pt x="306" y="246"/>
                  </a:lnTo>
                  <a:lnTo>
                    <a:pt x="292" y="251"/>
                  </a:lnTo>
                  <a:lnTo>
                    <a:pt x="276" y="249"/>
                  </a:lnTo>
                  <a:lnTo>
                    <a:pt x="260" y="240"/>
                  </a:lnTo>
                  <a:lnTo>
                    <a:pt x="247" y="239"/>
                  </a:lnTo>
                  <a:lnTo>
                    <a:pt x="247" y="219"/>
                  </a:lnTo>
                  <a:lnTo>
                    <a:pt x="240" y="196"/>
                  </a:lnTo>
                  <a:lnTo>
                    <a:pt x="238" y="180"/>
                  </a:lnTo>
                  <a:lnTo>
                    <a:pt x="213" y="150"/>
                  </a:lnTo>
                  <a:lnTo>
                    <a:pt x="201" y="114"/>
                  </a:lnTo>
                  <a:lnTo>
                    <a:pt x="187" y="75"/>
                  </a:lnTo>
                  <a:lnTo>
                    <a:pt x="172" y="32"/>
                  </a:lnTo>
                  <a:lnTo>
                    <a:pt x="169" y="14"/>
                  </a:lnTo>
                  <a:lnTo>
                    <a:pt x="160" y="0"/>
                  </a:lnTo>
                  <a:lnTo>
                    <a:pt x="148" y="5"/>
                  </a:lnTo>
                  <a:lnTo>
                    <a:pt x="133" y="14"/>
                  </a:lnTo>
                  <a:lnTo>
                    <a:pt x="119" y="18"/>
                  </a:lnTo>
                  <a:lnTo>
                    <a:pt x="117" y="34"/>
                  </a:lnTo>
                  <a:lnTo>
                    <a:pt x="110" y="46"/>
                  </a:lnTo>
                  <a:lnTo>
                    <a:pt x="108" y="62"/>
                  </a:lnTo>
                  <a:lnTo>
                    <a:pt x="99" y="75"/>
                  </a:lnTo>
                  <a:lnTo>
                    <a:pt x="92" y="87"/>
                  </a:lnTo>
                  <a:lnTo>
                    <a:pt x="78" y="91"/>
                  </a:lnTo>
                  <a:lnTo>
                    <a:pt x="66" y="89"/>
                  </a:lnTo>
                  <a:lnTo>
                    <a:pt x="37" y="86"/>
                  </a:lnTo>
                  <a:lnTo>
                    <a:pt x="28" y="98"/>
                  </a:lnTo>
                  <a:lnTo>
                    <a:pt x="21" y="107"/>
                  </a:lnTo>
                  <a:lnTo>
                    <a:pt x="12" y="123"/>
                  </a:lnTo>
                  <a:lnTo>
                    <a:pt x="5" y="132"/>
                  </a:lnTo>
                  <a:lnTo>
                    <a:pt x="0" y="146"/>
                  </a:lnTo>
                  <a:lnTo>
                    <a:pt x="9" y="157"/>
                  </a:lnTo>
                  <a:lnTo>
                    <a:pt x="18" y="169"/>
                  </a:lnTo>
                  <a:lnTo>
                    <a:pt x="30" y="173"/>
                  </a:lnTo>
                  <a:lnTo>
                    <a:pt x="30" y="189"/>
                  </a:lnTo>
                  <a:lnTo>
                    <a:pt x="28" y="203"/>
                  </a:lnTo>
                  <a:lnTo>
                    <a:pt x="37" y="215"/>
                  </a:lnTo>
                  <a:lnTo>
                    <a:pt x="39" y="230"/>
                  </a:lnTo>
                  <a:lnTo>
                    <a:pt x="53" y="240"/>
                  </a:lnTo>
                  <a:lnTo>
                    <a:pt x="51" y="255"/>
                  </a:lnTo>
                  <a:lnTo>
                    <a:pt x="53" y="267"/>
                  </a:lnTo>
                  <a:lnTo>
                    <a:pt x="55" y="280"/>
                  </a:lnTo>
                  <a:lnTo>
                    <a:pt x="64" y="290"/>
                  </a:lnTo>
                  <a:lnTo>
                    <a:pt x="66" y="304"/>
                  </a:lnTo>
                  <a:lnTo>
                    <a:pt x="66" y="321"/>
                  </a:lnTo>
                  <a:lnTo>
                    <a:pt x="75" y="328"/>
                  </a:lnTo>
                  <a:lnTo>
                    <a:pt x="83" y="337"/>
                  </a:lnTo>
                  <a:lnTo>
                    <a:pt x="83" y="337"/>
                  </a:lnTo>
                  <a:lnTo>
                    <a:pt x="83" y="3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10">
              <a:extLst>
                <a:ext uri="{FF2B5EF4-FFF2-40B4-BE49-F238E27FC236}">
                  <a16:creationId xmlns:a16="http://schemas.microsoft.com/office/drawing/2014/main" id="{6045E17E-DD7F-2EFF-6EC5-61C4F0F71A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438017" y="5676143"/>
              <a:ext cx="860565" cy="824425"/>
            </a:xfrm>
            <a:custGeom>
              <a:avLst/>
              <a:gdLst>
                <a:gd name="T0" fmla="*/ 254 w 381"/>
                <a:gd name="T1" fmla="*/ 365 h 365"/>
                <a:gd name="T2" fmla="*/ 258 w 381"/>
                <a:gd name="T3" fmla="*/ 349 h 365"/>
                <a:gd name="T4" fmla="*/ 270 w 381"/>
                <a:gd name="T5" fmla="*/ 351 h 365"/>
                <a:gd name="T6" fmla="*/ 277 w 381"/>
                <a:gd name="T7" fmla="*/ 335 h 365"/>
                <a:gd name="T8" fmla="*/ 288 w 381"/>
                <a:gd name="T9" fmla="*/ 326 h 365"/>
                <a:gd name="T10" fmla="*/ 302 w 381"/>
                <a:gd name="T11" fmla="*/ 326 h 365"/>
                <a:gd name="T12" fmla="*/ 309 w 381"/>
                <a:gd name="T13" fmla="*/ 310 h 365"/>
                <a:gd name="T14" fmla="*/ 315 w 381"/>
                <a:gd name="T15" fmla="*/ 324 h 365"/>
                <a:gd name="T16" fmla="*/ 327 w 381"/>
                <a:gd name="T17" fmla="*/ 326 h 365"/>
                <a:gd name="T18" fmla="*/ 341 w 381"/>
                <a:gd name="T19" fmla="*/ 321 h 365"/>
                <a:gd name="T20" fmla="*/ 357 w 381"/>
                <a:gd name="T21" fmla="*/ 316 h 365"/>
                <a:gd name="T22" fmla="*/ 366 w 381"/>
                <a:gd name="T23" fmla="*/ 305 h 365"/>
                <a:gd name="T24" fmla="*/ 381 w 381"/>
                <a:gd name="T25" fmla="*/ 312 h 365"/>
                <a:gd name="T26" fmla="*/ 331 w 381"/>
                <a:gd name="T27" fmla="*/ 219 h 365"/>
                <a:gd name="T28" fmla="*/ 313 w 381"/>
                <a:gd name="T29" fmla="*/ 187 h 365"/>
                <a:gd name="T30" fmla="*/ 308 w 381"/>
                <a:gd name="T31" fmla="*/ 175 h 365"/>
                <a:gd name="T32" fmla="*/ 295 w 381"/>
                <a:gd name="T33" fmla="*/ 146 h 365"/>
                <a:gd name="T34" fmla="*/ 302 w 381"/>
                <a:gd name="T35" fmla="*/ 134 h 365"/>
                <a:gd name="T36" fmla="*/ 308 w 381"/>
                <a:gd name="T37" fmla="*/ 123 h 365"/>
                <a:gd name="T38" fmla="*/ 309 w 381"/>
                <a:gd name="T39" fmla="*/ 109 h 365"/>
                <a:gd name="T40" fmla="*/ 295 w 381"/>
                <a:gd name="T41" fmla="*/ 111 h 365"/>
                <a:gd name="T42" fmla="*/ 276 w 381"/>
                <a:gd name="T43" fmla="*/ 86 h 365"/>
                <a:gd name="T44" fmla="*/ 254 w 381"/>
                <a:gd name="T45" fmla="*/ 2 h 365"/>
                <a:gd name="T46" fmla="*/ 235 w 381"/>
                <a:gd name="T47" fmla="*/ 0 h 365"/>
                <a:gd name="T48" fmla="*/ 213 w 381"/>
                <a:gd name="T49" fmla="*/ 4 h 365"/>
                <a:gd name="T50" fmla="*/ 197 w 381"/>
                <a:gd name="T51" fmla="*/ 2 h 365"/>
                <a:gd name="T52" fmla="*/ 179 w 381"/>
                <a:gd name="T53" fmla="*/ 9 h 365"/>
                <a:gd name="T54" fmla="*/ 163 w 381"/>
                <a:gd name="T55" fmla="*/ 15 h 365"/>
                <a:gd name="T56" fmla="*/ 153 w 381"/>
                <a:gd name="T57" fmla="*/ 20 h 365"/>
                <a:gd name="T58" fmla="*/ 140 w 381"/>
                <a:gd name="T59" fmla="*/ 38 h 365"/>
                <a:gd name="T60" fmla="*/ 128 w 381"/>
                <a:gd name="T61" fmla="*/ 41 h 365"/>
                <a:gd name="T62" fmla="*/ 114 w 381"/>
                <a:gd name="T63" fmla="*/ 43 h 365"/>
                <a:gd name="T64" fmla="*/ 101 w 381"/>
                <a:gd name="T65" fmla="*/ 49 h 365"/>
                <a:gd name="T66" fmla="*/ 83 w 381"/>
                <a:gd name="T67" fmla="*/ 63 h 365"/>
                <a:gd name="T68" fmla="*/ 71 w 381"/>
                <a:gd name="T69" fmla="*/ 77 h 365"/>
                <a:gd name="T70" fmla="*/ 66 w 381"/>
                <a:gd name="T71" fmla="*/ 89 h 365"/>
                <a:gd name="T72" fmla="*/ 58 w 381"/>
                <a:gd name="T73" fmla="*/ 102 h 365"/>
                <a:gd name="T74" fmla="*/ 46 w 381"/>
                <a:gd name="T75" fmla="*/ 125 h 365"/>
                <a:gd name="T76" fmla="*/ 32 w 381"/>
                <a:gd name="T77" fmla="*/ 130 h 365"/>
                <a:gd name="T78" fmla="*/ 19 w 381"/>
                <a:gd name="T79" fmla="*/ 155 h 365"/>
                <a:gd name="T80" fmla="*/ 14 w 381"/>
                <a:gd name="T81" fmla="*/ 168 h 365"/>
                <a:gd name="T82" fmla="*/ 3 w 381"/>
                <a:gd name="T83" fmla="*/ 175 h 365"/>
                <a:gd name="T84" fmla="*/ 0 w 381"/>
                <a:gd name="T85" fmla="*/ 191 h 365"/>
                <a:gd name="T86" fmla="*/ 12 w 381"/>
                <a:gd name="T87" fmla="*/ 212 h 365"/>
                <a:gd name="T88" fmla="*/ 28 w 381"/>
                <a:gd name="T89" fmla="*/ 241 h 365"/>
                <a:gd name="T90" fmla="*/ 73 w 381"/>
                <a:gd name="T91" fmla="*/ 333 h 365"/>
                <a:gd name="T92" fmla="*/ 83 w 381"/>
                <a:gd name="T93" fmla="*/ 344 h 365"/>
                <a:gd name="T94" fmla="*/ 85 w 381"/>
                <a:gd name="T95" fmla="*/ 332 h 365"/>
                <a:gd name="T96" fmla="*/ 105 w 381"/>
                <a:gd name="T97" fmla="*/ 326 h 365"/>
                <a:gd name="T98" fmla="*/ 115 w 381"/>
                <a:gd name="T99" fmla="*/ 316 h 365"/>
                <a:gd name="T100" fmla="*/ 130 w 381"/>
                <a:gd name="T101" fmla="*/ 310 h 365"/>
                <a:gd name="T102" fmla="*/ 174 w 381"/>
                <a:gd name="T103" fmla="*/ 342 h 365"/>
                <a:gd name="T104" fmla="*/ 188 w 381"/>
                <a:gd name="T105" fmla="*/ 351 h 365"/>
                <a:gd name="T106" fmla="*/ 203 w 381"/>
                <a:gd name="T107" fmla="*/ 346 h 365"/>
                <a:gd name="T108" fmla="*/ 219 w 381"/>
                <a:gd name="T109" fmla="*/ 348 h 365"/>
                <a:gd name="T110" fmla="*/ 229 w 381"/>
                <a:gd name="T111" fmla="*/ 358 h 365"/>
                <a:gd name="T112" fmla="*/ 244 w 381"/>
                <a:gd name="T113" fmla="*/ 356 h 365"/>
                <a:gd name="T114" fmla="*/ 254 w 381"/>
                <a:gd name="T115" fmla="*/ 365 h 365"/>
                <a:gd name="T116" fmla="*/ 254 w 381"/>
                <a:gd name="T117" fmla="*/ 365 h 365"/>
                <a:gd name="T118" fmla="*/ 254 w 381"/>
                <a:gd name="T119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1" h="365">
                  <a:moveTo>
                    <a:pt x="254" y="365"/>
                  </a:moveTo>
                  <a:lnTo>
                    <a:pt x="258" y="349"/>
                  </a:lnTo>
                  <a:lnTo>
                    <a:pt x="270" y="351"/>
                  </a:lnTo>
                  <a:lnTo>
                    <a:pt x="277" y="335"/>
                  </a:lnTo>
                  <a:lnTo>
                    <a:pt x="288" y="326"/>
                  </a:lnTo>
                  <a:lnTo>
                    <a:pt x="302" y="326"/>
                  </a:lnTo>
                  <a:lnTo>
                    <a:pt x="309" y="310"/>
                  </a:lnTo>
                  <a:lnTo>
                    <a:pt x="315" y="324"/>
                  </a:lnTo>
                  <a:lnTo>
                    <a:pt x="327" y="326"/>
                  </a:lnTo>
                  <a:lnTo>
                    <a:pt x="341" y="321"/>
                  </a:lnTo>
                  <a:lnTo>
                    <a:pt x="357" y="316"/>
                  </a:lnTo>
                  <a:lnTo>
                    <a:pt x="366" y="305"/>
                  </a:lnTo>
                  <a:lnTo>
                    <a:pt x="381" y="312"/>
                  </a:lnTo>
                  <a:lnTo>
                    <a:pt x="331" y="219"/>
                  </a:lnTo>
                  <a:lnTo>
                    <a:pt x="313" y="187"/>
                  </a:lnTo>
                  <a:lnTo>
                    <a:pt x="308" y="175"/>
                  </a:lnTo>
                  <a:lnTo>
                    <a:pt x="295" y="146"/>
                  </a:lnTo>
                  <a:lnTo>
                    <a:pt x="302" y="134"/>
                  </a:lnTo>
                  <a:lnTo>
                    <a:pt x="308" y="123"/>
                  </a:lnTo>
                  <a:lnTo>
                    <a:pt x="309" y="109"/>
                  </a:lnTo>
                  <a:lnTo>
                    <a:pt x="295" y="111"/>
                  </a:lnTo>
                  <a:lnTo>
                    <a:pt x="276" y="86"/>
                  </a:lnTo>
                  <a:lnTo>
                    <a:pt x="254" y="2"/>
                  </a:lnTo>
                  <a:lnTo>
                    <a:pt x="235" y="0"/>
                  </a:lnTo>
                  <a:lnTo>
                    <a:pt x="213" y="4"/>
                  </a:lnTo>
                  <a:lnTo>
                    <a:pt x="197" y="2"/>
                  </a:lnTo>
                  <a:lnTo>
                    <a:pt x="179" y="9"/>
                  </a:lnTo>
                  <a:lnTo>
                    <a:pt x="163" y="15"/>
                  </a:lnTo>
                  <a:lnTo>
                    <a:pt x="153" y="20"/>
                  </a:lnTo>
                  <a:lnTo>
                    <a:pt x="140" y="38"/>
                  </a:lnTo>
                  <a:lnTo>
                    <a:pt x="128" y="41"/>
                  </a:lnTo>
                  <a:lnTo>
                    <a:pt x="114" y="43"/>
                  </a:lnTo>
                  <a:lnTo>
                    <a:pt x="101" y="49"/>
                  </a:lnTo>
                  <a:lnTo>
                    <a:pt x="83" y="63"/>
                  </a:lnTo>
                  <a:lnTo>
                    <a:pt x="71" y="77"/>
                  </a:lnTo>
                  <a:lnTo>
                    <a:pt x="66" y="89"/>
                  </a:lnTo>
                  <a:lnTo>
                    <a:pt x="58" y="102"/>
                  </a:lnTo>
                  <a:lnTo>
                    <a:pt x="46" y="125"/>
                  </a:lnTo>
                  <a:lnTo>
                    <a:pt x="32" y="130"/>
                  </a:lnTo>
                  <a:lnTo>
                    <a:pt x="19" y="155"/>
                  </a:lnTo>
                  <a:lnTo>
                    <a:pt x="14" y="168"/>
                  </a:lnTo>
                  <a:lnTo>
                    <a:pt x="3" y="175"/>
                  </a:lnTo>
                  <a:lnTo>
                    <a:pt x="0" y="191"/>
                  </a:lnTo>
                  <a:lnTo>
                    <a:pt x="12" y="212"/>
                  </a:lnTo>
                  <a:lnTo>
                    <a:pt x="28" y="241"/>
                  </a:lnTo>
                  <a:lnTo>
                    <a:pt x="73" y="333"/>
                  </a:lnTo>
                  <a:lnTo>
                    <a:pt x="83" y="344"/>
                  </a:lnTo>
                  <a:lnTo>
                    <a:pt x="85" y="332"/>
                  </a:lnTo>
                  <a:lnTo>
                    <a:pt x="105" y="326"/>
                  </a:lnTo>
                  <a:lnTo>
                    <a:pt x="115" y="316"/>
                  </a:lnTo>
                  <a:lnTo>
                    <a:pt x="130" y="310"/>
                  </a:lnTo>
                  <a:lnTo>
                    <a:pt x="174" y="342"/>
                  </a:lnTo>
                  <a:lnTo>
                    <a:pt x="188" y="351"/>
                  </a:lnTo>
                  <a:lnTo>
                    <a:pt x="203" y="346"/>
                  </a:lnTo>
                  <a:lnTo>
                    <a:pt x="219" y="348"/>
                  </a:lnTo>
                  <a:lnTo>
                    <a:pt x="229" y="358"/>
                  </a:lnTo>
                  <a:lnTo>
                    <a:pt x="244" y="356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4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11">
              <a:extLst>
                <a:ext uri="{FF2B5EF4-FFF2-40B4-BE49-F238E27FC236}">
                  <a16:creationId xmlns:a16="http://schemas.microsoft.com/office/drawing/2014/main" id="{14D54FD2-38FB-8461-BCF8-799CB1B438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947881" y="6773870"/>
              <a:ext cx="914773" cy="889927"/>
            </a:xfrm>
            <a:custGeom>
              <a:avLst/>
              <a:gdLst>
                <a:gd name="T0" fmla="*/ 149 w 405"/>
                <a:gd name="T1" fmla="*/ 380 h 394"/>
                <a:gd name="T2" fmla="*/ 210 w 405"/>
                <a:gd name="T3" fmla="*/ 362 h 394"/>
                <a:gd name="T4" fmla="*/ 227 w 405"/>
                <a:gd name="T5" fmla="*/ 340 h 394"/>
                <a:gd name="T6" fmla="*/ 258 w 405"/>
                <a:gd name="T7" fmla="*/ 331 h 394"/>
                <a:gd name="T8" fmla="*/ 300 w 405"/>
                <a:gd name="T9" fmla="*/ 307 h 394"/>
                <a:gd name="T10" fmla="*/ 315 w 405"/>
                <a:gd name="T11" fmla="*/ 267 h 394"/>
                <a:gd name="T12" fmla="*/ 343 w 405"/>
                <a:gd name="T13" fmla="*/ 248 h 394"/>
                <a:gd name="T14" fmla="*/ 368 w 405"/>
                <a:gd name="T15" fmla="*/ 228 h 394"/>
                <a:gd name="T16" fmla="*/ 405 w 405"/>
                <a:gd name="T17" fmla="*/ 214 h 394"/>
                <a:gd name="T18" fmla="*/ 388 w 405"/>
                <a:gd name="T19" fmla="*/ 193 h 394"/>
                <a:gd name="T20" fmla="*/ 380 w 405"/>
                <a:gd name="T21" fmla="*/ 171 h 394"/>
                <a:gd name="T22" fmla="*/ 370 w 405"/>
                <a:gd name="T23" fmla="*/ 137 h 394"/>
                <a:gd name="T24" fmla="*/ 366 w 405"/>
                <a:gd name="T25" fmla="*/ 105 h 394"/>
                <a:gd name="T26" fmla="*/ 350 w 405"/>
                <a:gd name="T27" fmla="*/ 84 h 394"/>
                <a:gd name="T28" fmla="*/ 347 w 405"/>
                <a:gd name="T29" fmla="*/ 57 h 394"/>
                <a:gd name="T30" fmla="*/ 336 w 405"/>
                <a:gd name="T31" fmla="*/ 32 h 394"/>
                <a:gd name="T32" fmla="*/ 306 w 405"/>
                <a:gd name="T33" fmla="*/ 20 h 394"/>
                <a:gd name="T34" fmla="*/ 258 w 405"/>
                <a:gd name="T35" fmla="*/ 24 h 394"/>
                <a:gd name="T36" fmla="*/ 226 w 405"/>
                <a:gd name="T37" fmla="*/ 16 h 394"/>
                <a:gd name="T38" fmla="*/ 128 w 405"/>
                <a:gd name="T39" fmla="*/ 70 h 394"/>
                <a:gd name="T40" fmla="*/ 94 w 405"/>
                <a:gd name="T41" fmla="*/ 116 h 394"/>
                <a:gd name="T42" fmla="*/ 96 w 405"/>
                <a:gd name="T43" fmla="*/ 150 h 394"/>
                <a:gd name="T44" fmla="*/ 56 w 405"/>
                <a:gd name="T45" fmla="*/ 173 h 394"/>
                <a:gd name="T46" fmla="*/ 33 w 405"/>
                <a:gd name="T47" fmla="*/ 203 h 394"/>
                <a:gd name="T48" fmla="*/ 17 w 405"/>
                <a:gd name="T49" fmla="*/ 210 h 394"/>
                <a:gd name="T50" fmla="*/ 8 w 405"/>
                <a:gd name="T51" fmla="*/ 250 h 394"/>
                <a:gd name="T52" fmla="*/ 60 w 405"/>
                <a:gd name="T53" fmla="*/ 275 h 394"/>
                <a:gd name="T54" fmla="*/ 137 w 405"/>
                <a:gd name="T55" fmla="*/ 314 h 394"/>
                <a:gd name="T56" fmla="*/ 124 w 405"/>
                <a:gd name="T57" fmla="*/ 340 h 394"/>
                <a:gd name="T58" fmla="*/ 126 w 405"/>
                <a:gd name="T59" fmla="*/ 371 h 394"/>
                <a:gd name="T60" fmla="*/ 137 w 405"/>
                <a:gd name="T61" fmla="*/ 394 h 394"/>
                <a:gd name="T62" fmla="*/ 137 w 405"/>
                <a:gd name="T63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5" h="394">
                  <a:moveTo>
                    <a:pt x="137" y="394"/>
                  </a:moveTo>
                  <a:lnTo>
                    <a:pt x="149" y="380"/>
                  </a:lnTo>
                  <a:lnTo>
                    <a:pt x="172" y="364"/>
                  </a:lnTo>
                  <a:lnTo>
                    <a:pt x="210" y="362"/>
                  </a:lnTo>
                  <a:lnTo>
                    <a:pt x="220" y="353"/>
                  </a:lnTo>
                  <a:lnTo>
                    <a:pt x="227" y="340"/>
                  </a:lnTo>
                  <a:lnTo>
                    <a:pt x="243" y="337"/>
                  </a:lnTo>
                  <a:lnTo>
                    <a:pt x="258" y="331"/>
                  </a:lnTo>
                  <a:lnTo>
                    <a:pt x="279" y="317"/>
                  </a:lnTo>
                  <a:lnTo>
                    <a:pt x="300" y="307"/>
                  </a:lnTo>
                  <a:lnTo>
                    <a:pt x="300" y="294"/>
                  </a:lnTo>
                  <a:lnTo>
                    <a:pt x="315" y="267"/>
                  </a:lnTo>
                  <a:lnTo>
                    <a:pt x="322" y="255"/>
                  </a:lnTo>
                  <a:lnTo>
                    <a:pt x="343" y="248"/>
                  </a:lnTo>
                  <a:lnTo>
                    <a:pt x="350" y="235"/>
                  </a:lnTo>
                  <a:lnTo>
                    <a:pt x="368" y="228"/>
                  </a:lnTo>
                  <a:lnTo>
                    <a:pt x="382" y="214"/>
                  </a:lnTo>
                  <a:lnTo>
                    <a:pt x="405" y="214"/>
                  </a:lnTo>
                  <a:lnTo>
                    <a:pt x="396" y="200"/>
                  </a:lnTo>
                  <a:lnTo>
                    <a:pt x="388" y="193"/>
                  </a:lnTo>
                  <a:lnTo>
                    <a:pt x="377" y="184"/>
                  </a:lnTo>
                  <a:lnTo>
                    <a:pt x="380" y="171"/>
                  </a:lnTo>
                  <a:lnTo>
                    <a:pt x="377" y="155"/>
                  </a:lnTo>
                  <a:lnTo>
                    <a:pt x="370" y="137"/>
                  </a:lnTo>
                  <a:lnTo>
                    <a:pt x="364" y="118"/>
                  </a:lnTo>
                  <a:lnTo>
                    <a:pt x="366" y="105"/>
                  </a:lnTo>
                  <a:lnTo>
                    <a:pt x="352" y="97"/>
                  </a:lnTo>
                  <a:lnTo>
                    <a:pt x="350" y="84"/>
                  </a:lnTo>
                  <a:lnTo>
                    <a:pt x="341" y="70"/>
                  </a:lnTo>
                  <a:lnTo>
                    <a:pt x="347" y="57"/>
                  </a:lnTo>
                  <a:lnTo>
                    <a:pt x="343" y="40"/>
                  </a:lnTo>
                  <a:lnTo>
                    <a:pt x="336" y="32"/>
                  </a:lnTo>
                  <a:lnTo>
                    <a:pt x="325" y="25"/>
                  </a:lnTo>
                  <a:lnTo>
                    <a:pt x="306" y="20"/>
                  </a:lnTo>
                  <a:lnTo>
                    <a:pt x="291" y="27"/>
                  </a:lnTo>
                  <a:lnTo>
                    <a:pt x="258" y="24"/>
                  </a:lnTo>
                  <a:lnTo>
                    <a:pt x="242" y="15"/>
                  </a:lnTo>
                  <a:lnTo>
                    <a:pt x="226" y="16"/>
                  </a:lnTo>
                  <a:lnTo>
                    <a:pt x="199" y="0"/>
                  </a:lnTo>
                  <a:lnTo>
                    <a:pt x="128" y="70"/>
                  </a:lnTo>
                  <a:lnTo>
                    <a:pt x="81" y="109"/>
                  </a:lnTo>
                  <a:lnTo>
                    <a:pt x="94" y="116"/>
                  </a:lnTo>
                  <a:lnTo>
                    <a:pt x="97" y="134"/>
                  </a:lnTo>
                  <a:lnTo>
                    <a:pt x="96" y="150"/>
                  </a:lnTo>
                  <a:lnTo>
                    <a:pt x="78" y="161"/>
                  </a:lnTo>
                  <a:lnTo>
                    <a:pt x="56" y="173"/>
                  </a:lnTo>
                  <a:lnTo>
                    <a:pt x="44" y="178"/>
                  </a:lnTo>
                  <a:lnTo>
                    <a:pt x="33" y="203"/>
                  </a:lnTo>
                  <a:lnTo>
                    <a:pt x="17" y="202"/>
                  </a:lnTo>
                  <a:lnTo>
                    <a:pt x="17" y="210"/>
                  </a:lnTo>
                  <a:lnTo>
                    <a:pt x="16" y="226"/>
                  </a:lnTo>
                  <a:lnTo>
                    <a:pt x="8" y="250"/>
                  </a:lnTo>
                  <a:lnTo>
                    <a:pt x="0" y="264"/>
                  </a:lnTo>
                  <a:lnTo>
                    <a:pt x="60" y="275"/>
                  </a:lnTo>
                  <a:lnTo>
                    <a:pt x="135" y="298"/>
                  </a:lnTo>
                  <a:lnTo>
                    <a:pt x="137" y="314"/>
                  </a:lnTo>
                  <a:lnTo>
                    <a:pt x="128" y="328"/>
                  </a:lnTo>
                  <a:lnTo>
                    <a:pt x="124" y="340"/>
                  </a:lnTo>
                  <a:lnTo>
                    <a:pt x="122" y="356"/>
                  </a:lnTo>
                  <a:lnTo>
                    <a:pt x="126" y="371"/>
                  </a:lnTo>
                  <a:lnTo>
                    <a:pt x="131" y="383"/>
                  </a:lnTo>
                  <a:lnTo>
                    <a:pt x="137" y="394"/>
                  </a:lnTo>
                  <a:lnTo>
                    <a:pt x="137" y="394"/>
                  </a:lnTo>
                  <a:lnTo>
                    <a:pt x="137" y="3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12">
              <a:extLst>
                <a:ext uri="{FF2B5EF4-FFF2-40B4-BE49-F238E27FC236}">
                  <a16:creationId xmlns:a16="http://schemas.microsoft.com/office/drawing/2014/main" id="{164B8251-1225-09B5-CA7E-7DAFF7E353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2432" y="6679005"/>
              <a:ext cx="566934" cy="824425"/>
            </a:xfrm>
            <a:custGeom>
              <a:avLst/>
              <a:gdLst>
                <a:gd name="T0" fmla="*/ 35 w 251"/>
                <a:gd name="T1" fmla="*/ 365 h 365"/>
                <a:gd name="T2" fmla="*/ 53 w 251"/>
                <a:gd name="T3" fmla="*/ 359 h 365"/>
                <a:gd name="T4" fmla="*/ 80 w 251"/>
                <a:gd name="T5" fmla="*/ 357 h 365"/>
                <a:gd name="T6" fmla="*/ 96 w 251"/>
                <a:gd name="T7" fmla="*/ 352 h 365"/>
                <a:gd name="T8" fmla="*/ 149 w 251"/>
                <a:gd name="T9" fmla="*/ 340 h 365"/>
                <a:gd name="T10" fmla="*/ 215 w 251"/>
                <a:gd name="T11" fmla="*/ 329 h 365"/>
                <a:gd name="T12" fmla="*/ 245 w 251"/>
                <a:gd name="T13" fmla="*/ 322 h 365"/>
                <a:gd name="T14" fmla="*/ 247 w 251"/>
                <a:gd name="T15" fmla="*/ 302 h 365"/>
                <a:gd name="T16" fmla="*/ 243 w 251"/>
                <a:gd name="T17" fmla="*/ 277 h 365"/>
                <a:gd name="T18" fmla="*/ 247 w 251"/>
                <a:gd name="T19" fmla="*/ 226 h 365"/>
                <a:gd name="T20" fmla="*/ 247 w 251"/>
                <a:gd name="T21" fmla="*/ 195 h 365"/>
                <a:gd name="T22" fmla="*/ 247 w 251"/>
                <a:gd name="T23" fmla="*/ 155 h 365"/>
                <a:gd name="T24" fmla="*/ 249 w 251"/>
                <a:gd name="T25" fmla="*/ 135 h 365"/>
                <a:gd name="T26" fmla="*/ 251 w 251"/>
                <a:gd name="T27" fmla="*/ 119 h 365"/>
                <a:gd name="T28" fmla="*/ 251 w 251"/>
                <a:gd name="T29" fmla="*/ 87 h 365"/>
                <a:gd name="T30" fmla="*/ 213 w 251"/>
                <a:gd name="T31" fmla="*/ 53 h 365"/>
                <a:gd name="T32" fmla="*/ 187 w 251"/>
                <a:gd name="T33" fmla="*/ 33 h 365"/>
                <a:gd name="T34" fmla="*/ 146 w 251"/>
                <a:gd name="T35" fmla="*/ 0 h 365"/>
                <a:gd name="T36" fmla="*/ 131 w 251"/>
                <a:gd name="T37" fmla="*/ 7 h 365"/>
                <a:gd name="T38" fmla="*/ 137 w 251"/>
                <a:gd name="T39" fmla="*/ 21 h 365"/>
                <a:gd name="T40" fmla="*/ 135 w 251"/>
                <a:gd name="T41" fmla="*/ 37 h 365"/>
                <a:gd name="T42" fmla="*/ 126 w 251"/>
                <a:gd name="T43" fmla="*/ 26 h 365"/>
                <a:gd name="T44" fmla="*/ 114 w 251"/>
                <a:gd name="T45" fmla="*/ 30 h 365"/>
                <a:gd name="T46" fmla="*/ 96 w 251"/>
                <a:gd name="T47" fmla="*/ 39 h 365"/>
                <a:gd name="T48" fmla="*/ 78 w 251"/>
                <a:gd name="T49" fmla="*/ 55 h 365"/>
                <a:gd name="T50" fmla="*/ 53 w 251"/>
                <a:gd name="T51" fmla="*/ 69 h 365"/>
                <a:gd name="T52" fmla="*/ 42 w 251"/>
                <a:gd name="T53" fmla="*/ 74 h 365"/>
                <a:gd name="T54" fmla="*/ 26 w 251"/>
                <a:gd name="T55" fmla="*/ 78 h 365"/>
                <a:gd name="T56" fmla="*/ 25 w 251"/>
                <a:gd name="T57" fmla="*/ 90 h 365"/>
                <a:gd name="T58" fmla="*/ 14 w 251"/>
                <a:gd name="T59" fmla="*/ 99 h 365"/>
                <a:gd name="T60" fmla="*/ 19 w 251"/>
                <a:gd name="T61" fmla="*/ 114 h 365"/>
                <a:gd name="T62" fmla="*/ 17 w 251"/>
                <a:gd name="T63" fmla="*/ 130 h 365"/>
                <a:gd name="T64" fmla="*/ 3 w 251"/>
                <a:gd name="T65" fmla="*/ 137 h 365"/>
                <a:gd name="T66" fmla="*/ 1 w 251"/>
                <a:gd name="T67" fmla="*/ 153 h 365"/>
                <a:gd name="T68" fmla="*/ 0 w 251"/>
                <a:gd name="T69" fmla="*/ 165 h 365"/>
                <a:gd name="T70" fmla="*/ 10 w 251"/>
                <a:gd name="T71" fmla="*/ 174 h 365"/>
                <a:gd name="T72" fmla="*/ 16 w 251"/>
                <a:gd name="T73" fmla="*/ 187 h 365"/>
                <a:gd name="T74" fmla="*/ 21 w 251"/>
                <a:gd name="T75" fmla="*/ 201 h 365"/>
                <a:gd name="T76" fmla="*/ 30 w 251"/>
                <a:gd name="T77" fmla="*/ 211 h 365"/>
                <a:gd name="T78" fmla="*/ 23 w 251"/>
                <a:gd name="T79" fmla="*/ 229 h 365"/>
                <a:gd name="T80" fmla="*/ 32 w 251"/>
                <a:gd name="T81" fmla="*/ 244 h 365"/>
                <a:gd name="T82" fmla="*/ 37 w 251"/>
                <a:gd name="T83" fmla="*/ 254 h 365"/>
                <a:gd name="T84" fmla="*/ 35 w 251"/>
                <a:gd name="T85" fmla="*/ 270 h 365"/>
                <a:gd name="T86" fmla="*/ 26 w 251"/>
                <a:gd name="T87" fmla="*/ 283 h 365"/>
                <a:gd name="T88" fmla="*/ 32 w 251"/>
                <a:gd name="T89" fmla="*/ 295 h 365"/>
                <a:gd name="T90" fmla="*/ 44 w 251"/>
                <a:gd name="T91" fmla="*/ 304 h 365"/>
                <a:gd name="T92" fmla="*/ 32 w 251"/>
                <a:gd name="T93" fmla="*/ 318 h 365"/>
                <a:gd name="T94" fmla="*/ 30 w 251"/>
                <a:gd name="T95" fmla="*/ 334 h 365"/>
                <a:gd name="T96" fmla="*/ 39 w 251"/>
                <a:gd name="T97" fmla="*/ 345 h 365"/>
                <a:gd name="T98" fmla="*/ 37 w 251"/>
                <a:gd name="T99" fmla="*/ 361 h 365"/>
                <a:gd name="T100" fmla="*/ 35 w 251"/>
                <a:gd name="T101" fmla="*/ 365 h 365"/>
                <a:gd name="T102" fmla="*/ 35 w 251"/>
                <a:gd name="T103" fmla="*/ 365 h 365"/>
                <a:gd name="T104" fmla="*/ 35 w 251"/>
                <a:gd name="T105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1" h="365">
                  <a:moveTo>
                    <a:pt x="35" y="365"/>
                  </a:moveTo>
                  <a:lnTo>
                    <a:pt x="53" y="359"/>
                  </a:lnTo>
                  <a:lnTo>
                    <a:pt x="80" y="357"/>
                  </a:lnTo>
                  <a:lnTo>
                    <a:pt x="96" y="352"/>
                  </a:lnTo>
                  <a:lnTo>
                    <a:pt x="149" y="340"/>
                  </a:lnTo>
                  <a:lnTo>
                    <a:pt x="215" y="329"/>
                  </a:lnTo>
                  <a:lnTo>
                    <a:pt x="245" y="322"/>
                  </a:lnTo>
                  <a:lnTo>
                    <a:pt x="247" y="302"/>
                  </a:lnTo>
                  <a:lnTo>
                    <a:pt x="243" y="277"/>
                  </a:lnTo>
                  <a:lnTo>
                    <a:pt x="247" y="226"/>
                  </a:lnTo>
                  <a:lnTo>
                    <a:pt x="247" y="195"/>
                  </a:lnTo>
                  <a:lnTo>
                    <a:pt x="247" y="155"/>
                  </a:lnTo>
                  <a:lnTo>
                    <a:pt x="249" y="135"/>
                  </a:lnTo>
                  <a:lnTo>
                    <a:pt x="251" y="119"/>
                  </a:lnTo>
                  <a:lnTo>
                    <a:pt x="251" y="87"/>
                  </a:lnTo>
                  <a:lnTo>
                    <a:pt x="213" y="53"/>
                  </a:lnTo>
                  <a:lnTo>
                    <a:pt x="187" y="33"/>
                  </a:lnTo>
                  <a:lnTo>
                    <a:pt x="146" y="0"/>
                  </a:lnTo>
                  <a:lnTo>
                    <a:pt x="131" y="7"/>
                  </a:lnTo>
                  <a:lnTo>
                    <a:pt x="137" y="21"/>
                  </a:lnTo>
                  <a:lnTo>
                    <a:pt x="135" y="37"/>
                  </a:lnTo>
                  <a:lnTo>
                    <a:pt x="126" y="26"/>
                  </a:lnTo>
                  <a:lnTo>
                    <a:pt x="114" y="30"/>
                  </a:lnTo>
                  <a:lnTo>
                    <a:pt x="96" y="39"/>
                  </a:lnTo>
                  <a:lnTo>
                    <a:pt x="78" y="55"/>
                  </a:lnTo>
                  <a:lnTo>
                    <a:pt x="53" y="69"/>
                  </a:lnTo>
                  <a:lnTo>
                    <a:pt x="42" y="74"/>
                  </a:lnTo>
                  <a:lnTo>
                    <a:pt x="26" y="78"/>
                  </a:lnTo>
                  <a:lnTo>
                    <a:pt x="25" y="90"/>
                  </a:lnTo>
                  <a:lnTo>
                    <a:pt x="14" y="99"/>
                  </a:lnTo>
                  <a:lnTo>
                    <a:pt x="19" y="114"/>
                  </a:lnTo>
                  <a:lnTo>
                    <a:pt x="17" y="130"/>
                  </a:lnTo>
                  <a:lnTo>
                    <a:pt x="3" y="137"/>
                  </a:lnTo>
                  <a:lnTo>
                    <a:pt x="1" y="153"/>
                  </a:lnTo>
                  <a:lnTo>
                    <a:pt x="0" y="165"/>
                  </a:lnTo>
                  <a:lnTo>
                    <a:pt x="10" y="174"/>
                  </a:lnTo>
                  <a:lnTo>
                    <a:pt x="16" y="187"/>
                  </a:lnTo>
                  <a:lnTo>
                    <a:pt x="21" y="201"/>
                  </a:lnTo>
                  <a:lnTo>
                    <a:pt x="30" y="211"/>
                  </a:lnTo>
                  <a:lnTo>
                    <a:pt x="23" y="229"/>
                  </a:lnTo>
                  <a:lnTo>
                    <a:pt x="32" y="244"/>
                  </a:lnTo>
                  <a:lnTo>
                    <a:pt x="37" y="254"/>
                  </a:lnTo>
                  <a:lnTo>
                    <a:pt x="35" y="270"/>
                  </a:lnTo>
                  <a:lnTo>
                    <a:pt x="26" y="283"/>
                  </a:lnTo>
                  <a:lnTo>
                    <a:pt x="32" y="295"/>
                  </a:lnTo>
                  <a:lnTo>
                    <a:pt x="44" y="304"/>
                  </a:lnTo>
                  <a:lnTo>
                    <a:pt x="32" y="318"/>
                  </a:lnTo>
                  <a:lnTo>
                    <a:pt x="30" y="334"/>
                  </a:lnTo>
                  <a:lnTo>
                    <a:pt x="39" y="345"/>
                  </a:lnTo>
                  <a:lnTo>
                    <a:pt x="37" y="361"/>
                  </a:lnTo>
                  <a:lnTo>
                    <a:pt x="35" y="365"/>
                  </a:lnTo>
                  <a:lnTo>
                    <a:pt x="35" y="365"/>
                  </a:lnTo>
                  <a:lnTo>
                    <a:pt x="35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13">
              <a:extLst>
                <a:ext uri="{FF2B5EF4-FFF2-40B4-BE49-F238E27FC236}">
                  <a16:creationId xmlns:a16="http://schemas.microsoft.com/office/drawing/2014/main" id="{CC20955E-60E2-4456-1253-6B47BF747E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6753541"/>
              <a:ext cx="691162" cy="664057"/>
            </a:xfrm>
            <a:custGeom>
              <a:avLst/>
              <a:gdLst>
                <a:gd name="T0" fmla="*/ 168 w 306"/>
                <a:gd name="T1" fmla="*/ 294 h 294"/>
                <a:gd name="T2" fmla="*/ 178 w 306"/>
                <a:gd name="T3" fmla="*/ 285 h 294"/>
                <a:gd name="T4" fmla="*/ 189 w 306"/>
                <a:gd name="T5" fmla="*/ 278 h 294"/>
                <a:gd name="T6" fmla="*/ 203 w 306"/>
                <a:gd name="T7" fmla="*/ 273 h 294"/>
                <a:gd name="T8" fmla="*/ 214 w 306"/>
                <a:gd name="T9" fmla="*/ 260 h 294"/>
                <a:gd name="T10" fmla="*/ 223 w 306"/>
                <a:gd name="T11" fmla="*/ 246 h 294"/>
                <a:gd name="T12" fmla="*/ 225 w 306"/>
                <a:gd name="T13" fmla="*/ 234 h 294"/>
                <a:gd name="T14" fmla="*/ 223 w 306"/>
                <a:gd name="T15" fmla="*/ 219 h 294"/>
                <a:gd name="T16" fmla="*/ 228 w 306"/>
                <a:gd name="T17" fmla="*/ 207 h 294"/>
                <a:gd name="T18" fmla="*/ 241 w 306"/>
                <a:gd name="T19" fmla="*/ 209 h 294"/>
                <a:gd name="T20" fmla="*/ 242 w 306"/>
                <a:gd name="T21" fmla="*/ 193 h 294"/>
                <a:gd name="T22" fmla="*/ 257 w 306"/>
                <a:gd name="T23" fmla="*/ 186 h 294"/>
                <a:gd name="T24" fmla="*/ 269 w 306"/>
                <a:gd name="T25" fmla="*/ 184 h 294"/>
                <a:gd name="T26" fmla="*/ 283 w 306"/>
                <a:gd name="T27" fmla="*/ 175 h 294"/>
                <a:gd name="T28" fmla="*/ 290 w 306"/>
                <a:gd name="T29" fmla="*/ 166 h 294"/>
                <a:gd name="T30" fmla="*/ 305 w 306"/>
                <a:gd name="T31" fmla="*/ 159 h 294"/>
                <a:gd name="T32" fmla="*/ 303 w 306"/>
                <a:gd name="T33" fmla="*/ 145 h 294"/>
                <a:gd name="T34" fmla="*/ 306 w 306"/>
                <a:gd name="T35" fmla="*/ 136 h 294"/>
                <a:gd name="T36" fmla="*/ 296 w 306"/>
                <a:gd name="T37" fmla="*/ 122 h 294"/>
                <a:gd name="T38" fmla="*/ 290 w 306"/>
                <a:gd name="T39" fmla="*/ 109 h 294"/>
                <a:gd name="T40" fmla="*/ 283 w 306"/>
                <a:gd name="T41" fmla="*/ 98 h 294"/>
                <a:gd name="T42" fmla="*/ 274 w 306"/>
                <a:gd name="T43" fmla="*/ 89 h 294"/>
                <a:gd name="T44" fmla="*/ 258 w 306"/>
                <a:gd name="T45" fmla="*/ 88 h 294"/>
                <a:gd name="T46" fmla="*/ 248 w 306"/>
                <a:gd name="T47" fmla="*/ 93 h 294"/>
                <a:gd name="T48" fmla="*/ 249 w 306"/>
                <a:gd name="T49" fmla="*/ 81 h 294"/>
                <a:gd name="T50" fmla="*/ 237 w 306"/>
                <a:gd name="T51" fmla="*/ 73 h 294"/>
                <a:gd name="T52" fmla="*/ 233 w 306"/>
                <a:gd name="T53" fmla="*/ 59 h 294"/>
                <a:gd name="T54" fmla="*/ 228 w 306"/>
                <a:gd name="T55" fmla="*/ 49 h 294"/>
                <a:gd name="T56" fmla="*/ 219 w 306"/>
                <a:gd name="T57" fmla="*/ 38 h 294"/>
                <a:gd name="T58" fmla="*/ 217 w 306"/>
                <a:gd name="T59" fmla="*/ 25 h 294"/>
                <a:gd name="T60" fmla="*/ 209 w 306"/>
                <a:gd name="T61" fmla="*/ 17 h 294"/>
                <a:gd name="T62" fmla="*/ 201 w 306"/>
                <a:gd name="T63" fmla="*/ 0 h 294"/>
                <a:gd name="T64" fmla="*/ 171 w 306"/>
                <a:gd name="T65" fmla="*/ 6 h 294"/>
                <a:gd name="T66" fmla="*/ 121 w 306"/>
                <a:gd name="T67" fmla="*/ 17 h 294"/>
                <a:gd name="T68" fmla="*/ 105 w 306"/>
                <a:gd name="T69" fmla="*/ 20 h 294"/>
                <a:gd name="T70" fmla="*/ 38 w 306"/>
                <a:gd name="T71" fmla="*/ 38 h 294"/>
                <a:gd name="T72" fmla="*/ 9 w 306"/>
                <a:gd name="T73" fmla="*/ 47 h 294"/>
                <a:gd name="T74" fmla="*/ 7 w 306"/>
                <a:gd name="T75" fmla="*/ 81 h 294"/>
                <a:gd name="T76" fmla="*/ 6 w 306"/>
                <a:gd name="T77" fmla="*/ 102 h 294"/>
                <a:gd name="T78" fmla="*/ 2 w 306"/>
                <a:gd name="T79" fmla="*/ 122 h 294"/>
                <a:gd name="T80" fmla="*/ 4 w 306"/>
                <a:gd name="T81" fmla="*/ 164 h 294"/>
                <a:gd name="T82" fmla="*/ 4 w 306"/>
                <a:gd name="T83" fmla="*/ 193 h 294"/>
                <a:gd name="T84" fmla="*/ 0 w 306"/>
                <a:gd name="T85" fmla="*/ 244 h 294"/>
                <a:gd name="T86" fmla="*/ 0 w 306"/>
                <a:gd name="T87" fmla="*/ 267 h 294"/>
                <a:gd name="T88" fmla="*/ 0 w 306"/>
                <a:gd name="T89" fmla="*/ 291 h 294"/>
                <a:gd name="T90" fmla="*/ 38 w 306"/>
                <a:gd name="T91" fmla="*/ 285 h 294"/>
                <a:gd name="T92" fmla="*/ 70 w 306"/>
                <a:gd name="T93" fmla="*/ 282 h 294"/>
                <a:gd name="T94" fmla="*/ 86 w 306"/>
                <a:gd name="T95" fmla="*/ 278 h 294"/>
                <a:gd name="T96" fmla="*/ 95 w 306"/>
                <a:gd name="T97" fmla="*/ 285 h 294"/>
                <a:gd name="T98" fmla="*/ 109 w 306"/>
                <a:gd name="T99" fmla="*/ 280 h 294"/>
                <a:gd name="T100" fmla="*/ 121 w 306"/>
                <a:gd name="T101" fmla="*/ 282 h 294"/>
                <a:gd name="T102" fmla="*/ 134 w 306"/>
                <a:gd name="T103" fmla="*/ 291 h 294"/>
                <a:gd name="T104" fmla="*/ 143 w 306"/>
                <a:gd name="T105" fmla="*/ 285 h 294"/>
                <a:gd name="T106" fmla="*/ 159 w 306"/>
                <a:gd name="T107" fmla="*/ 292 h 294"/>
                <a:gd name="T108" fmla="*/ 168 w 306"/>
                <a:gd name="T109" fmla="*/ 294 h 294"/>
                <a:gd name="T110" fmla="*/ 168 w 306"/>
                <a:gd name="T111" fmla="*/ 294 h 294"/>
                <a:gd name="T112" fmla="*/ 168 w 306"/>
                <a:gd name="T11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6" h="294">
                  <a:moveTo>
                    <a:pt x="168" y="294"/>
                  </a:moveTo>
                  <a:lnTo>
                    <a:pt x="178" y="285"/>
                  </a:lnTo>
                  <a:lnTo>
                    <a:pt x="189" y="278"/>
                  </a:lnTo>
                  <a:lnTo>
                    <a:pt x="203" y="273"/>
                  </a:lnTo>
                  <a:lnTo>
                    <a:pt x="214" y="260"/>
                  </a:lnTo>
                  <a:lnTo>
                    <a:pt x="223" y="246"/>
                  </a:lnTo>
                  <a:lnTo>
                    <a:pt x="225" y="234"/>
                  </a:lnTo>
                  <a:lnTo>
                    <a:pt x="223" y="219"/>
                  </a:lnTo>
                  <a:lnTo>
                    <a:pt x="228" y="207"/>
                  </a:lnTo>
                  <a:lnTo>
                    <a:pt x="241" y="209"/>
                  </a:lnTo>
                  <a:lnTo>
                    <a:pt x="242" y="193"/>
                  </a:lnTo>
                  <a:lnTo>
                    <a:pt x="257" y="186"/>
                  </a:lnTo>
                  <a:lnTo>
                    <a:pt x="269" y="184"/>
                  </a:lnTo>
                  <a:lnTo>
                    <a:pt x="283" y="175"/>
                  </a:lnTo>
                  <a:lnTo>
                    <a:pt x="290" y="166"/>
                  </a:lnTo>
                  <a:lnTo>
                    <a:pt x="305" y="159"/>
                  </a:lnTo>
                  <a:lnTo>
                    <a:pt x="303" y="145"/>
                  </a:lnTo>
                  <a:lnTo>
                    <a:pt x="306" y="136"/>
                  </a:lnTo>
                  <a:lnTo>
                    <a:pt x="296" y="122"/>
                  </a:lnTo>
                  <a:lnTo>
                    <a:pt x="290" y="109"/>
                  </a:lnTo>
                  <a:lnTo>
                    <a:pt x="283" y="98"/>
                  </a:lnTo>
                  <a:lnTo>
                    <a:pt x="274" y="89"/>
                  </a:lnTo>
                  <a:lnTo>
                    <a:pt x="258" y="88"/>
                  </a:lnTo>
                  <a:lnTo>
                    <a:pt x="248" y="93"/>
                  </a:lnTo>
                  <a:lnTo>
                    <a:pt x="249" y="81"/>
                  </a:lnTo>
                  <a:lnTo>
                    <a:pt x="237" y="73"/>
                  </a:lnTo>
                  <a:lnTo>
                    <a:pt x="233" y="59"/>
                  </a:lnTo>
                  <a:lnTo>
                    <a:pt x="228" y="49"/>
                  </a:lnTo>
                  <a:lnTo>
                    <a:pt x="219" y="38"/>
                  </a:lnTo>
                  <a:lnTo>
                    <a:pt x="217" y="25"/>
                  </a:lnTo>
                  <a:lnTo>
                    <a:pt x="209" y="17"/>
                  </a:lnTo>
                  <a:lnTo>
                    <a:pt x="201" y="0"/>
                  </a:lnTo>
                  <a:lnTo>
                    <a:pt x="171" y="6"/>
                  </a:lnTo>
                  <a:lnTo>
                    <a:pt x="121" y="17"/>
                  </a:lnTo>
                  <a:lnTo>
                    <a:pt x="105" y="20"/>
                  </a:lnTo>
                  <a:lnTo>
                    <a:pt x="38" y="38"/>
                  </a:lnTo>
                  <a:lnTo>
                    <a:pt x="9" y="47"/>
                  </a:lnTo>
                  <a:lnTo>
                    <a:pt x="7" y="81"/>
                  </a:lnTo>
                  <a:lnTo>
                    <a:pt x="6" y="102"/>
                  </a:lnTo>
                  <a:lnTo>
                    <a:pt x="2" y="122"/>
                  </a:lnTo>
                  <a:lnTo>
                    <a:pt x="4" y="164"/>
                  </a:lnTo>
                  <a:lnTo>
                    <a:pt x="4" y="193"/>
                  </a:lnTo>
                  <a:lnTo>
                    <a:pt x="0" y="244"/>
                  </a:lnTo>
                  <a:lnTo>
                    <a:pt x="0" y="267"/>
                  </a:lnTo>
                  <a:lnTo>
                    <a:pt x="0" y="291"/>
                  </a:lnTo>
                  <a:lnTo>
                    <a:pt x="38" y="285"/>
                  </a:lnTo>
                  <a:lnTo>
                    <a:pt x="70" y="282"/>
                  </a:lnTo>
                  <a:lnTo>
                    <a:pt x="86" y="278"/>
                  </a:lnTo>
                  <a:lnTo>
                    <a:pt x="95" y="285"/>
                  </a:lnTo>
                  <a:lnTo>
                    <a:pt x="109" y="280"/>
                  </a:lnTo>
                  <a:lnTo>
                    <a:pt x="121" y="282"/>
                  </a:lnTo>
                  <a:lnTo>
                    <a:pt x="134" y="291"/>
                  </a:lnTo>
                  <a:lnTo>
                    <a:pt x="143" y="285"/>
                  </a:lnTo>
                  <a:lnTo>
                    <a:pt x="159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68" y="2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14">
              <a:extLst>
                <a:ext uri="{FF2B5EF4-FFF2-40B4-BE49-F238E27FC236}">
                  <a16:creationId xmlns:a16="http://schemas.microsoft.com/office/drawing/2014/main" id="{40C4BC7A-1421-B5B3-26EB-2A7B1DA36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8893" y="7035879"/>
              <a:ext cx="722783" cy="370426"/>
            </a:xfrm>
            <a:custGeom>
              <a:avLst/>
              <a:gdLst>
                <a:gd name="T0" fmla="*/ 291 w 320"/>
                <a:gd name="T1" fmla="*/ 164 h 164"/>
                <a:gd name="T2" fmla="*/ 291 w 320"/>
                <a:gd name="T3" fmla="*/ 123 h 164"/>
                <a:gd name="T4" fmla="*/ 293 w 320"/>
                <a:gd name="T5" fmla="*/ 100 h 164"/>
                <a:gd name="T6" fmla="*/ 302 w 320"/>
                <a:gd name="T7" fmla="*/ 82 h 164"/>
                <a:gd name="T8" fmla="*/ 320 w 320"/>
                <a:gd name="T9" fmla="*/ 64 h 164"/>
                <a:gd name="T10" fmla="*/ 309 w 320"/>
                <a:gd name="T11" fmla="*/ 53 h 164"/>
                <a:gd name="T12" fmla="*/ 293 w 320"/>
                <a:gd name="T13" fmla="*/ 48 h 164"/>
                <a:gd name="T14" fmla="*/ 284 w 320"/>
                <a:gd name="T15" fmla="*/ 45 h 164"/>
                <a:gd name="T16" fmla="*/ 272 w 320"/>
                <a:gd name="T17" fmla="*/ 32 h 164"/>
                <a:gd name="T18" fmla="*/ 272 w 320"/>
                <a:gd name="T19" fmla="*/ 16 h 164"/>
                <a:gd name="T20" fmla="*/ 236 w 320"/>
                <a:gd name="T21" fmla="*/ 16 h 164"/>
                <a:gd name="T22" fmla="*/ 210 w 320"/>
                <a:gd name="T23" fmla="*/ 16 h 164"/>
                <a:gd name="T24" fmla="*/ 199 w 320"/>
                <a:gd name="T25" fmla="*/ 2 h 164"/>
                <a:gd name="T26" fmla="*/ 170 w 320"/>
                <a:gd name="T27" fmla="*/ 0 h 164"/>
                <a:gd name="T28" fmla="*/ 147 w 320"/>
                <a:gd name="T29" fmla="*/ 2 h 164"/>
                <a:gd name="T30" fmla="*/ 99 w 320"/>
                <a:gd name="T31" fmla="*/ 2 h 164"/>
                <a:gd name="T32" fmla="*/ 94 w 320"/>
                <a:gd name="T33" fmla="*/ 14 h 164"/>
                <a:gd name="T34" fmla="*/ 92 w 320"/>
                <a:gd name="T35" fmla="*/ 27 h 164"/>
                <a:gd name="T36" fmla="*/ 85 w 320"/>
                <a:gd name="T37" fmla="*/ 39 h 164"/>
                <a:gd name="T38" fmla="*/ 78 w 320"/>
                <a:gd name="T39" fmla="*/ 48 h 164"/>
                <a:gd name="T40" fmla="*/ 67 w 320"/>
                <a:gd name="T41" fmla="*/ 55 h 164"/>
                <a:gd name="T42" fmla="*/ 58 w 320"/>
                <a:gd name="T43" fmla="*/ 68 h 164"/>
                <a:gd name="T44" fmla="*/ 57 w 320"/>
                <a:gd name="T45" fmla="*/ 80 h 164"/>
                <a:gd name="T46" fmla="*/ 33 w 320"/>
                <a:gd name="T47" fmla="*/ 91 h 164"/>
                <a:gd name="T48" fmla="*/ 7 w 320"/>
                <a:gd name="T49" fmla="*/ 91 h 164"/>
                <a:gd name="T50" fmla="*/ 0 w 320"/>
                <a:gd name="T51" fmla="*/ 100 h 164"/>
                <a:gd name="T52" fmla="*/ 5 w 320"/>
                <a:gd name="T53" fmla="*/ 112 h 164"/>
                <a:gd name="T54" fmla="*/ 3 w 320"/>
                <a:gd name="T55" fmla="*/ 128 h 164"/>
                <a:gd name="T56" fmla="*/ 5 w 320"/>
                <a:gd name="T57" fmla="*/ 142 h 164"/>
                <a:gd name="T58" fmla="*/ 7 w 320"/>
                <a:gd name="T59" fmla="*/ 155 h 164"/>
                <a:gd name="T60" fmla="*/ 19 w 320"/>
                <a:gd name="T61" fmla="*/ 150 h 164"/>
                <a:gd name="T62" fmla="*/ 30 w 320"/>
                <a:gd name="T63" fmla="*/ 142 h 164"/>
                <a:gd name="T64" fmla="*/ 85 w 320"/>
                <a:gd name="T65" fmla="*/ 135 h 164"/>
                <a:gd name="T66" fmla="*/ 101 w 320"/>
                <a:gd name="T67" fmla="*/ 141 h 164"/>
                <a:gd name="T68" fmla="*/ 162 w 320"/>
                <a:gd name="T69" fmla="*/ 155 h 164"/>
                <a:gd name="T70" fmla="*/ 197 w 320"/>
                <a:gd name="T71" fmla="*/ 153 h 164"/>
                <a:gd name="T72" fmla="*/ 213 w 320"/>
                <a:gd name="T73" fmla="*/ 155 h 164"/>
                <a:gd name="T74" fmla="*/ 231 w 320"/>
                <a:gd name="T75" fmla="*/ 164 h 164"/>
                <a:gd name="T76" fmla="*/ 291 w 320"/>
                <a:gd name="T77" fmla="*/ 164 h 164"/>
                <a:gd name="T78" fmla="*/ 291 w 320"/>
                <a:gd name="T79" fmla="*/ 164 h 164"/>
                <a:gd name="T80" fmla="*/ 291 w 320"/>
                <a:gd name="T8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0" h="164">
                  <a:moveTo>
                    <a:pt x="291" y="164"/>
                  </a:moveTo>
                  <a:lnTo>
                    <a:pt x="291" y="123"/>
                  </a:lnTo>
                  <a:lnTo>
                    <a:pt x="293" y="100"/>
                  </a:lnTo>
                  <a:lnTo>
                    <a:pt x="302" y="82"/>
                  </a:lnTo>
                  <a:lnTo>
                    <a:pt x="320" y="64"/>
                  </a:lnTo>
                  <a:lnTo>
                    <a:pt x="309" y="53"/>
                  </a:lnTo>
                  <a:lnTo>
                    <a:pt x="293" y="48"/>
                  </a:lnTo>
                  <a:lnTo>
                    <a:pt x="284" y="45"/>
                  </a:lnTo>
                  <a:lnTo>
                    <a:pt x="272" y="32"/>
                  </a:lnTo>
                  <a:lnTo>
                    <a:pt x="272" y="16"/>
                  </a:lnTo>
                  <a:lnTo>
                    <a:pt x="236" y="16"/>
                  </a:lnTo>
                  <a:lnTo>
                    <a:pt x="210" y="16"/>
                  </a:lnTo>
                  <a:lnTo>
                    <a:pt x="199" y="2"/>
                  </a:lnTo>
                  <a:lnTo>
                    <a:pt x="170" y="0"/>
                  </a:lnTo>
                  <a:lnTo>
                    <a:pt x="147" y="2"/>
                  </a:lnTo>
                  <a:lnTo>
                    <a:pt x="99" y="2"/>
                  </a:lnTo>
                  <a:lnTo>
                    <a:pt x="94" y="14"/>
                  </a:lnTo>
                  <a:lnTo>
                    <a:pt x="92" y="27"/>
                  </a:lnTo>
                  <a:lnTo>
                    <a:pt x="85" y="39"/>
                  </a:lnTo>
                  <a:lnTo>
                    <a:pt x="78" y="48"/>
                  </a:lnTo>
                  <a:lnTo>
                    <a:pt x="67" y="55"/>
                  </a:lnTo>
                  <a:lnTo>
                    <a:pt x="58" y="68"/>
                  </a:lnTo>
                  <a:lnTo>
                    <a:pt x="57" y="80"/>
                  </a:lnTo>
                  <a:lnTo>
                    <a:pt x="33" y="91"/>
                  </a:lnTo>
                  <a:lnTo>
                    <a:pt x="7" y="91"/>
                  </a:lnTo>
                  <a:lnTo>
                    <a:pt x="0" y="100"/>
                  </a:lnTo>
                  <a:lnTo>
                    <a:pt x="5" y="112"/>
                  </a:lnTo>
                  <a:lnTo>
                    <a:pt x="3" y="128"/>
                  </a:lnTo>
                  <a:lnTo>
                    <a:pt x="5" y="142"/>
                  </a:lnTo>
                  <a:lnTo>
                    <a:pt x="7" y="155"/>
                  </a:lnTo>
                  <a:lnTo>
                    <a:pt x="19" y="150"/>
                  </a:lnTo>
                  <a:lnTo>
                    <a:pt x="30" y="142"/>
                  </a:lnTo>
                  <a:lnTo>
                    <a:pt x="85" y="135"/>
                  </a:lnTo>
                  <a:lnTo>
                    <a:pt x="101" y="141"/>
                  </a:lnTo>
                  <a:lnTo>
                    <a:pt x="162" y="155"/>
                  </a:lnTo>
                  <a:lnTo>
                    <a:pt x="197" y="153"/>
                  </a:lnTo>
                  <a:lnTo>
                    <a:pt x="213" y="155"/>
                  </a:lnTo>
                  <a:lnTo>
                    <a:pt x="231" y="164"/>
                  </a:lnTo>
                  <a:lnTo>
                    <a:pt x="291" y="164"/>
                  </a:lnTo>
                  <a:lnTo>
                    <a:pt x="291" y="164"/>
                  </a:lnTo>
                  <a:lnTo>
                    <a:pt x="291" y="1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15">
              <a:extLst>
                <a:ext uri="{FF2B5EF4-FFF2-40B4-BE49-F238E27FC236}">
                  <a16:creationId xmlns:a16="http://schemas.microsoft.com/office/drawing/2014/main" id="{D79B5193-AFD9-207C-9CD4-BF25A8A44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24312" y="6870994"/>
              <a:ext cx="603073" cy="632435"/>
            </a:xfrm>
            <a:custGeom>
              <a:avLst/>
              <a:gdLst>
                <a:gd name="T0" fmla="*/ 45 w 267"/>
                <a:gd name="T1" fmla="*/ 280 h 280"/>
                <a:gd name="T2" fmla="*/ 57 w 267"/>
                <a:gd name="T3" fmla="*/ 274 h 280"/>
                <a:gd name="T4" fmla="*/ 98 w 267"/>
                <a:gd name="T5" fmla="*/ 260 h 280"/>
                <a:gd name="T6" fmla="*/ 114 w 267"/>
                <a:gd name="T7" fmla="*/ 255 h 280"/>
                <a:gd name="T8" fmla="*/ 136 w 267"/>
                <a:gd name="T9" fmla="*/ 248 h 280"/>
                <a:gd name="T10" fmla="*/ 134 w 267"/>
                <a:gd name="T11" fmla="*/ 235 h 280"/>
                <a:gd name="T12" fmla="*/ 141 w 267"/>
                <a:gd name="T13" fmla="*/ 219 h 280"/>
                <a:gd name="T14" fmla="*/ 157 w 267"/>
                <a:gd name="T15" fmla="*/ 228 h 280"/>
                <a:gd name="T16" fmla="*/ 159 w 267"/>
                <a:gd name="T17" fmla="*/ 240 h 280"/>
                <a:gd name="T18" fmla="*/ 175 w 267"/>
                <a:gd name="T19" fmla="*/ 233 h 280"/>
                <a:gd name="T20" fmla="*/ 189 w 267"/>
                <a:gd name="T21" fmla="*/ 232 h 280"/>
                <a:gd name="T22" fmla="*/ 219 w 267"/>
                <a:gd name="T23" fmla="*/ 214 h 280"/>
                <a:gd name="T24" fmla="*/ 233 w 267"/>
                <a:gd name="T25" fmla="*/ 208 h 280"/>
                <a:gd name="T26" fmla="*/ 246 w 267"/>
                <a:gd name="T27" fmla="*/ 203 h 280"/>
                <a:gd name="T28" fmla="*/ 267 w 267"/>
                <a:gd name="T29" fmla="*/ 192 h 280"/>
                <a:gd name="T30" fmla="*/ 258 w 267"/>
                <a:gd name="T31" fmla="*/ 153 h 280"/>
                <a:gd name="T32" fmla="*/ 264 w 267"/>
                <a:gd name="T33" fmla="*/ 137 h 280"/>
                <a:gd name="T34" fmla="*/ 248 w 267"/>
                <a:gd name="T35" fmla="*/ 112 h 280"/>
                <a:gd name="T36" fmla="*/ 244 w 267"/>
                <a:gd name="T37" fmla="*/ 89 h 280"/>
                <a:gd name="T38" fmla="*/ 235 w 267"/>
                <a:gd name="T39" fmla="*/ 66 h 280"/>
                <a:gd name="T40" fmla="*/ 223 w 267"/>
                <a:gd name="T41" fmla="*/ 29 h 280"/>
                <a:gd name="T42" fmla="*/ 216 w 267"/>
                <a:gd name="T43" fmla="*/ 5 h 280"/>
                <a:gd name="T44" fmla="*/ 184 w 267"/>
                <a:gd name="T45" fmla="*/ 4 h 280"/>
                <a:gd name="T46" fmla="*/ 168 w 267"/>
                <a:gd name="T47" fmla="*/ 2 h 280"/>
                <a:gd name="T48" fmla="*/ 100 w 267"/>
                <a:gd name="T49" fmla="*/ 0 h 280"/>
                <a:gd name="T50" fmla="*/ 39 w 267"/>
                <a:gd name="T51" fmla="*/ 0 h 280"/>
                <a:gd name="T52" fmla="*/ 0 w 267"/>
                <a:gd name="T53" fmla="*/ 2 h 280"/>
                <a:gd name="T54" fmla="*/ 6 w 267"/>
                <a:gd name="T55" fmla="*/ 18 h 280"/>
                <a:gd name="T56" fmla="*/ 20 w 267"/>
                <a:gd name="T57" fmla="*/ 110 h 280"/>
                <a:gd name="T58" fmla="*/ 32 w 267"/>
                <a:gd name="T59" fmla="*/ 192 h 280"/>
                <a:gd name="T60" fmla="*/ 32 w 267"/>
                <a:gd name="T61" fmla="*/ 212 h 280"/>
                <a:gd name="T62" fmla="*/ 38 w 267"/>
                <a:gd name="T63" fmla="*/ 249 h 280"/>
                <a:gd name="T64" fmla="*/ 41 w 267"/>
                <a:gd name="T65" fmla="*/ 276 h 280"/>
                <a:gd name="T66" fmla="*/ 45 w 267"/>
                <a:gd name="T67" fmla="*/ 280 h 280"/>
                <a:gd name="T68" fmla="*/ 45 w 267"/>
                <a:gd name="T69" fmla="*/ 280 h 280"/>
                <a:gd name="T70" fmla="*/ 45 w 267"/>
                <a:gd name="T7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" h="280">
                  <a:moveTo>
                    <a:pt x="45" y="280"/>
                  </a:moveTo>
                  <a:lnTo>
                    <a:pt x="57" y="274"/>
                  </a:lnTo>
                  <a:lnTo>
                    <a:pt x="98" y="260"/>
                  </a:lnTo>
                  <a:lnTo>
                    <a:pt x="114" y="255"/>
                  </a:lnTo>
                  <a:lnTo>
                    <a:pt x="136" y="248"/>
                  </a:lnTo>
                  <a:lnTo>
                    <a:pt x="134" y="235"/>
                  </a:lnTo>
                  <a:lnTo>
                    <a:pt x="141" y="219"/>
                  </a:lnTo>
                  <a:lnTo>
                    <a:pt x="157" y="228"/>
                  </a:lnTo>
                  <a:lnTo>
                    <a:pt x="159" y="240"/>
                  </a:lnTo>
                  <a:lnTo>
                    <a:pt x="175" y="233"/>
                  </a:lnTo>
                  <a:lnTo>
                    <a:pt x="189" y="232"/>
                  </a:lnTo>
                  <a:lnTo>
                    <a:pt x="219" y="214"/>
                  </a:lnTo>
                  <a:lnTo>
                    <a:pt x="233" y="208"/>
                  </a:lnTo>
                  <a:lnTo>
                    <a:pt x="246" y="203"/>
                  </a:lnTo>
                  <a:lnTo>
                    <a:pt x="267" y="192"/>
                  </a:lnTo>
                  <a:lnTo>
                    <a:pt x="258" y="153"/>
                  </a:lnTo>
                  <a:lnTo>
                    <a:pt x="264" y="137"/>
                  </a:lnTo>
                  <a:lnTo>
                    <a:pt x="248" y="112"/>
                  </a:lnTo>
                  <a:lnTo>
                    <a:pt x="244" y="89"/>
                  </a:lnTo>
                  <a:lnTo>
                    <a:pt x="235" y="66"/>
                  </a:lnTo>
                  <a:lnTo>
                    <a:pt x="223" y="29"/>
                  </a:lnTo>
                  <a:lnTo>
                    <a:pt x="216" y="5"/>
                  </a:lnTo>
                  <a:lnTo>
                    <a:pt x="184" y="4"/>
                  </a:lnTo>
                  <a:lnTo>
                    <a:pt x="168" y="2"/>
                  </a:lnTo>
                  <a:lnTo>
                    <a:pt x="100" y="0"/>
                  </a:lnTo>
                  <a:lnTo>
                    <a:pt x="39" y="0"/>
                  </a:lnTo>
                  <a:lnTo>
                    <a:pt x="0" y="2"/>
                  </a:lnTo>
                  <a:lnTo>
                    <a:pt x="6" y="18"/>
                  </a:lnTo>
                  <a:lnTo>
                    <a:pt x="20" y="110"/>
                  </a:lnTo>
                  <a:lnTo>
                    <a:pt x="32" y="192"/>
                  </a:lnTo>
                  <a:lnTo>
                    <a:pt x="32" y="212"/>
                  </a:lnTo>
                  <a:lnTo>
                    <a:pt x="38" y="249"/>
                  </a:lnTo>
                  <a:lnTo>
                    <a:pt x="41" y="276"/>
                  </a:lnTo>
                  <a:lnTo>
                    <a:pt x="45" y="280"/>
                  </a:lnTo>
                  <a:lnTo>
                    <a:pt x="45" y="280"/>
                  </a:lnTo>
                  <a:lnTo>
                    <a:pt x="45" y="2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16">
              <a:extLst>
                <a:ext uri="{FF2B5EF4-FFF2-40B4-BE49-F238E27FC236}">
                  <a16:creationId xmlns:a16="http://schemas.microsoft.com/office/drawing/2014/main" id="{A2948A4F-53E3-B594-57F5-28DA0EF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76837" y="7365649"/>
              <a:ext cx="659540" cy="557899"/>
            </a:xfrm>
            <a:custGeom>
              <a:avLst/>
              <a:gdLst>
                <a:gd name="T0" fmla="*/ 52 w 292"/>
                <a:gd name="T1" fmla="*/ 247 h 247"/>
                <a:gd name="T2" fmla="*/ 82 w 292"/>
                <a:gd name="T3" fmla="*/ 235 h 247"/>
                <a:gd name="T4" fmla="*/ 107 w 292"/>
                <a:gd name="T5" fmla="*/ 226 h 247"/>
                <a:gd name="T6" fmla="*/ 127 w 292"/>
                <a:gd name="T7" fmla="*/ 223 h 247"/>
                <a:gd name="T8" fmla="*/ 148 w 292"/>
                <a:gd name="T9" fmla="*/ 205 h 247"/>
                <a:gd name="T10" fmla="*/ 169 w 292"/>
                <a:gd name="T11" fmla="*/ 194 h 247"/>
                <a:gd name="T12" fmla="*/ 184 w 292"/>
                <a:gd name="T13" fmla="*/ 203 h 247"/>
                <a:gd name="T14" fmla="*/ 200 w 292"/>
                <a:gd name="T15" fmla="*/ 208 h 247"/>
                <a:gd name="T16" fmla="*/ 189 w 292"/>
                <a:gd name="T17" fmla="*/ 191 h 247"/>
                <a:gd name="T18" fmla="*/ 203 w 292"/>
                <a:gd name="T19" fmla="*/ 180 h 247"/>
                <a:gd name="T20" fmla="*/ 214 w 292"/>
                <a:gd name="T21" fmla="*/ 171 h 247"/>
                <a:gd name="T22" fmla="*/ 226 w 292"/>
                <a:gd name="T23" fmla="*/ 173 h 247"/>
                <a:gd name="T24" fmla="*/ 228 w 292"/>
                <a:gd name="T25" fmla="*/ 189 h 247"/>
                <a:gd name="T26" fmla="*/ 239 w 292"/>
                <a:gd name="T27" fmla="*/ 199 h 247"/>
                <a:gd name="T28" fmla="*/ 251 w 292"/>
                <a:gd name="T29" fmla="*/ 212 h 247"/>
                <a:gd name="T30" fmla="*/ 260 w 292"/>
                <a:gd name="T31" fmla="*/ 219 h 247"/>
                <a:gd name="T32" fmla="*/ 271 w 292"/>
                <a:gd name="T33" fmla="*/ 226 h 247"/>
                <a:gd name="T34" fmla="*/ 273 w 292"/>
                <a:gd name="T35" fmla="*/ 214 h 247"/>
                <a:gd name="T36" fmla="*/ 281 w 292"/>
                <a:gd name="T37" fmla="*/ 201 h 247"/>
                <a:gd name="T38" fmla="*/ 292 w 292"/>
                <a:gd name="T39" fmla="*/ 191 h 247"/>
                <a:gd name="T40" fmla="*/ 289 w 292"/>
                <a:gd name="T41" fmla="*/ 173 h 247"/>
                <a:gd name="T42" fmla="*/ 280 w 292"/>
                <a:gd name="T43" fmla="*/ 162 h 247"/>
                <a:gd name="T44" fmla="*/ 278 w 292"/>
                <a:gd name="T45" fmla="*/ 150 h 247"/>
                <a:gd name="T46" fmla="*/ 285 w 292"/>
                <a:gd name="T47" fmla="*/ 137 h 247"/>
                <a:gd name="T48" fmla="*/ 290 w 292"/>
                <a:gd name="T49" fmla="*/ 121 h 247"/>
                <a:gd name="T50" fmla="*/ 289 w 292"/>
                <a:gd name="T51" fmla="*/ 109 h 247"/>
                <a:gd name="T52" fmla="*/ 273 w 292"/>
                <a:gd name="T53" fmla="*/ 119 h 247"/>
                <a:gd name="T54" fmla="*/ 255 w 292"/>
                <a:gd name="T55" fmla="*/ 126 h 247"/>
                <a:gd name="T56" fmla="*/ 246 w 292"/>
                <a:gd name="T57" fmla="*/ 119 h 247"/>
                <a:gd name="T58" fmla="*/ 239 w 292"/>
                <a:gd name="T59" fmla="*/ 105 h 247"/>
                <a:gd name="T60" fmla="*/ 239 w 292"/>
                <a:gd name="T61" fmla="*/ 93 h 247"/>
                <a:gd name="T62" fmla="*/ 241 w 292"/>
                <a:gd name="T63" fmla="*/ 80 h 247"/>
                <a:gd name="T64" fmla="*/ 242 w 292"/>
                <a:gd name="T65" fmla="*/ 68 h 247"/>
                <a:gd name="T66" fmla="*/ 251 w 292"/>
                <a:gd name="T67" fmla="*/ 52 h 247"/>
                <a:gd name="T68" fmla="*/ 249 w 292"/>
                <a:gd name="T69" fmla="*/ 39 h 247"/>
                <a:gd name="T70" fmla="*/ 237 w 292"/>
                <a:gd name="T71" fmla="*/ 30 h 247"/>
                <a:gd name="T72" fmla="*/ 216 w 292"/>
                <a:gd name="T73" fmla="*/ 25 h 247"/>
                <a:gd name="T74" fmla="*/ 175 w 292"/>
                <a:gd name="T75" fmla="*/ 13 h 247"/>
                <a:gd name="T76" fmla="*/ 146 w 292"/>
                <a:gd name="T77" fmla="*/ 7 h 247"/>
                <a:gd name="T78" fmla="*/ 134 w 292"/>
                <a:gd name="T79" fmla="*/ 5 h 247"/>
                <a:gd name="T80" fmla="*/ 118 w 292"/>
                <a:gd name="T81" fmla="*/ 4 h 247"/>
                <a:gd name="T82" fmla="*/ 102 w 292"/>
                <a:gd name="T83" fmla="*/ 0 h 247"/>
                <a:gd name="T84" fmla="*/ 91 w 292"/>
                <a:gd name="T85" fmla="*/ 13 h 247"/>
                <a:gd name="T86" fmla="*/ 79 w 292"/>
                <a:gd name="T87" fmla="*/ 25 h 247"/>
                <a:gd name="T88" fmla="*/ 66 w 292"/>
                <a:gd name="T89" fmla="*/ 23 h 247"/>
                <a:gd name="T90" fmla="*/ 55 w 292"/>
                <a:gd name="T91" fmla="*/ 14 h 247"/>
                <a:gd name="T92" fmla="*/ 41 w 292"/>
                <a:gd name="T93" fmla="*/ 20 h 247"/>
                <a:gd name="T94" fmla="*/ 32 w 292"/>
                <a:gd name="T95" fmla="*/ 13 h 247"/>
                <a:gd name="T96" fmla="*/ 16 w 292"/>
                <a:gd name="T97" fmla="*/ 11 h 247"/>
                <a:gd name="T98" fmla="*/ 2 w 292"/>
                <a:gd name="T99" fmla="*/ 14 h 247"/>
                <a:gd name="T100" fmla="*/ 0 w 292"/>
                <a:gd name="T101" fmla="*/ 57 h 247"/>
                <a:gd name="T102" fmla="*/ 6 w 292"/>
                <a:gd name="T103" fmla="*/ 73 h 247"/>
                <a:gd name="T104" fmla="*/ 13 w 292"/>
                <a:gd name="T105" fmla="*/ 98 h 247"/>
                <a:gd name="T106" fmla="*/ 22 w 292"/>
                <a:gd name="T107" fmla="*/ 130 h 247"/>
                <a:gd name="T108" fmla="*/ 34 w 292"/>
                <a:gd name="T109" fmla="*/ 182 h 247"/>
                <a:gd name="T110" fmla="*/ 43 w 292"/>
                <a:gd name="T111" fmla="*/ 212 h 247"/>
                <a:gd name="T112" fmla="*/ 52 w 292"/>
                <a:gd name="T113" fmla="*/ 247 h 247"/>
                <a:gd name="T114" fmla="*/ 52 w 292"/>
                <a:gd name="T115" fmla="*/ 247 h 247"/>
                <a:gd name="T116" fmla="*/ 52 w 292"/>
                <a:gd name="T117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2" h="247">
                  <a:moveTo>
                    <a:pt x="52" y="247"/>
                  </a:moveTo>
                  <a:lnTo>
                    <a:pt x="82" y="235"/>
                  </a:lnTo>
                  <a:lnTo>
                    <a:pt x="107" y="226"/>
                  </a:lnTo>
                  <a:lnTo>
                    <a:pt x="127" y="223"/>
                  </a:lnTo>
                  <a:lnTo>
                    <a:pt x="148" y="205"/>
                  </a:lnTo>
                  <a:lnTo>
                    <a:pt x="169" y="194"/>
                  </a:lnTo>
                  <a:lnTo>
                    <a:pt x="184" y="203"/>
                  </a:lnTo>
                  <a:lnTo>
                    <a:pt x="200" y="208"/>
                  </a:lnTo>
                  <a:lnTo>
                    <a:pt x="189" y="191"/>
                  </a:lnTo>
                  <a:lnTo>
                    <a:pt x="203" y="180"/>
                  </a:lnTo>
                  <a:lnTo>
                    <a:pt x="214" y="171"/>
                  </a:lnTo>
                  <a:lnTo>
                    <a:pt x="226" y="173"/>
                  </a:lnTo>
                  <a:lnTo>
                    <a:pt x="228" y="189"/>
                  </a:lnTo>
                  <a:lnTo>
                    <a:pt x="239" y="199"/>
                  </a:lnTo>
                  <a:lnTo>
                    <a:pt x="251" y="212"/>
                  </a:lnTo>
                  <a:lnTo>
                    <a:pt x="260" y="219"/>
                  </a:lnTo>
                  <a:lnTo>
                    <a:pt x="271" y="226"/>
                  </a:lnTo>
                  <a:lnTo>
                    <a:pt x="273" y="214"/>
                  </a:lnTo>
                  <a:lnTo>
                    <a:pt x="281" y="201"/>
                  </a:lnTo>
                  <a:lnTo>
                    <a:pt x="292" y="191"/>
                  </a:lnTo>
                  <a:lnTo>
                    <a:pt x="289" y="173"/>
                  </a:lnTo>
                  <a:lnTo>
                    <a:pt x="280" y="162"/>
                  </a:lnTo>
                  <a:lnTo>
                    <a:pt x="278" y="150"/>
                  </a:lnTo>
                  <a:lnTo>
                    <a:pt x="285" y="137"/>
                  </a:lnTo>
                  <a:lnTo>
                    <a:pt x="290" y="121"/>
                  </a:lnTo>
                  <a:lnTo>
                    <a:pt x="289" y="109"/>
                  </a:lnTo>
                  <a:lnTo>
                    <a:pt x="273" y="119"/>
                  </a:lnTo>
                  <a:lnTo>
                    <a:pt x="255" y="126"/>
                  </a:lnTo>
                  <a:lnTo>
                    <a:pt x="246" y="119"/>
                  </a:lnTo>
                  <a:lnTo>
                    <a:pt x="239" y="105"/>
                  </a:lnTo>
                  <a:lnTo>
                    <a:pt x="239" y="93"/>
                  </a:lnTo>
                  <a:lnTo>
                    <a:pt x="241" y="80"/>
                  </a:lnTo>
                  <a:lnTo>
                    <a:pt x="242" y="68"/>
                  </a:lnTo>
                  <a:lnTo>
                    <a:pt x="251" y="52"/>
                  </a:lnTo>
                  <a:lnTo>
                    <a:pt x="249" y="39"/>
                  </a:lnTo>
                  <a:lnTo>
                    <a:pt x="237" y="30"/>
                  </a:lnTo>
                  <a:lnTo>
                    <a:pt x="216" y="25"/>
                  </a:lnTo>
                  <a:lnTo>
                    <a:pt x="175" y="13"/>
                  </a:lnTo>
                  <a:lnTo>
                    <a:pt x="146" y="7"/>
                  </a:lnTo>
                  <a:lnTo>
                    <a:pt x="134" y="5"/>
                  </a:lnTo>
                  <a:lnTo>
                    <a:pt x="118" y="4"/>
                  </a:lnTo>
                  <a:lnTo>
                    <a:pt x="102" y="0"/>
                  </a:lnTo>
                  <a:lnTo>
                    <a:pt x="91" y="13"/>
                  </a:lnTo>
                  <a:lnTo>
                    <a:pt x="79" y="25"/>
                  </a:lnTo>
                  <a:lnTo>
                    <a:pt x="66" y="23"/>
                  </a:lnTo>
                  <a:lnTo>
                    <a:pt x="55" y="14"/>
                  </a:lnTo>
                  <a:lnTo>
                    <a:pt x="41" y="20"/>
                  </a:lnTo>
                  <a:lnTo>
                    <a:pt x="32" y="13"/>
                  </a:lnTo>
                  <a:lnTo>
                    <a:pt x="16" y="11"/>
                  </a:lnTo>
                  <a:lnTo>
                    <a:pt x="2" y="14"/>
                  </a:lnTo>
                  <a:lnTo>
                    <a:pt x="0" y="57"/>
                  </a:lnTo>
                  <a:lnTo>
                    <a:pt x="6" y="73"/>
                  </a:lnTo>
                  <a:lnTo>
                    <a:pt x="13" y="98"/>
                  </a:lnTo>
                  <a:lnTo>
                    <a:pt x="22" y="130"/>
                  </a:lnTo>
                  <a:lnTo>
                    <a:pt x="34" y="182"/>
                  </a:lnTo>
                  <a:lnTo>
                    <a:pt x="43" y="212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52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17">
              <a:extLst>
                <a:ext uri="{FF2B5EF4-FFF2-40B4-BE49-F238E27FC236}">
                  <a16:creationId xmlns:a16="http://schemas.microsoft.com/office/drawing/2014/main" id="{FA1A85D6-6EFD-8BF7-D1F1-2F901281C9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61446" y="7871597"/>
              <a:ext cx="695679" cy="616625"/>
            </a:xfrm>
            <a:custGeom>
              <a:avLst/>
              <a:gdLst>
                <a:gd name="T0" fmla="*/ 224 w 308"/>
                <a:gd name="T1" fmla="*/ 273 h 273"/>
                <a:gd name="T2" fmla="*/ 226 w 308"/>
                <a:gd name="T3" fmla="*/ 260 h 273"/>
                <a:gd name="T4" fmla="*/ 221 w 308"/>
                <a:gd name="T5" fmla="*/ 246 h 273"/>
                <a:gd name="T6" fmla="*/ 230 w 308"/>
                <a:gd name="T7" fmla="*/ 234 h 273"/>
                <a:gd name="T8" fmla="*/ 224 w 308"/>
                <a:gd name="T9" fmla="*/ 221 h 273"/>
                <a:gd name="T10" fmla="*/ 233 w 308"/>
                <a:gd name="T11" fmla="*/ 209 h 273"/>
                <a:gd name="T12" fmla="*/ 240 w 308"/>
                <a:gd name="T13" fmla="*/ 196 h 273"/>
                <a:gd name="T14" fmla="*/ 262 w 308"/>
                <a:gd name="T15" fmla="*/ 185 h 273"/>
                <a:gd name="T16" fmla="*/ 286 w 308"/>
                <a:gd name="T17" fmla="*/ 161 h 273"/>
                <a:gd name="T18" fmla="*/ 303 w 308"/>
                <a:gd name="T19" fmla="*/ 143 h 273"/>
                <a:gd name="T20" fmla="*/ 308 w 308"/>
                <a:gd name="T21" fmla="*/ 127 h 273"/>
                <a:gd name="T22" fmla="*/ 295 w 308"/>
                <a:gd name="T23" fmla="*/ 100 h 273"/>
                <a:gd name="T24" fmla="*/ 279 w 308"/>
                <a:gd name="T25" fmla="*/ 98 h 273"/>
                <a:gd name="T26" fmla="*/ 262 w 308"/>
                <a:gd name="T27" fmla="*/ 79 h 273"/>
                <a:gd name="T28" fmla="*/ 246 w 308"/>
                <a:gd name="T29" fmla="*/ 84 h 273"/>
                <a:gd name="T30" fmla="*/ 228 w 308"/>
                <a:gd name="T31" fmla="*/ 63 h 273"/>
                <a:gd name="T32" fmla="*/ 183 w 308"/>
                <a:gd name="T33" fmla="*/ 63 h 273"/>
                <a:gd name="T34" fmla="*/ 171 w 308"/>
                <a:gd name="T35" fmla="*/ 48 h 273"/>
                <a:gd name="T36" fmla="*/ 162 w 308"/>
                <a:gd name="T37" fmla="*/ 41 h 273"/>
                <a:gd name="T38" fmla="*/ 153 w 308"/>
                <a:gd name="T39" fmla="*/ 32 h 273"/>
                <a:gd name="T40" fmla="*/ 149 w 308"/>
                <a:gd name="T41" fmla="*/ 16 h 273"/>
                <a:gd name="T42" fmla="*/ 141 w 308"/>
                <a:gd name="T43" fmla="*/ 2 h 273"/>
                <a:gd name="T44" fmla="*/ 123 w 308"/>
                <a:gd name="T45" fmla="*/ 0 h 273"/>
                <a:gd name="T46" fmla="*/ 105 w 308"/>
                <a:gd name="T47" fmla="*/ 27 h 273"/>
                <a:gd name="T48" fmla="*/ 91 w 308"/>
                <a:gd name="T49" fmla="*/ 38 h 273"/>
                <a:gd name="T50" fmla="*/ 36 w 308"/>
                <a:gd name="T51" fmla="*/ 77 h 273"/>
                <a:gd name="T52" fmla="*/ 0 w 308"/>
                <a:gd name="T53" fmla="*/ 98 h 273"/>
                <a:gd name="T54" fmla="*/ 2 w 308"/>
                <a:gd name="T55" fmla="*/ 128 h 273"/>
                <a:gd name="T56" fmla="*/ 14 w 308"/>
                <a:gd name="T57" fmla="*/ 134 h 273"/>
                <a:gd name="T58" fmla="*/ 19 w 308"/>
                <a:gd name="T59" fmla="*/ 143 h 273"/>
                <a:gd name="T60" fmla="*/ 28 w 308"/>
                <a:gd name="T61" fmla="*/ 155 h 273"/>
                <a:gd name="T62" fmla="*/ 37 w 308"/>
                <a:gd name="T63" fmla="*/ 168 h 273"/>
                <a:gd name="T64" fmla="*/ 44 w 308"/>
                <a:gd name="T65" fmla="*/ 178 h 273"/>
                <a:gd name="T66" fmla="*/ 50 w 308"/>
                <a:gd name="T67" fmla="*/ 193 h 273"/>
                <a:gd name="T68" fmla="*/ 59 w 308"/>
                <a:gd name="T69" fmla="*/ 203 h 273"/>
                <a:gd name="T70" fmla="*/ 69 w 308"/>
                <a:gd name="T71" fmla="*/ 212 h 273"/>
                <a:gd name="T72" fmla="*/ 85 w 308"/>
                <a:gd name="T73" fmla="*/ 219 h 273"/>
                <a:gd name="T74" fmla="*/ 98 w 308"/>
                <a:gd name="T75" fmla="*/ 228 h 273"/>
                <a:gd name="T76" fmla="*/ 110 w 308"/>
                <a:gd name="T77" fmla="*/ 232 h 273"/>
                <a:gd name="T78" fmla="*/ 119 w 308"/>
                <a:gd name="T79" fmla="*/ 241 h 273"/>
                <a:gd name="T80" fmla="*/ 132 w 308"/>
                <a:gd name="T81" fmla="*/ 244 h 273"/>
                <a:gd name="T82" fmla="*/ 144 w 308"/>
                <a:gd name="T83" fmla="*/ 244 h 273"/>
                <a:gd name="T84" fmla="*/ 157 w 308"/>
                <a:gd name="T85" fmla="*/ 248 h 273"/>
                <a:gd name="T86" fmla="*/ 169 w 308"/>
                <a:gd name="T87" fmla="*/ 257 h 273"/>
                <a:gd name="T88" fmla="*/ 181 w 308"/>
                <a:gd name="T89" fmla="*/ 260 h 273"/>
                <a:gd name="T90" fmla="*/ 196 w 308"/>
                <a:gd name="T91" fmla="*/ 266 h 273"/>
                <a:gd name="T92" fmla="*/ 208 w 308"/>
                <a:gd name="T93" fmla="*/ 267 h 273"/>
                <a:gd name="T94" fmla="*/ 224 w 308"/>
                <a:gd name="T95" fmla="*/ 273 h 273"/>
                <a:gd name="T96" fmla="*/ 224 w 308"/>
                <a:gd name="T97" fmla="*/ 273 h 273"/>
                <a:gd name="T98" fmla="*/ 224 w 308"/>
                <a:gd name="T99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273">
                  <a:moveTo>
                    <a:pt x="224" y="273"/>
                  </a:moveTo>
                  <a:lnTo>
                    <a:pt x="226" y="260"/>
                  </a:lnTo>
                  <a:lnTo>
                    <a:pt x="221" y="246"/>
                  </a:lnTo>
                  <a:lnTo>
                    <a:pt x="230" y="234"/>
                  </a:lnTo>
                  <a:lnTo>
                    <a:pt x="224" y="221"/>
                  </a:lnTo>
                  <a:lnTo>
                    <a:pt x="233" y="209"/>
                  </a:lnTo>
                  <a:lnTo>
                    <a:pt x="240" y="196"/>
                  </a:lnTo>
                  <a:lnTo>
                    <a:pt x="262" y="185"/>
                  </a:lnTo>
                  <a:lnTo>
                    <a:pt x="286" y="161"/>
                  </a:lnTo>
                  <a:lnTo>
                    <a:pt x="303" y="143"/>
                  </a:lnTo>
                  <a:lnTo>
                    <a:pt x="308" y="127"/>
                  </a:lnTo>
                  <a:lnTo>
                    <a:pt x="295" y="100"/>
                  </a:lnTo>
                  <a:lnTo>
                    <a:pt x="279" y="98"/>
                  </a:lnTo>
                  <a:lnTo>
                    <a:pt x="262" y="79"/>
                  </a:lnTo>
                  <a:lnTo>
                    <a:pt x="246" y="84"/>
                  </a:lnTo>
                  <a:lnTo>
                    <a:pt x="228" y="63"/>
                  </a:lnTo>
                  <a:lnTo>
                    <a:pt x="183" y="63"/>
                  </a:lnTo>
                  <a:lnTo>
                    <a:pt x="171" y="48"/>
                  </a:lnTo>
                  <a:lnTo>
                    <a:pt x="162" y="41"/>
                  </a:lnTo>
                  <a:lnTo>
                    <a:pt x="153" y="32"/>
                  </a:lnTo>
                  <a:lnTo>
                    <a:pt x="149" y="16"/>
                  </a:lnTo>
                  <a:lnTo>
                    <a:pt x="141" y="2"/>
                  </a:lnTo>
                  <a:lnTo>
                    <a:pt x="123" y="0"/>
                  </a:lnTo>
                  <a:lnTo>
                    <a:pt x="105" y="27"/>
                  </a:lnTo>
                  <a:lnTo>
                    <a:pt x="91" y="38"/>
                  </a:lnTo>
                  <a:lnTo>
                    <a:pt x="36" y="77"/>
                  </a:lnTo>
                  <a:lnTo>
                    <a:pt x="0" y="98"/>
                  </a:lnTo>
                  <a:lnTo>
                    <a:pt x="2" y="128"/>
                  </a:lnTo>
                  <a:lnTo>
                    <a:pt x="14" y="134"/>
                  </a:lnTo>
                  <a:lnTo>
                    <a:pt x="19" y="143"/>
                  </a:lnTo>
                  <a:lnTo>
                    <a:pt x="28" y="155"/>
                  </a:lnTo>
                  <a:lnTo>
                    <a:pt x="37" y="168"/>
                  </a:lnTo>
                  <a:lnTo>
                    <a:pt x="44" y="178"/>
                  </a:lnTo>
                  <a:lnTo>
                    <a:pt x="50" y="193"/>
                  </a:lnTo>
                  <a:lnTo>
                    <a:pt x="59" y="203"/>
                  </a:lnTo>
                  <a:lnTo>
                    <a:pt x="69" y="212"/>
                  </a:lnTo>
                  <a:lnTo>
                    <a:pt x="85" y="219"/>
                  </a:lnTo>
                  <a:lnTo>
                    <a:pt x="98" y="228"/>
                  </a:lnTo>
                  <a:lnTo>
                    <a:pt x="110" y="232"/>
                  </a:lnTo>
                  <a:lnTo>
                    <a:pt x="119" y="241"/>
                  </a:lnTo>
                  <a:lnTo>
                    <a:pt x="132" y="244"/>
                  </a:lnTo>
                  <a:lnTo>
                    <a:pt x="144" y="244"/>
                  </a:lnTo>
                  <a:lnTo>
                    <a:pt x="157" y="248"/>
                  </a:lnTo>
                  <a:lnTo>
                    <a:pt x="169" y="257"/>
                  </a:lnTo>
                  <a:lnTo>
                    <a:pt x="181" y="260"/>
                  </a:lnTo>
                  <a:lnTo>
                    <a:pt x="196" y="266"/>
                  </a:lnTo>
                  <a:lnTo>
                    <a:pt x="208" y="267"/>
                  </a:lnTo>
                  <a:lnTo>
                    <a:pt x="224" y="273"/>
                  </a:lnTo>
                  <a:lnTo>
                    <a:pt x="224" y="273"/>
                  </a:lnTo>
                  <a:lnTo>
                    <a:pt x="224" y="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18">
              <a:extLst>
                <a:ext uri="{FF2B5EF4-FFF2-40B4-BE49-F238E27FC236}">
                  <a16:creationId xmlns:a16="http://schemas.microsoft.com/office/drawing/2014/main" id="{FB718123-E2A9-CB1D-7E69-5FF835803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30653" y="8092950"/>
              <a:ext cx="867340" cy="670834"/>
            </a:xfrm>
            <a:custGeom>
              <a:avLst/>
              <a:gdLst>
                <a:gd name="T0" fmla="*/ 149 w 384"/>
                <a:gd name="T1" fmla="*/ 297 h 297"/>
                <a:gd name="T2" fmla="*/ 189 w 384"/>
                <a:gd name="T3" fmla="*/ 267 h 297"/>
                <a:gd name="T4" fmla="*/ 203 w 384"/>
                <a:gd name="T5" fmla="*/ 257 h 297"/>
                <a:gd name="T6" fmla="*/ 217 w 384"/>
                <a:gd name="T7" fmla="*/ 244 h 297"/>
                <a:gd name="T8" fmla="*/ 231 w 384"/>
                <a:gd name="T9" fmla="*/ 237 h 297"/>
                <a:gd name="T10" fmla="*/ 271 w 384"/>
                <a:gd name="T11" fmla="*/ 200 h 297"/>
                <a:gd name="T12" fmla="*/ 333 w 384"/>
                <a:gd name="T13" fmla="*/ 146 h 297"/>
                <a:gd name="T14" fmla="*/ 365 w 384"/>
                <a:gd name="T15" fmla="*/ 146 h 297"/>
                <a:gd name="T16" fmla="*/ 384 w 384"/>
                <a:gd name="T17" fmla="*/ 148 h 297"/>
                <a:gd name="T18" fmla="*/ 372 w 384"/>
                <a:gd name="T19" fmla="*/ 144 h 297"/>
                <a:gd name="T20" fmla="*/ 356 w 384"/>
                <a:gd name="T21" fmla="*/ 144 h 297"/>
                <a:gd name="T22" fmla="*/ 343 w 384"/>
                <a:gd name="T23" fmla="*/ 134 h 297"/>
                <a:gd name="T24" fmla="*/ 335 w 384"/>
                <a:gd name="T25" fmla="*/ 127 h 297"/>
                <a:gd name="T26" fmla="*/ 322 w 384"/>
                <a:gd name="T27" fmla="*/ 121 h 297"/>
                <a:gd name="T28" fmla="*/ 311 w 384"/>
                <a:gd name="T29" fmla="*/ 118 h 297"/>
                <a:gd name="T30" fmla="*/ 299 w 384"/>
                <a:gd name="T31" fmla="*/ 109 h 297"/>
                <a:gd name="T32" fmla="*/ 290 w 384"/>
                <a:gd name="T33" fmla="*/ 102 h 297"/>
                <a:gd name="T34" fmla="*/ 283 w 384"/>
                <a:gd name="T35" fmla="*/ 84 h 297"/>
                <a:gd name="T36" fmla="*/ 274 w 384"/>
                <a:gd name="T37" fmla="*/ 77 h 297"/>
                <a:gd name="T38" fmla="*/ 265 w 384"/>
                <a:gd name="T39" fmla="*/ 63 h 297"/>
                <a:gd name="T40" fmla="*/ 260 w 384"/>
                <a:gd name="T41" fmla="*/ 48 h 297"/>
                <a:gd name="T42" fmla="*/ 249 w 384"/>
                <a:gd name="T43" fmla="*/ 41 h 297"/>
                <a:gd name="T44" fmla="*/ 240 w 384"/>
                <a:gd name="T45" fmla="*/ 30 h 297"/>
                <a:gd name="T46" fmla="*/ 235 w 384"/>
                <a:gd name="T47" fmla="*/ 0 h 297"/>
                <a:gd name="T48" fmla="*/ 201 w 384"/>
                <a:gd name="T49" fmla="*/ 4 h 297"/>
                <a:gd name="T50" fmla="*/ 176 w 384"/>
                <a:gd name="T51" fmla="*/ 0 h 297"/>
                <a:gd name="T52" fmla="*/ 133 w 384"/>
                <a:gd name="T53" fmla="*/ 0 h 297"/>
                <a:gd name="T54" fmla="*/ 66 w 384"/>
                <a:gd name="T55" fmla="*/ 2 h 297"/>
                <a:gd name="T56" fmla="*/ 57 w 384"/>
                <a:gd name="T57" fmla="*/ 47 h 297"/>
                <a:gd name="T58" fmla="*/ 37 w 384"/>
                <a:gd name="T59" fmla="*/ 48 h 297"/>
                <a:gd name="T60" fmla="*/ 28 w 384"/>
                <a:gd name="T61" fmla="*/ 63 h 297"/>
                <a:gd name="T62" fmla="*/ 20 w 384"/>
                <a:gd name="T63" fmla="*/ 95 h 297"/>
                <a:gd name="T64" fmla="*/ 0 w 384"/>
                <a:gd name="T65" fmla="*/ 146 h 297"/>
                <a:gd name="T66" fmla="*/ 11 w 384"/>
                <a:gd name="T67" fmla="*/ 160 h 297"/>
                <a:gd name="T68" fmla="*/ 27 w 384"/>
                <a:gd name="T69" fmla="*/ 162 h 297"/>
                <a:gd name="T70" fmla="*/ 41 w 384"/>
                <a:gd name="T71" fmla="*/ 155 h 297"/>
                <a:gd name="T72" fmla="*/ 52 w 384"/>
                <a:gd name="T73" fmla="*/ 166 h 297"/>
                <a:gd name="T74" fmla="*/ 66 w 384"/>
                <a:gd name="T75" fmla="*/ 155 h 297"/>
                <a:gd name="T76" fmla="*/ 78 w 384"/>
                <a:gd name="T77" fmla="*/ 169 h 297"/>
                <a:gd name="T78" fmla="*/ 85 w 384"/>
                <a:gd name="T79" fmla="*/ 184 h 297"/>
                <a:gd name="T80" fmla="*/ 96 w 384"/>
                <a:gd name="T81" fmla="*/ 198 h 297"/>
                <a:gd name="T82" fmla="*/ 109 w 384"/>
                <a:gd name="T83" fmla="*/ 200 h 297"/>
                <a:gd name="T84" fmla="*/ 94 w 384"/>
                <a:gd name="T85" fmla="*/ 210 h 297"/>
                <a:gd name="T86" fmla="*/ 100 w 384"/>
                <a:gd name="T87" fmla="*/ 225 h 297"/>
                <a:gd name="T88" fmla="*/ 98 w 384"/>
                <a:gd name="T89" fmla="*/ 241 h 297"/>
                <a:gd name="T90" fmla="*/ 103 w 384"/>
                <a:gd name="T91" fmla="*/ 253 h 297"/>
                <a:gd name="T92" fmla="*/ 116 w 384"/>
                <a:gd name="T93" fmla="*/ 258 h 297"/>
                <a:gd name="T94" fmla="*/ 116 w 384"/>
                <a:gd name="T95" fmla="*/ 274 h 297"/>
                <a:gd name="T96" fmla="*/ 132 w 384"/>
                <a:gd name="T97" fmla="*/ 276 h 297"/>
                <a:gd name="T98" fmla="*/ 144 w 384"/>
                <a:gd name="T99" fmla="*/ 287 h 297"/>
                <a:gd name="T100" fmla="*/ 153 w 384"/>
                <a:gd name="T101" fmla="*/ 297 h 297"/>
                <a:gd name="T102" fmla="*/ 149 w 384"/>
                <a:gd name="T103" fmla="*/ 297 h 297"/>
                <a:gd name="T104" fmla="*/ 149 w 384"/>
                <a:gd name="T105" fmla="*/ 297 h 297"/>
                <a:gd name="T106" fmla="*/ 149 w 384"/>
                <a:gd name="T10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4" h="297">
                  <a:moveTo>
                    <a:pt x="149" y="297"/>
                  </a:moveTo>
                  <a:lnTo>
                    <a:pt x="189" y="267"/>
                  </a:lnTo>
                  <a:lnTo>
                    <a:pt x="203" y="257"/>
                  </a:lnTo>
                  <a:lnTo>
                    <a:pt x="217" y="244"/>
                  </a:lnTo>
                  <a:lnTo>
                    <a:pt x="231" y="237"/>
                  </a:lnTo>
                  <a:lnTo>
                    <a:pt x="271" y="200"/>
                  </a:lnTo>
                  <a:lnTo>
                    <a:pt x="333" y="146"/>
                  </a:lnTo>
                  <a:lnTo>
                    <a:pt x="365" y="146"/>
                  </a:lnTo>
                  <a:lnTo>
                    <a:pt x="384" y="148"/>
                  </a:lnTo>
                  <a:lnTo>
                    <a:pt x="372" y="144"/>
                  </a:lnTo>
                  <a:lnTo>
                    <a:pt x="356" y="144"/>
                  </a:lnTo>
                  <a:lnTo>
                    <a:pt x="343" y="134"/>
                  </a:lnTo>
                  <a:lnTo>
                    <a:pt x="335" y="127"/>
                  </a:lnTo>
                  <a:lnTo>
                    <a:pt x="322" y="121"/>
                  </a:lnTo>
                  <a:lnTo>
                    <a:pt x="311" y="118"/>
                  </a:lnTo>
                  <a:lnTo>
                    <a:pt x="299" y="109"/>
                  </a:lnTo>
                  <a:lnTo>
                    <a:pt x="290" y="102"/>
                  </a:lnTo>
                  <a:lnTo>
                    <a:pt x="283" y="84"/>
                  </a:lnTo>
                  <a:lnTo>
                    <a:pt x="274" y="77"/>
                  </a:lnTo>
                  <a:lnTo>
                    <a:pt x="265" y="63"/>
                  </a:lnTo>
                  <a:lnTo>
                    <a:pt x="260" y="48"/>
                  </a:lnTo>
                  <a:lnTo>
                    <a:pt x="249" y="41"/>
                  </a:lnTo>
                  <a:lnTo>
                    <a:pt x="240" y="30"/>
                  </a:lnTo>
                  <a:lnTo>
                    <a:pt x="235" y="0"/>
                  </a:lnTo>
                  <a:lnTo>
                    <a:pt x="201" y="4"/>
                  </a:lnTo>
                  <a:lnTo>
                    <a:pt x="176" y="0"/>
                  </a:lnTo>
                  <a:lnTo>
                    <a:pt x="133" y="0"/>
                  </a:lnTo>
                  <a:lnTo>
                    <a:pt x="66" y="2"/>
                  </a:lnTo>
                  <a:lnTo>
                    <a:pt x="57" y="47"/>
                  </a:lnTo>
                  <a:lnTo>
                    <a:pt x="37" y="48"/>
                  </a:lnTo>
                  <a:lnTo>
                    <a:pt x="28" y="63"/>
                  </a:lnTo>
                  <a:lnTo>
                    <a:pt x="20" y="95"/>
                  </a:lnTo>
                  <a:lnTo>
                    <a:pt x="0" y="146"/>
                  </a:lnTo>
                  <a:lnTo>
                    <a:pt x="11" y="160"/>
                  </a:lnTo>
                  <a:lnTo>
                    <a:pt x="27" y="162"/>
                  </a:lnTo>
                  <a:lnTo>
                    <a:pt x="41" y="155"/>
                  </a:lnTo>
                  <a:lnTo>
                    <a:pt x="52" y="166"/>
                  </a:lnTo>
                  <a:lnTo>
                    <a:pt x="66" y="155"/>
                  </a:lnTo>
                  <a:lnTo>
                    <a:pt x="78" y="169"/>
                  </a:lnTo>
                  <a:lnTo>
                    <a:pt x="85" y="184"/>
                  </a:lnTo>
                  <a:lnTo>
                    <a:pt x="96" y="198"/>
                  </a:lnTo>
                  <a:lnTo>
                    <a:pt x="109" y="200"/>
                  </a:lnTo>
                  <a:lnTo>
                    <a:pt x="94" y="210"/>
                  </a:lnTo>
                  <a:lnTo>
                    <a:pt x="100" y="225"/>
                  </a:lnTo>
                  <a:lnTo>
                    <a:pt x="98" y="241"/>
                  </a:lnTo>
                  <a:lnTo>
                    <a:pt x="103" y="253"/>
                  </a:lnTo>
                  <a:lnTo>
                    <a:pt x="116" y="258"/>
                  </a:lnTo>
                  <a:lnTo>
                    <a:pt x="116" y="274"/>
                  </a:lnTo>
                  <a:lnTo>
                    <a:pt x="132" y="276"/>
                  </a:lnTo>
                  <a:lnTo>
                    <a:pt x="144" y="287"/>
                  </a:lnTo>
                  <a:lnTo>
                    <a:pt x="153" y="297"/>
                  </a:lnTo>
                  <a:lnTo>
                    <a:pt x="149" y="297"/>
                  </a:lnTo>
                  <a:lnTo>
                    <a:pt x="149" y="297"/>
                  </a:lnTo>
                  <a:lnTo>
                    <a:pt x="149" y="2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19">
              <a:extLst>
                <a:ext uri="{FF2B5EF4-FFF2-40B4-BE49-F238E27FC236}">
                  <a16:creationId xmlns:a16="http://schemas.microsoft.com/office/drawing/2014/main" id="{2B443764-05A9-BBDE-D0EF-D05EFA7F3B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09525" y="8040999"/>
              <a:ext cx="860565" cy="612108"/>
            </a:xfrm>
            <a:custGeom>
              <a:avLst/>
              <a:gdLst>
                <a:gd name="T0" fmla="*/ 239 w 381"/>
                <a:gd name="T1" fmla="*/ 269 h 271"/>
                <a:gd name="T2" fmla="*/ 351 w 381"/>
                <a:gd name="T3" fmla="*/ 271 h 271"/>
                <a:gd name="T4" fmla="*/ 377 w 381"/>
                <a:gd name="T5" fmla="*/ 271 h 271"/>
                <a:gd name="T6" fmla="*/ 376 w 381"/>
                <a:gd name="T7" fmla="*/ 256 h 271"/>
                <a:gd name="T8" fmla="*/ 376 w 381"/>
                <a:gd name="T9" fmla="*/ 176 h 271"/>
                <a:gd name="T10" fmla="*/ 370 w 381"/>
                <a:gd name="T11" fmla="*/ 162 h 271"/>
                <a:gd name="T12" fmla="*/ 376 w 381"/>
                <a:gd name="T13" fmla="*/ 141 h 271"/>
                <a:gd name="T14" fmla="*/ 381 w 381"/>
                <a:gd name="T15" fmla="*/ 125 h 271"/>
                <a:gd name="T16" fmla="*/ 379 w 381"/>
                <a:gd name="T17" fmla="*/ 70 h 271"/>
                <a:gd name="T18" fmla="*/ 379 w 381"/>
                <a:gd name="T19" fmla="*/ 41 h 271"/>
                <a:gd name="T20" fmla="*/ 370 w 381"/>
                <a:gd name="T21" fmla="*/ 27 h 271"/>
                <a:gd name="T22" fmla="*/ 353 w 381"/>
                <a:gd name="T23" fmla="*/ 18 h 271"/>
                <a:gd name="T24" fmla="*/ 335 w 381"/>
                <a:gd name="T25" fmla="*/ 13 h 271"/>
                <a:gd name="T26" fmla="*/ 319 w 381"/>
                <a:gd name="T27" fmla="*/ 4 h 271"/>
                <a:gd name="T28" fmla="*/ 258 w 381"/>
                <a:gd name="T29" fmla="*/ 5 h 271"/>
                <a:gd name="T30" fmla="*/ 244 w 381"/>
                <a:gd name="T31" fmla="*/ 5 h 271"/>
                <a:gd name="T32" fmla="*/ 80 w 381"/>
                <a:gd name="T33" fmla="*/ 4 h 271"/>
                <a:gd name="T34" fmla="*/ 64 w 381"/>
                <a:gd name="T35" fmla="*/ 2 h 271"/>
                <a:gd name="T36" fmla="*/ 0 w 381"/>
                <a:gd name="T37" fmla="*/ 0 h 271"/>
                <a:gd name="T38" fmla="*/ 2 w 381"/>
                <a:gd name="T39" fmla="*/ 16 h 271"/>
                <a:gd name="T40" fmla="*/ 18 w 381"/>
                <a:gd name="T41" fmla="*/ 16 h 271"/>
                <a:gd name="T42" fmla="*/ 23 w 381"/>
                <a:gd name="T43" fmla="*/ 25 h 271"/>
                <a:gd name="T44" fmla="*/ 11 w 381"/>
                <a:gd name="T45" fmla="*/ 41 h 271"/>
                <a:gd name="T46" fmla="*/ 9 w 381"/>
                <a:gd name="T47" fmla="*/ 57 h 271"/>
                <a:gd name="T48" fmla="*/ 18 w 381"/>
                <a:gd name="T49" fmla="*/ 68 h 271"/>
                <a:gd name="T50" fmla="*/ 30 w 381"/>
                <a:gd name="T51" fmla="*/ 75 h 271"/>
                <a:gd name="T52" fmla="*/ 41 w 381"/>
                <a:gd name="T53" fmla="*/ 86 h 271"/>
                <a:gd name="T54" fmla="*/ 29 w 381"/>
                <a:gd name="T55" fmla="*/ 105 h 271"/>
                <a:gd name="T56" fmla="*/ 34 w 381"/>
                <a:gd name="T57" fmla="*/ 118 h 271"/>
                <a:gd name="T58" fmla="*/ 50 w 381"/>
                <a:gd name="T59" fmla="*/ 123 h 271"/>
                <a:gd name="T60" fmla="*/ 48 w 381"/>
                <a:gd name="T61" fmla="*/ 139 h 271"/>
                <a:gd name="T62" fmla="*/ 48 w 381"/>
                <a:gd name="T63" fmla="*/ 155 h 271"/>
                <a:gd name="T64" fmla="*/ 54 w 381"/>
                <a:gd name="T65" fmla="*/ 175 h 271"/>
                <a:gd name="T66" fmla="*/ 64 w 381"/>
                <a:gd name="T67" fmla="*/ 187 h 271"/>
                <a:gd name="T68" fmla="*/ 71 w 381"/>
                <a:gd name="T69" fmla="*/ 199 h 271"/>
                <a:gd name="T70" fmla="*/ 61 w 381"/>
                <a:gd name="T71" fmla="*/ 208 h 271"/>
                <a:gd name="T72" fmla="*/ 66 w 381"/>
                <a:gd name="T73" fmla="*/ 223 h 271"/>
                <a:gd name="T74" fmla="*/ 77 w 381"/>
                <a:gd name="T75" fmla="*/ 240 h 271"/>
                <a:gd name="T76" fmla="*/ 169 w 381"/>
                <a:gd name="T77" fmla="*/ 248 h 271"/>
                <a:gd name="T78" fmla="*/ 212 w 381"/>
                <a:gd name="T79" fmla="*/ 249 h 271"/>
                <a:gd name="T80" fmla="*/ 212 w 381"/>
                <a:gd name="T81" fmla="*/ 269 h 271"/>
                <a:gd name="T82" fmla="*/ 239 w 381"/>
                <a:gd name="T83" fmla="*/ 269 h 271"/>
                <a:gd name="T84" fmla="*/ 239 w 381"/>
                <a:gd name="T85" fmla="*/ 269 h 271"/>
                <a:gd name="T86" fmla="*/ 239 w 381"/>
                <a:gd name="T87" fmla="*/ 26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81" h="271">
                  <a:moveTo>
                    <a:pt x="239" y="269"/>
                  </a:moveTo>
                  <a:lnTo>
                    <a:pt x="351" y="271"/>
                  </a:lnTo>
                  <a:lnTo>
                    <a:pt x="377" y="271"/>
                  </a:lnTo>
                  <a:lnTo>
                    <a:pt x="376" y="256"/>
                  </a:lnTo>
                  <a:lnTo>
                    <a:pt x="376" y="176"/>
                  </a:lnTo>
                  <a:lnTo>
                    <a:pt x="370" y="162"/>
                  </a:lnTo>
                  <a:lnTo>
                    <a:pt x="376" y="141"/>
                  </a:lnTo>
                  <a:lnTo>
                    <a:pt x="381" y="125"/>
                  </a:lnTo>
                  <a:lnTo>
                    <a:pt x="379" y="70"/>
                  </a:lnTo>
                  <a:lnTo>
                    <a:pt x="379" y="41"/>
                  </a:lnTo>
                  <a:lnTo>
                    <a:pt x="370" y="27"/>
                  </a:lnTo>
                  <a:lnTo>
                    <a:pt x="353" y="18"/>
                  </a:lnTo>
                  <a:lnTo>
                    <a:pt x="335" y="13"/>
                  </a:lnTo>
                  <a:lnTo>
                    <a:pt x="319" y="4"/>
                  </a:lnTo>
                  <a:lnTo>
                    <a:pt x="258" y="5"/>
                  </a:lnTo>
                  <a:lnTo>
                    <a:pt x="244" y="5"/>
                  </a:lnTo>
                  <a:lnTo>
                    <a:pt x="80" y="4"/>
                  </a:lnTo>
                  <a:lnTo>
                    <a:pt x="64" y="2"/>
                  </a:lnTo>
                  <a:lnTo>
                    <a:pt x="0" y="0"/>
                  </a:lnTo>
                  <a:lnTo>
                    <a:pt x="2" y="16"/>
                  </a:lnTo>
                  <a:lnTo>
                    <a:pt x="18" y="16"/>
                  </a:lnTo>
                  <a:lnTo>
                    <a:pt x="23" y="25"/>
                  </a:lnTo>
                  <a:lnTo>
                    <a:pt x="11" y="41"/>
                  </a:lnTo>
                  <a:lnTo>
                    <a:pt x="9" y="57"/>
                  </a:lnTo>
                  <a:lnTo>
                    <a:pt x="18" y="68"/>
                  </a:lnTo>
                  <a:lnTo>
                    <a:pt x="30" y="75"/>
                  </a:lnTo>
                  <a:lnTo>
                    <a:pt x="41" y="86"/>
                  </a:lnTo>
                  <a:lnTo>
                    <a:pt x="29" y="105"/>
                  </a:lnTo>
                  <a:lnTo>
                    <a:pt x="34" y="118"/>
                  </a:lnTo>
                  <a:lnTo>
                    <a:pt x="50" y="123"/>
                  </a:lnTo>
                  <a:lnTo>
                    <a:pt x="48" y="139"/>
                  </a:lnTo>
                  <a:lnTo>
                    <a:pt x="48" y="155"/>
                  </a:lnTo>
                  <a:lnTo>
                    <a:pt x="54" y="175"/>
                  </a:lnTo>
                  <a:lnTo>
                    <a:pt x="64" y="187"/>
                  </a:lnTo>
                  <a:lnTo>
                    <a:pt x="71" y="199"/>
                  </a:lnTo>
                  <a:lnTo>
                    <a:pt x="61" y="208"/>
                  </a:lnTo>
                  <a:lnTo>
                    <a:pt x="66" y="223"/>
                  </a:lnTo>
                  <a:lnTo>
                    <a:pt x="77" y="240"/>
                  </a:lnTo>
                  <a:lnTo>
                    <a:pt x="169" y="248"/>
                  </a:lnTo>
                  <a:lnTo>
                    <a:pt x="212" y="249"/>
                  </a:lnTo>
                  <a:lnTo>
                    <a:pt x="212" y="269"/>
                  </a:lnTo>
                  <a:lnTo>
                    <a:pt x="239" y="269"/>
                  </a:lnTo>
                  <a:lnTo>
                    <a:pt x="239" y="269"/>
                  </a:lnTo>
                  <a:lnTo>
                    <a:pt x="239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20">
              <a:extLst>
                <a:ext uri="{FF2B5EF4-FFF2-40B4-BE49-F238E27FC236}">
                  <a16:creationId xmlns:a16="http://schemas.microsoft.com/office/drawing/2014/main" id="{7B05F415-F298-525B-C877-607E3D1314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7381459"/>
              <a:ext cx="804096" cy="725043"/>
            </a:xfrm>
            <a:custGeom>
              <a:avLst/>
              <a:gdLst>
                <a:gd name="T0" fmla="*/ 229 w 356"/>
                <a:gd name="T1" fmla="*/ 321 h 321"/>
                <a:gd name="T2" fmla="*/ 316 w 356"/>
                <a:gd name="T3" fmla="*/ 267 h 321"/>
                <a:gd name="T4" fmla="*/ 356 w 356"/>
                <a:gd name="T5" fmla="*/ 240 h 321"/>
                <a:gd name="T6" fmla="*/ 338 w 356"/>
                <a:gd name="T7" fmla="*/ 173 h 321"/>
                <a:gd name="T8" fmla="*/ 327 w 356"/>
                <a:gd name="T9" fmla="*/ 130 h 321"/>
                <a:gd name="T10" fmla="*/ 309 w 356"/>
                <a:gd name="T11" fmla="*/ 66 h 321"/>
                <a:gd name="T12" fmla="*/ 300 w 356"/>
                <a:gd name="T13" fmla="*/ 0 h 321"/>
                <a:gd name="T14" fmla="*/ 208 w 356"/>
                <a:gd name="T15" fmla="*/ 13 h 321"/>
                <a:gd name="T16" fmla="*/ 112 w 356"/>
                <a:gd name="T17" fmla="*/ 29 h 321"/>
                <a:gd name="T18" fmla="*/ 0 w 356"/>
                <a:gd name="T19" fmla="*/ 54 h 321"/>
                <a:gd name="T20" fmla="*/ 14 w 356"/>
                <a:gd name="T21" fmla="*/ 70 h 321"/>
                <a:gd name="T22" fmla="*/ 28 w 356"/>
                <a:gd name="T23" fmla="*/ 89 h 321"/>
                <a:gd name="T24" fmla="*/ 39 w 356"/>
                <a:gd name="T25" fmla="*/ 103 h 321"/>
                <a:gd name="T26" fmla="*/ 57 w 356"/>
                <a:gd name="T27" fmla="*/ 116 h 321"/>
                <a:gd name="T28" fmla="*/ 60 w 356"/>
                <a:gd name="T29" fmla="*/ 134 h 321"/>
                <a:gd name="T30" fmla="*/ 73 w 356"/>
                <a:gd name="T31" fmla="*/ 148 h 321"/>
                <a:gd name="T32" fmla="*/ 67 w 356"/>
                <a:gd name="T33" fmla="*/ 162 h 321"/>
                <a:gd name="T34" fmla="*/ 74 w 356"/>
                <a:gd name="T35" fmla="*/ 176 h 321"/>
                <a:gd name="T36" fmla="*/ 73 w 356"/>
                <a:gd name="T37" fmla="*/ 196 h 321"/>
                <a:gd name="T38" fmla="*/ 87 w 356"/>
                <a:gd name="T39" fmla="*/ 207 h 321"/>
                <a:gd name="T40" fmla="*/ 85 w 356"/>
                <a:gd name="T41" fmla="*/ 219 h 321"/>
                <a:gd name="T42" fmla="*/ 92 w 356"/>
                <a:gd name="T43" fmla="*/ 244 h 321"/>
                <a:gd name="T44" fmla="*/ 106 w 356"/>
                <a:gd name="T45" fmla="*/ 264 h 321"/>
                <a:gd name="T46" fmla="*/ 121 w 356"/>
                <a:gd name="T47" fmla="*/ 273 h 321"/>
                <a:gd name="T48" fmla="*/ 169 w 356"/>
                <a:gd name="T49" fmla="*/ 278 h 321"/>
                <a:gd name="T50" fmla="*/ 187 w 356"/>
                <a:gd name="T51" fmla="*/ 299 h 321"/>
                <a:gd name="T52" fmla="*/ 197 w 356"/>
                <a:gd name="T53" fmla="*/ 289 h 321"/>
                <a:gd name="T54" fmla="*/ 229 w 356"/>
                <a:gd name="T55" fmla="*/ 321 h 321"/>
                <a:gd name="T56" fmla="*/ 229 w 356"/>
                <a:gd name="T57" fmla="*/ 321 h 321"/>
                <a:gd name="T58" fmla="*/ 229 w 356"/>
                <a:gd name="T59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321">
                  <a:moveTo>
                    <a:pt x="229" y="321"/>
                  </a:moveTo>
                  <a:lnTo>
                    <a:pt x="316" y="267"/>
                  </a:lnTo>
                  <a:lnTo>
                    <a:pt x="356" y="240"/>
                  </a:lnTo>
                  <a:lnTo>
                    <a:pt x="338" y="173"/>
                  </a:lnTo>
                  <a:lnTo>
                    <a:pt x="327" y="130"/>
                  </a:lnTo>
                  <a:lnTo>
                    <a:pt x="309" y="66"/>
                  </a:lnTo>
                  <a:lnTo>
                    <a:pt x="300" y="0"/>
                  </a:lnTo>
                  <a:lnTo>
                    <a:pt x="208" y="13"/>
                  </a:lnTo>
                  <a:lnTo>
                    <a:pt x="112" y="29"/>
                  </a:lnTo>
                  <a:lnTo>
                    <a:pt x="0" y="54"/>
                  </a:lnTo>
                  <a:lnTo>
                    <a:pt x="14" y="70"/>
                  </a:lnTo>
                  <a:lnTo>
                    <a:pt x="28" y="89"/>
                  </a:lnTo>
                  <a:lnTo>
                    <a:pt x="39" y="103"/>
                  </a:lnTo>
                  <a:lnTo>
                    <a:pt x="57" y="116"/>
                  </a:lnTo>
                  <a:lnTo>
                    <a:pt x="60" y="134"/>
                  </a:lnTo>
                  <a:lnTo>
                    <a:pt x="73" y="148"/>
                  </a:lnTo>
                  <a:lnTo>
                    <a:pt x="67" y="162"/>
                  </a:lnTo>
                  <a:lnTo>
                    <a:pt x="74" y="176"/>
                  </a:lnTo>
                  <a:lnTo>
                    <a:pt x="73" y="196"/>
                  </a:lnTo>
                  <a:lnTo>
                    <a:pt x="87" y="207"/>
                  </a:lnTo>
                  <a:lnTo>
                    <a:pt x="85" y="219"/>
                  </a:lnTo>
                  <a:lnTo>
                    <a:pt x="92" y="244"/>
                  </a:lnTo>
                  <a:lnTo>
                    <a:pt x="106" y="264"/>
                  </a:lnTo>
                  <a:lnTo>
                    <a:pt x="121" y="273"/>
                  </a:lnTo>
                  <a:lnTo>
                    <a:pt x="169" y="278"/>
                  </a:lnTo>
                  <a:lnTo>
                    <a:pt x="187" y="299"/>
                  </a:lnTo>
                  <a:lnTo>
                    <a:pt x="197" y="289"/>
                  </a:lnTo>
                  <a:lnTo>
                    <a:pt x="229" y="321"/>
                  </a:lnTo>
                  <a:lnTo>
                    <a:pt x="229" y="321"/>
                  </a:lnTo>
                  <a:lnTo>
                    <a:pt x="229" y="3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21">
              <a:extLst>
                <a:ext uri="{FF2B5EF4-FFF2-40B4-BE49-F238E27FC236}">
                  <a16:creationId xmlns:a16="http://schemas.microsoft.com/office/drawing/2014/main" id="{2D1B5681-D7F0-2656-32E0-C3E26D1C27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01906" y="7354355"/>
              <a:ext cx="402048" cy="573709"/>
            </a:xfrm>
            <a:custGeom>
              <a:avLst/>
              <a:gdLst>
                <a:gd name="T0" fmla="*/ 167 w 178"/>
                <a:gd name="T1" fmla="*/ 254 h 254"/>
                <a:gd name="T2" fmla="*/ 166 w 178"/>
                <a:gd name="T3" fmla="*/ 238 h 254"/>
                <a:gd name="T4" fmla="*/ 174 w 178"/>
                <a:gd name="T5" fmla="*/ 194 h 254"/>
                <a:gd name="T6" fmla="*/ 174 w 178"/>
                <a:gd name="T7" fmla="*/ 146 h 254"/>
                <a:gd name="T8" fmla="*/ 174 w 178"/>
                <a:gd name="T9" fmla="*/ 87 h 254"/>
                <a:gd name="T10" fmla="*/ 176 w 178"/>
                <a:gd name="T11" fmla="*/ 74 h 254"/>
                <a:gd name="T12" fmla="*/ 178 w 178"/>
                <a:gd name="T13" fmla="*/ 34 h 254"/>
                <a:gd name="T14" fmla="*/ 174 w 178"/>
                <a:gd name="T15" fmla="*/ 7 h 254"/>
                <a:gd name="T16" fmla="*/ 144 w 178"/>
                <a:gd name="T17" fmla="*/ 0 h 254"/>
                <a:gd name="T18" fmla="*/ 121 w 178"/>
                <a:gd name="T19" fmla="*/ 0 h 254"/>
                <a:gd name="T20" fmla="*/ 114 w 178"/>
                <a:gd name="T21" fmla="*/ 12 h 254"/>
                <a:gd name="T22" fmla="*/ 53 w 178"/>
                <a:gd name="T23" fmla="*/ 25 h 254"/>
                <a:gd name="T24" fmla="*/ 34 w 178"/>
                <a:gd name="T25" fmla="*/ 21 h 254"/>
                <a:gd name="T26" fmla="*/ 16 w 178"/>
                <a:gd name="T27" fmla="*/ 12 h 254"/>
                <a:gd name="T28" fmla="*/ 18 w 178"/>
                <a:gd name="T29" fmla="*/ 50 h 254"/>
                <a:gd name="T30" fmla="*/ 16 w 178"/>
                <a:gd name="T31" fmla="*/ 66 h 254"/>
                <a:gd name="T32" fmla="*/ 18 w 178"/>
                <a:gd name="T33" fmla="*/ 110 h 254"/>
                <a:gd name="T34" fmla="*/ 18 w 178"/>
                <a:gd name="T35" fmla="*/ 130 h 254"/>
                <a:gd name="T36" fmla="*/ 16 w 178"/>
                <a:gd name="T37" fmla="*/ 146 h 254"/>
                <a:gd name="T38" fmla="*/ 7 w 178"/>
                <a:gd name="T39" fmla="*/ 160 h 254"/>
                <a:gd name="T40" fmla="*/ 0 w 178"/>
                <a:gd name="T41" fmla="*/ 188 h 254"/>
                <a:gd name="T42" fmla="*/ 55 w 178"/>
                <a:gd name="T43" fmla="*/ 199 h 254"/>
                <a:gd name="T44" fmla="*/ 116 w 178"/>
                <a:gd name="T45" fmla="*/ 199 h 254"/>
                <a:gd name="T46" fmla="*/ 112 w 178"/>
                <a:gd name="T47" fmla="*/ 229 h 254"/>
                <a:gd name="T48" fmla="*/ 112 w 178"/>
                <a:gd name="T49" fmla="*/ 254 h 254"/>
                <a:gd name="T50" fmla="*/ 167 w 178"/>
                <a:gd name="T51" fmla="*/ 254 h 254"/>
                <a:gd name="T52" fmla="*/ 167 w 178"/>
                <a:gd name="T53" fmla="*/ 254 h 254"/>
                <a:gd name="T54" fmla="*/ 167 w 178"/>
                <a:gd name="T5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8" h="254">
                  <a:moveTo>
                    <a:pt x="167" y="254"/>
                  </a:moveTo>
                  <a:lnTo>
                    <a:pt x="166" y="238"/>
                  </a:lnTo>
                  <a:lnTo>
                    <a:pt x="174" y="194"/>
                  </a:lnTo>
                  <a:lnTo>
                    <a:pt x="174" y="146"/>
                  </a:lnTo>
                  <a:lnTo>
                    <a:pt x="174" y="87"/>
                  </a:lnTo>
                  <a:lnTo>
                    <a:pt x="176" y="74"/>
                  </a:lnTo>
                  <a:lnTo>
                    <a:pt x="178" y="34"/>
                  </a:lnTo>
                  <a:lnTo>
                    <a:pt x="174" y="7"/>
                  </a:lnTo>
                  <a:lnTo>
                    <a:pt x="144" y="0"/>
                  </a:lnTo>
                  <a:lnTo>
                    <a:pt x="121" y="0"/>
                  </a:lnTo>
                  <a:lnTo>
                    <a:pt x="114" y="12"/>
                  </a:lnTo>
                  <a:lnTo>
                    <a:pt x="53" y="25"/>
                  </a:lnTo>
                  <a:lnTo>
                    <a:pt x="34" y="21"/>
                  </a:lnTo>
                  <a:lnTo>
                    <a:pt x="16" y="12"/>
                  </a:lnTo>
                  <a:lnTo>
                    <a:pt x="18" y="50"/>
                  </a:lnTo>
                  <a:lnTo>
                    <a:pt x="16" y="66"/>
                  </a:lnTo>
                  <a:lnTo>
                    <a:pt x="18" y="110"/>
                  </a:lnTo>
                  <a:lnTo>
                    <a:pt x="18" y="130"/>
                  </a:lnTo>
                  <a:lnTo>
                    <a:pt x="16" y="146"/>
                  </a:lnTo>
                  <a:lnTo>
                    <a:pt x="7" y="160"/>
                  </a:lnTo>
                  <a:lnTo>
                    <a:pt x="0" y="188"/>
                  </a:lnTo>
                  <a:lnTo>
                    <a:pt x="55" y="199"/>
                  </a:lnTo>
                  <a:lnTo>
                    <a:pt x="116" y="199"/>
                  </a:lnTo>
                  <a:lnTo>
                    <a:pt x="112" y="229"/>
                  </a:lnTo>
                  <a:lnTo>
                    <a:pt x="112" y="254"/>
                  </a:lnTo>
                  <a:lnTo>
                    <a:pt x="167" y="254"/>
                  </a:lnTo>
                  <a:lnTo>
                    <a:pt x="167" y="254"/>
                  </a:lnTo>
                  <a:lnTo>
                    <a:pt x="167" y="2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22">
              <a:extLst>
                <a:ext uri="{FF2B5EF4-FFF2-40B4-BE49-F238E27FC236}">
                  <a16:creationId xmlns:a16="http://schemas.microsoft.com/office/drawing/2014/main" id="{5ECF9406-15B4-936B-70D5-027856660A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65165" y="7288853"/>
              <a:ext cx="643730" cy="819908"/>
            </a:xfrm>
            <a:custGeom>
              <a:avLst/>
              <a:gdLst>
                <a:gd name="T0" fmla="*/ 131 w 285"/>
                <a:gd name="T1" fmla="*/ 362 h 363"/>
                <a:gd name="T2" fmla="*/ 226 w 285"/>
                <a:gd name="T3" fmla="*/ 363 h 363"/>
                <a:gd name="T4" fmla="*/ 276 w 285"/>
                <a:gd name="T5" fmla="*/ 330 h 363"/>
                <a:gd name="T6" fmla="*/ 274 w 285"/>
                <a:gd name="T7" fmla="*/ 306 h 363"/>
                <a:gd name="T8" fmla="*/ 263 w 285"/>
                <a:gd name="T9" fmla="*/ 296 h 363"/>
                <a:gd name="T10" fmla="*/ 261 w 285"/>
                <a:gd name="T11" fmla="*/ 287 h 363"/>
                <a:gd name="T12" fmla="*/ 267 w 285"/>
                <a:gd name="T13" fmla="*/ 264 h 363"/>
                <a:gd name="T14" fmla="*/ 258 w 285"/>
                <a:gd name="T15" fmla="*/ 253 h 363"/>
                <a:gd name="T16" fmla="*/ 267 w 285"/>
                <a:gd name="T17" fmla="*/ 242 h 363"/>
                <a:gd name="T18" fmla="*/ 258 w 285"/>
                <a:gd name="T19" fmla="*/ 232 h 363"/>
                <a:gd name="T20" fmla="*/ 260 w 285"/>
                <a:gd name="T21" fmla="*/ 216 h 363"/>
                <a:gd name="T22" fmla="*/ 251 w 285"/>
                <a:gd name="T23" fmla="*/ 205 h 363"/>
                <a:gd name="T24" fmla="*/ 256 w 285"/>
                <a:gd name="T25" fmla="*/ 192 h 363"/>
                <a:gd name="T26" fmla="*/ 254 w 285"/>
                <a:gd name="T27" fmla="*/ 178 h 363"/>
                <a:gd name="T28" fmla="*/ 263 w 285"/>
                <a:gd name="T29" fmla="*/ 168 h 363"/>
                <a:gd name="T30" fmla="*/ 261 w 285"/>
                <a:gd name="T31" fmla="*/ 150 h 363"/>
                <a:gd name="T32" fmla="*/ 269 w 285"/>
                <a:gd name="T33" fmla="*/ 141 h 363"/>
                <a:gd name="T34" fmla="*/ 261 w 285"/>
                <a:gd name="T35" fmla="*/ 130 h 363"/>
                <a:gd name="T36" fmla="*/ 269 w 285"/>
                <a:gd name="T37" fmla="*/ 116 h 363"/>
                <a:gd name="T38" fmla="*/ 270 w 285"/>
                <a:gd name="T39" fmla="*/ 100 h 363"/>
                <a:gd name="T40" fmla="*/ 270 w 285"/>
                <a:gd name="T41" fmla="*/ 84 h 363"/>
                <a:gd name="T42" fmla="*/ 277 w 285"/>
                <a:gd name="T43" fmla="*/ 75 h 363"/>
                <a:gd name="T44" fmla="*/ 277 w 285"/>
                <a:gd name="T45" fmla="*/ 52 h 363"/>
                <a:gd name="T46" fmla="*/ 285 w 285"/>
                <a:gd name="T47" fmla="*/ 39 h 363"/>
                <a:gd name="T48" fmla="*/ 285 w 285"/>
                <a:gd name="T49" fmla="*/ 20 h 363"/>
                <a:gd name="T50" fmla="*/ 165 w 285"/>
                <a:gd name="T51" fmla="*/ 9 h 363"/>
                <a:gd name="T52" fmla="*/ 151 w 285"/>
                <a:gd name="T53" fmla="*/ 0 h 363"/>
                <a:gd name="T54" fmla="*/ 133 w 285"/>
                <a:gd name="T55" fmla="*/ 9 h 363"/>
                <a:gd name="T56" fmla="*/ 108 w 285"/>
                <a:gd name="T57" fmla="*/ 9 h 363"/>
                <a:gd name="T58" fmla="*/ 12 w 285"/>
                <a:gd name="T59" fmla="*/ 6 h 363"/>
                <a:gd name="T60" fmla="*/ 10 w 285"/>
                <a:gd name="T61" fmla="*/ 39 h 363"/>
                <a:gd name="T62" fmla="*/ 5 w 285"/>
                <a:gd name="T63" fmla="*/ 89 h 363"/>
                <a:gd name="T64" fmla="*/ 2 w 285"/>
                <a:gd name="T65" fmla="*/ 169 h 363"/>
                <a:gd name="T66" fmla="*/ 2 w 285"/>
                <a:gd name="T67" fmla="*/ 216 h 363"/>
                <a:gd name="T68" fmla="*/ 0 w 285"/>
                <a:gd name="T69" fmla="*/ 255 h 363"/>
                <a:gd name="T70" fmla="*/ 3 w 285"/>
                <a:gd name="T71" fmla="*/ 335 h 363"/>
                <a:gd name="T72" fmla="*/ 75 w 285"/>
                <a:gd name="T73" fmla="*/ 337 h 363"/>
                <a:gd name="T74" fmla="*/ 89 w 285"/>
                <a:gd name="T75" fmla="*/ 346 h 363"/>
                <a:gd name="T76" fmla="*/ 108 w 285"/>
                <a:gd name="T77" fmla="*/ 351 h 363"/>
                <a:gd name="T78" fmla="*/ 126 w 285"/>
                <a:gd name="T79" fmla="*/ 360 h 363"/>
                <a:gd name="T80" fmla="*/ 131 w 285"/>
                <a:gd name="T81" fmla="*/ 362 h 363"/>
                <a:gd name="T82" fmla="*/ 131 w 285"/>
                <a:gd name="T83" fmla="*/ 362 h 363"/>
                <a:gd name="T84" fmla="*/ 131 w 285"/>
                <a:gd name="T85" fmla="*/ 362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5" h="363">
                  <a:moveTo>
                    <a:pt x="131" y="362"/>
                  </a:moveTo>
                  <a:lnTo>
                    <a:pt x="226" y="363"/>
                  </a:lnTo>
                  <a:lnTo>
                    <a:pt x="276" y="330"/>
                  </a:lnTo>
                  <a:lnTo>
                    <a:pt x="274" y="306"/>
                  </a:lnTo>
                  <a:lnTo>
                    <a:pt x="263" y="296"/>
                  </a:lnTo>
                  <a:lnTo>
                    <a:pt x="261" y="287"/>
                  </a:lnTo>
                  <a:lnTo>
                    <a:pt x="267" y="264"/>
                  </a:lnTo>
                  <a:lnTo>
                    <a:pt x="258" y="253"/>
                  </a:lnTo>
                  <a:lnTo>
                    <a:pt x="267" y="242"/>
                  </a:lnTo>
                  <a:lnTo>
                    <a:pt x="258" y="232"/>
                  </a:lnTo>
                  <a:lnTo>
                    <a:pt x="260" y="216"/>
                  </a:lnTo>
                  <a:lnTo>
                    <a:pt x="251" y="205"/>
                  </a:lnTo>
                  <a:lnTo>
                    <a:pt x="256" y="192"/>
                  </a:lnTo>
                  <a:lnTo>
                    <a:pt x="254" y="178"/>
                  </a:lnTo>
                  <a:lnTo>
                    <a:pt x="263" y="168"/>
                  </a:lnTo>
                  <a:lnTo>
                    <a:pt x="261" y="150"/>
                  </a:lnTo>
                  <a:lnTo>
                    <a:pt x="269" y="141"/>
                  </a:lnTo>
                  <a:lnTo>
                    <a:pt x="261" y="130"/>
                  </a:lnTo>
                  <a:lnTo>
                    <a:pt x="269" y="116"/>
                  </a:lnTo>
                  <a:lnTo>
                    <a:pt x="270" y="100"/>
                  </a:lnTo>
                  <a:lnTo>
                    <a:pt x="270" y="84"/>
                  </a:lnTo>
                  <a:lnTo>
                    <a:pt x="277" y="75"/>
                  </a:lnTo>
                  <a:lnTo>
                    <a:pt x="277" y="52"/>
                  </a:lnTo>
                  <a:lnTo>
                    <a:pt x="285" y="39"/>
                  </a:lnTo>
                  <a:lnTo>
                    <a:pt x="285" y="20"/>
                  </a:lnTo>
                  <a:lnTo>
                    <a:pt x="165" y="9"/>
                  </a:lnTo>
                  <a:lnTo>
                    <a:pt x="151" y="0"/>
                  </a:lnTo>
                  <a:lnTo>
                    <a:pt x="133" y="9"/>
                  </a:lnTo>
                  <a:lnTo>
                    <a:pt x="108" y="9"/>
                  </a:lnTo>
                  <a:lnTo>
                    <a:pt x="12" y="6"/>
                  </a:lnTo>
                  <a:lnTo>
                    <a:pt x="10" y="39"/>
                  </a:lnTo>
                  <a:lnTo>
                    <a:pt x="5" y="89"/>
                  </a:lnTo>
                  <a:lnTo>
                    <a:pt x="2" y="169"/>
                  </a:lnTo>
                  <a:lnTo>
                    <a:pt x="2" y="216"/>
                  </a:lnTo>
                  <a:lnTo>
                    <a:pt x="0" y="255"/>
                  </a:lnTo>
                  <a:lnTo>
                    <a:pt x="3" y="335"/>
                  </a:lnTo>
                  <a:lnTo>
                    <a:pt x="75" y="337"/>
                  </a:lnTo>
                  <a:lnTo>
                    <a:pt x="89" y="346"/>
                  </a:lnTo>
                  <a:lnTo>
                    <a:pt x="108" y="351"/>
                  </a:lnTo>
                  <a:lnTo>
                    <a:pt x="126" y="360"/>
                  </a:lnTo>
                  <a:lnTo>
                    <a:pt x="131" y="362"/>
                  </a:lnTo>
                  <a:lnTo>
                    <a:pt x="131" y="362"/>
                  </a:lnTo>
                  <a:lnTo>
                    <a:pt x="131" y="3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23">
              <a:extLst>
                <a:ext uri="{FF2B5EF4-FFF2-40B4-BE49-F238E27FC236}">
                  <a16:creationId xmlns:a16="http://schemas.microsoft.com/office/drawing/2014/main" id="{888412A6-516A-1893-F749-B31C733F07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54881" y="7349838"/>
              <a:ext cx="727301" cy="747630"/>
            </a:xfrm>
            <a:custGeom>
              <a:avLst/>
              <a:gdLst>
                <a:gd name="T0" fmla="*/ 180 w 322"/>
                <a:gd name="T1" fmla="*/ 329 h 331"/>
                <a:gd name="T2" fmla="*/ 312 w 322"/>
                <a:gd name="T3" fmla="*/ 240 h 331"/>
                <a:gd name="T4" fmla="*/ 322 w 322"/>
                <a:gd name="T5" fmla="*/ 235 h 331"/>
                <a:gd name="T6" fmla="*/ 317 w 322"/>
                <a:gd name="T7" fmla="*/ 217 h 331"/>
                <a:gd name="T8" fmla="*/ 313 w 322"/>
                <a:gd name="T9" fmla="*/ 201 h 331"/>
                <a:gd name="T10" fmla="*/ 312 w 322"/>
                <a:gd name="T11" fmla="*/ 185 h 331"/>
                <a:gd name="T12" fmla="*/ 313 w 322"/>
                <a:gd name="T13" fmla="*/ 173 h 331"/>
                <a:gd name="T14" fmla="*/ 299 w 322"/>
                <a:gd name="T15" fmla="*/ 148 h 331"/>
                <a:gd name="T16" fmla="*/ 296 w 322"/>
                <a:gd name="T17" fmla="*/ 132 h 331"/>
                <a:gd name="T18" fmla="*/ 283 w 322"/>
                <a:gd name="T19" fmla="*/ 123 h 331"/>
                <a:gd name="T20" fmla="*/ 269 w 322"/>
                <a:gd name="T21" fmla="*/ 109 h 331"/>
                <a:gd name="T22" fmla="*/ 258 w 322"/>
                <a:gd name="T23" fmla="*/ 94 h 331"/>
                <a:gd name="T24" fmla="*/ 248 w 322"/>
                <a:gd name="T25" fmla="*/ 76 h 331"/>
                <a:gd name="T26" fmla="*/ 240 w 322"/>
                <a:gd name="T27" fmla="*/ 57 h 331"/>
                <a:gd name="T28" fmla="*/ 233 w 322"/>
                <a:gd name="T29" fmla="*/ 27 h 331"/>
                <a:gd name="T30" fmla="*/ 224 w 322"/>
                <a:gd name="T31" fmla="*/ 20 h 331"/>
                <a:gd name="T32" fmla="*/ 210 w 322"/>
                <a:gd name="T33" fmla="*/ 11 h 331"/>
                <a:gd name="T34" fmla="*/ 198 w 322"/>
                <a:gd name="T35" fmla="*/ 2 h 331"/>
                <a:gd name="T36" fmla="*/ 78 w 322"/>
                <a:gd name="T37" fmla="*/ 0 h 331"/>
                <a:gd name="T38" fmla="*/ 64 w 322"/>
                <a:gd name="T39" fmla="*/ 2 h 331"/>
                <a:gd name="T40" fmla="*/ 64 w 322"/>
                <a:gd name="T41" fmla="*/ 92 h 331"/>
                <a:gd name="T42" fmla="*/ 62 w 322"/>
                <a:gd name="T43" fmla="*/ 148 h 331"/>
                <a:gd name="T44" fmla="*/ 64 w 322"/>
                <a:gd name="T45" fmla="*/ 196 h 331"/>
                <a:gd name="T46" fmla="*/ 64 w 322"/>
                <a:gd name="T47" fmla="*/ 238 h 331"/>
                <a:gd name="T48" fmla="*/ 55 w 322"/>
                <a:gd name="T49" fmla="*/ 256 h 331"/>
                <a:gd name="T50" fmla="*/ 0 w 322"/>
                <a:gd name="T51" fmla="*/ 256 h 331"/>
                <a:gd name="T52" fmla="*/ 2 w 322"/>
                <a:gd name="T53" fmla="*/ 331 h 331"/>
                <a:gd name="T54" fmla="*/ 80 w 322"/>
                <a:gd name="T55" fmla="*/ 331 h 331"/>
                <a:gd name="T56" fmla="*/ 114 w 322"/>
                <a:gd name="T57" fmla="*/ 331 h 331"/>
                <a:gd name="T58" fmla="*/ 180 w 322"/>
                <a:gd name="T59" fmla="*/ 329 h 331"/>
                <a:gd name="T60" fmla="*/ 180 w 322"/>
                <a:gd name="T61" fmla="*/ 329 h 331"/>
                <a:gd name="T62" fmla="*/ 180 w 322"/>
                <a:gd name="T63" fmla="*/ 329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2" h="331">
                  <a:moveTo>
                    <a:pt x="180" y="329"/>
                  </a:moveTo>
                  <a:lnTo>
                    <a:pt x="312" y="240"/>
                  </a:lnTo>
                  <a:lnTo>
                    <a:pt x="322" y="235"/>
                  </a:lnTo>
                  <a:lnTo>
                    <a:pt x="317" y="217"/>
                  </a:lnTo>
                  <a:lnTo>
                    <a:pt x="313" y="201"/>
                  </a:lnTo>
                  <a:lnTo>
                    <a:pt x="312" y="185"/>
                  </a:lnTo>
                  <a:lnTo>
                    <a:pt x="313" y="173"/>
                  </a:lnTo>
                  <a:lnTo>
                    <a:pt x="299" y="148"/>
                  </a:lnTo>
                  <a:lnTo>
                    <a:pt x="296" y="132"/>
                  </a:lnTo>
                  <a:lnTo>
                    <a:pt x="283" y="123"/>
                  </a:lnTo>
                  <a:lnTo>
                    <a:pt x="269" y="109"/>
                  </a:lnTo>
                  <a:lnTo>
                    <a:pt x="258" y="94"/>
                  </a:lnTo>
                  <a:lnTo>
                    <a:pt x="248" y="76"/>
                  </a:lnTo>
                  <a:lnTo>
                    <a:pt x="240" y="57"/>
                  </a:lnTo>
                  <a:lnTo>
                    <a:pt x="233" y="27"/>
                  </a:lnTo>
                  <a:lnTo>
                    <a:pt x="224" y="20"/>
                  </a:lnTo>
                  <a:lnTo>
                    <a:pt x="210" y="11"/>
                  </a:lnTo>
                  <a:lnTo>
                    <a:pt x="198" y="2"/>
                  </a:lnTo>
                  <a:lnTo>
                    <a:pt x="78" y="0"/>
                  </a:lnTo>
                  <a:lnTo>
                    <a:pt x="64" y="2"/>
                  </a:lnTo>
                  <a:lnTo>
                    <a:pt x="64" y="92"/>
                  </a:lnTo>
                  <a:lnTo>
                    <a:pt x="62" y="148"/>
                  </a:lnTo>
                  <a:lnTo>
                    <a:pt x="64" y="196"/>
                  </a:lnTo>
                  <a:lnTo>
                    <a:pt x="64" y="238"/>
                  </a:lnTo>
                  <a:lnTo>
                    <a:pt x="55" y="256"/>
                  </a:lnTo>
                  <a:lnTo>
                    <a:pt x="0" y="256"/>
                  </a:lnTo>
                  <a:lnTo>
                    <a:pt x="2" y="331"/>
                  </a:lnTo>
                  <a:lnTo>
                    <a:pt x="80" y="331"/>
                  </a:lnTo>
                  <a:lnTo>
                    <a:pt x="114" y="331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0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24">
              <a:extLst>
                <a:ext uri="{FF2B5EF4-FFF2-40B4-BE49-F238E27FC236}">
                  <a16:creationId xmlns:a16="http://schemas.microsoft.com/office/drawing/2014/main" id="{8B12626F-4D8B-7039-825E-4F86F97C32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0221" y="8601156"/>
              <a:ext cx="716008" cy="490138"/>
            </a:xfrm>
            <a:custGeom>
              <a:avLst/>
              <a:gdLst>
                <a:gd name="T0" fmla="*/ 93 w 317"/>
                <a:gd name="T1" fmla="*/ 217 h 217"/>
                <a:gd name="T2" fmla="*/ 103 w 317"/>
                <a:gd name="T3" fmla="*/ 210 h 217"/>
                <a:gd name="T4" fmla="*/ 119 w 317"/>
                <a:gd name="T5" fmla="*/ 204 h 217"/>
                <a:gd name="T6" fmla="*/ 134 w 317"/>
                <a:gd name="T7" fmla="*/ 197 h 217"/>
                <a:gd name="T8" fmla="*/ 144 w 317"/>
                <a:gd name="T9" fmla="*/ 188 h 217"/>
                <a:gd name="T10" fmla="*/ 159 w 317"/>
                <a:gd name="T11" fmla="*/ 183 h 217"/>
                <a:gd name="T12" fmla="*/ 171 w 317"/>
                <a:gd name="T13" fmla="*/ 181 h 217"/>
                <a:gd name="T14" fmla="*/ 184 w 317"/>
                <a:gd name="T15" fmla="*/ 183 h 217"/>
                <a:gd name="T16" fmla="*/ 200 w 317"/>
                <a:gd name="T17" fmla="*/ 183 h 217"/>
                <a:gd name="T18" fmla="*/ 210 w 317"/>
                <a:gd name="T19" fmla="*/ 174 h 217"/>
                <a:gd name="T20" fmla="*/ 219 w 317"/>
                <a:gd name="T21" fmla="*/ 181 h 217"/>
                <a:gd name="T22" fmla="*/ 226 w 317"/>
                <a:gd name="T23" fmla="*/ 172 h 217"/>
                <a:gd name="T24" fmla="*/ 241 w 317"/>
                <a:gd name="T25" fmla="*/ 165 h 217"/>
                <a:gd name="T26" fmla="*/ 249 w 317"/>
                <a:gd name="T27" fmla="*/ 153 h 217"/>
                <a:gd name="T28" fmla="*/ 251 w 317"/>
                <a:gd name="T29" fmla="*/ 140 h 217"/>
                <a:gd name="T30" fmla="*/ 258 w 317"/>
                <a:gd name="T31" fmla="*/ 128 h 217"/>
                <a:gd name="T32" fmla="*/ 264 w 317"/>
                <a:gd name="T33" fmla="*/ 115 h 217"/>
                <a:gd name="T34" fmla="*/ 267 w 317"/>
                <a:gd name="T35" fmla="*/ 103 h 217"/>
                <a:gd name="T36" fmla="*/ 278 w 317"/>
                <a:gd name="T37" fmla="*/ 96 h 217"/>
                <a:gd name="T38" fmla="*/ 289 w 317"/>
                <a:gd name="T39" fmla="*/ 87 h 217"/>
                <a:gd name="T40" fmla="*/ 299 w 317"/>
                <a:gd name="T41" fmla="*/ 78 h 217"/>
                <a:gd name="T42" fmla="*/ 308 w 317"/>
                <a:gd name="T43" fmla="*/ 69 h 217"/>
                <a:gd name="T44" fmla="*/ 310 w 317"/>
                <a:gd name="T45" fmla="*/ 55 h 217"/>
                <a:gd name="T46" fmla="*/ 317 w 317"/>
                <a:gd name="T47" fmla="*/ 42 h 217"/>
                <a:gd name="T48" fmla="*/ 294 w 317"/>
                <a:gd name="T49" fmla="*/ 42 h 217"/>
                <a:gd name="T50" fmla="*/ 297 w 317"/>
                <a:gd name="T51" fmla="*/ 23 h 217"/>
                <a:gd name="T52" fmla="*/ 271 w 317"/>
                <a:gd name="T53" fmla="*/ 23 h 217"/>
                <a:gd name="T54" fmla="*/ 251 w 317"/>
                <a:gd name="T55" fmla="*/ 24 h 217"/>
                <a:gd name="T56" fmla="*/ 203 w 317"/>
                <a:gd name="T57" fmla="*/ 24 h 217"/>
                <a:gd name="T58" fmla="*/ 159 w 317"/>
                <a:gd name="T59" fmla="*/ 23 h 217"/>
                <a:gd name="T60" fmla="*/ 135 w 317"/>
                <a:gd name="T61" fmla="*/ 23 h 217"/>
                <a:gd name="T62" fmla="*/ 130 w 317"/>
                <a:gd name="T63" fmla="*/ 12 h 217"/>
                <a:gd name="T64" fmla="*/ 89 w 317"/>
                <a:gd name="T65" fmla="*/ 1 h 217"/>
                <a:gd name="T66" fmla="*/ 68 w 317"/>
                <a:gd name="T67" fmla="*/ 1 h 217"/>
                <a:gd name="T68" fmla="*/ 0 w 317"/>
                <a:gd name="T69" fmla="*/ 0 h 217"/>
                <a:gd name="T70" fmla="*/ 4 w 317"/>
                <a:gd name="T71" fmla="*/ 16 h 217"/>
                <a:gd name="T72" fmla="*/ 9 w 317"/>
                <a:gd name="T73" fmla="*/ 26 h 217"/>
                <a:gd name="T74" fmla="*/ 20 w 317"/>
                <a:gd name="T75" fmla="*/ 40 h 217"/>
                <a:gd name="T76" fmla="*/ 29 w 317"/>
                <a:gd name="T77" fmla="*/ 48 h 217"/>
                <a:gd name="T78" fmla="*/ 38 w 317"/>
                <a:gd name="T79" fmla="*/ 58 h 217"/>
                <a:gd name="T80" fmla="*/ 48 w 317"/>
                <a:gd name="T81" fmla="*/ 72 h 217"/>
                <a:gd name="T82" fmla="*/ 54 w 317"/>
                <a:gd name="T83" fmla="*/ 83 h 217"/>
                <a:gd name="T84" fmla="*/ 59 w 317"/>
                <a:gd name="T85" fmla="*/ 94 h 217"/>
                <a:gd name="T86" fmla="*/ 63 w 317"/>
                <a:gd name="T87" fmla="*/ 113 h 217"/>
                <a:gd name="T88" fmla="*/ 57 w 317"/>
                <a:gd name="T89" fmla="*/ 129 h 217"/>
                <a:gd name="T90" fmla="*/ 63 w 317"/>
                <a:gd name="T91" fmla="*/ 142 h 217"/>
                <a:gd name="T92" fmla="*/ 75 w 317"/>
                <a:gd name="T93" fmla="*/ 154 h 217"/>
                <a:gd name="T94" fmla="*/ 84 w 317"/>
                <a:gd name="T95" fmla="*/ 161 h 217"/>
                <a:gd name="T96" fmla="*/ 80 w 317"/>
                <a:gd name="T97" fmla="*/ 178 h 217"/>
                <a:gd name="T98" fmla="*/ 73 w 317"/>
                <a:gd name="T99" fmla="*/ 188 h 217"/>
                <a:gd name="T100" fmla="*/ 82 w 317"/>
                <a:gd name="T101" fmla="*/ 201 h 217"/>
                <a:gd name="T102" fmla="*/ 68 w 317"/>
                <a:gd name="T103" fmla="*/ 204 h 217"/>
                <a:gd name="T104" fmla="*/ 80 w 317"/>
                <a:gd name="T105" fmla="*/ 213 h 217"/>
                <a:gd name="T106" fmla="*/ 93 w 317"/>
                <a:gd name="T107" fmla="*/ 217 h 217"/>
                <a:gd name="T108" fmla="*/ 93 w 317"/>
                <a:gd name="T109" fmla="*/ 217 h 217"/>
                <a:gd name="T110" fmla="*/ 93 w 317"/>
                <a:gd name="T111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" h="217">
                  <a:moveTo>
                    <a:pt x="93" y="217"/>
                  </a:moveTo>
                  <a:lnTo>
                    <a:pt x="103" y="210"/>
                  </a:lnTo>
                  <a:lnTo>
                    <a:pt x="119" y="204"/>
                  </a:lnTo>
                  <a:lnTo>
                    <a:pt x="134" y="197"/>
                  </a:lnTo>
                  <a:lnTo>
                    <a:pt x="144" y="188"/>
                  </a:lnTo>
                  <a:lnTo>
                    <a:pt x="159" y="183"/>
                  </a:lnTo>
                  <a:lnTo>
                    <a:pt x="171" y="181"/>
                  </a:lnTo>
                  <a:lnTo>
                    <a:pt x="184" y="183"/>
                  </a:lnTo>
                  <a:lnTo>
                    <a:pt x="200" y="183"/>
                  </a:lnTo>
                  <a:lnTo>
                    <a:pt x="210" y="174"/>
                  </a:lnTo>
                  <a:lnTo>
                    <a:pt x="219" y="181"/>
                  </a:lnTo>
                  <a:lnTo>
                    <a:pt x="226" y="172"/>
                  </a:lnTo>
                  <a:lnTo>
                    <a:pt x="241" y="165"/>
                  </a:lnTo>
                  <a:lnTo>
                    <a:pt x="249" y="153"/>
                  </a:lnTo>
                  <a:lnTo>
                    <a:pt x="251" y="140"/>
                  </a:lnTo>
                  <a:lnTo>
                    <a:pt x="258" y="128"/>
                  </a:lnTo>
                  <a:lnTo>
                    <a:pt x="264" y="115"/>
                  </a:lnTo>
                  <a:lnTo>
                    <a:pt x="267" y="103"/>
                  </a:lnTo>
                  <a:lnTo>
                    <a:pt x="278" y="96"/>
                  </a:lnTo>
                  <a:lnTo>
                    <a:pt x="289" y="87"/>
                  </a:lnTo>
                  <a:lnTo>
                    <a:pt x="299" y="78"/>
                  </a:lnTo>
                  <a:lnTo>
                    <a:pt x="308" y="69"/>
                  </a:lnTo>
                  <a:lnTo>
                    <a:pt x="310" y="55"/>
                  </a:lnTo>
                  <a:lnTo>
                    <a:pt x="317" y="42"/>
                  </a:lnTo>
                  <a:lnTo>
                    <a:pt x="294" y="42"/>
                  </a:lnTo>
                  <a:lnTo>
                    <a:pt x="297" y="23"/>
                  </a:lnTo>
                  <a:lnTo>
                    <a:pt x="271" y="23"/>
                  </a:lnTo>
                  <a:lnTo>
                    <a:pt x="251" y="24"/>
                  </a:lnTo>
                  <a:lnTo>
                    <a:pt x="203" y="24"/>
                  </a:lnTo>
                  <a:lnTo>
                    <a:pt x="159" y="23"/>
                  </a:lnTo>
                  <a:lnTo>
                    <a:pt x="135" y="23"/>
                  </a:lnTo>
                  <a:lnTo>
                    <a:pt x="130" y="12"/>
                  </a:lnTo>
                  <a:lnTo>
                    <a:pt x="89" y="1"/>
                  </a:lnTo>
                  <a:lnTo>
                    <a:pt x="68" y="1"/>
                  </a:lnTo>
                  <a:lnTo>
                    <a:pt x="0" y="0"/>
                  </a:lnTo>
                  <a:lnTo>
                    <a:pt x="4" y="16"/>
                  </a:lnTo>
                  <a:lnTo>
                    <a:pt x="9" y="26"/>
                  </a:lnTo>
                  <a:lnTo>
                    <a:pt x="20" y="40"/>
                  </a:lnTo>
                  <a:lnTo>
                    <a:pt x="29" y="48"/>
                  </a:lnTo>
                  <a:lnTo>
                    <a:pt x="38" y="58"/>
                  </a:lnTo>
                  <a:lnTo>
                    <a:pt x="48" y="72"/>
                  </a:lnTo>
                  <a:lnTo>
                    <a:pt x="54" y="83"/>
                  </a:lnTo>
                  <a:lnTo>
                    <a:pt x="59" y="94"/>
                  </a:lnTo>
                  <a:lnTo>
                    <a:pt x="63" y="113"/>
                  </a:lnTo>
                  <a:lnTo>
                    <a:pt x="57" y="129"/>
                  </a:lnTo>
                  <a:lnTo>
                    <a:pt x="63" y="142"/>
                  </a:lnTo>
                  <a:lnTo>
                    <a:pt x="75" y="154"/>
                  </a:lnTo>
                  <a:lnTo>
                    <a:pt x="84" y="161"/>
                  </a:lnTo>
                  <a:lnTo>
                    <a:pt x="80" y="178"/>
                  </a:lnTo>
                  <a:lnTo>
                    <a:pt x="73" y="188"/>
                  </a:lnTo>
                  <a:lnTo>
                    <a:pt x="82" y="201"/>
                  </a:lnTo>
                  <a:lnTo>
                    <a:pt x="68" y="204"/>
                  </a:lnTo>
                  <a:lnTo>
                    <a:pt x="80" y="213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3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25">
              <a:extLst>
                <a:ext uri="{FF2B5EF4-FFF2-40B4-BE49-F238E27FC236}">
                  <a16:creationId xmlns:a16="http://schemas.microsoft.com/office/drawing/2014/main" id="{9E370927-8AFF-AE0E-7C65-48804BB153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36615" y="7338545"/>
              <a:ext cx="505948" cy="505948"/>
            </a:xfrm>
            <a:custGeom>
              <a:avLst/>
              <a:gdLst>
                <a:gd name="T0" fmla="*/ 14 w 224"/>
                <a:gd name="T1" fmla="*/ 224 h 224"/>
                <a:gd name="T2" fmla="*/ 26 w 224"/>
                <a:gd name="T3" fmla="*/ 219 h 224"/>
                <a:gd name="T4" fmla="*/ 32 w 224"/>
                <a:gd name="T5" fmla="*/ 206 h 224"/>
                <a:gd name="T6" fmla="*/ 58 w 224"/>
                <a:gd name="T7" fmla="*/ 203 h 224"/>
                <a:gd name="T8" fmla="*/ 126 w 224"/>
                <a:gd name="T9" fmla="*/ 203 h 224"/>
                <a:gd name="T10" fmla="*/ 183 w 224"/>
                <a:gd name="T11" fmla="*/ 203 h 224"/>
                <a:gd name="T12" fmla="*/ 206 w 224"/>
                <a:gd name="T13" fmla="*/ 206 h 224"/>
                <a:gd name="T14" fmla="*/ 208 w 224"/>
                <a:gd name="T15" fmla="*/ 167 h 224"/>
                <a:gd name="T16" fmla="*/ 222 w 224"/>
                <a:gd name="T17" fmla="*/ 158 h 224"/>
                <a:gd name="T18" fmla="*/ 224 w 224"/>
                <a:gd name="T19" fmla="*/ 137 h 224"/>
                <a:gd name="T20" fmla="*/ 224 w 224"/>
                <a:gd name="T21" fmla="*/ 119 h 224"/>
                <a:gd name="T22" fmla="*/ 222 w 224"/>
                <a:gd name="T23" fmla="*/ 71 h 224"/>
                <a:gd name="T24" fmla="*/ 224 w 224"/>
                <a:gd name="T25" fmla="*/ 55 h 224"/>
                <a:gd name="T26" fmla="*/ 222 w 224"/>
                <a:gd name="T27" fmla="*/ 19 h 224"/>
                <a:gd name="T28" fmla="*/ 194 w 224"/>
                <a:gd name="T29" fmla="*/ 19 h 224"/>
                <a:gd name="T30" fmla="*/ 126 w 224"/>
                <a:gd name="T31" fmla="*/ 19 h 224"/>
                <a:gd name="T32" fmla="*/ 112 w 224"/>
                <a:gd name="T33" fmla="*/ 8 h 224"/>
                <a:gd name="T34" fmla="*/ 67 w 224"/>
                <a:gd name="T35" fmla="*/ 0 h 224"/>
                <a:gd name="T36" fmla="*/ 56 w 224"/>
                <a:gd name="T37" fmla="*/ 8 h 224"/>
                <a:gd name="T38" fmla="*/ 46 w 224"/>
                <a:gd name="T39" fmla="*/ 17 h 224"/>
                <a:gd name="T40" fmla="*/ 32 w 224"/>
                <a:gd name="T41" fmla="*/ 25 h 224"/>
                <a:gd name="T42" fmla="*/ 26 w 224"/>
                <a:gd name="T43" fmla="*/ 37 h 224"/>
                <a:gd name="T44" fmla="*/ 23 w 224"/>
                <a:gd name="T45" fmla="*/ 53 h 224"/>
                <a:gd name="T46" fmla="*/ 17 w 224"/>
                <a:gd name="T47" fmla="*/ 65 h 224"/>
                <a:gd name="T48" fmla="*/ 23 w 224"/>
                <a:gd name="T49" fmla="*/ 78 h 224"/>
                <a:gd name="T50" fmla="*/ 14 w 224"/>
                <a:gd name="T51" fmla="*/ 90 h 224"/>
                <a:gd name="T52" fmla="*/ 8 w 224"/>
                <a:gd name="T53" fmla="*/ 103 h 224"/>
                <a:gd name="T54" fmla="*/ 21 w 224"/>
                <a:gd name="T55" fmla="*/ 114 h 224"/>
                <a:gd name="T56" fmla="*/ 8 w 224"/>
                <a:gd name="T57" fmla="*/ 130 h 224"/>
                <a:gd name="T58" fmla="*/ 10 w 224"/>
                <a:gd name="T59" fmla="*/ 146 h 224"/>
                <a:gd name="T60" fmla="*/ 3 w 224"/>
                <a:gd name="T61" fmla="*/ 158 h 224"/>
                <a:gd name="T62" fmla="*/ 5 w 224"/>
                <a:gd name="T63" fmla="*/ 170 h 224"/>
                <a:gd name="T64" fmla="*/ 0 w 224"/>
                <a:gd name="T65" fmla="*/ 183 h 224"/>
                <a:gd name="T66" fmla="*/ 8 w 224"/>
                <a:gd name="T67" fmla="*/ 194 h 224"/>
                <a:gd name="T68" fmla="*/ 5 w 224"/>
                <a:gd name="T69" fmla="*/ 210 h 224"/>
                <a:gd name="T70" fmla="*/ 14 w 224"/>
                <a:gd name="T71" fmla="*/ 220 h 224"/>
                <a:gd name="T72" fmla="*/ 14 w 224"/>
                <a:gd name="T73" fmla="*/ 224 h 224"/>
                <a:gd name="T74" fmla="*/ 14 w 224"/>
                <a:gd name="T75" fmla="*/ 224 h 224"/>
                <a:gd name="T76" fmla="*/ 14 w 224"/>
                <a:gd name="T7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4" h="224">
                  <a:moveTo>
                    <a:pt x="14" y="224"/>
                  </a:moveTo>
                  <a:lnTo>
                    <a:pt x="26" y="219"/>
                  </a:lnTo>
                  <a:lnTo>
                    <a:pt x="32" y="206"/>
                  </a:lnTo>
                  <a:lnTo>
                    <a:pt x="58" y="203"/>
                  </a:lnTo>
                  <a:lnTo>
                    <a:pt x="126" y="203"/>
                  </a:lnTo>
                  <a:lnTo>
                    <a:pt x="183" y="203"/>
                  </a:lnTo>
                  <a:lnTo>
                    <a:pt x="206" y="206"/>
                  </a:lnTo>
                  <a:lnTo>
                    <a:pt x="208" y="167"/>
                  </a:lnTo>
                  <a:lnTo>
                    <a:pt x="222" y="158"/>
                  </a:lnTo>
                  <a:lnTo>
                    <a:pt x="224" y="137"/>
                  </a:lnTo>
                  <a:lnTo>
                    <a:pt x="224" y="119"/>
                  </a:lnTo>
                  <a:lnTo>
                    <a:pt x="222" y="71"/>
                  </a:lnTo>
                  <a:lnTo>
                    <a:pt x="224" y="55"/>
                  </a:lnTo>
                  <a:lnTo>
                    <a:pt x="222" y="19"/>
                  </a:lnTo>
                  <a:lnTo>
                    <a:pt x="194" y="19"/>
                  </a:lnTo>
                  <a:lnTo>
                    <a:pt x="126" y="19"/>
                  </a:lnTo>
                  <a:lnTo>
                    <a:pt x="112" y="8"/>
                  </a:lnTo>
                  <a:lnTo>
                    <a:pt x="67" y="0"/>
                  </a:lnTo>
                  <a:lnTo>
                    <a:pt x="56" y="8"/>
                  </a:lnTo>
                  <a:lnTo>
                    <a:pt x="46" y="17"/>
                  </a:lnTo>
                  <a:lnTo>
                    <a:pt x="32" y="25"/>
                  </a:lnTo>
                  <a:lnTo>
                    <a:pt x="26" y="37"/>
                  </a:lnTo>
                  <a:lnTo>
                    <a:pt x="23" y="53"/>
                  </a:lnTo>
                  <a:lnTo>
                    <a:pt x="17" y="65"/>
                  </a:lnTo>
                  <a:lnTo>
                    <a:pt x="23" y="78"/>
                  </a:lnTo>
                  <a:lnTo>
                    <a:pt x="14" y="90"/>
                  </a:lnTo>
                  <a:lnTo>
                    <a:pt x="8" y="103"/>
                  </a:lnTo>
                  <a:lnTo>
                    <a:pt x="21" y="114"/>
                  </a:lnTo>
                  <a:lnTo>
                    <a:pt x="8" y="130"/>
                  </a:lnTo>
                  <a:lnTo>
                    <a:pt x="10" y="146"/>
                  </a:lnTo>
                  <a:lnTo>
                    <a:pt x="3" y="158"/>
                  </a:lnTo>
                  <a:lnTo>
                    <a:pt x="5" y="170"/>
                  </a:lnTo>
                  <a:lnTo>
                    <a:pt x="0" y="183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14" y="220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4" y="22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26">
              <a:extLst>
                <a:ext uri="{FF2B5EF4-FFF2-40B4-BE49-F238E27FC236}">
                  <a16:creationId xmlns:a16="http://schemas.microsoft.com/office/drawing/2014/main" id="{2CC54F0A-170F-7F93-9D28-917D915569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45243" y="8034224"/>
              <a:ext cx="720525" cy="758922"/>
            </a:xfrm>
            <a:custGeom>
              <a:avLst/>
              <a:gdLst>
                <a:gd name="T0" fmla="*/ 20 w 319"/>
                <a:gd name="T1" fmla="*/ 334 h 336"/>
                <a:gd name="T2" fmla="*/ 50 w 319"/>
                <a:gd name="T3" fmla="*/ 322 h 336"/>
                <a:gd name="T4" fmla="*/ 77 w 319"/>
                <a:gd name="T5" fmla="*/ 322 h 336"/>
                <a:gd name="T6" fmla="*/ 98 w 319"/>
                <a:gd name="T7" fmla="*/ 331 h 336"/>
                <a:gd name="T8" fmla="*/ 116 w 319"/>
                <a:gd name="T9" fmla="*/ 307 h 336"/>
                <a:gd name="T10" fmla="*/ 155 w 319"/>
                <a:gd name="T11" fmla="*/ 315 h 336"/>
                <a:gd name="T12" fmla="*/ 185 w 319"/>
                <a:gd name="T13" fmla="*/ 297 h 336"/>
                <a:gd name="T14" fmla="*/ 228 w 319"/>
                <a:gd name="T15" fmla="*/ 295 h 336"/>
                <a:gd name="T16" fmla="*/ 237 w 319"/>
                <a:gd name="T17" fmla="*/ 243 h 336"/>
                <a:gd name="T18" fmla="*/ 257 w 319"/>
                <a:gd name="T19" fmla="*/ 215 h 336"/>
                <a:gd name="T20" fmla="*/ 283 w 319"/>
                <a:gd name="T21" fmla="*/ 188 h 336"/>
                <a:gd name="T22" fmla="*/ 282 w 319"/>
                <a:gd name="T23" fmla="*/ 145 h 336"/>
                <a:gd name="T24" fmla="*/ 308 w 319"/>
                <a:gd name="T25" fmla="*/ 137 h 336"/>
                <a:gd name="T26" fmla="*/ 315 w 319"/>
                <a:gd name="T27" fmla="*/ 115 h 336"/>
                <a:gd name="T28" fmla="*/ 285 w 319"/>
                <a:gd name="T29" fmla="*/ 112 h 336"/>
                <a:gd name="T30" fmla="*/ 269 w 319"/>
                <a:gd name="T31" fmla="*/ 90 h 336"/>
                <a:gd name="T32" fmla="*/ 246 w 319"/>
                <a:gd name="T33" fmla="*/ 90 h 336"/>
                <a:gd name="T34" fmla="*/ 234 w 319"/>
                <a:gd name="T35" fmla="*/ 60 h 336"/>
                <a:gd name="T36" fmla="*/ 210 w 319"/>
                <a:gd name="T37" fmla="*/ 37 h 336"/>
                <a:gd name="T38" fmla="*/ 189 w 319"/>
                <a:gd name="T39" fmla="*/ 37 h 336"/>
                <a:gd name="T40" fmla="*/ 171 w 319"/>
                <a:gd name="T41" fmla="*/ 23 h 336"/>
                <a:gd name="T42" fmla="*/ 164 w 319"/>
                <a:gd name="T43" fmla="*/ 0 h 336"/>
                <a:gd name="T44" fmla="*/ 120 w 319"/>
                <a:gd name="T45" fmla="*/ 23 h 336"/>
                <a:gd name="T46" fmla="*/ 50 w 319"/>
                <a:gd name="T47" fmla="*/ 30 h 336"/>
                <a:gd name="T48" fmla="*/ 9 w 319"/>
                <a:gd name="T49" fmla="*/ 44 h 336"/>
                <a:gd name="T50" fmla="*/ 7 w 319"/>
                <a:gd name="T51" fmla="*/ 90 h 336"/>
                <a:gd name="T52" fmla="*/ 16 w 319"/>
                <a:gd name="T53" fmla="*/ 145 h 336"/>
                <a:gd name="T54" fmla="*/ 0 w 319"/>
                <a:gd name="T55" fmla="*/ 170 h 336"/>
                <a:gd name="T56" fmla="*/ 7 w 319"/>
                <a:gd name="T57" fmla="*/ 274 h 336"/>
                <a:gd name="T58" fmla="*/ 29 w 319"/>
                <a:gd name="T59" fmla="*/ 293 h 336"/>
                <a:gd name="T60" fmla="*/ 18 w 319"/>
                <a:gd name="T61" fmla="*/ 320 h 336"/>
                <a:gd name="T62" fmla="*/ 6 w 319"/>
                <a:gd name="T63" fmla="*/ 336 h 336"/>
                <a:gd name="T64" fmla="*/ 6 w 319"/>
                <a:gd name="T6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9" h="336">
                  <a:moveTo>
                    <a:pt x="6" y="336"/>
                  </a:moveTo>
                  <a:lnTo>
                    <a:pt x="20" y="334"/>
                  </a:lnTo>
                  <a:lnTo>
                    <a:pt x="31" y="325"/>
                  </a:lnTo>
                  <a:lnTo>
                    <a:pt x="50" y="322"/>
                  </a:lnTo>
                  <a:lnTo>
                    <a:pt x="63" y="325"/>
                  </a:lnTo>
                  <a:lnTo>
                    <a:pt x="77" y="322"/>
                  </a:lnTo>
                  <a:lnTo>
                    <a:pt x="84" y="332"/>
                  </a:lnTo>
                  <a:lnTo>
                    <a:pt x="98" y="331"/>
                  </a:lnTo>
                  <a:lnTo>
                    <a:pt x="109" y="322"/>
                  </a:lnTo>
                  <a:lnTo>
                    <a:pt x="116" y="307"/>
                  </a:lnTo>
                  <a:lnTo>
                    <a:pt x="132" y="306"/>
                  </a:lnTo>
                  <a:lnTo>
                    <a:pt x="155" y="315"/>
                  </a:lnTo>
                  <a:lnTo>
                    <a:pt x="162" y="297"/>
                  </a:lnTo>
                  <a:lnTo>
                    <a:pt x="185" y="297"/>
                  </a:lnTo>
                  <a:lnTo>
                    <a:pt x="198" y="295"/>
                  </a:lnTo>
                  <a:lnTo>
                    <a:pt x="228" y="295"/>
                  </a:lnTo>
                  <a:lnTo>
                    <a:pt x="230" y="252"/>
                  </a:lnTo>
                  <a:lnTo>
                    <a:pt x="237" y="243"/>
                  </a:lnTo>
                  <a:lnTo>
                    <a:pt x="248" y="233"/>
                  </a:lnTo>
                  <a:lnTo>
                    <a:pt x="257" y="215"/>
                  </a:lnTo>
                  <a:lnTo>
                    <a:pt x="264" y="186"/>
                  </a:lnTo>
                  <a:lnTo>
                    <a:pt x="283" y="188"/>
                  </a:lnTo>
                  <a:lnTo>
                    <a:pt x="282" y="172"/>
                  </a:lnTo>
                  <a:lnTo>
                    <a:pt x="282" y="145"/>
                  </a:lnTo>
                  <a:lnTo>
                    <a:pt x="294" y="144"/>
                  </a:lnTo>
                  <a:lnTo>
                    <a:pt x="308" y="137"/>
                  </a:lnTo>
                  <a:lnTo>
                    <a:pt x="319" y="128"/>
                  </a:lnTo>
                  <a:lnTo>
                    <a:pt x="315" y="115"/>
                  </a:lnTo>
                  <a:lnTo>
                    <a:pt x="298" y="115"/>
                  </a:lnTo>
                  <a:lnTo>
                    <a:pt x="285" y="112"/>
                  </a:lnTo>
                  <a:lnTo>
                    <a:pt x="278" y="101"/>
                  </a:lnTo>
                  <a:lnTo>
                    <a:pt x="269" y="90"/>
                  </a:lnTo>
                  <a:lnTo>
                    <a:pt x="258" y="97"/>
                  </a:lnTo>
                  <a:lnTo>
                    <a:pt x="246" y="90"/>
                  </a:lnTo>
                  <a:lnTo>
                    <a:pt x="239" y="73"/>
                  </a:lnTo>
                  <a:lnTo>
                    <a:pt x="234" y="60"/>
                  </a:lnTo>
                  <a:lnTo>
                    <a:pt x="223" y="42"/>
                  </a:lnTo>
                  <a:lnTo>
                    <a:pt x="210" y="37"/>
                  </a:lnTo>
                  <a:lnTo>
                    <a:pt x="203" y="49"/>
                  </a:lnTo>
                  <a:lnTo>
                    <a:pt x="189" y="37"/>
                  </a:lnTo>
                  <a:lnTo>
                    <a:pt x="184" y="24"/>
                  </a:lnTo>
                  <a:lnTo>
                    <a:pt x="171" y="23"/>
                  </a:lnTo>
                  <a:lnTo>
                    <a:pt x="177" y="7"/>
                  </a:lnTo>
                  <a:lnTo>
                    <a:pt x="164" y="0"/>
                  </a:lnTo>
                  <a:lnTo>
                    <a:pt x="152" y="1"/>
                  </a:lnTo>
                  <a:lnTo>
                    <a:pt x="120" y="23"/>
                  </a:lnTo>
                  <a:lnTo>
                    <a:pt x="102" y="33"/>
                  </a:lnTo>
                  <a:lnTo>
                    <a:pt x="50" y="30"/>
                  </a:lnTo>
                  <a:lnTo>
                    <a:pt x="9" y="32"/>
                  </a:lnTo>
                  <a:lnTo>
                    <a:pt x="9" y="44"/>
                  </a:lnTo>
                  <a:lnTo>
                    <a:pt x="7" y="71"/>
                  </a:lnTo>
                  <a:lnTo>
                    <a:pt x="7" y="90"/>
                  </a:lnTo>
                  <a:lnTo>
                    <a:pt x="9" y="131"/>
                  </a:lnTo>
                  <a:lnTo>
                    <a:pt x="16" y="145"/>
                  </a:lnTo>
                  <a:lnTo>
                    <a:pt x="9" y="158"/>
                  </a:lnTo>
                  <a:lnTo>
                    <a:pt x="0" y="170"/>
                  </a:lnTo>
                  <a:lnTo>
                    <a:pt x="7" y="251"/>
                  </a:lnTo>
                  <a:lnTo>
                    <a:pt x="7" y="274"/>
                  </a:lnTo>
                  <a:lnTo>
                    <a:pt x="6" y="293"/>
                  </a:lnTo>
                  <a:lnTo>
                    <a:pt x="29" y="293"/>
                  </a:lnTo>
                  <a:lnTo>
                    <a:pt x="20" y="304"/>
                  </a:lnTo>
                  <a:lnTo>
                    <a:pt x="18" y="320"/>
                  </a:lnTo>
                  <a:lnTo>
                    <a:pt x="11" y="329"/>
                  </a:lnTo>
                  <a:lnTo>
                    <a:pt x="6" y="336"/>
                  </a:lnTo>
                  <a:lnTo>
                    <a:pt x="6" y="336"/>
                  </a:lnTo>
                  <a:lnTo>
                    <a:pt x="6" y="3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27">
              <a:extLst>
                <a:ext uri="{FF2B5EF4-FFF2-40B4-BE49-F238E27FC236}">
                  <a16:creationId xmlns:a16="http://schemas.microsoft.com/office/drawing/2014/main" id="{06E36277-9486-C720-4399-7DD775923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25953" y="7302406"/>
              <a:ext cx="650505" cy="749888"/>
            </a:xfrm>
            <a:custGeom>
              <a:avLst/>
              <a:gdLst>
                <a:gd name="T0" fmla="*/ 101 w 288"/>
                <a:gd name="T1" fmla="*/ 332 h 332"/>
                <a:gd name="T2" fmla="*/ 117 w 288"/>
                <a:gd name="T3" fmla="*/ 331 h 332"/>
                <a:gd name="T4" fmla="*/ 281 w 288"/>
                <a:gd name="T5" fmla="*/ 332 h 332"/>
                <a:gd name="T6" fmla="*/ 286 w 288"/>
                <a:gd name="T7" fmla="*/ 249 h 332"/>
                <a:gd name="T8" fmla="*/ 285 w 288"/>
                <a:gd name="T9" fmla="*/ 210 h 332"/>
                <a:gd name="T10" fmla="*/ 283 w 288"/>
                <a:gd name="T11" fmla="*/ 165 h 332"/>
                <a:gd name="T12" fmla="*/ 286 w 288"/>
                <a:gd name="T13" fmla="*/ 83 h 332"/>
                <a:gd name="T14" fmla="*/ 288 w 288"/>
                <a:gd name="T15" fmla="*/ 26 h 332"/>
                <a:gd name="T16" fmla="*/ 288 w 288"/>
                <a:gd name="T17" fmla="*/ 0 h 332"/>
                <a:gd name="T18" fmla="*/ 226 w 288"/>
                <a:gd name="T19" fmla="*/ 0 h 332"/>
                <a:gd name="T20" fmla="*/ 174 w 288"/>
                <a:gd name="T21" fmla="*/ 21 h 332"/>
                <a:gd name="T22" fmla="*/ 151 w 288"/>
                <a:gd name="T23" fmla="*/ 35 h 332"/>
                <a:gd name="T24" fmla="*/ 133 w 288"/>
                <a:gd name="T25" fmla="*/ 39 h 332"/>
                <a:gd name="T26" fmla="*/ 121 w 288"/>
                <a:gd name="T27" fmla="*/ 48 h 332"/>
                <a:gd name="T28" fmla="*/ 112 w 288"/>
                <a:gd name="T29" fmla="*/ 37 h 332"/>
                <a:gd name="T30" fmla="*/ 96 w 288"/>
                <a:gd name="T31" fmla="*/ 28 h 332"/>
                <a:gd name="T32" fmla="*/ 98 w 288"/>
                <a:gd name="T33" fmla="*/ 44 h 332"/>
                <a:gd name="T34" fmla="*/ 91 w 288"/>
                <a:gd name="T35" fmla="*/ 57 h 332"/>
                <a:gd name="T36" fmla="*/ 0 w 288"/>
                <a:gd name="T37" fmla="*/ 87 h 332"/>
                <a:gd name="T38" fmla="*/ 0 w 288"/>
                <a:gd name="T39" fmla="*/ 106 h 332"/>
                <a:gd name="T40" fmla="*/ 9 w 288"/>
                <a:gd name="T41" fmla="*/ 165 h 332"/>
                <a:gd name="T42" fmla="*/ 16 w 288"/>
                <a:gd name="T43" fmla="*/ 211 h 332"/>
                <a:gd name="T44" fmla="*/ 37 w 288"/>
                <a:gd name="T45" fmla="*/ 327 h 332"/>
                <a:gd name="T46" fmla="*/ 96 w 288"/>
                <a:gd name="T47" fmla="*/ 329 h 332"/>
                <a:gd name="T48" fmla="*/ 101 w 288"/>
                <a:gd name="T49" fmla="*/ 332 h 332"/>
                <a:gd name="T50" fmla="*/ 101 w 288"/>
                <a:gd name="T51" fmla="*/ 332 h 332"/>
                <a:gd name="T52" fmla="*/ 101 w 288"/>
                <a:gd name="T53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332">
                  <a:moveTo>
                    <a:pt x="101" y="332"/>
                  </a:moveTo>
                  <a:lnTo>
                    <a:pt x="117" y="331"/>
                  </a:lnTo>
                  <a:lnTo>
                    <a:pt x="281" y="332"/>
                  </a:lnTo>
                  <a:lnTo>
                    <a:pt x="286" y="249"/>
                  </a:lnTo>
                  <a:lnTo>
                    <a:pt x="285" y="210"/>
                  </a:lnTo>
                  <a:lnTo>
                    <a:pt x="283" y="165"/>
                  </a:lnTo>
                  <a:lnTo>
                    <a:pt x="286" y="83"/>
                  </a:lnTo>
                  <a:lnTo>
                    <a:pt x="288" y="26"/>
                  </a:lnTo>
                  <a:lnTo>
                    <a:pt x="288" y="0"/>
                  </a:lnTo>
                  <a:lnTo>
                    <a:pt x="226" y="0"/>
                  </a:lnTo>
                  <a:lnTo>
                    <a:pt x="174" y="21"/>
                  </a:lnTo>
                  <a:lnTo>
                    <a:pt x="151" y="35"/>
                  </a:lnTo>
                  <a:lnTo>
                    <a:pt x="133" y="39"/>
                  </a:lnTo>
                  <a:lnTo>
                    <a:pt x="121" y="48"/>
                  </a:lnTo>
                  <a:lnTo>
                    <a:pt x="112" y="37"/>
                  </a:lnTo>
                  <a:lnTo>
                    <a:pt x="96" y="28"/>
                  </a:lnTo>
                  <a:lnTo>
                    <a:pt x="98" y="44"/>
                  </a:lnTo>
                  <a:lnTo>
                    <a:pt x="91" y="57"/>
                  </a:lnTo>
                  <a:lnTo>
                    <a:pt x="0" y="87"/>
                  </a:lnTo>
                  <a:lnTo>
                    <a:pt x="0" y="106"/>
                  </a:lnTo>
                  <a:lnTo>
                    <a:pt x="9" y="165"/>
                  </a:lnTo>
                  <a:lnTo>
                    <a:pt x="16" y="211"/>
                  </a:lnTo>
                  <a:lnTo>
                    <a:pt x="37" y="327"/>
                  </a:lnTo>
                  <a:lnTo>
                    <a:pt x="96" y="329"/>
                  </a:lnTo>
                  <a:lnTo>
                    <a:pt x="101" y="332"/>
                  </a:lnTo>
                  <a:lnTo>
                    <a:pt x="101" y="332"/>
                  </a:lnTo>
                  <a:lnTo>
                    <a:pt x="101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28">
              <a:extLst>
                <a:ext uri="{FF2B5EF4-FFF2-40B4-BE49-F238E27FC236}">
                  <a16:creationId xmlns:a16="http://schemas.microsoft.com/office/drawing/2014/main" id="{90756F5C-5F7A-038C-B318-432452DD6D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54684" y="7792542"/>
              <a:ext cx="711491" cy="643730"/>
            </a:xfrm>
            <a:custGeom>
              <a:avLst/>
              <a:gdLst>
                <a:gd name="T0" fmla="*/ 251 w 315"/>
                <a:gd name="T1" fmla="*/ 285 h 285"/>
                <a:gd name="T2" fmla="*/ 275 w 315"/>
                <a:gd name="T3" fmla="*/ 226 h 285"/>
                <a:gd name="T4" fmla="*/ 285 w 315"/>
                <a:gd name="T5" fmla="*/ 196 h 285"/>
                <a:gd name="T6" fmla="*/ 294 w 315"/>
                <a:gd name="T7" fmla="*/ 180 h 285"/>
                <a:gd name="T8" fmla="*/ 312 w 315"/>
                <a:gd name="T9" fmla="*/ 180 h 285"/>
                <a:gd name="T10" fmla="*/ 312 w 315"/>
                <a:gd name="T11" fmla="*/ 133 h 285"/>
                <a:gd name="T12" fmla="*/ 312 w 315"/>
                <a:gd name="T13" fmla="*/ 114 h 285"/>
                <a:gd name="T14" fmla="*/ 312 w 315"/>
                <a:gd name="T15" fmla="*/ 60 h 285"/>
                <a:gd name="T16" fmla="*/ 312 w 315"/>
                <a:gd name="T17" fmla="*/ 34 h 285"/>
                <a:gd name="T18" fmla="*/ 315 w 315"/>
                <a:gd name="T19" fmla="*/ 5 h 285"/>
                <a:gd name="T20" fmla="*/ 253 w 315"/>
                <a:gd name="T21" fmla="*/ 3 h 285"/>
                <a:gd name="T22" fmla="*/ 198 w 315"/>
                <a:gd name="T23" fmla="*/ 3 h 285"/>
                <a:gd name="T24" fmla="*/ 186 w 315"/>
                <a:gd name="T25" fmla="*/ 2 h 285"/>
                <a:gd name="T26" fmla="*/ 118 w 315"/>
                <a:gd name="T27" fmla="*/ 3 h 285"/>
                <a:gd name="T28" fmla="*/ 50 w 315"/>
                <a:gd name="T29" fmla="*/ 2 h 285"/>
                <a:gd name="T30" fmla="*/ 31 w 315"/>
                <a:gd name="T31" fmla="*/ 0 h 285"/>
                <a:gd name="T32" fmla="*/ 20 w 315"/>
                <a:gd name="T33" fmla="*/ 10 h 285"/>
                <a:gd name="T34" fmla="*/ 13 w 315"/>
                <a:gd name="T35" fmla="*/ 23 h 285"/>
                <a:gd name="T36" fmla="*/ 0 w 315"/>
                <a:gd name="T37" fmla="*/ 21 h 285"/>
                <a:gd name="T38" fmla="*/ 8 w 315"/>
                <a:gd name="T39" fmla="*/ 39 h 285"/>
                <a:gd name="T40" fmla="*/ 6 w 315"/>
                <a:gd name="T41" fmla="*/ 51 h 285"/>
                <a:gd name="T42" fmla="*/ 4 w 315"/>
                <a:gd name="T43" fmla="*/ 67 h 285"/>
                <a:gd name="T44" fmla="*/ 13 w 315"/>
                <a:gd name="T45" fmla="*/ 74 h 285"/>
                <a:gd name="T46" fmla="*/ 15 w 315"/>
                <a:gd name="T47" fmla="*/ 87 h 285"/>
                <a:gd name="T48" fmla="*/ 15 w 315"/>
                <a:gd name="T49" fmla="*/ 105 h 285"/>
                <a:gd name="T50" fmla="*/ 31 w 315"/>
                <a:gd name="T51" fmla="*/ 107 h 285"/>
                <a:gd name="T52" fmla="*/ 43 w 315"/>
                <a:gd name="T53" fmla="*/ 114 h 285"/>
                <a:gd name="T54" fmla="*/ 29 w 315"/>
                <a:gd name="T55" fmla="*/ 123 h 285"/>
                <a:gd name="T56" fmla="*/ 45 w 315"/>
                <a:gd name="T57" fmla="*/ 130 h 285"/>
                <a:gd name="T58" fmla="*/ 52 w 315"/>
                <a:gd name="T59" fmla="*/ 140 h 285"/>
                <a:gd name="T60" fmla="*/ 54 w 315"/>
                <a:gd name="T61" fmla="*/ 155 h 285"/>
                <a:gd name="T62" fmla="*/ 72 w 315"/>
                <a:gd name="T63" fmla="*/ 149 h 285"/>
                <a:gd name="T64" fmla="*/ 88 w 315"/>
                <a:gd name="T65" fmla="*/ 149 h 285"/>
                <a:gd name="T66" fmla="*/ 93 w 315"/>
                <a:gd name="T67" fmla="*/ 158 h 285"/>
                <a:gd name="T68" fmla="*/ 98 w 315"/>
                <a:gd name="T69" fmla="*/ 169 h 285"/>
                <a:gd name="T70" fmla="*/ 105 w 315"/>
                <a:gd name="T71" fmla="*/ 187 h 285"/>
                <a:gd name="T72" fmla="*/ 113 w 315"/>
                <a:gd name="T73" fmla="*/ 201 h 285"/>
                <a:gd name="T74" fmla="*/ 127 w 315"/>
                <a:gd name="T75" fmla="*/ 201 h 285"/>
                <a:gd name="T76" fmla="*/ 141 w 315"/>
                <a:gd name="T77" fmla="*/ 204 h 285"/>
                <a:gd name="T78" fmla="*/ 146 w 315"/>
                <a:gd name="T79" fmla="*/ 217 h 285"/>
                <a:gd name="T80" fmla="*/ 166 w 315"/>
                <a:gd name="T81" fmla="*/ 222 h 285"/>
                <a:gd name="T82" fmla="*/ 178 w 315"/>
                <a:gd name="T83" fmla="*/ 220 h 285"/>
                <a:gd name="T84" fmla="*/ 189 w 315"/>
                <a:gd name="T85" fmla="*/ 233 h 285"/>
                <a:gd name="T86" fmla="*/ 202 w 315"/>
                <a:gd name="T87" fmla="*/ 236 h 285"/>
                <a:gd name="T88" fmla="*/ 210 w 315"/>
                <a:gd name="T89" fmla="*/ 251 h 285"/>
                <a:gd name="T90" fmla="*/ 221 w 315"/>
                <a:gd name="T91" fmla="*/ 240 h 285"/>
                <a:gd name="T92" fmla="*/ 226 w 315"/>
                <a:gd name="T93" fmla="*/ 252 h 285"/>
                <a:gd name="T94" fmla="*/ 239 w 315"/>
                <a:gd name="T95" fmla="*/ 254 h 285"/>
                <a:gd name="T96" fmla="*/ 244 w 315"/>
                <a:gd name="T97" fmla="*/ 269 h 285"/>
                <a:gd name="T98" fmla="*/ 251 w 315"/>
                <a:gd name="T99" fmla="*/ 285 h 285"/>
                <a:gd name="T100" fmla="*/ 251 w 315"/>
                <a:gd name="T101" fmla="*/ 285 h 285"/>
                <a:gd name="T102" fmla="*/ 251 w 315"/>
                <a:gd name="T10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" h="285">
                  <a:moveTo>
                    <a:pt x="251" y="285"/>
                  </a:moveTo>
                  <a:lnTo>
                    <a:pt x="275" y="226"/>
                  </a:lnTo>
                  <a:lnTo>
                    <a:pt x="285" y="196"/>
                  </a:lnTo>
                  <a:lnTo>
                    <a:pt x="294" y="180"/>
                  </a:lnTo>
                  <a:lnTo>
                    <a:pt x="312" y="180"/>
                  </a:lnTo>
                  <a:lnTo>
                    <a:pt x="312" y="133"/>
                  </a:lnTo>
                  <a:lnTo>
                    <a:pt x="312" y="114"/>
                  </a:lnTo>
                  <a:lnTo>
                    <a:pt x="312" y="60"/>
                  </a:lnTo>
                  <a:lnTo>
                    <a:pt x="312" y="34"/>
                  </a:lnTo>
                  <a:lnTo>
                    <a:pt x="315" y="5"/>
                  </a:lnTo>
                  <a:lnTo>
                    <a:pt x="253" y="3"/>
                  </a:lnTo>
                  <a:lnTo>
                    <a:pt x="198" y="3"/>
                  </a:lnTo>
                  <a:lnTo>
                    <a:pt x="186" y="2"/>
                  </a:lnTo>
                  <a:lnTo>
                    <a:pt x="118" y="3"/>
                  </a:lnTo>
                  <a:lnTo>
                    <a:pt x="50" y="2"/>
                  </a:lnTo>
                  <a:lnTo>
                    <a:pt x="31" y="0"/>
                  </a:lnTo>
                  <a:lnTo>
                    <a:pt x="20" y="10"/>
                  </a:lnTo>
                  <a:lnTo>
                    <a:pt x="13" y="23"/>
                  </a:lnTo>
                  <a:lnTo>
                    <a:pt x="0" y="21"/>
                  </a:lnTo>
                  <a:lnTo>
                    <a:pt x="8" y="39"/>
                  </a:lnTo>
                  <a:lnTo>
                    <a:pt x="6" y="51"/>
                  </a:lnTo>
                  <a:lnTo>
                    <a:pt x="4" y="67"/>
                  </a:lnTo>
                  <a:lnTo>
                    <a:pt x="13" y="74"/>
                  </a:lnTo>
                  <a:lnTo>
                    <a:pt x="15" y="87"/>
                  </a:lnTo>
                  <a:lnTo>
                    <a:pt x="15" y="105"/>
                  </a:lnTo>
                  <a:lnTo>
                    <a:pt x="31" y="107"/>
                  </a:lnTo>
                  <a:lnTo>
                    <a:pt x="43" y="114"/>
                  </a:lnTo>
                  <a:lnTo>
                    <a:pt x="29" y="123"/>
                  </a:lnTo>
                  <a:lnTo>
                    <a:pt x="45" y="130"/>
                  </a:lnTo>
                  <a:lnTo>
                    <a:pt x="52" y="140"/>
                  </a:lnTo>
                  <a:lnTo>
                    <a:pt x="54" y="155"/>
                  </a:lnTo>
                  <a:lnTo>
                    <a:pt x="72" y="149"/>
                  </a:lnTo>
                  <a:lnTo>
                    <a:pt x="88" y="149"/>
                  </a:lnTo>
                  <a:lnTo>
                    <a:pt x="93" y="158"/>
                  </a:lnTo>
                  <a:lnTo>
                    <a:pt x="98" y="169"/>
                  </a:lnTo>
                  <a:lnTo>
                    <a:pt x="105" y="187"/>
                  </a:lnTo>
                  <a:lnTo>
                    <a:pt x="113" y="201"/>
                  </a:lnTo>
                  <a:lnTo>
                    <a:pt x="127" y="201"/>
                  </a:lnTo>
                  <a:lnTo>
                    <a:pt x="141" y="204"/>
                  </a:lnTo>
                  <a:lnTo>
                    <a:pt x="146" y="217"/>
                  </a:lnTo>
                  <a:lnTo>
                    <a:pt x="166" y="222"/>
                  </a:lnTo>
                  <a:lnTo>
                    <a:pt x="178" y="220"/>
                  </a:lnTo>
                  <a:lnTo>
                    <a:pt x="189" y="233"/>
                  </a:lnTo>
                  <a:lnTo>
                    <a:pt x="202" y="236"/>
                  </a:lnTo>
                  <a:lnTo>
                    <a:pt x="210" y="251"/>
                  </a:lnTo>
                  <a:lnTo>
                    <a:pt x="221" y="240"/>
                  </a:lnTo>
                  <a:lnTo>
                    <a:pt x="226" y="252"/>
                  </a:lnTo>
                  <a:lnTo>
                    <a:pt x="239" y="254"/>
                  </a:lnTo>
                  <a:lnTo>
                    <a:pt x="244" y="269"/>
                  </a:lnTo>
                  <a:lnTo>
                    <a:pt x="251" y="285"/>
                  </a:lnTo>
                  <a:lnTo>
                    <a:pt x="251" y="285"/>
                  </a:lnTo>
                  <a:lnTo>
                    <a:pt x="251" y="28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29">
              <a:extLst>
                <a:ext uri="{FF2B5EF4-FFF2-40B4-BE49-F238E27FC236}">
                  <a16:creationId xmlns:a16="http://schemas.microsoft.com/office/drawing/2014/main" id="{1732CE32-5857-1FA9-9307-D012BF2572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20537" y="9628864"/>
              <a:ext cx="1249061" cy="1129349"/>
            </a:xfrm>
            <a:custGeom>
              <a:avLst/>
              <a:gdLst>
                <a:gd name="T0" fmla="*/ 521 w 553"/>
                <a:gd name="T1" fmla="*/ 481 h 500"/>
                <a:gd name="T2" fmla="*/ 553 w 553"/>
                <a:gd name="T3" fmla="*/ 424 h 500"/>
                <a:gd name="T4" fmla="*/ 552 w 553"/>
                <a:gd name="T5" fmla="*/ 392 h 500"/>
                <a:gd name="T6" fmla="*/ 553 w 553"/>
                <a:gd name="T7" fmla="*/ 353 h 500"/>
                <a:gd name="T8" fmla="*/ 532 w 553"/>
                <a:gd name="T9" fmla="*/ 340 h 500"/>
                <a:gd name="T10" fmla="*/ 491 w 553"/>
                <a:gd name="T11" fmla="*/ 326 h 500"/>
                <a:gd name="T12" fmla="*/ 450 w 553"/>
                <a:gd name="T13" fmla="*/ 301 h 500"/>
                <a:gd name="T14" fmla="*/ 414 w 553"/>
                <a:gd name="T15" fmla="*/ 271 h 500"/>
                <a:gd name="T16" fmla="*/ 395 w 553"/>
                <a:gd name="T17" fmla="*/ 242 h 500"/>
                <a:gd name="T18" fmla="*/ 382 w 553"/>
                <a:gd name="T19" fmla="*/ 237 h 500"/>
                <a:gd name="T20" fmla="*/ 370 w 553"/>
                <a:gd name="T21" fmla="*/ 235 h 500"/>
                <a:gd name="T22" fmla="*/ 350 w 553"/>
                <a:gd name="T23" fmla="*/ 214 h 500"/>
                <a:gd name="T24" fmla="*/ 341 w 553"/>
                <a:gd name="T25" fmla="*/ 178 h 500"/>
                <a:gd name="T26" fmla="*/ 336 w 553"/>
                <a:gd name="T27" fmla="*/ 148 h 500"/>
                <a:gd name="T28" fmla="*/ 313 w 553"/>
                <a:gd name="T29" fmla="*/ 139 h 500"/>
                <a:gd name="T30" fmla="*/ 279 w 553"/>
                <a:gd name="T31" fmla="*/ 105 h 500"/>
                <a:gd name="T32" fmla="*/ 254 w 553"/>
                <a:gd name="T33" fmla="*/ 116 h 500"/>
                <a:gd name="T34" fmla="*/ 219 w 553"/>
                <a:gd name="T35" fmla="*/ 119 h 500"/>
                <a:gd name="T36" fmla="*/ 194 w 553"/>
                <a:gd name="T37" fmla="*/ 107 h 500"/>
                <a:gd name="T38" fmla="*/ 174 w 553"/>
                <a:gd name="T39" fmla="*/ 86 h 500"/>
                <a:gd name="T40" fmla="*/ 162 w 553"/>
                <a:gd name="T41" fmla="*/ 64 h 500"/>
                <a:gd name="T42" fmla="*/ 144 w 553"/>
                <a:gd name="T43" fmla="*/ 39 h 500"/>
                <a:gd name="T44" fmla="*/ 117 w 553"/>
                <a:gd name="T45" fmla="*/ 20 h 500"/>
                <a:gd name="T46" fmla="*/ 87 w 553"/>
                <a:gd name="T47" fmla="*/ 0 h 500"/>
                <a:gd name="T48" fmla="*/ 12 w 553"/>
                <a:gd name="T49" fmla="*/ 70 h 500"/>
                <a:gd name="T50" fmla="*/ 14 w 553"/>
                <a:gd name="T51" fmla="*/ 95 h 500"/>
                <a:gd name="T52" fmla="*/ 39 w 553"/>
                <a:gd name="T53" fmla="*/ 105 h 500"/>
                <a:gd name="T54" fmla="*/ 66 w 553"/>
                <a:gd name="T55" fmla="*/ 127 h 500"/>
                <a:gd name="T56" fmla="*/ 58 w 553"/>
                <a:gd name="T57" fmla="*/ 166 h 500"/>
                <a:gd name="T58" fmla="*/ 48 w 553"/>
                <a:gd name="T59" fmla="*/ 191 h 500"/>
                <a:gd name="T60" fmla="*/ 73 w 553"/>
                <a:gd name="T61" fmla="*/ 223 h 500"/>
                <a:gd name="T62" fmla="*/ 105 w 553"/>
                <a:gd name="T63" fmla="*/ 255 h 500"/>
                <a:gd name="T64" fmla="*/ 149 w 553"/>
                <a:gd name="T65" fmla="*/ 283 h 500"/>
                <a:gd name="T66" fmla="*/ 212 w 553"/>
                <a:gd name="T67" fmla="*/ 333 h 500"/>
                <a:gd name="T68" fmla="*/ 283 w 553"/>
                <a:gd name="T69" fmla="*/ 362 h 500"/>
                <a:gd name="T70" fmla="*/ 293 w 553"/>
                <a:gd name="T71" fmla="*/ 381 h 500"/>
                <a:gd name="T72" fmla="*/ 318 w 553"/>
                <a:gd name="T73" fmla="*/ 413 h 500"/>
                <a:gd name="T74" fmla="*/ 341 w 553"/>
                <a:gd name="T75" fmla="*/ 408 h 500"/>
                <a:gd name="T76" fmla="*/ 370 w 553"/>
                <a:gd name="T77" fmla="*/ 397 h 500"/>
                <a:gd name="T78" fmla="*/ 398 w 553"/>
                <a:gd name="T79" fmla="*/ 397 h 500"/>
                <a:gd name="T80" fmla="*/ 438 w 553"/>
                <a:gd name="T81" fmla="*/ 399 h 500"/>
                <a:gd name="T82" fmla="*/ 468 w 553"/>
                <a:gd name="T83" fmla="*/ 410 h 500"/>
                <a:gd name="T84" fmla="*/ 491 w 553"/>
                <a:gd name="T85" fmla="*/ 429 h 500"/>
                <a:gd name="T86" fmla="*/ 505 w 553"/>
                <a:gd name="T87" fmla="*/ 472 h 500"/>
                <a:gd name="T88" fmla="*/ 521 w 553"/>
                <a:gd name="T89" fmla="*/ 500 h 500"/>
                <a:gd name="T90" fmla="*/ 521 w 553"/>
                <a:gd name="T91" fmla="*/ 50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3" h="500">
                  <a:moveTo>
                    <a:pt x="521" y="500"/>
                  </a:moveTo>
                  <a:lnTo>
                    <a:pt x="521" y="481"/>
                  </a:lnTo>
                  <a:lnTo>
                    <a:pt x="543" y="442"/>
                  </a:lnTo>
                  <a:lnTo>
                    <a:pt x="553" y="424"/>
                  </a:lnTo>
                  <a:lnTo>
                    <a:pt x="550" y="406"/>
                  </a:lnTo>
                  <a:lnTo>
                    <a:pt x="552" y="392"/>
                  </a:lnTo>
                  <a:lnTo>
                    <a:pt x="548" y="374"/>
                  </a:lnTo>
                  <a:lnTo>
                    <a:pt x="553" y="353"/>
                  </a:lnTo>
                  <a:lnTo>
                    <a:pt x="552" y="342"/>
                  </a:lnTo>
                  <a:lnTo>
                    <a:pt x="532" y="340"/>
                  </a:lnTo>
                  <a:lnTo>
                    <a:pt x="516" y="335"/>
                  </a:lnTo>
                  <a:lnTo>
                    <a:pt x="491" y="326"/>
                  </a:lnTo>
                  <a:lnTo>
                    <a:pt x="484" y="315"/>
                  </a:lnTo>
                  <a:lnTo>
                    <a:pt x="450" y="301"/>
                  </a:lnTo>
                  <a:lnTo>
                    <a:pt x="443" y="274"/>
                  </a:lnTo>
                  <a:lnTo>
                    <a:pt x="414" y="271"/>
                  </a:lnTo>
                  <a:lnTo>
                    <a:pt x="400" y="257"/>
                  </a:lnTo>
                  <a:lnTo>
                    <a:pt x="395" y="242"/>
                  </a:lnTo>
                  <a:lnTo>
                    <a:pt x="391" y="226"/>
                  </a:lnTo>
                  <a:lnTo>
                    <a:pt x="382" y="237"/>
                  </a:lnTo>
                  <a:lnTo>
                    <a:pt x="377" y="249"/>
                  </a:lnTo>
                  <a:lnTo>
                    <a:pt x="370" y="235"/>
                  </a:lnTo>
                  <a:lnTo>
                    <a:pt x="363" y="219"/>
                  </a:lnTo>
                  <a:lnTo>
                    <a:pt x="350" y="214"/>
                  </a:lnTo>
                  <a:lnTo>
                    <a:pt x="349" y="194"/>
                  </a:lnTo>
                  <a:lnTo>
                    <a:pt x="341" y="178"/>
                  </a:lnTo>
                  <a:lnTo>
                    <a:pt x="334" y="160"/>
                  </a:lnTo>
                  <a:lnTo>
                    <a:pt x="336" y="148"/>
                  </a:lnTo>
                  <a:lnTo>
                    <a:pt x="327" y="130"/>
                  </a:lnTo>
                  <a:lnTo>
                    <a:pt x="313" y="139"/>
                  </a:lnTo>
                  <a:lnTo>
                    <a:pt x="283" y="125"/>
                  </a:lnTo>
                  <a:lnTo>
                    <a:pt x="279" y="105"/>
                  </a:lnTo>
                  <a:lnTo>
                    <a:pt x="265" y="112"/>
                  </a:lnTo>
                  <a:lnTo>
                    <a:pt x="254" y="116"/>
                  </a:lnTo>
                  <a:lnTo>
                    <a:pt x="238" y="119"/>
                  </a:lnTo>
                  <a:lnTo>
                    <a:pt x="219" y="119"/>
                  </a:lnTo>
                  <a:lnTo>
                    <a:pt x="206" y="119"/>
                  </a:lnTo>
                  <a:lnTo>
                    <a:pt x="194" y="107"/>
                  </a:lnTo>
                  <a:lnTo>
                    <a:pt x="181" y="103"/>
                  </a:lnTo>
                  <a:lnTo>
                    <a:pt x="174" y="86"/>
                  </a:lnTo>
                  <a:lnTo>
                    <a:pt x="172" y="73"/>
                  </a:lnTo>
                  <a:lnTo>
                    <a:pt x="162" y="64"/>
                  </a:lnTo>
                  <a:lnTo>
                    <a:pt x="153" y="50"/>
                  </a:lnTo>
                  <a:lnTo>
                    <a:pt x="144" y="39"/>
                  </a:lnTo>
                  <a:lnTo>
                    <a:pt x="126" y="30"/>
                  </a:lnTo>
                  <a:lnTo>
                    <a:pt x="117" y="20"/>
                  </a:lnTo>
                  <a:lnTo>
                    <a:pt x="103" y="2"/>
                  </a:lnTo>
                  <a:lnTo>
                    <a:pt x="87" y="0"/>
                  </a:lnTo>
                  <a:lnTo>
                    <a:pt x="48" y="41"/>
                  </a:lnTo>
                  <a:lnTo>
                    <a:pt x="12" y="70"/>
                  </a:lnTo>
                  <a:lnTo>
                    <a:pt x="0" y="80"/>
                  </a:lnTo>
                  <a:lnTo>
                    <a:pt x="14" y="95"/>
                  </a:lnTo>
                  <a:lnTo>
                    <a:pt x="26" y="109"/>
                  </a:lnTo>
                  <a:lnTo>
                    <a:pt x="39" y="105"/>
                  </a:lnTo>
                  <a:lnTo>
                    <a:pt x="58" y="111"/>
                  </a:lnTo>
                  <a:lnTo>
                    <a:pt x="66" y="127"/>
                  </a:lnTo>
                  <a:lnTo>
                    <a:pt x="64" y="143"/>
                  </a:lnTo>
                  <a:lnTo>
                    <a:pt x="58" y="166"/>
                  </a:lnTo>
                  <a:lnTo>
                    <a:pt x="53" y="178"/>
                  </a:lnTo>
                  <a:lnTo>
                    <a:pt x="48" y="191"/>
                  </a:lnTo>
                  <a:lnTo>
                    <a:pt x="62" y="214"/>
                  </a:lnTo>
                  <a:lnTo>
                    <a:pt x="73" y="223"/>
                  </a:lnTo>
                  <a:lnTo>
                    <a:pt x="78" y="232"/>
                  </a:lnTo>
                  <a:lnTo>
                    <a:pt x="105" y="255"/>
                  </a:lnTo>
                  <a:lnTo>
                    <a:pt x="133" y="269"/>
                  </a:lnTo>
                  <a:lnTo>
                    <a:pt x="149" y="283"/>
                  </a:lnTo>
                  <a:lnTo>
                    <a:pt x="147" y="303"/>
                  </a:lnTo>
                  <a:lnTo>
                    <a:pt x="212" y="333"/>
                  </a:lnTo>
                  <a:lnTo>
                    <a:pt x="263" y="358"/>
                  </a:lnTo>
                  <a:lnTo>
                    <a:pt x="283" y="362"/>
                  </a:lnTo>
                  <a:lnTo>
                    <a:pt x="295" y="369"/>
                  </a:lnTo>
                  <a:lnTo>
                    <a:pt x="293" y="381"/>
                  </a:lnTo>
                  <a:lnTo>
                    <a:pt x="309" y="402"/>
                  </a:lnTo>
                  <a:lnTo>
                    <a:pt x="318" y="413"/>
                  </a:lnTo>
                  <a:lnTo>
                    <a:pt x="329" y="402"/>
                  </a:lnTo>
                  <a:lnTo>
                    <a:pt x="341" y="408"/>
                  </a:lnTo>
                  <a:lnTo>
                    <a:pt x="359" y="402"/>
                  </a:lnTo>
                  <a:lnTo>
                    <a:pt x="370" y="397"/>
                  </a:lnTo>
                  <a:lnTo>
                    <a:pt x="388" y="401"/>
                  </a:lnTo>
                  <a:lnTo>
                    <a:pt x="398" y="397"/>
                  </a:lnTo>
                  <a:lnTo>
                    <a:pt x="418" y="401"/>
                  </a:lnTo>
                  <a:lnTo>
                    <a:pt x="438" y="399"/>
                  </a:lnTo>
                  <a:lnTo>
                    <a:pt x="450" y="401"/>
                  </a:lnTo>
                  <a:lnTo>
                    <a:pt x="468" y="410"/>
                  </a:lnTo>
                  <a:lnTo>
                    <a:pt x="484" y="418"/>
                  </a:lnTo>
                  <a:lnTo>
                    <a:pt x="491" y="429"/>
                  </a:lnTo>
                  <a:lnTo>
                    <a:pt x="509" y="443"/>
                  </a:lnTo>
                  <a:lnTo>
                    <a:pt x="505" y="472"/>
                  </a:lnTo>
                  <a:lnTo>
                    <a:pt x="507" y="486"/>
                  </a:lnTo>
                  <a:lnTo>
                    <a:pt x="521" y="500"/>
                  </a:lnTo>
                  <a:lnTo>
                    <a:pt x="521" y="500"/>
                  </a:lnTo>
                  <a:lnTo>
                    <a:pt x="521" y="5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30">
              <a:extLst>
                <a:ext uri="{FF2B5EF4-FFF2-40B4-BE49-F238E27FC236}">
                  <a16:creationId xmlns:a16="http://schemas.microsoft.com/office/drawing/2014/main" id="{C2619DDA-EADF-7B12-CF46-88602231A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1643" y="8648589"/>
              <a:ext cx="609848" cy="655022"/>
            </a:xfrm>
            <a:custGeom>
              <a:avLst/>
              <a:gdLst>
                <a:gd name="T0" fmla="*/ 119 w 270"/>
                <a:gd name="T1" fmla="*/ 290 h 290"/>
                <a:gd name="T2" fmla="*/ 124 w 270"/>
                <a:gd name="T3" fmla="*/ 270 h 290"/>
                <a:gd name="T4" fmla="*/ 137 w 270"/>
                <a:gd name="T5" fmla="*/ 269 h 290"/>
                <a:gd name="T6" fmla="*/ 167 w 270"/>
                <a:gd name="T7" fmla="*/ 240 h 290"/>
                <a:gd name="T8" fmla="*/ 149 w 270"/>
                <a:gd name="T9" fmla="*/ 226 h 290"/>
                <a:gd name="T10" fmla="*/ 163 w 270"/>
                <a:gd name="T11" fmla="*/ 212 h 290"/>
                <a:gd name="T12" fmla="*/ 183 w 270"/>
                <a:gd name="T13" fmla="*/ 190 h 290"/>
                <a:gd name="T14" fmla="*/ 204 w 270"/>
                <a:gd name="T15" fmla="*/ 171 h 290"/>
                <a:gd name="T16" fmla="*/ 231 w 270"/>
                <a:gd name="T17" fmla="*/ 142 h 290"/>
                <a:gd name="T18" fmla="*/ 252 w 270"/>
                <a:gd name="T19" fmla="*/ 119 h 290"/>
                <a:gd name="T20" fmla="*/ 270 w 270"/>
                <a:gd name="T21" fmla="*/ 140 h 290"/>
                <a:gd name="T22" fmla="*/ 238 w 270"/>
                <a:gd name="T23" fmla="*/ 59 h 290"/>
                <a:gd name="T24" fmla="*/ 210 w 270"/>
                <a:gd name="T25" fmla="*/ 0 h 290"/>
                <a:gd name="T26" fmla="*/ 178 w 270"/>
                <a:gd name="T27" fmla="*/ 19 h 290"/>
                <a:gd name="T28" fmla="*/ 167 w 270"/>
                <a:gd name="T29" fmla="*/ 23 h 290"/>
                <a:gd name="T30" fmla="*/ 137 w 270"/>
                <a:gd name="T31" fmla="*/ 39 h 290"/>
                <a:gd name="T32" fmla="*/ 105 w 270"/>
                <a:gd name="T33" fmla="*/ 59 h 290"/>
                <a:gd name="T34" fmla="*/ 76 w 270"/>
                <a:gd name="T35" fmla="*/ 78 h 290"/>
                <a:gd name="T36" fmla="*/ 0 w 270"/>
                <a:gd name="T37" fmla="*/ 123 h 290"/>
                <a:gd name="T38" fmla="*/ 9 w 270"/>
                <a:gd name="T39" fmla="*/ 133 h 290"/>
                <a:gd name="T40" fmla="*/ 7 w 270"/>
                <a:gd name="T41" fmla="*/ 146 h 290"/>
                <a:gd name="T42" fmla="*/ 10 w 270"/>
                <a:gd name="T43" fmla="*/ 164 h 290"/>
                <a:gd name="T44" fmla="*/ 0 w 270"/>
                <a:gd name="T45" fmla="*/ 173 h 290"/>
                <a:gd name="T46" fmla="*/ 21 w 270"/>
                <a:gd name="T47" fmla="*/ 194 h 290"/>
                <a:gd name="T48" fmla="*/ 53 w 270"/>
                <a:gd name="T49" fmla="*/ 224 h 290"/>
                <a:gd name="T50" fmla="*/ 69 w 270"/>
                <a:gd name="T51" fmla="*/ 242 h 290"/>
                <a:gd name="T52" fmla="*/ 98 w 270"/>
                <a:gd name="T53" fmla="*/ 270 h 290"/>
                <a:gd name="T54" fmla="*/ 119 w 270"/>
                <a:gd name="T55" fmla="*/ 290 h 290"/>
                <a:gd name="T56" fmla="*/ 119 w 270"/>
                <a:gd name="T57" fmla="*/ 290 h 290"/>
                <a:gd name="T58" fmla="*/ 119 w 270"/>
                <a:gd name="T59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0" h="290">
                  <a:moveTo>
                    <a:pt x="119" y="290"/>
                  </a:moveTo>
                  <a:lnTo>
                    <a:pt x="124" y="270"/>
                  </a:lnTo>
                  <a:lnTo>
                    <a:pt x="137" y="269"/>
                  </a:lnTo>
                  <a:lnTo>
                    <a:pt x="167" y="240"/>
                  </a:lnTo>
                  <a:lnTo>
                    <a:pt x="149" y="226"/>
                  </a:lnTo>
                  <a:lnTo>
                    <a:pt x="163" y="212"/>
                  </a:lnTo>
                  <a:lnTo>
                    <a:pt x="183" y="190"/>
                  </a:lnTo>
                  <a:lnTo>
                    <a:pt x="204" y="171"/>
                  </a:lnTo>
                  <a:lnTo>
                    <a:pt x="231" y="142"/>
                  </a:lnTo>
                  <a:lnTo>
                    <a:pt x="252" y="119"/>
                  </a:lnTo>
                  <a:lnTo>
                    <a:pt x="270" y="140"/>
                  </a:lnTo>
                  <a:lnTo>
                    <a:pt x="238" y="59"/>
                  </a:lnTo>
                  <a:lnTo>
                    <a:pt x="210" y="0"/>
                  </a:lnTo>
                  <a:lnTo>
                    <a:pt x="178" y="19"/>
                  </a:lnTo>
                  <a:lnTo>
                    <a:pt x="167" y="23"/>
                  </a:lnTo>
                  <a:lnTo>
                    <a:pt x="137" y="39"/>
                  </a:lnTo>
                  <a:lnTo>
                    <a:pt x="105" y="59"/>
                  </a:lnTo>
                  <a:lnTo>
                    <a:pt x="76" y="78"/>
                  </a:lnTo>
                  <a:lnTo>
                    <a:pt x="0" y="123"/>
                  </a:lnTo>
                  <a:lnTo>
                    <a:pt x="9" y="133"/>
                  </a:lnTo>
                  <a:lnTo>
                    <a:pt x="7" y="146"/>
                  </a:lnTo>
                  <a:lnTo>
                    <a:pt x="10" y="164"/>
                  </a:lnTo>
                  <a:lnTo>
                    <a:pt x="0" y="173"/>
                  </a:lnTo>
                  <a:lnTo>
                    <a:pt x="21" y="194"/>
                  </a:lnTo>
                  <a:lnTo>
                    <a:pt x="53" y="224"/>
                  </a:lnTo>
                  <a:lnTo>
                    <a:pt x="69" y="242"/>
                  </a:lnTo>
                  <a:lnTo>
                    <a:pt x="98" y="270"/>
                  </a:lnTo>
                  <a:lnTo>
                    <a:pt x="119" y="290"/>
                  </a:lnTo>
                  <a:lnTo>
                    <a:pt x="119" y="290"/>
                  </a:lnTo>
                  <a:lnTo>
                    <a:pt x="119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31">
              <a:extLst>
                <a:ext uri="{FF2B5EF4-FFF2-40B4-BE49-F238E27FC236}">
                  <a16:creationId xmlns:a16="http://schemas.microsoft.com/office/drawing/2014/main" id="{088C86D3-0F22-32F1-56F9-1834E5224F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8298" y="9319422"/>
              <a:ext cx="1154195" cy="1077400"/>
            </a:xfrm>
            <a:custGeom>
              <a:avLst/>
              <a:gdLst>
                <a:gd name="T0" fmla="*/ 504 w 511"/>
                <a:gd name="T1" fmla="*/ 461 h 477"/>
                <a:gd name="T2" fmla="*/ 488 w 511"/>
                <a:gd name="T3" fmla="*/ 433 h 477"/>
                <a:gd name="T4" fmla="*/ 497 w 511"/>
                <a:gd name="T5" fmla="*/ 410 h 477"/>
                <a:gd name="T6" fmla="*/ 482 w 511"/>
                <a:gd name="T7" fmla="*/ 392 h 477"/>
                <a:gd name="T8" fmla="*/ 500 w 511"/>
                <a:gd name="T9" fmla="*/ 361 h 477"/>
                <a:gd name="T10" fmla="*/ 497 w 511"/>
                <a:gd name="T11" fmla="*/ 335 h 477"/>
                <a:gd name="T12" fmla="*/ 486 w 511"/>
                <a:gd name="T13" fmla="*/ 308 h 477"/>
                <a:gd name="T14" fmla="*/ 454 w 511"/>
                <a:gd name="T15" fmla="*/ 313 h 477"/>
                <a:gd name="T16" fmla="*/ 466 w 511"/>
                <a:gd name="T17" fmla="*/ 285 h 477"/>
                <a:gd name="T18" fmla="*/ 441 w 511"/>
                <a:gd name="T19" fmla="*/ 301 h 477"/>
                <a:gd name="T20" fmla="*/ 436 w 511"/>
                <a:gd name="T21" fmla="*/ 301 h 477"/>
                <a:gd name="T22" fmla="*/ 411 w 511"/>
                <a:gd name="T23" fmla="*/ 285 h 477"/>
                <a:gd name="T24" fmla="*/ 392 w 511"/>
                <a:gd name="T25" fmla="*/ 264 h 477"/>
                <a:gd name="T26" fmla="*/ 390 w 511"/>
                <a:gd name="T27" fmla="*/ 233 h 477"/>
                <a:gd name="T28" fmla="*/ 379 w 511"/>
                <a:gd name="T29" fmla="*/ 214 h 477"/>
                <a:gd name="T30" fmla="*/ 352 w 511"/>
                <a:gd name="T31" fmla="*/ 194 h 477"/>
                <a:gd name="T32" fmla="*/ 329 w 511"/>
                <a:gd name="T33" fmla="*/ 171 h 477"/>
                <a:gd name="T34" fmla="*/ 315 w 511"/>
                <a:gd name="T35" fmla="*/ 148 h 477"/>
                <a:gd name="T36" fmla="*/ 299 w 511"/>
                <a:gd name="T37" fmla="*/ 119 h 477"/>
                <a:gd name="T38" fmla="*/ 294 w 511"/>
                <a:gd name="T39" fmla="*/ 89 h 477"/>
                <a:gd name="T40" fmla="*/ 292 w 511"/>
                <a:gd name="T41" fmla="*/ 57 h 477"/>
                <a:gd name="T42" fmla="*/ 285 w 511"/>
                <a:gd name="T43" fmla="*/ 30 h 477"/>
                <a:gd name="T44" fmla="*/ 272 w 511"/>
                <a:gd name="T45" fmla="*/ 0 h 477"/>
                <a:gd name="T46" fmla="*/ 148 w 511"/>
                <a:gd name="T47" fmla="*/ 36 h 477"/>
                <a:gd name="T48" fmla="*/ 7 w 511"/>
                <a:gd name="T49" fmla="*/ 103 h 477"/>
                <a:gd name="T50" fmla="*/ 20 w 511"/>
                <a:gd name="T51" fmla="*/ 127 h 477"/>
                <a:gd name="T52" fmla="*/ 48 w 511"/>
                <a:gd name="T53" fmla="*/ 137 h 477"/>
                <a:gd name="T54" fmla="*/ 78 w 511"/>
                <a:gd name="T55" fmla="*/ 150 h 477"/>
                <a:gd name="T56" fmla="*/ 103 w 511"/>
                <a:gd name="T57" fmla="*/ 166 h 477"/>
                <a:gd name="T58" fmla="*/ 128 w 511"/>
                <a:gd name="T59" fmla="*/ 192 h 477"/>
                <a:gd name="T60" fmla="*/ 142 w 511"/>
                <a:gd name="T61" fmla="*/ 216 h 477"/>
                <a:gd name="T62" fmla="*/ 151 w 511"/>
                <a:gd name="T63" fmla="*/ 246 h 477"/>
                <a:gd name="T64" fmla="*/ 185 w 511"/>
                <a:gd name="T65" fmla="*/ 256 h 477"/>
                <a:gd name="T66" fmla="*/ 212 w 511"/>
                <a:gd name="T67" fmla="*/ 255 h 477"/>
                <a:gd name="T68" fmla="*/ 242 w 511"/>
                <a:gd name="T69" fmla="*/ 244 h 477"/>
                <a:gd name="T70" fmla="*/ 283 w 511"/>
                <a:gd name="T71" fmla="*/ 276 h 477"/>
                <a:gd name="T72" fmla="*/ 306 w 511"/>
                <a:gd name="T73" fmla="*/ 281 h 477"/>
                <a:gd name="T74" fmla="*/ 308 w 511"/>
                <a:gd name="T75" fmla="*/ 308 h 477"/>
                <a:gd name="T76" fmla="*/ 320 w 511"/>
                <a:gd name="T77" fmla="*/ 338 h 477"/>
                <a:gd name="T78" fmla="*/ 335 w 511"/>
                <a:gd name="T79" fmla="*/ 360 h 477"/>
                <a:gd name="T80" fmla="*/ 360 w 511"/>
                <a:gd name="T81" fmla="*/ 369 h 477"/>
                <a:gd name="T82" fmla="*/ 376 w 511"/>
                <a:gd name="T83" fmla="*/ 397 h 477"/>
                <a:gd name="T84" fmla="*/ 404 w 511"/>
                <a:gd name="T85" fmla="*/ 404 h 477"/>
                <a:gd name="T86" fmla="*/ 452 w 511"/>
                <a:gd name="T87" fmla="*/ 452 h 477"/>
                <a:gd name="T88" fmla="*/ 486 w 511"/>
                <a:gd name="T89" fmla="*/ 472 h 477"/>
                <a:gd name="T90" fmla="*/ 502 w 511"/>
                <a:gd name="T9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1" h="477">
                  <a:moveTo>
                    <a:pt x="502" y="477"/>
                  </a:moveTo>
                  <a:lnTo>
                    <a:pt x="504" y="461"/>
                  </a:lnTo>
                  <a:lnTo>
                    <a:pt x="498" y="445"/>
                  </a:lnTo>
                  <a:lnTo>
                    <a:pt x="488" y="433"/>
                  </a:lnTo>
                  <a:lnTo>
                    <a:pt x="489" y="420"/>
                  </a:lnTo>
                  <a:lnTo>
                    <a:pt x="497" y="410"/>
                  </a:lnTo>
                  <a:lnTo>
                    <a:pt x="481" y="404"/>
                  </a:lnTo>
                  <a:lnTo>
                    <a:pt x="482" y="392"/>
                  </a:lnTo>
                  <a:lnTo>
                    <a:pt x="495" y="372"/>
                  </a:lnTo>
                  <a:lnTo>
                    <a:pt x="500" y="361"/>
                  </a:lnTo>
                  <a:lnTo>
                    <a:pt x="511" y="345"/>
                  </a:lnTo>
                  <a:lnTo>
                    <a:pt x="497" y="335"/>
                  </a:lnTo>
                  <a:lnTo>
                    <a:pt x="491" y="321"/>
                  </a:lnTo>
                  <a:lnTo>
                    <a:pt x="486" y="308"/>
                  </a:lnTo>
                  <a:lnTo>
                    <a:pt x="468" y="305"/>
                  </a:lnTo>
                  <a:lnTo>
                    <a:pt x="454" y="313"/>
                  </a:lnTo>
                  <a:lnTo>
                    <a:pt x="459" y="301"/>
                  </a:lnTo>
                  <a:lnTo>
                    <a:pt x="466" y="285"/>
                  </a:lnTo>
                  <a:lnTo>
                    <a:pt x="454" y="283"/>
                  </a:lnTo>
                  <a:lnTo>
                    <a:pt x="441" y="301"/>
                  </a:lnTo>
                  <a:lnTo>
                    <a:pt x="434" y="317"/>
                  </a:lnTo>
                  <a:lnTo>
                    <a:pt x="436" y="301"/>
                  </a:lnTo>
                  <a:lnTo>
                    <a:pt x="420" y="296"/>
                  </a:lnTo>
                  <a:lnTo>
                    <a:pt x="411" y="285"/>
                  </a:lnTo>
                  <a:lnTo>
                    <a:pt x="400" y="278"/>
                  </a:lnTo>
                  <a:lnTo>
                    <a:pt x="392" y="264"/>
                  </a:lnTo>
                  <a:lnTo>
                    <a:pt x="386" y="249"/>
                  </a:lnTo>
                  <a:lnTo>
                    <a:pt x="390" y="233"/>
                  </a:lnTo>
                  <a:lnTo>
                    <a:pt x="374" y="228"/>
                  </a:lnTo>
                  <a:lnTo>
                    <a:pt x="379" y="214"/>
                  </a:lnTo>
                  <a:lnTo>
                    <a:pt x="367" y="201"/>
                  </a:lnTo>
                  <a:lnTo>
                    <a:pt x="352" y="194"/>
                  </a:lnTo>
                  <a:lnTo>
                    <a:pt x="340" y="180"/>
                  </a:lnTo>
                  <a:lnTo>
                    <a:pt x="329" y="171"/>
                  </a:lnTo>
                  <a:lnTo>
                    <a:pt x="324" y="160"/>
                  </a:lnTo>
                  <a:lnTo>
                    <a:pt x="315" y="148"/>
                  </a:lnTo>
                  <a:lnTo>
                    <a:pt x="308" y="134"/>
                  </a:lnTo>
                  <a:lnTo>
                    <a:pt x="299" y="119"/>
                  </a:lnTo>
                  <a:lnTo>
                    <a:pt x="292" y="102"/>
                  </a:lnTo>
                  <a:lnTo>
                    <a:pt x="294" y="89"/>
                  </a:lnTo>
                  <a:lnTo>
                    <a:pt x="292" y="73"/>
                  </a:lnTo>
                  <a:lnTo>
                    <a:pt x="292" y="57"/>
                  </a:lnTo>
                  <a:lnTo>
                    <a:pt x="287" y="43"/>
                  </a:lnTo>
                  <a:lnTo>
                    <a:pt x="285" y="30"/>
                  </a:lnTo>
                  <a:lnTo>
                    <a:pt x="276" y="16"/>
                  </a:lnTo>
                  <a:lnTo>
                    <a:pt x="272" y="0"/>
                  </a:lnTo>
                  <a:lnTo>
                    <a:pt x="169" y="25"/>
                  </a:lnTo>
                  <a:lnTo>
                    <a:pt x="148" y="36"/>
                  </a:lnTo>
                  <a:lnTo>
                    <a:pt x="0" y="82"/>
                  </a:lnTo>
                  <a:lnTo>
                    <a:pt x="7" y="103"/>
                  </a:lnTo>
                  <a:lnTo>
                    <a:pt x="20" y="110"/>
                  </a:lnTo>
                  <a:lnTo>
                    <a:pt x="20" y="127"/>
                  </a:lnTo>
                  <a:lnTo>
                    <a:pt x="36" y="128"/>
                  </a:lnTo>
                  <a:lnTo>
                    <a:pt x="48" y="137"/>
                  </a:lnTo>
                  <a:lnTo>
                    <a:pt x="64" y="139"/>
                  </a:lnTo>
                  <a:lnTo>
                    <a:pt x="78" y="150"/>
                  </a:lnTo>
                  <a:lnTo>
                    <a:pt x="87" y="160"/>
                  </a:lnTo>
                  <a:lnTo>
                    <a:pt x="103" y="166"/>
                  </a:lnTo>
                  <a:lnTo>
                    <a:pt x="114" y="180"/>
                  </a:lnTo>
                  <a:lnTo>
                    <a:pt x="128" y="192"/>
                  </a:lnTo>
                  <a:lnTo>
                    <a:pt x="137" y="203"/>
                  </a:lnTo>
                  <a:lnTo>
                    <a:pt x="142" y="216"/>
                  </a:lnTo>
                  <a:lnTo>
                    <a:pt x="148" y="226"/>
                  </a:lnTo>
                  <a:lnTo>
                    <a:pt x="151" y="246"/>
                  </a:lnTo>
                  <a:lnTo>
                    <a:pt x="174" y="249"/>
                  </a:lnTo>
                  <a:lnTo>
                    <a:pt x="185" y="256"/>
                  </a:lnTo>
                  <a:lnTo>
                    <a:pt x="199" y="255"/>
                  </a:lnTo>
                  <a:lnTo>
                    <a:pt x="212" y="255"/>
                  </a:lnTo>
                  <a:lnTo>
                    <a:pt x="230" y="246"/>
                  </a:lnTo>
                  <a:lnTo>
                    <a:pt x="242" y="244"/>
                  </a:lnTo>
                  <a:lnTo>
                    <a:pt x="253" y="262"/>
                  </a:lnTo>
                  <a:lnTo>
                    <a:pt x="283" y="276"/>
                  </a:lnTo>
                  <a:lnTo>
                    <a:pt x="297" y="267"/>
                  </a:lnTo>
                  <a:lnTo>
                    <a:pt x="306" y="281"/>
                  </a:lnTo>
                  <a:lnTo>
                    <a:pt x="304" y="294"/>
                  </a:lnTo>
                  <a:lnTo>
                    <a:pt x="308" y="308"/>
                  </a:lnTo>
                  <a:lnTo>
                    <a:pt x="310" y="324"/>
                  </a:lnTo>
                  <a:lnTo>
                    <a:pt x="320" y="338"/>
                  </a:lnTo>
                  <a:lnTo>
                    <a:pt x="322" y="353"/>
                  </a:lnTo>
                  <a:lnTo>
                    <a:pt x="335" y="360"/>
                  </a:lnTo>
                  <a:lnTo>
                    <a:pt x="345" y="377"/>
                  </a:lnTo>
                  <a:lnTo>
                    <a:pt x="360" y="369"/>
                  </a:lnTo>
                  <a:lnTo>
                    <a:pt x="374" y="381"/>
                  </a:lnTo>
                  <a:lnTo>
                    <a:pt x="376" y="397"/>
                  </a:lnTo>
                  <a:lnTo>
                    <a:pt x="384" y="408"/>
                  </a:lnTo>
                  <a:lnTo>
                    <a:pt x="404" y="404"/>
                  </a:lnTo>
                  <a:lnTo>
                    <a:pt x="411" y="427"/>
                  </a:lnTo>
                  <a:lnTo>
                    <a:pt x="452" y="452"/>
                  </a:lnTo>
                  <a:lnTo>
                    <a:pt x="461" y="463"/>
                  </a:lnTo>
                  <a:lnTo>
                    <a:pt x="486" y="472"/>
                  </a:lnTo>
                  <a:lnTo>
                    <a:pt x="502" y="477"/>
                  </a:lnTo>
                  <a:lnTo>
                    <a:pt x="502" y="477"/>
                  </a:lnTo>
                  <a:lnTo>
                    <a:pt x="502" y="4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32">
              <a:extLst>
                <a:ext uri="{FF2B5EF4-FFF2-40B4-BE49-F238E27FC236}">
                  <a16:creationId xmlns:a16="http://schemas.microsoft.com/office/drawing/2014/main" id="{62CDA2F4-EB73-A5A2-AD6A-84030C39C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34300" y="8463376"/>
              <a:ext cx="1057071" cy="1041260"/>
            </a:xfrm>
            <a:custGeom>
              <a:avLst/>
              <a:gdLst>
                <a:gd name="T0" fmla="*/ 349 w 468"/>
                <a:gd name="T1" fmla="*/ 415 h 461"/>
                <a:gd name="T2" fmla="*/ 468 w 468"/>
                <a:gd name="T3" fmla="*/ 372 h 461"/>
                <a:gd name="T4" fmla="*/ 468 w 468"/>
                <a:gd name="T5" fmla="*/ 345 h 461"/>
                <a:gd name="T6" fmla="*/ 452 w 468"/>
                <a:gd name="T7" fmla="*/ 315 h 461"/>
                <a:gd name="T8" fmla="*/ 441 w 468"/>
                <a:gd name="T9" fmla="*/ 290 h 461"/>
                <a:gd name="T10" fmla="*/ 422 w 468"/>
                <a:gd name="T11" fmla="*/ 269 h 461"/>
                <a:gd name="T12" fmla="*/ 404 w 468"/>
                <a:gd name="T13" fmla="*/ 255 h 461"/>
                <a:gd name="T14" fmla="*/ 388 w 468"/>
                <a:gd name="T15" fmla="*/ 226 h 461"/>
                <a:gd name="T16" fmla="*/ 383 w 468"/>
                <a:gd name="T17" fmla="*/ 190 h 461"/>
                <a:gd name="T18" fmla="*/ 390 w 468"/>
                <a:gd name="T19" fmla="*/ 167 h 461"/>
                <a:gd name="T20" fmla="*/ 374 w 468"/>
                <a:gd name="T21" fmla="*/ 141 h 461"/>
                <a:gd name="T22" fmla="*/ 350 w 468"/>
                <a:gd name="T23" fmla="*/ 121 h 461"/>
                <a:gd name="T24" fmla="*/ 324 w 468"/>
                <a:gd name="T25" fmla="*/ 121 h 461"/>
                <a:gd name="T26" fmla="*/ 297 w 468"/>
                <a:gd name="T27" fmla="*/ 109 h 461"/>
                <a:gd name="T28" fmla="*/ 276 w 468"/>
                <a:gd name="T29" fmla="*/ 93 h 461"/>
                <a:gd name="T30" fmla="*/ 245 w 468"/>
                <a:gd name="T31" fmla="*/ 77 h 461"/>
                <a:gd name="T32" fmla="*/ 219 w 468"/>
                <a:gd name="T33" fmla="*/ 57 h 461"/>
                <a:gd name="T34" fmla="*/ 199 w 468"/>
                <a:gd name="T35" fmla="*/ 34 h 461"/>
                <a:gd name="T36" fmla="*/ 181 w 468"/>
                <a:gd name="T37" fmla="*/ 20 h 461"/>
                <a:gd name="T38" fmla="*/ 155 w 468"/>
                <a:gd name="T39" fmla="*/ 0 h 461"/>
                <a:gd name="T40" fmla="*/ 19 w 468"/>
                <a:gd name="T41" fmla="*/ 44 h 461"/>
                <a:gd name="T42" fmla="*/ 0 w 468"/>
                <a:gd name="T43" fmla="*/ 107 h 461"/>
                <a:gd name="T44" fmla="*/ 41 w 468"/>
                <a:gd name="T45" fmla="*/ 141 h 461"/>
                <a:gd name="T46" fmla="*/ 43 w 468"/>
                <a:gd name="T47" fmla="*/ 171 h 461"/>
                <a:gd name="T48" fmla="*/ 71 w 468"/>
                <a:gd name="T49" fmla="*/ 199 h 461"/>
                <a:gd name="T50" fmla="*/ 83 w 468"/>
                <a:gd name="T51" fmla="*/ 237 h 461"/>
                <a:gd name="T52" fmla="*/ 67 w 468"/>
                <a:gd name="T53" fmla="*/ 313 h 461"/>
                <a:gd name="T54" fmla="*/ 57 w 468"/>
                <a:gd name="T55" fmla="*/ 351 h 461"/>
                <a:gd name="T56" fmla="*/ 112 w 468"/>
                <a:gd name="T57" fmla="*/ 351 h 461"/>
                <a:gd name="T58" fmla="*/ 139 w 468"/>
                <a:gd name="T59" fmla="*/ 367 h 461"/>
                <a:gd name="T60" fmla="*/ 169 w 468"/>
                <a:gd name="T61" fmla="*/ 381 h 461"/>
                <a:gd name="T62" fmla="*/ 181 w 468"/>
                <a:gd name="T63" fmla="*/ 415 h 461"/>
                <a:gd name="T64" fmla="*/ 197 w 468"/>
                <a:gd name="T65" fmla="*/ 436 h 461"/>
                <a:gd name="T66" fmla="*/ 201 w 468"/>
                <a:gd name="T67" fmla="*/ 461 h 461"/>
                <a:gd name="T68" fmla="*/ 201 w 468"/>
                <a:gd name="T69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8" h="461">
                  <a:moveTo>
                    <a:pt x="201" y="461"/>
                  </a:moveTo>
                  <a:lnTo>
                    <a:pt x="349" y="415"/>
                  </a:lnTo>
                  <a:lnTo>
                    <a:pt x="370" y="404"/>
                  </a:lnTo>
                  <a:lnTo>
                    <a:pt x="468" y="372"/>
                  </a:lnTo>
                  <a:lnTo>
                    <a:pt x="466" y="358"/>
                  </a:lnTo>
                  <a:lnTo>
                    <a:pt x="468" y="345"/>
                  </a:lnTo>
                  <a:lnTo>
                    <a:pt x="456" y="331"/>
                  </a:lnTo>
                  <a:lnTo>
                    <a:pt x="452" y="315"/>
                  </a:lnTo>
                  <a:lnTo>
                    <a:pt x="443" y="304"/>
                  </a:lnTo>
                  <a:lnTo>
                    <a:pt x="441" y="290"/>
                  </a:lnTo>
                  <a:lnTo>
                    <a:pt x="427" y="287"/>
                  </a:lnTo>
                  <a:lnTo>
                    <a:pt x="422" y="269"/>
                  </a:lnTo>
                  <a:lnTo>
                    <a:pt x="409" y="263"/>
                  </a:lnTo>
                  <a:lnTo>
                    <a:pt x="404" y="255"/>
                  </a:lnTo>
                  <a:lnTo>
                    <a:pt x="397" y="240"/>
                  </a:lnTo>
                  <a:lnTo>
                    <a:pt x="388" y="226"/>
                  </a:lnTo>
                  <a:lnTo>
                    <a:pt x="381" y="208"/>
                  </a:lnTo>
                  <a:lnTo>
                    <a:pt x="383" y="190"/>
                  </a:lnTo>
                  <a:lnTo>
                    <a:pt x="391" y="182"/>
                  </a:lnTo>
                  <a:lnTo>
                    <a:pt x="390" y="167"/>
                  </a:lnTo>
                  <a:lnTo>
                    <a:pt x="381" y="155"/>
                  </a:lnTo>
                  <a:lnTo>
                    <a:pt x="374" y="141"/>
                  </a:lnTo>
                  <a:lnTo>
                    <a:pt x="365" y="135"/>
                  </a:lnTo>
                  <a:lnTo>
                    <a:pt x="350" y="121"/>
                  </a:lnTo>
                  <a:lnTo>
                    <a:pt x="336" y="126"/>
                  </a:lnTo>
                  <a:lnTo>
                    <a:pt x="324" y="121"/>
                  </a:lnTo>
                  <a:lnTo>
                    <a:pt x="310" y="112"/>
                  </a:lnTo>
                  <a:lnTo>
                    <a:pt x="297" y="109"/>
                  </a:lnTo>
                  <a:lnTo>
                    <a:pt x="288" y="98"/>
                  </a:lnTo>
                  <a:lnTo>
                    <a:pt x="276" y="93"/>
                  </a:lnTo>
                  <a:lnTo>
                    <a:pt x="256" y="87"/>
                  </a:lnTo>
                  <a:lnTo>
                    <a:pt x="245" y="77"/>
                  </a:lnTo>
                  <a:lnTo>
                    <a:pt x="231" y="64"/>
                  </a:lnTo>
                  <a:lnTo>
                    <a:pt x="219" y="57"/>
                  </a:lnTo>
                  <a:lnTo>
                    <a:pt x="212" y="43"/>
                  </a:lnTo>
                  <a:lnTo>
                    <a:pt x="199" y="34"/>
                  </a:lnTo>
                  <a:lnTo>
                    <a:pt x="187" y="30"/>
                  </a:lnTo>
                  <a:lnTo>
                    <a:pt x="181" y="20"/>
                  </a:lnTo>
                  <a:lnTo>
                    <a:pt x="171" y="2"/>
                  </a:lnTo>
                  <a:lnTo>
                    <a:pt x="155" y="0"/>
                  </a:lnTo>
                  <a:lnTo>
                    <a:pt x="87" y="21"/>
                  </a:lnTo>
                  <a:lnTo>
                    <a:pt x="19" y="44"/>
                  </a:lnTo>
                  <a:lnTo>
                    <a:pt x="2" y="91"/>
                  </a:lnTo>
                  <a:lnTo>
                    <a:pt x="0" y="107"/>
                  </a:lnTo>
                  <a:lnTo>
                    <a:pt x="44" y="128"/>
                  </a:lnTo>
                  <a:lnTo>
                    <a:pt x="41" y="141"/>
                  </a:lnTo>
                  <a:lnTo>
                    <a:pt x="44" y="155"/>
                  </a:lnTo>
                  <a:lnTo>
                    <a:pt x="43" y="171"/>
                  </a:lnTo>
                  <a:lnTo>
                    <a:pt x="55" y="185"/>
                  </a:lnTo>
                  <a:lnTo>
                    <a:pt x="71" y="199"/>
                  </a:lnTo>
                  <a:lnTo>
                    <a:pt x="76" y="214"/>
                  </a:lnTo>
                  <a:lnTo>
                    <a:pt x="83" y="237"/>
                  </a:lnTo>
                  <a:lnTo>
                    <a:pt x="71" y="287"/>
                  </a:lnTo>
                  <a:lnTo>
                    <a:pt x="67" y="313"/>
                  </a:lnTo>
                  <a:lnTo>
                    <a:pt x="62" y="331"/>
                  </a:lnTo>
                  <a:lnTo>
                    <a:pt x="57" y="351"/>
                  </a:lnTo>
                  <a:lnTo>
                    <a:pt x="96" y="352"/>
                  </a:lnTo>
                  <a:lnTo>
                    <a:pt x="112" y="351"/>
                  </a:lnTo>
                  <a:lnTo>
                    <a:pt x="126" y="360"/>
                  </a:lnTo>
                  <a:lnTo>
                    <a:pt x="139" y="367"/>
                  </a:lnTo>
                  <a:lnTo>
                    <a:pt x="153" y="377"/>
                  </a:lnTo>
                  <a:lnTo>
                    <a:pt x="169" y="381"/>
                  </a:lnTo>
                  <a:lnTo>
                    <a:pt x="183" y="400"/>
                  </a:lnTo>
                  <a:lnTo>
                    <a:pt x="181" y="415"/>
                  </a:lnTo>
                  <a:lnTo>
                    <a:pt x="190" y="425"/>
                  </a:lnTo>
                  <a:lnTo>
                    <a:pt x="197" y="436"/>
                  </a:lnTo>
                  <a:lnTo>
                    <a:pt x="203" y="452"/>
                  </a:lnTo>
                  <a:lnTo>
                    <a:pt x="201" y="461"/>
                  </a:lnTo>
                  <a:lnTo>
                    <a:pt x="201" y="461"/>
                  </a:lnTo>
                  <a:lnTo>
                    <a:pt x="201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33">
              <a:extLst>
                <a:ext uri="{FF2B5EF4-FFF2-40B4-BE49-F238E27FC236}">
                  <a16:creationId xmlns:a16="http://schemas.microsoft.com/office/drawing/2014/main" id="{2EF05CA5-B530-C736-B39A-00BD0B61E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614800" y="7128485"/>
              <a:ext cx="1334891" cy="1020931"/>
            </a:xfrm>
            <a:custGeom>
              <a:avLst/>
              <a:gdLst>
                <a:gd name="T0" fmla="*/ 95 w 591"/>
                <a:gd name="T1" fmla="*/ 449 h 452"/>
                <a:gd name="T2" fmla="*/ 125 w 591"/>
                <a:gd name="T3" fmla="*/ 441 h 452"/>
                <a:gd name="T4" fmla="*/ 178 w 591"/>
                <a:gd name="T5" fmla="*/ 345 h 452"/>
                <a:gd name="T6" fmla="*/ 308 w 591"/>
                <a:gd name="T7" fmla="*/ 322 h 452"/>
                <a:gd name="T8" fmla="*/ 367 w 591"/>
                <a:gd name="T9" fmla="*/ 317 h 452"/>
                <a:gd name="T10" fmla="*/ 392 w 591"/>
                <a:gd name="T11" fmla="*/ 326 h 452"/>
                <a:gd name="T12" fmla="*/ 419 w 591"/>
                <a:gd name="T13" fmla="*/ 340 h 452"/>
                <a:gd name="T14" fmla="*/ 534 w 591"/>
                <a:gd name="T15" fmla="*/ 260 h 452"/>
                <a:gd name="T16" fmla="*/ 591 w 591"/>
                <a:gd name="T17" fmla="*/ 215 h 452"/>
                <a:gd name="T18" fmla="*/ 575 w 591"/>
                <a:gd name="T19" fmla="*/ 199 h 452"/>
                <a:gd name="T20" fmla="*/ 547 w 591"/>
                <a:gd name="T21" fmla="*/ 190 h 452"/>
                <a:gd name="T22" fmla="*/ 516 w 591"/>
                <a:gd name="T23" fmla="*/ 173 h 452"/>
                <a:gd name="T24" fmla="*/ 486 w 591"/>
                <a:gd name="T25" fmla="*/ 157 h 452"/>
                <a:gd name="T26" fmla="*/ 452 w 591"/>
                <a:gd name="T27" fmla="*/ 142 h 452"/>
                <a:gd name="T28" fmla="*/ 420 w 591"/>
                <a:gd name="T29" fmla="*/ 114 h 452"/>
                <a:gd name="T30" fmla="*/ 422 w 591"/>
                <a:gd name="T31" fmla="*/ 78 h 452"/>
                <a:gd name="T32" fmla="*/ 402 w 591"/>
                <a:gd name="T33" fmla="*/ 69 h 452"/>
                <a:gd name="T34" fmla="*/ 367 w 591"/>
                <a:gd name="T35" fmla="*/ 52 h 452"/>
                <a:gd name="T36" fmla="*/ 340 w 591"/>
                <a:gd name="T37" fmla="*/ 36 h 452"/>
                <a:gd name="T38" fmla="*/ 308 w 591"/>
                <a:gd name="T39" fmla="*/ 21 h 452"/>
                <a:gd name="T40" fmla="*/ 274 w 591"/>
                <a:gd name="T41" fmla="*/ 43 h 452"/>
                <a:gd name="T42" fmla="*/ 241 w 591"/>
                <a:gd name="T43" fmla="*/ 52 h 452"/>
                <a:gd name="T44" fmla="*/ 200 w 591"/>
                <a:gd name="T45" fmla="*/ 46 h 452"/>
                <a:gd name="T46" fmla="*/ 169 w 591"/>
                <a:gd name="T47" fmla="*/ 53 h 452"/>
                <a:gd name="T48" fmla="*/ 139 w 591"/>
                <a:gd name="T49" fmla="*/ 36 h 452"/>
                <a:gd name="T50" fmla="*/ 127 w 591"/>
                <a:gd name="T51" fmla="*/ 5 h 452"/>
                <a:gd name="T52" fmla="*/ 30 w 591"/>
                <a:gd name="T53" fmla="*/ 23 h 452"/>
                <a:gd name="T54" fmla="*/ 54 w 591"/>
                <a:gd name="T55" fmla="*/ 52 h 452"/>
                <a:gd name="T56" fmla="*/ 34 w 591"/>
                <a:gd name="T57" fmla="*/ 126 h 452"/>
                <a:gd name="T58" fmla="*/ 16 w 591"/>
                <a:gd name="T59" fmla="*/ 215 h 452"/>
                <a:gd name="T60" fmla="*/ 27 w 591"/>
                <a:gd name="T61" fmla="*/ 272 h 452"/>
                <a:gd name="T62" fmla="*/ 20 w 591"/>
                <a:gd name="T63" fmla="*/ 377 h 452"/>
                <a:gd name="T64" fmla="*/ 13 w 591"/>
                <a:gd name="T65" fmla="*/ 434 h 452"/>
                <a:gd name="T66" fmla="*/ 48 w 591"/>
                <a:gd name="T67" fmla="*/ 436 h 452"/>
                <a:gd name="T68" fmla="*/ 75 w 591"/>
                <a:gd name="T69" fmla="*/ 449 h 452"/>
                <a:gd name="T70" fmla="*/ 82 w 591"/>
                <a:gd name="T71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1" h="452">
                  <a:moveTo>
                    <a:pt x="82" y="452"/>
                  </a:moveTo>
                  <a:lnTo>
                    <a:pt x="95" y="449"/>
                  </a:lnTo>
                  <a:lnTo>
                    <a:pt x="112" y="443"/>
                  </a:lnTo>
                  <a:lnTo>
                    <a:pt x="125" y="441"/>
                  </a:lnTo>
                  <a:lnTo>
                    <a:pt x="150" y="377"/>
                  </a:lnTo>
                  <a:lnTo>
                    <a:pt x="178" y="345"/>
                  </a:lnTo>
                  <a:lnTo>
                    <a:pt x="276" y="338"/>
                  </a:lnTo>
                  <a:lnTo>
                    <a:pt x="308" y="322"/>
                  </a:lnTo>
                  <a:lnTo>
                    <a:pt x="351" y="308"/>
                  </a:lnTo>
                  <a:lnTo>
                    <a:pt x="367" y="317"/>
                  </a:lnTo>
                  <a:lnTo>
                    <a:pt x="383" y="315"/>
                  </a:lnTo>
                  <a:lnTo>
                    <a:pt x="392" y="326"/>
                  </a:lnTo>
                  <a:lnTo>
                    <a:pt x="406" y="328"/>
                  </a:lnTo>
                  <a:lnTo>
                    <a:pt x="419" y="340"/>
                  </a:lnTo>
                  <a:lnTo>
                    <a:pt x="513" y="276"/>
                  </a:lnTo>
                  <a:lnTo>
                    <a:pt x="534" y="260"/>
                  </a:lnTo>
                  <a:lnTo>
                    <a:pt x="577" y="226"/>
                  </a:lnTo>
                  <a:lnTo>
                    <a:pt x="591" y="215"/>
                  </a:lnTo>
                  <a:lnTo>
                    <a:pt x="579" y="217"/>
                  </a:lnTo>
                  <a:lnTo>
                    <a:pt x="575" y="199"/>
                  </a:lnTo>
                  <a:lnTo>
                    <a:pt x="561" y="198"/>
                  </a:lnTo>
                  <a:lnTo>
                    <a:pt x="547" y="190"/>
                  </a:lnTo>
                  <a:lnTo>
                    <a:pt x="545" y="176"/>
                  </a:lnTo>
                  <a:lnTo>
                    <a:pt x="516" y="173"/>
                  </a:lnTo>
                  <a:lnTo>
                    <a:pt x="500" y="166"/>
                  </a:lnTo>
                  <a:lnTo>
                    <a:pt x="486" y="157"/>
                  </a:lnTo>
                  <a:lnTo>
                    <a:pt x="474" y="151"/>
                  </a:lnTo>
                  <a:lnTo>
                    <a:pt x="452" y="142"/>
                  </a:lnTo>
                  <a:lnTo>
                    <a:pt x="435" y="132"/>
                  </a:lnTo>
                  <a:lnTo>
                    <a:pt x="420" y="114"/>
                  </a:lnTo>
                  <a:lnTo>
                    <a:pt x="413" y="96"/>
                  </a:lnTo>
                  <a:lnTo>
                    <a:pt x="422" y="78"/>
                  </a:lnTo>
                  <a:lnTo>
                    <a:pt x="413" y="61"/>
                  </a:lnTo>
                  <a:lnTo>
                    <a:pt x="402" y="69"/>
                  </a:lnTo>
                  <a:lnTo>
                    <a:pt x="388" y="68"/>
                  </a:lnTo>
                  <a:lnTo>
                    <a:pt x="367" y="52"/>
                  </a:lnTo>
                  <a:lnTo>
                    <a:pt x="354" y="41"/>
                  </a:lnTo>
                  <a:lnTo>
                    <a:pt x="340" y="36"/>
                  </a:lnTo>
                  <a:lnTo>
                    <a:pt x="328" y="23"/>
                  </a:lnTo>
                  <a:lnTo>
                    <a:pt x="308" y="21"/>
                  </a:lnTo>
                  <a:lnTo>
                    <a:pt x="285" y="32"/>
                  </a:lnTo>
                  <a:lnTo>
                    <a:pt x="274" y="43"/>
                  </a:lnTo>
                  <a:lnTo>
                    <a:pt x="253" y="57"/>
                  </a:lnTo>
                  <a:lnTo>
                    <a:pt x="241" y="52"/>
                  </a:lnTo>
                  <a:lnTo>
                    <a:pt x="221" y="50"/>
                  </a:lnTo>
                  <a:lnTo>
                    <a:pt x="200" y="46"/>
                  </a:lnTo>
                  <a:lnTo>
                    <a:pt x="180" y="45"/>
                  </a:lnTo>
                  <a:lnTo>
                    <a:pt x="169" y="53"/>
                  </a:lnTo>
                  <a:lnTo>
                    <a:pt x="153" y="48"/>
                  </a:lnTo>
                  <a:lnTo>
                    <a:pt x="139" y="36"/>
                  </a:lnTo>
                  <a:lnTo>
                    <a:pt x="135" y="20"/>
                  </a:lnTo>
                  <a:lnTo>
                    <a:pt x="127" y="5"/>
                  </a:lnTo>
                  <a:lnTo>
                    <a:pt x="111" y="0"/>
                  </a:lnTo>
                  <a:lnTo>
                    <a:pt x="30" y="23"/>
                  </a:lnTo>
                  <a:lnTo>
                    <a:pt x="39" y="30"/>
                  </a:lnTo>
                  <a:lnTo>
                    <a:pt x="54" y="52"/>
                  </a:lnTo>
                  <a:lnTo>
                    <a:pt x="46" y="85"/>
                  </a:lnTo>
                  <a:lnTo>
                    <a:pt x="34" y="126"/>
                  </a:lnTo>
                  <a:lnTo>
                    <a:pt x="23" y="167"/>
                  </a:lnTo>
                  <a:lnTo>
                    <a:pt x="16" y="215"/>
                  </a:lnTo>
                  <a:lnTo>
                    <a:pt x="18" y="228"/>
                  </a:lnTo>
                  <a:lnTo>
                    <a:pt x="27" y="272"/>
                  </a:lnTo>
                  <a:lnTo>
                    <a:pt x="32" y="331"/>
                  </a:lnTo>
                  <a:lnTo>
                    <a:pt x="20" y="377"/>
                  </a:lnTo>
                  <a:lnTo>
                    <a:pt x="0" y="427"/>
                  </a:lnTo>
                  <a:lnTo>
                    <a:pt x="13" y="434"/>
                  </a:lnTo>
                  <a:lnTo>
                    <a:pt x="32" y="434"/>
                  </a:lnTo>
                  <a:lnTo>
                    <a:pt x="48" y="436"/>
                  </a:lnTo>
                  <a:lnTo>
                    <a:pt x="59" y="447"/>
                  </a:lnTo>
                  <a:lnTo>
                    <a:pt x="75" y="449"/>
                  </a:lnTo>
                  <a:lnTo>
                    <a:pt x="82" y="452"/>
                  </a:lnTo>
                  <a:lnTo>
                    <a:pt x="82" y="452"/>
                  </a:lnTo>
                  <a:lnTo>
                    <a:pt x="82" y="4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34">
              <a:extLst>
                <a:ext uri="{FF2B5EF4-FFF2-40B4-BE49-F238E27FC236}">
                  <a16:creationId xmlns:a16="http://schemas.microsoft.com/office/drawing/2014/main" id="{271BB24E-6D4C-5687-51F6-B6FD44C8E3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3545" y="8659882"/>
              <a:ext cx="591779" cy="603073"/>
            </a:xfrm>
            <a:custGeom>
              <a:avLst/>
              <a:gdLst>
                <a:gd name="T0" fmla="*/ 226 w 262"/>
                <a:gd name="T1" fmla="*/ 267 h 267"/>
                <a:gd name="T2" fmla="*/ 232 w 262"/>
                <a:gd name="T3" fmla="*/ 255 h 267"/>
                <a:gd name="T4" fmla="*/ 235 w 262"/>
                <a:gd name="T5" fmla="*/ 241 h 267"/>
                <a:gd name="T6" fmla="*/ 240 w 262"/>
                <a:gd name="T7" fmla="*/ 224 h 267"/>
                <a:gd name="T8" fmla="*/ 244 w 262"/>
                <a:gd name="T9" fmla="*/ 200 h 267"/>
                <a:gd name="T10" fmla="*/ 255 w 262"/>
                <a:gd name="T11" fmla="*/ 171 h 267"/>
                <a:gd name="T12" fmla="*/ 256 w 262"/>
                <a:gd name="T13" fmla="*/ 148 h 267"/>
                <a:gd name="T14" fmla="*/ 262 w 262"/>
                <a:gd name="T15" fmla="*/ 134 h 267"/>
                <a:gd name="T16" fmla="*/ 248 w 262"/>
                <a:gd name="T17" fmla="*/ 121 h 267"/>
                <a:gd name="T18" fmla="*/ 242 w 262"/>
                <a:gd name="T19" fmla="*/ 111 h 267"/>
                <a:gd name="T20" fmla="*/ 233 w 262"/>
                <a:gd name="T21" fmla="*/ 98 h 267"/>
                <a:gd name="T22" fmla="*/ 226 w 262"/>
                <a:gd name="T23" fmla="*/ 87 h 267"/>
                <a:gd name="T24" fmla="*/ 217 w 262"/>
                <a:gd name="T25" fmla="*/ 75 h 267"/>
                <a:gd name="T26" fmla="*/ 216 w 262"/>
                <a:gd name="T27" fmla="*/ 63 h 267"/>
                <a:gd name="T28" fmla="*/ 217 w 262"/>
                <a:gd name="T29" fmla="*/ 50 h 267"/>
                <a:gd name="T30" fmla="*/ 207 w 262"/>
                <a:gd name="T31" fmla="*/ 36 h 267"/>
                <a:gd name="T32" fmla="*/ 194 w 262"/>
                <a:gd name="T33" fmla="*/ 27 h 267"/>
                <a:gd name="T34" fmla="*/ 173 w 262"/>
                <a:gd name="T35" fmla="*/ 18 h 267"/>
                <a:gd name="T36" fmla="*/ 132 w 262"/>
                <a:gd name="T37" fmla="*/ 0 h 267"/>
                <a:gd name="T38" fmla="*/ 107 w 262"/>
                <a:gd name="T39" fmla="*/ 16 h 267"/>
                <a:gd name="T40" fmla="*/ 78 w 262"/>
                <a:gd name="T41" fmla="*/ 36 h 267"/>
                <a:gd name="T42" fmla="*/ 57 w 262"/>
                <a:gd name="T43" fmla="*/ 75 h 267"/>
                <a:gd name="T44" fmla="*/ 54 w 262"/>
                <a:gd name="T45" fmla="*/ 118 h 267"/>
                <a:gd name="T46" fmla="*/ 41 w 262"/>
                <a:gd name="T47" fmla="*/ 135 h 267"/>
                <a:gd name="T48" fmla="*/ 29 w 262"/>
                <a:gd name="T49" fmla="*/ 155 h 267"/>
                <a:gd name="T50" fmla="*/ 0 w 262"/>
                <a:gd name="T51" fmla="*/ 194 h 267"/>
                <a:gd name="T52" fmla="*/ 13 w 262"/>
                <a:gd name="T53" fmla="*/ 203 h 267"/>
                <a:gd name="T54" fmla="*/ 14 w 262"/>
                <a:gd name="T55" fmla="*/ 216 h 267"/>
                <a:gd name="T56" fmla="*/ 61 w 262"/>
                <a:gd name="T57" fmla="*/ 235 h 267"/>
                <a:gd name="T58" fmla="*/ 130 w 262"/>
                <a:gd name="T59" fmla="*/ 249 h 267"/>
                <a:gd name="T60" fmla="*/ 182 w 262"/>
                <a:gd name="T61" fmla="*/ 262 h 267"/>
                <a:gd name="T62" fmla="*/ 201 w 262"/>
                <a:gd name="T63" fmla="*/ 264 h 267"/>
                <a:gd name="T64" fmla="*/ 226 w 262"/>
                <a:gd name="T65" fmla="*/ 267 h 267"/>
                <a:gd name="T66" fmla="*/ 226 w 262"/>
                <a:gd name="T67" fmla="*/ 267 h 267"/>
                <a:gd name="T68" fmla="*/ 226 w 262"/>
                <a:gd name="T6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2" h="267">
                  <a:moveTo>
                    <a:pt x="226" y="267"/>
                  </a:moveTo>
                  <a:lnTo>
                    <a:pt x="232" y="255"/>
                  </a:lnTo>
                  <a:lnTo>
                    <a:pt x="235" y="241"/>
                  </a:lnTo>
                  <a:lnTo>
                    <a:pt x="240" y="224"/>
                  </a:lnTo>
                  <a:lnTo>
                    <a:pt x="244" y="200"/>
                  </a:lnTo>
                  <a:lnTo>
                    <a:pt x="255" y="171"/>
                  </a:lnTo>
                  <a:lnTo>
                    <a:pt x="256" y="148"/>
                  </a:lnTo>
                  <a:lnTo>
                    <a:pt x="262" y="134"/>
                  </a:lnTo>
                  <a:lnTo>
                    <a:pt x="248" y="121"/>
                  </a:lnTo>
                  <a:lnTo>
                    <a:pt x="242" y="111"/>
                  </a:lnTo>
                  <a:lnTo>
                    <a:pt x="233" y="98"/>
                  </a:lnTo>
                  <a:lnTo>
                    <a:pt x="226" y="87"/>
                  </a:lnTo>
                  <a:lnTo>
                    <a:pt x="217" y="75"/>
                  </a:lnTo>
                  <a:lnTo>
                    <a:pt x="216" y="63"/>
                  </a:lnTo>
                  <a:lnTo>
                    <a:pt x="217" y="50"/>
                  </a:lnTo>
                  <a:lnTo>
                    <a:pt x="207" y="36"/>
                  </a:lnTo>
                  <a:lnTo>
                    <a:pt x="194" y="27"/>
                  </a:lnTo>
                  <a:lnTo>
                    <a:pt x="173" y="18"/>
                  </a:lnTo>
                  <a:lnTo>
                    <a:pt x="132" y="0"/>
                  </a:lnTo>
                  <a:lnTo>
                    <a:pt x="107" y="16"/>
                  </a:lnTo>
                  <a:lnTo>
                    <a:pt x="78" y="36"/>
                  </a:lnTo>
                  <a:lnTo>
                    <a:pt x="57" y="75"/>
                  </a:lnTo>
                  <a:lnTo>
                    <a:pt x="54" y="118"/>
                  </a:lnTo>
                  <a:lnTo>
                    <a:pt x="41" y="135"/>
                  </a:lnTo>
                  <a:lnTo>
                    <a:pt x="29" y="155"/>
                  </a:lnTo>
                  <a:lnTo>
                    <a:pt x="0" y="194"/>
                  </a:lnTo>
                  <a:lnTo>
                    <a:pt x="13" y="203"/>
                  </a:lnTo>
                  <a:lnTo>
                    <a:pt x="14" y="216"/>
                  </a:lnTo>
                  <a:lnTo>
                    <a:pt x="61" y="235"/>
                  </a:lnTo>
                  <a:lnTo>
                    <a:pt x="130" y="249"/>
                  </a:lnTo>
                  <a:lnTo>
                    <a:pt x="182" y="262"/>
                  </a:lnTo>
                  <a:lnTo>
                    <a:pt x="201" y="264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35">
              <a:extLst>
                <a:ext uri="{FF2B5EF4-FFF2-40B4-BE49-F238E27FC236}">
                  <a16:creationId xmlns:a16="http://schemas.microsoft.com/office/drawing/2014/main" id="{429A8101-EA22-BEDD-E12A-521133C3AC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279459" y="9294577"/>
              <a:ext cx="980275" cy="1106762"/>
            </a:xfrm>
            <a:custGeom>
              <a:avLst/>
              <a:gdLst>
                <a:gd name="T0" fmla="*/ 224 w 434"/>
                <a:gd name="T1" fmla="*/ 467 h 490"/>
                <a:gd name="T2" fmla="*/ 265 w 434"/>
                <a:gd name="T3" fmla="*/ 429 h 490"/>
                <a:gd name="T4" fmla="*/ 288 w 434"/>
                <a:gd name="T5" fmla="*/ 387 h 490"/>
                <a:gd name="T6" fmla="*/ 315 w 434"/>
                <a:gd name="T7" fmla="*/ 355 h 490"/>
                <a:gd name="T8" fmla="*/ 358 w 434"/>
                <a:gd name="T9" fmla="*/ 307 h 490"/>
                <a:gd name="T10" fmla="*/ 392 w 434"/>
                <a:gd name="T11" fmla="*/ 260 h 490"/>
                <a:gd name="T12" fmla="*/ 426 w 434"/>
                <a:gd name="T13" fmla="*/ 225 h 490"/>
                <a:gd name="T14" fmla="*/ 433 w 434"/>
                <a:gd name="T15" fmla="*/ 191 h 490"/>
                <a:gd name="T16" fmla="*/ 406 w 434"/>
                <a:gd name="T17" fmla="*/ 196 h 490"/>
                <a:gd name="T18" fmla="*/ 394 w 434"/>
                <a:gd name="T19" fmla="*/ 173 h 490"/>
                <a:gd name="T20" fmla="*/ 322 w 434"/>
                <a:gd name="T21" fmla="*/ 141 h 490"/>
                <a:gd name="T22" fmla="*/ 296 w 434"/>
                <a:gd name="T23" fmla="*/ 121 h 490"/>
                <a:gd name="T24" fmla="*/ 265 w 434"/>
                <a:gd name="T25" fmla="*/ 138 h 490"/>
                <a:gd name="T26" fmla="*/ 235 w 434"/>
                <a:gd name="T27" fmla="*/ 114 h 490"/>
                <a:gd name="T28" fmla="*/ 212 w 434"/>
                <a:gd name="T29" fmla="*/ 95 h 490"/>
                <a:gd name="T30" fmla="*/ 203 w 434"/>
                <a:gd name="T31" fmla="*/ 65 h 490"/>
                <a:gd name="T32" fmla="*/ 208 w 434"/>
                <a:gd name="T33" fmla="*/ 43 h 490"/>
                <a:gd name="T34" fmla="*/ 196 w 434"/>
                <a:gd name="T35" fmla="*/ 15 h 490"/>
                <a:gd name="T36" fmla="*/ 139 w 434"/>
                <a:gd name="T37" fmla="*/ 11 h 490"/>
                <a:gd name="T38" fmla="*/ 0 w 434"/>
                <a:gd name="T39" fmla="*/ 138 h 490"/>
                <a:gd name="T40" fmla="*/ 16 w 434"/>
                <a:gd name="T41" fmla="*/ 159 h 490"/>
                <a:gd name="T42" fmla="*/ 36 w 434"/>
                <a:gd name="T43" fmla="*/ 193 h 490"/>
                <a:gd name="T44" fmla="*/ 55 w 434"/>
                <a:gd name="T45" fmla="*/ 212 h 490"/>
                <a:gd name="T46" fmla="*/ 70 w 434"/>
                <a:gd name="T47" fmla="*/ 234 h 490"/>
                <a:gd name="T48" fmla="*/ 82 w 434"/>
                <a:gd name="T49" fmla="*/ 260 h 490"/>
                <a:gd name="T50" fmla="*/ 96 w 434"/>
                <a:gd name="T51" fmla="*/ 275 h 490"/>
                <a:gd name="T52" fmla="*/ 110 w 434"/>
                <a:gd name="T53" fmla="*/ 292 h 490"/>
                <a:gd name="T54" fmla="*/ 125 w 434"/>
                <a:gd name="T55" fmla="*/ 305 h 490"/>
                <a:gd name="T56" fmla="*/ 137 w 434"/>
                <a:gd name="T57" fmla="*/ 312 h 490"/>
                <a:gd name="T58" fmla="*/ 162 w 434"/>
                <a:gd name="T59" fmla="*/ 292 h 490"/>
                <a:gd name="T60" fmla="*/ 139 w 434"/>
                <a:gd name="T61" fmla="*/ 316 h 490"/>
                <a:gd name="T62" fmla="*/ 175 w 434"/>
                <a:gd name="T63" fmla="*/ 314 h 490"/>
                <a:gd name="T64" fmla="*/ 191 w 434"/>
                <a:gd name="T65" fmla="*/ 346 h 490"/>
                <a:gd name="T66" fmla="*/ 194 w 434"/>
                <a:gd name="T67" fmla="*/ 371 h 490"/>
                <a:gd name="T68" fmla="*/ 175 w 434"/>
                <a:gd name="T69" fmla="*/ 392 h 490"/>
                <a:gd name="T70" fmla="*/ 189 w 434"/>
                <a:gd name="T71" fmla="*/ 417 h 490"/>
                <a:gd name="T72" fmla="*/ 182 w 434"/>
                <a:gd name="T73" fmla="*/ 444 h 490"/>
                <a:gd name="T74" fmla="*/ 196 w 434"/>
                <a:gd name="T75" fmla="*/ 488 h 490"/>
                <a:gd name="T76" fmla="*/ 216 w 434"/>
                <a:gd name="T77" fmla="*/ 49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4" h="490">
                  <a:moveTo>
                    <a:pt x="216" y="490"/>
                  </a:moveTo>
                  <a:lnTo>
                    <a:pt x="224" y="467"/>
                  </a:lnTo>
                  <a:lnTo>
                    <a:pt x="239" y="454"/>
                  </a:lnTo>
                  <a:lnTo>
                    <a:pt x="265" y="429"/>
                  </a:lnTo>
                  <a:lnTo>
                    <a:pt x="278" y="405"/>
                  </a:lnTo>
                  <a:lnTo>
                    <a:pt x="288" y="387"/>
                  </a:lnTo>
                  <a:lnTo>
                    <a:pt x="297" y="369"/>
                  </a:lnTo>
                  <a:lnTo>
                    <a:pt x="315" y="355"/>
                  </a:lnTo>
                  <a:lnTo>
                    <a:pt x="331" y="330"/>
                  </a:lnTo>
                  <a:lnTo>
                    <a:pt x="358" y="307"/>
                  </a:lnTo>
                  <a:lnTo>
                    <a:pt x="374" y="280"/>
                  </a:lnTo>
                  <a:lnTo>
                    <a:pt x="392" y="260"/>
                  </a:lnTo>
                  <a:lnTo>
                    <a:pt x="417" y="237"/>
                  </a:lnTo>
                  <a:lnTo>
                    <a:pt x="426" y="225"/>
                  </a:lnTo>
                  <a:lnTo>
                    <a:pt x="434" y="210"/>
                  </a:lnTo>
                  <a:lnTo>
                    <a:pt x="433" y="191"/>
                  </a:lnTo>
                  <a:lnTo>
                    <a:pt x="420" y="189"/>
                  </a:lnTo>
                  <a:lnTo>
                    <a:pt x="406" y="196"/>
                  </a:lnTo>
                  <a:lnTo>
                    <a:pt x="404" y="184"/>
                  </a:lnTo>
                  <a:lnTo>
                    <a:pt x="394" y="173"/>
                  </a:lnTo>
                  <a:lnTo>
                    <a:pt x="353" y="161"/>
                  </a:lnTo>
                  <a:lnTo>
                    <a:pt x="322" y="141"/>
                  </a:lnTo>
                  <a:lnTo>
                    <a:pt x="312" y="127"/>
                  </a:lnTo>
                  <a:lnTo>
                    <a:pt x="296" y="121"/>
                  </a:lnTo>
                  <a:lnTo>
                    <a:pt x="285" y="134"/>
                  </a:lnTo>
                  <a:lnTo>
                    <a:pt x="265" y="138"/>
                  </a:lnTo>
                  <a:lnTo>
                    <a:pt x="248" y="125"/>
                  </a:lnTo>
                  <a:lnTo>
                    <a:pt x="235" y="114"/>
                  </a:lnTo>
                  <a:lnTo>
                    <a:pt x="219" y="116"/>
                  </a:lnTo>
                  <a:lnTo>
                    <a:pt x="212" y="95"/>
                  </a:lnTo>
                  <a:lnTo>
                    <a:pt x="217" y="81"/>
                  </a:lnTo>
                  <a:lnTo>
                    <a:pt x="203" y="65"/>
                  </a:lnTo>
                  <a:lnTo>
                    <a:pt x="217" y="57"/>
                  </a:lnTo>
                  <a:lnTo>
                    <a:pt x="208" y="43"/>
                  </a:lnTo>
                  <a:lnTo>
                    <a:pt x="201" y="24"/>
                  </a:lnTo>
                  <a:lnTo>
                    <a:pt x="196" y="15"/>
                  </a:lnTo>
                  <a:lnTo>
                    <a:pt x="150" y="0"/>
                  </a:lnTo>
                  <a:lnTo>
                    <a:pt x="139" y="11"/>
                  </a:lnTo>
                  <a:lnTo>
                    <a:pt x="109" y="38"/>
                  </a:lnTo>
                  <a:lnTo>
                    <a:pt x="0" y="138"/>
                  </a:lnTo>
                  <a:lnTo>
                    <a:pt x="5" y="150"/>
                  </a:lnTo>
                  <a:lnTo>
                    <a:pt x="16" y="159"/>
                  </a:lnTo>
                  <a:lnTo>
                    <a:pt x="21" y="171"/>
                  </a:lnTo>
                  <a:lnTo>
                    <a:pt x="36" y="193"/>
                  </a:lnTo>
                  <a:lnTo>
                    <a:pt x="46" y="198"/>
                  </a:lnTo>
                  <a:lnTo>
                    <a:pt x="55" y="212"/>
                  </a:lnTo>
                  <a:lnTo>
                    <a:pt x="68" y="219"/>
                  </a:lnTo>
                  <a:lnTo>
                    <a:pt x="70" y="234"/>
                  </a:lnTo>
                  <a:lnTo>
                    <a:pt x="84" y="244"/>
                  </a:lnTo>
                  <a:lnTo>
                    <a:pt x="82" y="260"/>
                  </a:lnTo>
                  <a:lnTo>
                    <a:pt x="86" y="275"/>
                  </a:lnTo>
                  <a:lnTo>
                    <a:pt x="96" y="275"/>
                  </a:lnTo>
                  <a:lnTo>
                    <a:pt x="98" y="292"/>
                  </a:lnTo>
                  <a:lnTo>
                    <a:pt x="110" y="292"/>
                  </a:lnTo>
                  <a:lnTo>
                    <a:pt x="105" y="305"/>
                  </a:lnTo>
                  <a:lnTo>
                    <a:pt x="125" y="305"/>
                  </a:lnTo>
                  <a:lnTo>
                    <a:pt x="123" y="321"/>
                  </a:lnTo>
                  <a:lnTo>
                    <a:pt x="137" y="312"/>
                  </a:lnTo>
                  <a:lnTo>
                    <a:pt x="148" y="294"/>
                  </a:lnTo>
                  <a:lnTo>
                    <a:pt x="162" y="292"/>
                  </a:lnTo>
                  <a:lnTo>
                    <a:pt x="153" y="312"/>
                  </a:lnTo>
                  <a:lnTo>
                    <a:pt x="139" y="316"/>
                  </a:lnTo>
                  <a:lnTo>
                    <a:pt x="162" y="316"/>
                  </a:lnTo>
                  <a:lnTo>
                    <a:pt x="175" y="314"/>
                  </a:lnTo>
                  <a:lnTo>
                    <a:pt x="187" y="323"/>
                  </a:lnTo>
                  <a:lnTo>
                    <a:pt x="191" y="346"/>
                  </a:lnTo>
                  <a:lnTo>
                    <a:pt x="207" y="353"/>
                  </a:lnTo>
                  <a:lnTo>
                    <a:pt x="194" y="371"/>
                  </a:lnTo>
                  <a:lnTo>
                    <a:pt x="189" y="383"/>
                  </a:lnTo>
                  <a:lnTo>
                    <a:pt x="175" y="392"/>
                  </a:lnTo>
                  <a:lnTo>
                    <a:pt x="175" y="405"/>
                  </a:lnTo>
                  <a:lnTo>
                    <a:pt x="189" y="417"/>
                  </a:lnTo>
                  <a:lnTo>
                    <a:pt x="183" y="431"/>
                  </a:lnTo>
                  <a:lnTo>
                    <a:pt x="182" y="444"/>
                  </a:lnTo>
                  <a:lnTo>
                    <a:pt x="194" y="456"/>
                  </a:lnTo>
                  <a:lnTo>
                    <a:pt x="196" y="488"/>
                  </a:lnTo>
                  <a:lnTo>
                    <a:pt x="216" y="490"/>
                  </a:lnTo>
                  <a:lnTo>
                    <a:pt x="216" y="490"/>
                  </a:lnTo>
                  <a:lnTo>
                    <a:pt x="216" y="4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36">
              <a:extLst>
                <a:ext uri="{FF2B5EF4-FFF2-40B4-BE49-F238E27FC236}">
                  <a16:creationId xmlns:a16="http://schemas.microsoft.com/office/drawing/2014/main" id="{3A03B391-2DEF-E7C1-4CF9-0FA75AE6FA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9053" y="8560500"/>
              <a:ext cx="767957" cy="1041260"/>
            </a:xfrm>
            <a:custGeom>
              <a:avLst/>
              <a:gdLst>
                <a:gd name="T0" fmla="*/ 242 w 340"/>
                <a:gd name="T1" fmla="*/ 363 h 461"/>
                <a:gd name="T2" fmla="*/ 283 w 340"/>
                <a:gd name="T3" fmla="*/ 325 h 461"/>
                <a:gd name="T4" fmla="*/ 311 w 340"/>
                <a:gd name="T5" fmla="*/ 322 h 461"/>
                <a:gd name="T6" fmla="*/ 325 w 340"/>
                <a:gd name="T7" fmla="*/ 295 h 461"/>
                <a:gd name="T8" fmla="*/ 338 w 340"/>
                <a:gd name="T9" fmla="*/ 270 h 461"/>
                <a:gd name="T10" fmla="*/ 322 w 340"/>
                <a:gd name="T11" fmla="*/ 240 h 461"/>
                <a:gd name="T12" fmla="*/ 318 w 340"/>
                <a:gd name="T13" fmla="*/ 217 h 461"/>
                <a:gd name="T14" fmla="*/ 306 w 340"/>
                <a:gd name="T15" fmla="*/ 215 h 461"/>
                <a:gd name="T16" fmla="*/ 290 w 340"/>
                <a:gd name="T17" fmla="*/ 194 h 461"/>
                <a:gd name="T18" fmla="*/ 283 w 340"/>
                <a:gd name="T19" fmla="*/ 171 h 461"/>
                <a:gd name="T20" fmla="*/ 274 w 340"/>
                <a:gd name="T21" fmla="*/ 137 h 461"/>
                <a:gd name="T22" fmla="*/ 261 w 340"/>
                <a:gd name="T23" fmla="*/ 99 h 461"/>
                <a:gd name="T24" fmla="*/ 243 w 340"/>
                <a:gd name="T25" fmla="*/ 69 h 461"/>
                <a:gd name="T26" fmla="*/ 211 w 340"/>
                <a:gd name="T27" fmla="*/ 55 h 461"/>
                <a:gd name="T28" fmla="*/ 199 w 340"/>
                <a:gd name="T29" fmla="*/ 32 h 461"/>
                <a:gd name="T30" fmla="*/ 149 w 340"/>
                <a:gd name="T31" fmla="*/ 19 h 461"/>
                <a:gd name="T32" fmla="*/ 122 w 340"/>
                <a:gd name="T33" fmla="*/ 0 h 461"/>
                <a:gd name="T34" fmla="*/ 0 w 340"/>
                <a:gd name="T35" fmla="*/ 98 h 461"/>
                <a:gd name="T36" fmla="*/ 16 w 340"/>
                <a:gd name="T37" fmla="*/ 128 h 461"/>
                <a:gd name="T38" fmla="*/ 16 w 340"/>
                <a:gd name="T39" fmla="*/ 160 h 461"/>
                <a:gd name="T40" fmla="*/ 17 w 340"/>
                <a:gd name="T41" fmla="*/ 190 h 461"/>
                <a:gd name="T42" fmla="*/ 37 w 340"/>
                <a:gd name="T43" fmla="*/ 220 h 461"/>
                <a:gd name="T44" fmla="*/ 60 w 340"/>
                <a:gd name="T45" fmla="*/ 245 h 461"/>
                <a:gd name="T46" fmla="*/ 73 w 340"/>
                <a:gd name="T47" fmla="*/ 263 h 461"/>
                <a:gd name="T48" fmla="*/ 85 w 340"/>
                <a:gd name="T49" fmla="*/ 295 h 461"/>
                <a:gd name="T50" fmla="*/ 96 w 340"/>
                <a:gd name="T51" fmla="*/ 318 h 461"/>
                <a:gd name="T52" fmla="*/ 101 w 340"/>
                <a:gd name="T53" fmla="*/ 349 h 461"/>
                <a:gd name="T54" fmla="*/ 115 w 340"/>
                <a:gd name="T55" fmla="*/ 375 h 461"/>
                <a:gd name="T56" fmla="*/ 117 w 340"/>
                <a:gd name="T57" fmla="*/ 406 h 461"/>
                <a:gd name="T58" fmla="*/ 121 w 340"/>
                <a:gd name="T59" fmla="*/ 430 h 461"/>
                <a:gd name="T60" fmla="*/ 133 w 340"/>
                <a:gd name="T61" fmla="*/ 455 h 461"/>
                <a:gd name="T62" fmla="*/ 133 w 340"/>
                <a:gd name="T63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0" h="461">
                  <a:moveTo>
                    <a:pt x="133" y="461"/>
                  </a:moveTo>
                  <a:lnTo>
                    <a:pt x="242" y="363"/>
                  </a:lnTo>
                  <a:lnTo>
                    <a:pt x="272" y="336"/>
                  </a:lnTo>
                  <a:lnTo>
                    <a:pt x="283" y="325"/>
                  </a:lnTo>
                  <a:lnTo>
                    <a:pt x="324" y="333"/>
                  </a:lnTo>
                  <a:lnTo>
                    <a:pt x="311" y="322"/>
                  </a:lnTo>
                  <a:lnTo>
                    <a:pt x="320" y="308"/>
                  </a:lnTo>
                  <a:lnTo>
                    <a:pt x="325" y="295"/>
                  </a:lnTo>
                  <a:lnTo>
                    <a:pt x="340" y="286"/>
                  </a:lnTo>
                  <a:lnTo>
                    <a:pt x="338" y="270"/>
                  </a:lnTo>
                  <a:lnTo>
                    <a:pt x="332" y="258"/>
                  </a:lnTo>
                  <a:lnTo>
                    <a:pt x="322" y="240"/>
                  </a:lnTo>
                  <a:lnTo>
                    <a:pt x="331" y="228"/>
                  </a:lnTo>
                  <a:lnTo>
                    <a:pt x="318" y="217"/>
                  </a:lnTo>
                  <a:lnTo>
                    <a:pt x="308" y="228"/>
                  </a:lnTo>
                  <a:lnTo>
                    <a:pt x="306" y="215"/>
                  </a:lnTo>
                  <a:lnTo>
                    <a:pt x="297" y="208"/>
                  </a:lnTo>
                  <a:lnTo>
                    <a:pt x="290" y="194"/>
                  </a:lnTo>
                  <a:lnTo>
                    <a:pt x="292" y="178"/>
                  </a:lnTo>
                  <a:lnTo>
                    <a:pt x="283" y="171"/>
                  </a:lnTo>
                  <a:lnTo>
                    <a:pt x="268" y="153"/>
                  </a:lnTo>
                  <a:lnTo>
                    <a:pt x="274" y="137"/>
                  </a:lnTo>
                  <a:lnTo>
                    <a:pt x="276" y="124"/>
                  </a:lnTo>
                  <a:lnTo>
                    <a:pt x="261" y="99"/>
                  </a:lnTo>
                  <a:lnTo>
                    <a:pt x="243" y="85"/>
                  </a:lnTo>
                  <a:lnTo>
                    <a:pt x="243" y="69"/>
                  </a:lnTo>
                  <a:lnTo>
                    <a:pt x="231" y="67"/>
                  </a:lnTo>
                  <a:lnTo>
                    <a:pt x="211" y="55"/>
                  </a:lnTo>
                  <a:lnTo>
                    <a:pt x="211" y="39"/>
                  </a:lnTo>
                  <a:lnTo>
                    <a:pt x="199" y="32"/>
                  </a:lnTo>
                  <a:lnTo>
                    <a:pt x="172" y="32"/>
                  </a:lnTo>
                  <a:lnTo>
                    <a:pt x="149" y="19"/>
                  </a:lnTo>
                  <a:lnTo>
                    <a:pt x="135" y="7"/>
                  </a:lnTo>
                  <a:lnTo>
                    <a:pt x="122" y="0"/>
                  </a:lnTo>
                  <a:lnTo>
                    <a:pt x="9" y="82"/>
                  </a:lnTo>
                  <a:lnTo>
                    <a:pt x="0" y="98"/>
                  </a:lnTo>
                  <a:lnTo>
                    <a:pt x="12" y="112"/>
                  </a:lnTo>
                  <a:lnTo>
                    <a:pt x="16" y="128"/>
                  </a:lnTo>
                  <a:lnTo>
                    <a:pt x="16" y="147"/>
                  </a:lnTo>
                  <a:lnTo>
                    <a:pt x="16" y="160"/>
                  </a:lnTo>
                  <a:lnTo>
                    <a:pt x="16" y="176"/>
                  </a:lnTo>
                  <a:lnTo>
                    <a:pt x="17" y="190"/>
                  </a:lnTo>
                  <a:lnTo>
                    <a:pt x="26" y="203"/>
                  </a:lnTo>
                  <a:lnTo>
                    <a:pt x="37" y="220"/>
                  </a:lnTo>
                  <a:lnTo>
                    <a:pt x="48" y="229"/>
                  </a:lnTo>
                  <a:lnTo>
                    <a:pt x="60" y="245"/>
                  </a:lnTo>
                  <a:lnTo>
                    <a:pt x="69" y="251"/>
                  </a:lnTo>
                  <a:lnTo>
                    <a:pt x="73" y="263"/>
                  </a:lnTo>
                  <a:lnTo>
                    <a:pt x="85" y="276"/>
                  </a:lnTo>
                  <a:lnTo>
                    <a:pt x="85" y="295"/>
                  </a:lnTo>
                  <a:lnTo>
                    <a:pt x="94" y="306"/>
                  </a:lnTo>
                  <a:lnTo>
                    <a:pt x="96" y="318"/>
                  </a:lnTo>
                  <a:lnTo>
                    <a:pt x="98" y="331"/>
                  </a:lnTo>
                  <a:lnTo>
                    <a:pt x="101" y="349"/>
                  </a:lnTo>
                  <a:lnTo>
                    <a:pt x="114" y="359"/>
                  </a:lnTo>
                  <a:lnTo>
                    <a:pt x="115" y="375"/>
                  </a:lnTo>
                  <a:lnTo>
                    <a:pt x="115" y="388"/>
                  </a:lnTo>
                  <a:lnTo>
                    <a:pt x="117" y="406"/>
                  </a:lnTo>
                  <a:lnTo>
                    <a:pt x="126" y="418"/>
                  </a:lnTo>
                  <a:lnTo>
                    <a:pt x="121" y="430"/>
                  </a:lnTo>
                  <a:lnTo>
                    <a:pt x="122" y="445"/>
                  </a:lnTo>
                  <a:lnTo>
                    <a:pt x="133" y="455"/>
                  </a:lnTo>
                  <a:lnTo>
                    <a:pt x="133" y="461"/>
                  </a:lnTo>
                  <a:lnTo>
                    <a:pt x="133" y="461"/>
                  </a:lnTo>
                  <a:lnTo>
                    <a:pt x="133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37">
              <a:extLst>
                <a:ext uri="{FF2B5EF4-FFF2-40B4-BE49-F238E27FC236}">
                  <a16:creationId xmlns:a16="http://schemas.microsoft.com/office/drawing/2014/main" id="{1E675CDD-9447-62E9-0011-436A129354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72712" y="8092950"/>
              <a:ext cx="1097727" cy="1142901"/>
            </a:xfrm>
            <a:custGeom>
              <a:avLst/>
              <a:gdLst>
                <a:gd name="T0" fmla="*/ 240 w 486"/>
                <a:gd name="T1" fmla="*/ 500 h 506"/>
                <a:gd name="T2" fmla="*/ 290 w 486"/>
                <a:gd name="T3" fmla="*/ 493 h 506"/>
                <a:gd name="T4" fmla="*/ 310 w 486"/>
                <a:gd name="T5" fmla="*/ 467 h 506"/>
                <a:gd name="T6" fmla="*/ 326 w 486"/>
                <a:gd name="T7" fmla="*/ 408 h 506"/>
                <a:gd name="T8" fmla="*/ 351 w 486"/>
                <a:gd name="T9" fmla="*/ 369 h 506"/>
                <a:gd name="T10" fmla="*/ 377 w 486"/>
                <a:gd name="T11" fmla="*/ 289 h 506"/>
                <a:gd name="T12" fmla="*/ 470 w 486"/>
                <a:gd name="T13" fmla="*/ 271 h 506"/>
                <a:gd name="T14" fmla="*/ 486 w 486"/>
                <a:gd name="T15" fmla="*/ 214 h 506"/>
                <a:gd name="T16" fmla="*/ 413 w 486"/>
                <a:gd name="T17" fmla="*/ 125 h 506"/>
                <a:gd name="T18" fmla="*/ 379 w 486"/>
                <a:gd name="T19" fmla="*/ 30 h 506"/>
                <a:gd name="T20" fmla="*/ 354 w 486"/>
                <a:gd name="T21" fmla="*/ 20 h 506"/>
                <a:gd name="T22" fmla="*/ 327 w 486"/>
                <a:gd name="T23" fmla="*/ 27 h 506"/>
                <a:gd name="T24" fmla="*/ 299 w 486"/>
                <a:gd name="T25" fmla="*/ 20 h 506"/>
                <a:gd name="T26" fmla="*/ 272 w 486"/>
                <a:gd name="T27" fmla="*/ 7 h 506"/>
                <a:gd name="T28" fmla="*/ 240 w 486"/>
                <a:gd name="T29" fmla="*/ 0 h 506"/>
                <a:gd name="T30" fmla="*/ 206 w 486"/>
                <a:gd name="T31" fmla="*/ 14 h 506"/>
                <a:gd name="T32" fmla="*/ 171 w 486"/>
                <a:gd name="T33" fmla="*/ 20 h 506"/>
                <a:gd name="T34" fmla="*/ 171 w 486"/>
                <a:gd name="T35" fmla="*/ 47 h 506"/>
                <a:gd name="T36" fmla="*/ 155 w 486"/>
                <a:gd name="T37" fmla="*/ 70 h 506"/>
                <a:gd name="T38" fmla="*/ 126 w 486"/>
                <a:gd name="T39" fmla="*/ 118 h 506"/>
                <a:gd name="T40" fmla="*/ 108 w 486"/>
                <a:gd name="T41" fmla="*/ 152 h 506"/>
                <a:gd name="T42" fmla="*/ 107 w 486"/>
                <a:gd name="T43" fmla="*/ 191 h 506"/>
                <a:gd name="T44" fmla="*/ 57 w 486"/>
                <a:gd name="T45" fmla="*/ 226 h 506"/>
                <a:gd name="T46" fmla="*/ 34 w 486"/>
                <a:gd name="T47" fmla="*/ 265 h 506"/>
                <a:gd name="T48" fmla="*/ 37 w 486"/>
                <a:gd name="T49" fmla="*/ 290 h 506"/>
                <a:gd name="T50" fmla="*/ 12 w 486"/>
                <a:gd name="T51" fmla="*/ 297 h 506"/>
                <a:gd name="T52" fmla="*/ 11 w 486"/>
                <a:gd name="T53" fmla="*/ 310 h 506"/>
                <a:gd name="T54" fmla="*/ 57 w 486"/>
                <a:gd name="T55" fmla="*/ 310 h 506"/>
                <a:gd name="T56" fmla="*/ 105 w 486"/>
                <a:gd name="T57" fmla="*/ 315 h 506"/>
                <a:gd name="T58" fmla="*/ 141 w 486"/>
                <a:gd name="T59" fmla="*/ 337 h 506"/>
                <a:gd name="T60" fmla="*/ 187 w 486"/>
                <a:gd name="T61" fmla="*/ 358 h 506"/>
                <a:gd name="T62" fmla="*/ 189 w 486"/>
                <a:gd name="T63" fmla="*/ 394 h 506"/>
                <a:gd name="T64" fmla="*/ 181 w 486"/>
                <a:gd name="T65" fmla="*/ 429 h 506"/>
                <a:gd name="T66" fmla="*/ 187 w 486"/>
                <a:gd name="T67" fmla="*/ 458 h 506"/>
                <a:gd name="T68" fmla="*/ 215 w 486"/>
                <a:gd name="T69" fmla="*/ 474 h 506"/>
                <a:gd name="T70" fmla="*/ 221 w 486"/>
                <a:gd name="T71" fmla="*/ 504 h 506"/>
                <a:gd name="T72" fmla="*/ 228 w 486"/>
                <a:gd name="T73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6" h="506">
                  <a:moveTo>
                    <a:pt x="228" y="506"/>
                  </a:moveTo>
                  <a:lnTo>
                    <a:pt x="240" y="500"/>
                  </a:lnTo>
                  <a:lnTo>
                    <a:pt x="283" y="502"/>
                  </a:lnTo>
                  <a:lnTo>
                    <a:pt x="290" y="493"/>
                  </a:lnTo>
                  <a:lnTo>
                    <a:pt x="315" y="477"/>
                  </a:lnTo>
                  <a:lnTo>
                    <a:pt x="310" y="467"/>
                  </a:lnTo>
                  <a:lnTo>
                    <a:pt x="308" y="451"/>
                  </a:lnTo>
                  <a:lnTo>
                    <a:pt x="326" y="408"/>
                  </a:lnTo>
                  <a:lnTo>
                    <a:pt x="338" y="386"/>
                  </a:lnTo>
                  <a:lnTo>
                    <a:pt x="351" y="369"/>
                  </a:lnTo>
                  <a:lnTo>
                    <a:pt x="352" y="333"/>
                  </a:lnTo>
                  <a:lnTo>
                    <a:pt x="377" y="289"/>
                  </a:lnTo>
                  <a:lnTo>
                    <a:pt x="429" y="253"/>
                  </a:lnTo>
                  <a:lnTo>
                    <a:pt x="470" y="271"/>
                  </a:lnTo>
                  <a:lnTo>
                    <a:pt x="472" y="255"/>
                  </a:lnTo>
                  <a:lnTo>
                    <a:pt x="486" y="214"/>
                  </a:lnTo>
                  <a:lnTo>
                    <a:pt x="425" y="155"/>
                  </a:lnTo>
                  <a:lnTo>
                    <a:pt x="413" y="125"/>
                  </a:lnTo>
                  <a:lnTo>
                    <a:pt x="386" y="50"/>
                  </a:lnTo>
                  <a:lnTo>
                    <a:pt x="379" y="30"/>
                  </a:lnTo>
                  <a:lnTo>
                    <a:pt x="374" y="20"/>
                  </a:lnTo>
                  <a:lnTo>
                    <a:pt x="354" y="20"/>
                  </a:lnTo>
                  <a:lnTo>
                    <a:pt x="342" y="22"/>
                  </a:lnTo>
                  <a:lnTo>
                    <a:pt x="327" y="27"/>
                  </a:lnTo>
                  <a:lnTo>
                    <a:pt x="315" y="22"/>
                  </a:lnTo>
                  <a:lnTo>
                    <a:pt x="299" y="20"/>
                  </a:lnTo>
                  <a:lnTo>
                    <a:pt x="288" y="14"/>
                  </a:lnTo>
                  <a:lnTo>
                    <a:pt x="272" y="7"/>
                  </a:lnTo>
                  <a:lnTo>
                    <a:pt x="253" y="7"/>
                  </a:lnTo>
                  <a:lnTo>
                    <a:pt x="240" y="0"/>
                  </a:lnTo>
                  <a:lnTo>
                    <a:pt x="221" y="4"/>
                  </a:lnTo>
                  <a:lnTo>
                    <a:pt x="206" y="14"/>
                  </a:lnTo>
                  <a:lnTo>
                    <a:pt x="187" y="18"/>
                  </a:lnTo>
                  <a:lnTo>
                    <a:pt x="171" y="20"/>
                  </a:lnTo>
                  <a:lnTo>
                    <a:pt x="162" y="32"/>
                  </a:lnTo>
                  <a:lnTo>
                    <a:pt x="171" y="47"/>
                  </a:lnTo>
                  <a:lnTo>
                    <a:pt x="169" y="63"/>
                  </a:lnTo>
                  <a:lnTo>
                    <a:pt x="155" y="70"/>
                  </a:lnTo>
                  <a:lnTo>
                    <a:pt x="137" y="103"/>
                  </a:lnTo>
                  <a:lnTo>
                    <a:pt x="126" y="118"/>
                  </a:lnTo>
                  <a:lnTo>
                    <a:pt x="110" y="132"/>
                  </a:lnTo>
                  <a:lnTo>
                    <a:pt x="108" y="152"/>
                  </a:lnTo>
                  <a:lnTo>
                    <a:pt x="126" y="173"/>
                  </a:lnTo>
                  <a:lnTo>
                    <a:pt x="107" y="191"/>
                  </a:lnTo>
                  <a:lnTo>
                    <a:pt x="87" y="191"/>
                  </a:lnTo>
                  <a:lnTo>
                    <a:pt x="57" y="226"/>
                  </a:lnTo>
                  <a:lnTo>
                    <a:pt x="32" y="242"/>
                  </a:lnTo>
                  <a:lnTo>
                    <a:pt x="34" y="265"/>
                  </a:lnTo>
                  <a:lnTo>
                    <a:pt x="57" y="287"/>
                  </a:lnTo>
                  <a:lnTo>
                    <a:pt x="37" y="290"/>
                  </a:lnTo>
                  <a:lnTo>
                    <a:pt x="25" y="306"/>
                  </a:lnTo>
                  <a:lnTo>
                    <a:pt x="12" y="297"/>
                  </a:lnTo>
                  <a:lnTo>
                    <a:pt x="0" y="299"/>
                  </a:lnTo>
                  <a:lnTo>
                    <a:pt x="11" y="310"/>
                  </a:lnTo>
                  <a:lnTo>
                    <a:pt x="37" y="306"/>
                  </a:lnTo>
                  <a:lnTo>
                    <a:pt x="57" y="310"/>
                  </a:lnTo>
                  <a:lnTo>
                    <a:pt x="78" y="319"/>
                  </a:lnTo>
                  <a:lnTo>
                    <a:pt x="105" y="315"/>
                  </a:lnTo>
                  <a:lnTo>
                    <a:pt x="126" y="324"/>
                  </a:lnTo>
                  <a:lnTo>
                    <a:pt x="141" y="337"/>
                  </a:lnTo>
                  <a:lnTo>
                    <a:pt x="160" y="346"/>
                  </a:lnTo>
                  <a:lnTo>
                    <a:pt x="187" y="358"/>
                  </a:lnTo>
                  <a:lnTo>
                    <a:pt x="196" y="369"/>
                  </a:lnTo>
                  <a:lnTo>
                    <a:pt x="189" y="394"/>
                  </a:lnTo>
                  <a:lnTo>
                    <a:pt x="190" y="413"/>
                  </a:lnTo>
                  <a:lnTo>
                    <a:pt x="181" y="429"/>
                  </a:lnTo>
                  <a:lnTo>
                    <a:pt x="176" y="443"/>
                  </a:lnTo>
                  <a:lnTo>
                    <a:pt x="187" y="458"/>
                  </a:lnTo>
                  <a:lnTo>
                    <a:pt x="203" y="463"/>
                  </a:lnTo>
                  <a:lnTo>
                    <a:pt x="215" y="474"/>
                  </a:lnTo>
                  <a:lnTo>
                    <a:pt x="222" y="488"/>
                  </a:lnTo>
                  <a:lnTo>
                    <a:pt x="221" y="504"/>
                  </a:lnTo>
                  <a:lnTo>
                    <a:pt x="228" y="506"/>
                  </a:lnTo>
                  <a:lnTo>
                    <a:pt x="228" y="506"/>
                  </a:lnTo>
                  <a:lnTo>
                    <a:pt x="228" y="5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38">
              <a:extLst>
                <a:ext uri="{FF2B5EF4-FFF2-40B4-BE49-F238E27FC236}">
                  <a16:creationId xmlns:a16="http://schemas.microsoft.com/office/drawing/2014/main" id="{1E0F758D-24D1-0489-2B34-1217F07BA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50110" y="9251661"/>
              <a:ext cx="555640" cy="469809"/>
            </a:xfrm>
            <a:custGeom>
              <a:avLst/>
              <a:gdLst>
                <a:gd name="T0" fmla="*/ 210 w 246"/>
                <a:gd name="T1" fmla="*/ 208 h 208"/>
                <a:gd name="T2" fmla="*/ 230 w 246"/>
                <a:gd name="T3" fmla="*/ 187 h 208"/>
                <a:gd name="T4" fmla="*/ 246 w 246"/>
                <a:gd name="T5" fmla="*/ 167 h 208"/>
                <a:gd name="T6" fmla="*/ 233 w 246"/>
                <a:gd name="T7" fmla="*/ 162 h 208"/>
                <a:gd name="T8" fmla="*/ 224 w 246"/>
                <a:gd name="T9" fmla="*/ 158 h 208"/>
                <a:gd name="T10" fmla="*/ 212 w 246"/>
                <a:gd name="T11" fmla="*/ 146 h 208"/>
                <a:gd name="T12" fmla="*/ 206 w 246"/>
                <a:gd name="T13" fmla="*/ 133 h 208"/>
                <a:gd name="T14" fmla="*/ 196 w 246"/>
                <a:gd name="T15" fmla="*/ 124 h 208"/>
                <a:gd name="T16" fmla="*/ 194 w 246"/>
                <a:gd name="T17" fmla="*/ 112 h 208"/>
                <a:gd name="T18" fmla="*/ 192 w 246"/>
                <a:gd name="T19" fmla="*/ 100 h 208"/>
                <a:gd name="T20" fmla="*/ 190 w 246"/>
                <a:gd name="T21" fmla="*/ 85 h 208"/>
                <a:gd name="T22" fmla="*/ 185 w 246"/>
                <a:gd name="T23" fmla="*/ 76 h 208"/>
                <a:gd name="T24" fmla="*/ 173 w 246"/>
                <a:gd name="T25" fmla="*/ 64 h 208"/>
                <a:gd name="T26" fmla="*/ 174 w 246"/>
                <a:gd name="T27" fmla="*/ 51 h 208"/>
                <a:gd name="T28" fmla="*/ 167 w 246"/>
                <a:gd name="T29" fmla="*/ 37 h 208"/>
                <a:gd name="T30" fmla="*/ 155 w 246"/>
                <a:gd name="T31" fmla="*/ 34 h 208"/>
                <a:gd name="T32" fmla="*/ 142 w 246"/>
                <a:gd name="T33" fmla="*/ 28 h 208"/>
                <a:gd name="T34" fmla="*/ 133 w 246"/>
                <a:gd name="T35" fmla="*/ 18 h 208"/>
                <a:gd name="T36" fmla="*/ 121 w 246"/>
                <a:gd name="T37" fmla="*/ 12 h 208"/>
                <a:gd name="T38" fmla="*/ 110 w 246"/>
                <a:gd name="T39" fmla="*/ 2 h 208"/>
                <a:gd name="T40" fmla="*/ 91 w 246"/>
                <a:gd name="T41" fmla="*/ 0 h 208"/>
                <a:gd name="T42" fmla="*/ 71 w 246"/>
                <a:gd name="T43" fmla="*/ 7 h 208"/>
                <a:gd name="T44" fmla="*/ 57 w 246"/>
                <a:gd name="T45" fmla="*/ 9 h 208"/>
                <a:gd name="T46" fmla="*/ 20 w 246"/>
                <a:gd name="T47" fmla="*/ 3 h 208"/>
                <a:gd name="T48" fmla="*/ 0 w 246"/>
                <a:gd name="T49" fmla="*/ 2 h 208"/>
                <a:gd name="T50" fmla="*/ 4 w 246"/>
                <a:gd name="T51" fmla="*/ 21 h 208"/>
                <a:gd name="T52" fmla="*/ 18 w 246"/>
                <a:gd name="T53" fmla="*/ 68 h 208"/>
                <a:gd name="T54" fmla="*/ 21 w 246"/>
                <a:gd name="T55" fmla="*/ 94 h 208"/>
                <a:gd name="T56" fmla="*/ 39 w 246"/>
                <a:gd name="T57" fmla="*/ 180 h 208"/>
                <a:gd name="T58" fmla="*/ 93 w 246"/>
                <a:gd name="T59" fmla="*/ 203 h 208"/>
                <a:gd name="T60" fmla="*/ 114 w 246"/>
                <a:gd name="T61" fmla="*/ 208 h 208"/>
                <a:gd name="T62" fmla="*/ 162 w 246"/>
                <a:gd name="T63" fmla="*/ 208 h 208"/>
                <a:gd name="T64" fmla="*/ 210 w 246"/>
                <a:gd name="T65" fmla="*/ 208 h 208"/>
                <a:gd name="T66" fmla="*/ 210 w 246"/>
                <a:gd name="T67" fmla="*/ 208 h 208"/>
                <a:gd name="T68" fmla="*/ 210 w 246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" h="208">
                  <a:moveTo>
                    <a:pt x="210" y="208"/>
                  </a:moveTo>
                  <a:lnTo>
                    <a:pt x="230" y="187"/>
                  </a:lnTo>
                  <a:lnTo>
                    <a:pt x="246" y="167"/>
                  </a:lnTo>
                  <a:lnTo>
                    <a:pt x="233" y="162"/>
                  </a:lnTo>
                  <a:lnTo>
                    <a:pt x="224" y="158"/>
                  </a:lnTo>
                  <a:lnTo>
                    <a:pt x="212" y="146"/>
                  </a:lnTo>
                  <a:lnTo>
                    <a:pt x="206" y="133"/>
                  </a:lnTo>
                  <a:lnTo>
                    <a:pt x="196" y="124"/>
                  </a:lnTo>
                  <a:lnTo>
                    <a:pt x="194" y="112"/>
                  </a:lnTo>
                  <a:lnTo>
                    <a:pt x="192" y="100"/>
                  </a:lnTo>
                  <a:lnTo>
                    <a:pt x="190" y="85"/>
                  </a:lnTo>
                  <a:lnTo>
                    <a:pt x="185" y="76"/>
                  </a:lnTo>
                  <a:lnTo>
                    <a:pt x="173" y="64"/>
                  </a:lnTo>
                  <a:lnTo>
                    <a:pt x="174" y="51"/>
                  </a:lnTo>
                  <a:lnTo>
                    <a:pt x="167" y="37"/>
                  </a:lnTo>
                  <a:lnTo>
                    <a:pt x="155" y="34"/>
                  </a:lnTo>
                  <a:lnTo>
                    <a:pt x="142" y="28"/>
                  </a:lnTo>
                  <a:lnTo>
                    <a:pt x="133" y="18"/>
                  </a:lnTo>
                  <a:lnTo>
                    <a:pt x="121" y="12"/>
                  </a:lnTo>
                  <a:lnTo>
                    <a:pt x="110" y="2"/>
                  </a:lnTo>
                  <a:lnTo>
                    <a:pt x="91" y="0"/>
                  </a:lnTo>
                  <a:lnTo>
                    <a:pt x="71" y="7"/>
                  </a:lnTo>
                  <a:lnTo>
                    <a:pt x="57" y="9"/>
                  </a:lnTo>
                  <a:lnTo>
                    <a:pt x="20" y="3"/>
                  </a:lnTo>
                  <a:lnTo>
                    <a:pt x="0" y="2"/>
                  </a:lnTo>
                  <a:lnTo>
                    <a:pt x="4" y="21"/>
                  </a:lnTo>
                  <a:lnTo>
                    <a:pt x="18" y="68"/>
                  </a:lnTo>
                  <a:lnTo>
                    <a:pt x="21" y="94"/>
                  </a:lnTo>
                  <a:lnTo>
                    <a:pt x="39" y="180"/>
                  </a:lnTo>
                  <a:lnTo>
                    <a:pt x="93" y="203"/>
                  </a:lnTo>
                  <a:lnTo>
                    <a:pt x="114" y="208"/>
                  </a:lnTo>
                  <a:lnTo>
                    <a:pt x="162" y="208"/>
                  </a:lnTo>
                  <a:lnTo>
                    <a:pt x="210" y="208"/>
                  </a:lnTo>
                  <a:lnTo>
                    <a:pt x="210" y="208"/>
                  </a:lnTo>
                  <a:lnTo>
                    <a:pt x="210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39">
              <a:extLst>
                <a:ext uri="{FF2B5EF4-FFF2-40B4-BE49-F238E27FC236}">
                  <a16:creationId xmlns:a16="http://schemas.microsoft.com/office/drawing/2014/main" id="{8105F1D9-EB1C-5817-7CE1-CE414E7DDA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4951" y="7087829"/>
              <a:ext cx="743112" cy="1163230"/>
            </a:xfrm>
            <a:custGeom>
              <a:avLst/>
              <a:gdLst>
                <a:gd name="T0" fmla="*/ 183 w 329"/>
                <a:gd name="T1" fmla="*/ 515 h 515"/>
                <a:gd name="T2" fmla="*/ 197 w 329"/>
                <a:gd name="T3" fmla="*/ 506 h 515"/>
                <a:gd name="T4" fmla="*/ 208 w 329"/>
                <a:gd name="T5" fmla="*/ 499 h 515"/>
                <a:gd name="T6" fmla="*/ 194 w 329"/>
                <a:gd name="T7" fmla="*/ 481 h 515"/>
                <a:gd name="T8" fmla="*/ 192 w 329"/>
                <a:gd name="T9" fmla="*/ 467 h 515"/>
                <a:gd name="T10" fmla="*/ 210 w 329"/>
                <a:gd name="T11" fmla="*/ 467 h 515"/>
                <a:gd name="T12" fmla="*/ 231 w 329"/>
                <a:gd name="T13" fmla="*/ 465 h 515"/>
                <a:gd name="T14" fmla="*/ 240 w 329"/>
                <a:gd name="T15" fmla="*/ 451 h 515"/>
                <a:gd name="T16" fmla="*/ 260 w 329"/>
                <a:gd name="T17" fmla="*/ 443 h 515"/>
                <a:gd name="T18" fmla="*/ 288 w 329"/>
                <a:gd name="T19" fmla="*/ 395 h 515"/>
                <a:gd name="T20" fmla="*/ 300 w 329"/>
                <a:gd name="T21" fmla="*/ 347 h 515"/>
                <a:gd name="T22" fmla="*/ 295 w 329"/>
                <a:gd name="T23" fmla="*/ 299 h 515"/>
                <a:gd name="T24" fmla="*/ 288 w 329"/>
                <a:gd name="T25" fmla="*/ 246 h 515"/>
                <a:gd name="T26" fmla="*/ 286 w 329"/>
                <a:gd name="T27" fmla="*/ 233 h 515"/>
                <a:gd name="T28" fmla="*/ 292 w 329"/>
                <a:gd name="T29" fmla="*/ 185 h 515"/>
                <a:gd name="T30" fmla="*/ 304 w 329"/>
                <a:gd name="T31" fmla="*/ 144 h 515"/>
                <a:gd name="T32" fmla="*/ 315 w 329"/>
                <a:gd name="T33" fmla="*/ 107 h 515"/>
                <a:gd name="T34" fmla="*/ 329 w 329"/>
                <a:gd name="T35" fmla="*/ 77 h 515"/>
                <a:gd name="T36" fmla="*/ 316 w 329"/>
                <a:gd name="T37" fmla="*/ 63 h 515"/>
                <a:gd name="T38" fmla="*/ 309 w 329"/>
                <a:gd name="T39" fmla="*/ 48 h 515"/>
                <a:gd name="T40" fmla="*/ 297 w 329"/>
                <a:gd name="T41" fmla="*/ 41 h 515"/>
                <a:gd name="T42" fmla="*/ 284 w 329"/>
                <a:gd name="T43" fmla="*/ 32 h 515"/>
                <a:gd name="T44" fmla="*/ 274 w 329"/>
                <a:gd name="T45" fmla="*/ 22 h 515"/>
                <a:gd name="T46" fmla="*/ 258 w 329"/>
                <a:gd name="T47" fmla="*/ 13 h 515"/>
                <a:gd name="T48" fmla="*/ 235 w 329"/>
                <a:gd name="T49" fmla="*/ 0 h 515"/>
                <a:gd name="T50" fmla="*/ 219 w 329"/>
                <a:gd name="T51" fmla="*/ 2 h 515"/>
                <a:gd name="T52" fmla="*/ 172 w 329"/>
                <a:gd name="T53" fmla="*/ 38 h 515"/>
                <a:gd name="T54" fmla="*/ 142 w 329"/>
                <a:gd name="T55" fmla="*/ 61 h 515"/>
                <a:gd name="T56" fmla="*/ 92 w 329"/>
                <a:gd name="T57" fmla="*/ 105 h 515"/>
                <a:gd name="T58" fmla="*/ 57 w 329"/>
                <a:gd name="T59" fmla="*/ 137 h 515"/>
                <a:gd name="T60" fmla="*/ 67 w 329"/>
                <a:gd name="T61" fmla="*/ 152 h 515"/>
                <a:gd name="T62" fmla="*/ 62 w 329"/>
                <a:gd name="T63" fmla="*/ 164 h 515"/>
                <a:gd name="T64" fmla="*/ 64 w 329"/>
                <a:gd name="T65" fmla="*/ 180 h 515"/>
                <a:gd name="T66" fmla="*/ 35 w 329"/>
                <a:gd name="T67" fmla="*/ 180 h 515"/>
                <a:gd name="T68" fmla="*/ 16 w 329"/>
                <a:gd name="T69" fmla="*/ 180 h 515"/>
                <a:gd name="T70" fmla="*/ 0 w 329"/>
                <a:gd name="T71" fmla="*/ 178 h 515"/>
                <a:gd name="T72" fmla="*/ 7 w 329"/>
                <a:gd name="T73" fmla="*/ 192 h 515"/>
                <a:gd name="T74" fmla="*/ 19 w 329"/>
                <a:gd name="T75" fmla="*/ 203 h 515"/>
                <a:gd name="T76" fmla="*/ 17 w 329"/>
                <a:gd name="T77" fmla="*/ 216 h 515"/>
                <a:gd name="T78" fmla="*/ 26 w 329"/>
                <a:gd name="T79" fmla="*/ 226 h 515"/>
                <a:gd name="T80" fmla="*/ 33 w 329"/>
                <a:gd name="T81" fmla="*/ 237 h 515"/>
                <a:gd name="T82" fmla="*/ 42 w 329"/>
                <a:gd name="T83" fmla="*/ 251 h 515"/>
                <a:gd name="T84" fmla="*/ 48 w 329"/>
                <a:gd name="T85" fmla="*/ 262 h 515"/>
                <a:gd name="T86" fmla="*/ 62 w 329"/>
                <a:gd name="T87" fmla="*/ 267 h 515"/>
                <a:gd name="T88" fmla="*/ 71 w 329"/>
                <a:gd name="T89" fmla="*/ 278 h 515"/>
                <a:gd name="T90" fmla="*/ 87 w 329"/>
                <a:gd name="T91" fmla="*/ 276 h 515"/>
                <a:gd name="T92" fmla="*/ 92 w 329"/>
                <a:gd name="T93" fmla="*/ 294 h 515"/>
                <a:gd name="T94" fmla="*/ 98 w 329"/>
                <a:gd name="T95" fmla="*/ 342 h 515"/>
                <a:gd name="T96" fmla="*/ 117 w 329"/>
                <a:gd name="T97" fmla="*/ 370 h 515"/>
                <a:gd name="T98" fmla="*/ 112 w 329"/>
                <a:gd name="T99" fmla="*/ 415 h 515"/>
                <a:gd name="T100" fmla="*/ 108 w 329"/>
                <a:gd name="T101" fmla="*/ 451 h 515"/>
                <a:gd name="T102" fmla="*/ 126 w 329"/>
                <a:gd name="T103" fmla="*/ 479 h 515"/>
                <a:gd name="T104" fmla="*/ 149 w 329"/>
                <a:gd name="T105" fmla="*/ 500 h 515"/>
                <a:gd name="T106" fmla="*/ 167 w 329"/>
                <a:gd name="T107" fmla="*/ 513 h 515"/>
                <a:gd name="T108" fmla="*/ 183 w 329"/>
                <a:gd name="T109" fmla="*/ 515 h 515"/>
                <a:gd name="T110" fmla="*/ 183 w 329"/>
                <a:gd name="T111" fmla="*/ 515 h 515"/>
                <a:gd name="T112" fmla="*/ 183 w 329"/>
                <a:gd name="T113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9" h="515">
                  <a:moveTo>
                    <a:pt x="183" y="515"/>
                  </a:moveTo>
                  <a:lnTo>
                    <a:pt x="197" y="506"/>
                  </a:lnTo>
                  <a:lnTo>
                    <a:pt x="208" y="499"/>
                  </a:lnTo>
                  <a:lnTo>
                    <a:pt x="194" y="481"/>
                  </a:lnTo>
                  <a:lnTo>
                    <a:pt x="192" y="467"/>
                  </a:lnTo>
                  <a:lnTo>
                    <a:pt x="210" y="467"/>
                  </a:lnTo>
                  <a:lnTo>
                    <a:pt x="231" y="465"/>
                  </a:lnTo>
                  <a:lnTo>
                    <a:pt x="240" y="451"/>
                  </a:lnTo>
                  <a:lnTo>
                    <a:pt x="260" y="443"/>
                  </a:lnTo>
                  <a:lnTo>
                    <a:pt x="288" y="395"/>
                  </a:lnTo>
                  <a:lnTo>
                    <a:pt x="300" y="347"/>
                  </a:lnTo>
                  <a:lnTo>
                    <a:pt x="295" y="299"/>
                  </a:lnTo>
                  <a:lnTo>
                    <a:pt x="288" y="246"/>
                  </a:lnTo>
                  <a:lnTo>
                    <a:pt x="286" y="233"/>
                  </a:lnTo>
                  <a:lnTo>
                    <a:pt x="292" y="185"/>
                  </a:lnTo>
                  <a:lnTo>
                    <a:pt x="304" y="144"/>
                  </a:lnTo>
                  <a:lnTo>
                    <a:pt x="315" y="107"/>
                  </a:lnTo>
                  <a:lnTo>
                    <a:pt x="329" y="77"/>
                  </a:lnTo>
                  <a:lnTo>
                    <a:pt x="316" y="63"/>
                  </a:lnTo>
                  <a:lnTo>
                    <a:pt x="309" y="48"/>
                  </a:lnTo>
                  <a:lnTo>
                    <a:pt x="297" y="41"/>
                  </a:lnTo>
                  <a:lnTo>
                    <a:pt x="284" y="32"/>
                  </a:lnTo>
                  <a:lnTo>
                    <a:pt x="274" y="22"/>
                  </a:lnTo>
                  <a:lnTo>
                    <a:pt x="258" y="13"/>
                  </a:lnTo>
                  <a:lnTo>
                    <a:pt x="235" y="0"/>
                  </a:lnTo>
                  <a:lnTo>
                    <a:pt x="219" y="2"/>
                  </a:lnTo>
                  <a:lnTo>
                    <a:pt x="172" y="38"/>
                  </a:lnTo>
                  <a:lnTo>
                    <a:pt x="142" y="61"/>
                  </a:lnTo>
                  <a:lnTo>
                    <a:pt x="92" y="105"/>
                  </a:lnTo>
                  <a:lnTo>
                    <a:pt x="57" y="137"/>
                  </a:lnTo>
                  <a:lnTo>
                    <a:pt x="67" y="152"/>
                  </a:lnTo>
                  <a:lnTo>
                    <a:pt x="62" y="164"/>
                  </a:lnTo>
                  <a:lnTo>
                    <a:pt x="64" y="180"/>
                  </a:lnTo>
                  <a:lnTo>
                    <a:pt x="35" y="180"/>
                  </a:lnTo>
                  <a:lnTo>
                    <a:pt x="16" y="180"/>
                  </a:lnTo>
                  <a:lnTo>
                    <a:pt x="0" y="178"/>
                  </a:lnTo>
                  <a:lnTo>
                    <a:pt x="7" y="192"/>
                  </a:lnTo>
                  <a:lnTo>
                    <a:pt x="19" y="203"/>
                  </a:lnTo>
                  <a:lnTo>
                    <a:pt x="17" y="216"/>
                  </a:lnTo>
                  <a:lnTo>
                    <a:pt x="26" y="226"/>
                  </a:lnTo>
                  <a:lnTo>
                    <a:pt x="33" y="237"/>
                  </a:lnTo>
                  <a:lnTo>
                    <a:pt x="42" y="251"/>
                  </a:lnTo>
                  <a:lnTo>
                    <a:pt x="48" y="262"/>
                  </a:lnTo>
                  <a:lnTo>
                    <a:pt x="62" y="267"/>
                  </a:lnTo>
                  <a:lnTo>
                    <a:pt x="71" y="278"/>
                  </a:lnTo>
                  <a:lnTo>
                    <a:pt x="87" y="276"/>
                  </a:lnTo>
                  <a:lnTo>
                    <a:pt x="92" y="294"/>
                  </a:lnTo>
                  <a:lnTo>
                    <a:pt x="98" y="342"/>
                  </a:lnTo>
                  <a:lnTo>
                    <a:pt x="117" y="370"/>
                  </a:lnTo>
                  <a:lnTo>
                    <a:pt x="112" y="415"/>
                  </a:lnTo>
                  <a:lnTo>
                    <a:pt x="108" y="451"/>
                  </a:lnTo>
                  <a:lnTo>
                    <a:pt x="126" y="479"/>
                  </a:lnTo>
                  <a:lnTo>
                    <a:pt x="149" y="500"/>
                  </a:lnTo>
                  <a:lnTo>
                    <a:pt x="167" y="513"/>
                  </a:lnTo>
                  <a:lnTo>
                    <a:pt x="183" y="515"/>
                  </a:lnTo>
                  <a:lnTo>
                    <a:pt x="183" y="515"/>
                  </a:lnTo>
                  <a:lnTo>
                    <a:pt x="18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40">
              <a:extLst>
                <a:ext uri="{FF2B5EF4-FFF2-40B4-BE49-F238E27FC236}">
                  <a16:creationId xmlns:a16="http://schemas.microsoft.com/office/drawing/2014/main" id="{CF5D6528-9AFF-D3F9-55D0-0D342079F7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12948" y="7835458"/>
              <a:ext cx="659540" cy="727301"/>
            </a:xfrm>
            <a:custGeom>
              <a:avLst/>
              <a:gdLst>
                <a:gd name="T0" fmla="*/ 117 w 292"/>
                <a:gd name="T1" fmla="*/ 322 h 322"/>
                <a:gd name="T2" fmla="*/ 185 w 292"/>
                <a:gd name="T3" fmla="*/ 298 h 322"/>
                <a:gd name="T4" fmla="*/ 240 w 292"/>
                <a:gd name="T5" fmla="*/ 276 h 322"/>
                <a:gd name="T6" fmla="*/ 228 w 292"/>
                <a:gd name="T7" fmla="*/ 271 h 322"/>
                <a:gd name="T8" fmla="*/ 222 w 292"/>
                <a:gd name="T9" fmla="*/ 258 h 322"/>
                <a:gd name="T10" fmla="*/ 222 w 292"/>
                <a:gd name="T11" fmla="*/ 235 h 322"/>
                <a:gd name="T12" fmla="*/ 237 w 292"/>
                <a:gd name="T13" fmla="*/ 198 h 322"/>
                <a:gd name="T14" fmla="*/ 238 w 292"/>
                <a:gd name="T15" fmla="*/ 185 h 322"/>
                <a:gd name="T16" fmla="*/ 247 w 292"/>
                <a:gd name="T17" fmla="*/ 157 h 322"/>
                <a:gd name="T18" fmla="*/ 256 w 292"/>
                <a:gd name="T19" fmla="*/ 136 h 322"/>
                <a:gd name="T20" fmla="*/ 272 w 292"/>
                <a:gd name="T21" fmla="*/ 93 h 322"/>
                <a:gd name="T22" fmla="*/ 278 w 292"/>
                <a:gd name="T23" fmla="*/ 70 h 322"/>
                <a:gd name="T24" fmla="*/ 287 w 292"/>
                <a:gd name="T25" fmla="*/ 48 h 322"/>
                <a:gd name="T26" fmla="*/ 292 w 292"/>
                <a:gd name="T27" fmla="*/ 36 h 322"/>
                <a:gd name="T28" fmla="*/ 285 w 292"/>
                <a:gd name="T29" fmla="*/ 23 h 322"/>
                <a:gd name="T30" fmla="*/ 272 w 292"/>
                <a:gd name="T31" fmla="*/ 15 h 322"/>
                <a:gd name="T32" fmla="*/ 256 w 292"/>
                <a:gd name="T33" fmla="*/ 9 h 322"/>
                <a:gd name="T34" fmla="*/ 244 w 292"/>
                <a:gd name="T35" fmla="*/ 6 h 322"/>
                <a:gd name="T36" fmla="*/ 228 w 292"/>
                <a:gd name="T37" fmla="*/ 0 h 322"/>
                <a:gd name="T38" fmla="*/ 203 w 292"/>
                <a:gd name="T39" fmla="*/ 0 h 322"/>
                <a:gd name="T40" fmla="*/ 176 w 292"/>
                <a:gd name="T41" fmla="*/ 9 h 322"/>
                <a:gd name="T42" fmla="*/ 144 w 292"/>
                <a:gd name="T43" fmla="*/ 25 h 322"/>
                <a:gd name="T44" fmla="*/ 109 w 292"/>
                <a:gd name="T45" fmla="*/ 27 h 322"/>
                <a:gd name="T46" fmla="*/ 46 w 292"/>
                <a:gd name="T47" fmla="*/ 32 h 322"/>
                <a:gd name="T48" fmla="*/ 16 w 292"/>
                <a:gd name="T49" fmla="*/ 64 h 322"/>
                <a:gd name="T50" fmla="*/ 0 w 292"/>
                <a:gd name="T51" fmla="*/ 127 h 322"/>
                <a:gd name="T52" fmla="*/ 7 w 292"/>
                <a:gd name="T53" fmla="*/ 144 h 322"/>
                <a:gd name="T54" fmla="*/ 9 w 292"/>
                <a:gd name="T55" fmla="*/ 153 h 322"/>
                <a:gd name="T56" fmla="*/ 41 w 292"/>
                <a:gd name="T57" fmla="*/ 239 h 322"/>
                <a:gd name="T58" fmla="*/ 48 w 292"/>
                <a:gd name="T59" fmla="*/ 253 h 322"/>
                <a:gd name="T60" fmla="*/ 53 w 292"/>
                <a:gd name="T61" fmla="*/ 269 h 322"/>
                <a:gd name="T62" fmla="*/ 117 w 292"/>
                <a:gd name="T63" fmla="*/ 322 h 322"/>
                <a:gd name="T64" fmla="*/ 117 w 292"/>
                <a:gd name="T65" fmla="*/ 322 h 322"/>
                <a:gd name="T66" fmla="*/ 117 w 292"/>
                <a:gd name="T6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2" h="322">
                  <a:moveTo>
                    <a:pt x="117" y="322"/>
                  </a:moveTo>
                  <a:lnTo>
                    <a:pt x="185" y="298"/>
                  </a:lnTo>
                  <a:lnTo>
                    <a:pt x="240" y="276"/>
                  </a:lnTo>
                  <a:lnTo>
                    <a:pt x="228" y="271"/>
                  </a:lnTo>
                  <a:lnTo>
                    <a:pt x="222" y="258"/>
                  </a:lnTo>
                  <a:lnTo>
                    <a:pt x="222" y="235"/>
                  </a:lnTo>
                  <a:lnTo>
                    <a:pt x="237" y="198"/>
                  </a:lnTo>
                  <a:lnTo>
                    <a:pt x="238" y="185"/>
                  </a:lnTo>
                  <a:lnTo>
                    <a:pt x="247" y="157"/>
                  </a:lnTo>
                  <a:lnTo>
                    <a:pt x="256" y="136"/>
                  </a:lnTo>
                  <a:lnTo>
                    <a:pt x="272" y="93"/>
                  </a:lnTo>
                  <a:lnTo>
                    <a:pt x="278" y="70"/>
                  </a:lnTo>
                  <a:lnTo>
                    <a:pt x="287" y="48"/>
                  </a:lnTo>
                  <a:lnTo>
                    <a:pt x="292" y="36"/>
                  </a:lnTo>
                  <a:lnTo>
                    <a:pt x="285" y="23"/>
                  </a:lnTo>
                  <a:lnTo>
                    <a:pt x="272" y="15"/>
                  </a:lnTo>
                  <a:lnTo>
                    <a:pt x="256" y="9"/>
                  </a:lnTo>
                  <a:lnTo>
                    <a:pt x="244" y="6"/>
                  </a:lnTo>
                  <a:lnTo>
                    <a:pt x="228" y="0"/>
                  </a:lnTo>
                  <a:lnTo>
                    <a:pt x="203" y="0"/>
                  </a:lnTo>
                  <a:lnTo>
                    <a:pt x="176" y="9"/>
                  </a:lnTo>
                  <a:lnTo>
                    <a:pt x="144" y="25"/>
                  </a:lnTo>
                  <a:lnTo>
                    <a:pt x="109" y="27"/>
                  </a:lnTo>
                  <a:lnTo>
                    <a:pt x="46" y="32"/>
                  </a:lnTo>
                  <a:lnTo>
                    <a:pt x="16" y="64"/>
                  </a:lnTo>
                  <a:lnTo>
                    <a:pt x="0" y="127"/>
                  </a:lnTo>
                  <a:lnTo>
                    <a:pt x="7" y="144"/>
                  </a:lnTo>
                  <a:lnTo>
                    <a:pt x="9" y="153"/>
                  </a:lnTo>
                  <a:lnTo>
                    <a:pt x="41" y="239"/>
                  </a:lnTo>
                  <a:lnTo>
                    <a:pt x="48" y="253"/>
                  </a:lnTo>
                  <a:lnTo>
                    <a:pt x="53" y="269"/>
                  </a:lnTo>
                  <a:lnTo>
                    <a:pt x="117" y="322"/>
                  </a:lnTo>
                  <a:lnTo>
                    <a:pt x="117" y="322"/>
                  </a:lnTo>
                  <a:lnTo>
                    <a:pt x="117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41">
              <a:extLst>
                <a:ext uri="{FF2B5EF4-FFF2-40B4-BE49-F238E27FC236}">
                  <a16:creationId xmlns:a16="http://schemas.microsoft.com/office/drawing/2014/main" id="{8E07E651-D858-EE0C-83BE-555B28804B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01261" y="8117795"/>
              <a:ext cx="912514" cy="666317"/>
            </a:xfrm>
            <a:custGeom>
              <a:avLst/>
              <a:gdLst>
                <a:gd name="T0" fmla="*/ 278 w 404"/>
                <a:gd name="T1" fmla="*/ 295 h 295"/>
                <a:gd name="T2" fmla="*/ 281 w 404"/>
                <a:gd name="T3" fmla="*/ 272 h 295"/>
                <a:gd name="T4" fmla="*/ 310 w 404"/>
                <a:gd name="T5" fmla="*/ 276 h 295"/>
                <a:gd name="T6" fmla="*/ 299 w 404"/>
                <a:gd name="T7" fmla="*/ 262 h 295"/>
                <a:gd name="T8" fmla="*/ 287 w 404"/>
                <a:gd name="T9" fmla="*/ 253 h 295"/>
                <a:gd name="T10" fmla="*/ 285 w 404"/>
                <a:gd name="T11" fmla="*/ 240 h 295"/>
                <a:gd name="T12" fmla="*/ 312 w 404"/>
                <a:gd name="T13" fmla="*/ 215 h 295"/>
                <a:gd name="T14" fmla="*/ 326 w 404"/>
                <a:gd name="T15" fmla="*/ 203 h 295"/>
                <a:gd name="T16" fmla="*/ 333 w 404"/>
                <a:gd name="T17" fmla="*/ 194 h 295"/>
                <a:gd name="T18" fmla="*/ 347 w 404"/>
                <a:gd name="T19" fmla="*/ 187 h 295"/>
                <a:gd name="T20" fmla="*/ 358 w 404"/>
                <a:gd name="T21" fmla="*/ 171 h 295"/>
                <a:gd name="T22" fmla="*/ 381 w 404"/>
                <a:gd name="T23" fmla="*/ 165 h 295"/>
                <a:gd name="T24" fmla="*/ 374 w 404"/>
                <a:gd name="T25" fmla="*/ 157 h 295"/>
                <a:gd name="T26" fmla="*/ 361 w 404"/>
                <a:gd name="T27" fmla="*/ 149 h 295"/>
                <a:gd name="T28" fmla="*/ 356 w 404"/>
                <a:gd name="T29" fmla="*/ 135 h 295"/>
                <a:gd name="T30" fmla="*/ 365 w 404"/>
                <a:gd name="T31" fmla="*/ 121 h 295"/>
                <a:gd name="T32" fmla="*/ 379 w 404"/>
                <a:gd name="T33" fmla="*/ 107 h 295"/>
                <a:gd name="T34" fmla="*/ 390 w 404"/>
                <a:gd name="T35" fmla="*/ 98 h 295"/>
                <a:gd name="T36" fmla="*/ 401 w 404"/>
                <a:gd name="T37" fmla="*/ 69 h 295"/>
                <a:gd name="T38" fmla="*/ 404 w 404"/>
                <a:gd name="T39" fmla="*/ 57 h 295"/>
                <a:gd name="T40" fmla="*/ 392 w 404"/>
                <a:gd name="T41" fmla="*/ 55 h 295"/>
                <a:gd name="T42" fmla="*/ 374 w 404"/>
                <a:gd name="T43" fmla="*/ 44 h 295"/>
                <a:gd name="T44" fmla="*/ 363 w 404"/>
                <a:gd name="T45" fmla="*/ 30 h 295"/>
                <a:gd name="T46" fmla="*/ 345 w 404"/>
                <a:gd name="T47" fmla="*/ 14 h 295"/>
                <a:gd name="T48" fmla="*/ 337 w 404"/>
                <a:gd name="T49" fmla="*/ 0 h 295"/>
                <a:gd name="T50" fmla="*/ 317 w 404"/>
                <a:gd name="T51" fmla="*/ 5 h 295"/>
                <a:gd name="T52" fmla="*/ 294 w 404"/>
                <a:gd name="T53" fmla="*/ 9 h 295"/>
                <a:gd name="T54" fmla="*/ 276 w 404"/>
                <a:gd name="T55" fmla="*/ 23 h 295"/>
                <a:gd name="T56" fmla="*/ 264 w 404"/>
                <a:gd name="T57" fmla="*/ 27 h 295"/>
                <a:gd name="T58" fmla="*/ 233 w 404"/>
                <a:gd name="T59" fmla="*/ 36 h 295"/>
                <a:gd name="T60" fmla="*/ 214 w 404"/>
                <a:gd name="T61" fmla="*/ 27 h 295"/>
                <a:gd name="T62" fmla="*/ 201 w 404"/>
                <a:gd name="T63" fmla="*/ 32 h 295"/>
                <a:gd name="T64" fmla="*/ 187 w 404"/>
                <a:gd name="T65" fmla="*/ 41 h 295"/>
                <a:gd name="T66" fmla="*/ 173 w 404"/>
                <a:gd name="T67" fmla="*/ 44 h 295"/>
                <a:gd name="T68" fmla="*/ 160 w 404"/>
                <a:gd name="T69" fmla="*/ 50 h 295"/>
                <a:gd name="T70" fmla="*/ 146 w 404"/>
                <a:gd name="T71" fmla="*/ 55 h 295"/>
                <a:gd name="T72" fmla="*/ 144 w 404"/>
                <a:gd name="T73" fmla="*/ 44 h 295"/>
                <a:gd name="T74" fmla="*/ 135 w 404"/>
                <a:gd name="T75" fmla="*/ 30 h 295"/>
                <a:gd name="T76" fmla="*/ 125 w 404"/>
                <a:gd name="T77" fmla="*/ 23 h 295"/>
                <a:gd name="T78" fmla="*/ 102 w 404"/>
                <a:gd name="T79" fmla="*/ 27 h 295"/>
                <a:gd name="T80" fmla="*/ 61 w 404"/>
                <a:gd name="T81" fmla="*/ 44 h 295"/>
                <a:gd name="T82" fmla="*/ 9 w 404"/>
                <a:gd name="T83" fmla="*/ 68 h 295"/>
                <a:gd name="T84" fmla="*/ 9 w 404"/>
                <a:gd name="T85" fmla="*/ 87 h 295"/>
                <a:gd name="T86" fmla="*/ 7 w 404"/>
                <a:gd name="T87" fmla="*/ 100 h 295"/>
                <a:gd name="T88" fmla="*/ 0 w 404"/>
                <a:gd name="T89" fmla="*/ 114 h 295"/>
                <a:gd name="T90" fmla="*/ 59 w 404"/>
                <a:gd name="T91" fmla="*/ 108 h 295"/>
                <a:gd name="T92" fmla="*/ 71 w 404"/>
                <a:gd name="T93" fmla="*/ 107 h 295"/>
                <a:gd name="T94" fmla="*/ 118 w 404"/>
                <a:gd name="T95" fmla="*/ 126 h 295"/>
                <a:gd name="T96" fmla="*/ 130 w 404"/>
                <a:gd name="T97" fmla="*/ 130 h 295"/>
                <a:gd name="T98" fmla="*/ 128 w 404"/>
                <a:gd name="T99" fmla="*/ 149 h 295"/>
                <a:gd name="T100" fmla="*/ 198 w 404"/>
                <a:gd name="T101" fmla="*/ 187 h 295"/>
                <a:gd name="T102" fmla="*/ 224 w 404"/>
                <a:gd name="T103" fmla="*/ 201 h 295"/>
                <a:gd name="T104" fmla="*/ 224 w 404"/>
                <a:gd name="T105" fmla="*/ 281 h 295"/>
                <a:gd name="T106" fmla="*/ 240 w 404"/>
                <a:gd name="T107" fmla="*/ 290 h 295"/>
                <a:gd name="T108" fmla="*/ 253 w 404"/>
                <a:gd name="T109" fmla="*/ 288 h 295"/>
                <a:gd name="T110" fmla="*/ 269 w 404"/>
                <a:gd name="T111" fmla="*/ 286 h 295"/>
                <a:gd name="T112" fmla="*/ 278 w 404"/>
                <a:gd name="T113" fmla="*/ 295 h 295"/>
                <a:gd name="T114" fmla="*/ 278 w 404"/>
                <a:gd name="T115" fmla="*/ 295 h 295"/>
                <a:gd name="T116" fmla="*/ 278 w 404"/>
                <a:gd name="T117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4" h="295">
                  <a:moveTo>
                    <a:pt x="278" y="295"/>
                  </a:moveTo>
                  <a:lnTo>
                    <a:pt x="281" y="272"/>
                  </a:lnTo>
                  <a:lnTo>
                    <a:pt x="310" y="276"/>
                  </a:lnTo>
                  <a:lnTo>
                    <a:pt x="299" y="262"/>
                  </a:lnTo>
                  <a:lnTo>
                    <a:pt x="287" y="253"/>
                  </a:lnTo>
                  <a:lnTo>
                    <a:pt x="285" y="240"/>
                  </a:lnTo>
                  <a:lnTo>
                    <a:pt x="312" y="215"/>
                  </a:lnTo>
                  <a:lnTo>
                    <a:pt x="326" y="203"/>
                  </a:lnTo>
                  <a:lnTo>
                    <a:pt x="333" y="194"/>
                  </a:lnTo>
                  <a:lnTo>
                    <a:pt x="347" y="187"/>
                  </a:lnTo>
                  <a:lnTo>
                    <a:pt x="358" y="171"/>
                  </a:lnTo>
                  <a:lnTo>
                    <a:pt x="381" y="165"/>
                  </a:lnTo>
                  <a:lnTo>
                    <a:pt x="374" y="157"/>
                  </a:lnTo>
                  <a:lnTo>
                    <a:pt x="361" y="149"/>
                  </a:lnTo>
                  <a:lnTo>
                    <a:pt x="356" y="135"/>
                  </a:lnTo>
                  <a:lnTo>
                    <a:pt x="365" y="121"/>
                  </a:lnTo>
                  <a:lnTo>
                    <a:pt x="379" y="107"/>
                  </a:lnTo>
                  <a:lnTo>
                    <a:pt x="390" y="98"/>
                  </a:lnTo>
                  <a:lnTo>
                    <a:pt x="401" y="69"/>
                  </a:lnTo>
                  <a:lnTo>
                    <a:pt x="404" y="57"/>
                  </a:lnTo>
                  <a:lnTo>
                    <a:pt x="392" y="55"/>
                  </a:lnTo>
                  <a:lnTo>
                    <a:pt x="374" y="44"/>
                  </a:lnTo>
                  <a:lnTo>
                    <a:pt x="363" y="30"/>
                  </a:lnTo>
                  <a:lnTo>
                    <a:pt x="345" y="14"/>
                  </a:lnTo>
                  <a:lnTo>
                    <a:pt x="337" y="0"/>
                  </a:lnTo>
                  <a:lnTo>
                    <a:pt x="317" y="5"/>
                  </a:lnTo>
                  <a:lnTo>
                    <a:pt x="294" y="9"/>
                  </a:lnTo>
                  <a:lnTo>
                    <a:pt x="276" y="23"/>
                  </a:lnTo>
                  <a:lnTo>
                    <a:pt x="264" y="27"/>
                  </a:lnTo>
                  <a:lnTo>
                    <a:pt x="233" y="36"/>
                  </a:lnTo>
                  <a:lnTo>
                    <a:pt x="214" y="27"/>
                  </a:lnTo>
                  <a:lnTo>
                    <a:pt x="201" y="32"/>
                  </a:lnTo>
                  <a:lnTo>
                    <a:pt x="187" y="41"/>
                  </a:lnTo>
                  <a:lnTo>
                    <a:pt x="173" y="44"/>
                  </a:lnTo>
                  <a:lnTo>
                    <a:pt x="160" y="50"/>
                  </a:lnTo>
                  <a:lnTo>
                    <a:pt x="146" y="55"/>
                  </a:lnTo>
                  <a:lnTo>
                    <a:pt x="144" y="44"/>
                  </a:lnTo>
                  <a:lnTo>
                    <a:pt x="135" y="30"/>
                  </a:lnTo>
                  <a:lnTo>
                    <a:pt x="125" y="23"/>
                  </a:lnTo>
                  <a:lnTo>
                    <a:pt x="102" y="27"/>
                  </a:lnTo>
                  <a:lnTo>
                    <a:pt x="61" y="44"/>
                  </a:lnTo>
                  <a:lnTo>
                    <a:pt x="9" y="68"/>
                  </a:lnTo>
                  <a:lnTo>
                    <a:pt x="9" y="87"/>
                  </a:lnTo>
                  <a:lnTo>
                    <a:pt x="7" y="100"/>
                  </a:lnTo>
                  <a:lnTo>
                    <a:pt x="0" y="114"/>
                  </a:lnTo>
                  <a:lnTo>
                    <a:pt x="59" y="108"/>
                  </a:lnTo>
                  <a:lnTo>
                    <a:pt x="71" y="107"/>
                  </a:lnTo>
                  <a:lnTo>
                    <a:pt x="118" y="126"/>
                  </a:lnTo>
                  <a:lnTo>
                    <a:pt x="130" y="130"/>
                  </a:lnTo>
                  <a:lnTo>
                    <a:pt x="128" y="149"/>
                  </a:lnTo>
                  <a:lnTo>
                    <a:pt x="198" y="187"/>
                  </a:lnTo>
                  <a:lnTo>
                    <a:pt x="224" y="201"/>
                  </a:lnTo>
                  <a:lnTo>
                    <a:pt x="224" y="281"/>
                  </a:lnTo>
                  <a:lnTo>
                    <a:pt x="240" y="290"/>
                  </a:lnTo>
                  <a:lnTo>
                    <a:pt x="253" y="288"/>
                  </a:lnTo>
                  <a:lnTo>
                    <a:pt x="269" y="286"/>
                  </a:lnTo>
                  <a:lnTo>
                    <a:pt x="278" y="295"/>
                  </a:lnTo>
                  <a:lnTo>
                    <a:pt x="278" y="295"/>
                  </a:lnTo>
                  <a:lnTo>
                    <a:pt x="278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42">
              <a:extLst>
                <a:ext uri="{FF2B5EF4-FFF2-40B4-BE49-F238E27FC236}">
                  <a16:creationId xmlns:a16="http://schemas.microsoft.com/office/drawing/2014/main" id="{F6BBF96A-0DAA-BD15-828E-EDB417B2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35969" y="8361734"/>
              <a:ext cx="1027708" cy="1194852"/>
            </a:xfrm>
            <a:custGeom>
              <a:avLst/>
              <a:gdLst>
                <a:gd name="T0" fmla="*/ 190 w 455"/>
                <a:gd name="T1" fmla="*/ 529 h 529"/>
                <a:gd name="T2" fmla="*/ 204 w 455"/>
                <a:gd name="T3" fmla="*/ 518 h 529"/>
                <a:gd name="T4" fmla="*/ 267 w 455"/>
                <a:gd name="T5" fmla="*/ 481 h 529"/>
                <a:gd name="T6" fmla="*/ 286 w 455"/>
                <a:gd name="T7" fmla="*/ 479 h 529"/>
                <a:gd name="T8" fmla="*/ 359 w 455"/>
                <a:gd name="T9" fmla="*/ 412 h 529"/>
                <a:gd name="T10" fmla="*/ 393 w 455"/>
                <a:gd name="T11" fmla="*/ 376 h 529"/>
                <a:gd name="T12" fmla="*/ 384 w 455"/>
                <a:gd name="T13" fmla="*/ 369 h 529"/>
                <a:gd name="T14" fmla="*/ 372 w 455"/>
                <a:gd name="T15" fmla="*/ 358 h 529"/>
                <a:gd name="T16" fmla="*/ 384 w 455"/>
                <a:gd name="T17" fmla="*/ 342 h 529"/>
                <a:gd name="T18" fmla="*/ 389 w 455"/>
                <a:gd name="T19" fmla="*/ 328 h 529"/>
                <a:gd name="T20" fmla="*/ 397 w 455"/>
                <a:gd name="T21" fmla="*/ 316 h 529"/>
                <a:gd name="T22" fmla="*/ 398 w 455"/>
                <a:gd name="T23" fmla="*/ 296 h 529"/>
                <a:gd name="T24" fmla="*/ 411 w 455"/>
                <a:gd name="T25" fmla="*/ 285 h 529"/>
                <a:gd name="T26" fmla="*/ 413 w 455"/>
                <a:gd name="T27" fmla="*/ 271 h 529"/>
                <a:gd name="T28" fmla="*/ 418 w 455"/>
                <a:gd name="T29" fmla="*/ 250 h 529"/>
                <a:gd name="T30" fmla="*/ 416 w 455"/>
                <a:gd name="T31" fmla="*/ 237 h 529"/>
                <a:gd name="T32" fmla="*/ 439 w 455"/>
                <a:gd name="T33" fmla="*/ 237 h 529"/>
                <a:gd name="T34" fmla="*/ 450 w 455"/>
                <a:gd name="T35" fmla="*/ 228 h 529"/>
                <a:gd name="T36" fmla="*/ 455 w 455"/>
                <a:gd name="T37" fmla="*/ 212 h 529"/>
                <a:gd name="T38" fmla="*/ 445 w 455"/>
                <a:gd name="T39" fmla="*/ 195 h 529"/>
                <a:gd name="T40" fmla="*/ 439 w 455"/>
                <a:gd name="T41" fmla="*/ 182 h 529"/>
                <a:gd name="T42" fmla="*/ 430 w 455"/>
                <a:gd name="T43" fmla="*/ 93 h 529"/>
                <a:gd name="T44" fmla="*/ 333 w 455"/>
                <a:gd name="T45" fmla="*/ 49 h 529"/>
                <a:gd name="T46" fmla="*/ 338 w 455"/>
                <a:gd name="T47" fmla="*/ 33 h 529"/>
                <a:gd name="T48" fmla="*/ 324 w 455"/>
                <a:gd name="T49" fmla="*/ 18 h 529"/>
                <a:gd name="T50" fmla="*/ 277 w 455"/>
                <a:gd name="T51" fmla="*/ 0 h 529"/>
                <a:gd name="T52" fmla="*/ 204 w 455"/>
                <a:gd name="T53" fmla="*/ 8 h 529"/>
                <a:gd name="T54" fmla="*/ 185 w 455"/>
                <a:gd name="T55" fmla="*/ 20 h 529"/>
                <a:gd name="T56" fmla="*/ 140 w 455"/>
                <a:gd name="T57" fmla="*/ 41 h 529"/>
                <a:gd name="T58" fmla="*/ 35 w 455"/>
                <a:gd name="T59" fmla="*/ 102 h 529"/>
                <a:gd name="T60" fmla="*/ 0 w 455"/>
                <a:gd name="T61" fmla="*/ 127 h 529"/>
                <a:gd name="T62" fmla="*/ 80 w 455"/>
                <a:gd name="T63" fmla="*/ 292 h 529"/>
                <a:gd name="T64" fmla="*/ 101 w 455"/>
                <a:gd name="T65" fmla="*/ 348 h 529"/>
                <a:gd name="T66" fmla="*/ 163 w 455"/>
                <a:gd name="T67" fmla="*/ 478 h 529"/>
                <a:gd name="T68" fmla="*/ 185 w 455"/>
                <a:gd name="T69" fmla="*/ 518 h 529"/>
                <a:gd name="T70" fmla="*/ 190 w 455"/>
                <a:gd name="T71" fmla="*/ 529 h 529"/>
                <a:gd name="T72" fmla="*/ 190 w 455"/>
                <a:gd name="T73" fmla="*/ 529 h 529"/>
                <a:gd name="T74" fmla="*/ 190 w 455"/>
                <a:gd name="T75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5" h="529">
                  <a:moveTo>
                    <a:pt x="190" y="529"/>
                  </a:moveTo>
                  <a:lnTo>
                    <a:pt x="204" y="518"/>
                  </a:lnTo>
                  <a:lnTo>
                    <a:pt x="267" y="481"/>
                  </a:lnTo>
                  <a:lnTo>
                    <a:pt x="286" y="479"/>
                  </a:lnTo>
                  <a:lnTo>
                    <a:pt x="359" y="412"/>
                  </a:lnTo>
                  <a:lnTo>
                    <a:pt x="393" y="376"/>
                  </a:lnTo>
                  <a:lnTo>
                    <a:pt x="384" y="369"/>
                  </a:lnTo>
                  <a:lnTo>
                    <a:pt x="372" y="358"/>
                  </a:lnTo>
                  <a:lnTo>
                    <a:pt x="384" y="342"/>
                  </a:lnTo>
                  <a:lnTo>
                    <a:pt x="389" y="328"/>
                  </a:lnTo>
                  <a:lnTo>
                    <a:pt x="397" y="316"/>
                  </a:lnTo>
                  <a:lnTo>
                    <a:pt x="398" y="296"/>
                  </a:lnTo>
                  <a:lnTo>
                    <a:pt x="411" y="285"/>
                  </a:lnTo>
                  <a:lnTo>
                    <a:pt x="413" y="271"/>
                  </a:lnTo>
                  <a:lnTo>
                    <a:pt x="418" y="250"/>
                  </a:lnTo>
                  <a:lnTo>
                    <a:pt x="416" y="237"/>
                  </a:lnTo>
                  <a:lnTo>
                    <a:pt x="439" y="237"/>
                  </a:lnTo>
                  <a:lnTo>
                    <a:pt x="450" y="228"/>
                  </a:lnTo>
                  <a:lnTo>
                    <a:pt x="455" y="212"/>
                  </a:lnTo>
                  <a:lnTo>
                    <a:pt x="445" y="195"/>
                  </a:lnTo>
                  <a:lnTo>
                    <a:pt x="439" y="182"/>
                  </a:lnTo>
                  <a:lnTo>
                    <a:pt x="430" y="93"/>
                  </a:lnTo>
                  <a:lnTo>
                    <a:pt x="333" y="49"/>
                  </a:lnTo>
                  <a:lnTo>
                    <a:pt x="338" y="33"/>
                  </a:lnTo>
                  <a:lnTo>
                    <a:pt x="324" y="18"/>
                  </a:lnTo>
                  <a:lnTo>
                    <a:pt x="277" y="0"/>
                  </a:lnTo>
                  <a:lnTo>
                    <a:pt x="204" y="8"/>
                  </a:lnTo>
                  <a:lnTo>
                    <a:pt x="185" y="20"/>
                  </a:lnTo>
                  <a:lnTo>
                    <a:pt x="140" y="41"/>
                  </a:lnTo>
                  <a:lnTo>
                    <a:pt x="35" y="102"/>
                  </a:lnTo>
                  <a:lnTo>
                    <a:pt x="0" y="127"/>
                  </a:lnTo>
                  <a:lnTo>
                    <a:pt x="80" y="292"/>
                  </a:lnTo>
                  <a:lnTo>
                    <a:pt x="101" y="348"/>
                  </a:lnTo>
                  <a:lnTo>
                    <a:pt x="163" y="478"/>
                  </a:lnTo>
                  <a:lnTo>
                    <a:pt x="185" y="518"/>
                  </a:lnTo>
                  <a:lnTo>
                    <a:pt x="190" y="529"/>
                  </a:lnTo>
                  <a:lnTo>
                    <a:pt x="190" y="529"/>
                  </a:lnTo>
                  <a:lnTo>
                    <a:pt x="190" y="5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43">
              <a:extLst>
                <a:ext uri="{FF2B5EF4-FFF2-40B4-BE49-F238E27FC236}">
                  <a16:creationId xmlns:a16="http://schemas.microsoft.com/office/drawing/2014/main" id="{4B29C65A-D4DD-3BA8-2C6C-4A9C189D48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51584" y="9034826"/>
              <a:ext cx="578227" cy="618883"/>
            </a:xfrm>
            <a:custGeom>
              <a:avLst/>
              <a:gdLst>
                <a:gd name="T0" fmla="*/ 212 w 256"/>
                <a:gd name="T1" fmla="*/ 274 h 274"/>
                <a:gd name="T2" fmla="*/ 233 w 256"/>
                <a:gd name="T3" fmla="*/ 260 h 274"/>
                <a:gd name="T4" fmla="*/ 247 w 256"/>
                <a:gd name="T5" fmla="*/ 249 h 274"/>
                <a:gd name="T6" fmla="*/ 233 w 256"/>
                <a:gd name="T7" fmla="*/ 235 h 274"/>
                <a:gd name="T8" fmla="*/ 246 w 256"/>
                <a:gd name="T9" fmla="*/ 217 h 274"/>
                <a:gd name="T10" fmla="*/ 256 w 256"/>
                <a:gd name="T11" fmla="*/ 204 h 274"/>
                <a:gd name="T12" fmla="*/ 239 w 256"/>
                <a:gd name="T13" fmla="*/ 187 h 274"/>
                <a:gd name="T14" fmla="*/ 196 w 256"/>
                <a:gd name="T15" fmla="*/ 146 h 274"/>
                <a:gd name="T16" fmla="*/ 212 w 256"/>
                <a:gd name="T17" fmla="*/ 119 h 274"/>
                <a:gd name="T18" fmla="*/ 199 w 256"/>
                <a:gd name="T19" fmla="*/ 108 h 274"/>
                <a:gd name="T20" fmla="*/ 162 w 256"/>
                <a:gd name="T21" fmla="*/ 71 h 274"/>
                <a:gd name="T22" fmla="*/ 146 w 256"/>
                <a:gd name="T23" fmla="*/ 53 h 274"/>
                <a:gd name="T24" fmla="*/ 114 w 256"/>
                <a:gd name="T25" fmla="*/ 23 h 274"/>
                <a:gd name="T26" fmla="*/ 94 w 256"/>
                <a:gd name="T27" fmla="*/ 0 h 274"/>
                <a:gd name="T28" fmla="*/ 80 w 256"/>
                <a:gd name="T29" fmla="*/ 9 h 274"/>
                <a:gd name="T30" fmla="*/ 36 w 256"/>
                <a:gd name="T31" fmla="*/ 55 h 274"/>
                <a:gd name="T32" fmla="*/ 27 w 256"/>
                <a:gd name="T33" fmla="*/ 67 h 274"/>
                <a:gd name="T34" fmla="*/ 16 w 256"/>
                <a:gd name="T35" fmla="*/ 82 h 274"/>
                <a:gd name="T36" fmla="*/ 0 w 256"/>
                <a:gd name="T37" fmla="*/ 105 h 274"/>
                <a:gd name="T38" fmla="*/ 9 w 256"/>
                <a:gd name="T39" fmla="*/ 135 h 274"/>
                <a:gd name="T40" fmla="*/ 2 w 256"/>
                <a:gd name="T41" fmla="*/ 147 h 274"/>
                <a:gd name="T42" fmla="*/ 9 w 256"/>
                <a:gd name="T43" fmla="*/ 187 h 274"/>
                <a:gd name="T44" fmla="*/ 7 w 256"/>
                <a:gd name="T45" fmla="*/ 201 h 274"/>
                <a:gd name="T46" fmla="*/ 9 w 256"/>
                <a:gd name="T47" fmla="*/ 217 h 274"/>
                <a:gd name="T48" fmla="*/ 9 w 256"/>
                <a:gd name="T49" fmla="*/ 261 h 274"/>
                <a:gd name="T50" fmla="*/ 29 w 256"/>
                <a:gd name="T51" fmla="*/ 265 h 274"/>
                <a:gd name="T52" fmla="*/ 55 w 256"/>
                <a:gd name="T53" fmla="*/ 265 h 274"/>
                <a:gd name="T54" fmla="*/ 96 w 256"/>
                <a:gd name="T55" fmla="*/ 263 h 274"/>
                <a:gd name="T56" fmla="*/ 132 w 256"/>
                <a:gd name="T57" fmla="*/ 265 h 274"/>
                <a:gd name="T58" fmla="*/ 146 w 256"/>
                <a:gd name="T59" fmla="*/ 263 h 274"/>
                <a:gd name="T60" fmla="*/ 158 w 256"/>
                <a:gd name="T61" fmla="*/ 258 h 274"/>
                <a:gd name="T62" fmla="*/ 173 w 256"/>
                <a:gd name="T63" fmla="*/ 249 h 274"/>
                <a:gd name="T64" fmla="*/ 201 w 256"/>
                <a:gd name="T65" fmla="*/ 256 h 274"/>
                <a:gd name="T66" fmla="*/ 210 w 256"/>
                <a:gd name="T67" fmla="*/ 267 h 274"/>
                <a:gd name="T68" fmla="*/ 212 w 256"/>
                <a:gd name="T69" fmla="*/ 274 h 274"/>
                <a:gd name="T70" fmla="*/ 212 w 256"/>
                <a:gd name="T71" fmla="*/ 274 h 274"/>
                <a:gd name="T72" fmla="*/ 212 w 256"/>
                <a:gd name="T73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274">
                  <a:moveTo>
                    <a:pt x="212" y="274"/>
                  </a:moveTo>
                  <a:lnTo>
                    <a:pt x="233" y="260"/>
                  </a:lnTo>
                  <a:lnTo>
                    <a:pt x="247" y="249"/>
                  </a:lnTo>
                  <a:lnTo>
                    <a:pt x="233" y="235"/>
                  </a:lnTo>
                  <a:lnTo>
                    <a:pt x="246" y="217"/>
                  </a:lnTo>
                  <a:lnTo>
                    <a:pt x="256" y="204"/>
                  </a:lnTo>
                  <a:lnTo>
                    <a:pt x="239" y="187"/>
                  </a:lnTo>
                  <a:lnTo>
                    <a:pt x="196" y="146"/>
                  </a:lnTo>
                  <a:lnTo>
                    <a:pt x="212" y="119"/>
                  </a:lnTo>
                  <a:lnTo>
                    <a:pt x="199" y="108"/>
                  </a:lnTo>
                  <a:lnTo>
                    <a:pt x="162" y="71"/>
                  </a:lnTo>
                  <a:lnTo>
                    <a:pt x="146" y="53"/>
                  </a:lnTo>
                  <a:lnTo>
                    <a:pt x="114" y="23"/>
                  </a:lnTo>
                  <a:lnTo>
                    <a:pt x="94" y="0"/>
                  </a:lnTo>
                  <a:lnTo>
                    <a:pt x="80" y="9"/>
                  </a:lnTo>
                  <a:lnTo>
                    <a:pt x="36" y="55"/>
                  </a:lnTo>
                  <a:lnTo>
                    <a:pt x="27" y="67"/>
                  </a:lnTo>
                  <a:lnTo>
                    <a:pt x="16" y="82"/>
                  </a:lnTo>
                  <a:lnTo>
                    <a:pt x="0" y="105"/>
                  </a:lnTo>
                  <a:lnTo>
                    <a:pt x="9" y="135"/>
                  </a:lnTo>
                  <a:lnTo>
                    <a:pt x="2" y="147"/>
                  </a:lnTo>
                  <a:lnTo>
                    <a:pt x="9" y="187"/>
                  </a:lnTo>
                  <a:lnTo>
                    <a:pt x="7" y="201"/>
                  </a:lnTo>
                  <a:lnTo>
                    <a:pt x="9" y="217"/>
                  </a:lnTo>
                  <a:lnTo>
                    <a:pt x="9" y="261"/>
                  </a:lnTo>
                  <a:lnTo>
                    <a:pt x="29" y="265"/>
                  </a:lnTo>
                  <a:lnTo>
                    <a:pt x="55" y="265"/>
                  </a:lnTo>
                  <a:lnTo>
                    <a:pt x="96" y="263"/>
                  </a:lnTo>
                  <a:lnTo>
                    <a:pt x="132" y="265"/>
                  </a:lnTo>
                  <a:lnTo>
                    <a:pt x="146" y="263"/>
                  </a:lnTo>
                  <a:lnTo>
                    <a:pt x="158" y="258"/>
                  </a:lnTo>
                  <a:lnTo>
                    <a:pt x="173" y="249"/>
                  </a:lnTo>
                  <a:lnTo>
                    <a:pt x="201" y="256"/>
                  </a:lnTo>
                  <a:lnTo>
                    <a:pt x="210" y="267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44">
              <a:extLst>
                <a:ext uri="{FF2B5EF4-FFF2-40B4-BE49-F238E27FC236}">
                  <a16:creationId xmlns:a16="http://schemas.microsoft.com/office/drawing/2014/main" id="{B5CB021E-6C99-3CA8-93BA-7C503FF5BC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412119" y="7614106"/>
              <a:ext cx="840236" cy="1163230"/>
            </a:xfrm>
            <a:custGeom>
              <a:avLst/>
              <a:gdLst>
                <a:gd name="T0" fmla="*/ 258 w 372"/>
                <a:gd name="T1" fmla="*/ 501 h 515"/>
                <a:gd name="T2" fmla="*/ 357 w 372"/>
                <a:gd name="T3" fmla="*/ 399 h 515"/>
                <a:gd name="T4" fmla="*/ 361 w 372"/>
                <a:gd name="T5" fmla="*/ 376 h 515"/>
                <a:gd name="T6" fmla="*/ 354 w 372"/>
                <a:gd name="T7" fmla="*/ 356 h 515"/>
                <a:gd name="T8" fmla="*/ 354 w 372"/>
                <a:gd name="T9" fmla="*/ 324 h 515"/>
                <a:gd name="T10" fmla="*/ 347 w 372"/>
                <a:gd name="T11" fmla="*/ 307 h 515"/>
                <a:gd name="T12" fmla="*/ 354 w 372"/>
                <a:gd name="T13" fmla="*/ 278 h 515"/>
                <a:gd name="T14" fmla="*/ 350 w 372"/>
                <a:gd name="T15" fmla="*/ 259 h 515"/>
                <a:gd name="T16" fmla="*/ 349 w 372"/>
                <a:gd name="T17" fmla="*/ 246 h 515"/>
                <a:gd name="T18" fmla="*/ 343 w 372"/>
                <a:gd name="T19" fmla="*/ 232 h 515"/>
                <a:gd name="T20" fmla="*/ 334 w 372"/>
                <a:gd name="T21" fmla="*/ 202 h 515"/>
                <a:gd name="T22" fmla="*/ 316 w 372"/>
                <a:gd name="T23" fmla="*/ 180 h 515"/>
                <a:gd name="T24" fmla="*/ 306 w 372"/>
                <a:gd name="T25" fmla="*/ 150 h 515"/>
                <a:gd name="T26" fmla="*/ 292 w 372"/>
                <a:gd name="T27" fmla="*/ 129 h 515"/>
                <a:gd name="T28" fmla="*/ 281 w 372"/>
                <a:gd name="T29" fmla="*/ 105 h 515"/>
                <a:gd name="T30" fmla="*/ 267 w 372"/>
                <a:gd name="T31" fmla="*/ 72 h 515"/>
                <a:gd name="T32" fmla="*/ 283 w 372"/>
                <a:gd name="T33" fmla="*/ 43 h 515"/>
                <a:gd name="T34" fmla="*/ 267 w 372"/>
                <a:gd name="T35" fmla="*/ 22 h 515"/>
                <a:gd name="T36" fmla="*/ 240 w 372"/>
                <a:gd name="T37" fmla="*/ 0 h 515"/>
                <a:gd name="T38" fmla="*/ 183 w 372"/>
                <a:gd name="T39" fmla="*/ 45 h 515"/>
                <a:gd name="T40" fmla="*/ 71 w 372"/>
                <a:gd name="T41" fmla="*/ 134 h 515"/>
                <a:gd name="T42" fmla="*/ 1 w 372"/>
                <a:gd name="T43" fmla="*/ 331 h 515"/>
                <a:gd name="T44" fmla="*/ 1 w 372"/>
                <a:gd name="T45" fmla="*/ 365 h 515"/>
                <a:gd name="T46" fmla="*/ 26 w 372"/>
                <a:gd name="T47" fmla="*/ 371 h 515"/>
                <a:gd name="T48" fmla="*/ 53 w 372"/>
                <a:gd name="T49" fmla="*/ 383 h 515"/>
                <a:gd name="T50" fmla="*/ 64 w 372"/>
                <a:gd name="T51" fmla="*/ 401 h 515"/>
                <a:gd name="T52" fmla="*/ 89 w 372"/>
                <a:gd name="T53" fmla="*/ 417 h 515"/>
                <a:gd name="T54" fmla="*/ 108 w 372"/>
                <a:gd name="T55" fmla="*/ 438 h 515"/>
                <a:gd name="T56" fmla="*/ 130 w 372"/>
                <a:gd name="T57" fmla="*/ 454 h 515"/>
                <a:gd name="T58" fmla="*/ 160 w 372"/>
                <a:gd name="T59" fmla="*/ 469 h 515"/>
                <a:gd name="T60" fmla="*/ 183 w 372"/>
                <a:gd name="T61" fmla="*/ 485 h 515"/>
                <a:gd name="T62" fmla="*/ 208 w 372"/>
                <a:gd name="T63" fmla="*/ 497 h 515"/>
                <a:gd name="T64" fmla="*/ 233 w 372"/>
                <a:gd name="T65" fmla="*/ 502 h 515"/>
                <a:gd name="T66" fmla="*/ 251 w 372"/>
                <a:gd name="T67" fmla="*/ 515 h 515"/>
                <a:gd name="T68" fmla="*/ 251 w 372"/>
                <a:gd name="T6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2" h="515">
                  <a:moveTo>
                    <a:pt x="251" y="515"/>
                  </a:moveTo>
                  <a:lnTo>
                    <a:pt x="258" y="501"/>
                  </a:lnTo>
                  <a:lnTo>
                    <a:pt x="372" y="417"/>
                  </a:lnTo>
                  <a:lnTo>
                    <a:pt x="357" y="399"/>
                  </a:lnTo>
                  <a:lnTo>
                    <a:pt x="347" y="385"/>
                  </a:lnTo>
                  <a:lnTo>
                    <a:pt x="361" y="376"/>
                  </a:lnTo>
                  <a:lnTo>
                    <a:pt x="366" y="364"/>
                  </a:lnTo>
                  <a:lnTo>
                    <a:pt x="354" y="356"/>
                  </a:lnTo>
                  <a:lnTo>
                    <a:pt x="359" y="337"/>
                  </a:lnTo>
                  <a:lnTo>
                    <a:pt x="354" y="324"/>
                  </a:lnTo>
                  <a:lnTo>
                    <a:pt x="340" y="315"/>
                  </a:lnTo>
                  <a:lnTo>
                    <a:pt x="347" y="307"/>
                  </a:lnTo>
                  <a:lnTo>
                    <a:pt x="345" y="294"/>
                  </a:lnTo>
                  <a:lnTo>
                    <a:pt x="354" y="278"/>
                  </a:lnTo>
                  <a:lnTo>
                    <a:pt x="345" y="271"/>
                  </a:lnTo>
                  <a:lnTo>
                    <a:pt x="350" y="259"/>
                  </a:lnTo>
                  <a:lnTo>
                    <a:pt x="334" y="257"/>
                  </a:lnTo>
                  <a:lnTo>
                    <a:pt x="349" y="246"/>
                  </a:lnTo>
                  <a:lnTo>
                    <a:pt x="333" y="241"/>
                  </a:lnTo>
                  <a:lnTo>
                    <a:pt x="343" y="232"/>
                  </a:lnTo>
                  <a:lnTo>
                    <a:pt x="336" y="216"/>
                  </a:lnTo>
                  <a:lnTo>
                    <a:pt x="334" y="202"/>
                  </a:lnTo>
                  <a:lnTo>
                    <a:pt x="329" y="186"/>
                  </a:lnTo>
                  <a:lnTo>
                    <a:pt x="316" y="180"/>
                  </a:lnTo>
                  <a:lnTo>
                    <a:pt x="316" y="168"/>
                  </a:lnTo>
                  <a:lnTo>
                    <a:pt x="306" y="150"/>
                  </a:lnTo>
                  <a:lnTo>
                    <a:pt x="306" y="137"/>
                  </a:lnTo>
                  <a:lnTo>
                    <a:pt x="292" y="129"/>
                  </a:lnTo>
                  <a:lnTo>
                    <a:pt x="290" y="116"/>
                  </a:lnTo>
                  <a:lnTo>
                    <a:pt x="281" y="105"/>
                  </a:lnTo>
                  <a:lnTo>
                    <a:pt x="270" y="88"/>
                  </a:lnTo>
                  <a:lnTo>
                    <a:pt x="267" y="72"/>
                  </a:lnTo>
                  <a:lnTo>
                    <a:pt x="281" y="59"/>
                  </a:lnTo>
                  <a:lnTo>
                    <a:pt x="283" y="43"/>
                  </a:lnTo>
                  <a:lnTo>
                    <a:pt x="274" y="32"/>
                  </a:lnTo>
                  <a:lnTo>
                    <a:pt x="267" y="22"/>
                  </a:lnTo>
                  <a:lnTo>
                    <a:pt x="252" y="8"/>
                  </a:lnTo>
                  <a:lnTo>
                    <a:pt x="240" y="0"/>
                  </a:lnTo>
                  <a:lnTo>
                    <a:pt x="226" y="11"/>
                  </a:lnTo>
                  <a:lnTo>
                    <a:pt x="183" y="45"/>
                  </a:lnTo>
                  <a:lnTo>
                    <a:pt x="162" y="61"/>
                  </a:lnTo>
                  <a:lnTo>
                    <a:pt x="71" y="134"/>
                  </a:lnTo>
                  <a:lnTo>
                    <a:pt x="32" y="250"/>
                  </a:lnTo>
                  <a:lnTo>
                    <a:pt x="1" y="331"/>
                  </a:lnTo>
                  <a:lnTo>
                    <a:pt x="0" y="348"/>
                  </a:lnTo>
                  <a:lnTo>
                    <a:pt x="1" y="365"/>
                  </a:lnTo>
                  <a:lnTo>
                    <a:pt x="14" y="372"/>
                  </a:lnTo>
                  <a:lnTo>
                    <a:pt x="26" y="371"/>
                  </a:lnTo>
                  <a:lnTo>
                    <a:pt x="39" y="376"/>
                  </a:lnTo>
                  <a:lnTo>
                    <a:pt x="53" y="383"/>
                  </a:lnTo>
                  <a:lnTo>
                    <a:pt x="55" y="397"/>
                  </a:lnTo>
                  <a:lnTo>
                    <a:pt x="64" y="401"/>
                  </a:lnTo>
                  <a:lnTo>
                    <a:pt x="76" y="413"/>
                  </a:lnTo>
                  <a:lnTo>
                    <a:pt x="89" y="417"/>
                  </a:lnTo>
                  <a:lnTo>
                    <a:pt x="99" y="428"/>
                  </a:lnTo>
                  <a:lnTo>
                    <a:pt x="108" y="438"/>
                  </a:lnTo>
                  <a:lnTo>
                    <a:pt x="117" y="449"/>
                  </a:lnTo>
                  <a:lnTo>
                    <a:pt x="130" y="454"/>
                  </a:lnTo>
                  <a:lnTo>
                    <a:pt x="140" y="465"/>
                  </a:lnTo>
                  <a:lnTo>
                    <a:pt x="160" y="469"/>
                  </a:lnTo>
                  <a:lnTo>
                    <a:pt x="167" y="479"/>
                  </a:lnTo>
                  <a:lnTo>
                    <a:pt x="183" y="485"/>
                  </a:lnTo>
                  <a:lnTo>
                    <a:pt x="199" y="486"/>
                  </a:lnTo>
                  <a:lnTo>
                    <a:pt x="208" y="497"/>
                  </a:lnTo>
                  <a:lnTo>
                    <a:pt x="220" y="495"/>
                  </a:lnTo>
                  <a:lnTo>
                    <a:pt x="233" y="502"/>
                  </a:lnTo>
                  <a:lnTo>
                    <a:pt x="244" y="511"/>
                  </a:lnTo>
                  <a:lnTo>
                    <a:pt x="251" y="515"/>
                  </a:lnTo>
                  <a:lnTo>
                    <a:pt x="251" y="515"/>
                  </a:lnTo>
                  <a:lnTo>
                    <a:pt x="251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45">
              <a:extLst>
                <a:ext uri="{FF2B5EF4-FFF2-40B4-BE49-F238E27FC236}">
                  <a16:creationId xmlns:a16="http://schemas.microsoft.com/office/drawing/2014/main" id="{DC44BF64-0FD7-4B79-549A-3E22CAACC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87499" y="8784111"/>
              <a:ext cx="623401" cy="458516"/>
            </a:xfrm>
            <a:custGeom>
              <a:avLst/>
              <a:gdLst>
                <a:gd name="T0" fmla="*/ 57 w 276"/>
                <a:gd name="T1" fmla="*/ 203 h 203"/>
                <a:gd name="T2" fmla="*/ 68 w 276"/>
                <a:gd name="T3" fmla="*/ 196 h 203"/>
                <a:gd name="T4" fmla="*/ 101 w 276"/>
                <a:gd name="T5" fmla="*/ 180 h 203"/>
                <a:gd name="T6" fmla="*/ 167 w 276"/>
                <a:gd name="T7" fmla="*/ 162 h 203"/>
                <a:gd name="T8" fmla="*/ 217 w 276"/>
                <a:gd name="T9" fmla="*/ 153 h 203"/>
                <a:gd name="T10" fmla="*/ 239 w 276"/>
                <a:gd name="T11" fmla="*/ 148 h 203"/>
                <a:gd name="T12" fmla="*/ 262 w 276"/>
                <a:gd name="T13" fmla="*/ 145 h 203"/>
                <a:gd name="T14" fmla="*/ 260 w 276"/>
                <a:gd name="T15" fmla="*/ 125 h 203"/>
                <a:gd name="T16" fmla="*/ 272 w 276"/>
                <a:gd name="T17" fmla="*/ 111 h 203"/>
                <a:gd name="T18" fmla="*/ 271 w 276"/>
                <a:gd name="T19" fmla="*/ 88 h 203"/>
                <a:gd name="T20" fmla="*/ 276 w 276"/>
                <a:gd name="T21" fmla="*/ 70 h 203"/>
                <a:gd name="T22" fmla="*/ 276 w 276"/>
                <a:gd name="T23" fmla="*/ 56 h 203"/>
                <a:gd name="T24" fmla="*/ 263 w 276"/>
                <a:gd name="T25" fmla="*/ 48 h 203"/>
                <a:gd name="T26" fmla="*/ 247 w 276"/>
                <a:gd name="T27" fmla="*/ 47 h 203"/>
                <a:gd name="T28" fmla="*/ 235 w 276"/>
                <a:gd name="T29" fmla="*/ 34 h 203"/>
                <a:gd name="T30" fmla="*/ 223 w 276"/>
                <a:gd name="T31" fmla="*/ 31 h 203"/>
                <a:gd name="T32" fmla="*/ 210 w 276"/>
                <a:gd name="T33" fmla="*/ 25 h 203"/>
                <a:gd name="T34" fmla="*/ 199 w 276"/>
                <a:gd name="T35" fmla="*/ 15 h 203"/>
                <a:gd name="T36" fmla="*/ 183 w 276"/>
                <a:gd name="T37" fmla="*/ 9 h 203"/>
                <a:gd name="T38" fmla="*/ 164 w 276"/>
                <a:gd name="T39" fmla="*/ 9 h 203"/>
                <a:gd name="T40" fmla="*/ 151 w 276"/>
                <a:gd name="T41" fmla="*/ 11 h 203"/>
                <a:gd name="T42" fmla="*/ 139 w 276"/>
                <a:gd name="T43" fmla="*/ 4 h 203"/>
                <a:gd name="T44" fmla="*/ 119 w 276"/>
                <a:gd name="T45" fmla="*/ 0 h 203"/>
                <a:gd name="T46" fmla="*/ 98 w 276"/>
                <a:gd name="T47" fmla="*/ 6 h 203"/>
                <a:gd name="T48" fmla="*/ 78 w 276"/>
                <a:gd name="T49" fmla="*/ 2 h 203"/>
                <a:gd name="T50" fmla="*/ 80 w 276"/>
                <a:gd name="T51" fmla="*/ 16 h 203"/>
                <a:gd name="T52" fmla="*/ 78 w 276"/>
                <a:gd name="T53" fmla="*/ 25 h 203"/>
                <a:gd name="T54" fmla="*/ 73 w 276"/>
                <a:gd name="T55" fmla="*/ 41 h 203"/>
                <a:gd name="T56" fmla="*/ 62 w 276"/>
                <a:gd name="T57" fmla="*/ 48 h 203"/>
                <a:gd name="T58" fmla="*/ 46 w 276"/>
                <a:gd name="T59" fmla="*/ 47 h 203"/>
                <a:gd name="T60" fmla="*/ 39 w 276"/>
                <a:gd name="T61" fmla="*/ 56 h 203"/>
                <a:gd name="T62" fmla="*/ 30 w 276"/>
                <a:gd name="T63" fmla="*/ 75 h 203"/>
                <a:gd name="T64" fmla="*/ 36 w 276"/>
                <a:gd name="T65" fmla="*/ 88 h 203"/>
                <a:gd name="T66" fmla="*/ 34 w 276"/>
                <a:gd name="T67" fmla="*/ 98 h 203"/>
                <a:gd name="T68" fmla="*/ 25 w 276"/>
                <a:gd name="T69" fmla="*/ 113 h 203"/>
                <a:gd name="T70" fmla="*/ 18 w 276"/>
                <a:gd name="T71" fmla="*/ 125 h 203"/>
                <a:gd name="T72" fmla="*/ 16 w 276"/>
                <a:gd name="T73" fmla="*/ 141 h 203"/>
                <a:gd name="T74" fmla="*/ 7 w 276"/>
                <a:gd name="T75" fmla="*/ 153 h 203"/>
                <a:gd name="T76" fmla="*/ 0 w 276"/>
                <a:gd name="T77" fmla="*/ 164 h 203"/>
                <a:gd name="T78" fmla="*/ 5 w 276"/>
                <a:gd name="T79" fmla="*/ 175 h 203"/>
                <a:gd name="T80" fmla="*/ 12 w 276"/>
                <a:gd name="T81" fmla="*/ 186 h 203"/>
                <a:gd name="T82" fmla="*/ 29 w 276"/>
                <a:gd name="T83" fmla="*/ 191 h 203"/>
                <a:gd name="T84" fmla="*/ 37 w 276"/>
                <a:gd name="T85" fmla="*/ 202 h 203"/>
                <a:gd name="T86" fmla="*/ 50 w 276"/>
                <a:gd name="T87" fmla="*/ 200 h 203"/>
                <a:gd name="T88" fmla="*/ 57 w 276"/>
                <a:gd name="T89" fmla="*/ 203 h 203"/>
                <a:gd name="T90" fmla="*/ 57 w 276"/>
                <a:gd name="T91" fmla="*/ 203 h 203"/>
                <a:gd name="T92" fmla="*/ 57 w 276"/>
                <a:gd name="T9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6" h="203">
                  <a:moveTo>
                    <a:pt x="57" y="203"/>
                  </a:moveTo>
                  <a:lnTo>
                    <a:pt x="68" y="196"/>
                  </a:lnTo>
                  <a:lnTo>
                    <a:pt x="101" y="180"/>
                  </a:lnTo>
                  <a:lnTo>
                    <a:pt x="167" y="162"/>
                  </a:lnTo>
                  <a:lnTo>
                    <a:pt x="217" y="153"/>
                  </a:lnTo>
                  <a:lnTo>
                    <a:pt x="239" y="148"/>
                  </a:lnTo>
                  <a:lnTo>
                    <a:pt x="262" y="145"/>
                  </a:lnTo>
                  <a:lnTo>
                    <a:pt x="260" y="125"/>
                  </a:lnTo>
                  <a:lnTo>
                    <a:pt x="272" y="111"/>
                  </a:lnTo>
                  <a:lnTo>
                    <a:pt x="271" y="88"/>
                  </a:lnTo>
                  <a:lnTo>
                    <a:pt x="276" y="70"/>
                  </a:lnTo>
                  <a:lnTo>
                    <a:pt x="276" y="56"/>
                  </a:lnTo>
                  <a:lnTo>
                    <a:pt x="263" y="48"/>
                  </a:lnTo>
                  <a:lnTo>
                    <a:pt x="247" y="47"/>
                  </a:lnTo>
                  <a:lnTo>
                    <a:pt x="235" y="34"/>
                  </a:lnTo>
                  <a:lnTo>
                    <a:pt x="223" y="31"/>
                  </a:lnTo>
                  <a:lnTo>
                    <a:pt x="210" y="25"/>
                  </a:lnTo>
                  <a:lnTo>
                    <a:pt x="199" y="15"/>
                  </a:lnTo>
                  <a:lnTo>
                    <a:pt x="183" y="9"/>
                  </a:lnTo>
                  <a:lnTo>
                    <a:pt x="164" y="9"/>
                  </a:lnTo>
                  <a:lnTo>
                    <a:pt x="151" y="11"/>
                  </a:lnTo>
                  <a:lnTo>
                    <a:pt x="139" y="4"/>
                  </a:lnTo>
                  <a:lnTo>
                    <a:pt x="119" y="0"/>
                  </a:lnTo>
                  <a:lnTo>
                    <a:pt x="98" y="6"/>
                  </a:lnTo>
                  <a:lnTo>
                    <a:pt x="78" y="2"/>
                  </a:lnTo>
                  <a:lnTo>
                    <a:pt x="80" y="16"/>
                  </a:lnTo>
                  <a:lnTo>
                    <a:pt x="78" y="25"/>
                  </a:lnTo>
                  <a:lnTo>
                    <a:pt x="73" y="41"/>
                  </a:lnTo>
                  <a:lnTo>
                    <a:pt x="62" y="48"/>
                  </a:lnTo>
                  <a:lnTo>
                    <a:pt x="46" y="47"/>
                  </a:lnTo>
                  <a:lnTo>
                    <a:pt x="39" y="56"/>
                  </a:lnTo>
                  <a:lnTo>
                    <a:pt x="30" y="75"/>
                  </a:lnTo>
                  <a:lnTo>
                    <a:pt x="36" y="88"/>
                  </a:lnTo>
                  <a:lnTo>
                    <a:pt x="34" y="98"/>
                  </a:lnTo>
                  <a:lnTo>
                    <a:pt x="25" y="113"/>
                  </a:lnTo>
                  <a:lnTo>
                    <a:pt x="18" y="125"/>
                  </a:lnTo>
                  <a:lnTo>
                    <a:pt x="16" y="141"/>
                  </a:lnTo>
                  <a:lnTo>
                    <a:pt x="7" y="153"/>
                  </a:lnTo>
                  <a:lnTo>
                    <a:pt x="0" y="164"/>
                  </a:lnTo>
                  <a:lnTo>
                    <a:pt x="5" y="175"/>
                  </a:lnTo>
                  <a:lnTo>
                    <a:pt x="12" y="186"/>
                  </a:lnTo>
                  <a:lnTo>
                    <a:pt x="29" y="191"/>
                  </a:lnTo>
                  <a:lnTo>
                    <a:pt x="37" y="202"/>
                  </a:lnTo>
                  <a:lnTo>
                    <a:pt x="50" y="200"/>
                  </a:lnTo>
                  <a:lnTo>
                    <a:pt x="57" y="203"/>
                  </a:lnTo>
                  <a:lnTo>
                    <a:pt x="57" y="203"/>
                  </a:lnTo>
                  <a:lnTo>
                    <a:pt x="57" y="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46">
              <a:extLst>
                <a:ext uri="{FF2B5EF4-FFF2-40B4-BE49-F238E27FC236}">
                  <a16:creationId xmlns:a16="http://schemas.microsoft.com/office/drawing/2014/main" id="{922E17FD-A371-A101-BA8E-68B8F680DC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60619" y="7984532"/>
              <a:ext cx="666317" cy="944136"/>
            </a:xfrm>
            <a:custGeom>
              <a:avLst/>
              <a:gdLst>
                <a:gd name="T0" fmla="*/ 89 w 295"/>
                <a:gd name="T1" fmla="*/ 418 h 418"/>
                <a:gd name="T2" fmla="*/ 158 w 295"/>
                <a:gd name="T3" fmla="*/ 378 h 418"/>
                <a:gd name="T4" fmla="*/ 194 w 295"/>
                <a:gd name="T5" fmla="*/ 353 h 418"/>
                <a:gd name="T6" fmla="*/ 226 w 295"/>
                <a:gd name="T7" fmla="*/ 335 h 418"/>
                <a:gd name="T8" fmla="*/ 256 w 295"/>
                <a:gd name="T9" fmla="*/ 319 h 418"/>
                <a:gd name="T10" fmla="*/ 295 w 295"/>
                <a:gd name="T11" fmla="*/ 297 h 418"/>
                <a:gd name="T12" fmla="*/ 292 w 295"/>
                <a:gd name="T13" fmla="*/ 278 h 418"/>
                <a:gd name="T14" fmla="*/ 277 w 295"/>
                <a:gd name="T15" fmla="*/ 256 h 418"/>
                <a:gd name="T16" fmla="*/ 247 w 295"/>
                <a:gd name="T17" fmla="*/ 191 h 418"/>
                <a:gd name="T18" fmla="*/ 224 w 295"/>
                <a:gd name="T19" fmla="*/ 143 h 418"/>
                <a:gd name="T20" fmla="*/ 204 w 295"/>
                <a:gd name="T21" fmla="*/ 107 h 418"/>
                <a:gd name="T22" fmla="*/ 197 w 295"/>
                <a:gd name="T23" fmla="*/ 91 h 418"/>
                <a:gd name="T24" fmla="*/ 167 w 295"/>
                <a:gd name="T25" fmla="*/ 25 h 418"/>
                <a:gd name="T26" fmla="*/ 153 w 295"/>
                <a:gd name="T27" fmla="*/ 0 h 418"/>
                <a:gd name="T28" fmla="*/ 112 w 295"/>
                <a:gd name="T29" fmla="*/ 25 h 418"/>
                <a:gd name="T30" fmla="*/ 87 w 295"/>
                <a:gd name="T31" fmla="*/ 45 h 418"/>
                <a:gd name="T32" fmla="*/ 73 w 295"/>
                <a:gd name="T33" fmla="*/ 52 h 418"/>
                <a:gd name="T34" fmla="*/ 87 w 295"/>
                <a:gd name="T35" fmla="*/ 64 h 418"/>
                <a:gd name="T36" fmla="*/ 85 w 295"/>
                <a:gd name="T37" fmla="*/ 80 h 418"/>
                <a:gd name="T38" fmla="*/ 87 w 295"/>
                <a:gd name="T39" fmla="*/ 93 h 418"/>
                <a:gd name="T40" fmla="*/ 73 w 295"/>
                <a:gd name="T41" fmla="*/ 105 h 418"/>
                <a:gd name="T42" fmla="*/ 46 w 295"/>
                <a:gd name="T43" fmla="*/ 130 h 418"/>
                <a:gd name="T44" fmla="*/ 25 w 295"/>
                <a:gd name="T45" fmla="*/ 153 h 418"/>
                <a:gd name="T46" fmla="*/ 5 w 295"/>
                <a:gd name="T47" fmla="*/ 148 h 418"/>
                <a:gd name="T48" fmla="*/ 10 w 295"/>
                <a:gd name="T49" fmla="*/ 162 h 418"/>
                <a:gd name="T50" fmla="*/ 5 w 295"/>
                <a:gd name="T51" fmla="*/ 175 h 418"/>
                <a:gd name="T52" fmla="*/ 3 w 295"/>
                <a:gd name="T53" fmla="*/ 187 h 418"/>
                <a:gd name="T54" fmla="*/ 0 w 295"/>
                <a:gd name="T55" fmla="*/ 200 h 418"/>
                <a:gd name="T56" fmla="*/ 3 w 295"/>
                <a:gd name="T57" fmla="*/ 212 h 418"/>
                <a:gd name="T58" fmla="*/ 16 w 295"/>
                <a:gd name="T59" fmla="*/ 221 h 418"/>
                <a:gd name="T60" fmla="*/ 28 w 295"/>
                <a:gd name="T61" fmla="*/ 226 h 418"/>
                <a:gd name="T62" fmla="*/ 41 w 295"/>
                <a:gd name="T63" fmla="*/ 233 h 418"/>
                <a:gd name="T64" fmla="*/ 48 w 295"/>
                <a:gd name="T65" fmla="*/ 244 h 418"/>
                <a:gd name="T66" fmla="*/ 49 w 295"/>
                <a:gd name="T67" fmla="*/ 256 h 418"/>
                <a:gd name="T68" fmla="*/ 51 w 295"/>
                <a:gd name="T69" fmla="*/ 274 h 418"/>
                <a:gd name="T70" fmla="*/ 53 w 295"/>
                <a:gd name="T71" fmla="*/ 287 h 418"/>
                <a:gd name="T72" fmla="*/ 57 w 295"/>
                <a:gd name="T73" fmla="*/ 303 h 418"/>
                <a:gd name="T74" fmla="*/ 46 w 295"/>
                <a:gd name="T75" fmla="*/ 315 h 418"/>
                <a:gd name="T76" fmla="*/ 58 w 295"/>
                <a:gd name="T77" fmla="*/ 326 h 418"/>
                <a:gd name="T78" fmla="*/ 57 w 295"/>
                <a:gd name="T79" fmla="*/ 338 h 418"/>
                <a:gd name="T80" fmla="*/ 58 w 295"/>
                <a:gd name="T81" fmla="*/ 353 h 418"/>
                <a:gd name="T82" fmla="*/ 64 w 295"/>
                <a:gd name="T83" fmla="*/ 363 h 418"/>
                <a:gd name="T84" fmla="*/ 71 w 295"/>
                <a:gd name="T85" fmla="*/ 374 h 418"/>
                <a:gd name="T86" fmla="*/ 87 w 295"/>
                <a:gd name="T87" fmla="*/ 381 h 418"/>
                <a:gd name="T88" fmla="*/ 94 w 295"/>
                <a:gd name="T89" fmla="*/ 395 h 418"/>
                <a:gd name="T90" fmla="*/ 90 w 295"/>
                <a:gd name="T91" fmla="*/ 408 h 418"/>
                <a:gd name="T92" fmla="*/ 89 w 295"/>
                <a:gd name="T93" fmla="*/ 418 h 418"/>
                <a:gd name="T94" fmla="*/ 89 w 295"/>
                <a:gd name="T95" fmla="*/ 418 h 418"/>
                <a:gd name="T96" fmla="*/ 89 w 295"/>
                <a:gd name="T9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5" h="418">
                  <a:moveTo>
                    <a:pt x="89" y="418"/>
                  </a:moveTo>
                  <a:lnTo>
                    <a:pt x="158" y="378"/>
                  </a:lnTo>
                  <a:lnTo>
                    <a:pt x="194" y="353"/>
                  </a:lnTo>
                  <a:lnTo>
                    <a:pt x="226" y="335"/>
                  </a:lnTo>
                  <a:lnTo>
                    <a:pt x="256" y="319"/>
                  </a:lnTo>
                  <a:lnTo>
                    <a:pt x="295" y="297"/>
                  </a:lnTo>
                  <a:lnTo>
                    <a:pt x="292" y="278"/>
                  </a:lnTo>
                  <a:lnTo>
                    <a:pt x="277" y="256"/>
                  </a:lnTo>
                  <a:lnTo>
                    <a:pt x="247" y="191"/>
                  </a:lnTo>
                  <a:lnTo>
                    <a:pt x="224" y="143"/>
                  </a:lnTo>
                  <a:lnTo>
                    <a:pt x="204" y="107"/>
                  </a:lnTo>
                  <a:lnTo>
                    <a:pt x="197" y="91"/>
                  </a:lnTo>
                  <a:lnTo>
                    <a:pt x="167" y="25"/>
                  </a:lnTo>
                  <a:lnTo>
                    <a:pt x="153" y="0"/>
                  </a:lnTo>
                  <a:lnTo>
                    <a:pt x="112" y="25"/>
                  </a:lnTo>
                  <a:lnTo>
                    <a:pt x="87" y="45"/>
                  </a:lnTo>
                  <a:lnTo>
                    <a:pt x="73" y="52"/>
                  </a:lnTo>
                  <a:lnTo>
                    <a:pt x="87" y="64"/>
                  </a:lnTo>
                  <a:lnTo>
                    <a:pt x="85" y="80"/>
                  </a:lnTo>
                  <a:lnTo>
                    <a:pt x="87" y="93"/>
                  </a:lnTo>
                  <a:lnTo>
                    <a:pt x="73" y="105"/>
                  </a:lnTo>
                  <a:lnTo>
                    <a:pt x="46" y="130"/>
                  </a:lnTo>
                  <a:lnTo>
                    <a:pt x="25" y="153"/>
                  </a:lnTo>
                  <a:lnTo>
                    <a:pt x="5" y="148"/>
                  </a:lnTo>
                  <a:lnTo>
                    <a:pt x="10" y="162"/>
                  </a:lnTo>
                  <a:lnTo>
                    <a:pt x="5" y="175"/>
                  </a:lnTo>
                  <a:lnTo>
                    <a:pt x="3" y="187"/>
                  </a:lnTo>
                  <a:lnTo>
                    <a:pt x="0" y="200"/>
                  </a:lnTo>
                  <a:lnTo>
                    <a:pt x="3" y="212"/>
                  </a:lnTo>
                  <a:lnTo>
                    <a:pt x="16" y="221"/>
                  </a:lnTo>
                  <a:lnTo>
                    <a:pt x="28" y="226"/>
                  </a:lnTo>
                  <a:lnTo>
                    <a:pt x="41" y="233"/>
                  </a:lnTo>
                  <a:lnTo>
                    <a:pt x="48" y="244"/>
                  </a:lnTo>
                  <a:lnTo>
                    <a:pt x="49" y="256"/>
                  </a:lnTo>
                  <a:lnTo>
                    <a:pt x="51" y="274"/>
                  </a:lnTo>
                  <a:lnTo>
                    <a:pt x="53" y="287"/>
                  </a:lnTo>
                  <a:lnTo>
                    <a:pt x="57" y="303"/>
                  </a:lnTo>
                  <a:lnTo>
                    <a:pt x="46" y="315"/>
                  </a:lnTo>
                  <a:lnTo>
                    <a:pt x="58" y="326"/>
                  </a:lnTo>
                  <a:lnTo>
                    <a:pt x="57" y="338"/>
                  </a:lnTo>
                  <a:lnTo>
                    <a:pt x="58" y="353"/>
                  </a:lnTo>
                  <a:lnTo>
                    <a:pt x="64" y="363"/>
                  </a:lnTo>
                  <a:lnTo>
                    <a:pt x="71" y="374"/>
                  </a:lnTo>
                  <a:lnTo>
                    <a:pt x="87" y="381"/>
                  </a:lnTo>
                  <a:lnTo>
                    <a:pt x="94" y="395"/>
                  </a:lnTo>
                  <a:lnTo>
                    <a:pt x="90" y="408"/>
                  </a:lnTo>
                  <a:lnTo>
                    <a:pt x="89" y="418"/>
                  </a:lnTo>
                  <a:lnTo>
                    <a:pt x="89" y="418"/>
                  </a:lnTo>
                  <a:lnTo>
                    <a:pt x="89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47">
              <a:extLst>
                <a:ext uri="{FF2B5EF4-FFF2-40B4-BE49-F238E27FC236}">
                  <a16:creationId xmlns:a16="http://schemas.microsoft.com/office/drawing/2014/main" id="{24810723-4C60-03DD-FBAC-3073142F24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93461" y="7257232"/>
              <a:ext cx="975757" cy="1016414"/>
            </a:xfrm>
            <a:custGeom>
              <a:avLst/>
              <a:gdLst>
                <a:gd name="T0" fmla="*/ 151 w 432"/>
                <a:gd name="T1" fmla="*/ 425 h 450"/>
                <a:gd name="T2" fmla="*/ 210 w 432"/>
                <a:gd name="T3" fmla="*/ 400 h 450"/>
                <a:gd name="T4" fmla="*/ 236 w 432"/>
                <a:gd name="T5" fmla="*/ 436 h 450"/>
                <a:gd name="T6" fmla="*/ 277 w 432"/>
                <a:gd name="T7" fmla="*/ 422 h 450"/>
                <a:gd name="T8" fmla="*/ 306 w 432"/>
                <a:gd name="T9" fmla="*/ 409 h 450"/>
                <a:gd name="T10" fmla="*/ 354 w 432"/>
                <a:gd name="T11" fmla="*/ 408 h 450"/>
                <a:gd name="T12" fmla="*/ 386 w 432"/>
                <a:gd name="T13" fmla="*/ 390 h 450"/>
                <a:gd name="T14" fmla="*/ 427 w 432"/>
                <a:gd name="T15" fmla="*/ 345 h 450"/>
                <a:gd name="T16" fmla="*/ 413 w 432"/>
                <a:gd name="T17" fmla="*/ 267 h 450"/>
                <a:gd name="T18" fmla="*/ 402 w 432"/>
                <a:gd name="T19" fmla="*/ 201 h 450"/>
                <a:gd name="T20" fmla="*/ 377 w 432"/>
                <a:gd name="T21" fmla="*/ 190 h 450"/>
                <a:gd name="T22" fmla="*/ 357 w 432"/>
                <a:gd name="T23" fmla="*/ 176 h 450"/>
                <a:gd name="T24" fmla="*/ 343 w 432"/>
                <a:gd name="T25" fmla="*/ 155 h 450"/>
                <a:gd name="T26" fmla="*/ 334 w 432"/>
                <a:gd name="T27" fmla="*/ 126 h 450"/>
                <a:gd name="T28" fmla="*/ 315 w 432"/>
                <a:gd name="T29" fmla="*/ 101 h 450"/>
                <a:gd name="T30" fmla="*/ 290 w 432"/>
                <a:gd name="T31" fmla="*/ 84 h 450"/>
                <a:gd name="T32" fmla="*/ 272 w 432"/>
                <a:gd name="T33" fmla="*/ 68 h 450"/>
                <a:gd name="T34" fmla="*/ 252 w 432"/>
                <a:gd name="T35" fmla="*/ 43 h 450"/>
                <a:gd name="T36" fmla="*/ 254 w 432"/>
                <a:gd name="T37" fmla="*/ 14 h 450"/>
                <a:gd name="T38" fmla="*/ 229 w 432"/>
                <a:gd name="T39" fmla="*/ 2 h 450"/>
                <a:gd name="T40" fmla="*/ 192 w 432"/>
                <a:gd name="T41" fmla="*/ 23 h 450"/>
                <a:gd name="T42" fmla="*/ 167 w 432"/>
                <a:gd name="T43" fmla="*/ 36 h 450"/>
                <a:gd name="T44" fmla="*/ 146 w 432"/>
                <a:gd name="T45" fmla="*/ 78 h 450"/>
                <a:gd name="T46" fmla="*/ 130 w 432"/>
                <a:gd name="T47" fmla="*/ 105 h 450"/>
                <a:gd name="T48" fmla="*/ 94 w 432"/>
                <a:gd name="T49" fmla="*/ 123 h 450"/>
                <a:gd name="T50" fmla="*/ 60 w 432"/>
                <a:gd name="T51" fmla="*/ 139 h 450"/>
                <a:gd name="T52" fmla="*/ 14 w 432"/>
                <a:gd name="T53" fmla="*/ 150 h 450"/>
                <a:gd name="T54" fmla="*/ 14 w 432"/>
                <a:gd name="T55" fmla="*/ 182 h 450"/>
                <a:gd name="T56" fmla="*/ 8 w 432"/>
                <a:gd name="T57" fmla="*/ 214 h 450"/>
                <a:gd name="T58" fmla="*/ 16 w 432"/>
                <a:gd name="T59" fmla="*/ 244 h 450"/>
                <a:gd name="T60" fmla="*/ 0 w 432"/>
                <a:gd name="T61" fmla="*/ 263 h 450"/>
                <a:gd name="T62" fmla="*/ 10 w 432"/>
                <a:gd name="T63" fmla="*/ 288 h 450"/>
                <a:gd name="T64" fmla="*/ 16 w 432"/>
                <a:gd name="T65" fmla="*/ 315 h 450"/>
                <a:gd name="T66" fmla="*/ 32 w 432"/>
                <a:gd name="T67" fmla="*/ 342 h 450"/>
                <a:gd name="T68" fmla="*/ 53 w 432"/>
                <a:gd name="T69" fmla="*/ 358 h 450"/>
                <a:gd name="T70" fmla="*/ 73 w 432"/>
                <a:gd name="T71" fmla="*/ 374 h 450"/>
                <a:gd name="T72" fmla="*/ 87 w 432"/>
                <a:gd name="T73" fmla="*/ 400 h 450"/>
                <a:gd name="T74" fmla="*/ 89 w 432"/>
                <a:gd name="T75" fmla="*/ 434 h 450"/>
                <a:gd name="T76" fmla="*/ 92 w 432"/>
                <a:gd name="T77" fmla="*/ 450 h 450"/>
                <a:gd name="T78" fmla="*/ 92 w 432"/>
                <a:gd name="T79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32" h="450">
                  <a:moveTo>
                    <a:pt x="92" y="450"/>
                  </a:moveTo>
                  <a:lnTo>
                    <a:pt x="151" y="425"/>
                  </a:lnTo>
                  <a:lnTo>
                    <a:pt x="192" y="408"/>
                  </a:lnTo>
                  <a:lnTo>
                    <a:pt x="210" y="400"/>
                  </a:lnTo>
                  <a:lnTo>
                    <a:pt x="224" y="408"/>
                  </a:lnTo>
                  <a:lnTo>
                    <a:pt x="236" y="436"/>
                  </a:lnTo>
                  <a:lnTo>
                    <a:pt x="251" y="431"/>
                  </a:lnTo>
                  <a:lnTo>
                    <a:pt x="277" y="422"/>
                  </a:lnTo>
                  <a:lnTo>
                    <a:pt x="292" y="413"/>
                  </a:lnTo>
                  <a:lnTo>
                    <a:pt x="306" y="409"/>
                  </a:lnTo>
                  <a:lnTo>
                    <a:pt x="316" y="424"/>
                  </a:lnTo>
                  <a:lnTo>
                    <a:pt x="354" y="408"/>
                  </a:lnTo>
                  <a:lnTo>
                    <a:pt x="368" y="404"/>
                  </a:lnTo>
                  <a:lnTo>
                    <a:pt x="386" y="390"/>
                  </a:lnTo>
                  <a:lnTo>
                    <a:pt x="429" y="381"/>
                  </a:lnTo>
                  <a:lnTo>
                    <a:pt x="427" y="345"/>
                  </a:lnTo>
                  <a:lnTo>
                    <a:pt x="432" y="295"/>
                  </a:lnTo>
                  <a:lnTo>
                    <a:pt x="413" y="267"/>
                  </a:lnTo>
                  <a:lnTo>
                    <a:pt x="407" y="217"/>
                  </a:lnTo>
                  <a:lnTo>
                    <a:pt x="402" y="201"/>
                  </a:lnTo>
                  <a:lnTo>
                    <a:pt x="386" y="201"/>
                  </a:lnTo>
                  <a:lnTo>
                    <a:pt x="377" y="190"/>
                  </a:lnTo>
                  <a:lnTo>
                    <a:pt x="361" y="189"/>
                  </a:lnTo>
                  <a:lnTo>
                    <a:pt x="357" y="176"/>
                  </a:lnTo>
                  <a:lnTo>
                    <a:pt x="352" y="162"/>
                  </a:lnTo>
                  <a:lnTo>
                    <a:pt x="343" y="155"/>
                  </a:lnTo>
                  <a:lnTo>
                    <a:pt x="332" y="141"/>
                  </a:lnTo>
                  <a:lnTo>
                    <a:pt x="334" y="126"/>
                  </a:lnTo>
                  <a:lnTo>
                    <a:pt x="322" y="116"/>
                  </a:lnTo>
                  <a:lnTo>
                    <a:pt x="315" y="101"/>
                  </a:lnTo>
                  <a:lnTo>
                    <a:pt x="302" y="94"/>
                  </a:lnTo>
                  <a:lnTo>
                    <a:pt x="290" y="84"/>
                  </a:lnTo>
                  <a:lnTo>
                    <a:pt x="277" y="78"/>
                  </a:lnTo>
                  <a:lnTo>
                    <a:pt x="272" y="68"/>
                  </a:lnTo>
                  <a:lnTo>
                    <a:pt x="251" y="59"/>
                  </a:lnTo>
                  <a:lnTo>
                    <a:pt x="252" y="43"/>
                  </a:lnTo>
                  <a:lnTo>
                    <a:pt x="256" y="27"/>
                  </a:lnTo>
                  <a:lnTo>
                    <a:pt x="254" y="14"/>
                  </a:lnTo>
                  <a:lnTo>
                    <a:pt x="245" y="0"/>
                  </a:lnTo>
                  <a:lnTo>
                    <a:pt x="229" y="2"/>
                  </a:lnTo>
                  <a:lnTo>
                    <a:pt x="208" y="11"/>
                  </a:lnTo>
                  <a:lnTo>
                    <a:pt x="192" y="23"/>
                  </a:lnTo>
                  <a:lnTo>
                    <a:pt x="183" y="34"/>
                  </a:lnTo>
                  <a:lnTo>
                    <a:pt x="167" y="36"/>
                  </a:lnTo>
                  <a:lnTo>
                    <a:pt x="154" y="53"/>
                  </a:lnTo>
                  <a:lnTo>
                    <a:pt x="146" y="78"/>
                  </a:lnTo>
                  <a:lnTo>
                    <a:pt x="140" y="94"/>
                  </a:lnTo>
                  <a:lnTo>
                    <a:pt x="130" y="105"/>
                  </a:lnTo>
                  <a:lnTo>
                    <a:pt x="108" y="112"/>
                  </a:lnTo>
                  <a:lnTo>
                    <a:pt x="94" y="123"/>
                  </a:lnTo>
                  <a:lnTo>
                    <a:pt x="76" y="121"/>
                  </a:lnTo>
                  <a:lnTo>
                    <a:pt x="60" y="139"/>
                  </a:lnTo>
                  <a:lnTo>
                    <a:pt x="49" y="148"/>
                  </a:lnTo>
                  <a:lnTo>
                    <a:pt x="14" y="150"/>
                  </a:lnTo>
                  <a:lnTo>
                    <a:pt x="21" y="164"/>
                  </a:lnTo>
                  <a:lnTo>
                    <a:pt x="14" y="182"/>
                  </a:lnTo>
                  <a:lnTo>
                    <a:pt x="1" y="196"/>
                  </a:lnTo>
                  <a:lnTo>
                    <a:pt x="8" y="214"/>
                  </a:lnTo>
                  <a:lnTo>
                    <a:pt x="14" y="224"/>
                  </a:lnTo>
                  <a:lnTo>
                    <a:pt x="16" y="244"/>
                  </a:lnTo>
                  <a:lnTo>
                    <a:pt x="5" y="249"/>
                  </a:lnTo>
                  <a:lnTo>
                    <a:pt x="0" y="263"/>
                  </a:lnTo>
                  <a:lnTo>
                    <a:pt x="1" y="281"/>
                  </a:lnTo>
                  <a:lnTo>
                    <a:pt x="10" y="288"/>
                  </a:lnTo>
                  <a:lnTo>
                    <a:pt x="10" y="304"/>
                  </a:lnTo>
                  <a:lnTo>
                    <a:pt x="16" y="315"/>
                  </a:lnTo>
                  <a:lnTo>
                    <a:pt x="21" y="331"/>
                  </a:lnTo>
                  <a:lnTo>
                    <a:pt x="32" y="342"/>
                  </a:lnTo>
                  <a:lnTo>
                    <a:pt x="37" y="360"/>
                  </a:lnTo>
                  <a:lnTo>
                    <a:pt x="53" y="358"/>
                  </a:lnTo>
                  <a:lnTo>
                    <a:pt x="65" y="363"/>
                  </a:lnTo>
                  <a:lnTo>
                    <a:pt x="73" y="374"/>
                  </a:lnTo>
                  <a:lnTo>
                    <a:pt x="81" y="384"/>
                  </a:lnTo>
                  <a:lnTo>
                    <a:pt x="87" y="400"/>
                  </a:lnTo>
                  <a:lnTo>
                    <a:pt x="90" y="418"/>
                  </a:lnTo>
                  <a:lnTo>
                    <a:pt x="89" y="434"/>
                  </a:lnTo>
                  <a:lnTo>
                    <a:pt x="90" y="450"/>
                  </a:lnTo>
                  <a:lnTo>
                    <a:pt x="92" y="450"/>
                  </a:lnTo>
                  <a:lnTo>
                    <a:pt x="92" y="450"/>
                  </a:lnTo>
                  <a:lnTo>
                    <a:pt x="92" y="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48">
              <a:extLst>
                <a:ext uri="{FF2B5EF4-FFF2-40B4-BE49-F238E27FC236}">
                  <a16:creationId xmlns:a16="http://schemas.microsoft.com/office/drawing/2014/main" id="{39750CB0-9E10-9BC3-7D4D-7EE608F7DD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6199" y="7751886"/>
              <a:ext cx="819908" cy="896704"/>
            </a:xfrm>
            <a:custGeom>
              <a:avLst/>
              <a:gdLst>
                <a:gd name="T0" fmla="*/ 146 w 363"/>
                <a:gd name="T1" fmla="*/ 397 h 397"/>
                <a:gd name="T2" fmla="*/ 181 w 363"/>
                <a:gd name="T3" fmla="*/ 372 h 397"/>
                <a:gd name="T4" fmla="*/ 286 w 363"/>
                <a:gd name="T5" fmla="*/ 311 h 397"/>
                <a:gd name="T6" fmla="*/ 331 w 363"/>
                <a:gd name="T7" fmla="*/ 290 h 397"/>
                <a:gd name="T8" fmla="*/ 345 w 363"/>
                <a:gd name="T9" fmla="*/ 283 h 397"/>
                <a:gd name="T10" fmla="*/ 356 w 363"/>
                <a:gd name="T11" fmla="*/ 265 h 397"/>
                <a:gd name="T12" fmla="*/ 363 w 363"/>
                <a:gd name="T13" fmla="*/ 237 h 397"/>
                <a:gd name="T14" fmla="*/ 350 w 363"/>
                <a:gd name="T15" fmla="*/ 231 h 397"/>
                <a:gd name="T16" fmla="*/ 349 w 363"/>
                <a:gd name="T17" fmla="*/ 215 h 397"/>
                <a:gd name="T18" fmla="*/ 350 w 363"/>
                <a:gd name="T19" fmla="*/ 199 h 397"/>
                <a:gd name="T20" fmla="*/ 349 w 363"/>
                <a:gd name="T21" fmla="*/ 190 h 397"/>
                <a:gd name="T22" fmla="*/ 341 w 363"/>
                <a:gd name="T23" fmla="*/ 176 h 397"/>
                <a:gd name="T24" fmla="*/ 340 w 363"/>
                <a:gd name="T25" fmla="*/ 162 h 397"/>
                <a:gd name="T26" fmla="*/ 331 w 363"/>
                <a:gd name="T27" fmla="*/ 149 h 397"/>
                <a:gd name="T28" fmla="*/ 318 w 363"/>
                <a:gd name="T29" fmla="*/ 144 h 397"/>
                <a:gd name="T30" fmla="*/ 306 w 363"/>
                <a:gd name="T31" fmla="*/ 142 h 397"/>
                <a:gd name="T32" fmla="*/ 295 w 363"/>
                <a:gd name="T33" fmla="*/ 128 h 397"/>
                <a:gd name="T34" fmla="*/ 286 w 363"/>
                <a:gd name="T35" fmla="*/ 117 h 397"/>
                <a:gd name="T36" fmla="*/ 279 w 363"/>
                <a:gd name="T37" fmla="*/ 107 h 397"/>
                <a:gd name="T38" fmla="*/ 281 w 363"/>
                <a:gd name="T39" fmla="*/ 94 h 397"/>
                <a:gd name="T40" fmla="*/ 272 w 363"/>
                <a:gd name="T41" fmla="*/ 84 h 397"/>
                <a:gd name="T42" fmla="*/ 267 w 363"/>
                <a:gd name="T43" fmla="*/ 69 h 397"/>
                <a:gd name="T44" fmla="*/ 260 w 363"/>
                <a:gd name="T45" fmla="*/ 55 h 397"/>
                <a:gd name="T46" fmla="*/ 247 w 363"/>
                <a:gd name="T47" fmla="*/ 48 h 397"/>
                <a:gd name="T48" fmla="*/ 235 w 363"/>
                <a:gd name="T49" fmla="*/ 37 h 397"/>
                <a:gd name="T50" fmla="*/ 224 w 363"/>
                <a:gd name="T51" fmla="*/ 25 h 397"/>
                <a:gd name="T52" fmla="*/ 219 w 363"/>
                <a:gd name="T53" fmla="*/ 12 h 397"/>
                <a:gd name="T54" fmla="*/ 201 w 363"/>
                <a:gd name="T55" fmla="*/ 0 h 397"/>
                <a:gd name="T56" fmla="*/ 190 w 363"/>
                <a:gd name="T57" fmla="*/ 9 h 397"/>
                <a:gd name="T58" fmla="*/ 176 w 363"/>
                <a:gd name="T59" fmla="*/ 20 h 397"/>
                <a:gd name="T60" fmla="*/ 190 w 363"/>
                <a:gd name="T61" fmla="*/ 37 h 397"/>
                <a:gd name="T62" fmla="*/ 171 w 363"/>
                <a:gd name="T63" fmla="*/ 32 h 397"/>
                <a:gd name="T64" fmla="*/ 158 w 363"/>
                <a:gd name="T65" fmla="*/ 27 h 397"/>
                <a:gd name="T66" fmla="*/ 108 w 363"/>
                <a:gd name="T67" fmla="*/ 46 h 397"/>
                <a:gd name="T68" fmla="*/ 103 w 363"/>
                <a:gd name="T69" fmla="*/ 62 h 397"/>
                <a:gd name="T70" fmla="*/ 69 w 363"/>
                <a:gd name="T71" fmla="*/ 64 h 397"/>
                <a:gd name="T72" fmla="*/ 39 w 363"/>
                <a:gd name="T73" fmla="*/ 76 h 397"/>
                <a:gd name="T74" fmla="*/ 0 w 363"/>
                <a:gd name="T75" fmla="*/ 105 h 397"/>
                <a:gd name="T76" fmla="*/ 44 w 363"/>
                <a:gd name="T77" fmla="*/ 194 h 397"/>
                <a:gd name="T78" fmla="*/ 71 w 363"/>
                <a:gd name="T79" fmla="*/ 246 h 397"/>
                <a:gd name="T80" fmla="*/ 94 w 363"/>
                <a:gd name="T81" fmla="*/ 294 h 397"/>
                <a:gd name="T82" fmla="*/ 139 w 363"/>
                <a:gd name="T83" fmla="*/ 379 h 397"/>
                <a:gd name="T84" fmla="*/ 146 w 363"/>
                <a:gd name="T85" fmla="*/ 397 h 397"/>
                <a:gd name="T86" fmla="*/ 146 w 363"/>
                <a:gd name="T87" fmla="*/ 397 h 397"/>
                <a:gd name="T88" fmla="*/ 146 w 363"/>
                <a:gd name="T8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3" h="397">
                  <a:moveTo>
                    <a:pt x="146" y="397"/>
                  </a:moveTo>
                  <a:lnTo>
                    <a:pt x="181" y="372"/>
                  </a:lnTo>
                  <a:lnTo>
                    <a:pt x="286" y="311"/>
                  </a:lnTo>
                  <a:lnTo>
                    <a:pt x="331" y="290"/>
                  </a:lnTo>
                  <a:lnTo>
                    <a:pt x="345" y="283"/>
                  </a:lnTo>
                  <a:lnTo>
                    <a:pt x="356" y="265"/>
                  </a:lnTo>
                  <a:lnTo>
                    <a:pt x="363" y="237"/>
                  </a:lnTo>
                  <a:lnTo>
                    <a:pt x="350" y="231"/>
                  </a:lnTo>
                  <a:lnTo>
                    <a:pt x="349" y="215"/>
                  </a:lnTo>
                  <a:lnTo>
                    <a:pt x="350" y="199"/>
                  </a:lnTo>
                  <a:lnTo>
                    <a:pt x="349" y="190"/>
                  </a:lnTo>
                  <a:lnTo>
                    <a:pt x="341" y="176"/>
                  </a:lnTo>
                  <a:lnTo>
                    <a:pt x="340" y="162"/>
                  </a:lnTo>
                  <a:lnTo>
                    <a:pt x="331" y="149"/>
                  </a:lnTo>
                  <a:lnTo>
                    <a:pt x="318" y="144"/>
                  </a:lnTo>
                  <a:lnTo>
                    <a:pt x="306" y="142"/>
                  </a:lnTo>
                  <a:lnTo>
                    <a:pt x="295" y="128"/>
                  </a:lnTo>
                  <a:lnTo>
                    <a:pt x="286" y="117"/>
                  </a:lnTo>
                  <a:lnTo>
                    <a:pt x="279" y="107"/>
                  </a:lnTo>
                  <a:lnTo>
                    <a:pt x="281" y="94"/>
                  </a:lnTo>
                  <a:lnTo>
                    <a:pt x="272" y="84"/>
                  </a:lnTo>
                  <a:lnTo>
                    <a:pt x="267" y="69"/>
                  </a:lnTo>
                  <a:lnTo>
                    <a:pt x="260" y="55"/>
                  </a:lnTo>
                  <a:lnTo>
                    <a:pt x="247" y="48"/>
                  </a:lnTo>
                  <a:lnTo>
                    <a:pt x="235" y="37"/>
                  </a:lnTo>
                  <a:lnTo>
                    <a:pt x="224" y="25"/>
                  </a:lnTo>
                  <a:lnTo>
                    <a:pt x="219" y="12"/>
                  </a:lnTo>
                  <a:lnTo>
                    <a:pt x="201" y="0"/>
                  </a:lnTo>
                  <a:lnTo>
                    <a:pt x="190" y="9"/>
                  </a:lnTo>
                  <a:lnTo>
                    <a:pt x="176" y="20"/>
                  </a:lnTo>
                  <a:lnTo>
                    <a:pt x="190" y="37"/>
                  </a:lnTo>
                  <a:lnTo>
                    <a:pt x="171" y="32"/>
                  </a:lnTo>
                  <a:lnTo>
                    <a:pt x="158" y="27"/>
                  </a:lnTo>
                  <a:lnTo>
                    <a:pt x="108" y="46"/>
                  </a:lnTo>
                  <a:lnTo>
                    <a:pt x="103" y="62"/>
                  </a:lnTo>
                  <a:lnTo>
                    <a:pt x="69" y="64"/>
                  </a:lnTo>
                  <a:lnTo>
                    <a:pt x="39" y="76"/>
                  </a:lnTo>
                  <a:lnTo>
                    <a:pt x="0" y="105"/>
                  </a:lnTo>
                  <a:lnTo>
                    <a:pt x="44" y="194"/>
                  </a:lnTo>
                  <a:lnTo>
                    <a:pt x="71" y="246"/>
                  </a:lnTo>
                  <a:lnTo>
                    <a:pt x="94" y="294"/>
                  </a:lnTo>
                  <a:lnTo>
                    <a:pt x="139" y="379"/>
                  </a:lnTo>
                  <a:lnTo>
                    <a:pt x="146" y="397"/>
                  </a:lnTo>
                  <a:lnTo>
                    <a:pt x="146" y="397"/>
                  </a:lnTo>
                  <a:lnTo>
                    <a:pt x="146" y="3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49">
              <a:extLst>
                <a:ext uri="{FF2B5EF4-FFF2-40B4-BE49-F238E27FC236}">
                  <a16:creationId xmlns:a16="http://schemas.microsoft.com/office/drawing/2014/main" id="{A57AEF76-DC5A-E995-DC6F-EA665D9CF9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07673" y="8761524"/>
              <a:ext cx="655022" cy="659540"/>
            </a:xfrm>
            <a:custGeom>
              <a:avLst/>
              <a:gdLst>
                <a:gd name="T0" fmla="*/ 158 w 290"/>
                <a:gd name="T1" fmla="*/ 292 h 292"/>
                <a:gd name="T2" fmla="*/ 219 w 290"/>
                <a:gd name="T3" fmla="*/ 283 h 292"/>
                <a:gd name="T4" fmla="*/ 270 w 290"/>
                <a:gd name="T5" fmla="*/ 279 h 292"/>
                <a:gd name="T6" fmla="*/ 272 w 290"/>
                <a:gd name="T7" fmla="*/ 260 h 292"/>
                <a:gd name="T8" fmla="*/ 274 w 290"/>
                <a:gd name="T9" fmla="*/ 176 h 292"/>
                <a:gd name="T10" fmla="*/ 272 w 290"/>
                <a:gd name="T11" fmla="*/ 130 h 292"/>
                <a:gd name="T12" fmla="*/ 274 w 290"/>
                <a:gd name="T13" fmla="*/ 94 h 292"/>
                <a:gd name="T14" fmla="*/ 274 w 290"/>
                <a:gd name="T15" fmla="*/ 35 h 292"/>
                <a:gd name="T16" fmla="*/ 288 w 290"/>
                <a:gd name="T17" fmla="*/ 35 h 292"/>
                <a:gd name="T18" fmla="*/ 290 w 290"/>
                <a:gd name="T19" fmla="*/ 12 h 292"/>
                <a:gd name="T20" fmla="*/ 288 w 290"/>
                <a:gd name="T21" fmla="*/ 0 h 292"/>
                <a:gd name="T22" fmla="*/ 276 w 290"/>
                <a:gd name="T23" fmla="*/ 0 h 292"/>
                <a:gd name="T24" fmla="*/ 261 w 290"/>
                <a:gd name="T25" fmla="*/ 9 h 292"/>
                <a:gd name="T26" fmla="*/ 251 w 290"/>
                <a:gd name="T27" fmla="*/ 14 h 292"/>
                <a:gd name="T28" fmla="*/ 238 w 290"/>
                <a:gd name="T29" fmla="*/ 16 h 292"/>
                <a:gd name="T30" fmla="*/ 224 w 290"/>
                <a:gd name="T31" fmla="*/ 23 h 292"/>
                <a:gd name="T32" fmla="*/ 215 w 290"/>
                <a:gd name="T33" fmla="*/ 35 h 292"/>
                <a:gd name="T34" fmla="*/ 212 w 290"/>
                <a:gd name="T35" fmla="*/ 44 h 292"/>
                <a:gd name="T36" fmla="*/ 206 w 290"/>
                <a:gd name="T37" fmla="*/ 60 h 292"/>
                <a:gd name="T38" fmla="*/ 201 w 290"/>
                <a:gd name="T39" fmla="*/ 73 h 292"/>
                <a:gd name="T40" fmla="*/ 194 w 290"/>
                <a:gd name="T41" fmla="*/ 85 h 292"/>
                <a:gd name="T42" fmla="*/ 189 w 290"/>
                <a:gd name="T43" fmla="*/ 98 h 292"/>
                <a:gd name="T44" fmla="*/ 176 w 290"/>
                <a:gd name="T45" fmla="*/ 101 h 292"/>
                <a:gd name="T46" fmla="*/ 162 w 290"/>
                <a:gd name="T47" fmla="*/ 107 h 292"/>
                <a:gd name="T48" fmla="*/ 148 w 290"/>
                <a:gd name="T49" fmla="*/ 112 h 292"/>
                <a:gd name="T50" fmla="*/ 135 w 290"/>
                <a:gd name="T51" fmla="*/ 110 h 292"/>
                <a:gd name="T52" fmla="*/ 123 w 290"/>
                <a:gd name="T53" fmla="*/ 112 h 292"/>
                <a:gd name="T54" fmla="*/ 107 w 290"/>
                <a:gd name="T55" fmla="*/ 112 h 292"/>
                <a:gd name="T56" fmla="*/ 92 w 290"/>
                <a:gd name="T57" fmla="*/ 117 h 292"/>
                <a:gd name="T58" fmla="*/ 82 w 290"/>
                <a:gd name="T59" fmla="*/ 126 h 292"/>
                <a:gd name="T60" fmla="*/ 67 w 290"/>
                <a:gd name="T61" fmla="*/ 133 h 292"/>
                <a:gd name="T62" fmla="*/ 57 w 290"/>
                <a:gd name="T63" fmla="*/ 142 h 292"/>
                <a:gd name="T64" fmla="*/ 44 w 290"/>
                <a:gd name="T65" fmla="*/ 144 h 292"/>
                <a:gd name="T66" fmla="*/ 28 w 290"/>
                <a:gd name="T67" fmla="*/ 146 h 292"/>
                <a:gd name="T68" fmla="*/ 18 w 290"/>
                <a:gd name="T69" fmla="*/ 147 h 292"/>
                <a:gd name="T70" fmla="*/ 16 w 290"/>
                <a:gd name="T71" fmla="*/ 163 h 292"/>
                <a:gd name="T72" fmla="*/ 2 w 290"/>
                <a:gd name="T73" fmla="*/ 174 h 292"/>
                <a:gd name="T74" fmla="*/ 0 w 290"/>
                <a:gd name="T75" fmla="*/ 187 h 292"/>
                <a:gd name="T76" fmla="*/ 14 w 290"/>
                <a:gd name="T77" fmla="*/ 199 h 292"/>
                <a:gd name="T78" fmla="*/ 43 w 290"/>
                <a:gd name="T79" fmla="*/ 212 h 292"/>
                <a:gd name="T80" fmla="*/ 59 w 290"/>
                <a:gd name="T81" fmla="*/ 217 h 292"/>
                <a:gd name="T82" fmla="*/ 66 w 290"/>
                <a:gd name="T83" fmla="*/ 231 h 292"/>
                <a:gd name="T84" fmla="*/ 82 w 290"/>
                <a:gd name="T85" fmla="*/ 240 h 292"/>
                <a:gd name="T86" fmla="*/ 92 w 290"/>
                <a:gd name="T87" fmla="*/ 254 h 292"/>
                <a:gd name="T88" fmla="*/ 82 w 290"/>
                <a:gd name="T89" fmla="*/ 261 h 292"/>
                <a:gd name="T90" fmla="*/ 66 w 290"/>
                <a:gd name="T91" fmla="*/ 263 h 292"/>
                <a:gd name="T92" fmla="*/ 69 w 290"/>
                <a:gd name="T93" fmla="*/ 277 h 292"/>
                <a:gd name="T94" fmla="*/ 101 w 290"/>
                <a:gd name="T95" fmla="*/ 281 h 292"/>
                <a:gd name="T96" fmla="*/ 149 w 290"/>
                <a:gd name="T97" fmla="*/ 281 h 292"/>
                <a:gd name="T98" fmla="*/ 158 w 290"/>
                <a:gd name="T99" fmla="*/ 292 h 292"/>
                <a:gd name="T100" fmla="*/ 158 w 290"/>
                <a:gd name="T101" fmla="*/ 292 h 292"/>
                <a:gd name="T102" fmla="*/ 158 w 290"/>
                <a:gd name="T10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0" h="292">
                  <a:moveTo>
                    <a:pt x="158" y="292"/>
                  </a:moveTo>
                  <a:lnTo>
                    <a:pt x="219" y="283"/>
                  </a:lnTo>
                  <a:lnTo>
                    <a:pt x="270" y="279"/>
                  </a:lnTo>
                  <a:lnTo>
                    <a:pt x="272" y="260"/>
                  </a:lnTo>
                  <a:lnTo>
                    <a:pt x="274" y="176"/>
                  </a:lnTo>
                  <a:lnTo>
                    <a:pt x="272" y="130"/>
                  </a:lnTo>
                  <a:lnTo>
                    <a:pt x="274" y="94"/>
                  </a:lnTo>
                  <a:lnTo>
                    <a:pt x="274" y="35"/>
                  </a:lnTo>
                  <a:lnTo>
                    <a:pt x="288" y="35"/>
                  </a:lnTo>
                  <a:lnTo>
                    <a:pt x="290" y="12"/>
                  </a:lnTo>
                  <a:lnTo>
                    <a:pt x="288" y="0"/>
                  </a:lnTo>
                  <a:lnTo>
                    <a:pt x="276" y="0"/>
                  </a:lnTo>
                  <a:lnTo>
                    <a:pt x="261" y="9"/>
                  </a:lnTo>
                  <a:lnTo>
                    <a:pt x="251" y="14"/>
                  </a:lnTo>
                  <a:lnTo>
                    <a:pt x="238" y="16"/>
                  </a:lnTo>
                  <a:lnTo>
                    <a:pt x="224" y="23"/>
                  </a:lnTo>
                  <a:lnTo>
                    <a:pt x="215" y="35"/>
                  </a:lnTo>
                  <a:lnTo>
                    <a:pt x="212" y="44"/>
                  </a:lnTo>
                  <a:lnTo>
                    <a:pt x="206" y="60"/>
                  </a:lnTo>
                  <a:lnTo>
                    <a:pt x="201" y="73"/>
                  </a:lnTo>
                  <a:lnTo>
                    <a:pt x="194" y="85"/>
                  </a:lnTo>
                  <a:lnTo>
                    <a:pt x="189" y="98"/>
                  </a:lnTo>
                  <a:lnTo>
                    <a:pt x="176" y="101"/>
                  </a:lnTo>
                  <a:lnTo>
                    <a:pt x="162" y="107"/>
                  </a:lnTo>
                  <a:lnTo>
                    <a:pt x="148" y="112"/>
                  </a:lnTo>
                  <a:lnTo>
                    <a:pt x="135" y="110"/>
                  </a:lnTo>
                  <a:lnTo>
                    <a:pt x="123" y="112"/>
                  </a:lnTo>
                  <a:lnTo>
                    <a:pt x="107" y="112"/>
                  </a:lnTo>
                  <a:lnTo>
                    <a:pt x="92" y="117"/>
                  </a:lnTo>
                  <a:lnTo>
                    <a:pt x="82" y="126"/>
                  </a:lnTo>
                  <a:lnTo>
                    <a:pt x="67" y="133"/>
                  </a:lnTo>
                  <a:lnTo>
                    <a:pt x="57" y="142"/>
                  </a:lnTo>
                  <a:lnTo>
                    <a:pt x="44" y="144"/>
                  </a:lnTo>
                  <a:lnTo>
                    <a:pt x="28" y="146"/>
                  </a:lnTo>
                  <a:lnTo>
                    <a:pt x="18" y="147"/>
                  </a:lnTo>
                  <a:lnTo>
                    <a:pt x="16" y="163"/>
                  </a:lnTo>
                  <a:lnTo>
                    <a:pt x="2" y="174"/>
                  </a:lnTo>
                  <a:lnTo>
                    <a:pt x="0" y="187"/>
                  </a:lnTo>
                  <a:lnTo>
                    <a:pt x="14" y="199"/>
                  </a:lnTo>
                  <a:lnTo>
                    <a:pt x="43" y="212"/>
                  </a:lnTo>
                  <a:lnTo>
                    <a:pt x="59" y="217"/>
                  </a:lnTo>
                  <a:lnTo>
                    <a:pt x="66" y="231"/>
                  </a:lnTo>
                  <a:lnTo>
                    <a:pt x="82" y="240"/>
                  </a:lnTo>
                  <a:lnTo>
                    <a:pt x="92" y="254"/>
                  </a:lnTo>
                  <a:lnTo>
                    <a:pt x="82" y="261"/>
                  </a:lnTo>
                  <a:lnTo>
                    <a:pt x="66" y="263"/>
                  </a:lnTo>
                  <a:lnTo>
                    <a:pt x="69" y="277"/>
                  </a:lnTo>
                  <a:lnTo>
                    <a:pt x="101" y="281"/>
                  </a:lnTo>
                  <a:lnTo>
                    <a:pt x="149" y="281"/>
                  </a:lnTo>
                  <a:lnTo>
                    <a:pt x="158" y="292"/>
                  </a:lnTo>
                  <a:lnTo>
                    <a:pt x="158" y="292"/>
                  </a:lnTo>
                  <a:lnTo>
                    <a:pt x="15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50">
              <a:extLst>
                <a:ext uri="{FF2B5EF4-FFF2-40B4-BE49-F238E27FC236}">
                  <a16:creationId xmlns:a16="http://schemas.microsoft.com/office/drawing/2014/main" id="{0A7CC512-1927-E067-ED4D-D5FE416A43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53029" y="9818595"/>
              <a:ext cx="614366" cy="478844"/>
            </a:xfrm>
            <a:custGeom>
              <a:avLst/>
              <a:gdLst>
                <a:gd name="T0" fmla="*/ 128 w 272"/>
                <a:gd name="T1" fmla="*/ 212 h 212"/>
                <a:gd name="T2" fmla="*/ 156 w 272"/>
                <a:gd name="T3" fmla="*/ 212 h 212"/>
                <a:gd name="T4" fmla="*/ 190 w 272"/>
                <a:gd name="T5" fmla="*/ 210 h 212"/>
                <a:gd name="T6" fmla="*/ 224 w 272"/>
                <a:gd name="T7" fmla="*/ 210 h 212"/>
                <a:gd name="T8" fmla="*/ 242 w 272"/>
                <a:gd name="T9" fmla="*/ 210 h 212"/>
                <a:gd name="T10" fmla="*/ 263 w 272"/>
                <a:gd name="T11" fmla="*/ 208 h 212"/>
                <a:gd name="T12" fmla="*/ 272 w 272"/>
                <a:gd name="T13" fmla="*/ 197 h 212"/>
                <a:gd name="T14" fmla="*/ 272 w 272"/>
                <a:gd name="T15" fmla="*/ 116 h 212"/>
                <a:gd name="T16" fmla="*/ 272 w 272"/>
                <a:gd name="T17" fmla="*/ 87 h 212"/>
                <a:gd name="T18" fmla="*/ 272 w 272"/>
                <a:gd name="T19" fmla="*/ 34 h 212"/>
                <a:gd name="T20" fmla="*/ 272 w 272"/>
                <a:gd name="T21" fmla="*/ 9 h 212"/>
                <a:gd name="T22" fmla="*/ 226 w 272"/>
                <a:gd name="T23" fmla="*/ 0 h 212"/>
                <a:gd name="T24" fmla="*/ 190 w 272"/>
                <a:gd name="T25" fmla="*/ 2 h 212"/>
                <a:gd name="T26" fmla="*/ 156 w 272"/>
                <a:gd name="T27" fmla="*/ 2 h 212"/>
                <a:gd name="T28" fmla="*/ 119 w 272"/>
                <a:gd name="T29" fmla="*/ 0 h 212"/>
                <a:gd name="T30" fmla="*/ 87 w 272"/>
                <a:gd name="T31" fmla="*/ 2 h 212"/>
                <a:gd name="T32" fmla="*/ 21 w 272"/>
                <a:gd name="T33" fmla="*/ 0 h 212"/>
                <a:gd name="T34" fmla="*/ 0 w 272"/>
                <a:gd name="T35" fmla="*/ 2 h 212"/>
                <a:gd name="T36" fmla="*/ 7 w 272"/>
                <a:gd name="T37" fmla="*/ 14 h 212"/>
                <a:gd name="T38" fmla="*/ 5 w 272"/>
                <a:gd name="T39" fmla="*/ 28 h 212"/>
                <a:gd name="T40" fmla="*/ 11 w 272"/>
                <a:gd name="T41" fmla="*/ 41 h 212"/>
                <a:gd name="T42" fmla="*/ 19 w 272"/>
                <a:gd name="T43" fmla="*/ 51 h 212"/>
                <a:gd name="T44" fmla="*/ 21 w 272"/>
                <a:gd name="T45" fmla="*/ 66 h 212"/>
                <a:gd name="T46" fmla="*/ 28 w 272"/>
                <a:gd name="T47" fmla="*/ 78 h 212"/>
                <a:gd name="T48" fmla="*/ 30 w 272"/>
                <a:gd name="T49" fmla="*/ 92 h 212"/>
                <a:gd name="T50" fmla="*/ 32 w 272"/>
                <a:gd name="T51" fmla="*/ 108 h 212"/>
                <a:gd name="T52" fmla="*/ 23 w 272"/>
                <a:gd name="T53" fmla="*/ 121 h 212"/>
                <a:gd name="T54" fmla="*/ 25 w 272"/>
                <a:gd name="T55" fmla="*/ 133 h 212"/>
                <a:gd name="T56" fmla="*/ 27 w 272"/>
                <a:gd name="T57" fmla="*/ 149 h 212"/>
                <a:gd name="T58" fmla="*/ 18 w 272"/>
                <a:gd name="T59" fmla="*/ 162 h 212"/>
                <a:gd name="T60" fmla="*/ 27 w 272"/>
                <a:gd name="T61" fmla="*/ 173 h 212"/>
                <a:gd name="T62" fmla="*/ 43 w 272"/>
                <a:gd name="T63" fmla="*/ 174 h 212"/>
                <a:gd name="T64" fmla="*/ 55 w 272"/>
                <a:gd name="T65" fmla="*/ 176 h 212"/>
                <a:gd name="T66" fmla="*/ 71 w 272"/>
                <a:gd name="T67" fmla="*/ 178 h 212"/>
                <a:gd name="T68" fmla="*/ 82 w 272"/>
                <a:gd name="T69" fmla="*/ 196 h 212"/>
                <a:gd name="T70" fmla="*/ 96 w 272"/>
                <a:gd name="T71" fmla="*/ 190 h 212"/>
                <a:gd name="T72" fmla="*/ 103 w 272"/>
                <a:gd name="T73" fmla="*/ 203 h 212"/>
                <a:gd name="T74" fmla="*/ 116 w 272"/>
                <a:gd name="T75" fmla="*/ 210 h 212"/>
                <a:gd name="T76" fmla="*/ 128 w 272"/>
                <a:gd name="T77" fmla="*/ 212 h 212"/>
                <a:gd name="T78" fmla="*/ 128 w 272"/>
                <a:gd name="T79" fmla="*/ 212 h 212"/>
                <a:gd name="T80" fmla="*/ 128 w 272"/>
                <a:gd name="T8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2" h="212">
                  <a:moveTo>
                    <a:pt x="128" y="212"/>
                  </a:moveTo>
                  <a:lnTo>
                    <a:pt x="156" y="212"/>
                  </a:lnTo>
                  <a:lnTo>
                    <a:pt x="190" y="210"/>
                  </a:lnTo>
                  <a:lnTo>
                    <a:pt x="224" y="210"/>
                  </a:lnTo>
                  <a:lnTo>
                    <a:pt x="242" y="210"/>
                  </a:lnTo>
                  <a:lnTo>
                    <a:pt x="263" y="208"/>
                  </a:lnTo>
                  <a:lnTo>
                    <a:pt x="272" y="197"/>
                  </a:lnTo>
                  <a:lnTo>
                    <a:pt x="272" y="116"/>
                  </a:lnTo>
                  <a:lnTo>
                    <a:pt x="272" y="87"/>
                  </a:lnTo>
                  <a:lnTo>
                    <a:pt x="272" y="34"/>
                  </a:lnTo>
                  <a:lnTo>
                    <a:pt x="272" y="9"/>
                  </a:lnTo>
                  <a:lnTo>
                    <a:pt x="226" y="0"/>
                  </a:lnTo>
                  <a:lnTo>
                    <a:pt x="190" y="2"/>
                  </a:lnTo>
                  <a:lnTo>
                    <a:pt x="156" y="2"/>
                  </a:lnTo>
                  <a:lnTo>
                    <a:pt x="119" y="0"/>
                  </a:lnTo>
                  <a:lnTo>
                    <a:pt x="87" y="2"/>
                  </a:lnTo>
                  <a:lnTo>
                    <a:pt x="21" y="0"/>
                  </a:lnTo>
                  <a:lnTo>
                    <a:pt x="0" y="2"/>
                  </a:lnTo>
                  <a:lnTo>
                    <a:pt x="7" y="14"/>
                  </a:lnTo>
                  <a:lnTo>
                    <a:pt x="5" y="28"/>
                  </a:lnTo>
                  <a:lnTo>
                    <a:pt x="11" y="41"/>
                  </a:lnTo>
                  <a:lnTo>
                    <a:pt x="19" y="51"/>
                  </a:lnTo>
                  <a:lnTo>
                    <a:pt x="21" y="66"/>
                  </a:lnTo>
                  <a:lnTo>
                    <a:pt x="28" y="78"/>
                  </a:lnTo>
                  <a:lnTo>
                    <a:pt x="30" y="92"/>
                  </a:lnTo>
                  <a:lnTo>
                    <a:pt x="32" y="108"/>
                  </a:lnTo>
                  <a:lnTo>
                    <a:pt x="23" y="121"/>
                  </a:lnTo>
                  <a:lnTo>
                    <a:pt x="25" y="133"/>
                  </a:lnTo>
                  <a:lnTo>
                    <a:pt x="27" y="149"/>
                  </a:lnTo>
                  <a:lnTo>
                    <a:pt x="18" y="162"/>
                  </a:lnTo>
                  <a:lnTo>
                    <a:pt x="27" y="173"/>
                  </a:lnTo>
                  <a:lnTo>
                    <a:pt x="43" y="174"/>
                  </a:lnTo>
                  <a:lnTo>
                    <a:pt x="55" y="176"/>
                  </a:lnTo>
                  <a:lnTo>
                    <a:pt x="71" y="178"/>
                  </a:lnTo>
                  <a:lnTo>
                    <a:pt x="82" y="196"/>
                  </a:lnTo>
                  <a:lnTo>
                    <a:pt x="96" y="190"/>
                  </a:lnTo>
                  <a:lnTo>
                    <a:pt x="103" y="203"/>
                  </a:lnTo>
                  <a:lnTo>
                    <a:pt x="116" y="210"/>
                  </a:lnTo>
                  <a:lnTo>
                    <a:pt x="128" y="212"/>
                  </a:lnTo>
                  <a:lnTo>
                    <a:pt x="128" y="212"/>
                  </a:lnTo>
                  <a:lnTo>
                    <a:pt x="128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51">
              <a:extLst>
                <a:ext uri="{FF2B5EF4-FFF2-40B4-BE49-F238E27FC236}">
                  <a16:creationId xmlns:a16="http://schemas.microsoft.com/office/drawing/2014/main" id="{8584E766-AE1D-A1AC-6B52-6E375CA60F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82995" y="8917374"/>
              <a:ext cx="887669" cy="1163230"/>
            </a:xfrm>
            <a:custGeom>
              <a:avLst/>
              <a:gdLst>
                <a:gd name="T0" fmla="*/ 133 w 393"/>
                <a:gd name="T1" fmla="*/ 515 h 515"/>
                <a:gd name="T2" fmla="*/ 218 w 393"/>
                <a:gd name="T3" fmla="*/ 427 h 515"/>
                <a:gd name="T4" fmla="*/ 318 w 393"/>
                <a:gd name="T5" fmla="*/ 328 h 515"/>
                <a:gd name="T6" fmla="*/ 336 w 393"/>
                <a:gd name="T7" fmla="*/ 306 h 515"/>
                <a:gd name="T8" fmla="*/ 329 w 393"/>
                <a:gd name="T9" fmla="*/ 292 h 515"/>
                <a:gd name="T10" fmla="*/ 343 w 393"/>
                <a:gd name="T11" fmla="*/ 276 h 515"/>
                <a:gd name="T12" fmla="*/ 348 w 393"/>
                <a:gd name="T13" fmla="*/ 296 h 515"/>
                <a:gd name="T14" fmla="*/ 393 w 393"/>
                <a:gd name="T15" fmla="*/ 249 h 515"/>
                <a:gd name="T16" fmla="*/ 380 w 393"/>
                <a:gd name="T17" fmla="*/ 237 h 515"/>
                <a:gd name="T18" fmla="*/ 315 w 393"/>
                <a:gd name="T19" fmla="*/ 272 h 515"/>
                <a:gd name="T20" fmla="*/ 300 w 393"/>
                <a:gd name="T21" fmla="*/ 283 h 515"/>
                <a:gd name="T22" fmla="*/ 213 w 393"/>
                <a:gd name="T23" fmla="*/ 102 h 515"/>
                <a:gd name="T24" fmla="*/ 192 w 393"/>
                <a:gd name="T25" fmla="*/ 46 h 515"/>
                <a:gd name="T26" fmla="*/ 181 w 393"/>
                <a:gd name="T27" fmla="*/ 29 h 515"/>
                <a:gd name="T28" fmla="*/ 154 w 393"/>
                <a:gd name="T29" fmla="*/ 0 h 515"/>
                <a:gd name="T30" fmla="*/ 106 w 393"/>
                <a:gd name="T31" fmla="*/ 48 h 515"/>
                <a:gd name="T32" fmla="*/ 55 w 393"/>
                <a:gd name="T33" fmla="*/ 103 h 515"/>
                <a:gd name="T34" fmla="*/ 69 w 393"/>
                <a:gd name="T35" fmla="*/ 121 h 515"/>
                <a:gd name="T36" fmla="*/ 39 w 393"/>
                <a:gd name="T37" fmla="*/ 150 h 515"/>
                <a:gd name="T38" fmla="*/ 32 w 393"/>
                <a:gd name="T39" fmla="*/ 159 h 515"/>
                <a:gd name="T40" fmla="*/ 21 w 393"/>
                <a:gd name="T41" fmla="*/ 171 h 515"/>
                <a:gd name="T42" fmla="*/ 0 w 393"/>
                <a:gd name="T43" fmla="*/ 191 h 515"/>
                <a:gd name="T44" fmla="*/ 42 w 393"/>
                <a:gd name="T45" fmla="*/ 235 h 515"/>
                <a:gd name="T46" fmla="*/ 65 w 393"/>
                <a:gd name="T47" fmla="*/ 256 h 515"/>
                <a:gd name="T48" fmla="*/ 42 w 393"/>
                <a:gd name="T49" fmla="*/ 280 h 515"/>
                <a:gd name="T50" fmla="*/ 56 w 393"/>
                <a:gd name="T51" fmla="*/ 301 h 515"/>
                <a:gd name="T52" fmla="*/ 42 w 393"/>
                <a:gd name="T53" fmla="*/ 312 h 515"/>
                <a:gd name="T54" fmla="*/ 30 w 393"/>
                <a:gd name="T55" fmla="*/ 328 h 515"/>
                <a:gd name="T56" fmla="*/ 42 w 393"/>
                <a:gd name="T57" fmla="*/ 342 h 515"/>
                <a:gd name="T58" fmla="*/ 56 w 393"/>
                <a:gd name="T59" fmla="*/ 347 h 515"/>
                <a:gd name="T60" fmla="*/ 60 w 393"/>
                <a:gd name="T61" fmla="*/ 372 h 515"/>
                <a:gd name="T62" fmla="*/ 62 w 393"/>
                <a:gd name="T63" fmla="*/ 386 h 515"/>
                <a:gd name="T64" fmla="*/ 69 w 393"/>
                <a:gd name="T65" fmla="*/ 406 h 515"/>
                <a:gd name="T66" fmla="*/ 64 w 393"/>
                <a:gd name="T67" fmla="*/ 422 h 515"/>
                <a:gd name="T68" fmla="*/ 76 w 393"/>
                <a:gd name="T69" fmla="*/ 429 h 515"/>
                <a:gd name="T70" fmla="*/ 65 w 393"/>
                <a:gd name="T71" fmla="*/ 438 h 515"/>
                <a:gd name="T72" fmla="*/ 76 w 393"/>
                <a:gd name="T73" fmla="*/ 452 h 515"/>
                <a:gd name="T74" fmla="*/ 89 w 393"/>
                <a:gd name="T75" fmla="*/ 459 h 515"/>
                <a:gd name="T76" fmla="*/ 103 w 393"/>
                <a:gd name="T77" fmla="*/ 472 h 515"/>
                <a:gd name="T78" fmla="*/ 119 w 393"/>
                <a:gd name="T79" fmla="*/ 481 h 515"/>
                <a:gd name="T80" fmla="*/ 122 w 393"/>
                <a:gd name="T81" fmla="*/ 497 h 515"/>
                <a:gd name="T82" fmla="*/ 131 w 393"/>
                <a:gd name="T83" fmla="*/ 511 h 515"/>
                <a:gd name="T84" fmla="*/ 133 w 393"/>
                <a:gd name="T85" fmla="*/ 515 h 515"/>
                <a:gd name="T86" fmla="*/ 133 w 393"/>
                <a:gd name="T87" fmla="*/ 515 h 515"/>
                <a:gd name="T88" fmla="*/ 133 w 393"/>
                <a:gd name="T8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93" h="515">
                  <a:moveTo>
                    <a:pt x="133" y="515"/>
                  </a:moveTo>
                  <a:lnTo>
                    <a:pt x="218" y="427"/>
                  </a:lnTo>
                  <a:lnTo>
                    <a:pt x="318" y="328"/>
                  </a:lnTo>
                  <a:lnTo>
                    <a:pt x="336" y="306"/>
                  </a:lnTo>
                  <a:lnTo>
                    <a:pt x="329" y="292"/>
                  </a:lnTo>
                  <a:lnTo>
                    <a:pt x="343" y="276"/>
                  </a:lnTo>
                  <a:lnTo>
                    <a:pt x="348" y="296"/>
                  </a:lnTo>
                  <a:lnTo>
                    <a:pt x="393" y="249"/>
                  </a:lnTo>
                  <a:lnTo>
                    <a:pt x="380" y="237"/>
                  </a:lnTo>
                  <a:lnTo>
                    <a:pt x="315" y="272"/>
                  </a:lnTo>
                  <a:lnTo>
                    <a:pt x="300" y="283"/>
                  </a:lnTo>
                  <a:lnTo>
                    <a:pt x="213" y="102"/>
                  </a:lnTo>
                  <a:lnTo>
                    <a:pt x="192" y="46"/>
                  </a:lnTo>
                  <a:lnTo>
                    <a:pt x="181" y="29"/>
                  </a:lnTo>
                  <a:lnTo>
                    <a:pt x="154" y="0"/>
                  </a:lnTo>
                  <a:lnTo>
                    <a:pt x="106" y="48"/>
                  </a:lnTo>
                  <a:lnTo>
                    <a:pt x="55" y="103"/>
                  </a:lnTo>
                  <a:lnTo>
                    <a:pt x="69" y="121"/>
                  </a:lnTo>
                  <a:lnTo>
                    <a:pt x="39" y="150"/>
                  </a:lnTo>
                  <a:lnTo>
                    <a:pt x="32" y="159"/>
                  </a:lnTo>
                  <a:lnTo>
                    <a:pt x="21" y="171"/>
                  </a:lnTo>
                  <a:lnTo>
                    <a:pt x="0" y="191"/>
                  </a:lnTo>
                  <a:lnTo>
                    <a:pt x="42" y="235"/>
                  </a:lnTo>
                  <a:lnTo>
                    <a:pt x="65" y="256"/>
                  </a:lnTo>
                  <a:lnTo>
                    <a:pt x="42" y="280"/>
                  </a:lnTo>
                  <a:lnTo>
                    <a:pt x="56" y="301"/>
                  </a:lnTo>
                  <a:lnTo>
                    <a:pt x="42" y="312"/>
                  </a:lnTo>
                  <a:lnTo>
                    <a:pt x="30" y="328"/>
                  </a:lnTo>
                  <a:lnTo>
                    <a:pt x="42" y="342"/>
                  </a:lnTo>
                  <a:lnTo>
                    <a:pt x="56" y="347"/>
                  </a:lnTo>
                  <a:lnTo>
                    <a:pt x="60" y="372"/>
                  </a:lnTo>
                  <a:lnTo>
                    <a:pt x="62" y="386"/>
                  </a:lnTo>
                  <a:lnTo>
                    <a:pt x="69" y="406"/>
                  </a:lnTo>
                  <a:lnTo>
                    <a:pt x="64" y="422"/>
                  </a:lnTo>
                  <a:lnTo>
                    <a:pt x="76" y="429"/>
                  </a:lnTo>
                  <a:lnTo>
                    <a:pt x="65" y="438"/>
                  </a:lnTo>
                  <a:lnTo>
                    <a:pt x="76" y="452"/>
                  </a:lnTo>
                  <a:lnTo>
                    <a:pt x="89" y="459"/>
                  </a:lnTo>
                  <a:lnTo>
                    <a:pt x="103" y="472"/>
                  </a:lnTo>
                  <a:lnTo>
                    <a:pt x="119" y="481"/>
                  </a:lnTo>
                  <a:lnTo>
                    <a:pt x="122" y="497"/>
                  </a:lnTo>
                  <a:lnTo>
                    <a:pt x="131" y="511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3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52">
              <a:extLst>
                <a:ext uri="{FF2B5EF4-FFF2-40B4-BE49-F238E27FC236}">
                  <a16:creationId xmlns:a16="http://schemas.microsoft.com/office/drawing/2014/main" id="{2AC96FF5-9F59-AC3E-93C7-61309A9835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28801" y="9267473"/>
              <a:ext cx="743112" cy="555640"/>
            </a:xfrm>
            <a:custGeom>
              <a:avLst/>
              <a:gdLst>
                <a:gd name="T0" fmla="*/ 327 w 329"/>
                <a:gd name="T1" fmla="*/ 244 h 246"/>
                <a:gd name="T2" fmla="*/ 327 w 329"/>
                <a:gd name="T3" fmla="*/ 194 h 246"/>
                <a:gd name="T4" fmla="*/ 329 w 329"/>
                <a:gd name="T5" fmla="*/ 160 h 246"/>
                <a:gd name="T6" fmla="*/ 327 w 329"/>
                <a:gd name="T7" fmla="*/ 114 h 246"/>
                <a:gd name="T8" fmla="*/ 327 w 329"/>
                <a:gd name="T9" fmla="*/ 98 h 246"/>
                <a:gd name="T10" fmla="*/ 329 w 329"/>
                <a:gd name="T11" fmla="*/ 85 h 246"/>
                <a:gd name="T12" fmla="*/ 329 w 329"/>
                <a:gd name="T13" fmla="*/ 50 h 246"/>
                <a:gd name="T14" fmla="*/ 320 w 329"/>
                <a:gd name="T15" fmla="*/ 39 h 246"/>
                <a:gd name="T16" fmla="*/ 329 w 329"/>
                <a:gd name="T17" fmla="*/ 4 h 246"/>
                <a:gd name="T18" fmla="*/ 277 w 329"/>
                <a:gd name="T19" fmla="*/ 4 h 246"/>
                <a:gd name="T20" fmla="*/ 254 w 329"/>
                <a:gd name="T21" fmla="*/ 2 h 246"/>
                <a:gd name="T22" fmla="*/ 240 w 329"/>
                <a:gd name="T23" fmla="*/ 9 h 246"/>
                <a:gd name="T24" fmla="*/ 210 w 329"/>
                <a:gd name="T25" fmla="*/ 2 h 246"/>
                <a:gd name="T26" fmla="*/ 140 w 329"/>
                <a:gd name="T27" fmla="*/ 4 h 246"/>
                <a:gd name="T28" fmla="*/ 115 w 329"/>
                <a:gd name="T29" fmla="*/ 0 h 246"/>
                <a:gd name="T30" fmla="*/ 103 w 329"/>
                <a:gd name="T31" fmla="*/ 5 h 246"/>
                <a:gd name="T32" fmla="*/ 94 w 329"/>
                <a:gd name="T33" fmla="*/ 18 h 246"/>
                <a:gd name="T34" fmla="*/ 80 w 329"/>
                <a:gd name="T35" fmla="*/ 25 h 246"/>
                <a:gd name="T36" fmla="*/ 64 w 329"/>
                <a:gd name="T37" fmla="*/ 30 h 246"/>
                <a:gd name="T38" fmla="*/ 53 w 329"/>
                <a:gd name="T39" fmla="*/ 41 h 246"/>
                <a:gd name="T40" fmla="*/ 44 w 329"/>
                <a:gd name="T41" fmla="*/ 53 h 246"/>
                <a:gd name="T42" fmla="*/ 37 w 329"/>
                <a:gd name="T43" fmla="*/ 62 h 246"/>
                <a:gd name="T44" fmla="*/ 30 w 329"/>
                <a:gd name="T45" fmla="*/ 71 h 246"/>
                <a:gd name="T46" fmla="*/ 17 w 329"/>
                <a:gd name="T47" fmla="*/ 82 h 246"/>
                <a:gd name="T48" fmla="*/ 7 w 329"/>
                <a:gd name="T49" fmla="*/ 91 h 246"/>
                <a:gd name="T50" fmla="*/ 3 w 329"/>
                <a:gd name="T51" fmla="*/ 103 h 246"/>
                <a:gd name="T52" fmla="*/ 1 w 329"/>
                <a:gd name="T53" fmla="*/ 116 h 246"/>
                <a:gd name="T54" fmla="*/ 0 w 329"/>
                <a:gd name="T55" fmla="*/ 128 h 246"/>
                <a:gd name="T56" fmla="*/ 7 w 329"/>
                <a:gd name="T57" fmla="*/ 142 h 246"/>
                <a:gd name="T58" fmla="*/ 16 w 329"/>
                <a:gd name="T59" fmla="*/ 150 h 246"/>
                <a:gd name="T60" fmla="*/ 17 w 329"/>
                <a:gd name="T61" fmla="*/ 164 h 246"/>
                <a:gd name="T62" fmla="*/ 23 w 329"/>
                <a:gd name="T63" fmla="*/ 176 h 246"/>
                <a:gd name="T64" fmla="*/ 35 w 329"/>
                <a:gd name="T65" fmla="*/ 185 h 246"/>
                <a:gd name="T66" fmla="*/ 35 w 329"/>
                <a:gd name="T67" fmla="*/ 201 h 246"/>
                <a:gd name="T68" fmla="*/ 41 w 329"/>
                <a:gd name="T69" fmla="*/ 214 h 246"/>
                <a:gd name="T70" fmla="*/ 39 w 329"/>
                <a:gd name="T71" fmla="*/ 233 h 246"/>
                <a:gd name="T72" fmla="*/ 53 w 329"/>
                <a:gd name="T73" fmla="*/ 239 h 246"/>
                <a:gd name="T74" fmla="*/ 69 w 329"/>
                <a:gd name="T75" fmla="*/ 244 h 246"/>
                <a:gd name="T76" fmla="*/ 140 w 329"/>
                <a:gd name="T77" fmla="*/ 246 h 246"/>
                <a:gd name="T78" fmla="*/ 171 w 329"/>
                <a:gd name="T79" fmla="*/ 244 h 246"/>
                <a:gd name="T80" fmla="*/ 211 w 329"/>
                <a:gd name="T81" fmla="*/ 246 h 246"/>
                <a:gd name="T82" fmla="*/ 244 w 329"/>
                <a:gd name="T83" fmla="*/ 246 h 246"/>
                <a:gd name="T84" fmla="*/ 279 w 329"/>
                <a:gd name="T85" fmla="*/ 244 h 246"/>
                <a:gd name="T86" fmla="*/ 327 w 329"/>
                <a:gd name="T87" fmla="*/ 244 h 246"/>
                <a:gd name="T88" fmla="*/ 327 w 329"/>
                <a:gd name="T89" fmla="*/ 244 h 246"/>
                <a:gd name="T90" fmla="*/ 327 w 329"/>
                <a:gd name="T91" fmla="*/ 24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9" h="246">
                  <a:moveTo>
                    <a:pt x="327" y="244"/>
                  </a:moveTo>
                  <a:lnTo>
                    <a:pt x="327" y="194"/>
                  </a:lnTo>
                  <a:lnTo>
                    <a:pt x="329" y="160"/>
                  </a:lnTo>
                  <a:lnTo>
                    <a:pt x="327" y="114"/>
                  </a:lnTo>
                  <a:lnTo>
                    <a:pt x="327" y="98"/>
                  </a:lnTo>
                  <a:lnTo>
                    <a:pt x="329" y="85"/>
                  </a:lnTo>
                  <a:lnTo>
                    <a:pt x="329" y="50"/>
                  </a:lnTo>
                  <a:lnTo>
                    <a:pt x="320" y="39"/>
                  </a:lnTo>
                  <a:lnTo>
                    <a:pt x="329" y="4"/>
                  </a:lnTo>
                  <a:lnTo>
                    <a:pt x="277" y="4"/>
                  </a:lnTo>
                  <a:lnTo>
                    <a:pt x="254" y="2"/>
                  </a:lnTo>
                  <a:lnTo>
                    <a:pt x="240" y="9"/>
                  </a:lnTo>
                  <a:lnTo>
                    <a:pt x="210" y="2"/>
                  </a:lnTo>
                  <a:lnTo>
                    <a:pt x="140" y="4"/>
                  </a:lnTo>
                  <a:lnTo>
                    <a:pt x="115" y="0"/>
                  </a:lnTo>
                  <a:lnTo>
                    <a:pt x="103" y="5"/>
                  </a:lnTo>
                  <a:lnTo>
                    <a:pt x="94" y="18"/>
                  </a:lnTo>
                  <a:lnTo>
                    <a:pt x="80" y="25"/>
                  </a:lnTo>
                  <a:lnTo>
                    <a:pt x="64" y="30"/>
                  </a:lnTo>
                  <a:lnTo>
                    <a:pt x="53" y="41"/>
                  </a:lnTo>
                  <a:lnTo>
                    <a:pt x="44" y="53"/>
                  </a:lnTo>
                  <a:lnTo>
                    <a:pt x="37" y="62"/>
                  </a:lnTo>
                  <a:lnTo>
                    <a:pt x="30" y="71"/>
                  </a:lnTo>
                  <a:lnTo>
                    <a:pt x="17" y="82"/>
                  </a:lnTo>
                  <a:lnTo>
                    <a:pt x="7" y="91"/>
                  </a:lnTo>
                  <a:lnTo>
                    <a:pt x="3" y="103"/>
                  </a:lnTo>
                  <a:lnTo>
                    <a:pt x="1" y="116"/>
                  </a:lnTo>
                  <a:lnTo>
                    <a:pt x="0" y="128"/>
                  </a:lnTo>
                  <a:lnTo>
                    <a:pt x="7" y="142"/>
                  </a:lnTo>
                  <a:lnTo>
                    <a:pt x="16" y="150"/>
                  </a:lnTo>
                  <a:lnTo>
                    <a:pt x="17" y="164"/>
                  </a:lnTo>
                  <a:lnTo>
                    <a:pt x="23" y="176"/>
                  </a:lnTo>
                  <a:lnTo>
                    <a:pt x="35" y="185"/>
                  </a:lnTo>
                  <a:lnTo>
                    <a:pt x="35" y="201"/>
                  </a:lnTo>
                  <a:lnTo>
                    <a:pt x="41" y="214"/>
                  </a:lnTo>
                  <a:lnTo>
                    <a:pt x="39" y="233"/>
                  </a:lnTo>
                  <a:lnTo>
                    <a:pt x="53" y="239"/>
                  </a:lnTo>
                  <a:lnTo>
                    <a:pt x="69" y="244"/>
                  </a:lnTo>
                  <a:lnTo>
                    <a:pt x="140" y="246"/>
                  </a:lnTo>
                  <a:lnTo>
                    <a:pt x="171" y="244"/>
                  </a:lnTo>
                  <a:lnTo>
                    <a:pt x="211" y="246"/>
                  </a:lnTo>
                  <a:lnTo>
                    <a:pt x="244" y="246"/>
                  </a:lnTo>
                  <a:lnTo>
                    <a:pt x="279" y="244"/>
                  </a:lnTo>
                  <a:lnTo>
                    <a:pt x="327" y="244"/>
                  </a:lnTo>
                  <a:lnTo>
                    <a:pt x="327" y="244"/>
                  </a:lnTo>
                  <a:lnTo>
                    <a:pt x="327" y="24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53">
              <a:extLst>
                <a:ext uri="{FF2B5EF4-FFF2-40B4-BE49-F238E27FC236}">
                  <a16:creationId xmlns:a16="http://schemas.microsoft.com/office/drawing/2014/main" id="{77F4BD47-0B76-9792-9A8E-5489FE02E0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9207" y="8431754"/>
              <a:ext cx="659540" cy="851530"/>
            </a:xfrm>
            <a:custGeom>
              <a:avLst/>
              <a:gdLst>
                <a:gd name="T0" fmla="*/ 121 w 292"/>
                <a:gd name="T1" fmla="*/ 377 h 377"/>
                <a:gd name="T2" fmla="*/ 144 w 292"/>
                <a:gd name="T3" fmla="*/ 374 h 377"/>
                <a:gd name="T4" fmla="*/ 187 w 292"/>
                <a:gd name="T5" fmla="*/ 372 h 377"/>
                <a:gd name="T6" fmla="*/ 198 w 292"/>
                <a:gd name="T7" fmla="*/ 358 h 377"/>
                <a:gd name="T8" fmla="*/ 210 w 292"/>
                <a:gd name="T9" fmla="*/ 340 h 377"/>
                <a:gd name="T10" fmla="*/ 219 w 292"/>
                <a:gd name="T11" fmla="*/ 327 h 377"/>
                <a:gd name="T12" fmla="*/ 258 w 292"/>
                <a:gd name="T13" fmla="*/ 265 h 377"/>
                <a:gd name="T14" fmla="*/ 273 w 292"/>
                <a:gd name="T15" fmla="*/ 276 h 377"/>
                <a:gd name="T16" fmla="*/ 281 w 292"/>
                <a:gd name="T17" fmla="*/ 265 h 377"/>
                <a:gd name="T18" fmla="*/ 292 w 292"/>
                <a:gd name="T19" fmla="*/ 253 h 377"/>
                <a:gd name="T20" fmla="*/ 287 w 292"/>
                <a:gd name="T21" fmla="*/ 238 h 377"/>
                <a:gd name="T22" fmla="*/ 280 w 292"/>
                <a:gd name="T23" fmla="*/ 226 h 377"/>
                <a:gd name="T24" fmla="*/ 285 w 292"/>
                <a:gd name="T25" fmla="*/ 210 h 377"/>
                <a:gd name="T26" fmla="*/ 283 w 292"/>
                <a:gd name="T27" fmla="*/ 197 h 377"/>
                <a:gd name="T28" fmla="*/ 285 w 292"/>
                <a:gd name="T29" fmla="*/ 183 h 377"/>
                <a:gd name="T30" fmla="*/ 269 w 292"/>
                <a:gd name="T31" fmla="*/ 180 h 377"/>
                <a:gd name="T32" fmla="*/ 256 w 292"/>
                <a:gd name="T33" fmla="*/ 171 h 377"/>
                <a:gd name="T34" fmla="*/ 253 w 292"/>
                <a:gd name="T35" fmla="*/ 158 h 377"/>
                <a:gd name="T36" fmla="*/ 248 w 292"/>
                <a:gd name="T37" fmla="*/ 144 h 377"/>
                <a:gd name="T38" fmla="*/ 242 w 292"/>
                <a:gd name="T39" fmla="*/ 128 h 377"/>
                <a:gd name="T40" fmla="*/ 237 w 292"/>
                <a:gd name="T41" fmla="*/ 117 h 377"/>
                <a:gd name="T42" fmla="*/ 246 w 292"/>
                <a:gd name="T43" fmla="*/ 101 h 377"/>
                <a:gd name="T44" fmla="*/ 244 w 292"/>
                <a:gd name="T45" fmla="*/ 89 h 377"/>
                <a:gd name="T46" fmla="*/ 246 w 292"/>
                <a:gd name="T47" fmla="*/ 76 h 377"/>
                <a:gd name="T48" fmla="*/ 244 w 292"/>
                <a:gd name="T49" fmla="*/ 62 h 377"/>
                <a:gd name="T50" fmla="*/ 237 w 292"/>
                <a:gd name="T51" fmla="*/ 50 h 377"/>
                <a:gd name="T52" fmla="*/ 232 w 292"/>
                <a:gd name="T53" fmla="*/ 35 h 377"/>
                <a:gd name="T54" fmla="*/ 223 w 292"/>
                <a:gd name="T55" fmla="*/ 28 h 377"/>
                <a:gd name="T56" fmla="*/ 207 w 292"/>
                <a:gd name="T57" fmla="*/ 26 h 377"/>
                <a:gd name="T58" fmla="*/ 194 w 292"/>
                <a:gd name="T59" fmla="*/ 25 h 377"/>
                <a:gd name="T60" fmla="*/ 185 w 292"/>
                <a:gd name="T61" fmla="*/ 23 h 377"/>
                <a:gd name="T62" fmla="*/ 169 w 292"/>
                <a:gd name="T63" fmla="*/ 18 h 377"/>
                <a:gd name="T64" fmla="*/ 153 w 292"/>
                <a:gd name="T65" fmla="*/ 12 h 377"/>
                <a:gd name="T66" fmla="*/ 137 w 292"/>
                <a:gd name="T67" fmla="*/ 10 h 377"/>
                <a:gd name="T68" fmla="*/ 127 w 292"/>
                <a:gd name="T69" fmla="*/ 0 h 377"/>
                <a:gd name="T70" fmla="*/ 118 w 292"/>
                <a:gd name="T71" fmla="*/ 9 h 377"/>
                <a:gd name="T72" fmla="*/ 114 w 292"/>
                <a:gd name="T73" fmla="*/ 37 h 377"/>
                <a:gd name="T74" fmla="*/ 98 w 292"/>
                <a:gd name="T75" fmla="*/ 35 h 377"/>
                <a:gd name="T76" fmla="*/ 100 w 292"/>
                <a:gd name="T77" fmla="*/ 51 h 377"/>
                <a:gd name="T78" fmla="*/ 107 w 292"/>
                <a:gd name="T79" fmla="*/ 71 h 377"/>
                <a:gd name="T80" fmla="*/ 107 w 292"/>
                <a:gd name="T81" fmla="*/ 94 h 377"/>
                <a:gd name="T82" fmla="*/ 109 w 292"/>
                <a:gd name="T83" fmla="*/ 146 h 377"/>
                <a:gd name="T84" fmla="*/ 95 w 292"/>
                <a:gd name="T85" fmla="*/ 151 h 377"/>
                <a:gd name="T86" fmla="*/ 86 w 292"/>
                <a:gd name="T87" fmla="*/ 172 h 377"/>
                <a:gd name="T88" fmla="*/ 62 w 292"/>
                <a:gd name="T89" fmla="*/ 169 h 377"/>
                <a:gd name="T90" fmla="*/ 45 w 292"/>
                <a:gd name="T91" fmla="*/ 180 h 377"/>
                <a:gd name="T92" fmla="*/ 46 w 292"/>
                <a:gd name="T93" fmla="*/ 226 h 377"/>
                <a:gd name="T94" fmla="*/ 34 w 292"/>
                <a:gd name="T95" fmla="*/ 228 h 377"/>
                <a:gd name="T96" fmla="*/ 18 w 292"/>
                <a:gd name="T97" fmla="*/ 215 h 377"/>
                <a:gd name="T98" fmla="*/ 9 w 292"/>
                <a:gd name="T99" fmla="*/ 204 h 377"/>
                <a:gd name="T100" fmla="*/ 9 w 292"/>
                <a:gd name="T101" fmla="*/ 235 h 377"/>
                <a:gd name="T102" fmla="*/ 16 w 292"/>
                <a:gd name="T103" fmla="*/ 286 h 377"/>
                <a:gd name="T104" fmla="*/ 0 w 292"/>
                <a:gd name="T105" fmla="*/ 288 h 377"/>
                <a:gd name="T106" fmla="*/ 0 w 292"/>
                <a:gd name="T107" fmla="*/ 308 h 377"/>
                <a:gd name="T108" fmla="*/ 9 w 292"/>
                <a:gd name="T109" fmla="*/ 320 h 377"/>
                <a:gd name="T110" fmla="*/ 9 w 292"/>
                <a:gd name="T111" fmla="*/ 343 h 377"/>
                <a:gd name="T112" fmla="*/ 9 w 292"/>
                <a:gd name="T113" fmla="*/ 372 h 377"/>
                <a:gd name="T114" fmla="*/ 73 w 292"/>
                <a:gd name="T115" fmla="*/ 370 h 377"/>
                <a:gd name="T116" fmla="*/ 109 w 292"/>
                <a:gd name="T117" fmla="*/ 372 h 377"/>
                <a:gd name="T118" fmla="*/ 121 w 292"/>
                <a:gd name="T119" fmla="*/ 377 h 377"/>
                <a:gd name="T120" fmla="*/ 121 w 292"/>
                <a:gd name="T121" fmla="*/ 377 h 377"/>
                <a:gd name="T122" fmla="*/ 121 w 292"/>
                <a:gd name="T123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2" h="377">
                  <a:moveTo>
                    <a:pt x="121" y="377"/>
                  </a:moveTo>
                  <a:lnTo>
                    <a:pt x="144" y="374"/>
                  </a:lnTo>
                  <a:lnTo>
                    <a:pt x="187" y="372"/>
                  </a:lnTo>
                  <a:lnTo>
                    <a:pt x="198" y="358"/>
                  </a:lnTo>
                  <a:lnTo>
                    <a:pt x="210" y="340"/>
                  </a:lnTo>
                  <a:lnTo>
                    <a:pt x="219" y="327"/>
                  </a:lnTo>
                  <a:lnTo>
                    <a:pt x="258" y="265"/>
                  </a:lnTo>
                  <a:lnTo>
                    <a:pt x="273" y="276"/>
                  </a:lnTo>
                  <a:lnTo>
                    <a:pt x="281" y="265"/>
                  </a:lnTo>
                  <a:lnTo>
                    <a:pt x="292" y="253"/>
                  </a:lnTo>
                  <a:lnTo>
                    <a:pt x="287" y="238"/>
                  </a:lnTo>
                  <a:lnTo>
                    <a:pt x="280" y="226"/>
                  </a:lnTo>
                  <a:lnTo>
                    <a:pt x="285" y="210"/>
                  </a:lnTo>
                  <a:lnTo>
                    <a:pt x="283" y="197"/>
                  </a:lnTo>
                  <a:lnTo>
                    <a:pt x="285" y="183"/>
                  </a:lnTo>
                  <a:lnTo>
                    <a:pt x="269" y="180"/>
                  </a:lnTo>
                  <a:lnTo>
                    <a:pt x="256" y="171"/>
                  </a:lnTo>
                  <a:lnTo>
                    <a:pt x="253" y="158"/>
                  </a:lnTo>
                  <a:lnTo>
                    <a:pt x="248" y="144"/>
                  </a:lnTo>
                  <a:lnTo>
                    <a:pt x="242" y="128"/>
                  </a:lnTo>
                  <a:lnTo>
                    <a:pt x="237" y="117"/>
                  </a:lnTo>
                  <a:lnTo>
                    <a:pt x="246" y="101"/>
                  </a:lnTo>
                  <a:lnTo>
                    <a:pt x="244" y="89"/>
                  </a:lnTo>
                  <a:lnTo>
                    <a:pt x="246" y="76"/>
                  </a:lnTo>
                  <a:lnTo>
                    <a:pt x="244" y="62"/>
                  </a:lnTo>
                  <a:lnTo>
                    <a:pt x="237" y="50"/>
                  </a:lnTo>
                  <a:lnTo>
                    <a:pt x="232" y="35"/>
                  </a:lnTo>
                  <a:lnTo>
                    <a:pt x="223" y="28"/>
                  </a:lnTo>
                  <a:lnTo>
                    <a:pt x="207" y="26"/>
                  </a:lnTo>
                  <a:lnTo>
                    <a:pt x="194" y="25"/>
                  </a:lnTo>
                  <a:lnTo>
                    <a:pt x="185" y="23"/>
                  </a:lnTo>
                  <a:lnTo>
                    <a:pt x="169" y="18"/>
                  </a:lnTo>
                  <a:lnTo>
                    <a:pt x="153" y="12"/>
                  </a:lnTo>
                  <a:lnTo>
                    <a:pt x="137" y="10"/>
                  </a:lnTo>
                  <a:lnTo>
                    <a:pt x="127" y="0"/>
                  </a:lnTo>
                  <a:lnTo>
                    <a:pt x="118" y="9"/>
                  </a:lnTo>
                  <a:lnTo>
                    <a:pt x="114" y="37"/>
                  </a:lnTo>
                  <a:lnTo>
                    <a:pt x="98" y="35"/>
                  </a:lnTo>
                  <a:lnTo>
                    <a:pt x="100" y="51"/>
                  </a:lnTo>
                  <a:lnTo>
                    <a:pt x="107" y="71"/>
                  </a:lnTo>
                  <a:lnTo>
                    <a:pt x="107" y="94"/>
                  </a:lnTo>
                  <a:lnTo>
                    <a:pt x="109" y="146"/>
                  </a:lnTo>
                  <a:lnTo>
                    <a:pt x="95" y="151"/>
                  </a:lnTo>
                  <a:lnTo>
                    <a:pt x="86" y="172"/>
                  </a:lnTo>
                  <a:lnTo>
                    <a:pt x="62" y="169"/>
                  </a:lnTo>
                  <a:lnTo>
                    <a:pt x="45" y="180"/>
                  </a:lnTo>
                  <a:lnTo>
                    <a:pt x="46" y="226"/>
                  </a:lnTo>
                  <a:lnTo>
                    <a:pt x="34" y="228"/>
                  </a:lnTo>
                  <a:lnTo>
                    <a:pt x="18" y="215"/>
                  </a:lnTo>
                  <a:lnTo>
                    <a:pt x="9" y="204"/>
                  </a:lnTo>
                  <a:lnTo>
                    <a:pt x="9" y="235"/>
                  </a:lnTo>
                  <a:lnTo>
                    <a:pt x="16" y="286"/>
                  </a:lnTo>
                  <a:lnTo>
                    <a:pt x="0" y="288"/>
                  </a:lnTo>
                  <a:lnTo>
                    <a:pt x="0" y="308"/>
                  </a:lnTo>
                  <a:lnTo>
                    <a:pt x="9" y="320"/>
                  </a:lnTo>
                  <a:lnTo>
                    <a:pt x="9" y="343"/>
                  </a:lnTo>
                  <a:lnTo>
                    <a:pt x="9" y="372"/>
                  </a:lnTo>
                  <a:lnTo>
                    <a:pt x="73" y="370"/>
                  </a:lnTo>
                  <a:lnTo>
                    <a:pt x="109" y="372"/>
                  </a:lnTo>
                  <a:lnTo>
                    <a:pt x="121" y="377"/>
                  </a:lnTo>
                  <a:lnTo>
                    <a:pt x="121" y="377"/>
                  </a:lnTo>
                  <a:lnTo>
                    <a:pt x="121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54">
              <a:extLst>
                <a:ext uri="{FF2B5EF4-FFF2-40B4-BE49-F238E27FC236}">
                  <a16:creationId xmlns:a16="http://schemas.microsoft.com/office/drawing/2014/main" id="{C7C48855-4743-7380-6209-69ACAA3417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258528" y="9809560"/>
              <a:ext cx="871857" cy="973499"/>
            </a:xfrm>
            <a:custGeom>
              <a:avLst/>
              <a:gdLst>
                <a:gd name="T0" fmla="*/ 288 w 386"/>
                <a:gd name="T1" fmla="*/ 419 h 431"/>
                <a:gd name="T2" fmla="*/ 338 w 386"/>
                <a:gd name="T3" fmla="*/ 376 h 431"/>
                <a:gd name="T4" fmla="*/ 386 w 386"/>
                <a:gd name="T5" fmla="*/ 280 h 431"/>
                <a:gd name="T6" fmla="*/ 263 w 386"/>
                <a:gd name="T7" fmla="*/ 223 h 431"/>
                <a:gd name="T8" fmla="*/ 249 w 386"/>
                <a:gd name="T9" fmla="*/ 187 h 431"/>
                <a:gd name="T10" fmla="*/ 206 w 386"/>
                <a:gd name="T11" fmla="*/ 157 h 431"/>
                <a:gd name="T12" fmla="*/ 178 w 386"/>
                <a:gd name="T13" fmla="*/ 134 h 431"/>
                <a:gd name="T14" fmla="*/ 169 w 386"/>
                <a:gd name="T15" fmla="*/ 98 h 431"/>
                <a:gd name="T16" fmla="*/ 180 w 386"/>
                <a:gd name="T17" fmla="*/ 63 h 431"/>
                <a:gd name="T18" fmla="*/ 174 w 386"/>
                <a:gd name="T19" fmla="*/ 31 h 431"/>
                <a:gd name="T20" fmla="*/ 142 w 386"/>
                <a:gd name="T21" fmla="*/ 29 h 431"/>
                <a:gd name="T22" fmla="*/ 116 w 386"/>
                <a:gd name="T23" fmla="*/ 0 h 431"/>
                <a:gd name="T24" fmla="*/ 94 w 386"/>
                <a:gd name="T25" fmla="*/ 20 h 431"/>
                <a:gd name="T26" fmla="*/ 75 w 386"/>
                <a:gd name="T27" fmla="*/ 43 h 431"/>
                <a:gd name="T28" fmla="*/ 73 w 386"/>
                <a:gd name="T29" fmla="*/ 70 h 431"/>
                <a:gd name="T30" fmla="*/ 66 w 386"/>
                <a:gd name="T31" fmla="*/ 98 h 431"/>
                <a:gd name="T32" fmla="*/ 46 w 386"/>
                <a:gd name="T33" fmla="*/ 125 h 431"/>
                <a:gd name="T34" fmla="*/ 36 w 386"/>
                <a:gd name="T35" fmla="*/ 155 h 431"/>
                <a:gd name="T36" fmla="*/ 18 w 386"/>
                <a:gd name="T37" fmla="*/ 189 h 431"/>
                <a:gd name="T38" fmla="*/ 0 w 386"/>
                <a:gd name="T39" fmla="*/ 205 h 431"/>
                <a:gd name="T40" fmla="*/ 23 w 386"/>
                <a:gd name="T41" fmla="*/ 225 h 431"/>
                <a:gd name="T42" fmla="*/ 45 w 386"/>
                <a:gd name="T43" fmla="*/ 237 h 431"/>
                <a:gd name="T44" fmla="*/ 77 w 386"/>
                <a:gd name="T45" fmla="*/ 273 h 431"/>
                <a:gd name="T46" fmla="*/ 101 w 386"/>
                <a:gd name="T47" fmla="*/ 305 h 431"/>
                <a:gd name="T48" fmla="*/ 128 w 386"/>
                <a:gd name="T49" fmla="*/ 331 h 431"/>
                <a:gd name="T50" fmla="*/ 146 w 386"/>
                <a:gd name="T51" fmla="*/ 330 h 431"/>
                <a:gd name="T52" fmla="*/ 164 w 386"/>
                <a:gd name="T53" fmla="*/ 351 h 431"/>
                <a:gd name="T54" fmla="*/ 185 w 386"/>
                <a:gd name="T55" fmla="*/ 363 h 431"/>
                <a:gd name="T56" fmla="*/ 208 w 386"/>
                <a:gd name="T57" fmla="*/ 383 h 431"/>
                <a:gd name="T58" fmla="*/ 228 w 386"/>
                <a:gd name="T59" fmla="*/ 408 h 431"/>
                <a:gd name="T60" fmla="*/ 249 w 386"/>
                <a:gd name="T61" fmla="*/ 424 h 431"/>
                <a:gd name="T62" fmla="*/ 255 w 386"/>
                <a:gd name="T63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6" h="431">
                  <a:moveTo>
                    <a:pt x="255" y="431"/>
                  </a:moveTo>
                  <a:lnTo>
                    <a:pt x="288" y="419"/>
                  </a:lnTo>
                  <a:lnTo>
                    <a:pt x="329" y="395"/>
                  </a:lnTo>
                  <a:lnTo>
                    <a:pt x="338" y="376"/>
                  </a:lnTo>
                  <a:lnTo>
                    <a:pt x="358" y="333"/>
                  </a:lnTo>
                  <a:lnTo>
                    <a:pt x="386" y="280"/>
                  </a:lnTo>
                  <a:lnTo>
                    <a:pt x="328" y="253"/>
                  </a:lnTo>
                  <a:lnTo>
                    <a:pt x="263" y="223"/>
                  </a:lnTo>
                  <a:lnTo>
                    <a:pt x="267" y="203"/>
                  </a:lnTo>
                  <a:lnTo>
                    <a:pt x="249" y="187"/>
                  </a:lnTo>
                  <a:lnTo>
                    <a:pt x="226" y="182"/>
                  </a:lnTo>
                  <a:lnTo>
                    <a:pt x="206" y="157"/>
                  </a:lnTo>
                  <a:lnTo>
                    <a:pt x="189" y="143"/>
                  </a:lnTo>
                  <a:lnTo>
                    <a:pt x="178" y="134"/>
                  </a:lnTo>
                  <a:lnTo>
                    <a:pt x="166" y="123"/>
                  </a:lnTo>
                  <a:lnTo>
                    <a:pt x="169" y="98"/>
                  </a:lnTo>
                  <a:lnTo>
                    <a:pt x="174" y="86"/>
                  </a:lnTo>
                  <a:lnTo>
                    <a:pt x="180" y="63"/>
                  </a:lnTo>
                  <a:lnTo>
                    <a:pt x="182" y="47"/>
                  </a:lnTo>
                  <a:lnTo>
                    <a:pt x="174" y="31"/>
                  </a:lnTo>
                  <a:lnTo>
                    <a:pt x="158" y="29"/>
                  </a:lnTo>
                  <a:lnTo>
                    <a:pt x="142" y="29"/>
                  </a:lnTo>
                  <a:lnTo>
                    <a:pt x="130" y="15"/>
                  </a:lnTo>
                  <a:lnTo>
                    <a:pt x="116" y="0"/>
                  </a:lnTo>
                  <a:lnTo>
                    <a:pt x="101" y="9"/>
                  </a:lnTo>
                  <a:lnTo>
                    <a:pt x="94" y="20"/>
                  </a:lnTo>
                  <a:lnTo>
                    <a:pt x="87" y="32"/>
                  </a:lnTo>
                  <a:lnTo>
                    <a:pt x="75" y="43"/>
                  </a:lnTo>
                  <a:lnTo>
                    <a:pt x="68" y="55"/>
                  </a:lnTo>
                  <a:lnTo>
                    <a:pt x="73" y="70"/>
                  </a:lnTo>
                  <a:lnTo>
                    <a:pt x="73" y="86"/>
                  </a:lnTo>
                  <a:lnTo>
                    <a:pt x="66" y="98"/>
                  </a:lnTo>
                  <a:lnTo>
                    <a:pt x="61" y="112"/>
                  </a:lnTo>
                  <a:lnTo>
                    <a:pt x="46" y="125"/>
                  </a:lnTo>
                  <a:lnTo>
                    <a:pt x="43" y="143"/>
                  </a:lnTo>
                  <a:lnTo>
                    <a:pt x="36" y="155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5" y="191"/>
                  </a:lnTo>
                  <a:lnTo>
                    <a:pt x="0" y="205"/>
                  </a:lnTo>
                  <a:lnTo>
                    <a:pt x="20" y="205"/>
                  </a:lnTo>
                  <a:lnTo>
                    <a:pt x="23" y="225"/>
                  </a:lnTo>
                  <a:lnTo>
                    <a:pt x="32" y="232"/>
                  </a:lnTo>
                  <a:lnTo>
                    <a:pt x="45" y="237"/>
                  </a:lnTo>
                  <a:lnTo>
                    <a:pt x="55" y="255"/>
                  </a:lnTo>
                  <a:lnTo>
                    <a:pt x="77" y="273"/>
                  </a:lnTo>
                  <a:lnTo>
                    <a:pt x="89" y="294"/>
                  </a:lnTo>
                  <a:lnTo>
                    <a:pt x="101" y="305"/>
                  </a:lnTo>
                  <a:lnTo>
                    <a:pt x="112" y="317"/>
                  </a:lnTo>
                  <a:lnTo>
                    <a:pt x="128" y="331"/>
                  </a:lnTo>
                  <a:lnTo>
                    <a:pt x="132" y="319"/>
                  </a:lnTo>
                  <a:lnTo>
                    <a:pt x="146" y="330"/>
                  </a:lnTo>
                  <a:lnTo>
                    <a:pt x="155" y="340"/>
                  </a:lnTo>
                  <a:lnTo>
                    <a:pt x="164" y="351"/>
                  </a:lnTo>
                  <a:lnTo>
                    <a:pt x="171" y="365"/>
                  </a:lnTo>
                  <a:lnTo>
                    <a:pt x="185" y="363"/>
                  </a:lnTo>
                  <a:lnTo>
                    <a:pt x="199" y="372"/>
                  </a:lnTo>
                  <a:lnTo>
                    <a:pt x="208" y="383"/>
                  </a:lnTo>
                  <a:lnTo>
                    <a:pt x="221" y="392"/>
                  </a:lnTo>
                  <a:lnTo>
                    <a:pt x="228" y="408"/>
                  </a:lnTo>
                  <a:lnTo>
                    <a:pt x="233" y="422"/>
                  </a:lnTo>
                  <a:lnTo>
                    <a:pt x="249" y="424"/>
                  </a:lnTo>
                  <a:lnTo>
                    <a:pt x="255" y="431"/>
                  </a:lnTo>
                  <a:lnTo>
                    <a:pt x="255" y="431"/>
                  </a:lnTo>
                  <a:lnTo>
                    <a:pt x="255" y="4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55">
              <a:extLst>
                <a:ext uri="{FF2B5EF4-FFF2-40B4-BE49-F238E27FC236}">
                  <a16:creationId xmlns:a16="http://schemas.microsoft.com/office/drawing/2014/main" id="{4C1350A1-1507-7AF3-8602-66C4DDB3F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6753" y="8768300"/>
              <a:ext cx="738595" cy="752147"/>
            </a:xfrm>
            <a:custGeom>
              <a:avLst/>
              <a:gdLst>
                <a:gd name="T0" fmla="*/ 179 w 327"/>
                <a:gd name="T1" fmla="*/ 333 h 333"/>
                <a:gd name="T2" fmla="*/ 181 w 327"/>
                <a:gd name="T3" fmla="*/ 321 h 333"/>
                <a:gd name="T4" fmla="*/ 187 w 327"/>
                <a:gd name="T5" fmla="*/ 312 h 333"/>
                <a:gd name="T6" fmla="*/ 201 w 327"/>
                <a:gd name="T7" fmla="*/ 299 h 333"/>
                <a:gd name="T8" fmla="*/ 211 w 327"/>
                <a:gd name="T9" fmla="*/ 289 h 333"/>
                <a:gd name="T10" fmla="*/ 219 w 327"/>
                <a:gd name="T11" fmla="*/ 280 h 333"/>
                <a:gd name="T12" fmla="*/ 229 w 327"/>
                <a:gd name="T13" fmla="*/ 267 h 333"/>
                <a:gd name="T14" fmla="*/ 242 w 327"/>
                <a:gd name="T15" fmla="*/ 257 h 333"/>
                <a:gd name="T16" fmla="*/ 252 w 327"/>
                <a:gd name="T17" fmla="*/ 248 h 333"/>
                <a:gd name="T18" fmla="*/ 268 w 327"/>
                <a:gd name="T19" fmla="*/ 241 h 333"/>
                <a:gd name="T20" fmla="*/ 279 w 327"/>
                <a:gd name="T21" fmla="*/ 232 h 333"/>
                <a:gd name="T22" fmla="*/ 295 w 327"/>
                <a:gd name="T23" fmla="*/ 221 h 333"/>
                <a:gd name="T24" fmla="*/ 320 w 327"/>
                <a:gd name="T25" fmla="*/ 225 h 333"/>
                <a:gd name="T26" fmla="*/ 320 w 327"/>
                <a:gd name="T27" fmla="*/ 173 h 333"/>
                <a:gd name="T28" fmla="*/ 311 w 327"/>
                <a:gd name="T29" fmla="*/ 159 h 333"/>
                <a:gd name="T30" fmla="*/ 311 w 327"/>
                <a:gd name="T31" fmla="*/ 139 h 333"/>
                <a:gd name="T32" fmla="*/ 327 w 327"/>
                <a:gd name="T33" fmla="*/ 137 h 333"/>
                <a:gd name="T34" fmla="*/ 327 w 327"/>
                <a:gd name="T35" fmla="*/ 84 h 333"/>
                <a:gd name="T36" fmla="*/ 322 w 327"/>
                <a:gd name="T37" fmla="*/ 57 h 333"/>
                <a:gd name="T38" fmla="*/ 299 w 327"/>
                <a:gd name="T39" fmla="*/ 47 h 333"/>
                <a:gd name="T40" fmla="*/ 288 w 327"/>
                <a:gd name="T41" fmla="*/ 36 h 333"/>
                <a:gd name="T42" fmla="*/ 260 w 327"/>
                <a:gd name="T43" fmla="*/ 32 h 333"/>
                <a:gd name="T44" fmla="*/ 254 w 327"/>
                <a:gd name="T45" fmla="*/ 41 h 333"/>
                <a:gd name="T46" fmla="*/ 260 w 327"/>
                <a:gd name="T47" fmla="*/ 27 h 333"/>
                <a:gd name="T48" fmla="*/ 222 w 327"/>
                <a:gd name="T49" fmla="*/ 22 h 333"/>
                <a:gd name="T50" fmla="*/ 210 w 327"/>
                <a:gd name="T51" fmla="*/ 15 h 333"/>
                <a:gd name="T52" fmla="*/ 185 w 327"/>
                <a:gd name="T53" fmla="*/ 23 h 333"/>
                <a:gd name="T54" fmla="*/ 174 w 327"/>
                <a:gd name="T55" fmla="*/ 32 h 333"/>
                <a:gd name="T56" fmla="*/ 174 w 327"/>
                <a:gd name="T57" fmla="*/ 16 h 333"/>
                <a:gd name="T58" fmla="*/ 158 w 327"/>
                <a:gd name="T59" fmla="*/ 16 h 333"/>
                <a:gd name="T60" fmla="*/ 142 w 327"/>
                <a:gd name="T61" fmla="*/ 9 h 333"/>
                <a:gd name="T62" fmla="*/ 112 w 327"/>
                <a:gd name="T63" fmla="*/ 15 h 333"/>
                <a:gd name="T64" fmla="*/ 48 w 327"/>
                <a:gd name="T65" fmla="*/ 120 h 333"/>
                <a:gd name="T66" fmla="*/ 14 w 327"/>
                <a:gd name="T67" fmla="*/ 121 h 333"/>
                <a:gd name="T68" fmla="*/ 1 w 327"/>
                <a:gd name="T69" fmla="*/ 127 h 333"/>
                <a:gd name="T70" fmla="*/ 1 w 327"/>
                <a:gd name="T71" fmla="*/ 150 h 333"/>
                <a:gd name="T72" fmla="*/ 1 w 327"/>
                <a:gd name="T73" fmla="*/ 173 h 333"/>
                <a:gd name="T74" fmla="*/ 0 w 327"/>
                <a:gd name="T75" fmla="*/ 217 h 333"/>
                <a:gd name="T76" fmla="*/ 28 w 327"/>
                <a:gd name="T77" fmla="*/ 217 h 333"/>
                <a:gd name="T78" fmla="*/ 28 w 327"/>
                <a:gd name="T79" fmla="*/ 278 h 333"/>
                <a:gd name="T80" fmla="*/ 60 w 327"/>
                <a:gd name="T81" fmla="*/ 280 h 333"/>
                <a:gd name="T82" fmla="*/ 96 w 327"/>
                <a:gd name="T83" fmla="*/ 280 h 333"/>
                <a:gd name="T84" fmla="*/ 96 w 327"/>
                <a:gd name="T85" fmla="*/ 303 h 333"/>
                <a:gd name="T86" fmla="*/ 98 w 327"/>
                <a:gd name="T87" fmla="*/ 322 h 333"/>
                <a:gd name="T88" fmla="*/ 124 w 327"/>
                <a:gd name="T89" fmla="*/ 314 h 333"/>
                <a:gd name="T90" fmla="*/ 140 w 327"/>
                <a:gd name="T91" fmla="*/ 319 h 333"/>
                <a:gd name="T92" fmla="*/ 155 w 327"/>
                <a:gd name="T93" fmla="*/ 324 h 333"/>
                <a:gd name="T94" fmla="*/ 171 w 327"/>
                <a:gd name="T95" fmla="*/ 328 h 333"/>
                <a:gd name="T96" fmla="*/ 179 w 327"/>
                <a:gd name="T97" fmla="*/ 333 h 333"/>
                <a:gd name="T98" fmla="*/ 179 w 327"/>
                <a:gd name="T99" fmla="*/ 333 h 333"/>
                <a:gd name="T100" fmla="*/ 179 w 327"/>
                <a:gd name="T101" fmla="*/ 333 h 333"/>
                <a:gd name="T102" fmla="*/ 201 w 327"/>
                <a:gd name="T103" fmla="*/ 9 h 333"/>
                <a:gd name="T104" fmla="*/ 181 w 327"/>
                <a:gd name="T105" fmla="*/ 0 h 333"/>
                <a:gd name="T106" fmla="*/ 160 w 327"/>
                <a:gd name="T107" fmla="*/ 0 h 333"/>
                <a:gd name="T108" fmla="*/ 181 w 327"/>
                <a:gd name="T109" fmla="*/ 11 h 333"/>
                <a:gd name="T110" fmla="*/ 201 w 327"/>
                <a:gd name="T111" fmla="*/ 9 h 333"/>
                <a:gd name="T112" fmla="*/ 201 w 327"/>
                <a:gd name="T113" fmla="*/ 9 h 333"/>
                <a:gd name="T114" fmla="*/ 201 w 327"/>
                <a:gd name="T115" fmla="*/ 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" h="333">
                  <a:moveTo>
                    <a:pt x="179" y="333"/>
                  </a:moveTo>
                  <a:lnTo>
                    <a:pt x="181" y="321"/>
                  </a:lnTo>
                  <a:lnTo>
                    <a:pt x="187" y="312"/>
                  </a:lnTo>
                  <a:lnTo>
                    <a:pt x="201" y="299"/>
                  </a:lnTo>
                  <a:lnTo>
                    <a:pt x="211" y="289"/>
                  </a:lnTo>
                  <a:lnTo>
                    <a:pt x="219" y="280"/>
                  </a:lnTo>
                  <a:lnTo>
                    <a:pt x="229" y="267"/>
                  </a:lnTo>
                  <a:lnTo>
                    <a:pt x="242" y="257"/>
                  </a:lnTo>
                  <a:lnTo>
                    <a:pt x="252" y="248"/>
                  </a:lnTo>
                  <a:lnTo>
                    <a:pt x="268" y="241"/>
                  </a:lnTo>
                  <a:lnTo>
                    <a:pt x="279" y="232"/>
                  </a:lnTo>
                  <a:lnTo>
                    <a:pt x="295" y="221"/>
                  </a:lnTo>
                  <a:lnTo>
                    <a:pt x="320" y="225"/>
                  </a:lnTo>
                  <a:lnTo>
                    <a:pt x="320" y="173"/>
                  </a:lnTo>
                  <a:lnTo>
                    <a:pt x="311" y="159"/>
                  </a:lnTo>
                  <a:lnTo>
                    <a:pt x="311" y="139"/>
                  </a:lnTo>
                  <a:lnTo>
                    <a:pt x="327" y="137"/>
                  </a:lnTo>
                  <a:lnTo>
                    <a:pt x="327" y="84"/>
                  </a:lnTo>
                  <a:lnTo>
                    <a:pt x="322" y="57"/>
                  </a:lnTo>
                  <a:lnTo>
                    <a:pt x="299" y="47"/>
                  </a:lnTo>
                  <a:lnTo>
                    <a:pt x="288" y="36"/>
                  </a:lnTo>
                  <a:lnTo>
                    <a:pt x="260" y="32"/>
                  </a:lnTo>
                  <a:lnTo>
                    <a:pt x="254" y="41"/>
                  </a:lnTo>
                  <a:lnTo>
                    <a:pt x="260" y="27"/>
                  </a:lnTo>
                  <a:lnTo>
                    <a:pt x="222" y="22"/>
                  </a:lnTo>
                  <a:lnTo>
                    <a:pt x="210" y="15"/>
                  </a:lnTo>
                  <a:lnTo>
                    <a:pt x="185" y="23"/>
                  </a:lnTo>
                  <a:lnTo>
                    <a:pt x="174" y="32"/>
                  </a:lnTo>
                  <a:lnTo>
                    <a:pt x="174" y="16"/>
                  </a:lnTo>
                  <a:lnTo>
                    <a:pt x="158" y="16"/>
                  </a:lnTo>
                  <a:lnTo>
                    <a:pt x="142" y="9"/>
                  </a:lnTo>
                  <a:lnTo>
                    <a:pt x="112" y="15"/>
                  </a:lnTo>
                  <a:lnTo>
                    <a:pt x="48" y="120"/>
                  </a:lnTo>
                  <a:lnTo>
                    <a:pt x="14" y="121"/>
                  </a:lnTo>
                  <a:lnTo>
                    <a:pt x="1" y="127"/>
                  </a:lnTo>
                  <a:lnTo>
                    <a:pt x="1" y="150"/>
                  </a:lnTo>
                  <a:lnTo>
                    <a:pt x="1" y="173"/>
                  </a:lnTo>
                  <a:lnTo>
                    <a:pt x="0" y="217"/>
                  </a:lnTo>
                  <a:lnTo>
                    <a:pt x="28" y="217"/>
                  </a:lnTo>
                  <a:lnTo>
                    <a:pt x="28" y="278"/>
                  </a:lnTo>
                  <a:lnTo>
                    <a:pt x="60" y="280"/>
                  </a:lnTo>
                  <a:lnTo>
                    <a:pt x="96" y="280"/>
                  </a:lnTo>
                  <a:lnTo>
                    <a:pt x="96" y="303"/>
                  </a:lnTo>
                  <a:lnTo>
                    <a:pt x="98" y="322"/>
                  </a:lnTo>
                  <a:lnTo>
                    <a:pt x="124" y="314"/>
                  </a:lnTo>
                  <a:lnTo>
                    <a:pt x="140" y="319"/>
                  </a:lnTo>
                  <a:lnTo>
                    <a:pt x="155" y="324"/>
                  </a:lnTo>
                  <a:lnTo>
                    <a:pt x="171" y="328"/>
                  </a:lnTo>
                  <a:lnTo>
                    <a:pt x="179" y="333"/>
                  </a:lnTo>
                  <a:lnTo>
                    <a:pt x="179" y="333"/>
                  </a:lnTo>
                  <a:lnTo>
                    <a:pt x="179" y="333"/>
                  </a:lnTo>
                  <a:close/>
                  <a:moveTo>
                    <a:pt x="201" y="9"/>
                  </a:moveTo>
                  <a:lnTo>
                    <a:pt x="181" y="0"/>
                  </a:lnTo>
                  <a:lnTo>
                    <a:pt x="160" y="0"/>
                  </a:lnTo>
                  <a:lnTo>
                    <a:pt x="181" y="11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201" y="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56">
              <a:extLst>
                <a:ext uri="{FF2B5EF4-FFF2-40B4-BE49-F238E27FC236}">
                  <a16:creationId xmlns:a16="http://schemas.microsoft.com/office/drawing/2014/main" id="{53D6E76D-13DA-811F-10A1-ADB2A15C4D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17522" y="8700539"/>
              <a:ext cx="478844" cy="901221"/>
            </a:xfrm>
            <a:custGeom>
              <a:avLst/>
              <a:gdLst>
                <a:gd name="T0" fmla="*/ 180 w 212"/>
                <a:gd name="T1" fmla="*/ 399 h 399"/>
                <a:gd name="T2" fmla="*/ 180 w 212"/>
                <a:gd name="T3" fmla="*/ 370 h 399"/>
                <a:gd name="T4" fmla="*/ 187 w 212"/>
                <a:gd name="T5" fmla="*/ 344 h 399"/>
                <a:gd name="T6" fmla="*/ 182 w 212"/>
                <a:gd name="T7" fmla="*/ 335 h 399"/>
                <a:gd name="T8" fmla="*/ 182 w 212"/>
                <a:gd name="T9" fmla="*/ 308 h 399"/>
                <a:gd name="T10" fmla="*/ 194 w 212"/>
                <a:gd name="T11" fmla="*/ 306 h 399"/>
                <a:gd name="T12" fmla="*/ 198 w 212"/>
                <a:gd name="T13" fmla="*/ 285 h 399"/>
                <a:gd name="T14" fmla="*/ 194 w 212"/>
                <a:gd name="T15" fmla="*/ 255 h 399"/>
                <a:gd name="T16" fmla="*/ 209 w 212"/>
                <a:gd name="T17" fmla="*/ 247 h 399"/>
                <a:gd name="T18" fmla="*/ 210 w 212"/>
                <a:gd name="T19" fmla="*/ 203 h 399"/>
                <a:gd name="T20" fmla="*/ 212 w 212"/>
                <a:gd name="T21" fmla="*/ 189 h 399"/>
                <a:gd name="T22" fmla="*/ 210 w 212"/>
                <a:gd name="T23" fmla="*/ 153 h 399"/>
                <a:gd name="T24" fmla="*/ 209 w 212"/>
                <a:gd name="T25" fmla="*/ 137 h 399"/>
                <a:gd name="T26" fmla="*/ 210 w 212"/>
                <a:gd name="T27" fmla="*/ 121 h 399"/>
                <a:gd name="T28" fmla="*/ 200 w 212"/>
                <a:gd name="T29" fmla="*/ 110 h 399"/>
                <a:gd name="T30" fmla="*/ 196 w 212"/>
                <a:gd name="T31" fmla="*/ 87 h 399"/>
                <a:gd name="T32" fmla="*/ 198 w 212"/>
                <a:gd name="T33" fmla="*/ 71 h 399"/>
                <a:gd name="T34" fmla="*/ 186 w 212"/>
                <a:gd name="T35" fmla="*/ 64 h 399"/>
                <a:gd name="T36" fmla="*/ 178 w 212"/>
                <a:gd name="T37" fmla="*/ 39 h 399"/>
                <a:gd name="T38" fmla="*/ 171 w 212"/>
                <a:gd name="T39" fmla="*/ 27 h 399"/>
                <a:gd name="T40" fmla="*/ 168 w 212"/>
                <a:gd name="T41" fmla="*/ 0 h 399"/>
                <a:gd name="T42" fmla="*/ 153 w 212"/>
                <a:gd name="T43" fmla="*/ 2 h 399"/>
                <a:gd name="T44" fmla="*/ 132 w 212"/>
                <a:gd name="T45" fmla="*/ 2 h 399"/>
                <a:gd name="T46" fmla="*/ 120 w 212"/>
                <a:gd name="T47" fmla="*/ 14 h 399"/>
                <a:gd name="T48" fmla="*/ 100 w 212"/>
                <a:gd name="T49" fmla="*/ 18 h 399"/>
                <a:gd name="T50" fmla="*/ 88 w 212"/>
                <a:gd name="T51" fmla="*/ 20 h 399"/>
                <a:gd name="T52" fmla="*/ 73 w 212"/>
                <a:gd name="T53" fmla="*/ 23 h 399"/>
                <a:gd name="T54" fmla="*/ 66 w 212"/>
                <a:gd name="T55" fmla="*/ 36 h 399"/>
                <a:gd name="T56" fmla="*/ 52 w 212"/>
                <a:gd name="T57" fmla="*/ 37 h 399"/>
                <a:gd name="T58" fmla="*/ 43 w 212"/>
                <a:gd name="T59" fmla="*/ 27 h 399"/>
                <a:gd name="T60" fmla="*/ 31 w 212"/>
                <a:gd name="T61" fmla="*/ 32 h 399"/>
                <a:gd name="T62" fmla="*/ 18 w 212"/>
                <a:gd name="T63" fmla="*/ 27 h 399"/>
                <a:gd name="T64" fmla="*/ 20 w 212"/>
                <a:gd name="T65" fmla="*/ 39 h 399"/>
                <a:gd name="T66" fmla="*/ 16 w 212"/>
                <a:gd name="T67" fmla="*/ 62 h 399"/>
                <a:gd name="T68" fmla="*/ 4 w 212"/>
                <a:gd name="T69" fmla="*/ 64 h 399"/>
                <a:gd name="T70" fmla="*/ 0 w 212"/>
                <a:gd name="T71" fmla="*/ 112 h 399"/>
                <a:gd name="T72" fmla="*/ 2 w 212"/>
                <a:gd name="T73" fmla="*/ 153 h 399"/>
                <a:gd name="T74" fmla="*/ 2 w 212"/>
                <a:gd name="T75" fmla="*/ 203 h 399"/>
                <a:gd name="T76" fmla="*/ 2 w 212"/>
                <a:gd name="T77" fmla="*/ 287 h 399"/>
                <a:gd name="T78" fmla="*/ 0 w 212"/>
                <a:gd name="T79" fmla="*/ 304 h 399"/>
                <a:gd name="T80" fmla="*/ 16 w 212"/>
                <a:gd name="T81" fmla="*/ 308 h 399"/>
                <a:gd name="T82" fmla="*/ 32 w 212"/>
                <a:gd name="T83" fmla="*/ 306 h 399"/>
                <a:gd name="T84" fmla="*/ 40 w 212"/>
                <a:gd name="T85" fmla="*/ 324 h 399"/>
                <a:gd name="T86" fmla="*/ 48 w 212"/>
                <a:gd name="T87" fmla="*/ 336 h 399"/>
                <a:gd name="T88" fmla="*/ 77 w 212"/>
                <a:gd name="T89" fmla="*/ 344 h 399"/>
                <a:gd name="T90" fmla="*/ 75 w 212"/>
                <a:gd name="T91" fmla="*/ 360 h 399"/>
                <a:gd name="T92" fmla="*/ 89 w 212"/>
                <a:gd name="T93" fmla="*/ 361 h 399"/>
                <a:gd name="T94" fmla="*/ 89 w 212"/>
                <a:gd name="T95" fmla="*/ 374 h 399"/>
                <a:gd name="T96" fmla="*/ 104 w 212"/>
                <a:gd name="T97" fmla="*/ 383 h 399"/>
                <a:gd name="T98" fmla="*/ 105 w 212"/>
                <a:gd name="T99" fmla="*/ 399 h 399"/>
                <a:gd name="T100" fmla="*/ 125 w 212"/>
                <a:gd name="T101" fmla="*/ 399 h 399"/>
                <a:gd name="T102" fmla="*/ 153 w 212"/>
                <a:gd name="T103" fmla="*/ 399 h 399"/>
                <a:gd name="T104" fmla="*/ 180 w 212"/>
                <a:gd name="T105" fmla="*/ 399 h 399"/>
                <a:gd name="T106" fmla="*/ 180 w 212"/>
                <a:gd name="T107" fmla="*/ 399 h 399"/>
                <a:gd name="T108" fmla="*/ 180 w 212"/>
                <a:gd name="T109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" h="399">
                  <a:moveTo>
                    <a:pt x="180" y="399"/>
                  </a:moveTo>
                  <a:lnTo>
                    <a:pt x="180" y="370"/>
                  </a:lnTo>
                  <a:lnTo>
                    <a:pt x="187" y="344"/>
                  </a:lnTo>
                  <a:lnTo>
                    <a:pt x="182" y="335"/>
                  </a:lnTo>
                  <a:lnTo>
                    <a:pt x="182" y="308"/>
                  </a:lnTo>
                  <a:lnTo>
                    <a:pt x="194" y="306"/>
                  </a:lnTo>
                  <a:lnTo>
                    <a:pt x="198" y="285"/>
                  </a:lnTo>
                  <a:lnTo>
                    <a:pt x="194" y="255"/>
                  </a:lnTo>
                  <a:lnTo>
                    <a:pt x="209" y="247"/>
                  </a:lnTo>
                  <a:lnTo>
                    <a:pt x="210" y="203"/>
                  </a:lnTo>
                  <a:lnTo>
                    <a:pt x="212" y="189"/>
                  </a:lnTo>
                  <a:lnTo>
                    <a:pt x="210" y="153"/>
                  </a:lnTo>
                  <a:lnTo>
                    <a:pt x="209" y="137"/>
                  </a:lnTo>
                  <a:lnTo>
                    <a:pt x="210" y="121"/>
                  </a:lnTo>
                  <a:lnTo>
                    <a:pt x="200" y="110"/>
                  </a:lnTo>
                  <a:lnTo>
                    <a:pt x="196" y="87"/>
                  </a:lnTo>
                  <a:lnTo>
                    <a:pt x="198" y="71"/>
                  </a:lnTo>
                  <a:lnTo>
                    <a:pt x="186" y="64"/>
                  </a:lnTo>
                  <a:lnTo>
                    <a:pt x="178" y="39"/>
                  </a:lnTo>
                  <a:lnTo>
                    <a:pt x="171" y="27"/>
                  </a:lnTo>
                  <a:lnTo>
                    <a:pt x="168" y="0"/>
                  </a:lnTo>
                  <a:lnTo>
                    <a:pt x="153" y="2"/>
                  </a:lnTo>
                  <a:lnTo>
                    <a:pt x="132" y="2"/>
                  </a:lnTo>
                  <a:lnTo>
                    <a:pt x="120" y="14"/>
                  </a:lnTo>
                  <a:lnTo>
                    <a:pt x="100" y="18"/>
                  </a:lnTo>
                  <a:lnTo>
                    <a:pt x="88" y="20"/>
                  </a:lnTo>
                  <a:lnTo>
                    <a:pt x="73" y="23"/>
                  </a:lnTo>
                  <a:lnTo>
                    <a:pt x="66" y="36"/>
                  </a:lnTo>
                  <a:lnTo>
                    <a:pt x="52" y="37"/>
                  </a:lnTo>
                  <a:lnTo>
                    <a:pt x="43" y="27"/>
                  </a:lnTo>
                  <a:lnTo>
                    <a:pt x="31" y="32"/>
                  </a:lnTo>
                  <a:lnTo>
                    <a:pt x="18" y="27"/>
                  </a:lnTo>
                  <a:lnTo>
                    <a:pt x="20" y="39"/>
                  </a:lnTo>
                  <a:lnTo>
                    <a:pt x="16" y="62"/>
                  </a:lnTo>
                  <a:lnTo>
                    <a:pt x="4" y="64"/>
                  </a:lnTo>
                  <a:lnTo>
                    <a:pt x="0" y="112"/>
                  </a:lnTo>
                  <a:lnTo>
                    <a:pt x="2" y="153"/>
                  </a:lnTo>
                  <a:lnTo>
                    <a:pt x="2" y="203"/>
                  </a:lnTo>
                  <a:lnTo>
                    <a:pt x="2" y="287"/>
                  </a:lnTo>
                  <a:lnTo>
                    <a:pt x="0" y="304"/>
                  </a:lnTo>
                  <a:lnTo>
                    <a:pt x="16" y="308"/>
                  </a:lnTo>
                  <a:lnTo>
                    <a:pt x="32" y="306"/>
                  </a:lnTo>
                  <a:lnTo>
                    <a:pt x="40" y="324"/>
                  </a:lnTo>
                  <a:lnTo>
                    <a:pt x="48" y="336"/>
                  </a:lnTo>
                  <a:lnTo>
                    <a:pt x="77" y="344"/>
                  </a:lnTo>
                  <a:lnTo>
                    <a:pt x="75" y="360"/>
                  </a:lnTo>
                  <a:lnTo>
                    <a:pt x="89" y="361"/>
                  </a:lnTo>
                  <a:lnTo>
                    <a:pt x="89" y="374"/>
                  </a:lnTo>
                  <a:lnTo>
                    <a:pt x="104" y="383"/>
                  </a:lnTo>
                  <a:lnTo>
                    <a:pt x="105" y="399"/>
                  </a:lnTo>
                  <a:lnTo>
                    <a:pt x="125" y="399"/>
                  </a:lnTo>
                  <a:lnTo>
                    <a:pt x="153" y="399"/>
                  </a:lnTo>
                  <a:lnTo>
                    <a:pt x="180" y="399"/>
                  </a:lnTo>
                  <a:lnTo>
                    <a:pt x="180" y="399"/>
                  </a:lnTo>
                  <a:lnTo>
                    <a:pt x="180" y="3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57">
              <a:extLst>
                <a:ext uri="{FF2B5EF4-FFF2-40B4-BE49-F238E27FC236}">
                  <a16:creationId xmlns:a16="http://schemas.microsoft.com/office/drawing/2014/main" id="{133A6971-6005-1D4D-80F4-C1345E840F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4496" y="10441995"/>
              <a:ext cx="862823" cy="851530"/>
            </a:xfrm>
            <a:custGeom>
              <a:avLst/>
              <a:gdLst>
                <a:gd name="T0" fmla="*/ 217 w 382"/>
                <a:gd name="T1" fmla="*/ 363 h 377"/>
                <a:gd name="T2" fmla="*/ 261 w 382"/>
                <a:gd name="T3" fmla="*/ 356 h 377"/>
                <a:gd name="T4" fmla="*/ 293 w 382"/>
                <a:gd name="T5" fmla="*/ 372 h 377"/>
                <a:gd name="T6" fmla="*/ 327 w 382"/>
                <a:gd name="T7" fmla="*/ 350 h 377"/>
                <a:gd name="T8" fmla="*/ 304 w 382"/>
                <a:gd name="T9" fmla="*/ 334 h 377"/>
                <a:gd name="T10" fmla="*/ 311 w 382"/>
                <a:gd name="T11" fmla="*/ 306 h 377"/>
                <a:gd name="T12" fmla="*/ 327 w 382"/>
                <a:gd name="T13" fmla="*/ 249 h 377"/>
                <a:gd name="T14" fmla="*/ 343 w 382"/>
                <a:gd name="T15" fmla="*/ 226 h 377"/>
                <a:gd name="T16" fmla="*/ 372 w 382"/>
                <a:gd name="T17" fmla="*/ 174 h 377"/>
                <a:gd name="T18" fmla="*/ 382 w 382"/>
                <a:gd name="T19" fmla="*/ 140 h 377"/>
                <a:gd name="T20" fmla="*/ 366 w 382"/>
                <a:gd name="T21" fmla="*/ 112 h 377"/>
                <a:gd name="T22" fmla="*/ 364 w 382"/>
                <a:gd name="T23" fmla="*/ 76 h 377"/>
                <a:gd name="T24" fmla="*/ 329 w 382"/>
                <a:gd name="T25" fmla="*/ 50 h 377"/>
                <a:gd name="T26" fmla="*/ 299 w 382"/>
                <a:gd name="T27" fmla="*/ 39 h 377"/>
                <a:gd name="T28" fmla="*/ 267 w 382"/>
                <a:gd name="T29" fmla="*/ 32 h 377"/>
                <a:gd name="T30" fmla="*/ 236 w 382"/>
                <a:gd name="T31" fmla="*/ 37 h 377"/>
                <a:gd name="T32" fmla="*/ 213 w 382"/>
                <a:gd name="T33" fmla="*/ 48 h 377"/>
                <a:gd name="T34" fmla="*/ 185 w 382"/>
                <a:gd name="T35" fmla="*/ 44 h 377"/>
                <a:gd name="T36" fmla="*/ 160 w 382"/>
                <a:gd name="T37" fmla="*/ 35 h 377"/>
                <a:gd name="T38" fmla="*/ 151 w 382"/>
                <a:gd name="T39" fmla="*/ 2 h 377"/>
                <a:gd name="T40" fmla="*/ 101 w 382"/>
                <a:gd name="T41" fmla="*/ 53 h 377"/>
                <a:gd name="T42" fmla="*/ 78 w 382"/>
                <a:gd name="T43" fmla="*/ 108 h 377"/>
                <a:gd name="T44" fmla="*/ 0 w 382"/>
                <a:gd name="T45" fmla="*/ 151 h 377"/>
                <a:gd name="T46" fmla="*/ 5 w 382"/>
                <a:gd name="T47" fmla="*/ 181 h 377"/>
                <a:gd name="T48" fmla="*/ 24 w 382"/>
                <a:gd name="T49" fmla="*/ 203 h 377"/>
                <a:gd name="T50" fmla="*/ 32 w 382"/>
                <a:gd name="T51" fmla="*/ 229 h 377"/>
                <a:gd name="T52" fmla="*/ 51 w 382"/>
                <a:gd name="T53" fmla="*/ 258 h 377"/>
                <a:gd name="T54" fmla="*/ 71 w 382"/>
                <a:gd name="T55" fmla="*/ 279 h 377"/>
                <a:gd name="T56" fmla="*/ 97 w 382"/>
                <a:gd name="T57" fmla="*/ 293 h 377"/>
                <a:gd name="T58" fmla="*/ 117 w 382"/>
                <a:gd name="T59" fmla="*/ 318 h 377"/>
                <a:gd name="T60" fmla="*/ 147 w 382"/>
                <a:gd name="T61" fmla="*/ 334 h 377"/>
                <a:gd name="T62" fmla="*/ 186 w 382"/>
                <a:gd name="T63" fmla="*/ 340 h 377"/>
                <a:gd name="T64" fmla="*/ 199 w 382"/>
                <a:gd name="T65" fmla="*/ 363 h 377"/>
                <a:gd name="T66" fmla="*/ 208 w 382"/>
                <a:gd name="T67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2" h="377">
                  <a:moveTo>
                    <a:pt x="208" y="377"/>
                  </a:moveTo>
                  <a:lnTo>
                    <a:pt x="217" y="363"/>
                  </a:lnTo>
                  <a:lnTo>
                    <a:pt x="236" y="349"/>
                  </a:lnTo>
                  <a:lnTo>
                    <a:pt x="261" y="356"/>
                  </a:lnTo>
                  <a:lnTo>
                    <a:pt x="281" y="358"/>
                  </a:lnTo>
                  <a:lnTo>
                    <a:pt x="293" y="372"/>
                  </a:lnTo>
                  <a:lnTo>
                    <a:pt x="315" y="372"/>
                  </a:lnTo>
                  <a:lnTo>
                    <a:pt x="327" y="350"/>
                  </a:lnTo>
                  <a:lnTo>
                    <a:pt x="315" y="345"/>
                  </a:lnTo>
                  <a:lnTo>
                    <a:pt x="304" y="334"/>
                  </a:lnTo>
                  <a:lnTo>
                    <a:pt x="302" y="322"/>
                  </a:lnTo>
                  <a:lnTo>
                    <a:pt x="311" y="306"/>
                  </a:lnTo>
                  <a:lnTo>
                    <a:pt x="322" y="272"/>
                  </a:lnTo>
                  <a:lnTo>
                    <a:pt x="327" y="249"/>
                  </a:lnTo>
                  <a:lnTo>
                    <a:pt x="338" y="242"/>
                  </a:lnTo>
                  <a:lnTo>
                    <a:pt x="343" y="226"/>
                  </a:lnTo>
                  <a:lnTo>
                    <a:pt x="357" y="208"/>
                  </a:lnTo>
                  <a:lnTo>
                    <a:pt x="372" y="174"/>
                  </a:lnTo>
                  <a:lnTo>
                    <a:pt x="382" y="164"/>
                  </a:lnTo>
                  <a:lnTo>
                    <a:pt x="382" y="140"/>
                  </a:lnTo>
                  <a:lnTo>
                    <a:pt x="368" y="126"/>
                  </a:lnTo>
                  <a:lnTo>
                    <a:pt x="366" y="112"/>
                  </a:lnTo>
                  <a:lnTo>
                    <a:pt x="370" y="91"/>
                  </a:lnTo>
                  <a:lnTo>
                    <a:pt x="364" y="76"/>
                  </a:lnTo>
                  <a:lnTo>
                    <a:pt x="347" y="64"/>
                  </a:lnTo>
                  <a:lnTo>
                    <a:pt x="329" y="50"/>
                  </a:lnTo>
                  <a:lnTo>
                    <a:pt x="311" y="41"/>
                  </a:lnTo>
                  <a:lnTo>
                    <a:pt x="299" y="39"/>
                  </a:lnTo>
                  <a:lnTo>
                    <a:pt x="279" y="41"/>
                  </a:lnTo>
                  <a:lnTo>
                    <a:pt x="267" y="32"/>
                  </a:lnTo>
                  <a:lnTo>
                    <a:pt x="256" y="41"/>
                  </a:lnTo>
                  <a:lnTo>
                    <a:pt x="236" y="37"/>
                  </a:lnTo>
                  <a:lnTo>
                    <a:pt x="226" y="42"/>
                  </a:lnTo>
                  <a:lnTo>
                    <a:pt x="213" y="48"/>
                  </a:lnTo>
                  <a:lnTo>
                    <a:pt x="197" y="46"/>
                  </a:lnTo>
                  <a:lnTo>
                    <a:pt x="185" y="44"/>
                  </a:lnTo>
                  <a:lnTo>
                    <a:pt x="170" y="42"/>
                  </a:lnTo>
                  <a:lnTo>
                    <a:pt x="160" y="35"/>
                  </a:lnTo>
                  <a:lnTo>
                    <a:pt x="149" y="18"/>
                  </a:lnTo>
                  <a:lnTo>
                    <a:pt x="151" y="2"/>
                  </a:lnTo>
                  <a:lnTo>
                    <a:pt x="131" y="0"/>
                  </a:lnTo>
                  <a:lnTo>
                    <a:pt x="101" y="53"/>
                  </a:lnTo>
                  <a:lnTo>
                    <a:pt x="85" y="91"/>
                  </a:lnTo>
                  <a:lnTo>
                    <a:pt x="78" y="108"/>
                  </a:lnTo>
                  <a:lnTo>
                    <a:pt x="33" y="139"/>
                  </a:lnTo>
                  <a:lnTo>
                    <a:pt x="0" y="151"/>
                  </a:lnTo>
                  <a:lnTo>
                    <a:pt x="3" y="165"/>
                  </a:lnTo>
                  <a:lnTo>
                    <a:pt x="5" y="181"/>
                  </a:lnTo>
                  <a:lnTo>
                    <a:pt x="14" y="192"/>
                  </a:lnTo>
                  <a:lnTo>
                    <a:pt x="24" y="203"/>
                  </a:lnTo>
                  <a:lnTo>
                    <a:pt x="40" y="215"/>
                  </a:lnTo>
                  <a:lnTo>
                    <a:pt x="32" y="229"/>
                  </a:lnTo>
                  <a:lnTo>
                    <a:pt x="46" y="244"/>
                  </a:lnTo>
                  <a:lnTo>
                    <a:pt x="51" y="258"/>
                  </a:lnTo>
                  <a:lnTo>
                    <a:pt x="62" y="265"/>
                  </a:lnTo>
                  <a:lnTo>
                    <a:pt x="71" y="279"/>
                  </a:lnTo>
                  <a:lnTo>
                    <a:pt x="83" y="288"/>
                  </a:lnTo>
                  <a:lnTo>
                    <a:pt x="97" y="293"/>
                  </a:lnTo>
                  <a:lnTo>
                    <a:pt x="106" y="309"/>
                  </a:lnTo>
                  <a:lnTo>
                    <a:pt x="117" y="318"/>
                  </a:lnTo>
                  <a:lnTo>
                    <a:pt x="137" y="327"/>
                  </a:lnTo>
                  <a:lnTo>
                    <a:pt x="147" y="334"/>
                  </a:lnTo>
                  <a:lnTo>
                    <a:pt x="170" y="343"/>
                  </a:lnTo>
                  <a:lnTo>
                    <a:pt x="186" y="340"/>
                  </a:lnTo>
                  <a:lnTo>
                    <a:pt x="185" y="356"/>
                  </a:lnTo>
                  <a:lnTo>
                    <a:pt x="199" y="363"/>
                  </a:lnTo>
                  <a:lnTo>
                    <a:pt x="208" y="377"/>
                  </a:lnTo>
                  <a:lnTo>
                    <a:pt x="208" y="377"/>
                  </a:lnTo>
                  <a:lnTo>
                    <a:pt x="208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58">
              <a:extLst>
                <a:ext uri="{FF2B5EF4-FFF2-40B4-BE49-F238E27FC236}">
                  <a16:creationId xmlns:a16="http://schemas.microsoft.com/office/drawing/2014/main" id="{860A3B94-9344-047F-DAD5-68BF8EDC9E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43348" y="9122916"/>
              <a:ext cx="422377" cy="844753"/>
            </a:xfrm>
            <a:custGeom>
              <a:avLst/>
              <a:gdLst>
                <a:gd name="T0" fmla="*/ 132 w 187"/>
                <a:gd name="T1" fmla="*/ 374 h 374"/>
                <a:gd name="T2" fmla="*/ 143 w 187"/>
                <a:gd name="T3" fmla="*/ 361 h 374"/>
                <a:gd name="T4" fmla="*/ 130 w 187"/>
                <a:gd name="T5" fmla="*/ 363 h 374"/>
                <a:gd name="T6" fmla="*/ 141 w 187"/>
                <a:gd name="T7" fmla="*/ 352 h 374"/>
                <a:gd name="T8" fmla="*/ 143 w 187"/>
                <a:gd name="T9" fmla="*/ 333 h 374"/>
                <a:gd name="T10" fmla="*/ 148 w 187"/>
                <a:gd name="T11" fmla="*/ 301 h 374"/>
                <a:gd name="T12" fmla="*/ 154 w 187"/>
                <a:gd name="T13" fmla="*/ 249 h 374"/>
                <a:gd name="T14" fmla="*/ 162 w 187"/>
                <a:gd name="T15" fmla="*/ 187 h 374"/>
                <a:gd name="T16" fmla="*/ 164 w 187"/>
                <a:gd name="T17" fmla="*/ 167 h 374"/>
                <a:gd name="T18" fmla="*/ 162 w 187"/>
                <a:gd name="T19" fmla="*/ 153 h 374"/>
                <a:gd name="T20" fmla="*/ 168 w 187"/>
                <a:gd name="T21" fmla="*/ 139 h 374"/>
                <a:gd name="T22" fmla="*/ 170 w 187"/>
                <a:gd name="T23" fmla="*/ 123 h 374"/>
                <a:gd name="T24" fmla="*/ 171 w 187"/>
                <a:gd name="T25" fmla="*/ 84 h 374"/>
                <a:gd name="T26" fmla="*/ 170 w 187"/>
                <a:gd name="T27" fmla="*/ 71 h 374"/>
                <a:gd name="T28" fmla="*/ 168 w 187"/>
                <a:gd name="T29" fmla="*/ 60 h 374"/>
                <a:gd name="T30" fmla="*/ 177 w 187"/>
                <a:gd name="T31" fmla="*/ 32 h 374"/>
                <a:gd name="T32" fmla="*/ 187 w 187"/>
                <a:gd name="T33" fmla="*/ 2 h 374"/>
                <a:gd name="T34" fmla="*/ 168 w 187"/>
                <a:gd name="T35" fmla="*/ 0 h 374"/>
                <a:gd name="T36" fmla="*/ 148 w 187"/>
                <a:gd name="T37" fmla="*/ 3 h 374"/>
                <a:gd name="T38" fmla="*/ 98 w 187"/>
                <a:gd name="T39" fmla="*/ 12 h 374"/>
                <a:gd name="T40" fmla="*/ 32 w 187"/>
                <a:gd name="T41" fmla="*/ 30 h 374"/>
                <a:gd name="T42" fmla="*/ 6 w 187"/>
                <a:gd name="T43" fmla="*/ 37 h 374"/>
                <a:gd name="T44" fmla="*/ 0 w 187"/>
                <a:gd name="T45" fmla="*/ 50 h 374"/>
                <a:gd name="T46" fmla="*/ 9 w 187"/>
                <a:gd name="T47" fmla="*/ 60 h 374"/>
                <a:gd name="T48" fmla="*/ 13 w 187"/>
                <a:gd name="T49" fmla="*/ 75 h 374"/>
                <a:gd name="T50" fmla="*/ 13 w 187"/>
                <a:gd name="T51" fmla="*/ 87 h 374"/>
                <a:gd name="T52" fmla="*/ 9 w 187"/>
                <a:gd name="T53" fmla="*/ 103 h 374"/>
                <a:gd name="T54" fmla="*/ 18 w 187"/>
                <a:gd name="T55" fmla="*/ 114 h 374"/>
                <a:gd name="T56" fmla="*/ 24 w 187"/>
                <a:gd name="T57" fmla="*/ 130 h 374"/>
                <a:gd name="T58" fmla="*/ 20 w 187"/>
                <a:gd name="T59" fmla="*/ 149 h 374"/>
                <a:gd name="T60" fmla="*/ 25 w 187"/>
                <a:gd name="T61" fmla="*/ 160 h 374"/>
                <a:gd name="T62" fmla="*/ 34 w 187"/>
                <a:gd name="T63" fmla="*/ 174 h 374"/>
                <a:gd name="T64" fmla="*/ 36 w 187"/>
                <a:gd name="T65" fmla="*/ 187 h 374"/>
                <a:gd name="T66" fmla="*/ 27 w 187"/>
                <a:gd name="T67" fmla="*/ 199 h 374"/>
                <a:gd name="T68" fmla="*/ 29 w 187"/>
                <a:gd name="T69" fmla="*/ 215 h 374"/>
                <a:gd name="T70" fmla="*/ 34 w 187"/>
                <a:gd name="T71" fmla="*/ 226 h 374"/>
                <a:gd name="T72" fmla="*/ 34 w 187"/>
                <a:gd name="T73" fmla="*/ 242 h 374"/>
                <a:gd name="T74" fmla="*/ 36 w 187"/>
                <a:gd name="T75" fmla="*/ 254 h 374"/>
                <a:gd name="T76" fmla="*/ 38 w 187"/>
                <a:gd name="T77" fmla="*/ 269 h 374"/>
                <a:gd name="T78" fmla="*/ 43 w 187"/>
                <a:gd name="T79" fmla="*/ 278 h 374"/>
                <a:gd name="T80" fmla="*/ 41 w 187"/>
                <a:gd name="T81" fmla="*/ 294 h 374"/>
                <a:gd name="T82" fmla="*/ 47 w 187"/>
                <a:gd name="T83" fmla="*/ 308 h 374"/>
                <a:gd name="T84" fmla="*/ 57 w 187"/>
                <a:gd name="T85" fmla="*/ 319 h 374"/>
                <a:gd name="T86" fmla="*/ 70 w 187"/>
                <a:gd name="T87" fmla="*/ 329 h 374"/>
                <a:gd name="T88" fmla="*/ 84 w 187"/>
                <a:gd name="T89" fmla="*/ 338 h 374"/>
                <a:gd name="T90" fmla="*/ 97 w 187"/>
                <a:gd name="T91" fmla="*/ 349 h 374"/>
                <a:gd name="T92" fmla="*/ 100 w 187"/>
                <a:gd name="T93" fmla="*/ 363 h 374"/>
                <a:gd name="T94" fmla="*/ 114 w 187"/>
                <a:gd name="T95" fmla="*/ 365 h 374"/>
                <a:gd name="T96" fmla="*/ 129 w 187"/>
                <a:gd name="T97" fmla="*/ 374 h 374"/>
                <a:gd name="T98" fmla="*/ 132 w 187"/>
                <a:gd name="T99" fmla="*/ 374 h 374"/>
                <a:gd name="T100" fmla="*/ 132 w 187"/>
                <a:gd name="T101" fmla="*/ 374 h 374"/>
                <a:gd name="T102" fmla="*/ 132 w 187"/>
                <a:gd name="T10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4">
                  <a:moveTo>
                    <a:pt x="132" y="374"/>
                  </a:moveTo>
                  <a:lnTo>
                    <a:pt x="143" y="361"/>
                  </a:lnTo>
                  <a:lnTo>
                    <a:pt x="130" y="363"/>
                  </a:lnTo>
                  <a:lnTo>
                    <a:pt x="141" y="352"/>
                  </a:lnTo>
                  <a:lnTo>
                    <a:pt x="143" y="333"/>
                  </a:lnTo>
                  <a:lnTo>
                    <a:pt x="148" y="301"/>
                  </a:lnTo>
                  <a:lnTo>
                    <a:pt x="154" y="249"/>
                  </a:lnTo>
                  <a:lnTo>
                    <a:pt x="162" y="187"/>
                  </a:lnTo>
                  <a:lnTo>
                    <a:pt x="164" y="167"/>
                  </a:lnTo>
                  <a:lnTo>
                    <a:pt x="162" y="153"/>
                  </a:lnTo>
                  <a:lnTo>
                    <a:pt x="168" y="139"/>
                  </a:lnTo>
                  <a:lnTo>
                    <a:pt x="170" y="123"/>
                  </a:lnTo>
                  <a:lnTo>
                    <a:pt x="171" y="84"/>
                  </a:lnTo>
                  <a:lnTo>
                    <a:pt x="170" y="71"/>
                  </a:lnTo>
                  <a:lnTo>
                    <a:pt x="168" y="60"/>
                  </a:lnTo>
                  <a:lnTo>
                    <a:pt x="177" y="32"/>
                  </a:lnTo>
                  <a:lnTo>
                    <a:pt x="187" y="2"/>
                  </a:lnTo>
                  <a:lnTo>
                    <a:pt x="168" y="0"/>
                  </a:lnTo>
                  <a:lnTo>
                    <a:pt x="148" y="3"/>
                  </a:lnTo>
                  <a:lnTo>
                    <a:pt x="98" y="12"/>
                  </a:lnTo>
                  <a:lnTo>
                    <a:pt x="32" y="30"/>
                  </a:lnTo>
                  <a:lnTo>
                    <a:pt x="6" y="37"/>
                  </a:lnTo>
                  <a:lnTo>
                    <a:pt x="0" y="50"/>
                  </a:lnTo>
                  <a:lnTo>
                    <a:pt x="9" y="60"/>
                  </a:lnTo>
                  <a:lnTo>
                    <a:pt x="13" y="75"/>
                  </a:lnTo>
                  <a:lnTo>
                    <a:pt x="13" y="87"/>
                  </a:lnTo>
                  <a:lnTo>
                    <a:pt x="9" y="103"/>
                  </a:lnTo>
                  <a:lnTo>
                    <a:pt x="18" y="114"/>
                  </a:lnTo>
                  <a:lnTo>
                    <a:pt x="24" y="130"/>
                  </a:lnTo>
                  <a:lnTo>
                    <a:pt x="20" y="149"/>
                  </a:lnTo>
                  <a:lnTo>
                    <a:pt x="25" y="160"/>
                  </a:lnTo>
                  <a:lnTo>
                    <a:pt x="34" y="174"/>
                  </a:lnTo>
                  <a:lnTo>
                    <a:pt x="36" y="187"/>
                  </a:lnTo>
                  <a:lnTo>
                    <a:pt x="27" y="199"/>
                  </a:lnTo>
                  <a:lnTo>
                    <a:pt x="29" y="215"/>
                  </a:lnTo>
                  <a:lnTo>
                    <a:pt x="34" y="226"/>
                  </a:lnTo>
                  <a:lnTo>
                    <a:pt x="34" y="242"/>
                  </a:lnTo>
                  <a:lnTo>
                    <a:pt x="36" y="254"/>
                  </a:lnTo>
                  <a:lnTo>
                    <a:pt x="38" y="269"/>
                  </a:lnTo>
                  <a:lnTo>
                    <a:pt x="43" y="278"/>
                  </a:lnTo>
                  <a:lnTo>
                    <a:pt x="41" y="294"/>
                  </a:lnTo>
                  <a:lnTo>
                    <a:pt x="47" y="308"/>
                  </a:lnTo>
                  <a:lnTo>
                    <a:pt x="57" y="319"/>
                  </a:lnTo>
                  <a:lnTo>
                    <a:pt x="70" y="329"/>
                  </a:lnTo>
                  <a:lnTo>
                    <a:pt x="84" y="338"/>
                  </a:lnTo>
                  <a:lnTo>
                    <a:pt x="97" y="349"/>
                  </a:lnTo>
                  <a:lnTo>
                    <a:pt x="100" y="363"/>
                  </a:lnTo>
                  <a:lnTo>
                    <a:pt x="114" y="365"/>
                  </a:lnTo>
                  <a:lnTo>
                    <a:pt x="129" y="374"/>
                  </a:lnTo>
                  <a:lnTo>
                    <a:pt x="132" y="374"/>
                  </a:lnTo>
                  <a:lnTo>
                    <a:pt x="132" y="374"/>
                  </a:lnTo>
                  <a:lnTo>
                    <a:pt x="132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59">
              <a:extLst>
                <a:ext uri="{FF2B5EF4-FFF2-40B4-BE49-F238E27FC236}">
                  <a16:creationId xmlns:a16="http://schemas.microsoft.com/office/drawing/2014/main" id="{929AC88C-13CE-C6D0-CE31-E1D0EA243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67198" y="8422720"/>
              <a:ext cx="530795" cy="535312"/>
            </a:xfrm>
            <a:custGeom>
              <a:avLst/>
              <a:gdLst>
                <a:gd name="T0" fmla="*/ 143 w 235"/>
                <a:gd name="T1" fmla="*/ 237 h 237"/>
                <a:gd name="T2" fmla="*/ 162 w 235"/>
                <a:gd name="T3" fmla="*/ 230 h 237"/>
                <a:gd name="T4" fmla="*/ 161 w 235"/>
                <a:gd name="T5" fmla="*/ 185 h 237"/>
                <a:gd name="T6" fmla="*/ 170 w 235"/>
                <a:gd name="T7" fmla="*/ 166 h 237"/>
                <a:gd name="T8" fmla="*/ 191 w 235"/>
                <a:gd name="T9" fmla="*/ 175 h 237"/>
                <a:gd name="T10" fmla="*/ 200 w 235"/>
                <a:gd name="T11" fmla="*/ 164 h 237"/>
                <a:gd name="T12" fmla="*/ 202 w 235"/>
                <a:gd name="T13" fmla="*/ 148 h 237"/>
                <a:gd name="T14" fmla="*/ 211 w 235"/>
                <a:gd name="T15" fmla="*/ 159 h 237"/>
                <a:gd name="T16" fmla="*/ 223 w 235"/>
                <a:gd name="T17" fmla="*/ 102 h 237"/>
                <a:gd name="T18" fmla="*/ 221 w 235"/>
                <a:gd name="T19" fmla="*/ 89 h 237"/>
                <a:gd name="T20" fmla="*/ 223 w 235"/>
                <a:gd name="T21" fmla="*/ 54 h 237"/>
                <a:gd name="T22" fmla="*/ 214 w 235"/>
                <a:gd name="T23" fmla="*/ 39 h 237"/>
                <a:gd name="T24" fmla="*/ 230 w 235"/>
                <a:gd name="T25" fmla="*/ 41 h 237"/>
                <a:gd name="T26" fmla="*/ 230 w 235"/>
                <a:gd name="T27" fmla="*/ 18 h 237"/>
                <a:gd name="T28" fmla="*/ 235 w 235"/>
                <a:gd name="T29" fmla="*/ 4 h 237"/>
                <a:gd name="T30" fmla="*/ 216 w 235"/>
                <a:gd name="T31" fmla="*/ 0 h 237"/>
                <a:gd name="T32" fmla="*/ 191 w 235"/>
                <a:gd name="T33" fmla="*/ 0 h 237"/>
                <a:gd name="T34" fmla="*/ 123 w 235"/>
                <a:gd name="T35" fmla="*/ 54 h 237"/>
                <a:gd name="T36" fmla="*/ 89 w 235"/>
                <a:gd name="T37" fmla="*/ 82 h 237"/>
                <a:gd name="T38" fmla="*/ 68 w 235"/>
                <a:gd name="T39" fmla="*/ 98 h 237"/>
                <a:gd name="T40" fmla="*/ 54 w 235"/>
                <a:gd name="T41" fmla="*/ 111 h 237"/>
                <a:gd name="T42" fmla="*/ 49 w 235"/>
                <a:gd name="T43" fmla="*/ 132 h 237"/>
                <a:gd name="T44" fmla="*/ 0 w 235"/>
                <a:gd name="T45" fmla="*/ 151 h 237"/>
                <a:gd name="T46" fmla="*/ 0 w 235"/>
                <a:gd name="T47" fmla="*/ 164 h 237"/>
                <a:gd name="T48" fmla="*/ 18 w 235"/>
                <a:gd name="T49" fmla="*/ 176 h 237"/>
                <a:gd name="T50" fmla="*/ 29 w 235"/>
                <a:gd name="T51" fmla="*/ 168 h 237"/>
                <a:gd name="T52" fmla="*/ 52 w 235"/>
                <a:gd name="T53" fmla="*/ 178 h 237"/>
                <a:gd name="T54" fmla="*/ 61 w 235"/>
                <a:gd name="T55" fmla="*/ 194 h 237"/>
                <a:gd name="T56" fmla="*/ 65 w 235"/>
                <a:gd name="T57" fmla="*/ 185 h 237"/>
                <a:gd name="T58" fmla="*/ 81 w 235"/>
                <a:gd name="T59" fmla="*/ 184 h 237"/>
                <a:gd name="T60" fmla="*/ 93 w 235"/>
                <a:gd name="T61" fmla="*/ 189 h 237"/>
                <a:gd name="T62" fmla="*/ 105 w 235"/>
                <a:gd name="T63" fmla="*/ 200 h 237"/>
                <a:gd name="T64" fmla="*/ 116 w 235"/>
                <a:gd name="T65" fmla="*/ 205 h 237"/>
                <a:gd name="T66" fmla="*/ 129 w 235"/>
                <a:gd name="T67" fmla="*/ 216 h 237"/>
                <a:gd name="T68" fmla="*/ 139 w 235"/>
                <a:gd name="T69" fmla="*/ 237 h 237"/>
                <a:gd name="T70" fmla="*/ 143 w 235"/>
                <a:gd name="T71" fmla="*/ 237 h 237"/>
                <a:gd name="T72" fmla="*/ 143 w 235"/>
                <a:gd name="T73" fmla="*/ 237 h 237"/>
                <a:gd name="T74" fmla="*/ 143 w 235"/>
                <a:gd name="T7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5" h="237">
                  <a:moveTo>
                    <a:pt x="143" y="237"/>
                  </a:moveTo>
                  <a:lnTo>
                    <a:pt x="162" y="230"/>
                  </a:lnTo>
                  <a:lnTo>
                    <a:pt x="161" y="185"/>
                  </a:lnTo>
                  <a:lnTo>
                    <a:pt x="170" y="166"/>
                  </a:lnTo>
                  <a:lnTo>
                    <a:pt x="191" y="175"/>
                  </a:lnTo>
                  <a:lnTo>
                    <a:pt x="200" y="164"/>
                  </a:lnTo>
                  <a:lnTo>
                    <a:pt x="202" y="148"/>
                  </a:lnTo>
                  <a:lnTo>
                    <a:pt x="211" y="159"/>
                  </a:lnTo>
                  <a:lnTo>
                    <a:pt x="223" y="102"/>
                  </a:lnTo>
                  <a:lnTo>
                    <a:pt x="221" y="89"/>
                  </a:lnTo>
                  <a:lnTo>
                    <a:pt x="223" y="54"/>
                  </a:lnTo>
                  <a:lnTo>
                    <a:pt x="214" y="39"/>
                  </a:lnTo>
                  <a:lnTo>
                    <a:pt x="230" y="41"/>
                  </a:lnTo>
                  <a:lnTo>
                    <a:pt x="230" y="18"/>
                  </a:lnTo>
                  <a:lnTo>
                    <a:pt x="235" y="4"/>
                  </a:lnTo>
                  <a:lnTo>
                    <a:pt x="216" y="0"/>
                  </a:lnTo>
                  <a:lnTo>
                    <a:pt x="191" y="0"/>
                  </a:lnTo>
                  <a:lnTo>
                    <a:pt x="123" y="54"/>
                  </a:lnTo>
                  <a:lnTo>
                    <a:pt x="89" y="82"/>
                  </a:lnTo>
                  <a:lnTo>
                    <a:pt x="68" y="98"/>
                  </a:lnTo>
                  <a:lnTo>
                    <a:pt x="54" y="111"/>
                  </a:lnTo>
                  <a:lnTo>
                    <a:pt x="49" y="132"/>
                  </a:lnTo>
                  <a:lnTo>
                    <a:pt x="0" y="151"/>
                  </a:lnTo>
                  <a:lnTo>
                    <a:pt x="0" y="164"/>
                  </a:lnTo>
                  <a:lnTo>
                    <a:pt x="18" y="176"/>
                  </a:lnTo>
                  <a:lnTo>
                    <a:pt x="29" y="168"/>
                  </a:lnTo>
                  <a:lnTo>
                    <a:pt x="52" y="178"/>
                  </a:lnTo>
                  <a:lnTo>
                    <a:pt x="61" y="194"/>
                  </a:lnTo>
                  <a:lnTo>
                    <a:pt x="65" y="185"/>
                  </a:lnTo>
                  <a:lnTo>
                    <a:pt x="81" y="184"/>
                  </a:lnTo>
                  <a:lnTo>
                    <a:pt x="93" y="189"/>
                  </a:lnTo>
                  <a:lnTo>
                    <a:pt x="105" y="200"/>
                  </a:lnTo>
                  <a:lnTo>
                    <a:pt x="116" y="205"/>
                  </a:lnTo>
                  <a:lnTo>
                    <a:pt x="129" y="216"/>
                  </a:lnTo>
                  <a:lnTo>
                    <a:pt x="139" y="237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43" y="2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60">
              <a:extLst>
                <a:ext uri="{FF2B5EF4-FFF2-40B4-BE49-F238E27FC236}">
                  <a16:creationId xmlns:a16="http://schemas.microsoft.com/office/drawing/2014/main" id="{0E465A9A-E0EF-2C9A-2FF4-B528C8735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924087" y="8982877"/>
              <a:ext cx="442705" cy="569192"/>
            </a:xfrm>
            <a:custGeom>
              <a:avLst/>
              <a:gdLst>
                <a:gd name="T0" fmla="*/ 191 w 196"/>
                <a:gd name="T1" fmla="*/ 252 h 252"/>
                <a:gd name="T2" fmla="*/ 194 w 196"/>
                <a:gd name="T3" fmla="*/ 213 h 252"/>
                <a:gd name="T4" fmla="*/ 196 w 196"/>
                <a:gd name="T5" fmla="*/ 185 h 252"/>
                <a:gd name="T6" fmla="*/ 182 w 196"/>
                <a:gd name="T7" fmla="*/ 187 h 252"/>
                <a:gd name="T8" fmla="*/ 162 w 196"/>
                <a:gd name="T9" fmla="*/ 185 h 252"/>
                <a:gd name="T10" fmla="*/ 166 w 196"/>
                <a:gd name="T11" fmla="*/ 162 h 252"/>
                <a:gd name="T12" fmla="*/ 164 w 196"/>
                <a:gd name="T13" fmla="*/ 122 h 252"/>
                <a:gd name="T14" fmla="*/ 135 w 196"/>
                <a:gd name="T15" fmla="*/ 122 h 252"/>
                <a:gd name="T16" fmla="*/ 137 w 196"/>
                <a:gd name="T17" fmla="*/ 76 h 252"/>
                <a:gd name="T18" fmla="*/ 137 w 196"/>
                <a:gd name="T19" fmla="*/ 55 h 252"/>
                <a:gd name="T20" fmla="*/ 111 w 196"/>
                <a:gd name="T21" fmla="*/ 51 h 252"/>
                <a:gd name="T22" fmla="*/ 86 w 196"/>
                <a:gd name="T23" fmla="*/ 55 h 252"/>
                <a:gd name="T24" fmla="*/ 86 w 196"/>
                <a:gd name="T25" fmla="*/ 28 h 252"/>
                <a:gd name="T26" fmla="*/ 70 w 196"/>
                <a:gd name="T27" fmla="*/ 26 h 252"/>
                <a:gd name="T28" fmla="*/ 61 w 196"/>
                <a:gd name="T29" fmla="*/ 42 h 252"/>
                <a:gd name="T30" fmla="*/ 52 w 196"/>
                <a:gd name="T31" fmla="*/ 28 h 252"/>
                <a:gd name="T32" fmla="*/ 52 w 196"/>
                <a:gd name="T33" fmla="*/ 1 h 252"/>
                <a:gd name="T34" fmla="*/ 36 w 196"/>
                <a:gd name="T35" fmla="*/ 0 h 252"/>
                <a:gd name="T36" fmla="*/ 29 w 196"/>
                <a:gd name="T37" fmla="*/ 12 h 252"/>
                <a:gd name="T38" fmla="*/ 30 w 196"/>
                <a:gd name="T39" fmla="*/ 28 h 252"/>
                <a:gd name="T40" fmla="*/ 32 w 196"/>
                <a:gd name="T41" fmla="*/ 64 h 252"/>
                <a:gd name="T42" fmla="*/ 34 w 196"/>
                <a:gd name="T43" fmla="*/ 78 h 252"/>
                <a:gd name="T44" fmla="*/ 30 w 196"/>
                <a:gd name="T45" fmla="*/ 122 h 252"/>
                <a:gd name="T46" fmla="*/ 14 w 196"/>
                <a:gd name="T47" fmla="*/ 124 h 252"/>
                <a:gd name="T48" fmla="*/ 16 w 196"/>
                <a:gd name="T49" fmla="*/ 160 h 252"/>
                <a:gd name="T50" fmla="*/ 14 w 196"/>
                <a:gd name="T51" fmla="*/ 185 h 252"/>
                <a:gd name="T52" fmla="*/ 0 w 196"/>
                <a:gd name="T53" fmla="*/ 183 h 252"/>
                <a:gd name="T54" fmla="*/ 0 w 196"/>
                <a:gd name="T55" fmla="*/ 210 h 252"/>
                <a:gd name="T56" fmla="*/ 9 w 196"/>
                <a:gd name="T57" fmla="*/ 220 h 252"/>
                <a:gd name="T58" fmla="*/ 7 w 196"/>
                <a:gd name="T59" fmla="*/ 236 h 252"/>
                <a:gd name="T60" fmla="*/ 41 w 196"/>
                <a:gd name="T61" fmla="*/ 247 h 252"/>
                <a:gd name="T62" fmla="*/ 84 w 196"/>
                <a:gd name="T63" fmla="*/ 245 h 252"/>
                <a:gd name="T64" fmla="*/ 112 w 196"/>
                <a:gd name="T65" fmla="*/ 247 h 252"/>
                <a:gd name="T66" fmla="*/ 125 w 196"/>
                <a:gd name="T67" fmla="*/ 251 h 252"/>
                <a:gd name="T68" fmla="*/ 143 w 196"/>
                <a:gd name="T69" fmla="*/ 251 h 252"/>
                <a:gd name="T70" fmla="*/ 180 w 196"/>
                <a:gd name="T71" fmla="*/ 251 h 252"/>
                <a:gd name="T72" fmla="*/ 191 w 196"/>
                <a:gd name="T73" fmla="*/ 252 h 252"/>
                <a:gd name="T74" fmla="*/ 191 w 196"/>
                <a:gd name="T75" fmla="*/ 252 h 252"/>
                <a:gd name="T76" fmla="*/ 191 w 196"/>
                <a:gd name="T77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6" h="252">
                  <a:moveTo>
                    <a:pt x="191" y="252"/>
                  </a:moveTo>
                  <a:lnTo>
                    <a:pt x="194" y="213"/>
                  </a:lnTo>
                  <a:lnTo>
                    <a:pt x="196" y="185"/>
                  </a:lnTo>
                  <a:lnTo>
                    <a:pt x="182" y="187"/>
                  </a:lnTo>
                  <a:lnTo>
                    <a:pt x="162" y="185"/>
                  </a:lnTo>
                  <a:lnTo>
                    <a:pt x="166" y="162"/>
                  </a:lnTo>
                  <a:lnTo>
                    <a:pt x="164" y="122"/>
                  </a:lnTo>
                  <a:lnTo>
                    <a:pt x="135" y="122"/>
                  </a:lnTo>
                  <a:lnTo>
                    <a:pt x="137" y="76"/>
                  </a:lnTo>
                  <a:lnTo>
                    <a:pt x="137" y="55"/>
                  </a:lnTo>
                  <a:lnTo>
                    <a:pt x="111" y="51"/>
                  </a:lnTo>
                  <a:lnTo>
                    <a:pt x="86" y="55"/>
                  </a:lnTo>
                  <a:lnTo>
                    <a:pt x="86" y="28"/>
                  </a:lnTo>
                  <a:lnTo>
                    <a:pt x="70" y="26"/>
                  </a:lnTo>
                  <a:lnTo>
                    <a:pt x="61" y="42"/>
                  </a:lnTo>
                  <a:lnTo>
                    <a:pt x="52" y="28"/>
                  </a:lnTo>
                  <a:lnTo>
                    <a:pt x="52" y="1"/>
                  </a:lnTo>
                  <a:lnTo>
                    <a:pt x="36" y="0"/>
                  </a:lnTo>
                  <a:lnTo>
                    <a:pt x="29" y="12"/>
                  </a:lnTo>
                  <a:lnTo>
                    <a:pt x="30" y="28"/>
                  </a:lnTo>
                  <a:lnTo>
                    <a:pt x="32" y="64"/>
                  </a:lnTo>
                  <a:lnTo>
                    <a:pt x="34" y="78"/>
                  </a:lnTo>
                  <a:lnTo>
                    <a:pt x="30" y="122"/>
                  </a:lnTo>
                  <a:lnTo>
                    <a:pt x="14" y="124"/>
                  </a:lnTo>
                  <a:lnTo>
                    <a:pt x="16" y="160"/>
                  </a:lnTo>
                  <a:lnTo>
                    <a:pt x="14" y="185"/>
                  </a:lnTo>
                  <a:lnTo>
                    <a:pt x="0" y="183"/>
                  </a:lnTo>
                  <a:lnTo>
                    <a:pt x="0" y="210"/>
                  </a:lnTo>
                  <a:lnTo>
                    <a:pt x="9" y="220"/>
                  </a:lnTo>
                  <a:lnTo>
                    <a:pt x="7" y="236"/>
                  </a:lnTo>
                  <a:lnTo>
                    <a:pt x="41" y="247"/>
                  </a:lnTo>
                  <a:lnTo>
                    <a:pt x="84" y="245"/>
                  </a:lnTo>
                  <a:lnTo>
                    <a:pt x="112" y="247"/>
                  </a:lnTo>
                  <a:lnTo>
                    <a:pt x="125" y="251"/>
                  </a:lnTo>
                  <a:lnTo>
                    <a:pt x="143" y="251"/>
                  </a:lnTo>
                  <a:lnTo>
                    <a:pt x="180" y="251"/>
                  </a:lnTo>
                  <a:lnTo>
                    <a:pt x="191" y="252"/>
                  </a:lnTo>
                  <a:lnTo>
                    <a:pt x="191" y="252"/>
                  </a:lnTo>
                  <a:lnTo>
                    <a:pt x="191" y="2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61">
              <a:extLst>
                <a:ext uri="{FF2B5EF4-FFF2-40B4-BE49-F238E27FC236}">
                  <a16:creationId xmlns:a16="http://schemas.microsoft.com/office/drawing/2014/main" id="{787333C9-6948-525E-64CF-3741332027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9256" y="9391700"/>
              <a:ext cx="772475" cy="659540"/>
            </a:xfrm>
            <a:custGeom>
              <a:avLst/>
              <a:gdLst>
                <a:gd name="T0" fmla="*/ 320 w 342"/>
                <a:gd name="T1" fmla="*/ 292 h 292"/>
                <a:gd name="T2" fmla="*/ 322 w 342"/>
                <a:gd name="T3" fmla="*/ 253 h 292"/>
                <a:gd name="T4" fmla="*/ 320 w 342"/>
                <a:gd name="T5" fmla="*/ 239 h 292"/>
                <a:gd name="T6" fmla="*/ 322 w 342"/>
                <a:gd name="T7" fmla="*/ 223 h 292"/>
                <a:gd name="T8" fmla="*/ 322 w 342"/>
                <a:gd name="T9" fmla="*/ 191 h 292"/>
                <a:gd name="T10" fmla="*/ 331 w 342"/>
                <a:gd name="T11" fmla="*/ 75 h 292"/>
                <a:gd name="T12" fmla="*/ 333 w 342"/>
                <a:gd name="T13" fmla="*/ 62 h 292"/>
                <a:gd name="T14" fmla="*/ 342 w 342"/>
                <a:gd name="T15" fmla="*/ 45 h 292"/>
                <a:gd name="T16" fmla="*/ 333 w 342"/>
                <a:gd name="T17" fmla="*/ 7 h 292"/>
                <a:gd name="T18" fmla="*/ 265 w 342"/>
                <a:gd name="T19" fmla="*/ 2 h 292"/>
                <a:gd name="T20" fmla="*/ 208 w 342"/>
                <a:gd name="T21" fmla="*/ 2 h 292"/>
                <a:gd name="T22" fmla="*/ 114 w 342"/>
                <a:gd name="T23" fmla="*/ 0 h 292"/>
                <a:gd name="T24" fmla="*/ 76 w 342"/>
                <a:gd name="T25" fmla="*/ 11 h 292"/>
                <a:gd name="T26" fmla="*/ 71 w 342"/>
                <a:gd name="T27" fmla="*/ 27 h 292"/>
                <a:gd name="T28" fmla="*/ 53 w 342"/>
                <a:gd name="T29" fmla="*/ 45 h 292"/>
                <a:gd name="T30" fmla="*/ 35 w 342"/>
                <a:gd name="T31" fmla="*/ 59 h 292"/>
                <a:gd name="T32" fmla="*/ 16 w 342"/>
                <a:gd name="T33" fmla="*/ 82 h 292"/>
                <a:gd name="T34" fmla="*/ 5 w 342"/>
                <a:gd name="T35" fmla="*/ 95 h 292"/>
                <a:gd name="T36" fmla="*/ 9 w 342"/>
                <a:gd name="T37" fmla="*/ 116 h 292"/>
                <a:gd name="T38" fmla="*/ 16 w 342"/>
                <a:gd name="T39" fmla="*/ 137 h 292"/>
                <a:gd name="T40" fmla="*/ 9 w 342"/>
                <a:gd name="T41" fmla="*/ 146 h 292"/>
                <a:gd name="T42" fmla="*/ 5 w 342"/>
                <a:gd name="T43" fmla="*/ 171 h 292"/>
                <a:gd name="T44" fmla="*/ 7 w 342"/>
                <a:gd name="T45" fmla="*/ 191 h 292"/>
                <a:gd name="T46" fmla="*/ 10 w 342"/>
                <a:gd name="T47" fmla="*/ 205 h 292"/>
                <a:gd name="T48" fmla="*/ 0 w 342"/>
                <a:gd name="T49" fmla="*/ 219 h 292"/>
                <a:gd name="T50" fmla="*/ 18 w 342"/>
                <a:gd name="T51" fmla="*/ 232 h 292"/>
                <a:gd name="T52" fmla="*/ 42 w 342"/>
                <a:gd name="T53" fmla="*/ 237 h 292"/>
                <a:gd name="T54" fmla="*/ 87 w 342"/>
                <a:gd name="T55" fmla="*/ 240 h 292"/>
                <a:gd name="T56" fmla="*/ 80 w 342"/>
                <a:gd name="T57" fmla="*/ 255 h 292"/>
                <a:gd name="T58" fmla="*/ 87 w 342"/>
                <a:gd name="T59" fmla="*/ 269 h 292"/>
                <a:gd name="T60" fmla="*/ 103 w 342"/>
                <a:gd name="T61" fmla="*/ 271 h 292"/>
                <a:gd name="T62" fmla="*/ 115 w 342"/>
                <a:gd name="T63" fmla="*/ 280 h 292"/>
                <a:gd name="T64" fmla="*/ 197 w 342"/>
                <a:gd name="T65" fmla="*/ 289 h 292"/>
                <a:gd name="T66" fmla="*/ 265 w 342"/>
                <a:gd name="T67" fmla="*/ 290 h 292"/>
                <a:gd name="T68" fmla="*/ 297 w 342"/>
                <a:gd name="T69" fmla="*/ 292 h 292"/>
                <a:gd name="T70" fmla="*/ 320 w 342"/>
                <a:gd name="T71" fmla="*/ 292 h 292"/>
                <a:gd name="T72" fmla="*/ 320 w 342"/>
                <a:gd name="T73" fmla="*/ 292 h 292"/>
                <a:gd name="T74" fmla="*/ 320 w 342"/>
                <a:gd name="T7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2" h="292">
                  <a:moveTo>
                    <a:pt x="320" y="292"/>
                  </a:moveTo>
                  <a:lnTo>
                    <a:pt x="322" y="253"/>
                  </a:lnTo>
                  <a:lnTo>
                    <a:pt x="320" y="239"/>
                  </a:lnTo>
                  <a:lnTo>
                    <a:pt x="322" y="223"/>
                  </a:lnTo>
                  <a:lnTo>
                    <a:pt x="322" y="191"/>
                  </a:lnTo>
                  <a:lnTo>
                    <a:pt x="331" y="75"/>
                  </a:lnTo>
                  <a:lnTo>
                    <a:pt x="333" y="62"/>
                  </a:lnTo>
                  <a:lnTo>
                    <a:pt x="342" y="45"/>
                  </a:lnTo>
                  <a:lnTo>
                    <a:pt x="333" y="7"/>
                  </a:lnTo>
                  <a:lnTo>
                    <a:pt x="265" y="2"/>
                  </a:lnTo>
                  <a:lnTo>
                    <a:pt x="208" y="2"/>
                  </a:lnTo>
                  <a:lnTo>
                    <a:pt x="114" y="0"/>
                  </a:lnTo>
                  <a:lnTo>
                    <a:pt x="76" y="11"/>
                  </a:lnTo>
                  <a:lnTo>
                    <a:pt x="71" y="27"/>
                  </a:lnTo>
                  <a:lnTo>
                    <a:pt x="53" y="45"/>
                  </a:lnTo>
                  <a:lnTo>
                    <a:pt x="35" y="59"/>
                  </a:lnTo>
                  <a:lnTo>
                    <a:pt x="16" y="82"/>
                  </a:lnTo>
                  <a:lnTo>
                    <a:pt x="5" y="95"/>
                  </a:lnTo>
                  <a:lnTo>
                    <a:pt x="9" y="116"/>
                  </a:lnTo>
                  <a:lnTo>
                    <a:pt x="16" y="137"/>
                  </a:lnTo>
                  <a:lnTo>
                    <a:pt x="9" y="146"/>
                  </a:lnTo>
                  <a:lnTo>
                    <a:pt x="5" y="171"/>
                  </a:lnTo>
                  <a:lnTo>
                    <a:pt x="7" y="191"/>
                  </a:lnTo>
                  <a:lnTo>
                    <a:pt x="10" y="205"/>
                  </a:lnTo>
                  <a:lnTo>
                    <a:pt x="0" y="219"/>
                  </a:lnTo>
                  <a:lnTo>
                    <a:pt x="18" y="232"/>
                  </a:lnTo>
                  <a:lnTo>
                    <a:pt x="42" y="237"/>
                  </a:lnTo>
                  <a:lnTo>
                    <a:pt x="87" y="240"/>
                  </a:lnTo>
                  <a:lnTo>
                    <a:pt x="80" y="255"/>
                  </a:lnTo>
                  <a:lnTo>
                    <a:pt x="87" y="269"/>
                  </a:lnTo>
                  <a:lnTo>
                    <a:pt x="103" y="271"/>
                  </a:lnTo>
                  <a:lnTo>
                    <a:pt x="115" y="280"/>
                  </a:lnTo>
                  <a:lnTo>
                    <a:pt x="197" y="289"/>
                  </a:lnTo>
                  <a:lnTo>
                    <a:pt x="265" y="290"/>
                  </a:lnTo>
                  <a:lnTo>
                    <a:pt x="297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62">
              <a:extLst>
                <a:ext uri="{FF2B5EF4-FFF2-40B4-BE49-F238E27FC236}">
                  <a16:creationId xmlns:a16="http://schemas.microsoft.com/office/drawing/2014/main" id="{2E767402-AB22-E088-5477-FA775D44B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9241" y="9400735"/>
              <a:ext cx="926066" cy="754405"/>
            </a:xfrm>
            <a:custGeom>
              <a:avLst/>
              <a:gdLst>
                <a:gd name="T0" fmla="*/ 81 w 410"/>
                <a:gd name="T1" fmla="*/ 334 h 334"/>
                <a:gd name="T2" fmla="*/ 82 w 410"/>
                <a:gd name="T3" fmla="*/ 292 h 334"/>
                <a:gd name="T4" fmla="*/ 328 w 410"/>
                <a:gd name="T5" fmla="*/ 297 h 334"/>
                <a:gd name="T6" fmla="*/ 348 w 410"/>
                <a:gd name="T7" fmla="*/ 295 h 334"/>
                <a:gd name="T8" fmla="*/ 396 w 410"/>
                <a:gd name="T9" fmla="*/ 295 h 334"/>
                <a:gd name="T10" fmla="*/ 410 w 410"/>
                <a:gd name="T11" fmla="*/ 288 h 334"/>
                <a:gd name="T12" fmla="*/ 405 w 410"/>
                <a:gd name="T13" fmla="*/ 274 h 334"/>
                <a:gd name="T14" fmla="*/ 397 w 410"/>
                <a:gd name="T15" fmla="*/ 251 h 334"/>
                <a:gd name="T16" fmla="*/ 394 w 410"/>
                <a:gd name="T17" fmla="*/ 236 h 334"/>
                <a:gd name="T18" fmla="*/ 389 w 410"/>
                <a:gd name="T19" fmla="*/ 220 h 334"/>
                <a:gd name="T20" fmla="*/ 385 w 410"/>
                <a:gd name="T21" fmla="*/ 203 h 334"/>
                <a:gd name="T22" fmla="*/ 376 w 410"/>
                <a:gd name="T23" fmla="*/ 187 h 334"/>
                <a:gd name="T24" fmla="*/ 373 w 410"/>
                <a:gd name="T25" fmla="*/ 172 h 334"/>
                <a:gd name="T26" fmla="*/ 364 w 410"/>
                <a:gd name="T27" fmla="*/ 156 h 334"/>
                <a:gd name="T28" fmla="*/ 365 w 410"/>
                <a:gd name="T29" fmla="*/ 126 h 334"/>
                <a:gd name="T30" fmla="*/ 356 w 410"/>
                <a:gd name="T31" fmla="*/ 119 h 334"/>
                <a:gd name="T32" fmla="*/ 348 w 410"/>
                <a:gd name="T33" fmla="*/ 112 h 334"/>
                <a:gd name="T34" fmla="*/ 335 w 410"/>
                <a:gd name="T35" fmla="*/ 98 h 334"/>
                <a:gd name="T36" fmla="*/ 328 w 410"/>
                <a:gd name="T37" fmla="*/ 83 h 334"/>
                <a:gd name="T38" fmla="*/ 319 w 410"/>
                <a:gd name="T39" fmla="*/ 73 h 334"/>
                <a:gd name="T40" fmla="*/ 324 w 410"/>
                <a:gd name="T41" fmla="*/ 60 h 334"/>
                <a:gd name="T42" fmla="*/ 316 w 410"/>
                <a:gd name="T43" fmla="*/ 50 h 334"/>
                <a:gd name="T44" fmla="*/ 301 w 410"/>
                <a:gd name="T45" fmla="*/ 44 h 334"/>
                <a:gd name="T46" fmla="*/ 285 w 410"/>
                <a:gd name="T47" fmla="*/ 39 h 334"/>
                <a:gd name="T48" fmla="*/ 269 w 410"/>
                <a:gd name="T49" fmla="*/ 34 h 334"/>
                <a:gd name="T50" fmla="*/ 246 w 410"/>
                <a:gd name="T51" fmla="*/ 37 h 334"/>
                <a:gd name="T52" fmla="*/ 241 w 410"/>
                <a:gd name="T53" fmla="*/ 25 h 334"/>
                <a:gd name="T54" fmla="*/ 241 w 410"/>
                <a:gd name="T55" fmla="*/ 2 h 334"/>
                <a:gd name="T56" fmla="*/ 205 w 410"/>
                <a:gd name="T57" fmla="*/ 0 h 334"/>
                <a:gd name="T58" fmla="*/ 200 w 410"/>
                <a:gd name="T59" fmla="*/ 67 h 334"/>
                <a:gd name="T60" fmla="*/ 143 w 410"/>
                <a:gd name="T61" fmla="*/ 67 h 334"/>
                <a:gd name="T62" fmla="*/ 130 w 410"/>
                <a:gd name="T63" fmla="*/ 66 h 334"/>
                <a:gd name="T64" fmla="*/ 52 w 410"/>
                <a:gd name="T65" fmla="*/ 62 h 334"/>
                <a:gd name="T66" fmla="*/ 11 w 410"/>
                <a:gd name="T67" fmla="*/ 60 h 334"/>
                <a:gd name="T68" fmla="*/ 11 w 410"/>
                <a:gd name="T69" fmla="*/ 89 h 334"/>
                <a:gd name="T70" fmla="*/ 9 w 410"/>
                <a:gd name="T71" fmla="*/ 176 h 334"/>
                <a:gd name="T72" fmla="*/ 0 w 410"/>
                <a:gd name="T73" fmla="*/ 220 h 334"/>
                <a:gd name="T74" fmla="*/ 0 w 410"/>
                <a:gd name="T75" fmla="*/ 244 h 334"/>
                <a:gd name="T76" fmla="*/ 6 w 410"/>
                <a:gd name="T77" fmla="*/ 256 h 334"/>
                <a:gd name="T78" fmla="*/ 18 w 410"/>
                <a:gd name="T79" fmla="*/ 269 h 334"/>
                <a:gd name="T80" fmla="*/ 33 w 410"/>
                <a:gd name="T81" fmla="*/ 276 h 334"/>
                <a:gd name="T82" fmla="*/ 47 w 410"/>
                <a:gd name="T83" fmla="*/ 292 h 334"/>
                <a:gd name="T84" fmla="*/ 52 w 410"/>
                <a:gd name="T85" fmla="*/ 304 h 334"/>
                <a:gd name="T86" fmla="*/ 68 w 410"/>
                <a:gd name="T87" fmla="*/ 324 h 334"/>
                <a:gd name="T88" fmla="*/ 81 w 410"/>
                <a:gd name="T89" fmla="*/ 334 h 334"/>
                <a:gd name="T90" fmla="*/ 81 w 410"/>
                <a:gd name="T91" fmla="*/ 334 h 334"/>
                <a:gd name="T92" fmla="*/ 81 w 410"/>
                <a:gd name="T93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0" h="334">
                  <a:moveTo>
                    <a:pt x="81" y="334"/>
                  </a:moveTo>
                  <a:lnTo>
                    <a:pt x="82" y="292"/>
                  </a:lnTo>
                  <a:lnTo>
                    <a:pt x="328" y="297"/>
                  </a:lnTo>
                  <a:lnTo>
                    <a:pt x="348" y="295"/>
                  </a:lnTo>
                  <a:lnTo>
                    <a:pt x="396" y="295"/>
                  </a:lnTo>
                  <a:lnTo>
                    <a:pt x="410" y="288"/>
                  </a:lnTo>
                  <a:lnTo>
                    <a:pt x="405" y="274"/>
                  </a:lnTo>
                  <a:lnTo>
                    <a:pt x="397" y="251"/>
                  </a:lnTo>
                  <a:lnTo>
                    <a:pt x="394" y="236"/>
                  </a:lnTo>
                  <a:lnTo>
                    <a:pt x="389" y="220"/>
                  </a:lnTo>
                  <a:lnTo>
                    <a:pt x="385" y="203"/>
                  </a:lnTo>
                  <a:lnTo>
                    <a:pt x="376" y="187"/>
                  </a:lnTo>
                  <a:lnTo>
                    <a:pt x="373" y="172"/>
                  </a:lnTo>
                  <a:lnTo>
                    <a:pt x="364" y="156"/>
                  </a:lnTo>
                  <a:lnTo>
                    <a:pt x="365" y="126"/>
                  </a:lnTo>
                  <a:lnTo>
                    <a:pt x="356" y="119"/>
                  </a:lnTo>
                  <a:lnTo>
                    <a:pt x="348" y="112"/>
                  </a:lnTo>
                  <a:lnTo>
                    <a:pt x="335" y="98"/>
                  </a:lnTo>
                  <a:lnTo>
                    <a:pt x="328" y="83"/>
                  </a:lnTo>
                  <a:lnTo>
                    <a:pt x="319" y="73"/>
                  </a:lnTo>
                  <a:lnTo>
                    <a:pt x="324" y="60"/>
                  </a:lnTo>
                  <a:lnTo>
                    <a:pt x="316" y="50"/>
                  </a:lnTo>
                  <a:lnTo>
                    <a:pt x="301" y="44"/>
                  </a:lnTo>
                  <a:lnTo>
                    <a:pt x="285" y="39"/>
                  </a:lnTo>
                  <a:lnTo>
                    <a:pt x="269" y="34"/>
                  </a:lnTo>
                  <a:lnTo>
                    <a:pt x="246" y="37"/>
                  </a:lnTo>
                  <a:lnTo>
                    <a:pt x="241" y="25"/>
                  </a:lnTo>
                  <a:lnTo>
                    <a:pt x="241" y="2"/>
                  </a:lnTo>
                  <a:lnTo>
                    <a:pt x="205" y="0"/>
                  </a:lnTo>
                  <a:lnTo>
                    <a:pt x="200" y="67"/>
                  </a:lnTo>
                  <a:lnTo>
                    <a:pt x="143" y="67"/>
                  </a:lnTo>
                  <a:lnTo>
                    <a:pt x="130" y="66"/>
                  </a:lnTo>
                  <a:lnTo>
                    <a:pt x="52" y="62"/>
                  </a:lnTo>
                  <a:lnTo>
                    <a:pt x="11" y="60"/>
                  </a:lnTo>
                  <a:lnTo>
                    <a:pt x="11" y="89"/>
                  </a:lnTo>
                  <a:lnTo>
                    <a:pt x="9" y="176"/>
                  </a:lnTo>
                  <a:lnTo>
                    <a:pt x="0" y="220"/>
                  </a:lnTo>
                  <a:lnTo>
                    <a:pt x="0" y="244"/>
                  </a:lnTo>
                  <a:lnTo>
                    <a:pt x="6" y="256"/>
                  </a:lnTo>
                  <a:lnTo>
                    <a:pt x="18" y="269"/>
                  </a:lnTo>
                  <a:lnTo>
                    <a:pt x="33" y="276"/>
                  </a:lnTo>
                  <a:lnTo>
                    <a:pt x="47" y="292"/>
                  </a:lnTo>
                  <a:lnTo>
                    <a:pt x="52" y="304"/>
                  </a:lnTo>
                  <a:lnTo>
                    <a:pt x="68" y="324"/>
                  </a:lnTo>
                  <a:lnTo>
                    <a:pt x="81" y="334"/>
                  </a:lnTo>
                  <a:lnTo>
                    <a:pt x="81" y="334"/>
                  </a:lnTo>
                  <a:lnTo>
                    <a:pt x="81" y="3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63">
              <a:extLst>
                <a:ext uri="{FF2B5EF4-FFF2-40B4-BE49-F238E27FC236}">
                  <a16:creationId xmlns:a16="http://schemas.microsoft.com/office/drawing/2014/main" id="{B8E6749B-DE08-7B5E-F4CE-645A6C7B9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6983" y="8318820"/>
              <a:ext cx="770217" cy="788286"/>
            </a:xfrm>
            <a:custGeom>
              <a:avLst/>
              <a:gdLst>
                <a:gd name="T0" fmla="*/ 336 w 341"/>
                <a:gd name="T1" fmla="*/ 217 h 349"/>
                <a:gd name="T2" fmla="*/ 320 w 341"/>
                <a:gd name="T3" fmla="*/ 215 h 349"/>
                <a:gd name="T4" fmla="*/ 331 w 341"/>
                <a:gd name="T5" fmla="*/ 233 h 349"/>
                <a:gd name="T6" fmla="*/ 331 w 341"/>
                <a:gd name="T7" fmla="*/ 233 h 349"/>
                <a:gd name="T8" fmla="*/ 147 w 341"/>
                <a:gd name="T9" fmla="*/ 326 h 349"/>
                <a:gd name="T10" fmla="*/ 190 w 341"/>
                <a:gd name="T11" fmla="*/ 319 h 349"/>
                <a:gd name="T12" fmla="*/ 235 w 341"/>
                <a:gd name="T13" fmla="*/ 249 h 349"/>
                <a:gd name="T14" fmla="*/ 292 w 341"/>
                <a:gd name="T15" fmla="*/ 215 h 349"/>
                <a:gd name="T16" fmla="*/ 329 w 341"/>
                <a:gd name="T17" fmla="*/ 199 h 349"/>
                <a:gd name="T18" fmla="*/ 336 w 341"/>
                <a:gd name="T19" fmla="*/ 189 h 349"/>
                <a:gd name="T20" fmla="*/ 309 w 341"/>
                <a:gd name="T21" fmla="*/ 174 h 349"/>
                <a:gd name="T22" fmla="*/ 295 w 341"/>
                <a:gd name="T23" fmla="*/ 153 h 349"/>
                <a:gd name="T24" fmla="*/ 295 w 341"/>
                <a:gd name="T25" fmla="*/ 128 h 349"/>
                <a:gd name="T26" fmla="*/ 299 w 341"/>
                <a:gd name="T27" fmla="*/ 105 h 349"/>
                <a:gd name="T28" fmla="*/ 279 w 341"/>
                <a:gd name="T29" fmla="*/ 84 h 349"/>
                <a:gd name="T30" fmla="*/ 265 w 341"/>
                <a:gd name="T31" fmla="*/ 57 h 349"/>
                <a:gd name="T32" fmla="*/ 240 w 341"/>
                <a:gd name="T33" fmla="*/ 59 h 349"/>
                <a:gd name="T34" fmla="*/ 203 w 341"/>
                <a:gd name="T35" fmla="*/ 62 h 349"/>
                <a:gd name="T36" fmla="*/ 187 w 341"/>
                <a:gd name="T37" fmla="*/ 43 h 349"/>
                <a:gd name="T38" fmla="*/ 165 w 341"/>
                <a:gd name="T39" fmla="*/ 21 h 349"/>
                <a:gd name="T40" fmla="*/ 147 w 341"/>
                <a:gd name="T41" fmla="*/ 16 h 349"/>
                <a:gd name="T42" fmla="*/ 126 w 341"/>
                <a:gd name="T43" fmla="*/ 0 h 349"/>
                <a:gd name="T44" fmla="*/ 98 w 341"/>
                <a:gd name="T45" fmla="*/ 19 h 349"/>
                <a:gd name="T46" fmla="*/ 85 w 341"/>
                <a:gd name="T47" fmla="*/ 46 h 349"/>
                <a:gd name="T48" fmla="*/ 64 w 341"/>
                <a:gd name="T49" fmla="*/ 60 h 349"/>
                <a:gd name="T50" fmla="*/ 51 w 341"/>
                <a:gd name="T51" fmla="*/ 105 h 349"/>
                <a:gd name="T52" fmla="*/ 34 w 341"/>
                <a:gd name="T53" fmla="*/ 125 h 349"/>
                <a:gd name="T54" fmla="*/ 1 w 341"/>
                <a:gd name="T55" fmla="*/ 169 h 349"/>
                <a:gd name="T56" fmla="*/ 3 w 341"/>
                <a:gd name="T57" fmla="*/ 212 h 349"/>
                <a:gd name="T58" fmla="*/ 28 w 341"/>
                <a:gd name="T59" fmla="*/ 244 h 349"/>
                <a:gd name="T60" fmla="*/ 26 w 341"/>
                <a:gd name="T61" fmla="*/ 279 h 349"/>
                <a:gd name="T62" fmla="*/ 41 w 341"/>
                <a:gd name="T63" fmla="*/ 306 h 349"/>
                <a:gd name="T64" fmla="*/ 64 w 341"/>
                <a:gd name="T65" fmla="*/ 297 h 349"/>
                <a:gd name="T66" fmla="*/ 71 w 341"/>
                <a:gd name="T67" fmla="*/ 322 h 349"/>
                <a:gd name="T68" fmla="*/ 96 w 341"/>
                <a:gd name="T69" fmla="*/ 322 h 349"/>
                <a:gd name="T70" fmla="*/ 115 w 341"/>
                <a:gd name="T71" fmla="*/ 349 h 349"/>
                <a:gd name="T72" fmla="*/ 147 w 341"/>
                <a:gd name="T7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349">
                  <a:moveTo>
                    <a:pt x="331" y="233"/>
                  </a:moveTo>
                  <a:lnTo>
                    <a:pt x="336" y="217"/>
                  </a:lnTo>
                  <a:lnTo>
                    <a:pt x="309" y="206"/>
                  </a:lnTo>
                  <a:lnTo>
                    <a:pt x="320" y="215"/>
                  </a:lnTo>
                  <a:lnTo>
                    <a:pt x="322" y="231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1" y="233"/>
                  </a:lnTo>
                  <a:close/>
                  <a:moveTo>
                    <a:pt x="147" y="349"/>
                  </a:moveTo>
                  <a:lnTo>
                    <a:pt x="147" y="326"/>
                  </a:lnTo>
                  <a:lnTo>
                    <a:pt x="162" y="322"/>
                  </a:lnTo>
                  <a:lnTo>
                    <a:pt x="190" y="319"/>
                  </a:lnTo>
                  <a:lnTo>
                    <a:pt x="210" y="292"/>
                  </a:lnTo>
                  <a:lnTo>
                    <a:pt x="235" y="249"/>
                  </a:lnTo>
                  <a:lnTo>
                    <a:pt x="251" y="222"/>
                  </a:lnTo>
                  <a:lnTo>
                    <a:pt x="292" y="215"/>
                  </a:lnTo>
                  <a:lnTo>
                    <a:pt x="306" y="206"/>
                  </a:lnTo>
                  <a:lnTo>
                    <a:pt x="329" y="199"/>
                  </a:lnTo>
                  <a:lnTo>
                    <a:pt x="341" y="197"/>
                  </a:lnTo>
                  <a:lnTo>
                    <a:pt x="336" y="189"/>
                  </a:lnTo>
                  <a:lnTo>
                    <a:pt x="325" y="176"/>
                  </a:lnTo>
                  <a:lnTo>
                    <a:pt x="309" y="174"/>
                  </a:lnTo>
                  <a:lnTo>
                    <a:pt x="308" y="158"/>
                  </a:lnTo>
                  <a:lnTo>
                    <a:pt x="295" y="153"/>
                  </a:lnTo>
                  <a:lnTo>
                    <a:pt x="292" y="141"/>
                  </a:lnTo>
                  <a:lnTo>
                    <a:pt x="295" y="128"/>
                  </a:lnTo>
                  <a:lnTo>
                    <a:pt x="292" y="114"/>
                  </a:lnTo>
                  <a:lnTo>
                    <a:pt x="299" y="105"/>
                  </a:lnTo>
                  <a:lnTo>
                    <a:pt x="290" y="98"/>
                  </a:lnTo>
                  <a:lnTo>
                    <a:pt x="279" y="84"/>
                  </a:lnTo>
                  <a:lnTo>
                    <a:pt x="270" y="69"/>
                  </a:lnTo>
                  <a:lnTo>
                    <a:pt x="265" y="57"/>
                  </a:lnTo>
                  <a:lnTo>
                    <a:pt x="252" y="64"/>
                  </a:lnTo>
                  <a:lnTo>
                    <a:pt x="240" y="59"/>
                  </a:lnTo>
                  <a:lnTo>
                    <a:pt x="222" y="60"/>
                  </a:lnTo>
                  <a:lnTo>
                    <a:pt x="203" y="62"/>
                  </a:lnTo>
                  <a:lnTo>
                    <a:pt x="192" y="53"/>
                  </a:lnTo>
                  <a:lnTo>
                    <a:pt x="187" y="43"/>
                  </a:lnTo>
                  <a:lnTo>
                    <a:pt x="178" y="28"/>
                  </a:lnTo>
                  <a:lnTo>
                    <a:pt x="165" y="21"/>
                  </a:lnTo>
                  <a:lnTo>
                    <a:pt x="162" y="7"/>
                  </a:lnTo>
                  <a:lnTo>
                    <a:pt x="147" y="16"/>
                  </a:lnTo>
                  <a:lnTo>
                    <a:pt x="142" y="5"/>
                  </a:lnTo>
                  <a:lnTo>
                    <a:pt x="126" y="0"/>
                  </a:lnTo>
                  <a:lnTo>
                    <a:pt x="112" y="11"/>
                  </a:lnTo>
                  <a:lnTo>
                    <a:pt x="98" y="19"/>
                  </a:lnTo>
                  <a:lnTo>
                    <a:pt x="82" y="21"/>
                  </a:lnTo>
                  <a:lnTo>
                    <a:pt x="85" y="46"/>
                  </a:lnTo>
                  <a:lnTo>
                    <a:pt x="83" y="62"/>
                  </a:lnTo>
                  <a:lnTo>
                    <a:pt x="64" y="60"/>
                  </a:lnTo>
                  <a:lnTo>
                    <a:pt x="53" y="91"/>
                  </a:lnTo>
                  <a:lnTo>
                    <a:pt x="51" y="105"/>
                  </a:lnTo>
                  <a:lnTo>
                    <a:pt x="41" y="112"/>
                  </a:lnTo>
                  <a:lnTo>
                    <a:pt x="34" y="125"/>
                  </a:lnTo>
                  <a:lnTo>
                    <a:pt x="26" y="173"/>
                  </a:lnTo>
                  <a:lnTo>
                    <a:pt x="1" y="169"/>
                  </a:lnTo>
                  <a:lnTo>
                    <a:pt x="0" y="189"/>
                  </a:lnTo>
                  <a:lnTo>
                    <a:pt x="3" y="212"/>
                  </a:lnTo>
                  <a:lnTo>
                    <a:pt x="10" y="235"/>
                  </a:lnTo>
                  <a:lnTo>
                    <a:pt x="28" y="244"/>
                  </a:lnTo>
                  <a:lnTo>
                    <a:pt x="26" y="256"/>
                  </a:lnTo>
                  <a:lnTo>
                    <a:pt x="26" y="279"/>
                  </a:lnTo>
                  <a:lnTo>
                    <a:pt x="42" y="286"/>
                  </a:lnTo>
                  <a:lnTo>
                    <a:pt x="41" y="306"/>
                  </a:lnTo>
                  <a:lnTo>
                    <a:pt x="48" y="294"/>
                  </a:lnTo>
                  <a:lnTo>
                    <a:pt x="64" y="297"/>
                  </a:lnTo>
                  <a:lnTo>
                    <a:pt x="62" y="311"/>
                  </a:lnTo>
                  <a:lnTo>
                    <a:pt x="71" y="322"/>
                  </a:lnTo>
                  <a:lnTo>
                    <a:pt x="78" y="335"/>
                  </a:lnTo>
                  <a:lnTo>
                    <a:pt x="96" y="322"/>
                  </a:lnTo>
                  <a:lnTo>
                    <a:pt x="96" y="349"/>
                  </a:lnTo>
                  <a:lnTo>
                    <a:pt x="115" y="349"/>
                  </a:lnTo>
                  <a:lnTo>
                    <a:pt x="147" y="349"/>
                  </a:lnTo>
                  <a:lnTo>
                    <a:pt x="147" y="349"/>
                  </a:lnTo>
                  <a:lnTo>
                    <a:pt x="147" y="3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64">
              <a:extLst>
                <a:ext uri="{FF2B5EF4-FFF2-40B4-BE49-F238E27FC236}">
                  <a16:creationId xmlns:a16="http://schemas.microsoft.com/office/drawing/2014/main" id="{F8BFF738-56DE-21BF-3C91-6B27BE767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83402" y="9536257"/>
              <a:ext cx="964465" cy="808614"/>
            </a:xfrm>
            <a:custGeom>
              <a:avLst/>
              <a:gdLst>
                <a:gd name="T0" fmla="*/ 173 w 427"/>
                <a:gd name="T1" fmla="*/ 346 h 358"/>
                <a:gd name="T2" fmla="*/ 198 w 427"/>
                <a:gd name="T3" fmla="*/ 349 h 358"/>
                <a:gd name="T4" fmla="*/ 226 w 427"/>
                <a:gd name="T5" fmla="*/ 346 h 358"/>
                <a:gd name="T6" fmla="*/ 253 w 427"/>
                <a:gd name="T7" fmla="*/ 349 h 358"/>
                <a:gd name="T8" fmla="*/ 278 w 427"/>
                <a:gd name="T9" fmla="*/ 333 h 358"/>
                <a:gd name="T10" fmla="*/ 299 w 427"/>
                <a:gd name="T11" fmla="*/ 314 h 358"/>
                <a:gd name="T12" fmla="*/ 326 w 427"/>
                <a:gd name="T13" fmla="*/ 299 h 358"/>
                <a:gd name="T14" fmla="*/ 340 w 427"/>
                <a:gd name="T15" fmla="*/ 273 h 358"/>
                <a:gd name="T16" fmla="*/ 363 w 427"/>
                <a:gd name="T17" fmla="*/ 260 h 358"/>
                <a:gd name="T18" fmla="*/ 392 w 427"/>
                <a:gd name="T19" fmla="*/ 237 h 358"/>
                <a:gd name="T20" fmla="*/ 417 w 427"/>
                <a:gd name="T21" fmla="*/ 226 h 358"/>
                <a:gd name="T22" fmla="*/ 425 w 427"/>
                <a:gd name="T23" fmla="*/ 201 h 358"/>
                <a:gd name="T24" fmla="*/ 402 w 427"/>
                <a:gd name="T25" fmla="*/ 187 h 358"/>
                <a:gd name="T26" fmla="*/ 388 w 427"/>
                <a:gd name="T27" fmla="*/ 162 h 358"/>
                <a:gd name="T28" fmla="*/ 363 w 427"/>
                <a:gd name="T29" fmla="*/ 136 h 358"/>
                <a:gd name="T30" fmla="*/ 331 w 427"/>
                <a:gd name="T31" fmla="*/ 127 h 358"/>
                <a:gd name="T32" fmla="*/ 315 w 427"/>
                <a:gd name="T33" fmla="*/ 102 h 358"/>
                <a:gd name="T34" fmla="*/ 278 w 427"/>
                <a:gd name="T35" fmla="*/ 91 h 358"/>
                <a:gd name="T36" fmla="*/ 247 w 427"/>
                <a:gd name="T37" fmla="*/ 70 h 358"/>
                <a:gd name="T38" fmla="*/ 224 w 427"/>
                <a:gd name="T39" fmla="*/ 29 h 358"/>
                <a:gd name="T40" fmla="*/ 215 w 427"/>
                <a:gd name="T41" fmla="*/ 22 h 358"/>
                <a:gd name="T42" fmla="*/ 196 w 427"/>
                <a:gd name="T43" fmla="*/ 18 h 358"/>
                <a:gd name="T44" fmla="*/ 185 w 427"/>
                <a:gd name="T45" fmla="*/ 54 h 358"/>
                <a:gd name="T46" fmla="*/ 0 w 427"/>
                <a:gd name="T47" fmla="*/ 241 h 358"/>
                <a:gd name="T48" fmla="*/ 14 w 427"/>
                <a:gd name="T49" fmla="*/ 265 h 358"/>
                <a:gd name="T50" fmla="*/ 29 w 427"/>
                <a:gd name="T51" fmla="*/ 299 h 358"/>
                <a:gd name="T52" fmla="*/ 57 w 427"/>
                <a:gd name="T53" fmla="*/ 308 h 358"/>
                <a:gd name="T54" fmla="*/ 78 w 427"/>
                <a:gd name="T55" fmla="*/ 324 h 358"/>
                <a:gd name="T56" fmla="*/ 109 w 427"/>
                <a:gd name="T57" fmla="*/ 331 h 358"/>
                <a:gd name="T58" fmla="*/ 134 w 427"/>
                <a:gd name="T59" fmla="*/ 340 h 358"/>
                <a:gd name="T60" fmla="*/ 158 w 427"/>
                <a:gd name="T61" fmla="*/ 353 h 358"/>
                <a:gd name="T62" fmla="*/ 160 w 427"/>
                <a:gd name="T63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7" h="358">
                  <a:moveTo>
                    <a:pt x="160" y="358"/>
                  </a:moveTo>
                  <a:lnTo>
                    <a:pt x="173" y="346"/>
                  </a:lnTo>
                  <a:lnTo>
                    <a:pt x="185" y="340"/>
                  </a:lnTo>
                  <a:lnTo>
                    <a:pt x="198" y="349"/>
                  </a:lnTo>
                  <a:lnTo>
                    <a:pt x="210" y="344"/>
                  </a:lnTo>
                  <a:lnTo>
                    <a:pt x="226" y="346"/>
                  </a:lnTo>
                  <a:lnTo>
                    <a:pt x="244" y="338"/>
                  </a:lnTo>
                  <a:lnTo>
                    <a:pt x="253" y="349"/>
                  </a:lnTo>
                  <a:lnTo>
                    <a:pt x="269" y="347"/>
                  </a:lnTo>
                  <a:lnTo>
                    <a:pt x="278" y="333"/>
                  </a:lnTo>
                  <a:lnTo>
                    <a:pt x="290" y="324"/>
                  </a:lnTo>
                  <a:lnTo>
                    <a:pt x="299" y="314"/>
                  </a:lnTo>
                  <a:lnTo>
                    <a:pt x="315" y="308"/>
                  </a:lnTo>
                  <a:lnTo>
                    <a:pt x="326" y="299"/>
                  </a:lnTo>
                  <a:lnTo>
                    <a:pt x="329" y="281"/>
                  </a:lnTo>
                  <a:lnTo>
                    <a:pt x="340" y="273"/>
                  </a:lnTo>
                  <a:lnTo>
                    <a:pt x="351" y="278"/>
                  </a:lnTo>
                  <a:lnTo>
                    <a:pt x="363" y="260"/>
                  </a:lnTo>
                  <a:lnTo>
                    <a:pt x="381" y="248"/>
                  </a:lnTo>
                  <a:lnTo>
                    <a:pt x="392" y="237"/>
                  </a:lnTo>
                  <a:lnTo>
                    <a:pt x="406" y="235"/>
                  </a:lnTo>
                  <a:lnTo>
                    <a:pt x="417" y="226"/>
                  </a:lnTo>
                  <a:lnTo>
                    <a:pt x="427" y="216"/>
                  </a:lnTo>
                  <a:lnTo>
                    <a:pt x="425" y="201"/>
                  </a:lnTo>
                  <a:lnTo>
                    <a:pt x="413" y="194"/>
                  </a:lnTo>
                  <a:lnTo>
                    <a:pt x="402" y="187"/>
                  </a:lnTo>
                  <a:lnTo>
                    <a:pt x="397" y="173"/>
                  </a:lnTo>
                  <a:lnTo>
                    <a:pt x="388" y="162"/>
                  </a:lnTo>
                  <a:lnTo>
                    <a:pt x="377" y="148"/>
                  </a:lnTo>
                  <a:lnTo>
                    <a:pt x="363" y="136"/>
                  </a:lnTo>
                  <a:lnTo>
                    <a:pt x="347" y="134"/>
                  </a:lnTo>
                  <a:lnTo>
                    <a:pt x="331" y="127"/>
                  </a:lnTo>
                  <a:lnTo>
                    <a:pt x="322" y="116"/>
                  </a:lnTo>
                  <a:lnTo>
                    <a:pt x="315" y="102"/>
                  </a:lnTo>
                  <a:lnTo>
                    <a:pt x="296" y="96"/>
                  </a:lnTo>
                  <a:lnTo>
                    <a:pt x="278" y="91"/>
                  </a:lnTo>
                  <a:lnTo>
                    <a:pt x="260" y="75"/>
                  </a:lnTo>
                  <a:lnTo>
                    <a:pt x="247" y="70"/>
                  </a:lnTo>
                  <a:lnTo>
                    <a:pt x="237" y="54"/>
                  </a:lnTo>
                  <a:lnTo>
                    <a:pt x="224" y="29"/>
                  </a:lnTo>
                  <a:lnTo>
                    <a:pt x="208" y="31"/>
                  </a:lnTo>
                  <a:lnTo>
                    <a:pt x="215" y="22"/>
                  </a:lnTo>
                  <a:lnTo>
                    <a:pt x="212" y="0"/>
                  </a:lnTo>
                  <a:lnTo>
                    <a:pt x="196" y="18"/>
                  </a:lnTo>
                  <a:lnTo>
                    <a:pt x="205" y="32"/>
                  </a:lnTo>
                  <a:lnTo>
                    <a:pt x="185" y="54"/>
                  </a:lnTo>
                  <a:lnTo>
                    <a:pt x="93" y="148"/>
                  </a:lnTo>
                  <a:lnTo>
                    <a:pt x="0" y="241"/>
                  </a:lnTo>
                  <a:lnTo>
                    <a:pt x="5" y="257"/>
                  </a:lnTo>
                  <a:lnTo>
                    <a:pt x="14" y="265"/>
                  </a:lnTo>
                  <a:lnTo>
                    <a:pt x="18" y="278"/>
                  </a:lnTo>
                  <a:lnTo>
                    <a:pt x="29" y="299"/>
                  </a:lnTo>
                  <a:lnTo>
                    <a:pt x="45" y="305"/>
                  </a:lnTo>
                  <a:lnTo>
                    <a:pt x="57" y="308"/>
                  </a:lnTo>
                  <a:lnTo>
                    <a:pt x="61" y="326"/>
                  </a:lnTo>
                  <a:lnTo>
                    <a:pt x="78" y="324"/>
                  </a:lnTo>
                  <a:lnTo>
                    <a:pt x="93" y="326"/>
                  </a:lnTo>
                  <a:lnTo>
                    <a:pt x="109" y="331"/>
                  </a:lnTo>
                  <a:lnTo>
                    <a:pt x="121" y="338"/>
                  </a:lnTo>
                  <a:lnTo>
                    <a:pt x="134" y="340"/>
                  </a:lnTo>
                  <a:lnTo>
                    <a:pt x="142" y="354"/>
                  </a:lnTo>
                  <a:lnTo>
                    <a:pt x="158" y="353"/>
                  </a:lnTo>
                  <a:lnTo>
                    <a:pt x="160" y="358"/>
                  </a:lnTo>
                  <a:lnTo>
                    <a:pt x="160" y="358"/>
                  </a:lnTo>
                  <a:lnTo>
                    <a:pt x="160" y="35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65">
              <a:extLst>
                <a:ext uri="{FF2B5EF4-FFF2-40B4-BE49-F238E27FC236}">
                  <a16:creationId xmlns:a16="http://schemas.microsoft.com/office/drawing/2014/main" id="{4D5B93DD-0BA4-2009-69C5-30BE8E539E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61825" y="9113881"/>
              <a:ext cx="519501" cy="912514"/>
            </a:xfrm>
            <a:custGeom>
              <a:avLst/>
              <a:gdLst>
                <a:gd name="T0" fmla="*/ 201 w 230"/>
                <a:gd name="T1" fmla="*/ 404 h 404"/>
                <a:gd name="T2" fmla="*/ 207 w 230"/>
                <a:gd name="T3" fmla="*/ 367 h 404"/>
                <a:gd name="T4" fmla="*/ 208 w 230"/>
                <a:gd name="T5" fmla="*/ 351 h 404"/>
                <a:gd name="T6" fmla="*/ 210 w 230"/>
                <a:gd name="T7" fmla="*/ 331 h 404"/>
                <a:gd name="T8" fmla="*/ 210 w 230"/>
                <a:gd name="T9" fmla="*/ 310 h 404"/>
                <a:gd name="T10" fmla="*/ 217 w 230"/>
                <a:gd name="T11" fmla="*/ 258 h 404"/>
                <a:gd name="T12" fmla="*/ 219 w 230"/>
                <a:gd name="T13" fmla="*/ 237 h 404"/>
                <a:gd name="T14" fmla="*/ 219 w 230"/>
                <a:gd name="T15" fmla="*/ 218 h 404"/>
                <a:gd name="T16" fmla="*/ 221 w 230"/>
                <a:gd name="T17" fmla="*/ 198 h 404"/>
                <a:gd name="T18" fmla="*/ 226 w 230"/>
                <a:gd name="T19" fmla="*/ 182 h 404"/>
                <a:gd name="T20" fmla="*/ 230 w 230"/>
                <a:gd name="T21" fmla="*/ 169 h 404"/>
                <a:gd name="T22" fmla="*/ 230 w 230"/>
                <a:gd name="T23" fmla="*/ 157 h 404"/>
                <a:gd name="T24" fmla="*/ 221 w 230"/>
                <a:gd name="T25" fmla="*/ 139 h 404"/>
                <a:gd name="T26" fmla="*/ 215 w 230"/>
                <a:gd name="T27" fmla="*/ 130 h 404"/>
                <a:gd name="T28" fmla="*/ 212 w 230"/>
                <a:gd name="T29" fmla="*/ 116 h 404"/>
                <a:gd name="T30" fmla="*/ 207 w 230"/>
                <a:gd name="T31" fmla="*/ 102 h 404"/>
                <a:gd name="T32" fmla="*/ 205 w 230"/>
                <a:gd name="T33" fmla="*/ 89 h 404"/>
                <a:gd name="T34" fmla="*/ 199 w 230"/>
                <a:gd name="T35" fmla="*/ 79 h 404"/>
                <a:gd name="T36" fmla="*/ 194 w 230"/>
                <a:gd name="T37" fmla="*/ 66 h 404"/>
                <a:gd name="T38" fmla="*/ 192 w 230"/>
                <a:gd name="T39" fmla="*/ 52 h 404"/>
                <a:gd name="T40" fmla="*/ 192 w 230"/>
                <a:gd name="T41" fmla="*/ 40 h 404"/>
                <a:gd name="T42" fmla="*/ 169 w 230"/>
                <a:gd name="T43" fmla="*/ 40 h 404"/>
                <a:gd name="T44" fmla="*/ 155 w 230"/>
                <a:gd name="T45" fmla="*/ 50 h 404"/>
                <a:gd name="T46" fmla="*/ 119 w 230"/>
                <a:gd name="T47" fmla="*/ 50 h 404"/>
                <a:gd name="T48" fmla="*/ 100 w 230"/>
                <a:gd name="T49" fmla="*/ 54 h 404"/>
                <a:gd name="T50" fmla="*/ 94 w 230"/>
                <a:gd name="T51" fmla="*/ 38 h 404"/>
                <a:gd name="T52" fmla="*/ 86 w 230"/>
                <a:gd name="T53" fmla="*/ 27 h 404"/>
                <a:gd name="T54" fmla="*/ 75 w 230"/>
                <a:gd name="T55" fmla="*/ 13 h 404"/>
                <a:gd name="T56" fmla="*/ 62 w 230"/>
                <a:gd name="T57" fmla="*/ 7 h 404"/>
                <a:gd name="T58" fmla="*/ 53 w 230"/>
                <a:gd name="T59" fmla="*/ 0 h 404"/>
                <a:gd name="T60" fmla="*/ 36 w 230"/>
                <a:gd name="T61" fmla="*/ 36 h 404"/>
                <a:gd name="T62" fmla="*/ 27 w 230"/>
                <a:gd name="T63" fmla="*/ 54 h 404"/>
                <a:gd name="T64" fmla="*/ 29 w 230"/>
                <a:gd name="T65" fmla="*/ 72 h 404"/>
                <a:gd name="T66" fmla="*/ 30 w 230"/>
                <a:gd name="T67" fmla="*/ 88 h 404"/>
                <a:gd name="T68" fmla="*/ 29 w 230"/>
                <a:gd name="T69" fmla="*/ 125 h 404"/>
                <a:gd name="T70" fmla="*/ 27 w 230"/>
                <a:gd name="T71" fmla="*/ 141 h 404"/>
                <a:gd name="T72" fmla="*/ 25 w 230"/>
                <a:gd name="T73" fmla="*/ 157 h 404"/>
                <a:gd name="T74" fmla="*/ 23 w 230"/>
                <a:gd name="T75" fmla="*/ 169 h 404"/>
                <a:gd name="T76" fmla="*/ 20 w 230"/>
                <a:gd name="T77" fmla="*/ 189 h 404"/>
                <a:gd name="T78" fmla="*/ 13 w 230"/>
                <a:gd name="T79" fmla="*/ 253 h 404"/>
                <a:gd name="T80" fmla="*/ 7 w 230"/>
                <a:gd name="T81" fmla="*/ 303 h 404"/>
                <a:gd name="T82" fmla="*/ 4 w 230"/>
                <a:gd name="T83" fmla="*/ 326 h 404"/>
                <a:gd name="T84" fmla="*/ 0 w 230"/>
                <a:gd name="T85" fmla="*/ 355 h 404"/>
                <a:gd name="T86" fmla="*/ 13 w 230"/>
                <a:gd name="T87" fmla="*/ 356 h 404"/>
                <a:gd name="T88" fmla="*/ 32 w 230"/>
                <a:gd name="T89" fmla="*/ 358 h 404"/>
                <a:gd name="T90" fmla="*/ 45 w 230"/>
                <a:gd name="T91" fmla="*/ 360 h 404"/>
                <a:gd name="T92" fmla="*/ 57 w 230"/>
                <a:gd name="T93" fmla="*/ 365 h 404"/>
                <a:gd name="T94" fmla="*/ 73 w 230"/>
                <a:gd name="T95" fmla="*/ 371 h 404"/>
                <a:gd name="T96" fmla="*/ 86 w 230"/>
                <a:gd name="T97" fmla="*/ 369 h 404"/>
                <a:gd name="T98" fmla="*/ 98 w 230"/>
                <a:gd name="T99" fmla="*/ 379 h 404"/>
                <a:gd name="T100" fmla="*/ 114 w 230"/>
                <a:gd name="T101" fmla="*/ 381 h 404"/>
                <a:gd name="T102" fmla="*/ 132 w 230"/>
                <a:gd name="T103" fmla="*/ 387 h 404"/>
                <a:gd name="T104" fmla="*/ 134 w 230"/>
                <a:gd name="T105" fmla="*/ 374 h 404"/>
                <a:gd name="T106" fmla="*/ 142 w 230"/>
                <a:gd name="T107" fmla="*/ 385 h 404"/>
                <a:gd name="T108" fmla="*/ 157 w 230"/>
                <a:gd name="T109" fmla="*/ 376 h 404"/>
                <a:gd name="T110" fmla="*/ 169 w 230"/>
                <a:gd name="T111" fmla="*/ 381 h 404"/>
                <a:gd name="T112" fmla="*/ 178 w 230"/>
                <a:gd name="T113" fmla="*/ 388 h 404"/>
                <a:gd name="T114" fmla="*/ 185 w 230"/>
                <a:gd name="T115" fmla="*/ 399 h 404"/>
                <a:gd name="T116" fmla="*/ 201 w 230"/>
                <a:gd name="T117" fmla="*/ 404 h 404"/>
                <a:gd name="T118" fmla="*/ 201 w 230"/>
                <a:gd name="T119" fmla="*/ 404 h 404"/>
                <a:gd name="T120" fmla="*/ 201 w 230"/>
                <a:gd name="T121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404">
                  <a:moveTo>
                    <a:pt x="201" y="404"/>
                  </a:moveTo>
                  <a:lnTo>
                    <a:pt x="207" y="367"/>
                  </a:lnTo>
                  <a:lnTo>
                    <a:pt x="208" y="351"/>
                  </a:lnTo>
                  <a:lnTo>
                    <a:pt x="210" y="331"/>
                  </a:lnTo>
                  <a:lnTo>
                    <a:pt x="210" y="310"/>
                  </a:lnTo>
                  <a:lnTo>
                    <a:pt x="217" y="258"/>
                  </a:lnTo>
                  <a:lnTo>
                    <a:pt x="219" y="237"/>
                  </a:lnTo>
                  <a:lnTo>
                    <a:pt x="219" y="218"/>
                  </a:lnTo>
                  <a:lnTo>
                    <a:pt x="221" y="198"/>
                  </a:lnTo>
                  <a:lnTo>
                    <a:pt x="226" y="182"/>
                  </a:lnTo>
                  <a:lnTo>
                    <a:pt x="230" y="169"/>
                  </a:lnTo>
                  <a:lnTo>
                    <a:pt x="230" y="157"/>
                  </a:lnTo>
                  <a:lnTo>
                    <a:pt x="221" y="139"/>
                  </a:lnTo>
                  <a:lnTo>
                    <a:pt x="215" y="130"/>
                  </a:lnTo>
                  <a:lnTo>
                    <a:pt x="212" y="116"/>
                  </a:lnTo>
                  <a:lnTo>
                    <a:pt x="207" y="102"/>
                  </a:lnTo>
                  <a:lnTo>
                    <a:pt x="205" y="89"/>
                  </a:lnTo>
                  <a:lnTo>
                    <a:pt x="199" y="79"/>
                  </a:lnTo>
                  <a:lnTo>
                    <a:pt x="194" y="66"/>
                  </a:lnTo>
                  <a:lnTo>
                    <a:pt x="192" y="52"/>
                  </a:lnTo>
                  <a:lnTo>
                    <a:pt x="192" y="40"/>
                  </a:lnTo>
                  <a:lnTo>
                    <a:pt x="169" y="40"/>
                  </a:lnTo>
                  <a:lnTo>
                    <a:pt x="155" y="50"/>
                  </a:lnTo>
                  <a:lnTo>
                    <a:pt x="119" y="50"/>
                  </a:lnTo>
                  <a:lnTo>
                    <a:pt x="100" y="54"/>
                  </a:lnTo>
                  <a:lnTo>
                    <a:pt x="94" y="38"/>
                  </a:lnTo>
                  <a:lnTo>
                    <a:pt x="86" y="27"/>
                  </a:lnTo>
                  <a:lnTo>
                    <a:pt x="75" y="13"/>
                  </a:lnTo>
                  <a:lnTo>
                    <a:pt x="62" y="7"/>
                  </a:lnTo>
                  <a:lnTo>
                    <a:pt x="53" y="0"/>
                  </a:lnTo>
                  <a:lnTo>
                    <a:pt x="36" y="36"/>
                  </a:lnTo>
                  <a:lnTo>
                    <a:pt x="27" y="54"/>
                  </a:lnTo>
                  <a:lnTo>
                    <a:pt x="29" y="72"/>
                  </a:lnTo>
                  <a:lnTo>
                    <a:pt x="30" y="88"/>
                  </a:lnTo>
                  <a:lnTo>
                    <a:pt x="29" y="125"/>
                  </a:lnTo>
                  <a:lnTo>
                    <a:pt x="27" y="141"/>
                  </a:lnTo>
                  <a:lnTo>
                    <a:pt x="25" y="157"/>
                  </a:lnTo>
                  <a:lnTo>
                    <a:pt x="23" y="169"/>
                  </a:lnTo>
                  <a:lnTo>
                    <a:pt x="20" y="189"/>
                  </a:lnTo>
                  <a:lnTo>
                    <a:pt x="13" y="253"/>
                  </a:lnTo>
                  <a:lnTo>
                    <a:pt x="7" y="303"/>
                  </a:lnTo>
                  <a:lnTo>
                    <a:pt x="4" y="326"/>
                  </a:lnTo>
                  <a:lnTo>
                    <a:pt x="0" y="355"/>
                  </a:lnTo>
                  <a:lnTo>
                    <a:pt x="13" y="356"/>
                  </a:lnTo>
                  <a:lnTo>
                    <a:pt x="32" y="358"/>
                  </a:lnTo>
                  <a:lnTo>
                    <a:pt x="45" y="360"/>
                  </a:lnTo>
                  <a:lnTo>
                    <a:pt x="57" y="365"/>
                  </a:lnTo>
                  <a:lnTo>
                    <a:pt x="73" y="371"/>
                  </a:lnTo>
                  <a:lnTo>
                    <a:pt x="86" y="369"/>
                  </a:lnTo>
                  <a:lnTo>
                    <a:pt x="98" y="379"/>
                  </a:lnTo>
                  <a:lnTo>
                    <a:pt x="114" y="381"/>
                  </a:lnTo>
                  <a:lnTo>
                    <a:pt x="132" y="387"/>
                  </a:lnTo>
                  <a:lnTo>
                    <a:pt x="134" y="374"/>
                  </a:lnTo>
                  <a:lnTo>
                    <a:pt x="142" y="385"/>
                  </a:lnTo>
                  <a:lnTo>
                    <a:pt x="157" y="376"/>
                  </a:lnTo>
                  <a:lnTo>
                    <a:pt x="169" y="381"/>
                  </a:lnTo>
                  <a:lnTo>
                    <a:pt x="178" y="388"/>
                  </a:lnTo>
                  <a:lnTo>
                    <a:pt x="185" y="399"/>
                  </a:lnTo>
                  <a:lnTo>
                    <a:pt x="201" y="404"/>
                  </a:lnTo>
                  <a:lnTo>
                    <a:pt x="201" y="404"/>
                  </a:lnTo>
                  <a:lnTo>
                    <a:pt x="201" y="4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66">
              <a:extLst>
                <a:ext uri="{FF2B5EF4-FFF2-40B4-BE49-F238E27FC236}">
                  <a16:creationId xmlns:a16="http://schemas.microsoft.com/office/drawing/2014/main" id="{7C0DD72B-E7CC-4723-A272-C128C4F5A6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115627" y="10462323"/>
              <a:ext cx="716008" cy="618883"/>
            </a:xfrm>
            <a:custGeom>
              <a:avLst/>
              <a:gdLst>
                <a:gd name="T0" fmla="*/ 155 w 317"/>
                <a:gd name="T1" fmla="*/ 272 h 274"/>
                <a:gd name="T2" fmla="*/ 171 w 317"/>
                <a:gd name="T3" fmla="*/ 270 h 274"/>
                <a:gd name="T4" fmla="*/ 184 w 317"/>
                <a:gd name="T5" fmla="*/ 260 h 274"/>
                <a:gd name="T6" fmla="*/ 223 w 317"/>
                <a:gd name="T7" fmla="*/ 258 h 274"/>
                <a:gd name="T8" fmla="*/ 237 w 317"/>
                <a:gd name="T9" fmla="*/ 245 h 274"/>
                <a:gd name="T10" fmla="*/ 237 w 317"/>
                <a:gd name="T11" fmla="*/ 233 h 274"/>
                <a:gd name="T12" fmla="*/ 251 w 317"/>
                <a:gd name="T13" fmla="*/ 226 h 274"/>
                <a:gd name="T14" fmla="*/ 262 w 317"/>
                <a:gd name="T15" fmla="*/ 197 h 274"/>
                <a:gd name="T16" fmla="*/ 284 w 317"/>
                <a:gd name="T17" fmla="*/ 201 h 274"/>
                <a:gd name="T18" fmla="*/ 296 w 317"/>
                <a:gd name="T19" fmla="*/ 185 h 274"/>
                <a:gd name="T20" fmla="*/ 310 w 317"/>
                <a:gd name="T21" fmla="*/ 174 h 274"/>
                <a:gd name="T22" fmla="*/ 317 w 317"/>
                <a:gd name="T23" fmla="*/ 162 h 274"/>
                <a:gd name="T24" fmla="*/ 310 w 317"/>
                <a:gd name="T25" fmla="*/ 142 h 274"/>
                <a:gd name="T26" fmla="*/ 292 w 317"/>
                <a:gd name="T27" fmla="*/ 133 h 274"/>
                <a:gd name="T28" fmla="*/ 284 w 317"/>
                <a:gd name="T29" fmla="*/ 122 h 274"/>
                <a:gd name="T30" fmla="*/ 266 w 317"/>
                <a:gd name="T31" fmla="*/ 114 h 274"/>
                <a:gd name="T32" fmla="*/ 250 w 317"/>
                <a:gd name="T33" fmla="*/ 108 h 274"/>
                <a:gd name="T34" fmla="*/ 243 w 317"/>
                <a:gd name="T35" fmla="*/ 98 h 274"/>
                <a:gd name="T36" fmla="*/ 227 w 317"/>
                <a:gd name="T37" fmla="*/ 89 h 274"/>
                <a:gd name="T38" fmla="*/ 216 w 317"/>
                <a:gd name="T39" fmla="*/ 78 h 274"/>
                <a:gd name="T40" fmla="*/ 207 w 317"/>
                <a:gd name="T41" fmla="*/ 71 h 274"/>
                <a:gd name="T42" fmla="*/ 191 w 317"/>
                <a:gd name="T43" fmla="*/ 69 h 274"/>
                <a:gd name="T44" fmla="*/ 175 w 317"/>
                <a:gd name="T45" fmla="*/ 64 h 274"/>
                <a:gd name="T46" fmla="*/ 166 w 317"/>
                <a:gd name="T47" fmla="*/ 57 h 274"/>
                <a:gd name="T48" fmla="*/ 152 w 317"/>
                <a:gd name="T49" fmla="*/ 44 h 274"/>
                <a:gd name="T50" fmla="*/ 139 w 317"/>
                <a:gd name="T51" fmla="*/ 41 h 274"/>
                <a:gd name="T52" fmla="*/ 130 w 317"/>
                <a:gd name="T53" fmla="*/ 30 h 274"/>
                <a:gd name="T54" fmla="*/ 120 w 317"/>
                <a:gd name="T55" fmla="*/ 21 h 274"/>
                <a:gd name="T56" fmla="*/ 111 w 317"/>
                <a:gd name="T57" fmla="*/ 7 h 274"/>
                <a:gd name="T58" fmla="*/ 82 w 317"/>
                <a:gd name="T59" fmla="*/ 0 h 274"/>
                <a:gd name="T60" fmla="*/ 84 w 317"/>
                <a:gd name="T61" fmla="*/ 37 h 274"/>
                <a:gd name="T62" fmla="*/ 24 w 317"/>
                <a:gd name="T63" fmla="*/ 35 h 274"/>
                <a:gd name="T64" fmla="*/ 11 w 317"/>
                <a:gd name="T65" fmla="*/ 37 h 274"/>
                <a:gd name="T66" fmla="*/ 0 w 317"/>
                <a:gd name="T67" fmla="*/ 67 h 274"/>
                <a:gd name="T68" fmla="*/ 0 w 317"/>
                <a:gd name="T69" fmla="*/ 85 h 274"/>
                <a:gd name="T70" fmla="*/ 2 w 317"/>
                <a:gd name="T71" fmla="*/ 103 h 274"/>
                <a:gd name="T72" fmla="*/ 4 w 317"/>
                <a:gd name="T73" fmla="*/ 142 h 274"/>
                <a:gd name="T74" fmla="*/ 27 w 317"/>
                <a:gd name="T75" fmla="*/ 142 h 274"/>
                <a:gd name="T76" fmla="*/ 29 w 317"/>
                <a:gd name="T77" fmla="*/ 227 h 274"/>
                <a:gd name="T78" fmla="*/ 81 w 317"/>
                <a:gd name="T79" fmla="*/ 224 h 274"/>
                <a:gd name="T80" fmla="*/ 107 w 317"/>
                <a:gd name="T81" fmla="*/ 224 h 274"/>
                <a:gd name="T82" fmla="*/ 111 w 317"/>
                <a:gd name="T83" fmla="*/ 249 h 274"/>
                <a:gd name="T84" fmla="*/ 120 w 317"/>
                <a:gd name="T85" fmla="*/ 270 h 274"/>
                <a:gd name="T86" fmla="*/ 146 w 317"/>
                <a:gd name="T87" fmla="*/ 274 h 274"/>
                <a:gd name="T88" fmla="*/ 155 w 317"/>
                <a:gd name="T89" fmla="*/ 272 h 274"/>
                <a:gd name="T90" fmla="*/ 155 w 317"/>
                <a:gd name="T91" fmla="*/ 272 h 274"/>
                <a:gd name="T92" fmla="*/ 155 w 317"/>
                <a:gd name="T93" fmla="*/ 27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7" h="274">
                  <a:moveTo>
                    <a:pt x="155" y="272"/>
                  </a:moveTo>
                  <a:lnTo>
                    <a:pt x="171" y="270"/>
                  </a:lnTo>
                  <a:lnTo>
                    <a:pt x="184" y="260"/>
                  </a:lnTo>
                  <a:lnTo>
                    <a:pt x="223" y="258"/>
                  </a:lnTo>
                  <a:lnTo>
                    <a:pt x="237" y="245"/>
                  </a:lnTo>
                  <a:lnTo>
                    <a:pt x="237" y="233"/>
                  </a:lnTo>
                  <a:lnTo>
                    <a:pt x="251" y="226"/>
                  </a:lnTo>
                  <a:lnTo>
                    <a:pt x="262" y="197"/>
                  </a:lnTo>
                  <a:lnTo>
                    <a:pt x="284" y="201"/>
                  </a:lnTo>
                  <a:lnTo>
                    <a:pt x="296" y="185"/>
                  </a:lnTo>
                  <a:lnTo>
                    <a:pt x="310" y="174"/>
                  </a:lnTo>
                  <a:lnTo>
                    <a:pt x="317" y="162"/>
                  </a:lnTo>
                  <a:lnTo>
                    <a:pt x="310" y="142"/>
                  </a:lnTo>
                  <a:lnTo>
                    <a:pt x="292" y="133"/>
                  </a:lnTo>
                  <a:lnTo>
                    <a:pt x="284" y="122"/>
                  </a:lnTo>
                  <a:lnTo>
                    <a:pt x="266" y="114"/>
                  </a:lnTo>
                  <a:lnTo>
                    <a:pt x="250" y="108"/>
                  </a:lnTo>
                  <a:lnTo>
                    <a:pt x="243" y="98"/>
                  </a:lnTo>
                  <a:lnTo>
                    <a:pt x="227" y="89"/>
                  </a:lnTo>
                  <a:lnTo>
                    <a:pt x="216" y="78"/>
                  </a:lnTo>
                  <a:lnTo>
                    <a:pt x="207" y="71"/>
                  </a:lnTo>
                  <a:lnTo>
                    <a:pt x="191" y="69"/>
                  </a:lnTo>
                  <a:lnTo>
                    <a:pt x="175" y="64"/>
                  </a:lnTo>
                  <a:lnTo>
                    <a:pt x="166" y="57"/>
                  </a:lnTo>
                  <a:lnTo>
                    <a:pt x="152" y="44"/>
                  </a:lnTo>
                  <a:lnTo>
                    <a:pt x="139" y="41"/>
                  </a:lnTo>
                  <a:lnTo>
                    <a:pt x="130" y="30"/>
                  </a:lnTo>
                  <a:lnTo>
                    <a:pt x="120" y="21"/>
                  </a:lnTo>
                  <a:lnTo>
                    <a:pt x="111" y="7"/>
                  </a:lnTo>
                  <a:lnTo>
                    <a:pt x="82" y="0"/>
                  </a:lnTo>
                  <a:lnTo>
                    <a:pt x="84" y="37"/>
                  </a:lnTo>
                  <a:lnTo>
                    <a:pt x="24" y="35"/>
                  </a:lnTo>
                  <a:lnTo>
                    <a:pt x="11" y="37"/>
                  </a:lnTo>
                  <a:lnTo>
                    <a:pt x="0" y="67"/>
                  </a:lnTo>
                  <a:lnTo>
                    <a:pt x="0" y="85"/>
                  </a:lnTo>
                  <a:lnTo>
                    <a:pt x="2" y="103"/>
                  </a:lnTo>
                  <a:lnTo>
                    <a:pt x="4" y="142"/>
                  </a:lnTo>
                  <a:lnTo>
                    <a:pt x="27" y="142"/>
                  </a:lnTo>
                  <a:lnTo>
                    <a:pt x="29" y="227"/>
                  </a:lnTo>
                  <a:lnTo>
                    <a:pt x="81" y="224"/>
                  </a:lnTo>
                  <a:lnTo>
                    <a:pt x="107" y="224"/>
                  </a:lnTo>
                  <a:lnTo>
                    <a:pt x="111" y="249"/>
                  </a:lnTo>
                  <a:lnTo>
                    <a:pt x="120" y="270"/>
                  </a:lnTo>
                  <a:lnTo>
                    <a:pt x="146" y="274"/>
                  </a:lnTo>
                  <a:lnTo>
                    <a:pt x="155" y="272"/>
                  </a:lnTo>
                  <a:lnTo>
                    <a:pt x="155" y="272"/>
                  </a:lnTo>
                  <a:lnTo>
                    <a:pt x="155" y="2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67">
              <a:extLst>
                <a:ext uri="{FF2B5EF4-FFF2-40B4-BE49-F238E27FC236}">
                  <a16:creationId xmlns:a16="http://schemas.microsoft.com/office/drawing/2014/main" id="{0085757A-1D5A-1B8F-F411-034861B79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6337" y="10247747"/>
              <a:ext cx="975757" cy="948653"/>
            </a:xfrm>
            <a:custGeom>
              <a:avLst/>
              <a:gdLst>
                <a:gd name="T0" fmla="*/ 411 w 432"/>
                <a:gd name="T1" fmla="*/ 419 h 420"/>
                <a:gd name="T2" fmla="*/ 413 w 432"/>
                <a:gd name="T3" fmla="*/ 319 h 420"/>
                <a:gd name="T4" fmla="*/ 422 w 432"/>
                <a:gd name="T5" fmla="*/ 321 h 420"/>
                <a:gd name="T6" fmla="*/ 432 w 432"/>
                <a:gd name="T7" fmla="*/ 237 h 420"/>
                <a:gd name="T8" fmla="*/ 416 w 432"/>
                <a:gd name="T9" fmla="*/ 239 h 420"/>
                <a:gd name="T10" fmla="*/ 406 w 432"/>
                <a:gd name="T11" fmla="*/ 162 h 420"/>
                <a:gd name="T12" fmla="*/ 406 w 432"/>
                <a:gd name="T13" fmla="*/ 134 h 420"/>
                <a:gd name="T14" fmla="*/ 242 w 432"/>
                <a:gd name="T15" fmla="*/ 136 h 420"/>
                <a:gd name="T16" fmla="*/ 242 w 432"/>
                <a:gd name="T17" fmla="*/ 23 h 420"/>
                <a:gd name="T18" fmla="*/ 242 w 432"/>
                <a:gd name="T19" fmla="*/ 0 h 420"/>
                <a:gd name="T20" fmla="*/ 233 w 432"/>
                <a:gd name="T21" fmla="*/ 16 h 420"/>
                <a:gd name="T22" fmla="*/ 222 w 432"/>
                <a:gd name="T23" fmla="*/ 27 h 420"/>
                <a:gd name="T24" fmla="*/ 208 w 432"/>
                <a:gd name="T25" fmla="*/ 36 h 420"/>
                <a:gd name="T26" fmla="*/ 196 w 432"/>
                <a:gd name="T27" fmla="*/ 34 h 420"/>
                <a:gd name="T28" fmla="*/ 180 w 432"/>
                <a:gd name="T29" fmla="*/ 32 h 420"/>
                <a:gd name="T30" fmla="*/ 164 w 432"/>
                <a:gd name="T31" fmla="*/ 31 h 420"/>
                <a:gd name="T32" fmla="*/ 148 w 432"/>
                <a:gd name="T33" fmla="*/ 34 h 420"/>
                <a:gd name="T34" fmla="*/ 135 w 432"/>
                <a:gd name="T35" fmla="*/ 27 h 420"/>
                <a:gd name="T36" fmla="*/ 123 w 432"/>
                <a:gd name="T37" fmla="*/ 31 h 420"/>
                <a:gd name="T38" fmla="*/ 116 w 432"/>
                <a:gd name="T39" fmla="*/ 137 h 420"/>
                <a:gd name="T40" fmla="*/ 105 w 432"/>
                <a:gd name="T41" fmla="*/ 148 h 420"/>
                <a:gd name="T42" fmla="*/ 105 w 432"/>
                <a:gd name="T43" fmla="*/ 168 h 420"/>
                <a:gd name="T44" fmla="*/ 94 w 432"/>
                <a:gd name="T45" fmla="*/ 173 h 420"/>
                <a:gd name="T46" fmla="*/ 80 w 432"/>
                <a:gd name="T47" fmla="*/ 184 h 420"/>
                <a:gd name="T48" fmla="*/ 69 w 432"/>
                <a:gd name="T49" fmla="*/ 193 h 420"/>
                <a:gd name="T50" fmla="*/ 71 w 432"/>
                <a:gd name="T51" fmla="*/ 235 h 420"/>
                <a:gd name="T52" fmla="*/ 57 w 432"/>
                <a:gd name="T53" fmla="*/ 266 h 420"/>
                <a:gd name="T54" fmla="*/ 53 w 432"/>
                <a:gd name="T55" fmla="*/ 274 h 420"/>
                <a:gd name="T56" fmla="*/ 46 w 432"/>
                <a:gd name="T57" fmla="*/ 287 h 420"/>
                <a:gd name="T58" fmla="*/ 37 w 432"/>
                <a:gd name="T59" fmla="*/ 305 h 420"/>
                <a:gd name="T60" fmla="*/ 32 w 432"/>
                <a:gd name="T61" fmla="*/ 317 h 420"/>
                <a:gd name="T62" fmla="*/ 9 w 432"/>
                <a:gd name="T63" fmla="*/ 324 h 420"/>
                <a:gd name="T64" fmla="*/ 0 w 432"/>
                <a:gd name="T65" fmla="*/ 339 h 420"/>
                <a:gd name="T66" fmla="*/ 11 w 432"/>
                <a:gd name="T67" fmla="*/ 353 h 420"/>
                <a:gd name="T68" fmla="*/ 11 w 432"/>
                <a:gd name="T69" fmla="*/ 365 h 420"/>
                <a:gd name="T70" fmla="*/ 144 w 432"/>
                <a:gd name="T71" fmla="*/ 372 h 420"/>
                <a:gd name="T72" fmla="*/ 153 w 432"/>
                <a:gd name="T73" fmla="*/ 387 h 420"/>
                <a:gd name="T74" fmla="*/ 244 w 432"/>
                <a:gd name="T75" fmla="*/ 381 h 420"/>
                <a:gd name="T76" fmla="*/ 253 w 432"/>
                <a:gd name="T77" fmla="*/ 410 h 420"/>
                <a:gd name="T78" fmla="*/ 262 w 432"/>
                <a:gd name="T79" fmla="*/ 420 h 420"/>
                <a:gd name="T80" fmla="*/ 411 w 432"/>
                <a:gd name="T81" fmla="*/ 419 h 420"/>
                <a:gd name="T82" fmla="*/ 411 w 432"/>
                <a:gd name="T83" fmla="*/ 419 h 420"/>
                <a:gd name="T84" fmla="*/ 411 w 432"/>
                <a:gd name="T85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32" h="420">
                  <a:moveTo>
                    <a:pt x="411" y="419"/>
                  </a:moveTo>
                  <a:lnTo>
                    <a:pt x="413" y="319"/>
                  </a:lnTo>
                  <a:lnTo>
                    <a:pt x="422" y="321"/>
                  </a:lnTo>
                  <a:lnTo>
                    <a:pt x="432" y="237"/>
                  </a:lnTo>
                  <a:lnTo>
                    <a:pt x="416" y="239"/>
                  </a:lnTo>
                  <a:lnTo>
                    <a:pt x="406" y="162"/>
                  </a:lnTo>
                  <a:lnTo>
                    <a:pt x="406" y="134"/>
                  </a:lnTo>
                  <a:lnTo>
                    <a:pt x="242" y="136"/>
                  </a:lnTo>
                  <a:lnTo>
                    <a:pt x="242" y="23"/>
                  </a:lnTo>
                  <a:lnTo>
                    <a:pt x="242" y="0"/>
                  </a:lnTo>
                  <a:lnTo>
                    <a:pt x="233" y="16"/>
                  </a:lnTo>
                  <a:lnTo>
                    <a:pt x="222" y="27"/>
                  </a:lnTo>
                  <a:lnTo>
                    <a:pt x="208" y="36"/>
                  </a:lnTo>
                  <a:lnTo>
                    <a:pt x="196" y="34"/>
                  </a:lnTo>
                  <a:lnTo>
                    <a:pt x="180" y="32"/>
                  </a:lnTo>
                  <a:lnTo>
                    <a:pt x="164" y="31"/>
                  </a:lnTo>
                  <a:lnTo>
                    <a:pt x="148" y="34"/>
                  </a:lnTo>
                  <a:lnTo>
                    <a:pt x="135" y="27"/>
                  </a:lnTo>
                  <a:lnTo>
                    <a:pt x="123" y="31"/>
                  </a:lnTo>
                  <a:lnTo>
                    <a:pt x="116" y="137"/>
                  </a:lnTo>
                  <a:lnTo>
                    <a:pt x="105" y="148"/>
                  </a:lnTo>
                  <a:lnTo>
                    <a:pt x="105" y="168"/>
                  </a:lnTo>
                  <a:lnTo>
                    <a:pt x="94" y="173"/>
                  </a:lnTo>
                  <a:lnTo>
                    <a:pt x="80" y="184"/>
                  </a:lnTo>
                  <a:lnTo>
                    <a:pt x="69" y="193"/>
                  </a:lnTo>
                  <a:lnTo>
                    <a:pt x="71" y="235"/>
                  </a:lnTo>
                  <a:lnTo>
                    <a:pt x="57" y="266"/>
                  </a:lnTo>
                  <a:lnTo>
                    <a:pt x="53" y="274"/>
                  </a:lnTo>
                  <a:lnTo>
                    <a:pt x="46" y="287"/>
                  </a:lnTo>
                  <a:lnTo>
                    <a:pt x="37" y="305"/>
                  </a:lnTo>
                  <a:lnTo>
                    <a:pt x="32" y="317"/>
                  </a:lnTo>
                  <a:lnTo>
                    <a:pt x="9" y="324"/>
                  </a:lnTo>
                  <a:lnTo>
                    <a:pt x="0" y="339"/>
                  </a:lnTo>
                  <a:lnTo>
                    <a:pt x="11" y="353"/>
                  </a:lnTo>
                  <a:lnTo>
                    <a:pt x="11" y="365"/>
                  </a:lnTo>
                  <a:lnTo>
                    <a:pt x="144" y="372"/>
                  </a:lnTo>
                  <a:lnTo>
                    <a:pt x="153" y="387"/>
                  </a:lnTo>
                  <a:lnTo>
                    <a:pt x="244" y="381"/>
                  </a:lnTo>
                  <a:lnTo>
                    <a:pt x="253" y="410"/>
                  </a:lnTo>
                  <a:lnTo>
                    <a:pt x="262" y="420"/>
                  </a:lnTo>
                  <a:lnTo>
                    <a:pt x="411" y="419"/>
                  </a:lnTo>
                  <a:lnTo>
                    <a:pt x="411" y="419"/>
                  </a:lnTo>
                  <a:lnTo>
                    <a:pt x="411" y="4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68">
              <a:extLst>
                <a:ext uri="{FF2B5EF4-FFF2-40B4-BE49-F238E27FC236}">
                  <a16:creationId xmlns:a16="http://schemas.microsoft.com/office/drawing/2014/main" id="{BBA9D37F-D9A9-14C9-FD3A-C8E21BDF8F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8419" y="10356165"/>
              <a:ext cx="889927" cy="623401"/>
            </a:xfrm>
            <a:custGeom>
              <a:avLst/>
              <a:gdLst>
                <a:gd name="T0" fmla="*/ 287 w 394"/>
                <a:gd name="T1" fmla="*/ 276 h 276"/>
                <a:gd name="T2" fmla="*/ 299 w 394"/>
                <a:gd name="T3" fmla="*/ 274 h 276"/>
                <a:gd name="T4" fmla="*/ 313 w 394"/>
                <a:gd name="T5" fmla="*/ 260 h 276"/>
                <a:gd name="T6" fmla="*/ 319 w 394"/>
                <a:gd name="T7" fmla="*/ 244 h 276"/>
                <a:gd name="T8" fmla="*/ 331 w 394"/>
                <a:gd name="T9" fmla="*/ 234 h 276"/>
                <a:gd name="T10" fmla="*/ 335 w 394"/>
                <a:gd name="T11" fmla="*/ 221 h 276"/>
                <a:gd name="T12" fmla="*/ 344 w 394"/>
                <a:gd name="T13" fmla="*/ 200 h 276"/>
                <a:gd name="T14" fmla="*/ 349 w 394"/>
                <a:gd name="T15" fmla="*/ 159 h 276"/>
                <a:gd name="T16" fmla="*/ 358 w 394"/>
                <a:gd name="T17" fmla="*/ 146 h 276"/>
                <a:gd name="T18" fmla="*/ 372 w 394"/>
                <a:gd name="T19" fmla="*/ 136 h 276"/>
                <a:gd name="T20" fmla="*/ 383 w 394"/>
                <a:gd name="T21" fmla="*/ 123 h 276"/>
                <a:gd name="T22" fmla="*/ 383 w 394"/>
                <a:gd name="T23" fmla="*/ 100 h 276"/>
                <a:gd name="T24" fmla="*/ 394 w 394"/>
                <a:gd name="T25" fmla="*/ 89 h 276"/>
                <a:gd name="T26" fmla="*/ 349 w 394"/>
                <a:gd name="T27" fmla="*/ 88 h 276"/>
                <a:gd name="T28" fmla="*/ 297 w 394"/>
                <a:gd name="T29" fmla="*/ 88 h 276"/>
                <a:gd name="T30" fmla="*/ 281 w 394"/>
                <a:gd name="T31" fmla="*/ 86 h 276"/>
                <a:gd name="T32" fmla="*/ 255 w 394"/>
                <a:gd name="T33" fmla="*/ 86 h 276"/>
                <a:gd name="T34" fmla="*/ 255 w 394"/>
                <a:gd name="T35" fmla="*/ 111 h 276"/>
                <a:gd name="T36" fmla="*/ 214 w 394"/>
                <a:gd name="T37" fmla="*/ 109 h 276"/>
                <a:gd name="T38" fmla="*/ 184 w 394"/>
                <a:gd name="T39" fmla="*/ 109 h 276"/>
                <a:gd name="T40" fmla="*/ 184 w 394"/>
                <a:gd name="T41" fmla="*/ 82 h 276"/>
                <a:gd name="T42" fmla="*/ 141 w 394"/>
                <a:gd name="T43" fmla="*/ 84 h 276"/>
                <a:gd name="T44" fmla="*/ 137 w 394"/>
                <a:gd name="T45" fmla="*/ 41 h 276"/>
                <a:gd name="T46" fmla="*/ 137 w 394"/>
                <a:gd name="T47" fmla="*/ 13 h 276"/>
                <a:gd name="T48" fmla="*/ 127 w 394"/>
                <a:gd name="T49" fmla="*/ 0 h 276"/>
                <a:gd name="T50" fmla="*/ 103 w 394"/>
                <a:gd name="T51" fmla="*/ 2 h 276"/>
                <a:gd name="T52" fmla="*/ 73 w 394"/>
                <a:gd name="T53" fmla="*/ 15 h 276"/>
                <a:gd name="T54" fmla="*/ 38 w 394"/>
                <a:gd name="T55" fmla="*/ 13 h 276"/>
                <a:gd name="T56" fmla="*/ 29 w 394"/>
                <a:gd name="T57" fmla="*/ 29 h 276"/>
                <a:gd name="T58" fmla="*/ 32 w 394"/>
                <a:gd name="T59" fmla="*/ 45 h 276"/>
                <a:gd name="T60" fmla="*/ 38 w 394"/>
                <a:gd name="T61" fmla="*/ 59 h 276"/>
                <a:gd name="T62" fmla="*/ 30 w 394"/>
                <a:gd name="T63" fmla="*/ 70 h 276"/>
                <a:gd name="T64" fmla="*/ 7 w 394"/>
                <a:gd name="T65" fmla="*/ 72 h 276"/>
                <a:gd name="T66" fmla="*/ 7 w 394"/>
                <a:gd name="T67" fmla="*/ 123 h 276"/>
                <a:gd name="T68" fmla="*/ 7 w 394"/>
                <a:gd name="T69" fmla="*/ 143 h 276"/>
                <a:gd name="T70" fmla="*/ 0 w 394"/>
                <a:gd name="T71" fmla="*/ 161 h 276"/>
                <a:gd name="T72" fmla="*/ 2 w 394"/>
                <a:gd name="T73" fmla="*/ 187 h 276"/>
                <a:gd name="T74" fmla="*/ 25 w 394"/>
                <a:gd name="T75" fmla="*/ 189 h 276"/>
                <a:gd name="T76" fmla="*/ 66 w 394"/>
                <a:gd name="T77" fmla="*/ 203 h 276"/>
                <a:gd name="T78" fmla="*/ 73 w 394"/>
                <a:gd name="T79" fmla="*/ 212 h 276"/>
                <a:gd name="T80" fmla="*/ 82 w 394"/>
                <a:gd name="T81" fmla="*/ 223 h 276"/>
                <a:gd name="T82" fmla="*/ 87 w 394"/>
                <a:gd name="T83" fmla="*/ 239 h 276"/>
                <a:gd name="T84" fmla="*/ 93 w 394"/>
                <a:gd name="T85" fmla="*/ 250 h 276"/>
                <a:gd name="T86" fmla="*/ 96 w 394"/>
                <a:gd name="T87" fmla="*/ 266 h 276"/>
                <a:gd name="T88" fmla="*/ 109 w 394"/>
                <a:gd name="T89" fmla="*/ 267 h 276"/>
                <a:gd name="T90" fmla="*/ 121 w 394"/>
                <a:gd name="T91" fmla="*/ 276 h 276"/>
                <a:gd name="T92" fmla="*/ 144 w 394"/>
                <a:gd name="T93" fmla="*/ 274 h 276"/>
                <a:gd name="T94" fmla="*/ 200 w 394"/>
                <a:gd name="T95" fmla="*/ 276 h 276"/>
                <a:gd name="T96" fmla="*/ 216 w 394"/>
                <a:gd name="T97" fmla="*/ 274 h 276"/>
                <a:gd name="T98" fmla="*/ 283 w 394"/>
                <a:gd name="T99" fmla="*/ 276 h 276"/>
                <a:gd name="T100" fmla="*/ 287 w 394"/>
                <a:gd name="T101" fmla="*/ 276 h 276"/>
                <a:gd name="T102" fmla="*/ 287 w 394"/>
                <a:gd name="T103" fmla="*/ 276 h 276"/>
                <a:gd name="T104" fmla="*/ 287 w 394"/>
                <a:gd name="T10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4" h="276">
                  <a:moveTo>
                    <a:pt x="287" y="276"/>
                  </a:moveTo>
                  <a:lnTo>
                    <a:pt x="299" y="274"/>
                  </a:lnTo>
                  <a:lnTo>
                    <a:pt x="313" y="260"/>
                  </a:lnTo>
                  <a:lnTo>
                    <a:pt x="319" y="244"/>
                  </a:lnTo>
                  <a:lnTo>
                    <a:pt x="331" y="234"/>
                  </a:lnTo>
                  <a:lnTo>
                    <a:pt x="335" y="221"/>
                  </a:lnTo>
                  <a:lnTo>
                    <a:pt x="344" y="200"/>
                  </a:lnTo>
                  <a:lnTo>
                    <a:pt x="349" y="159"/>
                  </a:lnTo>
                  <a:lnTo>
                    <a:pt x="358" y="146"/>
                  </a:lnTo>
                  <a:lnTo>
                    <a:pt x="372" y="136"/>
                  </a:lnTo>
                  <a:lnTo>
                    <a:pt x="383" y="123"/>
                  </a:lnTo>
                  <a:lnTo>
                    <a:pt x="383" y="100"/>
                  </a:lnTo>
                  <a:lnTo>
                    <a:pt x="394" y="89"/>
                  </a:lnTo>
                  <a:lnTo>
                    <a:pt x="349" y="88"/>
                  </a:lnTo>
                  <a:lnTo>
                    <a:pt x="297" y="88"/>
                  </a:lnTo>
                  <a:lnTo>
                    <a:pt x="281" y="86"/>
                  </a:lnTo>
                  <a:lnTo>
                    <a:pt x="255" y="86"/>
                  </a:lnTo>
                  <a:lnTo>
                    <a:pt x="255" y="111"/>
                  </a:lnTo>
                  <a:lnTo>
                    <a:pt x="214" y="109"/>
                  </a:lnTo>
                  <a:lnTo>
                    <a:pt x="184" y="109"/>
                  </a:lnTo>
                  <a:lnTo>
                    <a:pt x="184" y="82"/>
                  </a:lnTo>
                  <a:lnTo>
                    <a:pt x="141" y="84"/>
                  </a:lnTo>
                  <a:lnTo>
                    <a:pt x="137" y="41"/>
                  </a:lnTo>
                  <a:lnTo>
                    <a:pt x="137" y="13"/>
                  </a:lnTo>
                  <a:lnTo>
                    <a:pt x="127" y="0"/>
                  </a:lnTo>
                  <a:lnTo>
                    <a:pt x="103" y="2"/>
                  </a:lnTo>
                  <a:lnTo>
                    <a:pt x="73" y="15"/>
                  </a:lnTo>
                  <a:lnTo>
                    <a:pt x="38" y="13"/>
                  </a:lnTo>
                  <a:lnTo>
                    <a:pt x="29" y="29"/>
                  </a:lnTo>
                  <a:lnTo>
                    <a:pt x="32" y="45"/>
                  </a:lnTo>
                  <a:lnTo>
                    <a:pt x="38" y="59"/>
                  </a:lnTo>
                  <a:lnTo>
                    <a:pt x="30" y="70"/>
                  </a:lnTo>
                  <a:lnTo>
                    <a:pt x="7" y="72"/>
                  </a:lnTo>
                  <a:lnTo>
                    <a:pt x="7" y="123"/>
                  </a:lnTo>
                  <a:lnTo>
                    <a:pt x="7" y="143"/>
                  </a:lnTo>
                  <a:lnTo>
                    <a:pt x="0" y="161"/>
                  </a:lnTo>
                  <a:lnTo>
                    <a:pt x="2" y="187"/>
                  </a:lnTo>
                  <a:lnTo>
                    <a:pt x="25" y="189"/>
                  </a:lnTo>
                  <a:lnTo>
                    <a:pt x="66" y="203"/>
                  </a:lnTo>
                  <a:lnTo>
                    <a:pt x="73" y="212"/>
                  </a:lnTo>
                  <a:lnTo>
                    <a:pt x="82" y="223"/>
                  </a:lnTo>
                  <a:lnTo>
                    <a:pt x="87" y="239"/>
                  </a:lnTo>
                  <a:lnTo>
                    <a:pt x="93" y="250"/>
                  </a:lnTo>
                  <a:lnTo>
                    <a:pt x="96" y="266"/>
                  </a:lnTo>
                  <a:lnTo>
                    <a:pt x="109" y="267"/>
                  </a:lnTo>
                  <a:lnTo>
                    <a:pt x="121" y="276"/>
                  </a:lnTo>
                  <a:lnTo>
                    <a:pt x="144" y="274"/>
                  </a:lnTo>
                  <a:lnTo>
                    <a:pt x="200" y="276"/>
                  </a:lnTo>
                  <a:lnTo>
                    <a:pt x="216" y="274"/>
                  </a:lnTo>
                  <a:lnTo>
                    <a:pt x="283" y="276"/>
                  </a:lnTo>
                  <a:lnTo>
                    <a:pt x="287" y="276"/>
                  </a:lnTo>
                  <a:lnTo>
                    <a:pt x="287" y="276"/>
                  </a:lnTo>
                  <a:lnTo>
                    <a:pt x="287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69">
              <a:extLst>
                <a:ext uri="{FF2B5EF4-FFF2-40B4-BE49-F238E27FC236}">
                  <a16:creationId xmlns:a16="http://schemas.microsoft.com/office/drawing/2014/main" id="{07A4C9DA-3C38-6F0B-E2F3-191E5A0445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12147" y="11087983"/>
              <a:ext cx="912514" cy="494656"/>
            </a:xfrm>
            <a:custGeom>
              <a:avLst/>
              <a:gdLst>
                <a:gd name="T0" fmla="*/ 324 w 404"/>
                <a:gd name="T1" fmla="*/ 216 h 219"/>
                <a:gd name="T2" fmla="*/ 347 w 404"/>
                <a:gd name="T3" fmla="*/ 214 h 219"/>
                <a:gd name="T4" fmla="*/ 374 w 404"/>
                <a:gd name="T5" fmla="*/ 214 h 219"/>
                <a:gd name="T6" fmla="*/ 368 w 404"/>
                <a:gd name="T7" fmla="*/ 201 h 219"/>
                <a:gd name="T8" fmla="*/ 358 w 404"/>
                <a:gd name="T9" fmla="*/ 178 h 219"/>
                <a:gd name="T10" fmla="*/ 349 w 404"/>
                <a:gd name="T11" fmla="*/ 150 h 219"/>
                <a:gd name="T12" fmla="*/ 351 w 404"/>
                <a:gd name="T13" fmla="*/ 128 h 219"/>
                <a:gd name="T14" fmla="*/ 365 w 404"/>
                <a:gd name="T15" fmla="*/ 123 h 219"/>
                <a:gd name="T16" fmla="*/ 379 w 404"/>
                <a:gd name="T17" fmla="*/ 118 h 219"/>
                <a:gd name="T18" fmla="*/ 392 w 404"/>
                <a:gd name="T19" fmla="*/ 120 h 219"/>
                <a:gd name="T20" fmla="*/ 399 w 404"/>
                <a:gd name="T21" fmla="*/ 130 h 219"/>
                <a:gd name="T22" fmla="*/ 404 w 404"/>
                <a:gd name="T23" fmla="*/ 116 h 219"/>
                <a:gd name="T24" fmla="*/ 404 w 404"/>
                <a:gd name="T25" fmla="*/ 48 h 219"/>
                <a:gd name="T26" fmla="*/ 345 w 404"/>
                <a:gd name="T27" fmla="*/ 50 h 219"/>
                <a:gd name="T28" fmla="*/ 278 w 404"/>
                <a:gd name="T29" fmla="*/ 48 h 219"/>
                <a:gd name="T30" fmla="*/ 255 w 404"/>
                <a:gd name="T31" fmla="*/ 48 h 219"/>
                <a:gd name="T32" fmla="*/ 249 w 404"/>
                <a:gd name="T33" fmla="*/ 38 h 219"/>
                <a:gd name="T34" fmla="*/ 239 w 404"/>
                <a:gd name="T35" fmla="*/ 23 h 219"/>
                <a:gd name="T36" fmla="*/ 205 w 404"/>
                <a:gd name="T37" fmla="*/ 13 h 219"/>
                <a:gd name="T38" fmla="*/ 166 w 404"/>
                <a:gd name="T39" fmla="*/ 15 h 219"/>
                <a:gd name="T40" fmla="*/ 146 w 404"/>
                <a:gd name="T41" fmla="*/ 16 h 219"/>
                <a:gd name="T42" fmla="*/ 144 w 404"/>
                <a:gd name="T43" fmla="*/ 0 h 219"/>
                <a:gd name="T44" fmla="*/ 69 w 404"/>
                <a:gd name="T45" fmla="*/ 4 h 219"/>
                <a:gd name="T46" fmla="*/ 2 w 404"/>
                <a:gd name="T47" fmla="*/ 2 h 219"/>
                <a:gd name="T48" fmla="*/ 0 w 404"/>
                <a:gd name="T49" fmla="*/ 16 h 219"/>
                <a:gd name="T50" fmla="*/ 12 w 404"/>
                <a:gd name="T51" fmla="*/ 25 h 219"/>
                <a:gd name="T52" fmla="*/ 23 w 404"/>
                <a:gd name="T53" fmla="*/ 32 h 219"/>
                <a:gd name="T54" fmla="*/ 25 w 404"/>
                <a:gd name="T55" fmla="*/ 47 h 219"/>
                <a:gd name="T56" fmla="*/ 30 w 404"/>
                <a:gd name="T57" fmla="*/ 59 h 219"/>
                <a:gd name="T58" fmla="*/ 43 w 404"/>
                <a:gd name="T59" fmla="*/ 64 h 219"/>
                <a:gd name="T60" fmla="*/ 55 w 404"/>
                <a:gd name="T61" fmla="*/ 72 h 219"/>
                <a:gd name="T62" fmla="*/ 62 w 404"/>
                <a:gd name="T63" fmla="*/ 82 h 219"/>
                <a:gd name="T64" fmla="*/ 64 w 404"/>
                <a:gd name="T65" fmla="*/ 96 h 219"/>
                <a:gd name="T66" fmla="*/ 69 w 404"/>
                <a:gd name="T67" fmla="*/ 109 h 219"/>
                <a:gd name="T68" fmla="*/ 78 w 404"/>
                <a:gd name="T69" fmla="*/ 120 h 219"/>
                <a:gd name="T70" fmla="*/ 84 w 404"/>
                <a:gd name="T71" fmla="*/ 130 h 219"/>
                <a:gd name="T72" fmla="*/ 82 w 404"/>
                <a:gd name="T73" fmla="*/ 146 h 219"/>
                <a:gd name="T74" fmla="*/ 82 w 404"/>
                <a:gd name="T75" fmla="*/ 159 h 219"/>
                <a:gd name="T76" fmla="*/ 78 w 404"/>
                <a:gd name="T77" fmla="*/ 171 h 219"/>
                <a:gd name="T78" fmla="*/ 80 w 404"/>
                <a:gd name="T79" fmla="*/ 185 h 219"/>
                <a:gd name="T80" fmla="*/ 75 w 404"/>
                <a:gd name="T81" fmla="*/ 200 h 219"/>
                <a:gd name="T82" fmla="*/ 78 w 404"/>
                <a:gd name="T83" fmla="*/ 214 h 219"/>
                <a:gd name="T84" fmla="*/ 94 w 404"/>
                <a:gd name="T85" fmla="*/ 219 h 219"/>
                <a:gd name="T86" fmla="*/ 137 w 404"/>
                <a:gd name="T87" fmla="*/ 217 h 219"/>
                <a:gd name="T88" fmla="*/ 157 w 404"/>
                <a:gd name="T89" fmla="*/ 217 h 219"/>
                <a:gd name="T90" fmla="*/ 185 w 404"/>
                <a:gd name="T91" fmla="*/ 214 h 219"/>
                <a:gd name="T92" fmla="*/ 198 w 404"/>
                <a:gd name="T93" fmla="*/ 216 h 219"/>
                <a:gd name="T94" fmla="*/ 279 w 404"/>
                <a:gd name="T95" fmla="*/ 216 h 219"/>
                <a:gd name="T96" fmla="*/ 324 w 404"/>
                <a:gd name="T97" fmla="*/ 216 h 219"/>
                <a:gd name="T98" fmla="*/ 324 w 404"/>
                <a:gd name="T99" fmla="*/ 216 h 219"/>
                <a:gd name="T100" fmla="*/ 324 w 404"/>
                <a:gd name="T101" fmla="*/ 216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4" h="219">
                  <a:moveTo>
                    <a:pt x="324" y="216"/>
                  </a:moveTo>
                  <a:lnTo>
                    <a:pt x="347" y="214"/>
                  </a:lnTo>
                  <a:lnTo>
                    <a:pt x="374" y="214"/>
                  </a:lnTo>
                  <a:lnTo>
                    <a:pt x="368" y="201"/>
                  </a:lnTo>
                  <a:lnTo>
                    <a:pt x="358" y="178"/>
                  </a:lnTo>
                  <a:lnTo>
                    <a:pt x="349" y="150"/>
                  </a:lnTo>
                  <a:lnTo>
                    <a:pt x="351" y="128"/>
                  </a:lnTo>
                  <a:lnTo>
                    <a:pt x="365" y="123"/>
                  </a:lnTo>
                  <a:lnTo>
                    <a:pt x="379" y="118"/>
                  </a:lnTo>
                  <a:lnTo>
                    <a:pt x="392" y="120"/>
                  </a:lnTo>
                  <a:lnTo>
                    <a:pt x="399" y="130"/>
                  </a:lnTo>
                  <a:lnTo>
                    <a:pt x="404" y="116"/>
                  </a:lnTo>
                  <a:lnTo>
                    <a:pt x="404" y="48"/>
                  </a:lnTo>
                  <a:lnTo>
                    <a:pt x="345" y="50"/>
                  </a:lnTo>
                  <a:lnTo>
                    <a:pt x="278" y="48"/>
                  </a:lnTo>
                  <a:lnTo>
                    <a:pt x="255" y="48"/>
                  </a:lnTo>
                  <a:lnTo>
                    <a:pt x="249" y="38"/>
                  </a:lnTo>
                  <a:lnTo>
                    <a:pt x="239" y="23"/>
                  </a:lnTo>
                  <a:lnTo>
                    <a:pt x="205" y="13"/>
                  </a:lnTo>
                  <a:lnTo>
                    <a:pt x="166" y="15"/>
                  </a:lnTo>
                  <a:lnTo>
                    <a:pt x="146" y="16"/>
                  </a:lnTo>
                  <a:lnTo>
                    <a:pt x="144" y="0"/>
                  </a:lnTo>
                  <a:lnTo>
                    <a:pt x="69" y="4"/>
                  </a:lnTo>
                  <a:lnTo>
                    <a:pt x="2" y="2"/>
                  </a:lnTo>
                  <a:lnTo>
                    <a:pt x="0" y="16"/>
                  </a:lnTo>
                  <a:lnTo>
                    <a:pt x="12" y="25"/>
                  </a:lnTo>
                  <a:lnTo>
                    <a:pt x="23" y="32"/>
                  </a:lnTo>
                  <a:lnTo>
                    <a:pt x="25" y="47"/>
                  </a:lnTo>
                  <a:lnTo>
                    <a:pt x="30" y="59"/>
                  </a:lnTo>
                  <a:lnTo>
                    <a:pt x="43" y="64"/>
                  </a:lnTo>
                  <a:lnTo>
                    <a:pt x="55" y="72"/>
                  </a:lnTo>
                  <a:lnTo>
                    <a:pt x="62" y="82"/>
                  </a:lnTo>
                  <a:lnTo>
                    <a:pt x="64" y="96"/>
                  </a:lnTo>
                  <a:lnTo>
                    <a:pt x="69" y="109"/>
                  </a:lnTo>
                  <a:lnTo>
                    <a:pt x="78" y="120"/>
                  </a:lnTo>
                  <a:lnTo>
                    <a:pt x="84" y="130"/>
                  </a:lnTo>
                  <a:lnTo>
                    <a:pt x="82" y="146"/>
                  </a:lnTo>
                  <a:lnTo>
                    <a:pt x="82" y="159"/>
                  </a:lnTo>
                  <a:lnTo>
                    <a:pt x="78" y="171"/>
                  </a:lnTo>
                  <a:lnTo>
                    <a:pt x="80" y="185"/>
                  </a:lnTo>
                  <a:lnTo>
                    <a:pt x="75" y="200"/>
                  </a:lnTo>
                  <a:lnTo>
                    <a:pt x="78" y="214"/>
                  </a:lnTo>
                  <a:lnTo>
                    <a:pt x="94" y="219"/>
                  </a:lnTo>
                  <a:lnTo>
                    <a:pt x="137" y="217"/>
                  </a:lnTo>
                  <a:lnTo>
                    <a:pt x="157" y="217"/>
                  </a:lnTo>
                  <a:lnTo>
                    <a:pt x="185" y="214"/>
                  </a:lnTo>
                  <a:lnTo>
                    <a:pt x="198" y="216"/>
                  </a:lnTo>
                  <a:lnTo>
                    <a:pt x="279" y="216"/>
                  </a:lnTo>
                  <a:lnTo>
                    <a:pt x="324" y="216"/>
                  </a:lnTo>
                  <a:lnTo>
                    <a:pt x="324" y="216"/>
                  </a:lnTo>
                  <a:lnTo>
                    <a:pt x="324" y="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70">
              <a:extLst>
                <a:ext uri="{FF2B5EF4-FFF2-40B4-BE49-F238E27FC236}">
                  <a16:creationId xmlns:a16="http://schemas.microsoft.com/office/drawing/2014/main" id="{FAADDC9E-798A-E7ED-E2C1-F9E58E2521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11031515"/>
              <a:ext cx="892186" cy="786027"/>
            </a:xfrm>
            <a:custGeom>
              <a:avLst/>
              <a:gdLst>
                <a:gd name="T0" fmla="*/ 105 w 395"/>
                <a:gd name="T1" fmla="*/ 348 h 348"/>
                <a:gd name="T2" fmla="*/ 110 w 395"/>
                <a:gd name="T3" fmla="*/ 335 h 348"/>
                <a:gd name="T4" fmla="*/ 109 w 395"/>
                <a:gd name="T5" fmla="*/ 319 h 348"/>
                <a:gd name="T6" fmla="*/ 107 w 395"/>
                <a:gd name="T7" fmla="*/ 307 h 348"/>
                <a:gd name="T8" fmla="*/ 123 w 395"/>
                <a:gd name="T9" fmla="*/ 292 h 348"/>
                <a:gd name="T10" fmla="*/ 126 w 395"/>
                <a:gd name="T11" fmla="*/ 280 h 348"/>
                <a:gd name="T12" fmla="*/ 137 w 395"/>
                <a:gd name="T13" fmla="*/ 267 h 348"/>
                <a:gd name="T14" fmla="*/ 148 w 395"/>
                <a:gd name="T15" fmla="*/ 262 h 348"/>
                <a:gd name="T16" fmla="*/ 160 w 395"/>
                <a:gd name="T17" fmla="*/ 251 h 348"/>
                <a:gd name="T18" fmla="*/ 171 w 395"/>
                <a:gd name="T19" fmla="*/ 242 h 348"/>
                <a:gd name="T20" fmla="*/ 183 w 395"/>
                <a:gd name="T21" fmla="*/ 241 h 348"/>
                <a:gd name="T22" fmla="*/ 185 w 395"/>
                <a:gd name="T23" fmla="*/ 225 h 348"/>
                <a:gd name="T24" fmla="*/ 191 w 395"/>
                <a:gd name="T25" fmla="*/ 212 h 348"/>
                <a:gd name="T26" fmla="*/ 201 w 395"/>
                <a:gd name="T27" fmla="*/ 205 h 348"/>
                <a:gd name="T28" fmla="*/ 217 w 395"/>
                <a:gd name="T29" fmla="*/ 200 h 348"/>
                <a:gd name="T30" fmla="*/ 226 w 395"/>
                <a:gd name="T31" fmla="*/ 186 h 348"/>
                <a:gd name="T32" fmla="*/ 230 w 395"/>
                <a:gd name="T33" fmla="*/ 173 h 348"/>
                <a:gd name="T34" fmla="*/ 239 w 395"/>
                <a:gd name="T35" fmla="*/ 153 h 348"/>
                <a:gd name="T36" fmla="*/ 240 w 395"/>
                <a:gd name="T37" fmla="*/ 141 h 348"/>
                <a:gd name="T38" fmla="*/ 251 w 395"/>
                <a:gd name="T39" fmla="*/ 130 h 348"/>
                <a:gd name="T40" fmla="*/ 262 w 395"/>
                <a:gd name="T41" fmla="*/ 121 h 348"/>
                <a:gd name="T42" fmla="*/ 276 w 395"/>
                <a:gd name="T43" fmla="*/ 116 h 348"/>
                <a:gd name="T44" fmla="*/ 296 w 395"/>
                <a:gd name="T45" fmla="*/ 113 h 348"/>
                <a:gd name="T46" fmla="*/ 306 w 395"/>
                <a:gd name="T47" fmla="*/ 107 h 348"/>
                <a:gd name="T48" fmla="*/ 319 w 395"/>
                <a:gd name="T49" fmla="*/ 105 h 348"/>
                <a:gd name="T50" fmla="*/ 328 w 395"/>
                <a:gd name="T51" fmla="*/ 91 h 348"/>
                <a:gd name="T52" fmla="*/ 340 w 395"/>
                <a:gd name="T53" fmla="*/ 89 h 348"/>
                <a:gd name="T54" fmla="*/ 349 w 395"/>
                <a:gd name="T55" fmla="*/ 72 h 348"/>
                <a:gd name="T56" fmla="*/ 351 w 395"/>
                <a:gd name="T57" fmla="*/ 61 h 348"/>
                <a:gd name="T58" fmla="*/ 361 w 395"/>
                <a:gd name="T59" fmla="*/ 50 h 348"/>
                <a:gd name="T60" fmla="*/ 376 w 395"/>
                <a:gd name="T61" fmla="*/ 38 h 348"/>
                <a:gd name="T62" fmla="*/ 390 w 395"/>
                <a:gd name="T63" fmla="*/ 31 h 348"/>
                <a:gd name="T64" fmla="*/ 395 w 395"/>
                <a:gd name="T65" fmla="*/ 11 h 348"/>
                <a:gd name="T66" fmla="*/ 351 w 395"/>
                <a:gd name="T67" fmla="*/ 13 h 348"/>
                <a:gd name="T68" fmla="*/ 333 w 395"/>
                <a:gd name="T69" fmla="*/ 16 h 348"/>
                <a:gd name="T70" fmla="*/ 281 w 395"/>
                <a:gd name="T71" fmla="*/ 16 h 348"/>
                <a:gd name="T72" fmla="*/ 212 w 395"/>
                <a:gd name="T73" fmla="*/ 15 h 348"/>
                <a:gd name="T74" fmla="*/ 169 w 395"/>
                <a:gd name="T75" fmla="*/ 13 h 348"/>
                <a:gd name="T76" fmla="*/ 153 w 395"/>
                <a:gd name="T77" fmla="*/ 15 h 348"/>
                <a:gd name="T78" fmla="*/ 164 w 395"/>
                <a:gd name="T79" fmla="*/ 6 h 348"/>
                <a:gd name="T80" fmla="*/ 146 w 395"/>
                <a:gd name="T81" fmla="*/ 0 h 348"/>
                <a:gd name="T82" fmla="*/ 141 w 395"/>
                <a:gd name="T83" fmla="*/ 13 h 348"/>
                <a:gd name="T84" fmla="*/ 121 w 395"/>
                <a:gd name="T85" fmla="*/ 16 h 348"/>
                <a:gd name="T86" fmla="*/ 103 w 395"/>
                <a:gd name="T87" fmla="*/ 22 h 348"/>
                <a:gd name="T88" fmla="*/ 86 w 395"/>
                <a:gd name="T89" fmla="*/ 18 h 348"/>
                <a:gd name="T90" fmla="*/ 7 w 395"/>
                <a:gd name="T91" fmla="*/ 18 h 348"/>
                <a:gd name="T92" fmla="*/ 4 w 395"/>
                <a:gd name="T93" fmla="*/ 45 h 348"/>
                <a:gd name="T94" fmla="*/ 5 w 395"/>
                <a:gd name="T95" fmla="*/ 61 h 348"/>
                <a:gd name="T96" fmla="*/ 4 w 395"/>
                <a:gd name="T97" fmla="*/ 77 h 348"/>
                <a:gd name="T98" fmla="*/ 4 w 395"/>
                <a:gd name="T99" fmla="*/ 102 h 348"/>
                <a:gd name="T100" fmla="*/ 5 w 395"/>
                <a:gd name="T101" fmla="*/ 120 h 348"/>
                <a:gd name="T102" fmla="*/ 2 w 395"/>
                <a:gd name="T103" fmla="*/ 141 h 348"/>
                <a:gd name="T104" fmla="*/ 0 w 395"/>
                <a:gd name="T105" fmla="*/ 180 h 348"/>
                <a:gd name="T106" fmla="*/ 75 w 395"/>
                <a:gd name="T107" fmla="*/ 182 h 348"/>
                <a:gd name="T108" fmla="*/ 84 w 395"/>
                <a:gd name="T109" fmla="*/ 212 h 348"/>
                <a:gd name="T110" fmla="*/ 82 w 395"/>
                <a:gd name="T111" fmla="*/ 232 h 348"/>
                <a:gd name="T112" fmla="*/ 82 w 395"/>
                <a:gd name="T113" fmla="*/ 278 h 348"/>
                <a:gd name="T114" fmla="*/ 80 w 395"/>
                <a:gd name="T115" fmla="*/ 296 h 348"/>
                <a:gd name="T116" fmla="*/ 80 w 395"/>
                <a:gd name="T117" fmla="*/ 315 h 348"/>
                <a:gd name="T118" fmla="*/ 80 w 395"/>
                <a:gd name="T119" fmla="*/ 348 h 348"/>
                <a:gd name="T120" fmla="*/ 105 w 395"/>
                <a:gd name="T121" fmla="*/ 348 h 348"/>
                <a:gd name="T122" fmla="*/ 105 w 395"/>
                <a:gd name="T123" fmla="*/ 348 h 348"/>
                <a:gd name="T124" fmla="*/ 105 w 395"/>
                <a:gd name="T125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5" h="348">
                  <a:moveTo>
                    <a:pt x="105" y="348"/>
                  </a:moveTo>
                  <a:lnTo>
                    <a:pt x="110" y="335"/>
                  </a:lnTo>
                  <a:lnTo>
                    <a:pt x="109" y="319"/>
                  </a:lnTo>
                  <a:lnTo>
                    <a:pt x="107" y="307"/>
                  </a:lnTo>
                  <a:lnTo>
                    <a:pt x="123" y="292"/>
                  </a:lnTo>
                  <a:lnTo>
                    <a:pt x="126" y="280"/>
                  </a:lnTo>
                  <a:lnTo>
                    <a:pt x="137" y="267"/>
                  </a:lnTo>
                  <a:lnTo>
                    <a:pt x="148" y="262"/>
                  </a:lnTo>
                  <a:lnTo>
                    <a:pt x="160" y="251"/>
                  </a:lnTo>
                  <a:lnTo>
                    <a:pt x="171" y="242"/>
                  </a:lnTo>
                  <a:lnTo>
                    <a:pt x="183" y="241"/>
                  </a:lnTo>
                  <a:lnTo>
                    <a:pt x="185" y="225"/>
                  </a:lnTo>
                  <a:lnTo>
                    <a:pt x="191" y="212"/>
                  </a:lnTo>
                  <a:lnTo>
                    <a:pt x="201" y="205"/>
                  </a:lnTo>
                  <a:lnTo>
                    <a:pt x="217" y="200"/>
                  </a:lnTo>
                  <a:lnTo>
                    <a:pt x="226" y="186"/>
                  </a:lnTo>
                  <a:lnTo>
                    <a:pt x="230" y="173"/>
                  </a:lnTo>
                  <a:lnTo>
                    <a:pt x="239" y="153"/>
                  </a:lnTo>
                  <a:lnTo>
                    <a:pt x="240" y="141"/>
                  </a:lnTo>
                  <a:lnTo>
                    <a:pt x="251" y="130"/>
                  </a:lnTo>
                  <a:lnTo>
                    <a:pt x="262" y="121"/>
                  </a:lnTo>
                  <a:lnTo>
                    <a:pt x="276" y="116"/>
                  </a:lnTo>
                  <a:lnTo>
                    <a:pt x="296" y="113"/>
                  </a:lnTo>
                  <a:lnTo>
                    <a:pt x="306" y="107"/>
                  </a:lnTo>
                  <a:lnTo>
                    <a:pt x="319" y="105"/>
                  </a:lnTo>
                  <a:lnTo>
                    <a:pt x="328" y="91"/>
                  </a:lnTo>
                  <a:lnTo>
                    <a:pt x="340" y="89"/>
                  </a:lnTo>
                  <a:lnTo>
                    <a:pt x="349" y="72"/>
                  </a:lnTo>
                  <a:lnTo>
                    <a:pt x="351" y="61"/>
                  </a:lnTo>
                  <a:lnTo>
                    <a:pt x="361" y="50"/>
                  </a:lnTo>
                  <a:lnTo>
                    <a:pt x="376" y="38"/>
                  </a:lnTo>
                  <a:lnTo>
                    <a:pt x="390" y="31"/>
                  </a:lnTo>
                  <a:lnTo>
                    <a:pt x="395" y="11"/>
                  </a:lnTo>
                  <a:lnTo>
                    <a:pt x="351" y="13"/>
                  </a:lnTo>
                  <a:lnTo>
                    <a:pt x="333" y="16"/>
                  </a:lnTo>
                  <a:lnTo>
                    <a:pt x="281" y="16"/>
                  </a:lnTo>
                  <a:lnTo>
                    <a:pt x="212" y="15"/>
                  </a:lnTo>
                  <a:lnTo>
                    <a:pt x="169" y="13"/>
                  </a:lnTo>
                  <a:lnTo>
                    <a:pt x="153" y="15"/>
                  </a:lnTo>
                  <a:lnTo>
                    <a:pt x="164" y="6"/>
                  </a:lnTo>
                  <a:lnTo>
                    <a:pt x="146" y="0"/>
                  </a:lnTo>
                  <a:lnTo>
                    <a:pt x="141" y="13"/>
                  </a:lnTo>
                  <a:lnTo>
                    <a:pt x="121" y="16"/>
                  </a:lnTo>
                  <a:lnTo>
                    <a:pt x="103" y="22"/>
                  </a:lnTo>
                  <a:lnTo>
                    <a:pt x="86" y="18"/>
                  </a:lnTo>
                  <a:lnTo>
                    <a:pt x="7" y="18"/>
                  </a:lnTo>
                  <a:lnTo>
                    <a:pt x="4" y="45"/>
                  </a:lnTo>
                  <a:lnTo>
                    <a:pt x="5" y="61"/>
                  </a:lnTo>
                  <a:lnTo>
                    <a:pt x="4" y="77"/>
                  </a:lnTo>
                  <a:lnTo>
                    <a:pt x="4" y="102"/>
                  </a:lnTo>
                  <a:lnTo>
                    <a:pt x="5" y="120"/>
                  </a:lnTo>
                  <a:lnTo>
                    <a:pt x="2" y="141"/>
                  </a:lnTo>
                  <a:lnTo>
                    <a:pt x="0" y="180"/>
                  </a:lnTo>
                  <a:lnTo>
                    <a:pt x="75" y="182"/>
                  </a:lnTo>
                  <a:lnTo>
                    <a:pt x="84" y="212"/>
                  </a:lnTo>
                  <a:lnTo>
                    <a:pt x="82" y="232"/>
                  </a:lnTo>
                  <a:lnTo>
                    <a:pt x="82" y="278"/>
                  </a:lnTo>
                  <a:lnTo>
                    <a:pt x="80" y="296"/>
                  </a:lnTo>
                  <a:lnTo>
                    <a:pt x="80" y="315"/>
                  </a:lnTo>
                  <a:lnTo>
                    <a:pt x="80" y="348"/>
                  </a:lnTo>
                  <a:lnTo>
                    <a:pt x="105" y="348"/>
                  </a:lnTo>
                  <a:lnTo>
                    <a:pt x="105" y="348"/>
                  </a:lnTo>
                  <a:lnTo>
                    <a:pt x="105" y="34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71">
              <a:extLst>
                <a:ext uri="{FF2B5EF4-FFF2-40B4-BE49-F238E27FC236}">
                  <a16:creationId xmlns:a16="http://schemas.microsoft.com/office/drawing/2014/main" id="{4613C094-4A13-0089-5B7D-744C665E2C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85872" y="10975048"/>
              <a:ext cx="716008" cy="941878"/>
            </a:xfrm>
            <a:custGeom>
              <a:avLst/>
              <a:gdLst>
                <a:gd name="T0" fmla="*/ 192 w 317"/>
                <a:gd name="T1" fmla="*/ 417 h 417"/>
                <a:gd name="T2" fmla="*/ 194 w 317"/>
                <a:gd name="T3" fmla="*/ 381 h 417"/>
                <a:gd name="T4" fmla="*/ 219 w 317"/>
                <a:gd name="T5" fmla="*/ 385 h 417"/>
                <a:gd name="T6" fmla="*/ 215 w 317"/>
                <a:gd name="T7" fmla="*/ 303 h 417"/>
                <a:gd name="T8" fmla="*/ 317 w 317"/>
                <a:gd name="T9" fmla="*/ 303 h 417"/>
                <a:gd name="T10" fmla="*/ 315 w 317"/>
                <a:gd name="T11" fmla="*/ 287 h 417"/>
                <a:gd name="T12" fmla="*/ 310 w 317"/>
                <a:gd name="T13" fmla="*/ 269 h 417"/>
                <a:gd name="T14" fmla="*/ 311 w 317"/>
                <a:gd name="T15" fmla="*/ 257 h 417"/>
                <a:gd name="T16" fmla="*/ 306 w 317"/>
                <a:gd name="T17" fmla="*/ 248 h 417"/>
                <a:gd name="T18" fmla="*/ 310 w 317"/>
                <a:gd name="T19" fmla="*/ 228 h 417"/>
                <a:gd name="T20" fmla="*/ 311 w 317"/>
                <a:gd name="T21" fmla="*/ 216 h 417"/>
                <a:gd name="T22" fmla="*/ 315 w 317"/>
                <a:gd name="T23" fmla="*/ 203 h 417"/>
                <a:gd name="T24" fmla="*/ 317 w 317"/>
                <a:gd name="T25" fmla="*/ 187 h 417"/>
                <a:gd name="T26" fmla="*/ 310 w 317"/>
                <a:gd name="T27" fmla="*/ 177 h 417"/>
                <a:gd name="T28" fmla="*/ 304 w 317"/>
                <a:gd name="T29" fmla="*/ 162 h 417"/>
                <a:gd name="T30" fmla="*/ 299 w 317"/>
                <a:gd name="T31" fmla="*/ 150 h 417"/>
                <a:gd name="T32" fmla="*/ 299 w 317"/>
                <a:gd name="T33" fmla="*/ 132 h 417"/>
                <a:gd name="T34" fmla="*/ 294 w 317"/>
                <a:gd name="T35" fmla="*/ 123 h 417"/>
                <a:gd name="T36" fmla="*/ 277 w 317"/>
                <a:gd name="T37" fmla="*/ 118 h 417"/>
                <a:gd name="T38" fmla="*/ 265 w 317"/>
                <a:gd name="T39" fmla="*/ 109 h 417"/>
                <a:gd name="T40" fmla="*/ 258 w 317"/>
                <a:gd name="T41" fmla="*/ 98 h 417"/>
                <a:gd name="T42" fmla="*/ 256 w 317"/>
                <a:gd name="T43" fmla="*/ 82 h 417"/>
                <a:gd name="T44" fmla="*/ 238 w 317"/>
                <a:gd name="T45" fmla="*/ 70 h 417"/>
                <a:gd name="T46" fmla="*/ 237 w 317"/>
                <a:gd name="T47" fmla="*/ 57 h 417"/>
                <a:gd name="T48" fmla="*/ 235 w 317"/>
                <a:gd name="T49" fmla="*/ 41 h 417"/>
                <a:gd name="T50" fmla="*/ 228 w 317"/>
                <a:gd name="T51" fmla="*/ 18 h 417"/>
                <a:gd name="T52" fmla="*/ 229 w 317"/>
                <a:gd name="T53" fmla="*/ 6 h 417"/>
                <a:gd name="T54" fmla="*/ 164 w 317"/>
                <a:gd name="T55" fmla="*/ 0 h 417"/>
                <a:gd name="T56" fmla="*/ 92 w 317"/>
                <a:gd name="T57" fmla="*/ 0 h 417"/>
                <a:gd name="T58" fmla="*/ 78 w 317"/>
                <a:gd name="T59" fmla="*/ 2 h 417"/>
                <a:gd name="T60" fmla="*/ 51 w 317"/>
                <a:gd name="T61" fmla="*/ 9 h 417"/>
                <a:gd name="T62" fmla="*/ 51 w 317"/>
                <a:gd name="T63" fmla="*/ 70 h 417"/>
                <a:gd name="T64" fmla="*/ 43 w 317"/>
                <a:gd name="T65" fmla="*/ 82 h 417"/>
                <a:gd name="T66" fmla="*/ 32 w 317"/>
                <a:gd name="T67" fmla="*/ 93 h 417"/>
                <a:gd name="T68" fmla="*/ 18 w 317"/>
                <a:gd name="T69" fmla="*/ 106 h 417"/>
                <a:gd name="T70" fmla="*/ 5 w 317"/>
                <a:gd name="T71" fmla="*/ 120 h 417"/>
                <a:gd name="T72" fmla="*/ 5 w 317"/>
                <a:gd name="T73" fmla="*/ 132 h 417"/>
                <a:gd name="T74" fmla="*/ 0 w 317"/>
                <a:gd name="T75" fmla="*/ 145 h 417"/>
                <a:gd name="T76" fmla="*/ 3 w 317"/>
                <a:gd name="T77" fmla="*/ 161 h 417"/>
                <a:gd name="T78" fmla="*/ 21 w 317"/>
                <a:gd name="T79" fmla="*/ 173 h 417"/>
                <a:gd name="T80" fmla="*/ 30 w 317"/>
                <a:gd name="T81" fmla="*/ 187 h 417"/>
                <a:gd name="T82" fmla="*/ 41 w 317"/>
                <a:gd name="T83" fmla="*/ 198 h 417"/>
                <a:gd name="T84" fmla="*/ 53 w 317"/>
                <a:gd name="T85" fmla="*/ 209 h 417"/>
                <a:gd name="T86" fmla="*/ 73 w 317"/>
                <a:gd name="T87" fmla="*/ 209 h 417"/>
                <a:gd name="T88" fmla="*/ 83 w 317"/>
                <a:gd name="T89" fmla="*/ 223 h 417"/>
                <a:gd name="T90" fmla="*/ 85 w 317"/>
                <a:gd name="T91" fmla="*/ 243 h 417"/>
                <a:gd name="T92" fmla="*/ 83 w 317"/>
                <a:gd name="T93" fmla="*/ 255 h 417"/>
                <a:gd name="T94" fmla="*/ 91 w 317"/>
                <a:gd name="T95" fmla="*/ 275 h 417"/>
                <a:gd name="T96" fmla="*/ 108 w 317"/>
                <a:gd name="T97" fmla="*/ 287 h 417"/>
                <a:gd name="T98" fmla="*/ 105 w 317"/>
                <a:gd name="T99" fmla="*/ 307 h 417"/>
                <a:gd name="T100" fmla="*/ 101 w 317"/>
                <a:gd name="T101" fmla="*/ 321 h 417"/>
                <a:gd name="T102" fmla="*/ 92 w 317"/>
                <a:gd name="T103" fmla="*/ 333 h 417"/>
                <a:gd name="T104" fmla="*/ 98 w 317"/>
                <a:gd name="T105" fmla="*/ 351 h 417"/>
                <a:gd name="T106" fmla="*/ 112 w 317"/>
                <a:gd name="T107" fmla="*/ 358 h 417"/>
                <a:gd name="T108" fmla="*/ 116 w 317"/>
                <a:gd name="T109" fmla="*/ 378 h 417"/>
                <a:gd name="T110" fmla="*/ 128 w 317"/>
                <a:gd name="T111" fmla="*/ 383 h 417"/>
                <a:gd name="T112" fmla="*/ 123 w 317"/>
                <a:gd name="T113" fmla="*/ 399 h 417"/>
                <a:gd name="T114" fmla="*/ 119 w 317"/>
                <a:gd name="T115" fmla="*/ 412 h 417"/>
                <a:gd name="T116" fmla="*/ 192 w 317"/>
                <a:gd name="T117" fmla="*/ 417 h 417"/>
                <a:gd name="T118" fmla="*/ 192 w 317"/>
                <a:gd name="T119" fmla="*/ 417 h 417"/>
                <a:gd name="T120" fmla="*/ 192 w 317"/>
                <a:gd name="T121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7" h="417">
                  <a:moveTo>
                    <a:pt x="192" y="417"/>
                  </a:moveTo>
                  <a:lnTo>
                    <a:pt x="194" y="381"/>
                  </a:lnTo>
                  <a:lnTo>
                    <a:pt x="219" y="385"/>
                  </a:lnTo>
                  <a:lnTo>
                    <a:pt x="215" y="303"/>
                  </a:lnTo>
                  <a:lnTo>
                    <a:pt x="317" y="303"/>
                  </a:lnTo>
                  <a:lnTo>
                    <a:pt x="315" y="287"/>
                  </a:lnTo>
                  <a:lnTo>
                    <a:pt x="310" y="269"/>
                  </a:lnTo>
                  <a:lnTo>
                    <a:pt x="311" y="257"/>
                  </a:lnTo>
                  <a:lnTo>
                    <a:pt x="306" y="248"/>
                  </a:lnTo>
                  <a:lnTo>
                    <a:pt x="310" y="228"/>
                  </a:lnTo>
                  <a:lnTo>
                    <a:pt x="311" y="216"/>
                  </a:lnTo>
                  <a:lnTo>
                    <a:pt x="315" y="203"/>
                  </a:lnTo>
                  <a:lnTo>
                    <a:pt x="317" y="187"/>
                  </a:lnTo>
                  <a:lnTo>
                    <a:pt x="310" y="177"/>
                  </a:lnTo>
                  <a:lnTo>
                    <a:pt x="304" y="162"/>
                  </a:lnTo>
                  <a:lnTo>
                    <a:pt x="299" y="150"/>
                  </a:lnTo>
                  <a:lnTo>
                    <a:pt x="299" y="132"/>
                  </a:lnTo>
                  <a:lnTo>
                    <a:pt x="294" y="123"/>
                  </a:lnTo>
                  <a:lnTo>
                    <a:pt x="277" y="118"/>
                  </a:lnTo>
                  <a:lnTo>
                    <a:pt x="265" y="109"/>
                  </a:lnTo>
                  <a:lnTo>
                    <a:pt x="258" y="98"/>
                  </a:lnTo>
                  <a:lnTo>
                    <a:pt x="256" y="82"/>
                  </a:lnTo>
                  <a:lnTo>
                    <a:pt x="238" y="70"/>
                  </a:lnTo>
                  <a:lnTo>
                    <a:pt x="237" y="57"/>
                  </a:lnTo>
                  <a:lnTo>
                    <a:pt x="235" y="41"/>
                  </a:lnTo>
                  <a:lnTo>
                    <a:pt x="228" y="18"/>
                  </a:lnTo>
                  <a:lnTo>
                    <a:pt x="229" y="6"/>
                  </a:lnTo>
                  <a:lnTo>
                    <a:pt x="164" y="0"/>
                  </a:lnTo>
                  <a:lnTo>
                    <a:pt x="92" y="0"/>
                  </a:lnTo>
                  <a:lnTo>
                    <a:pt x="78" y="2"/>
                  </a:lnTo>
                  <a:lnTo>
                    <a:pt x="51" y="9"/>
                  </a:lnTo>
                  <a:lnTo>
                    <a:pt x="51" y="70"/>
                  </a:lnTo>
                  <a:lnTo>
                    <a:pt x="43" y="82"/>
                  </a:lnTo>
                  <a:lnTo>
                    <a:pt x="32" y="93"/>
                  </a:lnTo>
                  <a:lnTo>
                    <a:pt x="18" y="106"/>
                  </a:lnTo>
                  <a:lnTo>
                    <a:pt x="5" y="120"/>
                  </a:lnTo>
                  <a:lnTo>
                    <a:pt x="5" y="132"/>
                  </a:lnTo>
                  <a:lnTo>
                    <a:pt x="0" y="145"/>
                  </a:lnTo>
                  <a:lnTo>
                    <a:pt x="3" y="161"/>
                  </a:lnTo>
                  <a:lnTo>
                    <a:pt x="21" y="173"/>
                  </a:lnTo>
                  <a:lnTo>
                    <a:pt x="30" y="187"/>
                  </a:lnTo>
                  <a:lnTo>
                    <a:pt x="41" y="198"/>
                  </a:lnTo>
                  <a:lnTo>
                    <a:pt x="53" y="209"/>
                  </a:lnTo>
                  <a:lnTo>
                    <a:pt x="73" y="209"/>
                  </a:lnTo>
                  <a:lnTo>
                    <a:pt x="83" y="223"/>
                  </a:lnTo>
                  <a:lnTo>
                    <a:pt x="85" y="243"/>
                  </a:lnTo>
                  <a:lnTo>
                    <a:pt x="83" y="255"/>
                  </a:lnTo>
                  <a:lnTo>
                    <a:pt x="91" y="275"/>
                  </a:lnTo>
                  <a:lnTo>
                    <a:pt x="108" y="287"/>
                  </a:lnTo>
                  <a:lnTo>
                    <a:pt x="105" y="307"/>
                  </a:lnTo>
                  <a:lnTo>
                    <a:pt x="101" y="321"/>
                  </a:lnTo>
                  <a:lnTo>
                    <a:pt x="92" y="333"/>
                  </a:lnTo>
                  <a:lnTo>
                    <a:pt x="98" y="351"/>
                  </a:lnTo>
                  <a:lnTo>
                    <a:pt x="112" y="358"/>
                  </a:lnTo>
                  <a:lnTo>
                    <a:pt x="116" y="378"/>
                  </a:lnTo>
                  <a:lnTo>
                    <a:pt x="128" y="383"/>
                  </a:lnTo>
                  <a:lnTo>
                    <a:pt x="123" y="399"/>
                  </a:lnTo>
                  <a:lnTo>
                    <a:pt x="119" y="412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72">
              <a:extLst>
                <a:ext uri="{FF2B5EF4-FFF2-40B4-BE49-F238E27FC236}">
                  <a16:creationId xmlns:a16="http://schemas.microsoft.com/office/drawing/2014/main" id="{2CED8D18-42EE-4432-9840-7DF03F27B2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8062" y="11160261"/>
              <a:ext cx="975757" cy="752147"/>
            </a:xfrm>
            <a:custGeom>
              <a:avLst/>
              <a:gdLst>
                <a:gd name="T0" fmla="*/ 153 w 432"/>
                <a:gd name="T1" fmla="*/ 333 h 333"/>
                <a:gd name="T2" fmla="*/ 180 w 432"/>
                <a:gd name="T3" fmla="*/ 271 h 333"/>
                <a:gd name="T4" fmla="*/ 278 w 432"/>
                <a:gd name="T5" fmla="*/ 296 h 333"/>
                <a:gd name="T6" fmla="*/ 283 w 432"/>
                <a:gd name="T7" fmla="*/ 280 h 333"/>
                <a:gd name="T8" fmla="*/ 285 w 432"/>
                <a:gd name="T9" fmla="*/ 267 h 333"/>
                <a:gd name="T10" fmla="*/ 288 w 432"/>
                <a:gd name="T11" fmla="*/ 255 h 333"/>
                <a:gd name="T12" fmla="*/ 313 w 432"/>
                <a:gd name="T13" fmla="*/ 246 h 333"/>
                <a:gd name="T14" fmla="*/ 351 w 432"/>
                <a:gd name="T15" fmla="*/ 248 h 333"/>
                <a:gd name="T16" fmla="*/ 360 w 432"/>
                <a:gd name="T17" fmla="*/ 228 h 333"/>
                <a:gd name="T18" fmla="*/ 368 w 432"/>
                <a:gd name="T19" fmla="*/ 210 h 333"/>
                <a:gd name="T20" fmla="*/ 383 w 432"/>
                <a:gd name="T21" fmla="*/ 196 h 333"/>
                <a:gd name="T22" fmla="*/ 408 w 432"/>
                <a:gd name="T23" fmla="*/ 180 h 333"/>
                <a:gd name="T24" fmla="*/ 395 w 432"/>
                <a:gd name="T25" fmla="*/ 178 h 333"/>
                <a:gd name="T26" fmla="*/ 404 w 432"/>
                <a:gd name="T27" fmla="*/ 153 h 333"/>
                <a:gd name="T28" fmla="*/ 408 w 432"/>
                <a:gd name="T29" fmla="*/ 129 h 333"/>
                <a:gd name="T30" fmla="*/ 413 w 432"/>
                <a:gd name="T31" fmla="*/ 116 h 333"/>
                <a:gd name="T32" fmla="*/ 420 w 432"/>
                <a:gd name="T33" fmla="*/ 75 h 333"/>
                <a:gd name="T34" fmla="*/ 432 w 432"/>
                <a:gd name="T35" fmla="*/ 57 h 333"/>
                <a:gd name="T36" fmla="*/ 432 w 432"/>
                <a:gd name="T37" fmla="*/ 31 h 333"/>
                <a:gd name="T38" fmla="*/ 408 w 432"/>
                <a:gd name="T39" fmla="*/ 18 h 333"/>
                <a:gd name="T40" fmla="*/ 376 w 432"/>
                <a:gd name="T41" fmla="*/ 0 h 333"/>
                <a:gd name="T42" fmla="*/ 342 w 432"/>
                <a:gd name="T43" fmla="*/ 9 h 333"/>
                <a:gd name="T44" fmla="*/ 288 w 432"/>
                <a:gd name="T45" fmla="*/ 16 h 333"/>
                <a:gd name="T46" fmla="*/ 194 w 432"/>
                <a:gd name="T47" fmla="*/ 0 h 333"/>
                <a:gd name="T48" fmla="*/ 194 w 432"/>
                <a:gd name="T49" fmla="*/ 20 h 333"/>
                <a:gd name="T50" fmla="*/ 203 w 432"/>
                <a:gd name="T51" fmla="*/ 34 h 333"/>
                <a:gd name="T52" fmla="*/ 212 w 432"/>
                <a:gd name="T53" fmla="*/ 45 h 333"/>
                <a:gd name="T54" fmla="*/ 226 w 432"/>
                <a:gd name="T55" fmla="*/ 57 h 333"/>
                <a:gd name="T56" fmla="*/ 224 w 432"/>
                <a:gd name="T57" fmla="*/ 73 h 333"/>
                <a:gd name="T58" fmla="*/ 215 w 432"/>
                <a:gd name="T59" fmla="*/ 84 h 333"/>
                <a:gd name="T60" fmla="*/ 203 w 432"/>
                <a:gd name="T61" fmla="*/ 86 h 333"/>
                <a:gd name="T62" fmla="*/ 190 w 432"/>
                <a:gd name="T63" fmla="*/ 88 h 333"/>
                <a:gd name="T64" fmla="*/ 176 w 432"/>
                <a:gd name="T65" fmla="*/ 86 h 333"/>
                <a:gd name="T66" fmla="*/ 162 w 432"/>
                <a:gd name="T67" fmla="*/ 84 h 333"/>
                <a:gd name="T68" fmla="*/ 148 w 432"/>
                <a:gd name="T69" fmla="*/ 86 h 333"/>
                <a:gd name="T70" fmla="*/ 132 w 432"/>
                <a:gd name="T71" fmla="*/ 91 h 333"/>
                <a:gd name="T72" fmla="*/ 123 w 432"/>
                <a:gd name="T73" fmla="*/ 102 h 333"/>
                <a:gd name="T74" fmla="*/ 110 w 432"/>
                <a:gd name="T75" fmla="*/ 111 h 333"/>
                <a:gd name="T76" fmla="*/ 110 w 432"/>
                <a:gd name="T77" fmla="*/ 123 h 333"/>
                <a:gd name="T78" fmla="*/ 100 w 432"/>
                <a:gd name="T79" fmla="*/ 141 h 333"/>
                <a:gd name="T80" fmla="*/ 85 w 432"/>
                <a:gd name="T81" fmla="*/ 143 h 333"/>
                <a:gd name="T82" fmla="*/ 75 w 432"/>
                <a:gd name="T83" fmla="*/ 152 h 333"/>
                <a:gd name="T84" fmla="*/ 62 w 432"/>
                <a:gd name="T85" fmla="*/ 150 h 333"/>
                <a:gd name="T86" fmla="*/ 46 w 432"/>
                <a:gd name="T87" fmla="*/ 148 h 333"/>
                <a:gd name="T88" fmla="*/ 34 w 432"/>
                <a:gd name="T89" fmla="*/ 146 h 333"/>
                <a:gd name="T90" fmla="*/ 18 w 432"/>
                <a:gd name="T91" fmla="*/ 145 h 333"/>
                <a:gd name="T92" fmla="*/ 2 w 432"/>
                <a:gd name="T93" fmla="*/ 139 h 333"/>
                <a:gd name="T94" fmla="*/ 0 w 432"/>
                <a:gd name="T95" fmla="*/ 162 h 333"/>
                <a:gd name="T96" fmla="*/ 14 w 432"/>
                <a:gd name="T97" fmla="*/ 173 h 333"/>
                <a:gd name="T98" fmla="*/ 27 w 432"/>
                <a:gd name="T99" fmla="*/ 178 h 333"/>
                <a:gd name="T100" fmla="*/ 44 w 432"/>
                <a:gd name="T101" fmla="*/ 189 h 333"/>
                <a:gd name="T102" fmla="*/ 59 w 432"/>
                <a:gd name="T103" fmla="*/ 185 h 333"/>
                <a:gd name="T104" fmla="*/ 60 w 432"/>
                <a:gd name="T105" fmla="*/ 266 h 333"/>
                <a:gd name="T106" fmla="*/ 100 w 432"/>
                <a:gd name="T107" fmla="*/ 299 h 333"/>
                <a:gd name="T108" fmla="*/ 125 w 432"/>
                <a:gd name="T109" fmla="*/ 331 h 333"/>
                <a:gd name="T110" fmla="*/ 153 w 432"/>
                <a:gd name="T111" fmla="*/ 333 h 333"/>
                <a:gd name="T112" fmla="*/ 153 w 432"/>
                <a:gd name="T113" fmla="*/ 333 h 333"/>
                <a:gd name="T114" fmla="*/ 153 w 432"/>
                <a:gd name="T115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2" h="333">
                  <a:moveTo>
                    <a:pt x="153" y="333"/>
                  </a:moveTo>
                  <a:lnTo>
                    <a:pt x="180" y="271"/>
                  </a:lnTo>
                  <a:lnTo>
                    <a:pt x="278" y="296"/>
                  </a:lnTo>
                  <a:lnTo>
                    <a:pt x="283" y="280"/>
                  </a:lnTo>
                  <a:lnTo>
                    <a:pt x="285" y="267"/>
                  </a:lnTo>
                  <a:lnTo>
                    <a:pt x="288" y="255"/>
                  </a:lnTo>
                  <a:lnTo>
                    <a:pt x="313" y="246"/>
                  </a:lnTo>
                  <a:lnTo>
                    <a:pt x="351" y="248"/>
                  </a:lnTo>
                  <a:lnTo>
                    <a:pt x="360" y="228"/>
                  </a:lnTo>
                  <a:lnTo>
                    <a:pt x="368" y="210"/>
                  </a:lnTo>
                  <a:lnTo>
                    <a:pt x="383" y="196"/>
                  </a:lnTo>
                  <a:lnTo>
                    <a:pt x="408" y="180"/>
                  </a:lnTo>
                  <a:lnTo>
                    <a:pt x="395" y="178"/>
                  </a:lnTo>
                  <a:lnTo>
                    <a:pt x="404" y="153"/>
                  </a:lnTo>
                  <a:lnTo>
                    <a:pt x="408" y="129"/>
                  </a:lnTo>
                  <a:lnTo>
                    <a:pt x="413" y="116"/>
                  </a:lnTo>
                  <a:lnTo>
                    <a:pt x="420" y="75"/>
                  </a:lnTo>
                  <a:lnTo>
                    <a:pt x="432" y="57"/>
                  </a:lnTo>
                  <a:lnTo>
                    <a:pt x="432" y="31"/>
                  </a:lnTo>
                  <a:lnTo>
                    <a:pt x="408" y="18"/>
                  </a:lnTo>
                  <a:lnTo>
                    <a:pt x="376" y="0"/>
                  </a:lnTo>
                  <a:lnTo>
                    <a:pt x="342" y="9"/>
                  </a:lnTo>
                  <a:lnTo>
                    <a:pt x="288" y="16"/>
                  </a:lnTo>
                  <a:lnTo>
                    <a:pt x="194" y="0"/>
                  </a:lnTo>
                  <a:lnTo>
                    <a:pt x="194" y="20"/>
                  </a:lnTo>
                  <a:lnTo>
                    <a:pt x="203" y="34"/>
                  </a:lnTo>
                  <a:lnTo>
                    <a:pt x="212" y="45"/>
                  </a:lnTo>
                  <a:lnTo>
                    <a:pt x="226" y="57"/>
                  </a:lnTo>
                  <a:lnTo>
                    <a:pt x="224" y="73"/>
                  </a:lnTo>
                  <a:lnTo>
                    <a:pt x="215" y="84"/>
                  </a:lnTo>
                  <a:lnTo>
                    <a:pt x="203" y="86"/>
                  </a:lnTo>
                  <a:lnTo>
                    <a:pt x="190" y="88"/>
                  </a:lnTo>
                  <a:lnTo>
                    <a:pt x="176" y="86"/>
                  </a:lnTo>
                  <a:lnTo>
                    <a:pt x="162" y="84"/>
                  </a:lnTo>
                  <a:lnTo>
                    <a:pt x="148" y="86"/>
                  </a:lnTo>
                  <a:lnTo>
                    <a:pt x="132" y="91"/>
                  </a:lnTo>
                  <a:lnTo>
                    <a:pt x="123" y="102"/>
                  </a:lnTo>
                  <a:lnTo>
                    <a:pt x="110" y="111"/>
                  </a:lnTo>
                  <a:lnTo>
                    <a:pt x="110" y="123"/>
                  </a:lnTo>
                  <a:lnTo>
                    <a:pt x="100" y="141"/>
                  </a:lnTo>
                  <a:lnTo>
                    <a:pt x="85" y="143"/>
                  </a:lnTo>
                  <a:lnTo>
                    <a:pt x="75" y="152"/>
                  </a:lnTo>
                  <a:lnTo>
                    <a:pt x="62" y="150"/>
                  </a:lnTo>
                  <a:lnTo>
                    <a:pt x="46" y="148"/>
                  </a:lnTo>
                  <a:lnTo>
                    <a:pt x="34" y="146"/>
                  </a:lnTo>
                  <a:lnTo>
                    <a:pt x="18" y="145"/>
                  </a:lnTo>
                  <a:lnTo>
                    <a:pt x="2" y="139"/>
                  </a:lnTo>
                  <a:lnTo>
                    <a:pt x="0" y="162"/>
                  </a:lnTo>
                  <a:lnTo>
                    <a:pt x="14" y="173"/>
                  </a:lnTo>
                  <a:lnTo>
                    <a:pt x="27" y="178"/>
                  </a:lnTo>
                  <a:lnTo>
                    <a:pt x="44" y="189"/>
                  </a:lnTo>
                  <a:lnTo>
                    <a:pt x="59" y="185"/>
                  </a:lnTo>
                  <a:lnTo>
                    <a:pt x="60" y="266"/>
                  </a:lnTo>
                  <a:lnTo>
                    <a:pt x="100" y="299"/>
                  </a:lnTo>
                  <a:lnTo>
                    <a:pt x="125" y="331"/>
                  </a:lnTo>
                  <a:lnTo>
                    <a:pt x="153" y="333"/>
                  </a:lnTo>
                  <a:lnTo>
                    <a:pt x="153" y="333"/>
                  </a:lnTo>
                  <a:lnTo>
                    <a:pt x="153" y="3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73">
              <a:extLst>
                <a:ext uri="{FF2B5EF4-FFF2-40B4-BE49-F238E27FC236}">
                  <a16:creationId xmlns:a16="http://schemas.microsoft.com/office/drawing/2014/main" id="{4C3136DA-4315-A4AE-66DE-5AE50B998D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23891" y="10638501"/>
              <a:ext cx="725043" cy="447222"/>
            </a:xfrm>
            <a:custGeom>
              <a:avLst/>
              <a:gdLst>
                <a:gd name="T0" fmla="*/ 260 w 321"/>
                <a:gd name="T1" fmla="*/ 198 h 198"/>
                <a:gd name="T2" fmla="*/ 278 w 321"/>
                <a:gd name="T3" fmla="*/ 187 h 198"/>
                <a:gd name="T4" fmla="*/ 287 w 321"/>
                <a:gd name="T5" fmla="*/ 173 h 198"/>
                <a:gd name="T6" fmla="*/ 305 w 321"/>
                <a:gd name="T7" fmla="*/ 182 h 198"/>
                <a:gd name="T8" fmla="*/ 294 w 321"/>
                <a:gd name="T9" fmla="*/ 189 h 198"/>
                <a:gd name="T10" fmla="*/ 310 w 321"/>
                <a:gd name="T11" fmla="*/ 189 h 198"/>
                <a:gd name="T12" fmla="*/ 317 w 321"/>
                <a:gd name="T13" fmla="*/ 180 h 198"/>
                <a:gd name="T14" fmla="*/ 321 w 321"/>
                <a:gd name="T15" fmla="*/ 164 h 198"/>
                <a:gd name="T16" fmla="*/ 314 w 321"/>
                <a:gd name="T17" fmla="*/ 137 h 198"/>
                <a:gd name="T18" fmla="*/ 305 w 321"/>
                <a:gd name="T19" fmla="*/ 123 h 198"/>
                <a:gd name="T20" fmla="*/ 301 w 321"/>
                <a:gd name="T21" fmla="*/ 109 h 198"/>
                <a:gd name="T22" fmla="*/ 299 w 321"/>
                <a:gd name="T23" fmla="*/ 96 h 198"/>
                <a:gd name="T24" fmla="*/ 291 w 321"/>
                <a:gd name="T25" fmla="*/ 85 h 198"/>
                <a:gd name="T26" fmla="*/ 289 w 321"/>
                <a:gd name="T27" fmla="*/ 69 h 198"/>
                <a:gd name="T28" fmla="*/ 291 w 321"/>
                <a:gd name="T29" fmla="*/ 55 h 198"/>
                <a:gd name="T30" fmla="*/ 292 w 321"/>
                <a:gd name="T31" fmla="*/ 43 h 198"/>
                <a:gd name="T32" fmla="*/ 294 w 321"/>
                <a:gd name="T33" fmla="*/ 27 h 198"/>
                <a:gd name="T34" fmla="*/ 283 w 321"/>
                <a:gd name="T35" fmla="*/ 16 h 198"/>
                <a:gd name="T36" fmla="*/ 225 w 321"/>
                <a:gd name="T37" fmla="*/ 18 h 198"/>
                <a:gd name="T38" fmla="*/ 209 w 321"/>
                <a:gd name="T39" fmla="*/ 16 h 198"/>
                <a:gd name="T40" fmla="*/ 193 w 321"/>
                <a:gd name="T41" fmla="*/ 18 h 198"/>
                <a:gd name="T42" fmla="*/ 194 w 321"/>
                <a:gd name="T43" fmla="*/ 2 h 198"/>
                <a:gd name="T44" fmla="*/ 186 w 321"/>
                <a:gd name="T45" fmla="*/ 18 h 198"/>
                <a:gd name="T46" fmla="*/ 178 w 321"/>
                <a:gd name="T47" fmla="*/ 4 h 198"/>
                <a:gd name="T48" fmla="*/ 157 w 321"/>
                <a:gd name="T49" fmla="*/ 11 h 198"/>
                <a:gd name="T50" fmla="*/ 145 w 321"/>
                <a:gd name="T51" fmla="*/ 2 h 198"/>
                <a:gd name="T52" fmla="*/ 132 w 321"/>
                <a:gd name="T53" fmla="*/ 0 h 198"/>
                <a:gd name="T54" fmla="*/ 130 w 321"/>
                <a:gd name="T55" fmla="*/ 20 h 198"/>
                <a:gd name="T56" fmla="*/ 75 w 321"/>
                <a:gd name="T57" fmla="*/ 20 h 198"/>
                <a:gd name="T58" fmla="*/ 36 w 321"/>
                <a:gd name="T59" fmla="*/ 18 h 198"/>
                <a:gd name="T60" fmla="*/ 8 w 321"/>
                <a:gd name="T61" fmla="*/ 18 h 198"/>
                <a:gd name="T62" fmla="*/ 6 w 321"/>
                <a:gd name="T63" fmla="*/ 34 h 198"/>
                <a:gd name="T64" fmla="*/ 4 w 321"/>
                <a:gd name="T65" fmla="*/ 69 h 198"/>
                <a:gd name="T66" fmla="*/ 16 w 321"/>
                <a:gd name="T67" fmla="*/ 68 h 198"/>
                <a:gd name="T68" fmla="*/ 9 w 321"/>
                <a:gd name="T69" fmla="*/ 80 h 198"/>
                <a:gd name="T70" fmla="*/ 4 w 321"/>
                <a:gd name="T71" fmla="*/ 101 h 198"/>
                <a:gd name="T72" fmla="*/ 9 w 321"/>
                <a:gd name="T73" fmla="*/ 112 h 198"/>
                <a:gd name="T74" fmla="*/ 0 w 321"/>
                <a:gd name="T75" fmla="*/ 126 h 198"/>
                <a:gd name="T76" fmla="*/ 11 w 321"/>
                <a:gd name="T77" fmla="*/ 139 h 198"/>
                <a:gd name="T78" fmla="*/ 20 w 321"/>
                <a:gd name="T79" fmla="*/ 155 h 198"/>
                <a:gd name="T80" fmla="*/ 22 w 321"/>
                <a:gd name="T81" fmla="*/ 169 h 198"/>
                <a:gd name="T82" fmla="*/ 22 w 321"/>
                <a:gd name="T83" fmla="*/ 182 h 198"/>
                <a:gd name="T84" fmla="*/ 77 w 321"/>
                <a:gd name="T85" fmla="*/ 192 h 198"/>
                <a:gd name="T86" fmla="*/ 145 w 321"/>
                <a:gd name="T87" fmla="*/ 194 h 198"/>
                <a:gd name="T88" fmla="*/ 212 w 321"/>
                <a:gd name="T89" fmla="*/ 192 h 198"/>
                <a:gd name="T90" fmla="*/ 227 w 321"/>
                <a:gd name="T91" fmla="*/ 187 h 198"/>
                <a:gd name="T92" fmla="*/ 243 w 321"/>
                <a:gd name="T93" fmla="*/ 187 h 198"/>
                <a:gd name="T94" fmla="*/ 251 w 321"/>
                <a:gd name="T95" fmla="*/ 198 h 198"/>
                <a:gd name="T96" fmla="*/ 260 w 321"/>
                <a:gd name="T97" fmla="*/ 198 h 198"/>
                <a:gd name="T98" fmla="*/ 260 w 321"/>
                <a:gd name="T99" fmla="*/ 198 h 198"/>
                <a:gd name="T100" fmla="*/ 260 w 321"/>
                <a:gd name="T101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1" h="198">
                  <a:moveTo>
                    <a:pt x="260" y="198"/>
                  </a:moveTo>
                  <a:lnTo>
                    <a:pt x="278" y="187"/>
                  </a:lnTo>
                  <a:lnTo>
                    <a:pt x="287" y="173"/>
                  </a:lnTo>
                  <a:lnTo>
                    <a:pt x="305" y="182"/>
                  </a:lnTo>
                  <a:lnTo>
                    <a:pt x="294" y="189"/>
                  </a:lnTo>
                  <a:lnTo>
                    <a:pt x="310" y="189"/>
                  </a:lnTo>
                  <a:lnTo>
                    <a:pt x="317" y="180"/>
                  </a:lnTo>
                  <a:lnTo>
                    <a:pt x="321" y="164"/>
                  </a:lnTo>
                  <a:lnTo>
                    <a:pt x="314" y="137"/>
                  </a:lnTo>
                  <a:lnTo>
                    <a:pt x="305" y="123"/>
                  </a:lnTo>
                  <a:lnTo>
                    <a:pt x="301" y="109"/>
                  </a:lnTo>
                  <a:lnTo>
                    <a:pt x="299" y="96"/>
                  </a:lnTo>
                  <a:lnTo>
                    <a:pt x="291" y="85"/>
                  </a:lnTo>
                  <a:lnTo>
                    <a:pt x="289" y="69"/>
                  </a:lnTo>
                  <a:lnTo>
                    <a:pt x="291" y="55"/>
                  </a:lnTo>
                  <a:lnTo>
                    <a:pt x="292" y="43"/>
                  </a:lnTo>
                  <a:lnTo>
                    <a:pt x="294" y="27"/>
                  </a:lnTo>
                  <a:lnTo>
                    <a:pt x="283" y="16"/>
                  </a:lnTo>
                  <a:lnTo>
                    <a:pt x="225" y="18"/>
                  </a:lnTo>
                  <a:lnTo>
                    <a:pt x="209" y="16"/>
                  </a:lnTo>
                  <a:lnTo>
                    <a:pt x="193" y="18"/>
                  </a:lnTo>
                  <a:lnTo>
                    <a:pt x="194" y="2"/>
                  </a:lnTo>
                  <a:lnTo>
                    <a:pt x="186" y="18"/>
                  </a:lnTo>
                  <a:lnTo>
                    <a:pt x="178" y="4"/>
                  </a:lnTo>
                  <a:lnTo>
                    <a:pt x="157" y="11"/>
                  </a:lnTo>
                  <a:lnTo>
                    <a:pt x="145" y="2"/>
                  </a:lnTo>
                  <a:lnTo>
                    <a:pt x="132" y="0"/>
                  </a:lnTo>
                  <a:lnTo>
                    <a:pt x="130" y="20"/>
                  </a:lnTo>
                  <a:lnTo>
                    <a:pt x="75" y="20"/>
                  </a:lnTo>
                  <a:lnTo>
                    <a:pt x="36" y="18"/>
                  </a:lnTo>
                  <a:lnTo>
                    <a:pt x="8" y="18"/>
                  </a:lnTo>
                  <a:lnTo>
                    <a:pt x="6" y="34"/>
                  </a:lnTo>
                  <a:lnTo>
                    <a:pt x="4" y="69"/>
                  </a:lnTo>
                  <a:lnTo>
                    <a:pt x="16" y="68"/>
                  </a:lnTo>
                  <a:lnTo>
                    <a:pt x="9" y="80"/>
                  </a:lnTo>
                  <a:lnTo>
                    <a:pt x="4" y="101"/>
                  </a:lnTo>
                  <a:lnTo>
                    <a:pt x="9" y="112"/>
                  </a:lnTo>
                  <a:lnTo>
                    <a:pt x="0" y="126"/>
                  </a:lnTo>
                  <a:lnTo>
                    <a:pt x="11" y="139"/>
                  </a:lnTo>
                  <a:lnTo>
                    <a:pt x="20" y="155"/>
                  </a:lnTo>
                  <a:lnTo>
                    <a:pt x="22" y="169"/>
                  </a:lnTo>
                  <a:lnTo>
                    <a:pt x="22" y="182"/>
                  </a:lnTo>
                  <a:lnTo>
                    <a:pt x="77" y="192"/>
                  </a:lnTo>
                  <a:lnTo>
                    <a:pt x="145" y="194"/>
                  </a:lnTo>
                  <a:lnTo>
                    <a:pt x="212" y="192"/>
                  </a:lnTo>
                  <a:lnTo>
                    <a:pt x="227" y="187"/>
                  </a:lnTo>
                  <a:lnTo>
                    <a:pt x="243" y="187"/>
                  </a:lnTo>
                  <a:lnTo>
                    <a:pt x="251" y="198"/>
                  </a:lnTo>
                  <a:lnTo>
                    <a:pt x="260" y="198"/>
                  </a:lnTo>
                  <a:lnTo>
                    <a:pt x="260" y="198"/>
                  </a:lnTo>
                  <a:lnTo>
                    <a:pt x="260" y="1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74">
              <a:extLst>
                <a:ext uri="{FF2B5EF4-FFF2-40B4-BE49-F238E27FC236}">
                  <a16:creationId xmlns:a16="http://schemas.microsoft.com/office/drawing/2014/main" id="{E97BDB46-D6C4-C6AF-DFCC-C971B17EFC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375980" y="11575862"/>
              <a:ext cx="959947" cy="944136"/>
            </a:xfrm>
            <a:custGeom>
              <a:avLst/>
              <a:gdLst>
                <a:gd name="T0" fmla="*/ 329 w 425"/>
                <a:gd name="T1" fmla="*/ 406 h 418"/>
                <a:gd name="T2" fmla="*/ 373 w 425"/>
                <a:gd name="T3" fmla="*/ 411 h 418"/>
                <a:gd name="T4" fmla="*/ 386 w 425"/>
                <a:gd name="T5" fmla="*/ 384 h 418"/>
                <a:gd name="T6" fmla="*/ 389 w 425"/>
                <a:gd name="T7" fmla="*/ 333 h 418"/>
                <a:gd name="T8" fmla="*/ 416 w 425"/>
                <a:gd name="T9" fmla="*/ 247 h 418"/>
                <a:gd name="T10" fmla="*/ 421 w 425"/>
                <a:gd name="T11" fmla="*/ 201 h 418"/>
                <a:gd name="T12" fmla="*/ 414 w 425"/>
                <a:gd name="T13" fmla="*/ 155 h 418"/>
                <a:gd name="T14" fmla="*/ 389 w 425"/>
                <a:gd name="T15" fmla="*/ 131 h 418"/>
                <a:gd name="T16" fmla="*/ 359 w 425"/>
                <a:gd name="T17" fmla="*/ 114 h 418"/>
                <a:gd name="T18" fmla="*/ 322 w 425"/>
                <a:gd name="T19" fmla="*/ 90 h 418"/>
                <a:gd name="T20" fmla="*/ 302 w 425"/>
                <a:gd name="T21" fmla="*/ 73 h 418"/>
                <a:gd name="T22" fmla="*/ 292 w 425"/>
                <a:gd name="T23" fmla="*/ 48 h 418"/>
                <a:gd name="T24" fmla="*/ 281 w 425"/>
                <a:gd name="T25" fmla="*/ 34 h 418"/>
                <a:gd name="T26" fmla="*/ 258 w 425"/>
                <a:gd name="T27" fmla="*/ 44 h 418"/>
                <a:gd name="T28" fmla="*/ 222 w 425"/>
                <a:gd name="T29" fmla="*/ 37 h 418"/>
                <a:gd name="T30" fmla="*/ 181 w 425"/>
                <a:gd name="T31" fmla="*/ 28 h 418"/>
                <a:gd name="T32" fmla="*/ 154 w 425"/>
                <a:gd name="T33" fmla="*/ 12 h 418"/>
                <a:gd name="T34" fmla="*/ 133 w 425"/>
                <a:gd name="T35" fmla="*/ 0 h 418"/>
                <a:gd name="T36" fmla="*/ 92 w 425"/>
                <a:gd name="T37" fmla="*/ 26 h 418"/>
                <a:gd name="T38" fmla="*/ 74 w 425"/>
                <a:gd name="T39" fmla="*/ 64 h 418"/>
                <a:gd name="T40" fmla="*/ 19 w 425"/>
                <a:gd name="T41" fmla="*/ 66 h 418"/>
                <a:gd name="T42" fmla="*/ 9 w 425"/>
                <a:gd name="T43" fmla="*/ 101 h 418"/>
                <a:gd name="T44" fmla="*/ 12 w 425"/>
                <a:gd name="T45" fmla="*/ 117 h 418"/>
                <a:gd name="T46" fmla="*/ 26 w 425"/>
                <a:gd name="T47" fmla="*/ 139 h 418"/>
                <a:gd name="T48" fmla="*/ 19 w 425"/>
                <a:gd name="T49" fmla="*/ 167 h 418"/>
                <a:gd name="T50" fmla="*/ 39 w 425"/>
                <a:gd name="T51" fmla="*/ 192 h 418"/>
                <a:gd name="T52" fmla="*/ 21 w 425"/>
                <a:gd name="T53" fmla="*/ 231 h 418"/>
                <a:gd name="T54" fmla="*/ 30 w 425"/>
                <a:gd name="T55" fmla="*/ 313 h 418"/>
                <a:gd name="T56" fmla="*/ 49 w 425"/>
                <a:gd name="T57" fmla="*/ 341 h 418"/>
                <a:gd name="T58" fmla="*/ 90 w 425"/>
                <a:gd name="T59" fmla="*/ 350 h 418"/>
                <a:gd name="T60" fmla="*/ 128 w 425"/>
                <a:gd name="T61" fmla="*/ 365 h 418"/>
                <a:gd name="T62" fmla="*/ 162 w 425"/>
                <a:gd name="T63" fmla="*/ 372 h 418"/>
                <a:gd name="T64" fmla="*/ 187 w 425"/>
                <a:gd name="T65" fmla="*/ 388 h 418"/>
                <a:gd name="T66" fmla="*/ 215 w 425"/>
                <a:gd name="T67" fmla="*/ 391 h 418"/>
                <a:gd name="T68" fmla="*/ 231 w 425"/>
                <a:gd name="T69" fmla="*/ 390 h 418"/>
                <a:gd name="T70" fmla="*/ 258 w 425"/>
                <a:gd name="T71" fmla="*/ 409 h 418"/>
                <a:gd name="T72" fmla="*/ 272 w 425"/>
                <a:gd name="T73" fmla="*/ 398 h 418"/>
                <a:gd name="T74" fmla="*/ 308 w 425"/>
                <a:gd name="T75" fmla="*/ 416 h 418"/>
                <a:gd name="T76" fmla="*/ 324 w 425"/>
                <a:gd name="T7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5" h="418">
                  <a:moveTo>
                    <a:pt x="324" y="418"/>
                  </a:moveTo>
                  <a:lnTo>
                    <a:pt x="329" y="406"/>
                  </a:lnTo>
                  <a:lnTo>
                    <a:pt x="363" y="400"/>
                  </a:lnTo>
                  <a:lnTo>
                    <a:pt x="373" y="411"/>
                  </a:lnTo>
                  <a:lnTo>
                    <a:pt x="398" y="414"/>
                  </a:lnTo>
                  <a:lnTo>
                    <a:pt x="386" y="384"/>
                  </a:lnTo>
                  <a:lnTo>
                    <a:pt x="386" y="361"/>
                  </a:lnTo>
                  <a:lnTo>
                    <a:pt x="389" y="333"/>
                  </a:lnTo>
                  <a:lnTo>
                    <a:pt x="398" y="311"/>
                  </a:lnTo>
                  <a:lnTo>
                    <a:pt x="416" y="247"/>
                  </a:lnTo>
                  <a:lnTo>
                    <a:pt x="425" y="229"/>
                  </a:lnTo>
                  <a:lnTo>
                    <a:pt x="421" y="201"/>
                  </a:lnTo>
                  <a:lnTo>
                    <a:pt x="425" y="185"/>
                  </a:lnTo>
                  <a:lnTo>
                    <a:pt x="414" y="155"/>
                  </a:lnTo>
                  <a:lnTo>
                    <a:pt x="400" y="149"/>
                  </a:lnTo>
                  <a:lnTo>
                    <a:pt x="389" y="131"/>
                  </a:lnTo>
                  <a:lnTo>
                    <a:pt x="388" y="115"/>
                  </a:lnTo>
                  <a:lnTo>
                    <a:pt x="359" y="114"/>
                  </a:lnTo>
                  <a:lnTo>
                    <a:pt x="350" y="98"/>
                  </a:lnTo>
                  <a:lnTo>
                    <a:pt x="322" y="90"/>
                  </a:lnTo>
                  <a:lnTo>
                    <a:pt x="318" y="74"/>
                  </a:lnTo>
                  <a:lnTo>
                    <a:pt x="302" y="73"/>
                  </a:lnTo>
                  <a:lnTo>
                    <a:pt x="288" y="60"/>
                  </a:lnTo>
                  <a:lnTo>
                    <a:pt x="292" y="48"/>
                  </a:lnTo>
                  <a:lnTo>
                    <a:pt x="297" y="35"/>
                  </a:lnTo>
                  <a:lnTo>
                    <a:pt x="281" y="34"/>
                  </a:lnTo>
                  <a:lnTo>
                    <a:pt x="270" y="42"/>
                  </a:lnTo>
                  <a:lnTo>
                    <a:pt x="258" y="44"/>
                  </a:lnTo>
                  <a:lnTo>
                    <a:pt x="236" y="51"/>
                  </a:lnTo>
                  <a:lnTo>
                    <a:pt x="222" y="37"/>
                  </a:lnTo>
                  <a:lnTo>
                    <a:pt x="197" y="37"/>
                  </a:lnTo>
                  <a:lnTo>
                    <a:pt x="181" y="28"/>
                  </a:lnTo>
                  <a:lnTo>
                    <a:pt x="171" y="18"/>
                  </a:lnTo>
                  <a:lnTo>
                    <a:pt x="154" y="12"/>
                  </a:lnTo>
                  <a:lnTo>
                    <a:pt x="142" y="14"/>
                  </a:lnTo>
                  <a:lnTo>
                    <a:pt x="133" y="0"/>
                  </a:lnTo>
                  <a:lnTo>
                    <a:pt x="115" y="14"/>
                  </a:lnTo>
                  <a:lnTo>
                    <a:pt x="92" y="26"/>
                  </a:lnTo>
                  <a:lnTo>
                    <a:pt x="83" y="44"/>
                  </a:lnTo>
                  <a:lnTo>
                    <a:pt x="74" y="64"/>
                  </a:lnTo>
                  <a:lnTo>
                    <a:pt x="44" y="62"/>
                  </a:lnTo>
                  <a:lnTo>
                    <a:pt x="19" y="66"/>
                  </a:lnTo>
                  <a:lnTo>
                    <a:pt x="7" y="82"/>
                  </a:lnTo>
                  <a:lnTo>
                    <a:pt x="9" y="101"/>
                  </a:lnTo>
                  <a:lnTo>
                    <a:pt x="0" y="112"/>
                  </a:lnTo>
                  <a:lnTo>
                    <a:pt x="12" y="117"/>
                  </a:lnTo>
                  <a:lnTo>
                    <a:pt x="25" y="124"/>
                  </a:lnTo>
                  <a:lnTo>
                    <a:pt x="26" y="139"/>
                  </a:lnTo>
                  <a:lnTo>
                    <a:pt x="21" y="151"/>
                  </a:lnTo>
                  <a:lnTo>
                    <a:pt x="19" y="167"/>
                  </a:lnTo>
                  <a:lnTo>
                    <a:pt x="25" y="179"/>
                  </a:lnTo>
                  <a:lnTo>
                    <a:pt x="39" y="192"/>
                  </a:lnTo>
                  <a:lnTo>
                    <a:pt x="33" y="204"/>
                  </a:lnTo>
                  <a:lnTo>
                    <a:pt x="21" y="231"/>
                  </a:lnTo>
                  <a:lnTo>
                    <a:pt x="32" y="244"/>
                  </a:lnTo>
                  <a:lnTo>
                    <a:pt x="30" y="313"/>
                  </a:lnTo>
                  <a:lnTo>
                    <a:pt x="42" y="325"/>
                  </a:lnTo>
                  <a:lnTo>
                    <a:pt x="49" y="341"/>
                  </a:lnTo>
                  <a:lnTo>
                    <a:pt x="71" y="345"/>
                  </a:lnTo>
                  <a:lnTo>
                    <a:pt x="90" y="350"/>
                  </a:lnTo>
                  <a:lnTo>
                    <a:pt x="110" y="349"/>
                  </a:lnTo>
                  <a:lnTo>
                    <a:pt x="128" y="365"/>
                  </a:lnTo>
                  <a:lnTo>
                    <a:pt x="147" y="361"/>
                  </a:lnTo>
                  <a:lnTo>
                    <a:pt x="162" y="372"/>
                  </a:lnTo>
                  <a:lnTo>
                    <a:pt x="167" y="382"/>
                  </a:lnTo>
                  <a:lnTo>
                    <a:pt x="187" y="388"/>
                  </a:lnTo>
                  <a:lnTo>
                    <a:pt x="203" y="386"/>
                  </a:lnTo>
                  <a:lnTo>
                    <a:pt x="215" y="391"/>
                  </a:lnTo>
                  <a:lnTo>
                    <a:pt x="222" y="379"/>
                  </a:lnTo>
                  <a:lnTo>
                    <a:pt x="231" y="390"/>
                  </a:lnTo>
                  <a:lnTo>
                    <a:pt x="247" y="395"/>
                  </a:lnTo>
                  <a:lnTo>
                    <a:pt x="258" y="409"/>
                  </a:lnTo>
                  <a:lnTo>
                    <a:pt x="270" y="411"/>
                  </a:lnTo>
                  <a:lnTo>
                    <a:pt x="272" y="398"/>
                  </a:lnTo>
                  <a:lnTo>
                    <a:pt x="297" y="407"/>
                  </a:lnTo>
                  <a:lnTo>
                    <a:pt x="308" y="416"/>
                  </a:lnTo>
                  <a:lnTo>
                    <a:pt x="324" y="418"/>
                  </a:lnTo>
                  <a:lnTo>
                    <a:pt x="324" y="418"/>
                  </a:lnTo>
                  <a:lnTo>
                    <a:pt x="324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75">
              <a:extLst>
                <a:ext uri="{FF2B5EF4-FFF2-40B4-BE49-F238E27FC236}">
                  <a16:creationId xmlns:a16="http://schemas.microsoft.com/office/drawing/2014/main" id="{4212448A-5096-0D10-D111-65CD515215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17675" y="11772368"/>
              <a:ext cx="946395" cy="1520104"/>
            </a:xfrm>
            <a:custGeom>
              <a:avLst/>
              <a:gdLst>
                <a:gd name="T0" fmla="*/ 303 w 419"/>
                <a:gd name="T1" fmla="*/ 664 h 673"/>
                <a:gd name="T2" fmla="*/ 308 w 419"/>
                <a:gd name="T3" fmla="*/ 628 h 673"/>
                <a:gd name="T4" fmla="*/ 316 w 419"/>
                <a:gd name="T5" fmla="*/ 600 h 673"/>
                <a:gd name="T6" fmla="*/ 324 w 419"/>
                <a:gd name="T7" fmla="*/ 573 h 673"/>
                <a:gd name="T8" fmla="*/ 328 w 419"/>
                <a:gd name="T9" fmla="*/ 545 h 673"/>
                <a:gd name="T10" fmla="*/ 328 w 419"/>
                <a:gd name="T11" fmla="*/ 514 h 673"/>
                <a:gd name="T12" fmla="*/ 333 w 419"/>
                <a:gd name="T13" fmla="*/ 482 h 673"/>
                <a:gd name="T14" fmla="*/ 330 w 419"/>
                <a:gd name="T15" fmla="*/ 454 h 673"/>
                <a:gd name="T16" fmla="*/ 317 w 419"/>
                <a:gd name="T17" fmla="*/ 424 h 673"/>
                <a:gd name="T18" fmla="*/ 305 w 419"/>
                <a:gd name="T19" fmla="*/ 395 h 673"/>
                <a:gd name="T20" fmla="*/ 301 w 419"/>
                <a:gd name="T21" fmla="*/ 368 h 673"/>
                <a:gd name="T22" fmla="*/ 305 w 419"/>
                <a:gd name="T23" fmla="*/ 336 h 673"/>
                <a:gd name="T24" fmla="*/ 307 w 419"/>
                <a:gd name="T25" fmla="*/ 304 h 673"/>
                <a:gd name="T26" fmla="*/ 324 w 419"/>
                <a:gd name="T27" fmla="*/ 288 h 673"/>
                <a:gd name="T28" fmla="*/ 328 w 419"/>
                <a:gd name="T29" fmla="*/ 265 h 673"/>
                <a:gd name="T30" fmla="*/ 358 w 419"/>
                <a:gd name="T31" fmla="*/ 269 h 673"/>
                <a:gd name="T32" fmla="*/ 362 w 419"/>
                <a:gd name="T33" fmla="*/ 240 h 673"/>
                <a:gd name="T34" fmla="*/ 387 w 419"/>
                <a:gd name="T35" fmla="*/ 233 h 673"/>
                <a:gd name="T36" fmla="*/ 419 w 419"/>
                <a:gd name="T37" fmla="*/ 153 h 673"/>
                <a:gd name="T38" fmla="*/ 408 w 419"/>
                <a:gd name="T39" fmla="*/ 126 h 673"/>
                <a:gd name="T40" fmla="*/ 408 w 419"/>
                <a:gd name="T41" fmla="*/ 100 h 673"/>
                <a:gd name="T42" fmla="*/ 403 w 419"/>
                <a:gd name="T43" fmla="*/ 71 h 673"/>
                <a:gd name="T44" fmla="*/ 406 w 419"/>
                <a:gd name="T45" fmla="*/ 43 h 673"/>
                <a:gd name="T46" fmla="*/ 380 w 419"/>
                <a:gd name="T47" fmla="*/ 25 h 673"/>
                <a:gd name="T48" fmla="*/ 266 w 419"/>
                <a:gd name="T49" fmla="*/ 64 h 673"/>
                <a:gd name="T50" fmla="*/ 120 w 419"/>
                <a:gd name="T51" fmla="*/ 64 h 673"/>
                <a:gd name="T52" fmla="*/ 2 w 419"/>
                <a:gd name="T53" fmla="*/ 100 h 673"/>
                <a:gd name="T54" fmla="*/ 4 w 419"/>
                <a:gd name="T55" fmla="*/ 219 h 673"/>
                <a:gd name="T56" fmla="*/ 123 w 419"/>
                <a:gd name="T57" fmla="*/ 269 h 673"/>
                <a:gd name="T58" fmla="*/ 216 w 419"/>
                <a:gd name="T59" fmla="*/ 274 h 673"/>
                <a:gd name="T60" fmla="*/ 173 w 419"/>
                <a:gd name="T61" fmla="*/ 459 h 673"/>
                <a:gd name="T62" fmla="*/ 154 w 419"/>
                <a:gd name="T63" fmla="*/ 488 h 673"/>
                <a:gd name="T64" fmla="*/ 157 w 419"/>
                <a:gd name="T65" fmla="*/ 523 h 673"/>
                <a:gd name="T66" fmla="*/ 182 w 419"/>
                <a:gd name="T67" fmla="*/ 555 h 673"/>
                <a:gd name="T68" fmla="*/ 182 w 419"/>
                <a:gd name="T69" fmla="*/ 584 h 673"/>
                <a:gd name="T70" fmla="*/ 178 w 419"/>
                <a:gd name="T71" fmla="*/ 612 h 673"/>
                <a:gd name="T72" fmla="*/ 184 w 419"/>
                <a:gd name="T73" fmla="*/ 639 h 673"/>
                <a:gd name="T74" fmla="*/ 207 w 419"/>
                <a:gd name="T75" fmla="*/ 666 h 673"/>
                <a:gd name="T76" fmla="*/ 243 w 419"/>
                <a:gd name="T77" fmla="*/ 662 h 673"/>
                <a:gd name="T78" fmla="*/ 278 w 419"/>
                <a:gd name="T79" fmla="*/ 667 h 673"/>
                <a:gd name="T80" fmla="*/ 292 w 419"/>
                <a:gd name="T81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9" h="673">
                  <a:moveTo>
                    <a:pt x="292" y="673"/>
                  </a:moveTo>
                  <a:lnTo>
                    <a:pt x="303" y="664"/>
                  </a:lnTo>
                  <a:lnTo>
                    <a:pt x="314" y="655"/>
                  </a:lnTo>
                  <a:lnTo>
                    <a:pt x="308" y="628"/>
                  </a:lnTo>
                  <a:lnTo>
                    <a:pt x="310" y="616"/>
                  </a:lnTo>
                  <a:lnTo>
                    <a:pt x="316" y="600"/>
                  </a:lnTo>
                  <a:lnTo>
                    <a:pt x="316" y="591"/>
                  </a:lnTo>
                  <a:lnTo>
                    <a:pt x="324" y="573"/>
                  </a:lnTo>
                  <a:lnTo>
                    <a:pt x="326" y="557"/>
                  </a:lnTo>
                  <a:lnTo>
                    <a:pt x="328" y="545"/>
                  </a:lnTo>
                  <a:lnTo>
                    <a:pt x="326" y="527"/>
                  </a:lnTo>
                  <a:lnTo>
                    <a:pt x="328" y="514"/>
                  </a:lnTo>
                  <a:lnTo>
                    <a:pt x="328" y="495"/>
                  </a:lnTo>
                  <a:lnTo>
                    <a:pt x="333" y="482"/>
                  </a:lnTo>
                  <a:lnTo>
                    <a:pt x="335" y="466"/>
                  </a:lnTo>
                  <a:lnTo>
                    <a:pt x="330" y="454"/>
                  </a:lnTo>
                  <a:lnTo>
                    <a:pt x="324" y="440"/>
                  </a:lnTo>
                  <a:lnTo>
                    <a:pt x="317" y="424"/>
                  </a:lnTo>
                  <a:lnTo>
                    <a:pt x="308" y="411"/>
                  </a:lnTo>
                  <a:lnTo>
                    <a:pt x="305" y="395"/>
                  </a:lnTo>
                  <a:lnTo>
                    <a:pt x="300" y="384"/>
                  </a:lnTo>
                  <a:lnTo>
                    <a:pt x="301" y="368"/>
                  </a:lnTo>
                  <a:lnTo>
                    <a:pt x="303" y="352"/>
                  </a:lnTo>
                  <a:lnTo>
                    <a:pt x="305" y="336"/>
                  </a:lnTo>
                  <a:lnTo>
                    <a:pt x="301" y="324"/>
                  </a:lnTo>
                  <a:lnTo>
                    <a:pt x="307" y="304"/>
                  </a:lnTo>
                  <a:lnTo>
                    <a:pt x="317" y="299"/>
                  </a:lnTo>
                  <a:lnTo>
                    <a:pt x="324" y="288"/>
                  </a:lnTo>
                  <a:lnTo>
                    <a:pt x="316" y="274"/>
                  </a:lnTo>
                  <a:lnTo>
                    <a:pt x="328" y="265"/>
                  </a:lnTo>
                  <a:lnTo>
                    <a:pt x="346" y="274"/>
                  </a:lnTo>
                  <a:lnTo>
                    <a:pt x="358" y="269"/>
                  </a:lnTo>
                  <a:lnTo>
                    <a:pt x="364" y="254"/>
                  </a:lnTo>
                  <a:lnTo>
                    <a:pt x="362" y="240"/>
                  </a:lnTo>
                  <a:lnTo>
                    <a:pt x="374" y="230"/>
                  </a:lnTo>
                  <a:lnTo>
                    <a:pt x="387" y="233"/>
                  </a:lnTo>
                  <a:lnTo>
                    <a:pt x="405" y="238"/>
                  </a:lnTo>
                  <a:lnTo>
                    <a:pt x="419" y="153"/>
                  </a:lnTo>
                  <a:lnTo>
                    <a:pt x="403" y="155"/>
                  </a:lnTo>
                  <a:lnTo>
                    <a:pt x="408" y="126"/>
                  </a:lnTo>
                  <a:lnTo>
                    <a:pt x="417" y="114"/>
                  </a:lnTo>
                  <a:lnTo>
                    <a:pt x="408" y="100"/>
                  </a:lnTo>
                  <a:lnTo>
                    <a:pt x="396" y="82"/>
                  </a:lnTo>
                  <a:lnTo>
                    <a:pt x="403" y="71"/>
                  </a:lnTo>
                  <a:lnTo>
                    <a:pt x="401" y="55"/>
                  </a:lnTo>
                  <a:lnTo>
                    <a:pt x="406" y="43"/>
                  </a:lnTo>
                  <a:lnTo>
                    <a:pt x="399" y="28"/>
                  </a:lnTo>
                  <a:lnTo>
                    <a:pt x="380" y="25"/>
                  </a:lnTo>
                  <a:lnTo>
                    <a:pt x="282" y="0"/>
                  </a:lnTo>
                  <a:lnTo>
                    <a:pt x="266" y="64"/>
                  </a:lnTo>
                  <a:lnTo>
                    <a:pt x="223" y="64"/>
                  </a:lnTo>
                  <a:lnTo>
                    <a:pt x="120" y="64"/>
                  </a:lnTo>
                  <a:lnTo>
                    <a:pt x="2" y="66"/>
                  </a:lnTo>
                  <a:lnTo>
                    <a:pt x="2" y="100"/>
                  </a:lnTo>
                  <a:lnTo>
                    <a:pt x="0" y="133"/>
                  </a:lnTo>
                  <a:lnTo>
                    <a:pt x="4" y="219"/>
                  </a:lnTo>
                  <a:lnTo>
                    <a:pt x="4" y="267"/>
                  </a:lnTo>
                  <a:lnTo>
                    <a:pt x="123" y="269"/>
                  </a:lnTo>
                  <a:lnTo>
                    <a:pt x="195" y="269"/>
                  </a:lnTo>
                  <a:lnTo>
                    <a:pt x="216" y="274"/>
                  </a:lnTo>
                  <a:lnTo>
                    <a:pt x="195" y="376"/>
                  </a:lnTo>
                  <a:lnTo>
                    <a:pt x="173" y="459"/>
                  </a:lnTo>
                  <a:lnTo>
                    <a:pt x="168" y="475"/>
                  </a:lnTo>
                  <a:lnTo>
                    <a:pt x="154" y="488"/>
                  </a:lnTo>
                  <a:lnTo>
                    <a:pt x="148" y="505"/>
                  </a:lnTo>
                  <a:lnTo>
                    <a:pt x="157" y="523"/>
                  </a:lnTo>
                  <a:lnTo>
                    <a:pt x="173" y="537"/>
                  </a:lnTo>
                  <a:lnTo>
                    <a:pt x="182" y="555"/>
                  </a:lnTo>
                  <a:lnTo>
                    <a:pt x="177" y="568"/>
                  </a:lnTo>
                  <a:lnTo>
                    <a:pt x="182" y="584"/>
                  </a:lnTo>
                  <a:lnTo>
                    <a:pt x="178" y="600"/>
                  </a:lnTo>
                  <a:lnTo>
                    <a:pt x="178" y="612"/>
                  </a:lnTo>
                  <a:lnTo>
                    <a:pt x="178" y="626"/>
                  </a:lnTo>
                  <a:lnTo>
                    <a:pt x="184" y="639"/>
                  </a:lnTo>
                  <a:lnTo>
                    <a:pt x="193" y="653"/>
                  </a:lnTo>
                  <a:lnTo>
                    <a:pt x="207" y="666"/>
                  </a:lnTo>
                  <a:lnTo>
                    <a:pt x="223" y="667"/>
                  </a:lnTo>
                  <a:lnTo>
                    <a:pt x="243" y="662"/>
                  </a:lnTo>
                  <a:lnTo>
                    <a:pt x="255" y="660"/>
                  </a:lnTo>
                  <a:lnTo>
                    <a:pt x="278" y="667"/>
                  </a:lnTo>
                  <a:lnTo>
                    <a:pt x="292" y="673"/>
                  </a:lnTo>
                  <a:lnTo>
                    <a:pt x="292" y="673"/>
                  </a:lnTo>
                  <a:lnTo>
                    <a:pt x="292" y="6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76">
              <a:extLst>
                <a:ext uri="{FF2B5EF4-FFF2-40B4-BE49-F238E27FC236}">
                  <a16:creationId xmlns:a16="http://schemas.microsoft.com/office/drawing/2014/main" id="{6BE477C0-95D5-9DBD-C7AD-80A6271D26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10335836"/>
              <a:ext cx="603073" cy="623401"/>
            </a:xfrm>
            <a:custGeom>
              <a:avLst/>
              <a:gdLst>
                <a:gd name="T0" fmla="*/ 105 w 267"/>
                <a:gd name="T1" fmla="*/ 275 h 276"/>
                <a:gd name="T2" fmla="*/ 118 w 267"/>
                <a:gd name="T3" fmla="*/ 275 h 276"/>
                <a:gd name="T4" fmla="*/ 128 w 267"/>
                <a:gd name="T5" fmla="*/ 266 h 276"/>
                <a:gd name="T6" fmla="*/ 143 w 267"/>
                <a:gd name="T7" fmla="*/ 267 h 276"/>
                <a:gd name="T8" fmla="*/ 155 w 267"/>
                <a:gd name="T9" fmla="*/ 262 h 276"/>
                <a:gd name="T10" fmla="*/ 184 w 267"/>
                <a:gd name="T11" fmla="*/ 262 h 276"/>
                <a:gd name="T12" fmla="*/ 249 w 267"/>
                <a:gd name="T13" fmla="*/ 260 h 276"/>
                <a:gd name="T14" fmla="*/ 260 w 267"/>
                <a:gd name="T15" fmla="*/ 250 h 276"/>
                <a:gd name="T16" fmla="*/ 260 w 267"/>
                <a:gd name="T17" fmla="*/ 234 h 276"/>
                <a:gd name="T18" fmla="*/ 251 w 267"/>
                <a:gd name="T19" fmla="*/ 219 h 276"/>
                <a:gd name="T20" fmla="*/ 267 w 267"/>
                <a:gd name="T21" fmla="*/ 202 h 276"/>
                <a:gd name="T22" fmla="*/ 253 w 267"/>
                <a:gd name="T23" fmla="*/ 203 h 276"/>
                <a:gd name="T24" fmla="*/ 253 w 267"/>
                <a:gd name="T25" fmla="*/ 177 h 276"/>
                <a:gd name="T26" fmla="*/ 253 w 267"/>
                <a:gd name="T27" fmla="*/ 152 h 276"/>
                <a:gd name="T28" fmla="*/ 185 w 267"/>
                <a:gd name="T29" fmla="*/ 152 h 276"/>
                <a:gd name="T30" fmla="*/ 173 w 267"/>
                <a:gd name="T31" fmla="*/ 152 h 276"/>
                <a:gd name="T32" fmla="*/ 159 w 267"/>
                <a:gd name="T33" fmla="*/ 152 h 276"/>
                <a:gd name="T34" fmla="*/ 155 w 267"/>
                <a:gd name="T35" fmla="*/ 132 h 276"/>
                <a:gd name="T36" fmla="*/ 153 w 267"/>
                <a:gd name="T37" fmla="*/ 120 h 276"/>
                <a:gd name="T38" fmla="*/ 166 w 267"/>
                <a:gd name="T39" fmla="*/ 102 h 276"/>
                <a:gd name="T40" fmla="*/ 150 w 267"/>
                <a:gd name="T41" fmla="*/ 97 h 276"/>
                <a:gd name="T42" fmla="*/ 150 w 267"/>
                <a:gd name="T43" fmla="*/ 65 h 276"/>
                <a:gd name="T44" fmla="*/ 143 w 267"/>
                <a:gd name="T45" fmla="*/ 50 h 276"/>
                <a:gd name="T46" fmla="*/ 144 w 267"/>
                <a:gd name="T47" fmla="*/ 31 h 276"/>
                <a:gd name="T48" fmla="*/ 144 w 267"/>
                <a:gd name="T49" fmla="*/ 6 h 276"/>
                <a:gd name="T50" fmla="*/ 120 w 267"/>
                <a:gd name="T51" fmla="*/ 2 h 276"/>
                <a:gd name="T52" fmla="*/ 91 w 267"/>
                <a:gd name="T53" fmla="*/ 2 h 276"/>
                <a:gd name="T54" fmla="*/ 54 w 267"/>
                <a:gd name="T55" fmla="*/ 9 h 276"/>
                <a:gd name="T56" fmla="*/ 29 w 267"/>
                <a:gd name="T57" fmla="*/ 0 h 276"/>
                <a:gd name="T58" fmla="*/ 0 w 267"/>
                <a:gd name="T59" fmla="*/ 0 h 276"/>
                <a:gd name="T60" fmla="*/ 11 w 267"/>
                <a:gd name="T61" fmla="*/ 11 h 276"/>
                <a:gd name="T62" fmla="*/ 13 w 267"/>
                <a:gd name="T63" fmla="*/ 27 h 276"/>
                <a:gd name="T64" fmla="*/ 18 w 267"/>
                <a:gd name="T65" fmla="*/ 41 h 276"/>
                <a:gd name="T66" fmla="*/ 13 w 267"/>
                <a:gd name="T67" fmla="*/ 59 h 276"/>
                <a:gd name="T68" fmla="*/ 13 w 267"/>
                <a:gd name="T69" fmla="*/ 77 h 276"/>
                <a:gd name="T70" fmla="*/ 22 w 267"/>
                <a:gd name="T71" fmla="*/ 88 h 276"/>
                <a:gd name="T72" fmla="*/ 29 w 267"/>
                <a:gd name="T73" fmla="*/ 104 h 276"/>
                <a:gd name="T74" fmla="*/ 47 w 267"/>
                <a:gd name="T75" fmla="*/ 116 h 276"/>
                <a:gd name="T76" fmla="*/ 41 w 267"/>
                <a:gd name="T77" fmla="*/ 132 h 276"/>
                <a:gd name="T78" fmla="*/ 50 w 267"/>
                <a:gd name="T79" fmla="*/ 143 h 276"/>
                <a:gd name="T80" fmla="*/ 63 w 267"/>
                <a:gd name="T81" fmla="*/ 150 h 276"/>
                <a:gd name="T82" fmla="*/ 64 w 267"/>
                <a:gd name="T83" fmla="*/ 164 h 276"/>
                <a:gd name="T84" fmla="*/ 64 w 267"/>
                <a:gd name="T85" fmla="*/ 184 h 276"/>
                <a:gd name="T86" fmla="*/ 68 w 267"/>
                <a:gd name="T87" fmla="*/ 203 h 276"/>
                <a:gd name="T88" fmla="*/ 73 w 267"/>
                <a:gd name="T89" fmla="*/ 216 h 276"/>
                <a:gd name="T90" fmla="*/ 71 w 267"/>
                <a:gd name="T91" fmla="*/ 235 h 276"/>
                <a:gd name="T92" fmla="*/ 79 w 267"/>
                <a:gd name="T93" fmla="*/ 250 h 276"/>
                <a:gd name="T94" fmla="*/ 86 w 267"/>
                <a:gd name="T95" fmla="*/ 276 h 276"/>
                <a:gd name="T96" fmla="*/ 105 w 267"/>
                <a:gd name="T97" fmla="*/ 275 h 276"/>
                <a:gd name="T98" fmla="*/ 105 w 267"/>
                <a:gd name="T99" fmla="*/ 275 h 276"/>
                <a:gd name="T100" fmla="*/ 105 w 267"/>
                <a:gd name="T101" fmla="*/ 27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7" h="276">
                  <a:moveTo>
                    <a:pt x="105" y="275"/>
                  </a:moveTo>
                  <a:lnTo>
                    <a:pt x="118" y="275"/>
                  </a:lnTo>
                  <a:lnTo>
                    <a:pt x="128" y="266"/>
                  </a:lnTo>
                  <a:lnTo>
                    <a:pt x="143" y="267"/>
                  </a:lnTo>
                  <a:lnTo>
                    <a:pt x="155" y="262"/>
                  </a:lnTo>
                  <a:lnTo>
                    <a:pt x="184" y="262"/>
                  </a:lnTo>
                  <a:lnTo>
                    <a:pt x="249" y="260"/>
                  </a:lnTo>
                  <a:lnTo>
                    <a:pt x="260" y="250"/>
                  </a:lnTo>
                  <a:lnTo>
                    <a:pt x="260" y="234"/>
                  </a:lnTo>
                  <a:lnTo>
                    <a:pt x="251" y="219"/>
                  </a:lnTo>
                  <a:lnTo>
                    <a:pt x="267" y="202"/>
                  </a:lnTo>
                  <a:lnTo>
                    <a:pt x="253" y="203"/>
                  </a:lnTo>
                  <a:lnTo>
                    <a:pt x="253" y="177"/>
                  </a:lnTo>
                  <a:lnTo>
                    <a:pt x="253" y="152"/>
                  </a:lnTo>
                  <a:lnTo>
                    <a:pt x="185" y="152"/>
                  </a:lnTo>
                  <a:lnTo>
                    <a:pt x="173" y="152"/>
                  </a:lnTo>
                  <a:lnTo>
                    <a:pt x="159" y="152"/>
                  </a:lnTo>
                  <a:lnTo>
                    <a:pt x="155" y="132"/>
                  </a:lnTo>
                  <a:lnTo>
                    <a:pt x="153" y="120"/>
                  </a:lnTo>
                  <a:lnTo>
                    <a:pt x="166" y="102"/>
                  </a:lnTo>
                  <a:lnTo>
                    <a:pt x="150" y="97"/>
                  </a:lnTo>
                  <a:lnTo>
                    <a:pt x="150" y="65"/>
                  </a:lnTo>
                  <a:lnTo>
                    <a:pt x="143" y="50"/>
                  </a:lnTo>
                  <a:lnTo>
                    <a:pt x="144" y="31"/>
                  </a:lnTo>
                  <a:lnTo>
                    <a:pt x="144" y="6"/>
                  </a:lnTo>
                  <a:lnTo>
                    <a:pt x="120" y="2"/>
                  </a:lnTo>
                  <a:lnTo>
                    <a:pt x="91" y="2"/>
                  </a:lnTo>
                  <a:lnTo>
                    <a:pt x="54" y="9"/>
                  </a:lnTo>
                  <a:lnTo>
                    <a:pt x="29" y="0"/>
                  </a:lnTo>
                  <a:lnTo>
                    <a:pt x="0" y="0"/>
                  </a:lnTo>
                  <a:lnTo>
                    <a:pt x="11" y="11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3" y="59"/>
                  </a:lnTo>
                  <a:lnTo>
                    <a:pt x="13" y="77"/>
                  </a:lnTo>
                  <a:lnTo>
                    <a:pt x="22" y="88"/>
                  </a:lnTo>
                  <a:lnTo>
                    <a:pt x="29" y="104"/>
                  </a:lnTo>
                  <a:lnTo>
                    <a:pt x="47" y="116"/>
                  </a:lnTo>
                  <a:lnTo>
                    <a:pt x="41" y="132"/>
                  </a:lnTo>
                  <a:lnTo>
                    <a:pt x="50" y="143"/>
                  </a:lnTo>
                  <a:lnTo>
                    <a:pt x="63" y="150"/>
                  </a:lnTo>
                  <a:lnTo>
                    <a:pt x="64" y="164"/>
                  </a:lnTo>
                  <a:lnTo>
                    <a:pt x="64" y="184"/>
                  </a:lnTo>
                  <a:lnTo>
                    <a:pt x="68" y="203"/>
                  </a:lnTo>
                  <a:lnTo>
                    <a:pt x="73" y="216"/>
                  </a:lnTo>
                  <a:lnTo>
                    <a:pt x="71" y="235"/>
                  </a:lnTo>
                  <a:lnTo>
                    <a:pt x="79" y="250"/>
                  </a:lnTo>
                  <a:lnTo>
                    <a:pt x="86" y="276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5" y="2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77">
              <a:extLst>
                <a:ext uri="{FF2B5EF4-FFF2-40B4-BE49-F238E27FC236}">
                  <a16:creationId xmlns:a16="http://schemas.microsoft.com/office/drawing/2014/main" id="{0AFEDEFA-B42D-9F71-B8E8-687FA86597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80750" y="11282231"/>
              <a:ext cx="887669" cy="645988"/>
            </a:xfrm>
            <a:custGeom>
              <a:avLst/>
              <a:gdLst>
                <a:gd name="T0" fmla="*/ 178 w 393"/>
                <a:gd name="T1" fmla="*/ 286 h 286"/>
                <a:gd name="T2" fmla="*/ 212 w 393"/>
                <a:gd name="T3" fmla="*/ 276 h 286"/>
                <a:gd name="T4" fmla="*/ 263 w 393"/>
                <a:gd name="T5" fmla="*/ 276 h 286"/>
                <a:gd name="T6" fmla="*/ 342 w 393"/>
                <a:gd name="T7" fmla="*/ 277 h 286"/>
                <a:gd name="T8" fmla="*/ 342 w 393"/>
                <a:gd name="T9" fmla="*/ 245 h 286"/>
                <a:gd name="T10" fmla="*/ 340 w 393"/>
                <a:gd name="T11" fmla="*/ 229 h 286"/>
                <a:gd name="T12" fmla="*/ 349 w 393"/>
                <a:gd name="T13" fmla="*/ 217 h 286"/>
                <a:gd name="T14" fmla="*/ 356 w 393"/>
                <a:gd name="T15" fmla="*/ 204 h 286"/>
                <a:gd name="T16" fmla="*/ 352 w 393"/>
                <a:gd name="T17" fmla="*/ 192 h 286"/>
                <a:gd name="T18" fmla="*/ 354 w 393"/>
                <a:gd name="T19" fmla="*/ 176 h 286"/>
                <a:gd name="T20" fmla="*/ 363 w 393"/>
                <a:gd name="T21" fmla="*/ 158 h 286"/>
                <a:gd name="T22" fmla="*/ 365 w 393"/>
                <a:gd name="T23" fmla="*/ 144 h 286"/>
                <a:gd name="T24" fmla="*/ 379 w 393"/>
                <a:gd name="T25" fmla="*/ 133 h 286"/>
                <a:gd name="T26" fmla="*/ 390 w 393"/>
                <a:gd name="T27" fmla="*/ 115 h 286"/>
                <a:gd name="T28" fmla="*/ 391 w 393"/>
                <a:gd name="T29" fmla="*/ 103 h 286"/>
                <a:gd name="T30" fmla="*/ 386 w 393"/>
                <a:gd name="T31" fmla="*/ 89 h 286"/>
                <a:gd name="T32" fmla="*/ 393 w 393"/>
                <a:gd name="T33" fmla="*/ 71 h 286"/>
                <a:gd name="T34" fmla="*/ 393 w 393"/>
                <a:gd name="T35" fmla="*/ 60 h 286"/>
                <a:gd name="T36" fmla="*/ 390 w 393"/>
                <a:gd name="T37" fmla="*/ 44 h 286"/>
                <a:gd name="T38" fmla="*/ 384 w 393"/>
                <a:gd name="T39" fmla="*/ 28 h 286"/>
                <a:gd name="T40" fmla="*/ 386 w 393"/>
                <a:gd name="T41" fmla="*/ 18 h 286"/>
                <a:gd name="T42" fmla="*/ 261 w 393"/>
                <a:gd name="T43" fmla="*/ 3 h 286"/>
                <a:gd name="T44" fmla="*/ 229 w 393"/>
                <a:gd name="T45" fmla="*/ 2 h 286"/>
                <a:gd name="T46" fmla="*/ 192 w 393"/>
                <a:gd name="T47" fmla="*/ 14 h 286"/>
                <a:gd name="T48" fmla="*/ 123 w 393"/>
                <a:gd name="T49" fmla="*/ 2 h 286"/>
                <a:gd name="T50" fmla="*/ 55 w 393"/>
                <a:gd name="T51" fmla="*/ 0 h 286"/>
                <a:gd name="T52" fmla="*/ 3 w 393"/>
                <a:gd name="T53" fmla="*/ 0 h 286"/>
                <a:gd name="T54" fmla="*/ 3 w 393"/>
                <a:gd name="T55" fmla="*/ 42 h 286"/>
                <a:gd name="T56" fmla="*/ 3 w 393"/>
                <a:gd name="T57" fmla="*/ 126 h 286"/>
                <a:gd name="T58" fmla="*/ 0 w 393"/>
                <a:gd name="T59" fmla="*/ 206 h 286"/>
                <a:gd name="T60" fmla="*/ 2 w 393"/>
                <a:gd name="T61" fmla="*/ 240 h 286"/>
                <a:gd name="T62" fmla="*/ 2 w 393"/>
                <a:gd name="T63" fmla="*/ 272 h 286"/>
                <a:gd name="T64" fmla="*/ 167 w 393"/>
                <a:gd name="T65" fmla="*/ 272 h 286"/>
                <a:gd name="T66" fmla="*/ 178 w 393"/>
                <a:gd name="T67" fmla="*/ 286 h 286"/>
                <a:gd name="T68" fmla="*/ 178 w 393"/>
                <a:gd name="T69" fmla="*/ 286 h 286"/>
                <a:gd name="T70" fmla="*/ 178 w 393"/>
                <a:gd name="T71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3" h="286">
                  <a:moveTo>
                    <a:pt x="178" y="286"/>
                  </a:moveTo>
                  <a:lnTo>
                    <a:pt x="212" y="276"/>
                  </a:lnTo>
                  <a:lnTo>
                    <a:pt x="263" y="276"/>
                  </a:lnTo>
                  <a:lnTo>
                    <a:pt x="342" y="277"/>
                  </a:lnTo>
                  <a:lnTo>
                    <a:pt x="342" y="245"/>
                  </a:lnTo>
                  <a:lnTo>
                    <a:pt x="340" y="229"/>
                  </a:lnTo>
                  <a:lnTo>
                    <a:pt x="349" y="217"/>
                  </a:lnTo>
                  <a:lnTo>
                    <a:pt x="356" y="204"/>
                  </a:lnTo>
                  <a:lnTo>
                    <a:pt x="352" y="192"/>
                  </a:lnTo>
                  <a:lnTo>
                    <a:pt x="354" y="176"/>
                  </a:lnTo>
                  <a:lnTo>
                    <a:pt x="363" y="158"/>
                  </a:lnTo>
                  <a:lnTo>
                    <a:pt x="365" y="144"/>
                  </a:lnTo>
                  <a:lnTo>
                    <a:pt x="379" y="133"/>
                  </a:lnTo>
                  <a:lnTo>
                    <a:pt x="390" y="115"/>
                  </a:lnTo>
                  <a:lnTo>
                    <a:pt x="391" y="103"/>
                  </a:lnTo>
                  <a:lnTo>
                    <a:pt x="386" y="89"/>
                  </a:lnTo>
                  <a:lnTo>
                    <a:pt x="393" y="71"/>
                  </a:lnTo>
                  <a:lnTo>
                    <a:pt x="393" y="60"/>
                  </a:lnTo>
                  <a:lnTo>
                    <a:pt x="390" y="44"/>
                  </a:lnTo>
                  <a:lnTo>
                    <a:pt x="384" y="28"/>
                  </a:lnTo>
                  <a:lnTo>
                    <a:pt x="386" y="18"/>
                  </a:lnTo>
                  <a:lnTo>
                    <a:pt x="261" y="3"/>
                  </a:lnTo>
                  <a:lnTo>
                    <a:pt x="229" y="2"/>
                  </a:lnTo>
                  <a:lnTo>
                    <a:pt x="192" y="14"/>
                  </a:lnTo>
                  <a:lnTo>
                    <a:pt x="123" y="2"/>
                  </a:lnTo>
                  <a:lnTo>
                    <a:pt x="55" y="0"/>
                  </a:lnTo>
                  <a:lnTo>
                    <a:pt x="3" y="0"/>
                  </a:lnTo>
                  <a:lnTo>
                    <a:pt x="3" y="42"/>
                  </a:lnTo>
                  <a:lnTo>
                    <a:pt x="3" y="126"/>
                  </a:lnTo>
                  <a:lnTo>
                    <a:pt x="0" y="206"/>
                  </a:lnTo>
                  <a:lnTo>
                    <a:pt x="2" y="240"/>
                  </a:lnTo>
                  <a:lnTo>
                    <a:pt x="2" y="272"/>
                  </a:lnTo>
                  <a:lnTo>
                    <a:pt x="167" y="272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78">
              <a:extLst>
                <a:ext uri="{FF2B5EF4-FFF2-40B4-BE49-F238E27FC236}">
                  <a16:creationId xmlns:a16="http://schemas.microsoft.com/office/drawing/2014/main" id="{892887D9-AA13-2708-0E2D-DB1D5F181F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55484" y="11250609"/>
              <a:ext cx="514983" cy="670834"/>
            </a:xfrm>
            <a:custGeom>
              <a:avLst/>
              <a:gdLst>
                <a:gd name="T0" fmla="*/ 219 w 228"/>
                <a:gd name="T1" fmla="*/ 295 h 297"/>
                <a:gd name="T2" fmla="*/ 228 w 228"/>
                <a:gd name="T3" fmla="*/ 284 h 297"/>
                <a:gd name="T4" fmla="*/ 228 w 228"/>
                <a:gd name="T5" fmla="*/ 272 h 297"/>
                <a:gd name="T6" fmla="*/ 225 w 228"/>
                <a:gd name="T7" fmla="*/ 258 h 297"/>
                <a:gd name="T8" fmla="*/ 216 w 228"/>
                <a:gd name="T9" fmla="*/ 243 h 297"/>
                <a:gd name="T10" fmla="*/ 209 w 228"/>
                <a:gd name="T11" fmla="*/ 233 h 297"/>
                <a:gd name="T12" fmla="*/ 200 w 228"/>
                <a:gd name="T13" fmla="*/ 226 h 297"/>
                <a:gd name="T14" fmla="*/ 198 w 228"/>
                <a:gd name="T15" fmla="*/ 211 h 297"/>
                <a:gd name="T16" fmla="*/ 201 w 228"/>
                <a:gd name="T17" fmla="*/ 201 h 297"/>
                <a:gd name="T18" fmla="*/ 203 w 228"/>
                <a:gd name="T19" fmla="*/ 186 h 297"/>
                <a:gd name="T20" fmla="*/ 209 w 228"/>
                <a:gd name="T21" fmla="*/ 172 h 297"/>
                <a:gd name="T22" fmla="*/ 198 w 228"/>
                <a:gd name="T23" fmla="*/ 158 h 297"/>
                <a:gd name="T24" fmla="*/ 189 w 228"/>
                <a:gd name="T25" fmla="*/ 147 h 297"/>
                <a:gd name="T26" fmla="*/ 184 w 228"/>
                <a:gd name="T27" fmla="*/ 137 h 297"/>
                <a:gd name="T28" fmla="*/ 185 w 228"/>
                <a:gd name="T29" fmla="*/ 121 h 297"/>
                <a:gd name="T30" fmla="*/ 185 w 228"/>
                <a:gd name="T31" fmla="*/ 106 h 297"/>
                <a:gd name="T32" fmla="*/ 184 w 228"/>
                <a:gd name="T33" fmla="*/ 94 h 297"/>
                <a:gd name="T34" fmla="*/ 175 w 228"/>
                <a:gd name="T35" fmla="*/ 90 h 297"/>
                <a:gd name="T36" fmla="*/ 155 w 228"/>
                <a:gd name="T37" fmla="*/ 87 h 297"/>
                <a:gd name="T38" fmla="*/ 146 w 228"/>
                <a:gd name="T39" fmla="*/ 80 h 297"/>
                <a:gd name="T40" fmla="*/ 137 w 228"/>
                <a:gd name="T41" fmla="*/ 73 h 297"/>
                <a:gd name="T42" fmla="*/ 130 w 228"/>
                <a:gd name="T43" fmla="*/ 58 h 297"/>
                <a:gd name="T44" fmla="*/ 118 w 228"/>
                <a:gd name="T45" fmla="*/ 49 h 297"/>
                <a:gd name="T46" fmla="*/ 105 w 228"/>
                <a:gd name="T47" fmla="*/ 42 h 297"/>
                <a:gd name="T48" fmla="*/ 102 w 228"/>
                <a:gd name="T49" fmla="*/ 26 h 297"/>
                <a:gd name="T50" fmla="*/ 104 w 228"/>
                <a:gd name="T51" fmla="*/ 12 h 297"/>
                <a:gd name="T52" fmla="*/ 107 w 228"/>
                <a:gd name="T53" fmla="*/ 0 h 297"/>
                <a:gd name="T54" fmla="*/ 96 w 228"/>
                <a:gd name="T55" fmla="*/ 8 h 297"/>
                <a:gd name="T56" fmla="*/ 86 w 228"/>
                <a:gd name="T57" fmla="*/ 17 h 297"/>
                <a:gd name="T58" fmla="*/ 57 w 228"/>
                <a:gd name="T59" fmla="*/ 17 h 297"/>
                <a:gd name="T60" fmla="*/ 43 w 228"/>
                <a:gd name="T61" fmla="*/ 21 h 297"/>
                <a:gd name="T62" fmla="*/ 41 w 228"/>
                <a:gd name="T63" fmla="*/ 40 h 297"/>
                <a:gd name="T64" fmla="*/ 47 w 228"/>
                <a:gd name="T65" fmla="*/ 55 h 297"/>
                <a:gd name="T66" fmla="*/ 48 w 228"/>
                <a:gd name="T67" fmla="*/ 67 h 297"/>
                <a:gd name="T68" fmla="*/ 48 w 228"/>
                <a:gd name="T69" fmla="*/ 83 h 297"/>
                <a:gd name="T70" fmla="*/ 45 w 228"/>
                <a:gd name="T71" fmla="*/ 96 h 297"/>
                <a:gd name="T72" fmla="*/ 48 w 228"/>
                <a:gd name="T73" fmla="*/ 113 h 297"/>
                <a:gd name="T74" fmla="*/ 47 w 228"/>
                <a:gd name="T75" fmla="*/ 126 h 297"/>
                <a:gd name="T76" fmla="*/ 40 w 228"/>
                <a:gd name="T77" fmla="*/ 138 h 297"/>
                <a:gd name="T78" fmla="*/ 34 w 228"/>
                <a:gd name="T79" fmla="*/ 149 h 297"/>
                <a:gd name="T80" fmla="*/ 23 w 228"/>
                <a:gd name="T81" fmla="*/ 162 h 297"/>
                <a:gd name="T82" fmla="*/ 22 w 228"/>
                <a:gd name="T83" fmla="*/ 178 h 297"/>
                <a:gd name="T84" fmla="*/ 13 w 228"/>
                <a:gd name="T85" fmla="*/ 190 h 297"/>
                <a:gd name="T86" fmla="*/ 11 w 228"/>
                <a:gd name="T87" fmla="*/ 202 h 297"/>
                <a:gd name="T88" fmla="*/ 9 w 228"/>
                <a:gd name="T89" fmla="*/ 218 h 297"/>
                <a:gd name="T90" fmla="*/ 6 w 228"/>
                <a:gd name="T91" fmla="*/ 231 h 297"/>
                <a:gd name="T92" fmla="*/ 0 w 228"/>
                <a:gd name="T93" fmla="*/ 243 h 297"/>
                <a:gd name="T94" fmla="*/ 2 w 228"/>
                <a:gd name="T95" fmla="*/ 256 h 297"/>
                <a:gd name="T96" fmla="*/ 11 w 228"/>
                <a:gd name="T97" fmla="*/ 267 h 297"/>
                <a:gd name="T98" fmla="*/ 18 w 228"/>
                <a:gd name="T99" fmla="*/ 274 h 297"/>
                <a:gd name="T100" fmla="*/ 32 w 228"/>
                <a:gd name="T101" fmla="*/ 272 h 297"/>
                <a:gd name="T102" fmla="*/ 48 w 228"/>
                <a:gd name="T103" fmla="*/ 275 h 297"/>
                <a:gd name="T104" fmla="*/ 61 w 228"/>
                <a:gd name="T105" fmla="*/ 279 h 297"/>
                <a:gd name="T106" fmla="*/ 68 w 228"/>
                <a:gd name="T107" fmla="*/ 290 h 297"/>
                <a:gd name="T108" fmla="*/ 129 w 228"/>
                <a:gd name="T109" fmla="*/ 295 h 297"/>
                <a:gd name="T110" fmla="*/ 196 w 228"/>
                <a:gd name="T111" fmla="*/ 297 h 297"/>
                <a:gd name="T112" fmla="*/ 219 w 228"/>
                <a:gd name="T113" fmla="*/ 295 h 297"/>
                <a:gd name="T114" fmla="*/ 219 w 228"/>
                <a:gd name="T115" fmla="*/ 295 h 297"/>
                <a:gd name="T116" fmla="*/ 219 w 228"/>
                <a:gd name="T117" fmla="*/ 295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297">
                  <a:moveTo>
                    <a:pt x="219" y="295"/>
                  </a:moveTo>
                  <a:lnTo>
                    <a:pt x="228" y="284"/>
                  </a:lnTo>
                  <a:lnTo>
                    <a:pt x="228" y="272"/>
                  </a:lnTo>
                  <a:lnTo>
                    <a:pt x="225" y="258"/>
                  </a:lnTo>
                  <a:lnTo>
                    <a:pt x="216" y="243"/>
                  </a:lnTo>
                  <a:lnTo>
                    <a:pt x="209" y="233"/>
                  </a:lnTo>
                  <a:lnTo>
                    <a:pt x="200" y="226"/>
                  </a:lnTo>
                  <a:lnTo>
                    <a:pt x="198" y="211"/>
                  </a:lnTo>
                  <a:lnTo>
                    <a:pt x="201" y="201"/>
                  </a:lnTo>
                  <a:lnTo>
                    <a:pt x="203" y="186"/>
                  </a:lnTo>
                  <a:lnTo>
                    <a:pt x="209" y="172"/>
                  </a:lnTo>
                  <a:lnTo>
                    <a:pt x="198" y="158"/>
                  </a:lnTo>
                  <a:lnTo>
                    <a:pt x="189" y="147"/>
                  </a:lnTo>
                  <a:lnTo>
                    <a:pt x="184" y="137"/>
                  </a:lnTo>
                  <a:lnTo>
                    <a:pt x="185" y="121"/>
                  </a:lnTo>
                  <a:lnTo>
                    <a:pt x="185" y="106"/>
                  </a:lnTo>
                  <a:lnTo>
                    <a:pt x="184" y="94"/>
                  </a:lnTo>
                  <a:lnTo>
                    <a:pt x="175" y="90"/>
                  </a:lnTo>
                  <a:lnTo>
                    <a:pt x="155" y="87"/>
                  </a:lnTo>
                  <a:lnTo>
                    <a:pt x="146" y="80"/>
                  </a:lnTo>
                  <a:lnTo>
                    <a:pt x="137" y="73"/>
                  </a:lnTo>
                  <a:lnTo>
                    <a:pt x="130" y="58"/>
                  </a:lnTo>
                  <a:lnTo>
                    <a:pt x="118" y="49"/>
                  </a:lnTo>
                  <a:lnTo>
                    <a:pt x="105" y="42"/>
                  </a:lnTo>
                  <a:lnTo>
                    <a:pt x="102" y="26"/>
                  </a:lnTo>
                  <a:lnTo>
                    <a:pt x="104" y="12"/>
                  </a:lnTo>
                  <a:lnTo>
                    <a:pt x="107" y="0"/>
                  </a:lnTo>
                  <a:lnTo>
                    <a:pt x="96" y="8"/>
                  </a:lnTo>
                  <a:lnTo>
                    <a:pt x="86" y="17"/>
                  </a:lnTo>
                  <a:lnTo>
                    <a:pt x="57" y="17"/>
                  </a:lnTo>
                  <a:lnTo>
                    <a:pt x="43" y="21"/>
                  </a:lnTo>
                  <a:lnTo>
                    <a:pt x="41" y="40"/>
                  </a:lnTo>
                  <a:lnTo>
                    <a:pt x="47" y="55"/>
                  </a:lnTo>
                  <a:lnTo>
                    <a:pt x="48" y="67"/>
                  </a:lnTo>
                  <a:lnTo>
                    <a:pt x="48" y="83"/>
                  </a:lnTo>
                  <a:lnTo>
                    <a:pt x="45" y="96"/>
                  </a:lnTo>
                  <a:lnTo>
                    <a:pt x="48" y="113"/>
                  </a:lnTo>
                  <a:lnTo>
                    <a:pt x="47" y="126"/>
                  </a:lnTo>
                  <a:lnTo>
                    <a:pt x="40" y="138"/>
                  </a:lnTo>
                  <a:lnTo>
                    <a:pt x="34" y="149"/>
                  </a:lnTo>
                  <a:lnTo>
                    <a:pt x="23" y="162"/>
                  </a:lnTo>
                  <a:lnTo>
                    <a:pt x="22" y="178"/>
                  </a:lnTo>
                  <a:lnTo>
                    <a:pt x="13" y="190"/>
                  </a:lnTo>
                  <a:lnTo>
                    <a:pt x="11" y="202"/>
                  </a:lnTo>
                  <a:lnTo>
                    <a:pt x="9" y="218"/>
                  </a:lnTo>
                  <a:lnTo>
                    <a:pt x="6" y="231"/>
                  </a:lnTo>
                  <a:lnTo>
                    <a:pt x="0" y="243"/>
                  </a:lnTo>
                  <a:lnTo>
                    <a:pt x="2" y="256"/>
                  </a:lnTo>
                  <a:lnTo>
                    <a:pt x="11" y="267"/>
                  </a:lnTo>
                  <a:lnTo>
                    <a:pt x="18" y="274"/>
                  </a:lnTo>
                  <a:lnTo>
                    <a:pt x="32" y="272"/>
                  </a:lnTo>
                  <a:lnTo>
                    <a:pt x="48" y="275"/>
                  </a:lnTo>
                  <a:lnTo>
                    <a:pt x="61" y="279"/>
                  </a:lnTo>
                  <a:lnTo>
                    <a:pt x="68" y="290"/>
                  </a:lnTo>
                  <a:lnTo>
                    <a:pt x="129" y="295"/>
                  </a:lnTo>
                  <a:lnTo>
                    <a:pt x="196" y="297"/>
                  </a:lnTo>
                  <a:lnTo>
                    <a:pt x="219" y="295"/>
                  </a:lnTo>
                  <a:lnTo>
                    <a:pt x="219" y="295"/>
                  </a:lnTo>
                  <a:lnTo>
                    <a:pt x="219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79">
              <a:extLst>
                <a:ext uri="{FF2B5EF4-FFF2-40B4-BE49-F238E27FC236}">
                  <a16:creationId xmlns:a16="http://schemas.microsoft.com/office/drawing/2014/main" id="{47B2A172-9119-E98C-25D2-DBBFF17652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76654" y="10618174"/>
              <a:ext cx="840236" cy="453999"/>
            </a:xfrm>
            <a:custGeom>
              <a:avLst/>
              <a:gdLst>
                <a:gd name="T0" fmla="*/ 185 w 372"/>
                <a:gd name="T1" fmla="*/ 201 h 201"/>
                <a:gd name="T2" fmla="*/ 203 w 372"/>
                <a:gd name="T3" fmla="*/ 196 h 201"/>
                <a:gd name="T4" fmla="*/ 247 w 372"/>
                <a:gd name="T5" fmla="*/ 196 h 201"/>
                <a:gd name="T6" fmla="*/ 270 w 372"/>
                <a:gd name="T7" fmla="*/ 192 h 201"/>
                <a:gd name="T8" fmla="*/ 342 w 372"/>
                <a:gd name="T9" fmla="*/ 194 h 201"/>
                <a:gd name="T10" fmla="*/ 359 w 372"/>
                <a:gd name="T11" fmla="*/ 191 h 201"/>
                <a:gd name="T12" fmla="*/ 361 w 372"/>
                <a:gd name="T13" fmla="*/ 175 h 201"/>
                <a:gd name="T14" fmla="*/ 372 w 372"/>
                <a:gd name="T15" fmla="*/ 162 h 201"/>
                <a:gd name="T16" fmla="*/ 361 w 372"/>
                <a:gd name="T17" fmla="*/ 91 h 201"/>
                <a:gd name="T18" fmla="*/ 372 w 372"/>
                <a:gd name="T19" fmla="*/ 82 h 201"/>
                <a:gd name="T20" fmla="*/ 359 w 372"/>
                <a:gd name="T21" fmla="*/ 48 h 201"/>
                <a:gd name="T22" fmla="*/ 363 w 372"/>
                <a:gd name="T23" fmla="*/ 23 h 201"/>
                <a:gd name="T24" fmla="*/ 350 w 372"/>
                <a:gd name="T25" fmla="*/ 25 h 201"/>
                <a:gd name="T26" fmla="*/ 356 w 372"/>
                <a:gd name="T27" fmla="*/ 9 h 201"/>
                <a:gd name="T28" fmla="*/ 343 w 372"/>
                <a:gd name="T29" fmla="*/ 0 h 201"/>
                <a:gd name="T30" fmla="*/ 333 w 372"/>
                <a:gd name="T31" fmla="*/ 9 h 201"/>
                <a:gd name="T32" fmla="*/ 324 w 372"/>
                <a:gd name="T33" fmla="*/ 25 h 201"/>
                <a:gd name="T34" fmla="*/ 294 w 372"/>
                <a:gd name="T35" fmla="*/ 27 h 201"/>
                <a:gd name="T36" fmla="*/ 272 w 372"/>
                <a:gd name="T37" fmla="*/ 25 h 201"/>
                <a:gd name="T38" fmla="*/ 224 w 372"/>
                <a:gd name="T39" fmla="*/ 25 h 201"/>
                <a:gd name="T40" fmla="*/ 201 w 372"/>
                <a:gd name="T41" fmla="*/ 29 h 201"/>
                <a:gd name="T42" fmla="*/ 162 w 372"/>
                <a:gd name="T43" fmla="*/ 27 h 201"/>
                <a:gd name="T44" fmla="*/ 133 w 372"/>
                <a:gd name="T45" fmla="*/ 27 h 201"/>
                <a:gd name="T46" fmla="*/ 83 w 372"/>
                <a:gd name="T47" fmla="*/ 27 h 201"/>
                <a:gd name="T48" fmla="*/ 64 w 372"/>
                <a:gd name="T49" fmla="*/ 27 h 201"/>
                <a:gd name="T50" fmla="*/ 3 w 372"/>
                <a:gd name="T51" fmla="*/ 27 h 201"/>
                <a:gd name="T52" fmla="*/ 7 w 372"/>
                <a:gd name="T53" fmla="*/ 43 h 201"/>
                <a:gd name="T54" fmla="*/ 2 w 372"/>
                <a:gd name="T55" fmla="*/ 59 h 201"/>
                <a:gd name="T56" fmla="*/ 2 w 372"/>
                <a:gd name="T57" fmla="*/ 68 h 201"/>
                <a:gd name="T58" fmla="*/ 0 w 372"/>
                <a:gd name="T59" fmla="*/ 84 h 201"/>
                <a:gd name="T60" fmla="*/ 7 w 372"/>
                <a:gd name="T61" fmla="*/ 102 h 201"/>
                <a:gd name="T62" fmla="*/ 9 w 372"/>
                <a:gd name="T63" fmla="*/ 110 h 201"/>
                <a:gd name="T64" fmla="*/ 14 w 372"/>
                <a:gd name="T65" fmla="*/ 125 h 201"/>
                <a:gd name="T66" fmla="*/ 21 w 372"/>
                <a:gd name="T67" fmla="*/ 139 h 201"/>
                <a:gd name="T68" fmla="*/ 30 w 372"/>
                <a:gd name="T69" fmla="*/ 169 h 201"/>
                <a:gd name="T70" fmla="*/ 28 w 372"/>
                <a:gd name="T71" fmla="*/ 187 h 201"/>
                <a:gd name="T72" fmla="*/ 21 w 372"/>
                <a:gd name="T73" fmla="*/ 196 h 201"/>
                <a:gd name="T74" fmla="*/ 62 w 372"/>
                <a:gd name="T75" fmla="*/ 198 h 201"/>
                <a:gd name="T76" fmla="*/ 133 w 372"/>
                <a:gd name="T77" fmla="*/ 201 h 201"/>
                <a:gd name="T78" fmla="*/ 185 w 372"/>
                <a:gd name="T79" fmla="*/ 201 h 201"/>
                <a:gd name="T80" fmla="*/ 185 w 372"/>
                <a:gd name="T81" fmla="*/ 201 h 201"/>
                <a:gd name="T82" fmla="*/ 185 w 372"/>
                <a:gd name="T83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2" h="201">
                  <a:moveTo>
                    <a:pt x="185" y="201"/>
                  </a:moveTo>
                  <a:lnTo>
                    <a:pt x="203" y="196"/>
                  </a:lnTo>
                  <a:lnTo>
                    <a:pt x="247" y="196"/>
                  </a:lnTo>
                  <a:lnTo>
                    <a:pt x="270" y="192"/>
                  </a:lnTo>
                  <a:lnTo>
                    <a:pt x="342" y="194"/>
                  </a:lnTo>
                  <a:lnTo>
                    <a:pt x="359" y="191"/>
                  </a:lnTo>
                  <a:lnTo>
                    <a:pt x="361" y="175"/>
                  </a:lnTo>
                  <a:lnTo>
                    <a:pt x="372" y="162"/>
                  </a:lnTo>
                  <a:lnTo>
                    <a:pt x="361" y="91"/>
                  </a:lnTo>
                  <a:lnTo>
                    <a:pt x="372" y="82"/>
                  </a:lnTo>
                  <a:lnTo>
                    <a:pt x="359" y="48"/>
                  </a:lnTo>
                  <a:lnTo>
                    <a:pt x="363" y="23"/>
                  </a:lnTo>
                  <a:lnTo>
                    <a:pt x="350" y="25"/>
                  </a:lnTo>
                  <a:lnTo>
                    <a:pt x="356" y="9"/>
                  </a:lnTo>
                  <a:lnTo>
                    <a:pt x="343" y="0"/>
                  </a:lnTo>
                  <a:lnTo>
                    <a:pt x="333" y="9"/>
                  </a:lnTo>
                  <a:lnTo>
                    <a:pt x="324" y="25"/>
                  </a:lnTo>
                  <a:lnTo>
                    <a:pt x="294" y="27"/>
                  </a:lnTo>
                  <a:lnTo>
                    <a:pt x="272" y="25"/>
                  </a:lnTo>
                  <a:lnTo>
                    <a:pt x="224" y="25"/>
                  </a:lnTo>
                  <a:lnTo>
                    <a:pt x="201" y="29"/>
                  </a:lnTo>
                  <a:lnTo>
                    <a:pt x="162" y="27"/>
                  </a:lnTo>
                  <a:lnTo>
                    <a:pt x="133" y="27"/>
                  </a:lnTo>
                  <a:lnTo>
                    <a:pt x="83" y="27"/>
                  </a:lnTo>
                  <a:lnTo>
                    <a:pt x="64" y="27"/>
                  </a:lnTo>
                  <a:lnTo>
                    <a:pt x="3" y="27"/>
                  </a:lnTo>
                  <a:lnTo>
                    <a:pt x="7" y="43"/>
                  </a:lnTo>
                  <a:lnTo>
                    <a:pt x="2" y="59"/>
                  </a:lnTo>
                  <a:lnTo>
                    <a:pt x="2" y="68"/>
                  </a:lnTo>
                  <a:lnTo>
                    <a:pt x="0" y="84"/>
                  </a:lnTo>
                  <a:lnTo>
                    <a:pt x="7" y="102"/>
                  </a:lnTo>
                  <a:lnTo>
                    <a:pt x="9" y="110"/>
                  </a:lnTo>
                  <a:lnTo>
                    <a:pt x="14" y="125"/>
                  </a:lnTo>
                  <a:lnTo>
                    <a:pt x="21" y="139"/>
                  </a:lnTo>
                  <a:lnTo>
                    <a:pt x="30" y="169"/>
                  </a:lnTo>
                  <a:lnTo>
                    <a:pt x="28" y="187"/>
                  </a:lnTo>
                  <a:lnTo>
                    <a:pt x="21" y="196"/>
                  </a:lnTo>
                  <a:lnTo>
                    <a:pt x="62" y="198"/>
                  </a:lnTo>
                  <a:lnTo>
                    <a:pt x="133" y="201"/>
                  </a:lnTo>
                  <a:lnTo>
                    <a:pt x="185" y="201"/>
                  </a:lnTo>
                  <a:lnTo>
                    <a:pt x="185" y="201"/>
                  </a:lnTo>
                  <a:lnTo>
                    <a:pt x="185" y="2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0">
              <a:extLst>
                <a:ext uri="{FF2B5EF4-FFF2-40B4-BE49-F238E27FC236}">
                  <a16:creationId xmlns:a16="http://schemas.microsoft.com/office/drawing/2014/main" id="{B4155CDB-72A2-4D9D-3D7F-7CE69E911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02131" y="10884700"/>
              <a:ext cx="849270" cy="939618"/>
            </a:xfrm>
            <a:custGeom>
              <a:avLst/>
              <a:gdLst>
                <a:gd name="T0" fmla="*/ 150 w 376"/>
                <a:gd name="T1" fmla="*/ 416 h 416"/>
                <a:gd name="T2" fmla="*/ 151 w 376"/>
                <a:gd name="T3" fmla="*/ 299 h 416"/>
                <a:gd name="T4" fmla="*/ 155 w 376"/>
                <a:gd name="T5" fmla="*/ 247 h 416"/>
                <a:gd name="T6" fmla="*/ 287 w 376"/>
                <a:gd name="T7" fmla="*/ 251 h 416"/>
                <a:gd name="T8" fmla="*/ 306 w 376"/>
                <a:gd name="T9" fmla="*/ 251 h 416"/>
                <a:gd name="T10" fmla="*/ 322 w 376"/>
                <a:gd name="T11" fmla="*/ 252 h 416"/>
                <a:gd name="T12" fmla="*/ 338 w 376"/>
                <a:gd name="T13" fmla="*/ 251 h 416"/>
                <a:gd name="T14" fmla="*/ 356 w 376"/>
                <a:gd name="T15" fmla="*/ 243 h 416"/>
                <a:gd name="T16" fmla="*/ 370 w 376"/>
                <a:gd name="T17" fmla="*/ 249 h 416"/>
                <a:gd name="T18" fmla="*/ 372 w 376"/>
                <a:gd name="T19" fmla="*/ 217 h 416"/>
                <a:gd name="T20" fmla="*/ 370 w 376"/>
                <a:gd name="T21" fmla="*/ 194 h 416"/>
                <a:gd name="T22" fmla="*/ 376 w 376"/>
                <a:gd name="T23" fmla="*/ 178 h 416"/>
                <a:gd name="T24" fmla="*/ 374 w 376"/>
                <a:gd name="T25" fmla="*/ 142 h 416"/>
                <a:gd name="T26" fmla="*/ 374 w 376"/>
                <a:gd name="T27" fmla="*/ 113 h 416"/>
                <a:gd name="T28" fmla="*/ 376 w 376"/>
                <a:gd name="T29" fmla="*/ 83 h 416"/>
                <a:gd name="T30" fmla="*/ 308 w 376"/>
                <a:gd name="T31" fmla="*/ 81 h 416"/>
                <a:gd name="T32" fmla="*/ 256 w 376"/>
                <a:gd name="T33" fmla="*/ 78 h 416"/>
                <a:gd name="T34" fmla="*/ 255 w 376"/>
                <a:gd name="T35" fmla="*/ 65 h 416"/>
                <a:gd name="T36" fmla="*/ 246 w 376"/>
                <a:gd name="T37" fmla="*/ 55 h 416"/>
                <a:gd name="T38" fmla="*/ 249 w 376"/>
                <a:gd name="T39" fmla="*/ 19 h 416"/>
                <a:gd name="T40" fmla="*/ 233 w 376"/>
                <a:gd name="T41" fmla="*/ 26 h 416"/>
                <a:gd name="T42" fmla="*/ 137 w 376"/>
                <a:gd name="T43" fmla="*/ 19 h 416"/>
                <a:gd name="T44" fmla="*/ 123 w 376"/>
                <a:gd name="T45" fmla="*/ 23 h 416"/>
                <a:gd name="T46" fmla="*/ 110 w 376"/>
                <a:gd name="T47" fmla="*/ 21 h 416"/>
                <a:gd name="T48" fmla="*/ 91 w 376"/>
                <a:gd name="T49" fmla="*/ 30 h 416"/>
                <a:gd name="T50" fmla="*/ 68 w 376"/>
                <a:gd name="T51" fmla="*/ 33 h 416"/>
                <a:gd name="T52" fmla="*/ 68 w 376"/>
                <a:gd name="T53" fmla="*/ 0 h 416"/>
                <a:gd name="T54" fmla="*/ 43 w 376"/>
                <a:gd name="T55" fmla="*/ 23 h 416"/>
                <a:gd name="T56" fmla="*/ 34 w 376"/>
                <a:gd name="T57" fmla="*/ 48 h 416"/>
                <a:gd name="T58" fmla="*/ 37 w 376"/>
                <a:gd name="T59" fmla="*/ 67 h 416"/>
                <a:gd name="T60" fmla="*/ 37 w 376"/>
                <a:gd name="T61" fmla="*/ 85 h 416"/>
                <a:gd name="T62" fmla="*/ 30 w 376"/>
                <a:gd name="T63" fmla="*/ 99 h 416"/>
                <a:gd name="T64" fmla="*/ 29 w 376"/>
                <a:gd name="T65" fmla="*/ 115 h 416"/>
                <a:gd name="T66" fmla="*/ 18 w 376"/>
                <a:gd name="T67" fmla="*/ 144 h 416"/>
                <a:gd name="T68" fmla="*/ 21 w 376"/>
                <a:gd name="T69" fmla="*/ 170 h 416"/>
                <a:gd name="T70" fmla="*/ 23 w 376"/>
                <a:gd name="T71" fmla="*/ 186 h 416"/>
                <a:gd name="T72" fmla="*/ 20 w 376"/>
                <a:gd name="T73" fmla="*/ 211 h 416"/>
                <a:gd name="T74" fmla="*/ 2 w 376"/>
                <a:gd name="T75" fmla="*/ 222 h 416"/>
                <a:gd name="T76" fmla="*/ 0 w 376"/>
                <a:gd name="T77" fmla="*/ 238 h 416"/>
                <a:gd name="T78" fmla="*/ 13 w 376"/>
                <a:gd name="T79" fmla="*/ 272 h 416"/>
                <a:gd name="T80" fmla="*/ 11 w 376"/>
                <a:gd name="T81" fmla="*/ 288 h 416"/>
                <a:gd name="T82" fmla="*/ 4 w 376"/>
                <a:gd name="T83" fmla="*/ 309 h 416"/>
                <a:gd name="T84" fmla="*/ 7 w 376"/>
                <a:gd name="T85" fmla="*/ 331 h 416"/>
                <a:gd name="T86" fmla="*/ 27 w 376"/>
                <a:gd name="T87" fmla="*/ 340 h 416"/>
                <a:gd name="T88" fmla="*/ 37 w 376"/>
                <a:gd name="T89" fmla="*/ 350 h 416"/>
                <a:gd name="T90" fmla="*/ 45 w 376"/>
                <a:gd name="T91" fmla="*/ 370 h 416"/>
                <a:gd name="T92" fmla="*/ 59 w 376"/>
                <a:gd name="T93" fmla="*/ 386 h 416"/>
                <a:gd name="T94" fmla="*/ 66 w 376"/>
                <a:gd name="T95" fmla="*/ 405 h 416"/>
                <a:gd name="T96" fmla="*/ 150 w 376"/>
                <a:gd name="T97" fmla="*/ 416 h 416"/>
                <a:gd name="T98" fmla="*/ 150 w 376"/>
                <a:gd name="T99" fmla="*/ 416 h 416"/>
                <a:gd name="T100" fmla="*/ 150 w 376"/>
                <a:gd name="T101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6" h="416">
                  <a:moveTo>
                    <a:pt x="150" y="416"/>
                  </a:moveTo>
                  <a:lnTo>
                    <a:pt x="151" y="299"/>
                  </a:lnTo>
                  <a:lnTo>
                    <a:pt x="155" y="247"/>
                  </a:lnTo>
                  <a:lnTo>
                    <a:pt x="287" y="251"/>
                  </a:lnTo>
                  <a:lnTo>
                    <a:pt x="306" y="251"/>
                  </a:lnTo>
                  <a:lnTo>
                    <a:pt x="322" y="252"/>
                  </a:lnTo>
                  <a:lnTo>
                    <a:pt x="338" y="251"/>
                  </a:lnTo>
                  <a:lnTo>
                    <a:pt x="356" y="243"/>
                  </a:lnTo>
                  <a:lnTo>
                    <a:pt x="370" y="249"/>
                  </a:lnTo>
                  <a:lnTo>
                    <a:pt x="372" y="217"/>
                  </a:lnTo>
                  <a:lnTo>
                    <a:pt x="370" y="194"/>
                  </a:lnTo>
                  <a:lnTo>
                    <a:pt x="376" y="178"/>
                  </a:lnTo>
                  <a:lnTo>
                    <a:pt x="374" y="142"/>
                  </a:lnTo>
                  <a:lnTo>
                    <a:pt x="374" y="113"/>
                  </a:lnTo>
                  <a:lnTo>
                    <a:pt x="376" y="83"/>
                  </a:lnTo>
                  <a:lnTo>
                    <a:pt x="308" y="81"/>
                  </a:lnTo>
                  <a:lnTo>
                    <a:pt x="256" y="78"/>
                  </a:lnTo>
                  <a:lnTo>
                    <a:pt x="255" y="65"/>
                  </a:lnTo>
                  <a:lnTo>
                    <a:pt x="246" y="55"/>
                  </a:lnTo>
                  <a:lnTo>
                    <a:pt x="249" y="19"/>
                  </a:lnTo>
                  <a:lnTo>
                    <a:pt x="233" y="26"/>
                  </a:lnTo>
                  <a:lnTo>
                    <a:pt x="137" y="19"/>
                  </a:lnTo>
                  <a:lnTo>
                    <a:pt x="123" y="23"/>
                  </a:lnTo>
                  <a:lnTo>
                    <a:pt x="110" y="21"/>
                  </a:lnTo>
                  <a:lnTo>
                    <a:pt x="91" y="30"/>
                  </a:lnTo>
                  <a:lnTo>
                    <a:pt x="68" y="33"/>
                  </a:lnTo>
                  <a:lnTo>
                    <a:pt x="68" y="0"/>
                  </a:lnTo>
                  <a:lnTo>
                    <a:pt x="43" y="23"/>
                  </a:lnTo>
                  <a:lnTo>
                    <a:pt x="34" y="48"/>
                  </a:lnTo>
                  <a:lnTo>
                    <a:pt x="37" y="67"/>
                  </a:lnTo>
                  <a:lnTo>
                    <a:pt x="37" y="85"/>
                  </a:lnTo>
                  <a:lnTo>
                    <a:pt x="30" y="99"/>
                  </a:lnTo>
                  <a:lnTo>
                    <a:pt x="29" y="115"/>
                  </a:lnTo>
                  <a:lnTo>
                    <a:pt x="18" y="144"/>
                  </a:lnTo>
                  <a:lnTo>
                    <a:pt x="21" y="170"/>
                  </a:lnTo>
                  <a:lnTo>
                    <a:pt x="23" y="186"/>
                  </a:lnTo>
                  <a:lnTo>
                    <a:pt x="20" y="211"/>
                  </a:lnTo>
                  <a:lnTo>
                    <a:pt x="2" y="222"/>
                  </a:lnTo>
                  <a:lnTo>
                    <a:pt x="0" y="238"/>
                  </a:lnTo>
                  <a:lnTo>
                    <a:pt x="13" y="272"/>
                  </a:lnTo>
                  <a:lnTo>
                    <a:pt x="11" y="288"/>
                  </a:lnTo>
                  <a:lnTo>
                    <a:pt x="4" y="309"/>
                  </a:lnTo>
                  <a:lnTo>
                    <a:pt x="7" y="331"/>
                  </a:lnTo>
                  <a:lnTo>
                    <a:pt x="27" y="340"/>
                  </a:lnTo>
                  <a:lnTo>
                    <a:pt x="37" y="350"/>
                  </a:lnTo>
                  <a:lnTo>
                    <a:pt x="45" y="370"/>
                  </a:lnTo>
                  <a:lnTo>
                    <a:pt x="59" y="386"/>
                  </a:lnTo>
                  <a:lnTo>
                    <a:pt x="66" y="405"/>
                  </a:lnTo>
                  <a:lnTo>
                    <a:pt x="150" y="416"/>
                  </a:lnTo>
                  <a:lnTo>
                    <a:pt x="150" y="416"/>
                  </a:lnTo>
                  <a:lnTo>
                    <a:pt x="150" y="4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1">
              <a:extLst>
                <a:ext uri="{FF2B5EF4-FFF2-40B4-BE49-F238E27FC236}">
                  <a16:creationId xmlns:a16="http://schemas.microsoft.com/office/drawing/2014/main" id="{6F929F6A-13C3-2DDA-1D12-89FAB5F023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043195" y="11438080"/>
              <a:ext cx="688904" cy="402048"/>
            </a:xfrm>
            <a:custGeom>
              <a:avLst/>
              <a:gdLst>
                <a:gd name="T0" fmla="*/ 218 w 305"/>
                <a:gd name="T1" fmla="*/ 178 h 178"/>
                <a:gd name="T2" fmla="*/ 294 w 305"/>
                <a:gd name="T3" fmla="*/ 168 h 178"/>
                <a:gd name="T4" fmla="*/ 301 w 305"/>
                <a:gd name="T5" fmla="*/ 137 h 178"/>
                <a:gd name="T6" fmla="*/ 299 w 305"/>
                <a:gd name="T7" fmla="*/ 118 h 178"/>
                <a:gd name="T8" fmla="*/ 299 w 305"/>
                <a:gd name="T9" fmla="*/ 98 h 178"/>
                <a:gd name="T10" fmla="*/ 299 w 305"/>
                <a:gd name="T11" fmla="*/ 62 h 178"/>
                <a:gd name="T12" fmla="*/ 303 w 305"/>
                <a:gd name="T13" fmla="*/ 34 h 178"/>
                <a:gd name="T14" fmla="*/ 305 w 305"/>
                <a:gd name="T15" fmla="*/ 4 h 178"/>
                <a:gd name="T16" fmla="*/ 223 w 305"/>
                <a:gd name="T17" fmla="*/ 0 h 178"/>
                <a:gd name="T18" fmla="*/ 207 w 305"/>
                <a:gd name="T19" fmla="*/ 2 h 178"/>
                <a:gd name="T20" fmla="*/ 187 w 305"/>
                <a:gd name="T21" fmla="*/ 2 h 178"/>
                <a:gd name="T22" fmla="*/ 171 w 305"/>
                <a:gd name="T23" fmla="*/ 0 h 178"/>
                <a:gd name="T24" fmla="*/ 155 w 305"/>
                <a:gd name="T25" fmla="*/ 6 h 178"/>
                <a:gd name="T26" fmla="*/ 137 w 305"/>
                <a:gd name="T27" fmla="*/ 0 h 178"/>
                <a:gd name="T28" fmla="*/ 84 w 305"/>
                <a:gd name="T29" fmla="*/ 4 h 178"/>
                <a:gd name="T30" fmla="*/ 18 w 305"/>
                <a:gd name="T31" fmla="*/ 0 h 178"/>
                <a:gd name="T32" fmla="*/ 0 w 305"/>
                <a:gd name="T33" fmla="*/ 54 h 178"/>
                <a:gd name="T34" fmla="*/ 0 w 305"/>
                <a:gd name="T35" fmla="*/ 135 h 178"/>
                <a:gd name="T36" fmla="*/ 0 w 305"/>
                <a:gd name="T37" fmla="*/ 171 h 178"/>
                <a:gd name="T38" fmla="*/ 15 w 305"/>
                <a:gd name="T39" fmla="*/ 173 h 178"/>
                <a:gd name="T40" fmla="*/ 34 w 305"/>
                <a:gd name="T41" fmla="*/ 171 h 178"/>
                <a:gd name="T42" fmla="*/ 57 w 305"/>
                <a:gd name="T43" fmla="*/ 175 h 178"/>
                <a:gd name="T44" fmla="*/ 82 w 305"/>
                <a:gd name="T45" fmla="*/ 175 h 178"/>
                <a:gd name="T46" fmla="*/ 150 w 305"/>
                <a:gd name="T47" fmla="*/ 176 h 178"/>
                <a:gd name="T48" fmla="*/ 218 w 305"/>
                <a:gd name="T49" fmla="*/ 178 h 178"/>
                <a:gd name="T50" fmla="*/ 218 w 305"/>
                <a:gd name="T51" fmla="*/ 178 h 178"/>
                <a:gd name="T52" fmla="*/ 218 w 305"/>
                <a:gd name="T53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178">
                  <a:moveTo>
                    <a:pt x="218" y="178"/>
                  </a:moveTo>
                  <a:lnTo>
                    <a:pt x="294" y="168"/>
                  </a:lnTo>
                  <a:lnTo>
                    <a:pt x="301" y="137"/>
                  </a:lnTo>
                  <a:lnTo>
                    <a:pt x="299" y="118"/>
                  </a:lnTo>
                  <a:lnTo>
                    <a:pt x="299" y="98"/>
                  </a:lnTo>
                  <a:lnTo>
                    <a:pt x="299" y="62"/>
                  </a:lnTo>
                  <a:lnTo>
                    <a:pt x="303" y="34"/>
                  </a:lnTo>
                  <a:lnTo>
                    <a:pt x="305" y="4"/>
                  </a:lnTo>
                  <a:lnTo>
                    <a:pt x="223" y="0"/>
                  </a:lnTo>
                  <a:lnTo>
                    <a:pt x="207" y="2"/>
                  </a:lnTo>
                  <a:lnTo>
                    <a:pt x="187" y="2"/>
                  </a:lnTo>
                  <a:lnTo>
                    <a:pt x="171" y="0"/>
                  </a:lnTo>
                  <a:lnTo>
                    <a:pt x="155" y="6"/>
                  </a:lnTo>
                  <a:lnTo>
                    <a:pt x="137" y="0"/>
                  </a:lnTo>
                  <a:lnTo>
                    <a:pt x="84" y="4"/>
                  </a:lnTo>
                  <a:lnTo>
                    <a:pt x="18" y="0"/>
                  </a:lnTo>
                  <a:lnTo>
                    <a:pt x="0" y="54"/>
                  </a:lnTo>
                  <a:lnTo>
                    <a:pt x="0" y="135"/>
                  </a:lnTo>
                  <a:lnTo>
                    <a:pt x="0" y="171"/>
                  </a:lnTo>
                  <a:lnTo>
                    <a:pt x="15" y="173"/>
                  </a:lnTo>
                  <a:lnTo>
                    <a:pt x="34" y="171"/>
                  </a:lnTo>
                  <a:lnTo>
                    <a:pt x="57" y="175"/>
                  </a:lnTo>
                  <a:lnTo>
                    <a:pt x="82" y="175"/>
                  </a:lnTo>
                  <a:lnTo>
                    <a:pt x="150" y="176"/>
                  </a:lnTo>
                  <a:lnTo>
                    <a:pt x="218" y="178"/>
                  </a:lnTo>
                  <a:lnTo>
                    <a:pt x="218" y="178"/>
                  </a:lnTo>
                  <a:lnTo>
                    <a:pt x="218" y="1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2">
              <a:extLst>
                <a:ext uri="{FF2B5EF4-FFF2-40B4-BE49-F238E27FC236}">
                  <a16:creationId xmlns:a16="http://schemas.microsoft.com/office/drawing/2014/main" id="{F21ADB3C-6B8B-8C2C-852F-948E2AA730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79531" y="11049584"/>
              <a:ext cx="912514" cy="770217"/>
            </a:xfrm>
            <a:custGeom>
              <a:avLst/>
              <a:gdLst>
                <a:gd name="T0" fmla="*/ 386 w 404"/>
                <a:gd name="T1" fmla="*/ 340 h 341"/>
                <a:gd name="T2" fmla="*/ 402 w 404"/>
                <a:gd name="T3" fmla="*/ 341 h 341"/>
                <a:gd name="T4" fmla="*/ 401 w 404"/>
                <a:gd name="T5" fmla="*/ 318 h 341"/>
                <a:gd name="T6" fmla="*/ 402 w 404"/>
                <a:gd name="T7" fmla="*/ 229 h 341"/>
                <a:gd name="T8" fmla="*/ 404 w 404"/>
                <a:gd name="T9" fmla="*/ 145 h 341"/>
                <a:gd name="T10" fmla="*/ 402 w 404"/>
                <a:gd name="T11" fmla="*/ 103 h 341"/>
                <a:gd name="T12" fmla="*/ 404 w 404"/>
                <a:gd name="T13" fmla="*/ 39 h 341"/>
                <a:gd name="T14" fmla="*/ 402 w 404"/>
                <a:gd name="T15" fmla="*/ 0 h 341"/>
                <a:gd name="T16" fmla="*/ 385 w 404"/>
                <a:gd name="T17" fmla="*/ 3 h 341"/>
                <a:gd name="T18" fmla="*/ 294 w 404"/>
                <a:gd name="T19" fmla="*/ 3 h 341"/>
                <a:gd name="T20" fmla="*/ 285 w 404"/>
                <a:gd name="T21" fmla="*/ 24 h 341"/>
                <a:gd name="T22" fmla="*/ 262 w 404"/>
                <a:gd name="T23" fmla="*/ 33 h 341"/>
                <a:gd name="T24" fmla="*/ 260 w 404"/>
                <a:gd name="T25" fmla="*/ 49 h 341"/>
                <a:gd name="T26" fmla="*/ 246 w 404"/>
                <a:gd name="T27" fmla="*/ 58 h 341"/>
                <a:gd name="T28" fmla="*/ 246 w 404"/>
                <a:gd name="T29" fmla="*/ 80 h 341"/>
                <a:gd name="T30" fmla="*/ 223 w 404"/>
                <a:gd name="T31" fmla="*/ 83 h 341"/>
                <a:gd name="T32" fmla="*/ 217 w 404"/>
                <a:gd name="T33" fmla="*/ 99 h 341"/>
                <a:gd name="T34" fmla="*/ 201 w 404"/>
                <a:gd name="T35" fmla="*/ 101 h 341"/>
                <a:gd name="T36" fmla="*/ 189 w 404"/>
                <a:gd name="T37" fmla="*/ 99 h 341"/>
                <a:gd name="T38" fmla="*/ 178 w 404"/>
                <a:gd name="T39" fmla="*/ 110 h 341"/>
                <a:gd name="T40" fmla="*/ 164 w 404"/>
                <a:gd name="T41" fmla="*/ 112 h 341"/>
                <a:gd name="T42" fmla="*/ 153 w 404"/>
                <a:gd name="T43" fmla="*/ 124 h 341"/>
                <a:gd name="T44" fmla="*/ 141 w 404"/>
                <a:gd name="T45" fmla="*/ 126 h 341"/>
                <a:gd name="T46" fmla="*/ 137 w 404"/>
                <a:gd name="T47" fmla="*/ 144 h 341"/>
                <a:gd name="T48" fmla="*/ 118 w 404"/>
                <a:gd name="T49" fmla="*/ 174 h 341"/>
                <a:gd name="T50" fmla="*/ 112 w 404"/>
                <a:gd name="T51" fmla="*/ 194 h 341"/>
                <a:gd name="T52" fmla="*/ 93 w 404"/>
                <a:gd name="T53" fmla="*/ 201 h 341"/>
                <a:gd name="T54" fmla="*/ 80 w 404"/>
                <a:gd name="T55" fmla="*/ 211 h 341"/>
                <a:gd name="T56" fmla="*/ 86 w 404"/>
                <a:gd name="T57" fmla="*/ 226 h 341"/>
                <a:gd name="T58" fmla="*/ 78 w 404"/>
                <a:gd name="T59" fmla="*/ 236 h 341"/>
                <a:gd name="T60" fmla="*/ 61 w 404"/>
                <a:gd name="T61" fmla="*/ 238 h 341"/>
                <a:gd name="T62" fmla="*/ 48 w 404"/>
                <a:gd name="T63" fmla="*/ 245 h 341"/>
                <a:gd name="T64" fmla="*/ 39 w 404"/>
                <a:gd name="T65" fmla="*/ 258 h 341"/>
                <a:gd name="T66" fmla="*/ 18 w 404"/>
                <a:gd name="T67" fmla="*/ 268 h 341"/>
                <a:gd name="T68" fmla="*/ 23 w 404"/>
                <a:gd name="T69" fmla="*/ 284 h 341"/>
                <a:gd name="T70" fmla="*/ 2 w 404"/>
                <a:gd name="T71" fmla="*/ 299 h 341"/>
                <a:gd name="T72" fmla="*/ 4 w 404"/>
                <a:gd name="T73" fmla="*/ 318 h 341"/>
                <a:gd name="T74" fmla="*/ 0 w 404"/>
                <a:gd name="T75" fmla="*/ 340 h 341"/>
                <a:gd name="T76" fmla="*/ 39 w 404"/>
                <a:gd name="T77" fmla="*/ 338 h 341"/>
                <a:gd name="T78" fmla="*/ 107 w 404"/>
                <a:gd name="T79" fmla="*/ 341 h 341"/>
                <a:gd name="T80" fmla="*/ 312 w 404"/>
                <a:gd name="T81" fmla="*/ 340 h 341"/>
                <a:gd name="T82" fmla="*/ 386 w 404"/>
                <a:gd name="T83" fmla="*/ 340 h 341"/>
                <a:gd name="T84" fmla="*/ 386 w 404"/>
                <a:gd name="T85" fmla="*/ 340 h 341"/>
                <a:gd name="T86" fmla="*/ 386 w 404"/>
                <a:gd name="T87" fmla="*/ 34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4" h="341">
                  <a:moveTo>
                    <a:pt x="386" y="340"/>
                  </a:moveTo>
                  <a:lnTo>
                    <a:pt x="402" y="341"/>
                  </a:lnTo>
                  <a:lnTo>
                    <a:pt x="401" y="318"/>
                  </a:lnTo>
                  <a:lnTo>
                    <a:pt x="402" y="229"/>
                  </a:lnTo>
                  <a:lnTo>
                    <a:pt x="404" y="145"/>
                  </a:lnTo>
                  <a:lnTo>
                    <a:pt x="402" y="103"/>
                  </a:lnTo>
                  <a:lnTo>
                    <a:pt x="404" y="39"/>
                  </a:lnTo>
                  <a:lnTo>
                    <a:pt x="402" y="0"/>
                  </a:lnTo>
                  <a:lnTo>
                    <a:pt x="385" y="3"/>
                  </a:lnTo>
                  <a:lnTo>
                    <a:pt x="294" y="3"/>
                  </a:lnTo>
                  <a:lnTo>
                    <a:pt x="285" y="24"/>
                  </a:lnTo>
                  <a:lnTo>
                    <a:pt x="262" y="33"/>
                  </a:lnTo>
                  <a:lnTo>
                    <a:pt x="260" y="49"/>
                  </a:lnTo>
                  <a:lnTo>
                    <a:pt x="246" y="58"/>
                  </a:lnTo>
                  <a:lnTo>
                    <a:pt x="246" y="80"/>
                  </a:lnTo>
                  <a:lnTo>
                    <a:pt x="223" y="83"/>
                  </a:lnTo>
                  <a:lnTo>
                    <a:pt x="217" y="99"/>
                  </a:lnTo>
                  <a:lnTo>
                    <a:pt x="201" y="101"/>
                  </a:lnTo>
                  <a:lnTo>
                    <a:pt x="189" y="99"/>
                  </a:lnTo>
                  <a:lnTo>
                    <a:pt x="178" y="110"/>
                  </a:lnTo>
                  <a:lnTo>
                    <a:pt x="164" y="112"/>
                  </a:lnTo>
                  <a:lnTo>
                    <a:pt x="153" y="124"/>
                  </a:lnTo>
                  <a:lnTo>
                    <a:pt x="141" y="126"/>
                  </a:lnTo>
                  <a:lnTo>
                    <a:pt x="137" y="144"/>
                  </a:lnTo>
                  <a:lnTo>
                    <a:pt x="118" y="174"/>
                  </a:lnTo>
                  <a:lnTo>
                    <a:pt x="112" y="194"/>
                  </a:lnTo>
                  <a:lnTo>
                    <a:pt x="93" y="201"/>
                  </a:lnTo>
                  <a:lnTo>
                    <a:pt x="80" y="211"/>
                  </a:lnTo>
                  <a:lnTo>
                    <a:pt x="86" y="226"/>
                  </a:lnTo>
                  <a:lnTo>
                    <a:pt x="78" y="236"/>
                  </a:lnTo>
                  <a:lnTo>
                    <a:pt x="61" y="238"/>
                  </a:lnTo>
                  <a:lnTo>
                    <a:pt x="48" y="245"/>
                  </a:lnTo>
                  <a:lnTo>
                    <a:pt x="39" y="258"/>
                  </a:lnTo>
                  <a:lnTo>
                    <a:pt x="18" y="268"/>
                  </a:lnTo>
                  <a:lnTo>
                    <a:pt x="23" y="284"/>
                  </a:lnTo>
                  <a:lnTo>
                    <a:pt x="2" y="299"/>
                  </a:lnTo>
                  <a:lnTo>
                    <a:pt x="4" y="318"/>
                  </a:lnTo>
                  <a:lnTo>
                    <a:pt x="0" y="340"/>
                  </a:lnTo>
                  <a:lnTo>
                    <a:pt x="39" y="338"/>
                  </a:lnTo>
                  <a:lnTo>
                    <a:pt x="107" y="341"/>
                  </a:lnTo>
                  <a:lnTo>
                    <a:pt x="312" y="340"/>
                  </a:lnTo>
                  <a:lnTo>
                    <a:pt x="386" y="340"/>
                  </a:lnTo>
                  <a:lnTo>
                    <a:pt x="386" y="340"/>
                  </a:lnTo>
                  <a:lnTo>
                    <a:pt x="386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3">
              <a:extLst>
                <a:ext uri="{FF2B5EF4-FFF2-40B4-BE49-F238E27FC236}">
                  <a16:creationId xmlns:a16="http://schemas.microsoft.com/office/drawing/2014/main" id="{BECB7143-25FC-0816-A560-7122CED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01865" y="10828232"/>
              <a:ext cx="756664" cy="686644"/>
            </a:xfrm>
            <a:custGeom>
              <a:avLst/>
              <a:gdLst>
                <a:gd name="T0" fmla="*/ 191 w 335"/>
                <a:gd name="T1" fmla="*/ 297 h 304"/>
                <a:gd name="T2" fmla="*/ 216 w 335"/>
                <a:gd name="T3" fmla="*/ 283 h 304"/>
                <a:gd name="T4" fmla="*/ 219 w 335"/>
                <a:gd name="T5" fmla="*/ 254 h 304"/>
                <a:gd name="T6" fmla="*/ 241 w 335"/>
                <a:gd name="T7" fmla="*/ 242 h 304"/>
                <a:gd name="T8" fmla="*/ 264 w 335"/>
                <a:gd name="T9" fmla="*/ 235 h 304"/>
                <a:gd name="T10" fmla="*/ 292 w 335"/>
                <a:gd name="T11" fmla="*/ 238 h 304"/>
                <a:gd name="T12" fmla="*/ 319 w 335"/>
                <a:gd name="T13" fmla="*/ 231 h 304"/>
                <a:gd name="T14" fmla="*/ 335 w 335"/>
                <a:gd name="T15" fmla="*/ 204 h 304"/>
                <a:gd name="T16" fmla="*/ 319 w 335"/>
                <a:gd name="T17" fmla="*/ 187 h 304"/>
                <a:gd name="T18" fmla="*/ 301 w 335"/>
                <a:gd name="T19" fmla="*/ 162 h 304"/>
                <a:gd name="T20" fmla="*/ 296 w 335"/>
                <a:gd name="T21" fmla="*/ 131 h 304"/>
                <a:gd name="T22" fmla="*/ 282 w 335"/>
                <a:gd name="T23" fmla="*/ 112 h 304"/>
                <a:gd name="T24" fmla="*/ 285 w 335"/>
                <a:gd name="T25" fmla="*/ 83 h 304"/>
                <a:gd name="T26" fmla="*/ 276 w 335"/>
                <a:gd name="T27" fmla="*/ 58 h 304"/>
                <a:gd name="T28" fmla="*/ 248 w 335"/>
                <a:gd name="T29" fmla="*/ 42 h 304"/>
                <a:gd name="T30" fmla="*/ 221 w 335"/>
                <a:gd name="T31" fmla="*/ 55 h 304"/>
                <a:gd name="T32" fmla="*/ 187 w 335"/>
                <a:gd name="T33" fmla="*/ 41 h 304"/>
                <a:gd name="T34" fmla="*/ 152 w 335"/>
                <a:gd name="T35" fmla="*/ 10 h 304"/>
                <a:gd name="T36" fmla="*/ 121 w 335"/>
                <a:gd name="T37" fmla="*/ 14 h 304"/>
                <a:gd name="T38" fmla="*/ 91 w 335"/>
                <a:gd name="T39" fmla="*/ 35 h 304"/>
                <a:gd name="T40" fmla="*/ 79 w 335"/>
                <a:gd name="T41" fmla="*/ 71 h 304"/>
                <a:gd name="T42" fmla="*/ 57 w 335"/>
                <a:gd name="T43" fmla="*/ 96 h 304"/>
                <a:gd name="T44" fmla="*/ 0 w 335"/>
                <a:gd name="T45" fmla="*/ 108 h 304"/>
                <a:gd name="T46" fmla="*/ 0 w 335"/>
                <a:gd name="T47" fmla="*/ 135 h 304"/>
                <a:gd name="T48" fmla="*/ 20 w 335"/>
                <a:gd name="T49" fmla="*/ 156 h 304"/>
                <a:gd name="T50" fmla="*/ 25 w 335"/>
                <a:gd name="T51" fmla="*/ 219 h 304"/>
                <a:gd name="T52" fmla="*/ 43 w 335"/>
                <a:gd name="T53" fmla="*/ 240 h 304"/>
                <a:gd name="T54" fmla="*/ 63 w 335"/>
                <a:gd name="T55" fmla="*/ 261 h 304"/>
                <a:gd name="T56" fmla="*/ 82 w 335"/>
                <a:gd name="T57" fmla="*/ 279 h 304"/>
                <a:gd name="T58" fmla="*/ 109 w 335"/>
                <a:gd name="T59" fmla="*/ 283 h 304"/>
                <a:gd name="T60" fmla="*/ 134 w 335"/>
                <a:gd name="T61" fmla="*/ 290 h 304"/>
                <a:gd name="T62" fmla="*/ 162 w 335"/>
                <a:gd name="T63" fmla="*/ 293 h 304"/>
                <a:gd name="T64" fmla="*/ 180 w 335"/>
                <a:gd name="T65" fmla="*/ 304 h 304"/>
                <a:gd name="T66" fmla="*/ 180 w 335"/>
                <a:gd name="T67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5" h="304">
                  <a:moveTo>
                    <a:pt x="180" y="304"/>
                  </a:moveTo>
                  <a:lnTo>
                    <a:pt x="191" y="297"/>
                  </a:lnTo>
                  <a:lnTo>
                    <a:pt x="202" y="288"/>
                  </a:lnTo>
                  <a:lnTo>
                    <a:pt x="216" y="283"/>
                  </a:lnTo>
                  <a:lnTo>
                    <a:pt x="218" y="267"/>
                  </a:lnTo>
                  <a:lnTo>
                    <a:pt x="219" y="254"/>
                  </a:lnTo>
                  <a:lnTo>
                    <a:pt x="234" y="251"/>
                  </a:lnTo>
                  <a:lnTo>
                    <a:pt x="241" y="242"/>
                  </a:lnTo>
                  <a:lnTo>
                    <a:pt x="251" y="236"/>
                  </a:lnTo>
                  <a:lnTo>
                    <a:pt x="264" y="235"/>
                  </a:lnTo>
                  <a:lnTo>
                    <a:pt x="280" y="236"/>
                  </a:lnTo>
                  <a:lnTo>
                    <a:pt x="292" y="238"/>
                  </a:lnTo>
                  <a:lnTo>
                    <a:pt x="307" y="236"/>
                  </a:lnTo>
                  <a:lnTo>
                    <a:pt x="319" y="231"/>
                  </a:lnTo>
                  <a:lnTo>
                    <a:pt x="330" y="224"/>
                  </a:lnTo>
                  <a:lnTo>
                    <a:pt x="335" y="204"/>
                  </a:lnTo>
                  <a:lnTo>
                    <a:pt x="324" y="197"/>
                  </a:lnTo>
                  <a:lnTo>
                    <a:pt x="319" y="187"/>
                  </a:lnTo>
                  <a:lnTo>
                    <a:pt x="307" y="172"/>
                  </a:lnTo>
                  <a:lnTo>
                    <a:pt x="301" y="162"/>
                  </a:lnTo>
                  <a:lnTo>
                    <a:pt x="301" y="146"/>
                  </a:lnTo>
                  <a:lnTo>
                    <a:pt x="296" y="131"/>
                  </a:lnTo>
                  <a:lnTo>
                    <a:pt x="291" y="122"/>
                  </a:lnTo>
                  <a:lnTo>
                    <a:pt x="282" y="112"/>
                  </a:lnTo>
                  <a:lnTo>
                    <a:pt x="283" y="96"/>
                  </a:lnTo>
                  <a:lnTo>
                    <a:pt x="285" y="83"/>
                  </a:lnTo>
                  <a:lnTo>
                    <a:pt x="283" y="69"/>
                  </a:lnTo>
                  <a:lnTo>
                    <a:pt x="276" y="58"/>
                  </a:lnTo>
                  <a:lnTo>
                    <a:pt x="264" y="51"/>
                  </a:lnTo>
                  <a:lnTo>
                    <a:pt x="248" y="42"/>
                  </a:lnTo>
                  <a:lnTo>
                    <a:pt x="232" y="48"/>
                  </a:lnTo>
                  <a:lnTo>
                    <a:pt x="221" y="55"/>
                  </a:lnTo>
                  <a:lnTo>
                    <a:pt x="205" y="57"/>
                  </a:lnTo>
                  <a:lnTo>
                    <a:pt x="187" y="41"/>
                  </a:lnTo>
                  <a:lnTo>
                    <a:pt x="169" y="23"/>
                  </a:lnTo>
                  <a:lnTo>
                    <a:pt x="152" y="10"/>
                  </a:lnTo>
                  <a:lnTo>
                    <a:pt x="137" y="0"/>
                  </a:lnTo>
                  <a:lnTo>
                    <a:pt x="121" y="14"/>
                  </a:lnTo>
                  <a:lnTo>
                    <a:pt x="114" y="26"/>
                  </a:lnTo>
                  <a:lnTo>
                    <a:pt x="91" y="35"/>
                  </a:lnTo>
                  <a:lnTo>
                    <a:pt x="91" y="58"/>
                  </a:lnTo>
                  <a:lnTo>
                    <a:pt x="79" y="71"/>
                  </a:lnTo>
                  <a:lnTo>
                    <a:pt x="64" y="85"/>
                  </a:lnTo>
                  <a:lnTo>
                    <a:pt x="57" y="96"/>
                  </a:lnTo>
                  <a:lnTo>
                    <a:pt x="11" y="98"/>
                  </a:lnTo>
                  <a:lnTo>
                    <a:pt x="0" y="108"/>
                  </a:lnTo>
                  <a:lnTo>
                    <a:pt x="11" y="122"/>
                  </a:lnTo>
                  <a:lnTo>
                    <a:pt x="0" y="135"/>
                  </a:lnTo>
                  <a:lnTo>
                    <a:pt x="9" y="146"/>
                  </a:lnTo>
                  <a:lnTo>
                    <a:pt x="20" y="156"/>
                  </a:lnTo>
                  <a:lnTo>
                    <a:pt x="20" y="208"/>
                  </a:lnTo>
                  <a:lnTo>
                    <a:pt x="25" y="219"/>
                  </a:lnTo>
                  <a:lnTo>
                    <a:pt x="38" y="226"/>
                  </a:lnTo>
                  <a:lnTo>
                    <a:pt x="43" y="240"/>
                  </a:lnTo>
                  <a:lnTo>
                    <a:pt x="50" y="254"/>
                  </a:lnTo>
                  <a:lnTo>
                    <a:pt x="63" y="261"/>
                  </a:lnTo>
                  <a:lnTo>
                    <a:pt x="73" y="272"/>
                  </a:lnTo>
                  <a:lnTo>
                    <a:pt x="82" y="279"/>
                  </a:lnTo>
                  <a:lnTo>
                    <a:pt x="95" y="284"/>
                  </a:lnTo>
                  <a:lnTo>
                    <a:pt x="109" y="283"/>
                  </a:lnTo>
                  <a:lnTo>
                    <a:pt x="120" y="292"/>
                  </a:lnTo>
                  <a:lnTo>
                    <a:pt x="134" y="290"/>
                  </a:lnTo>
                  <a:lnTo>
                    <a:pt x="150" y="288"/>
                  </a:lnTo>
                  <a:lnTo>
                    <a:pt x="162" y="293"/>
                  </a:lnTo>
                  <a:lnTo>
                    <a:pt x="175" y="297"/>
                  </a:lnTo>
                  <a:lnTo>
                    <a:pt x="180" y="304"/>
                  </a:lnTo>
                  <a:lnTo>
                    <a:pt x="180" y="304"/>
                  </a:lnTo>
                  <a:lnTo>
                    <a:pt x="180" y="3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4">
              <a:extLst>
                <a:ext uri="{FF2B5EF4-FFF2-40B4-BE49-F238E27FC236}">
                  <a16:creationId xmlns:a16="http://schemas.microsoft.com/office/drawing/2014/main" id="{98FDF233-F5AA-B0F4-4556-62C9A6938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74789" y="10722074"/>
              <a:ext cx="582744" cy="571451"/>
            </a:xfrm>
            <a:custGeom>
              <a:avLst/>
              <a:gdLst>
                <a:gd name="T0" fmla="*/ 166 w 258"/>
                <a:gd name="T1" fmla="*/ 251 h 253"/>
                <a:gd name="T2" fmla="*/ 176 w 258"/>
                <a:gd name="T3" fmla="*/ 242 h 253"/>
                <a:gd name="T4" fmla="*/ 184 w 258"/>
                <a:gd name="T5" fmla="*/ 232 h 253"/>
                <a:gd name="T6" fmla="*/ 185 w 258"/>
                <a:gd name="T7" fmla="*/ 219 h 253"/>
                <a:gd name="T8" fmla="*/ 200 w 258"/>
                <a:gd name="T9" fmla="*/ 207 h 253"/>
                <a:gd name="T10" fmla="*/ 212 w 258"/>
                <a:gd name="T11" fmla="*/ 193 h 253"/>
                <a:gd name="T12" fmla="*/ 223 w 258"/>
                <a:gd name="T13" fmla="*/ 182 h 253"/>
                <a:gd name="T14" fmla="*/ 233 w 258"/>
                <a:gd name="T15" fmla="*/ 127 h 253"/>
                <a:gd name="T16" fmla="*/ 258 w 258"/>
                <a:gd name="T17" fmla="*/ 125 h 253"/>
                <a:gd name="T18" fmla="*/ 251 w 258"/>
                <a:gd name="T19" fmla="*/ 114 h 253"/>
                <a:gd name="T20" fmla="*/ 239 w 258"/>
                <a:gd name="T21" fmla="*/ 105 h 253"/>
                <a:gd name="T22" fmla="*/ 226 w 258"/>
                <a:gd name="T23" fmla="*/ 104 h 253"/>
                <a:gd name="T24" fmla="*/ 221 w 258"/>
                <a:gd name="T25" fmla="*/ 91 h 253"/>
                <a:gd name="T26" fmla="*/ 216 w 258"/>
                <a:gd name="T27" fmla="*/ 77 h 253"/>
                <a:gd name="T28" fmla="*/ 212 w 258"/>
                <a:gd name="T29" fmla="*/ 61 h 253"/>
                <a:gd name="T30" fmla="*/ 203 w 258"/>
                <a:gd name="T31" fmla="*/ 50 h 253"/>
                <a:gd name="T32" fmla="*/ 194 w 258"/>
                <a:gd name="T33" fmla="*/ 41 h 253"/>
                <a:gd name="T34" fmla="*/ 157 w 258"/>
                <a:gd name="T35" fmla="*/ 40 h 253"/>
                <a:gd name="T36" fmla="*/ 136 w 258"/>
                <a:gd name="T37" fmla="*/ 25 h 253"/>
                <a:gd name="T38" fmla="*/ 128 w 258"/>
                <a:gd name="T39" fmla="*/ 4 h 253"/>
                <a:gd name="T40" fmla="*/ 105 w 258"/>
                <a:gd name="T41" fmla="*/ 6 h 253"/>
                <a:gd name="T42" fmla="*/ 73 w 258"/>
                <a:gd name="T43" fmla="*/ 0 h 253"/>
                <a:gd name="T44" fmla="*/ 48 w 258"/>
                <a:gd name="T45" fmla="*/ 0 h 253"/>
                <a:gd name="T46" fmla="*/ 14 w 258"/>
                <a:gd name="T47" fmla="*/ 4 h 253"/>
                <a:gd name="T48" fmla="*/ 14 w 258"/>
                <a:gd name="T49" fmla="*/ 29 h 253"/>
                <a:gd name="T50" fmla="*/ 14 w 258"/>
                <a:gd name="T51" fmla="*/ 43 h 253"/>
                <a:gd name="T52" fmla="*/ 14 w 258"/>
                <a:gd name="T53" fmla="*/ 59 h 253"/>
                <a:gd name="T54" fmla="*/ 14 w 258"/>
                <a:gd name="T55" fmla="*/ 95 h 253"/>
                <a:gd name="T56" fmla="*/ 2 w 258"/>
                <a:gd name="T57" fmla="*/ 105 h 253"/>
                <a:gd name="T58" fmla="*/ 0 w 258"/>
                <a:gd name="T59" fmla="*/ 125 h 253"/>
                <a:gd name="T60" fmla="*/ 4 w 258"/>
                <a:gd name="T61" fmla="*/ 153 h 253"/>
                <a:gd name="T62" fmla="*/ 13 w 258"/>
                <a:gd name="T63" fmla="*/ 184 h 253"/>
                <a:gd name="T64" fmla="*/ 13 w 258"/>
                <a:gd name="T65" fmla="*/ 207 h 253"/>
                <a:gd name="T66" fmla="*/ 11 w 258"/>
                <a:gd name="T67" fmla="*/ 250 h 253"/>
                <a:gd name="T68" fmla="*/ 68 w 258"/>
                <a:gd name="T69" fmla="*/ 253 h 253"/>
                <a:gd name="T70" fmla="*/ 123 w 258"/>
                <a:gd name="T71" fmla="*/ 253 h 253"/>
                <a:gd name="T72" fmla="*/ 166 w 258"/>
                <a:gd name="T73" fmla="*/ 251 h 253"/>
                <a:gd name="T74" fmla="*/ 166 w 258"/>
                <a:gd name="T75" fmla="*/ 251 h 253"/>
                <a:gd name="T76" fmla="*/ 166 w 258"/>
                <a:gd name="T77" fmla="*/ 25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8" h="253">
                  <a:moveTo>
                    <a:pt x="166" y="251"/>
                  </a:moveTo>
                  <a:lnTo>
                    <a:pt x="176" y="242"/>
                  </a:lnTo>
                  <a:lnTo>
                    <a:pt x="184" y="232"/>
                  </a:lnTo>
                  <a:lnTo>
                    <a:pt x="185" y="219"/>
                  </a:lnTo>
                  <a:lnTo>
                    <a:pt x="200" y="207"/>
                  </a:lnTo>
                  <a:lnTo>
                    <a:pt x="212" y="193"/>
                  </a:lnTo>
                  <a:lnTo>
                    <a:pt x="223" y="182"/>
                  </a:lnTo>
                  <a:lnTo>
                    <a:pt x="233" y="127"/>
                  </a:lnTo>
                  <a:lnTo>
                    <a:pt x="258" y="125"/>
                  </a:lnTo>
                  <a:lnTo>
                    <a:pt x="251" y="114"/>
                  </a:lnTo>
                  <a:lnTo>
                    <a:pt x="239" y="105"/>
                  </a:lnTo>
                  <a:lnTo>
                    <a:pt x="226" y="104"/>
                  </a:lnTo>
                  <a:lnTo>
                    <a:pt x="221" y="91"/>
                  </a:lnTo>
                  <a:lnTo>
                    <a:pt x="216" y="77"/>
                  </a:lnTo>
                  <a:lnTo>
                    <a:pt x="212" y="61"/>
                  </a:lnTo>
                  <a:lnTo>
                    <a:pt x="203" y="50"/>
                  </a:lnTo>
                  <a:lnTo>
                    <a:pt x="194" y="41"/>
                  </a:lnTo>
                  <a:lnTo>
                    <a:pt x="157" y="40"/>
                  </a:lnTo>
                  <a:lnTo>
                    <a:pt x="136" y="25"/>
                  </a:lnTo>
                  <a:lnTo>
                    <a:pt x="128" y="4"/>
                  </a:lnTo>
                  <a:lnTo>
                    <a:pt x="105" y="6"/>
                  </a:lnTo>
                  <a:lnTo>
                    <a:pt x="73" y="0"/>
                  </a:lnTo>
                  <a:lnTo>
                    <a:pt x="48" y="0"/>
                  </a:lnTo>
                  <a:lnTo>
                    <a:pt x="14" y="4"/>
                  </a:lnTo>
                  <a:lnTo>
                    <a:pt x="14" y="29"/>
                  </a:lnTo>
                  <a:lnTo>
                    <a:pt x="14" y="43"/>
                  </a:lnTo>
                  <a:lnTo>
                    <a:pt x="14" y="59"/>
                  </a:lnTo>
                  <a:lnTo>
                    <a:pt x="14" y="95"/>
                  </a:lnTo>
                  <a:lnTo>
                    <a:pt x="2" y="105"/>
                  </a:lnTo>
                  <a:lnTo>
                    <a:pt x="0" y="125"/>
                  </a:lnTo>
                  <a:lnTo>
                    <a:pt x="4" y="153"/>
                  </a:lnTo>
                  <a:lnTo>
                    <a:pt x="13" y="184"/>
                  </a:lnTo>
                  <a:lnTo>
                    <a:pt x="13" y="207"/>
                  </a:lnTo>
                  <a:lnTo>
                    <a:pt x="11" y="250"/>
                  </a:lnTo>
                  <a:lnTo>
                    <a:pt x="68" y="253"/>
                  </a:lnTo>
                  <a:lnTo>
                    <a:pt x="123" y="253"/>
                  </a:lnTo>
                  <a:lnTo>
                    <a:pt x="166" y="251"/>
                  </a:lnTo>
                  <a:lnTo>
                    <a:pt x="166" y="251"/>
                  </a:lnTo>
                  <a:lnTo>
                    <a:pt x="16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">
              <a:extLst>
                <a:ext uri="{FF2B5EF4-FFF2-40B4-BE49-F238E27FC236}">
                  <a16:creationId xmlns:a16="http://schemas.microsoft.com/office/drawing/2014/main" id="{79344180-0169-7AEA-6D13-C4DA6956FC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46042" y="11828836"/>
              <a:ext cx="783769" cy="912514"/>
            </a:xfrm>
            <a:custGeom>
              <a:avLst/>
              <a:gdLst>
                <a:gd name="T0" fmla="*/ 312 w 347"/>
                <a:gd name="T1" fmla="*/ 404 h 404"/>
                <a:gd name="T2" fmla="*/ 308 w 347"/>
                <a:gd name="T3" fmla="*/ 386 h 404"/>
                <a:gd name="T4" fmla="*/ 296 w 347"/>
                <a:gd name="T5" fmla="*/ 379 h 404"/>
                <a:gd name="T6" fmla="*/ 280 w 347"/>
                <a:gd name="T7" fmla="*/ 374 h 404"/>
                <a:gd name="T8" fmla="*/ 262 w 347"/>
                <a:gd name="T9" fmla="*/ 368 h 404"/>
                <a:gd name="T10" fmla="*/ 257 w 347"/>
                <a:gd name="T11" fmla="*/ 354 h 404"/>
                <a:gd name="T12" fmla="*/ 244 w 347"/>
                <a:gd name="T13" fmla="*/ 352 h 404"/>
                <a:gd name="T14" fmla="*/ 232 w 347"/>
                <a:gd name="T15" fmla="*/ 342 h 404"/>
                <a:gd name="T16" fmla="*/ 221 w 347"/>
                <a:gd name="T17" fmla="*/ 327 h 404"/>
                <a:gd name="T18" fmla="*/ 210 w 347"/>
                <a:gd name="T19" fmla="*/ 304 h 404"/>
                <a:gd name="T20" fmla="*/ 216 w 347"/>
                <a:gd name="T21" fmla="*/ 288 h 404"/>
                <a:gd name="T22" fmla="*/ 230 w 347"/>
                <a:gd name="T23" fmla="*/ 286 h 404"/>
                <a:gd name="T24" fmla="*/ 228 w 347"/>
                <a:gd name="T25" fmla="*/ 267 h 404"/>
                <a:gd name="T26" fmla="*/ 237 w 347"/>
                <a:gd name="T27" fmla="*/ 251 h 404"/>
                <a:gd name="T28" fmla="*/ 235 w 347"/>
                <a:gd name="T29" fmla="*/ 235 h 404"/>
                <a:gd name="T30" fmla="*/ 248 w 347"/>
                <a:gd name="T31" fmla="*/ 237 h 404"/>
                <a:gd name="T32" fmla="*/ 264 w 347"/>
                <a:gd name="T33" fmla="*/ 222 h 404"/>
                <a:gd name="T34" fmla="*/ 278 w 347"/>
                <a:gd name="T35" fmla="*/ 228 h 404"/>
                <a:gd name="T36" fmla="*/ 292 w 347"/>
                <a:gd name="T37" fmla="*/ 222 h 404"/>
                <a:gd name="T38" fmla="*/ 303 w 347"/>
                <a:gd name="T39" fmla="*/ 213 h 404"/>
                <a:gd name="T40" fmla="*/ 314 w 347"/>
                <a:gd name="T41" fmla="*/ 206 h 404"/>
                <a:gd name="T42" fmla="*/ 308 w 347"/>
                <a:gd name="T43" fmla="*/ 192 h 404"/>
                <a:gd name="T44" fmla="*/ 301 w 347"/>
                <a:gd name="T45" fmla="*/ 176 h 404"/>
                <a:gd name="T46" fmla="*/ 280 w 347"/>
                <a:gd name="T47" fmla="*/ 173 h 404"/>
                <a:gd name="T48" fmla="*/ 267 w 347"/>
                <a:gd name="T49" fmla="*/ 165 h 404"/>
                <a:gd name="T50" fmla="*/ 253 w 347"/>
                <a:gd name="T51" fmla="*/ 165 h 404"/>
                <a:gd name="T52" fmla="*/ 246 w 347"/>
                <a:gd name="T53" fmla="*/ 155 h 404"/>
                <a:gd name="T54" fmla="*/ 241 w 347"/>
                <a:gd name="T55" fmla="*/ 142 h 404"/>
                <a:gd name="T56" fmla="*/ 246 w 347"/>
                <a:gd name="T57" fmla="*/ 126 h 404"/>
                <a:gd name="T58" fmla="*/ 251 w 347"/>
                <a:gd name="T59" fmla="*/ 114 h 404"/>
                <a:gd name="T60" fmla="*/ 242 w 347"/>
                <a:gd name="T61" fmla="*/ 100 h 404"/>
                <a:gd name="T62" fmla="*/ 237 w 347"/>
                <a:gd name="T63" fmla="*/ 89 h 404"/>
                <a:gd name="T64" fmla="*/ 235 w 347"/>
                <a:gd name="T65" fmla="*/ 76 h 404"/>
                <a:gd name="T66" fmla="*/ 228 w 347"/>
                <a:gd name="T67" fmla="*/ 62 h 404"/>
                <a:gd name="T68" fmla="*/ 217 w 347"/>
                <a:gd name="T69" fmla="*/ 48 h 404"/>
                <a:gd name="T70" fmla="*/ 212 w 347"/>
                <a:gd name="T71" fmla="*/ 37 h 404"/>
                <a:gd name="T72" fmla="*/ 200 w 347"/>
                <a:gd name="T73" fmla="*/ 30 h 404"/>
                <a:gd name="T74" fmla="*/ 191 w 347"/>
                <a:gd name="T75" fmla="*/ 16 h 404"/>
                <a:gd name="T76" fmla="*/ 178 w 347"/>
                <a:gd name="T77" fmla="*/ 18 h 404"/>
                <a:gd name="T78" fmla="*/ 159 w 347"/>
                <a:gd name="T79" fmla="*/ 18 h 404"/>
                <a:gd name="T80" fmla="*/ 150 w 347"/>
                <a:gd name="T81" fmla="*/ 11 h 404"/>
                <a:gd name="T82" fmla="*/ 139 w 347"/>
                <a:gd name="T83" fmla="*/ 0 h 404"/>
                <a:gd name="T84" fmla="*/ 134 w 347"/>
                <a:gd name="T85" fmla="*/ 35 h 404"/>
                <a:gd name="T86" fmla="*/ 57 w 347"/>
                <a:gd name="T87" fmla="*/ 32 h 404"/>
                <a:gd name="T88" fmla="*/ 6 w 347"/>
                <a:gd name="T89" fmla="*/ 32 h 404"/>
                <a:gd name="T90" fmla="*/ 4 w 347"/>
                <a:gd name="T91" fmla="*/ 126 h 404"/>
                <a:gd name="T92" fmla="*/ 2 w 347"/>
                <a:gd name="T93" fmla="*/ 235 h 404"/>
                <a:gd name="T94" fmla="*/ 6 w 347"/>
                <a:gd name="T95" fmla="*/ 265 h 404"/>
                <a:gd name="T96" fmla="*/ 4 w 347"/>
                <a:gd name="T97" fmla="*/ 308 h 404"/>
                <a:gd name="T98" fmla="*/ 0 w 347"/>
                <a:gd name="T99" fmla="*/ 384 h 404"/>
                <a:gd name="T100" fmla="*/ 61 w 347"/>
                <a:gd name="T101" fmla="*/ 388 h 404"/>
                <a:gd name="T102" fmla="*/ 312 w 347"/>
                <a:gd name="T103" fmla="*/ 404 h 404"/>
                <a:gd name="T104" fmla="*/ 312 w 347"/>
                <a:gd name="T105" fmla="*/ 404 h 404"/>
                <a:gd name="T106" fmla="*/ 312 w 347"/>
                <a:gd name="T107" fmla="*/ 404 h 404"/>
                <a:gd name="T108" fmla="*/ 347 w 347"/>
                <a:gd name="T109" fmla="*/ 402 h 404"/>
                <a:gd name="T110" fmla="*/ 333 w 347"/>
                <a:gd name="T111" fmla="*/ 397 h 404"/>
                <a:gd name="T112" fmla="*/ 347 w 347"/>
                <a:gd name="T113" fmla="*/ 402 h 404"/>
                <a:gd name="T114" fmla="*/ 347 w 347"/>
                <a:gd name="T115" fmla="*/ 402 h 404"/>
                <a:gd name="T116" fmla="*/ 347 w 347"/>
                <a:gd name="T117" fmla="*/ 402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7" h="404">
                  <a:moveTo>
                    <a:pt x="312" y="404"/>
                  </a:moveTo>
                  <a:lnTo>
                    <a:pt x="308" y="386"/>
                  </a:lnTo>
                  <a:lnTo>
                    <a:pt x="296" y="379"/>
                  </a:lnTo>
                  <a:lnTo>
                    <a:pt x="280" y="374"/>
                  </a:lnTo>
                  <a:lnTo>
                    <a:pt x="262" y="368"/>
                  </a:lnTo>
                  <a:lnTo>
                    <a:pt x="257" y="354"/>
                  </a:lnTo>
                  <a:lnTo>
                    <a:pt x="244" y="352"/>
                  </a:lnTo>
                  <a:lnTo>
                    <a:pt x="232" y="342"/>
                  </a:lnTo>
                  <a:lnTo>
                    <a:pt x="221" y="327"/>
                  </a:lnTo>
                  <a:lnTo>
                    <a:pt x="210" y="304"/>
                  </a:lnTo>
                  <a:lnTo>
                    <a:pt x="216" y="288"/>
                  </a:lnTo>
                  <a:lnTo>
                    <a:pt x="230" y="286"/>
                  </a:lnTo>
                  <a:lnTo>
                    <a:pt x="228" y="267"/>
                  </a:lnTo>
                  <a:lnTo>
                    <a:pt x="237" y="251"/>
                  </a:lnTo>
                  <a:lnTo>
                    <a:pt x="235" y="235"/>
                  </a:lnTo>
                  <a:lnTo>
                    <a:pt x="248" y="237"/>
                  </a:lnTo>
                  <a:lnTo>
                    <a:pt x="264" y="222"/>
                  </a:lnTo>
                  <a:lnTo>
                    <a:pt x="278" y="228"/>
                  </a:lnTo>
                  <a:lnTo>
                    <a:pt x="292" y="222"/>
                  </a:lnTo>
                  <a:lnTo>
                    <a:pt x="303" y="213"/>
                  </a:lnTo>
                  <a:lnTo>
                    <a:pt x="314" y="206"/>
                  </a:lnTo>
                  <a:lnTo>
                    <a:pt x="308" y="192"/>
                  </a:lnTo>
                  <a:lnTo>
                    <a:pt x="301" y="176"/>
                  </a:lnTo>
                  <a:lnTo>
                    <a:pt x="280" y="173"/>
                  </a:lnTo>
                  <a:lnTo>
                    <a:pt x="267" y="165"/>
                  </a:lnTo>
                  <a:lnTo>
                    <a:pt x="253" y="165"/>
                  </a:lnTo>
                  <a:lnTo>
                    <a:pt x="246" y="155"/>
                  </a:lnTo>
                  <a:lnTo>
                    <a:pt x="241" y="142"/>
                  </a:lnTo>
                  <a:lnTo>
                    <a:pt x="246" y="126"/>
                  </a:lnTo>
                  <a:lnTo>
                    <a:pt x="251" y="114"/>
                  </a:lnTo>
                  <a:lnTo>
                    <a:pt x="242" y="100"/>
                  </a:lnTo>
                  <a:lnTo>
                    <a:pt x="237" y="89"/>
                  </a:lnTo>
                  <a:lnTo>
                    <a:pt x="235" y="76"/>
                  </a:lnTo>
                  <a:lnTo>
                    <a:pt x="228" y="62"/>
                  </a:lnTo>
                  <a:lnTo>
                    <a:pt x="217" y="48"/>
                  </a:lnTo>
                  <a:lnTo>
                    <a:pt x="212" y="37"/>
                  </a:lnTo>
                  <a:lnTo>
                    <a:pt x="200" y="30"/>
                  </a:lnTo>
                  <a:lnTo>
                    <a:pt x="191" y="16"/>
                  </a:lnTo>
                  <a:lnTo>
                    <a:pt x="178" y="18"/>
                  </a:lnTo>
                  <a:lnTo>
                    <a:pt x="159" y="18"/>
                  </a:lnTo>
                  <a:lnTo>
                    <a:pt x="150" y="11"/>
                  </a:lnTo>
                  <a:lnTo>
                    <a:pt x="139" y="0"/>
                  </a:lnTo>
                  <a:lnTo>
                    <a:pt x="134" y="35"/>
                  </a:lnTo>
                  <a:lnTo>
                    <a:pt x="57" y="32"/>
                  </a:lnTo>
                  <a:lnTo>
                    <a:pt x="6" y="32"/>
                  </a:lnTo>
                  <a:lnTo>
                    <a:pt x="4" y="126"/>
                  </a:lnTo>
                  <a:lnTo>
                    <a:pt x="2" y="235"/>
                  </a:lnTo>
                  <a:lnTo>
                    <a:pt x="6" y="265"/>
                  </a:lnTo>
                  <a:lnTo>
                    <a:pt x="4" y="308"/>
                  </a:lnTo>
                  <a:lnTo>
                    <a:pt x="0" y="384"/>
                  </a:lnTo>
                  <a:lnTo>
                    <a:pt x="61" y="388"/>
                  </a:lnTo>
                  <a:lnTo>
                    <a:pt x="312" y="404"/>
                  </a:lnTo>
                  <a:lnTo>
                    <a:pt x="312" y="404"/>
                  </a:lnTo>
                  <a:lnTo>
                    <a:pt x="312" y="404"/>
                  </a:lnTo>
                  <a:close/>
                  <a:moveTo>
                    <a:pt x="347" y="402"/>
                  </a:moveTo>
                  <a:lnTo>
                    <a:pt x="333" y="397"/>
                  </a:lnTo>
                  <a:lnTo>
                    <a:pt x="347" y="402"/>
                  </a:lnTo>
                  <a:lnTo>
                    <a:pt x="347" y="402"/>
                  </a:lnTo>
                  <a:lnTo>
                    <a:pt x="347" y="4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">
              <a:extLst>
                <a:ext uri="{FF2B5EF4-FFF2-40B4-BE49-F238E27FC236}">
                  <a16:creationId xmlns:a16="http://schemas.microsoft.com/office/drawing/2014/main" id="{E5D87486-8026-8141-2DFA-DA61ABEC30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30625" y="11575862"/>
              <a:ext cx="1005121" cy="1258095"/>
            </a:xfrm>
            <a:custGeom>
              <a:avLst/>
              <a:gdLst>
                <a:gd name="T0" fmla="*/ 445 w 445"/>
                <a:gd name="T1" fmla="*/ 557 h 557"/>
                <a:gd name="T2" fmla="*/ 441 w 445"/>
                <a:gd name="T3" fmla="*/ 523 h 557"/>
                <a:gd name="T4" fmla="*/ 434 w 445"/>
                <a:gd name="T5" fmla="*/ 489 h 557"/>
                <a:gd name="T6" fmla="*/ 434 w 445"/>
                <a:gd name="T7" fmla="*/ 455 h 557"/>
                <a:gd name="T8" fmla="*/ 429 w 445"/>
                <a:gd name="T9" fmla="*/ 441 h 557"/>
                <a:gd name="T10" fmla="*/ 441 w 445"/>
                <a:gd name="T11" fmla="*/ 429 h 557"/>
                <a:gd name="T12" fmla="*/ 425 w 445"/>
                <a:gd name="T13" fmla="*/ 418 h 557"/>
                <a:gd name="T14" fmla="*/ 423 w 445"/>
                <a:gd name="T15" fmla="*/ 334 h 557"/>
                <a:gd name="T16" fmla="*/ 379 w 445"/>
                <a:gd name="T17" fmla="*/ 334 h 557"/>
                <a:gd name="T18" fmla="*/ 379 w 445"/>
                <a:gd name="T19" fmla="*/ 224 h 557"/>
                <a:gd name="T20" fmla="*/ 381 w 445"/>
                <a:gd name="T21" fmla="*/ 203 h 557"/>
                <a:gd name="T22" fmla="*/ 356 w 445"/>
                <a:gd name="T23" fmla="*/ 203 h 557"/>
                <a:gd name="T24" fmla="*/ 341 w 445"/>
                <a:gd name="T25" fmla="*/ 181 h 557"/>
                <a:gd name="T26" fmla="*/ 331 w 445"/>
                <a:gd name="T27" fmla="*/ 167 h 557"/>
                <a:gd name="T28" fmla="*/ 313 w 445"/>
                <a:gd name="T29" fmla="*/ 158 h 557"/>
                <a:gd name="T30" fmla="*/ 304 w 445"/>
                <a:gd name="T31" fmla="*/ 155 h 557"/>
                <a:gd name="T32" fmla="*/ 277 w 445"/>
                <a:gd name="T33" fmla="*/ 103 h 557"/>
                <a:gd name="T34" fmla="*/ 270 w 445"/>
                <a:gd name="T35" fmla="*/ 85 h 557"/>
                <a:gd name="T36" fmla="*/ 233 w 445"/>
                <a:gd name="T37" fmla="*/ 0 h 557"/>
                <a:gd name="T38" fmla="*/ 183 w 445"/>
                <a:gd name="T39" fmla="*/ 0 h 557"/>
                <a:gd name="T40" fmla="*/ 0 w 445"/>
                <a:gd name="T41" fmla="*/ 3 h 557"/>
                <a:gd name="T42" fmla="*/ 1 w 445"/>
                <a:gd name="T43" fmla="*/ 169 h 557"/>
                <a:gd name="T44" fmla="*/ 0 w 445"/>
                <a:gd name="T45" fmla="*/ 233 h 557"/>
                <a:gd name="T46" fmla="*/ 1 w 445"/>
                <a:gd name="T47" fmla="*/ 295 h 557"/>
                <a:gd name="T48" fmla="*/ 101 w 445"/>
                <a:gd name="T49" fmla="*/ 325 h 557"/>
                <a:gd name="T50" fmla="*/ 106 w 445"/>
                <a:gd name="T51" fmla="*/ 343 h 557"/>
                <a:gd name="T52" fmla="*/ 110 w 445"/>
                <a:gd name="T53" fmla="*/ 356 h 557"/>
                <a:gd name="T54" fmla="*/ 112 w 445"/>
                <a:gd name="T55" fmla="*/ 375 h 557"/>
                <a:gd name="T56" fmla="*/ 124 w 445"/>
                <a:gd name="T57" fmla="*/ 381 h 557"/>
                <a:gd name="T58" fmla="*/ 131 w 445"/>
                <a:gd name="T59" fmla="*/ 391 h 557"/>
                <a:gd name="T60" fmla="*/ 142 w 445"/>
                <a:gd name="T61" fmla="*/ 409 h 557"/>
                <a:gd name="T62" fmla="*/ 163 w 445"/>
                <a:gd name="T63" fmla="*/ 418 h 557"/>
                <a:gd name="T64" fmla="*/ 183 w 445"/>
                <a:gd name="T65" fmla="*/ 418 h 557"/>
                <a:gd name="T66" fmla="*/ 210 w 445"/>
                <a:gd name="T67" fmla="*/ 420 h 557"/>
                <a:gd name="T68" fmla="*/ 226 w 445"/>
                <a:gd name="T69" fmla="*/ 420 h 557"/>
                <a:gd name="T70" fmla="*/ 238 w 445"/>
                <a:gd name="T71" fmla="*/ 427 h 557"/>
                <a:gd name="T72" fmla="*/ 252 w 445"/>
                <a:gd name="T73" fmla="*/ 429 h 557"/>
                <a:gd name="T74" fmla="*/ 268 w 445"/>
                <a:gd name="T75" fmla="*/ 430 h 557"/>
                <a:gd name="T76" fmla="*/ 284 w 445"/>
                <a:gd name="T77" fmla="*/ 432 h 557"/>
                <a:gd name="T78" fmla="*/ 306 w 445"/>
                <a:gd name="T79" fmla="*/ 443 h 557"/>
                <a:gd name="T80" fmla="*/ 315 w 445"/>
                <a:gd name="T81" fmla="*/ 455 h 557"/>
                <a:gd name="T82" fmla="*/ 309 w 445"/>
                <a:gd name="T83" fmla="*/ 468 h 557"/>
                <a:gd name="T84" fmla="*/ 315 w 445"/>
                <a:gd name="T85" fmla="*/ 486 h 557"/>
                <a:gd name="T86" fmla="*/ 313 w 445"/>
                <a:gd name="T87" fmla="*/ 546 h 557"/>
                <a:gd name="T88" fmla="*/ 389 w 445"/>
                <a:gd name="T89" fmla="*/ 553 h 557"/>
                <a:gd name="T90" fmla="*/ 445 w 445"/>
                <a:gd name="T91" fmla="*/ 557 h 557"/>
                <a:gd name="T92" fmla="*/ 445 w 445"/>
                <a:gd name="T93" fmla="*/ 557 h 557"/>
                <a:gd name="T94" fmla="*/ 445 w 445"/>
                <a:gd name="T95" fmla="*/ 557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5" h="557">
                  <a:moveTo>
                    <a:pt x="445" y="557"/>
                  </a:moveTo>
                  <a:lnTo>
                    <a:pt x="441" y="523"/>
                  </a:lnTo>
                  <a:lnTo>
                    <a:pt x="434" y="489"/>
                  </a:lnTo>
                  <a:lnTo>
                    <a:pt x="434" y="455"/>
                  </a:lnTo>
                  <a:lnTo>
                    <a:pt x="429" y="441"/>
                  </a:lnTo>
                  <a:lnTo>
                    <a:pt x="441" y="429"/>
                  </a:lnTo>
                  <a:lnTo>
                    <a:pt x="425" y="418"/>
                  </a:lnTo>
                  <a:lnTo>
                    <a:pt x="423" y="334"/>
                  </a:lnTo>
                  <a:lnTo>
                    <a:pt x="379" y="334"/>
                  </a:lnTo>
                  <a:lnTo>
                    <a:pt x="379" y="224"/>
                  </a:lnTo>
                  <a:lnTo>
                    <a:pt x="381" y="203"/>
                  </a:lnTo>
                  <a:lnTo>
                    <a:pt x="356" y="203"/>
                  </a:lnTo>
                  <a:lnTo>
                    <a:pt x="341" y="181"/>
                  </a:lnTo>
                  <a:lnTo>
                    <a:pt x="331" y="167"/>
                  </a:lnTo>
                  <a:lnTo>
                    <a:pt x="313" y="158"/>
                  </a:lnTo>
                  <a:lnTo>
                    <a:pt x="304" y="155"/>
                  </a:lnTo>
                  <a:lnTo>
                    <a:pt x="277" y="103"/>
                  </a:lnTo>
                  <a:lnTo>
                    <a:pt x="270" y="85"/>
                  </a:lnTo>
                  <a:lnTo>
                    <a:pt x="233" y="0"/>
                  </a:lnTo>
                  <a:lnTo>
                    <a:pt x="183" y="0"/>
                  </a:lnTo>
                  <a:lnTo>
                    <a:pt x="0" y="3"/>
                  </a:lnTo>
                  <a:lnTo>
                    <a:pt x="1" y="169"/>
                  </a:lnTo>
                  <a:lnTo>
                    <a:pt x="0" y="233"/>
                  </a:lnTo>
                  <a:lnTo>
                    <a:pt x="1" y="295"/>
                  </a:lnTo>
                  <a:lnTo>
                    <a:pt x="101" y="325"/>
                  </a:lnTo>
                  <a:lnTo>
                    <a:pt x="106" y="343"/>
                  </a:lnTo>
                  <a:lnTo>
                    <a:pt x="110" y="356"/>
                  </a:lnTo>
                  <a:lnTo>
                    <a:pt x="112" y="375"/>
                  </a:lnTo>
                  <a:lnTo>
                    <a:pt x="124" y="381"/>
                  </a:lnTo>
                  <a:lnTo>
                    <a:pt x="131" y="391"/>
                  </a:lnTo>
                  <a:lnTo>
                    <a:pt x="142" y="409"/>
                  </a:lnTo>
                  <a:lnTo>
                    <a:pt x="163" y="418"/>
                  </a:lnTo>
                  <a:lnTo>
                    <a:pt x="183" y="418"/>
                  </a:lnTo>
                  <a:lnTo>
                    <a:pt x="210" y="420"/>
                  </a:lnTo>
                  <a:lnTo>
                    <a:pt x="226" y="420"/>
                  </a:lnTo>
                  <a:lnTo>
                    <a:pt x="238" y="427"/>
                  </a:lnTo>
                  <a:lnTo>
                    <a:pt x="252" y="429"/>
                  </a:lnTo>
                  <a:lnTo>
                    <a:pt x="268" y="430"/>
                  </a:lnTo>
                  <a:lnTo>
                    <a:pt x="284" y="432"/>
                  </a:lnTo>
                  <a:lnTo>
                    <a:pt x="306" y="443"/>
                  </a:lnTo>
                  <a:lnTo>
                    <a:pt x="315" y="455"/>
                  </a:lnTo>
                  <a:lnTo>
                    <a:pt x="309" y="468"/>
                  </a:lnTo>
                  <a:lnTo>
                    <a:pt x="315" y="486"/>
                  </a:lnTo>
                  <a:lnTo>
                    <a:pt x="313" y="546"/>
                  </a:lnTo>
                  <a:lnTo>
                    <a:pt x="389" y="553"/>
                  </a:lnTo>
                  <a:lnTo>
                    <a:pt x="445" y="557"/>
                  </a:lnTo>
                  <a:lnTo>
                    <a:pt x="445" y="557"/>
                  </a:lnTo>
                  <a:lnTo>
                    <a:pt x="445" y="5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7">
              <a:extLst>
                <a:ext uri="{FF2B5EF4-FFF2-40B4-BE49-F238E27FC236}">
                  <a16:creationId xmlns:a16="http://schemas.microsoft.com/office/drawing/2014/main" id="{81CCD573-D6F2-B99F-F8FB-1D47D70A16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29026" y="11817542"/>
              <a:ext cx="892186" cy="819908"/>
            </a:xfrm>
            <a:custGeom>
              <a:avLst/>
              <a:gdLst>
                <a:gd name="T0" fmla="*/ 388 w 395"/>
                <a:gd name="T1" fmla="*/ 363 h 363"/>
                <a:gd name="T2" fmla="*/ 391 w 395"/>
                <a:gd name="T3" fmla="*/ 259 h 363"/>
                <a:gd name="T4" fmla="*/ 391 w 395"/>
                <a:gd name="T5" fmla="*/ 129 h 363"/>
                <a:gd name="T6" fmla="*/ 391 w 395"/>
                <a:gd name="T7" fmla="*/ 81 h 363"/>
                <a:gd name="T8" fmla="*/ 395 w 395"/>
                <a:gd name="T9" fmla="*/ 1 h 363"/>
                <a:gd name="T10" fmla="*/ 327 w 395"/>
                <a:gd name="T11" fmla="*/ 0 h 363"/>
                <a:gd name="T12" fmla="*/ 288 w 395"/>
                <a:gd name="T13" fmla="*/ 1 h 363"/>
                <a:gd name="T14" fmla="*/ 261 w 395"/>
                <a:gd name="T15" fmla="*/ 1 h 363"/>
                <a:gd name="T16" fmla="*/ 181 w 395"/>
                <a:gd name="T17" fmla="*/ 1 h 363"/>
                <a:gd name="T18" fmla="*/ 115 w 395"/>
                <a:gd name="T19" fmla="*/ 8 h 363"/>
                <a:gd name="T20" fmla="*/ 114 w 395"/>
                <a:gd name="T21" fmla="*/ 28 h 363"/>
                <a:gd name="T22" fmla="*/ 96 w 395"/>
                <a:gd name="T23" fmla="*/ 35 h 363"/>
                <a:gd name="T24" fmla="*/ 96 w 395"/>
                <a:gd name="T25" fmla="*/ 71 h 363"/>
                <a:gd name="T26" fmla="*/ 94 w 395"/>
                <a:gd name="T27" fmla="*/ 133 h 363"/>
                <a:gd name="T28" fmla="*/ 92 w 395"/>
                <a:gd name="T29" fmla="*/ 181 h 363"/>
                <a:gd name="T30" fmla="*/ 82 w 395"/>
                <a:gd name="T31" fmla="*/ 186 h 363"/>
                <a:gd name="T32" fmla="*/ 80 w 395"/>
                <a:gd name="T33" fmla="*/ 218 h 363"/>
                <a:gd name="T34" fmla="*/ 74 w 395"/>
                <a:gd name="T35" fmla="*/ 233 h 363"/>
                <a:gd name="T36" fmla="*/ 64 w 395"/>
                <a:gd name="T37" fmla="*/ 245 h 363"/>
                <a:gd name="T38" fmla="*/ 66 w 395"/>
                <a:gd name="T39" fmla="*/ 258 h 363"/>
                <a:gd name="T40" fmla="*/ 53 w 395"/>
                <a:gd name="T41" fmla="*/ 259 h 363"/>
                <a:gd name="T42" fmla="*/ 48 w 395"/>
                <a:gd name="T43" fmla="*/ 275 h 363"/>
                <a:gd name="T44" fmla="*/ 32 w 395"/>
                <a:gd name="T45" fmla="*/ 275 h 363"/>
                <a:gd name="T46" fmla="*/ 18 w 395"/>
                <a:gd name="T47" fmla="*/ 284 h 363"/>
                <a:gd name="T48" fmla="*/ 10 w 395"/>
                <a:gd name="T49" fmla="*/ 293 h 363"/>
                <a:gd name="T50" fmla="*/ 2 w 395"/>
                <a:gd name="T51" fmla="*/ 307 h 363"/>
                <a:gd name="T52" fmla="*/ 0 w 395"/>
                <a:gd name="T53" fmla="*/ 320 h 363"/>
                <a:gd name="T54" fmla="*/ 5 w 395"/>
                <a:gd name="T55" fmla="*/ 334 h 363"/>
                <a:gd name="T56" fmla="*/ 46 w 395"/>
                <a:gd name="T57" fmla="*/ 343 h 363"/>
                <a:gd name="T58" fmla="*/ 115 w 395"/>
                <a:gd name="T59" fmla="*/ 348 h 363"/>
                <a:gd name="T60" fmla="*/ 324 w 395"/>
                <a:gd name="T61" fmla="*/ 361 h 363"/>
                <a:gd name="T62" fmla="*/ 388 w 395"/>
                <a:gd name="T63" fmla="*/ 363 h 363"/>
                <a:gd name="T64" fmla="*/ 388 w 395"/>
                <a:gd name="T65" fmla="*/ 363 h 363"/>
                <a:gd name="T66" fmla="*/ 388 w 395"/>
                <a:gd name="T67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5" h="363">
                  <a:moveTo>
                    <a:pt x="388" y="363"/>
                  </a:moveTo>
                  <a:lnTo>
                    <a:pt x="391" y="259"/>
                  </a:lnTo>
                  <a:lnTo>
                    <a:pt x="391" y="129"/>
                  </a:lnTo>
                  <a:lnTo>
                    <a:pt x="391" y="81"/>
                  </a:lnTo>
                  <a:lnTo>
                    <a:pt x="395" y="1"/>
                  </a:lnTo>
                  <a:lnTo>
                    <a:pt x="327" y="0"/>
                  </a:lnTo>
                  <a:lnTo>
                    <a:pt x="288" y="1"/>
                  </a:lnTo>
                  <a:lnTo>
                    <a:pt x="261" y="1"/>
                  </a:lnTo>
                  <a:lnTo>
                    <a:pt x="181" y="1"/>
                  </a:lnTo>
                  <a:lnTo>
                    <a:pt x="115" y="8"/>
                  </a:lnTo>
                  <a:lnTo>
                    <a:pt x="114" y="28"/>
                  </a:lnTo>
                  <a:lnTo>
                    <a:pt x="96" y="35"/>
                  </a:lnTo>
                  <a:lnTo>
                    <a:pt x="96" y="71"/>
                  </a:lnTo>
                  <a:lnTo>
                    <a:pt x="94" y="133"/>
                  </a:lnTo>
                  <a:lnTo>
                    <a:pt x="92" y="181"/>
                  </a:lnTo>
                  <a:lnTo>
                    <a:pt x="82" y="186"/>
                  </a:lnTo>
                  <a:lnTo>
                    <a:pt x="80" y="218"/>
                  </a:lnTo>
                  <a:lnTo>
                    <a:pt x="74" y="233"/>
                  </a:lnTo>
                  <a:lnTo>
                    <a:pt x="64" y="245"/>
                  </a:lnTo>
                  <a:lnTo>
                    <a:pt x="66" y="258"/>
                  </a:lnTo>
                  <a:lnTo>
                    <a:pt x="53" y="259"/>
                  </a:lnTo>
                  <a:lnTo>
                    <a:pt x="48" y="275"/>
                  </a:lnTo>
                  <a:lnTo>
                    <a:pt x="32" y="275"/>
                  </a:lnTo>
                  <a:lnTo>
                    <a:pt x="18" y="284"/>
                  </a:lnTo>
                  <a:lnTo>
                    <a:pt x="10" y="293"/>
                  </a:lnTo>
                  <a:lnTo>
                    <a:pt x="2" y="307"/>
                  </a:lnTo>
                  <a:lnTo>
                    <a:pt x="0" y="320"/>
                  </a:lnTo>
                  <a:lnTo>
                    <a:pt x="5" y="334"/>
                  </a:lnTo>
                  <a:lnTo>
                    <a:pt x="46" y="343"/>
                  </a:lnTo>
                  <a:lnTo>
                    <a:pt x="115" y="348"/>
                  </a:lnTo>
                  <a:lnTo>
                    <a:pt x="324" y="361"/>
                  </a:lnTo>
                  <a:lnTo>
                    <a:pt x="388" y="363"/>
                  </a:lnTo>
                  <a:lnTo>
                    <a:pt x="388" y="363"/>
                  </a:lnTo>
                  <a:lnTo>
                    <a:pt x="388" y="3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8">
              <a:extLst>
                <a:ext uri="{FF2B5EF4-FFF2-40B4-BE49-F238E27FC236}">
                  <a16:creationId xmlns:a16="http://schemas.microsoft.com/office/drawing/2014/main" id="{5FF184C7-E8D7-FFDB-4632-B55E0A234E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36994" y="12237659"/>
              <a:ext cx="1005121" cy="571451"/>
            </a:xfrm>
            <a:custGeom>
              <a:avLst/>
              <a:gdLst>
                <a:gd name="T0" fmla="*/ 445 w 445"/>
                <a:gd name="T1" fmla="*/ 253 h 253"/>
                <a:gd name="T2" fmla="*/ 441 w 445"/>
                <a:gd name="T3" fmla="*/ 191 h 253"/>
                <a:gd name="T4" fmla="*/ 441 w 445"/>
                <a:gd name="T5" fmla="*/ 175 h 253"/>
                <a:gd name="T6" fmla="*/ 445 w 445"/>
                <a:gd name="T7" fmla="*/ 162 h 253"/>
                <a:gd name="T8" fmla="*/ 438 w 445"/>
                <a:gd name="T9" fmla="*/ 148 h 253"/>
                <a:gd name="T10" fmla="*/ 422 w 445"/>
                <a:gd name="T11" fmla="*/ 139 h 253"/>
                <a:gd name="T12" fmla="*/ 406 w 445"/>
                <a:gd name="T13" fmla="*/ 137 h 253"/>
                <a:gd name="T14" fmla="*/ 393 w 445"/>
                <a:gd name="T15" fmla="*/ 136 h 253"/>
                <a:gd name="T16" fmla="*/ 377 w 445"/>
                <a:gd name="T17" fmla="*/ 134 h 253"/>
                <a:gd name="T18" fmla="*/ 356 w 445"/>
                <a:gd name="T19" fmla="*/ 125 h 253"/>
                <a:gd name="T20" fmla="*/ 340 w 445"/>
                <a:gd name="T21" fmla="*/ 127 h 253"/>
                <a:gd name="T22" fmla="*/ 324 w 445"/>
                <a:gd name="T23" fmla="*/ 129 h 253"/>
                <a:gd name="T24" fmla="*/ 308 w 445"/>
                <a:gd name="T25" fmla="*/ 125 h 253"/>
                <a:gd name="T26" fmla="*/ 274 w 445"/>
                <a:gd name="T27" fmla="*/ 114 h 253"/>
                <a:gd name="T28" fmla="*/ 263 w 445"/>
                <a:gd name="T29" fmla="*/ 98 h 253"/>
                <a:gd name="T30" fmla="*/ 254 w 445"/>
                <a:gd name="T31" fmla="*/ 88 h 253"/>
                <a:gd name="T32" fmla="*/ 242 w 445"/>
                <a:gd name="T33" fmla="*/ 82 h 253"/>
                <a:gd name="T34" fmla="*/ 240 w 445"/>
                <a:gd name="T35" fmla="*/ 63 h 253"/>
                <a:gd name="T36" fmla="*/ 236 w 445"/>
                <a:gd name="T37" fmla="*/ 48 h 253"/>
                <a:gd name="T38" fmla="*/ 231 w 445"/>
                <a:gd name="T39" fmla="*/ 32 h 253"/>
                <a:gd name="T40" fmla="*/ 131 w 445"/>
                <a:gd name="T41" fmla="*/ 0 h 253"/>
                <a:gd name="T42" fmla="*/ 115 w 445"/>
                <a:gd name="T43" fmla="*/ 9 h 253"/>
                <a:gd name="T44" fmla="*/ 99 w 445"/>
                <a:gd name="T45" fmla="*/ 24 h 253"/>
                <a:gd name="T46" fmla="*/ 39 w 445"/>
                <a:gd name="T47" fmla="*/ 22 h 253"/>
                <a:gd name="T48" fmla="*/ 37 w 445"/>
                <a:gd name="T49" fmla="*/ 38 h 253"/>
                <a:gd name="T50" fmla="*/ 28 w 445"/>
                <a:gd name="T51" fmla="*/ 63 h 253"/>
                <a:gd name="T52" fmla="*/ 10 w 445"/>
                <a:gd name="T53" fmla="*/ 66 h 253"/>
                <a:gd name="T54" fmla="*/ 1 w 445"/>
                <a:gd name="T55" fmla="*/ 82 h 253"/>
                <a:gd name="T56" fmla="*/ 0 w 445"/>
                <a:gd name="T57" fmla="*/ 98 h 253"/>
                <a:gd name="T58" fmla="*/ 5 w 445"/>
                <a:gd name="T59" fmla="*/ 111 h 253"/>
                <a:gd name="T60" fmla="*/ 3 w 445"/>
                <a:gd name="T61" fmla="*/ 134 h 253"/>
                <a:gd name="T62" fmla="*/ 3 w 445"/>
                <a:gd name="T63" fmla="*/ 230 h 253"/>
                <a:gd name="T64" fmla="*/ 135 w 445"/>
                <a:gd name="T65" fmla="*/ 237 h 253"/>
                <a:gd name="T66" fmla="*/ 327 w 445"/>
                <a:gd name="T67" fmla="*/ 248 h 253"/>
                <a:gd name="T68" fmla="*/ 361 w 445"/>
                <a:gd name="T69" fmla="*/ 248 h 253"/>
                <a:gd name="T70" fmla="*/ 414 w 445"/>
                <a:gd name="T71" fmla="*/ 251 h 253"/>
                <a:gd name="T72" fmla="*/ 445 w 445"/>
                <a:gd name="T73" fmla="*/ 253 h 253"/>
                <a:gd name="T74" fmla="*/ 445 w 445"/>
                <a:gd name="T75" fmla="*/ 253 h 253"/>
                <a:gd name="T76" fmla="*/ 445 w 445"/>
                <a:gd name="T7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5" h="253">
                  <a:moveTo>
                    <a:pt x="445" y="253"/>
                  </a:moveTo>
                  <a:lnTo>
                    <a:pt x="441" y="191"/>
                  </a:lnTo>
                  <a:lnTo>
                    <a:pt x="441" y="175"/>
                  </a:lnTo>
                  <a:lnTo>
                    <a:pt x="445" y="162"/>
                  </a:lnTo>
                  <a:lnTo>
                    <a:pt x="438" y="148"/>
                  </a:lnTo>
                  <a:lnTo>
                    <a:pt x="422" y="139"/>
                  </a:lnTo>
                  <a:lnTo>
                    <a:pt x="406" y="137"/>
                  </a:lnTo>
                  <a:lnTo>
                    <a:pt x="393" y="136"/>
                  </a:lnTo>
                  <a:lnTo>
                    <a:pt x="377" y="134"/>
                  </a:lnTo>
                  <a:lnTo>
                    <a:pt x="356" y="125"/>
                  </a:lnTo>
                  <a:lnTo>
                    <a:pt x="340" y="127"/>
                  </a:lnTo>
                  <a:lnTo>
                    <a:pt x="324" y="129"/>
                  </a:lnTo>
                  <a:lnTo>
                    <a:pt x="308" y="125"/>
                  </a:lnTo>
                  <a:lnTo>
                    <a:pt x="274" y="114"/>
                  </a:lnTo>
                  <a:lnTo>
                    <a:pt x="263" y="98"/>
                  </a:lnTo>
                  <a:lnTo>
                    <a:pt x="254" y="88"/>
                  </a:lnTo>
                  <a:lnTo>
                    <a:pt x="242" y="82"/>
                  </a:lnTo>
                  <a:lnTo>
                    <a:pt x="240" y="63"/>
                  </a:lnTo>
                  <a:lnTo>
                    <a:pt x="236" y="48"/>
                  </a:lnTo>
                  <a:lnTo>
                    <a:pt x="231" y="32"/>
                  </a:lnTo>
                  <a:lnTo>
                    <a:pt x="131" y="0"/>
                  </a:lnTo>
                  <a:lnTo>
                    <a:pt x="115" y="9"/>
                  </a:lnTo>
                  <a:lnTo>
                    <a:pt x="99" y="24"/>
                  </a:lnTo>
                  <a:lnTo>
                    <a:pt x="39" y="22"/>
                  </a:lnTo>
                  <a:lnTo>
                    <a:pt x="37" y="38"/>
                  </a:lnTo>
                  <a:lnTo>
                    <a:pt x="28" y="63"/>
                  </a:lnTo>
                  <a:lnTo>
                    <a:pt x="10" y="66"/>
                  </a:lnTo>
                  <a:lnTo>
                    <a:pt x="1" y="82"/>
                  </a:lnTo>
                  <a:lnTo>
                    <a:pt x="0" y="98"/>
                  </a:lnTo>
                  <a:lnTo>
                    <a:pt x="5" y="111"/>
                  </a:lnTo>
                  <a:lnTo>
                    <a:pt x="3" y="134"/>
                  </a:lnTo>
                  <a:lnTo>
                    <a:pt x="3" y="230"/>
                  </a:lnTo>
                  <a:lnTo>
                    <a:pt x="135" y="237"/>
                  </a:lnTo>
                  <a:lnTo>
                    <a:pt x="327" y="248"/>
                  </a:lnTo>
                  <a:lnTo>
                    <a:pt x="361" y="248"/>
                  </a:lnTo>
                  <a:lnTo>
                    <a:pt x="414" y="251"/>
                  </a:lnTo>
                  <a:lnTo>
                    <a:pt x="445" y="253"/>
                  </a:lnTo>
                  <a:lnTo>
                    <a:pt x="445" y="253"/>
                  </a:lnTo>
                  <a:lnTo>
                    <a:pt x="445" y="2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9">
              <a:extLst>
                <a:ext uri="{FF2B5EF4-FFF2-40B4-BE49-F238E27FC236}">
                  <a16:creationId xmlns:a16="http://schemas.microsoft.com/office/drawing/2014/main" id="{34229223-EB03-72F0-5B73-098025E66B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09918" y="11819801"/>
              <a:ext cx="546605" cy="840236"/>
            </a:xfrm>
            <a:custGeom>
              <a:avLst/>
              <a:gdLst>
                <a:gd name="T0" fmla="*/ 238 w 242"/>
                <a:gd name="T1" fmla="*/ 372 h 372"/>
                <a:gd name="T2" fmla="*/ 238 w 242"/>
                <a:gd name="T3" fmla="*/ 258 h 372"/>
                <a:gd name="T4" fmla="*/ 236 w 242"/>
                <a:gd name="T5" fmla="*/ 223 h 372"/>
                <a:gd name="T6" fmla="*/ 238 w 242"/>
                <a:gd name="T7" fmla="*/ 207 h 372"/>
                <a:gd name="T8" fmla="*/ 240 w 242"/>
                <a:gd name="T9" fmla="*/ 191 h 372"/>
                <a:gd name="T10" fmla="*/ 242 w 242"/>
                <a:gd name="T11" fmla="*/ 178 h 372"/>
                <a:gd name="T12" fmla="*/ 242 w 242"/>
                <a:gd name="T13" fmla="*/ 162 h 372"/>
                <a:gd name="T14" fmla="*/ 236 w 242"/>
                <a:gd name="T15" fmla="*/ 148 h 372"/>
                <a:gd name="T16" fmla="*/ 226 w 242"/>
                <a:gd name="T17" fmla="*/ 132 h 372"/>
                <a:gd name="T18" fmla="*/ 213 w 242"/>
                <a:gd name="T19" fmla="*/ 116 h 372"/>
                <a:gd name="T20" fmla="*/ 206 w 242"/>
                <a:gd name="T21" fmla="*/ 100 h 372"/>
                <a:gd name="T22" fmla="*/ 206 w 242"/>
                <a:gd name="T23" fmla="*/ 73 h 372"/>
                <a:gd name="T24" fmla="*/ 206 w 242"/>
                <a:gd name="T25" fmla="*/ 52 h 372"/>
                <a:gd name="T26" fmla="*/ 210 w 242"/>
                <a:gd name="T27" fmla="*/ 0 h 372"/>
                <a:gd name="T28" fmla="*/ 5 w 242"/>
                <a:gd name="T29" fmla="*/ 0 h 372"/>
                <a:gd name="T30" fmla="*/ 3 w 242"/>
                <a:gd name="T31" fmla="*/ 75 h 372"/>
                <a:gd name="T32" fmla="*/ 1 w 242"/>
                <a:gd name="T33" fmla="*/ 130 h 372"/>
                <a:gd name="T34" fmla="*/ 3 w 242"/>
                <a:gd name="T35" fmla="*/ 258 h 372"/>
                <a:gd name="T36" fmla="*/ 0 w 242"/>
                <a:gd name="T37" fmla="*/ 362 h 372"/>
                <a:gd name="T38" fmla="*/ 73 w 242"/>
                <a:gd name="T39" fmla="*/ 365 h 372"/>
                <a:gd name="T40" fmla="*/ 144 w 242"/>
                <a:gd name="T41" fmla="*/ 367 h 372"/>
                <a:gd name="T42" fmla="*/ 238 w 242"/>
                <a:gd name="T43" fmla="*/ 372 h 372"/>
                <a:gd name="T44" fmla="*/ 238 w 242"/>
                <a:gd name="T45" fmla="*/ 372 h 372"/>
                <a:gd name="T46" fmla="*/ 238 w 242"/>
                <a:gd name="T47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2" h="372">
                  <a:moveTo>
                    <a:pt x="238" y="372"/>
                  </a:moveTo>
                  <a:lnTo>
                    <a:pt x="238" y="258"/>
                  </a:lnTo>
                  <a:lnTo>
                    <a:pt x="236" y="223"/>
                  </a:lnTo>
                  <a:lnTo>
                    <a:pt x="238" y="207"/>
                  </a:lnTo>
                  <a:lnTo>
                    <a:pt x="240" y="191"/>
                  </a:lnTo>
                  <a:lnTo>
                    <a:pt x="242" y="178"/>
                  </a:lnTo>
                  <a:lnTo>
                    <a:pt x="242" y="162"/>
                  </a:lnTo>
                  <a:lnTo>
                    <a:pt x="236" y="148"/>
                  </a:lnTo>
                  <a:lnTo>
                    <a:pt x="226" y="132"/>
                  </a:lnTo>
                  <a:lnTo>
                    <a:pt x="213" y="116"/>
                  </a:lnTo>
                  <a:lnTo>
                    <a:pt x="206" y="100"/>
                  </a:lnTo>
                  <a:lnTo>
                    <a:pt x="206" y="73"/>
                  </a:lnTo>
                  <a:lnTo>
                    <a:pt x="206" y="52"/>
                  </a:lnTo>
                  <a:lnTo>
                    <a:pt x="210" y="0"/>
                  </a:lnTo>
                  <a:lnTo>
                    <a:pt x="5" y="0"/>
                  </a:lnTo>
                  <a:lnTo>
                    <a:pt x="3" y="75"/>
                  </a:lnTo>
                  <a:lnTo>
                    <a:pt x="1" y="130"/>
                  </a:lnTo>
                  <a:lnTo>
                    <a:pt x="3" y="258"/>
                  </a:lnTo>
                  <a:lnTo>
                    <a:pt x="0" y="362"/>
                  </a:lnTo>
                  <a:lnTo>
                    <a:pt x="73" y="365"/>
                  </a:lnTo>
                  <a:lnTo>
                    <a:pt x="144" y="367"/>
                  </a:lnTo>
                  <a:lnTo>
                    <a:pt x="238" y="372"/>
                  </a:lnTo>
                  <a:lnTo>
                    <a:pt x="238" y="372"/>
                  </a:lnTo>
                  <a:lnTo>
                    <a:pt x="238" y="3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90">
              <a:extLst>
                <a:ext uri="{FF2B5EF4-FFF2-40B4-BE49-F238E27FC236}">
                  <a16:creationId xmlns:a16="http://schemas.microsoft.com/office/drawing/2014/main" id="{15B069E5-6B72-363D-950E-FD6E928511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24059" y="11578120"/>
              <a:ext cx="408825" cy="716008"/>
            </a:xfrm>
            <a:custGeom>
              <a:avLst/>
              <a:gdLst>
                <a:gd name="T0" fmla="*/ 146 w 181"/>
                <a:gd name="T1" fmla="*/ 317 h 317"/>
                <a:gd name="T2" fmla="*/ 151 w 181"/>
                <a:gd name="T3" fmla="*/ 303 h 317"/>
                <a:gd name="T4" fmla="*/ 164 w 181"/>
                <a:gd name="T5" fmla="*/ 298 h 317"/>
                <a:gd name="T6" fmla="*/ 181 w 181"/>
                <a:gd name="T7" fmla="*/ 292 h 317"/>
                <a:gd name="T8" fmla="*/ 180 w 181"/>
                <a:gd name="T9" fmla="*/ 232 h 317"/>
                <a:gd name="T10" fmla="*/ 180 w 181"/>
                <a:gd name="T11" fmla="*/ 180 h 317"/>
                <a:gd name="T12" fmla="*/ 180 w 181"/>
                <a:gd name="T13" fmla="*/ 150 h 317"/>
                <a:gd name="T14" fmla="*/ 178 w 181"/>
                <a:gd name="T15" fmla="*/ 82 h 317"/>
                <a:gd name="T16" fmla="*/ 180 w 181"/>
                <a:gd name="T17" fmla="*/ 66 h 317"/>
                <a:gd name="T18" fmla="*/ 176 w 181"/>
                <a:gd name="T19" fmla="*/ 17 h 317"/>
                <a:gd name="T20" fmla="*/ 174 w 181"/>
                <a:gd name="T21" fmla="*/ 0 h 317"/>
                <a:gd name="T22" fmla="*/ 133 w 181"/>
                <a:gd name="T23" fmla="*/ 2 h 317"/>
                <a:gd name="T24" fmla="*/ 117 w 181"/>
                <a:gd name="T25" fmla="*/ 2 h 317"/>
                <a:gd name="T26" fmla="*/ 121 w 181"/>
                <a:gd name="T27" fmla="*/ 17 h 317"/>
                <a:gd name="T28" fmla="*/ 124 w 181"/>
                <a:gd name="T29" fmla="*/ 27 h 317"/>
                <a:gd name="T30" fmla="*/ 110 w 181"/>
                <a:gd name="T31" fmla="*/ 38 h 317"/>
                <a:gd name="T32" fmla="*/ 91 w 181"/>
                <a:gd name="T33" fmla="*/ 36 h 317"/>
                <a:gd name="T34" fmla="*/ 39 w 181"/>
                <a:gd name="T35" fmla="*/ 36 h 317"/>
                <a:gd name="T36" fmla="*/ 23 w 181"/>
                <a:gd name="T37" fmla="*/ 36 h 317"/>
                <a:gd name="T38" fmla="*/ 27 w 181"/>
                <a:gd name="T39" fmla="*/ 57 h 317"/>
                <a:gd name="T40" fmla="*/ 25 w 181"/>
                <a:gd name="T41" fmla="*/ 70 h 317"/>
                <a:gd name="T42" fmla="*/ 25 w 181"/>
                <a:gd name="T43" fmla="*/ 118 h 317"/>
                <a:gd name="T44" fmla="*/ 0 w 181"/>
                <a:gd name="T45" fmla="*/ 114 h 317"/>
                <a:gd name="T46" fmla="*/ 0 w 181"/>
                <a:gd name="T47" fmla="*/ 150 h 317"/>
                <a:gd name="T48" fmla="*/ 14 w 181"/>
                <a:gd name="T49" fmla="*/ 154 h 317"/>
                <a:gd name="T50" fmla="*/ 16 w 181"/>
                <a:gd name="T51" fmla="*/ 175 h 317"/>
                <a:gd name="T52" fmla="*/ 16 w 181"/>
                <a:gd name="T53" fmla="*/ 221 h 317"/>
                <a:gd name="T54" fmla="*/ 43 w 181"/>
                <a:gd name="T55" fmla="*/ 221 h 317"/>
                <a:gd name="T56" fmla="*/ 112 w 181"/>
                <a:gd name="T57" fmla="*/ 223 h 317"/>
                <a:gd name="T58" fmla="*/ 124 w 181"/>
                <a:gd name="T59" fmla="*/ 228 h 317"/>
                <a:gd name="T60" fmla="*/ 126 w 181"/>
                <a:gd name="T61" fmla="*/ 241 h 317"/>
                <a:gd name="T62" fmla="*/ 135 w 181"/>
                <a:gd name="T63" fmla="*/ 251 h 317"/>
                <a:gd name="T64" fmla="*/ 142 w 181"/>
                <a:gd name="T65" fmla="*/ 266 h 317"/>
                <a:gd name="T66" fmla="*/ 137 w 181"/>
                <a:gd name="T67" fmla="*/ 278 h 317"/>
                <a:gd name="T68" fmla="*/ 139 w 181"/>
                <a:gd name="T69" fmla="*/ 291 h 317"/>
                <a:gd name="T70" fmla="*/ 137 w 181"/>
                <a:gd name="T71" fmla="*/ 305 h 317"/>
                <a:gd name="T72" fmla="*/ 146 w 181"/>
                <a:gd name="T73" fmla="*/ 316 h 317"/>
                <a:gd name="T74" fmla="*/ 146 w 181"/>
                <a:gd name="T75" fmla="*/ 317 h 317"/>
                <a:gd name="T76" fmla="*/ 146 w 181"/>
                <a:gd name="T77" fmla="*/ 317 h 317"/>
                <a:gd name="T78" fmla="*/ 146 w 181"/>
                <a:gd name="T79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317">
                  <a:moveTo>
                    <a:pt x="146" y="317"/>
                  </a:moveTo>
                  <a:lnTo>
                    <a:pt x="151" y="303"/>
                  </a:lnTo>
                  <a:lnTo>
                    <a:pt x="164" y="298"/>
                  </a:lnTo>
                  <a:lnTo>
                    <a:pt x="181" y="292"/>
                  </a:lnTo>
                  <a:lnTo>
                    <a:pt x="180" y="232"/>
                  </a:lnTo>
                  <a:lnTo>
                    <a:pt x="180" y="180"/>
                  </a:lnTo>
                  <a:lnTo>
                    <a:pt x="180" y="150"/>
                  </a:lnTo>
                  <a:lnTo>
                    <a:pt x="178" y="82"/>
                  </a:lnTo>
                  <a:lnTo>
                    <a:pt x="180" y="66"/>
                  </a:lnTo>
                  <a:lnTo>
                    <a:pt x="176" y="17"/>
                  </a:lnTo>
                  <a:lnTo>
                    <a:pt x="174" y="0"/>
                  </a:lnTo>
                  <a:lnTo>
                    <a:pt x="133" y="2"/>
                  </a:lnTo>
                  <a:lnTo>
                    <a:pt x="117" y="2"/>
                  </a:lnTo>
                  <a:lnTo>
                    <a:pt x="121" y="17"/>
                  </a:lnTo>
                  <a:lnTo>
                    <a:pt x="124" y="27"/>
                  </a:lnTo>
                  <a:lnTo>
                    <a:pt x="110" y="38"/>
                  </a:lnTo>
                  <a:lnTo>
                    <a:pt x="91" y="36"/>
                  </a:lnTo>
                  <a:lnTo>
                    <a:pt x="39" y="36"/>
                  </a:lnTo>
                  <a:lnTo>
                    <a:pt x="23" y="36"/>
                  </a:lnTo>
                  <a:lnTo>
                    <a:pt x="27" y="57"/>
                  </a:lnTo>
                  <a:lnTo>
                    <a:pt x="25" y="70"/>
                  </a:lnTo>
                  <a:lnTo>
                    <a:pt x="25" y="118"/>
                  </a:lnTo>
                  <a:lnTo>
                    <a:pt x="0" y="114"/>
                  </a:lnTo>
                  <a:lnTo>
                    <a:pt x="0" y="150"/>
                  </a:lnTo>
                  <a:lnTo>
                    <a:pt x="14" y="154"/>
                  </a:lnTo>
                  <a:lnTo>
                    <a:pt x="16" y="175"/>
                  </a:lnTo>
                  <a:lnTo>
                    <a:pt x="16" y="221"/>
                  </a:lnTo>
                  <a:lnTo>
                    <a:pt x="43" y="221"/>
                  </a:lnTo>
                  <a:lnTo>
                    <a:pt x="112" y="223"/>
                  </a:lnTo>
                  <a:lnTo>
                    <a:pt x="124" y="228"/>
                  </a:lnTo>
                  <a:lnTo>
                    <a:pt x="126" y="241"/>
                  </a:lnTo>
                  <a:lnTo>
                    <a:pt x="135" y="251"/>
                  </a:lnTo>
                  <a:lnTo>
                    <a:pt x="142" y="266"/>
                  </a:lnTo>
                  <a:lnTo>
                    <a:pt x="137" y="278"/>
                  </a:lnTo>
                  <a:lnTo>
                    <a:pt x="139" y="291"/>
                  </a:lnTo>
                  <a:lnTo>
                    <a:pt x="137" y="305"/>
                  </a:lnTo>
                  <a:lnTo>
                    <a:pt x="146" y="316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46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91">
              <a:extLst>
                <a:ext uri="{FF2B5EF4-FFF2-40B4-BE49-F238E27FC236}">
                  <a16:creationId xmlns:a16="http://schemas.microsoft.com/office/drawing/2014/main" id="{1342A08C-9956-7EF0-FB6E-8ABBE96A2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18111" y="11912407"/>
              <a:ext cx="831201" cy="844753"/>
            </a:xfrm>
            <a:custGeom>
              <a:avLst/>
              <a:gdLst>
                <a:gd name="T0" fmla="*/ 277 w 368"/>
                <a:gd name="T1" fmla="*/ 374 h 374"/>
                <a:gd name="T2" fmla="*/ 275 w 368"/>
                <a:gd name="T3" fmla="*/ 283 h 374"/>
                <a:gd name="T4" fmla="*/ 277 w 368"/>
                <a:gd name="T5" fmla="*/ 267 h 374"/>
                <a:gd name="T6" fmla="*/ 279 w 368"/>
                <a:gd name="T7" fmla="*/ 251 h 374"/>
                <a:gd name="T8" fmla="*/ 275 w 368"/>
                <a:gd name="T9" fmla="*/ 232 h 374"/>
                <a:gd name="T10" fmla="*/ 277 w 368"/>
                <a:gd name="T11" fmla="*/ 216 h 374"/>
                <a:gd name="T12" fmla="*/ 300 w 368"/>
                <a:gd name="T13" fmla="*/ 207 h 374"/>
                <a:gd name="T14" fmla="*/ 300 w 368"/>
                <a:gd name="T15" fmla="*/ 180 h 374"/>
                <a:gd name="T16" fmla="*/ 313 w 368"/>
                <a:gd name="T17" fmla="*/ 166 h 374"/>
                <a:gd name="T18" fmla="*/ 368 w 368"/>
                <a:gd name="T19" fmla="*/ 166 h 374"/>
                <a:gd name="T20" fmla="*/ 363 w 368"/>
                <a:gd name="T21" fmla="*/ 152 h 374"/>
                <a:gd name="T22" fmla="*/ 364 w 368"/>
                <a:gd name="T23" fmla="*/ 136 h 374"/>
                <a:gd name="T24" fmla="*/ 364 w 368"/>
                <a:gd name="T25" fmla="*/ 119 h 374"/>
                <a:gd name="T26" fmla="*/ 359 w 368"/>
                <a:gd name="T27" fmla="*/ 107 h 374"/>
                <a:gd name="T28" fmla="*/ 348 w 368"/>
                <a:gd name="T29" fmla="*/ 93 h 374"/>
                <a:gd name="T30" fmla="*/ 347 w 368"/>
                <a:gd name="T31" fmla="*/ 73 h 374"/>
                <a:gd name="T32" fmla="*/ 240 w 368"/>
                <a:gd name="T33" fmla="*/ 71 h 374"/>
                <a:gd name="T34" fmla="*/ 238 w 368"/>
                <a:gd name="T35" fmla="*/ 32 h 374"/>
                <a:gd name="T36" fmla="*/ 238 w 368"/>
                <a:gd name="T37" fmla="*/ 4 h 374"/>
                <a:gd name="T38" fmla="*/ 222 w 368"/>
                <a:gd name="T39" fmla="*/ 2 h 374"/>
                <a:gd name="T40" fmla="*/ 126 w 368"/>
                <a:gd name="T41" fmla="*/ 4 h 374"/>
                <a:gd name="T42" fmla="*/ 3 w 368"/>
                <a:gd name="T43" fmla="*/ 0 h 374"/>
                <a:gd name="T44" fmla="*/ 10 w 368"/>
                <a:gd name="T45" fmla="*/ 11 h 374"/>
                <a:gd name="T46" fmla="*/ 16 w 368"/>
                <a:gd name="T47" fmla="*/ 22 h 374"/>
                <a:gd name="T48" fmla="*/ 21 w 368"/>
                <a:gd name="T49" fmla="*/ 36 h 374"/>
                <a:gd name="T50" fmla="*/ 30 w 368"/>
                <a:gd name="T51" fmla="*/ 47 h 374"/>
                <a:gd name="T52" fmla="*/ 32 w 368"/>
                <a:gd name="T53" fmla="*/ 59 h 374"/>
                <a:gd name="T54" fmla="*/ 39 w 368"/>
                <a:gd name="T55" fmla="*/ 70 h 374"/>
                <a:gd name="T56" fmla="*/ 35 w 368"/>
                <a:gd name="T57" fmla="*/ 82 h 374"/>
                <a:gd name="T58" fmla="*/ 32 w 368"/>
                <a:gd name="T59" fmla="*/ 102 h 374"/>
                <a:gd name="T60" fmla="*/ 32 w 368"/>
                <a:gd name="T61" fmla="*/ 114 h 374"/>
                <a:gd name="T62" fmla="*/ 42 w 368"/>
                <a:gd name="T63" fmla="*/ 125 h 374"/>
                <a:gd name="T64" fmla="*/ 58 w 368"/>
                <a:gd name="T65" fmla="*/ 127 h 374"/>
                <a:gd name="T66" fmla="*/ 71 w 368"/>
                <a:gd name="T67" fmla="*/ 136 h 374"/>
                <a:gd name="T68" fmla="*/ 83 w 368"/>
                <a:gd name="T69" fmla="*/ 137 h 374"/>
                <a:gd name="T70" fmla="*/ 97 w 368"/>
                <a:gd name="T71" fmla="*/ 144 h 374"/>
                <a:gd name="T72" fmla="*/ 103 w 368"/>
                <a:gd name="T73" fmla="*/ 155 h 374"/>
                <a:gd name="T74" fmla="*/ 105 w 368"/>
                <a:gd name="T75" fmla="*/ 175 h 374"/>
                <a:gd name="T76" fmla="*/ 90 w 368"/>
                <a:gd name="T77" fmla="*/ 180 h 374"/>
                <a:gd name="T78" fmla="*/ 76 w 368"/>
                <a:gd name="T79" fmla="*/ 187 h 374"/>
                <a:gd name="T80" fmla="*/ 58 w 368"/>
                <a:gd name="T81" fmla="*/ 185 h 374"/>
                <a:gd name="T82" fmla="*/ 46 w 368"/>
                <a:gd name="T83" fmla="*/ 200 h 374"/>
                <a:gd name="T84" fmla="*/ 26 w 368"/>
                <a:gd name="T85" fmla="*/ 198 h 374"/>
                <a:gd name="T86" fmla="*/ 28 w 368"/>
                <a:gd name="T87" fmla="*/ 210 h 374"/>
                <a:gd name="T88" fmla="*/ 24 w 368"/>
                <a:gd name="T89" fmla="*/ 223 h 374"/>
                <a:gd name="T90" fmla="*/ 21 w 368"/>
                <a:gd name="T91" fmla="*/ 242 h 374"/>
                <a:gd name="T92" fmla="*/ 10 w 368"/>
                <a:gd name="T93" fmla="*/ 248 h 374"/>
                <a:gd name="T94" fmla="*/ 0 w 368"/>
                <a:gd name="T95" fmla="*/ 260 h 374"/>
                <a:gd name="T96" fmla="*/ 10 w 368"/>
                <a:gd name="T97" fmla="*/ 276 h 374"/>
                <a:gd name="T98" fmla="*/ 21 w 368"/>
                <a:gd name="T99" fmla="*/ 294 h 374"/>
                <a:gd name="T100" fmla="*/ 30 w 368"/>
                <a:gd name="T101" fmla="*/ 312 h 374"/>
                <a:gd name="T102" fmla="*/ 42 w 368"/>
                <a:gd name="T103" fmla="*/ 317 h 374"/>
                <a:gd name="T104" fmla="*/ 53 w 368"/>
                <a:gd name="T105" fmla="*/ 324 h 374"/>
                <a:gd name="T106" fmla="*/ 69 w 368"/>
                <a:gd name="T107" fmla="*/ 326 h 374"/>
                <a:gd name="T108" fmla="*/ 81 w 368"/>
                <a:gd name="T109" fmla="*/ 340 h 374"/>
                <a:gd name="T110" fmla="*/ 96 w 368"/>
                <a:gd name="T111" fmla="*/ 342 h 374"/>
                <a:gd name="T112" fmla="*/ 97 w 368"/>
                <a:gd name="T113" fmla="*/ 358 h 374"/>
                <a:gd name="T114" fmla="*/ 117 w 368"/>
                <a:gd name="T115" fmla="*/ 365 h 374"/>
                <a:gd name="T116" fmla="*/ 129 w 368"/>
                <a:gd name="T117" fmla="*/ 360 h 374"/>
                <a:gd name="T118" fmla="*/ 277 w 368"/>
                <a:gd name="T119" fmla="*/ 374 h 374"/>
                <a:gd name="T120" fmla="*/ 277 w 368"/>
                <a:gd name="T121" fmla="*/ 374 h 374"/>
                <a:gd name="T122" fmla="*/ 277 w 368"/>
                <a:gd name="T12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8" h="374">
                  <a:moveTo>
                    <a:pt x="277" y="374"/>
                  </a:moveTo>
                  <a:lnTo>
                    <a:pt x="275" y="283"/>
                  </a:lnTo>
                  <a:lnTo>
                    <a:pt x="277" y="267"/>
                  </a:lnTo>
                  <a:lnTo>
                    <a:pt x="279" y="251"/>
                  </a:lnTo>
                  <a:lnTo>
                    <a:pt x="275" y="232"/>
                  </a:lnTo>
                  <a:lnTo>
                    <a:pt x="277" y="216"/>
                  </a:lnTo>
                  <a:lnTo>
                    <a:pt x="300" y="207"/>
                  </a:lnTo>
                  <a:lnTo>
                    <a:pt x="300" y="180"/>
                  </a:lnTo>
                  <a:lnTo>
                    <a:pt x="313" y="166"/>
                  </a:lnTo>
                  <a:lnTo>
                    <a:pt x="368" y="166"/>
                  </a:lnTo>
                  <a:lnTo>
                    <a:pt x="363" y="152"/>
                  </a:lnTo>
                  <a:lnTo>
                    <a:pt x="364" y="136"/>
                  </a:lnTo>
                  <a:lnTo>
                    <a:pt x="364" y="119"/>
                  </a:lnTo>
                  <a:lnTo>
                    <a:pt x="359" y="107"/>
                  </a:lnTo>
                  <a:lnTo>
                    <a:pt x="348" y="93"/>
                  </a:lnTo>
                  <a:lnTo>
                    <a:pt x="347" y="73"/>
                  </a:lnTo>
                  <a:lnTo>
                    <a:pt x="240" y="71"/>
                  </a:lnTo>
                  <a:lnTo>
                    <a:pt x="238" y="32"/>
                  </a:lnTo>
                  <a:lnTo>
                    <a:pt x="238" y="4"/>
                  </a:lnTo>
                  <a:lnTo>
                    <a:pt x="222" y="2"/>
                  </a:lnTo>
                  <a:lnTo>
                    <a:pt x="126" y="4"/>
                  </a:lnTo>
                  <a:lnTo>
                    <a:pt x="3" y="0"/>
                  </a:lnTo>
                  <a:lnTo>
                    <a:pt x="10" y="11"/>
                  </a:lnTo>
                  <a:lnTo>
                    <a:pt x="16" y="22"/>
                  </a:lnTo>
                  <a:lnTo>
                    <a:pt x="21" y="36"/>
                  </a:lnTo>
                  <a:lnTo>
                    <a:pt x="30" y="47"/>
                  </a:lnTo>
                  <a:lnTo>
                    <a:pt x="32" y="59"/>
                  </a:lnTo>
                  <a:lnTo>
                    <a:pt x="39" y="70"/>
                  </a:lnTo>
                  <a:lnTo>
                    <a:pt x="35" y="82"/>
                  </a:lnTo>
                  <a:lnTo>
                    <a:pt x="32" y="102"/>
                  </a:lnTo>
                  <a:lnTo>
                    <a:pt x="32" y="114"/>
                  </a:lnTo>
                  <a:lnTo>
                    <a:pt x="42" y="125"/>
                  </a:lnTo>
                  <a:lnTo>
                    <a:pt x="58" y="127"/>
                  </a:lnTo>
                  <a:lnTo>
                    <a:pt x="71" y="136"/>
                  </a:lnTo>
                  <a:lnTo>
                    <a:pt x="83" y="137"/>
                  </a:lnTo>
                  <a:lnTo>
                    <a:pt x="97" y="144"/>
                  </a:lnTo>
                  <a:lnTo>
                    <a:pt x="103" y="155"/>
                  </a:lnTo>
                  <a:lnTo>
                    <a:pt x="105" y="175"/>
                  </a:lnTo>
                  <a:lnTo>
                    <a:pt x="90" y="180"/>
                  </a:lnTo>
                  <a:lnTo>
                    <a:pt x="76" y="187"/>
                  </a:lnTo>
                  <a:lnTo>
                    <a:pt x="58" y="185"/>
                  </a:lnTo>
                  <a:lnTo>
                    <a:pt x="46" y="200"/>
                  </a:lnTo>
                  <a:lnTo>
                    <a:pt x="26" y="198"/>
                  </a:lnTo>
                  <a:lnTo>
                    <a:pt x="28" y="210"/>
                  </a:lnTo>
                  <a:lnTo>
                    <a:pt x="24" y="223"/>
                  </a:lnTo>
                  <a:lnTo>
                    <a:pt x="21" y="242"/>
                  </a:lnTo>
                  <a:lnTo>
                    <a:pt x="10" y="248"/>
                  </a:lnTo>
                  <a:lnTo>
                    <a:pt x="0" y="260"/>
                  </a:lnTo>
                  <a:lnTo>
                    <a:pt x="10" y="276"/>
                  </a:lnTo>
                  <a:lnTo>
                    <a:pt x="21" y="294"/>
                  </a:lnTo>
                  <a:lnTo>
                    <a:pt x="30" y="312"/>
                  </a:lnTo>
                  <a:lnTo>
                    <a:pt x="42" y="317"/>
                  </a:lnTo>
                  <a:lnTo>
                    <a:pt x="53" y="324"/>
                  </a:lnTo>
                  <a:lnTo>
                    <a:pt x="69" y="326"/>
                  </a:lnTo>
                  <a:lnTo>
                    <a:pt x="81" y="340"/>
                  </a:lnTo>
                  <a:lnTo>
                    <a:pt x="96" y="342"/>
                  </a:lnTo>
                  <a:lnTo>
                    <a:pt x="97" y="358"/>
                  </a:lnTo>
                  <a:lnTo>
                    <a:pt x="117" y="365"/>
                  </a:lnTo>
                  <a:lnTo>
                    <a:pt x="129" y="360"/>
                  </a:lnTo>
                  <a:lnTo>
                    <a:pt x="277" y="374"/>
                  </a:lnTo>
                  <a:lnTo>
                    <a:pt x="277" y="374"/>
                  </a:lnTo>
                  <a:lnTo>
                    <a:pt x="277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92">
              <a:extLst>
                <a:ext uri="{FF2B5EF4-FFF2-40B4-BE49-F238E27FC236}">
                  <a16:creationId xmlns:a16="http://schemas.microsoft.com/office/drawing/2014/main" id="{2C0405F6-C4B9-8A30-A1F0-1A0E053C07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55723" y="11819801"/>
              <a:ext cx="530795" cy="767957"/>
            </a:xfrm>
            <a:custGeom>
              <a:avLst/>
              <a:gdLst>
                <a:gd name="T0" fmla="*/ 128 w 235"/>
                <a:gd name="T1" fmla="*/ 340 h 340"/>
                <a:gd name="T2" fmla="*/ 124 w 235"/>
                <a:gd name="T3" fmla="*/ 322 h 340"/>
                <a:gd name="T4" fmla="*/ 123 w 235"/>
                <a:gd name="T5" fmla="*/ 306 h 340"/>
                <a:gd name="T6" fmla="*/ 128 w 235"/>
                <a:gd name="T7" fmla="*/ 292 h 340"/>
                <a:gd name="T8" fmla="*/ 139 w 235"/>
                <a:gd name="T9" fmla="*/ 283 h 340"/>
                <a:gd name="T10" fmla="*/ 149 w 235"/>
                <a:gd name="T11" fmla="*/ 274 h 340"/>
                <a:gd name="T12" fmla="*/ 165 w 235"/>
                <a:gd name="T13" fmla="*/ 273 h 340"/>
                <a:gd name="T14" fmla="*/ 174 w 235"/>
                <a:gd name="T15" fmla="*/ 262 h 340"/>
                <a:gd name="T16" fmla="*/ 187 w 235"/>
                <a:gd name="T17" fmla="*/ 257 h 340"/>
                <a:gd name="T18" fmla="*/ 185 w 235"/>
                <a:gd name="T19" fmla="*/ 241 h 340"/>
                <a:gd name="T20" fmla="*/ 194 w 235"/>
                <a:gd name="T21" fmla="*/ 228 h 340"/>
                <a:gd name="T22" fmla="*/ 201 w 235"/>
                <a:gd name="T23" fmla="*/ 219 h 340"/>
                <a:gd name="T24" fmla="*/ 201 w 235"/>
                <a:gd name="T25" fmla="*/ 196 h 340"/>
                <a:gd name="T26" fmla="*/ 203 w 235"/>
                <a:gd name="T27" fmla="*/ 178 h 340"/>
                <a:gd name="T28" fmla="*/ 215 w 235"/>
                <a:gd name="T29" fmla="*/ 130 h 340"/>
                <a:gd name="T30" fmla="*/ 215 w 235"/>
                <a:gd name="T31" fmla="*/ 102 h 340"/>
                <a:gd name="T32" fmla="*/ 215 w 235"/>
                <a:gd name="T33" fmla="*/ 73 h 340"/>
                <a:gd name="T34" fmla="*/ 215 w 235"/>
                <a:gd name="T35" fmla="*/ 47 h 340"/>
                <a:gd name="T36" fmla="*/ 215 w 235"/>
                <a:gd name="T37" fmla="*/ 34 h 340"/>
                <a:gd name="T38" fmla="*/ 235 w 235"/>
                <a:gd name="T39" fmla="*/ 23 h 340"/>
                <a:gd name="T40" fmla="*/ 233 w 235"/>
                <a:gd name="T41" fmla="*/ 7 h 340"/>
                <a:gd name="T42" fmla="*/ 167 w 235"/>
                <a:gd name="T43" fmla="*/ 6 h 340"/>
                <a:gd name="T44" fmla="*/ 140 w 235"/>
                <a:gd name="T45" fmla="*/ 6 h 340"/>
                <a:gd name="T46" fmla="*/ 124 w 235"/>
                <a:gd name="T47" fmla="*/ 4 h 340"/>
                <a:gd name="T48" fmla="*/ 99 w 235"/>
                <a:gd name="T49" fmla="*/ 4 h 340"/>
                <a:gd name="T50" fmla="*/ 83 w 235"/>
                <a:gd name="T51" fmla="*/ 2 h 340"/>
                <a:gd name="T52" fmla="*/ 28 w 235"/>
                <a:gd name="T53" fmla="*/ 0 h 340"/>
                <a:gd name="T54" fmla="*/ 0 w 235"/>
                <a:gd name="T55" fmla="*/ 0 h 340"/>
                <a:gd name="T56" fmla="*/ 7 w 235"/>
                <a:gd name="T57" fmla="*/ 15 h 340"/>
                <a:gd name="T58" fmla="*/ 16 w 235"/>
                <a:gd name="T59" fmla="*/ 25 h 340"/>
                <a:gd name="T60" fmla="*/ 14 w 235"/>
                <a:gd name="T61" fmla="*/ 41 h 340"/>
                <a:gd name="T62" fmla="*/ 21 w 235"/>
                <a:gd name="T63" fmla="*/ 59 h 340"/>
                <a:gd name="T64" fmla="*/ 19 w 235"/>
                <a:gd name="T65" fmla="*/ 71 h 340"/>
                <a:gd name="T66" fmla="*/ 17 w 235"/>
                <a:gd name="T67" fmla="*/ 91 h 340"/>
                <a:gd name="T68" fmla="*/ 28 w 235"/>
                <a:gd name="T69" fmla="*/ 98 h 340"/>
                <a:gd name="T70" fmla="*/ 37 w 235"/>
                <a:gd name="T71" fmla="*/ 109 h 340"/>
                <a:gd name="T72" fmla="*/ 35 w 235"/>
                <a:gd name="T73" fmla="*/ 128 h 340"/>
                <a:gd name="T74" fmla="*/ 42 w 235"/>
                <a:gd name="T75" fmla="*/ 139 h 340"/>
                <a:gd name="T76" fmla="*/ 55 w 235"/>
                <a:gd name="T77" fmla="*/ 157 h 340"/>
                <a:gd name="T78" fmla="*/ 66 w 235"/>
                <a:gd name="T79" fmla="*/ 173 h 340"/>
                <a:gd name="T80" fmla="*/ 66 w 235"/>
                <a:gd name="T81" fmla="*/ 187 h 340"/>
                <a:gd name="T82" fmla="*/ 71 w 235"/>
                <a:gd name="T83" fmla="*/ 203 h 340"/>
                <a:gd name="T84" fmla="*/ 80 w 235"/>
                <a:gd name="T85" fmla="*/ 214 h 340"/>
                <a:gd name="T86" fmla="*/ 69 w 235"/>
                <a:gd name="T87" fmla="*/ 235 h 340"/>
                <a:gd name="T88" fmla="*/ 74 w 235"/>
                <a:gd name="T89" fmla="*/ 249 h 340"/>
                <a:gd name="T90" fmla="*/ 76 w 235"/>
                <a:gd name="T91" fmla="*/ 262 h 340"/>
                <a:gd name="T92" fmla="*/ 85 w 235"/>
                <a:gd name="T93" fmla="*/ 276 h 340"/>
                <a:gd name="T94" fmla="*/ 85 w 235"/>
                <a:gd name="T95" fmla="*/ 292 h 340"/>
                <a:gd name="T96" fmla="*/ 98 w 235"/>
                <a:gd name="T97" fmla="*/ 301 h 340"/>
                <a:gd name="T98" fmla="*/ 106 w 235"/>
                <a:gd name="T99" fmla="*/ 308 h 340"/>
                <a:gd name="T100" fmla="*/ 117 w 235"/>
                <a:gd name="T101" fmla="*/ 322 h 340"/>
                <a:gd name="T102" fmla="*/ 124 w 235"/>
                <a:gd name="T103" fmla="*/ 340 h 340"/>
                <a:gd name="T104" fmla="*/ 128 w 235"/>
                <a:gd name="T105" fmla="*/ 340 h 340"/>
                <a:gd name="T106" fmla="*/ 128 w 235"/>
                <a:gd name="T107" fmla="*/ 340 h 340"/>
                <a:gd name="T108" fmla="*/ 128 w 235"/>
                <a:gd name="T10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5" h="340">
                  <a:moveTo>
                    <a:pt x="128" y="340"/>
                  </a:moveTo>
                  <a:lnTo>
                    <a:pt x="124" y="322"/>
                  </a:lnTo>
                  <a:lnTo>
                    <a:pt x="123" y="306"/>
                  </a:lnTo>
                  <a:lnTo>
                    <a:pt x="128" y="292"/>
                  </a:lnTo>
                  <a:lnTo>
                    <a:pt x="139" y="283"/>
                  </a:lnTo>
                  <a:lnTo>
                    <a:pt x="149" y="274"/>
                  </a:lnTo>
                  <a:lnTo>
                    <a:pt x="165" y="273"/>
                  </a:lnTo>
                  <a:lnTo>
                    <a:pt x="174" y="262"/>
                  </a:lnTo>
                  <a:lnTo>
                    <a:pt x="187" y="257"/>
                  </a:lnTo>
                  <a:lnTo>
                    <a:pt x="185" y="241"/>
                  </a:lnTo>
                  <a:lnTo>
                    <a:pt x="194" y="228"/>
                  </a:lnTo>
                  <a:lnTo>
                    <a:pt x="201" y="219"/>
                  </a:lnTo>
                  <a:lnTo>
                    <a:pt x="201" y="196"/>
                  </a:lnTo>
                  <a:lnTo>
                    <a:pt x="203" y="178"/>
                  </a:lnTo>
                  <a:lnTo>
                    <a:pt x="215" y="130"/>
                  </a:lnTo>
                  <a:lnTo>
                    <a:pt x="215" y="102"/>
                  </a:lnTo>
                  <a:lnTo>
                    <a:pt x="215" y="73"/>
                  </a:lnTo>
                  <a:lnTo>
                    <a:pt x="215" y="47"/>
                  </a:lnTo>
                  <a:lnTo>
                    <a:pt x="215" y="34"/>
                  </a:lnTo>
                  <a:lnTo>
                    <a:pt x="235" y="23"/>
                  </a:lnTo>
                  <a:lnTo>
                    <a:pt x="233" y="7"/>
                  </a:lnTo>
                  <a:lnTo>
                    <a:pt x="167" y="6"/>
                  </a:lnTo>
                  <a:lnTo>
                    <a:pt x="140" y="6"/>
                  </a:lnTo>
                  <a:lnTo>
                    <a:pt x="124" y="4"/>
                  </a:lnTo>
                  <a:lnTo>
                    <a:pt x="99" y="4"/>
                  </a:lnTo>
                  <a:lnTo>
                    <a:pt x="83" y="2"/>
                  </a:lnTo>
                  <a:lnTo>
                    <a:pt x="28" y="0"/>
                  </a:lnTo>
                  <a:lnTo>
                    <a:pt x="0" y="0"/>
                  </a:lnTo>
                  <a:lnTo>
                    <a:pt x="7" y="15"/>
                  </a:lnTo>
                  <a:lnTo>
                    <a:pt x="16" y="25"/>
                  </a:lnTo>
                  <a:lnTo>
                    <a:pt x="14" y="41"/>
                  </a:lnTo>
                  <a:lnTo>
                    <a:pt x="21" y="59"/>
                  </a:lnTo>
                  <a:lnTo>
                    <a:pt x="19" y="71"/>
                  </a:lnTo>
                  <a:lnTo>
                    <a:pt x="17" y="91"/>
                  </a:lnTo>
                  <a:lnTo>
                    <a:pt x="28" y="98"/>
                  </a:lnTo>
                  <a:lnTo>
                    <a:pt x="37" y="109"/>
                  </a:lnTo>
                  <a:lnTo>
                    <a:pt x="35" y="128"/>
                  </a:lnTo>
                  <a:lnTo>
                    <a:pt x="42" y="139"/>
                  </a:lnTo>
                  <a:lnTo>
                    <a:pt x="55" y="157"/>
                  </a:lnTo>
                  <a:lnTo>
                    <a:pt x="66" y="173"/>
                  </a:lnTo>
                  <a:lnTo>
                    <a:pt x="66" y="187"/>
                  </a:lnTo>
                  <a:lnTo>
                    <a:pt x="71" y="203"/>
                  </a:lnTo>
                  <a:lnTo>
                    <a:pt x="80" y="214"/>
                  </a:lnTo>
                  <a:lnTo>
                    <a:pt x="69" y="235"/>
                  </a:lnTo>
                  <a:lnTo>
                    <a:pt x="74" y="249"/>
                  </a:lnTo>
                  <a:lnTo>
                    <a:pt x="76" y="262"/>
                  </a:lnTo>
                  <a:lnTo>
                    <a:pt x="85" y="276"/>
                  </a:lnTo>
                  <a:lnTo>
                    <a:pt x="85" y="292"/>
                  </a:lnTo>
                  <a:lnTo>
                    <a:pt x="98" y="301"/>
                  </a:lnTo>
                  <a:lnTo>
                    <a:pt x="106" y="308"/>
                  </a:lnTo>
                  <a:lnTo>
                    <a:pt x="117" y="322"/>
                  </a:lnTo>
                  <a:lnTo>
                    <a:pt x="124" y="340"/>
                  </a:lnTo>
                  <a:lnTo>
                    <a:pt x="128" y="340"/>
                  </a:lnTo>
                  <a:lnTo>
                    <a:pt x="128" y="340"/>
                  </a:lnTo>
                  <a:lnTo>
                    <a:pt x="128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93">
              <a:extLst>
                <a:ext uri="{FF2B5EF4-FFF2-40B4-BE49-F238E27FC236}">
                  <a16:creationId xmlns:a16="http://schemas.microsoft.com/office/drawing/2014/main" id="{C87F66E6-3767-B9E2-5FFE-4F874D9B3E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75210" y="11817542"/>
              <a:ext cx="686644" cy="878634"/>
            </a:xfrm>
            <a:custGeom>
              <a:avLst/>
              <a:gdLst>
                <a:gd name="T0" fmla="*/ 297 w 304"/>
                <a:gd name="T1" fmla="*/ 389 h 389"/>
                <a:gd name="T2" fmla="*/ 301 w 304"/>
                <a:gd name="T3" fmla="*/ 313 h 389"/>
                <a:gd name="T4" fmla="*/ 303 w 304"/>
                <a:gd name="T5" fmla="*/ 270 h 389"/>
                <a:gd name="T6" fmla="*/ 301 w 304"/>
                <a:gd name="T7" fmla="*/ 242 h 389"/>
                <a:gd name="T8" fmla="*/ 301 w 304"/>
                <a:gd name="T9" fmla="*/ 131 h 389"/>
                <a:gd name="T10" fmla="*/ 304 w 304"/>
                <a:gd name="T11" fmla="*/ 48 h 389"/>
                <a:gd name="T12" fmla="*/ 271 w 304"/>
                <a:gd name="T13" fmla="*/ 37 h 389"/>
                <a:gd name="T14" fmla="*/ 256 w 304"/>
                <a:gd name="T15" fmla="*/ 48 h 389"/>
                <a:gd name="T16" fmla="*/ 93 w 304"/>
                <a:gd name="T17" fmla="*/ 33 h 389"/>
                <a:gd name="T18" fmla="*/ 94 w 304"/>
                <a:gd name="T19" fmla="*/ 1 h 389"/>
                <a:gd name="T20" fmla="*/ 78 w 304"/>
                <a:gd name="T21" fmla="*/ 0 h 389"/>
                <a:gd name="T22" fmla="*/ 4 w 304"/>
                <a:gd name="T23" fmla="*/ 1 h 389"/>
                <a:gd name="T24" fmla="*/ 0 w 304"/>
                <a:gd name="T25" fmla="*/ 51 h 389"/>
                <a:gd name="T26" fmla="*/ 0 w 304"/>
                <a:gd name="T27" fmla="*/ 74 h 389"/>
                <a:gd name="T28" fmla="*/ 2 w 304"/>
                <a:gd name="T29" fmla="*/ 94 h 389"/>
                <a:gd name="T30" fmla="*/ 7 w 304"/>
                <a:gd name="T31" fmla="*/ 108 h 389"/>
                <a:gd name="T32" fmla="*/ 20 w 304"/>
                <a:gd name="T33" fmla="*/ 131 h 389"/>
                <a:gd name="T34" fmla="*/ 30 w 304"/>
                <a:gd name="T35" fmla="*/ 149 h 389"/>
                <a:gd name="T36" fmla="*/ 36 w 304"/>
                <a:gd name="T37" fmla="*/ 163 h 389"/>
                <a:gd name="T38" fmla="*/ 36 w 304"/>
                <a:gd name="T39" fmla="*/ 179 h 389"/>
                <a:gd name="T40" fmla="*/ 34 w 304"/>
                <a:gd name="T41" fmla="*/ 192 h 389"/>
                <a:gd name="T42" fmla="*/ 32 w 304"/>
                <a:gd name="T43" fmla="*/ 208 h 389"/>
                <a:gd name="T44" fmla="*/ 30 w 304"/>
                <a:gd name="T45" fmla="*/ 224 h 389"/>
                <a:gd name="T46" fmla="*/ 32 w 304"/>
                <a:gd name="T47" fmla="*/ 259 h 389"/>
                <a:gd name="T48" fmla="*/ 32 w 304"/>
                <a:gd name="T49" fmla="*/ 373 h 389"/>
                <a:gd name="T50" fmla="*/ 77 w 304"/>
                <a:gd name="T51" fmla="*/ 379 h 389"/>
                <a:gd name="T52" fmla="*/ 297 w 304"/>
                <a:gd name="T53" fmla="*/ 389 h 389"/>
                <a:gd name="T54" fmla="*/ 297 w 304"/>
                <a:gd name="T55" fmla="*/ 389 h 389"/>
                <a:gd name="T56" fmla="*/ 297 w 304"/>
                <a:gd name="T5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4" h="389">
                  <a:moveTo>
                    <a:pt x="297" y="389"/>
                  </a:moveTo>
                  <a:lnTo>
                    <a:pt x="301" y="313"/>
                  </a:lnTo>
                  <a:lnTo>
                    <a:pt x="303" y="270"/>
                  </a:lnTo>
                  <a:lnTo>
                    <a:pt x="301" y="242"/>
                  </a:lnTo>
                  <a:lnTo>
                    <a:pt x="301" y="131"/>
                  </a:lnTo>
                  <a:lnTo>
                    <a:pt x="304" y="48"/>
                  </a:lnTo>
                  <a:lnTo>
                    <a:pt x="271" y="37"/>
                  </a:lnTo>
                  <a:lnTo>
                    <a:pt x="256" y="48"/>
                  </a:lnTo>
                  <a:lnTo>
                    <a:pt x="93" y="33"/>
                  </a:lnTo>
                  <a:lnTo>
                    <a:pt x="94" y="1"/>
                  </a:lnTo>
                  <a:lnTo>
                    <a:pt x="78" y="0"/>
                  </a:lnTo>
                  <a:lnTo>
                    <a:pt x="4" y="1"/>
                  </a:lnTo>
                  <a:lnTo>
                    <a:pt x="0" y="51"/>
                  </a:lnTo>
                  <a:lnTo>
                    <a:pt x="0" y="74"/>
                  </a:lnTo>
                  <a:lnTo>
                    <a:pt x="2" y="94"/>
                  </a:lnTo>
                  <a:lnTo>
                    <a:pt x="7" y="108"/>
                  </a:lnTo>
                  <a:lnTo>
                    <a:pt x="20" y="131"/>
                  </a:lnTo>
                  <a:lnTo>
                    <a:pt x="30" y="149"/>
                  </a:lnTo>
                  <a:lnTo>
                    <a:pt x="36" y="163"/>
                  </a:lnTo>
                  <a:lnTo>
                    <a:pt x="36" y="179"/>
                  </a:lnTo>
                  <a:lnTo>
                    <a:pt x="34" y="192"/>
                  </a:lnTo>
                  <a:lnTo>
                    <a:pt x="32" y="208"/>
                  </a:lnTo>
                  <a:lnTo>
                    <a:pt x="30" y="224"/>
                  </a:lnTo>
                  <a:lnTo>
                    <a:pt x="32" y="259"/>
                  </a:lnTo>
                  <a:lnTo>
                    <a:pt x="32" y="373"/>
                  </a:lnTo>
                  <a:lnTo>
                    <a:pt x="77" y="379"/>
                  </a:lnTo>
                  <a:lnTo>
                    <a:pt x="297" y="389"/>
                  </a:lnTo>
                  <a:lnTo>
                    <a:pt x="297" y="389"/>
                  </a:lnTo>
                  <a:lnTo>
                    <a:pt x="297" y="38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94">
              <a:extLst>
                <a:ext uri="{FF2B5EF4-FFF2-40B4-BE49-F238E27FC236}">
                  <a16:creationId xmlns:a16="http://schemas.microsoft.com/office/drawing/2014/main" id="{9FD514B5-B5B6-28E2-0979-60019CBC97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7209" y="10968271"/>
              <a:ext cx="1014156" cy="1876979"/>
            </a:xfrm>
            <a:custGeom>
              <a:avLst/>
              <a:gdLst>
                <a:gd name="T0" fmla="*/ 399 w 449"/>
                <a:gd name="T1" fmla="*/ 817 h 831"/>
                <a:gd name="T2" fmla="*/ 442 w 449"/>
                <a:gd name="T3" fmla="*/ 630 h 831"/>
                <a:gd name="T4" fmla="*/ 349 w 449"/>
                <a:gd name="T5" fmla="*/ 626 h 831"/>
                <a:gd name="T6" fmla="*/ 228 w 449"/>
                <a:gd name="T7" fmla="*/ 575 h 831"/>
                <a:gd name="T8" fmla="*/ 230 w 449"/>
                <a:gd name="T9" fmla="*/ 463 h 831"/>
                <a:gd name="T10" fmla="*/ 346 w 449"/>
                <a:gd name="T11" fmla="*/ 422 h 831"/>
                <a:gd name="T12" fmla="*/ 428 w 449"/>
                <a:gd name="T13" fmla="*/ 386 h 831"/>
                <a:gd name="T14" fmla="*/ 387 w 449"/>
                <a:gd name="T15" fmla="*/ 270 h 831"/>
                <a:gd name="T16" fmla="*/ 355 w 449"/>
                <a:gd name="T17" fmla="*/ 263 h 831"/>
                <a:gd name="T18" fmla="*/ 326 w 449"/>
                <a:gd name="T19" fmla="*/ 254 h 831"/>
                <a:gd name="T20" fmla="*/ 312 w 449"/>
                <a:gd name="T21" fmla="*/ 222 h 831"/>
                <a:gd name="T22" fmla="*/ 287 w 449"/>
                <a:gd name="T23" fmla="*/ 210 h 831"/>
                <a:gd name="T24" fmla="*/ 271 w 449"/>
                <a:gd name="T25" fmla="*/ 189 h 831"/>
                <a:gd name="T26" fmla="*/ 248 w 449"/>
                <a:gd name="T27" fmla="*/ 164 h 831"/>
                <a:gd name="T28" fmla="*/ 241 w 449"/>
                <a:gd name="T29" fmla="*/ 94 h 831"/>
                <a:gd name="T30" fmla="*/ 219 w 449"/>
                <a:gd name="T31" fmla="*/ 73 h 831"/>
                <a:gd name="T32" fmla="*/ 219 w 449"/>
                <a:gd name="T33" fmla="*/ 46 h 831"/>
                <a:gd name="T34" fmla="*/ 168 w 449"/>
                <a:gd name="T35" fmla="*/ 46 h 831"/>
                <a:gd name="T36" fmla="*/ 155 w 449"/>
                <a:gd name="T37" fmla="*/ 0 h 831"/>
                <a:gd name="T38" fmla="*/ 61 w 449"/>
                <a:gd name="T39" fmla="*/ 2 h 831"/>
                <a:gd name="T40" fmla="*/ 54 w 449"/>
                <a:gd name="T41" fmla="*/ 169 h 831"/>
                <a:gd name="T42" fmla="*/ 40 w 449"/>
                <a:gd name="T43" fmla="*/ 174 h 831"/>
                <a:gd name="T44" fmla="*/ 0 w 449"/>
                <a:gd name="T45" fmla="*/ 181 h 831"/>
                <a:gd name="T46" fmla="*/ 16 w 449"/>
                <a:gd name="T47" fmla="*/ 254 h 831"/>
                <a:gd name="T48" fmla="*/ 54 w 449"/>
                <a:gd name="T49" fmla="*/ 343 h 831"/>
                <a:gd name="T50" fmla="*/ 86 w 449"/>
                <a:gd name="T51" fmla="*/ 422 h 831"/>
                <a:gd name="T52" fmla="*/ 118 w 449"/>
                <a:gd name="T53" fmla="*/ 436 h 831"/>
                <a:gd name="T54" fmla="*/ 139 w 449"/>
                <a:gd name="T55" fmla="*/ 465 h 831"/>
                <a:gd name="T56" fmla="*/ 168 w 449"/>
                <a:gd name="T57" fmla="*/ 493 h 831"/>
                <a:gd name="T58" fmla="*/ 212 w 449"/>
                <a:gd name="T59" fmla="*/ 602 h 831"/>
                <a:gd name="T60" fmla="*/ 230 w 449"/>
                <a:gd name="T61" fmla="*/ 698 h 831"/>
                <a:gd name="T62" fmla="*/ 223 w 449"/>
                <a:gd name="T63" fmla="*/ 723 h 831"/>
                <a:gd name="T64" fmla="*/ 221 w 449"/>
                <a:gd name="T65" fmla="*/ 794 h 831"/>
                <a:gd name="T66" fmla="*/ 285 w 449"/>
                <a:gd name="T67" fmla="*/ 824 h 831"/>
                <a:gd name="T68" fmla="*/ 394 w 449"/>
                <a:gd name="T69" fmla="*/ 831 h 831"/>
                <a:gd name="T70" fmla="*/ 394 w 449"/>
                <a:gd name="T71" fmla="*/ 831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9" h="831">
                  <a:moveTo>
                    <a:pt x="394" y="831"/>
                  </a:moveTo>
                  <a:lnTo>
                    <a:pt x="399" y="817"/>
                  </a:lnTo>
                  <a:lnTo>
                    <a:pt x="421" y="732"/>
                  </a:lnTo>
                  <a:lnTo>
                    <a:pt x="442" y="630"/>
                  </a:lnTo>
                  <a:lnTo>
                    <a:pt x="421" y="625"/>
                  </a:lnTo>
                  <a:lnTo>
                    <a:pt x="349" y="626"/>
                  </a:lnTo>
                  <a:lnTo>
                    <a:pt x="230" y="625"/>
                  </a:lnTo>
                  <a:lnTo>
                    <a:pt x="228" y="575"/>
                  </a:lnTo>
                  <a:lnTo>
                    <a:pt x="226" y="491"/>
                  </a:lnTo>
                  <a:lnTo>
                    <a:pt x="230" y="463"/>
                  </a:lnTo>
                  <a:lnTo>
                    <a:pt x="226" y="436"/>
                  </a:lnTo>
                  <a:lnTo>
                    <a:pt x="346" y="422"/>
                  </a:lnTo>
                  <a:lnTo>
                    <a:pt x="449" y="422"/>
                  </a:lnTo>
                  <a:lnTo>
                    <a:pt x="428" y="386"/>
                  </a:lnTo>
                  <a:lnTo>
                    <a:pt x="388" y="352"/>
                  </a:lnTo>
                  <a:lnTo>
                    <a:pt x="387" y="270"/>
                  </a:lnTo>
                  <a:lnTo>
                    <a:pt x="372" y="276"/>
                  </a:lnTo>
                  <a:lnTo>
                    <a:pt x="355" y="263"/>
                  </a:lnTo>
                  <a:lnTo>
                    <a:pt x="342" y="260"/>
                  </a:lnTo>
                  <a:lnTo>
                    <a:pt x="326" y="254"/>
                  </a:lnTo>
                  <a:lnTo>
                    <a:pt x="328" y="226"/>
                  </a:lnTo>
                  <a:lnTo>
                    <a:pt x="312" y="222"/>
                  </a:lnTo>
                  <a:lnTo>
                    <a:pt x="299" y="219"/>
                  </a:lnTo>
                  <a:lnTo>
                    <a:pt x="287" y="210"/>
                  </a:lnTo>
                  <a:lnTo>
                    <a:pt x="278" y="196"/>
                  </a:lnTo>
                  <a:lnTo>
                    <a:pt x="271" y="189"/>
                  </a:lnTo>
                  <a:lnTo>
                    <a:pt x="259" y="178"/>
                  </a:lnTo>
                  <a:lnTo>
                    <a:pt x="248" y="164"/>
                  </a:lnTo>
                  <a:lnTo>
                    <a:pt x="243" y="148"/>
                  </a:lnTo>
                  <a:lnTo>
                    <a:pt x="241" y="94"/>
                  </a:lnTo>
                  <a:lnTo>
                    <a:pt x="228" y="84"/>
                  </a:lnTo>
                  <a:lnTo>
                    <a:pt x="219" y="73"/>
                  </a:lnTo>
                  <a:lnTo>
                    <a:pt x="232" y="60"/>
                  </a:lnTo>
                  <a:lnTo>
                    <a:pt x="219" y="46"/>
                  </a:lnTo>
                  <a:lnTo>
                    <a:pt x="203" y="48"/>
                  </a:lnTo>
                  <a:lnTo>
                    <a:pt x="168" y="46"/>
                  </a:lnTo>
                  <a:lnTo>
                    <a:pt x="168" y="25"/>
                  </a:lnTo>
                  <a:lnTo>
                    <a:pt x="155" y="0"/>
                  </a:lnTo>
                  <a:lnTo>
                    <a:pt x="77" y="3"/>
                  </a:lnTo>
                  <a:lnTo>
                    <a:pt x="61" y="2"/>
                  </a:lnTo>
                  <a:lnTo>
                    <a:pt x="54" y="87"/>
                  </a:lnTo>
                  <a:lnTo>
                    <a:pt x="54" y="169"/>
                  </a:lnTo>
                  <a:lnTo>
                    <a:pt x="56" y="181"/>
                  </a:lnTo>
                  <a:lnTo>
                    <a:pt x="40" y="174"/>
                  </a:lnTo>
                  <a:lnTo>
                    <a:pt x="24" y="171"/>
                  </a:lnTo>
                  <a:lnTo>
                    <a:pt x="0" y="181"/>
                  </a:lnTo>
                  <a:lnTo>
                    <a:pt x="0" y="233"/>
                  </a:lnTo>
                  <a:lnTo>
                    <a:pt x="16" y="254"/>
                  </a:lnTo>
                  <a:lnTo>
                    <a:pt x="22" y="269"/>
                  </a:lnTo>
                  <a:lnTo>
                    <a:pt x="54" y="343"/>
                  </a:lnTo>
                  <a:lnTo>
                    <a:pt x="66" y="370"/>
                  </a:lnTo>
                  <a:lnTo>
                    <a:pt x="86" y="422"/>
                  </a:lnTo>
                  <a:lnTo>
                    <a:pt x="102" y="427"/>
                  </a:lnTo>
                  <a:lnTo>
                    <a:pt x="118" y="436"/>
                  </a:lnTo>
                  <a:lnTo>
                    <a:pt x="125" y="447"/>
                  </a:lnTo>
                  <a:lnTo>
                    <a:pt x="139" y="465"/>
                  </a:lnTo>
                  <a:lnTo>
                    <a:pt x="171" y="472"/>
                  </a:lnTo>
                  <a:lnTo>
                    <a:pt x="168" y="493"/>
                  </a:lnTo>
                  <a:lnTo>
                    <a:pt x="170" y="591"/>
                  </a:lnTo>
                  <a:lnTo>
                    <a:pt x="212" y="602"/>
                  </a:lnTo>
                  <a:lnTo>
                    <a:pt x="216" y="687"/>
                  </a:lnTo>
                  <a:lnTo>
                    <a:pt x="230" y="698"/>
                  </a:lnTo>
                  <a:lnTo>
                    <a:pt x="219" y="710"/>
                  </a:lnTo>
                  <a:lnTo>
                    <a:pt x="223" y="723"/>
                  </a:lnTo>
                  <a:lnTo>
                    <a:pt x="225" y="746"/>
                  </a:lnTo>
                  <a:lnTo>
                    <a:pt x="221" y="794"/>
                  </a:lnTo>
                  <a:lnTo>
                    <a:pt x="235" y="819"/>
                  </a:lnTo>
                  <a:lnTo>
                    <a:pt x="285" y="824"/>
                  </a:lnTo>
                  <a:lnTo>
                    <a:pt x="353" y="829"/>
                  </a:lnTo>
                  <a:lnTo>
                    <a:pt x="394" y="831"/>
                  </a:lnTo>
                  <a:lnTo>
                    <a:pt x="394" y="831"/>
                  </a:lnTo>
                  <a:lnTo>
                    <a:pt x="394" y="8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95">
              <a:extLst>
                <a:ext uri="{FF2B5EF4-FFF2-40B4-BE49-F238E27FC236}">
                  <a16:creationId xmlns:a16="http://schemas.microsoft.com/office/drawing/2014/main" id="{0807E987-53B1-BC0E-E19A-5BC44AC4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44611" y="10204831"/>
              <a:ext cx="666317" cy="1113539"/>
            </a:xfrm>
            <a:custGeom>
              <a:avLst/>
              <a:gdLst>
                <a:gd name="T0" fmla="*/ 244 w 295"/>
                <a:gd name="T1" fmla="*/ 493 h 493"/>
                <a:gd name="T2" fmla="*/ 277 w 295"/>
                <a:gd name="T3" fmla="*/ 480 h 493"/>
                <a:gd name="T4" fmla="*/ 290 w 295"/>
                <a:gd name="T5" fmla="*/ 479 h 493"/>
                <a:gd name="T6" fmla="*/ 292 w 295"/>
                <a:gd name="T7" fmla="*/ 414 h 493"/>
                <a:gd name="T8" fmla="*/ 292 w 295"/>
                <a:gd name="T9" fmla="*/ 384 h 493"/>
                <a:gd name="T10" fmla="*/ 283 w 295"/>
                <a:gd name="T11" fmla="*/ 334 h 493"/>
                <a:gd name="T12" fmla="*/ 295 w 295"/>
                <a:gd name="T13" fmla="*/ 258 h 493"/>
                <a:gd name="T14" fmla="*/ 279 w 295"/>
                <a:gd name="T15" fmla="*/ 260 h 493"/>
                <a:gd name="T16" fmla="*/ 274 w 295"/>
                <a:gd name="T17" fmla="*/ 244 h 493"/>
                <a:gd name="T18" fmla="*/ 272 w 295"/>
                <a:gd name="T19" fmla="*/ 229 h 493"/>
                <a:gd name="T20" fmla="*/ 260 w 295"/>
                <a:gd name="T21" fmla="*/ 226 h 493"/>
                <a:gd name="T22" fmla="*/ 249 w 295"/>
                <a:gd name="T23" fmla="*/ 212 h 493"/>
                <a:gd name="T24" fmla="*/ 178 w 295"/>
                <a:gd name="T25" fmla="*/ 208 h 493"/>
                <a:gd name="T26" fmla="*/ 178 w 295"/>
                <a:gd name="T27" fmla="*/ 192 h 493"/>
                <a:gd name="T28" fmla="*/ 174 w 295"/>
                <a:gd name="T29" fmla="*/ 82 h 493"/>
                <a:gd name="T30" fmla="*/ 176 w 295"/>
                <a:gd name="T31" fmla="*/ 42 h 493"/>
                <a:gd name="T32" fmla="*/ 162 w 295"/>
                <a:gd name="T33" fmla="*/ 32 h 493"/>
                <a:gd name="T34" fmla="*/ 146 w 295"/>
                <a:gd name="T35" fmla="*/ 30 h 493"/>
                <a:gd name="T36" fmla="*/ 140 w 295"/>
                <a:gd name="T37" fmla="*/ 16 h 493"/>
                <a:gd name="T38" fmla="*/ 119 w 295"/>
                <a:gd name="T39" fmla="*/ 7 h 493"/>
                <a:gd name="T40" fmla="*/ 99 w 295"/>
                <a:gd name="T41" fmla="*/ 5 h 493"/>
                <a:gd name="T42" fmla="*/ 85 w 295"/>
                <a:gd name="T43" fmla="*/ 0 h 493"/>
                <a:gd name="T44" fmla="*/ 66 w 295"/>
                <a:gd name="T45" fmla="*/ 0 h 493"/>
                <a:gd name="T46" fmla="*/ 51 w 295"/>
                <a:gd name="T47" fmla="*/ 5 h 493"/>
                <a:gd name="T48" fmla="*/ 41 w 295"/>
                <a:gd name="T49" fmla="*/ 18 h 493"/>
                <a:gd name="T50" fmla="*/ 32 w 295"/>
                <a:gd name="T51" fmla="*/ 32 h 493"/>
                <a:gd name="T52" fmla="*/ 25 w 295"/>
                <a:gd name="T53" fmla="*/ 41 h 493"/>
                <a:gd name="T54" fmla="*/ 10 w 295"/>
                <a:gd name="T55" fmla="*/ 48 h 493"/>
                <a:gd name="T56" fmla="*/ 23 w 295"/>
                <a:gd name="T57" fmla="*/ 57 h 493"/>
                <a:gd name="T58" fmla="*/ 26 w 295"/>
                <a:gd name="T59" fmla="*/ 73 h 493"/>
                <a:gd name="T60" fmla="*/ 19 w 295"/>
                <a:gd name="T61" fmla="*/ 85 h 493"/>
                <a:gd name="T62" fmla="*/ 10 w 295"/>
                <a:gd name="T63" fmla="*/ 98 h 493"/>
                <a:gd name="T64" fmla="*/ 2 w 295"/>
                <a:gd name="T65" fmla="*/ 115 h 493"/>
                <a:gd name="T66" fmla="*/ 0 w 295"/>
                <a:gd name="T67" fmla="*/ 139 h 493"/>
                <a:gd name="T68" fmla="*/ 2 w 295"/>
                <a:gd name="T69" fmla="*/ 151 h 493"/>
                <a:gd name="T70" fmla="*/ 9 w 295"/>
                <a:gd name="T71" fmla="*/ 171 h 493"/>
                <a:gd name="T72" fmla="*/ 23 w 295"/>
                <a:gd name="T73" fmla="*/ 183 h 493"/>
                <a:gd name="T74" fmla="*/ 18 w 295"/>
                <a:gd name="T75" fmla="*/ 199 h 493"/>
                <a:gd name="T76" fmla="*/ 21 w 295"/>
                <a:gd name="T77" fmla="*/ 224 h 493"/>
                <a:gd name="T78" fmla="*/ 19 w 295"/>
                <a:gd name="T79" fmla="*/ 263 h 493"/>
                <a:gd name="T80" fmla="*/ 32 w 295"/>
                <a:gd name="T81" fmla="*/ 274 h 493"/>
                <a:gd name="T82" fmla="*/ 23 w 295"/>
                <a:gd name="T83" fmla="*/ 345 h 493"/>
                <a:gd name="T84" fmla="*/ 34 w 295"/>
                <a:gd name="T85" fmla="*/ 359 h 493"/>
                <a:gd name="T86" fmla="*/ 19 w 295"/>
                <a:gd name="T87" fmla="*/ 374 h 493"/>
                <a:gd name="T88" fmla="*/ 21 w 295"/>
                <a:gd name="T89" fmla="*/ 413 h 493"/>
                <a:gd name="T90" fmla="*/ 19 w 295"/>
                <a:gd name="T91" fmla="*/ 477 h 493"/>
                <a:gd name="T92" fmla="*/ 71 w 295"/>
                <a:gd name="T93" fmla="*/ 477 h 493"/>
                <a:gd name="T94" fmla="*/ 139 w 295"/>
                <a:gd name="T95" fmla="*/ 479 h 493"/>
                <a:gd name="T96" fmla="*/ 210 w 295"/>
                <a:gd name="T97" fmla="*/ 479 h 493"/>
                <a:gd name="T98" fmla="*/ 244 w 295"/>
                <a:gd name="T99" fmla="*/ 493 h 493"/>
                <a:gd name="T100" fmla="*/ 244 w 295"/>
                <a:gd name="T101" fmla="*/ 493 h 493"/>
                <a:gd name="T102" fmla="*/ 244 w 295"/>
                <a:gd name="T103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5" h="493">
                  <a:moveTo>
                    <a:pt x="244" y="493"/>
                  </a:moveTo>
                  <a:lnTo>
                    <a:pt x="277" y="480"/>
                  </a:lnTo>
                  <a:lnTo>
                    <a:pt x="290" y="479"/>
                  </a:lnTo>
                  <a:lnTo>
                    <a:pt x="292" y="414"/>
                  </a:lnTo>
                  <a:lnTo>
                    <a:pt x="292" y="384"/>
                  </a:lnTo>
                  <a:lnTo>
                    <a:pt x="283" y="334"/>
                  </a:lnTo>
                  <a:lnTo>
                    <a:pt x="295" y="258"/>
                  </a:lnTo>
                  <a:lnTo>
                    <a:pt x="279" y="260"/>
                  </a:lnTo>
                  <a:lnTo>
                    <a:pt x="274" y="244"/>
                  </a:lnTo>
                  <a:lnTo>
                    <a:pt x="272" y="229"/>
                  </a:lnTo>
                  <a:lnTo>
                    <a:pt x="260" y="226"/>
                  </a:lnTo>
                  <a:lnTo>
                    <a:pt x="249" y="212"/>
                  </a:lnTo>
                  <a:lnTo>
                    <a:pt x="178" y="208"/>
                  </a:lnTo>
                  <a:lnTo>
                    <a:pt x="178" y="192"/>
                  </a:lnTo>
                  <a:lnTo>
                    <a:pt x="174" y="82"/>
                  </a:lnTo>
                  <a:lnTo>
                    <a:pt x="176" y="42"/>
                  </a:lnTo>
                  <a:lnTo>
                    <a:pt x="162" y="32"/>
                  </a:lnTo>
                  <a:lnTo>
                    <a:pt x="146" y="30"/>
                  </a:lnTo>
                  <a:lnTo>
                    <a:pt x="140" y="16"/>
                  </a:lnTo>
                  <a:lnTo>
                    <a:pt x="119" y="7"/>
                  </a:lnTo>
                  <a:lnTo>
                    <a:pt x="99" y="5"/>
                  </a:lnTo>
                  <a:lnTo>
                    <a:pt x="85" y="0"/>
                  </a:lnTo>
                  <a:lnTo>
                    <a:pt x="66" y="0"/>
                  </a:lnTo>
                  <a:lnTo>
                    <a:pt x="51" y="5"/>
                  </a:lnTo>
                  <a:lnTo>
                    <a:pt x="41" y="18"/>
                  </a:lnTo>
                  <a:lnTo>
                    <a:pt x="32" y="32"/>
                  </a:lnTo>
                  <a:lnTo>
                    <a:pt x="25" y="41"/>
                  </a:lnTo>
                  <a:lnTo>
                    <a:pt x="10" y="48"/>
                  </a:lnTo>
                  <a:lnTo>
                    <a:pt x="23" y="57"/>
                  </a:lnTo>
                  <a:lnTo>
                    <a:pt x="26" y="73"/>
                  </a:lnTo>
                  <a:lnTo>
                    <a:pt x="19" y="85"/>
                  </a:lnTo>
                  <a:lnTo>
                    <a:pt x="10" y="98"/>
                  </a:lnTo>
                  <a:lnTo>
                    <a:pt x="2" y="115"/>
                  </a:lnTo>
                  <a:lnTo>
                    <a:pt x="0" y="139"/>
                  </a:lnTo>
                  <a:lnTo>
                    <a:pt x="2" y="151"/>
                  </a:lnTo>
                  <a:lnTo>
                    <a:pt x="9" y="171"/>
                  </a:lnTo>
                  <a:lnTo>
                    <a:pt x="23" y="183"/>
                  </a:lnTo>
                  <a:lnTo>
                    <a:pt x="18" y="199"/>
                  </a:lnTo>
                  <a:lnTo>
                    <a:pt x="21" y="224"/>
                  </a:lnTo>
                  <a:lnTo>
                    <a:pt x="19" y="263"/>
                  </a:lnTo>
                  <a:lnTo>
                    <a:pt x="32" y="274"/>
                  </a:lnTo>
                  <a:lnTo>
                    <a:pt x="23" y="345"/>
                  </a:lnTo>
                  <a:lnTo>
                    <a:pt x="34" y="359"/>
                  </a:lnTo>
                  <a:lnTo>
                    <a:pt x="19" y="374"/>
                  </a:lnTo>
                  <a:lnTo>
                    <a:pt x="21" y="413"/>
                  </a:lnTo>
                  <a:lnTo>
                    <a:pt x="19" y="477"/>
                  </a:lnTo>
                  <a:lnTo>
                    <a:pt x="71" y="477"/>
                  </a:lnTo>
                  <a:lnTo>
                    <a:pt x="139" y="479"/>
                  </a:lnTo>
                  <a:lnTo>
                    <a:pt x="210" y="479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96">
              <a:extLst>
                <a:ext uri="{FF2B5EF4-FFF2-40B4-BE49-F238E27FC236}">
                  <a16:creationId xmlns:a16="http://schemas.microsoft.com/office/drawing/2014/main" id="{264E0A05-DACA-B313-1A90-603AE94FCC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253408" y="9927012"/>
              <a:ext cx="865082" cy="1029966"/>
            </a:xfrm>
            <a:custGeom>
              <a:avLst/>
              <a:gdLst>
                <a:gd name="T0" fmla="*/ 324 w 383"/>
                <a:gd name="T1" fmla="*/ 456 h 456"/>
                <a:gd name="T2" fmla="*/ 331 w 383"/>
                <a:gd name="T3" fmla="*/ 374 h 456"/>
                <a:gd name="T4" fmla="*/ 317 w 383"/>
                <a:gd name="T5" fmla="*/ 361 h 456"/>
                <a:gd name="T6" fmla="*/ 329 w 383"/>
                <a:gd name="T7" fmla="*/ 335 h 456"/>
                <a:gd name="T8" fmla="*/ 328 w 383"/>
                <a:gd name="T9" fmla="*/ 295 h 456"/>
                <a:gd name="T10" fmla="*/ 328 w 383"/>
                <a:gd name="T11" fmla="*/ 173 h 456"/>
                <a:gd name="T12" fmla="*/ 360 w 383"/>
                <a:gd name="T13" fmla="*/ 169 h 456"/>
                <a:gd name="T14" fmla="*/ 345 w 383"/>
                <a:gd name="T15" fmla="*/ 158 h 456"/>
                <a:gd name="T16" fmla="*/ 363 w 383"/>
                <a:gd name="T17" fmla="*/ 148 h 456"/>
                <a:gd name="T18" fmla="*/ 361 w 383"/>
                <a:gd name="T19" fmla="*/ 132 h 456"/>
                <a:gd name="T20" fmla="*/ 368 w 383"/>
                <a:gd name="T21" fmla="*/ 119 h 456"/>
                <a:gd name="T22" fmla="*/ 383 w 383"/>
                <a:gd name="T23" fmla="*/ 121 h 456"/>
                <a:gd name="T24" fmla="*/ 365 w 383"/>
                <a:gd name="T25" fmla="*/ 105 h 456"/>
                <a:gd name="T26" fmla="*/ 356 w 383"/>
                <a:gd name="T27" fmla="*/ 98 h 456"/>
                <a:gd name="T28" fmla="*/ 344 w 383"/>
                <a:gd name="T29" fmla="*/ 87 h 456"/>
                <a:gd name="T30" fmla="*/ 344 w 383"/>
                <a:gd name="T31" fmla="*/ 71 h 456"/>
                <a:gd name="T32" fmla="*/ 342 w 383"/>
                <a:gd name="T33" fmla="*/ 55 h 456"/>
                <a:gd name="T34" fmla="*/ 333 w 383"/>
                <a:gd name="T35" fmla="*/ 66 h 456"/>
                <a:gd name="T36" fmla="*/ 319 w 383"/>
                <a:gd name="T37" fmla="*/ 60 h 456"/>
                <a:gd name="T38" fmla="*/ 320 w 383"/>
                <a:gd name="T39" fmla="*/ 44 h 456"/>
                <a:gd name="T40" fmla="*/ 303 w 383"/>
                <a:gd name="T41" fmla="*/ 50 h 456"/>
                <a:gd name="T42" fmla="*/ 276 w 383"/>
                <a:gd name="T43" fmla="*/ 55 h 456"/>
                <a:gd name="T44" fmla="*/ 265 w 383"/>
                <a:gd name="T45" fmla="*/ 44 h 456"/>
                <a:gd name="T46" fmla="*/ 249 w 383"/>
                <a:gd name="T47" fmla="*/ 43 h 456"/>
                <a:gd name="T48" fmla="*/ 237 w 383"/>
                <a:gd name="T49" fmla="*/ 41 h 456"/>
                <a:gd name="T50" fmla="*/ 224 w 383"/>
                <a:gd name="T51" fmla="*/ 27 h 456"/>
                <a:gd name="T52" fmla="*/ 210 w 383"/>
                <a:gd name="T53" fmla="*/ 21 h 456"/>
                <a:gd name="T54" fmla="*/ 192 w 383"/>
                <a:gd name="T55" fmla="*/ 27 h 456"/>
                <a:gd name="T56" fmla="*/ 182 w 383"/>
                <a:gd name="T57" fmla="*/ 16 h 456"/>
                <a:gd name="T58" fmla="*/ 183 w 383"/>
                <a:gd name="T59" fmla="*/ 28 h 456"/>
                <a:gd name="T60" fmla="*/ 144 w 383"/>
                <a:gd name="T61" fmla="*/ 19 h 456"/>
                <a:gd name="T62" fmla="*/ 132 w 383"/>
                <a:gd name="T63" fmla="*/ 19 h 456"/>
                <a:gd name="T64" fmla="*/ 128 w 383"/>
                <a:gd name="T65" fmla="*/ 5 h 456"/>
                <a:gd name="T66" fmla="*/ 112 w 383"/>
                <a:gd name="T67" fmla="*/ 3 h 456"/>
                <a:gd name="T68" fmla="*/ 85 w 383"/>
                <a:gd name="T69" fmla="*/ 0 h 456"/>
                <a:gd name="T70" fmla="*/ 91 w 383"/>
                <a:gd name="T71" fmla="*/ 117 h 456"/>
                <a:gd name="T72" fmla="*/ 23 w 383"/>
                <a:gd name="T73" fmla="*/ 119 h 456"/>
                <a:gd name="T74" fmla="*/ 20 w 383"/>
                <a:gd name="T75" fmla="*/ 149 h 456"/>
                <a:gd name="T76" fmla="*/ 21 w 383"/>
                <a:gd name="T77" fmla="*/ 203 h 456"/>
                <a:gd name="T78" fmla="*/ 0 w 383"/>
                <a:gd name="T79" fmla="*/ 203 h 456"/>
                <a:gd name="T80" fmla="*/ 25 w 383"/>
                <a:gd name="T81" fmla="*/ 212 h 456"/>
                <a:gd name="T82" fmla="*/ 21 w 383"/>
                <a:gd name="T83" fmla="*/ 238 h 456"/>
                <a:gd name="T84" fmla="*/ 45 w 383"/>
                <a:gd name="T85" fmla="*/ 237 h 456"/>
                <a:gd name="T86" fmla="*/ 50 w 383"/>
                <a:gd name="T87" fmla="*/ 247 h 456"/>
                <a:gd name="T88" fmla="*/ 57 w 383"/>
                <a:gd name="T89" fmla="*/ 258 h 456"/>
                <a:gd name="T90" fmla="*/ 69 w 383"/>
                <a:gd name="T91" fmla="*/ 272 h 456"/>
                <a:gd name="T92" fmla="*/ 87 w 383"/>
                <a:gd name="T93" fmla="*/ 285 h 456"/>
                <a:gd name="T94" fmla="*/ 107 w 383"/>
                <a:gd name="T95" fmla="*/ 297 h 456"/>
                <a:gd name="T96" fmla="*/ 126 w 383"/>
                <a:gd name="T97" fmla="*/ 303 h 456"/>
                <a:gd name="T98" fmla="*/ 146 w 383"/>
                <a:gd name="T99" fmla="*/ 308 h 456"/>
                <a:gd name="T100" fmla="*/ 160 w 383"/>
                <a:gd name="T101" fmla="*/ 317 h 456"/>
                <a:gd name="T102" fmla="*/ 171 w 383"/>
                <a:gd name="T103" fmla="*/ 331 h 456"/>
                <a:gd name="T104" fmla="*/ 189 w 383"/>
                <a:gd name="T105" fmla="*/ 345 h 456"/>
                <a:gd name="T106" fmla="*/ 223 w 383"/>
                <a:gd name="T107" fmla="*/ 359 h 456"/>
                <a:gd name="T108" fmla="*/ 231 w 383"/>
                <a:gd name="T109" fmla="*/ 370 h 456"/>
                <a:gd name="T110" fmla="*/ 249 w 383"/>
                <a:gd name="T111" fmla="*/ 379 h 456"/>
                <a:gd name="T112" fmla="*/ 256 w 383"/>
                <a:gd name="T113" fmla="*/ 399 h 456"/>
                <a:gd name="T114" fmla="*/ 279 w 383"/>
                <a:gd name="T115" fmla="*/ 422 h 456"/>
                <a:gd name="T116" fmla="*/ 306 w 383"/>
                <a:gd name="T117" fmla="*/ 447 h 456"/>
                <a:gd name="T118" fmla="*/ 324 w 383"/>
                <a:gd name="T119" fmla="*/ 456 h 456"/>
                <a:gd name="T120" fmla="*/ 324 w 383"/>
                <a:gd name="T121" fmla="*/ 456 h 456"/>
                <a:gd name="T122" fmla="*/ 324 w 383"/>
                <a:gd name="T12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3" h="456">
                  <a:moveTo>
                    <a:pt x="324" y="456"/>
                  </a:moveTo>
                  <a:lnTo>
                    <a:pt x="331" y="374"/>
                  </a:lnTo>
                  <a:lnTo>
                    <a:pt x="317" y="361"/>
                  </a:lnTo>
                  <a:lnTo>
                    <a:pt x="329" y="335"/>
                  </a:lnTo>
                  <a:lnTo>
                    <a:pt x="328" y="295"/>
                  </a:lnTo>
                  <a:lnTo>
                    <a:pt x="328" y="173"/>
                  </a:lnTo>
                  <a:lnTo>
                    <a:pt x="360" y="169"/>
                  </a:lnTo>
                  <a:lnTo>
                    <a:pt x="345" y="158"/>
                  </a:lnTo>
                  <a:lnTo>
                    <a:pt x="363" y="148"/>
                  </a:lnTo>
                  <a:lnTo>
                    <a:pt x="361" y="132"/>
                  </a:lnTo>
                  <a:lnTo>
                    <a:pt x="368" y="119"/>
                  </a:lnTo>
                  <a:lnTo>
                    <a:pt x="383" y="121"/>
                  </a:lnTo>
                  <a:lnTo>
                    <a:pt x="365" y="105"/>
                  </a:lnTo>
                  <a:lnTo>
                    <a:pt x="356" y="98"/>
                  </a:lnTo>
                  <a:lnTo>
                    <a:pt x="344" y="87"/>
                  </a:lnTo>
                  <a:lnTo>
                    <a:pt x="344" y="71"/>
                  </a:lnTo>
                  <a:lnTo>
                    <a:pt x="342" y="55"/>
                  </a:lnTo>
                  <a:lnTo>
                    <a:pt x="333" y="66"/>
                  </a:lnTo>
                  <a:lnTo>
                    <a:pt x="319" y="60"/>
                  </a:lnTo>
                  <a:lnTo>
                    <a:pt x="320" y="44"/>
                  </a:lnTo>
                  <a:lnTo>
                    <a:pt x="303" y="50"/>
                  </a:lnTo>
                  <a:lnTo>
                    <a:pt x="276" y="55"/>
                  </a:lnTo>
                  <a:lnTo>
                    <a:pt x="265" y="44"/>
                  </a:lnTo>
                  <a:lnTo>
                    <a:pt x="249" y="43"/>
                  </a:lnTo>
                  <a:lnTo>
                    <a:pt x="237" y="41"/>
                  </a:lnTo>
                  <a:lnTo>
                    <a:pt x="224" y="27"/>
                  </a:lnTo>
                  <a:lnTo>
                    <a:pt x="210" y="21"/>
                  </a:lnTo>
                  <a:lnTo>
                    <a:pt x="192" y="27"/>
                  </a:lnTo>
                  <a:lnTo>
                    <a:pt x="182" y="16"/>
                  </a:lnTo>
                  <a:lnTo>
                    <a:pt x="183" y="28"/>
                  </a:lnTo>
                  <a:lnTo>
                    <a:pt x="144" y="19"/>
                  </a:lnTo>
                  <a:lnTo>
                    <a:pt x="132" y="19"/>
                  </a:lnTo>
                  <a:lnTo>
                    <a:pt x="128" y="5"/>
                  </a:lnTo>
                  <a:lnTo>
                    <a:pt x="112" y="3"/>
                  </a:lnTo>
                  <a:lnTo>
                    <a:pt x="85" y="0"/>
                  </a:lnTo>
                  <a:lnTo>
                    <a:pt x="91" y="117"/>
                  </a:lnTo>
                  <a:lnTo>
                    <a:pt x="23" y="119"/>
                  </a:lnTo>
                  <a:lnTo>
                    <a:pt x="20" y="149"/>
                  </a:lnTo>
                  <a:lnTo>
                    <a:pt x="21" y="203"/>
                  </a:lnTo>
                  <a:lnTo>
                    <a:pt x="0" y="203"/>
                  </a:lnTo>
                  <a:lnTo>
                    <a:pt x="25" y="212"/>
                  </a:lnTo>
                  <a:lnTo>
                    <a:pt x="21" y="238"/>
                  </a:lnTo>
                  <a:lnTo>
                    <a:pt x="45" y="237"/>
                  </a:lnTo>
                  <a:lnTo>
                    <a:pt x="50" y="247"/>
                  </a:lnTo>
                  <a:lnTo>
                    <a:pt x="57" y="258"/>
                  </a:lnTo>
                  <a:lnTo>
                    <a:pt x="69" y="272"/>
                  </a:lnTo>
                  <a:lnTo>
                    <a:pt x="87" y="285"/>
                  </a:lnTo>
                  <a:lnTo>
                    <a:pt x="107" y="297"/>
                  </a:lnTo>
                  <a:lnTo>
                    <a:pt x="126" y="303"/>
                  </a:lnTo>
                  <a:lnTo>
                    <a:pt x="146" y="308"/>
                  </a:lnTo>
                  <a:lnTo>
                    <a:pt x="160" y="317"/>
                  </a:lnTo>
                  <a:lnTo>
                    <a:pt x="171" y="331"/>
                  </a:lnTo>
                  <a:lnTo>
                    <a:pt x="189" y="345"/>
                  </a:lnTo>
                  <a:lnTo>
                    <a:pt x="223" y="359"/>
                  </a:lnTo>
                  <a:lnTo>
                    <a:pt x="231" y="370"/>
                  </a:lnTo>
                  <a:lnTo>
                    <a:pt x="249" y="379"/>
                  </a:lnTo>
                  <a:lnTo>
                    <a:pt x="256" y="399"/>
                  </a:lnTo>
                  <a:lnTo>
                    <a:pt x="279" y="422"/>
                  </a:lnTo>
                  <a:lnTo>
                    <a:pt x="306" y="447"/>
                  </a:lnTo>
                  <a:lnTo>
                    <a:pt x="324" y="456"/>
                  </a:lnTo>
                  <a:lnTo>
                    <a:pt x="324" y="456"/>
                  </a:lnTo>
                  <a:lnTo>
                    <a:pt x="324" y="4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97">
              <a:extLst>
                <a:ext uri="{FF2B5EF4-FFF2-40B4-BE49-F238E27FC236}">
                  <a16:creationId xmlns:a16="http://schemas.microsoft.com/office/drawing/2014/main" id="{1CF23755-FCE6-9369-440E-12DB511FAB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10191279"/>
              <a:ext cx="865082" cy="415600"/>
            </a:xfrm>
            <a:custGeom>
              <a:avLst/>
              <a:gdLst>
                <a:gd name="T0" fmla="*/ 241 w 383"/>
                <a:gd name="T1" fmla="*/ 184 h 184"/>
                <a:gd name="T2" fmla="*/ 241 w 383"/>
                <a:gd name="T3" fmla="*/ 159 h 184"/>
                <a:gd name="T4" fmla="*/ 267 w 383"/>
                <a:gd name="T5" fmla="*/ 159 h 184"/>
                <a:gd name="T6" fmla="*/ 283 w 383"/>
                <a:gd name="T7" fmla="*/ 161 h 184"/>
                <a:gd name="T8" fmla="*/ 335 w 383"/>
                <a:gd name="T9" fmla="*/ 161 h 184"/>
                <a:gd name="T10" fmla="*/ 380 w 383"/>
                <a:gd name="T11" fmla="*/ 162 h 184"/>
                <a:gd name="T12" fmla="*/ 383 w 383"/>
                <a:gd name="T13" fmla="*/ 139 h 184"/>
                <a:gd name="T14" fmla="*/ 380 w 383"/>
                <a:gd name="T15" fmla="*/ 111 h 184"/>
                <a:gd name="T16" fmla="*/ 383 w 383"/>
                <a:gd name="T17" fmla="*/ 79 h 184"/>
                <a:gd name="T18" fmla="*/ 381 w 383"/>
                <a:gd name="T19" fmla="*/ 63 h 184"/>
                <a:gd name="T20" fmla="*/ 369 w 383"/>
                <a:gd name="T21" fmla="*/ 64 h 184"/>
                <a:gd name="T22" fmla="*/ 353 w 383"/>
                <a:gd name="T23" fmla="*/ 59 h 184"/>
                <a:gd name="T24" fmla="*/ 342 w 383"/>
                <a:gd name="T25" fmla="*/ 50 h 184"/>
                <a:gd name="T26" fmla="*/ 328 w 383"/>
                <a:gd name="T27" fmla="*/ 48 h 184"/>
                <a:gd name="T28" fmla="*/ 317 w 383"/>
                <a:gd name="T29" fmla="*/ 41 h 184"/>
                <a:gd name="T30" fmla="*/ 305 w 383"/>
                <a:gd name="T31" fmla="*/ 36 h 184"/>
                <a:gd name="T32" fmla="*/ 296 w 383"/>
                <a:gd name="T33" fmla="*/ 29 h 184"/>
                <a:gd name="T34" fmla="*/ 282 w 383"/>
                <a:gd name="T35" fmla="*/ 34 h 184"/>
                <a:gd name="T36" fmla="*/ 269 w 383"/>
                <a:gd name="T37" fmla="*/ 32 h 184"/>
                <a:gd name="T38" fmla="*/ 260 w 383"/>
                <a:gd name="T39" fmla="*/ 22 h 184"/>
                <a:gd name="T40" fmla="*/ 253 w 383"/>
                <a:gd name="T41" fmla="*/ 11 h 184"/>
                <a:gd name="T42" fmla="*/ 237 w 383"/>
                <a:gd name="T43" fmla="*/ 2 h 184"/>
                <a:gd name="T44" fmla="*/ 225 w 383"/>
                <a:gd name="T45" fmla="*/ 0 h 184"/>
                <a:gd name="T46" fmla="*/ 210 w 383"/>
                <a:gd name="T47" fmla="*/ 6 h 184"/>
                <a:gd name="T48" fmla="*/ 194 w 383"/>
                <a:gd name="T49" fmla="*/ 4 h 184"/>
                <a:gd name="T50" fmla="*/ 127 w 383"/>
                <a:gd name="T51" fmla="*/ 6 h 184"/>
                <a:gd name="T52" fmla="*/ 88 w 383"/>
                <a:gd name="T53" fmla="*/ 4 h 184"/>
                <a:gd name="T54" fmla="*/ 56 w 383"/>
                <a:gd name="T55" fmla="*/ 6 h 184"/>
                <a:gd name="T56" fmla="*/ 0 w 383"/>
                <a:gd name="T57" fmla="*/ 2 h 184"/>
                <a:gd name="T58" fmla="*/ 2 w 383"/>
                <a:gd name="T59" fmla="*/ 16 h 184"/>
                <a:gd name="T60" fmla="*/ 4 w 383"/>
                <a:gd name="T61" fmla="*/ 32 h 184"/>
                <a:gd name="T62" fmla="*/ 8 w 383"/>
                <a:gd name="T63" fmla="*/ 45 h 184"/>
                <a:gd name="T64" fmla="*/ 16 w 383"/>
                <a:gd name="T65" fmla="*/ 56 h 184"/>
                <a:gd name="T66" fmla="*/ 22 w 383"/>
                <a:gd name="T67" fmla="*/ 70 h 184"/>
                <a:gd name="T68" fmla="*/ 24 w 383"/>
                <a:gd name="T69" fmla="*/ 86 h 184"/>
                <a:gd name="T70" fmla="*/ 59 w 383"/>
                <a:gd name="T71" fmla="*/ 88 h 184"/>
                <a:gd name="T72" fmla="*/ 88 w 383"/>
                <a:gd name="T73" fmla="*/ 88 h 184"/>
                <a:gd name="T74" fmla="*/ 113 w 383"/>
                <a:gd name="T75" fmla="*/ 75 h 184"/>
                <a:gd name="T76" fmla="*/ 123 w 383"/>
                <a:gd name="T77" fmla="*/ 86 h 184"/>
                <a:gd name="T78" fmla="*/ 123 w 383"/>
                <a:gd name="T79" fmla="*/ 109 h 184"/>
                <a:gd name="T80" fmla="*/ 125 w 383"/>
                <a:gd name="T81" fmla="*/ 157 h 184"/>
                <a:gd name="T82" fmla="*/ 161 w 383"/>
                <a:gd name="T83" fmla="*/ 159 h 184"/>
                <a:gd name="T84" fmla="*/ 170 w 383"/>
                <a:gd name="T85" fmla="*/ 182 h 184"/>
                <a:gd name="T86" fmla="*/ 200 w 383"/>
                <a:gd name="T87" fmla="*/ 182 h 184"/>
                <a:gd name="T88" fmla="*/ 241 w 383"/>
                <a:gd name="T89" fmla="*/ 184 h 184"/>
                <a:gd name="T90" fmla="*/ 241 w 383"/>
                <a:gd name="T91" fmla="*/ 184 h 184"/>
                <a:gd name="T92" fmla="*/ 241 w 383"/>
                <a:gd name="T9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83" h="184">
                  <a:moveTo>
                    <a:pt x="241" y="184"/>
                  </a:moveTo>
                  <a:lnTo>
                    <a:pt x="241" y="159"/>
                  </a:lnTo>
                  <a:lnTo>
                    <a:pt x="267" y="159"/>
                  </a:lnTo>
                  <a:lnTo>
                    <a:pt x="283" y="161"/>
                  </a:lnTo>
                  <a:lnTo>
                    <a:pt x="335" y="161"/>
                  </a:lnTo>
                  <a:lnTo>
                    <a:pt x="380" y="162"/>
                  </a:lnTo>
                  <a:lnTo>
                    <a:pt x="383" y="139"/>
                  </a:lnTo>
                  <a:lnTo>
                    <a:pt x="380" y="111"/>
                  </a:lnTo>
                  <a:lnTo>
                    <a:pt x="383" y="79"/>
                  </a:lnTo>
                  <a:lnTo>
                    <a:pt x="381" y="63"/>
                  </a:lnTo>
                  <a:lnTo>
                    <a:pt x="369" y="64"/>
                  </a:lnTo>
                  <a:lnTo>
                    <a:pt x="353" y="59"/>
                  </a:lnTo>
                  <a:lnTo>
                    <a:pt x="342" y="50"/>
                  </a:lnTo>
                  <a:lnTo>
                    <a:pt x="328" y="48"/>
                  </a:lnTo>
                  <a:lnTo>
                    <a:pt x="317" y="41"/>
                  </a:lnTo>
                  <a:lnTo>
                    <a:pt x="305" y="36"/>
                  </a:lnTo>
                  <a:lnTo>
                    <a:pt x="296" y="29"/>
                  </a:lnTo>
                  <a:lnTo>
                    <a:pt x="282" y="34"/>
                  </a:lnTo>
                  <a:lnTo>
                    <a:pt x="269" y="32"/>
                  </a:lnTo>
                  <a:lnTo>
                    <a:pt x="260" y="22"/>
                  </a:lnTo>
                  <a:lnTo>
                    <a:pt x="253" y="11"/>
                  </a:lnTo>
                  <a:lnTo>
                    <a:pt x="237" y="2"/>
                  </a:lnTo>
                  <a:lnTo>
                    <a:pt x="225" y="0"/>
                  </a:lnTo>
                  <a:lnTo>
                    <a:pt x="210" y="6"/>
                  </a:lnTo>
                  <a:lnTo>
                    <a:pt x="194" y="4"/>
                  </a:lnTo>
                  <a:lnTo>
                    <a:pt x="127" y="6"/>
                  </a:lnTo>
                  <a:lnTo>
                    <a:pt x="88" y="4"/>
                  </a:lnTo>
                  <a:lnTo>
                    <a:pt x="56" y="6"/>
                  </a:lnTo>
                  <a:lnTo>
                    <a:pt x="0" y="2"/>
                  </a:lnTo>
                  <a:lnTo>
                    <a:pt x="2" y="16"/>
                  </a:lnTo>
                  <a:lnTo>
                    <a:pt x="4" y="32"/>
                  </a:lnTo>
                  <a:lnTo>
                    <a:pt x="8" y="45"/>
                  </a:lnTo>
                  <a:lnTo>
                    <a:pt x="16" y="56"/>
                  </a:lnTo>
                  <a:lnTo>
                    <a:pt x="22" y="70"/>
                  </a:lnTo>
                  <a:lnTo>
                    <a:pt x="24" y="86"/>
                  </a:lnTo>
                  <a:lnTo>
                    <a:pt x="59" y="88"/>
                  </a:lnTo>
                  <a:lnTo>
                    <a:pt x="88" y="88"/>
                  </a:lnTo>
                  <a:lnTo>
                    <a:pt x="113" y="75"/>
                  </a:lnTo>
                  <a:lnTo>
                    <a:pt x="123" y="86"/>
                  </a:lnTo>
                  <a:lnTo>
                    <a:pt x="123" y="109"/>
                  </a:lnTo>
                  <a:lnTo>
                    <a:pt x="125" y="157"/>
                  </a:lnTo>
                  <a:lnTo>
                    <a:pt x="161" y="159"/>
                  </a:lnTo>
                  <a:lnTo>
                    <a:pt x="170" y="182"/>
                  </a:lnTo>
                  <a:lnTo>
                    <a:pt x="200" y="182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98">
              <a:extLst>
                <a:ext uri="{FF2B5EF4-FFF2-40B4-BE49-F238E27FC236}">
                  <a16:creationId xmlns:a16="http://schemas.microsoft.com/office/drawing/2014/main" id="{5ACEA86D-CFFE-6219-69DF-07257129BD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656059" y="10975048"/>
              <a:ext cx="880892" cy="950912"/>
            </a:xfrm>
            <a:custGeom>
              <a:avLst/>
              <a:gdLst>
                <a:gd name="T0" fmla="*/ 285 w 390"/>
                <a:gd name="T1" fmla="*/ 403 h 421"/>
                <a:gd name="T2" fmla="*/ 294 w 390"/>
                <a:gd name="T3" fmla="*/ 317 h 421"/>
                <a:gd name="T4" fmla="*/ 297 w 390"/>
                <a:gd name="T5" fmla="*/ 285 h 421"/>
                <a:gd name="T6" fmla="*/ 321 w 390"/>
                <a:gd name="T7" fmla="*/ 273 h 421"/>
                <a:gd name="T8" fmla="*/ 347 w 390"/>
                <a:gd name="T9" fmla="*/ 227 h 421"/>
                <a:gd name="T10" fmla="*/ 378 w 390"/>
                <a:gd name="T11" fmla="*/ 209 h 421"/>
                <a:gd name="T12" fmla="*/ 388 w 390"/>
                <a:gd name="T13" fmla="*/ 171 h 421"/>
                <a:gd name="T14" fmla="*/ 390 w 390"/>
                <a:gd name="T15" fmla="*/ 141 h 421"/>
                <a:gd name="T16" fmla="*/ 360 w 390"/>
                <a:gd name="T17" fmla="*/ 122 h 421"/>
                <a:gd name="T18" fmla="*/ 324 w 390"/>
                <a:gd name="T19" fmla="*/ 118 h 421"/>
                <a:gd name="T20" fmla="*/ 292 w 390"/>
                <a:gd name="T21" fmla="*/ 139 h 421"/>
                <a:gd name="T22" fmla="*/ 269 w 390"/>
                <a:gd name="T23" fmla="*/ 122 h 421"/>
                <a:gd name="T24" fmla="*/ 248 w 390"/>
                <a:gd name="T25" fmla="*/ 109 h 421"/>
                <a:gd name="T26" fmla="*/ 221 w 390"/>
                <a:gd name="T27" fmla="*/ 95 h 421"/>
                <a:gd name="T28" fmla="*/ 191 w 390"/>
                <a:gd name="T29" fmla="*/ 75 h 421"/>
                <a:gd name="T30" fmla="*/ 164 w 390"/>
                <a:gd name="T31" fmla="*/ 56 h 421"/>
                <a:gd name="T32" fmla="*/ 141 w 390"/>
                <a:gd name="T33" fmla="*/ 34 h 421"/>
                <a:gd name="T34" fmla="*/ 125 w 390"/>
                <a:gd name="T35" fmla="*/ 9 h 421"/>
                <a:gd name="T36" fmla="*/ 89 w 390"/>
                <a:gd name="T37" fmla="*/ 27 h 421"/>
                <a:gd name="T38" fmla="*/ 57 w 390"/>
                <a:gd name="T39" fmla="*/ 47 h 421"/>
                <a:gd name="T40" fmla="*/ 48 w 390"/>
                <a:gd name="T41" fmla="*/ 93 h 421"/>
                <a:gd name="T42" fmla="*/ 30 w 390"/>
                <a:gd name="T43" fmla="*/ 139 h 421"/>
                <a:gd name="T44" fmla="*/ 11 w 390"/>
                <a:gd name="T45" fmla="*/ 198 h 421"/>
                <a:gd name="T46" fmla="*/ 6 w 390"/>
                <a:gd name="T47" fmla="*/ 234 h 421"/>
                <a:gd name="T48" fmla="*/ 7 w 390"/>
                <a:gd name="T49" fmla="*/ 266 h 421"/>
                <a:gd name="T50" fmla="*/ 29 w 390"/>
                <a:gd name="T51" fmla="*/ 278 h 421"/>
                <a:gd name="T52" fmla="*/ 57 w 390"/>
                <a:gd name="T53" fmla="*/ 294 h 421"/>
                <a:gd name="T54" fmla="*/ 91 w 390"/>
                <a:gd name="T55" fmla="*/ 301 h 421"/>
                <a:gd name="T56" fmla="*/ 119 w 390"/>
                <a:gd name="T57" fmla="*/ 308 h 421"/>
                <a:gd name="T58" fmla="*/ 152 w 390"/>
                <a:gd name="T59" fmla="*/ 310 h 421"/>
                <a:gd name="T60" fmla="*/ 168 w 390"/>
                <a:gd name="T61" fmla="*/ 314 h 421"/>
                <a:gd name="T62" fmla="*/ 176 w 390"/>
                <a:gd name="T63" fmla="*/ 339 h 421"/>
                <a:gd name="T64" fmla="*/ 198 w 390"/>
                <a:gd name="T65" fmla="*/ 356 h 421"/>
                <a:gd name="T66" fmla="*/ 230 w 390"/>
                <a:gd name="T67" fmla="*/ 380 h 421"/>
                <a:gd name="T68" fmla="*/ 264 w 390"/>
                <a:gd name="T69" fmla="*/ 397 h 421"/>
                <a:gd name="T70" fmla="*/ 290 w 390"/>
                <a:gd name="T71" fmla="*/ 421 h 421"/>
                <a:gd name="T72" fmla="*/ 290 w 390"/>
                <a:gd name="T73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421">
                  <a:moveTo>
                    <a:pt x="290" y="421"/>
                  </a:moveTo>
                  <a:lnTo>
                    <a:pt x="285" y="403"/>
                  </a:lnTo>
                  <a:lnTo>
                    <a:pt x="296" y="346"/>
                  </a:lnTo>
                  <a:lnTo>
                    <a:pt x="294" y="317"/>
                  </a:lnTo>
                  <a:lnTo>
                    <a:pt x="289" y="301"/>
                  </a:lnTo>
                  <a:lnTo>
                    <a:pt x="297" y="285"/>
                  </a:lnTo>
                  <a:lnTo>
                    <a:pt x="310" y="284"/>
                  </a:lnTo>
                  <a:lnTo>
                    <a:pt x="321" y="273"/>
                  </a:lnTo>
                  <a:lnTo>
                    <a:pt x="331" y="248"/>
                  </a:lnTo>
                  <a:lnTo>
                    <a:pt x="347" y="227"/>
                  </a:lnTo>
                  <a:lnTo>
                    <a:pt x="365" y="211"/>
                  </a:lnTo>
                  <a:lnTo>
                    <a:pt x="378" y="209"/>
                  </a:lnTo>
                  <a:lnTo>
                    <a:pt x="385" y="186"/>
                  </a:lnTo>
                  <a:lnTo>
                    <a:pt x="388" y="171"/>
                  </a:lnTo>
                  <a:lnTo>
                    <a:pt x="386" y="157"/>
                  </a:lnTo>
                  <a:lnTo>
                    <a:pt x="390" y="141"/>
                  </a:lnTo>
                  <a:lnTo>
                    <a:pt x="378" y="138"/>
                  </a:lnTo>
                  <a:lnTo>
                    <a:pt x="360" y="122"/>
                  </a:lnTo>
                  <a:lnTo>
                    <a:pt x="344" y="123"/>
                  </a:lnTo>
                  <a:lnTo>
                    <a:pt x="324" y="118"/>
                  </a:lnTo>
                  <a:lnTo>
                    <a:pt x="301" y="118"/>
                  </a:lnTo>
                  <a:lnTo>
                    <a:pt x="292" y="139"/>
                  </a:lnTo>
                  <a:lnTo>
                    <a:pt x="289" y="123"/>
                  </a:lnTo>
                  <a:lnTo>
                    <a:pt x="269" y="122"/>
                  </a:lnTo>
                  <a:lnTo>
                    <a:pt x="264" y="104"/>
                  </a:lnTo>
                  <a:lnTo>
                    <a:pt x="248" y="109"/>
                  </a:lnTo>
                  <a:lnTo>
                    <a:pt x="237" y="97"/>
                  </a:lnTo>
                  <a:lnTo>
                    <a:pt x="221" y="95"/>
                  </a:lnTo>
                  <a:lnTo>
                    <a:pt x="208" y="84"/>
                  </a:lnTo>
                  <a:lnTo>
                    <a:pt x="191" y="75"/>
                  </a:lnTo>
                  <a:lnTo>
                    <a:pt x="178" y="65"/>
                  </a:lnTo>
                  <a:lnTo>
                    <a:pt x="164" y="56"/>
                  </a:lnTo>
                  <a:lnTo>
                    <a:pt x="148" y="45"/>
                  </a:lnTo>
                  <a:lnTo>
                    <a:pt x="141" y="34"/>
                  </a:lnTo>
                  <a:lnTo>
                    <a:pt x="128" y="22"/>
                  </a:lnTo>
                  <a:lnTo>
                    <a:pt x="125" y="9"/>
                  </a:lnTo>
                  <a:lnTo>
                    <a:pt x="109" y="0"/>
                  </a:lnTo>
                  <a:lnTo>
                    <a:pt x="89" y="27"/>
                  </a:lnTo>
                  <a:lnTo>
                    <a:pt x="80" y="45"/>
                  </a:lnTo>
                  <a:lnTo>
                    <a:pt x="57" y="47"/>
                  </a:lnTo>
                  <a:lnTo>
                    <a:pt x="48" y="72"/>
                  </a:lnTo>
                  <a:lnTo>
                    <a:pt x="48" y="93"/>
                  </a:lnTo>
                  <a:lnTo>
                    <a:pt x="36" y="114"/>
                  </a:lnTo>
                  <a:lnTo>
                    <a:pt x="30" y="139"/>
                  </a:lnTo>
                  <a:lnTo>
                    <a:pt x="25" y="152"/>
                  </a:lnTo>
                  <a:lnTo>
                    <a:pt x="11" y="198"/>
                  </a:lnTo>
                  <a:lnTo>
                    <a:pt x="6" y="211"/>
                  </a:lnTo>
                  <a:lnTo>
                    <a:pt x="6" y="234"/>
                  </a:lnTo>
                  <a:lnTo>
                    <a:pt x="0" y="255"/>
                  </a:lnTo>
                  <a:lnTo>
                    <a:pt x="7" y="266"/>
                  </a:lnTo>
                  <a:lnTo>
                    <a:pt x="16" y="280"/>
                  </a:lnTo>
                  <a:lnTo>
                    <a:pt x="29" y="278"/>
                  </a:lnTo>
                  <a:lnTo>
                    <a:pt x="45" y="284"/>
                  </a:lnTo>
                  <a:lnTo>
                    <a:pt x="57" y="294"/>
                  </a:lnTo>
                  <a:lnTo>
                    <a:pt x="71" y="303"/>
                  </a:lnTo>
                  <a:lnTo>
                    <a:pt x="91" y="301"/>
                  </a:lnTo>
                  <a:lnTo>
                    <a:pt x="103" y="310"/>
                  </a:lnTo>
                  <a:lnTo>
                    <a:pt x="119" y="308"/>
                  </a:lnTo>
                  <a:lnTo>
                    <a:pt x="139" y="308"/>
                  </a:lnTo>
                  <a:lnTo>
                    <a:pt x="152" y="310"/>
                  </a:lnTo>
                  <a:lnTo>
                    <a:pt x="160" y="294"/>
                  </a:lnTo>
                  <a:lnTo>
                    <a:pt x="168" y="314"/>
                  </a:lnTo>
                  <a:lnTo>
                    <a:pt x="162" y="326"/>
                  </a:lnTo>
                  <a:lnTo>
                    <a:pt x="176" y="339"/>
                  </a:lnTo>
                  <a:lnTo>
                    <a:pt x="192" y="340"/>
                  </a:lnTo>
                  <a:lnTo>
                    <a:pt x="198" y="356"/>
                  </a:lnTo>
                  <a:lnTo>
                    <a:pt x="223" y="360"/>
                  </a:lnTo>
                  <a:lnTo>
                    <a:pt x="230" y="380"/>
                  </a:lnTo>
                  <a:lnTo>
                    <a:pt x="260" y="378"/>
                  </a:lnTo>
                  <a:lnTo>
                    <a:pt x="264" y="397"/>
                  </a:lnTo>
                  <a:lnTo>
                    <a:pt x="273" y="412"/>
                  </a:lnTo>
                  <a:lnTo>
                    <a:pt x="290" y="421"/>
                  </a:lnTo>
                  <a:lnTo>
                    <a:pt x="290" y="421"/>
                  </a:lnTo>
                  <a:lnTo>
                    <a:pt x="290" y="4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99">
              <a:extLst>
                <a:ext uri="{FF2B5EF4-FFF2-40B4-BE49-F238E27FC236}">
                  <a16:creationId xmlns:a16="http://schemas.microsoft.com/office/drawing/2014/main" id="{B70BCE47-0D5E-1D58-AF0F-1C13B42F28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742942" y="9917978"/>
              <a:ext cx="716008" cy="639212"/>
            </a:xfrm>
            <a:custGeom>
              <a:avLst/>
              <a:gdLst>
                <a:gd name="T0" fmla="*/ 7 w 317"/>
                <a:gd name="T1" fmla="*/ 283 h 283"/>
                <a:gd name="T2" fmla="*/ 36 w 317"/>
                <a:gd name="T3" fmla="*/ 280 h 283"/>
                <a:gd name="T4" fmla="*/ 103 w 317"/>
                <a:gd name="T5" fmla="*/ 278 h 283"/>
                <a:gd name="T6" fmla="*/ 165 w 317"/>
                <a:gd name="T7" fmla="*/ 280 h 283"/>
                <a:gd name="T8" fmla="*/ 189 w 317"/>
                <a:gd name="T9" fmla="*/ 276 h 283"/>
                <a:gd name="T10" fmla="*/ 242 w 317"/>
                <a:gd name="T11" fmla="*/ 276 h 283"/>
                <a:gd name="T12" fmla="*/ 247 w 317"/>
                <a:gd name="T13" fmla="*/ 241 h 283"/>
                <a:gd name="T14" fmla="*/ 249 w 317"/>
                <a:gd name="T15" fmla="*/ 223 h 283"/>
                <a:gd name="T16" fmla="*/ 224 w 317"/>
                <a:gd name="T17" fmla="*/ 216 h 283"/>
                <a:gd name="T18" fmla="*/ 242 w 317"/>
                <a:gd name="T19" fmla="*/ 205 h 283"/>
                <a:gd name="T20" fmla="*/ 246 w 317"/>
                <a:gd name="T21" fmla="*/ 153 h 283"/>
                <a:gd name="T22" fmla="*/ 249 w 317"/>
                <a:gd name="T23" fmla="*/ 121 h 283"/>
                <a:gd name="T24" fmla="*/ 310 w 317"/>
                <a:gd name="T25" fmla="*/ 123 h 283"/>
                <a:gd name="T26" fmla="*/ 315 w 317"/>
                <a:gd name="T27" fmla="*/ 105 h 283"/>
                <a:gd name="T28" fmla="*/ 317 w 317"/>
                <a:gd name="T29" fmla="*/ 91 h 283"/>
                <a:gd name="T30" fmla="*/ 315 w 317"/>
                <a:gd name="T31" fmla="*/ 59 h 283"/>
                <a:gd name="T32" fmla="*/ 315 w 317"/>
                <a:gd name="T33" fmla="*/ 27 h 283"/>
                <a:gd name="T34" fmla="*/ 311 w 317"/>
                <a:gd name="T35" fmla="*/ 4 h 283"/>
                <a:gd name="T36" fmla="*/ 295 w 317"/>
                <a:gd name="T37" fmla="*/ 6 h 283"/>
                <a:gd name="T38" fmla="*/ 279 w 317"/>
                <a:gd name="T39" fmla="*/ 0 h 283"/>
                <a:gd name="T40" fmla="*/ 267 w 317"/>
                <a:gd name="T41" fmla="*/ 2 h 283"/>
                <a:gd name="T42" fmla="*/ 276 w 317"/>
                <a:gd name="T43" fmla="*/ 9 h 283"/>
                <a:gd name="T44" fmla="*/ 262 w 317"/>
                <a:gd name="T45" fmla="*/ 20 h 283"/>
                <a:gd name="T46" fmla="*/ 246 w 317"/>
                <a:gd name="T47" fmla="*/ 13 h 283"/>
                <a:gd name="T48" fmla="*/ 235 w 317"/>
                <a:gd name="T49" fmla="*/ 7 h 283"/>
                <a:gd name="T50" fmla="*/ 221 w 317"/>
                <a:gd name="T51" fmla="*/ 13 h 283"/>
                <a:gd name="T52" fmla="*/ 208 w 317"/>
                <a:gd name="T53" fmla="*/ 15 h 283"/>
                <a:gd name="T54" fmla="*/ 199 w 317"/>
                <a:gd name="T55" fmla="*/ 25 h 283"/>
                <a:gd name="T56" fmla="*/ 189 w 317"/>
                <a:gd name="T57" fmla="*/ 34 h 283"/>
                <a:gd name="T58" fmla="*/ 173 w 317"/>
                <a:gd name="T59" fmla="*/ 38 h 283"/>
                <a:gd name="T60" fmla="*/ 162 w 317"/>
                <a:gd name="T61" fmla="*/ 43 h 283"/>
                <a:gd name="T62" fmla="*/ 148 w 317"/>
                <a:gd name="T63" fmla="*/ 48 h 283"/>
                <a:gd name="T64" fmla="*/ 130 w 317"/>
                <a:gd name="T65" fmla="*/ 47 h 283"/>
                <a:gd name="T66" fmla="*/ 125 w 317"/>
                <a:gd name="T67" fmla="*/ 59 h 283"/>
                <a:gd name="T68" fmla="*/ 110 w 317"/>
                <a:gd name="T69" fmla="*/ 70 h 283"/>
                <a:gd name="T70" fmla="*/ 100 w 317"/>
                <a:gd name="T71" fmla="*/ 79 h 283"/>
                <a:gd name="T72" fmla="*/ 85 w 317"/>
                <a:gd name="T73" fmla="*/ 82 h 283"/>
                <a:gd name="T74" fmla="*/ 73 w 317"/>
                <a:gd name="T75" fmla="*/ 91 h 283"/>
                <a:gd name="T76" fmla="*/ 64 w 317"/>
                <a:gd name="T77" fmla="*/ 102 h 283"/>
                <a:gd name="T78" fmla="*/ 55 w 317"/>
                <a:gd name="T79" fmla="*/ 105 h 283"/>
                <a:gd name="T80" fmla="*/ 41 w 317"/>
                <a:gd name="T81" fmla="*/ 112 h 283"/>
                <a:gd name="T82" fmla="*/ 39 w 317"/>
                <a:gd name="T83" fmla="*/ 125 h 283"/>
                <a:gd name="T84" fmla="*/ 25 w 317"/>
                <a:gd name="T85" fmla="*/ 136 h 283"/>
                <a:gd name="T86" fmla="*/ 18 w 317"/>
                <a:gd name="T87" fmla="*/ 145 h 283"/>
                <a:gd name="T88" fmla="*/ 5 w 317"/>
                <a:gd name="T89" fmla="*/ 143 h 283"/>
                <a:gd name="T90" fmla="*/ 2 w 317"/>
                <a:gd name="T91" fmla="*/ 169 h 283"/>
                <a:gd name="T92" fmla="*/ 4 w 317"/>
                <a:gd name="T93" fmla="*/ 182 h 283"/>
                <a:gd name="T94" fmla="*/ 0 w 317"/>
                <a:gd name="T95" fmla="*/ 226 h 283"/>
                <a:gd name="T96" fmla="*/ 0 w 317"/>
                <a:gd name="T97" fmla="*/ 282 h 283"/>
                <a:gd name="T98" fmla="*/ 7 w 317"/>
                <a:gd name="T99" fmla="*/ 283 h 283"/>
                <a:gd name="T100" fmla="*/ 7 w 317"/>
                <a:gd name="T101" fmla="*/ 283 h 283"/>
                <a:gd name="T102" fmla="*/ 7 w 317"/>
                <a:gd name="T103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7" h="283">
                  <a:moveTo>
                    <a:pt x="7" y="283"/>
                  </a:moveTo>
                  <a:lnTo>
                    <a:pt x="36" y="280"/>
                  </a:lnTo>
                  <a:lnTo>
                    <a:pt x="103" y="278"/>
                  </a:lnTo>
                  <a:lnTo>
                    <a:pt x="165" y="280"/>
                  </a:lnTo>
                  <a:lnTo>
                    <a:pt x="189" y="276"/>
                  </a:lnTo>
                  <a:lnTo>
                    <a:pt x="242" y="276"/>
                  </a:lnTo>
                  <a:lnTo>
                    <a:pt x="247" y="241"/>
                  </a:lnTo>
                  <a:lnTo>
                    <a:pt x="249" y="223"/>
                  </a:lnTo>
                  <a:lnTo>
                    <a:pt x="224" y="216"/>
                  </a:lnTo>
                  <a:lnTo>
                    <a:pt x="242" y="205"/>
                  </a:lnTo>
                  <a:lnTo>
                    <a:pt x="246" y="153"/>
                  </a:lnTo>
                  <a:lnTo>
                    <a:pt x="249" y="121"/>
                  </a:lnTo>
                  <a:lnTo>
                    <a:pt x="310" y="123"/>
                  </a:lnTo>
                  <a:lnTo>
                    <a:pt x="315" y="105"/>
                  </a:lnTo>
                  <a:lnTo>
                    <a:pt x="317" y="91"/>
                  </a:lnTo>
                  <a:lnTo>
                    <a:pt x="315" y="59"/>
                  </a:lnTo>
                  <a:lnTo>
                    <a:pt x="315" y="27"/>
                  </a:lnTo>
                  <a:lnTo>
                    <a:pt x="311" y="4"/>
                  </a:lnTo>
                  <a:lnTo>
                    <a:pt x="295" y="6"/>
                  </a:lnTo>
                  <a:lnTo>
                    <a:pt x="279" y="0"/>
                  </a:lnTo>
                  <a:lnTo>
                    <a:pt x="267" y="2"/>
                  </a:lnTo>
                  <a:lnTo>
                    <a:pt x="276" y="9"/>
                  </a:lnTo>
                  <a:lnTo>
                    <a:pt x="262" y="20"/>
                  </a:lnTo>
                  <a:lnTo>
                    <a:pt x="246" y="13"/>
                  </a:lnTo>
                  <a:lnTo>
                    <a:pt x="235" y="7"/>
                  </a:lnTo>
                  <a:lnTo>
                    <a:pt x="221" y="13"/>
                  </a:lnTo>
                  <a:lnTo>
                    <a:pt x="208" y="15"/>
                  </a:lnTo>
                  <a:lnTo>
                    <a:pt x="199" y="25"/>
                  </a:lnTo>
                  <a:lnTo>
                    <a:pt x="189" y="34"/>
                  </a:lnTo>
                  <a:lnTo>
                    <a:pt x="173" y="38"/>
                  </a:lnTo>
                  <a:lnTo>
                    <a:pt x="162" y="43"/>
                  </a:lnTo>
                  <a:lnTo>
                    <a:pt x="148" y="48"/>
                  </a:lnTo>
                  <a:lnTo>
                    <a:pt x="130" y="47"/>
                  </a:lnTo>
                  <a:lnTo>
                    <a:pt x="125" y="59"/>
                  </a:lnTo>
                  <a:lnTo>
                    <a:pt x="110" y="70"/>
                  </a:lnTo>
                  <a:lnTo>
                    <a:pt x="100" y="79"/>
                  </a:lnTo>
                  <a:lnTo>
                    <a:pt x="85" y="82"/>
                  </a:lnTo>
                  <a:lnTo>
                    <a:pt x="73" y="91"/>
                  </a:lnTo>
                  <a:lnTo>
                    <a:pt x="64" y="102"/>
                  </a:lnTo>
                  <a:lnTo>
                    <a:pt x="55" y="105"/>
                  </a:lnTo>
                  <a:lnTo>
                    <a:pt x="41" y="112"/>
                  </a:lnTo>
                  <a:lnTo>
                    <a:pt x="39" y="125"/>
                  </a:lnTo>
                  <a:lnTo>
                    <a:pt x="25" y="136"/>
                  </a:lnTo>
                  <a:lnTo>
                    <a:pt x="18" y="145"/>
                  </a:lnTo>
                  <a:lnTo>
                    <a:pt x="5" y="143"/>
                  </a:lnTo>
                  <a:lnTo>
                    <a:pt x="2" y="169"/>
                  </a:lnTo>
                  <a:lnTo>
                    <a:pt x="4" y="182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7" y="283"/>
                  </a:lnTo>
                  <a:lnTo>
                    <a:pt x="7" y="283"/>
                  </a:lnTo>
                  <a:lnTo>
                    <a:pt x="7" y="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200">
              <a:extLst>
                <a:ext uri="{FF2B5EF4-FFF2-40B4-BE49-F238E27FC236}">
                  <a16:creationId xmlns:a16="http://schemas.microsoft.com/office/drawing/2014/main" id="{5D3120B4-028D-A009-7781-F5F17CA933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2196" y="10060275"/>
              <a:ext cx="738595" cy="623401"/>
            </a:xfrm>
            <a:custGeom>
              <a:avLst/>
              <a:gdLst>
                <a:gd name="T0" fmla="*/ 32 w 327"/>
                <a:gd name="T1" fmla="*/ 276 h 276"/>
                <a:gd name="T2" fmla="*/ 71 w 327"/>
                <a:gd name="T3" fmla="*/ 274 h 276"/>
                <a:gd name="T4" fmla="*/ 110 w 327"/>
                <a:gd name="T5" fmla="*/ 276 h 276"/>
                <a:gd name="T6" fmla="*/ 126 w 327"/>
                <a:gd name="T7" fmla="*/ 274 h 276"/>
                <a:gd name="T8" fmla="*/ 181 w 327"/>
                <a:gd name="T9" fmla="*/ 270 h 276"/>
                <a:gd name="T10" fmla="*/ 204 w 327"/>
                <a:gd name="T11" fmla="*/ 274 h 276"/>
                <a:gd name="T12" fmla="*/ 233 w 327"/>
                <a:gd name="T13" fmla="*/ 270 h 276"/>
                <a:gd name="T14" fmla="*/ 238 w 327"/>
                <a:gd name="T15" fmla="*/ 258 h 276"/>
                <a:gd name="T16" fmla="*/ 249 w 327"/>
                <a:gd name="T17" fmla="*/ 247 h 276"/>
                <a:gd name="T18" fmla="*/ 258 w 327"/>
                <a:gd name="T19" fmla="*/ 235 h 276"/>
                <a:gd name="T20" fmla="*/ 252 w 327"/>
                <a:gd name="T21" fmla="*/ 220 h 276"/>
                <a:gd name="T22" fmla="*/ 251 w 327"/>
                <a:gd name="T23" fmla="*/ 208 h 276"/>
                <a:gd name="T24" fmla="*/ 247 w 327"/>
                <a:gd name="T25" fmla="*/ 192 h 276"/>
                <a:gd name="T26" fmla="*/ 251 w 327"/>
                <a:gd name="T27" fmla="*/ 176 h 276"/>
                <a:gd name="T28" fmla="*/ 259 w 327"/>
                <a:gd name="T29" fmla="*/ 167 h 276"/>
                <a:gd name="T30" fmla="*/ 263 w 327"/>
                <a:gd name="T31" fmla="*/ 155 h 276"/>
                <a:gd name="T32" fmla="*/ 275 w 327"/>
                <a:gd name="T33" fmla="*/ 142 h 276"/>
                <a:gd name="T34" fmla="*/ 270 w 327"/>
                <a:gd name="T35" fmla="*/ 130 h 276"/>
                <a:gd name="T36" fmla="*/ 259 w 327"/>
                <a:gd name="T37" fmla="*/ 115 h 276"/>
                <a:gd name="T38" fmla="*/ 274 w 327"/>
                <a:gd name="T39" fmla="*/ 103 h 276"/>
                <a:gd name="T40" fmla="*/ 286 w 327"/>
                <a:gd name="T41" fmla="*/ 103 h 276"/>
                <a:gd name="T42" fmla="*/ 284 w 327"/>
                <a:gd name="T43" fmla="*/ 92 h 276"/>
                <a:gd name="T44" fmla="*/ 290 w 327"/>
                <a:gd name="T45" fmla="*/ 76 h 276"/>
                <a:gd name="T46" fmla="*/ 300 w 327"/>
                <a:gd name="T47" fmla="*/ 67 h 276"/>
                <a:gd name="T48" fmla="*/ 313 w 327"/>
                <a:gd name="T49" fmla="*/ 64 h 276"/>
                <a:gd name="T50" fmla="*/ 322 w 327"/>
                <a:gd name="T51" fmla="*/ 48 h 276"/>
                <a:gd name="T52" fmla="*/ 318 w 327"/>
                <a:gd name="T53" fmla="*/ 32 h 276"/>
                <a:gd name="T54" fmla="*/ 320 w 327"/>
                <a:gd name="T55" fmla="*/ 16 h 276"/>
                <a:gd name="T56" fmla="*/ 327 w 327"/>
                <a:gd name="T57" fmla="*/ 7 h 276"/>
                <a:gd name="T58" fmla="*/ 267 w 327"/>
                <a:gd name="T59" fmla="*/ 3 h 276"/>
                <a:gd name="T60" fmla="*/ 247 w 327"/>
                <a:gd name="T61" fmla="*/ 3 h 276"/>
                <a:gd name="T62" fmla="*/ 179 w 327"/>
                <a:gd name="T63" fmla="*/ 1 h 276"/>
                <a:gd name="T64" fmla="*/ 112 w 327"/>
                <a:gd name="T65" fmla="*/ 0 h 276"/>
                <a:gd name="T66" fmla="*/ 60 w 327"/>
                <a:gd name="T67" fmla="*/ 0 h 276"/>
                <a:gd name="T68" fmla="*/ 44 w 327"/>
                <a:gd name="T69" fmla="*/ 1 h 276"/>
                <a:gd name="T70" fmla="*/ 1 w 327"/>
                <a:gd name="T71" fmla="*/ 0 h 276"/>
                <a:gd name="T72" fmla="*/ 3 w 327"/>
                <a:gd name="T73" fmla="*/ 16 h 276"/>
                <a:gd name="T74" fmla="*/ 0 w 327"/>
                <a:gd name="T75" fmla="*/ 37 h 276"/>
                <a:gd name="T76" fmla="*/ 16 w 327"/>
                <a:gd name="T77" fmla="*/ 39 h 276"/>
                <a:gd name="T78" fmla="*/ 28 w 327"/>
                <a:gd name="T79" fmla="*/ 44 h 276"/>
                <a:gd name="T80" fmla="*/ 41 w 327"/>
                <a:gd name="T81" fmla="*/ 53 h 276"/>
                <a:gd name="T82" fmla="*/ 49 w 327"/>
                <a:gd name="T83" fmla="*/ 64 h 276"/>
                <a:gd name="T84" fmla="*/ 55 w 327"/>
                <a:gd name="T85" fmla="*/ 73 h 276"/>
                <a:gd name="T86" fmla="*/ 62 w 327"/>
                <a:gd name="T87" fmla="*/ 85 h 276"/>
                <a:gd name="T88" fmla="*/ 60 w 327"/>
                <a:gd name="T89" fmla="*/ 99 h 276"/>
                <a:gd name="T90" fmla="*/ 62 w 327"/>
                <a:gd name="T91" fmla="*/ 114 h 276"/>
                <a:gd name="T92" fmla="*/ 42 w 327"/>
                <a:gd name="T93" fmla="*/ 114 h 276"/>
                <a:gd name="T94" fmla="*/ 41 w 327"/>
                <a:gd name="T95" fmla="*/ 153 h 276"/>
                <a:gd name="T96" fmla="*/ 35 w 327"/>
                <a:gd name="T97" fmla="*/ 174 h 276"/>
                <a:gd name="T98" fmla="*/ 35 w 327"/>
                <a:gd name="T99" fmla="*/ 201 h 276"/>
                <a:gd name="T100" fmla="*/ 33 w 327"/>
                <a:gd name="T101" fmla="*/ 240 h 276"/>
                <a:gd name="T102" fmla="*/ 35 w 327"/>
                <a:gd name="T103" fmla="*/ 256 h 276"/>
                <a:gd name="T104" fmla="*/ 32 w 327"/>
                <a:gd name="T105" fmla="*/ 276 h 276"/>
                <a:gd name="T106" fmla="*/ 32 w 327"/>
                <a:gd name="T107" fmla="*/ 276 h 276"/>
                <a:gd name="T108" fmla="*/ 32 w 327"/>
                <a:gd name="T109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7" h="276">
                  <a:moveTo>
                    <a:pt x="32" y="276"/>
                  </a:moveTo>
                  <a:lnTo>
                    <a:pt x="71" y="274"/>
                  </a:lnTo>
                  <a:lnTo>
                    <a:pt x="110" y="276"/>
                  </a:lnTo>
                  <a:lnTo>
                    <a:pt x="126" y="274"/>
                  </a:lnTo>
                  <a:lnTo>
                    <a:pt x="181" y="270"/>
                  </a:lnTo>
                  <a:lnTo>
                    <a:pt x="204" y="274"/>
                  </a:lnTo>
                  <a:lnTo>
                    <a:pt x="233" y="270"/>
                  </a:lnTo>
                  <a:lnTo>
                    <a:pt x="238" y="258"/>
                  </a:lnTo>
                  <a:lnTo>
                    <a:pt x="249" y="247"/>
                  </a:lnTo>
                  <a:lnTo>
                    <a:pt x="258" y="235"/>
                  </a:lnTo>
                  <a:lnTo>
                    <a:pt x="252" y="220"/>
                  </a:lnTo>
                  <a:lnTo>
                    <a:pt x="251" y="208"/>
                  </a:lnTo>
                  <a:lnTo>
                    <a:pt x="247" y="192"/>
                  </a:lnTo>
                  <a:lnTo>
                    <a:pt x="251" y="176"/>
                  </a:lnTo>
                  <a:lnTo>
                    <a:pt x="259" y="167"/>
                  </a:lnTo>
                  <a:lnTo>
                    <a:pt x="263" y="155"/>
                  </a:lnTo>
                  <a:lnTo>
                    <a:pt x="275" y="142"/>
                  </a:lnTo>
                  <a:lnTo>
                    <a:pt x="270" y="130"/>
                  </a:lnTo>
                  <a:lnTo>
                    <a:pt x="259" y="115"/>
                  </a:lnTo>
                  <a:lnTo>
                    <a:pt x="274" y="103"/>
                  </a:lnTo>
                  <a:lnTo>
                    <a:pt x="286" y="103"/>
                  </a:lnTo>
                  <a:lnTo>
                    <a:pt x="284" y="92"/>
                  </a:lnTo>
                  <a:lnTo>
                    <a:pt x="290" y="76"/>
                  </a:lnTo>
                  <a:lnTo>
                    <a:pt x="300" y="67"/>
                  </a:lnTo>
                  <a:lnTo>
                    <a:pt x="313" y="64"/>
                  </a:lnTo>
                  <a:lnTo>
                    <a:pt x="322" y="48"/>
                  </a:lnTo>
                  <a:lnTo>
                    <a:pt x="318" y="32"/>
                  </a:lnTo>
                  <a:lnTo>
                    <a:pt x="320" y="16"/>
                  </a:lnTo>
                  <a:lnTo>
                    <a:pt x="327" y="7"/>
                  </a:lnTo>
                  <a:lnTo>
                    <a:pt x="267" y="3"/>
                  </a:lnTo>
                  <a:lnTo>
                    <a:pt x="247" y="3"/>
                  </a:lnTo>
                  <a:lnTo>
                    <a:pt x="179" y="1"/>
                  </a:lnTo>
                  <a:lnTo>
                    <a:pt x="112" y="0"/>
                  </a:lnTo>
                  <a:lnTo>
                    <a:pt x="60" y="0"/>
                  </a:lnTo>
                  <a:lnTo>
                    <a:pt x="44" y="1"/>
                  </a:lnTo>
                  <a:lnTo>
                    <a:pt x="1" y="0"/>
                  </a:lnTo>
                  <a:lnTo>
                    <a:pt x="3" y="16"/>
                  </a:lnTo>
                  <a:lnTo>
                    <a:pt x="0" y="37"/>
                  </a:lnTo>
                  <a:lnTo>
                    <a:pt x="16" y="39"/>
                  </a:lnTo>
                  <a:lnTo>
                    <a:pt x="28" y="44"/>
                  </a:lnTo>
                  <a:lnTo>
                    <a:pt x="41" y="53"/>
                  </a:lnTo>
                  <a:lnTo>
                    <a:pt x="49" y="64"/>
                  </a:lnTo>
                  <a:lnTo>
                    <a:pt x="55" y="73"/>
                  </a:lnTo>
                  <a:lnTo>
                    <a:pt x="62" y="85"/>
                  </a:lnTo>
                  <a:lnTo>
                    <a:pt x="60" y="99"/>
                  </a:lnTo>
                  <a:lnTo>
                    <a:pt x="62" y="114"/>
                  </a:lnTo>
                  <a:lnTo>
                    <a:pt x="42" y="114"/>
                  </a:lnTo>
                  <a:lnTo>
                    <a:pt x="41" y="153"/>
                  </a:lnTo>
                  <a:lnTo>
                    <a:pt x="35" y="174"/>
                  </a:lnTo>
                  <a:lnTo>
                    <a:pt x="35" y="201"/>
                  </a:lnTo>
                  <a:lnTo>
                    <a:pt x="33" y="240"/>
                  </a:lnTo>
                  <a:lnTo>
                    <a:pt x="35" y="256"/>
                  </a:lnTo>
                  <a:lnTo>
                    <a:pt x="32" y="276"/>
                  </a:lnTo>
                  <a:lnTo>
                    <a:pt x="32" y="276"/>
                  </a:lnTo>
                  <a:lnTo>
                    <a:pt x="32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201">
              <a:extLst>
                <a:ext uri="{FF2B5EF4-FFF2-40B4-BE49-F238E27FC236}">
                  <a16:creationId xmlns:a16="http://schemas.microsoft.com/office/drawing/2014/main" id="{A0E0FF53-3E6C-2197-68D4-BC16BD6F7B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9911201"/>
              <a:ext cx="417860" cy="449482"/>
            </a:xfrm>
            <a:custGeom>
              <a:avLst/>
              <a:gdLst>
                <a:gd name="T0" fmla="*/ 89 w 185"/>
                <a:gd name="T1" fmla="*/ 199 h 199"/>
                <a:gd name="T2" fmla="*/ 120 w 185"/>
                <a:gd name="T3" fmla="*/ 190 h 199"/>
                <a:gd name="T4" fmla="*/ 144 w 185"/>
                <a:gd name="T5" fmla="*/ 194 h 199"/>
                <a:gd name="T6" fmla="*/ 180 w 185"/>
                <a:gd name="T7" fmla="*/ 194 h 199"/>
                <a:gd name="T8" fmla="*/ 184 w 185"/>
                <a:gd name="T9" fmla="*/ 172 h 199"/>
                <a:gd name="T10" fmla="*/ 182 w 185"/>
                <a:gd name="T11" fmla="*/ 156 h 199"/>
                <a:gd name="T12" fmla="*/ 182 w 185"/>
                <a:gd name="T13" fmla="*/ 101 h 199"/>
                <a:gd name="T14" fmla="*/ 185 w 185"/>
                <a:gd name="T15" fmla="*/ 75 h 199"/>
                <a:gd name="T16" fmla="*/ 184 w 185"/>
                <a:gd name="T17" fmla="*/ 55 h 199"/>
                <a:gd name="T18" fmla="*/ 162 w 185"/>
                <a:gd name="T19" fmla="*/ 46 h 199"/>
                <a:gd name="T20" fmla="*/ 148 w 185"/>
                <a:gd name="T21" fmla="*/ 39 h 199"/>
                <a:gd name="T22" fmla="*/ 132 w 185"/>
                <a:gd name="T23" fmla="*/ 34 h 199"/>
                <a:gd name="T24" fmla="*/ 141 w 185"/>
                <a:gd name="T25" fmla="*/ 18 h 199"/>
                <a:gd name="T26" fmla="*/ 120 w 185"/>
                <a:gd name="T27" fmla="*/ 9 h 199"/>
                <a:gd name="T28" fmla="*/ 103 w 185"/>
                <a:gd name="T29" fmla="*/ 0 h 199"/>
                <a:gd name="T30" fmla="*/ 80 w 185"/>
                <a:gd name="T31" fmla="*/ 7 h 199"/>
                <a:gd name="T32" fmla="*/ 64 w 185"/>
                <a:gd name="T33" fmla="*/ 0 h 199"/>
                <a:gd name="T34" fmla="*/ 61 w 185"/>
                <a:gd name="T35" fmla="*/ 10 h 199"/>
                <a:gd name="T36" fmla="*/ 47 w 185"/>
                <a:gd name="T37" fmla="*/ 19 h 199"/>
                <a:gd name="T38" fmla="*/ 48 w 185"/>
                <a:gd name="T39" fmla="*/ 35 h 199"/>
                <a:gd name="T40" fmla="*/ 43 w 185"/>
                <a:gd name="T41" fmla="*/ 51 h 199"/>
                <a:gd name="T42" fmla="*/ 32 w 185"/>
                <a:gd name="T43" fmla="*/ 60 h 199"/>
                <a:gd name="T44" fmla="*/ 27 w 185"/>
                <a:gd name="T45" fmla="*/ 73 h 199"/>
                <a:gd name="T46" fmla="*/ 20 w 185"/>
                <a:gd name="T47" fmla="*/ 83 h 199"/>
                <a:gd name="T48" fmla="*/ 6 w 185"/>
                <a:gd name="T49" fmla="*/ 85 h 199"/>
                <a:gd name="T50" fmla="*/ 11 w 185"/>
                <a:gd name="T51" fmla="*/ 99 h 199"/>
                <a:gd name="T52" fmla="*/ 6 w 185"/>
                <a:gd name="T53" fmla="*/ 112 h 199"/>
                <a:gd name="T54" fmla="*/ 4 w 185"/>
                <a:gd name="T55" fmla="*/ 128 h 199"/>
                <a:gd name="T56" fmla="*/ 6 w 185"/>
                <a:gd name="T57" fmla="*/ 144 h 199"/>
                <a:gd name="T58" fmla="*/ 7 w 185"/>
                <a:gd name="T59" fmla="*/ 156 h 199"/>
                <a:gd name="T60" fmla="*/ 9 w 185"/>
                <a:gd name="T61" fmla="*/ 171 h 199"/>
                <a:gd name="T62" fmla="*/ 0 w 185"/>
                <a:gd name="T63" fmla="*/ 188 h 199"/>
                <a:gd name="T64" fmla="*/ 29 w 185"/>
                <a:gd name="T65" fmla="*/ 188 h 199"/>
                <a:gd name="T66" fmla="*/ 48 w 185"/>
                <a:gd name="T67" fmla="*/ 192 h 199"/>
                <a:gd name="T68" fmla="*/ 89 w 185"/>
                <a:gd name="T69" fmla="*/ 199 h 199"/>
                <a:gd name="T70" fmla="*/ 89 w 185"/>
                <a:gd name="T71" fmla="*/ 199 h 199"/>
                <a:gd name="T72" fmla="*/ 89 w 185"/>
                <a:gd name="T73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5" h="199">
                  <a:moveTo>
                    <a:pt x="89" y="199"/>
                  </a:moveTo>
                  <a:lnTo>
                    <a:pt x="120" y="190"/>
                  </a:lnTo>
                  <a:lnTo>
                    <a:pt x="144" y="194"/>
                  </a:lnTo>
                  <a:lnTo>
                    <a:pt x="180" y="194"/>
                  </a:lnTo>
                  <a:lnTo>
                    <a:pt x="184" y="172"/>
                  </a:lnTo>
                  <a:lnTo>
                    <a:pt x="182" y="156"/>
                  </a:lnTo>
                  <a:lnTo>
                    <a:pt x="182" y="101"/>
                  </a:lnTo>
                  <a:lnTo>
                    <a:pt x="185" y="75"/>
                  </a:lnTo>
                  <a:lnTo>
                    <a:pt x="184" y="55"/>
                  </a:lnTo>
                  <a:lnTo>
                    <a:pt x="162" y="46"/>
                  </a:lnTo>
                  <a:lnTo>
                    <a:pt x="148" y="39"/>
                  </a:lnTo>
                  <a:lnTo>
                    <a:pt x="132" y="34"/>
                  </a:lnTo>
                  <a:lnTo>
                    <a:pt x="141" y="18"/>
                  </a:lnTo>
                  <a:lnTo>
                    <a:pt x="120" y="9"/>
                  </a:lnTo>
                  <a:lnTo>
                    <a:pt x="103" y="0"/>
                  </a:lnTo>
                  <a:lnTo>
                    <a:pt x="80" y="7"/>
                  </a:lnTo>
                  <a:lnTo>
                    <a:pt x="64" y="0"/>
                  </a:lnTo>
                  <a:lnTo>
                    <a:pt x="61" y="10"/>
                  </a:lnTo>
                  <a:lnTo>
                    <a:pt x="47" y="19"/>
                  </a:lnTo>
                  <a:lnTo>
                    <a:pt x="48" y="35"/>
                  </a:lnTo>
                  <a:lnTo>
                    <a:pt x="43" y="51"/>
                  </a:lnTo>
                  <a:lnTo>
                    <a:pt x="32" y="60"/>
                  </a:lnTo>
                  <a:lnTo>
                    <a:pt x="27" y="73"/>
                  </a:lnTo>
                  <a:lnTo>
                    <a:pt x="20" y="83"/>
                  </a:lnTo>
                  <a:lnTo>
                    <a:pt x="6" y="85"/>
                  </a:lnTo>
                  <a:lnTo>
                    <a:pt x="11" y="99"/>
                  </a:lnTo>
                  <a:lnTo>
                    <a:pt x="6" y="112"/>
                  </a:lnTo>
                  <a:lnTo>
                    <a:pt x="4" y="128"/>
                  </a:lnTo>
                  <a:lnTo>
                    <a:pt x="6" y="144"/>
                  </a:lnTo>
                  <a:lnTo>
                    <a:pt x="7" y="156"/>
                  </a:lnTo>
                  <a:lnTo>
                    <a:pt x="9" y="171"/>
                  </a:lnTo>
                  <a:lnTo>
                    <a:pt x="0" y="188"/>
                  </a:lnTo>
                  <a:lnTo>
                    <a:pt x="29" y="188"/>
                  </a:lnTo>
                  <a:lnTo>
                    <a:pt x="48" y="192"/>
                  </a:lnTo>
                  <a:lnTo>
                    <a:pt x="89" y="199"/>
                  </a:lnTo>
                  <a:lnTo>
                    <a:pt x="89" y="199"/>
                  </a:lnTo>
                  <a:lnTo>
                    <a:pt x="89" y="1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202">
              <a:extLst>
                <a:ext uri="{FF2B5EF4-FFF2-40B4-BE49-F238E27FC236}">
                  <a16:creationId xmlns:a16="http://schemas.microsoft.com/office/drawing/2014/main" id="{DF0501D2-0AB1-EDB9-6166-A678BFF66E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6727" y="10039947"/>
              <a:ext cx="745370" cy="643730"/>
            </a:xfrm>
            <a:custGeom>
              <a:avLst/>
              <a:gdLst>
                <a:gd name="T0" fmla="*/ 29 w 330"/>
                <a:gd name="T1" fmla="*/ 281 h 285"/>
                <a:gd name="T2" fmla="*/ 109 w 330"/>
                <a:gd name="T3" fmla="*/ 281 h 285"/>
                <a:gd name="T4" fmla="*/ 180 w 330"/>
                <a:gd name="T5" fmla="*/ 285 h 285"/>
                <a:gd name="T6" fmla="*/ 235 w 330"/>
                <a:gd name="T7" fmla="*/ 285 h 285"/>
                <a:gd name="T8" fmla="*/ 237 w 330"/>
                <a:gd name="T9" fmla="*/ 265 h 285"/>
                <a:gd name="T10" fmla="*/ 251 w 330"/>
                <a:gd name="T11" fmla="*/ 260 h 285"/>
                <a:gd name="T12" fmla="*/ 262 w 330"/>
                <a:gd name="T13" fmla="*/ 274 h 285"/>
                <a:gd name="T14" fmla="*/ 276 w 330"/>
                <a:gd name="T15" fmla="*/ 267 h 285"/>
                <a:gd name="T16" fmla="*/ 285 w 330"/>
                <a:gd name="T17" fmla="*/ 281 h 285"/>
                <a:gd name="T18" fmla="*/ 289 w 330"/>
                <a:gd name="T19" fmla="*/ 265 h 285"/>
                <a:gd name="T20" fmla="*/ 298 w 330"/>
                <a:gd name="T21" fmla="*/ 283 h 285"/>
                <a:gd name="T22" fmla="*/ 314 w 330"/>
                <a:gd name="T23" fmla="*/ 274 h 285"/>
                <a:gd name="T24" fmla="*/ 328 w 330"/>
                <a:gd name="T25" fmla="*/ 267 h 285"/>
                <a:gd name="T26" fmla="*/ 330 w 330"/>
                <a:gd name="T27" fmla="*/ 247 h 285"/>
                <a:gd name="T28" fmla="*/ 330 w 330"/>
                <a:gd name="T29" fmla="*/ 235 h 285"/>
                <a:gd name="T30" fmla="*/ 328 w 330"/>
                <a:gd name="T31" fmla="*/ 219 h 285"/>
                <a:gd name="T32" fmla="*/ 323 w 330"/>
                <a:gd name="T33" fmla="*/ 204 h 285"/>
                <a:gd name="T34" fmla="*/ 315 w 330"/>
                <a:gd name="T35" fmla="*/ 190 h 285"/>
                <a:gd name="T36" fmla="*/ 310 w 330"/>
                <a:gd name="T37" fmla="*/ 178 h 285"/>
                <a:gd name="T38" fmla="*/ 305 w 330"/>
                <a:gd name="T39" fmla="*/ 160 h 285"/>
                <a:gd name="T40" fmla="*/ 308 w 330"/>
                <a:gd name="T41" fmla="*/ 142 h 285"/>
                <a:gd name="T42" fmla="*/ 280 w 330"/>
                <a:gd name="T43" fmla="*/ 142 h 285"/>
                <a:gd name="T44" fmla="*/ 278 w 330"/>
                <a:gd name="T45" fmla="*/ 115 h 285"/>
                <a:gd name="T46" fmla="*/ 280 w 330"/>
                <a:gd name="T47" fmla="*/ 3 h 285"/>
                <a:gd name="T48" fmla="*/ 237 w 330"/>
                <a:gd name="T49" fmla="*/ 3 h 285"/>
                <a:gd name="T50" fmla="*/ 221 w 330"/>
                <a:gd name="T51" fmla="*/ 5 h 285"/>
                <a:gd name="T52" fmla="*/ 184 w 330"/>
                <a:gd name="T53" fmla="*/ 3 h 285"/>
                <a:gd name="T54" fmla="*/ 125 w 330"/>
                <a:gd name="T55" fmla="*/ 3 h 285"/>
                <a:gd name="T56" fmla="*/ 41 w 330"/>
                <a:gd name="T57" fmla="*/ 0 h 285"/>
                <a:gd name="T58" fmla="*/ 40 w 330"/>
                <a:gd name="T59" fmla="*/ 112 h 285"/>
                <a:gd name="T60" fmla="*/ 38 w 330"/>
                <a:gd name="T61" fmla="*/ 137 h 285"/>
                <a:gd name="T62" fmla="*/ 2 w 330"/>
                <a:gd name="T63" fmla="*/ 137 h 285"/>
                <a:gd name="T64" fmla="*/ 0 w 330"/>
                <a:gd name="T65" fmla="*/ 194 h 285"/>
                <a:gd name="T66" fmla="*/ 8 w 330"/>
                <a:gd name="T67" fmla="*/ 228 h 285"/>
                <a:gd name="T68" fmla="*/ 22 w 330"/>
                <a:gd name="T69" fmla="*/ 233 h 285"/>
                <a:gd name="T70" fmla="*/ 20 w 330"/>
                <a:gd name="T71" fmla="*/ 249 h 285"/>
                <a:gd name="T72" fmla="*/ 11 w 330"/>
                <a:gd name="T73" fmla="*/ 263 h 285"/>
                <a:gd name="T74" fmla="*/ 13 w 330"/>
                <a:gd name="T75" fmla="*/ 283 h 285"/>
                <a:gd name="T76" fmla="*/ 29 w 330"/>
                <a:gd name="T77" fmla="*/ 281 h 285"/>
                <a:gd name="T78" fmla="*/ 29 w 330"/>
                <a:gd name="T79" fmla="*/ 281 h 285"/>
                <a:gd name="T80" fmla="*/ 29 w 330"/>
                <a:gd name="T81" fmla="*/ 28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0" h="285">
                  <a:moveTo>
                    <a:pt x="29" y="281"/>
                  </a:moveTo>
                  <a:lnTo>
                    <a:pt x="109" y="281"/>
                  </a:lnTo>
                  <a:lnTo>
                    <a:pt x="180" y="285"/>
                  </a:lnTo>
                  <a:lnTo>
                    <a:pt x="235" y="285"/>
                  </a:lnTo>
                  <a:lnTo>
                    <a:pt x="237" y="265"/>
                  </a:lnTo>
                  <a:lnTo>
                    <a:pt x="251" y="260"/>
                  </a:lnTo>
                  <a:lnTo>
                    <a:pt x="262" y="274"/>
                  </a:lnTo>
                  <a:lnTo>
                    <a:pt x="276" y="267"/>
                  </a:lnTo>
                  <a:lnTo>
                    <a:pt x="285" y="281"/>
                  </a:lnTo>
                  <a:lnTo>
                    <a:pt x="289" y="265"/>
                  </a:lnTo>
                  <a:lnTo>
                    <a:pt x="298" y="283"/>
                  </a:lnTo>
                  <a:lnTo>
                    <a:pt x="314" y="274"/>
                  </a:lnTo>
                  <a:lnTo>
                    <a:pt x="328" y="267"/>
                  </a:lnTo>
                  <a:lnTo>
                    <a:pt x="330" y="247"/>
                  </a:lnTo>
                  <a:lnTo>
                    <a:pt x="330" y="235"/>
                  </a:lnTo>
                  <a:lnTo>
                    <a:pt x="328" y="219"/>
                  </a:lnTo>
                  <a:lnTo>
                    <a:pt x="323" y="204"/>
                  </a:lnTo>
                  <a:lnTo>
                    <a:pt x="315" y="190"/>
                  </a:lnTo>
                  <a:lnTo>
                    <a:pt x="310" y="178"/>
                  </a:lnTo>
                  <a:lnTo>
                    <a:pt x="305" y="160"/>
                  </a:lnTo>
                  <a:lnTo>
                    <a:pt x="308" y="142"/>
                  </a:lnTo>
                  <a:lnTo>
                    <a:pt x="280" y="142"/>
                  </a:lnTo>
                  <a:lnTo>
                    <a:pt x="278" y="115"/>
                  </a:lnTo>
                  <a:lnTo>
                    <a:pt x="280" y="3"/>
                  </a:lnTo>
                  <a:lnTo>
                    <a:pt x="237" y="3"/>
                  </a:lnTo>
                  <a:lnTo>
                    <a:pt x="221" y="5"/>
                  </a:lnTo>
                  <a:lnTo>
                    <a:pt x="184" y="3"/>
                  </a:lnTo>
                  <a:lnTo>
                    <a:pt x="125" y="3"/>
                  </a:lnTo>
                  <a:lnTo>
                    <a:pt x="41" y="0"/>
                  </a:lnTo>
                  <a:lnTo>
                    <a:pt x="40" y="112"/>
                  </a:lnTo>
                  <a:lnTo>
                    <a:pt x="38" y="137"/>
                  </a:lnTo>
                  <a:lnTo>
                    <a:pt x="2" y="137"/>
                  </a:lnTo>
                  <a:lnTo>
                    <a:pt x="0" y="194"/>
                  </a:lnTo>
                  <a:lnTo>
                    <a:pt x="8" y="228"/>
                  </a:lnTo>
                  <a:lnTo>
                    <a:pt x="22" y="233"/>
                  </a:lnTo>
                  <a:lnTo>
                    <a:pt x="20" y="249"/>
                  </a:lnTo>
                  <a:lnTo>
                    <a:pt x="11" y="263"/>
                  </a:lnTo>
                  <a:lnTo>
                    <a:pt x="13" y="283"/>
                  </a:lnTo>
                  <a:lnTo>
                    <a:pt x="29" y="281"/>
                  </a:lnTo>
                  <a:lnTo>
                    <a:pt x="29" y="281"/>
                  </a:lnTo>
                  <a:lnTo>
                    <a:pt x="29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203">
              <a:extLst>
                <a:ext uri="{FF2B5EF4-FFF2-40B4-BE49-F238E27FC236}">
                  <a16:creationId xmlns:a16="http://schemas.microsoft.com/office/drawing/2014/main" id="{6C1E3650-F331-870C-29A5-CCAEAE1B69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9969927"/>
              <a:ext cx="614366" cy="713748"/>
            </a:xfrm>
            <a:custGeom>
              <a:avLst/>
              <a:gdLst>
                <a:gd name="T0" fmla="*/ 201 w 272"/>
                <a:gd name="T1" fmla="*/ 314 h 316"/>
                <a:gd name="T2" fmla="*/ 239 w 272"/>
                <a:gd name="T3" fmla="*/ 316 h 316"/>
                <a:gd name="T4" fmla="*/ 242 w 272"/>
                <a:gd name="T5" fmla="*/ 296 h 316"/>
                <a:gd name="T6" fmla="*/ 240 w 272"/>
                <a:gd name="T7" fmla="*/ 280 h 316"/>
                <a:gd name="T8" fmla="*/ 240 w 272"/>
                <a:gd name="T9" fmla="*/ 250 h 316"/>
                <a:gd name="T10" fmla="*/ 228 w 272"/>
                <a:gd name="T11" fmla="*/ 255 h 316"/>
                <a:gd name="T12" fmla="*/ 235 w 272"/>
                <a:gd name="T13" fmla="*/ 243 h 316"/>
                <a:gd name="T14" fmla="*/ 242 w 272"/>
                <a:gd name="T15" fmla="*/ 216 h 316"/>
                <a:gd name="T16" fmla="*/ 244 w 272"/>
                <a:gd name="T17" fmla="*/ 196 h 316"/>
                <a:gd name="T18" fmla="*/ 249 w 272"/>
                <a:gd name="T19" fmla="*/ 154 h 316"/>
                <a:gd name="T20" fmla="*/ 272 w 272"/>
                <a:gd name="T21" fmla="*/ 157 h 316"/>
                <a:gd name="T22" fmla="*/ 271 w 272"/>
                <a:gd name="T23" fmla="*/ 141 h 316"/>
                <a:gd name="T24" fmla="*/ 269 w 272"/>
                <a:gd name="T25" fmla="*/ 127 h 316"/>
                <a:gd name="T26" fmla="*/ 264 w 272"/>
                <a:gd name="T27" fmla="*/ 114 h 316"/>
                <a:gd name="T28" fmla="*/ 255 w 272"/>
                <a:gd name="T29" fmla="*/ 107 h 316"/>
                <a:gd name="T30" fmla="*/ 248 w 272"/>
                <a:gd name="T31" fmla="*/ 95 h 316"/>
                <a:gd name="T32" fmla="*/ 239 w 272"/>
                <a:gd name="T33" fmla="*/ 84 h 316"/>
                <a:gd name="T34" fmla="*/ 223 w 272"/>
                <a:gd name="T35" fmla="*/ 82 h 316"/>
                <a:gd name="T36" fmla="*/ 210 w 272"/>
                <a:gd name="T37" fmla="*/ 79 h 316"/>
                <a:gd name="T38" fmla="*/ 201 w 272"/>
                <a:gd name="T39" fmla="*/ 70 h 316"/>
                <a:gd name="T40" fmla="*/ 189 w 272"/>
                <a:gd name="T41" fmla="*/ 63 h 316"/>
                <a:gd name="T42" fmla="*/ 178 w 272"/>
                <a:gd name="T43" fmla="*/ 52 h 316"/>
                <a:gd name="T44" fmla="*/ 173 w 272"/>
                <a:gd name="T45" fmla="*/ 41 h 316"/>
                <a:gd name="T46" fmla="*/ 164 w 272"/>
                <a:gd name="T47" fmla="*/ 31 h 316"/>
                <a:gd name="T48" fmla="*/ 153 w 272"/>
                <a:gd name="T49" fmla="*/ 18 h 316"/>
                <a:gd name="T50" fmla="*/ 141 w 272"/>
                <a:gd name="T51" fmla="*/ 11 h 316"/>
                <a:gd name="T52" fmla="*/ 132 w 272"/>
                <a:gd name="T53" fmla="*/ 0 h 316"/>
                <a:gd name="T54" fmla="*/ 125 w 272"/>
                <a:gd name="T55" fmla="*/ 33 h 316"/>
                <a:gd name="T56" fmla="*/ 112 w 272"/>
                <a:gd name="T57" fmla="*/ 36 h 316"/>
                <a:gd name="T58" fmla="*/ 89 w 272"/>
                <a:gd name="T59" fmla="*/ 38 h 316"/>
                <a:gd name="T60" fmla="*/ 45 w 272"/>
                <a:gd name="T61" fmla="*/ 34 h 316"/>
                <a:gd name="T62" fmla="*/ 5 w 272"/>
                <a:gd name="T63" fmla="*/ 33 h 316"/>
                <a:gd name="T64" fmla="*/ 4 w 272"/>
                <a:gd name="T65" fmla="*/ 49 h 316"/>
                <a:gd name="T66" fmla="*/ 0 w 272"/>
                <a:gd name="T67" fmla="*/ 130 h 316"/>
                <a:gd name="T68" fmla="*/ 2 w 272"/>
                <a:gd name="T69" fmla="*/ 146 h 316"/>
                <a:gd name="T70" fmla="*/ 2 w 272"/>
                <a:gd name="T71" fmla="*/ 162 h 316"/>
                <a:gd name="T72" fmla="*/ 30 w 272"/>
                <a:gd name="T73" fmla="*/ 177 h 316"/>
                <a:gd name="T74" fmla="*/ 29 w 272"/>
                <a:gd name="T75" fmla="*/ 189 h 316"/>
                <a:gd name="T76" fmla="*/ 34 w 272"/>
                <a:gd name="T77" fmla="*/ 202 h 316"/>
                <a:gd name="T78" fmla="*/ 37 w 272"/>
                <a:gd name="T79" fmla="*/ 212 h 316"/>
                <a:gd name="T80" fmla="*/ 43 w 272"/>
                <a:gd name="T81" fmla="*/ 227 h 316"/>
                <a:gd name="T82" fmla="*/ 48 w 272"/>
                <a:gd name="T83" fmla="*/ 243 h 316"/>
                <a:gd name="T84" fmla="*/ 52 w 272"/>
                <a:gd name="T85" fmla="*/ 257 h 316"/>
                <a:gd name="T86" fmla="*/ 50 w 272"/>
                <a:gd name="T87" fmla="*/ 269 h 316"/>
                <a:gd name="T88" fmla="*/ 52 w 272"/>
                <a:gd name="T89" fmla="*/ 285 h 316"/>
                <a:gd name="T90" fmla="*/ 54 w 272"/>
                <a:gd name="T91" fmla="*/ 300 h 316"/>
                <a:gd name="T92" fmla="*/ 46 w 272"/>
                <a:gd name="T93" fmla="*/ 310 h 316"/>
                <a:gd name="T94" fmla="*/ 110 w 272"/>
                <a:gd name="T95" fmla="*/ 312 h 316"/>
                <a:gd name="T96" fmla="*/ 182 w 272"/>
                <a:gd name="T97" fmla="*/ 314 h 316"/>
                <a:gd name="T98" fmla="*/ 201 w 272"/>
                <a:gd name="T99" fmla="*/ 314 h 316"/>
                <a:gd name="T100" fmla="*/ 201 w 272"/>
                <a:gd name="T101" fmla="*/ 314 h 316"/>
                <a:gd name="T102" fmla="*/ 201 w 272"/>
                <a:gd name="T103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2" h="316">
                  <a:moveTo>
                    <a:pt x="201" y="314"/>
                  </a:moveTo>
                  <a:lnTo>
                    <a:pt x="239" y="316"/>
                  </a:lnTo>
                  <a:lnTo>
                    <a:pt x="242" y="296"/>
                  </a:lnTo>
                  <a:lnTo>
                    <a:pt x="240" y="280"/>
                  </a:lnTo>
                  <a:lnTo>
                    <a:pt x="240" y="250"/>
                  </a:lnTo>
                  <a:lnTo>
                    <a:pt x="228" y="255"/>
                  </a:lnTo>
                  <a:lnTo>
                    <a:pt x="235" y="243"/>
                  </a:lnTo>
                  <a:lnTo>
                    <a:pt x="242" y="216"/>
                  </a:lnTo>
                  <a:lnTo>
                    <a:pt x="244" y="196"/>
                  </a:lnTo>
                  <a:lnTo>
                    <a:pt x="249" y="154"/>
                  </a:lnTo>
                  <a:lnTo>
                    <a:pt x="272" y="157"/>
                  </a:lnTo>
                  <a:lnTo>
                    <a:pt x="271" y="141"/>
                  </a:lnTo>
                  <a:lnTo>
                    <a:pt x="269" y="127"/>
                  </a:lnTo>
                  <a:lnTo>
                    <a:pt x="264" y="114"/>
                  </a:lnTo>
                  <a:lnTo>
                    <a:pt x="255" y="107"/>
                  </a:lnTo>
                  <a:lnTo>
                    <a:pt x="248" y="95"/>
                  </a:lnTo>
                  <a:lnTo>
                    <a:pt x="239" y="84"/>
                  </a:lnTo>
                  <a:lnTo>
                    <a:pt x="223" y="82"/>
                  </a:lnTo>
                  <a:lnTo>
                    <a:pt x="210" y="79"/>
                  </a:lnTo>
                  <a:lnTo>
                    <a:pt x="201" y="70"/>
                  </a:lnTo>
                  <a:lnTo>
                    <a:pt x="189" y="63"/>
                  </a:lnTo>
                  <a:lnTo>
                    <a:pt x="178" y="52"/>
                  </a:lnTo>
                  <a:lnTo>
                    <a:pt x="173" y="41"/>
                  </a:lnTo>
                  <a:lnTo>
                    <a:pt x="164" y="31"/>
                  </a:lnTo>
                  <a:lnTo>
                    <a:pt x="153" y="18"/>
                  </a:lnTo>
                  <a:lnTo>
                    <a:pt x="141" y="11"/>
                  </a:lnTo>
                  <a:lnTo>
                    <a:pt x="132" y="0"/>
                  </a:lnTo>
                  <a:lnTo>
                    <a:pt x="125" y="33"/>
                  </a:lnTo>
                  <a:lnTo>
                    <a:pt x="112" y="36"/>
                  </a:lnTo>
                  <a:lnTo>
                    <a:pt x="89" y="38"/>
                  </a:lnTo>
                  <a:lnTo>
                    <a:pt x="45" y="34"/>
                  </a:lnTo>
                  <a:lnTo>
                    <a:pt x="5" y="33"/>
                  </a:lnTo>
                  <a:lnTo>
                    <a:pt x="4" y="49"/>
                  </a:lnTo>
                  <a:lnTo>
                    <a:pt x="0" y="130"/>
                  </a:lnTo>
                  <a:lnTo>
                    <a:pt x="2" y="146"/>
                  </a:lnTo>
                  <a:lnTo>
                    <a:pt x="2" y="162"/>
                  </a:lnTo>
                  <a:lnTo>
                    <a:pt x="30" y="177"/>
                  </a:lnTo>
                  <a:lnTo>
                    <a:pt x="29" y="189"/>
                  </a:lnTo>
                  <a:lnTo>
                    <a:pt x="34" y="202"/>
                  </a:lnTo>
                  <a:lnTo>
                    <a:pt x="37" y="212"/>
                  </a:lnTo>
                  <a:lnTo>
                    <a:pt x="43" y="227"/>
                  </a:lnTo>
                  <a:lnTo>
                    <a:pt x="48" y="243"/>
                  </a:lnTo>
                  <a:lnTo>
                    <a:pt x="52" y="257"/>
                  </a:lnTo>
                  <a:lnTo>
                    <a:pt x="50" y="269"/>
                  </a:lnTo>
                  <a:lnTo>
                    <a:pt x="52" y="285"/>
                  </a:lnTo>
                  <a:lnTo>
                    <a:pt x="54" y="300"/>
                  </a:lnTo>
                  <a:lnTo>
                    <a:pt x="46" y="310"/>
                  </a:lnTo>
                  <a:lnTo>
                    <a:pt x="110" y="312"/>
                  </a:lnTo>
                  <a:lnTo>
                    <a:pt x="182" y="314"/>
                  </a:lnTo>
                  <a:lnTo>
                    <a:pt x="201" y="314"/>
                  </a:lnTo>
                  <a:lnTo>
                    <a:pt x="201" y="314"/>
                  </a:lnTo>
                  <a:lnTo>
                    <a:pt x="201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204">
              <a:extLst>
                <a:ext uri="{FF2B5EF4-FFF2-40B4-BE49-F238E27FC236}">
                  <a16:creationId xmlns:a16="http://schemas.microsoft.com/office/drawing/2014/main" id="{8B2D53BE-9E3C-C2B3-FF99-509CED3F88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37625" y="10179987"/>
              <a:ext cx="618883" cy="612108"/>
            </a:xfrm>
            <a:custGeom>
              <a:avLst/>
              <a:gdLst>
                <a:gd name="T0" fmla="*/ 111 w 274"/>
                <a:gd name="T1" fmla="*/ 271 h 271"/>
                <a:gd name="T2" fmla="*/ 121 w 274"/>
                <a:gd name="T3" fmla="*/ 242 h 271"/>
                <a:gd name="T4" fmla="*/ 141 w 274"/>
                <a:gd name="T5" fmla="*/ 242 h 271"/>
                <a:gd name="T6" fmla="*/ 169 w 274"/>
                <a:gd name="T7" fmla="*/ 246 h 271"/>
                <a:gd name="T8" fmla="*/ 201 w 274"/>
                <a:gd name="T9" fmla="*/ 244 h 271"/>
                <a:gd name="T10" fmla="*/ 237 w 274"/>
                <a:gd name="T11" fmla="*/ 244 h 271"/>
                <a:gd name="T12" fmla="*/ 237 w 274"/>
                <a:gd name="T13" fmla="*/ 219 h 271"/>
                <a:gd name="T14" fmla="*/ 242 w 274"/>
                <a:gd name="T15" fmla="*/ 199 h 271"/>
                <a:gd name="T16" fmla="*/ 242 w 274"/>
                <a:gd name="T17" fmla="*/ 148 h 271"/>
                <a:gd name="T18" fmla="*/ 265 w 274"/>
                <a:gd name="T19" fmla="*/ 148 h 271"/>
                <a:gd name="T20" fmla="*/ 274 w 274"/>
                <a:gd name="T21" fmla="*/ 135 h 271"/>
                <a:gd name="T22" fmla="*/ 269 w 274"/>
                <a:gd name="T23" fmla="*/ 125 h 271"/>
                <a:gd name="T24" fmla="*/ 264 w 274"/>
                <a:gd name="T25" fmla="*/ 112 h 271"/>
                <a:gd name="T26" fmla="*/ 271 w 274"/>
                <a:gd name="T27" fmla="*/ 100 h 271"/>
                <a:gd name="T28" fmla="*/ 273 w 274"/>
                <a:gd name="T29" fmla="*/ 87 h 271"/>
                <a:gd name="T30" fmla="*/ 273 w 274"/>
                <a:gd name="T31" fmla="*/ 71 h 271"/>
                <a:gd name="T32" fmla="*/ 267 w 274"/>
                <a:gd name="T33" fmla="*/ 57 h 271"/>
                <a:gd name="T34" fmla="*/ 258 w 274"/>
                <a:gd name="T35" fmla="*/ 46 h 271"/>
                <a:gd name="T36" fmla="*/ 253 w 274"/>
                <a:gd name="T37" fmla="*/ 32 h 271"/>
                <a:gd name="T38" fmla="*/ 249 w 274"/>
                <a:gd name="T39" fmla="*/ 20 h 271"/>
                <a:gd name="T40" fmla="*/ 237 w 274"/>
                <a:gd name="T41" fmla="*/ 7 h 271"/>
                <a:gd name="T42" fmla="*/ 200 w 274"/>
                <a:gd name="T43" fmla="*/ 7 h 271"/>
                <a:gd name="T44" fmla="*/ 169 w 274"/>
                <a:gd name="T45" fmla="*/ 4 h 271"/>
                <a:gd name="T46" fmla="*/ 148 w 274"/>
                <a:gd name="T47" fmla="*/ 0 h 271"/>
                <a:gd name="T48" fmla="*/ 146 w 274"/>
                <a:gd name="T49" fmla="*/ 36 h 271"/>
                <a:gd name="T50" fmla="*/ 139 w 274"/>
                <a:gd name="T51" fmla="*/ 48 h 271"/>
                <a:gd name="T52" fmla="*/ 116 w 274"/>
                <a:gd name="T53" fmla="*/ 48 h 271"/>
                <a:gd name="T54" fmla="*/ 100 w 274"/>
                <a:gd name="T55" fmla="*/ 50 h 271"/>
                <a:gd name="T56" fmla="*/ 64 w 274"/>
                <a:gd name="T57" fmla="*/ 48 h 271"/>
                <a:gd name="T58" fmla="*/ 41 w 274"/>
                <a:gd name="T59" fmla="*/ 48 h 271"/>
                <a:gd name="T60" fmla="*/ 2 w 274"/>
                <a:gd name="T61" fmla="*/ 50 h 271"/>
                <a:gd name="T62" fmla="*/ 0 w 274"/>
                <a:gd name="T63" fmla="*/ 93 h 271"/>
                <a:gd name="T64" fmla="*/ 4 w 274"/>
                <a:gd name="T65" fmla="*/ 121 h 271"/>
                <a:gd name="T66" fmla="*/ 2 w 274"/>
                <a:gd name="T67" fmla="*/ 157 h 271"/>
                <a:gd name="T68" fmla="*/ 4 w 274"/>
                <a:gd name="T69" fmla="*/ 203 h 271"/>
                <a:gd name="T70" fmla="*/ 4 w 274"/>
                <a:gd name="T71" fmla="*/ 215 h 271"/>
                <a:gd name="T72" fmla="*/ 34 w 274"/>
                <a:gd name="T73" fmla="*/ 219 h 271"/>
                <a:gd name="T74" fmla="*/ 66 w 274"/>
                <a:gd name="T75" fmla="*/ 219 h 271"/>
                <a:gd name="T76" fmla="*/ 75 w 274"/>
                <a:gd name="T77" fmla="*/ 228 h 271"/>
                <a:gd name="T78" fmla="*/ 86 w 274"/>
                <a:gd name="T79" fmla="*/ 239 h 271"/>
                <a:gd name="T80" fmla="*/ 98 w 274"/>
                <a:gd name="T81" fmla="*/ 240 h 271"/>
                <a:gd name="T82" fmla="*/ 103 w 274"/>
                <a:gd name="T83" fmla="*/ 251 h 271"/>
                <a:gd name="T84" fmla="*/ 102 w 274"/>
                <a:gd name="T85" fmla="*/ 267 h 271"/>
                <a:gd name="T86" fmla="*/ 111 w 274"/>
                <a:gd name="T87" fmla="*/ 271 h 271"/>
                <a:gd name="T88" fmla="*/ 111 w 274"/>
                <a:gd name="T89" fmla="*/ 271 h 271"/>
                <a:gd name="T90" fmla="*/ 111 w 274"/>
                <a:gd name="T91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4" h="271">
                  <a:moveTo>
                    <a:pt x="111" y="271"/>
                  </a:moveTo>
                  <a:lnTo>
                    <a:pt x="121" y="242"/>
                  </a:lnTo>
                  <a:lnTo>
                    <a:pt x="141" y="242"/>
                  </a:lnTo>
                  <a:lnTo>
                    <a:pt x="169" y="246"/>
                  </a:lnTo>
                  <a:lnTo>
                    <a:pt x="201" y="244"/>
                  </a:lnTo>
                  <a:lnTo>
                    <a:pt x="237" y="244"/>
                  </a:lnTo>
                  <a:lnTo>
                    <a:pt x="237" y="219"/>
                  </a:lnTo>
                  <a:lnTo>
                    <a:pt x="242" y="199"/>
                  </a:lnTo>
                  <a:lnTo>
                    <a:pt x="242" y="148"/>
                  </a:lnTo>
                  <a:lnTo>
                    <a:pt x="265" y="148"/>
                  </a:lnTo>
                  <a:lnTo>
                    <a:pt x="274" y="135"/>
                  </a:lnTo>
                  <a:lnTo>
                    <a:pt x="269" y="125"/>
                  </a:lnTo>
                  <a:lnTo>
                    <a:pt x="264" y="112"/>
                  </a:lnTo>
                  <a:lnTo>
                    <a:pt x="271" y="100"/>
                  </a:lnTo>
                  <a:lnTo>
                    <a:pt x="273" y="87"/>
                  </a:lnTo>
                  <a:lnTo>
                    <a:pt x="273" y="71"/>
                  </a:lnTo>
                  <a:lnTo>
                    <a:pt x="267" y="57"/>
                  </a:lnTo>
                  <a:lnTo>
                    <a:pt x="258" y="46"/>
                  </a:lnTo>
                  <a:lnTo>
                    <a:pt x="253" y="32"/>
                  </a:lnTo>
                  <a:lnTo>
                    <a:pt x="249" y="20"/>
                  </a:lnTo>
                  <a:lnTo>
                    <a:pt x="237" y="7"/>
                  </a:lnTo>
                  <a:lnTo>
                    <a:pt x="200" y="7"/>
                  </a:lnTo>
                  <a:lnTo>
                    <a:pt x="169" y="4"/>
                  </a:lnTo>
                  <a:lnTo>
                    <a:pt x="148" y="0"/>
                  </a:lnTo>
                  <a:lnTo>
                    <a:pt x="146" y="36"/>
                  </a:lnTo>
                  <a:lnTo>
                    <a:pt x="139" y="48"/>
                  </a:lnTo>
                  <a:lnTo>
                    <a:pt x="116" y="48"/>
                  </a:lnTo>
                  <a:lnTo>
                    <a:pt x="100" y="50"/>
                  </a:lnTo>
                  <a:lnTo>
                    <a:pt x="64" y="48"/>
                  </a:lnTo>
                  <a:lnTo>
                    <a:pt x="41" y="48"/>
                  </a:lnTo>
                  <a:lnTo>
                    <a:pt x="2" y="50"/>
                  </a:lnTo>
                  <a:lnTo>
                    <a:pt x="0" y="93"/>
                  </a:lnTo>
                  <a:lnTo>
                    <a:pt x="4" y="121"/>
                  </a:lnTo>
                  <a:lnTo>
                    <a:pt x="2" y="157"/>
                  </a:lnTo>
                  <a:lnTo>
                    <a:pt x="4" y="203"/>
                  </a:lnTo>
                  <a:lnTo>
                    <a:pt x="4" y="215"/>
                  </a:lnTo>
                  <a:lnTo>
                    <a:pt x="34" y="219"/>
                  </a:lnTo>
                  <a:lnTo>
                    <a:pt x="66" y="219"/>
                  </a:lnTo>
                  <a:lnTo>
                    <a:pt x="75" y="228"/>
                  </a:lnTo>
                  <a:lnTo>
                    <a:pt x="86" y="239"/>
                  </a:lnTo>
                  <a:lnTo>
                    <a:pt x="98" y="240"/>
                  </a:lnTo>
                  <a:lnTo>
                    <a:pt x="103" y="251"/>
                  </a:lnTo>
                  <a:lnTo>
                    <a:pt x="102" y="267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205">
              <a:extLst>
                <a:ext uri="{FF2B5EF4-FFF2-40B4-BE49-F238E27FC236}">
                  <a16:creationId xmlns:a16="http://schemas.microsoft.com/office/drawing/2014/main" id="{9F577C80-D925-F473-EDF3-5F2701669E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69414" y="10200314"/>
              <a:ext cx="955430" cy="1032226"/>
            </a:xfrm>
            <a:custGeom>
              <a:avLst/>
              <a:gdLst>
                <a:gd name="T0" fmla="*/ 354 w 423"/>
                <a:gd name="T1" fmla="*/ 436 h 457"/>
                <a:gd name="T2" fmla="*/ 359 w 423"/>
                <a:gd name="T3" fmla="*/ 395 h 457"/>
                <a:gd name="T4" fmla="*/ 395 w 423"/>
                <a:gd name="T5" fmla="*/ 370 h 457"/>
                <a:gd name="T6" fmla="*/ 423 w 423"/>
                <a:gd name="T7" fmla="*/ 322 h 457"/>
                <a:gd name="T8" fmla="*/ 404 w 423"/>
                <a:gd name="T9" fmla="*/ 303 h 457"/>
                <a:gd name="T10" fmla="*/ 390 w 423"/>
                <a:gd name="T11" fmla="*/ 279 h 457"/>
                <a:gd name="T12" fmla="*/ 377 w 423"/>
                <a:gd name="T13" fmla="*/ 251 h 457"/>
                <a:gd name="T14" fmla="*/ 352 w 423"/>
                <a:gd name="T15" fmla="*/ 235 h 457"/>
                <a:gd name="T16" fmla="*/ 343 w 423"/>
                <a:gd name="T17" fmla="*/ 212 h 457"/>
                <a:gd name="T18" fmla="*/ 318 w 423"/>
                <a:gd name="T19" fmla="*/ 199 h 457"/>
                <a:gd name="T20" fmla="*/ 297 w 423"/>
                <a:gd name="T21" fmla="*/ 183 h 457"/>
                <a:gd name="T22" fmla="*/ 274 w 423"/>
                <a:gd name="T23" fmla="*/ 162 h 457"/>
                <a:gd name="T24" fmla="*/ 256 w 423"/>
                <a:gd name="T25" fmla="*/ 158 h 457"/>
                <a:gd name="T26" fmla="*/ 231 w 423"/>
                <a:gd name="T27" fmla="*/ 142 h 457"/>
                <a:gd name="T28" fmla="*/ 213 w 423"/>
                <a:gd name="T29" fmla="*/ 112 h 457"/>
                <a:gd name="T30" fmla="*/ 181 w 423"/>
                <a:gd name="T31" fmla="*/ 78 h 457"/>
                <a:gd name="T32" fmla="*/ 167 w 423"/>
                <a:gd name="T33" fmla="*/ 60 h 457"/>
                <a:gd name="T34" fmla="*/ 151 w 423"/>
                <a:gd name="T35" fmla="*/ 32 h 457"/>
                <a:gd name="T36" fmla="*/ 112 w 423"/>
                <a:gd name="T37" fmla="*/ 28 h 457"/>
                <a:gd name="T38" fmla="*/ 100 w 423"/>
                <a:gd name="T39" fmla="*/ 4 h 457"/>
                <a:gd name="T40" fmla="*/ 71 w 423"/>
                <a:gd name="T41" fmla="*/ 0 h 457"/>
                <a:gd name="T42" fmla="*/ 48 w 423"/>
                <a:gd name="T43" fmla="*/ 4 h 457"/>
                <a:gd name="T44" fmla="*/ 28 w 423"/>
                <a:gd name="T45" fmla="*/ 25 h 457"/>
                <a:gd name="T46" fmla="*/ 9 w 423"/>
                <a:gd name="T47" fmla="*/ 52 h 457"/>
                <a:gd name="T48" fmla="*/ 12 w 423"/>
                <a:gd name="T49" fmla="*/ 214 h 457"/>
                <a:gd name="T50" fmla="*/ 0 w 423"/>
                <a:gd name="T51" fmla="*/ 253 h 457"/>
                <a:gd name="T52" fmla="*/ 30 w 423"/>
                <a:gd name="T53" fmla="*/ 322 h 457"/>
                <a:gd name="T54" fmla="*/ 67 w 423"/>
                <a:gd name="T55" fmla="*/ 336 h 457"/>
                <a:gd name="T56" fmla="*/ 78 w 423"/>
                <a:gd name="T57" fmla="*/ 360 h 457"/>
                <a:gd name="T58" fmla="*/ 80 w 423"/>
                <a:gd name="T59" fmla="*/ 393 h 457"/>
                <a:gd name="T60" fmla="*/ 87 w 423"/>
                <a:gd name="T61" fmla="*/ 416 h 457"/>
                <a:gd name="T62" fmla="*/ 244 w 423"/>
                <a:gd name="T63" fmla="*/ 436 h 457"/>
                <a:gd name="T64" fmla="*/ 308 w 423"/>
                <a:gd name="T65" fmla="*/ 440 h 457"/>
                <a:gd name="T66" fmla="*/ 342 w 423"/>
                <a:gd name="T67" fmla="*/ 457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23" h="457">
                  <a:moveTo>
                    <a:pt x="342" y="457"/>
                  </a:moveTo>
                  <a:lnTo>
                    <a:pt x="354" y="436"/>
                  </a:lnTo>
                  <a:lnTo>
                    <a:pt x="359" y="424"/>
                  </a:lnTo>
                  <a:lnTo>
                    <a:pt x="359" y="395"/>
                  </a:lnTo>
                  <a:lnTo>
                    <a:pt x="386" y="388"/>
                  </a:lnTo>
                  <a:lnTo>
                    <a:pt x="395" y="370"/>
                  </a:lnTo>
                  <a:lnTo>
                    <a:pt x="415" y="336"/>
                  </a:lnTo>
                  <a:lnTo>
                    <a:pt x="423" y="322"/>
                  </a:lnTo>
                  <a:lnTo>
                    <a:pt x="416" y="308"/>
                  </a:lnTo>
                  <a:lnTo>
                    <a:pt x="404" y="303"/>
                  </a:lnTo>
                  <a:lnTo>
                    <a:pt x="391" y="292"/>
                  </a:lnTo>
                  <a:lnTo>
                    <a:pt x="390" y="279"/>
                  </a:lnTo>
                  <a:lnTo>
                    <a:pt x="383" y="265"/>
                  </a:lnTo>
                  <a:lnTo>
                    <a:pt x="377" y="251"/>
                  </a:lnTo>
                  <a:lnTo>
                    <a:pt x="361" y="249"/>
                  </a:lnTo>
                  <a:lnTo>
                    <a:pt x="352" y="235"/>
                  </a:lnTo>
                  <a:lnTo>
                    <a:pt x="352" y="222"/>
                  </a:lnTo>
                  <a:lnTo>
                    <a:pt x="343" y="212"/>
                  </a:lnTo>
                  <a:lnTo>
                    <a:pt x="334" y="205"/>
                  </a:lnTo>
                  <a:lnTo>
                    <a:pt x="318" y="199"/>
                  </a:lnTo>
                  <a:lnTo>
                    <a:pt x="306" y="190"/>
                  </a:lnTo>
                  <a:lnTo>
                    <a:pt x="297" y="183"/>
                  </a:lnTo>
                  <a:lnTo>
                    <a:pt x="279" y="174"/>
                  </a:lnTo>
                  <a:lnTo>
                    <a:pt x="274" y="162"/>
                  </a:lnTo>
                  <a:lnTo>
                    <a:pt x="263" y="149"/>
                  </a:lnTo>
                  <a:lnTo>
                    <a:pt x="256" y="158"/>
                  </a:lnTo>
                  <a:lnTo>
                    <a:pt x="247" y="148"/>
                  </a:lnTo>
                  <a:lnTo>
                    <a:pt x="231" y="142"/>
                  </a:lnTo>
                  <a:lnTo>
                    <a:pt x="224" y="126"/>
                  </a:lnTo>
                  <a:lnTo>
                    <a:pt x="213" y="112"/>
                  </a:lnTo>
                  <a:lnTo>
                    <a:pt x="185" y="93"/>
                  </a:lnTo>
                  <a:lnTo>
                    <a:pt x="181" y="78"/>
                  </a:lnTo>
                  <a:lnTo>
                    <a:pt x="180" y="62"/>
                  </a:lnTo>
                  <a:lnTo>
                    <a:pt x="167" y="60"/>
                  </a:lnTo>
                  <a:lnTo>
                    <a:pt x="151" y="52"/>
                  </a:lnTo>
                  <a:lnTo>
                    <a:pt x="151" y="32"/>
                  </a:lnTo>
                  <a:lnTo>
                    <a:pt x="135" y="34"/>
                  </a:lnTo>
                  <a:lnTo>
                    <a:pt x="112" y="28"/>
                  </a:lnTo>
                  <a:lnTo>
                    <a:pt x="105" y="14"/>
                  </a:lnTo>
                  <a:lnTo>
                    <a:pt x="100" y="4"/>
                  </a:lnTo>
                  <a:lnTo>
                    <a:pt x="84" y="5"/>
                  </a:lnTo>
                  <a:lnTo>
                    <a:pt x="71" y="0"/>
                  </a:lnTo>
                  <a:lnTo>
                    <a:pt x="60" y="2"/>
                  </a:lnTo>
                  <a:lnTo>
                    <a:pt x="48" y="4"/>
                  </a:lnTo>
                  <a:lnTo>
                    <a:pt x="44" y="27"/>
                  </a:lnTo>
                  <a:lnTo>
                    <a:pt x="28" y="25"/>
                  </a:lnTo>
                  <a:lnTo>
                    <a:pt x="43" y="39"/>
                  </a:lnTo>
                  <a:lnTo>
                    <a:pt x="9" y="52"/>
                  </a:lnTo>
                  <a:lnTo>
                    <a:pt x="11" y="174"/>
                  </a:lnTo>
                  <a:lnTo>
                    <a:pt x="12" y="214"/>
                  </a:lnTo>
                  <a:lnTo>
                    <a:pt x="12" y="242"/>
                  </a:lnTo>
                  <a:lnTo>
                    <a:pt x="0" y="253"/>
                  </a:lnTo>
                  <a:lnTo>
                    <a:pt x="14" y="333"/>
                  </a:lnTo>
                  <a:lnTo>
                    <a:pt x="30" y="322"/>
                  </a:lnTo>
                  <a:lnTo>
                    <a:pt x="50" y="324"/>
                  </a:lnTo>
                  <a:lnTo>
                    <a:pt x="67" y="336"/>
                  </a:lnTo>
                  <a:lnTo>
                    <a:pt x="76" y="347"/>
                  </a:lnTo>
                  <a:lnTo>
                    <a:pt x="78" y="360"/>
                  </a:lnTo>
                  <a:lnTo>
                    <a:pt x="76" y="379"/>
                  </a:lnTo>
                  <a:lnTo>
                    <a:pt x="80" y="393"/>
                  </a:lnTo>
                  <a:lnTo>
                    <a:pt x="85" y="402"/>
                  </a:lnTo>
                  <a:lnTo>
                    <a:pt x="87" y="416"/>
                  </a:lnTo>
                  <a:lnTo>
                    <a:pt x="185" y="445"/>
                  </a:lnTo>
                  <a:lnTo>
                    <a:pt x="244" y="436"/>
                  </a:lnTo>
                  <a:lnTo>
                    <a:pt x="278" y="427"/>
                  </a:lnTo>
                  <a:lnTo>
                    <a:pt x="308" y="440"/>
                  </a:lnTo>
                  <a:lnTo>
                    <a:pt x="342" y="457"/>
                  </a:lnTo>
                  <a:lnTo>
                    <a:pt x="342" y="457"/>
                  </a:lnTo>
                  <a:lnTo>
                    <a:pt x="342" y="4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206">
              <a:extLst>
                <a:ext uri="{FF2B5EF4-FFF2-40B4-BE49-F238E27FC236}">
                  <a16:creationId xmlns:a16="http://schemas.microsoft.com/office/drawing/2014/main" id="{7EC25037-010A-FE2F-4CA0-22AB6A59CC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26556" y="9396218"/>
              <a:ext cx="397531" cy="659540"/>
            </a:xfrm>
            <a:custGeom>
              <a:avLst/>
              <a:gdLst>
                <a:gd name="T0" fmla="*/ 128 w 176"/>
                <a:gd name="T1" fmla="*/ 292 h 292"/>
                <a:gd name="T2" fmla="*/ 151 w 176"/>
                <a:gd name="T3" fmla="*/ 292 h 292"/>
                <a:gd name="T4" fmla="*/ 165 w 176"/>
                <a:gd name="T5" fmla="*/ 283 h 292"/>
                <a:gd name="T6" fmla="*/ 167 w 176"/>
                <a:gd name="T7" fmla="*/ 246 h 292"/>
                <a:gd name="T8" fmla="*/ 165 w 176"/>
                <a:gd name="T9" fmla="*/ 222 h 292"/>
                <a:gd name="T10" fmla="*/ 169 w 176"/>
                <a:gd name="T11" fmla="*/ 178 h 292"/>
                <a:gd name="T12" fmla="*/ 173 w 176"/>
                <a:gd name="T13" fmla="*/ 142 h 292"/>
                <a:gd name="T14" fmla="*/ 176 w 176"/>
                <a:gd name="T15" fmla="*/ 91 h 292"/>
                <a:gd name="T16" fmla="*/ 149 w 176"/>
                <a:gd name="T17" fmla="*/ 91 h 292"/>
                <a:gd name="T18" fmla="*/ 121 w 176"/>
                <a:gd name="T19" fmla="*/ 91 h 292"/>
                <a:gd name="T20" fmla="*/ 101 w 176"/>
                <a:gd name="T21" fmla="*/ 91 h 292"/>
                <a:gd name="T22" fmla="*/ 100 w 176"/>
                <a:gd name="T23" fmla="*/ 75 h 292"/>
                <a:gd name="T24" fmla="*/ 85 w 176"/>
                <a:gd name="T25" fmla="*/ 66 h 292"/>
                <a:gd name="T26" fmla="*/ 87 w 176"/>
                <a:gd name="T27" fmla="*/ 53 h 292"/>
                <a:gd name="T28" fmla="*/ 71 w 176"/>
                <a:gd name="T29" fmla="*/ 52 h 292"/>
                <a:gd name="T30" fmla="*/ 73 w 176"/>
                <a:gd name="T31" fmla="*/ 36 h 292"/>
                <a:gd name="T32" fmla="*/ 43 w 176"/>
                <a:gd name="T33" fmla="*/ 36 h 292"/>
                <a:gd name="T34" fmla="*/ 43 w 176"/>
                <a:gd name="T35" fmla="*/ 23 h 292"/>
                <a:gd name="T36" fmla="*/ 34 w 176"/>
                <a:gd name="T37" fmla="*/ 5 h 292"/>
                <a:gd name="T38" fmla="*/ 12 w 176"/>
                <a:gd name="T39" fmla="*/ 0 h 292"/>
                <a:gd name="T40" fmla="*/ 12 w 176"/>
                <a:gd name="T41" fmla="*/ 44 h 292"/>
                <a:gd name="T42" fmla="*/ 11 w 176"/>
                <a:gd name="T43" fmla="*/ 60 h 292"/>
                <a:gd name="T44" fmla="*/ 4 w 176"/>
                <a:gd name="T45" fmla="*/ 73 h 292"/>
                <a:gd name="T46" fmla="*/ 11 w 176"/>
                <a:gd name="T47" fmla="*/ 142 h 292"/>
                <a:gd name="T48" fmla="*/ 11 w 176"/>
                <a:gd name="T49" fmla="*/ 174 h 292"/>
                <a:gd name="T50" fmla="*/ 9 w 176"/>
                <a:gd name="T51" fmla="*/ 190 h 292"/>
                <a:gd name="T52" fmla="*/ 0 w 176"/>
                <a:gd name="T53" fmla="*/ 205 h 292"/>
                <a:gd name="T54" fmla="*/ 2 w 176"/>
                <a:gd name="T55" fmla="*/ 221 h 292"/>
                <a:gd name="T56" fmla="*/ 5 w 176"/>
                <a:gd name="T57" fmla="*/ 238 h 292"/>
                <a:gd name="T58" fmla="*/ 7 w 176"/>
                <a:gd name="T59" fmla="*/ 251 h 292"/>
                <a:gd name="T60" fmla="*/ 2 w 176"/>
                <a:gd name="T61" fmla="*/ 271 h 292"/>
                <a:gd name="T62" fmla="*/ 0 w 176"/>
                <a:gd name="T63" fmla="*/ 288 h 292"/>
                <a:gd name="T64" fmla="*/ 12 w 176"/>
                <a:gd name="T65" fmla="*/ 290 h 292"/>
                <a:gd name="T66" fmla="*/ 41 w 176"/>
                <a:gd name="T67" fmla="*/ 288 h 292"/>
                <a:gd name="T68" fmla="*/ 84 w 176"/>
                <a:gd name="T69" fmla="*/ 290 h 292"/>
                <a:gd name="T70" fmla="*/ 119 w 176"/>
                <a:gd name="T71" fmla="*/ 290 h 292"/>
                <a:gd name="T72" fmla="*/ 128 w 176"/>
                <a:gd name="T73" fmla="*/ 292 h 292"/>
                <a:gd name="T74" fmla="*/ 128 w 176"/>
                <a:gd name="T75" fmla="*/ 292 h 292"/>
                <a:gd name="T76" fmla="*/ 128 w 176"/>
                <a:gd name="T7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6" h="292">
                  <a:moveTo>
                    <a:pt x="128" y="292"/>
                  </a:moveTo>
                  <a:lnTo>
                    <a:pt x="151" y="292"/>
                  </a:lnTo>
                  <a:lnTo>
                    <a:pt x="165" y="283"/>
                  </a:lnTo>
                  <a:lnTo>
                    <a:pt x="167" y="246"/>
                  </a:lnTo>
                  <a:lnTo>
                    <a:pt x="165" y="222"/>
                  </a:lnTo>
                  <a:lnTo>
                    <a:pt x="169" y="178"/>
                  </a:lnTo>
                  <a:lnTo>
                    <a:pt x="173" y="142"/>
                  </a:lnTo>
                  <a:lnTo>
                    <a:pt x="176" y="91"/>
                  </a:lnTo>
                  <a:lnTo>
                    <a:pt x="149" y="91"/>
                  </a:lnTo>
                  <a:lnTo>
                    <a:pt x="121" y="91"/>
                  </a:lnTo>
                  <a:lnTo>
                    <a:pt x="101" y="91"/>
                  </a:lnTo>
                  <a:lnTo>
                    <a:pt x="100" y="75"/>
                  </a:lnTo>
                  <a:lnTo>
                    <a:pt x="85" y="66"/>
                  </a:lnTo>
                  <a:lnTo>
                    <a:pt x="87" y="53"/>
                  </a:lnTo>
                  <a:lnTo>
                    <a:pt x="71" y="52"/>
                  </a:lnTo>
                  <a:lnTo>
                    <a:pt x="73" y="36"/>
                  </a:lnTo>
                  <a:lnTo>
                    <a:pt x="43" y="36"/>
                  </a:lnTo>
                  <a:lnTo>
                    <a:pt x="43" y="23"/>
                  </a:lnTo>
                  <a:lnTo>
                    <a:pt x="34" y="5"/>
                  </a:lnTo>
                  <a:lnTo>
                    <a:pt x="12" y="0"/>
                  </a:lnTo>
                  <a:lnTo>
                    <a:pt x="12" y="44"/>
                  </a:lnTo>
                  <a:lnTo>
                    <a:pt x="11" y="60"/>
                  </a:lnTo>
                  <a:lnTo>
                    <a:pt x="4" y="73"/>
                  </a:lnTo>
                  <a:lnTo>
                    <a:pt x="11" y="142"/>
                  </a:lnTo>
                  <a:lnTo>
                    <a:pt x="11" y="174"/>
                  </a:lnTo>
                  <a:lnTo>
                    <a:pt x="9" y="190"/>
                  </a:lnTo>
                  <a:lnTo>
                    <a:pt x="0" y="205"/>
                  </a:lnTo>
                  <a:lnTo>
                    <a:pt x="2" y="221"/>
                  </a:lnTo>
                  <a:lnTo>
                    <a:pt x="5" y="238"/>
                  </a:lnTo>
                  <a:lnTo>
                    <a:pt x="7" y="251"/>
                  </a:lnTo>
                  <a:lnTo>
                    <a:pt x="2" y="271"/>
                  </a:lnTo>
                  <a:lnTo>
                    <a:pt x="0" y="288"/>
                  </a:lnTo>
                  <a:lnTo>
                    <a:pt x="12" y="290"/>
                  </a:lnTo>
                  <a:lnTo>
                    <a:pt x="41" y="288"/>
                  </a:lnTo>
                  <a:lnTo>
                    <a:pt x="84" y="290"/>
                  </a:lnTo>
                  <a:lnTo>
                    <a:pt x="119" y="290"/>
                  </a:lnTo>
                  <a:lnTo>
                    <a:pt x="128" y="292"/>
                  </a:lnTo>
                  <a:lnTo>
                    <a:pt x="128" y="292"/>
                  </a:lnTo>
                  <a:lnTo>
                    <a:pt x="12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207">
              <a:extLst>
                <a:ext uri="{FF2B5EF4-FFF2-40B4-BE49-F238E27FC236}">
                  <a16:creationId xmlns:a16="http://schemas.microsoft.com/office/drawing/2014/main" id="{CEA7CDF8-8846-E76B-DCF2-66A27FC00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53212" y="9211004"/>
              <a:ext cx="711491" cy="815391"/>
            </a:xfrm>
            <a:custGeom>
              <a:avLst/>
              <a:gdLst>
                <a:gd name="T0" fmla="*/ 242 w 315"/>
                <a:gd name="T1" fmla="*/ 356 h 361"/>
                <a:gd name="T2" fmla="*/ 267 w 315"/>
                <a:gd name="T3" fmla="*/ 342 h 361"/>
                <a:gd name="T4" fmla="*/ 290 w 315"/>
                <a:gd name="T5" fmla="*/ 326 h 361"/>
                <a:gd name="T6" fmla="*/ 315 w 315"/>
                <a:gd name="T7" fmla="*/ 317 h 361"/>
                <a:gd name="T8" fmla="*/ 299 w 315"/>
                <a:gd name="T9" fmla="*/ 292 h 361"/>
                <a:gd name="T10" fmla="*/ 274 w 315"/>
                <a:gd name="T11" fmla="*/ 276 h 361"/>
                <a:gd name="T12" fmla="*/ 258 w 315"/>
                <a:gd name="T13" fmla="*/ 251 h 361"/>
                <a:gd name="T14" fmla="*/ 255 w 315"/>
                <a:gd name="T15" fmla="*/ 224 h 361"/>
                <a:gd name="T16" fmla="*/ 253 w 315"/>
                <a:gd name="T17" fmla="*/ 196 h 361"/>
                <a:gd name="T18" fmla="*/ 246 w 315"/>
                <a:gd name="T19" fmla="*/ 173 h 361"/>
                <a:gd name="T20" fmla="*/ 253 w 315"/>
                <a:gd name="T21" fmla="*/ 134 h 361"/>
                <a:gd name="T22" fmla="*/ 241 w 315"/>
                <a:gd name="T23" fmla="*/ 112 h 361"/>
                <a:gd name="T24" fmla="*/ 233 w 315"/>
                <a:gd name="T25" fmla="*/ 80 h 361"/>
                <a:gd name="T26" fmla="*/ 228 w 315"/>
                <a:gd name="T27" fmla="*/ 46 h 361"/>
                <a:gd name="T28" fmla="*/ 221 w 315"/>
                <a:gd name="T29" fmla="*/ 23 h 361"/>
                <a:gd name="T30" fmla="*/ 203 w 315"/>
                <a:gd name="T31" fmla="*/ 14 h 361"/>
                <a:gd name="T32" fmla="*/ 175 w 315"/>
                <a:gd name="T33" fmla="*/ 11 h 361"/>
                <a:gd name="T34" fmla="*/ 144 w 315"/>
                <a:gd name="T35" fmla="*/ 20 h 361"/>
                <a:gd name="T36" fmla="*/ 116 w 315"/>
                <a:gd name="T37" fmla="*/ 50 h 361"/>
                <a:gd name="T38" fmla="*/ 57 w 315"/>
                <a:gd name="T39" fmla="*/ 103 h 361"/>
                <a:gd name="T40" fmla="*/ 52 w 315"/>
                <a:gd name="T41" fmla="*/ 119 h 361"/>
                <a:gd name="T42" fmla="*/ 25 w 315"/>
                <a:gd name="T43" fmla="*/ 148 h 361"/>
                <a:gd name="T44" fmla="*/ 0 w 315"/>
                <a:gd name="T45" fmla="*/ 175 h 361"/>
                <a:gd name="T46" fmla="*/ 27 w 315"/>
                <a:gd name="T47" fmla="*/ 187 h 361"/>
                <a:gd name="T48" fmla="*/ 47 w 315"/>
                <a:gd name="T49" fmla="*/ 219 h 361"/>
                <a:gd name="T50" fmla="*/ 73 w 315"/>
                <a:gd name="T51" fmla="*/ 235 h 361"/>
                <a:gd name="T52" fmla="*/ 102 w 315"/>
                <a:gd name="T53" fmla="*/ 242 h 361"/>
                <a:gd name="T54" fmla="*/ 118 w 315"/>
                <a:gd name="T55" fmla="*/ 264 h 361"/>
                <a:gd name="T56" fmla="*/ 139 w 315"/>
                <a:gd name="T57" fmla="*/ 278 h 361"/>
                <a:gd name="T58" fmla="*/ 164 w 315"/>
                <a:gd name="T59" fmla="*/ 281 h 361"/>
                <a:gd name="T60" fmla="*/ 180 w 315"/>
                <a:gd name="T61" fmla="*/ 306 h 361"/>
                <a:gd name="T62" fmla="*/ 194 w 315"/>
                <a:gd name="T63" fmla="*/ 331 h 361"/>
                <a:gd name="T64" fmla="*/ 217 w 315"/>
                <a:gd name="T65" fmla="*/ 347 h 361"/>
                <a:gd name="T66" fmla="*/ 232 w 315"/>
                <a:gd name="T67" fmla="*/ 361 h 361"/>
                <a:gd name="T68" fmla="*/ 232 w 315"/>
                <a:gd name="T69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361">
                  <a:moveTo>
                    <a:pt x="232" y="361"/>
                  </a:moveTo>
                  <a:lnTo>
                    <a:pt x="242" y="356"/>
                  </a:lnTo>
                  <a:lnTo>
                    <a:pt x="255" y="351"/>
                  </a:lnTo>
                  <a:lnTo>
                    <a:pt x="267" y="342"/>
                  </a:lnTo>
                  <a:lnTo>
                    <a:pt x="283" y="338"/>
                  </a:lnTo>
                  <a:lnTo>
                    <a:pt x="290" y="326"/>
                  </a:lnTo>
                  <a:lnTo>
                    <a:pt x="305" y="324"/>
                  </a:lnTo>
                  <a:lnTo>
                    <a:pt x="315" y="317"/>
                  </a:lnTo>
                  <a:lnTo>
                    <a:pt x="306" y="303"/>
                  </a:lnTo>
                  <a:lnTo>
                    <a:pt x="299" y="292"/>
                  </a:lnTo>
                  <a:lnTo>
                    <a:pt x="283" y="283"/>
                  </a:lnTo>
                  <a:lnTo>
                    <a:pt x="274" y="276"/>
                  </a:lnTo>
                  <a:lnTo>
                    <a:pt x="264" y="265"/>
                  </a:lnTo>
                  <a:lnTo>
                    <a:pt x="258" y="251"/>
                  </a:lnTo>
                  <a:lnTo>
                    <a:pt x="260" y="239"/>
                  </a:lnTo>
                  <a:lnTo>
                    <a:pt x="255" y="224"/>
                  </a:lnTo>
                  <a:lnTo>
                    <a:pt x="249" y="212"/>
                  </a:lnTo>
                  <a:lnTo>
                    <a:pt x="253" y="196"/>
                  </a:lnTo>
                  <a:lnTo>
                    <a:pt x="248" y="182"/>
                  </a:lnTo>
                  <a:lnTo>
                    <a:pt x="246" y="173"/>
                  </a:lnTo>
                  <a:lnTo>
                    <a:pt x="248" y="157"/>
                  </a:lnTo>
                  <a:lnTo>
                    <a:pt x="253" y="134"/>
                  </a:lnTo>
                  <a:lnTo>
                    <a:pt x="241" y="130"/>
                  </a:lnTo>
                  <a:lnTo>
                    <a:pt x="241" y="112"/>
                  </a:lnTo>
                  <a:lnTo>
                    <a:pt x="239" y="100"/>
                  </a:lnTo>
                  <a:lnTo>
                    <a:pt x="233" y="80"/>
                  </a:lnTo>
                  <a:lnTo>
                    <a:pt x="226" y="66"/>
                  </a:lnTo>
                  <a:lnTo>
                    <a:pt x="228" y="46"/>
                  </a:lnTo>
                  <a:lnTo>
                    <a:pt x="230" y="37"/>
                  </a:lnTo>
                  <a:lnTo>
                    <a:pt x="221" y="23"/>
                  </a:lnTo>
                  <a:lnTo>
                    <a:pt x="217" y="11"/>
                  </a:lnTo>
                  <a:lnTo>
                    <a:pt x="203" y="14"/>
                  </a:lnTo>
                  <a:lnTo>
                    <a:pt x="191" y="13"/>
                  </a:lnTo>
                  <a:lnTo>
                    <a:pt x="175" y="11"/>
                  </a:lnTo>
                  <a:lnTo>
                    <a:pt x="164" y="0"/>
                  </a:lnTo>
                  <a:lnTo>
                    <a:pt x="144" y="20"/>
                  </a:lnTo>
                  <a:lnTo>
                    <a:pt x="137" y="32"/>
                  </a:lnTo>
                  <a:lnTo>
                    <a:pt x="116" y="50"/>
                  </a:lnTo>
                  <a:lnTo>
                    <a:pt x="66" y="102"/>
                  </a:lnTo>
                  <a:lnTo>
                    <a:pt x="57" y="103"/>
                  </a:lnTo>
                  <a:lnTo>
                    <a:pt x="39" y="109"/>
                  </a:lnTo>
                  <a:lnTo>
                    <a:pt x="52" y="119"/>
                  </a:lnTo>
                  <a:lnTo>
                    <a:pt x="38" y="134"/>
                  </a:lnTo>
                  <a:lnTo>
                    <a:pt x="25" y="148"/>
                  </a:lnTo>
                  <a:lnTo>
                    <a:pt x="7" y="166"/>
                  </a:lnTo>
                  <a:lnTo>
                    <a:pt x="0" y="175"/>
                  </a:lnTo>
                  <a:lnTo>
                    <a:pt x="16" y="173"/>
                  </a:lnTo>
                  <a:lnTo>
                    <a:pt x="27" y="187"/>
                  </a:lnTo>
                  <a:lnTo>
                    <a:pt x="34" y="210"/>
                  </a:lnTo>
                  <a:lnTo>
                    <a:pt x="47" y="219"/>
                  </a:lnTo>
                  <a:lnTo>
                    <a:pt x="57" y="226"/>
                  </a:lnTo>
                  <a:lnTo>
                    <a:pt x="73" y="235"/>
                  </a:lnTo>
                  <a:lnTo>
                    <a:pt x="86" y="237"/>
                  </a:lnTo>
                  <a:lnTo>
                    <a:pt x="102" y="242"/>
                  </a:lnTo>
                  <a:lnTo>
                    <a:pt x="111" y="249"/>
                  </a:lnTo>
                  <a:lnTo>
                    <a:pt x="118" y="264"/>
                  </a:lnTo>
                  <a:lnTo>
                    <a:pt x="127" y="271"/>
                  </a:lnTo>
                  <a:lnTo>
                    <a:pt x="139" y="278"/>
                  </a:lnTo>
                  <a:lnTo>
                    <a:pt x="155" y="280"/>
                  </a:lnTo>
                  <a:lnTo>
                    <a:pt x="164" y="281"/>
                  </a:lnTo>
                  <a:lnTo>
                    <a:pt x="173" y="292"/>
                  </a:lnTo>
                  <a:lnTo>
                    <a:pt x="180" y="306"/>
                  </a:lnTo>
                  <a:lnTo>
                    <a:pt x="189" y="317"/>
                  </a:lnTo>
                  <a:lnTo>
                    <a:pt x="194" y="331"/>
                  </a:lnTo>
                  <a:lnTo>
                    <a:pt x="205" y="338"/>
                  </a:lnTo>
                  <a:lnTo>
                    <a:pt x="217" y="347"/>
                  </a:lnTo>
                  <a:lnTo>
                    <a:pt x="226" y="358"/>
                  </a:lnTo>
                  <a:lnTo>
                    <a:pt x="232" y="361"/>
                  </a:lnTo>
                  <a:lnTo>
                    <a:pt x="232" y="361"/>
                  </a:lnTo>
                  <a:lnTo>
                    <a:pt x="232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208">
              <a:extLst>
                <a:ext uri="{FF2B5EF4-FFF2-40B4-BE49-F238E27FC236}">
                  <a16:creationId xmlns:a16="http://schemas.microsoft.com/office/drawing/2014/main" id="{FCB4CA6E-785C-BC39-093A-0417901CC7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71912" y="9601760"/>
              <a:ext cx="763440" cy="603073"/>
            </a:xfrm>
            <a:custGeom>
              <a:avLst/>
              <a:gdLst>
                <a:gd name="T0" fmla="*/ 313 w 338"/>
                <a:gd name="T1" fmla="*/ 265 h 267"/>
                <a:gd name="T2" fmla="*/ 326 w 338"/>
                <a:gd name="T3" fmla="*/ 261 h 267"/>
                <a:gd name="T4" fmla="*/ 338 w 338"/>
                <a:gd name="T5" fmla="*/ 263 h 267"/>
                <a:gd name="T6" fmla="*/ 338 w 338"/>
                <a:gd name="T7" fmla="*/ 245 h 267"/>
                <a:gd name="T8" fmla="*/ 336 w 338"/>
                <a:gd name="T9" fmla="*/ 233 h 267"/>
                <a:gd name="T10" fmla="*/ 324 w 338"/>
                <a:gd name="T11" fmla="*/ 231 h 267"/>
                <a:gd name="T12" fmla="*/ 319 w 338"/>
                <a:gd name="T13" fmla="*/ 219 h 267"/>
                <a:gd name="T14" fmla="*/ 311 w 338"/>
                <a:gd name="T15" fmla="*/ 204 h 267"/>
                <a:gd name="T16" fmla="*/ 311 w 338"/>
                <a:gd name="T17" fmla="*/ 194 h 267"/>
                <a:gd name="T18" fmla="*/ 301 w 338"/>
                <a:gd name="T19" fmla="*/ 183 h 267"/>
                <a:gd name="T20" fmla="*/ 292 w 338"/>
                <a:gd name="T21" fmla="*/ 172 h 267"/>
                <a:gd name="T22" fmla="*/ 274 w 338"/>
                <a:gd name="T23" fmla="*/ 163 h 267"/>
                <a:gd name="T24" fmla="*/ 265 w 338"/>
                <a:gd name="T25" fmla="*/ 153 h 267"/>
                <a:gd name="T26" fmla="*/ 256 w 338"/>
                <a:gd name="T27" fmla="*/ 146 h 267"/>
                <a:gd name="T28" fmla="*/ 251 w 338"/>
                <a:gd name="T29" fmla="*/ 131 h 267"/>
                <a:gd name="T30" fmla="*/ 253 w 338"/>
                <a:gd name="T31" fmla="*/ 119 h 267"/>
                <a:gd name="T32" fmla="*/ 246 w 338"/>
                <a:gd name="T33" fmla="*/ 108 h 267"/>
                <a:gd name="T34" fmla="*/ 253 w 338"/>
                <a:gd name="T35" fmla="*/ 96 h 267"/>
                <a:gd name="T36" fmla="*/ 246 w 338"/>
                <a:gd name="T37" fmla="*/ 83 h 267"/>
                <a:gd name="T38" fmla="*/ 237 w 338"/>
                <a:gd name="T39" fmla="*/ 74 h 267"/>
                <a:gd name="T40" fmla="*/ 240 w 338"/>
                <a:gd name="T41" fmla="*/ 60 h 267"/>
                <a:gd name="T42" fmla="*/ 240 w 338"/>
                <a:gd name="T43" fmla="*/ 42 h 267"/>
                <a:gd name="T44" fmla="*/ 231 w 338"/>
                <a:gd name="T45" fmla="*/ 32 h 267"/>
                <a:gd name="T46" fmla="*/ 222 w 338"/>
                <a:gd name="T47" fmla="*/ 25 h 267"/>
                <a:gd name="T48" fmla="*/ 206 w 338"/>
                <a:gd name="T49" fmla="*/ 19 h 267"/>
                <a:gd name="T50" fmla="*/ 194 w 338"/>
                <a:gd name="T51" fmla="*/ 21 h 267"/>
                <a:gd name="T52" fmla="*/ 192 w 338"/>
                <a:gd name="T53" fmla="*/ 5 h 267"/>
                <a:gd name="T54" fmla="*/ 167 w 338"/>
                <a:gd name="T55" fmla="*/ 9 h 267"/>
                <a:gd name="T56" fmla="*/ 148 w 338"/>
                <a:gd name="T57" fmla="*/ 0 h 267"/>
                <a:gd name="T58" fmla="*/ 137 w 338"/>
                <a:gd name="T59" fmla="*/ 5 h 267"/>
                <a:gd name="T60" fmla="*/ 125 w 338"/>
                <a:gd name="T61" fmla="*/ 12 h 267"/>
                <a:gd name="T62" fmla="*/ 89 w 338"/>
                <a:gd name="T63" fmla="*/ 12 h 267"/>
                <a:gd name="T64" fmla="*/ 53 w 338"/>
                <a:gd name="T65" fmla="*/ 10 h 267"/>
                <a:gd name="T66" fmla="*/ 20 w 338"/>
                <a:gd name="T67" fmla="*/ 12 h 267"/>
                <a:gd name="T68" fmla="*/ 2 w 338"/>
                <a:gd name="T69" fmla="*/ 10 h 267"/>
                <a:gd name="T70" fmla="*/ 0 w 338"/>
                <a:gd name="T71" fmla="*/ 46 h 267"/>
                <a:gd name="T72" fmla="*/ 0 w 338"/>
                <a:gd name="T73" fmla="*/ 94 h 267"/>
                <a:gd name="T74" fmla="*/ 0 w 338"/>
                <a:gd name="T75" fmla="*/ 121 h 267"/>
                <a:gd name="T76" fmla="*/ 0 w 338"/>
                <a:gd name="T77" fmla="*/ 176 h 267"/>
                <a:gd name="T78" fmla="*/ 0 w 338"/>
                <a:gd name="T79" fmla="*/ 212 h 267"/>
                <a:gd name="T80" fmla="*/ 0 w 338"/>
                <a:gd name="T81" fmla="*/ 256 h 267"/>
                <a:gd name="T82" fmla="*/ 23 w 338"/>
                <a:gd name="T83" fmla="*/ 260 h 267"/>
                <a:gd name="T84" fmla="*/ 55 w 338"/>
                <a:gd name="T85" fmla="*/ 256 h 267"/>
                <a:gd name="T86" fmla="*/ 89 w 338"/>
                <a:gd name="T87" fmla="*/ 265 h 267"/>
                <a:gd name="T88" fmla="*/ 157 w 338"/>
                <a:gd name="T89" fmla="*/ 267 h 267"/>
                <a:gd name="T90" fmla="*/ 187 w 338"/>
                <a:gd name="T91" fmla="*/ 263 h 267"/>
                <a:gd name="T92" fmla="*/ 228 w 338"/>
                <a:gd name="T93" fmla="*/ 265 h 267"/>
                <a:gd name="T94" fmla="*/ 297 w 338"/>
                <a:gd name="T95" fmla="*/ 263 h 267"/>
                <a:gd name="T96" fmla="*/ 313 w 338"/>
                <a:gd name="T97" fmla="*/ 265 h 267"/>
                <a:gd name="T98" fmla="*/ 313 w 338"/>
                <a:gd name="T99" fmla="*/ 265 h 267"/>
                <a:gd name="T100" fmla="*/ 313 w 338"/>
                <a:gd name="T101" fmla="*/ 26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8" h="267">
                  <a:moveTo>
                    <a:pt x="313" y="265"/>
                  </a:moveTo>
                  <a:lnTo>
                    <a:pt x="326" y="261"/>
                  </a:lnTo>
                  <a:lnTo>
                    <a:pt x="338" y="263"/>
                  </a:lnTo>
                  <a:lnTo>
                    <a:pt x="338" y="245"/>
                  </a:lnTo>
                  <a:lnTo>
                    <a:pt x="336" y="233"/>
                  </a:lnTo>
                  <a:lnTo>
                    <a:pt x="324" y="231"/>
                  </a:lnTo>
                  <a:lnTo>
                    <a:pt x="319" y="219"/>
                  </a:lnTo>
                  <a:lnTo>
                    <a:pt x="311" y="204"/>
                  </a:lnTo>
                  <a:lnTo>
                    <a:pt x="311" y="194"/>
                  </a:lnTo>
                  <a:lnTo>
                    <a:pt x="301" y="183"/>
                  </a:lnTo>
                  <a:lnTo>
                    <a:pt x="292" y="172"/>
                  </a:lnTo>
                  <a:lnTo>
                    <a:pt x="274" y="163"/>
                  </a:lnTo>
                  <a:lnTo>
                    <a:pt x="265" y="153"/>
                  </a:lnTo>
                  <a:lnTo>
                    <a:pt x="256" y="146"/>
                  </a:lnTo>
                  <a:lnTo>
                    <a:pt x="251" y="131"/>
                  </a:lnTo>
                  <a:lnTo>
                    <a:pt x="253" y="119"/>
                  </a:lnTo>
                  <a:lnTo>
                    <a:pt x="246" y="108"/>
                  </a:lnTo>
                  <a:lnTo>
                    <a:pt x="253" y="96"/>
                  </a:lnTo>
                  <a:lnTo>
                    <a:pt x="246" y="83"/>
                  </a:lnTo>
                  <a:lnTo>
                    <a:pt x="237" y="74"/>
                  </a:lnTo>
                  <a:lnTo>
                    <a:pt x="240" y="60"/>
                  </a:lnTo>
                  <a:lnTo>
                    <a:pt x="240" y="42"/>
                  </a:lnTo>
                  <a:lnTo>
                    <a:pt x="231" y="32"/>
                  </a:lnTo>
                  <a:lnTo>
                    <a:pt x="222" y="25"/>
                  </a:lnTo>
                  <a:lnTo>
                    <a:pt x="206" y="19"/>
                  </a:lnTo>
                  <a:lnTo>
                    <a:pt x="194" y="21"/>
                  </a:lnTo>
                  <a:lnTo>
                    <a:pt x="192" y="5"/>
                  </a:lnTo>
                  <a:lnTo>
                    <a:pt x="167" y="9"/>
                  </a:lnTo>
                  <a:lnTo>
                    <a:pt x="148" y="0"/>
                  </a:lnTo>
                  <a:lnTo>
                    <a:pt x="137" y="5"/>
                  </a:lnTo>
                  <a:lnTo>
                    <a:pt x="125" y="12"/>
                  </a:lnTo>
                  <a:lnTo>
                    <a:pt x="89" y="12"/>
                  </a:lnTo>
                  <a:lnTo>
                    <a:pt x="53" y="10"/>
                  </a:lnTo>
                  <a:lnTo>
                    <a:pt x="20" y="12"/>
                  </a:lnTo>
                  <a:lnTo>
                    <a:pt x="2" y="10"/>
                  </a:lnTo>
                  <a:lnTo>
                    <a:pt x="0" y="46"/>
                  </a:lnTo>
                  <a:lnTo>
                    <a:pt x="0" y="94"/>
                  </a:lnTo>
                  <a:lnTo>
                    <a:pt x="0" y="121"/>
                  </a:lnTo>
                  <a:lnTo>
                    <a:pt x="0" y="176"/>
                  </a:lnTo>
                  <a:lnTo>
                    <a:pt x="0" y="212"/>
                  </a:lnTo>
                  <a:lnTo>
                    <a:pt x="0" y="256"/>
                  </a:lnTo>
                  <a:lnTo>
                    <a:pt x="23" y="260"/>
                  </a:lnTo>
                  <a:lnTo>
                    <a:pt x="55" y="256"/>
                  </a:lnTo>
                  <a:lnTo>
                    <a:pt x="89" y="265"/>
                  </a:lnTo>
                  <a:lnTo>
                    <a:pt x="157" y="267"/>
                  </a:lnTo>
                  <a:lnTo>
                    <a:pt x="187" y="263"/>
                  </a:lnTo>
                  <a:lnTo>
                    <a:pt x="228" y="265"/>
                  </a:lnTo>
                  <a:lnTo>
                    <a:pt x="297" y="263"/>
                  </a:lnTo>
                  <a:lnTo>
                    <a:pt x="313" y="265"/>
                  </a:lnTo>
                  <a:lnTo>
                    <a:pt x="313" y="265"/>
                  </a:lnTo>
                  <a:lnTo>
                    <a:pt x="31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209">
              <a:extLst>
                <a:ext uri="{FF2B5EF4-FFF2-40B4-BE49-F238E27FC236}">
                  <a16:creationId xmlns:a16="http://schemas.microsoft.com/office/drawing/2014/main" id="{E05422A8-68D0-1D2A-EF69-35F1018079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79684" y="9170348"/>
              <a:ext cx="849270" cy="1118056"/>
            </a:xfrm>
            <a:custGeom>
              <a:avLst/>
              <a:gdLst>
                <a:gd name="T0" fmla="*/ 216 w 376"/>
                <a:gd name="T1" fmla="*/ 495 h 495"/>
                <a:gd name="T2" fmla="*/ 210 w 376"/>
                <a:gd name="T3" fmla="*/ 479 h 495"/>
                <a:gd name="T4" fmla="*/ 221 w 376"/>
                <a:gd name="T5" fmla="*/ 470 h 495"/>
                <a:gd name="T6" fmla="*/ 233 w 376"/>
                <a:gd name="T7" fmla="*/ 458 h 495"/>
                <a:gd name="T8" fmla="*/ 237 w 376"/>
                <a:gd name="T9" fmla="*/ 447 h 495"/>
                <a:gd name="T10" fmla="*/ 249 w 376"/>
                <a:gd name="T11" fmla="*/ 435 h 495"/>
                <a:gd name="T12" fmla="*/ 257 w 376"/>
                <a:gd name="T13" fmla="*/ 420 h 495"/>
                <a:gd name="T14" fmla="*/ 262 w 376"/>
                <a:gd name="T15" fmla="*/ 401 h 495"/>
                <a:gd name="T16" fmla="*/ 273 w 376"/>
                <a:gd name="T17" fmla="*/ 392 h 495"/>
                <a:gd name="T18" fmla="*/ 281 w 376"/>
                <a:gd name="T19" fmla="*/ 378 h 495"/>
                <a:gd name="T20" fmla="*/ 285 w 376"/>
                <a:gd name="T21" fmla="*/ 354 h 495"/>
                <a:gd name="T22" fmla="*/ 280 w 376"/>
                <a:gd name="T23" fmla="*/ 338 h 495"/>
                <a:gd name="T24" fmla="*/ 289 w 376"/>
                <a:gd name="T25" fmla="*/ 326 h 495"/>
                <a:gd name="T26" fmla="*/ 299 w 376"/>
                <a:gd name="T27" fmla="*/ 315 h 495"/>
                <a:gd name="T28" fmla="*/ 306 w 376"/>
                <a:gd name="T29" fmla="*/ 303 h 495"/>
                <a:gd name="T30" fmla="*/ 315 w 376"/>
                <a:gd name="T31" fmla="*/ 290 h 495"/>
                <a:gd name="T32" fmla="*/ 329 w 376"/>
                <a:gd name="T33" fmla="*/ 276 h 495"/>
                <a:gd name="T34" fmla="*/ 376 w 376"/>
                <a:gd name="T35" fmla="*/ 244 h 495"/>
                <a:gd name="T36" fmla="*/ 278 w 376"/>
                <a:gd name="T37" fmla="*/ 244 h 495"/>
                <a:gd name="T38" fmla="*/ 257 w 376"/>
                <a:gd name="T39" fmla="*/ 239 h 495"/>
                <a:gd name="T40" fmla="*/ 205 w 376"/>
                <a:gd name="T41" fmla="*/ 216 h 495"/>
                <a:gd name="T42" fmla="*/ 185 w 376"/>
                <a:gd name="T43" fmla="*/ 130 h 495"/>
                <a:gd name="T44" fmla="*/ 182 w 376"/>
                <a:gd name="T45" fmla="*/ 104 h 495"/>
                <a:gd name="T46" fmla="*/ 164 w 376"/>
                <a:gd name="T47" fmla="*/ 38 h 495"/>
                <a:gd name="T48" fmla="*/ 0 w 376"/>
                <a:gd name="T49" fmla="*/ 0 h 495"/>
                <a:gd name="T50" fmla="*/ 6 w 376"/>
                <a:gd name="T51" fmla="*/ 18 h 495"/>
                <a:gd name="T52" fmla="*/ 7 w 376"/>
                <a:gd name="T53" fmla="*/ 31 h 495"/>
                <a:gd name="T54" fmla="*/ 14 w 376"/>
                <a:gd name="T55" fmla="*/ 50 h 495"/>
                <a:gd name="T56" fmla="*/ 18 w 376"/>
                <a:gd name="T57" fmla="*/ 64 h 495"/>
                <a:gd name="T58" fmla="*/ 23 w 376"/>
                <a:gd name="T59" fmla="*/ 79 h 495"/>
                <a:gd name="T60" fmla="*/ 25 w 376"/>
                <a:gd name="T61" fmla="*/ 91 h 495"/>
                <a:gd name="T62" fmla="*/ 30 w 376"/>
                <a:gd name="T63" fmla="*/ 105 h 495"/>
                <a:gd name="T64" fmla="*/ 36 w 376"/>
                <a:gd name="T65" fmla="*/ 114 h 495"/>
                <a:gd name="T66" fmla="*/ 43 w 376"/>
                <a:gd name="T67" fmla="*/ 128 h 495"/>
                <a:gd name="T68" fmla="*/ 45 w 376"/>
                <a:gd name="T69" fmla="*/ 143 h 495"/>
                <a:gd name="T70" fmla="*/ 43 w 376"/>
                <a:gd name="T71" fmla="*/ 157 h 495"/>
                <a:gd name="T72" fmla="*/ 38 w 376"/>
                <a:gd name="T73" fmla="*/ 169 h 495"/>
                <a:gd name="T74" fmla="*/ 25 w 376"/>
                <a:gd name="T75" fmla="*/ 298 h 495"/>
                <a:gd name="T76" fmla="*/ 16 w 376"/>
                <a:gd name="T77" fmla="*/ 378 h 495"/>
                <a:gd name="T78" fmla="*/ 32 w 376"/>
                <a:gd name="T79" fmla="*/ 379 h 495"/>
                <a:gd name="T80" fmla="*/ 43 w 376"/>
                <a:gd name="T81" fmla="*/ 390 h 495"/>
                <a:gd name="T82" fmla="*/ 70 w 376"/>
                <a:gd name="T83" fmla="*/ 383 h 495"/>
                <a:gd name="T84" fmla="*/ 82 w 376"/>
                <a:gd name="T85" fmla="*/ 392 h 495"/>
                <a:gd name="T86" fmla="*/ 98 w 376"/>
                <a:gd name="T87" fmla="*/ 399 h 495"/>
                <a:gd name="T88" fmla="*/ 105 w 376"/>
                <a:gd name="T89" fmla="*/ 388 h 495"/>
                <a:gd name="T90" fmla="*/ 111 w 376"/>
                <a:gd name="T91" fmla="*/ 404 h 495"/>
                <a:gd name="T92" fmla="*/ 105 w 376"/>
                <a:gd name="T93" fmla="*/ 420 h 495"/>
                <a:gd name="T94" fmla="*/ 118 w 376"/>
                <a:gd name="T95" fmla="*/ 426 h 495"/>
                <a:gd name="T96" fmla="*/ 128 w 376"/>
                <a:gd name="T97" fmla="*/ 436 h 495"/>
                <a:gd name="T98" fmla="*/ 144 w 376"/>
                <a:gd name="T99" fmla="*/ 443 h 495"/>
                <a:gd name="T100" fmla="*/ 155 w 376"/>
                <a:gd name="T101" fmla="*/ 456 h 495"/>
                <a:gd name="T102" fmla="*/ 168 w 376"/>
                <a:gd name="T103" fmla="*/ 460 h 495"/>
                <a:gd name="T104" fmla="*/ 184 w 376"/>
                <a:gd name="T105" fmla="*/ 460 h 495"/>
                <a:gd name="T106" fmla="*/ 189 w 376"/>
                <a:gd name="T107" fmla="*/ 468 h 495"/>
                <a:gd name="T108" fmla="*/ 201 w 376"/>
                <a:gd name="T109" fmla="*/ 484 h 495"/>
                <a:gd name="T110" fmla="*/ 216 w 376"/>
                <a:gd name="T111" fmla="*/ 495 h 495"/>
                <a:gd name="T112" fmla="*/ 216 w 376"/>
                <a:gd name="T113" fmla="*/ 495 h 495"/>
                <a:gd name="T114" fmla="*/ 216 w 376"/>
                <a:gd name="T115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6" h="495">
                  <a:moveTo>
                    <a:pt x="216" y="495"/>
                  </a:moveTo>
                  <a:lnTo>
                    <a:pt x="210" y="479"/>
                  </a:lnTo>
                  <a:lnTo>
                    <a:pt x="221" y="470"/>
                  </a:lnTo>
                  <a:lnTo>
                    <a:pt x="233" y="458"/>
                  </a:lnTo>
                  <a:lnTo>
                    <a:pt x="237" y="447"/>
                  </a:lnTo>
                  <a:lnTo>
                    <a:pt x="249" y="435"/>
                  </a:lnTo>
                  <a:lnTo>
                    <a:pt x="257" y="420"/>
                  </a:lnTo>
                  <a:lnTo>
                    <a:pt x="262" y="401"/>
                  </a:lnTo>
                  <a:lnTo>
                    <a:pt x="273" y="392"/>
                  </a:lnTo>
                  <a:lnTo>
                    <a:pt x="281" y="378"/>
                  </a:lnTo>
                  <a:lnTo>
                    <a:pt x="285" y="354"/>
                  </a:lnTo>
                  <a:lnTo>
                    <a:pt x="280" y="338"/>
                  </a:lnTo>
                  <a:lnTo>
                    <a:pt x="289" y="326"/>
                  </a:lnTo>
                  <a:lnTo>
                    <a:pt x="299" y="315"/>
                  </a:lnTo>
                  <a:lnTo>
                    <a:pt x="306" y="303"/>
                  </a:lnTo>
                  <a:lnTo>
                    <a:pt x="315" y="290"/>
                  </a:lnTo>
                  <a:lnTo>
                    <a:pt x="329" y="276"/>
                  </a:lnTo>
                  <a:lnTo>
                    <a:pt x="376" y="244"/>
                  </a:lnTo>
                  <a:lnTo>
                    <a:pt x="278" y="244"/>
                  </a:lnTo>
                  <a:lnTo>
                    <a:pt x="257" y="239"/>
                  </a:lnTo>
                  <a:lnTo>
                    <a:pt x="205" y="216"/>
                  </a:lnTo>
                  <a:lnTo>
                    <a:pt x="185" y="130"/>
                  </a:lnTo>
                  <a:lnTo>
                    <a:pt x="182" y="104"/>
                  </a:lnTo>
                  <a:lnTo>
                    <a:pt x="164" y="38"/>
                  </a:lnTo>
                  <a:lnTo>
                    <a:pt x="0" y="0"/>
                  </a:lnTo>
                  <a:lnTo>
                    <a:pt x="6" y="18"/>
                  </a:lnTo>
                  <a:lnTo>
                    <a:pt x="7" y="31"/>
                  </a:lnTo>
                  <a:lnTo>
                    <a:pt x="14" y="50"/>
                  </a:lnTo>
                  <a:lnTo>
                    <a:pt x="18" y="64"/>
                  </a:lnTo>
                  <a:lnTo>
                    <a:pt x="23" y="79"/>
                  </a:lnTo>
                  <a:lnTo>
                    <a:pt x="25" y="91"/>
                  </a:lnTo>
                  <a:lnTo>
                    <a:pt x="30" y="105"/>
                  </a:lnTo>
                  <a:lnTo>
                    <a:pt x="36" y="114"/>
                  </a:lnTo>
                  <a:lnTo>
                    <a:pt x="43" y="128"/>
                  </a:lnTo>
                  <a:lnTo>
                    <a:pt x="45" y="143"/>
                  </a:lnTo>
                  <a:lnTo>
                    <a:pt x="43" y="157"/>
                  </a:lnTo>
                  <a:lnTo>
                    <a:pt x="38" y="169"/>
                  </a:lnTo>
                  <a:lnTo>
                    <a:pt x="25" y="298"/>
                  </a:lnTo>
                  <a:lnTo>
                    <a:pt x="16" y="378"/>
                  </a:lnTo>
                  <a:lnTo>
                    <a:pt x="32" y="379"/>
                  </a:lnTo>
                  <a:lnTo>
                    <a:pt x="43" y="390"/>
                  </a:lnTo>
                  <a:lnTo>
                    <a:pt x="70" y="383"/>
                  </a:lnTo>
                  <a:lnTo>
                    <a:pt x="82" y="392"/>
                  </a:lnTo>
                  <a:lnTo>
                    <a:pt x="98" y="399"/>
                  </a:lnTo>
                  <a:lnTo>
                    <a:pt x="105" y="388"/>
                  </a:lnTo>
                  <a:lnTo>
                    <a:pt x="111" y="404"/>
                  </a:lnTo>
                  <a:lnTo>
                    <a:pt x="105" y="420"/>
                  </a:lnTo>
                  <a:lnTo>
                    <a:pt x="118" y="426"/>
                  </a:lnTo>
                  <a:lnTo>
                    <a:pt x="128" y="436"/>
                  </a:lnTo>
                  <a:lnTo>
                    <a:pt x="144" y="443"/>
                  </a:lnTo>
                  <a:lnTo>
                    <a:pt x="155" y="456"/>
                  </a:lnTo>
                  <a:lnTo>
                    <a:pt x="168" y="460"/>
                  </a:lnTo>
                  <a:lnTo>
                    <a:pt x="184" y="460"/>
                  </a:lnTo>
                  <a:lnTo>
                    <a:pt x="189" y="468"/>
                  </a:lnTo>
                  <a:lnTo>
                    <a:pt x="201" y="484"/>
                  </a:lnTo>
                  <a:lnTo>
                    <a:pt x="216" y="495"/>
                  </a:lnTo>
                  <a:lnTo>
                    <a:pt x="216" y="495"/>
                  </a:lnTo>
                  <a:lnTo>
                    <a:pt x="216" y="4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92" name="TN Counties" hidden="1">
            <a:extLst>
              <a:ext uri="{FF2B5EF4-FFF2-40B4-BE49-F238E27FC236}">
                <a16:creationId xmlns:a16="http://schemas.microsoft.com/office/drawing/2014/main" id="{0DA7F9FE-C42F-E480-4161-E171A6680876}"/>
              </a:ext>
            </a:extLst>
          </p:cNvPr>
          <p:cNvGrpSpPr/>
          <p:nvPr userDrawn="1"/>
        </p:nvGrpSpPr>
        <p:grpSpPr>
          <a:xfrm>
            <a:off x="-4019362" y="-117212"/>
            <a:ext cx="14560362" cy="3676981"/>
            <a:chOff x="-4019362" y="-117212"/>
            <a:chExt cx="14560362" cy="3676981"/>
          </a:xfrm>
        </p:grpSpPr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F78A7A78-01D9-F6DD-CD09-B6C5DDEFC22B}"/>
                </a:ext>
              </a:extLst>
            </p:cNvPr>
            <p:cNvSpPr/>
            <p:nvPr/>
          </p:nvSpPr>
          <p:spPr>
            <a:xfrm>
              <a:off x="544307" y="2491996"/>
              <a:ext cx="718425" cy="973298"/>
            </a:xfrm>
            <a:custGeom>
              <a:avLst/>
              <a:gdLst>
                <a:gd name="connsiteX0" fmla="*/ 381667 w 426624"/>
                <a:gd name="connsiteY0" fmla="*/ 577977 h 577976"/>
                <a:gd name="connsiteX1" fmla="*/ 393287 w 426624"/>
                <a:gd name="connsiteY1" fmla="*/ 518922 h 577976"/>
                <a:gd name="connsiteX2" fmla="*/ 400717 w 426624"/>
                <a:gd name="connsiteY2" fmla="*/ 459200 h 577976"/>
                <a:gd name="connsiteX3" fmla="*/ 404908 w 426624"/>
                <a:gd name="connsiteY3" fmla="*/ 425196 h 577976"/>
                <a:gd name="connsiteX4" fmla="*/ 419290 w 426624"/>
                <a:gd name="connsiteY4" fmla="*/ 413956 h 577976"/>
                <a:gd name="connsiteX5" fmla="*/ 418147 w 426624"/>
                <a:gd name="connsiteY5" fmla="*/ 387858 h 577976"/>
                <a:gd name="connsiteX6" fmla="*/ 406908 w 426624"/>
                <a:gd name="connsiteY6" fmla="*/ 373475 h 577976"/>
                <a:gd name="connsiteX7" fmla="*/ 400526 w 426624"/>
                <a:gd name="connsiteY7" fmla="*/ 355378 h 577976"/>
                <a:gd name="connsiteX8" fmla="*/ 407956 w 426624"/>
                <a:gd name="connsiteY8" fmla="*/ 330422 h 577976"/>
                <a:gd name="connsiteX9" fmla="*/ 406241 w 426624"/>
                <a:gd name="connsiteY9" fmla="*/ 308515 h 577976"/>
                <a:gd name="connsiteX10" fmla="*/ 412528 w 426624"/>
                <a:gd name="connsiteY10" fmla="*/ 222790 h 577976"/>
                <a:gd name="connsiteX11" fmla="*/ 396526 w 426624"/>
                <a:gd name="connsiteY11" fmla="*/ 212217 h 577976"/>
                <a:gd name="connsiteX12" fmla="*/ 414433 w 426624"/>
                <a:gd name="connsiteY12" fmla="*/ 101917 h 577976"/>
                <a:gd name="connsiteX13" fmla="*/ 417100 w 426624"/>
                <a:gd name="connsiteY13" fmla="*/ 80677 h 577976"/>
                <a:gd name="connsiteX14" fmla="*/ 426625 w 426624"/>
                <a:gd name="connsiteY14" fmla="*/ 38576 h 577976"/>
                <a:gd name="connsiteX15" fmla="*/ 406241 w 426624"/>
                <a:gd name="connsiteY15" fmla="*/ 27432 h 577976"/>
                <a:gd name="connsiteX16" fmla="*/ 337471 w 426624"/>
                <a:gd name="connsiteY16" fmla="*/ 23241 h 577976"/>
                <a:gd name="connsiteX17" fmla="*/ 303752 w 426624"/>
                <a:gd name="connsiteY17" fmla="*/ 14764 h 577976"/>
                <a:gd name="connsiteX18" fmla="*/ 274415 w 426624"/>
                <a:gd name="connsiteY18" fmla="*/ 6858 h 577976"/>
                <a:gd name="connsiteX19" fmla="*/ 257365 w 426624"/>
                <a:gd name="connsiteY19" fmla="*/ 4763 h 577976"/>
                <a:gd name="connsiteX20" fmla="*/ 184213 w 426624"/>
                <a:gd name="connsiteY20" fmla="*/ 0 h 577976"/>
                <a:gd name="connsiteX21" fmla="*/ 182689 w 426624"/>
                <a:gd name="connsiteY21" fmla="*/ 47434 h 577976"/>
                <a:gd name="connsiteX22" fmla="*/ 152781 w 426624"/>
                <a:gd name="connsiteY22" fmla="*/ 43720 h 577976"/>
                <a:gd name="connsiteX23" fmla="*/ 121348 w 426624"/>
                <a:gd name="connsiteY23" fmla="*/ 52768 h 577976"/>
                <a:gd name="connsiteX24" fmla="*/ 114395 w 426624"/>
                <a:gd name="connsiteY24" fmla="*/ 73628 h 577976"/>
                <a:gd name="connsiteX25" fmla="*/ 88773 w 426624"/>
                <a:gd name="connsiteY25" fmla="*/ 70390 h 577976"/>
                <a:gd name="connsiteX26" fmla="*/ 54102 w 426624"/>
                <a:gd name="connsiteY26" fmla="*/ 70485 h 577976"/>
                <a:gd name="connsiteX27" fmla="*/ 43243 w 426624"/>
                <a:gd name="connsiteY27" fmla="*/ 263747 h 577976"/>
                <a:gd name="connsiteX28" fmla="*/ 40672 w 426624"/>
                <a:gd name="connsiteY28" fmla="*/ 319659 h 577976"/>
                <a:gd name="connsiteX29" fmla="*/ 44482 w 426624"/>
                <a:gd name="connsiteY29" fmla="*/ 359092 h 577976"/>
                <a:gd name="connsiteX30" fmla="*/ 42386 w 426624"/>
                <a:gd name="connsiteY30" fmla="*/ 376047 h 577976"/>
                <a:gd name="connsiteX31" fmla="*/ 28004 w 426624"/>
                <a:gd name="connsiteY31" fmla="*/ 387286 h 577976"/>
                <a:gd name="connsiteX32" fmla="*/ 28194 w 426624"/>
                <a:gd name="connsiteY32" fmla="*/ 491109 h 577976"/>
                <a:gd name="connsiteX33" fmla="*/ 40005 w 426624"/>
                <a:gd name="connsiteY33" fmla="*/ 501205 h 577976"/>
                <a:gd name="connsiteX34" fmla="*/ 33052 w 426624"/>
                <a:gd name="connsiteY34" fmla="*/ 521970 h 577976"/>
                <a:gd name="connsiteX35" fmla="*/ 6953 w 426624"/>
                <a:gd name="connsiteY35" fmla="*/ 523113 h 577976"/>
                <a:gd name="connsiteX36" fmla="*/ 0 w 426624"/>
                <a:gd name="connsiteY36" fmla="*/ 543877 h 577976"/>
                <a:gd name="connsiteX37" fmla="*/ 6477 w 426624"/>
                <a:gd name="connsiteY37" fmla="*/ 561975 h 577976"/>
                <a:gd name="connsiteX38" fmla="*/ 75819 w 426624"/>
                <a:gd name="connsiteY38" fmla="*/ 561880 h 577976"/>
                <a:gd name="connsiteX39" fmla="*/ 342709 w 426624"/>
                <a:gd name="connsiteY39" fmla="*/ 577501 h 577976"/>
                <a:gd name="connsiteX40" fmla="*/ 381667 w 426624"/>
                <a:gd name="connsiteY40" fmla="*/ 577977 h 577976"/>
                <a:gd name="connsiteX41" fmla="*/ 381667 w 426624"/>
                <a:gd name="connsiteY41" fmla="*/ 577977 h 577976"/>
                <a:gd name="connsiteX42" fmla="*/ 381667 w 426624"/>
                <a:gd name="connsiteY42" fmla="*/ 577977 h 577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26624" h="577976">
                  <a:moveTo>
                    <a:pt x="381667" y="577977"/>
                  </a:moveTo>
                  <a:lnTo>
                    <a:pt x="393287" y="518922"/>
                  </a:lnTo>
                  <a:lnTo>
                    <a:pt x="400717" y="459200"/>
                  </a:lnTo>
                  <a:lnTo>
                    <a:pt x="404908" y="425196"/>
                  </a:lnTo>
                  <a:lnTo>
                    <a:pt x="419290" y="413956"/>
                  </a:lnTo>
                  <a:lnTo>
                    <a:pt x="418147" y="387858"/>
                  </a:lnTo>
                  <a:lnTo>
                    <a:pt x="406908" y="373475"/>
                  </a:lnTo>
                  <a:lnTo>
                    <a:pt x="400526" y="355378"/>
                  </a:lnTo>
                  <a:lnTo>
                    <a:pt x="407956" y="330422"/>
                  </a:lnTo>
                  <a:lnTo>
                    <a:pt x="406241" y="308515"/>
                  </a:lnTo>
                  <a:lnTo>
                    <a:pt x="412528" y="222790"/>
                  </a:lnTo>
                  <a:lnTo>
                    <a:pt x="396526" y="212217"/>
                  </a:lnTo>
                  <a:lnTo>
                    <a:pt x="414433" y="101917"/>
                  </a:lnTo>
                  <a:lnTo>
                    <a:pt x="417100" y="80677"/>
                  </a:lnTo>
                  <a:lnTo>
                    <a:pt x="426625" y="38576"/>
                  </a:lnTo>
                  <a:lnTo>
                    <a:pt x="406241" y="27432"/>
                  </a:lnTo>
                  <a:lnTo>
                    <a:pt x="337471" y="23241"/>
                  </a:lnTo>
                  <a:lnTo>
                    <a:pt x="303752" y="14764"/>
                  </a:lnTo>
                  <a:lnTo>
                    <a:pt x="274415" y="6858"/>
                  </a:lnTo>
                  <a:lnTo>
                    <a:pt x="257365" y="4763"/>
                  </a:lnTo>
                  <a:lnTo>
                    <a:pt x="184213" y="0"/>
                  </a:lnTo>
                  <a:lnTo>
                    <a:pt x="182689" y="47434"/>
                  </a:lnTo>
                  <a:lnTo>
                    <a:pt x="152781" y="43720"/>
                  </a:lnTo>
                  <a:lnTo>
                    <a:pt x="121348" y="52768"/>
                  </a:lnTo>
                  <a:lnTo>
                    <a:pt x="114395" y="73628"/>
                  </a:lnTo>
                  <a:lnTo>
                    <a:pt x="88773" y="70390"/>
                  </a:lnTo>
                  <a:lnTo>
                    <a:pt x="54102" y="70485"/>
                  </a:lnTo>
                  <a:lnTo>
                    <a:pt x="43243" y="263747"/>
                  </a:lnTo>
                  <a:lnTo>
                    <a:pt x="40672" y="319659"/>
                  </a:lnTo>
                  <a:lnTo>
                    <a:pt x="44482" y="359092"/>
                  </a:lnTo>
                  <a:lnTo>
                    <a:pt x="42386" y="376047"/>
                  </a:lnTo>
                  <a:lnTo>
                    <a:pt x="28004" y="387286"/>
                  </a:lnTo>
                  <a:lnTo>
                    <a:pt x="28194" y="491109"/>
                  </a:lnTo>
                  <a:lnTo>
                    <a:pt x="40005" y="501205"/>
                  </a:lnTo>
                  <a:lnTo>
                    <a:pt x="33052" y="521970"/>
                  </a:lnTo>
                  <a:lnTo>
                    <a:pt x="6953" y="523113"/>
                  </a:lnTo>
                  <a:lnTo>
                    <a:pt x="0" y="543877"/>
                  </a:lnTo>
                  <a:lnTo>
                    <a:pt x="6477" y="561975"/>
                  </a:lnTo>
                  <a:lnTo>
                    <a:pt x="75819" y="561880"/>
                  </a:lnTo>
                  <a:lnTo>
                    <a:pt x="342709" y="577501"/>
                  </a:lnTo>
                  <a:lnTo>
                    <a:pt x="381667" y="577977"/>
                  </a:lnTo>
                  <a:lnTo>
                    <a:pt x="381667" y="577977"/>
                  </a:lnTo>
                  <a:lnTo>
                    <a:pt x="381667" y="57797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4BE9B3A5-B861-8D29-F4A2-6E2C5A7B723F}"/>
                </a:ext>
              </a:extLst>
            </p:cNvPr>
            <p:cNvSpPr/>
            <p:nvPr/>
          </p:nvSpPr>
          <p:spPr>
            <a:xfrm>
              <a:off x="406524" y="2073194"/>
              <a:ext cx="735267" cy="541025"/>
            </a:xfrm>
            <a:custGeom>
              <a:avLst/>
              <a:gdLst>
                <a:gd name="connsiteX0" fmla="*/ 193167 w 436625"/>
                <a:gd name="connsiteY0" fmla="*/ 321278 h 321278"/>
                <a:gd name="connsiteX1" fmla="*/ 199549 w 436625"/>
                <a:gd name="connsiteY1" fmla="*/ 304800 h 321278"/>
                <a:gd name="connsiteX2" fmla="*/ 234696 w 436625"/>
                <a:gd name="connsiteY2" fmla="*/ 300514 h 321278"/>
                <a:gd name="connsiteX3" fmla="*/ 252698 w 436625"/>
                <a:gd name="connsiteY3" fmla="*/ 294132 h 321278"/>
                <a:gd name="connsiteX4" fmla="*/ 266986 w 436625"/>
                <a:gd name="connsiteY4" fmla="*/ 248317 h 321278"/>
                <a:gd name="connsiteX5" fmla="*/ 339852 w 436625"/>
                <a:gd name="connsiteY5" fmla="*/ 252984 h 321278"/>
                <a:gd name="connsiteX6" fmla="*/ 356902 w 436625"/>
                <a:gd name="connsiteY6" fmla="*/ 255079 h 321278"/>
                <a:gd name="connsiteX7" fmla="*/ 387191 w 436625"/>
                <a:gd name="connsiteY7" fmla="*/ 254508 h 321278"/>
                <a:gd name="connsiteX8" fmla="*/ 420148 w 436625"/>
                <a:gd name="connsiteY8" fmla="*/ 267176 h 321278"/>
                <a:gd name="connsiteX9" fmla="*/ 426530 w 436625"/>
                <a:gd name="connsiteY9" fmla="*/ 250698 h 321278"/>
                <a:gd name="connsiteX10" fmla="*/ 436626 w 436625"/>
                <a:gd name="connsiteY10" fmla="*/ 238982 h 321278"/>
                <a:gd name="connsiteX11" fmla="*/ 434435 w 436625"/>
                <a:gd name="connsiteY11" fmla="*/ 221456 h 321278"/>
                <a:gd name="connsiteX12" fmla="*/ 432340 w 436625"/>
                <a:gd name="connsiteY12" fmla="*/ 203835 h 321278"/>
                <a:gd name="connsiteX13" fmla="*/ 435959 w 436625"/>
                <a:gd name="connsiteY13" fmla="*/ 174117 h 321278"/>
                <a:gd name="connsiteX14" fmla="*/ 430149 w 436625"/>
                <a:gd name="connsiteY14" fmla="*/ 151733 h 321278"/>
                <a:gd name="connsiteX15" fmla="*/ 405670 w 436625"/>
                <a:gd name="connsiteY15" fmla="*/ 140113 h 321278"/>
                <a:gd name="connsiteX16" fmla="*/ 404527 w 436625"/>
                <a:gd name="connsiteY16" fmla="*/ 114014 h 321278"/>
                <a:gd name="connsiteX17" fmla="*/ 379571 w 436625"/>
                <a:gd name="connsiteY17" fmla="*/ 106585 h 321278"/>
                <a:gd name="connsiteX18" fmla="*/ 368332 w 436625"/>
                <a:gd name="connsiteY18" fmla="*/ 92202 h 321278"/>
                <a:gd name="connsiteX19" fmla="*/ 367760 w 436625"/>
                <a:gd name="connsiteY19" fmla="*/ 61913 h 321278"/>
                <a:gd name="connsiteX20" fmla="*/ 379476 w 436625"/>
                <a:gd name="connsiteY20" fmla="*/ 37433 h 321278"/>
                <a:gd name="connsiteX21" fmla="*/ 390049 w 436625"/>
                <a:gd name="connsiteY21" fmla="*/ 21431 h 321278"/>
                <a:gd name="connsiteX22" fmla="*/ 392144 w 436625"/>
                <a:gd name="connsiteY22" fmla="*/ 4381 h 321278"/>
                <a:gd name="connsiteX23" fmla="*/ 370904 w 436625"/>
                <a:gd name="connsiteY23" fmla="*/ 1810 h 321278"/>
                <a:gd name="connsiteX24" fmla="*/ 301276 w 436625"/>
                <a:gd name="connsiteY24" fmla="*/ 40767 h 321278"/>
                <a:gd name="connsiteX25" fmla="*/ 270415 w 436625"/>
                <a:gd name="connsiteY25" fmla="*/ 45625 h 321278"/>
                <a:gd name="connsiteX26" fmla="*/ 240697 w 436625"/>
                <a:gd name="connsiteY26" fmla="*/ 41910 h 321278"/>
                <a:gd name="connsiteX27" fmla="*/ 215646 w 436625"/>
                <a:gd name="connsiteY27" fmla="*/ 34480 h 321278"/>
                <a:gd name="connsiteX28" fmla="*/ 193834 w 436625"/>
                <a:gd name="connsiteY28" fmla="*/ 36100 h 321278"/>
                <a:gd name="connsiteX29" fmla="*/ 173069 w 436625"/>
                <a:gd name="connsiteY29" fmla="*/ 29242 h 321278"/>
                <a:gd name="connsiteX30" fmla="*/ 161925 w 436625"/>
                <a:gd name="connsiteY30" fmla="*/ 14859 h 321278"/>
                <a:gd name="connsiteX31" fmla="*/ 146494 w 436625"/>
                <a:gd name="connsiteY31" fmla="*/ 0 h 321278"/>
                <a:gd name="connsiteX32" fmla="*/ 128397 w 436625"/>
                <a:gd name="connsiteY32" fmla="*/ 6477 h 321278"/>
                <a:gd name="connsiteX33" fmla="*/ 114014 w 436625"/>
                <a:gd name="connsiteY33" fmla="*/ 17621 h 321278"/>
                <a:gd name="connsiteX34" fmla="*/ 103441 w 436625"/>
                <a:gd name="connsiteY34" fmla="*/ 33623 h 321278"/>
                <a:gd name="connsiteX35" fmla="*/ 89154 w 436625"/>
                <a:gd name="connsiteY35" fmla="*/ 44767 h 321278"/>
                <a:gd name="connsiteX36" fmla="*/ 75247 w 436625"/>
                <a:gd name="connsiteY36" fmla="*/ 51721 h 321278"/>
                <a:gd name="connsiteX37" fmla="*/ 68961 w 436625"/>
                <a:gd name="connsiteY37" fmla="*/ 68294 h 321278"/>
                <a:gd name="connsiteX38" fmla="*/ 71056 w 436625"/>
                <a:gd name="connsiteY38" fmla="*/ 85820 h 321278"/>
                <a:gd name="connsiteX39" fmla="*/ 68485 w 436625"/>
                <a:gd name="connsiteY39" fmla="*/ 107061 h 321278"/>
                <a:gd name="connsiteX40" fmla="*/ 58388 w 436625"/>
                <a:gd name="connsiteY40" fmla="*/ 118777 h 321278"/>
                <a:gd name="connsiteX41" fmla="*/ 37147 w 436625"/>
                <a:gd name="connsiteY41" fmla="*/ 116205 h 321278"/>
                <a:gd name="connsiteX42" fmla="*/ 25527 w 436625"/>
                <a:gd name="connsiteY42" fmla="*/ 175260 h 321278"/>
                <a:gd name="connsiteX43" fmla="*/ 7429 w 436625"/>
                <a:gd name="connsiteY43" fmla="*/ 181737 h 321278"/>
                <a:gd name="connsiteX44" fmla="*/ 0 w 436625"/>
                <a:gd name="connsiteY44" fmla="*/ 206692 h 321278"/>
                <a:gd name="connsiteX45" fmla="*/ 16478 w 436625"/>
                <a:gd name="connsiteY45" fmla="*/ 213074 h 321278"/>
                <a:gd name="connsiteX46" fmla="*/ 71342 w 436625"/>
                <a:gd name="connsiteY46" fmla="*/ 224123 h 321278"/>
                <a:gd name="connsiteX47" fmla="*/ 66580 w 436625"/>
                <a:gd name="connsiteY47" fmla="*/ 262509 h 321278"/>
                <a:gd name="connsiteX48" fmla="*/ 87821 w 436625"/>
                <a:gd name="connsiteY48" fmla="*/ 265081 h 321278"/>
                <a:gd name="connsiteX49" fmla="*/ 108585 w 436625"/>
                <a:gd name="connsiteY49" fmla="*/ 271939 h 321278"/>
                <a:gd name="connsiteX50" fmla="*/ 110776 w 436625"/>
                <a:gd name="connsiteY50" fmla="*/ 289560 h 321278"/>
                <a:gd name="connsiteX51" fmla="*/ 122491 w 436625"/>
                <a:gd name="connsiteY51" fmla="*/ 299656 h 321278"/>
                <a:gd name="connsiteX52" fmla="*/ 138398 w 436625"/>
                <a:gd name="connsiteY52" fmla="*/ 310229 h 321278"/>
                <a:gd name="connsiteX53" fmla="*/ 171926 w 436625"/>
                <a:gd name="connsiteY53" fmla="*/ 318706 h 321278"/>
                <a:gd name="connsiteX54" fmla="*/ 193167 w 436625"/>
                <a:gd name="connsiteY54" fmla="*/ 321278 h 321278"/>
                <a:gd name="connsiteX55" fmla="*/ 193167 w 436625"/>
                <a:gd name="connsiteY55" fmla="*/ 321278 h 321278"/>
                <a:gd name="connsiteX56" fmla="*/ 193167 w 436625"/>
                <a:gd name="connsiteY56" fmla="*/ 321278 h 32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36625" h="321278">
                  <a:moveTo>
                    <a:pt x="193167" y="321278"/>
                  </a:moveTo>
                  <a:lnTo>
                    <a:pt x="199549" y="304800"/>
                  </a:lnTo>
                  <a:lnTo>
                    <a:pt x="234696" y="300514"/>
                  </a:lnTo>
                  <a:lnTo>
                    <a:pt x="252698" y="294132"/>
                  </a:lnTo>
                  <a:lnTo>
                    <a:pt x="266986" y="248317"/>
                  </a:lnTo>
                  <a:lnTo>
                    <a:pt x="339852" y="252984"/>
                  </a:lnTo>
                  <a:lnTo>
                    <a:pt x="356902" y="255079"/>
                  </a:lnTo>
                  <a:lnTo>
                    <a:pt x="387191" y="254508"/>
                  </a:lnTo>
                  <a:lnTo>
                    <a:pt x="420148" y="267176"/>
                  </a:lnTo>
                  <a:lnTo>
                    <a:pt x="426530" y="250698"/>
                  </a:lnTo>
                  <a:lnTo>
                    <a:pt x="436626" y="238982"/>
                  </a:lnTo>
                  <a:lnTo>
                    <a:pt x="434435" y="221456"/>
                  </a:lnTo>
                  <a:lnTo>
                    <a:pt x="432340" y="203835"/>
                  </a:lnTo>
                  <a:lnTo>
                    <a:pt x="435959" y="174117"/>
                  </a:lnTo>
                  <a:lnTo>
                    <a:pt x="430149" y="151733"/>
                  </a:lnTo>
                  <a:lnTo>
                    <a:pt x="405670" y="140113"/>
                  </a:lnTo>
                  <a:lnTo>
                    <a:pt x="404527" y="114014"/>
                  </a:lnTo>
                  <a:lnTo>
                    <a:pt x="379571" y="106585"/>
                  </a:lnTo>
                  <a:lnTo>
                    <a:pt x="368332" y="92202"/>
                  </a:lnTo>
                  <a:lnTo>
                    <a:pt x="367760" y="61913"/>
                  </a:lnTo>
                  <a:lnTo>
                    <a:pt x="379476" y="37433"/>
                  </a:lnTo>
                  <a:lnTo>
                    <a:pt x="390049" y="21431"/>
                  </a:lnTo>
                  <a:lnTo>
                    <a:pt x="392144" y="4381"/>
                  </a:lnTo>
                  <a:lnTo>
                    <a:pt x="370904" y="1810"/>
                  </a:lnTo>
                  <a:lnTo>
                    <a:pt x="301276" y="40767"/>
                  </a:lnTo>
                  <a:lnTo>
                    <a:pt x="270415" y="45625"/>
                  </a:lnTo>
                  <a:lnTo>
                    <a:pt x="240697" y="41910"/>
                  </a:lnTo>
                  <a:lnTo>
                    <a:pt x="215646" y="34480"/>
                  </a:lnTo>
                  <a:lnTo>
                    <a:pt x="193834" y="36100"/>
                  </a:lnTo>
                  <a:lnTo>
                    <a:pt x="173069" y="29242"/>
                  </a:lnTo>
                  <a:lnTo>
                    <a:pt x="161925" y="14859"/>
                  </a:lnTo>
                  <a:lnTo>
                    <a:pt x="146494" y="0"/>
                  </a:lnTo>
                  <a:lnTo>
                    <a:pt x="128397" y="6477"/>
                  </a:lnTo>
                  <a:lnTo>
                    <a:pt x="114014" y="17621"/>
                  </a:lnTo>
                  <a:lnTo>
                    <a:pt x="103441" y="33623"/>
                  </a:lnTo>
                  <a:lnTo>
                    <a:pt x="89154" y="44767"/>
                  </a:lnTo>
                  <a:lnTo>
                    <a:pt x="75247" y="51721"/>
                  </a:lnTo>
                  <a:lnTo>
                    <a:pt x="68961" y="68294"/>
                  </a:lnTo>
                  <a:lnTo>
                    <a:pt x="71056" y="85820"/>
                  </a:lnTo>
                  <a:lnTo>
                    <a:pt x="68485" y="107061"/>
                  </a:lnTo>
                  <a:lnTo>
                    <a:pt x="58388" y="118777"/>
                  </a:lnTo>
                  <a:lnTo>
                    <a:pt x="37147" y="116205"/>
                  </a:lnTo>
                  <a:lnTo>
                    <a:pt x="25527" y="175260"/>
                  </a:lnTo>
                  <a:lnTo>
                    <a:pt x="7429" y="181737"/>
                  </a:lnTo>
                  <a:lnTo>
                    <a:pt x="0" y="206692"/>
                  </a:lnTo>
                  <a:lnTo>
                    <a:pt x="16478" y="213074"/>
                  </a:lnTo>
                  <a:lnTo>
                    <a:pt x="71342" y="224123"/>
                  </a:lnTo>
                  <a:lnTo>
                    <a:pt x="66580" y="262509"/>
                  </a:lnTo>
                  <a:lnTo>
                    <a:pt x="87821" y="265081"/>
                  </a:lnTo>
                  <a:lnTo>
                    <a:pt x="108585" y="271939"/>
                  </a:lnTo>
                  <a:lnTo>
                    <a:pt x="110776" y="289560"/>
                  </a:lnTo>
                  <a:lnTo>
                    <a:pt x="122491" y="299656"/>
                  </a:lnTo>
                  <a:lnTo>
                    <a:pt x="138398" y="310229"/>
                  </a:lnTo>
                  <a:lnTo>
                    <a:pt x="171926" y="318706"/>
                  </a:lnTo>
                  <a:lnTo>
                    <a:pt x="193167" y="321278"/>
                  </a:lnTo>
                  <a:lnTo>
                    <a:pt x="193167" y="321278"/>
                  </a:lnTo>
                  <a:lnTo>
                    <a:pt x="193167" y="3212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15671824-677F-794D-28E8-5294FCC41A7E}"/>
                </a:ext>
              </a:extLst>
            </p:cNvPr>
            <p:cNvSpPr/>
            <p:nvPr/>
          </p:nvSpPr>
          <p:spPr>
            <a:xfrm>
              <a:off x="1672552" y="1993477"/>
              <a:ext cx="603260" cy="965439"/>
            </a:xfrm>
            <a:custGeom>
              <a:avLst/>
              <a:gdLst>
                <a:gd name="connsiteX0" fmla="*/ 206978 w 358235"/>
                <a:gd name="connsiteY0" fmla="*/ 573310 h 573309"/>
                <a:gd name="connsiteX1" fmla="*/ 232029 w 358235"/>
                <a:gd name="connsiteY1" fmla="*/ 545973 h 573309"/>
                <a:gd name="connsiteX2" fmla="*/ 256508 w 358235"/>
                <a:gd name="connsiteY2" fmla="*/ 523018 h 573309"/>
                <a:gd name="connsiteX3" fmla="*/ 275654 w 358235"/>
                <a:gd name="connsiteY3" fmla="*/ 507968 h 573309"/>
                <a:gd name="connsiteX4" fmla="*/ 298037 w 358235"/>
                <a:gd name="connsiteY4" fmla="*/ 502063 h 573309"/>
                <a:gd name="connsiteX5" fmla="*/ 316135 w 358235"/>
                <a:gd name="connsiteY5" fmla="*/ 495586 h 573309"/>
                <a:gd name="connsiteX6" fmla="*/ 356616 w 358235"/>
                <a:gd name="connsiteY6" fmla="*/ 483298 h 573309"/>
                <a:gd name="connsiteX7" fmla="*/ 354521 w 358235"/>
                <a:gd name="connsiteY7" fmla="*/ 465677 h 573309"/>
                <a:gd name="connsiteX8" fmla="*/ 358235 w 358235"/>
                <a:gd name="connsiteY8" fmla="*/ 435673 h 573309"/>
                <a:gd name="connsiteX9" fmla="*/ 341186 w 358235"/>
                <a:gd name="connsiteY9" fmla="*/ 433578 h 573309"/>
                <a:gd name="connsiteX10" fmla="*/ 330422 w 358235"/>
                <a:gd name="connsiteY10" fmla="*/ 414909 h 573309"/>
                <a:gd name="connsiteX11" fmla="*/ 324612 w 358235"/>
                <a:gd name="connsiteY11" fmla="*/ 392525 h 573309"/>
                <a:gd name="connsiteX12" fmla="*/ 310705 w 358235"/>
                <a:gd name="connsiteY12" fmla="*/ 364712 h 573309"/>
                <a:gd name="connsiteX13" fmla="*/ 304229 w 358235"/>
                <a:gd name="connsiteY13" fmla="*/ 346615 h 573309"/>
                <a:gd name="connsiteX14" fmla="*/ 303181 w 358235"/>
                <a:gd name="connsiteY14" fmla="*/ 320421 h 573309"/>
                <a:gd name="connsiteX15" fmla="*/ 297275 w 358235"/>
                <a:gd name="connsiteY15" fmla="*/ 297942 h 573309"/>
                <a:gd name="connsiteX16" fmla="*/ 299942 w 358235"/>
                <a:gd name="connsiteY16" fmla="*/ 276606 h 573309"/>
                <a:gd name="connsiteX17" fmla="*/ 302514 w 358235"/>
                <a:gd name="connsiteY17" fmla="*/ 255270 h 573309"/>
                <a:gd name="connsiteX18" fmla="*/ 304705 w 358235"/>
                <a:gd name="connsiteY18" fmla="*/ 238125 h 573309"/>
                <a:gd name="connsiteX19" fmla="*/ 312611 w 358235"/>
                <a:gd name="connsiteY19" fmla="*/ 174022 h 573309"/>
                <a:gd name="connsiteX20" fmla="*/ 330708 w 358235"/>
                <a:gd name="connsiteY20" fmla="*/ 167545 h 573309"/>
                <a:gd name="connsiteX21" fmla="*/ 308800 w 358235"/>
                <a:gd name="connsiteY21" fmla="*/ 169164 h 573309"/>
                <a:gd name="connsiteX22" fmla="*/ 315754 w 358235"/>
                <a:gd name="connsiteY22" fmla="*/ 148400 h 573309"/>
                <a:gd name="connsiteX23" fmla="*/ 328422 w 358235"/>
                <a:gd name="connsiteY23" fmla="*/ 45720 h 573309"/>
                <a:gd name="connsiteX24" fmla="*/ 317754 w 358235"/>
                <a:gd name="connsiteY24" fmla="*/ 27051 h 573309"/>
                <a:gd name="connsiteX25" fmla="*/ 296894 w 358235"/>
                <a:gd name="connsiteY25" fmla="*/ 20193 h 573309"/>
                <a:gd name="connsiteX26" fmla="*/ 281940 w 358235"/>
                <a:gd name="connsiteY26" fmla="*/ 952 h 573309"/>
                <a:gd name="connsiteX27" fmla="*/ 238315 w 358235"/>
                <a:gd name="connsiteY27" fmla="*/ 4286 h 573309"/>
                <a:gd name="connsiteX28" fmla="*/ 220123 w 358235"/>
                <a:gd name="connsiteY28" fmla="*/ 10668 h 573309"/>
                <a:gd name="connsiteX29" fmla="*/ 204216 w 358235"/>
                <a:gd name="connsiteY29" fmla="*/ 0 h 573309"/>
                <a:gd name="connsiteX30" fmla="*/ 186023 w 358235"/>
                <a:gd name="connsiteY30" fmla="*/ 6477 h 573309"/>
                <a:gd name="connsiteX31" fmla="*/ 171164 w 358235"/>
                <a:gd name="connsiteY31" fmla="*/ 22003 h 573309"/>
                <a:gd name="connsiteX32" fmla="*/ 156781 w 358235"/>
                <a:gd name="connsiteY32" fmla="*/ 33242 h 573309"/>
                <a:gd name="connsiteX33" fmla="*/ 141922 w 358235"/>
                <a:gd name="connsiteY33" fmla="*/ 118205 h 573309"/>
                <a:gd name="connsiteX34" fmla="*/ 139351 w 358235"/>
                <a:gd name="connsiteY34" fmla="*/ 139637 h 573309"/>
                <a:gd name="connsiteX35" fmla="*/ 124396 w 358235"/>
                <a:gd name="connsiteY35" fmla="*/ 155162 h 573309"/>
                <a:gd name="connsiteX36" fmla="*/ 130302 w 358235"/>
                <a:gd name="connsiteY36" fmla="*/ 177546 h 573309"/>
                <a:gd name="connsiteX37" fmla="*/ 123920 w 358235"/>
                <a:gd name="connsiteY37" fmla="*/ 194119 h 573309"/>
                <a:gd name="connsiteX38" fmla="*/ 115443 w 358235"/>
                <a:gd name="connsiteY38" fmla="*/ 227838 h 573309"/>
                <a:gd name="connsiteX39" fmla="*/ 99536 w 358235"/>
                <a:gd name="connsiteY39" fmla="*/ 251841 h 573309"/>
                <a:gd name="connsiteX40" fmla="*/ 88773 w 358235"/>
                <a:gd name="connsiteY40" fmla="*/ 233172 h 573309"/>
                <a:gd name="connsiteX41" fmla="*/ 86201 w 358235"/>
                <a:gd name="connsiteY41" fmla="*/ 254603 h 573309"/>
                <a:gd name="connsiteX42" fmla="*/ 65437 w 358235"/>
                <a:gd name="connsiteY42" fmla="*/ 282416 h 573309"/>
                <a:gd name="connsiteX43" fmla="*/ 36671 w 358235"/>
                <a:gd name="connsiteY43" fmla="*/ 304895 h 573309"/>
                <a:gd name="connsiteX44" fmla="*/ 4667 w 358235"/>
                <a:gd name="connsiteY44" fmla="*/ 318325 h 573309"/>
                <a:gd name="connsiteX45" fmla="*/ 0 w 358235"/>
                <a:gd name="connsiteY45" fmla="*/ 356806 h 573309"/>
                <a:gd name="connsiteX46" fmla="*/ 16002 w 358235"/>
                <a:gd name="connsiteY46" fmla="*/ 367475 h 573309"/>
                <a:gd name="connsiteX47" fmla="*/ 36766 w 358235"/>
                <a:gd name="connsiteY47" fmla="*/ 374333 h 573309"/>
                <a:gd name="connsiteX48" fmla="*/ 33623 w 358235"/>
                <a:gd name="connsiteY48" fmla="*/ 399955 h 573309"/>
                <a:gd name="connsiteX49" fmla="*/ 35719 w 358235"/>
                <a:gd name="connsiteY49" fmla="*/ 417576 h 573309"/>
                <a:gd name="connsiteX50" fmla="*/ 37909 w 358235"/>
                <a:gd name="connsiteY50" fmla="*/ 435197 h 573309"/>
                <a:gd name="connsiteX51" fmla="*/ 49149 w 358235"/>
                <a:gd name="connsiteY51" fmla="*/ 449675 h 573309"/>
                <a:gd name="connsiteX52" fmla="*/ 54959 w 358235"/>
                <a:gd name="connsiteY52" fmla="*/ 472059 h 573309"/>
                <a:gd name="connsiteX53" fmla="*/ 44387 w 358235"/>
                <a:gd name="connsiteY53" fmla="*/ 488156 h 573309"/>
                <a:gd name="connsiteX54" fmla="*/ 69913 w 358235"/>
                <a:gd name="connsiteY54" fmla="*/ 491300 h 573309"/>
                <a:gd name="connsiteX55" fmla="*/ 93916 w 358235"/>
                <a:gd name="connsiteY55" fmla="*/ 507301 h 573309"/>
                <a:gd name="connsiteX56" fmla="*/ 109347 w 358235"/>
                <a:gd name="connsiteY56" fmla="*/ 487489 h 573309"/>
                <a:gd name="connsiteX57" fmla="*/ 120015 w 358235"/>
                <a:gd name="connsiteY57" fmla="*/ 506159 h 573309"/>
                <a:gd name="connsiteX58" fmla="*/ 126968 w 358235"/>
                <a:gd name="connsiteY58" fmla="*/ 520065 h 573309"/>
                <a:gd name="connsiteX59" fmla="*/ 126492 w 358235"/>
                <a:gd name="connsiteY59" fmla="*/ 559022 h 573309"/>
                <a:gd name="connsiteX60" fmla="*/ 206978 w 358235"/>
                <a:gd name="connsiteY60" fmla="*/ 573310 h 573309"/>
                <a:gd name="connsiteX61" fmla="*/ 206978 w 358235"/>
                <a:gd name="connsiteY61" fmla="*/ 573310 h 573309"/>
                <a:gd name="connsiteX62" fmla="*/ 206978 w 358235"/>
                <a:gd name="connsiteY62" fmla="*/ 573310 h 573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8235" h="573309">
                  <a:moveTo>
                    <a:pt x="206978" y="573310"/>
                  </a:moveTo>
                  <a:lnTo>
                    <a:pt x="232029" y="545973"/>
                  </a:lnTo>
                  <a:lnTo>
                    <a:pt x="256508" y="523018"/>
                  </a:lnTo>
                  <a:lnTo>
                    <a:pt x="275654" y="507968"/>
                  </a:lnTo>
                  <a:lnTo>
                    <a:pt x="298037" y="502063"/>
                  </a:lnTo>
                  <a:lnTo>
                    <a:pt x="316135" y="495586"/>
                  </a:lnTo>
                  <a:lnTo>
                    <a:pt x="356616" y="483298"/>
                  </a:lnTo>
                  <a:lnTo>
                    <a:pt x="354521" y="465677"/>
                  </a:lnTo>
                  <a:lnTo>
                    <a:pt x="358235" y="435673"/>
                  </a:lnTo>
                  <a:lnTo>
                    <a:pt x="341186" y="433578"/>
                  </a:lnTo>
                  <a:lnTo>
                    <a:pt x="330422" y="414909"/>
                  </a:lnTo>
                  <a:lnTo>
                    <a:pt x="324612" y="392525"/>
                  </a:lnTo>
                  <a:lnTo>
                    <a:pt x="310705" y="364712"/>
                  </a:lnTo>
                  <a:lnTo>
                    <a:pt x="304229" y="346615"/>
                  </a:lnTo>
                  <a:lnTo>
                    <a:pt x="303181" y="320421"/>
                  </a:lnTo>
                  <a:lnTo>
                    <a:pt x="297275" y="297942"/>
                  </a:lnTo>
                  <a:lnTo>
                    <a:pt x="299942" y="276606"/>
                  </a:lnTo>
                  <a:lnTo>
                    <a:pt x="302514" y="255270"/>
                  </a:lnTo>
                  <a:lnTo>
                    <a:pt x="304705" y="238125"/>
                  </a:lnTo>
                  <a:lnTo>
                    <a:pt x="312611" y="174022"/>
                  </a:lnTo>
                  <a:lnTo>
                    <a:pt x="330708" y="167545"/>
                  </a:lnTo>
                  <a:lnTo>
                    <a:pt x="308800" y="169164"/>
                  </a:lnTo>
                  <a:lnTo>
                    <a:pt x="315754" y="148400"/>
                  </a:lnTo>
                  <a:lnTo>
                    <a:pt x="328422" y="45720"/>
                  </a:lnTo>
                  <a:lnTo>
                    <a:pt x="317754" y="27051"/>
                  </a:lnTo>
                  <a:lnTo>
                    <a:pt x="296894" y="20193"/>
                  </a:lnTo>
                  <a:lnTo>
                    <a:pt x="281940" y="952"/>
                  </a:lnTo>
                  <a:lnTo>
                    <a:pt x="238315" y="4286"/>
                  </a:lnTo>
                  <a:lnTo>
                    <a:pt x="220123" y="10668"/>
                  </a:lnTo>
                  <a:lnTo>
                    <a:pt x="204216" y="0"/>
                  </a:lnTo>
                  <a:lnTo>
                    <a:pt x="186023" y="6477"/>
                  </a:lnTo>
                  <a:lnTo>
                    <a:pt x="171164" y="22003"/>
                  </a:lnTo>
                  <a:lnTo>
                    <a:pt x="156781" y="33242"/>
                  </a:lnTo>
                  <a:lnTo>
                    <a:pt x="141922" y="118205"/>
                  </a:lnTo>
                  <a:lnTo>
                    <a:pt x="139351" y="139637"/>
                  </a:lnTo>
                  <a:lnTo>
                    <a:pt x="124396" y="155162"/>
                  </a:lnTo>
                  <a:lnTo>
                    <a:pt x="130302" y="177546"/>
                  </a:lnTo>
                  <a:lnTo>
                    <a:pt x="123920" y="194119"/>
                  </a:lnTo>
                  <a:lnTo>
                    <a:pt x="115443" y="227838"/>
                  </a:lnTo>
                  <a:lnTo>
                    <a:pt x="99536" y="251841"/>
                  </a:lnTo>
                  <a:lnTo>
                    <a:pt x="88773" y="233172"/>
                  </a:lnTo>
                  <a:lnTo>
                    <a:pt x="86201" y="254603"/>
                  </a:lnTo>
                  <a:lnTo>
                    <a:pt x="65437" y="282416"/>
                  </a:lnTo>
                  <a:lnTo>
                    <a:pt x="36671" y="304895"/>
                  </a:lnTo>
                  <a:lnTo>
                    <a:pt x="4667" y="318325"/>
                  </a:lnTo>
                  <a:lnTo>
                    <a:pt x="0" y="356806"/>
                  </a:lnTo>
                  <a:lnTo>
                    <a:pt x="16002" y="367475"/>
                  </a:lnTo>
                  <a:lnTo>
                    <a:pt x="36766" y="374333"/>
                  </a:lnTo>
                  <a:lnTo>
                    <a:pt x="33623" y="399955"/>
                  </a:lnTo>
                  <a:lnTo>
                    <a:pt x="35719" y="417576"/>
                  </a:lnTo>
                  <a:lnTo>
                    <a:pt x="37909" y="435197"/>
                  </a:lnTo>
                  <a:lnTo>
                    <a:pt x="49149" y="449675"/>
                  </a:lnTo>
                  <a:lnTo>
                    <a:pt x="54959" y="472059"/>
                  </a:lnTo>
                  <a:lnTo>
                    <a:pt x="44387" y="488156"/>
                  </a:lnTo>
                  <a:lnTo>
                    <a:pt x="69913" y="491300"/>
                  </a:lnTo>
                  <a:lnTo>
                    <a:pt x="93916" y="507301"/>
                  </a:lnTo>
                  <a:lnTo>
                    <a:pt x="109347" y="487489"/>
                  </a:lnTo>
                  <a:lnTo>
                    <a:pt x="120015" y="506159"/>
                  </a:lnTo>
                  <a:lnTo>
                    <a:pt x="126968" y="520065"/>
                  </a:lnTo>
                  <a:lnTo>
                    <a:pt x="126492" y="559022"/>
                  </a:lnTo>
                  <a:lnTo>
                    <a:pt x="206978" y="573310"/>
                  </a:lnTo>
                  <a:lnTo>
                    <a:pt x="206978" y="573310"/>
                  </a:lnTo>
                  <a:lnTo>
                    <a:pt x="206978" y="57331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C3AADE11-75FC-1152-1147-6C88A76F7C3D}"/>
                </a:ext>
              </a:extLst>
            </p:cNvPr>
            <p:cNvSpPr/>
            <p:nvPr/>
          </p:nvSpPr>
          <p:spPr>
            <a:xfrm>
              <a:off x="1023739" y="1676207"/>
              <a:ext cx="947155" cy="940097"/>
            </a:xfrm>
            <a:custGeom>
              <a:avLst/>
              <a:gdLst>
                <a:gd name="connsiteX0" fmla="*/ 353854 w 562451"/>
                <a:gd name="connsiteY0" fmla="*/ 558260 h 558260"/>
                <a:gd name="connsiteX1" fmla="*/ 371951 w 562451"/>
                <a:gd name="connsiteY1" fmla="*/ 551783 h 558260"/>
                <a:gd name="connsiteX2" fmla="*/ 390525 w 562451"/>
                <a:gd name="connsiteY2" fmla="*/ 506444 h 558260"/>
                <a:gd name="connsiteX3" fmla="*/ 413385 w 562451"/>
                <a:gd name="connsiteY3" fmla="*/ 496253 h 558260"/>
                <a:gd name="connsiteX4" fmla="*/ 429863 w 562451"/>
                <a:gd name="connsiteY4" fmla="*/ 502634 h 558260"/>
                <a:gd name="connsiteX5" fmla="*/ 451104 w 562451"/>
                <a:gd name="connsiteY5" fmla="*/ 470535 h 558260"/>
                <a:gd name="connsiteX6" fmla="*/ 470249 w 562451"/>
                <a:gd name="connsiteY6" fmla="*/ 455581 h 558260"/>
                <a:gd name="connsiteX7" fmla="*/ 474440 w 562451"/>
                <a:gd name="connsiteY7" fmla="*/ 421386 h 558260"/>
                <a:gd name="connsiteX8" fmla="*/ 476060 w 562451"/>
                <a:gd name="connsiteY8" fmla="*/ 443294 h 558260"/>
                <a:gd name="connsiteX9" fmla="*/ 501015 w 562451"/>
                <a:gd name="connsiteY9" fmla="*/ 416052 h 558260"/>
                <a:gd name="connsiteX10" fmla="*/ 513207 w 562451"/>
                <a:gd name="connsiteY10" fmla="*/ 387191 h 558260"/>
                <a:gd name="connsiteX11" fmla="*/ 511588 w 562451"/>
                <a:gd name="connsiteY11" fmla="*/ 365284 h 558260"/>
                <a:gd name="connsiteX12" fmla="*/ 522732 w 562451"/>
                <a:gd name="connsiteY12" fmla="*/ 344996 h 558260"/>
                <a:gd name="connsiteX13" fmla="*/ 515779 w 562451"/>
                <a:gd name="connsiteY13" fmla="*/ 331184 h 558260"/>
                <a:gd name="connsiteX14" fmla="*/ 526447 w 562451"/>
                <a:gd name="connsiteY14" fmla="*/ 315182 h 558260"/>
                <a:gd name="connsiteX15" fmla="*/ 544354 w 562451"/>
                <a:gd name="connsiteY15" fmla="*/ 204692 h 558260"/>
                <a:gd name="connsiteX16" fmla="*/ 562451 w 562451"/>
                <a:gd name="connsiteY16" fmla="*/ 198215 h 558260"/>
                <a:gd name="connsiteX17" fmla="*/ 547021 w 562451"/>
                <a:gd name="connsiteY17" fmla="*/ 183356 h 558260"/>
                <a:gd name="connsiteX18" fmla="*/ 535305 w 562451"/>
                <a:gd name="connsiteY18" fmla="*/ 173165 h 558260"/>
                <a:gd name="connsiteX19" fmla="*/ 514541 w 562451"/>
                <a:gd name="connsiteY19" fmla="*/ 166306 h 558260"/>
                <a:gd name="connsiteX20" fmla="*/ 477869 w 562451"/>
                <a:gd name="connsiteY20" fmla="*/ 148781 h 558260"/>
                <a:gd name="connsiteX21" fmla="*/ 428911 w 562451"/>
                <a:gd name="connsiteY21" fmla="*/ 125444 h 558260"/>
                <a:gd name="connsiteX22" fmla="*/ 432054 w 562451"/>
                <a:gd name="connsiteY22" fmla="*/ 99822 h 558260"/>
                <a:gd name="connsiteX23" fmla="*/ 405479 w 562451"/>
                <a:gd name="connsiteY23" fmla="*/ 105156 h 558260"/>
                <a:gd name="connsiteX24" fmla="*/ 363474 w 562451"/>
                <a:gd name="connsiteY24" fmla="*/ 95631 h 558260"/>
                <a:gd name="connsiteX25" fmla="*/ 343281 w 562451"/>
                <a:gd name="connsiteY25" fmla="*/ 84487 h 558260"/>
                <a:gd name="connsiteX26" fmla="*/ 326803 w 562451"/>
                <a:gd name="connsiteY26" fmla="*/ 78105 h 558260"/>
                <a:gd name="connsiteX27" fmla="*/ 261366 w 562451"/>
                <a:gd name="connsiteY27" fmla="*/ 48387 h 558260"/>
                <a:gd name="connsiteX28" fmla="*/ 175165 w 562451"/>
                <a:gd name="connsiteY28" fmla="*/ 11716 h 558260"/>
                <a:gd name="connsiteX29" fmla="*/ 150686 w 562451"/>
                <a:gd name="connsiteY29" fmla="*/ 0 h 558260"/>
                <a:gd name="connsiteX30" fmla="*/ 137446 w 562451"/>
                <a:gd name="connsiteY30" fmla="*/ 72104 h 558260"/>
                <a:gd name="connsiteX31" fmla="*/ 126873 w 562451"/>
                <a:gd name="connsiteY31" fmla="*/ 157448 h 558260"/>
                <a:gd name="connsiteX32" fmla="*/ 91821 w 562451"/>
                <a:gd name="connsiteY32" fmla="*/ 161830 h 558260"/>
                <a:gd name="connsiteX33" fmla="*/ 107252 w 562451"/>
                <a:gd name="connsiteY33" fmla="*/ 176689 h 558260"/>
                <a:gd name="connsiteX34" fmla="*/ 92393 w 562451"/>
                <a:gd name="connsiteY34" fmla="*/ 192215 h 558260"/>
                <a:gd name="connsiteX35" fmla="*/ 66866 w 562451"/>
                <a:gd name="connsiteY35" fmla="*/ 189071 h 558260"/>
                <a:gd name="connsiteX36" fmla="*/ 47720 w 562451"/>
                <a:gd name="connsiteY36" fmla="*/ 204026 h 558260"/>
                <a:gd name="connsiteX37" fmla="*/ 37624 w 562451"/>
                <a:gd name="connsiteY37" fmla="*/ 215836 h 558260"/>
                <a:gd name="connsiteX38" fmla="*/ 30766 w 562451"/>
                <a:gd name="connsiteY38" fmla="*/ 236601 h 558260"/>
                <a:gd name="connsiteX39" fmla="*/ 23336 w 562451"/>
                <a:gd name="connsiteY39" fmla="*/ 261747 h 558260"/>
                <a:gd name="connsiteX40" fmla="*/ 12192 w 562451"/>
                <a:gd name="connsiteY40" fmla="*/ 282035 h 558260"/>
                <a:gd name="connsiteX41" fmla="*/ 0 w 562451"/>
                <a:gd name="connsiteY41" fmla="*/ 310896 h 558260"/>
                <a:gd name="connsiteX42" fmla="*/ 14954 w 562451"/>
                <a:gd name="connsiteY42" fmla="*/ 330041 h 558260"/>
                <a:gd name="connsiteX43" fmla="*/ 26099 w 562451"/>
                <a:gd name="connsiteY43" fmla="*/ 344424 h 558260"/>
                <a:gd name="connsiteX44" fmla="*/ 35147 w 562451"/>
                <a:gd name="connsiteY44" fmla="*/ 375857 h 558260"/>
                <a:gd name="connsiteX45" fmla="*/ 60674 w 562451"/>
                <a:gd name="connsiteY45" fmla="*/ 379000 h 558260"/>
                <a:gd name="connsiteX46" fmla="*/ 62865 w 562451"/>
                <a:gd name="connsiteY46" fmla="*/ 396621 h 558260"/>
                <a:gd name="connsiteX47" fmla="*/ 67628 w 562451"/>
                <a:gd name="connsiteY47" fmla="*/ 427577 h 558260"/>
                <a:gd name="connsiteX48" fmla="*/ 69818 w 562451"/>
                <a:gd name="connsiteY48" fmla="*/ 445198 h 558260"/>
                <a:gd name="connsiteX49" fmla="*/ 70390 w 562451"/>
                <a:gd name="connsiteY49" fmla="*/ 475583 h 558260"/>
                <a:gd name="connsiteX50" fmla="*/ 60293 w 562451"/>
                <a:gd name="connsiteY50" fmla="*/ 487299 h 558260"/>
                <a:gd name="connsiteX51" fmla="*/ 53912 w 562451"/>
                <a:gd name="connsiteY51" fmla="*/ 503873 h 558260"/>
                <a:gd name="connsiteX52" fmla="*/ 120396 w 562451"/>
                <a:gd name="connsiteY52" fmla="*/ 525113 h 558260"/>
                <a:gd name="connsiteX53" fmla="*/ 142208 w 562451"/>
                <a:gd name="connsiteY53" fmla="*/ 523494 h 558260"/>
                <a:gd name="connsiteX54" fmla="*/ 159258 w 562451"/>
                <a:gd name="connsiteY54" fmla="*/ 525590 h 558260"/>
                <a:gd name="connsiteX55" fmla="*/ 181546 w 562451"/>
                <a:gd name="connsiteY55" fmla="*/ 519684 h 558260"/>
                <a:gd name="connsiteX56" fmla="*/ 200120 w 562451"/>
                <a:gd name="connsiteY56" fmla="*/ 508921 h 558260"/>
                <a:gd name="connsiteX57" fmla="*/ 218789 w 562451"/>
                <a:gd name="connsiteY57" fmla="*/ 498253 h 558260"/>
                <a:gd name="connsiteX58" fmla="*/ 239554 w 562451"/>
                <a:gd name="connsiteY58" fmla="*/ 505111 h 558260"/>
                <a:gd name="connsiteX59" fmla="*/ 255461 w 562451"/>
                <a:gd name="connsiteY59" fmla="*/ 515779 h 558260"/>
                <a:gd name="connsiteX60" fmla="*/ 276701 w 562451"/>
                <a:gd name="connsiteY60" fmla="*/ 518351 h 558260"/>
                <a:gd name="connsiteX61" fmla="*/ 296989 w 562451"/>
                <a:gd name="connsiteY61" fmla="*/ 529590 h 558260"/>
                <a:gd name="connsiteX62" fmla="*/ 318230 w 562451"/>
                <a:gd name="connsiteY62" fmla="*/ 532162 h 558260"/>
                <a:gd name="connsiteX63" fmla="*/ 325184 w 562451"/>
                <a:gd name="connsiteY63" fmla="*/ 546068 h 558260"/>
                <a:gd name="connsiteX64" fmla="*/ 345948 w 562451"/>
                <a:gd name="connsiteY64" fmla="*/ 552926 h 558260"/>
                <a:gd name="connsiteX65" fmla="*/ 353854 w 562451"/>
                <a:gd name="connsiteY65" fmla="*/ 558260 h 558260"/>
                <a:gd name="connsiteX66" fmla="*/ 353854 w 562451"/>
                <a:gd name="connsiteY66" fmla="*/ 558260 h 558260"/>
                <a:gd name="connsiteX67" fmla="*/ 353854 w 562451"/>
                <a:gd name="connsiteY67" fmla="*/ 558260 h 55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62451" h="558260">
                  <a:moveTo>
                    <a:pt x="353854" y="558260"/>
                  </a:moveTo>
                  <a:lnTo>
                    <a:pt x="371951" y="551783"/>
                  </a:lnTo>
                  <a:lnTo>
                    <a:pt x="390525" y="506444"/>
                  </a:lnTo>
                  <a:lnTo>
                    <a:pt x="413385" y="496253"/>
                  </a:lnTo>
                  <a:lnTo>
                    <a:pt x="429863" y="502634"/>
                  </a:lnTo>
                  <a:lnTo>
                    <a:pt x="451104" y="470535"/>
                  </a:lnTo>
                  <a:lnTo>
                    <a:pt x="470249" y="455581"/>
                  </a:lnTo>
                  <a:lnTo>
                    <a:pt x="474440" y="421386"/>
                  </a:lnTo>
                  <a:lnTo>
                    <a:pt x="476060" y="443294"/>
                  </a:lnTo>
                  <a:lnTo>
                    <a:pt x="501015" y="416052"/>
                  </a:lnTo>
                  <a:lnTo>
                    <a:pt x="513207" y="387191"/>
                  </a:lnTo>
                  <a:lnTo>
                    <a:pt x="511588" y="365284"/>
                  </a:lnTo>
                  <a:lnTo>
                    <a:pt x="522732" y="344996"/>
                  </a:lnTo>
                  <a:lnTo>
                    <a:pt x="515779" y="331184"/>
                  </a:lnTo>
                  <a:lnTo>
                    <a:pt x="526447" y="315182"/>
                  </a:lnTo>
                  <a:lnTo>
                    <a:pt x="544354" y="204692"/>
                  </a:lnTo>
                  <a:lnTo>
                    <a:pt x="562451" y="198215"/>
                  </a:lnTo>
                  <a:lnTo>
                    <a:pt x="547021" y="183356"/>
                  </a:lnTo>
                  <a:lnTo>
                    <a:pt x="535305" y="173165"/>
                  </a:lnTo>
                  <a:lnTo>
                    <a:pt x="514541" y="166306"/>
                  </a:lnTo>
                  <a:lnTo>
                    <a:pt x="477869" y="148781"/>
                  </a:lnTo>
                  <a:lnTo>
                    <a:pt x="428911" y="125444"/>
                  </a:lnTo>
                  <a:lnTo>
                    <a:pt x="432054" y="99822"/>
                  </a:lnTo>
                  <a:lnTo>
                    <a:pt x="405479" y="105156"/>
                  </a:lnTo>
                  <a:lnTo>
                    <a:pt x="363474" y="95631"/>
                  </a:lnTo>
                  <a:lnTo>
                    <a:pt x="343281" y="84487"/>
                  </a:lnTo>
                  <a:lnTo>
                    <a:pt x="326803" y="78105"/>
                  </a:lnTo>
                  <a:lnTo>
                    <a:pt x="261366" y="48387"/>
                  </a:lnTo>
                  <a:lnTo>
                    <a:pt x="175165" y="11716"/>
                  </a:lnTo>
                  <a:lnTo>
                    <a:pt x="150686" y="0"/>
                  </a:lnTo>
                  <a:lnTo>
                    <a:pt x="137446" y="72104"/>
                  </a:lnTo>
                  <a:lnTo>
                    <a:pt x="126873" y="157448"/>
                  </a:lnTo>
                  <a:lnTo>
                    <a:pt x="91821" y="161830"/>
                  </a:lnTo>
                  <a:lnTo>
                    <a:pt x="107252" y="176689"/>
                  </a:lnTo>
                  <a:lnTo>
                    <a:pt x="92393" y="192215"/>
                  </a:lnTo>
                  <a:lnTo>
                    <a:pt x="66866" y="189071"/>
                  </a:lnTo>
                  <a:lnTo>
                    <a:pt x="47720" y="204026"/>
                  </a:lnTo>
                  <a:lnTo>
                    <a:pt x="37624" y="215836"/>
                  </a:lnTo>
                  <a:lnTo>
                    <a:pt x="30766" y="236601"/>
                  </a:lnTo>
                  <a:lnTo>
                    <a:pt x="23336" y="261747"/>
                  </a:lnTo>
                  <a:lnTo>
                    <a:pt x="12192" y="282035"/>
                  </a:lnTo>
                  <a:lnTo>
                    <a:pt x="0" y="310896"/>
                  </a:lnTo>
                  <a:lnTo>
                    <a:pt x="14954" y="330041"/>
                  </a:lnTo>
                  <a:lnTo>
                    <a:pt x="26099" y="344424"/>
                  </a:lnTo>
                  <a:lnTo>
                    <a:pt x="35147" y="375857"/>
                  </a:lnTo>
                  <a:lnTo>
                    <a:pt x="60674" y="379000"/>
                  </a:lnTo>
                  <a:lnTo>
                    <a:pt x="62865" y="396621"/>
                  </a:lnTo>
                  <a:lnTo>
                    <a:pt x="67628" y="427577"/>
                  </a:lnTo>
                  <a:lnTo>
                    <a:pt x="69818" y="445198"/>
                  </a:lnTo>
                  <a:lnTo>
                    <a:pt x="70390" y="475583"/>
                  </a:lnTo>
                  <a:lnTo>
                    <a:pt x="60293" y="487299"/>
                  </a:lnTo>
                  <a:lnTo>
                    <a:pt x="53912" y="503873"/>
                  </a:lnTo>
                  <a:lnTo>
                    <a:pt x="120396" y="525113"/>
                  </a:lnTo>
                  <a:lnTo>
                    <a:pt x="142208" y="523494"/>
                  </a:lnTo>
                  <a:lnTo>
                    <a:pt x="159258" y="525590"/>
                  </a:lnTo>
                  <a:lnTo>
                    <a:pt x="181546" y="519684"/>
                  </a:lnTo>
                  <a:lnTo>
                    <a:pt x="200120" y="508921"/>
                  </a:lnTo>
                  <a:lnTo>
                    <a:pt x="218789" y="498253"/>
                  </a:lnTo>
                  <a:lnTo>
                    <a:pt x="239554" y="505111"/>
                  </a:lnTo>
                  <a:lnTo>
                    <a:pt x="255461" y="515779"/>
                  </a:lnTo>
                  <a:lnTo>
                    <a:pt x="276701" y="518351"/>
                  </a:lnTo>
                  <a:lnTo>
                    <a:pt x="296989" y="529590"/>
                  </a:lnTo>
                  <a:lnTo>
                    <a:pt x="318230" y="532162"/>
                  </a:lnTo>
                  <a:lnTo>
                    <a:pt x="325184" y="546068"/>
                  </a:lnTo>
                  <a:lnTo>
                    <a:pt x="345948" y="552926"/>
                  </a:lnTo>
                  <a:lnTo>
                    <a:pt x="353854" y="558260"/>
                  </a:lnTo>
                  <a:lnTo>
                    <a:pt x="353854" y="558260"/>
                  </a:lnTo>
                  <a:lnTo>
                    <a:pt x="353854" y="558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B09E532D-4760-455F-A5E9-AA64AB6065DC}"/>
                </a:ext>
              </a:extLst>
            </p:cNvPr>
            <p:cNvSpPr/>
            <p:nvPr/>
          </p:nvSpPr>
          <p:spPr>
            <a:xfrm>
              <a:off x="616164" y="360"/>
              <a:ext cx="873211" cy="700300"/>
            </a:xfrm>
            <a:custGeom>
              <a:avLst/>
              <a:gdLst>
                <a:gd name="connsiteX0" fmla="*/ 321469 w 518541"/>
                <a:gd name="connsiteY0" fmla="*/ 415862 h 415861"/>
                <a:gd name="connsiteX1" fmla="*/ 339566 w 518541"/>
                <a:gd name="connsiteY1" fmla="*/ 409480 h 415861"/>
                <a:gd name="connsiteX2" fmla="*/ 344329 w 518541"/>
                <a:gd name="connsiteY2" fmla="*/ 371189 h 415861"/>
                <a:gd name="connsiteX3" fmla="*/ 367760 w 518541"/>
                <a:gd name="connsiteY3" fmla="*/ 356807 h 415861"/>
                <a:gd name="connsiteX4" fmla="*/ 374142 w 518541"/>
                <a:gd name="connsiteY4" fmla="*/ 340328 h 415861"/>
                <a:gd name="connsiteX5" fmla="*/ 402908 w 518541"/>
                <a:gd name="connsiteY5" fmla="*/ 317945 h 415861"/>
                <a:gd name="connsiteX6" fmla="*/ 422529 w 518541"/>
                <a:gd name="connsiteY6" fmla="*/ 298799 h 415861"/>
                <a:gd name="connsiteX7" fmla="*/ 448151 w 518541"/>
                <a:gd name="connsiteY7" fmla="*/ 301943 h 415861"/>
                <a:gd name="connsiteX8" fmla="*/ 446532 w 518541"/>
                <a:gd name="connsiteY8" fmla="*/ 280226 h 415861"/>
                <a:gd name="connsiteX9" fmla="*/ 462058 w 518541"/>
                <a:gd name="connsiteY9" fmla="*/ 295085 h 415861"/>
                <a:gd name="connsiteX10" fmla="*/ 476441 w 518541"/>
                <a:gd name="connsiteY10" fmla="*/ 283845 h 415861"/>
                <a:gd name="connsiteX11" fmla="*/ 475298 w 518541"/>
                <a:gd name="connsiteY11" fmla="*/ 257842 h 415861"/>
                <a:gd name="connsiteX12" fmla="*/ 498253 w 518541"/>
                <a:gd name="connsiteY12" fmla="*/ 247745 h 415861"/>
                <a:gd name="connsiteX13" fmla="*/ 507111 w 518541"/>
                <a:gd name="connsiteY13" fmla="*/ 175451 h 415861"/>
                <a:gd name="connsiteX14" fmla="*/ 511302 w 518541"/>
                <a:gd name="connsiteY14" fmla="*/ 141446 h 415861"/>
                <a:gd name="connsiteX15" fmla="*/ 500158 w 518541"/>
                <a:gd name="connsiteY15" fmla="*/ 127064 h 415861"/>
                <a:gd name="connsiteX16" fmla="*/ 493681 w 518541"/>
                <a:gd name="connsiteY16" fmla="*/ 108966 h 415861"/>
                <a:gd name="connsiteX17" fmla="*/ 509016 w 518541"/>
                <a:gd name="connsiteY17" fmla="*/ 54769 h 415861"/>
                <a:gd name="connsiteX18" fmla="*/ 502634 w 518541"/>
                <a:gd name="connsiteY18" fmla="*/ 36767 h 415861"/>
                <a:gd name="connsiteX19" fmla="*/ 518541 w 518541"/>
                <a:gd name="connsiteY19" fmla="*/ 12763 h 415861"/>
                <a:gd name="connsiteX20" fmla="*/ 449771 w 518541"/>
                <a:gd name="connsiteY20" fmla="*/ 8573 h 415861"/>
                <a:gd name="connsiteX21" fmla="*/ 302514 w 518541"/>
                <a:gd name="connsiteY21" fmla="*/ 7715 h 415861"/>
                <a:gd name="connsiteX22" fmla="*/ 99727 w 518541"/>
                <a:gd name="connsiteY22" fmla="*/ 0 h 415861"/>
                <a:gd name="connsiteX23" fmla="*/ 0 w 518541"/>
                <a:gd name="connsiteY23" fmla="*/ 571 h 415861"/>
                <a:gd name="connsiteX24" fmla="*/ 10287 w 518541"/>
                <a:gd name="connsiteY24" fmla="*/ 92488 h 415861"/>
                <a:gd name="connsiteX25" fmla="*/ 32576 w 518541"/>
                <a:gd name="connsiteY25" fmla="*/ 298133 h 415861"/>
                <a:gd name="connsiteX26" fmla="*/ 40767 w 518541"/>
                <a:gd name="connsiteY26" fmla="*/ 372618 h 415861"/>
                <a:gd name="connsiteX27" fmla="*/ 87725 w 518541"/>
                <a:gd name="connsiteY27" fmla="*/ 378333 h 415861"/>
                <a:gd name="connsiteX28" fmla="*/ 113348 w 518541"/>
                <a:gd name="connsiteY28" fmla="*/ 381572 h 415861"/>
                <a:gd name="connsiteX29" fmla="*/ 253651 w 518541"/>
                <a:gd name="connsiteY29" fmla="*/ 403193 h 415861"/>
                <a:gd name="connsiteX30" fmla="*/ 295846 w 518541"/>
                <a:gd name="connsiteY30" fmla="*/ 412718 h 415861"/>
                <a:gd name="connsiteX31" fmla="*/ 318230 w 518541"/>
                <a:gd name="connsiteY31" fmla="*/ 406813 h 415861"/>
                <a:gd name="connsiteX32" fmla="*/ 321469 w 518541"/>
                <a:gd name="connsiteY32" fmla="*/ 415862 h 415861"/>
                <a:gd name="connsiteX33" fmla="*/ 321469 w 518541"/>
                <a:gd name="connsiteY33" fmla="*/ 415862 h 415861"/>
                <a:gd name="connsiteX34" fmla="*/ 321469 w 518541"/>
                <a:gd name="connsiteY34" fmla="*/ 415862 h 41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18541" h="415861">
                  <a:moveTo>
                    <a:pt x="321469" y="415862"/>
                  </a:moveTo>
                  <a:lnTo>
                    <a:pt x="339566" y="409480"/>
                  </a:lnTo>
                  <a:lnTo>
                    <a:pt x="344329" y="371189"/>
                  </a:lnTo>
                  <a:lnTo>
                    <a:pt x="367760" y="356807"/>
                  </a:lnTo>
                  <a:lnTo>
                    <a:pt x="374142" y="340328"/>
                  </a:lnTo>
                  <a:lnTo>
                    <a:pt x="402908" y="317945"/>
                  </a:lnTo>
                  <a:lnTo>
                    <a:pt x="422529" y="298799"/>
                  </a:lnTo>
                  <a:lnTo>
                    <a:pt x="448151" y="301943"/>
                  </a:lnTo>
                  <a:lnTo>
                    <a:pt x="446532" y="280226"/>
                  </a:lnTo>
                  <a:lnTo>
                    <a:pt x="462058" y="295085"/>
                  </a:lnTo>
                  <a:lnTo>
                    <a:pt x="476441" y="283845"/>
                  </a:lnTo>
                  <a:lnTo>
                    <a:pt x="475298" y="257842"/>
                  </a:lnTo>
                  <a:lnTo>
                    <a:pt x="498253" y="247745"/>
                  </a:lnTo>
                  <a:lnTo>
                    <a:pt x="507111" y="175451"/>
                  </a:lnTo>
                  <a:lnTo>
                    <a:pt x="511302" y="141446"/>
                  </a:lnTo>
                  <a:lnTo>
                    <a:pt x="500158" y="127064"/>
                  </a:lnTo>
                  <a:lnTo>
                    <a:pt x="493681" y="108966"/>
                  </a:lnTo>
                  <a:lnTo>
                    <a:pt x="509016" y="54769"/>
                  </a:lnTo>
                  <a:lnTo>
                    <a:pt x="502634" y="36767"/>
                  </a:lnTo>
                  <a:lnTo>
                    <a:pt x="518541" y="12763"/>
                  </a:lnTo>
                  <a:lnTo>
                    <a:pt x="449771" y="8573"/>
                  </a:lnTo>
                  <a:lnTo>
                    <a:pt x="302514" y="7715"/>
                  </a:lnTo>
                  <a:lnTo>
                    <a:pt x="99727" y="0"/>
                  </a:lnTo>
                  <a:lnTo>
                    <a:pt x="0" y="571"/>
                  </a:lnTo>
                  <a:lnTo>
                    <a:pt x="10287" y="92488"/>
                  </a:lnTo>
                  <a:lnTo>
                    <a:pt x="32576" y="298133"/>
                  </a:lnTo>
                  <a:lnTo>
                    <a:pt x="40767" y="372618"/>
                  </a:lnTo>
                  <a:lnTo>
                    <a:pt x="87725" y="378333"/>
                  </a:lnTo>
                  <a:lnTo>
                    <a:pt x="113348" y="381572"/>
                  </a:lnTo>
                  <a:lnTo>
                    <a:pt x="253651" y="403193"/>
                  </a:lnTo>
                  <a:lnTo>
                    <a:pt x="295846" y="412718"/>
                  </a:lnTo>
                  <a:lnTo>
                    <a:pt x="318230" y="406813"/>
                  </a:lnTo>
                  <a:lnTo>
                    <a:pt x="321469" y="415862"/>
                  </a:lnTo>
                  <a:lnTo>
                    <a:pt x="321469" y="415862"/>
                  </a:lnTo>
                  <a:lnTo>
                    <a:pt x="321469" y="4158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F131AF66-F90B-FB75-E761-D13DBBF09A76}"/>
                </a:ext>
              </a:extLst>
            </p:cNvPr>
            <p:cNvSpPr/>
            <p:nvPr/>
          </p:nvSpPr>
          <p:spPr>
            <a:xfrm>
              <a:off x="-147173" y="1664498"/>
              <a:ext cx="670627" cy="862304"/>
            </a:xfrm>
            <a:custGeom>
              <a:avLst/>
              <a:gdLst>
                <a:gd name="connsiteX0" fmla="*/ 29432 w 398240"/>
                <a:gd name="connsiteY0" fmla="*/ 512064 h 512064"/>
                <a:gd name="connsiteX1" fmla="*/ 35814 w 398240"/>
                <a:gd name="connsiteY1" fmla="*/ 495586 h 512064"/>
                <a:gd name="connsiteX2" fmla="*/ 50197 w 398240"/>
                <a:gd name="connsiteY2" fmla="*/ 484346 h 512064"/>
                <a:gd name="connsiteX3" fmla="*/ 69342 w 398240"/>
                <a:gd name="connsiteY3" fmla="*/ 469487 h 512064"/>
                <a:gd name="connsiteX4" fmla="*/ 86392 w 398240"/>
                <a:gd name="connsiteY4" fmla="*/ 471583 h 512064"/>
                <a:gd name="connsiteX5" fmla="*/ 113062 w 398240"/>
                <a:gd name="connsiteY5" fmla="*/ 466249 h 512064"/>
                <a:gd name="connsiteX6" fmla="*/ 130683 w 398240"/>
                <a:gd name="connsiteY6" fmla="*/ 464058 h 512064"/>
                <a:gd name="connsiteX7" fmla="*/ 152019 w 398240"/>
                <a:gd name="connsiteY7" fmla="*/ 466725 h 512064"/>
                <a:gd name="connsiteX8" fmla="*/ 170688 w 398240"/>
                <a:gd name="connsiteY8" fmla="*/ 456057 h 512064"/>
                <a:gd name="connsiteX9" fmla="*/ 195263 w 398240"/>
                <a:gd name="connsiteY9" fmla="*/ 467773 h 512064"/>
                <a:gd name="connsiteX10" fmla="*/ 217646 w 398240"/>
                <a:gd name="connsiteY10" fmla="*/ 461867 h 512064"/>
                <a:gd name="connsiteX11" fmla="*/ 232601 w 398240"/>
                <a:gd name="connsiteY11" fmla="*/ 446437 h 512064"/>
                <a:gd name="connsiteX12" fmla="*/ 289655 w 398240"/>
                <a:gd name="connsiteY12" fmla="*/ 440531 h 512064"/>
                <a:gd name="connsiteX13" fmla="*/ 311468 w 398240"/>
                <a:gd name="connsiteY13" fmla="*/ 438912 h 512064"/>
                <a:gd name="connsiteX14" fmla="*/ 327565 w 398240"/>
                <a:gd name="connsiteY14" fmla="*/ 449485 h 512064"/>
                <a:gd name="connsiteX15" fmla="*/ 329660 w 398240"/>
                <a:gd name="connsiteY15" fmla="*/ 432530 h 512064"/>
                <a:gd name="connsiteX16" fmla="*/ 352520 w 398240"/>
                <a:gd name="connsiteY16" fmla="*/ 422339 h 512064"/>
                <a:gd name="connsiteX17" fmla="*/ 358902 w 398240"/>
                <a:gd name="connsiteY17" fmla="*/ 371285 h 512064"/>
                <a:gd name="connsiteX18" fmla="*/ 377000 w 398240"/>
                <a:gd name="connsiteY18" fmla="*/ 364903 h 512064"/>
                <a:gd name="connsiteX19" fmla="*/ 391859 w 398240"/>
                <a:gd name="connsiteY19" fmla="*/ 349472 h 512064"/>
                <a:gd name="connsiteX20" fmla="*/ 398240 w 398240"/>
                <a:gd name="connsiteY20" fmla="*/ 332994 h 512064"/>
                <a:gd name="connsiteX21" fmla="*/ 392906 w 398240"/>
                <a:gd name="connsiteY21" fmla="*/ 306419 h 512064"/>
                <a:gd name="connsiteX22" fmla="*/ 390716 w 398240"/>
                <a:gd name="connsiteY22" fmla="*/ 288893 h 512064"/>
                <a:gd name="connsiteX23" fmla="*/ 375190 w 398240"/>
                <a:gd name="connsiteY23" fmla="*/ 274034 h 512064"/>
                <a:gd name="connsiteX24" fmla="*/ 359188 w 398240"/>
                <a:gd name="connsiteY24" fmla="*/ 263366 h 512064"/>
                <a:gd name="connsiteX25" fmla="*/ 343186 w 398240"/>
                <a:gd name="connsiteY25" fmla="*/ 252794 h 512064"/>
                <a:gd name="connsiteX26" fmla="*/ 327088 w 398240"/>
                <a:gd name="connsiteY26" fmla="*/ 242126 h 512064"/>
                <a:gd name="connsiteX27" fmla="*/ 307848 w 398240"/>
                <a:gd name="connsiteY27" fmla="*/ 222504 h 512064"/>
                <a:gd name="connsiteX28" fmla="*/ 317945 w 398240"/>
                <a:gd name="connsiteY28" fmla="*/ 176212 h 512064"/>
                <a:gd name="connsiteX29" fmla="*/ 344043 w 398240"/>
                <a:gd name="connsiteY29" fmla="*/ 175165 h 512064"/>
                <a:gd name="connsiteX30" fmla="*/ 330613 w 398240"/>
                <a:gd name="connsiteY30" fmla="*/ 143256 h 512064"/>
                <a:gd name="connsiteX31" fmla="*/ 343186 w 398240"/>
                <a:gd name="connsiteY31" fmla="*/ 6667 h 512064"/>
                <a:gd name="connsiteX32" fmla="*/ 239173 w 398240"/>
                <a:gd name="connsiteY32" fmla="*/ 6763 h 512064"/>
                <a:gd name="connsiteX33" fmla="*/ 228505 w 398240"/>
                <a:gd name="connsiteY33" fmla="*/ 22669 h 512064"/>
                <a:gd name="connsiteX34" fmla="*/ 213646 w 398240"/>
                <a:gd name="connsiteY34" fmla="*/ 38100 h 512064"/>
                <a:gd name="connsiteX35" fmla="*/ 192310 w 398240"/>
                <a:gd name="connsiteY35" fmla="*/ 35528 h 512064"/>
                <a:gd name="connsiteX36" fmla="*/ 176213 w 398240"/>
                <a:gd name="connsiteY36" fmla="*/ 24860 h 512064"/>
                <a:gd name="connsiteX37" fmla="*/ 159639 w 398240"/>
                <a:gd name="connsiteY37" fmla="*/ 18478 h 512064"/>
                <a:gd name="connsiteX38" fmla="*/ 148495 w 398240"/>
                <a:gd name="connsiteY38" fmla="*/ 4191 h 512064"/>
                <a:gd name="connsiteX39" fmla="*/ 114300 w 398240"/>
                <a:gd name="connsiteY39" fmla="*/ 0 h 512064"/>
                <a:gd name="connsiteX40" fmla="*/ 92393 w 398240"/>
                <a:gd name="connsiteY40" fmla="*/ 1619 h 512064"/>
                <a:gd name="connsiteX41" fmla="*/ 89249 w 398240"/>
                <a:gd name="connsiteY41" fmla="*/ 27146 h 512064"/>
                <a:gd name="connsiteX42" fmla="*/ 86106 w 398240"/>
                <a:gd name="connsiteY42" fmla="*/ 52673 h 512064"/>
                <a:gd name="connsiteX43" fmla="*/ 73438 w 398240"/>
                <a:gd name="connsiteY43" fmla="*/ 85630 h 512064"/>
                <a:gd name="connsiteX44" fmla="*/ 53721 w 398240"/>
                <a:gd name="connsiteY44" fmla="*/ 104775 h 512064"/>
                <a:gd name="connsiteX45" fmla="*/ 23908 w 398240"/>
                <a:gd name="connsiteY45" fmla="*/ 135636 h 512064"/>
                <a:gd name="connsiteX46" fmla="*/ 27718 w 398240"/>
                <a:gd name="connsiteY46" fmla="*/ 174974 h 512064"/>
                <a:gd name="connsiteX47" fmla="*/ 37910 w 398240"/>
                <a:gd name="connsiteY47" fmla="*/ 197834 h 512064"/>
                <a:gd name="connsiteX48" fmla="*/ 30956 w 398240"/>
                <a:gd name="connsiteY48" fmla="*/ 218599 h 512064"/>
                <a:gd name="connsiteX49" fmla="*/ 17145 w 398240"/>
                <a:gd name="connsiteY49" fmla="*/ 260032 h 512064"/>
                <a:gd name="connsiteX50" fmla="*/ 22098 w 398240"/>
                <a:gd name="connsiteY50" fmla="*/ 290894 h 512064"/>
                <a:gd name="connsiteX51" fmla="*/ 49340 w 398240"/>
                <a:gd name="connsiteY51" fmla="*/ 350425 h 512064"/>
                <a:gd name="connsiteX52" fmla="*/ 68104 w 398240"/>
                <a:gd name="connsiteY52" fmla="*/ 374332 h 512064"/>
                <a:gd name="connsiteX53" fmla="*/ 70295 w 398240"/>
                <a:gd name="connsiteY53" fmla="*/ 391858 h 512064"/>
                <a:gd name="connsiteX54" fmla="*/ 61246 w 398240"/>
                <a:gd name="connsiteY54" fmla="*/ 429578 h 512064"/>
                <a:gd name="connsiteX55" fmla="*/ 50673 w 398240"/>
                <a:gd name="connsiteY55" fmla="*/ 445579 h 512064"/>
                <a:gd name="connsiteX56" fmla="*/ 19717 w 398240"/>
                <a:gd name="connsiteY56" fmla="*/ 450342 h 512064"/>
                <a:gd name="connsiteX57" fmla="*/ 0 w 398240"/>
                <a:gd name="connsiteY57" fmla="*/ 469582 h 512064"/>
                <a:gd name="connsiteX58" fmla="*/ 8573 w 398240"/>
                <a:gd name="connsiteY58" fmla="*/ 505111 h 512064"/>
                <a:gd name="connsiteX59" fmla="*/ 29432 w 398240"/>
                <a:gd name="connsiteY59" fmla="*/ 512064 h 512064"/>
                <a:gd name="connsiteX60" fmla="*/ 29432 w 398240"/>
                <a:gd name="connsiteY60" fmla="*/ 512064 h 512064"/>
                <a:gd name="connsiteX61" fmla="*/ 29432 w 398240"/>
                <a:gd name="connsiteY61" fmla="*/ 512064 h 51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98240" h="512064">
                  <a:moveTo>
                    <a:pt x="29432" y="512064"/>
                  </a:moveTo>
                  <a:lnTo>
                    <a:pt x="35814" y="495586"/>
                  </a:lnTo>
                  <a:lnTo>
                    <a:pt x="50197" y="484346"/>
                  </a:lnTo>
                  <a:lnTo>
                    <a:pt x="69342" y="469487"/>
                  </a:lnTo>
                  <a:lnTo>
                    <a:pt x="86392" y="471583"/>
                  </a:lnTo>
                  <a:lnTo>
                    <a:pt x="113062" y="466249"/>
                  </a:lnTo>
                  <a:lnTo>
                    <a:pt x="130683" y="464058"/>
                  </a:lnTo>
                  <a:lnTo>
                    <a:pt x="152019" y="466725"/>
                  </a:lnTo>
                  <a:lnTo>
                    <a:pt x="170688" y="456057"/>
                  </a:lnTo>
                  <a:lnTo>
                    <a:pt x="195263" y="467773"/>
                  </a:lnTo>
                  <a:lnTo>
                    <a:pt x="217646" y="461867"/>
                  </a:lnTo>
                  <a:lnTo>
                    <a:pt x="232601" y="446437"/>
                  </a:lnTo>
                  <a:lnTo>
                    <a:pt x="289655" y="440531"/>
                  </a:lnTo>
                  <a:lnTo>
                    <a:pt x="311468" y="438912"/>
                  </a:lnTo>
                  <a:lnTo>
                    <a:pt x="327565" y="449485"/>
                  </a:lnTo>
                  <a:lnTo>
                    <a:pt x="329660" y="432530"/>
                  </a:lnTo>
                  <a:lnTo>
                    <a:pt x="352520" y="422339"/>
                  </a:lnTo>
                  <a:lnTo>
                    <a:pt x="358902" y="371285"/>
                  </a:lnTo>
                  <a:lnTo>
                    <a:pt x="377000" y="364903"/>
                  </a:lnTo>
                  <a:lnTo>
                    <a:pt x="391859" y="349472"/>
                  </a:lnTo>
                  <a:lnTo>
                    <a:pt x="398240" y="332994"/>
                  </a:lnTo>
                  <a:lnTo>
                    <a:pt x="392906" y="306419"/>
                  </a:lnTo>
                  <a:lnTo>
                    <a:pt x="390716" y="288893"/>
                  </a:lnTo>
                  <a:lnTo>
                    <a:pt x="375190" y="274034"/>
                  </a:lnTo>
                  <a:lnTo>
                    <a:pt x="359188" y="263366"/>
                  </a:lnTo>
                  <a:lnTo>
                    <a:pt x="343186" y="252794"/>
                  </a:lnTo>
                  <a:lnTo>
                    <a:pt x="327088" y="242126"/>
                  </a:lnTo>
                  <a:lnTo>
                    <a:pt x="307848" y="222504"/>
                  </a:lnTo>
                  <a:lnTo>
                    <a:pt x="317945" y="176212"/>
                  </a:lnTo>
                  <a:lnTo>
                    <a:pt x="344043" y="175165"/>
                  </a:lnTo>
                  <a:lnTo>
                    <a:pt x="330613" y="143256"/>
                  </a:lnTo>
                  <a:lnTo>
                    <a:pt x="343186" y="6667"/>
                  </a:lnTo>
                  <a:lnTo>
                    <a:pt x="239173" y="6763"/>
                  </a:lnTo>
                  <a:lnTo>
                    <a:pt x="228505" y="22669"/>
                  </a:lnTo>
                  <a:lnTo>
                    <a:pt x="213646" y="38100"/>
                  </a:lnTo>
                  <a:lnTo>
                    <a:pt x="192310" y="35528"/>
                  </a:lnTo>
                  <a:lnTo>
                    <a:pt x="176213" y="24860"/>
                  </a:lnTo>
                  <a:lnTo>
                    <a:pt x="159639" y="18478"/>
                  </a:lnTo>
                  <a:lnTo>
                    <a:pt x="148495" y="4191"/>
                  </a:lnTo>
                  <a:lnTo>
                    <a:pt x="114300" y="0"/>
                  </a:lnTo>
                  <a:lnTo>
                    <a:pt x="92393" y="1619"/>
                  </a:lnTo>
                  <a:lnTo>
                    <a:pt x="89249" y="27146"/>
                  </a:lnTo>
                  <a:lnTo>
                    <a:pt x="86106" y="52673"/>
                  </a:lnTo>
                  <a:lnTo>
                    <a:pt x="73438" y="85630"/>
                  </a:lnTo>
                  <a:lnTo>
                    <a:pt x="53721" y="104775"/>
                  </a:lnTo>
                  <a:lnTo>
                    <a:pt x="23908" y="135636"/>
                  </a:lnTo>
                  <a:lnTo>
                    <a:pt x="27718" y="174974"/>
                  </a:lnTo>
                  <a:lnTo>
                    <a:pt x="37910" y="197834"/>
                  </a:lnTo>
                  <a:lnTo>
                    <a:pt x="30956" y="218599"/>
                  </a:lnTo>
                  <a:lnTo>
                    <a:pt x="17145" y="260032"/>
                  </a:lnTo>
                  <a:lnTo>
                    <a:pt x="22098" y="290894"/>
                  </a:lnTo>
                  <a:lnTo>
                    <a:pt x="49340" y="350425"/>
                  </a:lnTo>
                  <a:lnTo>
                    <a:pt x="68104" y="374332"/>
                  </a:lnTo>
                  <a:lnTo>
                    <a:pt x="70295" y="391858"/>
                  </a:lnTo>
                  <a:lnTo>
                    <a:pt x="61246" y="429578"/>
                  </a:lnTo>
                  <a:lnTo>
                    <a:pt x="50673" y="445579"/>
                  </a:lnTo>
                  <a:lnTo>
                    <a:pt x="19717" y="450342"/>
                  </a:lnTo>
                  <a:lnTo>
                    <a:pt x="0" y="469582"/>
                  </a:lnTo>
                  <a:lnTo>
                    <a:pt x="8573" y="505111"/>
                  </a:lnTo>
                  <a:lnTo>
                    <a:pt x="29432" y="512064"/>
                  </a:lnTo>
                  <a:lnTo>
                    <a:pt x="29432" y="512064"/>
                  </a:lnTo>
                  <a:lnTo>
                    <a:pt x="29432" y="51206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0625943D-3E80-534C-06CF-FF27A3279F67}"/>
                </a:ext>
              </a:extLst>
            </p:cNvPr>
            <p:cNvSpPr/>
            <p:nvPr/>
          </p:nvSpPr>
          <p:spPr>
            <a:xfrm>
              <a:off x="1426019" y="17201"/>
              <a:ext cx="974743" cy="629083"/>
            </a:xfrm>
            <a:custGeom>
              <a:avLst/>
              <a:gdLst>
                <a:gd name="connsiteX0" fmla="*/ 311087 w 578834"/>
                <a:gd name="connsiteY0" fmla="*/ 373571 h 373570"/>
                <a:gd name="connsiteX1" fmla="*/ 333470 w 578834"/>
                <a:gd name="connsiteY1" fmla="*/ 367665 h 373570"/>
                <a:gd name="connsiteX2" fmla="*/ 351472 w 578834"/>
                <a:gd name="connsiteY2" fmla="*/ 361283 h 373570"/>
                <a:gd name="connsiteX3" fmla="*/ 345091 w 578834"/>
                <a:gd name="connsiteY3" fmla="*/ 343091 h 373570"/>
                <a:gd name="connsiteX4" fmla="*/ 356235 w 578834"/>
                <a:gd name="connsiteY4" fmla="*/ 322802 h 373570"/>
                <a:gd name="connsiteX5" fmla="*/ 373856 w 578834"/>
                <a:gd name="connsiteY5" fmla="*/ 320612 h 373570"/>
                <a:gd name="connsiteX6" fmla="*/ 389191 w 578834"/>
                <a:gd name="connsiteY6" fmla="*/ 300895 h 373570"/>
                <a:gd name="connsiteX7" fmla="*/ 403574 w 578834"/>
                <a:gd name="connsiteY7" fmla="*/ 289655 h 373570"/>
                <a:gd name="connsiteX8" fmla="*/ 428625 w 578834"/>
                <a:gd name="connsiteY8" fmla="*/ 297085 h 373570"/>
                <a:gd name="connsiteX9" fmla="*/ 444532 w 578834"/>
                <a:gd name="connsiteY9" fmla="*/ 307753 h 373570"/>
                <a:gd name="connsiteX10" fmla="*/ 443484 w 578834"/>
                <a:gd name="connsiteY10" fmla="*/ 281559 h 373570"/>
                <a:gd name="connsiteX11" fmla="*/ 458343 w 578834"/>
                <a:gd name="connsiteY11" fmla="*/ 266033 h 373570"/>
                <a:gd name="connsiteX12" fmla="*/ 489204 w 578834"/>
                <a:gd name="connsiteY12" fmla="*/ 226505 h 373570"/>
                <a:gd name="connsiteX13" fmla="*/ 496062 w 578834"/>
                <a:gd name="connsiteY13" fmla="*/ 205645 h 373570"/>
                <a:gd name="connsiteX14" fmla="*/ 499205 w 578834"/>
                <a:gd name="connsiteY14" fmla="*/ 180118 h 373570"/>
                <a:gd name="connsiteX15" fmla="*/ 507682 w 578834"/>
                <a:gd name="connsiteY15" fmla="*/ 146399 h 373570"/>
                <a:gd name="connsiteX16" fmla="*/ 528923 w 578834"/>
                <a:gd name="connsiteY16" fmla="*/ 114395 h 373570"/>
                <a:gd name="connsiteX17" fmla="*/ 556070 w 578834"/>
                <a:gd name="connsiteY17" fmla="*/ 70009 h 373570"/>
                <a:gd name="connsiteX18" fmla="*/ 568262 w 578834"/>
                <a:gd name="connsiteY18" fmla="*/ 41243 h 373570"/>
                <a:gd name="connsiteX19" fmla="*/ 578834 w 578834"/>
                <a:gd name="connsiteY19" fmla="*/ 25146 h 373570"/>
                <a:gd name="connsiteX20" fmla="*/ 551688 w 578834"/>
                <a:gd name="connsiteY20" fmla="*/ 191 h 373570"/>
                <a:gd name="connsiteX21" fmla="*/ 383000 w 578834"/>
                <a:gd name="connsiteY21" fmla="*/ 1048 h 373570"/>
                <a:gd name="connsiteX22" fmla="*/ 313849 w 578834"/>
                <a:gd name="connsiteY22" fmla="*/ 1143 h 373570"/>
                <a:gd name="connsiteX23" fmla="*/ 93535 w 578834"/>
                <a:gd name="connsiteY23" fmla="*/ 0 h 373570"/>
                <a:gd name="connsiteX24" fmla="*/ 37147 w 578834"/>
                <a:gd name="connsiteY24" fmla="*/ 1619 h 373570"/>
                <a:gd name="connsiteX25" fmla="*/ 35052 w 578834"/>
                <a:gd name="connsiteY25" fmla="*/ 18764 h 373570"/>
                <a:gd name="connsiteX26" fmla="*/ 32956 w 578834"/>
                <a:gd name="connsiteY26" fmla="*/ 35814 h 373570"/>
                <a:gd name="connsiteX27" fmla="*/ 22288 w 578834"/>
                <a:gd name="connsiteY27" fmla="*/ 86487 h 373570"/>
                <a:gd name="connsiteX28" fmla="*/ 0 w 578834"/>
                <a:gd name="connsiteY28" fmla="*/ 92488 h 373570"/>
                <a:gd name="connsiteX29" fmla="*/ 6953 w 578834"/>
                <a:gd name="connsiteY29" fmla="*/ 106299 h 373570"/>
                <a:gd name="connsiteX30" fmla="*/ 27718 w 578834"/>
                <a:gd name="connsiteY30" fmla="*/ 113157 h 373570"/>
                <a:gd name="connsiteX31" fmla="*/ 27718 w 578834"/>
                <a:gd name="connsiteY31" fmla="*/ 147923 h 373570"/>
                <a:gd name="connsiteX32" fmla="*/ 18193 w 578834"/>
                <a:gd name="connsiteY32" fmla="*/ 224790 h 373570"/>
                <a:gd name="connsiteX33" fmla="*/ 45434 w 578834"/>
                <a:gd name="connsiteY33" fmla="*/ 249745 h 373570"/>
                <a:gd name="connsiteX34" fmla="*/ 116205 w 578834"/>
                <a:gd name="connsiteY34" fmla="*/ 306229 h 373570"/>
                <a:gd name="connsiteX35" fmla="*/ 136493 w 578834"/>
                <a:gd name="connsiteY35" fmla="*/ 317373 h 373570"/>
                <a:gd name="connsiteX36" fmla="*/ 158305 w 578834"/>
                <a:gd name="connsiteY36" fmla="*/ 350425 h 373570"/>
                <a:gd name="connsiteX37" fmla="*/ 172688 w 578834"/>
                <a:gd name="connsiteY37" fmla="*/ 339185 h 373570"/>
                <a:gd name="connsiteX38" fmla="*/ 199263 w 578834"/>
                <a:gd name="connsiteY38" fmla="*/ 333756 h 373570"/>
                <a:gd name="connsiteX39" fmla="*/ 222123 w 578834"/>
                <a:gd name="connsiteY39" fmla="*/ 323564 h 373570"/>
                <a:gd name="connsiteX40" fmla="*/ 239744 w 578834"/>
                <a:gd name="connsiteY40" fmla="*/ 321469 h 373570"/>
                <a:gd name="connsiteX41" fmla="*/ 255175 w 578834"/>
                <a:gd name="connsiteY41" fmla="*/ 336328 h 373570"/>
                <a:gd name="connsiteX42" fmla="*/ 275368 w 578834"/>
                <a:gd name="connsiteY42" fmla="*/ 347472 h 373570"/>
                <a:gd name="connsiteX43" fmla="*/ 291941 w 578834"/>
                <a:gd name="connsiteY43" fmla="*/ 353854 h 373570"/>
                <a:gd name="connsiteX44" fmla="*/ 307848 w 578834"/>
                <a:gd name="connsiteY44" fmla="*/ 364522 h 373570"/>
                <a:gd name="connsiteX45" fmla="*/ 311087 w 578834"/>
                <a:gd name="connsiteY45" fmla="*/ 373571 h 373570"/>
                <a:gd name="connsiteX46" fmla="*/ 311087 w 578834"/>
                <a:gd name="connsiteY46" fmla="*/ 373571 h 373570"/>
                <a:gd name="connsiteX47" fmla="*/ 311087 w 578834"/>
                <a:gd name="connsiteY47" fmla="*/ 373571 h 373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78834" h="373570">
                  <a:moveTo>
                    <a:pt x="311087" y="373571"/>
                  </a:moveTo>
                  <a:lnTo>
                    <a:pt x="333470" y="367665"/>
                  </a:lnTo>
                  <a:lnTo>
                    <a:pt x="351472" y="361283"/>
                  </a:lnTo>
                  <a:lnTo>
                    <a:pt x="345091" y="343091"/>
                  </a:lnTo>
                  <a:lnTo>
                    <a:pt x="356235" y="322802"/>
                  </a:lnTo>
                  <a:lnTo>
                    <a:pt x="373856" y="320612"/>
                  </a:lnTo>
                  <a:lnTo>
                    <a:pt x="389191" y="300895"/>
                  </a:lnTo>
                  <a:lnTo>
                    <a:pt x="403574" y="289655"/>
                  </a:lnTo>
                  <a:lnTo>
                    <a:pt x="428625" y="297085"/>
                  </a:lnTo>
                  <a:lnTo>
                    <a:pt x="444532" y="307753"/>
                  </a:lnTo>
                  <a:lnTo>
                    <a:pt x="443484" y="281559"/>
                  </a:lnTo>
                  <a:lnTo>
                    <a:pt x="458343" y="266033"/>
                  </a:lnTo>
                  <a:lnTo>
                    <a:pt x="489204" y="226505"/>
                  </a:lnTo>
                  <a:lnTo>
                    <a:pt x="496062" y="205645"/>
                  </a:lnTo>
                  <a:lnTo>
                    <a:pt x="499205" y="180118"/>
                  </a:lnTo>
                  <a:lnTo>
                    <a:pt x="507682" y="146399"/>
                  </a:lnTo>
                  <a:lnTo>
                    <a:pt x="528923" y="114395"/>
                  </a:lnTo>
                  <a:lnTo>
                    <a:pt x="556070" y="70009"/>
                  </a:lnTo>
                  <a:lnTo>
                    <a:pt x="568262" y="41243"/>
                  </a:lnTo>
                  <a:lnTo>
                    <a:pt x="578834" y="25146"/>
                  </a:lnTo>
                  <a:lnTo>
                    <a:pt x="551688" y="191"/>
                  </a:lnTo>
                  <a:lnTo>
                    <a:pt x="383000" y="1048"/>
                  </a:lnTo>
                  <a:lnTo>
                    <a:pt x="313849" y="1143"/>
                  </a:lnTo>
                  <a:lnTo>
                    <a:pt x="93535" y="0"/>
                  </a:lnTo>
                  <a:lnTo>
                    <a:pt x="37147" y="1619"/>
                  </a:lnTo>
                  <a:lnTo>
                    <a:pt x="35052" y="18764"/>
                  </a:lnTo>
                  <a:lnTo>
                    <a:pt x="32956" y="35814"/>
                  </a:lnTo>
                  <a:lnTo>
                    <a:pt x="22288" y="86487"/>
                  </a:lnTo>
                  <a:lnTo>
                    <a:pt x="0" y="92488"/>
                  </a:lnTo>
                  <a:lnTo>
                    <a:pt x="6953" y="106299"/>
                  </a:lnTo>
                  <a:lnTo>
                    <a:pt x="27718" y="113157"/>
                  </a:lnTo>
                  <a:lnTo>
                    <a:pt x="27718" y="147923"/>
                  </a:lnTo>
                  <a:lnTo>
                    <a:pt x="18193" y="224790"/>
                  </a:lnTo>
                  <a:lnTo>
                    <a:pt x="45434" y="249745"/>
                  </a:lnTo>
                  <a:lnTo>
                    <a:pt x="116205" y="306229"/>
                  </a:lnTo>
                  <a:lnTo>
                    <a:pt x="136493" y="317373"/>
                  </a:lnTo>
                  <a:lnTo>
                    <a:pt x="158305" y="350425"/>
                  </a:lnTo>
                  <a:lnTo>
                    <a:pt x="172688" y="339185"/>
                  </a:lnTo>
                  <a:lnTo>
                    <a:pt x="199263" y="333756"/>
                  </a:lnTo>
                  <a:lnTo>
                    <a:pt x="222123" y="323564"/>
                  </a:lnTo>
                  <a:lnTo>
                    <a:pt x="239744" y="321469"/>
                  </a:lnTo>
                  <a:lnTo>
                    <a:pt x="255175" y="336328"/>
                  </a:lnTo>
                  <a:lnTo>
                    <a:pt x="275368" y="347472"/>
                  </a:lnTo>
                  <a:lnTo>
                    <a:pt x="291941" y="353854"/>
                  </a:lnTo>
                  <a:lnTo>
                    <a:pt x="307848" y="364522"/>
                  </a:lnTo>
                  <a:lnTo>
                    <a:pt x="311087" y="373571"/>
                  </a:lnTo>
                  <a:lnTo>
                    <a:pt x="311087" y="373571"/>
                  </a:lnTo>
                  <a:lnTo>
                    <a:pt x="311087" y="3735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81371DE1-C0F2-6014-C70D-45F2AF7B7549}"/>
                </a:ext>
              </a:extLst>
            </p:cNvPr>
            <p:cNvSpPr/>
            <p:nvPr/>
          </p:nvSpPr>
          <p:spPr>
            <a:xfrm>
              <a:off x="-91194" y="-117212"/>
              <a:ext cx="767186" cy="755478"/>
            </a:xfrm>
            <a:custGeom>
              <a:avLst/>
              <a:gdLst>
                <a:gd name="connsiteX0" fmla="*/ 226314 w 455580"/>
                <a:gd name="connsiteY0" fmla="*/ 448627 h 448627"/>
                <a:gd name="connsiteX1" fmla="*/ 265557 w 455580"/>
                <a:gd name="connsiteY1" fmla="*/ 444722 h 448627"/>
                <a:gd name="connsiteX2" fmla="*/ 297371 w 455580"/>
                <a:gd name="connsiteY2" fmla="*/ 431292 h 448627"/>
                <a:gd name="connsiteX3" fmla="*/ 329756 w 455580"/>
                <a:gd name="connsiteY3" fmla="*/ 413671 h 448627"/>
                <a:gd name="connsiteX4" fmla="*/ 455581 w 455580"/>
                <a:gd name="connsiteY4" fmla="*/ 407480 h 448627"/>
                <a:gd name="connsiteX5" fmla="*/ 453961 w 455580"/>
                <a:gd name="connsiteY5" fmla="*/ 385572 h 448627"/>
                <a:gd name="connsiteX6" fmla="*/ 429863 w 455580"/>
                <a:gd name="connsiteY6" fmla="*/ 161354 h 448627"/>
                <a:gd name="connsiteX7" fmla="*/ 419767 w 455580"/>
                <a:gd name="connsiteY7" fmla="*/ 68961 h 448627"/>
                <a:gd name="connsiteX8" fmla="*/ 368236 w 455580"/>
                <a:gd name="connsiteY8" fmla="*/ 66961 h 448627"/>
                <a:gd name="connsiteX9" fmla="*/ 213265 w 455580"/>
                <a:gd name="connsiteY9" fmla="*/ 65151 h 448627"/>
                <a:gd name="connsiteX10" fmla="*/ 217932 w 455580"/>
                <a:gd name="connsiteY10" fmla="*/ 26765 h 448627"/>
                <a:gd name="connsiteX11" fmla="*/ 175546 w 455580"/>
                <a:gd name="connsiteY11" fmla="*/ 21431 h 448627"/>
                <a:gd name="connsiteX12" fmla="*/ 56579 w 455580"/>
                <a:gd name="connsiteY12" fmla="*/ 6763 h 448627"/>
                <a:gd name="connsiteX13" fmla="*/ 1333 w 455580"/>
                <a:gd name="connsiteY13" fmla="*/ 0 h 448627"/>
                <a:gd name="connsiteX14" fmla="*/ 2476 w 455580"/>
                <a:gd name="connsiteY14" fmla="*/ 26194 h 448627"/>
                <a:gd name="connsiteX15" fmla="*/ 12573 w 455580"/>
                <a:gd name="connsiteY15" fmla="*/ 49054 h 448627"/>
                <a:gd name="connsiteX16" fmla="*/ 23717 w 455580"/>
                <a:gd name="connsiteY16" fmla="*/ 98203 h 448627"/>
                <a:gd name="connsiteX17" fmla="*/ 28004 w 455580"/>
                <a:gd name="connsiteY17" fmla="*/ 133445 h 448627"/>
                <a:gd name="connsiteX18" fmla="*/ 31242 w 455580"/>
                <a:gd name="connsiteY18" fmla="*/ 177165 h 448627"/>
                <a:gd name="connsiteX19" fmla="*/ 23813 w 455580"/>
                <a:gd name="connsiteY19" fmla="*/ 202311 h 448627"/>
                <a:gd name="connsiteX20" fmla="*/ 7429 w 455580"/>
                <a:gd name="connsiteY20" fmla="*/ 230696 h 448627"/>
                <a:gd name="connsiteX21" fmla="*/ 7906 w 455580"/>
                <a:gd name="connsiteY21" fmla="*/ 261080 h 448627"/>
                <a:gd name="connsiteX22" fmla="*/ 0 w 455580"/>
                <a:gd name="connsiteY22" fmla="*/ 290513 h 448627"/>
                <a:gd name="connsiteX23" fmla="*/ 21241 w 455580"/>
                <a:gd name="connsiteY23" fmla="*/ 327851 h 448627"/>
                <a:gd name="connsiteX24" fmla="*/ 31337 w 455580"/>
                <a:gd name="connsiteY24" fmla="*/ 350806 h 448627"/>
                <a:gd name="connsiteX25" fmla="*/ 55817 w 455580"/>
                <a:gd name="connsiteY25" fmla="*/ 397193 h 448627"/>
                <a:gd name="connsiteX26" fmla="*/ 71247 w 455580"/>
                <a:gd name="connsiteY26" fmla="*/ 412052 h 448627"/>
                <a:gd name="connsiteX27" fmla="*/ 105251 w 455580"/>
                <a:gd name="connsiteY27" fmla="*/ 416243 h 448627"/>
                <a:gd name="connsiteX28" fmla="*/ 125921 w 455580"/>
                <a:gd name="connsiteY28" fmla="*/ 423196 h 448627"/>
                <a:gd name="connsiteX29" fmla="*/ 158306 w 455580"/>
                <a:gd name="connsiteY29" fmla="*/ 440150 h 448627"/>
                <a:gd name="connsiteX30" fmla="*/ 187547 w 455580"/>
                <a:gd name="connsiteY30" fmla="*/ 448151 h 448627"/>
                <a:gd name="connsiteX31" fmla="*/ 226314 w 455580"/>
                <a:gd name="connsiteY31" fmla="*/ 448627 h 448627"/>
                <a:gd name="connsiteX32" fmla="*/ 226314 w 455580"/>
                <a:gd name="connsiteY32" fmla="*/ 448627 h 448627"/>
                <a:gd name="connsiteX33" fmla="*/ 226314 w 455580"/>
                <a:gd name="connsiteY33" fmla="*/ 448627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55580" h="448627">
                  <a:moveTo>
                    <a:pt x="226314" y="448627"/>
                  </a:moveTo>
                  <a:lnTo>
                    <a:pt x="265557" y="444722"/>
                  </a:lnTo>
                  <a:lnTo>
                    <a:pt x="297371" y="431292"/>
                  </a:lnTo>
                  <a:lnTo>
                    <a:pt x="329756" y="413671"/>
                  </a:lnTo>
                  <a:lnTo>
                    <a:pt x="455581" y="407480"/>
                  </a:lnTo>
                  <a:lnTo>
                    <a:pt x="453961" y="385572"/>
                  </a:lnTo>
                  <a:lnTo>
                    <a:pt x="429863" y="161354"/>
                  </a:lnTo>
                  <a:lnTo>
                    <a:pt x="419767" y="68961"/>
                  </a:lnTo>
                  <a:lnTo>
                    <a:pt x="368236" y="66961"/>
                  </a:lnTo>
                  <a:lnTo>
                    <a:pt x="213265" y="65151"/>
                  </a:lnTo>
                  <a:lnTo>
                    <a:pt x="217932" y="26765"/>
                  </a:lnTo>
                  <a:lnTo>
                    <a:pt x="175546" y="21431"/>
                  </a:lnTo>
                  <a:lnTo>
                    <a:pt x="56579" y="6763"/>
                  </a:lnTo>
                  <a:lnTo>
                    <a:pt x="1333" y="0"/>
                  </a:lnTo>
                  <a:lnTo>
                    <a:pt x="2476" y="26194"/>
                  </a:lnTo>
                  <a:lnTo>
                    <a:pt x="12573" y="49054"/>
                  </a:lnTo>
                  <a:lnTo>
                    <a:pt x="23717" y="98203"/>
                  </a:lnTo>
                  <a:lnTo>
                    <a:pt x="28004" y="133445"/>
                  </a:lnTo>
                  <a:lnTo>
                    <a:pt x="31242" y="177165"/>
                  </a:lnTo>
                  <a:lnTo>
                    <a:pt x="23813" y="202311"/>
                  </a:lnTo>
                  <a:lnTo>
                    <a:pt x="7429" y="230696"/>
                  </a:lnTo>
                  <a:lnTo>
                    <a:pt x="7906" y="261080"/>
                  </a:lnTo>
                  <a:lnTo>
                    <a:pt x="0" y="290513"/>
                  </a:lnTo>
                  <a:lnTo>
                    <a:pt x="21241" y="327851"/>
                  </a:lnTo>
                  <a:lnTo>
                    <a:pt x="31337" y="350806"/>
                  </a:lnTo>
                  <a:lnTo>
                    <a:pt x="55817" y="397193"/>
                  </a:lnTo>
                  <a:lnTo>
                    <a:pt x="71247" y="412052"/>
                  </a:lnTo>
                  <a:lnTo>
                    <a:pt x="105251" y="416243"/>
                  </a:lnTo>
                  <a:lnTo>
                    <a:pt x="125921" y="423196"/>
                  </a:lnTo>
                  <a:lnTo>
                    <a:pt x="158306" y="440150"/>
                  </a:lnTo>
                  <a:lnTo>
                    <a:pt x="187547" y="448151"/>
                  </a:lnTo>
                  <a:lnTo>
                    <a:pt x="226314" y="448627"/>
                  </a:lnTo>
                  <a:lnTo>
                    <a:pt x="226314" y="448627"/>
                  </a:lnTo>
                  <a:lnTo>
                    <a:pt x="226314" y="4486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352F3820-3BE1-4E44-A600-69976D950E0D}"/>
                </a:ext>
              </a:extLst>
            </p:cNvPr>
            <p:cNvSpPr/>
            <p:nvPr/>
          </p:nvSpPr>
          <p:spPr>
            <a:xfrm>
              <a:off x="-125039" y="2403616"/>
              <a:ext cx="761574" cy="1035695"/>
            </a:xfrm>
            <a:custGeom>
              <a:avLst/>
              <a:gdLst>
                <a:gd name="connsiteX0" fmla="*/ 404431 w 452247"/>
                <a:gd name="connsiteY0" fmla="*/ 615029 h 615029"/>
                <a:gd name="connsiteX1" fmla="*/ 398050 w 452247"/>
                <a:gd name="connsiteY1" fmla="*/ 596932 h 615029"/>
                <a:gd name="connsiteX2" fmla="*/ 404908 w 452247"/>
                <a:gd name="connsiteY2" fmla="*/ 576072 h 615029"/>
                <a:gd name="connsiteX3" fmla="*/ 431006 w 452247"/>
                <a:gd name="connsiteY3" fmla="*/ 575024 h 615029"/>
                <a:gd name="connsiteX4" fmla="*/ 433197 w 452247"/>
                <a:gd name="connsiteY4" fmla="*/ 557975 h 615029"/>
                <a:gd name="connsiteX5" fmla="*/ 426053 w 452247"/>
                <a:gd name="connsiteY5" fmla="*/ 440150 h 615029"/>
                <a:gd name="connsiteX6" fmla="*/ 440436 w 452247"/>
                <a:gd name="connsiteY6" fmla="*/ 428911 h 615029"/>
                <a:gd name="connsiteX7" fmla="*/ 446246 w 452247"/>
                <a:gd name="connsiteY7" fmla="*/ 382048 h 615029"/>
                <a:gd name="connsiteX8" fmla="*/ 441293 w 452247"/>
                <a:gd name="connsiteY8" fmla="*/ 316421 h 615029"/>
                <a:gd name="connsiteX9" fmla="*/ 452247 w 452247"/>
                <a:gd name="connsiteY9" fmla="*/ 122873 h 615029"/>
                <a:gd name="connsiteX10" fmla="*/ 437293 w 452247"/>
                <a:gd name="connsiteY10" fmla="*/ 103727 h 615029"/>
                <a:gd name="connsiteX11" fmla="*/ 422338 w 452247"/>
                <a:gd name="connsiteY11" fmla="*/ 84582 h 615029"/>
                <a:gd name="connsiteX12" fmla="*/ 398336 w 452247"/>
                <a:gd name="connsiteY12" fmla="*/ 68675 h 615029"/>
                <a:gd name="connsiteX13" fmla="*/ 386048 w 452247"/>
                <a:gd name="connsiteY13" fmla="*/ 28099 h 615029"/>
                <a:gd name="connsiteX14" fmla="*/ 343376 w 452247"/>
                <a:gd name="connsiteY14" fmla="*/ 22860 h 615029"/>
                <a:gd name="connsiteX15" fmla="*/ 314611 w 452247"/>
                <a:gd name="connsiteY15" fmla="*/ 10668 h 615029"/>
                <a:gd name="connsiteX16" fmla="*/ 298609 w 452247"/>
                <a:gd name="connsiteY16" fmla="*/ 0 h 615029"/>
                <a:gd name="connsiteX17" fmla="*/ 276796 w 452247"/>
                <a:gd name="connsiteY17" fmla="*/ 1619 h 615029"/>
                <a:gd name="connsiteX18" fmla="*/ 228886 w 452247"/>
                <a:gd name="connsiteY18" fmla="*/ 4382 h 615029"/>
                <a:gd name="connsiteX19" fmla="*/ 210217 w 452247"/>
                <a:gd name="connsiteY19" fmla="*/ 15145 h 615029"/>
                <a:gd name="connsiteX20" fmla="*/ 182594 w 452247"/>
                <a:gd name="connsiteY20" fmla="*/ 29051 h 615029"/>
                <a:gd name="connsiteX21" fmla="*/ 167069 w 452247"/>
                <a:gd name="connsiteY21" fmla="*/ 14097 h 615029"/>
                <a:gd name="connsiteX22" fmla="*/ 148971 w 452247"/>
                <a:gd name="connsiteY22" fmla="*/ 20574 h 615029"/>
                <a:gd name="connsiteX23" fmla="*/ 126111 w 452247"/>
                <a:gd name="connsiteY23" fmla="*/ 30671 h 615029"/>
                <a:gd name="connsiteX24" fmla="*/ 104204 w 452247"/>
                <a:gd name="connsiteY24" fmla="*/ 32290 h 615029"/>
                <a:gd name="connsiteX25" fmla="*/ 78105 w 452247"/>
                <a:gd name="connsiteY25" fmla="*/ 33433 h 615029"/>
                <a:gd name="connsiteX26" fmla="*/ 56864 w 452247"/>
                <a:gd name="connsiteY26" fmla="*/ 30766 h 615029"/>
                <a:gd name="connsiteX27" fmla="*/ 37719 w 452247"/>
                <a:gd name="connsiteY27" fmla="*/ 45815 h 615029"/>
                <a:gd name="connsiteX28" fmla="*/ 23336 w 452247"/>
                <a:gd name="connsiteY28" fmla="*/ 56960 h 615029"/>
                <a:gd name="connsiteX29" fmla="*/ 41434 w 452247"/>
                <a:gd name="connsiteY29" fmla="*/ 85249 h 615029"/>
                <a:gd name="connsiteX30" fmla="*/ 52102 w 452247"/>
                <a:gd name="connsiteY30" fmla="*/ 103823 h 615029"/>
                <a:gd name="connsiteX31" fmla="*/ 15430 w 452247"/>
                <a:gd name="connsiteY31" fmla="*/ 120967 h 615029"/>
                <a:gd name="connsiteX32" fmla="*/ 0 w 452247"/>
                <a:gd name="connsiteY32" fmla="*/ 140684 h 615029"/>
                <a:gd name="connsiteX33" fmla="*/ 22955 w 452247"/>
                <a:gd name="connsiteY33" fmla="*/ 165164 h 615029"/>
                <a:gd name="connsiteX34" fmla="*/ 7525 w 452247"/>
                <a:gd name="connsiteY34" fmla="*/ 184975 h 615029"/>
                <a:gd name="connsiteX35" fmla="*/ 4858 w 452247"/>
                <a:gd name="connsiteY35" fmla="*/ 206312 h 615029"/>
                <a:gd name="connsiteX36" fmla="*/ 6477 w 452247"/>
                <a:gd name="connsiteY36" fmla="*/ 228124 h 615029"/>
                <a:gd name="connsiteX37" fmla="*/ 24098 w 452247"/>
                <a:gd name="connsiteY37" fmla="*/ 225933 h 615029"/>
                <a:gd name="connsiteX38" fmla="*/ 40100 w 452247"/>
                <a:gd name="connsiteY38" fmla="*/ 236601 h 615029"/>
                <a:gd name="connsiteX39" fmla="*/ 34385 w 452247"/>
                <a:gd name="connsiteY39" fmla="*/ 352806 h 615029"/>
                <a:gd name="connsiteX40" fmla="*/ 31813 w 452247"/>
                <a:gd name="connsiteY40" fmla="*/ 408813 h 615029"/>
                <a:gd name="connsiteX41" fmla="*/ 25717 w 452247"/>
                <a:gd name="connsiteY41" fmla="*/ 598646 h 615029"/>
                <a:gd name="connsiteX42" fmla="*/ 120491 w 452247"/>
                <a:gd name="connsiteY42" fmla="*/ 601599 h 615029"/>
                <a:gd name="connsiteX43" fmla="*/ 404431 w 452247"/>
                <a:gd name="connsiteY43" fmla="*/ 615029 h 615029"/>
                <a:gd name="connsiteX44" fmla="*/ 404431 w 452247"/>
                <a:gd name="connsiteY44" fmla="*/ 615029 h 615029"/>
                <a:gd name="connsiteX45" fmla="*/ 404431 w 452247"/>
                <a:gd name="connsiteY45" fmla="*/ 615029 h 615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52247" h="615029">
                  <a:moveTo>
                    <a:pt x="404431" y="615029"/>
                  </a:moveTo>
                  <a:lnTo>
                    <a:pt x="398050" y="596932"/>
                  </a:lnTo>
                  <a:lnTo>
                    <a:pt x="404908" y="576072"/>
                  </a:lnTo>
                  <a:lnTo>
                    <a:pt x="431006" y="575024"/>
                  </a:lnTo>
                  <a:lnTo>
                    <a:pt x="433197" y="557975"/>
                  </a:lnTo>
                  <a:lnTo>
                    <a:pt x="426053" y="440150"/>
                  </a:lnTo>
                  <a:lnTo>
                    <a:pt x="440436" y="428911"/>
                  </a:lnTo>
                  <a:lnTo>
                    <a:pt x="446246" y="382048"/>
                  </a:lnTo>
                  <a:lnTo>
                    <a:pt x="441293" y="316421"/>
                  </a:lnTo>
                  <a:lnTo>
                    <a:pt x="452247" y="122873"/>
                  </a:lnTo>
                  <a:lnTo>
                    <a:pt x="437293" y="103727"/>
                  </a:lnTo>
                  <a:lnTo>
                    <a:pt x="422338" y="84582"/>
                  </a:lnTo>
                  <a:lnTo>
                    <a:pt x="398336" y="68675"/>
                  </a:lnTo>
                  <a:lnTo>
                    <a:pt x="386048" y="28099"/>
                  </a:lnTo>
                  <a:lnTo>
                    <a:pt x="343376" y="22860"/>
                  </a:lnTo>
                  <a:lnTo>
                    <a:pt x="314611" y="10668"/>
                  </a:lnTo>
                  <a:lnTo>
                    <a:pt x="298609" y="0"/>
                  </a:lnTo>
                  <a:lnTo>
                    <a:pt x="276796" y="1619"/>
                  </a:lnTo>
                  <a:lnTo>
                    <a:pt x="228886" y="4382"/>
                  </a:lnTo>
                  <a:lnTo>
                    <a:pt x="210217" y="15145"/>
                  </a:lnTo>
                  <a:lnTo>
                    <a:pt x="182594" y="29051"/>
                  </a:lnTo>
                  <a:lnTo>
                    <a:pt x="167069" y="14097"/>
                  </a:lnTo>
                  <a:lnTo>
                    <a:pt x="148971" y="20574"/>
                  </a:lnTo>
                  <a:lnTo>
                    <a:pt x="126111" y="30671"/>
                  </a:lnTo>
                  <a:lnTo>
                    <a:pt x="104204" y="32290"/>
                  </a:lnTo>
                  <a:lnTo>
                    <a:pt x="78105" y="33433"/>
                  </a:lnTo>
                  <a:lnTo>
                    <a:pt x="56864" y="30766"/>
                  </a:lnTo>
                  <a:lnTo>
                    <a:pt x="37719" y="45815"/>
                  </a:lnTo>
                  <a:lnTo>
                    <a:pt x="23336" y="56960"/>
                  </a:lnTo>
                  <a:lnTo>
                    <a:pt x="41434" y="85249"/>
                  </a:lnTo>
                  <a:lnTo>
                    <a:pt x="52102" y="103823"/>
                  </a:lnTo>
                  <a:lnTo>
                    <a:pt x="15430" y="120967"/>
                  </a:lnTo>
                  <a:lnTo>
                    <a:pt x="0" y="140684"/>
                  </a:lnTo>
                  <a:lnTo>
                    <a:pt x="22955" y="165164"/>
                  </a:lnTo>
                  <a:lnTo>
                    <a:pt x="7525" y="184975"/>
                  </a:lnTo>
                  <a:lnTo>
                    <a:pt x="4858" y="206312"/>
                  </a:lnTo>
                  <a:lnTo>
                    <a:pt x="6477" y="228124"/>
                  </a:lnTo>
                  <a:lnTo>
                    <a:pt x="24098" y="225933"/>
                  </a:lnTo>
                  <a:lnTo>
                    <a:pt x="40100" y="236601"/>
                  </a:lnTo>
                  <a:lnTo>
                    <a:pt x="34385" y="352806"/>
                  </a:lnTo>
                  <a:lnTo>
                    <a:pt x="31813" y="408813"/>
                  </a:lnTo>
                  <a:lnTo>
                    <a:pt x="25717" y="598646"/>
                  </a:lnTo>
                  <a:lnTo>
                    <a:pt x="120491" y="601599"/>
                  </a:lnTo>
                  <a:lnTo>
                    <a:pt x="404431" y="615029"/>
                  </a:lnTo>
                  <a:lnTo>
                    <a:pt x="404431" y="615029"/>
                  </a:lnTo>
                  <a:lnTo>
                    <a:pt x="404431" y="61502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DE4374FF-CEBC-DA27-324C-0CE818DEEA01}"/>
                </a:ext>
              </a:extLst>
            </p:cNvPr>
            <p:cNvSpPr/>
            <p:nvPr/>
          </p:nvSpPr>
          <p:spPr>
            <a:xfrm>
              <a:off x="1278932" y="1264143"/>
              <a:ext cx="1023023" cy="762695"/>
            </a:xfrm>
            <a:custGeom>
              <a:avLst/>
              <a:gdLst>
                <a:gd name="connsiteX0" fmla="*/ 453866 w 607504"/>
                <a:gd name="connsiteY0" fmla="*/ 452914 h 452913"/>
                <a:gd name="connsiteX1" fmla="*/ 471488 w 607504"/>
                <a:gd name="connsiteY1" fmla="*/ 450723 h 452913"/>
                <a:gd name="connsiteX2" fmla="*/ 507111 w 607504"/>
                <a:gd name="connsiteY2" fmla="*/ 442150 h 452913"/>
                <a:gd name="connsiteX3" fmla="*/ 517779 w 607504"/>
                <a:gd name="connsiteY3" fmla="*/ 426244 h 452913"/>
                <a:gd name="connsiteX4" fmla="*/ 510254 w 607504"/>
                <a:gd name="connsiteY4" fmla="*/ 382143 h 452913"/>
                <a:gd name="connsiteX5" fmla="*/ 529400 w 607504"/>
                <a:gd name="connsiteY5" fmla="*/ 367189 h 452913"/>
                <a:gd name="connsiteX6" fmla="*/ 547973 w 607504"/>
                <a:gd name="connsiteY6" fmla="*/ 356521 h 452913"/>
                <a:gd name="connsiteX7" fmla="*/ 546354 w 607504"/>
                <a:gd name="connsiteY7" fmla="*/ 334709 h 452913"/>
                <a:gd name="connsiteX8" fmla="*/ 581501 w 607504"/>
                <a:gd name="connsiteY8" fmla="*/ 330422 h 452913"/>
                <a:gd name="connsiteX9" fmla="*/ 595884 w 607504"/>
                <a:gd name="connsiteY9" fmla="*/ 319278 h 452913"/>
                <a:gd name="connsiteX10" fmla="*/ 584645 w 607504"/>
                <a:gd name="connsiteY10" fmla="*/ 304895 h 452913"/>
                <a:gd name="connsiteX11" fmla="*/ 583025 w 607504"/>
                <a:gd name="connsiteY11" fmla="*/ 283178 h 452913"/>
                <a:gd name="connsiteX12" fmla="*/ 605409 w 607504"/>
                <a:gd name="connsiteY12" fmla="*/ 277273 h 452913"/>
                <a:gd name="connsiteX13" fmla="*/ 607505 w 607504"/>
                <a:gd name="connsiteY13" fmla="*/ 260223 h 452913"/>
                <a:gd name="connsiteX14" fmla="*/ 591979 w 607504"/>
                <a:gd name="connsiteY14" fmla="*/ 245364 h 452913"/>
                <a:gd name="connsiteX15" fmla="*/ 586073 w 607504"/>
                <a:gd name="connsiteY15" fmla="*/ 223075 h 452913"/>
                <a:gd name="connsiteX16" fmla="*/ 593027 w 607504"/>
                <a:gd name="connsiteY16" fmla="*/ 202311 h 452913"/>
                <a:gd name="connsiteX17" fmla="*/ 595598 w 607504"/>
                <a:gd name="connsiteY17" fmla="*/ 146494 h 452913"/>
                <a:gd name="connsiteX18" fmla="*/ 589121 w 607504"/>
                <a:gd name="connsiteY18" fmla="*/ 128492 h 452913"/>
                <a:gd name="connsiteX19" fmla="*/ 586930 w 607504"/>
                <a:gd name="connsiteY19" fmla="*/ 110871 h 452913"/>
                <a:gd name="connsiteX20" fmla="*/ 561880 w 607504"/>
                <a:gd name="connsiteY20" fmla="*/ 103537 h 452913"/>
                <a:gd name="connsiteX21" fmla="*/ 533686 w 607504"/>
                <a:gd name="connsiteY21" fmla="*/ 87058 h 452913"/>
                <a:gd name="connsiteX22" fmla="*/ 501587 w 607504"/>
                <a:gd name="connsiteY22" fmla="*/ 65818 h 452913"/>
                <a:gd name="connsiteX23" fmla="*/ 480346 w 607504"/>
                <a:gd name="connsiteY23" fmla="*/ 63246 h 452913"/>
                <a:gd name="connsiteX24" fmla="*/ 436531 w 607504"/>
                <a:gd name="connsiteY24" fmla="*/ 31909 h 452913"/>
                <a:gd name="connsiteX25" fmla="*/ 377380 w 607504"/>
                <a:gd name="connsiteY25" fmla="*/ 20288 h 452913"/>
                <a:gd name="connsiteX26" fmla="*/ 288893 w 607504"/>
                <a:gd name="connsiteY26" fmla="*/ 762 h 452913"/>
                <a:gd name="connsiteX27" fmla="*/ 202692 w 607504"/>
                <a:gd name="connsiteY27" fmla="*/ 67818 h 452913"/>
                <a:gd name="connsiteX28" fmla="*/ 188404 w 607504"/>
                <a:gd name="connsiteY28" fmla="*/ 78962 h 452913"/>
                <a:gd name="connsiteX29" fmla="*/ 170688 w 607504"/>
                <a:gd name="connsiteY29" fmla="*/ 46577 h 452913"/>
                <a:gd name="connsiteX30" fmla="*/ 162687 w 607504"/>
                <a:gd name="connsiteY30" fmla="*/ 6763 h 452913"/>
                <a:gd name="connsiteX31" fmla="*/ 132302 w 607504"/>
                <a:gd name="connsiteY31" fmla="*/ 7334 h 452913"/>
                <a:gd name="connsiteX32" fmla="*/ 38005 w 607504"/>
                <a:gd name="connsiteY32" fmla="*/ 0 h 452913"/>
                <a:gd name="connsiteX33" fmla="*/ 30575 w 607504"/>
                <a:gd name="connsiteY33" fmla="*/ 24955 h 452913"/>
                <a:gd name="connsiteX34" fmla="*/ 26384 w 607504"/>
                <a:gd name="connsiteY34" fmla="*/ 58960 h 452913"/>
                <a:gd name="connsiteX35" fmla="*/ 23717 w 607504"/>
                <a:gd name="connsiteY35" fmla="*/ 80296 h 452913"/>
                <a:gd name="connsiteX36" fmla="*/ 17336 w 607504"/>
                <a:gd name="connsiteY36" fmla="*/ 96774 h 452913"/>
                <a:gd name="connsiteX37" fmla="*/ 10478 w 607504"/>
                <a:gd name="connsiteY37" fmla="*/ 117443 h 452913"/>
                <a:gd name="connsiteX38" fmla="*/ 0 w 607504"/>
                <a:gd name="connsiteY38" fmla="*/ 237077 h 452913"/>
                <a:gd name="connsiteX39" fmla="*/ 23527 w 607504"/>
                <a:gd name="connsiteY39" fmla="*/ 257270 h 452913"/>
                <a:gd name="connsiteX40" fmla="*/ 109919 w 607504"/>
                <a:gd name="connsiteY40" fmla="*/ 293846 h 452913"/>
                <a:gd name="connsiteX41" fmla="*/ 167450 w 607504"/>
                <a:gd name="connsiteY41" fmla="*/ 318230 h 452913"/>
                <a:gd name="connsiteX42" fmla="*/ 192024 w 607504"/>
                <a:gd name="connsiteY42" fmla="*/ 329851 h 452913"/>
                <a:gd name="connsiteX43" fmla="*/ 212312 w 607504"/>
                <a:gd name="connsiteY43" fmla="*/ 340995 h 452913"/>
                <a:gd name="connsiteX44" fmla="*/ 236792 w 607504"/>
                <a:gd name="connsiteY44" fmla="*/ 352711 h 452913"/>
                <a:gd name="connsiteX45" fmla="*/ 255937 w 607504"/>
                <a:gd name="connsiteY45" fmla="*/ 337757 h 452913"/>
                <a:gd name="connsiteX46" fmla="*/ 281083 w 607504"/>
                <a:gd name="connsiteY46" fmla="*/ 345186 h 452913"/>
                <a:gd name="connsiteX47" fmla="*/ 269843 w 607504"/>
                <a:gd name="connsiteY47" fmla="*/ 365379 h 452913"/>
                <a:gd name="connsiteX48" fmla="*/ 326993 w 607504"/>
                <a:gd name="connsiteY48" fmla="*/ 394049 h 452913"/>
                <a:gd name="connsiteX49" fmla="*/ 352044 w 607504"/>
                <a:gd name="connsiteY49" fmla="*/ 401479 h 452913"/>
                <a:gd name="connsiteX50" fmla="*/ 372237 w 607504"/>
                <a:gd name="connsiteY50" fmla="*/ 412528 h 452913"/>
                <a:gd name="connsiteX51" fmla="*/ 393097 w 607504"/>
                <a:gd name="connsiteY51" fmla="*/ 419481 h 452913"/>
                <a:gd name="connsiteX52" fmla="*/ 409099 w 607504"/>
                <a:gd name="connsiteY52" fmla="*/ 430054 h 452913"/>
                <a:gd name="connsiteX53" fmla="*/ 420814 w 607504"/>
                <a:gd name="connsiteY53" fmla="*/ 440150 h 452913"/>
                <a:gd name="connsiteX54" fmla="*/ 443198 w 607504"/>
                <a:gd name="connsiteY54" fmla="*/ 434245 h 452913"/>
                <a:gd name="connsiteX55" fmla="*/ 453866 w 607504"/>
                <a:gd name="connsiteY55" fmla="*/ 452914 h 452913"/>
                <a:gd name="connsiteX56" fmla="*/ 453866 w 607504"/>
                <a:gd name="connsiteY56" fmla="*/ 452914 h 452913"/>
                <a:gd name="connsiteX57" fmla="*/ 453866 w 607504"/>
                <a:gd name="connsiteY57" fmla="*/ 452914 h 45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7504" h="452913">
                  <a:moveTo>
                    <a:pt x="453866" y="452914"/>
                  </a:moveTo>
                  <a:lnTo>
                    <a:pt x="471488" y="450723"/>
                  </a:lnTo>
                  <a:lnTo>
                    <a:pt x="507111" y="442150"/>
                  </a:lnTo>
                  <a:lnTo>
                    <a:pt x="517779" y="426244"/>
                  </a:lnTo>
                  <a:lnTo>
                    <a:pt x="510254" y="382143"/>
                  </a:lnTo>
                  <a:lnTo>
                    <a:pt x="529400" y="367189"/>
                  </a:lnTo>
                  <a:lnTo>
                    <a:pt x="547973" y="356521"/>
                  </a:lnTo>
                  <a:lnTo>
                    <a:pt x="546354" y="334709"/>
                  </a:lnTo>
                  <a:lnTo>
                    <a:pt x="581501" y="330422"/>
                  </a:lnTo>
                  <a:lnTo>
                    <a:pt x="595884" y="319278"/>
                  </a:lnTo>
                  <a:lnTo>
                    <a:pt x="584645" y="304895"/>
                  </a:lnTo>
                  <a:lnTo>
                    <a:pt x="583025" y="283178"/>
                  </a:lnTo>
                  <a:lnTo>
                    <a:pt x="605409" y="277273"/>
                  </a:lnTo>
                  <a:lnTo>
                    <a:pt x="607505" y="260223"/>
                  </a:lnTo>
                  <a:lnTo>
                    <a:pt x="591979" y="245364"/>
                  </a:lnTo>
                  <a:lnTo>
                    <a:pt x="586073" y="223075"/>
                  </a:lnTo>
                  <a:lnTo>
                    <a:pt x="593027" y="202311"/>
                  </a:lnTo>
                  <a:lnTo>
                    <a:pt x="595598" y="146494"/>
                  </a:lnTo>
                  <a:lnTo>
                    <a:pt x="589121" y="128492"/>
                  </a:lnTo>
                  <a:lnTo>
                    <a:pt x="586930" y="110871"/>
                  </a:lnTo>
                  <a:lnTo>
                    <a:pt x="561880" y="103537"/>
                  </a:lnTo>
                  <a:lnTo>
                    <a:pt x="533686" y="87058"/>
                  </a:lnTo>
                  <a:lnTo>
                    <a:pt x="501587" y="65818"/>
                  </a:lnTo>
                  <a:lnTo>
                    <a:pt x="480346" y="63246"/>
                  </a:lnTo>
                  <a:lnTo>
                    <a:pt x="436531" y="31909"/>
                  </a:lnTo>
                  <a:lnTo>
                    <a:pt x="377380" y="20288"/>
                  </a:lnTo>
                  <a:lnTo>
                    <a:pt x="288893" y="762"/>
                  </a:lnTo>
                  <a:lnTo>
                    <a:pt x="202692" y="67818"/>
                  </a:lnTo>
                  <a:lnTo>
                    <a:pt x="188404" y="78962"/>
                  </a:lnTo>
                  <a:lnTo>
                    <a:pt x="170688" y="46577"/>
                  </a:lnTo>
                  <a:lnTo>
                    <a:pt x="162687" y="6763"/>
                  </a:lnTo>
                  <a:lnTo>
                    <a:pt x="132302" y="7334"/>
                  </a:lnTo>
                  <a:lnTo>
                    <a:pt x="38005" y="0"/>
                  </a:lnTo>
                  <a:lnTo>
                    <a:pt x="30575" y="24955"/>
                  </a:lnTo>
                  <a:lnTo>
                    <a:pt x="26384" y="58960"/>
                  </a:lnTo>
                  <a:lnTo>
                    <a:pt x="23717" y="80296"/>
                  </a:lnTo>
                  <a:lnTo>
                    <a:pt x="17336" y="96774"/>
                  </a:lnTo>
                  <a:lnTo>
                    <a:pt x="10478" y="117443"/>
                  </a:lnTo>
                  <a:lnTo>
                    <a:pt x="0" y="237077"/>
                  </a:lnTo>
                  <a:lnTo>
                    <a:pt x="23527" y="257270"/>
                  </a:lnTo>
                  <a:lnTo>
                    <a:pt x="109919" y="293846"/>
                  </a:lnTo>
                  <a:lnTo>
                    <a:pt x="167450" y="318230"/>
                  </a:lnTo>
                  <a:lnTo>
                    <a:pt x="192024" y="329851"/>
                  </a:lnTo>
                  <a:lnTo>
                    <a:pt x="212312" y="340995"/>
                  </a:lnTo>
                  <a:lnTo>
                    <a:pt x="236792" y="352711"/>
                  </a:lnTo>
                  <a:lnTo>
                    <a:pt x="255937" y="337757"/>
                  </a:lnTo>
                  <a:lnTo>
                    <a:pt x="281083" y="345186"/>
                  </a:lnTo>
                  <a:lnTo>
                    <a:pt x="269843" y="365379"/>
                  </a:lnTo>
                  <a:lnTo>
                    <a:pt x="326993" y="394049"/>
                  </a:lnTo>
                  <a:lnTo>
                    <a:pt x="352044" y="401479"/>
                  </a:lnTo>
                  <a:lnTo>
                    <a:pt x="372237" y="412528"/>
                  </a:lnTo>
                  <a:lnTo>
                    <a:pt x="393097" y="419481"/>
                  </a:lnTo>
                  <a:lnTo>
                    <a:pt x="409099" y="430054"/>
                  </a:lnTo>
                  <a:lnTo>
                    <a:pt x="420814" y="440150"/>
                  </a:lnTo>
                  <a:lnTo>
                    <a:pt x="443198" y="434245"/>
                  </a:lnTo>
                  <a:lnTo>
                    <a:pt x="453866" y="452914"/>
                  </a:lnTo>
                  <a:lnTo>
                    <a:pt x="453866" y="452914"/>
                  </a:lnTo>
                  <a:lnTo>
                    <a:pt x="453866" y="4529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4EDD65FD-AF5F-DA85-ED80-1A344913DEE4}"/>
                </a:ext>
              </a:extLst>
            </p:cNvPr>
            <p:cNvSpPr/>
            <p:nvPr/>
          </p:nvSpPr>
          <p:spPr>
            <a:xfrm>
              <a:off x="-405256" y="552933"/>
              <a:ext cx="528994" cy="1159523"/>
            </a:xfrm>
            <a:custGeom>
              <a:avLst/>
              <a:gdLst>
                <a:gd name="connsiteX0" fmla="*/ 191548 w 314134"/>
                <a:gd name="connsiteY0" fmla="*/ 688562 h 688562"/>
                <a:gd name="connsiteX1" fmla="*/ 209741 w 314134"/>
                <a:gd name="connsiteY1" fmla="*/ 682181 h 688562"/>
                <a:gd name="connsiteX2" fmla="*/ 243935 w 314134"/>
                <a:gd name="connsiteY2" fmla="*/ 686372 h 688562"/>
                <a:gd name="connsiteX3" fmla="*/ 247079 w 314134"/>
                <a:gd name="connsiteY3" fmla="*/ 660845 h 688562"/>
                <a:gd name="connsiteX4" fmla="*/ 272701 w 314134"/>
                <a:gd name="connsiteY4" fmla="*/ 629412 h 688562"/>
                <a:gd name="connsiteX5" fmla="*/ 288036 w 314134"/>
                <a:gd name="connsiteY5" fmla="*/ 575120 h 688562"/>
                <a:gd name="connsiteX6" fmla="*/ 291179 w 314134"/>
                <a:gd name="connsiteY6" fmla="*/ 549593 h 688562"/>
                <a:gd name="connsiteX7" fmla="*/ 289084 w 314134"/>
                <a:gd name="connsiteY7" fmla="*/ 531971 h 688562"/>
                <a:gd name="connsiteX8" fmla="*/ 245174 w 314134"/>
                <a:gd name="connsiteY8" fmla="*/ 535210 h 688562"/>
                <a:gd name="connsiteX9" fmla="*/ 220123 w 314134"/>
                <a:gd name="connsiteY9" fmla="*/ 527876 h 688562"/>
                <a:gd name="connsiteX10" fmla="*/ 201359 w 314134"/>
                <a:gd name="connsiteY10" fmla="*/ 503873 h 688562"/>
                <a:gd name="connsiteX11" fmla="*/ 200216 w 314134"/>
                <a:gd name="connsiteY11" fmla="*/ 477869 h 688562"/>
                <a:gd name="connsiteX12" fmla="*/ 219361 w 314134"/>
                <a:gd name="connsiteY12" fmla="*/ 462915 h 688562"/>
                <a:gd name="connsiteX13" fmla="*/ 224695 w 314134"/>
                <a:gd name="connsiteY13" fmla="*/ 420338 h 688562"/>
                <a:gd name="connsiteX14" fmla="*/ 241173 w 314134"/>
                <a:gd name="connsiteY14" fmla="*/ 392144 h 688562"/>
                <a:gd name="connsiteX15" fmla="*/ 266795 w 314134"/>
                <a:gd name="connsiteY15" fmla="*/ 360712 h 688562"/>
                <a:gd name="connsiteX16" fmla="*/ 277463 w 314134"/>
                <a:gd name="connsiteY16" fmla="*/ 344710 h 688562"/>
                <a:gd name="connsiteX17" fmla="*/ 288036 w 314134"/>
                <a:gd name="connsiteY17" fmla="*/ 328708 h 688562"/>
                <a:gd name="connsiteX18" fmla="*/ 308324 w 314134"/>
                <a:gd name="connsiteY18" fmla="*/ 305276 h 688562"/>
                <a:gd name="connsiteX19" fmla="*/ 314135 w 314134"/>
                <a:gd name="connsiteY19" fmla="*/ 258509 h 688562"/>
                <a:gd name="connsiteX20" fmla="*/ 300704 w 314134"/>
                <a:gd name="connsiteY20" fmla="*/ 226600 h 688562"/>
                <a:gd name="connsiteX21" fmla="*/ 294227 w 314134"/>
                <a:gd name="connsiteY21" fmla="*/ 208502 h 688562"/>
                <a:gd name="connsiteX22" fmla="*/ 280797 w 314134"/>
                <a:gd name="connsiteY22" fmla="*/ 176594 h 688562"/>
                <a:gd name="connsiteX23" fmla="*/ 283940 w 314134"/>
                <a:gd name="connsiteY23" fmla="*/ 151067 h 688562"/>
                <a:gd name="connsiteX24" fmla="*/ 291370 w 314134"/>
                <a:gd name="connsiteY24" fmla="*/ 126016 h 688562"/>
                <a:gd name="connsiteX25" fmla="*/ 290227 w 314134"/>
                <a:gd name="connsiteY25" fmla="*/ 99917 h 688562"/>
                <a:gd name="connsiteX26" fmla="*/ 281654 w 314134"/>
                <a:gd name="connsiteY26" fmla="*/ 64294 h 688562"/>
                <a:gd name="connsiteX27" fmla="*/ 270891 w 314134"/>
                <a:gd name="connsiteY27" fmla="*/ 45720 h 688562"/>
                <a:gd name="connsiteX28" fmla="*/ 257461 w 314134"/>
                <a:gd name="connsiteY28" fmla="*/ 13811 h 688562"/>
                <a:gd name="connsiteX29" fmla="*/ 146209 w 314134"/>
                <a:gd name="connsiteY29" fmla="*/ 0 h 688562"/>
                <a:gd name="connsiteX30" fmla="*/ 147923 w 314134"/>
                <a:gd name="connsiteY30" fmla="*/ 21812 h 688562"/>
                <a:gd name="connsiteX31" fmla="*/ 141542 w 314134"/>
                <a:gd name="connsiteY31" fmla="*/ 38386 h 688562"/>
                <a:gd name="connsiteX32" fmla="*/ 138875 w 314134"/>
                <a:gd name="connsiteY32" fmla="*/ 59627 h 688562"/>
                <a:gd name="connsiteX33" fmla="*/ 145352 w 314134"/>
                <a:gd name="connsiteY33" fmla="*/ 77724 h 688562"/>
                <a:gd name="connsiteX34" fmla="*/ 146971 w 314134"/>
                <a:gd name="connsiteY34" fmla="*/ 99536 h 688562"/>
                <a:gd name="connsiteX35" fmla="*/ 149733 w 314134"/>
                <a:gd name="connsiteY35" fmla="*/ 112871 h 688562"/>
                <a:gd name="connsiteX36" fmla="*/ 151352 w 314134"/>
                <a:gd name="connsiteY36" fmla="*/ 134684 h 688562"/>
                <a:gd name="connsiteX37" fmla="*/ 133731 w 314134"/>
                <a:gd name="connsiteY37" fmla="*/ 136779 h 688562"/>
                <a:gd name="connsiteX38" fmla="*/ 135922 w 314134"/>
                <a:gd name="connsiteY38" fmla="*/ 154400 h 688562"/>
                <a:gd name="connsiteX39" fmla="*/ 120967 w 314134"/>
                <a:gd name="connsiteY39" fmla="*/ 169831 h 688562"/>
                <a:gd name="connsiteX40" fmla="*/ 98488 w 314134"/>
                <a:gd name="connsiteY40" fmla="*/ 175641 h 688562"/>
                <a:gd name="connsiteX41" fmla="*/ 96393 w 314134"/>
                <a:gd name="connsiteY41" fmla="*/ 192691 h 688562"/>
                <a:gd name="connsiteX42" fmla="*/ 81439 w 314134"/>
                <a:gd name="connsiteY42" fmla="*/ 208121 h 688562"/>
                <a:gd name="connsiteX43" fmla="*/ 71342 w 314134"/>
                <a:gd name="connsiteY43" fmla="*/ 219837 h 688562"/>
                <a:gd name="connsiteX44" fmla="*/ 60198 w 314134"/>
                <a:gd name="connsiteY44" fmla="*/ 240125 h 688562"/>
                <a:gd name="connsiteX45" fmla="*/ 58007 w 314134"/>
                <a:gd name="connsiteY45" fmla="*/ 257175 h 688562"/>
                <a:gd name="connsiteX46" fmla="*/ 43625 w 314134"/>
                <a:gd name="connsiteY46" fmla="*/ 268319 h 688562"/>
                <a:gd name="connsiteX47" fmla="*/ 32957 w 314134"/>
                <a:gd name="connsiteY47" fmla="*/ 284321 h 688562"/>
                <a:gd name="connsiteX48" fmla="*/ 18574 w 314134"/>
                <a:gd name="connsiteY48" fmla="*/ 295466 h 688562"/>
                <a:gd name="connsiteX49" fmla="*/ 14002 w 314134"/>
                <a:gd name="connsiteY49" fmla="*/ 403003 h 688562"/>
                <a:gd name="connsiteX50" fmla="*/ 8763 w 314134"/>
                <a:gd name="connsiteY50" fmla="*/ 445580 h 688562"/>
                <a:gd name="connsiteX51" fmla="*/ 5144 w 314134"/>
                <a:gd name="connsiteY51" fmla="*/ 509969 h 688562"/>
                <a:gd name="connsiteX52" fmla="*/ 0 w 314134"/>
                <a:gd name="connsiteY52" fmla="*/ 587121 h 688562"/>
                <a:gd name="connsiteX53" fmla="*/ 0 w 314134"/>
                <a:gd name="connsiteY53" fmla="*/ 621697 h 688562"/>
                <a:gd name="connsiteX54" fmla="*/ 41243 w 314134"/>
                <a:gd name="connsiteY54" fmla="*/ 639794 h 688562"/>
                <a:gd name="connsiteX55" fmla="*/ 131636 w 314134"/>
                <a:gd name="connsiteY55" fmla="*/ 646557 h 688562"/>
                <a:gd name="connsiteX56" fmla="*/ 153543 w 314134"/>
                <a:gd name="connsiteY56" fmla="*/ 644938 h 688562"/>
                <a:gd name="connsiteX57" fmla="*/ 174879 w 314134"/>
                <a:gd name="connsiteY57" fmla="*/ 647605 h 688562"/>
                <a:gd name="connsiteX58" fmla="*/ 186119 w 314134"/>
                <a:gd name="connsiteY58" fmla="*/ 661988 h 688562"/>
                <a:gd name="connsiteX59" fmla="*/ 187262 w 314134"/>
                <a:gd name="connsiteY59" fmla="*/ 687991 h 688562"/>
                <a:gd name="connsiteX60" fmla="*/ 191548 w 314134"/>
                <a:gd name="connsiteY60" fmla="*/ 688562 h 688562"/>
                <a:gd name="connsiteX61" fmla="*/ 191548 w 314134"/>
                <a:gd name="connsiteY61" fmla="*/ 688562 h 688562"/>
                <a:gd name="connsiteX62" fmla="*/ 191548 w 314134"/>
                <a:gd name="connsiteY62" fmla="*/ 688562 h 68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14134" h="688562">
                  <a:moveTo>
                    <a:pt x="191548" y="688562"/>
                  </a:moveTo>
                  <a:lnTo>
                    <a:pt x="209741" y="682181"/>
                  </a:lnTo>
                  <a:lnTo>
                    <a:pt x="243935" y="686372"/>
                  </a:lnTo>
                  <a:lnTo>
                    <a:pt x="247079" y="660845"/>
                  </a:lnTo>
                  <a:lnTo>
                    <a:pt x="272701" y="629412"/>
                  </a:lnTo>
                  <a:lnTo>
                    <a:pt x="288036" y="575120"/>
                  </a:lnTo>
                  <a:lnTo>
                    <a:pt x="291179" y="549593"/>
                  </a:lnTo>
                  <a:lnTo>
                    <a:pt x="289084" y="531971"/>
                  </a:lnTo>
                  <a:lnTo>
                    <a:pt x="245174" y="535210"/>
                  </a:lnTo>
                  <a:lnTo>
                    <a:pt x="220123" y="527876"/>
                  </a:lnTo>
                  <a:lnTo>
                    <a:pt x="201359" y="503873"/>
                  </a:lnTo>
                  <a:lnTo>
                    <a:pt x="200216" y="477869"/>
                  </a:lnTo>
                  <a:lnTo>
                    <a:pt x="219361" y="462915"/>
                  </a:lnTo>
                  <a:lnTo>
                    <a:pt x="224695" y="420338"/>
                  </a:lnTo>
                  <a:lnTo>
                    <a:pt x="241173" y="392144"/>
                  </a:lnTo>
                  <a:lnTo>
                    <a:pt x="266795" y="360712"/>
                  </a:lnTo>
                  <a:lnTo>
                    <a:pt x="277463" y="344710"/>
                  </a:lnTo>
                  <a:lnTo>
                    <a:pt x="288036" y="328708"/>
                  </a:lnTo>
                  <a:lnTo>
                    <a:pt x="308324" y="305276"/>
                  </a:lnTo>
                  <a:lnTo>
                    <a:pt x="314135" y="258509"/>
                  </a:lnTo>
                  <a:lnTo>
                    <a:pt x="300704" y="226600"/>
                  </a:lnTo>
                  <a:lnTo>
                    <a:pt x="294227" y="208502"/>
                  </a:lnTo>
                  <a:lnTo>
                    <a:pt x="280797" y="176594"/>
                  </a:lnTo>
                  <a:lnTo>
                    <a:pt x="283940" y="151067"/>
                  </a:lnTo>
                  <a:lnTo>
                    <a:pt x="291370" y="126016"/>
                  </a:lnTo>
                  <a:lnTo>
                    <a:pt x="290227" y="99917"/>
                  </a:lnTo>
                  <a:lnTo>
                    <a:pt x="281654" y="64294"/>
                  </a:lnTo>
                  <a:lnTo>
                    <a:pt x="270891" y="45720"/>
                  </a:lnTo>
                  <a:lnTo>
                    <a:pt x="257461" y="13811"/>
                  </a:lnTo>
                  <a:lnTo>
                    <a:pt x="146209" y="0"/>
                  </a:lnTo>
                  <a:lnTo>
                    <a:pt x="147923" y="21812"/>
                  </a:lnTo>
                  <a:lnTo>
                    <a:pt x="141542" y="38386"/>
                  </a:lnTo>
                  <a:lnTo>
                    <a:pt x="138875" y="59627"/>
                  </a:lnTo>
                  <a:lnTo>
                    <a:pt x="145352" y="77724"/>
                  </a:lnTo>
                  <a:lnTo>
                    <a:pt x="146971" y="99536"/>
                  </a:lnTo>
                  <a:lnTo>
                    <a:pt x="149733" y="112871"/>
                  </a:lnTo>
                  <a:lnTo>
                    <a:pt x="151352" y="134684"/>
                  </a:lnTo>
                  <a:lnTo>
                    <a:pt x="133731" y="136779"/>
                  </a:lnTo>
                  <a:lnTo>
                    <a:pt x="135922" y="154400"/>
                  </a:lnTo>
                  <a:lnTo>
                    <a:pt x="120967" y="169831"/>
                  </a:lnTo>
                  <a:lnTo>
                    <a:pt x="98488" y="175641"/>
                  </a:lnTo>
                  <a:lnTo>
                    <a:pt x="96393" y="192691"/>
                  </a:lnTo>
                  <a:lnTo>
                    <a:pt x="81439" y="208121"/>
                  </a:lnTo>
                  <a:lnTo>
                    <a:pt x="71342" y="219837"/>
                  </a:lnTo>
                  <a:lnTo>
                    <a:pt x="60198" y="240125"/>
                  </a:lnTo>
                  <a:lnTo>
                    <a:pt x="58007" y="257175"/>
                  </a:lnTo>
                  <a:lnTo>
                    <a:pt x="43625" y="268319"/>
                  </a:lnTo>
                  <a:lnTo>
                    <a:pt x="32957" y="284321"/>
                  </a:lnTo>
                  <a:lnTo>
                    <a:pt x="18574" y="295466"/>
                  </a:lnTo>
                  <a:lnTo>
                    <a:pt x="14002" y="403003"/>
                  </a:lnTo>
                  <a:lnTo>
                    <a:pt x="8763" y="445580"/>
                  </a:lnTo>
                  <a:lnTo>
                    <a:pt x="5144" y="509969"/>
                  </a:lnTo>
                  <a:lnTo>
                    <a:pt x="0" y="587121"/>
                  </a:lnTo>
                  <a:lnTo>
                    <a:pt x="0" y="621697"/>
                  </a:lnTo>
                  <a:lnTo>
                    <a:pt x="41243" y="639794"/>
                  </a:lnTo>
                  <a:lnTo>
                    <a:pt x="131636" y="646557"/>
                  </a:lnTo>
                  <a:lnTo>
                    <a:pt x="153543" y="644938"/>
                  </a:lnTo>
                  <a:lnTo>
                    <a:pt x="174879" y="647605"/>
                  </a:lnTo>
                  <a:lnTo>
                    <a:pt x="186119" y="661988"/>
                  </a:lnTo>
                  <a:lnTo>
                    <a:pt x="187262" y="687991"/>
                  </a:lnTo>
                  <a:lnTo>
                    <a:pt x="191548" y="688562"/>
                  </a:lnTo>
                  <a:lnTo>
                    <a:pt x="191548" y="688562"/>
                  </a:lnTo>
                  <a:lnTo>
                    <a:pt x="191548" y="6885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E6C96502-6BD0-E1D4-83CC-DA272A87ACD7}"/>
                </a:ext>
              </a:extLst>
            </p:cNvPr>
            <p:cNvSpPr/>
            <p:nvPr/>
          </p:nvSpPr>
          <p:spPr>
            <a:xfrm>
              <a:off x="1181411" y="412746"/>
              <a:ext cx="627800" cy="869842"/>
            </a:xfrm>
            <a:custGeom>
              <a:avLst/>
              <a:gdLst>
                <a:gd name="connsiteX0" fmla="*/ 232981 w 372808"/>
                <a:gd name="connsiteY0" fmla="*/ 516541 h 516540"/>
                <a:gd name="connsiteX1" fmla="*/ 239268 w 372808"/>
                <a:gd name="connsiteY1" fmla="*/ 465582 h 516540"/>
                <a:gd name="connsiteX2" fmla="*/ 265843 w 372808"/>
                <a:gd name="connsiteY2" fmla="*/ 425767 h 516540"/>
                <a:gd name="connsiteX3" fmla="*/ 280702 w 372808"/>
                <a:gd name="connsiteY3" fmla="*/ 410337 h 516540"/>
                <a:gd name="connsiteX4" fmla="*/ 286512 w 372808"/>
                <a:gd name="connsiteY4" fmla="*/ 363569 h 516540"/>
                <a:gd name="connsiteX5" fmla="*/ 290131 w 372808"/>
                <a:gd name="connsiteY5" fmla="*/ 333851 h 516540"/>
                <a:gd name="connsiteX6" fmla="*/ 297561 w 372808"/>
                <a:gd name="connsiteY6" fmla="*/ 308896 h 516540"/>
                <a:gd name="connsiteX7" fmla="*/ 295370 w 372808"/>
                <a:gd name="connsiteY7" fmla="*/ 291370 h 516540"/>
                <a:gd name="connsiteX8" fmla="*/ 308134 w 372808"/>
                <a:gd name="connsiteY8" fmla="*/ 258413 h 516540"/>
                <a:gd name="connsiteX9" fmla="*/ 325088 w 372808"/>
                <a:gd name="connsiteY9" fmla="*/ 226028 h 516540"/>
                <a:gd name="connsiteX10" fmla="*/ 345853 w 372808"/>
                <a:gd name="connsiteY10" fmla="*/ 198406 h 516540"/>
                <a:gd name="connsiteX11" fmla="*/ 362807 w 372808"/>
                <a:gd name="connsiteY11" fmla="*/ 165925 h 516540"/>
                <a:gd name="connsiteX12" fmla="*/ 370237 w 372808"/>
                <a:gd name="connsiteY12" fmla="*/ 140970 h 516540"/>
                <a:gd name="connsiteX13" fmla="*/ 372808 w 372808"/>
                <a:gd name="connsiteY13" fmla="*/ 119729 h 516540"/>
                <a:gd name="connsiteX14" fmla="*/ 370713 w 372808"/>
                <a:gd name="connsiteY14" fmla="*/ 102203 h 516540"/>
                <a:gd name="connsiteX15" fmla="*/ 354139 w 372808"/>
                <a:gd name="connsiteY15" fmla="*/ 95917 h 516540"/>
                <a:gd name="connsiteX16" fmla="*/ 336518 w 372808"/>
                <a:gd name="connsiteY16" fmla="*/ 98012 h 516540"/>
                <a:gd name="connsiteX17" fmla="*/ 318421 w 372808"/>
                <a:gd name="connsiteY17" fmla="*/ 104394 h 516540"/>
                <a:gd name="connsiteX18" fmla="*/ 300895 w 372808"/>
                <a:gd name="connsiteY18" fmla="*/ 106585 h 516540"/>
                <a:gd name="connsiteX19" fmla="*/ 285940 w 372808"/>
                <a:gd name="connsiteY19" fmla="*/ 87440 h 516540"/>
                <a:gd name="connsiteX20" fmla="*/ 265652 w 372808"/>
                <a:gd name="connsiteY20" fmla="*/ 76295 h 516540"/>
                <a:gd name="connsiteX21" fmla="*/ 194691 w 372808"/>
                <a:gd name="connsiteY21" fmla="*/ 20098 h 516540"/>
                <a:gd name="connsiteX22" fmla="*/ 171164 w 372808"/>
                <a:gd name="connsiteY22" fmla="*/ 0 h 516540"/>
                <a:gd name="connsiteX23" fmla="*/ 139255 w 372808"/>
                <a:gd name="connsiteY23" fmla="*/ 13335 h 516540"/>
                <a:gd name="connsiteX24" fmla="*/ 136684 w 372808"/>
                <a:gd name="connsiteY24" fmla="*/ 34576 h 516540"/>
                <a:gd name="connsiteX25" fmla="*/ 126016 w 372808"/>
                <a:gd name="connsiteY25" fmla="*/ 50482 h 516540"/>
                <a:gd name="connsiteX26" fmla="*/ 123825 w 372808"/>
                <a:gd name="connsiteY26" fmla="*/ 32956 h 516540"/>
                <a:gd name="connsiteX27" fmla="*/ 109538 w 372808"/>
                <a:gd name="connsiteY27" fmla="*/ 44101 h 516540"/>
                <a:gd name="connsiteX28" fmla="*/ 95155 w 372808"/>
                <a:gd name="connsiteY28" fmla="*/ 55245 h 516540"/>
                <a:gd name="connsiteX29" fmla="*/ 76009 w 372808"/>
                <a:gd name="connsiteY29" fmla="*/ 70199 h 516540"/>
                <a:gd name="connsiteX30" fmla="*/ 53054 w 372808"/>
                <a:gd name="connsiteY30" fmla="*/ 80296 h 516540"/>
                <a:gd name="connsiteX31" fmla="*/ 38767 w 372808"/>
                <a:gd name="connsiteY31" fmla="*/ 91440 h 516540"/>
                <a:gd name="connsiteX32" fmla="*/ 32385 w 372808"/>
                <a:gd name="connsiteY32" fmla="*/ 107918 h 516540"/>
                <a:gd name="connsiteX33" fmla="*/ 18002 w 372808"/>
                <a:gd name="connsiteY33" fmla="*/ 119063 h 516540"/>
                <a:gd name="connsiteX34" fmla="*/ 0 w 372808"/>
                <a:gd name="connsiteY34" fmla="*/ 160020 h 516540"/>
                <a:gd name="connsiteX35" fmla="*/ 21241 w 372808"/>
                <a:gd name="connsiteY35" fmla="*/ 162592 h 516540"/>
                <a:gd name="connsiteX36" fmla="*/ 43148 w 372808"/>
                <a:gd name="connsiteY36" fmla="*/ 161068 h 516540"/>
                <a:gd name="connsiteX37" fmla="*/ 64484 w 372808"/>
                <a:gd name="connsiteY37" fmla="*/ 163640 h 516540"/>
                <a:gd name="connsiteX38" fmla="*/ 80963 w 372808"/>
                <a:gd name="connsiteY38" fmla="*/ 170021 h 516540"/>
                <a:gd name="connsiteX39" fmla="*/ 110776 w 372808"/>
                <a:gd name="connsiteY39" fmla="*/ 173736 h 516540"/>
                <a:gd name="connsiteX40" fmla="*/ 131064 w 372808"/>
                <a:gd name="connsiteY40" fmla="*/ 184785 h 516540"/>
                <a:gd name="connsiteX41" fmla="*/ 128968 w 372808"/>
                <a:gd name="connsiteY41" fmla="*/ 201835 h 516540"/>
                <a:gd name="connsiteX42" fmla="*/ 126873 w 372808"/>
                <a:gd name="connsiteY42" fmla="*/ 218789 h 516540"/>
                <a:gd name="connsiteX43" fmla="*/ 111442 w 372808"/>
                <a:gd name="connsiteY43" fmla="*/ 238506 h 516540"/>
                <a:gd name="connsiteX44" fmla="*/ 97631 w 372808"/>
                <a:gd name="connsiteY44" fmla="*/ 245364 h 516540"/>
                <a:gd name="connsiteX45" fmla="*/ 113633 w 372808"/>
                <a:gd name="connsiteY45" fmla="*/ 256032 h 516540"/>
                <a:gd name="connsiteX46" fmla="*/ 119539 w 372808"/>
                <a:gd name="connsiteY46" fmla="*/ 278321 h 516540"/>
                <a:gd name="connsiteX47" fmla="*/ 96107 w 372808"/>
                <a:gd name="connsiteY47" fmla="*/ 292608 h 516540"/>
                <a:gd name="connsiteX48" fmla="*/ 107347 w 372808"/>
                <a:gd name="connsiteY48" fmla="*/ 306991 h 516540"/>
                <a:gd name="connsiteX49" fmla="*/ 113824 w 372808"/>
                <a:gd name="connsiteY49" fmla="*/ 324993 h 516540"/>
                <a:gd name="connsiteX50" fmla="*/ 128778 w 372808"/>
                <a:gd name="connsiteY50" fmla="*/ 344138 h 516540"/>
                <a:gd name="connsiteX51" fmla="*/ 114395 w 372808"/>
                <a:gd name="connsiteY51" fmla="*/ 355283 h 516540"/>
                <a:gd name="connsiteX52" fmla="*/ 112300 w 372808"/>
                <a:gd name="connsiteY52" fmla="*/ 372237 h 516540"/>
                <a:gd name="connsiteX53" fmla="*/ 107537 w 372808"/>
                <a:gd name="connsiteY53" fmla="*/ 410528 h 516540"/>
                <a:gd name="connsiteX54" fmla="*/ 105537 w 372808"/>
                <a:gd name="connsiteY54" fmla="*/ 462058 h 516540"/>
                <a:gd name="connsiteX55" fmla="*/ 99155 w 372808"/>
                <a:gd name="connsiteY55" fmla="*/ 478536 h 516540"/>
                <a:gd name="connsiteX56" fmla="*/ 96012 w 372808"/>
                <a:gd name="connsiteY56" fmla="*/ 503968 h 516540"/>
                <a:gd name="connsiteX57" fmla="*/ 134874 w 372808"/>
                <a:gd name="connsiteY57" fmla="*/ 504444 h 516540"/>
                <a:gd name="connsiteX58" fmla="*/ 177546 w 372808"/>
                <a:gd name="connsiteY58" fmla="*/ 509778 h 516540"/>
                <a:gd name="connsiteX59" fmla="*/ 207359 w 372808"/>
                <a:gd name="connsiteY59" fmla="*/ 513398 h 516540"/>
                <a:gd name="connsiteX60" fmla="*/ 229267 w 372808"/>
                <a:gd name="connsiteY60" fmla="*/ 511778 h 516540"/>
                <a:gd name="connsiteX61" fmla="*/ 232981 w 372808"/>
                <a:gd name="connsiteY61" fmla="*/ 516541 h 516540"/>
                <a:gd name="connsiteX62" fmla="*/ 232981 w 372808"/>
                <a:gd name="connsiteY62" fmla="*/ 516541 h 516540"/>
                <a:gd name="connsiteX63" fmla="*/ 232981 w 372808"/>
                <a:gd name="connsiteY63" fmla="*/ 516541 h 51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72808" h="516540">
                  <a:moveTo>
                    <a:pt x="232981" y="516541"/>
                  </a:moveTo>
                  <a:lnTo>
                    <a:pt x="239268" y="465582"/>
                  </a:lnTo>
                  <a:lnTo>
                    <a:pt x="265843" y="425767"/>
                  </a:lnTo>
                  <a:lnTo>
                    <a:pt x="280702" y="410337"/>
                  </a:lnTo>
                  <a:lnTo>
                    <a:pt x="286512" y="363569"/>
                  </a:lnTo>
                  <a:lnTo>
                    <a:pt x="290131" y="333851"/>
                  </a:lnTo>
                  <a:lnTo>
                    <a:pt x="297561" y="308896"/>
                  </a:lnTo>
                  <a:lnTo>
                    <a:pt x="295370" y="291370"/>
                  </a:lnTo>
                  <a:lnTo>
                    <a:pt x="308134" y="258413"/>
                  </a:lnTo>
                  <a:lnTo>
                    <a:pt x="325088" y="226028"/>
                  </a:lnTo>
                  <a:lnTo>
                    <a:pt x="345853" y="198406"/>
                  </a:lnTo>
                  <a:lnTo>
                    <a:pt x="362807" y="165925"/>
                  </a:lnTo>
                  <a:lnTo>
                    <a:pt x="370237" y="140970"/>
                  </a:lnTo>
                  <a:lnTo>
                    <a:pt x="372808" y="119729"/>
                  </a:lnTo>
                  <a:lnTo>
                    <a:pt x="370713" y="102203"/>
                  </a:lnTo>
                  <a:lnTo>
                    <a:pt x="354139" y="95917"/>
                  </a:lnTo>
                  <a:lnTo>
                    <a:pt x="336518" y="98012"/>
                  </a:lnTo>
                  <a:lnTo>
                    <a:pt x="318421" y="104394"/>
                  </a:lnTo>
                  <a:lnTo>
                    <a:pt x="300895" y="106585"/>
                  </a:lnTo>
                  <a:lnTo>
                    <a:pt x="285940" y="87440"/>
                  </a:lnTo>
                  <a:lnTo>
                    <a:pt x="265652" y="76295"/>
                  </a:lnTo>
                  <a:lnTo>
                    <a:pt x="194691" y="20098"/>
                  </a:lnTo>
                  <a:lnTo>
                    <a:pt x="171164" y="0"/>
                  </a:lnTo>
                  <a:lnTo>
                    <a:pt x="139255" y="13335"/>
                  </a:lnTo>
                  <a:lnTo>
                    <a:pt x="136684" y="34576"/>
                  </a:lnTo>
                  <a:lnTo>
                    <a:pt x="126016" y="50482"/>
                  </a:lnTo>
                  <a:lnTo>
                    <a:pt x="123825" y="32956"/>
                  </a:lnTo>
                  <a:lnTo>
                    <a:pt x="109538" y="44101"/>
                  </a:lnTo>
                  <a:lnTo>
                    <a:pt x="95155" y="55245"/>
                  </a:lnTo>
                  <a:lnTo>
                    <a:pt x="76009" y="70199"/>
                  </a:lnTo>
                  <a:lnTo>
                    <a:pt x="53054" y="80296"/>
                  </a:lnTo>
                  <a:lnTo>
                    <a:pt x="38767" y="91440"/>
                  </a:lnTo>
                  <a:lnTo>
                    <a:pt x="32385" y="107918"/>
                  </a:lnTo>
                  <a:lnTo>
                    <a:pt x="18002" y="119063"/>
                  </a:lnTo>
                  <a:lnTo>
                    <a:pt x="0" y="160020"/>
                  </a:lnTo>
                  <a:lnTo>
                    <a:pt x="21241" y="162592"/>
                  </a:lnTo>
                  <a:lnTo>
                    <a:pt x="43148" y="161068"/>
                  </a:lnTo>
                  <a:lnTo>
                    <a:pt x="64484" y="163640"/>
                  </a:lnTo>
                  <a:lnTo>
                    <a:pt x="80963" y="170021"/>
                  </a:lnTo>
                  <a:lnTo>
                    <a:pt x="110776" y="173736"/>
                  </a:lnTo>
                  <a:lnTo>
                    <a:pt x="131064" y="184785"/>
                  </a:lnTo>
                  <a:lnTo>
                    <a:pt x="128968" y="201835"/>
                  </a:lnTo>
                  <a:lnTo>
                    <a:pt x="126873" y="218789"/>
                  </a:lnTo>
                  <a:lnTo>
                    <a:pt x="111442" y="238506"/>
                  </a:lnTo>
                  <a:lnTo>
                    <a:pt x="97631" y="245364"/>
                  </a:lnTo>
                  <a:lnTo>
                    <a:pt x="113633" y="256032"/>
                  </a:lnTo>
                  <a:lnTo>
                    <a:pt x="119539" y="278321"/>
                  </a:lnTo>
                  <a:lnTo>
                    <a:pt x="96107" y="292608"/>
                  </a:lnTo>
                  <a:lnTo>
                    <a:pt x="107347" y="306991"/>
                  </a:lnTo>
                  <a:lnTo>
                    <a:pt x="113824" y="324993"/>
                  </a:lnTo>
                  <a:lnTo>
                    <a:pt x="128778" y="344138"/>
                  </a:lnTo>
                  <a:lnTo>
                    <a:pt x="114395" y="355283"/>
                  </a:lnTo>
                  <a:lnTo>
                    <a:pt x="112300" y="372237"/>
                  </a:lnTo>
                  <a:lnTo>
                    <a:pt x="107537" y="410528"/>
                  </a:lnTo>
                  <a:lnTo>
                    <a:pt x="105537" y="462058"/>
                  </a:lnTo>
                  <a:lnTo>
                    <a:pt x="99155" y="478536"/>
                  </a:lnTo>
                  <a:lnTo>
                    <a:pt x="96012" y="503968"/>
                  </a:lnTo>
                  <a:lnTo>
                    <a:pt x="134874" y="504444"/>
                  </a:lnTo>
                  <a:lnTo>
                    <a:pt x="177546" y="509778"/>
                  </a:lnTo>
                  <a:lnTo>
                    <a:pt x="207359" y="513398"/>
                  </a:lnTo>
                  <a:lnTo>
                    <a:pt x="229267" y="511778"/>
                  </a:lnTo>
                  <a:lnTo>
                    <a:pt x="232981" y="516541"/>
                  </a:lnTo>
                  <a:lnTo>
                    <a:pt x="232981" y="516541"/>
                  </a:lnTo>
                  <a:lnTo>
                    <a:pt x="232981" y="516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69AB477C-99A8-A531-9DC1-E39E1AE66816}"/>
                </a:ext>
              </a:extLst>
            </p:cNvPr>
            <p:cNvSpPr/>
            <p:nvPr/>
          </p:nvSpPr>
          <p:spPr>
            <a:xfrm>
              <a:off x="1567330" y="529034"/>
              <a:ext cx="891656" cy="929670"/>
            </a:xfrm>
            <a:custGeom>
              <a:avLst/>
              <a:gdLst>
                <a:gd name="connsiteX0" fmla="*/ 422910 w 529494"/>
                <a:gd name="connsiteY0" fmla="*/ 552069 h 552068"/>
                <a:gd name="connsiteX1" fmla="*/ 434054 w 529494"/>
                <a:gd name="connsiteY1" fmla="*/ 531781 h 552068"/>
                <a:gd name="connsiteX2" fmla="*/ 427577 w 529494"/>
                <a:gd name="connsiteY2" fmla="*/ 513683 h 552068"/>
                <a:gd name="connsiteX3" fmla="*/ 438245 w 529494"/>
                <a:gd name="connsiteY3" fmla="*/ 497586 h 552068"/>
                <a:gd name="connsiteX4" fmla="*/ 448818 w 529494"/>
                <a:gd name="connsiteY4" fmla="*/ 481584 h 552068"/>
                <a:gd name="connsiteX5" fmla="*/ 471678 w 529494"/>
                <a:gd name="connsiteY5" fmla="*/ 471392 h 552068"/>
                <a:gd name="connsiteX6" fmla="*/ 474345 w 529494"/>
                <a:gd name="connsiteY6" fmla="*/ 450056 h 552068"/>
                <a:gd name="connsiteX7" fmla="*/ 476440 w 529494"/>
                <a:gd name="connsiteY7" fmla="*/ 433007 h 552068"/>
                <a:gd name="connsiteX8" fmla="*/ 493966 w 529494"/>
                <a:gd name="connsiteY8" fmla="*/ 430816 h 552068"/>
                <a:gd name="connsiteX9" fmla="*/ 492823 w 529494"/>
                <a:gd name="connsiteY9" fmla="*/ 404622 h 552068"/>
                <a:gd name="connsiteX10" fmla="*/ 513016 w 529494"/>
                <a:gd name="connsiteY10" fmla="*/ 415861 h 552068"/>
                <a:gd name="connsiteX11" fmla="*/ 510445 w 529494"/>
                <a:gd name="connsiteY11" fmla="*/ 437198 h 552068"/>
                <a:gd name="connsiteX12" fmla="*/ 521017 w 529494"/>
                <a:gd name="connsiteY12" fmla="*/ 421100 h 552068"/>
                <a:gd name="connsiteX13" fmla="*/ 529495 w 529494"/>
                <a:gd name="connsiteY13" fmla="*/ 387477 h 552068"/>
                <a:gd name="connsiteX14" fmla="*/ 505015 w 529494"/>
                <a:gd name="connsiteY14" fmla="*/ 375857 h 552068"/>
                <a:gd name="connsiteX15" fmla="*/ 516160 w 529494"/>
                <a:gd name="connsiteY15" fmla="*/ 355473 h 552068"/>
                <a:gd name="connsiteX16" fmla="*/ 514064 w 529494"/>
                <a:gd name="connsiteY16" fmla="*/ 337947 h 552068"/>
                <a:gd name="connsiteX17" fmla="*/ 496538 w 529494"/>
                <a:gd name="connsiteY17" fmla="*/ 340042 h 552068"/>
                <a:gd name="connsiteX18" fmla="*/ 476250 w 529494"/>
                <a:gd name="connsiteY18" fmla="*/ 294227 h 552068"/>
                <a:gd name="connsiteX19" fmla="*/ 467201 w 529494"/>
                <a:gd name="connsiteY19" fmla="*/ 262795 h 552068"/>
                <a:gd name="connsiteX20" fmla="*/ 456057 w 529494"/>
                <a:gd name="connsiteY20" fmla="*/ 213646 h 552068"/>
                <a:gd name="connsiteX21" fmla="*/ 439579 w 529494"/>
                <a:gd name="connsiteY21" fmla="*/ 207359 h 552068"/>
                <a:gd name="connsiteX22" fmla="*/ 411385 w 529494"/>
                <a:gd name="connsiteY22" fmla="*/ 190881 h 552068"/>
                <a:gd name="connsiteX23" fmla="*/ 409194 w 529494"/>
                <a:gd name="connsiteY23" fmla="*/ 173260 h 552068"/>
                <a:gd name="connsiteX24" fmla="*/ 407670 w 529494"/>
                <a:gd name="connsiteY24" fmla="*/ 151352 h 552068"/>
                <a:gd name="connsiteX25" fmla="*/ 383667 w 529494"/>
                <a:gd name="connsiteY25" fmla="*/ 135350 h 552068"/>
                <a:gd name="connsiteX26" fmla="*/ 377285 w 529494"/>
                <a:gd name="connsiteY26" fmla="*/ 117253 h 552068"/>
                <a:gd name="connsiteX27" fmla="*/ 357092 w 529494"/>
                <a:gd name="connsiteY27" fmla="*/ 106108 h 552068"/>
                <a:gd name="connsiteX28" fmla="*/ 345948 w 529494"/>
                <a:gd name="connsiteY28" fmla="*/ 91726 h 552068"/>
                <a:gd name="connsiteX29" fmla="*/ 330517 w 529494"/>
                <a:gd name="connsiteY29" fmla="*/ 76771 h 552068"/>
                <a:gd name="connsiteX30" fmla="*/ 328898 w 529494"/>
                <a:gd name="connsiteY30" fmla="*/ 54959 h 552068"/>
                <a:gd name="connsiteX31" fmla="*/ 326803 w 529494"/>
                <a:gd name="connsiteY31" fmla="*/ 37338 h 552068"/>
                <a:gd name="connsiteX32" fmla="*/ 316135 w 529494"/>
                <a:gd name="connsiteY32" fmla="*/ 18669 h 552068"/>
                <a:gd name="connsiteX33" fmla="*/ 305467 w 529494"/>
                <a:gd name="connsiteY33" fmla="*/ 0 h 552068"/>
                <a:gd name="connsiteX34" fmla="*/ 291179 w 529494"/>
                <a:gd name="connsiteY34" fmla="*/ 11240 h 552068"/>
                <a:gd name="connsiteX35" fmla="*/ 273082 w 529494"/>
                <a:gd name="connsiteY35" fmla="*/ 17717 h 552068"/>
                <a:gd name="connsiteX36" fmla="*/ 262033 w 529494"/>
                <a:gd name="connsiteY36" fmla="*/ 38005 h 552068"/>
                <a:gd name="connsiteX37" fmla="*/ 268414 w 529494"/>
                <a:gd name="connsiteY37" fmla="*/ 56102 h 552068"/>
                <a:gd name="connsiteX38" fmla="*/ 250317 w 529494"/>
                <a:gd name="connsiteY38" fmla="*/ 62579 h 552068"/>
                <a:gd name="connsiteX39" fmla="*/ 228029 w 529494"/>
                <a:gd name="connsiteY39" fmla="*/ 68485 h 552068"/>
                <a:gd name="connsiteX40" fmla="*/ 208883 w 529494"/>
                <a:gd name="connsiteY40" fmla="*/ 48768 h 552068"/>
                <a:gd name="connsiteX41" fmla="*/ 202501 w 529494"/>
                <a:gd name="connsiteY41" fmla="*/ 30671 h 552068"/>
                <a:gd name="connsiteX42" fmla="*/ 184404 w 529494"/>
                <a:gd name="connsiteY42" fmla="*/ 37052 h 552068"/>
                <a:gd name="connsiteX43" fmla="*/ 169069 w 529494"/>
                <a:gd name="connsiteY43" fmla="*/ 22193 h 552068"/>
                <a:gd name="connsiteX44" fmla="*/ 148304 w 529494"/>
                <a:gd name="connsiteY44" fmla="*/ 15335 h 552068"/>
                <a:gd name="connsiteX45" fmla="*/ 141446 w 529494"/>
                <a:gd name="connsiteY45" fmla="*/ 36100 h 552068"/>
                <a:gd name="connsiteX46" fmla="*/ 135064 w 529494"/>
                <a:gd name="connsiteY46" fmla="*/ 87344 h 552068"/>
                <a:gd name="connsiteX47" fmla="*/ 105918 w 529494"/>
                <a:gd name="connsiteY47" fmla="*/ 148780 h 552068"/>
                <a:gd name="connsiteX48" fmla="*/ 79438 w 529494"/>
                <a:gd name="connsiteY48" fmla="*/ 188881 h 552068"/>
                <a:gd name="connsiteX49" fmla="*/ 66675 w 529494"/>
                <a:gd name="connsiteY49" fmla="*/ 222028 h 552068"/>
                <a:gd name="connsiteX50" fmla="*/ 64579 w 529494"/>
                <a:gd name="connsiteY50" fmla="*/ 239077 h 552068"/>
                <a:gd name="connsiteX51" fmla="*/ 61436 w 529494"/>
                <a:gd name="connsiteY51" fmla="*/ 264700 h 552068"/>
                <a:gd name="connsiteX52" fmla="*/ 51911 w 529494"/>
                <a:gd name="connsiteY52" fmla="*/ 341567 h 552068"/>
                <a:gd name="connsiteX53" fmla="*/ 12192 w 529494"/>
                <a:gd name="connsiteY53" fmla="*/ 384334 h 552068"/>
                <a:gd name="connsiteX54" fmla="*/ 4286 w 529494"/>
                <a:gd name="connsiteY54" fmla="*/ 448437 h 552068"/>
                <a:gd name="connsiteX55" fmla="*/ 0 w 529494"/>
                <a:gd name="connsiteY55" fmla="*/ 482536 h 552068"/>
                <a:gd name="connsiteX56" fmla="*/ 1619 w 529494"/>
                <a:gd name="connsiteY56" fmla="*/ 504444 h 552068"/>
                <a:gd name="connsiteX57" fmla="*/ 31909 w 529494"/>
                <a:gd name="connsiteY57" fmla="*/ 503873 h 552068"/>
                <a:gd name="connsiteX58" fmla="*/ 117920 w 529494"/>
                <a:gd name="connsiteY58" fmla="*/ 436436 h 552068"/>
                <a:gd name="connsiteX59" fmla="*/ 206121 w 529494"/>
                <a:gd name="connsiteY59" fmla="*/ 455962 h 552068"/>
                <a:gd name="connsiteX60" fmla="*/ 252793 w 529494"/>
                <a:gd name="connsiteY60" fmla="*/ 461772 h 552068"/>
                <a:gd name="connsiteX61" fmla="*/ 308610 w 529494"/>
                <a:gd name="connsiteY61" fmla="*/ 499015 h 552068"/>
                <a:gd name="connsiteX62" fmla="*/ 329851 w 529494"/>
                <a:gd name="connsiteY62" fmla="*/ 501586 h 552068"/>
                <a:gd name="connsiteX63" fmla="*/ 350044 w 529494"/>
                <a:gd name="connsiteY63" fmla="*/ 512731 h 552068"/>
                <a:gd name="connsiteX64" fmla="*/ 389954 w 529494"/>
                <a:gd name="connsiteY64" fmla="*/ 539401 h 552068"/>
                <a:gd name="connsiteX65" fmla="*/ 415480 w 529494"/>
                <a:gd name="connsiteY65" fmla="*/ 542544 h 552068"/>
                <a:gd name="connsiteX66" fmla="*/ 422910 w 529494"/>
                <a:gd name="connsiteY66" fmla="*/ 552069 h 552068"/>
                <a:gd name="connsiteX67" fmla="*/ 422910 w 529494"/>
                <a:gd name="connsiteY67" fmla="*/ 552069 h 552068"/>
                <a:gd name="connsiteX68" fmla="*/ 422910 w 529494"/>
                <a:gd name="connsiteY68" fmla="*/ 552069 h 55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29494" h="552068">
                  <a:moveTo>
                    <a:pt x="422910" y="552069"/>
                  </a:moveTo>
                  <a:lnTo>
                    <a:pt x="434054" y="531781"/>
                  </a:lnTo>
                  <a:lnTo>
                    <a:pt x="427577" y="513683"/>
                  </a:lnTo>
                  <a:lnTo>
                    <a:pt x="438245" y="497586"/>
                  </a:lnTo>
                  <a:lnTo>
                    <a:pt x="448818" y="481584"/>
                  </a:lnTo>
                  <a:lnTo>
                    <a:pt x="471678" y="471392"/>
                  </a:lnTo>
                  <a:lnTo>
                    <a:pt x="474345" y="450056"/>
                  </a:lnTo>
                  <a:lnTo>
                    <a:pt x="476440" y="433007"/>
                  </a:lnTo>
                  <a:lnTo>
                    <a:pt x="493966" y="430816"/>
                  </a:lnTo>
                  <a:lnTo>
                    <a:pt x="492823" y="404622"/>
                  </a:lnTo>
                  <a:lnTo>
                    <a:pt x="513016" y="415861"/>
                  </a:lnTo>
                  <a:lnTo>
                    <a:pt x="510445" y="437198"/>
                  </a:lnTo>
                  <a:lnTo>
                    <a:pt x="521017" y="421100"/>
                  </a:lnTo>
                  <a:lnTo>
                    <a:pt x="529495" y="387477"/>
                  </a:lnTo>
                  <a:lnTo>
                    <a:pt x="505015" y="375857"/>
                  </a:lnTo>
                  <a:lnTo>
                    <a:pt x="516160" y="355473"/>
                  </a:lnTo>
                  <a:lnTo>
                    <a:pt x="514064" y="337947"/>
                  </a:lnTo>
                  <a:lnTo>
                    <a:pt x="496538" y="340042"/>
                  </a:lnTo>
                  <a:lnTo>
                    <a:pt x="476250" y="294227"/>
                  </a:lnTo>
                  <a:lnTo>
                    <a:pt x="467201" y="262795"/>
                  </a:lnTo>
                  <a:lnTo>
                    <a:pt x="456057" y="213646"/>
                  </a:lnTo>
                  <a:lnTo>
                    <a:pt x="439579" y="207359"/>
                  </a:lnTo>
                  <a:lnTo>
                    <a:pt x="411385" y="190881"/>
                  </a:lnTo>
                  <a:lnTo>
                    <a:pt x="409194" y="173260"/>
                  </a:lnTo>
                  <a:lnTo>
                    <a:pt x="407670" y="151352"/>
                  </a:lnTo>
                  <a:lnTo>
                    <a:pt x="383667" y="135350"/>
                  </a:lnTo>
                  <a:lnTo>
                    <a:pt x="377285" y="117253"/>
                  </a:lnTo>
                  <a:lnTo>
                    <a:pt x="357092" y="106108"/>
                  </a:lnTo>
                  <a:lnTo>
                    <a:pt x="345948" y="91726"/>
                  </a:lnTo>
                  <a:lnTo>
                    <a:pt x="330517" y="76771"/>
                  </a:lnTo>
                  <a:lnTo>
                    <a:pt x="328898" y="54959"/>
                  </a:lnTo>
                  <a:lnTo>
                    <a:pt x="326803" y="37338"/>
                  </a:lnTo>
                  <a:lnTo>
                    <a:pt x="316135" y="18669"/>
                  </a:lnTo>
                  <a:lnTo>
                    <a:pt x="305467" y="0"/>
                  </a:lnTo>
                  <a:lnTo>
                    <a:pt x="291179" y="11240"/>
                  </a:lnTo>
                  <a:lnTo>
                    <a:pt x="273082" y="17717"/>
                  </a:lnTo>
                  <a:lnTo>
                    <a:pt x="262033" y="38005"/>
                  </a:lnTo>
                  <a:lnTo>
                    <a:pt x="268414" y="56102"/>
                  </a:lnTo>
                  <a:lnTo>
                    <a:pt x="250317" y="62579"/>
                  </a:lnTo>
                  <a:lnTo>
                    <a:pt x="228029" y="68485"/>
                  </a:lnTo>
                  <a:lnTo>
                    <a:pt x="208883" y="48768"/>
                  </a:lnTo>
                  <a:lnTo>
                    <a:pt x="202501" y="30671"/>
                  </a:lnTo>
                  <a:lnTo>
                    <a:pt x="184404" y="37052"/>
                  </a:lnTo>
                  <a:lnTo>
                    <a:pt x="169069" y="22193"/>
                  </a:lnTo>
                  <a:lnTo>
                    <a:pt x="148304" y="15335"/>
                  </a:lnTo>
                  <a:lnTo>
                    <a:pt x="141446" y="36100"/>
                  </a:lnTo>
                  <a:lnTo>
                    <a:pt x="135064" y="87344"/>
                  </a:lnTo>
                  <a:lnTo>
                    <a:pt x="105918" y="148780"/>
                  </a:lnTo>
                  <a:lnTo>
                    <a:pt x="79438" y="188881"/>
                  </a:lnTo>
                  <a:lnTo>
                    <a:pt x="66675" y="222028"/>
                  </a:lnTo>
                  <a:lnTo>
                    <a:pt x="64579" y="239077"/>
                  </a:lnTo>
                  <a:lnTo>
                    <a:pt x="61436" y="264700"/>
                  </a:lnTo>
                  <a:lnTo>
                    <a:pt x="51911" y="341567"/>
                  </a:lnTo>
                  <a:lnTo>
                    <a:pt x="12192" y="384334"/>
                  </a:lnTo>
                  <a:lnTo>
                    <a:pt x="4286" y="448437"/>
                  </a:lnTo>
                  <a:lnTo>
                    <a:pt x="0" y="482536"/>
                  </a:lnTo>
                  <a:lnTo>
                    <a:pt x="1619" y="504444"/>
                  </a:lnTo>
                  <a:lnTo>
                    <a:pt x="31909" y="503873"/>
                  </a:lnTo>
                  <a:lnTo>
                    <a:pt x="117920" y="436436"/>
                  </a:lnTo>
                  <a:lnTo>
                    <a:pt x="206121" y="455962"/>
                  </a:lnTo>
                  <a:lnTo>
                    <a:pt x="252793" y="461772"/>
                  </a:lnTo>
                  <a:lnTo>
                    <a:pt x="308610" y="499015"/>
                  </a:lnTo>
                  <a:lnTo>
                    <a:pt x="329851" y="501586"/>
                  </a:lnTo>
                  <a:lnTo>
                    <a:pt x="350044" y="512731"/>
                  </a:lnTo>
                  <a:lnTo>
                    <a:pt x="389954" y="539401"/>
                  </a:lnTo>
                  <a:lnTo>
                    <a:pt x="415480" y="542544"/>
                  </a:lnTo>
                  <a:lnTo>
                    <a:pt x="422910" y="552069"/>
                  </a:lnTo>
                  <a:lnTo>
                    <a:pt x="422910" y="552069"/>
                  </a:lnTo>
                  <a:lnTo>
                    <a:pt x="422910" y="552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96303DF-F21E-3D5E-246C-6CB8C7C1BB7A}"/>
                </a:ext>
              </a:extLst>
            </p:cNvPr>
            <p:cNvSpPr/>
            <p:nvPr/>
          </p:nvSpPr>
          <p:spPr>
            <a:xfrm>
              <a:off x="707752" y="642275"/>
              <a:ext cx="700460" cy="810335"/>
            </a:xfrm>
            <a:custGeom>
              <a:avLst/>
              <a:gdLst>
                <a:gd name="connsiteX0" fmla="*/ 350615 w 415956"/>
                <a:gd name="connsiteY0" fmla="*/ 481203 h 481203"/>
                <a:gd name="connsiteX1" fmla="*/ 357568 w 415956"/>
                <a:gd name="connsiteY1" fmla="*/ 460439 h 481203"/>
                <a:gd name="connsiteX2" fmla="*/ 363950 w 415956"/>
                <a:gd name="connsiteY2" fmla="*/ 443865 h 481203"/>
                <a:gd name="connsiteX3" fmla="*/ 370237 w 415956"/>
                <a:gd name="connsiteY3" fmla="*/ 392811 h 481203"/>
                <a:gd name="connsiteX4" fmla="*/ 380809 w 415956"/>
                <a:gd name="connsiteY4" fmla="*/ 342233 h 481203"/>
                <a:gd name="connsiteX5" fmla="*/ 382905 w 415956"/>
                <a:gd name="connsiteY5" fmla="*/ 325184 h 481203"/>
                <a:gd name="connsiteX6" fmla="*/ 387096 w 415956"/>
                <a:gd name="connsiteY6" fmla="*/ 291179 h 481203"/>
                <a:gd name="connsiteX7" fmla="*/ 393954 w 415956"/>
                <a:gd name="connsiteY7" fmla="*/ 235839 h 481203"/>
                <a:gd name="connsiteX8" fmla="*/ 400812 w 415956"/>
                <a:gd name="connsiteY8" fmla="*/ 215075 h 481203"/>
                <a:gd name="connsiteX9" fmla="*/ 403955 w 415956"/>
                <a:gd name="connsiteY9" fmla="*/ 189548 h 481203"/>
                <a:gd name="connsiteX10" fmla="*/ 393287 w 415956"/>
                <a:gd name="connsiteY10" fmla="*/ 170879 h 481203"/>
                <a:gd name="connsiteX11" fmla="*/ 377190 w 415956"/>
                <a:gd name="connsiteY11" fmla="*/ 160306 h 481203"/>
                <a:gd name="connsiteX12" fmla="*/ 387858 w 415956"/>
                <a:gd name="connsiteY12" fmla="*/ 144304 h 481203"/>
                <a:gd name="connsiteX13" fmla="*/ 394811 w 415956"/>
                <a:gd name="connsiteY13" fmla="*/ 123539 h 481203"/>
                <a:gd name="connsiteX14" fmla="*/ 373380 w 415956"/>
                <a:gd name="connsiteY14" fmla="*/ 120968 h 481203"/>
                <a:gd name="connsiteX15" fmla="*/ 384048 w 415956"/>
                <a:gd name="connsiteY15" fmla="*/ 104966 h 481203"/>
                <a:gd name="connsiteX16" fmla="*/ 407003 w 415956"/>
                <a:gd name="connsiteY16" fmla="*/ 94774 h 481203"/>
                <a:gd name="connsiteX17" fmla="*/ 409099 w 415956"/>
                <a:gd name="connsiteY17" fmla="*/ 77819 h 481203"/>
                <a:gd name="connsiteX18" fmla="*/ 415957 w 415956"/>
                <a:gd name="connsiteY18" fmla="*/ 57055 h 481203"/>
                <a:gd name="connsiteX19" fmla="*/ 392430 w 415956"/>
                <a:gd name="connsiteY19" fmla="*/ 36862 h 481203"/>
                <a:gd name="connsiteX20" fmla="*/ 362617 w 415956"/>
                <a:gd name="connsiteY20" fmla="*/ 33147 h 481203"/>
                <a:gd name="connsiteX21" fmla="*/ 346043 w 415956"/>
                <a:gd name="connsiteY21" fmla="*/ 26765 h 481203"/>
                <a:gd name="connsiteX22" fmla="*/ 320421 w 415956"/>
                <a:gd name="connsiteY22" fmla="*/ 23622 h 481203"/>
                <a:gd name="connsiteX23" fmla="*/ 281464 w 415956"/>
                <a:gd name="connsiteY23" fmla="*/ 23146 h 481203"/>
                <a:gd name="connsiteX24" fmla="*/ 267081 w 415956"/>
                <a:gd name="connsiteY24" fmla="*/ 34290 h 481203"/>
                <a:gd name="connsiteX25" fmla="*/ 246221 w 415956"/>
                <a:gd name="connsiteY25" fmla="*/ 27432 h 481203"/>
                <a:gd name="connsiteX26" fmla="*/ 203549 w 415956"/>
                <a:gd name="connsiteY26" fmla="*/ 22193 h 481203"/>
                <a:gd name="connsiteX27" fmla="*/ 58864 w 415956"/>
                <a:gd name="connsiteY27" fmla="*/ 0 h 481203"/>
                <a:gd name="connsiteX28" fmla="*/ 50482 w 415956"/>
                <a:gd name="connsiteY28" fmla="*/ 68104 h 481203"/>
                <a:gd name="connsiteX29" fmla="*/ 45720 w 415956"/>
                <a:gd name="connsiteY29" fmla="*/ 106394 h 481203"/>
                <a:gd name="connsiteX30" fmla="*/ 38862 w 415956"/>
                <a:gd name="connsiteY30" fmla="*/ 127159 h 481203"/>
                <a:gd name="connsiteX31" fmla="*/ 28194 w 415956"/>
                <a:gd name="connsiteY31" fmla="*/ 143161 h 481203"/>
                <a:gd name="connsiteX32" fmla="*/ 0 w 415956"/>
                <a:gd name="connsiteY32" fmla="*/ 195834 h 481203"/>
                <a:gd name="connsiteX33" fmla="*/ 11335 w 415956"/>
                <a:gd name="connsiteY33" fmla="*/ 244793 h 481203"/>
                <a:gd name="connsiteX34" fmla="*/ 17812 w 415956"/>
                <a:gd name="connsiteY34" fmla="*/ 297466 h 481203"/>
                <a:gd name="connsiteX35" fmla="*/ 12097 w 415956"/>
                <a:gd name="connsiteY35" fmla="*/ 344329 h 481203"/>
                <a:gd name="connsiteX36" fmla="*/ 14192 w 415956"/>
                <a:gd name="connsiteY36" fmla="*/ 361855 h 481203"/>
                <a:gd name="connsiteX37" fmla="*/ 12097 w 415956"/>
                <a:gd name="connsiteY37" fmla="*/ 378905 h 481203"/>
                <a:gd name="connsiteX38" fmla="*/ 17526 w 415956"/>
                <a:gd name="connsiteY38" fmla="*/ 405479 h 481203"/>
                <a:gd name="connsiteX39" fmla="*/ 24003 w 415956"/>
                <a:gd name="connsiteY39" fmla="*/ 423577 h 481203"/>
                <a:gd name="connsiteX40" fmla="*/ 66104 w 415956"/>
                <a:gd name="connsiteY40" fmla="*/ 433102 h 481203"/>
                <a:gd name="connsiteX41" fmla="*/ 252984 w 415956"/>
                <a:gd name="connsiteY41" fmla="*/ 464820 h 481203"/>
                <a:gd name="connsiteX42" fmla="*/ 273748 w 415956"/>
                <a:gd name="connsiteY42" fmla="*/ 471678 h 481203"/>
                <a:gd name="connsiteX43" fmla="*/ 350615 w 415956"/>
                <a:gd name="connsiteY43" fmla="*/ 481203 h 481203"/>
                <a:gd name="connsiteX44" fmla="*/ 350615 w 415956"/>
                <a:gd name="connsiteY44" fmla="*/ 481203 h 481203"/>
                <a:gd name="connsiteX45" fmla="*/ 350615 w 415956"/>
                <a:gd name="connsiteY45" fmla="*/ 481203 h 48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15956" h="481203">
                  <a:moveTo>
                    <a:pt x="350615" y="481203"/>
                  </a:moveTo>
                  <a:lnTo>
                    <a:pt x="357568" y="460439"/>
                  </a:lnTo>
                  <a:lnTo>
                    <a:pt x="363950" y="443865"/>
                  </a:lnTo>
                  <a:lnTo>
                    <a:pt x="370237" y="392811"/>
                  </a:lnTo>
                  <a:lnTo>
                    <a:pt x="380809" y="342233"/>
                  </a:lnTo>
                  <a:lnTo>
                    <a:pt x="382905" y="325184"/>
                  </a:lnTo>
                  <a:lnTo>
                    <a:pt x="387096" y="291179"/>
                  </a:lnTo>
                  <a:lnTo>
                    <a:pt x="393954" y="235839"/>
                  </a:lnTo>
                  <a:lnTo>
                    <a:pt x="400812" y="215075"/>
                  </a:lnTo>
                  <a:lnTo>
                    <a:pt x="403955" y="189548"/>
                  </a:lnTo>
                  <a:lnTo>
                    <a:pt x="393287" y="170879"/>
                  </a:lnTo>
                  <a:lnTo>
                    <a:pt x="377190" y="160306"/>
                  </a:lnTo>
                  <a:lnTo>
                    <a:pt x="387858" y="144304"/>
                  </a:lnTo>
                  <a:lnTo>
                    <a:pt x="394811" y="123539"/>
                  </a:lnTo>
                  <a:lnTo>
                    <a:pt x="373380" y="120968"/>
                  </a:lnTo>
                  <a:lnTo>
                    <a:pt x="384048" y="104966"/>
                  </a:lnTo>
                  <a:lnTo>
                    <a:pt x="407003" y="94774"/>
                  </a:lnTo>
                  <a:lnTo>
                    <a:pt x="409099" y="77819"/>
                  </a:lnTo>
                  <a:lnTo>
                    <a:pt x="415957" y="57055"/>
                  </a:lnTo>
                  <a:lnTo>
                    <a:pt x="392430" y="36862"/>
                  </a:lnTo>
                  <a:lnTo>
                    <a:pt x="362617" y="33147"/>
                  </a:lnTo>
                  <a:lnTo>
                    <a:pt x="346043" y="26765"/>
                  </a:lnTo>
                  <a:lnTo>
                    <a:pt x="320421" y="23622"/>
                  </a:lnTo>
                  <a:lnTo>
                    <a:pt x="281464" y="23146"/>
                  </a:lnTo>
                  <a:lnTo>
                    <a:pt x="267081" y="34290"/>
                  </a:lnTo>
                  <a:lnTo>
                    <a:pt x="246221" y="27432"/>
                  </a:lnTo>
                  <a:lnTo>
                    <a:pt x="203549" y="22193"/>
                  </a:lnTo>
                  <a:lnTo>
                    <a:pt x="58864" y="0"/>
                  </a:lnTo>
                  <a:lnTo>
                    <a:pt x="50482" y="68104"/>
                  </a:lnTo>
                  <a:lnTo>
                    <a:pt x="45720" y="106394"/>
                  </a:lnTo>
                  <a:lnTo>
                    <a:pt x="38862" y="127159"/>
                  </a:lnTo>
                  <a:lnTo>
                    <a:pt x="28194" y="143161"/>
                  </a:lnTo>
                  <a:lnTo>
                    <a:pt x="0" y="195834"/>
                  </a:lnTo>
                  <a:lnTo>
                    <a:pt x="11335" y="244793"/>
                  </a:lnTo>
                  <a:lnTo>
                    <a:pt x="17812" y="297466"/>
                  </a:lnTo>
                  <a:lnTo>
                    <a:pt x="12097" y="344329"/>
                  </a:lnTo>
                  <a:lnTo>
                    <a:pt x="14192" y="361855"/>
                  </a:lnTo>
                  <a:lnTo>
                    <a:pt x="12097" y="378905"/>
                  </a:lnTo>
                  <a:lnTo>
                    <a:pt x="17526" y="405479"/>
                  </a:lnTo>
                  <a:lnTo>
                    <a:pt x="24003" y="423577"/>
                  </a:lnTo>
                  <a:lnTo>
                    <a:pt x="66104" y="433102"/>
                  </a:lnTo>
                  <a:lnTo>
                    <a:pt x="252984" y="464820"/>
                  </a:lnTo>
                  <a:lnTo>
                    <a:pt x="273748" y="471678"/>
                  </a:lnTo>
                  <a:lnTo>
                    <a:pt x="350615" y="481203"/>
                  </a:lnTo>
                  <a:lnTo>
                    <a:pt x="350615" y="481203"/>
                  </a:lnTo>
                  <a:lnTo>
                    <a:pt x="350615" y="48120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B0331E6A-4F1D-B7F2-317C-C988D0B07BC0}"/>
                </a:ext>
              </a:extLst>
            </p:cNvPr>
            <p:cNvSpPr/>
            <p:nvPr/>
          </p:nvSpPr>
          <p:spPr>
            <a:xfrm>
              <a:off x="1199856" y="2513810"/>
              <a:ext cx="688270" cy="993509"/>
            </a:xfrm>
            <a:custGeom>
              <a:avLst/>
              <a:gdLst>
                <a:gd name="connsiteX0" fmla="*/ 392239 w 408717"/>
                <a:gd name="connsiteY0" fmla="*/ 589978 h 589978"/>
                <a:gd name="connsiteX1" fmla="*/ 390049 w 408717"/>
                <a:gd name="connsiteY1" fmla="*/ 572357 h 589978"/>
                <a:gd name="connsiteX2" fmla="*/ 400431 w 408717"/>
                <a:gd name="connsiteY2" fmla="*/ 382619 h 589978"/>
                <a:gd name="connsiteX3" fmla="*/ 407289 w 408717"/>
                <a:gd name="connsiteY3" fmla="*/ 327088 h 589978"/>
                <a:gd name="connsiteX4" fmla="*/ 408241 w 408717"/>
                <a:gd name="connsiteY4" fmla="*/ 249079 h 589978"/>
                <a:gd name="connsiteX5" fmla="*/ 408718 w 408717"/>
                <a:gd name="connsiteY5" fmla="*/ 210026 h 589978"/>
                <a:gd name="connsiteX6" fmla="*/ 401764 w 408717"/>
                <a:gd name="connsiteY6" fmla="*/ 196215 h 589978"/>
                <a:gd name="connsiteX7" fmla="*/ 395288 w 408717"/>
                <a:gd name="connsiteY7" fmla="*/ 178022 h 589978"/>
                <a:gd name="connsiteX8" fmla="*/ 380905 w 408717"/>
                <a:gd name="connsiteY8" fmla="*/ 189262 h 589978"/>
                <a:gd name="connsiteX9" fmla="*/ 349948 w 408717"/>
                <a:gd name="connsiteY9" fmla="*/ 194119 h 589978"/>
                <a:gd name="connsiteX10" fmla="*/ 334423 w 408717"/>
                <a:gd name="connsiteY10" fmla="*/ 179165 h 589978"/>
                <a:gd name="connsiteX11" fmla="*/ 337566 w 408717"/>
                <a:gd name="connsiteY11" fmla="*/ 153543 h 589978"/>
                <a:gd name="connsiteX12" fmla="*/ 318325 w 408717"/>
                <a:gd name="connsiteY12" fmla="*/ 133826 h 589978"/>
                <a:gd name="connsiteX13" fmla="*/ 317182 w 408717"/>
                <a:gd name="connsiteY13" fmla="*/ 107632 h 589978"/>
                <a:gd name="connsiteX14" fmla="*/ 314992 w 408717"/>
                <a:gd name="connsiteY14" fmla="*/ 90011 h 589978"/>
                <a:gd name="connsiteX15" fmla="*/ 317087 w 408717"/>
                <a:gd name="connsiteY15" fmla="*/ 72866 h 589978"/>
                <a:gd name="connsiteX16" fmla="*/ 302133 w 408717"/>
                <a:gd name="connsiteY16" fmla="*/ 53721 h 589978"/>
                <a:gd name="connsiteX17" fmla="*/ 285560 w 408717"/>
                <a:gd name="connsiteY17" fmla="*/ 47339 h 589978"/>
                <a:gd name="connsiteX18" fmla="*/ 267462 w 408717"/>
                <a:gd name="connsiteY18" fmla="*/ 53721 h 589978"/>
                <a:gd name="connsiteX19" fmla="*/ 249269 w 408717"/>
                <a:gd name="connsiteY19" fmla="*/ 60198 h 589978"/>
                <a:gd name="connsiteX20" fmla="*/ 232696 w 408717"/>
                <a:gd name="connsiteY20" fmla="*/ 53816 h 589978"/>
                <a:gd name="connsiteX21" fmla="*/ 217170 w 408717"/>
                <a:gd name="connsiteY21" fmla="*/ 38862 h 589978"/>
                <a:gd name="connsiteX22" fmla="*/ 191548 w 408717"/>
                <a:gd name="connsiteY22" fmla="*/ 35719 h 589978"/>
                <a:gd name="connsiteX23" fmla="*/ 175450 w 408717"/>
                <a:gd name="connsiteY23" fmla="*/ 25051 h 589978"/>
                <a:gd name="connsiteX24" fmla="*/ 155162 w 408717"/>
                <a:gd name="connsiteY24" fmla="*/ 13811 h 589978"/>
                <a:gd name="connsiteX25" fmla="*/ 134303 w 408717"/>
                <a:gd name="connsiteY25" fmla="*/ 6953 h 589978"/>
                <a:gd name="connsiteX26" fmla="*/ 113443 w 408717"/>
                <a:gd name="connsiteY26" fmla="*/ 0 h 589978"/>
                <a:gd name="connsiteX27" fmla="*/ 99060 w 408717"/>
                <a:gd name="connsiteY27" fmla="*/ 11239 h 589978"/>
                <a:gd name="connsiteX28" fmla="*/ 80391 w 408717"/>
                <a:gd name="connsiteY28" fmla="*/ 22003 h 589978"/>
                <a:gd name="connsiteX29" fmla="*/ 53721 w 408717"/>
                <a:gd name="connsiteY29" fmla="*/ 27337 h 589978"/>
                <a:gd name="connsiteX30" fmla="*/ 36576 w 408717"/>
                <a:gd name="connsiteY30" fmla="*/ 25241 h 589978"/>
                <a:gd name="connsiteX31" fmla="*/ 28099 w 408717"/>
                <a:gd name="connsiteY31" fmla="*/ 58960 h 589978"/>
                <a:gd name="connsiteX32" fmla="*/ 24384 w 408717"/>
                <a:gd name="connsiteY32" fmla="*/ 88868 h 589978"/>
                <a:gd name="connsiteX33" fmla="*/ 24003 w 408717"/>
                <a:gd name="connsiteY33" fmla="*/ 197358 h 589978"/>
                <a:gd name="connsiteX34" fmla="*/ 5334 w 408717"/>
                <a:gd name="connsiteY34" fmla="*/ 208026 h 589978"/>
                <a:gd name="connsiteX35" fmla="*/ 13430 w 408717"/>
                <a:gd name="connsiteY35" fmla="*/ 282797 h 589978"/>
                <a:gd name="connsiteX36" fmla="*/ 15145 w 408717"/>
                <a:gd name="connsiteY36" fmla="*/ 304705 h 589978"/>
                <a:gd name="connsiteX37" fmla="*/ 10858 w 408717"/>
                <a:gd name="connsiteY37" fmla="*/ 338899 h 589978"/>
                <a:gd name="connsiteX38" fmla="*/ 17336 w 408717"/>
                <a:gd name="connsiteY38" fmla="*/ 357092 h 589978"/>
                <a:gd name="connsiteX39" fmla="*/ 33909 w 408717"/>
                <a:gd name="connsiteY39" fmla="*/ 363474 h 589978"/>
                <a:gd name="connsiteX40" fmla="*/ 20574 w 408717"/>
                <a:gd name="connsiteY40" fmla="*/ 400907 h 589978"/>
                <a:gd name="connsiteX41" fmla="*/ 12097 w 408717"/>
                <a:gd name="connsiteY41" fmla="*/ 434530 h 589978"/>
                <a:gd name="connsiteX42" fmla="*/ 3143 w 408717"/>
                <a:gd name="connsiteY42" fmla="*/ 507206 h 589978"/>
                <a:gd name="connsiteX43" fmla="*/ 0 w 408717"/>
                <a:gd name="connsiteY43" fmla="*/ 567595 h 589978"/>
                <a:gd name="connsiteX44" fmla="*/ 38481 w 408717"/>
                <a:gd name="connsiteY44" fmla="*/ 572357 h 589978"/>
                <a:gd name="connsiteX45" fmla="*/ 349472 w 408717"/>
                <a:gd name="connsiteY45" fmla="*/ 584740 h 589978"/>
                <a:gd name="connsiteX46" fmla="*/ 392239 w 408717"/>
                <a:gd name="connsiteY46" fmla="*/ 589978 h 589978"/>
                <a:gd name="connsiteX47" fmla="*/ 392239 w 408717"/>
                <a:gd name="connsiteY47" fmla="*/ 589978 h 589978"/>
                <a:gd name="connsiteX48" fmla="*/ 392239 w 408717"/>
                <a:gd name="connsiteY48" fmla="*/ 589978 h 58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08717" h="589978">
                  <a:moveTo>
                    <a:pt x="392239" y="589978"/>
                  </a:moveTo>
                  <a:lnTo>
                    <a:pt x="390049" y="572357"/>
                  </a:lnTo>
                  <a:lnTo>
                    <a:pt x="400431" y="382619"/>
                  </a:lnTo>
                  <a:lnTo>
                    <a:pt x="407289" y="327088"/>
                  </a:lnTo>
                  <a:lnTo>
                    <a:pt x="408241" y="249079"/>
                  </a:lnTo>
                  <a:lnTo>
                    <a:pt x="408718" y="210026"/>
                  </a:lnTo>
                  <a:lnTo>
                    <a:pt x="401764" y="196215"/>
                  </a:lnTo>
                  <a:lnTo>
                    <a:pt x="395288" y="178022"/>
                  </a:lnTo>
                  <a:lnTo>
                    <a:pt x="380905" y="189262"/>
                  </a:lnTo>
                  <a:lnTo>
                    <a:pt x="349948" y="194119"/>
                  </a:lnTo>
                  <a:lnTo>
                    <a:pt x="334423" y="179165"/>
                  </a:lnTo>
                  <a:lnTo>
                    <a:pt x="337566" y="153543"/>
                  </a:lnTo>
                  <a:lnTo>
                    <a:pt x="318325" y="133826"/>
                  </a:lnTo>
                  <a:lnTo>
                    <a:pt x="317182" y="107632"/>
                  </a:lnTo>
                  <a:lnTo>
                    <a:pt x="314992" y="90011"/>
                  </a:lnTo>
                  <a:lnTo>
                    <a:pt x="317087" y="72866"/>
                  </a:lnTo>
                  <a:lnTo>
                    <a:pt x="302133" y="53721"/>
                  </a:lnTo>
                  <a:lnTo>
                    <a:pt x="285560" y="47339"/>
                  </a:lnTo>
                  <a:lnTo>
                    <a:pt x="267462" y="53721"/>
                  </a:lnTo>
                  <a:lnTo>
                    <a:pt x="249269" y="60198"/>
                  </a:lnTo>
                  <a:lnTo>
                    <a:pt x="232696" y="53816"/>
                  </a:lnTo>
                  <a:lnTo>
                    <a:pt x="217170" y="38862"/>
                  </a:lnTo>
                  <a:lnTo>
                    <a:pt x="191548" y="35719"/>
                  </a:lnTo>
                  <a:lnTo>
                    <a:pt x="175450" y="25051"/>
                  </a:lnTo>
                  <a:lnTo>
                    <a:pt x="155162" y="13811"/>
                  </a:lnTo>
                  <a:lnTo>
                    <a:pt x="134303" y="6953"/>
                  </a:lnTo>
                  <a:lnTo>
                    <a:pt x="113443" y="0"/>
                  </a:lnTo>
                  <a:lnTo>
                    <a:pt x="99060" y="11239"/>
                  </a:lnTo>
                  <a:lnTo>
                    <a:pt x="80391" y="22003"/>
                  </a:lnTo>
                  <a:lnTo>
                    <a:pt x="53721" y="27337"/>
                  </a:lnTo>
                  <a:lnTo>
                    <a:pt x="36576" y="25241"/>
                  </a:lnTo>
                  <a:lnTo>
                    <a:pt x="28099" y="58960"/>
                  </a:lnTo>
                  <a:lnTo>
                    <a:pt x="24384" y="88868"/>
                  </a:lnTo>
                  <a:lnTo>
                    <a:pt x="24003" y="197358"/>
                  </a:lnTo>
                  <a:lnTo>
                    <a:pt x="5334" y="208026"/>
                  </a:lnTo>
                  <a:lnTo>
                    <a:pt x="13430" y="282797"/>
                  </a:lnTo>
                  <a:lnTo>
                    <a:pt x="15145" y="304705"/>
                  </a:lnTo>
                  <a:lnTo>
                    <a:pt x="10858" y="338899"/>
                  </a:lnTo>
                  <a:lnTo>
                    <a:pt x="17336" y="357092"/>
                  </a:lnTo>
                  <a:lnTo>
                    <a:pt x="33909" y="363474"/>
                  </a:lnTo>
                  <a:lnTo>
                    <a:pt x="20574" y="400907"/>
                  </a:lnTo>
                  <a:lnTo>
                    <a:pt x="12097" y="434530"/>
                  </a:lnTo>
                  <a:lnTo>
                    <a:pt x="3143" y="507206"/>
                  </a:lnTo>
                  <a:lnTo>
                    <a:pt x="0" y="567595"/>
                  </a:lnTo>
                  <a:lnTo>
                    <a:pt x="38481" y="572357"/>
                  </a:lnTo>
                  <a:lnTo>
                    <a:pt x="349472" y="584740"/>
                  </a:lnTo>
                  <a:lnTo>
                    <a:pt x="392239" y="589978"/>
                  </a:lnTo>
                  <a:lnTo>
                    <a:pt x="392239" y="589978"/>
                  </a:lnTo>
                  <a:lnTo>
                    <a:pt x="392239" y="5899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654F314D-0603-4EAA-2628-A60EBFD09F53}"/>
                </a:ext>
              </a:extLst>
            </p:cNvPr>
            <p:cNvSpPr/>
            <p:nvPr/>
          </p:nvSpPr>
          <p:spPr>
            <a:xfrm>
              <a:off x="-2850855" y="150493"/>
              <a:ext cx="635499" cy="660040"/>
            </a:xfrm>
            <a:custGeom>
              <a:avLst/>
              <a:gdLst>
                <a:gd name="connsiteX0" fmla="*/ 74104 w 377380"/>
                <a:gd name="connsiteY0" fmla="*/ 383572 h 391953"/>
                <a:gd name="connsiteX1" fmla="*/ 138874 w 377380"/>
                <a:gd name="connsiteY1" fmla="*/ 387191 h 391953"/>
                <a:gd name="connsiteX2" fmla="*/ 212312 w 377380"/>
                <a:gd name="connsiteY2" fmla="*/ 391954 h 391953"/>
                <a:gd name="connsiteX3" fmla="*/ 214884 w 377380"/>
                <a:gd name="connsiteY3" fmla="*/ 370713 h 391953"/>
                <a:gd name="connsiteX4" fmla="*/ 217551 w 377380"/>
                <a:gd name="connsiteY4" fmla="*/ 349472 h 391953"/>
                <a:gd name="connsiteX5" fmla="*/ 244316 w 377380"/>
                <a:gd name="connsiteY5" fmla="*/ 344138 h 391953"/>
                <a:gd name="connsiteX6" fmla="*/ 275177 w 377380"/>
                <a:gd name="connsiteY6" fmla="*/ 304800 h 391953"/>
                <a:gd name="connsiteX7" fmla="*/ 286893 w 377380"/>
                <a:gd name="connsiteY7" fmla="*/ 280416 h 391953"/>
                <a:gd name="connsiteX8" fmla="*/ 294418 w 377380"/>
                <a:gd name="connsiteY8" fmla="*/ 255365 h 391953"/>
                <a:gd name="connsiteX9" fmla="*/ 305086 w 377380"/>
                <a:gd name="connsiteY9" fmla="*/ 239459 h 391953"/>
                <a:gd name="connsiteX10" fmla="*/ 308229 w 377380"/>
                <a:gd name="connsiteY10" fmla="*/ 213932 h 391953"/>
                <a:gd name="connsiteX11" fmla="*/ 307086 w 377380"/>
                <a:gd name="connsiteY11" fmla="*/ 187928 h 391953"/>
                <a:gd name="connsiteX12" fmla="*/ 327374 w 377380"/>
                <a:gd name="connsiteY12" fmla="*/ 164592 h 391953"/>
                <a:gd name="connsiteX13" fmla="*/ 338042 w 377380"/>
                <a:gd name="connsiteY13" fmla="*/ 148590 h 391953"/>
                <a:gd name="connsiteX14" fmla="*/ 354520 w 377380"/>
                <a:gd name="connsiteY14" fmla="*/ 120491 h 391953"/>
                <a:gd name="connsiteX15" fmla="*/ 348044 w 377380"/>
                <a:gd name="connsiteY15" fmla="*/ 102394 h 391953"/>
                <a:gd name="connsiteX16" fmla="*/ 351758 w 377380"/>
                <a:gd name="connsiteY16" fmla="*/ 72676 h 391953"/>
                <a:gd name="connsiteX17" fmla="*/ 362426 w 377380"/>
                <a:gd name="connsiteY17" fmla="*/ 56769 h 391953"/>
                <a:gd name="connsiteX18" fmla="*/ 377380 w 377380"/>
                <a:gd name="connsiteY18" fmla="*/ 41339 h 391953"/>
                <a:gd name="connsiteX19" fmla="*/ 372999 w 377380"/>
                <a:gd name="connsiteY19" fmla="*/ 6286 h 391953"/>
                <a:gd name="connsiteX20" fmla="*/ 333375 w 377380"/>
                <a:gd name="connsiteY20" fmla="*/ 10001 h 391953"/>
                <a:gd name="connsiteX21" fmla="*/ 316230 w 377380"/>
                <a:gd name="connsiteY21" fmla="*/ 7906 h 391953"/>
                <a:gd name="connsiteX22" fmla="*/ 297466 w 377380"/>
                <a:gd name="connsiteY22" fmla="*/ 18479 h 391953"/>
                <a:gd name="connsiteX23" fmla="*/ 282511 w 377380"/>
                <a:gd name="connsiteY23" fmla="*/ 33909 h 391953"/>
                <a:gd name="connsiteX24" fmla="*/ 267081 w 377380"/>
                <a:gd name="connsiteY24" fmla="*/ 53626 h 391953"/>
                <a:gd name="connsiteX25" fmla="*/ 245173 w 377380"/>
                <a:gd name="connsiteY25" fmla="*/ 55150 h 391953"/>
                <a:gd name="connsiteX26" fmla="*/ 229076 w 377380"/>
                <a:gd name="connsiteY26" fmla="*/ 44577 h 391953"/>
                <a:gd name="connsiteX27" fmla="*/ 226886 w 377380"/>
                <a:gd name="connsiteY27" fmla="*/ 27051 h 391953"/>
                <a:gd name="connsiteX28" fmla="*/ 233744 w 377380"/>
                <a:gd name="connsiteY28" fmla="*/ 6286 h 391953"/>
                <a:gd name="connsiteX29" fmla="*/ 182309 w 377380"/>
                <a:gd name="connsiteY29" fmla="*/ 0 h 391953"/>
                <a:gd name="connsiteX30" fmla="*/ 196882 w 377380"/>
                <a:gd name="connsiteY30" fmla="*/ 23336 h 391953"/>
                <a:gd name="connsiteX31" fmla="*/ 199072 w 377380"/>
                <a:gd name="connsiteY31" fmla="*/ 40862 h 391953"/>
                <a:gd name="connsiteX32" fmla="*/ 192691 w 377380"/>
                <a:gd name="connsiteY32" fmla="*/ 57341 h 391953"/>
                <a:gd name="connsiteX33" fmla="*/ 177736 w 377380"/>
                <a:gd name="connsiteY33" fmla="*/ 72771 h 391953"/>
                <a:gd name="connsiteX34" fmla="*/ 171355 w 377380"/>
                <a:gd name="connsiteY34" fmla="*/ 89249 h 391953"/>
                <a:gd name="connsiteX35" fmla="*/ 189071 w 377380"/>
                <a:gd name="connsiteY35" fmla="*/ 121634 h 391953"/>
                <a:gd name="connsiteX36" fmla="*/ 199834 w 377380"/>
                <a:gd name="connsiteY36" fmla="*/ 140208 h 391953"/>
                <a:gd name="connsiteX37" fmla="*/ 199930 w 377380"/>
                <a:gd name="connsiteY37" fmla="*/ 174688 h 391953"/>
                <a:gd name="connsiteX38" fmla="*/ 188690 w 377380"/>
                <a:gd name="connsiteY38" fmla="*/ 194882 h 391953"/>
                <a:gd name="connsiteX39" fmla="*/ 170497 w 377380"/>
                <a:gd name="connsiteY39" fmla="*/ 201263 h 391953"/>
                <a:gd name="connsiteX40" fmla="*/ 149161 w 377380"/>
                <a:gd name="connsiteY40" fmla="*/ 198691 h 391953"/>
                <a:gd name="connsiteX41" fmla="*/ 128206 w 377380"/>
                <a:gd name="connsiteY41" fmla="*/ 191738 h 391953"/>
                <a:gd name="connsiteX42" fmla="*/ 111061 w 377380"/>
                <a:gd name="connsiteY42" fmla="*/ 189643 h 391953"/>
                <a:gd name="connsiteX43" fmla="*/ 91345 w 377380"/>
                <a:gd name="connsiteY43" fmla="*/ 208788 h 391953"/>
                <a:gd name="connsiteX44" fmla="*/ 97250 w 377380"/>
                <a:gd name="connsiteY44" fmla="*/ 231077 h 391953"/>
                <a:gd name="connsiteX45" fmla="*/ 112871 w 377380"/>
                <a:gd name="connsiteY45" fmla="*/ 245936 h 391953"/>
                <a:gd name="connsiteX46" fmla="*/ 128397 w 377380"/>
                <a:gd name="connsiteY46" fmla="*/ 260794 h 391953"/>
                <a:gd name="connsiteX47" fmla="*/ 148780 w 377380"/>
                <a:gd name="connsiteY47" fmla="*/ 271939 h 391953"/>
                <a:gd name="connsiteX48" fmla="*/ 165354 w 377380"/>
                <a:gd name="connsiteY48" fmla="*/ 278321 h 391953"/>
                <a:gd name="connsiteX49" fmla="*/ 171831 w 377380"/>
                <a:gd name="connsiteY49" fmla="*/ 296418 h 391953"/>
                <a:gd name="connsiteX50" fmla="*/ 161163 w 377380"/>
                <a:gd name="connsiteY50" fmla="*/ 312325 h 391953"/>
                <a:gd name="connsiteX51" fmla="*/ 144590 w 377380"/>
                <a:gd name="connsiteY51" fmla="*/ 305943 h 391953"/>
                <a:gd name="connsiteX52" fmla="*/ 125825 w 377380"/>
                <a:gd name="connsiteY52" fmla="*/ 316611 h 391953"/>
                <a:gd name="connsiteX53" fmla="*/ 103346 w 377380"/>
                <a:gd name="connsiteY53" fmla="*/ 322421 h 391953"/>
                <a:gd name="connsiteX54" fmla="*/ 82486 w 377380"/>
                <a:gd name="connsiteY54" fmla="*/ 315563 h 391953"/>
                <a:gd name="connsiteX55" fmla="*/ 62103 w 377380"/>
                <a:gd name="connsiteY55" fmla="*/ 304419 h 391953"/>
                <a:gd name="connsiteX56" fmla="*/ 27337 w 377380"/>
                <a:gd name="connsiteY56" fmla="*/ 304419 h 391953"/>
                <a:gd name="connsiteX57" fmla="*/ 10668 w 377380"/>
                <a:gd name="connsiteY57" fmla="*/ 298037 h 391953"/>
                <a:gd name="connsiteX58" fmla="*/ 0 w 377380"/>
                <a:gd name="connsiteY58" fmla="*/ 314039 h 391953"/>
                <a:gd name="connsiteX59" fmla="*/ 10763 w 377380"/>
                <a:gd name="connsiteY59" fmla="*/ 332613 h 391953"/>
                <a:gd name="connsiteX60" fmla="*/ 30099 w 377380"/>
                <a:gd name="connsiteY60" fmla="*/ 352235 h 391953"/>
                <a:gd name="connsiteX61" fmla="*/ 46196 w 377380"/>
                <a:gd name="connsiteY61" fmla="*/ 362807 h 391953"/>
                <a:gd name="connsiteX62" fmla="*/ 66008 w 377380"/>
                <a:gd name="connsiteY62" fmla="*/ 378238 h 391953"/>
                <a:gd name="connsiteX63" fmla="*/ 74104 w 377380"/>
                <a:gd name="connsiteY63" fmla="*/ 383572 h 391953"/>
                <a:gd name="connsiteX64" fmla="*/ 74104 w 377380"/>
                <a:gd name="connsiteY64" fmla="*/ 383572 h 391953"/>
                <a:gd name="connsiteX65" fmla="*/ 74104 w 377380"/>
                <a:gd name="connsiteY65" fmla="*/ 383572 h 39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77380" h="391953">
                  <a:moveTo>
                    <a:pt x="74104" y="383572"/>
                  </a:moveTo>
                  <a:lnTo>
                    <a:pt x="138874" y="387191"/>
                  </a:lnTo>
                  <a:lnTo>
                    <a:pt x="212312" y="391954"/>
                  </a:lnTo>
                  <a:lnTo>
                    <a:pt x="214884" y="370713"/>
                  </a:lnTo>
                  <a:lnTo>
                    <a:pt x="217551" y="349472"/>
                  </a:lnTo>
                  <a:lnTo>
                    <a:pt x="244316" y="344138"/>
                  </a:lnTo>
                  <a:lnTo>
                    <a:pt x="275177" y="304800"/>
                  </a:lnTo>
                  <a:lnTo>
                    <a:pt x="286893" y="280416"/>
                  </a:lnTo>
                  <a:lnTo>
                    <a:pt x="294418" y="255365"/>
                  </a:lnTo>
                  <a:lnTo>
                    <a:pt x="305086" y="239459"/>
                  </a:lnTo>
                  <a:lnTo>
                    <a:pt x="308229" y="213932"/>
                  </a:lnTo>
                  <a:lnTo>
                    <a:pt x="307086" y="187928"/>
                  </a:lnTo>
                  <a:lnTo>
                    <a:pt x="327374" y="164592"/>
                  </a:lnTo>
                  <a:lnTo>
                    <a:pt x="338042" y="148590"/>
                  </a:lnTo>
                  <a:lnTo>
                    <a:pt x="354520" y="120491"/>
                  </a:lnTo>
                  <a:lnTo>
                    <a:pt x="348044" y="102394"/>
                  </a:lnTo>
                  <a:lnTo>
                    <a:pt x="351758" y="72676"/>
                  </a:lnTo>
                  <a:lnTo>
                    <a:pt x="362426" y="56769"/>
                  </a:lnTo>
                  <a:lnTo>
                    <a:pt x="377380" y="41339"/>
                  </a:lnTo>
                  <a:lnTo>
                    <a:pt x="372999" y="6286"/>
                  </a:lnTo>
                  <a:lnTo>
                    <a:pt x="333375" y="10001"/>
                  </a:lnTo>
                  <a:lnTo>
                    <a:pt x="316230" y="7906"/>
                  </a:lnTo>
                  <a:lnTo>
                    <a:pt x="297466" y="18479"/>
                  </a:lnTo>
                  <a:lnTo>
                    <a:pt x="282511" y="33909"/>
                  </a:lnTo>
                  <a:lnTo>
                    <a:pt x="267081" y="53626"/>
                  </a:lnTo>
                  <a:lnTo>
                    <a:pt x="245173" y="55150"/>
                  </a:lnTo>
                  <a:lnTo>
                    <a:pt x="229076" y="44577"/>
                  </a:lnTo>
                  <a:lnTo>
                    <a:pt x="226886" y="27051"/>
                  </a:lnTo>
                  <a:lnTo>
                    <a:pt x="233744" y="6286"/>
                  </a:lnTo>
                  <a:lnTo>
                    <a:pt x="182309" y="0"/>
                  </a:lnTo>
                  <a:lnTo>
                    <a:pt x="196882" y="23336"/>
                  </a:lnTo>
                  <a:lnTo>
                    <a:pt x="199072" y="40862"/>
                  </a:lnTo>
                  <a:lnTo>
                    <a:pt x="192691" y="57341"/>
                  </a:lnTo>
                  <a:lnTo>
                    <a:pt x="177736" y="72771"/>
                  </a:lnTo>
                  <a:lnTo>
                    <a:pt x="171355" y="89249"/>
                  </a:lnTo>
                  <a:lnTo>
                    <a:pt x="189071" y="121634"/>
                  </a:lnTo>
                  <a:lnTo>
                    <a:pt x="199834" y="140208"/>
                  </a:lnTo>
                  <a:lnTo>
                    <a:pt x="199930" y="174688"/>
                  </a:lnTo>
                  <a:lnTo>
                    <a:pt x="188690" y="194882"/>
                  </a:lnTo>
                  <a:lnTo>
                    <a:pt x="170497" y="201263"/>
                  </a:lnTo>
                  <a:lnTo>
                    <a:pt x="149161" y="198691"/>
                  </a:lnTo>
                  <a:lnTo>
                    <a:pt x="128206" y="191738"/>
                  </a:lnTo>
                  <a:lnTo>
                    <a:pt x="111061" y="189643"/>
                  </a:lnTo>
                  <a:lnTo>
                    <a:pt x="91345" y="208788"/>
                  </a:lnTo>
                  <a:lnTo>
                    <a:pt x="97250" y="231077"/>
                  </a:lnTo>
                  <a:lnTo>
                    <a:pt x="112871" y="245936"/>
                  </a:lnTo>
                  <a:lnTo>
                    <a:pt x="128397" y="260794"/>
                  </a:lnTo>
                  <a:lnTo>
                    <a:pt x="148780" y="271939"/>
                  </a:lnTo>
                  <a:lnTo>
                    <a:pt x="165354" y="278321"/>
                  </a:lnTo>
                  <a:lnTo>
                    <a:pt x="171831" y="296418"/>
                  </a:lnTo>
                  <a:lnTo>
                    <a:pt x="161163" y="312325"/>
                  </a:lnTo>
                  <a:lnTo>
                    <a:pt x="144590" y="305943"/>
                  </a:lnTo>
                  <a:lnTo>
                    <a:pt x="125825" y="316611"/>
                  </a:lnTo>
                  <a:lnTo>
                    <a:pt x="103346" y="322421"/>
                  </a:lnTo>
                  <a:lnTo>
                    <a:pt x="82486" y="315563"/>
                  </a:lnTo>
                  <a:lnTo>
                    <a:pt x="62103" y="304419"/>
                  </a:lnTo>
                  <a:lnTo>
                    <a:pt x="27337" y="304419"/>
                  </a:lnTo>
                  <a:lnTo>
                    <a:pt x="10668" y="298037"/>
                  </a:lnTo>
                  <a:lnTo>
                    <a:pt x="0" y="314039"/>
                  </a:lnTo>
                  <a:lnTo>
                    <a:pt x="10763" y="332613"/>
                  </a:lnTo>
                  <a:lnTo>
                    <a:pt x="30099" y="352235"/>
                  </a:lnTo>
                  <a:lnTo>
                    <a:pt x="46196" y="362807"/>
                  </a:lnTo>
                  <a:lnTo>
                    <a:pt x="66008" y="378238"/>
                  </a:lnTo>
                  <a:lnTo>
                    <a:pt x="74104" y="383572"/>
                  </a:lnTo>
                  <a:lnTo>
                    <a:pt x="74104" y="383572"/>
                  </a:lnTo>
                  <a:lnTo>
                    <a:pt x="74104" y="38357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E6FAE46A-A298-EA16-E01A-D29F21AE59D5}"/>
                </a:ext>
              </a:extLst>
            </p:cNvPr>
            <p:cNvSpPr/>
            <p:nvPr/>
          </p:nvSpPr>
          <p:spPr>
            <a:xfrm>
              <a:off x="-3351781" y="1317073"/>
              <a:ext cx="1066331" cy="823647"/>
            </a:xfrm>
            <a:custGeom>
              <a:avLst/>
              <a:gdLst>
                <a:gd name="connsiteX0" fmla="*/ 39529 w 633222"/>
                <a:gd name="connsiteY0" fmla="*/ 489109 h 489108"/>
                <a:gd name="connsiteX1" fmla="*/ 58674 w 633222"/>
                <a:gd name="connsiteY1" fmla="*/ 474250 h 489108"/>
                <a:gd name="connsiteX2" fmla="*/ 66104 w 633222"/>
                <a:gd name="connsiteY2" fmla="*/ 449199 h 489108"/>
                <a:gd name="connsiteX3" fmla="*/ 72485 w 633222"/>
                <a:gd name="connsiteY3" fmla="*/ 432721 h 489108"/>
                <a:gd name="connsiteX4" fmla="*/ 91059 w 633222"/>
                <a:gd name="connsiteY4" fmla="*/ 422053 h 489108"/>
                <a:gd name="connsiteX5" fmla="*/ 104394 w 633222"/>
                <a:gd name="connsiteY5" fmla="*/ 419386 h 489108"/>
                <a:gd name="connsiteX6" fmla="*/ 119253 w 633222"/>
                <a:gd name="connsiteY6" fmla="*/ 403955 h 489108"/>
                <a:gd name="connsiteX7" fmla="*/ 133636 w 633222"/>
                <a:gd name="connsiteY7" fmla="*/ 392811 h 489108"/>
                <a:gd name="connsiteX8" fmla="*/ 151733 w 633222"/>
                <a:gd name="connsiteY8" fmla="*/ 386429 h 489108"/>
                <a:gd name="connsiteX9" fmla="*/ 161830 w 633222"/>
                <a:gd name="connsiteY9" fmla="*/ 374714 h 489108"/>
                <a:gd name="connsiteX10" fmla="*/ 179927 w 633222"/>
                <a:gd name="connsiteY10" fmla="*/ 368236 h 489108"/>
                <a:gd name="connsiteX11" fmla="*/ 198596 w 633222"/>
                <a:gd name="connsiteY11" fmla="*/ 357664 h 489108"/>
                <a:gd name="connsiteX12" fmla="*/ 219837 w 633222"/>
                <a:gd name="connsiteY12" fmla="*/ 360236 h 489108"/>
                <a:gd name="connsiteX13" fmla="*/ 235839 w 633222"/>
                <a:gd name="connsiteY13" fmla="*/ 370903 h 489108"/>
                <a:gd name="connsiteX14" fmla="*/ 253460 w 633222"/>
                <a:gd name="connsiteY14" fmla="*/ 368713 h 489108"/>
                <a:gd name="connsiteX15" fmla="*/ 269939 w 633222"/>
                <a:gd name="connsiteY15" fmla="*/ 375094 h 489108"/>
                <a:gd name="connsiteX16" fmla="*/ 290703 w 633222"/>
                <a:gd name="connsiteY16" fmla="*/ 381953 h 489108"/>
                <a:gd name="connsiteX17" fmla="*/ 309372 w 633222"/>
                <a:gd name="connsiteY17" fmla="*/ 371285 h 489108"/>
                <a:gd name="connsiteX18" fmla="*/ 331184 w 633222"/>
                <a:gd name="connsiteY18" fmla="*/ 369665 h 489108"/>
                <a:gd name="connsiteX19" fmla="*/ 348234 w 633222"/>
                <a:gd name="connsiteY19" fmla="*/ 371761 h 489108"/>
                <a:gd name="connsiteX20" fmla="*/ 350425 w 633222"/>
                <a:gd name="connsiteY20" fmla="*/ 389287 h 489108"/>
                <a:gd name="connsiteX21" fmla="*/ 375952 w 633222"/>
                <a:gd name="connsiteY21" fmla="*/ 392430 h 489108"/>
                <a:gd name="connsiteX22" fmla="*/ 387191 w 633222"/>
                <a:gd name="connsiteY22" fmla="*/ 406813 h 489108"/>
                <a:gd name="connsiteX23" fmla="*/ 403669 w 633222"/>
                <a:gd name="connsiteY23" fmla="*/ 413194 h 489108"/>
                <a:gd name="connsiteX24" fmla="*/ 419671 w 633222"/>
                <a:gd name="connsiteY24" fmla="*/ 423767 h 489108"/>
                <a:gd name="connsiteX25" fmla="*/ 430911 w 633222"/>
                <a:gd name="connsiteY25" fmla="*/ 438150 h 489108"/>
                <a:gd name="connsiteX26" fmla="*/ 446437 w 633222"/>
                <a:gd name="connsiteY26" fmla="*/ 453009 h 489108"/>
                <a:gd name="connsiteX27" fmla="*/ 459677 w 633222"/>
                <a:gd name="connsiteY27" fmla="*/ 450342 h 489108"/>
                <a:gd name="connsiteX28" fmla="*/ 478346 w 633222"/>
                <a:gd name="connsiteY28" fmla="*/ 439674 h 489108"/>
                <a:gd name="connsiteX29" fmla="*/ 496253 w 633222"/>
                <a:gd name="connsiteY29" fmla="*/ 329565 h 489108"/>
                <a:gd name="connsiteX30" fmla="*/ 533400 w 633222"/>
                <a:gd name="connsiteY30" fmla="*/ 273749 h 489108"/>
                <a:gd name="connsiteX31" fmla="*/ 540830 w 633222"/>
                <a:gd name="connsiteY31" fmla="*/ 248698 h 489108"/>
                <a:gd name="connsiteX32" fmla="*/ 530638 w 633222"/>
                <a:gd name="connsiteY32" fmla="*/ 225838 h 489108"/>
                <a:gd name="connsiteX33" fmla="*/ 537020 w 633222"/>
                <a:gd name="connsiteY33" fmla="*/ 209360 h 489108"/>
                <a:gd name="connsiteX34" fmla="*/ 547688 w 633222"/>
                <a:gd name="connsiteY34" fmla="*/ 193453 h 489108"/>
                <a:gd name="connsiteX35" fmla="*/ 562547 w 633222"/>
                <a:gd name="connsiteY35" fmla="*/ 177927 h 489108"/>
                <a:gd name="connsiteX36" fmla="*/ 569405 w 633222"/>
                <a:gd name="connsiteY36" fmla="*/ 157258 h 489108"/>
                <a:gd name="connsiteX37" fmla="*/ 615791 w 633222"/>
                <a:gd name="connsiteY37" fmla="*/ 167259 h 489108"/>
                <a:gd name="connsiteX38" fmla="*/ 617887 w 633222"/>
                <a:gd name="connsiteY38" fmla="*/ 150209 h 489108"/>
                <a:gd name="connsiteX39" fmla="*/ 620554 w 633222"/>
                <a:gd name="connsiteY39" fmla="*/ 128969 h 489108"/>
                <a:gd name="connsiteX40" fmla="*/ 626364 w 633222"/>
                <a:gd name="connsiteY40" fmla="*/ 116777 h 489108"/>
                <a:gd name="connsiteX41" fmla="*/ 633222 w 633222"/>
                <a:gd name="connsiteY41" fmla="*/ 96012 h 489108"/>
                <a:gd name="connsiteX42" fmla="*/ 623030 w 633222"/>
                <a:gd name="connsiteY42" fmla="*/ 73152 h 489108"/>
                <a:gd name="connsiteX43" fmla="*/ 616172 w 633222"/>
                <a:gd name="connsiteY43" fmla="*/ 59341 h 489108"/>
                <a:gd name="connsiteX44" fmla="*/ 604933 w 633222"/>
                <a:gd name="connsiteY44" fmla="*/ 45053 h 489108"/>
                <a:gd name="connsiteX45" fmla="*/ 593693 w 633222"/>
                <a:gd name="connsiteY45" fmla="*/ 30671 h 489108"/>
                <a:gd name="connsiteX46" fmla="*/ 578739 w 633222"/>
                <a:gd name="connsiteY46" fmla="*/ 11525 h 489108"/>
                <a:gd name="connsiteX47" fmla="*/ 485013 w 633222"/>
                <a:gd name="connsiteY47" fmla="*/ 0 h 489108"/>
                <a:gd name="connsiteX48" fmla="*/ 478631 w 633222"/>
                <a:gd name="connsiteY48" fmla="*/ 16478 h 489108"/>
                <a:gd name="connsiteX49" fmla="*/ 461105 w 633222"/>
                <a:gd name="connsiteY49" fmla="*/ 18574 h 489108"/>
                <a:gd name="connsiteX50" fmla="*/ 444056 w 633222"/>
                <a:gd name="connsiteY50" fmla="*/ 16478 h 489108"/>
                <a:gd name="connsiteX51" fmla="*/ 423767 w 633222"/>
                <a:gd name="connsiteY51" fmla="*/ 5334 h 489108"/>
                <a:gd name="connsiteX52" fmla="*/ 408908 w 633222"/>
                <a:gd name="connsiteY52" fmla="*/ 20860 h 489108"/>
                <a:gd name="connsiteX53" fmla="*/ 391859 w 633222"/>
                <a:gd name="connsiteY53" fmla="*/ 18669 h 489108"/>
                <a:gd name="connsiteX54" fmla="*/ 373761 w 633222"/>
                <a:gd name="connsiteY54" fmla="*/ 25146 h 489108"/>
                <a:gd name="connsiteX55" fmla="*/ 348139 w 633222"/>
                <a:gd name="connsiteY55" fmla="*/ 22003 h 489108"/>
                <a:gd name="connsiteX56" fmla="*/ 337566 w 633222"/>
                <a:gd name="connsiteY56" fmla="*/ 37910 h 489108"/>
                <a:gd name="connsiteX57" fmla="*/ 330613 w 633222"/>
                <a:gd name="connsiteY57" fmla="*/ 58674 h 489108"/>
                <a:gd name="connsiteX58" fmla="*/ 312039 w 633222"/>
                <a:gd name="connsiteY58" fmla="*/ 69342 h 489108"/>
                <a:gd name="connsiteX59" fmla="*/ 288512 w 633222"/>
                <a:gd name="connsiteY59" fmla="*/ 49149 h 489108"/>
                <a:gd name="connsiteX60" fmla="*/ 264033 w 633222"/>
                <a:gd name="connsiteY60" fmla="*/ 37529 h 489108"/>
                <a:gd name="connsiteX61" fmla="*/ 246507 w 633222"/>
                <a:gd name="connsiteY61" fmla="*/ 39624 h 489108"/>
                <a:gd name="connsiteX62" fmla="*/ 224123 w 633222"/>
                <a:gd name="connsiteY62" fmla="*/ 45529 h 489108"/>
                <a:gd name="connsiteX63" fmla="*/ 203930 w 633222"/>
                <a:gd name="connsiteY63" fmla="*/ 68961 h 489108"/>
                <a:gd name="connsiteX64" fmla="*/ 209836 w 633222"/>
                <a:gd name="connsiteY64" fmla="*/ 91250 h 489108"/>
                <a:gd name="connsiteX65" fmla="*/ 242316 w 633222"/>
                <a:gd name="connsiteY65" fmla="*/ 108204 h 489108"/>
                <a:gd name="connsiteX66" fmla="*/ 266795 w 633222"/>
                <a:gd name="connsiteY66" fmla="*/ 119920 h 489108"/>
                <a:gd name="connsiteX67" fmla="*/ 273272 w 633222"/>
                <a:gd name="connsiteY67" fmla="*/ 137922 h 489108"/>
                <a:gd name="connsiteX68" fmla="*/ 249365 w 633222"/>
                <a:gd name="connsiteY68" fmla="*/ 156591 h 489108"/>
                <a:gd name="connsiteX69" fmla="*/ 231743 w 633222"/>
                <a:gd name="connsiteY69" fmla="*/ 158782 h 489108"/>
                <a:gd name="connsiteX70" fmla="*/ 206693 w 633222"/>
                <a:gd name="connsiteY70" fmla="*/ 151352 h 489108"/>
                <a:gd name="connsiteX71" fmla="*/ 192881 w 633222"/>
                <a:gd name="connsiteY71" fmla="*/ 158306 h 489108"/>
                <a:gd name="connsiteX72" fmla="*/ 173736 w 633222"/>
                <a:gd name="connsiteY72" fmla="*/ 173165 h 489108"/>
                <a:gd name="connsiteX73" fmla="*/ 171069 w 633222"/>
                <a:gd name="connsiteY73" fmla="*/ 194405 h 489108"/>
                <a:gd name="connsiteX74" fmla="*/ 146685 w 633222"/>
                <a:gd name="connsiteY74" fmla="*/ 217361 h 489108"/>
                <a:gd name="connsiteX75" fmla="*/ 124778 w 633222"/>
                <a:gd name="connsiteY75" fmla="*/ 218980 h 489108"/>
                <a:gd name="connsiteX76" fmla="*/ 106680 w 633222"/>
                <a:gd name="connsiteY76" fmla="*/ 225362 h 489108"/>
                <a:gd name="connsiteX77" fmla="*/ 81153 w 633222"/>
                <a:gd name="connsiteY77" fmla="*/ 222218 h 489108"/>
                <a:gd name="connsiteX78" fmla="*/ 61436 w 633222"/>
                <a:gd name="connsiteY78" fmla="*/ 206788 h 489108"/>
                <a:gd name="connsiteX79" fmla="*/ 47054 w 633222"/>
                <a:gd name="connsiteY79" fmla="*/ 218027 h 489108"/>
                <a:gd name="connsiteX80" fmla="*/ 14573 w 633222"/>
                <a:gd name="connsiteY80" fmla="*/ 235553 h 489108"/>
                <a:gd name="connsiteX81" fmla="*/ 12002 w 633222"/>
                <a:gd name="connsiteY81" fmla="*/ 291370 h 489108"/>
                <a:gd name="connsiteX82" fmla="*/ 22670 w 633222"/>
                <a:gd name="connsiteY82" fmla="*/ 310039 h 489108"/>
                <a:gd name="connsiteX83" fmla="*/ 32861 w 633222"/>
                <a:gd name="connsiteY83" fmla="*/ 332804 h 489108"/>
                <a:gd name="connsiteX84" fmla="*/ 65913 w 633222"/>
                <a:gd name="connsiteY84" fmla="*/ 345567 h 489108"/>
                <a:gd name="connsiteX85" fmla="*/ 85630 w 633222"/>
                <a:gd name="connsiteY85" fmla="*/ 326422 h 489108"/>
                <a:gd name="connsiteX86" fmla="*/ 107442 w 633222"/>
                <a:gd name="connsiteY86" fmla="*/ 324803 h 489108"/>
                <a:gd name="connsiteX87" fmla="*/ 112776 w 633222"/>
                <a:gd name="connsiteY87" fmla="*/ 351377 h 489108"/>
                <a:gd name="connsiteX88" fmla="*/ 83534 w 633222"/>
                <a:gd name="connsiteY88" fmla="*/ 377952 h 489108"/>
                <a:gd name="connsiteX89" fmla="*/ 64960 w 633222"/>
                <a:gd name="connsiteY89" fmla="*/ 388620 h 489108"/>
                <a:gd name="connsiteX90" fmla="*/ 47911 w 633222"/>
                <a:gd name="connsiteY90" fmla="*/ 386525 h 489108"/>
                <a:gd name="connsiteX91" fmla="*/ 11144 w 633222"/>
                <a:gd name="connsiteY91" fmla="*/ 403574 h 489108"/>
                <a:gd name="connsiteX92" fmla="*/ 0 w 633222"/>
                <a:gd name="connsiteY92" fmla="*/ 423767 h 489108"/>
                <a:gd name="connsiteX93" fmla="*/ 12859 w 633222"/>
                <a:gd name="connsiteY93" fmla="*/ 459962 h 489108"/>
                <a:gd name="connsiteX94" fmla="*/ 41624 w 633222"/>
                <a:gd name="connsiteY94" fmla="*/ 472154 h 489108"/>
                <a:gd name="connsiteX95" fmla="*/ 39529 w 633222"/>
                <a:gd name="connsiteY95" fmla="*/ 489109 h 489108"/>
                <a:gd name="connsiteX96" fmla="*/ 39529 w 633222"/>
                <a:gd name="connsiteY96" fmla="*/ 489109 h 489108"/>
                <a:gd name="connsiteX97" fmla="*/ 39529 w 633222"/>
                <a:gd name="connsiteY97" fmla="*/ 489109 h 48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633222" h="489108">
                  <a:moveTo>
                    <a:pt x="39529" y="489109"/>
                  </a:moveTo>
                  <a:lnTo>
                    <a:pt x="58674" y="474250"/>
                  </a:lnTo>
                  <a:lnTo>
                    <a:pt x="66104" y="449199"/>
                  </a:lnTo>
                  <a:lnTo>
                    <a:pt x="72485" y="432721"/>
                  </a:lnTo>
                  <a:lnTo>
                    <a:pt x="91059" y="422053"/>
                  </a:lnTo>
                  <a:lnTo>
                    <a:pt x="104394" y="419386"/>
                  </a:lnTo>
                  <a:lnTo>
                    <a:pt x="119253" y="403955"/>
                  </a:lnTo>
                  <a:lnTo>
                    <a:pt x="133636" y="392811"/>
                  </a:lnTo>
                  <a:lnTo>
                    <a:pt x="151733" y="386429"/>
                  </a:lnTo>
                  <a:lnTo>
                    <a:pt x="161830" y="374714"/>
                  </a:lnTo>
                  <a:lnTo>
                    <a:pt x="179927" y="368236"/>
                  </a:lnTo>
                  <a:lnTo>
                    <a:pt x="198596" y="357664"/>
                  </a:lnTo>
                  <a:lnTo>
                    <a:pt x="219837" y="360236"/>
                  </a:lnTo>
                  <a:lnTo>
                    <a:pt x="235839" y="370903"/>
                  </a:lnTo>
                  <a:lnTo>
                    <a:pt x="253460" y="368713"/>
                  </a:lnTo>
                  <a:lnTo>
                    <a:pt x="269939" y="375094"/>
                  </a:lnTo>
                  <a:lnTo>
                    <a:pt x="290703" y="381953"/>
                  </a:lnTo>
                  <a:lnTo>
                    <a:pt x="309372" y="371285"/>
                  </a:lnTo>
                  <a:lnTo>
                    <a:pt x="331184" y="369665"/>
                  </a:lnTo>
                  <a:lnTo>
                    <a:pt x="348234" y="371761"/>
                  </a:lnTo>
                  <a:lnTo>
                    <a:pt x="350425" y="389287"/>
                  </a:lnTo>
                  <a:lnTo>
                    <a:pt x="375952" y="392430"/>
                  </a:lnTo>
                  <a:lnTo>
                    <a:pt x="387191" y="406813"/>
                  </a:lnTo>
                  <a:lnTo>
                    <a:pt x="403669" y="413194"/>
                  </a:lnTo>
                  <a:lnTo>
                    <a:pt x="419671" y="423767"/>
                  </a:lnTo>
                  <a:lnTo>
                    <a:pt x="430911" y="438150"/>
                  </a:lnTo>
                  <a:lnTo>
                    <a:pt x="446437" y="453009"/>
                  </a:lnTo>
                  <a:lnTo>
                    <a:pt x="459677" y="450342"/>
                  </a:lnTo>
                  <a:lnTo>
                    <a:pt x="478346" y="439674"/>
                  </a:lnTo>
                  <a:lnTo>
                    <a:pt x="496253" y="329565"/>
                  </a:lnTo>
                  <a:lnTo>
                    <a:pt x="533400" y="273749"/>
                  </a:lnTo>
                  <a:lnTo>
                    <a:pt x="540830" y="248698"/>
                  </a:lnTo>
                  <a:lnTo>
                    <a:pt x="530638" y="225838"/>
                  </a:lnTo>
                  <a:lnTo>
                    <a:pt x="537020" y="209360"/>
                  </a:lnTo>
                  <a:lnTo>
                    <a:pt x="547688" y="193453"/>
                  </a:lnTo>
                  <a:lnTo>
                    <a:pt x="562547" y="177927"/>
                  </a:lnTo>
                  <a:lnTo>
                    <a:pt x="569405" y="157258"/>
                  </a:lnTo>
                  <a:lnTo>
                    <a:pt x="615791" y="167259"/>
                  </a:lnTo>
                  <a:lnTo>
                    <a:pt x="617887" y="150209"/>
                  </a:lnTo>
                  <a:lnTo>
                    <a:pt x="620554" y="128969"/>
                  </a:lnTo>
                  <a:lnTo>
                    <a:pt x="626364" y="116777"/>
                  </a:lnTo>
                  <a:lnTo>
                    <a:pt x="633222" y="96012"/>
                  </a:lnTo>
                  <a:lnTo>
                    <a:pt x="623030" y="73152"/>
                  </a:lnTo>
                  <a:lnTo>
                    <a:pt x="616172" y="59341"/>
                  </a:lnTo>
                  <a:lnTo>
                    <a:pt x="604933" y="45053"/>
                  </a:lnTo>
                  <a:lnTo>
                    <a:pt x="593693" y="30671"/>
                  </a:lnTo>
                  <a:lnTo>
                    <a:pt x="578739" y="11525"/>
                  </a:lnTo>
                  <a:lnTo>
                    <a:pt x="485013" y="0"/>
                  </a:lnTo>
                  <a:lnTo>
                    <a:pt x="478631" y="16478"/>
                  </a:lnTo>
                  <a:lnTo>
                    <a:pt x="461105" y="18574"/>
                  </a:lnTo>
                  <a:lnTo>
                    <a:pt x="444056" y="16478"/>
                  </a:lnTo>
                  <a:lnTo>
                    <a:pt x="423767" y="5334"/>
                  </a:lnTo>
                  <a:lnTo>
                    <a:pt x="408908" y="20860"/>
                  </a:lnTo>
                  <a:lnTo>
                    <a:pt x="391859" y="18669"/>
                  </a:lnTo>
                  <a:lnTo>
                    <a:pt x="373761" y="25146"/>
                  </a:lnTo>
                  <a:lnTo>
                    <a:pt x="348139" y="22003"/>
                  </a:lnTo>
                  <a:lnTo>
                    <a:pt x="337566" y="37910"/>
                  </a:lnTo>
                  <a:lnTo>
                    <a:pt x="330613" y="58674"/>
                  </a:lnTo>
                  <a:lnTo>
                    <a:pt x="312039" y="69342"/>
                  </a:lnTo>
                  <a:lnTo>
                    <a:pt x="288512" y="49149"/>
                  </a:lnTo>
                  <a:lnTo>
                    <a:pt x="264033" y="37529"/>
                  </a:lnTo>
                  <a:lnTo>
                    <a:pt x="246507" y="39624"/>
                  </a:lnTo>
                  <a:lnTo>
                    <a:pt x="224123" y="45529"/>
                  </a:lnTo>
                  <a:lnTo>
                    <a:pt x="203930" y="68961"/>
                  </a:lnTo>
                  <a:lnTo>
                    <a:pt x="209836" y="91250"/>
                  </a:lnTo>
                  <a:lnTo>
                    <a:pt x="242316" y="108204"/>
                  </a:lnTo>
                  <a:lnTo>
                    <a:pt x="266795" y="119920"/>
                  </a:lnTo>
                  <a:lnTo>
                    <a:pt x="273272" y="137922"/>
                  </a:lnTo>
                  <a:lnTo>
                    <a:pt x="249365" y="156591"/>
                  </a:lnTo>
                  <a:lnTo>
                    <a:pt x="231743" y="158782"/>
                  </a:lnTo>
                  <a:lnTo>
                    <a:pt x="206693" y="151352"/>
                  </a:lnTo>
                  <a:lnTo>
                    <a:pt x="192881" y="158306"/>
                  </a:lnTo>
                  <a:lnTo>
                    <a:pt x="173736" y="173165"/>
                  </a:lnTo>
                  <a:lnTo>
                    <a:pt x="171069" y="194405"/>
                  </a:lnTo>
                  <a:lnTo>
                    <a:pt x="146685" y="217361"/>
                  </a:lnTo>
                  <a:lnTo>
                    <a:pt x="124778" y="218980"/>
                  </a:lnTo>
                  <a:lnTo>
                    <a:pt x="106680" y="225362"/>
                  </a:lnTo>
                  <a:lnTo>
                    <a:pt x="81153" y="222218"/>
                  </a:lnTo>
                  <a:lnTo>
                    <a:pt x="61436" y="206788"/>
                  </a:lnTo>
                  <a:lnTo>
                    <a:pt x="47054" y="218027"/>
                  </a:lnTo>
                  <a:lnTo>
                    <a:pt x="14573" y="235553"/>
                  </a:lnTo>
                  <a:lnTo>
                    <a:pt x="12002" y="291370"/>
                  </a:lnTo>
                  <a:lnTo>
                    <a:pt x="22670" y="310039"/>
                  </a:lnTo>
                  <a:lnTo>
                    <a:pt x="32861" y="332804"/>
                  </a:lnTo>
                  <a:lnTo>
                    <a:pt x="65913" y="345567"/>
                  </a:lnTo>
                  <a:lnTo>
                    <a:pt x="85630" y="326422"/>
                  </a:lnTo>
                  <a:lnTo>
                    <a:pt x="107442" y="324803"/>
                  </a:lnTo>
                  <a:lnTo>
                    <a:pt x="112776" y="351377"/>
                  </a:lnTo>
                  <a:lnTo>
                    <a:pt x="83534" y="377952"/>
                  </a:lnTo>
                  <a:lnTo>
                    <a:pt x="64960" y="388620"/>
                  </a:lnTo>
                  <a:lnTo>
                    <a:pt x="47911" y="386525"/>
                  </a:lnTo>
                  <a:lnTo>
                    <a:pt x="11144" y="403574"/>
                  </a:lnTo>
                  <a:lnTo>
                    <a:pt x="0" y="423767"/>
                  </a:lnTo>
                  <a:lnTo>
                    <a:pt x="12859" y="459962"/>
                  </a:lnTo>
                  <a:lnTo>
                    <a:pt x="41624" y="472154"/>
                  </a:lnTo>
                  <a:lnTo>
                    <a:pt x="39529" y="489109"/>
                  </a:lnTo>
                  <a:lnTo>
                    <a:pt x="39529" y="489109"/>
                  </a:lnTo>
                  <a:lnTo>
                    <a:pt x="39529" y="4891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8FF44AFE-C1C1-5EFD-8CE7-D2E61DCFE73D}"/>
                </a:ext>
              </a:extLst>
            </p:cNvPr>
            <p:cNvSpPr/>
            <p:nvPr/>
          </p:nvSpPr>
          <p:spPr>
            <a:xfrm>
              <a:off x="-1892312" y="1675725"/>
              <a:ext cx="831827" cy="788359"/>
            </a:xfrm>
            <a:custGeom>
              <a:avLst/>
              <a:gdLst>
                <a:gd name="connsiteX0" fmla="*/ 261938 w 493966"/>
                <a:gd name="connsiteY0" fmla="*/ 468154 h 468153"/>
                <a:gd name="connsiteX1" fmla="*/ 404527 w 493966"/>
                <a:gd name="connsiteY1" fmla="*/ 399193 h 468153"/>
                <a:gd name="connsiteX2" fmla="*/ 424720 w 493966"/>
                <a:gd name="connsiteY2" fmla="*/ 375761 h 468153"/>
                <a:gd name="connsiteX3" fmla="*/ 450723 w 493966"/>
                <a:gd name="connsiteY3" fmla="*/ 339947 h 468153"/>
                <a:gd name="connsiteX4" fmla="*/ 473107 w 493966"/>
                <a:gd name="connsiteY4" fmla="*/ 299466 h 468153"/>
                <a:gd name="connsiteX5" fmla="*/ 475679 w 493966"/>
                <a:gd name="connsiteY5" fmla="*/ 278130 h 468153"/>
                <a:gd name="connsiteX6" fmla="*/ 477202 w 493966"/>
                <a:gd name="connsiteY6" fmla="*/ 230696 h 468153"/>
                <a:gd name="connsiteX7" fmla="*/ 488918 w 493966"/>
                <a:gd name="connsiteY7" fmla="*/ 206216 h 468153"/>
                <a:gd name="connsiteX8" fmla="*/ 493967 w 493966"/>
                <a:gd name="connsiteY8" fmla="*/ 25051 h 468153"/>
                <a:gd name="connsiteX9" fmla="*/ 394906 w 493966"/>
                <a:gd name="connsiteY9" fmla="*/ 21527 h 468153"/>
                <a:gd name="connsiteX10" fmla="*/ 185738 w 493966"/>
                <a:gd name="connsiteY10" fmla="*/ 0 h 468153"/>
                <a:gd name="connsiteX11" fmla="*/ 201168 w 493966"/>
                <a:gd name="connsiteY11" fmla="*/ 14859 h 468153"/>
                <a:gd name="connsiteX12" fmla="*/ 154972 w 493966"/>
                <a:gd name="connsiteY12" fmla="*/ 74104 h 468153"/>
                <a:gd name="connsiteX13" fmla="*/ 71438 w 493966"/>
                <a:gd name="connsiteY13" fmla="*/ 154686 h 468153"/>
                <a:gd name="connsiteX14" fmla="*/ 51244 w 493966"/>
                <a:gd name="connsiteY14" fmla="*/ 143542 h 468153"/>
                <a:gd name="connsiteX15" fmla="*/ 30480 w 493966"/>
                <a:gd name="connsiteY15" fmla="*/ 136589 h 468153"/>
                <a:gd name="connsiteX16" fmla="*/ 7906 w 493966"/>
                <a:gd name="connsiteY16" fmla="*/ 354616 h 468153"/>
                <a:gd name="connsiteX17" fmla="*/ 0 w 493966"/>
                <a:gd name="connsiteY17" fmla="*/ 453104 h 468153"/>
                <a:gd name="connsiteX18" fmla="*/ 133159 w 493966"/>
                <a:gd name="connsiteY18" fmla="*/ 460915 h 468153"/>
                <a:gd name="connsiteX19" fmla="*/ 261938 w 493966"/>
                <a:gd name="connsiteY19" fmla="*/ 468154 h 468153"/>
                <a:gd name="connsiteX20" fmla="*/ 261938 w 493966"/>
                <a:gd name="connsiteY20" fmla="*/ 468154 h 468153"/>
                <a:gd name="connsiteX21" fmla="*/ 261938 w 493966"/>
                <a:gd name="connsiteY21" fmla="*/ 468154 h 4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3966" h="468153">
                  <a:moveTo>
                    <a:pt x="261938" y="468154"/>
                  </a:moveTo>
                  <a:lnTo>
                    <a:pt x="404527" y="399193"/>
                  </a:lnTo>
                  <a:lnTo>
                    <a:pt x="424720" y="375761"/>
                  </a:lnTo>
                  <a:lnTo>
                    <a:pt x="450723" y="339947"/>
                  </a:lnTo>
                  <a:lnTo>
                    <a:pt x="473107" y="299466"/>
                  </a:lnTo>
                  <a:lnTo>
                    <a:pt x="475679" y="278130"/>
                  </a:lnTo>
                  <a:lnTo>
                    <a:pt x="477202" y="230696"/>
                  </a:lnTo>
                  <a:lnTo>
                    <a:pt x="488918" y="206216"/>
                  </a:lnTo>
                  <a:lnTo>
                    <a:pt x="493967" y="25051"/>
                  </a:lnTo>
                  <a:lnTo>
                    <a:pt x="394906" y="21527"/>
                  </a:lnTo>
                  <a:lnTo>
                    <a:pt x="185738" y="0"/>
                  </a:lnTo>
                  <a:lnTo>
                    <a:pt x="201168" y="14859"/>
                  </a:lnTo>
                  <a:lnTo>
                    <a:pt x="154972" y="74104"/>
                  </a:lnTo>
                  <a:lnTo>
                    <a:pt x="71438" y="154686"/>
                  </a:lnTo>
                  <a:lnTo>
                    <a:pt x="51244" y="143542"/>
                  </a:lnTo>
                  <a:lnTo>
                    <a:pt x="30480" y="136589"/>
                  </a:lnTo>
                  <a:lnTo>
                    <a:pt x="7906" y="354616"/>
                  </a:lnTo>
                  <a:lnTo>
                    <a:pt x="0" y="453104"/>
                  </a:lnTo>
                  <a:lnTo>
                    <a:pt x="133159" y="460915"/>
                  </a:lnTo>
                  <a:lnTo>
                    <a:pt x="261938" y="468154"/>
                  </a:lnTo>
                  <a:lnTo>
                    <a:pt x="261938" y="468154"/>
                  </a:lnTo>
                  <a:lnTo>
                    <a:pt x="261938" y="4681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6683ECC5-105A-5F2B-CA8D-143D276A079F}"/>
                </a:ext>
              </a:extLst>
            </p:cNvPr>
            <p:cNvSpPr/>
            <p:nvPr/>
          </p:nvSpPr>
          <p:spPr>
            <a:xfrm>
              <a:off x="-2478250" y="155304"/>
              <a:ext cx="1136104" cy="671269"/>
            </a:xfrm>
            <a:custGeom>
              <a:avLst/>
              <a:gdLst>
                <a:gd name="connsiteX0" fmla="*/ 512921 w 674655"/>
                <a:gd name="connsiteY0" fmla="*/ 398621 h 398621"/>
                <a:gd name="connsiteX1" fmla="*/ 516065 w 674655"/>
                <a:gd name="connsiteY1" fmla="*/ 372999 h 398621"/>
                <a:gd name="connsiteX2" fmla="*/ 532828 w 674655"/>
                <a:gd name="connsiteY2" fmla="*/ 166878 h 398621"/>
                <a:gd name="connsiteX3" fmla="*/ 536543 w 674655"/>
                <a:gd name="connsiteY3" fmla="*/ 136970 h 398621"/>
                <a:gd name="connsiteX4" fmla="*/ 553498 w 674655"/>
                <a:gd name="connsiteY4" fmla="*/ 139065 h 398621"/>
                <a:gd name="connsiteX5" fmla="*/ 569976 w 674655"/>
                <a:gd name="connsiteY5" fmla="*/ 145447 h 398621"/>
                <a:gd name="connsiteX6" fmla="*/ 581692 w 674655"/>
                <a:gd name="connsiteY6" fmla="*/ 155543 h 398621"/>
                <a:gd name="connsiteX7" fmla="*/ 602932 w 674655"/>
                <a:gd name="connsiteY7" fmla="*/ 158210 h 398621"/>
                <a:gd name="connsiteX8" fmla="*/ 621602 w 674655"/>
                <a:gd name="connsiteY8" fmla="*/ 147447 h 398621"/>
                <a:gd name="connsiteX9" fmla="*/ 635889 w 674655"/>
                <a:gd name="connsiteY9" fmla="*/ 136208 h 398621"/>
                <a:gd name="connsiteX10" fmla="*/ 656653 w 674655"/>
                <a:gd name="connsiteY10" fmla="*/ 143161 h 398621"/>
                <a:gd name="connsiteX11" fmla="*/ 674656 w 674655"/>
                <a:gd name="connsiteY11" fmla="*/ 67342 h 398621"/>
                <a:gd name="connsiteX12" fmla="*/ 668274 w 674655"/>
                <a:gd name="connsiteY12" fmla="*/ 49149 h 398621"/>
                <a:gd name="connsiteX13" fmla="*/ 662369 w 674655"/>
                <a:gd name="connsiteY13" fmla="*/ 26765 h 398621"/>
                <a:gd name="connsiteX14" fmla="*/ 606552 w 674655"/>
                <a:gd name="connsiteY14" fmla="*/ 24194 h 398621"/>
                <a:gd name="connsiteX15" fmla="*/ 546545 w 674655"/>
                <a:gd name="connsiteY15" fmla="*/ 21146 h 398621"/>
                <a:gd name="connsiteX16" fmla="*/ 524732 w 674655"/>
                <a:gd name="connsiteY16" fmla="*/ 22765 h 398621"/>
                <a:gd name="connsiteX17" fmla="*/ 199454 w 674655"/>
                <a:gd name="connsiteY17" fmla="*/ 0 h 398621"/>
                <a:gd name="connsiteX18" fmla="*/ 151638 w 674655"/>
                <a:gd name="connsiteY18" fmla="*/ 2762 h 398621"/>
                <a:gd name="connsiteX19" fmla="*/ 153257 w 674655"/>
                <a:gd name="connsiteY19" fmla="*/ 24670 h 398621"/>
                <a:gd name="connsiteX20" fmla="*/ 135731 w 674655"/>
                <a:gd name="connsiteY20" fmla="*/ 61532 h 398621"/>
                <a:gd name="connsiteX21" fmla="*/ 124111 w 674655"/>
                <a:gd name="connsiteY21" fmla="*/ 86106 h 398621"/>
                <a:gd name="connsiteX22" fmla="*/ 133160 w 674655"/>
                <a:gd name="connsiteY22" fmla="*/ 117539 h 398621"/>
                <a:gd name="connsiteX23" fmla="*/ 110871 w 674655"/>
                <a:gd name="connsiteY23" fmla="*/ 158210 h 398621"/>
                <a:gd name="connsiteX24" fmla="*/ 85916 w 674655"/>
                <a:gd name="connsiteY24" fmla="*/ 185452 h 398621"/>
                <a:gd name="connsiteX25" fmla="*/ 87058 w 674655"/>
                <a:gd name="connsiteY25" fmla="*/ 211646 h 398621"/>
                <a:gd name="connsiteX26" fmla="*/ 83820 w 674655"/>
                <a:gd name="connsiteY26" fmla="*/ 237268 h 398621"/>
                <a:gd name="connsiteX27" fmla="*/ 67913 w 674655"/>
                <a:gd name="connsiteY27" fmla="*/ 261271 h 398621"/>
                <a:gd name="connsiteX28" fmla="*/ 54197 w 674655"/>
                <a:gd name="connsiteY28" fmla="*/ 302990 h 398621"/>
                <a:gd name="connsiteX29" fmla="*/ 37719 w 674655"/>
                <a:gd name="connsiteY29" fmla="*/ 331280 h 398621"/>
                <a:gd name="connsiteX30" fmla="*/ 10668 w 674655"/>
                <a:gd name="connsiteY30" fmla="*/ 340900 h 398621"/>
                <a:gd name="connsiteX31" fmla="*/ 0 w 674655"/>
                <a:gd name="connsiteY31" fmla="*/ 356997 h 398621"/>
                <a:gd name="connsiteX32" fmla="*/ 72866 w 674655"/>
                <a:gd name="connsiteY32" fmla="*/ 361664 h 398621"/>
                <a:gd name="connsiteX33" fmla="*/ 183928 w 674655"/>
                <a:gd name="connsiteY33" fmla="*/ 370999 h 398621"/>
                <a:gd name="connsiteX34" fmla="*/ 320516 w 674655"/>
                <a:gd name="connsiteY34" fmla="*/ 383572 h 398621"/>
                <a:gd name="connsiteX35" fmla="*/ 512921 w 674655"/>
                <a:gd name="connsiteY35" fmla="*/ 398621 h 398621"/>
                <a:gd name="connsiteX36" fmla="*/ 512921 w 674655"/>
                <a:gd name="connsiteY36" fmla="*/ 398621 h 398621"/>
                <a:gd name="connsiteX37" fmla="*/ 512921 w 674655"/>
                <a:gd name="connsiteY37" fmla="*/ 398621 h 39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655" h="398621">
                  <a:moveTo>
                    <a:pt x="512921" y="398621"/>
                  </a:moveTo>
                  <a:lnTo>
                    <a:pt x="516065" y="372999"/>
                  </a:lnTo>
                  <a:lnTo>
                    <a:pt x="532828" y="166878"/>
                  </a:lnTo>
                  <a:lnTo>
                    <a:pt x="536543" y="136970"/>
                  </a:lnTo>
                  <a:lnTo>
                    <a:pt x="553498" y="139065"/>
                  </a:lnTo>
                  <a:lnTo>
                    <a:pt x="569976" y="145447"/>
                  </a:lnTo>
                  <a:lnTo>
                    <a:pt x="581692" y="155543"/>
                  </a:lnTo>
                  <a:lnTo>
                    <a:pt x="602932" y="158210"/>
                  </a:lnTo>
                  <a:lnTo>
                    <a:pt x="621602" y="147447"/>
                  </a:lnTo>
                  <a:lnTo>
                    <a:pt x="635889" y="136208"/>
                  </a:lnTo>
                  <a:lnTo>
                    <a:pt x="656653" y="143161"/>
                  </a:lnTo>
                  <a:lnTo>
                    <a:pt x="674656" y="67342"/>
                  </a:lnTo>
                  <a:lnTo>
                    <a:pt x="668274" y="49149"/>
                  </a:lnTo>
                  <a:lnTo>
                    <a:pt x="662369" y="26765"/>
                  </a:lnTo>
                  <a:lnTo>
                    <a:pt x="606552" y="24194"/>
                  </a:lnTo>
                  <a:lnTo>
                    <a:pt x="546545" y="21146"/>
                  </a:lnTo>
                  <a:lnTo>
                    <a:pt x="524732" y="22765"/>
                  </a:lnTo>
                  <a:lnTo>
                    <a:pt x="199454" y="0"/>
                  </a:lnTo>
                  <a:lnTo>
                    <a:pt x="151638" y="2762"/>
                  </a:lnTo>
                  <a:lnTo>
                    <a:pt x="153257" y="24670"/>
                  </a:lnTo>
                  <a:lnTo>
                    <a:pt x="135731" y="61532"/>
                  </a:lnTo>
                  <a:lnTo>
                    <a:pt x="124111" y="86106"/>
                  </a:lnTo>
                  <a:lnTo>
                    <a:pt x="133160" y="117539"/>
                  </a:lnTo>
                  <a:lnTo>
                    <a:pt x="110871" y="158210"/>
                  </a:lnTo>
                  <a:lnTo>
                    <a:pt x="85916" y="185452"/>
                  </a:lnTo>
                  <a:lnTo>
                    <a:pt x="87058" y="211646"/>
                  </a:lnTo>
                  <a:lnTo>
                    <a:pt x="83820" y="237268"/>
                  </a:lnTo>
                  <a:lnTo>
                    <a:pt x="67913" y="261271"/>
                  </a:lnTo>
                  <a:lnTo>
                    <a:pt x="54197" y="302990"/>
                  </a:lnTo>
                  <a:lnTo>
                    <a:pt x="37719" y="331280"/>
                  </a:lnTo>
                  <a:lnTo>
                    <a:pt x="10668" y="340900"/>
                  </a:lnTo>
                  <a:lnTo>
                    <a:pt x="0" y="356997"/>
                  </a:lnTo>
                  <a:lnTo>
                    <a:pt x="72866" y="361664"/>
                  </a:lnTo>
                  <a:lnTo>
                    <a:pt x="183928" y="370999"/>
                  </a:lnTo>
                  <a:lnTo>
                    <a:pt x="320516" y="383572"/>
                  </a:lnTo>
                  <a:lnTo>
                    <a:pt x="512921" y="398621"/>
                  </a:lnTo>
                  <a:lnTo>
                    <a:pt x="512921" y="398621"/>
                  </a:lnTo>
                  <a:lnTo>
                    <a:pt x="512921" y="3986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53BE776-DE3F-36C4-256C-3D53CEEAD9BF}"/>
                </a:ext>
              </a:extLst>
            </p:cNvPr>
            <p:cNvSpPr/>
            <p:nvPr/>
          </p:nvSpPr>
          <p:spPr>
            <a:xfrm>
              <a:off x="-4019362" y="2419334"/>
              <a:ext cx="1185186" cy="878984"/>
            </a:xfrm>
            <a:custGeom>
              <a:avLst/>
              <a:gdLst>
                <a:gd name="connsiteX0" fmla="*/ 413861 w 703802"/>
                <a:gd name="connsiteY0" fmla="*/ 508540 h 521969"/>
                <a:gd name="connsiteX1" fmla="*/ 589883 w 703802"/>
                <a:gd name="connsiteY1" fmla="*/ 517303 h 521969"/>
                <a:gd name="connsiteX2" fmla="*/ 662750 w 703802"/>
                <a:gd name="connsiteY2" fmla="*/ 521970 h 521969"/>
                <a:gd name="connsiteX3" fmla="*/ 682752 w 703802"/>
                <a:gd name="connsiteY3" fmla="*/ 324898 h 521969"/>
                <a:gd name="connsiteX4" fmla="*/ 689610 w 703802"/>
                <a:gd name="connsiteY4" fmla="*/ 269367 h 521969"/>
                <a:gd name="connsiteX5" fmla="*/ 690086 w 703802"/>
                <a:gd name="connsiteY5" fmla="*/ 195739 h 521969"/>
                <a:gd name="connsiteX6" fmla="*/ 703802 w 703802"/>
                <a:gd name="connsiteY6" fmla="*/ 49911 h 521969"/>
                <a:gd name="connsiteX7" fmla="*/ 697325 w 703802"/>
                <a:gd name="connsiteY7" fmla="*/ 31813 h 521969"/>
                <a:gd name="connsiteX8" fmla="*/ 637223 w 703802"/>
                <a:gd name="connsiteY8" fmla="*/ 28670 h 521969"/>
                <a:gd name="connsiteX9" fmla="*/ 639890 w 703802"/>
                <a:gd name="connsiteY9" fmla="*/ 7334 h 521969"/>
                <a:gd name="connsiteX10" fmla="*/ 610076 w 703802"/>
                <a:gd name="connsiteY10" fmla="*/ 3715 h 521969"/>
                <a:gd name="connsiteX11" fmla="*/ 562737 w 703802"/>
                <a:gd name="connsiteY11" fmla="*/ 2191 h 521969"/>
                <a:gd name="connsiteX12" fmla="*/ 560165 w 703802"/>
                <a:gd name="connsiteY12" fmla="*/ 23527 h 521969"/>
                <a:gd name="connsiteX13" fmla="*/ 538829 w 703802"/>
                <a:gd name="connsiteY13" fmla="*/ 20860 h 521969"/>
                <a:gd name="connsiteX14" fmla="*/ 521780 w 703802"/>
                <a:gd name="connsiteY14" fmla="*/ 18764 h 521969"/>
                <a:gd name="connsiteX15" fmla="*/ 499967 w 703802"/>
                <a:gd name="connsiteY15" fmla="*/ 20479 h 521969"/>
                <a:gd name="connsiteX16" fmla="*/ 448913 w 703802"/>
                <a:gd name="connsiteY16" fmla="*/ 14097 h 521969"/>
                <a:gd name="connsiteX17" fmla="*/ 414909 w 703802"/>
                <a:gd name="connsiteY17" fmla="*/ 9906 h 521969"/>
                <a:gd name="connsiteX18" fmla="*/ 342043 w 703802"/>
                <a:gd name="connsiteY18" fmla="*/ 5239 h 521969"/>
                <a:gd name="connsiteX19" fmla="*/ 299466 w 703802"/>
                <a:gd name="connsiteY19" fmla="*/ 0 h 521969"/>
                <a:gd name="connsiteX20" fmla="*/ 276606 w 703802"/>
                <a:gd name="connsiteY20" fmla="*/ 10192 h 521969"/>
                <a:gd name="connsiteX21" fmla="*/ 252698 w 703802"/>
                <a:gd name="connsiteY21" fmla="*/ 28956 h 521969"/>
                <a:gd name="connsiteX22" fmla="*/ 240506 w 703802"/>
                <a:gd name="connsiteY22" fmla="*/ 57817 h 521969"/>
                <a:gd name="connsiteX23" fmla="*/ 229934 w 703802"/>
                <a:gd name="connsiteY23" fmla="*/ 108585 h 521969"/>
                <a:gd name="connsiteX24" fmla="*/ 194786 w 703802"/>
                <a:gd name="connsiteY24" fmla="*/ 112871 h 521969"/>
                <a:gd name="connsiteX25" fmla="*/ 177737 w 703802"/>
                <a:gd name="connsiteY25" fmla="*/ 110776 h 521969"/>
                <a:gd name="connsiteX26" fmla="*/ 165545 w 703802"/>
                <a:gd name="connsiteY26" fmla="*/ 139636 h 521969"/>
                <a:gd name="connsiteX27" fmla="*/ 179451 w 703802"/>
                <a:gd name="connsiteY27" fmla="*/ 167354 h 521969"/>
                <a:gd name="connsiteX28" fmla="*/ 213455 w 703802"/>
                <a:gd name="connsiteY28" fmla="*/ 171545 h 521969"/>
                <a:gd name="connsiteX29" fmla="*/ 234220 w 703802"/>
                <a:gd name="connsiteY29" fmla="*/ 178498 h 521969"/>
                <a:gd name="connsiteX30" fmla="*/ 248126 w 703802"/>
                <a:gd name="connsiteY30" fmla="*/ 206216 h 521969"/>
                <a:gd name="connsiteX31" fmla="*/ 253937 w 703802"/>
                <a:gd name="connsiteY31" fmla="*/ 228600 h 521969"/>
                <a:gd name="connsiteX32" fmla="*/ 225838 w 703802"/>
                <a:gd name="connsiteY32" fmla="*/ 246793 h 521969"/>
                <a:gd name="connsiteX33" fmla="*/ 208788 w 703802"/>
                <a:gd name="connsiteY33" fmla="*/ 244697 h 521969"/>
                <a:gd name="connsiteX34" fmla="*/ 210884 w 703802"/>
                <a:gd name="connsiteY34" fmla="*/ 262318 h 521969"/>
                <a:gd name="connsiteX35" fmla="*/ 217361 w 703802"/>
                <a:gd name="connsiteY35" fmla="*/ 280511 h 521969"/>
                <a:gd name="connsiteX36" fmla="*/ 236982 w 703802"/>
                <a:gd name="connsiteY36" fmla="*/ 295942 h 521969"/>
                <a:gd name="connsiteX37" fmla="*/ 257747 w 703802"/>
                <a:gd name="connsiteY37" fmla="*/ 302800 h 521969"/>
                <a:gd name="connsiteX38" fmla="*/ 245555 w 703802"/>
                <a:gd name="connsiteY38" fmla="*/ 331660 h 521969"/>
                <a:gd name="connsiteX39" fmla="*/ 222695 w 703802"/>
                <a:gd name="connsiteY39" fmla="*/ 341852 h 521969"/>
                <a:gd name="connsiteX40" fmla="*/ 181737 w 703802"/>
                <a:gd name="connsiteY40" fmla="*/ 323755 h 521969"/>
                <a:gd name="connsiteX41" fmla="*/ 159925 w 703802"/>
                <a:gd name="connsiteY41" fmla="*/ 325469 h 521969"/>
                <a:gd name="connsiteX42" fmla="*/ 149257 w 703802"/>
                <a:gd name="connsiteY42" fmla="*/ 341471 h 521969"/>
                <a:gd name="connsiteX43" fmla="*/ 118491 w 703802"/>
                <a:gd name="connsiteY43" fmla="*/ 415766 h 521969"/>
                <a:gd name="connsiteX44" fmla="*/ 110585 w 703802"/>
                <a:gd name="connsiteY44" fmla="*/ 445103 h 521969"/>
                <a:gd name="connsiteX45" fmla="*/ 85058 w 703802"/>
                <a:gd name="connsiteY45" fmla="*/ 441960 h 521969"/>
                <a:gd name="connsiteX46" fmla="*/ 47244 w 703802"/>
                <a:gd name="connsiteY46" fmla="*/ 433006 h 521969"/>
                <a:gd name="connsiteX47" fmla="*/ 21717 w 703802"/>
                <a:gd name="connsiteY47" fmla="*/ 429863 h 521969"/>
                <a:gd name="connsiteX48" fmla="*/ 0 w 703802"/>
                <a:gd name="connsiteY48" fmla="*/ 466153 h 521969"/>
                <a:gd name="connsiteX49" fmla="*/ 2096 w 703802"/>
                <a:gd name="connsiteY49" fmla="*/ 483775 h 521969"/>
                <a:gd name="connsiteX50" fmla="*/ 310610 w 703802"/>
                <a:gd name="connsiteY50" fmla="*/ 504539 h 521969"/>
                <a:gd name="connsiteX51" fmla="*/ 413861 w 703802"/>
                <a:gd name="connsiteY51" fmla="*/ 508540 h 521969"/>
                <a:gd name="connsiteX52" fmla="*/ 413861 w 703802"/>
                <a:gd name="connsiteY52" fmla="*/ 508540 h 521969"/>
                <a:gd name="connsiteX53" fmla="*/ 413861 w 703802"/>
                <a:gd name="connsiteY53" fmla="*/ 508540 h 52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03802" h="521969">
                  <a:moveTo>
                    <a:pt x="413861" y="508540"/>
                  </a:moveTo>
                  <a:lnTo>
                    <a:pt x="589883" y="517303"/>
                  </a:lnTo>
                  <a:lnTo>
                    <a:pt x="662750" y="521970"/>
                  </a:lnTo>
                  <a:lnTo>
                    <a:pt x="682752" y="324898"/>
                  </a:lnTo>
                  <a:lnTo>
                    <a:pt x="689610" y="269367"/>
                  </a:lnTo>
                  <a:lnTo>
                    <a:pt x="690086" y="195739"/>
                  </a:lnTo>
                  <a:lnTo>
                    <a:pt x="703802" y="49911"/>
                  </a:lnTo>
                  <a:lnTo>
                    <a:pt x="697325" y="31813"/>
                  </a:lnTo>
                  <a:lnTo>
                    <a:pt x="637223" y="28670"/>
                  </a:lnTo>
                  <a:lnTo>
                    <a:pt x="639890" y="7334"/>
                  </a:lnTo>
                  <a:lnTo>
                    <a:pt x="610076" y="3715"/>
                  </a:lnTo>
                  <a:lnTo>
                    <a:pt x="562737" y="2191"/>
                  </a:lnTo>
                  <a:lnTo>
                    <a:pt x="560165" y="23527"/>
                  </a:lnTo>
                  <a:lnTo>
                    <a:pt x="538829" y="20860"/>
                  </a:lnTo>
                  <a:lnTo>
                    <a:pt x="521780" y="18764"/>
                  </a:lnTo>
                  <a:lnTo>
                    <a:pt x="499967" y="20479"/>
                  </a:lnTo>
                  <a:lnTo>
                    <a:pt x="448913" y="14097"/>
                  </a:lnTo>
                  <a:lnTo>
                    <a:pt x="414909" y="9906"/>
                  </a:lnTo>
                  <a:lnTo>
                    <a:pt x="342043" y="5239"/>
                  </a:lnTo>
                  <a:lnTo>
                    <a:pt x="299466" y="0"/>
                  </a:lnTo>
                  <a:lnTo>
                    <a:pt x="276606" y="10192"/>
                  </a:lnTo>
                  <a:lnTo>
                    <a:pt x="252698" y="28956"/>
                  </a:lnTo>
                  <a:lnTo>
                    <a:pt x="240506" y="57817"/>
                  </a:lnTo>
                  <a:lnTo>
                    <a:pt x="229934" y="108585"/>
                  </a:lnTo>
                  <a:lnTo>
                    <a:pt x="194786" y="112871"/>
                  </a:lnTo>
                  <a:lnTo>
                    <a:pt x="177737" y="110776"/>
                  </a:lnTo>
                  <a:lnTo>
                    <a:pt x="165545" y="139636"/>
                  </a:lnTo>
                  <a:lnTo>
                    <a:pt x="179451" y="167354"/>
                  </a:lnTo>
                  <a:lnTo>
                    <a:pt x="213455" y="171545"/>
                  </a:lnTo>
                  <a:lnTo>
                    <a:pt x="234220" y="178498"/>
                  </a:lnTo>
                  <a:lnTo>
                    <a:pt x="248126" y="206216"/>
                  </a:lnTo>
                  <a:lnTo>
                    <a:pt x="253937" y="228600"/>
                  </a:lnTo>
                  <a:lnTo>
                    <a:pt x="225838" y="246793"/>
                  </a:lnTo>
                  <a:lnTo>
                    <a:pt x="208788" y="244697"/>
                  </a:lnTo>
                  <a:lnTo>
                    <a:pt x="210884" y="262318"/>
                  </a:lnTo>
                  <a:lnTo>
                    <a:pt x="217361" y="280511"/>
                  </a:lnTo>
                  <a:lnTo>
                    <a:pt x="236982" y="295942"/>
                  </a:lnTo>
                  <a:lnTo>
                    <a:pt x="257747" y="302800"/>
                  </a:lnTo>
                  <a:lnTo>
                    <a:pt x="245555" y="331660"/>
                  </a:lnTo>
                  <a:lnTo>
                    <a:pt x="222695" y="341852"/>
                  </a:lnTo>
                  <a:lnTo>
                    <a:pt x="181737" y="323755"/>
                  </a:lnTo>
                  <a:lnTo>
                    <a:pt x="159925" y="325469"/>
                  </a:lnTo>
                  <a:lnTo>
                    <a:pt x="149257" y="341471"/>
                  </a:lnTo>
                  <a:lnTo>
                    <a:pt x="118491" y="415766"/>
                  </a:lnTo>
                  <a:lnTo>
                    <a:pt x="110585" y="445103"/>
                  </a:lnTo>
                  <a:lnTo>
                    <a:pt x="85058" y="441960"/>
                  </a:lnTo>
                  <a:lnTo>
                    <a:pt x="47244" y="433006"/>
                  </a:lnTo>
                  <a:lnTo>
                    <a:pt x="21717" y="429863"/>
                  </a:lnTo>
                  <a:lnTo>
                    <a:pt x="0" y="466153"/>
                  </a:lnTo>
                  <a:lnTo>
                    <a:pt x="2096" y="483775"/>
                  </a:lnTo>
                  <a:lnTo>
                    <a:pt x="310610" y="504539"/>
                  </a:lnTo>
                  <a:lnTo>
                    <a:pt x="413861" y="508540"/>
                  </a:lnTo>
                  <a:lnTo>
                    <a:pt x="413861" y="508540"/>
                  </a:lnTo>
                  <a:lnTo>
                    <a:pt x="413861" y="5085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D54C700E-16C3-6DED-E60E-0101E857B3D9}"/>
                </a:ext>
              </a:extLst>
            </p:cNvPr>
            <p:cNvSpPr/>
            <p:nvPr/>
          </p:nvSpPr>
          <p:spPr>
            <a:xfrm>
              <a:off x="-3749089" y="1919853"/>
              <a:ext cx="1212615" cy="590909"/>
            </a:xfrm>
            <a:custGeom>
              <a:avLst/>
              <a:gdLst>
                <a:gd name="connsiteX0" fmla="*/ 15335 w 720090"/>
                <a:gd name="connsiteY0" fmla="*/ 317182 h 350901"/>
                <a:gd name="connsiteX1" fmla="*/ 36671 w 720090"/>
                <a:gd name="connsiteY1" fmla="*/ 319849 h 350901"/>
                <a:gd name="connsiteX2" fmla="*/ 35052 w 720090"/>
                <a:gd name="connsiteY2" fmla="*/ 298037 h 350901"/>
                <a:gd name="connsiteX3" fmla="*/ 37719 w 720090"/>
                <a:gd name="connsiteY3" fmla="*/ 276701 h 350901"/>
                <a:gd name="connsiteX4" fmla="*/ 72295 w 720090"/>
                <a:gd name="connsiteY4" fmla="*/ 276701 h 350901"/>
                <a:gd name="connsiteX5" fmla="*/ 82963 w 720090"/>
                <a:gd name="connsiteY5" fmla="*/ 295275 h 350901"/>
                <a:gd name="connsiteX6" fmla="*/ 102679 w 720090"/>
                <a:gd name="connsiteY6" fmla="*/ 310706 h 350901"/>
                <a:gd name="connsiteX7" fmla="*/ 125063 w 720090"/>
                <a:gd name="connsiteY7" fmla="*/ 304800 h 350901"/>
                <a:gd name="connsiteX8" fmla="*/ 110680 w 720090"/>
                <a:gd name="connsiteY8" fmla="*/ 281369 h 350901"/>
                <a:gd name="connsiteX9" fmla="*/ 113348 w 720090"/>
                <a:gd name="connsiteY9" fmla="*/ 260032 h 350901"/>
                <a:gd name="connsiteX10" fmla="*/ 111157 w 720090"/>
                <a:gd name="connsiteY10" fmla="*/ 242411 h 350901"/>
                <a:gd name="connsiteX11" fmla="*/ 119634 w 720090"/>
                <a:gd name="connsiteY11" fmla="*/ 208788 h 350901"/>
                <a:gd name="connsiteX12" fmla="*/ 104680 w 720090"/>
                <a:gd name="connsiteY12" fmla="*/ 189643 h 350901"/>
                <a:gd name="connsiteX13" fmla="*/ 73819 w 720090"/>
                <a:gd name="connsiteY13" fmla="*/ 194501 h 350901"/>
                <a:gd name="connsiteX14" fmla="*/ 51530 w 720090"/>
                <a:gd name="connsiteY14" fmla="*/ 235077 h 350901"/>
                <a:gd name="connsiteX15" fmla="*/ 14288 w 720090"/>
                <a:gd name="connsiteY15" fmla="*/ 256508 h 350901"/>
                <a:gd name="connsiteX16" fmla="*/ 6858 w 720090"/>
                <a:gd name="connsiteY16" fmla="*/ 281559 h 350901"/>
                <a:gd name="connsiteX17" fmla="*/ 0 w 720090"/>
                <a:gd name="connsiteY17" fmla="*/ 302323 h 350901"/>
                <a:gd name="connsiteX18" fmla="*/ 15430 w 720090"/>
                <a:gd name="connsiteY18" fmla="*/ 317182 h 350901"/>
                <a:gd name="connsiteX19" fmla="*/ 15430 w 720090"/>
                <a:gd name="connsiteY19" fmla="*/ 317182 h 350901"/>
                <a:gd name="connsiteX20" fmla="*/ 534543 w 720090"/>
                <a:gd name="connsiteY20" fmla="*/ 350901 h 350901"/>
                <a:gd name="connsiteX21" fmla="*/ 548926 w 720090"/>
                <a:gd name="connsiteY21" fmla="*/ 339661 h 350901"/>
                <a:gd name="connsiteX22" fmla="*/ 571786 w 720090"/>
                <a:gd name="connsiteY22" fmla="*/ 329470 h 350901"/>
                <a:gd name="connsiteX23" fmla="*/ 594170 w 720090"/>
                <a:gd name="connsiteY23" fmla="*/ 323564 h 350901"/>
                <a:gd name="connsiteX24" fmla="*/ 611695 w 720090"/>
                <a:gd name="connsiteY24" fmla="*/ 321373 h 350901"/>
                <a:gd name="connsiteX25" fmla="*/ 634079 w 720090"/>
                <a:gd name="connsiteY25" fmla="*/ 315468 h 350901"/>
                <a:gd name="connsiteX26" fmla="*/ 707041 w 720090"/>
                <a:gd name="connsiteY26" fmla="*/ 320135 h 350901"/>
                <a:gd name="connsiteX27" fmla="*/ 714280 w 720090"/>
                <a:gd name="connsiteY27" fmla="*/ 191072 h 350901"/>
                <a:gd name="connsiteX28" fmla="*/ 720090 w 720090"/>
                <a:gd name="connsiteY28" fmla="*/ 144113 h 350901"/>
                <a:gd name="connsiteX29" fmla="*/ 708851 w 720090"/>
                <a:gd name="connsiteY29" fmla="*/ 129731 h 350901"/>
                <a:gd name="connsiteX30" fmla="*/ 702469 w 720090"/>
                <a:gd name="connsiteY30" fmla="*/ 111633 h 350901"/>
                <a:gd name="connsiteX31" fmla="*/ 691229 w 720090"/>
                <a:gd name="connsiteY31" fmla="*/ 97250 h 350901"/>
                <a:gd name="connsiteX32" fmla="*/ 670941 w 720090"/>
                <a:gd name="connsiteY32" fmla="*/ 86106 h 350901"/>
                <a:gd name="connsiteX33" fmla="*/ 660273 w 720090"/>
                <a:gd name="connsiteY33" fmla="*/ 67437 h 350901"/>
                <a:gd name="connsiteX34" fmla="*/ 644271 w 720090"/>
                <a:gd name="connsiteY34" fmla="*/ 56769 h 350901"/>
                <a:gd name="connsiteX35" fmla="*/ 627221 w 720090"/>
                <a:gd name="connsiteY35" fmla="*/ 54673 h 350901"/>
                <a:gd name="connsiteX36" fmla="*/ 611219 w 720090"/>
                <a:gd name="connsiteY36" fmla="*/ 44006 h 350901"/>
                <a:gd name="connsiteX37" fmla="*/ 599980 w 720090"/>
                <a:gd name="connsiteY37" fmla="*/ 29623 h 350901"/>
                <a:gd name="connsiteX38" fmla="*/ 583978 w 720090"/>
                <a:gd name="connsiteY38" fmla="*/ 18955 h 350901"/>
                <a:gd name="connsiteX39" fmla="*/ 573310 w 720090"/>
                <a:gd name="connsiteY39" fmla="*/ 286 h 350901"/>
                <a:gd name="connsiteX40" fmla="*/ 559499 w 720090"/>
                <a:gd name="connsiteY40" fmla="*/ 7239 h 350901"/>
                <a:gd name="connsiteX41" fmla="*/ 536067 w 720090"/>
                <a:gd name="connsiteY41" fmla="*/ 21717 h 350901"/>
                <a:gd name="connsiteX42" fmla="*/ 520065 w 720090"/>
                <a:gd name="connsiteY42" fmla="*/ 11049 h 350901"/>
                <a:gd name="connsiteX43" fmla="*/ 503587 w 720090"/>
                <a:gd name="connsiteY43" fmla="*/ 4667 h 350901"/>
                <a:gd name="connsiteX44" fmla="*/ 480727 w 720090"/>
                <a:gd name="connsiteY44" fmla="*/ 14859 h 350901"/>
                <a:gd name="connsiteX45" fmla="*/ 465296 w 720090"/>
                <a:gd name="connsiteY45" fmla="*/ 0 h 350901"/>
                <a:gd name="connsiteX46" fmla="*/ 447770 w 720090"/>
                <a:gd name="connsiteY46" fmla="*/ 2191 h 350901"/>
                <a:gd name="connsiteX47" fmla="*/ 425958 w 720090"/>
                <a:gd name="connsiteY47" fmla="*/ 3810 h 350901"/>
                <a:gd name="connsiteX48" fmla="*/ 407860 w 720090"/>
                <a:gd name="connsiteY48" fmla="*/ 10287 h 350901"/>
                <a:gd name="connsiteX49" fmla="*/ 389192 w 720090"/>
                <a:gd name="connsiteY49" fmla="*/ 20955 h 350901"/>
                <a:gd name="connsiteX50" fmla="*/ 374332 w 720090"/>
                <a:gd name="connsiteY50" fmla="*/ 36481 h 350901"/>
                <a:gd name="connsiteX51" fmla="*/ 367951 w 720090"/>
                <a:gd name="connsiteY51" fmla="*/ 53054 h 350901"/>
                <a:gd name="connsiteX52" fmla="*/ 340805 w 720090"/>
                <a:gd name="connsiteY52" fmla="*/ 62674 h 350901"/>
                <a:gd name="connsiteX53" fmla="*/ 327470 w 720090"/>
                <a:gd name="connsiteY53" fmla="*/ 65341 h 350901"/>
                <a:gd name="connsiteX54" fmla="*/ 309372 w 720090"/>
                <a:gd name="connsiteY54" fmla="*/ 71723 h 350901"/>
                <a:gd name="connsiteX55" fmla="*/ 302514 w 720090"/>
                <a:gd name="connsiteY55" fmla="*/ 92488 h 350901"/>
                <a:gd name="connsiteX56" fmla="*/ 295084 w 720090"/>
                <a:gd name="connsiteY56" fmla="*/ 117539 h 350901"/>
                <a:gd name="connsiteX57" fmla="*/ 282321 w 720090"/>
                <a:gd name="connsiteY57" fmla="*/ 150590 h 350901"/>
                <a:gd name="connsiteX58" fmla="*/ 256223 w 720090"/>
                <a:gd name="connsiteY58" fmla="*/ 151733 h 350901"/>
                <a:gd name="connsiteX59" fmla="*/ 235458 w 720090"/>
                <a:gd name="connsiteY59" fmla="*/ 144875 h 350901"/>
                <a:gd name="connsiteX60" fmla="*/ 233839 w 720090"/>
                <a:gd name="connsiteY60" fmla="*/ 123063 h 350901"/>
                <a:gd name="connsiteX61" fmla="*/ 214598 w 720090"/>
                <a:gd name="connsiteY61" fmla="*/ 103346 h 350901"/>
                <a:gd name="connsiteX62" fmla="*/ 194310 w 720090"/>
                <a:gd name="connsiteY62" fmla="*/ 92202 h 350901"/>
                <a:gd name="connsiteX63" fmla="*/ 163449 w 720090"/>
                <a:gd name="connsiteY63" fmla="*/ 97060 h 350901"/>
                <a:gd name="connsiteX64" fmla="*/ 146971 w 720090"/>
                <a:gd name="connsiteY64" fmla="*/ 125349 h 350901"/>
                <a:gd name="connsiteX65" fmla="*/ 140589 w 720090"/>
                <a:gd name="connsiteY65" fmla="*/ 141923 h 350901"/>
                <a:gd name="connsiteX66" fmla="*/ 141160 w 720090"/>
                <a:gd name="connsiteY66" fmla="*/ 172307 h 350901"/>
                <a:gd name="connsiteX67" fmla="*/ 155543 w 720090"/>
                <a:gd name="connsiteY67" fmla="*/ 195739 h 350901"/>
                <a:gd name="connsiteX68" fmla="*/ 166211 w 720090"/>
                <a:gd name="connsiteY68" fmla="*/ 214408 h 350901"/>
                <a:gd name="connsiteX69" fmla="*/ 159353 w 720090"/>
                <a:gd name="connsiteY69" fmla="*/ 235172 h 350901"/>
                <a:gd name="connsiteX70" fmla="*/ 152972 w 720090"/>
                <a:gd name="connsiteY70" fmla="*/ 251746 h 350901"/>
                <a:gd name="connsiteX71" fmla="*/ 138113 w 720090"/>
                <a:gd name="connsiteY71" fmla="*/ 267272 h 350901"/>
                <a:gd name="connsiteX72" fmla="*/ 122682 w 720090"/>
                <a:gd name="connsiteY72" fmla="*/ 286988 h 350901"/>
                <a:gd name="connsiteX73" fmla="*/ 138684 w 720090"/>
                <a:gd name="connsiteY73" fmla="*/ 297656 h 350901"/>
                <a:gd name="connsiteX74" fmla="*/ 181261 w 720090"/>
                <a:gd name="connsiteY74" fmla="*/ 302895 h 350901"/>
                <a:gd name="connsiteX75" fmla="*/ 254222 w 720090"/>
                <a:gd name="connsiteY75" fmla="*/ 307562 h 350901"/>
                <a:gd name="connsiteX76" fmla="*/ 288322 w 720090"/>
                <a:gd name="connsiteY76" fmla="*/ 311753 h 350901"/>
                <a:gd name="connsiteX77" fmla="*/ 339471 w 720090"/>
                <a:gd name="connsiteY77" fmla="*/ 318040 h 350901"/>
                <a:gd name="connsiteX78" fmla="*/ 361283 w 720090"/>
                <a:gd name="connsiteY78" fmla="*/ 316420 h 350901"/>
                <a:gd name="connsiteX79" fmla="*/ 378333 w 720090"/>
                <a:gd name="connsiteY79" fmla="*/ 318516 h 350901"/>
                <a:gd name="connsiteX80" fmla="*/ 399669 w 720090"/>
                <a:gd name="connsiteY80" fmla="*/ 321183 h 350901"/>
                <a:gd name="connsiteX81" fmla="*/ 402336 w 720090"/>
                <a:gd name="connsiteY81" fmla="*/ 299847 h 350901"/>
                <a:gd name="connsiteX82" fmla="*/ 448628 w 720090"/>
                <a:gd name="connsiteY82" fmla="*/ 309944 h 350901"/>
                <a:gd name="connsiteX83" fmla="*/ 471011 w 720090"/>
                <a:gd name="connsiteY83" fmla="*/ 304038 h 350901"/>
                <a:gd name="connsiteX84" fmla="*/ 476917 w 720090"/>
                <a:gd name="connsiteY84" fmla="*/ 326422 h 350901"/>
                <a:gd name="connsiteX85" fmla="*/ 532829 w 720090"/>
                <a:gd name="connsiteY85" fmla="*/ 328994 h 350901"/>
                <a:gd name="connsiteX86" fmla="*/ 534448 w 720090"/>
                <a:gd name="connsiteY86" fmla="*/ 350901 h 350901"/>
                <a:gd name="connsiteX87" fmla="*/ 534448 w 720090"/>
                <a:gd name="connsiteY87" fmla="*/ 350901 h 350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20090" h="350901">
                  <a:moveTo>
                    <a:pt x="15335" y="317182"/>
                  </a:moveTo>
                  <a:lnTo>
                    <a:pt x="36671" y="319849"/>
                  </a:lnTo>
                  <a:lnTo>
                    <a:pt x="35052" y="298037"/>
                  </a:lnTo>
                  <a:lnTo>
                    <a:pt x="37719" y="276701"/>
                  </a:lnTo>
                  <a:lnTo>
                    <a:pt x="72295" y="276701"/>
                  </a:lnTo>
                  <a:cubicBezTo>
                    <a:pt x="72295" y="276701"/>
                    <a:pt x="82963" y="295275"/>
                    <a:pt x="82963" y="295275"/>
                  </a:cubicBezTo>
                  <a:lnTo>
                    <a:pt x="102679" y="310706"/>
                  </a:lnTo>
                  <a:lnTo>
                    <a:pt x="125063" y="304800"/>
                  </a:lnTo>
                  <a:lnTo>
                    <a:pt x="110680" y="281369"/>
                  </a:lnTo>
                  <a:lnTo>
                    <a:pt x="113348" y="260032"/>
                  </a:lnTo>
                  <a:lnTo>
                    <a:pt x="111157" y="242411"/>
                  </a:lnTo>
                  <a:lnTo>
                    <a:pt x="119634" y="208788"/>
                  </a:lnTo>
                  <a:lnTo>
                    <a:pt x="104680" y="189643"/>
                  </a:lnTo>
                  <a:lnTo>
                    <a:pt x="73819" y="194501"/>
                  </a:lnTo>
                  <a:lnTo>
                    <a:pt x="51530" y="235077"/>
                  </a:lnTo>
                  <a:lnTo>
                    <a:pt x="14288" y="256508"/>
                  </a:lnTo>
                  <a:lnTo>
                    <a:pt x="6858" y="281559"/>
                  </a:lnTo>
                  <a:lnTo>
                    <a:pt x="0" y="302323"/>
                  </a:lnTo>
                  <a:lnTo>
                    <a:pt x="15430" y="317182"/>
                  </a:lnTo>
                  <a:lnTo>
                    <a:pt x="15430" y="317182"/>
                  </a:lnTo>
                  <a:close/>
                  <a:moveTo>
                    <a:pt x="534543" y="350901"/>
                  </a:moveTo>
                  <a:lnTo>
                    <a:pt x="548926" y="339661"/>
                  </a:lnTo>
                  <a:lnTo>
                    <a:pt x="571786" y="329470"/>
                  </a:lnTo>
                  <a:lnTo>
                    <a:pt x="594170" y="323564"/>
                  </a:lnTo>
                  <a:lnTo>
                    <a:pt x="611695" y="321373"/>
                  </a:lnTo>
                  <a:lnTo>
                    <a:pt x="634079" y="315468"/>
                  </a:lnTo>
                  <a:lnTo>
                    <a:pt x="707041" y="320135"/>
                  </a:lnTo>
                  <a:lnTo>
                    <a:pt x="714280" y="191072"/>
                  </a:lnTo>
                  <a:lnTo>
                    <a:pt x="720090" y="144113"/>
                  </a:lnTo>
                  <a:lnTo>
                    <a:pt x="708851" y="129731"/>
                  </a:lnTo>
                  <a:lnTo>
                    <a:pt x="702469" y="111633"/>
                  </a:lnTo>
                  <a:lnTo>
                    <a:pt x="691229" y="97250"/>
                  </a:lnTo>
                  <a:lnTo>
                    <a:pt x="670941" y="86106"/>
                  </a:lnTo>
                  <a:lnTo>
                    <a:pt x="660273" y="67437"/>
                  </a:lnTo>
                  <a:lnTo>
                    <a:pt x="644271" y="56769"/>
                  </a:lnTo>
                  <a:lnTo>
                    <a:pt x="627221" y="54673"/>
                  </a:lnTo>
                  <a:lnTo>
                    <a:pt x="611219" y="44006"/>
                  </a:lnTo>
                  <a:lnTo>
                    <a:pt x="599980" y="29623"/>
                  </a:lnTo>
                  <a:lnTo>
                    <a:pt x="583978" y="18955"/>
                  </a:lnTo>
                  <a:lnTo>
                    <a:pt x="573310" y="286"/>
                  </a:lnTo>
                  <a:lnTo>
                    <a:pt x="559499" y="7239"/>
                  </a:lnTo>
                  <a:lnTo>
                    <a:pt x="536067" y="21717"/>
                  </a:lnTo>
                  <a:lnTo>
                    <a:pt x="520065" y="11049"/>
                  </a:lnTo>
                  <a:lnTo>
                    <a:pt x="503587" y="4667"/>
                  </a:lnTo>
                  <a:lnTo>
                    <a:pt x="480727" y="14859"/>
                  </a:lnTo>
                  <a:lnTo>
                    <a:pt x="465296" y="0"/>
                  </a:lnTo>
                  <a:lnTo>
                    <a:pt x="447770" y="2191"/>
                  </a:lnTo>
                  <a:lnTo>
                    <a:pt x="425958" y="3810"/>
                  </a:lnTo>
                  <a:lnTo>
                    <a:pt x="407860" y="10287"/>
                  </a:lnTo>
                  <a:lnTo>
                    <a:pt x="389192" y="20955"/>
                  </a:lnTo>
                  <a:lnTo>
                    <a:pt x="374332" y="36481"/>
                  </a:lnTo>
                  <a:lnTo>
                    <a:pt x="367951" y="53054"/>
                  </a:lnTo>
                  <a:lnTo>
                    <a:pt x="340805" y="62674"/>
                  </a:lnTo>
                  <a:lnTo>
                    <a:pt x="327470" y="65341"/>
                  </a:lnTo>
                  <a:lnTo>
                    <a:pt x="309372" y="71723"/>
                  </a:lnTo>
                  <a:lnTo>
                    <a:pt x="302514" y="92488"/>
                  </a:lnTo>
                  <a:lnTo>
                    <a:pt x="295084" y="117539"/>
                  </a:lnTo>
                  <a:lnTo>
                    <a:pt x="282321" y="150590"/>
                  </a:lnTo>
                  <a:lnTo>
                    <a:pt x="256223" y="151733"/>
                  </a:lnTo>
                  <a:lnTo>
                    <a:pt x="235458" y="144875"/>
                  </a:lnTo>
                  <a:lnTo>
                    <a:pt x="233839" y="123063"/>
                  </a:lnTo>
                  <a:lnTo>
                    <a:pt x="214598" y="103346"/>
                  </a:lnTo>
                  <a:lnTo>
                    <a:pt x="194310" y="92202"/>
                  </a:lnTo>
                  <a:lnTo>
                    <a:pt x="163449" y="97060"/>
                  </a:lnTo>
                  <a:lnTo>
                    <a:pt x="146971" y="125349"/>
                  </a:lnTo>
                  <a:lnTo>
                    <a:pt x="140589" y="141923"/>
                  </a:lnTo>
                  <a:lnTo>
                    <a:pt x="141160" y="172307"/>
                  </a:lnTo>
                  <a:lnTo>
                    <a:pt x="155543" y="195739"/>
                  </a:lnTo>
                  <a:lnTo>
                    <a:pt x="166211" y="214408"/>
                  </a:lnTo>
                  <a:lnTo>
                    <a:pt x="159353" y="235172"/>
                  </a:lnTo>
                  <a:lnTo>
                    <a:pt x="152972" y="251746"/>
                  </a:lnTo>
                  <a:lnTo>
                    <a:pt x="138113" y="267272"/>
                  </a:lnTo>
                  <a:lnTo>
                    <a:pt x="122682" y="286988"/>
                  </a:lnTo>
                  <a:lnTo>
                    <a:pt x="138684" y="297656"/>
                  </a:lnTo>
                  <a:lnTo>
                    <a:pt x="181261" y="302895"/>
                  </a:lnTo>
                  <a:lnTo>
                    <a:pt x="254222" y="307562"/>
                  </a:lnTo>
                  <a:lnTo>
                    <a:pt x="288322" y="311753"/>
                  </a:lnTo>
                  <a:lnTo>
                    <a:pt x="339471" y="318040"/>
                  </a:lnTo>
                  <a:lnTo>
                    <a:pt x="361283" y="316420"/>
                  </a:lnTo>
                  <a:lnTo>
                    <a:pt x="378333" y="318516"/>
                  </a:lnTo>
                  <a:lnTo>
                    <a:pt x="399669" y="321183"/>
                  </a:lnTo>
                  <a:lnTo>
                    <a:pt x="402336" y="299847"/>
                  </a:lnTo>
                  <a:lnTo>
                    <a:pt x="448628" y="309944"/>
                  </a:lnTo>
                  <a:lnTo>
                    <a:pt x="471011" y="304038"/>
                  </a:lnTo>
                  <a:lnTo>
                    <a:pt x="476917" y="326422"/>
                  </a:lnTo>
                  <a:lnTo>
                    <a:pt x="532829" y="328994"/>
                  </a:lnTo>
                  <a:lnTo>
                    <a:pt x="534448" y="350901"/>
                  </a:lnTo>
                  <a:lnTo>
                    <a:pt x="534448" y="3509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4010034D-9500-C49E-F110-75744BCE6928}"/>
                </a:ext>
              </a:extLst>
            </p:cNvPr>
            <p:cNvSpPr/>
            <p:nvPr/>
          </p:nvSpPr>
          <p:spPr>
            <a:xfrm>
              <a:off x="-1609690" y="202462"/>
              <a:ext cx="762855" cy="940577"/>
            </a:xfrm>
            <a:custGeom>
              <a:avLst/>
              <a:gdLst>
                <a:gd name="connsiteX0" fmla="*/ 272987 w 453008"/>
                <a:gd name="connsiteY0" fmla="*/ 558546 h 558545"/>
                <a:gd name="connsiteX1" fmla="*/ 291179 w 453008"/>
                <a:gd name="connsiteY1" fmla="*/ 552069 h 558545"/>
                <a:gd name="connsiteX2" fmla="*/ 294799 w 453008"/>
                <a:gd name="connsiteY2" fmla="*/ 487680 h 558545"/>
                <a:gd name="connsiteX3" fmla="*/ 355187 w 453008"/>
                <a:gd name="connsiteY3" fmla="*/ 490823 h 558545"/>
                <a:gd name="connsiteX4" fmla="*/ 415576 w 453008"/>
                <a:gd name="connsiteY4" fmla="*/ 493967 h 558545"/>
                <a:gd name="connsiteX5" fmla="*/ 420814 w 453008"/>
                <a:gd name="connsiteY5" fmla="*/ 451390 h 558545"/>
                <a:gd name="connsiteX6" fmla="*/ 425958 w 453008"/>
                <a:gd name="connsiteY6" fmla="*/ 374237 h 558545"/>
                <a:gd name="connsiteX7" fmla="*/ 446342 w 453008"/>
                <a:gd name="connsiteY7" fmla="*/ 139065 h 558545"/>
                <a:gd name="connsiteX8" fmla="*/ 453009 w 453008"/>
                <a:gd name="connsiteY8" fmla="*/ 14573 h 558545"/>
                <a:gd name="connsiteX9" fmla="*/ 375571 w 453008"/>
                <a:gd name="connsiteY9" fmla="*/ 9334 h 558545"/>
                <a:gd name="connsiteX10" fmla="*/ 159639 w 453008"/>
                <a:gd name="connsiteY10" fmla="*/ 0 h 558545"/>
                <a:gd name="connsiteX11" fmla="*/ 152686 w 453008"/>
                <a:gd name="connsiteY11" fmla="*/ 20669 h 558545"/>
                <a:gd name="connsiteX12" fmla="*/ 159163 w 453008"/>
                <a:gd name="connsiteY12" fmla="*/ 38767 h 558545"/>
                <a:gd name="connsiteX13" fmla="*/ 154019 w 453008"/>
                <a:gd name="connsiteY13" fmla="*/ 115919 h 558545"/>
                <a:gd name="connsiteX14" fmla="*/ 132588 w 453008"/>
                <a:gd name="connsiteY14" fmla="*/ 113348 h 558545"/>
                <a:gd name="connsiteX15" fmla="*/ 114967 w 453008"/>
                <a:gd name="connsiteY15" fmla="*/ 115443 h 558545"/>
                <a:gd name="connsiteX16" fmla="*/ 96869 w 453008"/>
                <a:gd name="connsiteY16" fmla="*/ 121825 h 558545"/>
                <a:gd name="connsiteX17" fmla="*/ 82391 w 453008"/>
                <a:gd name="connsiteY17" fmla="*/ 133064 h 558545"/>
                <a:gd name="connsiteX18" fmla="*/ 65818 w 453008"/>
                <a:gd name="connsiteY18" fmla="*/ 126682 h 558545"/>
                <a:gd name="connsiteX19" fmla="*/ 50292 w 453008"/>
                <a:gd name="connsiteY19" fmla="*/ 111824 h 558545"/>
                <a:gd name="connsiteX20" fmla="*/ 28956 w 453008"/>
                <a:gd name="connsiteY20" fmla="*/ 109156 h 558545"/>
                <a:gd name="connsiteX21" fmla="*/ 16669 w 453008"/>
                <a:gd name="connsiteY21" fmla="*/ 137922 h 558545"/>
                <a:gd name="connsiteX22" fmla="*/ 0 w 453008"/>
                <a:gd name="connsiteY22" fmla="*/ 343281 h 558545"/>
                <a:gd name="connsiteX23" fmla="*/ 10763 w 453008"/>
                <a:gd name="connsiteY23" fmla="*/ 361950 h 558545"/>
                <a:gd name="connsiteX24" fmla="*/ 22003 w 453008"/>
                <a:gd name="connsiteY24" fmla="*/ 376238 h 558545"/>
                <a:gd name="connsiteX25" fmla="*/ 38100 w 453008"/>
                <a:gd name="connsiteY25" fmla="*/ 386906 h 558545"/>
                <a:gd name="connsiteX26" fmla="*/ 53626 w 453008"/>
                <a:gd name="connsiteY26" fmla="*/ 401765 h 558545"/>
                <a:gd name="connsiteX27" fmla="*/ 69628 w 453008"/>
                <a:gd name="connsiteY27" fmla="*/ 412433 h 558545"/>
                <a:gd name="connsiteX28" fmla="*/ 76105 w 453008"/>
                <a:gd name="connsiteY28" fmla="*/ 430435 h 558545"/>
                <a:gd name="connsiteX29" fmla="*/ 94869 w 453008"/>
                <a:gd name="connsiteY29" fmla="*/ 454438 h 558545"/>
                <a:gd name="connsiteX30" fmla="*/ 106680 w 453008"/>
                <a:gd name="connsiteY30" fmla="*/ 464534 h 558545"/>
                <a:gd name="connsiteX31" fmla="*/ 122682 w 453008"/>
                <a:gd name="connsiteY31" fmla="*/ 475107 h 558545"/>
                <a:gd name="connsiteX32" fmla="*/ 139255 w 453008"/>
                <a:gd name="connsiteY32" fmla="*/ 481489 h 558545"/>
                <a:gd name="connsiteX33" fmla="*/ 156400 w 453008"/>
                <a:gd name="connsiteY33" fmla="*/ 483584 h 558545"/>
                <a:gd name="connsiteX34" fmla="*/ 177260 w 453008"/>
                <a:gd name="connsiteY34" fmla="*/ 490538 h 558545"/>
                <a:gd name="connsiteX35" fmla="*/ 198120 w 453008"/>
                <a:gd name="connsiteY35" fmla="*/ 497396 h 558545"/>
                <a:gd name="connsiteX36" fmla="*/ 204502 w 453008"/>
                <a:gd name="connsiteY36" fmla="*/ 515493 h 558545"/>
                <a:gd name="connsiteX37" fmla="*/ 220028 w 453008"/>
                <a:gd name="connsiteY37" fmla="*/ 530352 h 558545"/>
                <a:gd name="connsiteX38" fmla="*/ 240411 w 453008"/>
                <a:gd name="connsiteY38" fmla="*/ 541496 h 558545"/>
                <a:gd name="connsiteX39" fmla="*/ 269748 w 453008"/>
                <a:gd name="connsiteY39" fmla="*/ 549497 h 558545"/>
                <a:gd name="connsiteX40" fmla="*/ 272987 w 453008"/>
                <a:gd name="connsiteY40" fmla="*/ 558546 h 558545"/>
                <a:gd name="connsiteX41" fmla="*/ 272987 w 453008"/>
                <a:gd name="connsiteY41" fmla="*/ 558546 h 558545"/>
                <a:gd name="connsiteX42" fmla="*/ 272987 w 453008"/>
                <a:gd name="connsiteY42" fmla="*/ 558546 h 5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3008" h="558545">
                  <a:moveTo>
                    <a:pt x="272987" y="558546"/>
                  </a:moveTo>
                  <a:lnTo>
                    <a:pt x="291179" y="552069"/>
                  </a:lnTo>
                  <a:lnTo>
                    <a:pt x="294799" y="487680"/>
                  </a:lnTo>
                  <a:lnTo>
                    <a:pt x="355187" y="490823"/>
                  </a:lnTo>
                  <a:lnTo>
                    <a:pt x="415576" y="493967"/>
                  </a:lnTo>
                  <a:lnTo>
                    <a:pt x="420814" y="451390"/>
                  </a:lnTo>
                  <a:lnTo>
                    <a:pt x="425958" y="374237"/>
                  </a:lnTo>
                  <a:lnTo>
                    <a:pt x="446342" y="139065"/>
                  </a:lnTo>
                  <a:lnTo>
                    <a:pt x="453009" y="14573"/>
                  </a:lnTo>
                  <a:lnTo>
                    <a:pt x="375571" y="9334"/>
                  </a:lnTo>
                  <a:lnTo>
                    <a:pt x="159639" y="0"/>
                  </a:lnTo>
                  <a:lnTo>
                    <a:pt x="152686" y="20669"/>
                  </a:lnTo>
                  <a:lnTo>
                    <a:pt x="159163" y="38767"/>
                  </a:lnTo>
                  <a:lnTo>
                    <a:pt x="154019" y="115919"/>
                  </a:lnTo>
                  <a:lnTo>
                    <a:pt x="132588" y="113348"/>
                  </a:lnTo>
                  <a:lnTo>
                    <a:pt x="114967" y="115443"/>
                  </a:lnTo>
                  <a:lnTo>
                    <a:pt x="96869" y="121825"/>
                  </a:lnTo>
                  <a:lnTo>
                    <a:pt x="82391" y="133064"/>
                  </a:lnTo>
                  <a:lnTo>
                    <a:pt x="65818" y="126682"/>
                  </a:lnTo>
                  <a:lnTo>
                    <a:pt x="50292" y="111824"/>
                  </a:lnTo>
                  <a:lnTo>
                    <a:pt x="28956" y="109156"/>
                  </a:lnTo>
                  <a:lnTo>
                    <a:pt x="16669" y="137922"/>
                  </a:lnTo>
                  <a:lnTo>
                    <a:pt x="0" y="343281"/>
                  </a:lnTo>
                  <a:lnTo>
                    <a:pt x="10763" y="361950"/>
                  </a:lnTo>
                  <a:lnTo>
                    <a:pt x="22003" y="376238"/>
                  </a:lnTo>
                  <a:lnTo>
                    <a:pt x="38100" y="386906"/>
                  </a:lnTo>
                  <a:lnTo>
                    <a:pt x="53626" y="401765"/>
                  </a:lnTo>
                  <a:lnTo>
                    <a:pt x="69628" y="412433"/>
                  </a:lnTo>
                  <a:lnTo>
                    <a:pt x="76105" y="430435"/>
                  </a:lnTo>
                  <a:lnTo>
                    <a:pt x="94869" y="454438"/>
                  </a:lnTo>
                  <a:lnTo>
                    <a:pt x="106680" y="464534"/>
                  </a:lnTo>
                  <a:lnTo>
                    <a:pt x="122682" y="475107"/>
                  </a:lnTo>
                  <a:lnTo>
                    <a:pt x="139255" y="481489"/>
                  </a:lnTo>
                  <a:lnTo>
                    <a:pt x="156400" y="483584"/>
                  </a:lnTo>
                  <a:lnTo>
                    <a:pt x="177260" y="490538"/>
                  </a:lnTo>
                  <a:lnTo>
                    <a:pt x="198120" y="497396"/>
                  </a:lnTo>
                  <a:lnTo>
                    <a:pt x="204502" y="515493"/>
                  </a:lnTo>
                  <a:lnTo>
                    <a:pt x="220028" y="530352"/>
                  </a:lnTo>
                  <a:lnTo>
                    <a:pt x="240411" y="541496"/>
                  </a:lnTo>
                  <a:lnTo>
                    <a:pt x="269748" y="549497"/>
                  </a:lnTo>
                  <a:lnTo>
                    <a:pt x="272987" y="558546"/>
                  </a:lnTo>
                  <a:lnTo>
                    <a:pt x="272987" y="558546"/>
                  </a:lnTo>
                  <a:lnTo>
                    <a:pt x="272987" y="55854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7E75B15C-4AB1-2F44-9BEB-80E35981A0BA}"/>
                </a:ext>
              </a:extLst>
            </p:cNvPr>
            <p:cNvSpPr/>
            <p:nvPr/>
          </p:nvSpPr>
          <p:spPr>
            <a:xfrm>
              <a:off x="-1494685" y="2146175"/>
              <a:ext cx="814344" cy="703348"/>
            </a:xfrm>
            <a:custGeom>
              <a:avLst/>
              <a:gdLst>
                <a:gd name="connsiteX0" fmla="*/ 97346 w 483584"/>
                <a:gd name="connsiteY0" fmla="*/ 417671 h 417671"/>
                <a:gd name="connsiteX1" fmla="*/ 116586 w 483584"/>
                <a:gd name="connsiteY1" fmla="*/ 402812 h 417671"/>
                <a:gd name="connsiteX2" fmla="*/ 138303 w 483584"/>
                <a:gd name="connsiteY2" fmla="*/ 366617 h 417671"/>
                <a:gd name="connsiteX3" fmla="*/ 145733 w 483584"/>
                <a:gd name="connsiteY3" fmla="*/ 341567 h 417671"/>
                <a:gd name="connsiteX4" fmla="*/ 156400 w 483584"/>
                <a:gd name="connsiteY4" fmla="*/ 325565 h 417671"/>
                <a:gd name="connsiteX5" fmla="*/ 176117 w 483584"/>
                <a:gd name="connsiteY5" fmla="*/ 340995 h 417671"/>
                <a:gd name="connsiteX6" fmla="*/ 174974 w 483584"/>
                <a:gd name="connsiteY6" fmla="*/ 314992 h 417671"/>
                <a:gd name="connsiteX7" fmla="*/ 186690 w 483584"/>
                <a:gd name="connsiteY7" fmla="*/ 290417 h 417671"/>
                <a:gd name="connsiteX8" fmla="*/ 232410 w 483584"/>
                <a:gd name="connsiteY8" fmla="*/ 270224 h 417671"/>
                <a:gd name="connsiteX9" fmla="*/ 268605 w 483584"/>
                <a:gd name="connsiteY9" fmla="*/ 257366 h 417671"/>
                <a:gd name="connsiteX10" fmla="*/ 279845 w 483584"/>
                <a:gd name="connsiteY10" fmla="*/ 271748 h 417671"/>
                <a:gd name="connsiteX11" fmla="*/ 320802 w 483584"/>
                <a:gd name="connsiteY11" fmla="*/ 255175 h 417671"/>
                <a:gd name="connsiteX12" fmla="*/ 355473 w 483584"/>
                <a:gd name="connsiteY12" fmla="*/ 255175 h 417671"/>
                <a:gd name="connsiteX13" fmla="*/ 410909 w 483584"/>
                <a:gd name="connsiteY13" fmla="*/ 261938 h 417671"/>
                <a:gd name="connsiteX14" fmla="*/ 445008 w 483584"/>
                <a:gd name="connsiteY14" fmla="*/ 266224 h 417671"/>
                <a:gd name="connsiteX15" fmla="*/ 470059 w 483584"/>
                <a:gd name="connsiteY15" fmla="*/ 273558 h 417671"/>
                <a:gd name="connsiteX16" fmla="*/ 477393 w 483584"/>
                <a:gd name="connsiteY16" fmla="*/ 248603 h 417671"/>
                <a:gd name="connsiteX17" fmla="*/ 481108 w 483584"/>
                <a:gd name="connsiteY17" fmla="*/ 218789 h 417671"/>
                <a:gd name="connsiteX18" fmla="*/ 483584 w 483584"/>
                <a:gd name="connsiteY18" fmla="*/ 128397 h 417671"/>
                <a:gd name="connsiteX19" fmla="*/ 443675 w 483584"/>
                <a:gd name="connsiteY19" fmla="*/ 136398 h 417671"/>
                <a:gd name="connsiteX20" fmla="*/ 422910 w 483584"/>
                <a:gd name="connsiteY20" fmla="*/ 129540 h 417671"/>
                <a:gd name="connsiteX21" fmla="*/ 401574 w 483584"/>
                <a:gd name="connsiteY21" fmla="*/ 126873 h 417671"/>
                <a:gd name="connsiteX22" fmla="*/ 376523 w 483584"/>
                <a:gd name="connsiteY22" fmla="*/ 119444 h 417671"/>
                <a:gd name="connsiteX23" fmla="*/ 352520 w 483584"/>
                <a:gd name="connsiteY23" fmla="*/ 103537 h 417671"/>
                <a:gd name="connsiteX24" fmla="*/ 329089 w 483584"/>
                <a:gd name="connsiteY24" fmla="*/ 83344 h 417671"/>
                <a:gd name="connsiteX25" fmla="*/ 307181 w 483584"/>
                <a:gd name="connsiteY25" fmla="*/ 50387 h 417671"/>
                <a:gd name="connsiteX26" fmla="*/ 292703 w 483584"/>
                <a:gd name="connsiteY26" fmla="*/ 27051 h 417671"/>
                <a:gd name="connsiteX27" fmla="*/ 287369 w 483584"/>
                <a:gd name="connsiteY27" fmla="*/ 476 h 417671"/>
                <a:gd name="connsiteX28" fmla="*/ 265557 w 483584"/>
                <a:gd name="connsiteY28" fmla="*/ 2096 h 417671"/>
                <a:gd name="connsiteX29" fmla="*/ 248507 w 483584"/>
                <a:gd name="connsiteY29" fmla="*/ 0 h 417671"/>
                <a:gd name="connsiteX30" fmla="*/ 237363 w 483584"/>
                <a:gd name="connsiteY30" fmla="*/ 20193 h 417671"/>
                <a:gd name="connsiteX31" fmla="*/ 214979 w 483584"/>
                <a:gd name="connsiteY31" fmla="*/ 60674 h 417671"/>
                <a:gd name="connsiteX32" fmla="*/ 188976 w 483584"/>
                <a:gd name="connsiteY32" fmla="*/ 96298 h 417671"/>
                <a:gd name="connsiteX33" fmla="*/ 168783 w 483584"/>
                <a:gd name="connsiteY33" fmla="*/ 119729 h 417671"/>
                <a:gd name="connsiteX34" fmla="*/ 72485 w 483584"/>
                <a:gd name="connsiteY34" fmla="*/ 164021 h 417671"/>
                <a:gd name="connsiteX35" fmla="*/ 26099 w 483584"/>
                <a:gd name="connsiteY35" fmla="*/ 188595 h 417671"/>
                <a:gd name="connsiteX36" fmla="*/ 0 w 483584"/>
                <a:gd name="connsiteY36" fmla="*/ 189643 h 417671"/>
                <a:gd name="connsiteX37" fmla="*/ 95 w 483584"/>
                <a:gd name="connsiteY37" fmla="*/ 224219 h 417671"/>
                <a:gd name="connsiteX38" fmla="*/ 9239 w 483584"/>
                <a:gd name="connsiteY38" fmla="*/ 255556 h 417671"/>
                <a:gd name="connsiteX39" fmla="*/ 20955 w 483584"/>
                <a:gd name="connsiteY39" fmla="*/ 265652 h 417671"/>
                <a:gd name="connsiteX40" fmla="*/ 38100 w 483584"/>
                <a:gd name="connsiteY40" fmla="*/ 302324 h 417671"/>
                <a:gd name="connsiteX41" fmla="*/ 44482 w 483584"/>
                <a:gd name="connsiteY41" fmla="*/ 320421 h 417671"/>
                <a:gd name="connsiteX42" fmla="*/ 50006 w 483584"/>
                <a:gd name="connsiteY42" fmla="*/ 416147 h 417671"/>
                <a:gd name="connsiteX43" fmla="*/ 97346 w 483584"/>
                <a:gd name="connsiteY43" fmla="*/ 417671 h 417671"/>
                <a:gd name="connsiteX44" fmla="*/ 97346 w 483584"/>
                <a:gd name="connsiteY44" fmla="*/ 417671 h 417671"/>
                <a:gd name="connsiteX45" fmla="*/ 97346 w 483584"/>
                <a:gd name="connsiteY45" fmla="*/ 417671 h 41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83584" h="417671">
                  <a:moveTo>
                    <a:pt x="97346" y="417671"/>
                  </a:moveTo>
                  <a:lnTo>
                    <a:pt x="116586" y="402812"/>
                  </a:lnTo>
                  <a:lnTo>
                    <a:pt x="138303" y="366617"/>
                  </a:lnTo>
                  <a:lnTo>
                    <a:pt x="145733" y="341567"/>
                  </a:lnTo>
                  <a:lnTo>
                    <a:pt x="156400" y="325565"/>
                  </a:lnTo>
                  <a:lnTo>
                    <a:pt x="176117" y="340995"/>
                  </a:lnTo>
                  <a:lnTo>
                    <a:pt x="174974" y="314992"/>
                  </a:lnTo>
                  <a:lnTo>
                    <a:pt x="186690" y="290417"/>
                  </a:lnTo>
                  <a:lnTo>
                    <a:pt x="232410" y="270224"/>
                  </a:lnTo>
                  <a:lnTo>
                    <a:pt x="268605" y="257366"/>
                  </a:lnTo>
                  <a:lnTo>
                    <a:pt x="279845" y="271748"/>
                  </a:lnTo>
                  <a:lnTo>
                    <a:pt x="320802" y="255175"/>
                  </a:lnTo>
                  <a:lnTo>
                    <a:pt x="355473" y="255175"/>
                  </a:lnTo>
                  <a:lnTo>
                    <a:pt x="410909" y="261938"/>
                  </a:lnTo>
                  <a:lnTo>
                    <a:pt x="445008" y="266224"/>
                  </a:lnTo>
                  <a:lnTo>
                    <a:pt x="470059" y="273558"/>
                  </a:lnTo>
                  <a:lnTo>
                    <a:pt x="477393" y="248603"/>
                  </a:lnTo>
                  <a:lnTo>
                    <a:pt x="481108" y="218789"/>
                  </a:lnTo>
                  <a:lnTo>
                    <a:pt x="483584" y="128397"/>
                  </a:lnTo>
                  <a:lnTo>
                    <a:pt x="443675" y="136398"/>
                  </a:lnTo>
                  <a:lnTo>
                    <a:pt x="422910" y="129540"/>
                  </a:lnTo>
                  <a:lnTo>
                    <a:pt x="401574" y="126873"/>
                  </a:lnTo>
                  <a:lnTo>
                    <a:pt x="376523" y="119444"/>
                  </a:lnTo>
                  <a:lnTo>
                    <a:pt x="352520" y="103537"/>
                  </a:lnTo>
                  <a:lnTo>
                    <a:pt x="329089" y="83344"/>
                  </a:lnTo>
                  <a:lnTo>
                    <a:pt x="307181" y="50387"/>
                  </a:lnTo>
                  <a:lnTo>
                    <a:pt x="292703" y="27051"/>
                  </a:lnTo>
                  <a:lnTo>
                    <a:pt x="287369" y="476"/>
                  </a:lnTo>
                  <a:lnTo>
                    <a:pt x="265557" y="2096"/>
                  </a:lnTo>
                  <a:lnTo>
                    <a:pt x="248507" y="0"/>
                  </a:lnTo>
                  <a:lnTo>
                    <a:pt x="237363" y="20193"/>
                  </a:lnTo>
                  <a:lnTo>
                    <a:pt x="214979" y="60674"/>
                  </a:lnTo>
                  <a:lnTo>
                    <a:pt x="188976" y="96298"/>
                  </a:lnTo>
                  <a:lnTo>
                    <a:pt x="168783" y="119729"/>
                  </a:lnTo>
                  <a:lnTo>
                    <a:pt x="72485" y="164021"/>
                  </a:lnTo>
                  <a:lnTo>
                    <a:pt x="26099" y="188595"/>
                  </a:lnTo>
                  <a:lnTo>
                    <a:pt x="0" y="189643"/>
                  </a:lnTo>
                  <a:lnTo>
                    <a:pt x="95" y="224219"/>
                  </a:lnTo>
                  <a:lnTo>
                    <a:pt x="9239" y="255556"/>
                  </a:lnTo>
                  <a:lnTo>
                    <a:pt x="20955" y="265652"/>
                  </a:lnTo>
                  <a:lnTo>
                    <a:pt x="38100" y="302324"/>
                  </a:lnTo>
                  <a:lnTo>
                    <a:pt x="44482" y="320421"/>
                  </a:lnTo>
                  <a:lnTo>
                    <a:pt x="50006" y="416147"/>
                  </a:lnTo>
                  <a:lnTo>
                    <a:pt x="97346" y="417671"/>
                  </a:lnTo>
                  <a:lnTo>
                    <a:pt x="97346" y="417671"/>
                  </a:lnTo>
                  <a:lnTo>
                    <a:pt x="97346" y="4176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DDC86043-3E84-556D-7E40-21D111F2C4B3}"/>
                </a:ext>
              </a:extLst>
            </p:cNvPr>
            <p:cNvSpPr/>
            <p:nvPr/>
          </p:nvSpPr>
          <p:spPr>
            <a:xfrm>
              <a:off x="-2320416" y="1241045"/>
              <a:ext cx="778415" cy="693083"/>
            </a:xfrm>
            <a:custGeom>
              <a:avLst/>
              <a:gdLst>
                <a:gd name="connsiteX0" fmla="*/ 324517 w 462248"/>
                <a:gd name="connsiteY0" fmla="*/ 411575 h 411575"/>
                <a:gd name="connsiteX1" fmla="*/ 339376 w 462248"/>
                <a:gd name="connsiteY1" fmla="*/ 396050 h 411575"/>
                <a:gd name="connsiteX2" fmla="*/ 408051 w 462248"/>
                <a:gd name="connsiteY2" fmla="*/ 330803 h 411575"/>
                <a:gd name="connsiteX3" fmla="*/ 447389 w 462248"/>
                <a:gd name="connsiteY3" fmla="*/ 292322 h 411575"/>
                <a:gd name="connsiteX4" fmla="*/ 462248 w 462248"/>
                <a:gd name="connsiteY4" fmla="*/ 276892 h 411575"/>
                <a:gd name="connsiteX5" fmla="*/ 445770 w 462248"/>
                <a:gd name="connsiteY5" fmla="*/ 270510 h 411575"/>
                <a:gd name="connsiteX6" fmla="*/ 434530 w 462248"/>
                <a:gd name="connsiteY6" fmla="*/ 256127 h 411575"/>
                <a:gd name="connsiteX7" fmla="*/ 423291 w 462248"/>
                <a:gd name="connsiteY7" fmla="*/ 241744 h 411575"/>
                <a:gd name="connsiteX8" fmla="*/ 406813 w 462248"/>
                <a:gd name="connsiteY8" fmla="*/ 235363 h 411575"/>
                <a:gd name="connsiteX9" fmla="*/ 391859 w 462248"/>
                <a:gd name="connsiteY9" fmla="*/ 216217 h 411575"/>
                <a:gd name="connsiteX10" fmla="*/ 370046 w 462248"/>
                <a:gd name="connsiteY10" fmla="*/ 217837 h 411575"/>
                <a:gd name="connsiteX11" fmla="*/ 349282 w 462248"/>
                <a:gd name="connsiteY11" fmla="*/ 210884 h 411575"/>
                <a:gd name="connsiteX12" fmla="*/ 338042 w 462248"/>
                <a:gd name="connsiteY12" fmla="*/ 196501 h 411575"/>
                <a:gd name="connsiteX13" fmla="*/ 322135 w 462248"/>
                <a:gd name="connsiteY13" fmla="*/ 185928 h 411575"/>
                <a:gd name="connsiteX14" fmla="*/ 304514 w 462248"/>
                <a:gd name="connsiteY14" fmla="*/ 188023 h 411575"/>
                <a:gd name="connsiteX15" fmla="*/ 284321 w 462248"/>
                <a:gd name="connsiteY15" fmla="*/ 176879 h 411575"/>
                <a:gd name="connsiteX16" fmla="*/ 272034 w 462248"/>
                <a:gd name="connsiteY16" fmla="*/ 171069 h 411575"/>
                <a:gd name="connsiteX17" fmla="*/ 250698 w 462248"/>
                <a:gd name="connsiteY17" fmla="*/ 168402 h 411575"/>
                <a:gd name="connsiteX18" fmla="*/ 249079 w 462248"/>
                <a:gd name="connsiteY18" fmla="*/ 146590 h 411575"/>
                <a:gd name="connsiteX19" fmla="*/ 237934 w 462248"/>
                <a:gd name="connsiteY19" fmla="*/ 132207 h 411575"/>
                <a:gd name="connsiteX20" fmla="*/ 231458 w 462248"/>
                <a:gd name="connsiteY20" fmla="*/ 114014 h 411575"/>
                <a:gd name="connsiteX21" fmla="*/ 237839 w 462248"/>
                <a:gd name="connsiteY21" fmla="*/ 97536 h 411575"/>
                <a:gd name="connsiteX22" fmla="*/ 232505 w 462248"/>
                <a:gd name="connsiteY22" fmla="*/ 70866 h 411575"/>
                <a:gd name="connsiteX23" fmla="*/ 230886 w 462248"/>
                <a:gd name="connsiteY23" fmla="*/ 48958 h 411575"/>
                <a:gd name="connsiteX24" fmla="*/ 224409 w 462248"/>
                <a:gd name="connsiteY24" fmla="*/ 30861 h 411575"/>
                <a:gd name="connsiteX25" fmla="*/ 208502 w 462248"/>
                <a:gd name="connsiteY25" fmla="*/ 20193 h 411575"/>
                <a:gd name="connsiteX26" fmla="*/ 191929 w 462248"/>
                <a:gd name="connsiteY26" fmla="*/ 13811 h 411575"/>
                <a:gd name="connsiteX27" fmla="*/ 184975 w 462248"/>
                <a:gd name="connsiteY27" fmla="*/ 0 h 411575"/>
                <a:gd name="connsiteX28" fmla="*/ 169640 w 462248"/>
                <a:gd name="connsiteY28" fmla="*/ 19717 h 411575"/>
                <a:gd name="connsiteX29" fmla="*/ 163259 w 462248"/>
                <a:gd name="connsiteY29" fmla="*/ 36290 h 411575"/>
                <a:gd name="connsiteX30" fmla="*/ 147828 w 462248"/>
                <a:gd name="connsiteY30" fmla="*/ 56102 h 411575"/>
                <a:gd name="connsiteX31" fmla="*/ 132397 w 462248"/>
                <a:gd name="connsiteY31" fmla="*/ 75819 h 411575"/>
                <a:gd name="connsiteX32" fmla="*/ 113252 w 462248"/>
                <a:gd name="connsiteY32" fmla="*/ 90773 h 411575"/>
                <a:gd name="connsiteX33" fmla="*/ 95155 w 462248"/>
                <a:gd name="connsiteY33" fmla="*/ 97250 h 411575"/>
                <a:gd name="connsiteX34" fmla="*/ 82391 w 462248"/>
                <a:gd name="connsiteY34" fmla="*/ 130302 h 411575"/>
                <a:gd name="connsiteX35" fmla="*/ 21717 w 462248"/>
                <a:gd name="connsiteY35" fmla="*/ 131540 h 411575"/>
                <a:gd name="connsiteX36" fmla="*/ 19050 w 462248"/>
                <a:gd name="connsiteY36" fmla="*/ 152876 h 411575"/>
                <a:gd name="connsiteX37" fmla="*/ 12763 w 462248"/>
                <a:gd name="connsiteY37" fmla="*/ 169354 h 411575"/>
                <a:gd name="connsiteX38" fmla="*/ 2096 w 462248"/>
                <a:gd name="connsiteY38" fmla="*/ 185452 h 411575"/>
                <a:gd name="connsiteX39" fmla="*/ 0 w 462248"/>
                <a:gd name="connsiteY39" fmla="*/ 202502 h 411575"/>
                <a:gd name="connsiteX40" fmla="*/ 2191 w 462248"/>
                <a:gd name="connsiteY40" fmla="*/ 220123 h 411575"/>
                <a:gd name="connsiteX41" fmla="*/ 13335 w 462248"/>
                <a:gd name="connsiteY41" fmla="*/ 234506 h 411575"/>
                <a:gd name="connsiteX42" fmla="*/ 24574 w 462248"/>
                <a:gd name="connsiteY42" fmla="*/ 248888 h 411575"/>
                <a:gd name="connsiteX43" fmla="*/ 40005 w 462248"/>
                <a:gd name="connsiteY43" fmla="*/ 263747 h 411575"/>
                <a:gd name="connsiteX44" fmla="*/ 56483 w 462248"/>
                <a:gd name="connsiteY44" fmla="*/ 270129 h 411575"/>
                <a:gd name="connsiteX45" fmla="*/ 73057 w 462248"/>
                <a:gd name="connsiteY45" fmla="*/ 276511 h 411575"/>
                <a:gd name="connsiteX46" fmla="*/ 83725 w 462248"/>
                <a:gd name="connsiteY46" fmla="*/ 295180 h 411575"/>
                <a:gd name="connsiteX47" fmla="*/ 113538 w 462248"/>
                <a:gd name="connsiteY47" fmla="*/ 298799 h 411575"/>
                <a:gd name="connsiteX48" fmla="*/ 142780 w 462248"/>
                <a:gd name="connsiteY48" fmla="*/ 306800 h 411575"/>
                <a:gd name="connsiteX49" fmla="*/ 163640 w 462248"/>
                <a:gd name="connsiteY49" fmla="*/ 313658 h 411575"/>
                <a:gd name="connsiteX50" fmla="*/ 179546 w 462248"/>
                <a:gd name="connsiteY50" fmla="*/ 324326 h 411575"/>
                <a:gd name="connsiteX51" fmla="*/ 195548 w 462248"/>
                <a:gd name="connsiteY51" fmla="*/ 334994 h 411575"/>
                <a:gd name="connsiteX52" fmla="*/ 222790 w 462248"/>
                <a:gd name="connsiteY52" fmla="*/ 359950 h 411575"/>
                <a:gd name="connsiteX53" fmla="*/ 234505 w 462248"/>
                <a:gd name="connsiteY53" fmla="*/ 370046 h 411575"/>
                <a:gd name="connsiteX54" fmla="*/ 251555 w 462248"/>
                <a:gd name="connsiteY54" fmla="*/ 372237 h 411575"/>
                <a:gd name="connsiteX55" fmla="*/ 268605 w 462248"/>
                <a:gd name="connsiteY55" fmla="*/ 374333 h 411575"/>
                <a:gd name="connsiteX56" fmla="*/ 284512 w 462248"/>
                <a:gd name="connsiteY56" fmla="*/ 384905 h 411575"/>
                <a:gd name="connsiteX57" fmla="*/ 300038 w 462248"/>
                <a:gd name="connsiteY57" fmla="*/ 399860 h 411575"/>
                <a:gd name="connsiteX58" fmla="*/ 312230 w 462248"/>
                <a:gd name="connsiteY58" fmla="*/ 405670 h 411575"/>
                <a:gd name="connsiteX59" fmla="*/ 324517 w 462248"/>
                <a:gd name="connsiteY59" fmla="*/ 411575 h 411575"/>
                <a:gd name="connsiteX60" fmla="*/ 324517 w 462248"/>
                <a:gd name="connsiteY60" fmla="*/ 411575 h 411575"/>
                <a:gd name="connsiteX61" fmla="*/ 324517 w 462248"/>
                <a:gd name="connsiteY61" fmla="*/ 411575 h 4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62248" h="411575">
                  <a:moveTo>
                    <a:pt x="324517" y="411575"/>
                  </a:moveTo>
                  <a:lnTo>
                    <a:pt x="339376" y="396050"/>
                  </a:lnTo>
                  <a:lnTo>
                    <a:pt x="408051" y="330803"/>
                  </a:lnTo>
                  <a:lnTo>
                    <a:pt x="447389" y="292322"/>
                  </a:lnTo>
                  <a:lnTo>
                    <a:pt x="462248" y="276892"/>
                  </a:lnTo>
                  <a:lnTo>
                    <a:pt x="445770" y="270510"/>
                  </a:lnTo>
                  <a:lnTo>
                    <a:pt x="434530" y="256127"/>
                  </a:lnTo>
                  <a:lnTo>
                    <a:pt x="423291" y="241744"/>
                  </a:lnTo>
                  <a:lnTo>
                    <a:pt x="406813" y="235363"/>
                  </a:lnTo>
                  <a:lnTo>
                    <a:pt x="391859" y="216217"/>
                  </a:lnTo>
                  <a:lnTo>
                    <a:pt x="370046" y="217837"/>
                  </a:lnTo>
                  <a:lnTo>
                    <a:pt x="349282" y="210884"/>
                  </a:lnTo>
                  <a:lnTo>
                    <a:pt x="338042" y="196501"/>
                  </a:lnTo>
                  <a:lnTo>
                    <a:pt x="322135" y="185928"/>
                  </a:lnTo>
                  <a:lnTo>
                    <a:pt x="304514" y="188023"/>
                  </a:lnTo>
                  <a:lnTo>
                    <a:pt x="284321" y="176879"/>
                  </a:lnTo>
                  <a:lnTo>
                    <a:pt x="272034" y="171069"/>
                  </a:lnTo>
                  <a:lnTo>
                    <a:pt x="250698" y="168402"/>
                  </a:lnTo>
                  <a:lnTo>
                    <a:pt x="249079" y="146590"/>
                  </a:lnTo>
                  <a:lnTo>
                    <a:pt x="237934" y="132207"/>
                  </a:lnTo>
                  <a:lnTo>
                    <a:pt x="231458" y="114014"/>
                  </a:lnTo>
                  <a:lnTo>
                    <a:pt x="237839" y="97536"/>
                  </a:lnTo>
                  <a:lnTo>
                    <a:pt x="232505" y="70866"/>
                  </a:lnTo>
                  <a:lnTo>
                    <a:pt x="230886" y="48958"/>
                  </a:lnTo>
                  <a:lnTo>
                    <a:pt x="224409" y="30861"/>
                  </a:lnTo>
                  <a:lnTo>
                    <a:pt x="208502" y="20193"/>
                  </a:lnTo>
                  <a:lnTo>
                    <a:pt x="191929" y="13811"/>
                  </a:lnTo>
                  <a:lnTo>
                    <a:pt x="184975" y="0"/>
                  </a:lnTo>
                  <a:lnTo>
                    <a:pt x="169640" y="19717"/>
                  </a:lnTo>
                  <a:lnTo>
                    <a:pt x="163259" y="36290"/>
                  </a:lnTo>
                  <a:lnTo>
                    <a:pt x="147828" y="56102"/>
                  </a:lnTo>
                  <a:lnTo>
                    <a:pt x="132397" y="75819"/>
                  </a:lnTo>
                  <a:lnTo>
                    <a:pt x="113252" y="90773"/>
                  </a:lnTo>
                  <a:lnTo>
                    <a:pt x="95155" y="97250"/>
                  </a:lnTo>
                  <a:lnTo>
                    <a:pt x="82391" y="130302"/>
                  </a:lnTo>
                  <a:lnTo>
                    <a:pt x="21717" y="131540"/>
                  </a:lnTo>
                  <a:lnTo>
                    <a:pt x="19050" y="152876"/>
                  </a:lnTo>
                  <a:lnTo>
                    <a:pt x="12763" y="169354"/>
                  </a:lnTo>
                  <a:lnTo>
                    <a:pt x="2096" y="185452"/>
                  </a:lnTo>
                  <a:lnTo>
                    <a:pt x="0" y="202502"/>
                  </a:lnTo>
                  <a:lnTo>
                    <a:pt x="2191" y="220123"/>
                  </a:lnTo>
                  <a:lnTo>
                    <a:pt x="13335" y="234506"/>
                  </a:lnTo>
                  <a:lnTo>
                    <a:pt x="24574" y="248888"/>
                  </a:lnTo>
                  <a:lnTo>
                    <a:pt x="40005" y="263747"/>
                  </a:lnTo>
                  <a:lnTo>
                    <a:pt x="56483" y="270129"/>
                  </a:lnTo>
                  <a:lnTo>
                    <a:pt x="73057" y="276511"/>
                  </a:lnTo>
                  <a:lnTo>
                    <a:pt x="83725" y="295180"/>
                  </a:lnTo>
                  <a:lnTo>
                    <a:pt x="113538" y="298799"/>
                  </a:lnTo>
                  <a:lnTo>
                    <a:pt x="142780" y="306800"/>
                  </a:lnTo>
                  <a:lnTo>
                    <a:pt x="163640" y="313658"/>
                  </a:lnTo>
                  <a:lnTo>
                    <a:pt x="179546" y="324326"/>
                  </a:lnTo>
                  <a:lnTo>
                    <a:pt x="195548" y="334994"/>
                  </a:lnTo>
                  <a:lnTo>
                    <a:pt x="222790" y="359950"/>
                  </a:lnTo>
                  <a:lnTo>
                    <a:pt x="234505" y="370046"/>
                  </a:lnTo>
                  <a:lnTo>
                    <a:pt x="251555" y="372237"/>
                  </a:lnTo>
                  <a:lnTo>
                    <a:pt x="268605" y="374333"/>
                  </a:lnTo>
                  <a:lnTo>
                    <a:pt x="284512" y="384905"/>
                  </a:lnTo>
                  <a:lnTo>
                    <a:pt x="300038" y="399860"/>
                  </a:lnTo>
                  <a:lnTo>
                    <a:pt x="312230" y="405670"/>
                  </a:lnTo>
                  <a:lnTo>
                    <a:pt x="324517" y="411575"/>
                  </a:lnTo>
                  <a:lnTo>
                    <a:pt x="324517" y="411575"/>
                  </a:lnTo>
                  <a:lnTo>
                    <a:pt x="324517" y="4115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FEBD067-AD29-3C8B-A551-7ECD6A48599E}"/>
                </a:ext>
              </a:extLst>
            </p:cNvPr>
            <p:cNvSpPr/>
            <p:nvPr/>
          </p:nvSpPr>
          <p:spPr>
            <a:xfrm>
              <a:off x="-2923837" y="755999"/>
              <a:ext cx="985650" cy="707358"/>
            </a:xfrm>
            <a:custGeom>
              <a:avLst/>
              <a:gdLst>
                <a:gd name="connsiteX0" fmla="*/ 381190 w 585311"/>
                <a:gd name="connsiteY0" fmla="*/ 420053 h 420052"/>
                <a:gd name="connsiteX1" fmla="*/ 424815 w 585311"/>
                <a:gd name="connsiteY1" fmla="*/ 416719 h 420052"/>
                <a:gd name="connsiteX2" fmla="*/ 454533 w 585311"/>
                <a:gd name="connsiteY2" fmla="*/ 385953 h 420052"/>
                <a:gd name="connsiteX3" fmla="*/ 472631 w 585311"/>
                <a:gd name="connsiteY3" fmla="*/ 379476 h 420052"/>
                <a:gd name="connsiteX4" fmla="*/ 486918 w 585311"/>
                <a:gd name="connsiteY4" fmla="*/ 368332 h 420052"/>
                <a:gd name="connsiteX5" fmla="*/ 501777 w 585311"/>
                <a:gd name="connsiteY5" fmla="*/ 352901 h 420052"/>
                <a:gd name="connsiteX6" fmla="*/ 522542 w 585311"/>
                <a:gd name="connsiteY6" fmla="*/ 325279 h 420052"/>
                <a:gd name="connsiteX7" fmla="*/ 528828 w 585311"/>
                <a:gd name="connsiteY7" fmla="*/ 308801 h 420052"/>
                <a:gd name="connsiteX8" fmla="*/ 541020 w 585311"/>
                <a:gd name="connsiteY8" fmla="*/ 280035 h 420052"/>
                <a:gd name="connsiteX9" fmla="*/ 525590 w 585311"/>
                <a:gd name="connsiteY9" fmla="*/ 265271 h 420052"/>
                <a:gd name="connsiteX10" fmla="*/ 539972 w 585311"/>
                <a:gd name="connsiteY10" fmla="*/ 254032 h 420052"/>
                <a:gd name="connsiteX11" fmla="*/ 557498 w 585311"/>
                <a:gd name="connsiteY11" fmla="*/ 251936 h 420052"/>
                <a:gd name="connsiteX12" fmla="*/ 574357 w 585311"/>
                <a:gd name="connsiteY12" fmla="*/ 150400 h 420052"/>
                <a:gd name="connsiteX13" fmla="*/ 585311 w 585311"/>
                <a:gd name="connsiteY13" fmla="*/ 26670 h 420052"/>
                <a:gd name="connsiteX14" fmla="*/ 448532 w 585311"/>
                <a:gd name="connsiteY14" fmla="*/ 14097 h 420052"/>
                <a:gd name="connsiteX15" fmla="*/ 341662 w 585311"/>
                <a:gd name="connsiteY15" fmla="*/ 5144 h 420052"/>
                <a:gd name="connsiteX16" fmla="*/ 264509 w 585311"/>
                <a:gd name="connsiteY16" fmla="*/ 0 h 420052"/>
                <a:gd name="connsiteX17" fmla="*/ 257080 w 585311"/>
                <a:gd name="connsiteY17" fmla="*/ 24956 h 420052"/>
                <a:gd name="connsiteX18" fmla="*/ 118777 w 585311"/>
                <a:gd name="connsiteY18" fmla="*/ 25146 h 420052"/>
                <a:gd name="connsiteX19" fmla="*/ 137922 w 585311"/>
                <a:gd name="connsiteY19" fmla="*/ 44768 h 420052"/>
                <a:gd name="connsiteX20" fmla="*/ 148114 w 585311"/>
                <a:gd name="connsiteY20" fmla="*/ 67628 h 420052"/>
                <a:gd name="connsiteX21" fmla="*/ 148209 w 585311"/>
                <a:gd name="connsiteY21" fmla="*/ 102108 h 420052"/>
                <a:gd name="connsiteX22" fmla="*/ 110966 w 585311"/>
                <a:gd name="connsiteY22" fmla="*/ 123444 h 420052"/>
                <a:gd name="connsiteX23" fmla="*/ 92869 w 585311"/>
                <a:gd name="connsiteY23" fmla="*/ 129826 h 420052"/>
                <a:gd name="connsiteX24" fmla="*/ 74771 w 585311"/>
                <a:gd name="connsiteY24" fmla="*/ 136208 h 420052"/>
                <a:gd name="connsiteX25" fmla="*/ 59912 w 585311"/>
                <a:gd name="connsiteY25" fmla="*/ 151638 h 420052"/>
                <a:gd name="connsiteX26" fmla="*/ 47339 w 585311"/>
                <a:gd name="connsiteY26" fmla="*/ 219170 h 420052"/>
                <a:gd name="connsiteX27" fmla="*/ 26575 w 585311"/>
                <a:gd name="connsiteY27" fmla="*/ 246793 h 420052"/>
                <a:gd name="connsiteX28" fmla="*/ 0 w 585311"/>
                <a:gd name="connsiteY28" fmla="*/ 252127 h 420052"/>
                <a:gd name="connsiteX29" fmla="*/ 14954 w 585311"/>
                <a:gd name="connsiteY29" fmla="*/ 271272 h 420052"/>
                <a:gd name="connsiteX30" fmla="*/ 12287 w 585311"/>
                <a:gd name="connsiteY30" fmla="*/ 292513 h 420052"/>
                <a:gd name="connsiteX31" fmla="*/ 43720 w 585311"/>
                <a:gd name="connsiteY31" fmla="*/ 317945 h 420052"/>
                <a:gd name="connsiteX32" fmla="*/ 74104 w 585311"/>
                <a:gd name="connsiteY32" fmla="*/ 351949 h 420052"/>
                <a:gd name="connsiteX33" fmla="*/ 80010 w 585311"/>
                <a:gd name="connsiteY33" fmla="*/ 374237 h 420052"/>
                <a:gd name="connsiteX34" fmla="*/ 91154 w 585311"/>
                <a:gd name="connsiteY34" fmla="*/ 354044 h 420052"/>
                <a:gd name="connsiteX35" fmla="*/ 120967 w 585311"/>
                <a:gd name="connsiteY35" fmla="*/ 357664 h 420052"/>
                <a:gd name="connsiteX36" fmla="*/ 139065 w 585311"/>
                <a:gd name="connsiteY36" fmla="*/ 351282 h 420052"/>
                <a:gd name="connsiteX37" fmla="*/ 156019 w 585311"/>
                <a:gd name="connsiteY37" fmla="*/ 353378 h 420052"/>
                <a:gd name="connsiteX38" fmla="*/ 170879 w 585311"/>
                <a:gd name="connsiteY38" fmla="*/ 337947 h 420052"/>
                <a:gd name="connsiteX39" fmla="*/ 191167 w 585311"/>
                <a:gd name="connsiteY39" fmla="*/ 349091 h 420052"/>
                <a:gd name="connsiteX40" fmla="*/ 208217 w 585311"/>
                <a:gd name="connsiteY40" fmla="*/ 351187 h 420052"/>
                <a:gd name="connsiteX41" fmla="*/ 225742 w 585311"/>
                <a:gd name="connsiteY41" fmla="*/ 348996 h 420052"/>
                <a:gd name="connsiteX42" fmla="*/ 240030 w 585311"/>
                <a:gd name="connsiteY42" fmla="*/ 337852 h 420052"/>
                <a:gd name="connsiteX43" fmla="*/ 318230 w 585311"/>
                <a:gd name="connsiteY43" fmla="*/ 334613 h 420052"/>
                <a:gd name="connsiteX44" fmla="*/ 333756 w 585311"/>
                <a:gd name="connsiteY44" fmla="*/ 349377 h 420052"/>
                <a:gd name="connsiteX45" fmla="*/ 344900 w 585311"/>
                <a:gd name="connsiteY45" fmla="*/ 363760 h 420052"/>
                <a:gd name="connsiteX46" fmla="*/ 351282 w 585311"/>
                <a:gd name="connsiteY46" fmla="*/ 381762 h 420052"/>
                <a:gd name="connsiteX47" fmla="*/ 362998 w 585311"/>
                <a:gd name="connsiteY47" fmla="*/ 391859 h 420052"/>
                <a:gd name="connsiteX48" fmla="*/ 377952 w 585311"/>
                <a:gd name="connsiteY48" fmla="*/ 411004 h 420052"/>
                <a:gd name="connsiteX49" fmla="*/ 381190 w 585311"/>
                <a:gd name="connsiteY49" fmla="*/ 420053 h 420052"/>
                <a:gd name="connsiteX50" fmla="*/ 381190 w 585311"/>
                <a:gd name="connsiteY50" fmla="*/ 420053 h 420052"/>
                <a:gd name="connsiteX51" fmla="*/ 381190 w 585311"/>
                <a:gd name="connsiteY51" fmla="*/ 420053 h 42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85311" h="420052">
                  <a:moveTo>
                    <a:pt x="381190" y="420053"/>
                  </a:moveTo>
                  <a:lnTo>
                    <a:pt x="424815" y="416719"/>
                  </a:lnTo>
                  <a:lnTo>
                    <a:pt x="454533" y="385953"/>
                  </a:lnTo>
                  <a:lnTo>
                    <a:pt x="472631" y="379476"/>
                  </a:lnTo>
                  <a:lnTo>
                    <a:pt x="486918" y="368332"/>
                  </a:lnTo>
                  <a:lnTo>
                    <a:pt x="501777" y="352901"/>
                  </a:lnTo>
                  <a:lnTo>
                    <a:pt x="522542" y="325279"/>
                  </a:lnTo>
                  <a:lnTo>
                    <a:pt x="528828" y="308801"/>
                  </a:lnTo>
                  <a:lnTo>
                    <a:pt x="541020" y="280035"/>
                  </a:lnTo>
                  <a:lnTo>
                    <a:pt x="525590" y="265271"/>
                  </a:lnTo>
                  <a:lnTo>
                    <a:pt x="539972" y="254032"/>
                  </a:lnTo>
                  <a:lnTo>
                    <a:pt x="557498" y="251936"/>
                  </a:lnTo>
                  <a:lnTo>
                    <a:pt x="574357" y="150400"/>
                  </a:lnTo>
                  <a:lnTo>
                    <a:pt x="585311" y="26670"/>
                  </a:lnTo>
                  <a:lnTo>
                    <a:pt x="448532" y="14097"/>
                  </a:lnTo>
                  <a:lnTo>
                    <a:pt x="341662" y="5144"/>
                  </a:lnTo>
                  <a:lnTo>
                    <a:pt x="264509" y="0"/>
                  </a:lnTo>
                  <a:lnTo>
                    <a:pt x="257080" y="24956"/>
                  </a:lnTo>
                  <a:lnTo>
                    <a:pt x="118777" y="25146"/>
                  </a:lnTo>
                  <a:lnTo>
                    <a:pt x="137922" y="44768"/>
                  </a:lnTo>
                  <a:lnTo>
                    <a:pt x="148114" y="67628"/>
                  </a:lnTo>
                  <a:lnTo>
                    <a:pt x="148209" y="102108"/>
                  </a:lnTo>
                  <a:lnTo>
                    <a:pt x="110966" y="123444"/>
                  </a:lnTo>
                  <a:lnTo>
                    <a:pt x="92869" y="129826"/>
                  </a:lnTo>
                  <a:lnTo>
                    <a:pt x="74771" y="136208"/>
                  </a:lnTo>
                  <a:lnTo>
                    <a:pt x="59912" y="151638"/>
                  </a:lnTo>
                  <a:lnTo>
                    <a:pt x="47339" y="219170"/>
                  </a:lnTo>
                  <a:lnTo>
                    <a:pt x="26575" y="246793"/>
                  </a:lnTo>
                  <a:lnTo>
                    <a:pt x="0" y="252127"/>
                  </a:lnTo>
                  <a:lnTo>
                    <a:pt x="14954" y="271272"/>
                  </a:lnTo>
                  <a:lnTo>
                    <a:pt x="12287" y="292513"/>
                  </a:lnTo>
                  <a:lnTo>
                    <a:pt x="43720" y="317945"/>
                  </a:lnTo>
                  <a:lnTo>
                    <a:pt x="74104" y="351949"/>
                  </a:lnTo>
                  <a:lnTo>
                    <a:pt x="80010" y="374237"/>
                  </a:lnTo>
                  <a:lnTo>
                    <a:pt x="91154" y="354044"/>
                  </a:lnTo>
                  <a:lnTo>
                    <a:pt x="120967" y="357664"/>
                  </a:lnTo>
                  <a:lnTo>
                    <a:pt x="139065" y="351282"/>
                  </a:lnTo>
                  <a:lnTo>
                    <a:pt x="156019" y="353378"/>
                  </a:lnTo>
                  <a:lnTo>
                    <a:pt x="170879" y="337947"/>
                  </a:lnTo>
                  <a:lnTo>
                    <a:pt x="191167" y="349091"/>
                  </a:lnTo>
                  <a:lnTo>
                    <a:pt x="208217" y="351187"/>
                  </a:lnTo>
                  <a:lnTo>
                    <a:pt x="225742" y="348996"/>
                  </a:lnTo>
                  <a:lnTo>
                    <a:pt x="240030" y="337852"/>
                  </a:lnTo>
                  <a:lnTo>
                    <a:pt x="318230" y="334613"/>
                  </a:lnTo>
                  <a:lnTo>
                    <a:pt x="333756" y="349377"/>
                  </a:lnTo>
                  <a:lnTo>
                    <a:pt x="344900" y="363760"/>
                  </a:lnTo>
                  <a:lnTo>
                    <a:pt x="351282" y="381762"/>
                  </a:lnTo>
                  <a:lnTo>
                    <a:pt x="362998" y="391859"/>
                  </a:lnTo>
                  <a:lnTo>
                    <a:pt x="377952" y="411004"/>
                  </a:lnTo>
                  <a:lnTo>
                    <a:pt x="381190" y="420053"/>
                  </a:lnTo>
                  <a:lnTo>
                    <a:pt x="381190" y="420053"/>
                  </a:lnTo>
                  <a:lnTo>
                    <a:pt x="381190" y="42005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8D4E6A1C-F751-B728-F8B3-51942887895B}"/>
                </a:ext>
              </a:extLst>
            </p:cNvPr>
            <p:cNvSpPr/>
            <p:nvPr/>
          </p:nvSpPr>
          <p:spPr>
            <a:xfrm>
              <a:off x="-2896409" y="2448368"/>
              <a:ext cx="827336" cy="891336"/>
            </a:xfrm>
            <a:custGeom>
              <a:avLst/>
              <a:gdLst>
                <a:gd name="connsiteX0" fmla="*/ 210312 w 491299"/>
                <a:gd name="connsiteY0" fmla="*/ 517493 h 529304"/>
                <a:gd name="connsiteX1" fmla="*/ 261461 w 491299"/>
                <a:gd name="connsiteY1" fmla="*/ 523780 h 529304"/>
                <a:gd name="connsiteX2" fmla="*/ 291751 w 491299"/>
                <a:gd name="connsiteY2" fmla="*/ 523208 h 529304"/>
                <a:gd name="connsiteX3" fmla="*/ 347663 w 491299"/>
                <a:gd name="connsiteY3" fmla="*/ 525780 h 529304"/>
                <a:gd name="connsiteX4" fmla="*/ 446723 w 491299"/>
                <a:gd name="connsiteY4" fmla="*/ 529304 h 529304"/>
                <a:gd name="connsiteX5" fmla="*/ 463010 w 491299"/>
                <a:gd name="connsiteY5" fmla="*/ 327565 h 529304"/>
                <a:gd name="connsiteX6" fmla="*/ 491300 w 491299"/>
                <a:gd name="connsiteY6" fmla="*/ 27622 h 529304"/>
                <a:gd name="connsiteX7" fmla="*/ 375285 w 491299"/>
                <a:gd name="connsiteY7" fmla="*/ 22003 h 529304"/>
                <a:gd name="connsiteX8" fmla="*/ 324136 w 491299"/>
                <a:gd name="connsiteY8" fmla="*/ 15716 h 529304"/>
                <a:gd name="connsiteX9" fmla="*/ 290036 w 491299"/>
                <a:gd name="connsiteY9" fmla="*/ 11430 h 529304"/>
                <a:gd name="connsiteX10" fmla="*/ 200025 w 491299"/>
                <a:gd name="connsiteY10" fmla="*/ 4667 h 529304"/>
                <a:gd name="connsiteX11" fmla="*/ 127159 w 491299"/>
                <a:gd name="connsiteY11" fmla="*/ 0 h 529304"/>
                <a:gd name="connsiteX12" fmla="*/ 109538 w 491299"/>
                <a:gd name="connsiteY12" fmla="*/ 2191 h 529304"/>
                <a:gd name="connsiteX13" fmla="*/ 91440 w 491299"/>
                <a:gd name="connsiteY13" fmla="*/ 8668 h 529304"/>
                <a:gd name="connsiteX14" fmla="*/ 73914 w 491299"/>
                <a:gd name="connsiteY14" fmla="*/ 10763 h 529304"/>
                <a:gd name="connsiteX15" fmla="*/ 55817 w 491299"/>
                <a:gd name="connsiteY15" fmla="*/ 17240 h 529304"/>
                <a:gd name="connsiteX16" fmla="*/ 36671 w 491299"/>
                <a:gd name="connsiteY16" fmla="*/ 32194 h 529304"/>
                <a:gd name="connsiteX17" fmla="*/ 22955 w 491299"/>
                <a:gd name="connsiteY17" fmla="*/ 177927 h 529304"/>
                <a:gd name="connsiteX18" fmla="*/ 22574 w 491299"/>
                <a:gd name="connsiteY18" fmla="*/ 251555 h 529304"/>
                <a:gd name="connsiteX19" fmla="*/ 15716 w 491299"/>
                <a:gd name="connsiteY19" fmla="*/ 307086 h 529304"/>
                <a:gd name="connsiteX20" fmla="*/ 0 w 491299"/>
                <a:gd name="connsiteY20" fmla="*/ 504539 h 529304"/>
                <a:gd name="connsiteX21" fmla="*/ 55912 w 491299"/>
                <a:gd name="connsiteY21" fmla="*/ 507111 h 529304"/>
                <a:gd name="connsiteX22" fmla="*/ 210312 w 491299"/>
                <a:gd name="connsiteY22" fmla="*/ 517493 h 529304"/>
                <a:gd name="connsiteX23" fmla="*/ 210312 w 491299"/>
                <a:gd name="connsiteY23" fmla="*/ 517493 h 529304"/>
                <a:gd name="connsiteX24" fmla="*/ 210312 w 491299"/>
                <a:gd name="connsiteY24" fmla="*/ 517493 h 529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1299" h="529304">
                  <a:moveTo>
                    <a:pt x="210312" y="517493"/>
                  </a:moveTo>
                  <a:lnTo>
                    <a:pt x="261461" y="523780"/>
                  </a:lnTo>
                  <a:lnTo>
                    <a:pt x="291751" y="523208"/>
                  </a:lnTo>
                  <a:lnTo>
                    <a:pt x="347663" y="525780"/>
                  </a:lnTo>
                  <a:lnTo>
                    <a:pt x="446723" y="529304"/>
                  </a:lnTo>
                  <a:lnTo>
                    <a:pt x="463010" y="327565"/>
                  </a:lnTo>
                  <a:lnTo>
                    <a:pt x="491300" y="27622"/>
                  </a:lnTo>
                  <a:lnTo>
                    <a:pt x="375285" y="22003"/>
                  </a:lnTo>
                  <a:lnTo>
                    <a:pt x="324136" y="15716"/>
                  </a:lnTo>
                  <a:lnTo>
                    <a:pt x="290036" y="11430"/>
                  </a:lnTo>
                  <a:lnTo>
                    <a:pt x="200025" y="4667"/>
                  </a:lnTo>
                  <a:lnTo>
                    <a:pt x="127159" y="0"/>
                  </a:lnTo>
                  <a:lnTo>
                    <a:pt x="109538" y="2191"/>
                  </a:lnTo>
                  <a:lnTo>
                    <a:pt x="91440" y="8668"/>
                  </a:lnTo>
                  <a:lnTo>
                    <a:pt x="73914" y="10763"/>
                  </a:lnTo>
                  <a:lnTo>
                    <a:pt x="55817" y="17240"/>
                  </a:lnTo>
                  <a:lnTo>
                    <a:pt x="36671" y="32194"/>
                  </a:lnTo>
                  <a:lnTo>
                    <a:pt x="22955" y="177927"/>
                  </a:lnTo>
                  <a:lnTo>
                    <a:pt x="22574" y="251555"/>
                  </a:lnTo>
                  <a:lnTo>
                    <a:pt x="15716" y="307086"/>
                  </a:lnTo>
                  <a:lnTo>
                    <a:pt x="0" y="504539"/>
                  </a:lnTo>
                  <a:lnTo>
                    <a:pt x="55912" y="507111"/>
                  </a:lnTo>
                  <a:lnTo>
                    <a:pt x="210312" y="517493"/>
                  </a:lnTo>
                  <a:lnTo>
                    <a:pt x="210312" y="517493"/>
                  </a:lnTo>
                  <a:lnTo>
                    <a:pt x="210312" y="51749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087E4D49-6C75-3380-2FE7-62B7BE98F3BB}"/>
                </a:ext>
              </a:extLst>
            </p:cNvPr>
            <p:cNvSpPr/>
            <p:nvPr/>
          </p:nvSpPr>
          <p:spPr>
            <a:xfrm>
              <a:off x="-2039077" y="782143"/>
              <a:ext cx="860378" cy="929992"/>
            </a:xfrm>
            <a:custGeom>
              <a:avLst/>
              <a:gdLst>
                <a:gd name="connsiteX0" fmla="*/ 482060 w 510920"/>
                <a:gd name="connsiteY0" fmla="*/ 552260 h 552259"/>
                <a:gd name="connsiteX1" fmla="*/ 481012 w 510920"/>
                <a:gd name="connsiteY1" fmla="*/ 526161 h 552259"/>
                <a:gd name="connsiteX2" fmla="*/ 488347 w 510920"/>
                <a:gd name="connsiteY2" fmla="*/ 466344 h 552259"/>
                <a:gd name="connsiteX3" fmla="*/ 497777 w 510920"/>
                <a:gd name="connsiteY3" fmla="*/ 354902 h 552259"/>
                <a:gd name="connsiteX4" fmla="*/ 501396 w 510920"/>
                <a:gd name="connsiteY4" fmla="*/ 290322 h 552259"/>
                <a:gd name="connsiteX5" fmla="*/ 510921 w 510920"/>
                <a:gd name="connsiteY5" fmla="*/ 213550 h 552259"/>
                <a:gd name="connsiteX6" fmla="*/ 486823 w 510920"/>
                <a:gd name="connsiteY6" fmla="*/ 197548 h 552259"/>
                <a:gd name="connsiteX7" fmla="*/ 467106 w 510920"/>
                <a:gd name="connsiteY7" fmla="*/ 182118 h 552259"/>
                <a:gd name="connsiteX8" fmla="*/ 455390 w 510920"/>
                <a:gd name="connsiteY8" fmla="*/ 172021 h 552259"/>
                <a:gd name="connsiteX9" fmla="*/ 453199 w 510920"/>
                <a:gd name="connsiteY9" fmla="*/ 154400 h 552259"/>
                <a:gd name="connsiteX10" fmla="*/ 432340 w 510920"/>
                <a:gd name="connsiteY10" fmla="*/ 147447 h 552259"/>
                <a:gd name="connsiteX11" fmla="*/ 415290 w 510920"/>
                <a:gd name="connsiteY11" fmla="*/ 145352 h 552259"/>
                <a:gd name="connsiteX12" fmla="*/ 394525 w 510920"/>
                <a:gd name="connsiteY12" fmla="*/ 138494 h 552259"/>
                <a:gd name="connsiteX13" fmla="*/ 377952 w 510920"/>
                <a:gd name="connsiteY13" fmla="*/ 132112 h 552259"/>
                <a:gd name="connsiteX14" fmla="*/ 366236 w 510920"/>
                <a:gd name="connsiteY14" fmla="*/ 122015 h 552259"/>
                <a:gd name="connsiteX15" fmla="*/ 350234 w 510920"/>
                <a:gd name="connsiteY15" fmla="*/ 111347 h 552259"/>
                <a:gd name="connsiteX16" fmla="*/ 338995 w 510920"/>
                <a:gd name="connsiteY16" fmla="*/ 96965 h 552259"/>
                <a:gd name="connsiteX17" fmla="*/ 328232 w 510920"/>
                <a:gd name="connsiteY17" fmla="*/ 78296 h 552259"/>
                <a:gd name="connsiteX18" fmla="*/ 317564 w 510920"/>
                <a:gd name="connsiteY18" fmla="*/ 59627 h 552259"/>
                <a:gd name="connsiteX19" fmla="*/ 301561 w 510920"/>
                <a:gd name="connsiteY19" fmla="*/ 49054 h 552259"/>
                <a:gd name="connsiteX20" fmla="*/ 285560 w 510920"/>
                <a:gd name="connsiteY20" fmla="*/ 38386 h 552259"/>
                <a:gd name="connsiteX21" fmla="*/ 266319 w 510920"/>
                <a:gd name="connsiteY21" fmla="*/ 18669 h 552259"/>
                <a:gd name="connsiteX22" fmla="*/ 255651 w 510920"/>
                <a:gd name="connsiteY22" fmla="*/ 0 h 552259"/>
                <a:gd name="connsiteX23" fmla="*/ 252508 w 510920"/>
                <a:gd name="connsiteY23" fmla="*/ 25622 h 552259"/>
                <a:gd name="connsiteX24" fmla="*/ 59341 w 510920"/>
                <a:gd name="connsiteY24" fmla="*/ 10478 h 552259"/>
                <a:gd name="connsiteX25" fmla="*/ 49435 w 510920"/>
                <a:gd name="connsiteY25" fmla="*/ 126206 h 552259"/>
                <a:gd name="connsiteX26" fmla="*/ 40481 w 510920"/>
                <a:gd name="connsiteY26" fmla="*/ 233458 h 552259"/>
                <a:gd name="connsiteX27" fmla="*/ 22384 w 510920"/>
                <a:gd name="connsiteY27" fmla="*/ 239840 h 552259"/>
                <a:gd name="connsiteX28" fmla="*/ 0 w 510920"/>
                <a:gd name="connsiteY28" fmla="*/ 245745 h 552259"/>
                <a:gd name="connsiteX29" fmla="*/ 11240 w 510920"/>
                <a:gd name="connsiteY29" fmla="*/ 260128 h 552259"/>
                <a:gd name="connsiteX30" fmla="*/ 17145 w 510920"/>
                <a:gd name="connsiteY30" fmla="*/ 282607 h 552259"/>
                <a:gd name="connsiteX31" fmla="*/ 32575 w 510920"/>
                <a:gd name="connsiteY31" fmla="*/ 297466 h 552259"/>
                <a:gd name="connsiteX32" fmla="*/ 53435 w 510920"/>
                <a:gd name="connsiteY32" fmla="*/ 304419 h 552259"/>
                <a:gd name="connsiteX33" fmla="*/ 64103 w 510920"/>
                <a:gd name="connsiteY33" fmla="*/ 322993 h 552259"/>
                <a:gd name="connsiteX34" fmla="*/ 65723 w 510920"/>
                <a:gd name="connsiteY34" fmla="*/ 344900 h 552259"/>
                <a:gd name="connsiteX35" fmla="*/ 71628 w 510920"/>
                <a:gd name="connsiteY35" fmla="*/ 367284 h 552259"/>
                <a:gd name="connsiteX36" fmla="*/ 69532 w 510920"/>
                <a:gd name="connsiteY36" fmla="*/ 384334 h 552259"/>
                <a:gd name="connsiteX37" fmla="*/ 71152 w 510920"/>
                <a:gd name="connsiteY37" fmla="*/ 406241 h 552259"/>
                <a:gd name="connsiteX38" fmla="*/ 78105 w 510920"/>
                <a:gd name="connsiteY38" fmla="*/ 420053 h 552259"/>
                <a:gd name="connsiteX39" fmla="*/ 84582 w 510920"/>
                <a:gd name="connsiteY39" fmla="*/ 438245 h 552259"/>
                <a:gd name="connsiteX40" fmla="*/ 101060 w 510920"/>
                <a:gd name="connsiteY40" fmla="*/ 444627 h 552259"/>
                <a:gd name="connsiteX41" fmla="*/ 117634 w 510920"/>
                <a:gd name="connsiteY41" fmla="*/ 451009 h 552259"/>
                <a:gd name="connsiteX42" fmla="*/ 133636 w 510920"/>
                <a:gd name="connsiteY42" fmla="*/ 461582 h 552259"/>
                <a:gd name="connsiteX43" fmla="*/ 168878 w 510920"/>
                <a:gd name="connsiteY43" fmla="*/ 457295 h 552259"/>
                <a:gd name="connsiteX44" fmla="*/ 170974 w 510920"/>
                <a:gd name="connsiteY44" fmla="*/ 474917 h 552259"/>
                <a:gd name="connsiteX45" fmla="*/ 196120 w 510920"/>
                <a:gd name="connsiteY45" fmla="*/ 482346 h 552259"/>
                <a:gd name="connsiteX46" fmla="*/ 216884 w 510920"/>
                <a:gd name="connsiteY46" fmla="*/ 489204 h 552259"/>
                <a:gd name="connsiteX47" fmla="*/ 232886 w 510920"/>
                <a:gd name="connsiteY47" fmla="*/ 499872 h 552259"/>
                <a:gd name="connsiteX48" fmla="*/ 248983 w 510920"/>
                <a:gd name="connsiteY48" fmla="*/ 510540 h 552259"/>
                <a:gd name="connsiteX49" fmla="*/ 264414 w 510920"/>
                <a:gd name="connsiteY49" fmla="*/ 525399 h 552259"/>
                <a:gd name="connsiteX50" fmla="*/ 482060 w 510920"/>
                <a:gd name="connsiteY50" fmla="*/ 552260 h 552259"/>
                <a:gd name="connsiteX51" fmla="*/ 482060 w 510920"/>
                <a:gd name="connsiteY51" fmla="*/ 552260 h 552259"/>
                <a:gd name="connsiteX52" fmla="*/ 482060 w 510920"/>
                <a:gd name="connsiteY52" fmla="*/ 552260 h 55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10920" h="552259">
                  <a:moveTo>
                    <a:pt x="482060" y="552260"/>
                  </a:moveTo>
                  <a:lnTo>
                    <a:pt x="481012" y="526161"/>
                  </a:lnTo>
                  <a:lnTo>
                    <a:pt x="488347" y="466344"/>
                  </a:lnTo>
                  <a:lnTo>
                    <a:pt x="497777" y="354902"/>
                  </a:lnTo>
                  <a:lnTo>
                    <a:pt x="501396" y="290322"/>
                  </a:lnTo>
                  <a:lnTo>
                    <a:pt x="510921" y="213550"/>
                  </a:lnTo>
                  <a:lnTo>
                    <a:pt x="486823" y="197548"/>
                  </a:lnTo>
                  <a:lnTo>
                    <a:pt x="467106" y="182118"/>
                  </a:lnTo>
                  <a:lnTo>
                    <a:pt x="455390" y="172021"/>
                  </a:lnTo>
                  <a:lnTo>
                    <a:pt x="453199" y="154400"/>
                  </a:lnTo>
                  <a:lnTo>
                    <a:pt x="432340" y="147447"/>
                  </a:lnTo>
                  <a:lnTo>
                    <a:pt x="415290" y="145352"/>
                  </a:lnTo>
                  <a:lnTo>
                    <a:pt x="394525" y="138494"/>
                  </a:lnTo>
                  <a:lnTo>
                    <a:pt x="377952" y="132112"/>
                  </a:lnTo>
                  <a:lnTo>
                    <a:pt x="366236" y="122015"/>
                  </a:lnTo>
                  <a:lnTo>
                    <a:pt x="350234" y="111347"/>
                  </a:lnTo>
                  <a:lnTo>
                    <a:pt x="338995" y="96965"/>
                  </a:lnTo>
                  <a:lnTo>
                    <a:pt x="328232" y="78296"/>
                  </a:lnTo>
                  <a:lnTo>
                    <a:pt x="317564" y="59627"/>
                  </a:lnTo>
                  <a:lnTo>
                    <a:pt x="301561" y="49054"/>
                  </a:lnTo>
                  <a:lnTo>
                    <a:pt x="285560" y="38386"/>
                  </a:lnTo>
                  <a:lnTo>
                    <a:pt x="266319" y="18669"/>
                  </a:lnTo>
                  <a:lnTo>
                    <a:pt x="255651" y="0"/>
                  </a:lnTo>
                  <a:lnTo>
                    <a:pt x="252508" y="25622"/>
                  </a:lnTo>
                  <a:lnTo>
                    <a:pt x="59341" y="10478"/>
                  </a:lnTo>
                  <a:lnTo>
                    <a:pt x="49435" y="126206"/>
                  </a:lnTo>
                  <a:lnTo>
                    <a:pt x="40481" y="233458"/>
                  </a:lnTo>
                  <a:lnTo>
                    <a:pt x="22384" y="239840"/>
                  </a:lnTo>
                  <a:lnTo>
                    <a:pt x="0" y="245745"/>
                  </a:lnTo>
                  <a:lnTo>
                    <a:pt x="11240" y="260128"/>
                  </a:lnTo>
                  <a:lnTo>
                    <a:pt x="17145" y="282607"/>
                  </a:lnTo>
                  <a:lnTo>
                    <a:pt x="32575" y="297466"/>
                  </a:lnTo>
                  <a:lnTo>
                    <a:pt x="53435" y="304419"/>
                  </a:lnTo>
                  <a:lnTo>
                    <a:pt x="64103" y="322993"/>
                  </a:lnTo>
                  <a:lnTo>
                    <a:pt x="65723" y="344900"/>
                  </a:lnTo>
                  <a:lnTo>
                    <a:pt x="71628" y="367284"/>
                  </a:lnTo>
                  <a:lnTo>
                    <a:pt x="69532" y="384334"/>
                  </a:lnTo>
                  <a:lnTo>
                    <a:pt x="71152" y="406241"/>
                  </a:lnTo>
                  <a:lnTo>
                    <a:pt x="78105" y="420053"/>
                  </a:lnTo>
                  <a:lnTo>
                    <a:pt x="84582" y="438245"/>
                  </a:lnTo>
                  <a:lnTo>
                    <a:pt x="101060" y="444627"/>
                  </a:lnTo>
                  <a:lnTo>
                    <a:pt x="117634" y="451009"/>
                  </a:lnTo>
                  <a:lnTo>
                    <a:pt x="133636" y="461582"/>
                  </a:lnTo>
                  <a:lnTo>
                    <a:pt x="168878" y="457295"/>
                  </a:lnTo>
                  <a:lnTo>
                    <a:pt x="170974" y="474917"/>
                  </a:lnTo>
                  <a:lnTo>
                    <a:pt x="196120" y="482346"/>
                  </a:lnTo>
                  <a:lnTo>
                    <a:pt x="216884" y="489204"/>
                  </a:lnTo>
                  <a:lnTo>
                    <a:pt x="232886" y="499872"/>
                  </a:lnTo>
                  <a:lnTo>
                    <a:pt x="248983" y="510540"/>
                  </a:lnTo>
                  <a:lnTo>
                    <a:pt x="264414" y="525399"/>
                  </a:lnTo>
                  <a:lnTo>
                    <a:pt x="482060" y="552260"/>
                  </a:lnTo>
                  <a:lnTo>
                    <a:pt x="482060" y="552260"/>
                  </a:lnTo>
                  <a:lnTo>
                    <a:pt x="482060" y="552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7738CCC7-3B0F-18B4-A82A-EA352EA8249D}"/>
                </a:ext>
              </a:extLst>
            </p:cNvPr>
            <p:cNvSpPr/>
            <p:nvPr/>
          </p:nvSpPr>
          <p:spPr>
            <a:xfrm>
              <a:off x="-2141091" y="2424467"/>
              <a:ext cx="729974" cy="950363"/>
            </a:xfrm>
            <a:custGeom>
              <a:avLst/>
              <a:gdLst>
                <a:gd name="connsiteX0" fmla="*/ 42577 w 433482"/>
                <a:gd name="connsiteY0" fmla="*/ 548450 h 564356"/>
                <a:gd name="connsiteX1" fmla="*/ 184499 w 433482"/>
                <a:gd name="connsiteY1" fmla="*/ 553022 h 564356"/>
                <a:gd name="connsiteX2" fmla="*/ 257365 w 433482"/>
                <a:gd name="connsiteY2" fmla="*/ 557689 h 564356"/>
                <a:gd name="connsiteX3" fmla="*/ 377571 w 433482"/>
                <a:gd name="connsiteY3" fmla="*/ 563880 h 564356"/>
                <a:gd name="connsiteX4" fmla="*/ 416433 w 433482"/>
                <a:gd name="connsiteY4" fmla="*/ 564356 h 564356"/>
                <a:gd name="connsiteX5" fmla="*/ 422053 w 433482"/>
                <a:gd name="connsiteY5" fmla="*/ 413766 h 564356"/>
                <a:gd name="connsiteX6" fmla="*/ 424053 w 433482"/>
                <a:gd name="connsiteY6" fmla="*/ 362236 h 564356"/>
                <a:gd name="connsiteX7" fmla="*/ 433483 w 433482"/>
                <a:gd name="connsiteY7" fmla="*/ 250984 h 564356"/>
                <a:gd name="connsiteX8" fmla="*/ 423767 w 433482"/>
                <a:gd name="connsiteY8" fmla="*/ 154686 h 564356"/>
                <a:gd name="connsiteX9" fmla="*/ 421577 w 433482"/>
                <a:gd name="connsiteY9" fmla="*/ 137160 h 564356"/>
                <a:gd name="connsiteX10" fmla="*/ 396526 w 433482"/>
                <a:gd name="connsiteY10" fmla="*/ 95155 h 564356"/>
                <a:gd name="connsiteX11" fmla="*/ 381667 w 433482"/>
                <a:gd name="connsiteY11" fmla="*/ 76009 h 564356"/>
                <a:gd name="connsiteX12" fmla="*/ 383667 w 433482"/>
                <a:gd name="connsiteY12" fmla="*/ 24384 h 564356"/>
                <a:gd name="connsiteX13" fmla="*/ 281083 w 433482"/>
                <a:gd name="connsiteY13" fmla="*/ 16097 h 564356"/>
                <a:gd name="connsiteX14" fmla="*/ 105537 w 433482"/>
                <a:gd name="connsiteY14" fmla="*/ 3048 h 564356"/>
                <a:gd name="connsiteX15" fmla="*/ 45434 w 433482"/>
                <a:gd name="connsiteY15" fmla="*/ 0 h 564356"/>
                <a:gd name="connsiteX16" fmla="*/ 41243 w 433482"/>
                <a:gd name="connsiteY16" fmla="*/ 34004 h 564356"/>
                <a:gd name="connsiteX17" fmla="*/ 16192 w 433482"/>
                <a:gd name="connsiteY17" fmla="*/ 342138 h 564356"/>
                <a:gd name="connsiteX18" fmla="*/ 0 w 433482"/>
                <a:gd name="connsiteY18" fmla="*/ 543211 h 564356"/>
                <a:gd name="connsiteX19" fmla="*/ 42577 w 433482"/>
                <a:gd name="connsiteY19" fmla="*/ 548450 h 564356"/>
                <a:gd name="connsiteX20" fmla="*/ 42577 w 433482"/>
                <a:gd name="connsiteY20" fmla="*/ 548450 h 564356"/>
                <a:gd name="connsiteX21" fmla="*/ 42577 w 433482"/>
                <a:gd name="connsiteY21" fmla="*/ 548450 h 56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3482" h="564356">
                  <a:moveTo>
                    <a:pt x="42577" y="548450"/>
                  </a:moveTo>
                  <a:lnTo>
                    <a:pt x="184499" y="553022"/>
                  </a:lnTo>
                  <a:lnTo>
                    <a:pt x="257365" y="557689"/>
                  </a:lnTo>
                  <a:lnTo>
                    <a:pt x="377571" y="563880"/>
                  </a:lnTo>
                  <a:lnTo>
                    <a:pt x="416433" y="564356"/>
                  </a:lnTo>
                  <a:lnTo>
                    <a:pt x="422053" y="413766"/>
                  </a:lnTo>
                  <a:lnTo>
                    <a:pt x="424053" y="362236"/>
                  </a:lnTo>
                  <a:lnTo>
                    <a:pt x="433483" y="250984"/>
                  </a:lnTo>
                  <a:lnTo>
                    <a:pt x="423767" y="154686"/>
                  </a:lnTo>
                  <a:lnTo>
                    <a:pt x="421577" y="137160"/>
                  </a:lnTo>
                  <a:lnTo>
                    <a:pt x="396526" y="95155"/>
                  </a:lnTo>
                  <a:lnTo>
                    <a:pt x="381667" y="76009"/>
                  </a:lnTo>
                  <a:lnTo>
                    <a:pt x="383667" y="24384"/>
                  </a:lnTo>
                  <a:lnTo>
                    <a:pt x="281083" y="16097"/>
                  </a:lnTo>
                  <a:lnTo>
                    <a:pt x="105537" y="3048"/>
                  </a:lnTo>
                  <a:lnTo>
                    <a:pt x="45434" y="0"/>
                  </a:lnTo>
                  <a:lnTo>
                    <a:pt x="41243" y="34004"/>
                  </a:lnTo>
                  <a:lnTo>
                    <a:pt x="16192" y="342138"/>
                  </a:lnTo>
                  <a:lnTo>
                    <a:pt x="0" y="543211"/>
                  </a:lnTo>
                  <a:lnTo>
                    <a:pt x="42577" y="548450"/>
                  </a:lnTo>
                  <a:lnTo>
                    <a:pt x="42577" y="548450"/>
                  </a:lnTo>
                  <a:lnTo>
                    <a:pt x="42577" y="548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7BE7FB55-4AA1-8B7E-9B98-C6DA45ABC646}"/>
                </a:ext>
              </a:extLst>
            </p:cNvPr>
            <p:cNvSpPr/>
            <p:nvPr/>
          </p:nvSpPr>
          <p:spPr>
            <a:xfrm>
              <a:off x="-2580744" y="1583176"/>
              <a:ext cx="735428" cy="912349"/>
            </a:xfrm>
            <a:custGeom>
              <a:avLst/>
              <a:gdLst>
                <a:gd name="connsiteX0" fmla="*/ 305086 w 436721"/>
                <a:gd name="connsiteY0" fmla="*/ 541782 h 541782"/>
                <a:gd name="connsiteX1" fmla="*/ 306038 w 436721"/>
                <a:gd name="connsiteY1" fmla="*/ 498824 h 541782"/>
                <a:gd name="connsiteX2" fmla="*/ 366427 w 436721"/>
                <a:gd name="connsiteY2" fmla="*/ 501872 h 541782"/>
                <a:gd name="connsiteX3" fmla="*/ 409099 w 436721"/>
                <a:gd name="connsiteY3" fmla="*/ 507206 h 541782"/>
                <a:gd name="connsiteX4" fmla="*/ 416909 w 436721"/>
                <a:gd name="connsiteY4" fmla="*/ 408908 h 541782"/>
                <a:gd name="connsiteX5" fmla="*/ 436721 w 436721"/>
                <a:gd name="connsiteY5" fmla="*/ 178213 h 541782"/>
                <a:gd name="connsiteX6" fmla="*/ 415290 w 436721"/>
                <a:gd name="connsiteY6" fmla="*/ 175641 h 541782"/>
                <a:gd name="connsiteX7" fmla="*/ 398717 w 436721"/>
                <a:gd name="connsiteY7" fmla="*/ 169259 h 541782"/>
                <a:gd name="connsiteX8" fmla="*/ 362903 w 436721"/>
                <a:gd name="connsiteY8" fmla="*/ 143256 h 541782"/>
                <a:gd name="connsiteX9" fmla="*/ 335090 w 436721"/>
                <a:gd name="connsiteY9" fmla="*/ 122492 h 541782"/>
                <a:gd name="connsiteX10" fmla="*/ 302419 w 436721"/>
                <a:gd name="connsiteY10" fmla="*/ 105537 h 541782"/>
                <a:gd name="connsiteX11" fmla="*/ 285845 w 436721"/>
                <a:gd name="connsiteY11" fmla="*/ 99155 h 541782"/>
                <a:gd name="connsiteX12" fmla="*/ 238887 w 436721"/>
                <a:gd name="connsiteY12" fmla="*/ 93345 h 541782"/>
                <a:gd name="connsiteX13" fmla="*/ 223838 w 436721"/>
                <a:gd name="connsiteY13" fmla="*/ 74295 h 541782"/>
                <a:gd name="connsiteX14" fmla="*/ 207264 w 436721"/>
                <a:gd name="connsiteY14" fmla="*/ 67913 h 541782"/>
                <a:gd name="connsiteX15" fmla="*/ 191262 w 436721"/>
                <a:gd name="connsiteY15" fmla="*/ 57340 h 541782"/>
                <a:gd name="connsiteX16" fmla="*/ 179451 w 436721"/>
                <a:gd name="connsiteY16" fmla="*/ 47244 h 541782"/>
                <a:gd name="connsiteX17" fmla="*/ 164497 w 436721"/>
                <a:gd name="connsiteY17" fmla="*/ 28099 h 541782"/>
                <a:gd name="connsiteX18" fmla="*/ 157448 w 436721"/>
                <a:gd name="connsiteY18" fmla="*/ 14288 h 541782"/>
                <a:gd name="connsiteX19" fmla="*/ 111538 w 436721"/>
                <a:gd name="connsiteY19" fmla="*/ 0 h 541782"/>
                <a:gd name="connsiteX20" fmla="*/ 104585 w 436721"/>
                <a:gd name="connsiteY20" fmla="*/ 20669 h 541782"/>
                <a:gd name="connsiteX21" fmla="*/ 89725 w 436721"/>
                <a:gd name="connsiteY21" fmla="*/ 36100 h 541782"/>
                <a:gd name="connsiteX22" fmla="*/ 79058 w 436721"/>
                <a:gd name="connsiteY22" fmla="*/ 52102 h 541782"/>
                <a:gd name="connsiteX23" fmla="*/ 72676 w 436721"/>
                <a:gd name="connsiteY23" fmla="*/ 68580 h 541782"/>
                <a:gd name="connsiteX24" fmla="*/ 69533 w 436721"/>
                <a:gd name="connsiteY24" fmla="*/ 94107 h 541782"/>
                <a:gd name="connsiteX25" fmla="*/ 75438 w 436721"/>
                <a:gd name="connsiteY25" fmla="*/ 116396 h 541782"/>
                <a:gd name="connsiteX26" fmla="*/ 51054 w 436721"/>
                <a:gd name="connsiteY26" fmla="*/ 173831 h 541782"/>
                <a:gd name="connsiteX27" fmla="*/ 29337 w 436721"/>
                <a:gd name="connsiteY27" fmla="*/ 278987 h 541782"/>
                <a:gd name="connsiteX28" fmla="*/ 11144 w 436721"/>
                <a:gd name="connsiteY28" fmla="*/ 285464 h 541782"/>
                <a:gd name="connsiteX29" fmla="*/ 0 w 436721"/>
                <a:gd name="connsiteY29" fmla="*/ 305657 h 541782"/>
                <a:gd name="connsiteX30" fmla="*/ 11811 w 436721"/>
                <a:gd name="connsiteY30" fmla="*/ 315754 h 541782"/>
                <a:gd name="connsiteX31" fmla="*/ 14002 w 436721"/>
                <a:gd name="connsiteY31" fmla="*/ 333280 h 541782"/>
                <a:gd name="connsiteX32" fmla="*/ 20002 w 436721"/>
                <a:gd name="connsiteY32" fmla="*/ 390144 h 541782"/>
                <a:gd name="connsiteX33" fmla="*/ 12764 w 436721"/>
                <a:gd name="connsiteY33" fmla="*/ 518731 h 541782"/>
                <a:gd name="connsiteX34" fmla="*/ 103061 w 436721"/>
                <a:gd name="connsiteY34" fmla="*/ 525494 h 541782"/>
                <a:gd name="connsiteX35" fmla="*/ 137255 w 436721"/>
                <a:gd name="connsiteY35" fmla="*/ 529780 h 541782"/>
                <a:gd name="connsiteX36" fmla="*/ 188595 w 436721"/>
                <a:gd name="connsiteY36" fmla="*/ 536067 h 541782"/>
                <a:gd name="connsiteX37" fmla="*/ 305086 w 436721"/>
                <a:gd name="connsiteY37" fmla="*/ 541782 h 541782"/>
                <a:gd name="connsiteX38" fmla="*/ 305086 w 436721"/>
                <a:gd name="connsiteY38" fmla="*/ 541782 h 541782"/>
                <a:gd name="connsiteX39" fmla="*/ 305086 w 436721"/>
                <a:gd name="connsiteY39" fmla="*/ 541782 h 54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36721" h="541782">
                  <a:moveTo>
                    <a:pt x="305086" y="541782"/>
                  </a:moveTo>
                  <a:lnTo>
                    <a:pt x="306038" y="498824"/>
                  </a:lnTo>
                  <a:lnTo>
                    <a:pt x="366427" y="501872"/>
                  </a:lnTo>
                  <a:lnTo>
                    <a:pt x="409099" y="507206"/>
                  </a:lnTo>
                  <a:lnTo>
                    <a:pt x="416909" y="408908"/>
                  </a:lnTo>
                  <a:lnTo>
                    <a:pt x="436721" y="178213"/>
                  </a:lnTo>
                  <a:lnTo>
                    <a:pt x="415290" y="175641"/>
                  </a:lnTo>
                  <a:lnTo>
                    <a:pt x="398717" y="169259"/>
                  </a:lnTo>
                  <a:lnTo>
                    <a:pt x="362903" y="143256"/>
                  </a:lnTo>
                  <a:lnTo>
                    <a:pt x="335090" y="122492"/>
                  </a:lnTo>
                  <a:lnTo>
                    <a:pt x="302419" y="105537"/>
                  </a:lnTo>
                  <a:lnTo>
                    <a:pt x="285845" y="99155"/>
                  </a:lnTo>
                  <a:lnTo>
                    <a:pt x="238887" y="93345"/>
                  </a:lnTo>
                  <a:lnTo>
                    <a:pt x="223838" y="74295"/>
                  </a:lnTo>
                  <a:lnTo>
                    <a:pt x="207264" y="67913"/>
                  </a:lnTo>
                  <a:lnTo>
                    <a:pt x="191262" y="57340"/>
                  </a:lnTo>
                  <a:lnTo>
                    <a:pt x="179451" y="47244"/>
                  </a:lnTo>
                  <a:lnTo>
                    <a:pt x="164497" y="28099"/>
                  </a:lnTo>
                  <a:lnTo>
                    <a:pt x="157448" y="14288"/>
                  </a:lnTo>
                  <a:lnTo>
                    <a:pt x="111538" y="0"/>
                  </a:lnTo>
                  <a:lnTo>
                    <a:pt x="104585" y="20669"/>
                  </a:lnTo>
                  <a:lnTo>
                    <a:pt x="89725" y="36100"/>
                  </a:lnTo>
                  <a:lnTo>
                    <a:pt x="79058" y="52102"/>
                  </a:lnTo>
                  <a:lnTo>
                    <a:pt x="72676" y="68580"/>
                  </a:lnTo>
                  <a:lnTo>
                    <a:pt x="69533" y="94107"/>
                  </a:lnTo>
                  <a:lnTo>
                    <a:pt x="75438" y="116396"/>
                  </a:lnTo>
                  <a:lnTo>
                    <a:pt x="51054" y="173831"/>
                  </a:lnTo>
                  <a:lnTo>
                    <a:pt x="29337" y="278987"/>
                  </a:lnTo>
                  <a:lnTo>
                    <a:pt x="11144" y="285464"/>
                  </a:lnTo>
                  <a:lnTo>
                    <a:pt x="0" y="305657"/>
                  </a:lnTo>
                  <a:lnTo>
                    <a:pt x="11811" y="315754"/>
                  </a:lnTo>
                  <a:lnTo>
                    <a:pt x="14002" y="333280"/>
                  </a:lnTo>
                  <a:lnTo>
                    <a:pt x="20002" y="390144"/>
                  </a:lnTo>
                  <a:lnTo>
                    <a:pt x="12764" y="518731"/>
                  </a:lnTo>
                  <a:lnTo>
                    <a:pt x="103061" y="525494"/>
                  </a:lnTo>
                  <a:lnTo>
                    <a:pt x="137255" y="529780"/>
                  </a:lnTo>
                  <a:lnTo>
                    <a:pt x="188595" y="536067"/>
                  </a:lnTo>
                  <a:lnTo>
                    <a:pt x="305086" y="541782"/>
                  </a:lnTo>
                  <a:lnTo>
                    <a:pt x="305086" y="541782"/>
                  </a:lnTo>
                  <a:lnTo>
                    <a:pt x="305086" y="54178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9F73BC74-F8BF-8871-A862-031186EAAA65}"/>
                </a:ext>
              </a:extLst>
            </p:cNvPr>
            <p:cNvSpPr/>
            <p:nvPr/>
          </p:nvSpPr>
          <p:spPr>
            <a:xfrm>
              <a:off x="-1438544" y="2579091"/>
              <a:ext cx="751950" cy="821080"/>
            </a:xfrm>
            <a:custGeom>
              <a:avLst/>
              <a:gdLst>
                <a:gd name="connsiteX0" fmla="*/ 42196 w 446532"/>
                <a:gd name="connsiteY0" fmla="*/ 472916 h 487584"/>
                <a:gd name="connsiteX1" fmla="*/ 189071 w 446532"/>
                <a:gd name="connsiteY1" fmla="*/ 478155 h 487584"/>
                <a:gd name="connsiteX2" fmla="*/ 370142 w 446532"/>
                <a:gd name="connsiteY2" fmla="*/ 487585 h 487584"/>
                <a:gd name="connsiteX3" fmla="*/ 404908 w 446532"/>
                <a:gd name="connsiteY3" fmla="*/ 487490 h 487584"/>
                <a:gd name="connsiteX4" fmla="*/ 420434 w 446532"/>
                <a:gd name="connsiteY4" fmla="*/ 290989 h 487584"/>
                <a:gd name="connsiteX5" fmla="*/ 429863 w 446532"/>
                <a:gd name="connsiteY5" fmla="*/ 180023 h 487584"/>
                <a:gd name="connsiteX6" fmla="*/ 437198 w 446532"/>
                <a:gd name="connsiteY6" fmla="*/ 120491 h 487584"/>
                <a:gd name="connsiteX7" fmla="*/ 430244 w 446532"/>
                <a:gd name="connsiteY7" fmla="*/ 106680 h 487584"/>
                <a:gd name="connsiteX8" fmla="*/ 436626 w 446532"/>
                <a:gd name="connsiteY8" fmla="*/ 90202 h 487584"/>
                <a:gd name="connsiteX9" fmla="*/ 446532 w 446532"/>
                <a:gd name="connsiteY9" fmla="*/ 9430 h 487584"/>
                <a:gd name="connsiteX10" fmla="*/ 424148 w 446532"/>
                <a:gd name="connsiteY10" fmla="*/ 15335 h 487584"/>
                <a:gd name="connsiteX11" fmla="*/ 381953 w 446532"/>
                <a:gd name="connsiteY11" fmla="*/ 5810 h 487584"/>
                <a:gd name="connsiteX12" fmla="*/ 300133 w 446532"/>
                <a:gd name="connsiteY12" fmla="*/ 0 h 487584"/>
                <a:gd name="connsiteX13" fmla="*/ 239268 w 446532"/>
                <a:gd name="connsiteY13" fmla="*/ 1143 h 487584"/>
                <a:gd name="connsiteX14" fmla="*/ 212598 w 446532"/>
                <a:gd name="connsiteY14" fmla="*/ 6477 h 487584"/>
                <a:gd name="connsiteX15" fmla="*/ 162973 w 446532"/>
                <a:gd name="connsiteY15" fmla="*/ 21908 h 487584"/>
                <a:gd name="connsiteX16" fmla="*/ 137922 w 446532"/>
                <a:gd name="connsiteY16" fmla="*/ 49054 h 487584"/>
                <a:gd name="connsiteX17" fmla="*/ 139065 w 446532"/>
                <a:gd name="connsiteY17" fmla="*/ 75057 h 487584"/>
                <a:gd name="connsiteX18" fmla="*/ 117158 w 446532"/>
                <a:gd name="connsiteY18" fmla="*/ 76676 h 487584"/>
                <a:gd name="connsiteX19" fmla="*/ 104394 w 446532"/>
                <a:gd name="connsiteY19" fmla="*/ 109633 h 487584"/>
                <a:gd name="connsiteX20" fmla="*/ 91154 w 446532"/>
                <a:gd name="connsiteY20" fmla="*/ 146780 h 487584"/>
                <a:gd name="connsiteX21" fmla="*/ 80486 w 446532"/>
                <a:gd name="connsiteY21" fmla="*/ 162782 h 487584"/>
                <a:gd name="connsiteX22" fmla="*/ 15812 w 446532"/>
                <a:gd name="connsiteY22" fmla="*/ 159067 h 487584"/>
                <a:gd name="connsiteX23" fmla="*/ 6477 w 446532"/>
                <a:gd name="connsiteY23" fmla="*/ 270129 h 487584"/>
                <a:gd name="connsiteX24" fmla="*/ 4477 w 446532"/>
                <a:gd name="connsiteY24" fmla="*/ 321659 h 487584"/>
                <a:gd name="connsiteX25" fmla="*/ 0 w 446532"/>
                <a:gd name="connsiteY25" fmla="*/ 463391 h 487584"/>
                <a:gd name="connsiteX26" fmla="*/ 16002 w 446532"/>
                <a:gd name="connsiteY26" fmla="*/ 474059 h 487584"/>
                <a:gd name="connsiteX27" fmla="*/ 42196 w 446532"/>
                <a:gd name="connsiteY27" fmla="*/ 472916 h 487584"/>
                <a:gd name="connsiteX28" fmla="*/ 42196 w 446532"/>
                <a:gd name="connsiteY28" fmla="*/ 472916 h 487584"/>
                <a:gd name="connsiteX29" fmla="*/ 42196 w 446532"/>
                <a:gd name="connsiteY29" fmla="*/ 472916 h 48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46532" h="487584">
                  <a:moveTo>
                    <a:pt x="42196" y="472916"/>
                  </a:moveTo>
                  <a:lnTo>
                    <a:pt x="189071" y="478155"/>
                  </a:lnTo>
                  <a:lnTo>
                    <a:pt x="370142" y="487585"/>
                  </a:lnTo>
                  <a:lnTo>
                    <a:pt x="404908" y="487490"/>
                  </a:lnTo>
                  <a:lnTo>
                    <a:pt x="420434" y="290989"/>
                  </a:lnTo>
                  <a:lnTo>
                    <a:pt x="429863" y="180023"/>
                  </a:lnTo>
                  <a:lnTo>
                    <a:pt x="437198" y="120491"/>
                  </a:lnTo>
                  <a:lnTo>
                    <a:pt x="430244" y="106680"/>
                  </a:lnTo>
                  <a:lnTo>
                    <a:pt x="436626" y="90202"/>
                  </a:lnTo>
                  <a:lnTo>
                    <a:pt x="446532" y="9430"/>
                  </a:lnTo>
                  <a:lnTo>
                    <a:pt x="424148" y="15335"/>
                  </a:lnTo>
                  <a:lnTo>
                    <a:pt x="381953" y="5810"/>
                  </a:lnTo>
                  <a:lnTo>
                    <a:pt x="300133" y="0"/>
                  </a:lnTo>
                  <a:lnTo>
                    <a:pt x="239268" y="1143"/>
                  </a:lnTo>
                  <a:lnTo>
                    <a:pt x="212598" y="6477"/>
                  </a:lnTo>
                  <a:lnTo>
                    <a:pt x="162973" y="21908"/>
                  </a:lnTo>
                  <a:lnTo>
                    <a:pt x="137922" y="49054"/>
                  </a:lnTo>
                  <a:lnTo>
                    <a:pt x="139065" y="75057"/>
                  </a:lnTo>
                  <a:lnTo>
                    <a:pt x="117158" y="76676"/>
                  </a:lnTo>
                  <a:lnTo>
                    <a:pt x="104394" y="109633"/>
                  </a:lnTo>
                  <a:lnTo>
                    <a:pt x="91154" y="146780"/>
                  </a:lnTo>
                  <a:lnTo>
                    <a:pt x="80486" y="162782"/>
                  </a:lnTo>
                  <a:lnTo>
                    <a:pt x="15812" y="159067"/>
                  </a:lnTo>
                  <a:lnTo>
                    <a:pt x="6477" y="270129"/>
                  </a:lnTo>
                  <a:lnTo>
                    <a:pt x="4477" y="321659"/>
                  </a:lnTo>
                  <a:lnTo>
                    <a:pt x="0" y="463391"/>
                  </a:lnTo>
                  <a:lnTo>
                    <a:pt x="16002" y="474059"/>
                  </a:lnTo>
                  <a:lnTo>
                    <a:pt x="42196" y="472916"/>
                  </a:lnTo>
                  <a:lnTo>
                    <a:pt x="42196" y="472916"/>
                  </a:lnTo>
                  <a:lnTo>
                    <a:pt x="42196" y="4729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3EE9F6BC-14CC-E3AA-971F-8B9DED20A662}"/>
                </a:ext>
              </a:extLst>
            </p:cNvPr>
            <p:cNvSpPr/>
            <p:nvPr/>
          </p:nvSpPr>
          <p:spPr>
            <a:xfrm>
              <a:off x="-1229544" y="965159"/>
              <a:ext cx="895025" cy="753874"/>
            </a:xfrm>
            <a:custGeom>
              <a:avLst/>
              <a:gdLst>
                <a:gd name="connsiteX0" fmla="*/ 104680 w 531495"/>
                <a:gd name="connsiteY0" fmla="*/ 447675 h 447675"/>
                <a:gd name="connsiteX1" fmla="*/ 111062 w 531495"/>
                <a:gd name="connsiteY1" fmla="*/ 431197 h 447675"/>
                <a:gd name="connsiteX2" fmla="*/ 130207 w 531495"/>
                <a:gd name="connsiteY2" fmla="*/ 416242 h 447675"/>
                <a:gd name="connsiteX3" fmla="*/ 376809 w 531495"/>
                <a:gd name="connsiteY3" fmla="*/ 420719 h 447675"/>
                <a:gd name="connsiteX4" fmla="*/ 458438 w 531495"/>
                <a:gd name="connsiteY4" fmla="*/ 426434 h 447675"/>
                <a:gd name="connsiteX5" fmla="*/ 523018 w 531495"/>
                <a:gd name="connsiteY5" fmla="*/ 430054 h 447675"/>
                <a:gd name="connsiteX6" fmla="*/ 531495 w 531495"/>
                <a:gd name="connsiteY6" fmla="*/ 396526 h 447675"/>
                <a:gd name="connsiteX7" fmla="*/ 488252 w 531495"/>
                <a:gd name="connsiteY7" fmla="*/ 395478 h 447675"/>
                <a:gd name="connsiteX8" fmla="*/ 493014 w 531495"/>
                <a:gd name="connsiteY8" fmla="*/ 357092 h 447675"/>
                <a:gd name="connsiteX9" fmla="*/ 495491 w 531495"/>
                <a:gd name="connsiteY9" fmla="*/ 266509 h 447675"/>
                <a:gd name="connsiteX10" fmla="*/ 499110 w 531495"/>
                <a:gd name="connsiteY10" fmla="*/ 202025 h 447675"/>
                <a:gd name="connsiteX11" fmla="*/ 504349 w 531495"/>
                <a:gd name="connsiteY11" fmla="*/ 159448 h 447675"/>
                <a:gd name="connsiteX12" fmla="*/ 509492 w 531495"/>
                <a:gd name="connsiteY12" fmla="*/ 47530 h 447675"/>
                <a:gd name="connsiteX13" fmla="*/ 513207 w 531495"/>
                <a:gd name="connsiteY13" fmla="*/ 17717 h 447675"/>
                <a:gd name="connsiteX14" fmla="*/ 478536 w 531495"/>
                <a:gd name="connsiteY14" fmla="*/ 17717 h 447675"/>
                <a:gd name="connsiteX15" fmla="*/ 250603 w 531495"/>
                <a:gd name="connsiteY15" fmla="*/ 2572 h 447675"/>
                <a:gd name="connsiteX16" fmla="*/ 194596 w 531495"/>
                <a:gd name="connsiteY16" fmla="*/ 0 h 447675"/>
                <a:gd name="connsiteX17" fmla="*/ 189357 w 531495"/>
                <a:gd name="connsiteY17" fmla="*/ 42672 h 447675"/>
                <a:gd name="connsiteX18" fmla="*/ 129064 w 531495"/>
                <a:gd name="connsiteY18" fmla="*/ 39529 h 447675"/>
                <a:gd name="connsiteX19" fmla="*/ 68771 w 531495"/>
                <a:gd name="connsiteY19" fmla="*/ 36385 h 447675"/>
                <a:gd name="connsiteX20" fmla="*/ 65151 w 531495"/>
                <a:gd name="connsiteY20" fmla="*/ 100870 h 447675"/>
                <a:gd name="connsiteX21" fmla="*/ 52292 w 531495"/>
                <a:gd name="connsiteY21" fmla="*/ 99346 h 447675"/>
                <a:gd name="connsiteX22" fmla="*/ 29908 w 531495"/>
                <a:gd name="connsiteY22" fmla="*/ 105251 h 447675"/>
                <a:gd name="connsiteX23" fmla="*/ 20383 w 531495"/>
                <a:gd name="connsiteY23" fmla="*/ 181927 h 447675"/>
                <a:gd name="connsiteX24" fmla="*/ 16764 w 531495"/>
                <a:gd name="connsiteY24" fmla="*/ 246412 h 447675"/>
                <a:gd name="connsiteX25" fmla="*/ 7429 w 531495"/>
                <a:gd name="connsiteY25" fmla="*/ 357759 h 447675"/>
                <a:gd name="connsiteX26" fmla="*/ 0 w 531495"/>
                <a:gd name="connsiteY26" fmla="*/ 417481 h 447675"/>
                <a:gd name="connsiteX27" fmla="*/ 1143 w 531495"/>
                <a:gd name="connsiteY27" fmla="*/ 443579 h 447675"/>
                <a:gd name="connsiteX28" fmla="*/ 100394 w 531495"/>
                <a:gd name="connsiteY28" fmla="*/ 447199 h 447675"/>
                <a:gd name="connsiteX29" fmla="*/ 104680 w 531495"/>
                <a:gd name="connsiteY29" fmla="*/ 447675 h 447675"/>
                <a:gd name="connsiteX30" fmla="*/ 104680 w 531495"/>
                <a:gd name="connsiteY30" fmla="*/ 447675 h 447675"/>
                <a:gd name="connsiteX31" fmla="*/ 104680 w 531495"/>
                <a:gd name="connsiteY31" fmla="*/ 447675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31495" h="447675">
                  <a:moveTo>
                    <a:pt x="104680" y="447675"/>
                  </a:moveTo>
                  <a:lnTo>
                    <a:pt x="111062" y="431197"/>
                  </a:lnTo>
                  <a:lnTo>
                    <a:pt x="130207" y="416242"/>
                  </a:lnTo>
                  <a:lnTo>
                    <a:pt x="376809" y="420719"/>
                  </a:lnTo>
                  <a:lnTo>
                    <a:pt x="458438" y="426434"/>
                  </a:lnTo>
                  <a:lnTo>
                    <a:pt x="523018" y="430054"/>
                  </a:lnTo>
                  <a:lnTo>
                    <a:pt x="531495" y="396526"/>
                  </a:lnTo>
                  <a:lnTo>
                    <a:pt x="488252" y="395478"/>
                  </a:lnTo>
                  <a:lnTo>
                    <a:pt x="493014" y="357092"/>
                  </a:lnTo>
                  <a:lnTo>
                    <a:pt x="495491" y="266509"/>
                  </a:lnTo>
                  <a:lnTo>
                    <a:pt x="499110" y="202025"/>
                  </a:lnTo>
                  <a:lnTo>
                    <a:pt x="504349" y="159448"/>
                  </a:lnTo>
                  <a:lnTo>
                    <a:pt x="509492" y="47530"/>
                  </a:lnTo>
                  <a:lnTo>
                    <a:pt x="513207" y="17717"/>
                  </a:lnTo>
                  <a:lnTo>
                    <a:pt x="478536" y="17717"/>
                  </a:lnTo>
                  <a:lnTo>
                    <a:pt x="250603" y="2572"/>
                  </a:lnTo>
                  <a:lnTo>
                    <a:pt x="194596" y="0"/>
                  </a:lnTo>
                  <a:lnTo>
                    <a:pt x="189357" y="42672"/>
                  </a:lnTo>
                  <a:lnTo>
                    <a:pt x="129064" y="39529"/>
                  </a:lnTo>
                  <a:lnTo>
                    <a:pt x="68771" y="36385"/>
                  </a:lnTo>
                  <a:lnTo>
                    <a:pt x="65151" y="100870"/>
                  </a:lnTo>
                  <a:lnTo>
                    <a:pt x="52292" y="99346"/>
                  </a:lnTo>
                  <a:lnTo>
                    <a:pt x="29908" y="105251"/>
                  </a:lnTo>
                  <a:lnTo>
                    <a:pt x="20383" y="181927"/>
                  </a:lnTo>
                  <a:lnTo>
                    <a:pt x="16764" y="246412"/>
                  </a:lnTo>
                  <a:lnTo>
                    <a:pt x="7429" y="357759"/>
                  </a:lnTo>
                  <a:lnTo>
                    <a:pt x="0" y="417481"/>
                  </a:lnTo>
                  <a:lnTo>
                    <a:pt x="1143" y="443579"/>
                  </a:lnTo>
                  <a:lnTo>
                    <a:pt x="100394" y="447199"/>
                  </a:lnTo>
                  <a:lnTo>
                    <a:pt x="104680" y="447675"/>
                  </a:lnTo>
                  <a:lnTo>
                    <a:pt x="104680" y="447675"/>
                  </a:lnTo>
                  <a:lnTo>
                    <a:pt x="104680" y="4476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711036F6-0DC7-D26A-8B45-98F7CE805266}"/>
                </a:ext>
              </a:extLst>
            </p:cNvPr>
            <p:cNvSpPr/>
            <p:nvPr/>
          </p:nvSpPr>
          <p:spPr>
            <a:xfrm>
              <a:off x="-495721" y="1632578"/>
              <a:ext cx="501246" cy="981479"/>
            </a:xfrm>
            <a:custGeom>
              <a:avLst/>
              <a:gdLst>
                <a:gd name="connsiteX0" fmla="*/ 49244 w 297656"/>
                <a:gd name="connsiteY0" fmla="*/ 582835 h 582834"/>
                <a:gd name="connsiteX1" fmla="*/ 67913 w 297656"/>
                <a:gd name="connsiteY1" fmla="*/ 572167 h 582834"/>
                <a:gd name="connsiteX2" fmla="*/ 86106 w 297656"/>
                <a:gd name="connsiteY2" fmla="*/ 565690 h 582834"/>
                <a:gd name="connsiteX3" fmla="*/ 102108 w 297656"/>
                <a:gd name="connsiteY3" fmla="*/ 576358 h 582834"/>
                <a:gd name="connsiteX4" fmla="*/ 123539 w 297656"/>
                <a:gd name="connsiteY4" fmla="*/ 579025 h 582834"/>
                <a:gd name="connsiteX5" fmla="*/ 141637 w 297656"/>
                <a:gd name="connsiteY5" fmla="*/ 572548 h 582834"/>
                <a:gd name="connsiteX6" fmla="*/ 152305 w 297656"/>
                <a:gd name="connsiteY6" fmla="*/ 556546 h 582834"/>
                <a:gd name="connsiteX7" fmla="*/ 184880 w 297656"/>
                <a:gd name="connsiteY7" fmla="*/ 538925 h 582834"/>
                <a:gd name="connsiteX8" fmla="*/ 200882 w 297656"/>
                <a:gd name="connsiteY8" fmla="*/ 549593 h 582834"/>
                <a:gd name="connsiteX9" fmla="*/ 216408 w 297656"/>
                <a:gd name="connsiteY9" fmla="*/ 564451 h 582834"/>
                <a:gd name="connsiteX10" fmla="*/ 227648 w 297656"/>
                <a:gd name="connsiteY10" fmla="*/ 578834 h 582834"/>
                <a:gd name="connsiteX11" fmla="*/ 253841 w 297656"/>
                <a:gd name="connsiteY11" fmla="*/ 577787 h 582834"/>
                <a:gd name="connsiteX12" fmla="*/ 268224 w 297656"/>
                <a:gd name="connsiteY12" fmla="*/ 566547 h 582834"/>
                <a:gd name="connsiteX13" fmla="*/ 275082 w 297656"/>
                <a:gd name="connsiteY13" fmla="*/ 545783 h 582834"/>
                <a:gd name="connsiteX14" fmla="*/ 254222 w 297656"/>
                <a:gd name="connsiteY14" fmla="*/ 538829 h 582834"/>
                <a:gd name="connsiteX15" fmla="*/ 237649 w 297656"/>
                <a:gd name="connsiteY15" fmla="*/ 532543 h 582834"/>
                <a:gd name="connsiteX16" fmla="*/ 216884 w 297656"/>
                <a:gd name="connsiteY16" fmla="*/ 525589 h 582834"/>
                <a:gd name="connsiteX17" fmla="*/ 206121 w 297656"/>
                <a:gd name="connsiteY17" fmla="*/ 507016 h 582834"/>
                <a:gd name="connsiteX18" fmla="*/ 213074 w 297656"/>
                <a:gd name="connsiteY18" fmla="*/ 486156 h 582834"/>
                <a:gd name="connsiteX19" fmla="*/ 223171 w 297656"/>
                <a:gd name="connsiteY19" fmla="*/ 474440 h 582834"/>
                <a:gd name="connsiteX20" fmla="*/ 250412 w 297656"/>
                <a:gd name="connsiteY20" fmla="*/ 464820 h 582834"/>
                <a:gd name="connsiteX21" fmla="*/ 269558 w 297656"/>
                <a:gd name="connsiteY21" fmla="*/ 449866 h 582834"/>
                <a:gd name="connsiteX22" fmla="*/ 276511 w 297656"/>
                <a:gd name="connsiteY22" fmla="*/ 429101 h 582834"/>
                <a:gd name="connsiteX23" fmla="*/ 275368 w 297656"/>
                <a:gd name="connsiteY23" fmla="*/ 403003 h 582834"/>
                <a:gd name="connsiteX24" fmla="*/ 268891 w 297656"/>
                <a:gd name="connsiteY24" fmla="*/ 384905 h 582834"/>
                <a:gd name="connsiteX25" fmla="*/ 257651 w 297656"/>
                <a:gd name="connsiteY25" fmla="*/ 370522 h 582834"/>
                <a:gd name="connsiteX26" fmla="*/ 250698 w 297656"/>
                <a:gd name="connsiteY26" fmla="*/ 356711 h 582834"/>
                <a:gd name="connsiteX27" fmla="*/ 240506 w 297656"/>
                <a:gd name="connsiteY27" fmla="*/ 333851 h 582834"/>
                <a:gd name="connsiteX28" fmla="*/ 233553 w 297656"/>
                <a:gd name="connsiteY28" fmla="*/ 319945 h 582834"/>
                <a:gd name="connsiteX29" fmla="*/ 223361 w 297656"/>
                <a:gd name="connsiteY29" fmla="*/ 297085 h 582834"/>
                <a:gd name="connsiteX30" fmla="*/ 230791 w 297656"/>
                <a:gd name="connsiteY30" fmla="*/ 272034 h 582834"/>
                <a:gd name="connsiteX31" fmla="*/ 237744 w 297656"/>
                <a:gd name="connsiteY31" fmla="*/ 251269 h 582834"/>
                <a:gd name="connsiteX32" fmla="*/ 245650 w 297656"/>
                <a:gd name="connsiteY32" fmla="*/ 221933 h 582834"/>
                <a:gd name="connsiteX33" fmla="*/ 239173 w 297656"/>
                <a:gd name="connsiteY33" fmla="*/ 203835 h 582834"/>
                <a:gd name="connsiteX34" fmla="*/ 233267 w 297656"/>
                <a:gd name="connsiteY34" fmla="*/ 181451 h 582834"/>
                <a:gd name="connsiteX35" fmla="*/ 231648 w 297656"/>
                <a:gd name="connsiteY35" fmla="*/ 159639 h 582834"/>
                <a:gd name="connsiteX36" fmla="*/ 242792 w 297656"/>
                <a:gd name="connsiteY36" fmla="*/ 139446 h 582834"/>
                <a:gd name="connsiteX37" fmla="*/ 262033 w 297656"/>
                <a:gd name="connsiteY37" fmla="*/ 124492 h 582834"/>
                <a:gd name="connsiteX38" fmla="*/ 276416 w 297656"/>
                <a:gd name="connsiteY38" fmla="*/ 113252 h 582834"/>
                <a:gd name="connsiteX39" fmla="*/ 288131 w 297656"/>
                <a:gd name="connsiteY39" fmla="*/ 88773 h 582834"/>
                <a:gd name="connsiteX40" fmla="*/ 295561 w 297656"/>
                <a:gd name="connsiteY40" fmla="*/ 63722 h 582834"/>
                <a:gd name="connsiteX41" fmla="*/ 297656 w 297656"/>
                <a:gd name="connsiteY41" fmla="*/ 46672 h 582834"/>
                <a:gd name="connsiteX42" fmla="*/ 280607 w 297656"/>
                <a:gd name="connsiteY42" fmla="*/ 44577 h 582834"/>
                <a:gd name="connsiteX43" fmla="*/ 258699 w 297656"/>
                <a:gd name="connsiteY43" fmla="*/ 46196 h 582834"/>
                <a:gd name="connsiteX44" fmla="*/ 241078 w 297656"/>
                <a:gd name="connsiteY44" fmla="*/ 48292 h 582834"/>
                <a:gd name="connsiteX45" fmla="*/ 243650 w 297656"/>
                <a:gd name="connsiteY45" fmla="*/ 27051 h 582834"/>
                <a:gd name="connsiteX46" fmla="*/ 237268 w 297656"/>
                <a:gd name="connsiteY46" fmla="*/ 8953 h 582834"/>
                <a:gd name="connsiteX47" fmla="*/ 216408 w 297656"/>
                <a:gd name="connsiteY47" fmla="*/ 2000 h 582834"/>
                <a:gd name="connsiteX48" fmla="*/ 194500 w 297656"/>
                <a:gd name="connsiteY48" fmla="*/ 3619 h 582834"/>
                <a:gd name="connsiteX49" fmla="*/ 146971 w 297656"/>
                <a:gd name="connsiteY49" fmla="*/ 2095 h 582834"/>
                <a:gd name="connsiteX50" fmla="*/ 116586 w 297656"/>
                <a:gd name="connsiteY50" fmla="*/ 2667 h 582834"/>
                <a:gd name="connsiteX51" fmla="*/ 95155 w 297656"/>
                <a:gd name="connsiteY51" fmla="*/ 0 h 582834"/>
                <a:gd name="connsiteX52" fmla="*/ 90964 w 297656"/>
                <a:gd name="connsiteY52" fmla="*/ 34099 h 582834"/>
                <a:gd name="connsiteX53" fmla="*/ 85725 w 297656"/>
                <a:gd name="connsiteY53" fmla="*/ 76771 h 582834"/>
                <a:gd name="connsiteX54" fmla="*/ 74771 w 297656"/>
                <a:gd name="connsiteY54" fmla="*/ 200882 h 582834"/>
                <a:gd name="connsiteX55" fmla="*/ 71152 w 297656"/>
                <a:gd name="connsiteY55" fmla="*/ 265271 h 582834"/>
                <a:gd name="connsiteX56" fmla="*/ 67437 w 297656"/>
                <a:gd name="connsiteY56" fmla="*/ 295180 h 582834"/>
                <a:gd name="connsiteX57" fmla="*/ 56769 w 297656"/>
                <a:gd name="connsiteY57" fmla="*/ 311182 h 582834"/>
                <a:gd name="connsiteX58" fmla="*/ 29146 w 297656"/>
                <a:gd name="connsiteY58" fmla="*/ 359664 h 582834"/>
                <a:gd name="connsiteX59" fmla="*/ 12097 w 297656"/>
                <a:gd name="connsiteY59" fmla="*/ 392144 h 582834"/>
                <a:gd name="connsiteX60" fmla="*/ 8954 w 297656"/>
                <a:gd name="connsiteY60" fmla="*/ 417767 h 582834"/>
                <a:gd name="connsiteX61" fmla="*/ 0 w 297656"/>
                <a:gd name="connsiteY61" fmla="*/ 524827 h 582834"/>
                <a:gd name="connsiteX62" fmla="*/ 16097 w 297656"/>
                <a:gd name="connsiteY62" fmla="*/ 535400 h 582834"/>
                <a:gd name="connsiteX63" fmla="*/ 32671 w 297656"/>
                <a:gd name="connsiteY63" fmla="*/ 541782 h 582834"/>
                <a:gd name="connsiteX64" fmla="*/ 39053 w 297656"/>
                <a:gd name="connsiteY64" fmla="*/ 559880 h 582834"/>
                <a:gd name="connsiteX65" fmla="*/ 45529 w 297656"/>
                <a:gd name="connsiteY65" fmla="*/ 577977 h 582834"/>
                <a:gd name="connsiteX66" fmla="*/ 49244 w 297656"/>
                <a:gd name="connsiteY66" fmla="*/ 582835 h 582834"/>
                <a:gd name="connsiteX67" fmla="*/ 49244 w 297656"/>
                <a:gd name="connsiteY67" fmla="*/ 582835 h 582834"/>
                <a:gd name="connsiteX68" fmla="*/ 49244 w 297656"/>
                <a:gd name="connsiteY68" fmla="*/ 582835 h 58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97656" h="582834">
                  <a:moveTo>
                    <a:pt x="49244" y="582835"/>
                  </a:moveTo>
                  <a:lnTo>
                    <a:pt x="67913" y="572167"/>
                  </a:lnTo>
                  <a:lnTo>
                    <a:pt x="86106" y="565690"/>
                  </a:lnTo>
                  <a:lnTo>
                    <a:pt x="102108" y="576358"/>
                  </a:lnTo>
                  <a:lnTo>
                    <a:pt x="123539" y="579025"/>
                  </a:lnTo>
                  <a:lnTo>
                    <a:pt x="141637" y="572548"/>
                  </a:lnTo>
                  <a:lnTo>
                    <a:pt x="152305" y="556546"/>
                  </a:lnTo>
                  <a:lnTo>
                    <a:pt x="184880" y="538925"/>
                  </a:lnTo>
                  <a:lnTo>
                    <a:pt x="200882" y="549593"/>
                  </a:lnTo>
                  <a:lnTo>
                    <a:pt x="216408" y="564451"/>
                  </a:lnTo>
                  <a:lnTo>
                    <a:pt x="227648" y="578834"/>
                  </a:lnTo>
                  <a:lnTo>
                    <a:pt x="253841" y="577787"/>
                  </a:lnTo>
                  <a:lnTo>
                    <a:pt x="268224" y="566547"/>
                  </a:lnTo>
                  <a:lnTo>
                    <a:pt x="275082" y="545783"/>
                  </a:lnTo>
                  <a:lnTo>
                    <a:pt x="254222" y="538829"/>
                  </a:lnTo>
                  <a:lnTo>
                    <a:pt x="237649" y="532543"/>
                  </a:lnTo>
                  <a:lnTo>
                    <a:pt x="216884" y="525589"/>
                  </a:lnTo>
                  <a:lnTo>
                    <a:pt x="206121" y="507016"/>
                  </a:lnTo>
                  <a:lnTo>
                    <a:pt x="213074" y="486156"/>
                  </a:lnTo>
                  <a:lnTo>
                    <a:pt x="223171" y="474440"/>
                  </a:lnTo>
                  <a:lnTo>
                    <a:pt x="250412" y="464820"/>
                  </a:lnTo>
                  <a:lnTo>
                    <a:pt x="269558" y="449866"/>
                  </a:lnTo>
                  <a:lnTo>
                    <a:pt x="276511" y="429101"/>
                  </a:lnTo>
                  <a:lnTo>
                    <a:pt x="275368" y="403003"/>
                  </a:lnTo>
                  <a:lnTo>
                    <a:pt x="268891" y="384905"/>
                  </a:lnTo>
                  <a:lnTo>
                    <a:pt x="257651" y="370522"/>
                  </a:lnTo>
                  <a:lnTo>
                    <a:pt x="250698" y="356711"/>
                  </a:lnTo>
                  <a:lnTo>
                    <a:pt x="240506" y="333851"/>
                  </a:lnTo>
                  <a:lnTo>
                    <a:pt x="233553" y="319945"/>
                  </a:lnTo>
                  <a:lnTo>
                    <a:pt x="223361" y="297085"/>
                  </a:lnTo>
                  <a:lnTo>
                    <a:pt x="230791" y="272034"/>
                  </a:lnTo>
                  <a:lnTo>
                    <a:pt x="237744" y="251269"/>
                  </a:lnTo>
                  <a:lnTo>
                    <a:pt x="245650" y="221933"/>
                  </a:lnTo>
                  <a:lnTo>
                    <a:pt x="239173" y="203835"/>
                  </a:lnTo>
                  <a:lnTo>
                    <a:pt x="233267" y="181451"/>
                  </a:lnTo>
                  <a:lnTo>
                    <a:pt x="231648" y="159639"/>
                  </a:lnTo>
                  <a:lnTo>
                    <a:pt x="242792" y="139446"/>
                  </a:lnTo>
                  <a:lnTo>
                    <a:pt x="262033" y="124492"/>
                  </a:lnTo>
                  <a:lnTo>
                    <a:pt x="276416" y="113252"/>
                  </a:lnTo>
                  <a:lnTo>
                    <a:pt x="288131" y="88773"/>
                  </a:lnTo>
                  <a:lnTo>
                    <a:pt x="295561" y="63722"/>
                  </a:lnTo>
                  <a:lnTo>
                    <a:pt x="297656" y="46672"/>
                  </a:lnTo>
                  <a:lnTo>
                    <a:pt x="280607" y="44577"/>
                  </a:lnTo>
                  <a:lnTo>
                    <a:pt x="258699" y="46196"/>
                  </a:lnTo>
                  <a:lnTo>
                    <a:pt x="241078" y="48292"/>
                  </a:lnTo>
                  <a:lnTo>
                    <a:pt x="243650" y="27051"/>
                  </a:lnTo>
                  <a:lnTo>
                    <a:pt x="237268" y="8953"/>
                  </a:lnTo>
                  <a:lnTo>
                    <a:pt x="216408" y="2000"/>
                  </a:lnTo>
                  <a:lnTo>
                    <a:pt x="194500" y="3619"/>
                  </a:lnTo>
                  <a:lnTo>
                    <a:pt x="146971" y="2095"/>
                  </a:lnTo>
                  <a:lnTo>
                    <a:pt x="116586" y="2667"/>
                  </a:lnTo>
                  <a:lnTo>
                    <a:pt x="95155" y="0"/>
                  </a:lnTo>
                  <a:lnTo>
                    <a:pt x="90964" y="34099"/>
                  </a:lnTo>
                  <a:lnTo>
                    <a:pt x="85725" y="76771"/>
                  </a:lnTo>
                  <a:lnTo>
                    <a:pt x="74771" y="200882"/>
                  </a:lnTo>
                  <a:lnTo>
                    <a:pt x="71152" y="265271"/>
                  </a:lnTo>
                  <a:lnTo>
                    <a:pt x="67437" y="295180"/>
                  </a:lnTo>
                  <a:lnTo>
                    <a:pt x="56769" y="311182"/>
                  </a:lnTo>
                  <a:lnTo>
                    <a:pt x="29146" y="359664"/>
                  </a:lnTo>
                  <a:lnTo>
                    <a:pt x="12097" y="392144"/>
                  </a:lnTo>
                  <a:lnTo>
                    <a:pt x="8954" y="417767"/>
                  </a:lnTo>
                  <a:lnTo>
                    <a:pt x="0" y="524827"/>
                  </a:lnTo>
                  <a:lnTo>
                    <a:pt x="16097" y="535400"/>
                  </a:lnTo>
                  <a:lnTo>
                    <a:pt x="32671" y="541782"/>
                  </a:lnTo>
                  <a:lnTo>
                    <a:pt x="39053" y="559880"/>
                  </a:lnTo>
                  <a:lnTo>
                    <a:pt x="45529" y="577977"/>
                  </a:lnTo>
                  <a:lnTo>
                    <a:pt x="49244" y="582835"/>
                  </a:lnTo>
                  <a:lnTo>
                    <a:pt x="49244" y="582835"/>
                  </a:lnTo>
                  <a:lnTo>
                    <a:pt x="49244" y="58283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84B39FE9-2034-9841-C7B8-46219A506041}"/>
                </a:ext>
              </a:extLst>
            </p:cNvPr>
            <p:cNvSpPr/>
            <p:nvPr/>
          </p:nvSpPr>
          <p:spPr>
            <a:xfrm>
              <a:off x="-756047" y="2513167"/>
              <a:ext cx="697412" cy="904809"/>
            </a:xfrm>
            <a:custGeom>
              <a:avLst/>
              <a:gdLst>
                <a:gd name="connsiteX0" fmla="*/ 123349 w 414146"/>
                <a:gd name="connsiteY0" fmla="*/ 534734 h 537305"/>
                <a:gd name="connsiteX1" fmla="*/ 179165 w 414146"/>
                <a:gd name="connsiteY1" fmla="*/ 537305 h 537305"/>
                <a:gd name="connsiteX2" fmla="*/ 399669 w 414146"/>
                <a:gd name="connsiteY2" fmla="*/ 534162 h 537305"/>
                <a:gd name="connsiteX3" fmla="*/ 405860 w 414146"/>
                <a:gd name="connsiteY3" fmla="*/ 344043 h 537305"/>
                <a:gd name="connsiteX4" fmla="*/ 408432 w 414146"/>
                <a:gd name="connsiteY4" fmla="*/ 288036 h 537305"/>
                <a:gd name="connsiteX5" fmla="*/ 414147 w 414146"/>
                <a:gd name="connsiteY5" fmla="*/ 171641 h 537305"/>
                <a:gd name="connsiteX6" fmla="*/ 398240 w 414146"/>
                <a:gd name="connsiteY6" fmla="*/ 160973 h 537305"/>
                <a:gd name="connsiteX7" fmla="*/ 380714 w 414146"/>
                <a:gd name="connsiteY7" fmla="*/ 163163 h 537305"/>
                <a:gd name="connsiteX8" fmla="*/ 382810 w 414146"/>
                <a:gd name="connsiteY8" fmla="*/ 146018 h 537305"/>
                <a:gd name="connsiteX9" fmla="*/ 384905 w 414146"/>
                <a:gd name="connsiteY9" fmla="*/ 128969 h 537305"/>
                <a:gd name="connsiteX10" fmla="*/ 397097 w 414146"/>
                <a:gd name="connsiteY10" fmla="*/ 100108 h 537305"/>
                <a:gd name="connsiteX11" fmla="*/ 382238 w 414146"/>
                <a:gd name="connsiteY11" fmla="*/ 80963 h 537305"/>
                <a:gd name="connsiteX12" fmla="*/ 377380 w 414146"/>
                <a:gd name="connsiteY12" fmla="*/ 50006 h 537305"/>
                <a:gd name="connsiteX13" fmla="*/ 342805 w 414146"/>
                <a:gd name="connsiteY13" fmla="*/ 15335 h 537305"/>
                <a:gd name="connsiteX14" fmla="*/ 306134 w 414146"/>
                <a:gd name="connsiteY14" fmla="*/ 32480 h 537305"/>
                <a:gd name="connsiteX15" fmla="*/ 295561 w 414146"/>
                <a:gd name="connsiteY15" fmla="*/ 48578 h 537305"/>
                <a:gd name="connsiteX16" fmla="*/ 277463 w 414146"/>
                <a:gd name="connsiteY16" fmla="*/ 54959 h 537305"/>
                <a:gd name="connsiteX17" fmla="*/ 256222 w 414146"/>
                <a:gd name="connsiteY17" fmla="*/ 52388 h 537305"/>
                <a:gd name="connsiteX18" fmla="*/ 236029 w 414146"/>
                <a:gd name="connsiteY18" fmla="*/ 41243 h 537305"/>
                <a:gd name="connsiteX19" fmla="*/ 213170 w 414146"/>
                <a:gd name="connsiteY19" fmla="*/ 51435 h 537305"/>
                <a:gd name="connsiteX20" fmla="*/ 202025 w 414146"/>
                <a:gd name="connsiteY20" fmla="*/ 36957 h 537305"/>
                <a:gd name="connsiteX21" fmla="*/ 190881 w 414146"/>
                <a:gd name="connsiteY21" fmla="*/ 22574 h 537305"/>
                <a:gd name="connsiteX22" fmla="*/ 179165 w 414146"/>
                <a:gd name="connsiteY22" fmla="*/ 12478 h 537305"/>
                <a:gd name="connsiteX23" fmla="*/ 163163 w 414146"/>
                <a:gd name="connsiteY23" fmla="*/ 1810 h 537305"/>
                <a:gd name="connsiteX24" fmla="*/ 42577 w 414146"/>
                <a:gd name="connsiteY24" fmla="*/ 0 h 537305"/>
                <a:gd name="connsiteX25" fmla="*/ 53245 w 414146"/>
                <a:gd name="connsiteY25" fmla="*/ 18669 h 537305"/>
                <a:gd name="connsiteX26" fmla="*/ 31051 w 414146"/>
                <a:gd name="connsiteY26" fmla="*/ 128683 h 537305"/>
                <a:gd name="connsiteX27" fmla="*/ 24670 w 414146"/>
                <a:gd name="connsiteY27" fmla="*/ 145256 h 537305"/>
                <a:gd name="connsiteX28" fmla="*/ 31623 w 414146"/>
                <a:gd name="connsiteY28" fmla="*/ 159067 h 537305"/>
                <a:gd name="connsiteX29" fmla="*/ 24193 w 414146"/>
                <a:gd name="connsiteY29" fmla="*/ 218884 h 537305"/>
                <a:gd name="connsiteX30" fmla="*/ 14764 w 414146"/>
                <a:gd name="connsiteY30" fmla="*/ 330517 h 537305"/>
                <a:gd name="connsiteX31" fmla="*/ 0 w 414146"/>
                <a:gd name="connsiteY31" fmla="*/ 519494 h 537305"/>
                <a:gd name="connsiteX32" fmla="*/ 16002 w 414146"/>
                <a:gd name="connsiteY32" fmla="*/ 530162 h 537305"/>
                <a:gd name="connsiteX33" fmla="*/ 123349 w 414146"/>
                <a:gd name="connsiteY33" fmla="*/ 534734 h 537305"/>
                <a:gd name="connsiteX34" fmla="*/ 123349 w 414146"/>
                <a:gd name="connsiteY34" fmla="*/ 534734 h 537305"/>
                <a:gd name="connsiteX35" fmla="*/ 123349 w 414146"/>
                <a:gd name="connsiteY35" fmla="*/ 534734 h 53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14146" h="537305">
                  <a:moveTo>
                    <a:pt x="123349" y="534734"/>
                  </a:moveTo>
                  <a:lnTo>
                    <a:pt x="179165" y="537305"/>
                  </a:lnTo>
                  <a:lnTo>
                    <a:pt x="399669" y="534162"/>
                  </a:lnTo>
                  <a:lnTo>
                    <a:pt x="405860" y="344043"/>
                  </a:lnTo>
                  <a:lnTo>
                    <a:pt x="408432" y="288036"/>
                  </a:lnTo>
                  <a:lnTo>
                    <a:pt x="414147" y="171641"/>
                  </a:lnTo>
                  <a:lnTo>
                    <a:pt x="398240" y="160973"/>
                  </a:lnTo>
                  <a:lnTo>
                    <a:pt x="380714" y="163163"/>
                  </a:lnTo>
                  <a:lnTo>
                    <a:pt x="382810" y="146018"/>
                  </a:lnTo>
                  <a:lnTo>
                    <a:pt x="384905" y="128969"/>
                  </a:lnTo>
                  <a:lnTo>
                    <a:pt x="397097" y="100108"/>
                  </a:lnTo>
                  <a:lnTo>
                    <a:pt x="382238" y="80963"/>
                  </a:lnTo>
                  <a:lnTo>
                    <a:pt x="377380" y="50006"/>
                  </a:lnTo>
                  <a:lnTo>
                    <a:pt x="342805" y="15335"/>
                  </a:lnTo>
                  <a:lnTo>
                    <a:pt x="306134" y="32480"/>
                  </a:lnTo>
                  <a:lnTo>
                    <a:pt x="295561" y="48578"/>
                  </a:lnTo>
                  <a:lnTo>
                    <a:pt x="277463" y="54959"/>
                  </a:lnTo>
                  <a:lnTo>
                    <a:pt x="256222" y="52388"/>
                  </a:lnTo>
                  <a:lnTo>
                    <a:pt x="236029" y="41243"/>
                  </a:lnTo>
                  <a:lnTo>
                    <a:pt x="213170" y="51435"/>
                  </a:lnTo>
                  <a:lnTo>
                    <a:pt x="202025" y="36957"/>
                  </a:lnTo>
                  <a:lnTo>
                    <a:pt x="190881" y="22574"/>
                  </a:lnTo>
                  <a:lnTo>
                    <a:pt x="179165" y="12478"/>
                  </a:lnTo>
                  <a:lnTo>
                    <a:pt x="163163" y="1810"/>
                  </a:lnTo>
                  <a:lnTo>
                    <a:pt x="42577" y="0"/>
                  </a:lnTo>
                  <a:lnTo>
                    <a:pt x="53245" y="18669"/>
                  </a:lnTo>
                  <a:lnTo>
                    <a:pt x="31051" y="128683"/>
                  </a:lnTo>
                  <a:lnTo>
                    <a:pt x="24670" y="145256"/>
                  </a:lnTo>
                  <a:lnTo>
                    <a:pt x="31623" y="159067"/>
                  </a:lnTo>
                  <a:lnTo>
                    <a:pt x="24193" y="218884"/>
                  </a:lnTo>
                  <a:lnTo>
                    <a:pt x="14764" y="330517"/>
                  </a:lnTo>
                  <a:lnTo>
                    <a:pt x="0" y="519494"/>
                  </a:lnTo>
                  <a:lnTo>
                    <a:pt x="16002" y="530162"/>
                  </a:lnTo>
                  <a:lnTo>
                    <a:pt x="123349" y="534734"/>
                  </a:lnTo>
                  <a:lnTo>
                    <a:pt x="123349" y="534734"/>
                  </a:lnTo>
                  <a:lnTo>
                    <a:pt x="123349" y="53473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E46EF9A3-01CF-9441-B6F1-B6B0678D0F3D}"/>
                </a:ext>
              </a:extLst>
            </p:cNvPr>
            <p:cNvSpPr/>
            <p:nvPr/>
          </p:nvSpPr>
          <p:spPr>
            <a:xfrm>
              <a:off x="-1091441" y="1643004"/>
              <a:ext cx="750345" cy="887486"/>
            </a:xfrm>
            <a:custGeom>
              <a:avLst/>
              <a:gdLst>
                <a:gd name="connsiteX0" fmla="*/ 357759 w 445579"/>
                <a:gd name="connsiteY0" fmla="*/ 527018 h 527018"/>
                <a:gd name="connsiteX1" fmla="*/ 363474 w 445579"/>
                <a:gd name="connsiteY1" fmla="*/ 410813 h 527018"/>
                <a:gd name="connsiteX2" fmla="*/ 366617 w 445579"/>
                <a:gd name="connsiteY2" fmla="*/ 385191 h 527018"/>
                <a:gd name="connsiteX3" fmla="*/ 377762 w 445579"/>
                <a:gd name="connsiteY3" fmla="*/ 364903 h 527018"/>
                <a:gd name="connsiteX4" fmla="*/ 421958 w 445579"/>
                <a:gd name="connsiteY4" fmla="*/ 288036 h 527018"/>
                <a:gd name="connsiteX5" fmla="*/ 424053 w 445579"/>
                <a:gd name="connsiteY5" fmla="*/ 270986 h 527018"/>
                <a:gd name="connsiteX6" fmla="*/ 439198 w 445579"/>
                <a:gd name="connsiteY6" fmla="*/ 77915 h 527018"/>
                <a:gd name="connsiteX7" fmla="*/ 445580 w 445579"/>
                <a:gd name="connsiteY7" fmla="*/ 26670 h 527018"/>
                <a:gd name="connsiteX8" fmla="*/ 380905 w 445579"/>
                <a:gd name="connsiteY8" fmla="*/ 23051 h 527018"/>
                <a:gd name="connsiteX9" fmla="*/ 54007 w 445579"/>
                <a:gd name="connsiteY9" fmla="*/ 0 h 527018"/>
                <a:gd name="connsiteX10" fmla="*/ 34290 w 445579"/>
                <a:gd name="connsiteY10" fmla="*/ 19241 h 527018"/>
                <a:gd name="connsiteX11" fmla="*/ 22574 w 445579"/>
                <a:gd name="connsiteY11" fmla="*/ 43815 h 527018"/>
                <a:gd name="connsiteX12" fmla="*/ 4667 w 445579"/>
                <a:gd name="connsiteY12" fmla="*/ 223552 h 527018"/>
                <a:gd name="connsiteX13" fmla="*/ 10096 w 445579"/>
                <a:gd name="connsiteY13" fmla="*/ 250222 h 527018"/>
                <a:gd name="connsiteX14" fmla="*/ 0 w 445579"/>
                <a:gd name="connsiteY14" fmla="*/ 296609 h 527018"/>
                <a:gd name="connsiteX15" fmla="*/ 17621 w 445579"/>
                <a:gd name="connsiteY15" fmla="*/ 294418 h 527018"/>
                <a:gd name="connsiteX16" fmla="*/ 42767 w 445579"/>
                <a:gd name="connsiteY16" fmla="*/ 301847 h 527018"/>
                <a:gd name="connsiteX17" fmla="*/ 52959 w 445579"/>
                <a:gd name="connsiteY17" fmla="*/ 324803 h 527018"/>
                <a:gd name="connsiteX18" fmla="*/ 67437 w 445579"/>
                <a:gd name="connsiteY18" fmla="*/ 348234 h 527018"/>
                <a:gd name="connsiteX19" fmla="*/ 77629 w 445579"/>
                <a:gd name="connsiteY19" fmla="*/ 371189 h 527018"/>
                <a:gd name="connsiteX20" fmla="*/ 100584 w 445579"/>
                <a:gd name="connsiteY20" fmla="*/ 395669 h 527018"/>
                <a:gd name="connsiteX21" fmla="*/ 132683 w 445579"/>
                <a:gd name="connsiteY21" fmla="*/ 416909 h 527018"/>
                <a:gd name="connsiteX22" fmla="*/ 162116 w 445579"/>
                <a:gd name="connsiteY22" fmla="*/ 424910 h 527018"/>
                <a:gd name="connsiteX23" fmla="*/ 191453 w 445579"/>
                <a:gd name="connsiteY23" fmla="*/ 432911 h 527018"/>
                <a:gd name="connsiteX24" fmla="*/ 231553 w 445579"/>
                <a:gd name="connsiteY24" fmla="*/ 424815 h 527018"/>
                <a:gd name="connsiteX25" fmla="*/ 241840 w 445579"/>
                <a:gd name="connsiteY25" fmla="*/ 517017 h 527018"/>
                <a:gd name="connsiteX26" fmla="*/ 357759 w 445579"/>
                <a:gd name="connsiteY26" fmla="*/ 527018 h 527018"/>
                <a:gd name="connsiteX27" fmla="*/ 357759 w 445579"/>
                <a:gd name="connsiteY27" fmla="*/ 527018 h 527018"/>
                <a:gd name="connsiteX28" fmla="*/ 357759 w 445579"/>
                <a:gd name="connsiteY28" fmla="*/ 527018 h 52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45579" h="527018">
                  <a:moveTo>
                    <a:pt x="357759" y="527018"/>
                  </a:moveTo>
                  <a:lnTo>
                    <a:pt x="363474" y="410813"/>
                  </a:lnTo>
                  <a:lnTo>
                    <a:pt x="366617" y="385191"/>
                  </a:lnTo>
                  <a:lnTo>
                    <a:pt x="377762" y="364903"/>
                  </a:lnTo>
                  <a:lnTo>
                    <a:pt x="421958" y="288036"/>
                  </a:lnTo>
                  <a:lnTo>
                    <a:pt x="424053" y="270986"/>
                  </a:lnTo>
                  <a:lnTo>
                    <a:pt x="439198" y="77915"/>
                  </a:lnTo>
                  <a:lnTo>
                    <a:pt x="445580" y="26670"/>
                  </a:lnTo>
                  <a:lnTo>
                    <a:pt x="380905" y="23051"/>
                  </a:lnTo>
                  <a:lnTo>
                    <a:pt x="54007" y="0"/>
                  </a:lnTo>
                  <a:lnTo>
                    <a:pt x="34290" y="19241"/>
                  </a:lnTo>
                  <a:lnTo>
                    <a:pt x="22574" y="43815"/>
                  </a:lnTo>
                  <a:lnTo>
                    <a:pt x="4667" y="223552"/>
                  </a:lnTo>
                  <a:lnTo>
                    <a:pt x="10096" y="250222"/>
                  </a:lnTo>
                  <a:lnTo>
                    <a:pt x="0" y="296609"/>
                  </a:lnTo>
                  <a:lnTo>
                    <a:pt x="17621" y="294418"/>
                  </a:lnTo>
                  <a:lnTo>
                    <a:pt x="42767" y="301847"/>
                  </a:lnTo>
                  <a:lnTo>
                    <a:pt x="52959" y="324803"/>
                  </a:lnTo>
                  <a:lnTo>
                    <a:pt x="67437" y="348234"/>
                  </a:lnTo>
                  <a:lnTo>
                    <a:pt x="77629" y="371189"/>
                  </a:lnTo>
                  <a:lnTo>
                    <a:pt x="100584" y="395669"/>
                  </a:lnTo>
                  <a:lnTo>
                    <a:pt x="132683" y="416909"/>
                  </a:lnTo>
                  <a:lnTo>
                    <a:pt x="162116" y="424910"/>
                  </a:lnTo>
                  <a:lnTo>
                    <a:pt x="191453" y="432911"/>
                  </a:lnTo>
                  <a:lnTo>
                    <a:pt x="231553" y="424815"/>
                  </a:lnTo>
                  <a:lnTo>
                    <a:pt x="241840" y="517017"/>
                  </a:lnTo>
                  <a:lnTo>
                    <a:pt x="357759" y="527018"/>
                  </a:lnTo>
                  <a:lnTo>
                    <a:pt x="357759" y="527018"/>
                  </a:lnTo>
                  <a:lnTo>
                    <a:pt x="357759" y="5270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2915E3AD-4BCB-475A-DC98-05A8FE2DA44D}"/>
                </a:ext>
              </a:extLst>
            </p:cNvPr>
            <p:cNvSpPr/>
            <p:nvPr/>
          </p:nvSpPr>
          <p:spPr>
            <a:xfrm>
              <a:off x="-901689" y="226201"/>
              <a:ext cx="918603" cy="823487"/>
            </a:xfrm>
            <a:custGeom>
              <a:avLst/>
              <a:gdLst>
                <a:gd name="connsiteX0" fmla="*/ 314420 w 545496"/>
                <a:gd name="connsiteY0" fmla="*/ 489014 h 489013"/>
                <a:gd name="connsiteX1" fmla="*/ 328803 w 545496"/>
                <a:gd name="connsiteY1" fmla="*/ 477869 h 489013"/>
                <a:gd name="connsiteX2" fmla="*/ 339471 w 545496"/>
                <a:gd name="connsiteY2" fmla="*/ 461867 h 489013"/>
                <a:gd name="connsiteX3" fmla="*/ 353854 w 545496"/>
                <a:gd name="connsiteY3" fmla="*/ 450628 h 489013"/>
                <a:gd name="connsiteX4" fmla="*/ 355949 w 545496"/>
                <a:gd name="connsiteY4" fmla="*/ 433578 h 489013"/>
                <a:gd name="connsiteX5" fmla="*/ 370808 w 545496"/>
                <a:gd name="connsiteY5" fmla="*/ 418147 h 489013"/>
                <a:gd name="connsiteX6" fmla="*/ 377190 w 545496"/>
                <a:gd name="connsiteY6" fmla="*/ 401669 h 489013"/>
                <a:gd name="connsiteX7" fmla="*/ 391573 w 545496"/>
                <a:gd name="connsiteY7" fmla="*/ 390430 h 489013"/>
                <a:gd name="connsiteX8" fmla="*/ 394240 w 545496"/>
                <a:gd name="connsiteY8" fmla="*/ 369094 h 489013"/>
                <a:gd name="connsiteX9" fmla="*/ 416624 w 545496"/>
                <a:gd name="connsiteY9" fmla="*/ 363284 h 489013"/>
                <a:gd name="connsiteX10" fmla="*/ 431006 w 545496"/>
                <a:gd name="connsiteY10" fmla="*/ 352044 h 489013"/>
                <a:gd name="connsiteX11" fmla="*/ 428911 w 545496"/>
                <a:gd name="connsiteY11" fmla="*/ 334518 h 489013"/>
                <a:gd name="connsiteX12" fmla="*/ 443293 w 545496"/>
                <a:gd name="connsiteY12" fmla="*/ 323279 h 489013"/>
                <a:gd name="connsiteX13" fmla="*/ 441103 w 545496"/>
                <a:gd name="connsiteY13" fmla="*/ 305657 h 489013"/>
                <a:gd name="connsiteX14" fmla="*/ 443198 w 545496"/>
                <a:gd name="connsiteY14" fmla="*/ 288703 h 489013"/>
                <a:gd name="connsiteX15" fmla="*/ 434054 w 545496"/>
                <a:gd name="connsiteY15" fmla="*/ 257270 h 489013"/>
                <a:gd name="connsiteX16" fmla="*/ 436150 w 545496"/>
                <a:gd name="connsiteY16" fmla="*/ 240221 h 489013"/>
                <a:gd name="connsiteX17" fmla="*/ 443103 w 545496"/>
                <a:gd name="connsiteY17" fmla="*/ 219456 h 489013"/>
                <a:gd name="connsiteX18" fmla="*/ 441388 w 545496"/>
                <a:gd name="connsiteY18" fmla="*/ 197549 h 489013"/>
                <a:gd name="connsiteX19" fmla="*/ 545497 w 545496"/>
                <a:gd name="connsiteY19" fmla="*/ 197453 h 489013"/>
                <a:gd name="connsiteX20" fmla="*/ 520351 w 545496"/>
                <a:gd name="connsiteY20" fmla="*/ 155448 h 489013"/>
                <a:gd name="connsiteX21" fmla="*/ 505873 w 545496"/>
                <a:gd name="connsiteY21" fmla="*/ 132017 h 489013"/>
                <a:gd name="connsiteX22" fmla="*/ 483965 w 545496"/>
                <a:gd name="connsiteY22" fmla="*/ 99060 h 489013"/>
                <a:gd name="connsiteX23" fmla="*/ 487585 w 545496"/>
                <a:gd name="connsiteY23" fmla="*/ 69152 h 489013"/>
                <a:gd name="connsiteX24" fmla="*/ 487585 w 545496"/>
                <a:gd name="connsiteY24" fmla="*/ 34576 h 489013"/>
                <a:gd name="connsiteX25" fmla="*/ 303943 w 545496"/>
                <a:gd name="connsiteY25" fmla="*/ 11906 h 489013"/>
                <a:gd name="connsiteX26" fmla="*/ 57912 w 545496"/>
                <a:gd name="connsiteY26" fmla="*/ 3143 h 489013"/>
                <a:gd name="connsiteX27" fmla="*/ 32290 w 545496"/>
                <a:gd name="connsiteY27" fmla="*/ 0 h 489013"/>
                <a:gd name="connsiteX28" fmla="*/ 25622 w 545496"/>
                <a:gd name="connsiteY28" fmla="*/ 124682 h 489013"/>
                <a:gd name="connsiteX29" fmla="*/ 5239 w 545496"/>
                <a:gd name="connsiteY29" fmla="*/ 360045 h 489013"/>
                <a:gd name="connsiteX30" fmla="*/ 0 w 545496"/>
                <a:gd name="connsiteY30" fmla="*/ 437293 h 489013"/>
                <a:gd name="connsiteX31" fmla="*/ 56102 w 545496"/>
                <a:gd name="connsiteY31" fmla="*/ 439865 h 489013"/>
                <a:gd name="connsiteX32" fmla="*/ 283940 w 545496"/>
                <a:gd name="connsiteY32" fmla="*/ 455009 h 489013"/>
                <a:gd name="connsiteX33" fmla="*/ 318611 w 545496"/>
                <a:gd name="connsiteY33" fmla="*/ 455009 h 489013"/>
                <a:gd name="connsiteX34" fmla="*/ 314992 w 545496"/>
                <a:gd name="connsiteY34" fmla="*/ 484822 h 489013"/>
                <a:gd name="connsiteX35" fmla="*/ 314420 w 545496"/>
                <a:gd name="connsiteY35" fmla="*/ 489014 h 489013"/>
                <a:gd name="connsiteX36" fmla="*/ 314420 w 545496"/>
                <a:gd name="connsiteY36" fmla="*/ 489014 h 489013"/>
                <a:gd name="connsiteX37" fmla="*/ 314420 w 545496"/>
                <a:gd name="connsiteY37" fmla="*/ 489014 h 48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45496" h="489013">
                  <a:moveTo>
                    <a:pt x="314420" y="489014"/>
                  </a:moveTo>
                  <a:lnTo>
                    <a:pt x="328803" y="477869"/>
                  </a:lnTo>
                  <a:lnTo>
                    <a:pt x="339471" y="461867"/>
                  </a:lnTo>
                  <a:lnTo>
                    <a:pt x="353854" y="450628"/>
                  </a:lnTo>
                  <a:lnTo>
                    <a:pt x="355949" y="433578"/>
                  </a:lnTo>
                  <a:lnTo>
                    <a:pt x="370808" y="418147"/>
                  </a:lnTo>
                  <a:lnTo>
                    <a:pt x="377190" y="401669"/>
                  </a:lnTo>
                  <a:lnTo>
                    <a:pt x="391573" y="390430"/>
                  </a:lnTo>
                  <a:lnTo>
                    <a:pt x="394240" y="369094"/>
                  </a:lnTo>
                  <a:lnTo>
                    <a:pt x="416624" y="363284"/>
                  </a:lnTo>
                  <a:lnTo>
                    <a:pt x="431006" y="352044"/>
                  </a:lnTo>
                  <a:lnTo>
                    <a:pt x="428911" y="334518"/>
                  </a:lnTo>
                  <a:lnTo>
                    <a:pt x="443293" y="323279"/>
                  </a:lnTo>
                  <a:lnTo>
                    <a:pt x="441103" y="305657"/>
                  </a:lnTo>
                  <a:lnTo>
                    <a:pt x="443198" y="288703"/>
                  </a:lnTo>
                  <a:lnTo>
                    <a:pt x="434054" y="257270"/>
                  </a:lnTo>
                  <a:lnTo>
                    <a:pt x="436150" y="240221"/>
                  </a:lnTo>
                  <a:lnTo>
                    <a:pt x="443103" y="219456"/>
                  </a:lnTo>
                  <a:lnTo>
                    <a:pt x="441388" y="197549"/>
                  </a:lnTo>
                  <a:lnTo>
                    <a:pt x="545497" y="197453"/>
                  </a:lnTo>
                  <a:lnTo>
                    <a:pt x="520351" y="155448"/>
                  </a:lnTo>
                  <a:lnTo>
                    <a:pt x="505873" y="132017"/>
                  </a:lnTo>
                  <a:lnTo>
                    <a:pt x="483965" y="99060"/>
                  </a:lnTo>
                  <a:lnTo>
                    <a:pt x="487585" y="69152"/>
                  </a:lnTo>
                  <a:lnTo>
                    <a:pt x="487585" y="34576"/>
                  </a:lnTo>
                  <a:lnTo>
                    <a:pt x="303943" y="11906"/>
                  </a:lnTo>
                  <a:lnTo>
                    <a:pt x="57912" y="3143"/>
                  </a:lnTo>
                  <a:lnTo>
                    <a:pt x="32290" y="0"/>
                  </a:lnTo>
                  <a:lnTo>
                    <a:pt x="25622" y="124682"/>
                  </a:lnTo>
                  <a:lnTo>
                    <a:pt x="5239" y="360045"/>
                  </a:lnTo>
                  <a:lnTo>
                    <a:pt x="0" y="437293"/>
                  </a:lnTo>
                  <a:lnTo>
                    <a:pt x="56102" y="439865"/>
                  </a:lnTo>
                  <a:lnTo>
                    <a:pt x="283940" y="455009"/>
                  </a:lnTo>
                  <a:lnTo>
                    <a:pt x="318611" y="455009"/>
                  </a:lnTo>
                  <a:lnTo>
                    <a:pt x="314992" y="484822"/>
                  </a:lnTo>
                  <a:lnTo>
                    <a:pt x="314420" y="489014"/>
                  </a:lnTo>
                  <a:lnTo>
                    <a:pt x="314420" y="489014"/>
                  </a:lnTo>
                  <a:lnTo>
                    <a:pt x="314420" y="4890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FF8C9DF0-515F-2987-7995-9687995F7ACD}"/>
                </a:ext>
              </a:extLst>
            </p:cNvPr>
            <p:cNvSpPr/>
            <p:nvPr/>
          </p:nvSpPr>
          <p:spPr>
            <a:xfrm>
              <a:off x="371878" y="1365996"/>
              <a:ext cx="928388" cy="799266"/>
            </a:xfrm>
            <a:custGeom>
              <a:avLst/>
              <a:gdLst>
                <a:gd name="connsiteX0" fmla="*/ 82201 w 551307"/>
                <a:gd name="connsiteY0" fmla="*/ 471678 h 474630"/>
                <a:gd name="connsiteX1" fmla="*/ 104584 w 551307"/>
                <a:gd name="connsiteY1" fmla="*/ 465773 h 474630"/>
                <a:gd name="connsiteX2" fmla="*/ 122206 w 551307"/>
                <a:gd name="connsiteY2" fmla="*/ 463677 h 474630"/>
                <a:gd name="connsiteX3" fmla="*/ 120015 w 551307"/>
                <a:gd name="connsiteY3" fmla="*/ 446056 h 474630"/>
                <a:gd name="connsiteX4" fmla="*/ 138684 w 551307"/>
                <a:gd name="connsiteY4" fmla="*/ 435388 h 474630"/>
                <a:gd name="connsiteX5" fmla="*/ 157829 w 551307"/>
                <a:gd name="connsiteY5" fmla="*/ 420433 h 474630"/>
                <a:gd name="connsiteX6" fmla="*/ 174879 w 551307"/>
                <a:gd name="connsiteY6" fmla="*/ 422529 h 474630"/>
                <a:gd name="connsiteX7" fmla="*/ 189833 w 551307"/>
                <a:gd name="connsiteY7" fmla="*/ 441674 h 474630"/>
                <a:gd name="connsiteX8" fmla="*/ 201644 w 551307"/>
                <a:gd name="connsiteY8" fmla="*/ 451771 h 474630"/>
                <a:gd name="connsiteX9" fmla="*/ 235744 w 551307"/>
                <a:gd name="connsiteY9" fmla="*/ 456057 h 474630"/>
                <a:gd name="connsiteX10" fmla="*/ 281083 w 551307"/>
                <a:gd name="connsiteY10" fmla="*/ 474631 h 474630"/>
                <a:gd name="connsiteX11" fmla="*/ 321564 w 551307"/>
                <a:gd name="connsiteY11" fmla="*/ 462248 h 474630"/>
                <a:gd name="connsiteX12" fmla="*/ 387096 w 551307"/>
                <a:gd name="connsiteY12" fmla="*/ 422719 h 474630"/>
                <a:gd name="connsiteX13" fmla="*/ 404717 w 551307"/>
                <a:gd name="connsiteY13" fmla="*/ 420624 h 474630"/>
                <a:gd name="connsiteX14" fmla="*/ 422243 w 551307"/>
                <a:gd name="connsiteY14" fmla="*/ 418433 h 474630"/>
                <a:gd name="connsiteX15" fmla="*/ 433483 w 551307"/>
                <a:gd name="connsiteY15" fmla="*/ 398145 h 474630"/>
                <a:gd name="connsiteX16" fmla="*/ 448913 w 551307"/>
                <a:gd name="connsiteY16" fmla="*/ 378428 h 474630"/>
                <a:gd name="connsiteX17" fmla="*/ 479298 w 551307"/>
                <a:gd name="connsiteY17" fmla="*/ 377857 h 474630"/>
                <a:gd name="connsiteX18" fmla="*/ 494157 w 551307"/>
                <a:gd name="connsiteY18" fmla="*/ 362426 h 474630"/>
                <a:gd name="connsiteX19" fmla="*/ 478726 w 551307"/>
                <a:gd name="connsiteY19" fmla="*/ 347472 h 474630"/>
                <a:gd name="connsiteX20" fmla="*/ 500063 w 551307"/>
                <a:gd name="connsiteY20" fmla="*/ 350139 h 474630"/>
                <a:gd name="connsiteX21" fmla="*/ 524351 w 551307"/>
                <a:gd name="connsiteY21" fmla="*/ 257937 h 474630"/>
                <a:gd name="connsiteX22" fmla="*/ 537591 w 551307"/>
                <a:gd name="connsiteY22" fmla="*/ 186023 h 474630"/>
                <a:gd name="connsiteX23" fmla="*/ 551307 w 551307"/>
                <a:gd name="connsiteY23" fmla="*/ 75152 h 474630"/>
                <a:gd name="connsiteX24" fmla="*/ 549688 w 551307"/>
                <a:gd name="connsiteY24" fmla="*/ 53340 h 474630"/>
                <a:gd name="connsiteX25" fmla="*/ 481870 w 551307"/>
                <a:gd name="connsiteY25" fmla="*/ 40577 h 474630"/>
                <a:gd name="connsiteX26" fmla="*/ 451485 w 551307"/>
                <a:gd name="connsiteY26" fmla="*/ 41243 h 474630"/>
                <a:gd name="connsiteX27" fmla="*/ 273939 w 551307"/>
                <a:gd name="connsiteY27" fmla="*/ 6286 h 474630"/>
                <a:gd name="connsiteX28" fmla="*/ 222695 w 551307"/>
                <a:gd name="connsiteY28" fmla="*/ 0 h 474630"/>
                <a:gd name="connsiteX29" fmla="*/ 224885 w 551307"/>
                <a:gd name="connsiteY29" fmla="*/ 17526 h 474630"/>
                <a:gd name="connsiteX30" fmla="*/ 219075 w 551307"/>
                <a:gd name="connsiteY30" fmla="*/ 29813 h 474630"/>
                <a:gd name="connsiteX31" fmla="*/ 204692 w 551307"/>
                <a:gd name="connsiteY31" fmla="*/ 41053 h 474630"/>
                <a:gd name="connsiteX32" fmla="*/ 186023 w 551307"/>
                <a:gd name="connsiteY32" fmla="*/ 51721 h 474630"/>
                <a:gd name="connsiteX33" fmla="*/ 169450 w 551307"/>
                <a:gd name="connsiteY33" fmla="*/ 45339 h 474630"/>
                <a:gd name="connsiteX34" fmla="*/ 142780 w 551307"/>
                <a:gd name="connsiteY34" fmla="*/ 50673 h 474630"/>
                <a:gd name="connsiteX35" fmla="*/ 136493 w 551307"/>
                <a:gd name="connsiteY35" fmla="*/ 67246 h 474630"/>
                <a:gd name="connsiteX36" fmla="*/ 122587 w 551307"/>
                <a:gd name="connsiteY36" fmla="*/ 74200 h 474630"/>
                <a:gd name="connsiteX37" fmla="*/ 99727 w 551307"/>
                <a:gd name="connsiteY37" fmla="*/ 84296 h 474630"/>
                <a:gd name="connsiteX38" fmla="*/ 73057 w 551307"/>
                <a:gd name="connsiteY38" fmla="*/ 89725 h 474630"/>
                <a:gd name="connsiteX39" fmla="*/ 50101 w 551307"/>
                <a:gd name="connsiteY39" fmla="*/ 99822 h 474630"/>
                <a:gd name="connsiteX40" fmla="*/ 38481 w 551307"/>
                <a:gd name="connsiteY40" fmla="*/ 158972 h 474630"/>
                <a:gd name="connsiteX41" fmla="*/ 13716 w 551307"/>
                <a:gd name="connsiteY41" fmla="*/ 324707 h 474630"/>
                <a:gd name="connsiteX42" fmla="*/ 28194 w 551307"/>
                <a:gd name="connsiteY42" fmla="*/ 348139 h 474630"/>
                <a:gd name="connsiteX43" fmla="*/ 10001 w 551307"/>
                <a:gd name="connsiteY43" fmla="*/ 354616 h 474630"/>
                <a:gd name="connsiteX44" fmla="*/ 0 w 551307"/>
                <a:gd name="connsiteY44" fmla="*/ 401003 h 474630"/>
                <a:gd name="connsiteX45" fmla="*/ 15430 w 551307"/>
                <a:gd name="connsiteY45" fmla="*/ 415861 h 474630"/>
                <a:gd name="connsiteX46" fmla="*/ 35719 w 551307"/>
                <a:gd name="connsiteY46" fmla="*/ 427006 h 474630"/>
                <a:gd name="connsiteX47" fmla="*/ 51245 w 551307"/>
                <a:gd name="connsiteY47" fmla="*/ 441865 h 474630"/>
                <a:gd name="connsiteX48" fmla="*/ 67246 w 551307"/>
                <a:gd name="connsiteY48" fmla="*/ 452533 h 474630"/>
                <a:gd name="connsiteX49" fmla="*/ 82772 w 551307"/>
                <a:gd name="connsiteY49" fmla="*/ 467392 h 474630"/>
                <a:gd name="connsiteX50" fmla="*/ 82201 w 551307"/>
                <a:gd name="connsiteY50" fmla="*/ 471678 h 474630"/>
                <a:gd name="connsiteX51" fmla="*/ 82201 w 551307"/>
                <a:gd name="connsiteY51" fmla="*/ 471678 h 474630"/>
                <a:gd name="connsiteX52" fmla="*/ 82201 w 551307"/>
                <a:gd name="connsiteY52" fmla="*/ 471678 h 47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51307" h="474630">
                  <a:moveTo>
                    <a:pt x="82201" y="471678"/>
                  </a:moveTo>
                  <a:lnTo>
                    <a:pt x="104584" y="465773"/>
                  </a:lnTo>
                  <a:lnTo>
                    <a:pt x="122206" y="463677"/>
                  </a:lnTo>
                  <a:lnTo>
                    <a:pt x="120015" y="446056"/>
                  </a:lnTo>
                  <a:lnTo>
                    <a:pt x="138684" y="435388"/>
                  </a:lnTo>
                  <a:lnTo>
                    <a:pt x="157829" y="420433"/>
                  </a:lnTo>
                  <a:lnTo>
                    <a:pt x="174879" y="422529"/>
                  </a:lnTo>
                  <a:lnTo>
                    <a:pt x="189833" y="441674"/>
                  </a:lnTo>
                  <a:lnTo>
                    <a:pt x="201644" y="451771"/>
                  </a:lnTo>
                  <a:lnTo>
                    <a:pt x="235744" y="456057"/>
                  </a:lnTo>
                  <a:lnTo>
                    <a:pt x="281083" y="474631"/>
                  </a:lnTo>
                  <a:lnTo>
                    <a:pt x="321564" y="462248"/>
                  </a:lnTo>
                  <a:lnTo>
                    <a:pt x="387096" y="422719"/>
                  </a:lnTo>
                  <a:lnTo>
                    <a:pt x="404717" y="420624"/>
                  </a:lnTo>
                  <a:lnTo>
                    <a:pt x="422243" y="418433"/>
                  </a:lnTo>
                  <a:lnTo>
                    <a:pt x="433483" y="398145"/>
                  </a:lnTo>
                  <a:lnTo>
                    <a:pt x="448913" y="378428"/>
                  </a:lnTo>
                  <a:lnTo>
                    <a:pt x="479298" y="377857"/>
                  </a:lnTo>
                  <a:lnTo>
                    <a:pt x="494157" y="362426"/>
                  </a:lnTo>
                  <a:lnTo>
                    <a:pt x="478726" y="347472"/>
                  </a:lnTo>
                  <a:lnTo>
                    <a:pt x="500063" y="350139"/>
                  </a:lnTo>
                  <a:lnTo>
                    <a:pt x="524351" y="257937"/>
                  </a:lnTo>
                  <a:lnTo>
                    <a:pt x="537591" y="186023"/>
                  </a:lnTo>
                  <a:lnTo>
                    <a:pt x="551307" y="75152"/>
                  </a:lnTo>
                  <a:lnTo>
                    <a:pt x="549688" y="53340"/>
                  </a:lnTo>
                  <a:lnTo>
                    <a:pt x="481870" y="40577"/>
                  </a:lnTo>
                  <a:lnTo>
                    <a:pt x="451485" y="41243"/>
                  </a:lnTo>
                  <a:lnTo>
                    <a:pt x="273939" y="6286"/>
                  </a:lnTo>
                  <a:lnTo>
                    <a:pt x="222695" y="0"/>
                  </a:lnTo>
                  <a:lnTo>
                    <a:pt x="224885" y="17526"/>
                  </a:lnTo>
                  <a:lnTo>
                    <a:pt x="219075" y="29813"/>
                  </a:lnTo>
                  <a:lnTo>
                    <a:pt x="204692" y="41053"/>
                  </a:lnTo>
                  <a:lnTo>
                    <a:pt x="186023" y="51721"/>
                  </a:lnTo>
                  <a:lnTo>
                    <a:pt x="169450" y="45339"/>
                  </a:lnTo>
                  <a:lnTo>
                    <a:pt x="142780" y="50673"/>
                  </a:lnTo>
                  <a:lnTo>
                    <a:pt x="136493" y="67246"/>
                  </a:lnTo>
                  <a:lnTo>
                    <a:pt x="122587" y="74200"/>
                  </a:lnTo>
                  <a:lnTo>
                    <a:pt x="99727" y="84296"/>
                  </a:lnTo>
                  <a:lnTo>
                    <a:pt x="73057" y="89725"/>
                  </a:lnTo>
                  <a:lnTo>
                    <a:pt x="50101" y="99822"/>
                  </a:lnTo>
                  <a:lnTo>
                    <a:pt x="38481" y="158972"/>
                  </a:lnTo>
                  <a:lnTo>
                    <a:pt x="13716" y="324707"/>
                  </a:lnTo>
                  <a:lnTo>
                    <a:pt x="28194" y="348139"/>
                  </a:lnTo>
                  <a:lnTo>
                    <a:pt x="10001" y="354616"/>
                  </a:lnTo>
                  <a:lnTo>
                    <a:pt x="0" y="401003"/>
                  </a:lnTo>
                  <a:lnTo>
                    <a:pt x="15430" y="415861"/>
                  </a:lnTo>
                  <a:lnTo>
                    <a:pt x="35719" y="427006"/>
                  </a:lnTo>
                  <a:lnTo>
                    <a:pt x="51245" y="441865"/>
                  </a:lnTo>
                  <a:lnTo>
                    <a:pt x="67246" y="452533"/>
                  </a:lnTo>
                  <a:lnTo>
                    <a:pt x="82772" y="467392"/>
                  </a:lnTo>
                  <a:lnTo>
                    <a:pt x="82201" y="471678"/>
                  </a:lnTo>
                  <a:lnTo>
                    <a:pt x="82201" y="471678"/>
                  </a:lnTo>
                  <a:lnTo>
                    <a:pt x="82201" y="4716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077B8327-F833-C806-9715-2B8E960CF5FB}"/>
                </a:ext>
              </a:extLst>
            </p:cNvPr>
            <p:cNvSpPr/>
            <p:nvPr/>
          </p:nvSpPr>
          <p:spPr>
            <a:xfrm>
              <a:off x="33436" y="556783"/>
              <a:ext cx="774566" cy="414951"/>
            </a:xfrm>
            <a:custGeom>
              <a:avLst/>
              <a:gdLst>
                <a:gd name="connsiteX0" fmla="*/ 401003 w 459962"/>
                <a:gd name="connsiteY0" fmla="*/ 246412 h 246411"/>
                <a:gd name="connsiteX1" fmla="*/ 423386 w 459962"/>
                <a:gd name="connsiteY1" fmla="*/ 205930 h 246411"/>
                <a:gd name="connsiteX2" fmla="*/ 439864 w 459962"/>
                <a:gd name="connsiteY2" fmla="*/ 177641 h 246411"/>
                <a:gd name="connsiteX3" fmla="*/ 437674 w 459962"/>
                <a:gd name="connsiteY3" fmla="*/ 160115 h 246411"/>
                <a:gd name="connsiteX4" fmla="*/ 450437 w 459962"/>
                <a:gd name="connsiteY4" fmla="*/ 127064 h 246411"/>
                <a:gd name="connsiteX5" fmla="*/ 454152 w 459962"/>
                <a:gd name="connsiteY5" fmla="*/ 97250 h 246411"/>
                <a:gd name="connsiteX6" fmla="*/ 459962 w 459962"/>
                <a:gd name="connsiteY6" fmla="*/ 50387 h 246411"/>
                <a:gd name="connsiteX7" fmla="*/ 434245 w 459962"/>
                <a:gd name="connsiteY7" fmla="*/ 47149 h 246411"/>
                <a:gd name="connsiteX8" fmla="*/ 387191 w 459962"/>
                <a:gd name="connsiteY8" fmla="*/ 41339 h 246411"/>
                <a:gd name="connsiteX9" fmla="*/ 382810 w 459962"/>
                <a:gd name="connsiteY9" fmla="*/ 6191 h 246411"/>
                <a:gd name="connsiteX10" fmla="*/ 348139 w 459962"/>
                <a:gd name="connsiteY10" fmla="*/ 6286 h 246411"/>
                <a:gd name="connsiteX11" fmla="*/ 262033 w 459962"/>
                <a:gd name="connsiteY11" fmla="*/ 0 h 246411"/>
                <a:gd name="connsiteX12" fmla="*/ 237458 w 459962"/>
                <a:gd name="connsiteY12" fmla="*/ 22860 h 246411"/>
                <a:gd name="connsiteX13" fmla="*/ 223552 w 459962"/>
                <a:gd name="connsiteY13" fmla="*/ 29813 h 246411"/>
                <a:gd name="connsiteX14" fmla="*/ 191453 w 459962"/>
                <a:gd name="connsiteY14" fmla="*/ 43148 h 246411"/>
                <a:gd name="connsiteX15" fmla="*/ 173831 w 459962"/>
                <a:gd name="connsiteY15" fmla="*/ 45339 h 246411"/>
                <a:gd name="connsiteX16" fmla="*/ 151924 w 459962"/>
                <a:gd name="connsiteY16" fmla="*/ 46958 h 246411"/>
                <a:gd name="connsiteX17" fmla="*/ 130493 w 459962"/>
                <a:gd name="connsiteY17" fmla="*/ 44291 h 246411"/>
                <a:gd name="connsiteX18" fmla="*/ 83439 w 459962"/>
                <a:gd name="connsiteY18" fmla="*/ 38481 h 246411"/>
                <a:gd name="connsiteX19" fmla="*/ 66865 w 459962"/>
                <a:gd name="connsiteY19" fmla="*/ 32099 h 246411"/>
                <a:gd name="connsiteX20" fmla="*/ 34766 w 459962"/>
                <a:gd name="connsiteY20" fmla="*/ 10858 h 246411"/>
                <a:gd name="connsiteX21" fmla="*/ 0 w 459962"/>
                <a:gd name="connsiteY21" fmla="*/ 10858 h 246411"/>
                <a:gd name="connsiteX22" fmla="*/ 6477 w 459962"/>
                <a:gd name="connsiteY22" fmla="*/ 28956 h 246411"/>
                <a:gd name="connsiteX23" fmla="*/ 8572 w 459962"/>
                <a:gd name="connsiteY23" fmla="*/ 46577 h 246411"/>
                <a:gd name="connsiteX24" fmla="*/ 19907 w 459962"/>
                <a:gd name="connsiteY24" fmla="*/ 60960 h 246411"/>
                <a:gd name="connsiteX25" fmla="*/ 28480 w 459962"/>
                <a:gd name="connsiteY25" fmla="*/ 96583 h 246411"/>
                <a:gd name="connsiteX26" fmla="*/ 29623 w 459962"/>
                <a:gd name="connsiteY26" fmla="*/ 122682 h 246411"/>
                <a:gd name="connsiteX27" fmla="*/ 23241 w 459962"/>
                <a:gd name="connsiteY27" fmla="*/ 139255 h 246411"/>
                <a:gd name="connsiteX28" fmla="*/ 81534 w 459962"/>
                <a:gd name="connsiteY28" fmla="*/ 159353 h 246411"/>
                <a:gd name="connsiteX29" fmla="*/ 137160 w 459962"/>
                <a:gd name="connsiteY29" fmla="*/ 166211 h 246411"/>
                <a:gd name="connsiteX30" fmla="*/ 169259 w 459962"/>
                <a:gd name="connsiteY30" fmla="*/ 152876 h 246411"/>
                <a:gd name="connsiteX31" fmla="*/ 190690 w 459962"/>
                <a:gd name="connsiteY31" fmla="*/ 155543 h 246411"/>
                <a:gd name="connsiteX32" fmla="*/ 212027 w 459962"/>
                <a:gd name="connsiteY32" fmla="*/ 158210 h 246411"/>
                <a:gd name="connsiteX33" fmla="*/ 241459 w 459962"/>
                <a:gd name="connsiteY33" fmla="*/ 166116 h 246411"/>
                <a:gd name="connsiteX34" fmla="*/ 261842 w 459962"/>
                <a:gd name="connsiteY34" fmla="*/ 177355 h 246411"/>
                <a:gd name="connsiteX35" fmla="*/ 281654 w 459962"/>
                <a:gd name="connsiteY35" fmla="*/ 192691 h 246411"/>
                <a:gd name="connsiteX36" fmla="*/ 305181 w 459962"/>
                <a:gd name="connsiteY36" fmla="*/ 212979 h 246411"/>
                <a:gd name="connsiteX37" fmla="*/ 322326 w 459962"/>
                <a:gd name="connsiteY37" fmla="*/ 215074 h 246411"/>
                <a:gd name="connsiteX38" fmla="*/ 382714 w 459962"/>
                <a:gd name="connsiteY38" fmla="*/ 218218 h 246411"/>
                <a:gd name="connsiteX39" fmla="*/ 389191 w 459962"/>
                <a:gd name="connsiteY39" fmla="*/ 236315 h 246411"/>
                <a:gd name="connsiteX40" fmla="*/ 401003 w 459962"/>
                <a:gd name="connsiteY40" fmla="*/ 246412 h 246411"/>
                <a:gd name="connsiteX41" fmla="*/ 401003 w 459962"/>
                <a:gd name="connsiteY41" fmla="*/ 246412 h 246411"/>
                <a:gd name="connsiteX42" fmla="*/ 401003 w 459962"/>
                <a:gd name="connsiteY42" fmla="*/ 246412 h 24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9962" h="246411">
                  <a:moveTo>
                    <a:pt x="401003" y="246412"/>
                  </a:moveTo>
                  <a:lnTo>
                    <a:pt x="423386" y="205930"/>
                  </a:lnTo>
                  <a:lnTo>
                    <a:pt x="439864" y="177641"/>
                  </a:lnTo>
                  <a:lnTo>
                    <a:pt x="437674" y="160115"/>
                  </a:lnTo>
                  <a:lnTo>
                    <a:pt x="450437" y="127064"/>
                  </a:lnTo>
                  <a:lnTo>
                    <a:pt x="454152" y="97250"/>
                  </a:lnTo>
                  <a:lnTo>
                    <a:pt x="459962" y="50387"/>
                  </a:lnTo>
                  <a:lnTo>
                    <a:pt x="434245" y="47149"/>
                  </a:lnTo>
                  <a:lnTo>
                    <a:pt x="387191" y="41339"/>
                  </a:lnTo>
                  <a:lnTo>
                    <a:pt x="382810" y="6191"/>
                  </a:lnTo>
                  <a:lnTo>
                    <a:pt x="348139" y="6286"/>
                  </a:lnTo>
                  <a:lnTo>
                    <a:pt x="262033" y="0"/>
                  </a:lnTo>
                  <a:lnTo>
                    <a:pt x="237458" y="22860"/>
                  </a:lnTo>
                  <a:lnTo>
                    <a:pt x="223552" y="29813"/>
                  </a:lnTo>
                  <a:lnTo>
                    <a:pt x="191453" y="43148"/>
                  </a:lnTo>
                  <a:lnTo>
                    <a:pt x="173831" y="45339"/>
                  </a:lnTo>
                  <a:lnTo>
                    <a:pt x="151924" y="46958"/>
                  </a:lnTo>
                  <a:lnTo>
                    <a:pt x="130493" y="44291"/>
                  </a:lnTo>
                  <a:lnTo>
                    <a:pt x="83439" y="38481"/>
                  </a:lnTo>
                  <a:lnTo>
                    <a:pt x="66865" y="32099"/>
                  </a:lnTo>
                  <a:lnTo>
                    <a:pt x="34766" y="10858"/>
                  </a:lnTo>
                  <a:lnTo>
                    <a:pt x="0" y="10858"/>
                  </a:lnTo>
                  <a:lnTo>
                    <a:pt x="6477" y="28956"/>
                  </a:lnTo>
                  <a:lnTo>
                    <a:pt x="8572" y="46577"/>
                  </a:lnTo>
                  <a:lnTo>
                    <a:pt x="19907" y="60960"/>
                  </a:lnTo>
                  <a:lnTo>
                    <a:pt x="28480" y="96583"/>
                  </a:lnTo>
                  <a:lnTo>
                    <a:pt x="29623" y="122682"/>
                  </a:lnTo>
                  <a:lnTo>
                    <a:pt x="23241" y="139255"/>
                  </a:lnTo>
                  <a:lnTo>
                    <a:pt x="81534" y="159353"/>
                  </a:lnTo>
                  <a:lnTo>
                    <a:pt x="137160" y="166211"/>
                  </a:lnTo>
                  <a:lnTo>
                    <a:pt x="169259" y="152876"/>
                  </a:lnTo>
                  <a:lnTo>
                    <a:pt x="190690" y="155543"/>
                  </a:lnTo>
                  <a:lnTo>
                    <a:pt x="212027" y="158210"/>
                  </a:lnTo>
                  <a:lnTo>
                    <a:pt x="241459" y="166116"/>
                  </a:lnTo>
                  <a:lnTo>
                    <a:pt x="261842" y="177355"/>
                  </a:lnTo>
                  <a:lnTo>
                    <a:pt x="281654" y="192691"/>
                  </a:lnTo>
                  <a:lnTo>
                    <a:pt x="305181" y="212979"/>
                  </a:lnTo>
                  <a:lnTo>
                    <a:pt x="322326" y="215074"/>
                  </a:lnTo>
                  <a:lnTo>
                    <a:pt x="382714" y="218218"/>
                  </a:lnTo>
                  <a:lnTo>
                    <a:pt x="389191" y="236315"/>
                  </a:lnTo>
                  <a:lnTo>
                    <a:pt x="401003" y="246412"/>
                  </a:lnTo>
                  <a:lnTo>
                    <a:pt x="401003" y="246412"/>
                  </a:lnTo>
                  <a:lnTo>
                    <a:pt x="401003" y="24641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D2FB384-72E0-5D19-9390-AB8590489A3C}"/>
                </a:ext>
              </a:extLst>
            </p:cNvPr>
            <p:cNvSpPr/>
            <p:nvPr/>
          </p:nvSpPr>
          <p:spPr>
            <a:xfrm>
              <a:off x="-69540" y="807647"/>
              <a:ext cx="821884" cy="933040"/>
            </a:xfrm>
            <a:custGeom>
              <a:avLst/>
              <a:gdLst>
                <a:gd name="connsiteX0" fmla="*/ 163925 w 488061"/>
                <a:gd name="connsiteY0" fmla="*/ 554069 h 554069"/>
                <a:gd name="connsiteX1" fmla="*/ 170783 w 488061"/>
                <a:gd name="connsiteY1" fmla="*/ 533305 h 554069"/>
                <a:gd name="connsiteX2" fmla="*/ 188404 w 488061"/>
                <a:gd name="connsiteY2" fmla="*/ 531209 h 554069"/>
                <a:gd name="connsiteX3" fmla="*/ 298704 w 488061"/>
                <a:gd name="connsiteY3" fmla="*/ 514541 h 554069"/>
                <a:gd name="connsiteX4" fmla="*/ 301847 w 488061"/>
                <a:gd name="connsiteY4" fmla="*/ 489014 h 554069"/>
                <a:gd name="connsiteX5" fmla="*/ 308610 w 488061"/>
                <a:gd name="connsiteY5" fmla="*/ 433673 h 554069"/>
                <a:gd name="connsiteX6" fmla="*/ 331565 w 488061"/>
                <a:gd name="connsiteY6" fmla="*/ 423577 h 554069"/>
                <a:gd name="connsiteX7" fmla="*/ 349663 w 488061"/>
                <a:gd name="connsiteY7" fmla="*/ 417100 h 554069"/>
                <a:gd name="connsiteX8" fmla="*/ 371951 w 488061"/>
                <a:gd name="connsiteY8" fmla="*/ 411290 h 554069"/>
                <a:gd name="connsiteX9" fmla="*/ 390144 w 488061"/>
                <a:gd name="connsiteY9" fmla="*/ 404813 h 554069"/>
                <a:gd name="connsiteX10" fmla="*/ 405003 w 488061"/>
                <a:gd name="connsiteY10" fmla="*/ 389382 h 554069"/>
                <a:gd name="connsiteX11" fmla="*/ 428434 w 488061"/>
                <a:gd name="connsiteY11" fmla="*/ 374999 h 554069"/>
                <a:gd name="connsiteX12" fmla="*/ 449199 w 488061"/>
                <a:gd name="connsiteY12" fmla="*/ 381953 h 554069"/>
                <a:gd name="connsiteX13" fmla="*/ 467296 w 488061"/>
                <a:gd name="connsiteY13" fmla="*/ 375476 h 554069"/>
                <a:gd name="connsiteX14" fmla="*/ 482156 w 488061"/>
                <a:gd name="connsiteY14" fmla="*/ 360045 h 554069"/>
                <a:gd name="connsiteX15" fmla="*/ 488061 w 488061"/>
                <a:gd name="connsiteY15" fmla="*/ 347853 h 554069"/>
                <a:gd name="connsiteX16" fmla="*/ 486346 w 488061"/>
                <a:gd name="connsiteY16" fmla="*/ 326041 h 554069"/>
                <a:gd name="connsiteX17" fmla="*/ 479965 w 488061"/>
                <a:gd name="connsiteY17" fmla="*/ 307943 h 554069"/>
                <a:gd name="connsiteX18" fmla="*/ 473011 w 488061"/>
                <a:gd name="connsiteY18" fmla="*/ 294132 h 554069"/>
                <a:gd name="connsiteX19" fmla="*/ 476155 w 488061"/>
                <a:gd name="connsiteY19" fmla="*/ 268605 h 554069"/>
                <a:gd name="connsiteX20" fmla="*/ 478822 w 488061"/>
                <a:gd name="connsiteY20" fmla="*/ 247269 h 554069"/>
                <a:gd name="connsiteX21" fmla="*/ 480346 w 488061"/>
                <a:gd name="connsiteY21" fmla="*/ 199930 h 554069"/>
                <a:gd name="connsiteX22" fmla="*/ 473869 w 488061"/>
                <a:gd name="connsiteY22" fmla="*/ 147352 h 554069"/>
                <a:gd name="connsiteX23" fmla="*/ 462534 w 488061"/>
                <a:gd name="connsiteY23" fmla="*/ 98393 h 554069"/>
                <a:gd name="connsiteX24" fmla="*/ 443293 w 488061"/>
                <a:gd name="connsiteY24" fmla="*/ 78772 h 554069"/>
                <a:gd name="connsiteX25" fmla="*/ 384143 w 488061"/>
                <a:gd name="connsiteY25" fmla="*/ 67151 h 554069"/>
                <a:gd name="connsiteX26" fmla="*/ 367093 w 488061"/>
                <a:gd name="connsiteY26" fmla="*/ 65056 h 554069"/>
                <a:gd name="connsiteX27" fmla="*/ 355949 w 488061"/>
                <a:gd name="connsiteY27" fmla="*/ 50673 h 554069"/>
                <a:gd name="connsiteX28" fmla="*/ 323945 w 488061"/>
                <a:gd name="connsiteY28" fmla="*/ 29432 h 554069"/>
                <a:gd name="connsiteX29" fmla="*/ 282892 w 488061"/>
                <a:gd name="connsiteY29" fmla="*/ 11430 h 554069"/>
                <a:gd name="connsiteX30" fmla="*/ 252984 w 488061"/>
                <a:gd name="connsiteY30" fmla="*/ 7715 h 554069"/>
                <a:gd name="connsiteX31" fmla="*/ 199739 w 488061"/>
                <a:gd name="connsiteY31" fmla="*/ 18478 h 554069"/>
                <a:gd name="connsiteX32" fmla="*/ 144304 w 488061"/>
                <a:gd name="connsiteY32" fmla="*/ 11621 h 554069"/>
                <a:gd name="connsiteX33" fmla="*/ 85154 w 488061"/>
                <a:gd name="connsiteY33" fmla="*/ 0 h 554069"/>
                <a:gd name="connsiteX34" fmla="*/ 82010 w 488061"/>
                <a:gd name="connsiteY34" fmla="*/ 25527 h 554069"/>
                <a:gd name="connsiteX35" fmla="*/ 95917 w 488061"/>
                <a:gd name="connsiteY35" fmla="*/ 53150 h 554069"/>
                <a:gd name="connsiteX36" fmla="*/ 101822 w 488061"/>
                <a:gd name="connsiteY36" fmla="*/ 75438 h 554069"/>
                <a:gd name="connsiteX37" fmla="*/ 113062 w 488061"/>
                <a:gd name="connsiteY37" fmla="*/ 89821 h 554069"/>
                <a:gd name="connsiteX38" fmla="*/ 110966 w 488061"/>
                <a:gd name="connsiteY38" fmla="*/ 141446 h 554069"/>
                <a:gd name="connsiteX39" fmla="*/ 90297 w 488061"/>
                <a:gd name="connsiteY39" fmla="*/ 169069 h 554069"/>
                <a:gd name="connsiteX40" fmla="*/ 78581 w 488061"/>
                <a:gd name="connsiteY40" fmla="*/ 193548 h 554069"/>
                <a:gd name="connsiteX41" fmla="*/ 68008 w 488061"/>
                <a:gd name="connsiteY41" fmla="*/ 209550 h 554069"/>
                <a:gd name="connsiteX42" fmla="*/ 42481 w 488061"/>
                <a:gd name="connsiteY42" fmla="*/ 240983 h 554069"/>
                <a:gd name="connsiteX43" fmla="*/ 26003 w 488061"/>
                <a:gd name="connsiteY43" fmla="*/ 269176 h 554069"/>
                <a:gd name="connsiteX44" fmla="*/ 26575 w 488061"/>
                <a:gd name="connsiteY44" fmla="*/ 299466 h 554069"/>
                <a:gd name="connsiteX45" fmla="*/ 6382 w 488061"/>
                <a:gd name="connsiteY45" fmla="*/ 322897 h 554069"/>
                <a:gd name="connsiteX46" fmla="*/ 0 w 488061"/>
                <a:gd name="connsiteY46" fmla="*/ 339471 h 554069"/>
                <a:gd name="connsiteX47" fmla="*/ 9620 w 488061"/>
                <a:gd name="connsiteY47" fmla="*/ 366522 h 554069"/>
                <a:gd name="connsiteX48" fmla="*/ 46387 w 488061"/>
                <a:gd name="connsiteY48" fmla="*/ 384048 h 554069"/>
                <a:gd name="connsiteX49" fmla="*/ 90107 w 488061"/>
                <a:gd name="connsiteY49" fmla="*/ 380810 h 554069"/>
                <a:gd name="connsiteX50" fmla="*/ 92297 w 488061"/>
                <a:gd name="connsiteY50" fmla="*/ 398336 h 554069"/>
                <a:gd name="connsiteX51" fmla="*/ 89154 w 488061"/>
                <a:gd name="connsiteY51" fmla="*/ 423863 h 554069"/>
                <a:gd name="connsiteX52" fmla="*/ 78581 w 488061"/>
                <a:gd name="connsiteY52" fmla="*/ 474440 h 554069"/>
                <a:gd name="connsiteX53" fmla="*/ 53530 w 488061"/>
                <a:gd name="connsiteY53" fmla="*/ 501587 h 554069"/>
                <a:gd name="connsiteX54" fmla="*/ 104680 w 488061"/>
                <a:gd name="connsiteY54" fmla="*/ 507873 h 554069"/>
                <a:gd name="connsiteX55" fmla="*/ 115443 w 488061"/>
                <a:gd name="connsiteY55" fmla="*/ 526542 h 554069"/>
                <a:gd name="connsiteX56" fmla="*/ 131921 w 488061"/>
                <a:gd name="connsiteY56" fmla="*/ 532829 h 554069"/>
                <a:gd name="connsiteX57" fmla="*/ 147923 w 488061"/>
                <a:gd name="connsiteY57" fmla="*/ 543497 h 554069"/>
                <a:gd name="connsiteX58" fmla="*/ 163925 w 488061"/>
                <a:gd name="connsiteY58" fmla="*/ 554069 h 554069"/>
                <a:gd name="connsiteX59" fmla="*/ 163925 w 488061"/>
                <a:gd name="connsiteY59" fmla="*/ 554069 h 554069"/>
                <a:gd name="connsiteX60" fmla="*/ 163925 w 488061"/>
                <a:gd name="connsiteY60" fmla="*/ 554069 h 55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88061" h="554069">
                  <a:moveTo>
                    <a:pt x="163925" y="554069"/>
                  </a:moveTo>
                  <a:lnTo>
                    <a:pt x="170783" y="533305"/>
                  </a:lnTo>
                  <a:lnTo>
                    <a:pt x="188404" y="531209"/>
                  </a:lnTo>
                  <a:lnTo>
                    <a:pt x="298704" y="514541"/>
                  </a:lnTo>
                  <a:lnTo>
                    <a:pt x="301847" y="489014"/>
                  </a:lnTo>
                  <a:lnTo>
                    <a:pt x="308610" y="433673"/>
                  </a:lnTo>
                  <a:lnTo>
                    <a:pt x="331565" y="423577"/>
                  </a:lnTo>
                  <a:lnTo>
                    <a:pt x="349663" y="417100"/>
                  </a:lnTo>
                  <a:lnTo>
                    <a:pt x="371951" y="411290"/>
                  </a:lnTo>
                  <a:lnTo>
                    <a:pt x="390144" y="404813"/>
                  </a:lnTo>
                  <a:lnTo>
                    <a:pt x="405003" y="389382"/>
                  </a:lnTo>
                  <a:lnTo>
                    <a:pt x="428434" y="374999"/>
                  </a:lnTo>
                  <a:lnTo>
                    <a:pt x="449199" y="381953"/>
                  </a:lnTo>
                  <a:lnTo>
                    <a:pt x="467296" y="375476"/>
                  </a:lnTo>
                  <a:lnTo>
                    <a:pt x="482156" y="360045"/>
                  </a:lnTo>
                  <a:lnTo>
                    <a:pt x="488061" y="347853"/>
                  </a:lnTo>
                  <a:lnTo>
                    <a:pt x="486346" y="326041"/>
                  </a:lnTo>
                  <a:lnTo>
                    <a:pt x="479965" y="307943"/>
                  </a:lnTo>
                  <a:lnTo>
                    <a:pt x="473011" y="294132"/>
                  </a:lnTo>
                  <a:lnTo>
                    <a:pt x="476155" y="268605"/>
                  </a:lnTo>
                  <a:lnTo>
                    <a:pt x="478822" y="247269"/>
                  </a:lnTo>
                  <a:lnTo>
                    <a:pt x="480346" y="199930"/>
                  </a:lnTo>
                  <a:lnTo>
                    <a:pt x="473869" y="147352"/>
                  </a:lnTo>
                  <a:lnTo>
                    <a:pt x="462534" y="98393"/>
                  </a:lnTo>
                  <a:lnTo>
                    <a:pt x="443293" y="78772"/>
                  </a:lnTo>
                  <a:lnTo>
                    <a:pt x="384143" y="67151"/>
                  </a:lnTo>
                  <a:lnTo>
                    <a:pt x="367093" y="65056"/>
                  </a:lnTo>
                  <a:lnTo>
                    <a:pt x="355949" y="50673"/>
                  </a:lnTo>
                  <a:lnTo>
                    <a:pt x="323945" y="29432"/>
                  </a:lnTo>
                  <a:lnTo>
                    <a:pt x="282892" y="11430"/>
                  </a:lnTo>
                  <a:lnTo>
                    <a:pt x="252984" y="7715"/>
                  </a:lnTo>
                  <a:lnTo>
                    <a:pt x="199739" y="18478"/>
                  </a:lnTo>
                  <a:lnTo>
                    <a:pt x="144304" y="11621"/>
                  </a:lnTo>
                  <a:lnTo>
                    <a:pt x="85154" y="0"/>
                  </a:lnTo>
                  <a:lnTo>
                    <a:pt x="82010" y="25527"/>
                  </a:lnTo>
                  <a:lnTo>
                    <a:pt x="95917" y="53150"/>
                  </a:lnTo>
                  <a:lnTo>
                    <a:pt x="101822" y="75438"/>
                  </a:lnTo>
                  <a:lnTo>
                    <a:pt x="113062" y="89821"/>
                  </a:lnTo>
                  <a:lnTo>
                    <a:pt x="110966" y="141446"/>
                  </a:lnTo>
                  <a:lnTo>
                    <a:pt x="90297" y="169069"/>
                  </a:lnTo>
                  <a:lnTo>
                    <a:pt x="78581" y="193548"/>
                  </a:lnTo>
                  <a:lnTo>
                    <a:pt x="68008" y="209550"/>
                  </a:lnTo>
                  <a:lnTo>
                    <a:pt x="42481" y="240983"/>
                  </a:lnTo>
                  <a:lnTo>
                    <a:pt x="26003" y="269176"/>
                  </a:lnTo>
                  <a:lnTo>
                    <a:pt x="26575" y="299466"/>
                  </a:lnTo>
                  <a:lnTo>
                    <a:pt x="6382" y="322897"/>
                  </a:lnTo>
                  <a:lnTo>
                    <a:pt x="0" y="339471"/>
                  </a:lnTo>
                  <a:lnTo>
                    <a:pt x="9620" y="366522"/>
                  </a:lnTo>
                  <a:lnTo>
                    <a:pt x="46387" y="384048"/>
                  </a:lnTo>
                  <a:lnTo>
                    <a:pt x="90107" y="380810"/>
                  </a:lnTo>
                  <a:lnTo>
                    <a:pt x="92297" y="398336"/>
                  </a:lnTo>
                  <a:lnTo>
                    <a:pt x="89154" y="423863"/>
                  </a:lnTo>
                  <a:lnTo>
                    <a:pt x="78581" y="474440"/>
                  </a:lnTo>
                  <a:lnTo>
                    <a:pt x="53530" y="501587"/>
                  </a:lnTo>
                  <a:lnTo>
                    <a:pt x="104680" y="507873"/>
                  </a:lnTo>
                  <a:lnTo>
                    <a:pt x="115443" y="526542"/>
                  </a:lnTo>
                  <a:lnTo>
                    <a:pt x="131921" y="532829"/>
                  </a:lnTo>
                  <a:lnTo>
                    <a:pt x="147923" y="543497"/>
                  </a:lnTo>
                  <a:lnTo>
                    <a:pt x="163925" y="554069"/>
                  </a:lnTo>
                  <a:lnTo>
                    <a:pt x="163925" y="554069"/>
                  </a:lnTo>
                  <a:lnTo>
                    <a:pt x="163925" y="554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12638AF1-45F6-72EF-744C-582D7C8A1504}"/>
                </a:ext>
              </a:extLst>
            </p:cNvPr>
            <p:cNvSpPr/>
            <p:nvPr/>
          </p:nvSpPr>
          <p:spPr>
            <a:xfrm>
              <a:off x="1851397" y="2716714"/>
              <a:ext cx="891336" cy="804399"/>
            </a:xfrm>
            <a:custGeom>
              <a:avLst/>
              <a:gdLst>
                <a:gd name="connsiteX0" fmla="*/ 382810 w 529304"/>
                <a:gd name="connsiteY0" fmla="*/ 473107 h 477678"/>
                <a:gd name="connsiteX1" fmla="*/ 525304 w 529304"/>
                <a:gd name="connsiteY1" fmla="*/ 477679 h 477678"/>
                <a:gd name="connsiteX2" fmla="*/ 523113 w 529304"/>
                <a:gd name="connsiteY2" fmla="*/ 425482 h 477678"/>
                <a:gd name="connsiteX3" fmla="*/ 527876 w 529304"/>
                <a:gd name="connsiteY3" fmla="*/ 387096 h 477678"/>
                <a:gd name="connsiteX4" fmla="*/ 529304 w 529304"/>
                <a:gd name="connsiteY4" fmla="*/ 304991 h 477678"/>
                <a:gd name="connsiteX5" fmla="*/ 511683 w 529304"/>
                <a:gd name="connsiteY5" fmla="*/ 307181 h 477678"/>
                <a:gd name="connsiteX6" fmla="*/ 496157 w 529304"/>
                <a:gd name="connsiteY6" fmla="*/ 292322 h 477678"/>
                <a:gd name="connsiteX7" fmla="*/ 485013 w 529304"/>
                <a:gd name="connsiteY7" fmla="*/ 312515 h 477678"/>
                <a:gd name="connsiteX8" fmla="*/ 474345 w 529304"/>
                <a:gd name="connsiteY8" fmla="*/ 293942 h 477678"/>
                <a:gd name="connsiteX9" fmla="*/ 477488 w 529304"/>
                <a:gd name="connsiteY9" fmla="*/ 268319 h 477678"/>
                <a:gd name="connsiteX10" fmla="*/ 479584 w 529304"/>
                <a:gd name="connsiteY10" fmla="*/ 251270 h 477678"/>
                <a:gd name="connsiteX11" fmla="*/ 473678 w 529304"/>
                <a:gd name="connsiteY11" fmla="*/ 228886 h 477678"/>
                <a:gd name="connsiteX12" fmla="*/ 467201 w 529304"/>
                <a:gd name="connsiteY12" fmla="*/ 210788 h 477678"/>
                <a:gd name="connsiteX13" fmla="*/ 458057 w 529304"/>
                <a:gd name="connsiteY13" fmla="*/ 179356 h 477678"/>
                <a:gd name="connsiteX14" fmla="*/ 438340 w 529304"/>
                <a:gd name="connsiteY14" fmla="*/ 163925 h 477678"/>
                <a:gd name="connsiteX15" fmla="*/ 426530 w 529304"/>
                <a:gd name="connsiteY15" fmla="*/ 153829 h 477678"/>
                <a:gd name="connsiteX16" fmla="*/ 424910 w 529304"/>
                <a:gd name="connsiteY16" fmla="*/ 131921 h 477678"/>
                <a:gd name="connsiteX17" fmla="*/ 400907 w 529304"/>
                <a:gd name="connsiteY17" fmla="*/ 116014 h 477678"/>
                <a:gd name="connsiteX18" fmla="*/ 389096 w 529304"/>
                <a:gd name="connsiteY18" fmla="*/ 105918 h 477678"/>
                <a:gd name="connsiteX19" fmla="*/ 365570 w 529304"/>
                <a:gd name="connsiteY19" fmla="*/ 85630 h 477678"/>
                <a:gd name="connsiteX20" fmla="*/ 332422 w 529304"/>
                <a:gd name="connsiteY20" fmla="*/ 72962 h 477678"/>
                <a:gd name="connsiteX21" fmla="*/ 320707 w 529304"/>
                <a:gd name="connsiteY21" fmla="*/ 62770 h 477678"/>
                <a:gd name="connsiteX22" fmla="*/ 310515 w 529304"/>
                <a:gd name="connsiteY22" fmla="*/ 39910 h 477678"/>
                <a:gd name="connsiteX23" fmla="*/ 325469 w 529304"/>
                <a:gd name="connsiteY23" fmla="*/ 24479 h 477678"/>
                <a:gd name="connsiteX24" fmla="*/ 306229 w 529304"/>
                <a:gd name="connsiteY24" fmla="*/ 4763 h 477678"/>
                <a:gd name="connsiteX25" fmla="*/ 289084 w 529304"/>
                <a:gd name="connsiteY25" fmla="*/ 2667 h 477678"/>
                <a:gd name="connsiteX26" fmla="*/ 267748 w 529304"/>
                <a:gd name="connsiteY26" fmla="*/ 0 h 477678"/>
                <a:gd name="connsiteX27" fmla="*/ 250127 w 529304"/>
                <a:gd name="connsiteY27" fmla="*/ 2191 h 477678"/>
                <a:gd name="connsiteX28" fmla="*/ 246983 w 529304"/>
                <a:gd name="connsiteY28" fmla="*/ 27718 h 477678"/>
                <a:gd name="connsiteX29" fmla="*/ 248603 w 529304"/>
                <a:gd name="connsiteY29" fmla="*/ 49625 h 477678"/>
                <a:gd name="connsiteX30" fmla="*/ 208597 w 529304"/>
                <a:gd name="connsiteY30" fmla="*/ 57626 h 477678"/>
                <a:gd name="connsiteX31" fmla="*/ 194215 w 529304"/>
                <a:gd name="connsiteY31" fmla="*/ 68866 h 477678"/>
                <a:gd name="connsiteX32" fmla="*/ 176594 w 529304"/>
                <a:gd name="connsiteY32" fmla="*/ 70961 h 477678"/>
                <a:gd name="connsiteX33" fmla="*/ 148304 w 529304"/>
                <a:gd name="connsiteY33" fmla="*/ 89154 h 477678"/>
                <a:gd name="connsiteX34" fmla="*/ 123825 w 529304"/>
                <a:gd name="connsiteY34" fmla="*/ 112109 h 477678"/>
                <a:gd name="connsiteX35" fmla="*/ 108871 w 529304"/>
                <a:gd name="connsiteY35" fmla="*/ 127540 h 477678"/>
                <a:gd name="connsiteX36" fmla="*/ 18097 w 529304"/>
                <a:gd name="connsiteY36" fmla="*/ 125063 h 477678"/>
                <a:gd name="connsiteX37" fmla="*/ 17240 w 529304"/>
                <a:gd name="connsiteY37" fmla="*/ 202883 h 477678"/>
                <a:gd name="connsiteX38" fmla="*/ 10382 w 529304"/>
                <a:gd name="connsiteY38" fmla="*/ 258318 h 477678"/>
                <a:gd name="connsiteX39" fmla="*/ 0 w 529304"/>
                <a:gd name="connsiteY39" fmla="*/ 447484 h 477678"/>
                <a:gd name="connsiteX40" fmla="*/ 2191 w 529304"/>
                <a:gd name="connsiteY40" fmla="*/ 465106 h 477678"/>
                <a:gd name="connsiteX41" fmla="*/ 54483 w 529304"/>
                <a:gd name="connsiteY41" fmla="*/ 462915 h 477678"/>
                <a:gd name="connsiteX42" fmla="*/ 313372 w 529304"/>
                <a:gd name="connsiteY42" fmla="*/ 473202 h 477678"/>
                <a:gd name="connsiteX43" fmla="*/ 356616 w 529304"/>
                <a:gd name="connsiteY43" fmla="*/ 474250 h 477678"/>
                <a:gd name="connsiteX44" fmla="*/ 382810 w 529304"/>
                <a:gd name="connsiteY44" fmla="*/ 473107 h 477678"/>
                <a:gd name="connsiteX45" fmla="*/ 382810 w 529304"/>
                <a:gd name="connsiteY45" fmla="*/ 473107 h 477678"/>
                <a:gd name="connsiteX46" fmla="*/ 382810 w 529304"/>
                <a:gd name="connsiteY46" fmla="*/ 473107 h 47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29304" h="477678">
                  <a:moveTo>
                    <a:pt x="382810" y="473107"/>
                  </a:moveTo>
                  <a:lnTo>
                    <a:pt x="525304" y="477679"/>
                  </a:lnTo>
                  <a:lnTo>
                    <a:pt x="523113" y="425482"/>
                  </a:lnTo>
                  <a:lnTo>
                    <a:pt x="527876" y="387096"/>
                  </a:lnTo>
                  <a:lnTo>
                    <a:pt x="529304" y="304991"/>
                  </a:lnTo>
                  <a:lnTo>
                    <a:pt x="511683" y="307181"/>
                  </a:lnTo>
                  <a:lnTo>
                    <a:pt x="496157" y="292322"/>
                  </a:lnTo>
                  <a:lnTo>
                    <a:pt x="485013" y="312515"/>
                  </a:lnTo>
                  <a:lnTo>
                    <a:pt x="474345" y="293942"/>
                  </a:lnTo>
                  <a:lnTo>
                    <a:pt x="477488" y="268319"/>
                  </a:lnTo>
                  <a:lnTo>
                    <a:pt x="479584" y="251270"/>
                  </a:lnTo>
                  <a:lnTo>
                    <a:pt x="473678" y="228886"/>
                  </a:lnTo>
                  <a:lnTo>
                    <a:pt x="467201" y="210788"/>
                  </a:lnTo>
                  <a:lnTo>
                    <a:pt x="458057" y="179356"/>
                  </a:lnTo>
                  <a:lnTo>
                    <a:pt x="438340" y="163925"/>
                  </a:lnTo>
                  <a:lnTo>
                    <a:pt x="426530" y="153829"/>
                  </a:lnTo>
                  <a:lnTo>
                    <a:pt x="424910" y="131921"/>
                  </a:lnTo>
                  <a:lnTo>
                    <a:pt x="400907" y="116014"/>
                  </a:lnTo>
                  <a:lnTo>
                    <a:pt x="389096" y="105918"/>
                  </a:lnTo>
                  <a:lnTo>
                    <a:pt x="365570" y="85630"/>
                  </a:lnTo>
                  <a:lnTo>
                    <a:pt x="332422" y="72962"/>
                  </a:lnTo>
                  <a:lnTo>
                    <a:pt x="320707" y="62770"/>
                  </a:lnTo>
                  <a:lnTo>
                    <a:pt x="310515" y="39910"/>
                  </a:lnTo>
                  <a:lnTo>
                    <a:pt x="325469" y="24479"/>
                  </a:lnTo>
                  <a:lnTo>
                    <a:pt x="306229" y="4763"/>
                  </a:lnTo>
                  <a:lnTo>
                    <a:pt x="289084" y="2667"/>
                  </a:lnTo>
                  <a:lnTo>
                    <a:pt x="267748" y="0"/>
                  </a:lnTo>
                  <a:lnTo>
                    <a:pt x="250127" y="2191"/>
                  </a:lnTo>
                  <a:lnTo>
                    <a:pt x="246983" y="27718"/>
                  </a:lnTo>
                  <a:lnTo>
                    <a:pt x="248603" y="49625"/>
                  </a:lnTo>
                  <a:lnTo>
                    <a:pt x="208597" y="57626"/>
                  </a:lnTo>
                  <a:lnTo>
                    <a:pt x="194215" y="68866"/>
                  </a:lnTo>
                  <a:lnTo>
                    <a:pt x="176594" y="70961"/>
                  </a:lnTo>
                  <a:lnTo>
                    <a:pt x="148304" y="89154"/>
                  </a:lnTo>
                  <a:lnTo>
                    <a:pt x="123825" y="112109"/>
                  </a:lnTo>
                  <a:lnTo>
                    <a:pt x="108871" y="127540"/>
                  </a:lnTo>
                  <a:lnTo>
                    <a:pt x="18097" y="125063"/>
                  </a:lnTo>
                  <a:lnTo>
                    <a:pt x="17240" y="202883"/>
                  </a:lnTo>
                  <a:lnTo>
                    <a:pt x="10382" y="258318"/>
                  </a:lnTo>
                  <a:lnTo>
                    <a:pt x="0" y="447484"/>
                  </a:lnTo>
                  <a:lnTo>
                    <a:pt x="2191" y="465106"/>
                  </a:lnTo>
                  <a:lnTo>
                    <a:pt x="54483" y="462915"/>
                  </a:lnTo>
                  <a:lnTo>
                    <a:pt x="313372" y="473202"/>
                  </a:lnTo>
                  <a:lnTo>
                    <a:pt x="356616" y="474250"/>
                  </a:lnTo>
                  <a:lnTo>
                    <a:pt x="382810" y="473107"/>
                  </a:lnTo>
                  <a:lnTo>
                    <a:pt x="382810" y="473107"/>
                  </a:lnTo>
                  <a:lnTo>
                    <a:pt x="382810" y="4731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BC1F6FE4-70D3-BBAB-5A52-272D16A15F1F}"/>
                </a:ext>
              </a:extLst>
            </p:cNvPr>
            <p:cNvSpPr/>
            <p:nvPr/>
          </p:nvSpPr>
          <p:spPr>
            <a:xfrm>
              <a:off x="3502863" y="2870857"/>
              <a:ext cx="850595" cy="688912"/>
            </a:xfrm>
            <a:custGeom>
              <a:avLst/>
              <a:gdLst>
                <a:gd name="connsiteX0" fmla="*/ 393763 w 505111"/>
                <a:gd name="connsiteY0" fmla="*/ 409099 h 409098"/>
                <a:gd name="connsiteX1" fmla="*/ 413004 w 505111"/>
                <a:gd name="connsiteY1" fmla="*/ 394145 h 409098"/>
                <a:gd name="connsiteX2" fmla="*/ 431102 w 505111"/>
                <a:gd name="connsiteY2" fmla="*/ 387667 h 409098"/>
                <a:gd name="connsiteX3" fmla="*/ 446056 w 505111"/>
                <a:gd name="connsiteY3" fmla="*/ 372142 h 409098"/>
                <a:gd name="connsiteX4" fmla="*/ 452342 w 505111"/>
                <a:gd name="connsiteY4" fmla="*/ 355568 h 409098"/>
                <a:gd name="connsiteX5" fmla="*/ 472059 w 505111"/>
                <a:gd name="connsiteY5" fmla="*/ 336328 h 409098"/>
                <a:gd name="connsiteX6" fmla="*/ 491776 w 505111"/>
                <a:gd name="connsiteY6" fmla="*/ 317087 h 409098"/>
                <a:gd name="connsiteX7" fmla="*/ 502444 w 505111"/>
                <a:gd name="connsiteY7" fmla="*/ 300990 h 409098"/>
                <a:gd name="connsiteX8" fmla="*/ 505111 w 505111"/>
                <a:gd name="connsiteY8" fmla="*/ 279654 h 409098"/>
                <a:gd name="connsiteX9" fmla="*/ 493872 w 505111"/>
                <a:gd name="connsiteY9" fmla="*/ 265271 h 409098"/>
                <a:gd name="connsiteX10" fmla="*/ 473107 w 505111"/>
                <a:gd name="connsiteY10" fmla="*/ 258318 h 409098"/>
                <a:gd name="connsiteX11" fmla="*/ 475202 w 505111"/>
                <a:gd name="connsiteY11" fmla="*/ 241173 h 409098"/>
                <a:gd name="connsiteX12" fmla="*/ 483108 w 505111"/>
                <a:gd name="connsiteY12" fmla="*/ 211836 h 409098"/>
                <a:gd name="connsiteX13" fmla="*/ 481013 w 505111"/>
                <a:gd name="connsiteY13" fmla="*/ 194215 h 409098"/>
                <a:gd name="connsiteX14" fmla="*/ 480441 w 505111"/>
                <a:gd name="connsiteY14" fmla="*/ 163735 h 409098"/>
                <a:gd name="connsiteX15" fmla="*/ 473964 w 505111"/>
                <a:gd name="connsiteY15" fmla="*/ 145542 h 409098"/>
                <a:gd name="connsiteX16" fmla="*/ 471774 w 505111"/>
                <a:gd name="connsiteY16" fmla="*/ 127921 h 409098"/>
                <a:gd name="connsiteX17" fmla="*/ 465391 w 505111"/>
                <a:gd name="connsiteY17" fmla="*/ 109823 h 409098"/>
                <a:gd name="connsiteX18" fmla="*/ 446723 w 505111"/>
                <a:gd name="connsiteY18" fmla="*/ 85820 h 409098"/>
                <a:gd name="connsiteX19" fmla="*/ 426911 w 505111"/>
                <a:gd name="connsiteY19" fmla="*/ 70295 h 409098"/>
                <a:gd name="connsiteX20" fmla="*/ 416243 w 505111"/>
                <a:gd name="connsiteY20" fmla="*/ 51625 h 409098"/>
                <a:gd name="connsiteX21" fmla="*/ 386334 w 505111"/>
                <a:gd name="connsiteY21" fmla="*/ 47911 h 409098"/>
                <a:gd name="connsiteX22" fmla="*/ 314325 w 505111"/>
                <a:gd name="connsiteY22" fmla="*/ 0 h 409098"/>
                <a:gd name="connsiteX23" fmla="*/ 240221 w 505111"/>
                <a:gd name="connsiteY23" fmla="*/ 3905 h 409098"/>
                <a:gd name="connsiteX24" fmla="*/ 218313 w 505111"/>
                <a:gd name="connsiteY24" fmla="*/ 5525 h 409098"/>
                <a:gd name="connsiteX25" fmla="*/ 200692 w 505111"/>
                <a:gd name="connsiteY25" fmla="*/ 7715 h 409098"/>
                <a:gd name="connsiteX26" fmla="*/ 185833 w 505111"/>
                <a:gd name="connsiteY26" fmla="*/ 23241 h 409098"/>
                <a:gd name="connsiteX27" fmla="*/ 159639 w 505111"/>
                <a:gd name="connsiteY27" fmla="*/ 24289 h 409098"/>
                <a:gd name="connsiteX28" fmla="*/ 177927 w 505111"/>
                <a:gd name="connsiteY28" fmla="*/ 87344 h 409098"/>
                <a:gd name="connsiteX29" fmla="*/ 126683 w 505111"/>
                <a:gd name="connsiteY29" fmla="*/ 115729 h 409098"/>
                <a:gd name="connsiteX30" fmla="*/ 96869 w 505111"/>
                <a:gd name="connsiteY30" fmla="*/ 112014 h 409098"/>
                <a:gd name="connsiteX31" fmla="*/ 44577 w 505111"/>
                <a:gd name="connsiteY31" fmla="*/ 79534 h 409098"/>
                <a:gd name="connsiteX32" fmla="*/ 18383 w 505111"/>
                <a:gd name="connsiteY32" fmla="*/ 80677 h 409098"/>
                <a:gd name="connsiteX33" fmla="*/ 7715 w 505111"/>
                <a:gd name="connsiteY33" fmla="*/ 96679 h 409098"/>
                <a:gd name="connsiteX34" fmla="*/ 3048 w 505111"/>
                <a:gd name="connsiteY34" fmla="*/ 135160 h 409098"/>
                <a:gd name="connsiteX35" fmla="*/ 953 w 505111"/>
                <a:gd name="connsiteY35" fmla="*/ 187071 h 409098"/>
                <a:gd name="connsiteX36" fmla="*/ 0 w 505111"/>
                <a:gd name="connsiteY36" fmla="*/ 299752 h 409098"/>
                <a:gd name="connsiteX37" fmla="*/ 667 w 505111"/>
                <a:gd name="connsiteY37" fmla="*/ 399669 h 409098"/>
                <a:gd name="connsiteX38" fmla="*/ 82868 w 505111"/>
                <a:gd name="connsiteY38" fmla="*/ 401098 h 409098"/>
                <a:gd name="connsiteX39" fmla="*/ 259937 w 505111"/>
                <a:gd name="connsiteY39" fmla="*/ 405670 h 409098"/>
                <a:gd name="connsiteX40" fmla="*/ 393763 w 505111"/>
                <a:gd name="connsiteY40" fmla="*/ 409099 h 409098"/>
                <a:gd name="connsiteX41" fmla="*/ 393763 w 505111"/>
                <a:gd name="connsiteY41" fmla="*/ 409099 h 409098"/>
                <a:gd name="connsiteX42" fmla="*/ 393763 w 505111"/>
                <a:gd name="connsiteY42" fmla="*/ 409099 h 409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05111" h="409098">
                  <a:moveTo>
                    <a:pt x="393763" y="409099"/>
                  </a:moveTo>
                  <a:lnTo>
                    <a:pt x="413004" y="394145"/>
                  </a:lnTo>
                  <a:lnTo>
                    <a:pt x="431102" y="387667"/>
                  </a:lnTo>
                  <a:lnTo>
                    <a:pt x="446056" y="372142"/>
                  </a:lnTo>
                  <a:lnTo>
                    <a:pt x="452342" y="355568"/>
                  </a:lnTo>
                  <a:lnTo>
                    <a:pt x="472059" y="336328"/>
                  </a:lnTo>
                  <a:lnTo>
                    <a:pt x="491776" y="317087"/>
                  </a:lnTo>
                  <a:lnTo>
                    <a:pt x="502444" y="300990"/>
                  </a:lnTo>
                  <a:lnTo>
                    <a:pt x="505111" y="279654"/>
                  </a:lnTo>
                  <a:lnTo>
                    <a:pt x="493872" y="265271"/>
                  </a:lnTo>
                  <a:lnTo>
                    <a:pt x="473107" y="258318"/>
                  </a:lnTo>
                  <a:lnTo>
                    <a:pt x="475202" y="241173"/>
                  </a:lnTo>
                  <a:lnTo>
                    <a:pt x="483108" y="211836"/>
                  </a:lnTo>
                  <a:lnTo>
                    <a:pt x="481013" y="194215"/>
                  </a:lnTo>
                  <a:lnTo>
                    <a:pt x="480441" y="163735"/>
                  </a:lnTo>
                  <a:lnTo>
                    <a:pt x="473964" y="145542"/>
                  </a:lnTo>
                  <a:lnTo>
                    <a:pt x="471774" y="127921"/>
                  </a:lnTo>
                  <a:lnTo>
                    <a:pt x="465391" y="109823"/>
                  </a:lnTo>
                  <a:lnTo>
                    <a:pt x="446723" y="85820"/>
                  </a:lnTo>
                  <a:lnTo>
                    <a:pt x="426911" y="70295"/>
                  </a:lnTo>
                  <a:lnTo>
                    <a:pt x="416243" y="51625"/>
                  </a:lnTo>
                  <a:lnTo>
                    <a:pt x="386334" y="47911"/>
                  </a:lnTo>
                  <a:lnTo>
                    <a:pt x="314325" y="0"/>
                  </a:lnTo>
                  <a:lnTo>
                    <a:pt x="240221" y="3905"/>
                  </a:lnTo>
                  <a:lnTo>
                    <a:pt x="218313" y="5525"/>
                  </a:lnTo>
                  <a:lnTo>
                    <a:pt x="200692" y="7715"/>
                  </a:lnTo>
                  <a:lnTo>
                    <a:pt x="185833" y="23241"/>
                  </a:lnTo>
                  <a:lnTo>
                    <a:pt x="159639" y="24289"/>
                  </a:lnTo>
                  <a:lnTo>
                    <a:pt x="177927" y="87344"/>
                  </a:lnTo>
                  <a:lnTo>
                    <a:pt x="126683" y="115729"/>
                  </a:lnTo>
                  <a:lnTo>
                    <a:pt x="96869" y="112014"/>
                  </a:lnTo>
                  <a:lnTo>
                    <a:pt x="44577" y="79534"/>
                  </a:lnTo>
                  <a:lnTo>
                    <a:pt x="18383" y="80677"/>
                  </a:lnTo>
                  <a:lnTo>
                    <a:pt x="7715" y="96679"/>
                  </a:lnTo>
                  <a:lnTo>
                    <a:pt x="3048" y="135160"/>
                  </a:lnTo>
                  <a:lnTo>
                    <a:pt x="953" y="187071"/>
                  </a:lnTo>
                  <a:lnTo>
                    <a:pt x="0" y="299752"/>
                  </a:lnTo>
                  <a:lnTo>
                    <a:pt x="667" y="399669"/>
                  </a:lnTo>
                  <a:lnTo>
                    <a:pt x="82868" y="401098"/>
                  </a:lnTo>
                  <a:lnTo>
                    <a:pt x="259937" y="405670"/>
                  </a:lnTo>
                  <a:lnTo>
                    <a:pt x="393763" y="409099"/>
                  </a:lnTo>
                  <a:lnTo>
                    <a:pt x="393763" y="409099"/>
                  </a:lnTo>
                  <a:lnTo>
                    <a:pt x="393763" y="40909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BC76424C-D90A-30A3-025F-C1E96DCF417B}"/>
                </a:ext>
              </a:extLst>
            </p:cNvPr>
            <p:cNvSpPr/>
            <p:nvPr/>
          </p:nvSpPr>
          <p:spPr>
            <a:xfrm>
              <a:off x="2374297" y="2635232"/>
              <a:ext cx="495951" cy="607591"/>
            </a:xfrm>
            <a:custGeom>
              <a:avLst/>
              <a:gdLst>
                <a:gd name="connsiteX0" fmla="*/ 203549 w 294512"/>
                <a:gd name="connsiteY0" fmla="*/ 360807 h 360807"/>
                <a:gd name="connsiteX1" fmla="*/ 222599 w 294512"/>
                <a:gd name="connsiteY1" fmla="*/ 345853 h 360807"/>
                <a:gd name="connsiteX2" fmla="*/ 202978 w 294512"/>
                <a:gd name="connsiteY2" fmla="*/ 330422 h 360807"/>
                <a:gd name="connsiteX3" fmla="*/ 213074 w 294512"/>
                <a:gd name="connsiteY3" fmla="*/ 318611 h 360807"/>
                <a:gd name="connsiteX4" fmla="*/ 219932 w 294512"/>
                <a:gd name="connsiteY4" fmla="*/ 297847 h 360807"/>
                <a:gd name="connsiteX5" fmla="*/ 226314 w 294512"/>
                <a:gd name="connsiteY5" fmla="*/ 281369 h 360807"/>
                <a:gd name="connsiteX6" fmla="*/ 232600 w 294512"/>
                <a:gd name="connsiteY6" fmla="*/ 264795 h 360807"/>
                <a:gd name="connsiteX7" fmla="*/ 238982 w 294512"/>
                <a:gd name="connsiteY7" fmla="*/ 248317 h 360807"/>
                <a:gd name="connsiteX8" fmla="*/ 222028 w 294512"/>
                <a:gd name="connsiteY8" fmla="*/ 246221 h 360807"/>
                <a:gd name="connsiteX9" fmla="*/ 240506 w 294512"/>
                <a:gd name="connsiteY9" fmla="*/ 235458 h 360807"/>
                <a:gd name="connsiteX10" fmla="*/ 246888 w 294512"/>
                <a:gd name="connsiteY10" fmla="*/ 218980 h 360807"/>
                <a:gd name="connsiteX11" fmla="*/ 257461 w 294512"/>
                <a:gd name="connsiteY11" fmla="*/ 202978 h 360807"/>
                <a:gd name="connsiteX12" fmla="*/ 255365 w 294512"/>
                <a:gd name="connsiteY12" fmla="*/ 185357 h 360807"/>
                <a:gd name="connsiteX13" fmla="*/ 269653 w 294512"/>
                <a:gd name="connsiteY13" fmla="*/ 174117 h 360807"/>
                <a:gd name="connsiteX14" fmla="*/ 263271 w 294512"/>
                <a:gd name="connsiteY14" fmla="*/ 156020 h 360807"/>
                <a:gd name="connsiteX15" fmla="*/ 277558 w 294512"/>
                <a:gd name="connsiteY15" fmla="*/ 144875 h 360807"/>
                <a:gd name="connsiteX16" fmla="*/ 288227 w 294512"/>
                <a:gd name="connsiteY16" fmla="*/ 128873 h 360807"/>
                <a:gd name="connsiteX17" fmla="*/ 294513 w 294512"/>
                <a:gd name="connsiteY17" fmla="*/ 112300 h 360807"/>
                <a:gd name="connsiteX18" fmla="*/ 278606 w 294512"/>
                <a:gd name="connsiteY18" fmla="*/ 101727 h 360807"/>
                <a:gd name="connsiteX19" fmla="*/ 293941 w 294512"/>
                <a:gd name="connsiteY19" fmla="*/ 81915 h 360807"/>
                <a:gd name="connsiteX20" fmla="*/ 282797 w 294512"/>
                <a:gd name="connsiteY20" fmla="*/ 67532 h 360807"/>
                <a:gd name="connsiteX21" fmla="*/ 266890 w 294512"/>
                <a:gd name="connsiteY21" fmla="*/ 56959 h 360807"/>
                <a:gd name="connsiteX22" fmla="*/ 281749 w 294512"/>
                <a:gd name="connsiteY22" fmla="*/ 41434 h 360807"/>
                <a:gd name="connsiteX23" fmla="*/ 261556 w 294512"/>
                <a:gd name="connsiteY23" fmla="*/ 30290 h 360807"/>
                <a:gd name="connsiteX24" fmla="*/ 271653 w 294512"/>
                <a:gd name="connsiteY24" fmla="*/ 18574 h 360807"/>
                <a:gd name="connsiteX25" fmla="*/ 290703 w 294512"/>
                <a:gd name="connsiteY25" fmla="*/ 3620 h 360807"/>
                <a:gd name="connsiteX26" fmla="*/ 260985 w 294512"/>
                <a:gd name="connsiteY26" fmla="*/ 0 h 360807"/>
                <a:gd name="connsiteX27" fmla="*/ 245078 w 294512"/>
                <a:gd name="connsiteY27" fmla="*/ 24003 h 360807"/>
                <a:gd name="connsiteX28" fmla="*/ 230791 w 294512"/>
                <a:gd name="connsiteY28" fmla="*/ 35147 h 360807"/>
                <a:gd name="connsiteX29" fmla="*/ 212217 w 294512"/>
                <a:gd name="connsiteY29" fmla="*/ 45911 h 360807"/>
                <a:gd name="connsiteX30" fmla="*/ 201644 w 294512"/>
                <a:gd name="connsiteY30" fmla="*/ 61913 h 360807"/>
                <a:gd name="connsiteX31" fmla="*/ 180404 w 294512"/>
                <a:gd name="connsiteY31" fmla="*/ 59246 h 360807"/>
                <a:gd name="connsiteX32" fmla="*/ 166116 w 294512"/>
                <a:gd name="connsiteY32" fmla="*/ 70485 h 360807"/>
                <a:gd name="connsiteX33" fmla="*/ 147542 w 294512"/>
                <a:gd name="connsiteY33" fmla="*/ 81153 h 360807"/>
                <a:gd name="connsiteX34" fmla="*/ 130588 w 294512"/>
                <a:gd name="connsiteY34" fmla="*/ 79058 h 360807"/>
                <a:gd name="connsiteX35" fmla="*/ 128397 w 294512"/>
                <a:gd name="connsiteY35" fmla="*/ 96107 h 360807"/>
                <a:gd name="connsiteX36" fmla="*/ 117824 w 294512"/>
                <a:gd name="connsiteY36" fmla="*/ 112109 h 360807"/>
                <a:gd name="connsiteX37" fmla="*/ 100870 w 294512"/>
                <a:gd name="connsiteY37" fmla="*/ 110014 h 360807"/>
                <a:gd name="connsiteX38" fmla="*/ 80200 w 294512"/>
                <a:gd name="connsiteY38" fmla="*/ 103156 h 360807"/>
                <a:gd name="connsiteX39" fmla="*/ 68961 w 294512"/>
                <a:gd name="connsiteY39" fmla="*/ 88773 h 360807"/>
                <a:gd name="connsiteX40" fmla="*/ 57817 w 294512"/>
                <a:gd name="connsiteY40" fmla="*/ 74390 h 360807"/>
                <a:gd name="connsiteX41" fmla="*/ 46672 w 294512"/>
                <a:gd name="connsiteY41" fmla="*/ 60103 h 360807"/>
                <a:gd name="connsiteX42" fmla="*/ 29146 w 294512"/>
                <a:gd name="connsiteY42" fmla="*/ 62198 h 360807"/>
                <a:gd name="connsiteX43" fmla="*/ 10096 w 294512"/>
                <a:gd name="connsiteY43" fmla="*/ 77153 h 360807"/>
                <a:gd name="connsiteX44" fmla="*/ 0 w 294512"/>
                <a:gd name="connsiteY44" fmla="*/ 88963 h 360807"/>
                <a:gd name="connsiteX45" fmla="*/ 10668 w 294512"/>
                <a:gd name="connsiteY45" fmla="*/ 107537 h 360807"/>
                <a:gd name="connsiteX46" fmla="*/ 21812 w 294512"/>
                <a:gd name="connsiteY46" fmla="*/ 121920 h 360807"/>
                <a:gd name="connsiteX47" fmla="*/ 54769 w 294512"/>
                <a:gd name="connsiteY47" fmla="*/ 134684 h 360807"/>
                <a:gd name="connsiteX48" fmla="*/ 74866 w 294512"/>
                <a:gd name="connsiteY48" fmla="*/ 145828 h 360807"/>
                <a:gd name="connsiteX49" fmla="*/ 94583 w 294512"/>
                <a:gd name="connsiteY49" fmla="*/ 161163 h 360807"/>
                <a:gd name="connsiteX50" fmla="*/ 104680 w 294512"/>
                <a:gd name="connsiteY50" fmla="*/ 184118 h 360807"/>
                <a:gd name="connsiteX51" fmla="*/ 121158 w 294512"/>
                <a:gd name="connsiteY51" fmla="*/ 190405 h 360807"/>
                <a:gd name="connsiteX52" fmla="*/ 118967 w 294512"/>
                <a:gd name="connsiteY52" fmla="*/ 207454 h 360807"/>
                <a:gd name="connsiteX53" fmla="*/ 121158 w 294512"/>
                <a:gd name="connsiteY53" fmla="*/ 225076 h 360807"/>
                <a:gd name="connsiteX54" fmla="*/ 139732 w 294512"/>
                <a:gd name="connsiteY54" fmla="*/ 214408 h 360807"/>
                <a:gd name="connsiteX55" fmla="*/ 149257 w 294512"/>
                <a:gd name="connsiteY55" fmla="*/ 241554 h 360807"/>
                <a:gd name="connsiteX56" fmla="*/ 154591 w 294512"/>
                <a:gd name="connsiteY56" fmla="*/ 268129 h 360807"/>
                <a:gd name="connsiteX57" fmla="*/ 160972 w 294512"/>
                <a:gd name="connsiteY57" fmla="*/ 286226 h 360807"/>
                <a:gd name="connsiteX58" fmla="*/ 165830 w 294512"/>
                <a:gd name="connsiteY58" fmla="*/ 317183 h 360807"/>
                <a:gd name="connsiteX59" fmla="*/ 163735 w 294512"/>
                <a:gd name="connsiteY59" fmla="*/ 334232 h 360807"/>
                <a:gd name="connsiteX60" fmla="*/ 165830 w 294512"/>
                <a:gd name="connsiteY60" fmla="*/ 351758 h 360807"/>
                <a:gd name="connsiteX61" fmla="*/ 176403 w 294512"/>
                <a:gd name="connsiteY61" fmla="*/ 335756 h 360807"/>
                <a:gd name="connsiteX62" fmla="*/ 191833 w 294512"/>
                <a:gd name="connsiteY62" fmla="*/ 350711 h 360807"/>
                <a:gd name="connsiteX63" fmla="*/ 203549 w 294512"/>
                <a:gd name="connsiteY63" fmla="*/ 360807 h 360807"/>
                <a:gd name="connsiteX64" fmla="*/ 203549 w 294512"/>
                <a:gd name="connsiteY64" fmla="*/ 360807 h 360807"/>
                <a:gd name="connsiteX65" fmla="*/ 203549 w 294512"/>
                <a:gd name="connsiteY65" fmla="*/ 360807 h 36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94512" h="360807">
                  <a:moveTo>
                    <a:pt x="203549" y="360807"/>
                  </a:moveTo>
                  <a:lnTo>
                    <a:pt x="222599" y="345853"/>
                  </a:lnTo>
                  <a:lnTo>
                    <a:pt x="202978" y="330422"/>
                  </a:lnTo>
                  <a:lnTo>
                    <a:pt x="213074" y="318611"/>
                  </a:lnTo>
                  <a:lnTo>
                    <a:pt x="219932" y="297847"/>
                  </a:lnTo>
                  <a:lnTo>
                    <a:pt x="226314" y="281369"/>
                  </a:lnTo>
                  <a:lnTo>
                    <a:pt x="232600" y="264795"/>
                  </a:lnTo>
                  <a:lnTo>
                    <a:pt x="238982" y="248317"/>
                  </a:lnTo>
                  <a:lnTo>
                    <a:pt x="222028" y="246221"/>
                  </a:lnTo>
                  <a:lnTo>
                    <a:pt x="240506" y="235458"/>
                  </a:lnTo>
                  <a:lnTo>
                    <a:pt x="246888" y="218980"/>
                  </a:lnTo>
                  <a:lnTo>
                    <a:pt x="257461" y="202978"/>
                  </a:lnTo>
                  <a:lnTo>
                    <a:pt x="255365" y="185357"/>
                  </a:lnTo>
                  <a:lnTo>
                    <a:pt x="269653" y="174117"/>
                  </a:lnTo>
                  <a:lnTo>
                    <a:pt x="263271" y="156020"/>
                  </a:lnTo>
                  <a:lnTo>
                    <a:pt x="277558" y="144875"/>
                  </a:lnTo>
                  <a:lnTo>
                    <a:pt x="288227" y="128873"/>
                  </a:lnTo>
                  <a:lnTo>
                    <a:pt x="294513" y="112300"/>
                  </a:lnTo>
                  <a:lnTo>
                    <a:pt x="278606" y="101727"/>
                  </a:lnTo>
                  <a:lnTo>
                    <a:pt x="293941" y="81915"/>
                  </a:lnTo>
                  <a:lnTo>
                    <a:pt x="282797" y="67532"/>
                  </a:lnTo>
                  <a:lnTo>
                    <a:pt x="266890" y="56959"/>
                  </a:lnTo>
                  <a:lnTo>
                    <a:pt x="281749" y="41434"/>
                  </a:lnTo>
                  <a:lnTo>
                    <a:pt x="261556" y="30290"/>
                  </a:lnTo>
                  <a:lnTo>
                    <a:pt x="271653" y="18574"/>
                  </a:lnTo>
                  <a:lnTo>
                    <a:pt x="290703" y="3620"/>
                  </a:lnTo>
                  <a:lnTo>
                    <a:pt x="260985" y="0"/>
                  </a:lnTo>
                  <a:lnTo>
                    <a:pt x="245078" y="24003"/>
                  </a:lnTo>
                  <a:lnTo>
                    <a:pt x="230791" y="35147"/>
                  </a:lnTo>
                  <a:lnTo>
                    <a:pt x="212217" y="45911"/>
                  </a:lnTo>
                  <a:lnTo>
                    <a:pt x="201644" y="61913"/>
                  </a:lnTo>
                  <a:lnTo>
                    <a:pt x="180404" y="59246"/>
                  </a:lnTo>
                  <a:lnTo>
                    <a:pt x="166116" y="70485"/>
                  </a:lnTo>
                  <a:lnTo>
                    <a:pt x="147542" y="81153"/>
                  </a:lnTo>
                  <a:lnTo>
                    <a:pt x="130588" y="79058"/>
                  </a:lnTo>
                  <a:lnTo>
                    <a:pt x="128397" y="96107"/>
                  </a:lnTo>
                  <a:lnTo>
                    <a:pt x="117824" y="112109"/>
                  </a:lnTo>
                  <a:lnTo>
                    <a:pt x="100870" y="110014"/>
                  </a:lnTo>
                  <a:lnTo>
                    <a:pt x="80200" y="103156"/>
                  </a:lnTo>
                  <a:lnTo>
                    <a:pt x="68961" y="88773"/>
                  </a:lnTo>
                  <a:lnTo>
                    <a:pt x="57817" y="74390"/>
                  </a:lnTo>
                  <a:lnTo>
                    <a:pt x="46672" y="60103"/>
                  </a:lnTo>
                  <a:lnTo>
                    <a:pt x="29146" y="62198"/>
                  </a:lnTo>
                  <a:lnTo>
                    <a:pt x="10096" y="77153"/>
                  </a:lnTo>
                  <a:lnTo>
                    <a:pt x="0" y="88963"/>
                  </a:lnTo>
                  <a:lnTo>
                    <a:pt x="10668" y="107537"/>
                  </a:lnTo>
                  <a:lnTo>
                    <a:pt x="21812" y="121920"/>
                  </a:lnTo>
                  <a:lnTo>
                    <a:pt x="54769" y="134684"/>
                  </a:lnTo>
                  <a:lnTo>
                    <a:pt x="74866" y="145828"/>
                  </a:lnTo>
                  <a:lnTo>
                    <a:pt x="94583" y="161163"/>
                  </a:lnTo>
                  <a:lnTo>
                    <a:pt x="104680" y="184118"/>
                  </a:lnTo>
                  <a:lnTo>
                    <a:pt x="121158" y="190405"/>
                  </a:lnTo>
                  <a:lnTo>
                    <a:pt x="118967" y="207454"/>
                  </a:lnTo>
                  <a:lnTo>
                    <a:pt x="121158" y="225076"/>
                  </a:lnTo>
                  <a:lnTo>
                    <a:pt x="139732" y="214408"/>
                  </a:lnTo>
                  <a:lnTo>
                    <a:pt x="149257" y="241554"/>
                  </a:lnTo>
                  <a:lnTo>
                    <a:pt x="154591" y="268129"/>
                  </a:lnTo>
                  <a:lnTo>
                    <a:pt x="160972" y="286226"/>
                  </a:lnTo>
                  <a:lnTo>
                    <a:pt x="165830" y="317183"/>
                  </a:lnTo>
                  <a:lnTo>
                    <a:pt x="163735" y="334232"/>
                  </a:lnTo>
                  <a:lnTo>
                    <a:pt x="165830" y="351758"/>
                  </a:lnTo>
                  <a:lnTo>
                    <a:pt x="176403" y="335756"/>
                  </a:lnTo>
                  <a:lnTo>
                    <a:pt x="191833" y="350711"/>
                  </a:lnTo>
                  <a:lnTo>
                    <a:pt x="203549" y="360807"/>
                  </a:lnTo>
                  <a:lnTo>
                    <a:pt x="203549" y="360807"/>
                  </a:lnTo>
                  <a:lnTo>
                    <a:pt x="203549" y="3608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07F3FA16-24E6-C134-101C-94F933D86D99}"/>
                </a:ext>
              </a:extLst>
            </p:cNvPr>
            <p:cNvSpPr/>
            <p:nvPr/>
          </p:nvSpPr>
          <p:spPr>
            <a:xfrm>
              <a:off x="2122951" y="1173678"/>
              <a:ext cx="929190" cy="1022061"/>
            </a:xfrm>
            <a:custGeom>
              <a:avLst/>
              <a:gdLst>
                <a:gd name="connsiteX0" fmla="*/ 295180 w 551783"/>
                <a:gd name="connsiteY0" fmla="*/ 606933 h 606933"/>
                <a:gd name="connsiteX1" fmla="*/ 313849 w 551783"/>
                <a:gd name="connsiteY1" fmla="*/ 596170 h 606933"/>
                <a:gd name="connsiteX2" fmla="*/ 320230 w 551783"/>
                <a:gd name="connsiteY2" fmla="*/ 579596 h 606933"/>
                <a:gd name="connsiteX3" fmla="*/ 334613 w 551783"/>
                <a:gd name="connsiteY3" fmla="*/ 568357 h 606933"/>
                <a:gd name="connsiteX4" fmla="*/ 353282 w 551783"/>
                <a:gd name="connsiteY4" fmla="*/ 557689 h 606933"/>
                <a:gd name="connsiteX5" fmla="*/ 387953 w 551783"/>
                <a:gd name="connsiteY5" fmla="*/ 557593 h 606933"/>
                <a:gd name="connsiteX6" fmla="*/ 390049 w 551783"/>
                <a:gd name="connsiteY6" fmla="*/ 575215 h 606933"/>
                <a:gd name="connsiteX7" fmla="*/ 411385 w 551783"/>
                <a:gd name="connsiteY7" fmla="*/ 577882 h 606933"/>
                <a:gd name="connsiteX8" fmla="*/ 428530 w 551783"/>
                <a:gd name="connsiteY8" fmla="*/ 579977 h 606933"/>
                <a:gd name="connsiteX9" fmla="*/ 452533 w 551783"/>
                <a:gd name="connsiteY9" fmla="*/ 595979 h 606933"/>
                <a:gd name="connsiteX10" fmla="*/ 456724 w 551783"/>
                <a:gd name="connsiteY10" fmla="*/ 561784 h 606933"/>
                <a:gd name="connsiteX11" fmla="*/ 455105 w 551783"/>
                <a:gd name="connsiteY11" fmla="*/ 539877 h 606933"/>
                <a:gd name="connsiteX12" fmla="*/ 452914 w 551783"/>
                <a:gd name="connsiteY12" fmla="*/ 522256 h 606933"/>
                <a:gd name="connsiteX13" fmla="*/ 471107 w 551783"/>
                <a:gd name="connsiteY13" fmla="*/ 515779 h 606933"/>
                <a:gd name="connsiteX14" fmla="*/ 485489 w 551783"/>
                <a:gd name="connsiteY14" fmla="*/ 504539 h 606933"/>
                <a:gd name="connsiteX15" fmla="*/ 491871 w 551783"/>
                <a:gd name="connsiteY15" fmla="*/ 487966 h 606933"/>
                <a:gd name="connsiteX16" fmla="*/ 489680 w 551783"/>
                <a:gd name="connsiteY16" fmla="*/ 470344 h 606933"/>
                <a:gd name="connsiteX17" fmla="*/ 505682 w 551783"/>
                <a:gd name="connsiteY17" fmla="*/ 446246 h 606933"/>
                <a:gd name="connsiteX18" fmla="*/ 517398 w 551783"/>
                <a:gd name="connsiteY18" fmla="*/ 421576 h 606933"/>
                <a:gd name="connsiteX19" fmla="*/ 510445 w 551783"/>
                <a:gd name="connsiteY19" fmla="*/ 407765 h 606933"/>
                <a:gd name="connsiteX20" fmla="*/ 516827 w 551783"/>
                <a:gd name="connsiteY20" fmla="*/ 391192 h 606933"/>
                <a:gd name="connsiteX21" fmla="*/ 520446 w 551783"/>
                <a:gd name="connsiteY21" fmla="*/ 361188 h 606933"/>
                <a:gd name="connsiteX22" fmla="*/ 525209 w 551783"/>
                <a:gd name="connsiteY22" fmla="*/ 322707 h 606933"/>
                <a:gd name="connsiteX23" fmla="*/ 528923 w 551783"/>
                <a:gd name="connsiteY23" fmla="*/ 292798 h 606933"/>
                <a:gd name="connsiteX24" fmla="*/ 544354 w 551783"/>
                <a:gd name="connsiteY24" fmla="*/ 272986 h 606933"/>
                <a:gd name="connsiteX25" fmla="*/ 551784 w 551783"/>
                <a:gd name="connsiteY25" fmla="*/ 247840 h 606933"/>
                <a:gd name="connsiteX26" fmla="*/ 546926 w 551783"/>
                <a:gd name="connsiteY26" fmla="*/ 216884 h 606933"/>
                <a:gd name="connsiteX27" fmla="*/ 550164 w 551783"/>
                <a:gd name="connsiteY27" fmla="*/ 191167 h 606933"/>
                <a:gd name="connsiteX28" fmla="*/ 529304 w 551783"/>
                <a:gd name="connsiteY28" fmla="*/ 184309 h 606933"/>
                <a:gd name="connsiteX29" fmla="*/ 495205 w 551783"/>
                <a:gd name="connsiteY29" fmla="*/ 180118 h 606933"/>
                <a:gd name="connsiteX30" fmla="*/ 469011 w 551783"/>
                <a:gd name="connsiteY30" fmla="*/ 181165 h 606933"/>
                <a:gd name="connsiteX31" fmla="*/ 418910 w 551783"/>
                <a:gd name="connsiteY31" fmla="*/ 166306 h 606933"/>
                <a:gd name="connsiteX32" fmla="*/ 393763 w 551783"/>
                <a:gd name="connsiteY32" fmla="*/ 158877 h 606933"/>
                <a:gd name="connsiteX33" fmla="*/ 382048 w 551783"/>
                <a:gd name="connsiteY33" fmla="*/ 148780 h 606933"/>
                <a:gd name="connsiteX34" fmla="*/ 358521 w 551783"/>
                <a:gd name="connsiteY34" fmla="*/ 128492 h 606933"/>
                <a:gd name="connsiteX35" fmla="*/ 342519 w 551783"/>
                <a:gd name="connsiteY35" fmla="*/ 117824 h 606933"/>
                <a:gd name="connsiteX36" fmla="*/ 318992 w 551783"/>
                <a:gd name="connsiteY36" fmla="*/ 97536 h 606933"/>
                <a:gd name="connsiteX37" fmla="*/ 275272 w 551783"/>
                <a:gd name="connsiteY37" fmla="*/ 66103 h 606933"/>
                <a:gd name="connsiteX38" fmla="*/ 243745 w 551783"/>
                <a:gd name="connsiteY38" fmla="*/ 40481 h 606933"/>
                <a:gd name="connsiteX39" fmla="*/ 224028 w 551783"/>
                <a:gd name="connsiteY39" fmla="*/ 25051 h 606933"/>
                <a:gd name="connsiteX40" fmla="*/ 196787 w 551783"/>
                <a:gd name="connsiteY40" fmla="*/ 0 h 606933"/>
                <a:gd name="connsiteX41" fmla="*/ 194120 w 551783"/>
                <a:gd name="connsiteY41" fmla="*/ 21336 h 606933"/>
                <a:gd name="connsiteX42" fmla="*/ 182975 w 551783"/>
                <a:gd name="connsiteY42" fmla="*/ 41719 h 606933"/>
                <a:gd name="connsiteX43" fmla="*/ 164211 w 551783"/>
                <a:gd name="connsiteY43" fmla="*/ 17717 h 606933"/>
                <a:gd name="connsiteX44" fmla="*/ 161068 w 551783"/>
                <a:gd name="connsiteY44" fmla="*/ 43339 h 606933"/>
                <a:gd name="connsiteX45" fmla="*/ 143446 w 551783"/>
                <a:gd name="connsiteY45" fmla="*/ 45529 h 606933"/>
                <a:gd name="connsiteX46" fmla="*/ 141351 w 551783"/>
                <a:gd name="connsiteY46" fmla="*/ 62579 h 606933"/>
                <a:gd name="connsiteX47" fmla="*/ 138684 w 551783"/>
                <a:gd name="connsiteY47" fmla="*/ 84011 h 606933"/>
                <a:gd name="connsiteX48" fmla="*/ 115824 w 551783"/>
                <a:gd name="connsiteY48" fmla="*/ 94202 h 606933"/>
                <a:gd name="connsiteX49" fmla="*/ 105156 w 551783"/>
                <a:gd name="connsiteY49" fmla="*/ 110204 h 606933"/>
                <a:gd name="connsiteX50" fmla="*/ 90773 w 551783"/>
                <a:gd name="connsiteY50" fmla="*/ 121539 h 606933"/>
                <a:gd name="connsiteX51" fmla="*/ 96679 w 551783"/>
                <a:gd name="connsiteY51" fmla="*/ 143923 h 606933"/>
                <a:gd name="connsiteX52" fmla="*/ 89726 w 551783"/>
                <a:gd name="connsiteY52" fmla="*/ 164782 h 606933"/>
                <a:gd name="connsiteX53" fmla="*/ 83344 w 551783"/>
                <a:gd name="connsiteY53" fmla="*/ 181356 h 606933"/>
                <a:gd name="connsiteX54" fmla="*/ 76486 w 551783"/>
                <a:gd name="connsiteY54" fmla="*/ 236982 h 606933"/>
                <a:gd name="connsiteX55" fmla="*/ 89916 w 551783"/>
                <a:gd name="connsiteY55" fmla="*/ 268986 h 606933"/>
                <a:gd name="connsiteX56" fmla="*/ 87249 w 551783"/>
                <a:gd name="connsiteY56" fmla="*/ 290417 h 606933"/>
                <a:gd name="connsiteX57" fmla="*/ 94202 w 551783"/>
                <a:gd name="connsiteY57" fmla="*/ 304228 h 606933"/>
                <a:gd name="connsiteX58" fmla="*/ 100584 w 551783"/>
                <a:gd name="connsiteY58" fmla="*/ 322421 h 606933"/>
                <a:gd name="connsiteX59" fmla="*/ 85725 w 551783"/>
                <a:gd name="connsiteY59" fmla="*/ 337947 h 606933"/>
                <a:gd name="connsiteX60" fmla="*/ 87344 w 551783"/>
                <a:gd name="connsiteY60" fmla="*/ 359855 h 606933"/>
                <a:gd name="connsiteX61" fmla="*/ 88487 w 551783"/>
                <a:gd name="connsiteY61" fmla="*/ 386048 h 606933"/>
                <a:gd name="connsiteX62" fmla="*/ 54293 w 551783"/>
                <a:gd name="connsiteY62" fmla="*/ 381857 h 606933"/>
                <a:gd name="connsiteX63" fmla="*/ 39910 w 551783"/>
                <a:gd name="connsiteY63" fmla="*/ 393097 h 606933"/>
                <a:gd name="connsiteX64" fmla="*/ 41529 w 551783"/>
                <a:gd name="connsiteY64" fmla="*/ 415004 h 606933"/>
                <a:gd name="connsiteX65" fmla="*/ 17526 w 551783"/>
                <a:gd name="connsiteY65" fmla="*/ 433768 h 606933"/>
                <a:gd name="connsiteX66" fmla="*/ 0 w 551783"/>
                <a:gd name="connsiteY66" fmla="*/ 470630 h 606933"/>
                <a:gd name="connsiteX67" fmla="*/ 11716 w 551783"/>
                <a:gd name="connsiteY67" fmla="*/ 480822 h 606933"/>
                <a:gd name="connsiteX68" fmla="*/ 27242 w 551783"/>
                <a:gd name="connsiteY68" fmla="*/ 495681 h 606933"/>
                <a:gd name="connsiteX69" fmla="*/ 38481 w 551783"/>
                <a:gd name="connsiteY69" fmla="*/ 510159 h 606933"/>
                <a:gd name="connsiteX70" fmla="*/ 55531 w 551783"/>
                <a:gd name="connsiteY70" fmla="*/ 512255 h 606933"/>
                <a:gd name="connsiteX71" fmla="*/ 74676 w 551783"/>
                <a:gd name="connsiteY71" fmla="*/ 497205 h 606933"/>
                <a:gd name="connsiteX72" fmla="*/ 155829 w 551783"/>
                <a:gd name="connsiteY72" fmla="*/ 507206 h 606933"/>
                <a:gd name="connsiteX73" fmla="*/ 172403 w 551783"/>
                <a:gd name="connsiteY73" fmla="*/ 513588 h 606933"/>
                <a:gd name="connsiteX74" fmla="*/ 178784 w 551783"/>
                <a:gd name="connsiteY74" fmla="*/ 531781 h 606933"/>
                <a:gd name="connsiteX75" fmla="*/ 190024 w 551783"/>
                <a:gd name="connsiteY75" fmla="*/ 546163 h 606933"/>
                <a:gd name="connsiteX76" fmla="*/ 210312 w 551783"/>
                <a:gd name="connsiteY76" fmla="*/ 557403 h 606933"/>
                <a:gd name="connsiteX77" fmla="*/ 234315 w 551783"/>
                <a:gd name="connsiteY77" fmla="*/ 573405 h 606933"/>
                <a:gd name="connsiteX78" fmla="*/ 260413 w 551783"/>
                <a:gd name="connsiteY78" fmla="*/ 572262 h 606933"/>
                <a:gd name="connsiteX79" fmla="*/ 278606 w 551783"/>
                <a:gd name="connsiteY79" fmla="*/ 565785 h 606933"/>
                <a:gd name="connsiteX80" fmla="*/ 279178 w 551783"/>
                <a:gd name="connsiteY80" fmla="*/ 596265 h 606933"/>
                <a:gd name="connsiteX81" fmla="*/ 295180 w 551783"/>
                <a:gd name="connsiteY81" fmla="*/ 606933 h 606933"/>
                <a:gd name="connsiteX82" fmla="*/ 295180 w 551783"/>
                <a:gd name="connsiteY82" fmla="*/ 606933 h 606933"/>
                <a:gd name="connsiteX83" fmla="*/ 295180 w 551783"/>
                <a:gd name="connsiteY83" fmla="*/ 606933 h 60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51783" h="606933">
                  <a:moveTo>
                    <a:pt x="295180" y="606933"/>
                  </a:moveTo>
                  <a:lnTo>
                    <a:pt x="313849" y="596170"/>
                  </a:lnTo>
                  <a:lnTo>
                    <a:pt x="320230" y="579596"/>
                  </a:lnTo>
                  <a:lnTo>
                    <a:pt x="334613" y="568357"/>
                  </a:lnTo>
                  <a:lnTo>
                    <a:pt x="353282" y="557689"/>
                  </a:lnTo>
                  <a:lnTo>
                    <a:pt x="387953" y="557593"/>
                  </a:lnTo>
                  <a:lnTo>
                    <a:pt x="390049" y="575215"/>
                  </a:lnTo>
                  <a:lnTo>
                    <a:pt x="411385" y="577882"/>
                  </a:lnTo>
                  <a:lnTo>
                    <a:pt x="428530" y="579977"/>
                  </a:lnTo>
                  <a:lnTo>
                    <a:pt x="452533" y="595979"/>
                  </a:lnTo>
                  <a:lnTo>
                    <a:pt x="456724" y="561784"/>
                  </a:lnTo>
                  <a:lnTo>
                    <a:pt x="455105" y="539877"/>
                  </a:lnTo>
                  <a:lnTo>
                    <a:pt x="452914" y="522256"/>
                  </a:lnTo>
                  <a:lnTo>
                    <a:pt x="471107" y="515779"/>
                  </a:lnTo>
                  <a:lnTo>
                    <a:pt x="485489" y="504539"/>
                  </a:lnTo>
                  <a:lnTo>
                    <a:pt x="491871" y="487966"/>
                  </a:lnTo>
                  <a:lnTo>
                    <a:pt x="489680" y="470344"/>
                  </a:lnTo>
                  <a:lnTo>
                    <a:pt x="505682" y="446246"/>
                  </a:lnTo>
                  <a:lnTo>
                    <a:pt x="517398" y="421576"/>
                  </a:lnTo>
                  <a:lnTo>
                    <a:pt x="510445" y="407765"/>
                  </a:lnTo>
                  <a:lnTo>
                    <a:pt x="516827" y="391192"/>
                  </a:lnTo>
                  <a:lnTo>
                    <a:pt x="520446" y="361188"/>
                  </a:lnTo>
                  <a:lnTo>
                    <a:pt x="525209" y="322707"/>
                  </a:lnTo>
                  <a:lnTo>
                    <a:pt x="528923" y="292798"/>
                  </a:lnTo>
                  <a:lnTo>
                    <a:pt x="544354" y="272986"/>
                  </a:lnTo>
                  <a:lnTo>
                    <a:pt x="551784" y="247840"/>
                  </a:lnTo>
                  <a:lnTo>
                    <a:pt x="546926" y="216884"/>
                  </a:lnTo>
                  <a:lnTo>
                    <a:pt x="550164" y="191167"/>
                  </a:lnTo>
                  <a:lnTo>
                    <a:pt x="529304" y="184309"/>
                  </a:lnTo>
                  <a:lnTo>
                    <a:pt x="495205" y="180118"/>
                  </a:lnTo>
                  <a:lnTo>
                    <a:pt x="469011" y="181165"/>
                  </a:lnTo>
                  <a:lnTo>
                    <a:pt x="418910" y="166306"/>
                  </a:lnTo>
                  <a:lnTo>
                    <a:pt x="393763" y="158877"/>
                  </a:lnTo>
                  <a:lnTo>
                    <a:pt x="382048" y="148780"/>
                  </a:lnTo>
                  <a:lnTo>
                    <a:pt x="358521" y="128492"/>
                  </a:lnTo>
                  <a:lnTo>
                    <a:pt x="342519" y="117824"/>
                  </a:lnTo>
                  <a:lnTo>
                    <a:pt x="318992" y="97536"/>
                  </a:lnTo>
                  <a:lnTo>
                    <a:pt x="275272" y="66103"/>
                  </a:lnTo>
                  <a:lnTo>
                    <a:pt x="243745" y="40481"/>
                  </a:lnTo>
                  <a:lnTo>
                    <a:pt x="224028" y="25051"/>
                  </a:lnTo>
                  <a:lnTo>
                    <a:pt x="196787" y="0"/>
                  </a:lnTo>
                  <a:lnTo>
                    <a:pt x="194120" y="21336"/>
                  </a:lnTo>
                  <a:lnTo>
                    <a:pt x="182975" y="41719"/>
                  </a:lnTo>
                  <a:lnTo>
                    <a:pt x="164211" y="17717"/>
                  </a:lnTo>
                  <a:lnTo>
                    <a:pt x="161068" y="43339"/>
                  </a:lnTo>
                  <a:lnTo>
                    <a:pt x="143446" y="45529"/>
                  </a:lnTo>
                  <a:lnTo>
                    <a:pt x="141351" y="62579"/>
                  </a:lnTo>
                  <a:lnTo>
                    <a:pt x="138684" y="84011"/>
                  </a:lnTo>
                  <a:lnTo>
                    <a:pt x="115824" y="94202"/>
                  </a:lnTo>
                  <a:lnTo>
                    <a:pt x="105156" y="110204"/>
                  </a:lnTo>
                  <a:lnTo>
                    <a:pt x="90773" y="121539"/>
                  </a:lnTo>
                  <a:lnTo>
                    <a:pt x="96679" y="143923"/>
                  </a:lnTo>
                  <a:lnTo>
                    <a:pt x="89726" y="164782"/>
                  </a:lnTo>
                  <a:lnTo>
                    <a:pt x="83344" y="181356"/>
                  </a:lnTo>
                  <a:lnTo>
                    <a:pt x="76486" y="236982"/>
                  </a:lnTo>
                  <a:lnTo>
                    <a:pt x="89916" y="268986"/>
                  </a:lnTo>
                  <a:lnTo>
                    <a:pt x="87249" y="290417"/>
                  </a:lnTo>
                  <a:lnTo>
                    <a:pt x="94202" y="304228"/>
                  </a:lnTo>
                  <a:lnTo>
                    <a:pt x="100584" y="322421"/>
                  </a:lnTo>
                  <a:lnTo>
                    <a:pt x="85725" y="337947"/>
                  </a:lnTo>
                  <a:lnTo>
                    <a:pt x="87344" y="359855"/>
                  </a:lnTo>
                  <a:lnTo>
                    <a:pt x="88487" y="386048"/>
                  </a:lnTo>
                  <a:lnTo>
                    <a:pt x="54293" y="381857"/>
                  </a:lnTo>
                  <a:lnTo>
                    <a:pt x="39910" y="393097"/>
                  </a:lnTo>
                  <a:lnTo>
                    <a:pt x="41529" y="415004"/>
                  </a:lnTo>
                  <a:lnTo>
                    <a:pt x="17526" y="433768"/>
                  </a:lnTo>
                  <a:lnTo>
                    <a:pt x="0" y="470630"/>
                  </a:lnTo>
                  <a:lnTo>
                    <a:pt x="11716" y="480822"/>
                  </a:lnTo>
                  <a:lnTo>
                    <a:pt x="27242" y="495681"/>
                  </a:lnTo>
                  <a:lnTo>
                    <a:pt x="38481" y="510159"/>
                  </a:lnTo>
                  <a:lnTo>
                    <a:pt x="55531" y="512255"/>
                  </a:lnTo>
                  <a:lnTo>
                    <a:pt x="74676" y="497205"/>
                  </a:lnTo>
                  <a:lnTo>
                    <a:pt x="155829" y="507206"/>
                  </a:lnTo>
                  <a:lnTo>
                    <a:pt x="172403" y="513588"/>
                  </a:lnTo>
                  <a:lnTo>
                    <a:pt x="178784" y="531781"/>
                  </a:lnTo>
                  <a:lnTo>
                    <a:pt x="190024" y="546163"/>
                  </a:lnTo>
                  <a:lnTo>
                    <a:pt x="210312" y="557403"/>
                  </a:lnTo>
                  <a:lnTo>
                    <a:pt x="234315" y="573405"/>
                  </a:lnTo>
                  <a:lnTo>
                    <a:pt x="260413" y="572262"/>
                  </a:lnTo>
                  <a:lnTo>
                    <a:pt x="278606" y="565785"/>
                  </a:lnTo>
                  <a:lnTo>
                    <a:pt x="279178" y="596265"/>
                  </a:lnTo>
                  <a:lnTo>
                    <a:pt x="295180" y="606933"/>
                  </a:lnTo>
                  <a:lnTo>
                    <a:pt x="295180" y="606933"/>
                  </a:lnTo>
                  <a:lnTo>
                    <a:pt x="295180" y="60693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84C8195A-85D1-27BB-B219-844DDF097F61}"/>
                </a:ext>
              </a:extLst>
            </p:cNvPr>
            <p:cNvSpPr/>
            <p:nvPr/>
          </p:nvSpPr>
          <p:spPr>
            <a:xfrm>
              <a:off x="3957272" y="2347797"/>
              <a:ext cx="621384" cy="866154"/>
            </a:xfrm>
            <a:custGeom>
              <a:avLst/>
              <a:gdLst>
                <a:gd name="connsiteX0" fmla="*/ 213646 w 368998"/>
                <a:gd name="connsiteY0" fmla="*/ 514350 h 514350"/>
                <a:gd name="connsiteX1" fmla="*/ 256222 w 368998"/>
                <a:gd name="connsiteY1" fmla="*/ 450342 h 514350"/>
                <a:gd name="connsiteX2" fmla="*/ 293465 w 368998"/>
                <a:gd name="connsiteY2" fmla="*/ 394240 h 514350"/>
                <a:gd name="connsiteX3" fmla="*/ 330708 w 368998"/>
                <a:gd name="connsiteY3" fmla="*/ 338233 h 514350"/>
                <a:gd name="connsiteX4" fmla="*/ 346710 w 368998"/>
                <a:gd name="connsiteY4" fmla="*/ 314230 h 514350"/>
                <a:gd name="connsiteX5" fmla="*/ 357854 w 368998"/>
                <a:gd name="connsiteY5" fmla="*/ 293942 h 514350"/>
                <a:gd name="connsiteX6" fmla="*/ 368998 w 368998"/>
                <a:gd name="connsiteY6" fmla="*/ 273653 h 514350"/>
                <a:gd name="connsiteX7" fmla="*/ 347663 w 368998"/>
                <a:gd name="connsiteY7" fmla="*/ 236411 h 514350"/>
                <a:gd name="connsiteX8" fmla="*/ 312896 w 368998"/>
                <a:gd name="connsiteY8" fmla="*/ 201739 h 514350"/>
                <a:gd name="connsiteX9" fmla="*/ 285655 w 368998"/>
                <a:gd name="connsiteY9" fmla="*/ 176784 h 514350"/>
                <a:gd name="connsiteX10" fmla="*/ 262700 w 368998"/>
                <a:gd name="connsiteY10" fmla="*/ 152305 h 514350"/>
                <a:gd name="connsiteX11" fmla="*/ 201739 w 368998"/>
                <a:gd name="connsiteY11" fmla="*/ 84106 h 514350"/>
                <a:gd name="connsiteX12" fmla="*/ 191071 w 368998"/>
                <a:gd name="connsiteY12" fmla="*/ 65437 h 514350"/>
                <a:gd name="connsiteX13" fmla="*/ 193167 w 368998"/>
                <a:gd name="connsiteY13" fmla="*/ 48387 h 514350"/>
                <a:gd name="connsiteX14" fmla="*/ 181356 w 368998"/>
                <a:gd name="connsiteY14" fmla="*/ 38291 h 514350"/>
                <a:gd name="connsiteX15" fmla="*/ 170116 w 368998"/>
                <a:gd name="connsiteY15" fmla="*/ 23908 h 514350"/>
                <a:gd name="connsiteX16" fmla="*/ 176498 w 368998"/>
                <a:gd name="connsiteY16" fmla="*/ 7429 h 514350"/>
                <a:gd name="connsiteX17" fmla="*/ 151447 w 368998"/>
                <a:gd name="connsiteY17" fmla="*/ 0 h 514350"/>
                <a:gd name="connsiteX18" fmla="*/ 123730 w 368998"/>
                <a:gd name="connsiteY18" fmla="*/ 13907 h 514350"/>
                <a:gd name="connsiteX19" fmla="*/ 101822 w 368998"/>
                <a:gd name="connsiteY19" fmla="*/ 15526 h 514350"/>
                <a:gd name="connsiteX20" fmla="*/ 75152 w 368998"/>
                <a:gd name="connsiteY20" fmla="*/ 20860 h 514350"/>
                <a:gd name="connsiteX21" fmla="*/ 58103 w 368998"/>
                <a:gd name="connsiteY21" fmla="*/ 18764 h 514350"/>
                <a:gd name="connsiteX22" fmla="*/ 0 w 368998"/>
                <a:gd name="connsiteY22" fmla="*/ 33242 h 514350"/>
                <a:gd name="connsiteX23" fmla="*/ 11716 w 368998"/>
                <a:gd name="connsiteY23" fmla="*/ 43339 h 514350"/>
                <a:gd name="connsiteX24" fmla="*/ 27241 w 368998"/>
                <a:gd name="connsiteY24" fmla="*/ 58293 h 514350"/>
                <a:gd name="connsiteX25" fmla="*/ 46958 w 368998"/>
                <a:gd name="connsiteY25" fmla="*/ 73724 h 514350"/>
                <a:gd name="connsiteX26" fmla="*/ 63055 w 368998"/>
                <a:gd name="connsiteY26" fmla="*/ 84296 h 514350"/>
                <a:gd name="connsiteX27" fmla="*/ 62579 w 368998"/>
                <a:gd name="connsiteY27" fmla="*/ 123254 h 514350"/>
                <a:gd name="connsiteX28" fmla="*/ 64675 w 368998"/>
                <a:gd name="connsiteY28" fmla="*/ 140875 h 514350"/>
                <a:gd name="connsiteX29" fmla="*/ 70580 w 368998"/>
                <a:gd name="connsiteY29" fmla="*/ 163259 h 514350"/>
                <a:gd name="connsiteX30" fmla="*/ 91440 w 368998"/>
                <a:gd name="connsiteY30" fmla="*/ 170117 h 514350"/>
                <a:gd name="connsiteX31" fmla="*/ 89345 w 368998"/>
                <a:gd name="connsiteY31" fmla="*/ 187166 h 514350"/>
                <a:gd name="connsiteX32" fmla="*/ 114967 w 368998"/>
                <a:gd name="connsiteY32" fmla="*/ 190309 h 514350"/>
                <a:gd name="connsiteX33" fmla="*/ 104299 w 368998"/>
                <a:gd name="connsiteY33" fmla="*/ 206312 h 514350"/>
                <a:gd name="connsiteX34" fmla="*/ 106489 w 368998"/>
                <a:gd name="connsiteY34" fmla="*/ 223933 h 514350"/>
                <a:gd name="connsiteX35" fmla="*/ 95821 w 368998"/>
                <a:gd name="connsiteY35" fmla="*/ 239935 h 514350"/>
                <a:gd name="connsiteX36" fmla="*/ 89440 w 368998"/>
                <a:gd name="connsiteY36" fmla="*/ 256508 h 514350"/>
                <a:gd name="connsiteX37" fmla="*/ 70771 w 368998"/>
                <a:gd name="connsiteY37" fmla="*/ 267176 h 514350"/>
                <a:gd name="connsiteX38" fmla="*/ 51625 w 368998"/>
                <a:gd name="connsiteY38" fmla="*/ 282130 h 514350"/>
                <a:gd name="connsiteX39" fmla="*/ 40957 w 368998"/>
                <a:gd name="connsiteY39" fmla="*/ 298133 h 514350"/>
                <a:gd name="connsiteX40" fmla="*/ 84201 w 368998"/>
                <a:gd name="connsiteY40" fmla="*/ 333756 h 514350"/>
                <a:gd name="connsiteX41" fmla="*/ 104013 w 368998"/>
                <a:gd name="connsiteY41" fmla="*/ 349187 h 514350"/>
                <a:gd name="connsiteX42" fmla="*/ 120015 w 368998"/>
                <a:gd name="connsiteY42" fmla="*/ 359855 h 514350"/>
                <a:gd name="connsiteX43" fmla="*/ 136588 w 368998"/>
                <a:gd name="connsiteY43" fmla="*/ 366236 h 514350"/>
                <a:gd name="connsiteX44" fmla="*/ 153162 w 368998"/>
                <a:gd name="connsiteY44" fmla="*/ 372618 h 514350"/>
                <a:gd name="connsiteX45" fmla="*/ 168593 w 368998"/>
                <a:gd name="connsiteY45" fmla="*/ 387477 h 514350"/>
                <a:gd name="connsiteX46" fmla="*/ 183642 w 368998"/>
                <a:gd name="connsiteY46" fmla="*/ 406717 h 514350"/>
                <a:gd name="connsiteX47" fmla="*/ 194786 w 368998"/>
                <a:gd name="connsiteY47" fmla="*/ 421100 h 514350"/>
                <a:gd name="connsiteX48" fmla="*/ 201263 w 368998"/>
                <a:gd name="connsiteY48" fmla="*/ 439198 h 514350"/>
                <a:gd name="connsiteX49" fmla="*/ 203454 w 368998"/>
                <a:gd name="connsiteY49" fmla="*/ 456724 h 514350"/>
                <a:gd name="connsiteX50" fmla="*/ 209835 w 368998"/>
                <a:gd name="connsiteY50" fmla="*/ 474917 h 514350"/>
                <a:gd name="connsiteX51" fmla="*/ 203454 w 368998"/>
                <a:gd name="connsiteY51" fmla="*/ 491395 h 514350"/>
                <a:gd name="connsiteX52" fmla="*/ 209931 w 368998"/>
                <a:gd name="connsiteY52" fmla="*/ 509492 h 514350"/>
                <a:gd name="connsiteX53" fmla="*/ 213646 w 368998"/>
                <a:gd name="connsiteY53" fmla="*/ 514350 h 514350"/>
                <a:gd name="connsiteX54" fmla="*/ 213646 w 368998"/>
                <a:gd name="connsiteY54" fmla="*/ 514350 h 514350"/>
                <a:gd name="connsiteX55" fmla="*/ 213646 w 368998"/>
                <a:gd name="connsiteY55" fmla="*/ 5143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68998" h="514350">
                  <a:moveTo>
                    <a:pt x="213646" y="514350"/>
                  </a:moveTo>
                  <a:lnTo>
                    <a:pt x="256222" y="450342"/>
                  </a:lnTo>
                  <a:lnTo>
                    <a:pt x="293465" y="394240"/>
                  </a:lnTo>
                  <a:lnTo>
                    <a:pt x="330708" y="338233"/>
                  </a:lnTo>
                  <a:lnTo>
                    <a:pt x="346710" y="314230"/>
                  </a:lnTo>
                  <a:lnTo>
                    <a:pt x="357854" y="293942"/>
                  </a:lnTo>
                  <a:lnTo>
                    <a:pt x="368998" y="273653"/>
                  </a:lnTo>
                  <a:lnTo>
                    <a:pt x="347663" y="236411"/>
                  </a:lnTo>
                  <a:lnTo>
                    <a:pt x="312896" y="201739"/>
                  </a:lnTo>
                  <a:lnTo>
                    <a:pt x="285655" y="176784"/>
                  </a:lnTo>
                  <a:lnTo>
                    <a:pt x="262700" y="152305"/>
                  </a:lnTo>
                  <a:lnTo>
                    <a:pt x="201739" y="84106"/>
                  </a:lnTo>
                  <a:lnTo>
                    <a:pt x="191071" y="65437"/>
                  </a:lnTo>
                  <a:lnTo>
                    <a:pt x="193167" y="48387"/>
                  </a:lnTo>
                  <a:lnTo>
                    <a:pt x="181356" y="38291"/>
                  </a:lnTo>
                  <a:lnTo>
                    <a:pt x="170116" y="23908"/>
                  </a:lnTo>
                  <a:lnTo>
                    <a:pt x="176498" y="7429"/>
                  </a:lnTo>
                  <a:lnTo>
                    <a:pt x="151447" y="0"/>
                  </a:lnTo>
                  <a:lnTo>
                    <a:pt x="123730" y="13907"/>
                  </a:lnTo>
                  <a:lnTo>
                    <a:pt x="101822" y="15526"/>
                  </a:lnTo>
                  <a:lnTo>
                    <a:pt x="75152" y="20860"/>
                  </a:lnTo>
                  <a:lnTo>
                    <a:pt x="58103" y="18764"/>
                  </a:lnTo>
                  <a:lnTo>
                    <a:pt x="0" y="33242"/>
                  </a:lnTo>
                  <a:lnTo>
                    <a:pt x="11716" y="43339"/>
                  </a:lnTo>
                  <a:lnTo>
                    <a:pt x="27241" y="58293"/>
                  </a:lnTo>
                  <a:lnTo>
                    <a:pt x="46958" y="73724"/>
                  </a:lnTo>
                  <a:lnTo>
                    <a:pt x="63055" y="84296"/>
                  </a:lnTo>
                  <a:lnTo>
                    <a:pt x="62579" y="123254"/>
                  </a:lnTo>
                  <a:lnTo>
                    <a:pt x="64675" y="140875"/>
                  </a:lnTo>
                  <a:lnTo>
                    <a:pt x="70580" y="163259"/>
                  </a:lnTo>
                  <a:lnTo>
                    <a:pt x="91440" y="170117"/>
                  </a:lnTo>
                  <a:lnTo>
                    <a:pt x="89345" y="187166"/>
                  </a:lnTo>
                  <a:lnTo>
                    <a:pt x="114967" y="190309"/>
                  </a:lnTo>
                  <a:lnTo>
                    <a:pt x="104299" y="206312"/>
                  </a:lnTo>
                  <a:lnTo>
                    <a:pt x="106489" y="223933"/>
                  </a:lnTo>
                  <a:lnTo>
                    <a:pt x="95821" y="239935"/>
                  </a:lnTo>
                  <a:lnTo>
                    <a:pt x="89440" y="256508"/>
                  </a:lnTo>
                  <a:lnTo>
                    <a:pt x="70771" y="267176"/>
                  </a:lnTo>
                  <a:lnTo>
                    <a:pt x="51625" y="282130"/>
                  </a:lnTo>
                  <a:lnTo>
                    <a:pt x="40957" y="298133"/>
                  </a:lnTo>
                  <a:lnTo>
                    <a:pt x="84201" y="333756"/>
                  </a:lnTo>
                  <a:lnTo>
                    <a:pt x="104013" y="349187"/>
                  </a:lnTo>
                  <a:lnTo>
                    <a:pt x="120015" y="359855"/>
                  </a:lnTo>
                  <a:lnTo>
                    <a:pt x="136588" y="366236"/>
                  </a:lnTo>
                  <a:lnTo>
                    <a:pt x="153162" y="372618"/>
                  </a:lnTo>
                  <a:lnTo>
                    <a:pt x="168593" y="387477"/>
                  </a:lnTo>
                  <a:lnTo>
                    <a:pt x="183642" y="406717"/>
                  </a:lnTo>
                  <a:lnTo>
                    <a:pt x="194786" y="421100"/>
                  </a:lnTo>
                  <a:lnTo>
                    <a:pt x="201263" y="439198"/>
                  </a:lnTo>
                  <a:lnTo>
                    <a:pt x="203454" y="456724"/>
                  </a:lnTo>
                  <a:lnTo>
                    <a:pt x="209835" y="474917"/>
                  </a:lnTo>
                  <a:lnTo>
                    <a:pt x="203454" y="491395"/>
                  </a:lnTo>
                  <a:lnTo>
                    <a:pt x="209931" y="509492"/>
                  </a:lnTo>
                  <a:lnTo>
                    <a:pt x="213646" y="514350"/>
                  </a:lnTo>
                  <a:lnTo>
                    <a:pt x="213646" y="514350"/>
                  </a:lnTo>
                  <a:lnTo>
                    <a:pt x="213646" y="5143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67A251B9-157F-36EF-F438-6131CA7C452D}"/>
                </a:ext>
              </a:extLst>
            </p:cNvPr>
            <p:cNvSpPr/>
            <p:nvPr/>
          </p:nvSpPr>
          <p:spPr>
            <a:xfrm>
              <a:off x="2070982" y="12872"/>
              <a:ext cx="922612" cy="860218"/>
            </a:xfrm>
            <a:custGeom>
              <a:avLst/>
              <a:gdLst>
                <a:gd name="connsiteX0" fmla="*/ 138303 w 547877"/>
                <a:gd name="connsiteY0" fmla="*/ 510826 h 510825"/>
                <a:gd name="connsiteX1" fmla="*/ 175451 w 547877"/>
                <a:gd name="connsiteY1" fmla="*/ 489395 h 510825"/>
                <a:gd name="connsiteX2" fmla="*/ 187643 w 547877"/>
                <a:gd name="connsiteY2" fmla="*/ 460629 h 510825"/>
                <a:gd name="connsiteX3" fmla="*/ 182308 w 547877"/>
                <a:gd name="connsiteY3" fmla="*/ 433959 h 510825"/>
                <a:gd name="connsiteX4" fmla="*/ 197168 w 547877"/>
                <a:gd name="connsiteY4" fmla="*/ 418433 h 510825"/>
                <a:gd name="connsiteX5" fmla="*/ 207264 w 547877"/>
                <a:gd name="connsiteY5" fmla="*/ 441389 h 510825"/>
                <a:gd name="connsiteX6" fmla="*/ 217456 w 547877"/>
                <a:gd name="connsiteY6" fmla="*/ 464248 h 510825"/>
                <a:gd name="connsiteX7" fmla="*/ 237554 w 547877"/>
                <a:gd name="connsiteY7" fmla="*/ 440722 h 510825"/>
                <a:gd name="connsiteX8" fmla="*/ 261461 w 547877"/>
                <a:gd name="connsiteY8" fmla="*/ 422053 h 510825"/>
                <a:gd name="connsiteX9" fmla="*/ 294418 w 547877"/>
                <a:gd name="connsiteY9" fmla="*/ 400050 h 510825"/>
                <a:gd name="connsiteX10" fmla="*/ 312420 w 547877"/>
                <a:gd name="connsiteY10" fmla="*/ 393668 h 510825"/>
                <a:gd name="connsiteX11" fmla="*/ 326803 w 547877"/>
                <a:gd name="connsiteY11" fmla="*/ 417100 h 510825"/>
                <a:gd name="connsiteX12" fmla="*/ 341662 w 547877"/>
                <a:gd name="connsiteY12" fmla="*/ 436245 h 510825"/>
                <a:gd name="connsiteX13" fmla="*/ 357092 w 547877"/>
                <a:gd name="connsiteY13" fmla="*/ 416433 h 510825"/>
                <a:gd name="connsiteX14" fmla="*/ 359188 w 547877"/>
                <a:gd name="connsiteY14" fmla="*/ 399383 h 510825"/>
                <a:gd name="connsiteX15" fmla="*/ 369761 w 547877"/>
                <a:gd name="connsiteY15" fmla="*/ 383381 h 510825"/>
                <a:gd name="connsiteX16" fmla="*/ 384143 w 547877"/>
                <a:gd name="connsiteY16" fmla="*/ 372142 h 510825"/>
                <a:gd name="connsiteX17" fmla="*/ 399002 w 547877"/>
                <a:gd name="connsiteY17" fmla="*/ 391287 h 510825"/>
                <a:gd name="connsiteX18" fmla="*/ 401098 w 547877"/>
                <a:gd name="connsiteY18" fmla="*/ 408908 h 510825"/>
                <a:gd name="connsiteX19" fmla="*/ 386239 w 547877"/>
                <a:gd name="connsiteY19" fmla="*/ 424434 h 510825"/>
                <a:gd name="connsiteX20" fmla="*/ 408051 w 547877"/>
                <a:gd name="connsiteY20" fmla="*/ 422815 h 510825"/>
                <a:gd name="connsiteX21" fmla="*/ 445770 w 547877"/>
                <a:gd name="connsiteY21" fmla="*/ 431768 h 510825"/>
                <a:gd name="connsiteX22" fmla="*/ 449485 w 547877"/>
                <a:gd name="connsiteY22" fmla="*/ 401860 h 510825"/>
                <a:gd name="connsiteX23" fmla="*/ 460057 w 547877"/>
                <a:gd name="connsiteY23" fmla="*/ 385858 h 510825"/>
                <a:gd name="connsiteX24" fmla="*/ 462153 w 547877"/>
                <a:gd name="connsiteY24" fmla="*/ 368808 h 510825"/>
                <a:gd name="connsiteX25" fmla="*/ 474345 w 547877"/>
                <a:gd name="connsiteY25" fmla="*/ 339947 h 510825"/>
                <a:gd name="connsiteX26" fmla="*/ 477012 w 547877"/>
                <a:gd name="connsiteY26" fmla="*/ 318611 h 510825"/>
                <a:gd name="connsiteX27" fmla="*/ 480631 w 547877"/>
                <a:gd name="connsiteY27" fmla="*/ 254032 h 510825"/>
                <a:gd name="connsiteX28" fmla="*/ 497681 w 547877"/>
                <a:gd name="connsiteY28" fmla="*/ 256127 h 510825"/>
                <a:gd name="connsiteX29" fmla="*/ 515112 w 547877"/>
                <a:gd name="connsiteY29" fmla="*/ 219266 h 510825"/>
                <a:gd name="connsiteX30" fmla="*/ 526256 w 547877"/>
                <a:gd name="connsiteY30" fmla="*/ 198977 h 510825"/>
                <a:gd name="connsiteX31" fmla="*/ 534733 w 547877"/>
                <a:gd name="connsiteY31" fmla="*/ 165354 h 510825"/>
                <a:gd name="connsiteX32" fmla="*/ 531495 w 547877"/>
                <a:gd name="connsiteY32" fmla="*/ 121539 h 510825"/>
                <a:gd name="connsiteX33" fmla="*/ 537877 w 547877"/>
                <a:gd name="connsiteY33" fmla="*/ 70294 h 510825"/>
                <a:gd name="connsiteX34" fmla="*/ 547878 w 547877"/>
                <a:gd name="connsiteY34" fmla="*/ 23908 h 510825"/>
                <a:gd name="connsiteX35" fmla="*/ 416147 w 547877"/>
                <a:gd name="connsiteY35" fmla="*/ 7620 h 510825"/>
                <a:gd name="connsiteX36" fmla="*/ 343376 w 547877"/>
                <a:gd name="connsiteY36" fmla="*/ 2953 h 510825"/>
                <a:gd name="connsiteX37" fmla="*/ 274320 w 547877"/>
                <a:gd name="connsiteY37" fmla="*/ 3143 h 510825"/>
                <a:gd name="connsiteX38" fmla="*/ 248793 w 547877"/>
                <a:gd name="connsiteY38" fmla="*/ 0 h 510825"/>
                <a:gd name="connsiteX39" fmla="*/ 216979 w 547877"/>
                <a:gd name="connsiteY39" fmla="*/ 13430 h 510825"/>
                <a:gd name="connsiteX40" fmla="*/ 194120 w 547877"/>
                <a:gd name="connsiteY40" fmla="*/ 23527 h 510825"/>
                <a:gd name="connsiteX41" fmla="*/ 183547 w 547877"/>
                <a:gd name="connsiteY41" fmla="*/ 39624 h 510825"/>
                <a:gd name="connsiteX42" fmla="*/ 171355 w 547877"/>
                <a:gd name="connsiteY42" fmla="*/ 68485 h 510825"/>
                <a:gd name="connsiteX43" fmla="*/ 154877 w 547877"/>
                <a:gd name="connsiteY43" fmla="*/ 96774 h 510825"/>
                <a:gd name="connsiteX44" fmla="*/ 123063 w 547877"/>
                <a:gd name="connsiteY44" fmla="*/ 144875 h 510825"/>
                <a:gd name="connsiteX45" fmla="*/ 114681 w 547877"/>
                <a:gd name="connsiteY45" fmla="*/ 178499 h 510825"/>
                <a:gd name="connsiteX46" fmla="*/ 111443 w 547877"/>
                <a:gd name="connsiteY46" fmla="*/ 204121 h 510825"/>
                <a:gd name="connsiteX47" fmla="*/ 104585 w 547877"/>
                <a:gd name="connsiteY47" fmla="*/ 224885 h 510825"/>
                <a:gd name="connsiteX48" fmla="*/ 79629 w 547877"/>
                <a:gd name="connsiteY48" fmla="*/ 252222 h 510825"/>
                <a:gd name="connsiteX49" fmla="*/ 58960 w 547877"/>
                <a:gd name="connsiteY49" fmla="*/ 279940 h 510825"/>
                <a:gd name="connsiteX50" fmla="*/ 64865 w 547877"/>
                <a:gd name="connsiteY50" fmla="*/ 302419 h 510825"/>
                <a:gd name="connsiteX51" fmla="*/ 44101 w 547877"/>
                <a:gd name="connsiteY51" fmla="*/ 295466 h 510825"/>
                <a:gd name="connsiteX52" fmla="*/ 18574 w 547877"/>
                <a:gd name="connsiteY52" fmla="*/ 292322 h 510825"/>
                <a:gd name="connsiteX53" fmla="*/ 0 w 547877"/>
                <a:gd name="connsiteY53" fmla="*/ 303086 h 510825"/>
                <a:gd name="connsiteX54" fmla="*/ 14954 w 547877"/>
                <a:gd name="connsiteY54" fmla="*/ 322231 h 510825"/>
                <a:gd name="connsiteX55" fmla="*/ 25527 w 547877"/>
                <a:gd name="connsiteY55" fmla="*/ 340900 h 510825"/>
                <a:gd name="connsiteX56" fmla="*/ 27718 w 547877"/>
                <a:gd name="connsiteY56" fmla="*/ 358521 h 510825"/>
                <a:gd name="connsiteX57" fmla="*/ 29337 w 547877"/>
                <a:gd name="connsiteY57" fmla="*/ 380333 h 510825"/>
                <a:gd name="connsiteX58" fmla="*/ 44768 w 547877"/>
                <a:gd name="connsiteY58" fmla="*/ 395288 h 510825"/>
                <a:gd name="connsiteX59" fmla="*/ 55912 w 547877"/>
                <a:gd name="connsiteY59" fmla="*/ 409670 h 510825"/>
                <a:gd name="connsiteX60" fmla="*/ 76105 w 547877"/>
                <a:gd name="connsiteY60" fmla="*/ 420815 h 510825"/>
                <a:gd name="connsiteX61" fmla="*/ 83058 w 547877"/>
                <a:gd name="connsiteY61" fmla="*/ 434721 h 510825"/>
                <a:gd name="connsiteX62" fmla="*/ 106394 w 547877"/>
                <a:gd name="connsiteY62" fmla="*/ 454914 h 510825"/>
                <a:gd name="connsiteX63" fmla="*/ 108013 w 547877"/>
                <a:gd name="connsiteY63" fmla="*/ 476822 h 510825"/>
                <a:gd name="connsiteX64" fmla="*/ 110204 w 547877"/>
                <a:gd name="connsiteY64" fmla="*/ 494348 h 510825"/>
                <a:gd name="connsiteX65" fmla="*/ 138303 w 547877"/>
                <a:gd name="connsiteY65" fmla="*/ 510826 h 510825"/>
                <a:gd name="connsiteX66" fmla="*/ 138303 w 547877"/>
                <a:gd name="connsiteY66" fmla="*/ 510826 h 510825"/>
                <a:gd name="connsiteX67" fmla="*/ 138303 w 547877"/>
                <a:gd name="connsiteY67" fmla="*/ 510826 h 51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7877" h="510825">
                  <a:moveTo>
                    <a:pt x="138303" y="510826"/>
                  </a:moveTo>
                  <a:lnTo>
                    <a:pt x="175451" y="489395"/>
                  </a:lnTo>
                  <a:lnTo>
                    <a:pt x="187643" y="460629"/>
                  </a:lnTo>
                  <a:lnTo>
                    <a:pt x="182308" y="433959"/>
                  </a:lnTo>
                  <a:lnTo>
                    <a:pt x="197168" y="418433"/>
                  </a:lnTo>
                  <a:lnTo>
                    <a:pt x="207264" y="441389"/>
                  </a:lnTo>
                  <a:lnTo>
                    <a:pt x="217456" y="464248"/>
                  </a:lnTo>
                  <a:lnTo>
                    <a:pt x="237554" y="440722"/>
                  </a:lnTo>
                  <a:lnTo>
                    <a:pt x="261461" y="422053"/>
                  </a:lnTo>
                  <a:lnTo>
                    <a:pt x="294418" y="400050"/>
                  </a:lnTo>
                  <a:lnTo>
                    <a:pt x="312420" y="393668"/>
                  </a:lnTo>
                  <a:lnTo>
                    <a:pt x="326803" y="417100"/>
                  </a:lnTo>
                  <a:lnTo>
                    <a:pt x="341662" y="436245"/>
                  </a:lnTo>
                  <a:lnTo>
                    <a:pt x="357092" y="416433"/>
                  </a:lnTo>
                  <a:lnTo>
                    <a:pt x="359188" y="399383"/>
                  </a:lnTo>
                  <a:lnTo>
                    <a:pt x="369761" y="383381"/>
                  </a:lnTo>
                  <a:lnTo>
                    <a:pt x="384143" y="372142"/>
                  </a:lnTo>
                  <a:lnTo>
                    <a:pt x="399002" y="391287"/>
                  </a:lnTo>
                  <a:lnTo>
                    <a:pt x="401098" y="408908"/>
                  </a:lnTo>
                  <a:lnTo>
                    <a:pt x="386239" y="424434"/>
                  </a:lnTo>
                  <a:lnTo>
                    <a:pt x="408051" y="422815"/>
                  </a:lnTo>
                  <a:lnTo>
                    <a:pt x="445770" y="431768"/>
                  </a:lnTo>
                  <a:lnTo>
                    <a:pt x="449485" y="401860"/>
                  </a:lnTo>
                  <a:lnTo>
                    <a:pt x="460057" y="385858"/>
                  </a:lnTo>
                  <a:lnTo>
                    <a:pt x="462153" y="368808"/>
                  </a:lnTo>
                  <a:lnTo>
                    <a:pt x="474345" y="339947"/>
                  </a:lnTo>
                  <a:lnTo>
                    <a:pt x="477012" y="318611"/>
                  </a:lnTo>
                  <a:lnTo>
                    <a:pt x="480631" y="254032"/>
                  </a:lnTo>
                  <a:lnTo>
                    <a:pt x="497681" y="256127"/>
                  </a:lnTo>
                  <a:lnTo>
                    <a:pt x="515112" y="219266"/>
                  </a:lnTo>
                  <a:lnTo>
                    <a:pt x="526256" y="198977"/>
                  </a:lnTo>
                  <a:lnTo>
                    <a:pt x="534733" y="165354"/>
                  </a:lnTo>
                  <a:lnTo>
                    <a:pt x="531495" y="121539"/>
                  </a:lnTo>
                  <a:lnTo>
                    <a:pt x="537877" y="70294"/>
                  </a:lnTo>
                  <a:lnTo>
                    <a:pt x="547878" y="23908"/>
                  </a:lnTo>
                  <a:lnTo>
                    <a:pt x="416147" y="7620"/>
                  </a:lnTo>
                  <a:lnTo>
                    <a:pt x="343376" y="2953"/>
                  </a:lnTo>
                  <a:lnTo>
                    <a:pt x="274320" y="3143"/>
                  </a:lnTo>
                  <a:lnTo>
                    <a:pt x="248793" y="0"/>
                  </a:lnTo>
                  <a:lnTo>
                    <a:pt x="216979" y="13430"/>
                  </a:lnTo>
                  <a:lnTo>
                    <a:pt x="194120" y="23527"/>
                  </a:lnTo>
                  <a:lnTo>
                    <a:pt x="183547" y="39624"/>
                  </a:lnTo>
                  <a:lnTo>
                    <a:pt x="171355" y="68485"/>
                  </a:lnTo>
                  <a:lnTo>
                    <a:pt x="154877" y="96774"/>
                  </a:lnTo>
                  <a:lnTo>
                    <a:pt x="123063" y="144875"/>
                  </a:lnTo>
                  <a:lnTo>
                    <a:pt x="114681" y="178499"/>
                  </a:lnTo>
                  <a:lnTo>
                    <a:pt x="111443" y="204121"/>
                  </a:lnTo>
                  <a:lnTo>
                    <a:pt x="104585" y="224885"/>
                  </a:lnTo>
                  <a:lnTo>
                    <a:pt x="79629" y="252222"/>
                  </a:lnTo>
                  <a:lnTo>
                    <a:pt x="58960" y="279940"/>
                  </a:lnTo>
                  <a:lnTo>
                    <a:pt x="64865" y="302419"/>
                  </a:lnTo>
                  <a:lnTo>
                    <a:pt x="44101" y="295466"/>
                  </a:lnTo>
                  <a:lnTo>
                    <a:pt x="18574" y="292322"/>
                  </a:lnTo>
                  <a:lnTo>
                    <a:pt x="0" y="303086"/>
                  </a:lnTo>
                  <a:lnTo>
                    <a:pt x="14954" y="322231"/>
                  </a:lnTo>
                  <a:lnTo>
                    <a:pt x="25527" y="340900"/>
                  </a:lnTo>
                  <a:lnTo>
                    <a:pt x="27718" y="358521"/>
                  </a:lnTo>
                  <a:lnTo>
                    <a:pt x="29337" y="380333"/>
                  </a:lnTo>
                  <a:lnTo>
                    <a:pt x="44768" y="395288"/>
                  </a:lnTo>
                  <a:lnTo>
                    <a:pt x="55912" y="409670"/>
                  </a:lnTo>
                  <a:lnTo>
                    <a:pt x="76105" y="420815"/>
                  </a:lnTo>
                  <a:lnTo>
                    <a:pt x="83058" y="434721"/>
                  </a:lnTo>
                  <a:lnTo>
                    <a:pt x="106394" y="454914"/>
                  </a:lnTo>
                  <a:lnTo>
                    <a:pt x="108013" y="476822"/>
                  </a:lnTo>
                  <a:lnTo>
                    <a:pt x="110204" y="494348"/>
                  </a:lnTo>
                  <a:lnTo>
                    <a:pt x="138303" y="510826"/>
                  </a:lnTo>
                  <a:lnTo>
                    <a:pt x="138303" y="510826"/>
                  </a:lnTo>
                  <a:lnTo>
                    <a:pt x="138303" y="5108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87E295FA-5768-CE7D-B508-ADAD835AD1A0}"/>
                </a:ext>
              </a:extLst>
            </p:cNvPr>
            <p:cNvSpPr/>
            <p:nvPr/>
          </p:nvSpPr>
          <p:spPr>
            <a:xfrm>
              <a:off x="3963047" y="1798752"/>
              <a:ext cx="587701" cy="598287"/>
            </a:xfrm>
            <a:custGeom>
              <a:avLst/>
              <a:gdLst>
                <a:gd name="connsiteX0" fmla="*/ 46196 w 348996"/>
                <a:gd name="connsiteY0" fmla="*/ 355283 h 355282"/>
                <a:gd name="connsiteX1" fmla="*/ 69056 w 348996"/>
                <a:gd name="connsiteY1" fmla="*/ 345186 h 355282"/>
                <a:gd name="connsiteX2" fmla="*/ 95631 w 348996"/>
                <a:gd name="connsiteY2" fmla="*/ 339852 h 355282"/>
                <a:gd name="connsiteX3" fmla="*/ 117443 w 348996"/>
                <a:gd name="connsiteY3" fmla="*/ 338233 h 355282"/>
                <a:gd name="connsiteX4" fmla="*/ 142970 w 348996"/>
                <a:gd name="connsiteY4" fmla="*/ 341376 h 355282"/>
                <a:gd name="connsiteX5" fmla="*/ 172212 w 348996"/>
                <a:gd name="connsiteY5" fmla="*/ 314897 h 355282"/>
                <a:gd name="connsiteX6" fmla="*/ 210979 w 348996"/>
                <a:gd name="connsiteY6" fmla="*/ 280892 h 355282"/>
                <a:gd name="connsiteX7" fmla="*/ 241268 w 348996"/>
                <a:gd name="connsiteY7" fmla="*/ 245840 h 355282"/>
                <a:gd name="connsiteX8" fmla="*/ 261461 w 348996"/>
                <a:gd name="connsiteY8" fmla="*/ 222504 h 355282"/>
                <a:gd name="connsiteX9" fmla="*/ 302323 w 348996"/>
                <a:gd name="connsiteY9" fmla="*/ 171545 h 355282"/>
                <a:gd name="connsiteX10" fmla="*/ 317182 w 348996"/>
                <a:gd name="connsiteY10" fmla="*/ 156210 h 355282"/>
                <a:gd name="connsiteX11" fmla="*/ 338424 w 348996"/>
                <a:gd name="connsiteY11" fmla="*/ 124301 h 355282"/>
                <a:gd name="connsiteX12" fmla="*/ 336328 w 348996"/>
                <a:gd name="connsiteY12" fmla="*/ 106871 h 355282"/>
                <a:gd name="connsiteX13" fmla="*/ 338424 w 348996"/>
                <a:gd name="connsiteY13" fmla="*/ 89916 h 355282"/>
                <a:gd name="connsiteX14" fmla="*/ 348996 w 348996"/>
                <a:gd name="connsiteY14" fmla="*/ 73914 h 355282"/>
                <a:gd name="connsiteX15" fmla="*/ 346806 w 348996"/>
                <a:gd name="connsiteY15" fmla="*/ 56483 h 355282"/>
                <a:gd name="connsiteX16" fmla="*/ 330803 w 348996"/>
                <a:gd name="connsiteY16" fmla="*/ 45910 h 355282"/>
                <a:gd name="connsiteX17" fmla="*/ 332899 w 348996"/>
                <a:gd name="connsiteY17" fmla="*/ 28861 h 355282"/>
                <a:gd name="connsiteX18" fmla="*/ 335566 w 348996"/>
                <a:gd name="connsiteY18" fmla="*/ 7715 h 355282"/>
                <a:gd name="connsiteX19" fmla="*/ 264223 w 348996"/>
                <a:gd name="connsiteY19" fmla="*/ 24765 h 355282"/>
                <a:gd name="connsiteX20" fmla="*/ 241935 w 348996"/>
                <a:gd name="connsiteY20" fmla="*/ 30575 h 355282"/>
                <a:gd name="connsiteX21" fmla="*/ 183832 w 348996"/>
                <a:gd name="connsiteY21" fmla="*/ 10478 h 355282"/>
                <a:gd name="connsiteX22" fmla="*/ 166783 w 348996"/>
                <a:gd name="connsiteY22" fmla="*/ 8382 h 355282"/>
                <a:gd name="connsiteX23" fmla="*/ 150305 w 348996"/>
                <a:gd name="connsiteY23" fmla="*/ 2096 h 355282"/>
                <a:gd name="connsiteX24" fmla="*/ 133255 w 348996"/>
                <a:gd name="connsiteY24" fmla="*/ 0 h 355282"/>
                <a:gd name="connsiteX25" fmla="*/ 110395 w 348996"/>
                <a:gd name="connsiteY25" fmla="*/ 10097 h 355282"/>
                <a:gd name="connsiteX26" fmla="*/ 93345 w 348996"/>
                <a:gd name="connsiteY26" fmla="*/ 7906 h 355282"/>
                <a:gd name="connsiteX27" fmla="*/ 79534 w 348996"/>
                <a:gd name="connsiteY27" fmla="*/ 14859 h 355282"/>
                <a:gd name="connsiteX28" fmla="*/ 85916 w 348996"/>
                <a:gd name="connsiteY28" fmla="*/ 32861 h 355282"/>
                <a:gd name="connsiteX29" fmla="*/ 69437 w 348996"/>
                <a:gd name="connsiteY29" fmla="*/ 26575 h 355282"/>
                <a:gd name="connsiteX30" fmla="*/ 51911 w 348996"/>
                <a:gd name="connsiteY30" fmla="*/ 28670 h 355282"/>
                <a:gd name="connsiteX31" fmla="*/ 36386 w 348996"/>
                <a:gd name="connsiteY31" fmla="*/ 13811 h 355282"/>
                <a:gd name="connsiteX32" fmla="*/ 18288 w 348996"/>
                <a:gd name="connsiteY32" fmla="*/ 20193 h 355282"/>
                <a:gd name="connsiteX33" fmla="*/ 4001 w 348996"/>
                <a:gd name="connsiteY33" fmla="*/ 31337 h 355282"/>
                <a:gd name="connsiteX34" fmla="*/ 1905 w 348996"/>
                <a:gd name="connsiteY34" fmla="*/ 48387 h 355282"/>
                <a:gd name="connsiteX35" fmla="*/ 4001 w 348996"/>
                <a:gd name="connsiteY35" fmla="*/ 65818 h 355282"/>
                <a:gd name="connsiteX36" fmla="*/ 15240 w 348996"/>
                <a:gd name="connsiteY36" fmla="*/ 80105 h 355282"/>
                <a:gd name="connsiteX37" fmla="*/ 8382 w 348996"/>
                <a:gd name="connsiteY37" fmla="*/ 100870 h 355282"/>
                <a:gd name="connsiteX38" fmla="*/ 6287 w 348996"/>
                <a:gd name="connsiteY38" fmla="*/ 117824 h 355282"/>
                <a:gd name="connsiteX39" fmla="*/ 4191 w 348996"/>
                <a:gd name="connsiteY39" fmla="*/ 134779 h 355282"/>
                <a:gd name="connsiteX40" fmla="*/ 0 w 348996"/>
                <a:gd name="connsiteY40" fmla="*/ 168688 h 355282"/>
                <a:gd name="connsiteX41" fmla="*/ 8668 w 348996"/>
                <a:gd name="connsiteY41" fmla="*/ 238697 h 355282"/>
                <a:gd name="connsiteX42" fmla="*/ 16764 w 348996"/>
                <a:gd name="connsiteY42" fmla="*/ 278416 h 355282"/>
                <a:gd name="connsiteX43" fmla="*/ 46196 w 348996"/>
                <a:gd name="connsiteY43" fmla="*/ 355283 h 355282"/>
                <a:gd name="connsiteX44" fmla="*/ 46196 w 348996"/>
                <a:gd name="connsiteY44" fmla="*/ 355283 h 355282"/>
                <a:gd name="connsiteX45" fmla="*/ 46196 w 348996"/>
                <a:gd name="connsiteY45" fmla="*/ 35528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48996" h="355282">
                  <a:moveTo>
                    <a:pt x="46196" y="355283"/>
                  </a:moveTo>
                  <a:lnTo>
                    <a:pt x="69056" y="345186"/>
                  </a:lnTo>
                  <a:lnTo>
                    <a:pt x="95631" y="339852"/>
                  </a:lnTo>
                  <a:lnTo>
                    <a:pt x="117443" y="338233"/>
                  </a:lnTo>
                  <a:lnTo>
                    <a:pt x="142970" y="341376"/>
                  </a:lnTo>
                  <a:lnTo>
                    <a:pt x="172212" y="314897"/>
                  </a:lnTo>
                  <a:lnTo>
                    <a:pt x="210979" y="280892"/>
                  </a:lnTo>
                  <a:lnTo>
                    <a:pt x="241268" y="245840"/>
                  </a:lnTo>
                  <a:lnTo>
                    <a:pt x="261461" y="222504"/>
                  </a:lnTo>
                  <a:lnTo>
                    <a:pt x="302323" y="171545"/>
                  </a:lnTo>
                  <a:lnTo>
                    <a:pt x="317182" y="156210"/>
                  </a:lnTo>
                  <a:lnTo>
                    <a:pt x="338424" y="124301"/>
                  </a:lnTo>
                  <a:lnTo>
                    <a:pt x="336328" y="106871"/>
                  </a:lnTo>
                  <a:lnTo>
                    <a:pt x="338424" y="89916"/>
                  </a:lnTo>
                  <a:lnTo>
                    <a:pt x="348996" y="73914"/>
                  </a:lnTo>
                  <a:lnTo>
                    <a:pt x="346806" y="56483"/>
                  </a:lnTo>
                  <a:lnTo>
                    <a:pt x="330803" y="45910"/>
                  </a:lnTo>
                  <a:lnTo>
                    <a:pt x="332899" y="28861"/>
                  </a:lnTo>
                  <a:lnTo>
                    <a:pt x="335566" y="7715"/>
                  </a:lnTo>
                  <a:lnTo>
                    <a:pt x="264223" y="24765"/>
                  </a:lnTo>
                  <a:lnTo>
                    <a:pt x="241935" y="30575"/>
                  </a:lnTo>
                  <a:lnTo>
                    <a:pt x="183832" y="10478"/>
                  </a:lnTo>
                  <a:lnTo>
                    <a:pt x="166783" y="8382"/>
                  </a:lnTo>
                  <a:lnTo>
                    <a:pt x="150305" y="2096"/>
                  </a:lnTo>
                  <a:lnTo>
                    <a:pt x="133255" y="0"/>
                  </a:lnTo>
                  <a:lnTo>
                    <a:pt x="110395" y="10097"/>
                  </a:lnTo>
                  <a:lnTo>
                    <a:pt x="93345" y="7906"/>
                  </a:lnTo>
                  <a:lnTo>
                    <a:pt x="79534" y="14859"/>
                  </a:lnTo>
                  <a:lnTo>
                    <a:pt x="85916" y="32861"/>
                  </a:lnTo>
                  <a:lnTo>
                    <a:pt x="69437" y="26575"/>
                  </a:lnTo>
                  <a:lnTo>
                    <a:pt x="51911" y="28670"/>
                  </a:lnTo>
                  <a:lnTo>
                    <a:pt x="36386" y="13811"/>
                  </a:lnTo>
                  <a:lnTo>
                    <a:pt x="18288" y="20193"/>
                  </a:lnTo>
                  <a:lnTo>
                    <a:pt x="4001" y="31337"/>
                  </a:lnTo>
                  <a:lnTo>
                    <a:pt x="1905" y="48387"/>
                  </a:lnTo>
                  <a:lnTo>
                    <a:pt x="4001" y="65818"/>
                  </a:lnTo>
                  <a:lnTo>
                    <a:pt x="15240" y="80105"/>
                  </a:lnTo>
                  <a:lnTo>
                    <a:pt x="8382" y="100870"/>
                  </a:lnTo>
                  <a:lnTo>
                    <a:pt x="6287" y="117824"/>
                  </a:lnTo>
                  <a:lnTo>
                    <a:pt x="4191" y="134779"/>
                  </a:lnTo>
                  <a:lnTo>
                    <a:pt x="0" y="168688"/>
                  </a:lnTo>
                  <a:lnTo>
                    <a:pt x="8668" y="238697"/>
                  </a:lnTo>
                  <a:lnTo>
                    <a:pt x="16764" y="278416"/>
                  </a:lnTo>
                  <a:lnTo>
                    <a:pt x="46196" y="355283"/>
                  </a:lnTo>
                  <a:lnTo>
                    <a:pt x="46196" y="355283"/>
                  </a:lnTo>
                  <a:lnTo>
                    <a:pt x="46196" y="3552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4DF352AF-F6EC-AFD3-FB89-DF8AD4813A53}"/>
                </a:ext>
              </a:extLst>
            </p:cNvPr>
            <p:cNvSpPr/>
            <p:nvPr/>
          </p:nvSpPr>
          <p:spPr>
            <a:xfrm>
              <a:off x="3314074" y="1726251"/>
              <a:ext cx="725323" cy="727247"/>
            </a:xfrm>
            <a:custGeom>
              <a:avLst/>
              <a:gdLst>
                <a:gd name="connsiteX0" fmla="*/ 167354 w 430720"/>
                <a:gd name="connsiteY0" fmla="*/ 431863 h 431863"/>
                <a:gd name="connsiteX1" fmla="*/ 204121 w 430720"/>
                <a:gd name="connsiteY1" fmla="*/ 414814 h 431863"/>
                <a:gd name="connsiteX2" fmla="*/ 230696 w 430720"/>
                <a:gd name="connsiteY2" fmla="*/ 409384 h 431863"/>
                <a:gd name="connsiteX3" fmla="*/ 296132 w 430720"/>
                <a:gd name="connsiteY3" fmla="*/ 404527 h 431863"/>
                <a:gd name="connsiteX4" fmla="*/ 430721 w 430720"/>
                <a:gd name="connsiteY4" fmla="*/ 399574 h 431863"/>
                <a:gd name="connsiteX5" fmla="*/ 401383 w 430720"/>
                <a:gd name="connsiteY5" fmla="*/ 322517 h 431863"/>
                <a:gd name="connsiteX6" fmla="*/ 391763 w 430720"/>
                <a:gd name="connsiteY6" fmla="*/ 295370 h 431863"/>
                <a:gd name="connsiteX7" fmla="*/ 384048 w 430720"/>
                <a:gd name="connsiteY7" fmla="*/ 182118 h 431863"/>
                <a:gd name="connsiteX8" fmla="*/ 395192 w 430720"/>
                <a:gd name="connsiteY8" fmla="*/ 161925 h 431863"/>
                <a:gd name="connsiteX9" fmla="*/ 389382 w 430720"/>
                <a:gd name="connsiteY9" fmla="*/ 139541 h 431863"/>
                <a:gd name="connsiteX10" fmla="*/ 399955 w 430720"/>
                <a:gd name="connsiteY10" fmla="*/ 123634 h 431863"/>
                <a:gd name="connsiteX11" fmla="*/ 379190 w 430720"/>
                <a:gd name="connsiteY11" fmla="*/ 116681 h 431863"/>
                <a:gd name="connsiteX12" fmla="*/ 381286 w 430720"/>
                <a:gd name="connsiteY12" fmla="*/ 99727 h 431863"/>
                <a:gd name="connsiteX13" fmla="*/ 388144 w 430720"/>
                <a:gd name="connsiteY13" fmla="*/ 78962 h 431863"/>
                <a:gd name="connsiteX14" fmla="*/ 381762 w 430720"/>
                <a:gd name="connsiteY14" fmla="*/ 60865 h 431863"/>
                <a:gd name="connsiteX15" fmla="*/ 356235 w 430720"/>
                <a:gd name="connsiteY15" fmla="*/ 57721 h 431863"/>
                <a:gd name="connsiteX16" fmla="*/ 340233 w 430720"/>
                <a:gd name="connsiteY16" fmla="*/ 47149 h 431863"/>
                <a:gd name="connsiteX17" fmla="*/ 319469 w 430720"/>
                <a:gd name="connsiteY17" fmla="*/ 40291 h 431863"/>
                <a:gd name="connsiteX18" fmla="*/ 278987 w 430720"/>
                <a:gd name="connsiteY18" fmla="*/ 18002 h 431863"/>
                <a:gd name="connsiteX19" fmla="*/ 258223 w 430720"/>
                <a:gd name="connsiteY19" fmla="*/ 11049 h 431863"/>
                <a:gd name="connsiteX20" fmla="*/ 242221 w 430720"/>
                <a:gd name="connsiteY20" fmla="*/ 476 h 431863"/>
                <a:gd name="connsiteX21" fmla="*/ 215646 w 430720"/>
                <a:gd name="connsiteY21" fmla="*/ 5810 h 431863"/>
                <a:gd name="connsiteX22" fmla="*/ 203359 w 430720"/>
                <a:gd name="connsiteY22" fmla="*/ 0 h 431863"/>
                <a:gd name="connsiteX23" fmla="*/ 181546 w 430720"/>
                <a:gd name="connsiteY23" fmla="*/ 1619 h 431863"/>
                <a:gd name="connsiteX24" fmla="*/ 150686 w 430720"/>
                <a:gd name="connsiteY24" fmla="*/ 6477 h 431863"/>
                <a:gd name="connsiteX25" fmla="*/ 129445 w 430720"/>
                <a:gd name="connsiteY25" fmla="*/ 3810 h 431863"/>
                <a:gd name="connsiteX26" fmla="*/ 110776 w 430720"/>
                <a:gd name="connsiteY26" fmla="*/ 14478 h 431863"/>
                <a:gd name="connsiteX27" fmla="*/ 96488 w 430720"/>
                <a:gd name="connsiteY27" fmla="*/ 25717 h 431863"/>
                <a:gd name="connsiteX28" fmla="*/ 78391 w 430720"/>
                <a:gd name="connsiteY28" fmla="*/ 32099 h 431863"/>
                <a:gd name="connsiteX29" fmla="*/ 51340 w 430720"/>
                <a:gd name="connsiteY29" fmla="*/ 76295 h 431863"/>
                <a:gd name="connsiteX30" fmla="*/ 34862 w 430720"/>
                <a:gd name="connsiteY30" fmla="*/ 104489 h 431863"/>
                <a:gd name="connsiteX31" fmla="*/ 8287 w 430720"/>
                <a:gd name="connsiteY31" fmla="*/ 144399 h 431863"/>
                <a:gd name="connsiteX32" fmla="*/ 953 w 430720"/>
                <a:gd name="connsiteY32" fmla="*/ 169354 h 431863"/>
                <a:gd name="connsiteX33" fmla="*/ 3048 w 430720"/>
                <a:gd name="connsiteY33" fmla="*/ 186976 h 431863"/>
                <a:gd name="connsiteX34" fmla="*/ 476 w 430720"/>
                <a:gd name="connsiteY34" fmla="*/ 208217 h 431863"/>
                <a:gd name="connsiteX35" fmla="*/ 6858 w 430720"/>
                <a:gd name="connsiteY35" fmla="*/ 226314 h 431863"/>
                <a:gd name="connsiteX36" fmla="*/ 0 w 430720"/>
                <a:gd name="connsiteY36" fmla="*/ 247079 h 431863"/>
                <a:gd name="connsiteX37" fmla="*/ 22955 w 430720"/>
                <a:gd name="connsiteY37" fmla="*/ 271463 h 431863"/>
                <a:gd name="connsiteX38" fmla="*/ 34099 w 430720"/>
                <a:gd name="connsiteY38" fmla="*/ 285845 h 431863"/>
                <a:gd name="connsiteX39" fmla="*/ 35719 w 430720"/>
                <a:gd name="connsiteY39" fmla="*/ 307562 h 431863"/>
                <a:gd name="connsiteX40" fmla="*/ 33147 w 430720"/>
                <a:gd name="connsiteY40" fmla="*/ 328898 h 431863"/>
                <a:gd name="connsiteX41" fmla="*/ 48006 w 430720"/>
                <a:gd name="connsiteY41" fmla="*/ 347948 h 431863"/>
                <a:gd name="connsiteX42" fmla="*/ 59246 w 430720"/>
                <a:gd name="connsiteY42" fmla="*/ 362331 h 431863"/>
                <a:gd name="connsiteX43" fmla="*/ 80010 w 430720"/>
                <a:gd name="connsiteY43" fmla="*/ 369189 h 431863"/>
                <a:gd name="connsiteX44" fmla="*/ 99155 w 430720"/>
                <a:gd name="connsiteY44" fmla="*/ 388906 h 431863"/>
                <a:gd name="connsiteX45" fmla="*/ 109919 w 430720"/>
                <a:gd name="connsiteY45" fmla="*/ 407480 h 431863"/>
                <a:gd name="connsiteX46" fmla="*/ 126397 w 430720"/>
                <a:gd name="connsiteY46" fmla="*/ 413861 h 431863"/>
                <a:gd name="connsiteX47" fmla="*/ 156210 w 430720"/>
                <a:gd name="connsiteY47" fmla="*/ 417481 h 431863"/>
                <a:gd name="connsiteX48" fmla="*/ 167354 w 430720"/>
                <a:gd name="connsiteY48" fmla="*/ 431863 h 431863"/>
                <a:gd name="connsiteX49" fmla="*/ 167354 w 430720"/>
                <a:gd name="connsiteY49" fmla="*/ 431863 h 431863"/>
                <a:gd name="connsiteX50" fmla="*/ 167354 w 430720"/>
                <a:gd name="connsiteY50" fmla="*/ 431863 h 43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30720" h="431863">
                  <a:moveTo>
                    <a:pt x="167354" y="431863"/>
                  </a:moveTo>
                  <a:lnTo>
                    <a:pt x="204121" y="414814"/>
                  </a:lnTo>
                  <a:lnTo>
                    <a:pt x="230696" y="409384"/>
                  </a:lnTo>
                  <a:lnTo>
                    <a:pt x="296132" y="404527"/>
                  </a:lnTo>
                  <a:lnTo>
                    <a:pt x="430721" y="399574"/>
                  </a:lnTo>
                  <a:lnTo>
                    <a:pt x="401383" y="322517"/>
                  </a:lnTo>
                  <a:lnTo>
                    <a:pt x="391763" y="295370"/>
                  </a:lnTo>
                  <a:lnTo>
                    <a:pt x="384048" y="182118"/>
                  </a:lnTo>
                  <a:lnTo>
                    <a:pt x="395192" y="161925"/>
                  </a:lnTo>
                  <a:lnTo>
                    <a:pt x="389382" y="139541"/>
                  </a:lnTo>
                  <a:lnTo>
                    <a:pt x="399955" y="123634"/>
                  </a:lnTo>
                  <a:lnTo>
                    <a:pt x="379190" y="116681"/>
                  </a:lnTo>
                  <a:lnTo>
                    <a:pt x="381286" y="99727"/>
                  </a:lnTo>
                  <a:lnTo>
                    <a:pt x="388144" y="78962"/>
                  </a:lnTo>
                  <a:lnTo>
                    <a:pt x="381762" y="60865"/>
                  </a:lnTo>
                  <a:lnTo>
                    <a:pt x="356235" y="57721"/>
                  </a:lnTo>
                  <a:lnTo>
                    <a:pt x="340233" y="47149"/>
                  </a:lnTo>
                  <a:lnTo>
                    <a:pt x="319469" y="40291"/>
                  </a:lnTo>
                  <a:lnTo>
                    <a:pt x="278987" y="18002"/>
                  </a:lnTo>
                  <a:lnTo>
                    <a:pt x="258223" y="11049"/>
                  </a:lnTo>
                  <a:lnTo>
                    <a:pt x="242221" y="476"/>
                  </a:lnTo>
                  <a:lnTo>
                    <a:pt x="215646" y="5810"/>
                  </a:lnTo>
                  <a:lnTo>
                    <a:pt x="203359" y="0"/>
                  </a:lnTo>
                  <a:lnTo>
                    <a:pt x="181546" y="1619"/>
                  </a:lnTo>
                  <a:lnTo>
                    <a:pt x="150686" y="6477"/>
                  </a:lnTo>
                  <a:lnTo>
                    <a:pt x="129445" y="3810"/>
                  </a:lnTo>
                  <a:lnTo>
                    <a:pt x="110776" y="14478"/>
                  </a:lnTo>
                  <a:lnTo>
                    <a:pt x="96488" y="25717"/>
                  </a:lnTo>
                  <a:lnTo>
                    <a:pt x="78391" y="32099"/>
                  </a:lnTo>
                  <a:lnTo>
                    <a:pt x="51340" y="76295"/>
                  </a:lnTo>
                  <a:lnTo>
                    <a:pt x="34862" y="104489"/>
                  </a:lnTo>
                  <a:lnTo>
                    <a:pt x="8287" y="144399"/>
                  </a:lnTo>
                  <a:lnTo>
                    <a:pt x="953" y="169354"/>
                  </a:lnTo>
                  <a:lnTo>
                    <a:pt x="3048" y="186976"/>
                  </a:lnTo>
                  <a:lnTo>
                    <a:pt x="476" y="208217"/>
                  </a:lnTo>
                  <a:lnTo>
                    <a:pt x="6858" y="226314"/>
                  </a:lnTo>
                  <a:lnTo>
                    <a:pt x="0" y="247079"/>
                  </a:lnTo>
                  <a:lnTo>
                    <a:pt x="22955" y="271463"/>
                  </a:lnTo>
                  <a:lnTo>
                    <a:pt x="34099" y="285845"/>
                  </a:lnTo>
                  <a:lnTo>
                    <a:pt x="35719" y="307562"/>
                  </a:lnTo>
                  <a:lnTo>
                    <a:pt x="33147" y="328898"/>
                  </a:lnTo>
                  <a:lnTo>
                    <a:pt x="48006" y="347948"/>
                  </a:lnTo>
                  <a:lnTo>
                    <a:pt x="59246" y="362331"/>
                  </a:lnTo>
                  <a:lnTo>
                    <a:pt x="80010" y="369189"/>
                  </a:lnTo>
                  <a:lnTo>
                    <a:pt x="99155" y="388906"/>
                  </a:lnTo>
                  <a:lnTo>
                    <a:pt x="109919" y="407480"/>
                  </a:lnTo>
                  <a:lnTo>
                    <a:pt x="126397" y="413861"/>
                  </a:lnTo>
                  <a:lnTo>
                    <a:pt x="156210" y="417481"/>
                  </a:lnTo>
                  <a:lnTo>
                    <a:pt x="167354" y="431863"/>
                  </a:lnTo>
                  <a:lnTo>
                    <a:pt x="167354" y="431863"/>
                  </a:lnTo>
                  <a:lnTo>
                    <a:pt x="167354" y="43186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4EF231F-4EEB-649E-579D-DE954FB4CA3B}"/>
                </a:ext>
              </a:extLst>
            </p:cNvPr>
            <p:cNvSpPr/>
            <p:nvPr/>
          </p:nvSpPr>
          <p:spPr>
            <a:xfrm>
              <a:off x="2325374" y="638587"/>
              <a:ext cx="944588" cy="857010"/>
            </a:xfrm>
            <a:custGeom>
              <a:avLst/>
              <a:gdLst>
                <a:gd name="connsiteX0" fmla="*/ 429959 w 560927"/>
                <a:gd name="connsiteY0" fmla="*/ 508921 h 508920"/>
                <a:gd name="connsiteX1" fmla="*/ 452342 w 560927"/>
                <a:gd name="connsiteY1" fmla="*/ 503015 h 508920"/>
                <a:gd name="connsiteX2" fmla="*/ 486918 w 560927"/>
                <a:gd name="connsiteY2" fmla="*/ 503015 h 508920"/>
                <a:gd name="connsiteX3" fmla="*/ 493300 w 560927"/>
                <a:gd name="connsiteY3" fmla="*/ 486442 h 508920"/>
                <a:gd name="connsiteX4" fmla="*/ 560927 w 560927"/>
                <a:gd name="connsiteY4" fmla="*/ 499205 h 508920"/>
                <a:gd name="connsiteX5" fmla="*/ 556641 w 560927"/>
                <a:gd name="connsiteY5" fmla="*/ 463963 h 508920"/>
                <a:gd name="connsiteX6" fmla="*/ 545402 w 560927"/>
                <a:gd name="connsiteY6" fmla="*/ 449675 h 508920"/>
                <a:gd name="connsiteX7" fmla="*/ 549117 w 560927"/>
                <a:gd name="connsiteY7" fmla="*/ 419767 h 508920"/>
                <a:gd name="connsiteX8" fmla="*/ 537401 w 560927"/>
                <a:gd name="connsiteY8" fmla="*/ 409670 h 508920"/>
                <a:gd name="connsiteX9" fmla="*/ 536258 w 560927"/>
                <a:gd name="connsiteY9" fmla="*/ 383572 h 508920"/>
                <a:gd name="connsiteX10" fmla="*/ 534162 w 560927"/>
                <a:gd name="connsiteY10" fmla="*/ 366046 h 508920"/>
                <a:gd name="connsiteX11" fmla="*/ 527685 w 560927"/>
                <a:gd name="connsiteY11" fmla="*/ 347948 h 508920"/>
                <a:gd name="connsiteX12" fmla="*/ 518636 w 560927"/>
                <a:gd name="connsiteY12" fmla="*/ 316516 h 508920"/>
                <a:gd name="connsiteX13" fmla="*/ 517017 w 560927"/>
                <a:gd name="connsiteY13" fmla="*/ 294704 h 508920"/>
                <a:gd name="connsiteX14" fmla="*/ 492347 w 560927"/>
                <a:gd name="connsiteY14" fmla="*/ 213741 h 508920"/>
                <a:gd name="connsiteX15" fmla="*/ 494443 w 560927"/>
                <a:gd name="connsiteY15" fmla="*/ 196691 h 508920"/>
                <a:gd name="connsiteX16" fmla="*/ 476250 w 560927"/>
                <a:gd name="connsiteY16" fmla="*/ 168497 h 508920"/>
                <a:gd name="connsiteX17" fmla="*/ 474631 w 560927"/>
                <a:gd name="connsiteY17" fmla="*/ 146685 h 508920"/>
                <a:gd name="connsiteX18" fmla="*/ 468725 w 560927"/>
                <a:gd name="connsiteY18" fmla="*/ 124301 h 508920"/>
                <a:gd name="connsiteX19" fmla="*/ 459677 w 560927"/>
                <a:gd name="connsiteY19" fmla="*/ 92869 h 508920"/>
                <a:gd name="connsiteX20" fmla="*/ 441484 w 560927"/>
                <a:gd name="connsiteY20" fmla="*/ 64675 h 508920"/>
                <a:gd name="connsiteX21" fmla="*/ 418529 w 560927"/>
                <a:gd name="connsiteY21" fmla="*/ 40196 h 508920"/>
                <a:gd name="connsiteX22" fmla="*/ 388716 w 560927"/>
                <a:gd name="connsiteY22" fmla="*/ 36481 h 508920"/>
                <a:gd name="connsiteX23" fmla="*/ 377000 w 560927"/>
                <a:gd name="connsiteY23" fmla="*/ 26384 h 508920"/>
                <a:gd name="connsiteX24" fmla="*/ 350330 w 560927"/>
                <a:gd name="connsiteY24" fmla="*/ 31814 h 508920"/>
                <a:gd name="connsiteX25" fmla="*/ 346710 w 560927"/>
                <a:gd name="connsiteY25" fmla="*/ 61627 h 508920"/>
                <a:gd name="connsiteX26" fmla="*/ 331756 w 560927"/>
                <a:gd name="connsiteY26" fmla="*/ 77057 h 508920"/>
                <a:gd name="connsiteX27" fmla="*/ 321659 w 560927"/>
                <a:gd name="connsiteY27" fmla="*/ 54197 h 508920"/>
                <a:gd name="connsiteX28" fmla="*/ 327470 w 560927"/>
                <a:gd name="connsiteY28" fmla="*/ 41910 h 508920"/>
                <a:gd name="connsiteX29" fmla="*/ 325850 w 560927"/>
                <a:gd name="connsiteY29" fmla="*/ 20098 h 508920"/>
                <a:gd name="connsiteX30" fmla="*/ 304038 w 560927"/>
                <a:gd name="connsiteY30" fmla="*/ 21717 h 508920"/>
                <a:gd name="connsiteX31" fmla="*/ 295561 w 560927"/>
                <a:gd name="connsiteY31" fmla="*/ 55340 h 508920"/>
                <a:gd name="connsiteX32" fmla="*/ 265652 w 560927"/>
                <a:gd name="connsiteY32" fmla="*/ 51626 h 508920"/>
                <a:gd name="connsiteX33" fmla="*/ 238506 w 560927"/>
                <a:gd name="connsiteY33" fmla="*/ 61246 h 508920"/>
                <a:gd name="connsiteX34" fmla="*/ 250222 w 560927"/>
                <a:gd name="connsiteY34" fmla="*/ 36767 h 508920"/>
                <a:gd name="connsiteX35" fmla="*/ 248031 w 560927"/>
                <a:gd name="connsiteY35" fmla="*/ 19145 h 508920"/>
                <a:gd name="connsiteX36" fmla="*/ 233077 w 560927"/>
                <a:gd name="connsiteY36" fmla="*/ 0 h 508920"/>
                <a:gd name="connsiteX37" fmla="*/ 218789 w 560927"/>
                <a:gd name="connsiteY37" fmla="*/ 11240 h 508920"/>
                <a:gd name="connsiteX38" fmla="*/ 208121 w 560927"/>
                <a:gd name="connsiteY38" fmla="*/ 27242 h 508920"/>
                <a:gd name="connsiteX39" fmla="*/ 206026 w 560927"/>
                <a:gd name="connsiteY39" fmla="*/ 44291 h 508920"/>
                <a:gd name="connsiteX40" fmla="*/ 199644 w 560927"/>
                <a:gd name="connsiteY40" fmla="*/ 60770 h 508920"/>
                <a:gd name="connsiteX41" fmla="*/ 178879 w 560927"/>
                <a:gd name="connsiteY41" fmla="*/ 53912 h 508920"/>
                <a:gd name="connsiteX42" fmla="*/ 177737 w 560927"/>
                <a:gd name="connsiteY42" fmla="*/ 27813 h 508920"/>
                <a:gd name="connsiteX43" fmla="*/ 143161 w 560927"/>
                <a:gd name="connsiteY43" fmla="*/ 27813 h 508920"/>
                <a:gd name="connsiteX44" fmla="*/ 110109 w 560927"/>
                <a:gd name="connsiteY44" fmla="*/ 49721 h 508920"/>
                <a:gd name="connsiteX45" fmla="*/ 86201 w 560927"/>
                <a:gd name="connsiteY45" fmla="*/ 68390 h 508920"/>
                <a:gd name="connsiteX46" fmla="*/ 79343 w 560927"/>
                <a:gd name="connsiteY46" fmla="*/ 89249 h 508920"/>
                <a:gd name="connsiteX47" fmla="*/ 58484 w 560927"/>
                <a:gd name="connsiteY47" fmla="*/ 82296 h 508920"/>
                <a:gd name="connsiteX48" fmla="*/ 57436 w 560927"/>
                <a:gd name="connsiteY48" fmla="*/ 56198 h 508920"/>
                <a:gd name="connsiteX49" fmla="*/ 36100 w 560927"/>
                <a:gd name="connsiteY49" fmla="*/ 53626 h 508920"/>
                <a:gd name="connsiteX50" fmla="*/ 36195 w 560927"/>
                <a:gd name="connsiteY50" fmla="*/ 88202 h 508920"/>
                <a:gd name="connsiteX51" fmla="*/ 23908 w 560927"/>
                <a:gd name="connsiteY51" fmla="*/ 116967 h 508920"/>
                <a:gd name="connsiteX52" fmla="*/ 0 w 560927"/>
                <a:gd name="connsiteY52" fmla="*/ 135636 h 508920"/>
                <a:gd name="connsiteX53" fmla="*/ 11811 w 560927"/>
                <a:gd name="connsiteY53" fmla="*/ 180403 h 508920"/>
                <a:gd name="connsiteX54" fmla="*/ 23622 w 560927"/>
                <a:gd name="connsiteY54" fmla="*/ 225171 h 508920"/>
                <a:gd name="connsiteX55" fmla="*/ 36386 w 560927"/>
                <a:gd name="connsiteY55" fmla="*/ 261366 h 508920"/>
                <a:gd name="connsiteX56" fmla="*/ 51911 w 560927"/>
                <a:gd name="connsiteY56" fmla="*/ 276225 h 508920"/>
                <a:gd name="connsiteX57" fmla="*/ 61532 w 560927"/>
                <a:gd name="connsiteY57" fmla="*/ 303371 h 508920"/>
                <a:gd name="connsiteX58" fmla="*/ 76962 w 560927"/>
                <a:gd name="connsiteY58" fmla="*/ 318230 h 508920"/>
                <a:gd name="connsiteX59" fmla="*/ 104204 w 560927"/>
                <a:gd name="connsiteY59" fmla="*/ 343281 h 508920"/>
                <a:gd name="connsiteX60" fmla="*/ 119634 w 560927"/>
                <a:gd name="connsiteY60" fmla="*/ 358140 h 508920"/>
                <a:gd name="connsiteX61" fmla="*/ 151638 w 560927"/>
                <a:gd name="connsiteY61" fmla="*/ 379381 h 508920"/>
                <a:gd name="connsiteX62" fmla="*/ 191167 w 560927"/>
                <a:gd name="connsiteY62" fmla="*/ 410242 h 508920"/>
                <a:gd name="connsiteX63" fmla="*/ 210312 w 560927"/>
                <a:gd name="connsiteY63" fmla="*/ 429959 h 508920"/>
                <a:gd name="connsiteX64" fmla="*/ 238601 w 560927"/>
                <a:gd name="connsiteY64" fmla="*/ 446437 h 508920"/>
                <a:gd name="connsiteX65" fmla="*/ 257842 w 560927"/>
                <a:gd name="connsiteY65" fmla="*/ 466058 h 508920"/>
                <a:gd name="connsiteX66" fmla="*/ 273844 w 560927"/>
                <a:gd name="connsiteY66" fmla="*/ 476726 h 508920"/>
                <a:gd name="connsiteX67" fmla="*/ 299371 w 560927"/>
                <a:gd name="connsiteY67" fmla="*/ 479870 h 508920"/>
                <a:gd name="connsiteX68" fmla="*/ 332423 w 560927"/>
                <a:gd name="connsiteY68" fmla="*/ 492633 h 508920"/>
                <a:gd name="connsiteX69" fmla="*/ 358045 w 560927"/>
                <a:gd name="connsiteY69" fmla="*/ 495776 h 508920"/>
                <a:gd name="connsiteX70" fmla="*/ 396335 w 560927"/>
                <a:gd name="connsiteY70" fmla="*/ 500444 h 508920"/>
                <a:gd name="connsiteX71" fmla="*/ 417671 w 560927"/>
                <a:gd name="connsiteY71" fmla="*/ 503111 h 508920"/>
                <a:gd name="connsiteX72" fmla="*/ 429959 w 560927"/>
                <a:gd name="connsiteY72" fmla="*/ 508921 h 508920"/>
                <a:gd name="connsiteX73" fmla="*/ 429959 w 560927"/>
                <a:gd name="connsiteY73" fmla="*/ 508921 h 508920"/>
                <a:gd name="connsiteX74" fmla="*/ 429959 w 560927"/>
                <a:gd name="connsiteY74" fmla="*/ 508921 h 50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60927" h="508920">
                  <a:moveTo>
                    <a:pt x="429959" y="508921"/>
                  </a:moveTo>
                  <a:lnTo>
                    <a:pt x="452342" y="503015"/>
                  </a:lnTo>
                  <a:lnTo>
                    <a:pt x="486918" y="503015"/>
                  </a:lnTo>
                  <a:lnTo>
                    <a:pt x="493300" y="486442"/>
                  </a:lnTo>
                  <a:lnTo>
                    <a:pt x="560927" y="499205"/>
                  </a:lnTo>
                  <a:lnTo>
                    <a:pt x="556641" y="463963"/>
                  </a:lnTo>
                  <a:lnTo>
                    <a:pt x="545402" y="449675"/>
                  </a:lnTo>
                  <a:lnTo>
                    <a:pt x="549117" y="419767"/>
                  </a:lnTo>
                  <a:lnTo>
                    <a:pt x="537401" y="409670"/>
                  </a:lnTo>
                  <a:lnTo>
                    <a:pt x="536258" y="383572"/>
                  </a:lnTo>
                  <a:lnTo>
                    <a:pt x="534162" y="366046"/>
                  </a:lnTo>
                  <a:lnTo>
                    <a:pt x="527685" y="347948"/>
                  </a:lnTo>
                  <a:lnTo>
                    <a:pt x="518636" y="316516"/>
                  </a:lnTo>
                  <a:lnTo>
                    <a:pt x="517017" y="294704"/>
                  </a:lnTo>
                  <a:lnTo>
                    <a:pt x="492347" y="213741"/>
                  </a:lnTo>
                  <a:lnTo>
                    <a:pt x="494443" y="196691"/>
                  </a:lnTo>
                  <a:lnTo>
                    <a:pt x="476250" y="168497"/>
                  </a:lnTo>
                  <a:lnTo>
                    <a:pt x="474631" y="146685"/>
                  </a:lnTo>
                  <a:lnTo>
                    <a:pt x="468725" y="124301"/>
                  </a:lnTo>
                  <a:lnTo>
                    <a:pt x="459677" y="92869"/>
                  </a:lnTo>
                  <a:lnTo>
                    <a:pt x="441484" y="64675"/>
                  </a:lnTo>
                  <a:lnTo>
                    <a:pt x="418529" y="40196"/>
                  </a:lnTo>
                  <a:lnTo>
                    <a:pt x="388716" y="36481"/>
                  </a:lnTo>
                  <a:lnTo>
                    <a:pt x="377000" y="26384"/>
                  </a:lnTo>
                  <a:lnTo>
                    <a:pt x="350330" y="31814"/>
                  </a:lnTo>
                  <a:lnTo>
                    <a:pt x="346710" y="61627"/>
                  </a:lnTo>
                  <a:lnTo>
                    <a:pt x="331756" y="77057"/>
                  </a:lnTo>
                  <a:lnTo>
                    <a:pt x="321659" y="54197"/>
                  </a:lnTo>
                  <a:lnTo>
                    <a:pt x="327470" y="41910"/>
                  </a:lnTo>
                  <a:lnTo>
                    <a:pt x="325850" y="20098"/>
                  </a:lnTo>
                  <a:lnTo>
                    <a:pt x="304038" y="21717"/>
                  </a:lnTo>
                  <a:lnTo>
                    <a:pt x="295561" y="55340"/>
                  </a:lnTo>
                  <a:lnTo>
                    <a:pt x="265652" y="51626"/>
                  </a:lnTo>
                  <a:lnTo>
                    <a:pt x="238506" y="61246"/>
                  </a:lnTo>
                  <a:lnTo>
                    <a:pt x="250222" y="36767"/>
                  </a:lnTo>
                  <a:lnTo>
                    <a:pt x="248031" y="19145"/>
                  </a:lnTo>
                  <a:lnTo>
                    <a:pt x="233077" y="0"/>
                  </a:lnTo>
                  <a:lnTo>
                    <a:pt x="218789" y="11240"/>
                  </a:lnTo>
                  <a:lnTo>
                    <a:pt x="208121" y="27242"/>
                  </a:lnTo>
                  <a:lnTo>
                    <a:pt x="206026" y="44291"/>
                  </a:lnTo>
                  <a:lnTo>
                    <a:pt x="199644" y="60770"/>
                  </a:lnTo>
                  <a:lnTo>
                    <a:pt x="178879" y="53912"/>
                  </a:lnTo>
                  <a:lnTo>
                    <a:pt x="177737" y="27813"/>
                  </a:lnTo>
                  <a:lnTo>
                    <a:pt x="143161" y="27813"/>
                  </a:lnTo>
                  <a:lnTo>
                    <a:pt x="110109" y="49721"/>
                  </a:lnTo>
                  <a:lnTo>
                    <a:pt x="86201" y="68390"/>
                  </a:lnTo>
                  <a:lnTo>
                    <a:pt x="79343" y="89249"/>
                  </a:lnTo>
                  <a:lnTo>
                    <a:pt x="58484" y="82296"/>
                  </a:lnTo>
                  <a:lnTo>
                    <a:pt x="57436" y="56198"/>
                  </a:lnTo>
                  <a:lnTo>
                    <a:pt x="36100" y="53626"/>
                  </a:lnTo>
                  <a:lnTo>
                    <a:pt x="36195" y="88202"/>
                  </a:lnTo>
                  <a:lnTo>
                    <a:pt x="23908" y="116967"/>
                  </a:lnTo>
                  <a:lnTo>
                    <a:pt x="0" y="135636"/>
                  </a:lnTo>
                  <a:lnTo>
                    <a:pt x="11811" y="180403"/>
                  </a:lnTo>
                  <a:lnTo>
                    <a:pt x="23622" y="225171"/>
                  </a:lnTo>
                  <a:lnTo>
                    <a:pt x="36386" y="261366"/>
                  </a:lnTo>
                  <a:lnTo>
                    <a:pt x="51911" y="276225"/>
                  </a:lnTo>
                  <a:lnTo>
                    <a:pt x="61532" y="303371"/>
                  </a:lnTo>
                  <a:lnTo>
                    <a:pt x="76962" y="318230"/>
                  </a:lnTo>
                  <a:lnTo>
                    <a:pt x="104204" y="343281"/>
                  </a:lnTo>
                  <a:lnTo>
                    <a:pt x="119634" y="358140"/>
                  </a:lnTo>
                  <a:lnTo>
                    <a:pt x="151638" y="379381"/>
                  </a:lnTo>
                  <a:lnTo>
                    <a:pt x="191167" y="410242"/>
                  </a:lnTo>
                  <a:lnTo>
                    <a:pt x="210312" y="429959"/>
                  </a:lnTo>
                  <a:lnTo>
                    <a:pt x="238601" y="446437"/>
                  </a:lnTo>
                  <a:lnTo>
                    <a:pt x="257842" y="466058"/>
                  </a:lnTo>
                  <a:lnTo>
                    <a:pt x="273844" y="476726"/>
                  </a:lnTo>
                  <a:lnTo>
                    <a:pt x="299371" y="479870"/>
                  </a:lnTo>
                  <a:lnTo>
                    <a:pt x="332423" y="492633"/>
                  </a:lnTo>
                  <a:lnTo>
                    <a:pt x="358045" y="495776"/>
                  </a:lnTo>
                  <a:lnTo>
                    <a:pt x="396335" y="500444"/>
                  </a:lnTo>
                  <a:lnTo>
                    <a:pt x="417671" y="503111"/>
                  </a:lnTo>
                  <a:lnTo>
                    <a:pt x="429959" y="508921"/>
                  </a:lnTo>
                  <a:lnTo>
                    <a:pt x="429959" y="508921"/>
                  </a:lnTo>
                  <a:lnTo>
                    <a:pt x="429959" y="5089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5894A4D8-AD1B-C512-7EE5-652BCBACCE89}"/>
                </a:ext>
              </a:extLst>
            </p:cNvPr>
            <p:cNvSpPr/>
            <p:nvPr/>
          </p:nvSpPr>
          <p:spPr>
            <a:xfrm>
              <a:off x="2165297" y="2009996"/>
              <a:ext cx="719067" cy="810495"/>
            </a:xfrm>
            <a:custGeom>
              <a:avLst/>
              <a:gdLst>
                <a:gd name="connsiteX0" fmla="*/ 241554 w 427005"/>
                <a:gd name="connsiteY0" fmla="*/ 481298 h 481298"/>
                <a:gd name="connsiteX1" fmla="*/ 252698 w 427005"/>
                <a:gd name="connsiteY1" fmla="*/ 461010 h 481298"/>
                <a:gd name="connsiteX2" fmla="*/ 267557 w 427005"/>
                <a:gd name="connsiteY2" fmla="*/ 445580 h 481298"/>
                <a:gd name="connsiteX3" fmla="*/ 293084 w 427005"/>
                <a:gd name="connsiteY3" fmla="*/ 448723 h 481298"/>
                <a:gd name="connsiteX4" fmla="*/ 304229 w 427005"/>
                <a:gd name="connsiteY4" fmla="*/ 428530 h 481298"/>
                <a:gd name="connsiteX5" fmla="*/ 326517 w 427005"/>
                <a:gd name="connsiteY5" fmla="*/ 422624 h 481298"/>
                <a:gd name="connsiteX6" fmla="*/ 359473 w 427005"/>
                <a:gd name="connsiteY6" fmla="*/ 400717 h 481298"/>
                <a:gd name="connsiteX7" fmla="*/ 375380 w 427005"/>
                <a:gd name="connsiteY7" fmla="*/ 376809 h 481298"/>
                <a:gd name="connsiteX8" fmla="*/ 406717 w 427005"/>
                <a:gd name="connsiteY8" fmla="*/ 367665 h 481298"/>
                <a:gd name="connsiteX9" fmla="*/ 421005 w 427005"/>
                <a:gd name="connsiteY9" fmla="*/ 321850 h 481298"/>
                <a:gd name="connsiteX10" fmla="*/ 418814 w 427005"/>
                <a:gd name="connsiteY10" fmla="*/ 304324 h 481298"/>
                <a:gd name="connsiteX11" fmla="*/ 425101 w 427005"/>
                <a:gd name="connsiteY11" fmla="*/ 253270 h 481298"/>
                <a:gd name="connsiteX12" fmla="*/ 426053 w 427005"/>
                <a:gd name="connsiteY12" fmla="*/ 140970 h 481298"/>
                <a:gd name="connsiteX13" fmla="*/ 424910 w 427005"/>
                <a:gd name="connsiteY13" fmla="*/ 114871 h 481298"/>
                <a:gd name="connsiteX14" fmla="*/ 427006 w 427005"/>
                <a:gd name="connsiteY14" fmla="*/ 97822 h 481298"/>
                <a:gd name="connsiteX15" fmla="*/ 406813 w 427005"/>
                <a:gd name="connsiteY15" fmla="*/ 86677 h 481298"/>
                <a:gd name="connsiteX16" fmla="*/ 390906 w 427005"/>
                <a:gd name="connsiteY16" fmla="*/ 76105 h 481298"/>
                <a:gd name="connsiteX17" fmla="*/ 364807 w 427005"/>
                <a:gd name="connsiteY17" fmla="*/ 77152 h 481298"/>
                <a:gd name="connsiteX18" fmla="*/ 362712 w 427005"/>
                <a:gd name="connsiteY18" fmla="*/ 59626 h 481298"/>
                <a:gd name="connsiteX19" fmla="*/ 336613 w 427005"/>
                <a:gd name="connsiteY19" fmla="*/ 60770 h 481298"/>
                <a:gd name="connsiteX20" fmla="*/ 319659 w 427005"/>
                <a:gd name="connsiteY20" fmla="*/ 58674 h 481298"/>
                <a:gd name="connsiteX21" fmla="*/ 305276 w 427005"/>
                <a:gd name="connsiteY21" fmla="*/ 69818 h 481298"/>
                <a:gd name="connsiteX22" fmla="*/ 294704 w 427005"/>
                <a:gd name="connsiteY22" fmla="*/ 85820 h 481298"/>
                <a:gd name="connsiteX23" fmla="*/ 276130 w 427005"/>
                <a:gd name="connsiteY23" fmla="*/ 96488 h 481298"/>
                <a:gd name="connsiteX24" fmla="*/ 258032 w 427005"/>
                <a:gd name="connsiteY24" fmla="*/ 102965 h 481298"/>
                <a:gd name="connsiteX25" fmla="*/ 256413 w 427005"/>
                <a:gd name="connsiteY25" fmla="*/ 81153 h 481298"/>
                <a:gd name="connsiteX26" fmla="*/ 245173 w 427005"/>
                <a:gd name="connsiteY26" fmla="*/ 66770 h 481298"/>
                <a:gd name="connsiteX27" fmla="*/ 227171 w 427005"/>
                <a:gd name="connsiteY27" fmla="*/ 73152 h 481298"/>
                <a:gd name="connsiteX28" fmla="*/ 208597 w 427005"/>
                <a:gd name="connsiteY28" fmla="*/ 83820 h 481298"/>
                <a:gd name="connsiteX29" fmla="*/ 198406 w 427005"/>
                <a:gd name="connsiteY29" fmla="*/ 60960 h 481298"/>
                <a:gd name="connsiteX30" fmla="*/ 181451 w 427005"/>
                <a:gd name="connsiteY30" fmla="*/ 58864 h 481298"/>
                <a:gd name="connsiteX31" fmla="*/ 170212 w 427005"/>
                <a:gd name="connsiteY31" fmla="*/ 44577 h 481298"/>
                <a:gd name="connsiteX32" fmla="*/ 154781 w 427005"/>
                <a:gd name="connsiteY32" fmla="*/ 29623 h 481298"/>
                <a:gd name="connsiteX33" fmla="*/ 131350 w 427005"/>
                <a:gd name="connsiteY33" fmla="*/ 9525 h 481298"/>
                <a:gd name="connsiteX34" fmla="*/ 54864 w 427005"/>
                <a:gd name="connsiteY34" fmla="*/ 0 h 481298"/>
                <a:gd name="connsiteX35" fmla="*/ 35147 w 427005"/>
                <a:gd name="connsiteY35" fmla="*/ 19241 h 481298"/>
                <a:gd name="connsiteX36" fmla="*/ 22098 w 427005"/>
                <a:gd name="connsiteY36" fmla="*/ 125635 h 481298"/>
                <a:gd name="connsiteX37" fmla="*/ 11430 w 427005"/>
                <a:gd name="connsiteY37" fmla="*/ 141637 h 481298"/>
                <a:gd name="connsiteX38" fmla="*/ 27908 w 427005"/>
                <a:gd name="connsiteY38" fmla="*/ 148018 h 481298"/>
                <a:gd name="connsiteX39" fmla="*/ 7906 w 427005"/>
                <a:gd name="connsiteY39" fmla="*/ 240601 h 481298"/>
                <a:gd name="connsiteX40" fmla="*/ 5239 w 427005"/>
                <a:gd name="connsiteY40" fmla="*/ 261938 h 481298"/>
                <a:gd name="connsiteX41" fmla="*/ 2572 w 427005"/>
                <a:gd name="connsiteY41" fmla="*/ 283178 h 481298"/>
                <a:gd name="connsiteX42" fmla="*/ 0 w 427005"/>
                <a:gd name="connsiteY42" fmla="*/ 304514 h 481298"/>
                <a:gd name="connsiteX43" fmla="*/ 9620 w 427005"/>
                <a:gd name="connsiteY43" fmla="*/ 331660 h 481298"/>
                <a:gd name="connsiteX44" fmla="*/ 16002 w 427005"/>
                <a:gd name="connsiteY44" fmla="*/ 349758 h 481298"/>
                <a:gd name="connsiteX45" fmla="*/ 32575 w 427005"/>
                <a:gd name="connsiteY45" fmla="*/ 390620 h 481298"/>
                <a:gd name="connsiteX46" fmla="*/ 39433 w 427005"/>
                <a:gd name="connsiteY46" fmla="*/ 404527 h 481298"/>
                <a:gd name="connsiteX47" fmla="*/ 54864 w 427005"/>
                <a:gd name="connsiteY47" fmla="*/ 419386 h 481298"/>
                <a:gd name="connsiteX48" fmla="*/ 81439 w 427005"/>
                <a:gd name="connsiteY48" fmla="*/ 413956 h 481298"/>
                <a:gd name="connsiteX49" fmla="*/ 102203 w 427005"/>
                <a:gd name="connsiteY49" fmla="*/ 420910 h 481298"/>
                <a:gd name="connsiteX50" fmla="*/ 119253 w 427005"/>
                <a:gd name="connsiteY50" fmla="*/ 423005 h 481298"/>
                <a:gd name="connsiteX51" fmla="*/ 134112 w 427005"/>
                <a:gd name="connsiteY51" fmla="*/ 442055 h 481298"/>
                <a:gd name="connsiteX52" fmla="*/ 152686 w 427005"/>
                <a:gd name="connsiteY52" fmla="*/ 431387 h 481298"/>
                <a:gd name="connsiteX53" fmla="*/ 170212 w 427005"/>
                <a:gd name="connsiteY53" fmla="*/ 429292 h 481298"/>
                <a:gd name="connsiteX54" fmla="*/ 186214 w 427005"/>
                <a:gd name="connsiteY54" fmla="*/ 439864 h 481298"/>
                <a:gd name="connsiteX55" fmla="*/ 188404 w 427005"/>
                <a:gd name="connsiteY55" fmla="*/ 457486 h 481298"/>
                <a:gd name="connsiteX56" fmla="*/ 204311 w 427005"/>
                <a:gd name="connsiteY56" fmla="*/ 468059 h 481298"/>
                <a:gd name="connsiteX57" fmla="*/ 220313 w 427005"/>
                <a:gd name="connsiteY57" fmla="*/ 478631 h 481298"/>
                <a:gd name="connsiteX58" fmla="*/ 241554 w 427005"/>
                <a:gd name="connsiteY58" fmla="*/ 481298 h 481298"/>
                <a:gd name="connsiteX59" fmla="*/ 241554 w 427005"/>
                <a:gd name="connsiteY59" fmla="*/ 481298 h 481298"/>
                <a:gd name="connsiteX60" fmla="*/ 241554 w 427005"/>
                <a:gd name="connsiteY60" fmla="*/ 481298 h 481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27005" h="481298">
                  <a:moveTo>
                    <a:pt x="241554" y="481298"/>
                  </a:moveTo>
                  <a:lnTo>
                    <a:pt x="252698" y="461010"/>
                  </a:lnTo>
                  <a:lnTo>
                    <a:pt x="267557" y="445580"/>
                  </a:lnTo>
                  <a:lnTo>
                    <a:pt x="293084" y="448723"/>
                  </a:lnTo>
                  <a:lnTo>
                    <a:pt x="304229" y="428530"/>
                  </a:lnTo>
                  <a:lnTo>
                    <a:pt x="326517" y="422624"/>
                  </a:lnTo>
                  <a:lnTo>
                    <a:pt x="359473" y="400717"/>
                  </a:lnTo>
                  <a:lnTo>
                    <a:pt x="375380" y="376809"/>
                  </a:lnTo>
                  <a:lnTo>
                    <a:pt x="406717" y="367665"/>
                  </a:lnTo>
                  <a:lnTo>
                    <a:pt x="421005" y="321850"/>
                  </a:lnTo>
                  <a:lnTo>
                    <a:pt x="418814" y="304324"/>
                  </a:lnTo>
                  <a:lnTo>
                    <a:pt x="425101" y="253270"/>
                  </a:lnTo>
                  <a:lnTo>
                    <a:pt x="426053" y="140970"/>
                  </a:lnTo>
                  <a:lnTo>
                    <a:pt x="424910" y="114871"/>
                  </a:lnTo>
                  <a:lnTo>
                    <a:pt x="427006" y="97822"/>
                  </a:lnTo>
                  <a:lnTo>
                    <a:pt x="406813" y="86677"/>
                  </a:lnTo>
                  <a:lnTo>
                    <a:pt x="390906" y="76105"/>
                  </a:lnTo>
                  <a:lnTo>
                    <a:pt x="364807" y="77152"/>
                  </a:lnTo>
                  <a:lnTo>
                    <a:pt x="362712" y="59626"/>
                  </a:lnTo>
                  <a:lnTo>
                    <a:pt x="336613" y="60770"/>
                  </a:lnTo>
                  <a:lnTo>
                    <a:pt x="319659" y="58674"/>
                  </a:lnTo>
                  <a:lnTo>
                    <a:pt x="305276" y="69818"/>
                  </a:lnTo>
                  <a:lnTo>
                    <a:pt x="294704" y="85820"/>
                  </a:lnTo>
                  <a:lnTo>
                    <a:pt x="276130" y="96488"/>
                  </a:lnTo>
                  <a:lnTo>
                    <a:pt x="258032" y="102965"/>
                  </a:lnTo>
                  <a:lnTo>
                    <a:pt x="256413" y="81153"/>
                  </a:lnTo>
                  <a:lnTo>
                    <a:pt x="245173" y="66770"/>
                  </a:lnTo>
                  <a:lnTo>
                    <a:pt x="227171" y="73152"/>
                  </a:lnTo>
                  <a:lnTo>
                    <a:pt x="208597" y="83820"/>
                  </a:lnTo>
                  <a:lnTo>
                    <a:pt x="198406" y="60960"/>
                  </a:lnTo>
                  <a:lnTo>
                    <a:pt x="181451" y="58864"/>
                  </a:lnTo>
                  <a:lnTo>
                    <a:pt x="170212" y="44577"/>
                  </a:lnTo>
                  <a:lnTo>
                    <a:pt x="154781" y="29623"/>
                  </a:lnTo>
                  <a:lnTo>
                    <a:pt x="131350" y="9525"/>
                  </a:lnTo>
                  <a:lnTo>
                    <a:pt x="54864" y="0"/>
                  </a:lnTo>
                  <a:lnTo>
                    <a:pt x="35147" y="19241"/>
                  </a:lnTo>
                  <a:lnTo>
                    <a:pt x="22098" y="125635"/>
                  </a:lnTo>
                  <a:lnTo>
                    <a:pt x="11430" y="141637"/>
                  </a:lnTo>
                  <a:lnTo>
                    <a:pt x="27908" y="148018"/>
                  </a:lnTo>
                  <a:lnTo>
                    <a:pt x="7906" y="240601"/>
                  </a:lnTo>
                  <a:lnTo>
                    <a:pt x="5239" y="261938"/>
                  </a:lnTo>
                  <a:lnTo>
                    <a:pt x="2572" y="283178"/>
                  </a:lnTo>
                  <a:lnTo>
                    <a:pt x="0" y="304514"/>
                  </a:lnTo>
                  <a:lnTo>
                    <a:pt x="9620" y="331660"/>
                  </a:lnTo>
                  <a:lnTo>
                    <a:pt x="16002" y="349758"/>
                  </a:lnTo>
                  <a:lnTo>
                    <a:pt x="32575" y="390620"/>
                  </a:lnTo>
                  <a:lnTo>
                    <a:pt x="39433" y="404527"/>
                  </a:lnTo>
                  <a:lnTo>
                    <a:pt x="54864" y="419386"/>
                  </a:lnTo>
                  <a:lnTo>
                    <a:pt x="81439" y="413956"/>
                  </a:lnTo>
                  <a:lnTo>
                    <a:pt x="102203" y="420910"/>
                  </a:lnTo>
                  <a:lnTo>
                    <a:pt x="119253" y="423005"/>
                  </a:lnTo>
                  <a:lnTo>
                    <a:pt x="134112" y="442055"/>
                  </a:lnTo>
                  <a:lnTo>
                    <a:pt x="152686" y="431387"/>
                  </a:lnTo>
                  <a:lnTo>
                    <a:pt x="170212" y="429292"/>
                  </a:lnTo>
                  <a:lnTo>
                    <a:pt x="186214" y="439864"/>
                  </a:lnTo>
                  <a:lnTo>
                    <a:pt x="188404" y="457486"/>
                  </a:lnTo>
                  <a:lnTo>
                    <a:pt x="204311" y="468059"/>
                  </a:lnTo>
                  <a:lnTo>
                    <a:pt x="220313" y="478631"/>
                  </a:lnTo>
                  <a:lnTo>
                    <a:pt x="241554" y="481298"/>
                  </a:lnTo>
                  <a:lnTo>
                    <a:pt x="241554" y="481298"/>
                  </a:lnTo>
                  <a:lnTo>
                    <a:pt x="241554" y="4812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75897D6C-518B-3DA2-061B-34B821B26052}"/>
                </a:ext>
              </a:extLst>
            </p:cNvPr>
            <p:cNvSpPr/>
            <p:nvPr/>
          </p:nvSpPr>
          <p:spPr>
            <a:xfrm>
              <a:off x="4246472" y="1908946"/>
              <a:ext cx="873211" cy="873211"/>
            </a:xfrm>
            <a:custGeom>
              <a:avLst/>
              <a:gdLst>
                <a:gd name="connsiteX0" fmla="*/ 204883 w 518541"/>
                <a:gd name="connsiteY0" fmla="*/ 518541 h 518541"/>
                <a:gd name="connsiteX1" fmla="*/ 234125 w 518541"/>
                <a:gd name="connsiteY1" fmla="*/ 457105 h 518541"/>
                <a:gd name="connsiteX2" fmla="*/ 263843 w 518541"/>
                <a:gd name="connsiteY2" fmla="*/ 391478 h 518541"/>
                <a:gd name="connsiteX3" fmla="*/ 279845 w 518541"/>
                <a:gd name="connsiteY3" fmla="*/ 402050 h 518541"/>
                <a:gd name="connsiteX4" fmla="*/ 293751 w 518541"/>
                <a:gd name="connsiteY4" fmla="*/ 395097 h 518541"/>
                <a:gd name="connsiteX5" fmla="*/ 318707 w 518541"/>
                <a:gd name="connsiteY5" fmla="*/ 367855 h 518541"/>
                <a:gd name="connsiteX6" fmla="*/ 298418 w 518541"/>
                <a:gd name="connsiteY6" fmla="*/ 356711 h 518541"/>
                <a:gd name="connsiteX7" fmla="*/ 297371 w 518541"/>
                <a:gd name="connsiteY7" fmla="*/ 330517 h 518541"/>
                <a:gd name="connsiteX8" fmla="*/ 313849 w 518541"/>
                <a:gd name="connsiteY8" fmla="*/ 302228 h 518541"/>
                <a:gd name="connsiteX9" fmla="*/ 336233 w 518541"/>
                <a:gd name="connsiteY9" fmla="*/ 296323 h 518541"/>
                <a:gd name="connsiteX10" fmla="*/ 329755 w 518541"/>
                <a:gd name="connsiteY10" fmla="*/ 278130 h 518541"/>
                <a:gd name="connsiteX11" fmla="*/ 324993 w 518541"/>
                <a:gd name="connsiteY11" fmla="*/ 247174 h 518541"/>
                <a:gd name="connsiteX12" fmla="*/ 358521 w 518541"/>
                <a:gd name="connsiteY12" fmla="*/ 220980 h 518541"/>
                <a:gd name="connsiteX13" fmla="*/ 388239 w 518541"/>
                <a:gd name="connsiteY13" fmla="*/ 190024 h 518541"/>
                <a:gd name="connsiteX14" fmla="*/ 440341 w 518541"/>
                <a:gd name="connsiteY14" fmla="*/ 118396 h 518541"/>
                <a:gd name="connsiteX15" fmla="*/ 518541 w 518541"/>
                <a:gd name="connsiteY15" fmla="*/ 10954 h 518541"/>
                <a:gd name="connsiteX16" fmla="*/ 407765 w 518541"/>
                <a:gd name="connsiteY16" fmla="*/ 32004 h 518541"/>
                <a:gd name="connsiteX17" fmla="*/ 394431 w 518541"/>
                <a:gd name="connsiteY17" fmla="*/ 0 h 518541"/>
                <a:gd name="connsiteX18" fmla="*/ 372046 w 518541"/>
                <a:gd name="connsiteY18" fmla="*/ 5906 h 518541"/>
                <a:gd name="connsiteX19" fmla="*/ 358236 w 518541"/>
                <a:gd name="connsiteY19" fmla="*/ 12859 h 518541"/>
                <a:gd name="connsiteX20" fmla="*/ 333661 w 518541"/>
                <a:gd name="connsiteY20" fmla="*/ 1143 h 518541"/>
                <a:gd name="connsiteX21" fmla="*/ 181833 w 518541"/>
                <a:gd name="connsiteY21" fmla="*/ 4096 h 518541"/>
                <a:gd name="connsiteX22" fmla="*/ 174974 w 518541"/>
                <a:gd name="connsiteY22" fmla="*/ 24955 h 518541"/>
                <a:gd name="connsiteX23" fmla="*/ 164878 w 518541"/>
                <a:gd name="connsiteY23" fmla="*/ 36671 h 518541"/>
                <a:gd name="connsiteX24" fmla="*/ 166497 w 518541"/>
                <a:gd name="connsiteY24" fmla="*/ 58579 h 518541"/>
                <a:gd name="connsiteX25" fmla="*/ 144685 w 518541"/>
                <a:gd name="connsiteY25" fmla="*/ 94869 h 518541"/>
                <a:gd name="connsiteX26" fmla="*/ 48387 w 518541"/>
                <a:gd name="connsiteY26" fmla="*/ 208788 h 518541"/>
                <a:gd name="connsiteX27" fmla="*/ 12764 w 518541"/>
                <a:gd name="connsiteY27" fmla="*/ 252032 h 518541"/>
                <a:gd name="connsiteX28" fmla="*/ 6382 w 518541"/>
                <a:gd name="connsiteY28" fmla="*/ 268605 h 518541"/>
                <a:gd name="connsiteX29" fmla="*/ 0 w 518541"/>
                <a:gd name="connsiteY29" fmla="*/ 285179 h 518541"/>
                <a:gd name="connsiteX30" fmla="*/ 10763 w 518541"/>
                <a:gd name="connsiteY30" fmla="*/ 303847 h 518541"/>
                <a:gd name="connsiteX31" fmla="*/ 26765 w 518541"/>
                <a:gd name="connsiteY31" fmla="*/ 314516 h 518541"/>
                <a:gd name="connsiteX32" fmla="*/ 28385 w 518541"/>
                <a:gd name="connsiteY32" fmla="*/ 336328 h 518541"/>
                <a:gd name="connsiteX33" fmla="*/ 115348 w 518541"/>
                <a:gd name="connsiteY33" fmla="*/ 438150 h 518541"/>
                <a:gd name="connsiteX34" fmla="*/ 142494 w 518541"/>
                <a:gd name="connsiteY34" fmla="*/ 463201 h 518541"/>
                <a:gd name="connsiteX35" fmla="*/ 177165 w 518541"/>
                <a:gd name="connsiteY35" fmla="*/ 497776 h 518541"/>
                <a:gd name="connsiteX36" fmla="*/ 204883 w 518541"/>
                <a:gd name="connsiteY36" fmla="*/ 518541 h 518541"/>
                <a:gd name="connsiteX37" fmla="*/ 204883 w 518541"/>
                <a:gd name="connsiteY37" fmla="*/ 518541 h 518541"/>
                <a:gd name="connsiteX38" fmla="*/ 204883 w 518541"/>
                <a:gd name="connsiteY38" fmla="*/ 518541 h 5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541">
                  <a:moveTo>
                    <a:pt x="204883" y="518541"/>
                  </a:moveTo>
                  <a:lnTo>
                    <a:pt x="234125" y="457105"/>
                  </a:lnTo>
                  <a:lnTo>
                    <a:pt x="263843" y="391478"/>
                  </a:lnTo>
                  <a:lnTo>
                    <a:pt x="279845" y="402050"/>
                  </a:lnTo>
                  <a:lnTo>
                    <a:pt x="293751" y="395097"/>
                  </a:lnTo>
                  <a:lnTo>
                    <a:pt x="318707" y="367855"/>
                  </a:lnTo>
                  <a:lnTo>
                    <a:pt x="298418" y="356711"/>
                  </a:lnTo>
                  <a:lnTo>
                    <a:pt x="297371" y="330517"/>
                  </a:lnTo>
                  <a:lnTo>
                    <a:pt x="313849" y="302228"/>
                  </a:lnTo>
                  <a:lnTo>
                    <a:pt x="336233" y="296323"/>
                  </a:lnTo>
                  <a:lnTo>
                    <a:pt x="329755" y="278130"/>
                  </a:lnTo>
                  <a:lnTo>
                    <a:pt x="324993" y="247174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1" y="0"/>
                  </a:lnTo>
                  <a:lnTo>
                    <a:pt x="372046" y="5906"/>
                  </a:lnTo>
                  <a:lnTo>
                    <a:pt x="358236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5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2"/>
                  </a:lnTo>
                  <a:lnTo>
                    <a:pt x="6382" y="268605"/>
                  </a:lnTo>
                  <a:lnTo>
                    <a:pt x="0" y="285179"/>
                  </a:lnTo>
                  <a:lnTo>
                    <a:pt x="10763" y="303847"/>
                  </a:lnTo>
                  <a:lnTo>
                    <a:pt x="26765" y="314516"/>
                  </a:lnTo>
                  <a:lnTo>
                    <a:pt x="28385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776"/>
                  </a:lnTo>
                  <a:lnTo>
                    <a:pt x="204883" y="518541"/>
                  </a:lnTo>
                  <a:lnTo>
                    <a:pt x="204883" y="518541"/>
                  </a:lnTo>
                  <a:lnTo>
                    <a:pt x="204883" y="518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4BB22F49-0D57-2D1C-9A38-8656CCAF8B64}"/>
                </a:ext>
              </a:extLst>
            </p:cNvPr>
            <p:cNvSpPr/>
            <p:nvPr/>
          </p:nvSpPr>
          <p:spPr>
            <a:xfrm>
              <a:off x="2946760" y="1473143"/>
              <a:ext cx="547119" cy="679449"/>
            </a:xfrm>
            <a:custGeom>
              <a:avLst/>
              <a:gdLst>
                <a:gd name="connsiteX0" fmla="*/ 168688 w 324897"/>
                <a:gd name="connsiteY0" fmla="*/ 403479 h 403479"/>
                <a:gd name="connsiteX1" fmla="*/ 191071 w 324897"/>
                <a:gd name="connsiteY1" fmla="*/ 397574 h 403479"/>
                <a:gd name="connsiteX2" fmla="*/ 213550 w 324897"/>
                <a:gd name="connsiteY2" fmla="*/ 391668 h 403479"/>
                <a:gd name="connsiteX3" fmla="*/ 219932 w 324897"/>
                <a:gd name="connsiteY3" fmla="*/ 375095 h 403479"/>
                <a:gd name="connsiteX4" fmla="*/ 217741 w 324897"/>
                <a:gd name="connsiteY4" fmla="*/ 357473 h 403479"/>
                <a:gd name="connsiteX5" fmla="*/ 216122 w 324897"/>
                <a:gd name="connsiteY5" fmla="*/ 335566 h 403479"/>
                <a:gd name="connsiteX6" fmla="*/ 209645 w 324897"/>
                <a:gd name="connsiteY6" fmla="*/ 317468 h 403479"/>
                <a:gd name="connsiteX7" fmla="*/ 220885 w 324897"/>
                <a:gd name="connsiteY7" fmla="*/ 297180 h 403479"/>
                <a:gd name="connsiteX8" fmla="*/ 247555 w 324897"/>
                <a:gd name="connsiteY8" fmla="*/ 257080 h 403479"/>
                <a:gd name="connsiteX9" fmla="*/ 257651 w 324897"/>
                <a:gd name="connsiteY9" fmla="*/ 245364 h 403479"/>
                <a:gd name="connsiteX10" fmla="*/ 272129 w 324897"/>
                <a:gd name="connsiteY10" fmla="*/ 234125 h 403479"/>
                <a:gd name="connsiteX11" fmla="*/ 296037 w 324897"/>
                <a:gd name="connsiteY11" fmla="*/ 180689 h 403479"/>
                <a:gd name="connsiteX12" fmla="*/ 314230 w 324897"/>
                <a:gd name="connsiteY12" fmla="*/ 174307 h 403479"/>
                <a:gd name="connsiteX13" fmla="*/ 324898 w 324897"/>
                <a:gd name="connsiteY13" fmla="*/ 158210 h 403479"/>
                <a:gd name="connsiteX14" fmla="*/ 322707 w 324897"/>
                <a:gd name="connsiteY14" fmla="*/ 140684 h 403479"/>
                <a:gd name="connsiteX15" fmla="*/ 303466 w 324897"/>
                <a:gd name="connsiteY15" fmla="*/ 120872 h 403479"/>
                <a:gd name="connsiteX16" fmla="*/ 269176 w 324897"/>
                <a:gd name="connsiteY16" fmla="*/ 82010 h 403479"/>
                <a:gd name="connsiteX17" fmla="*/ 257842 w 324897"/>
                <a:gd name="connsiteY17" fmla="*/ 67627 h 403479"/>
                <a:gd name="connsiteX18" fmla="*/ 224123 w 324897"/>
                <a:gd name="connsiteY18" fmla="*/ 24384 h 403479"/>
                <a:gd name="connsiteX19" fmla="*/ 192024 w 324897"/>
                <a:gd name="connsiteY19" fmla="*/ 3143 h 403479"/>
                <a:gd name="connsiteX20" fmla="*/ 170593 w 324897"/>
                <a:gd name="connsiteY20" fmla="*/ 476 h 403479"/>
                <a:gd name="connsiteX21" fmla="*/ 131540 w 324897"/>
                <a:gd name="connsiteY21" fmla="*/ 0 h 403479"/>
                <a:gd name="connsiteX22" fmla="*/ 95726 w 324897"/>
                <a:gd name="connsiteY22" fmla="*/ 8573 h 403479"/>
                <a:gd name="connsiteX23" fmla="*/ 65818 w 324897"/>
                <a:gd name="connsiteY23" fmla="*/ 4858 h 403479"/>
                <a:gd name="connsiteX24" fmla="*/ 59436 w 324897"/>
                <a:gd name="connsiteY24" fmla="*/ 21431 h 403479"/>
                <a:gd name="connsiteX25" fmla="*/ 57340 w 324897"/>
                <a:gd name="connsiteY25" fmla="*/ 38481 h 403479"/>
                <a:gd name="connsiteX26" fmla="*/ 71818 w 324897"/>
                <a:gd name="connsiteY26" fmla="*/ 62008 h 403479"/>
                <a:gd name="connsiteX27" fmla="*/ 54769 w 324897"/>
                <a:gd name="connsiteY27" fmla="*/ 94583 h 403479"/>
                <a:gd name="connsiteX28" fmla="*/ 44101 w 324897"/>
                <a:gd name="connsiteY28" fmla="*/ 110585 h 403479"/>
                <a:gd name="connsiteX29" fmla="*/ 37147 w 324897"/>
                <a:gd name="connsiteY29" fmla="*/ 131445 h 403479"/>
                <a:gd name="connsiteX30" fmla="*/ 31909 w 324897"/>
                <a:gd name="connsiteY30" fmla="*/ 174117 h 403479"/>
                <a:gd name="connsiteX31" fmla="*/ 28765 w 324897"/>
                <a:gd name="connsiteY31" fmla="*/ 199739 h 403479"/>
                <a:gd name="connsiteX32" fmla="*/ 22384 w 324897"/>
                <a:gd name="connsiteY32" fmla="*/ 216313 h 403479"/>
                <a:gd name="connsiteX33" fmla="*/ 24479 w 324897"/>
                <a:gd name="connsiteY33" fmla="*/ 233934 h 403479"/>
                <a:gd name="connsiteX34" fmla="*/ 26670 w 324897"/>
                <a:gd name="connsiteY34" fmla="*/ 251555 h 403479"/>
                <a:gd name="connsiteX35" fmla="*/ 14478 w 324897"/>
                <a:gd name="connsiteY35" fmla="*/ 280321 h 403479"/>
                <a:gd name="connsiteX36" fmla="*/ 0 w 324897"/>
                <a:gd name="connsiteY36" fmla="*/ 291560 h 403479"/>
                <a:gd name="connsiteX37" fmla="*/ 1619 w 324897"/>
                <a:gd name="connsiteY37" fmla="*/ 313468 h 403479"/>
                <a:gd name="connsiteX38" fmla="*/ 17145 w 324897"/>
                <a:gd name="connsiteY38" fmla="*/ 328422 h 403479"/>
                <a:gd name="connsiteX39" fmla="*/ 23622 w 324897"/>
                <a:gd name="connsiteY39" fmla="*/ 346520 h 403479"/>
                <a:gd name="connsiteX40" fmla="*/ 39719 w 324897"/>
                <a:gd name="connsiteY40" fmla="*/ 357188 h 403479"/>
                <a:gd name="connsiteX41" fmla="*/ 55721 w 324897"/>
                <a:gd name="connsiteY41" fmla="*/ 367855 h 403479"/>
                <a:gd name="connsiteX42" fmla="*/ 76105 w 324897"/>
                <a:gd name="connsiteY42" fmla="*/ 379000 h 403479"/>
                <a:gd name="connsiteX43" fmla="*/ 116776 w 324897"/>
                <a:gd name="connsiteY43" fmla="*/ 401384 h 403479"/>
                <a:gd name="connsiteX44" fmla="*/ 138684 w 324897"/>
                <a:gd name="connsiteY44" fmla="*/ 399764 h 403479"/>
                <a:gd name="connsiteX45" fmla="*/ 156305 w 324897"/>
                <a:gd name="connsiteY45" fmla="*/ 397574 h 403479"/>
                <a:gd name="connsiteX46" fmla="*/ 168688 w 324897"/>
                <a:gd name="connsiteY46" fmla="*/ 403479 h 403479"/>
                <a:gd name="connsiteX47" fmla="*/ 168688 w 324897"/>
                <a:gd name="connsiteY47" fmla="*/ 403479 h 403479"/>
                <a:gd name="connsiteX48" fmla="*/ 168688 w 324897"/>
                <a:gd name="connsiteY48" fmla="*/ 403479 h 403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24897" h="403479">
                  <a:moveTo>
                    <a:pt x="168688" y="403479"/>
                  </a:moveTo>
                  <a:lnTo>
                    <a:pt x="191071" y="397574"/>
                  </a:lnTo>
                  <a:lnTo>
                    <a:pt x="213550" y="391668"/>
                  </a:lnTo>
                  <a:lnTo>
                    <a:pt x="219932" y="375095"/>
                  </a:lnTo>
                  <a:lnTo>
                    <a:pt x="217741" y="357473"/>
                  </a:lnTo>
                  <a:lnTo>
                    <a:pt x="216122" y="335566"/>
                  </a:lnTo>
                  <a:lnTo>
                    <a:pt x="209645" y="317468"/>
                  </a:lnTo>
                  <a:lnTo>
                    <a:pt x="220885" y="297180"/>
                  </a:lnTo>
                  <a:lnTo>
                    <a:pt x="247555" y="257080"/>
                  </a:lnTo>
                  <a:lnTo>
                    <a:pt x="257651" y="245364"/>
                  </a:lnTo>
                  <a:lnTo>
                    <a:pt x="272129" y="234125"/>
                  </a:lnTo>
                  <a:lnTo>
                    <a:pt x="296037" y="180689"/>
                  </a:lnTo>
                  <a:lnTo>
                    <a:pt x="314230" y="174307"/>
                  </a:lnTo>
                  <a:lnTo>
                    <a:pt x="324898" y="158210"/>
                  </a:lnTo>
                  <a:lnTo>
                    <a:pt x="322707" y="140684"/>
                  </a:lnTo>
                  <a:lnTo>
                    <a:pt x="303466" y="120872"/>
                  </a:lnTo>
                  <a:lnTo>
                    <a:pt x="269176" y="82010"/>
                  </a:lnTo>
                  <a:lnTo>
                    <a:pt x="257842" y="67627"/>
                  </a:lnTo>
                  <a:lnTo>
                    <a:pt x="224123" y="24384"/>
                  </a:lnTo>
                  <a:lnTo>
                    <a:pt x="192024" y="3143"/>
                  </a:lnTo>
                  <a:lnTo>
                    <a:pt x="170593" y="476"/>
                  </a:lnTo>
                  <a:lnTo>
                    <a:pt x="131540" y="0"/>
                  </a:lnTo>
                  <a:lnTo>
                    <a:pt x="95726" y="8573"/>
                  </a:lnTo>
                  <a:lnTo>
                    <a:pt x="65818" y="4858"/>
                  </a:lnTo>
                  <a:lnTo>
                    <a:pt x="59436" y="21431"/>
                  </a:lnTo>
                  <a:lnTo>
                    <a:pt x="57340" y="38481"/>
                  </a:lnTo>
                  <a:lnTo>
                    <a:pt x="71818" y="62008"/>
                  </a:lnTo>
                  <a:lnTo>
                    <a:pt x="54769" y="94583"/>
                  </a:lnTo>
                  <a:lnTo>
                    <a:pt x="44101" y="110585"/>
                  </a:lnTo>
                  <a:lnTo>
                    <a:pt x="37147" y="131445"/>
                  </a:lnTo>
                  <a:lnTo>
                    <a:pt x="31909" y="174117"/>
                  </a:lnTo>
                  <a:lnTo>
                    <a:pt x="28765" y="199739"/>
                  </a:lnTo>
                  <a:lnTo>
                    <a:pt x="22384" y="216313"/>
                  </a:lnTo>
                  <a:lnTo>
                    <a:pt x="24479" y="233934"/>
                  </a:lnTo>
                  <a:lnTo>
                    <a:pt x="26670" y="251555"/>
                  </a:lnTo>
                  <a:lnTo>
                    <a:pt x="14478" y="280321"/>
                  </a:lnTo>
                  <a:lnTo>
                    <a:pt x="0" y="291560"/>
                  </a:lnTo>
                  <a:lnTo>
                    <a:pt x="1619" y="313468"/>
                  </a:lnTo>
                  <a:lnTo>
                    <a:pt x="17145" y="328422"/>
                  </a:lnTo>
                  <a:lnTo>
                    <a:pt x="23622" y="346520"/>
                  </a:lnTo>
                  <a:lnTo>
                    <a:pt x="39719" y="357188"/>
                  </a:lnTo>
                  <a:lnTo>
                    <a:pt x="55721" y="367855"/>
                  </a:lnTo>
                  <a:lnTo>
                    <a:pt x="76105" y="379000"/>
                  </a:lnTo>
                  <a:lnTo>
                    <a:pt x="116776" y="401384"/>
                  </a:lnTo>
                  <a:lnTo>
                    <a:pt x="138684" y="399764"/>
                  </a:lnTo>
                  <a:lnTo>
                    <a:pt x="156305" y="397574"/>
                  </a:lnTo>
                  <a:lnTo>
                    <a:pt x="168688" y="403479"/>
                  </a:lnTo>
                  <a:lnTo>
                    <a:pt x="168688" y="403479"/>
                  </a:lnTo>
                  <a:lnTo>
                    <a:pt x="168688" y="4034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11317996-3A0D-5872-943D-0A2B5C89FA72}"/>
                </a:ext>
              </a:extLst>
            </p:cNvPr>
            <p:cNvSpPr/>
            <p:nvPr/>
          </p:nvSpPr>
          <p:spPr>
            <a:xfrm>
              <a:off x="2816516" y="2027479"/>
              <a:ext cx="676240" cy="880107"/>
            </a:xfrm>
            <a:custGeom>
              <a:avLst/>
              <a:gdLst>
                <a:gd name="connsiteX0" fmla="*/ 363474 w 401573"/>
                <a:gd name="connsiteY0" fmla="*/ 522637 h 522636"/>
                <a:gd name="connsiteX1" fmla="*/ 366046 w 401573"/>
                <a:gd name="connsiteY1" fmla="*/ 501396 h 522636"/>
                <a:gd name="connsiteX2" fmla="*/ 377190 w 401573"/>
                <a:gd name="connsiteY2" fmla="*/ 481108 h 522636"/>
                <a:gd name="connsiteX3" fmla="*/ 394144 w 401573"/>
                <a:gd name="connsiteY3" fmla="*/ 448532 h 522636"/>
                <a:gd name="connsiteX4" fmla="*/ 401574 w 401573"/>
                <a:gd name="connsiteY4" fmla="*/ 423482 h 522636"/>
                <a:gd name="connsiteX5" fmla="*/ 395192 w 401573"/>
                <a:gd name="connsiteY5" fmla="*/ 405384 h 522636"/>
                <a:gd name="connsiteX6" fmla="*/ 387667 w 401573"/>
                <a:gd name="connsiteY6" fmla="*/ 326612 h 522636"/>
                <a:gd name="connsiteX7" fmla="*/ 395002 w 401573"/>
                <a:gd name="connsiteY7" fmla="*/ 266891 h 522636"/>
                <a:gd name="connsiteX8" fmla="*/ 401383 w 401573"/>
                <a:gd name="connsiteY8" fmla="*/ 250317 h 522636"/>
                <a:gd name="connsiteX9" fmla="*/ 399193 w 401573"/>
                <a:gd name="connsiteY9" fmla="*/ 232791 h 522636"/>
                <a:gd name="connsiteX10" fmla="*/ 397573 w 401573"/>
                <a:gd name="connsiteY10" fmla="*/ 210979 h 522636"/>
                <a:gd name="connsiteX11" fmla="*/ 376333 w 401573"/>
                <a:gd name="connsiteY11" fmla="*/ 208312 h 522636"/>
                <a:gd name="connsiteX12" fmla="*/ 369951 w 401573"/>
                <a:gd name="connsiteY12" fmla="*/ 190214 h 522636"/>
                <a:gd name="connsiteX13" fmla="*/ 349758 w 401573"/>
                <a:gd name="connsiteY13" fmla="*/ 179070 h 522636"/>
                <a:gd name="connsiteX14" fmla="*/ 334327 w 401573"/>
                <a:gd name="connsiteY14" fmla="*/ 164211 h 522636"/>
                <a:gd name="connsiteX15" fmla="*/ 328993 w 401573"/>
                <a:gd name="connsiteY15" fmla="*/ 137541 h 522636"/>
                <a:gd name="connsiteX16" fmla="*/ 331089 w 401573"/>
                <a:gd name="connsiteY16" fmla="*/ 120491 h 522636"/>
                <a:gd name="connsiteX17" fmla="*/ 319945 w 401573"/>
                <a:gd name="connsiteY17" fmla="*/ 106108 h 522636"/>
                <a:gd name="connsiteX18" fmla="*/ 307181 w 401573"/>
                <a:gd name="connsiteY18" fmla="*/ 69913 h 522636"/>
                <a:gd name="connsiteX19" fmla="*/ 291751 w 401573"/>
                <a:gd name="connsiteY19" fmla="*/ 55054 h 522636"/>
                <a:gd name="connsiteX20" fmla="*/ 273177 w 401573"/>
                <a:gd name="connsiteY20" fmla="*/ 65722 h 522636"/>
                <a:gd name="connsiteX21" fmla="*/ 251365 w 401573"/>
                <a:gd name="connsiteY21" fmla="*/ 67342 h 522636"/>
                <a:gd name="connsiteX22" fmla="*/ 233839 w 401573"/>
                <a:gd name="connsiteY22" fmla="*/ 69533 h 522636"/>
                <a:gd name="connsiteX23" fmla="*/ 194596 w 401573"/>
                <a:gd name="connsiteY23" fmla="*/ 73342 h 522636"/>
                <a:gd name="connsiteX24" fmla="*/ 166878 w 401573"/>
                <a:gd name="connsiteY24" fmla="*/ 52673 h 522636"/>
                <a:gd name="connsiteX25" fmla="*/ 140875 w 401573"/>
                <a:gd name="connsiteY25" fmla="*/ 53721 h 522636"/>
                <a:gd name="connsiteX26" fmla="*/ 129730 w 401573"/>
                <a:gd name="connsiteY26" fmla="*/ 39433 h 522636"/>
                <a:gd name="connsiteX27" fmla="*/ 113824 w 401573"/>
                <a:gd name="connsiteY27" fmla="*/ 28766 h 522636"/>
                <a:gd name="connsiteX28" fmla="*/ 97822 w 401573"/>
                <a:gd name="connsiteY28" fmla="*/ 18097 h 522636"/>
                <a:gd name="connsiteX29" fmla="*/ 91440 w 401573"/>
                <a:gd name="connsiteY29" fmla="*/ 0 h 522636"/>
                <a:gd name="connsiteX30" fmla="*/ 69628 w 401573"/>
                <a:gd name="connsiteY30" fmla="*/ 1715 h 522636"/>
                <a:gd name="connsiteX31" fmla="*/ 51054 w 401573"/>
                <a:gd name="connsiteY31" fmla="*/ 12383 h 522636"/>
                <a:gd name="connsiteX32" fmla="*/ 40481 w 401573"/>
                <a:gd name="connsiteY32" fmla="*/ 28384 h 522636"/>
                <a:gd name="connsiteX33" fmla="*/ 34099 w 401573"/>
                <a:gd name="connsiteY33" fmla="*/ 44863 h 522636"/>
                <a:gd name="connsiteX34" fmla="*/ 39433 w 401573"/>
                <a:gd name="connsiteY34" fmla="*/ 71533 h 522636"/>
                <a:gd name="connsiteX35" fmla="*/ 45339 w 401573"/>
                <a:gd name="connsiteY35" fmla="*/ 93917 h 522636"/>
                <a:gd name="connsiteX36" fmla="*/ 42672 w 401573"/>
                <a:gd name="connsiteY36" fmla="*/ 115253 h 522636"/>
                <a:gd name="connsiteX37" fmla="*/ 41243 w 401573"/>
                <a:gd name="connsiteY37" fmla="*/ 231838 h 522636"/>
                <a:gd name="connsiteX38" fmla="*/ 35433 w 401573"/>
                <a:gd name="connsiteY38" fmla="*/ 278797 h 522636"/>
                <a:gd name="connsiteX39" fmla="*/ 36576 w 401573"/>
                <a:gd name="connsiteY39" fmla="*/ 304895 h 522636"/>
                <a:gd name="connsiteX40" fmla="*/ 29718 w 401573"/>
                <a:gd name="connsiteY40" fmla="*/ 360331 h 522636"/>
                <a:gd name="connsiteX41" fmla="*/ 19145 w 401573"/>
                <a:gd name="connsiteY41" fmla="*/ 376333 h 522636"/>
                <a:gd name="connsiteX42" fmla="*/ 0 w 401573"/>
                <a:gd name="connsiteY42" fmla="*/ 391287 h 522636"/>
                <a:gd name="connsiteX43" fmla="*/ 25527 w 401573"/>
                <a:gd name="connsiteY43" fmla="*/ 394430 h 522636"/>
                <a:gd name="connsiteX44" fmla="*/ 22860 w 401573"/>
                <a:gd name="connsiteY44" fmla="*/ 415766 h 522636"/>
                <a:gd name="connsiteX45" fmla="*/ 34004 w 401573"/>
                <a:gd name="connsiteY45" fmla="*/ 430054 h 522636"/>
                <a:gd name="connsiteX46" fmla="*/ 9620 w 401573"/>
                <a:gd name="connsiteY46" fmla="*/ 453009 h 522636"/>
                <a:gd name="connsiteX47" fmla="*/ 27717 w 401573"/>
                <a:gd name="connsiteY47" fmla="*/ 446627 h 522636"/>
                <a:gd name="connsiteX48" fmla="*/ 44672 w 401573"/>
                <a:gd name="connsiteY48" fmla="*/ 448723 h 522636"/>
                <a:gd name="connsiteX49" fmla="*/ 62770 w 401573"/>
                <a:gd name="connsiteY49" fmla="*/ 442246 h 522636"/>
                <a:gd name="connsiteX50" fmla="*/ 78200 w 401573"/>
                <a:gd name="connsiteY50" fmla="*/ 457200 h 522636"/>
                <a:gd name="connsiteX51" fmla="*/ 107347 w 401573"/>
                <a:gd name="connsiteY51" fmla="*/ 430435 h 522636"/>
                <a:gd name="connsiteX52" fmla="*/ 146113 w 401573"/>
                <a:gd name="connsiteY52" fmla="*/ 430911 h 522636"/>
                <a:gd name="connsiteX53" fmla="*/ 242792 w 401573"/>
                <a:gd name="connsiteY53" fmla="*/ 451485 h 522636"/>
                <a:gd name="connsiteX54" fmla="*/ 273653 w 401573"/>
                <a:gd name="connsiteY54" fmla="*/ 481298 h 522636"/>
                <a:gd name="connsiteX55" fmla="*/ 294894 w 401573"/>
                <a:gd name="connsiteY55" fmla="*/ 483870 h 522636"/>
                <a:gd name="connsiteX56" fmla="*/ 310801 w 401573"/>
                <a:gd name="connsiteY56" fmla="*/ 494538 h 522636"/>
                <a:gd name="connsiteX57" fmla="*/ 327850 w 401573"/>
                <a:gd name="connsiteY57" fmla="*/ 496634 h 522636"/>
                <a:gd name="connsiteX58" fmla="*/ 343281 w 401573"/>
                <a:gd name="connsiteY58" fmla="*/ 511492 h 522636"/>
                <a:gd name="connsiteX59" fmla="*/ 363474 w 401573"/>
                <a:gd name="connsiteY59" fmla="*/ 522637 h 522636"/>
                <a:gd name="connsiteX60" fmla="*/ 363474 w 401573"/>
                <a:gd name="connsiteY60" fmla="*/ 522637 h 522636"/>
                <a:gd name="connsiteX61" fmla="*/ 363474 w 401573"/>
                <a:gd name="connsiteY61" fmla="*/ 522637 h 5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01573" h="522636">
                  <a:moveTo>
                    <a:pt x="363474" y="522637"/>
                  </a:moveTo>
                  <a:lnTo>
                    <a:pt x="366046" y="501396"/>
                  </a:lnTo>
                  <a:lnTo>
                    <a:pt x="377190" y="481108"/>
                  </a:lnTo>
                  <a:lnTo>
                    <a:pt x="394144" y="448532"/>
                  </a:lnTo>
                  <a:lnTo>
                    <a:pt x="401574" y="423482"/>
                  </a:lnTo>
                  <a:lnTo>
                    <a:pt x="395192" y="405384"/>
                  </a:lnTo>
                  <a:lnTo>
                    <a:pt x="387667" y="326612"/>
                  </a:lnTo>
                  <a:lnTo>
                    <a:pt x="395002" y="266891"/>
                  </a:lnTo>
                  <a:lnTo>
                    <a:pt x="401383" y="250317"/>
                  </a:lnTo>
                  <a:lnTo>
                    <a:pt x="399193" y="232791"/>
                  </a:lnTo>
                  <a:lnTo>
                    <a:pt x="397573" y="210979"/>
                  </a:lnTo>
                  <a:lnTo>
                    <a:pt x="376333" y="208312"/>
                  </a:lnTo>
                  <a:lnTo>
                    <a:pt x="369951" y="190214"/>
                  </a:lnTo>
                  <a:lnTo>
                    <a:pt x="349758" y="179070"/>
                  </a:lnTo>
                  <a:lnTo>
                    <a:pt x="334327" y="164211"/>
                  </a:lnTo>
                  <a:lnTo>
                    <a:pt x="328993" y="137541"/>
                  </a:lnTo>
                  <a:lnTo>
                    <a:pt x="331089" y="120491"/>
                  </a:lnTo>
                  <a:lnTo>
                    <a:pt x="319945" y="106108"/>
                  </a:lnTo>
                  <a:lnTo>
                    <a:pt x="307181" y="69913"/>
                  </a:lnTo>
                  <a:lnTo>
                    <a:pt x="291751" y="55054"/>
                  </a:lnTo>
                  <a:lnTo>
                    <a:pt x="273177" y="65722"/>
                  </a:lnTo>
                  <a:lnTo>
                    <a:pt x="251365" y="67342"/>
                  </a:lnTo>
                  <a:lnTo>
                    <a:pt x="233839" y="69533"/>
                  </a:lnTo>
                  <a:lnTo>
                    <a:pt x="194596" y="73342"/>
                  </a:lnTo>
                  <a:lnTo>
                    <a:pt x="166878" y="52673"/>
                  </a:lnTo>
                  <a:lnTo>
                    <a:pt x="140875" y="53721"/>
                  </a:lnTo>
                  <a:lnTo>
                    <a:pt x="129730" y="39433"/>
                  </a:lnTo>
                  <a:lnTo>
                    <a:pt x="113824" y="28766"/>
                  </a:lnTo>
                  <a:lnTo>
                    <a:pt x="97822" y="18097"/>
                  </a:lnTo>
                  <a:lnTo>
                    <a:pt x="91440" y="0"/>
                  </a:lnTo>
                  <a:lnTo>
                    <a:pt x="69628" y="1715"/>
                  </a:lnTo>
                  <a:lnTo>
                    <a:pt x="51054" y="12383"/>
                  </a:lnTo>
                  <a:lnTo>
                    <a:pt x="40481" y="28384"/>
                  </a:lnTo>
                  <a:lnTo>
                    <a:pt x="34099" y="44863"/>
                  </a:lnTo>
                  <a:lnTo>
                    <a:pt x="39433" y="71533"/>
                  </a:lnTo>
                  <a:lnTo>
                    <a:pt x="45339" y="93917"/>
                  </a:lnTo>
                  <a:lnTo>
                    <a:pt x="42672" y="115253"/>
                  </a:lnTo>
                  <a:lnTo>
                    <a:pt x="41243" y="231838"/>
                  </a:lnTo>
                  <a:lnTo>
                    <a:pt x="35433" y="278797"/>
                  </a:lnTo>
                  <a:lnTo>
                    <a:pt x="36576" y="304895"/>
                  </a:lnTo>
                  <a:lnTo>
                    <a:pt x="29718" y="360331"/>
                  </a:lnTo>
                  <a:lnTo>
                    <a:pt x="19145" y="376333"/>
                  </a:lnTo>
                  <a:lnTo>
                    <a:pt x="0" y="391287"/>
                  </a:lnTo>
                  <a:lnTo>
                    <a:pt x="25527" y="394430"/>
                  </a:lnTo>
                  <a:lnTo>
                    <a:pt x="22860" y="415766"/>
                  </a:lnTo>
                  <a:lnTo>
                    <a:pt x="34004" y="430054"/>
                  </a:lnTo>
                  <a:lnTo>
                    <a:pt x="9620" y="453009"/>
                  </a:lnTo>
                  <a:lnTo>
                    <a:pt x="27717" y="446627"/>
                  </a:lnTo>
                  <a:lnTo>
                    <a:pt x="44672" y="448723"/>
                  </a:lnTo>
                  <a:lnTo>
                    <a:pt x="62770" y="442246"/>
                  </a:lnTo>
                  <a:lnTo>
                    <a:pt x="78200" y="457200"/>
                  </a:lnTo>
                  <a:lnTo>
                    <a:pt x="107347" y="430435"/>
                  </a:lnTo>
                  <a:lnTo>
                    <a:pt x="146113" y="430911"/>
                  </a:lnTo>
                  <a:lnTo>
                    <a:pt x="242792" y="451485"/>
                  </a:lnTo>
                  <a:lnTo>
                    <a:pt x="273653" y="481298"/>
                  </a:lnTo>
                  <a:lnTo>
                    <a:pt x="294894" y="483870"/>
                  </a:lnTo>
                  <a:lnTo>
                    <a:pt x="310801" y="494538"/>
                  </a:lnTo>
                  <a:lnTo>
                    <a:pt x="327850" y="496634"/>
                  </a:lnTo>
                  <a:lnTo>
                    <a:pt x="343281" y="511492"/>
                  </a:lnTo>
                  <a:lnTo>
                    <a:pt x="363474" y="522637"/>
                  </a:lnTo>
                  <a:lnTo>
                    <a:pt x="363474" y="522637"/>
                  </a:lnTo>
                  <a:lnTo>
                    <a:pt x="363474" y="52263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9DB0DAB4-460B-82C5-9A43-CE7E4CE8B362}"/>
                </a:ext>
              </a:extLst>
            </p:cNvPr>
            <p:cNvSpPr/>
            <p:nvPr/>
          </p:nvSpPr>
          <p:spPr>
            <a:xfrm>
              <a:off x="2731024" y="2745906"/>
              <a:ext cx="784029" cy="794455"/>
            </a:xfrm>
            <a:custGeom>
              <a:avLst/>
              <a:gdLst>
                <a:gd name="connsiteX0" fmla="*/ 455390 w 465582"/>
                <a:gd name="connsiteY0" fmla="*/ 471773 h 471773"/>
                <a:gd name="connsiteX1" fmla="*/ 459010 w 465582"/>
                <a:gd name="connsiteY1" fmla="*/ 372809 h 471773"/>
                <a:gd name="connsiteX2" fmla="*/ 459867 w 465582"/>
                <a:gd name="connsiteY2" fmla="*/ 260413 h 471773"/>
                <a:gd name="connsiteX3" fmla="*/ 461867 w 465582"/>
                <a:gd name="connsiteY3" fmla="*/ 208788 h 471773"/>
                <a:gd name="connsiteX4" fmla="*/ 465582 w 465582"/>
                <a:gd name="connsiteY4" fmla="*/ 178975 h 471773"/>
                <a:gd name="connsiteX5" fmla="*/ 439388 w 465582"/>
                <a:gd name="connsiteY5" fmla="*/ 145542 h 471773"/>
                <a:gd name="connsiteX6" fmla="*/ 418052 w 465582"/>
                <a:gd name="connsiteY6" fmla="*/ 108299 h 471773"/>
                <a:gd name="connsiteX7" fmla="*/ 407384 w 465582"/>
                <a:gd name="connsiteY7" fmla="*/ 89630 h 471773"/>
                <a:gd name="connsiteX8" fmla="*/ 395669 w 465582"/>
                <a:gd name="connsiteY8" fmla="*/ 79534 h 471773"/>
                <a:gd name="connsiteX9" fmla="*/ 371094 w 465582"/>
                <a:gd name="connsiteY9" fmla="*/ 67913 h 471773"/>
                <a:gd name="connsiteX10" fmla="*/ 349853 w 465582"/>
                <a:gd name="connsiteY10" fmla="*/ 65246 h 471773"/>
                <a:gd name="connsiteX11" fmla="*/ 324231 w 465582"/>
                <a:gd name="connsiteY11" fmla="*/ 62103 h 471773"/>
                <a:gd name="connsiteX12" fmla="*/ 306134 w 465582"/>
                <a:gd name="connsiteY12" fmla="*/ 33909 h 471773"/>
                <a:gd name="connsiteX13" fmla="*/ 197358 w 465582"/>
                <a:gd name="connsiteY13" fmla="*/ 3238 h 471773"/>
                <a:gd name="connsiteX14" fmla="*/ 171831 w 465582"/>
                <a:gd name="connsiteY14" fmla="*/ 0 h 471773"/>
                <a:gd name="connsiteX15" fmla="*/ 157448 w 465582"/>
                <a:gd name="connsiteY15" fmla="*/ 11239 h 471773"/>
                <a:gd name="connsiteX16" fmla="*/ 134588 w 465582"/>
                <a:gd name="connsiteY16" fmla="*/ 21431 h 471773"/>
                <a:gd name="connsiteX17" fmla="*/ 117538 w 465582"/>
                <a:gd name="connsiteY17" fmla="*/ 19240 h 471773"/>
                <a:gd name="connsiteX18" fmla="*/ 95726 w 465582"/>
                <a:gd name="connsiteY18" fmla="*/ 20955 h 471773"/>
                <a:gd name="connsiteX19" fmla="*/ 78677 w 465582"/>
                <a:gd name="connsiteY19" fmla="*/ 18859 h 471773"/>
                <a:gd name="connsiteX20" fmla="*/ 68580 w 465582"/>
                <a:gd name="connsiteY20" fmla="*/ 30575 h 471773"/>
                <a:gd name="connsiteX21" fmla="*/ 84011 w 465582"/>
                <a:gd name="connsiteY21" fmla="*/ 45434 h 471773"/>
                <a:gd name="connsiteX22" fmla="*/ 72866 w 465582"/>
                <a:gd name="connsiteY22" fmla="*/ 65627 h 471773"/>
                <a:gd name="connsiteX23" fmla="*/ 61722 w 465582"/>
                <a:gd name="connsiteY23" fmla="*/ 85915 h 471773"/>
                <a:gd name="connsiteX24" fmla="*/ 51626 w 465582"/>
                <a:gd name="connsiteY24" fmla="*/ 97631 h 471773"/>
                <a:gd name="connsiteX25" fmla="*/ 44768 w 465582"/>
                <a:gd name="connsiteY25" fmla="*/ 118396 h 471773"/>
                <a:gd name="connsiteX26" fmla="*/ 45339 w 465582"/>
                <a:gd name="connsiteY26" fmla="*/ 148780 h 471773"/>
                <a:gd name="connsiteX27" fmla="*/ 27242 w 465582"/>
                <a:gd name="connsiteY27" fmla="*/ 155162 h 471773"/>
                <a:gd name="connsiteX28" fmla="*/ 16573 w 465582"/>
                <a:gd name="connsiteY28" fmla="*/ 171164 h 471773"/>
                <a:gd name="connsiteX29" fmla="*/ 31528 w 465582"/>
                <a:gd name="connsiteY29" fmla="*/ 190309 h 471773"/>
                <a:gd name="connsiteX30" fmla="*/ 17145 w 465582"/>
                <a:gd name="connsiteY30" fmla="*/ 201454 h 471773"/>
                <a:gd name="connsiteX31" fmla="*/ 15050 w 465582"/>
                <a:gd name="connsiteY31" fmla="*/ 218503 h 471773"/>
                <a:gd name="connsiteX32" fmla="*/ 2858 w 465582"/>
                <a:gd name="connsiteY32" fmla="*/ 247269 h 471773"/>
                <a:gd name="connsiteX33" fmla="*/ 5048 w 465582"/>
                <a:gd name="connsiteY33" fmla="*/ 264890 h 471773"/>
                <a:gd name="connsiteX34" fmla="*/ 6668 w 465582"/>
                <a:gd name="connsiteY34" fmla="*/ 286702 h 471773"/>
                <a:gd name="connsiteX35" fmla="*/ 5144 w 465582"/>
                <a:gd name="connsiteY35" fmla="*/ 368713 h 471773"/>
                <a:gd name="connsiteX36" fmla="*/ 476 w 465582"/>
                <a:gd name="connsiteY36" fmla="*/ 407003 h 471773"/>
                <a:gd name="connsiteX37" fmla="*/ 0 w 465582"/>
                <a:gd name="connsiteY37" fmla="*/ 445865 h 471773"/>
                <a:gd name="connsiteX38" fmla="*/ 188023 w 465582"/>
                <a:gd name="connsiteY38" fmla="*/ 464725 h 471773"/>
                <a:gd name="connsiteX39" fmla="*/ 455390 w 465582"/>
                <a:gd name="connsiteY39" fmla="*/ 471773 h 471773"/>
                <a:gd name="connsiteX40" fmla="*/ 455390 w 465582"/>
                <a:gd name="connsiteY40" fmla="*/ 471773 h 471773"/>
                <a:gd name="connsiteX41" fmla="*/ 455390 w 465582"/>
                <a:gd name="connsiteY41" fmla="*/ 471773 h 47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5582" h="471773">
                  <a:moveTo>
                    <a:pt x="455390" y="471773"/>
                  </a:moveTo>
                  <a:lnTo>
                    <a:pt x="459010" y="372809"/>
                  </a:lnTo>
                  <a:lnTo>
                    <a:pt x="459867" y="260413"/>
                  </a:lnTo>
                  <a:lnTo>
                    <a:pt x="461867" y="208788"/>
                  </a:lnTo>
                  <a:lnTo>
                    <a:pt x="465582" y="178975"/>
                  </a:lnTo>
                  <a:lnTo>
                    <a:pt x="439388" y="145542"/>
                  </a:lnTo>
                  <a:lnTo>
                    <a:pt x="418052" y="108299"/>
                  </a:lnTo>
                  <a:lnTo>
                    <a:pt x="407384" y="89630"/>
                  </a:lnTo>
                  <a:lnTo>
                    <a:pt x="395669" y="79534"/>
                  </a:lnTo>
                  <a:lnTo>
                    <a:pt x="371094" y="67913"/>
                  </a:lnTo>
                  <a:lnTo>
                    <a:pt x="349853" y="65246"/>
                  </a:lnTo>
                  <a:lnTo>
                    <a:pt x="324231" y="62103"/>
                  </a:lnTo>
                  <a:lnTo>
                    <a:pt x="306134" y="33909"/>
                  </a:lnTo>
                  <a:lnTo>
                    <a:pt x="197358" y="3238"/>
                  </a:lnTo>
                  <a:lnTo>
                    <a:pt x="171831" y="0"/>
                  </a:lnTo>
                  <a:lnTo>
                    <a:pt x="157448" y="11239"/>
                  </a:lnTo>
                  <a:lnTo>
                    <a:pt x="134588" y="21431"/>
                  </a:lnTo>
                  <a:lnTo>
                    <a:pt x="117538" y="19240"/>
                  </a:lnTo>
                  <a:lnTo>
                    <a:pt x="95726" y="20955"/>
                  </a:lnTo>
                  <a:lnTo>
                    <a:pt x="78677" y="18859"/>
                  </a:lnTo>
                  <a:lnTo>
                    <a:pt x="68580" y="30575"/>
                  </a:lnTo>
                  <a:lnTo>
                    <a:pt x="84011" y="45434"/>
                  </a:lnTo>
                  <a:lnTo>
                    <a:pt x="72866" y="65627"/>
                  </a:lnTo>
                  <a:lnTo>
                    <a:pt x="61722" y="85915"/>
                  </a:lnTo>
                  <a:lnTo>
                    <a:pt x="51626" y="97631"/>
                  </a:lnTo>
                  <a:lnTo>
                    <a:pt x="44768" y="118396"/>
                  </a:lnTo>
                  <a:lnTo>
                    <a:pt x="45339" y="148780"/>
                  </a:lnTo>
                  <a:lnTo>
                    <a:pt x="27242" y="155162"/>
                  </a:lnTo>
                  <a:lnTo>
                    <a:pt x="16573" y="171164"/>
                  </a:lnTo>
                  <a:lnTo>
                    <a:pt x="31528" y="190309"/>
                  </a:lnTo>
                  <a:lnTo>
                    <a:pt x="17145" y="201454"/>
                  </a:lnTo>
                  <a:lnTo>
                    <a:pt x="15050" y="218503"/>
                  </a:lnTo>
                  <a:lnTo>
                    <a:pt x="2858" y="247269"/>
                  </a:lnTo>
                  <a:lnTo>
                    <a:pt x="5048" y="264890"/>
                  </a:lnTo>
                  <a:lnTo>
                    <a:pt x="6668" y="286702"/>
                  </a:lnTo>
                  <a:lnTo>
                    <a:pt x="5144" y="368713"/>
                  </a:lnTo>
                  <a:lnTo>
                    <a:pt x="476" y="407003"/>
                  </a:lnTo>
                  <a:lnTo>
                    <a:pt x="0" y="445865"/>
                  </a:lnTo>
                  <a:lnTo>
                    <a:pt x="188023" y="464725"/>
                  </a:lnTo>
                  <a:lnTo>
                    <a:pt x="455390" y="471773"/>
                  </a:lnTo>
                  <a:lnTo>
                    <a:pt x="455390" y="471773"/>
                  </a:lnTo>
                  <a:lnTo>
                    <a:pt x="455390" y="4717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BA77872-BBB9-9ADE-E324-F6EC629DC793}"/>
                </a:ext>
              </a:extLst>
            </p:cNvPr>
            <p:cNvSpPr/>
            <p:nvPr/>
          </p:nvSpPr>
          <p:spPr>
            <a:xfrm>
              <a:off x="3434854" y="2396558"/>
              <a:ext cx="716180" cy="669184"/>
            </a:xfrm>
            <a:custGeom>
              <a:avLst/>
              <a:gdLst>
                <a:gd name="connsiteX0" fmla="*/ 167449 w 425291"/>
                <a:gd name="connsiteY0" fmla="*/ 397383 h 397383"/>
                <a:gd name="connsiteX1" fmla="*/ 218408 w 425291"/>
                <a:gd name="connsiteY1" fmla="*/ 368999 h 397383"/>
                <a:gd name="connsiteX2" fmla="*/ 200311 w 425291"/>
                <a:gd name="connsiteY2" fmla="*/ 306038 h 397383"/>
                <a:gd name="connsiteX3" fmla="*/ 221552 w 425291"/>
                <a:gd name="connsiteY3" fmla="*/ 308705 h 397383"/>
                <a:gd name="connsiteX4" fmla="*/ 239554 w 425291"/>
                <a:gd name="connsiteY4" fmla="*/ 302228 h 397383"/>
                <a:gd name="connsiteX5" fmla="*/ 250127 w 425291"/>
                <a:gd name="connsiteY5" fmla="*/ 286226 h 397383"/>
                <a:gd name="connsiteX6" fmla="*/ 280416 w 425291"/>
                <a:gd name="connsiteY6" fmla="*/ 285560 h 397383"/>
                <a:gd name="connsiteX7" fmla="*/ 306991 w 425291"/>
                <a:gd name="connsiteY7" fmla="*/ 280226 h 397383"/>
                <a:gd name="connsiteX8" fmla="*/ 351568 w 425291"/>
                <a:gd name="connsiteY8" fmla="*/ 268319 h 397383"/>
                <a:gd name="connsiteX9" fmla="*/ 362236 w 425291"/>
                <a:gd name="connsiteY9" fmla="*/ 252317 h 397383"/>
                <a:gd name="connsiteX10" fmla="*/ 377095 w 425291"/>
                <a:gd name="connsiteY10" fmla="*/ 236792 h 397383"/>
                <a:gd name="connsiteX11" fmla="*/ 390906 w 425291"/>
                <a:gd name="connsiteY11" fmla="*/ 229838 h 397383"/>
                <a:gd name="connsiteX12" fmla="*/ 405194 w 425291"/>
                <a:gd name="connsiteY12" fmla="*/ 218599 h 397383"/>
                <a:gd name="connsiteX13" fmla="*/ 412052 w 425291"/>
                <a:gd name="connsiteY13" fmla="*/ 197739 h 397383"/>
                <a:gd name="connsiteX14" fmla="*/ 419005 w 425291"/>
                <a:gd name="connsiteY14" fmla="*/ 176975 h 397383"/>
                <a:gd name="connsiteX15" fmla="*/ 425291 w 425291"/>
                <a:gd name="connsiteY15" fmla="*/ 160401 h 397383"/>
                <a:gd name="connsiteX16" fmla="*/ 399860 w 425291"/>
                <a:gd name="connsiteY16" fmla="*/ 157258 h 397383"/>
                <a:gd name="connsiteX17" fmla="*/ 401955 w 425291"/>
                <a:gd name="connsiteY17" fmla="*/ 140113 h 397383"/>
                <a:gd name="connsiteX18" fmla="*/ 381190 w 425291"/>
                <a:gd name="connsiteY18" fmla="*/ 133255 h 397383"/>
                <a:gd name="connsiteX19" fmla="*/ 375380 w 425291"/>
                <a:gd name="connsiteY19" fmla="*/ 110871 h 397383"/>
                <a:gd name="connsiteX20" fmla="*/ 373189 w 425291"/>
                <a:gd name="connsiteY20" fmla="*/ 93250 h 397383"/>
                <a:gd name="connsiteX21" fmla="*/ 376333 w 425291"/>
                <a:gd name="connsiteY21" fmla="*/ 67628 h 397383"/>
                <a:gd name="connsiteX22" fmla="*/ 362045 w 425291"/>
                <a:gd name="connsiteY22" fmla="*/ 44101 h 397383"/>
                <a:gd name="connsiteX23" fmla="*/ 345567 w 425291"/>
                <a:gd name="connsiteY23" fmla="*/ 37814 h 397383"/>
                <a:gd name="connsiteX24" fmla="*/ 330137 w 425291"/>
                <a:gd name="connsiteY24" fmla="*/ 22860 h 397383"/>
                <a:gd name="connsiteX25" fmla="*/ 314706 w 425291"/>
                <a:gd name="connsiteY25" fmla="*/ 7906 h 397383"/>
                <a:gd name="connsiteX26" fmla="*/ 224409 w 425291"/>
                <a:gd name="connsiteY26" fmla="*/ 5525 h 397383"/>
                <a:gd name="connsiteX27" fmla="*/ 198406 w 425291"/>
                <a:gd name="connsiteY27" fmla="*/ 6572 h 397383"/>
                <a:gd name="connsiteX28" fmla="*/ 167640 w 425291"/>
                <a:gd name="connsiteY28" fmla="*/ 11430 h 397383"/>
                <a:gd name="connsiteX29" fmla="*/ 132588 w 425291"/>
                <a:gd name="connsiteY29" fmla="*/ 15812 h 397383"/>
                <a:gd name="connsiteX30" fmla="*/ 97536 w 425291"/>
                <a:gd name="connsiteY30" fmla="*/ 20193 h 397383"/>
                <a:gd name="connsiteX31" fmla="*/ 59246 w 425291"/>
                <a:gd name="connsiteY31" fmla="*/ 15431 h 397383"/>
                <a:gd name="connsiteX32" fmla="*/ 39624 w 425291"/>
                <a:gd name="connsiteY32" fmla="*/ 0 h 397383"/>
                <a:gd name="connsiteX33" fmla="*/ 28956 w 425291"/>
                <a:gd name="connsiteY33" fmla="*/ 16002 h 397383"/>
                <a:gd name="connsiteX34" fmla="*/ 35338 w 425291"/>
                <a:gd name="connsiteY34" fmla="*/ 34195 h 397383"/>
                <a:gd name="connsiteX35" fmla="*/ 29051 w 425291"/>
                <a:gd name="connsiteY35" fmla="*/ 50768 h 397383"/>
                <a:gd name="connsiteX36" fmla="*/ 25813 w 425291"/>
                <a:gd name="connsiteY36" fmla="*/ 76391 h 397383"/>
                <a:gd name="connsiteX37" fmla="*/ 22193 w 425291"/>
                <a:gd name="connsiteY37" fmla="*/ 106299 h 397383"/>
                <a:gd name="connsiteX38" fmla="*/ 26956 w 425291"/>
                <a:gd name="connsiteY38" fmla="*/ 137255 h 397383"/>
                <a:gd name="connsiteX39" fmla="*/ 26956 w 425291"/>
                <a:gd name="connsiteY39" fmla="*/ 171926 h 397383"/>
                <a:gd name="connsiteX40" fmla="*/ 42386 w 425291"/>
                <a:gd name="connsiteY40" fmla="*/ 186785 h 397383"/>
                <a:gd name="connsiteX41" fmla="*/ 30766 w 425291"/>
                <a:gd name="connsiteY41" fmla="*/ 211360 h 397383"/>
                <a:gd name="connsiteX42" fmla="*/ 9049 w 425291"/>
                <a:gd name="connsiteY42" fmla="*/ 247745 h 397383"/>
                <a:gd name="connsiteX43" fmla="*/ 11144 w 425291"/>
                <a:gd name="connsiteY43" fmla="*/ 265367 h 397383"/>
                <a:gd name="connsiteX44" fmla="*/ 0 w 425291"/>
                <a:gd name="connsiteY44" fmla="*/ 285655 h 397383"/>
                <a:gd name="connsiteX45" fmla="*/ 571 w 425291"/>
                <a:gd name="connsiteY45" fmla="*/ 316135 h 397383"/>
                <a:gd name="connsiteX46" fmla="*/ 14383 w 425291"/>
                <a:gd name="connsiteY46" fmla="*/ 343853 h 397383"/>
                <a:gd name="connsiteX47" fmla="*/ 25622 w 425291"/>
                <a:gd name="connsiteY47" fmla="*/ 358235 h 397383"/>
                <a:gd name="connsiteX48" fmla="*/ 35147 w 425291"/>
                <a:gd name="connsiteY48" fmla="*/ 385382 h 397383"/>
                <a:gd name="connsiteX49" fmla="*/ 53721 w 425291"/>
                <a:gd name="connsiteY49" fmla="*/ 374714 h 397383"/>
                <a:gd name="connsiteX50" fmla="*/ 68104 w 425291"/>
                <a:gd name="connsiteY50" fmla="*/ 363474 h 397383"/>
                <a:gd name="connsiteX51" fmla="*/ 85630 w 425291"/>
                <a:gd name="connsiteY51" fmla="*/ 361283 h 397383"/>
                <a:gd name="connsiteX52" fmla="*/ 125444 w 425291"/>
                <a:gd name="connsiteY52" fmla="*/ 387858 h 397383"/>
                <a:gd name="connsiteX53" fmla="*/ 158877 w 425291"/>
                <a:gd name="connsiteY53" fmla="*/ 396335 h 397383"/>
                <a:gd name="connsiteX54" fmla="*/ 167449 w 425291"/>
                <a:gd name="connsiteY54" fmla="*/ 397383 h 397383"/>
                <a:gd name="connsiteX55" fmla="*/ 167449 w 425291"/>
                <a:gd name="connsiteY55" fmla="*/ 397383 h 397383"/>
                <a:gd name="connsiteX56" fmla="*/ 167449 w 425291"/>
                <a:gd name="connsiteY56" fmla="*/ 397383 h 39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25291" h="397383">
                  <a:moveTo>
                    <a:pt x="167449" y="397383"/>
                  </a:moveTo>
                  <a:lnTo>
                    <a:pt x="218408" y="368999"/>
                  </a:lnTo>
                  <a:lnTo>
                    <a:pt x="200311" y="306038"/>
                  </a:lnTo>
                  <a:lnTo>
                    <a:pt x="221552" y="308705"/>
                  </a:lnTo>
                  <a:lnTo>
                    <a:pt x="239554" y="302228"/>
                  </a:lnTo>
                  <a:lnTo>
                    <a:pt x="250127" y="286226"/>
                  </a:lnTo>
                  <a:lnTo>
                    <a:pt x="280416" y="285560"/>
                  </a:lnTo>
                  <a:lnTo>
                    <a:pt x="306991" y="280226"/>
                  </a:lnTo>
                  <a:lnTo>
                    <a:pt x="351568" y="268319"/>
                  </a:lnTo>
                  <a:lnTo>
                    <a:pt x="362236" y="252317"/>
                  </a:lnTo>
                  <a:lnTo>
                    <a:pt x="377095" y="236792"/>
                  </a:lnTo>
                  <a:lnTo>
                    <a:pt x="390906" y="229838"/>
                  </a:lnTo>
                  <a:lnTo>
                    <a:pt x="405194" y="218599"/>
                  </a:lnTo>
                  <a:lnTo>
                    <a:pt x="412052" y="197739"/>
                  </a:lnTo>
                  <a:lnTo>
                    <a:pt x="419005" y="176975"/>
                  </a:lnTo>
                  <a:lnTo>
                    <a:pt x="425291" y="160401"/>
                  </a:lnTo>
                  <a:lnTo>
                    <a:pt x="399860" y="157258"/>
                  </a:lnTo>
                  <a:lnTo>
                    <a:pt x="401955" y="140113"/>
                  </a:lnTo>
                  <a:lnTo>
                    <a:pt x="381190" y="133255"/>
                  </a:lnTo>
                  <a:lnTo>
                    <a:pt x="375380" y="110871"/>
                  </a:lnTo>
                  <a:lnTo>
                    <a:pt x="373189" y="93250"/>
                  </a:lnTo>
                  <a:lnTo>
                    <a:pt x="376333" y="67628"/>
                  </a:lnTo>
                  <a:lnTo>
                    <a:pt x="362045" y="44101"/>
                  </a:lnTo>
                  <a:lnTo>
                    <a:pt x="345567" y="37814"/>
                  </a:lnTo>
                  <a:lnTo>
                    <a:pt x="330137" y="22860"/>
                  </a:lnTo>
                  <a:lnTo>
                    <a:pt x="314706" y="7906"/>
                  </a:lnTo>
                  <a:lnTo>
                    <a:pt x="224409" y="5525"/>
                  </a:lnTo>
                  <a:lnTo>
                    <a:pt x="198406" y="6572"/>
                  </a:lnTo>
                  <a:lnTo>
                    <a:pt x="167640" y="11430"/>
                  </a:lnTo>
                  <a:lnTo>
                    <a:pt x="132588" y="15812"/>
                  </a:lnTo>
                  <a:lnTo>
                    <a:pt x="97536" y="20193"/>
                  </a:lnTo>
                  <a:lnTo>
                    <a:pt x="59246" y="15431"/>
                  </a:lnTo>
                  <a:lnTo>
                    <a:pt x="39624" y="0"/>
                  </a:lnTo>
                  <a:lnTo>
                    <a:pt x="28956" y="16002"/>
                  </a:lnTo>
                  <a:lnTo>
                    <a:pt x="35338" y="34195"/>
                  </a:lnTo>
                  <a:lnTo>
                    <a:pt x="29051" y="50768"/>
                  </a:lnTo>
                  <a:lnTo>
                    <a:pt x="25813" y="76391"/>
                  </a:lnTo>
                  <a:lnTo>
                    <a:pt x="22193" y="106299"/>
                  </a:lnTo>
                  <a:lnTo>
                    <a:pt x="26956" y="137255"/>
                  </a:lnTo>
                  <a:lnTo>
                    <a:pt x="26956" y="171926"/>
                  </a:lnTo>
                  <a:lnTo>
                    <a:pt x="42386" y="186785"/>
                  </a:lnTo>
                  <a:lnTo>
                    <a:pt x="30766" y="211360"/>
                  </a:lnTo>
                  <a:lnTo>
                    <a:pt x="9049" y="247745"/>
                  </a:lnTo>
                  <a:lnTo>
                    <a:pt x="11144" y="265367"/>
                  </a:lnTo>
                  <a:lnTo>
                    <a:pt x="0" y="285655"/>
                  </a:lnTo>
                  <a:lnTo>
                    <a:pt x="571" y="316135"/>
                  </a:lnTo>
                  <a:lnTo>
                    <a:pt x="14383" y="343853"/>
                  </a:lnTo>
                  <a:lnTo>
                    <a:pt x="25622" y="358235"/>
                  </a:lnTo>
                  <a:lnTo>
                    <a:pt x="35147" y="385382"/>
                  </a:lnTo>
                  <a:lnTo>
                    <a:pt x="53721" y="374714"/>
                  </a:lnTo>
                  <a:lnTo>
                    <a:pt x="68104" y="363474"/>
                  </a:lnTo>
                  <a:lnTo>
                    <a:pt x="85630" y="361283"/>
                  </a:lnTo>
                  <a:lnTo>
                    <a:pt x="125444" y="387858"/>
                  </a:lnTo>
                  <a:lnTo>
                    <a:pt x="158877" y="396335"/>
                  </a:lnTo>
                  <a:lnTo>
                    <a:pt x="167449" y="397383"/>
                  </a:lnTo>
                  <a:lnTo>
                    <a:pt x="167449" y="397383"/>
                  </a:lnTo>
                  <a:lnTo>
                    <a:pt x="167449" y="3973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8A865A42-0B69-5FDF-241D-E6D3CC84938A}"/>
                </a:ext>
              </a:extLst>
            </p:cNvPr>
            <p:cNvSpPr/>
            <p:nvPr/>
          </p:nvSpPr>
          <p:spPr>
            <a:xfrm>
              <a:off x="2950449" y="52489"/>
              <a:ext cx="720831" cy="492424"/>
            </a:xfrm>
            <a:custGeom>
              <a:avLst/>
              <a:gdLst>
                <a:gd name="connsiteX0" fmla="*/ 392716 w 428053"/>
                <a:gd name="connsiteY0" fmla="*/ 292418 h 292417"/>
                <a:gd name="connsiteX1" fmla="*/ 395383 w 428053"/>
                <a:gd name="connsiteY1" fmla="*/ 271082 h 292417"/>
                <a:gd name="connsiteX2" fmla="*/ 402717 w 428053"/>
                <a:gd name="connsiteY2" fmla="*/ 211265 h 292417"/>
                <a:gd name="connsiteX3" fmla="*/ 406432 w 428053"/>
                <a:gd name="connsiteY3" fmla="*/ 181451 h 292417"/>
                <a:gd name="connsiteX4" fmla="*/ 409004 w 428053"/>
                <a:gd name="connsiteY4" fmla="*/ 160020 h 292417"/>
                <a:gd name="connsiteX5" fmla="*/ 414814 w 428053"/>
                <a:gd name="connsiteY5" fmla="*/ 113062 h 292417"/>
                <a:gd name="connsiteX6" fmla="*/ 422243 w 428053"/>
                <a:gd name="connsiteY6" fmla="*/ 88011 h 292417"/>
                <a:gd name="connsiteX7" fmla="*/ 425958 w 428053"/>
                <a:gd name="connsiteY7" fmla="*/ 58103 h 292417"/>
                <a:gd name="connsiteX8" fmla="*/ 428054 w 428053"/>
                <a:gd name="connsiteY8" fmla="*/ 41053 h 292417"/>
                <a:gd name="connsiteX9" fmla="*/ 390620 w 428053"/>
                <a:gd name="connsiteY9" fmla="*/ 27813 h 292417"/>
                <a:gd name="connsiteX10" fmla="*/ 355950 w 428053"/>
                <a:gd name="connsiteY10" fmla="*/ 27813 h 292417"/>
                <a:gd name="connsiteX11" fmla="*/ 266224 w 428053"/>
                <a:gd name="connsiteY11" fmla="*/ 16764 h 292417"/>
                <a:gd name="connsiteX12" fmla="*/ 252889 w 428053"/>
                <a:gd name="connsiteY12" fmla="*/ 19431 h 292417"/>
                <a:gd name="connsiteX13" fmla="*/ 205931 w 428053"/>
                <a:gd name="connsiteY13" fmla="*/ 13621 h 292417"/>
                <a:gd name="connsiteX14" fmla="*/ 179737 w 428053"/>
                <a:gd name="connsiteY14" fmla="*/ 14764 h 292417"/>
                <a:gd name="connsiteX15" fmla="*/ 149828 w 428053"/>
                <a:gd name="connsiteY15" fmla="*/ 11049 h 292417"/>
                <a:gd name="connsiteX16" fmla="*/ 94298 w 428053"/>
                <a:gd name="connsiteY16" fmla="*/ 4191 h 292417"/>
                <a:gd name="connsiteX17" fmla="*/ 25432 w 428053"/>
                <a:gd name="connsiteY17" fmla="*/ 0 h 292417"/>
                <a:gd name="connsiteX18" fmla="*/ 19050 w 428053"/>
                <a:gd name="connsiteY18" fmla="*/ 16574 h 292417"/>
                <a:gd name="connsiteX19" fmla="*/ 15335 w 428053"/>
                <a:gd name="connsiteY19" fmla="*/ 46482 h 292417"/>
                <a:gd name="connsiteX20" fmla="*/ 9049 w 428053"/>
                <a:gd name="connsiteY20" fmla="*/ 97727 h 292417"/>
                <a:gd name="connsiteX21" fmla="*/ 0 w 428053"/>
                <a:gd name="connsiteY21" fmla="*/ 135541 h 292417"/>
                <a:gd name="connsiteX22" fmla="*/ 9144 w 428053"/>
                <a:gd name="connsiteY22" fmla="*/ 167069 h 292417"/>
                <a:gd name="connsiteX23" fmla="*/ 2762 w 428053"/>
                <a:gd name="connsiteY23" fmla="*/ 183642 h 292417"/>
                <a:gd name="connsiteX24" fmla="*/ 35909 w 428053"/>
                <a:gd name="connsiteY24" fmla="*/ 196310 h 292417"/>
                <a:gd name="connsiteX25" fmla="*/ 42386 w 428053"/>
                <a:gd name="connsiteY25" fmla="*/ 214503 h 292417"/>
                <a:gd name="connsiteX26" fmla="*/ 56293 w 428053"/>
                <a:gd name="connsiteY26" fmla="*/ 242221 h 292417"/>
                <a:gd name="connsiteX27" fmla="*/ 89916 w 428053"/>
                <a:gd name="connsiteY27" fmla="*/ 250698 h 292417"/>
                <a:gd name="connsiteX28" fmla="*/ 179642 w 428053"/>
                <a:gd name="connsiteY28" fmla="*/ 261747 h 292417"/>
                <a:gd name="connsiteX29" fmla="*/ 222314 w 428053"/>
                <a:gd name="connsiteY29" fmla="*/ 266986 h 292417"/>
                <a:gd name="connsiteX30" fmla="*/ 243745 w 428053"/>
                <a:gd name="connsiteY30" fmla="*/ 269653 h 292417"/>
                <a:gd name="connsiteX31" fmla="*/ 265081 w 428053"/>
                <a:gd name="connsiteY31" fmla="*/ 272320 h 292417"/>
                <a:gd name="connsiteX32" fmla="*/ 315849 w 428053"/>
                <a:gd name="connsiteY32" fmla="*/ 282893 h 292417"/>
                <a:gd name="connsiteX33" fmla="*/ 341471 w 428053"/>
                <a:gd name="connsiteY33" fmla="*/ 286036 h 292417"/>
                <a:gd name="connsiteX34" fmla="*/ 367570 w 428053"/>
                <a:gd name="connsiteY34" fmla="*/ 284988 h 292417"/>
                <a:gd name="connsiteX35" fmla="*/ 392716 w 428053"/>
                <a:gd name="connsiteY35" fmla="*/ 292418 h 292417"/>
                <a:gd name="connsiteX36" fmla="*/ 392716 w 428053"/>
                <a:gd name="connsiteY36" fmla="*/ 292418 h 292417"/>
                <a:gd name="connsiteX37" fmla="*/ 392716 w 428053"/>
                <a:gd name="connsiteY37" fmla="*/ 292418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053" h="292417">
                  <a:moveTo>
                    <a:pt x="392716" y="292418"/>
                  </a:moveTo>
                  <a:lnTo>
                    <a:pt x="395383" y="271082"/>
                  </a:lnTo>
                  <a:lnTo>
                    <a:pt x="402717" y="211265"/>
                  </a:lnTo>
                  <a:lnTo>
                    <a:pt x="406432" y="181451"/>
                  </a:lnTo>
                  <a:lnTo>
                    <a:pt x="409004" y="160020"/>
                  </a:lnTo>
                  <a:lnTo>
                    <a:pt x="414814" y="113062"/>
                  </a:lnTo>
                  <a:lnTo>
                    <a:pt x="422243" y="88011"/>
                  </a:lnTo>
                  <a:lnTo>
                    <a:pt x="425958" y="58103"/>
                  </a:lnTo>
                  <a:lnTo>
                    <a:pt x="428054" y="41053"/>
                  </a:lnTo>
                  <a:lnTo>
                    <a:pt x="390620" y="27813"/>
                  </a:lnTo>
                  <a:lnTo>
                    <a:pt x="355950" y="27813"/>
                  </a:lnTo>
                  <a:lnTo>
                    <a:pt x="266224" y="16764"/>
                  </a:lnTo>
                  <a:lnTo>
                    <a:pt x="252889" y="19431"/>
                  </a:lnTo>
                  <a:lnTo>
                    <a:pt x="205931" y="13621"/>
                  </a:lnTo>
                  <a:lnTo>
                    <a:pt x="179737" y="14764"/>
                  </a:lnTo>
                  <a:lnTo>
                    <a:pt x="149828" y="11049"/>
                  </a:lnTo>
                  <a:lnTo>
                    <a:pt x="94298" y="4191"/>
                  </a:lnTo>
                  <a:lnTo>
                    <a:pt x="25432" y="0"/>
                  </a:lnTo>
                  <a:lnTo>
                    <a:pt x="19050" y="16574"/>
                  </a:lnTo>
                  <a:lnTo>
                    <a:pt x="15335" y="46482"/>
                  </a:lnTo>
                  <a:lnTo>
                    <a:pt x="9049" y="97727"/>
                  </a:lnTo>
                  <a:lnTo>
                    <a:pt x="0" y="135541"/>
                  </a:lnTo>
                  <a:lnTo>
                    <a:pt x="9144" y="167069"/>
                  </a:lnTo>
                  <a:lnTo>
                    <a:pt x="2762" y="183642"/>
                  </a:lnTo>
                  <a:lnTo>
                    <a:pt x="35909" y="196310"/>
                  </a:lnTo>
                  <a:lnTo>
                    <a:pt x="42386" y="214503"/>
                  </a:lnTo>
                  <a:lnTo>
                    <a:pt x="56293" y="242221"/>
                  </a:lnTo>
                  <a:lnTo>
                    <a:pt x="89916" y="250698"/>
                  </a:lnTo>
                  <a:lnTo>
                    <a:pt x="179642" y="261747"/>
                  </a:lnTo>
                  <a:lnTo>
                    <a:pt x="222314" y="266986"/>
                  </a:lnTo>
                  <a:lnTo>
                    <a:pt x="243745" y="269653"/>
                  </a:lnTo>
                  <a:lnTo>
                    <a:pt x="265081" y="272320"/>
                  </a:lnTo>
                  <a:lnTo>
                    <a:pt x="315849" y="282893"/>
                  </a:lnTo>
                  <a:lnTo>
                    <a:pt x="341471" y="286036"/>
                  </a:lnTo>
                  <a:lnTo>
                    <a:pt x="367570" y="284988"/>
                  </a:lnTo>
                  <a:lnTo>
                    <a:pt x="392716" y="292418"/>
                  </a:lnTo>
                  <a:lnTo>
                    <a:pt x="392716" y="292418"/>
                  </a:lnTo>
                  <a:lnTo>
                    <a:pt x="392716" y="2924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2F3310C3-9293-5A38-DAA2-B89D8457D903}"/>
                </a:ext>
              </a:extLst>
            </p:cNvPr>
            <p:cNvSpPr/>
            <p:nvPr/>
          </p:nvSpPr>
          <p:spPr>
            <a:xfrm>
              <a:off x="3100261" y="508985"/>
              <a:ext cx="577756" cy="728049"/>
            </a:xfrm>
            <a:custGeom>
              <a:avLst/>
              <a:gdLst>
                <a:gd name="connsiteX0" fmla="*/ 118015 w 343090"/>
                <a:gd name="connsiteY0" fmla="*/ 432340 h 432339"/>
                <a:gd name="connsiteX1" fmla="*/ 132874 w 343090"/>
                <a:gd name="connsiteY1" fmla="*/ 416814 h 432339"/>
                <a:gd name="connsiteX2" fmla="*/ 150971 w 343090"/>
                <a:gd name="connsiteY2" fmla="*/ 410432 h 432339"/>
                <a:gd name="connsiteX3" fmla="*/ 161068 w 343090"/>
                <a:gd name="connsiteY3" fmla="*/ 398621 h 432339"/>
                <a:gd name="connsiteX4" fmla="*/ 177641 w 343090"/>
                <a:gd name="connsiteY4" fmla="*/ 405003 h 432339"/>
                <a:gd name="connsiteX5" fmla="*/ 191452 w 343090"/>
                <a:gd name="connsiteY5" fmla="*/ 398050 h 432339"/>
                <a:gd name="connsiteX6" fmla="*/ 207454 w 343090"/>
                <a:gd name="connsiteY6" fmla="*/ 408718 h 432339"/>
                <a:gd name="connsiteX7" fmla="*/ 213836 w 343090"/>
                <a:gd name="connsiteY7" fmla="*/ 392144 h 432339"/>
                <a:gd name="connsiteX8" fmla="*/ 230886 w 343090"/>
                <a:gd name="connsiteY8" fmla="*/ 394240 h 432339"/>
                <a:gd name="connsiteX9" fmla="*/ 241554 w 343090"/>
                <a:gd name="connsiteY9" fmla="*/ 412909 h 432339"/>
                <a:gd name="connsiteX10" fmla="*/ 258032 w 343090"/>
                <a:gd name="connsiteY10" fmla="*/ 419290 h 432339"/>
                <a:gd name="connsiteX11" fmla="*/ 268700 w 343090"/>
                <a:gd name="connsiteY11" fmla="*/ 403193 h 432339"/>
                <a:gd name="connsiteX12" fmla="*/ 279273 w 343090"/>
                <a:gd name="connsiteY12" fmla="*/ 387191 h 432339"/>
                <a:gd name="connsiteX13" fmla="*/ 301657 w 343090"/>
                <a:gd name="connsiteY13" fmla="*/ 381286 h 432339"/>
                <a:gd name="connsiteX14" fmla="*/ 316039 w 343090"/>
                <a:gd name="connsiteY14" fmla="*/ 370046 h 432339"/>
                <a:gd name="connsiteX15" fmla="*/ 318135 w 343090"/>
                <a:gd name="connsiteY15" fmla="*/ 352901 h 432339"/>
                <a:gd name="connsiteX16" fmla="*/ 320802 w 343090"/>
                <a:gd name="connsiteY16" fmla="*/ 331565 h 432339"/>
                <a:gd name="connsiteX17" fmla="*/ 339376 w 343090"/>
                <a:gd name="connsiteY17" fmla="*/ 320802 h 432339"/>
                <a:gd name="connsiteX18" fmla="*/ 323374 w 343090"/>
                <a:gd name="connsiteY18" fmla="*/ 310134 h 432339"/>
                <a:gd name="connsiteX19" fmla="*/ 325564 w 343090"/>
                <a:gd name="connsiteY19" fmla="*/ 293084 h 432339"/>
                <a:gd name="connsiteX20" fmla="*/ 319088 w 343090"/>
                <a:gd name="connsiteY20" fmla="*/ 274892 h 432339"/>
                <a:gd name="connsiteX21" fmla="*/ 336709 w 343090"/>
                <a:gd name="connsiteY21" fmla="*/ 272701 h 432339"/>
                <a:gd name="connsiteX22" fmla="*/ 343090 w 343090"/>
                <a:gd name="connsiteY22" fmla="*/ 256127 h 432339"/>
                <a:gd name="connsiteX23" fmla="*/ 341471 w 343090"/>
                <a:gd name="connsiteY23" fmla="*/ 234220 h 432339"/>
                <a:gd name="connsiteX24" fmla="*/ 330232 w 343090"/>
                <a:gd name="connsiteY24" fmla="*/ 219837 h 432339"/>
                <a:gd name="connsiteX25" fmla="*/ 307848 w 343090"/>
                <a:gd name="connsiteY25" fmla="*/ 225743 h 432339"/>
                <a:gd name="connsiteX26" fmla="*/ 292894 w 343090"/>
                <a:gd name="connsiteY26" fmla="*/ 206597 h 432339"/>
                <a:gd name="connsiteX27" fmla="*/ 291274 w 343090"/>
                <a:gd name="connsiteY27" fmla="*/ 184690 h 432339"/>
                <a:gd name="connsiteX28" fmla="*/ 285464 w 343090"/>
                <a:gd name="connsiteY28" fmla="*/ 162211 h 432339"/>
                <a:gd name="connsiteX29" fmla="*/ 292322 w 343090"/>
                <a:gd name="connsiteY29" fmla="*/ 106680 h 432339"/>
                <a:gd name="connsiteX30" fmla="*/ 299180 w 343090"/>
                <a:gd name="connsiteY30" fmla="*/ 51054 h 432339"/>
                <a:gd name="connsiteX31" fmla="*/ 302800 w 343090"/>
                <a:gd name="connsiteY31" fmla="*/ 21146 h 432339"/>
                <a:gd name="connsiteX32" fmla="*/ 277844 w 343090"/>
                <a:gd name="connsiteY32" fmla="*/ 13716 h 432339"/>
                <a:gd name="connsiteX33" fmla="*/ 260223 w 343090"/>
                <a:gd name="connsiteY33" fmla="*/ 15907 h 432339"/>
                <a:gd name="connsiteX34" fmla="*/ 234696 w 343090"/>
                <a:gd name="connsiteY34" fmla="*/ 12764 h 432339"/>
                <a:gd name="connsiteX35" fmla="*/ 188309 w 343090"/>
                <a:gd name="connsiteY35" fmla="*/ 2667 h 432339"/>
                <a:gd name="connsiteX36" fmla="*/ 166973 w 343090"/>
                <a:gd name="connsiteY36" fmla="*/ 0 h 432339"/>
                <a:gd name="connsiteX37" fmla="*/ 156400 w 343090"/>
                <a:gd name="connsiteY37" fmla="*/ 16097 h 432339"/>
                <a:gd name="connsiteX38" fmla="*/ 149447 w 343090"/>
                <a:gd name="connsiteY38" fmla="*/ 36957 h 432339"/>
                <a:gd name="connsiteX39" fmla="*/ 131921 w 343090"/>
                <a:gd name="connsiteY39" fmla="*/ 39148 h 432339"/>
                <a:gd name="connsiteX40" fmla="*/ 113252 w 343090"/>
                <a:gd name="connsiteY40" fmla="*/ 49816 h 432339"/>
                <a:gd name="connsiteX41" fmla="*/ 95726 w 343090"/>
                <a:gd name="connsiteY41" fmla="*/ 52006 h 432339"/>
                <a:gd name="connsiteX42" fmla="*/ 77057 w 343090"/>
                <a:gd name="connsiteY42" fmla="*/ 62674 h 432339"/>
                <a:gd name="connsiteX43" fmla="*/ 52578 w 343090"/>
                <a:gd name="connsiteY43" fmla="*/ 85725 h 432339"/>
                <a:gd name="connsiteX44" fmla="*/ 28099 w 343090"/>
                <a:gd name="connsiteY44" fmla="*/ 108775 h 432339"/>
                <a:gd name="connsiteX45" fmla="*/ 21717 w 343090"/>
                <a:gd name="connsiteY45" fmla="*/ 125349 h 432339"/>
                <a:gd name="connsiteX46" fmla="*/ 10573 w 343090"/>
                <a:gd name="connsiteY46" fmla="*/ 145637 h 432339"/>
                <a:gd name="connsiteX47" fmla="*/ 0 w 343090"/>
                <a:gd name="connsiteY47" fmla="*/ 161735 h 432339"/>
                <a:gd name="connsiteX48" fmla="*/ 4763 w 343090"/>
                <a:gd name="connsiteY48" fmla="*/ 192691 h 432339"/>
                <a:gd name="connsiteX49" fmla="*/ 13906 w 343090"/>
                <a:gd name="connsiteY49" fmla="*/ 224219 h 432339"/>
                <a:gd name="connsiteX50" fmla="*/ 6953 w 343090"/>
                <a:gd name="connsiteY50" fmla="*/ 245078 h 432339"/>
                <a:gd name="connsiteX51" fmla="*/ 21431 w 343090"/>
                <a:gd name="connsiteY51" fmla="*/ 268510 h 432339"/>
                <a:gd name="connsiteX52" fmla="*/ 36862 w 343090"/>
                <a:gd name="connsiteY52" fmla="*/ 283464 h 432339"/>
                <a:gd name="connsiteX53" fmla="*/ 48673 w 343090"/>
                <a:gd name="connsiteY53" fmla="*/ 363093 h 432339"/>
                <a:gd name="connsiteX54" fmla="*/ 59817 w 343090"/>
                <a:gd name="connsiteY54" fmla="*/ 377476 h 432339"/>
                <a:gd name="connsiteX55" fmla="*/ 53530 w 343090"/>
                <a:gd name="connsiteY55" fmla="*/ 394049 h 432339"/>
                <a:gd name="connsiteX56" fmla="*/ 66865 w 343090"/>
                <a:gd name="connsiteY56" fmla="*/ 426053 h 432339"/>
                <a:gd name="connsiteX57" fmla="*/ 84391 w 343090"/>
                <a:gd name="connsiteY57" fmla="*/ 423863 h 432339"/>
                <a:gd name="connsiteX58" fmla="*/ 105727 w 343090"/>
                <a:gd name="connsiteY58" fmla="*/ 426530 h 432339"/>
                <a:gd name="connsiteX59" fmla="*/ 118015 w 343090"/>
                <a:gd name="connsiteY59" fmla="*/ 432340 h 432339"/>
                <a:gd name="connsiteX60" fmla="*/ 118015 w 343090"/>
                <a:gd name="connsiteY60" fmla="*/ 432340 h 432339"/>
                <a:gd name="connsiteX61" fmla="*/ 118015 w 343090"/>
                <a:gd name="connsiteY61" fmla="*/ 432340 h 43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43090" h="432339">
                  <a:moveTo>
                    <a:pt x="118015" y="432340"/>
                  </a:moveTo>
                  <a:lnTo>
                    <a:pt x="132874" y="416814"/>
                  </a:lnTo>
                  <a:lnTo>
                    <a:pt x="150971" y="410432"/>
                  </a:lnTo>
                  <a:lnTo>
                    <a:pt x="161068" y="398621"/>
                  </a:lnTo>
                  <a:lnTo>
                    <a:pt x="177641" y="405003"/>
                  </a:lnTo>
                  <a:lnTo>
                    <a:pt x="191452" y="398050"/>
                  </a:lnTo>
                  <a:lnTo>
                    <a:pt x="207454" y="408718"/>
                  </a:lnTo>
                  <a:lnTo>
                    <a:pt x="213836" y="392144"/>
                  </a:lnTo>
                  <a:lnTo>
                    <a:pt x="230886" y="394240"/>
                  </a:lnTo>
                  <a:lnTo>
                    <a:pt x="241554" y="412909"/>
                  </a:lnTo>
                  <a:lnTo>
                    <a:pt x="258032" y="419290"/>
                  </a:lnTo>
                  <a:lnTo>
                    <a:pt x="268700" y="403193"/>
                  </a:lnTo>
                  <a:lnTo>
                    <a:pt x="279273" y="387191"/>
                  </a:lnTo>
                  <a:lnTo>
                    <a:pt x="301657" y="381286"/>
                  </a:lnTo>
                  <a:lnTo>
                    <a:pt x="316039" y="370046"/>
                  </a:lnTo>
                  <a:lnTo>
                    <a:pt x="318135" y="352901"/>
                  </a:lnTo>
                  <a:lnTo>
                    <a:pt x="320802" y="331565"/>
                  </a:lnTo>
                  <a:lnTo>
                    <a:pt x="339376" y="320802"/>
                  </a:lnTo>
                  <a:lnTo>
                    <a:pt x="323374" y="310134"/>
                  </a:lnTo>
                  <a:lnTo>
                    <a:pt x="325564" y="293084"/>
                  </a:lnTo>
                  <a:lnTo>
                    <a:pt x="319088" y="274892"/>
                  </a:lnTo>
                  <a:lnTo>
                    <a:pt x="336709" y="272701"/>
                  </a:lnTo>
                  <a:lnTo>
                    <a:pt x="343090" y="256127"/>
                  </a:lnTo>
                  <a:lnTo>
                    <a:pt x="341471" y="234220"/>
                  </a:lnTo>
                  <a:lnTo>
                    <a:pt x="330232" y="219837"/>
                  </a:lnTo>
                  <a:lnTo>
                    <a:pt x="307848" y="225743"/>
                  </a:lnTo>
                  <a:lnTo>
                    <a:pt x="292894" y="206597"/>
                  </a:lnTo>
                  <a:lnTo>
                    <a:pt x="291274" y="184690"/>
                  </a:lnTo>
                  <a:lnTo>
                    <a:pt x="285464" y="162211"/>
                  </a:lnTo>
                  <a:lnTo>
                    <a:pt x="292322" y="106680"/>
                  </a:lnTo>
                  <a:lnTo>
                    <a:pt x="299180" y="51054"/>
                  </a:lnTo>
                  <a:lnTo>
                    <a:pt x="302800" y="21146"/>
                  </a:lnTo>
                  <a:lnTo>
                    <a:pt x="277844" y="13716"/>
                  </a:lnTo>
                  <a:lnTo>
                    <a:pt x="260223" y="15907"/>
                  </a:lnTo>
                  <a:lnTo>
                    <a:pt x="234696" y="12764"/>
                  </a:lnTo>
                  <a:lnTo>
                    <a:pt x="188309" y="2667"/>
                  </a:lnTo>
                  <a:lnTo>
                    <a:pt x="166973" y="0"/>
                  </a:lnTo>
                  <a:lnTo>
                    <a:pt x="156400" y="16097"/>
                  </a:lnTo>
                  <a:lnTo>
                    <a:pt x="149447" y="36957"/>
                  </a:lnTo>
                  <a:lnTo>
                    <a:pt x="131921" y="39148"/>
                  </a:lnTo>
                  <a:lnTo>
                    <a:pt x="113252" y="49816"/>
                  </a:lnTo>
                  <a:lnTo>
                    <a:pt x="95726" y="52006"/>
                  </a:lnTo>
                  <a:lnTo>
                    <a:pt x="77057" y="62674"/>
                  </a:lnTo>
                  <a:lnTo>
                    <a:pt x="52578" y="85725"/>
                  </a:lnTo>
                  <a:lnTo>
                    <a:pt x="28099" y="108775"/>
                  </a:lnTo>
                  <a:lnTo>
                    <a:pt x="21717" y="125349"/>
                  </a:lnTo>
                  <a:lnTo>
                    <a:pt x="10573" y="145637"/>
                  </a:lnTo>
                  <a:lnTo>
                    <a:pt x="0" y="161735"/>
                  </a:lnTo>
                  <a:lnTo>
                    <a:pt x="4763" y="192691"/>
                  </a:lnTo>
                  <a:lnTo>
                    <a:pt x="13906" y="224219"/>
                  </a:lnTo>
                  <a:lnTo>
                    <a:pt x="6953" y="245078"/>
                  </a:lnTo>
                  <a:lnTo>
                    <a:pt x="21431" y="268510"/>
                  </a:lnTo>
                  <a:lnTo>
                    <a:pt x="36862" y="283464"/>
                  </a:lnTo>
                  <a:lnTo>
                    <a:pt x="48673" y="363093"/>
                  </a:lnTo>
                  <a:lnTo>
                    <a:pt x="59817" y="377476"/>
                  </a:lnTo>
                  <a:lnTo>
                    <a:pt x="53530" y="394049"/>
                  </a:lnTo>
                  <a:lnTo>
                    <a:pt x="66865" y="426053"/>
                  </a:lnTo>
                  <a:lnTo>
                    <a:pt x="84391" y="423863"/>
                  </a:lnTo>
                  <a:lnTo>
                    <a:pt x="105727" y="426530"/>
                  </a:lnTo>
                  <a:lnTo>
                    <a:pt x="118015" y="432340"/>
                  </a:lnTo>
                  <a:lnTo>
                    <a:pt x="118015" y="432340"/>
                  </a:lnTo>
                  <a:lnTo>
                    <a:pt x="118015" y="4323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9FD003B7-1B87-97F6-F247-E9DBC378F93B}"/>
                </a:ext>
              </a:extLst>
            </p:cNvPr>
            <p:cNvSpPr/>
            <p:nvPr/>
          </p:nvSpPr>
          <p:spPr>
            <a:xfrm>
              <a:off x="2847634" y="375052"/>
              <a:ext cx="515361" cy="408535"/>
            </a:xfrm>
            <a:custGeom>
              <a:avLst/>
              <a:gdLst>
                <a:gd name="connsiteX0" fmla="*/ 154972 w 306038"/>
                <a:gd name="connsiteY0" fmla="*/ 242602 h 242601"/>
                <a:gd name="connsiteX1" fmla="*/ 172498 w 306038"/>
                <a:gd name="connsiteY1" fmla="*/ 205835 h 242601"/>
                <a:gd name="connsiteX2" fmla="*/ 178784 w 306038"/>
                <a:gd name="connsiteY2" fmla="*/ 189262 h 242601"/>
                <a:gd name="connsiteX3" fmla="*/ 203168 w 306038"/>
                <a:gd name="connsiteY3" fmla="*/ 166307 h 242601"/>
                <a:gd name="connsiteX4" fmla="*/ 217456 w 306038"/>
                <a:gd name="connsiteY4" fmla="*/ 155162 h 242601"/>
                <a:gd name="connsiteX5" fmla="*/ 236601 w 306038"/>
                <a:gd name="connsiteY5" fmla="*/ 140208 h 242601"/>
                <a:gd name="connsiteX6" fmla="*/ 259366 w 306038"/>
                <a:gd name="connsiteY6" fmla="*/ 130016 h 242601"/>
                <a:gd name="connsiteX7" fmla="*/ 282226 w 306038"/>
                <a:gd name="connsiteY7" fmla="*/ 119825 h 242601"/>
                <a:gd name="connsiteX8" fmla="*/ 299656 w 306038"/>
                <a:gd name="connsiteY8" fmla="*/ 117634 h 242601"/>
                <a:gd name="connsiteX9" fmla="*/ 306038 w 306038"/>
                <a:gd name="connsiteY9" fmla="*/ 101156 h 242601"/>
                <a:gd name="connsiteX10" fmla="*/ 303943 w 306038"/>
                <a:gd name="connsiteY10" fmla="*/ 83630 h 242601"/>
                <a:gd name="connsiteX11" fmla="*/ 283178 w 306038"/>
                <a:gd name="connsiteY11" fmla="*/ 76676 h 242601"/>
                <a:gd name="connsiteX12" fmla="*/ 240792 w 306038"/>
                <a:gd name="connsiteY12" fmla="*/ 71437 h 242601"/>
                <a:gd name="connsiteX13" fmla="*/ 151638 w 306038"/>
                <a:gd name="connsiteY13" fmla="*/ 60484 h 242601"/>
                <a:gd name="connsiteX14" fmla="*/ 118205 w 306038"/>
                <a:gd name="connsiteY14" fmla="*/ 52007 h 242601"/>
                <a:gd name="connsiteX15" fmla="*/ 104299 w 306038"/>
                <a:gd name="connsiteY15" fmla="*/ 24384 h 242601"/>
                <a:gd name="connsiteX16" fmla="*/ 97917 w 306038"/>
                <a:gd name="connsiteY16" fmla="*/ 6286 h 242601"/>
                <a:gd name="connsiteX17" fmla="*/ 68199 w 306038"/>
                <a:gd name="connsiteY17" fmla="*/ 2572 h 242601"/>
                <a:gd name="connsiteX18" fmla="*/ 46958 w 306038"/>
                <a:gd name="connsiteY18" fmla="*/ 0 h 242601"/>
                <a:gd name="connsiteX19" fmla="*/ 50197 w 306038"/>
                <a:gd name="connsiteY19" fmla="*/ 43625 h 242601"/>
                <a:gd name="connsiteX20" fmla="*/ 20479 w 306038"/>
                <a:gd name="connsiteY20" fmla="*/ 40005 h 242601"/>
                <a:gd name="connsiteX21" fmla="*/ 16859 w 306038"/>
                <a:gd name="connsiteY21" fmla="*/ 104394 h 242601"/>
                <a:gd name="connsiteX22" fmla="*/ 14288 w 306038"/>
                <a:gd name="connsiteY22" fmla="*/ 125730 h 242601"/>
                <a:gd name="connsiteX23" fmla="*/ 14288 w 306038"/>
                <a:gd name="connsiteY23" fmla="*/ 160306 h 242601"/>
                <a:gd name="connsiteX24" fmla="*/ 0 w 306038"/>
                <a:gd name="connsiteY24" fmla="*/ 171545 h 242601"/>
                <a:gd name="connsiteX25" fmla="*/ 15907 w 306038"/>
                <a:gd name="connsiteY25" fmla="*/ 182118 h 242601"/>
                <a:gd name="connsiteX26" fmla="*/ 12192 w 306038"/>
                <a:gd name="connsiteY26" fmla="*/ 211931 h 242601"/>
                <a:gd name="connsiteX27" fmla="*/ 18097 w 306038"/>
                <a:gd name="connsiteY27" fmla="*/ 234315 h 242601"/>
                <a:gd name="connsiteX28" fmla="*/ 36671 w 306038"/>
                <a:gd name="connsiteY28" fmla="*/ 223647 h 242601"/>
                <a:gd name="connsiteX29" fmla="*/ 35528 w 306038"/>
                <a:gd name="connsiteY29" fmla="*/ 197549 h 242601"/>
                <a:gd name="connsiteX30" fmla="*/ 56197 w 306038"/>
                <a:gd name="connsiteY30" fmla="*/ 169831 h 242601"/>
                <a:gd name="connsiteX31" fmla="*/ 72676 w 306038"/>
                <a:gd name="connsiteY31" fmla="*/ 176212 h 242601"/>
                <a:gd name="connsiteX32" fmla="*/ 86487 w 306038"/>
                <a:gd name="connsiteY32" fmla="*/ 203835 h 242601"/>
                <a:gd name="connsiteX33" fmla="*/ 102965 w 306038"/>
                <a:gd name="connsiteY33" fmla="*/ 210217 h 242601"/>
                <a:gd name="connsiteX34" fmla="*/ 127921 w 306038"/>
                <a:gd name="connsiteY34" fmla="*/ 217551 h 242601"/>
                <a:gd name="connsiteX35" fmla="*/ 142780 w 306038"/>
                <a:gd name="connsiteY35" fmla="*/ 236696 h 242601"/>
                <a:gd name="connsiteX36" fmla="*/ 154972 w 306038"/>
                <a:gd name="connsiteY36" fmla="*/ 242602 h 242601"/>
                <a:gd name="connsiteX37" fmla="*/ 154972 w 306038"/>
                <a:gd name="connsiteY37" fmla="*/ 242602 h 242601"/>
                <a:gd name="connsiteX38" fmla="*/ 154972 w 306038"/>
                <a:gd name="connsiteY38" fmla="*/ 242602 h 24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06038" h="242601">
                  <a:moveTo>
                    <a:pt x="154972" y="242602"/>
                  </a:moveTo>
                  <a:lnTo>
                    <a:pt x="172498" y="205835"/>
                  </a:lnTo>
                  <a:lnTo>
                    <a:pt x="178784" y="189262"/>
                  </a:lnTo>
                  <a:lnTo>
                    <a:pt x="203168" y="166307"/>
                  </a:lnTo>
                  <a:lnTo>
                    <a:pt x="217456" y="155162"/>
                  </a:lnTo>
                  <a:lnTo>
                    <a:pt x="236601" y="140208"/>
                  </a:lnTo>
                  <a:lnTo>
                    <a:pt x="259366" y="130016"/>
                  </a:lnTo>
                  <a:lnTo>
                    <a:pt x="282226" y="119825"/>
                  </a:lnTo>
                  <a:lnTo>
                    <a:pt x="299656" y="117634"/>
                  </a:lnTo>
                  <a:lnTo>
                    <a:pt x="306038" y="101156"/>
                  </a:lnTo>
                  <a:lnTo>
                    <a:pt x="303943" y="83630"/>
                  </a:lnTo>
                  <a:lnTo>
                    <a:pt x="283178" y="76676"/>
                  </a:lnTo>
                  <a:lnTo>
                    <a:pt x="240792" y="71437"/>
                  </a:lnTo>
                  <a:lnTo>
                    <a:pt x="151638" y="60484"/>
                  </a:lnTo>
                  <a:lnTo>
                    <a:pt x="118205" y="52007"/>
                  </a:lnTo>
                  <a:lnTo>
                    <a:pt x="104299" y="24384"/>
                  </a:lnTo>
                  <a:lnTo>
                    <a:pt x="97917" y="6286"/>
                  </a:lnTo>
                  <a:lnTo>
                    <a:pt x="68199" y="2572"/>
                  </a:lnTo>
                  <a:lnTo>
                    <a:pt x="46958" y="0"/>
                  </a:lnTo>
                  <a:lnTo>
                    <a:pt x="50197" y="43625"/>
                  </a:lnTo>
                  <a:lnTo>
                    <a:pt x="20479" y="40005"/>
                  </a:lnTo>
                  <a:lnTo>
                    <a:pt x="16859" y="104394"/>
                  </a:lnTo>
                  <a:lnTo>
                    <a:pt x="14288" y="125730"/>
                  </a:lnTo>
                  <a:lnTo>
                    <a:pt x="14288" y="160306"/>
                  </a:lnTo>
                  <a:lnTo>
                    <a:pt x="0" y="171545"/>
                  </a:lnTo>
                  <a:lnTo>
                    <a:pt x="15907" y="182118"/>
                  </a:lnTo>
                  <a:lnTo>
                    <a:pt x="12192" y="211931"/>
                  </a:lnTo>
                  <a:lnTo>
                    <a:pt x="18097" y="234315"/>
                  </a:lnTo>
                  <a:lnTo>
                    <a:pt x="36671" y="223647"/>
                  </a:lnTo>
                  <a:lnTo>
                    <a:pt x="35528" y="197549"/>
                  </a:lnTo>
                  <a:lnTo>
                    <a:pt x="56197" y="169831"/>
                  </a:lnTo>
                  <a:lnTo>
                    <a:pt x="72676" y="176212"/>
                  </a:lnTo>
                  <a:lnTo>
                    <a:pt x="86487" y="203835"/>
                  </a:lnTo>
                  <a:lnTo>
                    <a:pt x="102965" y="210217"/>
                  </a:lnTo>
                  <a:lnTo>
                    <a:pt x="127921" y="217551"/>
                  </a:lnTo>
                  <a:lnTo>
                    <a:pt x="142780" y="236696"/>
                  </a:lnTo>
                  <a:lnTo>
                    <a:pt x="154972" y="242602"/>
                  </a:lnTo>
                  <a:lnTo>
                    <a:pt x="154972" y="242602"/>
                  </a:lnTo>
                  <a:lnTo>
                    <a:pt x="154972" y="24260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115F00A-F992-B9FE-07F9-C7830ED22C19}"/>
                </a:ext>
              </a:extLst>
            </p:cNvPr>
            <p:cNvSpPr/>
            <p:nvPr/>
          </p:nvSpPr>
          <p:spPr>
            <a:xfrm>
              <a:off x="3207889" y="1138390"/>
              <a:ext cx="710566" cy="640310"/>
            </a:xfrm>
            <a:custGeom>
              <a:avLst/>
              <a:gdLst>
                <a:gd name="connsiteX0" fmla="*/ 392144 w 421957"/>
                <a:gd name="connsiteY0" fmla="*/ 380238 h 380237"/>
                <a:gd name="connsiteX1" fmla="*/ 411289 w 421957"/>
                <a:gd name="connsiteY1" fmla="*/ 365284 h 380237"/>
                <a:gd name="connsiteX2" fmla="*/ 421957 w 421957"/>
                <a:gd name="connsiteY2" fmla="*/ 349282 h 380237"/>
                <a:gd name="connsiteX3" fmla="*/ 404908 w 421957"/>
                <a:gd name="connsiteY3" fmla="*/ 347186 h 380237"/>
                <a:gd name="connsiteX4" fmla="*/ 386810 w 421957"/>
                <a:gd name="connsiteY4" fmla="*/ 353568 h 380237"/>
                <a:gd name="connsiteX5" fmla="*/ 402717 w 421957"/>
                <a:gd name="connsiteY5" fmla="*/ 329565 h 380237"/>
                <a:gd name="connsiteX6" fmla="*/ 418147 w 421957"/>
                <a:gd name="connsiteY6" fmla="*/ 309848 h 380237"/>
                <a:gd name="connsiteX7" fmla="*/ 387858 w 421957"/>
                <a:gd name="connsiteY7" fmla="*/ 310420 h 380237"/>
                <a:gd name="connsiteX8" fmla="*/ 402717 w 421957"/>
                <a:gd name="connsiteY8" fmla="*/ 294894 h 380237"/>
                <a:gd name="connsiteX9" fmla="*/ 405289 w 421957"/>
                <a:gd name="connsiteY9" fmla="*/ 273653 h 380237"/>
                <a:gd name="connsiteX10" fmla="*/ 393573 w 421957"/>
                <a:gd name="connsiteY10" fmla="*/ 228886 h 380237"/>
                <a:gd name="connsiteX11" fmla="*/ 393001 w 421957"/>
                <a:gd name="connsiteY11" fmla="*/ 198501 h 380237"/>
                <a:gd name="connsiteX12" fmla="*/ 412623 w 421957"/>
                <a:gd name="connsiteY12" fmla="*/ 179261 h 380237"/>
                <a:gd name="connsiteX13" fmla="*/ 414719 w 421957"/>
                <a:gd name="connsiteY13" fmla="*/ 162211 h 380237"/>
                <a:gd name="connsiteX14" fmla="*/ 403574 w 421957"/>
                <a:gd name="connsiteY14" fmla="*/ 147828 h 380237"/>
                <a:gd name="connsiteX15" fmla="*/ 389191 w 421957"/>
                <a:gd name="connsiteY15" fmla="*/ 124492 h 380237"/>
                <a:gd name="connsiteX16" fmla="*/ 372618 w 421957"/>
                <a:gd name="connsiteY16" fmla="*/ 83439 h 380237"/>
                <a:gd name="connsiteX17" fmla="*/ 336328 w 421957"/>
                <a:gd name="connsiteY17" fmla="*/ 61722 h 380237"/>
                <a:gd name="connsiteX18" fmla="*/ 318802 w 421957"/>
                <a:gd name="connsiteY18" fmla="*/ 63818 h 380237"/>
                <a:gd name="connsiteX19" fmla="*/ 308705 w 421957"/>
                <a:gd name="connsiteY19" fmla="*/ 75533 h 380237"/>
                <a:gd name="connsiteX20" fmla="*/ 292703 w 421957"/>
                <a:gd name="connsiteY20" fmla="*/ 64960 h 380237"/>
                <a:gd name="connsiteX21" fmla="*/ 291084 w 421957"/>
                <a:gd name="connsiteY21" fmla="*/ 43148 h 380237"/>
                <a:gd name="connsiteX22" fmla="*/ 270891 w 421957"/>
                <a:gd name="connsiteY22" fmla="*/ 31909 h 380237"/>
                <a:gd name="connsiteX23" fmla="*/ 263938 w 421957"/>
                <a:gd name="connsiteY23" fmla="*/ 18098 h 380237"/>
                <a:gd name="connsiteX24" fmla="*/ 257556 w 421957"/>
                <a:gd name="connsiteY24" fmla="*/ 0 h 380237"/>
                <a:gd name="connsiteX25" fmla="*/ 239458 w 421957"/>
                <a:gd name="connsiteY25" fmla="*/ 6477 h 380237"/>
                <a:gd name="connsiteX26" fmla="*/ 217075 w 421957"/>
                <a:gd name="connsiteY26" fmla="*/ 12287 h 380237"/>
                <a:gd name="connsiteX27" fmla="*/ 206978 w 421957"/>
                <a:gd name="connsiteY27" fmla="*/ 24098 h 380237"/>
                <a:gd name="connsiteX28" fmla="*/ 200120 w 421957"/>
                <a:gd name="connsiteY28" fmla="*/ 44863 h 380237"/>
                <a:gd name="connsiteX29" fmla="*/ 179356 w 421957"/>
                <a:gd name="connsiteY29" fmla="*/ 38005 h 380237"/>
                <a:gd name="connsiteX30" fmla="*/ 168688 w 421957"/>
                <a:gd name="connsiteY30" fmla="*/ 19336 h 380237"/>
                <a:gd name="connsiteX31" fmla="*/ 152209 w 421957"/>
                <a:gd name="connsiteY31" fmla="*/ 12954 h 380237"/>
                <a:gd name="connsiteX32" fmla="*/ 149542 w 421957"/>
                <a:gd name="connsiteY32" fmla="*/ 34290 h 380237"/>
                <a:gd name="connsiteX33" fmla="*/ 133064 w 421957"/>
                <a:gd name="connsiteY33" fmla="*/ 27908 h 380237"/>
                <a:gd name="connsiteX34" fmla="*/ 115443 w 421957"/>
                <a:gd name="connsiteY34" fmla="*/ 30099 h 380237"/>
                <a:gd name="connsiteX35" fmla="*/ 98965 w 421957"/>
                <a:gd name="connsiteY35" fmla="*/ 23717 h 380237"/>
                <a:gd name="connsiteX36" fmla="*/ 88868 w 421957"/>
                <a:gd name="connsiteY36" fmla="*/ 35433 h 380237"/>
                <a:gd name="connsiteX37" fmla="*/ 69723 w 421957"/>
                <a:gd name="connsiteY37" fmla="*/ 50387 h 380237"/>
                <a:gd name="connsiteX38" fmla="*/ 52673 w 421957"/>
                <a:gd name="connsiteY38" fmla="*/ 48292 h 380237"/>
                <a:gd name="connsiteX39" fmla="*/ 34671 w 421957"/>
                <a:gd name="connsiteY39" fmla="*/ 54769 h 380237"/>
                <a:gd name="connsiteX40" fmla="*/ 18669 w 421957"/>
                <a:gd name="connsiteY40" fmla="*/ 44101 h 380237"/>
                <a:gd name="connsiteX41" fmla="*/ 0 w 421957"/>
                <a:gd name="connsiteY41" fmla="*/ 54769 h 380237"/>
                <a:gd name="connsiteX42" fmla="*/ 2191 w 421957"/>
                <a:gd name="connsiteY42" fmla="*/ 72390 h 380237"/>
                <a:gd name="connsiteX43" fmla="*/ 13430 w 421957"/>
                <a:gd name="connsiteY43" fmla="*/ 86773 h 380237"/>
                <a:gd name="connsiteX44" fmla="*/ 7048 w 421957"/>
                <a:gd name="connsiteY44" fmla="*/ 103251 h 380237"/>
                <a:gd name="connsiteX45" fmla="*/ 18193 w 421957"/>
                <a:gd name="connsiteY45" fmla="*/ 117634 h 380237"/>
                <a:gd name="connsiteX46" fmla="*/ 24670 w 421957"/>
                <a:gd name="connsiteY46" fmla="*/ 135731 h 380237"/>
                <a:gd name="connsiteX47" fmla="*/ 30480 w 421957"/>
                <a:gd name="connsiteY47" fmla="*/ 158115 h 380237"/>
                <a:gd name="connsiteX48" fmla="*/ 46006 w 421957"/>
                <a:gd name="connsiteY48" fmla="*/ 207645 h 380237"/>
                <a:gd name="connsiteX49" fmla="*/ 62008 w 421957"/>
                <a:gd name="connsiteY49" fmla="*/ 218218 h 380237"/>
                <a:gd name="connsiteX50" fmla="*/ 103537 w 421957"/>
                <a:gd name="connsiteY50" fmla="*/ 266700 h 380237"/>
                <a:gd name="connsiteX51" fmla="*/ 114776 w 421957"/>
                <a:gd name="connsiteY51" fmla="*/ 281083 h 380237"/>
                <a:gd name="connsiteX52" fmla="*/ 148876 w 421957"/>
                <a:gd name="connsiteY52" fmla="*/ 319850 h 380237"/>
                <a:gd name="connsiteX53" fmla="*/ 160115 w 421957"/>
                <a:gd name="connsiteY53" fmla="*/ 334232 h 380237"/>
                <a:gd name="connsiteX54" fmla="*/ 161734 w 421957"/>
                <a:gd name="connsiteY54" fmla="*/ 356045 h 380237"/>
                <a:gd name="connsiteX55" fmla="*/ 182975 w 421957"/>
                <a:gd name="connsiteY55" fmla="*/ 358712 h 380237"/>
                <a:gd name="connsiteX56" fmla="*/ 209645 w 421957"/>
                <a:gd name="connsiteY56" fmla="*/ 353378 h 380237"/>
                <a:gd name="connsiteX57" fmla="*/ 231457 w 421957"/>
                <a:gd name="connsiteY57" fmla="*/ 351663 h 380237"/>
                <a:gd name="connsiteX58" fmla="*/ 258032 w 421957"/>
                <a:gd name="connsiteY58" fmla="*/ 346329 h 380237"/>
                <a:gd name="connsiteX59" fmla="*/ 274034 w 421957"/>
                <a:gd name="connsiteY59" fmla="*/ 356997 h 380237"/>
                <a:gd name="connsiteX60" fmla="*/ 300609 w 421957"/>
                <a:gd name="connsiteY60" fmla="*/ 351568 h 380237"/>
                <a:gd name="connsiteX61" fmla="*/ 321373 w 421957"/>
                <a:gd name="connsiteY61" fmla="*/ 358426 h 380237"/>
                <a:gd name="connsiteX62" fmla="*/ 342138 w 421957"/>
                <a:gd name="connsiteY62" fmla="*/ 365379 h 380237"/>
                <a:gd name="connsiteX63" fmla="*/ 362903 w 421957"/>
                <a:gd name="connsiteY63" fmla="*/ 372237 h 380237"/>
                <a:gd name="connsiteX64" fmla="*/ 380429 w 421957"/>
                <a:gd name="connsiteY64" fmla="*/ 370046 h 380237"/>
                <a:gd name="connsiteX65" fmla="*/ 392144 w 421957"/>
                <a:gd name="connsiteY65" fmla="*/ 380238 h 380237"/>
                <a:gd name="connsiteX66" fmla="*/ 392144 w 421957"/>
                <a:gd name="connsiteY66" fmla="*/ 380238 h 380237"/>
                <a:gd name="connsiteX67" fmla="*/ 392144 w 421957"/>
                <a:gd name="connsiteY67" fmla="*/ 380238 h 38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21957" h="380237">
                  <a:moveTo>
                    <a:pt x="392144" y="380238"/>
                  </a:moveTo>
                  <a:lnTo>
                    <a:pt x="411289" y="365284"/>
                  </a:lnTo>
                  <a:lnTo>
                    <a:pt x="421957" y="349282"/>
                  </a:lnTo>
                  <a:lnTo>
                    <a:pt x="404908" y="347186"/>
                  </a:lnTo>
                  <a:lnTo>
                    <a:pt x="386810" y="353568"/>
                  </a:lnTo>
                  <a:lnTo>
                    <a:pt x="402717" y="329565"/>
                  </a:lnTo>
                  <a:lnTo>
                    <a:pt x="418147" y="309848"/>
                  </a:lnTo>
                  <a:lnTo>
                    <a:pt x="387858" y="310420"/>
                  </a:lnTo>
                  <a:lnTo>
                    <a:pt x="402717" y="294894"/>
                  </a:lnTo>
                  <a:lnTo>
                    <a:pt x="405289" y="273653"/>
                  </a:lnTo>
                  <a:lnTo>
                    <a:pt x="393573" y="228886"/>
                  </a:lnTo>
                  <a:lnTo>
                    <a:pt x="393001" y="198501"/>
                  </a:lnTo>
                  <a:lnTo>
                    <a:pt x="412623" y="179261"/>
                  </a:lnTo>
                  <a:lnTo>
                    <a:pt x="414719" y="162211"/>
                  </a:lnTo>
                  <a:lnTo>
                    <a:pt x="403574" y="147828"/>
                  </a:lnTo>
                  <a:lnTo>
                    <a:pt x="389191" y="124492"/>
                  </a:lnTo>
                  <a:lnTo>
                    <a:pt x="372618" y="83439"/>
                  </a:lnTo>
                  <a:lnTo>
                    <a:pt x="336328" y="61722"/>
                  </a:lnTo>
                  <a:lnTo>
                    <a:pt x="318802" y="63818"/>
                  </a:lnTo>
                  <a:lnTo>
                    <a:pt x="308705" y="75533"/>
                  </a:lnTo>
                  <a:lnTo>
                    <a:pt x="292703" y="64960"/>
                  </a:lnTo>
                  <a:lnTo>
                    <a:pt x="291084" y="43148"/>
                  </a:lnTo>
                  <a:lnTo>
                    <a:pt x="270891" y="31909"/>
                  </a:lnTo>
                  <a:lnTo>
                    <a:pt x="263938" y="18098"/>
                  </a:lnTo>
                  <a:lnTo>
                    <a:pt x="257556" y="0"/>
                  </a:lnTo>
                  <a:lnTo>
                    <a:pt x="239458" y="6477"/>
                  </a:lnTo>
                  <a:lnTo>
                    <a:pt x="217075" y="12287"/>
                  </a:lnTo>
                  <a:lnTo>
                    <a:pt x="206978" y="24098"/>
                  </a:lnTo>
                  <a:lnTo>
                    <a:pt x="200120" y="44863"/>
                  </a:lnTo>
                  <a:lnTo>
                    <a:pt x="179356" y="38005"/>
                  </a:lnTo>
                  <a:lnTo>
                    <a:pt x="168688" y="19336"/>
                  </a:lnTo>
                  <a:lnTo>
                    <a:pt x="152209" y="12954"/>
                  </a:lnTo>
                  <a:lnTo>
                    <a:pt x="149542" y="34290"/>
                  </a:lnTo>
                  <a:lnTo>
                    <a:pt x="133064" y="27908"/>
                  </a:lnTo>
                  <a:lnTo>
                    <a:pt x="115443" y="30099"/>
                  </a:lnTo>
                  <a:lnTo>
                    <a:pt x="98965" y="23717"/>
                  </a:lnTo>
                  <a:lnTo>
                    <a:pt x="88868" y="35433"/>
                  </a:lnTo>
                  <a:lnTo>
                    <a:pt x="69723" y="50387"/>
                  </a:lnTo>
                  <a:lnTo>
                    <a:pt x="52673" y="48292"/>
                  </a:lnTo>
                  <a:lnTo>
                    <a:pt x="34671" y="54769"/>
                  </a:lnTo>
                  <a:lnTo>
                    <a:pt x="18669" y="44101"/>
                  </a:lnTo>
                  <a:lnTo>
                    <a:pt x="0" y="54769"/>
                  </a:lnTo>
                  <a:lnTo>
                    <a:pt x="2191" y="72390"/>
                  </a:lnTo>
                  <a:lnTo>
                    <a:pt x="13430" y="86773"/>
                  </a:lnTo>
                  <a:lnTo>
                    <a:pt x="7048" y="103251"/>
                  </a:lnTo>
                  <a:lnTo>
                    <a:pt x="18193" y="117634"/>
                  </a:lnTo>
                  <a:lnTo>
                    <a:pt x="24670" y="135731"/>
                  </a:lnTo>
                  <a:lnTo>
                    <a:pt x="30480" y="158115"/>
                  </a:lnTo>
                  <a:lnTo>
                    <a:pt x="46006" y="207645"/>
                  </a:lnTo>
                  <a:lnTo>
                    <a:pt x="62008" y="218218"/>
                  </a:lnTo>
                  <a:lnTo>
                    <a:pt x="103537" y="266700"/>
                  </a:lnTo>
                  <a:lnTo>
                    <a:pt x="114776" y="281083"/>
                  </a:lnTo>
                  <a:lnTo>
                    <a:pt x="148876" y="319850"/>
                  </a:lnTo>
                  <a:lnTo>
                    <a:pt x="160115" y="334232"/>
                  </a:lnTo>
                  <a:lnTo>
                    <a:pt x="161734" y="356045"/>
                  </a:lnTo>
                  <a:lnTo>
                    <a:pt x="182975" y="358712"/>
                  </a:lnTo>
                  <a:lnTo>
                    <a:pt x="209645" y="353378"/>
                  </a:lnTo>
                  <a:lnTo>
                    <a:pt x="231457" y="351663"/>
                  </a:lnTo>
                  <a:lnTo>
                    <a:pt x="258032" y="346329"/>
                  </a:lnTo>
                  <a:lnTo>
                    <a:pt x="274034" y="356997"/>
                  </a:lnTo>
                  <a:lnTo>
                    <a:pt x="300609" y="351568"/>
                  </a:lnTo>
                  <a:lnTo>
                    <a:pt x="321373" y="358426"/>
                  </a:lnTo>
                  <a:lnTo>
                    <a:pt x="342138" y="365379"/>
                  </a:lnTo>
                  <a:lnTo>
                    <a:pt x="362903" y="372237"/>
                  </a:lnTo>
                  <a:lnTo>
                    <a:pt x="380429" y="370046"/>
                  </a:lnTo>
                  <a:lnTo>
                    <a:pt x="392144" y="380238"/>
                  </a:lnTo>
                  <a:lnTo>
                    <a:pt x="392144" y="380238"/>
                  </a:lnTo>
                  <a:lnTo>
                    <a:pt x="392144" y="38023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D66F622D-2027-CB6D-8971-6C5B0D62F1D6}"/>
                </a:ext>
              </a:extLst>
            </p:cNvPr>
            <p:cNvSpPr/>
            <p:nvPr/>
          </p:nvSpPr>
          <p:spPr>
            <a:xfrm>
              <a:off x="3582421" y="322441"/>
              <a:ext cx="579681" cy="641114"/>
            </a:xfrm>
            <a:custGeom>
              <a:avLst/>
              <a:gdLst>
                <a:gd name="connsiteX0" fmla="*/ 211455 w 344233"/>
                <a:gd name="connsiteY0" fmla="*/ 380714 h 380714"/>
                <a:gd name="connsiteX1" fmla="*/ 225838 w 344233"/>
                <a:gd name="connsiteY1" fmla="*/ 369570 h 380714"/>
                <a:gd name="connsiteX2" fmla="*/ 243364 w 344233"/>
                <a:gd name="connsiteY2" fmla="*/ 367379 h 380714"/>
                <a:gd name="connsiteX3" fmla="*/ 261461 w 344233"/>
                <a:gd name="connsiteY3" fmla="*/ 360902 h 380714"/>
                <a:gd name="connsiteX4" fmla="*/ 281749 w 344233"/>
                <a:gd name="connsiteY4" fmla="*/ 372142 h 380714"/>
                <a:gd name="connsiteX5" fmla="*/ 292322 w 344233"/>
                <a:gd name="connsiteY5" fmla="*/ 356140 h 380714"/>
                <a:gd name="connsiteX6" fmla="*/ 310420 w 344233"/>
                <a:gd name="connsiteY6" fmla="*/ 349663 h 380714"/>
                <a:gd name="connsiteX7" fmla="*/ 304514 w 344233"/>
                <a:gd name="connsiteY7" fmla="*/ 327279 h 380714"/>
                <a:gd name="connsiteX8" fmla="*/ 325850 w 344233"/>
                <a:gd name="connsiteY8" fmla="*/ 329946 h 380714"/>
                <a:gd name="connsiteX9" fmla="*/ 328993 w 344233"/>
                <a:gd name="connsiteY9" fmla="*/ 304324 h 380714"/>
                <a:gd name="connsiteX10" fmla="*/ 343376 w 344233"/>
                <a:gd name="connsiteY10" fmla="*/ 293180 h 380714"/>
                <a:gd name="connsiteX11" fmla="*/ 341757 w 344233"/>
                <a:gd name="connsiteY11" fmla="*/ 271272 h 380714"/>
                <a:gd name="connsiteX12" fmla="*/ 339947 w 344233"/>
                <a:gd name="connsiteY12" fmla="*/ 180213 h 380714"/>
                <a:gd name="connsiteX13" fmla="*/ 344233 w 344233"/>
                <a:gd name="connsiteY13" fmla="*/ 146114 h 380714"/>
                <a:gd name="connsiteX14" fmla="*/ 328231 w 344233"/>
                <a:gd name="connsiteY14" fmla="*/ 135446 h 380714"/>
                <a:gd name="connsiteX15" fmla="*/ 321850 w 344233"/>
                <a:gd name="connsiteY15" fmla="*/ 117348 h 380714"/>
                <a:gd name="connsiteX16" fmla="*/ 310610 w 344233"/>
                <a:gd name="connsiteY16" fmla="*/ 102965 h 380714"/>
                <a:gd name="connsiteX17" fmla="*/ 279654 w 344233"/>
                <a:gd name="connsiteY17" fmla="*/ 73152 h 380714"/>
                <a:gd name="connsiteX18" fmla="*/ 277558 w 344233"/>
                <a:gd name="connsiteY18" fmla="*/ 55626 h 380714"/>
                <a:gd name="connsiteX19" fmla="*/ 255746 w 344233"/>
                <a:gd name="connsiteY19" fmla="*/ 57245 h 380714"/>
                <a:gd name="connsiteX20" fmla="*/ 234982 w 344233"/>
                <a:gd name="connsiteY20" fmla="*/ 50387 h 380714"/>
                <a:gd name="connsiteX21" fmla="*/ 218408 w 344233"/>
                <a:gd name="connsiteY21" fmla="*/ 44005 h 380714"/>
                <a:gd name="connsiteX22" fmla="*/ 202501 w 344233"/>
                <a:gd name="connsiteY22" fmla="*/ 33338 h 380714"/>
                <a:gd name="connsiteX23" fmla="*/ 177451 w 344233"/>
                <a:gd name="connsiteY23" fmla="*/ 25908 h 380714"/>
                <a:gd name="connsiteX24" fmla="*/ 151352 w 344233"/>
                <a:gd name="connsiteY24" fmla="*/ 27051 h 380714"/>
                <a:gd name="connsiteX25" fmla="*/ 144399 w 344233"/>
                <a:gd name="connsiteY25" fmla="*/ 13240 h 380714"/>
                <a:gd name="connsiteX26" fmla="*/ 107156 w 344233"/>
                <a:gd name="connsiteY26" fmla="*/ 0 h 380714"/>
                <a:gd name="connsiteX27" fmla="*/ 126301 w 344233"/>
                <a:gd name="connsiteY27" fmla="*/ 19622 h 380714"/>
                <a:gd name="connsiteX28" fmla="*/ 91249 w 344233"/>
                <a:gd name="connsiteY28" fmla="*/ 24003 h 380714"/>
                <a:gd name="connsiteX29" fmla="*/ 76771 w 344233"/>
                <a:gd name="connsiteY29" fmla="*/ 572 h 380714"/>
                <a:gd name="connsiteX30" fmla="*/ 31051 w 344233"/>
                <a:gd name="connsiteY30" fmla="*/ 20860 h 380714"/>
                <a:gd name="connsiteX31" fmla="*/ 27432 w 344233"/>
                <a:gd name="connsiteY31" fmla="*/ 50673 h 380714"/>
                <a:gd name="connsiteX32" fmla="*/ 20002 w 344233"/>
                <a:gd name="connsiteY32" fmla="*/ 110395 h 380714"/>
                <a:gd name="connsiteX33" fmla="*/ 17431 w 344233"/>
                <a:gd name="connsiteY33" fmla="*/ 131731 h 380714"/>
                <a:gd name="connsiteX34" fmla="*/ 14764 w 344233"/>
                <a:gd name="connsiteY34" fmla="*/ 153067 h 380714"/>
                <a:gd name="connsiteX35" fmla="*/ 8477 w 344233"/>
                <a:gd name="connsiteY35" fmla="*/ 204216 h 380714"/>
                <a:gd name="connsiteX36" fmla="*/ 0 w 344233"/>
                <a:gd name="connsiteY36" fmla="*/ 272415 h 380714"/>
                <a:gd name="connsiteX37" fmla="*/ 5905 w 344233"/>
                <a:gd name="connsiteY37" fmla="*/ 294799 h 380714"/>
                <a:gd name="connsiteX38" fmla="*/ 8096 w 344233"/>
                <a:gd name="connsiteY38" fmla="*/ 312325 h 380714"/>
                <a:gd name="connsiteX39" fmla="*/ 18764 w 344233"/>
                <a:gd name="connsiteY39" fmla="*/ 330994 h 380714"/>
                <a:gd name="connsiteX40" fmla="*/ 35814 w 344233"/>
                <a:gd name="connsiteY40" fmla="*/ 333089 h 380714"/>
                <a:gd name="connsiteX41" fmla="*/ 52292 w 344233"/>
                <a:gd name="connsiteY41" fmla="*/ 339471 h 380714"/>
                <a:gd name="connsiteX42" fmla="*/ 69818 w 344233"/>
                <a:gd name="connsiteY42" fmla="*/ 337280 h 380714"/>
                <a:gd name="connsiteX43" fmla="*/ 85344 w 344233"/>
                <a:gd name="connsiteY43" fmla="*/ 352139 h 380714"/>
                <a:gd name="connsiteX44" fmla="*/ 101251 w 344233"/>
                <a:gd name="connsiteY44" fmla="*/ 362807 h 380714"/>
                <a:gd name="connsiteX45" fmla="*/ 115157 w 344233"/>
                <a:gd name="connsiteY45" fmla="*/ 355854 h 380714"/>
                <a:gd name="connsiteX46" fmla="*/ 135922 w 344233"/>
                <a:gd name="connsiteY46" fmla="*/ 362712 h 380714"/>
                <a:gd name="connsiteX47" fmla="*/ 152876 w 344233"/>
                <a:gd name="connsiteY47" fmla="*/ 364808 h 380714"/>
                <a:gd name="connsiteX48" fmla="*/ 174212 w 344233"/>
                <a:gd name="connsiteY48" fmla="*/ 367474 h 380714"/>
                <a:gd name="connsiteX49" fmla="*/ 195453 w 344233"/>
                <a:gd name="connsiteY49" fmla="*/ 370141 h 380714"/>
                <a:gd name="connsiteX50" fmla="*/ 211455 w 344233"/>
                <a:gd name="connsiteY50" fmla="*/ 380714 h 380714"/>
                <a:gd name="connsiteX51" fmla="*/ 211455 w 344233"/>
                <a:gd name="connsiteY51" fmla="*/ 380714 h 380714"/>
                <a:gd name="connsiteX52" fmla="*/ 211455 w 344233"/>
                <a:gd name="connsiteY52" fmla="*/ 380714 h 38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44233" h="380714">
                  <a:moveTo>
                    <a:pt x="211455" y="380714"/>
                  </a:moveTo>
                  <a:lnTo>
                    <a:pt x="225838" y="369570"/>
                  </a:lnTo>
                  <a:lnTo>
                    <a:pt x="243364" y="367379"/>
                  </a:lnTo>
                  <a:lnTo>
                    <a:pt x="261461" y="360902"/>
                  </a:lnTo>
                  <a:lnTo>
                    <a:pt x="281749" y="372142"/>
                  </a:lnTo>
                  <a:lnTo>
                    <a:pt x="292322" y="356140"/>
                  </a:lnTo>
                  <a:lnTo>
                    <a:pt x="310420" y="349663"/>
                  </a:lnTo>
                  <a:lnTo>
                    <a:pt x="304514" y="327279"/>
                  </a:lnTo>
                  <a:lnTo>
                    <a:pt x="325850" y="329946"/>
                  </a:lnTo>
                  <a:lnTo>
                    <a:pt x="328993" y="304324"/>
                  </a:lnTo>
                  <a:lnTo>
                    <a:pt x="343376" y="293180"/>
                  </a:lnTo>
                  <a:lnTo>
                    <a:pt x="341757" y="271272"/>
                  </a:lnTo>
                  <a:lnTo>
                    <a:pt x="339947" y="180213"/>
                  </a:lnTo>
                  <a:lnTo>
                    <a:pt x="344233" y="146114"/>
                  </a:lnTo>
                  <a:lnTo>
                    <a:pt x="328231" y="135446"/>
                  </a:lnTo>
                  <a:lnTo>
                    <a:pt x="321850" y="117348"/>
                  </a:lnTo>
                  <a:lnTo>
                    <a:pt x="310610" y="102965"/>
                  </a:lnTo>
                  <a:lnTo>
                    <a:pt x="279654" y="73152"/>
                  </a:lnTo>
                  <a:lnTo>
                    <a:pt x="277558" y="55626"/>
                  </a:lnTo>
                  <a:lnTo>
                    <a:pt x="255746" y="57245"/>
                  </a:lnTo>
                  <a:lnTo>
                    <a:pt x="234982" y="50387"/>
                  </a:lnTo>
                  <a:lnTo>
                    <a:pt x="218408" y="44005"/>
                  </a:lnTo>
                  <a:lnTo>
                    <a:pt x="202501" y="33338"/>
                  </a:lnTo>
                  <a:lnTo>
                    <a:pt x="177451" y="25908"/>
                  </a:lnTo>
                  <a:lnTo>
                    <a:pt x="151352" y="27051"/>
                  </a:lnTo>
                  <a:lnTo>
                    <a:pt x="144399" y="13240"/>
                  </a:lnTo>
                  <a:lnTo>
                    <a:pt x="107156" y="0"/>
                  </a:lnTo>
                  <a:lnTo>
                    <a:pt x="126301" y="19622"/>
                  </a:lnTo>
                  <a:lnTo>
                    <a:pt x="91249" y="24003"/>
                  </a:lnTo>
                  <a:lnTo>
                    <a:pt x="76771" y="572"/>
                  </a:lnTo>
                  <a:lnTo>
                    <a:pt x="31051" y="20860"/>
                  </a:lnTo>
                  <a:lnTo>
                    <a:pt x="27432" y="50673"/>
                  </a:lnTo>
                  <a:lnTo>
                    <a:pt x="20002" y="110395"/>
                  </a:lnTo>
                  <a:lnTo>
                    <a:pt x="17431" y="131731"/>
                  </a:lnTo>
                  <a:lnTo>
                    <a:pt x="14764" y="153067"/>
                  </a:lnTo>
                  <a:lnTo>
                    <a:pt x="8477" y="204216"/>
                  </a:lnTo>
                  <a:lnTo>
                    <a:pt x="0" y="272415"/>
                  </a:lnTo>
                  <a:lnTo>
                    <a:pt x="5905" y="294799"/>
                  </a:lnTo>
                  <a:lnTo>
                    <a:pt x="8096" y="312325"/>
                  </a:lnTo>
                  <a:lnTo>
                    <a:pt x="18764" y="330994"/>
                  </a:lnTo>
                  <a:lnTo>
                    <a:pt x="35814" y="333089"/>
                  </a:lnTo>
                  <a:lnTo>
                    <a:pt x="52292" y="339471"/>
                  </a:lnTo>
                  <a:lnTo>
                    <a:pt x="69818" y="337280"/>
                  </a:lnTo>
                  <a:lnTo>
                    <a:pt x="85344" y="352139"/>
                  </a:lnTo>
                  <a:lnTo>
                    <a:pt x="101251" y="362807"/>
                  </a:lnTo>
                  <a:lnTo>
                    <a:pt x="115157" y="355854"/>
                  </a:lnTo>
                  <a:lnTo>
                    <a:pt x="135922" y="362712"/>
                  </a:lnTo>
                  <a:lnTo>
                    <a:pt x="152876" y="364808"/>
                  </a:lnTo>
                  <a:lnTo>
                    <a:pt x="174212" y="367474"/>
                  </a:lnTo>
                  <a:lnTo>
                    <a:pt x="195453" y="370141"/>
                  </a:lnTo>
                  <a:lnTo>
                    <a:pt x="211455" y="380714"/>
                  </a:lnTo>
                  <a:lnTo>
                    <a:pt x="211455" y="380714"/>
                  </a:lnTo>
                  <a:lnTo>
                    <a:pt x="211455" y="3807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9860565F-A5EF-C51C-7D9E-481DFEBAADEE}"/>
                </a:ext>
              </a:extLst>
            </p:cNvPr>
            <p:cNvSpPr/>
            <p:nvPr/>
          </p:nvSpPr>
          <p:spPr>
            <a:xfrm>
              <a:off x="4154242" y="303834"/>
              <a:ext cx="690836" cy="816429"/>
            </a:xfrm>
            <a:custGeom>
              <a:avLst/>
              <a:gdLst>
                <a:gd name="connsiteX0" fmla="*/ 376237 w 410241"/>
                <a:gd name="connsiteY0" fmla="*/ 484823 h 484822"/>
                <a:gd name="connsiteX1" fmla="*/ 410242 w 410241"/>
                <a:gd name="connsiteY1" fmla="*/ 419862 h 484822"/>
                <a:gd name="connsiteX2" fmla="*/ 403860 w 410241"/>
                <a:gd name="connsiteY2" fmla="*/ 401765 h 484822"/>
                <a:gd name="connsiteX3" fmla="*/ 386620 w 410241"/>
                <a:gd name="connsiteY3" fmla="*/ 330518 h 484822"/>
                <a:gd name="connsiteX4" fmla="*/ 374713 w 410241"/>
                <a:gd name="connsiteY4" fmla="*/ 285750 h 484822"/>
                <a:gd name="connsiteX5" fmla="*/ 376142 w 410241"/>
                <a:gd name="connsiteY5" fmla="*/ 169164 h 484822"/>
                <a:gd name="connsiteX6" fmla="*/ 360617 w 410241"/>
                <a:gd name="connsiteY6" fmla="*/ 154305 h 484822"/>
                <a:gd name="connsiteX7" fmla="*/ 351472 w 410241"/>
                <a:gd name="connsiteY7" fmla="*/ 122873 h 484822"/>
                <a:gd name="connsiteX8" fmla="*/ 350330 w 410241"/>
                <a:gd name="connsiteY8" fmla="*/ 96774 h 484822"/>
                <a:gd name="connsiteX9" fmla="*/ 323564 w 410241"/>
                <a:gd name="connsiteY9" fmla="*/ 67532 h 484822"/>
                <a:gd name="connsiteX10" fmla="*/ 289274 w 410241"/>
                <a:gd name="connsiteY10" fmla="*/ 28766 h 484822"/>
                <a:gd name="connsiteX11" fmla="*/ 272701 w 410241"/>
                <a:gd name="connsiteY11" fmla="*/ 22384 h 484822"/>
                <a:gd name="connsiteX12" fmla="*/ 248126 w 410241"/>
                <a:gd name="connsiteY12" fmla="*/ 10668 h 484822"/>
                <a:gd name="connsiteX13" fmla="*/ 232029 w 410241"/>
                <a:gd name="connsiteY13" fmla="*/ 0 h 484822"/>
                <a:gd name="connsiteX14" fmla="*/ 214408 w 410241"/>
                <a:gd name="connsiteY14" fmla="*/ 2191 h 484822"/>
                <a:gd name="connsiteX15" fmla="*/ 200025 w 410241"/>
                <a:gd name="connsiteY15" fmla="*/ 13430 h 484822"/>
                <a:gd name="connsiteX16" fmla="*/ 183927 w 410241"/>
                <a:gd name="connsiteY16" fmla="*/ 2762 h 484822"/>
                <a:gd name="connsiteX17" fmla="*/ 162020 w 410241"/>
                <a:gd name="connsiteY17" fmla="*/ 4382 h 484822"/>
                <a:gd name="connsiteX18" fmla="*/ 139065 w 410241"/>
                <a:gd name="connsiteY18" fmla="*/ 14478 h 484822"/>
                <a:gd name="connsiteX19" fmla="*/ 119920 w 410241"/>
                <a:gd name="connsiteY19" fmla="*/ 29432 h 484822"/>
                <a:gd name="connsiteX20" fmla="*/ 117824 w 410241"/>
                <a:gd name="connsiteY20" fmla="*/ 46482 h 484822"/>
                <a:gd name="connsiteX21" fmla="*/ 96393 w 410241"/>
                <a:gd name="connsiteY21" fmla="*/ 43815 h 484822"/>
                <a:gd name="connsiteX22" fmla="*/ 79819 w 410241"/>
                <a:gd name="connsiteY22" fmla="*/ 37433 h 484822"/>
                <a:gd name="connsiteX23" fmla="*/ 62770 w 410241"/>
                <a:gd name="connsiteY23" fmla="*/ 35338 h 484822"/>
                <a:gd name="connsiteX24" fmla="*/ 48292 w 410241"/>
                <a:gd name="connsiteY24" fmla="*/ 46577 h 484822"/>
                <a:gd name="connsiteX25" fmla="*/ 27051 w 410241"/>
                <a:gd name="connsiteY25" fmla="*/ 78486 h 484822"/>
                <a:gd name="connsiteX26" fmla="*/ 20669 w 410241"/>
                <a:gd name="connsiteY26" fmla="*/ 95059 h 484822"/>
                <a:gd name="connsiteX27" fmla="*/ 7906 w 410241"/>
                <a:gd name="connsiteY27" fmla="*/ 128016 h 484822"/>
                <a:gd name="connsiteX28" fmla="*/ 5239 w 410241"/>
                <a:gd name="connsiteY28" fmla="*/ 149352 h 484822"/>
                <a:gd name="connsiteX29" fmla="*/ 0 w 410241"/>
                <a:gd name="connsiteY29" fmla="*/ 191929 h 484822"/>
                <a:gd name="connsiteX30" fmla="*/ 1810 w 410241"/>
                <a:gd name="connsiteY30" fmla="*/ 282988 h 484822"/>
                <a:gd name="connsiteX31" fmla="*/ 28003 w 410241"/>
                <a:gd name="connsiteY31" fmla="*/ 281845 h 484822"/>
                <a:gd name="connsiteX32" fmla="*/ 42958 w 410241"/>
                <a:gd name="connsiteY32" fmla="*/ 300990 h 484822"/>
                <a:gd name="connsiteX33" fmla="*/ 44577 w 410241"/>
                <a:gd name="connsiteY33" fmla="*/ 322898 h 484822"/>
                <a:gd name="connsiteX34" fmla="*/ 55911 w 410241"/>
                <a:gd name="connsiteY34" fmla="*/ 337185 h 484822"/>
                <a:gd name="connsiteX35" fmla="*/ 62294 w 410241"/>
                <a:gd name="connsiteY35" fmla="*/ 355283 h 484822"/>
                <a:gd name="connsiteX36" fmla="*/ 78391 w 410241"/>
                <a:gd name="connsiteY36" fmla="*/ 365950 h 484822"/>
                <a:gd name="connsiteX37" fmla="*/ 98679 w 410241"/>
                <a:gd name="connsiteY37" fmla="*/ 377095 h 484822"/>
                <a:gd name="connsiteX38" fmla="*/ 115824 w 410241"/>
                <a:gd name="connsiteY38" fmla="*/ 379190 h 484822"/>
                <a:gd name="connsiteX39" fmla="*/ 170878 w 410241"/>
                <a:gd name="connsiteY39" fmla="*/ 390335 h 484822"/>
                <a:gd name="connsiteX40" fmla="*/ 172974 w 410241"/>
                <a:gd name="connsiteY40" fmla="*/ 407861 h 484822"/>
                <a:gd name="connsiteX41" fmla="*/ 197072 w 410241"/>
                <a:gd name="connsiteY41" fmla="*/ 423863 h 484822"/>
                <a:gd name="connsiteX42" fmla="*/ 221742 w 410241"/>
                <a:gd name="connsiteY42" fmla="*/ 435483 h 484822"/>
                <a:gd name="connsiteX43" fmla="*/ 290703 w 410241"/>
                <a:gd name="connsiteY43" fmla="*/ 474345 h 484822"/>
                <a:gd name="connsiteX44" fmla="*/ 376237 w 410241"/>
                <a:gd name="connsiteY44" fmla="*/ 484823 h 484822"/>
                <a:gd name="connsiteX45" fmla="*/ 376237 w 410241"/>
                <a:gd name="connsiteY45" fmla="*/ 484823 h 484822"/>
                <a:gd name="connsiteX46" fmla="*/ 376237 w 410241"/>
                <a:gd name="connsiteY46" fmla="*/ 484823 h 48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10241" h="484822">
                  <a:moveTo>
                    <a:pt x="376237" y="484823"/>
                  </a:moveTo>
                  <a:lnTo>
                    <a:pt x="410242" y="419862"/>
                  </a:lnTo>
                  <a:lnTo>
                    <a:pt x="403860" y="401765"/>
                  </a:lnTo>
                  <a:lnTo>
                    <a:pt x="386620" y="330518"/>
                  </a:lnTo>
                  <a:lnTo>
                    <a:pt x="374713" y="285750"/>
                  </a:lnTo>
                  <a:lnTo>
                    <a:pt x="376142" y="169164"/>
                  </a:lnTo>
                  <a:lnTo>
                    <a:pt x="360617" y="154305"/>
                  </a:lnTo>
                  <a:lnTo>
                    <a:pt x="351472" y="122873"/>
                  </a:lnTo>
                  <a:lnTo>
                    <a:pt x="350330" y="96774"/>
                  </a:lnTo>
                  <a:lnTo>
                    <a:pt x="323564" y="67532"/>
                  </a:lnTo>
                  <a:lnTo>
                    <a:pt x="289274" y="28766"/>
                  </a:lnTo>
                  <a:lnTo>
                    <a:pt x="272701" y="22384"/>
                  </a:lnTo>
                  <a:lnTo>
                    <a:pt x="248126" y="10668"/>
                  </a:lnTo>
                  <a:lnTo>
                    <a:pt x="232029" y="0"/>
                  </a:lnTo>
                  <a:lnTo>
                    <a:pt x="214408" y="2191"/>
                  </a:lnTo>
                  <a:lnTo>
                    <a:pt x="200025" y="13430"/>
                  </a:lnTo>
                  <a:lnTo>
                    <a:pt x="183927" y="2762"/>
                  </a:lnTo>
                  <a:lnTo>
                    <a:pt x="162020" y="4382"/>
                  </a:lnTo>
                  <a:lnTo>
                    <a:pt x="139065" y="14478"/>
                  </a:lnTo>
                  <a:lnTo>
                    <a:pt x="119920" y="29432"/>
                  </a:lnTo>
                  <a:lnTo>
                    <a:pt x="117824" y="46482"/>
                  </a:lnTo>
                  <a:lnTo>
                    <a:pt x="96393" y="43815"/>
                  </a:lnTo>
                  <a:lnTo>
                    <a:pt x="79819" y="37433"/>
                  </a:lnTo>
                  <a:lnTo>
                    <a:pt x="62770" y="35338"/>
                  </a:lnTo>
                  <a:lnTo>
                    <a:pt x="48292" y="46577"/>
                  </a:lnTo>
                  <a:lnTo>
                    <a:pt x="27051" y="78486"/>
                  </a:lnTo>
                  <a:lnTo>
                    <a:pt x="20669" y="95059"/>
                  </a:lnTo>
                  <a:lnTo>
                    <a:pt x="7906" y="128016"/>
                  </a:lnTo>
                  <a:lnTo>
                    <a:pt x="5239" y="149352"/>
                  </a:lnTo>
                  <a:lnTo>
                    <a:pt x="0" y="191929"/>
                  </a:lnTo>
                  <a:lnTo>
                    <a:pt x="1810" y="282988"/>
                  </a:lnTo>
                  <a:lnTo>
                    <a:pt x="28003" y="281845"/>
                  </a:lnTo>
                  <a:lnTo>
                    <a:pt x="42958" y="300990"/>
                  </a:lnTo>
                  <a:lnTo>
                    <a:pt x="44577" y="322898"/>
                  </a:lnTo>
                  <a:lnTo>
                    <a:pt x="55911" y="337185"/>
                  </a:lnTo>
                  <a:lnTo>
                    <a:pt x="62294" y="355283"/>
                  </a:lnTo>
                  <a:lnTo>
                    <a:pt x="78391" y="365950"/>
                  </a:lnTo>
                  <a:lnTo>
                    <a:pt x="98679" y="377095"/>
                  </a:lnTo>
                  <a:lnTo>
                    <a:pt x="115824" y="379190"/>
                  </a:lnTo>
                  <a:lnTo>
                    <a:pt x="170878" y="390335"/>
                  </a:lnTo>
                  <a:lnTo>
                    <a:pt x="172974" y="407861"/>
                  </a:lnTo>
                  <a:lnTo>
                    <a:pt x="197072" y="423863"/>
                  </a:lnTo>
                  <a:lnTo>
                    <a:pt x="221742" y="435483"/>
                  </a:lnTo>
                  <a:lnTo>
                    <a:pt x="290703" y="474345"/>
                  </a:lnTo>
                  <a:lnTo>
                    <a:pt x="376237" y="484823"/>
                  </a:lnTo>
                  <a:lnTo>
                    <a:pt x="376237" y="484823"/>
                  </a:lnTo>
                  <a:lnTo>
                    <a:pt x="376237" y="484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28F0A16-E877-1805-CA6B-4947B565252B}"/>
                </a:ext>
              </a:extLst>
            </p:cNvPr>
            <p:cNvSpPr/>
            <p:nvPr/>
          </p:nvSpPr>
          <p:spPr>
            <a:xfrm>
              <a:off x="4518828" y="102374"/>
              <a:ext cx="911705" cy="470929"/>
            </a:xfrm>
            <a:custGeom>
              <a:avLst/>
              <a:gdLst>
                <a:gd name="connsiteX0" fmla="*/ 151733 w 541400"/>
                <a:gd name="connsiteY0" fmla="*/ 279654 h 279653"/>
                <a:gd name="connsiteX1" fmla="*/ 174021 w 541400"/>
                <a:gd name="connsiteY1" fmla="*/ 273749 h 279653"/>
                <a:gd name="connsiteX2" fmla="*/ 188309 w 541400"/>
                <a:gd name="connsiteY2" fmla="*/ 193072 h 279653"/>
                <a:gd name="connsiteX3" fmla="*/ 192024 w 541400"/>
                <a:gd name="connsiteY3" fmla="*/ 163163 h 279653"/>
                <a:gd name="connsiteX4" fmla="*/ 203168 w 541400"/>
                <a:gd name="connsiteY4" fmla="*/ 142780 h 279653"/>
                <a:gd name="connsiteX5" fmla="*/ 213836 w 541400"/>
                <a:gd name="connsiteY5" fmla="*/ 126778 h 279653"/>
                <a:gd name="connsiteX6" fmla="*/ 232410 w 541400"/>
                <a:gd name="connsiteY6" fmla="*/ 116015 h 279653"/>
                <a:gd name="connsiteX7" fmla="*/ 230791 w 541400"/>
                <a:gd name="connsiteY7" fmla="*/ 94107 h 279653"/>
                <a:gd name="connsiteX8" fmla="*/ 248888 w 541400"/>
                <a:gd name="connsiteY8" fmla="*/ 87630 h 279653"/>
                <a:gd name="connsiteX9" fmla="*/ 267462 w 541400"/>
                <a:gd name="connsiteY9" fmla="*/ 76962 h 279653"/>
                <a:gd name="connsiteX10" fmla="*/ 289274 w 541400"/>
                <a:gd name="connsiteY10" fmla="*/ 75343 h 279653"/>
                <a:gd name="connsiteX11" fmla="*/ 312134 w 541400"/>
                <a:gd name="connsiteY11" fmla="*/ 65151 h 279653"/>
                <a:gd name="connsiteX12" fmla="*/ 334423 w 541400"/>
                <a:gd name="connsiteY12" fmla="*/ 59150 h 279653"/>
                <a:gd name="connsiteX13" fmla="*/ 368522 w 541400"/>
                <a:gd name="connsiteY13" fmla="*/ 63341 h 279653"/>
                <a:gd name="connsiteX14" fmla="*/ 402050 w 541400"/>
                <a:gd name="connsiteY14" fmla="*/ 71818 h 279653"/>
                <a:gd name="connsiteX15" fmla="*/ 430720 w 541400"/>
                <a:gd name="connsiteY15" fmla="*/ 84106 h 279653"/>
                <a:gd name="connsiteX16" fmla="*/ 458914 w 541400"/>
                <a:gd name="connsiteY16" fmla="*/ 100584 h 279653"/>
                <a:gd name="connsiteX17" fmla="*/ 489775 w 541400"/>
                <a:gd name="connsiteY17" fmla="*/ 130397 h 279653"/>
                <a:gd name="connsiteX18" fmla="*/ 541401 w 541400"/>
                <a:gd name="connsiteY18" fmla="*/ 132493 h 279653"/>
                <a:gd name="connsiteX19" fmla="*/ 524351 w 541400"/>
                <a:gd name="connsiteY19" fmla="*/ 95631 h 279653"/>
                <a:gd name="connsiteX20" fmla="*/ 489204 w 541400"/>
                <a:gd name="connsiteY20" fmla="*/ 30575 h 279653"/>
                <a:gd name="connsiteX21" fmla="*/ 463105 w 541400"/>
                <a:gd name="connsiteY21" fmla="*/ 31623 h 279653"/>
                <a:gd name="connsiteX22" fmla="*/ 433388 w 541400"/>
                <a:gd name="connsiteY22" fmla="*/ 28004 h 279653"/>
                <a:gd name="connsiteX23" fmla="*/ 373285 w 541400"/>
                <a:gd name="connsiteY23" fmla="*/ 24860 h 279653"/>
                <a:gd name="connsiteX24" fmla="*/ 334994 w 541400"/>
                <a:gd name="connsiteY24" fmla="*/ 20193 h 279653"/>
                <a:gd name="connsiteX25" fmla="*/ 305181 w 541400"/>
                <a:gd name="connsiteY25" fmla="*/ 16478 h 279653"/>
                <a:gd name="connsiteX26" fmla="*/ 254127 w 541400"/>
                <a:gd name="connsiteY26" fmla="*/ 10192 h 279653"/>
                <a:gd name="connsiteX27" fmla="*/ 202502 w 541400"/>
                <a:gd name="connsiteY27" fmla="*/ 8191 h 279653"/>
                <a:gd name="connsiteX28" fmla="*/ 172688 w 541400"/>
                <a:gd name="connsiteY28" fmla="*/ 4477 h 279653"/>
                <a:gd name="connsiteX29" fmla="*/ 116871 w 541400"/>
                <a:gd name="connsiteY29" fmla="*/ 1905 h 279653"/>
                <a:gd name="connsiteX30" fmla="*/ 30766 w 541400"/>
                <a:gd name="connsiteY30" fmla="*/ 0 h 279653"/>
                <a:gd name="connsiteX31" fmla="*/ 8954 w 541400"/>
                <a:gd name="connsiteY31" fmla="*/ 1619 h 279653"/>
                <a:gd name="connsiteX32" fmla="*/ 2571 w 541400"/>
                <a:gd name="connsiteY32" fmla="*/ 18193 h 279653"/>
                <a:gd name="connsiteX33" fmla="*/ 7334 w 541400"/>
                <a:gd name="connsiteY33" fmla="*/ 49149 h 279653"/>
                <a:gd name="connsiteX34" fmla="*/ 18002 w 541400"/>
                <a:gd name="connsiteY34" fmla="*/ 67913 h 279653"/>
                <a:gd name="connsiteX35" fmla="*/ 7429 w 541400"/>
                <a:gd name="connsiteY35" fmla="*/ 83915 h 279653"/>
                <a:gd name="connsiteX36" fmla="*/ 0 w 541400"/>
                <a:gd name="connsiteY36" fmla="*/ 109061 h 279653"/>
                <a:gd name="connsiteX37" fmla="*/ 24955 w 541400"/>
                <a:gd name="connsiteY37" fmla="*/ 116491 h 279653"/>
                <a:gd name="connsiteX38" fmla="*/ 36195 w 541400"/>
                <a:gd name="connsiteY38" fmla="*/ 130874 h 279653"/>
                <a:gd name="connsiteX39" fmla="*/ 56388 w 541400"/>
                <a:gd name="connsiteY39" fmla="*/ 142018 h 279653"/>
                <a:gd name="connsiteX40" fmla="*/ 72866 w 541400"/>
                <a:gd name="connsiteY40" fmla="*/ 148400 h 279653"/>
                <a:gd name="connsiteX41" fmla="*/ 95821 w 541400"/>
                <a:gd name="connsiteY41" fmla="*/ 172974 h 279653"/>
                <a:gd name="connsiteX42" fmla="*/ 106966 w 541400"/>
                <a:gd name="connsiteY42" fmla="*/ 187357 h 279653"/>
                <a:gd name="connsiteX43" fmla="*/ 122396 w 541400"/>
                <a:gd name="connsiteY43" fmla="*/ 202311 h 279653"/>
                <a:gd name="connsiteX44" fmla="*/ 134683 w 541400"/>
                <a:gd name="connsiteY44" fmla="*/ 242887 h 279653"/>
                <a:gd name="connsiteX45" fmla="*/ 145352 w 541400"/>
                <a:gd name="connsiteY45" fmla="*/ 261557 h 279653"/>
                <a:gd name="connsiteX46" fmla="*/ 151733 w 541400"/>
                <a:gd name="connsiteY46" fmla="*/ 279654 h 279653"/>
                <a:gd name="connsiteX47" fmla="*/ 151733 w 541400"/>
                <a:gd name="connsiteY47" fmla="*/ 279654 h 279653"/>
                <a:gd name="connsiteX48" fmla="*/ 151733 w 541400"/>
                <a:gd name="connsiteY48" fmla="*/ 279654 h 27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1400" h="279653">
                  <a:moveTo>
                    <a:pt x="151733" y="279654"/>
                  </a:moveTo>
                  <a:lnTo>
                    <a:pt x="174021" y="273749"/>
                  </a:lnTo>
                  <a:lnTo>
                    <a:pt x="188309" y="193072"/>
                  </a:lnTo>
                  <a:lnTo>
                    <a:pt x="192024" y="163163"/>
                  </a:lnTo>
                  <a:lnTo>
                    <a:pt x="203168" y="142780"/>
                  </a:lnTo>
                  <a:lnTo>
                    <a:pt x="213836" y="126778"/>
                  </a:lnTo>
                  <a:lnTo>
                    <a:pt x="232410" y="116015"/>
                  </a:lnTo>
                  <a:lnTo>
                    <a:pt x="230791" y="94107"/>
                  </a:lnTo>
                  <a:lnTo>
                    <a:pt x="248888" y="87630"/>
                  </a:lnTo>
                  <a:lnTo>
                    <a:pt x="267462" y="76962"/>
                  </a:lnTo>
                  <a:lnTo>
                    <a:pt x="289274" y="75343"/>
                  </a:lnTo>
                  <a:lnTo>
                    <a:pt x="312134" y="65151"/>
                  </a:lnTo>
                  <a:lnTo>
                    <a:pt x="334423" y="59150"/>
                  </a:lnTo>
                  <a:lnTo>
                    <a:pt x="368522" y="63341"/>
                  </a:lnTo>
                  <a:lnTo>
                    <a:pt x="402050" y="71818"/>
                  </a:lnTo>
                  <a:lnTo>
                    <a:pt x="430720" y="84106"/>
                  </a:lnTo>
                  <a:lnTo>
                    <a:pt x="458914" y="100584"/>
                  </a:lnTo>
                  <a:lnTo>
                    <a:pt x="489775" y="130397"/>
                  </a:lnTo>
                  <a:lnTo>
                    <a:pt x="541401" y="132493"/>
                  </a:lnTo>
                  <a:lnTo>
                    <a:pt x="524351" y="95631"/>
                  </a:lnTo>
                  <a:lnTo>
                    <a:pt x="489204" y="30575"/>
                  </a:lnTo>
                  <a:lnTo>
                    <a:pt x="463105" y="31623"/>
                  </a:lnTo>
                  <a:lnTo>
                    <a:pt x="433388" y="28004"/>
                  </a:lnTo>
                  <a:lnTo>
                    <a:pt x="373285" y="24860"/>
                  </a:lnTo>
                  <a:lnTo>
                    <a:pt x="334994" y="20193"/>
                  </a:lnTo>
                  <a:lnTo>
                    <a:pt x="305181" y="16478"/>
                  </a:lnTo>
                  <a:lnTo>
                    <a:pt x="254127" y="10192"/>
                  </a:lnTo>
                  <a:lnTo>
                    <a:pt x="202502" y="8191"/>
                  </a:lnTo>
                  <a:lnTo>
                    <a:pt x="172688" y="4477"/>
                  </a:lnTo>
                  <a:lnTo>
                    <a:pt x="116871" y="1905"/>
                  </a:lnTo>
                  <a:lnTo>
                    <a:pt x="30766" y="0"/>
                  </a:lnTo>
                  <a:lnTo>
                    <a:pt x="8954" y="1619"/>
                  </a:lnTo>
                  <a:lnTo>
                    <a:pt x="2571" y="18193"/>
                  </a:lnTo>
                  <a:lnTo>
                    <a:pt x="7334" y="49149"/>
                  </a:lnTo>
                  <a:lnTo>
                    <a:pt x="18002" y="67913"/>
                  </a:lnTo>
                  <a:lnTo>
                    <a:pt x="7429" y="83915"/>
                  </a:lnTo>
                  <a:lnTo>
                    <a:pt x="0" y="109061"/>
                  </a:lnTo>
                  <a:lnTo>
                    <a:pt x="24955" y="116491"/>
                  </a:lnTo>
                  <a:lnTo>
                    <a:pt x="36195" y="130874"/>
                  </a:lnTo>
                  <a:lnTo>
                    <a:pt x="56388" y="142018"/>
                  </a:lnTo>
                  <a:lnTo>
                    <a:pt x="72866" y="148400"/>
                  </a:lnTo>
                  <a:lnTo>
                    <a:pt x="95821" y="172974"/>
                  </a:lnTo>
                  <a:lnTo>
                    <a:pt x="106966" y="187357"/>
                  </a:lnTo>
                  <a:lnTo>
                    <a:pt x="122396" y="202311"/>
                  </a:lnTo>
                  <a:lnTo>
                    <a:pt x="134683" y="242887"/>
                  </a:lnTo>
                  <a:lnTo>
                    <a:pt x="145352" y="261557"/>
                  </a:lnTo>
                  <a:lnTo>
                    <a:pt x="151733" y="279654"/>
                  </a:lnTo>
                  <a:lnTo>
                    <a:pt x="151733" y="279654"/>
                  </a:lnTo>
                  <a:lnTo>
                    <a:pt x="151733" y="2796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5E8499EA-2620-3025-57B7-A48547B13EA2}"/>
                </a:ext>
              </a:extLst>
            </p:cNvPr>
            <p:cNvSpPr/>
            <p:nvPr/>
          </p:nvSpPr>
          <p:spPr>
            <a:xfrm>
              <a:off x="3635673" y="774765"/>
              <a:ext cx="1170750" cy="695328"/>
            </a:xfrm>
            <a:custGeom>
              <a:avLst/>
              <a:gdLst>
                <a:gd name="connsiteX0" fmla="*/ 545973 w 695229"/>
                <a:gd name="connsiteY0" fmla="*/ 412909 h 412908"/>
                <a:gd name="connsiteX1" fmla="*/ 544830 w 695229"/>
                <a:gd name="connsiteY1" fmla="*/ 386715 h 412908"/>
                <a:gd name="connsiteX2" fmla="*/ 551117 w 695229"/>
                <a:gd name="connsiteY2" fmla="*/ 335566 h 412908"/>
                <a:gd name="connsiteX3" fmla="*/ 558070 w 695229"/>
                <a:gd name="connsiteY3" fmla="*/ 314706 h 412908"/>
                <a:gd name="connsiteX4" fmla="*/ 555403 w 695229"/>
                <a:gd name="connsiteY4" fmla="*/ 301371 h 412908"/>
                <a:gd name="connsiteX5" fmla="*/ 553783 w 695229"/>
                <a:gd name="connsiteY5" fmla="*/ 279559 h 412908"/>
                <a:gd name="connsiteX6" fmla="*/ 556355 w 695229"/>
                <a:gd name="connsiteY6" fmla="*/ 258223 h 412908"/>
                <a:gd name="connsiteX7" fmla="*/ 646843 w 695229"/>
                <a:gd name="connsiteY7" fmla="*/ 260699 h 412908"/>
                <a:gd name="connsiteX8" fmla="*/ 669227 w 695229"/>
                <a:gd name="connsiteY8" fmla="*/ 220123 h 412908"/>
                <a:gd name="connsiteX9" fmla="*/ 695230 w 695229"/>
                <a:gd name="connsiteY9" fmla="*/ 219075 h 412908"/>
                <a:gd name="connsiteX10" fmla="*/ 684086 w 695229"/>
                <a:gd name="connsiteY10" fmla="*/ 204692 h 412908"/>
                <a:gd name="connsiteX11" fmla="*/ 598837 w 695229"/>
                <a:gd name="connsiteY11" fmla="*/ 194119 h 412908"/>
                <a:gd name="connsiteX12" fmla="*/ 538163 w 695229"/>
                <a:gd name="connsiteY12" fmla="*/ 160687 h 412908"/>
                <a:gd name="connsiteX13" fmla="*/ 505682 w 695229"/>
                <a:gd name="connsiteY13" fmla="*/ 143637 h 412908"/>
                <a:gd name="connsiteX14" fmla="*/ 476917 w 695229"/>
                <a:gd name="connsiteY14" fmla="*/ 131445 h 412908"/>
                <a:gd name="connsiteX15" fmla="*/ 479488 w 695229"/>
                <a:gd name="connsiteY15" fmla="*/ 110109 h 412908"/>
                <a:gd name="connsiteX16" fmla="*/ 440627 w 695229"/>
                <a:gd name="connsiteY16" fmla="*/ 109633 h 412908"/>
                <a:gd name="connsiteX17" fmla="*/ 420433 w 695229"/>
                <a:gd name="connsiteY17" fmla="*/ 98488 h 412908"/>
                <a:gd name="connsiteX18" fmla="*/ 399669 w 695229"/>
                <a:gd name="connsiteY18" fmla="*/ 91631 h 412908"/>
                <a:gd name="connsiteX19" fmla="*/ 383667 w 695229"/>
                <a:gd name="connsiteY19" fmla="*/ 80963 h 412908"/>
                <a:gd name="connsiteX20" fmla="*/ 368237 w 695229"/>
                <a:gd name="connsiteY20" fmla="*/ 66008 h 412908"/>
                <a:gd name="connsiteX21" fmla="*/ 352235 w 695229"/>
                <a:gd name="connsiteY21" fmla="*/ 55435 h 412908"/>
                <a:gd name="connsiteX22" fmla="*/ 354807 w 695229"/>
                <a:gd name="connsiteY22" fmla="*/ 34099 h 412908"/>
                <a:gd name="connsiteX23" fmla="*/ 344139 w 695229"/>
                <a:gd name="connsiteY23" fmla="*/ 15430 h 412908"/>
                <a:gd name="connsiteX24" fmla="*/ 324421 w 695229"/>
                <a:gd name="connsiteY24" fmla="*/ 0 h 412908"/>
                <a:gd name="connsiteX25" fmla="*/ 313849 w 695229"/>
                <a:gd name="connsiteY25" fmla="*/ 16002 h 412908"/>
                <a:gd name="connsiteX26" fmla="*/ 298418 w 695229"/>
                <a:gd name="connsiteY26" fmla="*/ 35814 h 412908"/>
                <a:gd name="connsiteX27" fmla="*/ 295275 w 695229"/>
                <a:gd name="connsiteY27" fmla="*/ 61341 h 412908"/>
                <a:gd name="connsiteX28" fmla="*/ 274511 w 695229"/>
                <a:gd name="connsiteY28" fmla="*/ 54483 h 412908"/>
                <a:gd name="connsiteX29" fmla="*/ 271844 w 695229"/>
                <a:gd name="connsiteY29" fmla="*/ 75819 h 412908"/>
                <a:gd name="connsiteX30" fmla="*/ 253270 w 695229"/>
                <a:gd name="connsiteY30" fmla="*/ 86487 h 412908"/>
                <a:gd name="connsiteX31" fmla="*/ 238316 w 695229"/>
                <a:gd name="connsiteY31" fmla="*/ 102013 h 412908"/>
                <a:gd name="connsiteX32" fmla="*/ 217551 w 695229"/>
                <a:gd name="connsiteY32" fmla="*/ 95060 h 412908"/>
                <a:gd name="connsiteX33" fmla="*/ 203740 w 695229"/>
                <a:gd name="connsiteY33" fmla="*/ 102108 h 412908"/>
                <a:gd name="connsiteX34" fmla="*/ 180880 w 695229"/>
                <a:gd name="connsiteY34" fmla="*/ 112204 h 412908"/>
                <a:gd name="connsiteX35" fmla="*/ 155829 w 695229"/>
                <a:gd name="connsiteY35" fmla="*/ 104775 h 412908"/>
                <a:gd name="connsiteX36" fmla="*/ 139351 w 695229"/>
                <a:gd name="connsiteY36" fmla="*/ 98488 h 412908"/>
                <a:gd name="connsiteX37" fmla="*/ 118015 w 695229"/>
                <a:gd name="connsiteY37" fmla="*/ 95821 h 412908"/>
                <a:gd name="connsiteX38" fmla="*/ 84487 w 695229"/>
                <a:gd name="connsiteY38" fmla="*/ 87344 h 412908"/>
                <a:gd name="connsiteX39" fmla="*/ 66389 w 695229"/>
                <a:gd name="connsiteY39" fmla="*/ 93821 h 412908"/>
                <a:gd name="connsiteX40" fmla="*/ 50959 w 695229"/>
                <a:gd name="connsiteY40" fmla="*/ 78867 h 412908"/>
                <a:gd name="connsiteX41" fmla="*/ 34385 w 695229"/>
                <a:gd name="connsiteY41" fmla="*/ 72485 h 412908"/>
                <a:gd name="connsiteX42" fmla="*/ 23813 w 695229"/>
                <a:gd name="connsiteY42" fmla="*/ 88487 h 412908"/>
                <a:gd name="connsiteX43" fmla="*/ 25432 w 695229"/>
                <a:gd name="connsiteY43" fmla="*/ 110395 h 412908"/>
                <a:gd name="connsiteX44" fmla="*/ 12097 w 695229"/>
                <a:gd name="connsiteY44" fmla="*/ 113062 h 412908"/>
                <a:gd name="connsiteX45" fmla="*/ 9525 w 695229"/>
                <a:gd name="connsiteY45" fmla="*/ 134398 h 412908"/>
                <a:gd name="connsiteX46" fmla="*/ 3143 w 695229"/>
                <a:gd name="connsiteY46" fmla="*/ 150971 h 412908"/>
                <a:gd name="connsiteX47" fmla="*/ 20193 w 695229"/>
                <a:gd name="connsiteY47" fmla="*/ 153067 h 412908"/>
                <a:gd name="connsiteX48" fmla="*/ 5810 w 695229"/>
                <a:gd name="connsiteY48" fmla="*/ 164306 h 412908"/>
                <a:gd name="connsiteX49" fmla="*/ 2096 w 695229"/>
                <a:gd name="connsiteY49" fmla="*/ 194119 h 412908"/>
                <a:gd name="connsiteX50" fmla="*/ 0 w 695229"/>
                <a:gd name="connsiteY50" fmla="*/ 211169 h 412908"/>
                <a:gd name="connsiteX51" fmla="*/ 10192 w 695229"/>
                <a:gd name="connsiteY51" fmla="*/ 234125 h 412908"/>
                <a:gd name="connsiteX52" fmla="*/ 25622 w 695229"/>
                <a:gd name="connsiteY52" fmla="*/ 248984 h 412908"/>
                <a:gd name="connsiteX53" fmla="*/ 36290 w 695229"/>
                <a:gd name="connsiteY53" fmla="*/ 267653 h 412908"/>
                <a:gd name="connsiteX54" fmla="*/ 37910 w 695229"/>
                <a:gd name="connsiteY54" fmla="*/ 289560 h 412908"/>
                <a:gd name="connsiteX55" fmla="*/ 60293 w 695229"/>
                <a:gd name="connsiteY55" fmla="*/ 283655 h 412908"/>
                <a:gd name="connsiteX56" fmla="*/ 78391 w 695229"/>
                <a:gd name="connsiteY56" fmla="*/ 277178 h 412908"/>
                <a:gd name="connsiteX57" fmla="*/ 107156 w 695229"/>
                <a:gd name="connsiteY57" fmla="*/ 289369 h 412908"/>
                <a:gd name="connsiteX58" fmla="*/ 135446 w 695229"/>
                <a:gd name="connsiteY58" fmla="*/ 340519 h 412908"/>
                <a:gd name="connsiteX59" fmla="*/ 150304 w 695229"/>
                <a:gd name="connsiteY59" fmla="*/ 359664 h 412908"/>
                <a:gd name="connsiteX60" fmla="*/ 164687 w 695229"/>
                <a:gd name="connsiteY60" fmla="*/ 348520 h 412908"/>
                <a:gd name="connsiteX61" fmla="*/ 183356 w 695229"/>
                <a:gd name="connsiteY61" fmla="*/ 337757 h 412908"/>
                <a:gd name="connsiteX62" fmla="*/ 193929 w 695229"/>
                <a:gd name="connsiteY62" fmla="*/ 321755 h 412908"/>
                <a:gd name="connsiteX63" fmla="*/ 218408 w 695229"/>
                <a:gd name="connsiteY63" fmla="*/ 333470 h 412908"/>
                <a:gd name="connsiteX64" fmla="*/ 221075 w 695229"/>
                <a:gd name="connsiteY64" fmla="*/ 312134 h 412908"/>
                <a:gd name="connsiteX65" fmla="*/ 245554 w 695229"/>
                <a:gd name="connsiteY65" fmla="*/ 289179 h 412908"/>
                <a:gd name="connsiteX66" fmla="*/ 294513 w 695229"/>
                <a:gd name="connsiteY66" fmla="*/ 277844 h 412908"/>
                <a:gd name="connsiteX67" fmla="*/ 373285 w 695229"/>
                <a:gd name="connsiteY67" fmla="*/ 304895 h 412908"/>
                <a:gd name="connsiteX68" fmla="*/ 411099 w 695229"/>
                <a:gd name="connsiteY68" fmla="*/ 313944 h 412908"/>
                <a:gd name="connsiteX69" fmla="*/ 432435 w 695229"/>
                <a:gd name="connsiteY69" fmla="*/ 316516 h 412908"/>
                <a:gd name="connsiteX70" fmla="*/ 448437 w 695229"/>
                <a:gd name="connsiteY70" fmla="*/ 327184 h 412908"/>
                <a:gd name="connsiteX71" fmla="*/ 476155 w 695229"/>
                <a:gd name="connsiteY71" fmla="*/ 347948 h 412908"/>
                <a:gd name="connsiteX72" fmla="*/ 492157 w 695229"/>
                <a:gd name="connsiteY72" fmla="*/ 393192 h 412908"/>
                <a:gd name="connsiteX73" fmla="*/ 537401 w 695229"/>
                <a:gd name="connsiteY73" fmla="*/ 411766 h 412908"/>
                <a:gd name="connsiteX74" fmla="*/ 545973 w 695229"/>
                <a:gd name="connsiteY74" fmla="*/ 412909 h 412908"/>
                <a:gd name="connsiteX75" fmla="*/ 545973 w 695229"/>
                <a:gd name="connsiteY75" fmla="*/ 412909 h 412908"/>
                <a:gd name="connsiteX76" fmla="*/ 545973 w 695229"/>
                <a:gd name="connsiteY76" fmla="*/ 412909 h 41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95229" h="412908">
                  <a:moveTo>
                    <a:pt x="545973" y="412909"/>
                  </a:moveTo>
                  <a:lnTo>
                    <a:pt x="544830" y="386715"/>
                  </a:lnTo>
                  <a:lnTo>
                    <a:pt x="551117" y="335566"/>
                  </a:lnTo>
                  <a:lnTo>
                    <a:pt x="558070" y="314706"/>
                  </a:lnTo>
                  <a:lnTo>
                    <a:pt x="555403" y="301371"/>
                  </a:lnTo>
                  <a:lnTo>
                    <a:pt x="553783" y="279559"/>
                  </a:lnTo>
                  <a:lnTo>
                    <a:pt x="556355" y="258223"/>
                  </a:lnTo>
                  <a:lnTo>
                    <a:pt x="646843" y="260699"/>
                  </a:lnTo>
                  <a:lnTo>
                    <a:pt x="669227" y="220123"/>
                  </a:lnTo>
                  <a:lnTo>
                    <a:pt x="695230" y="219075"/>
                  </a:lnTo>
                  <a:lnTo>
                    <a:pt x="684086" y="204692"/>
                  </a:lnTo>
                  <a:lnTo>
                    <a:pt x="598837" y="194119"/>
                  </a:lnTo>
                  <a:lnTo>
                    <a:pt x="538163" y="160687"/>
                  </a:lnTo>
                  <a:lnTo>
                    <a:pt x="505682" y="143637"/>
                  </a:lnTo>
                  <a:lnTo>
                    <a:pt x="476917" y="131445"/>
                  </a:lnTo>
                  <a:lnTo>
                    <a:pt x="479488" y="110109"/>
                  </a:lnTo>
                  <a:lnTo>
                    <a:pt x="440627" y="109633"/>
                  </a:lnTo>
                  <a:lnTo>
                    <a:pt x="420433" y="98488"/>
                  </a:lnTo>
                  <a:lnTo>
                    <a:pt x="399669" y="91631"/>
                  </a:lnTo>
                  <a:lnTo>
                    <a:pt x="383667" y="80963"/>
                  </a:lnTo>
                  <a:lnTo>
                    <a:pt x="368237" y="66008"/>
                  </a:lnTo>
                  <a:lnTo>
                    <a:pt x="352235" y="55435"/>
                  </a:lnTo>
                  <a:lnTo>
                    <a:pt x="354807" y="34099"/>
                  </a:lnTo>
                  <a:lnTo>
                    <a:pt x="344139" y="15430"/>
                  </a:lnTo>
                  <a:lnTo>
                    <a:pt x="324421" y="0"/>
                  </a:lnTo>
                  <a:lnTo>
                    <a:pt x="313849" y="16002"/>
                  </a:lnTo>
                  <a:lnTo>
                    <a:pt x="298418" y="35814"/>
                  </a:lnTo>
                  <a:lnTo>
                    <a:pt x="295275" y="61341"/>
                  </a:lnTo>
                  <a:lnTo>
                    <a:pt x="274511" y="54483"/>
                  </a:lnTo>
                  <a:lnTo>
                    <a:pt x="271844" y="75819"/>
                  </a:lnTo>
                  <a:lnTo>
                    <a:pt x="253270" y="86487"/>
                  </a:lnTo>
                  <a:lnTo>
                    <a:pt x="238316" y="102013"/>
                  </a:lnTo>
                  <a:lnTo>
                    <a:pt x="217551" y="95060"/>
                  </a:lnTo>
                  <a:lnTo>
                    <a:pt x="203740" y="102108"/>
                  </a:lnTo>
                  <a:lnTo>
                    <a:pt x="180880" y="112204"/>
                  </a:lnTo>
                  <a:lnTo>
                    <a:pt x="155829" y="104775"/>
                  </a:lnTo>
                  <a:lnTo>
                    <a:pt x="139351" y="98488"/>
                  </a:lnTo>
                  <a:lnTo>
                    <a:pt x="118015" y="95821"/>
                  </a:lnTo>
                  <a:lnTo>
                    <a:pt x="84487" y="87344"/>
                  </a:lnTo>
                  <a:lnTo>
                    <a:pt x="66389" y="93821"/>
                  </a:lnTo>
                  <a:lnTo>
                    <a:pt x="50959" y="78867"/>
                  </a:lnTo>
                  <a:lnTo>
                    <a:pt x="34385" y="72485"/>
                  </a:lnTo>
                  <a:lnTo>
                    <a:pt x="23813" y="88487"/>
                  </a:lnTo>
                  <a:lnTo>
                    <a:pt x="25432" y="110395"/>
                  </a:lnTo>
                  <a:lnTo>
                    <a:pt x="12097" y="113062"/>
                  </a:lnTo>
                  <a:lnTo>
                    <a:pt x="9525" y="134398"/>
                  </a:lnTo>
                  <a:lnTo>
                    <a:pt x="3143" y="150971"/>
                  </a:lnTo>
                  <a:lnTo>
                    <a:pt x="20193" y="153067"/>
                  </a:lnTo>
                  <a:lnTo>
                    <a:pt x="5810" y="164306"/>
                  </a:lnTo>
                  <a:lnTo>
                    <a:pt x="2096" y="194119"/>
                  </a:lnTo>
                  <a:lnTo>
                    <a:pt x="0" y="211169"/>
                  </a:lnTo>
                  <a:lnTo>
                    <a:pt x="10192" y="234125"/>
                  </a:lnTo>
                  <a:lnTo>
                    <a:pt x="25622" y="248984"/>
                  </a:lnTo>
                  <a:lnTo>
                    <a:pt x="36290" y="267653"/>
                  </a:lnTo>
                  <a:lnTo>
                    <a:pt x="37910" y="289560"/>
                  </a:lnTo>
                  <a:lnTo>
                    <a:pt x="60293" y="283655"/>
                  </a:lnTo>
                  <a:lnTo>
                    <a:pt x="78391" y="277178"/>
                  </a:lnTo>
                  <a:lnTo>
                    <a:pt x="107156" y="289369"/>
                  </a:lnTo>
                  <a:lnTo>
                    <a:pt x="135446" y="340519"/>
                  </a:lnTo>
                  <a:lnTo>
                    <a:pt x="150304" y="359664"/>
                  </a:lnTo>
                  <a:lnTo>
                    <a:pt x="164687" y="348520"/>
                  </a:lnTo>
                  <a:lnTo>
                    <a:pt x="183356" y="337757"/>
                  </a:lnTo>
                  <a:lnTo>
                    <a:pt x="193929" y="321755"/>
                  </a:lnTo>
                  <a:lnTo>
                    <a:pt x="218408" y="333470"/>
                  </a:lnTo>
                  <a:lnTo>
                    <a:pt x="221075" y="312134"/>
                  </a:lnTo>
                  <a:lnTo>
                    <a:pt x="245554" y="289179"/>
                  </a:lnTo>
                  <a:lnTo>
                    <a:pt x="294513" y="277844"/>
                  </a:lnTo>
                  <a:lnTo>
                    <a:pt x="373285" y="304895"/>
                  </a:lnTo>
                  <a:lnTo>
                    <a:pt x="411099" y="313944"/>
                  </a:lnTo>
                  <a:lnTo>
                    <a:pt x="432435" y="316516"/>
                  </a:lnTo>
                  <a:lnTo>
                    <a:pt x="448437" y="327184"/>
                  </a:lnTo>
                  <a:lnTo>
                    <a:pt x="476155" y="347948"/>
                  </a:lnTo>
                  <a:lnTo>
                    <a:pt x="492157" y="393192"/>
                  </a:lnTo>
                  <a:lnTo>
                    <a:pt x="537401" y="411766"/>
                  </a:lnTo>
                  <a:lnTo>
                    <a:pt x="545973" y="412909"/>
                  </a:lnTo>
                  <a:lnTo>
                    <a:pt x="545973" y="412909"/>
                  </a:lnTo>
                  <a:lnTo>
                    <a:pt x="545973" y="4129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C82AB7F7-8AA4-FD42-B283-08C2F2F72D43}"/>
                </a:ext>
              </a:extLst>
            </p:cNvPr>
            <p:cNvSpPr/>
            <p:nvPr/>
          </p:nvSpPr>
          <p:spPr>
            <a:xfrm>
              <a:off x="3847078" y="1248423"/>
              <a:ext cx="772319" cy="666296"/>
            </a:xfrm>
            <a:custGeom>
              <a:avLst/>
              <a:gdLst>
                <a:gd name="connsiteX0" fmla="*/ 407670 w 458628"/>
                <a:gd name="connsiteY0" fmla="*/ 364141 h 395668"/>
                <a:gd name="connsiteX1" fmla="*/ 422053 w 458628"/>
                <a:gd name="connsiteY1" fmla="*/ 352901 h 395668"/>
                <a:gd name="connsiteX2" fmla="*/ 444341 w 458628"/>
                <a:gd name="connsiteY2" fmla="*/ 277749 h 395668"/>
                <a:gd name="connsiteX3" fmla="*/ 451199 w 458628"/>
                <a:gd name="connsiteY3" fmla="*/ 256985 h 395668"/>
                <a:gd name="connsiteX4" fmla="*/ 440531 w 458628"/>
                <a:gd name="connsiteY4" fmla="*/ 238316 h 395668"/>
                <a:gd name="connsiteX5" fmla="*/ 458628 w 458628"/>
                <a:gd name="connsiteY5" fmla="*/ 231934 h 395668"/>
                <a:gd name="connsiteX6" fmla="*/ 430911 w 458628"/>
                <a:gd name="connsiteY6" fmla="*/ 211169 h 395668"/>
                <a:gd name="connsiteX7" fmla="*/ 425005 w 458628"/>
                <a:gd name="connsiteY7" fmla="*/ 188786 h 395668"/>
                <a:gd name="connsiteX8" fmla="*/ 418624 w 458628"/>
                <a:gd name="connsiteY8" fmla="*/ 170688 h 395668"/>
                <a:gd name="connsiteX9" fmla="*/ 409004 w 458628"/>
                <a:gd name="connsiteY9" fmla="*/ 143542 h 395668"/>
                <a:gd name="connsiteX10" fmla="*/ 365284 w 458628"/>
                <a:gd name="connsiteY10" fmla="*/ 112204 h 395668"/>
                <a:gd name="connsiteX11" fmla="*/ 365760 w 458628"/>
                <a:gd name="connsiteY11" fmla="*/ 73343 h 395668"/>
                <a:gd name="connsiteX12" fmla="*/ 349758 w 458628"/>
                <a:gd name="connsiteY12" fmla="*/ 62675 h 395668"/>
                <a:gd name="connsiteX13" fmla="*/ 333280 w 458628"/>
                <a:gd name="connsiteY13" fmla="*/ 56293 h 395668"/>
                <a:gd name="connsiteX14" fmla="*/ 321564 w 458628"/>
                <a:gd name="connsiteY14" fmla="*/ 46196 h 395668"/>
                <a:gd name="connsiteX15" fmla="*/ 305562 w 458628"/>
                <a:gd name="connsiteY15" fmla="*/ 35528 h 395668"/>
                <a:gd name="connsiteX16" fmla="*/ 284321 w 458628"/>
                <a:gd name="connsiteY16" fmla="*/ 32861 h 395668"/>
                <a:gd name="connsiteX17" fmla="*/ 246507 w 458628"/>
                <a:gd name="connsiteY17" fmla="*/ 23908 h 395668"/>
                <a:gd name="connsiteX18" fmla="*/ 179927 w 458628"/>
                <a:gd name="connsiteY18" fmla="*/ 2667 h 395668"/>
                <a:gd name="connsiteX19" fmla="*/ 158686 w 458628"/>
                <a:gd name="connsiteY19" fmla="*/ 0 h 395668"/>
                <a:gd name="connsiteX20" fmla="*/ 132588 w 458628"/>
                <a:gd name="connsiteY20" fmla="*/ 1143 h 395668"/>
                <a:gd name="connsiteX21" fmla="*/ 107632 w 458628"/>
                <a:gd name="connsiteY21" fmla="*/ 28385 h 395668"/>
                <a:gd name="connsiteX22" fmla="*/ 97536 w 458628"/>
                <a:gd name="connsiteY22" fmla="*/ 40100 h 395668"/>
                <a:gd name="connsiteX23" fmla="*/ 75152 w 458628"/>
                <a:gd name="connsiteY23" fmla="*/ 46006 h 395668"/>
                <a:gd name="connsiteX24" fmla="*/ 57055 w 458628"/>
                <a:gd name="connsiteY24" fmla="*/ 52388 h 395668"/>
                <a:gd name="connsiteX25" fmla="*/ 38481 w 458628"/>
                <a:gd name="connsiteY25" fmla="*/ 63056 h 395668"/>
                <a:gd name="connsiteX26" fmla="*/ 32099 w 458628"/>
                <a:gd name="connsiteY26" fmla="*/ 79629 h 395668"/>
                <a:gd name="connsiteX27" fmla="*/ 48101 w 458628"/>
                <a:gd name="connsiteY27" fmla="*/ 90297 h 395668"/>
                <a:gd name="connsiteX28" fmla="*/ 32194 w 458628"/>
                <a:gd name="connsiteY28" fmla="*/ 114300 h 395668"/>
                <a:gd name="connsiteX29" fmla="*/ 17335 w 458628"/>
                <a:gd name="connsiteY29" fmla="*/ 129731 h 395668"/>
                <a:gd name="connsiteX30" fmla="*/ 13621 w 458628"/>
                <a:gd name="connsiteY30" fmla="*/ 159544 h 395668"/>
                <a:gd name="connsiteX31" fmla="*/ 22669 w 458628"/>
                <a:gd name="connsiteY31" fmla="*/ 190976 h 395668"/>
                <a:gd name="connsiteX32" fmla="*/ 23813 w 458628"/>
                <a:gd name="connsiteY32" fmla="*/ 217075 h 395668"/>
                <a:gd name="connsiteX33" fmla="*/ 17431 w 458628"/>
                <a:gd name="connsiteY33" fmla="*/ 233648 h 395668"/>
                <a:gd name="connsiteX34" fmla="*/ 34480 w 458628"/>
                <a:gd name="connsiteY34" fmla="*/ 235744 h 395668"/>
                <a:gd name="connsiteX35" fmla="*/ 27622 w 458628"/>
                <a:gd name="connsiteY35" fmla="*/ 256508 h 395668"/>
                <a:gd name="connsiteX36" fmla="*/ 3715 w 458628"/>
                <a:gd name="connsiteY36" fmla="*/ 275177 h 395668"/>
                <a:gd name="connsiteX37" fmla="*/ 24479 w 458628"/>
                <a:gd name="connsiteY37" fmla="*/ 282035 h 395668"/>
                <a:gd name="connsiteX38" fmla="*/ 42005 w 458628"/>
                <a:gd name="connsiteY38" fmla="*/ 279844 h 395668"/>
                <a:gd name="connsiteX39" fmla="*/ 30861 w 458628"/>
                <a:gd name="connsiteY39" fmla="*/ 300133 h 395668"/>
                <a:gd name="connsiteX40" fmla="*/ 16002 w 458628"/>
                <a:gd name="connsiteY40" fmla="*/ 315563 h 395668"/>
                <a:gd name="connsiteX41" fmla="*/ 0 w 458628"/>
                <a:gd name="connsiteY41" fmla="*/ 304895 h 395668"/>
                <a:gd name="connsiteX42" fmla="*/ 6382 w 458628"/>
                <a:gd name="connsiteY42" fmla="*/ 322993 h 395668"/>
                <a:gd name="connsiteX43" fmla="*/ 27622 w 458628"/>
                <a:gd name="connsiteY43" fmla="*/ 325660 h 395668"/>
                <a:gd name="connsiteX44" fmla="*/ 43053 w 458628"/>
                <a:gd name="connsiteY44" fmla="*/ 340519 h 395668"/>
                <a:gd name="connsiteX45" fmla="*/ 64294 w 458628"/>
                <a:gd name="connsiteY45" fmla="*/ 343186 h 395668"/>
                <a:gd name="connsiteX46" fmla="*/ 75533 w 458628"/>
                <a:gd name="connsiteY46" fmla="*/ 357569 h 395668"/>
                <a:gd name="connsiteX47" fmla="*/ 86106 w 458628"/>
                <a:gd name="connsiteY47" fmla="*/ 341567 h 395668"/>
                <a:gd name="connsiteX48" fmla="*/ 111157 w 458628"/>
                <a:gd name="connsiteY48" fmla="*/ 348996 h 395668"/>
                <a:gd name="connsiteX49" fmla="*/ 128683 w 458628"/>
                <a:gd name="connsiteY49" fmla="*/ 346805 h 395668"/>
                <a:gd name="connsiteX50" fmla="*/ 144685 w 458628"/>
                <a:gd name="connsiteY50" fmla="*/ 357473 h 395668"/>
                <a:gd name="connsiteX51" fmla="*/ 156400 w 458628"/>
                <a:gd name="connsiteY51" fmla="*/ 332899 h 395668"/>
                <a:gd name="connsiteX52" fmla="*/ 172402 w 458628"/>
                <a:gd name="connsiteY52" fmla="*/ 343567 h 395668"/>
                <a:gd name="connsiteX53" fmla="*/ 187261 w 458628"/>
                <a:gd name="connsiteY53" fmla="*/ 328136 h 395668"/>
                <a:gd name="connsiteX54" fmla="*/ 208026 w 458628"/>
                <a:gd name="connsiteY54" fmla="*/ 334994 h 395668"/>
                <a:gd name="connsiteX55" fmla="*/ 222409 w 458628"/>
                <a:gd name="connsiteY55" fmla="*/ 323755 h 395668"/>
                <a:gd name="connsiteX56" fmla="*/ 243650 w 458628"/>
                <a:gd name="connsiteY56" fmla="*/ 326422 h 395668"/>
                <a:gd name="connsiteX57" fmla="*/ 296323 w 458628"/>
                <a:gd name="connsiteY57" fmla="*/ 354616 h 395668"/>
                <a:gd name="connsiteX58" fmla="*/ 331470 w 458628"/>
                <a:gd name="connsiteY58" fmla="*/ 350330 h 395668"/>
                <a:gd name="connsiteX59" fmla="*/ 408051 w 458628"/>
                <a:gd name="connsiteY59" fmla="*/ 325184 h 395668"/>
                <a:gd name="connsiteX60" fmla="*/ 397478 w 458628"/>
                <a:gd name="connsiteY60" fmla="*/ 341186 h 395668"/>
                <a:gd name="connsiteX61" fmla="*/ 403860 w 458628"/>
                <a:gd name="connsiteY61" fmla="*/ 359283 h 395668"/>
                <a:gd name="connsiteX62" fmla="*/ 407575 w 458628"/>
                <a:gd name="connsiteY62" fmla="*/ 364046 h 395668"/>
                <a:gd name="connsiteX63" fmla="*/ 407575 w 458628"/>
                <a:gd name="connsiteY63" fmla="*/ 364046 h 395668"/>
                <a:gd name="connsiteX64" fmla="*/ 416719 w 458628"/>
                <a:gd name="connsiteY64" fmla="*/ 395573 h 395668"/>
                <a:gd name="connsiteX65" fmla="*/ 424148 w 458628"/>
                <a:gd name="connsiteY65" fmla="*/ 370523 h 395668"/>
                <a:gd name="connsiteX66" fmla="*/ 398621 w 458628"/>
                <a:gd name="connsiteY66" fmla="*/ 367379 h 395668"/>
                <a:gd name="connsiteX67" fmla="*/ 414623 w 458628"/>
                <a:gd name="connsiteY67" fmla="*/ 378047 h 395668"/>
                <a:gd name="connsiteX68" fmla="*/ 416814 w 458628"/>
                <a:gd name="connsiteY68" fmla="*/ 395669 h 395668"/>
                <a:gd name="connsiteX69" fmla="*/ 416814 w 458628"/>
                <a:gd name="connsiteY69" fmla="*/ 395669 h 39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58628" h="395668">
                  <a:moveTo>
                    <a:pt x="407670" y="364141"/>
                  </a:moveTo>
                  <a:lnTo>
                    <a:pt x="422053" y="352901"/>
                  </a:lnTo>
                  <a:lnTo>
                    <a:pt x="444341" y="277749"/>
                  </a:lnTo>
                  <a:lnTo>
                    <a:pt x="451199" y="256985"/>
                  </a:lnTo>
                  <a:lnTo>
                    <a:pt x="440531" y="238316"/>
                  </a:lnTo>
                  <a:lnTo>
                    <a:pt x="458628" y="231934"/>
                  </a:lnTo>
                  <a:lnTo>
                    <a:pt x="430911" y="211169"/>
                  </a:lnTo>
                  <a:lnTo>
                    <a:pt x="425005" y="188786"/>
                  </a:lnTo>
                  <a:lnTo>
                    <a:pt x="418624" y="170688"/>
                  </a:lnTo>
                  <a:lnTo>
                    <a:pt x="409004" y="143542"/>
                  </a:lnTo>
                  <a:lnTo>
                    <a:pt x="365284" y="112204"/>
                  </a:lnTo>
                  <a:lnTo>
                    <a:pt x="365760" y="73343"/>
                  </a:lnTo>
                  <a:lnTo>
                    <a:pt x="349758" y="62675"/>
                  </a:lnTo>
                  <a:lnTo>
                    <a:pt x="333280" y="56293"/>
                  </a:lnTo>
                  <a:lnTo>
                    <a:pt x="321564" y="46196"/>
                  </a:lnTo>
                  <a:lnTo>
                    <a:pt x="305562" y="35528"/>
                  </a:lnTo>
                  <a:lnTo>
                    <a:pt x="284321" y="32861"/>
                  </a:lnTo>
                  <a:lnTo>
                    <a:pt x="246507" y="23908"/>
                  </a:lnTo>
                  <a:lnTo>
                    <a:pt x="179927" y="2667"/>
                  </a:lnTo>
                  <a:lnTo>
                    <a:pt x="158686" y="0"/>
                  </a:lnTo>
                  <a:lnTo>
                    <a:pt x="132588" y="1143"/>
                  </a:lnTo>
                  <a:lnTo>
                    <a:pt x="107632" y="28385"/>
                  </a:lnTo>
                  <a:lnTo>
                    <a:pt x="97536" y="40100"/>
                  </a:lnTo>
                  <a:lnTo>
                    <a:pt x="75152" y="46006"/>
                  </a:lnTo>
                  <a:lnTo>
                    <a:pt x="57055" y="52388"/>
                  </a:lnTo>
                  <a:lnTo>
                    <a:pt x="38481" y="63056"/>
                  </a:lnTo>
                  <a:lnTo>
                    <a:pt x="32099" y="79629"/>
                  </a:lnTo>
                  <a:lnTo>
                    <a:pt x="48101" y="90297"/>
                  </a:lnTo>
                  <a:lnTo>
                    <a:pt x="32194" y="114300"/>
                  </a:lnTo>
                  <a:lnTo>
                    <a:pt x="17335" y="129731"/>
                  </a:lnTo>
                  <a:lnTo>
                    <a:pt x="13621" y="159544"/>
                  </a:lnTo>
                  <a:lnTo>
                    <a:pt x="22669" y="190976"/>
                  </a:lnTo>
                  <a:lnTo>
                    <a:pt x="23813" y="217075"/>
                  </a:lnTo>
                  <a:lnTo>
                    <a:pt x="17431" y="233648"/>
                  </a:lnTo>
                  <a:lnTo>
                    <a:pt x="34480" y="235744"/>
                  </a:lnTo>
                  <a:lnTo>
                    <a:pt x="27622" y="256508"/>
                  </a:lnTo>
                  <a:lnTo>
                    <a:pt x="3715" y="275177"/>
                  </a:lnTo>
                  <a:lnTo>
                    <a:pt x="24479" y="282035"/>
                  </a:lnTo>
                  <a:lnTo>
                    <a:pt x="42005" y="279844"/>
                  </a:lnTo>
                  <a:lnTo>
                    <a:pt x="30861" y="300133"/>
                  </a:lnTo>
                  <a:lnTo>
                    <a:pt x="16002" y="315563"/>
                  </a:lnTo>
                  <a:lnTo>
                    <a:pt x="0" y="304895"/>
                  </a:lnTo>
                  <a:lnTo>
                    <a:pt x="6382" y="322993"/>
                  </a:lnTo>
                  <a:lnTo>
                    <a:pt x="27622" y="325660"/>
                  </a:lnTo>
                  <a:lnTo>
                    <a:pt x="43053" y="340519"/>
                  </a:lnTo>
                  <a:lnTo>
                    <a:pt x="64294" y="343186"/>
                  </a:lnTo>
                  <a:lnTo>
                    <a:pt x="75533" y="357569"/>
                  </a:lnTo>
                  <a:lnTo>
                    <a:pt x="86106" y="341567"/>
                  </a:lnTo>
                  <a:lnTo>
                    <a:pt x="111157" y="348996"/>
                  </a:lnTo>
                  <a:lnTo>
                    <a:pt x="128683" y="346805"/>
                  </a:lnTo>
                  <a:lnTo>
                    <a:pt x="144685" y="357473"/>
                  </a:lnTo>
                  <a:lnTo>
                    <a:pt x="156400" y="332899"/>
                  </a:lnTo>
                  <a:lnTo>
                    <a:pt x="172402" y="343567"/>
                  </a:lnTo>
                  <a:lnTo>
                    <a:pt x="187261" y="328136"/>
                  </a:lnTo>
                  <a:lnTo>
                    <a:pt x="208026" y="334994"/>
                  </a:lnTo>
                  <a:lnTo>
                    <a:pt x="222409" y="323755"/>
                  </a:lnTo>
                  <a:lnTo>
                    <a:pt x="243650" y="326422"/>
                  </a:lnTo>
                  <a:lnTo>
                    <a:pt x="296323" y="354616"/>
                  </a:lnTo>
                  <a:lnTo>
                    <a:pt x="331470" y="350330"/>
                  </a:lnTo>
                  <a:lnTo>
                    <a:pt x="408051" y="325184"/>
                  </a:lnTo>
                  <a:lnTo>
                    <a:pt x="397478" y="341186"/>
                  </a:lnTo>
                  <a:lnTo>
                    <a:pt x="403860" y="359283"/>
                  </a:lnTo>
                  <a:lnTo>
                    <a:pt x="407575" y="364046"/>
                  </a:lnTo>
                  <a:lnTo>
                    <a:pt x="407575" y="364046"/>
                  </a:lnTo>
                  <a:close/>
                  <a:moveTo>
                    <a:pt x="416719" y="395573"/>
                  </a:moveTo>
                  <a:lnTo>
                    <a:pt x="424148" y="370523"/>
                  </a:lnTo>
                  <a:lnTo>
                    <a:pt x="398621" y="367379"/>
                  </a:lnTo>
                  <a:lnTo>
                    <a:pt x="414623" y="378047"/>
                  </a:lnTo>
                  <a:lnTo>
                    <a:pt x="416814" y="395669"/>
                  </a:lnTo>
                  <a:lnTo>
                    <a:pt x="416814" y="3956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8725B6D-B2E0-A010-EF8B-4BE983D224B8}"/>
                </a:ext>
              </a:extLst>
            </p:cNvPr>
            <p:cNvSpPr/>
            <p:nvPr/>
          </p:nvSpPr>
          <p:spPr>
            <a:xfrm>
              <a:off x="4244867" y="1906861"/>
              <a:ext cx="873211" cy="873371"/>
            </a:xfrm>
            <a:custGeom>
              <a:avLst/>
              <a:gdLst>
                <a:gd name="connsiteX0" fmla="*/ 204883 w 518541"/>
                <a:gd name="connsiteY0" fmla="*/ 518636 h 518636"/>
                <a:gd name="connsiteX1" fmla="*/ 234125 w 518541"/>
                <a:gd name="connsiteY1" fmla="*/ 457200 h 518636"/>
                <a:gd name="connsiteX2" fmla="*/ 263843 w 518541"/>
                <a:gd name="connsiteY2" fmla="*/ 391478 h 518636"/>
                <a:gd name="connsiteX3" fmla="*/ 279845 w 518541"/>
                <a:gd name="connsiteY3" fmla="*/ 402145 h 518636"/>
                <a:gd name="connsiteX4" fmla="*/ 293751 w 518541"/>
                <a:gd name="connsiteY4" fmla="*/ 395097 h 518636"/>
                <a:gd name="connsiteX5" fmla="*/ 318707 w 518541"/>
                <a:gd name="connsiteY5" fmla="*/ 367856 h 518636"/>
                <a:gd name="connsiteX6" fmla="*/ 298418 w 518541"/>
                <a:gd name="connsiteY6" fmla="*/ 356711 h 518636"/>
                <a:gd name="connsiteX7" fmla="*/ 297370 w 518541"/>
                <a:gd name="connsiteY7" fmla="*/ 330518 h 518636"/>
                <a:gd name="connsiteX8" fmla="*/ 313849 w 518541"/>
                <a:gd name="connsiteY8" fmla="*/ 302228 h 518636"/>
                <a:gd name="connsiteX9" fmla="*/ 336232 w 518541"/>
                <a:gd name="connsiteY9" fmla="*/ 296323 h 518636"/>
                <a:gd name="connsiteX10" fmla="*/ 329755 w 518541"/>
                <a:gd name="connsiteY10" fmla="*/ 278225 h 518636"/>
                <a:gd name="connsiteX11" fmla="*/ 324993 w 518541"/>
                <a:gd name="connsiteY11" fmla="*/ 247269 h 518636"/>
                <a:gd name="connsiteX12" fmla="*/ 358521 w 518541"/>
                <a:gd name="connsiteY12" fmla="*/ 220980 h 518636"/>
                <a:gd name="connsiteX13" fmla="*/ 388239 w 518541"/>
                <a:gd name="connsiteY13" fmla="*/ 190024 h 518636"/>
                <a:gd name="connsiteX14" fmla="*/ 440341 w 518541"/>
                <a:gd name="connsiteY14" fmla="*/ 118396 h 518636"/>
                <a:gd name="connsiteX15" fmla="*/ 518541 w 518541"/>
                <a:gd name="connsiteY15" fmla="*/ 10954 h 518636"/>
                <a:gd name="connsiteX16" fmla="*/ 407765 w 518541"/>
                <a:gd name="connsiteY16" fmla="*/ 32004 h 518636"/>
                <a:gd name="connsiteX17" fmla="*/ 394430 w 518541"/>
                <a:gd name="connsiteY17" fmla="*/ 0 h 518636"/>
                <a:gd name="connsiteX18" fmla="*/ 372046 w 518541"/>
                <a:gd name="connsiteY18" fmla="*/ 5905 h 518636"/>
                <a:gd name="connsiteX19" fmla="*/ 358235 w 518541"/>
                <a:gd name="connsiteY19" fmla="*/ 12859 h 518636"/>
                <a:gd name="connsiteX20" fmla="*/ 333661 w 518541"/>
                <a:gd name="connsiteY20" fmla="*/ 1143 h 518636"/>
                <a:gd name="connsiteX21" fmla="*/ 181833 w 518541"/>
                <a:gd name="connsiteY21" fmla="*/ 4096 h 518636"/>
                <a:gd name="connsiteX22" fmla="*/ 174974 w 518541"/>
                <a:gd name="connsiteY22" fmla="*/ 24956 h 518636"/>
                <a:gd name="connsiteX23" fmla="*/ 164878 w 518541"/>
                <a:gd name="connsiteY23" fmla="*/ 36671 h 518636"/>
                <a:gd name="connsiteX24" fmla="*/ 166497 w 518541"/>
                <a:gd name="connsiteY24" fmla="*/ 58579 h 518636"/>
                <a:gd name="connsiteX25" fmla="*/ 144685 w 518541"/>
                <a:gd name="connsiteY25" fmla="*/ 94869 h 518636"/>
                <a:gd name="connsiteX26" fmla="*/ 48387 w 518541"/>
                <a:gd name="connsiteY26" fmla="*/ 208788 h 518636"/>
                <a:gd name="connsiteX27" fmla="*/ 12764 w 518541"/>
                <a:gd name="connsiteY27" fmla="*/ 252031 h 518636"/>
                <a:gd name="connsiteX28" fmla="*/ 6382 w 518541"/>
                <a:gd name="connsiteY28" fmla="*/ 268605 h 518636"/>
                <a:gd name="connsiteX29" fmla="*/ 0 w 518541"/>
                <a:gd name="connsiteY29" fmla="*/ 285178 h 518636"/>
                <a:gd name="connsiteX30" fmla="*/ 10763 w 518541"/>
                <a:gd name="connsiteY30" fmla="*/ 303848 h 518636"/>
                <a:gd name="connsiteX31" fmla="*/ 26765 w 518541"/>
                <a:gd name="connsiteY31" fmla="*/ 314515 h 518636"/>
                <a:gd name="connsiteX32" fmla="*/ 28384 w 518541"/>
                <a:gd name="connsiteY32" fmla="*/ 336328 h 518636"/>
                <a:gd name="connsiteX33" fmla="*/ 115348 w 518541"/>
                <a:gd name="connsiteY33" fmla="*/ 438150 h 518636"/>
                <a:gd name="connsiteX34" fmla="*/ 142494 w 518541"/>
                <a:gd name="connsiteY34" fmla="*/ 463201 h 518636"/>
                <a:gd name="connsiteX35" fmla="*/ 177165 w 518541"/>
                <a:gd name="connsiteY35" fmla="*/ 497872 h 518636"/>
                <a:gd name="connsiteX36" fmla="*/ 204883 w 518541"/>
                <a:gd name="connsiteY36" fmla="*/ 518636 h 518636"/>
                <a:gd name="connsiteX37" fmla="*/ 204883 w 518541"/>
                <a:gd name="connsiteY37" fmla="*/ 518636 h 518636"/>
                <a:gd name="connsiteX38" fmla="*/ 204883 w 518541"/>
                <a:gd name="connsiteY38" fmla="*/ 518636 h 518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636">
                  <a:moveTo>
                    <a:pt x="204883" y="518636"/>
                  </a:moveTo>
                  <a:lnTo>
                    <a:pt x="234125" y="457200"/>
                  </a:lnTo>
                  <a:lnTo>
                    <a:pt x="263843" y="391478"/>
                  </a:lnTo>
                  <a:lnTo>
                    <a:pt x="279845" y="402145"/>
                  </a:lnTo>
                  <a:lnTo>
                    <a:pt x="293751" y="395097"/>
                  </a:lnTo>
                  <a:lnTo>
                    <a:pt x="318707" y="367856"/>
                  </a:lnTo>
                  <a:lnTo>
                    <a:pt x="298418" y="356711"/>
                  </a:lnTo>
                  <a:lnTo>
                    <a:pt x="297370" y="330518"/>
                  </a:lnTo>
                  <a:lnTo>
                    <a:pt x="313849" y="302228"/>
                  </a:lnTo>
                  <a:lnTo>
                    <a:pt x="336232" y="296323"/>
                  </a:lnTo>
                  <a:lnTo>
                    <a:pt x="329755" y="278225"/>
                  </a:lnTo>
                  <a:lnTo>
                    <a:pt x="324993" y="247269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0" y="0"/>
                  </a:lnTo>
                  <a:lnTo>
                    <a:pt x="372046" y="5905"/>
                  </a:lnTo>
                  <a:lnTo>
                    <a:pt x="358235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6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1"/>
                  </a:lnTo>
                  <a:lnTo>
                    <a:pt x="6382" y="268605"/>
                  </a:lnTo>
                  <a:lnTo>
                    <a:pt x="0" y="285178"/>
                  </a:lnTo>
                  <a:lnTo>
                    <a:pt x="10763" y="303848"/>
                  </a:lnTo>
                  <a:lnTo>
                    <a:pt x="26765" y="314515"/>
                  </a:lnTo>
                  <a:lnTo>
                    <a:pt x="28384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872"/>
                  </a:lnTo>
                  <a:lnTo>
                    <a:pt x="204883" y="518636"/>
                  </a:lnTo>
                  <a:lnTo>
                    <a:pt x="204883" y="518636"/>
                  </a:lnTo>
                  <a:lnTo>
                    <a:pt x="204883" y="51863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8E2BBF5-C6DB-B3F8-9C2E-7C93385763B3}"/>
                </a:ext>
              </a:extLst>
            </p:cNvPr>
            <p:cNvSpPr/>
            <p:nvPr/>
          </p:nvSpPr>
          <p:spPr>
            <a:xfrm>
              <a:off x="3634710" y="101572"/>
              <a:ext cx="899357" cy="466920"/>
            </a:xfrm>
            <a:custGeom>
              <a:avLst/>
              <a:gdLst>
                <a:gd name="connsiteX0" fmla="*/ 313849 w 534067"/>
                <a:gd name="connsiteY0" fmla="*/ 277273 h 277272"/>
                <a:gd name="connsiteX1" fmla="*/ 317563 w 534067"/>
                <a:gd name="connsiteY1" fmla="*/ 247459 h 277272"/>
                <a:gd name="connsiteX2" fmla="*/ 330327 w 534067"/>
                <a:gd name="connsiteY2" fmla="*/ 214598 h 277272"/>
                <a:gd name="connsiteX3" fmla="*/ 336613 w 534067"/>
                <a:gd name="connsiteY3" fmla="*/ 198120 h 277272"/>
                <a:gd name="connsiteX4" fmla="*/ 352044 w 534067"/>
                <a:gd name="connsiteY4" fmla="*/ 178499 h 277272"/>
                <a:gd name="connsiteX5" fmla="*/ 363283 w 534067"/>
                <a:gd name="connsiteY5" fmla="*/ 158306 h 277272"/>
                <a:gd name="connsiteX6" fmla="*/ 385667 w 534067"/>
                <a:gd name="connsiteY6" fmla="*/ 152400 h 277272"/>
                <a:gd name="connsiteX7" fmla="*/ 416052 w 534067"/>
                <a:gd name="connsiteY7" fmla="*/ 151829 h 277272"/>
                <a:gd name="connsiteX8" fmla="*/ 405384 w 534067"/>
                <a:gd name="connsiteY8" fmla="*/ 167831 h 277272"/>
                <a:gd name="connsiteX9" fmla="*/ 426720 w 534067"/>
                <a:gd name="connsiteY9" fmla="*/ 170402 h 277272"/>
                <a:gd name="connsiteX10" fmla="*/ 420339 w 534067"/>
                <a:gd name="connsiteY10" fmla="*/ 152400 h 277272"/>
                <a:gd name="connsiteX11" fmla="*/ 438912 w 534067"/>
                <a:gd name="connsiteY11" fmla="*/ 141732 h 277272"/>
                <a:gd name="connsiteX12" fmla="*/ 467201 w 534067"/>
                <a:gd name="connsiteY12" fmla="*/ 123730 h 277272"/>
                <a:gd name="connsiteX13" fmla="*/ 493300 w 534067"/>
                <a:gd name="connsiteY13" fmla="*/ 122587 h 277272"/>
                <a:gd name="connsiteX14" fmla="*/ 509302 w 534067"/>
                <a:gd name="connsiteY14" fmla="*/ 133160 h 277272"/>
                <a:gd name="connsiteX15" fmla="*/ 523685 w 534067"/>
                <a:gd name="connsiteY15" fmla="*/ 122015 h 277272"/>
                <a:gd name="connsiteX16" fmla="*/ 526351 w 534067"/>
                <a:gd name="connsiteY16" fmla="*/ 100775 h 277272"/>
                <a:gd name="connsiteX17" fmla="*/ 533210 w 534067"/>
                <a:gd name="connsiteY17" fmla="*/ 80105 h 277272"/>
                <a:gd name="connsiteX18" fmla="*/ 532638 w 534067"/>
                <a:gd name="connsiteY18" fmla="*/ 49816 h 277272"/>
                <a:gd name="connsiteX19" fmla="*/ 531495 w 534067"/>
                <a:gd name="connsiteY19" fmla="*/ 23812 h 277272"/>
                <a:gd name="connsiteX20" fmla="*/ 534067 w 534067"/>
                <a:gd name="connsiteY20" fmla="*/ 2572 h 277272"/>
                <a:gd name="connsiteX21" fmla="*/ 512731 w 534067"/>
                <a:gd name="connsiteY21" fmla="*/ 0 h 277272"/>
                <a:gd name="connsiteX22" fmla="*/ 486156 w 534067"/>
                <a:gd name="connsiteY22" fmla="*/ 5334 h 277272"/>
                <a:gd name="connsiteX23" fmla="*/ 381572 w 534067"/>
                <a:gd name="connsiteY23" fmla="*/ 9620 h 277272"/>
                <a:gd name="connsiteX24" fmla="*/ 325088 w 534067"/>
                <a:gd name="connsiteY24" fmla="*/ 11335 h 277272"/>
                <a:gd name="connsiteX25" fmla="*/ 294608 w 534067"/>
                <a:gd name="connsiteY25" fmla="*/ 11811 h 277272"/>
                <a:gd name="connsiteX26" fmla="*/ 208217 w 534067"/>
                <a:gd name="connsiteY26" fmla="*/ 9811 h 277272"/>
                <a:gd name="connsiteX27" fmla="*/ 139446 w 534067"/>
                <a:gd name="connsiteY27" fmla="*/ 5620 h 277272"/>
                <a:gd name="connsiteX28" fmla="*/ 83439 w 534067"/>
                <a:gd name="connsiteY28" fmla="*/ 3048 h 277272"/>
                <a:gd name="connsiteX29" fmla="*/ 35909 w 534067"/>
                <a:gd name="connsiteY29" fmla="*/ 1524 h 277272"/>
                <a:gd name="connsiteX30" fmla="*/ 21527 w 534067"/>
                <a:gd name="connsiteY30" fmla="*/ 12668 h 277272"/>
                <a:gd name="connsiteX31" fmla="*/ 19431 w 534067"/>
                <a:gd name="connsiteY31" fmla="*/ 29623 h 277272"/>
                <a:gd name="connsiteX32" fmla="*/ 15812 w 534067"/>
                <a:gd name="connsiteY32" fmla="*/ 59341 h 277272"/>
                <a:gd name="connsiteX33" fmla="*/ 8382 w 534067"/>
                <a:gd name="connsiteY33" fmla="*/ 84296 h 277272"/>
                <a:gd name="connsiteX34" fmla="*/ 2572 w 534067"/>
                <a:gd name="connsiteY34" fmla="*/ 131064 h 277272"/>
                <a:gd name="connsiteX35" fmla="*/ 0 w 534067"/>
                <a:gd name="connsiteY35" fmla="*/ 152305 h 277272"/>
                <a:gd name="connsiteX36" fmla="*/ 32480 w 534067"/>
                <a:gd name="connsiteY36" fmla="*/ 134684 h 277272"/>
                <a:gd name="connsiteX37" fmla="*/ 60293 w 534067"/>
                <a:gd name="connsiteY37" fmla="*/ 155353 h 277272"/>
                <a:gd name="connsiteX38" fmla="*/ 99251 w 534067"/>
                <a:gd name="connsiteY38" fmla="*/ 155924 h 277272"/>
                <a:gd name="connsiteX39" fmla="*/ 76200 w 534067"/>
                <a:gd name="connsiteY39" fmla="*/ 131445 h 277272"/>
                <a:gd name="connsiteX40" fmla="*/ 111443 w 534067"/>
                <a:gd name="connsiteY40" fmla="*/ 127254 h 277272"/>
                <a:gd name="connsiteX41" fmla="*/ 113633 w 534067"/>
                <a:gd name="connsiteY41" fmla="*/ 144685 h 277272"/>
                <a:gd name="connsiteX42" fmla="*/ 146685 w 534067"/>
                <a:gd name="connsiteY42" fmla="*/ 157448 h 277272"/>
                <a:gd name="connsiteX43" fmla="*/ 171736 w 534067"/>
                <a:gd name="connsiteY43" fmla="*/ 164878 h 277272"/>
                <a:gd name="connsiteX44" fmla="*/ 187833 w 534067"/>
                <a:gd name="connsiteY44" fmla="*/ 175451 h 277272"/>
                <a:gd name="connsiteX45" fmla="*/ 204311 w 534067"/>
                <a:gd name="connsiteY45" fmla="*/ 181832 h 277272"/>
                <a:gd name="connsiteX46" fmla="*/ 221456 w 534067"/>
                <a:gd name="connsiteY46" fmla="*/ 183928 h 277272"/>
                <a:gd name="connsiteX47" fmla="*/ 242792 w 534067"/>
                <a:gd name="connsiteY47" fmla="*/ 186500 h 277272"/>
                <a:gd name="connsiteX48" fmla="*/ 249174 w 534067"/>
                <a:gd name="connsiteY48" fmla="*/ 204597 h 277272"/>
                <a:gd name="connsiteX49" fmla="*/ 268415 w 534067"/>
                <a:gd name="connsiteY49" fmla="*/ 224219 h 277272"/>
                <a:gd name="connsiteX50" fmla="*/ 284512 w 534067"/>
                <a:gd name="connsiteY50" fmla="*/ 234791 h 277272"/>
                <a:gd name="connsiteX51" fmla="*/ 291465 w 534067"/>
                <a:gd name="connsiteY51" fmla="*/ 248603 h 277272"/>
                <a:gd name="connsiteX52" fmla="*/ 302133 w 534067"/>
                <a:gd name="connsiteY52" fmla="*/ 267176 h 277272"/>
                <a:gd name="connsiteX53" fmla="*/ 313849 w 534067"/>
                <a:gd name="connsiteY53" fmla="*/ 277273 h 277272"/>
                <a:gd name="connsiteX54" fmla="*/ 313849 w 534067"/>
                <a:gd name="connsiteY54" fmla="*/ 277273 h 277272"/>
                <a:gd name="connsiteX55" fmla="*/ 313849 w 534067"/>
                <a:gd name="connsiteY55" fmla="*/ 277273 h 27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34067" h="277272">
                  <a:moveTo>
                    <a:pt x="313849" y="277273"/>
                  </a:moveTo>
                  <a:lnTo>
                    <a:pt x="317563" y="247459"/>
                  </a:lnTo>
                  <a:lnTo>
                    <a:pt x="330327" y="214598"/>
                  </a:lnTo>
                  <a:lnTo>
                    <a:pt x="336613" y="198120"/>
                  </a:lnTo>
                  <a:lnTo>
                    <a:pt x="352044" y="178499"/>
                  </a:lnTo>
                  <a:lnTo>
                    <a:pt x="363283" y="158306"/>
                  </a:lnTo>
                  <a:lnTo>
                    <a:pt x="385667" y="152400"/>
                  </a:lnTo>
                  <a:lnTo>
                    <a:pt x="416052" y="151829"/>
                  </a:lnTo>
                  <a:lnTo>
                    <a:pt x="405384" y="167831"/>
                  </a:lnTo>
                  <a:lnTo>
                    <a:pt x="426720" y="170402"/>
                  </a:lnTo>
                  <a:lnTo>
                    <a:pt x="420339" y="152400"/>
                  </a:lnTo>
                  <a:lnTo>
                    <a:pt x="438912" y="141732"/>
                  </a:lnTo>
                  <a:lnTo>
                    <a:pt x="467201" y="123730"/>
                  </a:lnTo>
                  <a:lnTo>
                    <a:pt x="493300" y="122587"/>
                  </a:lnTo>
                  <a:lnTo>
                    <a:pt x="509302" y="133160"/>
                  </a:lnTo>
                  <a:lnTo>
                    <a:pt x="523685" y="122015"/>
                  </a:lnTo>
                  <a:lnTo>
                    <a:pt x="526351" y="100775"/>
                  </a:lnTo>
                  <a:lnTo>
                    <a:pt x="533210" y="80105"/>
                  </a:lnTo>
                  <a:lnTo>
                    <a:pt x="532638" y="49816"/>
                  </a:lnTo>
                  <a:lnTo>
                    <a:pt x="531495" y="23812"/>
                  </a:lnTo>
                  <a:lnTo>
                    <a:pt x="534067" y="2572"/>
                  </a:lnTo>
                  <a:lnTo>
                    <a:pt x="512731" y="0"/>
                  </a:lnTo>
                  <a:lnTo>
                    <a:pt x="486156" y="5334"/>
                  </a:lnTo>
                  <a:lnTo>
                    <a:pt x="381572" y="9620"/>
                  </a:lnTo>
                  <a:lnTo>
                    <a:pt x="325088" y="11335"/>
                  </a:lnTo>
                  <a:lnTo>
                    <a:pt x="294608" y="11811"/>
                  </a:lnTo>
                  <a:lnTo>
                    <a:pt x="208217" y="9811"/>
                  </a:lnTo>
                  <a:lnTo>
                    <a:pt x="139446" y="5620"/>
                  </a:lnTo>
                  <a:lnTo>
                    <a:pt x="83439" y="3048"/>
                  </a:lnTo>
                  <a:lnTo>
                    <a:pt x="35909" y="1524"/>
                  </a:lnTo>
                  <a:lnTo>
                    <a:pt x="21527" y="12668"/>
                  </a:lnTo>
                  <a:lnTo>
                    <a:pt x="19431" y="29623"/>
                  </a:lnTo>
                  <a:lnTo>
                    <a:pt x="15812" y="59341"/>
                  </a:lnTo>
                  <a:lnTo>
                    <a:pt x="8382" y="84296"/>
                  </a:lnTo>
                  <a:lnTo>
                    <a:pt x="2572" y="131064"/>
                  </a:lnTo>
                  <a:lnTo>
                    <a:pt x="0" y="152305"/>
                  </a:lnTo>
                  <a:lnTo>
                    <a:pt x="32480" y="134684"/>
                  </a:lnTo>
                  <a:lnTo>
                    <a:pt x="60293" y="155353"/>
                  </a:lnTo>
                  <a:lnTo>
                    <a:pt x="99251" y="155924"/>
                  </a:lnTo>
                  <a:lnTo>
                    <a:pt x="76200" y="131445"/>
                  </a:lnTo>
                  <a:lnTo>
                    <a:pt x="111443" y="127254"/>
                  </a:lnTo>
                  <a:lnTo>
                    <a:pt x="113633" y="144685"/>
                  </a:lnTo>
                  <a:lnTo>
                    <a:pt x="146685" y="157448"/>
                  </a:lnTo>
                  <a:lnTo>
                    <a:pt x="171736" y="164878"/>
                  </a:lnTo>
                  <a:lnTo>
                    <a:pt x="187833" y="175451"/>
                  </a:lnTo>
                  <a:lnTo>
                    <a:pt x="204311" y="181832"/>
                  </a:lnTo>
                  <a:lnTo>
                    <a:pt x="221456" y="183928"/>
                  </a:lnTo>
                  <a:lnTo>
                    <a:pt x="242792" y="186500"/>
                  </a:lnTo>
                  <a:lnTo>
                    <a:pt x="249174" y="204597"/>
                  </a:lnTo>
                  <a:lnTo>
                    <a:pt x="268415" y="224219"/>
                  </a:lnTo>
                  <a:lnTo>
                    <a:pt x="284512" y="234791"/>
                  </a:lnTo>
                  <a:lnTo>
                    <a:pt x="291465" y="248603"/>
                  </a:lnTo>
                  <a:lnTo>
                    <a:pt x="302133" y="267176"/>
                  </a:lnTo>
                  <a:lnTo>
                    <a:pt x="313849" y="277273"/>
                  </a:lnTo>
                  <a:lnTo>
                    <a:pt x="313849" y="277273"/>
                  </a:lnTo>
                  <a:lnTo>
                    <a:pt x="313849" y="2772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4C17F34-10F3-37BB-D75A-B02A4F200AE7}"/>
                </a:ext>
              </a:extLst>
            </p:cNvPr>
            <p:cNvSpPr/>
            <p:nvPr/>
          </p:nvSpPr>
          <p:spPr>
            <a:xfrm>
              <a:off x="4520111" y="1063965"/>
              <a:ext cx="990301" cy="897590"/>
            </a:xfrm>
            <a:custGeom>
              <a:avLst/>
              <a:gdLst>
                <a:gd name="connsiteX0" fmla="*/ 243840 w 588073"/>
                <a:gd name="connsiteY0" fmla="*/ 533019 h 533018"/>
                <a:gd name="connsiteX1" fmla="*/ 342329 w 588073"/>
                <a:gd name="connsiteY1" fmla="*/ 506159 h 533018"/>
                <a:gd name="connsiteX2" fmla="*/ 364713 w 588073"/>
                <a:gd name="connsiteY2" fmla="*/ 500253 h 533018"/>
                <a:gd name="connsiteX3" fmla="*/ 387572 w 588073"/>
                <a:gd name="connsiteY3" fmla="*/ 490061 h 533018"/>
                <a:gd name="connsiteX4" fmla="*/ 472154 w 588073"/>
                <a:gd name="connsiteY4" fmla="*/ 435483 h 533018"/>
                <a:gd name="connsiteX5" fmla="*/ 507873 w 588073"/>
                <a:gd name="connsiteY5" fmla="*/ 426911 h 533018"/>
                <a:gd name="connsiteX6" fmla="*/ 519494 w 588073"/>
                <a:gd name="connsiteY6" fmla="*/ 402336 h 533018"/>
                <a:gd name="connsiteX7" fmla="*/ 542354 w 588073"/>
                <a:gd name="connsiteY7" fmla="*/ 392144 h 533018"/>
                <a:gd name="connsiteX8" fmla="*/ 553498 w 588073"/>
                <a:gd name="connsiteY8" fmla="*/ 371856 h 533018"/>
                <a:gd name="connsiteX9" fmla="*/ 565214 w 588073"/>
                <a:gd name="connsiteY9" fmla="*/ 347282 h 533018"/>
                <a:gd name="connsiteX10" fmla="*/ 588074 w 588073"/>
                <a:gd name="connsiteY10" fmla="*/ 337090 h 533018"/>
                <a:gd name="connsiteX11" fmla="*/ 550164 w 588073"/>
                <a:gd name="connsiteY11" fmla="*/ 224123 h 533018"/>
                <a:gd name="connsiteX12" fmla="*/ 482441 w 588073"/>
                <a:gd name="connsiteY12" fmla="*/ 142018 h 533018"/>
                <a:gd name="connsiteX13" fmla="*/ 465868 w 588073"/>
                <a:gd name="connsiteY13" fmla="*/ 100965 h 533018"/>
                <a:gd name="connsiteX14" fmla="*/ 448819 w 588073"/>
                <a:gd name="connsiteY14" fmla="*/ 98869 h 533018"/>
                <a:gd name="connsiteX15" fmla="*/ 403479 w 588073"/>
                <a:gd name="connsiteY15" fmla="*/ 45625 h 533018"/>
                <a:gd name="connsiteX16" fmla="*/ 388049 w 588073"/>
                <a:gd name="connsiteY16" fmla="*/ 30671 h 533018"/>
                <a:gd name="connsiteX17" fmla="*/ 371570 w 588073"/>
                <a:gd name="connsiteY17" fmla="*/ 24289 h 533018"/>
                <a:gd name="connsiteX18" fmla="*/ 353949 w 588073"/>
                <a:gd name="connsiteY18" fmla="*/ 26479 h 533018"/>
                <a:gd name="connsiteX19" fmla="*/ 324136 w 588073"/>
                <a:gd name="connsiteY19" fmla="*/ 22860 h 533018"/>
                <a:gd name="connsiteX20" fmla="*/ 303372 w 588073"/>
                <a:gd name="connsiteY20" fmla="*/ 15907 h 533018"/>
                <a:gd name="connsiteX21" fmla="*/ 277845 w 588073"/>
                <a:gd name="connsiteY21" fmla="*/ 12764 h 533018"/>
                <a:gd name="connsiteX22" fmla="*/ 260223 w 588073"/>
                <a:gd name="connsiteY22" fmla="*/ 14954 h 533018"/>
                <a:gd name="connsiteX23" fmla="*/ 244793 w 588073"/>
                <a:gd name="connsiteY23" fmla="*/ 0 h 533018"/>
                <a:gd name="connsiteX24" fmla="*/ 229362 w 588073"/>
                <a:gd name="connsiteY24" fmla="*/ 19812 h 533018"/>
                <a:gd name="connsiteX25" fmla="*/ 211265 w 588073"/>
                <a:gd name="connsiteY25" fmla="*/ 26194 h 533018"/>
                <a:gd name="connsiteX26" fmla="*/ 196406 w 588073"/>
                <a:gd name="connsiteY26" fmla="*/ 41719 h 533018"/>
                <a:gd name="connsiteX27" fmla="*/ 175070 w 588073"/>
                <a:gd name="connsiteY27" fmla="*/ 39052 h 533018"/>
                <a:gd name="connsiteX28" fmla="*/ 147447 w 588073"/>
                <a:gd name="connsiteY28" fmla="*/ 53054 h 533018"/>
                <a:gd name="connsiteX29" fmla="*/ 121349 w 588073"/>
                <a:gd name="connsiteY29" fmla="*/ 88773 h 533018"/>
                <a:gd name="connsiteX30" fmla="*/ 40481 w 588073"/>
                <a:gd name="connsiteY30" fmla="*/ 78772 h 533018"/>
                <a:gd name="connsiteX31" fmla="*/ 28194 w 588073"/>
                <a:gd name="connsiteY31" fmla="*/ 107633 h 533018"/>
                <a:gd name="connsiteX32" fmla="*/ 29813 w 588073"/>
                <a:gd name="connsiteY32" fmla="*/ 129540 h 533018"/>
                <a:gd name="connsiteX33" fmla="*/ 32576 w 588073"/>
                <a:gd name="connsiteY33" fmla="*/ 142875 h 533018"/>
                <a:gd name="connsiteX34" fmla="*/ 25622 w 588073"/>
                <a:gd name="connsiteY34" fmla="*/ 163640 h 533018"/>
                <a:gd name="connsiteX35" fmla="*/ 15050 w 588073"/>
                <a:gd name="connsiteY35" fmla="*/ 214408 h 533018"/>
                <a:gd name="connsiteX36" fmla="*/ 20384 w 588073"/>
                <a:gd name="connsiteY36" fmla="*/ 241078 h 533018"/>
                <a:gd name="connsiteX37" fmla="*/ 10287 w 588073"/>
                <a:gd name="connsiteY37" fmla="*/ 252794 h 533018"/>
                <a:gd name="connsiteX38" fmla="*/ 26384 w 588073"/>
                <a:gd name="connsiteY38" fmla="*/ 298133 h 533018"/>
                <a:gd name="connsiteX39" fmla="*/ 32195 w 588073"/>
                <a:gd name="connsiteY39" fmla="*/ 320516 h 533018"/>
                <a:gd name="connsiteX40" fmla="*/ 62008 w 588073"/>
                <a:gd name="connsiteY40" fmla="*/ 324231 h 533018"/>
                <a:gd name="connsiteX41" fmla="*/ 50388 w 588073"/>
                <a:gd name="connsiteY41" fmla="*/ 348806 h 533018"/>
                <a:gd name="connsiteX42" fmla="*/ 52483 w 588073"/>
                <a:gd name="connsiteY42" fmla="*/ 366332 h 533018"/>
                <a:gd name="connsiteX43" fmla="*/ 45625 w 588073"/>
                <a:gd name="connsiteY43" fmla="*/ 387191 h 533018"/>
                <a:gd name="connsiteX44" fmla="*/ 33433 w 588073"/>
                <a:gd name="connsiteY44" fmla="*/ 450723 h 533018"/>
                <a:gd name="connsiteX45" fmla="*/ 10573 w 588073"/>
                <a:gd name="connsiteY45" fmla="*/ 460915 h 533018"/>
                <a:gd name="connsiteX46" fmla="*/ 0 w 588073"/>
                <a:gd name="connsiteY46" fmla="*/ 476917 h 533018"/>
                <a:gd name="connsiteX47" fmla="*/ 25528 w 588073"/>
                <a:gd name="connsiteY47" fmla="*/ 480060 h 533018"/>
                <a:gd name="connsiteX48" fmla="*/ 18098 w 588073"/>
                <a:gd name="connsiteY48" fmla="*/ 505206 h 533018"/>
                <a:gd name="connsiteX49" fmla="*/ 169831 w 588073"/>
                <a:gd name="connsiteY49" fmla="*/ 502253 h 533018"/>
                <a:gd name="connsiteX50" fmla="*/ 185833 w 588073"/>
                <a:gd name="connsiteY50" fmla="*/ 512826 h 533018"/>
                <a:gd name="connsiteX51" fmla="*/ 208217 w 588073"/>
                <a:gd name="connsiteY51" fmla="*/ 506921 h 533018"/>
                <a:gd name="connsiteX52" fmla="*/ 230505 w 588073"/>
                <a:gd name="connsiteY52" fmla="*/ 501015 h 533018"/>
                <a:gd name="connsiteX53" fmla="*/ 237459 w 588073"/>
                <a:gd name="connsiteY53" fmla="*/ 514922 h 533018"/>
                <a:gd name="connsiteX54" fmla="*/ 243840 w 588073"/>
                <a:gd name="connsiteY54" fmla="*/ 533019 h 533018"/>
                <a:gd name="connsiteX55" fmla="*/ 243840 w 588073"/>
                <a:gd name="connsiteY55" fmla="*/ 533019 h 533018"/>
                <a:gd name="connsiteX56" fmla="*/ 243840 w 588073"/>
                <a:gd name="connsiteY56" fmla="*/ 533019 h 53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88073" h="533018">
                  <a:moveTo>
                    <a:pt x="243840" y="533019"/>
                  </a:moveTo>
                  <a:lnTo>
                    <a:pt x="342329" y="506159"/>
                  </a:lnTo>
                  <a:lnTo>
                    <a:pt x="364713" y="500253"/>
                  </a:lnTo>
                  <a:lnTo>
                    <a:pt x="387572" y="490061"/>
                  </a:lnTo>
                  <a:lnTo>
                    <a:pt x="472154" y="435483"/>
                  </a:lnTo>
                  <a:lnTo>
                    <a:pt x="507873" y="426911"/>
                  </a:lnTo>
                  <a:lnTo>
                    <a:pt x="519494" y="402336"/>
                  </a:lnTo>
                  <a:lnTo>
                    <a:pt x="542354" y="392144"/>
                  </a:lnTo>
                  <a:lnTo>
                    <a:pt x="553498" y="371856"/>
                  </a:lnTo>
                  <a:lnTo>
                    <a:pt x="565214" y="347282"/>
                  </a:lnTo>
                  <a:lnTo>
                    <a:pt x="588074" y="337090"/>
                  </a:lnTo>
                  <a:lnTo>
                    <a:pt x="550164" y="224123"/>
                  </a:lnTo>
                  <a:lnTo>
                    <a:pt x="482441" y="142018"/>
                  </a:lnTo>
                  <a:lnTo>
                    <a:pt x="465868" y="100965"/>
                  </a:lnTo>
                  <a:lnTo>
                    <a:pt x="448819" y="98869"/>
                  </a:lnTo>
                  <a:lnTo>
                    <a:pt x="403479" y="45625"/>
                  </a:lnTo>
                  <a:lnTo>
                    <a:pt x="388049" y="30671"/>
                  </a:lnTo>
                  <a:lnTo>
                    <a:pt x="371570" y="24289"/>
                  </a:lnTo>
                  <a:lnTo>
                    <a:pt x="353949" y="26479"/>
                  </a:lnTo>
                  <a:lnTo>
                    <a:pt x="324136" y="22860"/>
                  </a:lnTo>
                  <a:lnTo>
                    <a:pt x="303372" y="15907"/>
                  </a:lnTo>
                  <a:lnTo>
                    <a:pt x="277845" y="12764"/>
                  </a:lnTo>
                  <a:lnTo>
                    <a:pt x="260223" y="14954"/>
                  </a:lnTo>
                  <a:lnTo>
                    <a:pt x="244793" y="0"/>
                  </a:lnTo>
                  <a:lnTo>
                    <a:pt x="229362" y="19812"/>
                  </a:lnTo>
                  <a:lnTo>
                    <a:pt x="211265" y="26194"/>
                  </a:lnTo>
                  <a:lnTo>
                    <a:pt x="196406" y="41719"/>
                  </a:lnTo>
                  <a:lnTo>
                    <a:pt x="175070" y="39052"/>
                  </a:lnTo>
                  <a:lnTo>
                    <a:pt x="147447" y="53054"/>
                  </a:lnTo>
                  <a:lnTo>
                    <a:pt x="121349" y="88773"/>
                  </a:lnTo>
                  <a:lnTo>
                    <a:pt x="40481" y="78772"/>
                  </a:lnTo>
                  <a:lnTo>
                    <a:pt x="28194" y="107633"/>
                  </a:lnTo>
                  <a:lnTo>
                    <a:pt x="29813" y="129540"/>
                  </a:lnTo>
                  <a:lnTo>
                    <a:pt x="32576" y="142875"/>
                  </a:lnTo>
                  <a:lnTo>
                    <a:pt x="25622" y="163640"/>
                  </a:lnTo>
                  <a:lnTo>
                    <a:pt x="15050" y="214408"/>
                  </a:lnTo>
                  <a:lnTo>
                    <a:pt x="20384" y="241078"/>
                  </a:lnTo>
                  <a:lnTo>
                    <a:pt x="10287" y="252794"/>
                  </a:lnTo>
                  <a:lnTo>
                    <a:pt x="26384" y="298133"/>
                  </a:lnTo>
                  <a:lnTo>
                    <a:pt x="32195" y="320516"/>
                  </a:lnTo>
                  <a:lnTo>
                    <a:pt x="62008" y="324231"/>
                  </a:lnTo>
                  <a:lnTo>
                    <a:pt x="50388" y="348806"/>
                  </a:lnTo>
                  <a:lnTo>
                    <a:pt x="52483" y="366332"/>
                  </a:lnTo>
                  <a:lnTo>
                    <a:pt x="45625" y="387191"/>
                  </a:lnTo>
                  <a:lnTo>
                    <a:pt x="33433" y="450723"/>
                  </a:lnTo>
                  <a:lnTo>
                    <a:pt x="10573" y="460915"/>
                  </a:lnTo>
                  <a:lnTo>
                    <a:pt x="0" y="476917"/>
                  </a:lnTo>
                  <a:lnTo>
                    <a:pt x="25528" y="480060"/>
                  </a:lnTo>
                  <a:lnTo>
                    <a:pt x="18098" y="505206"/>
                  </a:lnTo>
                  <a:lnTo>
                    <a:pt x="169831" y="502253"/>
                  </a:lnTo>
                  <a:lnTo>
                    <a:pt x="185833" y="512826"/>
                  </a:lnTo>
                  <a:lnTo>
                    <a:pt x="208217" y="506921"/>
                  </a:lnTo>
                  <a:lnTo>
                    <a:pt x="230505" y="501015"/>
                  </a:lnTo>
                  <a:lnTo>
                    <a:pt x="237459" y="514922"/>
                  </a:lnTo>
                  <a:lnTo>
                    <a:pt x="243840" y="533019"/>
                  </a:lnTo>
                  <a:lnTo>
                    <a:pt x="243840" y="533019"/>
                  </a:lnTo>
                  <a:lnTo>
                    <a:pt x="243840" y="53301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027DE690-1C63-761B-D19B-9AB6301D07A2}"/>
                </a:ext>
              </a:extLst>
            </p:cNvPr>
            <p:cNvSpPr/>
            <p:nvPr/>
          </p:nvSpPr>
          <p:spPr>
            <a:xfrm>
              <a:off x="4781241" y="203264"/>
              <a:ext cx="771677" cy="939456"/>
            </a:xfrm>
            <a:custGeom>
              <a:avLst/>
              <a:gdLst>
                <a:gd name="connsiteX0" fmla="*/ 40291 w 458247"/>
                <a:gd name="connsiteY0" fmla="*/ 557879 h 557879"/>
                <a:gd name="connsiteX1" fmla="*/ 54673 w 458247"/>
                <a:gd name="connsiteY1" fmla="*/ 546735 h 557879"/>
                <a:gd name="connsiteX2" fmla="*/ 69152 w 458247"/>
                <a:gd name="connsiteY2" fmla="*/ 535496 h 557879"/>
                <a:gd name="connsiteX3" fmla="*/ 79820 w 458247"/>
                <a:gd name="connsiteY3" fmla="*/ 519493 h 557879"/>
                <a:gd name="connsiteX4" fmla="*/ 100679 w 458247"/>
                <a:gd name="connsiteY4" fmla="*/ 526447 h 557879"/>
                <a:gd name="connsiteX5" fmla="*/ 120968 w 458247"/>
                <a:gd name="connsiteY5" fmla="*/ 537591 h 557879"/>
                <a:gd name="connsiteX6" fmla="*/ 135445 w 458247"/>
                <a:gd name="connsiteY6" fmla="*/ 526447 h 557879"/>
                <a:gd name="connsiteX7" fmla="*/ 153067 w 458247"/>
                <a:gd name="connsiteY7" fmla="*/ 524256 h 557879"/>
                <a:gd name="connsiteX8" fmla="*/ 159544 w 458247"/>
                <a:gd name="connsiteY8" fmla="*/ 542354 h 557879"/>
                <a:gd name="connsiteX9" fmla="*/ 182499 w 458247"/>
                <a:gd name="connsiteY9" fmla="*/ 532257 h 557879"/>
                <a:gd name="connsiteX10" fmla="*/ 203359 w 458247"/>
                <a:gd name="connsiteY10" fmla="*/ 539115 h 557879"/>
                <a:gd name="connsiteX11" fmla="*/ 214503 w 458247"/>
                <a:gd name="connsiteY11" fmla="*/ 518922 h 557879"/>
                <a:gd name="connsiteX12" fmla="*/ 217170 w 458247"/>
                <a:gd name="connsiteY12" fmla="*/ 497586 h 557879"/>
                <a:gd name="connsiteX13" fmla="*/ 210693 w 458247"/>
                <a:gd name="connsiteY13" fmla="*/ 479489 h 557879"/>
                <a:gd name="connsiteX14" fmla="*/ 208502 w 458247"/>
                <a:gd name="connsiteY14" fmla="*/ 461963 h 557879"/>
                <a:gd name="connsiteX15" fmla="*/ 219170 w 458247"/>
                <a:gd name="connsiteY15" fmla="*/ 445961 h 557879"/>
                <a:gd name="connsiteX16" fmla="*/ 230410 w 458247"/>
                <a:gd name="connsiteY16" fmla="*/ 425768 h 557879"/>
                <a:gd name="connsiteX17" fmla="*/ 237839 w 458247"/>
                <a:gd name="connsiteY17" fmla="*/ 400717 h 557879"/>
                <a:gd name="connsiteX18" fmla="*/ 240982 w 458247"/>
                <a:gd name="connsiteY18" fmla="*/ 375190 h 557879"/>
                <a:gd name="connsiteX19" fmla="*/ 255841 w 458247"/>
                <a:gd name="connsiteY19" fmla="*/ 359664 h 557879"/>
                <a:gd name="connsiteX20" fmla="*/ 276796 w 458247"/>
                <a:gd name="connsiteY20" fmla="*/ 366617 h 557879"/>
                <a:gd name="connsiteX21" fmla="*/ 295942 w 458247"/>
                <a:gd name="connsiteY21" fmla="*/ 351663 h 557879"/>
                <a:gd name="connsiteX22" fmla="*/ 317373 w 458247"/>
                <a:gd name="connsiteY22" fmla="*/ 354330 h 557879"/>
                <a:gd name="connsiteX23" fmla="*/ 329089 w 458247"/>
                <a:gd name="connsiteY23" fmla="*/ 329851 h 557879"/>
                <a:gd name="connsiteX24" fmla="*/ 344043 w 458247"/>
                <a:gd name="connsiteY24" fmla="*/ 314420 h 557879"/>
                <a:gd name="connsiteX25" fmla="*/ 366426 w 458247"/>
                <a:gd name="connsiteY25" fmla="*/ 308515 h 557879"/>
                <a:gd name="connsiteX26" fmla="*/ 377095 w 458247"/>
                <a:gd name="connsiteY26" fmla="*/ 292513 h 557879"/>
                <a:gd name="connsiteX27" fmla="*/ 391001 w 458247"/>
                <a:gd name="connsiteY27" fmla="*/ 285560 h 557879"/>
                <a:gd name="connsiteX28" fmla="*/ 388811 w 458247"/>
                <a:gd name="connsiteY28" fmla="*/ 268034 h 557879"/>
                <a:gd name="connsiteX29" fmla="*/ 410718 w 458247"/>
                <a:gd name="connsiteY29" fmla="*/ 266414 h 557879"/>
                <a:gd name="connsiteX30" fmla="*/ 428910 w 458247"/>
                <a:gd name="connsiteY30" fmla="*/ 260033 h 557879"/>
                <a:gd name="connsiteX31" fmla="*/ 458248 w 458247"/>
                <a:gd name="connsiteY31" fmla="*/ 233363 h 557879"/>
                <a:gd name="connsiteX32" fmla="*/ 452342 w 458247"/>
                <a:gd name="connsiteY32" fmla="*/ 210979 h 557879"/>
                <a:gd name="connsiteX33" fmla="*/ 425005 w 458247"/>
                <a:gd name="connsiteY33" fmla="*/ 186023 h 557879"/>
                <a:gd name="connsiteX34" fmla="*/ 404526 w 458247"/>
                <a:gd name="connsiteY34" fmla="*/ 105728 h 557879"/>
                <a:gd name="connsiteX35" fmla="*/ 394335 w 458247"/>
                <a:gd name="connsiteY35" fmla="*/ 82772 h 557879"/>
                <a:gd name="connsiteX36" fmla="*/ 334899 w 458247"/>
                <a:gd name="connsiteY36" fmla="*/ 71152 h 557879"/>
                <a:gd name="connsiteX37" fmla="*/ 303848 w 458247"/>
                <a:gd name="connsiteY37" fmla="*/ 41339 h 557879"/>
                <a:gd name="connsiteX38" fmla="*/ 275463 w 458247"/>
                <a:gd name="connsiteY38" fmla="*/ 24956 h 557879"/>
                <a:gd name="connsiteX39" fmla="*/ 259461 w 458247"/>
                <a:gd name="connsiteY39" fmla="*/ 14288 h 557879"/>
                <a:gd name="connsiteX40" fmla="*/ 212884 w 458247"/>
                <a:gd name="connsiteY40" fmla="*/ 4191 h 557879"/>
                <a:gd name="connsiteX41" fmla="*/ 178689 w 458247"/>
                <a:gd name="connsiteY41" fmla="*/ 0 h 557879"/>
                <a:gd name="connsiteX42" fmla="*/ 156210 w 458247"/>
                <a:gd name="connsiteY42" fmla="*/ 5906 h 557879"/>
                <a:gd name="connsiteX43" fmla="*/ 124206 w 458247"/>
                <a:gd name="connsiteY43" fmla="*/ 19241 h 557879"/>
                <a:gd name="connsiteX44" fmla="*/ 102775 w 458247"/>
                <a:gd name="connsiteY44" fmla="*/ 16574 h 557879"/>
                <a:gd name="connsiteX45" fmla="*/ 83058 w 458247"/>
                <a:gd name="connsiteY45" fmla="*/ 35719 h 557879"/>
                <a:gd name="connsiteX46" fmla="*/ 76676 w 458247"/>
                <a:gd name="connsiteY46" fmla="*/ 52292 h 557879"/>
                <a:gd name="connsiteX47" fmla="*/ 69723 w 458247"/>
                <a:gd name="connsiteY47" fmla="*/ 73057 h 557879"/>
                <a:gd name="connsiteX48" fmla="*/ 46767 w 458247"/>
                <a:gd name="connsiteY48" fmla="*/ 83153 h 557879"/>
                <a:gd name="connsiteX49" fmla="*/ 35623 w 458247"/>
                <a:gd name="connsiteY49" fmla="*/ 103346 h 557879"/>
                <a:gd name="connsiteX50" fmla="*/ 17621 w 458247"/>
                <a:gd name="connsiteY50" fmla="*/ 213551 h 557879"/>
                <a:gd name="connsiteX51" fmla="*/ 0 w 458247"/>
                <a:gd name="connsiteY51" fmla="*/ 215741 h 557879"/>
                <a:gd name="connsiteX52" fmla="*/ 1334 w 458247"/>
                <a:gd name="connsiteY52" fmla="*/ 345567 h 557879"/>
                <a:gd name="connsiteX53" fmla="*/ 13240 w 458247"/>
                <a:gd name="connsiteY53" fmla="*/ 390239 h 557879"/>
                <a:gd name="connsiteX54" fmla="*/ 30480 w 458247"/>
                <a:gd name="connsiteY54" fmla="*/ 461582 h 557879"/>
                <a:gd name="connsiteX55" fmla="*/ 36957 w 458247"/>
                <a:gd name="connsiteY55" fmla="*/ 479679 h 557879"/>
                <a:gd name="connsiteX56" fmla="*/ 2857 w 458247"/>
                <a:gd name="connsiteY56" fmla="*/ 544640 h 557879"/>
                <a:gd name="connsiteX57" fmla="*/ 40291 w 458247"/>
                <a:gd name="connsiteY57" fmla="*/ 557879 h 557879"/>
                <a:gd name="connsiteX58" fmla="*/ 40291 w 458247"/>
                <a:gd name="connsiteY58" fmla="*/ 557879 h 557879"/>
                <a:gd name="connsiteX59" fmla="*/ 40291 w 458247"/>
                <a:gd name="connsiteY59" fmla="*/ 557879 h 55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458247" h="557879">
                  <a:moveTo>
                    <a:pt x="40291" y="557879"/>
                  </a:moveTo>
                  <a:lnTo>
                    <a:pt x="54673" y="546735"/>
                  </a:lnTo>
                  <a:lnTo>
                    <a:pt x="69152" y="535496"/>
                  </a:lnTo>
                  <a:lnTo>
                    <a:pt x="79820" y="519493"/>
                  </a:lnTo>
                  <a:lnTo>
                    <a:pt x="100679" y="526447"/>
                  </a:lnTo>
                  <a:lnTo>
                    <a:pt x="120968" y="537591"/>
                  </a:lnTo>
                  <a:lnTo>
                    <a:pt x="135445" y="526447"/>
                  </a:lnTo>
                  <a:lnTo>
                    <a:pt x="153067" y="524256"/>
                  </a:lnTo>
                  <a:lnTo>
                    <a:pt x="159544" y="542354"/>
                  </a:lnTo>
                  <a:lnTo>
                    <a:pt x="182499" y="532257"/>
                  </a:lnTo>
                  <a:lnTo>
                    <a:pt x="203359" y="539115"/>
                  </a:lnTo>
                  <a:lnTo>
                    <a:pt x="214503" y="518922"/>
                  </a:lnTo>
                  <a:lnTo>
                    <a:pt x="217170" y="497586"/>
                  </a:lnTo>
                  <a:lnTo>
                    <a:pt x="210693" y="479489"/>
                  </a:lnTo>
                  <a:lnTo>
                    <a:pt x="208502" y="461963"/>
                  </a:lnTo>
                  <a:lnTo>
                    <a:pt x="219170" y="445961"/>
                  </a:lnTo>
                  <a:lnTo>
                    <a:pt x="230410" y="425768"/>
                  </a:lnTo>
                  <a:lnTo>
                    <a:pt x="237839" y="400717"/>
                  </a:lnTo>
                  <a:lnTo>
                    <a:pt x="240982" y="375190"/>
                  </a:lnTo>
                  <a:lnTo>
                    <a:pt x="255841" y="359664"/>
                  </a:lnTo>
                  <a:lnTo>
                    <a:pt x="276796" y="366617"/>
                  </a:lnTo>
                  <a:lnTo>
                    <a:pt x="295942" y="351663"/>
                  </a:lnTo>
                  <a:lnTo>
                    <a:pt x="317373" y="354330"/>
                  </a:lnTo>
                  <a:lnTo>
                    <a:pt x="329089" y="329851"/>
                  </a:lnTo>
                  <a:lnTo>
                    <a:pt x="344043" y="314420"/>
                  </a:lnTo>
                  <a:lnTo>
                    <a:pt x="366426" y="308515"/>
                  </a:lnTo>
                  <a:lnTo>
                    <a:pt x="377095" y="292513"/>
                  </a:lnTo>
                  <a:lnTo>
                    <a:pt x="391001" y="285560"/>
                  </a:lnTo>
                  <a:lnTo>
                    <a:pt x="388811" y="268034"/>
                  </a:lnTo>
                  <a:lnTo>
                    <a:pt x="410718" y="266414"/>
                  </a:lnTo>
                  <a:lnTo>
                    <a:pt x="428910" y="260033"/>
                  </a:lnTo>
                  <a:lnTo>
                    <a:pt x="458248" y="233363"/>
                  </a:lnTo>
                  <a:lnTo>
                    <a:pt x="452342" y="210979"/>
                  </a:lnTo>
                  <a:lnTo>
                    <a:pt x="425005" y="186023"/>
                  </a:lnTo>
                  <a:lnTo>
                    <a:pt x="404526" y="105728"/>
                  </a:lnTo>
                  <a:lnTo>
                    <a:pt x="394335" y="82772"/>
                  </a:lnTo>
                  <a:lnTo>
                    <a:pt x="334899" y="71152"/>
                  </a:lnTo>
                  <a:lnTo>
                    <a:pt x="303848" y="41339"/>
                  </a:lnTo>
                  <a:lnTo>
                    <a:pt x="275463" y="24956"/>
                  </a:lnTo>
                  <a:lnTo>
                    <a:pt x="259461" y="14288"/>
                  </a:lnTo>
                  <a:lnTo>
                    <a:pt x="212884" y="4191"/>
                  </a:lnTo>
                  <a:lnTo>
                    <a:pt x="178689" y="0"/>
                  </a:lnTo>
                  <a:lnTo>
                    <a:pt x="156210" y="5906"/>
                  </a:lnTo>
                  <a:lnTo>
                    <a:pt x="124206" y="19241"/>
                  </a:lnTo>
                  <a:lnTo>
                    <a:pt x="102775" y="16574"/>
                  </a:lnTo>
                  <a:lnTo>
                    <a:pt x="83058" y="35719"/>
                  </a:lnTo>
                  <a:lnTo>
                    <a:pt x="76676" y="52292"/>
                  </a:lnTo>
                  <a:lnTo>
                    <a:pt x="69723" y="73057"/>
                  </a:lnTo>
                  <a:lnTo>
                    <a:pt x="46767" y="83153"/>
                  </a:lnTo>
                  <a:lnTo>
                    <a:pt x="35623" y="103346"/>
                  </a:lnTo>
                  <a:lnTo>
                    <a:pt x="17621" y="213551"/>
                  </a:lnTo>
                  <a:lnTo>
                    <a:pt x="0" y="215741"/>
                  </a:lnTo>
                  <a:lnTo>
                    <a:pt x="1334" y="345567"/>
                  </a:lnTo>
                  <a:lnTo>
                    <a:pt x="13240" y="390239"/>
                  </a:lnTo>
                  <a:lnTo>
                    <a:pt x="30480" y="461582"/>
                  </a:lnTo>
                  <a:lnTo>
                    <a:pt x="36957" y="479679"/>
                  </a:lnTo>
                  <a:lnTo>
                    <a:pt x="2857" y="544640"/>
                  </a:lnTo>
                  <a:lnTo>
                    <a:pt x="40291" y="557879"/>
                  </a:lnTo>
                  <a:lnTo>
                    <a:pt x="40291" y="557879"/>
                  </a:lnTo>
                  <a:lnTo>
                    <a:pt x="40291" y="5578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EBF18335-2434-1A02-38D0-B0FCE7C99959}"/>
                </a:ext>
              </a:extLst>
            </p:cNvPr>
            <p:cNvSpPr/>
            <p:nvPr/>
          </p:nvSpPr>
          <p:spPr>
            <a:xfrm>
              <a:off x="5677229" y="1634663"/>
              <a:ext cx="749222" cy="620423"/>
            </a:xfrm>
            <a:custGeom>
              <a:avLst/>
              <a:gdLst>
                <a:gd name="connsiteX0" fmla="*/ 391859 w 444912"/>
                <a:gd name="connsiteY0" fmla="*/ 366236 h 368427"/>
                <a:gd name="connsiteX1" fmla="*/ 424244 w 444912"/>
                <a:gd name="connsiteY1" fmla="*/ 348615 h 368427"/>
                <a:gd name="connsiteX2" fmla="*/ 434816 w 444912"/>
                <a:gd name="connsiteY2" fmla="*/ 332613 h 368427"/>
                <a:gd name="connsiteX3" fmla="*/ 444913 w 444912"/>
                <a:gd name="connsiteY3" fmla="*/ 320897 h 368427"/>
                <a:gd name="connsiteX4" fmla="*/ 443865 w 444912"/>
                <a:gd name="connsiteY4" fmla="*/ 294799 h 368427"/>
                <a:gd name="connsiteX5" fmla="*/ 427863 w 444912"/>
                <a:gd name="connsiteY5" fmla="*/ 284131 h 368427"/>
                <a:gd name="connsiteX6" fmla="*/ 416719 w 444912"/>
                <a:gd name="connsiteY6" fmla="*/ 269748 h 368427"/>
                <a:gd name="connsiteX7" fmla="*/ 415100 w 444912"/>
                <a:gd name="connsiteY7" fmla="*/ 247840 h 368427"/>
                <a:gd name="connsiteX8" fmla="*/ 408147 w 444912"/>
                <a:gd name="connsiteY8" fmla="*/ 234029 h 368427"/>
                <a:gd name="connsiteX9" fmla="*/ 406527 w 444912"/>
                <a:gd name="connsiteY9" fmla="*/ 212122 h 368427"/>
                <a:gd name="connsiteX10" fmla="*/ 417672 w 444912"/>
                <a:gd name="connsiteY10" fmla="*/ 191833 h 368427"/>
                <a:gd name="connsiteX11" fmla="*/ 416052 w 444912"/>
                <a:gd name="connsiteY11" fmla="*/ 169926 h 368427"/>
                <a:gd name="connsiteX12" fmla="*/ 404908 w 444912"/>
                <a:gd name="connsiteY12" fmla="*/ 155543 h 368427"/>
                <a:gd name="connsiteX13" fmla="*/ 407575 w 444912"/>
                <a:gd name="connsiteY13" fmla="*/ 134207 h 368427"/>
                <a:gd name="connsiteX14" fmla="*/ 379857 w 444912"/>
                <a:gd name="connsiteY14" fmla="*/ 78772 h 368427"/>
                <a:gd name="connsiteX15" fmla="*/ 356997 w 444912"/>
                <a:gd name="connsiteY15" fmla="*/ 54292 h 368427"/>
                <a:gd name="connsiteX16" fmla="*/ 342615 w 444912"/>
                <a:gd name="connsiteY16" fmla="*/ 30861 h 368427"/>
                <a:gd name="connsiteX17" fmla="*/ 319754 w 444912"/>
                <a:gd name="connsiteY17" fmla="*/ 6382 h 368427"/>
                <a:gd name="connsiteX18" fmla="*/ 303276 w 444912"/>
                <a:gd name="connsiteY18" fmla="*/ 0 h 368427"/>
                <a:gd name="connsiteX19" fmla="*/ 300133 w 444912"/>
                <a:gd name="connsiteY19" fmla="*/ 25622 h 368427"/>
                <a:gd name="connsiteX20" fmla="*/ 283083 w 444912"/>
                <a:gd name="connsiteY20" fmla="*/ 23527 h 368427"/>
                <a:gd name="connsiteX21" fmla="*/ 257556 w 444912"/>
                <a:gd name="connsiteY21" fmla="*/ 20383 h 368427"/>
                <a:gd name="connsiteX22" fmla="*/ 243174 w 444912"/>
                <a:gd name="connsiteY22" fmla="*/ 31623 h 368427"/>
                <a:gd name="connsiteX23" fmla="*/ 244793 w 444912"/>
                <a:gd name="connsiteY23" fmla="*/ 53531 h 368427"/>
                <a:gd name="connsiteX24" fmla="*/ 242125 w 444912"/>
                <a:gd name="connsiteY24" fmla="*/ 74867 h 368427"/>
                <a:gd name="connsiteX25" fmla="*/ 217647 w 444912"/>
                <a:gd name="connsiteY25" fmla="*/ 97822 h 368427"/>
                <a:gd name="connsiteX26" fmla="*/ 201739 w 444912"/>
                <a:gd name="connsiteY26" fmla="*/ 121825 h 368427"/>
                <a:gd name="connsiteX27" fmla="*/ 203931 w 444912"/>
                <a:gd name="connsiteY27" fmla="*/ 139446 h 368427"/>
                <a:gd name="connsiteX28" fmla="*/ 196501 w 444912"/>
                <a:gd name="connsiteY28" fmla="*/ 164497 h 368427"/>
                <a:gd name="connsiteX29" fmla="*/ 180023 w 444912"/>
                <a:gd name="connsiteY29" fmla="*/ 158115 h 368427"/>
                <a:gd name="connsiteX30" fmla="*/ 162496 w 444912"/>
                <a:gd name="connsiteY30" fmla="*/ 160306 h 368427"/>
                <a:gd name="connsiteX31" fmla="*/ 159830 w 444912"/>
                <a:gd name="connsiteY31" fmla="*/ 181642 h 368427"/>
                <a:gd name="connsiteX32" fmla="*/ 141732 w 444912"/>
                <a:gd name="connsiteY32" fmla="*/ 188119 h 368427"/>
                <a:gd name="connsiteX33" fmla="*/ 119444 w 444912"/>
                <a:gd name="connsiteY33" fmla="*/ 194024 h 368427"/>
                <a:gd name="connsiteX34" fmla="*/ 88678 w 444912"/>
                <a:gd name="connsiteY34" fmla="*/ 233553 h 368427"/>
                <a:gd name="connsiteX35" fmla="*/ 66390 w 444912"/>
                <a:gd name="connsiteY35" fmla="*/ 239458 h 368427"/>
                <a:gd name="connsiteX36" fmla="*/ 59531 w 444912"/>
                <a:gd name="connsiteY36" fmla="*/ 260318 h 368427"/>
                <a:gd name="connsiteX37" fmla="*/ 61150 w 444912"/>
                <a:gd name="connsiteY37" fmla="*/ 282226 h 368427"/>
                <a:gd name="connsiteX38" fmla="*/ 43053 w 444912"/>
                <a:gd name="connsiteY38" fmla="*/ 288703 h 368427"/>
                <a:gd name="connsiteX39" fmla="*/ 28194 w 444912"/>
                <a:gd name="connsiteY39" fmla="*/ 304228 h 368427"/>
                <a:gd name="connsiteX40" fmla="*/ 6382 w 444912"/>
                <a:gd name="connsiteY40" fmla="*/ 305848 h 368427"/>
                <a:gd name="connsiteX41" fmla="*/ 0 w 444912"/>
                <a:gd name="connsiteY41" fmla="*/ 322421 h 368427"/>
                <a:gd name="connsiteX42" fmla="*/ 15430 w 444912"/>
                <a:gd name="connsiteY42" fmla="*/ 337376 h 368427"/>
                <a:gd name="connsiteX43" fmla="*/ 33528 w 444912"/>
                <a:gd name="connsiteY43" fmla="*/ 330898 h 368427"/>
                <a:gd name="connsiteX44" fmla="*/ 49530 w 444912"/>
                <a:gd name="connsiteY44" fmla="*/ 341566 h 368427"/>
                <a:gd name="connsiteX45" fmla="*/ 66008 w 444912"/>
                <a:gd name="connsiteY45" fmla="*/ 347948 h 368427"/>
                <a:gd name="connsiteX46" fmla="*/ 84106 w 444912"/>
                <a:gd name="connsiteY46" fmla="*/ 341471 h 368427"/>
                <a:gd name="connsiteX47" fmla="*/ 68104 w 444912"/>
                <a:gd name="connsiteY47" fmla="*/ 330803 h 368427"/>
                <a:gd name="connsiteX48" fmla="*/ 76581 w 444912"/>
                <a:gd name="connsiteY48" fmla="*/ 297180 h 368427"/>
                <a:gd name="connsiteX49" fmla="*/ 92583 w 444912"/>
                <a:gd name="connsiteY49" fmla="*/ 307848 h 368427"/>
                <a:gd name="connsiteX50" fmla="*/ 118682 w 444912"/>
                <a:gd name="connsiteY50" fmla="*/ 306705 h 368427"/>
                <a:gd name="connsiteX51" fmla="*/ 145828 w 444912"/>
                <a:gd name="connsiteY51" fmla="*/ 297085 h 368427"/>
                <a:gd name="connsiteX52" fmla="*/ 167069 w 444912"/>
                <a:gd name="connsiteY52" fmla="*/ 299752 h 368427"/>
                <a:gd name="connsiteX53" fmla="*/ 182499 w 444912"/>
                <a:gd name="connsiteY53" fmla="*/ 314706 h 368427"/>
                <a:gd name="connsiteX54" fmla="*/ 197930 w 444912"/>
                <a:gd name="connsiteY54" fmla="*/ 329660 h 368427"/>
                <a:gd name="connsiteX55" fmla="*/ 220789 w 444912"/>
                <a:gd name="connsiteY55" fmla="*/ 319469 h 368427"/>
                <a:gd name="connsiteX56" fmla="*/ 223457 w 444912"/>
                <a:gd name="connsiteY56" fmla="*/ 298132 h 368427"/>
                <a:gd name="connsiteX57" fmla="*/ 253746 w 444912"/>
                <a:gd name="connsiteY57" fmla="*/ 297561 h 368427"/>
                <a:gd name="connsiteX58" fmla="*/ 270224 w 444912"/>
                <a:gd name="connsiteY58" fmla="*/ 303943 h 368427"/>
                <a:gd name="connsiteX59" fmla="*/ 290989 w 444912"/>
                <a:gd name="connsiteY59" fmla="*/ 310801 h 368427"/>
                <a:gd name="connsiteX60" fmla="*/ 297942 w 444912"/>
                <a:gd name="connsiteY60" fmla="*/ 324612 h 368427"/>
                <a:gd name="connsiteX61" fmla="*/ 318707 w 444912"/>
                <a:gd name="connsiteY61" fmla="*/ 331470 h 368427"/>
                <a:gd name="connsiteX62" fmla="*/ 325088 w 444912"/>
                <a:gd name="connsiteY62" fmla="*/ 349568 h 368427"/>
                <a:gd name="connsiteX63" fmla="*/ 346329 w 444912"/>
                <a:gd name="connsiteY63" fmla="*/ 352235 h 368427"/>
                <a:gd name="connsiteX64" fmla="*/ 380333 w 444912"/>
                <a:gd name="connsiteY64" fmla="*/ 356426 h 368427"/>
                <a:gd name="connsiteX65" fmla="*/ 392049 w 444912"/>
                <a:gd name="connsiteY65" fmla="*/ 366522 h 368427"/>
                <a:gd name="connsiteX66" fmla="*/ 392049 w 444912"/>
                <a:gd name="connsiteY66" fmla="*/ 366522 h 368427"/>
                <a:gd name="connsiteX67" fmla="*/ 58864 w 444912"/>
                <a:gd name="connsiteY67" fmla="*/ 368427 h 368427"/>
                <a:gd name="connsiteX68" fmla="*/ 43434 w 444912"/>
                <a:gd name="connsiteY68" fmla="*/ 353473 h 368427"/>
                <a:gd name="connsiteX69" fmla="*/ 54579 w 444912"/>
                <a:gd name="connsiteY69" fmla="*/ 367856 h 368427"/>
                <a:gd name="connsiteX70" fmla="*/ 58864 w 444912"/>
                <a:gd name="connsiteY70" fmla="*/ 368427 h 368427"/>
                <a:gd name="connsiteX71" fmla="*/ 58864 w 444912"/>
                <a:gd name="connsiteY71" fmla="*/ 368427 h 36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44912" h="368427">
                  <a:moveTo>
                    <a:pt x="391859" y="366236"/>
                  </a:moveTo>
                  <a:lnTo>
                    <a:pt x="424244" y="348615"/>
                  </a:lnTo>
                  <a:lnTo>
                    <a:pt x="434816" y="332613"/>
                  </a:lnTo>
                  <a:lnTo>
                    <a:pt x="444913" y="320897"/>
                  </a:lnTo>
                  <a:lnTo>
                    <a:pt x="443865" y="294799"/>
                  </a:lnTo>
                  <a:lnTo>
                    <a:pt x="427863" y="284131"/>
                  </a:lnTo>
                  <a:lnTo>
                    <a:pt x="416719" y="269748"/>
                  </a:lnTo>
                  <a:lnTo>
                    <a:pt x="415100" y="247840"/>
                  </a:lnTo>
                  <a:lnTo>
                    <a:pt x="408147" y="234029"/>
                  </a:lnTo>
                  <a:lnTo>
                    <a:pt x="406527" y="212122"/>
                  </a:lnTo>
                  <a:lnTo>
                    <a:pt x="417672" y="191833"/>
                  </a:lnTo>
                  <a:lnTo>
                    <a:pt x="416052" y="169926"/>
                  </a:lnTo>
                  <a:lnTo>
                    <a:pt x="404908" y="155543"/>
                  </a:lnTo>
                  <a:lnTo>
                    <a:pt x="407575" y="134207"/>
                  </a:lnTo>
                  <a:lnTo>
                    <a:pt x="379857" y="78772"/>
                  </a:lnTo>
                  <a:lnTo>
                    <a:pt x="356997" y="54292"/>
                  </a:lnTo>
                  <a:lnTo>
                    <a:pt x="342615" y="30861"/>
                  </a:lnTo>
                  <a:lnTo>
                    <a:pt x="319754" y="6382"/>
                  </a:lnTo>
                  <a:lnTo>
                    <a:pt x="303276" y="0"/>
                  </a:lnTo>
                  <a:lnTo>
                    <a:pt x="300133" y="25622"/>
                  </a:lnTo>
                  <a:lnTo>
                    <a:pt x="283083" y="23527"/>
                  </a:lnTo>
                  <a:lnTo>
                    <a:pt x="257556" y="20383"/>
                  </a:lnTo>
                  <a:lnTo>
                    <a:pt x="243174" y="31623"/>
                  </a:lnTo>
                  <a:lnTo>
                    <a:pt x="244793" y="53531"/>
                  </a:lnTo>
                  <a:lnTo>
                    <a:pt x="242125" y="74867"/>
                  </a:lnTo>
                  <a:lnTo>
                    <a:pt x="217647" y="97822"/>
                  </a:lnTo>
                  <a:lnTo>
                    <a:pt x="201739" y="121825"/>
                  </a:lnTo>
                  <a:lnTo>
                    <a:pt x="203931" y="139446"/>
                  </a:lnTo>
                  <a:lnTo>
                    <a:pt x="196501" y="164497"/>
                  </a:lnTo>
                  <a:lnTo>
                    <a:pt x="180023" y="158115"/>
                  </a:lnTo>
                  <a:lnTo>
                    <a:pt x="162496" y="160306"/>
                  </a:lnTo>
                  <a:lnTo>
                    <a:pt x="159830" y="181642"/>
                  </a:lnTo>
                  <a:lnTo>
                    <a:pt x="141732" y="188119"/>
                  </a:lnTo>
                  <a:lnTo>
                    <a:pt x="119444" y="194024"/>
                  </a:lnTo>
                  <a:lnTo>
                    <a:pt x="88678" y="233553"/>
                  </a:lnTo>
                  <a:lnTo>
                    <a:pt x="66390" y="239458"/>
                  </a:lnTo>
                  <a:lnTo>
                    <a:pt x="59531" y="260318"/>
                  </a:lnTo>
                  <a:lnTo>
                    <a:pt x="61150" y="282226"/>
                  </a:lnTo>
                  <a:lnTo>
                    <a:pt x="43053" y="288703"/>
                  </a:lnTo>
                  <a:lnTo>
                    <a:pt x="28194" y="304228"/>
                  </a:lnTo>
                  <a:lnTo>
                    <a:pt x="6382" y="305848"/>
                  </a:lnTo>
                  <a:lnTo>
                    <a:pt x="0" y="322421"/>
                  </a:lnTo>
                  <a:lnTo>
                    <a:pt x="15430" y="337376"/>
                  </a:lnTo>
                  <a:lnTo>
                    <a:pt x="33528" y="330898"/>
                  </a:lnTo>
                  <a:lnTo>
                    <a:pt x="49530" y="341566"/>
                  </a:lnTo>
                  <a:lnTo>
                    <a:pt x="66008" y="347948"/>
                  </a:lnTo>
                  <a:lnTo>
                    <a:pt x="84106" y="341471"/>
                  </a:lnTo>
                  <a:lnTo>
                    <a:pt x="68104" y="330803"/>
                  </a:lnTo>
                  <a:lnTo>
                    <a:pt x="76581" y="297180"/>
                  </a:lnTo>
                  <a:lnTo>
                    <a:pt x="92583" y="307848"/>
                  </a:lnTo>
                  <a:lnTo>
                    <a:pt x="118682" y="306705"/>
                  </a:lnTo>
                  <a:lnTo>
                    <a:pt x="145828" y="297085"/>
                  </a:lnTo>
                  <a:lnTo>
                    <a:pt x="167069" y="299752"/>
                  </a:lnTo>
                  <a:lnTo>
                    <a:pt x="182499" y="314706"/>
                  </a:lnTo>
                  <a:lnTo>
                    <a:pt x="197930" y="329660"/>
                  </a:lnTo>
                  <a:lnTo>
                    <a:pt x="220789" y="319469"/>
                  </a:lnTo>
                  <a:lnTo>
                    <a:pt x="223457" y="298132"/>
                  </a:lnTo>
                  <a:lnTo>
                    <a:pt x="253746" y="297561"/>
                  </a:lnTo>
                  <a:lnTo>
                    <a:pt x="270224" y="303943"/>
                  </a:lnTo>
                  <a:lnTo>
                    <a:pt x="290989" y="310801"/>
                  </a:lnTo>
                  <a:lnTo>
                    <a:pt x="297942" y="324612"/>
                  </a:lnTo>
                  <a:lnTo>
                    <a:pt x="318707" y="331470"/>
                  </a:lnTo>
                  <a:lnTo>
                    <a:pt x="325088" y="349568"/>
                  </a:lnTo>
                  <a:lnTo>
                    <a:pt x="346329" y="352235"/>
                  </a:lnTo>
                  <a:lnTo>
                    <a:pt x="380333" y="356426"/>
                  </a:lnTo>
                  <a:lnTo>
                    <a:pt x="392049" y="366522"/>
                  </a:lnTo>
                  <a:lnTo>
                    <a:pt x="392049" y="366522"/>
                  </a:lnTo>
                  <a:close/>
                  <a:moveTo>
                    <a:pt x="58864" y="368427"/>
                  </a:moveTo>
                  <a:lnTo>
                    <a:pt x="43434" y="353473"/>
                  </a:lnTo>
                  <a:lnTo>
                    <a:pt x="54579" y="367856"/>
                  </a:lnTo>
                  <a:lnTo>
                    <a:pt x="58864" y="368427"/>
                  </a:lnTo>
                  <a:lnTo>
                    <a:pt x="58864" y="3684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7EEAEFA0-B1B7-C1AA-9D5D-B9386809E058}"/>
                </a:ext>
              </a:extLst>
            </p:cNvPr>
            <p:cNvSpPr/>
            <p:nvPr/>
          </p:nvSpPr>
          <p:spPr>
            <a:xfrm>
              <a:off x="5128024" y="640994"/>
              <a:ext cx="954532" cy="976828"/>
            </a:xfrm>
            <a:custGeom>
              <a:avLst/>
              <a:gdLst>
                <a:gd name="connsiteX0" fmla="*/ 228409 w 566832"/>
                <a:gd name="connsiteY0" fmla="*/ 580073 h 580072"/>
                <a:gd name="connsiteX1" fmla="*/ 246602 w 566832"/>
                <a:gd name="connsiteY1" fmla="*/ 573691 h 580072"/>
                <a:gd name="connsiteX2" fmla="*/ 257270 w 566832"/>
                <a:gd name="connsiteY2" fmla="*/ 557689 h 580072"/>
                <a:gd name="connsiteX3" fmla="*/ 279178 w 566832"/>
                <a:gd name="connsiteY3" fmla="*/ 556070 h 580072"/>
                <a:gd name="connsiteX4" fmla="*/ 294132 w 566832"/>
                <a:gd name="connsiteY4" fmla="*/ 540639 h 580072"/>
                <a:gd name="connsiteX5" fmla="*/ 304705 w 566832"/>
                <a:gd name="connsiteY5" fmla="*/ 524637 h 580072"/>
                <a:gd name="connsiteX6" fmla="*/ 325564 w 566832"/>
                <a:gd name="connsiteY6" fmla="*/ 531590 h 580072"/>
                <a:gd name="connsiteX7" fmla="*/ 356045 w 566832"/>
                <a:gd name="connsiteY7" fmla="*/ 531019 h 580072"/>
                <a:gd name="connsiteX8" fmla="*/ 353854 w 566832"/>
                <a:gd name="connsiteY8" fmla="*/ 513493 h 580072"/>
                <a:gd name="connsiteX9" fmla="*/ 381095 w 566832"/>
                <a:gd name="connsiteY9" fmla="*/ 503872 h 580072"/>
                <a:gd name="connsiteX10" fmla="*/ 413195 w 566832"/>
                <a:gd name="connsiteY10" fmla="*/ 490537 h 580072"/>
                <a:gd name="connsiteX11" fmla="*/ 443579 w 566832"/>
                <a:gd name="connsiteY11" fmla="*/ 489966 h 580072"/>
                <a:gd name="connsiteX12" fmla="*/ 465487 w 566832"/>
                <a:gd name="connsiteY12" fmla="*/ 488347 h 580072"/>
                <a:gd name="connsiteX13" fmla="*/ 485204 w 566832"/>
                <a:gd name="connsiteY13" fmla="*/ 469106 h 580072"/>
                <a:gd name="connsiteX14" fmla="*/ 527971 w 566832"/>
                <a:gd name="connsiteY14" fmla="*/ 439864 h 580072"/>
                <a:gd name="connsiteX15" fmla="*/ 548735 w 566832"/>
                <a:gd name="connsiteY15" fmla="*/ 412147 h 580072"/>
                <a:gd name="connsiteX16" fmla="*/ 566833 w 566832"/>
                <a:gd name="connsiteY16" fmla="*/ 405765 h 580072"/>
                <a:gd name="connsiteX17" fmla="*/ 548164 w 566832"/>
                <a:gd name="connsiteY17" fmla="*/ 381762 h 580072"/>
                <a:gd name="connsiteX18" fmla="*/ 533686 w 566832"/>
                <a:gd name="connsiteY18" fmla="*/ 358426 h 580072"/>
                <a:gd name="connsiteX19" fmla="*/ 518160 w 566832"/>
                <a:gd name="connsiteY19" fmla="*/ 343472 h 580072"/>
                <a:gd name="connsiteX20" fmla="*/ 493490 w 566832"/>
                <a:gd name="connsiteY20" fmla="*/ 331851 h 580072"/>
                <a:gd name="connsiteX21" fmla="*/ 482822 w 566832"/>
                <a:gd name="connsiteY21" fmla="*/ 313182 h 580072"/>
                <a:gd name="connsiteX22" fmla="*/ 467296 w 566832"/>
                <a:gd name="connsiteY22" fmla="*/ 298323 h 580072"/>
                <a:gd name="connsiteX23" fmla="*/ 460820 w 566832"/>
                <a:gd name="connsiteY23" fmla="*/ 280226 h 580072"/>
                <a:gd name="connsiteX24" fmla="*/ 467201 w 566832"/>
                <a:gd name="connsiteY24" fmla="*/ 263747 h 580072"/>
                <a:gd name="connsiteX25" fmla="*/ 448437 w 566832"/>
                <a:gd name="connsiteY25" fmla="*/ 239839 h 580072"/>
                <a:gd name="connsiteX26" fmla="*/ 438245 w 566832"/>
                <a:gd name="connsiteY26" fmla="*/ 216884 h 580072"/>
                <a:gd name="connsiteX27" fmla="*/ 417862 w 566832"/>
                <a:gd name="connsiteY27" fmla="*/ 205740 h 580072"/>
                <a:gd name="connsiteX28" fmla="*/ 356425 w 566832"/>
                <a:gd name="connsiteY28" fmla="*/ 176593 h 580072"/>
                <a:gd name="connsiteX29" fmla="*/ 333946 w 566832"/>
                <a:gd name="connsiteY29" fmla="*/ 182404 h 580072"/>
                <a:gd name="connsiteX30" fmla="*/ 341376 w 566832"/>
                <a:gd name="connsiteY30" fmla="*/ 157448 h 580072"/>
                <a:gd name="connsiteX31" fmla="*/ 335471 w 566832"/>
                <a:gd name="connsiteY31" fmla="*/ 135065 h 580072"/>
                <a:gd name="connsiteX32" fmla="*/ 319374 w 566832"/>
                <a:gd name="connsiteY32" fmla="*/ 124397 h 580072"/>
                <a:gd name="connsiteX33" fmla="*/ 301276 w 566832"/>
                <a:gd name="connsiteY33" fmla="*/ 130874 h 580072"/>
                <a:gd name="connsiteX34" fmla="*/ 212789 w 566832"/>
                <a:gd name="connsiteY34" fmla="*/ 3239 h 580072"/>
                <a:gd name="connsiteX35" fmla="*/ 187166 w 566832"/>
                <a:gd name="connsiteY35" fmla="*/ 0 h 580072"/>
                <a:gd name="connsiteX36" fmla="*/ 180213 w 566832"/>
                <a:gd name="connsiteY36" fmla="*/ 20765 h 580072"/>
                <a:gd name="connsiteX37" fmla="*/ 169069 w 566832"/>
                <a:gd name="connsiteY37" fmla="*/ 41053 h 580072"/>
                <a:gd name="connsiteX38" fmla="*/ 154686 w 566832"/>
                <a:gd name="connsiteY38" fmla="*/ 52197 h 580072"/>
                <a:gd name="connsiteX39" fmla="*/ 136493 w 566832"/>
                <a:gd name="connsiteY39" fmla="*/ 58674 h 580072"/>
                <a:gd name="connsiteX40" fmla="*/ 116300 w 566832"/>
                <a:gd name="connsiteY40" fmla="*/ 82105 h 580072"/>
                <a:gd name="connsiteX41" fmla="*/ 96488 w 566832"/>
                <a:gd name="connsiteY41" fmla="*/ 101251 h 580072"/>
                <a:gd name="connsiteX42" fmla="*/ 78867 w 566832"/>
                <a:gd name="connsiteY42" fmla="*/ 103442 h 580072"/>
                <a:gd name="connsiteX43" fmla="*/ 57531 w 566832"/>
                <a:gd name="connsiteY43" fmla="*/ 100774 h 580072"/>
                <a:gd name="connsiteX44" fmla="*/ 38862 w 566832"/>
                <a:gd name="connsiteY44" fmla="*/ 111443 h 580072"/>
                <a:gd name="connsiteX45" fmla="*/ 36766 w 566832"/>
                <a:gd name="connsiteY45" fmla="*/ 128492 h 580072"/>
                <a:gd name="connsiteX46" fmla="*/ 29337 w 566832"/>
                <a:gd name="connsiteY46" fmla="*/ 153448 h 580072"/>
                <a:gd name="connsiteX47" fmla="*/ 18098 w 566832"/>
                <a:gd name="connsiteY47" fmla="*/ 173736 h 580072"/>
                <a:gd name="connsiteX48" fmla="*/ 6953 w 566832"/>
                <a:gd name="connsiteY48" fmla="*/ 193929 h 580072"/>
                <a:gd name="connsiteX49" fmla="*/ 0 w 566832"/>
                <a:gd name="connsiteY49" fmla="*/ 214693 h 580072"/>
                <a:gd name="connsiteX50" fmla="*/ 2191 w 566832"/>
                <a:gd name="connsiteY50" fmla="*/ 232315 h 580072"/>
                <a:gd name="connsiteX51" fmla="*/ 12954 w 566832"/>
                <a:gd name="connsiteY51" fmla="*/ 250889 h 580072"/>
                <a:gd name="connsiteX52" fmla="*/ 6001 w 566832"/>
                <a:gd name="connsiteY52" fmla="*/ 271653 h 580072"/>
                <a:gd name="connsiteX53" fmla="*/ 26384 w 566832"/>
                <a:gd name="connsiteY53" fmla="*/ 282797 h 580072"/>
                <a:gd name="connsiteX54" fmla="*/ 41910 w 566832"/>
                <a:gd name="connsiteY54" fmla="*/ 297656 h 580072"/>
                <a:gd name="connsiteX55" fmla="*/ 81534 w 566832"/>
                <a:gd name="connsiteY55" fmla="*/ 363093 h 580072"/>
                <a:gd name="connsiteX56" fmla="*/ 92202 w 566832"/>
                <a:gd name="connsiteY56" fmla="*/ 347186 h 580072"/>
                <a:gd name="connsiteX57" fmla="*/ 121158 w 566832"/>
                <a:gd name="connsiteY57" fmla="*/ 393954 h 580072"/>
                <a:gd name="connsiteX58" fmla="*/ 181737 w 566832"/>
                <a:gd name="connsiteY58" fmla="*/ 466249 h 580072"/>
                <a:gd name="connsiteX59" fmla="*/ 228409 w 566832"/>
                <a:gd name="connsiteY59" fmla="*/ 580073 h 580072"/>
                <a:gd name="connsiteX60" fmla="*/ 228409 w 566832"/>
                <a:gd name="connsiteY60" fmla="*/ 580073 h 580072"/>
                <a:gd name="connsiteX61" fmla="*/ 228409 w 566832"/>
                <a:gd name="connsiteY61" fmla="*/ 580073 h 5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66832" h="580072">
                  <a:moveTo>
                    <a:pt x="228409" y="580073"/>
                  </a:moveTo>
                  <a:lnTo>
                    <a:pt x="246602" y="573691"/>
                  </a:lnTo>
                  <a:lnTo>
                    <a:pt x="257270" y="557689"/>
                  </a:lnTo>
                  <a:lnTo>
                    <a:pt x="279178" y="556070"/>
                  </a:lnTo>
                  <a:lnTo>
                    <a:pt x="294132" y="540639"/>
                  </a:lnTo>
                  <a:lnTo>
                    <a:pt x="304705" y="524637"/>
                  </a:lnTo>
                  <a:lnTo>
                    <a:pt x="325564" y="531590"/>
                  </a:lnTo>
                  <a:lnTo>
                    <a:pt x="356045" y="531019"/>
                  </a:lnTo>
                  <a:lnTo>
                    <a:pt x="353854" y="513493"/>
                  </a:lnTo>
                  <a:lnTo>
                    <a:pt x="381095" y="503872"/>
                  </a:lnTo>
                  <a:lnTo>
                    <a:pt x="413195" y="490537"/>
                  </a:lnTo>
                  <a:lnTo>
                    <a:pt x="443579" y="489966"/>
                  </a:lnTo>
                  <a:lnTo>
                    <a:pt x="465487" y="488347"/>
                  </a:lnTo>
                  <a:lnTo>
                    <a:pt x="485204" y="469106"/>
                  </a:lnTo>
                  <a:lnTo>
                    <a:pt x="527971" y="439864"/>
                  </a:lnTo>
                  <a:lnTo>
                    <a:pt x="548735" y="412147"/>
                  </a:lnTo>
                  <a:lnTo>
                    <a:pt x="566833" y="405765"/>
                  </a:lnTo>
                  <a:lnTo>
                    <a:pt x="548164" y="381762"/>
                  </a:lnTo>
                  <a:lnTo>
                    <a:pt x="533686" y="358426"/>
                  </a:lnTo>
                  <a:lnTo>
                    <a:pt x="518160" y="343472"/>
                  </a:lnTo>
                  <a:lnTo>
                    <a:pt x="493490" y="331851"/>
                  </a:lnTo>
                  <a:lnTo>
                    <a:pt x="482822" y="313182"/>
                  </a:lnTo>
                  <a:lnTo>
                    <a:pt x="467296" y="298323"/>
                  </a:lnTo>
                  <a:lnTo>
                    <a:pt x="460820" y="280226"/>
                  </a:lnTo>
                  <a:lnTo>
                    <a:pt x="467201" y="263747"/>
                  </a:lnTo>
                  <a:lnTo>
                    <a:pt x="448437" y="239839"/>
                  </a:lnTo>
                  <a:lnTo>
                    <a:pt x="438245" y="216884"/>
                  </a:lnTo>
                  <a:lnTo>
                    <a:pt x="417862" y="205740"/>
                  </a:lnTo>
                  <a:lnTo>
                    <a:pt x="356425" y="176593"/>
                  </a:lnTo>
                  <a:lnTo>
                    <a:pt x="333946" y="182404"/>
                  </a:lnTo>
                  <a:lnTo>
                    <a:pt x="341376" y="157448"/>
                  </a:lnTo>
                  <a:lnTo>
                    <a:pt x="335471" y="135065"/>
                  </a:lnTo>
                  <a:lnTo>
                    <a:pt x="319374" y="124397"/>
                  </a:lnTo>
                  <a:lnTo>
                    <a:pt x="301276" y="130874"/>
                  </a:lnTo>
                  <a:lnTo>
                    <a:pt x="212789" y="3239"/>
                  </a:lnTo>
                  <a:lnTo>
                    <a:pt x="187166" y="0"/>
                  </a:lnTo>
                  <a:lnTo>
                    <a:pt x="180213" y="20765"/>
                  </a:lnTo>
                  <a:lnTo>
                    <a:pt x="169069" y="41053"/>
                  </a:lnTo>
                  <a:lnTo>
                    <a:pt x="154686" y="52197"/>
                  </a:lnTo>
                  <a:lnTo>
                    <a:pt x="136493" y="58674"/>
                  </a:lnTo>
                  <a:lnTo>
                    <a:pt x="116300" y="82105"/>
                  </a:lnTo>
                  <a:lnTo>
                    <a:pt x="96488" y="101251"/>
                  </a:lnTo>
                  <a:lnTo>
                    <a:pt x="78867" y="103442"/>
                  </a:lnTo>
                  <a:lnTo>
                    <a:pt x="57531" y="100774"/>
                  </a:lnTo>
                  <a:lnTo>
                    <a:pt x="38862" y="111443"/>
                  </a:lnTo>
                  <a:lnTo>
                    <a:pt x="36766" y="128492"/>
                  </a:lnTo>
                  <a:lnTo>
                    <a:pt x="29337" y="153448"/>
                  </a:lnTo>
                  <a:lnTo>
                    <a:pt x="18098" y="173736"/>
                  </a:lnTo>
                  <a:lnTo>
                    <a:pt x="6953" y="193929"/>
                  </a:lnTo>
                  <a:lnTo>
                    <a:pt x="0" y="214693"/>
                  </a:lnTo>
                  <a:lnTo>
                    <a:pt x="2191" y="232315"/>
                  </a:lnTo>
                  <a:lnTo>
                    <a:pt x="12954" y="250889"/>
                  </a:lnTo>
                  <a:lnTo>
                    <a:pt x="6001" y="271653"/>
                  </a:lnTo>
                  <a:lnTo>
                    <a:pt x="26384" y="282797"/>
                  </a:lnTo>
                  <a:lnTo>
                    <a:pt x="41910" y="297656"/>
                  </a:lnTo>
                  <a:lnTo>
                    <a:pt x="81534" y="363093"/>
                  </a:lnTo>
                  <a:lnTo>
                    <a:pt x="92202" y="347186"/>
                  </a:lnTo>
                  <a:lnTo>
                    <a:pt x="121158" y="393954"/>
                  </a:lnTo>
                  <a:lnTo>
                    <a:pt x="181737" y="466249"/>
                  </a:lnTo>
                  <a:lnTo>
                    <a:pt x="228409" y="580073"/>
                  </a:lnTo>
                  <a:lnTo>
                    <a:pt x="228409" y="580073"/>
                  </a:lnTo>
                  <a:lnTo>
                    <a:pt x="228409" y="5800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9870E0F5-3CF4-1D90-ADEF-2D76BD99BBBA}"/>
                </a:ext>
              </a:extLst>
            </p:cNvPr>
            <p:cNvSpPr/>
            <p:nvPr/>
          </p:nvSpPr>
          <p:spPr>
            <a:xfrm>
              <a:off x="5345845" y="1324613"/>
              <a:ext cx="863106" cy="851717"/>
            </a:xfrm>
            <a:custGeom>
              <a:avLst/>
              <a:gdLst>
                <a:gd name="connsiteX0" fmla="*/ 197072 w 512540"/>
                <a:gd name="connsiteY0" fmla="*/ 505778 h 505777"/>
                <a:gd name="connsiteX1" fmla="*/ 203454 w 512540"/>
                <a:gd name="connsiteY1" fmla="*/ 489299 h 505777"/>
                <a:gd name="connsiteX2" fmla="*/ 225266 w 512540"/>
                <a:gd name="connsiteY2" fmla="*/ 487680 h 505777"/>
                <a:gd name="connsiteX3" fmla="*/ 240220 w 512540"/>
                <a:gd name="connsiteY3" fmla="*/ 472249 h 505777"/>
                <a:gd name="connsiteX4" fmla="*/ 258318 w 512540"/>
                <a:gd name="connsiteY4" fmla="*/ 465868 h 505777"/>
                <a:gd name="connsiteX5" fmla="*/ 247650 w 512540"/>
                <a:gd name="connsiteY5" fmla="*/ 447199 h 505777"/>
                <a:gd name="connsiteX6" fmla="*/ 258223 w 512540"/>
                <a:gd name="connsiteY6" fmla="*/ 431292 h 505777"/>
                <a:gd name="connsiteX7" fmla="*/ 268891 w 512540"/>
                <a:gd name="connsiteY7" fmla="*/ 415290 h 505777"/>
                <a:gd name="connsiteX8" fmla="*/ 331661 w 512540"/>
                <a:gd name="connsiteY8" fmla="*/ 362617 h 505777"/>
                <a:gd name="connsiteX9" fmla="*/ 342900 w 512540"/>
                <a:gd name="connsiteY9" fmla="*/ 376999 h 505777"/>
                <a:gd name="connsiteX10" fmla="*/ 354520 w 512540"/>
                <a:gd name="connsiteY10" fmla="*/ 352520 h 505777"/>
                <a:gd name="connsiteX11" fmla="*/ 368903 w 512540"/>
                <a:gd name="connsiteY11" fmla="*/ 341281 h 505777"/>
                <a:gd name="connsiteX12" fmla="*/ 389191 w 512540"/>
                <a:gd name="connsiteY12" fmla="*/ 352425 h 505777"/>
                <a:gd name="connsiteX13" fmla="*/ 391287 w 512540"/>
                <a:gd name="connsiteY13" fmla="*/ 335471 h 505777"/>
                <a:gd name="connsiteX14" fmla="*/ 397669 w 512540"/>
                <a:gd name="connsiteY14" fmla="*/ 318992 h 505777"/>
                <a:gd name="connsiteX15" fmla="*/ 401384 w 512540"/>
                <a:gd name="connsiteY15" fmla="*/ 289179 h 505777"/>
                <a:gd name="connsiteX16" fmla="*/ 429577 w 512540"/>
                <a:gd name="connsiteY16" fmla="*/ 271082 h 505777"/>
                <a:gd name="connsiteX17" fmla="*/ 440721 w 512540"/>
                <a:gd name="connsiteY17" fmla="*/ 250889 h 505777"/>
                <a:gd name="connsiteX18" fmla="*/ 444912 w 512540"/>
                <a:gd name="connsiteY18" fmla="*/ 216884 h 505777"/>
                <a:gd name="connsiteX19" fmla="*/ 447580 w 512540"/>
                <a:gd name="connsiteY19" fmla="*/ 195548 h 505777"/>
                <a:gd name="connsiteX20" fmla="*/ 468344 w 512540"/>
                <a:gd name="connsiteY20" fmla="*/ 202502 h 505777"/>
                <a:gd name="connsiteX21" fmla="*/ 492347 w 512540"/>
                <a:gd name="connsiteY21" fmla="*/ 218408 h 505777"/>
                <a:gd name="connsiteX22" fmla="*/ 490728 w 512540"/>
                <a:gd name="connsiteY22" fmla="*/ 196596 h 505777"/>
                <a:gd name="connsiteX23" fmla="*/ 512540 w 512540"/>
                <a:gd name="connsiteY23" fmla="*/ 194977 h 505777"/>
                <a:gd name="connsiteX24" fmla="*/ 506635 w 512540"/>
                <a:gd name="connsiteY24" fmla="*/ 172688 h 505777"/>
                <a:gd name="connsiteX25" fmla="*/ 495967 w 512540"/>
                <a:gd name="connsiteY25" fmla="*/ 154019 h 505777"/>
                <a:gd name="connsiteX26" fmla="*/ 457962 w 512540"/>
                <a:gd name="connsiteY26" fmla="*/ 75914 h 505777"/>
                <a:gd name="connsiteX27" fmla="*/ 443484 w 512540"/>
                <a:gd name="connsiteY27" fmla="*/ 18002 h 505777"/>
                <a:gd name="connsiteX28" fmla="*/ 437007 w 512540"/>
                <a:gd name="connsiteY28" fmla="*/ 0 h 505777"/>
                <a:gd name="connsiteX29" fmla="*/ 418909 w 512540"/>
                <a:gd name="connsiteY29" fmla="*/ 6382 h 505777"/>
                <a:gd name="connsiteX30" fmla="*/ 404050 w 512540"/>
                <a:gd name="connsiteY30" fmla="*/ 21812 h 505777"/>
                <a:gd name="connsiteX31" fmla="*/ 369475 w 512540"/>
                <a:gd name="connsiteY31" fmla="*/ 56388 h 505777"/>
                <a:gd name="connsiteX32" fmla="*/ 346043 w 512540"/>
                <a:gd name="connsiteY32" fmla="*/ 70771 h 505777"/>
                <a:gd name="connsiteX33" fmla="*/ 322612 w 512540"/>
                <a:gd name="connsiteY33" fmla="*/ 85154 h 505777"/>
                <a:gd name="connsiteX34" fmla="*/ 292798 w 512540"/>
                <a:gd name="connsiteY34" fmla="*/ 81439 h 505777"/>
                <a:gd name="connsiteX35" fmla="*/ 260795 w 512540"/>
                <a:gd name="connsiteY35" fmla="*/ 94774 h 505777"/>
                <a:gd name="connsiteX36" fmla="*/ 238410 w 512540"/>
                <a:gd name="connsiteY36" fmla="*/ 100679 h 505777"/>
                <a:gd name="connsiteX37" fmla="*/ 224028 w 512540"/>
                <a:gd name="connsiteY37" fmla="*/ 111823 h 505777"/>
                <a:gd name="connsiteX38" fmla="*/ 204883 w 512540"/>
                <a:gd name="connsiteY38" fmla="*/ 126778 h 505777"/>
                <a:gd name="connsiteX39" fmla="*/ 187833 w 512540"/>
                <a:gd name="connsiteY39" fmla="*/ 124682 h 505777"/>
                <a:gd name="connsiteX40" fmla="*/ 169736 w 512540"/>
                <a:gd name="connsiteY40" fmla="*/ 131064 h 505777"/>
                <a:gd name="connsiteX41" fmla="*/ 155353 w 512540"/>
                <a:gd name="connsiteY41" fmla="*/ 142208 h 505777"/>
                <a:gd name="connsiteX42" fmla="*/ 137255 w 512540"/>
                <a:gd name="connsiteY42" fmla="*/ 148685 h 505777"/>
                <a:gd name="connsiteX43" fmla="*/ 122301 w 512540"/>
                <a:gd name="connsiteY43" fmla="*/ 164116 h 505777"/>
                <a:gd name="connsiteX44" fmla="*/ 104204 w 512540"/>
                <a:gd name="connsiteY44" fmla="*/ 170498 h 505777"/>
                <a:gd name="connsiteX45" fmla="*/ 85058 w 512540"/>
                <a:gd name="connsiteY45" fmla="*/ 185356 h 505777"/>
                <a:gd name="connsiteX46" fmla="*/ 63818 w 512540"/>
                <a:gd name="connsiteY46" fmla="*/ 217265 h 505777"/>
                <a:gd name="connsiteX47" fmla="*/ 52673 w 512540"/>
                <a:gd name="connsiteY47" fmla="*/ 237554 h 505777"/>
                <a:gd name="connsiteX48" fmla="*/ 34004 w 512540"/>
                <a:gd name="connsiteY48" fmla="*/ 248126 h 505777"/>
                <a:gd name="connsiteX49" fmla="*/ 19145 w 512540"/>
                <a:gd name="connsiteY49" fmla="*/ 263557 h 505777"/>
                <a:gd name="connsiteX50" fmla="*/ 0 w 512540"/>
                <a:gd name="connsiteY50" fmla="*/ 278511 h 505777"/>
                <a:gd name="connsiteX51" fmla="*/ 10192 w 512540"/>
                <a:gd name="connsiteY51" fmla="*/ 301371 h 505777"/>
                <a:gd name="connsiteX52" fmla="*/ 21336 w 512540"/>
                <a:gd name="connsiteY52" fmla="*/ 315659 h 505777"/>
                <a:gd name="connsiteX53" fmla="*/ 41624 w 512540"/>
                <a:gd name="connsiteY53" fmla="*/ 326803 h 505777"/>
                <a:gd name="connsiteX54" fmla="*/ 26194 w 512540"/>
                <a:gd name="connsiteY54" fmla="*/ 346519 h 505777"/>
                <a:gd name="connsiteX55" fmla="*/ 24098 w 512540"/>
                <a:gd name="connsiteY55" fmla="*/ 363569 h 505777"/>
                <a:gd name="connsiteX56" fmla="*/ 40100 w 512540"/>
                <a:gd name="connsiteY56" fmla="*/ 374142 h 505777"/>
                <a:gd name="connsiteX57" fmla="*/ 64675 w 512540"/>
                <a:gd name="connsiteY57" fmla="*/ 385763 h 505777"/>
                <a:gd name="connsiteX58" fmla="*/ 80676 w 512540"/>
                <a:gd name="connsiteY58" fmla="*/ 396431 h 505777"/>
                <a:gd name="connsiteX59" fmla="*/ 82868 w 512540"/>
                <a:gd name="connsiteY59" fmla="*/ 413957 h 505777"/>
                <a:gd name="connsiteX60" fmla="*/ 104680 w 512540"/>
                <a:gd name="connsiteY60" fmla="*/ 412337 h 505777"/>
                <a:gd name="connsiteX61" fmla="*/ 106299 w 512540"/>
                <a:gd name="connsiteY61" fmla="*/ 434149 h 505777"/>
                <a:gd name="connsiteX62" fmla="*/ 124968 w 512540"/>
                <a:gd name="connsiteY62" fmla="*/ 423482 h 505777"/>
                <a:gd name="connsiteX63" fmla="*/ 135636 w 512540"/>
                <a:gd name="connsiteY63" fmla="*/ 407480 h 505777"/>
                <a:gd name="connsiteX64" fmla="*/ 155353 w 512540"/>
                <a:gd name="connsiteY64" fmla="*/ 422910 h 505777"/>
                <a:gd name="connsiteX65" fmla="*/ 161258 w 512540"/>
                <a:gd name="connsiteY65" fmla="*/ 445198 h 505777"/>
                <a:gd name="connsiteX66" fmla="*/ 152305 w 512540"/>
                <a:gd name="connsiteY66" fmla="*/ 483013 h 505777"/>
                <a:gd name="connsiteX67" fmla="*/ 162401 w 512540"/>
                <a:gd name="connsiteY67" fmla="*/ 505778 h 505777"/>
                <a:gd name="connsiteX68" fmla="*/ 197072 w 512540"/>
                <a:gd name="connsiteY68" fmla="*/ 505778 h 505777"/>
                <a:gd name="connsiteX69" fmla="*/ 197072 w 512540"/>
                <a:gd name="connsiteY69" fmla="*/ 505778 h 505777"/>
                <a:gd name="connsiteX70" fmla="*/ 197072 w 512540"/>
                <a:gd name="connsiteY70" fmla="*/ 505778 h 505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2540" h="505777">
                  <a:moveTo>
                    <a:pt x="197072" y="505778"/>
                  </a:moveTo>
                  <a:lnTo>
                    <a:pt x="203454" y="489299"/>
                  </a:lnTo>
                  <a:lnTo>
                    <a:pt x="225266" y="487680"/>
                  </a:lnTo>
                  <a:lnTo>
                    <a:pt x="240220" y="472249"/>
                  </a:lnTo>
                  <a:lnTo>
                    <a:pt x="258318" y="465868"/>
                  </a:lnTo>
                  <a:lnTo>
                    <a:pt x="247650" y="447199"/>
                  </a:lnTo>
                  <a:lnTo>
                    <a:pt x="258223" y="431292"/>
                  </a:lnTo>
                  <a:lnTo>
                    <a:pt x="268891" y="415290"/>
                  </a:lnTo>
                  <a:lnTo>
                    <a:pt x="331661" y="362617"/>
                  </a:lnTo>
                  <a:lnTo>
                    <a:pt x="342900" y="376999"/>
                  </a:lnTo>
                  <a:lnTo>
                    <a:pt x="354520" y="352520"/>
                  </a:lnTo>
                  <a:lnTo>
                    <a:pt x="368903" y="341281"/>
                  </a:lnTo>
                  <a:lnTo>
                    <a:pt x="389191" y="352425"/>
                  </a:lnTo>
                  <a:lnTo>
                    <a:pt x="391287" y="335471"/>
                  </a:lnTo>
                  <a:lnTo>
                    <a:pt x="397669" y="318992"/>
                  </a:lnTo>
                  <a:lnTo>
                    <a:pt x="401384" y="289179"/>
                  </a:lnTo>
                  <a:lnTo>
                    <a:pt x="429577" y="271082"/>
                  </a:lnTo>
                  <a:lnTo>
                    <a:pt x="440721" y="250889"/>
                  </a:lnTo>
                  <a:lnTo>
                    <a:pt x="444912" y="216884"/>
                  </a:lnTo>
                  <a:lnTo>
                    <a:pt x="447580" y="195548"/>
                  </a:lnTo>
                  <a:lnTo>
                    <a:pt x="468344" y="202502"/>
                  </a:lnTo>
                  <a:lnTo>
                    <a:pt x="492347" y="218408"/>
                  </a:lnTo>
                  <a:lnTo>
                    <a:pt x="490728" y="196596"/>
                  </a:lnTo>
                  <a:lnTo>
                    <a:pt x="512540" y="194977"/>
                  </a:lnTo>
                  <a:lnTo>
                    <a:pt x="506635" y="172688"/>
                  </a:lnTo>
                  <a:lnTo>
                    <a:pt x="495967" y="154019"/>
                  </a:lnTo>
                  <a:lnTo>
                    <a:pt x="457962" y="75914"/>
                  </a:lnTo>
                  <a:lnTo>
                    <a:pt x="443484" y="18002"/>
                  </a:lnTo>
                  <a:lnTo>
                    <a:pt x="437007" y="0"/>
                  </a:lnTo>
                  <a:lnTo>
                    <a:pt x="418909" y="6382"/>
                  </a:lnTo>
                  <a:lnTo>
                    <a:pt x="404050" y="21812"/>
                  </a:lnTo>
                  <a:lnTo>
                    <a:pt x="369475" y="56388"/>
                  </a:lnTo>
                  <a:lnTo>
                    <a:pt x="346043" y="70771"/>
                  </a:lnTo>
                  <a:lnTo>
                    <a:pt x="322612" y="85154"/>
                  </a:lnTo>
                  <a:lnTo>
                    <a:pt x="292798" y="81439"/>
                  </a:lnTo>
                  <a:lnTo>
                    <a:pt x="260795" y="94774"/>
                  </a:lnTo>
                  <a:lnTo>
                    <a:pt x="238410" y="100679"/>
                  </a:lnTo>
                  <a:lnTo>
                    <a:pt x="224028" y="111823"/>
                  </a:lnTo>
                  <a:lnTo>
                    <a:pt x="204883" y="126778"/>
                  </a:lnTo>
                  <a:lnTo>
                    <a:pt x="187833" y="124682"/>
                  </a:lnTo>
                  <a:lnTo>
                    <a:pt x="169736" y="131064"/>
                  </a:lnTo>
                  <a:lnTo>
                    <a:pt x="155353" y="142208"/>
                  </a:lnTo>
                  <a:lnTo>
                    <a:pt x="137255" y="148685"/>
                  </a:lnTo>
                  <a:lnTo>
                    <a:pt x="122301" y="164116"/>
                  </a:lnTo>
                  <a:lnTo>
                    <a:pt x="104204" y="170498"/>
                  </a:lnTo>
                  <a:lnTo>
                    <a:pt x="85058" y="185356"/>
                  </a:lnTo>
                  <a:lnTo>
                    <a:pt x="63818" y="217265"/>
                  </a:lnTo>
                  <a:lnTo>
                    <a:pt x="52673" y="237554"/>
                  </a:lnTo>
                  <a:lnTo>
                    <a:pt x="34004" y="248126"/>
                  </a:lnTo>
                  <a:lnTo>
                    <a:pt x="19145" y="263557"/>
                  </a:lnTo>
                  <a:lnTo>
                    <a:pt x="0" y="278511"/>
                  </a:lnTo>
                  <a:lnTo>
                    <a:pt x="10192" y="301371"/>
                  </a:lnTo>
                  <a:lnTo>
                    <a:pt x="21336" y="315659"/>
                  </a:lnTo>
                  <a:lnTo>
                    <a:pt x="41624" y="326803"/>
                  </a:lnTo>
                  <a:lnTo>
                    <a:pt x="26194" y="346519"/>
                  </a:lnTo>
                  <a:lnTo>
                    <a:pt x="24098" y="363569"/>
                  </a:lnTo>
                  <a:lnTo>
                    <a:pt x="40100" y="374142"/>
                  </a:lnTo>
                  <a:lnTo>
                    <a:pt x="64675" y="385763"/>
                  </a:lnTo>
                  <a:lnTo>
                    <a:pt x="80676" y="396431"/>
                  </a:lnTo>
                  <a:lnTo>
                    <a:pt x="82868" y="413957"/>
                  </a:lnTo>
                  <a:lnTo>
                    <a:pt x="104680" y="412337"/>
                  </a:lnTo>
                  <a:lnTo>
                    <a:pt x="106299" y="434149"/>
                  </a:lnTo>
                  <a:lnTo>
                    <a:pt x="124968" y="423482"/>
                  </a:lnTo>
                  <a:lnTo>
                    <a:pt x="135636" y="407480"/>
                  </a:lnTo>
                  <a:lnTo>
                    <a:pt x="155353" y="422910"/>
                  </a:lnTo>
                  <a:lnTo>
                    <a:pt x="161258" y="445198"/>
                  </a:lnTo>
                  <a:lnTo>
                    <a:pt x="152305" y="483013"/>
                  </a:lnTo>
                  <a:lnTo>
                    <a:pt x="162401" y="505778"/>
                  </a:lnTo>
                  <a:lnTo>
                    <a:pt x="197072" y="505778"/>
                  </a:lnTo>
                  <a:lnTo>
                    <a:pt x="197072" y="505778"/>
                  </a:lnTo>
                  <a:lnTo>
                    <a:pt x="197072" y="5057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89BFEB9-09A2-7AE6-27C3-CA45823E604F}"/>
                </a:ext>
              </a:extLst>
            </p:cNvPr>
            <p:cNvSpPr/>
            <p:nvPr/>
          </p:nvSpPr>
          <p:spPr>
            <a:xfrm>
              <a:off x="5358517" y="157871"/>
              <a:ext cx="875134" cy="926944"/>
            </a:xfrm>
            <a:custGeom>
              <a:avLst/>
              <a:gdLst>
                <a:gd name="connsiteX0" fmla="*/ 329089 w 519683"/>
                <a:gd name="connsiteY0" fmla="*/ 550450 h 550449"/>
                <a:gd name="connsiteX1" fmla="*/ 347186 w 519683"/>
                <a:gd name="connsiteY1" fmla="*/ 544068 h 550449"/>
                <a:gd name="connsiteX2" fmla="*/ 365189 w 519683"/>
                <a:gd name="connsiteY2" fmla="*/ 537591 h 550449"/>
                <a:gd name="connsiteX3" fmla="*/ 381667 w 519683"/>
                <a:gd name="connsiteY3" fmla="*/ 509397 h 550449"/>
                <a:gd name="connsiteX4" fmla="*/ 392239 w 519683"/>
                <a:gd name="connsiteY4" fmla="*/ 493395 h 550449"/>
                <a:gd name="connsiteX5" fmla="*/ 398622 w 519683"/>
                <a:gd name="connsiteY5" fmla="*/ 476917 h 550449"/>
                <a:gd name="connsiteX6" fmla="*/ 397002 w 519683"/>
                <a:gd name="connsiteY6" fmla="*/ 455105 h 550449"/>
                <a:gd name="connsiteX7" fmla="*/ 395859 w 519683"/>
                <a:gd name="connsiteY7" fmla="*/ 429101 h 550449"/>
                <a:gd name="connsiteX8" fmla="*/ 410146 w 519683"/>
                <a:gd name="connsiteY8" fmla="*/ 417862 h 550449"/>
                <a:gd name="connsiteX9" fmla="*/ 424529 w 519683"/>
                <a:gd name="connsiteY9" fmla="*/ 406718 h 550449"/>
                <a:gd name="connsiteX10" fmla="*/ 437674 w 519683"/>
                <a:gd name="connsiteY10" fmla="*/ 300323 h 550449"/>
                <a:gd name="connsiteX11" fmla="*/ 435483 w 519683"/>
                <a:gd name="connsiteY11" fmla="*/ 282702 h 550449"/>
                <a:gd name="connsiteX12" fmla="*/ 446056 w 519683"/>
                <a:gd name="connsiteY12" fmla="*/ 266795 h 550449"/>
                <a:gd name="connsiteX13" fmla="*/ 432245 w 519683"/>
                <a:gd name="connsiteY13" fmla="*/ 239173 h 550449"/>
                <a:gd name="connsiteX14" fmla="*/ 423196 w 519683"/>
                <a:gd name="connsiteY14" fmla="*/ 207740 h 550449"/>
                <a:gd name="connsiteX15" fmla="*/ 421005 w 519683"/>
                <a:gd name="connsiteY15" fmla="*/ 190214 h 550449"/>
                <a:gd name="connsiteX16" fmla="*/ 431578 w 519683"/>
                <a:gd name="connsiteY16" fmla="*/ 174212 h 550449"/>
                <a:gd name="connsiteX17" fmla="*/ 429483 w 519683"/>
                <a:gd name="connsiteY17" fmla="*/ 156686 h 550449"/>
                <a:gd name="connsiteX18" fmla="*/ 432625 w 519683"/>
                <a:gd name="connsiteY18" fmla="*/ 131159 h 550449"/>
                <a:gd name="connsiteX19" fmla="*/ 455486 w 519683"/>
                <a:gd name="connsiteY19" fmla="*/ 121063 h 550449"/>
                <a:gd name="connsiteX20" fmla="*/ 472440 w 519683"/>
                <a:gd name="connsiteY20" fmla="*/ 123158 h 550449"/>
                <a:gd name="connsiteX21" fmla="*/ 499015 w 519683"/>
                <a:gd name="connsiteY21" fmla="*/ 117729 h 550449"/>
                <a:gd name="connsiteX22" fmla="*/ 510159 w 519683"/>
                <a:gd name="connsiteY22" fmla="*/ 97536 h 550449"/>
                <a:gd name="connsiteX23" fmla="*/ 517017 w 519683"/>
                <a:gd name="connsiteY23" fmla="*/ 76772 h 550449"/>
                <a:gd name="connsiteX24" fmla="*/ 519684 w 519683"/>
                <a:gd name="connsiteY24" fmla="*/ 55531 h 550449"/>
                <a:gd name="connsiteX25" fmla="*/ 507397 w 519683"/>
                <a:gd name="connsiteY25" fmla="*/ 15145 h 550449"/>
                <a:gd name="connsiteX26" fmla="*/ 395288 w 519683"/>
                <a:gd name="connsiteY26" fmla="*/ 14192 h 550449"/>
                <a:gd name="connsiteX27" fmla="*/ 231648 w 519683"/>
                <a:gd name="connsiteY27" fmla="*/ 11335 h 550449"/>
                <a:gd name="connsiteX28" fmla="*/ 137065 w 519683"/>
                <a:gd name="connsiteY28" fmla="*/ 8287 h 550449"/>
                <a:gd name="connsiteX29" fmla="*/ 51531 w 519683"/>
                <a:gd name="connsiteY29" fmla="*/ 2000 h 550449"/>
                <a:gd name="connsiteX30" fmla="*/ 0 w 519683"/>
                <a:gd name="connsiteY30" fmla="*/ 0 h 550449"/>
                <a:gd name="connsiteX31" fmla="*/ 19145 w 519683"/>
                <a:gd name="connsiteY31" fmla="*/ 54197 h 550449"/>
                <a:gd name="connsiteX32" fmla="*/ 51149 w 519683"/>
                <a:gd name="connsiteY32" fmla="*/ 110014 h 550449"/>
                <a:gd name="connsiteX33" fmla="*/ 61246 w 519683"/>
                <a:gd name="connsiteY33" fmla="*/ 132874 h 550449"/>
                <a:gd name="connsiteX34" fmla="*/ 81534 w 519683"/>
                <a:gd name="connsiteY34" fmla="*/ 213169 h 550449"/>
                <a:gd name="connsiteX35" fmla="*/ 100203 w 519683"/>
                <a:gd name="connsiteY35" fmla="*/ 237077 h 550449"/>
                <a:gd name="connsiteX36" fmla="*/ 114586 w 519683"/>
                <a:gd name="connsiteY36" fmla="*/ 260414 h 550449"/>
                <a:gd name="connsiteX37" fmla="*/ 91726 w 519683"/>
                <a:gd name="connsiteY37" fmla="*/ 270605 h 550449"/>
                <a:gd name="connsiteX38" fmla="*/ 76391 w 519683"/>
                <a:gd name="connsiteY38" fmla="*/ 290227 h 550449"/>
                <a:gd name="connsiteX39" fmla="*/ 164211 w 519683"/>
                <a:gd name="connsiteY39" fmla="*/ 417767 h 550449"/>
                <a:gd name="connsiteX40" fmla="*/ 182213 w 519683"/>
                <a:gd name="connsiteY40" fmla="*/ 411385 h 550449"/>
                <a:gd name="connsiteX41" fmla="*/ 198215 w 519683"/>
                <a:gd name="connsiteY41" fmla="*/ 421958 h 550449"/>
                <a:gd name="connsiteX42" fmla="*/ 199834 w 519683"/>
                <a:gd name="connsiteY42" fmla="*/ 443770 h 550449"/>
                <a:gd name="connsiteX43" fmla="*/ 196691 w 519683"/>
                <a:gd name="connsiteY43" fmla="*/ 469297 h 550449"/>
                <a:gd name="connsiteX44" fmla="*/ 217932 w 519683"/>
                <a:gd name="connsiteY44" fmla="*/ 471964 h 550449"/>
                <a:gd name="connsiteX45" fmla="*/ 280131 w 519683"/>
                <a:gd name="connsiteY45" fmla="*/ 492538 h 550449"/>
                <a:gd name="connsiteX46" fmla="*/ 300895 w 519683"/>
                <a:gd name="connsiteY46" fmla="*/ 499396 h 550449"/>
                <a:gd name="connsiteX47" fmla="*/ 311468 w 519683"/>
                <a:gd name="connsiteY47" fmla="*/ 518065 h 550449"/>
                <a:gd name="connsiteX48" fmla="*/ 325850 w 519683"/>
                <a:gd name="connsiteY48" fmla="*/ 541401 h 550449"/>
                <a:gd name="connsiteX49" fmla="*/ 329089 w 519683"/>
                <a:gd name="connsiteY49" fmla="*/ 550450 h 550449"/>
                <a:gd name="connsiteX50" fmla="*/ 329089 w 519683"/>
                <a:gd name="connsiteY50" fmla="*/ 550450 h 550449"/>
                <a:gd name="connsiteX51" fmla="*/ 329089 w 519683"/>
                <a:gd name="connsiteY51" fmla="*/ 550450 h 55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19683" h="550449">
                  <a:moveTo>
                    <a:pt x="329089" y="550450"/>
                  </a:moveTo>
                  <a:lnTo>
                    <a:pt x="347186" y="544068"/>
                  </a:lnTo>
                  <a:lnTo>
                    <a:pt x="365189" y="537591"/>
                  </a:lnTo>
                  <a:lnTo>
                    <a:pt x="381667" y="509397"/>
                  </a:lnTo>
                  <a:lnTo>
                    <a:pt x="392239" y="493395"/>
                  </a:lnTo>
                  <a:lnTo>
                    <a:pt x="398622" y="476917"/>
                  </a:lnTo>
                  <a:lnTo>
                    <a:pt x="397002" y="455105"/>
                  </a:lnTo>
                  <a:lnTo>
                    <a:pt x="395859" y="429101"/>
                  </a:lnTo>
                  <a:lnTo>
                    <a:pt x="410146" y="417862"/>
                  </a:lnTo>
                  <a:lnTo>
                    <a:pt x="424529" y="406718"/>
                  </a:lnTo>
                  <a:lnTo>
                    <a:pt x="437674" y="300323"/>
                  </a:lnTo>
                  <a:lnTo>
                    <a:pt x="435483" y="282702"/>
                  </a:lnTo>
                  <a:lnTo>
                    <a:pt x="446056" y="266795"/>
                  </a:lnTo>
                  <a:lnTo>
                    <a:pt x="432245" y="239173"/>
                  </a:lnTo>
                  <a:lnTo>
                    <a:pt x="423196" y="207740"/>
                  </a:lnTo>
                  <a:lnTo>
                    <a:pt x="421005" y="190214"/>
                  </a:lnTo>
                  <a:lnTo>
                    <a:pt x="431578" y="174212"/>
                  </a:lnTo>
                  <a:lnTo>
                    <a:pt x="429483" y="156686"/>
                  </a:lnTo>
                  <a:lnTo>
                    <a:pt x="432625" y="131159"/>
                  </a:lnTo>
                  <a:lnTo>
                    <a:pt x="455486" y="121063"/>
                  </a:lnTo>
                  <a:lnTo>
                    <a:pt x="472440" y="123158"/>
                  </a:lnTo>
                  <a:lnTo>
                    <a:pt x="499015" y="117729"/>
                  </a:lnTo>
                  <a:lnTo>
                    <a:pt x="510159" y="97536"/>
                  </a:lnTo>
                  <a:lnTo>
                    <a:pt x="517017" y="76772"/>
                  </a:lnTo>
                  <a:lnTo>
                    <a:pt x="519684" y="55531"/>
                  </a:lnTo>
                  <a:lnTo>
                    <a:pt x="507397" y="15145"/>
                  </a:lnTo>
                  <a:lnTo>
                    <a:pt x="395288" y="14192"/>
                  </a:lnTo>
                  <a:lnTo>
                    <a:pt x="231648" y="11335"/>
                  </a:lnTo>
                  <a:lnTo>
                    <a:pt x="137065" y="8287"/>
                  </a:lnTo>
                  <a:lnTo>
                    <a:pt x="51531" y="2000"/>
                  </a:lnTo>
                  <a:lnTo>
                    <a:pt x="0" y="0"/>
                  </a:lnTo>
                  <a:lnTo>
                    <a:pt x="19145" y="54197"/>
                  </a:lnTo>
                  <a:lnTo>
                    <a:pt x="51149" y="110014"/>
                  </a:lnTo>
                  <a:lnTo>
                    <a:pt x="61246" y="132874"/>
                  </a:lnTo>
                  <a:lnTo>
                    <a:pt x="81534" y="213169"/>
                  </a:lnTo>
                  <a:lnTo>
                    <a:pt x="100203" y="237077"/>
                  </a:lnTo>
                  <a:lnTo>
                    <a:pt x="114586" y="260414"/>
                  </a:lnTo>
                  <a:lnTo>
                    <a:pt x="91726" y="270605"/>
                  </a:lnTo>
                  <a:lnTo>
                    <a:pt x="76391" y="290227"/>
                  </a:lnTo>
                  <a:lnTo>
                    <a:pt x="164211" y="417767"/>
                  </a:lnTo>
                  <a:lnTo>
                    <a:pt x="182213" y="411385"/>
                  </a:lnTo>
                  <a:lnTo>
                    <a:pt x="198215" y="421958"/>
                  </a:lnTo>
                  <a:lnTo>
                    <a:pt x="199834" y="443770"/>
                  </a:lnTo>
                  <a:lnTo>
                    <a:pt x="196691" y="469297"/>
                  </a:lnTo>
                  <a:lnTo>
                    <a:pt x="217932" y="471964"/>
                  </a:lnTo>
                  <a:lnTo>
                    <a:pt x="280131" y="492538"/>
                  </a:lnTo>
                  <a:lnTo>
                    <a:pt x="300895" y="499396"/>
                  </a:lnTo>
                  <a:lnTo>
                    <a:pt x="311468" y="518065"/>
                  </a:lnTo>
                  <a:lnTo>
                    <a:pt x="325850" y="541401"/>
                  </a:lnTo>
                  <a:lnTo>
                    <a:pt x="329089" y="550450"/>
                  </a:lnTo>
                  <a:lnTo>
                    <a:pt x="329089" y="550450"/>
                  </a:lnTo>
                  <a:lnTo>
                    <a:pt x="329089" y="550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AF0F3AFD-38CB-E53A-34EF-CB0F285CDB8A}"/>
                </a:ext>
              </a:extLst>
            </p:cNvPr>
            <p:cNvSpPr/>
            <p:nvPr/>
          </p:nvSpPr>
          <p:spPr>
            <a:xfrm>
              <a:off x="5911892" y="797381"/>
              <a:ext cx="836960" cy="819797"/>
            </a:xfrm>
            <a:custGeom>
              <a:avLst/>
              <a:gdLst>
                <a:gd name="connsiteX0" fmla="*/ 170022 w 497014"/>
                <a:gd name="connsiteY0" fmla="*/ 486823 h 486822"/>
                <a:gd name="connsiteX1" fmla="*/ 188023 w 497014"/>
                <a:gd name="connsiteY1" fmla="*/ 480346 h 486822"/>
                <a:gd name="connsiteX2" fmla="*/ 177451 w 497014"/>
                <a:gd name="connsiteY2" fmla="*/ 461772 h 486822"/>
                <a:gd name="connsiteX3" fmla="*/ 198597 w 497014"/>
                <a:gd name="connsiteY3" fmla="*/ 464344 h 486822"/>
                <a:gd name="connsiteX4" fmla="*/ 204978 w 497014"/>
                <a:gd name="connsiteY4" fmla="*/ 447770 h 486822"/>
                <a:gd name="connsiteX5" fmla="*/ 222504 w 497014"/>
                <a:gd name="connsiteY5" fmla="*/ 445675 h 486822"/>
                <a:gd name="connsiteX6" fmla="*/ 220313 w 497014"/>
                <a:gd name="connsiteY6" fmla="*/ 428054 h 486822"/>
                <a:gd name="connsiteX7" fmla="*/ 227266 w 497014"/>
                <a:gd name="connsiteY7" fmla="*/ 407194 h 486822"/>
                <a:gd name="connsiteX8" fmla="*/ 244697 w 497014"/>
                <a:gd name="connsiteY8" fmla="*/ 405098 h 486822"/>
                <a:gd name="connsiteX9" fmla="*/ 247365 w 497014"/>
                <a:gd name="connsiteY9" fmla="*/ 383762 h 486822"/>
                <a:gd name="connsiteX10" fmla="*/ 281368 w 497014"/>
                <a:gd name="connsiteY10" fmla="*/ 387953 h 486822"/>
                <a:gd name="connsiteX11" fmla="*/ 302514 w 497014"/>
                <a:gd name="connsiteY11" fmla="*/ 390525 h 486822"/>
                <a:gd name="connsiteX12" fmla="*/ 316897 w 497014"/>
                <a:gd name="connsiteY12" fmla="*/ 379286 h 486822"/>
                <a:gd name="connsiteX13" fmla="*/ 335375 w 497014"/>
                <a:gd name="connsiteY13" fmla="*/ 368618 h 486822"/>
                <a:gd name="connsiteX14" fmla="*/ 354521 w 497014"/>
                <a:gd name="connsiteY14" fmla="*/ 353663 h 486822"/>
                <a:gd name="connsiteX15" fmla="*/ 368808 w 497014"/>
                <a:gd name="connsiteY15" fmla="*/ 342424 h 486822"/>
                <a:gd name="connsiteX16" fmla="*/ 345472 w 497014"/>
                <a:gd name="connsiteY16" fmla="*/ 287560 h 486822"/>
                <a:gd name="connsiteX17" fmla="*/ 359759 w 497014"/>
                <a:gd name="connsiteY17" fmla="*/ 276320 h 486822"/>
                <a:gd name="connsiteX18" fmla="*/ 374047 w 497014"/>
                <a:gd name="connsiteY18" fmla="*/ 265081 h 486822"/>
                <a:gd name="connsiteX19" fmla="*/ 388906 w 497014"/>
                <a:gd name="connsiteY19" fmla="*/ 249555 h 486822"/>
                <a:gd name="connsiteX20" fmla="*/ 399002 w 497014"/>
                <a:gd name="connsiteY20" fmla="*/ 237839 h 486822"/>
                <a:gd name="connsiteX21" fmla="*/ 409575 w 497014"/>
                <a:gd name="connsiteY21" fmla="*/ 221837 h 486822"/>
                <a:gd name="connsiteX22" fmla="*/ 424434 w 497014"/>
                <a:gd name="connsiteY22" fmla="*/ 206312 h 486822"/>
                <a:gd name="connsiteX23" fmla="*/ 438721 w 497014"/>
                <a:gd name="connsiteY23" fmla="*/ 195072 h 486822"/>
                <a:gd name="connsiteX24" fmla="*/ 453580 w 497014"/>
                <a:gd name="connsiteY24" fmla="*/ 179546 h 486822"/>
                <a:gd name="connsiteX25" fmla="*/ 463582 w 497014"/>
                <a:gd name="connsiteY25" fmla="*/ 167830 h 486822"/>
                <a:gd name="connsiteX26" fmla="*/ 482727 w 497014"/>
                <a:gd name="connsiteY26" fmla="*/ 152876 h 486822"/>
                <a:gd name="connsiteX27" fmla="*/ 497014 w 497014"/>
                <a:gd name="connsiteY27" fmla="*/ 141637 h 486822"/>
                <a:gd name="connsiteX28" fmla="*/ 477869 w 497014"/>
                <a:gd name="connsiteY28" fmla="*/ 121920 h 486822"/>
                <a:gd name="connsiteX29" fmla="*/ 459867 w 497014"/>
                <a:gd name="connsiteY29" fmla="*/ 93726 h 486822"/>
                <a:gd name="connsiteX30" fmla="*/ 449199 w 497014"/>
                <a:gd name="connsiteY30" fmla="*/ 75057 h 486822"/>
                <a:gd name="connsiteX31" fmla="*/ 438055 w 497014"/>
                <a:gd name="connsiteY31" fmla="*/ 60674 h 486822"/>
                <a:gd name="connsiteX32" fmla="*/ 431673 w 497014"/>
                <a:gd name="connsiteY32" fmla="*/ 42577 h 486822"/>
                <a:gd name="connsiteX33" fmla="*/ 415195 w 497014"/>
                <a:gd name="connsiteY33" fmla="*/ 36195 h 486822"/>
                <a:gd name="connsiteX34" fmla="*/ 413575 w 497014"/>
                <a:gd name="connsiteY34" fmla="*/ 14383 h 486822"/>
                <a:gd name="connsiteX35" fmla="*/ 402431 w 497014"/>
                <a:gd name="connsiteY35" fmla="*/ 0 h 486822"/>
                <a:gd name="connsiteX36" fmla="*/ 395574 w 497014"/>
                <a:gd name="connsiteY36" fmla="*/ 20860 h 486822"/>
                <a:gd name="connsiteX37" fmla="*/ 393478 w 497014"/>
                <a:gd name="connsiteY37" fmla="*/ 37909 h 486822"/>
                <a:gd name="connsiteX38" fmla="*/ 383381 w 497014"/>
                <a:gd name="connsiteY38" fmla="*/ 49625 h 486822"/>
                <a:gd name="connsiteX39" fmla="*/ 377095 w 497014"/>
                <a:gd name="connsiteY39" fmla="*/ 66199 h 486822"/>
                <a:gd name="connsiteX40" fmla="*/ 370141 w 497014"/>
                <a:gd name="connsiteY40" fmla="*/ 86963 h 486822"/>
                <a:gd name="connsiteX41" fmla="*/ 352711 w 497014"/>
                <a:gd name="connsiteY41" fmla="*/ 89154 h 486822"/>
                <a:gd name="connsiteX42" fmla="*/ 327756 w 497014"/>
                <a:gd name="connsiteY42" fmla="*/ 81724 h 486822"/>
                <a:gd name="connsiteX43" fmla="*/ 310229 w 497014"/>
                <a:gd name="connsiteY43" fmla="*/ 83915 h 486822"/>
                <a:gd name="connsiteX44" fmla="*/ 288989 w 497014"/>
                <a:gd name="connsiteY44" fmla="*/ 81343 h 486822"/>
                <a:gd name="connsiteX45" fmla="*/ 268319 w 497014"/>
                <a:gd name="connsiteY45" fmla="*/ 74390 h 486822"/>
                <a:gd name="connsiteX46" fmla="*/ 242316 w 497014"/>
                <a:gd name="connsiteY46" fmla="*/ 75533 h 486822"/>
                <a:gd name="connsiteX47" fmla="*/ 212598 w 497014"/>
                <a:gd name="connsiteY47" fmla="*/ 71914 h 486822"/>
                <a:gd name="connsiteX48" fmla="*/ 209931 w 497014"/>
                <a:gd name="connsiteY48" fmla="*/ 93250 h 486822"/>
                <a:gd name="connsiteX49" fmla="*/ 207359 w 497014"/>
                <a:gd name="connsiteY49" fmla="*/ 114586 h 486822"/>
                <a:gd name="connsiteX50" fmla="*/ 209455 w 497014"/>
                <a:gd name="connsiteY50" fmla="*/ 132112 h 486822"/>
                <a:gd name="connsiteX51" fmla="*/ 211646 w 497014"/>
                <a:gd name="connsiteY51" fmla="*/ 149733 h 486822"/>
                <a:gd name="connsiteX52" fmla="*/ 194120 w 497014"/>
                <a:gd name="connsiteY52" fmla="*/ 151924 h 486822"/>
                <a:gd name="connsiteX53" fmla="*/ 178213 w 497014"/>
                <a:gd name="connsiteY53" fmla="*/ 141256 h 486822"/>
                <a:gd name="connsiteX54" fmla="*/ 167545 w 497014"/>
                <a:gd name="connsiteY54" fmla="*/ 122587 h 486822"/>
                <a:gd name="connsiteX55" fmla="*/ 151638 w 497014"/>
                <a:gd name="connsiteY55" fmla="*/ 112014 h 486822"/>
                <a:gd name="connsiteX56" fmla="*/ 135160 w 497014"/>
                <a:gd name="connsiteY56" fmla="*/ 105632 h 486822"/>
                <a:gd name="connsiteX57" fmla="*/ 117157 w 497014"/>
                <a:gd name="connsiteY57" fmla="*/ 112109 h 486822"/>
                <a:gd name="connsiteX58" fmla="*/ 100203 w 497014"/>
                <a:gd name="connsiteY58" fmla="*/ 110014 h 486822"/>
                <a:gd name="connsiteX59" fmla="*/ 78391 w 497014"/>
                <a:gd name="connsiteY59" fmla="*/ 111633 h 486822"/>
                <a:gd name="connsiteX60" fmla="*/ 60389 w 497014"/>
                <a:gd name="connsiteY60" fmla="*/ 118110 h 486822"/>
                <a:gd name="connsiteX61" fmla="*/ 49816 w 497014"/>
                <a:gd name="connsiteY61" fmla="*/ 134112 h 486822"/>
                <a:gd name="connsiteX62" fmla="*/ 42863 w 497014"/>
                <a:gd name="connsiteY62" fmla="*/ 154876 h 486822"/>
                <a:gd name="connsiteX63" fmla="*/ 28575 w 497014"/>
                <a:gd name="connsiteY63" fmla="*/ 166116 h 486822"/>
                <a:gd name="connsiteX64" fmla="*/ 10573 w 497014"/>
                <a:gd name="connsiteY64" fmla="*/ 172593 h 486822"/>
                <a:gd name="connsiteX65" fmla="*/ 0 w 497014"/>
                <a:gd name="connsiteY65" fmla="*/ 188595 h 486822"/>
                <a:gd name="connsiteX66" fmla="*/ 2096 w 497014"/>
                <a:gd name="connsiteY66" fmla="*/ 206216 h 486822"/>
                <a:gd name="connsiteX67" fmla="*/ 17526 w 497014"/>
                <a:gd name="connsiteY67" fmla="*/ 221075 h 486822"/>
                <a:gd name="connsiteX68" fmla="*/ 23908 w 497014"/>
                <a:gd name="connsiteY68" fmla="*/ 239173 h 486822"/>
                <a:gd name="connsiteX69" fmla="*/ 40291 w 497014"/>
                <a:gd name="connsiteY69" fmla="*/ 245555 h 486822"/>
                <a:gd name="connsiteX70" fmla="*/ 60484 w 497014"/>
                <a:gd name="connsiteY70" fmla="*/ 256699 h 486822"/>
                <a:gd name="connsiteX71" fmla="*/ 82296 w 497014"/>
                <a:gd name="connsiteY71" fmla="*/ 289751 h 486822"/>
                <a:gd name="connsiteX72" fmla="*/ 100870 w 497014"/>
                <a:gd name="connsiteY72" fmla="*/ 313658 h 486822"/>
                <a:gd name="connsiteX73" fmla="*/ 107252 w 497014"/>
                <a:gd name="connsiteY73" fmla="*/ 331756 h 486822"/>
                <a:gd name="connsiteX74" fmla="*/ 118967 w 497014"/>
                <a:gd name="connsiteY74" fmla="*/ 376523 h 486822"/>
                <a:gd name="connsiteX75" fmla="*/ 131731 w 497014"/>
                <a:gd name="connsiteY75" fmla="*/ 412814 h 486822"/>
                <a:gd name="connsiteX76" fmla="*/ 149828 w 497014"/>
                <a:gd name="connsiteY76" fmla="*/ 441008 h 486822"/>
                <a:gd name="connsiteX77" fmla="*/ 156210 w 497014"/>
                <a:gd name="connsiteY77" fmla="*/ 459105 h 486822"/>
                <a:gd name="connsiteX78" fmla="*/ 170022 w 497014"/>
                <a:gd name="connsiteY78" fmla="*/ 486823 h 486822"/>
                <a:gd name="connsiteX79" fmla="*/ 170022 w 497014"/>
                <a:gd name="connsiteY79" fmla="*/ 486823 h 486822"/>
                <a:gd name="connsiteX80" fmla="*/ 170022 w 497014"/>
                <a:gd name="connsiteY80" fmla="*/ 486823 h 48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97014" h="486822">
                  <a:moveTo>
                    <a:pt x="170022" y="486823"/>
                  </a:moveTo>
                  <a:lnTo>
                    <a:pt x="188023" y="480346"/>
                  </a:lnTo>
                  <a:lnTo>
                    <a:pt x="177451" y="461772"/>
                  </a:lnTo>
                  <a:lnTo>
                    <a:pt x="198597" y="464344"/>
                  </a:lnTo>
                  <a:lnTo>
                    <a:pt x="204978" y="447770"/>
                  </a:lnTo>
                  <a:lnTo>
                    <a:pt x="222504" y="445675"/>
                  </a:lnTo>
                  <a:lnTo>
                    <a:pt x="220313" y="428054"/>
                  </a:lnTo>
                  <a:lnTo>
                    <a:pt x="227266" y="407194"/>
                  </a:lnTo>
                  <a:lnTo>
                    <a:pt x="244697" y="405098"/>
                  </a:lnTo>
                  <a:lnTo>
                    <a:pt x="247365" y="383762"/>
                  </a:lnTo>
                  <a:lnTo>
                    <a:pt x="281368" y="387953"/>
                  </a:lnTo>
                  <a:lnTo>
                    <a:pt x="302514" y="390525"/>
                  </a:lnTo>
                  <a:lnTo>
                    <a:pt x="316897" y="379286"/>
                  </a:lnTo>
                  <a:lnTo>
                    <a:pt x="335375" y="368618"/>
                  </a:lnTo>
                  <a:lnTo>
                    <a:pt x="354521" y="353663"/>
                  </a:lnTo>
                  <a:lnTo>
                    <a:pt x="368808" y="342424"/>
                  </a:lnTo>
                  <a:lnTo>
                    <a:pt x="345472" y="287560"/>
                  </a:lnTo>
                  <a:lnTo>
                    <a:pt x="359759" y="276320"/>
                  </a:lnTo>
                  <a:lnTo>
                    <a:pt x="374047" y="265081"/>
                  </a:lnTo>
                  <a:lnTo>
                    <a:pt x="388906" y="249555"/>
                  </a:lnTo>
                  <a:lnTo>
                    <a:pt x="399002" y="237839"/>
                  </a:lnTo>
                  <a:lnTo>
                    <a:pt x="409575" y="221837"/>
                  </a:lnTo>
                  <a:lnTo>
                    <a:pt x="424434" y="206312"/>
                  </a:lnTo>
                  <a:lnTo>
                    <a:pt x="438721" y="195072"/>
                  </a:lnTo>
                  <a:lnTo>
                    <a:pt x="453580" y="179546"/>
                  </a:lnTo>
                  <a:lnTo>
                    <a:pt x="463582" y="167830"/>
                  </a:lnTo>
                  <a:lnTo>
                    <a:pt x="482727" y="152876"/>
                  </a:lnTo>
                  <a:lnTo>
                    <a:pt x="497014" y="141637"/>
                  </a:lnTo>
                  <a:lnTo>
                    <a:pt x="477869" y="121920"/>
                  </a:lnTo>
                  <a:lnTo>
                    <a:pt x="459867" y="93726"/>
                  </a:lnTo>
                  <a:lnTo>
                    <a:pt x="449199" y="75057"/>
                  </a:lnTo>
                  <a:lnTo>
                    <a:pt x="438055" y="60674"/>
                  </a:lnTo>
                  <a:lnTo>
                    <a:pt x="431673" y="42577"/>
                  </a:lnTo>
                  <a:lnTo>
                    <a:pt x="415195" y="36195"/>
                  </a:lnTo>
                  <a:lnTo>
                    <a:pt x="413575" y="14383"/>
                  </a:lnTo>
                  <a:lnTo>
                    <a:pt x="402431" y="0"/>
                  </a:lnTo>
                  <a:lnTo>
                    <a:pt x="395574" y="20860"/>
                  </a:lnTo>
                  <a:lnTo>
                    <a:pt x="393478" y="37909"/>
                  </a:lnTo>
                  <a:lnTo>
                    <a:pt x="383381" y="49625"/>
                  </a:lnTo>
                  <a:lnTo>
                    <a:pt x="377095" y="66199"/>
                  </a:lnTo>
                  <a:lnTo>
                    <a:pt x="370141" y="86963"/>
                  </a:lnTo>
                  <a:lnTo>
                    <a:pt x="352711" y="89154"/>
                  </a:lnTo>
                  <a:lnTo>
                    <a:pt x="327756" y="81724"/>
                  </a:lnTo>
                  <a:lnTo>
                    <a:pt x="310229" y="83915"/>
                  </a:lnTo>
                  <a:lnTo>
                    <a:pt x="288989" y="81343"/>
                  </a:lnTo>
                  <a:lnTo>
                    <a:pt x="268319" y="74390"/>
                  </a:lnTo>
                  <a:lnTo>
                    <a:pt x="242316" y="75533"/>
                  </a:lnTo>
                  <a:lnTo>
                    <a:pt x="212598" y="71914"/>
                  </a:lnTo>
                  <a:lnTo>
                    <a:pt x="209931" y="93250"/>
                  </a:lnTo>
                  <a:lnTo>
                    <a:pt x="207359" y="114586"/>
                  </a:lnTo>
                  <a:lnTo>
                    <a:pt x="209455" y="132112"/>
                  </a:lnTo>
                  <a:lnTo>
                    <a:pt x="211646" y="149733"/>
                  </a:lnTo>
                  <a:lnTo>
                    <a:pt x="194120" y="151924"/>
                  </a:lnTo>
                  <a:lnTo>
                    <a:pt x="178213" y="141256"/>
                  </a:lnTo>
                  <a:lnTo>
                    <a:pt x="167545" y="122587"/>
                  </a:lnTo>
                  <a:lnTo>
                    <a:pt x="151638" y="112014"/>
                  </a:lnTo>
                  <a:lnTo>
                    <a:pt x="135160" y="105632"/>
                  </a:lnTo>
                  <a:lnTo>
                    <a:pt x="117157" y="112109"/>
                  </a:lnTo>
                  <a:lnTo>
                    <a:pt x="100203" y="110014"/>
                  </a:lnTo>
                  <a:lnTo>
                    <a:pt x="78391" y="111633"/>
                  </a:lnTo>
                  <a:lnTo>
                    <a:pt x="60389" y="118110"/>
                  </a:lnTo>
                  <a:lnTo>
                    <a:pt x="49816" y="134112"/>
                  </a:lnTo>
                  <a:lnTo>
                    <a:pt x="42863" y="154876"/>
                  </a:lnTo>
                  <a:lnTo>
                    <a:pt x="28575" y="166116"/>
                  </a:lnTo>
                  <a:lnTo>
                    <a:pt x="10573" y="172593"/>
                  </a:lnTo>
                  <a:lnTo>
                    <a:pt x="0" y="188595"/>
                  </a:lnTo>
                  <a:lnTo>
                    <a:pt x="2096" y="206216"/>
                  </a:lnTo>
                  <a:lnTo>
                    <a:pt x="17526" y="221075"/>
                  </a:lnTo>
                  <a:lnTo>
                    <a:pt x="23908" y="239173"/>
                  </a:lnTo>
                  <a:lnTo>
                    <a:pt x="40291" y="245555"/>
                  </a:lnTo>
                  <a:lnTo>
                    <a:pt x="60484" y="256699"/>
                  </a:lnTo>
                  <a:lnTo>
                    <a:pt x="82296" y="289751"/>
                  </a:lnTo>
                  <a:lnTo>
                    <a:pt x="100870" y="313658"/>
                  </a:lnTo>
                  <a:lnTo>
                    <a:pt x="107252" y="331756"/>
                  </a:lnTo>
                  <a:lnTo>
                    <a:pt x="118967" y="376523"/>
                  </a:lnTo>
                  <a:lnTo>
                    <a:pt x="131731" y="412814"/>
                  </a:lnTo>
                  <a:lnTo>
                    <a:pt x="149828" y="441008"/>
                  </a:lnTo>
                  <a:lnTo>
                    <a:pt x="156210" y="459105"/>
                  </a:lnTo>
                  <a:lnTo>
                    <a:pt x="170022" y="486823"/>
                  </a:lnTo>
                  <a:lnTo>
                    <a:pt x="170022" y="486823"/>
                  </a:lnTo>
                  <a:lnTo>
                    <a:pt x="170022" y="486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8392DAF-15B2-04A4-27CD-929AB69109D3}"/>
                </a:ext>
              </a:extLst>
            </p:cNvPr>
            <p:cNvSpPr/>
            <p:nvPr/>
          </p:nvSpPr>
          <p:spPr>
            <a:xfrm>
              <a:off x="6023369" y="182251"/>
              <a:ext cx="788519" cy="869362"/>
            </a:xfrm>
            <a:custGeom>
              <a:avLst/>
              <a:gdLst>
                <a:gd name="connsiteX0" fmla="*/ 131540 w 468248"/>
                <a:gd name="connsiteY0" fmla="*/ 516255 h 516255"/>
                <a:gd name="connsiteX1" fmla="*/ 145828 w 468248"/>
                <a:gd name="connsiteY1" fmla="*/ 505111 h 516255"/>
                <a:gd name="connsiteX2" fmla="*/ 140494 w 468248"/>
                <a:gd name="connsiteY2" fmla="*/ 478536 h 516255"/>
                <a:gd name="connsiteX3" fmla="*/ 143066 w 468248"/>
                <a:gd name="connsiteY3" fmla="*/ 457200 h 516255"/>
                <a:gd name="connsiteX4" fmla="*/ 145256 w 468248"/>
                <a:gd name="connsiteY4" fmla="*/ 440246 h 516255"/>
                <a:gd name="connsiteX5" fmla="*/ 192595 w 468248"/>
                <a:gd name="connsiteY5" fmla="*/ 441770 h 516255"/>
                <a:gd name="connsiteX6" fmla="*/ 213836 w 468248"/>
                <a:gd name="connsiteY6" fmla="*/ 444341 h 516255"/>
                <a:gd name="connsiteX7" fmla="*/ 235077 w 468248"/>
                <a:gd name="connsiteY7" fmla="*/ 447008 h 516255"/>
                <a:gd name="connsiteX8" fmla="*/ 261175 w 468248"/>
                <a:gd name="connsiteY8" fmla="*/ 445865 h 516255"/>
                <a:gd name="connsiteX9" fmla="*/ 280892 w 468248"/>
                <a:gd name="connsiteY9" fmla="*/ 461296 h 516255"/>
                <a:gd name="connsiteX10" fmla="*/ 298990 w 468248"/>
                <a:gd name="connsiteY10" fmla="*/ 454914 h 516255"/>
                <a:gd name="connsiteX11" fmla="*/ 296799 w 468248"/>
                <a:gd name="connsiteY11" fmla="*/ 437293 h 516255"/>
                <a:gd name="connsiteX12" fmla="*/ 315373 w 468248"/>
                <a:gd name="connsiteY12" fmla="*/ 426625 h 516255"/>
                <a:gd name="connsiteX13" fmla="*/ 327088 w 468248"/>
                <a:gd name="connsiteY13" fmla="*/ 402241 h 516255"/>
                <a:gd name="connsiteX14" fmla="*/ 338233 w 468248"/>
                <a:gd name="connsiteY14" fmla="*/ 381953 h 516255"/>
                <a:gd name="connsiteX15" fmla="*/ 340804 w 468248"/>
                <a:gd name="connsiteY15" fmla="*/ 360712 h 516255"/>
                <a:gd name="connsiteX16" fmla="*/ 345662 w 468248"/>
                <a:gd name="connsiteY16" fmla="*/ 391573 h 516255"/>
                <a:gd name="connsiteX17" fmla="*/ 370141 w 468248"/>
                <a:gd name="connsiteY17" fmla="*/ 403193 h 516255"/>
                <a:gd name="connsiteX18" fmla="*/ 376523 w 468248"/>
                <a:gd name="connsiteY18" fmla="*/ 386715 h 516255"/>
                <a:gd name="connsiteX19" fmla="*/ 391382 w 468248"/>
                <a:gd name="connsiteY19" fmla="*/ 371285 h 516255"/>
                <a:gd name="connsiteX20" fmla="*/ 397764 w 468248"/>
                <a:gd name="connsiteY20" fmla="*/ 354806 h 516255"/>
                <a:gd name="connsiteX21" fmla="*/ 401384 w 468248"/>
                <a:gd name="connsiteY21" fmla="*/ 324993 h 516255"/>
                <a:gd name="connsiteX22" fmla="*/ 408337 w 468248"/>
                <a:gd name="connsiteY22" fmla="*/ 304229 h 516255"/>
                <a:gd name="connsiteX23" fmla="*/ 406146 w 468248"/>
                <a:gd name="connsiteY23" fmla="*/ 286703 h 516255"/>
                <a:gd name="connsiteX24" fmla="*/ 420529 w 468248"/>
                <a:gd name="connsiteY24" fmla="*/ 275558 h 516255"/>
                <a:gd name="connsiteX25" fmla="*/ 418338 w 468248"/>
                <a:gd name="connsiteY25" fmla="*/ 258032 h 516255"/>
                <a:gd name="connsiteX26" fmla="*/ 416147 w 468248"/>
                <a:gd name="connsiteY26" fmla="*/ 240411 h 516255"/>
                <a:gd name="connsiteX27" fmla="*/ 441198 w 468248"/>
                <a:gd name="connsiteY27" fmla="*/ 247840 h 516255"/>
                <a:gd name="connsiteX28" fmla="*/ 463486 w 468248"/>
                <a:gd name="connsiteY28" fmla="*/ 241935 h 516255"/>
                <a:gd name="connsiteX29" fmla="*/ 457105 w 468248"/>
                <a:gd name="connsiteY29" fmla="*/ 223933 h 516255"/>
                <a:gd name="connsiteX30" fmla="*/ 468249 w 468248"/>
                <a:gd name="connsiteY30" fmla="*/ 203740 h 516255"/>
                <a:gd name="connsiteX31" fmla="*/ 446437 w 468248"/>
                <a:gd name="connsiteY31" fmla="*/ 205359 h 516255"/>
                <a:gd name="connsiteX32" fmla="*/ 444246 w 468248"/>
                <a:gd name="connsiteY32" fmla="*/ 187738 h 516255"/>
                <a:gd name="connsiteX33" fmla="*/ 438435 w 468248"/>
                <a:gd name="connsiteY33" fmla="*/ 165449 h 516255"/>
                <a:gd name="connsiteX34" fmla="*/ 391954 w 468248"/>
                <a:gd name="connsiteY34" fmla="*/ 51721 h 516255"/>
                <a:gd name="connsiteX35" fmla="*/ 386525 w 468248"/>
                <a:gd name="connsiteY35" fmla="*/ 25146 h 516255"/>
                <a:gd name="connsiteX36" fmla="*/ 380714 w 468248"/>
                <a:gd name="connsiteY36" fmla="*/ 2858 h 516255"/>
                <a:gd name="connsiteX37" fmla="*/ 346138 w 468248"/>
                <a:gd name="connsiteY37" fmla="*/ 2953 h 516255"/>
                <a:gd name="connsiteX38" fmla="*/ 147638 w 468248"/>
                <a:gd name="connsiteY38" fmla="*/ 0 h 516255"/>
                <a:gd name="connsiteX39" fmla="*/ 113062 w 468248"/>
                <a:gd name="connsiteY39" fmla="*/ 95 h 516255"/>
                <a:gd name="connsiteX40" fmla="*/ 114205 w 468248"/>
                <a:gd name="connsiteY40" fmla="*/ 26098 h 516255"/>
                <a:gd name="connsiteX41" fmla="*/ 124873 w 468248"/>
                <a:gd name="connsiteY41" fmla="*/ 44672 h 516255"/>
                <a:gd name="connsiteX42" fmla="*/ 125444 w 468248"/>
                <a:gd name="connsiteY42" fmla="*/ 75057 h 516255"/>
                <a:gd name="connsiteX43" fmla="*/ 119063 w 468248"/>
                <a:gd name="connsiteY43" fmla="*/ 91535 h 516255"/>
                <a:gd name="connsiteX44" fmla="*/ 86677 w 468248"/>
                <a:gd name="connsiteY44" fmla="*/ 109061 h 516255"/>
                <a:gd name="connsiteX45" fmla="*/ 60579 w 468248"/>
                <a:gd name="connsiteY45" fmla="*/ 110204 h 516255"/>
                <a:gd name="connsiteX46" fmla="*/ 44101 w 468248"/>
                <a:gd name="connsiteY46" fmla="*/ 103823 h 516255"/>
                <a:gd name="connsiteX47" fmla="*/ 41529 w 468248"/>
                <a:gd name="connsiteY47" fmla="*/ 125159 h 516255"/>
                <a:gd name="connsiteX48" fmla="*/ 38862 w 468248"/>
                <a:gd name="connsiteY48" fmla="*/ 146399 h 516255"/>
                <a:gd name="connsiteX49" fmla="*/ 24575 w 468248"/>
                <a:gd name="connsiteY49" fmla="*/ 157543 h 516255"/>
                <a:gd name="connsiteX50" fmla="*/ 33623 w 468248"/>
                <a:gd name="connsiteY50" fmla="*/ 188881 h 516255"/>
                <a:gd name="connsiteX51" fmla="*/ 29909 w 468248"/>
                <a:gd name="connsiteY51" fmla="*/ 218694 h 516255"/>
                <a:gd name="connsiteX52" fmla="*/ 49149 w 468248"/>
                <a:gd name="connsiteY52" fmla="*/ 238315 h 516255"/>
                <a:gd name="connsiteX53" fmla="*/ 63532 w 468248"/>
                <a:gd name="connsiteY53" fmla="*/ 261747 h 516255"/>
                <a:gd name="connsiteX54" fmla="*/ 47054 w 468248"/>
                <a:gd name="connsiteY54" fmla="*/ 255365 h 516255"/>
                <a:gd name="connsiteX55" fmla="*/ 44958 w 468248"/>
                <a:gd name="connsiteY55" fmla="*/ 272415 h 516255"/>
                <a:gd name="connsiteX56" fmla="*/ 44005 w 468248"/>
                <a:gd name="connsiteY56" fmla="*/ 384524 h 516255"/>
                <a:gd name="connsiteX57" fmla="*/ 29718 w 468248"/>
                <a:gd name="connsiteY57" fmla="*/ 395764 h 516255"/>
                <a:gd name="connsiteX58" fmla="*/ 11144 w 468248"/>
                <a:gd name="connsiteY58" fmla="*/ 406432 h 516255"/>
                <a:gd name="connsiteX59" fmla="*/ 0 w 468248"/>
                <a:gd name="connsiteY59" fmla="*/ 426625 h 516255"/>
                <a:gd name="connsiteX60" fmla="*/ 2095 w 468248"/>
                <a:gd name="connsiteY60" fmla="*/ 444151 h 516255"/>
                <a:gd name="connsiteX61" fmla="*/ 3238 w 468248"/>
                <a:gd name="connsiteY61" fmla="*/ 470154 h 516255"/>
                <a:gd name="connsiteX62" fmla="*/ 28766 w 468248"/>
                <a:gd name="connsiteY62" fmla="*/ 473297 h 516255"/>
                <a:gd name="connsiteX63" fmla="*/ 45244 w 468248"/>
                <a:gd name="connsiteY63" fmla="*/ 479679 h 516255"/>
                <a:gd name="connsiteX64" fmla="*/ 72866 w 468248"/>
                <a:gd name="connsiteY64" fmla="*/ 465868 h 516255"/>
                <a:gd name="connsiteX65" fmla="*/ 88868 w 468248"/>
                <a:gd name="connsiteY65" fmla="*/ 476441 h 516255"/>
                <a:gd name="connsiteX66" fmla="*/ 104299 w 468248"/>
                <a:gd name="connsiteY66" fmla="*/ 491300 h 516255"/>
                <a:gd name="connsiteX67" fmla="*/ 116014 w 468248"/>
                <a:gd name="connsiteY67" fmla="*/ 501396 h 516255"/>
                <a:gd name="connsiteX68" fmla="*/ 131540 w 468248"/>
                <a:gd name="connsiteY68" fmla="*/ 516255 h 516255"/>
                <a:gd name="connsiteX69" fmla="*/ 131540 w 468248"/>
                <a:gd name="connsiteY69" fmla="*/ 516255 h 516255"/>
                <a:gd name="connsiteX70" fmla="*/ 131540 w 468248"/>
                <a:gd name="connsiteY70" fmla="*/ 516255 h 51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68248" h="516255">
                  <a:moveTo>
                    <a:pt x="131540" y="516255"/>
                  </a:moveTo>
                  <a:lnTo>
                    <a:pt x="145828" y="505111"/>
                  </a:lnTo>
                  <a:lnTo>
                    <a:pt x="140494" y="478536"/>
                  </a:lnTo>
                  <a:lnTo>
                    <a:pt x="143066" y="457200"/>
                  </a:lnTo>
                  <a:lnTo>
                    <a:pt x="145256" y="440246"/>
                  </a:lnTo>
                  <a:lnTo>
                    <a:pt x="192595" y="441770"/>
                  </a:lnTo>
                  <a:lnTo>
                    <a:pt x="213836" y="444341"/>
                  </a:lnTo>
                  <a:lnTo>
                    <a:pt x="235077" y="447008"/>
                  </a:lnTo>
                  <a:lnTo>
                    <a:pt x="261175" y="445865"/>
                  </a:lnTo>
                  <a:lnTo>
                    <a:pt x="280892" y="461296"/>
                  </a:lnTo>
                  <a:lnTo>
                    <a:pt x="298990" y="454914"/>
                  </a:lnTo>
                  <a:lnTo>
                    <a:pt x="296799" y="437293"/>
                  </a:lnTo>
                  <a:lnTo>
                    <a:pt x="315373" y="426625"/>
                  </a:lnTo>
                  <a:lnTo>
                    <a:pt x="327088" y="402241"/>
                  </a:lnTo>
                  <a:lnTo>
                    <a:pt x="338233" y="381953"/>
                  </a:lnTo>
                  <a:lnTo>
                    <a:pt x="340804" y="360712"/>
                  </a:lnTo>
                  <a:lnTo>
                    <a:pt x="345662" y="391573"/>
                  </a:lnTo>
                  <a:lnTo>
                    <a:pt x="370141" y="403193"/>
                  </a:lnTo>
                  <a:lnTo>
                    <a:pt x="376523" y="386715"/>
                  </a:lnTo>
                  <a:lnTo>
                    <a:pt x="391382" y="371285"/>
                  </a:lnTo>
                  <a:lnTo>
                    <a:pt x="397764" y="354806"/>
                  </a:lnTo>
                  <a:lnTo>
                    <a:pt x="401384" y="324993"/>
                  </a:lnTo>
                  <a:lnTo>
                    <a:pt x="408337" y="304229"/>
                  </a:lnTo>
                  <a:lnTo>
                    <a:pt x="406146" y="286703"/>
                  </a:lnTo>
                  <a:lnTo>
                    <a:pt x="420529" y="275558"/>
                  </a:lnTo>
                  <a:lnTo>
                    <a:pt x="418338" y="258032"/>
                  </a:lnTo>
                  <a:lnTo>
                    <a:pt x="416147" y="240411"/>
                  </a:lnTo>
                  <a:lnTo>
                    <a:pt x="441198" y="247840"/>
                  </a:lnTo>
                  <a:lnTo>
                    <a:pt x="463486" y="241935"/>
                  </a:lnTo>
                  <a:lnTo>
                    <a:pt x="457105" y="223933"/>
                  </a:lnTo>
                  <a:lnTo>
                    <a:pt x="468249" y="203740"/>
                  </a:lnTo>
                  <a:lnTo>
                    <a:pt x="446437" y="205359"/>
                  </a:lnTo>
                  <a:lnTo>
                    <a:pt x="444246" y="187738"/>
                  </a:lnTo>
                  <a:lnTo>
                    <a:pt x="438435" y="165449"/>
                  </a:lnTo>
                  <a:lnTo>
                    <a:pt x="391954" y="51721"/>
                  </a:lnTo>
                  <a:lnTo>
                    <a:pt x="386525" y="25146"/>
                  </a:lnTo>
                  <a:lnTo>
                    <a:pt x="380714" y="2858"/>
                  </a:lnTo>
                  <a:lnTo>
                    <a:pt x="346138" y="2953"/>
                  </a:lnTo>
                  <a:lnTo>
                    <a:pt x="147638" y="0"/>
                  </a:lnTo>
                  <a:lnTo>
                    <a:pt x="113062" y="95"/>
                  </a:lnTo>
                  <a:lnTo>
                    <a:pt x="114205" y="26098"/>
                  </a:lnTo>
                  <a:lnTo>
                    <a:pt x="124873" y="44672"/>
                  </a:lnTo>
                  <a:lnTo>
                    <a:pt x="125444" y="75057"/>
                  </a:lnTo>
                  <a:lnTo>
                    <a:pt x="119063" y="91535"/>
                  </a:lnTo>
                  <a:lnTo>
                    <a:pt x="86677" y="109061"/>
                  </a:lnTo>
                  <a:lnTo>
                    <a:pt x="60579" y="110204"/>
                  </a:lnTo>
                  <a:lnTo>
                    <a:pt x="44101" y="103823"/>
                  </a:lnTo>
                  <a:lnTo>
                    <a:pt x="41529" y="125159"/>
                  </a:lnTo>
                  <a:lnTo>
                    <a:pt x="38862" y="146399"/>
                  </a:lnTo>
                  <a:lnTo>
                    <a:pt x="24575" y="157543"/>
                  </a:lnTo>
                  <a:lnTo>
                    <a:pt x="33623" y="188881"/>
                  </a:lnTo>
                  <a:lnTo>
                    <a:pt x="29909" y="218694"/>
                  </a:lnTo>
                  <a:lnTo>
                    <a:pt x="49149" y="238315"/>
                  </a:lnTo>
                  <a:lnTo>
                    <a:pt x="63532" y="261747"/>
                  </a:lnTo>
                  <a:lnTo>
                    <a:pt x="47054" y="255365"/>
                  </a:lnTo>
                  <a:lnTo>
                    <a:pt x="44958" y="272415"/>
                  </a:lnTo>
                  <a:lnTo>
                    <a:pt x="44005" y="384524"/>
                  </a:lnTo>
                  <a:lnTo>
                    <a:pt x="29718" y="395764"/>
                  </a:lnTo>
                  <a:lnTo>
                    <a:pt x="11144" y="406432"/>
                  </a:lnTo>
                  <a:lnTo>
                    <a:pt x="0" y="426625"/>
                  </a:lnTo>
                  <a:lnTo>
                    <a:pt x="2095" y="444151"/>
                  </a:lnTo>
                  <a:lnTo>
                    <a:pt x="3238" y="470154"/>
                  </a:lnTo>
                  <a:lnTo>
                    <a:pt x="28766" y="473297"/>
                  </a:lnTo>
                  <a:lnTo>
                    <a:pt x="45244" y="479679"/>
                  </a:lnTo>
                  <a:lnTo>
                    <a:pt x="72866" y="465868"/>
                  </a:lnTo>
                  <a:lnTo>
                    <a:pt x="88868" y="476441"/>
                  </a:lnTo>
                  <a:lnTo>
                    <a:pt x="104299" y="491300"/>
                  </a:lnTo>
                  <a:lnTo>
                    <a:pt x="116014" y="501396"/>
                  </a:lnTo>
                  <a:lnTo>
                    <a:pt x="131540" y="516255"/>
                  </a:lnTo>
                  <a:lnTo>
                    <a:pt x="131540" y="516255"/>
                  </a:lnTo>
                  <a:lnTo>
                    <a:pt x="131540" y="51625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8EFEF36A-2731-662A-E5D4-76AEEF066345}"/>
                </a:ext>
              </a:extLst>
            </p:cNvPr>
            <p:cNvSpPr/>
            <p:nvPr/>
          </p:nvSpPr>
          <p:spPr>
            <a:xfrm>
              <a:off x="6196922" y="1024506"/>
              <a:ext cx="1028637" cy="828619"/>
            </a:xfrm>
            <a:custGeom>
              <a:avLst/>
              <a:gdLst>
                <a:gd name="connsiteX0" fmla="*/ 115919 w 610838"/>
                <a:gd name="connsiteY0" fmla="*/ 492062 h 492061"/>
                <a:gd name="connsiteX1" fmla="*/ 131350 w 610838"/>
                <a:gd name="connsiteY1" fmla="*/ 472345 h 492061"/>
                <a:gd name="connsiteX2" fmla="*/ 134969 w 610838"/>
                <a:gd name="connsiteY2" fmla="*/ 442627 h 492061"/>
                <a:gd name="connsiteX3" fmla="*/ 119539 w 610838"/>
                <a:gd name="connsiteY3" fmla="*/ 427768 h 492061"/>
                <a:gd name="connsiteX4" fmla="*/ 137636 w 610838"/>
                <a:gd name="connsiteY4" fmla="*/ 421386 h 492061"/>
                <a:gd name="connsiteX5" fmla="*/ 144018 w 610838"/>
                <a:gd name="connsiteY5" fmla="*/ 439388 h 492061"/>
                <a:gd name="connsiteX6" fmla="*/ 162687 w 610838"/>
                <a:gd name="connsiteY6" fmla="*/ 428720 h 492061"/>
                <a:gd name="connsiteX7" fmla="*/ 185547 w 610838"/>
                <a:gd name="connsiteY7" fmla="*/ 418624 h 492061"/>
                <a:gd name="connsiteX8" fmla="*/ 199454 w 610838"/>
                <a:gd name="connsiteY8" fmla="*/ 446246 h 492061"/>
                <a:gd name="connsiteX9" fmla="*/ 218027 w 610838"/>
                <a:gd name="connsiteY9" fmla="*/ 435578 h 492061"/>
                <a:gd name="connsiteX10" fmla="*/ 224980 w 610838"/>
                <a:gd name="connsiteY10" fmla="*/ 414909 h 492061"/>
                <a:gd name="connsiteX11" fmla="*/ 244697 w 610838"/>
                <a:gd name="connsiteY11" fmla="*/ 430244 h 492061"/>
                <a:gd name="connsiteX12" fmla="*/ 258509 w 610838"/>
                <a:gd name="connsiteY12" fmla="*/ 423386 h 492061"/>
                <a:gd name="connsiteX13" fmla="*/ 256889 w 610838"/>
                <a:gd name="connsiteY13" fmla="*/ 401574 h 492061"/>
                <a:gd name="connsiteX14" fmla="*/ 236601 w 610838"/>
                <a:gd name="connsiteY14" fmla="*/ 390430 h 492061"/>
                <a:gd name="connsiteX15" fmla="*/ 258509 w 610838"/>
                <a:gd name="connsiteY15" fmla="*/ 388811 h 492061"/>
                <a:gd name="connsiteX16" fmla="*/ 272796 w 610838"/>
                <a:gd name="connsiteY16" fmla="*/ 377666 h 492061"/>
                <a:gd name="connsiteX17" fmla="*/ 283559 w 610838"/>
                <a:gd name="connsiteY17" fmla="*/ 396240 h 492061"/>
                <a:gd name="connsiteX18" fmla="*/ 300609 w 610838"/>
                <a:gd name="connsiteY18" fmla="*/ 398336 h 492061"/>
                <a:gd name="connsiteX19" fmla="*/ 318706 w 610838"/>
                <a:gd name="connsiteY19" fmla="*/ 391954 h 492061"/>
                <a:gd name="connsiteX20" fmla="*/ 330898 w 610838"/>
                <a:gd name="connsiteY20" fmla="*/ 397764 h 492061"/>
                <a:gd name="connsiteX21" fmla="*/ 351187 w 610838"/>
                <a:gd name="connsiteY21" fmla="*/ 408908 h 492061"/>
                <a:gd name="connsiteX22" fmla="*/ 362426 w 610838"/>
                <a:gd name="connsiteY22" fmla="*/ 423196 h 492061"/>
                <a:gd name="connsiteX23" fmla="*/ 379476 w 610838"/>
                <a:gd name="connsiteY23" fmla="*/ 425291 h 492061"/>
                <a:gd name="connsiteX24" fmla="*/ 413575 w 610838"/>
                <a:gd name="connsiteY24" fmla="*/ 429578 h 492061"/>
                <a:gd name="connsiteX25" fmla="*/ 433768 w 610838"/>
                <a:gd name="connsiteY25" fmla="*/ 406146 h 492061"/>
                <a:gd name="connsiteX26" fmla="*/ 452914 w 610838"/>
                <a:gd name="connsiteY26" fmla="*/ 391287 h 492061"/>
                <a:gd name="connsiteX27" fmla="*/ 472535 w 610838"/>
                <a:gd name="connsiteY27" fmla="*/ 372142 h 492061"/>
                <a:gd name="connsiteX28" fmla="*/ 486918 w 610838"/>
                <a:gd name="connsiteY28" fmla="*/ 360902 h 492061"/>
                <a:gd name="connsiteX29" fmla="*/ 497586 w 610838"/>
                <a:gd name="connsiteY29" fmla="*/ 344996 h 492061"/>
                <a:gd name="connsiteX30" fmla="*/ 511397 w 610838"/>
                <a:gd name="connsiteY30" fmla="*/ 338042 h 492061"/>
                <a:gd name="connsiteX31" fmla="*/ 562451 w 610838"/>
                <a:gd name="connsiteY31" fmla="*/ 309848 h 492061"/>
                <a:gd name="connsiteX32" fmla="*/ 579501 w 610838"/>
                <a:gd name="connsiteY32" fmla="*/ 311944 h 492061"/>
                <a:gd name="connsiteX33" fmla="*/ 586359 w 610838"/>
                <a:gd name="connsiteY33" fmla="*/ 291275 h 492061"/>
                <a:gd name="connsiteX34" fmla="*/ 610838 w 610838"/>
                <a:gd name="connsiteY34" fmla="*/ 268415 h 492061"/>
                <a:gd name="connsiteX35" fmla="*/ 604456 w 610838"/>
                <a:gd name="connsiteY35" fmla="*/ 250317 h 492061"/>
                <a:gd name="connsiteX36" fmla="*/ 594836 w 610838"/>
                <a:gd name="connsiteY36" fmla="*/ 223266 h 492061"/>
                <a:gd name="connsiteX37" fmla="*/ 588931 w 610838"/>
                <a:gd name="connsiteY37" fmla="*/ 200977 h 492061"/>
                <a:gd name="connsiteX38" fmla="*/ 591502 w 610838"/>
                <a:gd name="connsiteY38" fmla="*/ 179737 h 492061"/>
                <a:gd name="connsiteX39" fmla="*/ 576072 w 610838"/>
                <a:gd name="connsiteY39" fmla="*/ 164878 h 492061"/>
                <a:gd name="connsiteX40" fmla="*/ 565880 w 610838"/>
                <a:gd name="connsiteY40" fmla="*/ 142018 h 492061"/>
                <a:gd name="connsiteX41" fmla="*/ 554641 w 610838"/>
                <a:gd name="connsiteY41" fmla="*/ 127730 h 492061"/>
                <a:gd name="connsiteX42" fmla="*/ 565309 w 610838"/>
                <a:gd name="connsiteY42" fmla="*/ 111728 h 492061"/>
                <a:gd name="connsiteX43" fmla="*/ 589312 w 610838"/>
                <a:gd name="connsiteY43" fmla="*/ 127635 h 492061"/>
                <a:gd name="connsiteX44" fmla="*/ 587121 w 610838"/>
                <a:gd name="connsiteY44" fmla="*/ 110109 h 492061"/>
                <a:gd name="connsiteX45" fmla="*/ 575881 w 610838"/>
                <a:gd name="connsiteY45" fmla="*/ 95821 h 492061"/>
                <a:gd name="connsiteX46" fmla="*/ 565213 w 610838"/>
                <a:gd name="connsiteY46" fmla="*/ 77248 h 492061"/>
                <a:gd name="connsiteX47" fmla="*/ 541211 w 610838"/>
                <a:gd name="connsiteY47" fmla="*/ 61341 h 492061"/>
                <a:gd name="connsiteX48" fmla="*/ 539019 w 610838"/>
                <a:gd name="connsiteY48" fmla="*/ 43815 h 492061"/>
                <a:gd name="connsiteX49" fmla="*/ 532638 w 610838"/>
                <a:gd name="connsiteY49" fmla="*/ 25717 h 492061"/>
                <a:gd name="connsiteX50" fmla="*/ 364331 w 610838"/>
                <a:gd name="connsiteY50" fmla="*/ 22193 h 492061"/>
                <a:gd name="connsiteX51" fmla="*/ 342424 w 610838"/>
                <a:gd name="connsiteY51" fmla="*/ 23813 h 492061"/>
                <a:gd name="connsiteX52" fmla="*/ 323755 w 610838"/>
                <a:gd name="connsiteY52" fmla="*/ 0 h 492061"/>
                <a:gd name="connsiteX53" fmla="*/ 300323 w 610838"/>
                <a:gd name="connsiteY53" fmla="*/ 14383 h 492061"/>
                <a:gd name="connsiteX54" fmla="*/ 289750 w 610838"/>
                <a:gd name="connsiteY54" fmla="*/ 30290 h 492061"/>
                <a:gd name="connsiteX55" fmla="*/ 265271 w 610838"/>
                <a:gd name="connsiteY55" fmla="*/ 53150 h 492061"/>
                <a:gd name="connsiteX56" fmla="*/ 250888 w 610838"/>
                <a:gd name="connsiteY56" fmla="*/ 64294 h 492061"/>
                <a:gd name="connsiteX57" fmla="*/ 236029 w 610838"/>
                <a:gd name="connsiteY57" fmla="*/ 79724 h 492061"/>
                <a:gd name="connsiteX58" fmla="*/ 225361 w 610838"/>
                <a:gd name="connsiteY58" fmla="*/ 95726 h 492061"/>
                <a:gd name="connsiteX59" fmla="*/ 205168 w 610838"/>
                <a:gd name="connsiteY59" fmla="*/ 119063 h 492061"/>
                <a:gd name="connsiteX60" fmla="*/ 180784 w 610838"/>
                <a:gd name="connsiteY60" fmla="*/ 141923 h 492061"/>
                <a:gd name="connsiteX61" fmla="*/ 209645 w 610838"/>
                <a:gd name="connsiteY61" fmla="*/ 188690 h 492061"/>
                <a:gd name="connsiteX62" fmla="*/ 190500 w 610838"/>
                <a:gd name="connsiteY62" fmla="*/ 203549 h 492061"/>
                <a:gd name="connsiteX63" fmla="*/ 162306 w 610838"/>
                <a:gd name="connsiteY63" fmla="*/ 221647 h 492061"/>
                <a:gd name="connsiteX64" fmla="*/ 151638 w 610838"/>
                <a:gd name="connsiteY64" fmla="*/ 237554 h 492061"/>
                <a:gd name="connsiteX65" fmla="*/ 129826 w 610838"/>
                <a:gd name="connsiteY65" fmla="*/ 239173 h 492061"/>
                <a:gd name="connsiteX66" fmla="*/ 111728 w 610838"/>
                <a:gd name="connsiteY66" fmla="*/ 245554 h 492061"/>
                <a:gd name="connsiteX67" fmla="*/ 86106 w 610838"/>
                <a:gd name="connsiteY67" fmla="*/ 242411 h 492061"/>
                <a:gd name="connsiteX68" fmla="*/ 70675 w 610838"/>
                <a:gd name="connsiteY68" fmla="*/ 262128 h 492061"/>
                <a:gd name="connsiteX69" fmla="*/ 52578 w 610838"/>
                <a:gd name="connsiteY69" fmla="*/ 268510 h 492061"/>
                <a:gd name="connsiteX70" fmla="*/ 54769 w 610838"/>
                <a:gd name="connsiteY70" fmla="*/ 286036 h 492061"/>
                <a:gd name="connsiteX71" fmla="*/ 28194 w 610838"/>
                <a:gd name="connsiteY71" fmla="*/ 291370 h 492061"/>
                <a:gd name="connsiteX72" fmla="*/ 30289 w 610838"/>
                <a:gd name="connsiteY72" fmla="*/ 308896 h 492061"/>
                <a:gd name="connsiteX73" fmla="*/ 476 w 610838"/>
                <a:gd name="connsiteY73" fmla="*/ 305181 h 492061"/>
                <a:gd name="connsiteX74" fmla="*/ 11144 w 610838"/>
                <a:gd name="connsiteY74" fmla="*/ 323755 h 492061"/>
                <a:gd name="connsiteX75" fmla="*/ 0 w 610838"/>
                <a:gd name="connsiteY75" fmla="*/ 343948 h 492061"/>
                <a:gd name="connsiteX76" fmla="*/ 6477 w 610838"/>
                <a:gd name="connsiteY76" fmla="*/ 362045 h 492061"/>
                <a:gd name="connsiteX77" fmla="*/ 48101 w 610838"/>
                <a:gd name="connsiteY77" fmla="*/ 410337 h 492061"/>
                <a:gd name="connsiteX78" fmla="*/ 104680 w 610838"/>
                <a:gd name="connsiteY78" fmla="*/ 477679 h 492061"/>
                <a:gd name="connsiteX79" fmla="*/ 115919 w 610838"/>
                <a:gd name="connsiteY79" fmla="*/ 492062 h 492061"/>
                <a:gd name="connsiteX80" fmla="*/ 115919 w 610838"/>
                <a:gd name="connsiteY80" fmla="*/ 492062 h 492061"/>
                <a:gd name="connsiteX81" fmla="*/ 115919 w 610838"/>
                <a:gd name="connsiteY81" fmla="*/ 492062 h 49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610838" h="492061">
                  <a:moveTo>
                    <a:pt x="115919" y="492062"/>
                  </a:moveTo>
                  <a:lnTo>
                    <a:pt x="131350" y="472345"/>
                  </a:lnTo>
                  <a:lnTo>
                    <a:pt x="134969" y="442627"/>
                  </a:lnTo>
                  <a:lnTo>
                    <a:pt x="119539" y="427768"/>
                  </a:lnTo>
                  <a:lnTo>
                    <a:pt x="137636" y="421386"/>
                  </a:lnTo>
                  <a:lnTo>
                    <a:pt x="144018" y="439388"/>
                  </a:lnTo>
                  <a:lnTo>
                    <a:pt x="162687" y="428720"/>
                  </a:lnTo>
                  <a:lnTo>
                    <a:pt x="185547" y="418624"/>
                  </a:lnTo>
                  <a:lnTo>
                    <a:pt x="199454" y="446246"/>
                  </a:lnTo>
                  <a:lnTo>
                    <a:pt x="218027" y="435578"/>
                  </a:lnTo>
                  <a:lnTo>
                    <a:pt x="224980" y="414909"/>
                  </a:lnTo>
                  <a:lnTo>
                    <a:pt x="244697" y="430244"/>
                  </a:lnTo>
                  <a:lnTo>
                    <a:pt x="258509" y="423386"/>
                  </a:lnTo>
                  <a:lnTo>
                    <a:pt x="256889" y="401574"/>
                  </a:lnTo>
                  <a:lnTo>
                    <a:pt x="236601" y="390430"/>
                  </a:lnTo>
                  <a:lnTo>
                    <a:pt x="258509" y="388811"/>
                  </a:lnTo>
                  <a:lnTo>
                    <a:pt x="272796" y="377666"/>
                  </a:lnTo>
                  <a:lnTo>
                    <a:pt x="283559" y="396240"/>
                  </a:lnTo>
                  <a:lnTo>
                    <a:pt x="300609" y="398336"/>
                  </a:lnTo>
                  <a:lnTo>
                    <a:pt x="318706" y="391954"/>
                  </a:lnTo>
                  <a:lnTo>
                    <a:pt x="330898" y="397764"/>
                  </a:lnTo>
                  <a:lnTo>
                    <a:pt x="351187" y="408908"/>
                  </a:lnTo>
                  <a:lnTo>
                    <a:pt x="362426" y="423196"/>
                  </a:lnTo>
                  <a:lnTo>
                    <a:pt x="379476" y="425291"/>
                  </a:lnTo>
                  <a:lnTo>
                    <a:pt x="413575" y="429578"/>
                  </a:lnTo>
                  <a:lnTo>
                    <a:pt x="433768" y="406146"/>
                  </a:lnTo>
                  <a:lnTo>
                    <a:pt x="452914" y="391287"/>
                  </a:lnTo>
                  <a:lnTo>
                    <a:pt x="472535" y="372142"/>
                  </a:lnTo>
                  <a:lnTo>
                    <a:pt x="486918" y="360902"/>
                  </a:lnTo>
                  <a:lnTo>
                    <a:pt x="497586" y="344996"/>
                  </a:lnTo>
                  <a:lnTo>
                    <a:pt x="511397" y="338042"/>
                  </a:lnTo>
                  <a:lnTo>
                    <a:pt x="562451" y="309848"/>
                  </a:lnTo>
                  <a:lnTo>
                    <a:pt x="579501" y="311944"/>
                  </a:lnTo>
                  <a:lnTo>
                    <a:pt x="586359" y="291275"/>
                  </a:lnTo>
                  <a:lnTo>
                    <a:pt x="610838" y="268415"/>
                  </a:lnTo>
                  <a:lnTo>
                    <a:pt x="604456" y="250317"/>
                  </a:lnTo>
                  <a:lnTo>
                    <a:pt x="594836" y="223266"/>
                  </a:lnTo>
                  <a:lnTo>
                    <a:pt x="588931" y="200977"/>
                  </a:lnTo>
                  <a:lnTo>
                    <a:pt x="591502" y="179737"/>
                  </a:lnTo>
                  <a:lnTo>
                    <a:pt x="576072" y="164878"/>
                  </a:lnTo>
                  <a:lnTo>
                    <a:pt x="565880" y="142018"/>
                  </a:lnTo>
                  <a:lnTo>
                    <a:pt x="554641" y="127730"/>
                  </a:lnTo>
                  <a:lnTo>
                    <a:pt x="565309" y="111728"/>
                  </a:lnTo>
                  <a:lnTo>
                    <a:pt x="589312" y="127635"/>
                  </a:lnTo>
                  <a:lnTo>
                    <a:pt x="587121" y="110109"/>
                  </a:lnTo>
                  <a:lnTo>
                    <a:pt x="575881" y="95821"/>
                  </a:lnTo>
                  <a:lnTo>
                    <a:pt x="565213" y="77248"/>
                  </a:lnTo>
                  <a:lnTo>
                    <a:pt x="541211" y="61341"/>
                  </a:lnTo>
                  <a:lnTo>
                    <a:pt x="539019" y="43815"/>
                  </a:lnTo>
                  <a:lnTo>
                    <a:pt x="532638" y="25717"/>
                  </a:lnTo>
                  <a:lnTo>
                    <a:pt x="364331" y="22193"/>
                  </a:lnTo>
                  <a:lnTo>
                    <a:pt x="342424" y="23813"/>
                  </a:lnTo>
                  <a:lnTo>
                    <a:pt x="323755" y="0"/>
                  </a:lnTo>
                  <a:lnTo>
                    <a:pt x="300323" y="14383"/>
                  </a:lnTo>
                  <a:lnTo>
                    <a:pt x="289750" y="30290"/>
                  </a:lnTo>
                  <a:lnTo>
                    <a:pt x="265271" y="53150"/>
                  </a:lnTo>
                  <a:lnTo>
                    <a:pt x="250888" y="64294"/>
                  </a:lnTo>
                  <a:lnTo>
                    <a:pt x="236029" y="79724"/>
                  </a:lnTo>
                  <a:lnTo>
                    <a:pt x="225361" y="95726"/>
                  </a:lnTo>
                  <a:lnTo>
                    <a:pt x="205168" y="119063"/>
                  </a:lnTo>
                  <a:lnTo>
                    <a:pt x="180784" y="141923"/>
                  </a:lnTo>
                  <a:lnTo>
                    <a:pt x="209645" y="188690"/>
                  </a:lnTo>
                  <a:lnTo>
                    <a:pt x="190500" y="203549"/>
                  </a:lnTo>
                  <a:lnTo>
                    <a:pt x="162306" y="221647"/>
                  </a:lnTo>
                  <a:lnTo>
                    <a:pt x="151638" y="237554"/>
                  </a:lnTo>
                  <a:lnTo>
                    <a:pt x="129826" y="239173"/>
                  </a:lnTo>
                  <a:lnTo>
                    <a:pt x="111728" y="245554"/>
                  </a:lnTo>
                  <a:lnTo>
                    <a:pt x="86106" y="242411"/>
                  </a:lnTo>
                  <a:lnTo>
                    <a:pt x="70675" y="262128"/>
                  </a:lnTo>
                  <a:lnTo>
                    <a:pt x="52578" y="268510"/>
                  </a:lnTo>
                  <a:lnTo>
                    <a:pt x="54769" y="286036"/>
                  </a:lnTo>
                  <a:lnTo>
                    <a:pt x="28194" y="291370"/>
                  </a:lnTo>
                  <a:lnTo>
                    <a:pt x="30289" y="308896"/>
                  </a:lnTo>
                  <a:lnTo>
                    <a:pt x="476" y="305181"/>
                  </a:lnTo>
                  <a:lnTo>
                    <a:pt x="11144" y="323755"/>
                  </a:lnTo>
                  <a:lnTo>
                    <a:pt x="0" y="343948"/>
                  </a:lnTo>
                  <a:lnTo>
                    <a:pt x="6477" y="362045"/>
                  </a:lnTo>
                  <a:lnTo>
                    <a:pt x="48101" y="410337"/>
                  </a:lnTo>
                  <a:lnTo>
                    <a:pt x="104680" y="477679"/>
                  </a:lnTo>
                  <a:lnTo>
                    <a:pt x="115919" y="492062"/>
                  </a:lnTo>
                  <a:lnTo>
                    <a:pt x="115919" y="492062"/>
                  </a:lnTo>
                  <a:lnTo>
                    <a:pt x="115919" y="4920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9FA5E7E2-8404-779B-FA4F-12761819D55E}"/>
                </a:ext>
              </a:extLst>
            </p:cNvPr>
            <p:cNvSpPr/>
            <p:nvPr/>
          </p:nvSpPr>
          <p:spPr>
            <a:xfrm>
              <a:off x="6992338" y="1332152"/>
              <a:ext cx="904488" cy="1002010"/>
            </a:xfrm>
            <a:custGeom>
              <a:avLst/>
              <a:gdLst>
                <a:gd name="connsiteX0" fmla="*/ 213932 w 537114"/>
                <a:gd name="connsiteY0" fmla="*/ 593598 h 595026"/>
                <a:gd name="connsiteX1" fmla="*/ 244221 w 537114"/>
                <a:gd name="connsiteY1" fmla="*/ 593027 h 595026"/>
                <a:gd name="connsiteX2" fmla="*/ 274511 w 537114"/>
                <a:gd name="connsiteY2" fmla="*/ 592360 h 595026"/>
                <a:gd name="connsiteX3" fmla="*/ 295846 w 537114"/>
                <a:gd name="connsiteY3" fmla="*/ 595027 h 595026"/>
                <a:gd name="connsiteX4" fmla="*/ 315468 w 537114"/>
                <a:gd name="connsiteY4" fmla="*/ 575786 h 595026"/>
                <a:gd name="connsiteX5" fmla="*/ 330327 w 537114"/>
                <a:gd name="connsiteY5" fmla="*/ 560356 h 595026"/>
                <a:gd name="connsiteX6" fmla="*/ 340995 w 537114"/>
                <a:gd name="connsiteY6" fmla="*/ 544354 h 595026"/>
                <a:gd name="connsiteX7" fmla="*/ 363855 w 537114"/>
                <a:gd name="connsiteY7" fmla="*/ 534257 h 595026"/>
                <a:gd name="connsiteX8" fmla="*/ 391478 w 537114"/>
                <a:gd name="connsiteY8" fmla="*/ 520351 h 595026"/>
                <a:gd name="connsiteX9" fmla="*/ 402146 w 537114"/>
                <a:gd name="connsiteY9" fmla="*/ 504349 h 595026"/>
                <a:gd name="connsiteX10" fmla="*/ 420148 w 537114"/>
                <a:gd name="connsiteY10" fmla="*/ 497872 h 595026"/>
                <a:gd name="connsiteX11" fmla="*/ 440341 w 537114"/>
                <a:gd name="connsiteY11" fmla="*/ 474440 h 595026"/>
                <a:gd name="connsiteX12" fmla="*/ 459010 w 537114"/>
                <a:gd name="connsiteY12" fmla="*/ 463772 h 595026"/>
                <a:gd name="connsiteX13" fmla="*/ 482918 w 537114"/>
                <a:gd name="connsiteY13" fmla="*/ 479679 h 595026"/>
                <a:gd name="connsiteX14" fmla="*/ 497300 w 537114"/>
                <a:gd name="connsiteY14" fmla="*/ 468535 h 595026"/>
                <a:gd name="connsiteX15" fmla="*/ 507873 w 537114"/>
                <a:gd name="connsiteY15" fmla="*/ 452533 h 595026"/>
                <a:gd name="connsiteX16" fmla="*/ 522256 w 537114"/>
                <a:gd name="connsiteY16" fmla="*/ 441293 h 595026"/>
                <a:gd name="connsiteX17" fmla="*/ 537115 w 537114"/>
                <a:gd name="connsiteY17" fmla="*/ 425863 h 595026"/>
                <a:gd name="connsiteX18" fmla="*/ 535496 w 537114"/>
                <a:gd name="connsiteY18" fmla="*/ 404051 h 595026"/>
                <a:gd name="connsiteX19" fmla="*/ 517970 w 537114"/>
                <a:gd name="connsiteY19" fmla="*/ 406146 h 595026"/>
                <a:gd name="connsiteX20" fmla="*/ 512064 w 537114"/>
                <a:gd name="connsiteY20" fmla="*/ 383857 h 595026"/>
                <a:gd name="connsiteX21" fmla="*/ 510921 w 537114"/>
                <a:gd name="connsiteY21" fmla="*/ 357759 h 595026"/>
                <a:gd name="connsiteX22" fmla="*/ 518351 w 537114"/>
                <a:gd name="connsiteY22" fmla="*/ 332708 h 595026"/>
                <a:gd name="connsiteX23" fmla="*/ 507206 w 537114"/>
                <a:gd name="connsiteY23" fmla="*/ 318325 h 595026"/>
                <a:gd name="connsiteX24" fmla="*/ 509778 w 537114"/>
                <a:gd name="connsiteY24" fmla="*/ 296990 h 595026"/>
                <a:gd name="connsiteX25" fmla="*/ 511874 w 537114"/>
                <a:gd name="connsiteY25" fmla="*/ 279940 h 595026"/>
                <a:gd name="connsiteX26" fmla="*/ 525780 w 537114"/>
                <a:gd name="connsiteY26" fmla="*/ 273082 h 595026"/>
                <a:gd name="connsiteX27" fmla="*/ 515112 w 537114"/>
                <a:gd name="connsiteY27" fmla="*/ 254413 h 595026"/>
                <a:gd name="connsiteX28" fmla="*/ 508635 w 537114"/>
                <a:gd name="connsiteY28" fmla="*/ 236315 h 595026"/>
                <a:gd name="connsiteX29" fmla="*/ 502730 w 537114"/>
                <a:gd name="connsiteY29" fmla="*/ 213931 h 595026"/>
                <a:gd name="connsiteX30" fmla="*/ 482061 w 537114"/>
                <a:gd name="connsiteY30" fmla="*/ 207073 h 595026"/>
                <a:gd name="connsiteX31" fmla="*/ 479870 w 537114"/>
                <a:gd name="connsiteY31" fmla="*/ 189548 h 595026"/>
                <a:gd name="connsiteX32" fmla="*/ 469678 w 537114"/>
                <a:gd name="connsiteY32" fmla="*/ 166592 h 595026"/>
                <a:gd name="connsiteX33" fmla="*/ 453771 w 537114"/>
                <a:gd name="connsiteY33" fmla="*/ 156019 h 595026"/>
                <a:gd name="connsiteX34" fmla="*/ 437198 w 537114"/>
                <a:gd name="connsiteY34" fmla="*/ 149638 h 595026"/>
                <a:gd name="connsiteX35" fmla="*/ 419195 w 537114"/>
                <a:gd name="connsiteY35" fmla="*/ 156115 h 595026"/>
                <a:gd name="connsiteX36" fmla="*/ 397859 w 537114"/>
                <a:gd name="connsiteY36" fmla="*/ 153448 h 595026"/>
                <a:gd name="connsiteX37" fmla="*/ 399955 w 537114"/>
                <a:gd name="connsiteY37" fmla="*/ 136398 h 595026"/>
                <a:gd name="connsiteX38" fmla="*/ 374428 w 537114"/>
                <a:gd name="connsiteY38" fmla="*/ 133255 h 595026"/>
                <a:gd name="connsiteX39" fmla="*/ 360617 w 537114"/>
                <a:gd name="connsiteY39" fmla="*/ 140208 h 595026"/>
                <a:gd name="connsiteX40" fmla="*/ 338804 w 537114"/>
                <a:gd name="connsiteY40" fmla="*/ 141827 h 595026"/>
                <a:gd name="connsiteX41" fmla="*/ 316992 w 537114"/>
                <a:gd name="connsiteY41" fmla="*/ 143446 h 595026"/>
                <a:gd name="connsiteX42" fmla="*/ 300514 w 537114"/>
                <a:gd name="connsiteY42" fmla="*/ 137065 h 595026"/>
                <a:gd name="connsiteX43" fmla="*/ 280226 w 537114"/>
                <a:gd name="connsiteY43" fmla="*/ 125921 h 595026"/>
                <a:gd name="connsiteX44" fmla="*/ 274415 w 537114"/>
                <a:gd name="connsiteY44" fmla="*/ 103632 h 595026"/>
                <a:gd name="connsiteX45" fmla="*/ 207740 w 537114"/>
                <a:gd name="connsiteY45" fmla="*/ 47815 h 595026"/>
                <a:gd name="connsiteX46" fmla="*/ 183833 w 537114"/>
                <a:gd name="connsiteY46" fmla="*/ 31909 h 595026"/>
                <a:gd name="connsiteX47" fmla="*/ 135922 w 537114"/>
                <a:gd name="connsiteY47" fmla="*/ 0 h 595026"/>
                <a:gd name="connsiteX48" fmla="*/ 118301 w 537114"/>
                <a:gd name="connsiteY48" fmla="*/ 2191 h 595026"/>
                <a:gd name="connsiteX49" fmla="*/ 119920 w 537114"/>
                <a:gd name="connsiteY49" fmla="*/ 24003 h 595026"/>
                <a:gd name="connsiteX50" fmla="*/ 125349 w 537114"/>
                <a:gd name="connsiteY50" fmla="*/ 50578 h 595026"/>
                <a:gd name="connsiteX51" fmla="*/ 141256 w 537114"/>
                <a:gd name="connsiteY51" fmla="*/ 61246 h 595026"/>
                <a:gd name="connsiteX52" fmla="*/ 138113 w 537114"/>
                <a:gd name="connsiteY52" fmla="*/ 86773 h 595026"/>
                <a:gd name="connsiteX53" fmla="*/ 118968 w 537114"/>
                <a:gd name="connsiteY53" fmla="*/ 101727 h 595026"/>
                <a:gd name="connsiteX54" fmla="*/ 104680 w 537114"/>
                <a:gd name="connsiteY54" fmla="*/ 112967 h 595026"/>
                <a:gd name="connsiteX55" fmla="*/ 89821 w 537114"/>
                <a:gd name="connsiteY55" fmla="*/ 128397 h 595026"/>
                <a:gd name="connsiteX56" fmla="*/ 52007 w 537114"/>
                <a:gd name="connsiteY56" fmla="*/ 154019 h 595026"/>
                <a:gd name="connsiteX57" fmla="*/ 25432 w 537114"/>
                <a:gd name="connsiteY57" fmla="*/ 159353 h 595026"/>
                <a:gd name="connsiteX58" fmla="*/ 14288 w 537114"/>
                <a:gd name="connsiteY58" fmla="*/ 179642 h 595026"/>
                <a:gd name="connsiteX59" fmla="*/ 0 w 537114"/>
                <a:gd name="connsiteY59" fmla="*/ 190881 h 595026"/>
                <a:gd name="connsiteX60" fmla="*/ 10096 w 537114"/>
                <a:gd name="connsiteY60" fmla="*/ 213741 h 595026"/>
                <a:gd name="connsiteX61" fmla="*/ 12288 w 537114"/>
                <a:gd name="connsiteY61" fmla="*/ 231267 h 595026"/>
                <a:gd name="connsiteX62" fmla="*/ 36767 w 537114"/>
                <a:gd name="connsiteY62" fmla="*/ 277559 h 595026"/>
                <a:gd name="connsiteX63" fmla="*/ 52293 w 537114"/>
                <a:gd name="connsiteY63" fmla="*/ 292417 h 595026"/>
                <a:gd name="connsiteX64" fmla="*/ 59246 w 537114"/>
                <a:gd name="connsiteY64" fmla="*/ 340900 h 595026"/>
                <a:gd name="connsiteX65" fmla="*/ 65627 w 537114"/>
                <a:gd name="connsiteY65" fmla="*/ 358997 h 595026"/>
                <a:gd name="connsiteX66" fmla="*/ 78963 w 537114"/>
                <a:gd name="connsiteY66" fmla="*/ 390906 h 595026"/>
                <a:gd name="connsiteX67" fmla="*/ 94965 w 537114"/>
                <a:gd name="connsiteY67" fmla="*/ 401574 h 595026"/>
                <a:gd name="connsiteX68" fmla="*/ 106680 w 537114"/>
                <a:gd name="connsiteY68" fmla="*/ 411670 h 595026"/>
                <a:gd name="connsiteX69" fmla="*/ 116300 w 537114"/>
                <a:gd name="connsiteY69" fmla="*/ 438817 h 595026"/>
                <a:gd name="connsiteX70" fmla="*/ 131350 w 537114"/>
                <a:gd name="connsiteY70" fmla="*/ 527114 h 595026"/>
                <a:gd name="connsiteX71" fmla="*/ 132493 w 537114"/>
                <a:gd name="connsiteY71" fmla="*/ 587883 h 595026"/>
                <a:gd name="connsiteX72" fmla="*/ 148971 w 537114"/>
                <a:gd name="connsiteY72" fmla="*/ 594170 h 595026"/>
                <a:gd name="connsiteX73" fmla="*/ 180880 w 537114"/>
                <a:gd name="connsiteY73" fmla="*/ 580835 h 595026"/>
                <a:gd name="connsiteX74" fmla="*/ 205359 w 537114"/>
                <a:gd name="connsiteY74" fmla="*/ 592550 h 595026"/>
                <a:gd name="connsiteX75" fmla="*/ 213932 w 537114"/>
                <a:gd name="connsiteY75" fmla="*/ 593598 h 595026"/>
                <a:gd name="connsiteX76" fmla="*/ 213932 w 537114"/>
                <a:gd name="connsiteY76" fmla="*/ 593598 h 595026"/>
                <a:gd name="connsiteX77" fmla="*/ 213932 w 537114"/>
                <a:gd name="connsiteY77" fmla="*/ 593598 h 595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537114" h="595026">
                  <a:moveTo>
                    <a:pt x="213932" y="593598"/>
                  </a:moveTo>
                  <a:lnTo>
                    <a:pt x="244221" y="593027"/>
                  </a:lnTo>
                  <a:lnTo>
                    <a:pt x="274511" y="592360"/>
                  </a:lnTo>
                  <a:lnTo>
                    <a:pt x="295846" y="595027"/>
                  </a:lnTo>
                  <a:lnTo>
                    <a:pt x="315468" y="575786"/>
                  </a:lnTo>
                  <a:lnTo>
                    <a:pt x="330327" y="560356"/>
                  </a:lnTo>
                  <a:lnTo>
                    <a:pt x="340995" y="544354"/>
                  </a:lnTo>
                  <a:lnTo>
                    <a:pt x="363855" y="534257"/>
                  </a:lnTo>
                  <a:lnTo>
                    <a:pt x="391478" y="520351"/>
                  </a:lnTo>
                  <a:lnTo>
                    <a:pt x="402146" y="504349"/>
                  </a:lnTo>
                  <a:lnTo>
                    <a:pt x="420148" y="497872"/>
                  </a:lnTo>
                  <a:lnTo>
                    <a:pt x="440341" y="474440"/>
                  </a:lnTo>
                  <a:lnTo>
                    <a:pt x="459010" y="463772"/>
                  </a:lnTo>
                  <a:lnTo>
                    <a:pt x="482918" y="479679"/>
                  </a:lnTo>
                  <a:lnTo>
                    <a:pt x="497300" y="468535"/>
                  </a:lnTo>
                  <a:lnTo>
                    <a:pt x="507873" y="452533"/>
                  </a:lnTo>
                  <a:lnTo>
                    <a:pt x="522256" y="441293"/>
                  </a:lnTo>
                  <a:lnTo>
                    <a:pt x="537115" y="425863"/>
                  </a:lnTo>
                  <a:lnTo>
                    <a:pt x="535496" y="404051"/>
                  </a:lnTo>
                  <a:lnTo>
                    <a:pt x="517970" y="406146"/>
                  </a:lnTo>
                  <a:lnTo>
                    <a:pt x="512064" y="383857"/>
                  </a:lnTo>
                  <a:lnTo>
                    <a:pt x="510921" y="357759"/>
                  </a:lnTo>
                  <a:lnTo>
                    <a:pt x="518351" y="332708"/>
                  </a:lnTo>
                  <a:lnTo>
                    <a:pt x="507206" y="318325"/>
                  </a:lnTo>
                  <a:lnTo>
                    <a:pt x="509778" y="296990"/>
                  </a:lnTo>
                  <a:lnTo>
                    <a:pt x="511874" y="279940"/>
                  </a:lnTo>
                  <a:lnTo>
                    <a:pt x="525780" y="273082"/>
                  </a:lnTo>
                  <a:lnTo>
                    <a:pt x="515112" y="254413"/>
                  </a:lnTo>
                  <a:lnTo>
                    <a:pt x="508635" y="236315"/>
                  </a:lnTo>
                  <a:lnTo>
                    <a:pt x="502730" y="213931"/>
                  </a:lnTo>
                  <a:lnTo>
                    <a:pt x="482061" y="207073"/>
                  </a:lnTo>
                  <a:lnTo>
                    <a:pt x="479870" y="189548"/>
                  </a:lnTo>
                  <a:lnTo>
                    <a:pt x="469678" y="166592"/>
                  </a:lnTo>
                  <a:lnTo>
                    <a:pt x="453771" y="156019"/>
                  </a:lnTo>
                  <a:lnTo>
                    <a:pt x="437198" y="149638"/>
                  </a:lnTo>
                  <a:lnTo>
                    <a:pt x="419195" y="156115"/>
                  </a:lnTo>
                  <a:lnTo>
                    <a:pt x="397859" y="153448"/>
                  </a:lnTo>
                  <a:lnTo>
                    <a:pt x="399955" y="136398"/>
                  </a:lnTo>
                  <a:lnTo>
                    <a:pt x="374428" y="133255"/>
                  </a:lnTo>
                  <a:lnTo>
                    <a:pt x="360617" y="140208"/>
                  </a:lnTo>
                  <a:lnTo>
                    <a:pt x="338804" y="141827"/>
                  </a:lnTo>
                  <a:lnTo>
                    <a:pt x="316992" y="143446"/>
                  </a:lnTo>
                  <a:lnTo>
                    <a:pt x="300514" y="137065"/>
                  </a:lnTo>
                  <a:lnTo>
                    <a:pt x="280226" y="125921"/>
                  </a:lnTo>
                  <a:lnTo>
                    <a:pt x="274415" y="103632"/>
                  </a:lnTo>
                  <a:lnTo>
                    <a:pt x="207740" y="47815"/>
                  </a:lnTo>
                  <a:lnTo>
                    <a:pt x="183833" y="31909"/>
                  </a:lnTo>
                  <a:lnTo>
                    <a:pt x="135922" y="0"/>
                  </a:lnTo>
                  <a:lnTo>
                    <a:pt x="118301" y="2191"/>
                  </a:lnTo>
                  <a:lnTo>
                    <a:pt x="119920" y="24003"/>
                  </a:lnTo>
                  <a:lnTo>
                    <a:pt x="125349" y="50578"/>
                  </a:lnTo>
                  <a:lnTo>
                    <a:pt x="141256" y="61246"/>
                  </a:lnTo>
                  <a:lnTo>
                    <a:pt x="138113" y="86773"/>
                  </a:lnTo>
                  <a:lnTo>
                    <a:pt x="118968" y="101727"/>
                  </a:lnTo>
                  <a:lnTo>
                    <a:pt x="104680" y="112967"/>
                  </a:lnTo>
                  <a:lnTo>
                    <a:pt x="89821" y="128397"/>
                  </a:lnTo>
                  <a:lnTo>
                    <a:pt x="52007" y="154019"/>
                  </a:lnTo>
                  <a:lnTo>
                    <a:pt x="25432" y="159353"/>
                  </a:lnTo>
                  <a:lnTo>
                    <a:pt x="14288" y="179642"/>
                  </a:lnTo>
                  <a:lnTo>
                    <a:pt x="0" y="190881"/>
                  </a:lnTo>
                  <a:lnTo>
                    <a:pt x="10096" y="213741"/>
                  </a:lnTo>
                  <a:lnTo>
                    <a:pt x="12288" y="231267"/>
                  </a:lnTo>
                  <a:lnTo>
                    <a:pt x="36767" y="277559"/>
                  </a:lnTo>
                  <a:lnTo>
                    <a:pt x="52293" y="292417"/>
                  </a:lnTo>
                  <a:lnTo>
                    <a:pt x="59246" y="340900"/>
                  </a:lnTo>
                  <a:lnTo>
                    <a:pt x="65627" y="358997"/>
                  </a:lnTo>
                  <a:lnTo>
                    <a:pt x="78963" y="390906"/>
                  </a:lnTo>
                  <a:lnTo>
                    <a:pt x="94965" y="401574"/>
                  </a:lnTo>
                  <a:lnTo>
                    <a:pt x="106680" y="411670"/>
                  </a:lnTo>
                  <a:lnTo>
                    <a:pt x="116300" y="438817"/>
                  </a:lnTo>
                  <a:lnTo>
                    <a:pt x="131350" y="527114"/>
                  </a:lnTo>
                  <a:lnTo>
                    <a:pt x="132493" y="587883"/>
                  </a:lnTo>
                  <a:lnTo>
                    <a:pt x="148971" y="594170"/>
                  </a:lnTo>
                  <a:lnTo>
                    <a:pt x="180880" y="580835"/>
                  </a:lnTo>
                  <a:lnTo>
                    <a:pt x="205359" y="592550"/>
                  </a:lnTo>
                  <a:lnTo>
                    <a:pt x="213932" y="593598"/>
                  </a:lnTo>
                  <a:lnTo>
                    <a:pt x="213932" y="593598"/>
                  </a:lnTo>
                  <a:lnTo>
                    <a:pt x="213932" y="5935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7F72C293-A8FF-D8BF-26D7-4981825BB045}"/>
                </a:ext>
              </a:extLst>
            </p:cNvPr>
            <p:cNvSpPr/>
            <p:nvPr/>
          </p:nvSpPr>
          <p:spPr>
            <a:xfrm>
              <a:off x="8809336" y="65643"/>
              <a:ext cx="1422577" cy="498840"/>
            </a:xfrm>
            <a:custGeom>
              <a:avLst/>
              <a:gdLst>
                <a:gd name="connsiteX0" fmla="*/ 307848 w 844772"/>
                <a:gd name="connsiteY0" fmla="*/ 296228 h 296227"/>
                <a:gd name="connsiteX1" fmla="*/ 322707 w 844772"/>
                <a:gd name="connsiteY1" fmla="*/ 280702 h 296227"/>
                <a:gd name="connsiteX2" fmla="*/ 344043 w 844772"/>
                <a:gd name="connsiteY2" fmla="*/ 283274 h 296227"/>
                <a:gd name="connsiteX3" fmla="*/ 360997 w 844772"/>
                <a:gd name="connsiteY3" fmla="*/ 285369 h 296227"/>
                <a:gd name="connsiteX4" fmla="*/ 390810 w 844772"/>
                <a:gd name="connsiteY4" fmla="*/ 289084 h 296227"/>
                <a:gd name="connsiteX5" fmla="*/ 408908 w 844772"/>
                <a:gd name="connsiteY5" fmla="*/ 282607 h 296227"/>
                <a:gd name="connsiteX6" fmla="*/ 428149 w 844772"/>
                <a:gd name="connsiteY6" fmla="*/ 267557 h 296227"/>
                <a:gd name="connsiteX7" fmla="*/ 438245 w 844772"/>
                <a:gd name="connsiteY7" fmla="*/ 255746 h 296227"/>
                <a:gd name="connsiteX8" fmla="*/ 458438 w 844772"/>
                <a:gd name="connsiteY8" fmla="*/ 266986 h 296227"/>
                <a:gd name="connsiteX9" fmla="*/ 491490 w 844772"/>
                <a:gd name="connsiteY9" fmla="*/ 279749 h 296227"/>
                <a:gd name="connsiteX10" fmla="*/ 523970 w 844772"/>
                <a:gd name="connsiteY10" fmla="*/ 262033 h 296227"/>
                <a:gd name="connsiteX11" fmla="*/ 542544 w 844772"/>
                <a:gd name="connsiteY11" fmla="*/ 251269 h 296227"/>
                <a:gd name="connsiteX12" fmla="*/ 562737 w 844772"/>
                <a:gd name="connsiteY12" fmla="*/ 227647 h 296227"/>
                <a:gd name="connsiteX13" fmla="*/ 581406 w 844772"/>
                <a:gd name="connsiteY13" fmla="*/ 216884 h 296227"/>
                <a:gd name="connsiteX14" fmla="*/ 596265 w 844772"/>
                <a:gd name="connsiteY14" fmla="*/ 201263 h 296227"/>
                <a:gd name="connsiteX15" fmla="*/ 622363 w 844772"/>
                <a:gd name="connsiteY15" fmla="*/ 200120 h 296227"/>
                <a:gd name="connsiteX16" fmla="*/ 633032 w 844772"/>
                <a:gd name="connsiteY16" fmla="*/ 184118 h 296227"/>
                <a:gd name="connsiteX17" fmla="*/ 647891 w 844772"/>
                <a:gd name="connsiteY17" fmla="*/ 168497 h 296227"/>
                <a:gd name="connsiteX18" fmla="*/ 678752 w 844772"/>
                <a:gd name="connsiteY18" fmla="*/ 163640 h 296227"/>
                <a:gd name="connsiteX19" fmla="*/ 694182 w 844772"/>
                <a:gd name="connsiteY19" fmla="*/ 143732 h 296227"/>
                <a:gd name="connsiteX20" fmla="*/ 708565 w 844772"/>
                <a:gd name="connsiteY20" fmla="*/ 132493 h 296227"/>
                <a:gd name="connsiteX21" fmla="*/ 720280 w 844772"/>
                <a:gd name="connsiteY21" fmla="*/ 107823 h 296227"/>
                <a:gd name="connsiteX22" fmla="*/ 738854 w 844772"/>
                <a:gd name="connsiteY22" fmla="*/ 97060 h 296227"/>
                <a:gd name="connsiteX23" fmla="*/ 753809 w 844772"/>
                <a:gd name="connsiteY23" fmla="*/ 81534 h 296227"/>
                <a:gd name="connsiteX24" fmla="*/ 766000 w 844772"/>
                <a:gd name="connsiteY24" fmla="*/ 52578 h 296227"/>
                <a:gd name="connsiteX25" fmla="*/ 792575 w 844772"/>
                <a:gd name="connsiteY25" fmla="*/ 47149 h 296227"/>
                <a:gd name="connsiteX26" fmla="*/ 803243 w 844772"/>
                <a:gd name="connsiteY26" fmla="*/ 31051 h 296227"/>
                <a:gd name="connsiteX27" fmla="*/ 818102 w 844772"/>
                <a:gd name="connsiteY27" fmla="*/ 15430 h 296227"/>
                <a:gd name="connsiteX28" fmla="*/ 844772 w 844772"/>
                <a:gd name="connsiteY28" fmla="*/ 10001 h 296227"/>
                <a:gd name="connsiteX29" fmla="*/ 763810 w 844772"/>
                <a:gd name="connsiteY29" fmla="*/ 0 h 296227"/>
                <a:gd name="connsiteX30" fmla="*/ 746855 w 844772"/>
                <a:gd name="connsiteY30" fmla="*/ 32766 h 296227"/>
                <a:gd name="connsiteX31" fmla="*/ 590835 w 844772"/>
                <a:gd name="connsiteY31" fmla="*/ 35243 h 296227"/>
                <a:gd name="connsiteX32" fmla="*/ 538639 w 844772"/>
                <a:gd name="connsiteY32" fmla="*/ 37528 h 296227"/>
                <a:gd name="connsiteX33" fmla="*/ 443865 w 844772"/>
                <a:gd name="connsiteY33" fmla="*/ 34576 h 296227"/>
                <a:gd name="connsiteX34" fmla="*/ 422053 w 844772"/>
                <a:gd name="connsiteY34" fmla="*/ 36195 h 296227"/>
                <a:gd name="connsiteX35" fmla="*/ 391763 w 844772"/>
                <a:gd name="connsiteY35" fmla="*/ 36766 h 296227"/>
                <a:gd name="connsiteX36" fmla="*/ 222409 w 844772"/>
                <a:gd name="connsiteY36" fmla="*/ 42005 h 296227"/>
                <a:gd name="connsiteX37" fmla="*/ 83439 w 844772"/>
                <a:gd name="connsiteY37" fmla="*/ 46673 h 296227"/>
                <a:gd name="connsiteX38" fmla="*/ 89916 w 844772"/>
                <a:gd name="connsiteY38" fmla="*/ 64865 h 296227"/>
                <a:gd name="connsiteX39" fmla="*/ 71818 w 844772"/>
                <a:gd name="connsiteY39" fmla="*/ 71247 h 296227"/>
                <a:gd name="connsiteX40" fmla="*/ 77628 w 844772"/>
                <a:gd name="connsiteY40" fmla="*/ 93821 h 296227"/>
                <a:gd name="connsiteX41" fmla="*/ 80391 w 844772"/>
                <a:gd name="connsiteY41" fmla="*/ 142018 h 296227"/>
                <a:gd name="connsiteX42" fmla="*/ 66484 w 844772"/>
                <a:gd name="connsiteY42" fmla="*/ 148971 h 296227"/>
                <a:gd name="connsiteX43" fmla="*/ 68675 w 844772"/>
                <a:gd name="connsiteY43" fmla="*/ 166687 h 296227"/>
                <a:gd name="connsiteX44" fmla="*/ 44196 w 844772"/>
                <a:gd name="connsiteY44" fmla="*/ 189738 h 296227"/>
                <a:gd name="connsiteX45" fmla="*/ 6953 w 844772"/>
                <a:gd name="connsiteY45" fmla="*/ 211265 h 296227"/>
                <a:gd name="connsiteX46" fmla="*/ 0 w 844772"/>
                <a:gd name="connsiteY46" fmla="*/ 232124 h 296227"/>
                <a:gd name="connsiteX47" fmla="*/ 10668 w 844772"/>
                <a:gd name="connsiteY47" fmla="*/ 250889 h 296227"/>
                <a:gd name="connsiteX48" fmla="*/ 34100 w 844772"/>
                <a:gd name="connsiteY48" fmla="*/ 236315 h 296227"/>
                <a:gd name="connsiteX49" fmla="*/ 79915 w 844772"/>
                <a:gd name="connsiteY49" fmla="*/ 250698 h 296227"/>
                <a:gd name="connsiteX50" fmla="*/ 95917 w 844772"/>
                <a:gd name="connsiteY50" fmla="*/ 261366 h 296227"/>
                <a:gd name="connsiteX51" fmla="*/ 255556 w 844772"/>
                <a:gd name="connsiteY51" fmla="*/ 228886 h 296227"/>
                <a:gd name="connsiteX52" fmla="*/ 272605 w 844772"/>
                <a:gd name="connsiteY52" fmla="*/ 230981 h 296227"/>
                <a:gd name="connsiteX53" fmla="*/ 288607 w 844772"/>
                <a:gd name="connsiteY53" fmla="*/ 241649 h 296227"/>
                <a:gd name="connsiteX54" fmla="*/ 307753 w 844772"/>
                <a:gd name="connsiteY54" fmla="*/ 261461 h 296227"/>
                <a:gd name="connsiteX55" fmla="*/ 314706 w 844772"/>
                <a:gd name="connsiteY55" fmla="*/ 275368 h 296227"/>
                <a:gd name="connsiteX56" fmla="*/ 304038 w 844772"/>
                <a:gd name="connsiteY56" fmla="*/ 291465 h 296227"/>
                <a:gd name="connsiteX57" fmla="*/ 307848 w 844772"/>
                <a:gd name="connsiteY57" fmla="*/ 296228 h 296227"/>
                <a:gd name="connsiteX58" fmla="*/ 307848 w 844772"/>
                <a:gd name="connsiteY58" fmla="*/ 296228 h 296227"/>
                <a:gd name="connsiteX59" fmla="*/ 307848 w 844772"/>
                <a:gd name="connsiteY59" fmla="*/ 296228 h 29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44772" h="296227">
                  <a:moveTo>
                    <a:pt x="307848" y="296228"/>
                  </a:moveTo>
                  <a:lnTo>
                    <a:pt x="322707" y="280702"/>
                  </a:lnTo>
                  <a:lnTo>
                    <a:pt x="344043" y="283274"/>
                  </a:lnTo>
                  <a:lnTo>
                    <a:pt x="360997" y="285369"/>
                  </a:lnTo>
                  <a:lnTo>
                    <a:pt x="390810" y="289084"/>
                  </a:lnTo>
                  <a:lnTo>
                    <a:pt x="408908" y="282607"/>
                  </a:lnTo>
                  <a:lnTo>
                    <a:pt x="428149" y="267557"/>
                  </a:lnTo>
                  <a:lnTo>
                    <a:pt x="438245" y="255746"/>
                  </a:lnTo>
                  <a:lnTo>
                    <a:pt x="458438" y="266986"/>
                  </a:lnTo>
                  <a:lnTo>
                    <a:pt x="491490" y="279749"/>
                  </a:lnTo>
                  <a:lnTo>
                    <a:pt x="523970" y="262033"/>
                  </a:lnTo>
                  <a:lnTo>
                    <a:pt x="542544" y="251269"/>
                  </a:lnTo>
                  <a:lnTo>
                    <a:pt x="562737" y="227647"/>
                  </a:lnTo>
                  <a:lnTo>
                    <a:pt x="581406" y="216884"/>
                  </a:lnTo>
                  <a:lnTo>
                    <a:pt x="596265" y="201263"/>
                  </a:lnTo>
                  <a:lnTo>
                    <a:pt x="622363" y="200120"/>
                  </a:lnTo>
                  <a:lnTo>
                    <a:pt x="633032" y="184118"/>
                  </a:lnTo>
                  <a:lnTo>
                    <a:pt x="647891" y="168497"/>
                  </a:lnTo>
                  <a:lnTo>
                    <a:pt x="678752" y="163640"/>
                  </a:lnTo>
                  <a:lnTo>
                    <a:pt x="694182" y="143732"/>
                  </a:lnTo>
                  <a:lnTo>
                    <a:pt x="708565" y="132493"/>
                  </a:lnTo>
                  <a:lnTo>
                    <a:pt x="720280" y="107823"/>
                  </a:lnTo>
                  <a:lnTo>
                    <a:pt x="738854" y="97060"/>
                  </a:lnTo>
                  <a:lnTo>
                    <a:pt x="753809" y="81534"/>
                  </a:lnTo>
                  <a:lnTo>
                    <a:pt x="766000" y="52578"/>
                  </a:lnTo>
                  <a:lnTo>
                    <a:pt x="792575" y="47149"/>
                  </a:lnTo>
                  <a:lnTo>
                    <a:pt x="803243" y="31051"/>
                  </a:lnTo>
                  <a:lnTo>
                    <a:pt x="818102" y="15430"/>
                  </a:lnTo>
                  <a:lnTo>
                    <a:pt x="844772" y="10001"/>
                  </a:lnTo>
                  <a:lnTo>
                    <a:pt x="763810" y="0"/>
                  </a:lnTo>
                  <a:lnTo>
                    <a:pt x="746855" y="32766"/>
                  </a:lnTo>
                  <a:lnTo>
                    <a:pt x="590835" y="35243"/>
                  </a:lnTo>
                  <a:lnTo>
                    <a:pt x="538639" y="37528"/>
                  </a:lnTo>
                  <a:lnTo>
                    <a:pt x="443865" y="34576"/>
                  </a:lnTo>
                  <a:lnTo>
                    <a:pt x="422053" y="36195"/>
                  </a:lnTo>
                  <a:lnTo>
                    <a:pt x="391763" y="36766"/>
                  </a:lnTo>
                  <a:lnTo>
                    <a:pt x="222409" y="42005"/>
                  </a:lnTo>
                  <a:lnTo>
                    <a:pt x="83439" y="46673"/>
                  </a:lnTo>
                  <a:lnTo>
                    <a:pt x="89916" y="64865"/>
                  </a:lnTo>
                  <a:lnTo>
                    <a:pt x="71818" y="71247"/>
                  </a:lnTo>
                  <a:lnTo>
                    <a:pt x="77628" y="93821"/>
                  </a:lnTo>
                  <a:lnTo>
                    <a:pt x="80391" y="142018"/>
                  </a:lnTo>
                  <a:lnTo>
                    <a:pt x="66484" y="148971"/>
                  </a:lnTo>
                  <a:lnTo>
                    <a:pt x="68675" y="166687"/>
                  </a:lnTo>
                  <a:lnTo>
                    <a:pt x="44196" y="189738"/>
                  </a:lnTo>
                  <a:lnTo>
                    <a:pt x="6953" y="211265"/>
                  </a:lnTo>
                  <a:lnTo>
                    <a:pt x="0" y="232124"/>
                  </a:lnTo>
                  <a:lnTo>
                    <a:pt x="10668" y="250889"/>
                  </a:lnTo>
                  <a:lnTo>
                    <a:pt x="34100" y="236315"/>
                  </a:lnTo>
                  <a:lnTo>
                    <a:pt x="79915" y="250698"/>
                  </a:lnTo>
                  <a:lnTo>
                    <a:pt x="95917" y="261366"/>
                  </a:lnTo>
                  <a:lnTo>
                    <a:pt x="255556" y="228886"/>
                  </a:lnTo>
                  <a:lnTo>
                    <a:pt x="272605" y="230981"/>
                  </a:lnTo>
                  <a:lnTo>
                    <a:pt x="288607" y="241649"/>
                  </a:lnTo>
                  <a:lnTo>
                    <a:pt x="307753" y="261461"/>
                  </a:lnTo>
                  <a:lnTo>
                    <a:pt x="314706" y="275368"/>
                  </a:lnTo>
                  <a:lnTo>
                    <a:pt x="304038" y="291465"/>
                  </a:lnTo>
                  <a:lnTo>
                    <a:pt x="307848" y="296228"/>
                  </a:lnTo>
                  <a:lnTo>
                    <a:pt x="307848" y="296228"/>
                  </a:lnTo>
                  <a:lnTo>
                    <a:pt x="307848" y="29622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29E3E4D-C6A6-EDF0-C30C-C83010680C4E}"/>
                </a:ext>
              </a:extLst>
            </p:cNvPr>
            <p:cNvSpPr/>
            <p:nvPr/>
          </p:nvSpPr>
          <p:spPr>
            <a:xfrm>
              <a:off x="8959308" y="838603"/>
              <a:ext cx="651539" cy="653464"/>
            </a:xfrm>
            <a:custGeom>
              <a:avLst/>
              <a:gdLst>
                <a:gd name="connsiteX0" fmla="*/ 58579 w 386905"/>
                <a:gd name="connsiteY0" fmla="*/ 388049 h 388048"/>
                <a:gd name="connsiteX1" fmla="*/ 69247 w 386905"/>
                <a:gd name="connsiteY1" fmla="*/ 372047 h 388048"/>
                <a:gd name="connsiteX2" fmla="*/ 83058 w 386905"/>
                <a:gd name="connsiteY2" fmla="*/ 364998 h 388048"/>
                <a:gd name="connsiteX3" fmla="*/ 105442 w 386905"/>
                <a:gd name="connsiteY3" fmla="*/ 359093 h 388048"/>
                <a:gd name="connsiteX4" fmla="*/ 120301 w 386905"/>
                <a:gd name="connsiteY4" fmla="*/ 343662 h 388048"/>
                <a:gd name="connsiteX5" fmla="*/ 130969 w 386905"/>
                <a:gd name="connsiteY5" fmla="*/ 327565 h 388048"/>
                <a:gd name="connsiteX6" fmla="*/ 149543 w 386905"/>
                <a:gd name="connsiteY6" fmla="*/ 316897 h 388048"/>
                <a:gd name="connsiteX7" fmla="*/ 170879 w 386905"/>
                <a:gd name="connsiteY7" fmla="*/ 284797 h 388048"/>
                <a:gd name="connsiteX8" fmla="*/ 188405 w 386905"/>
                <a:gd name="connsiteY8" fmla="*/ 247936 h 388048"/>
                <a:gd name="connsiteX9" fmla="*/ 200025 w 386905"/>
                <a:gd name="connsiteY9" fmla="*/ 223361 h 388048"/>
                <a:gd name="connsiteX10" fmla="*/ 214408 w 386905"/>
                <a:gd name="connsiteY10" fmla="*/ 212122 h 388048"/>
                <a:gd name="connsiteX11" fmla="*/ 233553 w 386905"/>
                <a:gd name="connsiteY11" fmla="*/ 197072 h 388048"/>
                <a:gd name="connsiteX12" fmla="*/ 252699 w 386905"/>
                <a:gd name="connsiteY12" fmla="*/ 182118 h 388048"/>
                <a:gd name="connsiteX13" fmla="*/ 274606 w 386905"/>
                <a:gd name="connsiteY13" fmla="*/ 180499 h 388048"/>
                <a:gd name="connsiteX14" fmla="*/ 293180 w 386905"/>
                <a:gd name="connsiteY14" fmla="*/ 169736 h 388048"/>
                <a:gd name="connsiteX15" fmla="*/ 307563 w 386905"/>
                <a:gd name="connsiteY15" fmla="*/ 158496 h 388048"/>
                <a:gd name="connsiteX16" fmla="*/ 324612 w 386905"/>
                <a:gd name="connsiteY16" fmla="*/ 160687 h 388048"/>
                <a:gd name="connsiteX17" fmla="*/ 341662 w 386905"/>
                <a:gd name="connsiteY17" fmla="*/ 162782 h 388048"/>
                <a:gd name="connsiteX18" fmla="*/ 359759 w 386905"/>
                <a:gd name="connsiteY18" fmla="*/ 156305 h 388048"/>
                <a:gd name="connsiteX19" fmla="*/ 374142 w 386905"/>
                <a:gd name="connsiteY19" fmla="*/ 145066 h 388048"/>
                <a:gd name="connsiteX20" fmla="*/ 384715 w 386905"/>
                <a:gd name="connsiteY20" fmla="*/ 129064 h 388048"/>
                <a:gd name="connsiteX21" fmla="*/ 386905 w 386905"/>
                <a:gd name="connsiteY21" fmla="*/ 111919 h 388048"/>
                <a:gd name="connsiteX22" fmla="*/ 380429 w 386905"/>
                <a:gd name="connsiteY22" fmla="*/ 93821 h 388048"/>
                <a:gd name="connsiteX23" fmla="*/ 369761 w 386905"/>
                <a:gd name="connsiteY23" fmla="*/ 75152 h 388048"/>
                <a:gd name="connsiteX24" fmla="*/ 358045 w 386905"/>
                <a:gd name="connsiteY24" fmla="*/ 65056 h 388048"/>
                <a:gd name="connsiteX25" fmla="*/ 340995 w 386905"/>
                <a:gd name="connsiteY25" fmla="*/ 62960 h 388048"/>
                <a:gd name="connsiteX26" fmla="*/ 347949 w 386905"/>
                <a:gd name="connsiteY26" fmla="*/ 42101 h 388048"/>
                <a:gd name="connsiteX27" fmla="*/ 341472 w 386905"/>
                <a:gd name="connsiteY27" fmla="*/ 23908 h 388048"/>
                <a:gd name="connsiteX28" fmla="*/ 321755 w 386905"/>
                <a:gd name="connsiteY28" fmla="*/ 8477 h 388048"/>
                <a:gd name="connsiteX29" fmla="*/ 288227 w 386905"/>
                <a:gd name="connsiteY29" fmla="*/ 0 h 388048"/>
                <a:gd name="connsiteX30" fmla="*/ 274320 w 386905"/>
                <a:gd name="connsiteY30" fmla="*/ 6953 h 388048"/>
                <a:gd name="connsiteX31" fmla="*/ 256223 w 386905"/>
                <a:gd name="connsiteY31" fmla="*/ 13430 h 388048"/>
                <a:gd name="connsiteX32" fmla="*/ 249364 w 386905"/>
                <a:gd name="connsiteY32" fmla="*/ 34290 h 388048"/>
                <a:gd name="connsiteX33" fmla="*/ 242983 w 386905"/>
                <a:gd name="connsiteY33" fmla="*/ 50864 h 388048"/>
                <a:gd name="connsiteX34" fmla="*/ 232315 w 386905"/>
                <a:gd name="connsiteY34" fmla="*/ 66866 h 388048"/>
                <a:gd name="connsiteX35" fmla="*/ 214217 w 386905"/>
                <a:gd name="connsiteY35" fmla="*/ 73247 h 388048"/>
                <a:gd name="connsiteX36" fmla="*/ 199358 w 386905"/>
                <a:gd name="connsiteY36" fmla="*/ 88773 h 388048"/>
                <a:gd name="connsiteX37" fmla="*/ 192977 w 386905"/>
                <a:gd name="connsiteY37" fmla="*/ 105347 h 388048"/>
                <a:gd name="connsiteX38" fmla="*/ 182404 w 386905"/>
                <a:gd name="connsiteY38" fmla="*/ 121444 h 388048"/>
                <a:gd name="connsiteX39" fmla="*/ 120111 w 386905"/>
                <a:gd name="connsiteY39" fmla="*/ 135445 h 388048"/>
                <a:gd name="connsiteX40" fmla="*/ 84392 w 386905"/>
                <a:gd name="connsiteY40" fmla="*/ 144018 h 388048"/>
                <a:gd name="connsiteX41" fmla="*/ 50388 w 386905"/>
                <a:gd name="connsiteY41" fmla="*/ 174498 h 388048"/>
                <a:gd name="connsiteX42" fmla="*/ 15812 w 386905"/>
                <a:gd name="connsiteY42" fmla="*/ 209264 h 388048"/>
                <a:gd name="connsiteX43" fmla="*/ 34957 w 386905"/>
                <a:gd name="connsiteY43" fmla="*/ 228981 h 388048"/>
                <a:gd name="connsiteX44" fmla="*/ 11049 w 386905"/>
                <a:gd name="connsiteY44" fmla="*/ 282416 h 388048"/>
                <a:gd name="connsiteX45" fmla="*/ 13240 w 386905"/>
                <a:gd name="connsiteY45" fmla="*/ 300038 h 388048"/>
                <a:gd name="connsiteX46" fmla="*/ 7334 w 386905"/>
                <a:gd name="connsiteY46" fmla="*/ 312325 h 388048"/>
                <a:gd name="connsiteX47" fmla="*/ 0 w 386905"/>
                <a:gd name="connsiteY47" fmla="*/ 337471 h 388048"/>
                <a:gd name="connsiteX48" fmla="*/ 6382 w 386905"/>
                <a:gd name="connsiteY48" fmla="*/ 355568 h 388048"/>
                <a:gd name="connsiteX49" fmla="*/ 17050 w 386905"/>
                <a:gd name="connsiteY49" fmla="*/ 374237 h 388048"/>
                <a:gd name="connsiteX50" fmla="*/ 34576 w 386905"/>
                <a:gd name="connsiteY50" fmla="*/ 372047 h 388048"/>
                <a:gd name="connsiteX51" fmla="*/ 50578 w 386905"/>
                <a:gd name="connsiteY51" fmla="*/ 382714 h 388048"/>
                <a:gd name="connsiteX52" fmla="*/ 58579 w 386905"/>
                <a:gd name="connsiteY52" fmla="*/ 388049 h 388048"/>
                <a:gd name="connsiteX53" fmla="*/ 58579 w 386905"/>
                <a:gd name="connsiteY53" fmla="*/ 388049 h 388048"/>
                <a:gd name="connsiteX54" fmla="*/ 58579 w 386905"/>
                <a:gd name="connsiteY54" fmla="*/ 388049 h 38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86905" h="388048">
                  <a:moveTo>
                    <a:pt x="58579" y="388049"/>
                  </a:moveTo>
                  <a:lnTo>
                    <a:pt x="69247" y="372047"/>
                  </a:lnTo>
                  <a:lnTo>
                    <a:pt x="83058" y="364998"/>
                  </a:lnTo>
                  <a:lnTo>
                    <a:pt x="105442" y="359093"/>
                  </a:lnTo>
                  <a:lnTo>
                    <a:pt x="120301" y="343662"/>
                  </a:lnTo>
                  <a:lnTo>
                    <a:pt x="130969" y="327565"/>
                  </a:lnTo>
                  <a:lnTo>
                    <a:pt x="149543" y="316897"/>
                  </a:lnTo>
                  <a:lnTo>
                    <a:pt x="170879" y="284797"/>
                  </a:lnTo>
                  <a:lnTo>
                    <a:pt x="188405" y="247936"/>
                  </a:lnTo>
                  <a:lnTo>
                    <a:pt x="200025" y="223361"/>
                  </a:lnTo>
                  <a:lnTo>
                    <a:pt x="214408" y="212122"/>
                  </a:lnTo>
                  <a:lnTo>
                    <a:pt x="233553" y="197072"/>
                  </a:lnTo>
                  <a:lnTo>
                    <a:pt x="252699" y="182118"/>
                  </a:lnTo>
                  <a:lnTo>
                    <a:pt x="274606" y="180499"/>
                  </a:lnTo>
                  <a:lnTo>
                    <a:pt x="293180" y="169736"/>
                  </a:lnTo>
                  <a:lnTo>
                    <a:pt x="307563" y="158496"/>
                  </a:lnTo>
                  <a:lnTo>
                    <a:pt x="324612" y="160687"/>
                  </a:lnTo>
                  <a:lnTo>
                    <a:pt x="341662" y="162782"/>
                  </a:lnTo>
                  <a:lnTo>
                    <a:pt x="359759" y="156305"/>
                  </a:lnTo>
                  <a:lnTo>
                    <a:pt x="374142" y="145066"/>
                  </a:lnTo>
                  <a:lnTo>
                    <a:pt x="384715" y="129064"/>
                  </a:lnTo>
                  <a:lnTo>
                    <a:pt x="386905" y="111919"/>
                  </a:lnTo>
                  <a:lnTo>
                    <a:pt x="380429" y="93821"/>
                  </a:lnTo>
                  <a:lnTo>
                    <a:pt x="369761" y="75152"/>
                  </a:lnTo>
                  <a:lnTo>
                    <a:pt x="358045" y="65056"/>
                  </a:lnTo>
                  <a:lnTo>
                    <a:pt x="340995" y="62960"/>
                  </a:lnTo>
                  <a:lnTo>
                    <a:pt x="347949" y="42101"/>
                  </a:lnTo>
                  <a:lnTo>
                    <a:pt x="341472" y="23908"/>
                  </a:lnTo>
                  <a:lnTo>
                    <a:pt x="321755" y="8477"/>
                  </a:lnTo>
                  <a:lnTo>
                    <a:pt x="288227" y="0"/>
                  </a:lnTo>
                  <a:lnTo>
                    <a:pt x="274320" y="6953"/>
                  </a:lnTo>
                  <a:lnTo>
                    <a:pt x="256223" y="13430"/>
                  </a:lnTo>
                  <a:lnTo>
                    <a:pt x="249364" y="34290"/>
                  </a:lnTo>
                  <a:lnTo>
                    <a:pt x="242983" y="50864"/>
                  </a:lnTo>
                  <a:lnTo>
                    <a:pt x="232315" y="66866"/>
                  </a:lnTo>
                  <a:lnTo>
                    <a:pt x="214217" y="73247"/>
                  </a:lnTo>
                  <a:lnTo>
                    <a:pt x="199358" y="88773"/>
                  </a:lnTo>
                  <a:lnTo>
                    <a:pt x="192977" y="105347"/>
                  </a:lnTo>
                  <a:lnTo>
                    <a:pt x="182404" y="121444"/>
                  </a:lnTo>
                  <a:lnTo>
                    <a:pt x="120111" y="135445"/>
                  </a:lnTo>
                  <a:lnTo>
                    <a:pt x="84392" y="144018"/>
                  </a:lnTo>
                  <a:lnTo>
                    <a:pt x="50388" y="174498"/>
                  </a:lnTo>
                  <a:lnTo>
                    <a:pt x="15812" y="209264"/>
                  </a:lnTo>
                  <a:lnTo>
                    <a:pt x="34957" y="228981"/>
                  </a:lnTo>
                  <a:lnTo>
                    <a:pt x="11049" y="282416"/>
                  </a:lnTo>
                  <a:lnTo>
                    <a:pt x="13240" y="300038"/>
                  </a:lnTo>
                  <a:lnTo>
                    <a:pt x="7334" y="312325"/>
                  </a:lnTo>
                  <a:lnTo>
                    <a:pt x="0" y="337471"/>
                  </a:lnTo>
                  <a:lnTo>
                    <a:pt x="6382" y="355568"/>
                  </a:lnTo>
                  <a:lnTo>
                    <a:pt x="17050" y="374237"/>
                  </a:lnTo>
                  <a:lnTo>
                    <a:pt x="34576" y="372047"/>
                  </a:lnTo>
                  <a:lnTo>
                    <a:pt x="50578" y="382714"/>
                  </a:lnTo>
                  <a:lnTo>
                    <a:pt x="58579" y="388049"/>
                  </a:lnTo>
                  <a:lnTo>
                    <a:pt x="58579" y="388049"/>
                  </a:lnTo>
                  <a:lnTo>
                    <a:pt x="58579" y="38804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E3A2C0D-AB3F-AA2E-8ACE-83D53BF62F47}"/>
                </a:ext>
              </a:extLst>
            </p:cNvPr>
            <p:cNvSpPr/>
            <p:nvPr/>
          </p:nvSpPr>
          <p:spPr>
            <a:xfrm>
              <a:off x="6630800" y="495671"/>
              <a:ext cx="557385" cy="584012"/>
            </a:xfrm>
            <a:custGeom>
              <a:avLst/>
              <a:gdLst>
                <a:gd name="connsiteX0" fmla="*/ 100108 w 330993"/>
                <a:gd name="connsiteY0" fmla="*/ 346805 h 346805"/>
                <a:gd name="connsiteX1" fmla="*/ 157449 w 330993"/>
                <a:gd name="connsiteY1" fmla="*/ 336614 h 346805"/>
                <a:gd name="connsiteX2" fmla="*/ 183547 w 330993"/>
                <a:gd name="connsiteY2" fmla="*/ 335471 h 346805"/>
                <a:gd name="connsiteX3" fmla="*/ 243554 w 330993"/>
                <a:gd name="connsiteY3" fmla="*/ 338614 h 346805"/>
                <a:gd name="connsiteX4" fmla="*/ 273844 w 330993"/>
                <a:gd name="connsiteY4" fmla="*/ 338042 h 346805"/>
                <a:gd name="connsiteX5" fmla="*/ 288227 w 330993"/>
                <a:gd name="connsiteY5" fmla="*/ 326803 h 346805"/>
                <a:gd name="connsiteX6" fmla="*/ 276987 w 330993"/>
                <a:gd name="connsiteY6" fmla="*/ 312420 h 346805"/>
                <a:gd name="connsiteX7" fmla="*/ 283369 w 330993"/>
                <a:gd name="connsiteY7" fmla="*/ 295942 h 346805"/>
                <a:gd name="connsiteX8" fmla="*/ 301466 w 330993"/>
                <a:gd name="connsiteY8" fmla="*/ 289465 h 346805"/>
                <a:gd name="connsiteX9" fmla="*/ 310896 w 330993"/>
                <a:gd name="connsiteY9" fmla="*/ 247364 h 346805"/>
                <a:gd name="connsiteX10" fmla="*/ 305086 w 330993"/>
                <a:gd name="connsiteY10" fmla="*/ 225076 h 346805"/>
                <a:gd name="connsiteX11" fmla="*/ 299180 w 330993"/>
                <a:gd name="connsiteY11" fmla="*/ 202692 h 346805"/>
                <a:gd name="connsiteX12" fmla="*/ 313563 w 330993"/>
                <a:gd name="connsiteY12" fmla="*/ 191453 h 346805"/>
                <a:gd name="connsiteX13" fmla="*/ 316135 w 330993"/>
                <a:gd name="connsiteY13" fmla="*/ 170212 h 346805"/>
                <a:gd name="connsiteX14" fmla="*/ 324612 w 330993"/>
                <a:gd name="connsiteY14" fmla="*/ 136589 h 346805"/>
                <a:gd name="connsiteX15" fmla="*/ 330994 w 330993"/>
                <a:gd name="connsiteY15" fmla="*/ 120110 h 346805"/>
                <a:gd name="connsiteX16" fmla="*/ 320802 w 330993"/>
                <a:gd name="connsiteY16" fmla="*/ 97250 h 346805"/>
                <a:gd name="connsiteX17" fmla="*/ 304895 w 330993"/>
                <a:gd name="connsiteY17" fmla="*/ 86582 h 346805"/>
                <a:gd name="connsiteX18" fmla="*/ 294227 w 330993"/>
                <a:gd name="connsiteY18" fmla="*/ 102584 h 346805"/>
                <a:gd name="connsiteX19" fmla="*/ 279368 w 330993"/>
                <a:gd name="connsiteY19" fmla="*/ 118015 h 346805"/>
                <a:gd name="connsiteX20" fmla="*/ 263938 w 330993"/>
                <a:gd name="connsiteY20" fmla="*/ 103156 h 346805"/>
                <a:gd name="connsiteX21" fmla="*/ 257556 w 330993"/>
                <a:gd name="connsiteY21" fmla="*/ 85058 h 346805"/>
                <a:gd name="connsiteX22" fmla="*/ 250698 w 330993"/>
                <a:gd name="connsiteY22" fmla="*/ 71247 h 346805"/>
                <a:gd name="connsiteX23" fmla="*/ 243745 w 330993"/>
                <a:gd name="connsiteY23" fmla="*/ 57436 h 346805"/>
                <a:gd name="connsiteX24" fmla="*/ 228314 w 330993"/>
                <a:gd name="connsiteY24" fmla="*/ 42482 h 346805"/>
                <a:gd name="connsiteX25" fmla="*/ 212312 w 330993"/>
                <a:gd name="connsiteY25" fmla="*/ 31909 h 346805"/>
                <a:gd name="connsiteX26" fmla="*/ 205454 w 330993"/>
                <a:gd name="connsiteY26" fmla="*/ 18098 h 346805"/>
                <a:gd name="connsiteX27" fmla="*/ 198977 w 330993"/>
                <a:gd name="connsiteY27" fmla="*/ 0 h 346805"/>
                <a:gd name="connsiteX28" fmla="*/ 180404 w 330993"/>
                <a:gd name="connsiteY28" fmla="*/ 10668 h 346805"/>
                <a:gd name="connsiteX29" fmla="*/ 162877 w 330993"/>
                <a:gd name="connsiteY29" fmla="*/ 12859 h 346805"/>
                <a:gd name="connsiteX30" fmla="*/ 146399 w 330993"/>
                <a:gd name="connsiteY30" fmla="*/ 6477 h 346805"/>
                <a:gd name="connsiteX31" fmla="*/ 128874 w 330993"/>
                <a:gd name="connsiteY31" fmla="*/ 8573 h 346805"/>
                <a:gd name="connsiteX32" fmla="*/ 110300 w 330993"/>
                <a:gd name="connsiteY32" fmla="*/ 19336 h 346805"/>
                <a:gd name="connsiteX33" fmla="*/ 91726 w 330993"/>
                <a:gd name="connsiteY33" fmla="*/ 30004 h 346805"/>
                <a:gd name="connsiteX34" fmla="*/ 98107 w 330993"/>
                <a:gd name="connsiteY34" fmla="*/ 48101 h 346805"/>
                <a:gd name="connsiteX35" fmla="*/ 83248 w 330993"/>
                <a:gd name="connsiteY35" fmla="*/ 63532 h 346805"/>
                <a:gd name="connsiteX36" fmla="*/ 67342 w 330993"/>
                <a:gd name="connsiteY36" fmla="*/ 52959 h 346805"/>
                <a:gd name="connsiteX37" fmla="*/ 49244 w 330993"/>
                <a:gd name="connsiteY37" fmla="*/ 59341 h 346805"/>
                <a:gd name="connsiteX38" fmla="*/ 51340 w 330993"/>
                <a:gd name="connsiteY38" fmla="*/ 76962 h 346805"/>
                <a:gd name="connsiteX39" fmla="*/ 49244 w 330993"/>
                <a:gd name="connsiteY39" fmla="*/ 94012 h 346805"/>
                <a:gd name="connsiteX40" fmla="*/ 42958 w 330993"/>
                <a:gd name="connsiteY40" fmla="*/ 110490 h 346805"/>
                <a:gd name="connsiteX41" fmla="*/ 36005 w 330993"/>
                <a:gd name="connsiteY41" fmla="*/ 131255 h 346805"/>
                <a:gd name="connsiteX42" fmla="*/ 32861 w 330993"/>
                <a:gd name="connsiteY42" fmla="*/ 156877 h 346805"/>
                <a:gd name="connsiteX43" fmla="*/ 30766 w 330993"/>
                <a:gd name="connsiteY43" fmla="*/ 173927 h 346805"/>
                <a:gd name="connsiteX44" fmla="*/ 24384 w 330993"/>
                <a:gd name="connsiteY44" fmla="*/ 190405 h 346805"/>
                <a:gd name="connsiteX45" fmla="*/ 6858 w 330993"/>
                <a:gd name="connsiteY45" fmla="*/ 192596 h 346805"/>
                <a:gd name="connsiteX46" fmla="*/ 0 w 330993"/>
                <a:gd name="connsiteY46" fmla="*/ 213360 h 346805"/>
                <a:gd name="connsiteX47" fmla="*/ 11239 w 330993"/>
                <a:gd name="connsiteY47" fmla="*/ 227743 h 346805"/>
                <a:gd name="connsiteX48" fmla="*/ 17621 w 330993"/>
                <a:gd name="connsiteY48" fmla="*/ 245840 h 346805"/>
                <a:gd name="connsiteX49" fmla="*/ 28289 w 330993"/>
                <a:gd name="connsiteY49" fmla="*/ 264414 h 346805"/>
                <a:gd name="connsiteX50" fmla="*/ 38862 w 330993"/>
                <a:gd name="connsiteY50" fmla="*/ 283083 h 346805"/>
                <a:gd name="connsiteX51" fmla="*/ 57531 w 330993"/>
                <a:gd name="connsiteY51" fmla="*/ 306991 h 346805"/>
                <a:gd name="connsiteX52" fmla="*/ 80391 w 330993"/>
                <a:gd name="connsiteY52" fmla="*/ 331470 h 346805"/>
                <a:gd name="connsiteX53" fmla="*/ 101632 w 330993"/>
                <a:gd name="connsiteY53" fmla="*/ 334042 h 346805"/>
                <a:gd name="connsiteX54" fmla="*/ 100108 w 330993"/>
                <a:gd name="connsiteY54" fmla="*/ 346805 h 346805"/>
                <a:gd name="connsiteX55" fmla="*/ 100108 w 330993"/>
                <a:gd name="connsiteY55" fmla="*/ 346805 h 346805"/>
                <a:gd name="connsiteX56" fmla="*/ 100108 w 330993"/>
                <a:gd name="connsiteY56" fmla="*/ 346805 h 34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30993" h="346805">
                  <a:moveTo>
                    <a:pt x="100108" y="346805"/>
                  </a:moveTo>
                  <a:lnTo>
                    <a:pt x="157449" y="336614"/>
                  </a:lnTo>
                  <a:lnTo>
                    <a:pt x="183547" y="335471"/>
                  </a:lnTo>
                  <a:lnTo>
                    <a:pt x="243554" y="338614"/>
                  </a:lnTo>
                  <a:lnTo>
                    <a:pt x="273844" y="338042"/>
                  </a:lnTo>
                  <a:lnTo>
                    <a:pt x="288227" y="326803"/>
                  </a:lnTo>
                  <a:lnTo>
                    <a:pt x="276987" y="312420"/>
                  </a:lnTo>
                  <a:lnTo>
                    <a:pt x="283369" y="295942"/>
                  </a:lnTo>
                  <a:lnTo>
                    <a:pt x="301466" y="289465"/>
                  </a:lnTo>
                  <a:lnTo>
                    <a:pt x="310896" y="247364"/>
                  </a:lnTo>
                  <a:lnTo>
                    <a:pt x="305086" y="225076"/>
                  </a:lnTo>
                  <a:lnTo>
                    <a:pt x="299180" y="202692"/>
                  </a:lnTo>
                  <a:lnTo>
                    <a:pt x="313563" y="191453"/>
                  </a:lnTo>
                  <a:lnTo>
                    <a:pt x="316135" y="170212"/>
                  </a:lnTo>
                  <a:lnTo>
                    <a:pt x="324612" y="136589"/>
                  </a:lnTo>
                  <a:lnTo>
                    <a:pt x="330994" y="120110"/>
                  </a:lnTo>
                  <a:lnTo>
                    <a:pt x="320802" y="97250"/>
                  </a:lnTo>
                  <a:lnTo>
                    <a:pt x="304895" y="86582"/>
                  </a:lnTo>
                  <a:lnTo>
                    <a:pt x="294227" y="102584"/>
                  </a:lnTo>
                  <a:lnTo>
                    <a:pt x="279368" y="118015"/>
                  </a:lnTo>
                  <a:lnTo>
                    <a:pt x="263938" y="103156"/>
                  </a:lnTo>
                  <a:lnTo>
                    <a:pt x="257556" y="85058"/>
                  </a:lnTo>
                  <a:lnTo>
                    <a:pt x="250698" y="71247"/>
                  </a:lnTo>
                  <a:lnTo>
                    <a:pt x="243745" y="57436"/>
                  </a:lnTo>
                  <a:lnTo>
                    <a:pt x="228314" y="42482"/>
                  </a:lnTo>
                  <a:lnTo>
                    <a:pt x="212312" y="31909"/>
                  </a:lnTo>
                  <a:lnTo>
                    <a:pt x="205454" y="18098"/>
                  </a:lnTo>
                  <a:lnTo>
                    <a:pt x="198977" y="0"/>
                  </a:lnTo>
                  <a:lnTo>
                    <a:pt x="180404" y="10668"/>
                  </a:lnTo>
                  <a:lnTo>
                    <a:pt x="162877" y="12859"/>
                  </a:lnTo>
                  <a:lnTo>
                    <a:pt x="146399" y="6477"/>
                  </a:lnTo>
                  <a:lnTo>
                    <a:pt x="128874" y="8573"/>
                  </a:lnTo>
                  <a:lnTo>
                    <a:pt x="110300" y="19336"/>
                  </a:lnTo>
                  <a:lnTo>
                    <a:pt x="91726" y="30004"/>
                  </a:lnTo>
                  <a:lnTo>
                    <a:pt x="98107" y="48101"/>
                  </a:lnTo>
                  <a:lnTo>
                    <a:pt x="83248" y="63532"/>
                  </a:lnTo>
                  <a:lnTo>
                    <a:pt x="67342" y="52959"/>
                  </a:lnTo>
                  <a:lnTo>
                    <a:pt x="49244" y="59341"/>
                  </a:lnTo>
                  <a:lnTo>
                    <a:pt x="51340" y="76962"/>
                  </a:lnTo>
                  <a:lnTo>
                    <a:pt x="49244" y="94012"/>
                  </a:lnTo>
                  <a:lnTo>
                    <a:pt x="42958" y="110490"/>
                  </a:lnTo>
                  <a:lnTo>
                    <a:pt x="36005" y="131255"/>
                  </a:lnTo>
                  <a:lnTo>
                    <a:pt x="32861" y="156877"/>
                  </a:lnTo>
                  <a:lnTo>
                    <a:pt x="30766" y="173927"/>
                  </a:lnTo>
                  <a:lnTo>
                    <a:pt x="24384" y="190405"/>
                  </a:lnTo>
                  <a:lnTo>
                    <a:pt x="6858" y="192596"/>
                  </a:lnTo>
                  <a:lnTo>
                    <a:pt x="0" y="213360"/>
                  </a:lnTo>
                  <a:lnTo>
                    <a:pt x="11239" y="227743"/>
                  </a:lnTo>
                  <a:lnTo>
                    <a:pt x="17621" y="245840"/>
                  </a:lnTo>
                  <a:lnTo>
                    <a:pt x="28289" y="264414"/>
                  </a:lnTo>
                  <a:lnTo>
                    <a:pt x="38862" y="283083"/>
                  </a:lnTo>
                  <a:lnTo>
                    <a:pt x="57531" y="306991"/>
                  </a:lnTo>
                  <a:lnTo>
                    <a:pt x="80391" y="331470"/>
                  </a:lnTo>
                  <a:lnTo>
                    <a:pt x="101632" y="334042"/>
                  </a:lnTo>
                  <a:lnTo>
                    <a:pt x="100108" y="346805"/>
                  </a:lnTo>
                  <a:lnTo>
                    <a:pt x="100108" y="346805"/>
                  </a:lnTo>
                  <a:lnTo>
                    <a:pt x="100108" y="34680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A9BEAB99-D69B-47FF-B7CD-F7E17BA2EF95}"/>
                </a:ext>
              </a:extLst>
            </p:cNvPr>
            <p:cNvSpPr/>
            <p:nvPr/>
          </p:nvSpPr>
          <p:spPr>
            <a:xfrm>
              <a:off x="8808051" y="464233"/>
              <a:ext cx="656832" cy="726124"/>
            </a:xfrm>
            <a:custGeom>
              <a:avLst/>
              <a:gdLst>
                <a:gd name="connsiteX0" fmla="*/ 106585 w 390048"/>
                <a:gd name="connsiteY0" fmla="*/ 431197 h 431196"/>
                <a:gd name="connsiteX1" fmla="*/ 141065 w 390048"/>
                <a:gd name="connsiteY1" fmla="*/ 396526 h 431196"/>
                <a:gd name="connsiteX2" fmla="*/ 170688 w 390048"/>
                <a:gd name="connsiteY2" fmla="*/ 365569 h 431196"/>
                <a:gd name="connsiteX3" fmla="*/ 210503 w 390048"/>
                <a:gd name="connsiteY3" fmla="*/ 357569 h 431196"/>
                <a:gd name="connsiteX4" fmla="*/ 258223 w 390048"/>
                <a:gd name="connsiteY4" fmla="*/ 354806 h 431196"/>
                <a:gd name="connsiteX5" fmla="*/ 272605 w 390048"/>
                <a:gd name="connsiteY5" fmla="*/ 343567 h 431196"/>
                <a:gd name="connsiteX6" fmla="*/ 283655 w 390048"/>
                <a:gd name="connsiteY6" fmla="*/ 323374 h 431196"/>
                <a:gd name="connsiteX7" fmla="*/ 293751 w 390048"/>
                <a:gd name="connsiteY7" fmla="*/ 311658 h 431196"/>
                <a:gd name="connsiteX8" fmla="*/ 308610 w 390048"/>
                <a:gd name="connsiteY8" fmla="*/ 296228 h 431196"/>
                <a:gd name="connsiteX9" fmla="*/ 322898 w 390048"/>
                <a:gd name="connsiteY9" fmla="*/ 284988 h 431196"/>
                <a:gd name="connsiteX10" fmla="*/ 333470 w 390048"/>
                <a:gd name="connsiteY10" fmla="*/ 268986 h 431196"/>
                <a:gd name="connsiteX11" fmla="*/ 339852 w 390048"/>
                <a:gd name="connsiteY11" fmla="*/ 252508 h 431196"/>
                <a:gd name="connsiteX12" fmla="*/ 350997 w 390048"/>
                <a:gd name="connsiteY12" fmla="*/ 232315 h 431196"/>
                <a:gd name="connsiteX13" fmla="*/ 357283 w 390048"/>
                <a:gd name="connsiteY13" fmla="*/ 215837 h 431196"/>
                <a:gd name="connsiteX14" fmla="*/ 370523 w 390048"/>
                <a:gd name="connsiteY14" fmla="*/ 178499 h 431196"/>
                <a:gd name="connsiteX15" fmla="*/ 379000 w 390048"/>
                <a:gd name="connsiteY15" fmla="*/ 144971 h 431196"/>
                <a:gd name="connsiteX16" fmla="*/ 381571 w 390048"/>
                <a:gd name="connsiteY16" fmla="*/ 123730 h 431196"/>
                <a:gd name="connsiteX17" fmla="*/ 390049 w 390048"/>
                <a:gd name="connsiteY17" fmla="*/ 90202 h 431196"/>
                <a:gd name="connsiteX18" fmla="*/ 389001 w 390048"/>
                <a:gd name="connsiteY18" fmla="*/ 64103 h 431196"/>
                <a:gd name="connsiteX19" fmla="*/ 369284 w 390048"/>
                <a:gd name="connsiteY19" fmla="*/ 48768 h 431196"/>
                <a:gd name="connsiteX20" fmla="*/ 352330 w 390048"/>
                <a:gd name="connsiteY20" fmla="*/ 46673 h 431196"/>
                <a:gd name="connsiteX21" fmla="*/ 322612 w 390048"/>
                <a:gd name="connsiteY21" fmla="*/ 42958 h 431196"/>
                <a:gd name="connsiteX22" fmla="*/ 308324 w 390048"/>
                <a:gd name="connsiteY22" fmla="*/ 54197 h 431196"/>
                <a:gd name="connsiteX23" fmla="*/ 314134 w 390048"/>
                <a:gd name="connsiteY23" fmla="*/ 41910 h 431196"/>
                <a:gd name="connsiteX24" fmla="*/ 316230 w 390048"/>
                <a:gd name="connsiteY24" fmla="*/ 24860 h 431196"/>
                <a:gd name="connsiteX25" fmla="*/ 300324 w 390048"/>
                <a:gd name="connsiteY25" fmla="*/ 14288 h 431196"/>
                <a:gd name="connsiteX26" fmla="*/ 282226 w 390048"/>
                <a:gd name="connsiteY26" fmla="*/ 20669 h 431196"/>
                <a:gd name="connsiteX27" fmla="*/ 275844 w 390048"/>
                <a:gd name="connsiteY27" fmla="*/ 2667 h 431196"/>
                <a:gd name="connsiteX28" fmla="*/ 254603 w 390048"/>
                <a:gd name="connsiteY28" fmla="*/ 0 h 431196"/>
                <a:gd name="connsiteX29" fmla="*/ 189929 w 390048"/>
                <a:gd name="connsiteY29" fmla="*/ 667 h 431196"/>
                <a:gd name="connsiteX30" fmla="*/ 162878 w 390048"/>
                <a:gd name="connsiteY30" fmla="*/ 10287 h 431196"/>
                <a:gd name="connsiteX31" fmla="*/ 96584 w 390048"/>
                <a:gd name="connsiteY31" fmla="*/ 23717 h 431196"/>
                <a:gd name="connsiteX32" fmla="*/ 80582 w 390048"/>
                <a:gd name="connsiteY32" fmla="*/ 13145 h 431196"/>
                <a:gd name="connsiteX33" fmla="*/ 38195 w 390048"/>
                <a:gd name="connsiteY33" fmla="*/ 7906 h 431196"/>
                <a:gd name="connsiteX34" fmla="*/ 20669 w 390048"/>
                <a:gd name="connsiteY34" fmla="*/ 10001 h 431196"/>
                <a:gd name="connsiteX35" fmla="*/ 18574 w 390048"/>
                <a:gd name="connsiteY35" fmla="*/ 27051 h 431196"/>
                <a:gd name="connsiteX36" fmla="*/ 0 w 390048"/>
                <a:gd name="connsiteY36" fmla="*/ 37719 h 431196"/>
                <a:gd name="connsiteX37" fmla="*/ 65818 w 390048"/>
                <a:gd name="connsiteY37" fmla="*/ 28575 h 431196"/>
                <a:gd name="connsiteX38" fmla="*/ 65247 w 390048"/>
                <a:gd name="connsiteY38" fmla="*/ 67437 h 431196"/>
                <a:gd name="connsiteX39" fmla="*/ 65818 w 390048"/>
                <a:gd name="connsiteY39" fmla="*/ 97727 h 431196"/>
                <a:gd name="connsiteX40" fmla="*/ 64389 w 390048"/>
                <a:gd name="connsiteY40" fmla="*/ 179642 h 431196"/>
                <a:gd name="connsiteX41" fmla="*/ 61722 w 390048"/>
                <a:gd name="connsiteY41" fmla="*/ 200882 h 431196"/>
                <a:gd name="connsiteX42" fmla="*/ 58674 w 390048"/>
                <a:gd name="connsiteY42" fmla="*/ 260985 h 431196"/>
                <a:gd name="connsiteX43" fmla="*/ 59246 w 390048"/>
                <a:gd name="connsiteY43" fmla="*/ 291370 h 431196"/>
                <a:gd name="connsiteX44" fmla="*/ 55531 w 390048"/>
                <a:gd name="connsiteY44" fmla="*/ 321183 h 431196"/>
                <a:gd name="connsiteX45" fmla="*/ 58198 w 390048"/>
                <a:gd name="connsiteY45" fmla="*/ 368998 h 431196"/>
                <a:gd name="connsiteX46" fmla="*/ 80582 w 390048"/>
                <a:gd name="connsiteY46" fmla="*/ 397669 h 431196"/>
                <a:gd name="connsiteX47" fmla="*/ 106585 w 390048"/>
                <a:gd name="connsiteY47" fmla="*/ 431197 h 431196"/>
                <a:gd name="connsiteX48" fmla="*/ 106585 w 390048"/>
                <a:gd name="connsiteY48" fmla="*/ 431197 h 431196"/>
                <a:gd name="connsiteX49" fmla="*/ 106585 w 390048"/>
                <a:gd name="connsiteY49" fmla="*/ 431197 h 43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0048" h="431196">
                  <a:moveTo>
                    <a:pt x="106585" y="431197"/>
                  </a:moveTo>
                  <a:lnTo>
                    <a:pt x="141065" y="396526"/>
                  </a:lnTo>
                  <a:lnTo>
                    <a:pt x="170688" y="365569"/>
                  </a:lnTo>
                  <a:lnTo>
                    <a:pt x="210503" y="357569"/>
                  </a:lnTo>
                  <a:lnTo>
                    <a:pt x="258223" y="354806"/>
                  </a:lnTo>
                  <a:lnTo>
                    <a:pt x="272605" y="343567"/>
                  </a:lnTo>
                  <a:lnTo>
                    <a:pt x="283655" y="323374"/>
                  </a:lnTo>
                  <a:lnTo>
                    <a:pt x="293751" y="311658"/>
                  </a:lnTo>
                  <a:lnTo>
                    <a:pt x="308610" y="296228"/>
                  </a:lnTo>
                  <a:lnTo>
                    <a:pt x="322898" y="284988"/>
                  </a:lnTo>
                  <a:lnTo>
                    <a:pt x="333470" y="268986"/>
                  </a:lnTo>
                  <a:lnTo>
                    <a:pt x="339852" y="252508"/>
                  </a:lnTo>
                  <a:lnTo>
                    <a:pt x="350997" y="232315"/>
                  </a:lnTo>
                  <a:lnTo>
                    <a:pt x="357283" y="215837"/>
                  </a:lnTo>
                  <a:lnTo>
                    <a:pt x="370523" y="178499"/>
                  </a:lnTo>
                  <a:lnTo>
                    <a:pt x="379000" y="144971"/>
                  </a:lnTo>
                  <a:lnTo>
                    <a:pt x="381571" y="123730"/>
                  </a:lnTo>
                  <a:lnTo>
                    <a:pt x="390049" y="90202"/>
                  </a:lnTo>
                  <a:lnTo>
                    <a:pt x="389001" y="64103"/>
                  </a:lnTo>
                  <a:lnTo>
                    <a:pt x="369284" y="48768"/>
                  </a:lnTo>
                  <a:lnTo>
                    <a:pt x="352330" y="46673"/>
                  </a:lnTo>
                  <a:lnTo>
                    <a:pt x="322612" y="42958"/>
                  </a:lnTo>
                  <a:lnTo>
                    <a:pt x="308324" y="54197"/>
                  </a:lnTo>
                  <a:lnTo>
                    <a:pt x="314134" y="41910"/>
                  </a:lnTo>
                  <a:lnTo>
                    <a:pt x="316230" y="24860"/>
                  </a:lnTo>
                  <a:lnTo>
                    <a:pt x="300324" y="14288"/>
                  </a:lnTo>
                  <a:lnTo>
                    <a:pt x="282226" y="20669"/>
                  </a:lnTo>
                  <a:lnTo>
                    <a:pt x="275844" y="2667"/>
                  </a:lnTo>
                  <a:lnTo>
                    <a:pt x="254603" y="0"/>
                  </a:lnTo>
                  <a:lnTo>
                    <a:pt x="189929" y="667"/>
                  </a:lnTo>
                  <a:lnTo>
                    <a:pt x="162878" y="10287"/>
                  </a:lnTo>
                  <a:lnTo>
                    <a:pt x="96584" y="23717"/>
                  </a:lnTo>
                  <a:lnTo>
                    <a:pt x="80582" y="13145"/>
                  </a:lnTo>
                  <a:lnTo>
                    <a:pt x="38195" y="7906"/>
                  </a:lnTo>
                  <a:lnTo>
                    <a:pt x="20669" y="10001"/>
                  </a:lnTo>
                  <a:lnTo>
                    <a:pt x="18574" y="27051"/>
                  </a:lnTo>
                  <a:lnTo>
                    <a:pt x="0" y="37719"/>
                  </a:lnTo>
                  <a:lnTo>
                    <a:pt x="65818" y="28575"/>
                  </a:lnTo>
                  <a:lnTo>
                    <a:pt x="65247" y="67437"/>
                  </a:lnTo>
                  <a:lnTo>
                    <a:pt x="65818" y="97727"/>
                  </a:lnTo>
                  <a:lnTo>
                    <a:pt x="64389" y="179642"/>
                  </a:lnTo>
                  <a:lnTo>
                    <a:pt x="61722" y="200882"/>
                  </a:lnTo>
                  <a:lnTo>
                    <a:pt x="58674" y="260985"/>
                  </a:lnTo>
                  <a:lnTo>
                    <a:pt x="59246" y="291370"/>
                  </a:lnTo>
                  <a:lnTo>
                    <a:pt x="55531" y="321183"/>
                  </a:lnTo>
                  <a:lnTo>
                    <a:pt x="58198" y="368998"/>
                  </a:lnTo>
                  <a:lnTo>
                    <a:pt x="80582" y="397669"/>
                  </a:lnTo>
                  <a:lnTo>
                    <a:pt x="106585" y="431197"/>
                  </a:lnTo>
                  <a:lnTo>
                    <a:pt x="106585" y="431197"/>
                  </a:lnTo>
                  <a:lnTo>
                    <a:pt x="106585" y="43119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01F4C32D-DC6D-FF70-61D3-F8F3FAC5A76C}"/>
                </a:ext>
              </a:extLst>
            </p:cNvPr>
            <p:cNvSpPr/>
            <p:nvPr/>
          </p:nvSpPr>
          <p:spPr>
            <a:xfrm>
              <a:off x="7511067" y="150493"/>
              <a:ext cx="1041789" cy="440614"/>
            </a:xfrm>
            <a:custGeom>
              <a:avLst/>
              <a:gdLst>
                <a:gd name="connsiteX0" fmla="*/ 171545 w 618648"/>
                <a:gd name="connsiteY0" fmla="*/ 261652 h 261651"/>
                <a:gd name="connsiteX1" fmla="*/ 189643 w 618648"/>
                <a:gd name="connsiteY1" fmla="*/ 255270 h 261651"/>
                <a:gd name="connsiteX2" fmla="*/ 221075 w 618648"/>
                <a:gd name="connsiteY2" fmla="*/ 246221 h 261651"/>
                <a:gd name="connsiteX3" fmla="*/ 239173 w 618648"/>
                <a:gd name="connsiteY3" fmla="*/ 239839 h 261651"/>
                <a:gd name="connsiteX4" fmla="*/ 257746 w 618648"/>
                <a:gd name="connsiteY4" fmla="*/ 229172 h 261651"/>
                <a:gd name="connsiteX5" fmla="*/ 272129 w 618648"/>
                <a:gd name="connsiteY5" fmla="*/ 218027 h 261651"/>
                <a:gd name="connsiteX6" fmla="*/ 266224 w 618648"/>
                <a:gd name="connsiteY6" fmla="*/ 195739 h 261651"/>
                <a:gd name="connsiteX7" fmla="*/ 280607 w 618648"/>
                <a:gd name="connsiteY7" fmla="*/ 184499 h 261651"/>
                <a:gd name="connsiteX8" fmla="*/ 303466 w 618648"/>
                <a:gd name="connsiteY8" fmla="*/ 174403 h 261651"/>
                <a:gd name="connsiteX9" fmla="*/ 310419 w 618648"/>
                <a:gd name="connsiteY9" fmla="*/ 153734 h 261651"/>
                <a:gd name="connsiteX10" fmla="*/ 320993 w 618648"/>
                <a:gd name="connsiteY10" fmla="*/ 137731 h 261651"/>
                <a:gd name="connsiteX11" fmla="*/ 340709 w 618648"/>
                <a:gd name="connsiteY11" fmla="*/ 118586 h 261651"/>
                <a:gd name="connsiteX12" fmla="*/ 351282 w 618648"/>
                <a:gd name="connsiteY12" fmla="*/ 102680 h 261651"/>
                <a:gd name="connsiteX13" fmla="*/ 369379 w 618648"/>
                <a:gd name="connsiteY13" fmla="*/ 96298 h 261651"/>
                <a:gd name="connsiteX14" fmla="*/ 412528 w 618648"/>
                <a:gd name="connsiteY14" fmla="*/ 62770 h 261651"/>
                <a:gd name="connsiteX15" fmla="*/ 430625 w 618648"/>
                <a:gd name="connsiteY15" fmla="*/ 56388 h 261651"/>
                <a:gd name="connsiteX16" fmla="*/ 444436 w 618648"/>
                <a:gd name="connsiteY16" fmla="*/ 49435 h 261651"/>
                <a:gd name="connsiteX17" fmla="*/ 463105 w 618648"/>
                <a:gd name="connsiteY17" fmla="*/ 38767 h 261651"/>
                <a:gd name="connsiteX18" fmla="*/ 486060 w 618648"/>
                <a:gd name="connsiteY18" fmla="*/ 63246 h 261651"/>
                <a:gd name="connsiteX19" fmla="*/ 500443 w 618648"/>
                <a:gd name="connsiteY19" fmla="*/ 52006 h 261651"/>
                <a:gd name="connsiteX20" fmla="*/ 515874 w 618648"/>
                <a:gd name="connsiteY20" fmla="*/ 66866 h 261651"/>
                <a:gd name="connsiteX21" fmla="*/ 544068 w 618648"/>
                <a:gd name="connsiteY21" fmla="*/ 48768 h 261651"/>
                <a:gd name="connsiteX22" fmla="*/ 557975 w 618648"/>
                <a:gd name="connsiteY22" fmla="*/ 41910 h 261651"/>
                <a:gd name="connsiteX23" fmla="*/ 586168 w 618648"/>
                <a:gd name="connsiteY23" fmla="*/ 23813 h 261651"/>
                <a:gd name="connsiteX24" fmla="*/ 604742 w 618648"/>
                <a:gd name="connsiteY24" fmla="*/ 13144 h 261651"/>
                <a:gd name="connsiteX25" fmla="*/ 618649 w 618648"/>
                <a:gd name="connsiteY25" fmla="*/ 6191 h 261651"/>
                <a:gd name="connsiteX26" fmla="*/ 584549 w 618648"/>
                <a:gd name="connsiteY26" fmla="*/ 2000 h 261651"/>
                <a:gd name="connsiteX27" fmla="*/ 498157 w 618648"/>
                <a:gd name="connsiteY27" fmla="*/ 0 h 261651"/>
                <a:gd name="connsiteX28" fmla="*/ 472059 w 618648"/>
                <a:gd name="connsiteY28" fmla="*/ 1048 h 261651"/>
                <a:gd name="connsiteX29" fmla="*/ 411289 w 618648"/>
                <a:gd name="connsiteY29" fmla="*/ 2191 h 261651"/>
                <a:gd name="connsiteX30" fmla="*/ 324517 w 618648"/>
                <a:gd name="connsiteY30" fmla="*/ 4477 h 261651"/>
                <a:gd name="connsiteX31" fmla="*/ 294132 w 618648"/>
                <a:gd name="connsiteY31" fmla="*/ 4953 h 261651"/>
                <a:gd name="connsiteX32" fmla="*/ 238125 w 618648"/>
                <a:gd name="connsiteY32" fmla="*/ 2381 h 261651"/>
                <a:gd name="connsiteX33" fmla="*/ 212027 w 618648"/>
                <a:gd name="connsiteY33" fmla="*/ 3524 h 261651"/>
                <a:gd name="connsiteX34" fmla="*/ 151829 w 618648"/>
                <a:gd name="connsiteY34" fmla="*/ 381 h 261651"/>
                <a:gd name="connsiteX35" fmla="*/ 64961 w 618648"/>
                <a:gd name="connsiteY35" fmla="*/ 2572 h 261651"/>
                <a:gd name="connsiteX36" fmla="*/ 0 w 618648"/>
                <a:gd name="connsiteY36" fmla="*/ 3239 h 261651"/>
                <a:gd name="connsiteX37" fmla="*/ 43719 w 618648"/>
                <a:gd name="connsiteY37" fmla="*/ 34480 h 261651"/>
                <a:gd name="connsiteX38" fmla="*/ 65627 w 618648"/>
                <a:gd name="connsiteY38" fmla="*/ 67437 h 261651"/>
                <a:gd name="connsiteX39" fmla="*/ 76867 w 618648"/>
                <a:gd name="connsiteY39" fmla="*/ 81725 h 261651"/>
                <a:gd name="connsiteX40" fmla="*/ 90201 w 618648"/>
                <a:gd name="connsiteY40" fmla="*/ 113538 h 261651"/>
                <a:gd name="connsiteX41" fmla="*/ 92393 w 618648"/>
                <a:gd name="connsiteY41" fmla="*/ 131064 h 261651"/>
                <a:gd name="connsiteX42" fmla="*/ 102584 w 618648"/>
                <a:gd name="connsiteY42" fmla="*/ 153924 h 261651"/>
                <a:gd name="connsiteX43" fmla="*/ 104204 w 618648"/>
                <a:gd name="connsiteY43" fmla="*/ 175736 h 261651"/>
                <a:gd name="connsiteX44" fmla="*/ 104775 w 618648"/>
                <a:gd name="connsiteY44" fmla="*/ 205931 h 261651"/>
                <a:gd name="connsiteX45" fmla="*/ 94202 w 618648"/>
                <a:gd name="connsiteY45" fmla="*/ 221933 h 261651"/>
                <a:gd name="connsiteX46" fmla="*/ 83534 w 618648"/>
                <a:gd name="connsiteY46" fmla="*/ 237839 h 261651"/>
                <a:gd name="connsiteX47" fmla="*/ 101632 w 618648"/>
                <a:gd name="connsiteY47" fmla="*/ 231458 h 261651"/>
                <a:gd name="connsiteX48" fmla="*/ 119729 w 618648"/>
                <a:gd name="connsiteY48" fmla="*/ 225076 h 261651"/>
                <a:gd name="connsiteX49" fmla="*/ 131540 w 618648"/>
                <a:gd name="connsiteY49" fmla="*/ 235172 h 261651"/>
                <a:gd name="connsiteX50" fmla="*/ 152305 w 618648"/>
                <a:gd name="connsiteY50" fmla="*/ 242030 h 261651"/>
                <a:gd name="connsiteX51" fmla="*/ 167735 w 618648"/>
                <a:gd name="connsiteY51" fmla="*/ 256889 h 261651"/>
                <a:gd name="connsiteX52" fmla="*/ 171545 w 618648"/>
                <a:gd name="connsiteY52" fmla="*/ 261652 h 261651"/>
                <a:gd name="connsiteX53" fmla="*/ 171545 w 618648"/>
                <a:gd name="connsiteY53" fmla="*/ 261652 h 261651"/>
                <a:gd name="connsiteX54" fmla="*/ 171545 w 618648"/>
                <a:gd name="connsiteY54" fmla="*/ 261652 h 2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18648" h="261651">
                  <a:moveTo>
                    <a:pt x="171545" y="261652"/>
                  </a:moveTo>
                  <a:lnTo>
                    <a:pt x="189643" y="255270"/>
                  </a:lnTo>
                  <a:lnTo>
                    <a:pt x="221075" y="246221"/>
                  </a:lnTo>
                  <a:lnTo>
                    <a:pt x="239173" y="239839"/>
                  </a:lnTo>
                  <a:lnTo>
                    <a:pt x="257746" y="229172"/>
                  </a:lnTo>
                  <a:lnTo>
                    <a:pt x="272129" y="218027"/>
                  </a:lnTo>
                  <a:lnTo>
                    <a:pt x="266224" y="195739"/>
                  </a:lnTo>
                  <a:lnTo>
                    <a:pt x="280607" y="184499"/>
                  </a:lnTo>
                  <a:lnTo>
                    <a:pt x="303466" y="174403"/>
                  </a:lnTo>
                  <a:lnTo>
                    <a:pt x="310419" y="153734"/>
                  </a:lnTo>
                  <a:lnTo>
                    <a:pt x="320993" y="137731"/>
                  </a:lnTo>
                  <a:lnTo>
                    <a:pt x="340709" y="118586"/>
                  </a:lnTo>
                  <a:lnTo>
                    <a:pt x="351282" y="102680"/>
                  </a:lnTo>
                  <a:lnTo>
                    <a:pt x="369379" y="96298"/>
                  </a:lnTo>
                  <a:lnTo>
                    <a:pt x="412528" y="62770"/>
                  </a:lnTo>
                  <a:lnTo>
                    <a:pt x="430625" y="56388"/>
                  </a:lnTo>
                  <a:lnTo>
                    <a:pt x="444436" y="49435"/>
                  </a:lnTo>
                  <a:lnTo>
                    <a:pt x="463105" y="38767"/>
                  </a:lnTo>
                  <a:lnTo>
                    <a:pt x="486060" y="63246"/>
                  </a:lnTo>
                  <a:lnTo>
                    <a:pt x="500443" y="52006"/>
                  </a:lnTo>
                  <a:lnTo>
                    <a:pt x="515874" y="66866"/>
                  </a:lnTo>
                  <a:lnTo>
                    <a:pt x="544068" y="48768"/>
                  </a:lnTo>
                  <a:lnTo>
                    <a:pt x="557975" y="41910"/>
                  </a:lnTo>
                  <a:lnTo>
                    <a:pt x="586168" y="23813"/>
                  </a:lnTo>
                  <a:lnTo>
                    <a:pt x="604742" y="13144"/>
                  </a:lnTo>
                  <a:lnTo>
                    <a:pt x="618649" y="6191"/>
                  </a:lnTo>
                  <a:lnTo>
                    <a:pt x="584549" y="2000"/>
                  </a:lnTo>
                  <a:lnTo>
                    <a:pt x="498157" y="0"/>
                  </a:lnTo>
                  <a:lnTo>
                    <a:pt x="472059" y="1048"/>
                  </a:lnTo>
                  <a:lnTo>
                    <a:pt x="411289" y="2191"/>
                  </a:lnTo>
                  <a:lnTo>
                    <a:pt x="324517" y="4477"/>
                  </a:lnTo>
                  <a:lnTo>
                    <a:pt x="294132" y="4953"/>
                  </a:lnTo>
                  <a:lnTo>
                    <a:pt x="238125" y="2381"/>
                  </a:lnTo>
                  <a:lnTo>
                    <a:pt x="212027" y="3524"/>
                  </a:lnTo>
                  <a:lnTo>
                    <a:pt x="151829" y="381"/>
                  </a:lnTo>
                  <a:lnTo>
                    <a:pt x="64961" y="2572"/>
                  </a:lnTo>
                  <a:lnTo>
                    <a:pt x="0" y="3239"/>
                  </a:lnTo>
                  <a:lnTo>
                    <a:pt x="43719" y="34480"/>
                  </a:lnTo>
                  <a:lnTo>
                    <a:pt x="65627" y="67437"/>
                  </a:lnTo>
                  <a:lnTo>
                    <a:pt x="76867" y="81725"/>
                  </a:lnTo>
                  <a:lnTo>
                    <a:pt x="90201" y="113538"/>
                  </a:lnTo>
                  <a:lnTo>
                    <a:pt x="92393" y="131064"/>
                  </a:lnTo>
                  <a:lnTo>
                    <a:pt x="102584" y="153924"/>
                  </a:lnTo>
                  <a:lnTo>
                    <a:pt x="104204" y="175736"/>
                  </a:lnTo>
                  <a:lnTo>
                    <a:pt x="104775" y="205931"/>
                  </a:lnTo>
                  <a:lnTo>
                    <a:pt x="94202" y="221933"/>
                  </a:lnTo>
                  <a:lnTo>
                    <a:pt x="83534" y="237839"/>
                  </a:lnTo>
                  <a:lnTo>
                    <a:pt x="101632" y="231458"/>
                  </a:lnTo>
                  <a:lnTo>
                    <a:pt x="119729" y="225076"/>
                  </a:lnTo>
                  <a:lnTo>
                    <a:pt x="131540" y="235172"/>
                  </a:lnTo>
                  <a:lnTo>
                    <a:pt x="152305" y="242030"/>
                  </a:lnTo>
                  <a:lnTo>
                    <a:pt x="167735" y="256889"/>
                  </a:lnTo>
                  <a:lnTo>
                    <a:pt x="171545" y="261652"/>
                  </a:lnTo>
                  <a:lnTo>
                    <a:pt x="171545" y="261652"/>
                  </a:lnTo>
                  <a:lnTo>
                    <a:pt x="171545" y="26165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5994F70-5D01-4380-7E16-A276AFF1AB67}"/>
                </a:ext>
              </a:extLst>
            </p:cNvPr>
            <p:cNvSpPr/>
            <p:nvPr/>
          </p:nvSpPr>
          <p:spPr>
            <a:xfrm>
              <a:off x="6329732" y="1662252"/>
              <a:ext cx="882194" cy="888769"/>
            </a:xfrm>
            <a:custGeom>
              <a:avLst/>
              <a:gdLst>
                <a:gd name="connsiteX0" fmla="*/ 236220 w 523875"/>
                <a:gd name="connsiteY0" fmla="*/ 527780 h 527780"/>
                <a:gd name="connsiteX1" fmla="*/ 251079 w 523875"/>
                <a:gd name="connsiteY1" fmla="*/ 512350 h 527780"/>
                <a:gd name="connsiteX2" fmla="*/ 272320 w 523875"/>
                <a:gd name="connsiteY2" fmla="*/ 515017 h 527780"/>
                <a:gd name="connsiteX3" fmla="*/ 283464 w 523875"/>
                <a:gd name="connsiteY3" fmla="*/ 494824 h 527780"/>
                <a:gd name="connsiteX4" fmla="*/ 294037 w 523875"/>
                <a:gd name="connsiteY4" fmla="*/ 478822 h 527780"/>
                <a:gd name="connsiteX5" fmla="*/ 305181 w 523875"/>
                <a:gd name="connsiteY5" fmla="*/ 458629 h 527780"/>
                <a:gd name="connsiteX6" fmla="*/ 327470 w 523875"/>
                <a:gd name="connsiteY6" fmla="*/ 452723 h 527780"/>
                <a:gd name="connsiteX7" fmla="*/ 358330 w 523875"/>
                <a:gd name="connsiteY7" fmla="*/ 447865 h 527780"/>
                <a:gd name="connsiteX8" fmla="*/ 376904 w 523875"/>
                <a:gd name="connsiteY8" fmla="*/ 437198 h 527780"/>
                <a:gd name="connsiteX9" fmla="*/ 395954 w 523875"/>
                <a:gd name="connsiteY9" fmla="*/ 422339 h 527780"/>
                <a:gd name="connsiteX10" fmla="*/ 415100 w 523875"/>
                <a:gd name="connsiteY10" fmla="*/ 407384 h 527780"/>
                <a:gd name="connsiteX11" fmla="*/ 428911 w 523875"/>
                <a:gd name="connsiteY11" fmla="*/ 400431 h 527780"/>
                <a:gd name="connsiteX12" fmla="*/ 455486 w 523875"/>
                <a:gd name="connsiteY12" fmla="*/ 395097 h 527780"/>
                <a:gd name="connsiteX13" fmla="*/ 472440 w 523875"/>
                <a:gd name="connsiteY13" fmla="*/ 397193 h 527780"/>
                <a:gd name="connsiteX14" fmla="*/ 490538 w 523875"/>
                <a:gd name="connsiteY14" fmla="*/ 390811 h 527780"/>
                <a:gd name="connsiteX15" fmla="*/ 507492 w 523875"/>
                <a:gd name="connsiteY15" fmla="*/ 392906 h 527780"/>
                <a:gd name="connsiteX16" fmla="*/ 523875 w 523875"/>
                <a:gd name="connsiteY16" fmla="*/ 330136 h 527780"/>
                <a:gd name="connsiteX17" fmla="*/ 522161 w 523875"/>
                <a:gd name="connsiteY17" fmla="*/ 239173 h 527780"/>
                <a:gd name="connsiteX18" fmla="*/ 506254 w 523875"/>
                <a:gd name="connsiteY18" fmla="*/ 228600 h 527780"/>
                <a:gd name="connsiteX19" fmla="*/ 482251 w 523875"/>
                <a:gd name="connsiteY19" fmla="*/ 212693 h 527780"/>
                <a:gd name="connsiteX20" fmla="*/ 480156 w 523875"/>
                <a:gd name="connsiteY20" fmla="*/ 195167 h 527780"/>
                <a:gd name="connsiteX21" fmla="*/ 465773 w 523875"/>
                <a:gd name="connsiteY21" fmla="*/ 171831 h 527780"/>
                <a:gd name="connsiteX22" fmla="*/ 455105 w 523875"/>
                <a:gd name="connsiteY22" fmla="*/ 153162 h 527780"/>
                <a:gd name="connsiteX23" fmla="*/ 439103 w 523875"/>
                <a:gd name="connsiteY23" fmla="*/ 108013 h 527780"/>
                <a:gd name="connsiteX24" fmla="*/ 445961 w 523875"/>
                <a:gd name="connsiteY24" fmla="*/ 87344 h 527780"/>
                <a:gd name="connsiteX25" fmla="*/ 429483 w 523875"/>
                <a:gd name="connsiteY25" fmla="*/ 80963 h 527780"/>
                <a:gd name="connsiteX26" fmla="*/ 411861 w 523875"/>
                <a:gd name="connsiteY26" fmla="*/ 48577 h 527780"/>
                <a:gd name="connsiteX27" fmla="*/ 405003 w 523875"/>
                <a:gd name="connsiteY27" fmla="*/ 34766 h 527780"/>
                <a:gd name="connsiteX28" fmla="*/ 400145 w 523875"/>
                <a:gd name="connsiteY28" fmla="*/ 3905 h 527780"/>
                <a:gd name="connsiteX29" fmla="*/ 373571 w 523875"/>
                <a:gd name="connsiteY29" fmla="*/ 9239 h 527780"/>
                <a:gd name="connsiteX30" fmla="*/ 363474 w 523875"/>
                <a:gd name="connsiteY30" fmla="*/ 20955 h 527780"/>
                <a:gd name="connsiteX31" fmla="*/ 343377 w 523875"/>
                <a:gd name="connsiteY31" fmla="*/ 44386 h 527780"/>
                <a:gd name="connsiteX32" fmla="*/ 299752 w 523875"/>
                <a:gd name="connsiteY32" fmla="*/ 47625 h 527780"/>
                <a:gd name="connsiteX33" fmla="*/ 282797 w 523875"/>
                <a:gd name="connsiteY33" fmla="*/ 45529 h 527780"/>
                <a:gd name="connsiteX34" fmla="*/ 271558 w 523875"/>
                <a:gd name="connsiteY34" fmla="*/ 31242 h 527780"/>
                <a:gd name="connsiteX35" fmla="*/ 251365 w 523875"/>
                <a:gd name="connsiteY35" fmla="*/ 20098 h 527780"/>
                <a:gd name="connsiteX36" fmla="*/ 239173 w 523875"/>
                <a:gd name="connsiteY36" fmla="*/ 14288 h 527780"/>
                <a:gd name="connsiteX37" fmla="*/ 221075 w 523875"/>
                <a:gd name="connsiteY37" fmla="*/ 20669 h 527780"/>
                <a:gd name="connsiteX38" fmla="*/ 204121 w 523875"/>
                <a:gd name="connsiteY38" fmla="*/ 18574 h 527780"/>
                <a:gd name="connsiteX39" fmla="*/ 193453 w 523875"/>
                <a:gd name="connsiteY39" fmla="*/ 0 h 527780"/>
                <a:gd name="connsiteX40" fmla="*/ 179070 w 523875"/>
                <a:gd name="connsiteY40" fmla="*/ 11144 h 527780"/>
                <a:gd name="connsiteX41" fmla="*/ 157353 w 523875"/>
                <a:gd name="connsiteY41" fmla="*/ 12763 h 527780"/>
                <a:gd name="connsiteX42" fmla="*/ 177546 w 523875"/>
                <a:gd name="connsiteY42" fmla="*/ 23908 h 527780"/>
                <a:gd name="connsiteX43" fmla="*/ 179165 w 523875"/>
                <a:gd name="connsiteY43" fmla="*/ 45720 h 527780"/>
                <a:gd name="connsiteX44" fmla="*/ 169069 w 523875"/>
                <a:gd name="connsiteY44" fmla="*/ 57436 h 527780"/>
                <a:gd name="connsiteX45" fmla="*/ 154210 w 523875"/>
                <a:gd name="connsiteY45" fmla="*/ 38290 h 527780"/>
                <a:gd name="connsiteX46" fmla="*/ 135541 w 523875"/>
                <a:gd name="connsiteY46" fmla="*/ 48958 h 527780"/>
                <a:gd name="connsiteX47" fmla="*/ 132969 w 523875"/>
                <a:gd name="connsiteY47" fmla="*/ 70294 h 527780"/>
                <a:gd name="connsiteX48" fmla="*/ 118015 w 523875"/>
                <a:gd name="connsiteY48" fmla="*/ 51149 h 527780"/>
                <a:gd name="connsiteX49" fmla="*/ 83534 w 523875"/>
                <a:gd name="connsiteY49" fmla="*/ 51244 h 527780"/>
                <a:gd name="connsiteX50" fmla="*/ 68675 w 523875"/>
                <a:gd name="connsiteY50" fmla="*/ 66675 h 527780"/>
                <a:gd name="connsiteX51" fmla="*/ 62294 w 523875"/>
                <a:gd name="connsiteY51" fmla="*/ 48577 h 527780"/>
                <a:gd name="connsiteX52" fmla="*/ 40958 w 523875"/>
                <a:gd name="connsiteY52" fmla="*/ 46006 h 527780"/>
                <a:gd name="connsiteX53" fmla="*/ 55912 w 523875"/>
                <a:gd name="connsiteY53" fmla="*/ 65056 h 527780"/>
                <a:gd name="connsiteX54" fmla="*/ 45339 w 523875"/>
                <a:gd name="connsiteY54" fmla="*/ 81058 h 527780"/>
                <a:gd name="connsiteX55" fmla="*/ 51149 w 523875"/>
                <a:gd name="connsiteY55" fmla="*/ 103346 h 527780"/>
                <a:gd name="connsiteX56" fmla="*/ 28385 w 523875"/>
                <a:gd name="connsiteY56" fmla="*/ 113538 h 527780"/>
                <a:gd name="connsiteX57" fmla="*/ 17240 w 523875"/>
                <a:gd name="connsiteY57" fmla="*/ 133731 h 527780"/>
                <a:gd name="connsiteX58" fmla="*/ 28385 w 523875"/>
                <a:gd name="connsiteY58" fmla="*/ 148019 h 527780"/>
                <a:gd name="connsiteX59" fmla="*/ 25241 w 523875"/>
                <a:gd name="connsiteY59" fmla="*/ 173545 h 527780"/>
                <a:gd name="connsiteX60" fmla="*/ 14669 w 523875"/>
                <a:gd name="connsiteY60" fmla="*/ 189548 h 527780"/>
                <a:gd name="connsiteX61" fmla="*/ 15716 w 523875"/>
                <a:gd name="connsiteY61" fmla="*/ 215551 h 527780"/>
                <a:gd name="connsiteX62" fmla="*/ 30099 w 523875"/>
                <a:gd name="connsiteY62" fmla="*/ 238982 h 527780"/>
                <a:gd name="connsiteX63" fmla="*/ 36005 w 523875"/>
                <a:gd name="connsiteY63" fmla="*/ 261271 h 527780"/>
                <a:gd name="connsiteX64" fmla="*/ 52007 w 523875"/>
                <a:gd name="connsiteY64" fmla="*/ 271844 h 527780"/>
                <a:gd name="connsiteX65" fmla="*/ 53054 w 523875"/>
                <a:gd name="connsiteY65" fmla="*/ 297942 h 527780"/>
                <a:gd name="connsiteX66" fmla="*/ 42482 w 523875"/>
                <a:gd name="connsiteY66" fmla="*/ 313849 h 527780"/>
                <a:gd name="connsiteX67" fmla="*/ 0 w 523875"/>
                <a:gd name="connsiteY67" fmla="*/ 343186 h 527780"/>
                <a:gd name="connsiteX68" fmla="*/ 18669 w 523875"/>
                <a:gd name="connsiteY68" fmla="*/ 367094 h 527780"/>
                <a:gd name="connsiteX69" fmla="*/ 39910 w 523875"/>
                <a:gd name="connsiteY69" fmla="*/ 369761 h 527780"/>
                <a:gd name="connsiteX70" fmla="*/ 55817 w 523875"/>
                <a:gd name="connsiteY70" fmla="*/ 380333 h 527780"/>
                <a:gd name="connsiteX71" fmla="*/ 78105 w 523875"/>
                <a:gd name="connsiteY71" fmla="*/ 374428 h 527780"/>
                <a:gd name="connsiteX72" fmla="*/ 80867 w 523875"/>
                <a:gd name="connsiteY72" fmla="*/ 387763 h 527780"/>
                <a:gd name="connsiteX73" fmla="*/ 100013 w 523875"/>
                <a:gd name="connsiteY73" fmla="*/ 407384 h 527780"/>
                <a:gd name="connsiteX74" fmla="*/ 97917 w 523875"/>
                <a:gd name="connsiteY74" fmla="*/ 424339 h 527780"/>
                <a:gd name="connsiteX75" fmla="*/ 123920 w 523875"/>
                <a:gd name="connsiteY75" fmla="*/ 423291 h 527780"/>
                <a:gd name="connsiteX76" fmla="*/ 144685 w 523875"/>
                <a:gd name="connsiteY76" fmla="*/ 430149 h 527780"/>
                <a:gd name="connsiteX77" fmla="*/ 166974 w 523875"/>
                <a:gd name="connsiteY77" fmla="*/ 424244 h 527780"/>
                <a:gd name="connsiteX78" fmla="*/ 190310 w 523875"/>
                <a:gd name="connsiteY78" fmla="*/ 409861 h 527780"/>
                <a:gd name="connsiteX79" fmla="*/ 195167 w 523875"/>
                <a:gd name="connsiteY79" fmla="*/ 440722 h 527780"/>
                <a:gd name="connsiteX80" fmla="*/ 179737 w 523875"/>
                <a:gd name="connsiteY80" fmla="*/ 460439 h 527780"/>
                <a:gd name="connsiteX81" fmla="*/ 194691 w 523875"/>
                <a:gd name="connsiteY81" fmla="*/ 479489 h 527780"/>
                <a:gd name="connsiteX82" fmla="*/ 210121 w 523875"/>
                <a:gd name="connsiteY82" fmla="*/ 494348 h 527780"/>
                <a:gd name="connsiteX83" fmla="*/ 216504 w 523875"/>
                <a:gd name="connsiteY83" fmla="*/ 477869 h 527780"/>
                <a:gd name="connsiteX84" fmla="*/ 231934 w 523875"/>
                <a:gd name="connsiteY84" fmla="*/ 492728 h 527780"/>
                <a:gd name="connsiteX85" fmla="*/ 248888 w 523875"/>
                <a:gd name="connsiteY85" fmla="*/ 494824 h 527780"/>
                <a:gd name="connsiteX86" fmla="*/ 224504 w 523875"/>
                <a:gd name="connsiteY86" fmla="*/ 517779 h 527780"/>
                <a:gd name="connsiteX87" fmla="*/ 236220 w 523875"/>
                <a:gd name="connsiteY87" fmla="*/ 527780 h 527780"/>
                <a:gd name="connsiteX88" fmla="*/ 236220 w 523875"/>
                <a:gd name="connsiteY88" fmla="*/ 527780 h 527780"/>
                <a:gd name="connsiteX89" fmla="*/ 236220 w 523875"/>
                <a:gd name="connsiteY89" fmla="*/ 527780 h 52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23875" h="527780">
                  <a:moveTo>
                    <a:pt x="236220" y="527780"/>
                  </a:moveTo>
                  <a:lnTo>
                    <a:pt x="251079" y="512350"/>
                  </a:lnTo>
                  <a:lnTo>
                    <a:pt x="272320" y="515017"/>
                  </a:lnTo>
                  <a:lnTo>
                    <a:pt x="283464" y="494824"/>
                  </a:lnTo>
                  <a:lnTo>
                    <a:pt x="294037" y="478822"/>
                  </a:lnTo>
                  <a:lnTo>
                    <a:pt x="305181" y="458629"/>
                  </a:lnTo>
                  <a:lnTo>
                    <a:pt x="327470" y="452723"/>
                  </a:lnTo>
                  <a:lnTo>
                    <a:pt x="358330" y="447865"/>
                  </a:lnTo>
                  <a:lnTo>
                    <a:pt x="376904" y="437198"/>
                  </a:lnTo>
                  <a:lnTo>
                    <a:pt x="395954" y="422339"/>
                  </a:lnTo>
                  <a:lnTo>
                    <a:pt x="415100" y="407384"/>
                  </a:lnTo>
                  <a:lnTo>
                    <a:pt x="428911" y="400431"/>
                  </a:lnTo>
                  <a:lnTo>
                    <a:pt x="455486" y="395097"/>
                  </a:lnTo>
                  <a:lnTo>
                    <a:pt x="472440" y="397193"/>
                  </a:lnTo>
                  <a:lnTo>
                    <a:pt x="490538" y="390811"/>
                  </a:lnTo>
                  <a:lnTo>
                    <a:pt x="507492" y="392906"/>
                  </a:lnTo>
                  <a:lnTo>
                    <a:pt x="523875" y="330136"/>
                  </a:lnTo>
                  <a:lnTo>
                    <a:pt x="522161" y="239173"/>
                  </a:lnTo>
                  <a:lnTo>
                    <a:pt x="506254" y="228600"/>
                  </a:lnTo>
                  <a:lnTo>
                    <a:pt x="482251" y="212693"/>
                  </a:lnTo>
                  <a:lnTo>
                    <a:pt x="480156" y="195167"/>
                  </a:lnTo>
                  <a:lnTo>
                    <a:pt x="465773" y="171831"/>
                  </a:lnTo>
                  <a:lnTo>
                    <a:pt x="455105" y="153162"/>
                  </a:lnTo>
                  <a:lnTo>
                    <a:pt x="439103" y="108013"/>
                  </a:lnTo>
                  <a:lnTo>
                    <a:pt x="445961" y="87344"/>
                  </a:lnTo>
                  <a:lnTo>
                    <a:pt x="429483" y="80963"/>
                  </a:lnTo>
                  <a:lnTo>
                    <a:pt x="411861" y="48577"/>
                  </a:lnTo>
                  <a:lnTo>
                    <a:pt x="405003" y="34766"/>
                  </a:lnTo>
                  <a:lnTo>
                    <a:pt x="400145" y="3905"/>
                  </a:lnTo>
                  <a:lnTo>
                    <a:pt x="373571" y="9239"/>
                  </a:lnTo>
                  <a:lnTo>
                    <a:pt x="363474" y="20955"/>
                  </a:lnTo>
                  <a:lnTo>
                    <a:pt x="343377" y="44386"/>
                  </a:lnTo>
                  <a:lnTo>
                    <a:pt x="299752" y="47625"/>
                  </a:lnTo>
                  <a:lnTo>
                    <a:pt x="282797" y="45529"/>
                  </a:lnTo>
                  <a:lnTo>
                    <a:pt x="271558" y="31242"/>
                  </a:lnTo>
                  <a:lnTo>
                    <a:pt x="251365" y="20098"/>
                  </a:lnTo>
                  <a:lnTo>
                    <a:pt x="239173" y="14288"/>
                  </a:lnTo>
                  <a:lnTo>
                    <a:pt x="221075" y="20669"/>
                  </a:lnTo>
                  <a:lnTo>
                    <a:pt x="204121" y="18574"/>
                  </a:lnTo>
                  <a:lnTo>
                    <a:pt x="193453" y="0"/>
                  </a:lnTo>
                  <a:lnTo>
                    <a:pt x="179070" y="11144"/>
                  </a:lnTo>
                  <a:lnTo>
                    <a:pt x="157353" y="12763"/>
                  </a:lnTo>
                  <a:lnTo>
                    <a:pt x="177546" y="23908"/>
                  </a:lnTo>
                  <a:lnTo>
                    <a:pt x="179165" y="45720"/>
                  </a:lnTo>
                  <a:lnTo>
                    <a:pt x="169069" y="57436"/>
                  </a:lnTo>
                  <a:lnTo>
                    <a:pt x="154210" y="38290"/>
                  </a:lnTo>
                  <a:lnTo>
                    <a:pt x="135541" y="48958"/>
                  </a:lnTo>
                  <a:lnTo>
                    <a:pt x="132969" y="70294"/>
                  </a:lnTo>
                  <a:lnTo>
                    <a:pt x="118015" y="51149"/>
                  </a:lnTo>
                  <a:lnTo>
                    <a:pt x="83534" y="51244"/>
                  </a:lnTo>
                  <a:lnTo>
                    <a:pt x="68675" y="66675"/>
                  </a:lnTo>
                  <a:lnTo>
                    <a:pt x="62294" y="48577"/>
                  </a:lnTo>
                  <a:lnTo>
                    <a:pt x="40958" y="46006"/>
                  </a:lnTo>
                  <a:lnTo>
                    <a:pt x="55912" y="65056"/>
                  </a:lnTo>
                  <a:lnTo>
                    <a:pt x="45339" y="81058"/>
                  </a:lnTo>
                  <a:lnTo>
                    <a:pt x="51149" y="103346"/>
                  </a:lnTo>
                  <a:lnTo>
                    <a:pt x="28385" y="113538"/>
                  </a:lnTo>
                  <a:lnTo>
                    <a:pt x="17240" y="133731"/>
                  </a:lnTo>
                  <a:lnTo>
                    <a:pt x="28385" y="148019"/>
                  </a:lnTo>
                  <a:lnTo>
                    <a:pt x="25241" y="173545"/>
                  </a:lnTo>
                  <a:lnTo>
                    <a:pt x="14669" y="189548"/>
                  </a:lnTo>
                  <a:lnTo>
                    <a:pt x="15716" y="215551"/>
                  </a:lnTo>
                  <a:lnTo>
                    <a:pt x="30099" y="238982"/>
                  </a:lnTo>
                  <a:lnTo>
                    <a:pt x="36005" y="261271"/>
                  </a:lnTo>
                  <a:lnTo>
                    <a:pt x="52007" y="271844"/>
                  </a:lnTo>
                  <a:lnTo>
                    <a:pt x="53054" y="297942"/>
                  </a:lnTo>
                  <a:lnTo>
                    <a:pt x="42482" y="313849"/>
                  </a:lnTo>
                  <a:lnTo>
                    <a:pt x="0" y="343186"/>
                  </a:lnTo>
                  <a:lnTo>
                    <a:pt x="18669" y="367094"/>
                  </a:lnTo>
                  <a:lnTo>
                    <a:pt x="39910" y="369761"/>
                  </a:lnTo>
                  <a:lnTo>
                    <a:pt x="55817" y="380333"/>
                  </a:lnTo>
                  <a:lnTo>
                    <a:pt x="78105" y="374428"/>
                  </a:lnTo>
                  <a:lnTo>
                    <a:pt x="80867" y="387763"/>
                  </a:lnTo>
                  <a:lnTo>
                    <a:pt x="100013" y="407384"/>
                  </a:lnTo>
                  <a:lnTo>
                    <a:pt x="97917" y="424339"/>
                  </a:lnTo>
                  <a:lnTo>
                    <a:pt x="123920" y="423291"/>
                  </a:lnTo>
                  <a:lnTo>
                    <a:pt x="144685" y="430149"/>
                  </a:lnTo>
                  <a:lnTo>
                    <a:pt x="166974" y="424244"/>
                  </a:lnTo>
                  <a:lnTo>
                    <a:pt x="190310" y="409861"/>
                  </a:lnTo>
                  <a:lnTo>
                    <a:pt x="195167" y="440722"/>
                  </a:lnTo>
                  <a:lnTo>
                    <a:pt x="179737" y="460439"/>
                  </a:lnTo>
                  <a:lnTo>
                    <a:pt x="194691" y="479489"/>
                  </a:lnTo>
                  <a:lnTo>
                    <a:pt x="210121" y="494348"/>
                  </a:lnTo>
                  <a:lnTo>
                    <a:pt x="216504" y="477869"/>
                  </a:lnTo>
                  <a:lnTo>
                    <a:pt x="231934" y="492728"/>
                  </a:lnTo>
                  <a:lnTo>
                    <a:pt x="248888" y="494824"/>
                  </a:lnTo>
                  <a:lnTo>
                    <a:pt x="224504" y="517779"/>
                  </a:lnTo>
                  <a:lnTo>
                    <a:pt x="236220" y="527780"/>
                  </a:lnTo>
                  <a:lnTo>
                    <a:pt x="236220" y="527780"/>
                  </a:lnTo>
                  <a:lnTo>
                    <a:pt x="236220" y="52778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9FDF1C7-4AF5-7DEC-472B-4526DF6428C7}"/>
                </a:ext>
              </a:extLst>
            </p:cNvPr>
            <p:cNvSpPr/>
            <p:nvPr/>
          </p:nvSpPr>
          <p:spPr>
            <a:xfrm>
              <a:off x="9410029" y="315383"/>
              <a:ext cx="662926" cy="844178"/>
            </a:xfrm>
            <a:custGeom>
              <a:avLst/>
              <a:gdLst>
                <a:gd name="connsiteX0" fmla="*/ 261747 w 393667"/>
                <a:gd name="connsiteY0" fmla="*/ 501301 h 501300"/>
                <a:gd name="connsiteX1" fmla="*/ 280321 w 393667"/>
                <a:gd name="connsiteY1" fmla="*/ 490633 h 501300"/>
                <a:gd name="connsiteX2" fmla="*/ 282892 w 393667"/>
                <a:gd name="connsiteY2" fmla="*/ 469297 h 501300"/>
                <a:gd name="connsiteX3" fmla="*/ 307848 w 393667"/>
                <a:gd name="connsiteY3" fmla="*/ 476726 h 501300"/>
                <a:gd name="connsiteX4" fmla="*/ 336423 w 393667"/>
                <a:gd name="connsiteY4" fmla="*/ 419576 h 501300"/>
                <a:gd name="connsiteX5" fmla="*/ 365093 w 393667"/>
                <a:gd name="connsiteY5" fmla="*/ 362426 h 501300"/>
                <a:gd name="connsiteX6" fmla="*/ 376714 w 393667"/>
                <a:gd name="connsiteY6" fmla="*/ 337947 h 501300"/>
                <a:gd name="connsiteX7" fmla="*/ 393668 w 393667"/>
                <a:gd name="connsiteY7" fmla="*/ 305371 h 501300"/>
                <a:gd name="connsiteX8" fmla="*/ 381952 w 393667"/>
                <a:gd name="connsiteY8" fmla="*/ 295275 h 501300"/>
                <a:gd name="connsiteX9" fmla="*/ 366522 w 393667"/>
                <a:gd name="connsiteY9" fmla="*/ 280321 h 501300"/>
                <a:gd name="connsiteX10" fmla="*/ 355378 w 393667"/>
                <a:gd name="connsiteY10" fmla="*/ 265938 h 501300"/>
                <a:gd name="connsiteX11" fmla="*/ 353282 w 393667"/>
                <a:gd name="connsiteY11" fmla="*/ 248412 h 501300"/>
                <a:gd name="connsiteX12" fmla="*/ 342138 w 393667"/>
                <a:gd name="connsiteY12" fmla="*/ 234029 h 501300"/>
                <a:gd name="connsiteX13" fmla="*/ 335756 w 393667"/>
                <a:gd name="connsiteY13" fmla="*/ 215932 h 501300"/>
                <a:gd name="connsiteX14" fmla="*/ 314515 w 393667"/>
                <a:gd name="connsiteY14" fmla="*/ 213265 h 501300"/>
                <a:gd name="connsiteX15" fmla="*/ 303371 w 393667"/>
                <a:gd name="connsiteY15" fmla="*/ 198882 h 501300"/>
                <a:gd name="connsiteX16" fmla="*/ 287941 w 393667"/>
                <a:gd name="connsiteY16" fmla="*/ 184023 h 501300"/>
                <a:gd name="connsiteX17" fmla="*/ 272605 w 393667"/>
                <a:gd name="connsiteY17" fmla="*/ 169164 h 501300"/>
                <a:gd name="connsiteX18" fmla="*/ 287369 w 393667"/>
                <a:gd name="connsiteY18" fmla="*/ 153638 h 501300"/>
                <a:gd name="connsiteX19" fmla="*/ 301752 w 393667"/>
                <a:gd name="connsiteY19" fmla="*/ 142399 h 501300"/>
                <a:gd name="connsiteX20" fmla="*/ 308610 w 393667"/>
                <a:gd name="connsiteY20" fmla="*/ 121634 h 501300"/>
                <a:gd name="connsiteX21" fmla="*/ 318706 w 393667"/>
                <a:gd name="connsiteY21" fmla="*/ 109823 h 501300"/>
                <a:gd name="connsiteX22" fmla="*/ 333470 w 393667"/>
                <a:gd name="connsiteY22" fmla="*/ 94393 h 501300"/>
                <a:gd name="connsiteX23" fmla="*/ 344138 w 393667"/>
                <a:gd name="connsiteY23" fmla="*/ 78295 h 501300"/>
                <a:gd name="connsiteX24" fmla="*/ 355187 w 393667"/>
                <a:gd name="connsiteY24" fmla="*/ 58102 h 501300"/>
                <a:gd name="connsiteX25" fmla="*/ 370046 w 393667"/>
                <a:gd name="connsiteY25" fmla="*/ 42577 h 501300"/>
                <a:gd name="connsiteX26" fmla="*/ 367951 w 393667"/>
                <a:gd name="connsiteY26" fmla="*/ 24955 h 501300"/>
                <a:gd name="connsiteX27" fmla="*/ 356806 w 393667"/>
                <a:gd name="connsiteY27" fmla="*/ 10573 h 501300"/>
                <a:gd name="connsiteX28" fmla="*/ 340804 w 393667"/>
                <a:gd name="connsiteY28" fmla="*/ 0 h 501300"/>
                <a:gd name="connsiteX29" fmla="*/ 326517 w 393667"/>
                <a:gd name="connsiteY29" fmla="*/ 11239 h 501300"/>
                <a:gd name="connsiteX30" fmla="*/ 308514 w 393667"/>
                <a:gd name="connsiteY30" fmla="*/ 17621 h 501300"/>
                <a:gd name="connsiteX31" fmla="*/ 290513 w 393667"/>
                <a:gd name="connsiteY31" fmla="*/ 24098 h 501300"/>
                <a:gd name="connsiteX32" fmla="*/ 276130 w 393667"/>
                <a:gd name="connsiteY32" fmla="*/ 35338 h 501300"/>
                <a:gd name="connsiteX33" fmla="*/ 266129 w 393667"/>
                <a:gd name="connsiteY33" fmla="*/ 47053 h 501300"/>
                <a:gd name="connsiteX34" fmla="*/ 239553 w 393667"/>
                <a:gd name="connsiteY34" fmla="*/ 52483 h 501300"/>
                <a:gd name="connsiteX35" fmla="*/ 225266 w 393667"/>
                <a:gd name="connsiteY35" fmla="*/ 63627 h 501300"/>
                <a:gd name="connsiteX36" fmla="*/ 210407 w 393667"/>
                <a:gd name="connsiteY36" fmla="*/ 79153 h 501300"/>
                <a:gd name="connsiteX37" fmla="*/ 196119 w 393667"/>
                <a:gd name="connsiteY37" fmla="*/ 90392 h 501300"/>
                <a:gd name="connsiteX38" fmla="*/ 181832 w 393667"/>
                <a:gd name="connsiteY38" fmla="*/ 101632 h 501300"/>
                <a:gd name="connsiteX39" fmla="*/ 167449 w 393667"/>
                <a:gd name="connsiteY39" fmla="*/ 112871 h 501300"/>
                <a:gd name="connsiteX40" fmla="*/ 148399 w 393667"/>
                <a:gd name="connsiteY40" fmla="*/ 127825 h 501300"/>
                <a:gd name="connsiteX41" fmla="*/ 110680 w 393667"/>
                <a:gd name="connsiteY41" fmla="*/ 118872 h 501300"/>
                <a:gd name="connsiteX42" fmla="*/ 95345 w 393667"/>
                <a:gd name="connsiteY42" fmla="*/ 103918 h 501300"/>
                <a:gd name="connsiteX43" fmla="*/ 72009 w 393667"/>
                <a:gd name="connsiteY43" fmla="*/ 118396 h 501300"/>
                <a:gd name="connsiteX44" fmla="*/ 52864 w 393667"/>
                <a:gd name="connsiteY44" fmla="*/ 133350 h 501300"/>
                <a:gd name="connsiteX45" fmla="*/ 34861 w 393667"/>
                <a:gd name="connsiteY45" fmla="*/ 139827 h 501300"/>
                <a:gd name="connsiteX46" fmla="*/ 35433 w 393667"/>
                <a:gd name="connsiteY46" fmla="*/ 170212 h 501300"/>
                <a:gd name="connsiteX47" fmla="*/ 26479 w 393667"/>
                <a:gd name="connsiteY47" fmla="*/ 208026 h 501300"/>
                <a:gd name="connsiteX48" fmla="*/ 23813 w 393667"/>
                <a:gd name="connsiteY48" fmla="*/ 229362 h 501300"/>
                <a:gd name="connsiteX49" fmla="*/ 15335 w 393667"/>
                <a:gd name="connsiteY49" fmla="*/ 262985 h 501300"/>
                <a:gd name="connsiteX50" fmla="*/ 1619 w 393667"/>
                <a:gd name="connsiteY50" fmla="*/ 304610 h 501300"/>
                <a:gd name="connsiteX51" fmla="*/ 0 w 393667"/>
                <a:gd name="connsiteY51" fmla="*/ 317373 h 501300"/>
                <a:gd name="connsiteX52" fmla="*/ 22288 w 393667"/>
                <a:gd name="connsiteY52" fmla="*/ 311468 h 501300"/>
                <a:gd name="connsiteX53" fmla="*/ 55721 w 393667"/>
                <a:gd name="connsiteY53" fmla="*/ 319945 h 501300"/>
                <a:gd name="connsiteX54" fmla="*/ 75342 w 393667"/>
                <a:gd name="connsiteY54" fmla="*/ 335375 h 501300"/>
                <a:gd name="connsiteX55" fmla="*/ 86010 w 393667"/>
                <a:gd name="connsiteY55" fmla="*/ 354044 h 501300"/>
                <a:gd name="connsiteX56" fmla="*/ 75438 w 393667"/>
                <a:gd name="connsiteY56" fmla="*/ 370046 h 501300"/>
                <a:gd name="connsiteX57" fmla="*/ 91821 w 393667"/>
                <a:gd name="connsiteY57" fmla="*/ 376428 h 501300"/>
                <a:gd name="connsiteX58" fmla="*/ 103537 w 393667"/>
                <a:gd name="connsiteY58" fmla="*/ 386525 h 501300"/>
                <a:gd name="connsiteX59" fmla="*/ 114205 w 393667"/>
                <a:gd name="connsiteY59" fmla="*/ 405098 h 501300"/>
                <a:gd name="connsiteX60" fmla="*/ 116300 w 393667"/>
                <a:gd name="connsiteY60" fmla="*/ 422719 h 501300"/>
                <a:gd name="connsiteX61" fmla="*/ 128016 w 393667"/>
                <a:gd name="connsiteY61" fmla="*/ 432816 h 501300"/>
                <a:gd name="connsiteX62" fmla="*/ 143923 w 393667"/>
                <a:gd name="connsiteY62" fmla="*/ 443484 h 501300"/>
                <a:gd name="connsiteX63" fmla="*/ 164116 w 393667"/>
                <a:gd name="connsiteY63" fmla="*/ 454628 h 501300"/>
                <a:gd name="connsiteX64" fmla="*/ 182118 w 393667"/>
                <a:gd name="connsiteY64" fmla="*/ 448151 h 501300"/>
                <a:gd name="connsiteX65" fmla="*/ 198596 w 393667"/>
                <a:gd name="connsiteY65" fmla="*/ 454533 h 501300"/>
                <a:gd name="connsiteX66" fmla="*/ 204406 w 393667"/>
                <a:gd name="connsiteY66" fmla="*/ 476917 h 501300"/>
                <a:gd name="connsiteX67" fmla="*/ 210788 w 393667"/>
                <a:gd name="connsiteY67" fmla="*/ 495014 h 501300"/>
                <a:gd name="connsiteX68" fmla="*/ 232505 w 393667"/>
                <a:gd name="connsiteY68" fmla="*/ 493395 h 501300"/>
                <a:gd name="connsiteX69" fmla="*/ 258032 w 393667"/>
                <a:gd name="connsiteY69" fmla="*/ 496538 h 501300"/>
                <a:gd name="connsiteX70" fmla="*/ 261747 w 393667"/>
                <a:gd name="connsiteY70" fmla="*/ 501301 h 501300"/>
                <a:gd name="connsiteX71" fmla="*/ 261747 w 393667"/>
                <a:gd name="connsiteY71" fmla="*/ 501301 h 501300"/>
                <a:gd name="connsiteX72" fmla="*/ 261747 w 393667"/>
                <a:gd name="connsiteY72" fmla="*/ 501301 h 50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3667" h="501300">
                  <a:moveTo>
                    <a:pt x="261747" y="501301"/>
                  </a:moveTo>
                  <a:lnTo>
                    <a:pt x="280321" y="490633"/>
                  </a:lnTo>
                  <a:lnTo>
                    <a:pt x="282892" y="469297"/>
                  </a:lnTo>
                  <a:lnTo>
                    <a:pt x="307848" y="476726"/>
                  </a:lnTo>
                  <a:lnTo>
                    <a:pt x="336423" y="419576"/>
                  </a:lnTo>
                  <a:lnTo>
                    <a:pt x="365093" y="362426"/>
                  </a:lnTo>
                  <a:lnTo>
                    <a:pt x="376714" y="337947"/>
                  </a:lnTo>
                  <a:lnTo>
                    <a:pt x="393668" y="305371"/>
                  </a:lnTo>
                  <a:lnTo>
                    <a:pt x="381952" y="295275"/>
                  </a:lnTo>
                  <a:lnTo>
                    <a:pt x="366522" y="280321"/>
                  </a:lnTo>
                  <a:lnTo>
                    <a:pt x="355378" y="265938"/>
                  </a:lnTo>
                  <a:lnTo>
                    <a:pt x="353282" y="248412"/>
                  </a:lnTo>
                  <a:lnTo>
                    <a:pt x="342138" y="234029"/>
                  </a:lnTo>
                  <a:lnTo>
                    <a:pt x="335756" y="215932"/>
                  </a:lnTo>
                  <a:lnTo>
                    <a:pt x="314515" y="213265"/>
                  </a:lnTo>
                  <a:lnTo>
                    <a:pt x="303371" y="198882"/>
                  </a:lnTo>
                  <a:lnTo>
                    <a:pt x="287941" y="184023"/>
                  </a:lnTo>
                  <a:lnTo>
                    <a:pt x="272605" y="169164"/>
                  </a:lnTo>
                  <a:lnTo>
                    <a:pt x="287369" y="153638"/>
                  </a:lnTo>
                  <a:lnTo>
                    <a:pt x="301752" y="142399"/>
                  </a:lnTo>
                  <a:lnTo>
                    <a:pt x="308610" y="121634"/>
                  </a:lnTo>
                  <a:lnTo>
                    <a:pt x="318706" y="109823"/>
                  </a:lnTo>
                  <a:lnTo>
                    <a:pt x="333470" y="94393"/>
                  </a:lnTo>
                  <a:lnTo>
                    <a:pt x="344138" y="78295"/>
                  </a:lnTo>
                  <a:lnTo>
                    <a:pt x="355187" y="58102"/>
                  </a:lnTo>
                  <a:lnTo>
                    <a:pt x="370046" y="42577"/>
                  </a:lnTo>
                  <a:lnTo>
                    <a:pt x="367951" y="24955"/>
                  </a:lnTo>
                  <a:lnTo>
                    <a:pt x="356806" y="10573"/>
                  </a:lnTo>
                  <a:lnTo>
                    <a:pt x="340804" y="0"/>
                  </a:lnTo>
                  <a:lnTo>
                    <a:pt x="326517" y="11239"/>
                  </a:lnTo>
                  <a:lnTo>
                    <a:pt x="308514" y="17621"/>
                  </a:lnTo>
                  <a:lnTo>
                    <a:pt x="290513" y="24098"/>
                  </a:lnTo>
                  <a:lnTo>
                    <a:pt x="276130" y="35338"/>
                  </a:lnTo>
                  <a:lnTo>
                    <a:pt x="266129" y="47053"/>
                  </a:lnTo>
                  <a:lnTo>
                    <a:pt x="239553" y="52483"/>
                  </a:lnTo>
                  <a:lnTo>
                    <a:pt x="225266" y="63627"/>
                  </a:lnTo>
                  <a:lnTo>
                    <a:pt x="210407" y="79153"/>
                  </a:lnTo>
                  <a:lnTo>
                    <a:pt x="196119" y="90392"/>
                  </a:lnTo>
                  <a:lnTo>
                    <a:pt x="181832" y="101632"/>
                  </a:lnTo>
                  <a:lnTo>
                    <a:pt x="167449" y="112871"/>
                  </a:lnTo>
                  <a:lnTo>
                    <a:pt x="148399" y="127825"/>
                  </a:lnTo>
                  <a:lnTo>
                    <a:pt x="110680" y="118872"/>
                  </a:lnTo>
                  <a:lnTo>
                    <a:pt x="95345" y="103918"/>
                  </a:lnTo>
                  <a:lnTo>
                    <a:pt x="72009" y="118396"/>
                  </a:lnTo>
                  <a:lnTo>
                    <a:pt x="52864" y="133350"/>
                  </a:lnTo>
                  <a:lnTo>
                    <a:pt x="34861" y="139827"/>
                  </a:lnTo>
                  <a:lnTo>
                    <a:pt x="35433" y="170212"/>
                  </a:lnTo>
                  <a:lnTo>
                    <a:pt x="26479" y="208026"/>
                  </a:lnTo>
                  <a:lnTo>
                    <a:pt x="23813" y="229362"/>
                  </a:lnTo>
                  <a:lnTo>
                    <a:pt x="15335" y="262985"/>
                  </a:lnTo>
                  <a:lnTo>
                    <a:pt x="1619" y="304610"/>
                  </a:lnTo>
                  <a:lnTo>
                    <a:pt x="0" y="317373"/>
                  </a:lnTo>
                  <a:lnTo>
                    <a:pt x="22288" y="311468"/>
                  </a:lnTo>
                  <a:lnTo>
                    <a:pt x="55721" y="319945"/>
                  </a:lnTo>
                  <a:lnTo>
                    <a:pt x="75342" y="335375"/>
                  </a:lnTo>
                  <a:lnTo>
                    <a:pt x="86010" y="354044"/>
                  </a:lnTo>
                  <a:lnTo>
                    <a:pt x="75438" y="370046"/>
                  </a:lnTo>
                  <a:lnTo>
                    <a:pt x="91821" y="376428"/>
                  </a:lnTo>
                  <a:lnTo>
                    <a:pt x="103537" y="386525"/>
                  </a:lnTo>
                  <a:lnTo>
                    <a:pt x="114205" y="405098"/>
                  </a:lnTo>
                  <a:lnTo>
                    <a:pt x="116300" y="422719"/>
                  </a:lnTo>
                  <a:lnTo>
                    <a:pt x="128016" y="432816"/>
                  </a:lnTo>
                  <a:lnTo>
                    <a:pt x="143923" y="443484"/>
                  </a:lnTo>
                  <a:lnTo>
                    <a:pt x="164116" y="454628"/>
                  </a:lnTo>
                  <a:lnTo>
                    <a:pt x="182118" y="448151"/>
                  </a:lnTo>
                  <a:lnTo>
                    <a:pt x="198596" y="454533"/>
                  </a:lnTo>
                  <a:lnTo>
                    <a:pt x="204406" y="476917"/>
                  </a:lnTo>
                  <a:lnTo>
                    <a:pt x="210788" y="495014"/>
                  </a:lnTo>
                  <a:lnTo>
                    <a:pt x="232505" y="493395"/>
                  </a:lnTo>
                  <a:lnTo>
                    <a:pt x="258032" y="496538"/>
                  </a:lnTo>
                  <a:lnTo>
                    <a:pt x="261747" y="501301"/>
                  </a:lnTo>
                  <a:lnTo>
                    <a:pt x="261747" y="501301"/>
                  </a:lnTo>
                  <a:lnTo>
                    <a:pt x="261747" y="5013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DC49B4CB-CC90-1706-34C0-CB32CEF3E103}"/>
                </a:ext>
              </a:extLst>
            </p:cNvPr>
            <p:cNvSpPr/>
            <p:nvPr/>
          </p:nvSpPr>
          <p:spPr>
            <a:xfrm>
              <a:off x="6655662" y="148888"/>
              <a:ext cx="1031044" cy="565885"/>
            </a:xfrm>
            <a:custGeom>
              <a:avLst/>
              <a:gdLst>
                <a:gd name="connsiteX0" fmla="*/ 328327 w 612267"/>
                <a:gd name="connsiteY0" fmla="*/ 336042 h 336041"/>
                <a:gd name="connsiteX1" fmla="*/ 350711 w 612267"/>
                <a:gd name="connsiteY1" fmla="*/ 330137 h 336041"/>
                <a:gd name="connsiteX2" fmla="*/ 374142 w 612267"/>
                <a:gd name="connsiteY2" fmla="*/ 315754 h 336041"/>
                <a:gd name="connsiteX3" fmla="*/ 388525 w 612267"/>
                <a:gd name="connsiteY3" fmla="*/ 304514 h 336041"/>
                <a:gd name="connsiteX4" fmla="*/ 403479 w 612267"/>
                <a:gd name="connsiteY4" fmla="*/ 289084 h 336041"/>
                <a:gd name="connsiteX5" fmla="*/ 421577 w 612267"/>
                <a:gd name="connsiteY5" fmla="*/ 282702 h 336041"/>
                <a:gd name="connsiteX6" fmla="*/ 432816 w 612267"/>
                <a:gd name="connsiteY6" fmla="*/ 296990 h 336041"/>
                <a:gd name="connsiteX7" fmla="*/ 448246 w 612267"/>
                <a:gd name="connsiteY7" fmla="*/ 311944 h 336041"/>
                <a:gd name="connsiteX8" fmla="*/ 458914 w 612267"/>
                <a:gd name="connsiteY8" fmla="*/ 295942 h 336041"/>
                <a:gd name="connsiteX9" fmla="*/ 473297 w 612267"/>
                <a:gd name="connsiteY9" fmla="*/ 284702 h 336041"/>
                <a:gd name="connsiteX10" fmla="*/ 488728 w 612267"/>
                <a:gd name="connsiteY10" fmla="*/ 299561 h 336041"/>
                <a:gd name="connsiteX11" fmla="*/ 487109 w 612267"/>
                <a:gd name="connsiteY11" fmla="*/ 277749 h 336041"/>
                <a:gd name="connsiteX12" fmla="*/ 509016 w 612267"/>
                <a:gd name="connsiteY12" fmla="*/ 276130 h 336041"/>
                <a:gd name="connsiteX13" fmla="*/ 520732 w 612267"/>
                <a:gd name="connsiteY13" fmla="*/ 286226 h 336041"/>
                <a:gd name="connsiteX14" fmla="*/ 534543 w 612267"/>
                <a:gd name="connsiteY14" fmla="*/ 279273 h 336041"/>
                <a:gd name="connsiteX15" fmla="*/ 523399 w 612267"/>
                <a:gd name="connsiteY15" fmla="*/ 264986 h 336041"/>
                <a:gd name="connsiteX16" fmla="*/ 525494 w 612267"/>
                <a:gd name="connsiteY16" fmla="*/ 247936 h 336041"/>
                <a:gd name="connsiteX17" fmla="*/ 544639 w 612267"/>
                <a:gd name="connsiteY17" fmla="*/ 232981 h 336041"/>
                <a:gd name="connsiteX18" fmla="*/ 562737 w 612267"/>
                <a:gd name="connsiteY18" fmla="*/ 226504 h 336041"/>
                <a:gd name="connsiteX19" fmla="*/ 580358 w 612267"/>
                <a:gd name="connsiteY19" fmla="*/ 224409 h 336041"/>
                <a:gd name="connsiteX20" fmla="*/ 596837 w 612267"/>
                <a:gd name="connsiteY20" fmla="*/ 230791 h 336041"/>
                <a:gd name="connsiteX21" fmla="*/ 603790 w 612267"/>
                <a:gd name="connsiteY21" fmla="*/ 210026 h 336041"/>
                <a:gd name="connsiteX22" fmla="*/ 612267 w 612267"/>
                <a:gd name="connsiteY22" fmla="*/ 176403 h 336041"/>
                <a:gd name="connsiteX23" fmla="*/ 598265 w 612267"/>
                <a:gd name="connsiteY23" fmla="*/ 114109 h 336041"/>
                <a:gd name="connsiteX24" fmla="*/ 584931 w 612267"/>
                <a:gd name="connsiteY24" fmla="*/ 82201 h 336041"/>
                <a:gd name="connsiteX25" fmla="*/ 559213 w 612267"/>
                <a:gd name="connsiteY25" fmla="*/ 44482 h 336041"/>
                <a:gd name="connsiteX26" fmla="*/ 507968 w 612267"/>
                <a:gd name="connsiteY26" fmla="*/ 3524 h 336041"/>
                <a:gd name="connsiteX27" fmla="*/ 486156 w 612267"/>
                <a:gd name="connsiteY27" fmla="*/ 5144 h 336041"/>
                <a:gd name="connsiteX28" fmla="*/ 365093 w 612267"/>
                <a:gd name="connsiteY28" fmla="*/ 3239 h 336041"/>
                <a:gd name="connsiteX29" fmla="*/ 339566 w 612267"/>
                <a:gd name="connsiteY29" fmla="*/ 0 h 336041"/>
                <a:gd name="connsiteX30" fmla="*/ 313373 w 612267"/>
                <a:gd name="connsiteY30" fmla="*/ 1143 h 336041"/>
                <a:gd name="connsiteX31" fmla="*/ 297466 w 612267"/>
                <a:gd name="connsiteY31" fmla="*/ 25146 h 336041"/>
                <a:gd name="connsiteX32" fmla="*/ 55912 w 612267"/>
                <a:gd name="connsiteY32" fmla="*/ 16955 h 336041"/>
                <a:gd name="connsiteX33" fmla="*/ 0 w 612267"/>
                <a:gd name="connsiteY33" fmla="*/ 14383 h 336041"/>
                <a:gd name="connsiteX34" fmla="*/ 5905 w 612267"/>
                <a:gd name="connsiteY34" fmla="*/ 36671 h 336041"/>
                <a:gd name="connsiteX35" fmla="*/ 11811 w 612267"/>
                <a:gd name="connsiteY35" fmla="*/ 59055 h 336041"/>
                <a:gd name="connsiteX36" fmla="*/ 53530 w 612267"/>
                <a:gd name="connsiteY36" fmla="*/ 176689 h 336041"/>
                <a:gd name="connsiteX37" fmla="*/ 59436 w 612267"/>
                <a:gd name="connsiteY37" fmla="*/ 199073 h 336041"/>
                <a:gd name="connsiteX38" fmla="*/ 65913 w 612267"/>
                <a:gd name="connsiteY38" fmla="*/ 217170 h 336041"/>
                <a:gd name="connsiteX39" fmla="*/ 87725 w 612267"/>
                <a:gd name="connsiteY39" fmla="*/ 215551 h 336041"/>
                <a:gd name="connsiteX40" fmla="*/ 103727 w 612267"/>
                <a:gd name="connsiteY40" fmla="*/ 226124 h 336041"/>
                <a:gd name="connsiteX41" fmla="*/ 118110 w 612267"/>
                <a:gd name="connsiteY41" fmla="*/ 214979 h 336041"/>
                <a:gd name="connsiteX42" fmla="*/ 135160 w 612267"/>
                <a:gd name="connsiteY42" fmla="*/ 217075 h 336041"/>
                <a:gd name="connsiteX43" fmla="*/ 151733 w 612267"/>
                <a:gd name="connsiteY43" fmla="*/ 223361 h 336041"/>
                <a:gd name="connsiteX44" fmla="*/ 184214 w 612267"/>
                <a:gd name="connsiteY44" fmla="*/ 205740 h 336041"/>
                <a:gd name="connsiteX45" fmla="*/ 185357 w 612267"/>
                <a:gd name="connsiteY45" fmla="*/ 231839 h 336041"/>
                <a:gd name="connsiteX46" fmla="*/ 201835 w 612267"/>
                <a:gd name="connsiteY46" fmla="*/ 238220 h 336041"/>
                <a:gd name="connsiteX47" fmla="*/ 221647 w 612267"/>
                <a:gd name="connsiteY47" fmla="*/ 253651 h 336041"/>
                <a:gd name="connsiteX48" fmla="*/ 228029 w 612267"/>
                <a:gd name="connsiteY48" fmla="*/ 271748 h 336041"/>
                <a:gd name="connsiteX49" fmla="*/ 247269 w 612267"/>
                <a:gd name="connsiteY49" fmla="*/ 291465 h 336041"/>
                <a:gd name="connsiteX50" fmla="*/ 245173 w 612267"/>
                <a:gd name="connsiteY50" fmla="*/ 308515 h 336041"/>
                <a:gd name="connsiteX51" fmla="*/ 269177 w 612267"/>
                <a:gd name="connsiteY51" fmla="*/ 324422 h 336041"/>
                <a:gd name="connsiteX52" fmla="*/ 285655 w 612267"/>
                <a:gd name="connsiteY52" fmla="*/ 296132 h 336041"/>
                <a:gd name="connsiteX53" fmla="*/ 305943 w 612267"/>
                <a:gd name="connsiteY53" fmla="*/ 307276 h 336041"/>
                <a:gd name="connsiteX54" fmla="*/ 321945 w 612267"/>
                <a:gd name="connsiteY54" fmla="*/ 317945 h 336041"/>
                <a:gd name="connsiteX55" fmla="*/ 328327 w 612267"/>
                <a:gd name="connsiteY55" fmla="*/ 336042 h 336041"/>
                <a:gd name="connsiteX56" fmla="*/ 328327 w 612267"/>
                <a:gd name="connsiteY56" fmla="*/ 336042 h 336041"/>
                <a:gd name="connsiteX57" fmla="*/ 328327 w 612267"/>
                <a:gd name="connsiteY57" fmla="*/ 336042 h 3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12267" h="336041">
                  <a:moveTo>
                    <a:pt x="328327" y="336042"/>
                  </a:moveTo>
                  <a:lnTo>
                    <a:pt x="350711" y="330137"/>
                  </a:lnTo>
                  <a:lnTo>
                    <a:pt x="374142" y="315754"/>
                  </a:lnTo>
                  <a:lnTo>
                    <a:pt x="388525" y="304514"/>
                  </a:lnTo>
                  <a:lnTo>
                    <a:pt x="403479" y="289084"/>
                  </a:lnTo>
                  <a:lnTo>
                    <a:pt x="421577" y="282702"/>
                  </a:lnTo>
                  <a:lnTo>
                    <a:pt x="432816" y="296990"/>
                  </a:lnTo>
                  <a:lnTo>
                    <a:pt x="448246" y="311944"/>
                  </a:lnTo>
                  <a:lnTo>
                    <a:pt x="458914" y="295942"/>
                  </a:lnTo>
                  <a:lnTo>
                    <a:pt x="473297" y="284702"/>
                  </a:lnTo>
                  <a:lnTo>
                    <a:pt x="488728" y="299561"/>
                  </a:lnTo>
                  <a:lnTo>
                    <a:pt x="487109" y="277749"/>
                  </a:lnTo>
                  <a:lnTo>
                    <a:pt x="509016" y="276130"/>
                  </a:lnTo>
                  <a:lnTo>
                    <a:pt x="520732" y="286226"/>
                  </a:lnTo>
                  <a:lnTo>
                    <a:pt x="534543" y="279273"/>
                  </a:lnTo>
                  <a:lnTo>
                    <a:pt x="523399" y="264986"/>
                  </a:lnTo>
                  <a:lnTo>
                    <a:pt x="525494" y="247936"/>
                  </a:lnTo>
                  <a:lnTo>
                    <a:pt x="544639" y="232981"/>
                  </a:lnTo>
                  <a:lnTo>
                    <a:pt x="562737" y="226504"/>
                  </a:lnTo>
                  <a:lnTo>
                    <a:pt x="580358" y="224409"/>
                  </a:lnTo>
                  <a:lnTo>
                    <a:pt x="596837" y="230791"/>
                  </a:lnTo>
                  <a:lnTo>
                    <a:pt x="603790" y="210026"/>
                  </a:lnTo>
                  <a:lnTo>
                    <a:pt x="612267" y="176403"/>
                  </a:lnTo>
                  <a:lnTo>
                    <a:pt x="598265" y="114109"/>
                  </a:lnTo>
                  <a:lnTo>
                    <a:pt x="584931" y="82201"/>
                  </a:lnTo>
                  <a:lnTo>
                    <a:pt x="559213" y="44482"/>
                  </a:lnTo>
                  <a:lnTo>
                    <a:pt x="507968" y="3524"/>
                  </a:lnTo>
                  <a:lnTo>
                    <a:pt x="486156" y="5144"/>
                  </a:lnTo>
                  <a:lnTo>
                    <a:pt x="365093" y="3239"/>
                  </a:lnTo>
                  <a:lnTo>
                    <a:pt x="339566" y="0"/>
                  </a:lnTo>
                  <a:lnTo>
                    <a:pt x="313373" y="1143"/>
                  </a:lnTo>
                  <a:lnTo>
                    <a:pt x="297466" y="25146"/>
                  </a:lnTo>
                  <a:lnTo>
                    <a:pt x="55912" y="16955"/>
                  </a:lnTo>
                  <a:lnTo>
                    <a:pt x="0" y="14383"/>
                  </a:lnTo>
                  <a:lnTo>
                    <a:pt x="5905" y="36671"/>
                  </a:lnTo>
                  <a:lnTo>
                    <a:pt x="11811" y="59055"/>
                  </a:lnTo>
                  <a:lnTo>
                    <a:pt x="53530" y="176689"/>
                  </a:lnTo>
                  <a:lnTo>
                    <a:pt x="59436" y="199073"/>
                  </a:lnTo>
                  <a:lnTo>
                    <a:pt x="65913" y="217170"/>
                  </a:lnTo>
                  <a:lnTo>
                    <a:pt x="87725" y="215551"/>
                  </a:lnTo>
                  <a:lnTo>
                    <a:pt x="103727" y="226124"/>
                  </a:lnTo>
                  <a:lnTo>
                    <a:pt x="118110" y="214979"/>
                  </a:lnTo>
                  <a:lnTo>
                    <a:pt x="135160" y="217075"/>
                  </a:lnTo>
                  <a:lnTo>
                    <a:pt x="151733" y="223361"/>
                  </a:lnTo>
                  <a:lnTo>
                    <a:pt x="184214" y="205740"/>
                  </a:lnTo>
                  <a:lnTo>
                    <a:pt x="185357" y="231839"/>
                  </a:lnTo>
                  <a:lnTo>
                    <a:pt x="201835" y="238220"/>
                  </a:lnTo>
                  <a:lnTo>
                    <a:pt x="221647" y="253651"/>
                  </a:lnTo>
                  <a:lnTo>
                    <a:pt x="228029" y="271748"/>
                  </a:lnTo>
                  <a:lnTo>
                    <a:pt x="247269" y="291465"/>
                  </a:lnTo>
                  <a:lnTo>
                    <a:pt x="245173" y="308515"/>
                  </a:lnTo>
                  <a:lnTo>
                    <a:pt x="269177" y="324422"/>
                  </a:lnTo>
                  <a:lnTo>
                    <a:pt x="285655" y="296132"/>
                  </a:lnTo>
                  <a:lnTo>
                    <a:pt x="305943" y="307276"/>
                  </a:lnTo>
                  <a:lnTo>
                    <a:pt x="321945" y="317945"/>
                  </a:lnTo>
                  <a:lnTo>
                    <a:pt x="328327" y="336042"/>
                  </a:lnTo>
                  <a:lnTo>
                    <a:pt x="328327" y="336042"/>
                  </a:lnTo>
                  <a:lnTo>
                    <a:pt x="328327" y="3360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B5238D62-350F-EDE3-9FD9-FEEE83247210}"/>
                </a:ext>
              </a:extLst>
            </p:cNvPr>
            <p:cNvSpPr/>
            <p:nvPr/>
          </p:nvSpPr>
          <p:spPr>
            <a:xfrm>
              <a:off x="7094353" y="525826"/>
              <a:ext cx="778575" cy="722435"/>
            </a:xfrm>
            <a:custGeom>
              <a:avLst/>
              <a:gdLst>
                <a:gd name="connsiteX0" fmla="*/ 64484 w 462343"/>
                <a:gd name="connsiteY0" fmla="*/ 429006 h 429005"/>
                <a:gd name="connsiteX1" fmla="*/ 59150 w 462343"/>
                <a:gd name="connsiteY1" fmla="*/ 402431 h 429005"/>
                <a:gd name="connsiteX2" fmla="*/ 52673 w 462343"/>
                <a:gd name="connsiteY2" fmla="*/ 384334 h 429005"/>
                <a:gd name="connsiteX3" fmla="*/ 71818 w 462343"/>
                <a:gd name="connsiteY3" fmla="*/ 369380 h 429005"/>
                <a:gd name="connsiteX4" fmla="*/ 82486 w 462343"/>
                <a:gd name="connsiteY4" fmla="*/ 387953 h 429005"/>
                <a:gd name="connsiteX5" fmla="*/ 76105 w 462343"/>
                <a:gd name="connsiteY5" fmla="*/ 404527 h 429005"/>
                <a:gd name="connsiteX6" fmla="*/ 102203 w 462343"/>
                <a:gd name="connsiteY6" fmla="*/ 403384 h 429005"/>
                <a:gd name="connsiteX7" fmla="*/ 104775 w 462343"/>
                <a:gd name="connsiteY7" fmla="*/ 382143 h 429005"/>
                <a:gd name="connsiteX8" fmla="*/ 89345 w 462343"/>
                <a:gd name="connsiteY8" fmla="*/ 367189 h 429005"/>
                <a:gd name="connsiteX9" fmla="*/ 91440 w 462343"/>
                <a:gd name="connsiteY9" fmla="*/ 350139 h 429005"/>
                <a:gd name="connsiteX10" fmla="*/ 112776 w 462343"/>
                <a:gd name="connsiteY10" fmla="*/ 352806 h 429005"/>
                <a:gd name="connsiteX11" fmla="*/ 119634 w 462343"/>
                <a:gd name="connsiteY11" fmla="*/ 366617 h 429005"/>
                <a:gd name="connsiteX12" fmla="*/ 130302 w 462343"/>
                <a:gd name="connsiteY12" fmla="*/ 350615 h 429005"/>
                <a:gd name="connsiteX13" fmla="*/ 128682 w 462343"/>
                <a:gd name="connsiteY13" fmla="*/ 328803 h 429005"/>
                <a:gd name="connsiteX14" fmla="*/ 145161 w 462343"/>
                <a:gd name="connsiteY14" fmla="*/ 335185 h 429005"/>
                <a:gd name="connsiteX15" fmla="*/ 147256 w 462343"/>
                <a:gd name="connsiteY15" fmla="*/ 318135 h 429005"/>
                <a:gd name="connsiteX16" fmla="*/ 169069 w 462343"/>
                <a:gd name="connsiteY16" fmla="*/ 316516 h 429005"/>
                <a:gd name="connsiteX17" fmla="*/ 162687 w 462343"/>
                <a:gd name="connsiteY17" fmla="*/ 298418 h 429005"/>
                <a:gd name="connsiteX18" fmla="*/ 179165 w 462343"/>
                <a:gd name="connsiteY18" fmla="*/ 304800 h 429005"/>
                <a:gd name="connsiteX19" fmla="*/ 190309 w 462343"/>
                <a:gd name="connsiteY19" fmla="*/ 319183 h 429005"/>
                <a:gd name="connsiteX20" fmla="*/ 208883 w 462343"/>
                <a:gd name="connsiteY20" fmla="*/ 308420 h 429005"/>
                <a:gd name="connsiteX21" fmla="*/ 224885 w 462343"/>
                <a:gd name="connsiteY21" fmla="*/ 319088 h 429005"/>
                <a:gd name="connsiteX22" fmla="*/ 241935 w 462343"/>
                <a:gd name="connsiteY22" fmla="*/ 321183 h 429005"/>
                <a:gd name="connsiteX23" fmla="*/ 260509 w 462343"/>
                <a:gd name="connsiteY23" fmla="*/ 310515 h 429005"/>
                <a:gd name="connsiteX24" fmla="*/ 258889 w 462343"/>
                <a:gd name="connsiteY24" fmla="*/ 288703 h 429005"/>
                <a:gd name="connsiteX25" fmla="*/ 280701 w 462343"/>
                <a:gd name="connsiteY25" fmla="*/ 287084 h 429005"/>
                <a:gd name="connsiteX26" fmla="*/ 279082 w 462343"/>
                <a:gd name="connsiteY26" fmla="*/ 265176 h 429005"/>
                <a:gd name="connsiteX27" fmla="*/ 292322 w 462343"/>
                <a:gd name="connsiteY27" fmla="*/ 262509 h 429005"/>
                <a:gd name="connsiteX28" fmla="*/ 310991 w 462343"/>
                <a:gd name="connsiteY28" fmla="*/ 251841 h 429005"/>
                <a:gd name="connsiteX29" fmla="*/ 304514 w 462343"/>
                <a:gd name="connsiteY29" fmla="*/ 233743 h 429005"/>
                <a:gd name="connsiteX30" fmla="*/ 315182 w 462343"/>
                <a:gd name="connsiteY30" fmla="*/ 217742 h 429005"/>
                <a:gd name="connsiteX31" fmla="*/ 333756 w 462343"/>
                <a:gd name="connsiteY31" fmla="*/ 207074 h 429005"/>
                <a:gd name="connsiteX32" fmla="*/ 348043 w 462343"/>
                <a:gd name="connsiteY32" fmla="*/ 195929 h 429005"/>
                <a:gd name="connsiteX33" fmla="*/ 358711 w 462343"/>
                <a:gd name="connsiteY33" fmla="*/ 179927 h 429005"/>
                <a:gd name="connsiteX34" fmla="*/ 381000 w 462343"/>
                <a:gd name="connsiteY34" fmla="*/ 174022 h 429005"/>
                <a:gd name="connsiteX35" fmla="*/ 391096 w 462343"/>
                <a:gd name="connsiteY35" fmla="*/ 162306 h 429005"/>
                <a:gd name="connsiteX36" fmla="*/ 406527 w 462343"/>
                <a:gd name="connsiteY36" fmla="*/ 177165 h 429005"/>
                <a:gd name="connsiteX37" fmla="*/ 418243 w 462343"/>
                <a:gd name="connsiteY37" fmla="*/ 187262 h 429005"/>
                <a:gd name="connsiteX38" fmla="*/ 438531 w 462343"/>
                <a:gd name="connsiteY38" fmla="*/ 198406 h 429005"/>
                <a:gd name="connsiteX39" fmla="*/ 444817 w 462343"/>
                <a:gd name="connsiteY39" fmla="*/ 181927 h 429005"/>
                <a:gd name="connsiteX40" fmla="*/ 459676 w 462343"/>
                <a:gd name="connsiteY40" fmla="*/ 166402 h 429005"/>
                <a:gd name="connsiteX41" fmla="*/ 462343 w 462343"/>
                <a:gd name="connsiteY41" fmla="*/ 145161 h 429005"/>
                <a:gd name="connsiteX42" fmla="*/ 447389 w 462343"/>
                <a:gd name="connsiteY42" fmla="*/ 126016 h 429005"/>
                <a:gd name="connsiteX43" fmla="*/ 460153 w 462343"/>
                <a:gd name="connsiteY43" fmla="*/ 92964 h 429005"/>
                <a:gd name="connsiteX44" fmla="*/ 450532 w 462343"/>
                <a:gd name="connsiteY44" fmla="*/ 65818 h 429005"/>
                <a:gd name="connsiteX45" fmla="*/ 434530 w 462343"/>
                <a:gd name="connsiteY45" fmla="*/ 55245 h 429005"/>
                <a:gd name="connsiteX46" fmla="*/ 448913 w 462343"/>
                <a:gd name="connsiteY46" fmla="*/ 44005 h 429005"/>
                <a:gd name="connsiteX47" fmla="*/ 428148 w 462343"/>
                <a:gd name="connsiteY47" fmla="*/ 37148 h 429005"/>
                <a:gd name="connsiteX48" fmla="*/ 412146 w 462343"/>
                <a:gd name="connsiteY48" fmla="*/ 26479 h 429005"/>
                <a:gd name="connsiteX49" fmla="*/ 396240 w 462343"/>
                <a:gd name="connsiteY49" fmla="*/ 15907 h 429005"/>
                <a:gd name="connsiteX50" fmla="*/ 372237 w 462343"/>
                <a:gd name="connsiteY50" fmla="*/ 0 h 429005"/>
                <a:gd name="connsiteX51" fmla="*/ 349377 w 462343"/>
                <a:gd name="connsiteY51" fmla="*/ 10097 h 429005"/>
                <a:gd name="connsiteX52" fmla="*/ 331375 w 462343"/>
                <a:gd name="connsiteY52" fmla="*/ 16574 h 429005"/>
                <a:gd name="connsiteX53" fmla="*/ 320135 w 462343"/>
                <a:gd name="connsiteY53" fmla="*/ 2191 h 429005"/>
                <a:gd name="connsiteX54" fmla="*/ 302609 w 462343"/>
                <a:gd name="connsiteY54" fmla="*/ 4381 h 429005"/>
                <a:gd name="connsiteX55" fmla="*/ 284512 w 462343"/>
                <a:gd name="connsiteY55" fmla="*/ 10763 h 429005"/>
                <a:gd name="connsiteX56" fmla="*/ 273367 w 462343"/>
                <a:gd name="connsiteY56" fmla="*/ 31051 h 429005"/>
                <a:gd name="connsiteX57" fmla="*/ 271272 w 462343"/>
                <a:gd name="connsiteY57" fmla="*/ 48006 h 429005"/>
                <a:gd name="connsiteX58" fmla="*/ 260699 w 462343"/>
                <a:gd name="connsiteY58" fmla="*/ 64008 h 429005"/>
                <a:gd name="connsiteX59" fmla="*/ 248983 w 462343"/>
                <a:gd name="connsiteY59" fmla="*/ 53912 h 429005"/>
                <a:gd name="connsiteX60" fmla="*/ 227171 w 462343"/>
                <a:gd name="connsiteY60" fmla="*/ 55531 h 429005"/>
                <a:gd name="connsiteX61" fmla="*/ 229362 w 462343"/>
                <a:gd name="connsiteY61" fmla="*/ 73152 h 429005"/>
                <a:gd name="connsiteX62" fmla="*/ 218122 w 462343"/>
                <a:gd name="connsiteY62" fmla="*/ 58769 h 429005"/>
                <a:gd name="connsiteX63" fmla="*/ 203263 w 462343"/>
                <a:gd name="connsiteY63" fmla="*/ 74200 h 429005"/>
                <a:gd name="connsiteX64" fmla="*/ 192691 w 462343"/>
                <a:gd name="connsiteY64" fmla="*/ 90202 h 429005"/>
                <a:gd name="connsiteX65" fmla="*/ 177736 w 462343"/>
                <a:gd name="connsiteY65" fmla="*/ 71056 h 429005"/>
                <a:gd name="connsiteX66" fmla="*/ 161830 w 462343"/>
                <a:gd name="connsiteY66" fmla="*/ 60484 h 429005"/>
                <a:gd name="connsiteX67" fmla="*/ 143732 w 462343"/>
                <a:gd name="connsiteY67" fmla="*/ 66866 h 429005"/>
                <a:gd name="connsiteX68" fmla="*/ 128873 w 462343"/>
                <a:gd name="connsiteY68" fmla="*/ 82391 h 429005"/>
                <a:gd name="connsiteX69" fmla="*/ 114490 w 462343"/>
                <a:gd name="connsiteY69" fmla="*/ 93536 h 429005"/>
                <a:gd name="connsiteX70" fmla="*/ 95345 w 462343"/>
                <a:gd name="connsiteY70" fmla="*/ 108490 h 429005"/>
                <a:gd name="connsiteX71" fmla="*/ 78391 w 462343"/>
                <a:gd name="connsiteY71" fmla="*/ 106394 h 429005"/>
                <a:gd name="connsiteX72" fmla="*/ 57055 w 462343"/>
                <a:gd name="connsiteY72" fmla="*/ 103727 h 429005"/>
                <a:gd name="connsiteX73" fmla="*/ 41720 w 462343"/>
                <a:gd name="connsiteY73" fmla="*/ 158115 h 429005"/>
                <a:gd name="connsiteX74" fmla="*/ 39624 w 462343"/>
                <a:gd name="connsiteY74" fmla="*/ 175165 h 429005"/>
                <a:gd name="connsiteX75" fmla="*/ 29527 w 462343"/>
                <a:gd name="connsiteY75" fmla="*/ 186880 h 429005"/>
                <a:gd name="connsiteX76" fmla="*/ 25908 w 462343"/>
                <a:gd name="connsiteY76" fmla="*/ 216694 h 429005"/>
                <a:gd name="connsiteX77" fmla="*/ 37052 w 462343"/>
                <a:gd name="connsiteY77" fmla="*/ 231076 h 429005"/>
                <a:gd name="connsiteX78" fmla="*/ 28575 w 462343"/>
                <a:gd name="connsiteY78" fmla="*/ 264605 h 429005"/>
                <a:gd name="connsiteX79" fmla="*/ 13716 w 462343"/>
                <a:gd name="connsiteY79" fmla="*/ 280035 h 429005"/>
                <a:gd name="connsiteX80" fmla="*/ 3143 w 462343"/>
                <a:gd name="connsiteY80" fmla="*/ 296037 h 429005"/>
                <a:gd name="connsiteX81" fmla="*/ 14288 w 462343"/>
                <a:gd name="connsiteY81" fmla="*/ 310420 h 429005"/>
                <a:gd name="connsiteX82" fmla="*/ 0 w 462343"/>
                <a:gd name="connsiteY82" fmla="*/ 321564 h 429005"/>
                <a:gd name="connsiteX83" fmla="*/ 6382 w 462343"/>
                <a:gd name="connsiteY83" fmla="*/ 339662 h 429005"/>
                <a:gd name="connsiteX84" fmla="*/ 8572 w 462343"/>
                <a:gd name="connsiteY84" fmla="*/ 357283 h 429005"/>
                <a:gd name="connsiteX85" fmla="*/ 24479 w 462343"/>
                <a:gd name="connsiteY85" fmla="*/ 367856 h 429005"/>
                <a:gd name="connsiteX86" fmla="*/ 35719 w 462343"/>
                <a:gd name="connsiteY86" fmla="*/ 382238 h 429005"/>
                <a:gd name="connsiteX87" fmla="*/ 46387 w 462343"/>
                <a:gd name="connsiteY87" fmla="*/ 400812 h 429005"/>
                <a:gd name="connsiteX88" fmla="*/ 58102 w 462343"/>
                <a:gd name="connsiteY88" fmla="*/ 410909 h 429005"/>
                <a:gd name="connsiteX89" fmla="*/ 64484 w 462343"/>
                <a:gd name="connsiteY89" fmla="*/ 429006 h 429005"/>
                <a:gd name="connsiteX90" fmla="*/ 64484 w 462343"/>
                <a:gd name="connsiteY90" fmla="*/ 429006 h 429005"/>
                <a:gd name="connsiteX91" fmla="*/ 64484 w 462343"/>
                <a:gd name="connsiteY91" fmla="*/ 429006 h 42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62343" h="429005">
                  <a:moveTo>
                    <a:pt x="64484" y="429006"/>
                  </a:moveTo>
                  <a:lnTo>
                    <a:pt x="59150" y="402431"/>
                  </a:lnTo>
                  <a:lnTo>
                    <a:pt x="52673" y="384334"/>
                  </a:lnTo>
                  <a:lnTo>
                    <a:pt x="71818" y="369380"/>
                  </a:lnTo>
                  <a:lnTo>
                    <a:pt x="82486" y="387953"/>
                  </a:lnTo>
                  <a:lnTo>
                    <a:pt x="76105" y="404527"/>
                  </a:lnTo>
                  <a:lnTo>
                    <a:pt x="102203" y="403384"/>
                  </a:lnTo>
                  <a:lnTo>
                    <a:pt x="104775" y="382143"/>
                  </a:lnTo>
                  <a:lnTo>
                    <a:pt x="89345" y="367189"/>
                  </a:lnTo>
                  <a:lnTo>
                    <a:pt x="91440" y="350139"/>
                  </a:lnTo>
                  <a:lnTo>
                    <a:pt x="112776" y="352806"/>
                  </a:lnTo>
                  <a:lnTo>
                    <a:pt x="119634" y="366617"/>
                  </a:lnTo>
                  <a:lnTo>
                    <a:pt x="130302" y="350615"/>
                  </a:lnTo>
                  <a:lnTo>
                    <a:pt x="128682" y="328803"/>
                  </a:lnTo>
                  <a:lnTo>
                    <a:pt x="145161" y="335185"/>
                  </a:lnTo>
                  <a:lnTo>
                    <a:pt x="147256" y="318135"/>
                  </a:lnTo>
                  <a:lnTo>
                    <a:pt x="169069" y="316516"/>
                  </a:lnTo>
                  <a:lnTo>
                    <a:pt x="162687" y="298418"/>
                  </a:lnTo>
                  <a:lnTo>
                    <a:pt x="179165" y="304800"/>
                  </a:lnTo>
                  <a:lnTo>
                    <a:pt x="190309" y="319183"/>
                  </a:lnTo>
                  <a:lnTo>
                    <a:pt x="208883" y="308420"/>
                  </a:lnTo>
                  <a:lnTo>
                    <a:pt x="224885" y="319088"/>
                  </a:lnTo>
                  <a:lnTo>
                    <a:pt x="241935" y="321183"/>
                  </a:lnTo>
                  <a:lnTo>
                    <a:pt x="260509" y="310515"/>
                  </a:lnTo>
                  <a:lnTo>
                    <a:pt x="258889" y="288703"/>
                  </a:lnTo>
                  <a:lnTo>
                    <a:pt x="280701" y="287084"/>
                  </a:lnTo>
                  <a:lnTo>
                    <a:pt x="279082" y="265176"/>
                  </a:lnTo>
                  <a:lnTo>
                    <a:pt x="292322" y="262509"/>
                  </a:lnTo>
                  <a:lnTo>
                    <a:pt x="310991" y="251841"/>
                  </a:lnTo>
                  <a:lnTo>
                    <a:pt x="304514" y="233743"/>
                  </a:lnTo>
                  <a:lnTo>
                    <a:pt x="315182" y="217742"/>
                  </a:lnTo>
                  <a:lnTo>
                    <a:pt x="333756" y="207074"/>
                  </a:lnTo>
                  <a:lnTo>
                    <a:pt x="348043" y="195929"/>
                  </a:lnTo>
                  <a:lnTo>
                    <a:pt x="358711" y="179927"/>
                  </a:lnTo>
                  <a:lnTo>
                    <a:pt x="381000" y="174022"/>
                  </a:lnTo>
                  <a:lnTo>
                    <a:pt x="391096" y="162306"/>
                  </a:lnTo>
                  <a:lnTo>
                    <a:pt x="406527" y="177165"/>
                  </a:lnTo>
                  <a:lnTo>
                    <a:pt x="418243" y="187262"/>
                  </a:lnTo>
                  <a:lnTo>
                    <a:pt x="438531" y="198406"/>
                  </a:lnTo>
                  <a:lnTo>
                    <a:pt x="444817" y="181927"/>
                  </a:lnTo>
                  <a:lnTo>
                    <a:pt x="459676" y="166402"/>
                  </a:lnTo>
                  <a:lnTo>
                    <a:pt x="462343" y="145161"/>
                  </a:lnTo>
                  <a:lnTo>
                    <a:pt x="447389" y="126016"/>
                  </a:lnTo>
                  <a:lnTo>
                    <a:pt x="460153" y="92964"/>
                  </a:lnTo>
                  <a:lnTo>
                    <a:pt x="450532" y="65818"/>
                  </a:lnTo>
                  <a:lnTo>
                    <a:pt x="434530" y="55245"/>
                  </a:lnTo>
                  <a:lnTo>
                    <a:pt x="448913" y="44005"/>
                  </a:lnTo>
                  <a:lnTo>
                    <a:pt x="428148" y="37148"/>
                  </a:lnTo>
                  <a:lnTo>
                    <a:pt x="412146" y="26479"/>
                  </a:lnTo>
                  <a:lnTo>
                    <a:pt x="396240" y="15907"/>
                  </a:lnTo>
                  <a:lnTo>
                    <a:pt x="372237" y="0"/>
                  </a:lnTo>
                  <a:lnTo>
                    <a:pt x="349377" y="10097"/>
                  </a:lnTo>
                  <a:lnTo>
                    <a:pt x="331375" y="16574"/>
                  </a:lnTo>
                  <a:lnTo>
                    <a:pt x="320135" y="2191"/>
                  </a:lnTo>
                  <a:lnTo>
                    <a:pt x="302609" y="4381"/>
                  </a:lnTo>
                  <a:lnTo>
                    <a:pt x="284512" y="10763"/>
                  </a:lnTo>
                  <a:lnTo>
                    <a:pt x="273367" y="31051"/>
                  </a:lnTo>
                  <a:lnTo>
                    <a:pt x="271272" y="48006"/>
                  </a:lnTo>
                  <a:lnTo>
                    <a:pt x="260699" y="64008"/>
                  </a:lnTo>
                  <a:lnTo>
                    <a:pt x="248983" y="53912"/>
                  </a:lnTo>
                  <a:lnTo>
                    <a:pt x="227171" y="55531"/>
                  </a:lnTo>
                  <a:lnTo>
                    <a:pt x="229362" y="73152"/>
                  </a:lnTo>
                  <a:lnTo>
                    <a:pt x="218122" y="58769"/>
                  </a:lnTo>
                  <a:lnTo>
                    <a:pt x="203263" y="74200"/>
                  </a:lnTo>
                  <a:lnTo>
                    <a:pt x="192691" y="90202"/>
                  </a:lnTo>
                  <a:lnTo>
                    <a:pt x="177736" y="71056"/>
                  </a:lnTo>
                  <a:lnTo>
                    <a:pt x="161830" y="60484"/>
                  </a:lnTo>
                  <a:lnTo>
                    <a:pt x="143732" y="66866"/>
                  </a:lnTo>
                  <a:lnTo>
                    <a:pt x="128873" y="82391"/>
                  </a:lnTo>
                  <a:lnTo>
                    <a:pt x="114490" y="93536"/>
                  </a:lnTo>
                  <a:lnTo>
                    <a:pt x="95345" y="108490"/>
                  </a:lnTo>
                  <a:lnTo>
                    <a:pt x="78391" y="106394"/>
                  </a:lnTo>
                  <a:lnTo>
                    <a:pt x="57055" y="103727"/>
                  </a:lnTo>
                  <a:lnTo>
                    <a:pt x="41720" y="158115"/>
                  </a:lnTo>
                  <a:lnTo>
                    <a:pt x="39624" y="175165"/>
                  </a:lnTo>
                  <a:lnTo>
                    <a:pt x="29527" y="186880"/>
                  </a:lnTo>
                  <a:lnTo>
                    <a:pt x="25908" y="216694"/>
                  </a:lnTo>
                  <a:lnTo>
                    <a:pt x="37052" y="231076"/>
                  </a:lnTo>
                  <a:lnTo>
                    <a:pt x="28575" y="264605"/>
                  </a:lnTo>
                  <a:lnTo>
                    <a:pt x="13716" y="280035"/>
                  </a:lnTo>
                  <a:lnTo>
                    <a:pt x="3143" y="296037"/>
                  </a:lnTo>
                  <a:lnTo>
                    <a:pt x="14288" y="310420"/>
                  </a:lnTo>
                  <a:lnTo>
                    <a:pt x="0" y="321564"/>
                  </a:lnTo>
                  <a:lnTo>
                    <a:pt x="6382" y="339662"/>
                  </a:lnTo>
                  <a:lnTo>
                    <a:pt x="8572" y="357283"/>
                  </a:lnTo>
                  <a:lnTo>
                    <a:pt x="24479" y="367856"/>
                  </a:lnTo>
                  <a:lnTo>
                    <a:pt x="35719" y="382238"/>
                  </a:lnTo>
                  <a:lnTo>
                    <a:pt x="46387" y="400812"/>
                  </a:lnTo>
                  <a:lnTo>
                    <a:pt x="58102" y="410909"/>
                  </a:lnTo>
                  <a:lnTo>
                    <a:pt x="64484" y="429006"/>
                  </a:lnTo>
                  <a:lnTo>
                    <a:pt x="64484" y="429006"/>
                  </a:lnTo>
                  <a:lnTo>
                    <a:pt x="64484" y="42900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0366C18-683F-5314-1AA5-1ABB265038F4}"/>
                </a:ext>
              </a:extLst>
            </p:cNvPr>
            <p:cNvSpPr/>
            <p:nvPr/>
          </p:nvSpPr>
          <p:spPr>
            <a:xfrm>
              <a:off x="8024985" y="517486"/>
              <a:ext cx="993991" cy="1049328"/>
            </a:xfrm>
            <a:custGeom>
              <a:avLst/>
              <a:gdLst>
                <a:gd name="connsiteX0" fmla="*/ 348711 w 590264"/>
                <a:gd name="connsiteY0" fmla="*/ 623126 h 623125"/>
                <a:gd name="connsiteX1" fmla="*/ 371666 w 590264"/>
                <a:gd name="connsiteY1" fmla="*/ 613029 h 623125"/>
                <a:gd name="connsiteX2" fmla="*/ 374238 w 590264"/>
                <a:gd name="connsiteY2" fmla="*/ 591693 h 623125"/>
                <a:gd name="connsiteX3" fmla="*/ 385382 w 590264"/>
                <a:gd name="connsiteY3" fmla="*/ 571405 h 623125"/>
                <a:gd name="connsiteX4" fmla="*/ 388048 w 590264"/>
                <a:gd name="connsiteY4" fmla="*/ 550069 h 623125"/>
                <a:gd name="connsiteX5" fmla="*/ 390144 w 590264"/>
                <a:gd name="connsiteY5" fmla="*/ 533019 h 623125"/>
                <a:gd name="connsiteX6" fmla="*/ 409290 w 590264"/>
                <a:gd name="connsiteY6" fmla="*/ 517969 h 623125"/>
                <a:gd name="connsiteX7" fmla="*/ 427958 w 590264"/>
                <a:gd name="connsiteY7" fmla="*/ 507302 h 623125"/>
                <a:gd name="connsiteX8" fmla="*/ 446532 w 590264"/>
                <a:gd name="connsiteY8" fmla="*/ 496634 h 623125"/>
                <a:gd name="connsiteX9" fmla="*/ 469964 w 590264"/>
                <a:gd name="connsiteY9" fmla="*/ 482156 h 623125"/>
                <a:gd name="connsiteX10" fmla="*/ 485394 w 590264"/>
                <a:gd name="connsiteY10" fmla="*/ 462439 h 623125"/>
                <a:gd name="connsiteX11" fmla="*/ 503492 w 590264"/>
                <a:gd name="connsiteY11" fmla="*/ 455962 h 623125"/>
                <a:gd name="connsiteX12" fmla="*/ 531686 w 590264"/>
                <a:gd name="connsiteY12" fmla="*/ 437769 h 623125"/>
                <a:gd name="connsiteX13" fmla="*/ 551402 w 590264"/>
                <a:gd name="connsiteY13" fmla="*/ 453200 h 623125"/>
                <a:gd name="connsiteX14" fmla="*/ 566357 w 590264"/>
                <a:gd name="connsiteY14" fmla="*/ 472440 h 623125"/>
                <a:gd name="connsiteX15" fmla="*/ 590265 w 590264"/>
                <a:gd name="connsiteY15" fmla="*/ 419005 h 623125"/>
                <a:gd name="connsiteX16" fmla="*/ 548164 w 590264"/>
                <a:gd name="connsiteY16" fmla="*/ 374904 h 623125"/>
                <a:gd name="connsiteX17" fmla="*/ 526256 w 590264"/>
                <a:gd name="connsiteY17" fmla="*/ 341852 h 623125"/>
                <a:gd name="connsiteX18" fmla="*/ 518732 w 590264"/>
                <a:gd name="connsiteY18" fmla="*/ 297561 h 623125"/>
                <a:gd name="connsiteX19" fmla="*/ 521875 w 590264"/>
                <a:gd name="connsiteY19" fmla="*/ 271939 h 623125"/>
                <a:gd name="connsiteX20" fmla="*/ 529590 w 590264"/>
                <a:gd name="connsiteY20" fmla="*/ 69342 h 623125"/>
                <a:gd name="connsiteX21" fmla="*/ 529590 w 590264"/>
                <a:gd name="connsiteY21" fmla="*/ 34671 h 623125"/>
                <a:gd name="connsiteX22" fmla="*/ 529495 w 590264"/>
                <a:gd name="connsiteY22" fmla="*/ 0 h 623125"/>
                <a:gd name="connsiteX23" fmla="*/ 459200 w 590264"/>
                <a:gd name="connsiteY23" fmla="*/ 8668 h 623125"/>
                <a:gd name="connsiteX24" fmla="*/ 436817 w 590264"/>
                <a:gd name="connsiteY24" fmla="*/ 14573 h 623125"/>
                <a:gd name="connsiteX25" fmla="*/ 407575 w 590264"/>
                <a:gd name="connsiteY25" fmla="*/ 41243 h 623125"/>
                <a:gd name="connsiteX26" fmla="*/ 390049 w 590264"/>
                <a:gd name="connsiteY26" fmla="*/ 43434 h 623125"/>
                <a:gd name="connsiteX27" fmla="*/ 371380 w 590264"/>
                <a:gd name="connsiteY27" fmla="*/ 54102 h 623125"/>
                <a:gd name="connsiteX28" fmla="*/ 352235 w 590264"/>
                <a:gd name="connsiteY28" fmla="*/ 69056 h 623125"/>
                <a:gd name="connsiteX29" fmla="*/ 331470 w 590264"/>
                <a:gd name="connsiteY29" fmla="*/ 62198 h 623125"/>
                <a:gd name="connsiteX30" fmla="*/ 312801 w 590264"/>
                <a:gd name="connsiteY30" fmla="*/ 72866 h 623125"/>
                <a:gd name="connsiteX31" fmla="*/ 289941 w 590264"/>
                <a:gd name="connsiteY31" fmla="*/ 83058 h 623125"/>
                <a:gd name="connsiteX32" fmla="*/ 261747 w 590264"/>
                <a:gd name="connsiteY32" fmla="*/ 101251 h 623125"/>
                <a:gd name="connsiteX33" fmla="*/ 243078 w 590264"/>
                <a:gd name="connsiteY33" fmla="*/ 111919 h 623125"/>
                <a:gd name="connsiteX34" fmla="*/ 206407 w 590264"/>
                <a:gd name="connsiteY34" fmla="*/ 129064 h 623125"/>
                <a:gd name="connsiteX35" fmla="*/ 191453 w 590264"/>
                <a:gd name="connsiteY35" fmla="*/ 144590 h 623125"/>
                <a:gd name="connsiteX36" fmla="*/ 147352 w 590264"/>
                <a:gd name="connsiteY36" fmla="*/ 186785 h 623125"/>
                <a:gd name="connsiteX37" fmla="*/ 129254 w 590264"/>
                <a:gd name="connsiteY37" fmla="*/ 193167 h 623125"/>
                <a:gd name="connsiteX38" fmla="*/ 114300 w 590264"/>
                <a:gd name="connsiteY38" fmla="*/ 208693 h 623125"/>
                <a:gd name="connsiteX39" fmla="*/ 95155 w 590264"/>
                <a:gd name="connsiteY39" fmla="*/ 223647 h 623125"/>
                <a:gd name="connsiteX40" fmla="*/ 80867 w 590264"/>
                <a:gd name="connsiteY40" fmla="*/ 234887 h 623125"/>
                <a:gd name="connsiteX41" fmla="*/ 57436 w 590264"/>
                <a:gd name="connsiteY41" fmla="*/ 249269 h 623125"/>
                <a:gd name="connsiteX42" fmla="*/ 45148 w 590264"/>
                <a:gd name="connsiteY42" fmla="*/ 278130 h 623125"/>
                <a:gd name="connsiteX43" fmla="*/ 30861 w 590264"/>
                <a:gd name="connsiteY43" fmla="*/ 289369 h 623125"/>
                <a:gd name="connsiteX44" fmla="*/ 3143 w 590264"/>
                <a:gd name="connsiteY44" fmla="*/ 303276 h 623125"/>
                <a:gd name="connsiteX45" fmla="*/ 0 w 590264"/>
                <a:gd name="connsiteY45" fmla="*/ 328898 h 623125"/>
                <a:gd name="connsiteX46" fmla="*/ 19717 w 590264"/>
                <a:gd name="connsiteY46" fmla="*/ 344329 h 623125"/>
                <a:gd name="connsiteX47" fmla="*/ 30956 w 590264"/>
                <a:gd name="connsiteY47" fmla="*/ 358712 h 623125"/>
                <a:gd name="connsiteX48" fmla="*/ 50673 w 590264"/>
                <a:gd name="connsiteY48" fmla="*/ 374142 h 623125"/>
                <a:gd name="connsiteX49" fmla="*/ 67723 w 590264"/>
                <a:gd name="connsiteY49" fmla="*/ 376238 h 623125"/>
                <a:gd name="connsiteX50" fmla="*/ 91154 w 590264"/>
                <a:gd name="connsiteY50" fmla="*/ 396431 h 623125"/>
                <a:gd name="connsiteX51" fmla="*/ 102394 w 590264"/>
                <a:gd name="connsiteY51" fmla="*/ 410813 h 623125"/>
                <a:gd name="connsiteX52" fmla="*/ 121539 w 590264"/>
                <a:gd name="connsiteY52" fmla="*/ 430530 h 623125"/>
                <a:gd name="connsiteX53" fmla="*/ 140780 w 590264"/>
                <a:gd name="connsiteY53" fmla="*/ 450247 h 623125"/>
                <a:gd name="connsiteX54" fmla="*/ 202121 w 590264"/>
                <a:gd name="connsiteY54" fmla="*/ 514064 h 623125"/>
                <a:gd name="connsiteX55" fmla="*/ 228791 w 590264"/>
                <a:gd name="connsiteY55" fmla="*/ 543401 h 623125"/>
                <a:gd name="connsiteX56" fmla="*/ 274701 w 590264"/>
                <a:gd name="connsiteY56" fmla="*/ 592360 h 623125"/>
                <a:gd name="connsiteX57" fmla="*/ 297561 w 590264"/>
                <a:gd name="connsiteY57" fmla="*/ 582168 h 623125"/>
                <a:gd name="connsiteX58" fmla="*/ 323088 w 590264"/>
                <a:gd name="connsiteY58" fmla="*/ 585311 h 623125"/>
                <a:gd name="connsiteX59" fmla="*/ 333851 w 590264"/>
                <a:gd name="connsiteY59" fmla="*/ 603980 h 623125"/>
                <a:gd name="connsiteX60" fmla="*/ 348711 w 590264"/>
                <a:gd name="connsiteY60" fmla="*/ 623126 h 623125"/>
                <a:gd name="connsiteX61" fmla="*/ 348711 w 590264"/>
                <a:gd name="connsiteY61" fmla="*/ 623126 h 623125"/>
                <a:gd name="connsiteX62" fmla="*/ 348711 w 590264"/>
                <a:gd name="connsiteY62" fmla="*/ 623126 h 62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90264" h="623125">
                  <a:moveTo>
                    <a:pt x="348711" y="623126"/>
                  </a:moveTo>
                  <a:lnTo>
                    <a:pt x="371666" y="613029"/>
                  </a:lnTo>
                  <a:lnTo>
                    <a:pt x="374238" y="591693"/>
                  </a:lnTo>
                  <a:lnTo>
                    <a:pt x="385382" y="571405"/>
                  </a:lnTo>
                  <a:lnTo>
                    <a:pt x="388048" y="550069"/>
                  </a:lnTo>
                  <a:lnTo>
                    <a:pt x="390144" y="533019"/>
                  </a:lnTo>
                  <a:lnTo>
                    <a:pt x="409290" y="517969"/>
                  </a:lnTo>
                  <a:lnTo>
                    <a:pt x="427958" y="507302"/>
                  </a:lnTo>
                  <a:lnTo>
                    <a:pt x="446532" y="496634"/>
                  </a:lnTo>
                  <a:lnTo>
                    <a:pt x="469964" y="482156"/>
                  </a:lnTo>
                  <a:lnTo>
                    <a:pt x="485394" y="462439"/>
                  </a:lnTo>
                  <a:lnTo>
                    <a:pt x="503492" y="455962"/>
                  </a:lnTo>
                  <a:lnTo>
                    <a:pt x="531686" y="437769"/>
                  </a:lnTo>
                  <a:lnTo>
                    <a:pt x="551402" y="453200"/>
                  </a:lnTo>
                  <a:lnTo>
                    <a:pt x="566357" y="472440"/>
                  </a:lnTo>
                  <a:lnTo>
                    <a:pt x="590265" y="419005"/>
                  </a:lnTo>
                  <a:lnTo>
                    <a:pt x="548164" y="374904"/>
                  </a:lnTo>
                  <a:lnTo>
                    <a:pt x="526256" y="341852"/>
                  </a:lnTo>
                  <a:lnTo>
                    <a:pt x="518732" y="297561"/>
                  </a:lnTo>
                  <a:lnTo>
                    <a:pt x="521875" y="271939"/>
                  </a:lnTo>
                  <a:lnTo>
                    <a:pt x="529590" y="69342"/>
                  </a:lnTo>
                  <a:lnTo>
                    <a:pt x="529590" y="34671"/>
                  </a:lnTo>
                  <a:lnTo>
                    <a:pt x="529495" y="0"/>
                  </a:lnTo>
                  <a:lnTo>
                    <a:pt x="459200" y="8668"/>
                  </a:lnTo>
                  <a:lnTo>
                    <a:pt x="436817" y="14573"/>
                  </a:lnTo>
                  <a:lnTo>
                    <a:pt x="407575" y="41243"/>
                  </a:lnTo>
                  <a:lnTo>
                    <a:pt x="390049" y="43434"/>
                  </a:lnTo>
                  <a:lnTo>
                    <a:pt x="371380" y="54102"/>
                  </a:lnTo>
                  <a:lnTo>
                    <a:pt x="352235" y="69056"/>
                  </a:lnTo>
                  <a:lnTo>
                    <a:pt x="331470" y="62198"/>
                  </a:lnTo>
                  <a:lnTo>
                    <a:pt x="312801" y="72866"/>
                  </a:lnTo>
                  <a:lnTo>
                    <a:pt x="289941" y="83058"/>
                  </a:lnTo>
                  <a:lnTo>
                    <a:pt x="261747" y="101251"/>
                  </a:lnTo>
                  <a:lnTo>
                    <a:pt x="243078" y="111919"/>
                  </a:lnTo>
                  <a:lnTo>
                    <a:pt x="206407" y="129064"/>
                  </a:lnTo>
                  <a:lnTo>
                    <a:pt x="191453" y="144590"/>
                  </a:lnTo>
                  <a:lnTo>
                    <a:pt x="147352" y="186785"/>
                  </a:lnTo>
                  <a:lnTo>
                    <a:pt x="129254" y="193167"/>
                  </a:lnTo>
                  <a:lnTo>
                    <a:pt x="114300" y="208693"/>
                  </a:lnTo>
                  <a:lnTo>
                    <a:pt x="95155" y="223647"/>
                  </a:lnTo>
                  <a:lnTo>
                    <a:pt x="80867" y="234887"/>
                  </a:lnTo>
                  <a:lnTo>
                    <a:pt x="57436" y="249269"/>
                  </a:lnTo>
                  <a:lnTo>
                    <a:pt x="45148" y="278130"/>
                  </a:lnTo>
                  <a:lnTo>
                    <a:pt x="30861" y="289369"/>
                  </a:lnTo>
                  <a:lnTo>
                    <a:pt x="3143" y="303276"/>
                  </a:lnTo>
                  <a:lnTo>
                    <a:pt x="0" y="328898"/>
                  </a:lnTo>
                  <a:lnTo>
                    <a:pt x="19717" y="344329"/>
                  </a:lnTo>
                  <a:lnTo>
                    <a:pt x="30956" y="358712"/>
                  </a:lnTo>
                  <a:lnTo>
                    <a:pt x="50673" y="374142"/>
                  </a:lnTo>
                  <a:lnTo>
                    <a:pt x="67723" y="376238"/>
                  </a:lnTo>
                  <a:lnTo>
                    <a:pt x="91154" y="396431"/>
                  </a:lnTo>
                  <a:lnTo>
                    <a:pt x="102394" y="410813"/>
                  </a:lnTo>
                  <a:lnTo>
                    <a:pt x="121539" y="430530"/>
                  </a:lnTo>
                  <a:lnTo>
                    <a:pt x="140780" y="450247"/>
                  </a:lnTo>
                  <a:lnTo>
                    <a:pt x="202121" y="514064"/>
                  </a:lnTo>
                  <a:lnTo>
                    <a:pt x="228791" y="543401"/>
                  </a:lnTo>
                  <a:lnTo>
                    <a:pt x="274701" y="592360"/>
                  </a:lnTo>
                  <a:lnTo>
                    <a:pt x="297561" y="582168"/>
                  </a:lnTo>
                  <a:lnTo>
                    <a:pt x="323088" y="585311"/>
                  </a:lnTo>
                  <a:lnTo>
                    <a:pt x="333851" y="603980"/>
                  </a:lnTo>
                  <a:lnTo>
                    <a:pt x="348711" y="623126"/>
                  </a:lnTo>
                  <a:lnTo>
                    <a:pt x="348711" y="623126"/>
                  </a:lnTo>
                  <a:lnTo>
                    <a:pt x="348711" y="6231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CD230884-8DDE-94FD-7A2C-E945D53EF459}"/>
                </a:ext>
              </a:extLst>
            </p:cNvPr>
            <p:cNvSpPr/>
            <p:nvPr/>
          </p:nvSpPr>
          <p:spPr>
            <a:xfrm>
              <a:off x="7825129" y="142954"/>
              <a:ext cx="1123432" cy="751628"/>
            </a:xfrm>
            <a:custGeom>
              <a:avLst/>
              <a:gdLst>
                <a:gd name="connsiteX0" fmla="*/ 213550 w 667130"/>
                <a:gd name="connsiteY0" fmla="*/ 446342 h 446341"/>
                <a:gd name="connsiteX1" fmla="*/ 227933 w 667130"/>
                <a:gd name="connsiteY1" fmla="*/ 435102 h 446341"/>
                <a:gd name="connsiteX2" fmla="*/ 238030 w 667130"/>
                <a:gd name="connsiteY2" fmla="*/ 423386 h 446341"/>
                <a:gd name="connsiteX3" fmla="*/ 257746 w 667130"/>
                <a:gd name="connsiteY3" fmla="*/ 404146 h 446341"/>
                <a:gd name="connsiteX4" fmla="*/ 299275 w 667130"/>
                <a:gd name="connsiteY4" fmla="*/ 383286 h 446341"/>
                <a:gd name="connsiteX5" fmla="*/ 314134 w 667130"/>
                <a:gd name="connsiteY5" fmla="*/ 367856 h 446341"/>
                <a:gd name="connsiteX6" fmla="*/ 349282 w 667130"/>
                <a:gd name="connsiteY6" fmla="*/ 328898 h 446341"/>
                <a:gd name="connsiteX7" fmla="*/ 370141 w 667130"/>
                <a:gd name="connsiteY7" fmla="*/ 335756 h 446341"/>
                <a:gd name="connsiteX8" fmla="*/ 395668 w 667130"/>
                <a:gd name="connsiteY8" fmla="*/ 304324 h 446341"/>
                <a:gd name="connsiteX9" fmla="*/ 418052 w 667130"/>
                <a:gd name="connsiteY9" fmla="*/ 298418 h 446341"/>
                <a:gd name="connsiteX10" fmla="*/ 441484 w 667130"/>
                <a:gd name="connsiteY10" fmla="*/ 283940 h 446341"/>
                <a:gd name="connsiteX11" fmla="*/ 462819 w 667130"/>
                <a:gd name="connsiteY11" fmla="*/ 286607 h 446341"/>
                <a:gd name="connsiteX12" fmla="*/ 489966 w 667130"/>
                <a:gd name="connsiteY12" fmla="*/ 276987 h 446341"/>
                <a:gd name="connsiteX13" fmla="*/ 500634 w 667130"/>
                <a:gd name="connsiteY13" fmla="*/ 260985 h 446341"/>
                <a:gd name="connsiteX14" fmla="*/ 526256 w 667130"/>
                <a:gd name="connsiteY14" fmla="*/ 264128 h 446341"/>
                <a:gd name="connsiteX15" fmla="*/ 550164 w 667130"/>
                <a:gd name="connsiteY15" fmla="*/ 245459 h 446341"/>
                <a:gd name="connsiteX16" fmla="*/ 567785 w 667130"/>
                <a:gd name="connsiteY16" fmla="*/ 243269 h 446341"/>
                <a:gd name="connsiteX17" fmla="*/ 592836 w 667130"/>
                <a:gd name="connsiteY17" fmla="*/ 216027 h 446341"/>
                <a:gd name="connsiteX18" fmla="*/ 590645 w 667130"/>
                <a:gd name="connsiteY18" fmla="*/ 198406 h 446341"/>
                <a:gd name="connsiteX19" fmla="*/ 580454 w 667130"/>
                <a:gd name="connsiteY19" fmla="*/ 175546 h 446341"/>
                <a:gd name="connsiteX20" fmla="*/ 623602 w 667130"/>
                <a:gd name="connsiteY20" fmla="*/ 141923 h 446341"/>
                <a:gd name="connsiteX21" fmla="*/ 652367 w 667130"/>
                <a:gd name="connsiteY21" fmla="*/ 119443 h 446341"/>
                <a:gd name="connsiteX22" fmla="*/ 650176 w 667130"/>
                <a:gd name="connsiteY22" fmla="*/ 101917 h 446341"/>
                <a:gd name="connsiteX23" fmla="*/ 664083 w 667130"/>
                <a:gd name="connsiteY23" fmla="*/ 94964 h 446341"/>
                <a:gd name="connsiteX24" fmla="*/ 664559 w 667130"/>
                <a:gd name="connsiteY24" fmla="*/ 56007 h 446341"/>
                <a:gd name="connsiteX25" fmla="*/ 662368 w 667130"/>
                <a:gd name="connsiteY25" fmla="*/ 38386 h 446341"/>
                <a:gd name="connsiteX26" fmla="*/ 656463 w 667130"/>
                <a:gd name="connsiteY26" fmla="*/ 16097 h 446341"/>
                <a:gd name="connsiteX27" fmla="*/ 667131 w 667130"/>
                <a:gd name="connsiteY27" fmla="*/ 0 h 446341"/>
                <a:gd name="connsiteX28" fmla="*/ 450056 w 667130"/>
                <a:gd name="connsiteY28" fmla="*/ 3524 h 446341"/>
                <a:gd name="connsiteX29" fmla="*/ 404241 w 667130"/>
                <a:gd name="connsiteY29" fmla="*/ 23908 h 446341"/>
                <a:gd name="connsiteX30" fmla="*/ 371284 w 667130"/>
                <a:gd name="connsiteY30" fmla="*/ 45815 h 446341"/>
                <a:gd name="connsiteX31" fmla="*/ 329184 w 667130"/>
                <a:gd name="connsiteY31" fmla="*/ 70961 h 446341"/>
                <a:gd name="connsiteX32" fmla="*/ 322707 w 667130"/>
                <a:gd name="connsiteY32" fmla="*/ 52768 h 446341"/>
                <a:gd name="connsiteX33" fmla="*/ 299275 w 667130"/>
                <a:gd name="connsiteY33" fmla="*/ 67246 h 446341"/>
                <a:gd name="connsiteX34" fmla="*/ 293370 w 667130"/>
                <a:gd name="connsiteY34" fmla="*/ 44863 h 446341"/>
                <a:gd name="connsiteX35" fmla="*/ 267271 w 667130"/>
                <a:gd name="connsiteY35" fmla="*/ 45910 h 446341"/>
                <a:gd name="connsiteX36" fmla="*/ 256604 w 667130"/>
                <a:gd name="connsiteY36" fmla="*/ 62008 h 446341"/>
                <a:gd name="connsiteX37" fmla="*/ 183070 w 667130"/>
                <a:gd name="connsiteY37" fmla="*/ 96202 h 446341"/>
                <a:gd name="connsiteX38" fmla="*/ 164496 w 667130"/>
                <a:gd name="connsiteY38" fmla="*/ 106870 h 446341"/>
                <a:gd name="connsiteX39" fmla="*/ 139446 w 667130"/>
                <a:gd name="connsiteY39" fmla="*/ 134112 h 446341"/>
                <a:gd name="connsiteX40" fmla="*/ 128778 w 667130"/>
                <a:gd name="connsiteY40" fmla="*/ 150114 h 446341"/>
                <a:gd name="connsiteX41" fmla="*/ 125635 w 667130"/>
                <a:gd name="connsiteY41" fmla="*/ 175736 h 446341"/>
                <a:gd name="connsiteX42" fmla="*/ 107537 w 667130"/>
                <a:gd name="connsiteY42" fmla="*/ 182118 h 446341"/>
                <a:gd name="connsiteX43" fmla="*/ 84582 w 667130"/>
                <a:gd name="connsiteY43" fmla="*/ 192310 h 446341"/>
                <a:gd name="connsiteX44" fmla="*/ 86773 w 667130"/>
                <a:gd name="connsiteY44" fmla="*/ 209836 h 446341"/>
                <a:gd name="connsiteX45" fmla="*/ 65532 w 667130"/>
                <a:gd name="connsiteY45" fmla="*/ 241840 h 446341"/>
                <a:gd name="connsiteX46" fmla="*/ 34004 w 667130"/>
                <a:gd name="connsiteY46" fmla="*/ 250984 h 446341"/>
                <a:gd name="connsiteX47" fmla="*/ 7429 w 667130"/>
                <a:gd name="connsiteY47" fmla="*/ 256318 h 446341"/>
                <a:gd name="connsiteX48" fmla="*/ 0 w 667130"/>
                <a:gd name="connsiteY48" fmla="*/ 281464 h 446341"/>
                <a:gd name="connsiteX49" fmla="*/ 11716 w 667130"/>
                <a:gd name="connsiteY49" fmla="*/ 291560 h 446341"/>
                <a:gd name="connsiteX50" fmla="*/ 22384 w 667130"/>
                <a:gd name="connsiteY50" fmla="*/ 310134 h 446341"/>
                <a:gd name="connsiteX51" fmla="*/ 22955 w 667130"/>
                <a:gd name="connsiteY51" fmla="*/ 340519 h 446341"/>
                <a:gd name="connsiteX52" fmla="*/ 27813 w 667130"/>
                <a:gd name="connsiteY52" fmla="*/ 371475 h 446341"/>
                <a:gd name="connsiteX53" fmla="*/ 34290 w 667130"/>
                <a:gd name="connsiteY53" fmla="*/ 389572 h 446341"/>
                <a:gd name="connsiteX54" fmla="*/ 50292 w 667130"/>
                <a:gd name="connsiteY54" fmla="*/ 400241 h 446341"/>
                <a:gd name="connsiteX55" fmla="*/ 57150 w 667130"/>
                <a:gd name="connsiteY55" fmla="*/ 379381 h 446341"/>
                <a:gd name="connsiteX56" fmla="*/ 75819 w 667130"/>
                <a:gd name="connsiteY56" fmla="*/ 368713 h 446341"/>
                <a:gd name="connsiteX57" fmla="*/ 86963 w 667130"/>
                <a:gd name="connsiteY57" fmla="*/ 348424 h 446341"/>
                <a:gd name="connsiteX58" fmla="*/ 107251 w 667130"/>
                <a:gd name="connsiteY58" fmla="*/ 359664 h 446341"/>
                <a:gd name="connsiteX59" fmla="*/ 106680 w 667130"/>
                <a:gd name="connsiteY59" fmla="*/ 329279 h 446341"/>
                <a:gd name="connsiteX60" fmla="*/ 120586 w 667130"/>
                <a:gd name="connsiteY60" fmla="*/ 322326 h 446341"/>
                <a:gd name="connsiteX61" fmla="*/ 139255 w 667130"/>
                <a:gd name="connsiteY61" fmla="*/ 346234 h 446341"/>
                <a:gd name="connsiteX62" fmla="*/ 141446 w 667130"/>
                <a:gd name="connsiteY62" fmla="*/ 363855 h 446341"/>
                <a:gd name="connsiteX63" fmla="*/ 156876 w 667130"/>
                <a:gd name="connsiteY63" fmla="*/ 378714 h 446341"/>
                <a:gd name="connsiteX64" fmla="*/ 167544 w 667130"/>
                <a:gd name="connsiteY64" fmla="*/ 397383 h 446341"/>
                <a:gd name="connsiteX65" fmla="*/ 183642 w 667130"/>
                <a:gd name="connsiteY65" fmla="*/ 408051 h 446341"/>
                <a:gd name="connsiteX66" fmla="*/ 185738 w 667130"/>
                <a:gd name="connsiteY66" fmla="*/ 425577 h 446341"/>
                <a:gd name="connsiteX67" fmla="*/ 205549 w 667130"/>
                <a:gd name="connsiteY67" fmla="*/ 441008 h 446341"/>
                <a:gd name="connsiteX68" fmla="*/ 213550 w 667130"/>
                <a:gd name="connsiteY68" fmla="*/ 446342 h 446341"/>
                <a:gd name="connsiteX69" fmla="*/ 213550 w 667130"/>
                <a:gd name="connsiteY69" fmla="*/ 446342 h 446341"/>
                <a:gd name="connsiteX70" fmla="*/ 213550 w 667130"/>
                <a:gd name="connsiteY70" fmla="*/ 446342 h 44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67130" h="446341">
                  <a:moveTo>
                    <a:pt x="213550" y="446342"/>
                  </a:moveTo>
                  <a:lnTo>
                    <a:pt x="227933" y="435102"/>
                  </a:lnTo>
                  <a:lnTo>
                    <a:pt x="238030" y="423386"/>
                  </a:lnTo>
                  <a:lnTo>
                    <a:pt x="257746" y="404146"/>
                  </a:lnTo>
                  <a:lnTo>
                    <a:pt x="299275" y="383286"/>
                  </a:lnTo>
                  <a:lnTo>
                    <a:pt x="314134" y="367856"/>
                  </a:lnTo>
                  <a:lnTo>
                    <a:pt x="349282" y="328898"/>
                  </a:lnTo>
                  <a:lnTo>
                    <a:pt x="370141" y="335756"/>
                  </a:lnTo>
                  <a:lnTo>
                    <a:pt x="395668" y="304324"/>
                  </a:lnTo>
                  <a:lnTo>
                    <a:pt x="418052" y="298418"/>
                  </a:lnTo>
                  <a:lnTo>
                    <a:pt x="441484" y="283940"/>
                  </a:lnTo>
                  <a:lnTo>
                    <a:pt x="462819" y="286607"/>
                  </a:lnTo>
                  <a:lnTo>
                    <a:pt x="489966" y="276987"/>
                  </a:lnTo>
                  <a:lnTo>
                    <a:pt x="500634" y="260985"/>
                  </a:lnTo>
                  <a:lnTo>
                    <a:pt x="526256" y="264128"/>
                  </a:lnTo>
                  <a:lnTo>
                    <a:pt x="550164" y="245459"/>
                  </a:lnTo>
                  <a:lnTo>
                    <a:pt x="567785" y="243269"/>
                  </a:lnTo>
                  <a:lnTo>
                    <a:pt x="592836" y="216027"/>
                  </a:lnTo>
                  <a:lnTo>
                    <a:pt x="590645" y="198406"/>
                  </a:lnTo>
                  <a:lnTo>
                    <a:pt x="580454" y="175546"/>
                  </a:lnTo>
                  <a:lnTo>
                    <a:pt x="623602" y="141923"/>
                  </a:lnTo>
                  <a:lnTo>
                    <a:pt x="652367" y="119443"/>
                  </a:lnTo>
                  <a:lnTo>
                    <a:pt x="650176" y="101917"/>
                  </a:lnTo>
                  <a:lnTo>
                    <a:pt x="664083" y="94964"/>
                  </a:lnTo>
                  <a:lnTo>
                    <a:pt x="664559" y="56007"/>
                  </a:lnTo>
                  <a:lnTo>
                    <a:pt x="662368" y="38386"/>
                  </a:lnTo>
                  <a:lnTo>
                    <a:pt x="656463" y="16097"/>
                  </a:lnTo>
                  <a:lnTo>
                    <a:pt x="667131" y="0"/>
                  </a:lnTo>
                  <a:lnTo>
                    <a:pt x="450056" y="3524"/>
                  </a:lnTo>
                  <a:lnTo>
                    <a:pt x="404241" y="23908"/>
                  </a:lnTo>
                  <a:lnTo>
                    <a:pt x="371284" y="45815"/>
                  </a:lnTo>
                  <a:lnTo>
                    <a:pt x="329184" y="70961"/>
                  </a:lnTo>
                  <a:lnTo>
                    <a:pt x="322707" y="52768"/>
                  </a:lnTo>
                  <a:lnTo>
                    <a:pt x="299275" y="67246"/>
                  </a:lnTo>
                  <a:lnTo>
                    <a:pt x="293370" y="44863"/>
                  </a:lnTo>
                  <a:lnTo>
                    <a:pt x="267271" y="45910"/>
                  </a:lnTo>
                  <a:lnTo>
                    <a:pt x="256604" y="62008"/>
                  </a:lnTo>
                  <a:lnTo>
                    <a:pt x="183070" y="96202"/>
                  </a:lnTo>
                  <a:lnTo>
                    <a:pt x="164496" y="106870"/>
                  </a:lnTo>
                  <a:lnTo>
                    <a:pt x="139446" y="134112"/>
                  </a:lnTo>
                  <a:lnTo>
                    <a:pt x="128778" y="150114"/>
                  </a:lnTo>
                  <a:lnTo>
                    <a:pt x="125635" y="175736"/>
                  </a:lnTo>
                  <a:lnTo>
                    <a:pt x="107537" y="182118"/>
                  </a:lnTo>
                  <a:lnTo>
                    <a:pt x="84582" y="192310"/>
                  </a:lnTo>
                  <a:lnTo>
                    <a:pt x="86773" y="209836"/>
                  </a:lnTo>
                  <a:lnTo>
                    <a:pt x="65532" y="241840"/>
                  </a:lnTo>
                  <a:lnTo>
                    <a:pt x="34004" y="250984"/>
                  </a:lnTo>
                  <a:lnTo>
                    <a:pt x="7429" y="256318"/>
                  </a:lnTo>
                  <a:lnTo>
                    <a:pt x="0" y="281464"/>
                  </a:lnTo>
                  <a:lnTo>
                    <a:pt x="11716" y="291560"/>
                  </a:lnTo>
                  <a:lnTo>
                    <a:pt x="22384" y="310134"/>
                  </a:lnTo>
                  <a:lnTo>
                    <a:pt x="22955" y="340519"/>
                  </a:lnTo>
                  <a:lnTo>
                    <a:pt x="27813" y="371475"/>
                  </a:lnTo>
                  <a:lnTo>
                    <a:pt x="34290" y="389572"/>
                  </a:lnTo>
                  <a:lnTo>
                    <a:pt x="50292" y="400241"/>
                  </a:lnTo>
                  <a:lnTo>
                    <a:pt x="57150" y="379381"/>
                  </a:lnTo>
                  <a:lnTo>
                    <a:pt x="75819" y="368713"/>
                  </a:lnTo>
                  <a:lnTo>
                    <a:pt x="86963" y="348424"/>
                  </a:lnTo>
                  <a:lnTo>
                    <a:pt x="107251" y="359664"/>
                  </a:lnTo>
                  <a:lnTo>
                    <a:pt x="106680" y="329279"/>
                  </a:lnTo>
                  <a:lnTo>
                    <a:pt x="120586" y="322326"/>
                  </a:lnTo>
                  <a:lnTo>
                    <a:pt x="139255" y="346234"/>
                  </a:lnTo>
                  <a:lnTo>
                    <a:pt x="141446" y="363855"/>
                  </a:lnTo>
                  <a:lnTo>
                    <a:pt x="156876" y="378714"/>
                  </a:lnTo>
                  <a:lnTo>
                    <a:pt x="167544" y="397383"/>
                  </a:lnTo>
                  <a:lnTo>
                    <a:pt x="183642" y="408051"/>
                  </a:lnTo>
                  <a:lnTo>
                    <a:pt x="185738" y="425577"/>
                  </a:lnTo>
                  <a:lnTo>
                    <a:pt x="205549" y="441008"/>
                  </a:lnTo>
                  <a:lnTo>
                    <a:pt x="213550" y="446342"/>
                  </a:lnTo>
                  <a:lnTo>
                    <a:pt x="213550" y="446342"/>
                  </a:lnTo>
                  <a:lnTo>
                    <a:pt x="213550" y="4463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12AE578-F249-5B9F-A386-3B8C318E8227}"/>
                </a:ext>
              </a:extLst>
            </p:cNvPr>
            <p:cNvSpPr/>
            <p:nvPr/>
          </p:nvSpPr>
          <p:spPr>
            <a:xfrm>
              <a:off x="7123384" y="1036376"/>
              <a:ext cx="804399" cy="590428"/>
            </a:xfrm>
            <a:custGeom>
              <a:avLst/>
              <a:gdLst>
                <a:gd name="connsiteX0" fmla="*/ 405003 w 477678"/>
                <a:gd name="connsiteY0" fmla="*/ 350615 h 350615"/>
                <a:gd name="connsiteX1" fmla="*/ 415099 w 477678"/>
                <a:gd name="connsiteY1" fmla="*/ 338900 h 350615"/>
                <a:gd name="connsiteX2" fmla="*/ 425672 w 477678"/>
                <a:gd name="connsiteY2" fmla="*/ 288417 h 350615"/>
                <a:gd name="connsiteX3" fmla="*/ 428339 w 477678"/>
                <a:gd name="connsiteY3" fmla="*/ 267176 h 350615"/>
                <a:gd name="connsiteX4" fmla="*/ 433578 w 477678"/>
                <a:gd name="connsiteY4" fmla="*/ 224600 h 350615"/>
                <a:gd name="connsiteX5" fmla="*/ 451199 w 477678"/>
                <a:gd name="connsiteY5" fmla="*/ 222504 h 350615"/>
                <a:gd name="connsiteX6" fmla="*/ 449580 w 477678"/>
                <a:gd name="connsiteY6" fmla="*/ 200692 h 350615"/>
                <a:gd name="connsiteX7" fmla="*/ 451675 w 477678"/>
                <a:gd name="connsiteY7" fmla="*/ 183642 h 350615"/>
                <a:gd name="connsiteX8" fmla="*/ 453771 w 477678"/>
                <a:gd name="connsiteY8" fmla="*/ 166688 h 350615"/>
                <a:gd name="connsiteX9" fmla="*/ 471868 w 477678"/>
                <a:gd name="connsiteY9" fmla="*/ 160306 h 350615"/>
                <a:gd name="connsiteX10" fmla="*/ 466534 w 477678"/>
                <a:gd name="connsiteY10" fmla="*/ 133731 h 350615"/>
                <a:gd name="connsiteX11" fmla="*/ 455200 w 477678"/>
                <a:gd name="connsiteY11" fmla="*/ 119348 h 350615"/>
                <a:gd name="connsiteX12" fmla="*/ 477678 w 477678"/>
                <a:gd name="connsiteY12" fmla="*/ 113443 h 350615"/>
                <a:gd name="connsiteX13" fmla="*/ 466915 w 477678"/>
                <a:gd name="connsiteY13" fmla="*/ 94869 h 350615"/>
                <a:gd name="connsiteX14" fmla="*/ 456152 w 477678"/>
                <a:gd name="connsiteY14" fmla="*/ 76295 h 350615"/>
                <a:gd name="connsiteX15" fmla="*/ 436912 w 477678"/>
                <a:gd name="connsiteY15" fmla="*/ 56674 h 350615"/>
                <a:gd name="connsiteX16" fmla="*/ 416052 w 477678"/>
                <a:gd name="connsiteY16" fmla="*/ 49721 h 350615"/>
                <a:gd name="connsiteX17" fmla="*/ 386619 w 477678"/>
                <a:gd name="connsiteY17" fmla="*/ 41815 h 350615"/>
                <a:gd name="connsiteX18" fmla="*/ 335756 w 477678"/>
                <a:gd name="connsiteY18" fmla="*/ 31242 h 350615"/>
                <a:gd name="connsiteX19" fmla="*/ 321278 w 477678"/>
                <a:gd name="connsiteY19" fmla="*/ 42386 h 350615"/>
                <a:gd name="connsiteX20" fmla="*/ 318611 w 477678"/>
                <a:gd name="connsiteY20" fmla="*/ 29051 h 350615"/>
                <a:gd name="connsiteX21" fmla="*/ 253365 w 477678"/>
                <a:gd name="connsiteY21" fmla="*/ 29623 h 350615"/>
                <a:gd name="connsiteX22" fmla="*/ 243173 w 477678"/>
                <a:gd name="connsiteY22" fmla="*/ 6858 h 350615"/>
                <a:gd name="connsiteX23" fmla="*/ 224409 w 477678"/>
                <a:gd name="connsiteY23" fmla="*/ 17431 h 350615"/>
                <a:gd name="connsiteX24" fmla="*/ 207359 w 477678"/>
                <a:gd name="connsiteY24" fmla="*/ 15335 h 350615"/>
                <a:gd name="connsiteX25" fmla="*/ 191738 w 477678"/>
                <a:gd name="connsiteY25" fmla="*/ 476 h 350615"/>
                <a:gd name="connsiteX26" fmla="*/ 185356 w 477678"/>
                <a:gd name="connsiteY26" fmla="*/ 16954 h 350615"/>
                <a:gd name="connsiteX27" fmla="*/ 174117 w 477678"/>
                <a:gd name="connsiteY27" fmla="*/ 2572 h 350615"/>
                <a:gd name="connsiteX28" fmla="*/ 152685 w 477678"/>
                <a:gd name="connsiteY28" fmla="*/ 0 h 350615"/>
                <a:gd name="connsiteX29" fmla="*/ 146304 w 477678"/>
                <a:gd name="connsiteY29" fmla="*/ 16478 h 350615"/>
                <a:gd name="connsiteX30" fmla="*/ 128682 w 477678"/>
                <a:gd name="connsiteY30" fmla="*/ 18574 h 350615"/>
                <a:gd name="connsiteX31" fmla="*/ 110490 w 477678"/>
                <a:gd name="connsiteY31" fmla="*/ 24956 h 350615"/>
                <a:gd name="connsiteX32" fmla="*/ 112204 w 477678"/>
                <a:gd name="connsiteY32" fmla="*/ 46768 h 350615"/>
                <a:gd name="connsiteX33" fmla="*/ 101536 w 477678"/>
                <a:gd name="connsiteY33" fmla="*/ 62770 h 350615"/>
                <a:gd name="connsiteX34" fmla="*/ 94488 w 477678"/>
                <a:gd name="connsiteY34" fmla="*/ 48958 h 350615"/>
                <a:gd name="connsiteX35" fmla="*/ 73628 w 477678"/>
                <a:gd name="connsiteY35" fmla="*/ 42005 h 350615"/>
                <a:gd name="connsiteX36" fmla="*/ 71056 w 477678"/>
                <a:gd name="connsiteY36" fmla="*/ 63246 h 350615"/>
                <a:gd name="connsiteX37" fmla="*/ 86582 w 477678"/>
                <a:gd name="connsiteY37" fmla="*/ 78200 h 350615"/>
                <a:gd name="connsiteX38" fmla="*/ 83915 w 477678"/>
                <a:gd name="connsiteY38" fmla="*/ 99441 h 350615"/>
                <a:gd name="connsiteX39" fmla="*/ 57721 w 477678"/>
                <a:gd name="connsiteY39" fmla="*/ 100489 h 350615"/>
                <a:gd name="connsiteX40" fmla="*/ 64103 w 477678"/>
                <a:gd name="connsiteY40" fmla="*/ 84011 h 350615"/>
                <a:gd name="connsiteX41" fmla="*/ 53340 w 477678"/>
                <a:gd name="connsiteY41" fmla="*/ 65437 h 350615"/>
                <a:gd name="connsiteX42" fmla="*/ 34671 w 477678"/>
                <a:gd name="connsiteY42" fmla="*/ 76105 h 350615"/>
                <a:gd name="connsiteX43" fmla="*/ 40576 w 477678"/>
                <a:gd name="connsiteY43" fmla="*/ 98393 h 350615"/>
                <a:gd name="connsiteX44" fmla="*/ 51339 w 477678"/>
                <a:gd name="connsiteY44" fmla="*/ 116967 h 350615"/>
                <a:gd name="connsiteX45" fmla="*/ 38005 w 477678"/>
                <a:gd name="connsiteY45" fmla="*/ 119634 h 350615"/>
                <a:gd name="connsiteX46" fmla="*/ 22479 w 477678"/>
                <a:gd name="connsiteY46" fmla="*/ 104775 h 350615"/>
                <a:gd name="connsiteX47" fmla="*/ 0 w 477678"/>
                <a:gd name="connsiteY47" fmla="*/ 110681 h 350615"/>
                <a:gd name="connsiteX48" fmla="*/ 14478 w 477678"/>
                <a:gd name="connsiteY48" fmla="*/ 134017 h 350615"/>
                <a:gd name="connsiteX49" fmla="*/ 25241 w 477678"/>
                <a:gd name="connsiteY49" fmla="*/ 152591 h 350615"/>
                <a:gd name="connsiteX50" fmla="*/ 36004 w 477678"/>
                <a:gd name="connsiteY50" fmla="*/ 171260 h 350615"/>
                <a:gd name="connsiteX51" fmla="*/ 56864 w 477678"/>
                <a:gd name="connsiteY51" fmla="*/ 178118 h 350615"/>
                <a:gd name="connsiteX52" fmla="*/ 93250 w 477678"/>
                <a:gd name="connsiteY52" fmla="*/ 199930 h 350615"/>
                <a:gd name="connsiteX53" fmla="*/ 129730 w 477678"/>
                <a:gd name="connsiteY53" fmla="*/ 221647 h 350615"/>
                <a:gd name="connsiteX54" fmla="*/ 189166 w 477678"/>
                <a:gd name="connsiteY54" fmla="*/ 267843 h 350615"/>
                <a:gd name="connsiteX55" fmla="*/ 195643 w 477678"/>
                <a:gd name="connsiteY55" fmla="*/ 285941 h 350615"/>
                <a:gd name="connsiteX56" fmla="*/ 206883 w 477678"/>
                <a:gd name="connsiteY56" fmla="*/ 300323 h 350615"/>
                <a:gd name="connsiteX57" fmla="*/ 227838 w 477678"/>
                <a:gd name="connsiteY57" fmla="*/ 307181 h 350615"/>
                <a:gd name="connsiteX58" fmla="*/ 239077 w 477678"/>
                <a:gd name="connsiteY58" fmla="*/ 321469 h 350615"/>
                <a:gd name="connsiteX59" fmla="*/ 256698 w 477678"/>
                <a:gd name="connsiteY59" fmla="*/ 319373 h 350615"/>
                <a:gd name="connsiteX60" fmla="*/ 274891 w 477678"/>
                <a:gd name="connsiteY60" fmla="*/ 312992 h 350615"/>
                <a:gd name="connsiteX61" fmla="*/ 288226 w 477678"/>
                <a:gd name="connsiteY61" fmla="*/ 310325 h 350615"/>
                <a:gd name="connsiteX62" fmla="*/ 310134 w 477678"/>
                <a:gd name="connsiteY62" fmla="*/ 308705 h 350615"/>
                <a:gd name="connsiteX63" fmla="*/ 321469 w 477678"/>
                <a:gd name="connsiteY63" fmla="*/ 323088 h 350615"/>
                <a:gd name="connsiteX64" fmla="*/ 338518 w 477678"/>
                <a:gd name="connsiteY64" fmla="*/ 325184 h 350615"/>
                <a:gd name="connsiteX65" fmla="*/ 356235 w 477678"/>
                <a:gd name="connsiteY65" fmla="*/ 322993 h 350615"/>
                <a:gd name="connsiteX66" fmla="*/ 372808 w 477678"/>
                <a:gd name="connsiteY66" fmla="*/ 329375 h 350615"/>
                <a:gd name="connsiteX67" fmla="*/ 393668 w 477678"/>
                <a:gd name="connsiteY67" fmla="*/ 336328 h 350615"/>
                <a:gd name="connsiteX68" fmla="*/ 405003 w 477678"/>
                <a:gd name="connsiteY68" fmla="*/ 350615 h 350615"/>
                <a:gd name="connsiteX69" fmla="*/ 405003 w 477678"/>
                <a:gd name="connsiteY69" fmla="*/ 350615 h 350615"/>
                <a:gd name="connsiteX70" fmla="*/ 405003 w 477678"/>
                <a:gd name="connsiteY70" fmla="*/ 350615 h 35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77678" h="350615">
                  <a:moveTo>
                    <a:pt x="405003" y="350615"/>
                  </a:moveTo>
                  <a:lnTo>
                    <a:pt x="415099" y="338900"/>
                  </a:lnTo>
                  <a:lnTo>
                    <a:pt x="425672" y="288417"/>
                  </a:lnTo>
                  <a:lnTo>
                    <a:pt x="428339" y="267176"/>
                  </a:lnTo>
                  <a:lnTo>
                    <a:pt x="433578" y="224600"/>
                  </a:lnTo>
                  <a:lnTo>
                    <a:pt x="451199" y="222504"/>
                  </a:lnTo>
                  <a:lnTo>
                    <a:pt x="449580" y="200692"/>
                  </a:lnTo>
                  <a:lnTo>
                    <a:pt x="451675" y="183642"/>
                  </a:lnTo>
                  <a:lnTo>
                    <a:pt x="453771" y="166688"/>
                  </a:lnTo>
                  <a:lnTo>
                    <a:pt x="471868" y="160306"/>
                  </a:lnTo>
                  <a:lnTo>
                    <a:pt x="466534" y="133731"/>
                  </a:lnTo>
                  <a:lnTo>
                    <a:pt x="455200" y="119348"/>
                  </a:lnTo>
                  <a:lnTo>
                    <a:pt x="477678" y="113443"/>
                  </a:lnTo>
                  <a:lnTo>
                    <a:pt x="466915" y="94869"/>
                  </a:lnTo>
                  <a:lnTo>
                    <a:pt x="456152" y="76295"/>
                  </a:lnTo>
                  <a:lnTo>
                    <a:pt x="436912" y="56674"/>
                  </a:lnTo>
                  <a:lnTo>
                    <a:pt x="416052" y="49721"/>
                  </a:lnTo>
                  <a:lnTo>
                    <a:pt x="386619" y="41815"/>
                  </a:lnTo>
                  <a:lnTo>
                    <a:pt x="335756" y="31242"/>
                  </a:lnTo>
                  <a:lnTo>
                    <a:pt x="321278" y="42386"/>
                  </a:lnTo>
                  <a:lnTo>
                    <a:pt x="318611" y="29051"/>
                  </a:lnTo>
                  <a:lnTo>
                    <a:pt x="253365" y="29623"/>
                  </a:lnTo>
                  <a:lnTo>
                    <a:pt x="243173" y="6858"/>
                  </a:lnTo>
                  <a:lnTo>
                    <a:pt x="224409" y="17431"/>
                  </a:lnTo>
                  <a:lnTo>
                    <a:pt x="207359" y="15335"/>
                  </a:lnTo>
                  <a:lnTo>
                    <a:pt x="191738" y="476"/>
                  </a:lnTo>
                  <a:lnTo>
                    <a:pt x="185356" y="16954"/>
                  </a:lnTo>
                  <a:lnTo>
                    <a:pt x="174117" y="2572"/>
                  </a:lnTo>
                  <a:lnTo>
                    <a:pt x="152685" y="0"/>
                  </a:lnTo>
                  <a:lnTo>
                    <a:pt x="146304" y="16478"/>
                  </a:lnTo>
                  <a:lnTo>
                    <a:pt x="128682" y="18574"/>
                  </a:lnTo>
                  <a:lnTo>
                    <a:pt x="110490" y="24956"/>
                  </a:lnTo>
                  <a:lnTo>
                    <a:pt x="112204" y="46768"/>
                  </a:lnTo>
                  <a:lnTo>
                    <a:pt x="101536" y="62770"/>
                  </a:lnTo>
                  <a:lnTo>
                    <a:pt x="94488" y="48958"/>
                  </a:lnTo>
                  <a:lnTo>
                    <a:pt x="73628" y="42005"/>
                  </a:lnTo>
                  <a:lnTo>
                    <a:pt x="71056" y="63246"/>
                  </a:lnTo>
                  <a:lnTo>
                    <a:pt x="86582" y="78200"/>
                  </a:lnTo>
                  <a:lnTo>
                    <a:pt x="83915" y="99441"/>
                  </a:lnTo>
                  <a:lnTo>
                    <a:pt x="57721" y="100489"/>
                  </a:lnTo>
                  <a:lnTo>
                    <a:pt x="64103" y="84011"/>
                  </a:lnTo>
                  <a:lnTo>
                    <a:pt x="53340" y="65437"/>
                  </a:lnTo>
                  <a:lnTo>
                    <a:pt x="34671" y="76105"/>
                  </a:lnTo>
                  <a:lnTo>
                    <a:pt x="40576" y="98393"/>
                  </a:lnTo>
                  <a:lnTo>
                    <a:pt x="51339" y="116967"/>
                  </a:lnTo>
                  <a:lnTo>
                    <a:pt x="38005" y="119634"/>
                  </a:lnTo>
                  <a:lnTo>
                    <a:pt x="22479" y="104775"/>
                  </a:lnTo>
                  <a:lnTo>
                    <a:pt x="0" y="110681"/>
                  </a:lnTo>
                  <a:lnTo>
                    <a:pt x="14478" y="134017"/>
                  </a:lnTo>
                  <a:lnTo>
                    <a:pt x="25241" y="152591"/>
                  </a:lnTo>
                  <a:lnTo>
                    <a:pt x="36004" y="171260"/>
                  </a:lnTo>
                  <a:lnTo>
                    <a:pt x="56864" y="178118"/>
                  </a:lnTo>
                  <a:lnTo>
                    <a:pt x="93250" y="199930"/>
                  </a:lnTo>
                  <a:lnTo>
                    <a:pt x="129730" y="221647"/>
                  </a:lnTo>
                  <a:lnTo>
                    <a:pt x="189166" y="267843"/>
                  </a:lnTo>
                  <a:lnTo>
                    <a:pt x="195643" y="285941"/>
                  </a:lnTo>
                  <a:lnTo>
                    <a:pt x="206883" y="300323"/>
                  </a:lnTo>
                  <a:lnTo>
                    <a:pt x="227838" y="307181"/>
                  </a:lnTo>
                  <a:lnTo>
                    <a:pt x="239077" y="321469"/>
                  </a:lnTo>
                  <a:lnTo>
                    <a:pt x="256698" y="319373"/>
                  </a:lnTo>
                  <a:lnTo>
                    <a:pt x="274891" y="312992"/>
                  </a:lnTo>
                  <a:lnTo>
                    <a:pt x="288226" y="310325"/>
                  </a:lnTo>
                  <a:lnTo>
                    <a:pt x="310134" y="308705"/>
                  </a:lnTo>
                  <a:lnTo>
                    <a:pt x="321469" y="323088"/>
                  </a:lnTo>
                  <a:lnTo>
                    <a:pt x="338518" y="325184"/>
                  </a:lnTo>
                  <a:lnTo>
                    <a:pt x="356235" y="322993"/>
                  </a:lnTo>
                  <a:lnTo>
                    <a:pt x="372808" y="329375"/>
                  </a:lnTo>
                  <a:lnTo>
                    <a:pt x="393668" y="336328"/>
                  </a:lnTo>
                  <a:lnTo>
                    <a:pt x="405003" y="350615"/>
                  </a:lnTo>
                  <a:lnTo>
                    <a:pt x="405003" y="350615"/>
                  </a:lnTo>
                  <a:lnTo>
                    <a:pt x="405003" y="35061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F9564E0-A1C9-9993-661C-16FB1A330D8E}"/>
                </a:ext>
              </a:extLst>
            </p:cNvPr>
            <p:cNvSpPr/>
            <p:nvPr/>
          </p:nvSpPr>
          <p:spPr>
            <a:xfrm>
              <a:off x="9883686" y="70775"/>
              <a:ext cx="657314" cy="751146"/>
            </a:xfrm>
            <a:custGeom>
              <a:avLst/>
              <a:gdLst>
                <a:gd name="connsiteX0" fmla="*/ 104775 w 390334"/>
                <a:gd name="connsiteY0" fmla="*/ 446056 h 446055"/>
                <a:gd name="connsiteX1" fmla="*/ 122491 w 390334"/>
                <a:gd name="connsiteY1" fmla="*/ 443865 h 446055"/>
                <a:gd name="connsiteX2" fmla="*/ 140589 w 390334"/>
                <a:gd name="connsiteY2" fmla="*/ 402812 h 446055"/>
                <a:gd name="connsiteX3" fmla="*/ 150781 w 390334"/>
                <a:gd name="connsiteY3" fmla="*/ 391097 h 446055"/>
                <a:gd name="connsiteX4" fmla="*/ 164688 w 390334"/>
                <a:gd name="connsiteY4" fmla="*/ 384143 h 446055"/>
                <a:gd name="connsiteX5" fmla="*/ 184975 w 390334"/>
                <a:gd name="connsiteY5" fmla="*/ 360712 h 446055"/>
                <a:gd name="connsiteX6" fmla="*/ 195072 w 390334"/>
                <a:gd name="connsiteY6" fmla="*/ 348996 h 446055"/>
                <a:gd name="connsiteX7" fmla="*/ 213836 w 390334"/>
                <a:gd name="connsiteY7" fmla="*/ 338328 h 446055"/>
                <a:gd name="connsiteX8" fmla="*/ 232600 w 390334"/>
                <a:gd name="connsiteY8" fmla="*/ 327660 h 446055"/>
                <a:gd name="connsiteX9" fmla="*/ 250793 w 390334"/>
                <a:gd name="connsiteY9" fmla="*/ 321278 h 446055"/>
                <a:gd name="connsiteX10" fmla="*/ 262604 w 390334"/>
                <a:gd name="connsiteY10" fmla="*/ 331375 h 446055"/>
                <a:gd name="connsiteX11" fmla="*/ 278702 w 390334"/>
                <a:gd name="connsiteY11" fmla="*/ 342043 h 446055"/>
                <a:gd name="connsiteX12" fmla="*/ 300133 w 390334"/>
                <a:gd name="connsiteY12" fmla="*/ 344615 h 446055"/>
                <a:gd name="connsiteX13" fmla="*/ 318325 w 390334"/>
                <a:gd name="connsiteY13" fmla="*/ 338233 h 446055"/>
                <a:gd name="connsiteX14" fmla="*/ 334423 w 390334"/>
                <a:gd name="connsiteY14" fmla="*/ 348901 h 446055"/>
                <a:gd name="connsiteX15" fmla="*/ 328422 w 390334"/>
                <a:gd name="connsiteY15" fmla="*/ 326517 h 446055"/>
                <a:gd name="connsiteX16" fmla="*/ 321945 w 390334"/>
                <a:gd name="connsiteY16" fmla="*/ 308419 h 446055"/>
                <a:gd name="connsiteX17" fmla="*/ 314992 w 390334"/>
                <a:gd name="connsiteY17" fmla="*/ 294608 h 446055"/>
                <a:gd name="connsiteX18" fmla="*/ 317564 w 390334"/>
                <a:gd name="connsiteY18" fmla="*/ 273272 h 446055"/>
                <a:gd name="connsiteX19" fmla="*/ 306800 w 390334"/>
                <a:gd name="connsiteY19" fmla="*/ 254603 h 446055"/>
                <a:gd name="connsiteX20" fmla="*/ 321850 w 390334"/>
                <a:gd name="connsiteY20" fmla="*/ 239173 h 446055"/>
                <a:gd name="connsiteX21" fmla="*/ 323374 w 390334"/>
                <a:gd name="connsiteY21" fmla="*/ 226409 h 446055"/>
                <a:gd name="connsiteX22" fmla="*/ 329755 w 390334"/>
                <a:gd name="connsiteY22" fmla="*/ 209836 h 446055"/>
                <a:gd name="connsiteX23" fmla="*/ 336709 w 390334"/>
                <a:gd name="connsiteY23" fmla="*/ 189071 h 446055"/>
                <a:gd name="connsiteX24" fmla="*/ 347377 w 390334"/>
                <a:gd name="connsiteY24" fmla="*/ 173069 h 446055"/>
                <a:gd name="connsiteX25" fmla="*/ 345186 w 390334"/>
                <a:gd name="connsiteY25" fmla="*/ 155543 h 446055"/>
                <a:gd name="connsiteX26" fmla="*/ 343567 w 390334"/>
                <a:gd name="connsiteY26" fmla="*/ 133636 h 446055"/>
                <a:gd name="connsiteX27" fmla="*/ 341376 w 390334"/>
                <a:gd name="connsiteY27" fmla="*/ 116110 h 446055"/>
                <a:gd name="connsiteX28" fmla="*/ 334328 w 390334"/>
                <a:gd name="connsiteY28" fmla="*/ 102299 h 446055"/>
                <a:gd name="connsiteX29" fmla="*/ 344996 w 390334"/>
                <a:gd name="connsiteY29" fmla="*/ 86297 h 446055"/>
                <a:gd name="connsiteX30" fmla="*/ 351377 w 390334"/>
                <a:gd name="connsiteY30" fmla="*/ 69723 h 446055"/>
                <a:gd name="connsiteX31" fmla="*/ 362141 w 390334"/>
                <a:gd name="connsiteY31" fmla="*/ 53721 h 446055"/>
                <a:gd name="connsiteX32" fmla="*/ 359950 w 390334"/>
                <a:gd name="connsiteY32" fmla="*/ 36195 h 446055"/>
                <a:gd name="connsiteX33" fmla="*/ 375381 w 390334"/>
                <a:gd name="connsiteY33" fmla="*/ 16478 h 446055"/>
                <a:gd name="connsiteX34" fmla="*/ 390335 w 390334"/>
                <a:gd name="connsiteY34" fmla="*/ 1048 h 446055"/>
                <a:gd name="connsiteX35" fmla="*/ 346996 w 390334"/>
                <a:gd name="connsiteY35" fmla="*/ 0 h 446055"/>
                <a:gd name="connsiteX36" fmla="*/ 324993 w 390334"/>
                <a:gd name="connsiteY36" fmla="*/ 1619 h 446055"/>
                <a:gd name="connsiteX37" fmla="*/ 303086 w 390334"/>
                <a:gd name="connsiteY37" fmla="*/ 3239 h 446055"/>
                <a:gd name="connsiteX38" fmla="*/ 216313 w 390334"/>
                <a:gd name="connsiteY38" fmla="*/ 1143 h 446055"/>
                <a:gd name="connsiteX39" fmla="*/ 192786 w 390334"/>
                <a:gd name="connsiteY39" fmla="*/ 15526 h 446055"/>
                <a:gd name="connsiteX40" fmla="*/ 170783 w 390334"/>
                <a:gd name="connsiteY40" fmla="*/ 17145 h 446055"/>
                <a:gd name="connsiteX41" fmla="*/ 168688 w 390334"/>
                <a:gd name="connsiteY41" fmla="*/ 34195 h 446055"/>
                <a:gd name="connsiteX42" fmla="*/ 149923 w 390334"/>
                <a:gd name="connsiteY42" fmla="*/ 44863 h 446055"/>
                <a:gd name="connsiteX43" fmla="*/ 131731 w 390334"/>
                <a:gd name="connsiteY43" fmla="*/ 51340 h 446055"/>
                <a:gd name="connsiteX44" fmla="*/ 117348 w 390334"/>
                <a:gd name="connsiteY44" fmla="*/ 62484 h 446055"/>
                <a:gd name="connsiteX45" fmla="*/ 110966 w 390334"/>
                <a:gd name="connsiteY45" fmla="*/ 79058 h 446055"/>
                <a:gd name="connsiteX46" fmla="*/ 100299 w 390334"/>
                <a:gd name="connsiteY46" fmla="*/ 94964 h 446055"/>
                <a:gd name="connsiteX47" fmla="*/ 81534 w 390334"/>
                <a:gd name="connsiteY47" fmla="*/ 105632 h 446055"/>
                <a:gd name="connsiteX48" fmla="*/ 70866 w 390334"/>
                <a:gd name="connsiteY48" fmla="*/ 121634 h 446055"/>
                <a:gd name="connsiteX49" fmla="*/ 60198 w 390334"/>
                <a:gd name="connsiteY49" fmla="*/ 137636 h 446055"/>
                <a:gd name="connsiteX50" fmla="*/ 71438 w 390334"/>
                <a:gd name="connsiteY50" fmla="*/ 152019 h 446055"/>
                <a:gd name="connsiteX51" fmla="*/ 82201 w 390334"/>
                <a:gd name="connsiteY51" fmla="*/ 170688 h 446055"/>
                <a:gd name="connsiteX52" fmla="*/ 98298 w 390334"/>
                <a:gd name="connsiteY52" fmla="*/ 181261 h 446055"/>
                <a:gd name="connsiteX53" fmla="*/ 83915 w 390334"/>
                <a:gd name="connsiteY53" fmla="*/ 192500 h 446055"/>
                <a:gd name="connsiteX54" fmla="*/ 68961 w 390334"/>
                <a:gd name="connsiteY54" fmla="*/ 207931 h 446055"/>
                <a:gd name="connsiteX55" fmla="*/ 58198 w 390334"/>
                <a:gd name="connsiteY55" fmla="*/ 223933 h 446055"/>
                <a:gd name="connsiteX56" fmla="*/ 47530 w 390334"/>
                <a:gd name="connsiteY56" fmla="*/ 239935 h 446055"/>
                <a:gd name="connsiteX57" fmla="*/ 36862 w 390334"/>
                <a:gd name="connsiteY57" fmla="*/ 255937 h 446055"/>
                <a:gd name="connsiteX58" fmla="*/ 26194 w 390334"/>
                <a:gd name="connsiteY58" fmla="*/ 271939 h 446055"/>
                <a:gd name="connsiteX59" fmla="*/ 15050 w 390334"/>
                <a:gd name="connsiteY59" fmla="*/ 292132 h 446055"/>
                <a:gd name="connsiteX60" fmla="*/ 0 w 390334"/>
                <a:gd name="connsiteY60" fmla="*/ 307658 h 446055"/>
                <a:gd name="connsiteX61" fmla="*/ 11335 w 390334"/>
                <a:gd name="connsiteY61" fmla="*/ 321945 h 446055"/>
                <a:gd name="connsiteX62" fmla="*/ 22098 w 390334"/>
                <a:gd name="connsiteY62" fmla="*/ 340614 h 446055"/>
                <a:gd name="connsiteX63" fmla="*/ 24289 w 390334"/>
                <a:gd name="connsiteY63" fmla="*/ 358235 h 446055"/>
                <a:gd name="connsiteX64" fmla="*/ 41434 w 390334"/>
                <a:gd name="connsiteY64" fmla="*/ 360331 h 446055"/>
                <a:gd name="connsiteX65" fmla="*/ 60770 w 390334"/>
                <a:gd name="connsiteY65" fmla="*/ 380048 h 446055"/>
                <a:gd name="connsiteX66" fmla="*/ 72009 w 390334"/>
                <a:gd name="connsiteY66" fmla="*/ 394335 h 446055"/>
                <a:gd name="connsiteX67" fmla="*/ 74200 w 390334"/>
                <a:gd name="connsiteY67" fmla="*/ 411956 h 446055"/>
                <a:gd name="connsiteX68" fmla="*/ 81153 w 390334"/>
                <a:gd name="connsiteY68" fmla="*/ 425768 h 446055"/>
                <a:gd name="connsiteX69" fmla="*/ 101060 w 390334"/>
                <a:gd name="connsiteY69" fmla="*/ 441198 h 446055"/>
                <a:gd name="connsiteX70" fmla="*/ 104775 w 390334"/>
                <a:gd name="connsiteY70" fmla="*/ 446056 h 446055"/>
                <a:gd name="connsiteX71" fmla="*/ 104775 w 390334"/>
                <a:gd name="connsiteY71" fmla="*/ 446056 h 446055"/>
                <a:gd name="connsiteX72" fmla="*/ 104775 w 390334"/>
                <a:gd name="connsiteY72" fmla="*/ 446056 h 44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0334" h="446055">
                  <a:moveTo>
                    <a:pt x="104775" y="446056"/>
                  </a:moveTo>
                  <a:lnTo>
                    <a:pt x="122491" y="443865"/>
                  </a:lnTo>
                  <a:lnTo>
                    <a:pt x="140589" y="402812"/>
                  </a:lnTo>
                  <a:lnTo>
                    <a:pt x="150781" y="391097"/>
                  </a:lnTo>
                  <a:lnTo>
                    <a:pt x="164688" y="384143"/>
                  </a:lnTo>
                  <a:lnTo>
                    <a:pt x="184975" y="360712"/>
                  </a:lnTo>
                  <a:lnTo>
                    <a:pt x="195072" y="348996"/>
                  </a:lnTo>
                  <a:lnTo>
                    <a:pt x="213836" y="338328"/>
                  </a:lnTo>
                  <a:lnTo>
                    <a:pt x="232600" y="327660"/>
                  </a:lnTo>
                  <a:lnTo>
                    <a:pt x="250793" y="321278"/>
                  </a:lnTo>
                  <a:lnTo>
                    <a:pt x="262604" y="331375"/>
                  </a:lnTo>
                  <a:lnTo>
                    <a:pt x="278702" y="342043"/>
                  </a:lnTo>
                  <a:lnTo>
                    <a:pt x="300133" y="344615"/>
                  </a:lnTo>
                  <a:lnTo>
                    <a:pt x="318325" y="338233"/>
                  </a:lnTo>
                  <a:lnTo>
                    <a:pt x="334423" y="348901"/>
                  </a:lnTo>
                  <a:lnTo>
                    <a:pt x="328422" y="326517"/>
                  </a:lnTo>
                  <a:lnTo>
                    <a:pt x="321945" y="308419"/>
                  </a:lnTo>
                  <a:lnTo>
                    <a:pt x="314992" y="294608"/>
                  </a:lnTo>
                  <a:lnTo>
                    <a:pt x="317564" y="273272"/>
                  </a:lnTo>
                  <a:lnTo>
                    <a:pt x="306800" y="254603"/>
                  </a:lnTo>
                  <a:lnTo>
                    <a:pt x="321850" y="239173"/>
                  </a:lnTo>
                  <a:lnTo>
                    <a:pt x="323374" y="226409"/>
                  </a:lnTo>
                  <a:lnTo>
                    <a:pt x="329755" y="209836"/>
                  </a:lnTo>
                  <a:lnTo>
                    <a:pt x="336709" y="189071"/>
                  </a:lnTo>
                  <a:lnTo>
                    <a:pt x="347377" y="173069"/>
                  </a:lnTo>
                  <a:lnTo>
                    <a:pt x="345186" y="155543"/>
                  </a:lnTo>
                  <a:lnTo>
                    <a:pt x="343567" y="133636"/>
                  </a:lnTo>
                  <a:lnTo>
                    <a:pt x="341376" y="116110"/>
                  </a:lnTo>
                  <a:lnTo>
                    <a:pt x="334328" y="102299"/>
                  </a:lnTo>
                  <a:lnTo>
                    <a:pt x="344996" y="86297"/>
                  </a:lnTo>
                  <a:lnTo>
                    <a:pt x="351377" y="69723"/>
                  </a:lnTo>
                  <a:lnTo>
                    <a:pt x="362141" y="53721"/>
                  </a:lnTo>
                  <a:lnTo>
                    <a:pt x="359950" y="36195"/>
                  </a:lnTo>
                  <a:lnTo>
                    <a:pt x="375381" y="16478"/>
                  </a:lnTo>
                  <a:lnTo>
                    <a:pt x="390335" y="1048"/>
                  </a:lnTo>
                  <a:lnTo>
                    <a:pt x="346996" y="0"/>
                  </a:lnTo>
                  <a:lnTo>
                    <a:pt x="324993" y="1619"/>
                  </a:lnTo>
                  <a:lnTo>
                    <a:pt x="303086" y="3239"/>
                  </a:lnTo>
                  <a:lnTo>
                    <a:pt x="216313" y="1143"/>
                  </a:lnTo>
                  <a:lnTo>
                    <a:pt x="192786" y="15526"/>
                  </a:lnTo>
                  <a:lnTo>
                    <a:pt x="170783" y="17145"/>
                  </a:lnTo>
                  <a:lnTo>
                    <a:pt x="168688" y="34195"/>
                  </a:lnTo>
                  <a:lnTo>
                    <a:pt x="149923" y="44863"/>
                  </a:lnTo>
                  <a:lnTo>
                    <a:pt x="131731" y="51340"/>
                  </a:lnTo>
                  <a:lnTo>
                    <a:pt x="117348" y="62484"/>
                  </a:lnTo>
                  <a:lnTo>
                    <a:pt x="110966" y="79058"/>
                  </a:lnTo>
                  <a:lnTo>
                    <a:pt x="100299" y="94964"/>
                  </a:lnTo>
                  <a:lnTo>
                    <a:pt x="81534" y="105632"/>
                  </a:lnTo>
                  <a:lnTo>
                    <a:pt x="70866" y="121634"/>
                  </a:lnTo>
                  <a:lnTo>
                    <a:pt x="60198" y="137636"/>
                  </a:lnTo>
                  <a:lnTo>
                    <a:pt x="71438" y="152019"/>
                  </a:lnTo>
                  <a:lnTo>
                    <a:pt x="82201" y="170688"/>
                  </a:lnTo>
                  <a:lnTo>
                    <a:pt x="98298" y="181261"/>
                  </a:lnTo>
                  <a:lnTo>
                    <a:pt x="83915" y="192500"/>
                  </a:lnTo>
                  <a:lnTo>
                    <a:pt x="68961" y="207931"/>
                  </a:lnTo>
                  <a:lnTo>
                    <a:pt x="58198" y="223933"/>
                  </a:lnTo>
                  <a:lnTo>
                    <a:pt x="47530" y="239935"/>
                  </a:lnTo>
                  <a:lnTo>
                    <a:pt x="36862" y="255937"/>
                  </a:lnTo>
                  <a:lnTo>
                    <a:pt x="26194" y="271939"/>
                  </a:lnTo>
                  <a:lnTo>
                    <a:pt x="15050" y="292132"/>
                  </a:lnTo>
                  <a:lnTo>
                    <a:pt x="0" y="307658"/>
                  </a:lnTo>
                  <a:lnTo>
                    <a:pt x="11335" y="321945"/>
                  </a:lnTo>
                  <a:lnTo>
                    <a:pt x="22098" y="340614"/>
                  </a:lnTo>
                  <a:lnTo>
                    <a:pt x="24289" y="358235"/>
                  </a:lnTo>
                  <a:lnTo>
                    <a:pt x="41434" y="360331"/>
                  </a:lnTo>
                  <a:lnTo>
                    <a:pt x="60770" y="380048"/>
                  </a:lnTo>
                  <a:lnTo>
                    <a:pt x="72009" y="394335"/>
                  </a:lnTo>
                  <a:lnTo>
                    <a:pt x="74200" y="411956"/>
                  </a:lnTo>
                  <a:lnTo>
                    <a:pt x="81153" y="425768"/>
                  </a:lnTo>
                  <a:lnTo>
                    <a:pt x="101060" y="441198"/>
                  </a:lnTo>
                  <a:lnTo>
                    <a:pt x="104775" y="446056"/>
                  </a:lnTo>
                  <a:lnTo>
                    <a:pt x="104775" y="446056"/>
                  </a:lnTo>
                  <a:lnTo>
                    <a:pt x="104775" y="44605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3FCE6A0E-9D95-0E97-D658-0BD903B01B67}"/>
                </a:ext>
              </a:extLst>
            </p:cNvPr>
            <p:cNvSpPr/>
            <p:nvPr/>
          </p:nvSpPr>
          <p:spPr>
            <a:xfrm>
              <a:off x="7529833" y="692000"/>
              <a:ext cx="644162" cy="542628"/>
            </a:xfrm>
            <a:custGeom>
              <a:avLst/>
              <a:gdLst>
                <a:gd name="connsiteX0" fmla="*/ 240030 w 382524"/>
                <a:gd name="connsiteY0" fmla="*/ 322231 h 322230"/>
                <a:gd name="connsiteX1" fmla="*/ 237935 w 382524"/>
                <a:gd name="connsiteY1" fmla="*/ 304705 h 322230"/>
                <a:gd name="connsiteX2" fmla="*/ 224028 w 382524"/>
                <a:gd name="connsiteY2" fmla="*/ 277082 h 322230"/>
                <a:gd name="connsiteX3" fmla="*/ 241554 w 382524"/>
                <a:gd name="connsiteY3" fmla="*/ 274891 h 322230"/>
                <a:gd name="connsiteX4" fmla="*/ 248508 w 382524"/>
                <a:gd name="connsiteY4" fmla="*/ 254127 h 322230"/>
                <a:gd name="connsiteX5" fmla="*/ 246316 w 382524"/>
                <a:gd name="connsiteY5" fmla="*/ 236601 h 322230"/>
                <a:gd name="connsiteX6" fmla="*/ 266033 w 382524"/>
                <a:gd name="connsiteY6" fmla="*/ 252032 h 322230"/>
                <a:gd name="connsiteX7" fmla="*/ 281559 w 382524"/>
                <a:gd name="connsiteY7" fmla="*/ 266891 h 322230"/>
                <a:gd name="connsiteX8" fmla="*/ 292132 w 382524"/>
                <a:gd name="connsiteY8" fmla="*/ 250889 h 322230"/>
                <a:gd name="connsiteX9" fmla="*/ 286798 w 382524"/>
                <a:gd name="connsiteY9" fmla="*/ 224314 h 322230"/>
                <a:gd name="connsiteX10" fmla="*/ 280321 w 382524"/>
                <a:gd name="connsiteY10" fmla="*/ 206312 h 322230"/>
                <a:gd name="connsiteX11" fmla="*/ 298990 w 382524"/>
                <a:gd name="connsiteY11" fmla="*/ 195643 h 322230"/>
                <a:gd name="connsiteX12" fmla="*/ 316039 w 382524"/>
                <a:gd name="connsiteY12" fmla="*/ 197739 h 322230"/>
                <a:gd name="connsiteX13" fmla="*/ 326707 w 382524"/>
                <a:gd name="connsiteY13" fmla="*/ 181737 h 322230"/>
                <a:gd name="connsiteX14" fmla="*/ 346900 w 382524"/>
                <a:gd name="connsiteY14" fmla="*/ 158305 h 322230"/>
                <a:gd name="connsiteX15" fmla="*/ 356997 w 382524"/>
                <a:gd name="connsiteY15" fmla="*/ 146590 h 322230"/>
                <a:gd name="connsiteX16" fmla="*/ 371856 w 382524"/>
                <a:gd name="connsiteY16" fmla="*/ 131159 h 322230"/>
                <a:gd name="connsiteX17" fmla="*/ 382524 w 382524"/>
                <a:gd name="connsiteY17" fmla="*/ 115252 h 322230"/>
                <a:gd name="connsiteX18" fmla="*/ 366999 w 382524"/>
                <a:gd name="connsiteY18" fmla="*/ 100394 h 322230"/>
                <a:gd name="connsiteX19" fmla="*/ 360616 w 382524"/>
                <a:gd name="connsiteY19" fmla="*/ 82296 h 322230"/>
                <a:gd name="connsiteX20" fmla="*/ 349377 w 382524"/>
                <a:gd name="connsiteY20" fmla="*/ 67913 h 322230"/>
                <a:gd name="connsiteX21" fmla="*/ 333851 w 382524"/>
                <a:gd name="connsiteY21" fmla="*/ 53054 h 322230"/>
                <a:gd name="connsiteX22" fmla="*/ 318421 w 382524"/>
                <a:gd name="connsiteY22" fmla="*/ 38195 h 322230"/>
                <a:gd name="connsiteX23" fmla="*/ 320516 w 382524"/>
                <a:gd name="connsiteY23" fmla="*/ 21241 h 322230"/>
                <a:gd name="connsiteX24" fmla="*/ 304515 w 382524"/>
                <a:gd name="connsiteY24" fmla="*/ 10573 h 322230"/>
                <a:gd name="connsiteX25" fmla="*/ 288513 w 382524"/>
                <a:gd name="connsiteY25" fmla="*/ 0 h 322230"/>
                <a:gd name="connsiteX26" fmla="*/ 285845 w 382524"/>
                <a:gd name="connsiteY26" fmla="*/ 21241 h 322230"/>
                <a:gd name="connsiteX27" fmla="*/ 264033 w 382524"/>
                <a:gd name="connsiteY27" fmla="*/ 22860 h 322230"/>
                <a:gd name="connsiteX28" fmla="*/ 266224 w 382524"/>
                <a:gd name="connsiteY28" fmla="*/ 40386 h 322230"/>
                <a:gd name="connsiteX29" fmla="*/ 251270 w 382524"/>
                <a:gd name="connsiteY29" fmla="*/ 55817 h 322230"/>
                <a:gd name="connsiteX30" fmla="*/ 234220 w 382524"/>
                <a:gd name="connsiteY30" fmla="*/ 53721 h 322230"/>
                <a:gd name="connsiteX31" fmla="*/ 231648 w 382524"/>
                <a:gd name="connsiteY31" fmla="*/ 75057 h 322230"/>
                <a:gd name="connsiteX32" fmla="*/ 215646 w 382524"/>
                <a:gd name="connsiteY32" fmla="*/ 64389 h 322230"/>
                <a:gd name="connsiteX33" fmla="*/ 200692 w 382524"/>
                <a:gd name="connsiteY33" fmla="*/ 79820 h 322230"/>
                <a:gd name="connsiteX34" fmla="*/ 190119 w 382524"/>
                <a:gd name="connsiteY34" fmla="*/ 95822 h 322230"/>
                <a:gd name="connsiteX35" fmla="*/ 174593 w 382524"/>
                <a:gd name="connsiteY35" fmla="*/ 80963 h 322230"/>
                <a:gd name="connsiteX36" fmla="*/ 160782 w 382524"/>
                <a:gd name="connsiteY36" fmla="*/ 87821 h 322230"/>
                <a:gd name="connsiteX37" fmla="*/ 145256 w 382524"/>
                <a:gd name="connsiteY37" fmla="*/ 72962 h 322230"/>
                <a:gd name="connsiteX38" fmla="*/ 138875 w 382524"/>
                <a:gd name="connsiteY38" fmla="*/ 54959 h 322230"/>
                <a:gd name="connsiteX39" fmla="*/ 132493 w 382524"/>
                <a:gd name="connsiteY39" fmla="*/ 71438 h 322230"/>
                <a:gd name="connsiteX40" fmla="*/ 110680 w 382524"/>
                <a:gd name="connsiteY40" fmla="*/ 73057 h 322230"/>
                <a:gd name="connsiteX41" fmla="*/ 104299 w 382524"/>
                <a:gd name="connsiteY41" fmla="*/ 89535 h 322230"/>
                <a:gd name="connsiteX42" fmla="*/ 86201 w 382524"/>
                <a:gd name="connsiteY42" fmla="*/ 95917 h 322230"/>
                <a:gd name="connsiteX43" fmla="*/ 71247 w 382524"/>
                <a:gd name="connsiteY43" fmla="*/ 111347 h 322230"/>
                <a:gd name="connsiteX44" fmla="*/ 47340 w 382524"/>
                <a:gd name="connsiteY44" fmla="*/ 130016 h 322230"/>
                <a:gd name="connsiteX45" fmla="*/ 53245 w 382524"/>
                <a:gd name="connsiteY45" fmla="*/ 152305 h 322230"/>
                <a:gd name="connsiteX46" fmla="*/ 38862 w 382524"/>
                <a:gd name="connsiteY46" fmla="*/ 163544 h 322230"/>
                <a:gd name="connsiteX47" fmla="*/ 27623 w 382524"/>
                <a:gd name="connsiteY47" fmla="*/ 149162 h 322230"/>
                <a:gd name="connsiteX48" fmla="*/ 20288 w 382524"/>
                <a:gd name="connsiteY48" fmla="*/ 174212 h 322230"/>
                <a:gd name="connsiteX49" fmla="*/ 18098 w 382524"/>
                <a:gd name="connsiteY49" fmla="*/ 191167 h 322230"/>
                <a:gd name="connsiteX50" fmla="*/ 0 w 382524"/>
                <a:gd name="connsiteY50" fmla="*/ 197549 h 322230"/>
                <a:gd name="connsiteX51" fmla="*/ 12859 w 382524"/>
                <a:gd name="connsiteY51" fmla="*/ 233743 h 322230"/>
                <a:gd name="connsiteX52" fmla="*/ 60293 w 382524"/>
                <a:gd name="connsiteY52" fmla="*/ 235268 h 322230"/>
                <a:gd name="connsiteX53" fmla="*/ 76295 w 382524"/>
                <a:gd name="connsiteY53" fmla="*/ 245840 h 322230"/>
                <a:gd name="connsiteX54" fmla="*/ 94965 w 382524"/>
                <a:gd name="connsiteY54" fmla="*/ 235268 h 322230"/>
                <a:gd name="connsiteX55" fmla="*/ 137065 w 382524"/>
                <a:gd name="connsiteY55" fmla="*/ 244697 h 322230"/>
                <a:gd name="connsiteX56" fmla="*/ 174974 w 382524"/>
                <a:gd name="connsiteY56" fmla="*/ 253746 h 322230"/>
                <a:gd name="connsiteX57" fmla="*/ 195739 w 382524"/>
                <a:gd name="connsiteY57" fmla="*/ 260604 h 322230"/>
                <a:gd name="connsiteX58" fmla="*/ 206979 w 382524"/>
                <a:gd name="connsiteY58" fmla="*/ 274987 h 322230"/>
                <a:gd name="connsiteX59" fmla="*/ 225647 w 382524"/>
                <a:gd name="connsiteY59" fmla="*/ 298895 h 322230"/>
                <a:gd name="connsiteX60" fmla="*/ 236315 w 382524"/>
                <a:gd name="connsiteY60" fmla="*/ 317468 h 322230"/>
                <a:gd name="connsiteX61" fmla="*/ 240030 w 382524"/>
                <a:gd name="connsiteY61" fmla="*/ 322231 h 322230"/>
                <a:gd name="connsiteX62" fmla="*/ 240030 w 382524"/>
                <a:gd name="connsiteY62" fmla="*/ 322231 h 322230"/>
                <a:gd name="connsiteX63" fmla="*/ 240030 w 382524"/>
                <a:gd name="connsiteY63" fmla="*/ 322231 h 322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82524" h="322230">
                  <a:moveTo>
                    <a:pt x="240030" y="322231"/>
                  </a:moveTo>
                  <a:lnTo>
                    <a:pt x="237935" y="304705"/>
                  </a:lnTo>
                  <a:lnTo>
                    <a:pt x="224028" y="277082"/>
                  </a:lnTo>
                  <a:lnTo>
                    <a:pt x="241554" y="274891"/>
                  </a:lnTo>
                  <a:lnTo>
                    <a:pt x="248508" y="254127"/>
                  </a:lnTo>
                  <a:lnTo>
                    <a:pt x="246316" y="236601"/>
                  </a:lnTo>
                  <a:lnTo>
                    <a:pt x="266033" y="252032"/>
                  </a:lnTo>
                  <a:lnTo>
                    <a:pt x="281559" y="266891"/>
                  </a:lnTo>
                  <a:lnTo>
                    <a:pt x="292132" y="250889"/>
                  </a:lnTo>
                  <a:lnTo>
                    <a:pt x="286798" y="224314"/>
                  </a:lnTo>
                  <a:lnTo>
                    <a:pt x="280321" y="206312"/>
                  </a:lnTo>
                  <a:lnTo>
                    <a:pt x="298990" y="195643"/>
                  </a:lnTo>
                  <a:lnTo>
                    <a:pt x="316039" y="197739"/>
                  </a:lnTo>
                  <a:lnTo>
                    <a:pt x="326707" y="181737"/>
                  </a:lnTo>
                  <a:lnTo>
                    <a:pt x="346900" y="158305"/>
                  </a:lnTo>
                  <a:lnTo>
                    <a:pt x="356997" y="146590"/>
                  </a:lnTo>
                  <a:lnTo>
                    <a:pt x="371856" y="131159"/>
                  </a:lnTo>
                  <a:lnTo>
                    <a:pt x="382524" y="115252"/>
                  </a:lnTo>
                  <a:lnTo>
                    <a:pt x="366999" y="100394"/>
                  </a:lnTo>
                  <a:lnTo>
                    <a:pt x="360616" y="82296"/>
                  </a:lnTo>
                  <a:lnTo>
                    <a:pt x="349377" y="67913"/>
                  </a:lnTo>
                  <a:lnTo>
                    <a:pt x="333851" y="53054"/>
                  </a:lnTo>
                  <a:lnTo>
                    <a:pt x="318421" y="38195"/>
                  </a:lnTo>
                  <a:lnTo>
                    <a:pt x="320516" y="21241"/>
                  </a:lnTo>
                  <a:lnTo>
                    <a:pt x="304515" y="10573"/>
                  </a:lnTo>
                  <a:lnTo>
                    <a:pt x="288513" y="0"/>
                  </a:lnTo>
                  <a:lnTo>
                    <a:pt x="285845" y="21241"/>
                  </a:lnTo>
                  <a:lnTo>
                    <a:pt x="264033" y="22860"/>
                  </a:lnTo>
                  <a:lnTo>
                    <a:pt x="266224" y="40386"/>
                  </a:lnTo>
                  <a:lnTo>
                    <a:pt x="251270" y="55817"/>
                  </a:lnTo>
                  <a:lnTo>
                    <a:pt x="234220" y="53721"/>
                  </a:lnTo>
                  <a:lnTo>
                    <a:pt x="231648" y="75057"/>
                  </a:lnTo>
                  <a:lnTo>
                    <a:pt x="215646" y="64389"/>
                  </a:lnTo>
                  <a:lnTo>
                    <a:pt x="200692" y="79820"/>
                  </a:lnTo>
                  <a:lnTo>
                    <a:pt x="190119" y="95822"/>
                  </a:lnTo>
                  <a:lnTo>
                    <a:pt x="174593" y="80963"/>
                  </a:lnTo>
                  <a:lnTo>
                    <a:pt x="160782" y="87821"/>
                  </a:lnTo>
                  <a:lnTo>
                    <a:pt x="145256" y="72962"/>
                  </a:lnTo>
                  <a:lnTo>
                    <a:pt x="138875" y="54959"/>
                  </a:lnTo>
                  <a:lnTo>
                    <a:pt x="132493" y="71438"/>
                  </a:lnTo>
                  <a:lnTo>
                    <a:pt x="110680" y="73057"/>
                  </a:lnTo>
                  <a:lnTo>
                    <a:pt x="104299" y="89535"/>
                  </a:lnTo>
                  <a:lnTo>
                    <a:pt x="86201" y="95917"/>
                  </a:lnTo>
                  <a:lnTo>
                    <a:pt x="71247" y="111347"/>
                  </a:lnTo>
                  <a:lnTo>
                    <a:pt x="47340" y="130016"/>
                  </a:lnTo>
                  <a:lnTo>
                    <a:pt x="53245" y="152305"/>
                  </a:lnTo>
                  <a:lnTo>
                    <a:pt x="38862" y="163544"/>
                  </a:lnTo>
                  <a:lnTo>
                    <a:pt x="27623" y="149162"/>
                  </a:lnTo>
                  <a:lnTo>
                    <a:pt x="20288" y="174212"/>
                  </a:lnTo>
                  <a:lnTo>
                    <a:pt x="18098" y="191167"/>
                  </a:lnTo>
                  <a:lnTo>
                    <a:pt x="0" y="197549"/>
                  </a:lnTo>
                  <a:lnTo>
                    <a:pt x="12859" y="233743"/>
                  </a:lnTo>
                  <a:lnTo>
                    <a:pt x="60293" y="235268"/>
                  </a:lnTo>
                  <a:lnTo>
                    <a:pt x="76295" y="245840"/>
                  </a:lnTo>
                  <a:lnTo>
                    <a:pt x="94965" y="235268"/>
                  </a:lnTo>
                  <a:lnTo>
                    <a:pt x="137065" y="244697"/>
                  </a:lnTo>
                  <a:lnTo>
                    <a:pt x="174974" y="253746"/>
                  </a:lnTo>
                  <a:lnTo>
                    <a:pt x="195739" y="260604"/>
                  </a:lnTo>
                  <a:lnTo>
                    <a:pt x="206979" y="274987"/>
                  </a:lnTo>
                  <a:lnTo>
                    <a:pt x="225647" y="298895"/>
                  </a:lnTo>
                  <a:lnTo>
                    <a:pt x="236315" y="317468"/>
                  </a:lnTo>
                  <a:lnTo>
                    <a:pt x="240030" y="322231"/>
                  </a:lnTo>
                  <a:lnTo>
                    <a:pt x="240030" y="322231"/>
                  </a:lnTo>
                  <a:lnTo>
                    <a:pt x="240030" y="32223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1C7E7617-17EC-B22D-03D2-3A360BF60EBE}"/>
                </a:ext>
              </a:extLst>
            </p:cNvPr>
            <p:cNvSpPr/>
            <p:nvPr/>
          </p:nvSpPr>
          <p:spPr>
            <a:xfrm>
              <a:off x="7799625" y="1035093"/>
              <a:ext cx="684902" cy="982121"/>
            </a:xfrm>
            <a:custGeom>
              <a:avLst/>
              <a:gdLst>
                <a:gd name="connsiteX0" fmla="*/ 43529 w 406717"/>
                <a:gd name="connsiteY0" fmla="*/ 583216 h 583215"/>
                <a:gd name="connsiteX1" fmla="*/ 62199 w 406717"/>
                <a:gd name="connsiteY1" fmla="*/ 572548 h 583215"/>
                <a:gd name="connsiteX2" fmla="*/ 93155 w 406717"/>
                <a:gd name="connsiteY2" fmla="*/ 567690 h 583215"/>
                <a:gd name="connsiteX3" fmla="*/ 115062 w 406717"/>
                <a:gd name="connsiteY3" fmla="*/ 566071 h 583215"/>
                <a:gd name="connsiteX4" fmla="*/ 135255 w 406717"/>
                <a:gd name="connsiteY4" fmla="*/ 542449 h 583215"/>
                <a:gd name="connsiteX5" fmla="*/ 149638 w 406717"/>
                <a:gd name="connsiteY5" fmla="*/ 531209 h 583215"/>
                <a:gd name="connsiteX6" fmla="*/ 177451 w 406717"/>
                <a:gd name="connsiteY6" fmla="*/ 517303 h 583215"/>
                <a:gd name="connsiteX7" fmla="*/ 195549 w 406717"/>
                <a:gd name="connsiteY7" fmla="*/ 510826 h 583215"/>
                <a:gd name="connsiteX8" fmla="*/ 214217 w 406717"/>
                <a:gd name="connsiteY8" fmla="*/ 500158 h 583215"/>
                <a:gd name="connsiteX9" fmla="*/ 233458 w 406717"/>
                <a:gd name="connsiteY9" fmla="*/ 485108 h 583215"/>
                <a:gd name="connsiteX10" fmla="*/ 259556 w 406717"/>
                <a:gd name="connsiteY10" fmla="*/ 483965 h 583215"/>
                <a:gd name="connsiteX11" fmla="*/ 288893 w 406717"/>
                <a:gd name="connsiteY11" fmla="*/ 491966 h 583215"/>
                <a:gd name="connsiteX12" fmla="*/ 306038 w 406717"/>
                <a:gd name="connsiteY12" fmla="*/ 494062 h 583215"/>
                <a:gd name="connsiteX13" fmla="*/ 327374 w 406717"/>
                <a:gd name="connsiteY13" fmla="*/ 496729 h 583215"/>
                <a:gd name="connsiteX14" fmla="*/ 341757 w 406717"/>
                <a:gd name="connsiteY14" fmla="*/ 485489 h 583215"/>
                <a:gd name="connsiteX15" fmla="*/ 359283 w 406717"/>
                <a:gd name="connsiteY15" fmla="*/ 448532 h 583215"/>
                <a:gd name="connsiteX16" fmla="*/ 373761 w 406717"/>
                <a:gd name="connsiteY16" fmla="*/ 437293 h 583215"/>
                <a:gd name="connsiteX17" fmla="*/ 393478 w 406717"/>
                <a:gd name="connsiteY17" fmla="*/ 418052 h 583215"/>
                <a:gd name="connsiteX18" fmla="*/ 392335 w 406717"/>
                <a:gd name="connsiteY18" fmla="*/ 391859 h 583215"/>
                <a:gd name="connsiteX19" fmla="*/ 406718 w 406717"/>
                <a:gd name="connsiteY19" fmla="*/ 380619 h 583215"/>
                <a:gd name="connsiteX20" fmla="*/ 406146 w 406717"/>
                <a:gd name="connsiteY20" fmla="*/ 350139 h 583215"/>
                <a:gd name="connsiteX21" fmla="*/ 399765 w 406717"/>
                <a:gd name="connsiteY21" fmla="*/ 331946 h 583215"/>
                <a:gd name="connsiteX22" fmla="*/ 397573 w 406717"/>
                <a:gd name="connsiteY22" fmla="*/ 314325 h 583215"/>
                <a:gd name="connsiteX23" fmla="*/ 403956 w 406717"/>
                <a:gd name="connsiteY23" fmla="*/ 297751 h 583215"/>
                <a:gd name="connsiteX24" fmla="*/ 371856 w 406717"/>
                <a:gd name="connsiteY24" fmla="*/ 241744 h 583215"/>
                <a:gd name="connsiteX25" fmla="*/ 353092 w 406717"/>
                <a:gd name="connsiteY25" fmla="*/ 217646 h 583215"/>
                <a:gd name="connsiteX26" fmla="*/ 279940 w 406717"/>
                <a:gd name="connsiteY26" fmla="*/ 143542 h 583215"/>
                <a:gd name="connsiteX27" fmla="*/ 256413 w 406717"/>
                <a:gd name="connsiteY27" fmla="*/ 123253 h 583215"/>
                <a:gd name="connsiteX28" fmla="*/ 241935 w 406717"/>
                <a:gd name="connsiteY28" fmla="*/ 99727 h 583215"/>
                <a:gd name="connsiteX29" fmla="*/ 225933 w 406717"/>
                <a:gd name="connsiteY29" fmla="*/ 89059 h 583215"/>
                <a:gd name="connsiteX30" fmla="*/ 205645 w 406717"/>
                <a:gd name="connsiteY30" fmla="*/ 77914 h 583215"/>
                <a:gd name="connsiteX31" fmla="*/ 188023 w 406717"/>
                <a:gd name="connsiteY31" fmla="*/ 80105 h 583215"/>
                <a:gd name="connsiteX32" fmla="*/ 176784 w 406717"/>
                <a:gd name="connsiteY32" fmla="*/ 65627 h 583215"/>
                <a:gd name="connsiteX33" fmla="*/ 154305 w 406717"/>
                <a:gd name="connsiteY33" fmla="*/ 36862 h 583215"/>
                <a:gd name="connsiteX34" fmla="*/ 134588 w 406717"/>
                <a:gd name="connsiteY34" fmla="*/ 21431 h 583215"/>
                <a:gd name="connsiteX35" fmla="*/ 137160 w 406717"/>
                <a:gd name="connsiteY35" fmla="*/ 0 h 583215"/>
                <a:gd name="connsiteX36" fmla="*/ 119634 w 406717"/>
                <a:gd name="connsiteY36" fmla="*/ 2191 h 583215"/>
                <a:gd name="connsiteX37" fmla="*/ 126016 w 406717"/>
                <a:gd name="connsiteY37" fmla="*/ 20288 h 583215"/>
                <a:gd name="connsiteX38" fmla="*/ 130302 w 406717"/>
                <a:gd name="connsiteY38" fmla="*/ 55626 h 583215"/>
                <a:gd name="connsiteX39" fmla="*/ 112681 w 406717"/>
                <a:gd name="connsiteY39" fmla="*/ 57721 h 583215"/>
                <a:gd name="connsiteX40" fmla="*/ 85440 w 406717"/>
                <a:gd name="connsiteY40" fmla="*/ 32671 h 583215"/>
                <a:gd name="connsiteX41" fmla="*/ 87059 w 406717"/>
                <a:gd name="connsiteY41" fmla="*/ 54578 h 583215"/>
                <a:gd name="connsiteX42" fmla="*/ 64675 w 406717"/>
                <a:gd name="connsiteY42" fmla="*/ 60484 h 583215"/>
                <a:gd name="connsiteX43" fmla="*/ 84487 w 406717"/>
                <a:gd name="connsiteY43" fmla="*/ 110680 h 583215"/>
                <a:gd name="connsiteX44" fmla="*/ 58388 w 406717"/>
                <a:gd name="connsiteY44" fmla="*/ 111823 h 583215"/>
                <a:gd name="connsiteX45" fmla="*/ 63246 w 406717"/>
                <a:gd name="connsiteY45" fmla="*/ 142875 h 583215"/>
                <a:gd name="connsiteX46" fmla="*/ 64865 w 406717"/>
                <a:gd name="connsiteY46" fmla="*/ 164782 h 583215"/>
                <a:gd name="connsiteX47" fmla="*/ 49911 w 406717"/>
                <a:gd name="connsiteY47" fmla="*/ 180308 h 583215"/>
                <a:gd name="connsiteX48" fmla="*/ 47244 w 406717"/>
                <a:gd name="connsiteY48" fmla="*/ 201644 h 583215"/>
                <a:gd name="connsiteX49" fmla="*/ 53150 w 406717"/>
                <a:gd name="connsiteY49" fmla="*/ 224123 h 583215"/>
                <a:gd name="connsiteX50" fmla="*/ 32861 w 406717"/>
                <a:gd name="connsiteY50" fmla="*/ 212884 h 583215"/>
                <a:gd name="connsiteX51" fmla="*/ 26575 w 406717"/>
                <a:gd name="connsiteY51" fmla="*/ 264223 h 583215"/>
                <a:gd name="connsiteX52" fmla="*/ 17621 w 406717"/>
                <a:gd name="connsiteY52" fmla="*/ 336899 h 583215"/>
                <a:gd name="connsiteX53" fmla="*/ 6953 w 406717"/>
                <a:gd name="connsiteY53" fmla="*/ 352996 h 583215"/>
                <a:gd name="connsiteX54" fmla="*/ 0 w 406717"/>
                <a:gd name="connsiteY54" fmla="*/ 373856 h 583215"/>
                <a:gd name="connsiteX55" fmla="*/ 15526 w 406717"/>
                <a:gd name="connsiteY55" fmla="*/ 388715 h 583215"/>
                <a:gd name="connsiteX56" fmla="*/ 21907 w 406717"/>
                <a:gd name="connsiteY56" fmla="*/ 406908 h 583215"/>
                <a:gd name="connsiteX57" fmla="*/ 28384 w 406717"/>
                <a:gd name="connsiteY57" fmla="*/ 425101 h 583215"/>
                <a:gd name="connsiteX58" fmla="*/ 39624 w 406717"/>
                <a:gd name="connsiteY58" fmla="*/ 439484 h 583215"/>
                <a:gd name="connsiteX59" fmla="*/ 33242 w 406717"/>
                <a:gd name="connsiteY59" fmla="*/ 456057 h 583215"/>
                <a:gd name="connsiteX60" fmla="*/ 31147 w 406717"/>
                <a:gd name="connsiteY60" fmla="*/ 473202 h 583215"/>
                <a:gd name="connsiteX61" fmla="*/ 28480 w 406717"/>
                <a:gd name="connsiteY61" fmla="*/ 494538 h 583215"/>
                <a:gd name="connsiteX62" fmla="*/ 39719 w 406717"/>
                <a:gd name="connsiteY62" fmla="*/ 508921 h 583215"/>
                <a:gd name="connsiteX63" fmla="*/ 32290 w 406717"/>
                <a:gd name="connsiteY63" fmla="*/ 534067 h 583215"/>
                <a:gd name="connsiteX64" fmla="*/ 33338 w 406717"/>
                <a:gd name="connsiteY64" fmla="*/ 560260 h 583215"/>
                <a:gd name="connsiteX65" fmla="*/ 39243 w 406717"/>
                <a:gd name="connsiteY65" fmla="*/ 582739 h 583215"/>
                <a:gd name="connsiteX66" fmla="*/ 43529 w 406717"/>
                <a:gd name="connsiteY66" fmla="*/ 583216 h 583215"/>
                <a:gd name="connsiteX67" fmla="*/ 43529 w 406717"/>
                <a:gd name="connsiteY67" fmla="*/ 583216 h 583215"/>
                <a:gd name="connsiteX68" fmla="*/ 43529 w 406717"/>
                <a:gd name="connsiteY68" fmla="*/ 583216 h 58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06717" h="583215">
                  <a:moveTo>
                    <a:pt x="43529" y="583216"/>
                  </a:moveTo>
                  <a:lnTo>
                    <a:pt x="62199" y="572548"/>
                  </a:lnTo>
                  <a:lnTo>
                    <a:pt x="93155" y="567690"/>
                  </a:lnTo>
                  <a:lnTo>
                    <a:pt x="115062" y="566071"/>
                  </a:lnTo>
                  <a:lnTo>
                    <a:pt x="135255" y="542449"/>
                  </a:lnTo>
                  <a:lnTo>
                    <a:pt x="149638" y="531209"/>
                  </a:lnTo>
                  <a:lnTo>
                    <a:pt x="177451" y="517303"/>
                  </a:lnTo>
                  <a:lnTo>
                    <a:pt x="195549" y="510826"/>
                  </a:lnTo>
                  <a:lnTo>
                    <a:pt x="214217" y="500158"/>
                  </a:lnTo>
                  <a:lnTo>
                    <a:pt x="233458" y="485108"/>
                  </a:lnTo>
                  <a:lnTo>
                    <a:pt x="259556" y="483965"/>
                  </a:lnTo>
                  <a:lnTo>
                    <a:pt x="288893" y="491966"/>
                  </a:lnTo>
                  <a:lnTo>
                    <a:pt x="306038" y="494062"/>
                  </a:lnTo>
                  <a:lnTo>
                    <a:pt x="327374" y="496729"/>
                  </a:lnTo>
                  <a:lnTo>
                    <a:pt x="341757" y="485489"/>
                  </a:lnTo>
                  <a:lnTo>
                    <a:pt x="359283" y="448532"/>
                  </a:lnTo>
                  <a:lnTo>
                    <a:pt x="373761" y="437293"/>
                  </a:lnTo>
                  <a:lnTo>
                    <a:pt x="393478" y="418052"/>
                  </a:lnTo>
                  <a:lnTo>
                    <a:pt x="392335" y="391859"/>
                  </a:lnTo>
                  <a:lnTo>
                    <a:pt x="406718" y="380619"/>
                  </a:lnTo>
                  <a:lnTo>
                    <a:pt x="406146" y="350139"/>
                  </a:lnTo>
                  <a:lnTo>
                    <a:pt x="399765" y="331946"/>
                  </a:lnTo>
                  <a:lnTo>
                    <a:pt x="397573" y="314325"/>
                  </a:lnTo>
                  <a:lnTo>
                    <a:pt x="403956" y="297751"/>
                  </a:lnTo>
                  <a:lnTo>
                    <a:pt x="371856" y="241744"/>
                  </a:lnTo>
                  <a:lnTo>
                    <a:pt x="353092" y="217646"/>
                  </a:lnTo>
                  <a:lnTo>
                    <a:pt x="279940" y="143542"/>
                  </a:lnTo>
                  <a:lnTo>
                    <a:pt x="256413" y="123253"/>
                  </a:lnTo>
                  <a:lnTo>
                    <a:pt x="241935" y="99727"/>
                  </a:lnTo>
                  <a:lnTo>
                    <a:pt x="225933" y="89059"/>
                  </a:lnTo>
                  <a:lnTo>
                    <a:pt x="205645" y="77914"/>
                  </a:lnTo>
                  <a:lnTo>
                    <a:pt x="188023" y="80105"/>
                  </a:lnTo>
                  <a:lnTo>
                    <a:pt x="176784" y="65627"/>
                  </a:lnTo>
                  <a:lnTo>
                    <a:pt x="154305" y="36862"/>
                  </a:lnTo>
                  <a:lnTo>
                    <a:pt x="134588" y="21431"/>
                  </a:lnTo>
                  <a:lnTo>
                    <a:pt x="137160" y="0"/>
                  </a:lnTo>
                  <a:lnTo>
                    <a:pt x="119634" y="2191"/>
                  </a:lnTo>
                  <a:lnTo>
                    <a:pt x="126016" y="20288"/>
                  </a:lnTo>
                  <a:lnTo>
                    <a:pt x="130302" y="55626"/>
                  </a:lnTo>
                  <a:lnTo>
                    <a:pt x="112681" y="57721"/>
                  </a:lnTo>
                  <a:lnTo>
                    <a:pt x="85440" y="32671"/>
                  </a:lnTo>
                  <a:lnTo>
                    <a:pt x="87059" y="54578"/>
                  </a:lnTo>
                  <a:lnTo>
                    <a:pt x="64675" y="60484"/>
                  </a:lnTo>
                  <a:lnTo>
                    <a:pt x="84487" y="110680"/>
                  </a:lnTo>
                  <a:lnTo>
                    <a:pt x="58388" y="111823"/>
                  </a:lnTo>
                  <a:lnTo>
                    <a:pt x="63246" y="142875"/>
                  </a:lnTo>
                  <a:lnTo>
                    <a:pt x="64865" y="164782"/>
                  </a:lnTo>
                  <a:lnTo>
                    <a:pt x="49911" y="180308"/>
                  </a:lnTo>
                  <a:lnTo>
                    <a:pt x="47244" y="201644"/>
                  </a:lnTo>
                  <a:lnTo>
                    <a:pt x="53150" y="224123"/>
                  </a:lnTo>
                  <a:lnTo>
                    <a:pt x="32861" y="212884"/>
                  </a:lnTo>
                  <a:lnTo>
                    <a:pt x="26575" y="264223"/>
                  </a:lnTo>
                  <a:lnTo>
                    <a:pt x="17621" y="336899"/>
                  </a:lnTo>
                  <a:lnTo>
                    <a:pt x="6953" y="352996"/>
                  </a:lnTo>
                  <a:lnTo>
                    <a:pt x="0" y="373856"/>
                  </a:lnTo>
                  <a:lnTo>
                    <a:pt x="15526" y="388715"/>
                  </a:lnTo>
                  <a:lnTo>
                    <a:pt x="21907" y="406908"/>
                  </a:lnTo>
                  <a:lnTo>
                    <a:pt x="28384" y="425101"/>
                  </a:lnTo>
                  <a:lnTo>
                    <a:pt x="39624" y="439484"/>
                  </a:lnTo>
                  <a:lnTo>
                    <a:pt x="33242" y="456057"/>
                  </a:lnTo>
                  <a:lnTo>
                    <a:pt x="31147" y="473202"/>
                  </a:lnTo>
                  <a:lnTo>
                    <a:pt x="28480" y="494538"/>
                  </a:lnTo>
                  <a:lnTo>
                    <a:pt x="39719" y="508921"/>
                  </a:lnTo>
                  <a:lnTo>
                    <a:pt x="32290" y="534067"/>
                  </a:lnTo>
                  <a:lnTo>
                    <a:pt x="33338" y="560260"/>
                  </a:lnTo>
                  <a:lnTo>
                    <a:pt x="39243" y="582739"/>
                  </a:lnTo>
                  <a:lnTo>
                    <a:pt x="43529" y="583216"/>
                  </a:lnTo>
                  <a:lnTo>
                    <a:pt x="43529" y="583216"/>
                  </a:lnTo>
                  <a:lnTo>
                    <a:pt x="43529" y="5832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295" name="GREY4">
            <a:extLst>
              <a:ext uri="{FF2B5EF4-FFF2-40B4-BE49-F238E27FC236}">
                <a16:creationId xmlns:a16="http://schemas.microsoft.com/office/drawing/2014/main" id="{F26930C3-0DE1-8A8C-78E9-89BD00D94CC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>
            <a:off x="12223313" y="-12418332"/>
            <a:ext cx="29577829" cy="39589075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6" name="GREY3">
            <a:extLst>
              <a:ext uri="{FF2B5EF4-FFF2-40B4-BE49-F238E27FC236}">
                <a16:creationId xmlns:a16="http://schemas.microsoft.com/office/drawing/2014/main" id="{34307D9B-5F89-DEF5-44A8-C4DA0AC38EF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5036800" y="-10179399"/>
            <a:ext cx="15036800" cy="303022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7" name="GREY2">
            <a:extLst>
              <a:ext uri="{FF2B5EF4-FFF2-40B4-BE49-F238E27FC236}">
                <a16:creationId xmlns:a16="http://schemas.microsoft.com/office/drawing/2014/main" id="{C5692B10-9836-9AA7-94E1-FF55D83DE24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 flipV="1">
            <a:off x="-5765800" y="-13264800"/>
            <a:ext cx="26289000" cy="13264801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8" name="GREY1">
            <a:extLst>
              <a:ext uri="{FF2B5EF4-FFF2-40B4-BE49-F238E27FC236}">
                <a16:creationId xmlns:a16="http://schemas.microsoft.com/office/drawing/2014/main" id="{0A7673C8-2F1D-1FAB-422B-C5D86E89E3C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1299371" y="6857999"/>
            <a:ext cx="31822571" cy="17913349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1299" name="Key County zones" descr="A map of the state of tennessee&#10;&#10;Description automatically generated" hidden="1">
            <a:extLst>
              <a:ext uri="{FF2B5EF4-FFF2-40B4-BE49-F238E27FC236}">
                <a16:creationId xmlns:a16="http://schemas.microsoft.com/office/drawing/2014/main" id="{4216C1EF-2A47-7A22-AC81-6D9210911A44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724" t="39958" r="41239" b="17829"/>
          <a:stretch/>
        </p:blipFill>
        <p:spPr bwMode="auto">
          <a:xfrm>
            <a:off x="12770363" y="2158495"/>
            <a:ext cx="2920621" cy="22154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2" name="Picture 2" descr="C:\Documents and Settings\bthomp1\Desktop\Jobs\11-06-09 - Baxter - Barrett\Graphics\baxter - background.png">
            <a:extLst>
              <a:ext uri="{FF2B5EF4-FFF2-40B4-BE49-F238E27FC236}">
                <a16:creationId xmlns:a16="http://schemas.microsoft.com/office/drawing/2014/main" id="{F795D978-3AC8-2507-B487-B95E4866425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/>
          <a:srcRect t="97269" r="4163"/>
          <a:stretch/>
        </p:blipFill>
        <p:spPr bwMode="auto">
          <a:xfrm>
            <a:off x="0" y="6670676"/>
            <a:ext cx="11696700" cy="187325"/>
          </a:xfrm>
          <a:prstGeom prst="rect">
            <a:avLst/>
          </a:prstGeom>
          <a:noFill/>
          <a:ln w="9525">
            <a:noFill/>
            <a:miter lim="800000"/>
          </a:ln>
        </p:spPr>
      </p:pic>
    </p:spTree>
    <p:extLst>
      <p:ext uri="{BB962C8B-B14F-4D97-AF65-F5344CB8AC3E}">
        <p14:creationId xmlns:p14="http://schemas.microsoft.com/office/powerpoint/2010/main" val="606564959"/>
      </p:ext>
    </p:extLst>
  </p:cSld>
  <p:clrMapOvr>
    <a:masterClrMapping/>
  </p:clrMapOvr>
  <p:transition/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Counties Zoom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4" name="Group 1313">
            <a:extLst>
              <a:ext uri="{FF2B5EF4-FFF2-40B4-BE49-F238E27FC236}">
                <a16:creationId xmlns:a16="http://schemas.microsoft.com/office/drawing/2014/main" id="{D2412DDE-7F6E-29C9-6753-36A64D8C9FD2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-22178054" y="-18507246"/>
            <a:ext cx="66579417" cy="46801212"/>
            <a:chOff x="-11913636" y="-9962750"/>
            <a:chExt cx="41134220" cy="28914814"/>
          </a:xfrm>
        </p:grpSpPr>
        <p:pic>
          <p:nvPicPr>
            <p:cNvPr id="2" name="Map Zoom0">
              <a:extLst>
                <a:ext uri="{FF2B5EF4-FFF2-40B4-BE49-F238E27FC236}">
                  <a16:creationId xmlns:a16="http://schemas.microsoft.com/office/drawing/2014/main" id="{8FCADC82-5C77-3DA0-5130-6D0B5A82A94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rcRect l="19620" t="29151" r="38527" b="34777"/>
            <a:stretch/>
          </p:blipFill>
          <p:spPr>
            <a:xfrm>
              <a:off x="1788451" y="2006635"/>
              <a:ext cx="7532484" cy="3645326"/>
            </a:xfrm>
            <a:prstGeom prst="rect">
              <a:avLst/>
            </a:prstGeom>
          </p:spPr>
        </p:pic>
        <p:grpSp>
          <p:nvGrpSpPr>
            <p:cNvPr id="1017" name="Group 1016">
              <a:extLst>
                <a:ext uri="{FF2B5EF4-FFF2-40B4-BE49-F238E27FC236}">
                  <a16:creationId xmlns:a16="http://schemas.microsoft.com/office/drawing/2014/main" id="{CF938141-9AF8-EE2E-C5FB-ACCE75A4964D}"/>
                </a:ext>
              </a:extLst>
            </p:cNvPr>
            <p:cNvGrpSpPr>
              <a:grpSpLocks/>
            </p:cNvGrpSpPr>
            <p:nvPr userDrawn="1"/>
          </p:nvGrpSpPr>
          <p:grpSpPr>
            <a:xfrm>
              <a:off x="-11913636" y="-9962750"/>
              <a:ext cx="41134220" cy="28914814"/>
              <a:chOff x="16498359" y="-100541"/>
              <a:chExt cx="7834313" cy="5507038"/>
            </a:xfrm>
          </p:grpSpPr>
          <p:sp>
            <p:nvSpPr>
              <p:cNvPr id="971" name="Freeform 5">
                <a:extLst>
                  <a:ext uri="{FF2B5EF4-FFF2-40B4-BE49-F238E27FC236}">
                    <a16:creationId xmlns:a16="http://schemas.microsoft.com/office/drawing/2014/main" id="{A6A2BFED-A46C-F393-E39A-CD1B254AB46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540009" y="2615672"/>
                <a:ext cx="2332037" cy="2724150"/>
              </a:xfrm>
              <a:custGeom>
                <a:avLst/>
                <a:gdLst>
                  <a:gd name="T0" fmla="*/ 1117 w 1469"/>
                  <a:gd name="T1" fmla="*/ 1668 h 1716"/>
                  <a:gd name="T2" fmla="*/ 1103 w 1469"/>
                  <a:gd name="T3" fmla="*/ 1604 h 1716"/>
                  <a:gd name="T4" fmla="*/ 1126 w 1469"/>
                  <a:gd name="T5" fmla="*/ 1561 h 1716"/>
                  <a:gd name="T6" fmla="*/ 1183 w 1469"/>
                  <a:gd name="T7" fmla="*/ 1557 h 1716"/>
                  <a:gd name="T8" fmla="*/ 1236 w 1469"/>
                  <a:gd name="T9" fmla="*/ 1576 h 1716"/>
                  <a:gd name="T10" fmla="*/ 1295 w 1469"/>
                  <a:gd name="T11" fmla="*/ 1582 h 1716"/>
                  <a:gd name="T12" fmla="*/ 1303 w 1469"/>
                  <a:gd name="T13" fmla="*/ 1481 h 1716"/>
                  <a:gd name="T14" fmla="*/ 1279 w 1469"/>
                  <a:gd name="T15" fmla="*/ 1491 h 1716"/>
                  <a:gd name="T16" fmla="*/ 1274 w 1469"/>
                  <a:gd name="T17" fmla="*/ 1484 h 1716"/>
                  <a:gd name="T18" fmla="*/ 1306 w 1469"/>
                  <a:gd name="T19" fmla="*/ 1445 h 1716"/>
                  <a:gd name="T20" fmla="*/ 1265 w 1469"/>
                  <a:gd name="T21" fmla="*/ 1405 h 1716"/>
                  <a:gd name="T22" fmla="*/ 1301 w 1469"/>
                  <a:gd name="T23" fmla="*/ 1423 h 1716"/>
                  <a:gd name="T24" fmla="*/ 1340 w 1469"/>
                  <a:gd name="T25" fmla="*/ 1362 h 1716"/>
                  <a:gd name="T26" fmla="*/ 1332 w 1469"/>
                  <a:gd name="T27" fmla="*/ 1326 h 1716"/>
                  <a:gd name="T28" fmla="*/ 1362 w 1469"/>
                  <a:gd name="T29" fmla="*/ 1296 h 1716"/>
                  <a:gd name="T30" fmla="*/ 1344 w 1469"/>
                  <a:gd name="T31" fmla="*/ 1279 h 1716"/>
                  <a:gd name="T32" fmla="*/ 1362 w 1469"/>
                  <a:gd name="T33" fmla="*/ 1243 h 1716"/>
                  <a:gd name="T34" fmla="*/ 1364 w 1469"/>
                  <a:gd name="T35" fmla="*/ 1218 h 1716"/>
                  <a:gd name="T36" fmla="*/ 1376 w 1469"/>
                  <a:gd name="T37" fmla="*/ 1193 h 1716"/>
                  <a:gd name="T38" fmla="*/ 1388 w 1469"/>
                  <a:gd name="T39" fmla="*/ 1150 h 1716"/>
                  <a:gd name="T40" fmla="*/ 1422 w 1469"/>
                  <a:gd name="T41" fmla="*/ 1147 h 1716"/>
                  <a:gd name="T42" fmla="*/ 1421 w 1469"/>
                  <a:gd name="T43" fmla="*/ 1102 h 1716"/>
                  <a:gd name="T44" fmla="*/ 1464 w 1469"/>
                  <a:gd name="T45" fmla="*/ 1099 h 1716"/>
                  <a:gd name="T46" fmla="*/ 1414 w 1469"/>
                  <a:gd name="T47" fmla="*/ 1062 h 1716"/>
                  <a:gd name="T48" fmla="*/ 1376 w 1469"/>
                  <a:gd name="T49" fmla="*/ 1022 h 1716"/>
                  <a:gd name="T50" fmla="*/ 1362 w 1469"/>
                  <a:gd name="T51" fmla="*/ 966 h 1716"/>
                  <a:gd name="T52" fmla="*/ 1339 w 1469"/>
                  <a:gd name="T53" fmla="*/ 910 h 1716"/>
                  <a:gd name="T54" fmla="*/ 1291 w 1469"/>
                  <a:gd name="T55" fmla="*/ 882 h 1716"/>
                  <a:gd name="T56" fmla="*/ 1278 w 1469"/>
                  <a:gd name="T57" fmla="*/ 812 h 1716"/>
                  <a:gd name="T58" fmla="*/ 1256 w 1469"/>
                  <a:gd name="T59" fmla="*/ 761 h 1716"/>
                  <a:gd name="T60" fmla="*/ 1215 w 1469"/>
                  <a:gd name="T61" fmla="*/ 700 h 1716"/>
                  <a:gd name="T62" fmla="*/ 1155 w 1469"/>
                  <a:gd name="T63" fmla="*/ 657 h 1716"/>
                  <a:gd name="T64" fmla="*/ 1124 w 1469"/>
                  <a:gd name="T65" fmla="*/ 614 h 1716"/>
                  <a:gd name="T66" fmla="*/ 1116 w 1469"/>
                  <a:gd name="T67" fmla="*/ 564 h 1716"/>
                  <a:gd name="T68" fmla="*/ 1046 w 1469"/>
                  <a:gd name="T69" fmla="*/ 515 h 1716"/>
                  <a:gd name="T70" fmla="*/ 1010 w 1469"/>
                  <a:gd name="T71" fmla="*/ 453 h 1716"/>
                  <a:gd name="T72" fmla="*/ 927 w 1469"/>
                  <a:gd name="T73" fmla="*/ 390 h 1716"/>
                  <a:gd name="T74" fmla="*/ 872 w 1469"/>
                  <a:gd name="T75" fmla="*/ 316 h 1716"/>
                  <a:gd name="T76" fmla="*/ 839 w 1469"/>
                  <a:gd name="T77" fmla="*/ 240 h 1716"/>
                  <a:gd name="T78" fmla="*/ 789 w 1469"/>
                  <a:gd name="T79" fmla="*/ 193 h 1716"/>
                  <a:gd name="T80" fmla="*/ 747 w 1469"/>
                  <a:gd name="T81" fmla="*/ 165 h 1716"/>
                  <a:gd name="T82" fmla="*/ 698 w 1469"/>
                  <a:gd name="T83" fmla="*/ 131 h 1716"/>
                  <a:gd name="T84" fmla="*/ 689 w 1469"/>
                  <a:gd name="T85" fmla="*/ 73 h 1716"/>
                  <a:gd name="T86" fmla="*/ 730 w 1469"/>
                  <a:gd name="T87" fmla="*/ 30 h 1716"/>
                  <a:gd name="T88" fmla="*/ 596 w 1469"/>
                  <a:gd name="T89" fmla="*/ 3 h 1716"/>
                  <a:gd name="T90" fmla="*/ 32 w 1469"/>
                  <a:gd name="T91" fmla="*/ 228 h 1716"/>
                  <a:gd name="T92" fmla="*/ 87 w 1469"/>
                  <a:gd name="T93" fmla="*/ 580 h 1716"/>
                  <a:gd name="T94" fmla="*/ 135 w 1469"/>
                  <a:gd name="T95" fmla="*/ 825 h 1716"/>
                  <a:gd name="T96" fmla="*/ 149 w 1469"/>
                  <a:gd name="T97" fmla="*/ 889 h 1716"/>
                  <a:gd name="T98" fmla="*/ 184 w 1469"/>
                  <a:gd name="T99" fmla="*/ 961 h 1716"/>
                  <a:gd name="T100" fmla="*/ 193 w 1469"/>
                  <a:gd name="T101" fmla="*/ 1005 h 1716"/>
                  <a:gd name="T102" fmla="*/ 156 w 1469"/>
                  <a:gd name="T103" fmla="*/ 1061 h 1716"/>
                  <a:gd name="T104" fmla="*/ 139 w 1469"/>
                  <a:gd name="T105" fmla="*/ 1150 h 1716"/>
                  <a:gd name="T106" fmla="*/ 134 w 1469"/>
                  <a:gd name="T107" fmla="*/ 1225 h 1716"/>
                  <a:gd name="T108" fmla="*/ 162 w 1469"/>
                  <a:gd name="T109" fmla="*/ 1287 h 1716"/>
                  <a:gd name="T110" fmla="*/ 144 w 1469"/>
                  <a:gd name="T111" fmla="*/ 1380 h 1716"/>
                  <a:gd name="T112" fmla="*/ 168 w 1469"/>
                  <a:gd name="T113" fmla="*/ 1466 h 1716"/>
                  <a:gd name="T114" fmla="*/ 192 w 1469"/>
                  <a:gd name="T115" fmla="*/ 1548 h 1716"/>
                  <a:gd name="T116" fmla="*/ 925 w 1469"/>
                  <a:gd name="T117" fmla="*/ 1633 h 1716"/>
                  <a:gd name="T118" fmla="*/ 1058 w 1469"/>
                  <a:gd name="T119" fmla="*/ 1702 h 1716"/>
                  <a:gd name="T120" fmla="*/ 1104 w 1469"/>
                  <a:gd name="T121" fmla="*/ 1716 h 1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69" h="1716">
                    <a:moveTo>
                      <a:pt x="1104" y="1716"/>
                    </a:moveTo>
                    <a:lnTo>
                      <a:pt x="1110" y="1712"/>
                    </a:lnTo>
                    <a:lnTo>
                      <a:pt x="1109" y="1699"/>
                    </a:lnTo>
                    <a:lnTo>
                      <a:pt x="1111" y="1693"/>
                    </a:lnTo>
                    <a:lnTo>
                      <a:pt x="1110" y="1687"/>
                    </a:lnTo>
                    <a:lnTo>
                      <a:pt x="1113" y="1683"/>
                    </a:lnTo>
                    <a:lnTo>
                      <a:pt x="1115" y="1678"/>
                    </a:lnTo>
                    <a:lnTo>
                      <a:pt x="1117" y="1668"/>
                    </a:lnTo>
                    <a:lnTo>
                      <a:pt x="1116" y="1661"/>
                    </a:lnTo>
                    <a:lnTo>
                      <a:pt x="1115" y="1655"/>
                    </a:lnTo>
                    <a:lnTo>
                      <a:pt x="1118" y="1643"/>
                    </a:lnTo>
                    <a:lnTo>
                      <a:pt x="1118" y="1633"/>
                    </a:lnTo>
                    <a:lnTo>
                      <a:pt x="1116" y="1628"/>
                    </a:lnTo>
                    <a:lnTo>
                      <a:pt x="1111" y="1619"/>
                    </a:lnTo>
                    <a:lnTo>
                      <a:pt x="1108" y="1611"/>
                    </a:lnTo>
                    <a:lnTo>
                      <a:pt x="1103" y="1604"/>
                    </a:lnTo>
                    <a:lnTo>
                      <a:pt x="1106" y="1596"/>
                    </a:lnTo>
                    <a:lnTo>
                      <a:pt x="1107" y="1589"/>
                    </a:lnTo>
                    <a:lnTo>
                      <a:pt x="1106" y="1580"/>
                    </a:lnTo>
                    <a:lnTo>
                      <a:pt x="1108" y="1572"/>
                    </a:lnTo>
                    <a:lnTo>
                      <a:pt x="1115" y="1568"/>
                    </a:lnTo>
                    <a:lnTo>
                      <a:pt x="1113" y="1557"/>
                    </a:lnTo>
                    <a:lnTo>
                      <a:pt x="1120" y="1556"/>
                    </a:lnTo>
                    <a:lnTo>
                      <a:pt x="1126" y="1561"/>
                    </a:lnTo>
                    <a:lnTo>
                      <a:pt x="1129" y="1555"/>
                    </a:lnTo>
                    <a:lnTo>
                      <a:pt x="1132" y="1546"/>
                    </a:lnTo>
                    <a:lnTo>
                      <a:pt x="1140" y="1543"/>
                    </a:lnTo>
                    <a:lnTo>
                      <a:pt x="1148" y="1545"/>
                    </a:lnTo>
                    <a:lnTo>
                      <a:pt x="1156" y="1549"/>
                    </a:lnTo>
                    <a:lnTo>
                      <a:pt x="1160" y="1553"/>
                    </a:lnTo>
                    <a:lnTo>
                      <a:pt x="1171" y="1556"/>
                    </a:lnTo>
                    <a:lnTo>
                      <a:pt x="1183" y="1557"/>
                    </a:lnTo>
                    <a:lnTo>
                      <a:pt x="1188" y="1565"/>
                    </a:lnTo>
                    <a:lnTo>
                      <a:pt x="1193" y="1561"/>
                    </a:lnTo>
                    <a:lnTo>
                      <a:pt x="1201" y="1565"/>
                    </a:lnTo>
                    <a:lnTo>
                      <a:pt x="1205" y="1569"/>
                    </a:lnTo>
                    <a:lnTo>
                      <a:pt x="1215" y="1570"/>
                    </a:lnTo>
                    <a:lnTo>
                      <a:pt x="1224" y="1572"/>
                    </a:lnTo>
                    <a:lnTo>
                      <a:pt x="1229" y="1574"/>
                    </a:lnTo>
                    <a:lnTo>
                      <a:pt x="1236" y="1576"/>
                    </a:lnTo>
                    <a:lnTo>
                      <a:pt x="1244" y="1579"/>
                    </a:lnTo>
                    <a:lnTo>
                      <a:pt x="1249" y="1579"/>
                    </a:lnTo>
                    <a:lnTo>
                      <a:pt x="1257" y="1581"/>
                    </a:lnTo>
                    <a:lnTo>
                      <a:pt x="1264" y="1582"/>
                    </a:lnTo>
                    <a:lnTo>
                      <a:pt x="1269" y="1577"/>
                    </a:lnTo>
                    <a:lnTo>
                      <a:pt x="1279" y="1576"/>
                    </a:lnTo>
                    <a:lnTo>
                      <a:pt x="1286" y="1582"/>
                    </a:lnTo>
                    <a:lnTo>
                      <a:pt x="1295" y="1582"/>
                    </a:lnTo>
                    <a:lnTo>
                      <a:pt x="1293" y="1575"/>
                    </a:lnTo>
                    <a:lnTo>
                      <a:pt x="1291" y="1568"/>
                    </a:lnTo>
                    <a:lnTo>
                      <a:pt x="1292" y="1552"/>
                    </a:lnTo>
                    <a:lnTo>
                      <a:pt x="1299" y="1535"/>
                    </a:lnTo>
                    <a:lnTo>
                      <a:pt x="1306" y="1512"/>
                    </a:lnTo>
                    <a:lnTo>
                      <a:pt x="1307" y="1495"/>
                    </a:lnTo>
                    <a:lnTo>
                      <a:pt x="1306" y="1487"/>
                    </a:lnTo>
                    <a:lnTo>
                      <a:pt x="1303" y="1481"/>
                    </a:lnTo>
                    <a:lnTo>
                      <a:pt x="1298" y="1496"/>
                    </a:lnTo>
                    <a:lnTo>
                      <a:pt x="1291" y="1501"/>
                    </a:lnTo>
                    <a:lnTo>
                      <a:pt x="1287" y="1507"/>
                    </a:lnTo>
                    <a:lnTo>
                      <a:pt x="1282" y="1506"/>
                    </a:lnTo>
                    <a:lnTo>
                      <a:pt x="1291" y="1496"/>
                    </a:lnTo>
                    <a:lnTo>
                      <a:pt x="1292" y="1487"/>
                    </a:lnTo>
                    <a:lnTo>
                      <a:pt x="1285" y="1484"/>
                    </a:lnTo>
                    <a:lnTo>
                      <a:pt x="1279" y="1491"/>
                    </a:lnTo>
                    <a:lnTo>
                      <a:pt x="1271" y="1486"/>
                    </a:lnTo>
                    <a:lnTo>
                      <a:pt x="1265" y="1480"/>
                    </a:lnTo>
                    <a:lnTo>
                      <a:pt x="1256" y="1487"/>
                    </a:lnTo>
                    <a:lnTo>
                      <a:pt x="1247" y="1483"/>
                    </a:lnTo>
                    <a:lnTo>
                      <a:pt x="1255" y="1484"/>
                    </a:lnTo>
                    <a:lnTo>
                      <a:pt x="1263" y="1476"/>
                    </a:lnTo>
                    <a:lnTo>
                      <a:pt x="1270" y="1477"/>
                    </a:lnTo>
                    <a:lnTo>
                      <a:pt x="1274" y="1484"/>
                    </a:lnTo>
                    <a:lnTo>
                      <a:pt x="1288" y="1474"/>
                    </a:lnTo>
                    <a:lnTo>
                      <a:pt x="1289" y="1462"/>
                    </a:lnTo>
                    <a:lnTo>
                      <a:pt x="1281" y="1464"/>
                    </a:lnTo>
                    <a:lnTo>
                      <a:pt x="1286" y="1458"/>
                    </a:lnTo>
                    <a:lnTo>
                      <a:pt x="1276" y="1448"/>
                    </a:lnTo>
                    <a:lnTo>
                      <a:pt x="1296" y="1460"/>
                    </a:lnTo>
                    <a:lnTo>
                      <a:pt x="1296" y="1468"/>
                    </a:lnTo>
                    <a:lnTo>
                      <a:pt x="1306" y="1445"/>
                    </a:lnTo>
                    <a:lnTo>
                      <a:pt x="1303" y="1428"/>
                    </a:lnTo>
                    <a:lnTo>
                      <a:pt x="1298" y="1435"/>
                    </a:lnTo>
                    <a:lnTo>
                      <a:pt x="1291" y="1442"/>
                    </a:lnTo>
                    <a:lnTo>
                      <a:pt x="1286" y="1441"/>
                    </a:lnTo>
                    <a:lnTo>
                      <a:pt x="1279" y="1433"/>
                    </a:lnTo>
                    <a:lnTo>
                      <a:pt x="1267" y="1427"/>
                    </a:lnTo>
                    <a:lnTo>
                      <a:pt x="1263" y="1411"/>
                    </a:lnTo>
                    <a:lnTo>
                      <a:pt x="1265" y="1405"/>
                    </a:lnTo>
                    <a:lnTo>
                      <a:pt x="1268" y="1412"/>
                    </a:lnTo>
                    <a:lnTo>
                      <a:pt x="1269" y="1425"/>
                    </a:lnTo>
                    <a:lnTo>
                      <a:pt x="1287" y="1433"/>
                    </a:lnTo>
                    <a:lnTo>
                      <a:pt x="1294" y="1421"/>
                    </a:lnTo>
                    <a:lnTo>
                      <a:pt x="1295" y="1411"/>
                    </a:lnTo>
                    <a:lnTo>
                      <a:pt x="1302" y="1410"/>
                    </a:lnTo>
                    <a:lnTo>
                      <a:pt x="1300" y="1416"/>
                    </a:lnTo>
                    <a:lnTo>
                      <a:pt x="1301" y="1423"/>
                    </a:lnTo>
                    <a:lnTo>
                      <a:pt x="1308" y="1423"/>
                    </a:lnTo>
                    <a:lnTo>
                      <a:pt x="1315" y="1419"/>
                    </a:lnTo>
                    <a:lnTo>
                      <a:pt x="1319" y="1408"/>
                    </a:lnTo>
                    <a:lnTo>
                      <a:pt x="1334" y="1391"/>
                    </a:lnTo>
                    <a:lnTo>
                      <a:pt x="1340" y="1390"/>
                    </a:lnTo>
                    <a:lnTo>
                      <a:pt x="1342" y="1381"/>
                    </a:lnTo>
                    <a:lnTo>
                      <a:pt x="1345" y="1376"/>
                    </a:lnTo>
                    <a:lnTo>
                      <a:pt x="1340" y="1362"/>
                    </a:lnTo>
                    <a:lnTo>
                      <a:pt x="1335" y="1356"/>
                    </a:lnTo>
                    <a:lnTo>
                      <a:pt x="1323" y="1355"/>
                    </a:lnTo>
                    <a:lnTo>
                      <a:pt x="1316" y="1348"/>
                    </a:lnTo>
                    <a:lnTo>
                      <a:pt x="1326" y="1348"/>
                    </a:lnTo>
                    <a:lnTo>
                      <a:pt x="1333" y="1353"/>
                    </a:lnTo>
                    <a:lnTo>
                      <a:pt x="1340" y="1351"/>
                    </a:lnTo>
                    <a:lnTo>
                      <a:pt x="1335" y="1334"/>
                    </a:lnTo>
                    <a:lnTo>
                      <a:pt x="1332" y="1326"/>
                    </a:lnTo>
                    <a:lnTo>
                      <a:pt x="1325" y="1322"/>
                    </a:lnTo>
                    <a:lnTo>
                      <a:pt x="1319" y="1310"/>
                    </a:lnTo>
                    <a:lnTo>
                      <a:pt x="1328" y="1312"/>
                    </a:lnTo>
                    <a:lnTo>
                      <a:pt x="1332" y="1309"/>
                    </a:lnTo>
                    <a:lnTo>
                      <a:pt x="1340" y="1332"/>
                    </a:lnTo>
                    <a:lnTo>
                      <a:pt x="1345" y="1328"/>
                    </a:lnTo>
                    <a:lnTo>
                      <a:pt x="1348" y="1318"/>
                    </a:lnTo>
                    <a:lnTo>
                      <a:pt x="1362" y="1296"/>
                    </a:lnTo>
                    <a:lnTo>
                      <a:pt x="1367" y="1285"/>
                    </a:lnTo>
                    <a:lnTo>
                      <a:pt x="1371" y="1279"/>
                    </a:lnTo>
                    <a:lnTo>
                      <a:pt x="1364" y="1272"/>
                    </a:lnTo>
                    <a:lnTo>
                      <a:pt x="1358" y="1276"/>
                    </a:lnTo>
                    <a:lnTo>
                      <a:pt x="1352" y="1275"/>
                    </a:lnTo>
                    <a:lnTo>
                      <a:pt x="1345" y="1289"/>
                    </a:lnTo>
                    <a:lnTo>
                      <a:pt x="1329" y="1294"/>
                    </a:lnTo>
                    <a:lnTo>
                      <a:pt x="1344" y="1279"/>
                    </a:lnTo>
                    <a:lnTo>
                      <a:pt x="1342" y="1274"/>
                    </a:lnTo>
                    <a:lnTo>
                      <a:pt x="1335" y="1279"/>
                    </a:lnTo>
                    <a:lnTo>
                      <a:pt x="1340" y="1266"/>
                    </a:lnTo>
                    <a:lnTo>
                      <a:pt x="1359" y="1265"/>
                    </a:lnTo>
                    <a:lnTo>
                      <a:pt x="1364" y="1259"/>
                    </a:lnTo>
                    <a:lnTo>
                      <a:pt x="1364" y="1250"/>
                    </a:lnTo>
                    <a:lnTo>
                      <a:pt x="1357" y="1243"/>
                    </a:lnTo>
                    <a:lnTo>
                      <a:pt x="1362" y="1243"/>
                    </a:lnTo>
                    <a:lnTo>
                      <a:pt x="1369" y="1249"/>
                    </a:lnTo>
                    <a:lnTo>
                      <a:pt x="1367" y="1257"/>
                    </a:lnTo>
                    <a:lnTo>
                      <a:pt x="1370" y="1265"/>
                    </a:lnTo>
                    <a:lnTo>
                      <a:pt x="1374" y="1261"/>
                    </a:lnTo>
                    <a:lnTo>
                      <a:pt x="1384" y="1237"/>
                    </a:lnTo>
                    <a:lnTo>
                      <a:pt x="1381" y="1221"/>
                    </a:lnTo>
                    <a:lnTo>
                      <a:pt x="1383" y="1212"/>
                    </a:lnTo>
                    <a:lnTo>
                      <a:pt x="1364" y="1218"/>
                    </a:lnTo>
                    <a:lnTo>
                      <a:pt x="1363" y="1226"/>
                    </a:lnTo>
                    <a:lnTo>
                      <a:pt x="1360" y="1220"/>
                    </a:lnTo>
                    <a:lnTo>
                      <a:pt x="1365" y="1210"/>
                    </a:lnTo>
                    <a:lnTo>
                      <a:pt x="1362" y="1206"/>
                    </a:lnTo>
                    <a:lnTo>
                      <a:pt x="1356" y="1202"/>
                    </a:lnTo>
                    <a:lnTo>
                      <a:pt x="1374" y="1202"/>
                    </a:lnTo>
                    <a:lnTo>
                      <a:pt x="1369" y="1191"/>
                    </a:lnTo>
                    <a:lnTo>
                      <a:pt x="1376" y="1193"/>
                    </a:lnTo>
                    <a:lnTo>
                      <a:pt x="1380" y="1203"/>
                    </a:lnTo>
                    <a:lnTo>
                      <a:pt x="1402" y="1184"/>
                    </a:lnTo>
                    <a:lnTo>
                      <a:pt x="1411" y="1168"/>
                    </a:lnTo>
                    <a:lnTo>
                      <a:pt x="1406" y="1166"/>
                    </a:lnTo>
                    <a:lnTo>
                      <a:pt x="1397" y="1162"/>
                    </a:lnTo>
                    <a:lnTo>
                      <a:pt x="1392" y="1157"/>
                    </a:lnTo>
                    <a:lnTo>
                      <a:pt x="1377" y="1155"/>
                    </a:lnTo>
                    <a:lnTo>
                      <a:pt x="1388" y="1150"/>
                    </a:lnTo>
                    <a:lnTo>
                      <a:pt x="1393" y="1152"/>
                    </a:lnTo>
                    <a:lnTo>
                      <a:pt x="1393" y="1142"/>
                    </a:lnTo>
                    <a:lnTo>
                      <a:pt x="1381" y="1142"/>
                    </a:lnTo>
                    <a:lnTo>
                      <a:pt x="1391" y="1140"/>
                    </a:lnTo>
                    <a:lnTo>
                      <a:pt x="1387" y="1129"/>
                    </a:lnTo>
                    <a:lnTo>
                      <a:pt x="1401" y="1145"/>
                    </a:lnTo>
                    <a:lnTo>
                      <a:pt x="1409" y="1145"/>
                    </a:lnTo>
                    <a:lnTo>
                      <a:pt x="1422" y="1147"/>
                    </a:lnTo>
                    <a:lnTo>
                      <a:pt x="1442" y="1132"/>
                    </a:lnTo>
                    <a:lnTo>
                      <a:pt x="1433" y="1130"/>
                    </a:lnTo>
                    <a:lnTo>
                      <a:pt x="1425" y="1124"/>
                    </a:lnTo>
                    <a:lnTo>
                      <a:pt x="1418" y="1116"/>
                    </a:lnTo>
                    <a:lnTo>
                      <a:pt x="1416" y="1108"/>
                    </a:lnTo>
                    <a:lnTo>
                      <a:pt x="1420" y="1102"/>
                    </a:lnTo>
                    <a:lnTo>
                      <a:pt x="1418" y="1095"/>
                    </a:lnTo>
                    <a:lnTo>
                      <a:pt x="1421" y="1102"/>
                    </a:lnTo>
                    <a:lnTo>
                      <a:pt x="1419" y="1109"/>
                    </a:lnTo>
                    <a:lnTo>
                      <a:pt x="1429" y="1120"/>
                    </a:lnTo>
                    <a:lnTo>
                      <a:pt x="1436" y="1114"/>
                    </a:lnTo>
                    <a:lnTo>
                      <a:pt x="1445" y="1106"/>
                    </a:lnTo>
                    <a:lnTo>
                      <a:pt x="1442" y="1111"/>
                    </a:lnTo>
                    <a:lnTo>
                      <a:pt x="1443" y="1121"/>
                    </a:lnTo>
                    <a:lnTo>
                      <a:pt x="1463" y="1107"/>
                    </a:lnTo>
                    <a:lnTo>
                      <a:pt x="1464" y="1099"/>
                    </a:lnTo>
                    <a:lnTo>
                      <a:pt x="1469" y="1095"/>
                    </a:lnTo>
                    <a:lnTo>
                      <a:pt x="1469" y="1089"/>
                    </a:lnTo>
                    <a:lnTo>
                      <a:pt x="1459" y="1091"/>
                    </a:lnTo>
                    <a:lnTo>
                      <a:pt x="1451" y="1090"/>
                    </a:lnTo>
                    <a:lnTo>
                      <a:pt x="1436" y="1082"/>
                    </a:lnTo>
                    <a:lnTo>
                      <a:pt x="1425" y="1072"/>
                    </a:lnTo>
                    <a:lnTo>
                      <a:pt x="1419" y="1064"/>
                    </a:lnTo>
                    <a:lnTo>
                      <a:pt x="1414" y="1062"/>
                    </a:lnTo>
                    <a:lnTo>
                      <a:pt x="1398" y="1066"/>
                    </a:lnTo>
                    <a:lnTo>
                      <a:pt x="1381" y="1058"/>
                    </a:lnTo>
                    <a:lnTo>
                      <a:pt x="1382" y="1052"/>
                    </a:lnTo>
                    <a:lnTo>
                      <a:pt x="1380" y="1047"/>
                    </a:lnTo>
                    <a:lnTo>
                      <a:pt x="1379" y="1042"/>
                    </a:lnTo>
                    <a:lnTo>
                      <a:pt x="1379" y="1035"/>
                    </a:lnTo>
                    <a:lnTo>
                      <a:pt x="1379" y="1030"/>
                    </a:lnTo>
                    <a:lnTo>
                      <a:pt x="1376" y="1022"/>
                    </a:lnTo>
                    <a:lnTo>
                      <a:pt x="1373" y="1019"/>
                    </a:lnTo>
                    <a:lnTo>
                      <a:pt x="1367" y="1011"/>
                    </a:lnTo>
                    <a:lnTo>
                      <a:pt x="1372" y="998"/>
                    </a:lnTo>
                    <a:lnTo>
                      <a:pt x="1376" y="987"/>
                    </a:lnTo>
                    <a:lnTo>
                      <a:pt x="1372" y="979"/>
                    </a:lnTo>
                    <a:lnTo>
                      <a:pt x="1372" y="972"/>
                    </a:lnTo>
                    <a:lnTo>
                      <a:pt x="1366" y="973"/>
                    </a:lnTo>
                    <a:lnTo>
                      <a:pt x="1362" y="966"/>
                    </a:lnTo>
                    <a:lnTo>
                      <a:pt x="1357" y="960"/>
                    </a:lnTo>
                    <a:lnTo>
                      <a:pt x="1358" y="954"/>
                    </a:lnTo>
                    <a:lnTo>
                      <a:pt x="1351" y="947"/>
                    </a:lnTo>
                    <a:lnTo>
                      <a:pt x="1350" y="938"/>
                    </a:lnTo>
                    <a:lnTo>
                      <a:pt x="1352" y="933"/>
                    </a:lnTo>
                    <a:lnTo>
                      <a:pt x="1352" y="928"/>
                    </a:lnTo>
                    <a:lnTo>
                      <a:pt x="1340" y="915"/>
                    </a:lnTo>
                    <a:lnTo>
                      <a:pt x="1339" y="910"/>
                    </a:lnTo>
                    <a:lnTo>
                      <a:pt x="1332" y="908"/>
                    </a:lnTo>
                    <a:lnTo>
                      <a:pt x="1328" y="905"/>
                    </a:lnTo>
                    <a:lnTo>
                      <a:pt x="1325" y="897"/>
                    </a:lnTo>
                    <a:lnTo>
                      <a:pt x="1319" y="894"/>
                    </a:lnTo>
                    <a:lnTo>
                      <a:pt x="1311" y="894"/>
                    </a:lnTo>
                    <a:lnTo>
                      <a:pt x="1301" y="890"/>
                    </a:lnTo>
                    <a:lnTo>
                      <a:pt x="1296" y="883"/>
                    </a:lnTo>
                    <a:lnTo>
                      <a:pt x="1291" y="882"/>
                    </a:lnTo>
                    <a:lnTo>
                      <a:pt x="1282" y="871"/>
                    </a:lnTo>
                    <a:lnTo>
                      <a:pt x="1287" y="861"/>
                    </a:lnTo>
                    <a:lnTo>
                      <a:pt x="1284" y="845"/>
                    </a:lnTo>
                    <a:lnTo>
                      <a:pt x="1279" y="842"/>
                    </a:lnTo>
                    <a:lnTo>
                      <a:pt x="1281" y="836"/>
                    </a:lnTo>
                    <a:lnTo>
                      <a:pt x="1284" y="827"/>
                    </a:lnTo>
                    <a:lnTo>
                      <a:pt x="1278" y="819"/>
                    </a:lnTo>
                    <a:lnTo>
                      <a:pt x="1278" y="812"/>
                    </a:lnTo>
                    <a:lnTo>
                      <a:pt x="1276" y="806"/>
                    </a:lnTo>
                    <a:lnTo>
                      <a:pt x="1278" y="801"/>
                    </a:lnTo>
                    <a:lnTo>
                      <a:pt x="1276" y="793"/>
                    </a:lnTo>
                    <a:lnTo>
                      <a:pt x="1270" y="788"/>
                    </a:lnTo>
                    <a:lnTo>
                      <a:pt x="1267" y="783"/>
                    </a:lnTo>
                    <a:lnTo>
                      <a:pt x="1265" y="779"/>
                    </a:lnTo>
                    <a:lnTo>
                      <a:pt x="1264" y="771"/>
                    </a:lnTo>
                    <a:lnTo>
                      <a:pt x="1256" y="761"/>
                    </a:lnTo>
                    <a:lnTo>
                      <a:pt x="1250" y="748"/>
                    </a:lnTo>
                    <a:lnTo>
                      <a:pt x="1254" y="736"/>
                    </a:lnTo>
                    <a:lnTo>
                      <a:pt x="1253" y="730"/>
                    </a:lnTo>
                    <a:lnTo>
                      <a:pt x="1246" y="723"/>
                    </a:lnTo>
                    <a:lnTo>
                      <a:pt x="1237" y="717"/>
                    </a:lnTo>
                    <a:lnTo>
                      <a:pt x="1230" y="713"/>
                    </a:lnTo>
                    <a:lnTo>
                      <a:pt x="1220" y="707"/>
                    </a:lnTo>
                    <a:lnTo>
                      <a:pt x="1215" y="700"/>
                    </a:lnTo>
                    <a:lnTo>
                      <a:pt x="1208" y="701"/>
                    </a:lnTo>
                    <a:lnTo>
                      <a:pt x="1188" y="693"/>
                    </a:lnTo>
                    <a:lnTo>
                      <a:pt x="1176" y="684"/>
                    </a:lnTo>
                    <a:lnTo>
                      <a:pt x="1169" y="674"/>
                    </a:lnTo>
                    <a:lnTo>
                      <a:pt x="1168" y="669"/>
                    </a:lnTo>
                    <a:lnTo>
                      <a:pt x="1170" y="661"/>
                    </a:lnTo>
                    <a:lnTo>
                      <a:pt x="1166" y="654"/>
                    </a:lnTo>
                    <a:lnTo>
                      <a:pt x="1155" y="657"/>
                    </a:lnTo>
                    <a:lnTo>
                      <a:pt x="1142" y="645"/>
                    </a:lnTo>
                    <a:lnTo>
                      <a:pt x="1142" y="638"/>
                    </a:lnTo>
                    <a:lnTo>
                      <a:pt x="1145" y="635"/>
                    </a:lnTo>
                    <a:lnTo>
                      <a:pt x="1137" y="629"/>
                    </a:lnTo>
                    <a:lnTo>
                      <a:pt x="1140" y="621"/>
                    </a:lnTo>
                    <a:lnTo>
                      <a:pt x="1132" y="623"/>
                    </a:lnTo>
                    <a:lnTo>
                      <a:pt x="1127" y="618"/>
                    </a:lnTo>
                    <a:lnTo>
                      <a:pt x="1124" y="614"/>
                    </a:lnTo>
                    <a:lnTo>
                      <a:pt x="1117" y="609"/>
                    </a:lnTo>
                    <a:lnTo>
                      <a:pt x="1110" y="598"/>
                    </a:lnTo>
                    <a:lnTo>
                      <a:pt x="1117" y="598"/>
                    </a:lnTo>
                    <a:lnTo>
                      <a:pt x="1113" y="588"/>
                    </a:lnTo>
                    <a:lnTo>
                      <a:pt x="1118" y="584"/>
                    </a:lnTo>
                    <a:lnTo>
                      <a:pt x="1114" y="578"/>
                    </a:lnTo>
                    <a:lnTo>
                      <a:pt x="1119" y="571"/>
                    </a:lnTo>
                    <a:lnTo>
                      <a:pt x="1116" y="564"/>
                    </a:lnTo>
                    <a:lnTo>
                      <a:pt x="1098" y="557"/>
                    </a:lnTo>
                    <a:lnTo>
                      <a:pt x="1096" y="549"/>
                    </a:lnTo>
                    <a:lnTo>
                      <a:pt x="1087" y="539"/>
                    </a:lnTo>
                    <a:lnTo>
                      <a:pt x="1077" y="527"/>
                    </a:lnTo>
                    <a:lnTo>
                      <a:pt x="1066" y="522"/>
                    </a:lnTo>
                    <a:lnTo>
                      <a:pt x="1057" y="515"/>
                    </a:lnTo>
                    <a:lnTo>
                      <a:pt x="1052" y="518"/>
                    </a:lnTo>
                    <a:lnTo>
                      <a:pt x="1046" y="515"/>
                    </a:lnTo>
                    <a:lnTo>
                      <a:pt x="1040" y="511"/>
                    </a:lnTo>
                    <a:lnTo>
                      <a:pt x="1032" y="503"/>
                    </a:lnTo>
                    <a:lnTo>
                      <a:pt x="1031" y="493"/>
                    </a:lnTo>
                    <a:lnTo>
                      <a:pt x="1029" y="488"/>
                    </a:lnTo>
                    <a:lnTo>
                      <a:pt x="1021" y="478"/>
                    </a:lnTo>
                    <a:lnTo>
                      <a:pt x="1021" y="469"/>
                    </a:lnTo>
                    <a:lnTo>
                      <a:pt x="1015" y="460"/>
                    </a:lnTo>
                    <a:lnTo>
                      <a:pt x="1010" y="453"/>
                    </a:lnTo>
                    <a:lnTo>
                      <a:pt x="1005" y="449"/>
                    </a:lnTo>
                    <a:lnTo>
                      <a:pt x="1000" y="443"/>
                    </a:lnTo>
                    <a:lnTo>
                      <a:pt x="994" y="435"/>
                    </a:lnTo>
                    <a:lnTo>
                      <a:pt x="979" y="427"/>
                    </a:lnTo>
                    <a:lnTo>
                      <a:pt x="966" y="418"/>
                    </a:lnTo>
                    <a:lnTo>
                      <a:pt x="960" y="416"/>
                    </a:lnTo>
                    <a:lnTo>
                      <a:pt x="938" y="396"/>
                    </a:lnTo>
                    <a:lnTo>
                      <a:pt x="927" y="390"/>
                    </a:lnTo>
                    <a:lnTo>
                      <a:pt x="921" y="388"/>
                    </a:lnTo>
                    <a:lnTo>
                      <a:pt x="912" y="369"/>
                    </a:lnTo>
                    <a:lnTo>
                      <a:pt x="907" y="360"/>
                    </a:lnTo>
                    <a:lnTo>
                      <a:pt x="897" y="347"/>
                    </a:lnTo>
                    <a:lnTo>
                      <a:pt x="892" y="340"/>
                    </a:lnTo>
                    <a:lnTo>
                      <a:pt x="891" y="334"/>
                    </a:lnTo>
                    <a:lnTo>
                      <a:pt x="884" y="322"/>
                    </a:lnTo>
                    <a:lnTo>
                      <a:pt x="872" y="316"/>
                    </a:lnTo>
                    <a:lnTo>
                      <a:pt x="868" y="307"/>
                    </a:lnTo>
                    <a:lnTo>
                      <a:pt x="868" y="298"/>
                    </a:lnTo>
                    <a:lnTo>
                      <a:pt x="865" y="291"/>
                    </a:lnTo>
                    <a:lnTo>
                      <a:pt x="862" y="280"/>
                    </a:lnTo>
                    <a:lnTo>
                      <a:pt x="861" y="272"/>
                    </a:lnTo>
                    <a:lnTo>
                      <a:pt x="849" y="257"/>
                    </a:lnTo>
                    <a:lnTo>
                      <a:pt x="844" y="244"/>
                    </a:lnTo>
                    <a:lnTo>
                      <a:pt x="839" y="240"/>
                    </a:lnTo>
                    <a:lnTo>
                      <a:pt x="835" y="232"/>
                    </a:lnTo>
                    <a:lnTo>
                      <a:pt x="833" y="224"/>
                    </a:lnTo>
                    <a:lnTo>
                      <a:pt x="823" y="200"/>
                    </a:lnTo>
                    <a:lnTo>
                      <a:pt x="818" y="193"/>
                    </a:lnTo>
                    <a:lnTo>
                      <a:pt x="812" y="190"/>
                    </a:lnTo>
                    <a:lnTo>
                      <a:pt x="805" y="191"/>
                    </a:lnTo>
                    <a:lnTo>
                      <a:pt x="796" y="192"/>
                    </a:lnTo>
                    <a:lnTo>
                      <a:pt x="789" y="193"/>
                    </a:lnTo>
                    <a:lnTo>
                      <a:pt x="784" y="194"/>
                    </a:lnTo>
                    <a:lnTo>
                      <a:pt x="776" y="191"/>
                    </a:lnTo>
                    <a:lnTo>
                      <a:pt x="771" y="189"/>
                    </a:lnTo>
                    <a:lnTo>
                      <a:pt x="766" y="184"/>
                    </a:lnTo>
                    <a:lnTo>
                      <a:pt x="761" y="183"/>
                    </a:lnTo>
                    <a:lnTo>
                      <a:pt x="757" y="174"/>
                    </a:lnTo>
                    <a:lnTo>
                      <a:pt x="753" y="171"/>
                    </a:lnTo>
                    <a:lnTo>
                      <a:pt x="747" y="165"/>
                    </a:lnTo>
                    <a:lnTo>
                      <a:pt x="742" y="161"/>
                    </a:lnTo>
                    <a:lnTo>
                      <a:pt x="736" y="155"/>
                    </a:lnTo>
                    <a:lnTo>
                      <a:pt x="732" y="151"/>
                    </a:lnTo>
                    <a:lnTo>
                      <a:pt x="732" y="144"/>
                    </a:lnTo>
                    <a:lnTo>
                      <a:pt x="713" y="142"/>
                    </a:lnTo>
                    <a:lnTo>
                      <a:pt x="707" y="137"/>
                    </a:lnTo>
                    <a:lnTo>
                      <a:pt x="703" y="132"/>
                    </a:lnTo>
                    <a:lnTo>
                      <a:pt x="698" y="131"/>
                    </a:lnTo>
                    <a:lnTo>
                      <a:pt x="693" y="127"/>
                    </a:lnTo>
                    <a:lnTo>
                      <a:pt x="685" y="120"/>
                    </a:lnTo>
                    <a:lnTo>
                      <a:pt x="680" y="118"/>
                    </a:lnTo>
                    <a:lnTo>
                      <a:pt x="677" y="112"/>
                    </a:lnTo>
                    <a:lnTo>
                      <a:pt x="676" y="103"/>
                    </a:lnTo>
                    <a:lnTo>
                      <a:pt x="684" y="92"/>
                    </a:lnTo>
                    <a:lnTo>
                      <a:pt x="685" y="76"/>
                    </a:lnTo>
                    <a:lnTo>
                      <a:pt x="689" y="73"/>
                    </a:lnTo>
                    <a:lnTo>
                      <a:pt x="688" y="68"/>
                    </a:lnTo>
                    <a:lnTo>
                      <a:pt x="697" y="66"/>
                    </a:lnTo>
                    <a:lnTo>
                      <a:pt x="700" y="59"/>
                    </a:lnTo>
                    <a:lnTo>
                      <a:pt x="708" y="49"/>
                    </a:lnTo>
                    <a:lnTo>
                      <a:pt x="711" y="45"/>
                    </a:lnTo>
                    <a:lnTo>
                      <a:pt x="716" y="43"/>
                    </a:lnTo>
                    <a:lnTo>
                      <a:pt x="722" y="39"/>
                    </a:lnTo>
                    <a:lnTo>
                      <a:pt x="730" y="30"/>
                    </a:lnTo>
                    <a:lnTo>
                      <a:pt x="735" y="27"/>
                    </a:lnTo>
                    <a:lnTo>
                      <a:pt x="742" y="24"/>
                    </a:lnTo>
                    <a:lnTo>
                      <a:pt x="742" y="19"/>
                    </a:lnTo>
                    <a:lnTo>
                      <a:pt x="744" y="12"/>
                    </a:lnTo>
                    <a:lnTo>
                      <a:pt x="747" y="7"/>
                    </a:lnTo>
                    <a:lnTo>
                      <a:pt x="749" y="0"/>
                    </a:lnTo>
                    <a:lnTo>
                      <a:pt x="622" y="4"/>
                    </a:lnTo>
                    <a:lnTo>
                      <a:pt x="596" y="3"/>
                    </a:lnTo>
                    <a:lnTo>
                      <a:pt x="368" y="7"/>
                    </a:lnTo>
                    <a:lnTo>
                      <a:pt x="222" y="6"/>
                    </a:lnTo>
                    <a:lnTo>
                      <a:pt x="49" y="5"/>
                    </a:lnTo>
                    <a:lnTo>
                      <a:pt x="0" y="5"/>
                    </a:lnTo>
                    <a:lnTo>
                      <a:pt x="10" y="81"/>
                    </a:lnTo>
                    <a:lnTo>
                      <a:pt x="22" y="153"/>
                    </a:lnTo>
                    <a:lnTo>
                      <a:pt x="30" y="211"/>
                    </a:lnTo>
                    <a:lnTo>
                      <a:pt x="32" y="228"/>
                    </a:lnTo>
                    <a:lnTo>
                      <a:pt x="50" y="335"/>
                    </a:lnTo>
                    <a:lnTo>
                      <a:pt x="56" y="370"/>
                    </a:lnTo>
                    <a:lnTo>
                      <a:pt x="62" y="415"/>
                    </a:lnTo>
                    <a:lnTo>
                      <a:pt x="65" y="432"/>
                    </a:lnTo>
                    <a:lnTo>
                      <a:pt x="69" y="461"/>
                    </a:lnTo>
                    <a:lnTo>
                      <a:pt x="72" y="478"/>
                    </a:lnTo>
                    <a:lnTo>
                      <a:pt x="83" y="557"/>
                    </a:lnTo>
                    <a:lnTo>
                      <a:pt x="87" y="580"/>
                    </a:lnTo>
                    <a:lnTo>
                      <a:pt x="90" y="596"/>
                    </a:lnTo>
                    <a:lnTo>
                      <a:pt x="100" y="664"/>
                    </a:lnTo>
                    <a:lnTo>
                      <a:pt x="115" y="759"/>
                    </a:lnTo>
                    <a:lnTo>
                      <a:pt x="120" y="796"/>
                    </a:lnTo>
                    <a:lnTo>
                      <a:pt x="125" y="798"/>
                    </a:lnTo>
                    <a:lnTo>
                      <a:pt x="123" y="808"/>
                    </a:lnTo>
                    <a:lnTo>
                      <a:pt x="129" y="818"/>
                    </a:lnTo>
                    <a:lnTo>
                      <a:pt x="135" y="825"/>
                    </a:lnTo>
                    <a:lnTo>
                      <a:pt x="133" y="831"/>
                    </a:lnTo>
                    <a:lnTo>
                      <a:pt x="134" y="839"/>
                    </a:lnTo>
                    <a:lnTo>
                      <a:pt x="137" y="851"/>
                    </a:lnTo>
                    <a:lnTo>
                      <a:pt x="141" y="860"/>
                    </a:lnTo>
                    <a:lnTo>
                      <a:pt x="146" y="872"/>
                    </a:lnTo>
                    <a:lnTo>
                      <a:pt x="143" y="877"/>
                    </a:lnTo>
                    <a:lnTo>
                      <a:pt x="147" y="880"/>
                    </a:lnTo>
                    <a:lnTo>
                      <a:pt x="149" y="889"/>
                    </a:lnTo>
                    <a:lnTo>
                      <a:pt x="153" y="901"/>
                    </a:lnTo>
                    <a:lnTo>
                      <a:pt x="161" y="909"/>
                    </a:lnTo>
                    <a:lnTo>
                      <a:pt x="166" y="913"/>
                    </a:lnTo>
                    <a:lnTo>
                      <a:pt x="171" y="920"/>
                    </a:lnTo>
                    <a:lnTo>
                      <a:pt x="176" y="926"/>
                    </a:lnTo>
                    <a:lnTo>
                      <a:pt x="176" y="943"/>
                    </a:lnTo>
                    <a:lnTo>
                      <a:pt x="186" y="956"/>
                    </a:lnTo>
                    <a:lnTo>
                      <a:pt x="184" y="961"/>
                    </a:lnTo>
                    <a:lnTo>
                      <a:pt x="181" y="966"/>
                    </a:lnTo>
                    <a:lnTo>
                      <a:pt x="184" y="972"/>
                    </a:lnTo>
                    <a:lnTo>
                      <a:pt x="177" y="973"/>
                    </a:lnTo>
                    <a:lnTo>
                      <a:pt x="182" y="977"/>
                    </a:lnTo>
                    <a:lnTo>
                      <a:pt x="177" y="984"/>
                    </a:lnTo>
                    <a:lnTo>
                      <a:pt x="173" y="989"/>
                    </a:lnTo>
                    <a:lnTo>
                      <a:pt x="173" y="997"/>
                    </a:lnTo>
                    <a:lnTo>
                      <a:pt x="193" y="1005"/>
                    </a:lnTo>
                    <a:lnTo>
                      <a:pt x="207" y="1019"/>
                    </a:lnTo>
                    <a:lnTo>
                      <a:pt x="198" y="1023"/>
                    </a:lnTo>
                    <a:lnTo>
                      <a:pt x="193" y="1033"/>
                    </a:lnTo>
                    <a:lnTo>
                      <a:pt x="189" y="1035"/>
                    </a:lnTo>
                    <a:lnTo>
                      <a:pt x="178" y="1036"/>
                    </a:lnTo>
                    <a:lnTo>
                      <a:pt x="183" y="1041"/>
                    </a:lnTo>
                    <a:lnTo>
                      <a:pt x="171" y="1048"/>
                    </a:lnTo>
                    <a:lnTo>
                      <a:pt x="156" y="1061"/>
                    </a:lnTo>
                    <a:lnTo>
                      <a:pt x="154" y="1067"/>
                    </a:lnTo>
                    <a:lnTo>
                      <a:pt x="158" y="1080"/>
                    </a:lnTo>
                    <a:lnTo>
                      <a:pt x="156" y="1088"/>
                    </a:lnTo>
                    <a:lnTo>
                      <a:pt x="154" y="1096"/>
                    </a:lnTo>
                    <a:lnTo>
                      <a:pt x="155" y="1110"/>
                    </a:lnTo>
                    <a:lnTo>
                      <a:pt x="154" y="1116"/>
                    </a:lnTo>
                    <a:lnTo>
                      <a:pt x="143" y="1136"/>
                    </a:lnTo>
                    <a:lnTo>
                      <a:pt x="139" y="1150"/>
                    </a:lnTo>
                    <a:lnTo>
                      <a:pt x="137" y="1155"/>
                    </a:lnTo>
                    <a:lnTo>
                      <a:pt x="130" y="1155"/>
                    </a:lnTo>
                    <a:lnTo>
                      <a:pt x="127" y="1171"/>
                    </a:lnTo>
                    <a:lnTo>
                      <a:pt x="130" y="1186"/>
                    </a:lnTo>
                    <a:lnTo>
                      <a:pt x="131" y="1191"/>
                    </a:lnTo>
                    <a:lnTo>
                      <a:pt x="133" y="1205"/>
                    </a:lnTo>
                    <a:lnTo>
                      <a:pt x="134" y="1219"/>
                    </a:lnTo>
                    <a:lnTo>
                      <a:pt x="134" y="1225"/>
                    </a:lnTo>
                    <a:lnTo>
                      <a:pt x="137" y="1233"/>
                    </a:lnTo>
                    <a:lnTo>
                      <a:pt x="144" y="1243"/>
                    </a:lnTo>
                    <a:lnTo>
                      <a:pt x="148" y="1245"/>
                    </a:lnTo>
                    <a:lnTo>
                      <a:pt x="148" y="1250"/>
                    </a:lnTo>
                    <a:lnTo>
                      <a:pt x="154" y="1257"/>
                    </a:lnTo>
                    <a:lnTo>
                      <a:pt x="157" y="1262"/>
                    </a:lnTo>
                    <a:lnTo>
                      <a:pt x="156" y="1269"/>
                    </a:lnTo>
                    <a:lnTo>
                      <a:pt x="162" y="1287"/>
                    </a:lnTo>
                    <a:lnTo>
                      <a:pt x="159" y="1294"/>
                    </a:lnTo>
                    <a:lnTo>
                      <a:pt x="152" y="1313"/>
                    </a:lnTo>
                    <a:lnTo>
                      <a:pt x="153" y="1326"/>
                    </a:lnTo>
                    <a:lnTo>
                      <a:pt x="149" y="1335"/>
                    </a:lnTo>
                    <a:lnTo>
                      <a:pt x="149" y="1341"/>
                    </a:lnTo>
                    <a:lnTo>
                      <a:pt x="144" y="1353"/>
                    </a:lnTo>
                    <a:lnTo>
                      <a:pt x="148" y="1368"/>
                    </a:lnTo>
                    <a:lnTo>
                      <a:pt x="144" y="1380"/>
                    </a:lnTo>
                    <a:lnTo>
                      <a:pt x="139" y="1390"/>
                    </a:lnTo>
                    <a:lnTo>
                      <a:pt x="143" y="1406"/>
                    </a:lnTo>
                    <a:lnTo>
                      <a:pt x="141" y="1415"/>
                    </a:lnTo>
                    <a:lnTo>
                      <a:pt x="144" y="1424"/>
                    </a:lnTo>
                    <a:lnTo>
                      <a:pt x="151" y="1428"/>
                    </a:lnTo>
                    <a:lnTo>
                      <a:pt x="155" y="1438"/>
                    </a:lnTo>
                    <a:lnTo>
                      <a:pt x="161" y="1447"/>
                    </a:lnTo>
                    <a:lnTo>
                      <a:pt x="168" y="1466"/>
                    </a:lnTo>
                    <a:lnTo>
                      <a:pt x="173" y="1483"/>
                    </a:lnTo>
                    <a:lnTo>
                      <a:pt x="170" y="1491"/>
                    </a:lnTo>
                    <a:lnTo>
                      <a:pt x="177" y="1500"/>
                    </a:lnTo>
                    <a:lnTo>
                      <a:pt x="177" y="1509"/>
                    </a:lnTo>
                    <a:lnTo>
                      <a:pt x="181" y="1515"/>
                    </a:lnTo>
                    <a:lnTo>
                      <a:pt x="183" y="1522"/>
                    </a:lnTo>
                    <a:lnTo>
                      <a:pt x="190" y="1528"/>
                    </a:lnTo>
                    <a:lnTo>
                      <a:pt x="192" y="1548"/>
                    </a:lnTo>
                    <a:lnTo>
                      <a:pt x="195" y="1565"/>
                    </a:lnTo>
                    <a:lnTo>
                      <a:pt x="196" y="1572"/>
                    </a:lnTo>
                    <a:lnTo>
                      <a:pt x="199" y="1579"/>
                    </a:lnTo>
                    <a:lnTo>
                      <a:pt x="210" y="1586"/>
                    </a:lnTo>
                    <a:lnTo>
                      <a:pt x="213" y="1594"/>
                    </a:lnTo>
                    <a:lnTo>
                      <a:pt x="368" y="1602"/>
                    </a:lnTo>
                    <a:lnTo>
                      <a:pt x="813" y="1626"/>
                    </a:lnTo>
                    <a:lnTo>
                      <a:pt x="925" y="1633"/>
                    </a:lnTo>
                    <a:lnTo>
                      <a:pt x="1049" y="1639"/>
                    </a:lnTo>
                    <a:lnTo>
                      <a:pt x="1047" y="1653"/>
                    </a:lnTo>
                    <a:lnTo>
                      <a:pt x="1052" y="1662"/>
                    </a:lnTo>
                    <a:lnTo>
                      <a:pt x="1056" y="1667"/>
                    </a:lnTo>
                    <a:lnTo>
                      <a:pt x="1058" y="1672"/>
                    </a:lnTo>
                    <a:lnTo>
                      <a:pt x="1059" y="1685"/>
                    </a:lnTo>
                    <a:lnTo>
                      <a:pt x="1057" y="1694"/>
                    </a:lnTo>
                    <a:lnTo>
                      <a:pt x="1058" y="1702"/>
                    </a:lnTo>
                    <a:lnTo>
                      <a:pt x="1062" y="1707"/>
                    </a:lnTo>
                    <a:lnTo>
                      <a:pt x="1066" y="1713"/>
                    </a:lnTo>
                    <a:lnTo>
                      <a:pt x="1074" y="1716"/>
                    </a:lnTo>
                    <a:lnTo>
                      <a:pt x="1080" y="1715"/>
                    </a:lnTo>
                    <a:lnTo>
                      <a:pt x="1090" y="1715"/>
                    </a:lnTo>
                    <a:lnTo>
                      <a:pt x="1104" y="1716"/>
                    </a:lnTo>
                    <a:lnTo>
                      <a:pt x="1104" y="1716"/>
                    </a:lnTo>
                    <a:lnTo>
                      <a:pt x="1104" y="1716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2" name="Freeform 6">
                <a:extLst>
                  <a:ext uri="{FF2B5EF4-FFF2-40B4-BE49-F238E27FC236}">
                    <a16:creationId xmlns:a16="http://schemas.microsoft.com/office/drawing/2014/main" id="{BAB0E533-CDDC-2E45-38A3-EC6EAC17C04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301634" y="1593322"/>
                <a:ext cx="4090987" cy="1033463"/>
              </a:xfrm>
              <a:custGeom>
                <a:avLst/>
                <a:gdLst>
                  <a:gd name="T0" fmla="*/ 1803 w 2577"/>
                  <a:gd name="T1" fmla="*/ 588 h 651"/>
                  <a:gd name="T2" fmla="*/ 1831 w 2577"/>
                  <a:gd name="T3" fmla="*/ 552 h 651"/>
                  <a:gd name="T4" fmla="*/ 1881 w 2577"/>
                  <a:gd name="T5" fmla="*/ 531 h 651"/>
                  <a:gd name="T6" fmla="*/ 1892 w 2577"/>
                  <a:gd name="T7" fmla="*/ 485 h 651"/>
                  <a:gd name="T8" fmla="*/ 1930 w 2577"/>
                  <a:gd name="T9" fmla="*/ 453 h 651"/>
                  <a:gd name="T10" fmla="*/ 1977 w 2577"/>
                  <a:gd name="T11" fmla="*/ 434 h 651"/>
                  <a:gd name="T12" fmla="*/ 2042 w 2577"/>
                  <a:gd name="T13" fmla="*/ 434 h 651"/>
                  <a:gd name="T14" fmla="*/ 2080 w 2577"/>
                  <a:gd name="T15" fmla="*/ 406 h 651"/>
                  <a:gd name="T16" fmla="*/ 2111 w 2577"/>
                  <a:gd name="T17" fmla="*/ 381 h 651"/>
                  <a:gd name="T18" fmla="*/ 2138 w 2577"/>
                  <a:gd name="T19" fmla="*/ 361 h 651"/>
                  <a:gd name="T20" fmla="*/ 2196 w 2577"/>
                  <a:gd name="T21" fmla="*/ 351 h 651"/>
                  <a:gd name="T22" fmla="*/ 2215 w 2577"/>
                  <a:gd name="T23" fmla="*/ 314 h 651"/>
                  <a:gd name="T24" fmla="*/ 2238 w 2577"/>
                  <a:gd name="T25" fmla="*/ 300 h 651"/>
                  <a:gd name="T26" fmla="*/ 2293 w 2577"/>
                  <a:gd name="T27" fmla="*/ 246 h 651"/>
                  <a:gd name="T28" fmla="*/ 2322 w 2577"/>
                  <a:gd name="T29" fmla="*/ 282 h 651"/>
                  <a:gd name="T30" fmla="*/ 2390 w 2577"/>
                  <a:gd name="T31" fmla="*/ 220 h 651"/>
                  <a:gd name="T32" fmla="*/ 2433 w 2577"/>
                  <a:gd name="T33" fmla="*/ 212 h 651"/>
                  <a:gd name="T34" fmla="*/ 2469 w 2577"/>
                  <a:gd name="T35" fmla="*/ 220 h 651"/>
                  <a:gd name="T36" fmla="*/ 2521 w 2577"/>
                  <a:gd name="T37" fmla="*/ 138 h 651"/>
                  <a:gd name="T38" fmla="*/ 2556 w 2577"/>
                  <a:gd name="T39" fmla="*/ 119 h 651"/>
                  <a:gd name="T40" fmla="*/ 2577 w 2577"/>
                  <a:gd name="T41" fmla="*/ 38 h 651"/>
                  <a:gd name="T42" fmla="*/ 2193 w 2577"/>
                  <a:gd name="T43" fmla="*/ 51 h 651"/>
                  <a:gd name="T44" fmla="*/ 1984 w 2577"/>
                  <a:gd name="T45" fmla="*/ 51 h 651"/>
                  <a:gd name="T46" fmla="*/ 1802 w 2577"/>
                  <a:gd name="T47" fmla="*/ 53 h 651"/>
                  <a:gd name="T48" fmla="*/ 1367 w 2577"/>
                  <a:gd name="T49" fmla="*/ 37 h 651"/>
                  <a:gd name="T50" fmla="*/ 981 w 2577"/>
                  <a:gd name="T51" fmla="*/ 23 h 651"/>
                  <a:gd name="T52" fmla="*/ 700 w 2577"/>
                  <a:gd name="T53" fmla="*/ 0 h 651"/>
                  <a:gd name="T54" fmla="*/ 700 w 2577"/>
                  <a:gd name="T55" fmla="*/ 95 h 651"/>
                  <a:gd name="T56" fmla="*/ 735 w 2577"/>
                  <a:gd name="T57" fmla="*/ 210 h 651"/>
                  <a:gd name="T58" fmla="*/ 732 w 2577"/>
                  <a:gd name="T59" fmla="*/ 202 h 651"/>
                  <a:gd name="T60" fmla="*/ 697 w 2577"/>
                  <a:gd name="T61" fmla="*/ 101 h 651"/>
                  <a:gd name="T62" fmla="*/ 677 w 2577"/>
                  <a:gd name="T63" fmla="*/ 126 h 651"/>
                  <a:gd name="T64" fmla="*/ 652 w 2577"/>
                  <a:gd name="T65" fmla="*/ 65 h 651"/>
                  <a:gd name="T66" fmla="*/ 276 w 2577"/>
                  <a:gd name="T67" fmla="*/ 59 h 651"/>
                  <a:gd name="T68" fmla="*/ 265 w 2577"/>
                  <a:gd name="T69" fmla="*/ 83 h 651"/>
                  <a:gd name="T70" fmla="*/ 238 w 2577"/>
                  <a:gd name="T71" fmla="*/ 112 h 651"/>
                  <a:gd name="T72" fmla="*/ 248 w 2577"/>
                  <a:gd name="T73" fmla="*/ 140 h 651"/>
                  <a:gd name="T74" fmla="*/ 239 w 2577"/>
                  <a:gd name="T75" fmla="*/ 180 h 651"/>
                  <a:gd name="T76" fmla="*/ 198 w 2577"/>
                  <a:gd name="T77" fmla="*/ 225 h 651"/>
                  <a:gd name="T78" fmla="*/ 217 w 2577"/>
                  <a:gd name="T79" fmla="*/ 274 h 651"/>
                  <a:gd name="T80" fmla="*/ 192 w 2577"/>
                  <a:gd name="T81" fmla="*/ 285 h 651"/>
                  <a:gd name="T82" fmla="*/ 169 w 2577"/>
                  <a:gd name="T83" fmla="*/ 312 h 651"/>
                  <a:gd name="T84" fmla="*/ 124 w 2577"/>
                  <a:gd name="T85" fmla="*/ 325 h 651"/>
                  <a:gd name="T86" fmla="*/ 151 w 2577"/>
                  <a:gd name="T87" fmla="*/ 361 h 651"/>
                  <a:gd name="T88" fmla="*/ 136 w 2577"/>
                  <a:gd name="T89" fmla="*/ 394 h 651"/>
                  <a:gd name="T90" fmla="*/ 102 w 2577"/>
                  <a:gd name="T91" fmla="*/ 388 h 651"/>
                  <a:gd name="T92" fmla="*/ 101 w 2577"/>
                  <a:gd name="T93" fmla="*/ 439 h 651"/>
                  <a:gd name="T94" fmla="*/ 83 w 2577"/>
                  <a:gd name="T95" fmla="*/ 421 h 651"/>
                  <a:gd name="T96" fmla="*/ 53 w 2577"/>
                  <a:gd name="T97" fmla="*/ 439 h 651"/>
                  <a:gd name="T98" fmla="*/ 74 w 2577"/>
                  <a:gd name="T99" fmla="*/ 446 h 651"/>
                  <a:gd name="T100" fmla="*/ 52 w 2577"/>
                  <a:gd name="T101" fmla="*/ 488 h 651"/>
                  <a:gd name="T102" fmla="*/ 72 w 2577"/>
                  <a:gd name="T103" fmla="*/ 515 h 651"/>
                  <a:gd name="T104" fmla="*/ 73 w 2577"/>
                  <a:gd name="T105" fmla="*/ 547 h 651"/>
                  <a:gd name="T106" fmla="*/ 28 w 2577"/>
                  <a:gd name="T107" fmla="*/ 581 h 651"/>
                  <a:gd name="T108" fmla="*/ 633 w 2577"/>
                  <a:gd name="T109" fmla="*/ 598 h 651"/>
                  <a:gd name="T110" fmla="*/ 937 w 2577"/>
                  <a:gd name="T111" fmla="*/ 635 h 651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8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9 w 10000"/>
                  <a:gd name="connsiteY13" fmla="*/ 8483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</a:cxnLst>
                <a:rect l="l" t="t" r="r" b="b"/>
                <a:pathLst>
                  <a:path w="10000" h="10000">
                    <a:moveTo>
                      <a:pt x="5662" y="9985"/>
                    </a:moveTo>
                    <a:lnTo>
                      <a:pt x="6333" y="10000"/>
                    </a:lnTo>
                    <a:lnTo>
                      <a:pt x="6899" y="10000"/>
                    </a:lnTo>
                    <a:lnTo>
                      <a:pt x="6969" y="10000"/>
                    </a:lnTo>
                    <a:cubicBezTo>
                      <a:pt x="6972" y="9913"/>
                      <a:pt x="6974" y="9826"/>
                      <a:pt x="6977" y="9739"/>
                    </a:cubicBezTo>
                    <a:cubicBezTo>
                      <a:pt x="6984" y="9503"/>
                      <a:pt x="6990" y="9268"/>
                      <a:pt x="6997" y="9032"/>
                    </a:cubicBezTo>
                    <a:cubicBezTo>
                      <a:pt x="6998" y="8996"/>
                      <a:pt x="6999" y="8961"/>
                      <a:pt x="7000" y="8925"/>
                    </a:cubicBezTo>
                    <a:lnTo>
                      <a:pt x="6997" y="8817"/>
                    </a:lnTo>
                    <a:lnTo>
                      <a:pt x="6997" y="8725"/>
                    </a:lnTo>
                    <a:cubicBezTo>
                      <a:pt x="7018" y="8648"/>
                      <a:pt x="7038" y="8572"/>
                      <a:pt x="7059" y="8495"/>
                    </a:cubicBezTo>
                    <a:cubicBezTo>
                      <a:pt x="7065" y="8469"/>
                      <a:pt x="7072" y="8444"/>
                      <a:pt x="7078" y="8418"/>
                    </a:cubicBezTo>
                    <a:cubicBezTo>
                      <a:pt x="7087" y="8438"/>
                      <a:pt x="7096" y="8459"/>
                      <a:pt x="7105" y="8479"/>
                    </a:cubicBezTo>
                    <a:cubicBezTo>
                      <a:pt x="7109" y="8498"/>
                      <a:pt x="7113" y="8518"/>
                      <a:pt x="7117" y="8537"/>
                    </a:cubicBezTo>
                    <a:cubicBezTo>
                      <a:pt x="7140" y="8543"/>
                      <a:pt x="7166" y="8477"/>
                      <a:pt x="7189" y="8483"/>
                    </a:cubicBezTo>
                    <a:cubicBezTo>
                      <a:pt x="7203" y="8468"/>
                      <a:pt x="7215" y="8525"/>
                      <a:pt x="7229" y="8510"/>
                    </a:cubicBezTo>
                    <a:cubicBezTo>
                      <a:pt x="7249" y="8469"/>
                      <a:pt x="7268" y="8428"/>
                      <a:pt x="7288" y="8387"/>
                    </a:cubicBezTo>
                    <a:cubicBezTo>
                      <a:pt x="7294" y="8341"/>
                      <a:pt x="7301" y="8295"/>
                      <a:pt x="7307" y="8249"/>
                    </a:cubicBezTo>
                    <a:cubicBezTo>
                      <a:pt x="7304" y="8218"/>
                      <a:pt x="7302" y="8188"/>
                      <a:pt x="7299" y="8157"/>
                    </a:cubicBezTo>
                    <a:cubicBezTo>
                      <a:pt x="7300" y="8126"/>
                      <a:pt x="7302" y="8096"/>
                      <a:pt x="7303" y="8065"/>
                    </a:cubicBezTo>
                    <a:cubicBezTo>
                      <a:pt x="7302" y="8029"/>
                      <a:pt x="7300" y="7993"/>
                      <a:pt x="7299" y="7957"/>
                    </a:cubicBezTo>
                    <a:cubicBezTo>
                      <a:pt x="7306" y="7926"/>
                      <a:pt x="7312" y="7896"/>
                      <a:pt x="7319" y="7865"/>
                    </a:cubicBezTo>
                    <a:cubicBezTo>
                      <a:pt x="7321" y="7829"/>
                      <a:pt x="7324" y="7793"/>
                      <a:pt x="7326" y="7757"/>
                    </a:cubicBezTo>
                    <a:cubicBezTo>
                      <a:pt x="7324" y="7716"/>
                      <a:pt x="7321" y="7675"/>
                      <a:pt x="7319" y="7634"/>
                    </a:cubicBezTo>
                    <a:cubicBezTo>
                      <a:pt x="7327" y="7573"/>
                      <a:pt x="7334" y="7511"/>
                      <a:pt x="7342" y="7450"/>
                    </a:cubicBezTo>
                    <a:cubicBezTo>
                      <a:pt x="7350" y="7430"/>
                      <a:pt x="7357" y="7409"/>
                      <a:pt x="7365" y="7389"/>
                    </a:cubicBezTo>
                    <a:lnTo>
                      <a:pt x="7392" y="7281"/>
                    </a:lnTo>
                    <a:cubicBezTo>
                      <a:pt x="7405" y="7255"/>
                      <a:pt x="7418" y="7230"/>
                      <a:pt x="7431" y="7204"/>
                    </a:cubicBezTo>
                    <a:cubicBezTo>
                      <a:pt x="7438" y="7178"/>
                      <a:pt x="7444" y="7153"/>
                      <a:pt x="7451" y="7127"/>
                    </a:cubicBezTo>
                    <a:cubicBezTo>
                      <a:pt x="7456" y="7091"/>
                      <a:pt x="7461" y="7056"/>
                      <a:pt x="7466" y="7020"/>
                    </a:cubicBezTo>
                    <a:cubicBezTo>
                      <a:pt x="7474" y="7000"/>
                      <a:pt x="7481" y="6979"/>
                      <a:pt x="7489" y="6959"/>
                    </a:cubicBezTo>
                    <a:cubicBezTo>
                      <a:pt x="7496" y="6964"/>
                      <a:pt x="7502" y="6969"/>
                      <a:pt x="7509" y="6974"/>
                    </a:cubicBezTo>
                    <a:cubicBezTo>
                      <a:pt x="7518" y="6959"/>
                      <a:pt x="7527" y="6943"/>
                      <a:pt x="7536" y="6928"/>
                    </a:cubicBezTo>
                    <a:cubicBezTo>
                      <a:pt x="7546" y="6892"/>
                      <a:pt x="7557" y="6856"/>
                      <a:pt x="7567" y="6820"/>
                    </a:cubicBezTo>
                    <a:cubicBezTo>
                      <a:pt x="7579" y="6794"/>
                      <a:pt x="7590" y="6769"/>
                      <a:pt x="7602" y="6743"/>
                    </a:cubicBezTo>
                    <a:lnTo>
                      <a:pt x="7629" y="6713"/>
                    </a:lnTo>
                    <a:lnTo>
                      <a:pt x="7672" y="6667"/>
                    </a:lnTo>
                    <a:lnTo>
                      <a:pt x="7753" y="6697"/>
                    </a:lnTo>
                    <a:cubicBezTo>
                      <a:pt x="7762" y="6677"/>
                      <a:pt x="7771" y="6656"/>
                      <a:pt x="7780" y="6636"/>
                    </a:cubicBezTo>
                    <a:cubicBezTo>
                      <a:pt x="7792" y="6662"/>
                      <a:pt x="7803" y="6687"/>
                      <a:pt x="7815" y="6713"/>
                    </a:cubicBezTo>
                    <a:lnTo>
                      <a:pt x="7866" y="6713"/>
                    </a:lnTo>
                    <a:lnTo>
                      <a:pt x="7897" y="6682"/>
                    </a:lnTo>
                    <a:lnTo>
                      <a:pt x="7924" y="6667"/>
                    </a:lnTo>
                    <a:cubicBezTo>
                      <a:pt x="7929" y="6641"/>
                      <a:pt x="7934" y="6616"/>
                      <a:pt x="7939" y="6590"/>
                    </a:cubicBezTo>
                    <a:cubicBezTo>
                      <a:pt x="7944" y="6564"/>
                      <a:pt x="7950" y="6539"/>
                      <a:pt x="7955" y="6513"/>
                    </a:cubicBezTo>
                    <a:cubicBezTo>
                      <a:pt x="7968" y="6477"/>
                      <a:pt x="7981" y="6442"/>
                      <a:pt x="7994" y="6406"/>
                    </a:cubicBezTo>
                    <a:cubicBezTo>
                      <a:pt x="8008" y="6390"/>
                      <a:pt x="8022" y="6375"/>
                      <a:pt x="8036" y="6359"/>
                    </a:cubicBezTo>
                    <a:cubicBezTo>
                      <a:pt x="8043" y="6334"/>
                      <a:pt x="8049" y="6308"/>
                      <a:pt x="8056" y="6283"/>
                    </a:cubicBezTo>
                    <a:cubicBezTo>
                      <a:pt x="8061" y="6268"/>
                      <a:pt x="8066" y="6252"/>
                      <a:pt x="8071" y="6237"/>
                    </a:cubicBezTo>
                    <a:cubicBezTo>
                      <a:pt x="8076" y="6201"/>
                      <a:pt x="8082" y="6165"/>
                      <a:pt x="8087" y="6129"/>
                    </a:cubicBezTo>
                    <a:cubicBezTo>
                      <a:pt x="8099" y="6134"/>
                      <a:pt x="8110" y="6139"/>
                      <a:pt x="8122" y="6144"/>
                    </a:cubicBezTo>
                    <a:lnTo>
                      <a:pt x="8149" y="6129"/>
                    </a:lnTo>
                    <a:cubicBezTo>
                      <a:pt x="8152" y="6098"/>
                      <a:pt x="8154" y="6068"/>
                      <a:pt x="8157" y="6037"/>
                    </a:cubicBezTo>
                    <a:cubicBezTo>
                      <a:pt x="8165" y="6022"/>
                      <a:pt x="8172" y="6006"/>
                      <a:pt x="8180" y="5991"/>
                    </a:cubicBezTo>
                    <a:lnTo>
                      <a:pt x="8192" y="5853"/>
                    </a:lnTo>
                    <a:cubicBezTo>
                      <a:pt x="8193" y="5822"/>
                      <a:pt x="8195" y="5791"/>
                      <a:pt x="8196" y="5760"/>
                    </a:cubicBezTo>
                    <a:cubicBezTo>
                      <a:pt x="8204" y="5755"/>
                      <a:pt x="8211" y="5750"/>
                      <a:pt x="8219" y="5745"/>
                    </a:cubicBezTo>
                    <a:lnTo>
                      <a:pt x="8250" y="5776"/>
                    </a:lnTo>
                    <a:cubicBezTo>
                      <a:pt x="8258" y="5761"/>
                      <a:pt x="8265" y="5745"/>
                      <a:pt x="8273" y="5730"/>
                    </a:cubicBezTo>
                    <a:cubicBezTo>
                      <a:pt x="8278" y="5694"/>
                      <a:pt x="8284" y="5658"/>
                      <a:pt x="8289" y="5622"/>
                    </a:cubicBezTo>
                    <a:cubicBezTo>
                      <a:pt x="8291" y="5596"/>
                      <a:pt x="8294" y="5571"/>
                      <a:pt x="8296" y="5545"/>
                    </a:cubicBezTo>
                    <a:cubicBezTo>
                      <a:pt x="8308" y="5535"/>
                      <a:pt x="8319" y="5525"/>
                      <a:pt x="8331" y="5515"/>
                    </a:cubicBezTo>
                    <a:lnTo>
                      <a:pt x="8362" y="5515"/>
                    </a:lnTo>
                    <a:cubicBezTo>
                      <a:pt x="8366" y="5489"/>
                      <a:pt x="8370" y="5464"/>
                      <a:pt x="8374" y="5438"/>
                    </a:cubicBezTo>
                    <a:lnTo>
                      <a:pt x="8417" y="5392"/>
                    </a:lnTo>
                    <a:lnTo>
                      <a:pt x="8494" y="5469"/>
                    </a:lnTo>
                    <a:cubicBezTo>
                      <a:pt x="8503" y="5443"/>
                      <a:pt x="8513" y="5418"/>
                      <a:pt x="8522" y="5392"/>
                    </a:cubicBezTo>
                    <a:cubicBezTo>
                      <a:pt x="8524" y="5366"/>
                      <a:pt x="8527" y="5341"/>
                      <a:pt x="8529" y="5315"/>
                    </a:cubicBezTo>
                    <a:lnTo>
                      <a:pt x="8541" y="5207"/>
                    </a:lnTo>
                    <a:cubicBezTo>
                      <a:pt x="8549" y="5182"/>
                      <a:pt x="8556" y="5156"/>
                      <a:pt x="8564" y="5131"/>
                    </a:cubicBezTo>
                    <a:cubicBezTo>
                      <a:pt x="8568" y="5069"/>
                      <a:pt x="8572" y="5008"/>
                      <a:pt x="8576" y="4946"/>
                    </a:cubicBezTo>
                    <a:lnTo>
                      <a:pt x="8591" y="4916"/>
                    </a:lnTo>
                    <a:cubicBezTo>
                      <a:pt x="8592" y="4885"/>
                      <a:pt x="8594" y="4854"/>
                      <a:pt x="8595" y="4823"/>
                    </a:cubicBezTo>
                    <a:cubicBezTo>
                      <a:pt x="8589" y="4777"/>
                      <a:pt x="8582" y="4731"/>
                      <a:pt x="8576" y="4685"/>
                    </a:cubicBezTo>
                    <a:lnTo>
                      <a:pt x="8576" y="4608"/>
                    </a:lnTo>
                    <a:cubicBezTo>
                      <a:pt x="8584" y="4572"/>
                      <a:pt x="8591" y="4537"/>
                      <a:pt x="8599" y="4501"/>
                    </a:cubicBezTo>
                    <a:cubicBezTo>
                      <a:pt x="8607" y="4486"/>
                      <a:pt x="8614" y="4470"/>
                      <a:pt x="8622" y="4455"/>
                    </a:cubicBezTo>
                    <a:cubicBezTo>
                      <a:pt x="8634" y="4475"/>
                      <a:pt x="8645" y="4496"/>
                      <a:pt x="8657" y="4516"/>
                    </a:cubicBezTo>
                    <a:cubicBezTo>
                      <a:pt x="8666" y="4547"/>
                      <a:pt x="8676" y="4577"/>
                      <a:pt x="8685" y="4608"/>
                    </a:cubicBezTo>
                    <a:cubicBezTo>
                      <a:pt x="8693" y="4588"/>
                      <a:pt x="8700" y="4567"/>
                      <a:pt x="8708" y="4547"/>
                    </a:cubicBezTo>
                    <a:cubicBezTo>
                      <a:pt x="8711" y="4521"/>
                      <a:pt x="8713" y="4496"/>
                      <a:pt x="8716" y="4470"/>
                    </a:cubicBezTo>
                    <a:cubicBezTo>
                      <a:pt x="8721" y="4398"/>
                      <a:pt x="8726" y="4327"/>
                      <a:pt x="8731" y="4255"/>
                    </a:cubicBezTo>
                    <a:cubicBezTo>
                      <a:pt x="8743" y="4204"/>
                      <a:pt x="8754" y="4152"/>
                      <a:pt x="8766" y="4101"/>
                    </a:cubicBezTo>
                    <a:lnTo>
                      <a:pt x="8871" y="3810"/>
                    </a:lnTo>
                    <a:cubicBezTo>
                      <a:pt x="8880" y="3800"/>
                      <a:pt x="8889" y="3789"/>
                      <a:pt x="8898" y="3779"/>
                    </a:cubicBezTo>
                    <a:cubicBezTo>
                      <a:pt x="8915" y="3820"/>
                      <a:pt x="8931" y="3861"/>
                      <a:pt x="8948" y="3902"/>
                    </a:cubicBezTo>
                    <a:cubicBezTo>
                      <a:pt x="8947" y="3938"/>
                      <a:pt x="8946" y="3973"/>
                      <a:pt x="8945" y="4009"/>
                    </a:cubicBezTo>
                    <a:lnTo>
                      <a:pt x="8933" y="4117"/>
                    </a:lnTo>
                    <a:lnTo>
                      <a:pt x="8933" y="4270"/>
                    </a:lnTo>
                    <a:cubicBezTo>
                      <a:pt x="8945" y="4306"/>
                      <a:pt x="8956" y="4342"/>
                      <a:pt x="8968" y="4378"/>
                    </a:cubicBezTo>
                    <a:cubicBezTo>
                      <a:pt x="8982" y="4363"/>
                      <a:pt x="8996" y="4347"/>
                      <a:pt x="9010" y="4332"/>
                    </a:cubicBezTo>
                    <a:cubicBezTo>
                      <a:pt x="9032" y="4276"/>
                      <a:pt x="9054" y="4219"/>
                      <a:pt x="9076" y="4163"/>
                    </a:cubicBezTo>
                    <a:cubicBezTo>
                      <a:pt x="9085" y="4127"/>
                      <a:pt x="9095" y="4091"/>
                      <a:pt x="9104" y="4055"/>
                    </a:cubicBezTo>
                    <a:cubicBezTo>
                      <a:pt x="9127" y="3901"/>
                      <a:pt x="9150" y="3748"/>
                      <a:pt x="9173" y="3594"/>
                    </a:cubicBezTo>
                    <a:cubicBezTo>
                      <a:pt x="9180" y="3569"/>
                      <a:pt x="9186" y="3543"/>
                      <a:pt x="9193" y="3518"/>
                    </a:cubicBezTo>
                    <a:cubicBezTo>
                      <a:pt x="9205" y="3492"/>
                      <a:pt x="9216" y="3467"/>
                      <a:pt x="9228" y="3441"/>
                    </a:cubicBezTo>
                    <a:cubicBezTo>
                      <a:pt x="9243" y="3420"/>
                      <a:pt x="9259" y="3400"/>
                      <a:pt x="9274" y="3379"/>
                    </a:cubicBezTo>
                    <a:lnTo>
                      <a:pt x="9298" y="3379"/>
                    </a:lnTo>
                    <a:cubicBezTo>
                      <a:pt x="9307" y="3364"/>
                      <a:pt x="9316" y="3348"/>
                      <a:pt x="9325" y="3333"/>
                    </a:cubicBezTo>
                    <a:cubicBezTo>
                      <a:pt x="9339" y="3302"/>
                      <a:pt x="9353" y="3272"/>
                      <a:pt x="9367" y="3241"/>
                    </a:cubicBezTo>
                    <a:cubicBezTo>
                      <a:pt x="9372" y="3221"/>
                      <a:pt x="9378" y="3200"/>
                      <a:pt x="9383" y="3180"/>
                    </a:cubicBezTo>
                    <a:cubicBezTo>
                      <a:pt x="9392" y="3195"/>
                      <a:pt x="9401" y="3211"/>
                      <a:pt x="9410" y="3226"/>
                    </a:cubicBezTo>
                    <a:lnTo>
                      <a:pt x="9441" y="3257"/>
                    </a:lnTo>
                    <a:cubicBezTo>
                      <a:pt x="9449" y="3267"/>
                      <a:pt x="9456" y="3277"/>
                      <a:pt x="9464" y="3287"/>
                    </a:cubicBezTo>
                    <a:cubicBezTo>
                      <a:pt x="9469" y="3354"/>
                      <a:pt x="9475" y="3420"/>
                      <a:pt x="9480" y="3487"/>
                    </a:cubicBezTo>
                    <a:lnTo>
                      <a:pt x="9507" y="3472"/>
                    </a:lnTo>
                    <a:cubicBezTo>
                      <a:pt x="9516" y="3462"/>
                      <a:pt x="9525" y="3451"/>
                      <a:pt x="9534" y="3441"/>
                    </a:cubicBezTo>
                    <a:lnTo>
                      <a:pt x="9558" y="3441"/>
                    </a:lnTo>
                    <a:cubicBezTo>
                      <a:pt x="9566" y="3420"/>
                      <a:pt x="9573" y="3400"/>
                      <a:pt x="9581" y="3379"/>
                    </a:cubicBezTo>
                    <a:cubicBezTo>
                      <a:pt x="9586" y="3359"/>
                      <a:pt x="9591" y="3338"/>
                      <a:pt x="9596" y="3318"/>
                    </a:cubicBezTo>
                    <a:cubicBezTo>
                      <a:pt x="9604" y="3267"/>
                      <a:pt x="9612" y="3215"/>
                      <a:pt x="9620" y="3164"/>
                    </a:cubicBezTo>
                    <a:cubicBezTo>
                      <a:pt x="9628" y="3082"/>
                      <a:pt x="9635" y="3001"/>
                      <a:pt x="9643" y="2919"/>
                    </a:cubicBezTo>
                    <a:cubicBezTo>
                      <a:pt x="9662" y="2796"/>
                      <a:pt x="9682" y="2673"/>
                      <a:pt x="9701" y="2550"/>
                    </a:cubicBezTo>
                    <a:lnTo>
                      <a:pt x="9752" y="2289"/>
                    </a:lnTo>
                    <a:cubicBezTo>
                      <a:pt x="9762" y="2233"/>
                      <a:pt x="9773" y="2176"/>
                      <a:pt x="9783" y="2120"/>
                    </a:cubicBezTo>
                    <a:cubicBezTo>
                      <a:pt x="9798" y="2079"/>
                      <a:pt x="9814" y="2038"/>
                      <a:pt x="9829" y="1997"/>
                    </a:cubicBezTo>
                    <a:cubicBezTo>
                      <a:pt x="9834" y="2002"/>
                      <a:pt x="9840" y="2007"/>
                      <a:pt x="9845" y="2012"/>
                    </a:cubicBezTo>
                    <a:lnTo>
                      <a:pt x="9899" y="2120"/>
                    </a:lnTo>
                    <a:cubicBezTo>
                      <a:pt x="9909" y="2115"/>
                      <a:pt x="9920" y="2109"/>
                      <a:pt x="9930" y="2104"/>
                    </a:cubicBezTo>
                    <a:cubicBezTo>
                      <a:pt x="9927" y="2038"/>
                      <a:pt x="9925" y="1971"/>
                      <a:pt x="9922" y="1905"/>
                    </a:cubicBezTo>
                    <a:cubicBezTo>
                      <a:pt x="9921" y="1879"/>
                      <a:pt x="9920" y="1854"/>
                      <a:pt x="9919" y="1828"/>
                    </a:cubicBezTo>
                    <a:cubicBezTo>
                      <a:pt x="9927" y="1767"/>
                      <a:pt x="9934" y="1705"/>
                      <a:pt x="9942" y="1644"/>
                    </a:cubicBezTo>
                    <a:cubicBezTo>
                      <a:pt x="9947" y="1557"/>
                      <a:pt x="9952" y="1469"/>
                      <a:pt x="9957" y="1382"/>
                    </a:cubicBezTo>
                    <a:cubicBezTo>
                      <a:pt x="9958" y="1213"/>
                      <a:pt x="9960" y="1045"/>
                      <a:pt x="9961" y="876"/>
                    </a:cubicBezTo>
                    <a:cubicBezTo>
                      <a:pt x="9962" y="845"/>
                      <a:pt x="9964" y="814"/>
                      <a:pt x="9965" y="783"/>
                    </a:cubicBezTo>
                    <a:cubicBezTo>
                      <a:pt x="9968" y="747"/>
                      <a:pt x="9970" y="712"/>
                      <a:pt x="9973" y="676"/>
                    </a:cubicBezTo>
                    <a:cubicBezTo>
                      <a:pt x="9982" y="645"/>
                      <a:pt x="9991" y="615"/>
                      <a:pt x="10000" y="584"/>
                    </a:cubicBezTo>
                    <a:lnTo>
                      <a:pt x="9845" y="553"/>
                    </a:lnTo>
                    <a:lnTo>
                      <a:pt x="9697" y="553"/>
                    </a:lnTo>
                    <a:cubicBezTo>
                      <a:pt x="9691" y="589"/>
                      <a:pt x="9684" y="625"/>
                      <a:pt x="9678" y="661"/>
                    </a:cubicBezTo>
                    <a:lnTo>
                      <a:pt x="9542" y="707"/>
                    </a:lnTo>
                    <a:lnTo>
                      <a:pt x="8863" y="753"/>
                    </a:lnTo>
                    <a:lnTo>
                      <a:pt x="8510" y="783"/>
                    </a:lnTo>
                    <a:lnTo>
                      <a:pt x="8254" y="799"/>
                    </a:lnTo>
                    <a:cubicBezTo>
                      <a:pt x="8224" y="794"/>
                      <a:pt x="8195" y="788"/>
                      <a:pt x="8165" y="783"/>
                    </a:cubicBezTo>
                    <a:cubicBezTo>
                      <a:pt x="8154" y="773"/>
                      <a:pt x="8144" y="763"/>
                      <a:pt x="8133" y="753"/>
                    </a:cubicBezTo>
                    <a:cubicBezTo>
                      <a:pt x="8123" y="758"/>
                      <a:pt x="8112" y="763"/>
                      <a:pt x="8102" y="768"/>
                    </a:cubicBezTo>
                    <a:lnTo>
                      <a:pt x="7858" y="783"/>
                    </a:lnTo>
                    <a:lnTo>
                      <a:pt x="7699" y="783"/>
                    </a:lnTo>
                    <a:cubicBezTo>
                      <a:pt x="7692" y="814"/>
                      <a:pt x="7686" y="845"/>
                      <a:pt x="7679" y="876"/>
                    </a:cubicBezTo>
                    <a:lnTo>
                      <a:pt x="7652" y="876"/>
                    </a:lnTo>
                    <a:lnTo>
                      <a:pt x="7101" y="814"/>
                    </a:lnTo>
                    <a:cubicBezTo>
                      <a:pt x="7095" y="824"/>
                      <a:pt x="7088" y="835"/>
                      <a:pt x="7082" y="845"/>
                    </a:cubicBezTo>
                    <a:cubicBezTo>
                      <a:pt x="7069" y="840"/>
                      <a:pt x="7056" y="834"/>
                      <a:pt x="7043" y="829"/>
                    </a:cubicBezTo>
                    <a:lnTo>
                      <a:pt x="6993" y="814"/>
                    </a:lnTo>
                    <a:lnTo>
                      <a:pt x="6911" y="814"/>
                    </a:lnTo>
                    <a:lnTo>
                      <a:pt x="6868" y="814"/>
                    </a:lnTo>
                    <a:lnTo>
                      <a:pt x="6465" y="783"/>
                    </a:lnTo>
                    <a:lnTo>
                      <a:pt x="6240" y="707"/>
                    </a:lnTo>
                    <a:lnTo>
                      <a:pt x="5759" y="645"/>
                    </a:lnTo>
                    <a:lnTo>
                      <a:pt x="5305" y="568"/>
                    </a:lnTo>
                    <a:lnTo>
                      <a:pt x="5157" y="568"/>
                    </a:lnTo>
                    <a:lnTo>
                      <a:pt x="4660" y="384"/>
                    </a:lnTo>
                    <a:lnTo>
                      <a:pt x="4486" y="369"/>
                    </a:lnTo>
                    <a:lnTo>
                      <a:pt x="4393" y="369"/>
                    </a:lnTo>
                    <a:lnTo>
                      <a:pt x="3846" y="369"/>
                    </a:lnTo>
                    <a:cubicBezTo>
                      <a:pt x="3833" y="364"/>
                      <a:pt x="3820" y="358"/>
                      <a:pt x="3807" y="353"/>
                    </a:cubicBezTo>
                    <a:lnTo>
                      <a:pt x="3729" y="353"/>
                    </a:lnTo>
                    <a:cubicBezTo>
                      <a:pt x="3721" y="348"/>
                      <a:pt x="3714" y="343"/>
                      <a:pt x="3706" y="338"/>
                    </a:cubicBezTo>
                    <a:lnTo>
                      <a:pt x="3481" y="292"/>
                    </a:lnTo>
                    <a:lnTo>
                      <a:pt x="2949" y="292"/>
                    </a:lnTo>
                    <a:lnTo>
                      <a:pt x="2949" y="108"/>
                    </a:lnTo>
                    <a:lnTo>
                      <a:pt x="2716" y="0"/>
                    </a:lnTo>
                    <a:cubicBezTo>
                      <a:pt x="2711" y="15"/>
                      <a:pt x="2706" y="31"/>
                      <a:pt x="2701" y="46"/>
                    </a:cubicBezTo>
                    <a:cubicBezTo>
                      <a:pt x="2709" y="179"/>
                      <a:pt x="2716" y="312"/>
                      <a:pt x="2724" y="445"/>
                    </a:cubicBezTo>
                    <a:cubicBezTo>
                      <a:pt x="2727" y="522"/>
                      <a:pt x="2729" y="599"/>
                      <a:pt x="2732" y="676"/>
                    </a:cubicBezTo>
                    <a:cubicBezTo>
                      <a:pt x="2731" y="763"/>
                      <a:pt x="2729" y="850"/>
                      <a:pt x="2728" y="937"/>
                    </a:cubicBezTo>
                    <a:cubicBezTo>
                      <a:pt x="2724" y="1034"/>
                      <a:pt x="2720" y="1132"/>
                      <a:pt x="2716" y="1229"/>
                    </a:cubicBezTo>
                    <a:lnTo>
                      <a:pt x="2716" y="1459"/>
                    </a:lnTo>
                    <a:cubicBezTo>
                      <a:pt x="2725" y="1490"/>
                      <a:pt x="2735" y="1520"/>
                      <a:pt x="2744" y="1551"/>
                    </a:cubicBezTo>
                    <a:cubicBezTo>
                      <a:pt x="2763" y="1669"/>
                      <a:pt x="2783" y="1787"/>
                      <a:pt x="2802" y="1905"/>
                    </a:cubicBezTo>
                    <a:cubicBezTo>
                      <a:pt x="2811" y="2069"/>
                      <a:pt x="2820" y="2232"/>
                      <a:pt x="2829" y="2396"/>
                    </a:cubicBezTo>
                    <a:cubicBezTo>
                      <a:pt x="2833" y="2499"/>
                      <a:pt x="2837" y="2601"/>
                      <a:pt x="2841" y="2704"/>
                    </a:cubicBezTo>
                    <a:cubicBezTo>
                      <a:pt x="2846" y="2806"/>
                      <a:pt x="2851" y="2909"/>
                      <a:pt x="2856" y="3011"/>
                    </a:cubicBezTo>
                    <a:cubicBezTo>
                      <a:pt x="2855" y="3083"/>
                      <a:pt x="2853" y="3154"/>
                      <a:pt x="2852" y="3226"/>
                    </a:cubicBezTo>
                    <a:cubicBezTo>
                      <a:pt x="2824" y="3364"/>
                      <a:pt x="2795" y="3503"/>
                      <a:pt x="2767" y="3641"/>
                    </a:cubicBezTo>
                    <a:cubicBezTo>
                      <a:pt x="2759" y="3666"/>
                      <a:pt x="2752" y="3692"/>
                      <a:pt x="2744" y="3717"/>
                    </a:cubicBezTo>
                    <a:cubicBezTo>
                      <a:pt x="2730" y="3707"/>
                      <a:pt x="2715" y="3697"/>
                      <a:pt x="2701" y="3687"/>
                    </a:cubicBezTo>
                    <a:cubicBezTo>
                      <a:pt x="2715" y="3656"/>
                      <a:pt x="2730" y="3625"/>
                      <a:pt x="2744" y="3594"/>
                    </a:cubicBezTo>
                    <a:cubicBezTo>
                      <a:pt x="2770" y="3497"/>
                      <a:pt x="2795" y="3400"/>
                      <a:pt x="2821" y="3303"/>
                    </a:cubicBezTo>
                    <a:cubicBezTo>
                      <a:pt x="2828" y="3236"/>
                      <a:pt x="2834" y="3170"/>
                      <a:pt x="2841" y="3103"/>
                    </a:cubicBezTo>
                    <a:cubicBezTo>
                      <a:pt x="2834" y="3067"/>
                      <a:pt x="2828" y="3031"/>
                      <a:pt x="2821" y="2995"/>
                    </a:cubicBezTo>
                    <a:lnTo>
                      <a:pt x="2821" y="2811"/>
                    </a:lnTo>
                    <a:cubicBezTo>
                      <a:pt x="2817" y="2647"/>
                      <a:pt x="2813" y="2484"/>
                      <a:pt x="2809" y="2320"/>
                    </a:cubicBezTo>
                    <a:cubicBezTo>
                      <a:pt x="2795" y="2171"/>
                      <a:pt x="2781" y="2023"/>
                      <a:pt x="2767" y="1874"/>
                    </a:cubicBezTo>
                    <a:cubicBezTo>
                      <a:pt x="2753" y="1802"/>
                      <a:pt x="2738" y="1731"/>
                      <a:pt x="2724" y="1659"/>
                    </a:cubicBezTo>
                    <a:cubicBezTo>
                      <a:pt x="2718" y="1623"/>
                      <a:pt x="2711" y="1587"/>
                      <a:pt x="2705" y="1551"/>
                    </a:cubicBezTo>
                    <a:cubicBezTo>
                      <a:pt x="2691" y="1664"/>
                      <a:pt x="2676" y="1776"/>
                      <a:pt x="2662" y="1889"/>
                    </a:cubicBezTo>
                    <a:cubicBezTo>
                      <a:pt x="2665" y="1961"/>
                      <a:pt x="2667" y="2032"/>
                      <a:pt x="2670" y="2104"/>
                    </a:cubicBezTo>
                    <a:cubicBezTo>
                      <a:pt x="2669" y="2201"/>
                      <a:pt x="2667" y="2299"/>
                      <a:pt x="2666" y="2396"/>
                    </a:cubicBezTo>
                    <a:cubicBezTo>
                      <a:pt x="2657" y="2381"/>
                      <a:pt x="2648" y="2365"/>
                      <a:pt x="2639" y="2350"/>
                    </a:cubicBezTo>
                    <a:cubicBezTo>
                      <a:pt x="2643" y="2253"/>
                      <a:pt x="2646" y="2155"/>
                      <a:pt x="2650" y="2058"/>
                    </a:cubicBezTo>
                    <a:cubicBezTo>
                      <a:pt x="2642" y="2017"/>
                      <a:pt x="2635" y="1976"/>
                      <a:pt x="2627" y="1935"/>
                    </a:cubicBezTo>
                    <a:cubicBezTo>
                      <a:pt x="2626" y="1904"/>
                      <a:pt x="2624" y="1874"/>
                      <a:pt x="2623" y="1843"/>
                    </a:cubicBezTo>
                    <a:lnTo>
                      <a:pt x="2650" y="1720"/>
                    </a:lnTo>
                    <a:cubicBezTo>
                      <a:pt x="2658" y="1664"/>
                      <a:pt x="2666" y="1607"/>
                      <a:pt x="2674" y="1551"/>
                    </a:cubicBezTo>
                    <a:cubicBezTo>
                      <a:pt x="2678" y="1433"/>
                      <a:pt x="2681" y="1316"/>
                      <a:pt x="2685" y="1198"/>
                    </a:cubicBezTo>
                    <a:cubicBezTo>
                      <a:pt x="2693" y="1137"/>
                      <a:pt x="2701" y="1075"/>
                      <a:pt x="2709" y="1014"/>
                    </a:cubicBezTo>
                    <a:lnTo>
                      <a:pt x="2530" y="998"/>
                    </a:lnTo>
                    <a:lnTo>
                      <a:pt x="2099" y="906"/>
                    </a:lnTo>
                    <a:lnTo>
                      <a:pt x="1250" y="707"/>
                    </a:lnTo>
                    <a:lnTo>
                      <a:pt x="1168" y="722"/>
                    </a:lnTo>
                    <a:cubicBezTo>
                      <a:pt x="1149" y="799"/>
                      <a:pt x="1129" y="875"/>
                      <a:pt x="1110" y="952"/>
                    </a:cubicBezTo>
                    <a:cubicBezTo>
                      <a:pt x="1103" y="967"/>
                      <a:pt x="1097" y="983"/>
                      <a:pt x="1090" y="998"/>
                    </a:cubicBezTo>
                    <a:cubicBezTo>
                      <a:pt x="1084" y="967"/>
                      <a:pt x="1077" y="937"/>
                      <a:pt x="1071" y="906"/>
                    </a:cubicBezTo>
                    <a:cubicBezTo>
                      <a:pt x="1076" y="845"/>
                      <a:pt x="1082" y="783"/>
                      <a:pt x="1087" y="722"/>
                    </a:cubicBezTo>
                    <a:lnTo>
                      <a:pt x="1021" y="707"/>
                    </a:lnTo>
                    <a:cubicBezTo>
                      <a:pt x="1026" y="743"/>
                      <a:pt x="1031" y="778"/>
                      <a:pt x="1036" y="814"/>
                    </a:cubicBezTo>
                    <a:lnTo>
                      <a:pt x="1036" y="937"/>
                    </a:lnTo>
                    <a:cubicBezTo>
                      <a:pt x="1024" y="973"/>
                      <a:pt x="1013" y="1009"/>
                      <a:pt x="1001" y="1045"/>
                    </a:cubicBezTo>
                    <a:cubicBezTo>
                      <a:pt x="1010" y="1122"/>
                      <a:pt x="1019" y="1198"/>
                      <a:pt x="1028" y="1275"/>
                    </a:cubicBezTo>
                    <a:cubicBezTo>
                      <a:pt x="1032" y="1342"/>
                      <a:pt x="1036" y="1408"/>
                      <a:pt x="1040" y="1475"/>
                    </a:cubicBezTo>
                    <a:cubicBezTo>
                      <a:pt x="1039" y="1506"/>
                      <a:pt x="1037" y="1536"/>
                      <a:pt x="1036" y="1567"/>
                    </a:cubicBezTo>
                    <a:cubicBezTo>
                      <a:pt x="1028" y="1593"/>
                      <a:pt x="1021" y="1618"/>
                      <a:pt x="1013" y="1644"/>
                    </a:cubicBezTo>
                    <a:lnTo>
                      <a:pt x="951" y="1567"/>
                    </a:lnTo>
                    <a:cubicBezTo>
                      <a:pt x="943" y="1587"/>
                      <a:pt x="935" y="1608"/>
                      <a:pt x="927" y="1628"/>
                    </a:cubicBezTo>
                    <a:cubicBezTo>
                      <a:pt x="926" y="1659"/>
                      <a:pt x="925" y="1689"/>
                      <a:pt x="924" y="1720"/>
                    </a:cubicBezTo>
                    <a:cubicBezTo>
                      <a:pt x="928" y="1751"/>
                      <a:pt x="931" y="1782"/>
                      <a:pt x="935" y="1813"/>
                    </a:cubicBezTo>
                    <a:cubicBezTo>
                      <a:pt x="951" y="1859"/>
                      <a:pt x="966" y="1905"/>
                      <a:pt x="982" y="1951"/>
                    </a:cubicBezTo>
                    <a:cubicBezTo>
                      <a:pt x="988" y="1941"/>
                      <a:pt x="995" y="1930"/>
                      <a:pt x="1001" y="1920"/>
                    </a:cubicBezTo>
                    <a:cubicBezTo>
                      <a:pt x="1004" y="1951"/>
                      <a:pt x="1006" y="1981"/>
                      <a:pt x="1009" y="2012"/>
                    </a:cubicBezTo>
                    <a:cubicBezTo>
                      <a:pt x="1008" y="2043"/>
                      <a:pt x="1006" y="2073"/>
                      <a:pt x="1005" y="2104"/>
                    </a:cubicBezTo>
                    <a:cubicBezTo>
                      <a:pt x="991" y="2120"/>
                      <a:pt x="976" y="2135"/>
                      <a:pt x="962" y="2151"/>
                    </a:cubicBezTo>
                    <a:lnTo>
                      <a:pt x="908" y="2166"/>
                    </a:lnTo>
                    <a:lnTo>
                      <a:pt x="834" y="2104"/>
                    </a:lnTo>
                    <a:cubicBezTo>
                      <a:pt x="826" y="2135"/>
                      <a:pt x="819" y="2166"/>
                      <a:pt x="811" y="2197"/>
                    </a:cubicBezTo>
                    <a:lnTo>
                      <a:pt x="850" y="2320"/>
                    </a:lnTo>
                    <a:cubicBezTo>
                      <a:pt x="873" y="2422"/>
                      <a:pt x="897" y="2525"/>
                      <a:pt x="920" y="2627"/>
                    </a:cubicBezTo>
                    <a:cubicBezTo>
                      <a:pt x="922" y="2673"/>
                      <a:pt x="925" y="2719"/>
                      <a:pt x="927" y="2765"/>
                    </a:cubicBezTo>
                    <a:cubicBezTo>
                      <a:pt x="909" y="2821"/>
                      <a:pt x="891" y="2878"/>
                      <a:pt x="873" y="2934"/>
                    </a:cubicBezTo>
                    <a:cubicBezTo>
                      <a:pt x="861" y="2949"/>
                      <a:pt x="850" y="2965"/>
                      <a:pt x="838" y="2980"/>
                    </a:cubicBezTo>
                    <a:cubicBezTo>
                      <a:pt x="833" y="3011"/>
                      <a:pt x="828" y="3041"/>
                      <a:pt x="823" y="3072"/>
                    </a:cubicBezTo>
                    <a:lnTo>
                      <a:pt x="811" y="3195"/>
                    </a:lnTo>
                    <a:cubicBezTo>
                      <a:pt x="803" y="3226"/>
                      <a:pt x="796" y="3256"/>
                      <a:pt x="788" y="3287"/>
                    </a:cubicBezTo>
                    <a:cubicBezTo>
                      <a:pt x="781" y="3343"/>
                      <a:pt x="775" y="3400"/>
                      <a:pt x="768" y="3456"/>
                    </a:cubicBezTo>
                    <a:lnTo>
                      <a:pt x="768" y="3579"/>
                    </a:lnTo>
                    <a:cubicBezTo>
                      <a:pt x="769" y="3605"/>
                      <a:pt x="771" y="3630"/>
                      <a:pt x="772" y="3656"/>
                    </a:cubicBezTo>
                    <a:cubicBezTo>
                      <a:pt x="780" y="3707"/>
                      <a:pt x="787" y="3759"/>
                      <a:pt x="795" y="3810"/>
                    </a:cubicBezTo>
                    <a:cubicBezTo>
                      <a:pt x="807" y="3851"/>
                      <a:pt x="818" y="3891"/>
                      <a:pt x="830" y="3932"/>
                    </a:cubicBezTo>
                    <a:cubicBezTo>
                      <a:pt x="837" y="3973"/>
                      <a:pt x="843" y="4014"/>
                      <a:pt x="850" y="4055"/>
                    </a:cubicBezTo>
                    <a:cubicBezTo>
                      <a:pt x="847" y="4106"/>
                      <a:pt x="845" y="4158"/>
                      <a:pt x="842" y="4209"/>
                    </a:cubicBezTo>
                    <a:lnTo>
                      <a:pt x="815" y="4194"/>
                    </a:lnTo>
                    <a:cubicBezTo>
                      <a:pt x="802" y="4148"/>
                      <a:pt x="789" y="4101"/>
                      <a:pt x="776" y="4055"/>
                    </a:cubicBezTo>
                    <a:lnTo>
                      <a:pt x="737" y="4040"/>
                    </a:lnTo>
                    <a:cubicBezTo>
                      <a:pt x="727" y="4091"/>
                      <a:pt x="716" y="4143"/>
                      <a:pt x="706" y="4194"/>
                    </a:cubicBezTo>
                    <a:cubicBezTo>
                      <a:pt x="710" y="4235"/>
                      <a:pt x="714" y="4275"/>
                      <a:pt x="718" y="4316"/>
                    </a:cubicBezTo>
                    <a:cubicBezTo>
                      <a:pt x="727" y="4337"/>
                      <a:pt x="736" y="4357"/>
                      <a:pt x="745" y="4378"/>
                    </a:cubicBezTo>
                    <a:lnTo>
                      <a:pt x="776" y="4409"/>
                    </a:lnTo>
                    <a:cubicBezTo>
                      <a:pt x="773" y="4455"/>
                      <a:pt x="771" y="4501"/>
                      <a:pt x="768" y="4547"/>
                    </a:cubicBezTo>
                    <a:cubicBezTo>
                      <a:pt x="758" y="4567"/>
                      <a:pt x="747" y="4588"/>
                      <a:pt x="737" y="4608"/>
                    </a:cubicBezTo>
                    <a:cubicBezTo>
                      <a:pt x="727" y="4598"/>
                      <a:pt x="716" y="4588"/>
                      <a:pt x="706" y="4578"/>
                    </a:cubicBezTo>
                    <a:cubicBezTo>
                      <a:pt x="700" y="4588"/>
                      <a:pt x="693" y="4598"/>
                      <a:pt x="687" y="4608"/>
                    </a:cubicBezTo>
                    <a:cubicBezTo>
                      <a:pt x="677" y="4670"/>
                      <a:pt x="666" y="4731"/>
                      <a:pt x="656" y="4793"/>
                    </a:cubicBezTo>
                    <a:cubicBezTo>
                      <a:pt x="644" y="4824"/>
                      <a:pt x="633" y="4854"/>
                      <a:pt x="621" y="4885"/>
                    </a:cubicBezTo>
                    <a:cubicBezTo>
                      <a:pt x="605" y="4905"/>
                      <a:pt x="590" y="4926"/>
                      <a:pt x="574" y="4946"/>
                    </a:cubicBezTo>
                    <a:cubicBezTo>
                      <a:pt x="564" y="4920"/>
                      <a:pt x="553" y="4895"/>
                      <a:pt x="543" y="4869"/>
                    </a:cubicBezTo>
                    <a:lnTo>
                      <a:pt x="524" y="4885"/>
                    </a:lnTo>
                    <a:cubicBezTo>
                      <a:pt x="516" y="4895"/>
                      <a:pt x="509" y="4906"/>
                      <a:pt x="501" y="4916"/>
                    </a:cubicBezTo>
                    <a:cubicBezTo>
                      <a:pt x="494" y="4941"/>
                      <a:pt x="488" y="4967"/>
                      <a:pt x="481" y="4992"/>
                    </a:cubicBezTo>
                    <a:cubicBezTo>
                      <a:pt x="478" y="5038"/>
                      <a:pt x="476" y="5085"/>
                      <a:pt x="473" y="5131"/>
                    </a:cubicBezTo>
                    <a:cubicBezTo>
                      <a:pt x="474" y="5172"/>
                      <a:pt x="476" y="5212"/>
                      <a:pt x="477" y="5253"/>
                    </a:cubicBezTo>
                    <a:cubicBezTo>
                      <a:pt x="495" y="5309"/>
                      <a:pt x="514" y="5366"/>
                      <a:pt x="532" y="5422"/>
                    </a:cubicBezTo>
                    <a:cubicBezTo>
                      <a:pt x="544" y="5397"/>
                      <a:pt x="555" y="5371"/>
                      <a:pt x="567" y="5346"/>
                    </a:cubicBezTo>
                    <a:cubicBezTo>
                      <a:pt x="576" y="5382"/>
                      <a:pt x="585" y="5417"/>
                      <a:pt x="594" y="5453"/>
                    </a:cubicBezTo>
                    <a:cubicBezTo>
                      <a:pt x="591" y="5484"/>
                      <a:pt x="589" y="5514"/>
                      <a:pt x="586" y="5545"/>
                    </a:cubicBezTo>
                    <a:cubicBezTo>
                      <a:pt x="580" y="5571"/>
                      <a:pt x="573" y="5596"/>
                      <a:pt x="567" y="5622"/>
                    </a:cubicBezTo>
                    <a:cubicBezTo>
                      <a:pt x="554" y="5643"/>
                      <a:pt x="541" y="5663"/>
                      <a:pt x="528" y="5684"/>
                    </a:cubicBezTo>
                    <a:lnTo>
                      <a:pt x="470" y="5699"/>
                    </a:lnTo>
                    <a:lnTo>
                      <a:pt x="458" y="5822"/>
                    </a:lnTo>
                    <a:cubicBezTo>
                      <a:pt x="462" y="5858"/>
                      <a:pt x="466" y="5893"/>
                      <a:pt x="470" y="5929"/>
                    </a:cubicBezTo>
                    <a:cubicBezTo>
                      <a:pt x="489" y="5970"/>
                      <a:pt x="509" y="6011"/>
                      <a:pt x="528" y="6052"/>
                    </a:cubicBezTo>
                    <a:lnTo>
                      <a:pt x="528" y="6190"/>
                    </a:lnTo>
                    <a:cubicBezTo>
                      <a:pt x="521" y="6206"/>
                      <a:pt x="515" y="6221"/>
                      <a:pt x="508" y="6237"/>
                    </a:cubicBezTo>
                    <a:lnTo>
                      <a:pt x="470" y="6190"/>
                    </a:lnTo>
                    <a:cubicBezTo>
                      <a:pt x="465" y="6139"/>
                      <a:pt x="459" y="6088"/>
                      <a:pt x="454" y="6037"/>
                    </a:cubicBezTo>
                    <a:cubicBezTo>
                      <a:pt x="448" y="6011"/>
                      <a:pt x="441" y="5986"/>
                      <a:pt x="435" y="5960"/>
                    </a:cubicBezTo>
                    <a:lnTo>
                      <a:pt x="396" y="5960"/>
                    </a:lnTo>
                    <a:cubicBezTo>
                      <a:pt x="387" y="5991"/>
                      <a:pt x="378" y="6021"/>
                      <a:pt x="369" y="6052"/>
                    </a:cubicBezTo>
                    <a:cubicBezTo>
                      <a:pt x="364" y="6103"/>
                      <a:pt x="358" y="6155"/>
                      <a:pt x="353" y="6206"/>
                    </a:cubicBezTo>
                    <a:cubicBezTo>
                      <a:pt x="356" y="6252"/>
                      <a:pt x="358" y="6298"/>
                      <a:pt x="361" y="6344"/>
                    </a:cubicBezTo>
                    <a:cubicBezTo>
                      <a:pt x="369" y="6390"/>
                      <a:pt x="376" y="6436"/>
                      <a:pt x="384" y="6482"/>
                    </a:cubicBezTo>
                    <a:cubicBezTo>
                      <a:pt x="389" y="6523"/>
                      <a:pt x="395" y="6564"/>
                      <a:pt x="400" y="6605"/>
                    </a:cubicBezTo>
                    <a:cubicBezTo>
                      <a:pt x="397" y="6651"/>
                      <a:pt x="395" y="6697"/>
                      <a:pt x="392" y="6743"/>
                    </a:cubicBezTo>
                    <a:cubicBezTo>
                      <a:pt x="380" y="6748"/>
                      <a:pt x="369" y="6754"/>
                      <a:pt x="357" y="6759"/>
                    </a:cubicBezTo>
                    <a:cubicBezTo>
                      <a:pt x="354" y="6800"/>
                      <a:pt x="352" y="6841"/>
                      <a:pt x="349" y="6882"/>
                    </a:cubicBezTo>
                    <a:cubicBezTo>
                      <a:pt x="339" y="6856"/>
                      <a:pt x="328" y="6831"/>
                      <a:pt x="318" y="6805"/>
                    </a:cubicBezTo>
                    <a:lnTo>
                      <a:pt x="318" y="6667"/>
                    </a:lnTo>
                    <a:lnTo>
                      <a:pt x="318" y="6590"/>
                    </a:lnTo>
                    <a:cubicBezTo>
                      <a:pt x="319" y="6549"/>
                      <a:pt x="321" y="6508"/>
                      <a:pt x="322" y="6467"/>
                    </a:cubicBezTo>
                    <a:cubicBezTo>
                      <a:pt x="318" y="6436"/>
                      <a:pt x="314" y="6406"/>
                      <a:pt x="310" y="6375"/>
                    </a:cubicBezTo>
                    <a:cubicBezTo>
                      <a:pt x="301" y="6365"/>
                      <a:pt x="292" y="6354"/>
                      <a:pt x="283" y="6344"/>
                    </a:cubicBezTo>
                    <a:cubicBezTo>
                      <a:pt x="275" y="6370"/>
                      <a:pt x="268" y="6395"/>
                      <a:pt x="260" y="6421"/>
                    </a:cubicBezTo>
                    <a:cubicBezTo>
                      <a:pt x="259" y="6467"/>
                      <a:pt x="257" y="6513"/>
                      <a:pt x="256" y="6559"/>
                    </a:cubicBezTo>
                    <a:cubicBezTo>
                      <a:pt x="250" y="6595"/>
                      <a:pt x="243" y="6631"/>
                      <a:pt x="237" y="6667"/>
                    </a:cubicBezTo>
                    <a:cubicBezTo>
                      <a:pt x="227" y="6692"/>
                      <a:pt x="216" y="6718"/>
                      <a:pt x="206" y="6743"/>
                    </a:cubicBezTo>
                    <a:cubicBezTo>
                      <a:pt x="201" y="6784"/>
                      <a:pt x="195" y="6825"/>
                      <a:pt x="190" y="6866"/>
                    </a:cubicBezTo>
                    <a:cubicBezTo>
                      <a:pt x="195" y="6902"/>
                      <a:pt x="201" y="6938"/>
                      <a:pt x="206" y="6974"/>
                    </a:cubicBezTo>
                    <a:lnTo>
                      <a:pt x="244" y="6974"/>
                    </a:lnTo>
                    <a:cubicBezTo>
                      <a:pt x="240" y="6943"/>
                      <a:pt x="237" y="6913"/>
                      <a:pt x="233" y="6882"/>
                    </a:cubicBezTo>
                    <a:cubicBezTo>
                      <a:pt x="239" y="6831"/>
                      <a:pt x="246" y="6779"/>
                      <a:pt x="252" y="6728"/>
                    </a:cubicBezTo>
                    <a:cubicBezTo>
                      <a:pt x="264" y="6769"/>
                      <a:pt x="275" y="6810"/>
                      <a:pt x="287" y="6851"/>
                    </a:cubicBezTo>
                    <a:cubicBezTo>
                      <a:pt x="295" y="6887"/>
                      <a:pt x="302" y="6923"/>
                      <a:pt x="310" y="6959"/>
                    </a:cubicBezTo>
                    <a:cubicBezTo>
                      <a:pt x="299" y="7025"/>
                      <a:pt x="287" y="7092"/>
                      <a:pt x="276" y="7158"/>
                    </a:cubicBezTo>
                    <a:cubicBezTo>
                      <a:pt x="275" y="7209"/>
                      <a:pt x="273" y="7261"/>
                      <a:pt x="272" y="7312"/>
                    </a:cubicBezTo>
                    <a:lnTo>
                      <a:pt x="272" y="7419"/>
                    </a:lnTo>
                    <a:cubicBezTo>
                      <a:pt x="258" y="7409"/>
                      <a:pt x="243" y="7399"/>
                      <a:pt x="229" y="7389"/>
                    </a:cubicBezTo>
                    <a:cubicBezTo>
                      <a:pt x="220" y="7425"/>
                      <a:pt x="211" y="7460"/>
                      <a:pt x="202" y="7496"/>
                    </a:cubicBezTo>
                    <a:cubicBezTo>
                      <a:pt x="207" y="7552"/>
                      <a:pt x="212" y="7609"/>
                      <a:pt x="217" y="7665"/>
                    </a:cubicBezTo>
                    <a:cubicBezTo>
                      <a:pt x="222" y="7675"/>
                      <a:pt x="228" y="7686"/>
                      <a:pt x="233" y="7696"/>
                    </a:cubicBezTo>
                    <a:cubicBezTo>
                      <a:pt x="246" y="7686"/>
                      <a:pt x="259" y="7675"/>
                      <a:pt x="272" y="7665"/>
                    </a:cubicBezTo>
                    <a:cubicBezTo>
                      <a:pt x="276" y="7686"/>
                      <a:pt x="279" y="7706"/>
                      <a:pt x="283" y="7727"/>
                    </a:cubicBezTo>
                    <a:cubicBezTo>
                      <a:pt x="288" y="7778"/>
                      <a:pt x="294" y="7829"/>
                      <a:pt x="299" y="7880"/>
                    </a:cubicBezTo>
                    <a:cubicBezTo>
                      <a:pt x="292" y="7890"/>
                      <a:pt x="286" y="7901"/>
                      <a:pt x="279" y="7911"/>
                    </a:cubicBezTo>
                    <a:cubicBezTo>
                      <a:pt x="275" y="7931"/>
                      <a:pt x="272" y="7952"/>
                      <a:pt x="268" y="7972"/>
                    </a:cubicBezTo>
                    <a:cubicBezTo>
                      <a:pt x="260" y="7987"/>
                      <a:pt x="252" y="8003"/>
                      <a:pt x="244" y="8018"/>
                    </a:cubicBezTo>
                    <a:lnTo>
                      <a:pt x="256" y="8126"/>
                    </a:lnTo>
                    <a:cubicBezTo>
                      <a:pt x="268" y="8162"/>
                      <a:pt x="279" y="8197"/>
                      <a:pt x="291" y="8233"/>
                    </a:cubicBezTo>
                    <a:cubicBezTo>
                      <a:pt x="294" y="8264"/>
                      <a:pt x="296" y="8295"/>
                      <a:pt x="299" y="8326"/>
                    </a:cubicBezTo>
                    <a:cubicBezTo>
                      <a:pt x="294" y="8351"/>
                      <a:pt x="288" y="8377"/>
                      <a:pt x="283" y="8402"/>
                    </a:cubicBezTo>
                    <a:cubicBezTo>
                      <a:pt x="278" y="8412"/>
                      <a:pt x="273" y="8423"/>
                      <a:pt x="268" y="8433"/>
                    </a:cubicBezTo>
                    <a:cubicBezTo>
                      <a:pt x="255" y="8418"/>
                      <a:pt x="242" y="8402"/>
                      <a:pt x="229" y="8387"/>
                    </a:cubicBezTo>
                    <a:cubicBezTo>
                      <a:pt x="221" y="8377"/>
                      <a:pt x="214" y="8366"/>
                      <a:pt x="206" y="8356"/>
                    </a:cubicBezTo>
                    <a:cubicBezTo>
                      <a:pt x="194" y="8387"/>
                      <a:pt x="183" y="8418"/>
                      <a:pt x="171" y="8449"/>
                    </a:cubicBezTo>
                    <a:lnTo>
                      <a:pt x="144" y="8833"/>
                    </a:lnTo>
                    <a:cubicBezTo>
                      <a:pt x="132" y="8864"/>
                      <a:pt x="121" y="8894"/>
                      <a:pt x="109" y="8925"/>
                    </a:cubicBezTo>
                    <a:lnTo>
                      <a:pt x="31" y="8817"/>
                    </a:lnTo>
                    <a:cubicBezTo>
                      <a:pt x="21" y="8879"/>
                      <a:pt x="10" y="8940"/>
                      <a:pt x="0" y="9002"/>
                    </a:cubicBezTo>
                    <a:lnTo>
                      <a:pt x="365" y="9155"/>
                    </a:lnTo>
                    <a:lnTo>
                      <a:pt x="1995" y="9524"/>
                    </a:lnTo>
                    <a:lnTo>
                      <a:pt x="2460" y="9601"/>
                    </a:lnTo>
                    <a:cubicBezTo>
                      <a:pt x="2459" y="9463"/>
                      <a:pt x="2457" y="9324"/>
                      <a:pt x="2456" y="9186"/>
                    </a:cubicBezTo>
                    <a:cubicBezTo>
                      <a:pt x="2443" y="9201"/>
                      <a:pt x="2431" y="9217"/>
                      <a:pt x="2418" y="9232"/>
                    </a:cubicBezTo>
                    <a:lnTo>
                      <a:pt x="2406" y="9124"/>
                    </a:lnTo>
                    <a:cubicBezTo>
                      <a:pt x="2427" y="9134"/>
                      <a:pt x="2447" y="9145"/>
                      <a:pt x="2468" y="9155"/>
                    </a:cubicBezTo>
                    <a:cubicBezTo>
                      <a:pt x="2474" y="9206"/>
                      <a:pt x="2481" y="9258"/>
                      <a:pt x="2487" y="9309"/>
                    </a:cubicBezTo>
                    <a:cubicBezTo>
                      <a:pt x="2483" y="9381"/>
                      <a:pt x="2480" y="9452"/>
                      <a:pt x="2476" y="9524"/>
                    </a:cubicBezTo>
                    <a:lnTo>
                      <a:pt x="3629" y="9894"/>
                    </a:lnTo>
                    <a:lnTo>
                      <a:pt x="5270" y="9954"/>
                    </a:lnTo>
                    <a:lnTo>
                      <a:pt x="5471" y="9969"/>
                    </a:lnTo>
                    <a:lnTo>
                      <a:pt x="5662" y="9985"/>
                    </a:lnTo>
                    <a:lnTo>
                      <a:pt x="5662" y="9985"/>
                    </a:lnTo>
                    <a:lnTo>
                      <a:pt x="5662" y="998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7" name="Freeform 11">
                <a:extLst>
                  <a:ext uri="{FF2B5EF4-FFF2-40B4-BE49-F238E27FC236}">
                    <a16:creationId xmlns:a16="http://schemas.microsoft.com/office/drawing/2014/main" id="{4E6BCA02-BED8-23C5-1EFC-69C686113B2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8095384" y="2575984"/>
                <a:ext cx="1771650" cy="2820988"/>
              </a:xfrm>
              <a:custGeom>
                <a:avLst/>
                <a:gdLst>
                  <a:gd name="T0" fmla="*/ 44 w 1116"/>
                  <a:gd name="T1" fmla="*/ 1737 h 1777"/>
                  <a:gd name="T2" fmla="*/ 120 w 1116"/>
                  <a:gd name="T3" fmla="*/ 1678 h 1777"/>
                  <a:gd name="T4" fmla="*/ 95 w 1116"/>
                  <a:gd name="T5" fmla="*/ 1763 h 1777"/>
                  <a:gd name="T6" fmla="*/ 93 w 1116"/>
                  <a:gd name="T7" fmla="*/ 1769 h 1777"/>
                  <a:gd name="T8" fmla="*/ 168 w 1116"/>
                  <a:gd name="T9" fmla="*/ 1777 h 1777"/>
                  <a:gd name="T10" fmla="*/ 280 w 1116"/>
                  <a:gd name="T11" fmla="*/ 1753 h 1777"/>
                  <a:gd name="T12" fmla="*/ 251 w 1116"/>
                  <a:gd name="T13" fmla="*/ 1742 h 1777"/>
                  <a:gd name="T14" fmla="*/ 281 w 1116"/>
                  <a:gd name="T15" fmla="*/ 1738 h 1777"/>
                  <a:gd name="T16" fmla="*/ 316 w 1116"/>
                  <a:gd name="T17" fmla="*/ 1712 h 1777"/>
                  <a:gd name="T18" fmla="*/ 306 w 1116"/>
                  <a:gd name="T19" fmla="*/ 1678 h 1777"/>
                  <a:gd name="T20" fmla="*/ 322 w 1116"/>
                  <a:gd name="T21" fmla="*/ 1629 h 1777"/>
                  <a:gd name="T22" fmla="*/ 298 w 1116"/>
                  <a:gd name="T23" fmla="*/ 1604 h 1777"/>
                  <a:gd name="T24" fmla="*/ 274 w 1116"/>
                  <a:gd name="T25" fmla="*/ 1576 h 1777"/>
                  <a:gd name="T26" fmla="*/ 256 w 1116"/>
                  <a:gd name="T27" fmla="*/ 1530 h 1777"/>
                  <a:gd name="T28" fmla="*/ 474 w 1116"/>
                  <a:gd name="T29" fmla="*/ 1502 h 1777"/>
                  <a:gd name="T30" fmla="*/ 1064 w 1116"/>
                  <a:gd name="T31" fmla="*/ 1463 h 1777"/>
                  <a:gd name="T32" fmla="*/ 1049 w 1116"/>
                  <a:gd name="T33" fmla="*/ 1415 h 1777"/>
                  <a:gd name="T34" fmla="*/ 1058 w 1116"/>
                  <a:gd name="T35" fmla="*/ 1360 h 1777"/>
                  <a:gd name="T36" fmla="*/ 1066 w 1116"/>
                  <a:gd name="T37" fmla="*/ 1294 h 1777"/>
                  <a:gd name="T38" fmla="*/ 1054 w 1116"/>
                  <a:gd name="T39" fmla="*/ 1268 h 1777"/>
                  <a:gd name="T40" fmla="*/ 1039 w 1116"/>
                  <a:gd name="T41" fmla="*/ 1222 h 1777"/>
                  <a:gd name="T42" fmla="*/ 1049 w 1116"/>
                  <a:gd name="T43" fmla="*/ 1174 h 1777"/>
                  <a:gd name="T44" fmla="*/ 1066 w 1116"/>
                  <a:gd name="T45" fmla="*/ 1113 h 1777"/>
                  <a:gd name="T46" fmla="*/ 1091 w 1116"/>
                  <a:gd name="T47" fmla="*/ 1067 h 1777"/>
                  <a:gd name="T48" fmla="*/ 1116 w 1116"/>
                  <a:gd name="T49" fmla="*/ 1045 h 1777"/>
                  <a:gd name="T50" fmla="*/ 1089 w 1116"/>
                  <a:gd name="T51" fmla="*/ 1002 h 1777"/>
                  <a:gd name="T52" fmla="*/ 1085 w 1116"/>
                  <a:gd name="T53" fmla="*/ 972 h 1777"/>
                  <a:gd name="T54" fmla="*/ 1062 w 1116"/>
                  <a:gd name="T55" fmla="*/ 926 h 1777"/>
                  <a:gd name="T56" fmla="*/ 1052 w 1116"/>
                  <a:gd name="T57" fmla="*/ 888 h 1777"/>
                  <a:gd name="T58" fmla="*/ 1042 w 1116"/>
                  <a:gd name="T59" fmla="*/ 845 h 1777"/>
                  <a:gd name="T60" fmla="*/ 1009 w 1116"/>
                  <a:gd name="T61" fmla="*/ 689 h 1777"/>
                  <a:gd name="T62" fmla="*/ 978 w 1116"/>
                  <a:gd name="T63" fmla="*/ 490 h 1777"/>
                  <a:gd name="T64" fmla="*/ 942 w 1116"/>
                  <a:gd name="T65" fmla="*/ 253 h 1777"/>
                  <a:gd name="T66" fmla="*/ 857 w 1116"/>
                  <a:gd name="T67" fmla="*/ 29 h 1777"/>
                  <a:gd name="T68" fmla="*/ 160 w 1116"/>
                  <a:gd name="T69" fmla="*/ 41 h 1777"/>
                  <a:gd name="T70" fmla="*/ 130 w 1116"/>
                  <a:gd name="T71" fmla="*/ 240 h 1777"/>
                  <a:gd name="T72" fmla="*/ 90 w 1116"/>
                  <a:gd name="T73" fmla="*/ 516 h 1777"/>
                  <a:gd name="T74" fmla="*/ 50 w 1116"/>
                  <a:gd name="T75" fmla="*/ 806 h 1777"/>
                  <a:gd name="T76" fmla="*/ 17 w 1116"/>
                  <a:gd name="T77" fmla="*/ 1020 h 1777"/>
                  <a:gd name="T78" fmla="*/ 0 w 1116"/>
                  <a:gd name="T79" fmla="*/ 1714 h 1777"/>
                  <a:gd name="T80" fmla="*/ 27 w 1116"/>
                  <a:gd name="T81" fmla="*/ 1718 h 1777"/>
                  <a:gd name="T82" fmla="*/ 65 w 1116"/>
                  <a:gd name="T83" fmla="*/ 1740 h 1777"/>
                  <a:gd name="T84" fmla="*/ 93 w 1116"/>
                  <a:gd name="T85" fmla="*/ 1720 h 1777"/>
                  <a:gd name="T86" fmla="*/ 102 w 1116"/>
                  <a:gd name="T87" fmla="*/ 1648 h 1777"/>
                  <a:gd name="T88" fmla="*/ 124 w 1116"/>
                  <a:gd name="T89" fmla="*/ 1612 h 1777"/>
                  <a:gd name="T90" fmla="*/ 137 w 1116"/>
                  <a:gd name="T91" fmla="*/ 1578 h 1777"/>
                  <a:gd name="T92" fmla="*/ 141 w 1116"/>
                  <a:gd name="T93" fmla="*/ 1609 h 1777"/>
                  <a:gd name="T94" fmla="*/ 159 w 1116"/>
                  <a:gd name="T95" fmla="*/ 1661 h 1777"/>
                  <a:gd name="T96" fmla="*/ 178 w 1116"/>
                  <a:gd name="T97" fmla="*/ 1723 h 1777"/>
                  <a:gd name="T98" fmla="*/ 188 w 1116"/>
                  <a:gd name="T99" fmla="*/ 1739 h 1777"/>
                  <a:gd name="T100" fmla="*/ 183 w 1116"/>
                  <a:gd name="T101" fmla="*/ 1767 h 1777"/>
                  <a:gd name="T102" fmla="*/ 116 w 1116"/>
                  <a:gd name="T103" fmla="*/ 1775 h 1777"/>
                  <a:gd name="connsiteX0" fmla="*/ 394 w 10000"/>
                  <a:gd name="connsiteY0" fmla="*/ 9775 h 10000"/>
                  <a:gd name="connsiteX1" fmla="*/ 394 w 10000"/>
                  <a:gd name="connsiteY1" fmla="*/ 9679 h 10000"/>
                  <a:gd name="connsiteX2" fmla="*/ 385 w 10000"/>
                  <a:gd name="connsiteY2" fmla="*/ 9713 h 10000"/>
                  <a:gd name="connsiteX3" fmla="*/ 394 w 10000"/>
                  <a:gd name="connsiteY3" fmla="*/ 9775 h 10000"/>
                  <a:gd name="connsiteX4" fmla="*/ 394 w 10000"/>
                  <a:gd name="connsiteY4" fmla="*/ 9775 h 10000"/>
                  <a:gd name="connsiteX5" fmla="*/ 394 w 10000"/>
                  <a:gd name="connsiteY5" fmla="*/ 9775 h 10000"/>
                  <a:gd name="connsiteX6" fmla="*/ 1075 w 10000"/>
                  <a:gd name="connsiteY6" fmla="*/ 9443 h 10000"/>
                  <a:gd name="connsiteX7" fmla="*/ 1075 w 10000"/>
                  <a:gd name="connsiteY7" fmla="*/ 9387 h 10000"/>
                  <a:gd name="connsiteX8" fmla="*/ 1004 w 10000"/>
                  <a:gd name="connsiteY8" fmla="*/ 9409 h 10000"/>
                  <a:gd name="connsiteX9" fmla="*/ 1075 w 10000"/>
                  <a:gd name="connsiteY9" fmla="*/ 9443 h 10000"/>
                  <a:gd name="connsiteX10" fmla="*/ 1075 w 10000"/>
                  <a:gd name="connsiteY10" fmla="*/ 9443 h 10000"/>
                  <a:gd name="connsiteX11" fmla="*/ 1075 w 10000"/>
                  <a:gd name="connsiteY11" fmla="*/ 9443 h 10000"/>
                  <a:gd name="connsiteX12" fmla="*/ 833 w 10000"/>
                  <a:gd name="connsiteY12" fmla="*/ 9955 h 10000"/>
                  <a:gd name="connsiteX13" fmla="*/ 896 w 10000"/>
                  <a:gd name="connsiteY13" fmla="*/ 9944 h 10000"/>
                  <a:gd name="connsiteX14" fmla="*/ 851 w 10000"/>
                  <a:gd name="connsiteY14" fmla="*/ 9921 h 10000"/>
                  <a:gd name="connsiteX15" fmla="*/ 797 w 10000"/>
                  <a:gd name="connsiteY15" fmla="*/ 9916 h 10000"/>
                  <a:gd name="connsiteX16" fmla="*/ 744 w 10000"/>
                  <a:gd name="connsiteY16" fmla="*/ 9932 h 10000"/>
                  <a:gd name="connsiteX17" fmla="*/ 833 w 10000"/>
                  <a:gd name="connsiteY17" fmla="*/ 9955 h 10000"/>
                  <a:gd name="connsiteX18" fmla="*/ 833 w 10000"/>
                  <a:gd name="connsiteY18" fmla="*/ 9955 h 10000"/>
                  <a:gd name="connsiteX19" fmla="*/ 833 w 10000"/>
                  <a:gd name="connsiteY19" fmla="*/ 9955 h 10000"/>
                  <a:gd name="connsiteX20" fmla="*/ 1022 w 10000"/>
                  <a:gd name="connsiteY20" fmla="*/ 9989 h 10000"/>
                  <a:gd name="connsiteX21" fmla="*/ 1138 w 10000"/>
                  <a:gd name="connsiteY21" fmla="*/ 9989 h 10000"/>
                  <a:gd name="connsiteX22" fmla="*/ 1201 w 10000"/>
                  <a:gd name="connsiteY22" fmla="*/ 9989 h 10000"/>
                  <a:gd name="connsiteX23" fmla="*/ 1326 w 10000"/>
                  <a:gd name="connsiteY23" fmla="*/ 9989 h 10000"/>
                  <a:gd name="connsiteX24" fmla="*/ 1505 w 10000"/>
                  <a:gd name="connsiteY24" fmla="*/ 10000 h 10000"/>
                  <a:gd name="connsiteX25" fmla="*/ 1604 w 10000"/>
                  <a:gd name="connsiteY25" fmla="*/ 10000 h 10000"/>
                  <a:gd name="connsiteX26" fmla="*/ 1846 w 10000"/>
                  <a:gd name="connsiteY26" fmla="*/ 9983 h 10000"/>
                  <a:gd name="connsiteX27" fmla="*/ 2052 w 10000"/>
                  <a:gd name="connsiteY27" fmla="*/ 9966 h 10000"/>
                  <a:gd name="connsiteX28" fmla="*/ 2294 w 10000"/>
                  <a:gd name="connsiteY28" fmla="*/ 9932 h 10000"/>
                  <a:gd name="connsiteX29" fmla="*/ 2509 w 10000"/>
                  <a:gd name="connsiteY29" fmla="*/ 9865 h 10000"/>
                  <a:gd name="connsiteX30" fmla="*/ 2401 w 10000"/>
                  <a:gd name="connsiteY30" fmla="*/ 9871 h 10000"/>
                  <a:gd name="connsiteX31" fmla="*/ 2330 w 10000"/>
                  <a:gd name="connsiteY31" fmla="*/ 9882 h 10000"/>
                  <a:gd name="connsiteX32" fmla="*/ 2231 w 10000"/>
                  <a:gd name="connsiteY32" fmla="*/ 9865 h 10000"/>
                  <a:gd name="connsiteX33" fmla="*/ 2285 w 10000"/>
                  <a:gd name="connsiteY33" fmla="*/ 9826 h 10000"/>
                  <a:gd name="connsiteX34" fmla="*/ 2249 w 10000"/>
                  <a:gd name="connsiteY34" fmla="*/ 9803 h 10000"/>
                  <a:gd name="connsiteX35" fmla="*/ 2303 w 10000"/>
                  <a:gd name="connsiteY35" fmla="*/ 9792 h 10000"/>
                  <a:gd name="connsiteX36" fmla="*/ 2339 w 10000"/>
                  <a:gd name="connsiteY36" fmla="*/ 9859 h 10000"/>
                  <a:gd name="connsiteX37" fmla="*/ 2428 w 10000"/>
                  <a:gd name="connsiteY37" fmla="*/ 9854 h 10000"/>
                  <a:gd name="connsiteX38" fmla="*/ 2455 w 10000"/>
                  <a:gd name="connsiteY38" fmla="*/ 9826 h 10000"/>
                  <a:gd name="connsiteX39" fmla="*/ 2518 w 10000"/>
                  <a:gd name="connsiteY39" fmla="*/ 9781 h 10000"/>
                  <a:gd name="connsiteX40" fmla="*/ 2590 w 10000"/>
                  <a:gd name="connsiteY40" fmla="*/ 9781 h 10000"/>
                  <a:gd name="connsiteX41" fmla="*/ 2697 w 10000"/>
                  <a:gd name="connsiteY41" fmla="*/ 9707 h 10000"/>
                  <a:gd name="connsiteX42" fmla="*/ 2688 w 10000"/>
                  <a:gd name="connsiteY42" fmla="*/ 9674 h 10000"/>
                  <a:gd name="connsiteX43" fmla="*/ 2742 w 10000"/>
                  <a:gd name="connsiteY43" fmla="*/ 9662 h 10000"/>
                  <a:gd name="connsiteX44" fmla="*/ 2832 w 10000"/>
                  <a:gd name="connsiteY44" fmla="*/ 9634 h 10000"/>
                  <a:gd name="connsiteX45" fmla="*/ 2858 w 10000"/>
                  <a:gd name="connsiteY45" fmla="*/ 9578 h 10000"/>
                  <a:gd name="connsiteX46" fmla="*/ 2796 w 10000"/>
                  <a:gd name="connsiteY46" fmla="*/ 9555 h 10000"/>
                  <a:gd name="connsiteX47" fmla="*/ 2760 w 10000"/>
                  <a:gd name="connsiteY47" fmla="*/ 9516 h 10000"/>
                  <a:gd name="connsiteX48" fmla="*/ 2769 w 10000"/>
                  <a:gd name="connsiteY48" fmla="*/ 9482 h 10000"/>
                  <a:gd name="connsiteX49" fmla="*/ 2742 w 10000"/>
                  <a:gd name="connsiteY49" fmla="*/ 9443 h 10000"/>
                  <a:gd name="connsiteX50" fmla="*/ 2751 w 10000"/>
                  <a:gd name="connsiteY50" fmla="*/ 9398 h 10000"/>
                  <a:gd name="connsiteX51" fmla="*/ 2832 w 10000"/>
                  <a:gd name="connsiteY51" fmla="*/ 9313 h 10000"/>
                  <a:gd name="connsiteX52" fmla="*/ 2858 w 10000"/>
                  <a:gd name="connsiteY52" fmla="*/ 9263 h 10000"/>
                  <a:gd name="connsiteX53" fmla="*/ 2885 w 10000"/>
                  <a:gd name="connsiteY53" fmla="*/ 9207 h 10000"/>
                  <a:gd name="connsiteX54" fmla="*/ 2885 w 10000"/>
                  <a:gd name="connsiteY54" fmla="*/ 9167 h 10000"/>
                  <a:gd name="connsiteX55" fmla="*/ 2849 w 10000"/>
                  <a:gd name="connsiteY55" fmla="*/ 9116 h 10000"/>
                  <a:gd name="connsiteX56" fmla="*/ 2823 w 10000"/>
                  <a:gd name="connsiteY56" fmla="*/ 9083 h 10000"/>
                  <a:gd name="connsiteX57" fmla="*/ 2787 w 10000"/>
                  <a:gd name="connsiteY57" fmla="*/ 9071 h 10000"/>
                  <a:gd name="connsiteX58" fmla="*/ 2706 w 10000"/>
                  <a:gd name="connsiteY58" fmla="*/ 9055 h 10000"/>
                  <a:gd name="connsiteX59" fmla="*/ 2670 w 10000"/>
                  <a:gd name="connsiteY59" fmla="*/ 9026 h 10000"/>
                  <a:gd name="connsiteX60" fmla="*/ 2643 w 10000"/>
                  <a:gd name="connsiteY60" fmla="*/ 9004 h 10000"/>
                  <a:gd name="connsiteX61" fmla="*/ 2581 w 10000"/>
                  <a:gd name="connsiteY61" fmla="*/ 8993 h 10000"/>
                  <a:gd name="connsiteX62" fmla="*/ 2545 w 10000"/>
                  <a:gd name="connsiteY62" fmla="*/ 8970 h 10000"/>
                  <a:gd name="connsiteX63" fmla="*/ 2491 w 10000"/>
                  <a:gd name="connsiteY63" fmla="*/ 8908 h 10000"/>
                  <a:gd name="connsiteX64" fmla="*/ 2455 w 10000"/>
                  <a:gd name="connsiteY64" fmla="*/ 8869 h 10000"/>
                  <a:gd name="connsiteX65" fmla="*/ 2384 w 10000"/>
                  <a:gd name="connsiteY65" fmla="*/ 8807 h 10000"/>
                  <a:gd name="connsiteX66" fmla="*/ 2276 w 10000"/>
                  <a:gd name="connsiteY66" fmla="*/ 8734 h 10000"/>
                  <a:gd name="connsiteX67" fmla="*/ 2231 w 10000"/>
                  <a:gd name="connsiteY67" fmla="*/ 8683 h 10000"/>
                  <a:gd name="connsiteX68" fmla="*/ 2258 w 10000"/>
                  <a:gd name="connsiteY68" fmla="*/ 8649 h 10000"/>
                  <a:gd name="connsiteX69" fmla="*/ 2294 w 10000"/>
                  <a:gd name="connsiteY69" fmla="*/ 8610 h 10000"/>
                  <a:gd name="connsiteX70" fmla="*/ 2330 w 10000"/>
                  <a:gd name="connsiteY70" fmla="*/ 8537 h 10000"/>
                  <a:gd name="connsiteX71" fmla="*/ 2357 w 10000"/>
                  <a:gd name="connsiteY71" fmla="*/ 8481 h 10000"/>
                  <a:gd name="connsiteX72" fmla="*/ 2357 w 10000"/>
                  <a:gd name="connsiteY72" fmla="*/ 8413 h 10000"/>
                  <a:gd name="connsiteX73" fmla="*/ 3504 w 10000"/>
                  <a:gd name="connsiteY73" fmla="*/ 8424 h 10000"/>
                  <a:gd name="connsiteX74" fmla="*/ 4247 w 10000"/>
                  <a:gd name="connsiteY74" fmla="*/ 8452 h 10000"/>
                  <a:gd name="connsiteX75" fmla="*/ 7473 w 10000"/>
                  <a:gd name="connsiteY75" fmla="*/ 8497 h 10000"/>
                  <a:gd name="connsiteX76" fmla="*/ 9686 w 10000"/>
                  <a:gd name="connsiteY76" fmla="*/ 8514 h 10000"/>
                  <a:gd name="connsiteX77" fmla="*/ 9659 w 10000"/>
                  <a:gd name="connsiteY77" fmla="*/ 8391 h 10000"/>
                  <a:gd name="connsiteX78" fmla="*/ 9597 w 10000"/>
                  <a:gd name="connsiteY78" fmla="*/ 8284 h 10000"/>
                  <a:gd name="connsiteX79" fmla="*/ 9534 w 10000"/>
                  <a:gd name="connsiteY79" fmla="*/ 8233 h 10000"/>
                  <a:gd name="connsiteX80" fmla="*/ 9507 w 10000"/>
                  <a:gd name="connsiteY80" fmla="*/ 8182 h 10000"/>
                  <a:gd name="connsiteX81" fmla="*/ 9444 w 10000"/>
                  <a:gd name="connsiteY81" fmla="*/ 8154 h 10000"/>
                  <a:gd name="connsiteX82" fmla="*/ 9418 w 10000"/>
                  <a:gd name="connsiteY82" fmla="*/ 8104 h 10000"/>
                  <a:gd name="connsiteX83" fmla="*/ 9435 w 10000"/>
                  <a:gd name="connsiteY83" fmla="*/ 8053 h 10000"/>
                  <a:gd name="connsiteX84" fmla="*/ 9400 w 10000"/>
                  <a:gd name="connsiteY84" fmla="*/ 7963 h 10000"/>
                  <a:gd name="connsiteX85" fmla="*/ 9444 w 10000"/>
                  <a:gd name="connsiteY85" fmla="*/ 7907 h 10000"/>
                  <a:gd name="connsiteX86" fmla="*/ 9462 w 10000"/>
                  <a:gd name="connsiteY86" fmla="*/ 7839 h 10000"/>
                  <a:gd name="connsiteX87" fmla="*/ 9444 w 10000"/>
                  <a:gd name="connsiteY87" fmla="*/ 7755 h 10000"/>
                  <a:gd name="connsiteX88" fmla="*/ 9489 w 10000"/>
                  <a:gd name="connsiteY88" fmla="*/ 7687 h 10000"/>
                  <a:gd name="connsiteX89" fmla="*/ 9480 w 10000"/>
                  <a:gd name="connsiteY89" fmla="*/ 7653 h 10000"/>
                  <a:gd name="connsiteX90" fmla="*/ 9525 w 10000"/>
                  <a:gd name="connsiteY90" fmla="*/ 7603 h 10000"/>
                  <a:gd name="connsiteX91" fmla="*/ 9516 w 10000"/>
                  <a:gd name="connsiteY91" fmla="*/ 7530 h 10000"/>
                  <a:gd name="connsiteX92" fmla="*/ 9570 w 10000"/>
                  <a:gd name="connsiteY92" fmla="*/ 7423 h 10000"/>
                  <a:gd name="connsiteX93" fmla="*/ 9597 w 10000"/>
                  <a:gd name="connsiteY93" fmla="*/ 7383 h 10000"/>
                  <a:gd name="connsiteX94" fmla="*/ 9552 w 10000"/>
                  <a:gd name="connsiteY94" fmla="*/ 7282 h 10000"/>
                  <a:gd name="connsiteX95" fmla="*/ 9561 w 10000"/>
                  <a:gd name="connsiteY95" fmla="*/ 7243 h 10000"/>
                  <a:gd name="connsiteX96" fmla="*/ 9534 w 10000"/>
                  <a:gd name="connsiteY96" fmla="*/ 7214 h 10000"/>
                  <a:gd name="connsiteX97" fmla="*/ 9480 w 10000"/>
                  <a:gd name="connsiteY97" fmla="*/ 7181 h 10000"/>
                  <a:gd name="connsiteX98" fmla="*/ 9471 w 10000"/>
                  <a:gd name="connsiteY98" fmla="*/ 7147 h 10000"/>
                  <a:gd name="connsiteX99" fmla="*/ 9444 w 10000"/>
                  <a:gd name="connsiteY99" fmla="*/ 7136 h 10000"/>
                  <a:gd name="connsiteX100" fmla="*/ 9373 w 10000"/>
                  <a:gd name="connsiteY100" fmla="*/ 7079 h 10000"/>
                  <a:gd name="connsiteX101" fmla="*/ 9346 w 10000"/>
                  <a:gd name="connsiteY101" fmla="*/ 7034 h 10000"/>
                  <a:gd name="connsiteX102" fmla="*/ 9355 w 10000"/>
                  <a:gd name="connsiteY102" fmla="*/ 7001 h 10000"/>
                  <a:gd name="connsiteX103" fmla="*/ 9355 w 10000"/>
                  <a:gd name="connsiteY103" fmla="*/ 6944 h 10000"/>
                  <a:gd name="connsiteX104" fmla="*/ 9310 w 10000"/>
                  <a:gd name="connsiteY104" fmla="*/ 6877 h 10000"/>
                  <a:gd name="connsiteX105" fmla="*/ 9319 w 10000"/>
                  <a:gd name="connsiteY105" fmla="*/ 6815 h 10000"/>
                  <a:gd name="connsiteX106" fmla="*/ 9292 w 10000"/>
                  <a:gd name="connsiteY106" fmla="*/ 6719 h 10000"/>
                  <a:gd name="connsiteX107" fmla="*/ 9328 w 10000"/>
                  <a:gd name="connsiteY107" fmla="*/ 6669 h 10000"/>
                  <a:gd name="connsiteX108" fmla="*/ 9382 w 10000"/>
                  <a:gd name="connsiteY108" fmla="*/ 6640 h 10000"/>
                  <a:gd name="connsiteX109" fmla="*/ 9400 w 10000"/>
                  <a:gd name="connsiteY109" fmla="*/ 6607 h 10000"/>
                  <a:gd name="connsiteX110" fmla="*/ 9435 w 10000"/>
                  <a:gd name="connsiteY110" fmla="*/ 6539 h 10000"/>
                  <a:gd name="connsiteX111" fmla="*/ 9525 w 10000"/>
                  <a:gd name="connsiteY111" fmla="*/ 6427 h 10000"/>
                  <a:gd name="connsiteX112" fmla="*/ 9543 w 10000"/>
                  <a:gd name="connsiteY112" fmla="*/ 6376 h 10000"/>
                  <a:gd name="connsiteX113" fmla="*/ 9534 w 10000"/>
                  <a:gd name="connsiteY113" fmla="*/ 6314 h 10000"/>
                  <a:gd name="connsiteX114" fmla="*/ 9552 w 10000"/>
                  <a:gd name="connsiteY114" fmla="*/ 6263 h 10000"/>
                  <a:gd name="connsiteX115" fmla="*/ 9561 w 10000"/>
                  <a:gd name="connsiteY115" fmla="*/ 6224 h 10000"/>
                  <a:gd name="connsiteX116" fmla="*/ 9534 w 10000"/>
                  <a:gd name="connsiteY116" fmla="*/ 6145 h 10000"/>
                  <a:gd name="connsiteX117" fmla="*/ 9552 w 10000"/>
                  <a:gd name="connsiteY117" fmla="*/ 6111 h 10000"/>
                  <a:gd name="connsiteX118" fmla="*/ 9686 w 10000"/>
                  <a:gd name="connsiteY118" fmla="*/ 6044 h 10000"/>
                  <a:gd name="connsiteX119" fmla="*/ 9776 w 10000"/>
                  <a:gd name="connsiteY119" fmla="*/ 6005 h 10000"/>
                  <a:gd name="connsiteX120" fmla="*/ 9749 w 10000"/>
                  <a:gd name="connsiteY120" fmla="*/ 5976 h 10000"/>
                  <a:gd name="connsiteX121" fmla="*/ 9839 w 10000"/>
                  <a:gd name="connsiteY121" fmla="*/ 5965 h 10000"/>
                  <a:gd name="connsiteX122" fmla="*/ 9884 w 10000"/>
                  <a:gd name="connsiteY122" fmla="*/ 5954 h 10000"/>
                  <a:gd name="connsiteX123" fmla="*/ 9928 w 10000"/>
                  <a:gd name="connsiteY123" fmla="*/ 5898 h 10000"/>
                  <a:gd name="connsiteX124" fmla="*/ 10000 w 10000"/>
                  <a:gd name="connsiteY124" fmla="*/ 5881 h 10000"/>
                  <a:gd name="connsiteX125" fmla="*/ 9884 w 10000"/>
                  <a:gd name="connsiteY125" fmla="*/ 5796 h 10000"/>
                  <a:gd name="connsiteX126" fmla="*/ 9704 w 10000"/>
                  <a:gd name="connsiteY126" fmla="*/ 5751 h 10000"/>
                  <a:gd name="connsiteX127" fmla="*/ 9704 w 10000"/>
                  <a:gd name="connsiteY127" fmla="*/ 5706 h 10000"/>
                  <a:gd name="connsiteX128" fmla="*/ 9740 w 10000"/>
                  <a:gd name="connsiteY128" fmla="*/ 5684 h 10000"/>
                  <a:gd name="connsiteX129" fmla="*/ 9758 w 10000"/>
                  <a:gd name="connsiteY129" fmla="*/ 5639 h 10000"/>
                  <a:gd name="connsiteX130" fmla="*/ 9749 w 10000"/>
                  <a:gd name="connsiteY130" fmla="*/ 5611 h 10000"/>
                  <a:gd name="connsiteX131" fmla="*/ 9758 w 10000"/>
                  <a:gd name="connsiteY131" fmla="*/ 5577 h 10000"/>
                  <a:gd name="connsiteX132" fmla="*/ 9794 w 10000"/>
                  <a:gd name="connsiteY132" fmla="*/ 5549 h 10000"/>
                  <a:gd name="connsiteX133" fmla="*/ 9812 w 10000"/>
                  <a:gd name="connsiteY133" fmla="*/ 5526 h 10000"/>
                  <a:gd name="connsiteX134" fmla="*/ 9722 w 10000"/>
                  <a:gd name="connsiteY134" fmla="*/ 5470 h 10000"/>
                  <a:gd name="connsiteX135" fmla="*/ 9731 w 10000"/>
                  <a:gd name="connsiteY135" fmla="*/ 5374 h 10000"/>
                  <a:gd name="connsiteX136" fmla="*/ 9704 w 10000"/>
                  <a:gd name="connsiteY136" fmla="*/ 5340 h 10000"/>
                  <a:gd name="connsiteX137" fmla="*/ 9642 w 10000"/>
                  <a:gd name="connsiteY137" fmla="*/ 5284 h 10000"/>
                  <a:gd name="connsiteX138" fmla="*/ 9597 w 10000"/>
                  <a:gd name="connsiteY138" fmla="*/ 5262 h 10000"/>
                  <a:gd name="connsiteX139" fmla="*/ 9516 w 10000"/>
                  <a:gd name="connsiteY139" fmla="*/ 5211 h 10000"/>
                  <a:gd name="connsiteX140" fmla="*/ 9489 w 10000"/>
                  <a:gd name="connsiteY140" fmla="*/ 5177 h 10000"/>
                  <a:gd name="connsiteX141" fmla="*/ 9462 w 10000"/>
                  <a:gd name="connsiteY141" fmla="*/ 5115 h 10000"/>
                  <a:gd name="connsiteX142" fmla="*/ 9427 w 10000"/>
                  <a:gd name="connsiteY142" fmla="*/ 5076 h 10000"/>
                  <a:gd name="connsiteX143" fmla="*/ 9462 w 10000"/>
                  <a:gd name="connsiteY143" fmla="*/ 5048 h 10000"/>
                  <a:gd name="connsiteX144" fmla="*/ 9427 w 10000"/>
                  <a:gd name="connsiteY144" fmla="*/ 4997 h 10000"/>
                  <a:gd name="connsiteX145" fmla="*/ 9382 w 10000"/>
                  <a:gd name="connsiteY145" fmla="*/ 4930 h 10000"/>
                  <a:gd name="connsiteX146" fmla="*/ 9382 w 10000"/>
                  <a:gd name="connsiteY146" fmla="*/ 4873 h 10000"/>
                  <a:gd name="connsiteX147" fmla="*/ 9337 w 10000"/>
                  <a:gd name="connsiteY147" fmla="*/ 4828 h 10000"/>
                  <a:gd name="connsiteX148" fmla="*/ 9373 w 10000"/>
                  <a:gd name="connsiteY148" fmla="*/ 4789 h 10000"/>
                  <a:gd name="connsiteX149" fmla="*/ 9337 w 10000"/>
                  <a:gd name="connsiteY149" fmla="*/ 4755 h 10000"/>
                  <a:gd name="connsiteX150" fmla="*/ 9256 w 10000"/>
                  <a:gd name="connsiteY150" fmla="*/ 4716 h 10000"/>
                  <a:gd name="connsiteX151" fmla="*/ 9283 w 10000"/>
                  <a:gd name="connsiteY151" fmla="*/ 4648 h 10000"/>
                  <a:gd name="connsiteX152" fmla="*/ 9229 w 10000"/>
                  <a:gd name="connsiteY152" fmla="*/ 4631 h 10000"/>
                  <a:gd name="connsiteX153" fmla="*/ 9167 w 10000"/>
                  <a:gd name="connsiteY153" fmla="*/ 4412 h 10000"/>
                  <a:gd name="connsiteX154" fmla="*/ 9041 w 10000"/>
                  <a:gd name="connsiteY154" fmla="*/ 3877 h 10000"/>
                  <a:gd name="connsiteX155" fmla="*/ 8943 w 10000"/>
                  <a:gd name="connsiteY155" fmla="*/ 3495 h 10000"/>
                  <a:gd name="connsiteX156" fmla="*/ 8916 w 10000"/>
                  <a:gd name="connsiteY156" fmla="*/ 3410 h 10000"/>
                  <a:gd name="connsiteX157" fmla="*/ 8898 w 10000"/>
                  <a:gd name="connsiteY157" fmla="*/ 3270 h 10000"/>
                  <a:gd name="connsiteX158" fmla="*/ 8799 w 10000"/>
                  <a:gd name="connsiteY158" fmla="*/ 2836 h 10000"/>
                  <a:gd name="connsiteX159" fmla="*/ 8763 w 10000"/>
                  <a:gd name="connsiteY159" fmla="*/ 2757 h 10000"/>
                  <a:gd name="connsiteX160" fmla="*/ 8737 w 10000"/>
                  <a:gd name="connsiteY160" fmla="*/ 2572 h 10000"/>
                  <a:gd name="connsiteX161" fmla="*/ 8710 w 10000"/>
                  <a:gd name="connsiteY161" fmla="*/ 2470 h 10000"/>
                  <a:gd name="connsiteX162" fmla="*/ 8656 w 10000"/>
                  <a:gd name="connsiteY162" fmla="*/ 2228 h 10000"/>
                  <a:gd name="connsiteX163" fmla="*/ 8593 w 10000"/>
                  <a:gd name="connsiteY163" fmla="*/ 2026 h 10000"/>
                  <a:gd name="connsiteX164" fmla="*/ 8441 w 10000"/>
                  <a:gd name="connsiteY164" fmla="*/ 1424 h 10000"/>
                  <a:gd name="connsiteX165" fmla="*/ 8423 w 10000"/>
                  <a:gd name="connsiteY165" fmla="*/ 1328 h 10000"/>
                  <a:gd name="connsiteX166" fmla="*/ 8333 w 10000"/>
                  <a:gd name="connsiteY166" fmla="*/ 1007 h 10000"/>
                  <a:gd name="connsiteX167" fmla="*/ 8244 w 10000"/>
                  <a:gd name="connsiteY167" fmla="*/ 597 h 10000"/>
                  <a:gd name="connsiteX168" fmla="*/ 8136 w 10000"/>
                  <a:gd name="connsiteY168" fmla="*/ 191 h 10000"/>
                  <a:gd name="connsiteX169" fmla="*/ 7679 w 10000"/>
                  <a:gd name="connsiteY169" fmla="*/ 163 h 10000"/>
                  <a:gd name="connsiteX170" fmla="*/ 3869 w 10000"/>
                  <a:gd name="connsiteY170" fmla="*/ 135 h 10000"/>
                  <a:gd name="connsiteX171" fmla="*/ 1183 w 10000"/>
                  <a:gd name="connsiteY171" fmla="*/ 0 h 10000"/>
                  <a:gd name="connsiteX172" fmla="*/ 1254 w 10000"/>
                  <a:gd name="connsiteY172" fmla="*/ 124 h 10000"/>
                  <a:gd name="connsiteX173" fmla="*/ 1326 w 10000"/>
                  <a:gd name="connsiteY173" fmla="*/ 191 h 10000"/>
                  <a:gd name="connsiteX174" fmla="*/ 1434 w 10000"/>
                  <a:gd name="connsiteY174" fmla="*/ 231 h 10000"/>
                  <a:gd name="connsiteX175" fmla="*/ 1389 w 10000"/>
                  <a:gd name="connsiteY175" fmla="*/ 439 h 10000"/>
                  <a:gd name="connsiteX176" fmla="*/ 1290 w 10000"/>
                  <a:gd name="connsiteY176" fmla="*/ 799 h 10000"/>
                  <a:gd name="connsiteX177" fmla="*/ 1263 w 10000"/>
                  <a:gd name="connsiteY177" fmla="*/ 985 h 10000"/>
                  <a:gd name="connsiteX178" fmla="*/ 1201 w 10000"/>
                  <a:gd name="connsiteY178" fmla="*/ 1204 h 10000"/>
                  <a:gd name="connsiteX179" fmla="*/ 1165 w 10000"/>
                  <a:gd name="connsiteY179" fmla="*/ 1351 h 10000"/>
                  <a:gd name="connsiteX180" fmla="*/ 1129 w 10000"/>
                  <a:gd name="connsiteY180" fmla="*/ 1531 h 10000"/>
                  <a:gd name="connsiteX181" fmla="*/ 995 w 10000"/>
                  <a:gd name="connsiteY181" fmla="*/ 2105 h 10000"/>
                  <a:gd name="connsiteX182" fmla="*/ 914 w 10000"/>
                  <a:gd name="connsiteY182" fmla="*/ 2448 h 10000"/>
                  <a:gd name="connsiteX183" fmla="*/ 878 w 10000"/>
                  <a:gd name="connsiteY183" fmla="*/ 2628 h 10000"/>
                  <a:gd name="connsiteX184" fmla="*/ 806 w 10000"/>
                  <a:gd name="connsiteY184" fmla="*/ 2904 h 10000"/>
                  <a:gd name="connsiteX185" fmla="*/ 789 w 10000"/>
                  <a:gd name="connsiteY185" fmla="*/ 2983 h 10000"/>
                  <a:gd name="connsiteX186" fmla="*/ 726 w 10000"/>
                  <a:gd name="connsiteY186" fmla="*/ 3281 h 10000"/>
                  <a:gd name="connsiteX187" fmla="*/ 591 w 10000"/>
                  <a:gd name="connsiteY187" fmla="*/ 3849 h 10000"/>
                  <a:gd name="connsiteX188" fmla="*/ 547 w 10000"/>
                  <a:gd name="connsiteY188" fmla="*/ 4091 h 10000"/>
                  <a:gd name="connsiteX189" fmla="*/ 448 w 10000"/>
                  <a:gd name="connsiteY189" fmla="*/ 4536 h 10000"/>
                  <a:gd name="connsiteX190" fmla="*/ 430 w 10000"/>
                  <a:gd name="connsiteY190" fmla="*/ 4603 h 10000"/>
                  <a:gd name="connsiteX191" fmla="*/ 323 w 10000"/>
                  <a:gd name="connsiteY191" fmla="*/ 5053 h 10000"/>
                  <a:gd name="connsiteX192" fmla="*/ 287 w 10000"/>
                  <a:gd name="connsiteY192" fmla="*/ 5205 h 10000"/>
                  <a:gd name="connsiteX193" fmla="*/ 197 w 10000"/>
                  <a:gd name="connsiteY193" fmla="*/ 5554 h 10000"/>
                  <a:gd name="connsiteX194" fmla="*/ 152 w 10000"/>
                  <a:gd name="connsiteY194" fmla="*/ 5740 h 10000"/>
                  <a:gd name="connsiteX195" fmla="*/ 63 w 10000"/>
                  <a:gd name="connsiteY195" fmla="*/ 6156 h 10000"/>
                  <a:gd name="connsiteX196" fmla="*/ 72 w 10000"/>
                  <a:gd name="connsiteY196" fmla="*/ 6269 h 10000"/>
                  <a:gd name="connsiteX197" fmla="*/ 9 w 10000"/>
                  <a:gd name="connsiteY197" fmla="*/ 6511 h 10000"/>
                  <a:gd name="connsiteX198" fmla="*/ 0 w 10000"/>
                  <a:gd name="connsiteY198" fmla="*/ 8481 h 10000"/>
                  <a:gd name="connsiteX199" fmla="*/ 0 w 10000"/>
                  <a:gd name="connsiteY199" fmla="*/ 9645 h 10000"/>
                  <a:gd name="connsiteX200" fmla="*/ 72 w 10000"/>
                  <a:gd name="connsiteY200" fmla="*/ 9617 h 10000"/>
                  <a:gd name="connsiteX201" fmla="*/ 125 w 10000"/>
                  <a:gd name="connsiteY201" fmla="*/ 9595 h 10000"/>
                  <a:gd name="connsiteX202" fmla="*/ 170 w 10000"/>
                  <a:gd name="connsiteY202" fmla="*/ 9600 h 10000"/>
                  <a:gd name="connsiteX203" fmla="*/ 242 w 10000"/>
                  <a:gd name="connsiteY203" fmla="*/ 9629 h 10000"/>
                  <a:gd name="connsiteX204" fmla="*/ 242 w 10000"/>
                  <a:gd name="connsiteY204" fmla="*/ 9668 h 10000"/>
                  <a:gd name="connsiteX205" fmla="*/ 296 w 10000"/>
                  <a:gd name="connsiteY205" fmla="*/ 9634 h 10000"/>
                  <a:gd name="connsiteX206" fmla="*/ 439 w 10000"/>
                  <a:gd name="connsiteY206" fmla="*/ 9662 h 10000"/>
                  <a:gd name="connsiteX207" fmla="*/ 538 w 10000"/>
                  <a:gd name="connsiteY207" fmla="*/ 9702 h 10000"/>
                  <a:gd name="connsiteX208" fmla="*/ 600 w 10000"/>
                  <a:gd name="connsiteY208" fmla="*/ 9696 h 10000"/>
                  <a:gd name="connsiteX209" fmla="*/ 582 w 10000"/>
                  <a:gd name="connsiteY209" fmla="*/ 9792 h 10000"/>
                  <a:gd name="connsiteX210" fmla="*/ 690 w 10000"/>
                  <a:gd name="connsiteY210" fmla="*/ 9769 h 10000"/>
                  <a:gd name="connsiteX211" fmla="*/ 672 w 10000"/>
                  <a:gd name="connsiteY211" fmla="*/ 9741 h 10000"/>
                  <a:gd name="connsiteX212" fmla="*/ 717 w 10000"/>
                  <a:gd name="connsiteY212" fmla="*/ 9758 h 10000"/>
                  <a:gd name="connsiteX213" fmla="*/ 744 w 10000"/>
                  <a:gd name="connsiteY213" fmla="*/ 9724 h 10000"/>
                  <a:gd name="connsiteX214" fmla="*/ 833 w 10000"/>
                  <a:gd name="connsiteY214" fmla="*/ 9679 h 10000"/>
                  <a:gd name="connsiteX215" fmla="*/ 842 w 10000"/>
                  <a:gd name="connsiteY215" fmla="*/ 9522 h 10000"/>
                  <a:gd name="connsiteX216" fmla="*/ 869 w 10000"/>
                  <a:gd name="connsiteY216" fmla="*/ 9482 h 10000"/>
                  <a:gd name="connsiteX217" fmla="*/ 851 w 10000"/>
                  <a:gd name="connsiteY217" fmla="*/ 9398 h 10000"/>
                  <a:gd name="connsiteX218" fmla="*/ 923 w 10000"/>
                  <a:gd name="connsiteY218" fmla="*/ 9330 h 10000"/>
                  <a:gd name="connsiteX219" fmla="*/ 914 w 10000"/>
                  <a:gd name="connsiteY219" fmla="*/ 9274 h 10000"/>
                  <a:gd name="connsiteX220" fmla="*/ 977 w 10000"/>
                  <a:gd name="connsiteY220" fmla="*/ 9240 h 10000"/>
                  <a:gd name="connsiteX221" fmla="*/ 1004 w 10000"/>
                  <a:gd name="connsiteY221" fmla="*/ 9139 h 10000"/>
                  <a:gd name="connsiteX222" fmla="*/ 1004 w 10000"/>
                  <a:gd name="connsiteY222" fmla="*/ 9111 h 10000"/>
                  <a:gd name="connsiteX223" fmla="*/ 1057 w 10000"/>
                  <a:gd name="connsiteY223" fmla="*/ 9116 h 10000"/>
                  <a:gd name="connsiteX224" fmla="*/ 1111 w 10000"/>
                  <a:gd name="connsiteY224" fmla="*/ 9071 h 10000"/>
                  <a:gd name="connsiteX225" fmla="*/ 1147 w 10000"/>
                  <a:gd name="connsiteY225" fmla="*/ 9026 h 10000"/>
                  <a:gd name="connsiteX226" fmla="*/ 1093 w 10000"/>
                  <a:gd name="connsiteY226" fmla="*/ 9015 h 10000"/>
                  <a:gd name="connsiteX227" fmla="*/ 1111 w 10000"/>
                  <a:gd name="connsiteY227" fmla="*/ 8880 h 10000"/>
                  <a:gd name="connsiteX228" fmla="*/ 1201 w 10000"/>
                  <a:gd name="connsiteY228" fmla="*/ 8852 h 10000"/>
                  <a:gd name="connsiteX229" fmla="*/ 1228 w 10000"/>
                  <a:gd name="connsiteY229" fmla="*/ 8880 h 10000"/>
                  <a:gd name="connsiteX230" fmla="*/ 1138 w 10000"/>
                  <a:gd name="connsiteY230" fmla="*/ 8948 h 10000"/>
                  <a:gd name="connsiteX231" fmla="*/ 1174 w 10000"/>
                  <a:gd name="connsiteY231" fmla="*/ 8987 h 10000"/>
                  <a:gd name="connsiteX232" fmla="*/ 1174 w 10000"/>
                  <a:gd name="connsiteY232" fmla="*/ 9043 h 10000"/>
                  <a:gd name="connsiteX233" fmla="*/ 1237 w 10000"/>
                  <a:gd name="connsiteY233" fmla="*/ 8993 h 10000"/>
                  <a:gd name="connsiteX234" fmla="*/ 1263 w 10000"/>
                  <a:gd name="connsiteY234" fmla="*/ 9055 h 10000"/>
                  <a:gd name="connsiteX235" fmla="*/ 1362 w 10000"/>
                  <a:gd name="connsiteY235" fmla="*/ 9083 h 10000"/>
                  <a:gd name="connsiteX236" fmla="*/ 1416 w 10000"/>
                  <a:gd name="connsiteY236" fmla="*/ 9195 h 10000"/>
                  <a:gd name="connsiteX237" fmla="*/ 1398 w 10000"/>
                  <a:gd name="connsiteY237" fmla="*/ 9246 h 10000"/>
                  <a:gd name="connsiteX238" fmla="*/ 1443 w 10000"/>
                  <a:gd name="connsiteY238" fmla="*/ 9297 h 10000"/>
                  <a:gd name="connsiteX239" fmla="*/ 1425 w 10000"/>
                  <a:gd name="connsiteY239" fmla="*/ 9347 h 10000"/>
                  <a:gd name="connsiteX240" fmla="*/ 1326 w 10000"/>
                  <a:gd name="connsiteY240" fmla="*/ 9465 h 10000"/>
                  <a:gd name="connsiteX241" fmla="*/ 1380 w 10000"/>
                  <a:gd name="connsiteY241" fmla="*/ 9482 h 10000"/>
                  <a:gd name="connsiteX242" fmla="*/ 1398 w 10000"/>
                  <a:gd name="connsiteY242" fmla="*/ 9617 h 10000"/>
                  <a:gd name="connsiteX243" fmla="*/ 1550 w 10000"/>
                  <a:gd name="connsiteY243" fmla="*/ 9690 h 10000"/>
                  <a:gd name="connsiteX244" fmla="*/ 1595 w 10000"/>
                  <a:gd name="connsiteY244" fmla="*/ 9696 h 10000"/>
                  <a:gd name="connsiteX245" fmla="*/ 1568 w 10000"/>
                  <a:gd name="connsiteY245" fmla="*/ 9645 h 10000"/>
                  <a:gd name="connsiteX246" fmla="*/ 1613 w 10000"/>
                  <a:gd name="connsiteY246" fmla="*/ 9606 h 10000"/>
                  <a:gd name="connsiteX247" fmla="*/ 1667 w 10000"/>
                  <a:gd name="connsiteY247" fmla="*/ 9674 h 10000"/>
                  <a:gd name="connsiteX248" fmla="*/ 1595 w 10000"/>
                  <a:gd name="connsiteY248" fmla="*/ 9713 h 10000"/>
                  <a:gd name="connsiteX249" fmla="*/ 1685 w 10000"/>
                  <a:gd name="connsiteY249" fmla="*/ 9786 h 10000"/>
                  <a:gd name="connsiteX250" fmla="*/ 1783 w 10000"/>
                  <a:gd name="connsiteY250" fmla="*/ 9831 h 10000"/>
                  <a:gd name="connsiteX251" fmla="*/ 1837 w 10000"/>
                  <a:gd name="connsiteY251" fmla="*/ 9887 h 10000"/>
                  <a:gd name="connsiteX252" fmla="*/ 1774 w 10000"/>
                  <a:gd name="connsiteY252" fmla="*/ 9938 h 10000"/>
                  <a:gd name="connsiteX253" fmla="*/ 1703 w 10000"/>
                  <a:gd name="connsiteY253" fmla="*/ 9955 h 10000"/>
                  <a:gd name="connsiteX254" fmla="*/ 1640 w 10000"/>
                  <a:gd name="connsiteY254" fmla="*/ 9944 h 10000"/>
                  <a:gd name="connsiteX255" fmla="*/ 1461 w 10000"/>
                  <a:gd name="connsiteY255" fmla="*/ 9977 h 10000"/>
                  <a:gd name="connsiteX256" fmla="*/ 1371 w 10000"/>
                  <a:gd name="connsiteY256" fmla="*/ 9966 h 10000"/>
                  <a:gd name="connsiteX257" fmla="*/ 1308 w 10000"/>
                  <a:gd name="connsiteY257" fmla="*/ 9927 h 10000"/>
                  <a:gd name="connsiteX258" fmla="*/ 1219 w 10000"/>
                  <a:gd name="connsiteY258" fmla="*/ 9972 h 10000"/>
                  <a:gd name="connsiteX259" fmla="*/ 1039 w 10000"/>
                  <a:gd name="connsiteY259" fmla="*/ 9989 h 10000"/>
                  <a:gd name="connsiteX260" fmla="*/ 1022 w 10000"/>
                  <a:gd name="connsiteY260" fmla="*/ 9989 h 10000"/>
                  <a:gd name="connsiteX261" fmla="*/ 1022 w 10000"/>
                  <a:gd name="connsiteY261" fmla="*/ 9989 h 10000"/>
                  <a:gd name="connsiteX262" fmla="*/ 1022 w 10000"/>
                  <a:gd name="connsiteY262" fmla="*/ 9989 h 10000"/>
                  <a:gd name="connsiteX0" fmla="*/ 394 w 10000"/>
                  <a:gd name="connsiteY0" fmla="*/ 9775 h 10000"/>
                  <a:gd name="connsiteX1" fmla="*/ 394 w 10000"/>
                  <a:gd name="connsiteY1" fmla="*/ 9679 h 10000"/>
                  <a:gd name="connsiteX2" fmla="*/ 385 w 10000"/>
                  <a:gd name="connsiteY2" fmla="*/ 9713 h 10000"/>
                  <a:gd name="connsiteX3" fmla="*/ 394 w 10000"/>
                  <a:gd name="connsiteY3" fmla="*/ 9775 h 10000"/>
                  <a:gd name="connsiteX4" fmla="*/ 394 w 10000"/>
                  <a:gd name="connsiteY4" fmla="*/ 9775 h 10000"/>
                  <a:gd name="connsiteX5" fmla="*/ 394 w 10000"/>
                  <a:gd name="connsiteY5" fmla="*/ 9775 h 10000"/>
                  <a:gd name="connsiteX6" fmla="*/ 1075 w 10000"/>
                  <a:gd name="connsiteY6" fmla="*/ 9443 h 10000"/>
                  <a:gd name="connsiteX7" fmla="*/ 1075 w 10000"/>
                  <a:gd name="connsiteY7" fmla="*/ 9387 h 10000"/>
                  <a:gd name="connsiteX8" fmla="*/ 1004 w 10000"/>
                  <a:gd name="connsiteY8" fmla="*/ 9409 h 10000"/>
                  <a:gd name="connsiteX9" fmla="*/ 1075 w 10000"/>
                  <a:gd name="connsiteY9" fmla="*/ 9443 h 10000"/>
                  <a:gd name="connsiteX10" fmla="*/ 1075 w 10000"/>
                  <a:gd name="connsiteY10" fmla="*/ 9443 h 10000"/>
                  <a:gd name="connsiteX11" fmla="*/ 1075 w 10000"/>
                  <a:gd name="connsiteY11" fmla="*/ 9443 h 10000"/>
                  <a:gd name="connsiteX12" fmla="*/ 833 w 10000"/>
                  <a:gd name="connsiteY12" fmla="*/ 9955 h 10000"/>
                  <a:gd name="connsiteX13" fmla="*/ 896 w 10000"/>
                  <a:gd name="connsiteY13" fmla="*/ 9944 h 10000"/>
                  <a:gd name="connsiteX14" fmla="*/ 851 w 10000"/>
                  <a:gd name="connsiteY14" fmla="*/ 9921 h 10000"/>
                  <a:gd name="connsiteX15" fmla="*/ 797 w 10000"/>
                  <a:gd name="connsiteY15" fmla="*/ 9916 h 10000"/>
                  <a:gd name="connsiteX16" fmla="*/ 744 w 10000"/>
                  <a:gd name="connsiteY16" fmla="*/ 9932 h 10000"/>
                  <a:gd name="connsiteX17" fmla="*/ 833 w 10000"/>
                  <a:gd name="connsiteY17" fmla="*/ 9955 h 10000"/>
                  <a:gd name="connsiteX18" fmla="*/ 833 w 10000"/>
                  <a:gd name="connsiteY18" fmla="*/ 9955 h 10000"/>
                  <a:gd name="connsiteX19" fmla="*/ 833 w 10000"/>
                  <a:gd name="connsiteY19" fmla="*/ 9955 h 10000"/>
                  <a:gd name="connsiteX20" fmla="*/ 1022 w 10000"/>
                  <a:gd name="connsiteY20" fmla="*/ 9989 h 10000"/>
                  <a:gd name="connsiteX21" fmla="*/ 1138 w 10000"/>
                  <a:gd name="connsiteY21" fmla="*/ 9989 h 10000"/>
                  <a:gd name="connsiteX22" fmla="*/ 1201 w 10000"/>
                  <a:gd name="connsiteY22" fmla="*/ 9989 h 10000"/>
                  <a:gd name="connsiteX23" fmla="*/ 1326 w 10000"/>
                  <a:gd name="connsiteY23" fmla="*/ 9989 h 10000"/>
                  <a:gd name="connsiteX24" fmla="*/ 1505 w 10000"/>
                  <a:gd name="connsiteY24" fmla="*/ 10000 h 10000"/>
                  <a:gd name="connsiteX25" fmla="*/ 1604 w 10000"/>
                  <a:gd name="connsiteY25" fmla="*/ 10000 h 10000"/>
                  <a:gd name="connsiteX26" fmla="*/ 1846 w 10000"/>
                  <a:gd name="connsiteY26" fmla="*/ 9983 h 10000"/>
                  <a:gd name="connsiteX27" fmla="*/ 2052 w 10000"/>
                  <a:gd name="connsiteY27" fmla="*/ 9966 h 10000"/>
                  <a:gd name="connsiteX28" fmla="*/ 2294 w 10000"/>
                  <a:gd name="connsiteY28" fmla="*/ 9932 h 10000"/>
                  <a:gd name="connsiteX29" fmla="*/ 2509 w 10000"/>
                  <a:gd name="connsiteY29" fmla="*/ 9865 h 10000"/>
                  <a:gd name="connsiteX30" fmla="*/ 2401 w 10000"/>
                  <a:gd name="connsiteY30" fmla="*/ 9871 h 10000"/>
                  <a:gd name="connsiteX31" fmla="*/ 2330 w 10000"/>
                  <a:gd name="connsiteY31" fmla="*/ 9882 h 10000"/>
                  <a:gd name="connsiteX32" fmla="*/ 2231 w 10000"/>
                  <a:gd name="connsiteY32" fmla="*/ 9865 h 10000"/>
                  <a:gd name="connsiteX33" fmla="*/ 2285 w 10000"/>
                  <a:gd name="connsiteY33" fmla="*/ 9826 h 10000"/>
                  <a:gd name="connsiteX34" fmla="*/ 2249 w 10000"/>
                  <a:gd name="connsiteY34" fmla="*/ 9803 h 10000"/>
                  <a:gd name="connsiteX35" fmla="*/ 2303 w 10000"/>
                  <a:gd name="connsiteY35" fmla="*/ 9792 h 10000"/>
                  <a:gd name="connsiteX36" fmla="*/ 2339 w 10000"/>
                  <a:gd name="connsiteY36" fmla="*/ 9859 h 10000"/>
                  <a:gd name="connsiteX37" fmla="*/ 2428 w 10000"/>
                  <a:gd name="connsiteY37" fmla="*/ 9854 h 10000"/>
                  <a:gd name="connsiteX38" fmla="*/ 2455 w 10000"/>
                  <a:gd name="connsiteY38" fmla="*/ 9826 h 10000"/>
                  <a:gd name="connsiteX39" fmla="*/ 2518 w 10000"/>
                  <a:gd name="connsiteY39" fmla="*/ 9781 h 10000"/>
                  <a:gd name="connsiteX40" fmla="*/ 2590 w 10000"/>
                  <a:gd name="connsiteY40" fmla="*/ 9781 h 10000"/>
                  <a:gd name="connsiteX41" fmla="*/ 2697 w 10000"/>
                  <a:gd name="connsiteY41" fmla="*/ 9707 h 10000"/>
                  <a:gd name="connsiteX42" fmla="*/ 2688 w 10000"/>
                  <a:gd name="connsiteY42" fmla="*/ 9674 h 10000"/>
                  <a:gd name="connsiteX43" fmla="*/ 2742 w 10000"/>
                  <a:gd name="connsiteY43" fmla="*/ 9662 h 10000"/>
                  <a:gd name="connsiteX44" fmla="*/ 2832 w 10000"/>
                  <a:gd name="connsiteY44" fmla="*/ 9634 h 10000"/>
                  <a:gd name="connsiteX45" fmla="*/ 2858 w 10000"/>
                  <a:gd name="connsiteY45" fmla="*/ 9578 h 10000"/>
                  <a:gd name="connsiteX46" fmla="*/ 2796 w 10000"/>
                  <a:gd name="connsiteY46" fmla="*/ 9555 h 10000"/>
                  <a:gd name="connsiteX47" fmla="*/ 2760 w 10000"/>
                  <a:gd name="connsiteY47" fmla="*/ 9516 h 10000"/>
                  <a:gd name="connsiteX48" fmla="*/ 2769 w 10000"/>
                  <a:gd name="connsiteY48" fmla="*/ 9482 h 10000"/>
                  <a:gd name="connsiteX49" fmla="*/ 2742 w 10000"/>
                  <a:gd name="connsiteY49" fmla="*/ 9443 h 10000"/>
                  <a:gd name="connsiteX50" fmla="*/ 2751 w 10000"/>
                  <a:gd name="connsiteY50" fmla="*/ 9398 h 10000"/>
                  <a:gd name="connsiteX51" fmla="*/ 2832 w 10000"/>
                  <a:gd name="connsiteY51" fmla="*/ 9313 h 10000"/>
                  <a:gd name="connsiteX52" fmla="*/ 2858 w 10000"/>
                  <a:gd name="connsiteY52" fmla="*/ 9263 h 10000"/>
                  <a:gd name="connsiteX53" fmla="*/ 2885 w 10000"/>
                  <a:gd name="connsiteY53" fmla="*/ 9207 h 10000"/>
                  <a:gd name="connsiteX54" fmla="*/ 2885 w 10000"/>
                  <a:gd name="connsiteY54" fmla="*/ 9167 h 10000"/>
                  <a:gd name="connsiteX55" fmla="*/ 2849 w 10000"/>
                  <a:gd name="connsiteY55" fmla="*/ 9116 h 10000"/>
                  <a:gd name="connsiteX56" fmla="*/ 2823 w 10000"/>
                  <a:gd name="connsiteY56" fmla="*/ 9083 h 10000"/>
                  <a:gd name="connsiteX57" fmla="*/ 2787 w 10000"/>
                  <a:gd name="connsiteY57" fmla="*/ 9071 h 10000"/>
                  <a:gd name="connsiteX58" fmla="*/ 2706 w 10000"/>
                  <a:gd name="connsiteY58" fmla="*/ 9055 h 10000"/>
                  <a:gd name="connsiteX59" fmla="*/ 2670 w 10000"/>
                  <a:gd name="connsiteY59" fmla="*/ 9026 h 10000"/>
                  <a:gd name="connsiteX60" fmla="*/ 2643 w 10000"/>
                  <a:gd name="connsiteY60" fmla="*/ 9004 h 10000"/>
                  <a:gd name="connsiteX61" fmla="*/ 2581 w 10000"/>
                  <a:gd name="connsiteY61" fmla="*/ 8993 h 10000"/>
                  <a:gd name="connsiteX62" fmla="*/ 2545 w 10000"/>
                  <a:gd name="connsiteY62" fmla="*/ 8970 h 10000"/>
                  <a:gd name="connsiteX63" fmla="*/ 2491 w 10000"/>
                  <a:gd name="connsiteY63" fmla="*/ 8908 h 10000"/>
                  <a:gd name="connsiteX64" fmla="*/ 2455 w 10000"/>
                  <a:gd name="connsiteY64" fmla="*/ 8869 h 10000"/>
                  <a:gd name="connsiteX65" fmla="*/ 2384 w 10000"/>
                  <a:gd name="connsiteY65" fmla="*/ 8807 h 10000"/>
                  <a:gd name="connsiteX66" fmla="*/ 2276 w 10000"/>
                  <a:gd name="connsiteY66" fmla="*/ 8734 h 10000"/>
                  <a:gd name="connsiteX67" fmla="*/ 2231 w 10000"/>
                  <a:gd name="connsiteY67" fmla="*/ 8683 h 10000"/>
                  <a:gd name="connsiteX68" fmla="*/ 2258 w 10000"/>
                  <a:gd name="connsiteY68" fmla="*/ 8649 h 10000"/>
                  <a:gd name="connsiteX69" fmla="*/ 2294 w 10000"/>
                  <a:gd name="connsiteY69" fmla="*/ 8610 h 10000"/>
                  <a:gd name="connsiteX70" fmla="*/ 2330 w 10000"/>
                  <a:gd name="connsiteY70" fmla="*/ 8537 h 10000"/>
                  <a:gd name="connsiteX71" fmla="*/ 2357 w 10000"/>
                  <a:gd name="connsiteY71" fmla="*/ 8481 h 10000"/>
                  <a:gd name="connsiteX72" fmla="*/ 2357 w 10000"/>
                  <a:gd name="connsiteY72" fmla="*/ 8413 h 10000"/>
                  <a:gd name="connsiteX73" fmla="*/ 3504 w 10000"/>
                  <a:gd name="connsiteY73" fmla="*/ 8424 h 10000"/>
                  <a:gd name="connsiteX74" fmla="*/ 4247 w 10000"/>
                  <a:gd name="connsiteY74" fmla="*/ 8452 h 10000"/>
                  <a:gd name="connsiteX75" fmla="*/ 7473 w 10000"/>
                  <a:gd name="connsiteY75" fmla="*/ 8497 h 10000"/>
                  <a:gd name="connsiteX76" fmla="*/ 9686 w 10000"/>
                  <a:gd name="connsiteY76" fmla="*/ 8514 h 10000"/>
                  <a:gd name="connsiteX77" fmla="*/ 9659 w 10000"/>
                  <a:gd name="connsiteY77" fmla="*/ 8391 h 10000"/>
                  <a:gd name="connsiteX78" fmla="*/ 9597 w 10000"/>
                  <a:gd name="connsiteY78" fmla="*/ 8284 h 10000"/>
                  <a:gd name="connsiteX79" fmla="*/ 9534 w 10000"/>
                  <a:gd name="connsiteY79" fmla="*/ 8233 h 10000"/>
                  <a:gd name="connsiteX80" fmla="*/ 9507 w 10000"/>
                  <a:gd name="connsiteY80" fmla="*/ 8182 h 10000"/>
                  <a:gd name="connsiteX81" fmla="*/ 9444 w 10000"/>
                  <a:gd name="connsiteY81" fmla="*/ 8154 h 10000"/>
                  <a:gd name="connsiteX82" fmla="*/ 9418 w 10000"/>
                  <a:gd name="connsiteY82" fmla="*/ 8104 h 10000"/>
                  <a:gd name="connsiteX83" fmla="*/ 9435 w 10000"/>
                  <a:gd name="connsiteY83" fmla="*/ 8053 h 10000"/>
                  <a:gd name="connsiteX84" fmla="*/ 9400 w 10000"/>
                  <a:gd name="connsiteY84" fmla="*/ 7963 h 10000"/>
                  <a:gd name="connsiteX85" fmla="*/ 9444 w 10000"/>
                  <a:gd name="connsiteY85" fmla="*/ 7907 h 10000"/>
                  <a:gd name="connsiteX86" fmla="*/ 9462 w 10000"/>
                  <a:gd name="connsiteY86" fmla="*/ 7839 h 10000"/>
                  <a:gd name="connsiteX87" fmla="*/ 9444 w 10000"/>
                  <a:gd name="connsiteY87" fmla="*/ 7755 h 10000"/>
                  <a:gd name="connsiteX88" fmla="*/ 9489 w 10000"/>
                  <a:gd name="connsiteY88" fmla="*/ 7687 h 10000"/>
                  <a:gd name="connsiteX89" fmla="*/ 9480 w 10000"/>
                  <a:gd name="connsiteY89" fmla="*/ 7653 h 10000"/>
                  <a:gd name="connsiteX90" fmla="*/ 9525 w 10000"/>
                  <a:gd name="connsiteY90" fmla="*/ 7603 h 10000"/>
                  <a:gd name="connsiteX91" fmla="*/ 9516 w 10000"/>
                  <a:gd name="connsiteY91" fmla="*/ 7530 h 10000"/>
                  <a:gd name="connsiteX92" fmla="*/ 9570 w 10000"/>
                  <a:gd name="connsiteY92" fmla="*/ 7423 h 10000"/>
                  <a:gd name="connsiteX93" fmla="*/ 9597 w 10000"/>
                  <a:gd name="connsiteY93" fmla="*/ 7383 h 10000"/>
                  <a:gd name="connsiteX94" fmla="*/ 9552 w 10000"/>
                  <a:gd name="connsiteY94" fmla="*/ 7282 h 10000"/>
                  <a:gd name="connsiteX95" fmla="*/ 9561 w 10000"/>
                  <a:gd name="connsiteY95" fmla="*/ 7243 h 10000"/>
                  <a:gd name="connsiteX96" fmla="*/ 9534 w 10000"/>
                  <a:gd name="connsiteY96" fmla="*/ 7214 h 10000"/>
                  <a:gd name="connsiteX97" fmla="*/ 9480 w 10000"/>
                  <a:gd name="connsiteY97" fmla="*/ 7181 h 10000"/>
                  <a:gd name="connsiteX98" fmla="*/ 9471 w 10000"/>
                  <a:gd name="connsiteY98" fmla="*/ 7147 h 10000"/>
                  <a:gd name="connsiteX99" fmla="*/ 9444 w 10000"/>
                  <a:gd name="connsiteY99" fmla="*/ 7136 h 10000"/>
                  <a:gd name="connsiteX100" fmla="*/ 9373 w 10000"/>
                  <a:gd name="connsiteY100" fmla="*/ 7079 h 10000"/>
                  <a:gd name="connsiteX101" fmla="*/ 9346 w 10000"/>
                  <a:gd name="connsiteY101" fmla="*/ 7034 h 10000"/>
                  <a:gd name="connsiteX102" fmla="*/ 9355 w 10000"/>
                  <a:gd name="connsiteY102" fmla="*/ 7001 h 10000"/>
                  <a:gd name="connsiteX103" fmla="*/ 9355 w 10000"/>
                  <a:gd name="connsiteY103" fmla="*/ 6944 h 10000"/>
                  <a:gd name="connsiteX104" fmla="*/ 9310 w 10000"/>
                  <a:gd name="connsiteY104" fmla="*/ 6877 h 10000"/>
                  <a:gd name="connsiteX105" fmla="*/ 9319 w 10000"/>
                  <a:gd name="connsiteY105" fmla="*/ 6815 h 10000"/>
                  <a:gd name="connsiteX106" fmla="*/ 9292 w 10000"/>
                  <a:gd name="connsiteY106" fmla="*/ 6719 h 10000"/>
                  <a:gd name="connsiteX107" fmla="*/ 9328 w 10000"/>
                  <a:gd name="connsiteY107" fmla="*/ 6669 h 10000"/>
                  <a:gd name="connsiteX108" fmla="*/ 9382 w 10000"/>
                  <a:gd name="connsiteY108" fmla="*/ 6640 h 10000"/>
                  <a:gd name="connsiteX109" fmla="*/ 9400 w 10000"/>
                  <a:gd name="connsiteY109" fmla="*/ 6607 h 10000"/>
                  <a:gd name="connsiteX110" fmla="*/ 9435 w 10000"/>
                  <a:gd name="connsiteY110" fmla="*/ 6539 h 10000"/>
                  <a:gd name="connsiteX111" fmla="*/ 9525 w 10000"/>
                  <a:gd name="connsiteY111" fmla="*/ 6427 h 10000"/>
                  <a:gd name="connsiteX112" fmla="*/ 9543 w 10000"/>
                  <a:gd name="connsiteY112" fmla="*/ 6376 h 10000"/>
                  <a:gd name="connsiteX113" fmla="*/ 9534 w 10000"/>
                  <a:gd name="connsiteY113" fmla="*/ 6314 h 10000"/>
                  <a:gd name="connsiteX114" fmla="*/ 9552 w 10000"/>
                  <a:gd name="connsiteY114" fmla="*/ 6263 h 10000"/>
                  <a:gd name="connsiteX115" fmla="*/ 9561 w 10000"/>
                  <a:gd name="connsiteY115" fmla="*/ 6224 h 10000"/>
                  <a:gd name="connsiteX116" fmla="*/ 9534 w 10000"/>
                  <a:gd name="connsiteY116" fmla="*/ 6145 h 10000"/>
                  <a:gd name="connsiteX117" fmla="*/ 9552 w 10000"/>
                  <a:gd name="connsiteY117" fmla="*/ 6111 h 10000"/>
                  <a:gd name="connsiteX118" fmla="*/ 9686 w 10000"/>
                  <a:gd name="connsiteY118" fmla="*/ 6044 h 10000"/>
                  <a:gd name="connsiteX119" fmla="*/ 9776 w 10000"/>
                  <a:gd name="connsiteY119" fmla="*/ 6005 h 10000"/>
                  <a:gd name="connsiteX120" fmla="*/ 9749 w 10000"/>
                  <a:gd name="connsiteY120" fmla="*/ 5976 h 10000"/>
                  <a:gd name="connsiteX121" fmla="*/ 9839 w 10000"/>
                  <a:gd name="connsiteY121" fmla="*/ 5965 h 10000"/>
                  <a:gd name="connsiteX122" fmla="*/ 9884 w 10000"/>
                  <a:gd name="connsiteY122" fmla="*/ 5954 h 10000"/>
                  <a:gd name="connsiteX123" fmla="*/ 9928 w 10000"/>
                  <a:gd name="connsiteY123" fmla="*/ 5898 h 10000"/>
                  <a:gd name="connsiteX124" fmla="*/ 10000 w 10000"/>
                  <a:gd name="connsiteY124" fmla="*/ 5881 h 10000"/>
                  <a:gd name="connsiteX125" fmla="*/ 9884 w 10000"/>
                  <a:gd name="connsiteY125" fmla="*/ 5796 h 10000"/>
                  <a:gd name="connsiteX126" fmla="*/ 9704 w 10000"/>
                  <a:gd name="connsiteY126" fmla="*/ 5751 h 10000"/>
                  <a:gd name="connsiteX127" fmla="*/ 9704 w 10000"/>
                  <a:gd name="connsiteY127" fmla="*/ 5706 h 10000"/>
                  <a:gd name="connsiteX128" fmla="*/ 9740 w 10000"/>
                  <a:gd name="connsiteY128" fmla="*/ 5684 h 10000"/>
                  <a:gd name="connsiteX129" fmla="*/ 9758 w 10000"/>
                  <a:gd name="connsiteY129" fmla="*/ 5639 h 10000"/>
                  <a:gd name="connsiteX130" fmla="*/ 9749 w 10000"/>
                  <a:gd name="connsiteY130" fmla="*/ 5611 h 10000"/>
                  <a:gd name="connsiteX131" fmla="*/ 9758 w 10000"/>
                  <a:gd name="connsiteY131" fmla="*/ 5577 h 10000"/>
                  <a:gd name="connsiteX132" fmla="*/ 9794 w 10000"/>
                  <a:gd name="connsiteY132" fmla="*/ 5549 h 10000"/>
                  <a:gd name="connsiteX133" fmla="*/ 9812 w 10000"/>
                  <a:gd name="connsiteY133" fmla="*/ 5526 h 10000"/>
                  <a:gd name="connsiteX134" fmla="*/ 9722 w 10000"/>
                  <a:gd name="connsiteY134" fmla="*/ 5470 h 10000"/>
                  <a:gd name="connsiteX135" fmla="*/ 9731 w 10000"/>
                  <a:gd name="connsiteY135" fmla="*/ 5374 h 10000"/>
                  <a:gd name="connsiteX136" fmla="*/ 9704 w 10000"/>
                  <a:gd name="connsiteY136" fmla="*/ 5340 h 10000"/>
                  <a:gd name="connsiteX137" fmla="*/ 9642 w 10000"/>
                  <a:gd name="connsiteY137" fmla="*/ 5284 h 10000"/>
                  <a:gd name="connsiteX138" fmla="*/ 9597 w 10000"/>
                  <a:gd name="connsiteY138" fmla="*/ 5262 h 10000"/>
                  <a:gd name="connsiteX139" fmla="*/ 9516 w 10000"/>
                  <a:gd name="connsiteY139" fmla="*/ 5211 h 10000"/>
                  <a:gd name="connsiteX140" fmla="*/ 9489 w 10000"/>
                  <a:gd name="connsiteY140" fmla="*/ 5177 h 10000"/>
                  <a:gd name="connsiteX141" fmla="*/ 9462 w 10000"/>
                  <a:gd name="connsiteY141" fmla="*/ 5115 h 10000"/>
                  <a:gd name="connsiteX142" fmla="*/ 9427 w 10000"/>
                  <a:gd name="connsiteY142" fmla="*/ 5076 h 10000"/>
                  <a:gd name="connsiteX143" fmla="*/ 9462 w 10000"/>
                  <a:gd name="connsiteY143" fmla="*/ 5048 h 10000"/>
                  <a:gd name="connsiteX144" fmla="*/ 9427 w 10000"/>
                  <a:gd name="connsiteY144" fmla="*/ 4997 h 10000"/>
                  <a:gd name="connsiteX145" fmla="*/ 9382 w 10000"/>
                  <a:gd name="connsiteY145" fmla="*/ 4930 h 10000"/>
                  <a:gd name="connsiteX146" fmla="*/ 9382 w 10000"/>
                  <a:gd name="connsiteY146" fmla="*/ 4873 h 10000"/>
                  <a:gd name="connsiteX147" fmla="*/ 9337 w 10000"/>
                  <a:gd name="connsiteY147" fmla="*/ 4828 h 10000"/>
                  <a:gd name="connsiteX148" fmla="*/ 9373 w 10000"/>
                  <a:gd name="connsiteY148" fmla="*/ 4789 h 10000"/>
                  <a:gd name="connsiteX149" fmla="*/ 9337 w 10000"/>
                  <a:gd name="connsiteY149" fmla="*/ 4755 h 10000"/>
                  <a:gd name="connsiteX150" fmla="*/ 9256 w 10000"/>
                  <a:gd name="connsiteY150" fmla="*/ 4716 h 10000"/>
                  <a:gd name="connsiteX151" fmla="*/ 9283 w 10000"/>
                  <a:gd name="connsiteY151" fmla="*/ 4648 h 10000"/>
                  <a:gd name="connsiteX152" fmla="*/ 9229 w 10000"/>
                  <a:gd name="connsiteY152" fmla="*/ 4631 h 10000"/>
                  <a:gd name="connsiteX153" fmla="*/ 9167 w 10000"/>
                  <a:gd name="connsiteY153" fmla="*/ 4412 h 10000"/>
                  <a:gd name="connsiteX154" fmla="*/ 9041 w 10000"/>
                  <a:gd name="connsiteY154" fmla="*/ 3877 h 10000"/>
                  <a:gd name="connsiteX155" fmla="*/ 8943 w 10000"/>
                  <a:gd name="connsiteY155" fmla="*/ 3495 h 10000"/>
                  <a:gd name="connsiteX156" fmla="*/ 8916 w 10000"/>
                  <a:gd name="connsiteY156" fmla="*/ 3410 h 10000"/>
                  <a:gd name="connsiteX157" fmla="*/ 8898 w 10000"/>
                  <a:gd name="connsiteY157" fmla="*/ 3270 h 10000"/>
                  <a:gd name="connsiteX158" fmla="*/ 8799 w 10000"/>
                  <a:gd name="connsiteY158" fmla="*/ 2836 h 10000"/>
                  <a:gd name="connsiteX159" fmla="*/ 8763 w 10000"/>
                  <a:gd name="connsiteY159" fmla="*/ 2757 h 10000"/>
                  <a:gd name="connsiteX160" fmla="*/ 8737 w 10000"/>
                  <a:gd name="connsiteY160" fmla="*/ 2572 h 10000"/>
                  <a:gd name="connsiteX161" fmla="*/ 8710 w 10000"/>
                  <a:gd name="connsiteY161" fmla="*/ 2470 h 10000"/>
                  <a:gd name="connsiteX162" fmla="*/ 8656 w 10000"/>
                  <a:gd name="connsiteY162" fmla="*/ 2228 h 10000"/>
                  <a:gd name="connsiteX163" fmla="*/ 8593 w 10000"/>
                  <a:gd name="connsiteY163" fmla="*/ 2026 h 10000"/>
                  <a:gd name="connsiteX164" fmla="*/ 8441 w 10000"/>
                  <a:gd name="connsiteY164" fmla="*/ 1424 h 10000"/>
                  <a:gd name="connsiteX165" fmla="*/ 8423 w 10000"/>
                  <a:gd name="connsiteY165" fmla="*/ 1328 h 10000"/>
                  <a:gd name="connsiteX166" fmla="*/ 8333 w 10000"/>
                  <a:gd name="connsiteY166" fmla="*/ 1007 h 10000"/>
                  <a:gd name="connsiteX167" fmla="*/ 8244 w 10000"/>
                  <a:gd name="connsiteY167" fmla="*/ 597 h 10000"/>
                  <a:gd name="connsiteX168" fmla="*/ 8158 w 10000"/>
                  <a:gd name="connsiteY168" fmla="*/ 170 h 10000"/>
                  <a:gd name="connsiteX169" fmla="*/ 7679 w 10000"/>
                  <a:gd name="connsiteY169" fmla="*/ 163 h 10000"/>
                  <a:gd name="connsiteX170" fmla="*/ 3869 w 10000"/>
                  <a:gd name="connsiteY170" fmla="*/ 135 h 10000"/>
                  <a:gd name="connsiteX171" fmla="*/ 1183 w 10000"/>
                  <a:gd name="connsiteY171" fmla="*/ 0 h 10000"/>
                  <a:gd name="connsiteX172" fmla="*/ 1254 w 10000"/>
                  <a:gd name="connsiteY172" fmla="*/ 124 h 10000"/>
                  <a:gd name="connsiteX173" fmla="*/ 1326 w 10000"/>
                  <a:gd name="connsiteY173" fmla="*/ 191 h 10000"/>
                  <a:gd name="connsiteX174" fmla="*/ 1434 w 10000"/>
                  <a:gd name="connsiteY174" fmla="*/ 231 h 10000"/>
                  <a:gd name="connsiteX175" fmla="*/ 1389 w 10000"/>
                  <a:gd name="connsiteY175" fmla="*/ 439 h 10000"/>
                  <a:gd name="connsiteX176" fmla="*/ 1290 w 10000"/>
                  <a:gd name="connsiteY176" fmla="*/ 799 h 10000"/>
                  <a:gd name="connsiteX177" fmla="*/ 1263 w 10000"/>
                  <a:gd name="connsiteY177" fmla="*/ 985 h 10000"/>
                  <a:gd name="connsiteX178" fmla="*/ 1201 w 10000"/>
                  <a:gd name="connsiteY178" fmla="*/ 1204 h 10000"/>
                  <a:gd name="connsiteX179" fmla="*/ 1165 w 10000"/>
                  <a:gd name="connsiteY179" fmla="*/ 1351 h 10000"/>
                  <a:gd name="connsiteX180" fmla="*/ 1129 w 10000"/>
                  <a:gd name="connsiteY180" fmla="*/ 1531 h 10000"/>
                  <a:gd name="connsiteX181" fmla="*/ 995 w 10000"/>
                  <a:gd name="connsiteY181" fmla="*/ 2105 h 10000"/>
                  <a:gd name="connsiteX182" fmla="*/ 914 w 10000"/>
                  <a:gd name="connsiteY182" fmla="*/ 2448 h 10000"/>
                  <a:gd name="connsiteX183" fmla="*/ 878 w 10000"/>
                  <a:gd name="connsiteY183" fmla="*/ 2628 h 10000"/>
                  <a:gd name="connsiteX184" fmla="*/ 806 w 10000"/>
                  <a:gd name="connsiteY184" fmla="*/ 2904 h 10000"/>
                  <a:gd name="connsiteX185" fmla="*/ 789 w 10000"/>
                  <a:gd name="connsiteY185" fmla="*/ 2983 h 10000"/>
                  <a:gd name="connsiteX186" fmla="*/ 726 w 10000"/>
                  <a:gd name="connsiteY186" fmla="*/ 3281 h 10000"/>
                  <a:gd name="connsiteX187" fmla="*/ 591 w 10000"/>
                  <a:gd name="connsiteY187" fmla="*/ 3849 h 10000"/>
                  <a:gd name="connsiteX188" fmla="*/ 547 w 10000"/>
                  <a:gd name="connsiteY188" fmla="*/ 4091 h 10000"/>
                  <a:gd name="connsiteX189" fmla="*/ 448 w 10000"/>
                  <a:gd name="connsiteY189" fmla="*/ 4536 h 10000"/>
                  <a:gd name="connsiteX190" fmla="*/ 430 w 10000"/>
                  <a:gd name="connsiteY190" fmla="*/ 4603 h 10000"/>
                  <a:gd name="connsiteX191" fmla="*/ 323 w 10000"/>
                  <a:gd name="connsiteY191" fmla="*/ 5053 h 10000"/>
                  <a:gd name="connsiteX192" fmla="*/ 287 w 10000"/>
                  <a:gd name="connsiteY192" fmla="*/ 5205 h 10000"/>
                  <a:gd name="connsiteX193" fmla="*/ 197 w 10000"/>
                  <a:gd name="connsiteY193" fmla="*/ 5554 h 10000"/>
                  <a:gd name="connsiteX194" fmla="*/ 152 w 10000"/>
                  <a:gd name="connsiteY194" fmla="*/ 5740 h 10000"/>
                  <a:gd name="connsiteX195" fmla="*/ 63 w 10000"/>
                  <a:gd name="connsiteY195" fmla="*/ 6156 h 10000"/>
                  <a:gd name="connsiteX196" fmla="*/ 72 w 10000"/>
                  <a:gd name="connsiteY196" fmla="*/ 6269 h 10000"/>
                  <a:gd name="connsiteX197" fmla="*/ 9 w 10000"/>
                  <a:gd name="connsiteY197" fmla="*/ 6511 h 10000"/>
                  <a:gd name="connsiteX198" fmla="*/ 0 w 10000"/>
                  <a:gd name="connsiteY198" fmla="*/ 8481 h 10000"/>
                  <a:gd name="connsiteX199" fmla="*/ 0 w 10000"/>
                  <a:gd name="connsiteY199" fmla="*/ 9645 h 10000"/>
                  <a:gd name="connsiteX200" fmla="*/ 72 w 10000"/>
                  <a:gd name="connsiteY200" fmla="*/ 9617 h 10000"/>
                  <a:gd name="connsiteX201" fmla="*/ 125 w 10000"/>
                  <a:gd name="connsiteY201" fmla="*/ 9595 h 10000"/>
                  <a:gd name="connsiteX202" fmla="*/ 170 w 10000"/>
                  <a:gd name="connsiteY202" fmla="*/ 9600 h 10000"/>
                  <a:gd name="connsiteX203" fmla="*/ 242 w 10000"/>
                  <a:gd name="connsiteY203" fmla="*/ 9629 h 10000"/>
                  <a:gd name="connsiteX204" fmla="*/ 242 w 10000"/>
                  <a:gd name="connsiteY204" fmla="*/ 9668 h 10000"/>
                  <a:gd name="connsiteX205" fmla="*/ 296 w 10000"/>
                  <a:gd name="connsiteY205" fmla="*/ 9634 h 10000"/>
                  <a:gd name="connsiteX206" fmla="*/ 439 w 10000"/>
                  <a:gd name="connsiteY206" fmla="*/ 9662 h 10000"/>
                  <a:gd name="connsiteX207" fmla="*/ 538 w 10000"/>
                  <a:gd name="connsiteY207" fmla="*/ 9702 h 10000"/>
                  <a:gd name="connsiteX208" fmla="*/ 600 w 10000"/>
                  <a:gd name="connsiteY208" fmla="*/ 9696 h 10000"/>
                  <a:gd name="connsiteX209" fmla="*/ 582 w 10000"/>
                  <a:gd name="connsiteY209" fmla="*/ 9792 h 10000"/>
                  <a:gd name="connsiteX210" fmla="*/ 690 w 10000"/>
                  <a:gd name="connsiteY210" fmla="*/ 9769 h 10000"/>
                  <a:gd name="connsiteX211" fmla="*/ 672 w 10000"/>
                  <a:gd name="connsiteY211" fmla="*/ 9741 h 10000"/>
                  <a:gd name="connsiteX212" fmla="*/ 717 w 10000"/>
                  <a:gd name="connsiteY212" fmla="*/ 9758 h 10000"/>
                  <a:gd name="connsiteX213" fmla="*/ 744 w 10000"/>
                  <a:gd name="connsiteY213" fmla="*/ 9724 h 10000"/>
                  <a:gd name="connsiteX214" fmla="*/ 833 w 10000"/>
                  <a:gd name="connsiteY214" fmla="*/ 9679 h 10000"/>
                  <a:gd name="connsiteX215" fmla="*/ 842 w 10000"/>
                  <a:gd name="connsiteY215" fmla="*/ 9522 h 10000"/>
                  <a:gd name="connsiteX216" fmla="*/ 869 w 10000"/>
                  <a:gd name="connsiteY216" fmla="*/ 9482 h 10000"/>
                  <a:gd name="connsiteX217" fmla="*/ 851 w 10000"/>
                  <a:gd name="connsiteY217" fmla="*/ 9398 h 10000"/>
                  <a:gd name="connsiteX218" fmla="*/ 923 w 10000"/>
                  <a:gd name="connsiteY218" fmla="*/ 9330 h 10000"/>
                  <a:gd name="connsiteX219" fmla="*/ 914 w 10000"/>
                  <a:gd name="connsiteY219" fmla="*/ 9274 h 10000"/>
                  <a:gd name="connsiteX220" fmla="*/ 977 w 10000"/>
                  <a:gd name="connsiteY220" fmla="*/ 9240 h 10000"/>
                  <a:gd name="connsiteX221" fmla="*/ 1004 w 10000"/>
                  <a:gd name="connsiteY221" fmla="*/ 9139 h 10000"/>
                  <a:gd name="connsiteX222" fmla="*/ 1004 w 10000"/>
                  <a:gd name="connsiteY222" fmla="*/ 9111 h 10000"/>
                  <a:gd name="connsiteX223" fmla="*/ 1057 w 10000"/>
                  <a:gd name="connsiteY223" fmla="*/ 9116 h 10000"/>
                  <a:gd name="connsiteX224" fmla="*/ 1111 w 10000"/>
                  <a:gd name="connsiteY224" fmla="*/ 9071 h 10000"/>
                  <a:gd name="connsiteX225" fmla="*/ 1147 w 10000"/>
                  <a:gd name="connsiteY225" fmla="*/ 9026 h 10000"/>
                  <a:gd name="connsiteX226" fmla="*/ 1093 w 10000"/>
                  <a:gd name="connsiteY226" fmla="*/ 9015 h 10000"/>
                  <a:gd name="connsiteX227" fmla="*/ 1111 w 10000"/>
                  <a:gd name="connsiteY227" fmla="*/ 8880 h 10000"/>
                  <a:gd name="connsiteX228" fmla="*/ 1201 w 10000"/>
                  <a:gd name="connsiteY228" fmla="*/ 8852 h 10000"/>
                  <a:gd name="connsiteX229" fmla="*/ 1228 w 10000"/>
                  <a:gd name="connsiteY229" fmla="*/ 8880 h 10000"/>
                  <a:gd name="connsiteX230" fmla="*/ 1138 w 10000"/>
                  <a:gd name="connsiteY230" fmla="*/ 8948 h 10000"/>
                  <a:gd name="connsiteX231" fmla="*/ 1174 w 10000"/>
                  <a:gd name="connsiteY231" fmla="*/ 8987 h 10000"/>
                  <a:gd name="connsiteX232" fmla="*/ 1174 w 10000"/>
                  <a:gd name="connsiteY232" fmla="*/ 9043 h 10000"/>
                  <a:gd name="connsiteX233" fmla="*/ 1237 w 10000"/>
                  <a:gd name="connsiteY233" fmla="*/ 8993 h 10000"/>
                  <a:gd name="connsiteX234" fmla="*/ 1263 w 10000"/>
                  <a:gd name="connsiteY234" fmla="*/ 9055 h 10000"/>
                  <a:gd name="connsiteX235" fmla="*/ 1362 w 10000"/>
                  <a:gd name="connsiteY235" fmla="*/ 9083 h 10000"/>
                  <a:gd name="connsiteX236" fmla="*/ 1416 w 10000"/>
                  <a:gd name="connsiteY236" fmla="*/ 9195 h 10000"/>
                  <a:gd name="connsiteX237" fmla="*/ 1398 w 10000"/>
                  <a:gd name="connsiteY237" fmla="*/ 9246 h 10000"/>
                  <a:gd name="connsiteX238" fmla="*/ 1443 w 10000"/>
                  <a:gd name="connsiteY238" fmla="*/ 9297 h 10000"/>
                  <a:gd name="connsiteX239" fmla="*/ 1425 w 10000"/>
                  <a:gd name="connsiteY239" fmla="*/ 9347 h 10000"/>
                  <a:gd name="connsiteX240" fmla="*/ 1326 w 10000"/>
                  <a:gd name="connsiteY240" fmla="*/ 9465 h 10000"/>
                  <a:gd name="connsiteX241" fmla="*/ 1380 w 10000"/>
                  <a:gd name="connsiteY241" fmla="*/ 9482 h 10000"/>
                  <a:gd name="connsiteX242" fmla="*/ 1398 w 10000"/>
                  <a:gd name="connsiteY242" fmla="*/ 9617 h 10000"/>
                  <a:gd name="connsiteX243" fmla="*/ 1550 w 10000"/>
                  <a:gd name="connsiteY243" fmla="*/ 9690 h 10000"/>
                  <a:gd name="connsiteX244" fmla="*/ 1595 w 10000"/>
                  <a:gd name="connsiteY244" fmla="*/ 9696 h 10000"/>
                  <a:gd name="connsiteX245" fmla="*/ 1568 w 10000"/>
                  <a:gd name="connsiteY245" fmla="*/ 9645 h 10000"/>
                  <a:gd name="connsiteX246" fmla="*/ 1613 w 10000"/>
                  <a:gd name="connsiteY246" fmla="*/ 9606 h 10000"/>
                  <a:gd name="connsiteX247" fmla="*/ 1667 w 10000"/>
                  <a:gd name="connsiteY247" fmla="*/ 9674 h 10000"/>
                  <a:gd name="connsiteX248" fmla="*/ 1595 w 10000"/>
                  <a:gd name="connsiteY248" fmla="*/ 9713 h 10000"/>
                  <a:gd name="connsiteX249" fmla="*/ 1685 w 10000"/>
                  <a:gd name="connsiteY249" fmla="*/ 9786 h 10000"/>
                  <a:gd name="connsiteX250" fmla="*/ 1783 w 10000"/>
                  <a:gd name="connsiteY250" fmla="*/ 9831 h 10000"/>
                  <a:gd name="connsiteX251" fmla="*/ 1837 w 10000"/>
                  <a:gd name="connsiteY251" fmla="*/ 9887 h 10000"/>
                  <a:gd name="connsiteX252" fmla="*/ 1774 w 10000"/>
                  <a:gd name="connsiteY252" fmla="*/ 9938 h 10000"/>
                  <a:gd name="connsiteX253" fmla="*/ 1703 w 10000"/>
                  <a:gd name="connsiteY253" fmla="*/ 9955 h 10000"/>
                  <a:gd name="connsiteX254" fmla="*/ 1640 w 10000"/>
                  <a:gd name="connsiteY254" fmla="*/ 9944 h 10000"/>
                  <a:gd name="connsiteX255" fmla="*/ 1461 w 10000"/>
                  <a:gd name="connsiteY255" fmla="*/ 9977 h 10000"/>
                  <a:gd name="connsiteX256" fmla="*/ 1371 w 10000"/>
                  <a:gd name="connsiteY256" fmla="*/ 9966 h 10000"/>
                  <a:gd name="connsiteX257" fmla="*/ 1308 w 10000"/>
                  <a:gd name="connsiteY257" fmla="*/ 9927 h 10000"/>
                  <a:gd name="connsiteX258" fmla="*/ 1219 w 10000"/>
                  <a:gd name="connsiteY258" fmla="*/ 9972 h 10000"/>
                  <a:gd name="connsiteX259" fmla="*/ 1039 w 10000"/>
                  <a:gd name="connsiteY259" fmla="*/ 9989 h 10000"/>
                  <a:gd name="connsiteX260" fmla="*/ 1022 w 10000"/>
                  <a:gd name="connsiteY260" fmla="*/ 9989 h 10000"/>
                  <a:gd name="connsiteX261" fmla="*/ 1022 w 10000"/>
                  <a:gd name="connsiteY261" fmla="*/ 9989 h 10000"/>
                  <a:gd name="connsiteX262" fmla="*/ 1022 w 10000"/>
                  <a:gd name="connsiteY262" fmla="*/ 998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</a:cxnLst>
                <a:rect l="l" t="t" r="r" b="b"/>
                <a:pathLst>
                  <a:path w="10000" h="10000">
                    <a:moveTo>
                      <a:pt x="394" y="9775"/>
                    </a:moveTo>
                    <a:lnTo>
                      <a:pt x="394" y="9679"/>
                    </a:lnTo>
                    <a:cubicBezTo>
                      <a:pt x="391" y="9690"/>
                      <a:pt x="388" y="9702"/>
                      <a:pt x="385" y="9713"/>
                    </a:cubicBezTo>
                    <a:cubicBezTo>
                      <a:pt x="388" y="9734"/>
                      <a:pt x="391" y="9754"/>
                      <a:pt x="394" y="9775"/>
                    </a:cubicBezTo>
                    <a:lnTo>
                      <a:pt x="394" y="9775"/>
                    </a:lnTo>
                    <a:lnTo>
                      <a:pt x="394" y="9775"/>
                    </a:lnTo>
                    <a:close/>
                    <a:moveTo>
                      <a:pt x="1075" y="9443"/>
                    </a:moveTo>
                    <a:lnTo>
                      <a:pt x="1075" y="9387"/>
                    </a:lnTo>
                    <a:cubicBezTo>
                      <a:pt x="1051" y="9394"/>
                      <a:pt x="1028" y="9402"/>
                      <a:pt x="1004" y="9409"/>
                    </a:cubicBezTo>
                    <a:cubicBezTo>
                      <a:pt x="1028" y="9420"/>
                      <a:pt x="1051" y="9432"/>
                      <a:pt x="1075" y="9443"/>
                    </a:cubicBezTo>
                    <a:lnTo>
                      <a:pt x="1075" y="9443"/>
                    </a:lnTo>
                    <a:lnTo>
                      <a:pt x="1075" y="9443"/>
                    </a:lnTo>
                    <a:close/>
                    <a:moveTo>
                      <a:pt x="833" y="9955"/>
                    </a:moveTo>
                    <a:cubicBezTo>
                      <a:pt x="854" y="9951"/>
                      <a:pt x="875" y="9948"/>
                      <a:pt x="896" y="9944"/>
                    </a:cubicBezTo>
                    <a:cubicBezTo>
                      <a:pt x="881" y="9936"/>
                      <a:pt x="866" y="9929"/>
                      <a:pt x="851" y="9921"/>
                    </a:cubicBezTo>
                    <a:cubicBezTo>
                      <a:pt x="833" y="9919"/>
                      <a:pt x="815" y="9918"/>
                      <a:pt x="797" y="9916"/>
                    </a:cubicBezTo>
                    <a:cubicBezTo>
                      <a:pt x="779" y="9921"/>
                      <a:pt x="762" y="9927"/>
                      <a:pt x="744" y="9932"/>
                    </a:cubicBezTo>
                    <a:lnTo>
                      <a:pt x="833" y="9955"/>
                    </a:lnTo>
                    <a:lnTo>
                      <a:pt x="833" y="9955"/>
                    </a:lnTo>
                    <a:lnTo>
                      <a:pt x="833" y="9955"/>
                    </a:lnTo>
                    <a:close/>
                    <a:moveTo>
                      <a:pt x="1022" y="9989"/>
                    </a:moveTo>
                    <a:lnTo>
                      <a:pt x="1138" y="9989"/>
                    </a:lnTo>
                    <a:lnTo>
                      <a:pt x="1201" y="9989"/>
                    </a:lnTo>
                    <a:lnTo>
                      <a:pt x="1326" y="9989"/>
                    </a:lnTo>
                    <a:lnTo>
                      <a:pt x="1505" y="10000"/>
                    </a:lnTo>
                    <a:lnTo>
                      <a:pt x="1604" y="10000"/>
                    </a:lnTo>
                    <a:lnTo>
                      <a:pt x="1846" y="9983"/>
                    </a:lnTo>
                    <a:lnTo>
                      <a:pt x="2052" y="9966"/>
                    </a:lnTo>
                    <a:lnTo>
                      <a:pt x="2294" y="9932"/>
                    </a:lnTo>
                    <a:lnTo>
                      <a:pt x="2509" y="9865"/>
                    </a:lnTo>
                    <a:lnTo>
                      <a:pt x="2401" y="9871"/>
                    </a:lnTo>
                    <a:cubicBezTo>
                      <a:pt x="2377" y="9875"/>
                      <a:pt x="2354" y="9878"/>
                      <a:pt x="2330" y="9882"/>
                    </a:cubicBezTo>
                    <a:cubicBezTo>
                      <a:pt x="2297" y="9876"/>
                      <a:pt x="2264" y="9871"/>
                      <a:pt x="2231" y="9865"/>
                    </a:cubicBezTo>
                    <a:lnTo>
                      <a:pt x="2285" y="9826"/>
                    </a:lnTo>
                    <a:cubicBezTo>
                      <a:pt x="2273" y="9818"/>
                      <a:pt x="2261" y="9811"/>
                      <a:pt x="2249" y="9803"/>
                    </a:cubicBezTo>
                    <a:cubicBezTo>
                      <a:pt x="2267" y="9799"/>
                      <a:pt x="2285" y="9796"/>
                      <a:pt x="2303" y="9792"/>
                    </a:cubicBezTo>
                    <a:cubicBezTo>
                      <a:pt x="2315" y="9814"/>
                      <a:pt x="2327" y="9837"/>
                      <a:pt x="2339" y="9859"/>
                    </a:cubicBezTo>
                    <a:cubicBezTo>
                      <a:pt x="2369" y="9857"/>
                      <a:pt x="2398" y="9856"/>
                      <a:pt x="2428" y="9854"/>
                    </a:cubicBezTo>
                    <a:cubicBezTo>
                      <a:pt x="2437" y="9845"/>
                      <a:pt x="2446" y="9835"/>
                      <a:pt x="2455" y="9826"/>
                    </a:cubicBezTo>
                    <a:lnTo>
                      <a:pt x="2518" y="9781"/>
                    </a:lnTo>
                    <a:lnTo>
                      <a:pt x="2590" y="9781"/>
                    </a:lnTo>
                    <a:lnTo>
                      <a:pt x="2697" y="9707"/>
                    </a:lnTo>
                    <a:lnTo>
                      <a:pt x="2688" y="9674"/>
                    </a:lnTo>
                    <a:lnTo>
                      <a:pt x="2742" y="9662"/>
                    </a:lnTo>
                    <a:cubicBezTo>
                      <a:pt x="2772" y="9653"/>
                      <a:pt x="2802" y="9643"/>
                      <a:pt x="2832" y="9634"/>
                    </a:cubicBezTo>
                    <a:cubicBezTo>
                      <a:pt x="2841" y="9615"/>
                      <a:pt x="2849" y="9597"/>
                      <a:pt x="2858" y="9578"/>
                    </a:cubicBezTo>
                    <a:lnTo>
                      <a:pt x="2796" y="9555"/>
                    </a:lnTo>
                    <a:lnTo>
                      <a:pt x="2760" y="9516"/>
                    </a:lnTo>
                    <a:cubicBezTo>
                      <a:pt x="2763" y="9505"/>
                      <a:pt x="2766" y="9493"/>
                      <a:pt x="2769" y="9482"/>
                    </a:cubicBezTo>
                    <a:lnTo>
                      <a:pt x="2742" y="9443"/>
                    </a:lnTo>
                    <a:lnTo>
                      <a:pt x="2751" y="9398"/>
                    </a:lnTo>
                    <a:cubicBezTo>
                      <a:pt x="2778" y="9370"/>
                      <a:pt x="2805" y="9341"/>
                      <a:pt x="2832" y="9313"/>
                    </a:cubicBezTo>
                    <a:cubicBezTo>
                      <a:pt x="2841" y="9296"/>
                      <a:pt x="2849" y="9280"/>
                      <a:pt x="2858" y="9263"/>
                    </a:cubicBezTo>
                    <a:cubicBezTo>
                      <a:pt x="2867" y="9244"/>
                      <a:pt x="2876" y="9226"/>
                      <a:pt x="2885" y="9207"/>
                    </a:cubicBezTo>
                    <a:lnTo>
                      <a:pt x="2885" y="9167"/>
                    </a:lnTo>
                    <a:lnTo>
                      <a:pt x="2849" y="9116"/>
                    </a:lnTo>
                    <a:cubicBezTo>
                      <a:pt x="2840" y="9105"/>
                      <a:pt x="2832" y="9094"/>
                      <a:pt x="2823" y="9083"/>
                    </a:cubicBezTo>
                    <a:lnTo>
                      <a:pt x="2787" y="9071"/>
                    </a:lnTo>
                    <a:cubicBezTo>
                      <a:pt x="2760" y="9066"/>
                      <a:pt x="2733" y="9060"/>
                      <a:pt x="2706" y="9055"/>
                    </a:cubicBezTo>
                    <a:cubicBezTo>
                      <a:pt x="2694" y="9045"/>
                      <a:pt x="2682" y="9036"/>
                      <a:pt x="2670" y="9026"/>
                    </a:cubicBezTo>
                    <a:cubicBezTo>
                      <a:pt x="2661" y="9019"/>
                      <a:pt x="2652" y="9011"/>
                      <a:pt x="2643" y="9004"/>
                    </a:cubicBezTo>
                    <a:cubicBezTo>
                      <a:pt x="2622" y="9000"/>
                      <a:pt x="2602" y="8997"/>
                      <a:pt x="2581" y="8993"/>
                    </a:cubicBezTo>
                    <a:cubicBezTo>
                      <a:pt x="2569" y="8985"/>
                      <a:pt x="2557" y="8978"/>
                      <a:pt x="2545" y="8970"/>
                    </a:cubicBezTo>
                    <a:cubicBezTo>
                      <a:pt x="2527" y="8949"/>
                      <a:pt x="2509" y="8929"/>
                      <a:pt x="2491" y="8908"/>
                    </a:cubicBezTo>
                    <a:lnTo>
                      <a:pt x="2455" y="8869"/>
                    </a:lnTo>
                    <a:lnTo>
                      <a:pt x="2384" y="8807"/>
                    </a:lnTo>
                    <a:lnTo>
                      <a:pt x="2276" y="8734"/>
                    </a:lnTo>
                    <a:lnTo>
                      <a:pt x="2231" y="8683"/>
                    </a:lnTo>
                    <a:cubicBezTo>
                      <a:pt x="2240" y="8672"/>
                      <a:pt x="2249" y="8660"/>
                      <a:pt x="2258" y="8649"/>
                    </a:cubicBezTo>
                    <a:lnTo>
                      <a:pt x="2294" y="8610"/>
                    </a:lnTo>
                    <a:cubicBezTo>
                      <a:pt x="2306" y="8586"/>
                      <a:pt x="2318" y="8561"/>
                      <a:pt x="2330" y="8537"/>
                    </a:cubicBezTo>
                    <a:cubicBezTo>
                      <a:pt x="2339" y="8518"/>
                      <a:pt x="2348" y="8500"/>
                      <a:pt x="2357" y="8481"/>
                    </a:cubicBezTo>
                    <a:lnTo>
                      <a:pt x="2357" y="8413"/>
                    </a:lnTo>
                    <a:lnTo>
                      <a:pt x="3504" y="8424"/>
                    </a:lnTo>
                    <a:lnTo>
                      <a:pt x="4247" y="8452"/>
                    </a:lnTo>
                    <a:lnTo>
                      <a:pt x="7473" y="8497"/>
                    </a:lnTo>
                    <a:lnTo>
                      <a:pt x="9686" y="8514"/>
                    </a:lnTo>
                    <a:lnTo>
                      <a:pt x="9659" y="8391"/>
                    </a:lnTo>
                    <a:cubicBezTo>
                      <a:pt x="9638" y="8355"/>
                      <a:pt x="9618" y="8320"/>
                      <a:pt x="9597" y="8284"/>
                    </a:cubicBezTo>
                    <a:lnTo>
                      <a:pt x="9534" y="8233"/>
                    </a:lnTo>
                    <a:lnTo>
                      <a:pt x="9507" y="8182"/>
                    </a:lnTo>
                    <a:cubicBezTo>
                      <a:pt x="9486" y="8173"/>
                      <a:pt x="9465" y="8163"/>
                      <a:pt x="9444" y="8154"/>
                    </a:cubicBezTo>
                    <a:cubicBezTo>
                      <a:pt x="9435" y="8137"/>
                      <a:pt x="9427" y="8121"/>
                      <a:pt x="9418" y="8104"/>
                    </a:cubicBezTo>
                    <a:cubicBezTo>
                      <a:pt x="9424" y="8087"/>
                      <a:pt x="9429" y="8070"/>
                      <a:pt x="9435" y="8053"/>
                    </a:cubicBezTo>
                    <a:cubicBezTo>
                      <a:pt x="9423" y="8023"/>
                      <a:pt x="9412" y="7993"/>
                      <a:pt x="9400" y="7963"/>
                    </a:cubicBezTo>
                    <a:lnTo>
                      <a:pt x="9444" y="7907"/>
                    </a:lnTo>
                    <a:cubicBezTo>
                      <a:pt x="9450" y="7884"/>
                      <a:pt x="9456" y="7862"/>
                      <a:pt x="9462" y="7839"/>
                    </a:cubicBezTo>
                    <a:lnTo>
                      <a:pt x="9444" y="7755"/>
                    </a:lnTo>
                    <a:cubicBezTo>
                      <a:pt x="9459" y="7732"/>
                      <a:pt x="9474" y="7710"/>
                      <a:pt x="9489" y="7687"/>
                    </a:cubicBezTo>
                    <a:cubicBezTo>
                      <a:pt x="9486" y="7676"/>
                      <a:pt x="9483" y="7664"/>
                      <a:pt x="9480" y="7653"/>
                    </a:cubicBezTo>
                    <a:cubicBezTo>
                      <a:pt x="9495" y="7636"/>
                      <a:pt x="9510" y="7620"/>
                      <a:pt x="9525" y="7603"/>
                    </a:cubicBezTo>
                    <a:cubicBezTo>
                      <a:pt x="9522" y="7579"/>
                      <a:pt x="9519" y="7554"/>
                      <a:pt x="9516" y="7530"/>
                    </a:cubicBezTo>
                    <a:cubicBezTo>
                      <a:pt x="9534" y="7494"/>
                      <a:pt x="9552" y="7459"/>
                      <a:pt x="9570" y="7423"/>
                    </a:cubicBezTo>
                    <a:cubicBezTo>
                      <a:pt x="9579" y="7410"/>
                      <a:pt x="9588" y="7396"/>
                      <a:pt x="9597" y="7383"/>
                    </a:cubicBezTo>
                    <a:cubicBezTo>
                      <a:pt x="9582" y="7349"/>
                      <a:pt x="9567" y="7316"/>
                      <a:pt x="9552" y="7282"/>
                    </a:cubicBezTo>
                    <a:lnTo>
                      <a:pt x="9561" y="7243"/>
                    </a:lnTo>
                    <a:cubicBezTo>
                      <a:pt x="9552" y="7233"/>
                      <a:pt x="9543" y="7224"/>
                      <a:pt x="9534" y="7214"/>
                    </a:cubicBezTo>
                    <a:lnTo>
                      <a:pt x="9480" y="7181"/>
                    </a:lnTo>
                    <a:cubicBezTo>
                      <a:pt x="9477" y="7170"/>
                      <a:pt x="9474" y="7158"/>
                      <a:pt x="9471" y="7147"/>
                    </a:cubicBezTo>
                    <a:cubicBezTo>
                      <a:pt x="9462" y="7143"/>
                      <a:pt x="9453" y="7140"/>
                      <a:pt x="9444" y="7136"/>
                    </a:cubicBezTo>
                    <a:cubicBezTo>
                      <a:pt x="9420" y="7117"/>
                      <a:pt x="9397" y="7098"/>
                      <a:pt x="9373" y="7079"/>
                    </a:cubicBezTo>
                    <a:lnTo>
                      <a:pt x="9346" y="7034"/>
                    </a:lnTo>
                    <a:lnTo>
                      <a:pt x="9355" y="7001"/>
                    </a:lnTo>
                    <a:lnTo>
                      <a:pt x="9355" y="6944"/>
                    </a:lnTo>
                    <a:cubicBezTo>
                      <a:pt x="9340" y="6922"/>
                      <a:pt x="9325" y="6899"/>
                      <a:pt x="9310" y="6877"/>
                    </a:cubicBezTo>
                    <a:cubicBezTo>
                      <a:pt x="9313" y="6856"/>
                      <a:pt x="9316" y="6836"/>
                      <a:pt x="9319" y="6815"/>
                    </a:cubicBezTo>
                    <a:lnTo>
                      <a:pt x="9292" y="6719"/>
                    </a:lnTo>
                    <a:cubicBezTo>
                      <a:pt x="9304" y="6702"/>
                      <a:pt x="9316" y="6686"/>
                      <a:pt x="9328" y="6669"/>
                    </a:cubicBezTo>
                    <a:cubicBezTo>
                      <a:pt x="9346" y="6659"/>
                      <a:pt x="9364" y="6650"/>
                      <a:pt x="9382" y="6640"/>
                    </a:cubicBezTo>
                    <a:lnTo>
                      <a:pt x="9400" y="6607"/>
                    </a:lnTo>
                    <a:cubicBezTo>
                      <a:pt x="9412" y="6584"/>
                      <a:pt x="9423" y="6562"/>
                      <a:pt x="9435" y="6539"/>
                    </a:cubicBezTo>
                    <a:cubicBezTo>
                      <a:pt x="9465" y="6502"/>
                      <a:pt x="9495" y="6464"/>
                      <a:pt x="9525" y="6427"/>
                    </a:cubicBezTo>
                    <a:lnTo>
                      <a:pt x="9543" y="6376"/>
                    </a:lnTo>
                    <a:cubicBezTo>
                      <a:pt x="9540" y="6355"/>
                      <a:pt x="9537" y="6335"/>
                      <a:pt x="9534" y="6314"/>
                    </a:cubicBezTo>
                    <a:lnTo>
                      <a:pt x="9552" y="6263"/>
                    </a:lnTo>
                    <a:lnTo>
                      <a:pt x="9561" y="6224"/>
                    </a:lnTo>
                    <a:cubicBezTo>
                      <a:pt x="9552" y="6198"/>
                      <a:pt x="9543" y="6171"/>
                      <a:pt x="9534" y="6145"/>
                    </a:cubicBezTo>
                    <a:cubicBezTo>
                      <a:pt x="9540" y="6134"/>
                      <a:pt x="9546" y="6122"/>
                      <a:pt x="9552" y="6111"/>
                    </a:cubicBezTo>
                    <a:cubicBezTo>
                      <a:pt x="9597" y="6089"/>
                      <a:pt x="9641" y="6066"/>
                      <a:pt x="9686" y="6044"/>
                    </a:cubicBezTo>
                    <a:lnTo>
                      <a:pt x="9776" y="6005"/>
                    </a:lnTo>
                    <a:cubicBezTo>
                      <a:pt x="9767" y="5995"/>
                      <a:pt x="9758" y="5986"/>
                      <a:pt x="9749" y="5976"/>
                    </a:cubicBezTo>
                    <a:cubicBezTo>
                      <a:pt x="9779" y="5972"/>
                      <a:pt x="9809" y="5969"/>
                      <a:pt x="9839" y="5965"/>
                    </a:cubicBezTo>
                    <a:cubicBezTo>
                      <a:pt x="9854" y="5961"/>
                      <a:pt x="9869" y="5958"/>
                      <a:pt x="9884" y="5954"/>
                    </a:cubicBezTo>
                    <a:lnTo>
                      <a:pt x="9928" y="5898"/>
                    </a:lnTo>
                    <a:cubicBezTo>
                      <a:pt x="9952" y="5892"/>
                      <a:pt x="9976" y="5887"/>
                      <a:pt x="10000" y="5881"/>
                    </a:cubicBezTo>
                    <a:cubicBezTo>
                      <a:pt x="9961" y="5853"/>
                      <a:pt x="9923" y="5824"/>
                      <a:pt x="9884" y="5796"/>
                    </a:cubicBezTo>
                    <a:lnTo>
                      <a:pt x="9704" y="5751"/>
                    </a:lnTo>
                    <a:lnTo>
                      <a:pt x="9704" y="5706"/>
                    </a:lnTo>
                    <a:cubicBezTo>
                      <a:pt x="9716" y="5699"/>
                      <a:pt x="9728" y="5691"/>
                      <a:pt x="9740" y="5684"/>
                    </a:cubicBezTo>
                    <a:lnTo>
                      <a:pt x="9758" y="5639"/>
                    </a:lnTo>
                    <a:cubicBezTo>
                      <a:pt x="9755" y="5630"/>
                      <a:pt x="9752" y="5620"/>
                      <a:pt x="9749" y="5611"/>
                    </a:cubicBezTo>
                    <a:cubicBezTo>
                      <a:pt x="9752" y="5600"/>
                      <a:pt x="9755" y="5588"/>
                      <a:pt x="9758" y="5577"/>
                    </a:cubicBezTo>
                    <a:cubicBezTo>
                      <a:pt x="9770" y="5568"/>
                      <a:pt x="9782" y="5558"/>
                      <a:pt x="9794" y="5549"/>
                    </a:cubicBezTo>
                    <a:cubicBezTo>
                      <a:pt x="9800" y="5541"/>
                      <a:pt x="9806" y="5534"/>
                      <a:pt x="9812" y="5526"/>
                    </a:cubicBezTo>
                    <a:cubicBezTo>
                      <a:pt x="9782" y="5507"/>
                      <a:pt x="9752" y="5489"/>
                      <a:pt x="9722" y="5470"/>
                    </a:cubicBezTo>
                    <a:lnTo>
                      <a:pt x="9731" y="5374"/>
                    </a:lnTo>
                    <a:cubicBezTo>
                      <a:pt x="9722" y="5363"/>
                      <a:pt x="9713" y="5351"/>
                      <a:pt x="9704" y="5340"/>
                    </a:cubicBezTo>
                    <a:lnTo>
                      <a:pt x="9642" y="5284"/>
                    </a:lnTo>
                    <a:cubicBezTo>
                      <a:pt x="9627" y="5277"/>
                      <a:pt x="9612" y="5269"/>
                      <a:pt x="9597" y="5262"/>
                    </a:cubicBezTo>
                    <a:lnTo>
                      <a:pt x="9516" y="5211"/>
                    </a:lnTo>
                    <a:cubicBezTo>
                      <a:pt x="9507" y="5200"/>
                      <a:pt x="9498" y="5188"/>
                      <a:pt x="9489" y="5177"/>
                    </a:cubicBezTo>
                    <a:cubicBezTo>
                      <a:pt x="9480" y="5156"/>
                      <a:pt x="9471" y="5136"/>
                      <a:pt x="9462" y="5115"/>
                    </a:cubicBezTo>
                    <a:cubicBezTo>
                      <a:pt x="9450" y="5102"/>
                      <a:pt x="9439" y="5089"/>
                      <a:pt x="9427" y="5076"/>
                    </a:cubicBezTo>
                    <a:cubicBezTo>
                      <a:pt x="9439" y="5067"/>
                      <a:pt x="9450" y="5057"/>
                      <a:pt x="9462" y="5048"/>
                    </a:cubicBezTo>
                    <a:cubicBezTo>
                      <a:pt x="9450" y="5031"/>
                      <a:pt x="9439" y="5014"/>
                      <a:pt x="9427" y="4997"/>
                    </a:cubicBezTo>
                    <a:cubicBezTo>
                      <a:pt x="9412" y="4975"/>
                      <a:pt x="9397" y="4952"/>
                      <a:pt x="9382" y="4930"/>
                    </a:cubicBezTo>
                    <a:lnTo>
                      <a:pt x="9382" y="4873"/>
                    </a:lnTo>
                    <a:lnTo>
                      <a:pt x="9337" y="4828"/>
                    </a:lnTo>
                    <a:lnTo>
                      <a:pt x="9373" y="4789"/>
                    </a:lnTo>
                    <a:cubicBezTo>
                      <a:pt x="9361" y="4778"/>
                      <a:pt x="9349" y="4766"/>
                      <a:pt x="9337" y="4755"/>
                    </a:cubicBezTo>
                    <a:lnTo>
                      <a:pt x="9256" y="4716"/>
                    </a:lnTo>
                    <a:cubicBezTo>
                      <a:pt x="9265" y="4693"/>
                      <a:pt x="9274" y="4671"/>
                      <a:pt x="9283" y="4648"/>
                    </a:cubicBezTo>
                    <a:cubicBezTo>
                      <a:pt x="9265" y="4642"/>
                      <a:pt x="9247" y="4637"/>
                      <a:pt x="9229" y="4631"/>
                    </a:cubicBezTo>
                    <a:cubicBezTo>
                      <a:pt x="9208" y="4558"/>
                      <a:pt x="9188" y="4485"/>
                      <a:pt x="9167" y="4412"/>
                    </a:cubicBezTo>
                    <a:lnTo>
                      <a:pt x="9041" y="3877"/>
                    </a:lnTo>
                    <a:cubicBezTo>
                      <a:pt x="9008" y="3750"/>
                      <a:pt x="8976" y="3622"/>
                      <a:pt x="8943" y="3495"/>
                    </a:cubicBezTo>
                    <a:cubicBezTo>
                      <a:pt x="8934" y="3467"/>
                      <a:pt x="8925" y="3438"/>
                      <a:pt x="8916" y="3410"/>
                    </a:cubicBezTo>
                    <a:cubicBezTo>
                      <a:pt x="8910" y="3363"/>
                      <a:pt x="8904" y="3317"/>
                      <a:pt x="8898" y="3270"/>
                    </a:cubicBezTo>
                    <a:cubicBezTo>
                      <a:pt x="8865" y="3125"/>
                      <a:pt x="8832" y="2981"/>
                      <a:pt x="8799" y="2836"/>
                    </a:cubicBezTo>
                    <a:cubicBezTo>
                      <a:pt x="8787" y="2810"/>
                      <a:pt x="8775" y="2783"/>
                      <a:pt x="8763" y="2757"/>
                    </a:cubicBezTo>
                    <a:cubicBezTo>
                      <a:pt x="8754" y="2695"/>
                      <a:pt x="8746" y="2634"/>
                      <a:pt x="8737" y="2572"/>
                    </a:cubicBezTo>
                    <a:lnTo>
                      <a:pt x="8710" y="2470"/>
                    </a:lnTo>
                    <a:cubicBezTo>
                      <a:pt x="8692" y="2389"/>
                      <a:pt x="8674" y="2309"/>
                      <a:pt x="8656" y="2228"/>
                    </a:cubicBezTo>
                    <a:cubicBezTo>
                      <a:pt x="8635" y="2161"/>
                      <a:pt x="8614" y="2093"/>
                      <a:pt x="8593" y="2026"/>
                    </a:cubicBezTo>
                    <a:cubicBezTo>
                      <a:pt x="8542" y="1825"/>
                      <a:pt x="8492" y="1625"/>
                      <a:pt x="8441" y="1424"/>
                    </a:cubicBezTo>
                    <a:lnTo>
                      <a:pt x="8423" y="1328"/>
                    </a:lnTo>
                    <a:lnTo>
                      <a:pt x="8333" y="1007"/>
                    </a:lnTo>
                    <a:cubicBezTo>
                      <a:pt x="8303" y="870"/>
                      <a:pt x="8274" y="734"/>
                      <a:pt x="8244" y="597"/>
                    </a:cubicBezTo>
                    <a:cubicBezTo>
                      <a:pt x="8215" y="455"/>
                      <a:pt x="8187" y="312"/>
                      <a:pt x="8158" y="170"/>
                    </a:cubicBezTo>
                    <a:lnTo>
                      <a:pt x="7679" y="163"/>
                    </a:lnTo>
                    <a:lnTo>
                      <a:pt x="3869" y="135"/>
                    </a:lnTo>
                    <a:lnTo>
                      <a:pt x="1183" y="0"/>
                    </a:lnTo>
                    <a:cubicBezTo>
                      <a:pt x="1207" y="41"/>
                      <a:pt x="1230" y="83"/>
                      <a:pt x="1254" y="124"/>
                    </a:cubicBezTo>
                    <a:cubicBezTo>
                      <a:pt x="1278" y="146"/>
                      <a:pt x="1302" y="169"/>
                      <a:pt x="1326" y="191"/>
                    </a:cubicBezTo>
                    <a:lnTo>
                      <a:pt x="1434" y="231"/>
                    </a:lnTo>
                    <a:cubicBezTo>
                      <a:pt x="1419" y="300"/>
                      <a:pt x="1404" y="370"/>
                      <a:pt x="1389" y="439"/>
                    </a:cubicBezTo>
                    <a:lnTo>
                      <a:pt x="1290" y="799"/>
                    </a:lnTo>
                    <a:lnTo>
                      <a:pt x="1263" y="985"/>
                    </a:lnTo>
                    <a:cubicBezTo>
                      <a:pt x="1242" y="1058"/>
                      <a:pt x="1222" y="1131"/>
                      <a:pt x="1201" y="1204"/>
                    </a:cubicBezTo>
                    <a:lnTo>
                      <a:pt x="1165" y="1351"/>
                    </a:lnTo>
                    <a:lnTo>
                      <a:pt x="1129" y="1531"/>
                    </a:lnTo>
                    <a:cubicBezTo>
                      <a:pt x="1084" y="1722"/>
                      <a:pt x="1040" y="1914"/>
                      <a:pt x="995" y="2105"/>
                    </a:cubicBezTo>
                    <a:cubicBezTo>
                      <a:pt x="968" y="2219"/>
                      <a:pt x="941" y="2334"/>
                      <a:pt x="914" y="2448"/>
                    </a:cubicBezTo>
                    <a:lnTo>
                      <a:pt x="878" y="2628"/>
                    </a:lnTo>
                    <a:lnTo>
                      <a:pt x="806" y="2904"/>
                    </a:lnTo>
                    <a:cubicBezTo>
                      <a:pt x="800" y="2930"/>
                      <a:pt x="795" y="2957"/>
                      <a:pt x="789" y="2983"/>
                    </a:cubicBezTo>
                    <a:cubicBezTo>
                      <a:pt x="768" y="3082"/>
                      <a:pt x="747" y="3182"/>
                      <a:pt x="726" y="3281"/>
                    </a:cubicBezTo>
                    <a:lnTo>
                      <a:pt x="591" y="3849"/>
                    </a:lnTo>
                    <a:cubicBezTo>
                      <a:pt x="576" y="3930"/>
                      <a:pt x="562" y="4010"/>
                      <a:pt x="547" y="4091"/>
                    </a:cubicBezTo>
                    <a:cubicBezTo>
                      <a:pt x="514" y="4239"/>
                      <a:pt x="481" y="4388"/>
                      <a:pt x="448" y="4536"/>
                    </a:cubicBezTo>
                    <a:cubicBezTo>
                      <a:pt x="442" y="4558"/>
                      <a:pt x="436" y="4581"/>
                      <a:pt x="430" y="4603"/>
                    </a:cubicBezTo>
                    <a:cubicBezTo>
                      <a:pt x="394" y="4753"/>
                      <a:pt x="359" y="4903"/>
                      <a:pt x="323" y="5053"/>
                    </a:cubicBezTo>
                    <a:cubicBezTo>
                      <a:pt x="311" y="5104"/>
                      <a:pt x="299" y="5154"/>
                      <a:pt x="287" y="5205"/>
                    </a:cubicBezTo>
                    <a:cubicBezTo>
                      <a:pt x="257" y="5321"/>
                      <a:pt x="227" y="5438"/>
                      <a:pt x="197" y="5554"/>
                    </a:cubicBezTo>
                    <a:lnTo>
                      <a:pt x="152" y="5740"/>
                    </a:lnTo>
                    <a:cubicBezTo>
                      <a:pt x="122" y="5879"/>
                      <a:pt x="93" y="6017"/>
                      <a:pt x="63" y="6156"/>
                    </a:cubicBezTo>
                    <a:cubicBezTo>
                      <a:pt x="66" y="6194"/>
                      <a:pt x="69" y="6231"/>
                      <a:pt x="72" y="6269"/>
                    </a:cubicBezTo>
                    <a:cubicBezTo>
                      <a:pt x="51" y="6350"/>
                      <a:pt x="30" y="6430"/>
                      <a:pt x="9" y="6511"/>
                    </a:cubicBezTo>
                    <a:cubicBezTo>
                      <a:pt x="6" y="7168"/>
                      <a:pt x="3" y="7824"/>
                      <a:pt x="0" y="8481"/>
                    </a:cubicBezTo>
                    <a:lnTo>
                      <a:pt x="0" y="9645"/>
                    </a:lnTo>
                    <a:cubicBezTo>
                      <a:pt x="24" y="9636"/>
                      <a:pt x="48" y="9626"/>
                      <a:pt x="72" y="9617"/>
                    </a:cubicBezTo>
                    <a:cubicBezTo>
                      <a:pt x="90" y="9610"/>
                      <a:pt x="107" y="9602"/>
                      <a:pt x="125" y="9595"/>
                    </a:cubicBezTo>
                    <a:cubicBezTo>
                      <a:pt x="140" y="9597"/>
                      <a:pt x="155" y="9598"/>
                      <a:pt x="170" y="9600"/>
                    </a:cubicBezTo>
                    <a:cubicBezTo>
                      <a:pt x="194" y="9610"/>
                      <a:pt x="218" y="9619"/>
                      <a:pt x="242" y="9629"/>
                    </a:cubicBezTo>
                    <a:lnTo>
                      <a:pt x="242" y="9668"/>
                    </a:lnTo>
                    <a:cubicBezTo>
                      <a:pt x="260" y="9657"/>
                      <a:pt x="278" y="9645"/>
                      <a:pt x="296" y="9634"/>
                    </a:cubicBezTo>
                    <a:lnTo>
                      <a:pt x="439" y="9662"/>
                    </a:lnTo>
                    <a:cubicBezTo>
                      <a:pt x="472" y="9675"/>
                      <a:pt x="505" y="9689"/>
                      <a:pt x="538" y="9702"/>
                    </a:cubicBezTo>
                    <a:lnTo>
                      <a:pt x="600" y="9696"/>
                    </a:lnTo>
                    <a:lnTo>
                      <a:pt x="582" y="9792"/>
                    </a:lnTo>
                    <a:lnTo>
                      <a:pt x="690" y="9769"/>
                    </a:lnTo>
                    <a:cubicBezTo>
                      <a:pt x="684" y="9760"/>
                      <a:pt x="678" y="9750"/>
                      <a:pt x="672" y="9741"/>
                    </a:cubicBezTo>
                    <a:cubicBezTo>
                      <a:pt x="687" y="9747"/>
                      <a:pt x="702" y="9752"/>
                      <a:pt x="717" y="9758"/>
                    </a:cubicBezTo>
                    <a:cubicBezTo>
                      <a:pt x="726" y="9747"/>
                      <a:pt x="735" y="9735"/>
                      <a:pt x="744" y="9724"/>
                    </a:cubicBezTo>
                    <a:lnTo>
                      <a:pt x="833" y="9679"/>
                    </a:lnTo>
                    <a:cubicBezTo>
                      <a:pt x="836" y="9627"/>
                      <a:pt x="839" y="9574"/>
                      <a:pt x="842" y="9522"/>
                    </a:cubicBezTo>
                    <a:cubicBezTo>
                      <a:pt x="851" y="9509"/>
                      <a:pt x="860" y="9495"/>
                      <a:pt x="869" y="9482"/>
                    </a:cubicBezTo>
                    <a:lnTo>
                      <a:pt x="851" y="9398"/>
                    </a:lnTo>
                    <a:cubicBezTo>
                      <a:pt x="875" y="9375"/>
                      <a:pt x="899" y="9353"/>
                      <a:pt x="923" y="9330"/>
                    </a:cubicBezTo>
                    <a:cubicBezTo>
                      <a:pt x="920" y="9311"/>
                      <a:pt x="917" y="9293"/>
                      <a:pt x="914" y="9274"/>
                    </a:cubicBezTo>
                    <a:cubicBezTo>
                      <a:pt x="935" y="9263"/>
                      <a:pt x="956" y="9251"/>
                      <a:pt x="977" y="9240"/>
                    </a:cubicBezTo>
                    <a:cubicBezTo>
                      <a:pt x="986" y="9206"/>
                      <a:pt x="995" y="9173"/>
                      <a:pt x="1004" y="9139"/>
                    </a:cubicBezTo>
                    <a:lnTo>
                      <a:pt x="1004" y="9111"/>
                    </a:lnTo>
                    <a:cubicBezTo>
                      <a:pt x="1022" y="9113"/>
                      <a:pt x="1039" y="9114"/>
                      <a:pt x="1057" y="9116"/>
                    </a:cubicBezTo>
                    <a:lnTo>
                      <a:pt x="1111" y="9071"/>
                    </a:lnTo>
                    <a:lnTo>
                      <a:pt x="1147" y="9026"/>
                    </a:lnTo>
                    <a:cubicBezTo>
                      <a:pt x="1129" y="9022"/>
                      <a:pt x="1111" y="9019"/>
                      <a:pt x="1093" y="9015"/>
                    </a:cubicBezTo>
                    <a:lnTo>
                      <a:pt x="1111" y="8880"/>
                    </a:lnTo>
                    <a:cubicBezTo>
                      <a:pt x="1141" y="8871"/>
                      <a:pt x="1171" y="8861"/>
                      <a:pt x="1201" y="8852"/>
                    </a:cubicBezTo>
                    <a:cubicBezTo>
                      <a:pt x="1210" y="8861"/>
                      <a:pt x="1219" y="8871"/>
                      <a:pt x="1228" y="8880"/>
                    </a:cubicBezTo>
                    <a:cubicBezTo>
                      <a:pt x="1198" y="8903"/>
                      <a:pt x="1168" y="8925"/>
                      <a:pt x="1138" y="8948"/>
                    </a:cubicBezTo>
                    <a:lnTo>
                      <a:pt x="1174" y="8987"/>
                    </a:lnTo>
                    <a:lnTo>
                      <a:pt x="1174" y="9043"/>
                    </a:lnTo>
                    <a:cubicBezTo>
                      <a:pt x="1195" y="9026"/>
                      <a:pt x="1216" y="9010"/>
                      <a:pt x="1237" y="8993"/>
                    </a:cubicBezTo>
                    <a:cubicBezTo>
                      <a:pt x="1246" y="9014"/>
                      <a:pt x="1254" y="9034"/>
                      <a:pt x="1263" y="9055"/>
                    </a:cubicBezTo>
                    <a:cubicBezTo>
                      <a:pt x="1296" y="9064"/>
                      <a:pt x="1329" y="9074"/>
                      <a:pt x="1362" y="9083"/>
                    </a:cubicBezTo>
                    <a:cubicBezTo>
                      <a:pt x="1380" y="9120"/>
                      <a:pt x="1398" y="9158"/>
                      <a:pt x="1416" y="9195"/>
                    </a:cubicBezTo>
                    <a:lnTo>
                      <a:pt x="1398" y="9246"/>
                    </a:lnTo>
                    <a:lnTo>
                      <a:pt x="1443" y="9297"/>
                    </a:lnTo>
                    <a:cubicBezTo>
                      <a:pt x="1437" y="9314"/>
                      <a:pt x="1431" y="9330"/>
                      <a:pt x="1425" y="9347"/>
                    </a:cubicBezTo>
                    <a:cubicBezTo>
                      <a:pt x="1392" y="9386"/>
                      <a:pt x="1359" y="9426"/>
                      <a:pt x="1326" y="9465"/>
                    </a:cubicBezTo>
                    <a:cubicBezTo>
                      <a:pt x="1344" y="9471"/>
                      <a:pt x="1362" y="9476"/>
                      <a:pt x="1380" y="9482"/>
                    </a:cubicBezTo>
                    <a:lnTo>
                      <a:pt x="1398" y="9617"/>
                    </a:lnTo>
                    <a:lnTo>
                      <a:pt x="1550" y="9690"/>
                    </a:lnTo>
                    <a:lnTo>
                      <a:pt x="1595" y="9696"/>
                    </a:lnTo>
                    <a:lnTo>
                      <a:pt x="1568" y="9645"/>
                    </a:lnTo>
                    <a:lnTo>
                      <a:pt x="1613" y="9606"/>
                    </a:lnTo>
                    <a:cubicBezTo>
                      <a:pt x="1631" y="9629"/>
                      <a:pt x="1649" y="9651"/>
                      <a:pt x="1667" y="9674"/>
                    </a:cubicBezTo>
                    <a:lnTo>
                      <a:pt x="1595" y="9713"/>
                    </a:lnTo>
                    <a:cubicBezTo>
                      <a:pt x="1625" y="9737"/>
                      <a:pt x="1655" y="9762"/>
                      <a:pt x="1685" y="9786"/>
                    </a:cubicBezTo>
                    <a:lnTo>
                      <a:pt x="1783" y="9831"/>
                    </a:lnTo>
                    <a:cubicBezTo>
                      <a:pt x="1801" y="9850"/>
                      <a:pt x="1819" y="9868"/>
                      <a:pt x="1837" y="9887"/>
                    </a:cubicBezTo>
                    <a:lnTo>
                      <a:pt x="1774" y="9938"/>
                    </a:lnTo>
                    <a:cubicBezTo>
                      <a:pt x="1750" y="9944"/>
                      <a:pt x="1727" y="9949"/>
                      <a:pt x="1703" y="9955"/>
                    </a:cubicBezTo>
                    <a:cubicBezTo>
                      <a:pt x="1682" y="9951"/>
                      <a:pt x="1661" y="9948"/>
                      <a:pt x="1640" y="9944"/>
                    </a:cubicBezTo>
                    <a:lnTo>
                      <a:pt x="1461" y="9977"/>
                    </a:lnTo>
                    <a:cubicBezTo>
                      <a:pt x="1431" y="9973"/>
                      <a:pt x="1401" y="9970"/>
                      <a:pt x="1371" y="9966"/>
                    </a:cubicBezTo>
                    <a:lnTo>
                      <a:pt x="1308" y="9927"/>
                    </a:lnTo>
                    <a:lnTo>
                      <a:pt x="1219" y="9972"/>
                    </a:lnTo>
                    <a:lnTo>
                      <a:pt x="1039" y="9989"/>
                    </a:lnTo>
                    <a:lnTo>
                      <a:pt x="1022" y="9989"/>
                    </a:lnTo>
                    <a:lnTo>
                      <a:pt x="1022" y="9989"/>
                    </a:lnTo>
                    <a:lnTo>
                      <a:pt x="1022" y="9989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8" name="Freeform 12">
                <a:extLst>
                  <a:ext uri="{FF2B5EF4-FFF2-40B4-BE49-F238E27FC236}">
                    <a16:creationId xmlns:a16="http://schemas.microsoft.com/office/drawing/2014/main" id="{1FCA1BCC-5CAF-EC51-B1AE-0C5E03E4943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498359" y="2529947"/>
                <a:ext cx="1852612" cy="2876550"/>
              </a:xfrm>
              <a:custGeom>
                <a:avLst/>
                <a:gdLst>
                  <a:gd name="T0" fmla="*/ 987 w 1167"/>
                  <a:gd name="T1" fmla="*/ 1812 h 1812"/>
                  <a:gd name="T2" fmla="*/ 708 w 1167"/>
                  <a:gd name="T3" fmla="*/ 1743 h 1812"/>
                  <a:gd name="T4" fmla="*/ 860 w 1167"/>
                  <a:gd name="T5" fmla="*/ 1733 h 1812"/>
                  <a:gd name="T6" fmla="*/ 944 w 1167"/>
                  <a:gd name="T7" fmla="*/ 1755 h 1812"/>
                  <a:gd name="T8" fmla="*/ 991 w 1167"/>
                  <a:gd name="T9" fmla="*/ 1751 h 1812"/>
                  <a:gd name="T10" fmla="*/ 1042 w 1167"/>
                  <a:gd name="T11" fmla="*/ 928 h 1812"/>
                  <a:gd name="T12" fmla="*/ 1108 w 1167"/>
                  <a:gd name="T13" fmla="*/ 464 h 1812"/>
                  <a:gd name="T14" fmla="*/ 1154 w 1167"/>
                  <a:gd name="T15" fmla="*/ 63 h 1812"/>
                  <a:gd name="T16" fmla="*/ 524 w 1167"/>
                  <a:gd name="T17" fmla="*/ 38 h 1812"/>
                  <a:gd name="T18" fmla="*/ 454 w 1167"/>
                  <a:gd name="T19" fmla="*/ 40 h 1812"/>
                  <a:gd name="T20" fmla="*/ 444 w 1167"/>
                  <a:gd name="T21" fmla="*/ 80 h 1812"/>
                  <a:gd name="T22" fmla="*/ 435 w 1167"/>
                  <a:gd name="T23" fmla="*/ 108 h 1812"/>
                  <a:gd name="T24" fmla="*/ 426 w 1167"/>
                  <a:gd name="T25" fmla="*/ 108 h 1812"/>
                  <a:gd name="T26" fmla="*/ 409 w 1167"/>
                  <a:gd name="T27" fmla="*/ 181 h 1812"/>
                  <a:gd name="T28" fmla="*/ 379 w 1167"/>
                  <a:gd name="T29" fmla="*/ 249 h 1812"/>
                  <a:gd name="T30" fmla="*/ 345 w 1167"/>
                  <a:gd name="T31" fmla="*/ 254 h 1812"/>
                  <a:gd name="T32" fmla="*/ 303 w 1167"/>
                  <a:gd name="T33" fmla="*/ 284 h 1812"/>
                  <a:gd name="T34" fmla="*/ 300 w 1167"/>
                  <a:gd name="T35" fmla="*/ 297 h 1812"/>
                  <a:gd name="T36" fmla="*/ 278 w 1167"/>
                  <a:gd name="T37" fmla="*/ 352 h 1812"/>
                  <a:gd name="T38" fmla="*/ 244 w 1167"/>
                  <a:gd name="T39" fmla="*/ 370 h 1812"/>
                  <a:gd name="T40" fmla="*/ 271 w 1167"/>
                  <a:gd name="T41" fmla="*/ 440 h 1812"/>
                  <a:gd name="T42" fmla="*/ 237 w 1167"/>
                  <a:gd name="T43" fmla="*/ 464 h 1812"/>
                  <a:gd name="T44" fmla="*/ 222 w 1167"/>
                  <a:gd name="T45" fmla="*/ 470 h 1812"/>
                  <a:gd name="T46" fmla="*/ 225 w 1167"/>
                  <a:gd name="T47" fmla="*/ 499 h 1812"/>
                  <a:gd name="T48" fmla="*/ 189 w 1167"/>
                  <a:gd name="T49" fmla="*/ 557 h 1812"/>
                  <a:gd name="T50" fmla="*/ 222 w 1167"/>
                  <a:gd name="T51" fmla="*/ 564 h 1812"/>
                  <a:gd name="T52" fmla="*/ 230 w 1167"/>
                  <a:gd name="T53" fmla="*/ 565 h 1812"/>
                  <a:gd name="T54" fmla="*/ 217 w 1167"/>
                  <a:gd name="T55" fmla="*/ 625 h 1812"/>
                  <a:gd name="T56" fmla="*/ 226 w 1167"/>
                  <a:gd name="T57" fmla="*/ 674 h 1812"/>
                  <a:gd name="T58" fmla="*/ 213 w 1167"/>
                  <a:gd name="T59" fmla="*/ 705 h 1812"/>
                  <a:gd name="T60" fmla="*/ 195 w 1167"/>
                  <a:gd name="T61" fmla="*/ 762 h 1812"/>
                  <a:gd name="T62" fmla="*/ 217 w 1167"/>
                  <a:gd name="T63" fmla="*/ 779 h 1812"/>
                  <a:gd name="T64" fmla="*/ 219 w 1167"/>
                  <a:gd name="T65" fmla="*/ 839 h 1812"/>
                  <a:gd name="T66" fmla="*/ 229 w 1167"/>
                  <a:gd name="T67" fmla="*/ 860 h 1812"/>
                  <a:gd name="T68" fmla="*/ 232 w 1167"/>
                  <a:gd name="T69" fmla="*/ 919 h 1812"/>
                  <a:gd name="T70" fmla="*/ 223 w 1167"/>
                  <a:gd name="T71" fmla="*/ 938 h 1812"/>
                  <a:gd name="T72" fmla="*/ 268 w 1167"/>
                  <a:gd name="T73" fmla="*/ 962 h 1812"/>
                  <a:gd name="T74" fmla="*/ 235 w 1167"/>
                  <a:gd name="T75" fmla="*/ 1009 h 1812"/>
                  <a:gd name="T76" fmla="*/ 195 w 1167"/>
                  <a:gd name="T77" fmla="*/ 1020 h 1812"/>
                  <a:gd name="T78" fmla="*/ 209 w 1167"/>
                  <a:gd name="T79" fmla="*/ 1035 h 1812"/>
                  <a:gd name="T80" fmla="*/ 184 w 1167"/>
                  <a:gd name="T81" fmla="*/ 1067 h 1812"/>
                  <a:gd name="T82" fmla="*/ 163 w 1167"/>
                  <a:gd name="T83" fmla="*/ 1124 h 1812"/>
                  <a:gd name="T84" fmla="*/ 110 w 1167"/>
                  <a:gd name="T85" fmla="*/ 1159 h 1812"/>
                  <a:gd name="T86" fmla="*/ 92 w 1167"/>
                  <a:gd name="T87" fmla="*/ 1220 h 1812"/>
                  <a:gd name="T88" fmla="*/ 66 w 1167"/>
                  <a:gd name="T89" fmla="*/ 1241 h 1812"/>
                  <a:gd name="T90" fmla="*/ 52 w 1167"/>
                  <a:gd name="T91" fmla="*/ 1322 h 1812"/>
                  <a:gd name="T92" fmla="*/ 42 w 1167"/>
                  <a:gd name="T93" fmla="*/ 1336 h 1812"/>
                  <a:gd name="T94" fmla="*/ 3 w 1167"/>
                  <a:gd name="T95" fmla="*/ 1404 h 1812"/>
                  <a:gd name="T96" fmla="*/ 594 w 1167"/>
                  <a:gd name="T97" fmla="*/ 1503 h 1812"/>
                  <a:gd name="T98" fmla="*/ 570 w 1167"/>
                  <a:gd name="T99" fmla="*/ 1565 h 1812"/>
                  <a:gd name="T100" fmla="*/ 559 w 1167"/>
                  <a:gd name="T101" fmla="*/ 1632 h 1812"/>
                  <a:gd name="T102" fmla="*/ 591 w 1167"/>
                  <a:gd name="T103" fmla="*/ 1687 h 1812"/>
                  <a:gd name="T104" fmla="*/ 609 w 1167"/>
                  <a:gd name="T105" fmla="*/ 1757 h 1812"/>
                  <a:gd name="T106" fmla="*/ 664 w 1167"/>
                  <a:gd name="T107" fmla="*/ 1797 h 1812"/>
                  <a:gd name="T108" fmla="*/ 767 w 1167"/>
                  <a:gd name="T109" fmla="*/ 1787 h 1812"/>
                  <a:gd name="T110" fmla="*/ 825 w 1167"/>
                  <a:gd name="T111" fmla="*/ 1800 h 1812"/>
                  <a:gd name="T112" fmla="*/ 937 w 1167"/>
                  <a:gd name="T113" fmla="*/ 1800 h 1812"/>
                  <a:gd name="T114" fmla="*/ 937 w 1167"/>
                  <a:gd name="T115" fmla="*/ 1800 h 18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67" h="1812">
                    <a:moveTo>
                      <a:pt x="987" y="1812"/>
                    </a:moveTo>
                    <a:lnTo>
                      <a:pt x="993" y="1809"/>
                    </a:lnTo>
                    <a:lnTo>
                      <a:pt x="984" y="1806"/>
                    </a:lnTo>
                    <a:lnTo>
                      <a:pt x="964" y="1799"/>
                    </a:lnTo>
                    <a:lnTo>
                      <a:pt x="971" y="1807"/>
                    </a:lnTo>
                    <a:lnTo>
                      <a:pt x="982" y="1809"/>
                    </a:lnTo>
                    <a:lnTo>
                      <a:pt x="987" y="1812"/>
                    </a:lnTo>
                    <a:lnTo>
                      <a:pt x="987" y="1812"/>
                    </a:lnTo>
                    <a:lnTo>
                      <a:pt x="987" y="1812"/>
                    </a:lnTo>
                    <a:close/>
                    <a:moveTo>
                      <a:pt x="663" y="1801"/>
                    </a:moveTo>
                    <a:lnTo>
                      <a:pt x="669" y="1798"/>
                    </a:lnTo>
                    <a:lnTo>
                      <a:pt x="679" y="1782"/>
                    </a:lnTo>
                    <a:lnTo>
                      <a:pt x="679" y="1775"/>
                    </a:lnTo>
                    <a:lnTo>
                      <a:pt x="690" y="1771"/>
                    </a:lnTo>
                    <a:lnTo>
                      <a:pt x="696" y="1763"/>
                    </a:lnTo>
                    <a:lnTo>
                      <a:pt x="708" y="1758"/>
                    </a:lnTo>
                    <a:lnTo>
                      <a:pt x="710" y="1752"/>
                    </a:lnTo>
                    <a:lnTo>
                      <a:pt x="708" y="1743"/>
                    </a:lnTo>
                    <a:lnTo>
                      <a:pt x="694" y="1741"/>
                    </a:lnTo>
                    <a:lnTo>
                      <a:pt x="701" y="1733"/>
                    </a:lnTo>
                    <a:lnTo>
                      <a:pt x="713" y="1731"/>
                    </a:lnTo>
                    <a:lnTo>
                      <a:pt x="727" y="1740"/>
                    </a:lnTo>
                    <a:lnTo>
                      <a:pt x="724" y="1747"/>
                    </a:lnTo>
                    <a:lnTo>
                      <a:pt x="721" y="1759"/>
                    </a:lnTo>
                    <a:lnTo>
                      <a:pt x="795" y="1736"/>
                    </a:lnTo>
                    <a:lnTo>
                      <a:pt x="833" y="1732"/>
                    </a:lnTo>
                    <a:lnTo>
                      <a:pt x="860" y="1733"/>
                    </a:lnTo>
                    <a:lnTo>
                      <a:pt x="859" y="1727"/>
                    </a:lnTo>
                    <a:lnTo>
                      <a:pt x="854" y="1724"/>
                    </a:lnTo>
                    <a:lnTo>
                      <a:pt x="869" y="1727"/>
                    </a:lnTo>
                    <a:lnTo>
                      <a:pt x="895" y="1753"/>
                    </a:lnTo>
                    <a:lnTo>
                      <a:pt x="908" y="1753"/>
                    </a:lnTo>
                    <a:lnTo>
                      <a:pt x="923" y="1747"/>
                    </a:lnTo>
                    <a:lnTo>
                      <a:pt x="937" y="1742"/>
                    </a:lnTo>
                    <a:lnTo>
                      <a:pt x="943" y="1747"/>
                    </a:lnTo>
                    <a:lnTo>
                      <a:pt x="944" y="1755"/>
                    </a:lnTo>
                    <a:lnTo>
                      <a:pt x="947" y="1761"/>
                    </a:lnTo>
                    <a:lnTo>
                      <a:pt x="953" y="1761"/>
                    </a:lnTo>
                    <a:lnTo>
                      <a:pt x="951" y="1757"/>
                    </a:lnTo>
                    <a:lnTo>
                      <a:pt x="958" y="1755"/>
                    </a:lnTo>
                    <a:lnTo>
                      <a:pt x="969" y="1759"/>
                    </a:lnTo>
                    <a:lnTo>
                      <a:pt x="971" y="1765"/>
                    </a:lnTo>
                    <a:lnTo>
                      <a:pt x="985" y="1765"/>
                    </a:lnTo>
                    <a:lnTo>
                      <a:pt x="991" y="1758"/>
                    </a:lnTo>
                    <a:lnTo>
                      <a:pt x="991" y="1751"/>
                    </a:lnTo>
                    <a:lnTo>
                      <a:pt x="1005" y="1758"/>
                    </a:lnTo>
                    <a:lnTo>
                      <a:pt x="1006" y="1536"/>
                    </a:lnTo>
                    <a:lnTo>
                      <a:pt x="1007" y="1186"/>
                    </a:lnTo>
                    <a:lnTo>
                      <a:pt x="1014" y="1143"/>
                    </a:lnTo>
                    <a:lnTo>
                      <a:pt x="1013" y="1123"/>
                    </a:lnTo>
                    <a:lnTo>
                      <a:pt x="1023" y="1049"/>
                    </a:lnTo>
                    <a:lnTo>
                      <a:pt x="1028" y="1016"/>
                    </a:lnTo>
                    <a:lnTo>
                      <a:pt x="1038" y="954"/>
                    </a:lnTo>
                    <a:lnTo>
                      <a:pt x="1042" y="928"/>
                    </a:lnTo>
                    <a:lnTo>
                      <a:pt x="1055" y="847"/>
                    </a:lnTo>
                    <a:lnTo>
                      <a:pt x="1056" y="835"/>
                    </a:lnTo>
                    <a:lnTo>
                      <a:pt x="1067" y="757"/>
                    </a:lnTo>
                    <a:lnTo>
                      <a:pt x="1072" y="713"/>
                    </a:lnTo>
                    <a:lnTo>
                      <a:pt x="1087" y="612"/>
                    </a:lnTo>
                    <a:lnTo>
                      <a:pt x="1094" y="559"/>
                    </a:lnTo>
                    <a:lnTo>
                      <a:pt x="1097" y="545"/>
                    </a:lnTo>
                    <a:lnTo>
                      <a:pt x="1104" y="496"/>
                    </a:lnTo>
                    <a:lnTo>
                      <a:pt x="1108" y="464"/>
                    </a:lnTo>
                    <a:lnTo>
                      <a:pt x="1116" y="408"/>
                    </a:lnTo>
                    <a:lnTo>
                      <a:pt x="1132" y="301"/>
                    </a:lnTo>
                    <a:lnTo>
                      <a:pt x="1136" y="269"/>
                    </a:lnTo>
                    <a:lnTo>
                      <a:pt x="1140" y="243"/>
                    </a:lnTo>
                    <a:lnTo>
                      <a:pt x="1147" y="204"/>
                    </a:lnTo>
                    <a:lnTo>
                      <a:pt x="1151" y="171"/>
                    </a:lnTo>
                    <a:lnTo>
                      <a:pt x="1161" y="107"/>
                    </a:lnTo>
                    <a:lnTo>
                      <a:pt x="1167" y="72"/>
                    </a:lnTo>
                    <a:lnTo>
                      <a:pt x="1154" y="63"/>
                    </a:lnTo>
                    <a:lnTo>
                      <a:pt x="1146" y="51"/>
                    </a:lnTo>
                    <a:lnTo>
                      <a:pt x="1138" y="34"/>
                    </a:lnTo>
                    <a:lnTo>
                      <a:pt x="1020" y="29"/>
                    </a:lnTo>
                    <a:lnTo>
                      <a:pt x="600" y="5"/>
                    </a:lnTo>
                    <a:lnTo>
                      <a:pt x="505" y="0"/>
                    </a:lnTo>
                    <a:lnTo>
                      <a:pt x="510" y="7"/>
                    </a:lnTo>
                    <a:lnTo>
                      <a:pt x="520" y="16"/>
                    </a:lnTo>
                    <a:lnTo>
                      <a:pt x="525" y="27"/>
                    </a:lnTo>
                    <a:lnTo>
                      <a:pt x="524" y="38"/>
                    </a:lnTo>
                    <a:lnTo>
                      <a:pt x="504" y="49"/>
                    </a:lnTo>
                    <a:lnTo>
                      <a:pt x="503" y="57"/>
                    </a:lnTo>
                    <a:lnTo>
                      <a:pt x="493" y="52"/>
                    </a:lnTo>
                    <a:lnTo>
                      <a:pt x="487" y="53"/>
                    </a:lnTo>
                    <a:lnTo>
                      <a:pt x="474" y="60"/>
                    </a:lnTo>
                    <a:lnTo>
                      <a:pt x="468" y="59"/>
                    </a:lnTo>
                    <a:lnTo>
                      <a:pt x="467" y="49"/>
                    </a:lnTo>
                    <a:lnTo>
                      <a:pt x="463" y="39"/>
                    </a:lnTo>
                    <a:lnTo>
                      <a:pt x="454" y="40"/>
                    </a:lnTo>
                    <a:lnTo>
                      <a:pt x="457" y="58"/>
                    </a:lnTo>
                    <a:lnTo>
                      <a:pt x="459" y="65"/>
                    </a:lnTo>
                    <a:lnTo>
                      <a:pt x="454" y="69"/>
                    </a:lnTo>
                    <a:lnTo>
                      <a:pt x="459" y="87"/>
                    </a:lnTo>
                    <a:lnTo>
                      <a:pt x="454" y="96"/>
                    </a:lnTo>
                    <a:lnTo>
                      <a:pt x="447" y="97"/>
                    </a:lnTo>
                    <a:lnTo>
                      <a:pt x="437" y="95"/>
                    </a:lnTo>
                    <a:lnTo>
                      <a:pt x="436" y="89"/>
                    </a:lnTo>
                    <a:lnTo>
                      <a:pt x="444" y="80"/>
                    </a:lnTo>
                    <a:lnTo>
                      <a:pt x="442" y="71"/>
                    </a:lnTo>
                    <a:lnTo>
                      <a:pt x="437" y="70"/>
                    </a:lnTo>
                    <a:lnTo>
                      <a:pt x="431" y="77"/>
                    </a:lnTo>
                    <a:lnTo>
                      <a:pt x="434" y="86"/>
                    </a:lnTo>
                    <a:lnTo>
                      <a:pt x="432" y="93"/>
                    </a:lnTo>
                    <a:lnTo>
                      <a:pt x="425" y="92"/>
                    </a:lnTo>
                    <a:lnTo>
                      <a:pt x="423" y="98"/>
                    </a:lnTo>
                    <a:lnTo>
                      <a:pt x="429" y="106"/>
                    </a:lnTo>
                    <a:lnTo>
                      <a:pt x="435" y="108"/>
                    </a:lnTo>
                    <a:lnTo>
                      <a:pt x="448" y="108"/>
                    </a:lnTo>
                    <a:lnTo>
                      <a:pt x="454" y="113"/>
                    </a:lnTo>
                    <a:lnTo>
                      <a:pt x="446" y="124"/>
                    </a:lnTo>
                    <a:lnTo>
                      <a:pt x="439" y="130"/>
                    </a:lnTo>
                    <a:lnTo>
                      <a:pt x="433" y="134"/>
                    </a:lnTo>
                    <a:lnTo>
                      <a:pt x="426" y="130"/>
                    </a:lnTo>
                    <a:lnTo>
                      <a:pt x="427" y="119"/>
                    </a:lnTo>
                    <a:lnTo>
                      <a:pt x="431" y="113"/>
                    </a:lnTo>
                    <a:lnTo>
                      <a:pt x="426" y="108"/>
                    </a:lnTo>
                    <a:lnTo>
                      <a:pt x="420" y="109"/>
                    </a:lnTo>
                    <a:lnTo>
                      <a:pt x="415" y="116"/>
                    </a:lnTo>
                    <a:lnTo>
                      <a:pt x="415" y="130"/>
                    </a:lnTo>
                    <a:lnTo>
                      <a:pt x="416" y="140"/>
                    </a:lnTo>
                    <a:lnTo>
                      <a:pt x="420" y="149"/>
                    </a:lnTo>
                    <a:lnTo>
                      <a:pt x="425" y="167"/>
                    </a:lnTo>
                    <a:lnTo>
                      <a:pt x="420" y="170"/>
                    </a:lnTo>
                    <a:lnTo>
                      <a:pt x="414" y="178"/>
                    </a:lnTo>
                    <a:lnTo>
                      <a:pt x="409" y="181"/>
                    </a:lnTo>
                    <a:lnTo>
                      <a:pt x="411" y="197"/>
                    </a:lnTo>
                    <a:lnTo>
                      <a:pt x="415" y="203"/>
                    </a:lnTo>
                    <a:lnTo>
                      <a:pt x="415" y="209"/>
                    </a:lnTo>
                    <a:lnTo>
                      <a:pt x="410" y="215"/>
                    </a:lnTo>
                    <a:lnTo>
                      <a:pt x="400" y="219"/>
                    </a:lnTo>
                    <a:lnTo>
                      <a:pt x="387" y="224"/>
                    </a:lnTo>
                    <a:lnTo>
                      <a:pt x="385" y="234"/>
                    </a:lnTo>
                    <a:lnTo>
                      <a:pt x="385" y="244"/>
                    </a:lnTo>
                    <a:lnTo>
                      <a:pt x="379" y="249"/>
                    </a:lnTo>
                    <a:lnTo>
                      <a:pt x="375" y="242"/>
                    </a:lnTo>
                    <a:lnTo>
                      <a:pt x="380" y="233"/>
                    </a:lnTo>
                    <a:lnTo>
                      <a:pt x="366" y="229"/>
                    </a:lnTo>
                    <a:lnTo>
                      <a:pt x="356" y="226"/>
                    </a:lnTo>
                    <a:lnTo>
                      <a:pt x="353" y="231"/>
                    </a:lnTo>
                    <a:lnTo>
                      <a:pt x="359" y="240"/>
                    </a:lnTo>
                    <a:lnTo>
                      <a:pt x="357" y="256"/>
                    </a:lnTo>
                    <a:lnTo>
                      <a:pt x="349" y="258"/>
                    </a:lnTo>
                    <a:lnTo>
                      <a:pt x="345" y="254"/>
                    </a:lnTo>
                    <a:lnTo>
                      <a:pt x="336" y="255"/>
                    </a:lnTo>
                    <a:lnTo>
                      <a:pt x="332" y="261"/>
                    </a:lnTo>
                    <a:lnTo>
                      <a:pt x="329" y="279"/>
                    </a:lnTo>
                    <a:lnTo>
                      <a:pt x="323" y="281"/>
                    </a:lnTo>
                    <a:lnTo>
                      <a:pt x="314" y="278"/>
                    </a:lnTo>
                    <a:lnTo>
                      <a:pt x="310" y="272"/>
                    </a:lnTo>
                    <a:lnTo>
                      <a:pt x="300" y="269"/>
                    </a:lnTo>
                    <a:lnTo>
                      <a:pt x="300" y="279"/>
                    </a:lnTo>
                    <a:lnTo>
                      <a:pt x="303" y="284"/>
                    </a:lnTo>
                    <a:lnTo>
                      <a:pt x="307" y="289"/>
                    </a:lnTo>
                    <a:lnTo>
                      <a:pt x="313" y="292"/>
                    </a:lnTo>
                    <a:lnTo>
                      <a:pt x="322" y="291"/>
                    </a:lnTo>
                    <a:lnTo>
                      <a:pt x="332" y="292"/>
                    </a:lnTo>
                    <a:lnTo>
                      <a:pt x="337" y="301"/>
                    </a:lnTo>
                    <a:lnTo>
                      <a:pt x="329" y="310"/>
                    </a:lnTo>
                    <a:lnTo>
                      <a:pt x="319" y="308"/>
                    </a:lnTo>
                    <a:lnTo>
                      <a:pt x="306" y="298"/>
                    </a:lnTo>
                    <a:lnTo>
                      <a:pt x="300" y="297"/>
                    </a:lnTo>
                    <a:lnTo>
                      <a:pt x="293" y="298"/>
                    </a:lnTo>
                    <a:lnTo>
                      <a:pt x="291" y="305"/>
                    </a:lnTo>
                    <a:lnTo>
                      <a:pt x="297" y="320"/>
                    </a:lnTo>
                    <a:lnTo>
                      <a:pt x="301" y="327"/>
                    </a:lnTo>
                    <a:lnTo>
                      <a:pt x="313" y="325"/>
                    </a:lnTo>
                    <a:lnTo>
                      <a:pt x="312" y="337"/>
                    </a:lnTo>
                    <a:lnTo>
                      <a:pt x="309" y="346"/>
                    </a:lnTo>
                    <a:lnTo>
                      <a:pt x="298" y="348"/>
                    </a:lnTo>
                    <a:lnTo>
                      <a:pt x="278" y="352"/>
                    </a:lnTo>
                    <a:lnTo>
                      <a:pt x="281" y="357"/>
                    </a:lnTo>
                    <a:lnTo>
                      <a:pt x="283" y="363"/>
                    </a:lnTo>
                    <a:lnTo>
                      <a:pt x="283" y="371"/>
                    </a:lnTo>
                    <a:lnTo>
                      <a:pt x="273" y="368"/>
                    </a:lnTo>
                    <a:lnTo>
                      <a:pt x="268" y="357"/>
                    </a:lnTo>
                    <a:lnTo>
                      <a:pt x="262" y="360"/>
                    </a:lnTo>
                    <a:lnTo>
                      <a:pt x="256" y="361"/>
                    </a:lnTo>
                    <a:lnTo>
                      <a:pt x="249" y="363"/>
                    </a:lnTo>
                    <a:lnTo>
                      <a:pt x="244" y="370"/>
                    </a:lnTo>
                    <a:lnTo>
                      <a:pt x="248" y="373"/>
                    </a:lnTo>
                    <a:lnTo>
                      <a:pt x="263" y="375"/>
                    </a:lnTo>
                    <a:lnTo>
                      <a:pt x="267" y="381"/>
                    </a:lnTo>
                    <a:lnTo>
                      <a:pt x="266" y="388"/>
                    </a:lnTo>
                    <a:lnTo>
                      <a:pt x="250" y="404"/>
                    </a:lnTo>
                    <a:lnTo>
                      <a:pt x="251" y="412"/>
                    </a:lnTo>
                    <a:lnTo>
                      <a:pt x="265" y="429"/>
                    </a:lnTo>
                    <a:lnTo>
                      <a:pt x="270" y="434"/>
                    </a:lnTo>
                    <a:lnTo>
                      <a:pt x="271" y="440"/>
                    </a:lnTo>
                    <a:lnTo>
                      <a:pt x="265" y="445"/>
                    </a:lnTo>
                    <a:lnTo>
                      <a:pt x="253" y="438"/>
                    </a:lnTo>
                    <a:lnTo>
                      <a:pt x="239" y="439"/>
                    </a:lnTo>
                    <a:lnTo>
                      <a:pt x="232" y="435"/>
                    </a:lnTo>
                    <a:lnTo>
                      <a:pt x="226" y="436"/>
                    </a:lnTo>
                    <a:lnTo>
                      <a:pt x="224" y="442"/>
                    </a:lnTo>
                    <a:lnTo>
                      <a:pt x="225" y="459"/>
                    </a:lnTo>
                    <a:lnTo>
                      <a:pt x="230" y="464"/>
                    </a:lnTo>
                    <a:lnTo>
                      <a:pt x="237" y="464"/>
                    </a:lnTo>
                    <a:lnTo>
                      <a:pt x="244" y="462"/>
                    </a:lnTo>
                    <a:lnTo>
                      <a:pt x="254" y="465"/>
                    </a:lnTo>
                    <a:lnTo>
                      <a:pt x="256" y="472"/>
                    </a:lnTo>
                    <a:lnTo>
                      <a:pt x="255" y="479"/>
                    </a:lnTo>
                    <a:lnTo>
                      <a:pt x="246" y="480"/>
                    </a:lnTo>
                    <a:lnTo>
                      <a:pt x="239" y="481"/>
                    </a:lnTo>
                    <a:lnTo>
                      <a:pt x="235" y="479"/>
                    </a:lnTo>
                    <a:lnTo>
                      <a:pt x="228" y="477"/>
                    </a:lnTo>
                    <a:lnTo>
                      <a:pt x="222" y="470"/>
                    </a:lnTo>
                    <a:lnTo>
                      <a:pt x="217" y="462"/>
                    </a:lnTo>
                    <a:lnTo>
                      <a:pt x="210" y="464"/>
                    </a:lnTo>
                    <a:lnTo>
                      <a:pt x="202" y="462"/>
                    </a:lnTo>
                    <a:lnTo>
                      <a:pt x="196" y="469"/>
                    </a:lnTo>
                    <a:lnTo>
                      <a:pt x="198" y="476"/>
                    </a:lnTo>
                    <a:lnTo>
                      <a:pt x="205" y="480"/>
                    </a:lnTo>
                    <a:lnTo>
                      <a:pt x="218" y="489"/>
                    </a:lnTo>
                    <a:lnTo>
                      <a:pt x="224" y="494"/>
                    </a:lnTo>
                    <a:lnTo>
                      <a:pt x="225" y="499"/>
                    </a:lnTo>
                    <a:lnTo>
                      <a:pt x="222" y="505"/>
                    </a:lnTo>
                    <a:lnTo>
                      <a:pt x="214" y="511"/>
                    </a:lnTo>
                    <a:lnTo>
                      <a:pt x="197" y="513"/>
                    </a:lnTo>
                    <a:lnTo>
                      <a:pt x="191" y="516"/>
                    </a:lnTo>
                    <a:lnTo>
                      <a:pt x="193" y="522"/>
                    </a:lnTo>
                    <a:lnTo>
                      <a:pt x="205" y="533"/>
                    </a:lnTo>
                    <a:lnTo>
                      <a:pt x="205" y="539"/>
                    </a:lnTo>
                    <a:lnTo>
                      <a:pt x="200" y="547"/>
                    </a:lnTo>
                    <a:lnTo>
                      <a:pt x="189" y="557"/>
                    </a:lnTo>
                    <a:lnTo>
                      <a:pt x="191" y="561"/>
                    </a:lnTo>
                    <a:lnTo>
                      <a:pt x="200" y="562"/>
                    </a:lnTo>
                    <a:lnTo>
                      <a:pt x="207" y="559"/>
                    </a:lnTo>
                    <a:lnTo>
                      <a:pt x="207" y="547"/>
                    </a:lnTo>
                    <a:lnTo>
                      <a:pt x="208" y="542"/>
                    </a:lnTo>
                    <a:lnTo>
                      <a:pt x="222" y="544"/>
                    </a:lnTo>
                    <a:lnTo>
                      <a:pt x="225" y="550"/>
                    </a:lnTo>
                    <a:lnTo>
                      <a:pt x="225" y="558"/>
                    </a:lnTo>
                    <a:lnTo>
                      <a:pt x="222" y="564"/>
                    </a:lnTo>
                    <a:lnTo>
                      <a:pt x="216" y="567"/>
                    </a:lnTo>
                    <a:lnTo>
                      <a:pt x="204" y="569"/>
                    </a:lnTo>
                    <a:lnTo>
                      <a:pt x="198" y="570"/>
                    </a:lnTo>
                    <a:lnTo>
                      <a:pt x="195" y="575"/>
                    </a:lnTo>
                    <a:lnTo>
                      <a:pt x="205" y="581"/>
                    </a:lnTo>
                    <a:lnTo>
                      <a:pt x="210" y="585"/>
                    </a:lnTo>
                    <a:lnTo>
                      <a:pt x="226" y="578"/>
                    </a:lnTo>
                    <a:lnTo>
                      <a:pt x="230" y="573"/>
                    </a:lnTo>
                    <a:lnTo>
                      <a:pt x="230" y="565"/>
                    </a:lnTo>
                    <a:lnTo>
                      <a:pt x="232" y="560"/>
                    </a:lnTo>
                    <a:lnTo>
                      <a:pt x="238" y="557"/>
                    </a:lnTo>
                    <a:lnTo>
                      <a:pt x="242" y="568"/>
                    </a:lnTo>
                    <a:lnTo>
                      <a:pt x="239" y="573"/>
                    </a:lnTo>
                    <a:lnTo>
                      <a:pt x="232" y="579"/>
                    </a:lnTo>
                    <a:lnTo>
                      <a:pt x="221" y="590"/>
                    </a:lnTo>
                    <a:lnTo>
                      <a:pt x="213" y="598"/>
                    </a:lnTo>
                    <a:lnTo>
                      <a:pt x="213" y="613"/>
                    </a:lnTo>
                    <a:lnTo>
                      <a:pt x="217" y="625"/>
                    </a:lnTo>
                    <a:lnTo>
                      <a:pt x="226" y="636"/>
                    </a:lnTo>
                    <a:lnTo>
                      <a:pt x="228" y="628"/>
                    </a:lnTo>
                    <a:lnTo>
                      <a:pt x="237" y="620"/>
                    </a:lnTo>
                    <a:lnTo>
                      <a:pt x="242" y="629"/>
                    </a:lnTo>
                    <a:lnTo>
                      <a:pt x="238" y="638"/>
                    </a:lnTo>
                    <a:lnTo>
                      <a:pt x="232" y="642"/>
                    </a:lnTo>
                    <a:lnTo>
                      <a:pt x="227" y="645"/>
                    </a:lnTo>
                    <a:lnTo>
                      <a:pt x="227" y="663"/>
                    </a:lnTo>
                    <a:lnTo>
                      <a:pt x="226" y="674"/>
                    </a:lnTo>
                    <a:lnTo>
                      <a:pt x="222" y="679"/>
                    </a:lnTo>
                    <a:lnTo>
                      <a:pt x="215" y="681"/>
                    </a:lnTo>
                    <a:lnTo>
                      <a:pt x="207" y="676"/>
                    </a:lnTo>
                    <a:lnTo>
                      <a:pt x="198" y="671"/>
                    </a:lnTo>
                    <a:lnTo>
                      <a:pt x="191" y="677"/>
                    </a:lnTo>
                    <a:lnTo>
                      <a:pt x="191" y="684"/>
                    </a:lnTo>
                    <a:lnTo>
                      <a:pt x="197" y="693"/>
                    </a:lnTo>
                    <a:lnTo>
                      <a:pt x="211" y="700"/>
                    </a:lnTo>
                    <a:lnTo>
                      <a:pt x="213" y="705"/>
                    </a:lnTo>
                    <a:lnTo>
                      <a:pt x="211" y="713"/>
                    </a:lnTo>
                    <a:lnTo>
                      <a:pt x="201" y="716"/>
                    </a:lnTo>
                    <a:lnTo>
                      <a:pt x="200" y="723"/>
                    </a:lnTo>
                    <a:lnTo>
                      <a:pt x="192" y="732"/>
                    </a:lnTo>
                    <a:lnTo>
                      <a:pt x="186" y="737"/>
                    </a:lnTo>
                    <a:lnTo>
                      <a:pt x="184" y="744"/>
                    </a:lnTo>
                    <a:lnTo>
                      <a:pt x="181" y="753"/>
                    </a:lnTo>
                    <a:lnTo>
                      <a:pt x="186" y="761"/>
                    </a:lnTo>
                    <a:lnTo>
                      <a:pt x="195" y="762"/>
                    </a:lnTo>
                    <a:lnTo>
                      <a:pt x="204" y="757"/>
                    </a:lnTo>
                    <a:lnTo>
                      <a:pt x="205" y="742"/>
                    </a:lnTo>
                    <a:lnTo>
                      <a:pt x="205" y="735"/>
                    </a:lnTo>
                    <a:lnTo>
                      <a:pt x="213" y="730"/>
                    </a:lnTo>
                    <a:lnTo>
                      <a:pt x="219" y="732"/>
                    </a:lnTo>
                    <a:lnTo>
                      <a:pt x="222" y="749"/>
                    </a:lnTo>
                    <a:lnTo>
                      <a:pt x="224" y="753"/>
                    </a:lnTo>
                    <a:lnTo>
                      <a:pt x="222" y="769"/>
                    </a:lnTo>
                    <a:lnTo>
                      <a:pt x="217" y="779"/>
                    </a:lnTo>
                    <a:lnTo>
                      <a:pt x="203" y="782"/>
                    </a:lnTo>
                    <a:lnTo>
                      <a:pt x="195" y="797"/>
                    </a:lnTo>
                    <a:lnTo>
                      <a:pt x="195" y="806"/>
                    </a:lnTo>
                    <a:lnTo>
                      <a:pt x="192" y="813"/>
                    </a:lnTo>
                    <a:lnTo>
                      <a:pt x="195" y="821"/>
                    </a:lnTo>
                    <a:lnTo>
                      <a:pt x="215" y="824"/>
                    </a:lnTo>
                    <a:lnTo>
                      <a:pt x="225" y="828"/>
                    </a:lnTo>
                    <a:lnTo>
                      <a:pt x="225" y="834"/>
                    </a:lnTo>
                    <a:lnTo>
                      <a:pt x="219" y="839"/>
                    </a:lnTo>
                    <a:lnTo>
                      <a:pt x="200" y="850"/>
                    </a:lnTo>
                    <a:lnTo>
                      <a:pt x="193" y="856"/>
                    </a:lnTo>
                    <a:lnTo>
                      <a:pt x="192" y="867"/>
                    </a:lnTo>
                    <a:lnTo>
                      <a:pt x="193" y="874"/>
                    </a:lnTo>
                    <a:lnTo>
                      <a:pt x="200" y="879"/>
                    </a:lnTo>
                    <a:lnTo>
                      <a:pt x="212" y="875"/>
                    </a:lnTo>
                    <a:lnTo>
                      <a:pt x="222" y="872"/>
                    </a:lnTo>
                    <a:lnTo>
                      <a:pt x="225" y="864"/>
                    </a:lnTo>
                    <a:lnTo>
                      <a:pt x="229" y="860"/>
                    </a:lnTo>
                    <a:lnTo>
                      <a:pt x="235" y="862"/>
                    </a:lnTo>
                    <a:lnTo>
                      <a:pt x="237" y="873"/>
                    </a:lnTo>
                    <a:lnTo>
                      <a:pt x="232" y="878"/>
                    </a:lnTo>
                    <a:lnTo>
                      <a:pt x="223" y="884"/>
                    </a:lnTo>
                    <a:lnTo>
                      <a:pt x="214" y="887"/>
                    </a:lnTo>
                    <a:lnTo>
                      <a:pt x="222" y="902"/>
                    </a:lnTo>
                    <a:lnTo>
                      <a:pt x="235" y="909"/>
                    </a:lnTo>
                    <a:lnTo>
                      <a:pt x="236" y="917"/>
                    </a:lnTo>
                    <a:lnTo>
                      <a:pt x="232" y="919"/>
                    </a:lnTo>
                    <a:lnTo>
                      <a:pt x="222" y="915"/>
                    </a:lnTo>
                    <a:lnTo>
                      <a:pt x="216" y="904"/>
                    </a:lnTo>
                    <a:lnTo>
                      <a:pt x="212" y="894"/>
                    </a:lnTo>
                    <a:lnTo>
                      <a:pt x="206" y="890"/>
                    </a:lnTo>
                    <a:lnTo>
                      <a:pt x="205" y="901"/>
                    </a:lnTo>
                    <a:lnTo>
                      <a:pt x="200" y="910"/>
                    </a:lnTo>
                    <a:lnTo>
                      <a:pt x="199" y="916"/>
                    </a:lnTo>
                    <a:lnTo>
                      <a:pt x="205" y="928"/>
                    </a:lnTo>
                    <a:lnTo>
                      <a:pt x="223" y="938"/>
                    </a:lnTo>
                    <a:lnTo>
                      <a:pt x="235" y="933"/>
                    </a:lnTo>
                    <a:lnTo>
                      <a:pt x="244" y="940"/>
                    </a:lnTo>
                    <a:lnTo>
                      <a:pt x="240" y="947"/>
                    </a:lnTo>
                    <a:lnTo>
                      <a:pt x="235" y="952"/>
                    </a:lnTo>
                    <a:lnTo>
                      <a:pt x="227" y="963"/>
                    </a:lnTo>
                    <a:lnTo>
                      <a:pt x="239" y="972"/>
                    </a:lnTo>
                    <a:lnTo>
                      <a:pt x="259" y="975"/>
                    </a:lnTo>
                    <a:lnTo>
                      <a:pt x="261" y="970"/>
                    </a:lnTo>
                    <a:lnTo>
                      <a:pt x="268" y="962"/>
                    </a:lnTo>
                    <a:lnTo>
                      <a:pt x="269" y="969"/>
                    </a:lnTo>
                    <a:lnTo>
                      <a:pt x="265" y="973"/>
                    </a:lnTo>
                    <a:lnTo>
                      <a:pt x="261" y="979"/>
                    </a:lnTo>
                    <a:lnTo>
                      <a:pt x="257" y="987"/>
                    </a:lnTo>
                    <a:lnTo>
                      <a:pt x="249" y="994"/>
                    </a:lnTo>
                    <a:lnTo>
                      <a:pt x="242" y="990"/>
                    </a:lnTo>
                    <a:lnTo>
                      <a:pt x="236" y="989"/>
                    </a:lnTo>
                    <a:lnTo>
                      <a:pt x="237" y="1002"/>
                    </a:lnTo>
                    <a:lnTo>
                      <a:pt x="235" y="1009"/>
                    </a:lnTo>
                    <a:lnTo>
                      <a:pt x="234" y="1021"/>
                    </a:lnTo>
                    <a:lnTo>
                      <a:pt x="229" y="1028"/>
                    </a:lnTo>
                    <a:lnTo>
                      <a:pt x="226" y="1020"/>
                    </a:lnTo>
                    <a:lnTo>
                      <a:pt x="227" y="1015"/>
                    </a:lnTo>
                    <a:lnTo>
                      <a:pt x="218" y="1008"/>
                    </a:lnTo>
                    <a:lnTo>
                      <a:pt x="213" y="1012"/>
                    </a:lnTo>
                    <a:lnTo>
                      <a:pt x="210" y="1017"/>
                    </a:lnTo>
                    <a:lnTo>
                      <a:pt x="203" y="1013"/>
                    </a:lnTo>
                    <a:lnTo>
                      <a:pt x="195" y="1020"/>
                    </a:lnTo>
                    <a:lnTo>
                      <a:pt x="181" y="1020"/>
                    </a:lnTo>
                    <a:lnTo>
                      <a:pt x="174" y="1029"/>
                    </a:lnTo>
                    <a:lnTo>
                      <a:pt x="171" y="1039"/>
                    </a:lnTo>
                    <a:lnTo>
                      <a:pt x="174" y="1047"/>
                    </a:lnTo>
                    <a:lnTo>
                      <a:pt x="193" y="1052"/>
                    </a:lnTo>
                    <a:lnTo>
                      <a:pt x="198" y="1046"/>
                    </a:lnTo>
                    <a:lnTo>
                      <a:pt x="208" y="1050"/>
                    </a:lnTo>
                    <a:lnTo>
                      <a:pt x="209" y="1040"/>
                    </a:lnTo>
                    <a:lnTo>
                      <a:pt x="209" y="1035"/>
                    </a:lnTo>
                    <a:lnTo>
                      <a:pt x="224" y="1038"/>
                    </a:lnTo>
                    <a:lnTo>
                      <a:pt x="224" y="1047"/>
                    </a:lnTo>
                    <a:lnTo>
                      <a:pt x="220" y="1052"/>
                    </a:lnTo>
                    <a:lnTo>
                      <a:pt x="210" y="1060"/>
                    </a:lnTo>
                    <a:lnTo>
                      <a:pt x="198" y="1063"/>
                    </a:lnTo>
                    <a:lnTo>
                      <a:pt x="198" y="1074"/>
                    </a:lnTo>
                    <a:lnTo>
                      <a:pt x="194" y="1077"/>
                    </a:lnTo>
                    <a:lnTo>
                      <a:pt x="188" y="1074"/>
                    </a:lnTo>
                    <a:lnTo>
                      <a:pt x="184" y="1067"/>
                    </a:lnTo>
                    <a:lnTo>
                      <a:pt x="179" y="1067"/>
                    </a:lnTo>
                    <a:lnTo>
                      <a:pt x="173" y="1073"/>
                    </a:lnTo>
                    <a:lnTo>
                      <a:pt x="198" y="1087"/>
                    </a:lnTo>
                    <a:lnTo>
                      <a:pt x="193" y="1096"/>
                    </a:lnTo>
                    <a:lnTo>
                      <a:pt x="188" y="1101"/>
                    </a:lnTo>
                    <a:lnTo>
                      <a:pt x="174" y="1101"/>
                    </a:lnTo>
                    <a:lnTo>
                      <a:pt x="166" y="1107"/>
                    </a:lnTo>
                    <a:lnTo>
                      <a:pt x="162" y="1118"/>
                    </a:lnTo>
                    <a:lnTo>
                      <a:pt x="163" y="1124"/>
                    </a:lnTo>
                    <a:lnTo>
                      <a:pt x="148" y="1142"/>
                    </a:lnTo>
                    <a:lnTo>
                      <a:pt x="137" y="1145"/>
                    </a:lnTo>
                    <a:lnTo>
                      <a:pt x="138" y="1150"/>
                    </a:lnTo>
                    <a:lnTo>
                      <a:pt x="144" y="1160"/>
                    </a:lnTo>
                    <a:lnTo>
                      <a:pt x="139" y="1162"/>
                    </a:lnTo>
                    <a:lnTo>
                      <a:pt x="132" y="1160"/>
                    </a:lnTo>
                    <a:lnTo>
                      <a:pt x="128" y="1145"/>
                    </a:lnTo>
                    <a:lnTo>
                      <a:pt x="115" y="1150"/>
                    </a:lnTo>
                    <a:lnTo>
                      <a:pt x="110" y="1159"/>
                    </a:lnTo>
                    <a:lnTo>
                      <a:pt x="105" y="1172"/>
                    </a:lnTo>
                    <a:lnTo>
                      <a:pt x="105" y="1179"/>
                    </a:lnTo>
                    <a:lnTo>
                      <a:pt x="112" y="1179"/>
                    </a:lnTo>
                    <a:lnTo>
                      <a:pt x="121" y="1179"/>
                    </a:lnTo>
                    <a:lnTo>
                      <a:pt x="133" y="1179"/>
                    </a:lnTo>
                    <a:lnTo>
                      <a:pt x="130" y="1187"/>
                    </a:lnTo>
                    <a:lnTo>
                      <a:pt x="104" y="1184"/>
                    </a:lnTo>
                    <a:lnTo>
                      <a:pt x="93" y="1199"/>
                    </a:lnTo>
                    <a:lnTo>
                      <a:pt x="92" y="1220"/>
                    </a:lnTo>
                    <a:lnTo>
                      <a:pt x="88" y="1226"/>
                    </a:lnTo>
                    <a:lnTo>
                      <a:pt x="80" y="1234"/>
                    </a:lnTo>
                    <a:lnTo>
                      <a:pt x="65" y="1227"/>
                    </a:lnTo>
                    <a:lnTo>
                      <a:pt x="61" y="1220"/>
                    </a:lnTo>
                    <a:lnTo>
                      <a:pt x="54" y="1221"/>
                    </a:lnTo>
                    <a:lnTo>
                      <a:pt x="52" y="1224"/>
                    </a:lnTo>
                    <a:lnTo>
                      <a:pt x="54" y="1232"/>
                    </a:lnTo>
                    <a:lnTo>
                      <a:pt x="57" y="1239"/>
                    </a:lnTo>
                    <a:lnTo>
                      <a:pt x="66" y="1241"/>
                    </a:lnTo>
                    <a:lnTo>
                      <a:pt x="84" y="1241"/>
                    </a:lnTo>
                    <a:lnTo>
                      <a:pt x="84" y="1248"/>
                    </a:lnTo>
                    <a:lnTo>
                      <a:pt x="76" y="1258"/>
                    </a:lnTo>
                    <a:lnTo>
                      <a:pt x="49" y="1266"/>
                    </a:lnTo>
                    <a:lnTo>
                      <a:pt x="48" y="1280"/>
                    </a:lnTo>
                    <a:lnTo>
                      <a:pt x="51" y="1297"/>
                    </a:lnTo>
                    <a:lnTo>
                      <a:pt x="59" y="1306"/>
                    </a:lnTo>
                    <a:lnTo>
                      <a:pt x="59" y="1313"/>
                    </a:lnTo>
                    <a:lnTo>
                      <a:pt x="52" y="1322"/>
                    </a:lnTo>
                    <a:lnTo>
                      <a:pt x="46" y="1319"/>
                    </a:lnTo>
                    <a:lnTo>
                      <a:pt x="43" y="1312"/>
                    </a:lnTo>
                    <a:lnTo>
                      <a:pt x="39" y="1300"/>
                    </a:lnTo>
                    <a:lnTo>
                      <a:pt x="33" y="1298"/>
                    </a:lnTo>
                    <a:lnTo>
                      <a:pt x="27" y="1305"/>
                    </a:lnTo>
                    <a:lnTo>
                      <a:pt x="28" y="1316"/>
                    </a:lnTo>
                    <a:lnTo>
                      <a:pt x="34" y="1315"/>
                    </a:lnTo>
                    <a:lnTo>
                      <a:pt x="36" y="1329"/>
                    </a:lnTo>
                    <a:lnTo>
                      <a:pt x="42" y="1336"/>
                    </a:lnTo>
                    <a:lnTo>
                      <a:pt x="45" y="1345"/>
                    </a:lnTo>
                    <a:lnTo>
                      <a:pt x="42" y="1353"/>
                    </a:lnTo>
                    <a:lnTo>
                      <a:pt x="34" y="1358"/>
                    </a:lnTo>
                    <a:lnTo>
                      <a:pt x="10" y="1355"/>
                    </a:lnTo>
                    <a:lnTo>
                      <a:pt x="3" y="1356"/>
                    </a:lnTo>
                    <a:lnTo>
                      <a:pt x="0" y="1362"/>
                    </a:lnTo>
                    <a:lnTo>
                      <a:pt x="14" y="1378"/>
                    </a:lnTo>
                    <a:lnTo>
                      <a:pt x="12" y="1394"/>
                    </a:lnTo>
                    <a:lnTo>
                      <a:pt x="3" y="1404"/>
                    </a:lnTo>
                    <a:lnTo>
                      <a:pt x="8" y="1416"/>
                    </a:lnTo>
                    <a:lnTo>
                      <a:pt x="22" y="1431"/>
                    </a:lnTo>
                    <a:lnTo>
                      <a:pt x="22" y="1438"/>
                    </a:lnTo>
                    <a:lnTo>
                      <a:pt x="13" y="1446"/>
                    </a:lnTo>
                    <a:lnTo>
                      <a:pt x="1" y="1451"/>
                    </a:lnTo>
                    <a:lnTo>
                      <a:pt x="69" y="1458"/>
                    </a:lnTo>
                    <a:lnTo>
                      <a:pt x="511" y="1489"/>
                    </a:lnTo>
                    <a:lnTo>
                      <a:pt x="594" y="1494"/>
                    </a:lnTo>
                    <a:lnTo>
                      <a:pt x="594" y="1503"/>
                    </a:lnTo>
                    <a:lnTo>
                      <a:pt x="591" y="1509"/>
                    </a:lnTo>
                    <a:lnTo>
                      <a:pt x="588" y="1516"/>
                    </a:lnTo>
                    <a:lnTo>
                      <a:pt x="586" y="1525"/>
                    </a:lnTo>
                    <a:lnTo>
                      <a:pt x="584" y="1531"/>
                    </a:lnTo>
                    <a:lnTo>
                      <a:pt x="581" y="1536"/>
                    </a:lnTo>
                    <a:lnTo>
                      <a:pt x="574" y="1548"/>
                    </a:lnTo>
                    <a:lnTo>
                      <a:pt x="575" y="1555"/>
                    </a:lnTo>
                    <a:lnTo>
                      <a:pt x="576" y="1560"/>
                    </a:lnTo>
                    <a:lnTo>
                      <a:pt x="570" y="1565"/>
                    </a:lnTo>
                    <a:lnTo>
                      <a:pt x="560" y="1581"/>
                    </a:lnTo>
                    <a:lnTo>
                      <a:pt x="563" y="1588"/>
                    </a:lnTo>
                    <a:lnTo>
                      <a:pt x="558" y="1589"/>
                    </a:lnTo>
                    <a:lnTo>
                      <a:pt x="558" y="1597"/>
                    </a:lnTo>
                    <a:lnTo>
                      <a:pt x="557" y="1605"/>
                    </a:lnTo>
                    <a:lnTo>
                      <a:pt x="556" y="1614"/>
                    </a:lnTo>
                    <a:lnTo>
                      <a:pt x="558" y="1619"/>
                    </a:lnTo>
                    <a:lnTo>
                      <a:pt x="562" y="1625"/>
                    </a:lnTo>
                    <a:lnTo>
                      <a:pt x="559" y="1632"/>
                    </a:lnTo>
                    <a:lnTo>
                      <a:pt x="561" y="1639"/>
                    </a:lnTo>
                    <a:lnTo>
                      <a:pt x="563" y="1644"/>
                    </a:lnTo>
                    <a:lnTo>
                      <a:pt x="564" y="1651"/>
                    </a:lnTo>
                    <a:lnTo>
                      <a:pt x="571" y="1653"/>
                    </a:lnTo>
                    <a:lnTo>
                      <a:pt x="565" y="1655"/>
                    </a:lnTo>
                    <a:lnTo>
                      <a:pt x="572" y="1663"/>
                    </a:lnTo>
                    <a:lnTo>
                      <a:pt x="581" y="1668"/>
                    </a:lnTo>
                    <a:lnTo>
                      <a:pt x="586" y="1681"/>
                    </a:lnTo>
                    <a:lnTo>
                      <a:pt x="591" y="1687"/>
                    </a:lnTo>
                    <a:lnTo>
                      <a:pt x="594" y="1691"/>
                    </a:lnTo>
                    <a:lnTo>
                      <a:pt x="598" y="1695"/>
                    </a:lnTo>
                    <a:lnTo>
                      <a:pt x="601" y="1709"/>
                    </a:lnTo>
                    <a:lnTo>
                      <a:pt x="599" y="1714"/>
                    </a:lnTo>
                    <a:lnTo>
                      <a:pt x="604" y="1724"/>
                    </a:lnTo>
                    <a:lnTo>
                      <a:pt x="608" y="1732"/>
                    </a:lnTo>
                    <a:lnTo>
                      <a:pt x="614" y="1738"/>
                    </a:lnTo>
                    <a:lnTo>
                      <a:pt x="615" y="1749"/>
                    </a:lnTo>
                    <a:lnTo>
                      <a:pt x="609" y="1757"/>
                    </a:lnTo>
                    <a:lnTo>
                      <a:pt x="613" y="1764"/>
                    </a:lnTo>
                    <a:lnTo>
                      <a:pt x="613" y="1770"/>
                    </a:lnTo>
                    <a:lnTo>
                      <a:pt x="618" y="1775"/>
                    </a:lnTo>
                    <a:lnTo>
                      <a:pt x="618" y="1782"/>
                    </a:lnTo>
                    <a:lnTo>
                      <a:pt x="621" y="1787"/>
                    </a:lnTo>
                    <a:lnTo>
                      <a:pt x="629" y="1797"/>
                    </a:lnTo>
                    <a:lnTo>
                      <a:pt x="638" y="1794"/>
                    </a:lnTo>
                    <a:lnTo>
                      <a:pt x="645" y="1799"/>
                    </a:lnTo>
                    <a:lnTo>
                      <a:pt x="664" y="1797"/>
                    </a:lnTo>
                    <a:lnTo>
                      <a:pt x="663" y="1801"/>
                    </a:lnTo>
                    <a:lnTo>
                      <a:pt x="663" y="1801"/>
                    </a:lnTo>
                    <a:lnTo>
                      <a:pt x="663" y="1801"/>
                    </a:lnTo>
                    <a:close/>
                    <a:moveTo>
                      <a:pt x="782" y="1797"/>
                    </a:moveTo>
                    <a:lnTo>
                      <a:pt x="790" y="1789"/>
                    </a:lnTo>
                    <a:lnTo>
                      <a:pt x="791" y="1782"/>
                    </a:lnTo>
                    <a:lnTo>
                      <a:pt x="784" y="1790"/>
                    </a:lnTo>
                    <a:lnTo>
                      <a:pt x="779" y="1787"/>
                    </a:lnTo>
                    <a:lnTo>
                      <a:pt x="767" y="1787"/>
                    </a:lnTo>
                    <a:lnTo>
                      <a:pt x="781" y="1794"/>
                    </a:lnTo>
                    <a:lnTo>
                      <a:pt x="782" y="1797"/>
                    </a:lnTo>
                    <a:lnTo>
                      <a:pt x="782" y="1797"/>
                    </a:lnTo>
                    <a:lnTo>
                      <a:pt x="782" y="1797"/>
                    </a:lnTo>
                    <a:close/>
                    <a:moveTo>
                      <a:pt x="825" y="1800"/>
                    </a:moveTo>
                    <a:lnTo>
                      <a:pt x="832" y="1794"/>
                    </a:lnTo>
                    <a:lnTo>
                      <a:pt x="826" y="1797"/>
                    </a:lnTo>
                    <a:lnTo>
                      <a:pt x="817" y="1797"/>
                    </a:lnTo>
                    <a:lnTo>
                      <a:pt x="825" y="1800"/>
                    </a:lnTo>
                    <a:lnTo>
                      <a:pt x="825" y="1800"/>
                    </a:lnTo>
                    <a:lnTo>
                      <a:pt x="825" y="1800"/>
                    </a:lnTo>
                    <a:close/>
                    <a:moveTo>
                      <a:pt x="837" y="1795"/>
                    </a:moveTo>
                    <a:lnTo>
                      <a:pt x="854" y="1785"/>
                    </a:lnTo>
                    <a:lnTo>
                      <a:pt x="845" y="1790"/>
                    </a:lnTo>
                    <a:lnTo>
                      <a:pt x="837" y="1795"/>
                    </a:lnTo>
                    <a:lnTo>
                      <a:pt x="837" y="1795"/>
                    </a:lnTo>
                    <a:lnTo>
                      <a:pt x="837" y="1795"/>
                    </a:lnTo>
                    <a:close/>
                    <a:moveTo>
                      <a:pt x="937" y="1800"/>
                    </a:moveTo>
                    <a:lnTo>
                      <a:pt x="940" y="1799"/>
                    </a:lnTo>
                    <a:lnTo>
                      <a:pt x="948" y="1800"/>
                    </a:lnTo>
                    <a:lnTo>
                      <a:pt x="941" y="1797"/>
                    </a:lnTo>
                    <a:lnTo>
                      <a:pt x="903" y="1787"/>
                    </a:lnTo>
                    <a:lnTo>
                      <a:pt x="886" y="1789"/>
                    </a:lnTo>
                    <a:lnTo>
                      <a:pt x="895" y="1791"/>
                    </a:lnTo>
                    <a:lnTo>
                      <a:pt x="903" y="1790"/>
                    </a:lnTo>
                    <a:lnTo>
                      <a:pt x="913" y="1794"/>
                    </a:lnTo>
                    <a:lnTo>
                      <a:pt x="937" y="1800"/>
                    </a:lnTo>
                    <a:lnTo>
                      <a:pt x="937" y="1800"/>
                    </a:lnTo>
                    <a:lnTo>
                      <a:pt x="937" y="180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1" name="Freeform 15">
                <a:extLst>
                  <a:ext uri="{FF2B5EF4-FFF2-40B4-BE49-F238E27FC236}">
                    <a16:creationId xmlns:a16="http://schemas.microsoft.com/office/drawing/2014/main" id="{C4774AD5-8BD4-D40D-C11B-4FFF0AD942D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704859" y="167747"/>
                <a:ext cx="3524250" cy="1530350"/>
              </a:xfrm>
              <a:custGeom>
                <a:avLst/>
                <a:gdLst>
                  <a:gd name="T0" fmla="*/ 6 w 2220"/>
                  <a:gd name="T1" fmla="*/ 916 h 964"/>
                  <a:gd name="T2" fmla="*/ 444 w 2220"/>
                  <a:gd name="T3" fmla="*/ 964 h 964"/>
                  <a:gd name="T4" fmla="*/ 506 w 2220"/>
                  <a:gd name="T5" fmla="*/ 916 h 964"/>
                  <a:gd name="T6" fmla="*/ 902 w 2220"/>
                  <a:gd name="T7" fmla="*/ 921 h 964"/>
                  <a:gd name="T8" fmla="*/ 1516 w 2220"/>
                  <a:gd name="T9" fmla="*/ 951 h 964"/>
                  <a:gd name="T10" fmla="*/ 1725 w 2220"/>
                  <a:gd name="T11" fmla="*/ 954 h 964"/>
                  <a:gd name="T12" fmla="*/ 1789 w 2220"/>
                  <a:gd name="T13" fmla="*/ 924 h 964"/>
                  <a:gd name="T14" fmla="*/ 1891 w 2220"/>
                  <a:gd name="T15" fmla="*/ 882 h 964"/>
                  <a:gd name="T16" fmla="*/ 1937 w 2220"/>
                  <a:gd name="T17" fmla="*/ 847 h 964"/>
                  <a:gd name="T18" fmla="*/ 1976 w 2220"/>
                  <a:gd name="T19" fmla="*/ 793 h 964"/>
                  <a:gd name="T20" fmla="*/ 2020 w 2220"/>
                  <a:gd name="T21" fmla="*/ 744 h 964"/>
                  <a:gd name="T22" fmla="*/ 2124 w 2220"/>
                  <a:gd name="T23" fmla="*/ 684 h 964"/>
                  <a:gd name="T24" fmla="*/ 2193 w 2220"/>
                  <a:gd name="T25" fmla="*/ 589 h 964"/>
                  <a:gd name="T26" fmla="*/ 2159 w 2220"/>
                  <a:gd name="T27" fmla="*/ 562 h 964"/>
                  <a:gd name="T28" fmla="*/ 2122 w 2220"/>
                  <a:gd name="T29" fmla="*/ 532 h 964"/>
                  <a:gd name="T30" fmla="*/ 2092 w 2220"/>
                  <a:gd name="T31" fmla="*/ 492 h 964"/>
                  <a:gd name="T32" fmla="*/ 2066 w 2220"/>
                  <a:gd name="T33" fmla="*/ 441 h 964"/>
                  <a:gd name="T34" fmla="*/ 2023 w 2220"/>
                  <a:gd name="T35" fmla="*/ 373 h 964"/>
                  <a:gd name="T36" fmla="*/ 2037 w 2220"/>
                  <a:gd name="T37" fmla="*/ 303 h 964"/>
                  <a:gd name="T38" fmla="*/ 1992 w 2220"/>
                  <a:gd name="T39" fmla="*/ 218 h 964"/>
                  <a:gd name="T40" fmla="*/ 1950 w 2220"/>
                  <a:gd name="T41" fmla="*/ 147 h 964"/>
                  <a:gd name="T42" fmla="*/ 1885 w 2220"/>
                  <a:gd name="T43" fmla="*/ 175 h 964"/>
                  <a:gd name="T44" fmla="*/ 1831 w 2220"/>
                  <a:gd name="T45" fmla="*/ 205 h 964"/>
                  <a:gd name="T46" fmla="*/ 1739 w 2220"/>
                  <a:gd name="T47" fmla="*/ 174 h 964"/>
                  <a:gd name="T48" fmla="*/ 1693 w 2220"/>
                  <a:gd name="T49" fmla="*/ 169 h 964"/>
                  <a:gd name="T50" fmla="*/ 1605 w 2220"/>
                  <a:gd name="T51" fmla="*/ 141 h 964"/>
                  <a:gd name="T52" fmla="*/ 1512 w 2220"/>
                  <a:gd name="T53" fmla="*/ 37 h 964"/>
                  <a:gd name="T54" fmla="*/ 1469 w 2220"/>
                  <a:gd name="T55" fmla="*/ 23 h 964"/>
                  <a:gd name="T56" fmla="*/ 1401 w 2220"/>
                  <a:gd name="T57" fmla="*/ 13 h 964"/>
                  <a:gd name="T58" fmla="*/ 1393 w 2220"/>
                  <a:gd name="T59" fmla="*/ 71 h 964"/>
                  <a:gd name="T60" fmla="*/ 1394 w 2220"/>
                  <a:gd name="T61" fmla="*/ 122 h 964"/>
                  <a:gd name="T62" fmla="*/ 1346 w 2220"/>
                  <a:gd name="T63" fmla="*/ 139 h 964"/>
                  <a:gd name="T64" fmla="*/ 1228 w 2220"/>
                  <a:gd name="T65" fmla="*/ 152 h 964"/>
                  <a:gd name="T66" fmla="*/ 1228 w 2220"/>
                  <a:gd name="T67" fmla="*/ 212 h 964"/>
                  <a:gd name="T68" fmla="*/ 1202 w 2220"/>
                  <a:gd name="T69" fmla="*/ 254 h 964"/>
                  <a:gd name="T70" fmla="*/ 1132 w 2220"/>
                  <a:gd name="T71" fmla="*/ 327 h 964"/>
                  <a:gd name="T72" fmla="*/ 1085 w 2220"/>
                  <a:gd name="T73" fmla="*/ 361 h 964"/>
                  <a:gd name="T74" fmla="*/ 1049 w 2220"/>
                  <a:gd name="T75" fmla="*/ 434 h 964"/>
                  <a:gd name="T76" fmla="*/ 996 w 2220"/>
                  <a:gd name="T77" fmla="*/ 412 h 964"/>
                  <a:gd name="T78" fmla="*/ 952 w 2220"/>
                  <a:gd name="T79" fmla="*/ 350 h 964"/>
                  <a:gd name="T80" fmla="*/ 931 w 2220"/>
                  <a:gd name="T81" fmla="*/ 373 h 964"/>
                  <a:gd name="T82" fmla="*/ 908 w 2220"/>
                  <a:gd name="T83" fmla="*/ 412 h 964"/>
                  <a:gd name="T84" fmla="*/ 885 w 2220"/>
                  <a:gd name="T85" fmla="*/ 471 h 964"/>
                  <a:gd name="T86" fmla="*/ 848 w 2220"/>
                  <a:gd name="T87" fmla="*/ 459 h 964"/>
                  <a:gd name="T88" fmla="*/ 795 w 2220"/>
                  <a:gd name="T89" fmla="*/ 440 h 964"/>
                  <a:gd name="T90" fmla="*/ 714 w 2220"/>
                  <a:gd name="T91" fmla="*/ 474 h 964"/>
                  <a:gd name="T92" fmla="*/ 622 w 2220"/>
                  <a:gd name="T93" fmla="*/ 447 h 964"/>
                  <a:gd name="T94" fmla="*/ 602 w 2220"/>
                  <a:gd name="T95" fmla="*/ 456 h 964"/>
                  <a:gd name="T96" fmla="*/ 576 w 2220"/>
                  <a:gd name="T97" fmla="*/ 449 h 964"/>
                  <a:gd name="T98" fmla="*/ 512 w 2220"/>
                  <a:gd name="T99" fmla="*/ 436 h 964"/>
                  <a:gd name="T100" fmla="*/ 489 w 2220"/>
                  <a:gd name="T101" fmla="*/ 491 h 964"/>
                  <a:gd name="T102" fmla="*/ 434 w 2220"/>
                  <a:gd name="T103" fmla="*/ 540 h 964"/>
                  <a:gd name="T104" fmla="*/ 452 w 2220"/>
                  <a:gd name="T105" fmla="*/ 600 h 964"/>
                  <a:gd name="T106" fmla="*/ 349 w 2220"/>
                  <a:gd name="T107" fmla="*/ 620 h 964"/>
                  <a:gd name="T108" fmla="*/ 343 w 2220"/>
                  <a:gd name="T109" fmla="*/ 705 h 964"/>
                  <a:gd name="T110" fmla="*/ 296 w 2220"/>
                  <a:gd name="T111" fmla="*/ 737 h 964"/>
                  <a:gd name="T112" fmla="*/ 189 w 2220"/>
                  <a:gd name="T113" fmla="*/ 683 h 964"/>
                  <a:gd name="T114" fmla="*/ 133 w 2220"/>
                  <a:gd name="T115" fmla="*/ 766 h 964"/>
                  <a:gd name="T116" fmla="*/ 136 w 2220"/>
                  <a:gd name="T117" fmla="*/ 842 h 964"/>
                  <a:gd name="T118" fmla="*/ 109 w 2220"/>
                  <a:gd name="T119" fmla="*/ 915 h 964"/>
                  <a:gd name="T120" fmla="*/ 50 w 2220"/>
                  <a:gd name="T121" fmla="*/ 928 h 9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20" h="964">
                    <a:moveTo>
                      <a:pt x="9" y="944"/>
                    </a:moveTo>
                    <a:lnTo>
                      <a:pt x="26" y="944"/>
                    </a:lnTo>
                    <a:lnTo>
                      <a:pt x="30" y="937"/>
                    </a:lnTo>
                    <a:lnTo>
                      <a:pt x="31" y="927"/>
                    </a:lnTo>
                    <a:lnTo>
                      <a:pt x="29" y="922"/>
                    </a:lnTo>
                    <a:lnTo>
                      <a:pt x="14" y="913"/>
                    </a:lnTo>
                    <a:lnTo>
                      <a:pt x="6" y="916"/>
                    </a:lnTo>
                    <a:lnTo>
                      <a:pt x="1" y="925"/>
                    </a:lnTo>
                    <a:lnTo>
                      <a:pt x="0" y="931"/>
                    </a:lnTo>
                    <a:lnTo>
                      <a:pt x="9" y="944"/>
                    </a:lnTo>
                    <a:lnTo>
                      <a:pt x="9" y="944"/>
                    </a:lnTo>
                    <a:lnTo>
                      <a:pt x="9" y="944"/>
                    </a:lnTo>
                    <a:close/>
                    <a:moveTo>
                      <a:pt x="398" y="962"/>
                    </a:moveTo>
                    <a:lnTo>
                      <a:pt x="444" y="964"/>
                    </a:lnTo>
                    <a:lnTo>
                      <a:pt x="449" y="958"/>
                    </a:lnTo>
                    <a:lnTo>
                      <a:pt x="450" y="942"/>
                    </a:lnTo>
                    <a:lnTo>
                      <a:pt x="449" y="927"/>
                    </a:lnTo>
                    <a:lnTo>
                      <a:pt x="442" y="900"/>
                    </a:lnTo>
                    <a:lnTo>
                      <a:pt x="446" y="897"/>
                    </a:lnTo>
                    <a:lnTo>
                      <a:pt x="506" y="905"/>
                    </a:lnTo>
                    <a:lnTo>
                      <a:pt x="506" y="916"/>
                    </a:lnTo>
                    <a:lnTo>
                      <a:pt x="643" y="916"/>
                    </a:lnTo>
                    <a:lnTo>
                      <a:pt x="701" y="920"/>
                    </a:lnTo>
                    <a:lnTo>
                      <a:pt x="707" y="920"/>
                    </a:lnTo>
                    <a:lnTo>
                      <a:pt x="727" y="920"/>
                    </a:lnTo>
                    <a:lnTo>
                      <a:pt x="737" y="922"/>
                    </a:lnTo>
                    <a:lnTo>
                      <a:pt x="875" y="919"/>
                    </a:lnTo>
                    <a:lnTo>
                      <a:pt x="902" y="921"/>
                    </a:lnTo>
                    <a:lnTo>
                      <a:pt x="947" y="923"/>
                    </a:lnTo>
                    <a:lnTo>
                      <a:pt x="1075" y="935"/>
                    </a:lnTo>
                    <a:lnTo>
                      <a:pt x="1110" y="935"/>
                    </a:lnTo>
                    <a:lnTo>
                      <a:pt x="1230" y="939"/>
                    </a:lnTo>
                    <a:lnTo>
                      <a:pt x="1354" y="944"/>
                    </a:lnTo>
                    <a:lnTo>
                      <a:pt x="1407" y="947"/>
                    </a:lnTo>
                    <a:lnTo>
                      <a:pt x="1516" y="951"/>
                    </a:lnTo>
                    <a:lnTo>
                      <a:pt x="1527" y="951"/>
                    </a:lnTo>
                    <a:lnTo>
                      <a:pt x="1549" y="951"/>
                    </a:lnTo>
                    <a:lnTo>
                      <a:pt x="1561" y="951"/>
                    </a:lnTo>
                    <a:lnTo>
                      <a:pt x="1566" y="952"/>
                    </a:lnTo>
                    <a:lnTo>
                      <a:pt x="1576" y="952"/>
                    </a:lnTo>
                    <a:lnTo>
                      <a:pt x="1718" y="955"/>
                    </a:lnTo>
                    <a:lnTo>
                      <a:pt x="1725" y="954"/>
                    </a:lnTo>
                    <a:lnTo>
                      <a:pt x="1730" y="949"/>
                    </a:lnTo>
                    <a:lnTo>
                      <a:pt x="1739" y="938"/>
                    </a:lnTo>
                    <a:lnTo>
                      <a:pt x="1749" y="935"/>
                    </a:lnTo>
                    <a:lnTo>
                      <a:pt x="1757" y="931"/>
                    </a:lnTo>
                    <a:lnTo>
                      <a:pt x="1764" y="928"/>
                    </a:lnTo>
                    <a:lnTo>
                      <a:pt x="1772" y="924"/>
                    </a:lnTo>
                    <a:lnTo>
                      <a:pt x="1789" y="924"/>
                    </a:lnTo>
                    <a:lnTo>
                      <a:pt x="1803" y="922"/>
                    </a:lnTo>
                    <a:lnTo>
                      <a:pt x="1823" y="910"/>
                    </a:lnTo>
                    <a:lnTo>
                      <a:pt x="1852" y="900"/>
                    </a:lnTo>
                    <a:lnTo>
                      <a:pt x="1873" y="893"/>
                    </a:lnTo>
                    <a:lnTo>
                      <a:pt x="1886" y="893"/>
                    </a:lnTo>
                    <a:lnTo>
                      <a:pt x="1891" y="888"/>
                    </a:lnTo>
                    <a:lnTo>
                      <a:pt x="1891" y="882"/>
                    </a:lnTo>
                    <a:lnTo>
                      <a:pt x="1893" y="876"/>
                    </a:lnTo>
                    <a:lnTo>
                      <a:pt x="1896" y="871"/>
                    </a:lnTo>
                    <a:lnTo>
                      <a:pt x="1901" y="858"/>
                    </a:lnTo>
                    <a:lnTo>
                      <a:pt x="1906" y="853"/>
                    </a:lnTo>
                    <a:lnTo>
                      <a:pt x="1919" y="851"/>
                    </a:lnTo>
                    <a:lnTo>
                      <a:pt x="1927" y="850"/>
                    </a:lnTo>
                    <a:lnTo>
                      <a:pt x="1937" y="847"/>
                    </a:lnTo>
                    <a:lnTo>
                      <a:pt x="1943" y="846"/>
                    </a:lnTo>
                    <a:lnTo>
                      <a:pt x="1956" y="840"/>
                    </a:lnTo>
                    <a:lnTo>
                      <a:pt x="1962" y="838"/>
                    </a:lnTo>
                    <a:lnTo>
                      <a:pt x="1964" y="830"/>
                    </a:lnTo>
                    <a:lnTo>
                      <a:pt x="1967" y="818"/>
                    </a:lnTo>
                    <a:lnTo>
                      <a:pt x="1965" y="810"/>
                    </a:lnTo>
                    <a:lnTo>
                      <a:pt x="1976" y="793"/>
                    </a:lnTo>
                    <a:lnTo>
                      <a:pt x="1987" y="792"/>
                    </a:lnTo>
                    <a:lnTo>
                      <a:pt x="1997" y="784"/>
                    </a:lnTo>
                    <a:lnTo>
                      <a:pt x="2000" y="779"/>
                    </a:lnTo>
                    <a:lnTo>
                      <a:pt x="2007" y="776"/>
                    </a:lnTo>
                    <a:lnTo>
                      <a:pt x="2006" y="753"/>
                    </a:lnTo>
                    <a:lnTo>
                      <a:pt x="2012" y="747"/>
                    </a:lnTo>
                    <a:lnTo>
                      <a:pt x="2020" y="744"/>
                    </a:lnTo>
                    <a:lnTo>
                      <a:pt x="2032" y="737"/>
                    </a:lnTo>
                    <a:lnTo>
                      <a:pt x="2049" y="724"/>
                    </a:lnTo>
                    <a:lnTo>
                      <a:pt x="2057" y="720"/>
                    </a:lnTo>
                    <a:lnTo>
                      <a:pt x="2073" y="710"/>
                    </a:lnTo>
                    <a:lnTo>
                      <a:pt x="2111" y="694"/>
                    </a:lnTo>
                    <a:lnTo>
                      <a:pt x="2117" y="690"/>
                    </a:lnTo>
                    <a:lnTo>
                      <a:pt x="2124" y="684"/>
                    </a:lnTo>
                    <a:lnTo>
                      <a:pt x="2185" y="627"/>
                    </a:lnTo>
                    <a:lnTo>
                      <a:pt x="2189" y="624"/>
                    </a:lnTo>
                    <a:lnTo>
                      <a:pt x="2220" y="594"/>
                    </a:lnTo>
                    <a:lnTo>
                      <a:pt x="2213" y="592"/>
                    </a:lnTo>
                    <a:lnTo>
                      <a:pt x="2201" y="589"/>
                    </a:lnTo>
                    <a:lnTo>
                      <a:pt x="2198" y="595"/>
                    </a:lnTo>
                    <a:lnTo>
                      <a:pt x="2193" y="589"/>
                    </a:lnTo>
                    <a:lnTo>
                      <a:pt x="2179" y="585"/>
                    </a:lnTo>
                    <a:lnTo>
                      <a:pt x="2172" y="586"/>
                    </a:lnTo>
                    <a:lnTo>
                      <a:pt x="2171" y="581"/>
                    </a:lnTo>
                    <a:lnTo>
                      <a:pt x="2172" y="574"/>
                    </a:lnTo>
                    <a:lnTo>
                      <a:pt x="2168" y="571"/>
                    </a:lnTo>
                    <a:lnTo>
                      <a:pt x="2162" y="565"/>
                    </a:lnTo>
                    <a:lnTo>
                      <a:pt x="2159" y="562"/>
                    </a:lnTo>
                    <a:lnTo>
                      <a:pt x="2158" y="553"/>
                    </a:lnTo>
                    <a:lnTo>
                      <a:pt x="2156" y="559"/>
                    </a:lnTo>
                    <a:lnTo>
                      <a:pt x="2152" y="561"/>
                    </a:lnTo>
                    <a:lnTo>
                      <a:pt x="2141" y="548"/>
                    </a:lnTo>
                    <a:lnTo>
                      <a:pt x="2132" y="547"/>
                    </a:lnTo>
                    <a:lnTo>
                      <a:pt x="2125" y="544"/>
                    </a:lnTo>
                    <a:lnTo>
                      <a:pt x="2122" y="532"/>
                    </a:lnTo>
                    <a:lnTo>
                      <a:pt x="2113" y="517"/>
                    </a:lnTo>
                    <a:lnTo>
                      <a:pt x="2117" y="512"/>
                    </a:lnTo>
                    <a:lnTo>
                      <a:pt x="2112" y="508"/>
                    </a:lnTo>
                    <a:lnTo>
                      <a:pt x="2110" y="502"/>
                    </a:lnTo>
                    <a:lnTo>
                      <a:pt x="2102" y="497"/>
                    </a:lnTo>
                    <a:lnTo>
                      <a:pt x="2098" y="491"/>
                    </a:lnTo>
                    <a:lnTo>
                      <a:pt x="2092" y="492"/>
                    </a:lnTo>
                    <a:lnTo>
                      <a:pt x="2092" y="485"/>
                    </a:lnTo>
                    <a:lnTo>
                      <a:pt x="2086" y="473"/>
                    </a:lnTo>
                    <a:lnTo>
                      <a:pt x="2082" y="460"/>
                    </a:lnTo>
                    <a:lnTo>
                      <a:pt x="2076" y="455"/>
                    </a:lnTo>
                    <a:lnTo>
                      <a:pt x="2068" y="450"/>
                    </a:lnTo>
                    <a:lnTo>
                      <a:pt x="2063" y="446"/>
                    </a:lnTo>
                    <a:lnTo>
                      <a:pt x="2066" y="441"/>
                    </a:lnTo>
                    <a:lnTo>
                      <a:pt x="2069" y="434"/>
                    </a:lnTo>
                    <a:lnTo>
                      <a:pt x="2071" y="429"/>
                    </a:lnTo>
                    <a:lnTo>
                      <a:pt x="2064" y="424"/>
                    </a:lnTo>
                    <a:lnTo>
                      <a:pt x="2057" y="422"/>
                    </a:lnTo>
                    <a:lnTo>
                      <a:pt x="2049" y="403"/>
                    </a:lnTo>
                    <a:lnTo>
                      <a:pt x="2035" y="382"/>
                    </a:lnTo>
                    <a:lnTo>
                      <a:pt x="2023" y="373"/>
                    </a:lnTo>
                    <a:lnTo>
                      <a:pt x="2020" y="363"/>
                    </a:lnTo>
                    <a:lnTo>
                      <a:pt x="2024" y="359"/>
                    </a:lnTo>
                    <a:lnTo>
                      <a:pt x="2031" y="350"/>
                    </a:lnTo>
                    <a:lnTo>
                      <a:pt x="2029" y="336"/>
                    </a:lnTo>
                    <a:lnTo>
                      <a:pt x="2032" y="331"/>
                    </a:lnTo>
                    <a:lnTo>
                      <a:pt x="2038" y="327"/>
                    </a:lnTo>
                    <a:lnTo>
                      <a:pt x="2037" y="303"/>
                    </a:lnTo>
                    <a:lnTo>
                      <a:pt x="2032" y="296"/>
                    </a:lnTo>
                    <a:lnTo>
                      <a:pt x="2032" y="273"/>
                    </a:lnTo>
                    <a:lnTo>
                      <a:pt x="2033" y="269"/>
                    </a:lnTo>
                    <a:lnTo>
                      <a:pt x="2027" y="249"/>
                    </a:lnTo>
                    <a:lnTo>
                      <a:pt x="2016" y="241"/>
                    </a:lnTo>
                    <a:lnTo>
                      <a:pt x="2000" y="222"/>
                    </a:lnTo>
                    <a:lnTo>
                      <a:pt x="1992" y="218"/>
                    </a:lnTo>
                    <a:lnTo>
                      <a:pt x="1976" y="217"/>
                    </a:lnTo>
                    <a:lnTo>
                      <a:pt x="1964" y="209"/>
                    </a:lnTo>
                    <a:lnTo>
                      <a:pt x="1957" y="199"/>
                    </a:lnTo>
                    <a:lnTo>
                      <a:pt x="1954" y="178"/>
                    </a:lnTo>
                    <a:lnTo>
                      <a:pt x="1952" y="171"/>
                    </a:lnTo>
                    <a:lnTo>
                      <a:pt x="1952" y="152"/>
                    </a:lnTo>
                    <a:lnTo>
                      <a:pt x="1950" y="147"/>
                    </a:lnTo>
                    <a:lnTo>
                      <a:pt x="1946" y="144"/>
                    </a:lnTo>
                    <a:lnTo>
                      <a:pt x="1927" y="153"/>
                    </a:lnTo>
                    <a:lnTo>
                      <a:pt x="1910" y="155"/>
                    </a:lnTo>
                    <a:lnTo>
                      <a:pt x="1906" y="159"/>
                    </a:lnTo>
                    <a:lnTo>
                      <a:pt x="1903" y="164"/>
                    </a:lnTo>
                    <a:lnTo>
                      <a:pt x="1899" y="169"/>
                    </a:lnTo>
                    <a:lnTo>
                      <a:pt x="1885" y="175"/>
                    </a:lnTo>
                    <a:lnTo>
                      <a:pt x="1879" y="190"/>
                    </a:lnTo>
                    <a:lnTo>
                      <a:pt x="1873" y="197"/>
                    </a:lnTo>
                    <a:lnTo>
                      <a:pt x="1858" y="197"/>
                    </a:lnTo>
                    <a:lnTo>
                      <a:pt x="1852" y="194"/>
                    </a:lnTo>
                    <a:lnTo>
                      <a:pt x="1844" y="193"/>
                    </a:lnTo>
                    <a:lnTo>
                      <a:pt x="1837" y="201"/>
                    </a:lnTo>
                    <a:lnTo>
                      <a:pt x="1831" y="205"/>
                    </a:lnTo>
                    <a:lnTo>
                      <a:pt x="1828" y="200"/>
                    </a:lnTo>
                    <a:lnTo>
                      <a:pt x="1822" y="188"/>
                    </a:lnTo>
                    <a:lnTo>
                      <a:pt x="1811" y="181"/>
                    </a:lnTo>
                    <a:lnTo>
                      <a:pt x="1786" y="177"/>
                    </a:lnTo>
                    <a:lnTo>
                      <a:pt x="1773" y="168"/>
                    </a:lnTo>
                    <a:lnTo>
                      <a:pt x="1765" y="166"/>
                    </a:lnTo>
                    <a:lnTo>
                      <a:pt x="1739" y="174"/>
                    </a:lnTo>
                    <a:lnTo>
                      <a:pt x="1735" y="178"/>
                    </a:lnTo>
                    <a:lnTo>
                      <a:pt x="1732" y="190"/>
                    </a:lnTo>
                    <a:lnTo>
                      <a:pt x="1727" y="195"/>
                    </a:lnTo>
                    <a:lnTo>
                      <a:pt x="1710" y="187"/>
                    </a:lnTo>
                    <a:lnTo>
                      <a:pt x="1702" y="187"/>
                    </a:lnTo>
                    <a:lnTo>
                      <a:pt x="1695" y="181"/>
                    </a:lnTo>
                    <a:lnTo>
                      <a:pt x="1693" y="169"/>
                    </a:lnTo>
                    <a:lnTo>
                      <a:pt x="1681" y="164"/>
                    </a:lnTo>
                    <a:lnTo>
                      <a:pt x="1671" y="147"/>
                    </a:lnTo>
                    <a:lnTo>
                      <a:pt x="1654" y="143"/>
                    </a:lnTo>
                    <a:lnTo>
                      <a:pt x="1645" y="136"/>
                    </a:lnTo>
                    <a:lnTo>
                      <a:pt x="1634" y="136"/>
                    </a:lnTo>
                    <a:lnTo>
                      <a:pt x="1617" y="141"/>
                    </a:lnTo>
                    <a:lnTo>
                      <a:pt x="1605" y="141"/>
                    </a:lnTo>
                    <a:lnTo>
                      <a:pt x="1571" y="129"/>
                    </a:lnTo>
                    <a:lnTo>
                      <a:pt x="1564" y="115"/>
                    </a:lnTo>
                    <a:lnTo>
                      <a:pt x="1565" y="98"/>
                    </a:lnTo>
                    <a:lnTo>
                      <a:pt x="1547" y="70"/>
                    </a:lnTo>
                    <a:lnTo>
                      <a:pt x="1543" y="54"/>
                    </a:lnTo>
                    <a:lnTo>
                      <a:pt x="1527" y="41"/>
                    </a:lnTo>
                    <a:lnTo>
                      <a:pt x="1512" y="37"/>
                    </a:lnTo>
                    <a:lnTo>
                      <a:pt x="1508" y="31"/>
                    </a:lnTo>
                    <a:lnTo>
                      <a:pt x="1507" y="14"/>
                    </a:lnTo>
                    <a:lnTo>
                      <a:pt x="1502" y="10"/>
                    </a:lnTo>
                    <a:lnTo>
                      <a:pt x="1494" y="12"/>
                    </a:lnTo>
                    <a:lnTo>
                      <a:pt x="1488" y="20"/>
                    </a:lnTo>
                    <a:lnTo>
                      <a:pt x="1474" y="19"/>
                    </a:lnTo>
                    <a:lnTo>
                      <a:pt x="1469" y="23"/>
                    </a:lnTo>
                    <a:lnTo>
                      <a:pt x="1456" y="28"/>
                    </a:lnTo>
                    <a:lnTo>
                      <a:pt x="1435" y="17"/>
                    </a:lnTo>
                    <a:lnTo>
                      <a:pt x="1425" y="3"/>
                    </a:lnTo>
                    <a:lnTo>
                      <a:pt x="1420" y="0"/>
                    </a:lnTo>
                    <a:lnTo>
                      <a:pt x="1414" y="3"/>
                    </a:lnTo>
                    <a:lnTo>
                      <a:pt x="1407" y="12"/>
                    </a:lnTo>
                    <a:lnTo>
                      <a:pt x="1401" y="13"/>
                    </a:lnTo>
                    <a:lnTo>
                      <a:pt x="1395" y="18"/>
                    </a:lnTo>
                    <a:lnTo>
                      <a:pt x="1380" y="29"/>
                    </a:lnTo>
                    <a:lnTo>
                      <a:pt x="1376" y="34"/>
                    </a:lnTo>
                    <a:lnTo>
                      <a:pt x="1378" y="39"/>
                    </a:lnTo>
                    <a:lnTo>
                      <a:pt x="1390" y="53"/>
                    </a:lnTo>
                    <a:lnTo>
                      <a:pt x="1393" y="60"/>
                    </a:lnTo>
                    <a:lnTo>
                      <a:pt x="1393" y="71"/>
                    </a:lnTo>
                    <a:lnTo>
                      <a:pt x="1382" y="83"/>
                    </a:lnTo>
                    <a:lnTo>
                      <a:pt x="1383" y="93"/>
                    </a:lnTo>
                    <a:lnTo>
                      <a:pt x="1406" y="97"/>
                    </a:lnTo>
                    <a:lnTo>
                      <a:pt x="1406" y="105"/>
                    </a:lnTo>
                    <a:lnTo>
                      <a:pt x="1402" y="110"/>
                    </a:lnTo>
                    <a:lnTo>
                      <a:pt x="1398" y="114"/>
                    </a:lnTo>
                    <a:lnTo>
                      <a:pt x="1394" y="122"/>
                    </a:lnTo>
                    <a:lnTo>
                      <a:pt x="1398" y="128"/>
                    </a:lnTo>
                    <a:lnTo>
                      <a:pt x="1399" y="134"/>
                    </a:lnTo>
                    <a:lnTo>
                      <a:pt x="1383" y="134"/>
                    </a:lnTo>
                    <a:lnTo>
                      <a:pt x="1373" y="135"/>
                    </a:lnTo>
                    <a:lnTo>
                      <a:pt x="1363" y="140"/>
                    </a:lnTo>
                    <a:lnTo>
                      <a:pt x="1352" y="137"/>
                    </a:lnTo>
                    <a:lnTo>
                      <a:pt x="1346" y="139"/>
                    </a:lnTo>
                    <a:lnTo>
                      <a:pt x="1307" y="166"/>
                    </a:lnTo>
                    <a:lnTo>
                      <a:pt x="1294" y="171"/>
                    </a:lnTo>
                    <a:lnTo>
                      <a:pt x="1286" y="168"/>
                    </a:lnTo>
                    <a:lnTo>
                      <a:pt x="1276" y="153"/>
                    </a:lnTo>
                    <a:lnTo>
                      <a:pt x="1262" y="149"/>
                    </a:lnTo>
                    <a:lnTo>
                      <a:pt x="1238" y="154"/>
                    </a:lnTo>
                    <a:lnTo>
                      <a:pt x="1228" y="152"/>
                    </a:lnTo>
                    <a:lnTo>
                      <a:pt x="1222" y="154"/>
                    </a:lnTo>
                    <a:lnTo>
                      <a:pt x="1219" y="161"/>
                    </a:lnTo>
                    <a:lnTo>
                      <a:pt x="1220" y="173"/>
                    </a:lnTo>
                    <a:lnTo>
                      <a:pt x="1222" y="178"/>
                    </a:lnTo>
                    <a:lnTo>
                      <a:pt x="1222" y="195"/>
                    </a:lnTo>
                    <a:lnTo>
                      <a:pt x="1222" y="200"/>
                    </a:lnTo>
                    <a:lnTo>
                      <a:pt x="1228" y="212"/>
                    </a:lnTo>
                    <a:lnTo>
                      <a:pt x="1229" y="220"/>
                    </a:lnTo>
                    <a:lnTo>
                      <a:pt x="1228" y="225"/>
                    </a:lnTo>
                    <a:lnTo>
                      <a:pt x="1223" y="231"/>
                    </a:lnTo>
                    <a:lnTo>
                      <a:pt x="1214" y="235"/>
                    </a:lnTo>
                    <a:lnTo>
                      <a:pt x="1209" y="241"/>
                    </a:lnTo>
                    <a:lnTo>
                      <a:pt x="1206" y="249"/>
                    </a:lnTo>
                    <a:lnTo>
                      <a:pt x="1202" y="254"/>
                    </a:lnTo>
                    <a:lnTo>
                      <a:pt x="1175" y="261"/>
                    </a:lnTo>
                    <a:lnTo>
                      <a:pt x="1170" y="266"/>
                    </a:lnTo>
                    <a:lnTo>
                      <a:pt x="1166" y="277"/>
                    </a:lnTo>
                    <a:lnTo>
                      <a:pt x="1163" y="296"/>
                    </a:lnTo>
                    <a:lnTo>
                      <a:pt x="1158" y="305"/>
                    </a:lnTo>
                    <a:lnTo>
                      <a:pt x="1153" y="314"/>
                    </a:lnTo>
                    <a:lnTo>
                      <a:pt x="1132" y="327"/>
                    </a:lnTo>
                    <a:lnTo>
                      <a:pt x="1122" y="320"/>
                    </a:lnTo>
                    <a:lnTo>
                      <a:pt x="1109" y="322"/>
                    </a:lnTo>
                    <a:lnTo>
                      <a:pt x="1106" y="327"/>
                    </a:lnTo>
                    <a:lnTo>
                      <a:pt x="1102" y="340"/>
                    </a:lnTo>
                    <a:lnTo>
                      <a:pt x="1095" y="347"/>
                    </a:lnTo>
                    <a:lnTo>
                      <a:pt x="1088" y="354"/>
                    </a:lnTo>
                    <a:lnTo>
                      <a:pt x="1085" y="361"/>
                    </a:lnTo>
                    <a:lnTo>
                      <a:pt x="1085" y="387"/>
                    </a:lnTo>
                    <a:lnTo>
                      <a:pt x="1081" y="398"/>
                    </a:lnTo>
                    <a:lnTo>
                      <a:pt x="1080" y="412"/>
                    </a:lnTo>
                    <a:lnTo>
                      <a:pt x="1076" y="420"/>
                    </a:lnTo>
                    <a:lnTo>
                      <a:pt x="1064" y="423"/>
                    </a:lnTo>
                    <a:lnTo>
                      <a:pt x="1049" y="427"/>
                    </a:lnTo>
                    <a:lnTo>
                      <a:pt x="1049" y="434"/>
                    </a:lnTo>
                    <a:lnTo>
                      <a:pt x="1043" y="437"/>
                    </a:lnTo>
                    <a:lnTo>
                      <a:pt x="1039" y="432"/>
                    </a:lnTo>
                    <a:lnTo>
                      <a:pt x="1037" y="424"/>
                    </a:lnTo>
                    <a:lnTo>
                      <a:pt x="1032" y="419"/>
                    </a:lnTo>
                    <a:lnTo>
                      <a:pt x="1024" y="417"/>
                    </a:lnTo>
                    <a:lnTo>
                      <a:pt x="1010" y="419"/>
                    </a:lnTo>
                    <a:lnTo>
                      <a:pt x="996" y="412"/>
                    </a:lnTo>
                    <a:lnTo>
                      <a:pt x="983" y="401"/>
                    </a:lnTo>
                    <a:lnTo>
                      <a:pt x="980" y="397"/>
                    </a:lnTo>
                    <a:lnTo>
                      <a:pt x="978" y="385"/>
                    </a:lnTo>
                    <a:lnTo>
                      <a:pt x="979" y="371"/>
                    </a:lnTo>
                    <a:lnTo>
                      <a:pt x="977" y="366"/>
                    </a:lnTo>
                    <a:lnTo>
                      <a:pt x="956" y="346"/>
                    </a:lnTo>
                    <a:lnTo>
                      <a:pt x="952" y="350"/>
                    </a:lnTo>
                    <a:lnTo>
                      <a:pt x="952" y="359"/>
                    </a:lnTo>
                    <a:lnTo>
                      <a:pt x="963" y="363"/>
                    </a:lnTo>
                    <a:lnTo>
                      <a:pt x="966" y="368"/>
                    </a:lnTo>
                    <a:lnTo>
                      <a:pt x="962" y="372"/>
                    </a:lnTo>
                    <a:lnTo>
                      <a:pt x="953" y="372"/>
                    </a:lnTo>
                    <a:lnTo>
                      <a:pt x="946" y="380"/>
                    </a:lnTo>
                    <a:lnTo>
                      <a:pt x="931" y="373"/>
                    </a:lnTo>
                    <a:lnTo>
                      <a:pt x="926" y="376"/>
                    </a:lnTo>
                    <a:lnTo>
                      <a:pt x="932" y="386"/>
                    </a:lnTo>
                    <a:lnTo>
                      <a:pt x="936" y="390"/>
                    </a:lnTo>
                    <a:lnTo>
                      <a:pt x="932" y="396"/>
                    </a:lnTo>
                    <a:lnTo>
                      <a:pt x="928" y="401"/>
                    </a:lnTo>
                    <a:lnTo>
                      <a:pt x="911" y="404"/>
                    </a:lnTo>
                    <a:lnTo>
                      <a:pt x="908" y="412"/>
                    </a:lnTo>
                    <a:lnTo>
                      <a:pt x="907" y="431"/>
                    </a:lnTo>
                    <a:lnTo>
                      <a:pt x="909" y="439"/>
                    </a:lnTo>
                    <a:lnTo>
                      <a:pt x="912" y="445"/>
                    </a:lnTo>
                    <a:lnTo>
                      <a:pt x="900" y="450"/>
                    </a:lnTo>
                    <a:lnTo>
                      <a:pt x="893" y="449"/>
                    </a:lnTo>
                    <a:lnTo>
                      <a:pt x="888" y="450"/>
                    </a:lnTo>
                    <a:lnTo>
                      <a:pt x="885" y="471"/>
                    </a:lnTo>
                    <a:lnTo>
                      <a:pt x="880" y="476"/>
                    </a:lnTo>
                    <a:lnTo>
                      <a:pt x="870" y="479"/>
                    </a:lnTo>
                    <a:lnTo>
                      <a:pt x="866" y="476"/>
                    </a:lnTo>
                    <a:lnTo>
                      <a:pt x="867" y="466"/>
                    </a:lnTo>
                    <a:lnTo>
                      <a:pt x="870" y="456"/>
                    </a:lnTo>
                    <a:lnTo>
                      <a:pt x="862" y="452"/>
                    </a:lnTo>
                    <a:lnTo>
                      <a:pt x="848" y="459"/>
                    </a:lnTo>
                    <a:lnTo>
                      <a:pt x="839" y="451"/>
                    </a:lnTo>
                    <a:lnTo>
                      <a:pt x="830" y="429"/>
                    </a:lnTo>
                    <a:lnTo>
                      <a:pt x="827" y="422"/>
                    </a:lnTo>
                    <a:lnTo>
                      <a:pt x="819" y="418"/>
                    </a:lnTo>
                    <a:lnTo>
                      <a:pt x="814" y="420"/>
                    </a:lnTo>
                    <a:lnTo>
                      <a:pt x="806" y="429"/>
                    </a:lnTo>
                    <a:lnTo>
                      <a:pt x="795" y="440"/>
                    </a:lnTo>
                    <a:lnTo>
                      <a:pt x="773" y="444"/>
                    </a:lnTo>
                    <a:lnTo>
                      <a:pt x="758" y="456"/>
                    </a:lnTo>
                    <a:lnTo>
                      <a:pt x="752" y="485"/>
                    </a:lnTo>
                    <a:lnTo>
                      <a:pt x="741" y="498"/>
                    </a:lnTo>
                    <a:lnTo>
                      <a:pt x="731" y="497"/>
                    </a:lnTo>
                    <a:lnTo>
                      <a:pt x="722" y="478"/>
                    </a:lnTo>
                    <a:lnTo>
                      <a:pt x="714" y="474"/>
                    </a:lnTo>
                    <a:lnTo>
                      <a:pt x="695" y="466"/>
                    </a:lnTo>
                    <a:lnTo>
                      <a:pt x="689" y="458"/>
                    </a:lnTo>
                    <a:lnTo>
                      <a:pt x="673" y="447"/>
                    </a:lnTo>
                    <a:lnTo>
                      <a:pt x="663" y="440"/>
                    </a:lnTo>
                    <a:lnTo>
                      <a:pt x="653" y="434"/>
                    </a:lnTo>
                    <a:lnTo>
                      <a:pt x="643" y="435"/>
                    </a:lnTo>
                    <a:lnTo>
                      <a:pt x="622" y="447"/>
                    </a:lnTo>
                    <a:lnTo>
                      <a:pt x="607" y="437"/>
                    </a:lnTo>
                    <a:lnTo>
                      <a:pt x="603" y="430"/>
                    </a:lnTo>
                    <a:lnTo>
                      <a:pt x="602" y="422"/>
                    </a:lnTo>
                    <a:lnTo>
                      <a:pt x="595" y="429"/>
                    </a:lnTo>
                    <a:lnTo>
                      <a:pt x="591" y="434"/>
                    </a:lnTo>
                    <a:lnTo>
                      <a:pt x="590" y="442"/>
                    </a:lnTo>
                    <a:lnTo>
                      <a:pt x="602" y="456"/>
                    </a:lnTo>
                    <a:lnTo>
                      <a:pt x="593" y="472"/>
                    </a:lnTo>
                    <a:lnTo>
                      <a:pt x="589" y="475"/>
                    </a:lnTo>
                    <a:lnTo>
                      <a:pt x="575" y="475"/>
                    </a:lnTo>
                    <a:lnTo>
                      <a:pt x="571" y="469"/>
                    </a:lnTo>
                    <a:lnTo>
                      <a:pt x="572" y="463"/>
                    </a:lnTo>
                    <a:lnTo>
                      <a:pt x="577" y="454"/>
                    </a:lnTo>
                    <a:lnTo>
                      <a:pt x="576" y="449"/>
                    </a:lnTo>
                    <a:lnTo>
                      <a:pt x="565" y="450"/>
                    </a:lnTo>
                    <a:lnTo>
                      <a:pt x="551" y="450"/>
                    </a:lnTo>
                    <a:lnTo>
                      <a:pt x="545" y="454"/>
                    </a:lnTo>
                    <a:lnTo>
                      <a:pt x="538" y="456"/>
                    </a:lnTo>
                    <a:lnTo>
                      <a:pt x="528" y="454"/>
                    </a:lnTo>
                    <a:lnTo>
                      <a:pt x="517" y="439"/>
                    </a:lnTo>
                    <a:lnTo>
                      <a:pt x="512" y="436"/>
                    </a:lnTo>
                    <a:lnTo>
                      <a:pt x="507" y="438"/>
                    </a:lnTo>
                    <a:lnTo>
                      <a:pt x="497" y="451"/>
                    </a:lnTo>
                    <a:lnTo>
                      <a:pt x="506" y="464"/>
                    </a:lnTo>
                    <a:lnTo>
                      <a:pt x="507" y="478"/>
                    </a:lnTo>
                    <a:lnTo>
                      <a:pt x="499" y="483"/>
                    </a:lnTo>
                    <a:lnTo>
                      <a:pt x="495" y="492"/>
                    </a:lnTo>
                    <a:lnTo>
                      <a:pt x="489" y="491"/>
                    </a:lnTo>
                    <a:lnTo>
                      <a:pt x="477" y="481"/>
                    </a:lnTo>
                    <a:lnTo>
                      <a:pt x="472" y="481"/>
                    </a:lnTo>
                    <a:lnTo>
                      <a:pt x="467" y="498"/>
                    </a:lnTo>
                    <a:lnTo>
                      <a:pt x="458" y="507"/>
                    </a:lnTo>
                    <a:lnTo>
                      <a:pt x="447" y="515"/>
                    </a:lnTo>
                    <a:lnTo>
                      <a:pt x="434" y="529"/>
                    </a:lnTo>
                    <a:lnTo>
                      <a:pt x="434" y="540"/>
                    </a:lnTo>
                    <a:lnTo>
                      <a:pt x="436" y="546"/>
                    </a:lnTo>
                    <a:lnTo>
                      <a:pt x="438" y="554"/>
                    </a:lnTo>
                    <a:lnTo>
                      <a:pt x="440" y="564"/>
                    </a:lnTo>
                    <a:lnTo>
                      <a:pt x="453" y="576"/>
                    </a:lnTo>
                    <a:lnTo>
                      <a:pt x="458" y="586"/>
                    </a:lnTo>
                    <a:lnTo>
                      <a:pt x="457" y="592"/>
                    </a:lnTo>
                    <a:lnTo>
                      <a:pt x="452" y="600"/>
                    </a:lnTo>
                    <a:lnTo>
                      <a:pt x="414" y="607"/>
                    </a:lnTo>
                    <a:lnTo>
                      <a:pt x="392" y="608"/>
                    </a:lnTo>
                    <a:lnTo>
                      <a:pt x="379" y="615"/>
                    </a:lnTo>
                    <a:lnTo>
                      <a:pt x="372" y="624"/>
                    </a:lnTo>
                    <a:lnTo>
                      <a:pt x="366" y="625"/>
                    </a:lnTo>
                    <a:lnTo>
                      <a:pt x="360" y="618"/>
                    </a:lnTo>
                    <a:lnTo>
                      <a:pt x="349" y="620"/>
                    </a:lnTo>
                    <a:lnTo>
                      <a:pt x="339" y="626"/>
                    </a:lnTo>
                    <a:lnTo>
                      <a:pt x="336" y="629"/>
                    </a:lnTo>
                    <a:lnTo>
                      <a:pt x="333" y="647"/>
                    </a:lnTo>
                    <a:lnTo>
                      <a:pt x="325" y="669"/>
                    </a:lnTo>
                    <a:lnTo>
                      <a:pt x="331" y="687"/>
                    </a:lnTo>
                    <a:lnTo>
                      <a:pt x="341" y="698"/>
                    </a:lnTo>
                    <a:lnTo>
                      <a:pt x="343" y="705"/>
                    </a:lnTo>
                    <a:lnTo>
                      <a:pt x="347" y="719"/>
                    </a:lnTo>
                    <a:lnTo>
                      <a:pt x="343" y="734"/>
                    </a:lnTo>
                    <a:lnTo>
                      <a:pt x="336" y="743"/>
                    </a:lnTo>
                    <a:lnTo>
                      <a:pt x="332" y="747"/>
                    </a:lnTo>
                    <a:lnTo>
                      <a:pt x="321" y="752"/>
                    </a:lnTo>
                    <a:lnTo>
                      <a:pt x="307" y="747"/>
                    </a:lnTo>
                    <a:lnTo>
                      <a:pt x="296" y="737"/>
                    </a:lnTo>
                    <a:lnTo>
                      <a:pt x="290" y="731"/>
                    </a:lnTo>
                    <a:lnTo>
                      <a:pt x="252" y="716"/>
                    </a:lnTo>
                    <a:lnTo>
                      <a:pt x="233" y="700"/>
                    </a:lnTo>
                    <a:lnTo>
                      <a:pt x="226" y="698"/>
                    </a:lnTo>
                    <a:lnTo>
                      <a:pt x="216" y="692"/>
                    </a:lnTo>
                    <a:lnTo>
                      <a:pt x="195" y="683"/>
                    </a:lnTo>
                    <a:lnTo>
                      <a:pt x="189" y="683"/>
                    </a:lnTo>
                    <a:lnTo>
                      <a:pt x="173" y="688"/>
                    </a:lnTo>
                    <a:lnTo>
                      <a:pt x="155" y="705"/>
                    </a:lnTo>
                    <a:lnTo>
                      <a:pt x="146" y="722"/>
                    </a:lnTo>
                    <a:lnTo>
                      <a:pt x="133" y="733"/>
                    </a:lnTo>
                    <a:lnTo>
                      <a:pt x="126" y="743"/>
                    </a:lnTo>
                    <a:lnTo>
                      <a:pt x="125" y="753"/>
                    </a:lnTo>
                    <a:lnTo>
                      <a:pt x="133" y="766"/>
                    </a:lnTo>
                    <a:lnTo>
                      <a:pt x="137" y="769"/>
                    </a:lnTo>
                    <a:lnTo>
                      <a:pt x="146" y="776"/>
                    </a:lnTo>
                    <a:lnTo>
                      <a:pt x="135" y="821"/>
                    </a:lnTo>
                    <a:lnTo>
                      <a:pt x="124" y="829"/>
                    </a:lnTo>
                    <a:lnTo>
                      <a:pt x="124" y="837"/>
                    </a:lnTo>
                    <a:lnTo>
                      <a:pt x="128" y="844"/>
                    </a:lnTo>
                    <a:lnTo>
                      <a:pt x="136" y="842"/>
                    </a:lnTo>
                    <a:lnTo>
                      <a:pt x="138" y="854"/>
                    </a:lnTo>
                    <a:lnTo>
                      <a:pt x="124" y="855"/>
                    </a:lnTo>
                    <a:lnTo>
                      <a:pt x="117" y="859"/>
                    </a:lnTo>
                    <a:lnTo>
                      <a:pt x="114" y="866"/>
                    </a:lnTo>
                    <a:lnTo>
                      <a:pt x="124" y="891"/>
                    </a:lnTo>
                    <a:lnTo>
                      <a:pt x="114" y="900"/>
                    </a:lnTo>
                    <a:lnTo>
                      <a:pt x="109" y="915"/>
                    </a:lnTo>
                    <a:lnTo>
                      <a:pt x="101" y="925"/>
                    </a:lnTo>
                    <a:lnTo>
                      <a:pt x="90" y="924"/>
                    </a:lnTo>
                    <a:lnTo>
                      <a:pt x="73" y="900"/>
                    </a:lnTo>
                    <a:lnTo>
                      <a:pt x="65" y="899"/>
                    </a:lnTo>
                    <a:lnTo>
                      <a:pt x="58" y="906"/>
                    </a:lnTo>
                    <a:lnTo>
                      <a:pt x="53" y="923"/>
                    </a:lnTo>
                    <a:lnTo>
                      <a:pt x="50" y="928"/>
                    </a:lnTo>
                    <a:lnTo>
                      <a:pt x="45" y="944"/>
                    </a:lnTo>
                    <a:lnTo>
                      <a:pt x="68" y="943"/>
                    </a:lnTo>
                    <a:lnTo>
                      <a:pt x="287" y="956"/>
                    </a:lnTo>
                    <a:lnTo>
                      <a:pt x="398" y="962"/>
                    </a:lnTo>
                    <a:lnTo>
                      <a:pt x="398" y="962"/>
                    </a:lnTo>
                    <a:lnTo>
                      <a:pt x="398" y="962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4" name="Freeform 18">
                <a:extLst>
                  <a:ext uri="{FF2B5EF4-FFF2-40B4-BE49-F238E27FC236}">
                    <a16:creationId xmlns:a16="http://schemas.microsoft.com/office/drawing/2014/main" id="{C85CE78E-B09F-9B2F-D4D5-A5837F24FAD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451234" y="-100541"/>
                <a:ext cx="3841750" cy="1774825"/>
              </a:xfrm>
              <a:custGeom>
                <a:avLst/>
                <a:gdLst>
                  <a:gd name="T0" fmla="*/ 1398 w 2420"/>
                  <a:gd name="T1" fmla="*/ 1093 h 1118"/>
                  <a:gd name="T2" fmla="*/ 1527 w 2420"/>
                  <a:gd name="T3" fmla="*/ 1068 h 1118"/>
                  <a:gd name="T4" fmla="*/ 1871 w 2420"/>
                  <a:gd name="T5" fmla="*/ 1060 h 1118"/>
                  <a:gd name="T6" fmla="*/ 2084 w 2420"/>
                  <a:gd name="T7" fmla="*/ 1043 h 1118"/>
                  <a:gd name="T8" fmla="*/ 2254 w 2420"/>
                  <a:gd name="T9" fmla="*/ 1012 h 1118"/>
                  <a:gd name="T10" fmla="*/ 2250 w 2420"/>
                  <a:gd name="T11" fmla="*/ 914 h 1118"/>
                  <a:gd name="T12" fmla="*/ 2142 w 2420"/>
                  <a:gd name="T13" fmla="*/ 911 h 1118"/>
                  <a:gd name="T14" fmla="*/ 2074 w 2420"/>
                  <a:gd name="T15" fmla="*/ 871 h 1118"/>
                  <a:gd name="T16" fmla="*/ 1969 w 2420"/>
                  <a:gd name="T17" fmla="*/ 811 h 1118"/>
                  <a:gd name="T18" fmla="*/ 2036 w 2420"/>
                  <a:gd name="T19" fmla="*/ 795 h 1118"/>
                  <a:gd name="T20" fmla="*/ 2118 w 2420"/>
                  <a:gd name="T21" fmla="*/ 886 h 1118"/>
                  <a:gd name="T22" fmla="*/ 2101 w 2420"/>
                  <a:gd name="T23" fmla="*/ 794 h 1118"/>
                  <a:gd name="T24" fmla="*/ 2023 w 2420"/>
                  <a:gd name="T25" fmla="*/ 718 h 1118"/>
                  <a:gd name="T26" fmla="*/ 2100 w 2420"/>
                  <a:gd name="T27" fmla="*/ 737 h 1118"/>
                  <a:gd name="T28" fmla="*/ 2150 w 2420"/>
                  <a:gd name="T29" fmla="*/ 703 h 1118"/>
                  <a:gd name="T30" fmla="*/ 2035 w 2420"/>
                  <a:gd name="T31" fmla="*/ 602 h 1118"/>
                  <a:gd name="T32" fmla="*/ 1960 w 2420"/>
                  <a:gd name="T33" fmla="*/ 523 h 1118"/>
                  <a:gd name="T34" fmla="*/ 2116 w 2420"/>
                  <a:gd name="T35" fmla="*/ 643 h 1118"/>
                  <a:gd name="T36" fmla="*/ 2079 w 2420"/>
                  <a:gd name="T37" fmla="*/ 507 h 1118"/>
                  <a:gd name="T38" fmla="*/ 2019 w 2420"/>
                  <a:gd name="T39" fmla="*/ 461 h 1118"/>
                  <a:gd name="T40" fmla="*/ 1923 w 2420"/>
                  <a:gd name="T41" fmla="*/ 430 h 1118"/>
                  <a:gd name="T42" fmla="*/ 1858 w 2420"/>
                  <a:gd name="T43" fmla="*/ 389 h 1118"/>
                  <a:gd name="T44" fmla="*/ 1840 w 2420"/>
                  <a:gd name="T45" fmla="*/ 283 h 1118"/>
                  <a:gd name="T46" fmla="*/ 1886 w 2420"/>
                  <a:gd name="T47" fmla="*/ 251 h 1118"/>
                  <a:gd name="T48" fmla="*/ 1836 w 2420"/>
                  <a:gd name="T49" fmla="*/ 159 h 1118"/>
                  <a:gd name="T50" fmla="*/ 1751 w 2420"/>
                  <a:gd name="T51" fmla="*/ 115 h 1118"/>
                  <a:gd name="T52" fmla="*/ 1698 w 2420"/>
                  <a:gd name="T53" fmla="*/ 42 h 1118"/>
                  <a:gd name="T54" fmla="*/ 1601 w 2420"/>
                  <a:gd name="T55" fmla="*/ 74 h 1118"/>
                  <a:gd name="T56" fmla="*/ 1483 w 2420"/>
                  <a:gd name="T57" fmla="*/ 76 h 1118"/>
                  <a:gd name="T58" fmla="*/ 1406 w 2420"/>
                  <a:gd name="T59" fmla="*/ 215 h 1118"/>
                  <a:gd name="T60" fmla="*/ 1311 w 2420"/>
                  <a:gd name="T61" fmla="*/ 262 h 1118"/>
                  <a:gd name="T62" fmla="*/ 1270 w 2420"/>
                  <a:gd name="T63" fmla="*/ 375 h 1118"/>
                  <a:gd name="T64" fmla="*/ 1140 w 2420"/>
                  <a:gd name="T65" fmla="*/ 366 h 1118"/>
                  <a:gd name="T66" fmla="*/ 1110 w 2420"/>
                  <a:gd name="T67" fmla="*/ 463 h 1118"/>
                  <a:gd name="T68" fmla="*/ 1068 w 2420"/>
                  <a:gd name="T69" fmla="*/ 534 h 1118"/>
                  <a:gd name="T70" fmla="*/ 993 w 2420"/>
                  <a:gd name="T71" fmla="*/ 646 h 1118"/>
                  <a:gd name="T72" fmla="*/ 981 w 2420"/>
                  <a:gd name="T73" fmla="*/ 725 h 1118"/>
                  <a:gd name="T74" fmla="*/ 932 w 2420"/>
                  <a:gd name="T75" fmla="*/ 784 h 1118"/>
                  <a:gd name="T76" fmla="*/ 841 w 2420"/>
                  <a:gd name="T77" fmla="*/ 811 h 1118"/>
                  <a:gd name="T78" fmla="*/ 780 w 2420"/>
                  <a:gd name="T79" fmla="*/ 840 h 1118"/>
                  <a:gd name="T80" fmla="*/ 657 w 2420"/>
                  <a:gd name="T81" fmla="*/ 851 h 1118"/>
                  <a:gd name="T82" fmla="*/ 546 w 2420"/>
                  <a:gd name="T83" fmla="*/ 854 h 1118"/>
                  <a:gd name="T84" fmla="*/ 495 w 2420"/>
                  <a:gd name="T85" fmla="*/ 767 h 1118"/>
                  <a:gd name="T86" fmla="*/ 291 w 2420"/>
                  <a:gd name="T87" fmla="*/ 914 h 1118"/>
                  <a:gd name="T88" fmla="*/ 231 w 2420"/>
                  <a:gd name="T89" fmla="*/ 1007 h 1118"/>
                  <a:gd name="T90" fmla="*/ 161 w 2420"/>
                  <a:gd name="T91" fmla="*/ 1057 h 1118"/>
                  <a:gd name="T92" fmla="*/ 9 w 2420"/>
                  <a:gd name="T93" fmla="*/ 1107 h 1118"/>
                  <a:gd name="T94" fmla="*/ 512 w 2420"/>
                  <a:gd name="T95" fmla="*/ 1102 h 1118"/>
                  <a:gd name="T96" fmla="*/ 1034 w 2420"/>
                  <a:gd name="T97" fmla="*/ 1111 h 1118"/>
                  <a:gd name="T98" fmla="*/ 2311 w 2420"/>
                  <a:gd name="T99" fmla="*/ 713 h 1118"/>
                  <a:gd name="T100" fmla="*/ 2268 w 2420"/>
                  <a:gd name="T101" fmla="*/ 784 h 1118"/>
                  <a:gd name="T102" fmla="*/ 2282 w 2420"/>
                  <a:gd name="T103" fmla="*/ 764 h 1118"/>
                  <a:gd name="T104" fmla="*/ 2210 w 2420"/>
                  <a:gd name="T105" fmla="*/ 546 h 1118"/>
                  <a:gd name="T106" fmla="*/ 2264 w 2420"/>
                  <a:gd name="T107" fmla="*/ 711 h 1118"/>
                  <a:gd name="T108" fmla="*/ 2342 w 2420"/>
                  <a:gd name="T109" fmla="*/ 575 h 1118"/>
                  <a:gd name="T110" fmla="*/ 2298 w 2420"/>
                  <a:gd name="T111" fmla="*/ 526 h 1118"/>
                  <a:gd name="T112" fmla="*/ 2243 w 2420"/>
                  <a:gd name="T113" fmla="*/ 630 h 1118"/>
                  <a:gd name="T114" fmla="*/ 2250 w 2420"/>
                  <a:gd name="T115" fmla="*/ 830 h 1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20" h="1118">
                    <a:moveTo>
                      <a:pt x="1220" y="1104"/>
                    </a:moveTo>
                    <a:lnTo>
                      <a:pt x="1301" y="1099"/>
                    </a:lnTo>
                    <a:lnTo>
                      <a:pt x="1311" y="1099"/>
                    </a:lnTo>
                    <a:lnTo>
                      <a:pt x="1325" y="1098"/>
                    </a:lnTo>
                    <a:lnTo>
                      <a:pt x="1334" y="1096"/>
                    </a:lnTo>
                    <a:lnTo>
                      <a:pt x="1344" y="1096"/>
                    </a:lnTo>
                    <a:lnTo>
                      <a:pt x="1352" y="1096"/>
                    </a:lnTo>
                    <a:lnTo>
                      <a:pt x="1356" y="1097"/>
                    </a:lnTo>
                    <a:lnTo>
                      <a:pt x="1383" y="1094"/>
                    </a:lnTo>
                    <a:lnTo>
                      <a:pt x="1392" y="1094"/>
                    </a:lnTo>
                    <a:lnTo>
                      <a:pt x="1398" y="1093"/>
                    </a:lnTo>
                    <a:lnTo>
                      <a:pt x="1407" y="1094"/>
                    </a:lnTo>
                    <a:lnTo>
                      <a:pt x="1424" y="1092"/>
                    </a:lnTo>
                    <a:lnTo>
                      <a:pt x="1446" y="1091"/>
                    </a:lnTo>
                    <a:lnTo>
                      <a:pt x="1567" y="1083"/>
                    </a:lnTo>
                    <a:lnTo>
                      <a:pt x="1563" y="1076"/>
                    </a:lnTo>
                    <a:lnTo>
                      <a:pt x="1554" y="1076"/>
                    </a:lnTo>
                    <a:lnTo>
                      <a:pt x="1548" y="1073"/>
                    </a:lnTo>
                    <a:lnTo>
                      <a:pt x="1535" y="1072"/>
                    </a:lnTo>
                    <a:lnTo>
                      <a:pt x="1527" y="1077"/>
                    </a:lnTo>
                    <a:lnTo>
                      <a:pt x="1525" y="1071"/>
                    </a:lnTo>
                    <a:lnTo>
                      <a:pt x="1527" y="1068"/>
                    </a:lnTo>
                    <a:lnTo>
                      <a:pt x="1537" y="1065"/>
                    </a:lnTo>
                    <a:lnTo>
                      <a:pt x="1556" y="1062"/>
                    </a:lnTo>
                    <a:lnTo>
                      <a:pt x="1561" y="1069"/>
                    </a:lnTo>
                    <a:lnTo>
                      <a:pt x="1572" y="1065"/>
                    </a:lnTo>
                    <a:lnTo>
                      <a:pt x="1579" y="1067"/>
                    </a:lnTo>
                    <a:lnTo>
                      <a:pt x="1585" y="1074"/>
                    </a:lnTo>
                    <a:lnTo>
                      <a:pt x="1589" y="1082"/>
                    </a:lnTo>
                    <a:lnTo>
                      <a:pt x="1655" y="1078"/>
                    </a:lnTo>
                    <a:lnTo>
                      <a:pt x="1859" y="1062"/>
                    </a:lnTo>
                    <a:lnTo>
                      <a:pt x="1866" y="1062"/>
                    </a:lnTo>
                    <a:lnTo>
                      <a:pt x="1871" y="1060"/>
                    </a:lnTo>
                    <a:lnTo>
                      <a:pt x="1903" y="1059"/>
                    </a:lnTo>
                    <a:lnTo>
                      <a:pt x="1912" y="1058"/>
                    </a:lnTo>
                    <a:lnTo>
                      <a:pt x="1984" y="1053"/>
                    </a:lnTo>
                    <a:lnTo>
                      <a:pt x="1989" y="1050"/>
                    </a:lnTo>
                    <a:lnTo>
                      <a:pt x="2012" y="1049"/>
                    </a:lnTo>
                    <a:lnTo>
                      <a:pt x="2020" y="1047"/>
                    </a:lnTo>
                    <a:lnTo>
                      <a:pt x="2035" y="1047"/>
                    </a:lnTo>
                    <a:lnTo>
                      <a:pt x="2041" y="1046"/>
                    </a:lnTo>
                    <a:lnTo>
                      <a:pt x="2064" y="1044"/>
                    </a:lnTo>
                    <a:lnTo>
                      <a:pt x="2072" y="1045"/>
                    </a:lnTo>
                    <a:lnTo>
                      <a:pt x="2084" y="1043"/>
                    </a:lnTo>
                    <a:lnTo>
                      <a:pt x="2123" y="1040"/>
                    </a:lnTo>
                    <a:lnTo>
                      <a:pt x="2135" y="1038"/>
                    </a:lnTo>
                    <a:lnTo>
                      <a:pt x="2167" y="1036"/>
                    </a:lnTo>
                    <a:lnTo>
                      <a:pt x="2174" y="1035"/>
                    </a:lnTo>
                    <a:lnTo>
                      <a:pt x="2189" y="1035"/>
                    </a:lnTo>
                    <a:lnTo>
                      <a:pt x="2222" y="1031"/>
                    </a:lnTo>
                    <a:lnTo>
                      <a:pt x="2233" y="1031"/>
                    </a:lnTo>
                    <a:lnTo>
                      <a:pt x="2239" y="1029"/>
                    </a:lnTo>
                    <a:lnTo>
                      <a:pt x="2248" y="1029"/>
                    </a:lnTo>
                    <a:lnTo>
                      <a:pt x="2256" y="1029"/>
                    </a:lnTo>
                    <a:lnTo>
                      <a:pt x="2254" y="1012"/>
                    </a:lnTo>
                    <a:lnTo>
                      <a:pt x="2253" y="1000"/>
                    </a:lnTo>
                    <a:lnTo>
                      <a:pt x="2258" y="967"/>
                    </a:lnTo>
                    <a:lnTo>
                      <a:pt x="2265" y="974"/>
                    </a:lnTo>
                    <a:lnTo>
                      <a:pt x="2276" y="1004"/>
                    </a:lnTo>
                    <a:lnTo>
                      <a:pt x="2279" y="1010"/>
                    </a:lnTo>
                    <a:lnTo>
                      <a:pt x="2281" y="1021"/>
                    </a:lnTo>
                    <a:lnTo>
                      <a:pt x="2290" y="1025"/>
                    </a:lnTo>
                    <a:lnTo>
                      <a:pt x="2286" y="1003"/>
                    </a:lnTo>
                    <a:lnTo>
                      <a:pt x="2263" y="957"/>
                    </a:lnTo>
                    <a:lnTo>
                      <a:pt x="2258" y="939"/>
                    </a:lnTo>
                    <a:lnTo>
                      <a:pt x="2250" y="914"/>
                    </a:lnTo>
                    <a:lnTo>
                      <a:pt x="2246" y="899"/>
                    </a:lnTo>
                    <a:lnTo>
                      <a:pt x="2230" y="885"/>
                    </a:lnTo>
                    <a:lnTo>
                      <a:pt x="2220" y="894"/>
                    </a:lnTo>
                    <a:lnTo>
                      <a:pt x="2177" y="891"/>
                    </a:lnTo>
                    <a:lnTo>
                      <a:pt x="2159" y="881"/>
                    </a:lnTo>
                    <a:lnTo>
                      <a:pt x="2152" y="884"/>
                    </a:lnTo>
                    <a:lnTo>
                      <a:pt x="2142" y="881"/>
                    </a:lnTo>
                    <a:lnTo>
                      <a:pt x="2144" y="900"/>
                    </a:lnTo>
                    <a:lnTo>
                      <a:pt x="2148" y="910"/>
                    </a:lnTo>
                    <a:lnTo>
                      <a:pt x="2147" y="917"/>
                    </a:lnTo>
                    <a:lnTo>
                      <a:pt x="2142" y="911"/>
                    </a:lnTo>
                    <a:lnTo>
                      <a:pt x="2138" y="897"/>
                    </a:lnTo>
                    <a:lnTo>
                      <a:pt x="2128" y="901"/>
                    </a:lnTo>
                    <a:lnTo>
                      <a:pt x="2125" y="908"/>
                    </a:lnTo>
                    <a:lnTo>
                      <a:pt x="2110" y="909"/>
                    </a:lnTo>
                    <a:lnTo>
                      <a:pt x="2107" y="916"/>
                    </a:lnTo>
                    <a:lnTo>
                      <a:pt x="2095" y="920"/>
                    </a:lnTo>
                    <a:lnTo>
                      <a:pt x="2101" y="909"/>
                    </a:lnTo>
                    <a:lnTo>
                      <a:pt x="2098" y="892"/>
                    </a:lnTo>
                    <a:lnTo>
                      <a:pt x="2094" y="886"/>
                    </a:lnTo>
                    <a:lnTo>
                      <a:pt x="2082" y="879"/>
                    </a:lnTo>
                    <a:lnTo>
                      <a:pt x="2074" y="871"/>
                    </a:lnTo>
                    <a:lnTo>
                      <a:pt x="2056" y="864"/>
                    </a:lnTo>
                    <a:lnTo>
                      <a:pt x="2043" y="859"/>
                    </a:lnTo>
                    <a:lnTo>
                      <a:pt x="2041" y="838"/>
                    </a:lnTo>
                    <a:lnTo>
                      <a:pt x="2035" y="808"/>
                    </a:lnTo>
                    <a:lnTo>
                      <a:pt x="2029" y="808"/>
                    </a:lnTo>
                    <a:lnTo>
                      <a:pt x="2023" y="825"/>
                    </a:lnTo>
                    <a:lnTo>
                      <a:pt x="2017" y="825"/>
                    </a:lnTo>
                    <a:lnTo>
                      <a:pt x="2006" y="813"/>
                    </a:lnTo>
                    <a:lnTo>
                      <a:pt x="1996" y="807"/>
                    </a:lnTo>
                    <a:lnTo>
                      <a:pt x="1981" y="804"/>
                    </a:lnTo>
                    <a:lnTo>
                      <a:pt x="1969" y="811"/>
                    </a:lnTo>
                    <a:lnTo>
                      <a:pt x="1943" y="791"/>
                    </a:lnTo>
                    <a:lnTo>
                      <a:pt x="1942" y="780"/>
                    </a:lnTo>
                    <a:lnTo>
                      <a:pt x="1950" y="791"/>
                    </a:lnTo>
                    <a:lnTo>
                      <a:pt x="1959" y="794"/>
                    </a:lnTo>
                    <a:lnTo>
                      <a:pt x="1976" y="793"/>
                    </a:lnTo>
                    <a:lnTo>
                      <a:pt x="1981" y="795"/>
                    </a:lnTo>
                    <a:lnTo>
                      <a:pt x="1993" y="794"/>
                    </a:lnTo>
                    <a:lnTo>
                      <a:pt x="2009" y="803"/>
                    </a:lnTo>
                    <a:lnTo>
                      <a:pt x="2015" y="807"/>
                    </a:lnTo>
                    <a:lnTo>
                      <a:pt x="2027" y="797"/>
                    </a:lnTo>
                    <a:lnTo>
                      <a:pt x="2036" y="795"/>
                    </a:lnTo>
                    <a:lnTo>
                      <a:pt x="2045" y="799"/>
                    </a:lnTo>
                    <a:lnTo>
                      <a:pt x="2051" y="808"/>
                    </a:lnTo>
                    <a:lnTo>
                      <a:pt x="2055" y="818"/>
                    </a:lnTo>
                    <a:lnTo>
                      <a:pt x="2051" y="828"/>
                    </a:lnTo>
                    <a:lnTo>
                      <a:pt x="2074" y="846"/>
                    </a:lnTo>
                    <a:lnTo>
                      <a:pt x="2075" y="841"/>
                    </a:lnTo>
                    <a:lnTo>
                      <a:pt x="2081" y="849"/>
                    </a:lnTo>
                    <a:lnTo>
                      <a:pt x="2101" y="862"/>
                    </a:lnTo>
                    <a:lnTo>
                      <a:pt x="2105" y="872"/>
                    </a:lnTo>
                    <a:lnTo>
                      <a:pt x="2108" y="879"/>
                    </a:lnTo>
                    <a:lnTo>
                      <a:pt x="2118" y="886"/>
                    </a:lnTo>
                    <a:lnTo>
                      <a:pt x="2120" y="881"/>
                    </a:lnTo>
                    <a:lnTo>
                      <a:pt x="2132" y="870"/>
                    </a:lnTo>
                    <a:lnTo>
                      <a:pt x="2142" y="867"/>
                    </a:lnTo>
                    <a:lnTo>
                      <a:pt x="2149" y="871"/>
                    </a:lnTo>
                    <a:lnTo>
                      <a:pt x="2158" y="838"/>
                    </a:lnTo>
                    <a:lnTo>
                      <a:pt x="2141" y="812"/>
                    </a:lnTo>
                    <a:lnTo>
                      <a:pt x="2132" y="807"/>
                    </a:lnTo>
                    <a:lnTo>
                      <a:pt x="2111" y="813"/>
                    </a:lnTo>
                    <a:lnTo>
                      <a:pt x="2119" y="801"/>
                    </a:lnTo>
                    <a:lnTo>
                      <a:pt x="2115" y="791"/>
                    </a:lnTo>
                    <a:lnTo>
                      <a:pt x="2101" y="794"/>
                    </a:lnTo>
                    <a:lnTo>
                      <a:pt x="2083" y="789"/>
                    </a:lnTo>
                    <a:lnTo>
                      <a:pt x="2071" y="777"/>
                    </a:lnTo>
                    <a:lnTo>
                      <a:pt x="2056" y="768"/>
                    </a:lnTo>
                    <a:lnTo>
                      <a:pt x="2032" y="740"/>
                    </a:lnTo>
                    <a:lnTo>
                      <a:pt x="2016" y="723"/>
                    </a:lnTo>
                    <a:lnTo>
                      <a:pt x="2000" y="701"/>
                    </a:lnTo>
                    <a:lnTo>
                      <a:pt x="1988" y="696"/>
                    </a:lnTo>
                    <a:lnTo>
                      <a:pt x="1988" y="682"/>
                    </a:lnTo>
                    <a:lnTo>
                      <a:pt x="1998" y="694"/>
                    </a:lnTo>
                    <a:lnTo>
                      <a:pt x="2007" y="698"/>
                    </a:lnTo>
                    <a:lnTo>
                      <a:pt x="2023" y="718"/>
                    </a:lnTo>
                    <a:lnTo>
                      <a:pt x="2034" y="725"/>
                    </a:lnTo>
                    <a:lnTo>
                      <a:pt x="2080" y="774"/>
                    </a:lnTo>
                    <a:lnTo>
                      <a:pt x="2085" y="782"/>
                    </a:lnTo>
                    <a:lnTo>
                      <a:pt x="2098" y="777"/>
                    </a:lnTo>
                    <a:lnTo>
                      <a:pt x="2110" y="776"/>
                    </a:lnTo>
                    <a:lnTo>
                      <a:pt x="2120" y="769"/>
                    </a:lnTo>
                    <a:lnTo>
                      <a:pt x="2112" y="756"/>
                    </a:lnTo>
                    <a:lnTo>
                      <a:pt x="2101" y="753"/>
                    </a:lnTo>
                    <a:lnTo>
                      <a:pt x="2107" y="752"/>
                    </a:lnTo>
                    <a:lnTo>
                      <a:pt x="2108" y="746"/>
                    </a:lnTo>
                    <a:lnTo>
                      <a:pt x="2100" y="737"/>
                    </a:lnTo>
                    <a:lnTo>
                      <a:pt x="2093" y="733"/>
                    </a:lnTo>
                    <a:lnTo>
                      <a:pt x="2106" y="733"/>
                    </a:lnTo>
                    <a:lnTo>
                      <a:pt x="2104" y="725"/>
                    </a:lnTo>
                    <a:lnTo>
                      <a:pt x="2102" y="717"/>
                    </a:lnTo>
                    <a:lnTo>
                      <a:pt x="2120" y="735"/>
                    </a:lnTo>
                    <a:lnTo>
                      <a:pt x="2125" y="735"/>
                    </a:lnTo>
                    <a:lnTo>
                      <a:pt x="2132" y="745"/>
                    </a:lnTo>
                    <a:lnTo>
                      <a:pt x="2142" y="755"/>
                    </a:lnTo>
                    <a:lnTo>
                      <a:pt x="2149" y="749"/>
                    </a:lnTo>
                    <a:lnTo>
                      <a:pt x="2153" y="731"/>
                    </a:lnTo>
                    <a:lnTo>
                      <a:pt x="2150" y="703"/>
                    </a:lnTo>
                    <a:lnTo>
                      <a:pt x="2137" y="680"/>
                    </a:lnTo>
                    <a:lnTo>
                      <a:pt x="2130" y="684"/>
                    </a:lnTo>
                    <a:lnTo>
                      <a:pt x="2115" y="676"/>
                    </a:lnTo>
                    <a:lnTo>
                      <a:pt x="2113" y="672"/>
                    </a:lnTo>
                    <a:lnTo>
                      <a:pt x="2122" y="672"/>
                    </a:lnTo>
                    <a:lnTo>
                      <a:pt x="2132" y="667"/>
                    </a:lnTo>
                    <a:lnTo>
                      <a:pt x="2095" y="652"/>
                    </a:lnTo>
                    <a:lnTo>
                      <a:pt x="2062" y="645"/>
                    </a:lnTo>
                    <a:lnTo>
                      <a:pt x="2048" y="632"/>
                    </a:lnTo>
                    <a:lnTo>
                      <a:pt x="2042" y="612"/>
                    </a:lnTo>
                    <a:lnTo>
                      <a:pt x="2035" y="602"/>
                    </a:lnTo>
                    <a:lnTo>
                      <a:pt x="2015" y="592"/>
                    </a:lnTo>
                    <a:lnTo>
                      <a:pt x="2013" y="586"/>
                    </a:lnTo>
                    <a:lnTo>
                      <a:pt x="2003" y="585"/>
                    </a:lnTo>
                    <a:lnTo>
                      <a:pt x="1975" y="548"/>
                    </a:lnTo>
                    <a:lnTo>
                      <a:pt x="1967" y="545"/>
                    </a:lnTo>
                    <a:lnTo>
                      <a:pt x="1952" y="523"/>
                    </a:lnTo>
                    <a:lnTo>
                      <a:pt x="1939" y="518"/>
                    </a:lnTo>
                    <a:lnTo>
                      <a:pt x="1940" y="503"/>
                    </a:lnTo>
                    <a:lnTo>
                      <a:pt x="1947" y="511"/>
                    </a:lnTo>
                    <a:lnTo>
                      <a:pt x="1950" y="517"/>
                    </a:lnTo>
                    <a:lnTo>
                      <a:pt x="1960" y="523"/>
                    </a:lnTo>
                    <a:lnTo>
                      <a:pt x="1965" y="531"/>
                    </a:lnTo>
                    <a:lnTo>
                      <a:pt x="1979" y="540"/>
                    </a:lnTo>
                    <a:lnTo>
                      <a:pt x="2006" y="571"/>
                    </a:lnTo>
                    <a:lnTo>
                      <a:pt x="2025" y="580"/>
                    </a:lnTo>
                    <a:lnTo>
                      <a:pt x="2045" y="593"/>
                    </a:lnTo>
                    <a:lnTo>
                      <a:pt x="2052" y="601"/>
                    </a:lnTo>
                    <a:lnTo>
                      <a:pt x="2070" y="635"/>
                    </a:lnTo>
                    <a:lnTo>
                      <a:pt x="2074" y="631"/>
                    </a:lnTo>
                    <a:lnTo>
                      <a:pt x="2076" y="626"/>
                    </a:lnTo>
                    <a:lnTo>
                      <a:pt x="2106" y="640"/>
                    </a:lnTo>
                    <a:lnTo>
                      <a:pt x="2116" y="643"/>
                    </a:lnTo>
                    <a:lnTo>
                      <a:pt x="2133" y="641"/>
                    </a:lnTo>
                    <a:lnTo>
                      <a:pt x="2125" y="631"/>
                    </a:lnTo>
                    <a:lnTo>
                      <a:pt x="2123" y="614"/>
                    </a:lnTo>
                    <a:lnTo>
                      <a:pt x="2123" y="575"/>
                    </a:lnTo>
                    <a:lnTo>
                      <a:pt x="2121" y="561"/>
                    </a:lnTo>
                    <a:lnTo>
                      <a:pt x="2132" y="566"/>
                    </a:lnTo>
                    <a:lnTo>
                      <a:pt x="2140" y="552"/>
                    </a:lnTo>
                    <a:lnTo>
                      <a:pt x="2140" y="537"/>
                    </a:lnTo>
                    <a:lnTo>
                      <a:pt x="2122" y="524"/>
                    </a:lnTo>
                    <a:lnTo>
                      <a:pt x="2094" y="513"/>
                    </a:lnTo>
                    <a:lnTo>
                      <a:pt x="2079" y="507"/>
                    </a:lnTo>
                    <a:lnTo>
                      <a:pt x="2064" y="494"/>
                    </a:lnTo>
                    <a:lnTo>
                      <a:pt x="2059" y="494"/>
                    </a:lnTo>
                    <a:lnTo>
                      <a:pt x="2049" y="496"/>
                    </a:lnTo>
                    <a:lnTo>
                      <a:pt x="2048" y="487"/>
                    </a:lnTo>
                    <a:lnTo>
                      <a:pt x="2057" y="487"/>
                    </a:lnTo>
                    <a:lnTo>
                      <a:pt x="2047" y="473"/>
                    </a:lnTo>
                    <a:lnTo>
                      <a:pt x="2036" y="468"/>
                    </a:lnTo>
                    <a:lnTo>
                      <a:pt x="2029" y="457"/>
                    </a:lnTo>
                    <a:lnTo>
                      <a:pt x="2025" y="449"/>
                    </a:lnTo>
                    <a:lnTo>
                      <a:pt x="2014" y="447"/>
                    </a:lnTo>
                    <a:lnTo>
                      <a:pt x="2019" y="461"/>
                    </a:lnTo>
                    <a:lnTo>
                      <a:pt x="2004" y="447"/>
                    </a:lnTo>
                    <a:lnTo>
                      <a:pt x="1998" y="447"/>
                    </a:lnTo>
                    <a:lnTo>
                      <a:pt x="1996" y="455"/>
                    </a:lnTo>
                    <a:lnTo>
                      <a:pt x="1990" y="459"/>
                    </a:lnTo>
                    <a:lnTo>
                      <a:pt x="1979" y="447"/>
                    </a:lnTo>
                    <a:lnTo>
                      <a:pt x="1971" y="445"/>
                    </a:lnTo>
                    <a:lnTo>
                      <a:pt x="1961" y="451"/>
                    </a:lnTo>
                    <a:lnTo>
                      <a:pt x="1952" y="449"/>
                    </a:lnTo>
                    <a:lnTo>
                      <a:pt x="1935" y="436"/>
                    </a:lnTo>
                    <a:lnTo>
                      <a:pt x="1925" y="435"/>
                    </a:lnTo>
                    <a:lnTo>
                      <a:pt x="1923" y="430"/>
                    </a:lnTo>
                    <a:lnTo>
                      <a:pt x="1922" y="415"/>
                    </a:lnTo>
                    <a:lnTo>
                      <a:pt x="1913" y="411"/>
                    </a:lnTo>
                    <a:lnTo>
                      <a:pt x="1905" y="403"/>
                    </a:lnTo>
                    <a:lnTo>
                      <a:pt x="1898" y="399"/>
                    </a:lnTo>
                    <a:lnTo>
                      <a:pt x="1903" y="393"/>
                    </a:lnTo>
                    <a:lnTo>
                      <a:pt x="1906" y="374"/>
                    </a:lnTo>
                    <a:lnTo>
                      <a:pt x="1898" y="367"/>
                    </a:lnTo>
                    <a:lnTo>
                      <a:pt x="1893" y="366"/>
                    </a:lnTo>
                    <a:lnTo>
                      <a:pt x="1881" y="375"/>
                    </a:lnTo>
                    <a:lnTo>
                      <a:pt x="1868" y="379"/>
                    </a:lnTo>
                    <a:lnTo>
                      <a:pt x="1858" y="389"/>
                    </a:lnTo>
                    <a:lnTo>
                      <a:pt x="1839" y="395"/>
                    </a:lnTo>
                    <a:lnTo>
                      <a:pt x="1823" y="391"/>
                    </a:lnTo>
                    <a:lnTo>
                      <a:pt x="1814" y="359"/>
                    </a:lnTo>
                    <a:lnTo>
                      <a:pt x="1812" y="354"/>
                    </a:lnTo>
                    <a:lnTo>
                      <a:pt x="1813" y="340"/>
                    </a:lnTo>
                    <a:lnTo>
                      <a:pt x="1821" y="320"/>
                    </a:lnTo>
                    <a:lnTo>
                      <a:pt x="1827" y="298"/>
                    </a:lnTo>
                    <a:lnTo>
                      <a:pt x="1830" y="284"/>
                    </a:lnTo>
                    <a:lnTo>
                      <a:pt x="1833" y="274"/>
                    </a:lnTo>
                    <a:lnTo>
                      <a:pt x="1843" y="275"/>
                    </a:lnTo>
                    <a:lnTo>
                      <a:pt x="1840" y="283"/>
                    </a:lnTo>
                    <a:lnTo>
                      <a:pt x="1842" y="288"/>
                    </a:lnTo>
                    <a:lnTo>
                      <a:pt x="1858" y="284"/>
                    </a:lnTo>
                    <a:lnTo>
                      <a:pt x="1864" y="284"/>
                    </a:lnTo>
                    <a:lnTo>
                      <a:pt x="1864" y="278"/>
                    </a:lnTo>
                    <a:lnTo>
                      <a:pt x="1850" y="264"/>
                    </a:lnTo>
                    <a:lnTo>
                      <a:pt x="1862" y="270"/>
                    </a:lnTo>
                    <a:lnTo>
                      <a:pt x="1863" y="264"/>
                    </a:lnTo>
                    <a:lnTo>
                      <a:pt x="1862" y="257"/>
                    </a:lnTo>
                    <a:lnTo>
                      <a:pt x="1874" y="252"/>
                    </a:lnTo>
                    <a:lnTo>
                      <a:pt x="1881" y="254"/>
                    </a:lnTo>
                    <a:lnTo>
                      <a:pt x="1886" y="251"/>
                    </a:lnTo>
                    <a:lnTo>
                      <a:pt x="1884" y="235"/>
                    </a:lnTo>
                    <a:lnTo>
                      <a:pt x="1879" y="223"/>
                    </a:lnTo>
                    <a:lnTo>
                      <a:pt x="1884" y="218"/>
                    </a:lnTo>
                    <a:lnTo>
                      <a:pt x="1884" y="212"/>
                    </a:lnTo>
                    <a:lnTo>
                      <a:pt x="1884" y="199"/>
                    </a:lnTo>
                    <a:lnTo>
                      <a:pt x="1881" y="195"/>
                    </a:lnTo>
                    <a:lnTo>
                      <a:pt x="1873" y="183"/>
                    </a:lnTo>
                    <a:lnTo>
                      <a:pt x="1865" y="183"/>
                    </a:lnTo>
                    <a:lnTo>
                      <a:pt x="1851" y="163"/>
                    </a:lnTo>
                    <a:lnTo>
                      <a:pt x="1846" y="159"/>
                    </a:lnTo>
                    <a:lnTo>
                      <a:pt x="1836" y="159"/>
                    </a:lnTo>
                    <a:lnTo>
                      <a:pt x="1827" y="159"/>
                    </a:lnTo>
                    <a:lnTo>
                      <a:pt x="1820" y="155"/>
                    </a:lnTo>
                    <a:lnTo>
                      <a:pt x="1821" y="142"/>
                    </a:lnTo>
                    <a:lnTo>
                      <a:pt x="1809" y="136"/>
                    </a:lnTo>
                    <a:lnTo>
                      <a:pt x="1804" y="132"/>
                    </a:lnTo>
                    <a:lnTo>
                      <a:pt x="1799" y="132"/>
                    </a:lnTo>
                    <a:lnTo>
                      <a:pt x="1794" y="129"/>
                    </a:lnTo>
                    <a:lnTo>
                      <a:pt x="1779" y="130"/>
                    </a:lnTo>
                    <a:lnTo>
                      <a:pt x="1762" y="126"/>
                    </a:lnTo>
                    <a:lnTo>
                      <a:pt x="1758" y="124"/>
                    </a:lnTo>
                    <a:lnTo>
                      <a:pt x="1751" y="115"/>
                    </a:lnTo>
                    <a:lnTo>
                      <a:pt x="1740" y="109"/>
                    </a:lnTo>
                    <a:lnTo>
                      <a:pt x="1737" y="100"/>
                    </a:lnTo>
                    <a:lnTo>
                      <a:pt x="1740" y="92"/>
                    </a:lnTo>
                    <a:lnTo>
                      <a:pt x="1749" y="84"/>
                    </a:lnTo>
                    <a:lnTo>
                      <a:pt x="1750" y="78"/>
                    </a:lnTo>
                    <a:lnTo>
                      <a:pt x="1754" y="74"/>
                    </a:lnTo>
                    <a:lnTo>
                      <a:pt x="1746" y="64"/>
                    </a:lnTo>
                    <a:lnTo>
                      <a:pt x="1731" y="57"/>
                    </a:lnTo>
                    <a:lnTo>
                      <a:pt x="1727" y="54"/>
                    </a:lnTo>
                    <a:lnTo>
                      <a:pt x="1721" y="44"/>
                    </a:lnTo>
                    <a:lnTo>
                      <a:pt x="1698" y="42"/>
                    </a:lnTo>
                    <a:lnTo>
                      <a:pt x="1690" y="38"/>
                    </a:lnTo>
                    <a:lnTo>
                      <a:pt x="1683" y="39"/>
                    </a:lnTo>
                    <a:lnTo>
                      <a:pt x="1676" y="39"/>
                    </a:lnTo>
                    <a:lnTo>
                      <a:pt x="1670" y="63"/>
                    </a:lnTo>
                    <a:lnTo>
                      <a:pt x="1664" y="78"/>
                    </a:lnTo>
                    <a:lnTo>
                      <a:pt x="1652" y="113"/>
                    </a:lnTo>
                    <a:lnTo>
                      <a:pt x="1622" y="91"/>
                    </a:lnTo>
                    <a:lnTo>
                      <a:pt x="1618" y="86"/>
                    </a:lnTo>
                    <a:lnTo>
                      <a:pt x="1612" y="81"/>
                    </a:lnTo>
                    <a:lnTo>
                      <a:pt x="1608" y="78"/>
                    </a:lnTo>
                    <a:lnTo>
                      <a:pt x="1601" y="74"/>
                    </a:lnTo>
                    <a:lnTo>
                      <a:pt x="1567" y="49"/>
                    </a:lnTo>
                    <a:lnTo>
                      <a:pt x="1557" y="42"/>
                    </a:lnTo>
                    <a:lnTo>
                      <a:pt x="1537" y="27"/>
                    </a:lnTo>
                    <a:lnTo>
                      <a:pt x="1532" y="24"/>
                    </a:lnTo>
                    <a:lnTo>
                      <a:pt x="1500" y="0"/>
                    </a:lnTo>
                    <a:lnTo>
                      <a:pt x="1497" y="10"/>
                    </a:lnTo>
                    <a:lnTo>
                      <a:pt x="1495" y="18"/>
                    </a:lnTo>
                    <a:lnTo>
                      <a:pt x="1498" y="27"/>
                    </a:lnTo>
                    <a:lnTo>
                      <a:pt x="1495" y="37"/>
                    </a:lnTo>
                    <a:lnTo>
                      <a:pt x="1501" y="41"/>
                    </a:lnTo>
                    <a:lnTo>
                      <a:pt x="1483" y="76"/>
                    </a:lnTo>
                    <a:lnTo>
                      <a:pt x="1486" y="81"/>
                    </a:lnTo>
                    <a:lnTo>
                      <a:pt x="1481" y="94"/>
                    </a:lnTo>
                    <a:lnTo>
                      <a:pt x="1480" y="99"/>
                    </a:lnTo>
                    <a:lnTo>
                      <a:pt x="1485" y="108"/>
                    </a:lnTo>
                    <a:lnTo>
                      <a:pt x="1475" y="129"/>
                    </a:lnTo>
                    <a:lnTo>
                      <a:pt x="1461" y="140"/>
                    </a:lnTo>
                    <a:lnTo>
                      <a:pt x="1447" y="159"/>
                    </a:lnTo>
                    <a:lnTo>
                      <a:pt x="1448" y="166"/>
                    </a:lnTo>
                    <a:lnTo>
                      <a:pt x="1437" y="189"/>
                    </a:lnTo>
                    <a:lnTo>
                      <a:pt x="1433" y="185"/>
                    </a:lnTo>
                    <a:lnTo>
                      <a:pt x="1406" y="215"/>
                    </a:lnTo>
                    <a:lnTo>
                      <a:pt x="1405" y="204"/>
                    </a:lnTo>
                    <a:lnTo>
                      <a:pt x="1395" y="212"/>
                    </a:lnTo>
                    <a:lnTo>
                      <a:pt x="1383" y="227"/>
                    </a:lnTo>
                    <a:lnTo>
                      <a:pt x="1376" y="247"/>
                    </a:lnTo>
                    <a:lnTo>
                      <a:pt x="1371" y="254"/>
                    </a:lnTo>
                    <a:lnTo>
                      <a:pt x="1366" y="268"/>
                    </a:lnTo>
                    <a:lnTo>
                      <a:pt x="1348" y="257"/>
                    </a:lnTo>
                    <a:lnTo>
                      <a:pt x="1328" y="241"/>
                    </a:lnTo>
                    <a:lnTo>
                      <a:pt x="1320" y="253"/>
                    </a:lnTo>
                    <a:lnTo>
                      <a:pt x="1317" y="259"/>
                    </a:lnTo>
                    <a:lnTo>
                      <a:pt x="1311" y="262"/>
                    </a:lnTo>
                    <a:lnTo>
                      <a:pt x="1309" y="272"/>
                    </a:lnTo>
                    <a:lnTo>
                      <a:pt x="1303" y="292"/>
                    </a:lnTo>
                    <a:lnTo>
                      <a:pt x="1304" y="301"/>
                    </a:lnTo>
                    <a:lnTo>
                      <a:pt x="1303" y="310"/>
                    </a:lnTo>
                    <a:lnTo>
                      <a:pt x="1290" y="318"/>
                    </a:lnTo>
                    <a:lnTo>
                      <a:pt x="1287" y="324"/>
                    </a:lnTo>
                    <a:lnTo>
                      <a:pt x="1286" y="332"/>
                    </a:lnTo>
                    <a:lnTo>
                      <a:pt x="1283" y="340"/>
                    </a:lnTo>
                    <a:lnTo>
                      <a:pt x="1278" y="351"/>
                    </a:lnTo>
                    <a:lnTo>
                      <a:pt x="1272" y="369"/>
                    </a:lnTo>
                    <a:lnTo>
                      <a:pt x="1270" y="375"/>
                    </a:lnTo>
                    <a:lnTo>
                      <a:pt x="1266" y="384"/>
                    </a:lnTo>
                    <a:lnTo>
                      <a:pt x="1264" y="389"/>
                    </a:lnTo>
                    <a:lnTo>
                      <a:pt x="1258" y="393"/>
                    </a:lnTo>
                    <a:lnTo>
                      <a:pt x="1253" y="401"/>
                    </a:lnTo>
                    <a:lnTo>
                      <a:pt x="1246" y="406"/>
                    </a:lnTo>
                    <a:lnTo>
                      <a:pt x="1197" y="393"/>
                    </a:lnTo>
                    <a:lnTo>
                      <a:pt x="1177" y="357"/>
                    </a:lnTo>
                    <a:lnTo>
                      <a:pt x="1149" y="345"/>
                    </a:lnTo>
                    <a:lnTo>
                      <a:pt x="1142" y="349"/>
                    </a:lnTo>
                    <a:lnTo>
                      <a:pt x="1141" y="360"/>
                    </a:lnTo>
                    <a:lnTo>
                      <a:pt x="1140" y="366"/>
                    </a:lnTo>
                    <a:lnTo>
                      <a:pt x="1142" y="371"/>
                    </a:lnTo>
                    <a:lnTo>
                      <a:pt x="1136" y="377"/>
                    </a:lnTo>
                    <a:lnTo>
                      <a:pt x="1134" y="384"/>
                    </a:lnTo>
                    <a:lnTo>
                      <a:pt x="1135" y="404"/>
                    </a:lnTo>
                    <a:lnTo>
                      <a:pt x="1132" y="410"/>
                    </a:lnTo>
                    <a:lnTo>
                      <a:pt x="1125" y="420"/>
                    </a:lnTo>
                    <a:lnTo>
                      <a:pt x="1125" y="430"/>
                    </a:lnTo>
                    <a:lnTo>
                      <a:pt x="1116" y="435"/>
                    </a:lnTo>
                    <a:lnTo>
                      <a:pt x="1111" y="442"/>
                    </a:lnTo>
                    <a:lnTo>
                      <a:pt x="1105" y="452"/>
                    </a:lnTo>
                    <a:lnTo>
                      <a:pt x="1110" y="463"/>
                    </a:lnTo>
                    <a:lnTo>
                      <a:pt x="1105" y="468"/>
                    </a:lnTo>
                    <a:lnTo>
                      <a:pt x="1103" y="472"/>
                    </a:lnTo>
                    <a:lnTo>
                      <a:pt x="1089" y="484"/>
                    </a:lnTo>
                    <a:lnTo>
                      <a:pt x="1085" y="489"/>
                    </a:lnTo>
                    <a:lnTo>
                      <a:pt x="1081" y="493"/>
                    </a:lnTo>
                    <a:lnTo>
                      <a:pt x="1076" y="500"/>
                    </a:lnTo>
                    <a:lnTo>
                      <a:pt x="1074" y="510"/>
                    </a:lnTo>
                    <a:lnTo>
                      <a:pt x="1069" y="519"/>
                    </a:lnTo>
                    <a:lnTo>
                      <a:pt x="1070" y="524"/>
                    </a:lnTo>
                    <a:lnTo>
                      <a:pt x="1072" y="530"/>
                    </a:lnTo>
                    <a:lnTo>
                      <a:pt x="1068" y="534"/>
                    </a:lnTo>
                    <a:lnTo>
                      <a:pt x="1065" y="542"/>
                    </a:lnTo>
                    <a:lnTo>
                      <a:pt x="1060" y="552"/>
                    </a:lnTo>
                    <a:lnTo>
                      <a:pt x="1059" y="560"/>
                    </a:lnTo>
                    <a:lnTo>
                      <a:pt x="1056" y="565"/>
                    </a:lnTo>
                    <a:lnTo>
                      <a:pt x="1053" y="571"/>
                    </a:lnTo>
                    <a:lnTo>
                      <a:pt x="1049" y="576"/>
                    </a:lnTo>
                    <a:lnTo>
                      <a:pt x="1037" y="588"/>
                    </a:lnTo>
                    <a:lnTo>
                      <a:pt x="1014" y="611"/>
                    </a:lnTo>
                    <a:lnTo>
                      <a:pt x="1009" y="613"/>
                    </a:lnTo>
                    <a:lnTo>
                      <a:pt x="1003" y="632"/>
                    </a:lnTo>
                    <a:lnTo>
                      <a:pt x="993" y="646"/>
                    </a:lnTo>
                    <a:lnTo>
                      <a:pt x="995" y="652"/>
                    </a:lnTo>
                    <a:lnTo>
                      <a:pt x="990" y="654"/>
                    </a:lnTo>
                    <a:lnTo>
                      <a:pt x="986" y="662"/>
                    </a:lnTo>
                    <a:lnTo>
                      <a:pt x="984" y="668"/>
                    </a:lnTo>
                    <a:lnTo>
                      <a:pt x="984" y="676"/>
                    </a:lnTo>
                    <a:lnTo>
                      <a:pt x="968" y="688"/>
                    </a:lnTo>
                    <a:lnTo>
                      <a:pt x="986" y="703"/>
                    </a:lnTo>
                    <a:lnTo>
                      <a:pt x="995" y="711"/>
                    </a:lnTo>
                    <a:lnTo>
                      <a:pt x="991" y="717"/>
                    </a:lnTo>
                    <a:lnTo>
                      <a:pt x="987" y="720"/>
                    </a:lnTo>
                    <a:lnTo>
                      <a:pt x="981" y="725"/>
                    </a:lnTo>
                    <a:lnTo>
                      <a:pt x="972" y="731"/>
                    </a:lnTo>
                    <a:lnTo>
                      <a:pt x="968" y="733"/>
                    </a:lnTo>
                    <a:lnTo>
                      <a:pt x="968" y="742"/>
                    </a:lnTo>
                    <a:lnTo>
                      <a:pt x="973" y="747"/>
                    </a:lnTo>
                    <a:lnTo>
                      <a:pt x="978" y="745"/>
                    </a:lnTo>
                    <a:lnTo>
                      <a:pt x="978" y="751"/>
                    </a:lnTo>
                    <a:lnTo>
                      <a:pt x="974" y="756"/>
                    </a:lnTo>
                    <a:lnTo>
                      <a:pt x="965" y="762"/>
                    </a:lnTo>
                    <a:lnTo>
                      <a:pt x="958" y="764"/>
                    </a:lnTo>
                    <a:lnTo>
                      <a:pt x="944" y="777"/>
                    </a:lnTo>
                    <a:lnTo>
                      <a:pt x="932" y="784"/>
                    </a:lnTo>
                    <a:lnTo>
                      <a:pt x="927" y="787"/>
                    </a:lnTo>
                    <a:lnTo>
                      <a:pt x="920" y="777"/>
                    </a:lnTo>
                    <a:lnTo>
                      <a:pt x="917" y="772"/>
                    </a:lnTo>
                    <a:lnTo>
                      <a:pt x="910" y="769"/>
                    </a:lnTo>
                    <a:lnTo>
                      <a:pt x="902" y="772"/>
                    </a:lnTo>
                    <a:lnTo>
                      <a:pt x="884" y="786"/>
                    </a:lnTo>
                    <a:lnTo>
                      <a:pt x="880" y="789"/>
                    </a:lnTo>
                    <a:lnTo>
                      <a:pt x="865" y="798"/>
                    </a:lnTo>
                    <a:lnTo>
                      <a:pt x="861" y="801"/>
                    </a:lnTo>
                    <a:lnTo>
                      <a:pt x="855" y="806"/>
                    </a:lnTo>
                    <a:lnTo>
                      <a:pt x="841" y="811"/>
                    </a:lnTo>
                    <a:lnTo>
                      <a:pt x="831" y="803"/>
                    </a:lnTo>
                    <a:lnTo>
                      <a:pt x="827" y="799"/>
                    </a:lnTo>
                    <a:lnTo>
                      <a:pt x="822" y="795"/>
                    </a:lnTo>
                    <a:lnTo>
                      <a:pt x="817" y="803"/>
                    </a:lnTo>
                    <a:lnTo>
                      <a:pt x="810" y="808"/>
                    </a:lnTo>
                    <a:lnTo>
                      <a:pt x="817" y="820"/>
                    </a:lnTo>
                    <a:lnTo>
                      <a:pt x="814" y="825"/>
                    </a:lnTo>
                    <a:lnTo>
                      <a:pt x="804" y="833"/>
                    </a:lnTo>
                    <a:lnTo>
                      <a:pt x="798" y="838"/>
                    </a:lnTo>
                    <a:lnTo>
                      <a:pt x="785" y="842"/>
                    </a:lnTo>
                    <a:lnTo>
                      <a:pt x="780" y="840"/>
                    </a:lnTo>
                    <a:lnTo>
                      <a:pt x="772" y="842"/>
                    </a:lnTo>
                    <a:lnTo>
                      <a:pt x="759" y="847"/>
                    </a:lnTo>
                    <a:lnTo>
                      <a:pt x="745" y="849"/>
                    </a:lnTo>
                    <a:lnTo>
                      <a:pt x="730" y="855"/>
                    </a:lnTo>
                    <a:lnTo>
                      <a:pt x="712" y="867"/>
                    </a:lnTo>
                    <a:lnTo>
                      <a:pt x="707" y="864"/>
                    </a:lnTo>
                    <a:lnTo>
                      <a:pt x="697" y="855"/>
                    </a:lnTo>
                    <a:lnTo>
                      <a:pt x="671" y="832"/>
                    </a:lnTo>
                    <a:lnTo>
                      <a:pt x="668" y="837"/>
                    </a:lnTo>
                    <a:lnTo>
                      <a:pt x="661" y="841"/>
                    </a:lnTo>
                    <a:lnTo>
                      <a:pt x="657" y="851"/>
                    </a:lnTo>
                    <a:lnTo>
                      <a:pt x="638" y="862"/>
                    </a:lnTo>
                    <a:lnTo>
                      <a:pt x="631" y="863"/>
                    </a:lnTo>
                    <a:lnTo>
                      <a:pt x="630" y="869"/>
                    </a:lnTo>
                    <a:lnTo>
                      <a:pt x="626" y="875"/>
                    </a:lnTo>
                    <a:lnTo>
                      <a:pt x="614" y="879"/>
                    </a:lnTo>
                    <a:lnTo>
                      <a:pt x="605" y="881"/>
                    </a:lnTo>
                    <a:lnTo>
                      <a:pt x="590" y="884"/>
                    </a:lnTo>
                    <a:lnTo>
                      <a:pt x="583" y="883"/>
                    </a:lnTo>
                    <a:lnTo>
                      <a:pt x="562" y="870"/>
                    </a:lnTo>
                    <a:lnTo>
                      <a:pt x="559" y="863"/>
                    </a:lnTo>
                    <a:lnTo>
                      <a:pt x="546" y="854"/>
                    </a:lnTo>
                    <a:lnTo>
                      <a:pt x="535" y="856"/>
                    </a:lnTo>
                    <a:lnTo>
                      <a:pt x="527" y="852"/>
                    </a:lnTo>
                    <a:lnTo>
                      <a:pt x="507" y="830"/>
                    </a:lnTo>
                    <a:lnTo>
                      <a:pt x="502" y="820"/>
                    </a:lnTo>
                    <a:lnTo>
                      <a:pt x="503" y="815"/>
                    </a:lnTo>
                    <a:lnTo>
                      <a:pt x="503" y="803"/>
                    </a:lnTo>
                    <a:lnTo>
                      <a:pt x="489" y="791"/>
                    </a:lnTo>
                    <a:lnTo>
                      <a:pt x="485" y="786"/>
                    </a:lnTo>
                    <a:lnTo>
                      <a:pt x="489" y="780"/>
                    </a:lnTo>
                    <a:lnTo>
                      <a:pt x="495" y="775"/>
                    </a:lnTo>
                    <a:lnTo>
                      <a:pt x="495" y="767"/>
                    </a:lnTo>
                    <a:lnTo>
                      <a:pt x="490" y="763"/>
                    </a:lnTo>
                    <a:lnTo>
                      <a:pt x="459" y="793"/>
                    </a:lnTo>
                    <a:lnTo>
                      <a:pt x="455" y="796"/>
                    </a:lnTo>
                    <a:lnTo>
                      <a:pt x="394" y="853"/>
                    </a:lnTo>
                    <a:lnTo>
                      <a:pt x="390" y="857"/>
                    </a:lnTo>
                    <a:lnTo>
                      <a:pt x="381" y="863"/>
                    </a:lnTo>
                    <a:lnTo>
                      <a:pt x="343" y="879"/>
                    </a:lnTo>
                    <a:lnTo>
                      <a:pt x="329" y="886"/>
                    </a:lnTo>
                    <a:lnTo>
                      <a:pt x="319" y="893"/>
                    </a:lnTo>
                    <a:lnTo>
                      <a:pt x="302" y="906"/>
                    </a:lnTo>
                    <a:lnTo>
                      <a:pt x="291" y="914"/>
                    </a:lnTo>
                    <a:lnTo>
                      <a:pt x="284" y="916"/>
                    </a:lnTo>
                    <a:lnTo>
                      <a:pt x="276" y="918"/>
                    </a:lnTo>
                    <a:lnTo>
                      <a:pt x="277" y="945"/>
                    </a:lnTo>
                    <a:lnTo>
                      <a:pt x="270" y="949"/>
                    </a:lnTo>
                    <a:lnTo>
                      <a:pt x="267" y="953"/>
                    </a:lnTo>
                    <a:lnTo>
                      <a:pt x="257" y="961"/>
                    </a:lnTo>
                    <a:lnTo>
                      <a:pt x="246" y="962"/>
                    </a:lnTo>
                    <a:lnTo>
                      <a:pt x="234" y="974"/>
                    </a:lnTo>
                    <a:lnTo>
                      <a:pt x="236" y="987"/>
                    </a:lnTo>
                    <a:lnTo>
                      <a:pt x="233" y="999"/>
                    </a:lnTo>
                    <a:lnTo>
                      <a:pt x="231" y="1007"/>
                    </a:lnTo>
                    <a:lnTo>
                      <a:pt x="226" y="1009"/>
                    </a:lnTo>
                    <a:lnTo>
                      <a:pt x="217" y="1014"/>
                    </a:lnTo>
                    <a:lnTo>
                      <a:pt x="206" y="1016"/>
                    </a:lnTo>
                    <a:lnTo>
                      <a:pt x="202" y="1018"/>
                    </a:lnTo>
                    <a:lnTo>
                      <a:pt x="189" y="1020"/>
                    </a:lnTo>
                    <a:lnTo>
                      <a:pt x="180" y="1020"/>
                    </a:lnTo>
                    <a:lnTo>
                      <a:pt x="171" y="1027"/>
                    </a:lnTo>
                    <a:lnTo>
                      <a:pt x="168" y="1037"/>
                    </a:lnTo>
                    <a:lnTo>
                      <a:pt x="163" y="1045"/>
                    </a:lnTo>
                    <a:lnTo>
                      <a:pt x="161" y="1051"/>
                    </a:lnTo>
                    <a:lnTo>
                      <a:pt x="161" y="1057"/>
                    </a:lnTo>
                    <a:lnTo>
                      <a:pt x="156" y="1062"/>
                    </a:lnTo>
                    <a:lnTo>
                      <a:pt x="142" y="1062"/>
                    </a:lnTo>
                    <a:lnTo>
                      <a:pt x="122" y="1069"/>
                    </a:lnTo>
                    <a:lnTo>
                      <a:pt x="92" y="1079"/>
                    </a:lnTo>
                    <a:lnTo>
                      <a:pt x="73" y="1091"/>
                    </a:lnTo>
                    <a:lnTo>
                      <a:pt x="58" y="1093"/>
                    </a:lnTo>
                    <a:lnTo>
                      <a:pt x="42" y="1093"/>
                    </a:lnTo>
                    <a:lnTo>
                      <a:pt x="34" y="1097"/>
                    </a:lnTo>
                    <a:lnTo>
                      <a:pt x="26" y="1101"/>
                    </a:lnTo>
                    <a:lnTo>
                      <a:pt x="19" y="1104"/>
                    </a:lnTo>
                    <a:lnTo>
                      <a:pt x="9" y="1107"/>
                    </a:lnTo>
                    <a:lnTo>
                      <a:pt x="0" y="1115"/>
                    </a:lnTo>
                    <a:lnTo>
                      <a:pt x="41" y="1118"/>
                    </a:lnTo>
                    <a:lnTo>
                      <a:pt x="104" y="1116"/>
                    </a:lnTo>
                    <a:lnTo>
                      <a:pt x="112" y="1116"/>
                    </a:lnTo>
                    <a:lnTo>
                      <a:pt x="120" y="1118"/>
                    </a:lnTo>
                    <a:lnTo>
                      <a:pt x="143" y="1118"/>
                    </a:lnTo>
                    <a:lnTo>
                      <a:pt x="207" y="1118"/>
                    </a:lnTo>
                    <a:lnTo>
                      <a:pt x="300" y="1116"/>
                    </a:lnTo>
                    <a:lnTo>
                      <a:pt x="475" y="1113"/>
                    </a:lnTo>
                    <a:lnTo>
                      <a:pt x="509" y="1111"/>
                    </a:lnTo>
                    <a:lnTo>
                      <a:pt x="512" y="1102"/>
                    </a:lnTo>
                    <a:lnTo>
                      <a:pt x="553" y="1102"/>
                    </a:lnTo>
                    <a:lnTo>
                      <a:pt x="593" y="1103"/>
                    </a:lnTo>
                    <a:lnTo>
                      <a:pt x="588" y="1109"/>
                    </a:lnTo>
                    <a:lnTo>
                      <a:pt x="621" y="1112"/>
                    </a:lnTo>
                    <a:lnTo>
                      <a:pt x="634" y="1112"/>
                    </a:lnTo>
                    <a:lnTo>
                      <a:pt x="685" y="1116"/>
                    </a:lnTo>
                    <a:lnTo>
                      <a:pt x="741" y="1115"/>
                    </a:lnTo>
                    <a:lnTo>
                      <a:pt x="751" y="1115"/>
                    </a:lnTo>
                    <a:lnTo>
                      <a:pt x="756" y="1114"/>
                    </a:lnTo>
                    <a:lnTo>
                      <a:pt x="1026" y="1111"/>
                    </a:lnTo>
                    <a:lnTo>
                      <a:pt x="1034" y="1111"/>
                    </a:lnTo>
                    <a:lnTo>
                      <a:pt x="1220" y="1104"/>
                    </a:lnTo>
                    <a:lnTo>
                      <a:pt x="1220" y="1104"/>
                    </a:lnTo>
                    <a:lnTo>
                      <a:pt x="1220" y="1104"/>
                    </a:lnTo>
                    <a:close/>
                    <a:moveTo>
                      <a:pt x="2290" y="743"/>
                    </a:moveTo>
                    <a:lnTo>
                      <a:pt x="2300" y="735"/>
                    </a:lnTo>
                    <a:lnTo>
                      <a:pt x="2304" y="720"/>
                    </a:lnTo>
                    <a:lnTo>
                      <a:pt x="2290" y="743"/>
                    </a:lnTo>
                    <a:lnTo>
                      <a:pt x="2290" y="743"/>
                    </a:lnTo>
                    <a:lnTo>
                      <a:pt x="2290" y="743"/>
                    </a:lnTo>
                    <a:close/>
                    <a:moveTo>
                      <a:pt x="2304" y="720"/>
                    </a:moveTo>
                    <a:lnTo>
                      <a:pt x="2311" y="713"/>
                    </a:lnTo>
                    <a:lnTo>
                      <a:pt x="2319" y="695"/>
                    </a:lnTo>
                    <a:lnTo>
                      <a:pt x="2323" y="681"/>
                    </a:lnTo>
                    <a:lnTo>
                      <a:pt x="2314" y="684"/>
                    </a:lnTo>
                    <a:lnTo>
                      <a:pt x="2313" y="699"/>
                    </a:lnTo>
                    <a:lnTo>
                      <a:pt x="2306" y="711"/>
                    </a:lnTo>
                    <a:lnTo>
                      <a:pt x="2304" y="720"/>
                    </a:lnTo>
                    <a:lnTo>
                      <a:pt x="2304" y="720"/>
                    </a:lnTo>
                    <a:lnTo>
                      <a:pt x="2304" y="720"/>
                    </a:lnTo>
                    <a:close/>
                    <a:moveTo>
                      <a:pt x="2258" y="799"/>
                    </a:moveTo>
                    <a:lnTo>
                      <a:pt x="2263" y="792"/>
                    </a:lnTo>
                    <a:lnTo>
                      <a:pt x="2268" y="784"/>
                    </a:lnTo>
                    <a:lnTo>
                      <a:pt x="2260" y="764"/>
                    </a:lnTo>
                    <a:lnTo>
                      <a:pt x="2258" y="783"/>
                    </a:lnTo>
                    <a:lnTo>
                      <a:pt x="2258" y="799"/>
                    </a:lnTo>
                    <a:lnTo>
                      <a:pt x="2258" y="799"/>
                    </a:lnTo>
                    <a:lnTo>
                      <a:pt x="2258" y="799"/>
                    </a:lnTo>
                    <a:close/>
                    <a:moveTo>
                      <a:pt x="2256" y="821"/>
                    </a:moveTo>
                    <a:lnTo>
                      <a:pt x="2264" y="814"/>
                    </a:lnTo>
                    <a:lnTo>
                      <a:pt x="2284" y="786"/>
                    </a:lnTo>
                    <a:lnTo>
                      <a:pt x="2286" y="779"/>
                    </a:lnTo>
                    <a:lnTo>
                      <a:pt x="2285" y="752"/>
                    </a:lnTo>
                    <a:lnTo>
                      <a:pt x="2282" y="764"/>
                    </a:lnTo>
                    <a:lnTo>
                      <a:pt x="2284" y="773"/>
                    </a:lnTo>
                    <a:lnTo>
                      <a:pt x="2280" y="783"/>
                    </a:lnTo>
                    <a:lnTo>
                      <a:pt x="2276" y="794"/>
                    </a:lnTo>
                    <a:lnTo>
                      <a:pt x="2257" y="812"/>
                    </a:lnTo>
                    <a:lnTo>
                      <a:pt x="2256" y="821"/>
                    </a:lnTo>
                    <a:lnTo>
                      <a:pt x="2256" y="821"/>
                    </a:lnTo>
                    <a:lnTo>
                      <a:pt x="2256" y="821"/>
                    </a:lnTo>
                    <a:close/>
                    <a:moveTo>
                      <a:pt x="2215" y="561"/>
                    </a:moveTo>
                    <a:lnTo>
                      <a:pt x="2214" y="554"/>
                    </a:lnTo>
                    <a:lnTo>
                      <a:pt x="2217" y="548"/>
                    </a:lnTo>
                    <a:lnTo>
                      <a:pt x="2210" y="546"/>
                    </a:lnTo>
                    <a:lnTo>
                      <a:pt x="2212" y="559"/>
                    </a:lnTo>
                    <a:lnTo>
                      <a:pt x="2215" y="561"/>
                    </a:lnTo>
                    <a:lnTo>
                      <a:pt x="2215" y="561"/>
                    </a:lnTo>
                    <a:lnTo>
                      <a:pt x="2215" y="561"/>
                    </a:lnTo>
                    <a:close/>
                    <a:moveTo>
                      <a:pt x="2250" y="830"/>
                    </a:moveTo>
                    <a:lnTo>
                      <a:pt x="2250" y="822"/>
                    </a:lnTo>
                    <a:lnTo>
                      <a:pt x="2245" y="818"/>
                    </a:lnTo>
                    <a:lnTo>
                      <a:pt x="2249" y="813"/>
                    </a:lnTo>
                    <a:lnTo>
                      <a:pt x="2248" y="788"/>
                    </a:lnTo>
                    <a:lnTo>
                      <a:pt x="2254" y="740"/>
                    </a:lnTo>
                    <a:lnTo>
                      <a:pt x="2264" y="711"/>
                    </a:lnTo>
                    <a:lnTo>
                      <a:pt x="2308" y="633"/>
                    </a:lnTo>
                    <a:lnTo>
                      <a:pt x="2324" y="603"/>
                    </a:lnTo>
                    <a:lnTo>
                      <a:pt x="2332" y="578"/>
                    </a:lnTo>
                    <a:lnTo>
                      <a:pt x="2328" y="626"/>
                    </a:lnTo>
                    <a:lnTo>
                      <a:pt x="2329" y="637"/>
                    </a:lnTo>
                    <a:lnTo>
                      <a:pt x="2316" y="665"/>
                    </a:lnTo>
                    <a:lnTo>
                      <a:pt x="2313" y="675"/>
                    </a:lnTo>
                    <a:lnTo>
                      <a:pt x="2325" y="666"/>
                    </a:lnTo>
                    <a:lnTo>
                      <a:pt x="2336" y="637"/>
                    </a:lnTo>
                    <a:lnTo>
                      <a:pt x="2331" y="627"/>
                    </a:lnTo>
                    <a:lnTo>
                      <a:pt x="2342" y="575"/>
                    </a:lnTo>
                    <a:lnTo>
                      <a:pt x="2360" y="536"/>
                    </a:lnTo>
                    <a:lnTo>
                      <a:pt x="2374" y="524"/>
                    </a:lnTo>
                    <a:lnTo>
                      <a:pt x="2384" y="529"/>
                    </a:lnTo>
                    <a:lnTo>
                      <a:pt x="2393" y="525"/>
                    </a:lnTo>
                    <a:lnTo>
                      <a:pt x="2409" y="484"/>
                    </a:lnTo>
                    <a:lnTo>
                      <a:pt x="2420" y="462"/>
                    </a:lnTo>
                    <a:lnTo>
                      <a:pt x="2334" y="491"/>
                    </a:lnTo>
                    <a:lnTo>
                      <a:pt x="2284" y="508"/>
                    </a:lnTo>
                    <a:lnTo>
                      <a:pt x="2279" y="523"/>
                    </a:lnTo>
                    <a:lnTo>
                      <a:pt x="2296" y="519"/>
                    </a:lnTo>
                    <a:lnTo>
                      <a:pt x="2298" y="526"/>
                    </a:lnTo>
                    <a:lnTo>
                      <a:pt x="2299" y="544"/>
                    </a:lnTo>
                    <a:lnTo>
                      <a:pt x="2291" y="542"/>
                    </a:lnTo>
                    <a:lnTo>
                      <a:pt x="2291" y="554"/>
                    </a:lnTo>
                    <a:lnTo>
                      <a:pt x="2289" y="565"/>
                    </a:lnTo>
                    <a:lnTo>
                      <a:pt x="2280" y="560"/>
                    </a:lnTo>
                    <a:lnTo>
                      <a:pt x="2274" y="558"/>
                    </a:lnTo>
                    <a:lnTo>
                      <a:pt x="2263" y="563"/>
                    </a:lnTo>
                    <a:lnTo>
                      <a:pt x="2272" y="576"/>
                    </a:lnTo>
                    <a:lnTo>
                      <a:pt x="2266" y="581"/>
                    </a:lnTo>
                    <a:lnTo>
                      <a:pt x="2250" y="612"/>
                    </a:lnTo>
                    <a:lnTo>
                      <a:pt x="2243" y="630"/>
                    </a:lnTo>
                    <a:lnTo>
                      <a:pt x="2237" y="641"/>
                    </a:lnTo>
                    <a:lnTo>
                      <a:pt x="2237" y="650"/>
                    </a:lnTo>
                    <a:lnTo>
                      <a:pt x="2231" y="676"/>
                    </a:lnTo>
                    <a:lnTo>
                      <a:pt x="2228" y="708"/>
                    </a:lnTo>
                    <a:lnTo>
                      <a:pt x="2229" y="715"/>
                    </a:lnTo>
                    <a:lnTo>
                      <a:pt x="2220" y="759"/>
                    </a:lnTo>
                    <a:lnTo>
                      <a:pt x="2228" y="792"/>
                    </a:lnTo>
                    <a:lnTo>
                      <a:pt x="2240" y="811"/>
                    </a:lnTo>
                    <a:lnTo>
                      <a:pt x="2241" y="823"/>
                    </a:lnTo>
                    <a:lnTo>
                      <a:pt x="2243" y="828"/>
                    </a:lnTo>
                    <a:lnTo>
                      <a:pt x="2250" y="830"/>
                    </a:lnTo>
                    <a:lnTo>
                      <a:pt x="2250" y="830"/>
                    </a:lnTo>
                    <a:lnTo>
                      <a:pt x="2250" y="83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5" name="Freeform 19">
                <a:extLst>
                  <a:ext uri="{FF2B5EF4-FFF2-40B4-BE49-F238E27FC236}">
                    <a16:creationId xmlns:a16="http://schemas.microsoft.com/office/drawing/2014/main" id="{78DE2FC4-3690-A52C-D033-EA9FAAF3DE5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26284" y="1526647"/>
                <a:ext cx="53975" cy="41275"/>
              </a:xfrm>
              <a:custGeom>
                <a:avLst/>
                <a:gdLst>
                  <a:gd name="T0" fmla="*/ 20 w 34"/>
                  <a:gd name="T1" fmla="*/ 26 h 26"/>
                  <a:gd name="T2" fmla="*/ 34 w 34"/>
                  <a:gd name="T3" fmla="*/ 23 h 26"/>
                  <a:gd name="T4" fmla="*/ 30 w 34"/>
                  <a:gd name="T5" fmla="*/ 0 h 26"/>
                  <a:gd name="T6" fmla="*/ 18 w 34"/>
                  <a:gd name="T7" fmla="*/ 3 h 26"/>
                  <a:gd name="T8" fmla="*/ 0 w 34"/>
                  <a:gd name="T9" fmla="*/ 3 h 26"/>
                  <a:gd name="T10" fmla="*/ 1 w 34"/>
                  <a:gd name="T11" fmla="*/ 14 h 26"/>
                  <a:gd name="T12" fmla="*/ 7 w 34"/>
                  <a:gd name="T13" fmla="*/ 15 h 26"/>
                  <a:gd name="T14" fmla="*/ 5 w 34"/>
                  <a:gd name="T15" fmla="*/ 21 h 26"/>
                  <a:gd name="T16" fmla="*/ 15 w 34"/>
                  <a:gd name="T17" fmla="*/ 22 h 26"/>
                  <a:gd name="T18" fmla="*/ 20 w 34"/>
                  <a:gd name="T19" fmla="*/ 26 h 26"/>
                  <a:gd name="T20" fmla="*/ 20 w 34"/>
                  <a:gd name="T2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6">
                    <a:moveTo>
                      <a:pt x="20" y="26"/>
                    </a:moveTo>
                    <a:lnTo>
                      <a:pt x="34" y="23"/>
                    </a:lnTo>
                    <a:lnTo>
                      <a:pt x="30" y="0"/>
                    </a:lnTo>
                    <a:lnTo>
                      <a:pt x="18" y="3"/>
                    </a:lnTo>
                    <a:lnTo>
                      <a:pt x="0" y="3"/>
                    </a:lnTo>
                    <a:lnTo>
                      <a:pt x="1" y="14"/>
                    </a:lnTo>
                    <a:lnTo>
                      <a:pt x="7" y="15"/>
                    </a:lnTo>
                    <a:lnTo>
                      <a:pt x="5" y="21"/>
                    </a:lnTo>
                    <a:lnTo>
                      <a:pt x="15" y="22"/>
                    </a:lnTo>
                    <a:lnTo>
                      <a:pt x="20" y="26"/>
                    </a:lnTo>
                    <a:lnTo>
                      <a:pt x="20" y="2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6" name="Freeform 20">
                <a:extLst>
                  <a:ext uri="{FF2B5EF4-FFF2-40B4-BE49-F238E27FC236}">
                    <a16:creationId xmlns:a16="http://schemas.microsoft.com/office/drawing/2014/main" id="{CEA587F8-4F12-C956-AC09-C3897FC478D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188209" y="1879072"/>
                <a:ext cx="57150" cy="73025"/>
              </a:xfrm>
              <a:custGeom>
                <a:avLst/>
                <a:gdLst>
                  <a:gd name="T0" fmla="*/ 35 w 36"/>
                  <a:gd name="T1" fmla="*/ 46 h 46"/>
                  <a:gd name="T2" fmla="*/ 36 w 36"/>
                  <a:gd name="T3" fmla="*/ 33 h 46"/>
                  <a:gd name="T4" fmla="*/ 30 w 36"/>
                  <a:gd name="T5" fmla="*/ 29 h 46"/>
                  <a:gd name="T6" fmla="*/ 27 w 36"/>
                  <a:gd name="T7" fmla="*/ 18 h 46"/>
                  <a:gd name="T8" fmla="*/ 18 w 36"/>
                  <a:gd name="T9" fmla="*/ 12 h 46"/>
                  <a:gd name="T10" fmla="*/ 13 w 36"/>
                  <a:gd name="T11" fmla="*/ 3 h 46"/>
                  <a:gd name="T12" fmla="*/ 4 w 36"/>
                  <a:gd name="T13" fmla="*/ 0 h 46"/>
                  <a:gd name="T14" fmla="*/ 0 w 36"/>
                  <a:gd name="T15" fmla="*/ 2 h 46"/>
                  <a:gd name="T16" fmla="*/ 18 w 36"/>
                  <a:gd name="T17" fmla="*/ 22 h 46"/>
                  <a:gd name="T18" fmla="*/ 21 w 36"/>
                  <a:gd name="T19" fmla="*/ 40 h 46"/>
                  <a:gd name="T20" fmla="*/ 28 w 36"/>
                  <a:gd name="T21" fmla="*/ 45 h 46"/>
                  <a:gd name="T22" fmla="*/ 35 w 36"/>
                  <a:gd name="T2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46">
                    <a:moveTo>
                      <a:pt x="35" y="46"/>
                    </a:moveTo>
                    <a:lnTo>
                      <a:pt x="36" y="33"/>
                    </a:lnTo>
                    <a:lnTo>
                      <a:pt x="30" y="29"/>
                    </a:lnTo>
                    <a:lnTo>
                      <a:pt x="27" y="18"/>
                    </a:lnTo>
                    <a:lnTo>
                      <a:pt x="18" y="12"/>
                    </a:lnTo>
                    <a:lnTo>
                      <a:pt x="13" y="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18" y="22"/>
                    </a:lnTo>
                    <a:lnTo>
                      <a:pt x="21" y="40"/>
                    </a:lnTo>
                    <a:lnTo>
                      <a:pt x="28" y="45"/>
                    </a:lnTo>
                    <a:lnTo>
                      <a:pt x="35" y="4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7" name="Freeform 21">
                <a:extLst>
                  <a:ext uri="{FF2B5EF4-FFF2-40B4-BE49-F238E27FC236}">
                    <a16:creationId xmlns:a16="http://schemas.microsoft.com/office/drawing/2014/main" id="{25F82CE2-9500-E178-DB1B-F11A7D54D5D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73909" y="1528234"/>
                <a:ext cx="215900" cy="444500"/>
              </a:xfrm>
              <a:custGeom>
                <a:avLst/>
                <a:gdLst>
                  <a:gd name="T0" fmla="*/ 136 w 136"/>
                  <a:gd name="T1" fmla="*/ 280 h 280"/>
                  <a:gd name="T2" fmla="*/ 130 w 136"/>
                  <a:gd name="T3" fmla="*/ 265 h 280"/>
                  <a:gd name="T4" fmla="*/ 94 w 136"/>
                  <a:gd name="T5" fmla="*/ 201 h 280"/>
                  <a:gd name="T6" fmla="*/ 57 w 136"/>
                  <a:gd name="T7" fmla="*/ 136 h 280"/>
                  <a:gd name="T8" fmla="*/ 38 w 136"/>
                  <a:gd name="T9" fmla="*/ 94 h 280"/>
                  <a:gd name="T10" fmla="*/ 26 w 136"/>
                  <a:gd name="T11" fmla="*/ 58 h 280"/>
                  <a:gd name="T12" fmla="*/ 19 w 136"/>
                  <a:gd name="T13" fmla="*/ 37 h 280"/>
                  <a:gd name="T14" fmla="*/ 8 w 136"/>
                  <a:gd name="T15" fmla="*/ 0 h 280"/>
                  <a:gd name="T16" fmla="*/ 0 w 136"/>
                  <a:gd name="T17" fmla="*/ 0 h 280"/>
                  <a:gd name="T18" fmla="*/ 7 w 136"/>
                  <a:gd name="T19" fmla="*/ 10 h 280"/>
                  <a:gd name="T20" fmla="*/ 9 w 136"/>
                  <a:gd name="T21" fmla="*/ 22 h 280"/>
                  <a:gd name="T22" fmla="*/ 5 w 136"/>
                  <a:gd name="T23" fmla="*/ 37 h 280"/>
                  <a:gd name="T24" fmla="*/ 14 w 136"/>
                  <a:gd name="T25" fmla="*/ 47 h 280"/>
                  <a:gd name="T26" fmla="*/ 19 w 136"/>
                  <a:gd name="T27" fmla="*/ 53 h 280"/>
                  <a:gd name="T28" fmla="*/ 28 w 136"/>
                  <a:gd name="T29" fmla="*/ 81 h 280"/>
                  <a:gd name="T30" fmla="*/ 26 w 136"/>
                  <a:gd name="T31" fmla="*/ 96 h 280"/>
                  <a:gd name="T32" fmla="*/ 33 w 136"/>
                  <a:gd name="T33" fmla="*/ 98 h 280"/>
                  <a:gd name="T34" fmla="*/ 43 w 136"/>
                  <a:gd name="T35" fmla="*/ 117 h 280"/>
                  <a:gd name="T36" fmla="*/ 49 w 136"/>
                  <a:gd name="T37" fmla="*/ 127 h 280"/>
                  <a:gd name="T38" fmla="*/ 62 w 136"/>
                  <a:gd name="T39" fmla="*/ 169 h 280"/>
                  <a:gd name="T40" fmla="*/ 64 w 136"/>
                  <a:gd name="T41" fmla="*/ 182 h 280"/>
                  <a:gd name="T42" fmla="*/ 74 w 136"/>
                  <a:gd name="T43" fmla="*/ 178 h 280"/>
                  <a:gd name="T44" fmla="*/ 77 w 136"/>
                  <a:gd name="T45" fmla="*/ 186 h 280"/>
                  <a:gd name="T46" fmla="*/ 68 w 136"/>
                  <a:gd name="T47" fmla="*/ 192 h 280"/>
                  <a:gd name="T48" fmla="*/ 66 w 136"/>
                  <a:gd name="T49" fmla="*/ 199 h 280"/>
                  <a:gd name="T50" fmla="*/ 76 w 136"/>
                  <a:gd name="T51" fmla="*/ 202 h 280"/>
                  <a:gd name="T52" fmla="*/ 84 w 136"/>
                  <a:gd name="T53" fmla="*/ 200 h 280"/>
                  <a:gd name="T54" fmla="*/ 88 w 136"/>
                  <a:gd name="T55" fmla="*/ 208 h 280"/>
                  <a:gd name="T56" fmla="*/ 94 w 136"/>
                  <a:gd name="T57" fmla="*/ 210 h 280"/>
                  <a:gd name="T58" fmla="*/ 124 w 136"/>
                  <a:gd name="T59" fmla="*/ 268 h 280"/>
                  <a:gd name="T60" fmla="*/ 136 w 136"/>
                  <a:gd name="T61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280">
                    <a:moveTo>
                      <a:pt x="136" y="280"/>
                    </a:moveTo>
                    <a:lnTo>
                      <a:pt x="130" y="265"/>
                    </a:lnTo>
                    <a:lnTo>
                      <a:pt x="94" y="201"/>
                    </a:lnTo>
                    <a:lnTo>
                      <a:pt x="57" y="136"/>
                    </a:lnTo>
                    <a:lnTo>
                      <a:pt x="38" y="94"/>
                    </a:lnTo>
                    <a:lnTo>
                      <a:pt x="26" y="58"/>
                    </a:lnTo>
                    <a:lnTo>
                      <a:pt x="19" y="37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7" y="10"/>
                    </a:lnTo>
                    <a:lnTo>
                      <a:pt x="9" y="22"/>
                    </a:lnTo>
                    <a:lnTo>
                      <a:pt x="5" y="37"/>
                    </a:lnTo>
                    <a:lnTo>
                      <a:pt x="14" y="47"/>
                    </a:lnTo>
                    <a:lnTo>
                      <a:pt x="19" y="53"/>
                    </a:lnTo>
                    <a:lnTo>
                      <a:pt x="28" y="81"/>
                    </a:lnTo>
                    <a:lnTo>
                      <a:pt x="26" y="96"/>
                    </a:lnTo>
                    <a:lnTo>
                      <a:pt x="33" y="98"/>
                    </a:lnTo>
                    <a:lnTo>
                      <a:pt x="43" y="117"/>
                    </a:lnTo>
                    <a:lnTo>
                      <a:pt x="49" y="127"/>
                    </a:lnTo>
                    <a:lnTo>
                      <a:pt x="62" y="169"/>
                    </a:lnTo>
                    <a:lnTo>
                      <a:pt x="64" y="182"/>
                    </a:lnTo>
                    <a:lnTo>
                      <a:pt x="74" y="178"/>
                    </a:lnTo>
                    <a:lnTo>
                      <a:pt x="77" y="186"/>
                    </a:lnTo>
                    <a:lnTo>
                      <a:pt x="68" y="192"/>
                    </a:lnTo>
                    <a:lnTo>
                      <a:pt x="66" y="199"/>
                    </a:lnTo>
                    <a:lnTo>
                      <a:pt x="76" y="202"/>
                    </a:lnTo>
                    <a:lnTo>
                      <a:pt x="84" y="200"/>
                    </a:lnTo>
                    <a:lnTo>
                      <a:pt x="88" y="208"/>
                    </a:lnTo>
                    <a:lnTo>
                      <a:pt x="94" y="210"/>
                    </a:lnTo>
                    <a:lnTo>
                      <a:pt x="124" y="268"/>
                    </a:lnTo>
                    <a:lnTo>
                      <a:pt x="136" y="280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8" name="Freeform 22">
                <a:extLst>
                  <a:ext uri="{FF2B5EF4-FFF2-40B4-BE49-F238E27FC236}">
                    <a16:creationId xmlns:a16="http://schemas.microsoft.com/office/drawing/2014/main" id="{8C4B76EC-DDBF-B7EA-306A-1C32ECD9DDC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602422" y="2650597"/>
                <a:ext cx="198437" cy="49213"/>
              </a:xfrm>
              <a:custGeom>
                <a:avLst/>
                <a:gdLst>
                  <a:gd name="T0" fmla="*/ 2 w 125"/>
                  <a:gd name="T1" fmla="*/ 31 h 31"/>
                  <a:gd name="T2" fmla="*/ 18 w 125"/>
                  <a:gd name="T3" fmla="*/ 23 h 31"/>
                  <a:gd name="T4" fmla="*/ 68 w 125"/>
                  <a:gd name="T5" fmla="*/ 8 h 31"/>
                  <a:gd name="T6" fmla="*/ 125 w 125"/>
                  <a:gd name="T7" fmla="*/ 3 h 31"/>
                  <a:gd name="T8" fmla="*/ 101 w 125"/>
                  <a:gd name="T9" fmla="*/ 0 h 31"/>
                  <a:gd name="T10" fmla="*/ 79 w 125"/>
                  <a:gd name="T11" fmla="*/ 3 h 31"/>
                  <a:gd name="T12" fmla="*/ 0 w 125"/>
                  <a:gd name="T13" fmla="*/ 26 h 31"/>
                  <a:gd name="T14" fmla="*/ 2 w 125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31">
                    <a:moveTo>
                      <a:pt x="2" y="31"/>
                    </a:moveTo>
                    <a:lnTo>
                      <a:pt x="18" y="23"/>
                    </a:lnTo>
                    <a:lnTo>
                      <a:pt x="68" y="8"/>
                    </a:lnTo>
                    <a:lnTo>
                      <a:pt x="125" y="3"/>
                    </a:lnTo>
                    <a:lnTo>
                      <a:pt x="101" y="0"/>
                    </a:lnTo>
                    <a:lnTo>
                      <a:pt x="79" y="3"/>
                    </a:lnTo>
                    <a:lnTo>
                      <a:pt x="0" y="26"/>
                    </a:lnTo>
                    <a:lnTo>
                      <a:pt x="2" y="3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9" name="Freeform 23">
                <a:extLst>
                  <a:ext uri="{FF2B5EF4-FFF2-40B4-BE49-F238E27FC236}">
                    <a16:creationId xmlns:a16="http://schemas.microsoft.com/office/drawing/2014/main" id="{1A51B152-7150-7A71-D20E-26F9C078A9B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99309" y="2329922"/>
                <a:ext cx="104775" cy="74613"/>
              </a:xfrm>
              <a:custGeom>
                <a:avLst/>
                <a:gdLst>
                  <a:gd name="T0" fmla="*/ 0 w 66"/>
                  <a:gd name="T1" fmla="*/ 47 h 47"/>
                  <a:gd name="T2" fmla="*/ 7 w 66"/>
                  <a:gd name="T3" fmla="*/ 41 h 47"/>
                  <a:gd name="T4" fmla="*/ 20 w 66"/>
                  <a:gd name="T5" fmla="*/ 30 h 47"/>
                  <a:gd name="T6" fmla="*/ 51 w 66"/>
                  <a:gd name="T7" fmla="*/ 11 h 47"/>
                  <a:gd name="T8" fmla="*/ 66 w 66"/>
                  <a:gd name="T9" fmla="*/ 0 h 47"/>
                  <a:gd name="T10" fmla="*/ 34 w 66"/>
                  <a:gd name="T11" fmla="*/ 12 h 47"/>
                  <a:gd name="T12" fmla="*/ 18 w 66"/>
                  <a:gd name="T13" fmla="*/ 24 h 47"/>
                  <a:gd name="T14" fmla="*/ 14 w 66"/>
                  <a:gd name="T15" fmla="*/ 27 h 47"/>
                  <a:gd name="T16" fmla="*/ 5 w 66"/>
                  <a:gd name="T17" fmla="*/ 29 h 47"/>
                  <a:gd name="T18" fmla="*/ 7 w 66"/>
                  <a:gd name="T19" fmla="*/ 38 h 47"/>
                  <a:gd name="T20" fmla="*/ 0 w 66"/>
                  <a:gd name="T2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47">
                    <a:moveTo>
                      <a:pt x="0" y="47"/>
                    </a:moveTo>
                    <a:lnTo>
                      <a:pt x="7" y="41"/>
                    </a:lnTo>
                    <a:lnTo>
                      <a:pt x="20" y="30"/>
                    </a:lnTo>
                    <a:lnTo>
                      <a:pt x="51" y="11"/>
                    </a:lnTo>
                    <a:lnTo>
                      <a:pt x="66" y="0"/>
                    </a:lnTo>
                    <a:lnTo>
                      <a:pt x="34" y="12"/>
                    </a:lnTo>
                    <a:lnTo>
                      <a:pt x="18" y="24"/>
                    </a:lnTo>
                    <a:lnTo>
                      <a:pt x="14" y="27"/>
                    </a:lnTo>
                    <a:lnTo>
                      <a:pt x="5" y="29"/>
                    </a:lnTo>
                    <a:lnTo>
                      <a:pt x="7" y="38"/>
                    </a:lnTo>
                    <a:lnTo>
                      <a:pt x="0" y="47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0" name="Freeform 24">
                <a:extLst>
                  <a:ext uri="{FF2B5EF4-FFF2-40B4-BE49-F238E27FC236}">
                    <a16:creationId xmlns:a16="http://schemas.microsoft.com/office/drawing/2014/main" id="{44DA5DFF-0C68-F939-C160-759E015FE52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10384" y="2655359"/>
                <a:ext cx="63500" cy="33338"/>
              </a:xfrm>
              <a:custGeom>
                <a:avLst/>
                <a:gdLst>
                  <a:gd name="T0" fmla="*/ 38 w 40"/>
                  <a:gd name="T1" fmla="*/ 21 h 21"/>
                  <a:gd name="T2" fmla="*/ 40 w 40"/>
                  <a:gd name="T3" fmla="*/ 14 h 21"/>
                  <a:gd name="T4" fmla="*/ 23 w 40"/>
                  <a:gd name="T5" fmla="*/ 5 h 21"/>
                  <a:gd name="T6" fmla="*/ 0 w 40"/>
                  <a:gd name="T7" fmla="*/ 0 h 21"/>
                  <a:gd name="T8" fmla="*/ 19 w 40"/>
                  <a:gd name="T9" fmla="*/ 7 h 21"/>
                  <a:gd name="T10" fmla="*/ 34 w 40"/>
                  <a:gd name="T11" fmla="*/ 14 h 21"/>
                  <a:gd name="T12" fmla="*/ 38 w 40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1">
                    <a:moveTo>
                      <a:pt x="38" y="21"/>
                    </a:moveTo>
                    <a:lnTo>
                      <a:pt x="40" y="14"/>
                    </a:lnTo>
                    <a:lnTo>
                      <a:pt x="23" y="5"/>
                    </a:lnTo>
                    <a:lnTo>
                      <a:pt x="0" y="0"/>
                    </a:lnTo>
                    <a:lnTo>
                      <a:pt x="19" y="7"/>
                    </a:lnTo>
                    <a:lnTo>
                      <a:pt x="34" y="14"/>
                    </a:lnTo>
                    <a:lnTo>
                      <a:pt x="38" y="2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1" name="Freeform 25">
                <a:extLst>
                  <a:ext uri="{FF2B5EF4-FFF2-40B4-BE49-F238E27FC236}">
                    <a16:creationId xmlns:a16="http://schemas.microsoft.com/office/drawing/2014/main" id="{CBB944DF-E459-69FE-E574-1F014C11C13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59597" y="2406122"/>
                <a:ext cx="225425" cy="306388"/>
              </a:xfrm>
              <a:custGeom>
                <a:avLst/>
                <a:gdLst>
                  <a:gd name="T0" fmla="*/ 8 w 142"/>
                  <a:gd name="T1" fmla="*/ 193 h 193"/>
                  <a:gd name="T2" fmla="*/ 18 w 142"/>
                  <a:gd name="T3" fmla="*/ 164 h 193"/>
                  <a:gd name="T4" fmla="*/ 49 w 142"/>
                  <a:gd name="T5" fmla="*/ 112 h 193"/>
                  <a:gd name="T6" fmla="*/ 62 w 142"/>
                  <a:gd name="T7" fmla="*/ 94 h 193"/>
                  <a:gd name="T8" fmla="*/ 113 w 142"/>
                  <a:gd name="T9" fmla="*/ 36 h 193"/>
                  <a:gd name="T10" fmla="*/ 142 w 142"/>
                  <a:gd name="T11" fmla="*/ 5 h 193"/>
                  <a:gd name="T12" fmla="*/ 139 w 142"/>
                  <a:gd name="T13" fmla="*/ 0 h 193"/>
                  <a:gd name="T14" fmla="*/ 133 w 142"/>
                  <a:gd name="T15" fmla="*/ 0 h 193"/>
                  <a:gd name="T16" fmla="*/ 113 w 142"/>
                  <a:gd name="T17" fmla="*/ 24 h 193"/>
                  <a:gd name="T18" fmla="*/ 91 w 142"/>
                  <a:gd name="T19" fmla="*/ 55 h 193"/>
                  <a:gd name="T20" fmla="*/ 47 w 142"/>
                  <a:gd name="T21" fmla="*/ 108 h 193"/>
                  <a:gd name="T22" fmla="*/ 31 w 142"/>
                  <a:gd name="T23" fmla="*/ 126 h 193"/>
                  <a:gd name="T24" fmla="*/ 32 w 142"/>
                  <a:gd name="T25" fmla="*/ 132 h 193"/>
                  <a:gd name="T26" fmla="*/ 7 w 142"/>
                  <a:gd name="T27" fmla="*/ 184 h 193"/>
                  <a:gd name="T28" fmla="*/ 0 w 142"/>
                  <a:gd name="T29" fmla="*/ 180 h 193"/>
                  <a:gd name="T30" fmla="*/ 8 w 142"/>
                  <a:gd name="T31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2" h="193">
                    <a:moveTo>
                      <a:pt x="8" y="193"/>
                    </a:moveTo>
                    <a:lnTo>
                      <a:pt x="18" y="164"/>
                    </a:lnTo>
                    <a:lnTo>
                      <a:pt x="49" y="112"/>
                    </a:lnTo>
                    <a:lnTo>
                      <a:pt x="62" y="94"/>
                    </a:lnTo>
                    <a:lnTo>
                      <a:pt x="113" y="36"/>
                    </a:lnTo>
                    <a:lnTo>
                      <a:pt x="142" y="5"/>
                    </a:lnTo>
                    <a:lnTo>
                      <a:pt x="139" y="0"/>
                    </a:lnTo>
                    <a:lnTo>
                      <a:pt x="133" y="0"/>
                    </a:lnTo>
                    <a:lnTo>
                      <a:pt x="113" y="24"/>
                    </a:lnTo>
                    <a:lnTo>
                      <a:pt x="91" y="55"/>
                    </a:lnTo>
                    <a:lnTo>
                      <a:pt x="47" y="108"/>
                    </a:lnTo>
                    <a:lnTo>
                      <a:pt x="31" y="126"/>
                    </a:lnTo>
                    <a:lnTo>
                      <a:pt x="32" y="132"/>
                    </a:lnTo>
                    <a:lnTo>
                      <a:pt x="7" y="184"/>
                    </a:lnTo>
                    <a:lnTo>
                      <a:pt x="0" y="180"/>
                    </a:lnTo>
                    <a:lnTo>
                      <a:pt x="8" y="193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2" name="Freeform 26">
                <a:extLst>
                  <a:ext uri="{FF2B5EF4-FFF2-40B4-BE49-F238E27FC236}">
                    <a16:creationId xmlns:a16="http://schemas.microsoft.com/office/drawing/2014/main" id="{AC9ABAEE-0BC2-476B-BDBF-15F4ADAAB5D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15197" y="1972734"/>
                <a:ext cx="117475" cy="352425"/>
              </a:xfrm>
              <a:custGeom>
                <a:avLst/>
                <a:gdLst>
                  <a:gd name="T0" fmla="*/ 0 w 74"/>
                  <a:gd name="T1" fmla="*/ 222 h 222"/>
                  <a:gd name="T2" fmla="*/ 12 w 74"/>
                  <a:gd name="T3" fmla="*/ 217 h 222"/>
                  <a:gd name="T4" fmla="*/ 38 w 74"/>
                  <a:gd name="T5" fmla="*/ 204 h 222"/>
                  <a:gd name="T6" fmla="*/ 56 w 74"/>
                  <a:gd name="T7" fmla="*/ 199 h 222"/>
                  <a:gd name="T8" fmla="*/ 63 w 74"/>
                  <a:gd name="T9" fmla="*/ 202 h 222"/>
                  <a:gd name="T10" fmla="*/ 65 w 74"/>
                  <a:gd name="T11" fmla="*/ 208 h 222"/>
                  <a:gd name="T12" fmla="*/ 71 w 74"/>
                  <a:gd name="T13" fmla="*/ 154 h 222"/>
                  <a:gd name="T14" fmla="*/ 74 w 74"/>
                  <a:gd name="T15" fmla="*/ 134 h 222"/>
                  <a:gd name="T16" fmla="*/ 72 w 74"/>
                  <a:gd name="T17" fmla="*/ 121 h 222"/>
                  <a:gd name="T18" fmla="*/ 74 w 74"/>
                  <a:gd name="T19" fmla="*/ 65 h 222"/>
                  <a:gd name="T20" fmla="*/ 59 w 74"/>
                  <a:gd name="T21" fmla="*/ 14 h 222"/>
                  <a:gd name="T22" fmla="*/ 49 w 74"/>
                  <a:gd name="T23" fmla="*/ 0 h 222"/>
                  <a:gd name="T24" fmla="*/ 52 w 74"/>
                  <a:gd name="T25" fmla="*/ 18 h 222"/>
                  <a:gd name="T26" fmla="*/ 62 w 74"/>
                  <a:gd name="T27" fmla="*/ 35 h 222"/>
                  <a:gd name="T28" fmla="*/ 68 w 74"/>
                  <a:gd name="T29" fmla="*/ 60 h 222"/>
                  <a:gd name="T30" fmla="*/ 69 w 74"/>
                  <a:gd name="T31" fmla="*/ 71 h 222"/>
                  <a:gd name="T32" fmla="*/ 67 w 74"/>
                  <a:gd name="T33" fmla="*/ 82 h 222"/>
                  <a:gd name="T34" fmla="*/ 71 w 74"/>
                  <a:gd name="T35" fmla="*/ 133 h 222"/>
                  <a:gd name="T36" fmla="*/ 63 w 74"/>
                  <a:gd name="T37" fmla="*/ 161 h 222"/>
                  <a:gd name="T38" fmla="*/ 64 w 74"/>
                  <a:gd name="T39" fmla="*/ 183 h 222"/>
                  <a:gd name="T40" fmla="*/ 43 w 74"/>
                  <a:gd name="T41" fmla="*/ 188 h 222"/>
                  <a:gd name="T42" fmla="*/ 32 w 74"/>
                  <a:gd name="T43" fmla="*/ 202 h 222"/>
                  <a:gd name="T44" fmla="*/ 14 w 74"/>
                  <a:gd name="T45" fmla="*/ 208 h 222"/>
                  <a:gd name="T46" fmla="*/ 7 w 74"/>
                  <a:gd name="T47" fmla="*/ 217 h 222"/>
                  <a:gd name="T48" fmla="*/ 0 w 74"/>
                  <a:gd name="T49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222">
                    <a:moveTo>
                      <a:pt x="0" y="222"/>
                    </a:moveTo>
                    <a:lnTo>
                      <a:pt x="12" y="217"/>
                    </a:lnTo>
                    <a:lnTo>
                      <a:pt x="38" y="204"/>
                    </a:lnTo>
                    <a:lnTo>
                      <a:pt x="56" y="199"/>
                    </a:lnTo>
                    <a:lnTo>
                      <a:pt x="63" y="202"/>
                    </a:lnTo>
                    <a:lnTo>
                      <a:pt x="65" y="208"/>
                    </a:lnTo>
                    <a:lnTo>
                      <a:pt x="71" y="154"/>
                    </a:lnTo>
                    <a:lnTo>
                      <a:pt x="74" y="134"/>
                    </a:lnTo>
                    <a:lnTo>
                      <a:pt x="72" y="121"/>
                    </a:lnTo>
                    <a:lnTo>
                      <a:pt x="74" y="65"/>
                    </a:lnTo>
                    <a:lnTo>
                      <a:pt x="59" y="14"/>
                    </a:lnTo>
                    <a:lnTo>
                      <a:pt x="49" y="0"/>
                    </a:lnTo>
                    <a:lnTo>
                      <a:pt x="52" y="18"/>
                    </a:lnTo>
                    <a:lnTo>
                      <a:pt x="62" y="35"/>
                    </a:lnTo>
                    <a:lnTo>
                      <a:pt x="68" y="60"/>
                    </a:lnTo>
                    <a:lnTo>
                      <a:pt x="69" y="71"/>
                    </a:lnTo>
                    <a:lnTo>
                      <a:pt x="67" y="82"/>
                    </a:lnTo>
                    <a:lnTo>
                      <a:pt x="71" y="133"/>
                    </a:lnTo>
                    <a:lnTo>
                      <a:pt x="63" y="161"/>
                    </a:lnTo>
                    <a:lnTo>
                      <a:pt x="64" y="183"/>
                    </a:lnTo>
                    <a:lnTo>
                      <a:pt x="43" y="188"/>
                    </a:lnTo>
                    <a:lnTo>
                      <a:pt x="32" y="202"/>
                    </a:lnTo>
                    <a:lnTo>
                      <a:pt x="14" y="208"/>
                    </a:lnTo>
                    <a:lnTo>
                      <a:pt x="7" y="217"/>
                    </a:lnTo>
                    <a:lnTo>
                      <a:pt x="0" y="222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3" name="Freeform 27">
                <a:extLst>
                  <a:ext uri="{FF2B5EF4-FFF2-40B4-BE49-F238E27FC236}">
                    <a16:creationId xmlns:a16="http://schemas.microsoft.com/office/drawing/2014/main" id="{FAF601C8-1F51-0372-E7C0-ACB6BD2CBAC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152784" y="1526647"/>
                <a:ext cx="4179887" cy="1685925"/>
              </a:xfrm>
              <a:custGeom>
                <a:avLst/>
                <a:gdLst>
                  <a:gd name="T0" fmla="*/ 2460 w 2633"/>
                  <a:gd name="T1" fmla="*/ 25 h 1062"/>
                  <a:gd name="T2" fmla="*/ 2570 w 2633"/>
                  <a:gd name="T3" fmla="*/ 267 h 1062"/>
                  <a:gd name="T4" fmla="*/ 2470 w 2633"/>
                  <a:gd name="T5" fmla="*/ 1 h 1062"/>
                  <a:gd name="T6" fmla="*/ 2534 w 2633"/>
                  <a:gd name="T7" fmla="*/ 183 h 1062"/>
                  <a:gd name="T8" fmla="*/ 2606 w 2633"/>
                  <a:gd name="T9" fmla="*/ 281 h 1062"/>
                  <a:gd name="T10" fmla="*/ 2493 w 2633"/>
                  <a:gd name="T11" fmla="*/ 547 h 1062"/>
                  <a:gd name="T12" fmla="*/ 2342 w 2633"/>
                  <a:gd name="T13" fmla="*/ 732 h 1062"/>
                  <a:gd name="T14" fmla="*/ 2396 w 2633"/>
                  <a:gd name="T15" fmla="*/ 648 h 1062"/>
                  <a:gd name="T16" fmla="*/ 2343 w 2633"/>
                  <a:gd name="T17" fmla="*/ 747 h 1062"/>
                  <a:gd name="T18" fmla="*/ 2633 w 2633"/>
                  <a:gd name="T19" fmla="*/ 346 h 1062"/>
                  <a:gd name="T20" fmla="*/ 2591 w 2633"/>
                  <a:gd name="T21" fmla="*/ 482 h 1062"/>
                  <a:gd name="T22" fmla="*/ 1966 w 2633"/>
                  <a:gd name="T23" fmla="*/ 930 h 1062"/>
                  <a:gd name="T24" fmla="*/ 2071 w 2633"/>
                  <a:gd name="T25" fmla="*/ 761 h 1062"/>
                  <a:gd name="T26" fmla="*/ 2088 w 2633"/>
                  <a:gd name="T27" fmla="*/ 759 h 1062"/>
                  <a:gd name="T28" fmla="*/ 2164 w 2633"/>
                  <a:gd name="T29" fmla="*/ 701 h 1062"/>
                  <a:gd name="T30" fmla="*/ 2281 w 2633"/>
                  <a:gd name="T31" fmla="*/ 681 h 1062"/>
                  <a:gd name="T32" fmla="*/ 2325 w 2633"/>
                  <a:gd name="T33" fmla="*/ 694 h 1062"/>
                  <a:gd name="T34" fmla="*/ 2390 w 2633"/>
                  <a:gd name="T35" fmla="*/ 616 h 1062"/>
                  <a:gd name="T36" fmla="*/ 2391 w 2633"/>
                  <a:gd name="T37" fmla="*/ 602 h 1062"/>
                  <a:gd name="T38" fmla="*/ 2340 w 2633"/>
                  <a:gd name="T39" fmla="*/ 583 h 1062"/>
                  <a:gd name="T40" fmla="*/ 2174 w 2633"/>
                  <a:gd name="T41" fmla="*/ 557 h 1062"/>
                  <a:gd name="T42" fmla="*/ 2321 w 2633"/>
                  <a:gd name="T43" fmla="*/ 535 h 1062"/>
                  <a:gd name="T44" fmla="*/ 2332 w 2633"/>
                  <a:gd name="T45" fmla="*/ 503 h 1062"/>
                  <a:gd name="T46" fmla="*/ 2216 w 2633"/>
                  <a:gd name="T47" fmla="*/ 444 h 1062"/>
                  <a:gd name="T48" fmla="*/ 2289 w 2633"/>
                  <a:gd name="T49" fmla="*/ 445 h 1062"/>
                  <a:gd name="T50" fmla="*/ 2298 w 2633"/>
                  <a:gd name="T51" fmla="*/ 405 h 1062"/>
                  <a:gd name="T52" fmla="*/ 2358 w 2633"/>
                  <a:gd name="T53" fmla="*/ 429 h 1062"/>
                  <a:gd name="T54" fmla="*/ 2403 w 2633"/>
                  <a:gd name="T55" fmla="*/ 447 h 1062"/>
                  <a:gd name="T56" fmla="*/ 2486 w 2633"/>
                  <a:gd name="T57" fmla="*/ 395 h 1062"/>
                  <a:gd name="T58" fmla="*/ 2545 w 2633"/>
                  <a:gd name="T59" fmla="*/ 330 h 1062"/>
                  <a:gd name="T60" fmla="*/ 2487 w 2633"/>
                  <a:gd name="T61" fmla="*/ 229 h 1062"/>
                  <a:gd name="T62" fmla="*/ 2449 w 2633"/>
                  <a:gd name="T63" fmla="*/ 286 h 1062"/>
                  <a:gd name="T64" fmla="*/ 2438 w 2633"/>
                  <a:gd name="T65" fmla="*/ 211 h 1062"/>
                  <a:gd name="T66" fmla="*/ 2255 w 2633"/>
                  <a:gd name="T67" fmla="*/ 223 h 1062"/>
                  <a:gd name="T68" fmla="*/ 2250 w 2633"/>
                  <a:gd name="T69" fmla="*/ 189 h 1062"/>
                  <a:gd name="T70" fmla="*/ 2350 w 2633"/>
                  <a:gd name="T71" fmla="*/ 173 h 1062"/>
                  <a:gd name="T72" fmla="*/ 2401 w 2633"/>
                  <a:gd name="T73" fmla="*/ 165 h 1062"/>
                  <a:gd name="T74" fmla="*/ 2449 w 2633"/>
                  <a:gd name="T75" fmla="*/ 142 h 1062"/>
                  <a:gd name="T76" fmla="*/ 2477 w 2633"/>
                  <a:gd name="T77" fmla="*/ 83 h 1062"/>
                  <a:gd name="T78" fmla="*/ 2430 w 2633"/>
                  <a:gd name="T79" fmla="*/ 5 h 1062"/>
                  <a:gd name="T80" fmla="*/ 1745 w 2633"/>
                  <a:gd name="T81" fmla="*/ 98 h 1062"/>
                  <a:gd name="T82" fmla="*/ 1580 w 2633"/>
                  <a:gd name="T83" fmla="*/ 69 h 1062"/>
                  <a:gd name="T84" fmla="*/ 949 w 2633"/>
                  <a:gd name="T85" fmla="*/ 91 h 1062"/>
                  <a:gd name="T86" fmla="*/ 763 w 2633"/>
                  <a:gd name="T87" fmla="*/ 179 h 1062"/>
                  <a:gd name="T88" fmla="*/ 661 w 2633"/>
                  <a:gd name="T89" fmla="*/ 266 h 1062"/>
                  <a:gd name="T90" fmla="*/ 573 w 2633"/>
                  <a:gd name="T91" fmla="*/ 271 h 1062"/>
                  <a:gd name="T92" fmla="*/ 463 w 2633"/>
                  <a:gd name="T93" fmla="*/ 309 h 1062"/>
                  <a:gd name="T94" fmla="*/ 414 w 2633"/>
                  <a:gd name="T95" fmla="*/ 364 h 1062"/>
                  <a:gd name="T96" fmla="*/ 336 w 2633"/>
                  <a:gd name="T97" fmla="*/ 414 h 1062"/>
                  <a:gd name="T98" fmla="*/ 275 w 2633"/>
                  <a:gd name="T99" fmla="*/ 456 h 1062"/>
                  <a:gd name="T100" fmla="*/ 162 w 2633"/>
                  <a:gd name="T101" fmla="*/ 481 h 1062"/>
                  <a:gd name="T102" fmla="*/ 91 w 2633"/>
                  <a:gd name="T103" fmla="*/ 542 h 1062"/>
                  <a:gd name="T104" fmla="*/ 23 w 2633"/>
                  <a:gd name="T105" fmla="*/ 595 h 1062"/>
                  <a:gd name="T106" fmla="*/ 378 w 2633"/>
                  <a:gd name="T107" fmla="*/ 682 h 1062"/>
                  <a:gd name="T108" fmla="*/ 561 w 2633"/>
                  <a:gd name="T109" fmla="*/ 623 h 1062"/>
                  <a:gd name="T110" fmla="*/ 982 w 2633"/>
                  <a:gd name="T111" fmla="*/ 630 h 1062"/>
                  <a:gd name="T112" fmla="*/ 1403 w 2633"/>
                  <a:gd name="T113" fmla="*/ 735 h 1062"/>
                  <a:gd name="T114" fmla="*/ 1827 w 2633"/>
                  <a:gd name="T115" fmla="*/ 1035 h 1062"/>
                  <a:gd name="T116" fmla="*/ 1923 w 2633"/>
                  <a:gd name="T117" fmla="*/ 1035 h 1062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16 w 10000"/>
                  <a:gd name="connsiteY631" fmla="*/ 5640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4 w 10000"/>
                  <a:gd name="connsiteY642" fmla="*/ 6511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4 w 10000"/>
                  <a:gd name="connsiteY642" fmla="*/ 6511 h 10000"/>
                  <a:gd name="connsiteX643" fmla="*/ 795 w 10000"/>
                  <a:gd name="connsiteY643" fmla="*/ 6484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</a:cxnLst>
                <a:rect l="l" t="t" r="r" b="b"/>
                <a:pathLst>
                  <a:path w="10000" h="10000">
                    <a:moveTo>
                      <a:pt x="9343" y="235"/>
                    </a:moveTo>
                    <a:lnTo>
                      <a:pt x="9396" y="217"/>
                    </a:lnTo>
                    <a:cubicBezTo>
                      <a:pt x="9391" y="148"/>
                      <a:pt x="9386" y="78"/>
                      <a:pt x="9381" y="9"/>
                    </a:cubicBezTo>
                    <a:cubicBezTo>
                      <a:pt x="9366" y="15"/>
                      <a:pt x="9350" y="22"/>
                      <a:pt x="9335" y="28"/>
                    </a:cubicBezTo>
                    <a:lnTo>
                      <a:pt x="9267" y="28"/>
                    </a:lnTo>
                    <a:cubicBezTo>
                      <a:pt x="9268" y="63"/>
                      <a:pt x="9270" y="97"/>
                      <a:pt x="9271" y="132"/>
                    </a:cubicBezTo>
                    <a:cubicBezTo>
                      <a:pt x="9279" y="135"/>
                      <a:pt x="9286" y="138"/>
                      <a:pt x="9294" y="141"/>
                    </a:cubicBezTo>
                    <a:cubicBezTo>
                      <a:pt x="9291" y="160"/>
                      <a:pt x="9289" y="179"/>
                      <a:pt x="9286" y="198"/>
                    </a:cubicBezTo>
                    <a:lnTo>
                      <a:pt x="9324" y="207"/>
                    </a:lnTo>
                    <a:cubicBezTo>
                      <a:pt x="9330" y="216"/>
                      <a:pt x="9337" y="226"/>
                      <a:pt x="9343" y="235"/>
                    </a:cubicBezTo>
                    <a:lnTo>
                      <a:pt x="9343" y="235"/>
                    </a:lnTo>
                    <a:lnTo>
                      <a:pt x="9343" y="235"/>
                    </a:lnTo>
                    <a:lnTo>
                      <a:pt x="9343" y="235"/>
                    </a:lnTo>
                    <a:close/>
                    <a:moveTo>
                      <a:pt x="9787" y="2524"/>
                    </a:moveTo>
                    <a:cubicBezTo>
                      <a:pt x="9788" y="2483"/>
                      <a:pt x="9790" y="2442"/>
                      <a:pt x="9791" y="2401"/>
                    </a:cubicBezTo>
                    <a:cubicBezTo>
                      <a:pt x="9783" y="2388"/>
                      <a:pt x="9776" y="2376"/>
                      <a:pt x="9768" y="2363"/>
                    </a:cubicBezTo>
                    <a:cubicBezTo>
                      <a:pt x="9764" y="2329"/>
                      <a:pt x="9761" y="2294"/>
                      <a:pt x="9757" y="2260"/>
                    </a:cubicBezTo>
                    <a:cubicBezTo>
                      <a:pt x="9746" y="2241"/>
                      <a:pt x="9734" y="2222"/>
                      <a:pt x="9723" y="2203"/>
                    </a:cubicBezTo>
                    <a:cubicBezTo>
                      <a:pt x="9717" y="2172"/>
                      <a:pt x="9710" y="2140"/>
                      <a:pt x="9704" y="2109"/>
                    </a:cubicBezTo>
                    <a:cubicBezTo>
                      <a:pt x="9693" y="2103"/>
                      <a:pt x="9681" y="2096"/>
                      <a:pt x="9670" y="2090"/>
                    </a:cubicBezTo>
                    <a:cubicBezTo>
                      <a:pt x="9665" y="2096"/>
                      <a:pt x="9659" y="2103"/>
                      <a:pt x="9654" y="2109"/>
                    </a:cubicBezTo>
                    <a:lnTo>
                      <a:pt x="9723" y="2298"/>
                    </a:lnTo>
                    <a:cubicBezTo>
                      <a:pt x="9727" y="2354"/>
                      <a:pt x="9730" y="2411"/>
                      <a:pt x="9734" y="2467"/>
                    </a:cubicBezTo>
                    <a:cubicBezTo>
                      <a:pt x="9743" y="2483"/>
                      <a:pt x="9752" y="2498"/>
                      <a:pt x="9761" y="2514"/>
                    </a:cubicBezTo>
                    <a:cubicBezTo>
                      <a:pt x="9770" y="2517"/>
                      <a:pt x="9778" y="2521"/>
                      <a:pt x="9787" y="2524"/>
                    </a:cubicBezTo>
                    <a:lnTo>
                      <a:pt x="9787" y="2524"/>
                    </a:lnTo>
                    <a:lnTo>
                      <a:pt x="9787" y="2524"/>
                    </a:lnTo>
                    <a:close/>
                    <a:moveTo>
                      <a:pt x="9897" y="2646"/>
                    </a:moveTo>
                    <a:cubicBezTo>
                      <a:pt x="9890" y="2599"/>
                      <a:pt x="9882" y="2552"/>
                      <a:pt x="9875" y="2505"/>
                    </a:cubicBezTo>
                    <a:cubicBezTo>
                      <a:pt x="9829" y="2304"/>
                      <a:pt x="9784" y="2103"/>
                      <a:pt x="9738" y="1902"/>
                    </a:cubicBezTo>
                    <a:lnTo>
                      <a:pt x="9597" y="1290"/>
                    </a:lnTo>
                    <a:cubicBezTo>
                      <a:pt x="9572" y="1158"/>
                      <a:pt x="9546" y="1027"/>
                      <a:pt x="9521" y="895"/>
                    </a:cubicBezTo>
                    <a:cubicBezTo>
                      <a:pt x="9507" y="782"/>
                      <a:pt x="9494" y="669"/>
                      <a:pt x="9480" y="556"/>
                    </a:cubicBezTo>
                    <a:lnTo>
                      <a:pt x="9453" y="358"/>
                    </a:lnTo>
                    <a:cubicBezTo>
                      <a:pt x="9439" y="239"/>
                      <a:pt x="9425" y="119"/>
                      <a:pt x="9411" y="0"/>
                    </a:cubicBezTo>
                    <a:lnTo>
                      <a:pt x="9381" y="9"/>
                    </a:lnTo>
                    <a:cubicBezTo>
                      <a:pt x="9390" y="37"/>
                      <a:pt x="9399" y="66"/>
                      <a:pt x="9408" y="94"/>
                    </a:cubicBezTo>
                    <a:cubicBezTo>
                      <a:pt x="9410" y="132"/>
                      <a:pt x="9413" y="169"/>
                      <a:pt x="9415" y="207"/>
                    </a:cubicBezTo>
                    <a:cubicBezTo>
                      <a:pt x="9409" y="254"/>
                      <a:pt x="9402" y="301"/>
                      <a:pt x="9396" y="348"/>
                    </a:cubicBezTo>
                    <a:cubicBezTo>
                      <a:pt x="9409" y="383"/>
                      <a:pt x="9421" y="417"/>
                      <a:pt x="9434" y="452"/>
                    </a:cubicBezTo>
                    <a:cubicBezTo>
                      <a:pt x="9440" y="471"/>
                      <a:pt x="9447" y="489"/>
                      <a:pt x="9453" y="508"/>
                    </a:cubicBezTo>
                    <a:lnTo>
                      <a:pt x="9483" y="763"/>
                    </a:lnTo>
                    <a:lnTo>
                      <a:pt x="9480" y="913"/>
                    </a:lnTo>
                    <a:cubicBezTo>
                      <a:pt x="9489" y="919"/>
                      <a:pt x="9497" y="926"/>
                      <a:pt x="9506" y="932"/>
                    </a:cubicBezTo>
                    <a:cubicBezTo>
                      <a:pt x="9517" y="992"/>
                      <a:pt x="9529" y="1051"/>
                      <a:pt x="9540" y="1111"/>
                    </a:cubicBezTo>
                    <a:cubicBezTo>
                      <a:pt x="9548" y="1142"/>
                      <a:pt x="9555" y="1174"/>
                      <a:pt x="9563" y="1205"/>
                    </a:cubicBezTo>
                    <a:cubicBezTo>
                      <a:pt x="9581" y="1334"/>
                      <a:pt x="9598" y="1462"/>
                      <a:pt x="9616" y="1591"/>
                    </a:cubicBezTo>
                    <a:cubicBezTo>
                      <a:pt x="9619" y="1635"/>
                      <a:pt x="9621" y="1679"/>
                      <a:pt x="9624" y="1723"/>
                    </a:cubicBezTo>
                    <a:cubicBezTo>
                      <a:pt x="9635" y="1710"/>
                      <a:pt x="9647" y="1698"/>
                      <a:pt x="9658" y="1685"/>
                    </a:cubicBezTo>
                    <a:cubicBezTo>
                      <a:pt x="9662" y="1710"/>
                      <a:pt x="9666" y="1736"/>
                      <a:pt x="9670" y="1761"/>
                    </a:cubicBezTo>
                    <a:cubicBezTo>
                      <a:pt x="9660" y="1777"/>
                      <a:pt x="9649" y="1792"/>
                      <a:pt x="9639" y="1808"/>
                    </a:cubicBezTo>
                    <a:cubicBezTo>
                      <a:pt x="9635" y="1833"/>
                      <a:pt x="9632" y="1858"/>
                      <a:pt x="9628" y="1883"/>
                    </a:cubicBezTo>
                    <a:cubicBezTo>
                      <a:pt x="9641" y="1892"/>
                      <a:pt x="9653" y="1902"/>
                      <a:pt x="9666" y="1911"/>
                    </a:cubicBezTo>
                    <a:cubicBezTo>
                      <a:pt x="9677" y="1905"/>
                      <a:pt x="9689" y="1899"/>
                      <a:pt x="9700" y="1893"/>
                    </a:cubicBezTo>
                    <a:cubicBezTo>
                      <a:pt x="9704" y="1918"/>
                      <a:pt x="9707" y="1943"/>
                      <a:pt x="9711" y="1968"/>
                    </a:cubicBezTo>
                    <a:cubicBezTo>
                      <a:pt x="9720" y="1974"/>
                      <a:pt x="9729" y="1981"/>
                      <a:pt x="9738" y="1987"/>
                    </a:cubicBezTo>
                    <a:lnTo>
                      <a:pt x="9852" y="2533"/>
                    </a:lnTo>
                    <a:cubicBezTo>
                      <a:pt x="9867" y="2571"/>
                      <a:pt x="9882" y="2608"/>
                      <a:pt x="9897" y="2646"/>
                    </a:cubicBezTo>
                    <a:lnTo>
                      <a:pt x="9897" y="2646"/>
                    </a:lnTo>
                    <a:lnTo>
                      <a:pt x="9897" y="2646"/>
                    </a:lnTo>
                    <a:close/>
                    <a:moveTo>
                      <a:pt x="8261" y="6959"/>
                    </a:moveTo>
                    <a:cubicBezTo>
                      <a:pt x="8281" y="6934"/>
                      <a:pt x="8301" y="6908"/>
                      <a:pt x="8321" y="6883"/>
                    </a:cubicBezTo>
                    <a:lnTo>
                      <a:pt x="8511" y="6742"/>
                    </a:lnTo>
                    <a:lnTo>
                      <a:pt x="8728" y="6695"/>
                    </a:lnTo>
                    <a:cubicBezTo>
                      <a:pt x="8696" y="6686"/>
                      <a:pt x="8665" y="6676"/>
                      <a:pt x="8633" y="6667"/>
                    </a:cubicBezTo>
                    <a:cubicBezTo>
                      <a:pt x="8606" y="6676"/>
                      <a:pt x="8580" y="6686"/>
                      <a:pt x="8553" y="6695"/>
                    </a:cubicBezTo>
                    <a:lnTo>
                      <a:pt x="8253" y="6911"/>
                    </a:lnTo>
                    <a:cubicBezTo>
                      <a:pt x="8256" y="6927"/>
                      <a:pt x="8258" y="6943"/>
                      <a:pt x="8261" y="6959"/>
                    </a:cubicBezTo>
                    <a:lnTo>
                      <a:pt x="8261" y="6959"/>
                    </a:lnTo>
                    <a:lnTo>
                      <a:pt x="8261" y="6959"/>
                    </a:lnTo>
                    <a:close/>
                    <a:moveTo>
                      <a:pt x="9442" y="5207"/>
                    </a:moveTo>
                    <a:cubicBezTo>
                      <a:pt x="9451" y="5188"/>
                      <a:pt x="9459" y="5170"/>
                      <a:pt x="9468" y="5151"/>
                    </a:cubicBezTo>
                    <a:cubicBezTo>
                      <a:pt x="9485" y="5116"/>
                      <a:pt x="9501" y="5082"/>
                      <a:pt x="9518" y="5047"/>
                    </a:cubicBezTo>
                    <a:lnTo>
                      <a:pt x="9635" y="4868"/>
                    </a:lnTo>
                    <a:cubicBezTo>
                      <a:pt x="9654" y="4834"/>
                      <a:pt x="9673" y="4799"/>
                      <a:pt x="9692" y="4765"/>
                    </a:cubicBezTo>
                    <a:cubicBezTo>
                      <a:pt x="9652" y="4803"/>
                      <a:pt x="9611" y="4840"/>
                      <a:pt x="9571" y="4878"/>
                    </a:cubicBezTo>
                    <a:cubicBezTo>
                      <a:pt x="9551" y="4916"/>
                      <a:pt x="9530" y="4953"/>
                      <a:pt x="9510" y="4991"/>
                    </a:cubicBezTo>
                    <a:cubicBezTo>
                      <a:pt x="9505" y="5000"/>
                      <a:pt x="9500" y="5010"/>
                      <a:pt x="9495" y="5019"/>
                    </a:cubicBezTo>
                    <a:cubicBezTo>
                      <a:pt x="9484" y="5025"/>
                      <a:pt x="9472" y="5032"/>
                      <a:pt x="9461" y="5038"/>
                    </a:cubicBezTo>
                    <a:cubicBezTo>
                      <a:pt x="9463" y="5066"/>
                      <a:pt x="9466" y="5094"/>
                      <a:pt x="9468" y="5122"/>
                    </a:cubicBezTo>
                    <a:cubicBezTo>
                      <a:pt x="9459" y="5150"/>
                      <a:pt x="9451" y="5179"/>
                      <a:pt x="9442" y="5207"/>
                    </a:cubicBezTo>
                    <a:lnTo>
                      <a:pt x="9442" y="5207"/>
                    </a:lnTo>
                    <a:lnTo>
                      <a:pt x="9442" y="5207"/>
                    </a:lnTo>
                    <a:close/>
                    <a:moveTo>
                      <a:pt x="8895" y="6893"/>
                    </a:moveTo>
                    <a:cubicBezTo>
                      <a:pt x="8896" y="6871"/>
                      <a:pt x="8898" y="6849"/>
                      <a:pt x="8899" y="6827"/>
                    </a:cubicBezTo>
                    <a:cubicBezTo>
                      <a:pt x="8877" y="6799"/>
                      <a:pt x="8856" y="6770"/>
                      <a:pt x="8834" y="6742"/>
                    </a:cubicBezTo>
                    <a:cubicBezTo>
                      <a:pt x="8805" y="6726"/>
                      <a:pt x="8776" y="6711"/>
                      <a:pt x="8747" y="6695"/>
                    </a:cubicBezTo>
                    <a:lnTo>
                      <a:pt x="8819" y="6761"/>
                    </a:lnTo>
                    <a:cubicBezTo>
                      <a:pt x="8838" y="6780"/>
                      <a:pt x="8857" y="6798"/>
                      <a:pt x="8876" y="6817"/>
                    </a:cubicBezTo>
                    <a:cubicBezTo>
                      <a:pt x="8882" y="6842"/>
                      <a:pt x="8889" y="6868"/>
                      <a:pt x="8895" y="6893"/>
                    </a:cubicBezTo>
                    <a:lnTo>
                      <a:pt x="8895" y="6893"/>
                    </a:lnTo>
                    <a:lnTo>
                      <a:pt x="8895" y="6893"/>
                    </a:lnTo>
                    <a:close/>
                    <a:moveTo>
                      <a:pt x="8899" y="7034"/>
                    </a:moveTo>
                    <a:cubicBezTo>
                      <a:pt x="8912" y="6943"/>
                      <a:pt x="8924" y="6852"/>
                      <a:pt x="8937" y="6761"/>
                    </a:cubicBezTo>
                    <a:lnTo>
                      <a:pt x="9054" y="6271"/>
                    </a:lnTo>
                    <a:cubicBezTo>
                      <a:pt x="9069" y="6215"/>
                      <a:pt x="9085" y="6158"/>
                      <a:pt x="9100" y="6102"/>
                    </a:cubicBezTo>
                    <a:cubicBezTo>
                      <a:pt x="9165" y="5920"/>
                      <a:pt x="9229" y="5738"/>
                      <a:pt x="9294" y="5556"/>
                    </a:cubicBezTo>
                    <a:cubicBezTo>
                      <a:pt x="9331" y="5459"/>
                      <a:pt x="9367" y="5361"/>
                      <a:pt x="9404" y="5264"/>
                    </a:cubicBezTo>
                    <a:cubicBezTo>
                      <a:pt x="9401" y="5248"/>
                      <a:pt x="9399" y="5233"/>
                      <a:pt x="9396" y="5217"/>
                    </a:cubicBezTo>
                    <a:lnTo>
                      <a:pt x="9370" y="5217"/>
                    </a:lnTo>
                    <a:cubicBezTo>
                      <a:pt x="9345" y="5292"/>
                      <a:pt x="9319" y="5368"/>
                      <a:pt x="9294" y="5443"/>
                    </a:cubicBezTo>
                    <a:cubicBezTo>
                      <a:pt x="9267" y="5540"/>
                      <a:pt x="9241" y="5637"/>
                      <a:pt x="9214" y="5734"/>
                    </a:cubicBezTo>
                    <a:cubicBezTo>
                      <a:pt x="9158" y="5901"/>
                      <a:pt x="9103" y="6067"/>
                      <a:pt x="9047" y="6234"/>
                    </a:cubicBezTo>
                    <a:cubicBezTo>
                      <a:pt x="9025" y="6290"/>
                      <a:pt x="9004" y="6347"/>
                      <a:pt x="8982" y="6403"/>
                    </a:cubicBezTo>
                    <a:cubicBezTo>
                      <a:pt x="8985" y="6425"/>
                      <a:pt x="8987" y="6447"/>
                      <a:pt x="8990" y="6469"/>
                    </a:cubicBezTo>
                    <a:cubicBezTo>
                      <a:pt x="8958" y="6629"/>
                      <a:pt x="8927" y="6789"/>
                      <a:pt x="8895" y="6949"/>
                    </a:cubicBezTo>
                    <a:lnTo>
                      <a:pt x="8864" y="6921"/>
                    </a:lnTo>
                    <a:cubicBezTo>
                      <a:pt x="8876" y="6959"/>
                      <a:pt x="8887" y="6996"/>
                      <a:pt x="8899" y="7034"/>
                    </a:cubicBezTo>
                    <a:lnTo>
                      <a:pt x="8899" y="7034"/>
                    </a:lnTo>
                    <a:lnTo>
                      <a:pt x="8899" y="7034"/>
                    </a:lnTo>
                    <a:close/>
                    <a:moveTo>
                      <a:pt x="9719" y="4736"/>
                    </a:moveTo>
                    <a:cubicBezTo>
                      <a:pt x="9734" y="4720"/>
                      <a:pt x="9750" y="4705"/>
                      <a:pt x="9765" y="4689"/>
                    </a:cubicBezTo>
                    <a:cubicBezTo>
                      <a:pt x="9798" y="4645"/>
                      <a:pt x="9830" y="4601"/>
                      <a:pt x="9863" y="4557"/>
                    </a:cubicBezTo>
                    <a:cubicBezTo>
                      <a:pt x="9886" y="4545"/>
                      <a:pt x="9909" y="4532"/>
                      <a:pt x="9932" y="4520"/>
                    </a:cubicBezTo>
                    <a:cubicBezTo>
                      <a:pt x="9941" y="4526"/>
                      <a:pt x="9949" y="4533"/>
                      <a:pt x="9958" y="4539"/>
                    </a:cubicBezTo>
                    <a:cubicBezTo>
                      <a:pt x="9961" y="4561"/>
                      <a:pt x="9963" y="4583"/>
                      <a:pt x="9966" y="4605"/>
                    </a:cubicBezTo>
                    <a:cubicBezTo>
                      <a:pt x="9972" y="4435"/>
                      <a:pt x="9979" y="4266"/>
                      <a:pt x="9985" y="4096"/>
                    </a:cubicBezTo>
                    <a:cubicBezTo>
                      <a:pt x="9990" y="4033"/>
                      <a:pt x="9995" y="3971"/>
                      <a:pt x="10000" y="3908"/>
                    </a:cubicBezTo>
                    <a:cubicBezTo>
                      <a:pt x="9996" y="3867"/>
                      <a:pt x="9993" y="3826"/>
                      <a:pt x="9989" y="3785"/>
                    </a:cubicBezTo>
                    <a:cubicBezTo>
                      <a:pt x="9993" y="3609"/>
                      <a:pt x="9996" y="3434"/>
                      <a:pt x="10000" y="3258"/>
                    </a:cubicBezTo>
                    <a:lnTo>
                      <a:pt x="9943" y="2778"/>
                    </a:lnTo>
                    <a:cubicBezTo>
                      <a:pt x="9930" y="2734"/>
                      <a:pt x="9918" y="2690"/>
                      <a:pt x="9905" y="2646"/>
                    </a:cubicBezTo>
                    <a:cubicBezTo>
                      <a:pt x="9909" y="2702"/>
                      <a:pt x="9912" y="2759"/>
                      <a:pt x="9916" y="2815"/>
                    </a:cubicBezTo>
                    <a:cubicBezTo>
                      <a:pt x="9929" y="2869"/>
                      <a:pt x="9941" y="2922"/>
                      <a:pt x="9954" y="2976"/>
                    </a:cubicBezTo>
                    <a:cubicBezTo>
                      <a:pt x="9960" y="3054"/>
                      <a:pt x="9967" y="3133"/>
                      <a:pt x="9973" y="3211"/>
                    </a:cubicBezTo>
                    <a:cubicBezTo>
                      <a:pt x="9976" y="3246"/>
                      <a:pt x="9978" y="3280"/>
                      <a:pt x="9981" y="3315"/>
                    </a:cubicBezTo>
                    <a:cubicBezTo>
                      <a:pt x="9977" y="3349"/>
                      <a:pt x="9974" y="3384"/>
                      <a:pt x="9970" y="3418"/>
                    </a:cubicBezTo>
                    <a:lnTo>
                      <a:pt x="9985" y="3898"/>
                    </a:lnTo>
                    <a:lnTo>
                      <a:pt x="9958" y="4162"/>
                    </a:lnTo>
                    <a:cubicBezTo>
                      <a:pt x="9959" y="4231"/>
                      <a:pt x="9961" y="4300"/>
                      <a:pt x="9962" y="4369"/>
                    </a:cubicBezTo>
                    <a:cubicBezTo>
                      <a:pt x="9934" y="4385"/>
                      <a:pt x="9906" y="4400"/>
                      <a:pt x="9878" y="4416"/>
                    </a:cubicBezTo>
                    <a:cubicBezTo>
                      <a:pt x="9865" y="4457"/>
                      <a:pt x="9853" y="4498"/>
                      <a:pt x="9840" y="4539"/>
                    </a:cubicBezTo>
                    <a:cubicBezTo>
                      <a:pt x="9819" y="4561"/>
                      <a:pt x="9797" y="4583"/>
                      <a:pt x="9776" y="4605"/>
                    </a:cubicBezTo>
                    <a:lnTo>
                      <a:pt x="9746" y="4689"/>
                    </a:lnTo>
                    <a:cubicBezTo>
                      <a:pt x="9737" y="4705"/>
                      <a:pt x="9728" y="4720"/>
                      <a:pt x="9719" y="4736"/>
                    </a:cubicBezTo>
                    <a:lnTo>
                      <a:pt x="9719" y="4736"/>
                    </a:lnTo>
                    <a:lnTo>
                      <a:pt x="9719" y="4736"/>
                    </a:lnTo>
                    <a:close/>
                    <a:moveTo>
                      <a:pt x="7338" y="9915"/>
                    </a:moveTo>
                    <a:lnTo>
                      <a:pt x="7341" y="9783"/>
                    </a:lnTo>
                    <a:cubicBezTo>
                      <a:pt x="7351" y="9717"/>
                      <a:pt x="7362" y="9652"/>
                      <a:pt x="7372" y="9586"/>
                    </a:cubicBezTo>
                    <a:cubicBezTo>
                      <a:pt x="7378" y="9520"/>
                      <a:pt x="7385" y="9454"/>
                      <a:pt x="7391" y="9388"/>
                    </a:cubicBezTo>
                    <a:cubicBezTo>
                      <a:pt x="7399" y="9316"/>
                      <a:pt x="7406" y="9243"/>
                      <a:pt x="7414" y="9171"/>
                    </a:cubicBezTo>
                    <a:cubicBezTo>
                      <a:pt x="7416" y="9133"/>
                      <a:pt x="7419" y="9096"/>
                      <a:pt x="7421" y="9058"/>
                    </a:cubicBezTo>
                    <a:cubicBezTo>
                      <a:pt x="7436" y="8958"/>
                      <a:pt x="7452" y="8857"/>
                      <a:pt x="7467" y="8757"/>
                    </a:cubicBezTo>
                    <a:cubicBezTo>
                      <a:pt x="7483" y="8675"/>
                      <a:pt x="7500" y="8594"/>
                      <a:pt x="7516" y="8512"/>
                    </a:cubicBezTo>
                    <a:cubicBezTo>
                      <a:pt x="7529" y="8468"/>
                      <a:pt x="7541" y="8424"/>
                      <a:pt x="7554" y="8380"/>
                    </a:cubicBezTo>
                    <a:cubicBezTo>
                      <a:pt x="7565" y="8349"/>
                      <a:pt x="7577" y="8317"/>
                      <a:pt x="7588" y="8286"/>
                    </a:cubicBezTo>
                    <a:cubicBezTo>
                      <a:pt x="7607" y="8230"/>
                      <a:pt x="7626" y="8173"/>
                      <a:pt x="7645" y="8117"/>
                    </a:cubicBezTo>
                    <a:cubicBezTo>
                      <a:pt x="7662" y="8070"/>
                      <a:pt x="7678" y="8023"/>
                      <a:pt x="7695" y="7976"/>
                    </a:cubicBezTo>
                    <a:cubicBezTo>
                      <a:pt x="7719" y="7922"/>
                      <a:pt x="7743" y="7869"/>
                      <a:pt x="7767" y="7815"/>
                    </a:cubicBezTo>
                    <a:lnTo>
                      <a:pt x="7957" y="7448"/>
                    </a:lnTo>
                    <a:lnTo>
                      <a:pt x="7945" y="7298"/>
                    </a:lnTo>
                    <a:cubicBezTo>
                      <a:pt x="7935" y="7288"/>
                      <a:pt x="7925" y="7279"/>
                      <a:pt x="7915" y="7269"/>
                    </a:cubicBezTo>
                    <a:lnTo>
                      <a:pt x="7885" y="7260"/>
                    </a:lnTo>
                    <a:cubicBezTo>
                      <a:pt x="7882" y="7247"/>
                      <a:pt x="7880" y="7235"/>
                      <a:pt x="7877" y="7222"/>
                    </a:cubicBezTo>
                    <a:cubicBezTo>
                      <a:pt x="7873" y="7203"/>
                      <a:pt x="7870" y="7185"/>
                      <a:pt x="7866" y="7166"/>
                    </a:cubicBezTo>
                    <a:cubicBezTo>
                      <a:pt x="7867" y="7150"/>
                      <a:pt x="7868" y="7135"/>
                      <a:pt x="7869" y="7119"/>
                    </a:cubicBezTo>
                    <a:lnTo>
                      <a:pt x="7923" y="7128"/>
                    </a:lnTo>
                    <a:cubicBezTo>
                      <a:pt x="7929" y="7106"/>
                      <a:pt x="7936" y="7084"/>
                      <a:pt x="7942" y="7062"/>
                    </a:cubicBezTo>
                    <a:cubicBezTo>
                      <a:pt x="7939" y="7040"/>
                      <a:pt x="7937" y="7018"/>
                      <a:pt x="7934" y="6996"/>
                    </a:cubicBezTo>
                    <a:cubicBezTo>
                      <a:pt x="7926" y="6965"/>
                      <a:pt x="7919" y="6933"/>
                      <a:pt x="7911" y="6902"/>
                    </a:cubicBezTo>
                    <a:cubicBezTo>
                      <a:pt x="7901" y="6883"/>
                      <a:pt x="7891" y="6865"/>
                      <a:pt x="7881" y="6846"/>
                    </a:cubicBezTo>
                    <a:cubicBezTo>
                      <a:pt x="7877" y="6821"/>
                      <a:pt x="7873" y="6795"/>
                      <a:pt x="7869" y="6770"/>
                    </a:cubicBezTo>
                    <a:cubicBezTo>
                      <a:pt x="7881" y="6773"/>
                      <a:pt x="7892" y="6777"/>
                      <a:pt x="7904" y="6780"/>
                    </a:cubicBezTo>
                    <a:cubicBezTo>
                      <a:pt x="7910" y="6796"/>
                      <a:pt x="7917" y="6811"/>
                      <a:pt x="7923" y="6827"/>
                    </a:cubicBezTo>
                    <a:cubicBezTo>
                      <a:pt x="7937" y="6890"/>
                      <a:pt x="7950" y="6952"/>
                      <a:pt x="7964" y="7015"/>
                    </a:cubicBezTo>
                    <a:cubicBezTo>
                      <a:pt x="7959" y="7050"/>
                      <a:pt x="7954" y="7084"/>
                      <a:pt x="7949" y="7119"/>
                    </a:cubicBezTo>
                    <a:cubicBezTo>
                      <a:pt x="7943" y="7128"/>
                      <a:pt x="7936" y="7138"/>
                      <a:pt x="7930" y="7147"/>
                    </a:cubicBezTo>
                    <a:cubicBezTo>
                      <a:pt x="7921" y="7166"/>
                      <a:pt x="7913" y="7184"/>
                      <a:pt x="7904" y="7203"/>
                    </a:cubicBezTo>
                    <a:lnTo>
                      <a:pt x="7934" y="7194"/>
                    </a:lnTo>
                    <a:cubicBezTo>
                      <a:pt x="7948" y="7225"/>
                      <a:pt x="7962" y="7257"/>
                      <a:pt x="7976" y="7288"/>
                    </a:cubicBezTo>
                    <a:cubicBezTo>
                      <a:pt x="7991" y="7304"/>
                      <a:pt x="8006" y="7319"/>
                      <a:pt x="8021" y="7335"/>
                    </a:cubicBezTo>
                    <a:lnTo>
                      <a:pt x="8090" y="7185"/>
                    </a:lnTo>
                    <a:cubicBezTo>
                      <a:pt x="8104" y="7128"/>
                      <a:pt x="8117" y="7072"/>
                      <a:pt x="8131" y="7015"/>
                    </a:cubicBezTo>
                    <a:cubicBezTo>
                      <a:pt x="8153" y="6977"/>
                      <a:pt x="8174" y="6940"/>
                      <a:pt x="8196" y="6902"/>
                    </a:cubicBezTo>
                    <a:cubicBezTo>
                      <a:pt x="8207" y="6871"/>
                      <a:pt x="8219" y="6839"/>
                      <a:pt x="8230" y="6808"/>
                    </a:cubicBezTo>
                    <a:cubicBezTo>
                      <a:pt x="8231" y="6780"/>
                      <a:pt x="8233" y="6751"/>
                      <a:pt x="8234" y="6723"/>
                    </a:cubicBezTo>
                    <a:cubicBezTo>
                      <a:pt x="8228" y="6707"/>
                      <a:pt x="8221" y="6692"/>
                      <a:pt x="8215" y="6676"/>
                    </a:cubicBezTo>
                    <a:cubicBezTo>
                      <a:pt x="8207" y="6629"/>
                      <a:pt x="8200" y="6582"/>
                      <a:pt x="8192" y="6535"/>
                    </a:cubicBezTo>
                    <a:lnTo>
                      <a:pt x="8219" y="6601"/>
                    </a:lnTo>
                    <a:cubicBezTo>
                      <a:pt x="8225" y="6629"/>
                      <a:pt x="8232" y="6657"/>
                      <a:pt x="8238" y="6685"/>
                    </a:cubicBezTo>
                    <a:cubicBezTo>
                      <a:pt x="8244" y="6695"/>
                      <a:pt x="8251" y="6704"/>
                      <a:pt x="8257" y="6714"/>
                    </a:cubicBezTo>
                    <a:cubicBezTo>
                      <a:pt x="8253" y="6733"/>
                      <a:pt x="8249" y="6751"/>
                      <a:pt x="8245" y="6770"/>
                    </a:cubicBezTo>
                    <a:lnTo>
                      <a:pt x="8242" y="6827"/>
                    </a:lnTo>
                    <a:cubicBezTo>
                      <a:pt x="8262" y="6824"/>
                      <a:pt x="8282" y="6820"/>
                      <a:pt x="8302" y="6817"/>
                    </a:cubicBezTo>
                    <a:lnTo>
                      <a:pt x="8431" y="6648"/>
                    </a:lnTo>
                    <a:lnTo>
                      <a:pt x="8564" y="6591"/>
                    </a:lnTo>
                    <a:lnTo>
                      <a:pt x="8694" y="6620"/>
                    </a:lnTo>
                    <a:cubicBezTo>
                      <a:pt x="8693" y="6579"/>
                      <a:pt x="8691" y="6538"/>
                      <a:pt x="8690" y="6497"/>
                    </a:cubicBezTo>
                    <a:cubicBezTo>
                      <a:pt x="8681" y="6485"/>
                      <a:pt x="8672" y="6472"/>
                      <a:pt x="8663" y="6460"/>
                    </a:cubicBezTo>
                    <a:cubicBezTo>
                      <a:pt x="8652" y="6476"/>
                      <a:pt x="8640" y="6491"/>
                      <a:pt x="8629" y="6507"/>
                    </a:cubicBezTo>
                    <a:cubicBezTo>
                      <a:pt x="8640" y="6475"/>
                      <a:pt x="8652" y="6444"/>
                      <a:pt x="8663" y="6412"/>
                    </a:cubicBezTo>
                    <a:lnTo>
                      <a:pt x="8694" y="6403"/>
                    </a:lnTo>
                    <a:cubicBezTo>
                      <a:pt x="8712" y="6431"/>
                      <a:pt x="8729" y="6460"/>
                      <a:pt x="8747" y="6488"/>
                    </a:cubicBezTo>
                    <a:cubicBezTo>
                      <a:pt x="8738" y="6516"/>
                      <a:pt x="8729" y="6545"/>
                      <a:pt x="8720" y="6573"/>
                    </a:cubicBezTo>
                    <a:lnTo>
                      <a:pt x="8773" y="6620"/>
                    </a:lnTo>
                    <a:cubicBezTo>
                      <a:pt x="8779" y="6617"/>
                      <a:pt x="8786" y="6613"/>
                      <a:pt x="8792" y="6610"/>
                    </a:cubicBezTo>
                    <a:lnTo>
                      <a:pt x="8777" y="6535"/>
                    </a:lnTo>
                    <a:cubicBezTo>
                      <a:pt x="8780" y="6500"/>
                      <a:pt x="8782" y="6466"/>
                      <a:pt x="8785" y="6431"/>
                    </a:cubicBezTo>
                    <a:cubicBezTo>
                      <a:pt x="8782" y="6406"/>
                      <a:pt x="8780" y="6381"/>
                      <a:pt x="8777" y="6356"/>
                    </a:cubicBezTo>
                    <a:lnTo>
                      <a:pt x="8777" y="6281"/>
                    </a:lnTo>
                    <a:cubicBezTo>
                      <a:pt x="8783" y="6297"/>
                      <a:pt x="8790" y="6312"/>
                      <a:pt x="8796" y="6328"/>
                    </a:cubicBezTo>
                    <a:lnTo>
                      <a:pt x="8811" y="6403"/>
                    </a:lnTo>
                    <a:cubicBezTo>
                      <a:pt x="8817" y="6447"/>
                      <a:pt x="8824" y="6491"/>
                      <a:pt x="8830" y="6535"/>
                    </a:cubicBezTo>
                    <a:cubicBezTo>
                      <a:pt x="8836" y="6548"/>
                      <a:pt x="8843" y="6560"/>
                      <a:pt x="8849" y="6573"/>
                    </a:cubicBezTo>
                    <a:cubicBezTo>
                      <a:pt x="8864" y="6567"/>
                      <a:pt x="8880" y="6560"/>
                      <a:pt x="8895" y="6554"/>
                    </a:cubicBezTo>
                    <a:cubicBezTo>
                      <a:pt x="8901" y="6532"/>
                      <a:pt x="8908" y="6510"/>
                      <a:pt x="8914" y="6488"/>
                    </a:cubicBezTo>
                    <a:cubicBezTo>
                      <a:pt x="8918" y="6438"/>
                      <a:pt x="8921" y="6387"/>
                      <a:pt x="8925" y="6337"/>
                    </a:cubicBezTo>
                    <a:cubicBezTo>
                      <a:pt x="8935" y="6312"/>
                      <a:pt x="8946" y="6287"/>
                      <a:pt x="8956" y="6262"/>
                    </a:cubicBezTo>
                    <a:cubicBezTo>
                      <a:pt x="8974" y="6199"/>
                      <a:pt x="8991" y="6136"/>
                      <a:pt x="9009" y="6073"/>
                    </a:cubicBezTo>
                    <a:cubicBezTo>
                      <a:pt x="9010" y="6032"/>
                      <a:pt x="9012" y="5992"/>
                      <a:pt x="9013" y="5951"/>
                    </a:cubicBezTo>
                    <a:cubicBezTo>
                      <a:pt x="9023" y="5979"/>
                      <a:pt x="9033" y="6008"/>
                      <a:pt x="9043" y="6036"/>
                    </a:cubicBezTo>
                    <a:lnTo>
                      <a:pt x="9058" y="5979"/>
                    </a:lnTo>
                    <a:lnTo>
                      <a:pt x="9092" y="5951"/>
                    </a:lnTo>
                    <a:cubicBezTo>
                      <a:pt x="9101" y="5923"/>
                      <a:pt x="9110" y="5894"/>
                      <a:pt x="9119" y="5866"/>
                    </a:cubicBezTo>
                    <a:lnTo>
                      <a:pt x="9077" y="5800"/>
                    </a:lnTo>
                    <a:cubicBezTo>
                      <a:pt x="9082" y="5784"/>
                      <a:pt x="9087" y="5769"/>
                      <a:pt x="9092" y="5753"/>
                    </a:cubicBezTo>
                    <a:cubicBezTo>
                      <a:pt x="9102" y="5763"/>
                      <a:pt x="9113" y="5772"/>
                      <a:pt x="9123" y="5782"/>
                    </a:cubicBezTo>
                    <a:cubicBezTo>
                      <a:pt x="9132" y="5760"/>
                      <a:pt x="9140" y="5738"/>
                      <a:pt x="9149" y="5716"/>
                    </a:cubicBezTo>
                    <a:lnTo>
                      <a:pt x="9149" y="5640"/>
                    </a:lnTo>
                    <a:cubicBezTo>
                      <a:pt x="9141" y="5615"/>
                      <a:pt x="9134" y="5590"/>
                      <a:pt x="9126" y="5565"/>
                    </a:cubicBezTo>
                    <a:lnTo>
                      <a:pt x="9111" y="5499"/>
                    </a:lnTo>
                    <a:cubicBezTo>
                      <a:pt x="9122" y="5505"/>
                      <a:pt x="9134" y="5512"/>
                      <a:pt x="9145" y="5518"/>
                    </a:cubicBezTo>
                    <a:cubicBezTo>
                      <a:pt x="9130" y="5490"/>
                      <a:pt x="9115" y="5461"/>
                      <a:pt x="9100" y="5433"/>
                    </a:cubicBezTo>
                    <a:lnTo>
                      <a:pt x="9054" y="5405"/>
                    </a:lnTo>
                    <a:cubicBezTo>
                      <a:pt x="9055" y="5443"/>
                      <a:pt x="9057" y="5480"/>
                      <a:pt x="9058" y="5518"/>
                    </a:cubicBezTo>
                    <a:cubicBezTo>
                      <a:pt x="9068" y="5537"/>
                      <a:pt x="9078" y="5555"/>
                      <a:pt x="9088" y="5574"/>
                    </a:cubicBezTo>
                    <a:cubicBezTo>
                      <a:pt x="9086" y="5606"/>
                      <a:pt x="9083" y="5637"/>
                      <a:pt x="9081" y="5669"/>
                    </a:cubicBezTo>
                    <a:cubicBezTo>
                      <a:pt x="9066" y="5650"/>
                      <a:pt x="9050" y="5631"/>
                      <a:pt x="9035" y="5612"/>
                    </a:cubicBezTo>
                    <a:cubicBezTo>
                      <a:pt x="9029" y="5653"/>
                      <a:pt x="9022" y="5693"/>
                      <a:pt x="9016" y="5734"/>
                    </a:cubicBezTo>
                    <a:cubicBezTo>
                      <a:pt x="9009" y="5728"/>
                      <a:pt x="9001" y="5722"/>
                      <a:pt x="8994" y="5716"/>
                    </a:cubicBezTo>
                    <a:cubicBezTo>
                      <a:pt x="8989" y="5728"/>
                      <a:pt x="8983" y="5741"/>
                      <a:pt x="8978" y="5753"/>
                    </a:cubicBezTo>
                    <a:cubicBezTo>
                      <a:pt x="8972" y="5766"/>
                      <a:pt x="8965" y="5778"/>
                      <a:pt x="8959" y="5791"/>
                    </a:cubicBezTo>
                    <a:cubicBezTo>
                      <a:pt x="8955" y="5778"/>
                      <a:pt x="8952" y="5766"/>
                      <a:pt x="8948" y="5753"/>
                    </a:cubicBezTo>
                    <a:cubicBezTo>
                      <a:pt x="8952" y="5728"/>
                      <a:pt x="8955" y="5703"/>
                      <a:pt x="8959" y="5678"/>
                    </a:cubicBezTo>
                    <a:cubicBezTo>
                      <a:pt x="8965" y="5650"/>
                      <a:pt x="8972" y="5621"/>
                      <a:pt x="8978" y="5593"/>
                    </a:cubicBezTo>
                    <a:cubicBezTo>
                      <a:pt x="8976" y="5530"/>
                      <a:pt x="8973" y="5468"/>
                      <a:pt x="8971" y="5405"/>
                    </a:cubicBezTo>
                    <a:lnTo>
                      <a:pt x="8944" y="5330"/>
                    </a:lnTo>
                    <a:cubicBezTo>
                      <a:pt x="8934" y="5317"/>
                      <a:pt x="8924" y="5305"/>
                      <a:pt x="8914" y="5292"/>
                    </a:cubicBezTo>
                    <a:lnTo>
                      <a:pt x="8887" y="5490"/>
                    </a:lnTo>
                    <a:cubicBezTo>
                      <a:pt x="8893" y="5528"/>
                      <a:pt x="8900" y="5565"/>
                      <a:pt x="8906" y="5603"/>
                    </a:cubicBezTo>
                    <a:cubicBezTo>
                      <a:pt x="8893" y="5581"/>
                      <a:pt x="8881" y="5559"/>
                      <a:pt x="8868" y="5537"/>
                    </a:cubicBezTo>
                    <a:lnTo>
                      <a:pt x="8800" y="5584"/>
                    </a:lnTo>
                    <a:cubicBezTo>
                      <a:pt x="8801" y="5625"/>
                      <a:pt x="8803" y="5665"/>
                      <a:pt x="8804" y="5706"/>
                    </a:cubicBezTo>
                    <a:lnTo>
                      <a:pt x="8777" y="5631"/>
                    </a:lnTo>
                    <a:cubicBezTo>
                      <a:pt x="8767" y="5625"/>
                      <a:pt x="8757" y="5618"/>
                      <a:pt x="8747" y="5612"/>
                    </a:cubicBezTo>
                    <a:lnTo>
                      <a:pt x="8618" y="5904"/>
                    </a:lnTo>
                    <a:lnTo>
                      <a:pt x="8481" y="5847"/>
                    </a:lnTo>
                    <a:cubicBezTo>
                      <a:pt x="8458" y="5828"/>
                      <a:pt x="8435" y="5810"/>
                      <a:pt x="8412" y="5791"/>
                    </a:cubicBezTo>
                    <a:cubicBezTo>
                      <a:pt x="8394" y="5756"/>
                      <a:pt x="8377" y="5722"/>
                      <a:pt x="8359" y="5687"/>
                    </a:cubicBezTo>
                    <a:cubicBezTo>
                      <a:pt x="8330" y="5577"/>
                      <a:pt x="8301" y="5468"/>
                      <a:pt x="8272" y="5358"/>
                    </a:cubicBezTo>
                    <a:cubicBezTo>
                      <a:pt x="8267" y="5320"/>
                      <a:pt x="8262" y="5283"/>
                      <a:pt x="8257" y="5245"/>
                    </a:cubicBezTo>
                    <a:lnTo>
                      <a:pt x="8230" y="5179"/>
                    </a:lnTo>
                    <a:lnTo>
                      <a:pt x="8268" y="5217"/>
                    </a:lnTo>
                    <a:cubicBezTo>
                      <a:pt x="8279" y="5264"/>
                      <a:pt x="8291" y="5311"/>
                      <a:pt x="8302" y="5358"/>
                    </a:cubicBezTo>
                    <a:cubicBezTo>
                      <a:pt x="8313" y="5389"/>
                      <a:pt x="8325" y="5421"/>
                      <a:pt x="8336" y="5452"/>
                    </a:cubicBezTo>
                    <a:cubicBezTo>
                      <a:pt x="8350" y="5465"/>
                      <a:pt x="8364" y="5477"/>
                      <a:pt x="8378" y="5490"/>
                    </a:cubicBezTo>
                    <a:cubicBezTo>
                      <a:pt x="8391" y="5518"/>
                      <a:pt x="8403" y="5546"/>
                      <a:pt x="8416" y="5574"/>
                    </a:cubicBezTo>
                    <a:cubicBezTo>
                      <a:pt x="8434" y="5602"/>
                      <a:pt x="8451" y="5631"/>
                      <a:pt x="8469" y="5659"/>
                    </a:cubicBezTo>
                    <a:cubicBezTo>
                      <a:pt x="8493" y="5697"/>
                      <a:pt x="8518" y="5734"/>
                      <a:pt x="8542" y="5772"/>
                    </a:cubicBezTo>
                    <a:lnTo>
                      <a:pt x="8629" y="5640"/>
                    </a:lnTo>
                    <a:cubicBezTo>
                      <a:pt x="8675" y="5549"/>
                      <a:pt x="8720" y="5458"/>
                      <a:pt x="8766" y="5367"/>
                    </a:cubicBezTo>
                    <a:cubicBezTo>
                      <a:pt x="8781" y="5304"/>
                      <a:pt x="8796" y="5242"/>
                      <a:pt x="8811" y="5179"/>
                    </a:cubicBezTo>
                    <a:cubicBezTo>
                      <a:pt x="8812" y="5132"/>
                      <a:pt x="8814" y="5085"/>
                      <a:pt x="8815" y="5038"/>
                    </a:cubicBezTo>
                    <a:lnTo>
                      <a:pt x="8785" y="4972"/>
                    </a:lnTo>
                    <a:lnTo>
                      <a:pt x="8773" y="5056"/>
                    </a:lnTo>
                    <a:lnTo>
                      <a:pt x="8678" y="5047"/>
                    </a:lnTo>
                    <a:cubicBezTo>
                      <a:pt x="8682" y="5016"/>
                      <a:pt x="8686" y="4984"/>
                      <a:pt x="8690" y="4953"/>
                    </a:cubicBezTo>
                    <a:cubicBezTo>
                      <a:pt x="8697" y="4966"/>
                      <a:pt x="8705" y="4978"/>
                      <a:pt x="8712" y="4991"/>
                    </a:cubicBezTo>
                    <a:cubicBezTo>
                      <a:pt x="8730" y="4978"/>
                      <a:pt x="8748" y="4966"/>
                      <a:pt x="8766" y="4953"/>
                    </a:cubicBezTo>
                    <a:lnTo>
                      <a:pt x="8796" y="4896"/>
                    </a:lnTo>
                    <a:cubicBezTo>
                      <a:pt x="8807" y="4902"/>
                      <a:pt x="8819" y="4909"/>
                      <a:pt x="8830" y="4915"/>
                    </a:cubicBezTo>
                    <a:lnTo>
                      <a:pt x="8849" y="4896"/>
                    </a:lnTo>
                    <a:lnTo>
                      <a:pt x="8781" y="4783"/>
                    </a:lnTo>
                    <a:cubicBezTo>
                      <a:pt x="8814" y="4796"/>
                      <a:pt x="8847" y="4808"/>
                      <a:pt x="8880" y="4821"/>
                    </a:cubicBezTo>
                    <a:cubicBezTo>
                      <a:pt x="8872" y="4793"/>
                      <a:pt x="8865" y="4764"/>
                      <a:pt x="8857" y="4736"/>
                    </a:cubicBezTo>
                    <a:cubicBezTo>
                      <a:pt x="8866" y="4720"/>
                      <a:pt x="8874" y="4705"/>
                      <a:pt x="8883" y="4689"/>
                    </a:cubicBezTo>
                    <a:cubicBezTo>
                      <a:pt x="8887" y="4651"/>
                      <a:pt x="8891" y="4614"/>
                      <a:pt x="8895" y="4576"/>
                    </a:cubicBezTo>
                    <a:cubicBezTo>
                      <a:pt x="8886" y="4567"/>
                      <a:pt x="8877" y="4557"/>
                      <a:pt x="8868" y="4548"/>
                    </a:cubicBezTo>
                    <a:lnTo>
                      <a:pt x="8868" y="4463"/>
                    </a:lnTo>
                    <a:lnTo>
                      <a:pt x="8826" y="4463"/>
                    </a:lnTo>
                    <a:cubicBezTo>
                      <a:pt x="8807" y="4444"/>
                      <a:pt x="8788" y="4426"/>
                      <a:pt x="8769" y="4407"/>
                    </a:cubicBezTo>
                    <a:lnTo>
                      <a:pt x="8720" y="4435"/>
                    </a:lnTo>
                    <a:cubicBezTo>
                      <a:pt x="8690" y="4422"/>
                      <a:pt x="8659" y="4410"/>
                      <a:pt x="8629" y="4397"/>
                    </a:cubicBezTo>
                    <a:cubicBezTo>
                      <a:pt x="8626" y="4378"/>
                      <a:pt x="8624" y="4360"/>
                      <a:pt x="8621" y="4341"/>
                    </a:cubicBezTo>
                    <a:lnTo>
                      <a:pt x="8488" y="4256"/>
                    </a:lnTo>
                    <a:cubicBezTo>
                      <a:pt x="8475" y="4225"/>
                      <a:pt x="8463" y="4193"/>
                      <a:pt x="8450" y="4162"/>
                    </a:cubicBezTo>
                    <a:cubicBezTo>
                      <a:pt x="8439" y="4168"/>
                      <a:pt x="8427" y="4175"/>
                      <a:pt x="8416" y="4181"/>
                    </a:cubicBezTo>
                    <a:cubicBezTo>
                      <a:pt x="8395" y="4159"/>
                      <a:pt x="8373" y="4137"/>
                      <a:pt x="8352" y="4115"/>
                    </a:cubicBezTo>
                    <a:cubicBezTo>
                      <a:pt x="8339" y="4124"/>
                      <a:pt x="8327" y="4134"/>
                      <a:pt x="8314" y="4143"/>
                    </a:cubicBezTo>
                    <a:cubicBezTo>
                      <a:pt x="8310" y="4112"/>
                      <a:pt x="8306" y="4080"/>
                      <a:pt x="8302" y="4049"/>
                    </a:cubicBezTo>
                    <a:cubicBezTo>
                      <a:pt x="8279" y="4021"/>
                      <a:pt x="8257" y="3992"/>
                      <a:pt x="8234" y="3964"/>
                    </a:cubicBezTo>
                    <a:cubicBezTo>
                      <a:pt x="8235" y="3939"/>
                      <a:pt x="8237" y="3914"/>
                      <a:pt x="8238" y="3889"/>
                    </a:cubicBezTo>
                    <a:cubicBezTo>
                      <a:pt x="8257" y="3920"/>
                      <a:pt x="8276" y="3952"/>
                      <a:pt x="8295" y="3983"/>
                    </a:cubicBezTo>
                    <a:cubicBezTo>
                      <a:pt x="8310" y="3992"/>
                      <a:pt x="8325" y="4002"/>
                      <a:pt x="8340" y="4011"/>
                    </a:cubicBezTo>
                    <a:cubicBezTo>
                      <a:pt x="8354" y="4027"/>
                      <a:pt x="8368" y="4042"/>
                      <a:pt x="8382" y="4058"/>
                    </a:cubicBezTo>
                    <a:lnTo>
                      <a:pt x="8443" y="4049"/>
                    </a:lnTo>
                    <a:cubicBezTo>
                      <a:pt x="8480" y="4080"/>
                      <a:pt x="8516" y="4112"/>
                      <a:pt x="8553" y="4143"/>
                    </a:cubicBezTo>
                    <a:lnTo>
                      <a:pt x="8618" y="4134"/>
                    </a:lnTo>
                    <a:cubicBezTo>
                      <a:pt x="8643" y="4153"/>
                      <a:pt x="8669" y="4171"/>
                      <a:pt x="8694" y="4190"/>
                    </a:cubicBezTo>
                    <a:cubicBezTo>
                      <a:pt x="8709" y="4206"/>
                      <a:pt x="8724" y="4221"/>
                      <a:pt x="8739" y="4237"/>
                    </a:cubicBezTo>
                    <a:lnTo>
                      <a:pt x="8766" y="4237"/>
                    </a:lnTo>
                    <a:lnTo>
                      <a:pt x="8712" y="3955"/>
                    </a:lnTo>
                    <a:cubicBezTo>
                      <a:pt x="8715" y="3939"/>
                      <a:pt x="8717" y="3924"/>
                      <a:pt x="8720" y="3908"/>
                    </a:cubicBezTo>
                    <a:cubicBezTo>
                      <a:pt x="8705" y="3880"/>
                      <a:pt x="8690" y="3851"/>
                      <a:pt x="8675" y="3823"/>
                    </a:cubicBezTo>
                    <a:cubicBezTo>
                      <a:pt x="8699" y="3782"/>
                      <a:pt x="8723" y="3742"/>
                      <a:pt x="8747" y="3701"/>
                    </a:cubicBezTo>
                    <a:lnTo>
                      <a:pt x="8796" y="3729"/>
                    </a:lnTo>
                    <a:cubicBezTo>
                      <a:pt x="8807" y="3723"/>
                      <a:pt x="8819" y="3716"/>
                      <a:pt x="8830" y="3710"/>
                    </a:cubicBezTo>
                    <a:cubicBezTo>
                      <a:pt x="8840" y="3679"/>
                      <a:pt x="8851" y="3647"/>
                      <a:pt x="8861" y="3616"/>
                    </a:cubicBezTo>
                    <a:lnTo>
                      <a:pt x="8849" y="3748"/>
                    </a:lnTo>
                    <a:cubicBezTo>
                      <a:pt x="8840" y="3764"/>
                      <a:pt x="8832" y="3779"/>
                      <a:pt x="8823" y="3795"/>
                    </a:cubicBezTo>
                    <a:cubicBezTo>
                      <a:pt x="8791" y="3801"/>
                      <a:pt x="8760" y="3808"/>
                      <a:pt x="8728" y="3814"/>
                    </a:cubicBezTo>
                    <a:cubicBezTo>
                      <a:pt x="8738" y="3833"/>
                      <a:pt x="8748" y="3851"/>
                      <a:pt x="8758" y="3870"/>
                    </a:cubicBezTo>
                    <a:cubicBezTo>
                      <a:pt x="8762" y="3892"/>
                      <a:pt x="8765" y="3914"/>
                      <a:pt x="8769" y="3936"/>
                    </a:cubicBezTo>
                    <a:cubicBezTo>
                      <a:pt x="8770" y="3977"/>
                      <a:pt x="8772" y="4017"/>
                      <a:pt x="8773" y="4058"/>
                    </a:cubicBezTo>
                    <a:cubicBezTo>
                      <a:pt x="8783" y="4064"/>
                      <a:pt x="8794" y="4071"/>
                      <a:pt x="8804" y="4077"/>
                    </a:cubicBezTo>
                    <a:cubicBezTo>
                      <a:pt x="8801" y="4099"/>
                      <a:pt x="8799" y="4121"/>
                      <a:pt x="8796" y="4143"/>
                    </a:cubicBezTo>
                    <a:cubicBezTo>
                      <a:pt x="8804" y="4165"/>
                      <a:pt x="8811" y="4187"/>
                      <a:pt x="8819" y="4209"/>
                    </a:cubicBezTo>
                    <a:cubicBezTo>
                      <a:pt x="8839" y="4222"/>
                      <a:pt x="8860" y="4234"/>
                      <a:pt x="8880" y="4247"/>
                    </a:cubicBezTo>
                    <a:cubicBezTo>
                      <a:pt x="8879" y="4228"/>
                      <a:pt x="8877" y="4209"/>
                      <a:pt x="8876" y="4190"/>
                    </a:cubicBezTo>
                    <a:cubicBezTo>
                      <a:pt x="8884" y="4187"/>
                      <a:pt x="8891" y="4184"/>
                      <a:pt x="8899" y="4181"/>
                    </a:cubicBezTo>
                    <a:cubicBezTo>
                      <a:pt x="8910" y="4153"/>
                      <a:pt x="8922" y="4124"/>
                      <a:pt x="8933" y="4096"/>
                    </a:cubicBezTo>
                    <a:cubicBezTo>
                      <a:pt x="8934" y="4065"/>
                      <a:pt x="8936" y="4033"/>
                      <a:pt x="8937" y="4002"/>
                    </a:cubicBezTo>
                    <a:cubicBezTo>
                      <a:pt x="8943" y="4015"/>
                      <a:pt x="8950" y="4027"/>
                      <a:pt x="8956" y="4040"/>
                    </a:cubicBezTo>
                    <a:lnTo>
                      <a:pt x="8971" y="4115"/>
                    </a:lnTo>
                    <a:cubicBezTo>
                      <a:pt x="8967" y="4131"/>
                      <a:pt x="8963" y="4146"/>
                      <a:pt x="8959" y="4162"/>
                    </a:cubicBezTo>
                    <a:cubicBezTo>
                      <a:pt x="8964" y="4181"/>
                      <a:pt x="8970" y="4199"/>
                      <a:pt x="8975" y="4218"/>
                    </a:cubicBezTo>
                    <a:lnTo>
                      <a:pt x="8940" y="4247"/>
                    </a:lnTo>
                    <a:cubicBezTo>
                      <a:pt x="8945" y="4272"/>
                      <a:pt x="8951" y="4297"/>
                      <a:pt x="8956" y="4322"/>
                    </a:cubicBezTo>
                    <a:cubicBezTo>
                      <a:pt x="8975" y="4331"/>
                      <a:pt x="8994" y="4341"/>
                      <a:pt x="9013" y="4350"/>
                    </a:cubicBezTo>
                    <a:cubicBezTo>
                      <a:pt x="9018" y="4331"/>
                      <a:pt x="9023" y="4313"/>
                      <a:pt x="9028" y="4294"/>
                    </a:cubicBezTo>
                    <a:lnTo>
                      <a:pt x="9016" y="4237"/>
                    </a:lnTo>
                    <a:lnTo>
                      <a:pt x="9016" y="4162"/>
                    </a:lnTo>
                    <a:cubicBezTo>
                      <a:pt x="9038" y="4209"/>
                      <a:pt x="9059" y="4256"/>
                      <a:pt x="9081" y="4303"/>
                    </a:cubicBezTo>
                    <a:cubicBezTo>
                      <a:pt x="9091" y="4309"/>
                      <a:pt x="9101" y="4316"/>
                      <a:pt x="9111" y="4322"/>
                    </a:cubicBezTo>
                    <a:cubicBezTo>
                      <a:pt x="9116" y="4284"/>
                      <a:pt x="9121" y="4247"/>
                      <a:pt x="9126" y="4209"/>
                    </a:cubicBezTo>
                    <a:cubicBezTo>
                      <a:pt x="9143" y="4237"/>
                      <a:pt x="9159" y="4266"/>
                      <a:pt x="9176" y="4294"/>
                    </a:cubicBezTo>
                    <a:cubicBezTo>
                      <a:pt x="9204" y="4288"/>
                      <a:pt x="9231" y="4281"/>
                      <a:pt x="9259" y="4275"/>
                    </a:cubicBezTo>
                    <a:cubicBezTo>
                      <a:pt x="9264" y="4262"/>
                      <a:pt x="9270" y="4250"/>
                      <a:pt x="9275" y="4237"/>
                    </a:cubicBezTo>
                    <a:cubicBezTo>
                      <a:pt x="9288" y="4225"/>
                      <a:pt x="9300" y="4212"/>
                      <a:pt x="9313" y="4200"/>
                    </a:cubicBezTo>
                    <a:cubicBezTo>
                      <a:pt x="9319" y="4181"/>
                      <a:pt x="9326" y="4162"/>
                      <a:pt x="9332" y="4143"/>
                    </a:cubicBezTo>
                    <a:lnTo>
                      <a:pt x="9332" y="4096"/>
                    </a:lnTo>
                    <a:lnTo>
                      <a:pt x="9347" y="3955"/>
                    </a:lnTo>
                    <a:cubicBezTo>
                      <a:pt x="9353" y="3980"/>
                      <a:pt x="9360" y="4005"/>
                      <a:pt x="9366" y="4030"/>
                    </a:cubicBezTo>
                    <a:cubicBezTo>
                      <a:pt x="9374" y="4014"/>
                      <a:pt x="9381" y="3999"/>
                      <a:pt x="9389" y="3983"/>
                    </a:cubicBezTo>
                    <a:lnTo>
                      <a:pt x="9389" y="3908"/>
                    </a:lnTo>
                    <a:cubicBezTo>
                      <a:pt x="9396" y="3848"/>
                      <a:pt x="9404" y="3789"/>
                      <a:pt x="9411" y="3729"/>
                    </a:cubicBezTo>
                    <a:cubicBezTo>
                      <a:pt x="9421" y="3726"/>
                      <a:pt x="9432" y="3722"/>
                      <a:pt x="9442" y="3719"/>
                    </a:cubicBezTo>
                    <a:cubicBezTo>
                      <a:pt x="9434" y="3697"/>
                      <a:pt x="9427" y="3675"/>
                      <a:pt x="9419" y="3653"/>
                    </a:cubicBezTo>
                    <a:lnTo>
                      <a:pt x="9461" y="3578"/>
                    </a:lnTo>
                    <a:lnTo>
                      <a:pt x="9491" y="3503"/>
                    </a:lnTo>
                    <a:cubicBezTo>
                      <a:pt x="9499" y="3478"/>
                      <a:pt x="9506" y="3452"/>
                      <a:pt x="9514" y="3427"/>
                    </a:cubicBezTo>
                    <a:cubicBezTo>
                      <a:pt x="9515" y="3411"/>
                      <a:pt x="9517" y="3396"/>
                      <a:pt x="9518" y="3380"/>
                    </a:cubicBezTo>
                    <a:cubicBezTo>
                      <a:pt x="9514" y="3321"/>
                      <a:pt x="9510" y="3261"/>
                      <a:pt x="9506" y="3202"/>
                    </a:cubicBezTo>
                    <a:cubicBezTo>
                      <a:pt x="9515" y="3224"/>
                      <a:pt x="9524" y="3245"/>
                      <a:pt x="9533" y="3267"/>
                    </a:cubicBezTo>
                    <a:cubicBezTo>
                      <a:pt x="9539" y="3299"/>
                      <a:pt x="9546" y="3330"/>
                      <a:pt x="9552" y="3362"/>
                    </a:cubicBezTo>
                    <a:lnTo>
                      <a:pt x="9590" y="3409"/>
                    </a:lnTo>
                    <a:lnTo>
                      <a:pt x="9628" y="3362"/>
                    </a:lnTo>
                    <a:cubicBezTo>
                      <a:pt x="9644" y="3309"/>
                      <a:pt x="9661" y="3255"/>
                      <a:pt x="9677" y="3202"/>
                    </a:cubicBezTo>
                    <a:cubicBezTo>
                      <a:pt x="9673" y="3170"/>
                      <a:pt x="9670" y="3139"/>
                      <a:pt x="9666" y="3107"/>
                    </a:cubicBezTo>
                    <a:cubicBezTo>
                      <a:pt x="9651" y="3073"/>
                      <a:pt x="9635" y="3038"/>
                      <a:pt x="9620" y="3004"/>
                    </a:cubicBezTo>
                    <a:lnTo>
                      <a:pt x="9658" y="2957"/>
                    </a:lnTo>
                    <a:cubicBezTo>
                      <a:pt x="9663" y="2966"/>
                      <a:pt x="9668" y="2976"/>
                      <a:pt x="9673" y="2985"/>
                    </a:cubicBezTo>
                    <a:cubicBezTo>
                      <a:pt x="9678" y="2950"/>
                      <a:pt x="9684" y="2916"/>
                      <a:pt x="9689" y="2881"/>
                    </a:cubicBezTo>
                    <a:cubicBezTo>
                      <a:pt x="9684" y="2850"/>
                      <a:pt x="9678" y="2818"/>
                      <a:pt x="9673" y="2787"/>
                    </a:cubicBezTo>
                    <a:cubicBezTo>
                      <a:pt x="9671" y="2724"/>
                      <a:pt x="9668" y="2662"/>
                      <a:pt x="9666" y="2599"/>
                    </a:cubicBezTo>
                    <a:lnTo>
                      <a:pt x="9639" y="2401"/>
                    </a:lnTo>
                    <a:cubicBezTo>
                      <a:pt x="9614" y="2291"/>
                      <a:pt x="9588" y="2182"/>
                      <a:pt x="9563" y="2072"/>
                    </a:cubicBezTo>
                    <a:lnTo>
                      <a:pt x="9499" y="1996"/>
                    </a:lnTo>
                    <a:lnTo>
                      <a:pt x="9408" y="2053"/>
                    </a:lnTo>
                    <a:lnTo>
                      <a:pt x="9408" y="2119"/>
                    </a:lnTo>
                    <a:lnTo>
                      <a:pt x="9445" y="2156"/>
                    </a:lnTo>
                    <a:cubicBezTo>
                      <a:pt x="9462" y="2128"/>
                      <a:pt x="9478" y="2100"/>
                      <a:pt x="9495" y="2072"/>
                    </a:cubicBezTo>
                    <a:cubicBezTo>
                      <a:pt x="9501" y="2103"/>
                      <a:pt x="9508" y="2135"/>
                      <a:pt x="9514" y="2166"/>
                    </a:cubicBezTo>
                    <a:cubicBezTo>
                      <a:pt x="9481" y="2178"/>
                      <a:pt x="9448" y="2191"/>
                      <a:pt x="9415" y="2203"/>
                    </a:cubicBezTo>
                    <a:lnTo>
                      <a:pt x="9358" y="2326"/>
                    </a:lnTo>
                    <a:cubicBezTo>
                      <a:pt x="9364" y="2379"/>
                      <a:pt x="9371" y="2433"/>
                      <a:pt x="9377" y="2486"/>
                    </a:cubicBezTo>
                    <a:lnTo>
                      <a:pt x="9362" y="2618"/>
                    </a:lnTo>
                    <a:cubicBezTo>
                      <a:pt x="9366" y="2649"/>
                      <a:pt x="9369" y="2681"/>
                      <a:pt x="9373" y="2712"/>
                    </a:cubicBezTo>
                    <a:cubicBezTo>
                      <a:pt x="9364" y="2866"/>
                      <a:pt x="9356" y="3019"/>
                      <a:pt x="9347" y="3173"/>
                    </a:cubicBezTo>
                    <a:cubicBezTo>
                      <a:pt x="9338" y="3176"/>
                      <a:pt x="9329" y="3180"/>
                      <a:pt x="9320" y="3183"/>
                    </a:cubicBezTo>
                    <a:cubicBezTo>
                      <a:pt x="9323" y="3164"/>
                      <a:pt x="9325" y="3145"/>
                      <a:pt x="9328" y="3126"/>
                    </a:cubicBezTo>
                    <a:cubicBezTo>
                      <a:pt x="9327" y="3098"/>
                      <a:pt x="9325" y="3069"/>
                      <a:pt x="9324" y="3041"/>
                    </a:cubicBezTo>
                    <a:cubicBezTo>
                      <a:pt x="9316" y="2925"/>
                      <a:pt x="9309" y="2809"/>
                      <a:pt x="9301" y="2693"/>
                    </a:cubicBezTo>
                    <a:cubicBezTo>
                      <a:pt x="9295" y="2658"/>
                      <a:pt x="9288" y="2624"/>
                      <a:pt x="9282" y="2589"/>
                    </a:cubicBezTo>
                    <a:cubicBezTo>
                      <a:pt x="9283" y="2570"/>
                      <a:pt x="9285" y="2552"/>
                      <a:pt x="9286" y="2533"/>
                    </a:cubicBezTo>
                    <a:cubicBezTo>
                      <a:pt x="9290" y="2502"/>
                      <a:pt x="9293" y="2470"/>
                      <a:pt x="9297" y="2439"/>
                    </a:cubicBezTo>
                    <a:cubicBezTo>
                      <a:pt x="9300" y="2408"/>
                      <a:pt x="9302" y="2376"/>
                      <a:pt x="9305" y="2345"/>
                    </a:cubicBezTo>
                    <a:cubicBezTo>
                      <a:pt x="9314" y="2307"/>
                      <a:pt x="9323" y="2270"/>
                      <a:pt x="9332" y="2232"/>
                    </a:cubicBezTo>
                    <a:cubicBezTo>
                      <a:pt x="9319" y="2226"/>
                      <a:pt x="9307" y="2219"/>
                      <a:pt x="9294" y="2213"/>
                    </a:cubicBezTo>
                    <a:cubicBezTo>
                      <a:pt x="9284" y="2232"/>
                      <a:pt x="9273" y="2250"/>
                      <a:pt x="9263" y="2269"/>
                    </a:cubicBezTo>
                    <a:lnTo>
                      <a:pt x="9275" y="2194"/>
                    </a:lnTo>
                    <a:lnTo>
                      <a:pt x="9278" y="2137"/>
                    </a:lnTo>
                    <a:cubicBezTo>
                      <a:pt x="9287" y="2143"/>
                      <a:pt x="9296" y="2150"/>
                      <a:pt x="9305" y="2156"/>
                    </a:cubicBezTo>
                    <a:cubicBezTo>
                      <a:pt x="9311" y="2147"/>
                      <a:pt x="9318" y="2137"/>
                      <a:pt x="9324" y="2128"/>
                    </a:cubicBezTo>
                    <a:cubicBezTo>
                      <a:pt x="9302" y="2081"/>
                      <a:pt x="9281" y="2034"/>
                      <a:pt x="9259" y="1987"/>
                    </a:cubicBezTo>
                    <a:lnTo>
                      <a:pt x="9081" y="2072"/>
                    </a:lnTo>
                    <a:cubicBezTo>
                      <a:pt x="9051" y="2119"/>
                      <a:pt x="9020" y="2166"/>
                      <a:pt x="8990" y="2213"/>
                    </a:cubicBezTo>
                    <a:cubicBezTo>
                      <a:pt x="8991" y="2235"/>
                      <a:pt x="8993" y="2257"/>
                      <a:pt x="8994" y="2279"/>
                    </a:cubicBezTo>
                    <a:cubicBezTo>
                      <a:pt x="8989" y="2263"/>
                      <a:pt x="8983" y="2248"/>
                      <a:pt x="8978" y="2232"/>
                    </a:cubicBezTo>
                    <a:cubicBezTo>
                      <a:pt x="8962" y="2248"/>
                      <a:pt x="8945" y="2263"/>
                      <a:pt x="8929" y="2279"/>
                    </a:cubicBezTo>
                    <a:cubicBezTo>
                      <a:pt x="8919" y="2226"/>
                      <a:pt x="8909" y="2172"/>
                      <a:pt x="8899" y="2119"/>
                    </a:cubicBezTo>
                    <a:lnTo>
                      <a:pt x="8861" y="2119"/>
                    </a:lnTo>
                    <a:cubicBezTo>
                      <a:pt x="8829" y="2166"/>
                      <a:pt x="8798" y="2213"/>
                      <a:pt x="8766" y="2260"/>
                    </a:cubicBezTo>
                    <a:cubicBezTo>
                      <a:pt x="8737" y="2279"/>
                      <a:pt x="8707" y="2297"/>
                      <a:pt x="8678" y="2316"/>
                    </a:cubicBezTo>
                    <a:lnTo>
                      <a:pt x="8542" y="2326"/>
                    </a:lnTo>
                    <a:cubicBezTo>
                      <a:pt x="8551" y="2273"/>
                      <a:pt x="8559" y="2219"/>
                      <a:pt x="8568" y="2166"/>
                    </a:cubicBezTo>
                    <a:cubicBezTo>
                      <a:pt x="8567" y="2144"/>
                      <a:pt x="8565" y="2122"/>
                      <a:pt x="8564" y="2100"/>
                    </a:cubicBezTo>
                    <a:cubicBezTo>
                      <a:pt x="8558" y="2078"/>
                      <a:pt x="8551" y="2056"/>
                      <a:pt x="8545" y="2034"/>
                    </a:cubicBezTo>
                    <a:cubicBezTo>
                      <a:pt x="8534" y="1959"/>
                      <a:pt x="8522" y="1883"/>
                      <a:pt x="8511" y="1808"/>
                    </a:cubicBezTo>
                    <a:cubicBezTo>
                      <a:pt x="8503" y="1758"/>
                      <a:pt x="8496" y="1707"/>
                      <a:pt x="8488" y="1657"/>
                    </a:cubicBezTo>
                    <a:cubicBezTo>
                      <a:pt x="8483" y="1604"/>
                      <a:pt x="8478" y="1550"/>
                      <a:pt x="8473" y="1497"/>
                    </a:cubicBezTo>
                    <a:cubicBezTo>
                      <a:pt x="8478" y="1441"/>
                      <a:pt x="8483" y="1384"/>
                      <a:pt x="8488" y="1328"/>
                    </a:cubicBezTo>
                    <a:cubicBezTo>
                      <a:pt x="8494" y="1300"/>
                      <a:pt x="8501" y="1271"/>
                      <a:pt x="8507" y="1243"/>
                    </a:cubicBezTo>
                    <a:cubicBezTo>
                      <a:pt x="8508" y="1183"/>
                      <a:pt x="8510" y="1124"/>
                      <a:pt x="8511" y="1064"/>
                    </a:cubicBezTo>
                    <a:cubicBezTo>
                      <a:pt x="8519" y="1073"/>
                      <a:pt x="8526" y="1083"/>
                      <a:pt x="8534" y="1092"/>
                    </a:cubicBezTo>
                    <a:lnTo>
                      <a:pt x="8534" y="1205"/>
                    </a:lnTo>
                    <a:lnTo>
                      <a:pt x="8507" y="1394"/>
                    </a:lnTo>
                    <a:lnTo>
                      <a:pt x="8507" y="1535"/>
                    </a:lnTo>
                    <a:cubicBezTo>
                      <a:pt x="8520" y="1617"/>
                      <a:pt x="8532" y="1698"/>
                      <a:pt x="8545" y="1780"/>
                    </a:cubicBezTo>
                    <a:cubicBezTo>
                      <a:pt x="8550" y="1827"/>
                      <a:pt x="8556" y="1874"/>
                      <a:pt x="8561" y="1921"/>
                    </a:cubicBezTo>
                    <a:lnTo>
                      <a:pt x="8602" y="1977"/>
                    </a:lnTo>
                    <a:cubicBezTo>
                      <a:pt x="8611" y="1980"/>
                      <a:pt x="8620" y="1984"/>
                      <a:pt x="8629" y="1987"/>
                    </a:cubicBezTo>
                    <a:cubicBezTo>
                      <a:pt x="8632" y="1962"/>
                      <a:pt x="8634" y="1936"/>
                      <a:pt x="8637" y="1911"/>
                    </a:cubicBezTo>
                    <a:cubicBezTo>
                      <a:pt x="8652" y="1958"/>
                      <a:pt x="8667" y="2006"/>
                      <a:pt x="8682" y="2053"/>
                    </a:cubicBezTo>
                    <a:cubicBezTo>
                      <a:pt x="8715" y="2047"/>
                      <a:pt x="8748" y="2040"/>
                      <a:pt x="8781" y="2034"/>
                    </a:cubicBezTo>
                    <a:cubicBezTo>
                      <a:pt x="8791" y="2021"/>
                      <a:pt x="8801" y="2009"/>
                      <a:pt x="8811" y="1996"/>
                    </a:cubicBezTo>
                    <a:cubicBezTo>
                      <a:pt x="8836" y="1921"/>
                      <a:pt x="8862" y="1845"/>
                      <a:pt x="8887" y="1770"/>
                    </a:cubicBezTo>
                    <a:cubicBezTo>
                      <a:pt x="8909" y="1764"/>
                      <a:pt x="8930" y="1757"/>
                      <a:pt x="8952" y="1751"/>
                    </a:cubicBezTo>
                    <a:cubicBezTo>
                      <a:pt x="8962" y="1735"/>
                      <a:pt x="8972" y="1720"/>
                      <a:pt x="8982" y="1704"/>
                    </a:cubicBezTo>
                    <a:cubicBezTo>
                      <a:pt x="8969" y="1695"/>
                      <a:pt x="8957" y="1685"/>
                      <a:pt x="8944" y="1676"/>
                    </a:cubicBezTo>
                    <a:cubicBezTo>
                      <a:pt x="8938" y="1660"/>
                      <a:pt x="8931" y="1645"/>
                      <a:pt x="8925" y="1629"/>
                    </a:cubicBezTo>
                    <a:lnTo>
                      <a:pt x="8895" y="1620"/>
                    </a:lnTo>
                    <a:cubicBezTo>
                      <a:pt x="8865" y="1557"/>
                      <a:pt x="8834" y="1494"/>
                      <a:pt x="8804" y="1431"/>
                    </a:cubicBezTo>
                    <a:lnTo>
                      <a:pt x="8872" y="1469"/>
                    </a:lnTo>
                    <a:cubicBezTo>
                      <a:pt x="8880" y="1491"/>
                      <a:pt x="8887" y="1513"/>
                      <a:pt x="8895" y="1535"/>
                    </a:cubicBezTo>
                    <a:cubicBezTo>
                      <a:pt x="8914" y="1544"/>
                      <a:pt x="8933" y="1554"/>
                      <a:pt x="8952" y="1563"/>
                    </a:cubicBezTo>
                    <a:cubicBezTo>
                      <a:pt x="8968" y="1585"/>
                      <a:pt x="8985" y="1607"/>
                      <a:pt x="9001" y="1629"/>
                    </a:cubicBezTo>
                    <a:cubicBezTo>
                      <a:pt x="9024" y="1645"/>
                      <a:pt x="9047" y="1660"/>
                      <a:pt x="9070" y="1676"/>
                    </a:cubicBezTo>
                    <a:cubicBezTo>
                      <a:pt x="9077" y="1663"/>
                      <a:pt x="9085" y="1651"/>
                      <a:pt x="9092" y="1638"/>
                    </a:cubicBezTo>
                    <a:cubicBezTo>
                      <a:pt x="9088" y="1610"/>
                      <a:pt x="9085" y="1582"/>
                      <a:pt x="9081" y="1554"/>
                    </a:cubicBezTo>
                    <a:cubicBezTo>
                      <a:pt x="9063" y="1504"/>
                      <a:pt x="9046" y="1453"/>
                      <a:pt x="9028" y="1403"/>
                    </a:cubicBezTo>
                    <a:lnTo>
                      <a:pt x="9001" y="1328"/>
                    </a:lnTo>
                    <a:lnTo>
                      <a:pt x="9119" y="1554"/>
                    </a:lnTo>
                    <a:lnTo>
                      <a:pt x="9214" y="1497"/>
                    </a:lnTo>
                    <a:cubicBezTo>
                      <a:pt x="9225" y="1481"/>
                      <a:pt x="9237" y="1466"/>
                      <a:pt x="9248" y="1450"/>
                    </a:cubicBezTo>
                    <a:lnTo>
                      <a:pt x="9248" y="1412"/>
                    </a:lnTo>
                    <a:cubicBezTo>
                      <a:pt x="9235" y="1359"/>
                      <a:pt x="9223" y="1305"/>
                      <a:pt x="9210" y="1252"/>
                    </a:cubicBezTo>
                    <a:cubicBezTo>
                      <a:pt x="9194" y="1227"/>
                      <a:pt x="9177" y="1202"/>
                      <a:pt x="9161" y="1177"/>
                    </a:cubicBezTo>
                    <a:cubicBezTo>
                      <a:pt x="9156" y="1152"/>
                      <a:pt x="9150" y="1127"/>
                      <a:pt x="9145" y="1102"/>
                    </a:cubicBezTo>
                    <a:cubicBezTo>
                      <a:pt x="9130" y="1086"/>
                      <a:pt x="9115" y="1071"/>
                      <a:pt x="9100" y="1055"/>
                    </a:cubicBezTo>
                    <a:cubicBezTo>
                      <a:pt x="9091" y="1030"/>
                      <a:pt x="9082" y="1004"/>
                      <a:pt x="9073" y="979"/>
                    </a:cubicBezTo>
                    <a:cubicBezTo>
                      <a:pt x="9097" y="982"/>
                      <a:pt x="9121" y="986"/>
                      <a:pt x="9145" y="989"/>
                    </a:cubicBezTo>
                    <a:cubicBezTo>
                      <a:pt x="9159" y="1005"/>
                      <a:pt x="9173" y="1020"/>
                      <a:pt x="9187" y="1036"/>
                    </a:cubicBezTo>
                    <a:lnTo>
                      <a:pt x="9259" y="1234"/>
                    </a:lnTo>
                    <a:cubicBezTo>
                      <a:pt x="9273" y="1268"/>
                      <a:pt x="9287" y="1303"/>
                      <a:pt x="9301" y="1337"/>
                    </a:cubicBezTo>
                    <a:cubicBezTo>
                      <a:pt x="9328" y="1343"/>
                      <a:pt x="9354" y="1350"/>
                      <a:pt x="9381" y="1356"/>
                    </a:cubicBezTo>
                    <a:lnTo>
                      <a:pt x="9408" y="1356"/>
                    </a:lnTo>
                    <a:cubicBezTo>
                      <a:pt x="9399" y="1328"/>
                      <a:pt x="9390" y="1299"/>
                      <a:pt x="9381" y="1271"/>
                    </a:cubicBezTo>
                    <a:cubicBezTo>
                      <a:pt x="9367" y="1193"/>
                      <a:pt x="9353" y="1114"/>
                      <a:pt x="9339" y="1036"/>
                    </a:cubicBezTo>
                    <a:cubicBezTo>
                      <a:pt x="9352" y="1058"/>
                      <a:pt x="9364" y="1080"/>
                      <a:pt x="9377" y="1102"/>
                    </a:cubicBezTo>
                    <a:cubicBezTo>
                      <a:pt x="9390" y="1136"/>
                      <a:pt x="9402" y="1171"/>
                      <a:pt x="9415" y="1205"/>
                    </a:cubicBezTo>
                    <a:cubicBezTo>
                      <a:pt x="9434" y="1255"/>
                      <a:pt x="9453" y="1306"/>
                      <a:pt x="9472" y="1356"/>
                    </a:cubicBezTo>
                    <a:lnTo>
                      <a:pt x="9472" y="1478"/>
                    </a:lnTo>
                    <a:cubicBezTo>
                      <a:pt x="9496" y="1535"/>
                      <a:pt x="9520" y="1591"/>
                      <a:pt x="9544" y="1648"/>
                    </a:cubicBezTo>
                    <a:cubicBezTo>
                      <a:pt x="9554" y="1654"/>
                      <a:pt x="9565" y="1661"/>
                      <a:pt x="9575" y="1667"/>
                    </a:cubicBezTo>
                    <a:cubicBezTo>
                      <a:pt x="9546" y="1523"/>
                      <a:pt x="9516" y="1378"/>
                      <a:pt x="9487" y="1234"/>
                    </a:cubicBezTo>
                    <a:cubicBezTo>
                      <a:pt x="9461" y="1083"/>
                      <a:pt x="9434" y="933"/>
                      <a:pt x="9408" y="782"/>
                    </a:cubicBezTo>
                    <a:cubicBezTo>
                      <a:pt x="9396" y="744"/>
                      <a:pt x="9385" y="707"/>
                      <a:pt x="9373" y="669"/>
                    </a:cubicBezTo>
                    <a:cubicBezTo>
                      <a:pt x="9374" y="634"/>
                      <a:pt x="9376" y="600"/>
                      <a:pt x="9377" y="565"/>
                    </a:cubicBezTo>
                    <a:lnTo>
                      <a:pt x="9377" y="508"/>
                    </a:lnTo>
                    <a:cubicBezTo>
                      <a:pt x="9369" y="486"/>
                      <a:pt x="9362" y="465"/>
                      <a:pt x="9354" y="443"/>
                    </a:cubicBezTo>
                    <a:lnTo>
                      <a:pt x="9354" y="537"/>
                    </a:lnTo>
                    <a:cubicBezTo>
                      <a:pt x="9352" y="584"/>
                      <a:pt x="9349" y="631"/>
                      <a:pt x="9347" y="678"/>
                    </a:cubicBezTo>
                    <a:cubicBezTo>
                      <a:pt x="9338" y="637"/>
                      <a:pt x="9329" y="597"/>
                      <a:pt x="9320" y="556"/>
                    </a:cubicBezTo>
                    <a:cubicBezTo>
                      <a:pt x="9309" y="537"/>
                      <a:pt x="9297" y="518"/>
                      <a:pt x="9286" y="499"/>
                    </a:cubicBezTo>
                    <a:cubicBezTo>
                      <a:pt x="9287" y="477"/>
                      <a:pt x="9289" y="455"/>
                      <a:pt x="9290" y="433"/>
                    </a:cubicBezTo>
                    <a:cubicBezTo>
                      <a:pt x="9280" y="414"/>
                      <a:pt x="9269" y="396"/>
                      <a:pt x="9259" y="377"/>
                    </a:cubicBezTo>
                    <a:cubicBezTo>
                      <a:pt x="9249" y="324"/>
                      <a:pt x="9239" y="270"/>
                      <a:pt x="9229" y="217"/>
                    </a:cubicBezTo>
                    <a:lnTo>
                      <a:pt x="9229" y="47"/>
                    </a:lnTo>
                    <a:lnTo>
                      <a:pt x="8264" y="235"/>
                    </a:lnTo>
                    <a:lnTo>
                      <a:pt x="7774" y="348"/>
                    </a:lnTo>
                    <a:lnTo>
                      <a:pt x="7509" y="405"/>
                    </a:lnTo>
                    <a:lnTo>
                      <a:pt x="7436" y="414"/>
                    </a:lnTo>
                    <a:cubicBezTo>
                      <a:pt x="7429" y="417"/>
                      <a:pt x="7421" y="421"/>
                      <a:pt x="7414" y="424"/>
                    </a:cubicBezTo>
                    <a:lnTo>
                      <a:pt x="7368" y="424"/>
                    </a:lnTo>
                    <a:lnTo>
                      <a:pt x="7322" y="433"/>
                    </a:lnTo>
                    <a:lnTo>
                      <a:pt x="7144" y="480"/>
                    </a:lnTo>
                    <a:lnTo>
                      <a:pt x="6700" y="546"/>
                    </a:lnTo>
                    <a:cubicBezTo>
                      <a:pt x="6697" y="571"/>
                      <a:pt x="6695" y="596"/>
                      <a:pt x="6692" y="621"/>
                    </a:cubicBezTo>
                    <a:lnTo>
                      <a:pt x="6673" y="621"/>
                    </a:lnTo>
                    <a:cubicBezTo>
                      <a:pt x="6658" y="722"/>
                      <a:pt x="6642" y="822"/>
                      <a:pt x="6627" y="923"/>
                    </a:cubicBezTo>
                    <a:lnTo>
                      <a:pt x="6627" y="753"/>
                    </a:lnTo>
                    <a:cubicBezTo>
                      <a:pt x="6623" y="769"/>
                      <a:pt x="6620" y="784"/>
                      <a:pt x="6616" y="800"/>
                    </a:cubicBezTo>
                    <a:cubicBezTo>
                      <a:pt x="6625" y="740"/>
                      <a:pt x="6634" y="681"/>
                      <a:pt x="6643" y="621"/>
                    </a:cubicBezTo>
                    <a:cubicBezTo>
                      <a:pt x="6650" y="599"/>
                      <a:pt x="6658" y="578"/>
                      <a:pt x="6665" y="556"/>
                    </a:cubicBezTo>
                    <a:lnTo>
                      <a:pt x="6601" y="565"/>
                    </a:lnTo>
                    <a:lnTo>
                      <a:pt x="6551" y="565"/>
                    </a:lnTo>
                    <a:cubicBezTo>
                      <a:pt x="6542" y="568"/>
                      <a:pt x="6534" y="571"/>
                      <a:pt x="6525" y="574"/>
                    </a:cubicBezTo>
                    <a:lnTo>
                      <a:pt x="6206" y="621"/>
                    </a:lnTo>
                    <a:lnTo>
                      <a:pt x="6134" y="621"/>
                    </a:lnTo>
                    <a:cubicBezTo>
                      <a:pt x="6109" y="631"/>
                      <a:pt x="6083" y="640"/>
                      <a:pt x="6058" y="650"/>
                    </a:cubicBezTo>
                    <a:lnTo>
                      <a:pt x="6024" y="650"/>
                    </a:lnTo>
                    <a:lnTo>
                      <a:pt x="6001" y="650"/>
                    </a:lnTo>
                    <a:lnTo>
                      <a:pt x="5967" y="650"/>
                    </a:lnTo>
                    <a:lnTo>
                      <a:pt x="5864" y="678"/>
                    </a:lnTo>
                    <a:lnTo>
                      <a:pt x="5849" y="669"/>
                    </a:lnTo>
                    <a:lnTo>
                      <a:pt x="5818" y="678"/>
                    </a:lnTo>
                    <a:lnTo>
                      <a:pt x="5792" y="678"/>
                    </a:lnTo>
                    <a:cubicBezTo>
                      <a:pt x="5777" y="684"/>
                      <a:pt x="5761" y="691"/>
                      <a:pt x="5746" y="697"/>
                    </a:cubicBezTo>
                    <a:lnTo>
                      <a:pt x="5701" y="706"/>
                    </a:lnTo>
                    <a:lnTo>
                      <a:pt x="5674" y="706"/>
                    </a:lnTo>
                    <a:lnTo>
                      <a:pt x="5348" y="753"/>
                    </a:lnTo>
                    <a:lnTo>
                      <a:pt x="4645" y="819"/>
                    </a:lnTo>
                    <a:lnTo>
                      <a:pt x="4615" y="819"/>
                    </a:lnTo>
                    <a:lnTo>
                      <a:pt x="3604" y="857"/>
                    </a:lnTo>
                    <a:lnTo>
                      <a:pt x="3578" y="857"/>
                    </a:lnTo>
                    <a:lnTo>
                      <a:pt x="3536" y="857"/>
                    </a:lnTo>
                    <a:lnTo>
                      <a:pt x="3316" y="857"/>
                    </a:lnTo>
                    <a:lnTo>
                      <a:pt x="3073" y="819"/>
                    </a:lnTo>
                    <a:lnTo>
                      <a:pt x="2940" y="810"/>
                    </a:lnTo>
                    <a:cubicBezTo>
                      <a:pt x="2937" y="832"/>
                      <a:pt x="2935" y="854"/>
                      <a:pt x="2932" y="876"/>
                    </a:cubicBezTo>
                    <a:cubicBezTo>
                      <a:pt x="2931" y="895"/>
                      <a:pt x="2929" y="913"/>
                      <a:pt x="2928" y="932"/>
                    </a:cubicBezTo>
                    <a:cubicBezTo>
                      <a:pt x="2927" y="1026"/>
                      <a:pt x="2925" y="1121"/>
                      <a:pt x="2924" y="1215"/>
                    </a:cubicBezTo>
                    <a:cubicBezTo>
                      <a:pt x="2918" y="1278"/>
                      <a:pt x="2911" y="1340"/>
                      <a:pt x="2905" y="1403"/>
                    </a:cubicBezTo>
                    <a:cubicBezTo>
                      <a:pt x="2899" y="1428"/>
                      <a:pt x="2892" y="1453"/>
                      <a:pt x="2886" y="1478"/>
                    </a:cubicBezTo>
                    <a:cubicBezTo>
                      <a:pt x="2887" y="1506"/>
                      <a:pt x="2889" y="1535"/>
                      <a:pt x="2890" y="1563"/>
                    </a:cubicBezTo>
                    <a:cubicBezTo>
                      <a:pt x="2893" y="1604"/>
                      <a:pt x="2895" y="1644"/>
                      <a:pt x="2898" y="1685"/>
                    </a:cubicBezTo>
                    <a:cubicBezTo>
                      <a:pt x="2888" y="1688"/>
                      <a:pt x="2877" y="1692"/>
                      <a:pt x="2867" y="1695"/>
                    </a:cubicBezTo>
                    <a:lnTo>
                      <a:pt x="2822" y="1629"/>
                    </a:lnTo>
                    <a:cubicBezTo>
                      <a:pt x="2814" y="1626"/>
                      <a:pt x="2807" y="1623"/>
                      <a:pt x="2799" y="1620"/>
                    </a:cubicBezTo>
                    <a:lnTo>
                      <a:pt x="2754" y="1695"/>
                    </a:lnTo>
                    <a:cubicBezTo>
                      <a:pt x="2744" y="1729"/>
                      <a:pt x="2733" y="1764"/>
                      <a:pt x="2723" y="1798"/>
                    </a:cubicBezTo>
                    <a:cubicBezTo>
                      <a:pt x="2707" y="1852"/>
                      <a:pt x="2690" y="1905"/>
                      <a:pt x="2674" y="1959"/>
                    </a:cubicBezTo>
                    <a:cubicBezTo>
                      <a:pt x="2655" y="2034"/>
                      <a:pt x="2636" y="2110"/>
                      <a:pt x="2617" y="2185"/>
                    </a:cubicBezTo>
                    <a:cubicBezTo>
                      <a:pt x="2609" y="2235"/>
                      <a:pt x="2602" y="2285"/>
                      <a:pt x="2594" y="2335"/>
                    </a:cubicBezTo>
                    <a:cubicBezTo>
                      <a:pt x="2586" y="2366"/>
                      <a:pt x="2579" y="2398"/>
                      <a:pt x="2571" y="2429"/>
                    </a:cubicBezTo>
                    <a:cubicBezTo>
                      <a:pt x="2566" y="2442"/>
                      <a:pt x="2561" y="2454"/>
                      <a:pt x="2556" y="2467"/>
                    </a:cubicBezTo>
                    <a:cubicBezTo>
                      <a:pt x="2548" y="2480"/>
                      <a:pt x="2541" y="2492"/>
                      <a:pt x="2533" y="2505"/>
                    </a:cubicBezTo>
                    <a:lnTo>
                      <a:pt x="2510" y="2505"/>
                    </a:lnTo>
                    <a:cubicBezTo>
                      <a:pt x="2501" y="2511"/>
                      <a:pt x="2493" y="2518"/>
                      <a:pt x="2484" y="2524"/>
                    </a:cubicBezTo>
                    <a:lnTo>
                      <a:pt x="2457" y="2533"/>
                    </a:lnTo>
                    <a:cubicBezTo>
                      <a:pt x="2451" y="2495"/>
                      <a:pt x="2444" y="2458"/>
                      <a:pt x="2438" y="2420"/>
                    </a:cubicBezTo>
                    <a:cubicBezTo>
                      <a:pt x="2430" y="2411"/>
                      <a:pt x="2423" y="2401"/>
                      <a:pt x="2415" y="2392"/>
                    </a:cubicBezTo>
                    <a:cubicBezTo>
                      <a:pt x="2406" y="2386"/>
                      <a:pt x="2398" y="2379"/>
                      <a:pt x="2389" y="2373"/>
                    </a:cubicBezTo>
                    <a:lnTo>
                      <a:pt x="2370" y="2354"/>
                    </a:lnTo>
                    <a:cubicBezTo>
                      <a:pt x="2362" y="2363"/>
                      <a:pt x="2355" y="2373"/>
                      <a:pt x="2347" y="2382"/>
                    </a:cubicBezTo>
                    <a:lnTo>
                      <a:pt x="2317" y="2448"/>
                    </a:lnTo>
                    <a:cubicBezTo>
                      <a:pt x="2304" y="2454"/>
                      <a:pt x="2292" y="2461"/>
                      <a:pt x="2279" y="2467"/>
                    </a:cubicBezTo>
                    <a:lnTo>
                      <a:pt x="2256" y="2467"/>
                    </a:lnTo>
                    <a:cubicBezTo>
                      <a:pt x="2241" y="2480"/>
                      <a:pt x="2225" y="2492"/>
                      <a:pt x="2210" y="2505"/>
                    </a:cubicBezTo>
                    <a:cubicBezTo>
                      <a:pt x="2199" y="2521"/>
                      <a:pt x="2187" y="2536"/>
                      <a:pt x="2176" y="2552"/>
                    </a:cubicBezTo>
                    <a:cubicBezTo>
                      <a:pt x="2170" y="2568"/>
                      <a:pt x="2163" y="2583"/>
                      <a:pt x="2157" y="2599"/>
                    </a:cubicBezTo>
                    <a:cubicBezTo>
                      <a:pt x="2134" y="2693"/>
                      <a:pt x="2112" y="2787"/>
                      <a:pt x="2089" y="2881"/>
                    </a:cubicBezTo>
                    <a:cubicBezTo>
                      <a:pt x="2083" y="2897"/>
                      <a:pt x="2076" y="2912"/>
                      <a:pt x="2070" y="2928"/>
                    </a:cubicBezTo>
                    <a:cubicBezTo>
                      <a:pt x="2050" y="2963"/>
                      <a:pt x="2029" y="2997"/>
                      <a:pt x="2009" y="3032"/>
                    </a:cubicBezTo>
                    <a:lnTo>
                      <a:pt x="1956" y="3079"/>
                    </a:lnTo>
                    <a:cubicBezTo>
                      <a:pt x="1943" y="3070"/>
                      <a:pt x="1931" y="3060"/>
                      <a:pt x="1918" y="3051"/>
                    </a:cubicBezTo>
                    <a:lnTo>
                      <a:pt x="1918" y="2957"/>
                    </a:lnTo>
                    <a:cubicBezTo>
                      <a:pt x="1919" y="2929"/>
                      <a:pt x="1921" y="2900"/>
                      <a:pt x="1922" y="2872"/>
                    </a:cubicBezTo>
                    <a:cubicBezTo>
                      <a:pt x="1928" y="2853"/>
                      <a:pt x="1935" y="2834"/>
                      <a:pt x="1941" y="2815"/>
                    </a:cubicBezTo>
                    <a:cubicBezTo>
                      <a:pt x="1924" y="2777"/>
                      <a:pt x="1908" y="2740"/>
                      <a:pt x="1891" y="2702"/>
                    </a:cubicBezTo>
                    <a:cubicBezTo>
                      <a:pt x="1881" y="2712"/>
                      <a:pt x="1871" y="2721"/>
                      <a:pt x="1861" y="2731"/>
                    </a:cubicBezTo>
                    <a:cubicBezTo>
                      <a:pt x="1827" y="2791"/>
                      <a:pt x="1792" y="2850"/>
                      <a:pt x="1758" y="2910"/>
                    </a:cubicBezTo>
                    <a:cubicBezTo>
                      <a:pt x="1749" y="2929"/>
                      <a:pt x="1741" y="2947"/>
                      <a:pt x="1732" y="2966"/>
                    </a:cubicBezTo>
                    <a:cubicBezTo>
                      <a:pt x="1726" y="3010"/>
                      <a:pt x="1719" y="3054"/>
                      <a:pt x="1713" y="3098"/>
                    </a:cubicBezTo>
                    <a:cubicBezTo>
                      <a:pt x="1710" y="3107"/>
                      <a:pt x="1708" y="3117"/>
                      <a:pt x="1705" y="3126"/>
                    </a:cubicBezTo>
                    <a:cubicBezTo>
                      <a:pt x="1700" y="3157"/>
                      <a:pt x="1695" y="3189"/>
                      <a:pt x="1690" y="3220"/>
                    </a:cubicBezTo>
                    <a:cubicBezTo>
                      <a:pt x="1677" y="3201"/>
                      <a:pt x="1665" y="3183"/>
                      <a:pt x="1652" y="3164"/>
                    </a:cubicBezTo>
                    <a:cubicBezTo>
                      <a:pt x="1644" y="3155"/>
                      <a:pt x="1637" y="3145"/>
                      <a:pt x="1629" y="3136"/>
                    </a:cubicBezTo>
                    <a:lnTo>
                      <a:pt x="1603" y="3136"/>
                    </a:lnTo>
                    <a:cubicBezTo>
                      <a:pt x="1594" y="3155"/>
                      <a:pt x="1585" y="3173"/>
                      <a:pt x="1576" y="3192"/>
                    </a:cubicBezTo>
                    <a:cubicBezTo>
                      <a:pt x="1575" y="3217"/>
                      <a:pt x="1573" y="3242"/>
                      <a:pt x="1572" y="3267"/>
                    </a:cubicBezTo>
                    <a:cubicBezTo>
                      <a:pt x="1578" y="3295"/>
                      <a:pt x="1585" y="3324"/>
                      <a:pt x="1591" y="3352"/>
                    </a:cubicBezTo>
                    <a:lnTo>
                      <a:pt x="1588" y="3409"/>
                    </a:lnTo>
                    <a:cubicBezTo>
                      <a:pt x="1583" y="3415"/>
                      <a:pt x="1577" y="3421"/>
                      <a:pt x="1572" y="3427"/>
                    </a:cubicBezTo>
                    <a:cubicBezTo>
                      <a:pt x="1570" y="3459"/>
                      <a:pt x="1567" y="3490"/>
                      <a:pt x="1565" y="3522"/>
                    </a:cubicBezTo>
                    <a:cubicBezTo>
                      <a:pt x="1560" y="3534"/>
                      <a:pt x="1555" y="3547"/>
                      <a:pt x="1550" y="3559"/>
                    </a:cubicBezTo>
                    <a:cubicBezTo>
                      <a:pt x="1542" y="3590"/>
                      <a:pt x="1535" y="3622"/>
                      <a:pt x="1527" y="3653"/>
                    </a:cubicBezTo>
                    <a:cubicBezTo>
                      <a:pt x="1524" y="3669"/>
                      <a:pt x="1522" y="3685"/>
                      <a:pt x="1519" y="3701"/>
                    </a:cubicBezTo>
                    <a:cubicBezTo>
                      <a:pt x="1509" y="3717"/>
                      <a:pt x="1499" y="3732"/>
                      <a:pt x="1489" y="3748"/>
                    </a:cubicBezTo>
                    <a:cubicBezTo>
                      <a:pt x="1465" y="3732"/>
                      <a:pt x="1441" y="3717"/>
                      <a:pt x="1417" y="3701"/>
                    </a:cubicBezTo>
                    <a:lnTo>
                      <a:pt x="1390" y="3719"/>
                    </a:lnTo>
                    <a:cubicBezTo>
                      <a:pt x="1384" y="3729"/>
                      <a:pt x="1377" y="3738"/>
                      <a:pt x="1371" y="3748"/>
                    </a:cubicBezTo>
                    <a:cubicBezTo>
                      <a:pt x="1358" y="3757"/>
                      <a:pt x="1346" y="3767"/>
                      <a:pt x="1333" y="3776"/>
                    </a:cubicBezTo>
                    <a:lnTo>
                      <a:pt x="1314" y="3795"/>
                    </a:lnTo>
                    <a:cubicBezTo>
                      <a:pt x="1306" y="3811"/>
                      <a:pt x="1299" y="3826"/>
                      <a:pt x="1291" y="3842"/>
                    </a:cubicBezTo>
                    <a:cubicBezTo>
                      <a:pt x="1286" y="3861"/>
                      <a:pt x="1281" y="3879"/>
                      <a:pt x="1276" y="3898"/>
                    </a:cubicBezTo>
                    <a:cubicBezTo>
                      <a:pt x="1268" y="3911"/>
                      <a:pt x="1261" y="3923"/>
                      <a:pt x="1253" y="3936"/>
                    </a:cubicBezTo>
                    <a:cubicBezTo>
                      <a:pt x="1243" y="3930"/>
                      <a:pt x="1233" y="3923"/>
                      <a:pt x="1223" y="3917"/>
                    </a:cubicBezTo>
                    <a:cubicBezTo>
                      <a:pt x="1215" y="3920"/>
                      <a:pt x="1208" y="3924"/>
                      <a:pt x="1200" y="3927"/>
                    </a:cubicBezTo>
                    <a:cubicBezTo>
                      <a:pt x="1199" y="3946"/>
                      <a:pt x="1197" y="3964"/>
                      <a:pt x="1196" y="3983"/>
                    </a:cubicBezTo>
                    <a:cubicBezTo>
                      <a:pt x="1192" y="4008"/>
                      <a:pt x="1189" y="4033"/>
                      <a:pt x="1185" y="4058"/>
                    </a:cubicBezTo>
                    <a:cubicBezTo>
                      <a:pt x="1177" y="4071"/>
                      <a:pt x="1170" y="4083"/>
                      <a:pt x="1162" y="4096"/>
                    </a:cubicBezTo>
                    <a:cubicBezTo>
                      <a:pt x="1160" y="4115"/>
                      <a:pt x="1157" y="4134"/>
                      <a:pt x="1155" y="4153"/>
                    </a:cubicBezTo>
                    <a:lnTo>
                      <a:pt x="1128" y="4162"/>
                    </a:lnTo>
                    <a:lnTo>
                      <a:pt x="1101" y="4153"/>
                    </a:lnTo>
                    <a:cubicBezTo>
                      <a:pt x="1092" y="4175"/>
                      <a:pt x="1084" y="4196"/>
                      <a:pt x="1075" y="4218"/>
                    </a:cubicBezTo>
                    <a:cubicBezTo>
                      <a:pt x="1070" y="4228"/>
                      <a:pt x="1065" y="4237"/>
                      <a:pt x="1060" y="4247"/>
                    </a:cubicBezTo>
                    <a:cubicBezTo>
                      <a:pt x="1055" y="4263"/>
                      <a:pt x="1049" y="4278"/>
                      <a:pt x="1044" y="4294"/>
                    </a:cubicBezTo>
                    <a:lnTo>
                      <a:pt x="1010" y="4331"/>
                    </a:lnTo>
                    <a:cubicBezTo>
                      <a:pt x="999" y="4337"/>
                      <a:pt x="987" y="4344"/>
                      <a:pt x="976" y="4350"/>
                    </a:cubicBezTo>
                    <a:cubicBezTo>
                      <a:pt x="967" y="4378"/>
                      <a:pt x="958" y="4407"/>
                      <a:pt x="949" y="4435"/>
                    </a:cubicBezTo>
                    <a:cubicBezTo>
                      <a:pt x="944" y="4451"/>
                      <a:pt x="939" y="4466"/>
                      <a:pt x="934" y="4482"/>
                    </a:cubicBezTo>
                    <a:cubicBezTo>
                      <a:pt x="925" y="4485"/>
                      <a:pt x="917" y="4489"/>
                      <a:pt x="908" y="4492"/>
                    </a:cubicBezTo>
                    <a:cubicBezTo>
                      <a:pt x="898" y="4498"/>
                      <a:pt x="887" y="4504"/>
                      <a:pt x="877" y="4510"/>
                    </a:cubicBezTo>
                    <a:lnTo>
                      <a:pt x="828" y="4510"/>
                    </a:lnTo>
                    <a:cubicBezTo>
                      <a:pt x="817" y="4494"/>
                      <a:pt x="805" y="4479"/>
                      <a:pt x="794" y="4463"/>
                    </a:cubicBezTo>
                    <a:cubicBezTo>
                      <a:pt x="785" y="4476"/>
                      <a:pt x="776" y="4488"/>
                      <a:pt x="767" y="4501"/>
                    </a:cubicBezTo>
                    <a:cubicBezTo>
                      <a:pt x="739" y="4495"/>
                      <a:pt x="712" y="4488"/>
                      <a:pt x="684" y="4482"/>
                    </a:cubicBezTo>
                    <a:lnTo>
                      <a:pt x="665" y="4501"/>
                    </a:lnTo>
                    <a:cubicBezTo>
                      <a:pt x="648" y="4510"/>
                      <a:pt x="632" y="4520"/>
                      <a:pt x="615" y="4529"/>
                    </a:cubicBezTo>
                    <a:cubicBezTo>
                      <a:pt x="604" y="4545"/>
                      <a:pt x="592" y="4560"/>
                      <a:pt x="581" y="4576"/>
                    </a:cubicBezTo>
                    <a:cubicBezTo>
                      <a:pt x="572" y="4598"/>
                      <a:pt x="564" y="4620"/>
                      <a:pt x="555" y="4642"/>
                    </a:cubicBezTo>
                    <a:cubicBezTo>
                      <a:pt x="546" y="4651"/>
                      <a:pt x="537" y="4661"/>
                      <a:pt x="528" y="4670"/>
                    </a:cubicBezTo>
                    <a:cubicBezTo>
                      <a:pt x="520" y="4667"/>
                      <a:pt x="513" y="4664"/>
                      <a:pt x="505" y="4661"/>
                    </a:cubicBezTo>
                    <a:cubicBezTo>
                      <a:pt x="497" y="4674"/>
                      <a:pt x="490" y="4686"/>
                      <a:pt x="482" y="4699"/>
                    </a:cubicBezTo>
                    <a:cubicBezTo>
                      <a:pt x="478" y="4715"/>
                      <a:pt x="475" y="4730"/>
                      <a:pt x="471" y="4746"/>
                    </a:cubicBezTo>
                    <a:cubicBezTo>
                      <a:pt x="468" y="4762"/>
                      <a:pt x="466" y="4777"/>
                      <a:pt x="463" y="4793"/>
                    </a:cubicBezTo>
                    <a:lnTo>
                      <a:pt x="418" y="4868"/>
                    </a:lnTo>
                    <a:cubicBezTo>
                      <a:pt x="408" y="4887"/>
                      <a:pt x="397" y="4906"/>
                      <a:pt x="387" y="4925"/>
                    </a:cubicBezTo>
                    <a:cubicBezTo>
                      <a:pt x="380" y="4934"/>
                      <a:pt x="372" y="4944"/>
                      <a:pt x="365" y="4953"/>
                    </a:cubicBezTo>
                    <a:cubicBezTo>
                      <a:pt x="357" y="4984"/>
                      <a:pt x="350" y="5016"/>
                      <a:pt x="342" y="5047"/>
                    </a:cubicBezTo>
                    <a:cubicBezTo>
                      <a:pt x="343" y="5066"/>
                      <a:pt x="345" y="5085"/>
                      <a:pt x="346" y="5104"/>
                    </a:cubicBezTo>
                    <a:lnTo>
                      <a:pt x="349" y="5179"/>
                    </a:lnTo>
                    <a:cubicBezTo>
                      <a:pt x="343" y="5198"/>
                      <a:pt x="336" y="5216"/>
                      <a:pt x="330" y="5235"/>
                    </a:cubicBezTo>
                    <a:cubicBezTo>
                      <a:pt x="326" y="5251"/>
                      <a:pt x="323" y="5266"/>
                      <a:pt x="319" y="5282"/>
                    </a:cubicBezTo>
                    <a:lnTo>
                      <a:pt x="319" y="5358"/>
                    </a:lnTo>
                    <a:cubicBezTo>
                      <a:pt x="323" y="5389"/>
                      <a:pt x="326" y="5421"/>
                      <a:pt x="330" y="5452"/>
                    </a:cubicBezTo>
                    <a:cubicBezTo>
                      <a:pt x="324" y="5480"/>
                      <a:pt x="317" y="5509"/>
                      <a:pt x="311" y="5537"/>
                    </a:cubicBezTo>
                    <a:cubicBezTo>
                      <a:pt x="291" y="5552"/>
                      <a:pt x="271" y="5568"/>
                      <a:pt x="251" y="5583"/>
                    </a:cubicBezTo>
                    <a:cubicBezTo>
                      <a:pt x="239" y="5592"/>
                      <a:pt x="234" y="5588"/>
                      <a:pt x="222" y="5597"/>
                    </a:cubicBezTo>
                    <a:cubicBezTo>
                      <a:pt x="198" y="5588"/>
                      <a:pt x="169" y="5621"/>
                      <a:pt x="145" y="5612"/>
                    </a:cubicBezTo>
                    <a:cubicBezTo>
                      <a:pt x="140" y="5606"/>
                      <a:pt x="134" y="5599"/>
                      <a:pt x="129" y="5593"/>
                    </a:cubicBezTo>
                    <a:cubicBezTo>
                      <a:pt x="120" y="5581"/>
                      <a:pt x="112" y="5568"/>
                      <a:pt x="103" y="5556"/>
                    </a:cubicBezTo>
                    <a:cubicBezTo>
                      <a:pt x="98" y="5572"/>
                      <a:pt x="92" y="5587"/>
                      <a:pt x="87" y="5603"/>
                    </a:cubicBezTo>
                    <a:cubicBezTo>
                      <a:pt x="69" y="5641"/>
                      <a:pt x="52" y="5678"/>
                      <a:pt x="34" y="5716"/>
                    </a:cubicBezTo>
                    <a:cubicBezTo>
                      <a:pt x="30" y="5744"/>
                      <a:pt x="27" y="5772"/>
                      <a:pt x="23" y="5800"/>
                    </a:cubicBezTo>
                    <a:cubicBezTo>
                      <a:pt x="25" y="5822"/>
                      <a:pt x="28" y="5844"/>
                      <a:pt x="30" y="5866"/>
                    </a:cubicBezTo>
                    <a:lnTo>
                      <a:pt x="27" y="5932"/>
                    </a:lnTo>
                    <a:cubicBezTo>
                      <a:pt x="19" y="6076"/>
                      <a:pt x="12" y="6221"/>
                      <a:pt x="4" y="6365"/>
                    </a:cubicBezTo>
                    <a:cubicBezTo>
                      <a:pt x="3" y="6415"/>
                      <a:pt x="1" y="6466"/>
                      <a:pt x="0" y="6516"/>
                    </a:cubicBezTo>
                    <a:lnTo>
                      <a:pt x="314" y="6511"/>
                    </a:lnTo>
                    <a:lnTo>
                      <a:pt x="795" y="6484"/>
                    </a:lnTo>
                    <a:lnTo>
                      <a:pt x="896" y="6507"/>
                    </a:lnTo>
                    <a:lnTo>
                      <a:pt x="1200" y="6478"/>
                    </a:lnTo>
                    <a:lnTo>
                      <a:pt x="1390" y="6460"/>
                    </a:lnTo>
                    <a:cubicBezTo>
                      <a:pt x="1405" y="6447"/>
                      <a:pt x="1421" y="6435"/>
                      <a:pt x="1436" y="6422"/>
                    </a:cubicBezTo>
                    <a:lnTo>
                      <a:pt x="1534" y="6347"/>
                    </a:lnTo>
                    <a:lnTo>
                      <a:pt x="1732" y="6177"/>
                    </a:lnTo>
                    <a:cubicBezTo>
                      <a:pt x="1740" y="6193"/>
                      <a:pt x="1747" y="6208"/>
                      <a:pt x="1755" y="6224"/>
                    </a:cubicBezTo>
                    <a:cubicBezTo>
                      <a:pt x="1773" y="6199"/>
                      <a:pt x="1790" y="6174"/>
                      <a:pt x="1808" y="6149"/>
                    </a:cubicBezTo>
                    <a:cubicBezTo>
                      <a:pt x="1822" y="6133"/>
                      <a:pt x="1836" y="6118"/>
                      <a:pt x="1850" y="6102"/>
                    </a:cubicBezTo>
                    <a:cubicBezTo>
                      <a:pt x="1849" y="6083"/>
                      <a:pt x="1847" y="6064"/>
                      <a:pt x="1846" y="6045"/>
                    </a:cubicBezTo>
                    <a:lnTo>
                      <a:pt x="1888" y="6045"/>
                    </a:lnTo>
                    <a:cubicBezTo>
                      <a:pt x="1920" y="6014"/>
                      <a:pt x="1951" y="5982"/>
                      <a:pt x="1983" y="5951"/>
                    </a:cubicBezTo>
                    <a:cubicBezTo>
                      <a:pt x="1989" y="5932"/>
                      <a:pt x="1996" y="5914"/>
                      <a:pt x="2002" y="5895"/>
                    </a:cubicBezTo>
                    <a:cubicBezTo>
                      <a:pt x="2023" y="5892"/>
                      <a:pt x="2045" y="5888"/>
                      <a:pt x="2066" y="5885"/>
                    </a:cubicBezTo>
                    <a:cubicBezTo>
                      <a:pt x="2079" y="5863"/>
                      <a:pt x="2091" y="5841"/>
                      <a:pt x="2104" y="5819"/>
                    </a:cubicBezTo>
                    <a:cubicBezTo>
                      <a:pt x="2113" y="5835"/>
                      <a:pt x="2122" y="5850"/>
                      <a:pt x="2131" y="5866"/>
                    </a:cubicBezTo>
                    <a:cubicBezTo>
                      <a:pt x="2137" y="5850"/>
                      <a:pt x="2144" y="5835"/>
                      <a:pt x="2150" y="5819"/>
                    </a:cubicBezTo>
                    <a:cubicBezTo>
                      <a:pt x="2157" y="5794"/>
                      <a:pt x="2165" y="5769"/>
                      <a:pt x="2172" y="5744"/>
                    </a:cubicBezTo>
                    <a:cubicBezTo>
                      <a:pt x="2178" y="5731"/>
                      <a:pt x="2185" y="5719"/>
                      <a:pt x="2191" y="5706"/>
                    </a:cubicBezTo>
                    <a:cubicBezTo>
                      <a:pt x="2192" y="5734"/>
                      <a:pt x="2194" y="5763"/>
                      <a:pt x="2195" y="5791"/>
                    </a:cubicBezTo>
                    <a:cubicBezTo>
                      <a:pt x="2203" y="5785"/>
                      <a:pt x="2210" y="5778"/>
                      <a:pt x="2218" y="5772"/>
                    </a:cubicBezTo>
                    <a:cubicBezTo>
                      <a:pt x="2229" y="5778"/>
                      <a:pt x="2241" y="5785"/>
                      <a:pt x="2252" y="5791"/>
                    </a:cubicBezTo>
                    <a:cubicBezTo>
                      <a:pt x="2277" y="5775"/>
                      <a:pt x="2303" y="5760"/>
                      <a:pt x="2328" y="5744"/>
                    </a:cubicBezTo>
                    <a:lnTo>
                      <a:pt x="3130" y="5772"/>
                    </a:lnTo>
                    <a:lnTo>
                      <a:pt x="3460" y="5791"/>
                    </a:lnTo>
                    <a:lnTo>
                      <a:pt x="3699" y="5810"/>
                    </a:lnTo>
                    <a:cubicBezTo>
                      <a:pt x="3704" y="5829"/>
                      <a:pt x="3709" y="5847"/>
                      <a:pt x="3714" y="5866"/>
                    </a:cubicBezTo>
                    <a:cubicBezTo>
                      <a:pt x="3719" y="5888"/>
                      <a:pt x="3725" y="5910"/>
                      <a:pt x="3730" y="5932"/>
                    </a:cubicBezTo>
                    <a:cubicBezTo>
                      <a:pt x="3725" y="5945"/>
                      <a:pt x="3719" y="5957"/>
                      <a:pt x="3714" y="5970"/>
                    </a:cubicBezTo>
                    <a:cubicBezTo>
                      <a:pt x="3709" y="6011"/>
                      <a:pt x="3704" y="6051"/>
                      <a:pt x="3699" y="6092"/>
                    </a:cubicBezTo>
                    <a:cubicBezTo>
                      <a:pt x="3704" y="6117"/>
                      <a:pt x="3709" y="6143"/>
                      <a:pt x="3714" y="6168"/>
                    </a:cubicBezTo>
                    <a:cubicBezTo>
                      <a:pt x="3729" y="6152"/>
                      <a:pt x="3745" y="6137"/>
                      <a:pt x="3760" y="6121"/>
                    </a:cubicBezTo>
                    <a:cubicBezTo>
                      <a:pt x="3788" y="6064"/>
                      <a:pt x="3816" y="6008"/>
                      <a:pt x="3844" y="5951"/>
                    </a:cubicBezTo>
                    <a:cubicBezTo>
                      <a:pt x="3882" y="6067"/>
                      <a:pt x="3919" y="6183"/>
                      <a:pt x="3957" y="6299"/>
                    </a:cubicBezTo>
                    <a:cubicBezTo>
                      <a:pt x="3981" y="6371"/>
                      <a:pt x="4006" y="6444"/>
                      <a:pt x="4030" y="6516"/>
                    </a:cubicBezTo>
                    <a:cubicBezTo>
                      <a:pt x="4026" y="6648"/>
                      <a:pt x="4022" y="6779"/>
                      <a:pt x="4018" y="6911"/>
                    </a:cubicBezTo>
                    <a:lnTo>
                      <a:pt x="4728" y="6874"/>
                    </a:lnTo>
                    <a:lnTo>
                      <a:pt x="4751" y="6874"/>
                    </a:lnTo>
                    <a:lnTo>
                      <a:pt x="5302" y="6846"/>
                    </a:lnTo>
                    <a:lnTo>
                      <a:pt x="5329" y="6921"/>
                    </a:lnTo>
                    <a:cubicBezTo>
                      <a:pt x="5364" y="7003"/>
                      <a:pt x="5400" y="7084"/>
                      <a:pt x="5435" y="7166"/>
                    </a:cubicBezTo>
                    <a:lnTo>
                      <a:pt x="5477" y="7250"/>
                    </a:lnTo>
                    <a:cubicBezTo>
                      <a:pt x="5522" y="7357"/>
                      <a:pt x="5568" y="7464"/>
                      <a:pt x="5613" y="7571"/>
                    </a:cubicBezTo>
                    <a:cubicBezTo>
                      <a:pt x="5638" y="7627"/>
                      <a:pt x="5664" y="7684"/>
                      <a:pt x="5689" y="7740"/>
                    </a:cubicBezTo>
                    <a:cubicBezTo>
                      <a:pt x="5754" y="7884"/>
                      <a:pt x="5818" y="8029"/>
                      <a:pt x="5883" y="8173"/>
                    </a:cubicBezTo>
                    <a:lnTo>
                      <a:pt x="6096" y="8672"/>
                    </a:lnTo>
                    <a:cubicBezTo>
                      <a:pt x="6117" y="8729"/>
                      <a:pt x="6139" y="8785"/>
                      <a:pt x="6160" y="8842"/>
                    </a:cubicBezTo>
                    <a:lnTo>
                      <a:pt x="6415" y="9426"/>
                    </a:lnTo>
                    <a:cubicBezTo>
                      <a:pt x="6426" y="9457"/>
                      <a:pt x="6438" y="9489"/>
                      <a:pt x="6449" y="9520"/>
                    </a:cubicBezTo>
                    <a:lnTo>
                      <a:pt x="6669" y="10000"/>
                    </a:lnTo>
                    <a:lnTo>
                      <a:pt x="6848" y="9821"/>
                    </a:lnTo>
                    <a:lnTo>
                      <a:pt x="6939" y="9746"/>
                    </a:lnTo>
                    <a:lnTo>
                      <a:pt x="7015" y="9746"/>
                    </a:lnTo>
                    <a:lnTo>
                      <a:pt x="7117" y="9718"/>
                    </a:lnTo>
                    <a:lnTo>
                      <a:pt x="7254" y="9746"/>
                    </a:lnTo>
                    <a:cubicBezTo>
                      <a:pt x="7276" y="9696"/>
                      <a:pt x="7297" y="9645"/>
                      <a:pt x="7319" y="9595"/>
                    </a:cubicBezTo>
                    <a:cubicBezTo>
                      <a:pt x="7323" y="9529"/>
                      <a:pt x="7326" y="9463"/>
                      <a:pt x="7330" y="9397"/>
                    </a:cubicBezTo>
                    <a:cubicBezTo>
                      <a:pt x="7334" y="9328"/>
                      <a:pt x="7337" y="9259"/>
                      <a:pt x="7341" y="9190"/>
                    </a:cubicBezTo>
                    <a:cubicBezTo>
                      <a:pt x="7335" y="9099"/>
                      <a:pt x="7328" y="9008"/>
                      <a:pt x="7322" y="8917"/>
                    </a:cubicBezTo>
                    <a:cubicBezTo>
                      <a:pt x="7331" y="8945"/>
                      <a:pt x="7340" y="8974"/>
                      <a:pt x="7349" y="9002"/>
                    </a:cubicBezTo>
                    <a:cubicBezTo>
                      <a:pt x="7352" y="9058"/>
                      <a:pt x="7354" y="9115"/>
                      <a:pt x="7357" y="9171"/>
                    </a:cubicBezTo>
                    <a:cubicBezTo>
                      <a:pt x="7358" y="9243"/>
                      <a:pt x="7359" y="9316"/>
                      <a:pt x="7360" y="9388"/>
                    </a:cubicBezTo>
                    <a:cubicBezTo>
                      <a:pt x="7349" y="9495"/>
                      <a:pt x="7337" y="9601"/>
                      <a:pt x="7326" y="9708"/>
                    </a:cubicBezTo>
                    <a:cubicBezTo>
                      <a:pt x="7318" y="9721"/>
                      <a:pt x="7311" y="9733"/>
                      <a:pt x="7303" y="9746"/>
                    </a:cubicBezTo>
                    <a:cubicBezTo>
                      <a:pt x="7299" y="9771"/>
                      <a:pt x="7296" y="9796"/>
                      <a:pt x="7292" y="9821"/>
                    </a:cubicBezTo>
                    <a:cubicBezTo>
                      <a:pt x="7296" y="9843"/>
                      <a:pt x="7299" y="9865"/>
                      <a:pt x="7303" y="9887"/>
                    </a:cubicBezTo>
                    <a:cubicBezTo>
                      <a:pt x="7315" y="9896"/>
                      <a:pt x="7326" y="9906"/>
                      <a:pt x="7338" y="9915"/>
                    </a:cubicBezTo>
                    <a:lnTo>
                      <a:pt x="7338" y="9915"/>
                    </a:lnTo>
                    <a:lnTo>
                      <a:pt x="7338" y="991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5" name="Freeform 29">
                <a:extLst>
                  <a:ext uri="{FF2B5EF4-FFF2-40B4-BE49-F238E27FC236}">
                    <a16:creationId xmlns:a16="http://schemas.microsoft.com/office/drawing/2014/main" id="{DBD4B236-BE2F-CE50-F5A3-3C729530D79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14747" y="2488672"/>
                <a:ext cx="2327275" cy="1841500"/>
              </a:xfrm>
              <a:custGeom>
                <a:avLst/>
                <a:gdLst>
                  <a:gd name="T0" fmla="*/ 804 w 1466"/>
                  <a:gd name="T1" fmla="*/ 1120 h 1160"/>
                  <a:gd name="T2" fmla="*/ 831 w 1466"/>
                  <a:gd name="T3" fmla="*/ 1109 h 1160"/>
                  <a:gd name="T4" fmla="*/ 812 w 1466"/>
                  <a:gd name="T5" fmla="*/ 1063 h 1160"/>
                  <a:gd name="T6" fmla="*/ 787 w 1466"/>
                  <a:gd name="T7" fmla="*/ 984 h 1160"/>
                  <a:gd name="T8" fmla="*/ 834 w 1466"/>
                  <a:gd name="T9" fmla="*/ 1061 h 1160"/>
                  <a:gd name="T10" fmla="*/ 856 w 1466"/>
                  <a:gd name="T11" fmla="*/ 1078 h 1160"/>
                  <a:gd name="T12" fmla="*/ 914 w 1466"/>
                  <a:gd name="T13" fmla="*/ 1022 h 1160"/>
                  <a:gd name="T14" fmla="*/ 883 w 1466"/>
                  <a:gd name="T15" fmla="*/ 1036 h 1160"/>
                  <a:gd name="T16" fmla="*/ 860 w 1466"/>
                  <a:gd name="T17" fmla="*/ 993 h 1160"/>
                  <a:gd name="T18" fmla="*/ 877 w 1466"/>
                  <a:gd name="T19" fmla="*/ 982 h 1160"/>
                  <a:gd name="T20" fmla="*/ 924 w 1466"/>
                  <a:gd name="T21" fmla="*/ 995 h 1160"/>
                  <a:gd name="T22" fmla="*/ 978 w 1466"/>
                  <a:gd name="T23" fmla="*/ 954 h 1160"/>
                  <a:gd name="T24" fmla="*/ 974 w 1466"/>
                  <a:gd name="T25" fmla="*/ 939 h 1160"/>
                  <a:gd name="T26" fmla="*/ 1024 w 1466"/>
                  <a:gd name="T27" fmla="*/ 943 h 1160"/>
                  <a:gd name="T28" fmla="*/ 1078 w 1466"/>
                  <a:gd name="T29" fmla="*/ 910 h 1160"/>
                  <a:gd name="T30" fmla="*/ 1065 w 1466"/>
                  <a:gd name="T31" fmla="*/ 879 h 1160"/>
                  <a:gd name="T32" fmla="*/ 1084 w 1466"/>
                  <a:gd name="T33" fmla="*/ 881 h 1160"/>
                  <a:gd name="T34" fmla="*/ 1170 w 1466"/>
                  <a:gd name="T35" fmla="*/ 823 h 1160"/>
                  <a:gd name="T36" fmla="*/ 1190 w 1466"/>
                  <a:gd name="T37" fmla="*/ 776 h 1160"/>
                  <a:gd name="T38" fmla="*/ 1243 w 1466"/>
                  <a:gd name="T39" fmla="*/ 752 h 1160"/>
                  <a:gd name="T40" fmla="*/ 1287 w 1466"/>
                  <a:gd name="T41" fmla="*/ 670 h 1160"/>
                  <a:gd name="T42" fmla="*/ 1334 w 1466"/>
                  <a:gd name="T43" fmla="*/ 565 h 1160"/>
                  <a:gd name="T44" fmla="*/ 1439 w 1466"/>
                  <a:gd name="T45" fmla="*/ 465 h 1160"/>
                  <a:gd name="T46" fmla="*/ 1331 w 1466"/>
                  <a:gd name="T47" fmla="*/ 333 h 1160"/>
                  <a:gd name="T48" fmla="*/ 1140 w 1466"/>
                  <a:gd name="T49" fmla="*/ 154 h 1160"/>
                  <a:gd name="T50" fmla="*/ 770 w 1466"/>
                  <a:gd name="T51" fmla="*/ 85 h 1160"/>
                  <a:gd name="T52" fmla="*/ 685 w 1466"/>
                  <a:gd name="T53" fmla="*/ 31 h 1160"/>
                  <a:gd name="T54" fmla="*/ 322 w 1466"/>
                  <a:gd name="T55" fmla="*/ 3 h 1160"/>
                  <a:gd name="T56" fmla="*/ 275 w 1466"/>
                  <a:gd name="T57" fmla="*/ 9 h 1160"/>
                  <a:gd name="T58" fmla="*/ 206 w 1466"/>
                  <a:gd name="T59" fmla="*/ 35 h 1160"/>
                  <a:gd name="T60" fmla="*/ 113 w 1466"/>
                  <a:gd name="T61" fmla="*/ 68 h 1160"/>
                  <a:gd name="T62" fmla="*/ 69 w 1466"/>
                  <a:gd name="T63" fmla="*/ 105 h 1160"/>
                  <a:gd name="T64" fmla="*/ 31 w 1466"/>
                  <a:gd name="T65" fmla="*/ 129 h 1160"/>
                  <a:gd name="T66" fmla="*/ 8 w 1466"/>
                  <a:gd name="T67" fmla="*/ 171 h 1160"/>
                  <a:gd name="T68" fmla="*/ 19 w 1466"/>
                  <a:gd name="T69" fmla="*/ 208 h 1160"/>
                  <a:gd name="T70" fmla="*/ 59 w 1466"/>
                  <a:gd name="T71" fmla="*/ 235 h 1160"/>
                  <a:gd name="T72" fmla="*/ 89 w 1466"/>
                  <a:gd name="T73" fmla="*/ 264 h 1160"/>
                  <a:gd name="T74" fmla="*/ 128 w 1466"/>
                  <a:gd name="T75" fmla="*/ 271 h 1160"/>
                  <a:gd name="T76" fmla="*/ 156 w 1466"/>
                  <a:gd name="T77" fmla="*/ 263 h 1160"/>
                  <a:gd name="T78" fmla="*/ 163 w 1466"/>
                  <a:gd name="T79" fmla="*/ 279 h 1160"/>
                  <a:gd name="T80" fmla="*/ 167 w 1466"/>
                  <a:gd name="T81" fmla="*/ 324 h 1160"/>
                  <a:gd name="T82" fmla="*/ 191 w 1466"/>
                  <a:gd name="T83" fmla="*/ 388 h 1160"/>
                  <a:gd name="T84" fmla="*/ 224 w 1466"/>
                  <a:gd name="T85" fmla="*/ 417 h 1160"/>
                  <a:gd name="T86" fmla="*/ 229 w 1466"/>
                  <a:gd name="T87" fmla="*/ 441 h 1160"/>
                  <a:gd name="T88" fmla="*/ 289 w 1466"/>
                  <a:gd name="T89" fmla="*/ 498 h 1160"/>
                  <a:gd name="T90" fmla="*/ 343 w 1466"/>
                  <a:gd name="T91" fmla="*/ 529 h 1160"/>
                  <a:gd name="T92" fmla="*/ 355 w 1466"/>
                  <a:gd name="T93" fmla="*/ 573 h 1160"/>
                  <a:gd name="T94" fmla="*/ 389 w 1466"/>
                  <a:gd name="T95" fmla="*/ 602 h 1160"/>
                  <a:gd name="T96" fmla="*/ 442 w 1466"/>
                  <a:gd name="T97" fmla="*/ 651 h 1160"/>
                  <a:gd name="T98" fmla="*/ 436 w 1466"/>
                  <a:gd name="T99" fmla="*/ 686 h 1160"/>
                  <a:gd name="T100" fmla="*/ 468 w 1466"/>
                  <a:gd name="T101" fmla="*/ 715 h 1160"/>
                  <a:gd name="T102" fmla="*/ 491 w 1466"/>
                  <a:gd name="T103" fmla="*/ 749 h 1160"/>
                  <a:gd name="T104" fmla="*/ 541 w 1466"/>
                  <a:gd name="T105" fmla="*/ 785 h 1160"/>
                  <a:gd name="T106" fmla="*/ 574 w 1466"/>
                  <a:gd name="T107" fmla="*/ 826 h 1160"/>
                  <a:gd name="T108" fmla="*/ 597 w 1466"/>
                  <a:gd name="T109" fmla="*/ 871 h 1160"/>
                  <a:gd name="T110" fmla="*/ 603 w 1466"/>
                  <a:gd name="T111" fmla="*/ 912 h 1160"/>
                  <a:gd name="T112" fmla="*/ 616 w 1466"/>
                  <a:gd name="T113" fmla="*/ 963 h 1160"/>
                  <a:gd name="T114" fmla="*/ 655 w 1466"/>
                  <a:gd name="T115" fmla="*/ 988 h 1160"/>
                  <a:gd name="T116" fmla="*/ 674 w 1466"/>
                  <a:gd name="T117" fmla="*/ 1027 h 1160"/>
                  <a:gd name="T118" fmla="*/ 697 w 1466"/>
                  <a:gd name="T119" fmla="*/ 1055 h 1160"/>
                  <a:gd name="T120" fmla="*/ 703 w 1466"/>
                  <a:gd name="T121" fmla="*/ 1108 h 1160"/>
                  <a:gd name="T122" fmla="*/ 721 w 1466"/>
                  <a:gd name="T123" fmla="*/ 1146 h 1160"/>
                  <a:gd name="T124" fmla="*/ 773 w 1466"/>
                  <a:gd name="T125" fmla="*/ 1160 h 1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66" h="1160">
                    <a:moveTo>
                      <a:pt x="773" y="1160"/>
                    </a:moveTo>
                    <a:lnTo>
                      <a:pt x="785" y="1142"/>
                    </a:lnTo>
                    <a:lnTo>
                      <a:pt x="793" y="1129"/>
                    </a:lnTo>
                    <a:lnTo>
                      <a:pt x="791" y="1124"/>
                    </a:lnTo>
                    <a:lnTo>
                      <a:pt x="806" y="1110"/>
                    </a:lnTo>
                    <a:lnTo>
                      <a:pt x="804" y="1120"/>
                    </a:lnTo>
                    <a:lnTo>
                      <a:pt x="797" y="1128"/>
                    </a:lnTo>
                    <a:lnTo>
                      <a:pt x="796" y="1136"/>
                    </a:lnTo>
                    <a:lnTo>
                      <a:pt x="815" y="1127"/>
                    </a:lnTo>
                    <a:lnTo>
                      <a:pt x="821" y="1122"/>
                    </a:lnTo>
                    <a:lnTo>
                      <a:pt x="827" y="1116"/>
                    </a:lnTo>
                    <a:lnTo>
                      <a:pt x="831" y="1109"/>
                    </a:lnTo>
                    <a:lnTo>
                      <a:pt x="835" y="1103"/>
                    </a:lnTo>
                    <a:lnTo>
                      <a:pt x="841" y="1098"/>
                    </a:lnTo>
                    <a:lnTo>
                      <a:pt x="844" y="1091"/>
                    </a:lnTo>
                    <a:lnTo>
                      <a:pt x="824" y="1075"/>
                    </a:lnTo>
                    <a:lnTo>
                      <a:pt x="818" y="1075"/>
                    </a:lnTo>
                    <a:lnTo>
                      <a:pt x="812" y="1063"/>
                    </a:lnTo>
                    <a:lnTo>
                      <a:pt x="817" y="1065"/>
                    </a:lnTo>
                    <a:lnTo>
                      <a:pt x="809" y="1049"/>
                    </a:lnTo>
                    <a:lnTo>
                      <a:pt x="799" y="1033"/>
                    </a:lnTo>
                    <a:lnTo>
                      <a:pt x="793" y="1022"/>
                    </a:lnTo>
                    <a:lnTo>
                      <a:pt x="783" y="982"/>
                    </a:lnTo>
                    <a:lnTo>
                      <a:pt x="787" y="984"/>
                    </a:lnTo>
                    <a:lnTo>
                      <a:pt x="795" y="993"/>
                    </a:lnTo>
                    <a:lnTo>
                      <a:pt x="796" y="1002"/>
                    </a:lnTo>
                    <a:lnTo>
                      <a:pt x="804" y="1025"/>
                    </a:lnTo>
                    <a:lnTo>
                      <a:pt x="808" y="1037"/>
                    </a:lnTo>
                    <a:lnTo>
                      <a:pt x="821" y="1049"/>
                    </a:lnTo>
                    <a:lnTo>
                      <a:pt x="834" y="1061"/>
                    </a:lnTo>
                    <a:lnTo>
                      <a:pt x="842" y="1066"/>
                    </a:lnTo>
                    <a:lnTo>
                      <a:pt x="844" y="1052"/>
                    </a:lnTo>
                    <a:lnTo>
                      <a:pt x="839" y="1040"/>
                    </a:lnTo>
                    <a:lnTo>
                      <a:pt x="845" y="1044"/>
                    </a:lnTo>
                    <a:lnTo>
                      <a:pt x="850" y="1078"/>
                    </a:lnTo>
                    <a:lnTo>
                      <a:pt x="856" y="1078"/>
                    </a:lnTo>
                    <a:lnTo>
                      <a:pt x="863" y="1073"/>
                    </a:lnTo>
                    <a:lnTo>
                      <a:pt x="882" y="1068"/>
                    </a:lnTo>
                    <a:lnTo>
                      <a:pt x="907" y="1054"/>
                    </a:lnTo>
                    <a:lnTo>
                      <a:pt x="911" y="1044"/>
                    </a:lnTo>
                    <a:lnTo>
                      <a:pt x="915" y="1028"/>
                    </a:lnTo>
                    <a:lnTo>
                      <a:pt x="914" y="1022"/>
                    </a:lnTo>
                    <a:lnTo>
                      <a:pt x="911" y="1018"/>
                    </a:lnTo>
                    <a:lnTo>
                      <a:pt x="897" y="1041"/>
                    </a:lnTo>
                    <a:lnTo>
                      <a:pt x="890" y="1045"/>
                    </a:lnTo>
                    <a:lnTo>
                      <a:pt x="875" y="1058"/>
                    </a:lnTo>
                    <a:lnTo>
                      <a:pt x="877" y="1045"/>
                    </a:lnTo>
                    <a:lnTo>
                      <a:pt x="883" y="1036"/>
                    </a:lnTo>
                    <a:lnTo>
                      <a:pt x="896" y="1025"/>
                    </a:lnTo>
                    <a:lnTo>
                      <a:pt x="903" y="1013"/>
                    </a:lnTo>
                    <a:lnTo>
                      <a:pt x="897" y="1004"/>
                    </a:lnTo>
                    <a:lnTo>
                      <a:pt x="897" y="995"/>
                    </a:lnTo>
                    <a:lnTo>
                      <a:pt x="882" y="989"/>
                    </a:lnTo>
                    <a:lnTo>
                      <a:pt x="860" y="993"/>
                    </a:lnTo>
                    <a:lnTo>
                      <a:pt x="831" y="987"/>
                    </a:lnTo>
                    <a:lnTo>
                      <a:pt x="824" y="981"/>
                    </a:lnTo>
                    <a:lnTo>
                      <a:pt x="834" y="981"/>
                    </a:lnTo>
                    <a:lnTo>
                      <a:pt x="859" y="981"/>
                    </a:lnTo>
                    <a:lnTo>
                      <a:pt x="866" y="987"/>
                    </a:lnTo>
                    <a:lnTo>
                      <a:pt x="877" y="982"/>
                    </a:lnTo>
                    <a:lnTo>
                      <a:pt x="886" y="981"/>
                    </a:lnTo>
                    <a:lnTo>
                      <a:pt x="901" y="989"/>
                    </a:lnTo>
                    <a:lnTo>
                      <a:pt x="909" y="985"/>
                    </a:lnTo>
                    <a:lnTo>
                      <a:pt x="914" y="991"/>
                    </a:lnTo>
                    <a:lnTo>
                      <a:pt x="917" y="998"/>
                    </a:lnTo>
                    <a:lnTo>
                      <a:pt x="924" y="995"/>
                    </a:lnTo>
                    <a:lnTo>
                      <a:pt x="928" y="990"/>
                    </a:lnTo>
                    <a:lnTo>
                      <a:pt x="938" y="990"/>
                    </a:lnTo>
                    <a:lnTo>
                      <a:pt x="943" y="994"/>
                    </a:lnTo>
                    <a:lnTo>
                      <a:pt x="967" y="974"/>
                    </a:lnTo>
                    <a:lnTo>
                      <a:pt x="982" y="964"/>
                    </a:lnTo>
                    <a:lnTo>
                      <a:pt x="978" y="954"/>
                    </a:lnTo>
                    <a:lnTo>
                      <a:pt x="968" y="948"/>
                    </a:lnTo>
                    <a:lnTo>
                      <a:pt x="950" y="943"/>
                    </a:lnTo>
                    <a:lnTo>
                      <a:pt x="960" y="935"/>
                    </a:lnTo>
                    <a:lnTo>
                      <a:pt x="959" y="925"/>
                    </a:lnTo>
                    <a:lnTo>
                      <a:pt x="965" y="934"/>
                    </a:lnTo>
                    <a:lnTo>
                      <a:pt x="974" y="939"/>
                    </a:lnTo>
                    <a:lnTo>
                      <a:pt x="985" y="947"/>
                    </a:lnTo>
                    <a:lnTo>
                      <a:pt x="986" y="956"/>
                    </a:lnTo>
                    <a:lnTo>
                      <a:pt x="992" y="964"/>
                    </a:lnTo>
                    <a:lnTo>
                      <a:pt x="996" y="959"/>
                    </a:lnTo>
                    <a:lnTo>
                      <a:pt x="1004" y="952"/>
                    </a:lnTo>
                    <a:lnTo>
                      <a:pt x="1024" y="943"/>
                    </a:lnTo>
                    <a:lnTo>
                      <a:pt x="1046" y="942"/>
                    </a:lnTo>
                    <a:lnTo>
                      <a:pt x="1046" y="937"/>
                    </a:lnTo>
                    <a:lnTo>
                      <a:pt x="1039" y="932"/>
                    </a:lnTo>
                    <a:lnTo>
                      <a:pt x="1048" y="932"/>
                    </a:lnTo>
                    <a:lnTo>
                      <a:pt x="1078" y="914"/>
                    </a:lnTo>
                    <a:lnTo>
                      <a:pt x="1078" y="910"/>
                    </a:lnTo>
                    <a:lnTo>
                      <a:pt x="1079" y="903"/>
                    </a:lnTo>
                    <a:lnTo>
                      <a:pt x="1083" y="891"/>
                    </a:lnTo>
                    <a:lnTo>
                      <a:pt x="1081" y="886"/>
                    </a:lnTo>
                    <a:lnTo>
                      <a:pt x="1065" y="884"/>
                    </a:lnTo>
                    <a:lnTo>
                      <a:pt x="1057" y="881"/>
                    </a:lnTo>
                    <a:lnTo>
                      <a:pt x="1065" y="879"/>
                    </a:lnTo>
                    <a:lnTo>
                      <a:pt x="1063" y="870"/>
                    </a:lnTo>
                    <a:lnTo>
                      <a:pt x="1067" y="862"/>
                    </a:lnTo>
                    <a:lnTo>
                      <a:pt x="1070" y="876"/>
                    </a:lnTo>
                    <a:lnTo>
                      <a:pt x="1076" y="873"/>
                    </a:lnTo>
                    <a:lnTo>
                      <a:pt x="1081" y="876"/>
                    </a:lnTo>
                    <a:lnTo>
                      <a:pt x="1084" y="881"/>
                    </a:lnTo>
                    <a:lnTo>
                      <a:pt x="1089" y="883"/>
                    </a:lnTo>
                    <a:lnTo>
                      <a:pt x="1126" y="863"/>
                    </a:lnTo>
                    <a:lnTo>
                      <a:pt x="1127" y="856"/>
                    </a:lnTo>
                    <a:lnTo>
                      <a:pt x="1130" y="852"/>
                    </a:lnTo>
                    <a:lnTo>
                      <a:pt x="1146" y="837"/>
                    </a:lnTo>
                    <a:lnTo>
                      <a:pt x="1170" y="823"/>
                    </a:lnTo>
                    <a:lnTo>
                      <a:pt x="1168" y="813"/>
                    </a:lnTo>
                    <a:lnTo>
                      <a:pt x="1158" y="814"/>
                    </a:lnTo>
                    <a:lnTo>
                      <a:pt x="1158" y="801"/>
                    </a:lnTo>
                    <a:lnTo>
                      <a:pt x="1163" y="795"/>
                    </a:lnTo>
                    <a:lnTo>
                      <a:pt x="1173" y="783"/>
                    </a:lnTo>
                    <a:lnTo>
                      <a:pt x="1190" y="776"/>
                    </a:lnTo>
                    <a:lnTo>
                      <a:pt x="1195" y="784"/>
                    </a:lnTo>
                    <a:lnTo>
                      <a:pt x="1216" y="784"/>
                    </a:lnTo>
                    <a:lnTo>
                      <a:pt x="1225" y="785"/>
                    </a:lnTo>
                    <a:lnTo>
                      <a:pt x="1234" y="780"/>
                    </a:lnTo>
                    <a:lnTo>
                      <a:pt x="1236" y="775"/>
                    </a:lnTo>
                    <a:lnTo>
                      <a:pt x="1243" y="752"/>
                    </a:lnTo>
                    <a:lnTo>
                      <a:pt x="1256" y="742"/>
                    </a:lnTo>
                    <a:lnTo>
                      <a:pt x="1270" y="737"/>
                    </a:lnTo>
                    <a:lnTo>
                      <a:pt x="1280" y="721"/>
                    </a:lnTo>
                    <a:lnTo>
                      <a:pt x="1284" y="714"/>
                    </a:lnTo>
                    <a:lnTo>
                      <a:pt x="1285" y="701"/>
                    </a:lnTo>
                    <a:lnTo>
                      <a:pt x="1287" y="670"/>
                    </a:lnTo>
                    <a:lnTo>
                      <a:pt x="1288" y="664"/>
                    </a:lnTo>
                    <a:lnTo>
                      <a:pt x="1295" y="634"/>
                    </a:lnTo>
                    <a:lnTo>
                      <a:pt x="1308" y="605"/>
                    </a:lnTo>
                    <a:lnTo>
                      <a:pt x="1323" y="585"/>
                    </a:lnTo>
                    <a:lnTo>
                      <a:pt x="1326" y="581"/>
                    </a:lnTo>
                    <a:lnTo>
                      <a:pt x="1334" y="565"/>
                    </a:lnTo>
                    <a:lnTo>
                      <a:pt x="1370" y="518"/>
                    </a:lnTo>
                    <a:lnTo>
                      <a:pt x="1390" y="498"/>
                    </a:lnTo>
                    <a:lnTo>
                      <a:pt x="1398" y="489"/>
                    </a:lnTo>
                    <a:lnTo>
                      <a:pt x="1404" y="485"/>
                    </a:lnTo>
                    <a:lnTo>
                      <a:pt x="1432" y="469"/>
                    </a:lnTo>
                    <a:lnTo>
                      <a:pt x="1439" y="465"/>
                    </a:lnTo>
                    <a:lnTo>
                      <a:pt x="1451" y="460"/>
                    </a:lnTo>
                    <a:lnTo>
                      <a:pt x="1460" y="459"/>
                    </a:lnTo>
                    <a:lnTo>
                      <a:pt x="1466" y="456"/>
                    </a:lnTo>
                    <a:lnTo>
                      <a:pt x="1407" y="404"/>
                    </a:lnTo>
                    <a:lnTo>
                      <a:pt x="1398" y="395"/>
                    </a:lnTo>
                    <a:lnTo>
                      <a:pt x="1331" y="333"/>
                    </a:lnTo>
                    <a:lnTo>
                      <a:pt x="1314" y="315"/>
                    </a:lnTo>
                    <a:lnTo>
                      <a:pt x="1258" y="262"/>
                    </a:lnTo>
                    <a:lnTo>
                      <a:pt x="1207" y="216"/>
                    </a:lnTo>
                    <a:lnTo>
                      <a:pt x="1187" y="197"/>
                    </a:lnTo>
                    <a:lnTo>
                      <a:pt x="1153" y="165"/>
                    </a:lnTo>
                    <a:lnTo>
                      <a:pt x="1140" y="154"/>
                    </a:lnTo>
                    <a:lnTo>
                      <a:pt x="1112" y="129"/>
                    </a:lnTo>
                    <a:lnTo>
                      <a:pt x="1105" y="120"/>
                    </a:lnTo>
                    <a:lnTo>
                      <a:pt x="960" y="123"/>
                    </a:lnTo>
                    <a:lnTo>
                      <a:pt x="955" y="124"/>
                    </a:lnTo>
                    <a:lnTo>
                      <a:pt x="767" y="128"/>
                    </a:lnTo>
                    <a:lnTo>
                      <a:pt x="770" y="85"/>
                    </a:lnTo>
                    <a:lnTo>
                      <a:pt x="751" y="63"/>
                    </a:lnTo>
                    <a:lnTo>
                      <a:pt x="721" y="25"/>
                    </a:lnTo>
                    <a:lnTo>
                      <a:pt x="699" y="43"/>
                    </a:lnTo>
                    <a:lnTo>
                      <a:pt x="688" y="49"/>
                    </a:lnTo>
                    <a:lnTo>
                      <a:pt x="684" y="41"/>
                    </a:lnTo>
                    <a:lnTo>
                      <a:pt x="685" y="31"/>
                    </a:lnTo>
                    <a:lnTo>
                      <a:pt x="691" y="24"/>
                    </a:lnTo>
                    <a:lnTo>
                      <a:pt x="687" y="17"/>
                    </a:lnTo>
                    <a:lnTo>
                      <a:pt x="684" y="10"/>
                    </a:lnTo>
                    <a:lnTo>
                      <a:pt x="621" y="9"/>
                    </a:lnTo>
                    <a:lnTo>
                      <a:pt x="533" y="7"/>
                    </a:lnTo>
                    <a:lnTo>
                      <a:pt x="322" y="3"/>
                    </a:lnTo>
                    <a:lnTo>
                      <a:pt x="302" y="8"/>
                    </a:lnTo>
                    <a:lnTo>
                      <a:pt x="294" y="6"/>
                    </a:lnTo>
                    <a:lnTo>
                      <a:pt x="288" y="9"/>
                    </a:lnTo>
                    <a:lnTo>
                      <a:pt x="287" y="0"/>
                    </a:lnTo>
                    <a:lnTo>
                      <a:pt x="281" y="3"/>
                    </a:lnTo>
                    <a:lnTo>
                      <a:pt x="275" y="9"/>
                    </a:lnTo>
                    <a:lnTo>
                      <a:pt x="270" y="16"/>
                    </a:lnTo>
                    <a:lnTo>
                      <a:pt x="263" y="12"/>
                    </a:lnTo>
                    <a:lnTo>
                      <a:pt x="253" y="19"/>
                    </a:lnTo>
                    <a:lnTo>
                      <a:pt x="236" y="19"/>
                    </a:lnTo>
                    <a:lnTo>
                      <a:pt x="232" y="26"/>
                    </a:lnTo>
                    <a:lnTo>
                      <a:pt x="206" y="35"/>
                    </a:lnTo>
                    <a:lnTo>
                      <a:pt x="196" y="35"/>
                    </a:lnTo>
                    <a:lnTo>
                      <a:pt x="197" y="41"/>
                    </a:lnTo>
                    <a:lnTo>
                      <a:pt x="185" y="47"/>
                    </a:lnTo>
                    <a:lnTo>
                      <a:pt x="174" y="54"/>
                    </a:lnTo>
                    <a:lnTo>
                      <a:pt x="171" y="50"/>
                    </a:lnTo>
                    <a:lnTo>
                      <a:pt x="113" y="68"/>
                    </a:lnTo>
                    <a:lnTo>
                      <a:pt x="87" y="76"/>
                    </a:lnTo>
                    <a:lnTo>
                      <a:pt x="75" y="80"/>
                    </a:lnTo>
                    <a:lnTo>
                      <a:pt x="70" y="87"/>
                    </a:lnTo>
                    <a:lnTo>
                      <a:pt x="67" y="92"/>
                    </a:lnTo>
                    <a:lnTo>
                      <a:pt x="67" y="98"/>
                    </a:lnTo>
                    <a:lnTo>
                      <a:pt x="69" y="105"/>
                    </a:lnTo>
                    <a:lnTo>
                      <a:pt x="60" y="107"/>
                    </a:lnTo>
                    <a:lnTo>
                      <a:pt x="56" y="111"/>
                    </a:lnTo>
                    <a:lnTo>
                      <a:pt x="46" y="117"/>
                    </a:lnTo>
                    <a:lnTo>
                      <a:pt x="42" y="124"/>
                    </a:lnTo>
                    <a:lnTo>
                      <a:pt x="34" y="125"/>
                    </a:lnTo>
                    <a:lnTo>
                      <a:pt x="31" y="129"/>
                    </a:lnTo>
                    <a:lnTo>
                      <a:pt x="27" y="137"/>
                    </a:lnTo>
                    <a:lnTo>
                      <a:pt x="22" y="148"/>
                    </a:lnTo>
                    <a:lnTo>
                      <a:pt x="16" y="146"/>
                    </a:lnTo>
                    <a:lnTo>
                      <a:pt x="12" y="153"/>
                    </a:lnTo>
                    <a:lnTo>
                      <a:pt x="8" y="156"/>
                    </a:lnTo>
                    <a:lnTo>
                      <a:pt x="8" y="171"/>
                    </a:lnTo>
                    <a:lnTo>
                      <a:pt x="1" y="178"/>
                    </a:lnTo>
                    <a:lnTo>
                      <a:pt x="0" y="192"/>
                    </a:lnTo>
                    <a:lnTo>
                      <a:pt x="3" y="198"/>
                    </a:lnTo>
                    <a:lnTo>
                      <a:pt x="8" y="200"/>
                    </a:lnTo>
                    <a:lnTo>
                      <a:pt x="14" y="202"/>
                    </a:lnTo>
                    <a:lnTo>
                      <a:pt x="19" y="208"/>
                    </a:lnTo>
                    <a:lnTo>
                      <a:pt x="26" y="212"/>
                    </a:lnTo>
                    <a:lnTo>
                      <a:pt x="30" y="217"/>
                    </a:lnTo>
                    <a:lnTo>
                      <a:pt x="36" y="222"/>
                    </a:lnTo>
                    <a:lnTo>
                      <a:pt x="55" y="224"/>
                    </a:lnTo>
                    <a:lnTo>
                      <a:pt x="54" y="231"/>
                    </a:lnTo>
                    <a:lnTo>
                      <a:pt x="59" y="235"/>
                    </a:lnTo>
                    <a:lnTo>
                      <a:pt x="65" y="241"/>
                    </a:lnTo>
                    <a:lnTo>
                      <a:pt x="70" y="245"/>
                    </a:lnTo>
                    <a:lnTo>
                      <a:pt x="74" y="251"/>
                    </a:lnTo>
                    <a:lnTo>
                      <a:pt x="80" y="254"/>
                    </a:lnTo>
                    <a:lnTo>
                      <a:pt x="84" y="263"/>
                    </a:lnTo>
                    <a:lnTo>
                      <a:pt x="89" y="264"/>
                    </a:lnTo>
                    <a:lnTo>
                      <a:pt x="94" y="269"/>
                    </a:lnTo>
                    <a:lnTo>
                      <a:pt x="99" y="271"/>
                    </a:lnTo>
                    <a:lnTo>
                      <a:pt x="104" y="274"/>
                    </a:lnTo>
                    <a:lnTo>
                      <a:pt x="110" y="272"/>
                    </a:lnTo>
                    <a:lnTo>
                      <a:pt x="116" y="272"/>
                    </a:lnTo>
                    <a:lnTo>
                      <a:pt x="128" y="271"/>
                    </a:lnTo>
                    <a:lnTo>
                      <a:pt x="135" y="270"/>
                    </a:lnTo>
                    <a:lnTo>
                      <a:pt x="141" y="273"/>
                    </a:lnTo>
                    <a:lnTo>
                      <a:pt x="145" y="279"/>
                    </a:lnTo>
                    <a:lnTo>
                      <a:pt x="151" y="280"/>
                    </a:lnTo>
                    <a:lnTo>
                      <a:pt x="157" y="278"/>
                    </a:lnTo>
                    <a:lnTo>
                      <a:pt x="156" y="263"/>
                    </a:lnTo>
                    <a:lnTo>
                      <a:pt x="163" y="257"/>
                    </a:lnTo>
                    <a:lnTo>
                      <a:pt x="165" y="262"/>
                    </a:lnTo>
                    <a:lnTo>
                      <a:pt x="169" y="251"/>
                    </a:lnTo>
                    <a:lnTo>
                      <a:pt x="175" y="251"/>
                    </a:lnTo>
                    <a:lnTo>
                      <a:pt x="160" y="273"/>
                    </a:lnTo>
                    <a:lnTo>
                      <a:pt x="163" y="279"/>
                    </a:lnTo>
                    <a:lnTo>
                      <a:pt x="153" y="288"/>
                    </a:lnTo>
                    <a:lnTo>
                      <a:pt x="160" y="288"/>
                    </a:lnTo>
                    <a:lnTo>
                      <a:pt x="158" y="295"/>
                    </a:lnTo>
                    <a:lnTo>
                      <a:pt x="163" y="298"/>
                    </a:lnTo>
                    <a:lnTo>
                      <a:pt x="162" y="320"/>
                    </a:lnTo>
                    <a:lnTo>
                      <a:pt x="167" y="324"/>
                    </a:lnTo>
                    <a:lnTo>
                      <a:pt x="172" y="337"/>
                    </a:lnTo>
                    <a:lnTo>
                      <a:pt x="184" y="352"/>
                    </a:lnTo>
                    <a:lnTo>
                      <a:pt x="185" y="360"/>
                    </a:lnTo>
                    <a:lnTo>
                      <a:pt x="188" y="371"/>
                    </a:lnTo>
                    <a:lnTo>
                      <a:pt x="191" y="378"/>
                    </a:lnTo>
                    <a:lnTo>
                      <a:pt x="191" y="388"/>
                    </a:lnTo>
                    <a:lnTo>
                      <a:pt x="195" y="396"/>
                    </a:lnTo>
                    <a:lnTo>
                      <a:pt x="209" y="397"/>
                    </a:lnTo>
                    <a:lnTo>
                      <a:pt x="210" y="408"/>
                    </a:lnTo>
                    <a:lnTo>
                      <a:pt x="214" y="414"/>
                    </a:lnTo>
                    <a:lnTo>
                      <a:pt x="219" y="408"/>
                    </a:lnTo>
                    <a:lnTo>
                      <a:pt x="224" y="417"/>
                    </a:lnTo>
                    <a:lnTo>
                      <a:pt x="215" y="421"/>
                    </a:lnTo>
                    <a:lnTo>
                      <a:pt x="220" y="427"/>
                    </a:lnTo>
                    <a:lnTo>
                      <a:pt x="225" y="423"/>
                    </a:lnTo>
                    <a:lnTo>
                      <a:pt x="224" y="431"/>
                    </a:lnTo>
                    <a:lnTo>
                      <a:pt x="234" y="436"/>
                    </a:lnTo>
                    <a:lnTo>
                      <a:pt x="229" y="441"/>
                    </a:lnTo>
                    <a:lnTo>
                      <a:pt x="234" y="447"/>
                    </a:lnTo>
                    <a:lnTo>
                      <a:pt x="242" y="464"/>
                    </a:lnTo>
                    <a:lnTo>
                      <a:pt x="250" y="470"/>
                    </a:lnTo>
                    <a:lnTo>
                      <a:pt x="261" y="476"/>
                    </a:lnTo>
                    <a:lnTo>
                      <a:pt x="283" y="496"/>
                    </a:lnTo>
                    <a:lnTo>
                      <a:pt x="289" y="498"/>
                    </a:lnTo>
                    <a:lnTo>
                      <a:pt x="302" y="505"/>
                    </a:lnTo>
                    <a:lnTo>
                      <a:pt x="317" y="516"/>
                    </a:lnTo>
                    <a:lnTo>
                      <a:pt x="323" y="523"/>
                    </a:lnTo>
                    <a:lnTo>
                      <a:pt x="326" y="528"/>
                    </a:lnTo>
                    <a:lnTo>
                      <a:pt x="333" y="533"/>
                    </a:lnTo>
                    <a:lnTo>
                      <a:pt x="343" y="529"/>
                    </a:lnTo>
                    <a:lnTo>
                      <a:pt x="348" y="537"/>
                    </a:lnTo>
                    <a:lnTo>
                      <a:pt x="341" y="542"/>
                    </a:lnTo>
                    <a:lnTo>
                      <a:pt x="348" y="551"/>
                    </a:lnTo>
                    <a:lnTo>
                      <a:pt x="344" y="558"/>
                    </a:lnTo>
                    <a:lnTo>
                      <a:pt x="358" y="568"/>
                    </a:lnTo>
                    <a:lnTo>
                      <a:pt x="355" y="573"/>
                    </a:lnTo>
                    <a:lnTo>
                      <a:pt x="355" y="583"/>
                    </a:lnTo>
                    <a:lnTo>
                      <a:pt x="360" y="588"/>
                    </a:lnTo>
                    <a:lnTo>
                      <a:pt x="367" y="591"/>
                    </a:lnTo>
                    <a:lnTo>
                      <a:pt x="372" y="598"/>
                    </a:lnTo>
                    <a:lnTo>
                      <a:pt x="380" y="595"/>
                    </a:lnTo>
                    <a:lnTo>
                      <a:pt x="389" y="602"/>
                    </a:lnTo>
                    <a:lnTo>
                      <a:pt x="397" y="605"/>
                    </a:lnTo>
                    <a:lnTo>
                      <a:pt x="410" y="619"/>
                    </a:lnTo>
                    <a:lnTo>
                      <a:pt x="419" y="629"/>
                    </a:lnTo>
                    <a:lnTo>
                      <a:pt x="421" y="637"/>
                    </a:lnTo>
                    <a:lnTo>
                      <a:pt x="436" y="642"/>
                    </a:lnTo>
                    <a:lnTo>
                      <a:pt x="442" y="651"/>
                    </a:lnTo>
                    <a:lnTo>
                      <a:pt x="437" y="659"/>
                    </a:lnTo>
                    <a:lnTo>
                      <a:pt x="444" y="664"/>
                    </a:lnTo>
                    <a:lnTo>
                      <a:pt x="434" y="666"/>
                    </a:lnTo>
                    <a:lnTo>
                      <a:pt x="440" y="678"/>
                    </a:lnTo>
                    <a:lnTo>
                      <a:pt x="433" y="678"/>
                    </a:lnTo>
                    <a:lnTo>
                      <a:pt x="436" y="686"/>
                    </a:lnTo>
                    <a:lnTo>
                      <a:pt x="446" y="695"/>
                    </a:lnTo>
                    <a:lnTo>
                      <a:pt x="450" y="698"/>
                    </a:lnTo>
                    <a:lnTo>
                      <a:pt x="455" y="703"/>
                    </a:lnTo>
                    <a:lnTo>
                      <a:pt x="462" y="703"/>
                    </a:lnTo>
                    <a:lnTo>
                      <a:pt x="460" y="709"/>
                    </a:lnTo>
                    <a:lnTo>
                      <a:pt x="468" y="715"/>
                    </a:lnTo>
                    <a:lnTo>
                      <a:pt x="465" y="718"/>
                    </a:lnTo>
                    <a:lnTo>
                      <a:pt x="465" y="725"/>
                    </a:lnTo>
                    <a:lnTo>
                      <a:pt x="477" y="734"/>
                    </a:lnTo>
                    <a:lnTo>
                      <a:pt x="485" y="738"/>
                    </a:lnTo>
                    <a:lnTo>
                      <a:pt x="492" y="741"/>
                    </a:lnTo>
                    <a:lnTo>
                      <a:pt x="491" y="749"/>
                    </a:lnTo>
                    <a:lnTo>
                      <a:pt x="491" y="754"/>
                    </a:lnTo>
                    <a:lnTo>
                      <a:pt x="499" y="764"/>
                    </a:lnTo>
                    <a:lnTo>
                      <a:pt x="511" y="773"/>
                    </a:lnTo>
                    <a:lnTo>
                      <a:pt x="531" y="781"/>
                    </a:lnTo>
                    <a:lnTo>
                      <a:pt x="538" y="781"/>
                    </a:lnTo>
                    <a:lnTo>
                      <a:pt x="541" y="785"/>
                    </a:lnTo>
                    <a:lnTo>
                      <a:pt x="553" y="794"/>
                    </a:lnTo>
                    <a:lnTo>
                      <a:pt x="560" y="797"/>
                    </a:lnTo>
                    <a:lnTo>
                      <a:pt x="569" y="803"/>
                    </a:lnTo>
                    <a:lnTo>
                      <a:pt x="571" y="809"/>
                    </a:lnTo>
                    <a:lnTo>
                      <a:pt x="574" y="813"/>
                    </a:lnTo>
                    <a:lnTo>
                      <a:pt x="574" y="826"/>
                    </a:lnTo>
                    <a:lnTo>
                      <a:pt x="575" y="838"/>
                    </a:lnTo>
                    <a:lnTo>
                      <a:pt x="584" y="852"/>
                    </a:lnTo>
                    <a:lnTo>
                      <a:pt x="583" y="858"/>
                    </a:lnTo>
                    <a:lnTo>
                      <a:pt x="590" y="863"/>
                    </a:lnTo>
                    <a:lnTo>
                      <a:pt x="589" y="871"/>
                    </a:lnTo>
                    <a:lnTo>
                      <a:pt x="597" y="871"/>
                    </a:lnTo>
                    <a:lnTo>
                      <a:pt x="599" y="878"/>
                    </a:lnTo>
                    <a:lnTo>
                      <a:pt x="599" y="886"/>
                    </a:lnTo>
                    <a:lnTo>
                      <a:pt x="600" y="893"/>
                    </a:lnTo>
                    <a:lnTo>
                      <a:pt x="601" y="899"/>
                    </a:lnTo>
                    <a:lnTo>
                      <a:pt x="604" y="903"/>
                    </a:lnTo>
                    <a:lnTo>
                      <a:pt x="603" y="912"/>
                    </a:lnTo>
                    <a:lnTo>
                      <a:pt x="601" y="921"/>
                    </a:lnTo>
                    <a:lnTo>
                      <a:pt x="604" y="925"/>
                    </a:lnTo>
                    <a:lnTo>
                      <a:pt x="609" y="939"/>
                    </a:lnTo>
                    <a:lnTo>
                      <a:pt x="605" y="947"/>
                    </a:lnTo>
                    <a:lnTo>
                      <a:pt x="612" y="959"/>
                    </a:lnTo>
                    <a:lnTo>
                      <a:pt x="616" y="963"/>
                    </a:lnTo>
                    <a:lnTo>
                      <a:pt x="621" y="967"/>
                    </a:lnTo>
                    <a:lnTo>
                      <a:pt x="634" y="974"/>
                    </a:lnTo>
                    <a:lnTo>
                      <a:pt x="642" y="974"/>
                    </a:lnTo>
                    <a:lnTo>
                      <a:pt x="648" y="977"/>
                    </a:lnTo>
                    <a:lnTo>
                      <a:pt x="650" y="982"/>
                    </a:lnTo>
                    <a:lnTo>
                      <a:pt x="655" y="988"/>
                    </a:lnTo>
                    <a:lnTo>
                      <a:pt x="662" y="991"/>
                    </a:lnTo>
                    <a:lnTo>
                      <a:pt x="663" y="995"/>
                    </a:lnTo>
                    <a:lnTo>
                      <a:pt x="675" y="1008"/>
                    </a:lnTo>
                    <a:lnTo>
                      <a:pt x="675" y="1014"/>
                    </a:lnTo>
                    <a:lnTo>
                      <a:pt x="673" y="1019"/>
                    </a:lnTo>
                    <a:lnTo>
                      <a:pt x="674" y="1027"/>
                    </a:lnTo>
                    <a:lnTo>
                      <a:pt x="679" y="1031"/>
                    </a:lnTo>
                    <a:lnTo>
                      <a:pt x="680" y="1040"/>
                    </a:lnTo>
                    <a:lnTo>
                      <a:pt x="685" y="1046"/>
                    </a:lnTo>
                    <a:lnTo>
                      <a:pt x="687" y="1053"/>
                    </a:lnTo>
                    <a:lnTo>
                      <a:pt x="693" y="1051"/>
                    </a:lnTo>
                    <a:lnTo>
                      <a:pt x="697" y="1055"/>
                    </a:lnTo>
                    <a:lnTo>
                      <a:pt x="698" y="1066"/>
                    </a:lnTo>
                    <a:lnTo>
                      <a:pt x="699" y="1077"/>
                    </a:lnTo>
                    <a:lnTo>
                      <a:pt x="690" y="1092"/>
                    </a:lnTo>
                    <a:lnTo>
                      <a:pt x="695" y="1096"/>
                    </a:lnTo>
                    <a:lnTo>
                      <a:pt x="699" y="1102"/>
                    </a:lnTo>
                    <a:lnTo>
                      <a:pt x="703" y="1108"/>
                    </a:lnTo>
                    <a:lnTo>
                      <a:pt x="704" y="1114"/>
                    </a:lnTo>
                    <a:lnTo>
                      <a:pt x="702" y="1120"/>
                    </a:lnTo>
                    <a:lnTo>
                      <a:pt x="706" y="1125"/>
                    </a:lnTo>
                    <a:lnTo>
                      <a:pt x="704" y="1131"/>
                    </a:lnTo>
                    <a:lnTo>
                      <a:pt x="704" y="1139"/>
                    </a:lnTo>
                    <a:lnTo>
                      <a:pt x="721" y="1146"/>
                    </a:lnTo>
                    <a:lnTo>
                      <a:pt x="737" y="1142"/>
                    </a:lnTo>
                    <a:lnTo>
                      <a:pt x="742" y="1144"/>
                    </a:lnTo>
                    <a:lnTo>
                      <a:pt x="746" y="1150"/>
                    </a:lnTo>
                    <a:lnTo>
                      <a:pt x="758" y="1157"/>
                    </a:lnTo>
                    <a:lnTo>
                      <a:pt x="766" y="1159"/>
                    </a:lnTo>
                    <a:lnTo>
                      <a:pt x="773" y="1160"/>
                    </a:lnTo>
                    <a:lnTo>
                      <a:pt x="773" y="1160"/>
                    </a:lnTo>
                    <a:lnTo>
                      <a:pt x="773" y="116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6" name="Freeform 40">
                <a:extLst>
                  <a:ext uri="{FF2B5EF4-FFF2-40B4-BE49-F238E27FC236}">
                    <a16:creationId xmlns:a16="http://schemas.microsoft.com/office/drawing/2014/main" id="{91CF3EC3-85D4-F644-A18D-04EB89027DD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35809" y="1112309"/>
                <a:ext cx="15875" cy="57150"/>
              </a:xfrm>
              <a:custGeom>
                <a:avLst/>
                <a:gdLst>
                  <a:gd name="T0" fmla="*/ 0 w 10"/>
                  <a:gd name="T1" fmla="*/ 36 h 36"/>
                  <a:gd name="T2" fmla="*/ 5 w 10"/>
                  <a:gd name="T3" fmla="*/ 29 h 36"/>
                  <a:gd name="T4" fmla="*/ 10 w 10"/>
                  <a:gd name="T5" fmla="*/ 21 h 36"/>
                  <a:gd name="T6" fmla="*/ 2 w 10"/>
                  <a:gd name="T7" fmla="*/ 0 h 36"/>
                  <a:gd name="T8" fmla="*/ 0 w 10"/>
                  <a:gd name="T9" fmla="*/ 20 h 36"/>
                  <a:gd name="T10" fmla="*/ 0 w 10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6">
                    <a:moveTo>
                      <a:pt x="0" y="36"/>
                    </a:moveTo>
                    <a:lnTo>
                      <a:pt x="5" y="29"/>
                    </a:lnTo>
                    <a:lnTo>
                      <a:pt x="10" y="21"/>
                    </a:lnTo>
                    <a:lnTo>
                      <a:pt x="2" y="0"/>
                    </a:lnTo>
                    <a:lnTo>
                      <a:pt x="0" y="20"/>
                    </a:lnTo>
                    <a:lnTo>
                      <a:pt x="0" y="3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8" name="Freeform 42">
                <a:extLst>
                  <a:ext uri="{FF2B5EF4-FFF2-40B4-BE49-F238E27FC236}">
                    <a16:creationId xmlns:a16="http://schemas.microsoft.com/office/drawing/2014/main" id="{4B7823C7-7ABB-4D07-43AC-AA50B9434B2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32634" y="1094847"/>
                <a:ext cx="47625" cy="109538"/>
              </a:xfrm>
              <a:custGeom>
                <a:avLst/>
                <a:gdLst>
                  <a:gd name="T0" fmla="*/ 0 w 30"/>
                  <a:gd name="T1" fmla="*/ 69 h 69"/>
                  <a:gd name="T2" fmla="*/ 8 w 30"/>
                  <a:gd name="T3" fmla="*/ 62 h 69"/>
                  <a:gd name="T4" fmla="*/ 28 w 30"/>
                  <a:gd name="T5" fmla="*/ 33 h 69"/>
                  <a:gd name="T6" fmla="*/ 30 w 30"/>
                  <a:gd name="T7" fmla="*/ 26 h 69"/>
                  <a:gd name="T8" fmla="*/ 29 w 30"/>
                  <a:gd name="T9" fmla="*/ 0 h 69"/>
                  <a:gd name="T10" fmla="*/ 26 w 30"/>
                  <a:gd name="T11" fmla="*/ 11 h 69"/>
                  <a:gd name="T12" fmla="*/ 28 w 30"/>
                  <a:gd name="T13" fmla="*/ 21 h 69"/>
                  <a:gd name="T14" fmla="*/ 23 w 30"/>
                  <a:gd name="T15" fmla="*/ 31 h 69"/>
                  <a:gd name="T16" fmla="*/ 20 w 30"/>
                  <a:gd name="T17" fmla="*/ 41 h 69"/>
                  <a:gd name="T18" fmla="*/ 1 w 30"/>
                  <a:gd name="T19" fmla="*/ 60 h 69"/>
                  <a:gd name="T20" fmla="*/ 0 w 30"/>
                  <a:gd name="T2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69">
                    <a:moveTo>
                      <a:pt x="0" y="69"/>
                    </a:moveTo>
                    <a:lnTo>
                      <a:pt x="8" y="62"/>
                    </a:lnTo>
                    <a:lnTo>
                      <a:pt x="28" y="33"/>
                    </a:lnTo>
                    <a:lnTo>
                      <a:pt x="30" y="26"/>
                    </a:lnTo>
                    <a:lnTo>
                      <a:pt x="29" y="0"/>
                    </a:lnTo>
                    <a:lnTo>
                      <a:pt x="26" y="11"/>
                    </a:lnTo>
                    <a:lnTo>
                      <a:pt x="28" y="21"/>
                    </a:lnTo>
                    <a:lnTo>
                      <a:pt x="23" y="31"/>
                    </a:lnTo>
                    <a:lnTo>
                      <a:pt x="20" y="41"/>
                    </a:lnTo>
                    <a:lnTo>
                      <a:pt x="1" y="60"/>
                    </a:lnTo>
                    <a:lnTo>
                      <a:pt x="0" y="69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313" name="Group 1312">
              <a:extLst>
                <a:ext uri="{FF2B5EF4-FFF2-40B4-BE49-F238E27FC236}">
                  <a16:creationId xmlns:a16="http://schemas.microsoft.com/office/drawing/2014/main" id="{E32E6551-9A14-37E9-4DF8-D2FEB147701B}"/>
                </a:ext>
              </a:extLst>
            </p:cNvPr>
            <p:cNvGrpSpPr/>
            <p:nvPr userDrawn="1"/>
          </p:nvGrpSpPr>
          <p:grpSpPr>
            <a:xfrm>
              <a:off x="4241539" y="1751186"/>
              <a:ext cx="3965384" cy="3831706"/>
              <a:chOff x="4241539" y="1751186"/>
              <a:chExt cx="3965384" cy="3831706"/>
            </a:xfrm>
          </p:grpSpPr>
          <p:sp>
            <p:nvSpPr>
              <p:cNvPr id="1022" name="Freeform 50">
                <a:extLst>
                  <a:ext uri="{FF2B5EF4-FFF2-40B4-BE49-F238E27FC236}">
                    <a16:creationId xmlns:a16="http://schemas.microsoft.com/office/drawing/2014/main" id="{B3E9E7C3-8A80-3B01-221C-3A7BA3D46C4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41539" y="4325904"/>
                <a:ext cx="1223647" cy="1250319"/>
              </a:xfrm>
              <a:custGeom>
                <a:avLst/>
                <a:gdLst>
                  <a:gd name="T0" fmla="*/ 132 w 367"/>
                  <a:gd name="T1" fmla="*/ 375 h 375"/>
                  <a:gd name="T2" fmla="*/ 346 w 367"/>
                  <a:gd name="T3" fmla="*/ 372 h 375"/>
                  <a:gd name="T4" fmla="*/ 358 w 367"/>
                  <a:gd name="T5" fmla="*/ 374 h 375"/>
                  <a:gd name="T6" fmla="*/ 360 w 367"/>
                  <a:gd name="T7" fmla="*/ 338 h 375"/>
                  <a:gd name="T8" fmla="*/ 367 w 367"/>
                  <a:gd name="T9" fmla="*/ 249 h 375"/>
                  <a:gd name="T10" fmla="*/ 344 w 367"/>
                  <a:gd name="T11" fmla="*/ 249 h 375"/>
                  <a:gd name="T12" fmla="*/ 276 w 367"/>
                  <a:gd name="T13" fmla="*/ 247 h 375"/>
                  <a:gd name="T14" fmla="*/ 298 w 367"/>
                  <a:gd name="T15" fmla="*/ 205 h 375"/>
                  <a:gd name="T16" fmla="*/ 287 w 367"/>
                  <a:gd name="T17" fmla="*/ 197 h 375"/>
                  <a:gd name="T18" fmla="*/ 255 w 367"/>
                  <a:gd name="T19" fmla="*/ 197 h 375"/>
                  <a:gd name="T20" fmla="*/ 255 w 367"/>
                  <a:gd name="T21" fmla="*/ 167 h 375"/>
                  <a:gd name="T22" fmla="*/ 253 w 367"/>
                  <a:gd name="T23" fmla="*/ 123 h 375"/>
                  <a:gd name="T24" fmla="*/ 209 w 367"/>
                  <a:gd name="T25" fmla="*/ 123 h 375"/>
                  <a:gd name="T26" fmla="*/ 207 w 367"/>
                  <a:gd name="T27" fmla="*/ 0 h 375"/>
                  <a:gd name="T28" fmla="*/ 132 w 367"/>
                  <a:gd name="T29" fmla="*/ 2 h 375"/>
                  <a:gd name="T30" fmla="*/ 123 w 367"/>
                  <a:gd name="T31" fmla="*/ 23 h 375"/>
                  <a:gd name="T32" fmla="*/ 82 w 367"/>
                  <a:gd name="T33" fmla="*/ 94 h 375"/>
                  <a:gd name="T34" fmla="*/ 66 w 367"/>
                  <a:gd name="T35" fmla="*/ 140 h 375"/>
                  <a:gd name="T36" fmla="*/ 66 w 367"/>
                  <a:gd name="T37" fmla="*/ 167 h 375"/>
                  <a:gd name="T38" fmla="*/ 65 w 367"/>
                  <a:gd name="T39" fmla="*/ 208 h 375"/>
                  <a:gd name="T40" fmla="*/ 59 w 367"/>
                  <a:gd name="T41" fmla="*/ 228 h 375"/>
                  <a:gd name="T42" fmla="*/ 36 w 367"/>
                  <a:gd name="T43" fmla="*/ 267 h 375"/>
                  <a:gd name="T44" fmla="*/ 36 w 367"/>
                  <a:gd name="T45" fmla="*/ 292 h 375"/>
                  <a:gd name="T46" fmla="*/ 0 w 367"/>
                  <a:gd name="T47" fmla="*/ 336 h 375"/>
                  <a:gd name="T48" fmla="*/ 2 w 367"/>
                  <a:gd name="T49" fmla="*/ 349 h 375"/>
                  <a:gd name="T50" fmla="*/ 6 w 367"/>
                  <a:gd name="T51" fmla="*/ 370 h 375"/>
                  <a:gd name="T52" fmla="*/ 81 w 367"/>
                  <a:gd name="T53" fmla="*/ 368 h 375"/>
                  <a:gd name="T54" fmla="*/ 123 w 367"/>
                  <a:gd name="T55" fmla="*/ 368 h 375"/>
                  <a:gd name="T56" fmla="*/ 132 w 367"/>
                  <a:gd name="T57" fmla="*/ 375 h 375"/>
                  <a:gd name="T58" fmla="*/ 132 w 367"/>
                  <a:gd name="T59" fmla="*/ 375 h 375"/>
                  <a:gd name="T60" fmla="*/ 132 w 367"/>
                  <a:gd name="T61" fmla="*/ 375 h 375"/>
                  <a:gd name="connsiteX0" fmla="*/ 3597 w 10000"/>
                  <a:gd name="connsiteY0" fmla="*/ 10000 h 10000"/>
                  <a:gd name="connsiteX1" fmla="*/ 9428 w 10000"/>
                  <a:gd name="connsiteY1" fmla="*/ 9920 h 10000"/>
                  <a:gd name="connsiteX2" fmla="*/ 9755 w 10000"/>
                  <a:gd name="connsiteY2" fmla="*/ 9973 h 10000"/>
                  <a:gd name="connsiteX3" fmla="*/ 9809 w 10000"/>
                  <a:gd name="connsiteY3" fmla="*/ 9013 h 10000"/>
                  <a:gd name="connsiteX4" fmla="*/ 10000 w 10000"/>
                  <a:gd name="connsiteY4" fmla="*/ 6640 h 10000"/>
                  <a:gd name="connsiteX5" fmla="*/ 9373 w 10000"/>
                  <a:gd name="connsiteY5" fmla="*/ 6640 h 10000"/>
                  <a:gd name="connsiteX6" fmla="*/ 7537 w 10000"/>
                  <a:gd name="connsiteY6" fmla="*/ 6418 h 10000"/>
                  <a:gd name="connsiteX7" fmla="*/ 8120 w 10000"/>
                  <a:gd name="connsiteY7" fmla="*/ 5467 h 10000"/>
                  <a:gd name="connsiteX8" fmla="*/ 7820 w 10000"/>
                  <a:gd name="connsiteY8" fmla="*/ 5253 h 10000"/>
                  <a:gd name="connsiteX9" fmla="*/ 6948 w 10000"/>
                  <a:gd name="connsiteY9" fmla="*/ 5253 h 10000"/>
                  <a:gd name="connsiteX10" fmla="*/ 6948 w 10000"/>
                  <a:gd name="connsiteY10" fmla="*/ 4453 h 10000"/>
                  <a:gd name="connsiteX11" fmla="*/ 6894 w 10000"/>
                  <a:gd name="connsiteY11" fmla="*/ 3280 h 10000"/>
                  <a:gd name="connsiteX12" fmla="*/ 5695 w 10000"/>
                  <a:gd name="connsiteY12" fmla="*/ 3280 h 10000"/>
                  <a:gd name="connsiteX13" fmla="*/ 5640 w 10000"/>
                  <a:gd name="connsiteY13" fmla="*/ 0 h 10000"/>
                  <a:gd name="connsiteX14" fmla="*/ 3597 w 10000"/>
                  <a:gd name="connsiteY14" fmla="*/ 53 h 10000"/>
                  <a:gd name="connsiteX15" fmla="*/ 3351 w 10000"/>
                  <a:gd name="connsiteY15" fmla="*/ 613 h 10000"/>
                  <a:gd name="connsiteX16" fmla="*/ 2234 w 10000"/>
                  <a:gd name="connsiteY16" fmla="*/ 2507 h 10000"/>
                  <a:gd name="connsiteX17" fmla="*/ 1798 w 10000"/>
                  <a:gd name="connsiteY17" fmla="*/ 3733 h 10000"/>
                  <a:gd name="connsiteX18" fmla="*/ 1798 w 10000"/>
                  <a:gd name="connsiteY18" fmla="*/ 4453 h 10000"/>
                  <a:gd name="connsiteX19" fmla="*/ 1771 w 10000"/>
                  <a:gd name="connsiteY19" fmla="*/ 5547 h 10000"/>
                  <a:gd name="connsiteX20" fmla="*/ 1608 w 10000"/>
                  <a:gd name="connsiteY20" fmla="*/ 6080 h 10000"/>
                  <a:gd name="connsiteX21" fmla="*/ 981 w 10000"/>
                  <a:gd name="connsiteY21" fmla="*/ 7120 h 10000"/>
                  <a:gd name="connsiteX22" fmla="*/ 981 w 10000"/>
                  <a:gd name="connsiteY22" fmla="*/ 7787 h 10000"/>
                  <a:gd name="connsiteX23" fmla="*/ 0 w 10000"/>
                  <a:gd name="connsiteY23" fmla="*/ 8960 h 10000"/>
                  <a:gd name="connsiteX24" fmla="*/ 54 w 10000"/>
                  <a:gd name="connsiteY24" fmla="*/ 9307 h 10000"/>
                  <a:gd name="connsiteX25" fmla="*/ 163 w 10000"/>
                  <a:gd name="connsiteY25" fmla="*/ 9867 h 10000"/>
                  <a:gd name="connsiteX26" fmla="*/ 2207 w 10000"/>
                  <a:gd name="connsiteY26" fmla="*/ 9813 h 10000"/>
                  <a:gd name="connsiteX27" fmla="*/ 3351 w 10000"/>
                  <a:gd name="connsiteY27" fmla="*/ 9813 h 10000"/>
                  <a:gd name="connsiteX28" fmla="*/ 3597 w 10000"/>
                  <a:gd name="connsiteY28" fmla="*/ 10000 h 10000"/>
                  <a:gd name="connsiteX29" fmla="*/ 3597 w 10000"/>
                  <a:gd name="connsiteY29" fmla="*/ 10000 h 10000"/>
                  <a:gd name="connsiteX30" fmla="*/ 3597 w 10000"/>
                  <a:gd name="connsiteY30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3597" y="10000"/>
                    </a:moveTo>
                    <a:lnTo>
                      <a:pt x="9428" y="9920"/>
                    </a:lnTo>
                    <a:lnTo>
                      <a:pt x="9755" y="9973"/>
                    </a:lnTo>
                    <a:lnTo>
                      <a:pt x="9809" y="9013"/>
                    </a:lnTo>
                    <a:cubicBezTo>
                      <a:pt x="9873" y="8222"/>
                      <a:pt x="9936" y="7431"/>
                      <a:pt x="10000" y="6640"/>
                    </a:cubicBezTo>
                    <a:lnTo>
                      <a:pt x="9373" y="6640"/>
                    </a:lnTo>
                    <a:lnTo>
                      <a:pt x="7537" y="6418"/>
                    </a:lnTo>
                    <a:lnTo>
                      <a:pt x="8120" y="5467"/>
                    </a:lnTo>
                    <a:lnTo>
                      <a:pt x="7820" y="5253"/>
                    </a:lnTo>
                    <a:lnTo>
                      <a:pt x="6948" y="5253"/>
                    </a:lnTo>
                    <a:lnTo>
                      <a:pt x="6948" y="4453"/>
                    </a:lnTo>
                    <a:lnTo>
                      <a:pt x="6894" y="3280"/>
                    </a:lnTo>
                    <a:lnTo>
                      <a:pt x="5695" y="3280"/>
                    </a:lnTo>
                    <a:cubicBezTo>
                      <a:pt x="5677" y="2187"/>
                      <a:pt x="5658" y="1093"/>
                      <a:pt x="5640" y="0"/>
                    </a:cubicBezTo>
                    <a:lnTo>
                      <a:pt x="3597" y="53"/>
                    </a:lnTo>
                    <a:lnTo>
                      <a:pt x="3351" y="613"/>
                    </a:lnTo>
                    <a:lnTo>
                      <a:pt x="2234" y="2507"/>
                    </a:lnTo>
                    <a:lnTo>
                      <a:pt x="1798" y="3733"/>
                    </a:lnTo>
                    <a:lnTo>
                      <a:pt x="1798" y="4453"/>
                    </a:lnTo>
                    <a:cubicBezTo>
                      <a:pt x="1789" y="4818"/>
                      <a:pt x="1780" y="5182"/>
                      <a:pt x="1771" y="5547"/>
                    </a:cubicBezTo>
                    <a:cubicBezTo>
                      <a:pt x="1717" y="5725"/>
                      <a:pt x="1662" y="5902"/>
                      <a:pt x="1608" y="6080"/>
                    </a:cubicBezTo>
                    <a:lnTo>
                      <a:pt x="981" y="7120"/>
                    </a:lnTo>
                    <a:lnTo>
                      <a:pt x="981" y="7787"/>
                    </a:lnTo>
                    <a:lnTo>
                      <a:pt x="0" y="8960"/>
                    </a:lnTo>
                    <a:cubicBezTo>
                      <a:pt x="18" y="9076"/>
                      <a:pt x="36" y="9191"/>
                      <a:pt x="54" y="9307"/>
                    </a:cubicBezTo>
                    <a:cubicBezTo>
                      <a:pt x="90" y="9494"/>
                      <a:pt x="127" y="9680"/>
                      <a:pt x="163" y="9867"/>
                    </a:cubicBezTo>
                    <a:lnTo>
                      <a:pt x="2207" y="9813"/>
                    </a:lnTo>
                    <a:lnTo>
                      <a:pt x="3351" y="9813"/>
                    </a:lnTo>
                    <a:lnTo>
                      <a:pt x="3597" y="10000"/>
                    </a:lnTo>
                    <a:lnTo>
                      <a:pt x="3597" y="10000"/>
                    </a:lnTo>
                    <a:lnTo>
                      <a:pt x="3597" y="10000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3" name="Freeform 51">
                <a:extLst>
                  <a:ext uri="{FF2B5EF4-FFF2-40B4-BE49-F238E27FC236}">
                    <a16:creationId xmlns:a16="http://schemas.microsoft.com/office/drawing/2014/main" id="{0A731E6A-AF5D-A180-42F4-4EF1893E42B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931715" y="4325904"/>
                <a:ext cx="716851" cy="683509"/>
              </a:xfrm>
              <a:custGeom>
                <a:avLst/>
                <a:gdLst>
                  <a:gd name="T0" fmla="*/ 91 w 215"/>
                  <a:gd name="T1" fmla="*/ 205 h 205"/>
                  <a:gd name="T2" fmla="*/ 94 w 215"/>
                  <a:gd name="T3" fmla="*/ 189 h 205"/>
                  <a:gd name="T4" fmla="*/ 96 w 215"/>
                  <a:gd name="T5" fmla="*/ 173 h 205"/>
                  <a:gd name="T6" fmla="*/ 100 w 215"/>
                  <a:gd name="T7" fmla="*/ 160 h 205"/>
                  <a:gd name="T8" fmla="*/ 119 w 215"/>
                  <a:gd name="T9" fmla="*/ 164 h 205"/>
                  <a:gd name="T10" fmla="*/ 141 w 215"/>
                  <a:gd name="T11" fmla="*/ 156 h 205"/>
                  <a:gd name="T12" fmla="*/ 153 w 215"/>
                  <a:gd name="T13" fmla="*/ 132 h 205"/>
                  <a:gd name="T14" fmla="*/ 151 w 215"/>
                  <a:gd name="T15" fmla="*/ 116 h 205"/>
                  <a:gd name="T16" fmla="*/ 174 w 215"/>
                  <a:gd name="T17" fmla="*/ 116 h 205"/>
                  <a:gd name="T18" fmla="*/ 183 w 215"/>
                  <a:gd name="T19" fmla="*/ 87 h 205"/>
                  <a:gd name="T20" fmla="*/ 189 w 215"/>
                  <a:gd name="T21" fmla="*/ 71 h 205"/>
                  <a:gd name="T22" fmla="*/ 198 w 215"/>
                  <a:gd name="T23" fmla="*/ 57 h 205"/>
                  <a:gd name="T24" fmla="*/ 203 w 215"/>
                  <a:gd name="T25" fmla="*/ 44 h 205"/>
                  <a:gd name="T26" fmla="*/ 203 w 215"/>
                  <a:gd name="T27" fmla="*/ 16 h 205"/>
                  <a:gd name="T28" fmla="*/ 215 w 215"/>
                  <a:gd name="T29" fmla="*/ 14 h 205"/>
                  <a:gd name="T30" fmla="*/ 214 w 215"/>
                  <a:gd name="T31" fmla="*/ 0 h 205"/>
                  <a:gd name="T32" fmla="*/ 153 w 215"/>
                  <a:gd name="T33" fmla="*/ 0 h 205"/>
                  <a:gd name="T34" fmla="*/ 82 w 215"/>
                  <a:gd name="T35" fmla="*/ 0 h 205"/>
                  <a:gd name="T36" fmla="*/ 27 w 215"/>
                  <a:gd name="T37" fmla="*/ 0 h 205"/>
                  <a:gd name="T38" fmla="*/ 9 w 215"/>
                  <a:gd name="T39" fmla="*/ 2 h 205"/>
                  <a:gd name="T40" fmla="*/ 0 w 215"/>
                  <a:gd name="T41" fmla="*/ 59 h 205"/>
                  <a:gd name="T42" fmla="*/ 0 w 215"/>
                  <a:gd name="T43" fmla="*/ 76 h 205"/>
                  <a:gd name="T44" fmla="*/ 0 w 215"/>
                  <a:gd name="T45" fmla="*/ 103 h 205"/>
                  <a:gd name="T46" fmla="*/ 2 w 215"/>
                  <a:gd name="T47" fmla="*/ 123 h 205"/>
                  <a:gd name="T48" fmla="*/ 46 w 215"/>
                  <a:gd name="T49" fmla="*/ 121 h 205"/>
                  <a:gd name="T50" fmla="*/ 48 w 215"/>
                  <a:gd name="T51" fmla="*/ 167 h 205"/>
                  <a:gd name="T52" fmla="*/ 48 w 215"/>
                  <a:gd name="T53" fmla="*/ 196 h 205"/>
                  <a:gd name="T54" fmla="*/ 73 w 215"/>
                  <a:gd name="T55" fmla="*/ 196 h 205"/>
                  <a:gd name="T56" fmla="*/ 91 w 215"/>
                  <a:gd name="T57" fmla="*/ 205 h 205"/>
                  <a:gd name="T58" fmla="*/ 91 w 215"/>
                  <a:gd name="T59" fmla="*/ 205 h 205"/>
                  <a:gd name="T60" fmla="*/ 91 w 215"/>
                  <a:gd name="T61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5" h="205">
                    <a:moveTo>
                      <a:pt x="91" y="205"/>
                    </a:moveTo>
                    <a:lnTo>
                      <a:pt x="94" y="189"/>
                    </a:lnTo>
                    <a:lnTo>
                      <a:pt x="96" y="173"/>
                    </a:lnTo>
                    <a:lnTo>
                      <a:pt x="100" y="160"/>
                    </a:lnTo>
                    <a:lnTo>
                      <a:pt x="119" y="164"/>
                    </a:lnTo>
                    <a:lnTo>
                      <a:pt x="141" y="156"/>
                    </a:lnTo>
                    <a:lnTo>
                      <a:pt x="153" y="132"/>
                    </a:lnTo>
                    <a:lnTo>
                      <a:pt x="151" y="116"/>
                    </a:lnTo>
                    <a:lnTo>
                      <a:pt x="174" y="116"/>
                    </a:lnTo>
                    <a:lnTo>
                      <a:pt x="183" y="87"/>
                    </a:lnTo>
                    <a:lnTo>
                      <a:pt x="189" y="71"/>
                    </a:lnTo>
                    <a:lnTo>
                      <a:pt x="198" y="57"/>
                    </a:lnTo>
                    <a:lnTo>
                      <a:pt x="203" y="44"/>
                    </a:lnTo>
                    <a:lnTo>
                      <a:pt x="203" y="16"/>
                    </a:lnTo>
                    <a:lnTo>
                      <a:pt x="215" y="14"/>
                    </a:lnTo>
                    <a:lnTo>
                      <a:pt x="214" y="0"/>
                    </a:lnTo>
                    <a:lnTo>
                      <a:pt x="153" y="0"/>
                    </a:lnTo>
                    <a:lnTo>
                      <a:pt x="82" y="0"/>
                    </a:lnTo>
                    <a:lnTo>
                      <a:pt x="27" y="0"/>
                    </a:lnTo>
                    <a:lnTo>
                      <a:pt x="9" y="2"/>
                    </a:lnTo>
                    <a:lnTo>
                      <a:pt x="0" y="59"/>
                    </a:lnTo>
                    <a:lnTo>
                      <a:pt x="0" y="76"/>
                    </a:lnTo>
                    <a:lnTo>
                      <a:pt x="0" y="103"/>
                    </a:lnTo>
                    <a:lnTo>
                      <a:pt x="2" y="123"/>
                    </a:lnTo>
                    <a:lnTo>
                      <a:pt x="46" y="121"/>
                    </a:lnTo>
                    <a:lnTo>
                      <a:pt x="48" y="167"/>
                    </a:lnTo>
                    <a:lnTo>
                      <a:pt x="48" y="196"/>
                    </a:lnTo>
                    <a:lnTo>
                      <a:pt x="73" y="196"/>
                    </a:lnTo>
                    <a:lnTo>
                      <a:pt x="91" y="205"/>
                    </a:lnTo>
                    <a:lnTo>
                      <a:pt x="91" y="205"/>
                    </a:lnTo>
                    <a:lnTo>
                      <a:pt x="91" y="205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4" name="Freeform 52">
                <a:extLst>
                  <a:ext uri="{FF2B5EF4-FFF2-40B4-BE49-F238E27FC236}">
                    <a16:creationId xmlns:a16="http://schemas.microsoft.com/office/drawing/2014/main" id="{A8948807-F200-1CEA-7F34-9D64C414EEC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181779" y="4325904"/>
                <a:ext cx="883560" cy="1156963"/>
              </a:xfrm>
              <a:custGeom>
                <a:avLst/>
                <a:gdLst>
                  <a:gd name="T0" fmla="*/ 176 w 265"/>
                  <a:gd name="T1" fmla="*/ 347 h 347"/>
                  <a:gd name="T2" fmla="*/ 181 w 265"/>
                  <a:gd name="T3" fmla="*/ 334 h 347"/>
                  <a:gd name="T4" fmla="*/ 183 w 265"/>
                  <a:gd name="T5" fmla="*/ 320 h 347"/>
                  <a:gd name="T6" fmla="*/ 178 w 265"/>
                  <a:gd name="T7" fmla="*/ 306 h 347"/>
                  <a:gd name="T8" fmla="*/ 167 w 265"/>
                  <a:gd name="T9" fmla="*/ 292 h 347"/>
                  <a:gd name="T10" fmla="*/ 181 w 265"/>
                  <a:gd name="T11" fmla="*/ 286 h 347"/>
                  <a:gd name="T12" fmla="*/ 196 w 265"/>
                  <a:gd name="T13" fmla="*/ 301 h 347"/>
                  <a:gd name="T14" fmla="*/ 210 w 265"/>
                  <a:gd name="T15" fmla="*/ 290 h 347"/>
                  <a:gd name="T16" fmla="*/ 194 w 265"/>
                  <a:gd name="T17" fmla="*/ 281 h 347"/>
                  <a:gd name="T18" fmla="*/ 187 w 265"/>
                  <a:gd name="T19" fmla="*/ 270 h 347"/>
                  <a:gd name="T20" fmla="*/ 174 w 265"/>
                  <a:gd name="T21" fmla="*/ 263 h 347"/>
                  <a:gd name="T22" fmla="*/ 197 w 265"/>
                  <a:gd name="T23" fmla="*/ 260 h 347"/>
                  <a:gd name="T24" fmla="*/ 210 w 265"/>
                  <a:gd name="T25" fmla="*/ 254 h 347"/>
                  <a:gd name="T26" fmla="*/ 226 w 265"/>
                  <a:gd name="T27" fmla="*/ 263 h 347"/>
                  <a:gd name="T28" fmla="*/ 229 w 265"/>
                  <a:gd name="T29" fmla="*/ 251 h 347"/>
                  <a:gd name="T30" fmla="*/ 222 w 265"/>
                  <a:gd name="T31" fmla="*/ 240 h 347"/>
                  <a:gd name="T32" fmla="*/ 233 w 265"/>
                  <a:gd name="T33" fmla="*/ 231 h 347"/>
                  <a:gd name="T34" fmla="*/ 231 w 265"/>
                  <a:gd name="T35" fmla="*/ 215 h 347"/>
                  <a:gd name="T36" fmla="*/ 220 w 265"/>
                  <a:gd name="T37" fmla="*/ 205 h 347"/>
                  <a:gd name="T38" fmla="*/ 219 w 265"/>
                  <a:gd name="T39" fmla="*/ 189 h 347"/>
                  <a:gd name="T40" fmla="*/ 233 w 265"/>
                  <a:gd name="T41" fmla="*/ 183 h 347"/>
                  <a:gd name="T42" fmla="*/ 245 w 265"/>
                  <a:gd name="T43" fmla="*/ 178 h 347"/>
                  <a:gd name="T44" fmla="*/ 233 w 265"/>
                  <a:gd name="T45" fmla="*/ 171 h 347"/>
                  <a:gd name="T46" fmla="*/ 233 w 265"/>
                  <a:gd name="T47" fmla="*/ 156 h 347"/>
                  <a:gd name="T48" fmla="*/ 236 w 265"/>
                  <a:gd name="T49" fmla="*/ 146 h 347"/>
                  <a:gd name="T50" fmla="*/ 238 w 265"/>
                  <a:gd name="T51" fmla="*/ 130 h 347"/>
                  <a:gd name="T52" fmla="*/ 244 w 265"/>
                  <a:gd name="T53" fmla="*/ 117 h 347"/>
                  <a:gd name="T54" fmla="*/ 260 w 265"/>
                  <a:gd name="T55" fmla="*/ 116 h 347"/>
                  <a:gd name="T56" fmla="*/ 258 w 265"/>
                  <a:gd name="T57" fmla="*/ 103 h 347"/>
                  <a:gd name="T58" fmla="*/ 251 w 265"/>
                  <a:gd name="T59" fmla="*/ 89 h 347"/>
                  <a:gd name="T60" fmla="*/ 252 w 265"/>
                  <a:gd name="T61" fmla="*/ 76 h 347"/>
                  <a:gd name="T62" fmla="*/ 244 w 265"/>
                  <a:gd name="T63" fmla="*/ 66 h 347"/>
                  <a:gd name="T64" fmla="*/ 245 w 265"/>
                  <a:gd name="T65" fmla="*/ 51 h 347"/>
                  <a:gd name="T66" fmla="*/ 251 w 265"/>
                  <a:gd name="T67" fmla="*/ 39 h 347"/>
                  <a:gd name="T68" fmla="*/ 258 w 265"/>
                  <a:gd name="T69" fmla="*/ 28 h 347"/>
                  <a:gd name="T70" fmla="*/ 263 w 265"/>
                  <a:gd name="T71" fmla="*/ 16 h 347"/>
                  <a:gd name="T72" fmla="*/ 265 w 265"/>
                  <a:gd name="T73" fmla="*/ 0 h 347"/>
                  <a:gd name="T74" fmla="*/ 199 w 265"/>
                  <a:gd name="T75" fmla="*/ 2 h 347"/>
                  <a:gd name="T76" fmla="*/ 139 w 265"/>
                  <a:gd name="T77" fmla="*/ 0 h 347"/>
                  <a:gd name="T78" fmla="*/ 140 w 265"/>
                  <a:gd name="T79" fmla="*/ 14 h 347"/>
                  <a:gd name="T80" fmla="*/ 126 w 265"/>
                  <a:gd name="T81" fmla="*/ 14 h 347"/>
                  <a:gd name="T82" fmla="*/ 126 w 265"/>
                  <a:gd name="T83" fmla="*/ 44 h 347"/>
                  <a:gd name="T84" fmla="*/ 123 w 265"/>
                  <a:gd name="T85" fmla="*/ 57 h 347"/>
                  <a:gd name="T86" fmla="*/ 117 w 265"/>
                  <a:gd name="T87" fmla="*/ 71 h 347"/>
                  <a:gd name="T88" fmla="*/ 107 w 265"/>
                  <a:gd name="T89" fmla="*/ 80 h 347"/>
                  <a:gd name="T90" fmla="*/ 107 w 265"/>
                  <a:gd name="T91" fmla="*/ 110 h 347"/>
                  <a:gd name="T92" fmla="*/ 76 w 265"/>
                  <a:gd name="T93" fmla="*/ 116 h 347"/>
                  <a:gd name="T94" fmla="*/ 78 w 265"/>
                  <a:gd name="T95" fmla="*/ 128 h 347"/>
                  <a:gd name="T96" fmla="*/ 76 w 265"/>
                  <a:gd name="T97" fmla="*/ 158 h 347"/>
                  <a:gd name="T98" fmla="*/ 44 w 265"/>
                  <a:gd name="T99" fmla="*/ 156 h 347"/>
                  <a:gd name="T100" fmla="*/ 32 w 265"/>
                  <a:gd name="T101" fmla="*/ 162 h 347"/>
                  <a:gd name="T102" fmla="*/ 21 w 265"/>
                  <a:gd name="T103" fmla="*/ 173 h 347"/>
                  <a:gd name="T104" fmla="*/ 18 w 265"/>
                  <a:gd name="T105" fmla="*/ 189 h 347"/>
                  <a:gd name="T106" fmla="*/ 16 w 265"/>
                  <a:gd name="T107" fmla="*/ 205 h 347"/>
                  <a:gd name="T108" fmla="*/ 9 w 265"/>
                  <a:gd name="T109" fmla="*/ 221 h 347"/>
                  <a:gd name="T110" fmla="*/ 0 w 265"/>
                  <a:gd name="T111" fmla="*/ 238 h 347"/>
                  <a:gd name="T112" fmla="*/ 57 w 265"/>
                  <a:gd name="T113" fmla="*/ 249 h 347"/>
                  <a:gd name="T114" fmla="*/ 85 w 265"/>
                  <a:gd name="T115" fmla="*/ 249 h 347"/>
                  <a:gd name="T116" fmla="*/ 85 w 265"/>
                  <a:gd name="T117" fmla="*/ 333 h 347"/>
                  <a:gd name="T118" fmla="*/ 124 w 265"/>
                  <a:gd name="T119" fmla="*/ 345 h 347"/>
                  <a:gd name="T120" fmla="*/ 176 w 265"/>
                  <a:gd name="T121" fmla="*/ 347 h 347"/>
                  <a:gd name="T122" fmla="*/ 176 w 265"/>
                  <a:gd name="T123" fmla="*/ 347 h 347"/>
                  <a:gd name="T124" fmla="*/ 176 w 265"/>
                  <a:gd name="T125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5" h="347">
                    <a:moveTo>
                      <a:pt x="176" y="347"/>
                    </a:moveTo>
                    <a:lnTo>
                      <a:pt x="181" y="334"/>
                    </a:lnTo>
                    <a:lnTo>
                      <a:pt x="183" y="320"/>
                    </a:lnTo>
                    <a:lnTo>
                      <a:pt x="178" y="306"/>
                    </a:lnTo>
                    <a:lnTo>
                      <a:pt x="167" y="292"/>
                    </a:lnTo>
                    <a:lnTo>
                      <a:pt x="181" y="286"/>
                    </a:lnTo>
                    <a:lnTo>
                      <a:pt x="196" y="301"/>
                    </a:lnTo>
                    <a:lnTo>
                      <a:pt x="210" y="290"/>
                    </a:lnTo>
                    <a:lnTo>
                      <a:pt x="194" y="281"/>
                    </a:lnTo>
                    <a:lnTo>
                      <a:pt x="187" y="270"/>
                    </a:lnTo>
                    <a:lnTo>
                      <a:pt x="174" y="263"/>
                    </a:lnTo>
                    <a:lnTo>
                      <a:pt x="197" y="260"/>
                    </a:lnTo>
                    <a:lnTo>
                      <a:pt x="210" y="254"/>
                    </a:lnTo>
                    <a:lnTo>
                      <a:pt x="226" y="263"/>
                    </a:lnTo>
                    <a:lnTo>
                      <a:pt x="229" y="251"/>
                    </a:lnTo>
                    <a:lnTo>
                      <a:pt x="222" y="240"/>
                    </a:lnTo>
                    <a:lnTo>
                      <a:pt x="233" y="231"/>
                    </a:lnTo>
                    <a:lnTo>
                      <a:pt x="231" y="215"/>
                    </a:lnTo>
                    <a:lnTo>
                      <a:pt x="220" y="205"/>
                    </a:lnTo>
                    <a:lnTo>
                      <a:pt x="219" y="189"/>
                    </a:lnTo>
                    <a:lnTo>
                      <a:pt x="233" y="183"/>
                    </a:lnTo>
                    <a:lnTo>
                      <a:pt x="245" y="178"/>
                    </a:lnTo>
                    <a:lnTo>
                      <a:pt x="233" y="171"/>
                    </a:lnTo>
                    <a:lnTo>
                      <a:pt x="233" y="156"/>
                    </a:lnTo>
                    <a:lnTo>
                      <a:pt x="236" y="146"/>
                    </a:lnTo>
                    <a:lnTo>
                      <a:pt x="238" y="130"/>
                    </a:lnTo>
                    <a:lnTo>
                      <a:pt x="244" y="117"/>
                    </a:lnTo>
                    <a:lnTo>
                      <a:pt x="260" y="116"/>
                    </a:lnTo>
                    <a:lnTo>
                      <a:pt x="258" y="103"/>
                    </a:lnTo>
                    <a:lnTo>
                      <a:pt x="251" y="89"/>
                    </a:lnTo>
                    <a:lnTo>
                      <a:pt x="252" y="76"/>
                    </a:lnTo>
                    <a:lnTo>
                      <a:pt x="244" y="66"/>
                    </a:lnTo>
                    <a:lnTo>
                      <a:pt x="245" y="51"/>
                    </a:lnTo>
                    <a:lnTo>
                      <a:pt x="251" y="39"/>
                    </a:lnTo>
                    <a:lnTo>
                      <a:pt x="258" y="28"/>
                    </a:lnTo>
                    <a:lnTo>
                      <a:pt x="263" y="16"/>
                    </a:lnTo>
                    <a:lnTo>
                      <a:pt x="265" y="0"/>
                    </a:lnTo>
                    <a:lnTo>
                      <a:pt x="199" y="2"/>
                    </a:lnTo>
                    <a:lnTo>
                      <a:pt x="139" y="0"/>
                    </a:lnTo>
                    <a:lnTo>
                      <a:pt x="140" y="14"/>
                    </a:lnTo>
                    <a:lnTo>
                      <a:pt x="126" y="14"/>
                    </a:lnTo>
                    <a:lnTo>
                      <a:pt x="126" y="44"/>
                    </a:lnTo>
                    <a:lnTo>
                      <a:pt x="123" y="57"/>
                    </a:lnTo>
                    <a:lnTo>
                      <a:pt x="117" y="71"/>
                    </a:lnTo>
                    <a:lnTo>
                      <a:pt x="107" y="80"/>
                    </a:lnTo>
                    <a:lnTo>
                      <a:pt x="107" y="110"/>
                    </a:lnTo>
                    <a:lnTo>
                      <a:pt x="76" y="116"/>
                    </a:lnTo>
                    <a:lnTo>
                      <a:pt x="78" y="128"/>
                    </a:lnTo>
                    <a:lnTo>
                      <a:pt x="76" y="158"/>
                    </a:lnTo>
                    <a:lnTo>
                      <a:pt x="44" y="156"/>
                    </a:lnTo>
                    <a:lnTo>
                      <a:pt x="32" y="162"/>
                    </a:lnTo>
                    <a:lnTo>
                      <a:pt x="21" y="173"/>
                    </a:lnTo>
                    <a:lnTo>
                      <a:pt x="18" y="189"/>
                    </a:lnTo>
                    <a:lnTo>
                      <a:pt x="16" y="205"/>
                    </a:lnTo>
                    <a:lnTo>
                      <a:pt x="9" y="221"/>
                    </a:lnTo>
                    <a:lnTo>
                      <a:pt x="0" y="238"/>
                    </a:lnTo>
                    <a:lnTo>
                      <a:pt x="57" y="249"/>
                    </a:lnTo>
                    <a:lnTo>
                      <a:pt x="85" y="249"/>
                    </a:lnTo>
                    <a:lnTo>
                      <a:pt x="85" y="333"/>
                    </a:lnTo>
                    <a:lnTo>
                      <a:pt x="124" y="345"/>
                    </a:lnTo>
                    <a:lnTo>
                      <a:pt x="176" y="347"/>
                    </a:lnTo>
                    <a:lnTo>
                      <a:pt x="176" y="347"/>
                    </a:lnTo>
                    <a:lnTo>
                      <a:pt x="176" y="347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5" name="Freeform 53">
                <a:extLst>
                  <a:ext uri="{FF2B5EF4-FFF2-40B4-BE49-F238E27FC236}">
                    <a16:creationId xmlns:a16="http://schemas.microsoft.com/office/drawing/2014/main" id="{B278D3D0-644A-D8BB-5B1E-ADB0A2B969E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775264" y="4319236"/>
                <a:ext cx="853552" cy="1263656"/>
              </a:xfrm>
              <a:custGeom>
                <a:avLst/>
                <a:gdLst>
                  <a:gd name="T0" fmla="*/ 206 w 256"/>
                  <a:gd name="T1" fmla="*/ 363 h 379"/>
                  <a:gd name="T2" fmla="*/ 204 w 256"/>
                  <a:gd name="T3" fmla="*/ 324 h 379"/>
                  <a:gd name="T4" fmla="*/ 206 w 256"/>
                  <a:gd name="T5" fmla="*/ 242 h 379"/>
                  <a:gd name="T6" fmla="*/ 219 w 256"/>
                  <a:gd name="T7" fmla="*/ 219 h 379"/>
                  <a:gd name="T8" fmla="*/ 228 w 256"/>
                  <a:gd name="T9" fmla="*/ 194 h 379"/>
                  <a:gd name="T10" fmla="*/ 247 w 256"/>
                  <a:gd name="T11" fmla="*/ 173 h 379"/>
                  <a:gd name="T12" fmla="*/ 256 w 256"/>
                  <a:gd name="T13" fmla="*/ 151 h 379"/>
                  <a:gd name="T14" fmla="*/ 236 w 256"/>
                  <a:gd name="T15" fmla="*/ 126 h 379"/>
                  <a:gd name="T16" fmla="*/ 231 w 256"/>
                  <a:gd name="T17" fmla="*/ 32 h 379"/>
                  <a:gd name="T18" fmla="*/ 219 w 256"/>
                  <a:gd name="T19" fmla="*/ 2 h 379"/>
                  <a:gd name="T20" fmla="*/ 146 w 256"/>
                  <a:gd name="T21" fmla="*/ 2 h 379"/>
                  <a:gd name="T22" fmla="*/ 90 w 256"/>
                  <a:gd name="T23" fmla="*/ 2 h 379"/>
                  <a:gd name="T24" fmla="*/ 80 w 256"/>
                  <a:gd name="T25" fmla="*/ 30 h 379"/>
                  <a:gd name="T26" fmla="*/ 67 w 256"/>
                  <a:gd name="T27" fmla="*/ 53 h 379"/>
                  <a:gd name="T28" fmla="*/ 71 w 256"/>
                  <a:gd name="T29" fmla="*/ 77 h 379"/>
                  <a:gd name="T30" fmla="*/ 80 w 256"/>
                  <a:gd name="T31" fmla="*/ 103 h 379"/>
                  <a:gd name="T32" fmla="*/ 66 w 256"/>
                  <a:gd name="T33" fmla="*/ 119 h 379"/>
                  <a:gd name="T34" fmla="*/ 57 w 256"/>
                  <a:gd name="T35" fmla="*/ 142 h 379"/>
                  <a:gd name="T36" fmla="*/ 53 w 256"/>
                  <a:gd name="T37" fmla="*/ 173 h 379"/>
                  <a:gd name="T38" fmla="*/ 58 w 256"/>
                  <a:gd name="T39" fmla="*/ 182 h 379"/>
                  <a:gd name="T40" fmla="*/ 42 w 256"/>
                  <a:gd name="T41" fmla="*/ 207 h 379"/>
                  <a:gd name="T42" fmla="*/ 55 w 256"/>
                  <a:gd name="T43" fmla="*/ 230 h 379"/>
                  <a:gd name="T44" fmla="*/ 53 w 256"/>
                  <a:gd name="T45" fmla="*/ 246 h 379"/>
                  <a:gd name="T46" fmla="*/ 34 w 256"/>
                  <a:gd name="T47" fmla="*/ 256 h 379"/>
                  <a:gd name="T48" fmla="*/ 3 w 256"/>
                  <a:gd name="T49" fmla="*/ 256 h 379"/>
                  <a:gd name="T50" fmla="*/ 10 w 256"/>
                  <a:gd name="T51" fmla="*/ 274 h 379"/>
                  <a:gd name="T52" fmla="*/ 23 w 256"/>
                  <a:gd name="T53" fmla="*/ 304 h 379"/>
                  <a:gd name="T54" fmla="*/ 0 w 256"/>
                  <a:gd name="T55" fmla="*/ 292 h 379"/>
                  <a:gd name="T56" fmla="*/ 1 w 256"/>
                  <a:gd name="T57" fmla="*/ 320 h 379"/>
                  <a:gd name="T58" fmla="*/ 16 w 256"/>
                  <a:gd name="T59" fmla="*/ 349 h 379"/>
                  <a:gd name="T60" fmla="*/ 85 w 256"/>
                  <a:gd name="T61" fmla="*/ 358 h 379"/>
                  <a:gd name="T62" fmla="*/ 121 w 256"/>
                  <a:gd name="T63" fmla="*/ 349 h 379"/>
                  <a:gd name="T64" fmla="*/ 139 w 256"/>
                  <a:gd name="T65" fmla="*/ 342 h 379"/>
                  <a:gd name="T66" fmla="*/ 162 w 256"/>
                  <a:gd name="T67" fmla="*/ 360 h 379"/>
                  <a:gd name="T68" fmla="*/ 149 w 256"/>
                  <a:gd name="T69" fmla="*/ 365 h 379"/>
                  <a:gd name="T70" fmla="*/ 187 w 256"/>
                  <a:gd name="T71" fmla="*/ 376 h 379"/>
                  <a:gd name="T72" fmla="*/ 204 w 256"/>
                  <a:gd name="T73" fmla="*/ 379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379">
                    <a:moveTo>
                      <a:pt x="204" y="379"/>
                    </a:moveTo>
                    <a:lnTo>
                      <a:pt x="206" y="363"/>
                    </a:lnTo>
                    <a:lnTo>
                      <a:pt x="206" y="336"/>
                    </a:lnTo>
                    <a:lnTo>
                      <a:pt x="204" y="324"/>
                    </a:lnTo>
                    <a:lnTo>
                      <a:pt x="204" y="255"/>
                    </a:lnTo>
                    <a:lnTo>
                      <a:pt x="206" y="242"/>
                    </a:lnTo>
                    <a:lnTo>
                      <a:pt x="210" y="230"/>
                    </a:lnTo>
                    <a:lnTo>
                      <a:pt x="219" y="219"/>
                    </a:lnTo>
                    <a:lnTo>
                      <a:pt x="220" y="205"/>
                    </a:lnTo>
                    <a:lnTo>
                      <a:pt x="228" y="194"/>
                    </a:lnTo>
                    <a:lnTo>
                      <a:pt x="238" y="185"/>
                    </a:lnTo>
                    <a:lnTo>
                      <a:pt x="247" y="173"/>
                    </a:lnTo>
                    <a:lnTo>
                      <a:pt x="254" y="164"/>
                    </a:lnTo>
                    <a:lnTo>
                      <a:pt x="256" y="151"/>
                    </a:lnTo>
                    <a:lnTo>
                      <a:pt x="244" y="141"/>
                    </a:lnTo>
                    <a:lnTo>
                      <a:pt x="236" y="126"/>
                    </a:lnTo>
                    <a:lnTo>
                      <a:pt x="231" y="91"/>
                    </a:lnTo>
                    <a:lnTo>
                      <a:pt x="231" y="32"/>
                    </a:lnTo>
                    <a:lnTo>
                      <a:pt x="231" y="9"/>
                    </a:lnTo>
                    <a:lnTo>
                      <a:pt x="219" y="2"/>
                    </a:lnTo>
                    <a:lnTo>
                      <a:pt x="162" y="0"/>
                    </a:lnTo>
                    <a:lnTo>
                      <a:pt x="146" y="2"/>
                    </a:lnTo>
                    <a:lnTo>
                      <a:pt x="115" y="2"/>
                    </a:lnTo>
                    <a:lnTo>
                      <a:pt x="90" y="2"/>
                    </a:lnTo>
                    <a:lnTo>
                      <a:pt x="85" y="14"/>
                    </a:lnTo>
                    <a:lnTo>
                      <a:pt x="80" y="30"/>
                    </a:lnTo>
                    <a:lnTo>
                      <a:pt x="73" y="41"/>
                    </a:lnTo>
                    <a:lnTo>
                      <a:pt x="67" y="53"/>
                    </a:lnTo>
                    <a:lnTo>
                      <a:pt x="66" y="66"/>
                    </a:lnTo>
                    <a:lnTo>
                      <a:pt x="71" y="77"/>
                    </a:lnTo>
                    <a:lnTo>
                      <a:pt x="73" y="91"/>
                    </a:lnTo>
                    <a:lnTo>
                      <a:pt x="80" y="103"/>
                    </a:lnTo>
                    <a:lnTo>
                      <a:pt x="82" y="118"/>
                    </a:lnTo>
                    <a:lnTo>
                      <a:pt x="66" y="119"/>
                    </a:lnTo>
                    <a:lnTo>
                      <a:pt x="62" y="130"/>
                    </a:lnTo>
                    <a:lnTo>
                      <a:pt x="57" y="142"/>
                    </a:lnTo>
                    <a:lnTo>
                      <a:pt x="55" y="158"/>
                    </a:lnTo>
                    <a:lnTo>
                      <a:pt x="53" y="173"/>
                    </a:lnTo>
                    <a:lnTo>
                      <a:pt x="66" y="173"/>
                    </a:lnTo>
                    <a:lnTo>
                      <a:pt x="58" y="182"/>
                    </a:lnTo>
                    <a:lnTo>
                      <a:pt x="48" y="191"/>
                    </a:lnTo>
                    <a:lnTo>
                      <a:pt x="42" y="207"/>
                    </a:lnTo>
                    <a:lnTo>
                      <a:pt x="48" y="219"/>
                    </a:lnTo>
                    <a:lnTo>
                      <a:pt x="55" y="230"/>
                    </a:lnTo>
                    <a:lnTo>
                      <a:pt x="42" y="235"/>
                    </a:lnTo>
                    <a:lnTo>
                      <a:pt x="53" y="246"/>
                    </a:lnTo>
                    <a:lnTo>
                      <a:pt x="48" y="262"/>
                    </a:lnTo>
                    <a:lnTo>
                      <a:pt x="34" y="256"/>
                    </a:lnTo>
                    <a:lnTo>
                      <a:pt x="19" y="262"/>
                    </a:lnTo>
                    <a:lnTo>
                      <a:pt x="3" y="256"/>
                    </a:lnTo>
                    <a:lnTo>
                      <a:pt x="0" y="269"/>
                    </a:lnTo>
                    <a:lnTo>
                      <a:pt x="10" y="274"/>
                    </a:lnTo>
                    <a:lnTo>
                      <a:pt x="26" y="288"/>
                    </a:lnTo>
                    <a:lnTo>
                      <a:pt x="23" y="304"/>
                    </a:lnTo>
                    <a:lnTo>
                      <a:pt x="12" y="287"/>
                    </a:lnTo>
                    <a:lnTo>
                      <a:pt x="0" y="292"/>
                    </a:lnTo>
                    <a:lnTo>
                      <a:pt x="0" y="308"/>
                    </a:lnTo>
                    <a:lnTo>
                      <a:pt x="1" y="320"/>
                    </a:lnTo>
                    <a:lnTo>
                      <a:pt x="14" y="333"/>
                    </a:lnTo>
                    <a:lnTo>
                      <a:pt x="16" y="349"/>
                    </a:lnTo>
                    <a:lnTo>
                      <a:pt x="48" y="349"/>
                    </a:lnTo>
                    <a:lnTo>
                      <a:pt x="85" y="358"/>
                    </a:lnTo>
                    <a:lnTo>
                      <a:pt x="108" y="356"/>
                    </a:lnTo>
                    <a:lnTo>
                      <a:pt x="121" y="349"/>
                    </a:lnTo>
                    <a:lnTo>
                      <a:pt x="133" y="356"/>
                    </a:lnTo>
                    <a:lnTo>
                      <a:pt x="139" y="342"/>
                    </a:lnTo>
                    <a:lnTo>
                      <a:pt x="151" y="342"/>
                    </a:lnTo>
                    <a:lnTo>
                      <a:pt x="162" y="360"/>
                    </a:lnTo>
                    <a:lnTo>
                      <a:pt x="147" y="353"/>
                    </a:lnTo>
                    <a:lnTo>
                      <a:pt x="149" y="365"/>
                    </a:lnTo>
                    <a:lnTo>
                      <a:pt x="167" y="367"/>
                    </a:lnTo>
                    <a:lnTo>
                      <a:pt x="187" y="376"/>
                    </a:lnTo>
                    <a:lnTo>
                      <a:pt x="204" y="379"/>
                    </a:lnTo>
                    <a:lnTo>
                      <a:pt x="204" y="379"/>
                    </a:lnTo>
                    <a:lnTo>
                      <a:pt x="204" y="379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B8BEC003-4624-D7EF-21FF-57164D23D6A6}"/>
                  </a:ext>
                </a:extLst>
              </p:cNvPr>
              <p:cNvSpPr/>
              <p:nvPr/>
            </p:nvSpPr>
            <p:spPr>
              <a:xfrm>
                <a:off x="4404820" y="2877280"/>
                <a:ext cx="1311959" cy="1477702"/>
              </a:xfrm>
              <a:custGeom>
                <a:avLst/>
                <a:gdLst>
                  <a:gd name="connsiteX0" fmla="*/ 42481 w 527780"/>
                  <a:gd name="connsiteY0" fmla="*/ 594455 h 594455"/>
                  <a:gd name="connsiteX1" fmla="*/ 103060 w 527780"/>
                  <a:gd name="connsiteY1" fmla="*/ 593312 h 594455"/>
                  <a:gd name="connsiteX2" fmla="*/ 202311 w 527780"/>
                  <a:gd name="connsiteY2" fmla="*/ 592550 h 594455"/>
                  <a:gd name="connsiteX3" fmla="*/ 391763 w 527780"/>
                  <a:gd name="connsiteY3" fmla="*/ 594265 h 594455"/>
                  <a:gd name="connsiteX4" fmla="*/ 478346 w 527780"/>
                  <a:gd name="connsiteY4" fmla="*/ 591979 h 594455"/>
                  <a:gd name="connsiteX5" fmla="*/ 497396 w 527780"/>
                  <a:gd name="connsiteY5" fmla="*/ 577025 h 594455"/>
                  <a:gd name="connsiteX6" fmla="*/ 508540 w 527780"/>
                  <a:gd name="connsiteY6" fmla="*/ 556736 h 594455"/>
                  <a:gd name="connsiteX7" fmla="*/ 476631 w 527780"/>
                  <a:gd name="connsiteY7" fmla="*/ 535496 h 594455"/>
                  <a:gd name="connsiteX8" fmla="*/ 476060 w 527780"/>
                  <a:gd name="connsiteY8" fmla="*/ 505111 h 594455"/>
                  <a:gd name="connsiteX9" fmla="*/ 474440 w 527780"/>
                  <a:gd name="connsiteY9" fmla="*/ 483203 h 594455"/>
                  <a:gd name="connsiteX10" fmla="*/ 458533 w 527780"/>
                  <a:gd name="connsiteY10" fmla="*/ 472630 h 594455"/>
                  <a:gd name="connsiteX11" fmla="*/ 461201 w 527780"/>
                  <a:gd name="connsiteY11" fmla="*/ 451295 h 594455"/>
                  <a:gd name="connsiteX12" fmla="*/ 443579 w 527780"/>
                  <a:gd name="connsiteY12" fmla="*/ 418814 h 594455"/>
                  <a:gd name="connsiteX13" fmla="*/ 447294 w 527780"/>
                  <a:gd name="connsiteY13" fmla="*/ 388906 h 594455"/>
                  <a:gd name="connsiteX14" fmla="*/ 462153 w 527780"/>
                  <a:gd name="connsiteY14" fmla="*/ 373475 h 594455"/>
                  <a:gd name="connsiteX15" fmla="*/ 461105 w 527780"/>
                  <a:gd name="connsiteY15" fmla="*/ 347282 h 594455"/>
                  <a:gd name="connsiteX16" fmla="*/ 467392 w 527780"/>
                  <a:gd name="connsiteY16" fmla="*/ 330803 h 594455"/>
                  <a:gd name="connsiteX17" fmla="*/ 488061 w 527780"/>
                  <a:gd name="connsiteY17" fmla="*/ 302990 h 594455"/>
                  <a:gd name="connsiteX18" fmla="*/ 500824 w 527780"/>
                  <a:gd name="connsiteY18" fmla="*/ 269938 h 594455"/>
                  <a:gd name="connsiteX19" fmla="*/ 507111 w 527780"/>
                  <a:gd name="connsiteY19" fmla="*/ 253365 h 594455"/>
                  <a:gd name="connsiteX20" fmla="*/ 517779 w 527780"/>
                  <a:gd name="connsiteY20" fmla="*/ 237363 h 594455"/>
                  <a:gd name="connsiteX21" fmla="*/ 527780 w 527780"/>
                  <a:gd name="connsiteY21" fmla="*/ 225647 h 594455"/>
                  <a:gd name="connsiteX22" fmla="*/ 513493 w 527780"/>
                  <a:gd name="connsiteY22" fmla="*/ 202216 h 594455"/>
                  <a:gd name="connsiteX23" fmla="*/ 503872 w 527780"/>
                  <a:gd name="connsiteY23" fmla="*/ 175070 h 594455"/>
                  <a:gd name="connsiteX24" fmla="*/ 502253 w 527780"/>
                  <a:gd name="connsiteY24" fmla="*/ 153162 h 594455"/>
                  <a:gd name="connsiteX25" fmla="*/ 496443 w 527780"/>
                  <a:gd name="connsiteY25" fmla="*/ 130778 h 594455"/>
                  <a:gd name="connsiteX26" fmla="*/ 480441 w 527780"/>
                  <a:gd name="connsiteY26" fmla="*/ 120205 h 594455"/>
                  <a:gd name="connsiteX27" fmla="*/ 474059 w 527780"/>
                  <a:gd name="connsiteY27" fmla="*/ 102108 h 594455"/>
                  <a:gd name="connsiteX28" fmla="*/ 455485 w 527780"/>
                  <a:gd name="connsiteY28" fmla="*/ 112776 h 594455"/>
                  <a:gd name="connsiteX29" fmla="*/ 443865 w 527780"/>
                  <a:gd name="connsiteY29" fmla="*/ 102679 h 594455"/>
                  <a:gd name="connsiteX30" fmla="*/ 447008 w 527780"/>
                  <a:gd name="connsiteY30" fmla="*/ 77057 h 594455"/>
                  <a:gd name="connsiteX31" fmla="*/ 405574 w 527780"/>
                  <a:gd name="connsiteY31" fmla="*/ 28670 h 594455"/>
                  <a:gd name="connsiteX32" fmla="*/ 383762 w 527780"/>
                  <a:gd name="connsiteY32" fmla="*/ 30289 h 594455"/>
                  <a:gd name="connsiteX33" fmla="*/ 365760 w 527780"/>
                  <a:gd name="connsiteY33" fmla="*/ 36767 h 594455"/>
                  <a:gd name="connsiteX34" fmla="*/ 364617 w 527780"/>
                  <a:gd name="connsiteY34" fmla="*/ 10668 h 594455"/>
                  <a:gd name="connsiteX35" fmla="*/ 348710 w 527780"/>
                  <a:gd name="connsiteY35" fmla="*/ 0 h 594455"/>
                  <a:gd name="connsiteX36" fmla="*/ 324803 w 527780"/>
                  <a:gd name="connsiteY36" fmla="*/ 18669 h 594455"/>
                  <a:gd name="connsiteX37" fmla="*/ 305181 w 527780"/>
                  <a:gd name="connsiteY37" fmla="*/ 3334 h 594455"/>
                  <a:gd name="connsiteX38" fmla="*/ 275558 w 527780"/>
                  <a:gd name="connsiteY38" fmla="*/ 68961 h 594455"/>
                  <a:gd name="connsiteX39" fmla="*/ 246412 w 527780"/>
                  <a:gd name="connsiteY39" fmla="*/ 130302 h 594455"/>
                  <a:gd name="connsiteX40" fmla="*/ 229933 w 527780"/>
                  <a:gd name="connsiteY40" fmla="*/ 158591 h 594455"/>
                  <a:gd name="connsiteX41" fmla="*/ 127730 w 527780"/>
                  <a:gd name="connsiteY41" fmla="*/ 323469 h 594455"/>
                  <a:gd name="connsiteX42" fmla="*/ 90583 w 527780"/>
                  <a:gd name="connsiteY42" fmla="*/ 379571 h 594455"/>
                  <a:gd name="connsiteX43" fmla="*/ 84201 w 527780"/>
                  <a:gd name="connsiteY43" fmla="*/ 396050 h 594455"/>
                  <a:gd name="connsiteX44" fmla="*/ 76295 w 527780"/>
                  <a:gd name="connsiteY44" fmla="*/ 425387 h 594455"/>
                  <a:gd name="connsiteX45" fmla="*/ 74200 w 527780"/>
                  <a:gd name="connsiteY45" fmla="*/ 442436 h 594455"/>
                  <a:gd name="connsiteX46" fmla="*/ 94869 w 527780"/>
                  <a:gd name="connsiteY46" fmla="*/ 449389 h 594455"/>
                  <a:gd name="connsiteX47" fmla="*/ 106108 w 527780"/>
                  <a:gd name="connsiteY47" fmla="*/ 463772 h 594455"/>
                  <a:gd name="connsiteX48" fmla="*/ 103442 w 527780"/>
                  <a:gd name="connsiteY48" fmla="*/ 485108 h 594455"/>
                  <a:gd name="connsiteX49" fmla="*/ 92868 w 527780"/>
                  <a:gd name="connsiteY49" fmla="*/ 501110 h 594455"/>
                  <a:gd name="connsiteX50" fmla="*/ 76962 w 527780"/>
                  <a:gd name="connsiteY50" fmla="*/ 525113 h 594455"/>
                  <a:gd name="connsiteX51" fmla="*/ 53626 w 527780"/>
                  <a:gd name="connsiteY51" fmla="*/ 539496 h 594455"/>
                  <a:gd name="connsiteX52" fmla="*/ 47244 w 527780"/>
                  <a:gd name="connsiteY52" fmla="*/ 556070 h 594455"/>
                  <a:gd name="connsiteX53" fmla="*/ 32385 w 527780"/>
                  <a:gd name="connsiteY53" fmla="*/ 571595 h 594455"/>
                  <a:gd name="connsiteX54" fmla="*/ 14383 w 527780"/>
                  <a:gd name="connsiteY54" fmla="*/ 577977 h 594455"/>
                  <a:gd name="connsiteX55" fmla="*/ 0 w 527780"/>
                  <a:gd name="connsiteY55" fmla="*/ 589217 h 594455"/>
                  <a:gd name="connsiteX56" fmla="*/ 38290 w 527780"/>
                  <a:gd name="connsiteY56" fmla="*/ 593979 h 594455"/>
                  <a:gd name="connsiteX57" fmla="*/ 42481 w 527780"/>
                  <a:gd name="connsiteY57" fmla="*/ 594455 h 594455"/>
                  <a:gd name="connsiteX58" fmla="*/ 42481 w 527780"/>
                  <a:gd name="connsiteY58" fmla="*/ 594455 h 594455"/>
                  <a:gd name="connsiteX59" fmla="*/ 42481 w 527780"/>
                  <a:gd name="connsiteY59" fmla="*/ 594455 h 59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527780" h="594455">
                    <a:moveTo>
                      <a:pt x="42481" y="594455"/>
                    </a:moveTo>
                    <a:lnTo>
                      <a:pt x="103060" y="593312"/>
                    </a:lnTo>
                    <a:lnTo>
                      <a:pt x="202311" y="592550"/>
                    </a:lnTo>
                    <a:lnTo>
                      <a:pt x="391763" y="594265"/>
                    </a:lnTo>
                    <a:lnTo>
                      <a:pt x="478346" y="591979"/>
                    </a:lnTo>
                    <a:lnTo>
                      <a:pt x="497396" y="577025"/>
                    </a:lnTo>
                    <a:lnTo>
                      <a:pt x="508540" y="556736"/>
                    </a:lnTo>
                    <a:lnTo>
                      <a:pt x="476631" y="535496"/>
                    </a:lnTo>
                    <a:lnTo>
                      <a:pt x="476060" y="505111"/>
                    </a:lnTo>
                    <a:lnTo>
                      <a:pt x="474440" y="483203"/>
                    </a:lnTo>
                    <a:lnTo>
                      <a:pt x="458533" y="472630"/>
                    </a:lnTo>
                    <a:lnTo>
                      <a:pt x="461201" y="451295"/>
                    </a:lnTo>
                    <a:lnTo>
                      <a:pt x="443579" y="418814"/>
                    </a:lnTo>
                    <a:lnTo>
                      <a:pt x="447294" y="388906"/>
                    </a:lnTo>
                    <a:lnTo>
                      <a:pt x="462153" y="373475"/>
                    </a:lnTo>
                    <a:lnTo>
                      <a:pt x="461105" y="347282"/>
                    </a:lnTo>
                    <a:lnTo>
                      <a:pt x="467392" y="330803"/>
                    </a:lnTo>
                    <a:lnTo>
                      <a:pt x="488061" y="302990"/>
                    </a:lnTo>
                    <a:lnTo>
                      <a:pt x="500824" y="269938"/>
                    </a:lnTo>
                    <a:lnTo>
                      <a:pt x="507111" y="253365"/>
                    </a:lnTo>
                    <a:lnTo>
                      <a:pt x="517779" y="237363"/>
                    </a:lnTo>
                    <a:lnTo>
                      <a:pt x="527780" y="225647"/>
                    </a:lnTo>
                    <a:lnTo>
                      <a:pt x="513493" y="202216"/>
                    </a:lnTo>
                    <a:lnTo>
                      <a:pt x="503872" y="175070"/>
                    </a:lnTo>
                    <a:lnTo>
                      <a:pt x="502253" y="153162"/>
                    </a:lnTo>
                    <a:lnTo>
                      <a:pt x="496443" y="130778"/>
                    </a:lnTo>
                    <a:lnTo>
                      <a:pt x="480441" y="120205"/>
                    </a:lnTo>
                    <a:lnTo>
                      <a:pt x="474059" y="102108"/>
                    </a:lnTo>
                    <a:lnTo>
                      <a:pt x="455485" y="112776"/>
                    </a:lnTo>
                    <a:lnTo>
                      <a:pt x="443865" y="102679"/>
                    </a:lnTo>
                    <a:lnTo>
                      <a:pt x="447008" y="77057"/>
                    </a:lnTo>
                    <a:lnTo>
                      <a:pt x="405574" y="28670"/>
                    </a:lnTo>
                    <a:lnTo>
                      <a:pt x="383762" y="30289"/>
                    </a:lnTo>
                    <a:lnTo>
                      <a:pt x="365760" y="36767"/>
                    </a:lnTo>
                    <a:lnTo>
                      <a:pt x="364617" y="10668"/>
                    </a:lnTo>
                    <a:lnTo>
                      <a:pt x="348710" y="0"/>
                    </a:lnTo>
                    <a:lnTo>
                      <a:pt x="324803" y="18669"/>
                    </a:lnTo>
                    <a:lnTo>
                      <a:pt x="305181" y="3334"/>
                    </a:lnTo>
                    <a:lnTo>
                      <a:pt x="275558" y="68961"/>
                    </a:lnTo>
                    <a:lnTo>
                      <a:pt x="246412" y="130302"/>
                    </a:lnTo>
                    <a:lnTo>
                      <a:pt x="229933" y="158591"/>
                    </a:lnTo>
                    <a:lnTo>
                      <a:pt x="127730" y="323469"/>
                    </a:lnTo>
                    <a:lnTo>
                      <a:pt x="90583" y="379571"/>
                    </a:lnTo>
                    <a:lnTo>
                      <a:pt x="84201" y="396050"/>
                    </a:lnTo>
                    <a:lnTo>
                      <a:pt x="76295" y="425387"/>
                    </a:lnTo>
                    <a:lnTo>
                      <a:pt x="74200" y="442436"/>
                    </a:lnTo>
                    <a:lnTo>
                      <a:pt x="94869" y="449389"/>
                    </a:lnTo>
                    <a:lnTo>
                      <a:pt x="106108" y="463772"/>
                    </a:lnTo>
                    <a:lnTo>
                      <a:pt x="103442" y="485108"/>
                    </a:lnTo>
                    <a:lnTo>
                      <a:pt x="92868" y="501110"/>
                    </a:lnTo>
                    <a:lnTo>
                      <a:pt x="76962" y="525113"/>
                    </a:lnTo>
                    <a:lnTo>
                      <a:pt x="53626" y="539496"/>
                    </a:lnTo>
                    <a:lnTo>
                      <a:pt x="47244" y="556070"/>
                    </a:lnTo>
                    <a:lnTo>
                      <a:pt x="32385" y="571595"/>
                    </a:lnTo>
                    <a:lnTo>
                      <a:pt x="14383" y="577977"/>
                    </a:lnTo>
                    <a:lnTo>
                      <a:pt x="0" y="589217"/>
                    </a:lnTo>
                    <a:lnTo>
                      <a:pt x="38290" y="593979"/>
                    </a:lnTo>
                    <a:lnTo>
                      <a:pt x="42481" y="594455"/>
                    </a:lnTo>
                    <a:lnTo>
                      <a:pt x="42481" y="594455"/>
                    </a:lnTo>
                    <a:lnTo>
                      <a:pt x="42481" y="594455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6E537AA7-ADC2-7A94-C745-08ED31740F16}"/>
                  </a:ext>
                </a:extLst>
              </p:cNvPr>
              <p:cNvSpPr/>
              <p:nvPr/>
            </p:nvSpPr>
            <p:spPr>
              <a:xfrm>
                <a:off x="5510078" y="3200950"/>
                <a:ext cx="821366" cy="1153795"/>
              </a:xfrm>
              <a:custGeom>
                <a:avLst/>
                <a:gdLst>
                  <a:gd name="connsiteX0" fmla="*/ 215455 w 330422"/>
                  <a:gd name="connsiteY0" fmla="*/ 461391 h 464153"/>
                  <a:gd name="connsiteX1" fmla="*/ 250031 w 330422"/>
                  <a:gd name="connsiteY1" fmla="*/ 461391 h 464153"/>
                  <a:gd name="connsiteX2" fmla="*/ 264319 w 330422"/>
                  <a:gd name="connsiteY2" fmla="*/ 415576 h 464153"/>
                  <a:gd name="connsiteX3" fmla="*/ 277558 w 330422"/>
                  <a:gd name="connsiteY3" fmla="*/ 378238 h 464153"/>
                  <a:gd name="connsiteX4" fmla="*/ 290226 w 330422"/>
                  <a:gd name="connsiteY4" fmla="*/ 345281 h 464153"/>
                  <a:gd name="connsiteX5" fmla="*/ 300799 w 330422"/>
                  <a:gd name="connsiteY5" fmla="*/ 294608 h 464153"/>
                  <a:gd name="connsiteX6" fmla="*/ 318801 w 330422"/>
                  <a:gd name="connsiteY6" fmla="*/ 253651 h 464153"/>
                  <a:gd name="connsiteX7" fmla="*/ 325755 w 330422"/>
                  <a:gd name="connsiteY7" fmla="*/ 232886 h 464153"/>
                  <a:gd name="connsiteX8" fmla="*/ 323564 w 330422"/>
                  <a:gd name="connsiteY8" fmla="*/ 215265 h 464153"/>
                  <a:gd name="connsiteX9" fmla="*/ 329946 w 330422"/>
                  <a:gd name="connsiteY9" fmla="*/ 198787 h 464153"/>
                  <a:gd name="connsiteX10" fmla="*/ 327755 w 330422"/>
                  <a:gd name="connsiteY10" fmla="*/ 181261 h 464153"/>
                  <a:gd name="connsiteX11" fmla="*/ 330422 w 330422"/>
                  <a:gd name="connsiteY11" fmla="*/ 159925 h 464153"/>
                  <a:gd name="connsiteX12" fmla="*/ 313372 w 330422"/>
                  <a:gd name="connsiteY12" fmla="*/ 157829 h 464153"/>
                  <a:gd name="connsiteX13" fmla="*/ 323469 w 330422"/>
                  <a:gd name="connsiteY13" fmla="*/ 146113 h 464153"/>
                  <a:gd name="connsiteX14" fmla="*/ 326136 w 330422"/>
                  <a:gd name="connsiteY14" fmla="*/ 124778 h 464153"/>
                  <a:gd name="connsiteX15" fmla="*/ 300038 w 330422"/>
                  <a:gd name="connsiteY15" fmla="*/ 125921 h 464153"/>
                  <a:gd name="connsiteX16" fmla="*/ 280416 w 330422"/>
                  <a:gd name="connsiteY16" fmla="*/ 110490 h 464153"/>
                  <a:gd name="connsiteX17" fmla="*/ 298418 w 330422"/>
                  <a:gd name="connsiteY17" fmla="*/ 104108 h 464153"/>
                  <a:gd name="connsiteX18" fmla="*/ 301085 w 330422"/>
                  <a:gd name="connsiteY18" fmla="*/ 82772 h 464153"/>
                  <a:gd name="connsiteX19" fmla="*/ 278796 w 330422"/>
                  <a:gd name="connsiteY19" fmla="*/ 88678 h 464153"/>
                  <a:gd name="connsiteX20" fmla="*/ 263366 w 330422"/>
                  <a:gd name="connsiteY20" fmla="*/ 73819 h 464153"/>
                  <a:gd name="connsiteX21" fmla="*/ 251650 w 330422"/>
                  <a:gd name="connsiteY21" fmla="*/ 63722 h 464153"/>
                  <a:gd name="connsiteX22" fmla="*/ 227171 w 330422"/>
                  <a:gd name="connsiteY22" fmla="*/ 52007 h 464153"/>
                  <a:gd name="connsiteX23" fmla="*/ 220789 w 330422"/>
                  <a:gd name="connsiteY23" fmla="*/ 34004 h 464153"/>
                  <a:gd name="connsiteX24" fmla="*/ 195263 w 330422"/>
                  <a:gd name="connsiteY24" fmla="*/ 30766 h 464153"/>
                  <a:gd name="connsiteX25" fmla="*/ 179831 w 330422"/>
                  <a:gd name="connsiteY25" fmla="*/ 15907 h 464153"/>
                  <a:gd name="connsiteX26" fmla="*/ 155924 w 330422"/>
                  <a:gd name="connsiteY26" fmla="*/ 0 h 464153"/>
                  <a:gd name="connsiteX27" fmla="*/ 143732 w 330422"/>
                  <a:gd name="connsiteY27" fmla="*/ 28766 h 464153"/>
                  <a:gd name="connsiteX28" fmla="*/ 127254 w 330422"/>
                  <a:gd name="connsiteY28" fmla="*/ 57055 h 464153"/>
                  <a:gd name="connsiteX29" fmla="*/ 98107 w 330422"/>
                  <a:gd name="connsiteY29" fmla="*/ 83725 h 464153"/>
                  <a:gd name="connsiteX30" fmla="*/ 80581 w 330422"/>
                  <a:gd name="connsiteY30" fmla="*/ 85820 h 464153"/>
                  <a:gd name="connsiteX31" fmla="*/ 73628 w 330422"/>
                  <a:gd name="connsiteY31" fmla="*/ 106585 h 464153"/>
                  <a:gd name="connsiteX32" fmla="*/ 63055 w 330422"/>
                  <a:gd name="connsiteY32" fmla="*/ 122587 h 464153"/>
                  <a:gd name="connsiteX33" fmla="*/ 56673 w 330422"/>
                  <a:gd name="connsiteY33" fmla="*/ 139160 h 464153"/>
                  <a:gd name="connsiteX34" fmla="*/ 49339 w 330422"/>
                  <a:gd name="connsiteY34" fmla="*/ 164116 h 464153"/>
                  <a:gd name="connsiteX35" fmla="*/ 38671 w 330422"/>
                  <a:gd name="connsiteY35" fmla="*/ 180118 h 464153"/>
                  <a:gd name="connsiteX36" fmla="*/ 23813 w 330422"/>
                  <a:gd name="connsiteY36" fmla="*/ 195644 h 464153"/>
                  <a:gd name="connsiteX37" fmla="*/ 17526 w 330422"/>
                  <a:gd name="connsiteY37" fmla="*/ 212122 h 464153"/>
                  <a:gd name="connsiteX38" fmla="*/ 19621 w 330422"/>
                  <a:gd name="connsiteY38" fmla="*/ 229648 h 464153"/>
                  <a:gd name="connsiteX39" fmla="*/ 17526 w 330422"/>
                  <a:gd name="connsiteY39" fmla="*/ 246698 h 464153"/>
                  <a:gd name="connsiteX40" fmla="*/ 3238 w 330422"/>
                  <a:gd name="connsiteY40" fmla="*/ 257937 h 464153"/>
                  <a:gd name="connsiteX41" fmla="*/ 0 w 330422"/>
                  <a:gd name="connsiteY41" fmla="*/ 283464 h 464153"/>
                  <a:gd name="connsiteX42" fmla="*/ 17050 w 330422"/>
                  <a:gd name="connsiteY42" fmla="*/ 320135 h 464153"/>
                  <a:gd name="connsiteX43" fmla="*/ 14478 w 330422"/>
                  <a:gd name="connsiteY43" fmla="*/ 341471 h 464153"/>
                  <a:gd name="connsiteX44" fmla="*/ 30385 w 330422"/>
                  <a:gd name="connsiteY44" fmla="*/ 352139 h 464153"/>
                  <a:gd name="connsiteX45" fmla="*/ 24098 w 330422"/>
                  <a:gd name="connsiteY45" fmla="*/ 368617 h 464153"/>
                  <a:gd name="connsiteX46" fmla="*/ 25717 w 330422"/>
                  <a:gd name="connsiteY46" fmla="*/ 390430 h 464153"/>
                  <a:gd name="connsiteX47" fmla="*/ 36862 w 330422"/>
                  <a:gd name="connsiteY47" fmla="*/ 404813 h 464153"/>
                  <a:gd name="connsiteX48" fmla="*/ 56579 w 330422"/>
                  <a:gd name="connsiteY48" fmla="*/ 420148 h 464153"/>
                  <a:gd name="connsiteX49" fmla="*/ 53435 w 330422"/>
                  <a:gd name="connsiteY49" fmla="*/ 445770 h 464153"/>
                  <a:gd name="connsiteX50" fmla="*/ 124587 w 330422"/>
                  <a:gd name="connsiteY50" fmla="*/ 463201 h 464153"/>
                  <a:gd name="connsiteX51" fmla="*/ 202216 w 330422"/>
                  <a:gd name="connsiteY51" fmla="*/ 464153 h 464153"/>
                  <a:gd name="connsiteX52" fmla="*/ 215455 w 330422"/>
                  <a:gd name="connsiteY52" fmla="*/ 461391 h 464153"/>
                  <a:gd name="connsiteX53" fmla="*/ 215455 w 330422"/>
                  <a:gd name="connsiteY53" fmla="*/ 461391 h 464153"/>
                  <a:gd name="connsiteX54" fmla="*/ 215455 w 330422"/>
                  <a:gd name="connsiteY54" fmla="*/ 461391 h 46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30422" h="464153">
                    <a:moveTo>
                      <a:pt x="215455" y="461391"/>
                    </a:moveTo>
                    <a:lnTo>
                      <a:pt x="250031" y="461391"/>
                    </a:lnTo>
                    <a:lnTo>
                      <a:pt x="264319" y="415576"/>
                    </a:lnTo>
                    <a:lnTo>
                      <a:pt x="277558" y="378238"/>
                    </a:lnTo>
                    <a:lnTo>
                      <a:pt x="290226" y="345281"/>
                    </a:lnTo>
                    <a:lnTo>
                      <a:pt x="300799" y="294608"/>
                    </a:lnTo>
                    <a:lnTo>
                      <a:pt x="318801" y="253651"/>
                    </a:lnTo>
                    <a:lnTo>
                      <a:pt x="325755" y="232886"/>
                    </a:lnTo>
                    <a:lnTo>
                      <a:pt x="323564" y="215265"/>
                    </a:lnTo>
                    <a:lnTo>
                      <a:pt x="329946" y="198787"/>
                    </a:lnTo>
                    <a:lnTo>
                      <a:pt x="327755" y="181261"/>
                    </a:lnTo>
                    <a:lnTo>
                      <a:pt x="330422" y="159925"/>
                    </a:lnTo>
                    <a:lnTo>
                      <a:pt x="313372" y="157829"/>
                    </a:lnTo>
                    <a:lnTo>
                      <a:pt x="323469" y="146113"/>
                    </a:lnTo>
                    <a:lnTo>
                      <a:pt x="326136" y="124778"/>
                    </a:lnTo>
                    <a:lnTo>
                      <a:pt x="300038" y="125921"/>
                    </a:lnTo>
                    <a:lnTo>
                      <a:pt x="280416" y="110490"/>
                    </a:lnTo>
                    <a:lnTo>
                      <a:pt x="298418" y="104108"/>
                    </a:lnTo>
                    <a:lnTo>
                      <a:pt x="301085" y="82772"/>
                    </a:lnTo>
                    <a:lnTo>
                      <a:pt x="278796" y="88678"/>
                    </a:lnTo>
                    <a:lnTo>
                      <a:pt x="263366" y="73819"/>
                    </a:lnTo>
                    <a:lnTo>
                      <a:pt x="251650" y="63722"/>
                    </a:lnTo>
                    <a:lnTo>
                      <a:pt x="227171" y="52007"/>
                    </a:lnTo>
                    <a:lnTo>
                      <a:pt x="220789" y="34004"/>
                    </a:lnTo>
                    <a:lnTo>
                      <a:pt x="195263" y="30766"/>
                    </a:lnTo>
                    <a:lnTo>
                      <a:pt x="179831" y="15907"/>
                    </a:lnTo>
                    <a:lnTo>
                      <a:pt x="155924" y="0"/>
                    </a:lnTo>
                    <a:lnTo>
                      <a:pt x="143732" y="28766"/>
                    </a:lnTo>
                    <a:lnTo>
                      <a:pt x="127254" y="57055"/>
                    </a:lnTo>
                    <a:lnTo>
                      <a:pt x="98107" y="83725"/>
                    </a:lnTo>
                    <a:lnTo>
                      <a:pt x="80581" y="85820"/>
                    </a:lnTo>
                    <a:lnTo>
                      <a:pt x="73628" y="106585"/>
                    </a:lnTo>
                    <a:lnTo>
                      <a:pt x="63055" y="122587"/>
                    </a:lnTo>
                    <a:lnTo>
                      <a:pt x="56673" y="139160"/>
                    </a:lnTo>
                    <a:lnTo>
                      <a:pt x="49339" y="164116"/>
                    </a:lnTo>
                    <a:lnTo>
                      <a:pt x="38671" y="180118"/>
                    </a:lnTo>
                    <a:lnTo>
                      <a:pt x="23813" y="195644"/>
                    </a:lnTo>
                    <a:lnTo>
                      <a:pt x="17526" y="212122"/>
                    </a:lnTo>
                    <a:lnTo>
                      <a:pt x="19621" y="229648"/>
                    </a:lnTo>
                    <a:lnTo>
                      <a:pt x="17526" y="246698"/>
                    </a:lnTo>
                    <a:lnTo>
                      <a:pt x="3238" y="257937"/>
                    </a:lnTo>
                    <a:lnTo>
                      <a:pt x="0" y="283464"/>
                    </a:lnTo>
                    <a:lnTo>
                      <a:pt x="17050" y="320135"/>
                    </a:lnTo>
                    <a:lnTo>
                      <a:pt x="14478" y="341471"/>
                    </a:lnTo>
                    <a:lnTo>
                      <a:pt x="30385" y="352139"/>
                    </a:lnTo>
                    <a:lnTo>
                      <a:pt x="24098" y="368617"/>
                    </a:lnTo>
                    <a:lnTo>
                      <a:pt x="25717" y="390430"/>
                    </a:lnTo>
                    <a:lnTo>
                      <a:pt x="36862" y="404813"/>
                    </a:lnTo>
                    <a:lnTo>
                      <a:pt x="56579" y="420148"/>
                    </a:lnTo>
                    <a:lnTo>
                      <a:pt x="53435" y="445770"/>
                    </a:lnTo>
                    <a:lnTo>
                      <a:pt x="124587" y="463201"/>
                    </a:lnTo>
                    <a:lnTo>
                      <a:pt x="202216" y="464153"/>
                    </a:lnTo>
                    <a:lnTo>
                      <a:pt x="215455" y="461391"/>
                    </a:lnTo>
                    <a:lnTo>
                      <a:pt x="215455" y="461391"/>
                    </a:lnTo>
                    <a:lnTo>
                      <a:pt x="215455" y="461391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77932588-5721-D6CD-0185-6B37F2831C23}"/>
                  </a:ext>
                </a:extLst>
              </p:cNvPr>
              <p:cNvSpPr/>
              <p:nvPr/>
            </p:nvSpPr>
            <p:spPr>
              <a:xfrm>
                <a:off x="6139420" y="3426593"/>
                <a:ext cx="1203044" cy="930755"/>
              </a:xfrm>
              <a:custGeom>
                <a:avLst/>
                <a:gdLst>
                  <a:gd name="connsiteX0" fmla="*/ 36672 w 483965"/>
                  <a:gd name="connsiteY0" fmla="*/ 372999 h 374427"/>
                  <a:gd name="connsiteX1" fmla="*/ 58484 w 483965"/>
                  <a:gd name="connsiteY1" fmla="*/ 371284 h 374427"/>
                  <a:gd name="connsiteX2" fmla="*/ 153258 w 483965"/>
                  <a:gd name="connsiteY2" fmla="*/ 374333 h 374427"/>
                  <a:gd name="connsiteX3" fmla="*/ 399669 w 483965"/>
                  <a:gd name="connsiteY3" fmla="*/ 374428 h 374427"/>
                  <a:gd name="connsiteX4" fmla="*/ 456057 w 483965"/>
                  <a:gd name="connsiteY4" fmla="*/ 372713 h 374427"/>
                  <a:gd name="connsiteX5" fmla="*/ 463868 w 483965"/>
                  <a:gd name="connsiteY5" fmla="*/ 273939 h 374427"/>
                  <a:gd name="connsiteX6" fmla="*/ 477584 w 483965"/>
                  <a:gd name="connsiteY6" fmla="*/ 162973 h 374427"/>
                  <a:gd name="connsiteX7" fmla="*/ 483965 w 483965"/>
                  <a:gd name="connsiteY7" fmla="*/ 111728 h 374427"/>
                  <a:gd name="connsiteX8" fmla="*/ 448246 w 483965"/>
                  <a:gd name="connsiteY8" fmla="*/ 85630 h 374427"/>
                  <a:gd name="connsiteX9" fmla="*/ 433864 w 483965"/>
                  <a:gd name="connsiteY9" fmla="*/ 96869 h 374427"/>
                  <a:gd name="connsiteX10" fmla="*/ 415195 w 483965"/>
                  <a:gd name="connsiteY10" fmla="*/ 72866 h 374427"/>
                  <a:gd name="connsiteX11" fmla="*/ 399765 w 483965"/>
                  <a:gd name="connsiteY11" fmla="*/ 58007 h 374427"/>
                  <a:gd name="connsiteX12" fmla="*/ 281559 w 483965"/>
                  <a:gd name="connsiteY12" fmla="*/ 0 h 374427"/>
                  <a:gd name="connsiteX13" fmla="*/ 261366 w 483965"/>
                  <a:gd name="connsiteY13" fmla="*/ 23527 h 374427"/>
                  <a:gd name="connsiteX14" fmla="*/ 110204 w 483965"/>
                  <a:gd name="connsiteY14" fmla="*/ 22288 h 374427"/>
                  <a:gd name="connsiteX15" fmla="*/ 99060 w 483965"/>
                  <a:gd name="connsiteY15" fmla="*/ 42577 h 374427"/>
                  <a:gd name="connsiteX16" fmla="*/ 80963 w 483965"/>
                  <a:gd name="connsiteY16" fmla="*/ 48958 h 374427"/>
                  <a:gd name="connsiteX17" fmla="*/ 66675 w 483965"/>
                  <a:gd name="connsiteY17" fmla="*/ 60198 h 374427"/>
                  <a:gd name="connsiteX18" fmla="*/ 72486 w 483965"/>
                  <a:gd name="connsiteY18" fmla="*/ 82582 h 374427"/>
                  <a:gd name="connsiteX19" fmla="*/ 77914 w 483965"/>
                  <a:gd name="connsiteY19" fmla="*/ 109252 h 374427"/>
                  <a:gd name="connsiteX20" fmla="*/ 71533 w 483965"/>
                  <a:gd name="connsiteY20" fmla="*/ 125825 h 374427"/>
                  <a:gd name="connsiteX21" fmla="*/ 73629 w 483965"/>
                  <a:gd name="connsiteY21" fmla="*/ 143446 h 374427"/>
                  <a:gd name="connsiteX22" fmla="*/ 66770 w 483965"/>
                  <a:gd name="connsiteY22" fmla="*/ 164306 h 374427"/>
                  <a:gd name="connsiteX23" fmla="*/ 48768 w 483965"/>
                  <a:gd name="connsiteY23" fmla="*/ 205359 h 374427"/>
                  <a:gd name="connsiteX24" fmla="*/ 25908 w 483965"/>
                  <a:gd name="connsiteY24" fmla="*/ 250222 h 374427"/>
                  <a:gd name="connsiteX25" fmla="*/ 25432 w 483965"/>
                  <a:gd name="connsiteY25" fmla="*/ 289179 h 374427"/>
                  <a:gd name="connsiteX26" fmla="*/ 12192 w 483965"/>
                  <a:gd name="connsiteY26" fmla="*/ 326612 h 374427"/>
                  <a:gd name="connsiteX27" fmla="*/ 0 w 483965"/>
                  <a:gd name="connsiteY27" fmla="*/ 355473 h 374427"/>
                  <a:gd name="connsiteX28" fmla="*/ 36672 w 483965"/>
                  <a:gd name="connsiteY28" fmla="*/ 372999 h 374427"/>
                  <a:gd name="connsiteX29" fmla="*/ 36672 w 483965"/>
                  <a:gd name="connsiteY29" fmla="*/ 372999 h 374427"/>
                  <a:gd name="connsiteX30" fmla="*/ 36672 w 483965"/>
                  <a:gd name="connsiteY30" fmla="*/ 372999 h 37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83965" h="374427">
                    <a:moveTo>
                      <a:pt x="36672" y="372999"/>
                    </a:moveTo>
                    <a:lnTo>
                      <a:pt x="58484" y="371284"/>
                    </a:lnTo>
                    <a:lnTo>
                      <a:pt x="153258" y="374333"/>
                    </a:lnTo>
                    <a:lnTo>
                      <a:pt x="399669" y="374428"/>
                    </a:lnTo>
                    <a:lnTo>
                      <a:pt x="456057" y="372713"/>
                    </a:lnTo>
                    <a:lnTo>
                      <a:pt x="463868" y="273939"/>
                    </a:lnTo>
                    <a:lnTo>
                      <a:pt x="477584" y="162973"/>
                    </a:lnTo>
                    <a:lnTo>
                      <a:pt x="483965" y="111728"/>
                    </a:lnTo>
                    <a:lnTo>
                      <a:pt x="448246" y="85630"/>
                    </a:lnTo>
                    <a:lnTo>
                      <a:pt x="433864" y="96869"/>
                    </a:lnTo>
                    <a:lnTo>
                      <a:pt x="415195" y="72866"/>
                    </a:lnTo>
                    <a:lnTo>
                      <a:pt x="399765" y="58007"/>
                    </a:lnTo>
                    <a:lnTo>
                      <a:pt x="281559" y="0"/>
                    </a:lnTo>
                    <a:lnTo>
                      <a:pt x="261366" y="23527"/>
                    </a:lnTo>
                    <a:lnTo>
                      <a:pt x="110204" y="22288"/>
                    </a:lnTo>
                    <a:lnTo>
                      <a:pt x="99060" y="42577"/>
                    </a:lnTo>
                    <a:lnTo>
                      <a:pt x="80963" y="48958"/>
                    </a:lnTo>
                    <a:lnTo>
                      <a:pt x="66675" y="60198"/>
                    </a:lnTo>
                    <a:lnTo>
                      <a:pt x="72486" y="82582"/>
                    </a:lnTo>
                    <a:lnTo>
                      <a:pt x="77914" y="109252"/>
                    </a:lnTo>
                    <a:lnTo>
                      <a:pt x="71533" y="125825"/>
                    </a:lnTo>
                    <a:lnTo>
                      <a:pt x="73629" y="143446"/>
                    </a:lnTo>
                    <a:lnTo>
                      <a:pt x="66770" y="164306"/>
                    </a:lnTo>
                    <a:lnTo>
                      <a:pt x="48768" y="205359"/>
                    </a:lnTo>
                    <a:lnTo>
                      <a:pt x="25908" y="250222"/>
                    </a:lnTo>
                    <a:lnTo>
                      <a:pt x="25432" y="289179"/>
                    </a:lnTo>
                    <a:lnTo>
                      <a:pt x="12192" y="326612"/>
                    </a:lnTo>
                    <a:lnTo>
                      <a:pt x="0" y="355473"/>
                    </a:lnTo>
                    <a:lnTo>
                      <a:pt x="36672" y="372999"/>
                    </a:lnTo>
                    <a:lnTo>
                      <a:pt x="36672" y="372999"/>
                    </a:lnTo>
                    <a:lnTo>
                      <a:pt x="36672" y="372999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649681F2-486E-C5F5-AB48-F687A29593FD}"/>
                  </a:ext>
                </a:extLst>
              </p:cNvPr>
              <p:cNvSpPr/>
              <p:nvPr/>
            </p:nvSpPr>
            <p:spPr>
              <a:xfrm>
                <a:off x="5927981" y="2315654"/>
                <a:ext cx="1147166" cy="1249214"/>
              </a:xfrm>
              <a:custGeom>
                <a:avLst/>
                <a:gdLst>
                  <a:gd name="connsiteX0" fmla="*/ 156210 w 461486"/>
                  <a:gd name="connsiteY0" fmla="*/ 502539 h 502538"/>
                  <a:gd name="connsiteX1" fmla="*/ 174213 w 461486"/>
                  <a:gd name="connsiteY1" fmla="*/ 496062 h 502538"/>
                  <a:gd name="connsiteX2" fmla="*/ 194977 w 461486"/>
                  <a:gd name="connsiteY2" fmla="*/ 468440 h 502538"/>
                  <a:gd name="connsiteX3" fmla="*/ 346139 w 461486"/>
                  <a:gd name="connsiteY3" fmla="*/ 469868 h 502538"/>
                  <a:gd name="connsiteX4" fmla="*/ 366332 w 461486"/>
                  <a:gd name="connsiteY4" fmla="*/ 446437 h 502538"/>
                  <a:gd name="connsiteX5" fmla="*/ 386525 w 461486"/>
                  <a:gd name="connsiteY5" fmla="*/ 423100 h 502538"/>
                  <a:gd name="connsiteX6" fmla="*/ 405575 w 461486"/>
                  <a:gd name="connsiteY6" fmla="*/ 408146 h 502538"/>
                  <a:gd name="connsiteX7" fmla="*/ 450818 w 461486"/>
                  <a:gd name="connsiteY7" fmla="*/ 392144 h 502538"/>
                  <a:gd name="connsiteX8" fmla="*/ 461486 w 461486"/>
                  <a:gd name="connsiteY8" fmla="*/ 376238 h 502538"/>
                  <a:gd name="connsiteX9" fmla="*/ 452819 w 461486"/>
                  <a:gd name="connsiteY9" fmla="*/ 306134 h 502538"/>
                  <a:gd name="connsiteX10" fmla="*/ 435769 w 461486"/>
                  <a:gd name="connsiteY10" fmla="*/ 304038 h 502538"/>
                  <a:gd name="connsiteX11" fmla="*/ 434150 w 461486"/>
                  <a:gd name="connsiteY11" fmla="*/ 282226 h 502538"/>
                  <a:gd name="connsiteX12" fmla="*/ 423482 w 461486"/>
                  <a:gd name="connsiteY12" fmla="*/ 263652 h 502538"/>
                  <a:gd name="connsiteX13" fmla="*/ 425577 w 461486"/>
                  <a:gd name="connsiteY13" fmla="*/ 246697 h 502538"/>
                  <a:gd name="connsiteX14" fmla="*/ 409575 w 461486"/>
                  <a:gd name="connsiteY14" fmla="*/ 236125 h 502538"/>
                  <a:gd name="connsiteX15" fmla="*/ 409004 w 461486"/>
                  <a:gd name="connsiteY15" fmla="*/ 205835 h 502538"/>
                  <a:gd name="connsiteX16" fmla="*/ 396145 w 461486"/>
                  <a:gd name="connsiteY16" fmla="*/ 169736 h 502538"/>
                  <a:gd name="connsiteX17" fmla="*/ 354997 w 461486"/>
                  <a:gd name="connsiteY17" fmla="*/ 82677 h 502538"/>
                  <a:gd name="connsiteX18" fmla="*/ 338995 w 461486"/>
                  <a:gd name="connsiteY18" fmla="*/ 72104 h 502538"/>
                  <a:gd name="connsiteX19" fmla="*/ 341090 w 461486"/>
                  <a:gd name="connsiteY19" fmla="*/ 55054 h 502538"/>
                  <a:gd name="connsiteX20" fmla="*/ 321373 w 461486"/>
                  <a:gd name="connsiteY20" fmla="*/ 39719 h 502538"/>
                  <a:gd name="connsiteX21" fmla="*/ 339471 w 461486"/>
                  <a:gd name="connsiteY21" fmla="*/ 33338 h 502538"/>
                  <a:gd name="connsiteX22" fmla="*/ 328232 w 461486"/>
                  <a:gd name="connsiteY22" fmla="*/ 18955 h 502538"/>
                  <a:gd name="connsiteX23" fmla="*/ 312801 w 461486"/>
                  <a:gd name="connsiteY23" fmla="*/ 4096 h 502538"/>
                  <a:gd name="connsiteX24" fmla="*/ 293656 w 461486"/>
                  <a:gd name="connsiteY24" fmla="*/ 19050 h 502538"/>
                  <a:gd name="connsiteX25" fmla="*/ 276606 w 461486"/>
                  <a:gd name="connsiteY25" fmla="*/ 16954 h 502538"/>
                  <a:gd name="connsiteX26" fmla="*/ 244126 w 461486"/>
                  <a:gd name="connsiteY26" fmla="*/ 0 h 502538"/>
                  <a:gd name="connsiteX27" fmla="*/ 229267 w 461486"/>
                  <a:gd name="connsiteY27" fmla="*/ 15430 h 502538"/>
                  <a:gd name="connsiteX28" fmla="*/ 209074 w 461486"/>
                  <a:gd name="connsiteY28" fmla="*/ 38767 h 502538"/>
                  <a:gd name="connsiteX29" fmla="*/ 202692 w 461486"/>
                  <a:gd name="connsiteY29" fmla="*/ 55245 h 502538"/>
                  <a:gd name="connsiteX30" fmla="*/ 192119 w 461486"/>
                  <a:gd name="connsiteY30" fmla="*/ 71247 h 502538"/>
                  <a:gd name="connsiteX31" fmla="*/ 173546 w 461486"/>
                  <a:gd name="connsiteY31" fmla="*/ 81820 h 502538"/>
                  <a:gd name="connsiteX32" fmla="*/ 170879 w 461486"/>
                  <a:gd name="connsiteY32" fmla="*/ 103061 h 502538"/>
                  <a:gd name="connsiteX33" fmla="*/ 154972 w 461486"/>
                  <a:gd name="connsiteY33" fmla="*/ 126968 h 502538"/>
                  <a:gd name="connsiteX34" fmla="*/ 134208 w 461486"/>
                  <a:gd name="connsiteY34" fmla="*/ 154686 h 502538"/>
                  <a:gd name="connsiteX35" fmla="*/ 119920 w 461486"/>
                  <a:gd name="connsiteY35" fmla="*/ 165830 h 502538"/>
                  <a:gd name="connsiteX36" fmla="*/ 99727 w 461486"/>
                  <a:gd name="connsiteY36" fmla="*/ 189262 h 502538"/>
                  <a:gd name="connsiteX37" fmla="*/ 89059 w 461486"/>
                  <a:gd name="connsiteY37" fmla="*/ 205169 h 502538"/>
                  <a:gd name="connsiteX38" fmla="*/ 78010 w 461486"/>
                  <a:gd name="connsiteY38" fmla="*/ 225362 h 502538"/>
                  <a:gd name="connsiteX39" fmla="*/ 64103 w 461486"/>
                  <a:gd name="connsiteY39" fmla="*/ 232315 h 502538"/>
                  <a:gd name="connsiteX40" fmla="*/ 53530 w 461486"/>
                  <a:gd name="connsiteY40" fmla="*/ 248221 h 502538"/>
                  <a:gd name="connsiteX41" fmla="*/ 37052 w 461486"/>
                  <a:gd name="connsiteY41" fmla="*/ 276416 h 502538"/>
                  <a:gd name="connsiteX42" fmla="*/ 38671 w 461486"/>
                  <a:gd name="connsiteY42" fmla="*/ 298133 h 502538"/>
                  <a:gd name="connsiteX43" fmla="*/ 7430 w 461486"/>
                  <a:gd name="connsiteY43" fmla="*/ 341757 h 502538"/>
                  <a:gd name="connsiteX44" fmla="*/ 0 w 461486"/>
                  <a:gd name="connsiteY44" fmla="*/ 366713 h 502538"/>
                  <a:gd name="connsiteX45" fmla="*/ 24479 w 461486"/>
                  <a:gd name="connsiteY45" fmla="*/ 378428 h 502538"/>
                  <a:gd name="connsiteX46" fmla="*/ 35147 w 461486"/>
                  <a:gd name="connsiteY46" fmla="*/ 397002 h 502538"/>
                  <a:gd name="connsiteX47" fmla="*/ 56959 w 461486"/>
                  <a:gd name="connsiteY47" fmla="*/ 395383 h 502538"/>
                  <a:gd name="connsiteX48" fmla="*/ 76676 w 461486"/>
                  <a:gd name="connsiteY48" fmla="*/ 410718 h 502538"/>
                  <a:gd name="connsiteX49" fmla="*/ 95917 w 461486"/>
                  <a:gd name="connsiteY49" fmla="*/ 430340 h 502538"/>
                  <a:gd name="connsiteX50" fmla="*/ 111347 w 461486"/>
                  <a:gd name="connsiteY50" fmla="*/ 445199 h 502538"/>
                  <a:gd name="connsiteX51" fmla="*/ 129445 w 461486"/>
                  <a:gd name="connsiteY51" fmla="*/ 438817 h 502538"/>
                  <a:gd name="connsiteX52" fmla="*/ 135827 w 461486"/>
                  <a:gd name="connsiteY52" fmla="*/ 456819 h 502538"/>
                  <a:gd name="connsiteX53" fmla="*/ 114015 w 461486"/>
                  <a:gd name="connsiteY53" fmla="*/ 458438 h 502538"/>
                  <a:gd name="connsiteX54" fmla="*/ 119444 w 461486"/>
                  <a:gd name="connsiteY54" fmla="*/ 485013 h 502538"/>
                  <a:gd name="connsiteX55" fmla="*/ 142304 w 461486"/>
                  <a:gd name="connsiteY55" fmla="*/ 474917 h 502538"/>
                  <a:gd name="connsiteX56" fmla="*/ 162496 w 461486"/>
                  <a:gd name="connsiteY56" fmla="*/ 486061 h 502538"/>
                  <a:gd name="connsiteX57" fmla="*/ 148209 w 461486"/>
                  <a:gd name="connsiteY57" fmla="*/ 497205 h 502538"/>
                  <a:gd name="connsiteX58" fmla="*/ 156210 w 461486"/>
                  <a:gd name="connsiteY58" fmla="*/ 502539 h 502538"/>
                  <a:gd name="connsiteX59" fmla="*/ 156210 w 461486"/>
                  <a:gd name="connsiteY59" fmla="*/ 502539 h 502538"/>
                  <a:gd name="connsiteX60" fmla="*/ 156210 w 461486"/>
                  <a:gd name="connsiteY60" fmla="*/ 502539 h 502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461486" h="502538">
                    <a:moveTo>
                      <a:pt x="156210" y="502539"/>
                    </a:moveTo>
                    <a:lnTo>
                      <a:pt x="174213" y="496062"/>
                    </a:lnTo>
                    <a:lnTo>
                      <a:pt x="194977" y="468440"/>
                    </a:lnTo>
                    <a:lnTo>
                      <a:pt x="346139" y="469868"/>
                    </a:lnTo>
                    <a:lnTo>
                      <a:pt x="366332" y="446437"/>
                    </a:lnTo>
                    <a:lnTo>
                      <a:pt x="386525" y="423100"/>
                    </a:lnTo>
                    <a:lnTo>
                      <a:pt x="405575" y="408146"/>
                    </a:lnTo>
                    <a:lnTo>
                      <a:pt x="450818" y="392144"/>
                    </a:lnTo>
                    <a:lnTo>
                      <a:pt x="461486" y="376238"/>
                    </a:lnTo>
                    <a:lnTo>
                      <a:pt x="452819" y="306134"/>
                    </a:lnTo>
                    <a:lnTo>
                      <a:pt x="435769" y="304038"/>
                    </a:lnTo>
                    <a:lnTo>
                      <a:pt x="434150" y="282226"/>
                    </a:lnTo>
                    <a:lnTo>
                      <a:pt x="423482" y="263652"/>
                    </a:lnTo>
                    <a:lnTo>
                      <a:pt x="425577" y="246697"/>
                    </a:lnTo>
                    <a:lnTo>
                      <a:pt x="409575" y="236125"/>
                    </a:lnTo>
                    <a:lnTo>
                      <a:pt x="409004" y="205835"/>
                    </a:lnTo>
                    <a:lnTo>
                      <a:pt x="396145" y="169736"/>
                    </a:lnTo>
                    <a:lnTo>
                      <a:pt x="354997" y="82677"/>
                    </a:lnTo>
                    <a:lnTo>
                      <a:pt x="338995" y="72104"/>
                    </a:lnTo>
                    <a:lnTo>
                      <a:pt x="341090" y="55054"/>
                    </a:lnTo>
                    <a:lnTo>
                      <a:pt x="321373" y="39719"/>
                    </a:lnTo>
                    <a:lnTo>
                      <a:pt x="339471" y="33338"/>
                    </a:lnTo>
                    <a:lnTo>
                      <a:pt x="328232" y="18955"/>
                    </a:lnTo>
                    <a:lnTo>
                      <a:pt x="312801" y="4096"/>
                    </a:lnTo>
                    <a:lnTo>
                      <a:pt x="293656" y="19050"/>
                    </a:lnTo>
                    <a:lnTo>
                      <a:pt x="276606" y="16954"/>
                    </a:lnTo>
                    <a:lnTo>
                      <a:pt x="244126" y="0"/>
                    </a:lnTo>
                    <a:lnTo>
                      <a:pt x="229267" y="15430"/>
                    </a:lnTo>
                    <a:lnTo>
                      <a:pt x="209074" y="38767"/>
                    </a:lnTo>
                    <a:lnTo>
                      <a:pt x="202692" y="55245"/>
                    </a:lnTo>
                    <a:lnTo>
                      <a:pt x="192119" y="71247"/>
                    </a:lnTo>
                    <a:lnTo>
                      <a:pt x="173546" y="81820"/>
                    </a:lnTo>
                    <a:lnTo>
                      <a:pt x="170879" y="103061"/>
                    </a:lnTo>
                    <a:lnTo>
                      <a:pt x="154972" y="126968"/>
                    </a:lnTo>
                    <a:lnTo>
                      <a:pt x="134208" y="154686"/>
                    </a:lnTo>
                    <a:lnTo>
                      <a:pt x="119920" y="165830"/>
                    </a:lnTo>
                    <a:lnTo>
                      <a:pt x="99727" y="189262"/>
                    </a:lnTo>
                    <a:lnTo>
                      <a:pt x="89059" y="205169"/>
                    </a:lnTo>
                    <a:lnTo>
                      <a:pt x="78010" y="225362"/>
                    </a:lnTo>
                    <a:lnTo>
                      <a:pt x="64103" y="232315"/>
                    </a:lnTo>
                    <a:lnTo>
                      <a:pt x="53530" y="248221"/>
                    </a:lnTo>
                    <a:lnTo>
                      <a:pt x="37052" y="276416"/>
                    </a:lnTo>
                    <a:lnTo>
                      <a:pt x="38671" y="298133"/>
                    </a:lnTo>
                    <a:lnTo>
                      <a:pt x="7430" y="341757"/>
                    </a:lnTo>
                    <a:lnTo>
                      <a:pt x="0" y="366713"/>
                    </a:lnTo>
                    <a:lnTo>
                      <a:pt x="24479" y="378428"/>
                    </a:lnTo>
                    <a:lnTo>
                      <a:pt x="35147" y="397002"/>
                    </a:lnTo>
                    <a:lnTo>
                      <a:pt x="56959" y="395383"/>
                    </a:lnTo>
                    <a:lnTo>
                      <a:pt x="76676" y="410718"/>
                    </a:lnTo>
                    <a:lnTo>
                      <a:pt x="95917" y="430340"/>
                    </a:lnTo>
                    <a:lnTo>
                      <a:pt x="111347" y="445199"/>
                    </a:lnTo>
                    <a:lnTo>
                      <a:pt x="129445" y="438817"/>
                    </a:lnTo>
                    <a:lnTo>
                      <a:pt x="135827" y="456819"/>
                    </a:lnTo>
                    <a:lnTo>
                      <a:pt x="114015" y="458438"/>
                    </a:lnTo>
                    <a:lnTo>
                      <a:pt x="119444" y="485013"/>
                    </a:lnTo>
                    <a:lnTo>
                      <a:pt x="142304" y="474917"/>
                    </a:lnTo>
                    <a:lnTo>
                      <a:pt x="162496" y="486061"/>
                    </a:lnTo>
                    <a:lnTo>
                      <a:pt x="148209" y="497205"/>
                    </a:lnTo>
                    <a:lnTo>
                      <a:pt x="156210" y="502539"/>
                    </a:lnTo>
                    <a:lnTo>
                      <a:pt x="156210" y="502539"/>
                    </a:lnTo>
                    <a:lnTo>
                      <a:pt x="156210" y="502539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4B7A1CEF-A83F-C696-0460-3A8B0C765406}"/>
                  </a:ext>
                </a:extLst>
              </p:cNvPr>
              <p:cNvSpPr/>
              <p:nvPr/>
            </p:nvSpPr>
            <p:spPr>
              <a:xfrm>
                <a:off x="5215767" y="1751186"/>
                <a:ext cx="1081105" cy="1290650"/>
              </a:xfrm>
              <a:custGeom>
                <a:avLst/>
                <a:gdLst>
                  <a:gd name="connsiteX0" fmla="*/ 130303 w 434911"/>
                  <a:gd name="connsiteY0" fmla="*/ 519208 h 519207"/>
                  <a:gd name="connsiteX1" fmla="*/ 145256 w 434911"/>
                  <a:gd name="connsiteY1" fmla="*/ 503682 h 519207"/>
                  <a:gd name="connsiteX2" fmla="*/ 160687 w 434911"/>
                  <a:gd name="connsiteY2" fmla="*/ 483870 h 519207"/>
                  <a:gd name="connsiteX3" fmla="*/ 167069 w 434911"/>
                  <a:gd name="connsiteY3" fmla="*/ 467392 h 519207"/>
                  <a:gd name="connsiteX4" fmla="*/ 160592 w 434911"/>
                  <a:gd name="connsiteY4" fmla="*/ 449199 h 519207"/>
                  <a:gd name="connsiteX5" fmla="*/ 184690 w 434911"/>
                  <a:gd name="connsiteY5" fmla="*/ 465201 h 519207"/>
                  <a:gd name="connsiteX6" fmla="*/ 200120 w 434911"/>
                  <a:gd name="connsiteY6" fmla="*/ 480155 h 519207"/>
                  <a:gd name="connsiteX7" fmla="*/ 221456 w 434911"/>
                  <a:gd name="connsiteY7" fmla="*/ 482727 h 519207"/>
                  <a:gd name="connsiteX8" fmla="*/ 240125 w 434911"/>
                  <a:gd name="connsiteY8" fmla="*/ 472059 h 519207"/>
                  <a:gd name="connsiteX9" fmla="*/ 243840 w 434911"/>
                  <a:gd name="connsiteY9" fmla="*/ 442150 h 519207"/>
                  <a:gd name="connsiteX10" fmla="*/ 259271 w 434911"/>
                  <a:gd name="connsiteY10" fmla="*/ 422338 h 519207"/>
                  <a:gd name="connsiteX11" fmla="*/ 276892 w 434911"/>
                  <a:gd name="connsiteY11" fmla="*/ 420243 h 519207"/>
                  <a:gd name="connsiteX12" fmla="*/ 288037 w 434911"/>
                  <a:gd name="connsiteY12" fmla="*/ 399859 h 519207"/>
                  <a:gd name="connsiteX13" fmla="*/ 281654 w 434911"/>
                  <a:gd name="connsiteY13" fmla="*/ 381762 h 519207"/>
                  <a:gd name="connsiteX14" fmla="*/ 266129 w 434911"/>
                  <a:gd name="connsiteY14" fmla="*/ 366808 h 519207"/>
                  <a:gd name="connsiteX15" fmla="*/ 268224 w 434911"/>
                  <a:gd name="connsiteY15" fmla="*/ 349758 h 519207"/>
                  <a:gd name="connsiteX16" fmla="*/ 282607 w 434911"/>
                  <a:gd name="connsiteY16" fmla="*/ 338518 h 519207"/>
                  <a:gd name="connsiteX17" fmla="*/ 320516 w 434911"/>
                  <a:gd name="connsiteY17" fmla="*/ 347567 h 519207"/>
                  <a:gd name="connsiteX18" fmla="*/ 342424 w 434911"/>
                  <a:gd name="connsiteY18" fmla="*/ 345948 h 519207"/>
                  <a:gd name="connsiteX19" fmla="*/ 352520 w 434911"/>
                  <a:gd name="connsiteY19" fmla="*/ 334137 h 519207"/>
                  <a:gd name="connsiteX20" fmla="*/ 337566 w 434911"/>
                  <a:gd name="connsiteY20" fmla="*/ 314992 h 519207"/>
                  <a:gd name="connsiteX21" fmla="*/ 339662 w 434911"/>
                  <a:gd name="connsiteY21" fmla="*/ 297847 h 519207"/>
                  <a:gd name="connsiteX22" fmla="*/ 357759 w 434911"/>
                  <a:gd name="connsiteY22" fmla="*/ 291465 h 519207"/>
                  <a:gd name="connsiteX23" fmla="*/ 372713 w 434911"/>
                  <a:gd name="connsiteY23" fmla="*/ 275939 h 519207"/>
                  <a:gd name="connsiteX24" fmla="*/ 363094 w 434911"/>
                  <a:gd name="connsiteY24" fmla="*/ 248698 h 519207"/>
                  <a:gd name="connsiteX25" fmla="*/ 365665 w 434911"/>
                  <a:gd name="connsiteY25" fmla="*/ 227362 h 519207"/>
                  <a:gd name="connsiteX26" fmla="*/ 367856 w 434911"/>
                  <a:gd name="connsiteY26" fmla="*/ 210312 h 519207"/>
                  <a:gd name="connsiteX27" fmla="*/ 366141 w 434911"/>
                  <a:gd name="connsiteY27" fmla="*/ 188404 h 519207"/>
                  <a:gd name="connsiteX28" fmla="*/ 377381 w 434911"/>
                  <a:gd name="connsiteY28" fmla="*/ 168116 h 519207"/>
                  <a:gd name="connsiteX29" fmla="*/ 387478 w 434911"/>
                  <a:gd name="connsiteY29" fmla="*/ 156305 h 519207"/>
                  <a:gd name="connsiteX30" fmla="*/ 399193 w 434911"/>
                  <a:gd name="connsiteY30" fmla="*/ 166497 h 519207"/>
                  <a:gd name="connsiteX31" fmla="*/ 420529 w 434911"/>
                  <a:gd name="connsiteY31" fmla="*/ 169069 h 519207"/>
                  <a:gd name="connsiteX32" fmla="*/ 426911 w 434911"/>
                  <a:gd name="connsiteY32" fmla="*/ 152591 h 519207"/>
                  <a:gd name="connsiteX33" fmla="*/ 434912 w 434911"/>
                  <a:gd name="connsiteY33" fmla="*/ 123158 h 519207"/>
                  <a:gd name="connsiteX34" fmla="*/ 425768 w 434911"/>
                  <a:gd name="connsiteY34" fmla="*/ 91726 h 519207"/>
                  <a:gd name="connsiteX35" fmla="*/ 408147 w 434911"/>
                  <a:gd name="connsiteY35" fmla="*/ 93821 h 519207"/>
                  <a:gd name="connsiteX36" fmla="*/ 392145 w 434911"/>
                  <a:gd name="connsiteY36" fmla="*/ 83248 h 519207"/>
                  <a:gd name="connsiteX37" fmla="*/ 394240 w 434911"/>
                  <a:gd name="connsiteY37" fmla="*/ 66103 h 519207"/>
                  <a:gd name="connsiteX38" fmla="*/ 408623 w 434911"/>
                  <a:gd name="connsiteY38" fmla="*/ 54864 h 519207"/>
                  <a:gd name="connsiteX39" fmla="*/ 402241 w 434911"/>
                  <a:gd name="connsiteY39" fmla="*/ 36767 h 519207"/>
                  <a:gd name="connsiteX40" fmla="*/ 385668 w 434911"/>
                  <a:gd name="connsiteY40" fmla="*/ 30385 h 519207"/>
                  <a:gd name="connsiteX41" fmla="*/ 370142 w 434911"/>
                  <a:gd name="connsiteY41" fmla="*/ 15430 h 519207"/>
                  <a:gd name="connsiteX42" fmla="*/ 350425 w 434911"/>
                  <a:gd name="connsiteY42" fmla="*/ 0 h 519207"/>
                  <a:gd name="connsiteX43" fmla="*/ 336042 w 434911"/>
                  <a:gd name="connsiteY43" fmla="*/ 11240 h 519207"/>
                  <a:gd name="connsiteX44" fmla="*/ 265652 w 434911"/>
                  <a:gd name="connsiteY44" fmla="*/ 54578 h 519207"/>
                  <a:gd name="connsiteX45" fmla="*/ 247555 w 434911"/>
                  <a:gd name="connsiteY45" fmla="*/ 61055 h 519207"/>
                  <a:gd name="connsiteX46" fmla="*/ 232601 w 434911"/>
                  <a:gd name="connsiteY46" fmla="*/ 76486 h 519207"/>
                  <a:gd name="connsiteX47" fmla="*/ 159639 w 434911"/>
                  <a:gd name="connsiteY47" fmla="*/ 175927 h 519207"/>
                  <a:gd name="connsiteX48" fmla="*/ 107538 w 434911"/>
                  <a:gd name="connsiteY48" fmla="*/ 247555 h 519207"/>
                  <a:gd name="connsiteX49" fmla="*/ 72295 w 434911"/>
                  <a:gd name="connsiteY49" fmla="*/ 286607 h 519207"/>
                  <a:gd name="connsiteX50" fmla="*/ 48387 w 434911"/>
                  <a:gd name="connsiteY50" fmla="*/ 305276 h 519207"/>
                  <a:gd name="connsiteX51" fmla="*/ 38291 w 434911"/>
                  <a:gd name="connsiteY51" fmla="*/ 351758 h 519207"/>
                  <a:gd name="connsiteX52" fmla="*/ 30861 w 434911"/>
                  <a:gd name="connsiteY52" fmla="*/ 376809 h 519207"/>
                  <a:gd name="connsiteX53" fmla="*/ 12192 w 434911"/>
                  <a:gd name="connsiteY53" fmla="*/ 387572 h 519207"/>
                  <a:gd name="connsiteX54" fmla="*/ 0 w 434911"/>
                  <a:gd name="connsiteY54" fmla="*/ 416338 h 519207"/>
                  <a:gd name="connsiteX55" fmla="*/ 16003 w 434911"/>
                  <a:gd name="connsiteY55" fmla="*/ 427006 h 519207"/>
                  <a:gd name="connsiteX56" fmla="*/ 32576 w 434911"/>
                  <a:gd name="connsiteY56" fmla="*/ 433388 h 519207"/>
                  <a:gd name="connsiteX57" fmla="*/ 12288 w 434911"/>
                  <a:gd name="connsiteY57" fmla="*/ 456914 h 519207"/>
                  <a:gd name="connsiteX58" fmla="*/ 29433 w 434911"/>
                  <a:gd name="connsiteY58" fmla="*/ 459010 h 519207"/>
                  <a:gd name="connsiteX59" fmla="*/ 44863 w 434911"/>
                  <a:gd name="connsiteY59" fmla="*/ 473964 h 519207"/>
                  <a:gd name="connsiteX60" fmla="*/ 42291 w 434911"/>
                  <a:gd name="connsiteY60" fmla="*/ 495300 h 519207"/>
                  <a:gd name="connsiteX61" fmla="*/ 64675 w 434911"/>
                  <a:gd name="connsiteY61" fmla="*/ 489395 h 519207"/>
                  <a:gd name="connsiteX62" fmla="*/ 110586 w 434911"/>
                  <a:gd name="connsiteY62" fmla="*/ 503777 h 519207"/>
                  <a:gd name="connsiteX63" fmla="*/ 130303 w 434911"/>
                  <a:gd name="connsiteY63" fmla="*/ 519208 h 519207"/>
                  <a:gd name="connsiteX64" fmla="*/ 130303 w 434911"/>
                  <a:gd name="connsiteY64" fmla="*/ 519208 h 519207"/>
                  <a:gd name="connsiteX65" fmla="*/ 130303 w 434911"/>
                  <a:gd name="connsiteY65" fmla="*/ 519208 h 519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34911" h="519207">
                    <a:moveTo>
                      <a:pt x="130303" y="519208"/>
                    </a:moveTo>
                    <a:lnTo>
                      <a:pt x="145256" y="503682"/>
                    </a:lnTo>
                    <a:lnTo>
                      <a:pt x="160687" y="483870"/>
                    </a:lnTo>
                    <a:lnTo>
                      <a:pt x="167069" y="467392"/>
                    </a:lnTo>
                    <a:lnTo>
                      <a:pt x="160592" y="449199"/>
                    </a:lnTo>
                    <a:lnTo>
                      <a:pt x="184690" y="465201"/>
                    </a:lnTo>
                    <a:lnTo>
                      <a:pt x="200120" y="480155"/>
                    </a:lnTo>
                    <a:lnTo>
                      <a:pt x="221456" y="482727"/>
                    </a:lnTo>
                    <a:lnTo>
                      <a:pt x="240125" y="472059"/>
                    </a:lnTo>
                    <a:lnTo>
                      <a:pt x="243840" y="442150"/>
                    </a:lnTo>
                    <a:lnTo>
                      <a:pt x="259271" y="422338"/>
                    </a:lnTo>
                    <a:lnTo>
                      <a:pt x="276892" y="420243"/>
                    </a:lnTo>
                    <a:lnTo>
                      <a:pt x="288037" y="399859"/>
                    </a:lnTo>
                    <a:lnTo>
                      <a:pt x="281654" y="381762"/>
                    </a:lnTo>
                    <a:lnTo>
                      <a:pt x="266129" y="366808"/>
                    </a:lnTo>
                    <a:lnTo>
                      <a:pt x="268224" y="349758"/>
                    </a:lnTo>
                    <a:lnTo>
                      <a:pt x="282607" y="338518"/>
                    </a:lnTo>
                    <a:lnTo>
                      <a:pt x="320516" y="347567"/>
                    </a:lnTo>
                    <a:lnTo>
                      <a:pt x="342424" y="345948"/>
                    </a:lnTo>
                    <a:lnTo>
                      <a:pt x="352520" y="334137"/>
                    </a:lnTo>
                    <a:lnTo>
                      <a:pt x="337566" y="314992"/>
                    </a:lnTo>
                    <a:lnTo>
                      <a:pt x="339662" y="297847"/>
                    </a:lnTo>
                    <a:lnTo>
                      <a:pt x="357759" y="291465"/>
                    </a:lnTo>
                    <a:lnTo>
                      <a:pt x="372713" y="275939"/>
                    </a:lnTo>
                    <a:lnTo>
                      <a:pt x="363094" y="248698"/>
                    </a:lnTo>
                    <a:lnTo>
                      <a:pt x="365665" y="227362"/>
                    </a:lnTo>
                    <a:lnTo>
                      <a:pt x="367856" y="210312"/>
                    </a:lnTo>
                    <a:lnTo>
                      <a:pt x="366141" y="188404"/>
                    </a:lnTo>
                    <a:lnTo>
                      <a:pt x="377381" y="168116"/>
                    </a:lnTo>
                    <a:lnTo>
                      <a:pt x="387478" y="156305"/>
                    </a:lnTo>
                    <a:lnTo>
                      <a:pt x="399193" y="166497"/>
                    </a:lnTo>
                    <a:lnTo>
                      <a:pt x="420529" y="169069"/>
                    </a:lnTo>
                    <a:lnTo>
                      <a:pt x="426911" y="152591"/>
                    </a:lnTo>
                    <a:lnTo>
                      <a:pt x="434912" y="123158"/>
                    </a:lnTo>
                    <a:lnTo>
                      <a:pt x="425768" y="91726"/>
                    </a:lnTo>
                    <a:lnTo>
                      <a:pt x="408147" y="93821"/>
                    </a:lnTo>
                    <a:lnTo>
                      <a:pt x="392145" y="83248"/>
                    </a:lnTo>
                    <a:lnTo>
                      <a:pt x="394240" y="66103"/>
                    </a:lnTo>
                    <a:lnTo>
                      <a:pt x="408623" y="54864"/>
                    </a:lnTo>
                    <a:lnTo>
                      <a:pt x="402241" y="36767"/>
                    </a:lnTo>
                    <a:lnTo>
                      <a:pt x="385668" y="30385"/>
                    </a:lnTo>
                    <a:lnTo>
                      <a:pt x="370142" y="15430"/>
                    </a:lnTo>
                    <a:lnTo>
                      <a:pt x="350425" y="0"/>
                    </a:lnTo>
                    <a:lnTo>
                      <a:pt x="336042" y="11240"/>
                    </a:lnTo>
                    <a:lnTo>
                      <a:pt x="265652" y="54578"/>
                    </a:lnTo>
                    <a:lnTo>
                      <a:pt x="247555" y="61055"/>
                    </a:lnTo>
                    <a:lnTo>
                      <a:pt x="232601" y="76486"/>
                    </a:lnTo>
                    <a:lnTo>
                      <a:pt x="159639" y="175927"/>
                    </a:lnTo>
                    <a:lnTo>
                      <a:pt x="107538" y="247555"/>
                    </a:lnTo>
                    <a:lnTo>
                      <a:pt x="72295" y="286607"/>
                    </a:lnTo>
                    <a:lnTo>
                      <a:pt x="48387" y="305276"/>
                    </a:lnTo>
                    <a:lnTo>
                      <a:pt x="38291" y="351758"/>
                    </a:lnTo>
                    <a:lnTo>
                      <a:pt x="30861" y="376809"/>
                    </a:lnTo>
                    <a:lnTo>
                      <a:pt x="12192" y="387572"/>
                    </a:lnTo>
                    <a:lnTo>
                      <a:pt x="0" y="416338"/>
                    </a:lnTo>
                    <a:lnTo>
                      <a:pt x="16003" y="427006"/>
                    </a:lnTo>
                    <a:lnTo>
                      <a:pt x="32576" y="433388"/>
                    </a:lnTo>
                    <a:lnTo>
                      <a:pt x="12288" y="456914"/>
                    </a:lnTo>
                    <a:lnTo>
                      <a:pt x="29433" y="459010"/>
                    </a:lnTo>
                    <a:lnTo>
                      <a:pt x="44863" y="473964"/>
                    </a:lnTo>
                    <a:lnTo>
                      <a:pt x="42291" y="495300"/>
                    </a:lnTo>
                    <a:lnTo>
                      <a:pt x="64675" y="489395"/>
                    </a:lnTo>
                    <a:lnTo>
                      <a:pt x="110586" y="503777"/>
                    </a:lnTo>
                    <a:lnTo>
                      <a:pt x="130303" y="519208"/>
                    </a:lnTo>
                    <a:lnTo>
                      <a:pt x="130303" y="519208"/>
                    </a:lnTo>
                    <a:lnTo>
                      <a:pt x="130303" y="519208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353E7667-52B0-3589-2FC7-B2FB3D17CC68}"/>
                  </a:ext>
                </a:extLst>
              </p:cNvPr>
              <p:cNvSpPr/>
              <p:nvPr/>
            </p:nvSpPr>
            <p:spPr>
              <a:xfrm>
                <a:off x="5509842" y="2011873"/>
                <a:ext cx="1022385" cy="1401222"/>
              </a:xfrm>
              <a:custGeom>
                <a:avLst/>
                <a:gdLst>
                  <a:gd name="connsiteX0" fmla="*/ 80105 w 411289"/>
                  <a:gd name="connsiteY0" fmla="*/ 563690 h 563689"/>
                  <a:gd name="connsiteX1" fmla="*/ 97727 w 411289"/>
                  <a:gd name="connsiteY1" fmla="*/ 561594 h 563689"/>
                  <a:gd name="connsiteX2" fmla="*/ 126968 w 411289"/>
                  <a:gd name="connsiteY2" fmla="*/ 534924 h 563689"/>
                  <a:gd name="connsiteX3" fmla="*/ 142970 w 411289"/>
                  <a:gd name="connsiteY3" fmla="*/ 510921 h 563689"/>
                  <a:gd name="connsiteX4" fmla="*/ 154114 w 411289"/>
                  <a:gd name="connsiteY4" fmla="*/ 490633 h 563689"/>
                  <a:gd name="connsiteX5" fmla="*/ 172688 w 411289"/>
                  <a:gd name="connsiteY5" fmla="*/ 479965 h 563689"/>
                  <a:gd name="connsiteX6" fmla="*/ 174784 w 411289"/>
                  <a:gd name="connsiteY6" fmla="*/ 462915 h 563689"/>
                  <a:gd name="connsiteX7" fmla="*/ 185451 w 411289"/>
                  <a:gd name="connsiteY7" fmla="*/ 446913 h 563689"/>
                  <a:gd name="connsiteX8" fmla="*/ 191833 w 411289"/>
                  <a:gd name="connsiteY8" fmla="*/ 430435 h 563689"/>
                  <a:gd name="connsiteX9" fmla="*/ 206693 w 411289"/>
                  <a:gd name="connsiteY9" fmla="*/ 415004 h 563689"/>
                  <a:gd name="connsiteX10" fmla="*/ 204597 w 411289"/>
                  <a:gd name="connsiteY10" fmla="*/ 397383 h 563689"/>
                  <a:gd name="connsiteX11" fmla="*/ 215741 w 411289"/>
                  <a:gd name="connsiteY11" fmla="*/ 377190 h 563689"/>
                  <a:gd name="connsiteX12" fmla="*/ 225837 w 411289"/>
                  <a:gd name="connsiteY12" fmla="*/ 365379 h 563689"/>
                  <a:gd name="connsiteX13" fmla="*/ 236982 w 411289"/>
                  <a:gd name="connsiteY13" fmla="*/ 345186 h 563689"/>
                  <a:gd name="connsiteX14" fmla="*/ 255555 w 411289"/>
                  <a:gd name="connsiteY14" fmla="*/ 334518 h 563689"/>
                  <a:gd name="connsiteX15" fmla="*/ 266224 w 411289"/>
                  <a:gd name="connsiteY15" fmla="*/ 318516 h 563689"/>
                  <a:gd name="connsiteX16" fmla="*/ 276892 w 411289"/>
                  <a:gd name="connsiteY16" fmla="*/ 302514 h 563689"/>
                  <a:gd name="connsiteX17" fmla="*/ 287464 w 411289"/>
                  <a:gd name="connsiteY17" fmla="*/ 286512 h 563689"/>
                  <a:gd name="connsiteX18" fmla="*/ 301847 w 411289"/>
                  <a:gd name="connsiteY18" fmla="*/ 275273 h 563689"/>
                  <a:gd name="connsiteX19" fmla="*/ 312515 w 411289"/>
                  <a:gd name="connsiteY19" fmla="*/ 259366 h 563689"/>
                  <a:gd name="connsiteX20" fmla="*/ 323659 w 411289"/>
                  <a:gd name="connsiteY20" fmla="*/ 239078 h 563689"/>
                  <a:gd name="connsiteX21" fmla="*/ 334232 w 411289"/>
                  <a:gd name="connsiteY21" fmla="*/ 223075 h 563689"/>
                  <a:gd name="connsiteX22" fmla="*/ 340614 w 411289"/>
                  <a:gd name="connsiteY22" fmla="*/ 206597 h 563689"/>
                  <a:gd name="connsiteX23" fmla="*/ 354996 w 411289"/>
                  <a:gd name="connsiteY23" fmla="*/ 195358 h 563689"/>
                  <a:gd name="connsiteX24" fmla="*/ 365093 w 411289"/>
                  <a:gd name="connsiteY24" fmla="*/ 183642 h 563689"/>
                  <a:gd name="connsiteX25" fmla="*/ 375761 w 411289"/>
                  <a:gd name="connsiteY25" fmla="*/ 167640 h 563689"/>
                  <a:gd name="connsiteX26" fmla="*/ 387382 w 411289"/>
                  <a:gd name="connsiteY26" fmla="*/ 143161 h 563689"/>
                  <a:gd name="connsiteX27" fmla="*/ 397573 w 411289"/>
                  <a:gd name="connsiteY27" fmla="*/ 131445 h 563689"/>
                  <a:gd name="connsiteX28" fmla="*/ 409765 w 411289"/>
                  <a:gd name="connsiteY28" fmla="*/ 102584 h 563689"/>
                  <a:gd name="connsiteX29" fmla="*/ 400621 w 411289"/>
                  <a:gd name="connsiteY29" fmla="*/ 71247 h 563689"/>
                  <a:gd name="connsiteX30" fmla="*/ 411289 w 411289"/>
                  <a:gd name="connsiteY30" fmla="*/ 55245 h 563689"/>
                  <a:gd name="connsiteX31" fmla="*/ 404813 w 411289"/>
                  <a:gd name="connsiteY31" fmla="*/ 37148 h 563689"/>
                  <a:gd name="connsiteX32" fmla="*/ 394145 w 411289"/>
                  <a:gd name="connsiteY32" fmla="*/ 18479 h 563689"/>
                  <a:gd name="connsiteX33" fmla="*/ 375475 w 411289"/>
                  <a:gd name="connsiteY33" fmla="*/ 29242 h 563689"/>
                  <a:gd name="connsiteX34" fmla="*/ 364903 w 411289"/>
                  <a:gd name="connsiteY34" fmla="*/ 45149 h 563689"/>
                  <a:gd name="connsiteX35" fmla="*/ 354235 w 411289"/>
                  <a:gd name="connsiteY35" fmla="*/ 26575 h 563689"/>
                  <a:gd name="connsiteX36" fmla="*/ 332327 w 411289"/>
                  <a:gd name="connsiteY36" fmla="*/ 28194 h 563689"/>
                  <a:gd name="connsiteX37" fmla="*/ 334423 w 411289"/>
                  <a:gd name="connsiteY37" fmla="*/ 11144 h 563689"/>
                  <a:gd name="connsiteX38" fmla="*/ 314230 w 411289"/>
                  <a:gd name="connsiteY38" fmla="*/ 0 h 563689"/>
                  <a:gd name="connsiteX39" fmla="*/ 316325 w 411289"/>
                  <a:gd name="connsiteY39" fmla="*/ 17526 h 563689"/>
                  <a:gd name="connsiteX40" fmla="*/ 309467 w 411289"/>
                  <a:gd name="connsiteY40" fmla="*/ 38386 h 563689"/>
                  <a:gd name="connsiteX41" fmla="*/ 311658 w 411289"/>
                  <a:gd name="connsiteY41" fmla="*/ 55912 h 563689"/>
                  <a:gd name="connsiteX42" fmla="*/ 296703 w 411289"/>
                  <a:gd name="connsiteY42" fmla="*/ 71342 h 563689"/>
                  <a:gd name="connsiteX43" fmla="*/ 279178 w 411289"/>
                  <a:gd name="connsiteY43" fmla="*/ 73533 h 563689"/>
                  <a:gd name="connsiteX44" fmla="*/ 281273 w 411289"/>
                  <a:gd name="connsiteY44" fmla="*/ 56483 h 563689"/>
                  <a:gd name="connsiteX45" fmla="*/ 264700 w 411289"/>
                  <a:gd name="connsiteY45" fmla="*/ 50102 h 563689"/>
                  <a:gd name="connsiteX46" fmla="*/ 253555 w 411289"/>
                  <a:gd name="connsiteY46" fmla="*/ 70390 h 563689"/>
                  <a:gd name="connsiteX47" fmla="*/ 249364 w 411289"/>
                  <a:gd name="connsiteY47" fmla="*/ 104489 h 563689"/>
                  <a:gd name="connsiteX48" fmla="*/ 247269 w 411289"/>
                  <a:gd name="connsiteY48" fmla="*/ 121539 h 563689"/>
                  <a:gd name="connsiteX49" fmla="*/ 244602 w 411289"/>
                  <a:gd name="connsiteY49" fmla="*/ 142780 h 563689"/>
                  <a:gd name="connsiteX50" fmla="*/ 251079 w 411289"/>
                  <a:gd name="connsiteY50" fmla="*/ 160877 h 563689"/>
                  <a:gd name="connsiteX51" fmla="*/ 248983 w 411289"/>
                  <a:gd name="connsiteY51" fmla="*/ 177927 h 563689"/>
                  <a:gd name="connsiteX52" fmla="*/ 226028 w 411289"/>
                  <a:gd name="connsiteY52" fmla="*/ 188119 h 563689"/>
                  <a:gd name="connsiteX53" fmla="*/ 219646 w 411289"/>
                  <a:gd name="connsiteY53" fmla="*/ 204597 h 563689"/>
                  <a:gd name="connsiteX54" fmla="*/ 230410 w 411289"/>
                  <a:gd name="connsiteY54" fmla="*/ 223266 h 563689"/>
                  <a:gd name="connsiteX55" fmla="*/ 228314 w 411289"/>
                  <a:gd name="connsiteY55" fmla="*/ 240316 h 563689"/>
                  <a:gd name="connsiteX56" fmla="*/ 210693 w 411289"/>
                  <a:gd name="connsiteY56" fmla="*/ 242411 h 563689"/>
                  <a:gd name="connsiteX57" fmla="*/ 168593 w 411289"/>
                  <a:gd name="connsiteY57" fmla="*/ 232886 h 563689"/>
                  <a:gd name="connsiteX58" fmla="*/ 149923 w 411289"/>
                  <a:gd name="connsiteY58" fmla="*/ 243554 h 563689"/>
                  <a:gd name="connsiteX59" fmla="*/ 147828 w 411289"/>
                  <a:gd name="connsiteY59" fmla="*/ 260604 h 563689"/>
                  <a:gd name="connsiteX60" fmla="*/ 163353 w 411289"/>
                  <a:gd name="connsiteY60" fmla="*/ 275558 h 563689"/>
                  <a:gd name="connsiteX61" fmla="*/ 169736 w 411289"/>
                  <a:gd name="connsiteY61" fmla="*/ 293656 h 563689"/>
                  <a:gd name="connsiteX62" fmla="*/ 163353 w 411289"/>
                  <a:gd name="connsiteY62" fmla="*/ 310134 h 563689"/>
                  <a:gd name="connsiteX63" fmla="*/ 141065 w 411289"/>
                  <a:gd name="connsiteY63" fmla="*/ 316040 h 563689"/>
                  <a:gd name="connsiteX64" fmla="*/ 126682 w 411289"/>
                  <a:gd name="connsiteY64" fmla="*/ 327184 h 563689"/>
                  <a:gd name="connsiteX65" fmla="*/ 123539 w 411289"/>
                  <a:gd name="connsiteY65" fmla="*/ 352806 h 563689"/>
                  <a:gd name="connsiteX66" fmla="*/ 112300 w 411289"/>
                  <a:gd name="connsiteY66" fmla="*/ 372999 h 563689"/>
                  <a:gd name="connsiteX67" fmla="*/ 90011 w 411289"/>
                  <a:gd name="connsiteY67" fmla="*/ 378905 h 563689"/>
                  <a:gd name="connsiteX68" fmla="*/ 69723 w 411289"/>
                  <a:gd name="connsiteY68" fmla="*/ 367760 h 563689"/>
                  <a:gd name="connsiteX69" fmla="*/ 60103 w 411289"/>
                  <a:gd name="connsiteY69" fmla="*/ 340614 h 563689"/>
                  <a:gd name="connsiteX70" fmla="*/ 42005 w 411289"/>
                  <a:gd name="connsiteY70" fmla="*/ 347091 h 563689"/>
                  <a:gd name="connsiteX71" fmla="*/ 47910 w 411289"/>
                  <a:gd name="connsiteY71" fmla="*/ 369380 h 563689"/>
                  <a:gd name="connsiteX72" fmla="*/ 37242 w 411289"/>
                  <a:gd name="connsiteY72" fmla="*/ 385382 h 563689"/>
                  <a:gd name="connsiteX73" fmla="*/ 21812 w 411289"/>
                  <a:gd name="connsiteY73" fmla="*/ 405098 h 563689"/>
                  <a:gd name="connsiteX74" fmla="*/ 3714 w 411289"/>
                  <a:gd name="connsiteY74" fmla="*/ 411575 h 563689"/>
                  <a:gd name="connsiteX75" fmla="*/ 0 w 411289"/>
                  <a:gd name="connsiteY75" fmla="*/ 441388 h 563689"/>
                  <a:gd name="connsiteX76" fmla="*/ 10763 w 411289"/>
                  <a:gd name="connsiteY76" fmla="*/ 459962 h 563689"/>
                  <a:gd name="connsiteX77" fmla="*/ 29337 w 411289"/>
                  <a:gd name="connsiteY77" fmla="*/ 449294 h 563689"/>
                  <a:gd name="connsiteX78" fmla="*/ 35814 w 411289"/>
                  <a:gd name="connsiteY78" fmla="*/ 467392 h 563689"/>
                  <a:gd name="connsiteX79" fmla="*/ 51816 w 411289"/>
                  <a:gd name="connsiteY79" fmla="*/ 478060 h 563689"/>
                  <a:gd name="connsiteX80" fmla="*/ 53911 w 411289"/>
                  <a:gd name="connsiteY80" fmla="*/ 495586 h 563689"/>
                  <a:gd name="connsiteX81" fmla="*/ 56102 w 411289"/>
                  <a:gd name="connsiteY81" fmla="*/ 513207 h 563689"/>
                  <a:gd name="connsiteX82" fmla="*/ 62008 w 411289"/>
                  <a:gd name="connsiteY82" fmla="*/ 535496 h 563689"/>
                  <a:gd name="connsiteX83" fmla="*/ 76962 w 411289"/>
                  <a:gd name="connsiteY83" fmla="*/ 554641 h 563689"/>
                  <a:gd name="connsiteX84" fmla="*/ 80105 w 411289"/>
                  <a:gd name="connsiteY84" fmla="*/ 563690 h 563689"/>
                  <a:gd name="connsiteX85" fmla="*/ 80105 w 411289"/>
                  <a:gd name="connsiteY85" fmla="*/ 563690 h 563689"/>
                  <a:gd name="connsiteX86" fmla="*/ 80105 w 411289"/>
                  <a:gd name="connsiteY86" fmla="*/ 563690 h 56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411289" h="563689">
                    <a:moveTo>
                      <a:pt x="80105" y="563690"/>
                    </a:moveTo>
                    <a:lnTo>
                      <a:pt x="97727" y="561594"/>
                    </a:lnTo>
                    <a:lnTo>
                      <a:pt x="126968" y="534924"/>
                    </a:lnTo>
                    <a:lnTo>
                      <a:pt x="142970" y="510921"/>
                    </a:lnTo>
                    <a:lnTo>
                      <a:pt x="154114" y="490633"/>
                    </a:lnTo>
                    <a:lnTo>
                      <a:pt x="172688" y="479965"/>
                    </a:lnTo>
                    <a:lnTo>
                      <a:pt x="174784" y="462915"/>
                    </a:lnTo>
                    <a:lnTo>
                      <a:pt x="185451" y="446913"/>
                    </a:lnTo>
                    <a:lnTo>
                      <a:pt x="191833" y="430435"/>
                    </a:lnTo>
                    <a:lnTo>
                      <a:pt x="206693" y="415004"/>
                    </a:lnTo>
                    <a:lnTo>
                      <a:pt x="204597" y="397383"/>
                    </a:lnTo>
                    <a:lnTo>
                      <a:pt x="215741" y="377190"/>
                    </a:lnTo>
                    <a:lnTo>
                      <a:pt x="225837" y="365379"/>
                    </a:lnTo>
                    <a:lnTo>
                      <a:pt x="236982" y="345186"/>
                    </a:lnTo>
                    <a:lnTo>
                      <a:pt x="255555" y="334518"/>
                    </a:lnTo>
                    <a:lnTo>
                      <a:pt x="266224" y="318516"/>
                    </a:lnTo>
                    <a:lnTo>
                      <a:pt x="276892" y="302514"/>
                    </a:lnTo>
                    <a:lnTo>
                      <a:pt x="287464" y="286512"/>
                    </a:lnTo>
                    <a:lnTo>
                      <a:pt x="301847" y="275273"/>
                    </a:lnTo>
                    <a:lnTo>
                      <a:pt x="312515" y="259366"/>
                    </a:lnTo>
                    <a:lnTo>
                      <a:pt x="323659" y="239078"/>
                    </a:lnTo>
                    <a:lnTo>
                      <a:pt x="334232" y="223075"/>
                    </a:lnTo>
                    <a:lnTo>
                      <a:pt x="340614" y="206597"/>
                    </a:lnTo>
                    <a:lnTo>
                      <a:pt x="354996" y="195358"/>
                    </a:lnTo>
                    <a:lnTo>
                      <a:pt x="365093" y="183642"/>
                    </a:lnTo>
                    <a:lnTo>
                      <a:pt x="375761" y="167640"/>
                    </a:lnTo>
                    <a:lnTo>
                      <a:pt x="387382" y="143161"/>
                    </a:lnTo>
                    <a:lnTo>
                      <a:pt x="397573" y="131445"/>
                    </a:lnTo>
                    <a:lnTo>
                      <a:pt x="409765" y="102584"/>
                    </a:lnTo>
                    <a:lnTo>
                      <a:pt x="400621" y="71247"/>
                    </a:lnTo>
                    <a:lnTo>
                      <a:pt x="411289" y="55245"/>
                    </a:lnTo>
                    <a:lnTo>
                      <a:pt x="404813" y="37148"/>
                    </a:lnTo>
                    <a:lnTo>
                      <a:pt x="394145" y="18479"/>
                    </a:lnTo>
                    <a:lnTo>
                      <a:pt x="375475" y="29242"/>
                    </a:lnTo>
                    <a:lnTo>
                      <a:pt x="364903" y="45149"/>
                    </a:lnTo>
                    <a:lnTo>
                      <a:pt x="354235" y="26575"/>
                    </a:lnTo>
                    <a:lnTo>
                      <a:pt x="332327" y="28194"/>
                    </a:lnTo>
                    <a:lnTo>
                      <a:pt x="334423" y="11144"/>
                    </a:lnTo>
                    <a:lnTo>
                      <a:pt x="314230" y="0"/>
                    </a:lnTo>
                    <a:lnTo>
                      <a:pt x="316325" y="17526"/>
                    </a:lnTo>
                    <a:lnTo>
                      <a:pt x="309467" y="38386"/>
                    </a:lnTo>
                    <a:lnTo>
                      <a:pt x="311658" y="55912"/>
                    </a:lnTo>
                    <a:lnTo>
                      <a:pt x="296703" y="71342"/>
                    </a:lnTo>
                    <a:lnTo>
                      <a:pt x="279178" y="73533"/>
                    </a:lnTo>
                    <a:lnTo>
                      <a:pt x="281273" y="56483"/>
                    </a:lnTo>
                    <a:lnTo>
                      <a:pt x="264700" y="50102"/>
                    </a:lnTo>
                    <a:lnTo>
                      <a:pt x="253555" y="70390"/>
                    </a:lnTo>
                    <a:lnTo>
                      <a:pt x="249364" y="104489"/>
                    </a:lnTo>
                    <a:lnTo>
                      <a:pt x="247269" y="121539"/>
                    </a:lnTo>
                    <a:lnTo>
                      <a:pt x="244602" y="142780"/>
                    </a:lnTo>
                    <a:lnTo>
                      <a:pt x="251079" y="160877"/>
                    </a:lnTo>
                    <a:lnTo>
                      <a:pt x="248983" y="177927"/>
                    </a:lnTo>
                    <a:lnTo>
                      <a:pt x="226028" y="188119"/>
                    </a:lnTo>
                    <a:lnTo>
                      <a:pt x="219646" y="204597"/>
                    </a:lnTo>
                    <a:lnTo>
                      <a:pt x="230410" y="223266"/>
                    </a:lnTo>
                    <a:lnTo>
                      <a:pt x="228314" y="240316"/>
                    </a:lnTo>
                    <a:lnTo>
                      <a:pt x="210693" y="242411"/>
                    </a:lnTo>
                    <a:lnTo>
                      <a:pt x="168593" y="232886"/>
                    </a:lnTo>
                    <a:lnTo>
                      <a:pt x="149923" y="243554"/>
                    </a:lnTo>
                    <a:lnTo>
                      <a:pt x="147828" y="260604"/>
                    </a:lnTo>
                    <a:lnTo>
                      <a:pt x="163353" y="275558"/>
                    </a:lnTo>
                    <a:lnTo>
                      <a:pt x="169736" y="293656"/>
                    </a:lnTo>
                    <a:lnTo>
                      <a:pt x="163353" y="310134"/>
                    </a:lnTo>
                    <a:lnTo>
                      <a:pt x="141065" y="316040"/>
                    </a:lnTo>
                    <a:lnTo>
                      <a:pt x="126682" y="327184"/>
                    </a:lnTo>
                    <a:lnTo>
                      <a:pt x="123539" y="352806"/>
                    </a:lnTo>
                    <a:lnTo>
                      <a:pt x="112300" y="372999"/>
                    </a:lnTo>
                    <a:lnTo>
                      <a:pt x="90011" y="378905"/>
                    </a:lnTo>
                    <a:lnTo>
                      <a:pt x="69723" y="367760"/>
                    </a:lnTo>
                    <a:lnTo>
                      <a:pt x="60103" y="340614"/>
                    </a:lnTo>
                    <a:lnTo>
                      <a:pt x="42005" y="347091"/>
                    </a:lnTo>
                    <a:lnTo>
                      <a:pt x="47910" y="369380"/>
                    </a:lnTo>
                    <a:lnTo>
                      <a:pt x="37242" y="385382"/>
                    </a:lnTo>
                    <a:lnTo>
                      <a:pt x="21812" y="405098"/>
                    </a:lnTo>
                    <a:lnTo>
                      <a:pt x="3714" y="411575"/>
                    </a:lnTo>
                    <a:lnTo>
                      <a:pt x="0" y="441388"/>
                    </a:lnTo>
                    <a:lnTo>
                      <a:pt x="10763" y="459962"/>
                    </a:lnTo>
                    <a:lnTo>
                      <a:pt x="29337" y="449294"/>
                    </a:lnTo>
                    <a:lnTo>
                      <a:pt x="35814" y="467392"/>
                    </a:lnTo>
                    <a:lnTo>
                      <a:pt x="51816" y="478060"/>
                    </a:lnTo>
                    <a:lnTo>
                      <a:pt x="53911" y="495586"/>
                    </a:lnTo>
                    <a:lnTo>
                      <a:pt x="56102" y="513207"/>
                    </a:lnTo>
                    <a:lnTo>
                      <a:pt x="62008" y="535496"/>
                    </a:lnTo>
                    <a:lnTo>
                      <a:pt x="76962" y="554641"/>
                    </a:lnTo>
                    <a:lnTo>
                      <a:pt x="80105" y="563690"/>
                    </a:lnTo>
                    <a:lnTo>
                      <a:pt x="80105" y="563690"/>
                    </a:lnTo>
                    <a:lnTo>
                      <a:pt x="80105" y="563690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CF927E23-7097-CDE6-299A-11E6C46D7923}"/>
                  </a:ext>
                </a:extLst>
              </p:cNvPr>
              <p:cNvSpPr/>
              <p:nvPr/>
            </p:nvSpPr>
            <p:spPr>
              <a:xfrm>
                <a:off x="6767105" y="2228993"/>
                <a:ext cx="1439818" cy="1458048"/>
              </a:xfrm>
              <a:custGeom>
                <a:avLst/>
                <a:gdLst>
                  <a:gd name="connsiteX0" fmla="*/ 181451 w 579215"/>
                  <a:gd name="connsiteY0" fmla="*/ 586550 h 586549"/>
                  <a:gd name="connsiteX1" fmla="*/ 196787 w 579215"/>
                  <a:gd name="connsiteY1" fmla="*/ 566833 h 586549"/>
                  <a:gd name="connsiteX2" fmla="*/ 234125 w 579215"/>
                  <a:gd name="connsiteY2" fmla="*/ 580073 h 586549"/>
                  <a:gd name="connsiteX3" fmla="*/ 236791 w 579215"/>
                  <a:gd name="connsiteY3" fmla="*/ 558737 h 586549"/>
                  <a:gd name="connsiteX4" fmla="*/ 251174 w 579215"/>
                  <a:gd name="connsiteY4" fmla="*/ 547592 h 586549"/>
                  <a:gd name="connsiteX5" fmla="*/ 265462 w 579215"/>
                  <a:gd name="connsiteY5" fmla="*/ 536353 h 586549"/>
                  <a:gd name="connsiteX6" fmla="*/ 280416 w 579215"/>
                  <a:gd name="connsiteY6" fmla="*/ 520922 h 586549"/>
                  <a:gd name="connsiteX7" fmla="*/ 295275 w 579215"/>
                  <a:gd name="connsiteY7" fmla="*/ 505396 h 586549"/>
                  <a:gd name="connsiteX8" fmla="*/ 319754 w 579215"/>
                  <a:gd name="connsiteY8" fmla="*/ 517112 h 586549"/>
                  <a:gd name="connsiteX9" fmla="*/ 330422 w 579215"/>
                  <a:gd name="connsiteY9" fmla="*/ 535781 h 586549"/>
                  <a:gd name="connsiteX10" fmla="*/ 357092 w 579215"/>
                  <a:gd name="connsiteY10" fmla="*/ 530352 h 586549"/>
                  <a:gd name="connsiteX11" fmla="*/ 383191 w 579215"/>
                  <a:gd name="connsiteY11" fmla="*/ 529304 h 586549"/>
                  <a:gd name="connsiteX12" fmla="*/ 405575 w 579215"/>
                  <a:gd name="connsiteY12" fmla="*/ 523399 h 586549"/>
                  <a:gd name="connsiteX13" fmla="*/ 426339 w 579215"/>
                  <a:gd name="connsiteY13" fmla="*/ 530257 h 586549"/>
                  <a:gd name="connsiteX14" fmla="*/ 440722 w 579215"/>
                  <a:gd name="connsiteY14" fmla="*/ 519113 h 586549"/>
                  <a:gd name="connsiteX15" fmla="*/ 473202 w 579215"/>
                  <a:gd name="connsiteY15" fmla="*/ 501491 h 586549"/>
                  <a:gd name="connsiteX16" fmla="*/ 489109 w 579215"/>
                  <a:gd name="connsiteY16" fmla="*/ 477488 h 586549"/>
                  <a:gd name="connsiteX17" fmla="*/ 499206 w 579215"/>
                  <a:gd name="connsiteY17" fmla="*/ 465773 h 586549"/>
                  <a:gd name="connsiteX18" fmla="*/ 488537 w 579215"/>
                  <a:gd name="connsiteY18" fmla="*/ 447104 h 586549"/>
                  <a:gd name="connsiteX19" fmla="*/ 495967 w 579215"/>
                  <a:gd name="connsiteY19" fmla="*/ 422053 h 586549"/>
                  <a:gd name="connsiteX20" fmla="*/ 485204 w 579215"/>
                  <a:gd name="connsiteY20" fmla="*/ 403479 h 586549"/>
                  <a:gd name="connsiteX21" fmla="*/ 519303 w 579215"/>
                  <a:gd name="connsiteY21" fmla="*/ 373094 h 586549"/>
                  <a:gd name="connsiteX22" fmla="*/ 517684 w 579215"/>
                  <a:gd name="connsiteY22" fmla="*/ 351282 h 586549"/>
                  <a:gd name="connsiteX23" fmla="*/ 503777 w 579215"/>
                  <a:gd name="connsiteY23" fmla="*/ 323564 h 586549"/>
                  <a:gd name="connsiteX24" fmla="*/ 522923 w 579215"/>
                  <a:gd name="connsiteY24" fmla="*/ 308610 h 586549"/>
                  <a:gd name="connsiteX25" fmla="*/ 534067 w 579215"/>
                  <a:gd name="connsiteY25" fmla="*/ 288417 h 586549"/>
                  <a:gd name="connsiteX26" fmla="*/ 552165 w 579215"/>
                  <a:gd name="connsiteY26" fmla="*/ 281940 h 586549"/>
                  <a:gd name="connsiteX27" fmla="*/ 562833 w 579215"/>
                  <a:gd name="connsiteY27" fmla="*/ 266033 h 586549"/>
                  <a:gd name="connsiteX28" fmla="*/ 579215 w 579215"/>
                  <a:gd name="connsiteY28" fmla="*/ 237744 h 586549"/>
                  <a:gd name="connsiteX29" fmla="*/ 567500 w 579215"/>
                  <a:gd name="connsiteY29" fmla="*/ 227648 h 586549"/>
                  <a:gd name="connsiteX30" fmla="*/ 552069 w 579215"/>
                  <a:gd name="connsiteY30" fmla="*/ 212789 h 586549"/>
                  <a:gd name="connsiteX31" fmla="*/ 545687 w 579215"/>
                  <a:gd name="connsiteY31" fmla="*/ 229267 h 586549"/>
                  <a:gd name="connsiteX32" fmla="*/ 530257 w 579215"/>
                  <a:gd name="connsiteY32" fmla="*/ 214408 h 586549"/>
                  <a:gd name="connsiteX33" fmla="*/ 518446 w 579215"/>
                  <a:gd name="connsiteY33" fmla="*/ 204311 h 586549"/>
                  <a:gd name="connsiteX34" fmla="*/ 521113 w 579215"/>
                  <a:gd name="connsiteY34" fmla="*/ 182975 h 586549"/>
                  <a:gd name="connsiteX35" fmla="*/ 527971 w 579215"/>
                  <a:gd name="connsiteY35" fmla="*/ 162211 h 586549"/>
                  <a:gd name="connsiteX36" fmla="*/ 516827 w 579215"/>
                  <a:gd name="connsiteY36" fmla="*/ 147828 h 586549"/>
                  <a:gd name="connsiteX37" fmla="*/ 493872 w 579215"/>
                  <a:gd name="connsiteY37" fmla="*/ 158020 h 586549"/>
                  <a:gd name="connsiteX38" fmla="*/ 472630 w 579215"/>
                  <a:gd name="connsiteY38" fmla="*/ 155353 h 586549"/>
                  <a:gd name="connsiteX39" fmla="*/ 441198 w 579215"/>
                  <a:gd name="connsiteY39" fmla="*/ 164497 h 586549"/>
                  <a:gd name="connsiteX40" fmla="*/ 429959 w 579215"/>
                  <a:gd name="connsiteY40" fmla="*/ 150114 h 586549"/>
                  <a:gd name="connsiteX41" fmla="*/ 428340 w 579215"/>
                  <a:gd name="connsiteY41" fmla="*/ 128302 h 586549"/>
                  <a:gd name="connsiteX42" fmla="*/ 412337 w 579215"/>
                  <a:gd name="connsiteY42" fmla="*/ 117634 h 586549"/>
                  <a:gd name="connsiteX43" fmla="*/ 394811 w 579215"/>
                  <a:gd name="connsiteY43" fmla="*/ 119825 h 586549"/>
                  <a:gd name="connsiteX44" fmla="*/ 374523 w 579215"/>
                  <a:gd name="connsiteY44" fmla="*/ 108680 h 586549"/>
                  <a:gd name="connsiteX45" fmla="*/ 354235 w 579215"/>
                  <a:gd name="connsiteY45" fmla="*/ 97536 h 586549"/>
                  <a:gd name="connsiteX46" fmla="*/ 331851 w 579215"/>
                  <a:gd name="connsiteY46" fmla="*/ 68771 h 586549"/>
                  <a:gd name="connsiteX47" fmla="*/ 301466 w 579215"/>
                  <a:gd name="connsiteY47" fmla="*/ 69342 h 586549"/>
                  <a:gd name="connsiteX48" fmla="*/ 280225 w 579215"/>
                  <a:gd name="connsiteY48" fmla="*/ 66770 h 586549"/>
                  <a:gd name="connsiteX49" fmla="*/ 278035 w 579215"/>
                  <a:gd name="connsiteY49" fmla="*/ 49149 h 586549"/>
                  <a:gd name="connsiteX50" fmla="*/ 243935 w 579215"/>
                  <a:gd name="connsiteY50" fmla="*/ 44958 h 586549"/>
                  <a:gd name="connsiteX51" fmla="*/ 227933 w 579215"/>
                  <a:gd name="connsiteY51" fmla="*/ 34385 h 586549"/>
                  <a:gd name="connsiteX52" fmla="*/ 225743 w 579215"/>
                  <a:gd name="connsiteY52" fmla="*/ 16764 h 586549"/>
                  <a:gd name="connsiteX53" fmla="*/ 204502 w 579215"/>
                  <a:gd name="connsiteY53" fmla="*/ 14192 h 586549"/>
                  <a:gd name="connsiteX54" fmla="*/ 197548 w 579215"/>
                  <a:gd name="connsiteY54" fmla="*/ 286 h 586549"/>
                  <a:gd name="connsiteX55" fmla="*/ 166116 w 579215"/>
                  <a:gd name="connsiteY55" fmla="*/ 9430 h 586549"/>
                  <a:gd name="connsiteX56" fmla="*/ 163449 w 579215"/>
                  <a:gd name="connsiteY56" fmla="*/ 30766 h 586549"/>
                  <a:gd name="connsiteX57" fmla="*/ 140589 w 579215"/>
                  <a:gd name="connsiteY57" fmla="*/ 40862 h 586549"/>
                  <a:gd name="connsiteX58" fmla="*/ 125159 w 579215"/>
                  <a:gd name="connsiteY58" fmla="*/ 26003 h 586549"/>
                  <a:gd name="connsiteX59" fmla="*/ 118682 w 579215"/>
                  <a:gd name="connsiteY59" fmla="*/ 7906 h 586549"/>
                  <a:gd name="connsiteX60" fmla="*/ 100584 w 579215"/>
                  <a:gd name="connsiteY60" fmla="*/ 14288 h 586549"/>
                  <a:gd name="connsiteX61" fmla="*/ 89440 w 579215"/>
                  <a:gd name="connsiteY61" fmla="*/ 0 h 586549"/>
                  <a:gd name="connsiteX62" fmla="*/ 66484 w 579215"/>
                  <a:gd name="connsiteY62" fmla="*/ 10096 h 586549"/>
                  <a:gd name="connsiteX63" fmla="*/ 35623 w 579215"/>
                  <a:gd name="connsiteY63" fmla="*/ 14954 h 586549"/>
                  <a:gd name="connsiteX64" fmla="*/ 19145 w 579215"/>
                  <a:gd name="connsiteY64" fmla="*/ 8573 h 586549"/>
                  <a:gd name="connsiteX65" fmla="*/ 21241 w 579215"/>
                  <a:gd name="connsiteY65" fmla="*/ 26194 h 586549"/>
                  <a:gd name="connsiteX66" fmla="*/ 4191 w 579215"/>
                  <a:gd name="connsiteY66" fmla="*/ 24003 h 586549"/>
                  <a:gd name="connsiteX67" fmla="*/ 15430 w 579215"/>
                  <a:gd name="connsiteY67" fmla="*/ 38386 h 586549"/>
                  <a:gd name="connsiteX68" fmla="*/ 20764 w 579215"/>
                  <a:gd name="connsiteY68" fmla="*/ 65056 h 586549"/>
                  <a:gd name="connsiteX69" fmla="*/ 0 w 579215"/>
                  <a:gd name="connsiteY69" fmla="*/ 58103 h 586549"/>
                  <a:gd name="connsiteX70" fmla="*/ 1619 w 579215"/>
                  <a:gd name="connsiteY70" fmla="*/ 79915 h 586549"/>
                  <a:gd name="connsiteX71" fmla="*/ 2762 w 579215"/>
                  <a:gd name="connsiteY71" fmla="*/ 106013 h 586549"/>
                  <a:gd name="connsiteX72" fmla="*/ 19812 w 579215"/>
                  <a:gd name="connsiteY72" fmla="*/ 108109 h 586549"/>
                  <a:gd name="connsiteX73" fmla="*/ 59912 w 579215"/>
                  <a:gd name="connsiteY73" fmla="*/ 203930 h 586549"/>
                  <a:gd name="connsiteX74" fmla="*/ 72771 w 579215"/>
                  <a:gd name="connsiteY74" fmla="*/ 240125 h 586549"/>
                  <a:gd name="connsiteX75" fmla="*/ 82868 w 579215"/>
                  <a:gd name="connsiteY75" fmla="*/ 262985 h 586549"/>
                  <a:gd name="connsiteX76" fmla="*/ 85058 w 579215"/>
                  <a:gd name="connsiteY76" fmla="*/ 280511 h 586549"/>
                  <a:gd name="connsiteX77" fmla="*/ 82963 w 579215"/>
                  <a:gd name="connsiteY77" fmla="*/ 297561 h 586549"/>
                  <a:gd name="connsiteX78" fmla="*/ 94202 w 579215"/>
                  <a:gd name="connsiteY78" fmla="*/ 311944 h 586549"/>
                  <a:gd name="connsiteX79" fmla="*/ 92012 w 579215"/>
                  <a:gd name="connsiteY79" fmla="*/ 328994 h 586549"/>
                  <a:gd name="connsiteX80" fmla="*/ 108014 w 579215"/>
                  <a:gd name="connsiteY80" fmla="*/ 339566 h 586549"/>
                  <a:gd name="connsiteX81" fmla="*/ 114015 w 579215"/>
                  <a:gd name="connsiteY81" fmla="*/ 396526 h 586549"/>
                  <a:gd name="connsiteX82" fmla="*/ 123063 w 579215"/>
                  <a:gd name="connsiteY82" fmla="*/ 427958 h 586549"/>
                  <a:gd name="connsiteX83" fmla="*/ 69342 w 579215"/>
                  <a:gd name="connsiteY83" fmla="*/ 442913 h 586549"/>
                  <a:gd name="connsiteX84" fmla="*/ 50197 w 579215"/>
                  <a:gd name="connsiteY84" fmla="*/ 457867 h 586549"/>
                  <a:gd name="connsiteX85" fmla="*/ 30004 w 579215"/>
                  <a:gd name="connsiteY85" fmla="*/ 481394 h 586549"/>
                  <a:gd name="connsiteX86" fmla="*/ 148304 w 579215"/>
                  <a:gd name="connsiteY86" fmla="*/ 539210 h 586549"/>
                  <a:gd name="connsiteX87" fmla="*/ 169069 w 579215"/>
                  <a:gd name="connsiteY87" fmla="*/ 546068 h 586549"/>
                  <a:gd name="connsiteX88" fmla="*/ 179737 w 579215"/>
                  <a:gd name="connsiteY88" fmla="*/ 564737 h 586549"/>
                  <a:gd name="connsiteX89" fmla="*/ 173450 w 579215"/>
                  <a:gd name="connsiteY89" fmla="*/ 581216 h 586549"/>
                  <a:gd name="connsiteX90" fmla="*/ 181451 w 579215"/>
                  <a:gd name="connsiteY90" fmla="*/ 586550 h 586549"/>
                  <a:gd name="connsiteX91" fmla="*/ 181451 w 579215"/>
                  <a:gd name="connsiteY91" fmla="*/ 586550 h 586549"/>
                  <a:gd name="connsiteX92" fmla="*/ 181451 w 579215"/>
                  <a:gd name="connsiteY92" fmla="*/ 586550 h 58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579215" h="586549">
                    <a:moveTo>
                      <a:pt x="181451" y="586550"/>
                    </a:moveTo>
                    <a:lnTo>
                      <a:pt x="196787" y="566833"/>
                    </a:lnTo>
                    <a:lnTo>
                      <a:pt x="234125" y="580073"/>
                    </a:lnTo>
                    <a:lnTo>
                      <a:pt x="236791" y="558737"/>
                    </a:lnTo>
                    <a:lnTo>
                      <a:pt x="251174" y="547592"/>
                    </a:lnTo>
                    <a:lnTo>
                      <a:pt x="265462" y="536353"/>
                    </a:lnTo>
                    <a:lnTo>
                      <a:pt x="280416" y="520922"/>
                    </a:lnTo>
                    <a:lnTo>
                      <a:pt x="295275" y="505396"/>
                    </a:lnTo>
                    <a:lnTo>
                      <a:pt x="319754" y="517112"/>
                    </a:lnTo>
                    <a:lnTo>
                      <a:pt x="330422" y="535781"/>
                    </a:lnTo>
                    <a:lnTo>
                      <a:pt x="357092" y="530352"/>
                    </a:lnTo>
                    <a:lnTo>
                      <a:pt x="383191" y="529304"/>
                    </a:lnTo>
                    <a:lnTo>
                      <a:pt x="405575" y="523399"/>
                    </a:lnTo>
                    <a:lnTo>
                      <a:pt x="426339" y="530257"/>
                    </a:lnTo>
                    <a:lnTo>
                      <a:pt x="440722" y="519113"/>
                    </a:lnTo>
                    <a:lnTo>
                      <a:pt x="473202" y="501491"/>
                    </a:lnTo>
                    <a:lnTo>
                      <a:pt x="489109" y="477488"/>
                    </a:lnTo>
                    <a:lnTo>
                      <a:pt x="499206" y="465773"/>
                    </a:lnTo>
                    <a:lnTo>
                      <a:pt x="488537" y="447104"/>
                    </a:lnTo>
                    <a:lnTo>
                      <a:pt x="495967" y="422053"/>
                    </a:lnTo>
                    <a:lnTo>
                      <a:pt x="485204" y="403479"/>
                    </a:lnTo>
                    <a:lnTo>
                      <a:pt x="519303" y="373094"/>
                    </a:lnTo>
                    <a:lnTo>
                      <a:pt x="517684" y="351282"/>
                    </a:lnTo>
                    <a:lnTo>
                      <a:pt x="503777" y="323564"/>
                    </a:lnTo>
                    <a:lnTo>
                      <a:pt x="522923" y="308610"/>
                    </a:lnTo>
                    <a:lnTo>
                      <a:pt x="534067" y="288417"/>
                    </a:lnTo>
                    <a:lnTo>
                      <a:pt x="552165" y="281940"/>
                    </a:lnTo>
                    <a:lnTo>
                      <a:pt x="562833" y="266033"/>
                    </a:lnTo>
                    <a:lnTo>
                      <a:pt x="579215" y="237744"/>
                    </a:lnTo>
                    <a:lnTo>
                      <a:pt x="567500" y="227648"/>
                    </a:lnTo>
                    <a:lnTo>
                      <a:pt x="552069" y="212789"/>
                    </a:lnTo>
                    <a:lnTo>
                      <a:pt x="545687" y="229267"/>
                    </a:lnTo>
                    <a:lnTo>
                      <a:pt x="530257" y="214408"/>
                    </a:lnTo>
                    <a:lnTo>
                      <a:pt x="518446" y="204311"/>
                    </a:lnTo>
                    <a:lnTo>
                      <a:pt x="521113" y="182975"/>
                    </a:lnTo>
                    <a:lnTo>
                      <a:pt x="527971" y="162211"/>
                    </a:lnTo>
                    <a:lnTo>
                      <a:pt x="516827" y="147828"/>
                    </a:lnTo>
                    <a:lnTo>
                      <a:pt x="493872" y="158020"/>
                    </a:lnTo>
                    <a:lnTo>
                      <a:pt x="472630" y="155353"/>
                    </a:lnTo>
                    <a:lnTo>
                      <a:pt x="441198" y="164497"/>
                    </a:lnTo>
                    <a:lnTo>
                      <a:pt x="429959" y="150114"/>
                    </a:lnTo>
                    <a:lnTo>
                      <a:pt x="428340" y="128302"/>
                    </a:lnTo>
                    <a:lnTo>
                      <a:pt x="412337" y="117634"/>
                    </a:lnTo>
                    <a:lnTo>
                      <a:pt x="394811" y="119825"/>
                    </a:lnTo>
                    <a:lnTo>
                      <a:pt x="374523" y="108680"/>
                    </a:lnTo>
                    <a:lnTo>
                      <a:pt x="354235" y="97536"/>
                    </a:lnTo>
                    <a:lnTo>
                      <a:pt x="331851" y="68771"/>
                    </a:lnTo>
                    <a:lnTo>
                      <a:pt x="301466" y="69342"/>
                    </a:lnTo>
                    <a:lnTo>
                      <a:pt x="280225" y="66770"/>
                    </a:lnTo>
                    <a:lnTo>
                      <a:pt x="278035" y="49149"/>
                    </a:lnTo>
                    <a:lnTo>
                      <a:pt x="243935" y="44958"/>
                    </a:lnTo>
                    <a:lnTo>
                      <a:pt x="227933" y="34385"/>
                    </a:lnTo>
                    <a:lnTo>
                      <a:pt x="225743" y="16764"/>
                    </a:lnTo>
                    <a:lnTo>
                      <a:pt x="204502" y="14192"/>
                    </a:lnTo>
                    <a:lnTo>
                      <a:pt x="197548" y="286"/>
                    </a:lnTo>
                    <a:lnTo>
                      <a:pt x="166116" y="9430"/>
                    </a:lnTo>
                    <a:lnTo>
                      <a:pt x="163449" y="30766"/>
                    </a:lnTo>
                    <a:lnTo>
                      <a:pt x="140589" y="40862"/>
                    </a:lnTo>
                    <a:lnTo>
                      <a:pt x="125159" y="26003"/>
                    </a:lnTo>
                    <a:lnTo>
                      <a:pt x="118682" y="7906"/>
                    </a:lnTo>
                    <a:lnTo>
                      <a:pt x="100584" y="14288"/>
                    </a:lnTo>
                    <a:lnTo>
                      <a:pt x="89440" y="0"/>
                    </a:lnTo>
                    <a:lnTo>
                      <a:pt x="66484" y="10096"/>
                    </a:lnTo>
                    <a:lnTo>
                      <a:pt x="35623" y="14954"/>
                    </a:lnTo>
                    <a:lnTo>
                      <a:pt x="19145" y="8573"/>
                    </a:lnTo>
                    <a:lnTo>
                      <a:pt x="21241" y="26194"/>
                    </a:lnTo>
                    <a:lnTo>
                      <a:pt x="4191" y="24003"/>
                    </a:lnTo>
                    <a:lnTo>
                      <a:pt x="15430" y="38386"/>
                    </a:lnTo>
                    <a:lnTo>
                      <a:pt x="20764" y="65056"/>
                    </a:lnTo>
                    <a:lnTo>
                      <a:pt x="0" y="58103"/>
                    </a:lnTo>
                    <a:lnTo>
                      <a:pt x="1619" y="79915"/>
                    </a:lnTo>
                    <a:lnTo>
                      <a:pt x="2762" y="106013"/>
                    </a:lnTo>
                    <a:lnTo>
                      <a:pt x="19812" y="108109"/>
                    </a:lnTo>
                    <a:lnTo>
                      <a:pt x="59912" y="203930"/>
                    </a:lnTo>
                    <a:lnTo>
                      <a:pt x="72771" y="240125"/>
                    </a:lnTo>
                    <a:lnTo>
                      <a:pt x="82868" y="262985"/>
                    </a:lnTo>
                    <a:lnTo>
                      <a:pt x="85058" y="280511"/>
                    </a:lnTo>
                    <a:lnTo>
                      <a:pt x="82963" y="297561"/>
                    </a:lnTo>
                    <a:lnTo>
                      <a:pt x="94202" y="311944"/>
                    </a:lnTo>
                    <a:lnTo>
                      <a:pt x="92012" y="328994"/>
                    </a:lnTo>
                    <a:lnTo>
                      <a:pt x="108014" y="339566"/>
                    </a:lnTo>
                    <a:lnTo>
                      <a:pt x="114015" y="396526"/>
                    </a:lnTo>
                    <a:lnTo>
                      <a:pt x="123063" y="427958"/>
                    </a:lnTo>
                    <a:lnTo>
                      <a:pt x="69342" y="442913"/>
                    </a:lnTo>
                    <a:lnTo>
                      <a:pt x="50197" y="457867"/>
                    </a:lnTo>
                    <a:lnTo>
                      <a:pt x="30004" y="481394"/>
                    </a:lnTo>
                    <a:lnTo>
                      <a:pt x="148304" y="539210"/>
                    </a:lnTo>
                    <a:lnTo>
                      <a:pt x="169069" y="546068"/>
                    </a:lnTo>
                    <a:lnTo>
                      <a:pt x="179737" y="564737"/>
                    </a:lnTo>
                    <a:lnTo>
                      <a:pt x="173450" y="581216"/>
                    </a:lnTo>
                    <a:lnTo>
                      <a:pt x="181451" y="586550"/>
                    </a:lnTo>
                    <a:lnTo>
                      <a:pt x="181451" y="586550"/>
                    </a:lnTo>
                    <a:lnTo>
                      <a:pt x="181451" y="586550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FEF201D7-9BB7-22A6-94C8-D71BD6565FF8}"/>
                </a:ext>
              </a:extLst>
            </p:cNvPr>
            <p:cNvSpPr txBox="1"/>
            <p:nvPr userDrawn="1"/>
          </p:nvSpPr>
          <p:spPr>
            <a:xfrm>
              <a:off x="5550042" y="2225266"/>
              <a:ext cx="530915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Rhea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E299A821-0B12-451B-6E92-B76E36EEDF5D}"/>
                </a:ext>
              </a:extLst>
            </p:cNvPr>
            <p:cNvSpPr txBox="1"/>
            <p:nvPr userDrawn="1"/>
          </p:nvSpPr>
          <p:spPr>
            <a:xfrm>
              <a:off x="5497126" y="2919533"/>
              <a:ext cx="583814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Meigs</a:t>
              </a:r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9DB184AF-3D52-90BF-6584-3CCCCC422AA9}"/>
                </a:ext>
              </a:extLst>
            </p:cNvPr>
            <p:cNvSpPr txBox="1"/>
            <p:nvPr userDrawn="1"/>
          </p:nvSpPr>
          <p:spPr>
            <a:xfrm>
              <a:off x="6212560" y="3135433"/>
              <a:ext cx="716863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McMinn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96E6D2A-CBED-E9CB-98FF-3E0D432A783A}"/>
                </a:ext>
              </a:extLst>
            </p:cNvPr>
            <p:cNvSpPr txBox="1"/>
            <p:nvPr userDrawn="1"/>
          </p:nvSpPr>
          <p:spPr>
            <a:xfrm>
              <a:off x="7228560" y="2868733"/>
              <a:ext cx="694421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Monroe</a:t>
              </a:r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BD8B6166-E11E-6B96-0E1E-57CEDDE7F949}"/>
                </a:ext>
              </a:extLst>
            </p:cNvPr>
            <p:cNvSpPr txBox="1"/>
            <p:nvPr userDrawn="1"/>
          </p:nvSpPr>
          <p:spPr>
            <a:xfrm>
              <a:off x="6453860" y="3647667"/>
              <a:ext cx="482824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Polk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EB027697-0B66-42B5-643D-A916440DC391}"/>
                </a:ext>
              </a:extLst>
            </p:cNvPr>
            <p:cNvSpPr txBox="1"/>
            <p:nvPr userDrawn="1"/>
          </p:nvSpPr>
          <p:spPr>
            <a:xfrm>
              <a:off x="4870401" y="3215867"/>
              <a:ext cx="78739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Hamilton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8CD33E48-8E94-B5FD-BC17-35C2673587DD}"/>
                </a:ext>
              </a:extLst>
            </p:cNvPr>
            <p:cNvSpPr txBox="1"/>
            <p:nvPr userDrawn="1"/>
          </p:nvSpPr>
          <p:spPr>
            <a:xfrm>
              <a:off x="5526714" y="3884733"/>
              <a:ext cx="70243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Bradley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BA0F6716-A080-DCAB-3027-EBA54B8245F8}"/>
                </a:ext>
              </a:extLst>
            </p:cNvPr>
            <p:cNvSpPr txBox="1"/>
            <p:nvPr userDrawn="1"/>
          </p:nvSpPr>
          <p:spPr>
            <a:xfrm>
              <a:off x="5999966" y="4693300"/>
              <a:ext cx="61106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Murray</a:t>
              </a:r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3BCB901C-7C6C-9027-9F3C-4208370045F4}"/>
                </a:ext>
              </a:extLst>
            </p:cNvPr>
            <p:cNvSpPr txBox="1"/>
            <p:nvPr userDrawn="1"/>
          </p:nvSpPr>
          <p:spPr>
            <a:xfrm>
              <a:off x="5270936" y="4786433"/>
              <a:ext cx="797013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Whitefield</a:t>
              </a:r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965BF3F7-563B-B5CD-F5D9-A49E838C4FAF}"/>
                </a:ext>
              </a:extLst>
            </p:cNvPr>
            <p:cNvSpPr txBox="1"/>
            <p:nvPr userDrawn="1"/>
          </p:nvSpPr>
          <p:spPr>
            <a:xfrm>
              <a:off x="4845212" y="4492216"/>
              <a:ext cx="6896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Catoosa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6B70646E-443C-FDA4-C752-0D2C6874C071}"/>
                </a:ext>
              </a:extLst>
            </p:cNvPr>
            <p:cNvSpPr txBox="1"/>
            <p:nvPr userDrawn="1"/>
          </p:nvSpPr>
          <p:spPr>
            <a:xfrm>
              <a:off x="4480507" y="5162141"/>
              <a:ext cx="60305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Walker</a:t>
              </a:r>
            </a:p>
          </p:txBody>
        </p:sp>
      </p:grpSp>
      <p:sp>
        <p:nvSpPr>
          <p:cNvPr id="5" name="Trans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-1" y="954911"/>
            <a:ext cx="12192001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289" name="GA Counties" hidden="1">
            <a:extLst>
              <a:ext uri="{FF2B5EF4-FFF2-40B4-BE49-F238E27FC236}">
                <a16:creationId xmlns:a16="http://schemas.microsoft.com/office/drawing/2014/main" id="{791D734E-27F8-E641-3727-39D4CEE15971}"/>
              </a:ext>
            </a:extLst>
          </p:cNvPr>
          <p:cNvGrpSpPr/>
          <p:nvPr userDrawn="1"/>
        </p:nvGrpSpPr>
        <p:grpSpPr>
          <a:xfrm>
            <a:off x="3945468" y="3550708"/>
            <a:ext cx="8314266" cy="9741764"/>
            <a:chOff x="3945468" y="3550708"/>
            <a:chExt cx="8314266" cy="9741764"/>
          </a:xfrm>
        </p:grpSpPr>
        <p:sp>
          <p:nvSpPr>
            <p:cNvPr id="1026" name="Freeform 54">
              <a:extLst>
                <a:ext uri="{FF2B5EF4-FFF2-40B4-BE49-F238E27FC236}">
                  <a16:creationId xmlns:a16="http://schemas.microsoft.com/office/drawing/2014/main" id="{74F00082-2108-B2D2-9D26-985E8A05C5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87765" y="4418048"/>
              <a:ext cx="695679" cy="636953"/>
            </a:xfrm>
            <a:custGeom>
              <a:avLst/>
              <a:gdLst>
                <a:gd name="T0" fmla="*/ 92 w 308"/>
                <a:gd name="T1" fmla="*/ 282 h 282"/>
                <a:gd name="T2" fmla="*/ 101 w 308"/>
                <a:gd name="T3" fmla="*/ 271 h 282"/>
                <a:gd name="T4" fmla="*/ 101 w 308"/>
                <a:gd name="T5" fmla="*/ 258 h 282"/>
                <a:gd name="T6" fmla="*/ 110 w 308"/>
                <a:gd name="T7" fmla="*/ 239 h 282"/>
                <a:gd name="T8" fmla="*/ 123 w 308"/>
                <a:gd name="T9" fmla="*/ 228 h 282"/>
                <a:gd name="T10" fmla="*/ 130 w 308"/>
                <a:gd name="T11" fmla="*/ 212 h 282"/>
                <a:gd name="T12" fmla="*/ 144 w 308"/>
                <a:gd name="T13" fmla="*/ 201 h 282"/>
                <a:gd name="T14" fmla="*/ 158 w 308"/>
                <a:gd name="T15" fmla="*/ 196 h 282"/>
                <a:gd name="T16" fmla="*/ 169 w 308"/>
                <a:gd name="T17" fmla="*/ 189 h 282"/>
                <a:gd name="T18" fmla="*/ 181 w 308"/>
                <a:gd name="T19" fmla="*/ 184 h 282"/>
                <a:gd name="T20" fmla="*/ 192 w 308"/>
                <a:gd name="T21" fmla="*/ 178 h 282"/>
                <a:gd name="T22" fmla="*/ 203 w 308"/>
                <a:gd name="T23" fmla="*/ 169 h 282"/>
                <a:gd name="T24" fmla="*/ 220 w 308"/>
                <a:gd name="T25" fmla="*/ 166 h 282"/>
                <a:gd name="T26" fmla="*/ 226 w 308"/>
                <a:gd name="T27" fmla="*/ 150 h 282"/>
                <a:gd name="T28" fmla="*/ 251 w 308"/>
                <a:gd name="T29" fmla="*/ 144 h 282"/>
                <a:gd name="T30" fmla="*/ 260 w 308"/>
                <a:gd name="T31" fmla="*/ 128 h 282"/>
                <a:gd name="T32" fmla="*/ 265 w 308"/>
                <a:gd name="T33" fmla="*/ 114 h 282"/>
                <a:gd name="T34" fmla="*/ 267 w 308"/>
                <a:gd name="T35" fmla="*/ 95 h 282"/>
                <a:gd name="T36" fmla="*/ 276 w 308"/>
                <a:gd name="T37" fmla="*/ 82 h 282"/>
                <a:gd name="T38" fmla="*/ 281 w 308"/>
                <a:gd name="T39" fmla="*/ 66 h 282"/>
                <a:gd name="T40" fmla="*/ 290 w 308"/>
                <a:gd name="T41" fmla="*/ 48 h 282"/>
                <a:gd name="T42" fmla="*/ 299 w 308"/>
                <a:gd name="T43" fmla="*/ 27 h 282"/>
                <a:gd name="T44" fmla="*/ 308 w 308"/>
                <a:gd name="T45" fmla="*/ 9 h 282"/>
                <a:gd name="T46" fmla="*/ 265 w 308"/>
                <a:gd name="T47" fmla="*/ 4 h 282"/>
                <a:gd name="T48" fmla="*/ 233 w 308"/>
                <a:gd name="T49" fmla="*/ 4 h 282"/>
                <a:gd name="T50" fmla="*/ 197 w 308"/>
                <a:gd name="T51" fmla="*/ 2 h 282"/>
                <a:gd name="T52" fmla="*/ 131 w 308"/>
                <a:gd name="T53" fmla="*/ 0 h 282"/>
                <a:gd name="T54" fmla="*/ 117 w 308"/>
                <a:gd name="T55" fmla="*/ 7 h 282"/>
                <a:gd name="T56" fmla="*/ 66 w 308"/>
                <a:gd name="T57" fmla="*/ 2 h 282"/>
                <a:gd name="T58" fmla="*/ 1 w 308"/>
                <a:gd name="T59" fmla="*/ 0 h 282"/>
                <a:gd name="T60" fmla="*/ 0 w 308"/>
                <a:gd name="T61" fmla="*/ 41 h 282"/>
                <a:gd name="T62" fmla="*/ 0 w 308"/>
                <a:gd name="T63" fmla="*/ 61 h 282"/>
                <a:gd name="T64" fmla="*/ 12 w 308"/>
                <a:gd name="T65" fmla="*/ 127 h 282"/>
                <a:gd name="T66" fmla="*/ 21 w 308"/>
                <a:gd name="T67" fmla="*/ 177 h 282"/>
                <a:gd name="T68" fmla="*/ 28 w 308"/>
                <a:gd name="T69" fmla="*/ 210 h 282"/>
                <a:gd name="T70" fmla="*/ 37 w 308"/>
                <a:gd name="T71" fmla="*/ 282 h 282"/>
                <a:gd name="T72" fmla="*/ 64 w 308"/>
                <a:gd name="T73" fmla="*/ 282 h 282"/>
                <a:gd name="T74" fmla="*/ 92 w 308"/>
                <a:gd name="T75" fmla="*/ 282 h 282"/>
                <a:gd name="T76" fmla="*/ 92 w 308"/>
                <a:gd name="T77" fmla="*/ 282 h 282"/>
                <a:gd name="T78" fmla="*/ 92 w 308"/>
                <a:gd name="T79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" h="282">
                  <a:moveTo>
                    <a:pt x="92" y="282"/>
                  </a:moveTo>
                  <a:lnTo>
                    <a:pt x="101" y="271"/>
                  </a:lnTo>
                  <a:lnTo>
                    <a:pt x="101" y="258"/>
                  </a:lnTo>
                  <a:lnTo>
                    <a:pt x="110" y="239"/>
                  </a:lnTo>
                  <a:lnTo>
                    <a:pt x="123" y="228"/>
                  </a:lnTo>
                  <a:lnTo>
                    <a:pt x="130" y="212"/>
                  </a:lnTo>
                  <a:lnTo>
                    <a:pt x="144" y="201"/>
                  </a:lnTo>
                  <a:lnTo>
                    <a:pt x="158" y="196"/>
                  </a:lnTo>
                  <a:lnTo>
                    <a:pt x="169" y="189"/>
                  </a:lnTo>
                  <a:lnTo>
                    <a:pt x="181" y="184"/>
                  </a:lnTo>
                  <a:lnTo>
                    <a:pt x="192" y="178"/>
                  </a:lnTo>
                  <a:lnTo>
                    <a:pt x="203" y="169"/>
                  </a:lnTo>
                  <a:lnTo>
                    <a:pt x="220" y="166"/>
                  </a:lnTo>
                  <a:lnTo>
                    <a:pt x="226" y="150"/>
                  </a:lnTo>
                  <a:lnTo>
                    <a:pt x="251" y="144"/>
                  </a:lnTo>
                  <a:lnTo>
                    <a:pt x="260" y="128"/>
                  </a:lnTo>
                  <a:lnTo>
                    <a:pt x="265" y="114"/>
                  </a:lnTo>
                  <a:lnTo>
                    <a:pt x="267" y="95"/>
                  </a:lnTo>
                  <a:lnTo>
                    <a:pt x="276" y="82"/>
                  </a:lnTo>
                  <a:lnTo>
                    <a:pt x="281" y="66"/>
                  </a:lnTo>
                  <a:lnTo>
                    <a:pt x="290" y="48"/>
                  </a:lnTo>
                  <a:lnTo>
                    <a:pt x="299" y="27"/>
                  </a:lnTo>
                  <a:lnTo>
                    <a:pt x="308" y="9"/>
                  </a:lnTo>
                  <a:lnTo>
                    <a:pt x="265" y="4"/>
                  </a:lnTo>
                  <a:lnTo>
                    <a:pt x="233" y="4"/>
                  </a:lnTo>
                  <a:lnTo>
                    <a:pt x="197" y="2"/>
                  </a:lnTo>
                  <a:lnTo>
                    <a:pt x="131" y="0"/>
                  </a:lnTo>
                  <a:lnTo>
                    <a:pt x="117" y="7"/>
                  </a:lnTo>
                  <a:lnTo>
                    <a:pt x="66" y="2"/>
                  </a:lnTo>
                  <a:lnTo>
                    <a:pt x="1" y="0"/>
                  </a:lnTo>
                  <a:lnTo>
                    <a:pt x="0" y="41"/>
                  </a:lnTo>
                  <a:lnTo>
                    <a:pt x="0" y="61"/>
                  </a:lnTo>
                  <a:lnTo>
                    <a:pt x="12" y="127"/>
                  </a:lnTo>
                  <a:lnTo>
                    <a:pt x="21" y="177"/>
                  </a:lnTo>
                  <a:lnTo>
                    <a:pt x="28" y="210"/>
                  </a:lnTo>
                  <a:lnTo>
                    <a:pt x="37" y="282"/>
                  </a:lnTo>
                  <a:lnTo>
                    <a:pt x="64" y="282"/>
                  </a:lnTo>
                  <a:lnTo>
                    <a:pt x="92" y="282"/>
                  </a:lnTo>
                  <a:lnTo>
                    <a:pt x="92" y="282"/>
                  </a:lnTo>
                  <a:lnTo>
                    <a:pt x="92" y="2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55">
              <a:extLst>
                <a:ext uri="{FF2B5EF4-FFF2-40B4-BE49-F238E27FC236}">
                  <a16:creationId xmlns:a16="http://schemas.microsoft.com/office/drawing/2014/main" id="{0D5905D1-92B2-88A1-D1F3-6D1F539A41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45468" y="3577812"/>
              <a:ext cx="406566" cy="772475"/>
            </a:xfrm>
            <a:custGeom>
              <a:avLst/>
              <a:gdLst>
                <a:gd name="T0" fmla="*/ 48 w 180"/>
                <a:gd name="T1" fmla="*/ 342 h 342"/>
                <a:gd name="T2" fmla="*/ 61 w 180"/>
                <a:gd name="T3" fmla="*/ 322 h 342"/>
                <a:gd name="T4" fmla="*/ 84 w 180"/>
                <a:gd name="T5" fmla="*/ 298 h 342"/>
                <a:gd name="T6" fmla="*/ 84 w 180"/>
                <a:gd name="T7" fmla="*/ 271 h 342"/>
                <a:gd name="T8" fmla="*/ 95 w 180"/>
                <a:gd name="T9" fmla="*/ 253 h 342"/>
                <a:gd name="T10" fmla="*/ 104 w 180"/>
                <a:gd name="T11" fmla="*/ 237 h 342"/>
                <a:gd name="T12" fmla="*/ 105 w 180"/>
                <a:gd name="T13" fmla="*/ 221 h 342"/>
                <a:gd name="T14" fmla="*/ 114 w 180"/>
                <a:gd name="T15" fmla="*/ 177 h 342"/>
                <a:gd name="T16" fmla="*/ 114 w 180"/>
                <a:gd name="T17" fmla="*/ 144 h 342"/>
                <a:gd name="T18" fmla="*/ 127 w 180"/>
                <a:gd name="T19" fmla="*/ 104 h 342"/>
                <a:gd name="T20" fmla="*/ 136 w 180"/>
                <a:gd name="T21" fmla="*/ 89 h 342"/>
                <a:gd name="T22" fmla="*/ 171 w 180"/>
                <a:gd name="T23" fmla="*/ 25 h 342"/>
                <a:gd name="T24" fmla="*/ 180 w 180"/>
                <a:gd name="T25" fmla="*/ 9 h 342"/>
                <a:gd name="T26" fmla="*/ 136 w 180"/>
                <a:gd name="T27" fmla="*/ 4 h 342"/>
                <a:gd name="T28" fmla="*/ 100 w 180"/>
                <a:gd name="T29" fmla="*/ 4 h 342"/>
                <a:gd name="T30" fmla="*/ 68 w 180"/>
                <a:gd name="T31" fmla="*/ 2 h 342"/>
                <a:gd name="T32" fmla="*/ 0 w 180"/>
                <a:gd name="T33" fmla="*/ 0 h 342"/>
                <a:gd name="T34" fmla="*/ 0 w 180"/>
                <a:gd name="T35" fmla="*/ 20 h 342"/>
                <a:gd name="T36" fmla="*/ 2 w 180"/>
                <a:gd name="T37" fmla="*/ 34 h 342"/>
                <a:gd name="T38" fmla="*/ 13 w 180"/>
                <a:gd name="T39" fmla="*/ 88 h 342"/>
                <a:gd name="T40" fmla="*/ 16 w 180"/>
                <a:gd name="T41" fmla="*/ 111 h 342"/>
                <a:gd name="T42" fmla="*/ 22 w 180"/>
                <a:gd name="T43" fmla="*/ 169 h 342"/>
                <a:gd name="T44" fmla="*/ 34 w 180"/>
                <a:gd name="T45" fmla="*/ 251 h 342"/>
                <a:gd name="T46" fmla="*/ 50 w 180"/>
                <a:gd name="T47" fmla="*/ 335 h 342"/>
                <a:gd name="T48" fmla="*/ 48 w 180"/>
                <a:gd name="T49" fmla="*/ 342 h 342"/>
                <a:gd name="T50" fmla="*/ 48 w 180"/>
                <a:gd name="T51" fmla="*/ 342 h 342"/>
                <a:gd name="T52" fmla="*/ 48 w 180"/>
                <a:gd name="T5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342">
                  <a:moveTo>
                    <a:pt x="48" y="342"/>
                  </a:moveTo>
                  <a:lnTo>
                    <a:pt x="61" y="322"/>
                  </a:lnTo>
                  <a:lnTo>
                    <a:pt x="84" y="298"/>
                  </a:lnTo>
                  <a:lnTo>
                    <a:pt x="84" y="271"/>
                  </a:lnTo>
                  <a:lnTo>
                    <a:pt x="95" y="253"/>
                  </a:lnTo>
                  <a:lnTo>
                    <a:pt x="104" y="237"/>
                  </a:lnTo>
                  <a:lnTo>
                    <a:pt x="105" y="221"/>
                  </a:lnTo>
                  <a:lnTo>
                    <a:pt x="114" y="177"/>
                  </a:lnTo>
                  <a:lnTo>
                    <a:pt x="114" y="144"/>
                  </a:lnTo>
                  <a:lnTo>
                    <a:pt x="127" y="104"/>
                  </a:lnTo>
                  <a:lnTo>
                    <a:pt x="136" y="89"/>
                  </a:lnTo>
                  <a:lnTo>
                    <a:pt x="171" y="25"/>
                  </a:lnTo>
                  <a:lnTo>
                    <a:pt x="180" y="9"/>
                  </a:lnTo>
                  <a:lnTo>
                    <a:pt x="136" y="4"/>
                  </a:lnTo>
                  <a:lnTo>
                    <a:pt x="100" y="4"/>
                  </a:lnTo>
                  <a:lnTo>
                    <a:pt x="68" y="2"/>
                  </a:lnTo>
                  <a:lnTo>
                    <a:pt x="0" y="0"/>
                  </a:lnTo>
                  <a:lnTo>
                    <a:pt x="0" y="20"/>
                  </a:lnTo>
                  <a:lnTo>
                    <a:pt x="2" y="34"/>
                  </a:lnTo>
                  <a:lnTo>
                    <a:pt x="13" y="88"/>
                  </a:lnTo>
                  <a:lnTo>
                    <a:pt x="16" y="111"/>
                  </a:lnTo>
                  <a:lnTo>
                    <a:pt x="22" y="169"/>
                  </a:lnTo>
                  <a:lnTo>
                    <a:pt x="34" y="251"/>
                  </a:lnTo>
                  <a:lnTo>
                    <a:pt x="50" y="335"/>
                  </a:lnTo>
                  <a:lnTo>
                    <a:pt x="48" y="342"/>
                  </a:lnTo>
                  <a:lnTo>
                    <a:pt x="48" y="342"/>
                  </a:lnTo>
                  <a:lnTo>
                    <a:pt x="48" y="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56">
              <a:extLst>
                <a:ext uri="{FF2B5EF4-FFF2-40B4-BE49-F238E27FC236}">
                  <a16:creationId xmlns:a16="http://schemas.microsoft.com/office/drawing/2014/main" id="{A14D4F96-F4F3-F7BE-AE7F-B464C4C1B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3661" y="3866926"/>
              <a:ext cx="788286" cy="652764"/>
            </a:xfrm>
            <a:custGeom>
              <a:avLst/>
              <a:gdLst>
                <a:gd name="T0" fmla="*/ 218 w 349"/>
                <a:gd name="T1" fmla="*/ 287 h 289"/>
                <a:gd name="T2" fmla="*/ 216 w 349"/>
                <a:gd name="T3" fmla="*/ 276 h 289"/>
                <a:gd name="T4" fmla="*/ 235 w 349"/>
                <a:gd name="T5" fmla="*/ 275 h 289"/>
                <a:gd name="T6" fmla="*/ 246 w 349"/>
                <a:gd name="T7" fmla="*/ 264 h 289"/>
                <a:gd name="T8" fmla="*/ 262 w 349"/>
                <a:gd name="T9" fmla="*/ 259 h 289"/>
                <a:gd name="T10" fmla="*/ 275 w 349"/>
                <a:gd name="T11" fmla="*/ 267 h 289"/>
                <a:gd name="T12" fmla="*/ 289 w 349"/>
                <a:gd name="T13" fmla="*/ 262 h 289"/>
                <a:gd name="T14" fmla="*/ 303 w 349"/>
                <a:gd name="T15" fmla="*/ 267 h 289"/>
                <a:gd name="T16" fmla="*/ 303 w 349"/>
                <a:gd name="T17" fmla="*/ 243 h 289"/>
                <a:gd name="T18" fmla="*/ 326 w 349"/>
                <a:gd name="T19" fmla="*/ 241 h 289"/>
                <a:gd name="T20" fmla="*/ 335 w 349"/>
                <a:gd name="T21" fmla="*/ 230 h 289"/>
                <a:gd name="T22" fmla="*/ 349 w 349"/>
                <a:gd name="T23" fmla="*/ 221 h 289"/>
                <a:gd name="T24" fmla="*/ 348 w 349"/>
                <a:gd name="T25" fmla="*/ 205 h 289"/>
                <a:gd name="T26" fmla="*/ 339 w 349"/>
                <a:gd name="T27" fmla="*/ 198 h 289"/>
                <a:gd name="T28" fmla="*/ 326 w 349"/>
                <a:gd name="T29" fmla="*/ 189 h 289"/>
                <a:gd name="T30" fmla="*/ 321 w 349"/>
                <a:gd name="T31" fmla="*/ 177 h 289"/>
                <a:gd name="T32" fmla="*/ 308 w 349"/>
                <a:gd name="T33" fmla="*/ 180 h 289"/>
                <a:gd name="T34" fmla="*/ 308 w 349"/>
                <a:gd name="T35" fmla="*/ 129 h 289"/>
                <a:gd name="T36" fmla="*/ 278 w 349"/>
                <a:gd name="T37" fmla="*/ 82 h 289"/>
                <a:gd name="T38" fmla="*/ 260 w 349"/>
                <a:gd name="T39" fmla="*/ 49 h 289"/>
                <a:gd name="T40" fmla="*/ 244 w 349"/>
                <a:gd name="T41" fmla="*/ 43 h 289"/>
                <a:gd name="T42" fmla="*/ 237 w 349"/>
                <a:gd name="T43" fmla="*/ 29 h 289"/>
                <a:gd name="T44" fmla="*/ 225 w 349"/>
                <a:gd name="T45" fmla="*/ 25 h 289"/>
                <a:gd name="T46" fmla="*/ 209 w 349"/>
                <a:gd name="T47" fmla="*/ 20 h 289"/>
                <a:gd name="T48" fmla="*/ 184 w 349"/>
                <a:gd name="T49" fmla="*/ 6 h 289"/>
                <a:gd name="T50" fmla="*/ 81 w 349"/>
                <a:gd name="T51" fmla="*/ 0 h 289"/>
                <a:gd name="T52" fmla="*/ 29 w 349"/>
                <a:gd name="T53" fmla="*/ 0 h 289"/>
                <a:gd name="T54" fmla="*/ 38 w 349"/>
                <a:gd name="T55" fmla="*/ 15 h 289"/>
                <a:gd name="T56" fmla="*/ 50 w 349"/>
                <a:gd name="T57" fmla="*/ 20 h 289"/>
                <a:gd name="T58" fmla="*/ 57 w 349"/>
                <a:gd name="T59" fmla="*/ 32 h 289"/>
                <a:gd name="T60" fmla="*/ 47 w 349"/>
                <a:gd name="T61" fmla="*/ 49 h 289"/>
                <a:gd name="T62" fmla="*/ 36 w 349"/>
                <a:gd name="T63" fmla="*/ 59 h 289"/>
                <a:gd name="T64" fmla="*/ 15 w 349"/>
                <a:gd name="T65" fmla="*/ 73 h 289"/>
                <a:gd name="T66" fmla="*/ 16 w 349"/>
                <a:gd name="T67" fmla="*/ 86 h 289"/>
                <a:gd name="T68" fmla="*/ 8 w 349"/>
                <a:gd name="T69" fmla="*/ 102 h 289"/>
                <a:gd name="T70" fmla="*/ 2 w 349"/>
                <a:gd name="T71" fmla="*/ 118 h 289"/>
                <a:gd name="T72" fmla="*/ 4 w 349"/>
                <a:gd name="T73" fmla="*/ 237 h 289"/>
                <a:gd name="T74" fmla="*/ 2 w 349"/>
                <a:gd name="T75" fmla="*/ 253 h 289"/>
                <a:gd name="T76" fmla="*/ 0 w 349"/>
                <a:gd name="T77" fmla="*/ 289 h 289"/>
                <a:gd name="T78" fmla="*/ 63 w 349"/>
                <a:gd name="T79" fmla="*/ 287 h 289"/>
                <a:gd name="T80" fmla="*/ 104 w 349"/>
                <a:gd name="T81" fmla="*/ 285 h 289"/>
                <a:gd name="T82" fmla="*/ 109 w 349"/>
                <a:gd name="T83" fmla="*/ 273 h 289"/>
                <a:gd name="T84" fmla="*/ 118 w 349"/>
                <a:gd name="T85" fmla="*/ 287 h 289"/>
                <a:gd name="T86" fmla="*/ 137 w 349"/>
                <a:gd name="T87" fmla="*/ 285 h 289"/>
                <a:gd name="T88" fmla="*/ 129 w 349"/>
                <a:gd name="T89" fmla="*/ 273 h 289"/>
                <a:gd name="T90" fmla="*/ 141 w 349"/>
                <a:gd name="T91" fmla="*/ 273 h 289"/>
                <a:gd name="T92" fmla="*/ 170 w 349"/>
                <a:gd name="T93" fmla="*/ 287 h 289"/>
                <a:gd name="T94" fmla="*/ 214 w 349"/>
                <a:gd name="T95" fmla="*/ 285 h 289"/>
                <a:gd name="T96" fmla="*/ 218 w 349"/>
                <a:gd name="T97" fmla="*/ 287 h 289"/>
                <a:gd name="T98" fmla="*/ 218 w 349"/>
                <a:gd name="T99" fmla="*/ 287 h 289"/>
                <a:gd name="T100" fmla="*/ 218 w 349"/>
                <a:gd name="T101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9" h="289">
                  <a:moveTo>
                    <a:pt x="218" y="287"/>
                  </a:moveTo>
                  <a:lnTo>
                    <a:pt x="216" y="276"/>
                  </a:lnTo>
                  <a:lnTo>
                    <a:pt x="235" y="275"/>
                  </a:lnTo>
                  <a:lnTo>
                    <a:pt x="246" y="264"/>
                  </a:lnTo>
                  <a:lnTo>
                    <a:pt x="262" y="259"/>
                  </a:lnTo>
                  <a:lnTo>
                    <a:pt x="275" y="267"/>
                  </a:lnTo>
                  <a:lnTo>
                    <a:pt x="289" y="262"/>
                  </a:lnTo>
                  <a:lnTo>
                    <a:pt x="303" y="267"/>
                  </a:lnTo>
                  <a:lnTo>
                    <a:pt x="303" y="243"/>
                  </a:lnTo>
                  <a:lnTo>
                    <a:pt x="326" y="241"/>
                  </a:lnTo>
                  <a:lnTo>
                    <a:pt x="335" y="230"/>
                  </a:lnTo>
                  <a:lnTo>
                    <a:pt x="349" y="221"/>
                  </a:lnTo>
                  <a:lnTo>
                    <a:pt x="348" y="205"/>
                  </a:lnTo>
                  <a:lnTo>
                    <a:pt x="339" y="198"/>
                  </a:lnTo>
                  <a:lnTo>
                    <a:pt x="326" y="189"/>
                  </a:lnTo>
                  <a:lnTo>
                    <a:pt x="321" y="177"/>
                  </a:lnTo>
                  <a:lnTo>
                    <a:pt x="308" y="180"/>
                  </a:lnTo>
                  <a:lnTo>
                    <a:pt x="308" y="129"/>
                  </a:lnTo>
                  <a:lnTo>
                    <a:pt x="278" y="82"/>
                  </a:lnTo>
                  <a:lnTo>
                    <a:pt x="260" y="49"/>
                  </a:lnTo>
                  <a:lnTo>
                    <a:pt x="244" y="43"/>
                  </a:lnTo>
                  <a:lnTo>
                    <a:pt x="237" y="29"/>
                  </a:lnTo>
                  <a:lnTo>
                    <a:pt x="225" y="25"/>
                  </a:lnTo>
                  <a:lnTo>
                    <a:pt x="209" y="20"/>
                  </a:lnTo>
                  <a:lnTo>
                    <a:pt x="184" y="6"/>
                  </a:lnTo>
                  <a:lnTo>
                    <a:pt x="81" y="0"/>
                  </a:lnTo>
                  <a:lnTo>
                    <a:pt x="29" y="0"/>
                  </a:lnTo>
                  <a:lnTo>
                    <a:pt x="38" y="15"/>
                  </a:lnTo>
                  <a:lnTo>
                    <a:pt x="50" y="20"/>
                  </a:lnTo>
                  <a:lnTo>
                    <a:pt x="57" y="32"/>
                  </a:lnTo>
                  <a:lnTo>
                    <a:pt x="47" y="49"/>
                  </a:lnTo>
                  <a:lnTo>
                    <a:pt x="36" y="59"/>
                  </a:lnTo>
                  <a:lnTo>
                    <a:pt x="15" y="73"/>
                  </a:lnTo>
                  <a:lnTo>
                    <a:pt x="16" y="86"/>
                  </a:lnTo>
                  <a:lnTo>
                    <a:pt x="8" y="102"/>
                  </a:lnTo>
                  <a:lnTo>
                    <a:pt x="2" y="118"/>
                  </a:lnTo>
                  <a:lnTo>
                    <a:pt x="4" y="237"/>
                  </a:lnTo>
                  <a:lnTo>
                    <a:pt x="2" y="253"/>
                  </a:lnTo>
                  <a:lnTo>
                    <a:pt x="0" y="289"/>
                  </a:lnTo>
                  <a:lnTo>
                    <a:pt x="63" y="287"/>
                  </a:lnTo>
                  <a:lnTo>
                    <a:pt x="104" y="285"/>
                  </a:lnTo>
                  <a:lnTo>
                    <a:pt x="109" y="273"/>
                  </a:lnTo>
                  <a:lnTo>
                    <a:pt x="118" y="287"/>
                  </a:lnTo>
                  <a:lnTo>
                    <a:pt x="137" y="285"/>
                  </a:lnTo>
                  <a:lnTo>
                    <a:pt x="129" y="273"/>
                  </a:lnTo>
                  <a:lnTo>
                    <a:pt x="141" y="273"/>
                  </a:lnTo>
                  <a:lnTo>
                    <a:pt x="170" y="287"/>
                  </a:lnTo>
                  <a:lnTo>
                    <a:pt x="214" y="285"/>
                  </a:lnTo>
                  <a:lnTo>
                    <a:pt x="218" y="287"/>
                  </a:lnTo>
                  <a:lnTo>
                    <a:pt x="218" y="287"/>
                  </a:lnTo>
                  <a:lnTo>
                    <a:pt x="218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57">
              <a:extLst>
                <a:ext uri="{FF2B5EF4-FFF2-40B4-BE49-F238E27FC236}">
                  <a16:creationId xmlns:a16="http://schemas.microsoft.com/office/drawing/2014/main" id="{4175BC3D-6333-9470-98D4-1DC4BB7968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31873" y="3927911"/>
              <a:ext cx="573709" cy="833460"/>
            </a:xfrm>
            <a:custGeom>
              <a:avLst/>
              <a:gdLst>
                <a:gd name="T0" fmla="*/ 51 w 254"/>
                <a:gd name="T1" fmla="*/ 356 h 369"/>
                <a:gd name="T2" fmla="*/ 83 w 254"/>
                <a:gd name="T3" fmla="*/ 331 h 369"/>
                <a:gd name="T4" fmla="*/ 137 w 254"/>
                <a:gd name="T5" fmla="*/ 319 h 369"/>
                <a:gd name="T6" fmla="*/ 171 w 254"/>
                <a:gd name="T7" fmla="*/ 303 h 369"/>
                <a:gd name="T8" fmla="*/ 201 w 254"/>
                <a:gd name="T9" fmla="*/ 223 h 369"/>
                <a:gd name="T10" fmla="*/ 215 w 254"/>
                <a:gd name="T11" fmla="*/ 183 h 369"/>
                <a:gd name="T12" fmla="*/ 254 w 254"/>
                <a:gd name="T13" fmla="*/ 128 h 369"/>
                <a:gd name="T14" fmla="*/ 245 w 254"/>
                <a:gd name="T15" fmla="*/ 102 h 369"/>
                <a:gd name="T16" fmla="*/ 220 w 254"/>
                <a:gd name="T17" fmla="*/ 89 h 369"/>
                <a:gd name="T18" fmla="*/ 188 w 254"/>
                <a:gd name="T19" fmla="*/ 86 h 369"/>
                <a:gd name="T20" fmla="*/ 169 w 254"/>
                <a:gd name="T21" fmla="*/ 86 h 369"/>
                <a:gd name="T22" fmla="*/ 139 w 254"/>
                <a:gd name="T23" fmla="*/ 93 h 369"/>
                <a:gd name="T24" fmla="*/ 114 w 254"/>
                <a:gd name="T25" fmla="*/ 82 h 369"/>
                <a:gd name="T26" fmla="*/ 90 w 254"/>
                <a:gd name="T27" fmla="*/ 66 h 369"/>
                <a:gd name="T28" fmla="*/ 83 w 254"/>
                <a:gd name="T29" fmla="*/ 41 h 369"/>
                <a:gd name="T30" fmla="*/ 67 w 254"/>
                <a:gd name="T31" fmla="*/ 16 h 369"/>
                <a:gd name="T32" fmla="*/ 50 w 254"/>
                <a:gd name="T33" fmla="*/ 0 h 369"/>
                <a:gd name="T34" fmla="*/ 21 w 254"/>
                <a:gd name="T35" fmla="*/ 4 h 369"/>
                <a:gd name="T36" fmla="*/ 3 w 254"/>
                <a:gd name="T37" fmla="*/ 20 h 369"/>
                <a:gd name="T38" fmla="*/ 12 w 254"/>
                <a:gd name="T39" fmla="*/ 45 h 369"/>
                <a:gd name="T40" fmla="*/ 33 w 254"/>
                <a:gd name="T41" fmla="*/ 61 h 369"/>
                <a:gd name="T42" fmla="*/ 39 w 254"/>
                <a:gd name="T43" fmla="*/ 87 h 369"/>
                <a:gd name="T44" fmla="*/ 26 w 254"/>
                <a:gd name="T45" fmla="*/ 111 h 369"/>
                <a:gd name="T46" fmla="*/ 23 w 254"/>
                <a:gd name="T47" fmla="*/ 139 h 369"/>
                <a:gd name="T48" fmla="*/ 10 w 254"/>
                <a:gd name="T49" fmla="*/ 164 h 369"/>
                <a:gd name="T50" fmla="*/ 26 w 254"/>
                <a:gd name="T51" fmla="*/ 192 h 369"/>
                <a:gd name="T52" fmla="*/ 25 w 254"/>
                <a:gd name="T53" fmla="*/ 214 h 369"/>
                <a:gd name="T54" fmla="*/ 33 w 254"/>
                <a:gd name="T55" fmla="*/ 240 h 369"/>
                <a:gd name="T56" fmla="*/ 44 w 254"/>
                <a:gd name="T57" fmla="*/ 265 h 369"/>
                <a:gd name="T58" fmla="*/ 21 w 254"/>
                <a:gd name="T59" fmla="*/ 285 h 369"/>
                <a:gd name="T60" fmla="*/ 33 w 254"/>
                <a:gd name="T61" fmla="*/ 347 h 369"/>
                <a:gd name="T62" fmla="*/ 46 w 254"/>
                <a:gd name="T6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4" h="369">
                  <a:moveTo>
                    <a:pt x="46" y="369"/>
                  </a:moveTo>
                  <a:lnTo>
                    <a:pt x="51" y="356"/>
                  </a:lnTo>
                  <a:lnTo>
                    <a:pt x="69" y="349"/>
                  </a:lnTo>
                  <a:lnTo>
                    <a:pt x="83" y="331"/>
                  </a:lnTo>
                  <a:lnTo>
                    <a:pt x="94" y="321"/>
                  </a:lnTo>
                  <a:lnTo>
                    <a:pt x="137" y="319"/>
                  </a:lnTo>
                  <a:lnTo>
                    <a:pt x="156" y="321"/>
                  </a:lnTo>
                  <a:lnTo>
                    <a:pt x="171" y="303"/>
                  </a:lnTo>
                  <a:lnTo>
                    <a:pt x="187" y="264"/>
                  </a:lnTo>
                  <a:lnTo>
                    <a:pt x="201" y="223"/>
                  </a:lnTo>
                  <a:lnTo>
                    <a:pt x="206" y="207"/>
                  </a:lnTo>
                  <a:lnTo>
                    <a:pt x="215" y="183"/>
                  </a:lnTo>
                  <a:lnTo>
                    <a:pt x="233" y="139"/>
                  </a:lnTo>
                  <a:lnTo>
                    <a:pt x="254" y="128"/>
                  </a:lnTo>
                  <a:lnTo>
                    <a:pt x="242" y="121"/>
                  </a:lnTo>
                  <a:lnTo>
                    <a:pt x="245" y="102"/>
                  </a:lnTo>
                  <a:lnTo>
                    <a:pt x="233" y="94"/>
                  </a:lnTo>
                  <a:lnTo>
                    <a:pt x="220" y="89"/>
                  </a:lnTo>
                  <a:lnTo>
                    <a:pt x="204" y="91"/>
                  </a:lnTo>
                  <a:lnTo>
                    <a:pt x="188" y="86"/>
                  </a:lnTo>
                  <a:lnTo>
                    <a:pt x="176" y="77"/>
                  </a:lnTo>
                  <a:lnTo>
                    <a:pt x="169" y="86"/>
                  </a:lnTo>
                  <a:lnTo>
                    <a:pt x="155" y="91"/>
                  </a:lnTo>
                  <a:lnTo>
                    <a:pt x="139" y="93"/>
                  </a:lnTo>
                  <a:lnTo>
                    <a:pt x="128" y="84"/>
                  </a:lnTo>
                  <a:lnTo>
                    <a:pt x="114" y="82"/>
                  </a:lnTo>
                  <a:lnTo>
                    <a:pt x="103" y="75"/>
                  </a:lnTo>
                  <a:lnTo>
                    <a:pt x="90" y="66"/>
                  </a:lnTo>
                  <a:lnTo>
                    <a:pt x="89" y="54"/>
                  </a:lnTo>
                  <a:lnTo>
                    <a:pt x="83" y="41"/>
                  </a:lnTo>
                  <a:lnTo>
                    <a:pt x="76" y="29"/>
                  </a:lnTo>
                  <a:lnTo>
                    <a:pt x="67" y="16"/>
                  </a:lnTo>
                  <a:lnTo>
                    <a:pt x="62" y="5"/>
                  </a:lnTo>
                  <a:lnTo>
                    <a:pt x="50" y="0"/>
                  </a:lnTo>
                  <a:lnTo>
                    <a:pt x="37" y="5"/>
                  </a:lnTo>
                  <a:lnTo>
                    <a:pt x="21" y="4"/>
                  </a:lnTo>
                  <a:lnTo>
                    <a:pt x="14" y="13"/>
                  </a:lnTo>
                  <a:lnTo>
                    <a:pt x="3" y="20"/>
                  </a:lnTo>
                  <a:lnTo>
                    <a:pt x="0" y="36"/>
                  </a:lnTo>
                  <a:lnTo>
                    <a:pt x="12" y="45"/>
                  </a:lnTo>
                  <a:lnTo>
                    <a:pt x="25" y="52"/>
                  </a:lnTo>
                  <a:lnTo>
                    <a:pt x="33" y="61"/>
                  </a:lnTo>
                  <a:lnTo>
                    <a:pt x="35" y="73"/>
                  </a:lnTo>
                  <a:lnTo>
                    <a:pt x="39" y="87"/>
                  </a:lnTo>
                  <a:lnTo>
                    <a:pt x="32" y="98"/>
                  </a:lnTo>
                  <a:lnTo>
                    <a:pt x="26" y="111"/>
                  </a:lnTo>
                  <a:lnTo>
                    <a:pt x="28" y="127"/>
                  </a:lnTo>
                  <a:lnTo>
                    <a:pt x="23" y="139"/>
                  </a:lnTo>
                  <a:lnTo>
                    <a:pt x="16" y="151"/>
                  </a:lnTo>
                  <a:lnTo>
                    <a:pt x="10" y="164"/>
                  </a:lnTo>
                  <a:lnTo>
                    <a:pt x="23" y="175"/>
                  </a:lnTo>
                  <a:lnTo>
                    <a:pt x="26" y="192"/>
                  </a:lnTo>
                  <a:lnTo>
                    <a:pt x="21" y="205"/>
                  </a:lnTo>
                  <a:lnTo>
                    <a:pt x="25" y="214"/>
                  </a:lnTo>
                  <a:lnTo>
                    <a:pt x="28" y="232"/>
                  </a:lnTo>
                  <a:lnTo>
                    <a:pt x="33" y="240"/>
                  </a:lnTo>
                  <a:lnTo>
                    <a:pt x="42" y="251"/>
                  </a:lnTo>
                  <a:lnTo>
                    <a:pt x="44" y="265"/>
                  </a:lnTo>
                  <a:lnTo>
                    <a:pt x="28" y="276"/>
                  </a:lnTo>
                  <a:lnTo>
                    <a:pt x="21" y="285"/>
                  </a:lnTo>
                  <a:lnTo>
                    <a:pt x="10" y="294"/>
                  </a:lnTo>
                  <a:lnTo>
                    <a:pt x="33" y="347"/>
                  </a:lnTo>
                  <a:lnTo>
                    <a:pt x="46" y="369"/>
                  </a:lnTo>
                  <a:lnTo>
                    <a:pt x="46" y="369"/>
                  </a:lnTo>
                  <a:lnTo>
                    <a:pt x="46" y="3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58">
              <a:extLst>
                <a:ext uri="{FF2B5EF4-FFF2-40B4-BE49-F238E27FC236}">
                  <a16:creationId xmlns:a16="http://schemas.microsoft.com/office/drawing/2014/main" id="{2925F8C5-C106-9EBE-C869-884121FB11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50980" y="4113124"/>
              <a:ext cx="609848" cy="679869"/>
            </a:xfrm>
            <a:custGeom>
              <a:avLst/>
              <a:gdLst>
                <a:gd name="T0" fmla="*/ 160 w 270"/>
                <a:gd name="T1" fmla="*/ 301 h 301"/>
                <a:gd name="T2" fmla="*/ 165 w 270"/>
                <a:gd name="T3" fmla="*/ 288 h 301"/>
                <a:gd name="T4" fmla="*/ 178 w 270"/>
                <a:gd name="T5" fmla="*/ 283 h 301"/>
                <a:gd name="T6" fmla="*/ 192 w 270"/>
                <a:gd name="T7" fmla="*/ 272 h 301"/>
                <a:gd name="T8" fmla="*/ 206 w 270"/>
                <a:gd name="T9" fmla="*/ 262 h 301"/>
                <a:gd name="T10" fmla="*/ 229 w 270"/>
                <a:gd name="T11" fmla="*/ 260 h 301"/>
                <a:gd name="T12" fmla="*/ 238 w 270"/>
                <a:gd name="T13" fmla="*/ 246 h 301"/>
                <a:gd name="T14" fmla="*/ 260 w 270"/>
                <a:gd name="T15" fmla="*/ 228 h 301"/>
                <a:gd name="T16" fmla="*/ 262 w 270"/>
                <a:gd name="T17" fmla="*/ 210 h 301"/>
                <a:gd name="T18" fmla="*/ 270 w 270"/>
                <a:gd name="T19" fmla="*/ 190 h 301"/>
                <a:gd name="T20" fmla="*/ 258 w 270"/>
                <a:gd name="T21" fmla="*/ 183 h 301"/>
                <a:gd name="T22" fmla="*/ 247 w 270"/>
                <a:gd name="T23" fmla="*/ 174 h 301"/>
                <a:gd name="T24" fmla="*/ 247 w 270"/>
                <a:gd name="T25" fmla="*/ 146 h 301"/>
                <a:gd name="T26" fmla="*/ 245 w 270"/>
                <a:gd name="T27" fmla="*/ 130 h 301"/>
                <a:gd name="T28" fmla="*/ 247 w 270"/>
                <a:gd name="T29" fmla="*/ 118 h 301"/>
                <a:gd name="T30" fmla="*/ 240 w 270"/>
                <a:gd name="T31" fmla="*/ 103 h 301"/>
                <a:gd name="T32" fmla="*/ 240 w 270"/>
                <a:gd name="T33" fmla="*/ 91 h 301"/>
                <a:gd name="T34" fmla="*/ 242 w 270"/>
                <a:gd name="T35" fmla="*/ 77 h 301"/>
                <a:gd name="T36" fmla="*/ 238 w 270"/>
                <a:gd name="T37" fmla="*/ 61 h 301"/>
                <a:gd name="T38" fmla="*/ 245 w 270"/>
                <a:gd name="T39" fmla="*/ 48 h 301"/>
                <a:gd name="T40" fmla="*/ 247 w 270"/>
                <a:gd name="T41" fmla="*/ 36 h 301"/>
                <a:gd name="T42" fmla="*/ 249 w 270"/>
                <a:gd name="T43" fmla="*/ 20 h 301"/>
                <a:gd name="T44" fmla="*/ 244 w 270"/>
                <a:gd name="T45" fmla="*/ 9 h 301"/>
                <a:gd name="T46" fmla="*/ 228 w 270"/>
                <a:gd name="T47" fmla="*/ 11 h 301"/>
                <a:gd name="T48" fmla="*/ 215 w 270"/>
                <a:gd name="T49" fmla="*/ 5 h 301"/>
                <a:gd name="T50" fmla="*/ 203 w 270"/>
                <a:gd name="T51" fmla="*/ 2 h 301"/>
                <a:gd name="T52" fmla="*/ 187 w 270"/>
                <a:gd name="T53" fmla="*/ 0 h 301"/>
                <a:gd name="T54" fmla="*/ 174 w 270"/>
                <a:gd name="T55" fmla="*/ 7 h 301"/>
                <a:gd name="T56" fmla="*/ 165 w 270"/>
                <a:gd name="T57" fmla="*/ 20 h 301"/>
                <a:gd name="T58" fmla="*/ 155 w 270"/>
                <a:gd name="T59" fmla="*/ 29 h 301"/>
                <a:gd name="T60" fmla="*/ 149 w 270"/>
                <a:gd name="T61" fmla="*/ 43 h 301"/>
                <a:gd name="T62" fmla="*/ 148 w 270"/>
                <a:gd name="T63" fmla="*/ 55 h 301"/>
                <a:gd name="T64" fmla="*/ 132 w 270"/>
                <a:gd name="T65" fmla="*/ 61 h 301"/>
                <a:gd name="T66" fmla="*/ 123 w 270"/>
                <a:gd name="T67" fmla="*/ 73 h 301"/>
                <a:gd name="T68" fmla="*/ 116 w 270"/>
                <a:gd name="T69" fmla="*/ 84 h 301"/>
                <a:gd name="T70" fmla="*/ 101 w 270"/>
                <a:gd name="T71" fmla="*/ 89 h 301"/>
                <a:gd name="T72" fmla="*/ 91 w 270"/>
                <a:gd name="T73" fmla="*/ 82 h 301"/>
                <a:gd name="T74" fmla="*/ 80 w 270"/>
                <a:gd name="T75" fmla="*/ 80 h 301"/>
                <a:gd name="T76" fmla="*/ 64 w 270"/>
                <a:gd name="T77" fmla="*/ 78 h 301"/>
                <a:gd name="T78" fmla="*/ 50 w 270"/>
                <a:gd name="T79" fmla="*/ 69 h 301"/>
                <a:gd name="T80" fmla="*/ 43 w 270"/>
                <a:gd name="T81" fmla="*/ 78 h 301"/>
                <a:gd name="T82" fmla="*/ 28 w 270"/>
                <a:gd name="T83" fmla="*/ 84 h 301"/>
                <a:gd name="T84" fmla="*/ 16 w 270"/>
                <a:gd name="T85" fmla="*/ 105 h 301"/>
                <a:gd name="T86" fmla="*/ 0 w 270"/>
                <a:gd name="T87" fmla="*/ 128 h 301"/>
                <a:gd name="T88" fmla="*/ 0 w 270"/>
                <a:gd name="T89" fmla="*/ 187 h 301"/>
                <a:gd name="T90" fmla="*/ 16 w 270"/>
                <a:gd name="T91" fmla="*/ 205 h 301"/>
                <a:gd name="T92" fmla="*/ 28 w 270"/>
                <a:gd name="T93" fmla="*/ 215 h 301"/>
                <a:gd name="T94" fmla="*/ 60 w 270"/>
                <a:gd name="T95" fmla="*/ 249 h 301"/>
                <a:gd name="T96" fmla="*/ 67 w 270"/>
                <a:gd name="T97" fmla="*/ 256 h 301"/>
                <a:gd name="T98" fmla="*/ 91 w 270"/>
                <a:gd name="T99" fmla="*/ 265 h 301"/>
                <a:gd name="T100" fmla="*/ 101 w 270"/>
                <a:gd name="T101" fmla="*/ 274 h 301"/>
                <a:gd name="T102" fmla="*/ 126 w 270"/>
                <a:gd name="T103" fmla="*/ 283 h 301"/>
                <a:gd name="T104" fmla="*/ 142 w 270"/>
                <a:gd name="T105" fmla="*/ 292 h 301"/>
                <a:gd name="T106" fmla="*/ 156 w 270"/>
                <a:gd name="T107" fmla="*/ 297 h 301"/>
                <a:gd name="T108" fmla="*/ 160 w 270"/>
                <a:gd name="T109" fmla="*/ 301 h 301"/>
                <a:gd name="T110" fmla="*/ 160 w 270"/>
                <a:gd name="T111" fmla="*/ 301 h 301"/>
                <a:gd name="T112" fmla="*/ 160 w 270"/>
                <a:gd name="T113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0" h="301">
                  <a:moveTo>
                    <a:pt x="160" y="301"/>
                  </a:moveTo>
                  <a:lnTo>
                    <a:pt x="165" y="288"/>
                  </a:lnTo>
                  <a:lnTo>
                    <a:pt x="178" y="283"/>
                  </a:lnTo>
                  <a:lnTo>
                    <a:pt x="192" y="272"/>
                  </a:lnTo>
                  <a:lnTo>
                    <a:pt x="206" y="262"/>
                  </a:lnTo>
                  <a:lnTo>
                    <a:pt x="229" y="260"/>
                  </a:lnTo>
                  <a:lnTo>
                    <a:pt x="238" y="246"/>
                  </a:lnTo>
                  <a:lnTo>
                    <a:pt x="260" y="228"/>
                  </a:lnTo>
                  <a:lnTo>
                    <a:pt x="262" y="210"/>
                  </a:lnTo>
                  <a:lnTo>
                    <a:pt x="270" y="190"/>
                  </a:lnTo>
                  <a:lnTo>
                    <a:pt x="258" y="183"/>
                  </a:lnTo>
                  <a:lnTo>
                    <a:pt x="247" y="174"/>
                  </a:lnTo>
                  <a:lnTo>
                    <a:pt x="247" y="146"/>
                  </a:lnTo>
                  <a:lnTo>
                    <a:pt x="245" y="130"/>
                  </a:lnTo>
                  <a:lnTo>
                    <a:pt x="247" y="118"/>
                  </a:lnTo>
                  <a:lnTo>
                    <a:pt x="240" y="103"/>
                  </a:lnTo>
                  <a:lnTo>
                    <a:pt x="240" y="91"/>
                  </a:lnTo>
                  <a:lnTo>
                    <a:pt x="242" y="77"/>
                  </a:lnTo>
                  <a:lnTo>
                    <a:pt x="238" y="61"/>
                  </a:lnTo>
                  <a:lnTo>
                    <a:pt x="245" y="48"/>
                  </a:lnTo>
                  <a:lnTo>
                    <a:pt x="247" y="36"/>
                  </a:lnTo>
                  <a:lnTo>
                    <a:pt x="249" y="20"/>
                  </a:lnTo>
                  <a:lnTo>
                    <a:pt x="244" y="9"/>
                  </a:lnTo>
                  <a:lnTo>
                    <a:pt x="228" y="11"/>
                  </a:lnTo>
                  <a:lnTo>
                    <a:pt x="215" y="5"/>
                  </a:lnTo>
                  <a:lnTo>
                    <a:pt x="203" y="2"/>
                  </a:lnTo>
                  <a:lnTo>
                    <a:pt x="187" y="0"/>
                  </a:lnTo>
                  <a:lnTo>
                    <a:pt x="174" y="7"/>
                  </a:lnTo>
                  <a:lnTo>
                    <a:pt x="165" y="20"/>
                  </a:lnTo>
                  <a:lnTo>
                    <a:pt x="155" y="29"/>
                  </a:lnTo>
                  <a:lnTo>
                    <a:pt x="149" y="43"/>
                  </a:lnTo>
                  <a:lnTo>
                    <a:pt x="148" y="55"/>
                  </a:lnTo>
                  <a:lnTo>
                    <a:pt x="132" y="61"/>
                  </a:lnTo>
                  <a:lnTo>
                    <a:pt x="123" y="73"/>
                  </a:lnTo>
                  <a:lnTo>
                    <a:pt x="116" y="84"/>
                  </a:lnTo>
                  <a:lnTo>
                    <a:pt x="101" y="89"/>
                  </a:lnTo>
                  <a:lnTo>
                    <a:pt x="91" y="82"/>
                  </a:lnTo>
                  <a:lnTo>
                    <a:pt x="80" y="80"/>
                  </a:lnTo>
                  <a:lnTo>
                    <a:pt x="64" y="78"/>
                  </a:lnTo>
                  <a:lnTo>
                    <a:pt x="50" y="69"/>
                  </a:lnTo>
                  <a:lnTo>
                    <a:pt x="43" y="78"/>
                  </a:lnTo>
                  <a:lnTo>
                    <a:pt x="28" y="84"/>
                  </a:lnTo>
                  <a:lnTo>
                    <a:pt x="16" y="105"/>
                  </a:lnTo>
                  <a:lnTo>
                    <a:pt x="0" y="128"/>
                  </a:lnTo>
                  <a:lnTo>
                    <a:pt x="0" y="187"/>
                  </a:lnTo>
                  <a:lnTo>
                    <a:pt x="16" y="205"/>
                  </a:lnTo>
                  <a:lnTo>
                    <a:pt x="28" y="215"/>
                  </a:lnTo>
                  <a:lnTo>
                    <a:pt x="60" y="249"/>
                  </a:lnTo>
                  <a:lnTo>
                    <a:pt x="67" y="256"/>
                  </a:lnTo>
                  <a:lnTo>
                    <a:pt x="91" y="265"/>
                  </a:lnTo>
                  <a:lnTo>
                    <a:pt x="101" y="274"/>
                  </a:lnTo>
                  <a:lnTo>
                    <a:pt x="126" y="283"/>
                  </a:lnTo>
                  <a:lnTo>
                    <a:pt x="142" y="292"/>
                  </a:lnTo>
                  <a:lnTo>
                    <a:pt x="156" y="297"/>
                  </a:lnTo>
                  <a:lnTo>
                    <a:pt x="160" y="301"/>
                  </a:lnTo>
                  <a:lnTo>
                    <a:pt x="160" y="301"/>
                  </a:lnTo>
                  <a:lnTo>
                    <a:pt x="160" y="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59">
              <a:extLst>
                <a:ext uri="{FF2B5EF4-FFF2-40B4-BE49-F238E27FC236}">
                  <a16:creationId xmlns:a16="http://schemas.microsoft.com/office/drawing/2014/main" id="{E3C5AA9E-FE4F-FEAC-383C-6C6C4C82F7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2202" y="3550708"/>
              <a:ext cx="950912" cy="607590"/>
            </a:xfrm>
            <a:custGeom>
              <a:avLst/>
              <a:gdLst>
                <a:gd name="T0" fmla="*/ 236 w 421"/>
                <a:gd name="T1" fmla="*/ 253 h 269"/>
                <a:gd name="T2" fmla="*/ 256 w 421"/>
                <a:gd name="T3" fmla="*/ 229 h 269"/>
                <a:gd name="T4" fmla="*/ 254 w 421"/>
                <a:gd name="T5" fmla="*/ 199 h 269"/>
                <a:gd name="T6" fmla="*/ 272 w 421"/>
                <a:gd name="T7" fmla="*/ 180 h 269"/>
                <a:gd name="T8" fmla="*/ 291 w 421"/>
                <a:gd name="T9" fmla="*/ 176 h 269"/>
                <a:gd name="T10" fmla="*/ 295 w 421"/>
                <a:gd name="T11" fmla="*/ 144 h 269"/>
                <a:gd name="T12" fmla="*/ 309 w 421"/>
                <a:gd name="T13" fmla="*/ 132 h 269"/>
                <a:gd name="T14" fmla="*/ 331 w 421"/>
                <a:gd name="T15" fmla="*/ 116 h 269"/>
                <a:gd name="T16" fmla="*/ 350 w 421"/>
                <a:gd name="T17" fmla="*/ 96 h 269"/>
                <a:gd name="T18" fmla="*/ 372 w 421"/>
                <a:gd name="T19" fmla="*/ 75 h 269"/>
                <a:gd name="T20" fmla="*/ 391 w 421"/>
                <a:gd name="T21" fmla="*/ 71 h 269"/>
                <a:gd name="T22" fmla="*/ 398 w 421"/>
                <a:gd name="T23" fmla="*/ 43 h 269"/>
                <a:gd name="T24" fmla="*/ 411 w 421"/>
                <a:gd name="T25" fmla="*/ 19 h 269"/>
                <a:gd name="T26" fmla="*/ 388 w 421"/>
                <a:gd name="T27" fmla="*/ 0 h 269"/>
                <a:gd name="T28" fmla="*/ 254 w 421"/>
                <a:gd name="T29" fmla="*/ 5 h 269"/>
                <a:gd name="T30" fmla="*/ 163 w 421"/>
                <a:gd name="T31" fmla="*/ 7 h 269"/>
                <a:gd name="T32" fmla="*/ 83 w 421"/>
                <a:gd name="T33" fmla="*/ 11 h 269"/>
                <a:gd name="T34" fmla="*/ 71 w 421"/>
                <a:gd name="T35" fmla="*/ 57 h 269"/>
                <a:gd name="T36" fmla="*/ 44 w 421"/>
                <a:gd name="T37" fmla="*/ 60 h 269"/>
                <a:gd name="T38" fmla="*/ 35 w 421"/>
                <a:gd name="T39" fmla="*/ 85 h 269"/>
                <a:gd name="T40" fmla="*/ 19 w 421"/>
                <a:gd name="T41" fmla="*/ 103 h 269"/>
                <a:gd name="T42" fmla="*/ 3 w 421"/>
                <a:gd name="T43" fmla="*/ 130 h 269"/>
                <a:gd name="T44" fmla="*/ 0 w 421"/>
                <a:gd name="T45" fmla="*/ 162 h 269"/>
                <a:gd name="T46" fmla="*/ 28 w 421"/>
                <a:gd name="T47" fmla="*/ 172 h 269"/>
                <a:gd name="T48" fmla="*/ 53 w 421"/>
                <a:gd name="T49" fmla="*/ 172 h 269"/>
                <a:gd name="T50" fmla="*/ 67 w 421"/>
                <a:gd name="T51" fmla="*/ 196 h 269"/>
                <a:gd name="T52" fmla="*/ 76 w 421"/>
                <a:gd name="T53" fmla="*/ 217 h 269"/>
                <a:gd name="T54" fmla="*/ 90 w 421"/>
                <a:gd name="T55" fmla="*/ 238 h 269"/>
                <a:gd name="T56" fmla="*/ 112 w 421"/>
                <a:gd name="T57" fmla="*/ 254 h 269"/>
                <a:gd name="T58" fmla="*/ 138 w 421"/>
                <a:gd name="T59" fmla="*/ 263 h 269"/>
                <a:gd name="T60" fmla="*/ 163 w 421"/>
                <a:gd name="T61" fmla="*/ 251 h 269"/>
                <a:gd name="T62" fmla="*/ 185 w 421"/>
                <a:gd name="T63" fmla="*/ 253 h 269"/>
                <a:gd name="T64" fmla="*/ 217 w 421"/>
                <a:gd name="T65" fmla="*/ 254 h 269"/>
                <a:gd name="T66" fmla="*/ 235 w 421"/>
                <a:gd name="T67" fmla="*/ 269 h 269"/>
                <a:gd name="T68" fmla="*/ 235 w 421"/>
                <a:gd name="T69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1" h="269">
                  <a:moveTo>
                    <a:pt x="235" y="269"/>
                  </a:moveTo>
                  <a:lnTo>
                    <a:pt x="236" y="253"/>
                  </a:lnTo>
                  <a:lnTo>
                    <a:pt x="249" y="242"/>
                  </a:lnTo>
                  <a:lnTo>
                    <a:pt x="256" y="229"/>
                  </a:lnTo>
                  <a:lnTo>
                    <a:pt x="258" y="217"/>
                  </a:lnTo>
                  <a:lnTo>
                    <a:pt x="254" y="199"/>
                  </a:lnTo>
                  <a:lnTo>
                    <a:pt x="261" y="189"/>
                  </a:lnTo>
                  <a:lnTo>
                    <a:pt x="272" y="180"/>
                  </a:lnTo>
                  <a:lnTo>
                    <a:pt x="277" y="167"/>
                  </a:lnTo>
                  <a:lnTo>
                    <a:pt x="291" y="176"/>
                  </a:lnTo>
                  <a:lnTo>
                    <a:pt x="297" y="160"/>
                  </a:lnTo>
                  <a:lnTo>
                    <a:pt x="295" y="144"/>
                  </a:lnTo>
                  <a:lnTo>
                    <a:pt x="309" y="146"/>
                  </a:lnTo>
                  <a:lnTo>
                    <a:pt x="309" y="132"/>
                  </a:lnTo>
                  <a:lnTo>
                    <a:pt x="320" y="124"/>
                  </a:lnTo>
                  <a:lnTo>
                    <a:pt x="331" y="116"/>
                  </a:lnTo>
                  <a:lnTo>
                    <a:pt x="345" y="108"/>
                  </a:lnTo>
                  <a:lnTo>
                    <a:pt x="350" y="96"/>
                  </a:lnTo>
                  <a:lnTo>
                    <a:pt x="361" y="87"/>
                  </a:lnTo>
                  <a:lnTo>
                    <a:pt x="372" y="75"/>
                  </a:lnTo>
                  <a:lnTo>
                    <a:pt x="380" y="64"/>
                  </a:lnTo>
                  <a:lnTo>
                    <a:pt x="391" y="71"/>
                  </a:lnTo>
                  <a:lnTo>
                    <a:pt x="400" y="59"/>
                  </a:lnTo>
                  <a:lnTo>
                    <a:pt x="398" y="43"/>
                  </a:lnTo>
                  <a:lnTo>
                    <a:pt x="407" y="30"/>
                  </a:lnTo>
                  <a:lnTo>
                    <a:pt x="411" y="19"/>
                  </a:lnTo>
                  <a:lnTo>
                    <a:pt x="421" y="11"/>
                  </a:lnTo>
                  <a:lnTo>
                    <a:pt x="388" y="0"/>
                  </a:lnTo>
                  <a:lnTo>
                    <a:pt x="320" y="3"/>
                  </a:lnTo>
                  <a:lnTo>
                    <a:pt x="254" y="5"/>
                  </a:lnTo>
                  <a:lnTo>
                    <a:pt x="190" y="7"/>
                  </a:lnTo>
                  <a:lnTo>
                    <a:pt x="163" y="7"/>
                  </a:lnTo>
                  <a:lnTo>
                    <a:pt x="135" y="11"/>
                  </a:lnTo>
                  <a:lnTo>
                    <a:pt x="83" y="11"/>
                  </a:lnTo>
                  <a:lnTo>
                    <a:pt x="87" y="53"/>
                  </a:lnTo>
                  <a:lnTo>
                    <a:pt x="71" y="57"/>
                  </a:lnTo>
                  <a:lnTo>
                    <a:pt x="58" y="59"/>
                  </a:lnTo>
                  <a:lnTo>
                    <a:pt x="44" y="60"/>
                  </a:lnTo>
                  <a:lnTo>
                    <a:pt x="46" y="76"/>
                  </a:lnTo>
                  <a:lnTo>
                    <a:pt x="35" y="85"/>
                  </a:lnTo>
                  <a:lnTo>
                    <a:pt x="21" y="94"/>
                  </a:lnTo>
                  <a:lnTo>
                    <a:pt x="19" y="103"/>
                  </a:lnTo>
                  <a:lnTo>
                    <a:pt x="5" y="114"/>
                  </a:lnTo>
                  <a:lnTo>
                    <a:pt x="3" y="130"/>
                  </a:lnTo>
                  <a:lnTo>
                    <a:pt x="1" y="142"/>
                  </a:lnTo>
                  <a:lnTo>
                    <a:pt x="0" y="162"/>
                  </a:lnTo>
                  <a:lnTo>
                    <a:pt x="12" y="171"/>
                  </a:lnTo>
                  <a:lnTo>
                    <a:pt x="28" y="172"/>
                  </a:lnTo>
                  <a:lnTo>
                    <a:pt x="41" y="167"/>
                  </a:lnTo>
                  <a:lnTo>
                    <a:pt x="53" y="172"/>
                  </a:lnTo>
                  <a:lnTo>
                    <a:pt x="58" y="183"/>
                  </a:lnTo>
                  <a:lnTo>
                    <a:pt x="67" y="196"/>
                  </a:lnTo>
                  <a:lnTo>
                    <a:pt x="78" y="205"/>
                  </a:lnTo>
                  <a:lnTo>
                    <a:pt x="76" y="217"/>
                  </a:lnTo>
                  <a:lnTo>
                    <a:pt x="78" y="229"/>
                  </a:lnTo>
                  <a:lnTo>
                    <a:pt x="90" y="238"/>
                  </a:lnTo>
                  <a:lnTo>
                    <a:pt x="99" y="249"/>
                  </a:lnTo>
                  <a:lnTo>
                    <a:pt x="112" y="254"/>
                  </a:lnTo>
                  <a:lnTo>
                    <a:pt x="124" y="254"/>
                  </a:lnTo>
                  <a:lnTo>
                    <a:pt x="138" y="263"/>
                  </a:lnTo>
                  <a:lnTo>
                    <a:pt x="147" y="251"/>
                  </a:lnTo>
                  <a:lnTo>
                    <a:pt x="163" y="251"/>
                  </a:lnTo>
                  <a:lnTo>
                    <a:pt x="174" y="238"/>
                  </a:lnTo>
                  <a:lnTo>
                    <a:pt x="185" y="253"/>
                  </a:lnTo>
                  <a:lnTo>
                    <a:pt x="201" y="254"/>
                  </a:lnTo>
                  <a:lnTo>
                    <a:pt x="217" y="254"/>
                  </a:lnTo>
                  <a:lnTo>
                    <a:pt x="229" y="269"/>
                  </a:lnTo>
                  <a:lnTo>
                    <a:pt x="235" y="269"/>
                  </a:lnTo>
                  <a:lnTo>
                    <a:pt x="235" y="269"/>
                  </a:lnTo>
                  <a:lnTo>
                    <a:pt x="235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60">
              <a:extLst>
                <a:ext uri="{FF2B5EF4-FFF2-40B4-BE49-F238E27FC236}">
                  <a16:creationId xmlns:a16="http://schemas.microsoft.com/office/drawing/2014/main" id="{024C8DC5-A456-202A-6BB8-0B21A3C48E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68840" y="3575554"/>
              <a:ext cx="679869" cy="424635"/>
            </a:xfrm>
            <a:custGeom>
              <a:avLst/>
              <a:gdLst>
                <a:gd name="T0" fmla="*/ 176 w 301"/>
                <a:gd name="T1" fmla="*/ 188 h 188"/>
                <a:gd name="T2" fmla="*/ 190 w 301"/>
                <a:gd name="T3" fmla="*/ 183 h 188"/>
                <a:gd name="T4" fmla="*/ 205 w 301"/>
                <a:gd name="T5" fmla="*/ 176 h 188"/>
                <a:gd name="T6" fmla="*/ 217 w 301"/>
                <a:gd name="T7" fmla="*/ 167 h 188"/>
                <a:gd name="T8" fmla="*/ 214 w 301"/>
                <a:gd name="T9" fmla="*/ 151 h 188"/>
                <a:gd name="T10" fmla="*/ 212 w 301"/>
                <a:gd name="T11" fmla="*/ 135 h 188"/>
                <a:gd name="T12" fmla="*/ 217 w 301"/>
                <a:gd name="T13" fmla="*/ 122 h 188"/>
                <a:gd name="T14" fmla="*/ 219 w 301"/>
                <a:gd name="T15" fmla="*/ 108 h 188"/>
                <a:gd name="T16" fmla="*/ 226 w 301"/>
                <a:gd name="T17" fmla="*/ 97 h 188"/>
                <a:gd name="T18" fmla="*/ 237 w 301"/>
                <a:gd name="T19" fmla="*/ 89 h 188"/>
                <a:gd name="T20" fmla="*/ 246 w 301"/>
                <a:gd name="T21" fmla="*/ 76 h 188"/>
                <a:gd name="T22" fmla="*/ 262 w 301"/>
                <a:gd name="T23" fmla="*/ 76 h 188"/>
                <a:gd name="T24" fmla="*/ 260 w 301"/>
                <a:gd name="T25" fmla="*/ 58 h 188"/>
                <a:gd name="T26" fmla="*/ 272 w 301"/>
                <a:gd name="T27" fmla="*/ 48 h 188"/>
                <a:gd name="T28" fmla="*/ 285 w 301"/>
                <a:gd name="T29" fmla="*/ 46 h 188"/>
                <a:gd name="T30" fmla="*/ 301 w 301"/>
                <a:gd name="T31" fmla="*/ 42 h 188"/>
                <a:gd name="T32" fmla="*/ 299 w 301"/>
                <a:gd name="T33" fmla="*/ 12 h 188"/>
                <a:gd name="T34" fmla="*/ 271 w 301"/>
                <a:gd name="T35" fmla="*/ 1 h 188"/>
                <a:gd name="T36" fmla="*/ 246 w 301"/>
                <a:gd name="T37" fmla="*/ 0 h 188"/>
                <a:gd name="T38" fmla="*/ 206 w 301"/>
                <a:gd name="T39" fmla="*/ 3 h 188"/>
                <a:gd name="T40" fmla="*/ 137 w 301"/>
                <a:gd name="T41" fmla="*/ 5 h 188"/>
                <a:gd name="T42" fmla="*/ 89 w 301"/>
                <a:gd name="T43" fmla="*/ 5 h 188"/>
                <a:gd name="T44" fmla="*/ 73 w 301"/>
                <a:gd name="T45" fmla="*/ 7 h 188"/>
                <a:gd name="T46" fmla="*/ 5 w 301"/>
                <a:gd name="T47" fmla="*/ 5 h 188"/>
                <a:gd name="T48" fmla="*/ 0 w 301"/>
                <a:gd name="T49" fmla="*/ 17 h 188"/>
                <a:gd name="T50" fmla="*/ 9 w 301"/>
                <a:gd name="T51" fmla="*/ 28 h 188"/>
                <a:gd name="T52" fmla="*/ 12 w 301"/>
                <a:gd name="T53" fmla="*/ 42 h 188"/>
                <a:gd name="T54" fmla="*/ 21 w 301"/>
                <a:gd name="T55" fmla="*/ 55 h 188"/>
                <a:gd name="T56" fmla="*/ 60 w 301"/>
                <a:gd name="T57" fmla="*/ 72 h 188"/>
                <a:gd name="T58" fmla="*/ 66 w 301"/>
                <a:gd name="T59" fmla="*/ 90 h 188"/>
                <a:gd name="T60" fmla="*/ 78 w 301"/>
                <a:gd name="T61" fmla="*/ 89 h 188"/>
                <a:gd name="T62" fmla="*/ 89 w 301"/>
                <a:gd name="T63" fmla="*/ 76 h 188"/>
                <a:gd name="T64" fmla="*/ 101 w 301"/>
                <a:gd name="T65" fmla="*/ 81 h 188"/>
                <a:gd name="T66" fmla="*/ 103 w 301"/>
                <a:gd name="T67" fmla="*/ 97 h 188"/>
                <a:gd name="T68" fmla="*/ 98 w 301"/>
                <a:gd name="T69" fmla="*/ 113 h 188"/>
                <a:gd name="T70" fmla="*/ 103 w 301"/>
                <a:gd name="T71" fmla="*/ 124 h 188"/>
                <a:gd name="T72" fmla="*/ 114 w 301"/>
                <a:gd name="T73" fmla="*/ 138 h 188"/>
                <a:gd name="T74" fmla="*/ 112 w 301"/>
                <a:gd name="T75" fmla="*/ 154 h 188"/>
                <a:gd name="T76" fmla="*/ 125 w 301"/>
                <a:gd name="T77" fmla="*/ 161 h 188"/>
                <a:gd name="T78" fmla="*/ 125 w 301"/>
                <a:gd name="T79" fmla="*/ 188 h 188"/>
                <a:gd name="T80" fmla="*/ 139 w 301"/>
                <a:gd name="T81" fmla="*/ 183 h 188"/>
                <a:gd name="T82" fmla="*/ 158 w 301"/>
                <a:gd name="T83" fmla="*/ 179 h 188"/>
                <a:gd name="T84" fmla="*/ 167 w 301"/>
                <a:gd name="T85" fmla="*/ 183 h 188"/>
                <a:gd name="T86" fmla="*/ 176 w 301"/>
                <a:gd name="T87" fmla="*/ 188 h 188"/>
                <a:gd name="T88" fmla="*/ 176 w 301"/>
                <a:gd name="T89" fmla="*/ 188 h 188"/>
                <a:gd name="T90" fmla="*/ 176 w 301"/>
                <a:gd name="T9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1" h="188">
                  <a:moveTo>
                    <a:pt x="176" y="188"/>
                  </a:moveTo>
                  <a:lnTo>
                    <a:pt x="190" y="183"/>
                  </a:lnTo>
                  <a:lnTo>
                    <a:pt x="205" y="176"/>
                  </a:lnTo>
                  <a:lnTo>
                    <a:pt x="217" y="167"/>
                  </a:lnTo>
                  <a:lnTo>
                    <a:pt x="214" y="151"/>
                  </a:lnTo>
                  <a:lnTo>
                    <a:pt x="212" y="135"/>
                  </a:lnTo>
                  <a:lnTo>
                    <a:pt x="217" y="122"/>
                  </a:lnTo>
                  <a:lnTo>
                    <a:pt x="219" y="108"/>
                  </a:lnTo>
                  <a:lnTo>
                    <a:pt x="226" y="97"/>
                  </a:lnTo>
                  <a:lnTo>
                    <a:pt x="237" y="89"/>
                  </a:lnTo>
                  <a:lnTo>
                    <a:pt x="246" y="76"/>
                  </a:lnTo>
                  <a:lnTo>
                    <a:pt x="262" y="76"/>
                  </a:lnTo>
                  <a:lnTo>
                    <a:pt x="260" y="58"/>
                  </a:lnTo>
                  <a:lnTo>
                    <a:pt x="272" y="48"/>
                  </a:lnTo>
                  <a:lnTo>
                    <a:pt x="285" y="46"/>
                  </a:lnTo>
                  <a:lnTo>
                    <a:pt x="301" y="42"/>
                  </a:lnTo>
                  <a:lnTo>
                    <a:pt x="299" y="12"/>
                  </a:lnTo>
                  <a:lnTo>
                    <a:pt x="271" y="1"/>
                  </a:lnTo>
                  <a:lnTo>
                    <a:pt x="246" y="0"/>
                  </a:lnTo>
                  <a:lnTo>
                    <a:pt x="206" y="3"/>
                  </a:lnTo>
                  <a:lnTo>
                    <a:pt x="137" y="5"/>
                  </a:lnTo>
                  <a:lnTo>
                    <a:pt x="89" y="5"/>
                  </a:lnTo>
                  <a:lnTo>
                    <a:pt x="73" y="7"/>
                  </a:lnTo>
                  <a:lnTo>
                    <a:pt x="5" y="5"/>
                  </a:lnTo>
                  <a:lnTo>
                    <a:pt x="0" y="17"/>
                  </a:lnTo>
                  <a:lnTo>
                    <a:pt x="9" y="28"/>
                  </a:lnTo>
                  <a:lnTo>
                    <a:pt x="12" y="42"/>
                  </a:lnTo>
                  <a:lnTo>
                    <a:pt x="21" y="55"/>
                  </a:lnTo>
                  <a:lnTo>
                    <a:pt x="60" y="72"/>
                  </a:lnTo>
                  <a:lnTo>
                    <a:pt x="66" y="90"/>
                  </a:lnTo>
                  <a:lnTo>
                    <a:pt x="78" y="89"/>
                  </a:lnTo>
                  <a:lnTo>
                    <a:pt x="89" y="76"/>
                  </a:lnTo>
                  <a:lnTo>
                    <a:pt x="101" y="81"/>
                  </a:lnTo>
                  <a:lnTo>
                    <a:pt x="103" y="97"/>
                  </a:lnTo>
                  <a:lnTo>
                    <a:pt x="98" y="113"/>
                  </a:lnTo>
                  <a:lnTo>
                    <a:pt x="103" y="124"/>
                  </a:lnTo>
                  <a:lnTo>
                    <a:pt x="114" y="138"/>
                  </a:lnTo>
                  <a:lnTo>
                    <a:pt x="112" y="154"/>
                  </a:lnTo>
                  <a:lnTo>
                    <a:pt x="125" y="161"/>
                  </a:lnTo>
                  <a:lnTo>
                    <a:pt x="125" y="188"/>
                  </a:lnTo>
                  <a:lnTo>
                    <a:pt x="139" y="183"/>
                  </a:lnTo>
                  <a:lnTo>
                    <a:pt x="158" y="179"/>
                  </a:lnTo>
                  <a:lnTo>
                    <a:pt x="167" y="183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61">
              <a:extLst>
                <a:ext uri="{FF2B5EF4-FFF2-40B4-BE49-F238E27FC236}">
                  <a16:creationId xmlns:a16="http://schemas.microsoft.com/office/drawing/2014/main" id="{F2810A89-FDEF-107E-079B-6C295EFD0F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5827" y="3586847"/>
              <a:ext cx="675351" cy="738595"/>
            </a:xfrm>
            <a:custGeom>
              <a:avLst/>
              <a:gdLst>
                <a:gd name="T0" fmla="*/ 105 w 299"/>
                <a:gd name="T1" fmla="*/ 315 h 327"/>
                <a:gd name="T2" fmla="*/ 126 w 299"/>
                <a:gd name="T3" fmla="*/ 294 h 327"/>
                <a:gd name="T4" fmla="*/ 142 w 299"/>
                <a:gd name="T5" fmla="*/ 270 h 327"/>
                <a:gd name="T6" fmla="*/ 158 w 299"/>
                <a:gd name="T7" fmla="*/ 249 h 327"/>
                <a:gd name="T8" fmla="*/ 179 w 299"/>
                <a:gd name="T9" fmla="*/ 233 h 327"/>
                <a:gd name="T10" fmla="*/ 204 w 299"/>
                <a:gd name="T11" fmla="*/ 240 h 327"/>
                <a:gd name="T12" fmla="*/ 233 w 299"/>
                <a:gd name="T13" fmla="*/ 245 h 327"/>
                <a:gd name="T14" fmla="*/ 263 w 299"/>
                <a:gd name="T15" fmla="*/ 240 h 327"/>
                <a:gd name="T16" fmla="*/ 259 w 299"/>
                <a:gd name="T17" fmla="*/ 213 h 327"/>
                <a:gd name="T18" fmla="*/ 275 w 299"/>
                <a:gd name="T19" fmla="*/ 190 h 327"/>
                <a:gd name="T20" fmla="*/ 299 w 299"/>
                <a:gd name="T21" fmla="*/ 158 h 327"/>
                <a:gd name="T22" fmla="*/ 288 w 299"/>
                <a:gd name="T23" fmla="*/ 140 h 327"/>
                <a:gd name="T24" fmla="*/ 272 w 299"/>
                <a:gd name="T25" fmla="*/ 108 h 327"/>
                <a:gd name="T26" fmla="*/ 279 w 299"/>
                <a:gd name="T27" fmla="*/ 84 h 327"/>
                <a:gd name="T28" fmla="*/ 254 w 299"/>
                <a:gd name="T29" fmla="*/ 75 h 327"/>
                <a:gd name="T30" fmla="*/ 234 w 299"/>
                <a:gd name="T31" fmla="*/ 73 h 327"/>
                <a:gd name="T32" fmla="*/ 194 w 299"/>
                <a:gd name="T33" fmla="*/ 44 h 327"/>
                <a:gd name="T34" fmla="*/ 178 w 299"/>
                <a:gd name="T35" fmla="*/ 19 h 327"/>
                <a:gd name="T36" fmla="*/ 133 w 299"/>
                <a:gd name="T37" fmla="*/ 2 h 327"/>
                <a:gd name="T38" fmla="*/ 73 w 299"/>
                <a:gd name="T39" fmla="*/ 3 h 327"/>
                <a:gd name="T40" fmla="*/ 33 w 299"/>
                <a:gd name="T41" fmla="*/ 2 h 327"/>
                <a:gd name="T42" fmla="*/ 10 w 299"/>
                <a:gd name="T43" fmla="*/ 21 h 327"/>
                <a:gd name="T44" fmla="*/ 0 w 299"/>
                <a:gd name="T45" fmla="*/ 43 h 327"/>
                <a:gd name="T46" fmla="*/ 19 w 299"/>
                <a:gd name="T47" fmla="*/ 64 h 327"/>
                <a:gd name="T48" fmla="*/ 42 w 299"/>
                <a:gd name="T49" fmla="*/ 84 h 327"/>
                <a:gd name="T50" fmla="*/ 46 w 299"/>
                <a:gd name="T51" fmla="*/ 110 h 327"/>
                <a:gd name="T52" fmla="*/ 24 w 299"/>
                <a:gd name="T53" fmla="*/ 126 h 327"/>
                <a:gd name="T54" fmla="*/ 24 w 299"/>
                <a:gd name="T55" fmla="*/ 156 h 327"/>
                <a:gd name="T56" fmla="*/ 40 w 299"/>
                <a:gd name="T57" fmla="*/ 180 h 327"/>
                <a:gd name="T58" fmla="*/ 65 w 299"/>
                <a:gd name="T59" fmla="*/ 245 h 327"/>
                <a:gd name="T60" fmla="*/ 35 w 299"/>
                <a:gd name="T61" fmla="*/ 279 h 327"/>
                <a:gd name="T62" fmla="*/ 30 w 299"/>
                <a:gd name="T63" fmla="*/ 311 h 327"/>
                <a:gd name="T64" fmla="*/ 49 w 299"/>
                <a:gd name="T65" fmla="*/ 311 h 327"/>
                <a:gd name="T66" fmla="*/ 76 w 299"/>
                <a:gd name="T67" fmla="*/ 311 h 327"/>
                <a:gd name="T68" fmla="*/ 99 w 299"/>
                <a:gd name="T69" fmla="*/ 327 h 327"/>
                <a:gd name="T70" fmla="*/ 99 w 299"/>
                <a:gd name="T7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9" h="327">
                  <a:moveTo>
                    <a:pt x="99" y="327"/>
                  </a:moveTo>
                  <a:lnTo>
                    <a:pt x="105" y="315"/>
                  </a:lnTo>
                  <a:lnTo>
                    <a:pt x="112" y="306"/>
                  </a:lnTo>
                  <a:lnTo>
                    <a:pt x="126" y="294"/>
                  </a:lnTo>
                  <a:lnTo>
                    <a:pt x="138" y="283"/>
                  </a:lnTo>
                  <a:lnTo>
                    <a:pt x="142" y="270"/>
                  </a:lnTo>
                  <a:lnTo>
                    <a:pt x="147" y="254"/>
                  </a:lnTo>
                  <a:lnTo>
                    <a:pt x="158" y="249"/>
                  </a:lnTo>
                  <a:lnTo>
                    <a:pt x="169" y="238"/>
                  </a:lnTo>
                  <a:lnTo>
                    <a:pt x="179" y="233"/>
                  </a:lnTo>
                  <a:lnTo>
                    <a:pt x="192" y="235"/>
                  </a:lnTo>
                  <a:lnTo>
                    <a:pt x="204" y="240"/>
                  </a:lnTo>
                  <a:lnTo>
                    <a:pt x="220" y="244"/>
                  </a:lnTo>
                  <a:lnTo>
                    <a:pt x="233" y="245"/>
                  </a:lnTo>
                  <a:lnTo>
                    <a:pt x="249" y="245"/>
                  </a:lnTo>
                  <a:lnTo>
                    <a:pt x="263" y="240"/>
                  </a:lnTo>
                  <a:lnTo>
                    <a:pt x="265" y="228"/>
                  </a:lnTo>
                  <a:lnTo>
                    <a:pt x="259" y="213"/>
                  </a:lnTo>
                  <a:lnTo>
                    <a:pt x="261" y="201"/>
                  </a:lnTo>
                  <a:lnTo>
                    <a:pt x="275" y="190"/>
                  </a:lnTo>
                  <a:lnTo>
                    <a:pt x="299" y="183"/>
                  </a:lnTo>
                  <a:lnTo>
                    <a:pt x="299" y="158"/>
                  </a:lnTo>
                  <a:lnTo>
                    <a:pt x="286" y="153"/>
                  </a:lnTo>
                  <a:lnTo>
                    <a:pt x="288" y="140"/>
                  </a:lnTo>
                  <a:lnTo>
                    <a:pt x="281" y="123"/>
                  </a:lnTo>
                  <a:lnTo>
                    <a:pt x="272" y="108"/>
                  </a:lnTo>
                  <a:lnTo>
                    <a:pt x="277" y="96"/>
                  </a:lnTo>
                  <a:lnTo>
                    <a:pt x="279" y="84"/>
                  </a:lnTo>
                  <a:lnTo>
                    <a:pt x="268" y="69"/>
                  </a:lnTo>
                  <a:lnTo>
                    <a:pt x="254" y="75"/>
                  </a:lnTo>
                  <a:lnTo>
                    <a:pt x="240" y="85"/>
                  </a:lnTo>
                  <a:lnTo>
                    <a:pt x="234" y="73"/>
                  </a:lnTo>
                  <a:lnTo>
                    <a:pt x="195" y="57"/>
                  </a:lnTo>
                  <a:lnTo>
                    <a:pt x="194" y="44"/>
                  </a:lnTo>
                  <a:lnTo>
                    <a:pt x="188" y="30"/>
                  </a:lnTo>
                  <a:lnTo>
                    <a:pt x="178" y="19"/>
                  </a:lnTo>
                  <a:lnTo>
                    <a:pt x="178" y="7"/>
                  </a:lnTo>
                  <a:lnTo>
                    <a:pt x="133" y="2"/>
                  </a:lnTo>
                  <a:lnTo>
                    <a:pt x="113" y="2"/>
                  </a:lnTo>
                  <a:lnTo>
                    <a:pt x="73" y="3"/>
                  </a:lnTo>
                  <a:lnTo>
                    <a:pt x="49" y="0"/>
                  </a:lnTo>
                  <a:lnTo>
                    <a:pt x="33" y="2"/>
                  </a:lnTo>
                  <a:lnTo>
                    <a:pt x="26" y="11"/>
                  </a:lnTo>
                  <a:lnTo>
                    <a:pt x="10" y="21"/>
                  </a:lnTo>
                  <a:lnTo>
                    <a:pt x="0" y="30"/>
                  </a:lnTo>
                  <a:lnTo>
                    <a:pt x="0" y="43"/>
                  </a:lnTo>
                  <a:lnTo>
                    <a:pt x="10" y="53"/>
                  </a:lnTo>
                  <a:lnTo>
                    <a:pt x="19" y="64"/>
                  </a:lnTo>
                  <a:lnTo>
                    <a:pt x="32" y="69"/>
                  </a:lnTo>
                  <a:lnTo>
                    <a:pt x="42" y="84"/>
                  </a:lnTo>
                  <a:lnTo>
                    <a:pt x="48" y="94"/>
                  </a:lnTo>
                  <a:lnTo>
                    <a:pt x="46" y="110"/>
                  </a:lnTo>
                  <a:lnTo>
                    <a:pt x="39" y="119"/>
                  </a:lnTo>
                  <a:lnTo>
                    <a:pt x="24" y="126"/>
                  </a:lnTo>
                  <a:lnTo>
                    <a:pt x="23" y="142"/>
                  </a:lnTo>
                  <a:lnTo>
                    <a:pt x="24" y="156"/>
                  </a:lnTo>
                  <a:lnTo>
                    <a:pt x="24" y="169"/>
                  </a:lnTo>
                  <a:lnTo>
                    <a:pt x="40" y="180"/>
                  </a:lnTo>
                  <a:lnTo>
                    <a:pt x="53" y="176"/>
                  </a:lnTo>
                  <a:lnTo>
                    <a:pt x="65" y="245"/>
                  </a:lnTo>
                  <a:lnTo>
                    <a:pt x="49" y="256"/>
                  </a:lnTo>
                  <a:lnTo>
                    <a:pt x="35" y="279"/>
                  </a:lnTo>
                  <a:lnTo>
                    <a:pt x="14" y="317"/>
                  </a:lnTo>
                  <a:lnTo>
                    <a:pt x="30" y="311"/>
                  </a:lnTo>
                  <a:lnTo>
                    <a:pt x="39" y="302"/>
                  </a:lnTo>
                  <a:lnTo>
                    <a:pt x="49" y="311"/>
                  </a:lnTo>
                  <a:lnTo>
                    <a:pt x="64" y="313"/>
                  </a:lnTo>
                  <a:lnTo>
                    <a:pt x="76" y="311"/>
                  </a:lnTo>
                  <a:lnTo>
                    <a:pt x="89" y="318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62">
              <a:extLst>
                <a:ext uri="{FF2B5EF4-FFF2-40B4-BE49-F238E27FC236}">
                  <a16:creationId xmlns:a16="http://schemas.microsoft.com/office/drawing/2014/main" id="{885FF7A0-D7AF-E8EE-FBC3-6E26F6BCF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86293" y="3977603"/>
              <a:ext cx="444964" cy="634695"/>
            </a:xfrm>
            <a:custGeom>
              <a:avLst/>
              <a:gdLst>
                <a:gd name="T0" fmla="*/ 162 w 197"/>
                <a:gd name="T1" fmla="*/ 281 h 281"/>
                <a:gd name="T2" fmla="*/ 167 w 197"/>
                <a:gd name="T3" fmla="*/ 268 h 281"/>
                <a:gd name="T4" fmla="*/ 178 w 197"/>
                <a:gd name="T5" fmla="*/ 256 h 281"/>
                <a:gd name="T6" fmla="*/ 188 w 197"/>
                <a:gd name="T7" fmla="*/ 247 h 281"/>
                <a:gd name="T8" fmla="*/ 197 w 197"/>
                <a:gd name="T9" fmla="*/ 238 h 281"/>
                <a:gd name="T10" fmla="*/ 192 w 197"/>
                <a:gd name="T11" fmla="*/ 226 h 281"/>
                <a:gd name="T12" fmla="*/ 183 w 197"/>
                <a:gd name="T13" fmla="*/ 215 h 281"/>
                <a:gd name="T14" fmla="*/ 181 w 197"/>
                <a:gd name="T15" fmla="*/ 204 h 281"/>
                <a:gd name="T16" fmla="*/ 178 w 197"/>
                <a:gd name="T17" fmla="*/ 188 h 281"/>
                <a:gd name="T18" fmla="*/ 178 w 197"/>
                <a:gd name="T19" fmla="*/ 176 h 281"/>
                <a:gd name="T20" fmla="*/ 178 w 197"/>
                <a:gd name="T21" fmla="*/ 161 h 281"/>
                <a:gd name="T22" fmla="*/ 165 w 197"/>
                <a:gd name="T23" fmla="*/ 147 h 281"/>
                <a:gd name="T24" fmla="*/ 162 w 197"/>
                <a:gd name="T25" fmla="*/ 135 h 281"/>
                <a:gd name="T26" fmla="*/ 174 w 197"/>
                <a:gd name="T27" fmla="*/ 126 h 281"/>
                <a:gd name="T28" fmla="*/ 181 w 197"/>
                <a:gd name="T29" fmla="*/ 105 h 281"/>
                <a:gd name="T30" fmla="*/ 179 w 197"/>
                <a:gd name="T31" fmla="*/ 89 h 281"/>
                <a:gd name="T32" fmla="*/ 185 w 197"/>
                <a:gd name="T33" fmla="*/ 76 h 281"/>
                <a:gd name="T34" fmla="*/ 192 w 197"/>
                <a:gd name="T35" fmla="*/ 64 h 281"/>
                <a:gd name="T36" fmla="*/ 188 w 197"/>
                <a:gd name="T37" fmla="*/ 49 h 281"/>
                <a:gd name="T38" fmla="*/ 186 w 197"/>
                <a:gd name="T39" fmla="*/ 37 h 281"/>
                <a:gd name="T40" fmla="*/ 178 w 197"/>
                <a:gd name="T41" fmla="*/ 30 h 281"/>
                <a:gd name="T42" fmla="*/ 165 w 197"/>
                <a:gd name="T43" fmla="*/ 21 h 281"/>
                <a:gd name="T44" fmla="*/ 153 w 197"/>
                <a:gd name="T45" fmla="*/ 14 h 281"/>
                <a:gd name="T46" fmla="*/ 147 w 197"/>
                <a:gd name="T47" fmla="*/ 0 h 281"/>
                <a:gd name="T48" fmla="*/ 135 w 197"/>
                <a:gd name="T49" fmla="*/ 8 h 281"/>
                <a:gd name="T50" fmla="*/ 115 w 197"/>
                <a:gd name="T51" fmla="*/ 5 h 281"/>
                <a:gd name="T52" fmla="*/ 106 w 197"/>
                <a:gd name="T53" fmla="*/ 1 h 281"/>
                <a:gd name="T54" fmla="*/ 85 w 197"/>
                <a:gd name="T55" fmla="*/ 5 h 281"/>
                <a:gd name="T56" fmla="*/ 73 w 197"/>
                <a:gd name="T57" fmla="*/ 10 h 281"/>
                <a:gd name="T58" fmla="*/ 49 w 197"/>
                <a:gd name="T59" fmla="*/ 17 h 281"/>
                <a:gd name="T60" fmla="*/ 39 w 197"/>
                <a:gd name="T61" fmla="*/ 24 h 281"/>
                <a:gd name="T62" fmla="*/ 33 w 197"/>
                <a:gd name="T63" fmla="*/ 33 h 281"/>
                <a:gd name="T64" fmla="*/ 39 w 197"/>
                <a:gd name="T65" fmla="*/ 48 h 281"/>
                <a:gd name="T66" fmla="*/ 33 w 197"/>
                <a:gd name="T67" fmla="*/ 64 h 281"/>
                <a:gd name="T68" fmla="*/ 26 w 197"/>
                <a:gd name="T69" fmla="*/ 72 h 281"/>
                <a:gd name="T70" fmla="*/ 12 w 197"/>
                <a:gd name="T71" fmla="*/ 80 h 281"/>
                <a:gd name="T72" fmla="*/ 10 w 197"/>
                <a:gd name="T73" fmla="*/ 96 h 281"/>
                <a:gd name="T74" fmla="*/ 8 w 197"/>
                <a:gd name="T75" fmla="*/ 108 h 281"/>
                <a:gd name="T76" fmla="*/ 0 w 197"/>
                <a:gd name="T77" fmla="*/ 121 h 281"/>
                <a:gd name="T78" fmla="*/ 0 w 197"/>
                <a:gd name="T79" fmla="*/ 133 h 281"/>
                <a:gd name="T80" fmla="*/ 3 w 197"/>
                <a:gd name="T81" fmla="*/ 147 h 281"/>
                <a:gd name="T82" fmla="*/ 1 w 197"/>
                <a:gd name="T83" fmla="*/ 163 h 281"/>
                <a:gd name="T84" fmla="*/ 3 w 197"/>
                <a:gd name="T85" fmla="*/ 176 h 281"/>
                <a:gd name="T86" fmla="*/ 8 w 197"/>
                <a:gd name="T87" fmla="*/ 190 h 281"/>
                <a:gd name="T88" fmla="*/ 8 w 197"/>
                <a:gd name="T89" fmla="*/ 206 h 281"/>
                <a:gd name="T90" fmla="*/ 10 w 197"/>
                <a:gd name="T91" fmla="*/ 226 h 281"/>
                <a:gd name="T92" fmla="*/ 17 w 197"/>
                <a:gd name="T93" fmla="*/ 243 h 281"/>
                <a:gd name="T94" fmla="*/ 33 w 197"/>
                <a:gd name="T95" fmla="*/ 250 h 281"/>
                <a:gd name="T96" fmla="*/ 32 w 197"/>
                <a:gd name="T97" fmla="*/ 263 h 281"/>
                <a:gd name="T98" fmla="*/ 26 w 197"/>
                <a:gd name="T99" fmla="*/ 279 h 281"/>
                <a:gd name="T100" fmla="*/ 69 w 197"/>
                <a:gd name="T101" fmla="*/ 279 h 281"/>
                <a:gd name="T102" fmla="*/ 85 w 197"/>
                <a:gd name="T103" fmla="*/ 277 h 281"/>
                <a:gd name="T104" fmla="*/ 101 w 197"/>
                <a:gd name="T105" fmla="*/ 279 h 281"/>
                <a:gd name="T106" fmla="*/ 156 w 197"/>
                <a:gd name="T107" fmla="*/ 279 h 281"/>
                <a:gd name="T108" fmla="*/ 162 w 197"/>
                <a:gd name="T109" fmla="*/ 281 h 281"/>
                <a:gd name="T110" fmla="*/ 162 w 197"/>
                <a:gd name="T111" fmla="*/ 281 h 281"/>
                <a:gd name="T112" fmla="*/ 162 w 197"/>
                <a:gd name="T113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7" h="281">
                  <a:moveTo>
                    <a:pt x="162" y="281"/>
                  </a:moveTo>
                  <a:lnTo>
                    <a:pt x="167" y="268"/>
                  </a:lnTo>
                  <a:lnTo>
                    <a:pt x="178" y="256"/>
                  </a:lnTo>
                  <a:lnTo>
                    <a:pt x="188" y="247"/>
                  </a:lnTo>
                  <a:lnTo>
                    <a:pt x="197" y="238"/>
                  </a:lnTo>
                  <a:lnTo>
                    <a:pt x="192" y="226"/>
                  </a:lnTo>
                  <a:lnTo>
                    <a:pt x="183" y="215"/>
                  </a:lnTo>
                  <a:lnTo>
                    <a:pt x="181" y="204"/>
                  </a:lnTo>
                  <a:lnTo>
                    <a:pt x="178" y="188"/>
                  </a:lnTo>
                  <a:lnTo>
                    <a:pt x="178" y="176"/>
                  </a:lnTo>
                  <a:lnTo>
                    <a:pt x="178" y="161"/>
                  </a:lnTo>
                  <a:lnTo>
                    <a:pt x="165" y="147"/>
                  </a:lnTo>
                  <a:lnTo>
                    <a:pt x="162" y="135"/>
                  </a:lnTo>
                  <a:lnTo>
                    <a:pt x="174" y="126"/>
                  </a:lnTo>
                  <a:lnTo>
                    <a:pt x="181" y="105"/>
                  </a:lnTo>
                  <a:lnTo>
                    <a:pt x="179" y="89"/>
                  </a:lnTo>
                  <a:lnTo>
                    <a:pt x="185" y="76"/>
                  </a:lnTo>
                  <a:lnTo>
                    <a:pt x="192" y="64"/>
                  </a:lnTo>
                  <a:lnTo>
                    <a:pt x="188" y="49"/>
                  </a:lnTo>
                  <a:lnTo>
                    <a:pt x="186" y="37"/>
                  </a:lnTo>
                  <a:lnTo>
                    <a:pt x="178" y="30"/>
                  </a:lnTo>
                  <a:lnTo>
                    <a:pt x="165" y="21"/>
                  </a:lnTo>
                  <a:lnTo>
                    <a:pt x="153" y="14"/>
                  </a:lnTo>
                  <a:lnTo>
                    <a:pt x="147" y="0"/>
                  </a:lnTo>
                  <a:lnTo>
                    <a:pt x="135" y="8"/>
                  </a:lnTo>
                  <a:lnTo>
                    <a:pt x="115" y="5"/>
                  </a:lnTo>
                  <a:lnTo>
                    <a:pt x="106" y="1"/>
                  </a:lnTo>
                  <a:lnTo>
                    <a:pt x="85" y="5"/>
                  </a:lnTo>
                  <a:lnTo>
                    <a:pt x="73" y="10"/>
                  </a:lnTo>
                  <a:lnTo>
                    <a:pt x="49" y="17"/>
                  </a:lnTo>
                  <a:lnTo>
                    <a:pt x="39" y="24"/>
                  </a:lnTo>
                  <a:lnTo>
                    <a:pt x="33" y="33"/>
                  </a:lnTo>
                  <a:lnTo>
                    <a:pt x="39" y="48"/>
                  </a:lnTo>
                  <a:lnTo>
                    <a:pt x="33" y="64"/>
                  </a:lnTo>
                  <a:lnTo>
                    <a:pt x="26" y="72"/>
                  </a:lnTo>
                  <a:lnTo>
                    <a:pt x="12" y="80"/>
                  </a:lnTo>
                  <a:lnTo>
                    <a:pt x="10" y="96"/>
                  </a:lnTo>
                  <a:lnTo>
                    <a:pt x="8" y="108"/>
                  </a:lnTo>
                  <a:lnTo>
                    <a:pt x="0" y="121"/>
                  </a:lnTo>
                  <a:lnTo>
                    <a:pt x="0" y="133"/>
                  </a:lnTo>
                  <a:lnTo>
                    <a:pt x="3" y="147"/>
                  </a:lnTo>
                  <a:lnTo>
                    <a:pt x="1" y="163"/>
                  </a:lnTo>
                  <a:lnTo>
                    <a:pt x="3" y="176"/>
                  </a:lnTo>
                  <a:lnTo>
                    <a:pt x="8" y="190"/>
                  </a:lnTo>
                  <a:lnTo>
                    <a:pt x="8" y="206"/>
                  </a:lnTo>
                  <a:lnTo>
                    <a:pt x="10" y="226"/>
                  </a:lnTo>
                  <a:lnTo>
                    <a:pt x="17" y="243"/>
                  </a:lnTo>
                  <a:lnTo>
                    <a:pt x="33" y="250"/>
                  </a:lnTo>
                  <a:lnTo>
                    <a:pt x="32" y="263"/>
                  </a:lnTo>
                  <a:lnTo>
                    <a:pt x="26" y="279"/>
                  </a:lnTo>
                  <a:lnTo>
                    <a:pt x="69" y="279"/>
                  </a:lnTo>
                  <a:lnTo>
                    <a:pt x="85" y="277"/>
                  </a:lnTo>
                  <a:lnTo>
                    <a:pt x="101" y="279"/>
                  </a:lnTo>
                  <a:lnTo>
                    <a:pt x="156" y="279"/>
                  </a:lnTo>
                  <a:lnTo>
                    <a:pt x="162" y="281"/>
                  </a:lnTo>
                  <a:lnTo>
                    <a:pt x="162" y="281"/>
                  </a:lnTo>
                  <a:lnTo>
                    <a:pt x="162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63">
              <a:extLst>
                <a:ext uri="{FF2B5EF4-FFF2-40B4-BE49-F238E27FC236}">
                  <a16:creationId xmlns:a16="http://schemas.microsoft.com/office/drawing/2014/main" id="{9D9F9A8C-F87B-22D9-25F4-9FE84B1649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3591365"/>
              <a:ext cx="896704" cy="815391"/>
            </a:xfrm>
            <a:custGeom>
              <a:avLst/>
              <a:gdLst>
                <a:gd name="T0" fmla="*/ 326 w 397"/>
                <a:gd name="T1" fmla="*/ 361 h 361"/>
                <a:gd name="T2" fmla="*/ 379 w 397"/>
                <a:gd name="T3" fmla="*/ 258 h 361"/>
                <a:gd name="T4" fmla="*/ 392 w 397"/>
                <a:gd name="T5" fmla="*/ 242 h 361"/>
                <a:gd name="T6" fmla="*/ 397 w 397"/>
                <a:gd name="T7" fmla="*/ 172 h 361"/>
                <a:gd name="T8" fmla="*/ 383 w 397"/>
                <a:gd name="T9" fmla="*/ 176 h 361"/>
                <a:gd name="T10" fmla="*/ 365 w 397"/>
                <a:gd name="T11" fmla="*/ 171 h 361"/>
                <a:gd name="T12" fmla="*/ 363 w 397"/>
                <a:gd name="T13" fmla="*/ 158 h 361"/>
                <a:gd name="T14" fmla="*/ 360 w 397"/>
                <a:gd name="T15" fmla="*/ 140 h 361"/>
                <a:gd name="T16" fmla="*/ 360 w 397"/>
                <a:gd name="T17" fmla="*/ 128 h 361"/>
                <a:gd name="T18" fmla="*/ 372 w 397"/>
                <a:gd name="T19" fmla="*/ 114 h 361"/>
                <a:gd name="T20" fmla="*/ 388 w 397"/>
                <a:gd name="T21" fmla="*/ 92 h 361"/>
                <a:gd name="T22" fmla="*/ 374 w 397"/>
                <a:gd name="T23" fmla="*/ 74 h 361"/>
                <a:gd name="T24" fmla="*/ 356 w 397"/>
                <a:gd name="T25" fmla="*/ 64 h 361"/>
                <a:gd name="T26" fmla="*/ 347 w 397"/>
                <a:gd name="T27" fmla="*/ 53 h 361"/>
                <a:gd name="T28" fmla="*/ 333 w 397"/>
                <a:gd name="T29" fmla="*/ 37 h 361"/>
                <a:gd name="T30" fmla="*/ 340 w 397"/>
                <a:gd name="T31" fmla="*/ 26 h 361"/>
                <a:gd name="T32" fmla="*/ 354 w 397"/>
                <a:gd name="T33" fmla="*/ 14 h 361"/>
                <a:gd name="T34" fmla="*/ 367 w 397"/>
                <a:gd name="T35" fmla="*/ 3 h 361"/>
                <a:gd name="T36" fmla="*/ 228 w 397"/>
                <a:gd name="T37" fmla="*/ 0 h 361"/>
                <a:gd name="T38" fmla="*/ 185 w 397"/>
                <a:gd name="T39" fmla="*/ 0 h 361"/>
                <a:gd name="T40" fmla="*/ 2 w 397"/>
                <a:gd name="T41" fmla="*/ 0 h 361"/>
                <a:gd name="T42" fmla="*/ 0 w 397"/>
                <a:gd name="T43" fmla="*/ 122 h 361"/>
                <a:gd name="T44" fmla="*/ 54 w 397"/>
                <a:gd name="T45" fmla="*/ 122 h 361"/>
                <a:gd name="T46" fmla="*/ 151 w 397"/>
                <a:gd name="T47" fmla="*/ 126 h 361"/>
                <a:gd name="T48" fmla="*/ 169 w 397"/>
                <a:gd name="T49" fmla="*/ 137 h 361"/>
                <a:gd name="T50" fmla="*/ 187 w 397"/>
                <a:gd name="T51" fmla="*/ 146 h 361"/>
                <a:gd name="T52" fmla="*/ 203 w 397"/>
                <a:gd name="T53" fmla="*/ 151 h 361"/>
                <a:gd name="T54" fmla="*/ 217 w 397"/>
                <a:gd name="T55" fmla="*/ 160 h 361"/>
                <a:gd name="T56" fmla="*/ 226 w 397"/>
                <a:gd name="T57" fmla="*/ 171 h 361"/>
                <a:gd name="T58" fmla="*/ 251 w 397"/>
                <a:gd name="T59" fmla="*/ 206 h 361"/>
                <a:gd name="T60" fmla="*/ 274 w 397"/>
                <a:gd name="T61" fmla="*/ 243 h 361"/>
                <a:gd name="T62" fmla="*/ 281 w 397"/>
                <a:gd name="T63" fmla="*/ 302 h 361"/>
                <a:gd name="T64" fmla="*/ 294 w 397"/>
                <a:gd name="T65" fmla="*/ 299 h 361"/>
                <a:gd name="T66" fmla="*/ 299 w 397"/>
                <a:gd name="T67" fmla="*/ 311 h 361"/>
                <a:gd name="T68" fmla="*/ 312 w 397"/>
                <a:gd name="T69" fmla="*/ 320 h 361"/>
                <a:gd name="T70" fmla="*/ 324 w 397"/>
                <a:gd name="T71" fmla="*/ 324 h 361"/>
                <a:gd name="T72" fmla="*/ 321 w 397"/>
                <a:gd name="T73" fmla="*/ 340 h 361"/>
                <a:gd name="T74" fmla="*/ 326 w 397"/>
                <a:gd name="T75" fmla="*/ 354 h 361"/>
                <a:gd name="T76" fmla="*/ 326 w 397"/>
                <a:gd name="T77" fmla="*/ 361 h 361"/>
                <a:gd name="T78" fmla="*/ 326 w 397"/>
                <a:gd name="T79" fmla="*/ 361 h 361"/>
                <a:gd name="T80" fmla="*/ 326 w 397"/>
                <a:gd name="T81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7" h="361">
                  <a:moveTo>
                    <a:pt x="326" y="361"/>
                  </a:moveTo>
                  <a:lnTo>
                    <a:pt x="379" y="258"/>
                  </a:lnTo>
                  <a:lnTo>
                    <a:pt x="392" y="242"/>
                  </a:lnTo>
                  <a:lnTo>
                    <a:pt x="397" y="172"/>
                  </a:lnTo>
                  <a:lnTo>
                    <a:pt x="383" y="176"/>
                  </a:lnTo>
                  <a:lnTo>
                    <a:pt x="365" y="171"/>
                  </a:lnTo>
                  <a:lnTo>
                    <a:pt x="363" y="158"/>
                  </a:lnTo>
                  <a:lnTo>
                    <a:pt x="360" y="140"/>
                  </a:lnTo>
                  <a:lnTo>
                    <a:pt x="360" y="128"/>
                  </a:lnTo>
                  <a:lnTo>
                    <a:pt x="372" y="114"/>
                  </a:lnTo>
                  <a:lnTo>
                    <a:pt x="388" y="92"/>
                  </a:lnTo>
                  <a:lnTo>
                    <a:pt x="374" y="74"/>
                  </a:lnTo>
                  <a:lnTo>
                    <a:pt x="356" y="64"/>
                  </a:lnTo>
                  <a:lnTo>
                    <a:pt x="347" y="53"/>
                  </a:lnTo>
                  <a:lnTo>
                    <a:pt x="333" y="37"/>
                  </a:lnTo>
                  <a:lnTo>
                    <a:pt x="340" y="26"/>
                  </a:lnTo>
                  <a:lnTo>
                    <a:pt x="354" y="14"/>
                  </a:lnTo>
                  <a:lnTo>
                    <a:pt x="367" y="3"/>
                  </a:lnTo>
                  <a:lnTo>
                    <a:pt x="228" y="0"/>
                  </a:lnTo>
                  <a:lnTo>
                    <a:pt x="185" y="0"/>
                  </a:lnTo>
                  <a:lnTo>
                    <a:pt x="2" y="0"/>
                  </a:lnTo>
                  <a:lnTo>
                    <a:pt x="0" y="122"/>
                  </a:lnTo>
                  <a:lnTo>
                    <a:pt x="54" y="122"/>
                  </a:lnTo>
                  <a:lnTo>
                    <a:pt x="151" y="126"/>
                  </a:lnTo>
                  <a:lnTo>
                    <a:pt x="169" y="137"/>
                  </a:lnTo>
                  <a:lnTo>
                    <a:pt x="187" y="146"/>
                  </a:lnTo>
                  <a:lnTo>
                    <a:pt x="203" y="151"/>
                  </a:lnTo>
                  <a:lnTo>
                    <a:pt x="217" y="160"/>
                  </a:lnTo>
                  <a:lnTo>
                    <a:pt x="226" y="171"/>
                  </a:lnTo>
                  <a:lnTo>
                    <a:pt x="251" y="206"/>
                  </a:lnTo>
                  <a:lnTo>
                    <a:pt x="274" y="243"/>
                  </a:lnTo>
                  <a:lnTo>
                    <a:pt x="281" y="302"/>
                  </a:lnTo>
                  <a:lnTo>
                    <a:pt x="294" y="299"/>
                  </a:lnTo>
                  <a:lnTo>
                    <a:pt x="299" y="311"/>
                  </a:lnTo>
                  <a:lnTo>
                    <a:pt x="312" y="320"/>
                  </a:lnTo>
                  <a:lnTo>
                    <a:pt x="324" y="324"/>
                  </a:lnTo>
                  <a:lnTo>
                    <a:pt x="321" y="340"/>
                  </a:lnTo>
                  <a:lnTo>
                    <a:pt x="326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6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64">
              <a:extLst>
                <a:ext uri="{FF2B5EF4-FFF2-40B4-BE49-F238E27FC236}">
                  <a16:creationId xmlns:a16="http://schemas.microsoft.com/office/drawing/2014/main" id="{6C5DAD01-05D6-E1DF-E461-B0A63C0FC1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4460" y="4628108"/>
              <a:ext cx="555640" cy="623401"/>
            </a:xfrm>
            <a:custGeom>
              <a:avLst/>
              <a:gdLst>
                <a:gd name="T0" fmla="*/ 200 w 246"/>
                <a:gd name="T1" fmla="*/ 276 h 276"/>
                <a:gd name="T2" fmla="*/ 210 w 246"/>
                <a:gd name="T3" fmla="*/ 267 h 276"/>
                <a:gd name="T4" fmla="*/ 228 w 246"/>
                <a:gd name="T5" fmla="*/ 262 h 276"/>
                <a:gd name="T6" fmla="*/ 232 w 246"/>
                <a:gd name="T7" fmla="*/ 249 h 276"/>
                <a:gd name="T8" fmla="*/ 241 w 246"/>
                <a:gd name="T9" fmla="*/ 238 h 276"/>
                <a:gd name="T10" fmla="*/ 246 w 246"/>
                <a:gd name="T11" fmla="*/ 222 h 276"/>
                <a:gd name="T12" fmla="*/ 235 w 246"/>
                <a:gd name="T13" fmla="*/ 199 h 276"/>
                <a:gd name="T14" fmla="*/ 216 w 246"/>
                <a:gd name="T15" fmla="*/ 171 h 276"/>
                <a:gd name="T16" fmla="*/ 205 w 246"/>
                <a:gd name="T17" fmla="*/ 157 h 276"/>
                <a:gd name="T18" fmla="*/ 210 w 246"/>
                <a:gd name="T19" fmla="*/ 117 h 276"/>
                <a:gd name="T20" fmla="*/ 209 w 246"/>
                <a:gd name="T21" fmla="*/ 105 h 276"/>
                <a:gd name="T22" fmla="*/ 214 w 246"/>
                <a:gd name="T23" fmla="*/ 85 h 276"/>
                <a:gd name="T24" fmla="*/ 212 w 246"/>
                <a:gd name="T25" fmla="*/ 66 h 276"/>
                <a:gd name="T26" fmla="*/ 210 w 246"/>
                <a:gd name="T27" fmla="*/ 53 h 276"/>
                <a:gd name="T28" fmla="*/ 203 w 246"/>
                <a:gd name="T29" fmla="*/ 35 h 276"/>
                <a:gd name="T30" fmla="*/ 193 w 246"/>
                <a:gd name="T31" fmla="*/ 25 h 276"/>
                <a:gd name="T32" fmla="*/ 152 w 246"/>
                <a:gd name="T33" fmla="*/ 7 h 276"/>
                <a:gd name="T34" fmla="*/ 127 w 246"/>
                <a:gd name="T35" fmla="*/ 7 h 276"/>
                <a:gd name="T36" fmla="*/ 95 w 246"/>
                <a:gd name="T37" fmla="*/ 0 h 276"/>
                <a:gd name="T38" fmla="*/ 80 w 246"/>
                <a:gd name="T39" fmla="*/ 11 h 276"/>
                <a:gd name="T40" fmla="*/ 66 w 246"/>
                <a:gd name="T41" fmla="*/ 27 h 276"/>
                <a:gd name="T42" fmla="*/ 48 w 246"/>
                <a:gd name="T43" fmla="*/ 43 h 276"/>
                <a:gd name="T44" fmla="*/ 40 w 246"/>
                <a:gd name="T45" fmla="*/ 55 h 276"/>
                <a:gd name="T46" fmla="*/ 31 w 246"/>
                <a:gd name="T47" fmla="*/ 69 h 276"/>
                <a:gd name="T48" fmla="*/ 18 w 246"/>
                <a:gd name="T49" fmla="*/ 71 h 276"/>
                <a:gd name="T50" fmla="*/ 11 w 246"/>
                <a:gd name="T51" fmla="*/ 84 h 276"/>
                <a:gd name="T52" fmla="*/ 2 w 246"/>
                <a:gd name="T53" fmla="*/ 100 h 276"/>
                <a:gd name="T54" fmla="*/ 0 w 246"/>
                <a:gd name="T55" fmla="*/ 114 h 276"/>
                <a:gd name="T56" fmla="*/ 2 w 246"/>
                <a:gd name="T57" fmla="*/ 128 h 276"/>
                <a:gd name="T58" fmla="*/ 9 w 246"/>
                <a:gd name="T59" fmla="*/ 139 h 276"/>
                <a:gd name="T60" fmla="*/ 11 w 246"/>
                <a:gd name="T61" fmla="*/ 155 h 276"/>
                <a:gd name="T62" fmla="*/ 16 w 246"/>
                <a:gd name="T63" fmla="*/ 169 h 276"/>
                <a:gd name="T64" fmla="*/ 29 w 246"/>
                <a:gd name="T65" fmla="*/ 176 h 276"/>
                <a:gd name="T66" fmla="*/ 32 w 246"/>
                <a:gd name="T67" fmla="*/ 187 h 276"/>
                <a:gd name="T68" fmla="*/ 48 w 246"/>
                <a:gd name="T69" fmla="*/ 196 h 276"/>
                <a:gd name="T70" fmla="*/ 56 w 246"/>
                <a:gd name="T71" fmla="*/ 208 h 276"/>
                <a:gd name="T72" fmla="*/ 72 w 246"/>
                <a:gd name="T73" fmla="*/ 221 h 276"/>
                <a:gd name="T74" fmla="*/ 104 w 246"/>
                <a:gd name="T75" fmla="*/ 221 h 276"/>
                <a:gd name="T76" fmla="*/ 123 w 246"/>
                <a:gd name="T77" fmla="*/ 221 h 276"/>
                <a:gd name="T78" fmla="*/ 139 w 246"/>
                <a:gd name="T79" fmla="*/ 215 h 276"/>
                <a:gd name="T80" fmla="*/ 169 w 246"/>
                <a:gd name="T81" fmla="*/ 242 h 276"/>
                <a:gd name="T82" fmla="*/ 184 w 246"/>
                <a:gd name="T83" fmla="*/ 256 h 276"/>
                <a:gd name="T84" fmla="*/ 194 w 246"/>
                <a:gd name="T85" fmla="*/ 269 h 276"/>
                <a:gd name="T86" fmla="*/ 200 w 246"/>
                <a:gd name="T87" fmla="*/ 276 h 276"/>
                <a:gd name="T88" fmla="*/ 200 w 246"/>
                <a:gd name="T89" fmla="*/ 276 h 276"/>
                <a:gd name="T90" fmla="*/ 200 w 246"/>
                <a:gd name="T91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6" h="276">
                  <a:moveTo>
                    <a:pt x="200" y="276"/>
                  </a:moveTo>
                  <a:lnTo>
                    <a:pt x="210" y="267"/>
                  </a:lnTo>
                  <a:lnTo>
                    <a:pt x="228" y="262"/>
                  </a:lnTo>
                  <a:lnTo>
                    <a:pt x="232" y="249"/>
                  </a:lnTo>
                  <a:lnTo>
                    <a:pt x="241" y="238"/>
                  </a:lnTo>
                  <a:lnTo>
                    <a:pt x="246" y="222"/>
                  </a:lnTo>
                  <a:lnTo>
                    <a:pt x="235" y="199"/>
                  </a:lnTo>
                  <a:lnTo>
                    <a:pt x="216" y="171"/>
                  </a:lnTo>
                  <a:lnTo>
                    <a:pt x="205" y="157"/>
                  </a:lnTo>
                  <a:lnTo>
                    <a:pt x="210" y="117"/>
                  </a:lnTo>
                  <a:lnTo>
                    <a:pt x="209" y="105"/>
                  </a:lnTo>
                  <a:lnTo>
                    <a:pt x="214" y="85"/>
                  </a:lnTo>
                  <a:lnTo>
                    <a:pt x="212" y="66"/>
                  </a:lnTo>
                  <a:lnTo>
                    <a:pt x="210" y="53"/>
                  </a:lnTo>
                  <a:lnTo>
                    <a:pt x="203" y="35"/>
                  </a:lnTo>
                  <a:lnTo>
                    <a:pt x="193" y="25"/>
                  </a:lnTo>
                  <a:lnTo>
                    <a:pt x="152" y="7"/>
                  </a:lnTo>
                  <a:lnTo>
                    <a:pt x="127" y="7"/>
                  </a:lnTo>
                  <a:lnTo>
                    <a:pt x="95" y="0"/>
                  </a:lnTo>
                  <a:lnTo>
                    <a:pt x="80" y="11"/>
                  </a:lnTo>
                  <a:lnTo>
                    <a:pt x="66" y="27"/>
                  </a:lnTo>
                  <a:lnTo>
                    <a:pt x="48" y="43"/>
                  </a:lnTo>
                  <a:lnTo>
                    <a:pt x="40" y="55"/>
                  </a:lnTo>
                  <a:lnTo>
                    <a:pt x="31" y="69"/>
                  </a:lnTo>
                  <a:lnTo>
                    <a:pt x="18" y="71"/>
                  </a:lnTo>
                  <a:lnTo>
                    <a:pt x="11" y="84"/>
                  </a:lnTo>
                  <a:lnTo>
                    <a:pt x="2" y="100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9" y="139"/>
                  </a:lnTo>
                  <a:lnTo>
                    <a:pt x="11" y="155"/>
                  </a:lnTo>
                  <a:lnTo>
                    <a:pt x="16" y="169"/>
                  </a:lnTo>
                  <a:lnTo>
                    <a:pt x="29" y="176"/>
                  </a:lnTo>
                  <a:lnTo>
                    <a:pt x="32" y="187"/>
                  </a:lnTo>
                  <a:lnTo>
                    <a:pt x="48" y="196"/>
                  </a:lnTo>
                  <a:lnTo>
                    <a:pt x="56" y="208"/>
                  </a:lnTo>
                  <a:lnTo>
                    <a:pt x="72" y="221"/>
                  </a:lnTo>
                  <a:lnTo>
                    <a:pt x="104" y="221"/>
                  </a:lnTo>
                  <a:lnTo>
                    <a:pt x="123" y="221"/>
                  </a:lnTo>
                  <a:lnTo>
                    <a:pt x="139" y="215"/>
                  </a:lnTo>
                  <a:lnTo>
                    <a:pt x="169" y="242"/>
                  </a:lnTo>
                  <a:lnTo>
                    <a:pt x="184" y="256"/>
                  </a:lnTo>
                  <a:lnTo>
                    <a:pt x="194" y="269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200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65">
              <a:extLst>
                <a:ext uri="{FF2B5EF4-FFF2-40B4-BE49-F238E27FC236}">
                  <a16:creationId xmlns:a16="http://schemas.microsoft.com/office/drawing/2014/main" id="{2A6B3B91-F254-1B96-D3C3-765BFE31C9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13397" y="5411875"/>
              <a:ext cx="562416" cy="478844"/>
            </a:xfrm>
            <a:custGeom>
              <a:avLst/>
              <a:gdLst>
                <a:gd name="T0" fmla="*/ 80 w 249"/>
                <a:gd name="T1" fmla="*/ 212 h 212"/>
                <a:gd name="T2" fmla="*/ 89 w 249"/>
                <a:gd name="T3" fmla="*/ 206 h 212"/>
                <a:gd name="T4" fmla="*/ 105 w 249"/>
                <a:gd name="T5" fmla="*/ 208 h 212"/>
                <a:gd name="T6" fmla="*/ 116 w 249"/>
                <a:gd name="T7" fmla="*/ 205 h 212"/>
                <a:gd name="T8" fmla="*/ 130 w 249"/>
                <a:gd name="T9" fmla="*/ 196 h 212"/>
                <a:gd name="T10" fmla="*/ 144 w 249"/>
                <a:gd name="T11" fmla="*/ 190 h 212"/>
                <a:gd name="T12" fmla="*/ 157 w 249"/>
                <a:gd name="T13" fmla="*/ 196 h 212"/>
                <a:gd name="T14" fmla="*/ 192 w 249"/>
                <a:gd name="T15" fmla="*/ 183 h 212"/>
                <a:gd name="T16" fmla="*/ 214 w 249"/>
                <a:gd name="T17" fmla="*/ 171 h 212"/>
                <a:gd name="T18" fmla="*/ 249 w 249"/>
                <a:gd name="T19" fmla="*/ 142 h 212"/>
                <a:gd name="T20" fmla="*/ 240 w 249"/>
                <a:gd name="T21" fmla="*/ 116 h 212"/>
                <a:gd name="T22" fmla="*/ 235 w 249"/>
                <a:gd name="T23" fmla="*/ 98 h 212"/>
                <a:gd name="T24" fmla="*/ 228 w 249"/>
                <a:gd name="T25" fmla="*/ 82 h 212"/>
                <a:gd name="T26" fmla="*/ 215 w 249"/>
                <a:gd name="T27" fmla="*/ 77 h 212"/>
                <a:gd name="T28" fmla="*/ 203 w 249"/>
                <a:gd name="T29" fmla="*/ 78 h 212"/>
                <a:gd name="T30" fmla="*/ 191 w 249"/>
                <a:gd name="T31" fmla="*/ 71 h 212"/>
                <a:gd name="T32" fmla="*/ 178 w 249"/>
                <a:gd name="T33" fmla="*/ 69 h 212"/>
                <a:gd name="T34" fmla="*/ 162 w 249"/>
                <a:gd name="T35" fmla="*/ 69 h 212"/>
                <a:gd name="T36" fmla="*/ 150 w 249"/>
                <a:gd name="T37" fmla="*/ 69 h 212"/>
                <a:gd name="T38" fmla="*/ 135 w 249"/>
                <a:gd name="T39" fmla="*/ 69 h 212"/>
                <a:gd name="T40" fmla="*/ 125 w 249"/>
                <a:gd name="T41" fmla="*/ 62 h 212"/>
                <a:gd name="T42" fmla="*/ 110 w 249"/>
                <a:gd name="T43" fmla="*/ 64 h 212"/>
                <a:gd name="T44" fmla="*/ 100 w 249"/>
                <a:gd name="T45" fmla="*/ 53 h 212"/>
                <a:gd name="T46" fmla="*/ 84 w 249"/>
                <a:gd name="T47" fmla="*/ 53 h 212"/>
                <a:gd name="T48" fmla="*/ 71 w 249"/>
                <a:gd name="T49" fmla="*/ 46 h 212"/>
                <a:gd name="T50" fmla="*/ 59 w 249"/>
                <a:gd name="T51" fmla="*/ 36 h 212"/>
                <a:gd name="T52" fmla="*/ 55 w 249"/>
                <a:gd name="T53" fmla="*/ 21 h 212"/>
                <a:gd name="T54" fmla="*/ 43 w 249"/>
                <a:gd name="T55" fmla="*/ 11 h 212"/>
                <a:gd name="T56" fmla="*/ 36 w 249"/>
                <a:gd name="T57" fmla="*/ 0 h 212"/>
                <a:gd name="T58" fmla="*/ 25 w 249"/>
                <a:gd name="T59" fmla="*/ 21 h 212"/>
                <a:gd name="T60" fmla="*/ 20 w 249"/>
                <a:gd name="T61" fmla="*/ 46 h 212"/>
                <a:gd name="T62" fmla="*/ 14 w 249"/>
                <a:gd name="T63" fmla="*/ 64 h 212"/>
                <a:gd name="T64" fmla="*/ 9 w 249"/>
                <a:gd name="T65" fmla="*/ 77 h 212"/>
                <a:gd name="T66" fmla="*/ 0 w 249"/>
                <a:gd name="T67" fmla="*/ 101 h 212"/>
                <a:gd name="T68" fmla="*/ 2 w 249"/>
                <a:gd name="T69" fmla="*/ 116 h 212"/>
                <a:gd name="T70" fmla="*/ 11 w 249"/>
                <a:gd name="T71" fmla="*/ 123 h 212"/>
                <a:gd name="T72" fmla="*/ 21 w 249"/>
                <a:gd name="T73" fmla="*/ 133 h 212"/>
                <a:gd name="T74" fmla="*/ 29 w 249"/>
                <a:gd name="T75" fmla="*/ 148 h 212"/>
                <a:gd name="T76" fmla="*/ 37 w 249"/>
                <a:gd name="T77" fmla="*/ 158 h 212"/>
                <a:gd name="T78" fmla="*/ 46 w 249"/>
                <a:gd name="T79" fmla="*/ 169 h 212"/>
                <a:gd name="T80" fmla="*/ 52 w 249"/>
                <a:gd name="T81" fmla="*/ 183 h 212"/>
                <a:gd name="T82" fmla="*/ 62 w 249"/>
                <a:gd name="T83" fmla="*/ 194 h 212"/>
                <a:gd name="T84" fmla="*/ 71 w 249"/>
                <a:gd name="T85" fmla="*/ 201 h 212"/>
                <a:gd name="T86" fmla="*/ 80 w 249"/>
                <a:gd name="T87" fmla="*/ 212 h 212"/>
                <a:gd name="T88" fmla="*/ 80 w 249"/>
                <a:gd name="T89" fmla="*/ 212 h 212"/>
                <a:gd name="T90" fmla="*/ 80 w 249"/>
                <a:gd name="T9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212">
                  <a:moveTo>
                    <a:pt x="80" y="212"/>
                  </a:moveTo>
                  <a:lnTo>
                    <a:pt x="89" y="206"/>
                  </a:lnTo>
                  <a:lnTo>
                    <a:pt x="105" y="208"/>
                  </a:lnTo>
                  <a:lnTo>
                    <a:pt x="116" y="205"/>
                  </a:lnTo>
                  <a:lnTo>
                    <a:pt x="130" y="196"/>
                  </a:lnTo>
                  <a:lnTo>
                    <a:pt x="144" y="190"/>
                  </a:lnTo>
                  <a:lnTo>
                    <a:pt x="157" y="196"/>
                  </a:lnTo>
                  <a:lnTo>
                    <a:pt x="192" y="183"/>
                  </a:lnTo>
                  <a:lnTo>
                    <a:pt x="214" y="171"/>
                  </a:lnTo>
                  <a:lnTo>
                    <a:pt x="249" y="142"/>
                  </a:lnTo>
                  <a:lnTo>
                    <a:pt x="240" y="116"/>
                  </a:lnTo>
                  <a:lnTo>
                    <a:pt x="235" y="98"/>
                  </a:lnTo>
                  <a:lnTo>
                    <a:pt x="228" y="82"/>
                  </a:lnTo>
                  <a:lnTo>
                    <a:pt x="215" y="77"/>
                  </a:lnTo>
                  <a:lnTo>
                    <a:pt x="203" y="78"/>
                  </a:lnTo>
                  <a:lnTo>
                    <a:pt x="191" y="71"/>
                  </a:lnTo>
                  <a:lnTo>
                    <a:pt x="178" y="69"/>
                  </a:lnTo>
                  <a:lnTo>
                    <a:pt x="162" y="69"/>
                  </a:lnTo>
                  <a:lnTo>
                    <a:pt x="150" y="69"/>
                  </a:lnTo>
                  <a:lnTo>
                    <a:pt x="135" y="69"/>
                  </a:lnTo>
                  <a:lnTo>
                    <a:pt x="125" y="62"/>
                  </a:lnTo>
                  <a:lnTo>
                    <a:pt x="110" y="64"/>
                  </a:lnTo>
                  <a:lnTo>
                    <a:pt x="100" y="53"/>
                  </a:lnTo>
                  <a:lnTo>
                    <a:pt x="84" y="53"/>
                  </a:lnTo>
                  <a:lnTo>
                    <a:pt x="71" y="46"/>
                  </a:lnTo>
                  <a:lnTo>
                    <a:pt x="59" y="36"/>
                  </a:lnTo>
                  <a:lnTo>
                    <a:pt x="55" y="21"/>
                  </a:lnTo>
                  <a:lnTo>
                    <a:pt x="43" y="11"/>
                  </a:lnTo>
                  <a:lnTo>
                    <a:pt x="36" y="0"/>
                  </a:lnTo>
                  <a:lnTo>
                    <a:pt x="25" y="21"/>
                  </a:lnTo>
                  <a:lnTo>
                    <a:pt x="20" y="46"/>
                  </a:lnTo>
                  <a:lnTo>
                    <a:pt x="14" y="64"/>
                  </a:lnTo>
                  <a:lnTo>
                    <a:pt x="9" y="77"/>
                  </a:lnTo>
                  <a:lnTo>
                    <a:pt x="0" y="101"/>
                  </a:lnTo>
                  <a:lnTo>
                    <a:pt x="2" y="116"/>
                  </a:lnTo>
                  <a:lnTo>
                    <a:pt x="11" y="123"/>
                  </a:lnTo>
                  <a:lnTo>
                    <a:pt x="21" y="133"/>
                  </a:lnTo>
                  <a:lnTo>
                    <a:pt x="29" y="148"/>
                  </a:lnTo>
                  <a:lnTo>
                    <a:pt x="37" y="158"/>
                  </a:lnTo>
                  <a:lnTo>
                    <a:pt x="46" y="169"/>
                  </a:lnTo>
                  <a:lnTo>
                    <a:pt x="52" y="183"/>
                  </a:lnTo>
                  <a:lnTo>
                    <a:pt x="62" y="194"/>
                  </a:lnTo>
                  <a:lnTo>
                    <a:pt x="71" y="201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80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66">
              <a:extLst>
                <a:ext uri="{FF2B5EF4-FFF2-40B4-BE49-F238E27FC236}">
                  <a16:creationId xmlns:a16="http://schemas.microsoft.com/office/drawing/2014/main" id="{8B92F290-960A-80CC-DFF8-76DEBE8F25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76052" y="4799769"/>
              <a:ext cx="682127" cy="709231"/>
            </a:xfrm>
            <a:custGeom>
              <a:avLst/>
              <a:gdLst>
                <a:gd name="T0" fmla="*/ 103 w 302"/>
                <a:gd name="T1" fmla="*/ 314 h 314"/>
                <a:gd name="T2" fmla="*/ 114 w 302"/>
                <a:gd name="T3" fmla="*/ 312 h 314"/>
                <a:gd name="T4" fmla="*/ 236 w 302"/>
                <a:gd name="T5" fmla="*/ 308 h 314"/>
                <a:gd name="T6" fmla="*/ 284 w 302"/>
                <a:gd name="T7" fmla="*/ 314 h 314"/>
                <a:gd name="T8" fmla="*/ 297 w 302"/>
                <a:gd name="T9" fmla="*/ 292 h 314"/>
                <a:gd name="T10" fmla="*/ 299 w 302"/>
                <a:gd name="T11" fmla="*/ 202 h 314"/>
                <a:gd name="T12" fmla="*/ 302 w 302"/>
                <a:gd name="T13" fmla="*/ 173 h 314"/>
                <a:gd name="T14" fmla="*/ 302 w 302"/>
                <a:gd name="T15" fmla="*/ 63 h 314"/>
                <a:gd name="T16" fmla="*/ 302 w 302"/>
                <a:gd name="T17" fmla="*/ 16 h 314"/>
                <a:gd name="T18" fmla="*/ 300 w 302"/>
                <a:gd name="T19" fmla="*/ 0 h 314"/>
                <a:gd name="T20" fmla="*/ 245 w 302"/>
                <a:gd name="T21" fmla="*/ 0 h 314"/>
                <a:gd name="T22" fmla="*/ 240 w 302"/>
                <a:gd name="T23" fmla="*/ 16 h 314"/>
                <a:gd name="T24" fmla="*/ 117 w 302"/>
                <a:gd name="T25" fmla="*/ 15 h 314"/>
                <a:gd name="T26" fmla="*/ 80 w 302"/>
                <a:gd name="T27" fmla="*/ 13 h 314"/>
                <a:gd name="T28" fmla="*/ 74 w 302"/>
                <a:gd name="T29" fmla="*/ 25 h 314"/>
                <a:gd name="T30" fmla="*/ 46 w 302"/>
                <a:gd name="T31" fmla="*/ 25 h 314"/>
                <a:gd name="T32" fmla="*/ 33 w 302"/>
                <a:gd name="T33" fmla="*/ 16 h 314"/>
                <a:gd name="T34" fmla="*/ 33 w 302"/>
                <a:gd name="T35" fmla="*/ 63 h 314"/>
                <a:gd name="T36" fmla="*/ 21 w 302"/>
                <a:gd name="T37" fmla="*/ 61 h 314"/>
                <a:gd name="T38" fmla="*/ 21 w 302"/>
                <a:gd name="T39" fmla="*/ 145 h 314"/>
                <a:gd name="T40" fmla="*/ 19 w 302"/>
                <a:gd name="T41" fmla="*/ 187 h 314"/>
                <a:gd name="T42" fmla="*/ 3 w 302"/>
                <a:gd name="T43" fmla="*/ 186 h 314"/>
                <a:gd name="T44" fmla="*/ 0 w 302"/>
                <a:gd name="T45" fmla="*/ 289 h 314"/>
                <a:gd name="T46" fmla="*/ 0 w 302"/>
                <a:gd name="T47" fmla="*/ 308 h 314"/>
                <a:gd name="T48" fmla="*/ 85 w 302"/>
                <a:gd name="T49" fmla="*/ 308 h 314"/>
                <a:gd name="T50" fmla="*/ 101 w 302"/>
                <a:gd name="T51" fmla="*/ 307 h 314"/>
                <a:gd name="T52" fmla="*/ 103 w 302"/>
                <a:gd name="T53" fmla="*/ 314 h 314"/>
                <a:gd name="T54" fmla="*/ 103 w 302"/>
                <a:gd name="T55" fmla="*/ 314 h 314"/>
                <a:gd name="T56" fmla="*/ 103 w 302"/>
                <a:gd name="T5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2" h="314">
                  <a:moveTo>
                    <a:pt x="103" y="314"/>
                  </a:moveTo>
                  <a:lnTo>
                    <a:pt x="114" y="312"/>
                  </a:lnTo>
                  <a:lnTo>
                    <a:pt x="236" y="308"/>
                  </a:lnTo>
                  <a:lnTo>
                    <a:pt x="284" y="314"/>
                  </a:lnTo>
                  <a:lnTo>
                    <a:pt x="297" y="292"/>
                  </a:lnTo>
                  <a:lnTo>
                    <a:pt x="299" y="202"/>
                  </a:lnTo>
                  <a:lnTo>
                    <a:pt x="302" y="173"/>
                  </a:lnTo>
                  <a:lnTo>
                    <a:pt x="302" y="63"/>
                  </a:lnTo>
                  <a:lnTo>
                    <a:pt x="302" y="16"/>
                  </a:lnTo>
                  <a:lnTo>
                    <a:pt x="300" y="0"/>
                  </a:lnTo>
                  <a:lnTo>
                    <a:pt x="245" y="0"/>
                  </a:lnTo>
                  <a:lnTo>
                    <a:pt x="240" y="16"/>
                  </a:lnTo>
                  <a:lnTo>
                    <a:pt x="117" y="15"/>
                  </a:lnTo>
                  <a:lnTo>
                    <a:pt x="80" y="13"/>
                  </a:lnTo>
                  <a:lnTo>
                    <a:pt x="74" y="25"/>
                  </a:lnTo>
                  <a:lnTo>
                    <a:pt x="46" y="25"/>
                  </a:lnTo>
                  <a:lnTo>
                    <a:pt x="33" y="16"/>
                  </a:lnTo>
                  <a:lnTo>
                    <a:pt x="33" y="63"/>
                  </a:lnTo>
                  <a:lnTo>
                    <a:pt x="21" y="61"/>
                  </a:lnTo>
                  <a:lnTo>
                    <a:pt x="21" y="145"/>
                  </a:lnTo>
                  <a:lnTo>
                    <a:pt x="19" y="187"/>
                  </a:lnTo>
                  <a:lnTo>
                    <a:pt x="3" y="186"/>
                  </a:lnTo>
                  <a:lnTo>
                    <a:pt x="0" y="289"/>
                  </a:lnTo>
                  <a:lnTo>
                    <a:pt x="0" y="308"/>
                  </a:lnTo>
                  <a:lnTo>
                    <a:pt x="85" y="308"/>
                  </a:lnTo>
                  <a:lnTo>
                    <a:pt x="101" y="307"/>
                  </a:lnTo>
                  <a:lnTo>
                    <a:pt x="103" y="314"/>
                  </a:lnTo>
                  <a:lnTo>
                    <a:pt x="103" y="314"/>
                  </a:lnTo>
                  <a:lnTo>
                    <a:pt x="103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67">
              <a:extLst>
                <a:ext uri="{FF2B5EF4-FFF2-40B4-BE49-F238E27FC236}">
                  <a16:creationId xmlns:a16="http://schemas.microsoft.com/office/drawing/2014/main" id="{0C6E61C9-92F9-EA36-50A2-37BDED9851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4799769"/>
              <a:ext cx="695679" cy="716008"/>
            </a:xfrm>
            <a:custGeom>
              <a:avLst/>
              <a:gdLst>
                <a:gd name="T0" fmla="*/ 183 w 308"/>
                <a:gd name="T1" fmla="*/ 317 h 317"/>
                <a:gd name="T2" fmla="*/ 183 w 308"/>
                <a:gd name="T3" fmla="*/ 292 h 317"/>
                <a:gd name="T4" fmla="*/ 194 w 308"/>
                <a:gd name="T5" fmla="*/ 283 h 317"/>
                <a:gd name="T6" fmla="*/ 208 w 308"/>
                <a:gd name="T7" fmla="*/ 275 h 317"/>
                <a:gd name="T8" fmla="*/ 228 w 308"/>
                <a:gd name="T9" fmla="*/ 271 h 317"/>
                <a:gd name="T10" fmla="*/ 230 w 308"/>
                <a:gd name="T11" fmla="*/ 255 h 317"/>
                <a:gd name="T12" fmla="*/ 228 w 308"/>
                <a:gd name="T13" fmla="*/ 242 h 317"/>
                <a:gd name="T14" fmla="*/ 233 w 308"/>
                <a:gd name="T15" fmla="*/ 230 h 317"/>
                <a:gd name="T16" fmla="*/ 247 w 308"/>
                <a:gd name="T17" fmla="*/ 219 h 317"/>
                <a:gd name="T18" fmla="*/ 306 w 308"/>
                <a:gd name="T19" fmla="*/ 212 h 317"/>
                <a:gd name="T20" fmla="*/ 306 w 308"/>
                <a:gd name="T21" fmla="*/ 196 h 317"/>
                <a:gd name="T22" fmla="*/ 306 w 308"/>
                <a:gd name="T23" fmla="*/ 105 h 317"/>
                <a:gd name="T24" fmla="*/ 308 w 308"/>
                <a:gd name="T25" fmla="*/ 73 h 317"/>
                <a:gd name="T26" fmla="*/ 306 w 308"/>
                <a:gd name="T27" fmla="*/ 31 h 317"/>
                <a:gd name="T28" fmla="*/ 285 w 308"/>
                <a:gd name="T29" fmla="*/ 29 h 317"/>
                <a:gd name="T30" fmla="*/ 219 w 308"/>
                <a:gd name="T31" fmla="*/ 31 h 317"/>
                <a:gd name="T32" fmla="*/ 205 w 308"/>
                <a:gd name="T33" fmla="*/ 38 h 317"/>
                <a:gd name="T34" fmla="*/ 180 w 308"/>
                <a:gd name="T35" fmla="*/ 32 h 317"/>
                <a:gd name="T36" fmla="*/ 167 w 308"/>
                <a:gd name="T37" fmla="*/ 24 h 317"/>
                <a:gd name="T38" fmla="*/ 61 w 308"/>
                <a:gd name="T39" fmla="*/ 31 h 317"/>
                <a:gd name="T40" fmla="*/ 59 w 308"/>
                <a:gd name="T41" fmla="*/ 11 h 317"/>
                <a:gd name="T42" fmla="*/ 5 w 308"/>
                <a:gd name="T43" fmla="*/ 0 h 317"/>
                <a:gd name="T44" fmla="*/ 7 w 308"/>
                <a:gd name="T45" fmla="*/ 16 h 317"/>
                <a:gd name="T46" fmla="*/ 5 w 308"/>
                <a:gd name="T47" fmla="*/ 52 h 317"/>
                <a:gd name="T48" fmla="*/ 7 w 308"/>
                <a:gd name="T49" fmla="*/ 173 h 317"/>
                <a:gd name="T50" fmla="*/ 4 w 308"/>
                <a:gd name="T51" fmla="*/ 194 h 317"/>
                <a:gd name="T52" fmla="*/ 2 w 308"/>
                <a:gd name="T53" fmla="*/ 292 h 317"/>
                <a:gd name="T54" fmla="*/ 0 w 308"/>
                <a:gd name="T55" fmla="*/ 312 h 317"/>
                <a:gd name="T56" fmla="*/ 29 w 308"/>
                <a:gd name="T57" fmla="*/ 315 h 317"/>
                <a:gd name="T58" fmla="*/ 112 w 308"/>
                <a:gd name="T59" fmla="*/ 315 h 317"/>
                <a:gd name="T60" fmla="*/ 183 w 308"/>
                <a:gd name="T61" fmla="*/ 317 h 317"/>
                <a:gd name="T62" fmla="*/ 183 w 308"/>
                <a:gd name="T63" fmla="*/ 317 h 317"/>
                <a:gd name="T64" fmla="*/ 183 w 308"/>
                <a:gd name="T6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8" h="317">
                  <a:moveTo>
                    <a:pt x="183" y="317"/>
                  </a:moveTo>
                  <a:lnTo>
                    <a:pt x="183" y="292"/>
                  </a:lnTo>
                  <a:lnTo>
                    <a:pt x="194" y="283"/>
                  </a:lnTo>
                  <a:lnTo>
                    <a:pt x="208" y="275"/>
                  </a:lnTo>
                  <a:lnTo>
                    <a:pt x="228" y="271"/>
                  </a:lnTo>
                  <a:lnTo>
                    <a:pt x="230" y="255"/>
                  </a:lnTo>
                  <a:lnTo>
                    <a:pt x="228" y="242"/>
                  </a:lnTo>
                  <a:lnTo>
                    <a:pt x="233" y="230"/>
                  </a:lnTo>
                  <a:lnTo>
                    <a:pt x="247" y="219"/>
                  </a:lnTo>
                  <a:lnTo>
                    <a:pt x="306" y="212"/>
                  </a:lnTo>
                  <a:lnTo>
                    <a:pt x="306" y="196"/>
                  </a:lnTo>
                  <a:lnTo>
                    <a:pt x="306" y="105"/>
                  </a:lnTo>
                  <a:lnTo>
                    <a:pt x="308" y="73"/>
                  </a:lnTo>
                  <a:lnTo>
                    <a:pt x="306" y="31"/>
                  </a:lnTo>
                  <a:lnTo>
                    <a:pt x="285" y="29"/>
                  </a:lnTo>
                  <a:lnTo>
                    <a:pt x="219" y="31"/>
                  </a:lnTo>
                  <a:lnTo>
                    <a:pt x="205" y="38"/>
                  </a:lnTo>
                  <a:lnTo>
                    <a:pt x="180" y="32"/>
                  </a:lnTo>
                  <a:lnTo>
                    <a:pt x="167" y="24"/>
                  </a:lnTo>
                  <a:lnTo>
                    <a:pt x="61" y="31"/>
                  </a:lnTo>
                  <a:lnTo>
                    <a:pt x="59" y="11"/>
                  </a:lnTo>
                  <a:lnTo>
                    <a:pt x="5" y="0"/>
                  </a:lnTo>
                  <a:lnTo>
                    <a:pt x="7" y="16"/>
                  </a:lnTo>
                  <a:lnTo>
                    <a:pt x="5" y="52"/>
                  </a:lnTo>
                  <a:lnTo>
                    <a:pt x="7" y="173"/>
                  </a:lnTo>
                  <a:lnTo>
                    <a:pt x="4" y="194"/>
                  </a:lnTo>
                  <a:lnTo>
                    <a:pt x="2" y="292"/>
                  </a:lnTo>
                  <a:lnTo>
                    <a:pt x="0" y="312"/>
                  </a:lnTo>
                  <a:lnTo>
                    <a:pt x="29" y="315"/>
                  </a:lnTo>
                  <a:lnTo>
                    <a:pt x="112" y="315"/>
                  </a:lnTo>
                  <a:lnTo>
                    <a:pt x="183" y="317"/>
                  </a:lnTo>
                  <a:lnTo>
                    <a:pt x="183" y="317"/>
                  </a:lnTo>
                  <a:lnTo>
                    <a:pt x="183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68">
              <a:extLst>
                <a:ext uri="{FF2B5EF4-FFF2-40B4-BE49-F238E27FC236}">
                  <a16:creationId xmlns:a16="http://schemas.microsoft.com/office/drawing/2014/main" id="{DC70CBFD-C115-785B-BBAC-2D013A8EFA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5581278"/>
              <a:ext cx="514983" cy="397531"/>
            </a:xfrm>
            <a:custGeom>
              <a:avLst/>
              <a:gdLst>
                <a:gd name="T0" fmla="*/ 201 w 228"/>
                <a:gd name="T1" fmla="*/ 176 h 176"/>
                <a:gd name="T2" fmla="*/ 228 w 228"/>
                <a:gd name="T3" fmla="*/ 124 h 176"/>
                <a:gd name="T4" fmla="*/ 214 w 228"/>
                <a:gd name="T5" fmla="*/ 107 h 176"/>
                <a:gd name="T6" fmla="*/ 200 w 228"/>
                <a:gd name="T7" fmla="*/ 89 h 176"/>
                <a:gd name="T8" fmla="*/ 205 w 228"/>
                <a:gd name="T9" fmla="*/ 76 h 176"/>
                <a:gd name="T10" fmla="*/ 207 w 228"/>
                <a:gd name="T11" fmla="*/ 60 h 176"/>
                <a:gd name="T12" fmla="*/ 205 w 228"/>
                <a:gd name="T13" fmla="*/ 44 h 176"/>
                <a:gd name="T14" fmla="*/ 210 w 228"/>
                <a:gd name="T15" fmla="*/ 28 h 176"/>
                <a:gd name="T16" fmla="*/ 192 w 228"/>
                <a:gd name="T17" fmla="*/ 34 h 176"/>
                <a:gd name="T18" fmla="*/ 182 w 228"/>
                <a:gd name="T19" fmla="*/ 25 h 176"/>
                <a:gd name="T20" fmla="*/ 164 w 228"/>
                <a:gd name="T21" fmla="*/ 10 h 176"/>
                <a:gd name="T22" fmla="*/ 152 w 228"/>
                <a:gd name="T23" fmla="*/ 5 h 176"/>
                <a:gd name="T24" fmla="*/ 136 w 228"/>
                <a:gd name="T25" fmla="*/ 0 h 176"/>
                <a:gd name="T26" fmla="*/ 121 w 228"/>
                <a:gd name="T27" fmla="*/ 5 h 176"/>
                <a:gd name="T28" fmla="*/ 109 w 228"/>
                <a:gd name="T29" fmla="*/ 3 h 176"/>
                <a:gd name="T30" fmla="*/ 98 w 228"/>
                <a:gd name="T31" fmla="*/ 18 h 176"/>
                <a:gd name="T32" fmla="*/ 80 w 228"/>
                <a:gd name="T33" fmla="*/ 26 h 176"/>
                <a:gd name="T34" fmla="*/ 54 w 228"/>
                <a:gd name="T35" fmla="*/ 39 h 176"/>
                <a:gd name="T36" fmla="*/ 39 w 228"/>
                <a:gd name="T37" fmla="*/ 44 h 176"/>
                <a:gd name="T38" fmla="*/ 27 w 228"/>
                <a:gd name="T39" fmla="*/ 42 h 176"/>
                <a:gd name="T40" fmla="*/ 0 w 228"/>
                <a:gd name="T41" fmla="*/ 67 h 176"/>
                <a:gd name="T42" fmla="*/ 22 w 228"/>
                <a:gd name="T43" fmla="*/ 103 h 176"/>
                <a:gd name="T44" fmla="*/ 39 w 228"/>
                <a:gd name="T45" fmla="*/ 101 h 176"/>
                <a:gd name="T46" fmla="*/ 52 w 228"/>
                <a:gd name="T47" fmla="*/ 103 h 176"/>
                <a:gd name="T48" fmla="*/ 64 w 228"/>
                <a:gd name="T49" fmla="*/ 108 h 176"/>
                <a:gd name="T50" fmla="*/ 80 w 228"/>
                <a:gd name="T51" fmla="*/ 110 h 176"/>
                <a:gd name="T52" fmla="*/ 93 w 228"/>
                <a:gd name="T53" fmla="*/ 112 h 176"/>
                <a:gd name="T54" fmla="*/ 105 w 228"/>
                <a:gd name="T55" fmla="*/ 119 h 176"/>
                <a:gd name="T56" fmla="*/ 112 w 228"/>
                <a:gd name="T57" fmla="*/ 130 h 176"/>
                <a:gd name="T58" fmla="*/ 128 w 228"/>
                <a:gd name="T59" fmla="*/ 146 h 176"/>
                <a:gd name="T60" fmla="*/ 137 w 228"/>
                <a:gd name="T61" fmla="*/ 153 h 176"/>
                <a:gd name="T62" fmla="*/ 152 w 228"/>
                <a:gd name="T63" fmla="*/ 155 h 176"/>
                <a:gd name="T64" fmla="*/ 164 w 228"/>
                <a:gd name="T65" fmla="*/ 162 h 176"/>
                <a:gd name="T66" fmla="*/ 176 w 228"/>
                <a:gd name="T67" fmla="*/ 174 h 176"/>
                <a:gd name="T68" fmla="*/ 192 w 228"/>
                <a:gd name="T69" fmla="*/ 176 h 176"/>
                <a:gd name="T70" fmla="*/ 201 w 228"/>
                <a:gd name="T71" fmla="*/ 176 h 176"/>
                <a:gd name="T72" fmla="*/ 201 w 228"/>
                <a:gd name="T73" fmla="*/ 176 h 176"/>
                <a:gd name="T74" fmla="*/ 201 w 228"/>
                <a:gd name="T7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8" h="176">
                  <a:moveTo>
                    <a:pt x="201" y="176"/>
                  </a:moveTo>
                  <a:lnTo>
                    <a:pt x="228" y="124"/>
                  </a:lnTo>
                  <a:lnTo>
                    <a:pt x="214" y="107"/>
                  </a:lnTo>
                  <a:lnTo>
                    <a:pt x="200" y="89"/>
                  </a:lnTo>
                  <a:lnTo>
                    <a:pt x="205" y="76"/>
                  </a:lnTo>
                  <a:lnTo>
                    <a:pt x="207" y="60"/>
                  </a:lnTo>
                  <a:lnTo>
                    <a:pt x="205" y="44"/>
                  </a:lnTo>
                  <a:lnTo>
                    <a:pt x="210" y="28"/>
                  </a:lnTo>
                  <a:lnTo>
                    <a:pt x="192" y="34"/>
                  </a:lnTo>
                  <a:lnTo>
                    <a:pt x="182" y="25"/>
                  </a:lnTo>
                  <a:lnTo>
                    <a:pt x="164" y="10"/>
                  </a:lnTo>
                  <a:lnTo>
                    <a:pt x="152" y="5"/>
                  </a:lnTo>
                  <a:lnTo>
                    <a:pt x="136" y="0"/>
                  </a:lnTo>
                  <a:lnTo>
                    <a:pt x="121" y="5"/>
                  </a:lnTo>
                  <a:lnTo>
                    <a:pt x="109" y="3"/>
                  </a:lnTo>
                  <a:lnTo>
                    <a:pt x="98" y="18"/>
                  </a:lnTo>
                  <a:lnTo>
                    <a:pt x="80" y="26"/>
                  </a:lnTo>
                  <a:lnTo>
                    <a:pt x="54" y="39"/>
                  </a:lnTo>
                  <a:lnTo>
                    <a:pt x="39" y="44"/>
                  </a:lnTo>
                  <a:lnTo>
                    <a:pt x="27" y="42"/>
                  </a:lnTo>
                  <a:lnTo>
                    <a:pt x="0" y="67"/>
                  </a:lnTo>
                  <a:lnTo>
                    <a:pt x="22" y="103"/>
                  </a:lnTo>
                  <a:lnTo>
                    <a:pt x="39" y="101"/>
                  </a:lnTo>
                  <a:lnTo>
                    <a:pt x="52" y="103"/>
                  </a:lnTo>
                  <a:lnTo>
                    <a:pt x="64" y="108"/>
                  </a:lnTo>
                  <a:lnTo>
                    <a:pt x="80" y="110"/>
                  </a:lnTo>
                  <a:lnTo>
                    <a:pt x="93" y="112"/>
                  </a:lnTo>
                  <a:lnTo>
                    <a:pt x="105" y="119"/>
                  </a:lnTo>
                  <a:lnTo>
                    <a:pt x="112" y="130"/>
                  </a:lnTo>
                  <a:lnTo>
                    <a:pt x="128" y="146"/>
                  </a:lnTo>
                  <a:lnTo>
                    <a:pt x="137" y="153"/>
                  </a:lnTo>
                  <a:lnTo>
                    <a:pt x="152" y="155"/>
                  </a:lnTo>
                  <a:lnTo>
                    <a:pt x="164" y="162"/>
                  </a:lnTo>
                  <a:lnTo>
                    <a:pt x="176" y="174"/>
                  </a:lnTo>
                  <a:lnTo>
                    <a:pt x="192" y="176"/>
                  </a:lnTo>
                  <a:lnTo>
                    <a:pt x="201" y="176"/>
                  </a:lnTo>
                  <a:lnTo>
                    <a:pt x="201" y="176"/>
                  </a:lnTo>
                  <a:lnTo>
                    <a:pt x="201" y="1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69">
              <a:extLst>
                <a:ext uri="{FF2B5EF4-FFF2-40B4-BE49-F238E27FC236}">
                  <a16:creationId xmlns:a16="http://schemas.microsoft.com/office/drawing/2014/main" id="{C4609AA6-EB4D-E8EA-051E-9D6653DEF3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8972" y="4379651"/>
              <a:ext cx="664057" cy="594038"/>
            </a:xfrm>
            <a:custGeom>
              <a:avLst/>
              <a:gdLst>
                <a:gd name="T0" fmla="*/ 294 w 294"/>
                <a:gd name="T1" fmla="*/ 263 h 263"/>
                <a:gd name="T2" fmla="*/ 280 w 294"/>
                <a:gd name="T3" fmla="*/ 249 h 263"/>
                <a:gd name="T4" fmla="*/ 274 w 294"/>
                <a:gd name="T5" fmla="*/ 238 h 263"/>
                <a:gd name="T6" fmla="*/ 276 w 294"/>
                <a:gd name="T7" fmla="*/ 222 h 263"/>
                <a:gd name="T8" fmla="*/ 274 w 294"/>
                <a:gd name="T9" fmla="*/ 211 h 263"/>
                <a:gd name="T10" fmla="*/ 283 w 294"/>
                <a:gd name="T11" fmla="*/ 197 h 263"/>
                <a:gd name="T12" fmla="*/ 271 w 294"/>
                <a:gd name="T13" fmla="*/ 188 h 263"/>
                <a:gd name="T14" fmla="*/ 256 w 294"/>
                <a:gd name="T15" fmla="*/ 174 h 263"/>
                <a:gd name="T16" fmla="*/ 242 w 294"/>
                <a:gd name="T17" fmla="*/ 165 h 263"/>
                <a:gd name="T18" fmla="*/ 217 w 294"/>
                <a:gd name="T19" fmla="*/ 156 h 263"/>
                <a:gd name="T20" fmla="*/ 205 w 294"/>
                <a:gd name="T21" fmla="*/ 149 h 263"/>
                <a:gd name="T22" fmla="*/ 183 w 294"/>
                <a:gd name="T23" fmla="*/ 138 h 263"/>
                <a:gd name="T24" fmla="*/ 175 w 294"/>
                <a:gd name="T25" fmla="*/ 131 h 263"/>
                <a:gd name="T26" fmla="*/ 151 w 294"/>
                <a:gd name="T27" fmla="*/ 106 h 263"/>
                <a:gd name="T28" fmla="*/ 132 w 294"/>
                <a:gd name="T29" fmla="*/ 87 h 263"/>
                <a:gd name="T30" fmla="*/ 114 w 294"/>
                <a:gd name="T31" fmla="*/ 69 h 263"/>
                <a:gd name="T32" fmla="*/ 114 w 294"/>
                <a:gd name="T33" fmla="*/ 17 h 263"/>
                <a:gd name="T34" fmla="*/ 116 w 294"/>
                <a:gd name="T35" fmla="*/ 1 h 263"/>
                <a:gd name="T36" fmla="*/ 100 w 294"/>
                <a:gd name="T37" fmla="*/ 0 h 263"/>
                <a:gd name="T38" fmla="*/ 93 w 294"/>
                <a:gd name="T39" fmla="*/ 14 h 263"/>
                <a:gd name="T40" fmla="*/ 66 w 294"/>
                <a:gd name="T41" fmla="*/ 16 h 263"/>
                <a:gd name="T42" fmla="*/ 66 w 294"/>
                <a:gd name="T43" fmla="*/ 40 h 263"/>
                <a:gd name="T44" fmla="*/ 54 w 294"/>
                <a:gd name="T45" fmla="*/ 39 h 263"/>
                <a:gd name="T46" fmla="*/ 38 w 294"/>
                <a:gd name="T47" fmla="*/ 44 h 263"/>
                <a:gd name="T48" fmla="*/ 29 w 294"/>
                <a:gd name="T49" fmla="*/ 30 h 263"/>
                <a:gd name="T50" fmla="*/ 16 w 294"/>
                <a:gd name="T51" fmla="*/ 28 h 263"/>
                <a:gd name="T52" fmla="*/ 5 w 294"/>
                <a:gd name="T53" fmla="*/ 39 h 263"/>
                <a:gd name="T54" fmla="*/ 0 w 294"/>
                <a:gd name="T55" fmla="*/ 62 h 263"/>
                <a:gd name="T56" fmla="*/ 5 w 294"/>
                <a:gd name="T57" fmla="*/ 92 h 263"/>
                <a:gd name="T58" fmla="*/ 16 w 294"/>
                <a:gd name="T59" fmla="*/ 135 h 263"/>
                <a:gd name="T60" fmla="*/ 41 w 294"/>
                <a:gd name="T61" fmla="*/ 138 h 263"/>
                <a:gd name="T62" fmla="*/ 64 w 294"/>
                <a:gd name="T63" fmla="*/ 137 h 263"/>
                <a:gd name="T64" fmla="*/ 66 w 294"/>
                <a:gd name="T65" fmla="*/ 151 h 263"/>
                <a:gd name="T66" fmla="*/ 64 w 294"/>
                <a:gd name="T67" fmla="*/ 186 h 263"/>
                <a:gd name="T68" fmla="*/ 66 w 294"/>
                <a:gd name="T69" fmla="*/ 199 h 263"/>
                <a:gd name="T70" fmla="*/ 68 w 294"/>
                <a:gd name="T71" fmla="*/ 218 h 263"/>
                <a:gd name="T72" fmla="*/ 66 w 294"/>
                <a:gd name="T73" fmla="*/ 234 h 263"/>
                <a:gd name="T74" fmla="*/ 66 w 294"/>
                <a:gd name="T75" fmla="*/ 259 h 263"/>
                <a:gd name="T76" fmla="*/ 111 w 294"/>
                <a:gd name="T77" fmla="*/ 259 h 263"/>
                <a:gd name="T78" fmla="*/ 175 w 294"/>
                <a:gd name="T79" fmla="*/ 261 h 263"/>
                <a:gd name="T80" fmla="*/ 230 w 294"/>
                <a:gd name="T81" fmla="*/ 261 h 263"/>
                <a:gd name="T82" fmla="*/ 294 w 294"/>
                <a:gd name="T83" fmla="*/ 263 h 263"/>
                <a:gd name="T84" fmla="*/ 294 w 294"/>
                <a:gd name="T85" fmla="*/ 263 h 263"/>
                <a:gd name="T86" fmla="*/ 294 w 294"/>
                <a:gd name="T87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" h="263">
                  <a:moveTo>
                    <a:pt x="294" y="263"/>
                  </a:moveTo>
                  <a:lnTo>
                    <a:pt x="280" y="249"/>
                  </a:lnTo>
                  <a:lnTo>
                    <a:pt x="274" y="238"/>
                  </a:lnTo>
                  <a:lnTo>
                    <a:pt x="276" y="222"/>
                  </a:lnTo>
                  <a:lnTo>
                    <a:pt x="274" y="211"/>
                  </a:lnTo>
                  <a:lnTo>
                    <a:pt x="283" y="197"/>
                  </a:lnTo>
                  <a:lnTo>
                    <a:pt x="271" y="188"/>
                  </a:lnTo>
                  <a:lnTo>
                    <a:pt x="256" y="174"/>
                  </a:lnTo>
                  <a:lnTo>
                    <a:pt x="242" y="165"/>
                  </a:lnTo>
                  <a:lnTo>
                    <a:pt x="217" y="156"/>
                  </a:lnTo>
                  <a:lnTo>
                    <a:pt x="205" y="149"/>
                  </a:lnTo>
                  <a:lnTo>
                    <a:pt x="183" y="138"/>
                  </a:lnTo>
                  <a:lnTo>
                    <a:pt x="175" y="131"/>
                  </a:lnTo>
                  <a:lnTo>
                    <a:pt x="151" y="106"/>
                  </a:lnTo>
                  <a:lnTo>
                    <a:pt x="132" y="87"/>
                  </a:lnTo>
                  <a:lnTo>
                    <a:pt x="114" y="69"/>
                  </a:lnTo>
                  <a:lnTo>
                    <a:pt x="114" y="17"/>
                  </a:lnTo>
                  <a:lnTo>
                    <a:pt x="116" y="1"/>
                  </a:lnTo>
                  <a:lnTo>
                    <a:pt x="100" y="0"/>
                  </a:lnTo>
                  <a:lnTo>
                    <a:pt x="93" y="14"/>
                  </a:lnTo>
                  <a:lnTo>
                    <a:pt x="66" y="16"/>
                  </a:lnTo>
                  <a:lnTo>
                    <a:pt x="66" y="40"/>
                  </a:lnTo>
                  <a:lnTo>
                    <a:pt x="54" y="39"/>
                  </a:lnTo>
                  <a:lnTo>
                    <a:pt x="38" y="44"/>
                  </a:lnTo>
                  <a:lnTo>
                    <a:pt x="29" y="30"/>
                  </a:lnTo>
                  <a:lnTo>
                    <a:pt x="16" y="28"/>
                  </a:lnTo>
                  <a:lnTo>
                    <a:pt x="5" y="39"/>
                  </a:lnTo>
                  <a:lnTo>
                    <a:pt x="0" y="62"/>
                  </a:lnTo>
                  <a:lnTo>
                    <a:pt x="5" y="92"/>
                  </a:lnTo>
                  <a:lnTo>
                    <a:pt x="16" y="135"/>
                  </a:lnTo>
                  <a:lnTo>
                    <a:pt x="41" y="138"/>
                  </a:lnTo>
                  <a:lnTo>
                    <a:pt x="64" y="137"/>
                  </a:lnTo>
                  <a:lnTo>
                    <a:pt x="66" y="151"/>
                  </a:lnTo>
                  <a:lnTo>
                    <a:pt x="64" y="186"/>
                  </a:lnTo>
                  <a:lnTo>
                    <a:pt x="66" y="199"/>
                  </a:lnTo>
                  <a:lnTo>
                    <a:pt x="68" y="218"/>
                  </a:lnTo>
                  <a:lnTo>
                    <a:pt x="66" y="234"/>
                  </a:lnTo>
                  <a:lnTo>
                    <a:pt x="66" y="259"/>
                  </a:lnTo>
                  <a:lnTo>
                    <a:pt x="111" y="259"/>
                  </a:lnTo>
                  <a:lnTo>
                    <a:pt x="175" y="261"/>
                  </a:lnTo>
                  <a:lnTo>
                    <a:pt x="230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70">
              <a:extLst>
                <a:ext uri="{FF2B5EF4-FFF2-40B4-BE49-F238E27FC236}">
                  <a16:creationId xmlns:a16="http://schemas.microsoft.com/office/drawing/2014/main" id="{62582692-7EE7-0CE7-3077-123075D2C7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23442" y="5045966"/>
              <a:ext cx="926066" cy="700196"/>
            </a:xfrm>
            <a:custGeom>
              <a:avLst/>
              <a:gdLst>
                <a:gd name="T0" fmla="*/ 406 w 410"/>
                <a:gd name="T1" fmla="*/ 292 h 310"/>
                <a:gd name="T2" fmla="*/ 392 w 410"/>
                <a:gd name="T3" fmla="*/ 269 h 310"/>
                <a:gd name="T4" fmla="*/ 387 w 410"/>
                <a:gd name="T5" fmla="*/ 239 h 310"/>
                <a:gd name="T6" fmla="*/ 367 w 410"/>
                <a:gd name="T7" fmla="*/ 215 h 310"/>
                <a:gd name="T8" fmla="*/ 346 w 410"/>
                <a:gd name="T9" fmla="*/ 198 h 310"/>
                <a:gd name="T10" fmla="*/ 340 w 410"/>
                <a:gd name="T11" fmla="*/ 174 h 310"/>
                <a:gd name="T12" fmla="*/ 324 w 410"/>
                <a:gd name="T13" fmla="*/ 146 h 310"/>
                <a:gd name="T14" fmla="*/ 294 w 410"/>
                <a:gd name="T15" fmla="*/ 130 h 310"/>
                <a:gd name="T16" fmla="*/ 278 w 410"/>
                <a:gd name="T17" fmla="*/ 93 h 310"/>
                <a:gd name="T18" fmla="*/ 269 w 410"/>
                <a:gd name="T19" fmla="*/ 59 h 310"/>
                <a:gd name="T20" fmla="*/ 271 w 410"/>
                <a:gd name="T21" fmla="*/ 27 h 310"/>
                <a:gd name="T22" fmla="*/ 248 w 410"/>
                <a:gd name="T23" fmla="*/ 0 h 310"/>
                <a:gd name="T24" fmla="*/ 217 w 410"/>
                <a:gd name="T25" fmla="*/ 11 h 310"/>
                <a:gd name="T26" fmla="*/ 191 w 410"/>
                <a:gd name="T27" fmla="*/ 23 h 310"/>
                <a:gd name="T28" fmla="*/ 139 w 410"/>
                <a:gd name="T29" fmla="*/ 39 h 310"/>
                <a:gd name="T30" fmla="*/ 91 w 410"/>
                <a:gd name="T31" fmla="*/ 71 h 310"/>
                <a:gd name="T32" fmla="*/ 61 w 410"/>
                <a:gd name="T33" fmla="*/ 52 h 310"/>
                <a:gd name="T34" fmla="*/ 16 w 410"/>
                <a:gd name="T35" fmla="*/ 62 h 310"/>
                <a:gd name="T36" fmla="*/ 4 w 410"/>
                <a:gd name="T37" fmla="*/ 91 h 310"/>
                <a:gd name="T38" fmla="*/ 0 w 410"/>
                <a:gd name="T39" fmla="*/ 119 h 310"/>
                <a:gd name="T40" fmla="*/ 31 w 410"/>
                <a:gd name="T41" fmla="*/ 135 h 310"/>
                <a:gd name="T42" fmla="*/ 47 w 410"/>
                <a:gd name="T43" fmla="*/ 160 h 310"/>
                <a:gd name="T44" fmla="*/ 64 w 410"/>
                <a:gd name="T45" fmla="*/ 198 h 310"/>
                <a:gd name="T46" fmla="*/ 86 w 410"/>
                <a:gd name="T47" fmla="*/ 217 h 310"/>
                <a:gd name="T48" fmla="*/ 109 w 410"/>
                <a:gd name="T49" fmla="*/ 239 h 310"/>
                <a:gd name="T50" fmla="*/ 128 w 410"/>
                <a:gd name="T51" fmla="*/ 258 h 310"/>
                <a:gd name="T52" fmla="*/ 161 w 410"/>
                <a:gd name="T53" fmla="*/ 269 h 310"/>
                <a:gd name="T54" fmla="*/ 193 w 410"/>
                <a:gd name="T55" fmla="*/ 285 h 310"/>
                <a:gd name="T56" fmla="*/ 214 w 410"/>
                <a:gd name="T57" fmla="*/ 281 h 310"/>
                <a:gd name="T58" fmla="*/ 248 w 410"/>
                <a:gd name="T59" fmla="*/ 295 h 310"/>
                <a:gd name="T60" fmla="*/ 274 w 410"/>
                <a:gd name="T61" fmla="*/ 287 h 310"/>
                <a:gd name="T62" fmla="*/ 306 w 410"/>
                <a:gd name="T63" fmla="*/ 283 h 310"/>
                <a:gd name="T64" fmla="*/ 340 w 410"/>
                <a:gd name="T65" fmla="*/ 274 h 310"/>
                <a:gd name="T66" fmla="*/ 365 w 410"/>
                <a:gd name="T67" fmla="*/ 285 h 310"/>
                <a:gd name="T68" fmla="*/ 392 w 410"/>
                <a:gd name="T69" fmla="*/ 294 h 310"/>
                <a:gd name="T70" fmla="*/ 410 w 410"/>
                <a:gd name="T71" fmla="*/ 310 h 310"/>
                <a:gd name="T72" fmla="*/ 410 w 410"/>
                <a:gd name="T7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0" h="310">
                  <a:moveTo>
                    <a:pt x="410" y="310"/>
                  </a:moveTo>
                  <a:lnTo>
                    <a:pt x="406" y="292"/>
                  </a:lnTo>
                  <a:lnTo>
                    <a:pt x="401" y="281"/>
                  </a:lnTo>
                  <a:lnTo>
                    <a:pt x="392" y="269"/>
                  </a:lnTo>
                  <a:lnTo>
                    <a:pt x="388" y="255"/>
                  </a:lnTo>
                  <a:lnTo>
                    <a:pt x="387" y="239"/>
                  </a:lnTo>
                  <a:lnTo>
                    <a:pt x="374" y="230"/>
                  </a:lnTo>
                  <a:lnTo>
                    <a:pt x="367" y="215"/>
                  </a:lnTo>
                  <a:lnTo>
                    <a:pt x="355" y="205"/>
                  </a:lnTo>
                  <a:lnTo>
                    <a:pt x="346" y="198"/>
                  </a:lnTo>
                  <a:lnTo>
                    <a:pt x="351" y="182"/>
                  </a:lnTo>
                  <a:lnTo>
                    <a:pt x="340" y="174"/>
                  </a:lnTo>
                  <a:lnTo>
                    <a:pt x="331" y="160"/>
                  </a:lnTo>
                  <a:lnTo>
                    <a:pt x="324" y="146"/>
                  </a:lnTo>
                  <a:lnTo>
                    <a:pt x="312" y="139"/>
                  </a:lnTo>
                  <a:lnTo>
                    <a:pt x="294" y="130"/>
                  </a:lnTo>
                  <a:lnTo>
                    <a:pt x="283" y="109"/>
                  </a:lnTo>
                  <a:lnTo>
                    <a:pt x="278" y="93"/>
                  </a:lnTo>
                  <a:lnTo>
                    <a:pt x="274" y="75"/>
                  </a:lnTo>
                  <a:lnTo>
                    <a:pt x="269" y="59"/>
                  </a:lnTo>
                  <a:lnTo>
                    <a:pt x="273" y="43"/>
                  </a:lnTo>
                  <a:lnTo>
                    <a:pt x="271" y="27"/>
                  </a:lnTo>
                  <a:lnTo>
                    <a:pt x="260" y="12"/>
                  </a:lnTo>
                  <a:lnTo>
                    <a:pt x="248" y="0"/>
                  </a:lnTo>
                  <a:lnTo>
                    <a:pt x="232" y="2"/>
                  </a:lnTo>
                  <a:lnTo>
                    <a:pt x="217" y="11"/>
                  </a:lnTo>
                  <a:lnTo>
                    <a:pt x="203" y="18"/>
                  </a:lnTo>
                  <a:lnTo>
                    <a:pt x="191" y="23"/>
                  </a:lnTo>
                  <a:lnTo>
                    <a:pt x="173" y="27"/>
                  </a:lnTo>
                  <a:lnTo>
                    <a:pt x="139" y="39"/>
                  </a:lnTo>
                  <a:lnTo>
                    <a:pt x="107" y="64"/>
                  </a:lnTo>
                  <a:lnTo>
                    <a:pt x="91" y="71"/>
                  </a:lnTo>
                  <a:lnTo>
                    <a:pt x="79" y="68"/>
                  </a:lnTo>
                  <a:lnTo>
                    <a:pt x="61" y="52"/>
                  </a:lnTo>
                  <a:lnTo>
                    <a:pt x="31" y="59"/>
                  </a:lnTo>
                  <a:lnTo>
                    <a:pt x="16" y="62"/>
                  </a:lnTo>
                  <a:lnTo>
                    <a:pt x="9" y="78"/>
                  </a:lnTo>
                  <a:lnTo>
                    <a:pt x="4" y="91"/>
                  </a:lnTo>
                  <a:lnTo>
                    <a:pt x="2" y="103"/>
                  </a:lnTo>
                  <a:lnTo>
                    <a:pt x="0" y="119"/>
                  </a:lnTo>
                  <a:lnTo>
                    <a:pt x="16" y="128"/>
                  </a:lnTo>
                  <a:lnTo>
                    <a:pt x="31" y="135"/>
                  </a:lnTo>
                  <a:lnTo>
                    <a:pt x="39" y="146"/>
                  </a:lnTo>
                  <a:lnTo>
                    <a:pt x="47" y="160"/>
                  </a:lnTo>
                  <a:lnTo>
                    <a:pt x="52" y="174"/>
                  </a:lnTo>
                  <a:lnTo>
                    <a:pt x="64" y="198"/>
                  </a:lnTo>
                  <a:lnTo>
                    <a:pt x="77" y="206"/>
                  </a:lnTo>
                  <a:lnTo>
                    <a:pt x="86" y="217"/>
                  </a:lnTo>
                  <a:lnTo>
                    <a:pt x="96" y="231"/>
                  </a:lnTo>
                  <a:lnTo>
                    <a:pt x="109" y="239"/>
                  </a:lnTo>
                  <a:lnTo>
                    <a:pt x="121" y="244"/>
                  </a:lnTo>
                  <a:lnTo>
                    <a:pt x="128" y="258"/>
                  </a:lnTo>
                  <a:lnTo>
                    <a:pt x="141" y="263"/>
                  </a:lnTo>
                  <a:lnTo>
                    <a:pt x="161" y="269"/>
                  </a:lnTo>
                  <a:lnTo>
                    <a:pt x="178" y="278"/>
                  </a:lnTo>
                  <a:lnTo>
                    <a:pt x="193" y="285"/>
                  </a:lnTo>
                  <a:lnTo>
                    <a:pt x="201" y="276"/>
                  </a:lnTo>
                  <a:lnTo>
                    <a:pt x="214" y="281"/>
                  </a:lnTo>
                  <a:lnTo>
                    <a:pt x="232" y="290"/>
                  </a:lnTo>
                  <a:lnTo>
                    <a:pt x="248" y="295"/>
                  </a:lnTo>
                  <a:lnTo>
                    <a:pt x="264" y="294"/>
                  </a:lnTo>
                  <a:lnTo>
                    <a:pt x="274" y="287"/>
                  </a:lnTo>
                  <a:lnTo>
                    <a:pt x="290" y="281"/>
                  </a:lnTo>
                  <a:lnTo>
                    <a:pt x="306" y="283"/>
                  </a:lnTo>
                  <a:lnTo>
                    <a:pt x="323" y="281"/>
                  </a:lnTo>
                  <a:lnTo>
                    <a:pt x="340" y="274"/>
                  </a:lnTo>
                  <a:lnTo>
                    <a:pt x="353" y="283"/>
                  </a:lnTo>
                  <a:lnTo>
                    <a:pt x="365" y="285"/>
                  </a:lnTo>
                  <a:lnTo>
                    <a:pt x="378" y="285"/>
                  </a:lnTo>
                  <a:lnTo>
                    <a:pt x="392" y="294"/>
                  </a:lnTo>
                  <a:lnTo>
                    <a:pt x="404" y="303"/>
                  </a:lnTo>
                  <a:lnTo>
                    <a:pt x="410" y="310"/>
                  </a:lnTo>
                  <a:lnTo>
                    <a:pt x="410" y="310"/>
                  </a:lnTo>
                  <a:lnTo>
                    <a:pt x="410" y="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71">
              <a:extLst>
                <a:ext uri="{FF2B5EF4-FFF2-40B4-BE49-F238E27FC236}">
                  <a16:creationId xmlns:a16="http://schemas.microsoft.com/office/drawing/2014/main" id="{B9B62520-8169-658F-2C9F-DF0B2931E0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71338" y="4431600"/>
              <a:ext cx="779251" cy="1068365"/>
            </a:xfrm>
            <a:custGeom>
              <a:avLst/>
              <a:gdLst>
                <a:gd name="T0" fmla="*/ 153 w 345"/>
                <a:gd name="T1" fmla="*/ 473 h 473"/>
                <a:gd name="T2" fmla="*/ 153 w 345"/>
                <a:gd name="T3" fmla="*/ 454 h 473"/>
                <a:gd name="T4" fmla="*/ 189 w 345"/>
                <a:gd name="T5" fmla="*/ 452 h 473"/>
                <a:gd name="T6" fmla="*/ 230 w 345"/>
                <a:gd name="T7" fmla="*/ 457 h 473"/>
                <a:gd name="T8" fmla="*/ 255 w 345"/>
                <a:gd name="T9" fmla="*/ 470 h 473"/>
                <a:gd name="T10" fmla="*/ 288 w 345"/>
                <a:gd name="T11" fmla="*/ 457 h 473"/>
                <a:gd name="T12" fmla="*/ 315 w 345"/>
                <a:gd name="T13" fmla="*/ 457 h 473"/>
                <a:gd name="T14" fmla="*/ 313 w 345"/>
                <a:gd name="T15" fmla="*/ 357 h 473"/>
                <a:gd name="T16" fmla="*/ 331 w 345"/>
                <a:gd name="T17" fmla="*/ 350 h 473"/>
                <a:gd name="T18" fmla="*/ 333 w 345"/>
                <a:gd name="T19" fmla="*/ 311 h 473"/>
                <a:gd name="T20" fmla="*/ 333 w 345"/>
                <a:gd name="T21" fmla="*/ 224 h 473"/>
                <a:gd name="T22" fmla="*/ 345 w 345"/>
                <a:gd name="T23" fmla="*/ 226 h 473"/>
                <a:gd name="T24" fmla="*/ 345 w 345"/>
                <a:gd name="T25" fmla="*/ 179 h 473"/>
                <a:gd name="T26" fmla="*/ 333 w 345"/>
                <a:gd name="T27" fmla="*/ 181 h 473"/>
                <a:gd name="T28" fmla="*/ 292 w 345"/>
                <a:gd name="T29" fmla="*/ 174 h 473"/>
                <a:gd name="T30" fmla="*/ 272 w 345"/>
                <a:gd name="T31" fmla="*/ 171 h 473"/>
                <a:gd name="T32" fmla="*/ 278 w 345"/>
                <a:gd name="T33" fmla="*/ 153 h 473"/>
                <a:gd name="T34" fmla="*/ 280 w 345"/>
                <a:gd name="T35" fmla="*/ 140 h 473"/>
                <a:gd name="T36" fmla="*/ 274 w 345"/>
                <a:gd name="T37" fmla="*/ 126 h 473"/>
                <a:gd name="T38" fmla="*/ 283 w 345"/>
                <a:gd name="T39" fmla="*/ 114 h 473"/>
                <a:gd name="T40" fmla="*/ 285 w 345"/>
                <a:gd name="T41" fmla="*/ 44 h 473"/>
                <a:gd name="T42" fmla="*/ 304 w 345"/>
                <a:gd name="T43" fmla="*/ 42 h 473"/>
                <a:gd name="T44" fmla="*/ 304 w 345"/>
                <a:gd name="T45" fmla="*/ 10 h 473"/>
                <a:gd name="T46" fmla="*/ 294 w 345"/>
                <a:gd name="T47" fmla="*/ 0 h 473"/>
                <a:gd name="T48" fmla="*/ 271 w 345"/>
                <a:gd name="T49" fmla="*/ 0 h 473"/>
                <a:gd name="T50" fmla="*/ 256 w 345"/>
                <a:gd name="T51" fmla="*/ 33 h 473"/>
                <a:gd name="T52" fmla="*/ 240 w 345"/>
                <a:gd name="T53" fmla="*/ 67 h 473"/>
                <a:gd name="T54" fmla="*/ 235 w 345"/>
                <a:gd name="T55" fmla="*/ 80 h 473"/>
                <a:gd name="T56" fmla="*/ 230 w 345"/>
                <a:gd name="T57" fmla="*/ 98 h 473"/>
                <a:gd name="T58" fmla="*/ 223 w 345"/>
                <a:gd name="T59" fmla="*/ 122 h 473"/>
                <a:gd name="T60" fmla="*/ 215 w 345"/>
                <a:gd name="T61" fmla="*/ 138 h 473"/>
                <a:gd name="T62" fmla="*/ 198 w 345"/>
                <a:gd name="T63" fmla="*/ 142 h 473"/>
                <a:gd name="T64" fmla="*/ 183 w 345"/>
                <a:gd name="T65" fmla="*/ 155 h 473"/>
                <a:gd name="T66" fmla="*/ 167 w 345"/>
                <a:gd name="T67" fmla="*/ 158 h 473"/>
                <a:gd name="T68" fmla="*/ 162 w 345"/>
                <a:gd name="T69" fmla="*/ 171 h 473"/>
                <a:gd name="T70" fmla="*/ 150 w 345"/>
                <a:gd name="T71" fmla="*/ 176 h 473"/>
                <a:gd name="T72" fmla="*/ 125 w 345"/>
                <a:gd name="T73" fmla="*/ 188 h 473"/>
                <a:gd name="T74" fmla="*/ 98 w 345"/>
                <a:gd name="T75" fmla="*/ 201 h 473"/>
                <a:gd name="T76" fmla="*/ 86 w 345"/>
                <a:gd name="T77" fmla="*/ 215 h 473"/>
                <a:gd name="T78" fmla="*/ 78 w 345"/>
                <a:gd name="T79" fmla="*/ 227 h 473"/>
                <a:gd name="T80" fmla="*/ 70 w 345"/>
                <a:gd name="T81" fmla="*/ 240 h 473"/>
                <a:gd name="T82" fmla="*/ 61 w 345"/>
                <a:gd name="T83" fmla="*/ 265 h 473"/>
                <a:gd name="T84" fmla="*/ 55 w 345"/>
                <a:gd name="T85" fmla="*/ 277 h 473"/>
                <a:gd name="T86" fmla="*/ 27 w 345"/>
                <a:gd name="T87" fmla="*/ 276 h 473"/>
                <a:gd name="T88" fmla="*/ 0 w 345"/>
                <a:gd name="T89" fmla="*/ 276 h 473"/>
                <a:gd name="T90" fmla="*/ 14 w 345"/>
                <a:gd name="T91" fmla="*/ 368 h 473"/>
                <a:gd name="T92" fmla="*/ 23 w 345"/>
                <a:gd name="T93" fmla="*/ 429 h 473"/>
                <a:gd name="T94" fmla="*/ 25 w 345"/>
                <a:gd name="T95" fmla="*/ 448 h 473"/>
                <a:gd name="T96" fmla="*/ 29 w 345"/>
                <a:gd name="T97" fmla="*/ 470 h 473"/>
                <a:gd name="T98" fmla="*/ 153 w 345"/>
                <a:gd name="T99" fmla="*/ 473 h 473"/>
                <a:gd name="T100" fmla="*/ 153 w 345"/>
                <a:gd name="T101" fmla="*/ 473 h 473"/>
                <a:gd name="T102" fmla="*/ 153 w 345"/>
                <a:gd name="T103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" h="473">
                  <a:moveTo>
                    <a:pt x="153" y="473"/>
                  </a:moveTo>
                  <a:lnTo>
                    <a:pt x="153" y="454"/>
                  </a:lnTo>
                  <a:lnTo>
                    <a:pt x="189" y="452"/>
                  </a:lnTo>
                  <a:lnTo>
                    <a:pt x="230" y="457"/>
                  </a:lnTo>
                  <a:lnTo>
                    <a:pt x="255" y="470"/>
                  </a:lnTo>
                  <a:lnTo>
                    <a:pt x="288" y="457"/>
                  </a:lnTo>
                  <a:lnTo>
                    <a:pt x="315" y="457"/>
                  </a:lnTo>
                  <a:lnTo>
                    <a:pt x="313" y="357"/>
                  </a:lnTo>
                  <a:lnTo>
                    <a:pt x="331" y="350"/>
                  </a:lnTo>
                  <a:lnTo>
                    <a:pt x="333" y="311"/>
                  </a:lnTo>
                  <a:lnTo>
                    <a:pt x="333" y="224"/>
                  </a:lnTo>
                  <a:lnTo>
                    <a:pt x="345" y="226"/>
                  </a:lnTo>
                  <a:lnTo>
                    <a:pt x="345" y="179"/>
                  </a:lnTo>
                  <a:lnTo>
                    <a:pt x="333" y="181"/>
                  </a:lnTo>
                  <a:lnTo>
                    <a:pt x="292" y="174"/>
                  </a:lnTo>
                  <a:lnTo>
                    <a:pt x="272" y="171"/>
                  </a:lnTo>
                  <a:lnTo>
                    <a:pt x="278" y="153"/>
                  </a:lnTo>
                  <a:lnTo>
                    <a:pt x="280" y="140"/>
                  </a:lnTo>
                  <a:lnTo>
                    <a:pt x="274" y="126"/>
                  </a:lnTo>
                  <a:lnTo>
                    <a:pt x="283" y="114"/>
                  </a:lnTo>
                  <a:lnTo>
                    <a:pt x="285" y="44"/>
                  </a:lnTo>
                  <a:lnTo>
                    <a:pt x="304" y="42"/>
                  </a:lnTo>
                  <a:lnTo>
                    <a:pt x="304" y="10"/>
                  </a:lnTo>
                  <a:lnTo>
                    <a:pt x="294" y="0"/>
                  </a:lnTo>
                  <a:lnTo>
                    <a:pt x="271" y="0"/>
                  </a:lnTo>
                  <a:lnTo>
                    <a:pt x="256" y="33"/>
                  </a:lnTo>
                  <a:lnTo>
                    <a:pt x="240" y="67"/>
                  </a:lnTo>
                  <a:lnTo>
                    <a:pt x="235" y="80"/>
                  </a:lnTo>
                  <a:lnTo>
                    <a:pt x="230" y="98"/>
                  </a:lnTo>
                  <a:lnTo>
                    <a:pt x="223" y="122"/>
                  </a:lnTo>
                  <a:lnTo>
                    <a:pt x="215" y="138"/>
                  </a:lnTo>
                  <a:lnTo>
                    <a:pt x="198" y="142"/>
                  </a:lnTo>
                  <a:lnTo>
                    <a:pt x="183" y="155"/>
                  </a:lnTo>
                  <a:lnTo>
                    <a:pt x="167" y="158"/>
                  </a:lnTo>
                  <a:lnTo>
                    <a:pt x="162" y="171"/>
                  </a:lnTo>
                  <a:lnTo>
                    <a:pt x="150" y="176"/>
                  </a:lnTo>
                  <a:lnTo>
                    <a:pt x="125" y="188"/>
                  </a:lnTo>
                  <a:lnTo>
                    <a:pt x="98" y="201"/>
                  </a:lnTo>
                  <a:lnTo>
                    <a:pt x="86" y="215"/>
                  </a:lnTo>
                  <a:lnTo>
                    <a:pt x="78" y="227"/>
                  </a:lnTo>
                  <a:lnTo>
                    <a:pt x="70" y="240"/>
                  </a:lnTo>
                  <a:lnTo>
                    <a:pt x="61" y="265"/>
                  </a:lnTo>
                  <a:lnTo>
                    <a:pt x="55" y="277"/>
                  </a:lnTo>
                  <a:lnTo>
                    <a:pt x="27" y="276"/>
                  </a:lnTo>
                  <a:lnTo>
                    <a:pt x="0" y="276"/>
                  </a:lnTo>
                  <a:lnTo>
                    <a:pt x="14" y="368"/>
                  </a:lnTo>
                  <a:lnTo>
                    <a:pt x="23" y="429"/>
                  </a:lnTo>
                  <a:lnTo>
                    <a:pt x="25" y="448"/>
                  </a:lnTo>
                  <a:lnTo>
                    <a:pt x="29" y="470"/>
                  </a:lnTo>
                  <a:lnTo>
                    <a:pt x="153" y="473"/>
                  </a:lnTo>
                  <a:lnTo>
                    <a:pt x="153" y="473"/>
                  </a:lnTo>
                  <a:lnTo>
                    <a:pt x="153" y="4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72">
              <a:extLst>
                <a:ext uri="{FF2B5EF4-FFF2-40B4-BE49-F238E27FC236}">
                  <a16:creationId xmlns:a16="http://schemas.microsoft.com/office/drawing/2014/main" id="{84244D39-1672-E04C-CF35-280A3B39A2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9011" y="4964653"/>
              <a:ext cx="580486" cy="600814"/>
            </a:xfrm>
            <a:custGeom>
              <a:avLst/>
              <a:gdLst>
                <a:gd name="T0" fmla="*/ 127 w 257"/>
                <a:gd name="T1" fmla="*/ 266 h 266"/>
                <a:gd name="T2" fmla="*/ 114 w 257"/>
                <a:gd name="T3" fmla="*/ 253 h 266"/>
                <a:gd name="T4" fmla="*/ 113 w 257"/>
                <a:gd name="T5" fmla="*/ 241 h 266"/>
                <a:gd name="T6" fmla="*/ 114 w 257"/>
                <a:gd name="T7" fmla="*/ 228 h 266"/>
                <a:gd name="T8" fmla="*/ 121 w 257"/>
                <a:gd name="T9" fmla="*/ 216 h 266"/>
                <a:gd name="T10" fmla="*/ 125 w 257"/>
                <a:gd name="T11" fmla="*/ 200 h 266"/>
                <a:gd name="T12" fmla="*/ 132 w 257"/>
                <a:gd name="T13" fmla="*/ 182 h 266"/>
                <a:gd name="T14" fmla="*/ 141 w 257"/>
                <a:gd name="T15" fmla="*/ 166 h 266"/>
                <a:gd name="T16" fmla="*/ 152 w 257"/>
                <a:gd name="T17" fmla="*/ 155 h 266"/>
                <a:gd name="T18" fmla="*/ 154 w 257"/>
                <a:gd name="T19" fmla="*/ 143 h 266"/>
                <a:gd name="T20" fmla="*/ 168 w 257"/>
                <a:gd name="T21" fmla="*/ 130 h 266"/>
                <a:gd name="T22" fmla="*/ 187 w 257"/>
                <a:gd name="T23" fmla="*/ 134 h 266"/>
                <a:gd name="T24" fmla="*/ 203 w 257"/>
                <a:gd name="T25" fmla="*/ 132 h 266"/>
                <a:gd name="T26" fmla="*/ 210 w 257"/>
                <a:gd name="T27" fmla="*/ 123 h 266"/>
                <a:gd name="T28" fmla="*/ 227 w 257"/>
                <a:gd name="T29" fmla="*/ 113 h 266"/>
                <a:gd name="T30" fmla="*/ 221 w 257"/>
                <a:gd name="T31" fmla="*/ 98 h 266"/>
                <a:gd name="T32" fmla="*/ 239 w 257"/>
                <a:gd name="T33" fmla="*/ 88 h 266"/>
                <a:gd name="T34" fmla="*/ 234 w 257"/>
                <a:gd name="T35" fmla="*/ 75 h 266"/>
                <a:gd name="T36" fmla="*/ 232 w 257"/>
                <a:gd name="T37" fmla="*/ 61 h 266"/>
                <a:gd name="T38" fmla="*/ 246 w 257"/>
                <a:gd name="T39" fmla="*/ 57 h 266"/>
                <a:gd name="T40" fmla="*/ 257 w 257"/>
                <a:gd name="T41" fmla="*/ 45 h 266"/>
                <a:gd name="T42" fmla="*/ 248 w 257"/>
                <a:gd name="T43" fmla="*/ 34 h 266"/>
                <a:gd name="T44" fmla="*/ 234 w 257"/>
                <a:gd name="T45" fmla="*/ 20 h 266"/>
                <a:gd name="T46" fmla="*/ 239 w 257"/>
                <a:gd name="T47" fmla="*/ 8 h 266"/>
                <a:gd name="T48" fmla="*/ 182 w 257"/>
                <a:gd name="T49" fmla="*/ 0 h 266"/>
                <a:gd name="T50" fmla="*/ 113 w 257"/>
                <a:gd name="T51" fmla="*/ 2 h 266"/>
                <a:gd name="T52" fmla="*/ 49 w 257"/>
                <a:gd name="T53" fmla="*/ 0 h 266"/>
                <a:gd name="T54" fmla="*/ 4 w 257"/>
                <a:gd name="T55" fmla="*/ 0 h 266"/>
                <a:gd name="T56" fmla="*/ 2 w 257"/>
                <a:gd name="T57" fmla="*/ 32 h 266"/>
                <a:gd name="T58" fmla="*/ 4 w 257"/>
                <a:gd name="T59" fmla="*/ 56 h 266"/>
                <a:gd name="T60" fmla="*/ 2 w 257"/>
                <a:gd name="T61" fmla="*/ 88 h 266"/>
                <a:gd name="T62" fmla="*/ 0 w 257"/>
                <a:gd name="T63" fmla="*/ 123 h 266"/>
                <a:gd name="T64" fmla="*/ 2 w 257"/>
                <a:gd name="T65" fmla="*/ 139 h 266"/>
                <a:gd name="T66" fmla="*/ 4 w 257"/>
                <a:gd name="T67" fmla="*/ 210 h 266"/>
                <a:gd name="T68" fmla="*/ 15 w 257"/>
                <a:gd name="T69" fmla="*/ 219 h 266"/>
                <a:gd name="T70" fmla="*/ 27 w 257"/>
                <a:gd name="T71" fmla="*/ 225 h 266"/>
                <a:gd name="T72" fmla="*/ 43 w 257"/>
                <a:gd name="T73" fmla="*/ 226 h 266"/>
                <a:gd name="T74" fmla="*/ 56 w 257"/>
                <a:gd name="T75" fmla="*/ 234 h 266"/>
                <a:gd name="T76" fmla="*/ 65 w 257"/>
                <a:gd name="T77" fmla="*/ 244 h 266"/>
                <a:gd name="T78" fmla="*/ 75 w 257"/>
                <a:gd name="T79" fmla="*/ 253 h 266"/>
                <a:gd name="T80" fmla="*/ 91 w 257"/>
                <a:gd name="T81" fmla="*/ 260 h 266"/>
                <a:gd name="T82" fmla="*/ 107 w 257"/>
                <a:gd name="T83" fmla="*/ 262 h 266"/>
                <a:gd name="T84" fmla="*/ 127 w 257"/>
                <a:gd name="T85" fmla="*/ 266 h 266"/>
                <a:gd name="T86" fmla="*/ 127 w 257"/>
                <a:gd name="T87" fmla="*/ 266 h 266"/>
                <a:gd name="T88" fmla="*/ 127 w 257"/>
                <a:gd name="T89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7" h="266">
                  <a:moveTo>
                    <a:pt x="127" y="266"/>
                  </a:moveTo>
                  <a:lnTo>
                    <a:pt x="114" y="253"/>
                  </a:lnTo>
                  <a:lnTo>
                    <a:pt x="113" y="241"/>
                  </a:lnTo>
                  <a:lnTo>
                    <a:pt x="114" y="228"/>
                  </a:lnTo>
                  <a:lnTo>
                    <a:pt x="121" y="216"/>
                  </a:lnTo>
                  <a:lnTo>
                    <a:pt x="125" y="200"/>
                  </a:lnTo>
                  <a:lnTo>
                    <a:pt x="132" y="182"/>
                  </a:lnTo>
                  <a:lnTo>
                    <a:pt x="141" y="166"/>
                  </a:lnTo>
                  <a:lnTo>
                    <a:pt x="152" y="155"/>
                  </a:lnTo>
                  <a:lnTo>
                    <a:pt x="154" y="143"/>
                  </a:lnTo>
                  <a:lnTo>
                    <a:pt x="168" y="130"/>
                  </a:lnTo>
                  <a:lnTo>
                    <a:pt x="187" y="134"/>
                  </a:lnTo>
                  <a:lnTo>
                    <a:pt x="203" y="132"/>
                  </a:lnTo>
                  <a:lnTo>
                    <a:pt x="210" y="123"/>
                  </a:lnTo>
                  <a:lnTo>
                    <a:pt x="227" y="113"/>
                  </a:lnTo>
                  <a:lnTo>
                    <a:pt x="221" y="98"/>
                  </a:lnTo>
                  <a:lnTo>
                    <a:pt x="239" y="88"/>
                  </a:lnTo>
                  <a:lnTo>
                    <a:pt x="234" y="75"/>
                  </a:lnTo>
                  <a:lnTo>
                    <a:pt x="232" y="61"/>
                  </a:lnTo>
                  <a:lnTo>
                    <a:pt x="246" y="57"/>
                  </a:lnTo>
                  <a:lnTo>
                    <a:pt x="257" y="45"/>
                  </a:lnTo>
                  <a:lnTo>
                    <a:pt x="248" y="34"/>
                  </a:lnTo>
                  <a:lnTo>
                    <a:pt x="234" y="20"/>
                  </a:lnTo>
                  <a:lnTo>
                    <a:pt x="239" y="8"/>
                  </a:lnTo>
                  <a:lnTo>
                    <a:pt x="182" y="0"/>
                  </a:lnTo>
                  <a:lnTo>
                    <a:pt x="113" y="2"/>
                  </a:lnTo>
                  <a:lnTo>
                    <a:pt x="49" y="0"/>
                  </a:lnTo>
                  <a:lnTo>
                    <a:pt x="4" y="0"/>
                  </a:lnTo>
                  <a:lnTo>
                    <a:pt x="2" y="32"/>
                  </a:lnTo>
                  <a:lnTo>
                    <a:pt x="4" y="56"/>
                  </a:lnTo>
                  <a:lnTo>
                    <a:pt x="2" y="88"/>
                  </a:lnTo>
                  <a:lnTo>
                    <a:pt x="0" y="123"/>
                  </a:lnTo>
                  <a:lnTo>
                    <a:pt x="2" y="139"/>
                  </a:lnTo>
                  <a:lnTo>
                    <a:pt x="4" y="210"/>
                  </a:lnTo>
                  <a:lnTo>
                    <a:pt x="15" y="219"/>
                  </a:lnTo>
                  <a:lnTo>
                    <a:pt x="27" y="225"/>
                  </a:lnTo>
                  <a:lnTo>
                    <a:pt x="43" y="226"/>
                  </a:lnTo>
                  <a:lnTo>
                    <a:pt x="56" y="234"/>
                  </a:lnTo>
                  <a:lnTo>
                    <a:pt x="65" y="244"/>
                  </a:lnTo>
                  <a:lnTo>
                    <a:pt x="75" y="253"/>
                  </a:lnTo>
                  <a:lnTo>
                    <a:pt x="91" y="260"/>
                  </a:lnTo>
                  <a:lnTo>
                    <a:pt x="107" y="262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7" y="26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73">
              <a:extLst>
                <a:ext uri="{FF2B5EF4-FFF2-40B4-BE49-F238E27FC236}">
                  <a16:creationId xmlns:a16="http://schemas.microsoft.com/office/drawing/2014/main" id="{3DDB1B50-E818-C55D-418F-2C7B7EF9B1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1682" y="4540018"/>
              <a:ext cx="594038" cy="655022"/>
            </a:xfrm>
            <a:custGeom>
              <a:avLst/>
              <a:gdLst>
                <a:gd name="T0" fmla="*/ 37 w 263"/>
                <a:gd name="T1" fmla="*/ 290 h 290"/>
                <a:gd name="T2" fmla="*/ 46 w 263"/>
                <a:gd name="T3" fmla="*/ 279 h 290"/>
                <a:gd name="T4" fmla="*/ 53 w 263"/>
                <a:gd name="T5" fmla="*/ 270 h 290"/>
                <a:gd name="T6" fmla="*/ 68 w 263"/>
                <a:gd name="T7" fmla="*/ 261 h 290"/>
                <a:gd name="T8" fmla="*/ 78 w 263"/>
                <a:gd name="T9" fmla="*/ 252 h 290"/>
                <a:gd name="T10" fmla="*/ 89 w 263"/>
                <a:gd name="T11" fmla="*/ 261 h 290"/>
                <a:gd name="T12" fmla="*/ 101 w 263"/>
                <a:gd name="T13" fmla="*/ 267 h 290"/>
                <a:gd name="T14" fmla="*/ 114 w 263"/>
                <a:gd name="T15" fmla="*/ 267 h 290"/>
                <a:gd name="T16" fmla="*/ 128 w 263"/>
                <a:gd name="T17" fmla="*/ 267 h 290"/>
                <a:gd name="T18" fmla="*/ 144 w 263"/>
                <a:gd name="T19" fmla="*/ 268 h 290"/>
                <a:gd name="T20" fmla="*/ 160 w 263"/>
                <a:gd name="T21" fmla="*/ 267 h 290"/>
                <a:gd name="T22" fmla="*/ 169 w 263"/>
                <a:gd name="T23" fmla="*/ 274 h 290"/>
                <a:gd name="T24" fmla="*/ 198 w 263"/>
                <a:gd name="T25" fmla="*/ 258 h 290"/>
                <a:gd name="T26" fmla="*/ 219 w 263"/>
                <a:gd name="T27" fmla="*/ 242 h 290"/>
                <a:gd name="T28" fmla="*/ 228 w 263"/>
                <a:gd name="T29" fmla="*/ 222 h 290"/>
                <a:gd name="T30" fmla="*/ 233 w 263"/>
                <a:gd name="T31" fmla="*/ 172 h 290"/>
                <a:gd name="T32" fmla="*/ 226 w 263"/>
                <a:gd name="T33" fmla="*/ 155 h 290"/>
                <a:gd name="T34" fmla="*/ 228 w 263"/>
                <a:gd name="T35" fmla="*/ 135 h 290"/>
                <a:gd name="T36" fmla="*/ 231 w 263"/>
                <a:gd name="T37" fmla="*/ 107 h 290"/>
                <a:gd name="T38" fmla="*/ 249 w 263"/>
                <a:gd name="T39" fmla="*/ 73 h 290"/>
                <a:gd name="T40" fmla="*/ 262 w 263"/>
                <a:gd name="T41" fmla="*/ 42 h 290"/>
                <a:gd name="T42" fmla="*/ 263 w 263"/>
                <a:gd name="T43" fmla="*/ 26 h 290"/>
                <a:gd name="T44" fmla="*/ 247 w 263"/>
                <a:gd name="T45" fmla="*/ 25 h 290"/>
                <a:gd name="T46" fmla="*/ 237 w 263"/>
                <a:gd name="T47" fmla="*/ 14 h 290"/>
                <a:gd name="T48" fmla="*/ 238 w 263"/>
                <a:gd name="T49" fmla="*/ 1 h 290"/>
                <a:gd name="T50" fmla="*/ 226 w 263"/>
                <a:gd name="T51" fmla="*/ 0 h 290"/>
                <a:gd name="T52" fmla="*/ 194 w 263"/>
                <a:gd name="T53" fmla="*/ 25 h 290"/>
                <a:gd name="T54" fmla="*/ 171 w 263"/>
                <a:gd name="T55" fmla="*/ 51 h 290"/>
                <a:gd name="T56" fmla="*/ 128 w 263"/>
                <a:gd name="T57" fmla="*/ 51 h 290"/>
                <a:gd name="T58" fmla="*/ 101 w 263"/>
                <a:gd name="T59" fmla="*/ 55 h 290"/>
                <a:gd name="T60" fmla="*/ 60 w 263"/>
                <a:gd name="T61" fmla="*/ 57 h 290"/>
                <a:gd name="T62" fmla="*/ 21 w 263"/>
                <a:gd name="T63" fmla="*/ 58 h 290"/>
                <a:gd name="T64" fmla="*/ 0 w 263"/>
                <a:gd name="T65" fmla="*/ 69 h 290"/>
                <a:gd name="T66" fmla="*/ 11 w 263"/>
                <a:gd name="T67" fmla="*/ 87 h 290"/>
                <a:gd name="T68" fmla="*/ 12 w 263"/>
                <a:gd name="T69" fmla="*/ 99 h 290"/>
                <a:gd name="T70" fmla="*/ 18 w 263"/>
                <a:gd name="T71" fmla="*/ 115 h 290"/>
                <a:gd name="T72" fmla="*/ 14 w 263"/>
                <a:gd name="T73" fmla="*/ 135 h 290"/>
                <a:gd name="T74" fmla="*/ 12 w 263"/>
                <a:gd name="T75" fmla="*/ 155 h 290"/>
                <a:gd name="T76" fmla="*/ 7 w 263"/>
                <a:gd name="T77" fmla="*/ 196 h 290"/>
                <a:gd name="T78" fmla="*/ 18 w 263"/>
                <a:gd name="T79" fmla="*/ 210 h 290"/>
                <a:gd name="T80" fmla="*/ 37 w 263"/>
                <a:gd name="T81" fmla="*/ 238 h 290"/>
                <a:gd name="T82" fmla="*/ 48 w 263"/>
                <a:gd name="T83" fmla="*/ 252 h 290"/>
                <a:gd name="T84" fmla="*/ 46 w 263"/>
                <a:gd name="T85" fmla="*/ 268 h 290"/>
                <a:gd name="T86" fmla="*/ 39 w 263"/>
                <a:gd name="T87" fmla="*/ 285 h 290"/>
                <a:gd name="T88" fmla="*/ 37 w 263"/>
                <a:gd name="T89" fmla="*/ 290 h 290"/>
                <a:gd name="T90" fmla="*/ 37 w 263"/>
                <a:gd name="T91" fmla="*/ 290 h 290"/>
                <a:gd name="T92" fmla="*/ 37 w 263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290">
                  <a:moveTo>
                    <a:pt x="37" y="290"/>
                  </a:moveTo>
                  <a:lnTo>
                    <a:pt x="46" y="279"/>
                  </a:lnTo>
                  <a:lnTo>
                    <a:pt x="53" y="270"/>
                  </a:lnTo>
                  <a:lnTo>
                    <a:pt x="68" y="261"/>
                  </a:lnTo>
                  <a:lnTo>
                    <a:pt x="78" y="252"/>
                  </a:lnTo>
                  <a:lnTo>
                    <a:pt x="89" y="261"/>
                  </a:lnTo>
                  <a:lnTo>
                    <a:pt x="101" y="267"/>
                  </a:lnTo>
                  <a:lnTo>
                    <a:pt x="114" y="267"/>
                  </a:lnTo>
                  <a:lnTo>
                    <a:pt x="128" y="267"/>
                  </a:lnTo>
                  <a:lnTo>
                    <a:pt x="144" y="268"/>
                  </a:lnTo>
                  <a:lnTo>
                    <a:pt x="160" y="267"/>
                  </a:lnTo>
                  <a:lnTo>
                    <a:pt x="169" y="274"/>
                  </a:lnTo>
                  <a:lnTo>
                    <a:pt x="198" y="258"/>
                  </a:lnTo>
                  <a:lnTo>
                    <a:pt x="219" y="242"/>
                  </a:lnTo>
                  <a:lnTo>
                    <a:pt x="228" y="222"/>
                  </a:lnTo>
                  <a:lnTo>
                    <a:pt x="233" y="172"/>
                  </a:lnTo>
                  <a:lnTo>
                    <a:pt x="226" y="155"/>
                  </a:lnTo>
                  <a:lnTo>
                    <a:pt x="228" y="135"/>
                  </a:lnTo>
                  <a:lnTo>
                    <a:pt x="231" y="107"/>
                  </a:lnTo>
                  <a:lnTo>
                    <a:pt x="249" y="73"/>
                  </a:lnTo>
                  <a:lnTo>
                    <a:pt x="262" y="42"/>
                  </a:lnTo>
                  <a:lnTo>
                    <a:pt x="263" y="26"/>
                  </a:lnTo>
                  <a:lnTo>
                    <a:pt x="247" y="25"/>
                  </a:lnTo>
                  <a:lnTo>
                    <a:pt x="237" y="14"/>
                  </a:lnTo>
                  <a:lnTo>
                    <a:pt x="238" y="1"/>
                  </a:lnTo>
                  <a:lnTo>
                    <a:pt x="226" y="0"/>
                  </a:lnTo>
                  <a:lnTo>
                    <a:pt x="194" y="25"/>
                  </a:lnTo>
                  <a:lnTo>
                    <a:pt x="171" y="51"/>
                  </a:lnTo>
                  <a:lnTo>
                    <a:pt x="128" y="51"/>
                  </a:lnTo>
                  <a:lnTo>
                    <a:pt x="101" y="55"/>
                  </a:lnTo>
                  <a:lnTo>
                    <a:pt x="60" y="57"/>
                  </a:lnTo>
                  <a:lnTo>
                    <a:pt x="21" y="58"/>
                  </a:lnTo>
                  <a:lnTo>
                    <a:pt x="0" y="69"/>
                  </a:lnTo>
                  <a:lnTo>
                    <a:pt x="11" y="87"/>
                  </a:lnTo>
                  <a:lnTo>
                    <a:pt x="12" y="99"/>
                  </a:lnTo>
                  <a:lnTo>
                    <a:pt x="18" y="115"/>
                  </a:lnTo>
                  <a:lnTo>
                    <a:pt x="14" y="135"/>
                  </a:lnTo>
                  <a:lnTo>
                    <a:pt x="12" y="155"/>
                  </a:lnTo>
                  <a:lnTo>
                    <a:pt x="7" y="196"/>
                  </a:lnTo>
                  <a:lnTo>
                    <a:pt x="18" y="210"/>
                  </a:lnTo>
                  <a:lnTo>
                    <a:pt x="37" y="238"/>
                  </a:lnTo>
                  <a:lnTo>
                    <a:pt x="48" y="252"/>
                  </a:lnTo>
                  <a:lnTo>
                    <a:pt x="46" y="268"/>
                  </a:lnTo>
                  <a:lnTo>
                    <a:pt x="39" y="285"/>
                  </a:lnTo>
                  <a:lnTo>
                    <a:pt x="37" y="290"/>
                  </a:lnTo>
                  <a:lnTo>
                    <a:pt x="37" y="290"/>
                  </a:lnTo>
                  <a:lnTo>
                    <a:pt x="37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74">
              <a:extLst>
                <a:ext uri="{FF2B5EF4-FFF2-40B4-BE49-F238E27FC236}">
                  <a16:creationId xmlns:a16="http://schemas.microsoft.com/office/drawing/2014/main" id="{24CE8E33-899F-D58B-3870-AF1B2B785D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69892" y="4338994"/>
              <a:ext cx="788286" cy="517242"/>
            </a:xfrm>
            <a:custGeom>
              <a:avLst/>
              <a:gdLst>
                <a:gd name="T0" fmla="*/ 114 w 349"/>
                <a:gd name="T1" fmla="*/ 229 h 229"/>
                <a:gd name="T2" fmla="*/ 125 w 349"/>
                <a:gd name="T3" fmla="*/ 224 h 229"/>
                <a:gd name="T4" fmla="*/ 148 w 349"/>
                <a:gd name="T5" fmla="*/ 217 h 229"/>
                <a:gd name="T6" fmla="*/ 164 w 349"/>
                <a:gd name="T7" fmla="*/ 219 h 229"/>
                <a:gd name="T8" fmla="*/ 180 w 349"/>
                <a:gd name="T9" fmla="*/ 220 h 229"/>
                <a:gd name="T10" fmla="*/ 226 w 349"/>
                <a:gd name="T11" fmla="*/ 220 h 229"/>
                <a:gd name="T12" fmla="*/ 287 w 349"/>
                <a:gd name="T13" fmla="*/ 220 h 229"/>
                <a:gd name="T14" fmla="*/ 285 w 349"/>
                <a:gd name="T15" fmla="*/ 204 h 229"/>
                <a:gd name="T16" fmla="*/ 337 w 349"/>
                <a:gd name="T17" fmla="*/ 204 h 229"/>
                <a:gd name="T18" fmla="*/ 349 w 349"/>
                <a:gd name="T19" fmla="*/ 167 h 229"/>
                <a:gd name="T20" fmla="*/ 347 w 349"/>
                <a:gd name="T21" fmla="*/ 128 h 229"/>
                <a:gd name="T22" fmla="*/ 349 w 349"/>
                <a:gd name="T23" fmla="*/ 85 h 229"/>
                <a:gd name="T24" fmla="*/ 347 w 349"/>
                <a:gd name="T25" fmla="*/ 42 h 229"/>
                <a:gd name="T26" fmla="*/ 328 w 349"/>
                <a:gd name="T27" fmla="*/ 44 h 229"/>
                <a:gd name="T28" fmla="*/ 310 w 349"/>
                <a:gd name="T29" fmla="*/ 39 h 229"/>
                <a:gd name="T30" fmla="*/ 294 w 349"/>
                <a:gd name="T31" fmla="*/ 30 h 229"/>
                <a:gd name="T32" fmla="*/ 290 w 349"/>
                <a:gd name="T33" fmla="*/ 16 h 229"/>
                <a:gd name="T34" fmla="*/ 305 w 349"/>
                <a:gd name="T35" fmla="*/ 25 h 229"/>
                <a:gd name="T36" fmla="*/ 303 w 349"/>
                <a:gd name="T37" fmla="*/ 12 h 229"/>
                <a:gd name="T38" fmla="*/ 285 w 349"/>
                <a:gd name="T39" fmla="*/ 7 h 229"/>
                <a:gd name="T40" fmla="*/ 280 w 349"/>
                <a:gd name="T41" fmla="*/ 18 h 229"/>
                <a:gd name="T42" fmla="*/ 264 w 349"/>
                <a:gd name="T43" fmla="*/ 14 h 229"/>
                <a:gd name="T44" fmla="*/ 253 w 349"/>
                <a:gd name="T45" fmla="*/ 21 h 229"/>
                <a:gd name="T46" fmla="*/ 228 w 349"/>
                <a:gd name="T47" fmla="*/ 21 h 229"/>
                <a:gd name="T48" fmla="*/ 189 w 349"/>
                <a:gd name="T49" fmla="*/ 21 h 229"/>
                <a:gd name="T50" fmla="*/ 161 w 349"/>
                <a:gd name="T51" fmla="*/ 14 h 229"/>
                <a:gd name="T52" fmla="*/ 155 w 349"/>
                <a:gd name="T53" fmla="*/ 0 h 229"/>
                <a:gd name="T54" fmla="*/ 143 w 349"/>
                <a:gd name="T55" fmla="*/ 5 h 229"/>
                <a:gd name="T56" fmla="*/ 96 w 349"/>
                <a:gd name="T57" fmla="*/ 12 h 229"/>
                <a:gd name="T58" fmla="*/ 50 w 349"/>
                <a:gd name="T59" fmla="*/ 12 h 229"/>
                <a:gd name="T60" fmla="*/ 41 w 349"/>
                <a:gd name="T61" fmla="*/ 41 h 229"/>
                <a:gd name="T62" fmla="*/ 34 w 349"/>
                <a:gd name="T63" fmla="*/ 50 h 229"/>
                <a:gd name="T64" fmla="*/ 39 w 349"/>
                <a:gd name="T65" fmla="*/ 83 h 229"/>
                <a:gd name="T66" fmla="*/ 20 w 349"/>
                <a:gd name="T67" fmla="*/ 83 h 229"/>
                <a:gd name="T68" fmla="*/ 16 w 349"/>
                <a:gd name="T69" fmla="*/ 155 h 229"/>
                <a:gd name="T70" fmla="*/ 0 w 349"/>
                <a:gd name="T71" fmla="*/ 156 h 229"/>
                <a:gd name="T72" fmla="*/ 9 w 349"/>
                <a:gd name="T73" fmla="*/ 167 h 229"/>
                <a:gd name="T74" fmla="*/ 15 w 349"/>
                <a:gd name="T75" fmla="*/ 181 h 229"/>
                <a:gd name="T76" fmla="*/ 13 w 349"/>
                <a:gd name="T77" fmla="*/ 194 h 229"/>
                <a:gd name="T78" fmla="*/ 7 w 349"/>
                <a:gd name="T79" fmla="*/ 210 h 229"/>
                <a:gd name="T80" fmla="*/ 20 w 349"/>
                <a:gd name="T81" fmla="*/ 213 h 229"/>
                <a:gd name="T82" fmla="*/ 61 w 349"/>
                <a:gd name="T83" fmla="*/ 215 h 229"/>
                <a:gd name="T84" fmla="*/ 80 w 349"/>
                <a:gd name="T85" fmla="*/ 220 h 229"/>
                <a:gd name="T86" fmla="*/ 93 w 349"/>
                <a:gd name="T87" fmla="*/ 229 h 229"/>
                <a:gd name="T88" fmla="*/ 114 w 349"/>
                <a:gd name="T89" fmla="*/ 229 h 229"/>
                <a:gd name="T90" fmla="*/ 114 w 349"/>
                <a:gd name="T91" fmla="*/ 229 h 229"/>
                <a:gd name="T92" fmla="*/ 114 w 349"/>
                <a:gd name="T93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9" h="229">
                  <a:moveTo>
                    <a:pt x="114" y="229"/>
                  </a:moveTo>
                  <a:lnTo>
                    <a:pt x="125" y="224"/>
                  </a:lnTo>
                  <a:lnTo>
                    <a:pt x="148" y="217"/>
                  </a:lnTo>
                  <a:lnTo>
                    <a:pt x="164" y="219"/>
                  </a:lnTo>
                  <a:lnTo>
                    <a:pt x="180" y="220"/>
                  </a:lnTo>
                  <a:lnTo>
                    <a:pt x="226" y="220"/>
                  </a:lnTo>
                  <a:lnTo>
                    <a:pt x="287" y="220"/>
                  </a:lnTo>
                  <a:lnTo>
                    <a:pt x="285" y="204"/>
                  </a:lnTo>
                  <a:lnTo>
                    <a:pt x="337" y="204"/>
                  </a:lnTo>
                  <a:lnTo>
                    <a:pt x="349" y="167"/>
                  </a:lnTo>
                  <a:lnTo>
                    <a:pt x="347" y="128"/>
                  </a:lnTo>
                  <a:lnTo>
                    <a:pt x="349" y="85"/>
                  </a:lnTo>
                  <a:lnTo>
                    <a:pt x="347" y="42"/>
                  </a:lnTo>
                  <a:lnTo>
                    <a:pt x="328" y="44"/>
                  </a:lnTo>
                  <a:lnTo>
                    <a:pt x="310" y="39"/>
                  </a:lnTo>
                  <a:lnTo>
                    <a:pt x="294" y="30"/>
                  </a:lnTo>
                  <a:lnTo>
                    <a:pt x="290" y="16"/>
                  </a:lnTo>
                  <a:lnTo>
                    <a:pt x="305" y="25"/>
                  </a:lnTo>
                  <a:lnTo>
                    <a:pt x="303" y="12"/>
                  </a:lnTo>
                  <a:lnTo>
                    <a:pt x="285" y="7"/>
                  </a:lnTo>
                  <a:lnTo>
                    <a:pt x="280" y="18"/>
                  </a:lnTo>
                  <a:lnTo>
                    <a:pt x="264" y="14"/>
                  </a:lnTo>
                  <a:lnTo>
                    <a:pt x="253" y="21"/>
                  </a:lnTo>
                  <a:lnTo>
                    <a:pt x="228" y="21"/>
                  </a:lnTo>
                  <a:lnTo>
                    <a:pt x="189" y="21"/>
                  </a:lnTo>
                  <a:lnTo>
                    <a:pt x="161" y="14"/>
                  </a:lnTo>
                  <a:lnTo>
                    <a:pt x="155" y="0"/>
                  </a:lnTo>
                  <a:lnTo>
                    <a:pt x="143" y="5"/>
                  </a:lnTo>
                  <a:lnTo>
                    <a:pt x="96" y="12"/>
                  </a:lnTo>
                  <a:lnTo>
                    <a:pt x="50" y="12"/>
                  </a:lnTo>
                  <a:lnTo>
                    <a:pt x="41" y="41"/>
                  </a:lnTo>
                  <a:lnTo>
                    <a:pt x="34" y="50"/>
                  </a:lnTo>
                  <a:lnTo>
                    <a:pt x="39" y="83"/>
                  </a:lnTo>
                  <a:lnTo>
                    <a:pt x="20" y="83"/>
                  </a:lnTo>
                  <a:lnTo>
                    <a:pt x="16" y="155"/>
                  </a:lnTo>
                  <a:lnTo>
                    <a:pt x="0" y="156"/>
                  </a:lnTo>
                  <a:lnTo>
                    <a:pt x="9" y="167"/>
                  </a:lnTo>
                  <a:lnTo>
                    <a:pt x="15" y="181"/>
                  </a:lnTo>
                  <a:lnTo>
                    <a:pt x="13" y="194"/>
                  </a:lnTo>
                  <a:lnTo>
                    <a:pt x="7" y="210"/>
                  </a:lnTo>
                  <a:lnTo>
                    <a:pt x="20" y="213"/>
                  </a:lnTo>
                  <a:lnTo>
                    <a:pt x="61" y="215"/>
                  </a:lnTo>
                  <a:lnTo>
                    <a:pt x="80" y="220"/>
                  </a:lnTo>
                  <a:lnTo>
                    <a:pt x="93" y="229"/>
                  </a:lnTo>
                  <a:lnTo>
                    <a:pt x="114" y="229"/>
                  </a:lnTo>
                  <a:lnTo>
                    <a:pt x="114" y="229"/>
                  </a:lnTo>
                  <a:lnTo>
                    <a:pt x="114" y="2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75">
              <a:extLst>
                <a:ext uri="{FF2B5EF4-FFF2-40B4-BE49-F238E27FC236}">
                  <a16:creationId xmlns:a16="http://schemas.microsoft.com/office/drawing/2014/main" id="{297DCBED-385C-57F4-2015-DC61B4D7E3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4607779"/>
              <a:ext cx="756664" cy="860565"/>
            </a:xfrm>
            <a:custGeom>
              <a:avLst/>
              <a:gdLst>
                <a:gd name="T0" fmla="*/ 142 w 335"/>
                <a:gd name="T1" fmla="*/ 381 h 381"/>
                <a:gd name="T2" fmla="*/ 182 w 335"/>
                <a:gd name="T3" fmla="*/ 352 h 381"/>
                <a:gd name="T4" fmla="*/ 290 w 335"/>
                <a:gd name="T5" fmla="*/ 233 h 381"/>
                <a:gd name="T6" fmla="*/ 331 w 335"/>
                <a:gd name="T7" fmla="*/ 192 h 381"/>
                <a:gd name="T8" fmla="*/ 322 w 335"/>
                <a:gd name="T9" fmla="*/ 185 h 381"/>
                <a:gd name="T10" fmla="*/ 308 w 335"/>
                <a:gd name="T11" fmla="*/ 171 h 381"/>
                <a:gd name="T12" fmla="*/ 310 w 335"/>
                <a:gd name="T13" fmla="*/ 158 h 381"/>
                <a:gd name="T14" fmla="*/ 308 w 335"/>
                <a:gd name="T15" fmla="*/ 144 h 381"/>
                <a:gd name="T16" fmla="*/ 290 w 335"/>
                <a:gd name="T17" fmla="*/ 126 h 381"/>
                <a:gd name="T18" fmla="*/ 299 w 335"/>
                <a:gd name="T19" fmla="*/ 114 h 381"/>
                <a:gd name="T20" fmla="*/ 304 w 335"/>
                <a:gd name="T21" fmla="*/ 100 h 381"/>
                <a:gd name="T22" fmla="*/ 312 w 335"/>
                <a:gd name="T23" fmla="*/ 84 h 381"/>
                <a:gd name="T24" fmla="*/ 329 w 335"/>
                <a:gd name="T25" fmla="*/ 80 h 381"/>
                <a:gd name="T26" fmla="*/ 335 w 335"/>
                <a:gd name="T27" fmla="*/ 68 h 381"/>
                <a:gd name="T28" fmla="*/ 320 w 335"/>
                <a:gd name="T29" fmla="*/ 46 h 381"/>
                <a:gd name="T30" fmla="*/ 297 w 335"/>
                <a:gd name="T31" fmla="*/ 0 h 381"/>
                <a:gd name="T32" fmla="*/ 210 w 335"/>
                <a:gd name="T33" fmla="*/ 0 h 381"/>
                <a:gd name="T34" fmla="*/ 160 w 335"/>
                <a:gd name="T35" fmla="*/ 0 h 381"/>
                <a:gd name="T36" fmla="*/ 126 w 335"/>
                <a:gd name="T37" fmla="*/ 36 h 381"/>
                <a:gd name="T38" fmla="*/ 110 w 335"/>
                <a:gd name="T39" fmla="*/ 43 h 381"/>
                <a:gd name="T40" fmla="*/ 91 w 335"/>
                <a:gd name="T41" fmla="*/ 34 h 381"/>
                <a:gd name="T42" fmla="*/ 103 w 335"/>
                <a:gd name="T43" fmla="*/ 48 h 381"/>
                <a:gd name="T44" fmla="*/ 75 w 335"/>
                <a:gd name="T45" fmla="*/ 64 h 381"/>
                <a:gd name="T46" fmla="*/ 61 w 335"/>
                <a:gd name="T47" fmla="*/ 69 h 381"/>
                <a:gd name="T48" fmla="*/ 61 w 335"/>
                <a:gd name="T49" fmla="*/ 78 h 381"/>
                <a:gd name="T50" fmla="*/ 64 w 335"/>
                <a:gd name="T51" fmla="*/ 96 h 381"/>
                <a:gd name="T52" fmla="*/ 53 w 335"/>
                <a:gd name="T53" fmla="*/ 110 h 381"/>
                <a:gd name="T54" fmla="*/ 57 w 335"/>
                <a:gd name="T55" fmla="*/ 126 h 381"/>
                <a:gd name="T56" fmla="*/ 68 w 335"/>
                <a:gd name="T57" fmla="*/ 153 h 381"/>
                <a:gd name="T58" fmla="*/ 82 w 335"/>
                <a:gd name="T59" fmla="*/ 162 h 381"/>
                <a:gd name="T60" fmla="*/ 86 w 335"/>
                <a:gd name="T61" fmla="*/ 189 h 381"/>
                <a:gd name="T62" fmla="*/ 93 w 335"/>
                <a:gd name="T63" fmla="*/ 206 h 381"/>
                <a:gd name="T64" fmla="*/ 78 w 335"/>
                <a:gd name="T65" fmla="*/ 221 h 381"/>
                <a:gd name="T66" fmla="*/ 80 w 335"/>
                <a:gd name="T67" fmla="*/ 237 h 381"/>
                <a:gd name="T68" fmla="*/ 64 w 335"/>
                <a:gd name="T69" fmla="*/ 260 h 381"/>
                <a:gd name="T70" fmla="*/ 59 w 335"/>
                <a:gd name="T71" fmla="*/ 272 h 381"/>
                <a:gd name="T72" fmla="*/ 53 w 335"/>
                <a:gd name="T73" fmla="*/ 285 h 381"/>
                <a:gd name="T74" fmla="*/ 41 w 335"/>
                <a:gd name="T75" fmla="*/ 287 h 381"/>
                <a:gd name="T76" fmla="*/ 25 w 335"/>
                <a:gd name="T77" fmla="*/ 292 h 381"/>
                <a:gd name="T78" fmla="*/ 4 w 335"/>
                <a:gd name="T79" fmla="*/ 295 h 381"/>
                <a:gd name="T80" fmla="*/ 0 w 335"/>
                <a:gd name="T81" fmla="*/ 308 h 381"/>
                <a:gd name="T82" fmla="*/ 27 w 335"/>
                <a:gd name="T83" fmla="*/ 327 h 381"/>
                <a:gd name="T84" fmla="*/ 137 w 335"/>
                <a:gd name="T85" fmla="*/ 376 h 381"/>
                <a:gd name="T86" fmla="*/ 142 w 335"/>
                <a:gd name="T87" fmla="*/ 381 h 381"/>
                <a:gd name="T88" fmla="*/ 142 w 335"/>
                <a:gd name="T89" fmla="*/ 381 h 381"/>
                <a:gd name="T90" fmla="*/ 142 w 335"/>
                <a:gd name="T91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5" h="381">
                  <a:moveTo>
                    <a:pt x="142" y="381"/>
                  </a:moveTo>
                  <a:lnTo>
                    <a:pt x="182" y="352"/>
                  </a:lnTo>
                  <a:lnTo>
                    <a:pt x="290" y="233"/>
                  </a:lnTo>
                  <a:lnTo>
                    <a:pt x="331" y="192"/>
                  </a:lnTo>
                  <a:lnTo>
                    <a:pt x="322" y="185"/>
                  </a:lnTo>
                  <a:lnTo>
                    <a:pt x="308" y="171"/>
                  </a:lnTo>
                  <a:lnTo>
                    <a:pt x="310" y="158"/>
                  </a:lnTo>
                  <a:lnTo>
                    <a:pt x="308" y="144"/>
                  </a:lnTo>
                  <a:lnTo>
                    <a:pt x="290" y="126"/>
                  </a:lnTo>
                  <a:lnTo>
                    <a:pt x="299" y="114"/>
                  </a:lnTo>
                  <a:lnTo>
                    <a:pt x="304" y="100"/>
                  </a:lnTo>
                  <a:lnTo>
                    <a:pt x="312" y="84"/>
                  </a:lnTo>
                  <a:lnTo>
                    <a:pt x="329" y="80"/>
                  </a:lnTo>
                  <a:lnTo>
                    <a:pt x="335" y="68"/>
                  </a:lnTo>
                  <a:lnTo>
                    <a:pt x="320" y="46"/>
                  </a:lnTo>
                  <a:lnTo>
                    <a:pt x="297" y="0"/>
                  </a:lnTo>
                  <a:lnTo>
                    <a:pt x="210" y="0"/>
                  </a:lnTo>
                  <a:lnTo>
                    <a:pt x="160" y="0"/>
                  </a:lnTo>
                  <a:lnTo>
                    <a:pt x="126" y="36"/>
                  </a:lnTo>
                  <a:lnTo>
                    <a:pt x="110" y="43"/>
                  </a:lnTo>
                  <a:lnTo>
                    <a:pt x="91" y="34"/>
                  </a:lnTo>
                  <a:lnTo>
                    <a:pt x="103" y="48"/>
                  </a:lnTo>
                  <a:lnTo>
                    <a:pt x="75" y="64"/>
                  </a:lnTo>
                  <a:lnTo>
                    <a:pt x="61" y="69"/>
                  </a:lnTo>
                  <a:lnTo>
                    <a:pt x="61" y="78"/>
                  </a:lnTo>
                  <a:lnTo>
                    <a:pt x="64" y="96"/>
                  </a:lnTo>
                  <a:lnTo>
                    <a:pt x="53" y="110"/>
                  </a:lnTo>
                  <a:lnTo>
                    <a:pt x="57" y="126"/>
                  </a:lnTo>
                  <a:lnTo>
                    <a:pt x="68" y="153"/>
                  </a:lnTo>
                  <a:lnTo>
                    <a:pt x="82" y="162"/>
                  </a:lnTo>
                  <a:lnTo>
                    <a:pt x="86" y="189"/>
                  </a:lnTo>
                  <a:lnTo>
                    <a:pt x="93" y="206"/>
                  </a:lnTo>
                  <a:lnTo>
                    <a:pt x="78" y="221"/>
                  </a:lnTo>
                  <a:lnTo>
                    <a:pt x="80" y="237"/>
                  </a:lnTo>
                  <a:lnTo>
                    <a:pt x="64" y="260"/>
                  </a:lnTo>
                  <a:lnTo>
                    <a:pt x="59" y="272"/>
                  </a:lnTo>
                  <a:lnTo>
                    <a:pt x="53" y="285"/>
                  </a:lnTo>
                  <a:lnTo>
                    <a:pt x="41" y="287"/>
                  </a:lnTo>
                  <a:lnTo>
                    <a:pt x="25" y="292"/>
                  </a:lnTo>
                  <a:lnTo>
                    <a:pt x="4" y="295"/>
                  </a:lnTo>
                  <a:lnTo>
                    <a:pt x="0" y="308"/>
                  </a:lnTo>
                  <a:lnTo>
                    <a:pt x="27" y="327"/>
                  </a:lnTo>
                  <a:lnTo>
                    <a:pt x="137" y="376"/>
                  </a:lnTo>
                  <a:lnTo>
                    <a:pt x="142" y="381"/>
                  </a:lnTo>
                  <a:lnTo>
                    <a:pt x="142" y="381"/>
                  </a:lnTo>
                  <a:lnTo>
                    <a:pt x="142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76">
              <a:extLst>
                <a:ext uri="{FF2B5EF4-FFF2-40B4-BE49-F238E27FC236}">
                  <a16:creationId xmlns:a16="http://schemas.microsoft.com/office/drawing/2014/main" id="{BE6B6D75-BDE2-4AE1-BD62-53C8F19AF1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1048" y="5861356"/>
              <a:ext cx="607590" cy="539829"/>
            </a:xfrm>
            <a:custGeom>
              <a:avLst/>
              <a:gdLst>
                <a:gd name="T0" fmla="*/ 72 w 269"/>
                <a:gd name="T1" fmla="*/ 239 h 239"/>
                <a:gd name="T2" fmla="*/ 95 w 269"/>
                <a:gd name="T3" fmla="*/ 228 h 239"/>
                <a:gd name="T4" fmla="*/ 166 w 269"/>
                <a:gd name="T5" fmla="*/ 201 h 239"/>
                <a:gd name="T6" fmla="*/ 187 w 269"/>
                <a:gd name="T7" fmla="*/ 194 h 239"/>
                <a:gd name="T8" fmla="*/ 205 w 269"/>
                <a:gd name="T9" fmla="*/ 203 h 239"/>
                <a:gd name="T10" fmla="*/ 234 w 269"/>
                <a:gd name="T11" fmla="*/ 187 h 239"/>
                <a:gd name="T12" fmla="*/ 253 w 269"/>
                <a:gd name="T13" fmla="*/ 180 h 239"/>
                <a:gd name="T14" fmla="*/ 257 w 269"/>
                <a:gd name="T15" fmla="*/ 157 h 239"/>
                <a:gd name="T16" fmla="*/ 257 w 269"/>
                <a:gd name="T17" fmla="*/ 102 h 239"/>
                <a:gd name="T18" fmla="*/ 264 w 269"/>
                <a:gd name="T19" fmla="*/ 91 h 239"/>
                <a:gd name="T20" fmla="*/ 266 w 269"/>
                <a:gd name="T21" fmla="*/ 75 h 239"/>
                <a:gd name="T22" fmla="*/ 264 w 269"/>
                <a:gd name="T23" fmla="*/ 39 h 239"/>
                <a:gd name="T24" fmla="*/ 269 w 269"/>
                <a:gd name="T25" fmla="*/ 4 h 239"/>
                <a:gd name="T26" fmla="*/ 237 w 269"/>
                <a:gd name="T27" fmla="*/ 2 h 239"/>
                <a:gd name="T28" fmla="*/ 170 w 269"/>
                <a:gd name="T29" fmla="*/ 0 h 239"/>
                <a:gd name="T30" fmla="*/ 134 w 269"/>
                <a:gd name="T31" fmla="*/ 0 h 239"/>
                <a:gd name="T32" fmla="*/ 100 w 269"/>
                <a:gd name="T33" fmla="*/ 6 h 239"/>
                <a:gd name="T34" fmla="*/ 36 w 269"/>
                <a:gd name="T35" fmla="*/ 4 h 239"/>
                <a:gd name="T36" fmla="*/ 0 w 269"/>
                <a:gd name="T37" fmla="*/ 2 h 239"/>
                <a:gd name="T38" fmla="*/ 8 w 269"/>
                <a:gd name="T39" fmla="*/ 48 h 239"/>
                <a:gd name="T40" fmla="*/ 9 w 269"/>
                <a:gd name="T41" fmla="*/ 63 h 239"/>
                <a:gd name="T42" fmla="*/ 15 w 269"/>
                <a:gd name="T43" fmla="*/ 102 h 239"/>
                <a:gd name="T44" fmla="*/ 22 w 269"/>
                <a:gd name="T45" fmla="*/ 145 h 239"/>
                <a:gd name="T46" fmla="*/ 25 w 269"/>
                <a:gd name="T47" fmla="*/ 168 h 239"/>
                <a:gd name="T48" fmla="*/ 33 w 269"/>
                <a:gd name="T49" fmla="*/ 221 h 239"/>
                <a:gd name="T50" fmla="*/ 33 w 269"/>
                <a:gd name="T51" fmla="*/ 237 h 239"/>
                <a:gd name="T52" fmla="*/ 72 w 269"/>
                <a:gd name="T53" fmla="*/ 239 h 239"/>
                <a:gd name="T54" fmla="*/ 72 w 269"/>
                <a:gd name="T55" fmla="*/ 239 h 239"/>
                <a:gd name="T56" fmla="*/ 72 w 269"/>
                <a:gd name="T57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9" h="239">
                  <a:moveTo>
                    <a:pt x="72" y="239"/>
                  </a:moveTo>
                  <a:lnTo>
                    <a:pt x="95" y="228"/>
                  </a:lnTo>
                  <a:lnTo>
                    <a:pt x="166" y="201"/>
                  </a:lnTo>
                  <a:lnTo>
                    <a:pt x="187" y="194"/>
                  </a:lnTo>
                  <a:lnTo>
                    <a:pt x="205" y="203"/>
                  </a:lnTo>
                  <a:lnTo>
                    <a:pt x="234" y="187"/>
                  </a:lnTo>
                  <a:lnTo>
                    <a:pt x="253" y="180"/>
                  </a:lnTo>
                  <a:lnTo>
                    <a:pt x="257" y="157"/>
                  </a:lnTo>
                  <a:lnTo>
                    <a:pt x="257" y="102"/>
                  </a:lnTo>
                  <a:lnTo>
                    <a:pt x="264" y="91"/>
                  </a:lnTo>
                  <a:lnTo>
                    <a:pt x="266" y="75"/>
                  </a:lnTo>
                  <a:lnTo>
                    <a:pt x="264" y="39"/>
                  </a:lnTo>
                  <a:lnTo>
                    <a:pt x="269" y="4"/>
                  </a:lnTo>
                  <a:lnTo>
                    <a:pt x="237" y="2"/>
                  </a:lnTo>
                  <a:lnTo>
                    <a:pt x="170" y="0"/>
                  </a:lnTo>
                  <a:lnTo>
                    <a:pt x="134" y="0"/>
                  </a:lnTo>
                  <a:lnTo>
                    <a:pt x="100" y="6"/>
                  </a:lnTo>
                  <a:lnTo>
                    <a:pt x="36" y="4"/>
                  </a:lnTo>
                  <a:lnTo>
                    <a:pt x="0" y="2"/>
                  </a:lnTo>
                  <a:lnTo>
                    <a:pt x="8" y="48"/>
                  </a:lnTo>
                  <a:lnTo>
                    <a:pt x="9" y="63"/>
                  </a:lnTo>
                  <a:lnTo>
                    <a:pt x="15" y="102"/>
                  </a:lnTo>
                  <a:lnTo>
                    <a:pt x="22" y="145"/>
                  </a:lnTo>
                  <a:lnTo>
                    <a:pt x="25" y="168"/>
                  </a:lnTo>
                  <a:lnTo>
                    <a:pt x="33" y="221"/>
                  </a:lnTo>
                  <a:lnTo>
                    <a:pt x="33" y="237"/>
                  </a:lnTo>
                  <a:lnTo>
                    <a:pt x="72" y="239"/>
                  </a:lnTo>
                  <a:lnTo>
                    <a:pt x="72" y="239"/>
                  </a:lnTo>
                  <a:lnTo>
                    <a:pt x="72" y="23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77">
              <a:extLst>
                <a:ext uri="{FF2B5EF4-FFF2-40B4-BE49-F238E27FC236}">
                  <a16:creationId xmlns:a16="http://schemas.microsoft.com/office/drawing/2014/main" id="{41CE0CF4-F611-81C9-944B-55E9ABEDDE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1820" y="4616813"/>
              <a:ext cx="596296" cy="598556"/>
            </a:xfrm>
            <a:custGeom>
              <a:avLst/>
              <a:gdLst>
                <a:gd name="T0" fmla="*/ 103 w 264"/>
                <a:gd name="T1" fmla="*/ 265 h 265"/>
                <a:gd name="T2" fmla="*/ 116 w 264"/>
                <a:gd name="T3" fmla="*/ 254 h 265"/>
                <a:gd name="T4" fmla="*/ 155 w 264"/>
                <a:gd name="T5" fmla="*/ 229 h 265"/>
                <a:gd name="T6" fmla="*/ 182 w 264"/>
                <a:gd name="T7" fmla="*/ 220 h 265"/>
                <a:gd name="T8" fmla="*/ 205 w 264"/>
                <a:gd name="T9" fmla="*/ 213 h 265"/>
                <a:gd name="T10" fmla="*/ 219 w 264"/>
                <a:gd name="T11" fmla="*/ 208 h 265"/>
                <a:gd name="T12" fmla="*/ 230 w 264"/>
                <a:gd name="T13" fmla="*/ 202 h 265"/>
                <a:gd name="T14" fmla="*/ 246 w 264"/>
                <a:gd name="T15" fmla="*/ 195 h 265"/>
                <a:gd name="T16" fmla="*/ 264 w 264"/>
                <a:gd name="T17" fmla="*/ 188 h 265"/>
                <a:gd name="T18" fmla="*/ 255 w 264"/>
                <a:gd name="T19" fmla="*/ 178 h 265"/>
                <a:gd name="T20" fmla="*/ 251 w 264"/>
                <a:gd name="T21" fmla="*/ 158 h 265"/>
                <a:gd name="T22" fmla="*/ 246 w 264"/>
                <a:gd name="T23" fmla="*/ 144 h 265"/>
                <a:gd name="T24" fmla="*/ 235 w 264"/>
                <a:gd name="T25" fmla="*/ 133 h 265"/>
                <a:gd name="T26" fmla="*/ 223 w 264"/>
                <a:gd name="T27" fmla="*/ 124 h 265"/>
                <a:gd name="T28" fmla="*/ 214 w 264"/>
                <a:gd name="T29" fmla="*/ 113 h 265"/>
                <a:gd name="T30" fmla="*/ 212 w 264"/>
                <a:gd name="T31" fmla="*/ 101 h 265"/>
                <a:gd name="T32" fmla="*/ 210 w 264"/>
                <a:gd name="T33" fmla="*/ 87 h 265"/>
                <a:gd name="T34" fmla="*/ 207 w 264"/>
                <a:gd name="T35" fmla="*/ 74 h 265"/>
                <a:gd name="T36" fmla="*/ 198 w 264"/>
                <a:gd name="T37" fmla="*/ 60 h 265"/>
                <a:gd name="T38" fmla="*/ 196 w 264"/>
                <a:gd name="T39" fmla="*/ 44 h 265"/>
                <a:gd name="T40" fmla="*/ 192 w 264"/>
                <a:gd name="T41" fmla="*/ 30 h 265"/>
                <a:gd name="T42" fmla="*/ 180 w 264"/>
                <a:gd name="T43" fmla="*/ 26 h 265"/>
                <a:gd name="T44" fmla="*/ 178 w 264"/>
                <a:gd name="T45" fmla="*/ 12 h 265"/>
                <a:gd name="T46" fmla="*/ 159 w 264"/>
                <a:gd name="T47" fmla="*/ 7 h 265"/>
                <a:gd name="T48" fmla="*/ 146 w 264"/>
                <a:gd name="T49" fmla="*/ 12 h 265"/>
                <a:gd name="T50" fmla="*/ 130 w 264"/>
                <a:gd name="T51" fmla="*/ 7 h 265"/>
                <a:gd name="T52" fmla="*/ 123 w 264"/>
                <a:gd name="T53" fmla="*/ 16 h 265"/>
                <a:gd name="T54" fmla="*/ 109 w 264"/>
                <a:gd name="T55" fmla="*/ 14 h 265"/>
                <a:gd name="T56" fmla="*/ 93 w 264"/>
                <a:gd name="T57" fmla="*/ 12 h 265"/>
                <a:gd name="T58" fmla="*/ 80 w 264"/>
                <a:gd name="T59" fmla="*/ 16 h 265"/>
                <a:gd name="T60" fmla="*/ 64 w 264"/>
                <a:gd name="T61" fmla="*/ 8 h 265"/>
                <a:gd name="T62" fmla="*/ 50 w 264"/>
                <a:gd name="T63" fmla="*/ 0 h 265"/>
                <a:gd name="T64" fmla="*/ 36 w 264"/>
                <a:gd name="T65" fmla="*/ 30 h 265"/>
                <a:gd name="T66" fmla="*/ 14 w 264"/>
                <a:gd name="T67" fmla="*/ 73 h 265"/>
                <a:gd name="T68" fmla="*/ 13 w 264"/>
                <a:gd name="T69" fmla="*/ 92 h 265"/>
                <a:gd name="T70" fmla="*/ 13 w 264"/>
                <a:gd name="T71" fmla="*/ 112 h 265"/>
                <a:gd name="T72" fmla="*/ 5 w 264"/>
                <a:gd name="T73" fmla="*/ 140 h 265"/>
                <a:gd name="T74" fmla="*/ 11 w 264"/>
                <a:gd name="T75" fmla="*/ 183 h 265"/>
                <a:gd name="T76" fmla="*/ 7 w 264"/>
                <a:gd name="T77" fmla="*/ 201 h 265"/>
                <a:gd name="T78" fmla="*/ 0 w 264"/>
                <a:gd name="T79" fmla="*/ 217 h 265"/>
                <a:gd name="T80" fmla="*/ 30 w 264"/>
                <a:gd name="T81" fmla="*/ 252 h 265"/>
                <a:gd name="T82" fmla="*/ 45 w 264"/>
                <a:gd name="T83" fmla="*/ 249 h 265"/>
                <a:gd name="T84" fmla="*/ 75 w 264"/>
                <a:gd name="T85" fmla="*/ 242 h 265"/>
                <a:gd name="T86" fmla="*/ 91 w 264"/>
                <a:gd name="T87" fmla="*/ 247 h 265"/>
                <a:gd name="T88" fmla="*/ 102 w 264"/>
                <a:gd name="T89" fmla="*/ 261 h 265"/>
                <a:gd name="T90" fmla="*/ 103 w 264"/>
                <a:gd name="T91" fmla="*/ 265 h 265"/>
                <a:gd name="T92" fmla="*/ 103 w 264"/>
                <a:gd name="T93" fmla="*/ 265 h 265"/>
                <a:gd name="T94" fmla="*/ 103 w 264"/>
                <a:gd name="T9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4" h="265">
                  <a:moveTo>
                    <a:pt x="103" y="265"/>
                  </a:moveTo>
                  <a:lnTo>
                    <a:pt x="116" y="254"/>
                  </a:lnTo>
                  <a:lnTo>
                    <a:pt x="155" y="229"/>
                  </a:lnTo>
                  <a:lnTo>
                    <a:pt x="182" y="220"/>
                  </a:lnTo>
                  <a:lnTo>
                    <a:pt x="205" y="213"/>
                  </a:lnTo>
                  <a:lnTo>
                    <a:pt x="219" y="208"/>
                  </a:lnTo>
                  <a:lnTo>
                    <a:pt x="230" y="202"/>
                  </a:lnTo>
                  <a:lnTo>
                    <a:pt x="246" y="195"/>
                  </a:lnTo>
                  <a:lnTo>
                    <a:pt x="264" y="188"/>
                  </a:lnTo>
                  <a:lnTo>
                    <a:pt x="255" y="178"/>
                  </a:lnTo>
                  <a:lnTo>
                    <a:pt x="251" y="158"/>
                  </a:lnTo>
                  <a:lnTo>
                    <a:pt x="246" y="144"/>
                  </a:lnTo>
                  <a:lnTo>
                    <a:pt x="235" y="133"/>
                  </a:lnTo>
                  <a:lnTo>
                    <a:pt x="223" y="124"/>
                  </a:lnTo>
                  <a:lnTo>
                    <a:pt x="214" y="113"/>
                  </a:lnTo>
                  <a:lnTo>
                    <a:pt x="212" y="101"/>
                  </a:lnTo>
                  <a:lnTo>
                    <a:pt x="210" y="87"/>
                  </a:lnTo>
                  <a:lnTo>
                    <a:pt x="207" y="74"/>
                  </a:lnTo>
                  <a:lnTo>
                    <a:pt x="198" y="60"/>
                  </a:lnTo>
                  <a:lnTo>
                    <a:pt x="196" y="44"/>
                  </a:lnTo>
                  <a:lnTo>
                    <a:pt x="192" y="30"/>
                  </a:lnTo>
                  <a:lnTo>
                    <a:pt x="180" y="26"/>
                  </a:lnTo>
                  <a:lnTo>
                    <a:pt x="178" y="12"/>
                  </a:lnTo>
                  <a:lnTo>
                    <a:pt x="159" y="7"/>
                  </a:lnTo>
                  <a:lnTo>
                    <a:pt x="146" y="12"/>
                  </a:lnTo>
                  <a:lnTo>
                    <a:pt x="130" y="7"/>
                  </a:lnTo>
                  <a:lnTo>
                    <a:pt x="123" y="16"/>
                  </a:lnTo>
                  <a:lnTo>
                    <a:pt x="109" y="14"/>
                  </a:lnTo>
                  <a:lnTo>
                    <a:pt x="93" y="12"/>
                  </a:lnTo>
                  <a:lnTo>
                    <a:pt x="80" y="16"/>
                  </a:lnTo>
                  <a:lnTo>
                    <a:pt x="64" y="8"/>
                  </a:lnTo>
                  <a:lnTo>
                    <a:pt x="50" y="0"/>
                  </a:lnTo>
                  <a:lnTo>
                    <a:pt x="36" y="30"/>
                  </a:lnTo>
                  <a:lnTo>
                    <a:pt x="14" y="73"/>
                  </a:lnTo>
                  <a:lnTo>
                    <a:pt x="13" y="92"/>
                  </a:lnTo>
                  <a:lnTo>
                    <a:pt x="13" y="112"/>
                  </a:lnTo>
                  <a:lnTo>
                    <a:pt x="5" y="140"/>
                  </a:lnTo>
                  <a:lnTo>
                    <a:pt x="11" y="183"/>
                  </a:lnTo>
                  <a:lnTo>
                    <a:pt x="7" y="201"/>
                  </a:lnTo>
                  <a:lnTo>
                    <a:pt x="0" y="217"/>
                  </a:lnTo>
                  <a:lnTo>
                    <a:pt x="30" y="252"/>
                  </a:lnTo>
                  <a:lnTo>
                    <a:pt x="45" y="249"/>
                  </a:lnTo>
                  <a:lnTo>
                    <a:pt x="75" y="242"/>
                  </a:lnTo>
                  <a:lnTo>
                    <a:pt x="91" y="247"/>
                  </a:lnTo>
                  <a:lnTo>
                    <a:pt x="102" y="261"/>
                  </a:lnTo>
                  <a:lnTo>
                    <a:pt x="103" y="265"/>
                  </a:lnTo>
                  <a:lnTo>
                    <a:pt x="103" y="265"/>
                  </a:lnTo>
                  <a:lnTo>
                    <a:pt x="10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78">
              <a:extLst>
                <a:ext uri="{FF2B5EF4-FFF2-40B4-BE49-F238E27FC236}">
                  <a16:creationId xmlns:a16="http://schemas.microsoft.com/office/drawing/2014/main" id="{67981ABF-5F96-2ED0-C839-074DD0AB3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5050483"/>
              <a:ext cx="788286" cy="682127"/>
            </a:xfrm>
            <a:custGeom>
              <a:avLst/>
              <a:gdLst>
                <a:gd name="T0" fmla="*/ 215 w 349"/>
                <a:gd name="T1" fmla="*/ 302 h 302"/>
                <a:gd name="T2" fmla="*/ 242 w 349"/>
                <a:gd name="T3" fmla="*/ 283 h 302"/>
                <a:gd name="T4" fmla="*/ 267 w 349"/>
                <a:gd name="T5" fmla="*/ 274 h 302"/>
                <a:gd name="T6" fmla="*/ 293 w 349"/>
                <a:gd name="T7" fmla="*/ 261 h 302"/>
                <a:gd name="T8" fmla="*/ 311 w 349"/>
                <a:gd name="T9" fmla="*/ 253 h 302"/>
                <a:gd name="T10" fmla="*/ 329 w 349"/>
                <a:gd name="T11" fmla="*/ 245 h 302"/>
                <a:gd name="T12" fmla="*/ 349 w 349"/>
                <a:gd name="T13" fmla="*/ 235 h 302"/>
                <a:gd name="T14" fmla="*/ 327 w 349"/>
                <a:gd name="T15" fmla="*/ 226 h 302"/>
                <a:gd name="T16" fmla="*/ 333 w 349"/>
                <a:gd name="T17" fmla="*/ 210 h 302"/>
                <a:gd name="T18" fmla="*/ 334 w 349"/>
                <a:gd name="T19" fmla="*/ 197 h 302"/>
                <a:gd name="T20" fmla="*/ 340 w 349"/>
                <a:gd name="T21" fmla="*/ 181 h 302"/>
                <a:gd name="T22" fmla="*/ 343 w 349"/>
                <a:gd name="T23" fmla="*/ 171 h 302"/>
                <a:gd name="T24" fmla="*/ 347 w 349"/>
                <a:gd name="T25" fmla="*/ 148 h 302"/>
                <a:gd name="T26" fmla="*/ 345 w 349"/>
                <a:gd name="T27" fmla="*/ 131 h 302"/>
                <a:gd name="T28" fmla="*/ 343 w 349"/>
                <a:gd name="T29" fmla="*/ 117 h 302"/>
                <a:gd name="T30" fmla="*/ 331 w 349"/>
                <a:gd name="T31" fmla="*/ 114 h 302"/>
                <a:gd name="T32" fmla="*/ 320 w 349"/>
                <a:gd name="T33" fmla="*/ 99 h 302"/>
                <a:gd name="T34" fmla="*/ 315 w 349"/>
                <a:gd name="T35" fmla="*/ 89 h 302"/>
                <a:gd name="T36" fmla="*/ 297 w 349"/>
                <a:gd name="T37" fmla="*/ 73 h 302"/>
                <a:gd name="T38" fmla="*/ 284 w 349"/>
                <a:gd name="T39" fmla="*/ 55 h 302"/>
                <a:gd name="T40" fmla="*/ 254 w 349"/>
                <a:gd name="T41" fmla="*/ 30 h 302"/>
                <a:gd name="T42" fmla="*/ 242 w 349"/>
                <a:gd name="T43" fmla="*/ 30 h 302"/>
                <a:gd name="T44" fmla="*/ 219 w 349"/>
                <a:gd name="T45" fmla="*/ 35 h 302"/>
                <a:gd name="T46" fmla="*/ 192 w 349"/>
                <a:gd name="T47" fmla="*/ 37 h 302"/>
                <a:gd name="T48" fmla="*/ 178 w 349"/>
                <a:gd name="T49" fmla="*/ 23 h 302"/>
                <a:gd name="T50" fmla="*/ 165 w 349"/>
                <a:gd name="T51" fmla="*/ 16 h 302"/>
                <a:gd name="T52" fmla="*/ 151 w 349"/>
                <a:gd name="T53" fmla="*/ 0 h 302"/>
                <a:gd name="T54" fmla="*/ 133 w 349"/>
                <a:gd name="T55" fmla="*/ 14 h 302"/>
                <a:gd name="T56" fmla="*/ 108 w 349"/>
                <a:gd name="T57" fmla="*/ 37 h 302"/>
                <a:gd name="T58" fmla="*/ 66 w 349"/>
                <a:gd name="T59" fmla="*/ 87 h 302"/>
                <a:gd name="T60" fmla="*/ 51 w 349"/>
                <a:gd name="T61" fmla="*/ 98 h 302"/>
                <a:gd name="T62" fmla="*/ 44 w 349"/>
                <a:gd name="T63" fmla="*/ 110 h 302"/>
                <a:gd name="T64" fmla="*/ 0 w 349"/>
                <a:gd name="T65" fmla="*/ 156 h 302"/>
                <a:gd name="T66" fmla="*/ 5 w 349"/>
                <a:gd name="T67" fmla="*/ 171 h 302"/>
                <a:gd name="T68" fmla="*/ 16 w 349"/>
                <a:gd name="T69" fmla="*/ 178 h 302"/>
                <a:gd name="T70" fmla="*/ 21 w 349"/>
                <a:gd name="T71" fmla="*/ 196 h 302"/>
                <a:gd name="T72" fmla="*/ 32 w 349"/>
                <a:gd name="T73" fmla="*/ 206 h 302"/>
                <a:gd name="T74" fmla="*/ 44 w 349"/>
                <a:gd name="T75" fmla="*/ 210 h 302"/>
                <a:gd name="T76" fmla="*/ 58 w 349"/>
                <a:gd name="T77" fmla="*/ 210 h 302"/>
                <a:gd name="T78" fmla="*/ 71 w 349"/>
                <a:gd name="T79" fmla="*/ 213 h 302"/>
                <a:gd name="T80" fmla="*/ 78 w 349"/>
                <a:gd name="T81" fmla="*/ 228 h 302"/>
                <a:gd name="T82" fmla="*/ 92 w 349"/>
                <a:gd name="T83" fmla="*/ 222 h 302"/>
                <a:gd name="T84" fmla="*/ 103 w 349"/>
                <a:gd name="T85" fmla="*/ 231 h 302"/>
                <a:gd name="T86" fmla="*/ 117 w 349"/>
                <a:gd name="T87" fmla="*/ 226 h 302"/>
                <a:gd name="T88" fmla="*/ 130 w 349"/>
                <a:gd name="T89" fmla="*/ 231 h 302"/>
                <a:gd name="T90" fmla="*/ 142 w 349"/>
                <a:gd name="T91" fmla="*/ 233 h 302"/>
                <a:gd name="T92" fmla="*/ 155 w 349"/>
                <a:gd name="T93" fmla="*/ 231 h 302"/>
                <a:gd name="T94" fmla="*/ 167 w 349"/>
                <a:gd name="T95" fmla="*/ 238 h 302"/>
                <a:gd name="T96" fmla="*/ 185 w 349"/>
                <a:gd name="T97" fmla="*/ 235 h 302"/>
                <a:gd name="T98" fmla="*/ 201 w 349"/>
                <a:gd name="T99" fmla="*/ 260 h 302"/>
                <a:gd name="T100" fmla="*/ 204 w 349"/>
                <a:gd name="T101" fmla="*/ 272 h 302"/>
                <a:gd name="T102" fmla="*/ 215 w 349"/>
                <a:gd name="T103" fmla="*/ 302 h 302"/>
                <a:gd name="T104" fmla="*/ 215 w 349"/>
                <a:gd name="T105" fmla="*/ 302 h 302"/>
                <a:gd name="T106" fmla="*/ 215 w 349"/>
                <a:gd name="T107" fmla="*/ 302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9" h="302">
                  <a:moveTo>
                    <a:pt x="215" y="302"/>
                  </a:moveTo>
                  <a:lnTo>
                    <a:pt x="242" y="283"/>
                  </a:lnTo>
                  <a:lnTo>
                    <a:pt x="267" y="274"/>
                  </a:lnTo>
                  <a:lnTo>
                    <a:pt x="293" y="261"/>
                  </a:lnTo>
                  <a:lnTo>
                    <a:pt x="311" y="253"/>
                  </a:lnTo>
                  <a:lnTo>
                    <a:pt x="329" y="245"/>
                  </a:lnTo>
                  <a:lnTo>
                    <a:pt x="349" y="235"/>
                  </a:lnTo>
                  <a:lnTo>
                    <a:pt x="327" y="226"/>
                  </a:lnTo>
                  <a:lnTo>
                    <a:pt x="333" y="210"/>
                  </a:lnTo>
                  <a:lnTo>
                    <a:pt x="334" y="197"/>
                  </a:lnTo>
                  <a:lnTo>
                    <a:pt x="340" y="181"/>
                  </a:lnTo>
                  <a:lnTo>
                    <a:pt x="343" y="171"/>
                  </a:lnTo>
                  <a:lnTo>
                    <a:pt x="347" y="148"/>
                  </a:lnTo>
                  <a:lnTo>
                    <a:pt x="345" y="131"/>
                  </a:lnTo>
                  <a:lnTo>
                    <a:pt x="343" y="117"/>
                  </a:lnTo>
                  <a:lnTo>
                    <a:pt x="331" y="114"/>
                  </a:lnTo>
                  <a:lnTo>
                    <a:pt x="320" y="99"/>
                  </a:lnTo>
                  <a:lnTo>
                    <a:pt x="315" y="89"/>
                  </a:lnTo>
                  <a:lnTo>
                    <a:pt x="297" y="73"/>
                  </a:lnTo>
                  <a:lnTo>
                    <a:pt x="284" y="55"/>
                  </a:lnTo>
                  <a:lnTo>
                    <a:pt x="254" y="30"/>
                  </a:lnTo>
                  <a:lnTo>
                    <a:pt x="242" y="30"/>
                  </a:lnTo>
                  <a:lnTo>
                    <a:pt x="219" y="35"/>
                  </a:lnTo>
                  <a:lnTo>
                    <a:pt x="192" y="37"/>
                  </a:lnTo>
                  <a:lnTo>
                    <a:pt x="178" y="23"/>
                  </a:lnTo>
                  <a:lnTo>
                    <a:pt x="165" y="16"/>
                  </a:lnTo>
                  <a:lnTo>
                    <a:pt x="151" y="0"/>
                  </a:lnTo>
                  <a:lnTo>
                    <a:pt x="133" y="14"/>
                  </a:lnTo>
                  <a:lnTo>
                    <a:pt x="108" y="37"/>
                  </a:lnTo>
                  <a:lnTo>
                    <a:pt x="66" y="87"/>
                  </a:lnTo>
                  <a:lnTo>
                    <a:pt x="51" y="98"/>
                  </a:lnTo>
                  <a:lnTo>
                    <a:pt x="44" y="110"/>
                  </a:lnTo>
                  <a:lnTo>
                    <a:pt x="0" y="156"/>
                  </a:lnTo>
                  <a:lnTo>
                    <a:pt x="5" y="171"/>
                  </a:lnTo>
                  <a:lnTo>
                    <a:pt x="16" y="178"/>
                  </a:lnTo>
                  <a:lnTo>
                    <a:pt x="21" y="196"/>
                  </a:lnTo>
                  <a:lnTo>
                    <a:pt x="32" y="206"/>
                  </a:lnTo>
                  <a:lnTo>
                    <a:pt x="44" y="210"/>
                  </a:lnTo>
                  <a:lnTo>
                    <a:pt x="58" y="210"/>
                  </a:lnTo>
                  <a:lnTo>
                    <a:pt x="71" y="213"/>
                  </a:lnTo>
                  <a:lnTo>
                    <a:pt x="78" y="228"/>
                  </a:lnTo>
                  <a:lnTo>
                    <a:pt x="92" y="222"/>
                  </a:lnTo>
                  <a:lnTo>
                    <a:pt x="103" y="231"/>
                  </a:lnTo>
                  <a:lnTo>
                    <a:pt x="117" y="226"/>
                  </a:lnTo>
                  <a:lnTo>
                    <a:pt x="130" y="231"/>
                  </a:lnTo>
                  <a:lnTo>
                    <a:pt x="142" y="233"/>
                  </a:lnTo>
                  <a:lnTo>
                    <a:pt x="155" y="231"/>
                  </a:lnTo>
                  <a:lnTo>
                    <a:pt x="167" y="238"/>
                  </a:lnTo>
                  <a:lnTo>
                    <a:pt x="185" y="235"/>
                  </a:lnTo>
                  <a:lnTo>
                    <a:pt x="201" y="260"/>
                  </a:lnTo>
                  <a:lnTo>
                    <a:pt x="204" y="27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79">
              <a:extLst>
                <a:ext uri="{FF2B5EF4-FFF2-40B4-BE49-F238E27FC236}">
                  <a16:creationId xmlns:a16="http://schemas.microsoft.com/office/drawing/2014/main" id="{90B41AE3-7A84-B4D0-E8B6-E19764903F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17493" y="5106951"/>
              <a:ext cx="720525" cy="557899"/>
            </a:xfrm>
            <a:custGeom>
              <a:avLst/>
              <a:gdLst>
                <a:gd name="T0" fmla="*/ 123 w 319"/>
                <a:gd name="T1" fmla="*/ 235 h 247"/>
                <a:gd name="T2" fmla="*/ 155 w 319"/>
                <a:gd name="T3" fmla="*/ 236 h 247"/>
                <a:gd name="T4" fmla="*/ 191 w 319"/>
                <a:gd name="T5" fmla="*/ 208 h 247"/>
                <a:gd name="T6" fmla="*/ 217 w 319"/>
                <a:gd name="T7" fmla="*/ 212 h 247"/>
                <a:gd name="T8" fmla="*/ 239 w 319"/>
                <a:gd name="T9" fmla="*/ 220 h 247"/>
                <a:gd name="T10" fmla="*/ 265 w 319"/>
                <a:gd name="T11" fmla="*/ 231 h 247"/>
                <a:gd name="T12" fmla="*/ 287 w 319"/>
                <a:gd name="T13" fmla="*/ 217 h 247"/>
                <a:gd name="T14" fmla="*/ 313 w 319"/>
                <a:gd name="T15" fmla="*/ 210 h 247"/>
                <a:gd name="T16" fmla="*/ 310 w 319"/>
                <a:gd name="T17" fmla="*/ 187 h 247"/>
                <a:gd name="T18" fmla="*/ 276 w 319"/>
                <a:gd name="T19" fmla="*/ 153 h 247"/>
                <a:gd name="T20" fmla="*/ 265 w 319"/>
                <a:gd name="T21" fmla="*/ 133 h 247"/>
                <a:gd name="T22" fmla="*/ 249 w 319"/>
                <a:gd name="T23" fmla="*/ 101 h 247"/>
                <a:gd name="T24" fmla="*/ 226 w 319"/>
                <a:gd name="T25" fmla="*/ 89 h 247"/>
                <a:gd name="T26" fmla="*/ 233 w 319"/>
                <a:gd name="T27" fmla="*/ 51 h 247"/>
                <a:gd name="T28" fmla="*/ 210 w 319"/>
                <a:gd name="T29" fmla="*/ 0 h 247"/>
                <a:gd name="T30" fmla="*/ 173 w 319"/>
                <a:gd name="T31" fmla="*/ 17 h 247"/>
                <a:gd name="T32" fmla="*/ 137 w 319"/>
                <a:gd name="T33" fmla="*/ 19 h 247"/>
                <a:gd name="T34" fmla="*/ 112 w 319"/>
                <a:gd name="T35" fmla="*/ 16 h 247"/>
                <a:gd name="T36" fmla="*/ 84 w 319"/>
                <a:gd name="T37" fmla="*/ 9 h 247"/>
                <a:gd name="T38" fmla="*/ 62 w 319"/>
                <a:gd name="T39" fmla="*/ 3 h 247"/>
                <a:gd name="T40" fmla="*/ 46 w 319"/>
                <a:gd name="T41" fmla="*/ 25 h 247"/>
                <a:gd name="T42" fmla="*/ 25 w 319"/>
                <a:gd name="T43" fmla="*/ 44 h 247"/>
                <a:gd name="T44" fmla="*/ 0 w 319"/>
                <a:gd name="T45" fmla="*/ 58 h 247"/>
                <a:gd name="T46" fmla="*/ 13 w 319"/>
                <a:gd name="T47" fmla="*/ 89 h 247"/>
                <a:gd name="T48" fmla="*/ 27 w 319"/>
                <a:gd name="T49" fmla="*/ 106 h 247"/>
                <a:gd name="T50" fmla="*/ 32 w 319"/>
                <a:gd name="T51" fmla="*/ 140 h 247"/>
                <a:gd name="T52" fmla="*/ 16 w 319"/>
                <a:gd name="T53" fmla="*/ 163 h 247"/>
                <a:gd name="T54" fmla="*/ 9 w 319"/>
                <a:gd name="T55" fmla="*/ 192 h 247"/>
                <a:gd name="T56" fmla="*/ 45 w 319"/>
                <a:gd name="T57" fmla="*/ 217 h 247"/>
                <a:gd name="T58" fmla="*/ 75 w 319"/>
                <a:gd name="T59" fmla="*/ 236 h 247"/>
                <a:gd name="T60" fmla="*/ 100 w 319"/>
                <a:gd name="T61" fmla="*/ 242 h 247"/>
                <a:gd name="T62" fmla="*/ 105 w 319"/>
                <a:gd name="T63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9" h="247">
                  <a:moveTo>
                    <a:pt x="105" y="247"/>
                  </a:moveTo>
                  <a:lnTo>
                    <a:pt x="123" y="235"/>
                  </a:lnTo>
                  <a:lnTo>
                    <a:pt x="132" y="244"/>
                  </a:lnTo>
                  <a:lnTo>
                    <a:pt x="155" y="236"/>
                  </a:lnTo>
                  <a:lnTo>
                    <a:pt x="174" y="219"/>
                  </a:lnTo>
                  <a:lnTo>
                    <a:pt x="191" y="208"/>
                  </a:lnTo>
                  <a:lnTo>
                    <a:pt x="205" y="203"/>
                  </a:lnTo>
                  <a:lnTo>
                    <a:pt x="217" y="212"/>
                  </a:lnTo>
                  <a:lnTo>
                    <a:pt x="224" y="222"/>
                  </a:lnTo>
                  <a:lnTo>
                    <a:pt x="239" y="220"/>
                  </a:lnTo>
                  <a:lnTo>
                    <a:pt x="255" y="222"/>
                  </a:lnTo>
                  <a:lnTo>
                    <a:pt x="265" y="231"/>
                  </a:lnTo>
                  <a:lnTo>
                    <a:pt x="274" y="219"/>
                  </a:lnTo>
                  <a:lnTo>
                    <a:pt x="287" y="217"/>
                  </a:lnTo>
                  <a:lnTo>
                    <a:pt x="301" y="215"/>
                  </a:lnTo>
                  <a:lnTo>
                    <a:pt x="313" y="210"/>
                  </a:lnTo>
                  <a:lnTo>
                    <a:pt x="319" y="197"/>
                  </a:lnTo>
                  <a:lnTo>
                    <a:pt x="310" y="187"/>
                  </a:lnTo>
                  <a:lnTo>
                    <a:pt x="301" y="179"/>
                  </a:lnTo>
                  <a:lnTo>
                    <a:pt x="276" y="153"/>
                  </a:lnTo>
                  <a:lnTo>
                    <a:pt x="278" y="140"/>
                  </a:lnTo>
                  <a:lnTo>
                    <a:pt x="265" y="133"/>
                  </a:lnTo>
                  <a:lnTo>
                    <a:pt x="258" y="115"/>
                  </a:lnTo>
                  <a:lnTo>
                    <a:pt x="249" y="101"/>
                  </a:lnTo>
                  <a:lnTo>
                    <a:pt x="237" y="96"/>
                  </a:lnTo>
                  <a:lnTo>
                    <a:pt x="226" y="89"/>
                  </a:lnTo>
                  <a:lnTo>
                    <a:pt x="231" y="67"/>
                  </a:lnTo>
                  <a:lnTo>
                    <a:pt x="233" y="51"/>
                  </a:lnTo>
                  <a:lnTo>
                    <a:pt x="242" y="39"/>
                  </a:lnTo>
                  <a:lnTo>
                    <a:pt x="210" y="0"/>
                  </a:lnTo>
                  <a:lnTo>
                    <a:pt x="191" y="7"/>
                  </a:lnTo>
                  <a:lnTo>
                    <a:pt x="173" y="17"/>
                  </a:lnTo>
                  <a:lnTo>
                    <a:pt x="153" y="14"/>
                  </a:lnTo>
                  <a:lnTo>
                    <a:pt x="137" y="19"/>
                  </a:lnTo>
                  <a:lnTo>
                    <a:pt x="125" y="14"/>
                  </a:lnTo>
                  <a:lnTo>
                    <a:pt x="112" y="16"/>
                  </a:lnTo>
                  <a:lnTo>
                    <a:pt x="96" y="14"/>
                  </a:lnTo>
                  <a:lnTo>
                    <a:pt x="84" y="9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3" y="16"/>
                  </a:lnTo>
                  <a:lnTo>
                    <a:pt x="46" y="25"/>
                  </a:lnTo>
                  <a:lnTo>
                    <a:pt x="36" y="34"/>
                  </a:lnTo>
                  <a:lnTo>
                    <a:pt x="25" y="44"/>
                  </a:lnTo>
                  <a:lnTo>
                    <a:pt x="14" y="53"/>
                  </a:lnTo>
                  <a:lnTo>
                    <a:pt x="0" y="58"/>
                  </a:lnTo>
                  <a:lnTo>
                    <a:pt x="2" y="74"/>
                  </a:lnTo>
                  <a:lnTo>
                    <a:pt x="13" y="89"/>
                  </a:lnTo>
                  <a:lnTo>
                    <a:pt x="25" y="94"/>
                  </a:lnTo>
                  <a:lnTo>
                    <a:pt x="27" y="106"/>
                  </a:lnTo>
                  <a:lnTo>
                    <a:pt x="27" y="123"/>
                  </a:lnTo>
                  <a:lnTo>
                    <a:pt x="32" y="140"/>
                  </a:lnTo>
                  <a:lnTo>
                    <a:pt x="23" y="151"/>
                  </a:lnTo>
                  <a:lnTo>
                    <a:pt x="16" y="163"/>
                  </a:lnTo>
                  <a:lnTo>
                    <a:pt x="14" y="179"/>
                  </a:lnTo>
                  <a:lnTo>
                    <a:pt x="9" y="192"/>
                  </a:lnTo>
                  <a:lnTo>
                    <a:pt x="23" y="206"/>
                  </a:lnTo>
                  <a:lnTo>
                    <a:pt x="45" y="217"/>
                  </a:lnTo>
                  <a:lnTo>
                    <a:pt x="57" y="220"/>
                  </a:lnTo>
                  <a:lnTo>
                    <a:pt x="75" y="236"/>
                  </a:lnTo>
                  <a:lnTo>
                    <a:pt x="84" y="240"/>
                  </a:lnTo>
                  <a:lnTo>
                    <a:pt x="100" y="242"/>
                  </a:lnTo>
                  <a:lnTo>
                    <a:pt x="105" y="247"/>
                  </a:lnTo>
                  <a:lnTo>
                    <a:pt x="105" y="247"/>
                  </a:lnTo>
                  <a:lnTo>
                    <a:pt x="105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80">
              <a:extLst>
                <a:ext uri="{FF2B5EF4-FFF2-40B4-BE49-F238E27FC236}">
                  <a16:creationId xmlns:a16="http://schemas.microsoft.com/office/drawing/2014/main" id="{F01D156D-52A8-DB41-FA47-F39453D5C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8341" y="5732610"/>
              <a:ext cx="634695" cy="566934"/>
            </a:xfrm>
            <a:custGeom>
              <a:avLst/>
              <a:gdLst>
                <a:gd name="T0" fmla="*/ 186 w 281"/>
                <a:gd name="T1" fmla="*/ 251 h 251"/>
                <a:gd name="T2" fmla="*/ 251 w 281"/>
                <a:gd name="T3" fmla="*/ 225 h 251"/>
                <a:gd name="T4" fmla="*/ 274 w 281"/>
                <a:gd name="T5" fmla="*/ 218 h 251"/>
                <a:gd name="T6" fmla="*/ 274 w 281"/>
                <a:gd name="T7" fmla="*/ 202 h 251"/>
                <a:gd name="T8" fmla="*/ 281 w 281"/>
                <a:gd name="T9" fmla="*/ 189 h 251"/>
                <a:gd name="T10" fmla="*/ 281 w 281"/>
                <a:gd name="T11" fmla="*/ 169 h 251"/>
                <a:gd name="T12" fmla="*/ 268 w 281"/>
                <a:gd name="T13" fmla="*/ 155 h 251"/>
                <a:gd name="T14" fmla="*/ 270 w 281"/>
                <a:gd name="T15" fmla="*/ 143 h 251"/>
                <a:gd name="T16" fmla="*/ 279 w 281"/>
                <a:gd name="T17" fmla="*/ 121 h 251"/>
                <a:gd name="T18" fmla="*/ 268 w 281"/>
                <a:gd name="T19" fmla="*/ 107 h 251"/>
                <a:gd name="T20" fmla="*/ 256 w 281"/>
                <a:gd name="T21" fmla="*/ 102 h 251"/>
                <a:gd name="T22" fmla="*/ 245 w 281"/>
                <a:gd name="T23" fmla="*/ 91 h 251"/>
                <a:gd name="T24" fmla="*/ 233 w 281"/>
                <a:gd name="T25" fmla="*/ 88 h 251"/>
                <a:gd name="T26" fmla="*/ 217 w 281"/>
                <a:gd name="T27" fmla="*/ 82 h 251"/>
                <a:gd name="T28" fmla="*/ 208 w 281"/>
                <a:gd name="T29" fmla="*/ 72 h 251"/>
                <a:gd name="T30" fmla="*/ 194 w 281"/>
                <a:gd name="T31" fmla="*/ 63 h 251"/>
                <a:gd name="T32" fmla="*/ 185 w 281"/>
                <a:gd name="T33" fmla="*/ 52 h 251"/>
                <a:gd name="T34" fmla="*/ 172 w 281"/>
                <a:gd name="T35" fmla="*/ 45 h 251"/>
                <a:gd name="T36" fmla="*/ 160 w 281"/>
                <a:gd name="T37" fmla="*/ 43 h 251"/>
                <a:gd name="T38" fmla="*/ 144 w 281"/>
                <a:gd name="T39" fmla="*/ 41 h 251"/>
                <a:gd name="T40" fmla="*/ 131 w 281"/>
                <a:gd name="T41" fmla="*/ 40 h 251"/>
                <a:gd name="T42" fmla="*/ 119 w 281"/>
                <a:gd name="T43" fmla="*/ 34 h 251"/>
                <a:gd name="T44" fmla="*/ 83 w 281"/>
                <a:gd name="T45" fmla="*/ 0 h 251"/>
                <a:gd name="T46" fmla="*/ 48 w 281"/>
                <a:gd name="T47" fmla="*/ 29 h 251"/>
                <a:gd name="T48" fmla="*/ 26 w 281"/>
                <a:gd name="T49" fmla="*/ 41 h 251"/>
                <a:gd name="T50" fmla="*/ 0 w 281"/>
                <a:gd name="T51" fmla="*/ 57 h 251"/>
                <a:gd name="T52" fmla="*/ 12 w 281"/>
                <a:gd name="T53" fmla="*/ 66 h 251"/>
                <a:gd name="T54" fmla="*/ 19 w 281"/>
                <a:gd name="T55" fmla="*/ 77 h 251"/>
                <a:gd name="T56" fmla="*/ 32 w 281"/>
                <a:gd name="T57" fmla="*/ 82 h 251"/>
                <a:gd name="T58" fmla="*/ 46 w 281"/>
                <a:gd name="T59" fmla="*/ 80 h 251"/>
                <a:gd name="T60" fmla="*/ 48 w 281"/>
                <a:gd name="T61" fmla="*/ 93 h 251"/>
                <a:gd name="T62" fmla="*/ 55 w 281"/>
                <a:gd name="T63" fmla="*/ 107 h 251"/>
                <a:gd name="T64" fmla="*/ 64 w 281"/>
                <a:gd name="T65" fmla="*/ 114 h 251"/>
                <a:gd name="T66" fmla="*/ 76 w 281"/>
                <a:gd name="T67" fmla="*/ 123 h 251"/>
                <a:gd name="T68" fmla="*/ 90 w 281"/>
                <a:gd name="T69" fmla="*/ 134 h 251"/>
                <a:gd name="T70" fmla="*/ 99 w 281"/>
                <a:gd name="T71" fmla="*/ 141 h 251"/>
                <a:gd name="T72" fmla="*/ 115 w 281"/>
                <a:gd name="T73" fmla="*/ 143 h 251"/>
                <a:gd name="T74" fmla="*/ 124 w 281"/>
                <a:gd name="T75" fmla="*/ 152 h 251"/>
                <a:gd name="T76" fmla="*/ 130 w 281"/>
                <a:gd name="T77" fmla="*/ 164 h 251"/>
                <a:gd name="T78" fmla="*/ 140 w 281"/>
                <a:gd name="T79" fmla="*/ 178 h 251"/>
                <a:gd name="T80" fmla="*/ 147 w 281"/>
                <a:gd name="T81" fmla="*/ 193 h 251"/>
                <a:gd name="T82" fmla="*/ 153 w 281"/>
                <a:gd name="T83" fmla="*/ 207 h 251"/>
                <a:gd name="T84" fmla="*/ 154 w 281"/>
                <a:gd name="T85" fmla="*/ 219 h 251"/>
                <a:gd name="T86" fmla="*/ 160 w 281"/>
                <a:gd name="T87" fmla="*/ 234 h 251"/>
                <a:gd name="T88" fmla="*/ 172 w 281"/>
                <a:gd name="T89" fmla="*/ 234 h 251"/>
                <a:gd name="T90" fmla="*/ 179 w 281"/>
                <a:gd name="T91" fmla="*/ 248 h 251"/>
                <a:gd name="T92" fmla="*/ 186 w 281"/>
                <a:gd name="T93" fmla="*/ 251 h 251"/>
                <a:gd name="T94" fmla="*/ 186 w 281"/>
                <a:gd name="T95" fmla="*/ 251 h 251"/>
                <a:gd name="T96" fmla="*/ 186 w 281"/>
                <a:gd name="T9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1" h="251">
                  <a:moveTo>
                    <a:pt x="186" y="251"/>
                  </a:moveTo>
                  <a:lnTo>
                    <a:pt x="251" y="225"/>
                  </a:lnTo>
                  <a:lnTo>
                    <a:pt x="274" y="218"/>
                  </a:lnTo>
                  <a:lnTo>
                    <a:pt x="274" y="202"/>
                  </a:lnTo>
                  <a:lnTo>
                    <a:pt x="281" y="189"/>
                  </a:lnTo>
                  <a:lnTo>
                    <a:pt x="281" y="169"/>
                  </a:lnTo>
                  <a:lnTo>
                    <a:pt x="268" y="155"/>
                  </a:lnTo>
                  <a:lnTo>
                    <a:pt x="270" y="143"/>
                  </a:lnTo>
                  <a:lnTo>
                    <a:pt x="279" y="121"/>
                  </a:lnTo>
                  <a:lnTo>
                    <a:pt x="268" y="107"/>
                  </a:lnTo>
                  <a:lnTo>
                    <a:pt x="256" y="102"/>
                  </a:lnTo>
                  <a:lnTo>
                    <a:pt x="245" y="91"/>
                  </a:lnTo>
                  <a:lnTo>
                    <a:pt x="233" y="88"/>
                  </a:lnTo>
                  <a:lnTo>
                    <a:pt x="217" y="82"/>
                  </a:lnTo>
                  <a:lnTo>
                    <a:pt x="208" y="72"/>
                  </a:lnTo>
                  <a:lnTo>
                    <a:pt x="194" y="63"/>
                  </a:lnTo>
                  <a:lnTo>
                    <a:pt x="185" y="52"/>
                  </a:lnTo>
                  <a:lnTo>
                    <a:pt x="172" y="45"/>
                  </a:lnTo>
                  <a:lnTo>
                    <a:pt x="160" y="43"/>
                  </a:lnTo>
                  <a:lnTo>
                    <a:pt x="144" y="41"/>
                  </a:lnTo>
                  <a:lnTo>
                    <a:pt x="131" y="40"/>
                  </a:lnTo>
                  <a:lnTo>
                    <a:pt x="119" y="34"/>
                  </a:lnTo>
                  <a:lnTo>
                    <a:pt x="83" y="0"/>
                  </a:lnTo>
                  <a:lnTo>
                    <a:pt x="48" y="29"/>
                  </a:lnTo>
                  <a:lnTo>
                    <a:pt x="26" y="41"/>
                  </a:lnTo>
                  <a:lnTo>
                    <a:pt x="0" y="57"/>
                  </a:lnTo>
                  <a:lnTo>
                    <a:pt x="12" y="66"/>
                  </a:lnTo>
                  <a:lnTo>
                    <a:pt x="19" y="77"/>
                  </a:lnTo>
                  <a:lnTo>
                    <a:pt x="32" y="82"/>
                  </a:lnTo>
                  <a:lnTo>
                    <a:pt x="46" y="80"/>
                  </a:lnTo>
                  <a:lnTo>
                    <a:pt x="48" y="93"/>
                  </a:lnTo>
                  <a:lnTo>
                    <a:pt x="55" y="107"/>
                  </a:lnTo>
                  <a:lnTo>
                    <a:pt x="64" y="114"/>
                  </a:lnTo>
                  <a:lnTo>
                    <a:pt x="76" y="123"/>
                  </a:lnTo>
                  <a:lnTo>
                    <a:pt x="90" y="134"/>
                  </a:lnTo>
                  <a:lnTo>
                    <a:pt x="99" y="141"/>
                  </a:lnTo>
                  <a:lnTo>
                    <a:pt x="115" y="143"/>
                  </a:lnTo>
                  <a:lnTo>
                    <a:pt x="124" y="152"/>
                  </a:lnTo>
                  <a:lnTo>
                    <a:pt x="130" y="164"/>
                  </a:lnTo>
                  <a:lnTo>
                    <a:pt x="140" y="178"/>
                  </a:lnTo>
                  <a:lnTo>
                    <a:pt x="147" y="193"/>
                  </a:lnTo>
                  <a:lnTo>
                    <a:pt x="153" y="207"/>
                  </a:lnTo>
                  <a:lnTo>
                    <a:pt x="154" y="219"/>
                  </a:lnTo>
                  <a:lnTo>
                    <a:pt x="160" y="234"/>
                  </a:lnTo>
                  <a:lnTo>
                    <a:pt x="172" y="234"/>
                  </a:lnTo>
                  <a:lnTo>
                    <a:pt x="179" y="248"/>
                  </a:lnTo>
                  <a:lnTo>
                    <a:pt x="186" y="251"/>
                  </a:lnTo>
                  <a:lnTo>
                    <a:pt x="186" y="251"/>
                  </a:lnTo>
                  <a:lnTo>
                    <a:pt x="18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81">
              <a:extLst>
                <a:ext uri="{FF2B5EF4-FFF2-40B4-BE49-F238E27FC236}">
                  <a16:creationId xmlns:a16="http://schemas.microsoft.com/office/drawing/2014/main" id="{AB7912BF-7655-C1C5-D7B8-CAF330AF0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67017" y="5495447"/>
              <a:ext cx="566934" cy="648247"/>
            </a:xfrm>
            <a:custGeom>
              <a:avLst/>
              <a:gdLst>
                <a:gd name="T0" fmla="*/ 132 w 251"/>
                <a:gd name="T1" fmla="*/ 287 h 287"/>
                <a:gd name="T2" fmla="*/ 167 w 251"/>
                <a:gd name="T3" fmla="*/ 285 h 287"/>
                <a:gd name="T4" fmla="*/ 180 w 251"/>
                <a:gd name="T5" fmla="*/ 283 h 287"/>
                <a:gd name="T6" fmla="*/ 219 w 251"/>
                <a:gd name="T7" fmla="*/ 276 h 287"/>
                <a:gd name="T8" fmla="*/ 235 w 251"/>
                <a:gd name="T9" fmla="*/ 278 h 287"/>
                <a:gd name="T10" fmla="*/ 249 w 251"/>
                <a:gd name="T11" fmla="*/ 276 h 287"/>
                <a:gd name="T12" fmla="*/ 251 w 251"/>
                <a:gd name="T13" fmla="*/ 260 h 287"/>
                <a:gd name="T14" fmla="*/ 247 w 251"/>
                <a:gd name="T15" fmla="*/ 230 h 287"/>
                <a:gd name="T16" fmla="*/ 251 w 251"/>
                <a:gd name="T17" fmla="*/ 210 h 287"/>
                <a:gd name="T18" fmla="*/ 251 w 251"/>
                <a:gd name="T19" fmla="*/ 146 h 287"/>
                <a:gd name="T20" fmla="*/ 251 w 251"/>
                <a:gd name="T21" fmla="*/ 127 h 287"/>
                <a:gd name="T22" fmla="*/ 240 w 251"/>
                <a:gd name="T23" fmla="*/ 88 h 287"/>
                <a:gd name="T24" fmla="*/ 239 w 251"/>
                <a:gd name="T25" fmla="*/ 64 h 287"/>
                <a:gd name="T26" fmla="*/ 240 w 251"/>
                <a:gd name="T27" fmla="*/ 2 h 287"/>
                <a:gd name="T28" fmla="*/ 228 w 251"/>
                <a:gd name="T29" fmla="*/ 0 h 287"/>
                <a:gd name="T30" fmla="*/ 182 w 251"/>
                <a:gd name="T31" fmla="*/ 2 h 287"/>
                <a:gd name="T32" fmla="*/ 164 w 251"/>
                <a:gd name="T33" fmla="*/ 0 h 287"/>
                <a:gd name="T34" fmla="*/ 118 w 251"/>
                <a:gd name="T35" fmla="*/ 0 h 287"/>
                <a:gd name="T36" fmla="*/ 107 w 251"/>
                <a:gd name="T37" fmla="*/ 6 h 287"/>
                <a:gd name="T38" fmla="*/ 75 w 251"/>
                <a:gd name="T39" fmla="*/ 63 h 287"/>
                <a:gd name="T40" fmla="*/ 73 w 251"/>
                <a:gd name="T41" fmla="*/ 75 h 287"/>
                <a:gd name="T42" fmla="*/ 57 w 251"/>
                <a:gd name="T43" fmla="*/ 123 h 287"/>
                <a:gd name="T44" fmla="*/ 2 w 251"/>
                <a:gd name="T45" fmla="*/ 123 h 287"/>
                <a:gd name="T46" fmla="*/ 4 w 251"/>
                <a:gd name="T47" fmla="*/ 145 h 287"/>
                <a:gd name="T48" fmla="*/ 0 w 251"/>
                <a:gd name="T49" fmla="*/ 168 h 287"/>
                <a:gd name="T50" fmla="*/ 12 w 251"/>
                <a:gd name="T51" fmla="*/ 175 h 287"/>
                <a:gd name="T52" fmla="*/ 11 w 251"/>
                <a:gd name="T53" fmla="*/ 207 h 287"/>
                <a:gd name="T54" fmla="*/ 9 w 251"/>
                <a:gd name="T55" fmla="*/ 226 h 287"/>
                <a:gd name="T56" fmla="*/ 11 w 251"/>
                <a:gd name="T57" fmla="*/ 246 h 287"/>
                <a:gd name="T58" fmla="*/ 37 w 251"/>
                <a:gd name="T59" fmla="*/ 260 h 287"/>
                <a:gd name="T60" fmla="*/ 59 w 251"/>
                <a:gd name="T61" fmla="*/ 266 h 287"/>
                <a:gd name="T62" fmla="*/ 100 w 251"/>
                <a:gd name="T63" fmla="*/ 276 h 287"/>
                <a:gd name="T64" fmla="*/ 112 w 251"/>
                <a:gd name="T65" fmla="*/ 282 h 287"/>
                <a:gd name="T66" fmla="*/ 132 w 251"/>
                <a:gd name="T67" fmla="*/ 287 h 287"/>
                <a:gd name="T68" fmla="*/ 132 w 251"/>
                <a:gd name="T69" fmla="*/ 287 h 287"/>
                <a:gd name="T70" fmla="*/ 132 w 251"/>
                <a:gd name="T71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287">
                  <a:moveTo>
                    <a:pt x="132" y="287"/>
                  </a:moveTo>
                  <a:lnTo>
                    <a:pt x="167" y="285"/>
                  </a:lnTo>
                  <a:lnTo>
                    <a:pt x="180" y="283"/>
                  </a:lnTo>
                  <a:lnTo>
                    <a:pt x="219" y="276"/>
                  </a:lnTo>
                  <a:lnTo>
                    <a:pt x="235" y="278"/>
                  </a:lnTo>
                  <a:lnTo>
                    <a:pt x="249" y="276"/>
                  </a:lnTo>
                  <a:lnTo>
                    <a:pt x="251" y="260"/>
                  </a:lnTo>
                  <a:lnTo>
                    <a:pt x="247" y="230"/>
                  </a:lnTo>
                  <a:lnTo>
                    <a:pt x="251" y="210"/>
                  </a:lnTo>
                  <a:lnTo>
                    <a:pt x="251" y="146"/>
                  </a:lnTo>
                  <a:lnTo>
                    <a:pt x="251" y="127"/>
                  </a:lnTo>
                  <a:lnTo>
                    <a:pt x="240" y="88"/>
                  </a:lnTo>
                  <a:lnTo>
                    <a:pt x="239" y="64"/>
                  </a:lnTo>
                  <a:lnTo>
                    <a:pt x="240" y="2"/>
                  </a:lnTo>
                  <a:lnTo>
                    <a:pt x="228" y="0"/>
                  </a:lnTo>
                  <a:lnTo>
                    <a:pt x="182" y="2"/>
                  </a:lnTo>
                  <a:lnTo>
                    <a:pt x="164" y="0"/>
                  </a:lnTo>
                  <a:lnTo>
                    <a:pt x="118" y="0"/>
                  </a:lnTo>
                  <a:lnTo>
                    <a:pt x="107" y="6"/>
                  </a:lnTo>
                  <a:lnTo>
                    <a:pt x="75" y="63"/>
                  </a:lnTo>
                  <a:lnTo>
                    <a:pt x="73" y="75"/>
                  </a:lnTo>
                  <a:lnTo>
                    <a:pt x="57" y="123"/>
                  </a:lnTo>
                  <a:lnTo>
                    <a:pt x="2" y="123"/>
                  </a:lnTo>
                  <a:lnTo>
                    <a:pt x="4" y="145"/>
                  </a:lnTo>
                  <a:lnTo>
                    <a:pt x="0" y="168"/>
                  </a:lnTo>
                  <a:lnTo>
                    <a:pt x="12" y="175"/>
                  </a:lnTo>
                  <a:lnTo>
                    <a:pt x="11" y="207"/>
                  </a:lnTo>
                  <a:lnTo>
                    <a:pt x="9" y="226"/>
                  </a:lnTo>
                  <a:lnTo>
                    <a:pt x="11" y="246"/>
                  </a:lnTo>
                  <a:lnTo>
                    <a:pt x="37" y="260"/>
                  </a:lnTo>
                  <a:lnTo>
                    <a:pt x="59" y="266"/>
                  </a:lnTo>
                  <a:lnTo>
                    <a:pt x="100" y="276"/>
                  </a:lnTo>
                  <a:lnTo>
                    <a:pt x="112" y="282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82">
              <a:extLst>
                <a:ext uri="{FF2B5EF4-FFF2-40B4-BE49-F238E27FC236}">
                  <a16:creationId xmlns:a16="http://schemas.microsoft.com/office/drawing/2014/main" id="{F9F60BEA-7E4A-FE19-C336-160BF517BE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8178" y="4479033"/>
              <a:ext cx="679869" cy="406566"/>
            </a:xfrm>
            <a:custGeom>
              <a:avLst/>
              <a:gdLst>
                <a:gd name="T0" fmla="*/ 192 w 301"/>
                <a:gd name="T1" fmla="*/ 180 h 180"/>
                <a:gd name="T2" fmla="*/ 212 w 301"/>
                <a:gd name="T3" fmla="*/ 173 h 180"/>
                <a:gd name="T4" fmla="*/ 276 w 301"/>
                <a:gd name="T5" fmla="*/ 171 h 180"/>
                <a:gd name="T6" fmla="*/ 299 w 301"/>
                <a:gd name="T7" fmla="*/ 174 h 180"/>
                <a:gd name="T8" fmla="*/ 301 w 301"/>
                <a:gd name="T9" fmla="*/ 155 h 180"/>
                <a:gd name="T10" fmla="*/ 299 w 301"/>
                <a:gd name="T11" fmla="*/ 141 h 180"/>
                <a:gd name="T12" fmla="*/ 301 w 301"/>
                <a:gd name="T13" fmla="*/ 107 h 180"/>
                <a:gd name="T14" fmla="*/ 299 w 301"/>
                <a:gd name="T15" fmla="*/ 93 h 180"/>
                <a:gd name="T16" fmla="*/ 276 w 301"/>
                <a:gd name="T17" fmla="*/ 93 h 180"/>
                <a:gd name="T18" fmla="*/ 255 w 301"/>
                <a:gd name="T19" fmla="*/ 91 h 180"/>
                <a:gd name="T20" fmla="*/ 242 w 301"/>
                <a:gd name="T21" fmla="*/ 53 h 180"/>
                <a:gd name="T22" fmla="*/ 233 w 301"/>
                <a:gd name="T23" fmla="*/ 23 h 180"/>
                <a:gd name="T24" fmla="*/ 233 w 301"/>
                <a:gd name="T25" fmla="*/ 4 h 180"/>
                <a:gd name="T26" fmla="*/ 214 w 301"/>
                <a:gd name="T27" fmla="*/ 5 h 180"/>
                <a:gd name="T28" fmla="*/ 216 w 301"/>
                <a:gd name="T29" fmla="*/ 14 h 180"/>
                <a:gd name="T30" fmla="*/ 173 w 301"/>
                <a:gd name="T31" fmla="*/ 16 h 180"/>
                <a:gd name="T32" fmla="*/ 144 w 301"/>
                <a:gd name="T33" fmla="*/ 16 h 180"/>
                <a:gd name="T34" fmla="*/ 139 w 301"/>
                <a:gd name="T35" fmla="*/ 2 h 180"/>
                <a:gd name="T36" fmla="*/ 127 w 301"/>
                <a:gd name="T37" fmla="*/ 0 h 180"/>
                <a:gd name="T38" fmla="*/ 135 w 301"/>
                <a:gd name="T39" fmla="*/ 14 h 180"/>
                <a:gd name="T40" fmla="*/ 116 w 301"/>
                <a:gd name="T41" fmla="*/ 14 h 180"/>
                <a:gd name="T42" fmla="*/ 107 w 301"/>
                <a:gd name="T43" fmla="*/ 2 h 180"/>
                <a:gd name="T44" fmla="*/ 103 w 301"/>
                <a:gd name="T45" fmla="*/ 14 h 180"/>
                <a:gd name="T46" fmla="*/ 80 w 301"/>
                <a:gd name="T47" fmla="*/ 14 h 180"/>
                <a:gd name="T48" fmla="*/ 61 w 301"/>
                <a:gd name="T49" fmla="*/ 14 h 180"/>
                <a:gd name="T50" fmla="*/ 13 w 301"/>
                <a:gd name="T51" fmla="*/ 16 h 180"/>
                <a:gd name="T52" fmla="*/ 2 w 301"/>
                <a:gd name="T53" fmla="*/ 23 h 180"/>
                <a:gd name="T54" fmla="*/ 0 w 301"/>
                <a:gd name="T55" fmla="*/ 66 h 180"/>
                <a:gd name="T56" fmla="*/ 2 w 301"/>
                <a:gd name="T57" fmla="*/ 94 h 180"/>
                <a:gd name="T58" fmla="*/ 0 w 301"/>
                <a:gd name="T59" fmla="*/ 142 h 180"/>
                <a:gd name="T60" fmla="*/ 54 w 301"/>
                <a:gd name="T61" fmla="*/ 144 h 180"/>
                <a:gd name="T62" fmla="*/ 54 w 301"/>
                <a:gd name="T63" fmla="*/ 173 h 180"/>
                <a:gd name="T64" fmla="*/ 77 w 301"/>
                <a:gd name="T65" fmla="*/ 173 h 180"/>
                <a:gd name="T66" fmla="*/ 144 w 301"/>
                <a:gd name="T67" fmla="*/ 174 h 180"/>
                <a:gd name="T68" fmla="*/ 160 w 301"/>
                <a:gd name="T69" fmla="*/ 173 h 180"/>
                <a:gd name="T70" fmla="*/ 175 w 301"/>
                <a:gd name="T71" fmla="*/ 166 h 180"/>
                <a:gd name="T72" fmla="*/ 192 w 301"/>
                <a:gd name="T73" fmla="*/ 174 h 180"/>
                <a:gd name="T74" fmla="*/ 192 w 301"/>
                <a:gd name="T75" fmla="*/ 180 h 180"/>
                <a:gd name="T76" fmla="*/ 192 w 301"/>
                <a:gd name="T77" fmla="*/ 180 h 180"/>
                <a:gd name="T78" fmla="*/ 192 w 301"/>
                <a:gd name="T7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1" h="180">
                  <a:moveTo>
                    <a:pt x="192" y="180"/>
                  </a:moveTo>
                  <a:lnTo>
                    <a:pt x="212" y="173"/>
                  </a:lnTo>
                  <a:lnTo>
                    <a:pt x="276" y="171"/>
                  </a:lnTo>
                  <a:lnTo>
                    <a:pt x="299" y="174"/>
                  </a:lnTo>
                  <a:lnTo>
                    <a:pt x="301" y="155"/>
                  </a:lnTo>
                  <a:lnTo>
                    <a:pt x="299" y="141"/>
                  </a:lnTo>
                  <a:lnTo>
                    <a:pt x="301" y="107"/>
                  </a:lnTo>
                  <a:lnTo>
                    <a:pt x="299" y="93"/>
                  </a:lnTo>
                  <a:lnTo>
                    <a:pt x="276" y="93"/>
                  </a:lnTo>
                  <a:lnTo>
                    <a:pt x="255" y="91"/>
                  </a:lnTo>
                  <a:lnTo>
                    <a:pt x="242" y="53"/>
                  </a:lnTo>
                  <a:lnTo>
                    <a:pt x="233" y="23"/>
                  </a:lnTo>
                  <a:lnTo>
                    <a:pt x="233" y="4"/>
                  </a:lnTo>
                  <a:lnTo>
                    <a:pt x="214" y="5"/>
                  </a:lnTo>
                  <a:lnTo>
                    <a:pt x="216" y="14"/>
                  </a:lnTo>
                  <a:lnTo>
                    <a:pt x="173" y="16"/>
                  </a:lnTo>
                  <a:lnTo>
                    <a:pt x="144" y="16"/>
                  </a:lnTo>
                  <a:lnTo>
                    <a:pt x="139" y="2"/>
                  </a:lnTo>
                  <a:lnTo>
                    <a:pt x="127" y="0"/>
                  </a:lnTo>
                  <a:lnTo>
                    <a:pt x="135" y="14"/>
                  </a:lnTo>
                  <a:lnTo>
                    <a:pt x="116" y="14"/>
                  </a:lnTo>
                  <a:lnTo>
                    <a:pt x="107" y="2"/>
                  </a:lnTo>
                  <a:lnTo>
                    <a:pt x="103" y="14"/>
                  </a:lnTo>
                  <a:lnTo>
                    <a:pt x="80" y="14"/>
                  </a:lnTo>
                  <a:lnTo>
                    <a:pt x="61" y="14"/>
                  </a:lnTo>
                  <a:lnTo>
                    <a:pt x="13" y="16"/>
                  </a:lnTo>
                  <a:lnTo>
                    <a:pt x="2" y="23"/>
                  </a:lnTo>
                  <a:lnTo>
                    <a:pt x="0" y="66"/>
                  </a:lnTo>
                  <a:lnTo>
                    <a:pt x="2" y="94"/>
                  </a:lnTo>
                  <a:lnTo>
                    <a:pt x="0" y="142"/>
                  </a:lnTo>
                  <a:lnTo>
                    <a:pt x="54" y="144"/>
                  </a:lnTo>
                  <a:lnTo>
                    <a:pt x="54" y="173"/>
                  </a:lnTo>
                  <a:lnTo>
                    <a:pt x="77" y="173"/>
                  </a:lnTo>
                  <a:lnTo>
                    <a:pt x="144" y="174"/>
                  </a:lnTo>
                  <a:lnTo>
                    <a:pt x="160" y="173"/>
                  </a:lnTo>
                  <a:lnTo>
                    <a:pt x="175" y="166"/>
                  </a:lnTo>
                  <a:lnTo>
                    <a:pt x="192" y="174"/>
                  </a:lnTo>
                  <a:lnTo>
                    <a:pt x="192" y="180"/>
                  </a:lnTo>
                  <a:lnTo>
                    <a:pt x="192" y="180"/>
                  </a:lnTo>
                  <a:lnTo>
                    <a:pt x="192" y="1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83">
              <a:extLst>
                <a:ext uri="{FF2B5EF4-FFF2-40B4-BE49-F238E27FC236}">
                  <a16:creationId xmlns:a16="http://schemas.microsoft.com/office/drawing/2014/main" id="{32FB4A83-BEB9-DE93-9EA9-321DA79674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2322" y="5452531"/>
              <a:ext cx="847012" cy="422377"/>
            </a:xfrm>
            <a:custGeom>
              <a:avLst/>
              <a:gdLst>
                <a:gd name="T0" fmla="*/ 158 w 375"/>
                <a:gd name="T1" fmla="*/ 187 h 187"/>
                <a:gd name="T2" fmla="*/ 194 w 375"/>
                <a:gd name="T3" fmla="*/ 181 h 187"/>
                <a:gd name="T4" fmla="*/ 261 w 375"/>
                <a:gd name="T5" fmla="*/ 183 h 187"/>
                <a:gd name="T6" fmla="*/ 281 w 375"/>
                <a:gd name="T7" fmla="*/ 185 h 187"/>
                <a:gd name="T8" fmla="*/ 285 w 375"/>
                <a:gd name="T9" fmla="*/ 164 h 187"/>
                <a:gd name="T10" fmla="*/ 283 w 375"/>
                <a:gd name="T11" fmla="*/ 140 h 187"/>
                <a:gd name="T12" fmla="*/ 329 w 375"/>
                <a:gd name="T13" fmla="*/ 140 h 187"/>
                <a:gd name="T14" fmla="*/ 350 w 375"/>
                <a:gd name="T15" fmla="*/ 98 h 187"/>
                <a:gd name="T16" fmla="*/ 356 w 375"/>
                <a:gd name="T17" fmla="*/ 82 h 187"/>
                <a:gd name="T18" fmla="*/ 375 w 375"/>
                <a:gd name="T19" fmla="*/ 30 h 187"/>
                <a:gd name="T20" fmla="*/ 327 w 375"/>
                <a:gd name="T21" fmla="*/ 18 h 187"/>
                <a:gd name="T22" fmla="*/ 295 w 375"/>
                <a:gd name="T23" fmla="*/ 19 h 187"/>
                <a:gd name="T24" fmla="*/ 286 w 375"/>
                <a:gd name="T25" fmla="*/ 5 h 187"/>
                <a:gd name="T26" fmla="*/ 261 w 375"/>
                <a:gd name="T27" fmla="*/ 5 h 187"/>
                <a:gd name="T28" fmla="*/ 229 w 375"/>
                <a:gd name="T29" fmla="*/ 5 h 187"/>
                <a:gd name="T30" fmla="*/ 201 w 375"/>
                <a:gd name="T31" fmla="*/ 18 h 187"/>
                <a:gd name="T32" fmla="*/ 194 w 375"/>
                <a:gd name="T33" fmla="*/ 3 h 187"/>
                <a:gd name="T34" fmla="*/ 162 w 375"/>
                <a:gd name="T35" fmla="*/ 3 h 187"/>
                <a:gd name="T36" fmla="*/ 130 w 375"/>
                <a:gd name="T37" fmla="*/ 0 h 187"/>
                <a:gd name="T38" fmla="*/ 126 w 375"/>
                <a:gd name="T39" fmla="*/ 21 h 187"/>
                <a:gd name="T40" fmla="*/ 62 w 375"/>
                <a:gd name="T41" fmla="*/ 19 h 187"/>
                <a:gd name="T42" fmla="*/ 0 w 375"/>
                <a:gd name="T43" fmla="*/ 19 h 187"/>
                <a:gd name="T44" fmla="*/ 2 w 375"/>
                <a:gd name="T45" fmla="*/ 32 h 187"/>
                <a:gd name="T46" fmla="*/ 9 w 375"/>
                <a:gd name="T47" fmla="*/ 78 h 187"/>
                <a:gd name="T48" fmla="*/ 21 w 375"/>
                <a:gd name="T49" fmla="*/ 164 h 187"/>
                <a:gd name="T50" fmla="*/ 26 w 375"/>
                <a:gd name="T51" fmla="*/ 183 h 187"/>
                <a:gd name="T52" fmla="*/ 60 w 375"/>
                <a:gd name="T53" fmla="*/ 183 h 187"/>
                <a:gd name="T54" fmla="*/ 126 w 375"/>
                <a:gd name="T55" fmla="*/ 185 h 187"/>
                <a:gd name="T56" fmla="*/ 158 w 375"/>
                <a:gd name="T57" fmla="*/ 187 h 187"/>
                <a:gd name="T58" fmla="*/ 158 w 375"/>
                <a:gd name="T59" fmla="*/ 187 h 187"/>
                <a:gd name="T60" fmla="*/ 158 w 375"/>
                <a:gd name="T61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5" h="187">
                  <a:moveTo>
                    <a:pt x="158" y="187"/>
                  </a:moveTo>
                  <a:lnTo>
                    <a:pt x="194" y="181"/>
                  </a:lnTo>
                  <a:lnTo>
                    <a:pt x="261" y="183"/>
                  </a:lnTo>
                  <a:lnTo>
                    <a:pt x="281" y="185"/>
                  </a:lnTo>
                  <a:lnTo>
                    <a:pt x="285" y="164"/>
                  </a:lnTo>
                  <a:lnTo>
                    <a:pt x="283" y="140"/>
                  </a:lnTo>
                  <a:lnTo>
                    <a:pt x="329" y="140"/>
                  </a:lnTo>
                  <a:lnTo>
                    <a:pt x="350" y="98"/>
                  </a:lnTo>
                  <a:lnTo>
                    <a:pt x="356" y="82"/>
                  </a:lnTo>
                  <a:lnTo>
                    <a:pt x="375" y="30"/>
                  </a:lnTo>
                  <a:lnTo>
                    <a:pt x="327" y="18"/>
                  </a:lnTo>
                  <a:lnTo>
                    <a:pt x="295" y="19"/>
                  </a:lnTo>
                  <a:lnTo>
                    <a:pt x="286" y="5"/>
                  </a:lnTo>
                  <a:lnTo>
                    <a:pt x="261" y="5"/>
                  </a:lnTo>
                  <a:lnTo>
                    <a:pt x="229" y="5"/>
                  </a:lnTo>
                  <a:lnTo>
                    <a:pt x="201" y="18"/>
                  </a:lnTo>
                  <a:lnTo>
                    <a:pt x="194" y="3"/>
                  </a:lnTo>
                  <a:lnTo>
                    <a:pt x="162" y="3"/>
                  </a:lnTo>
                  <a:lnTo>
                    <a:pt x="130" y="0"/>
                  </a:lnTo>
                  <a:lnTo>
                    <a:pt x="126" y="21"/>
                  </a:lnTo>
                  <a:lnTo>
                    <a:pt x="62" y="19"/>
                  </a:lnTo>
                  <a:lnTo>
                    <a:pt x="0" y="19"/>
                  </a:lnTo>
                  <a:lnTo>
                    <a:pt x="2" y="32"/>
                  </a:lnTo>
                  <a:lnTo>
                    <a:pt x="9" y="78"/>
                  </a:lnTo>
                  <a:lnTo>
                    <a:pt x="21" y="164"/>
                  </a:lnTo>
                  <a:lnTo>
                    <a:pt x="26" y="183"/>
                  </a:lnTo>
                  <a:lnTo>
                    <a:pt x="60" y="183"/>
                  </a:lnTo>
                  <a:lnTo>
                    <a:pt x="126" y="185"/>
                  </a:lnTo>
                  <a:lnTo>
                    <a:pt x="158" y="187"/>
                  </a:lnTo>
                  <a:lnTo>
                    <a:pt x="158" y="187"/>
                  </a:lnTo>
                  <a:lnTo>
                    <a:pt x="158" y="1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84">
              <a:extLst>
                <a:ext uri="{FF2B5EF4-FFF2-40B4-BE49-F238E27FC236}">
                  <a16:creationId xmlns:a16="http://schemas.microsoft.com/office/drawing/2014/main" id="{FE6B0FF3-0AB2-EC4B-92D1-54270E76FA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4226059"/>
              <a:ext cx="616625" cy="469809"/>
            </a:xfrm>
            <a:custGeom>
              <a:avLst/>
              <a:gdLst>
                <a:gd name="T0" fmla="*/ 47 w 273"/>
                <a:gd name="T1" fmla="*/ 208 h 208"/>
                <a:gd name="T2" fmla="*/ 66 w 273"/>
                <a:gd name="T3" fmla="*/ 197 h 208"/>
                <a:gd name="T4" fmla="*/ 105 w 273"/>
                <a:gd name="T5" fmla="*/ 196 h 208"/>
                <a:gd name="T6" fmla="*/ 148 w 273"/>
                <a:gd name="T7" fmla="*/ 194 h 208"/>
                <a:gd name="T8" fmla="*/ 175 w 273"/>
                <a:gd name="T9" fmla="*/ 190 h 208"/>
                <a:gd name="T10" fmla="*/ 216 w 273"/>
                <a:gd name="T11" fmla="*/ 190 h 208"/>
                <a:gd name="T12" fmla="*/ 239 w 273"/>
                <a:gd name="T13" fmla="*/ 164 h 208"/>
                <a:gd name="T14" fmla="*/ 273 w 273"/>
                <a:gd name="T15" fmla="*/ 132 h 208"/>
                <a:gd name="T16" fmla="*/ 260 w 273"/>
                <a:gd name="T17" fmla="*/ 117 h 208"/>
                <a:gd name="T18" fmla="*/ 250 w 273"/>
                <a:gd name="T19" fmla="*/ 108 h 208"/>
                <a:gd name="T20" fmla="*/ 241 w 273"/>
                <a:gd name="T21" fmla="*/ 98 h 208"/>
                <a:gd name="T22" fmla="*/ 228 w 273"/>
                <a:gd name="T23" fmla="*/ 91 h 208"/>
                <a:gd name="T24" fmla="*/ 219 w 273"/>
                <a:gd name="T25" fmla="*/ 84 h 208"/>
                <a:gd name="T26" fmla="*/ 219 w 273"/>
                <a:gd name="T27" fmla="*/ 68 h 208"/>
                <a:gd name="T28" fmla="*/ 202 w 273"/>
                <a:gd name="T29" fmla="*/ 71 h 208"/>
                <a:gd name="T30" fmla="*/ 189 w 273"/>
                <a:gd name="T31" fmla="*/ 66 h 208"/>
                <a:gd name="T32" fmla="*/ 177 w 273"/>
                <a:gd name="T33" fmla="*/ 64 h 208"/>
                <a:gd name="T34" fmla="*/ 164 w 273"/>
                <a:gd name="T35" fmla="*/ 57 h 208"/>
                <a:gd name="T36" fmla="*/ 159 w 273"/>
                <a:gd name="T37" fmla="*/ 46 h 208"/>
                <a:gd name="T38" fmla="*/ 152 w 273"/>
                <a:gd name="T39" fmla="*/ 39 h 208"/>
                <a:gd name="T40" fmla="*/ 136 w 273"/>
                <a:gd name="T41" fmla="*/ 30 h 208"/>
                <a:gd name="T42" fmla="*/ 121 w 273"/>
                <a:gd name="T43" fmla="*/ 16 h 208"/>
                <a:gd name="T44" fmla="*/ 109 w 273"/>
                <a:gd name="T45" fmla="*/ 11 h 208"/>
                <a:gd name="T46" fmla="*/ 98 w 273"/>
                <a:gd name="T47" fmla="*/ 0 h 208"/>
                <a:gd name="T48" fmla="*/ 84 w 273"/>
                <a:gd name="T49" fmla="*/ 2 h 208"/>
                <a:gd name="T50" fmla="*/ 52 w 273"/>
                <a:gd name="T51" fmla="*/ 50 h 208"/>
                <a:gd name="T52" fmla="*/ 43 w 273"/>
                <a:gd name="T53" fmla="*/ 75 h 208"/>
                <a:gd name="T54" fmla="*/ 38 w 273"/>
                <a:gd name="T55" fmla="*/ 91 h 208"/>
                <a:gd name="T56" fmla="*/ 24 w 273"/>
                <a:gd name="T57" fmla="*/ 130 h 208"/>
                <a:gd name="T58" fmla="*/ 9 w 273"/>
                <a:gd name="T59" fmla="*/ 160 h 208"/>
                <a:gd name="T60" fmla="*/ 0 w 273"/>
                <a:gd name="T61" fmla="*/ 185 h 208"/>
                <a:gd name="T62" fmla="*/ 34 w 273"/>
                <a:gd name="T63" fmla="*/ 199 h 208"/>
                <a:gd name="T64" fmla="*/ 47 w 273"/>
                <a:gd name="T65" fmla="*/ 208 h 208"/>
                <a:gd name="T66" fmla="*/ 47 w 273"/>
                <a:gd name="T67" fmla="*/ 208 h 208"/>
                <a:gd name="T68" fmla="*/ 47 w 273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3" h="208">
                  <a:moveTo>
                    <a:pt x="47" y="208"/>
                  </a:moveTo>
                  <a:lnTo>
                    <a:pt x="66" y="197"/>
                  </a:lnTo>
                  <a:lnTo>
                    <a:pt x="105" y="196"/>
                  </a:lnTo>
                  <a:lnTo>
                    <a:pt x="148" y="194"/>
                  </a:lnTo>
                  <a:lnTo>
                    <a:pt x="175" y="190"/>
                  </a:lnTo>
                  <a:lnTo>
                    <a:pt x="216" y="190"/>
                  </a:lnTo>
                  <a:lnTo>
                    <a:pt x="239" y="164"/>
                  </a:lnTo>
                  <a:lnTo>
                    <a:pt x="273" y="132"/>
                  </a:lnTo>
                  <a:lnTo>
                    <a:pt x="260" y="117"/>
                  </a:lnTo>
                  <a:lnTo>
                    <a:pt x="250" y="108"/>
                  </a:lnTo>
                  <a:lnTo>
                    <a:pt x="241" y="98"/>
                  </a:lnTo>
                  <a:lnTo>
                    <a:pt x="228" y="91"/>
                  </a:lnTo>
                  <a:lnTo>
                    <a:pt x="219" y="84"/>
                  </a:lnTo>
                  <a:lnTo>
                    <a:pt x="219" y="68"/>
                  </a:lnTo>
                  <a:lnTo>
                    <a:pt x="202" y="71"/>
                  </a:lnTo>
                  <a:lnTo>
                    <a:pt x="189" y="66"/>
                  </a:lnTo>
                  <a:lnTo>
                    <a:pt x="177" y="64"/>
                  </a:lnTo>
                  <a:lnTo>
                    <a:pt x="164" y="57"/>
                  </a:lnTo>
                  <a:lnTo>
                    <a:pt x="159" y="46"/>
                  </a:lnTo>
                  <a:lnTo>
                    <a:pt x="152" y="39"/>
                  </a:lnTo>
                  <a:lnTo>
                    <a:pt x="136" y="30"/>
                  </a:lnTo>
                  <a:lnTo>
                    <a:pt x="121" y="16"/>
                  </a:lnTo>
                  <a:lnTo>
                    <a:pt x="109" y="11"/>
                  </a:lnTo>
                  <a:lnTo>
                    <a:pt x="98" y="0"/>
                  </a:lnTo>
                  <a:lnTo>
                    <a:pt x="84" y="2"/>
                  </a:lnTo>
                  <a:lnTo>
                    <a:pt x="52" y="50"/>
                  </a:lnTo>
                  <a:lnTo>
                    <a:pt x="43" y="75"/>
                  </a:lnTo>
                  <a:lnTo>
                    <a:pt x="38" y="91"/>
                  </a:lnTo>
                  <a:lnTo>
                    <a:pt x="24" y="130"/>
                  </a:lnTo>
                  <a:lnTo>
                    <a:pt x="9" y="160"/>
                  </a:lnTo>
                  <a:lnTo>
                    <a:pt x="0" y="185"/>
                  </a:lnTo>
                  <a:lnTo>
                    <a:pt x="34" y="199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85">
              <a:extLst>
                <a:ext uri="{FF2B5EF4-FFF2-40B4-BE49-F238E27FC236}">
                  <a16:creationId xmlns:a16="http://schemas.microsoft.com/office/drawing/2014/main" id="{40994A38-1A23-1D84-8612-D9F2B7E918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65586" y="6066897"/>
              <a:ext cx="923808" cy="815391"/>
            </a:xfrm>
            <a:custGeom>
              <a:avLst/>
              <a:gdLst>
                <a:gd name="T0" fmla="*/ 245 w 409"/>
                <a:gd name="T1" fmla="*/ 361 h 361"/>
                <a:gd name="T2" fmla="*/ 263 w 409"/>
                <a:gd name="T3" fmla="*/ 353 h 361"/>
                <a:gd name="T4" fmla="*/ 270 w 409"/>
                <a:gd name="T5" fmla="*/ 342 h 361"/>
                <a:gd name="T6" fmla="*/ 284 w 409"/>
                <a:gd name="T7" fmla="*/ 340 h 361"/>
                <a:gd name="T8" fmla="*/ 295 w 409"/>
                <a:gd name="T9" fmla="*/ 347 h 361"/>
                <a:gd name="T10" fmla="*/ 307 w 409"/>
                <a:gd name="T11" fmla="*/ 349 h 361"/>
                <a:gd name="T12" fmla="*/ 323 w 409"/>
                <a:gd name="T13" fmla="*/ 338 h 361"/>
                <a:gd name="T14" fmla="*/ 331 w 409"/>
                <a:gd name="T15" fmla="*/ 319 h 361"/>
                <a:gd name="T16" fmla="*/ 354 w 409"/>
                <a:gd name="T17" fmla="*/ 299 h 361"/>
                <a:gd name="T18" fmla="*/ 370 w 409"/>
                <a:gd name="T19" fmla="*/ 296 h 361"/>
                <a:gd name="T20" fmla="*/ 375 w 409"/>
                <a:gd name="T21" fmla="*/ 280 h 361"/>
                <a:gd name="T22" fmla="*/ 391 w 409"/>
                <a:gd name="T23" fmla="*/ 278 h 361"/>
                <a:gd name="T24" fmla="*/ 402 w 409"/>
                <a:gd name="T25" fmla="*/ 271 h 361"/>
                <a:gd name="T26" fmla="*/ 395 w 409"/>
                <a:gd name="T27" fmla="*/ 256 h 361"/>
                <a:gd name="T28" fmla="*/ 393 w 409"/>
                <a:gd name="T29" fmla="*/ 242 h 361"/>
                <a:gd name="T30" fmla="*/ 409 w 409"/>
                <a:gd name="T31" fmla="*/ 223 h 361"/>
                <a:gd name="T32" fmla="*/ 389 w 409"/>
                <a:gd name="T33" fmla="*/ 219 h 361"/>
                <a:gd name="T34" fmla="*/ 331 w 409"/>
                <a:gd name="T35" fmla="*/ 223 h 361"/>
                <a:gd name="T36" fmla="*/ 334 w 409"/>
                <a:gd name="T37" fmla="*/ 194 h 361"/>
                <a:gd name="T38" fmla="*/ 336 w 409"/>
                <a:gd name="T39" fmla="*/ 151 h 361"/>
                <a:gd name="T40" fmla="*/ 334 w 409"/>
                <a:gd name="T41" fmla="*/ 84 h 361"/>
                <a:gd name="T42" fmla="*/ 338 w 409"/>
                <a:gd name="T43" fmla="*/ 57 h 361"/>
                <a:gd name="T44" fmla="*/ 338 w 409"/>
                <a:gd name="T45" fmla="*/ 29 h 361"/>
                <a:gd name="T46" fmla="*/ 283 w 409"/>
                <a:gd name="T47" fmla="*/ 13 h 361"/>
                <a:gd name="T48" fmla="*/ 231 w 409"/>
                <a:gd name="T49" fmla="*/ 0 h 361"/>
                <a:gd name="T50" fmla="*/ 224 w 409"/>
                <a:gd name="T51" fmla="*/ 9 h 361"/>
                <a:gd name="T52" fmla="*/ 222 w 409"/>
                <a:gd name="T53" fmla="*/ 57 h 361"/>
                <a:gd name="T54" fmla="*/ 220 w 409"/>
                <a:gd name="T55" fmla="*/ 89 h 361"/>
                <a:gd name="T56" fmla="*/ 201 w 409"/>
                <a:gd name="T57" fmla="*/ 96 h 361"/>
                <a:gd name="T58" fmla="*/ 172 w 409"/>
                <a:gd name="T59" fmla="*/ 112 h 361"/>
                <a:gd name="T60" fmla="*/ 163 w 409"/>
                <a:gd name="T61" fmla="*/ 105 h 361"/>
                <a:gd name="T62" fmla="*/ 39 w 409"/>
                <a:gd name="T63" fmla="*/ 148 h 361"/>
                <a:gd name="T64" fmla="*/ 0 w 409"/>
                <a:gd name="T65" fmla="*/ 146 h 361"/>
                <a:gd name="T66" fmla="*/ 24 w 409"/>
                <a:gd name="T67" fmla="*/ 304 h 361"/>
                <a:gd name="T68" fmla="*/ 32 w 409"/>
                <a:gd name="T69" fmla="*/ 356 h 361"/>
                <a:gd name="T70" fmla="*/ 201 w 409"/>
                <a:gd name="T71" fmla="*/ 358 h 361"/>
                <a:gd name="T72" fmla="*/ 245 w 409"/>
                <a:gd name="T73" fmla="*/ 361 h 361"/>
                <a:gd name="T74" fmla="*/ 245 w 409"/>
                <a:gd name="T75" fmla="*/ 361 h 361"/>
                <a:gd name="T76" fmla="*/ 245 w 409"/>
                <a:gd name="T77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9" h="361">
                  <a:moveTo>
                    <a:pt x="245" y="361"/>
                  </a:moveTo>
                  <a:lnTo>
                    <a:pt x="263" y="353"/>
                  </a:lnTo>
                  <a:lnTo>
                    <a:pt x="270" y="342"/>
                  </a:lnTo>
                  <a:lnTo>
                    <a:pt x="284" y="340"/>
                  </a:lnTo>
                  <a:lnTo>
                    <a:pt x="295" y="347"/>
                  </a:lnTo>
                  <a:lnTo>
                    <a:pt x="307" y="349"/>
                  </a:lnTo>
                  <a:lnTo>
                    <a:pt x="323" y="338"/>
                  </a:lnTo>
                  <a:lnTo>
                    <a:pt x="331" y="319"/>
                  </a:lnTo>
                  <a:lnTo>
                    <a:pt x="354" y="299"/>
                  </a:lnTo>
                  <a:lnTo>
                    <a:pt x="370" y="296"/>
                  </a:lnTo>
                  <a:lnTo>
                    <a:pt x="375" y="280"/>
                  </a:lnTo>
                  <a:lnTo>
                    <a:pt x="391" y="278"/>
                  </a:lnTo>
                  <a:lnTo>
                    <a:pt x="402" y="271"/>
                  </a:lnTo>
                  <a:lnTo>
                    <a:pt x="395" y="256"/>
                  </a:lnTo>
                  <a:lnTo>
                    <a:pt x="393" y="242"/>
                  </a:lnTo>
                  <a:lnTo>
                    <a:pt x="409" y="223"/>
                  </a:lnTo>
                  <a:lnTo>
                    <a:pt x="389" y="219"/>
                  </a:lnTo>
                  <a:lnTo>
                    <a:pt x="331" y="223"/>
                  </a:lnTo>
                  <a:lnTo>
                    <a:pt x="334" y="194"/>
                  </a:lnTo>
                  <a:lnTo>
                    <a:pt x="336" y="151"/>
                  </a:lnTo>
                  <a:lnTo>
                    <a:pt x="334" y="84"/>
                  </a:lnTo>
                  <a:lnTo>
                    <a:pt x="338" y="57"/>
                  </a:lnTo>
                  <a:lnTo>
                    <a:pt x="338" y="29"/>
                  </a:lnTo>
                  <a:lnTo>
                    <a:pt x="283" y="13"/>
                  </a:lnTo>
                  <a:lnTo>
                    <a:pt x="231" y="0"/>
                  </a:lnTo>
                  <a:lnTo>
                    <a:pt x="224" y="9"/>
                  </a:lnTo>
                  <a:lnTo>
                    <a:pt x="222" y="57"/>
                  </a:lnTo>
                  <a:lnTo>
                    <a:pt x="220" y="89"/>
                  </a:lnTo>
                  <a:lnTo>
                    <a:pt x="201" y="96"/>
                  </a:lnTo>
                  <a:lnTo>
                    <a:pt x="172" y="112"/>
                  </a:lnTo>
                  <a:lnTo>
                    <a:pt x="163" y="105"/>
                  </a:lnTo>
                  <a:lnTo>
                    <a:pt x="39" y="148"/>
                  </a:lnTo>
                  <a:lnTo>
                    <a:pt x="0" y="146"/>
                  </a:lnTo>
                  <a:lnTo>
                    <a:pt x="24" y="304"/>
                  </a:lnTo>
                  <a:lnTo>
                    <a:pt x="32" y="356"/>
                  </a:lnTo>
                  <a:lnTo>
                    <a:pt x="201" y="358"/>
                  </a:lnTo>
                  <a:lnTo>
                    <a:pt x="245" y="361"/>
                  </a:lnTo>
                  <a:lnTo>
                    <a:pt x="245" y="361"/>
                  </a:lnTo>
                  <a:lnTo>
                    <a:pt x="245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86">
              <a:extLst>
                <a:ext uri="{FF2B5EF4-FFF2-40B4-BE49-F238E27FC236}">
                  <a16:creationId xmlns:a16="http://schemas.microsoft.com/office/drawing/2014/main" id="{6F98E165-BB3F-B5F0-277B-1D0368C7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87948" y="6407961"/>
              <a:ext cx="359134" cy="627918"/>
            </a:xfrm>
            <a:custGeom>
              <a:avLst/>
              <a:gdLst>
                <a:gd name="T0" fmla="*/ 80 w 159"/>
                <a:gd name="T1" fmla="*/ 278 h 278"/>
                <a:gd name="T2" fmla="*/ 82 w 159"/>
                <a:gd name="T3" fmla="*/ 237 h 278"/>
                <a:gd name="T4" fmla="*/ 80 w 159"/>
                <a:gd name="T5" fmla="*/ 202 h 278"/>
                <a:gd name="T6" fmla="*/ 103 w 159"/>
                <a:gd name="T7" fmla="*/ 200 h 278"/>
                <a:gd name="T8" fmla="*/ 118 w 159"/>
                <a:gd name="T9" fmla="*/ 209 h 278"/>
                <a:gd name="T10" fmla="*/ 127 w 159"/>
                <a:gd name="T11" fmla="*/ 161 h 278"/>
                <a:gd name="T12" fmla="*/ 135 w 159"/>
                <a:gd name="T13" fmla="*/ 143 h 278"/>
                <a:gd name="T14" fmla="*/ 137 w 159"/>
                <a:gd name="T15" fmla="*/ 111 h 278"/>
                <a:gd name="T16" fmla="*/ 128 w 159"/>
                <a:gd name="T17" fmla="*/ 97 h 278"/>
                <a:gd name="T18" fmla="*/ 151 w 159"/>
                <a:gd name="T19" fmla="*/ 97 h 278"/>
                <a:gd name="T20" fmla="*/ 151 w 159"/>
                <a:gd name="T21" fmla="*/ 70 h 278"/>
                <a:gd name="T22" fmla="*/ 159 w 159"/>
                <a:gd name="T23" fmla="*/ 59 h 278"/>
                <a:gd name="T24" fmla="*/ 159 w 159"/>
                <a:gd name="T25" fmla="*/ 41 h 278"/>
                <a:gd name="T26" fmla="*/ 150 w 159"/>
                <a:gd name="T27" fmla="*/ 25 h 278"/>
                <a:gd name="T28" fmla="*/ 143 w 159"/>
                <a:gd name="T29" fmla="*/ 11 h 278"/>
                <a:gd name="T30" fmla="*/ 130 w 159"/>
                <a:gd name="T31" fmla="*/ 4 h 278"/>
                <a:gd name="T32" fmla="*/ 86 w 159"/>
                <a:gd name="T33" fmla="*/ 4 h 278"/>
                <a:gd name="T34" fmla="*/ 66 w 159"/>
                <a:gd name="T35" fmla="*/ 2 h 278"/>
                <a:gd name="T36" fmla="*/ 7 w 159"/>
                <a:gd name="T37" fmla="*/ 0 h 278"/>
                <a:gd name="T38" fmla="*/ 0 w 159"/>
                <a:gd name="T39" fmla="*/ 41 h 278"/>
                <a:gd name="T40" fmla="*/ 0 w 159"/>
                <a:gd name="T41" fmla="*/ 72 h 278"/>
                <a:gd name="T42" fmla="*/ 0 w 159"/>
                <a:gd name="T43" fmla="*/ 95 h 278"/>
                <a:gd name="T44" fmla="*/ 16 w 159"/>
                <a:gd name="T45" fmla="*/ 93 h 278"/>
                <a:gd name="T46" fmla="*/ 20 w 159"/>
                <a:gd name="T47" fmla="*/ 113 h 278"/>
                <a:gd name="T48" fmla="*/ 30 w 159"/>
                <a:gd name="T49" fmla="*/ 134 h 278"/>
                <a:gd name="T50" fmla="*/ 29 w 159"/>
                <a:gd name="T51" fmla="*/ 146 h 278"/>
                <a:gd name="T52" fmla="*/ 46 w 159"/>
                <a:gd name="T53" fmla="*/ 155 h 278"/>
                <a:gd name="T54" fmla="*/ 55 w 159"/>
                <a:gd name="T55" fmla="*/ 166 h 278"/>
                <a:gd name="T56" fmla="*/ 57 w 159"/>
                <a:gd name="T57" fmla="*/ 182 h 278"/>
                <a:gd name="T58" fmla="*/ 52 w 159"/>
                <a:gd name="T59" fmla="*/ 200 h 278"/>
                <a:gd name="T60" fmla="*/ 43 w 159"/>
                <a:gd name="T61" fmla="*/ 216 h 278"/>
                <a:gd name="T62" fmla="*/ 55 w 159"/>
                <a:gd name="T63" fmla="*/ 223 h 278"/>
                <a:gd name="T64" fmla="*/ 57 w 159"/>
                <a:gd name="T65" fmla="*/ 237 h 278"/>
                <a:gd name="T66" fmla="*/ 54 w 159"/>
                <a:gd name="T67" fmla="*/ 253 h 278"/>
                <a:gd name="T68" fmla="*/ 50 w 159"/>
                <a:gd name="T69" fmla="*/ 266 h 278"/>
                <a:gd name="T70" fmla="*/ 54 w 159"/>
                <a:gd name="T71" fmla="*/ 278 h 278"/>
                <a:gd name="T72" fmla="*/ 80 w 159"/>
                <a:gd name="T73" fmla="*/ 278 h 278"/>
                <a:gd name="T74" fmla="*/ 80 w 159"/>
                <a:gd name="T75" fmla="*/ 278 h 278"/>
                <a:gd name="T76" fmla="*/ 80 w 159"/>
                <a:gd name="T77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9" h="278">
                  <a:moveTo>
                    <a:pt x="80" y="278"/>
                  </a:moveTo>
                  <a:lnTo>
                    <a:pt x="82" y="237"/>
                  </a:lnTo>
                  <a:lnTo>
                    <a:pt x="80" y="202"/>
                  </a:lnTo>
                  <a:lnTo>
                    <a:pt x="103" y="200"/>
                  </a:lnTo>
                  <a:lnTo>
                    <a:pt x="118" y="209"/>
                  </a:lnTo>
                  <a:lnTo>
                    <a:pt x="127" y="161"/>
                  </a:lnTo>
                  <a:lnTo>
                    <a:pt x="135" y="143"/>
                  </a:lnTo>
                  <a:lnTo>
                    <a:pt x="137" y="111"/>
                  </a:lnTo>
                  <a:lnTo>
                    <a:pt x="128" y="97"/>
                  </a:lnTo>
                  <a:lnTo>
                    <a:pt x="151" y="97"/>
                  </a:lnTo>
                  <a:lnTo>
                    <a:pt x="151" y="70"/>
                  </a:lnTo>
                  <a:lnTo>
                    <a:pt x="159" y="59"/>
                  </a:lnTo>
                  <a:lnTo>
                    <a:pt x="159" y="41"/>
                  </a:lnTo>
                  <a:lnTo>
                    <a:pt x="150" y="25"/>
                  </a:lnTo>
                  <a:lnTo>
                    <a:pt x="143" y="11"/>
                  </a:lnTo>
                  <a:lnTo>
                    <a:pt x="130" y="4"/>
                  </a:lnTo>
                  <a:lnTo>
                    <a:pt x="86" y="4"/>
                  </a:lnTo>
                  <a:lnTo>
                    <a:pt x="66" y="2"/>
                  </a:lnTo>
                  <a:lnTo>
                    <a:pt x="7" y="0"/>
                  </a:lnTo>
                  <a:lnTo>
                    <a:pt x="0" y="41"/>
                  </a:lnTo>
                  <a:lnTo>
                    <a:pt x="0" y="72"/>
                  </a:lnTo>
                  <a:lnTo>
                    <a:pt x="0" y="95"/>
                  </a:lnTo>
                  <a:lnTo>
                    <a:pt x="16" y="93"/>
                  </a:lnTo>
                  <a:lnTo>
                    <a:pt x="20" y="113"/>
                  </a:lnTo>
                  <a:lnTo>
                    <a:pt x="30" y="134"/>
                  </a:lnTo>
                  <a:lnTo>
                    <a:pt x="29" y="146"/>
                  </a:lnTo>
                  <a:lnTo>
                    <a:pt x="46" y="155"/>
                  </a:lnTo>
                  <a:lnTo>
                    <a:pt x="55" y="166"/>
                  </a:lnTo>
                  <a:lnTo>
                    <a:pt x="57" y="182"/>
                  </a:lnTo>
                  <a:lnTo>
                    <a:pt x="52" y="200"/>
                  </a:lnTo>
                  <a:lnTo>
                    <a:pt x="43" y="216"/>
                  </a:lnTo>
                  <a:lnTo>
                    <a:pt x="55" y="223"/>
                  </a:lnTo>
                  <a:lnTo>
                    <a:pt x="57" y="237"/>
                  </a:lnTo>
                  <a:lnTo>
                    <a:pt x="54" y="253"/>
                  </a:lnTo>
                  <a:lnTo>
                    <a:pt x="50" y="266"/>
                  </a:lnTo>
                  <a:lnTo>
                    <a:pt x="54" y="278"/>
                  </a:lnTo>
                  <a:lnTo>
                    <a:pt x="80" y="278"/>
                  </a:lnTo>
                  <a:lnTo>
                    <a:pt x="80" y="278"/>
                  </a:lnTo>
                  <a:lnTo>
                    <a:pt x="80" y="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87">
              <a:extLst>
                <a:ext uri="{FF2B5EF4-FFF2-40B4-BE49-F238E27FC236}">
                  <a16:creationId xmlns:a16="http://schemas.microsoft.com/office/drawing/2014/main" id="{343362F9-F363-418C-2373-5AB3631F67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06845" y="5504482"/>
              <a:ext cx="630177" cy="711490"/>
            </a:xfrm>
            <a:custGeom>
              <a:avLst/>
              <a:gdLst>
                <a:gd name="T0" fmla="*/ 122 w 279"/>
                <a:gd name="T1" fmla="*/ 315 h 315"/>
                <a:gd name="T2" fmla="*/ 137 w 279"/>
                <a:gd name="T3" fmla="*/ 301 h 315"/>
                <a:gd name="T4" fmla="*/ 147 w 279"/>
                <a:gd name="T5" fmla="*/ 292 h 315"/>
                <a:gd name="T6" fmla="*/ 158 w 279"/>
                <a:gd name="T7" fmla="*/ 281 h 315"/>
                <a:gd name="T8" fmla="*/ 169 w 279"/>
                <a:gd name="T9" fmla="*/ 272 h 315"/>
                <a:gd name="T10" fmla="*/ 181 w 279"/>
                <a:gd name="T11" fmla="*/ 260 h 315"/>
                <a:gd name="T12" fmla="*/ 192 w 279"/>
                <a:gd name="T13" fmla="*/ 249 h 315"/>
                <a:gd name="T14" fmla="*/ 206 w 279"/>
                <a:gd name="T15" fmla="*/ 238 h 315"/>
                <a:gd name="T16" fmla="*/ 213 w 279"/>
                <a:gd name="T17" fmla="*/ 226 h 315"/>
                <a:gd name="T18" fmla="*/ 213 w 279"/>
                <a:gd name="T19" fmla="*/ 212 h 315"/>
                <a:gd name="T20" fmla="*/ 217 w 279"/>
                <a:gd name="T21" fmla="*/ 199 h 315"/>
                <a:gd name="T22" fmla="*/ 226 w 279"/>
                <a:gd name="T23" fmla="*/ 189 h 315"/>
                <a:gd name="T24" fmla="*/ 227 w 279"/>
                <a:gd name="T25" fmla="*/ 173 h 315"/>
                <a:gd name="T26" fmla="*/ 222 w 279"/>
                <a:gd name="T27" fmla="*/ 155 h 315"/>
                <a:gd name="T28" fmla="*/ 233 w 279"/>
                <a:gd name="T29" fmla="*/ 148 h 315"/>
                <a:gd name="T30" fmla="*/ 247 w 279"/>
                <a:gd name="T31" fmla="*/ 139 h 315"/>
                <a:gd name="T32" fmla="*/ 256 w 279"/>
                <a:gd name="T33" fmla="*/ 125 h 315"/>
                <a:gd name="T34" fmla="*/ 270 w 279"/>
                <a:gd name="T35" fmla="*/ 112 h 315"/>
                <a:gd name="T36" fmla="*/ 272 w 279"/>
                <a:gd name="T37" fmla="*/ 100 h 315"/>
                <a:gd name="T38" fmla="*/ 279 w 279"/>
                <a:gd name="T39" fmla="*/ 87 h 315"/>
                <a:gd name="T40" fmla="*/ 268 w 279"/>
                <a:gd name="T41" fmla="*/ 80 h 315"/>
                <a:gd name="T42" fmla="*/ 263 w 279"/>
                <a:gd name="T43" fmla="*/ 66 h 315"/>
                <a:gd name="T44" fmla="*/ 258 w 279"/>
                <a:gd name="T45" fmla="*/ 53 h 315"/>
                <a:gd name="T46" fmla="*/ 252 w 279"/>
                <a:gd name="T47" fmla="*/ 39 h 315"/>
                <a:gd name="T48" fmla="*/ 249 w 279"/>
                <a:gd name="T49" fmla="*/ 25 h 315"/>
                <a:gd name="T50" fmla="*/ 245 w 279"/>
                <a:gd name="T51" fmla="*/ 5 h 315"/>
                <a:gd name="T52" fmla="*/ 211 w 279"/>
                <a:gd name="T53" fmla="*/ 5 h 315"/>
                <a:gd name="T54" fmla="*/ 176 w 279"/>
                <a:gd name="T55" fmla="*/ 3 h 315"/>
                <a:gd name="T56" fmla="*/ 144 w 279"/>
                <a:gd name="T57" fmla="*/ 3 h 315"/>
                <a:gd name="T58" fmla="*/ 96 w 279"/>
                <a:gd name="T59" fmla="*/ 0 h 315"/>
                <a:gd name="T60" fmla="*/ 76 w 279"/>
                <a:gd name="T61" fmla="*/ 2 h 315"/>
                <a:gd name="T62" fmla="*/ 60 w 279"/>
                <a:gd name="T63" fmla="*/ 0 h 315"/>
                <a:gd name="T64" fmla="*/ 12 w 279"/>
                <a:gd name="T65" fmla="*/ 0 h 315"/>
                <a:gd name="T66" fmla="*/ 1 w 279"/>
                <a:gd name="T67" fmla="*/ 60 h 315"/>
                <a:gd name="T68" fmla="*/ 1 w 279"/>
                <a:gd name="T69" fmla="*/ 84 h 315"/>
                <a:gd name="T70" fmla="*/ 0 w 279"/>
                <a:gd name="T71" fmla="*/ 121 h 315"/>
                <a:gd name="T72" fmla="*/ 14 w 279"/>
                <a:gd name="T73" fmla="*/ 142 h 315"/>
                <a:gd name="T74" fmla="*/ 12 w 279"/>
                <a:gd name="T75" fmla="*/ 205 h 315"/>
                <a:gd name="T76" fmla="*/ 10 w 279"/>
                <a:gd name="T77" fmla="*/ 226 h 315"/>
                <a:gd name="T78" fmla="*/ 10 w 279"/>
                <a:gd name="T79" fmla="*/ 246 h 315"/>
                <a:gd name="T80" fmla="*/ 23 w 279"/>
                <a:gd name="T81" fmla="*/ 254 h 315"/>
                <a:gd name="T82" fmla="*/ 78 w 279"/>
                <a:gd name="T83" fmla="*/ 258 h 315"/>
                <a:gd name="T84" fmla="*/ 90 w 279"/>
                <a:gd name="T85" fmla="*/ 256 h 315"/>
                <a:gd name="T86" fmla="*/ 99 w 279"/>
                <a:gd name="T87" fmla="*/ 270 h 315"/>
                <a:gd name="T88" fmla="*/ 119 w 279"/>
                <a:gd name="T89" fmla="*/ 308 h 315"/>
                <a:gd name="T90" fmla="*/ 122 w 279"/>
                <a:gd name="T91" fmla="*/ 315 h 315"/>
                <a:gd name="T92" fmla="*/ 122 w 279"/>
                <a:gd name="T93" fmla="*/ 315 h 315"/>
                <a:gd name="T94" fmla="*/ 122 w 279"/>
                <a:gd name="T9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9" h="315">
                  <a:moveTo>
                    <a:pt x="122" y="315"/>
                  </a:moveTo>
                  <a:lnTo>
                    <a:pt x="137" y="301"/>
                  </a:lnTo>
                  <a:lnTo>
                    <a:pt x="147" y="292"/>
                  </a:lnTo>
                  <a:lnTo>
                    <a:pt x="158" y="281"/>
                  </a:lnTo>
                  <a:lnTo>
                    <a:pt x="169" y="272"/>
                  </a:lnTo>
                  <a:lnTo>
                    <a:pt x="181" y="260"/>
                  </a:lnTo>
                  <a:lnTo>
                    <a:pt x="192" y="249"/>
                  </a:lnTo>
                  <a:lnTo>
                    <a:pt x="206" y="238"/>
                  </a:lnTo>
                  <a:lnTo>
                    <a:pt x="213" y="226"/>
                  </a:lnTo>
                  <a:lnTo>
                    <a:pt x="213" y="212"/>
                  </a:lnTo>
                  <a:lnTo>
                    <a:pt x="217" y="199"/>
                  </a:lnTo>
                  <a:lnTo>
                    <a:pt x="226" y="189"/>
                  </a:lnTo>
                  <a:lnTo>
                    <a:pt x="227" y="173"/>
                  </a:lnTo>
                  <a:lnTo>
                    <a:pt x="222" y="155"/>
                  </a:lnTo>
                  <a:lnTo>
                    <a:pt x="233" y="148"/>
                  </a:lnTo>
                  <a:lnTo>
                    <a:pt x="247" y="139"/>
                  </a:lnTo>
                  <a:lnTo>
                    <a:pt x="256" y="125"/>
                  </a:lnTo>
                  <a:lnTo>
                    <a:pt x="270" y="112"/>
                  </a:lnTo>
                  <a:lnTo>
                    <a:pt x="272" y="100"/>
                  </a:lnTo>
                  <a:lnTo>
                    <a:pt x="279" y="87"/>
                  </a:lnTo>
                  <a:lnTo>
                    <a:pt x="268" y="80"/>
                  </a:lnTo>
                  <a:lnTo>
                    <a:pt x="263" y="66"/>
                  </a:lnTo>
                  <a:lnTo>
                    <a:pt x="258" y="53"/>
                  </a:lnTo>
                  <a:lnTo>
                    <a:pt x="252" y="39"/>
                  </a:lnTo>
                  <a:lnTo>
                    <a:pt x="249" y="25"/>
                  </a:lnTo>
                  <a:lnTo>
                    <a:pt x="245" y="5"/>
                  </a:lnTo>
                  <a:lnTo>
                    <a:pt x="211" y="5"/>
                  </a:lnTo>
                  <a:lnTo>
                    <a:pt x="176" y="3"/>
                  </a:lnTo>
                  <a:lnTo>
                    <a:pt x="144" y="3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60" y="0"/>
                  </a:lnTo>
                  <a:lnTo>
                    <a:pt x="12" y="0"/>
                  </a:lnTo>
                  <a:lnTo>
                    <a:pt x="1" y="60"/>
                  </a:lnTo>
                  <a:lnTo>
                    <a:pt x="1" y="84"/>
                  </a:lnTo>
                  <a:lnTo>
                    <a:pt x="0" y="121"/>
                  </a:lnTo>
                  <a:lnTo>
                    <a:pt x="14" y="142"/>
                  </a:lnTo>
                  <a:lnTo>
                    <a:pt x="12" y="205"/>
                  </a:lnTo>
                  <a:lnTo>
                    <a:pt x="10" y="226"/>
                  </a:lnTo>
                  <a:lnTo>
                    <a:pt x="10" y="246"/>
                  </a:lnTo>
                  <a:lnTo>
                    <a:pt x="23" y="254"/>
                  </a:lnTo>
                  <a:lnTo>
                    <a:pt x="78" y="258"/>
                  </a:lnTo>
                  <a:lnTo>
                    <a:pt x="90" y="256"/>
                  </a:lnTo>
                  <a:lnTo>
                    <a:pt x="99" y="270"/>
                  </a:lnTo>
                  <a:lnTo>
                    <a:pt x="119" y="308"/>
                  </a:lnTo>
                  <a:lnTo>
                    <a:pt x="122" y="315"/>
                  </a:lnTo>
                  <a:lnTo>
                    <a:pt x="122" y="315"/>
                  </a:lnTo>
                  <a:lnTo>
                    <a:pt x="122" y="3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88">
              <a:extLst>
                <a:ext uri="{FF2B5EF4-FFF2-40B4-BE49-F238E27FC236}">
                  <a16:creationId xmlns:a16="http://schemas.microsoft.com/office/drawing/2014/main" id="{BA4D2E34-14D2-6154-B6E4-EEC15E6D93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77679" y="5737127"/>
              <a:ext cx="553382" cy="743112"/>
            </a:xfrm>
            <a:custGeom>
              <a:avLst/>
              <a:gdLst>
                <a:gd name="T0" fmla="*/ 178 w 245"/>
                <a:gd name="T1" fmla="*/ 329 h 329"/>
                <a:gd name="T2" fmla="*/ 199 w 245"/>
                <a:gd name="T3" fmla="*/ 287 h 329"/>
                <a:gd name="T4" fmla="*/ 210 w 245"/>
                <a:gd name="T5" fmla="*/ 256 h 329"/>
                <a:gd name="T6" fmla="*/ 222 w 245"/>
                <a:gd name="T7" fmla="*/ 228 h 329"/>
                <a:gd name="T8" fmla="*/ 238 w 245"/>
                <a:gd name="T9" fmla="*/ 214 h 329"/>
                <a:gd name="T10" fmla="*/ 245 w 245"/>
                <a:gd name="T11" fmla="*/ 205 h 329"/>
                <a:gd name="T12" fmla="*/ 233 w 245"/>
                <a:gd name="T13" fmla="*/ 194 h 329"/>
                <a:gd name="T14" fmla="*/ 226 w 245"/>
                <a:gd name="T15" fmla="*/ 183 h 329"/>
                <a:gd name="T16" fmla="*/ 210 w 245"/>
                <a:gd name="T17" fmla="*/ 178 h 329"/>
                <a:gd name="T18" fmla="*/ 201 w 245"/>
                <a:gd name="T19" fmla="*/ 167 h 329"/>
                <a:gd name="T20" fmla="*/ 188 w 245"/>
                <a:gd name="T21" fmla="*/ 159 h 329"/>
                <a:gd name="T22" fmla="*/ 174 w 245"/>
                <a:gd name="T23" fmla="*/ 144 h 329"/>
                <a:gd name="T24" fmla="*/ 167 w 245"/>
                <a:gd name="T25" fmla="*/ 130 h 329"/>
                <a:gd name="T26" fmla="*/ 158 w 245"/>
                <a:gd name="T27" fmla="*/ 123 h 329"/>
                <a:gd name="T28" fmla="*/ 148 w 245"/>
                <a:gd name="T29" fmla="*/ 112 h 329"/>
                <a:gd name="T30" fmla="*/ 132 w 245"/>
                <a:gd name="T31" fmla="*/ 103 h 329"/>
                <a:gd name="T32" fmla="*/ 119 w 245"/>
                <a:gd name="T33" fmla="*/ 96 h 329"/>
                <a:gd name="T34" fmla="*/ 110 w 245"/>
                <a:gd name="T35" fmla="*/ 87 h 329"/>
                <a:gd name="T36" fmla="*/ 96 w 245"/>
                <a:gd name="T37" fmla="*/ 73 h 329"/>
                <a:gd name="T38" fmla="*/ 82 w 245"/>
                <a:gd name="T39" fmla="*/ 59 h 329"/>
                <a:gd name="T40" fmla="*/ 73 w 245"/>
                <a:gd name="T41" fmla="*/ 54 h 329"/>
                <a:gd name="T42" fmla="*/ 66 w 245"/>
                <a:gd name="T43" fmla="*/ 34 h 329"/>
                <a:gd name="T44" fmla="*/ 60 w 245"/>
                <a:gd name="T45" fmla="*/ 20 h 329"/>
                <a:gd name="T46" fmla="*/ 50 w 245"/>
                <a:gd name="T47" fmla="*/ 13 h 329"/>
                <a:gd name="T48" fmla="*/ 37 w 245"/>
                <a:gd name="T49" fmla="*/ 7 h 329"/>
                <a:gd name="T50" fmla="*/ 21 w 245"/>
                <a:gd name="T51" fmla="*/ 2 h 329"/>
                <a:gd name="T52" fmla="*/ 9 w 245"/>
                <a:gd name="T53" fmla="*/ 0 h 329"/>
                <a:gd name="T54" fmla="*/ 0 w 245"/>
                <a:gd name="T55" fmla="*/ 41 h 329"/>
                <a:gd name="T56" fmla="*/ 0 w 245"/>
                <a:gd name="T57" fmla="*/ 116 h 329"/>
                <a:gd name="T58" fmla="*/ 2 w 245"/>
                <a:gd name="T59" fmla="*/ 159 h 329"/>
                <a:gd name="T60" fmla="*/ 0 w 245"/>
                <a:gd name="T61" fmla="*/ 207 h 329"/>
                <a:gd name="T62" fmla="*/ 0 w 245"/>
                <a:gd name="T63" fmla="*/ 256 h 329"/>
                <a:gd name="T64" fmla="*/ 2 w 245"/>
                <a:gd name="T65" fmla="*/ 289 h 329"/>
                <a:gd name="T66" fmla="*/ 0 w 245"/>
                <a:gd name="T67" fmla="*/ 301 h 329"/>
                <a:gd name="T68" fmla="*/ 46 w 245"/>
                <a:gd name="T69" fmla="*/ 301 h 329"/>
                <a:gd name="T70" fmla="*/ 78 w 245"/>
                <a:gd name="T71" fmla="*/ 301 h 329"/>
                <a:gd name="T72" fmla="*/ 80 w 245"/>
                <a:gd name="T73" fmla="*/ 317 h 329"/>
                <a:gd name="T74" fmla="*/ 96 w 245"/>
                <a:gd name="T75" fmla="*/ 317 h 329"/>
                <a:gd name="T76" fmla="*/ 94 w 245"/>
                <a:gd name="T77" fmla="*/ 303 h 329"/>
                <a:gd name="T78" fmla="*/ 114 w 245"/>
                <a:gd name="T79" fmla="*/ 303 h 329"/>
                <a:gd name="T80" fmla="*/ 137 w 245"/>
                <a:gd name="T81" fmla="*/ 301 h 329"/>
                <a:gd name="T82" fmla="*/ 151 w 245"/>
                <a:gd name="T83" fmla="*/ 310 h 329"/>
                <a:gd name="T84" fmla="*/ 167 w 245"/>
                <a:gd name="T85" fmla="*/ 315 h 329"/>
                <a:gd name="T86" fmla="*/ 176 w 245"/>
                <a:gd name="T87" fmla="*/ 326 h 329"/>
                <a:gd name="T88" fmla="*/ 178 w 245"/>
                <a:gd name="T89" fmla="*/ 329 h 329"/>
                <a:gd name="T90" fmla="*/ 178 w 245"/>
                <a:gd name="T91" fmla="*/ 329 h 329"/>
                <a:gd name="T92" fmla="*/ 178 w 245"/>
                <a:gd name="T9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329">
                  <a:moveTo>
                    <a:pt x="178" y="329"/>
                  </a:moveTo>
                  <a:lnTo>
                    <a:pt x="199" y="287"/>
                  </a:lnTo>
                  <a:lnTo>
                    <a:pt x="210" y="256"/>
                  </a:lnTo>
                  <a:lnTo>
                    <a:pt x="222" y="228"/>
                  </a:lnTo>
                  <a:lnTo>
                    <a:pt x="238" y="214"/>
                  </a:lnTo>
                  <a:lnTo>
                    <a:pt x="245" y="205"/>
                  </a:lnTo>
                  <a:lnTo>
                    <a:pt x="233" y="194"/>
                  </a:lnTo>
                  <a:lnTo>
                    <a:pt x="226" y="183"/>
                  </a:lnTo>
                  <a:lnTo>
                    <a:pt x="210" y="178"/>
                  </a:lnTo>
                  <a:lnTo>
                    <a:pt x="201" y="167"/>
                  </a:lnTo>
                  <a:lnTo>
                    <a:pt x="188" y="159"/>
                  </a:lnTo>
                  <a:lnTo>
                    <a:pt x="174" y="144"/>
                  </a:lnTo>
                  <a:lnTo>
                    <a:pt x="167" y="130"/>
                  </a:lnTo>
                  <a:lnTo>
                    <a:pt x="158" y="123"/>
                  </a:lnTo>
                  <a:lnTo>
                    <a:pt x="148" y="112"/>
                  </a:lnTo>
                  <a:lnTo>
                    <a:pt x="132" y="103"/>
                  </a:lnTo>
                  <a:lnTo>
                    <a:pt x="119" y="96"/>
                  </a:lnTo>
                  <a:lnTo>
                    <a:pt x="110" y="87"/>
                  </a:lnTo>
                  <a:lnTo>
                    <a:pt x="96" y="73"/>
                  </a:lnTo>
                  <a:lnTo>
                    <a:pt x="82" y="59"/>
                  </a:lnTo>
                  <a:lnTo>
                    <a:pt x="73" y="54"/>
                  </a:lnTo>
                  <a:lnTo>
                    <a:pt x="66" y="34"/>
                  </a:lnTo>
                  <a:lnTo>
                    <a:pt x="60" y="20"/>
                  </a:lnTo>
                  <a:lnTo>
                    <a:pt x="50" y="13"/>
                  </a:lnTo>
                  <a:lnTo>
                    <a:pt x="37" y="7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41"/>
                  </a:lnTo>
                  <a:lnTo>
                    <a:pt x="0" y="116"/>
                  </a:lnTo>
                  <a:lnTo>
                    <a:pt x="2" y="159"/>
                  </a:lnTo>
                  <a:lnTo>
                    <a:pt x="0" y="207"/>
                  </a:lnTo>
                  <a:lnTo>
                    <a:pt x="0" y="256"/>
                  </a:lnTo>
                  <a:lnTo>
                    <a:pt x="2" y="289"/>
                  </a:lnTo>
                  <a:lnTo>
                    <a:pt x="0" y="301"/>
                  </a:lnTo>
                  <a:lnTo>
                    <a:pt x="46" y="301"/>
                  </a:lnTo>
                  <a:lnTo>
                    <a:pt x="78" y="301"/>
                  </a:lnTo>
                  <a:lnTo>
                    <a:pt x="80" y="317"/>
                  </a:lnTo>
                  <a:lnTo>
                    <a:pt x="96" y="317"/>
                  </a:lnTo>
                  <a:lnTo>
                    <a:pt x="94" y="303"/>
                  </a:lnTo>
                  <a:lnTo>
                    <a:pt x="114" y="303"/>
                  </a:lnTo>
                  <a:lnTo>
                    <a:pt x="137" y="301"/>
                  </a:lnTo>
                  <a:lnTo>
                    <a:pt x="151" y="310"/>
                  </a:lnTo>
                  <a:lnTo>
                    <a:pt x="167" y="315"/>
                  </a:lnTo>
                  <a:lnTo>
                    <a:pt x="176" y="326"/>
                  </a:lnTo>
                  <a:lnTo>
                    <a:pt x="178" y="329"/>
                  </a:lnTo>
                  <a:lnTo>
                    <a:pt x="178" y="329"/>
                  </a:lnTo>
                  <a:lnTo>
                    <a:pt x="178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89">
              <a:extLst>
                <a:ext uri="{FF2B5EF4-FFF2-40B4-BE49-F238E27FC236}">
                  <a16:creationId xmlns:a16="http://schemas.microsoft.com/office/drawing/2014/main" id="{8E5639F5-676A-A8AF-C71F-3ECAD13E52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13214" y="6075932"/>
              <a:ext cx="562416" cy="494656"/>
            </a:xfrm>
            <a:custGeom>
              <a:avLst/>
              <a:gdLst>
                <a:gd name="T0" fmla="*/ 0 w 249"/>
                <a:gd name="T1" fmla="*/ 217 h 219"/>
                <a:gd name="T2" fmla="*/ 60 w 249"/>
                <a:gd name="T3" fmla="*/ 219 h 219"/>
                <a:gd name="T4" fmla="*/ 78 w 249"/>
                <a:gd name="T5" fmla="*/ 217 h 219"/>
                <a:gd name="T6" fmla="*/ 78 w 249"/>
                <a:gd name="T7" fmla="*/ 204 h 219"/>
                <a:gd name="T8" fmla="*/ 90 w 249"/>
                <a:gd name="T9" fmla="*/ 192 h 219"/>
                <a:gd name="T10" fmla="*/ 105 w 249"/>
                <a:gd name="T11" fmla="*/ 185 h 219"/>
                <a:gd name="T12" fmla="*/ 115 w 249"/>
                <a:gd name="T13" fmla="*/ 176 h 219"/>
                <a:gd name="T14" fmla="*/ 119 w 249"/>
                <a:gd name="T15" fmla="*/ 163 h 219"/>
                <a:gd name="T16" fmla="*/ 131 w 249"/>
                <a:gd name="T17" fmla="*/ 172 h 219"/>
                <a:gd name="T18" fmla="*/ 137 w 249"/>
                <a:gd name="T19" fmla="*/ 160 h 219"/>
                <a:gd name="T20" fmla="*/ 153 w 249"/>
                <a:gd name="T21" fmla="*/ 149 h 219"/>
                <a:gd name="T22" fmla="*/ 170 w 249"/>
                <a:gd name="T23" fmla="*/ 144 h 219"/>
                <a:gd name="T24" fmla="*/ 190 w 249"/>
                <a:gd name="T25" fmla="*/ 140 h 219"/>
                <a:gd name="T26" fmla="*/ 195 w 249"/>
                <a:gd name="T27" fmla="*/ 128 h 219"/>
                <a:gd name="T28" fmla="*/ 195 w 249"/>
                <a:gd name="T29" fmla="*/ 115 h 219"/>
                <a:gd name="T30" fmla="*/ 210 w 249"/>
                <a:gd name="T31" fmla="*/ 110 h 219"/>
                <a:gd name="T32" fmla="*/ 215 w 249"/>
                <a:gd name="T33" fmla="*/ 98 h 219"/>
                <a:gd name="T34" fmla="*/ 229 w 249"/>
                <a:gd name="T35" fmla="*/ 87 h 219"/>
                <a:gd name="T36" fmla="*/ 236 w 249"/>
                <a:gd name="T37" fmla="*/ 74 h 219"/>
                <a:gd name="T38" fmla="*/ 247 w 249"/>
                <a:gd name="T39" fmla="*/ 67 h 219"/>
                <a:gd name="T40" fmla="*/ 249 w 249"/>
                <a:gd name="T41" fmla="*/ 55 h 219"/>
                <a:gd name="T42" fmla="*/ 227 w 249"/>
                <a:gd name="T43" fmla="*/ 19 h 219"/>
                <a:gd name="T44" fmla="*/ 222 w 249"/>
                <a:gd name="T45" fmla="*/ 5 h 219"/>
                <a:gd name="T46" fmla="*/ 206 w 249"/>
                <a:gd name="T47" fmla="*/ 3 h 219"/>
                <a:gd name="T48" fmla="*/ 153 w 249"/>
                <a:gd name="T49" fmla="*/ 0 h 219"/>
                <a:gd name="T50" fmla="*/ 140 w 249"/>
                <a:gd name="T51" fmla="*/ 17 h 219"/>
                <a:gd name="T52" fmla="*/ 128 w 249"/>
                <a:gd name="T53" fmla="*/ 16 h 219"/>
                <a:gd name="T54" fmla="*/ 112 w 249"/>
                <a:gd name="T55" fmla="*/ 17 h 219"/>
                <a:gd name="T56" fmla="*/ 81 w 249"/>
                <a:gd name="T57" fmla="*/ 25 h 219"/>
                <a:gd name="T58" fmla="*/ 58 w 249"/>
                <a:gd name="T59" fmla="*/ 28 h 219"/>
                <a:gd name="T60" fmla="*/ 23 w 249"/>
                <a:gd name="T61" fmla="*/ 30 h 219"/>
                <a:gd name="T62" fmla="*/ 7 w 249"/>
                <a:gd name="T63" fmla="*/ 25 h 219"/>
                <a:gd name="T64" fmla="*/ 7 w 249"/>
                <a:gd name="T65" fmla="*/ 53 h 219"/>
                <a:gd name="T66" fmla="*/ 5 w 249"/>
                <a:gd name="T67" fmla="*/ 69 h 219"/>
                <a:gd name="T68" fmla="*/ 5 w 249"/>
                <a:gd name="T69" fmla="*/ 121 h 219"/>
                <a:gd name="T70" fmla="*/ 7 w 249"/>
                <a:gd name="T71" fmla="*/ 133 h 219"/>
                <a:gd name="T72" fmla="*/ 3 w 249"/>
                <a:gd name="T73" fmla="*/ 156 h 219"/>
                <a:gd name="T74" fmla="*/ 3 w 249"/>
                <a:gd name="T75" fmla="*/ 188 h 219"/>
                <a:gd name="T76" fmla="*/ 0 w 249"/>
                <a:gd name="T77" fmla="*/ 217 h 219"/>
                <a:gd name="T78" fmla="*/ 0 w 249"/>
                <a:gd name="T79" fmla="*/ 217 h 219"/>
                <a:gd name="T80" fmla="*/ 0 w 249"/>
                <a:gd name="T81" fmla="*/ 21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219">
                  <a:moveTo>
                    <a:pt x="0" y="217"/>
                  </a:moveTo>
                  <a:lnTo>
                    <a:pt x="60" y="219"/>
                  </a:lnTo>
                  <a:lnTo>
                    <a:pt x="78" y="217"/>
                  </a:lnTo>
                  <a:lnTo>
                    <a:pt x="78" y="204"/>
                  </a:lnTo>
                  <a:lnTo>
                    <a:pt x="90" y="192"/>
                  </a:lnTo>
                  <a:lnTo>
                    <a:pt x="105" y="185"/>
                  </a:lnTo>
                  <a:lnTo>
                    <a:pt x="115" y="176"/>
                  </a:lnTo>
                  <a:lnTo>
                    <a:pt x="119" y="163"/>
                  </a:lnTo>
                  <a:lnTo>
                    <a:pt x="131" y="172"/>
                  </a:lnTo>
                  <a:lnTo>
                    <a:pt x="137" y="160"/>
                  </a:lnTo>
                  <a:lnTo>
                    <a:pt x="153" y="149"/>
                  </a:lnTo>
                  <a:lnTo>
                    <a:pt x="170" y="144"/>
                  </a:lnTo>
                  <a:lnTo>
                    <a:pt x="190" y="140"/>
                  </a:lnTo>
                  <a:lnTo>
                    <a:pt x="195" y="128"/>
                  </a:lnTo>
                  <a:lnTo>
                    <a:pt x="195" y="115"/>
                  </a:lnTo>
                  <a:lnTo>
                    <a:pt x="210" y="110"/>
                  </a:lnTo>
                  <a:lnTo>
                    <a:pt x="215" y="98"/>
                  </a:lnTo>
                  <a:lnTo>
                    <a:pt x="229" y="87"/>
                  </a:lnTo>
                  <a:lnTo>
                    <a:pt x="236" y="74"/>
                  </a:lnTo>
                  <a:lnTo>
                    <a:pt x="247" y="67"/>
                  </a:lnTo>
                  <a:lnTo>
                    <a:pt x="249" y="55"/>
                  </a:lnTo>
                  <a:lnTo>
                    <a:pt x="227" y="19"/>
                  </a:lnTo>
                  <a:lnTo>
                    <a:pt x="222" y="5"/>
                  </a:lnTo>
                  <a:lnTo>
                    <a:pt x="206" y="3"/>
                  </a:lnTo>
                  <a:lnTo>
                    <a:pt x="153" y="0"/>
                  </a:lnTo>
                  <a:lnTo>
                    <a:pt x="140" y="17"/>
                  </a:lnTo>
                  <a:lnTo>
                    <a:pt x="128" y="16"/>
                  </a:lnTo>
                  <a:lnTo>
                    <a:pt x="112" y="17"/>
                  </a:lnTo>
                  <a:lnTo>
                    <a:pt x="81" y="25"/>
                  </a:lnTo>
                  <a:lnTo>
                    <a:pt x="58" y="28"/>
                  </a:lnTo>
                  <a:lnTo>
                    <a:pt x="23" y="30"/>
                  </a:lnTo>
                  <a:lnTo>
                    <a:pt x="7" y="25"/>
                  </a:lnTo>
                  <a:lnTo>
                    <a:pt x="7" y="53"/>
                  </a:lnTo>
                  <a:lnTo>
                    <a:pt x="5" y="69"/>
                  </a:lnTo>
                  <a:lnTo>
                    <a:pt x="5" y="121"/>
                  </a:lnTo>
                  <a:lnTo>
                    <a:pt x="7" y="133"/>
                  </a:lnTo>
                  <a:lnTo>
                    <a:pt x="3" y="156"/>
                  </a:lnTo>
                  <a:lnTo>
                    <a:pt x="3" y="188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90">
              <a:extLst>
                <a:ext uri="{FF2B5EF4-FFF2-40B4-BE49-F238E27FC236}">
                  <a16:creationId xmlns:a16="http://schemas.microsoft.com/office/drawing/2014/main" id="{F35A602F-12B7-4422-88C5-8B0B9F8C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12597" y="5278612"/>
              <a:ext cx="1289717" cy="1438791"/>
            </a:xfrm>
            <a:custGeom>
              <a:avLst/>
              <a:gdLst>
                <a:gd name="T0" fmla="*/ 187 w 571"/>
                <a:gd name="T1" fmla="*/ 629 h 637"/>
                <a:gd name="T2" fmla="*/ 297 w 571"/>
                <a:gd name="T3" fmla="*/ 593 h 637"/>
                <a:gd name="T4" fmla="*/ 301 w 571"/>
                <a:gd name="T5" fmla="*/ 500 h 637"/>
                <a:gd name="T6" fmla="*/ 383 w 571"/>
                <a:gd name="T7" fmla="*/ 504 h 637"/>
                <a:gd name="T8" fmla="*/ 385 w 571"/>
                <a:gd name="T9" fmla="*/ 362 h 637"/>
                <a:gd name="T10" fmla="*/ 385 w 571"/>
                <a:gd name="T11" fmla="*/ 203 h 637"/>
                <a:gd name="T12" fmla="*/ 426 w 571"/>
                <a:gd name="T13" fmla="*/ 210 h 637"/>
                <a:gd name="T14" fmla="*/ 452 w 571"/>
                <a:gd name="T15" fmla="*/ 205 h 637"/>
                <a:gd name="T16" fmla="*/ 459 w 571"/>
                <a:gd name="T17" fmla="*/ 180 h 637"/>
                <a:gd name="T18" fmla="*/ 491 w 571"/>
                <a:gd name="T19" fmla="*/ 175 h 637"/>
                <a:gd name="T20" fmla="*/ 513 w 571"/>
                <a:gd name="T21" fmla="*/ 166 h 637"/>
                <a:gd name="T22" fmla="*/ 529 w 571"/>
                <a:gd name="T23" fmla="*/ 143 h 637"/>
                <a:gd name="T24" fmla="*/ 571 w 571"/>
                <a:gd name="T25" fmla="*/ 128 h 637"/>
                <a:gd name="T26" fmla="*/ 541 w 571"/>
                <a:gd name="T27" fmla="*/ 121 h 637"/>
                <a:gd name="T28" fmla="*/ 513 w 571"/>
                <a:gd name="T29" fmla="*/ 109 h 637"/>
                <a:gd name="T30" fmla="*/ 493 w 571"/>
                <a:gd name="T31" fmla="*/ 89 h 637"/>
                <a:gd name="T32" fmla="*/ 465 w 571"/>
                <a:gd name="T33" fmla="*/ 80 h 637"/>
                <a:gd name="T34" fmla="*/ 452 w 571"/>
                <a:gd name="T35" fmla="*/ 0 h 637"/>
                <a:gd name="T36" fmla="*/ 386 w 571"/>
                <a:gd name="T37" fmla="*/ 9 h 637"/>
                <a:gd name="T38" fmla="*/ 376 w 571"/>
                <a:gd name="T39" fmla="*/ 43 h 637"/>
                <a:gd name="T40" fmla="*/ 354 w 571"/>
                <a:gd name="T41" fmla="*/ 63 h 637"/>
                <a:gd name="T42" fmla="*/ 329 w 571"/>
                <a:gd name="T43" fmla="*/ 79 h 637"/>
                <a:gd name="T44" fmla="*/ 342 w 571"/>
                <a:gd name="T45" fmla="*/ 139 h 637"/>
                <a:gd name="T46" fmla="*/ 345 w 571"/>
                <a:gd name="T47" fmla="*/ 166 h 637"/>
                <a:gd name="T48" fmla="*/ 365 w 571"/>
                <a:gd name="T49" fmla="*/ 187 h 637"/>
                <a:gd name="T50" fmla="*/ 333 w 571"/>
                <a:gd name="T51" fmla="*/ 239 h 637"/>
                <a:gd name="T52" fmla="*/ 308 w 571"/>
                <a:gd name="T53" fmla="*/ 258 h 637"/>
                <a:gd name="T54" fmla="*/ 303 w 571"/>
                <a:gd name="T55" fmla="*/ 299 h 637"/>
                <a:gd name="T56" fmla="*/ 301 w 571"/>
                <a:gd name="T57" fmla="*/ 331 h 637"/>
                <a:gd name="T58" fmla="*/ 269 w 571"/>
                <a:gd name="T59" fmla="*/ 356 h 637"/>
                <a:gd name="T60" fmla="*/ 223 w 571"/>
                <a:gd name="T61" fmla="*/ 399 h 637"/>
                <a:gd name="T62" fmla="*/ 203 w 571"/>
                <a:gd name="T63" fmla="*/ 426 h 637"/>
                <a:gd name="T64" fmla="*/ 178 w 571"/>
                <a:gd name="T65" fmla="*/ 443 h 637"/>
                <a:gd name="T66" fmla="*/ 159 w 571"/>
                <a:gd name="T67" fmla="*/ 470 h 637"/>
                <a:gd name="T68" fmla="*/ 132 w 571"/>
                <a:gd name="T69" fmla="*/ 495 h 637"/>
                <a:gd name="T70" fmla="*/ 94 w 571"/>
                <a:gd name="T71" fmla="*/ 511 h 637"/>
                <a:gd name="T72" fmla="*/ 75 w 571"/>
                <a:gd name="T73" fmla="*/ 518 h 637"/>
                <a:gd name="T74" fmla="*/ 48 w 571"/>
                <a:gd name="T75" fmla="*/ 547 h 637"/>
                <a:gd name="T76" fmla="*/ 18 w 571"/>
                <a:gd name="T77" fmla="*/ 582 h 637"/>
                <a:gd name="T78" fmla="*/ 21 w 571"/>
                <a:gd name="T79" fmla="*/ 611 h 637"/>
                <a:gd name="T80" fmla="*/ 0 w 571"/>
                <a:gd name="T81" fmla="*/ 629 h 637"/>
                <a:gd name="T82" fmla="*/ 135 w 571"/>
                <a:gd name="T83" fmla="*/ 629 h 637"/>
                <a:gd name="T84" fmla="*/ 180 w 571"/>
                <a:gd name="T85" fmla="*/ 637 h 637"/>
                <a:gd name="T86" fmla="*/ 180 w 571"/>
                <a:gd name="T8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71" h="637">
                  <a:moveTo>
                    <a:pt x="180" y="637"/>
                  </a:moveTo>
                  <a:lnTo>
                    <a:pt x="187" y="629"/>
                  </a:lnTo>
                  <a:lnTo>
                    <a:pt x="258" y="605"/>
                  </a:lnTo>
                  <a:lnTo>
                    <a:pt x="297" y="593"/>
                  </a:lnTo>
                  <a:lnTo>
                    <a:pt x="301" y="548"/>
                  </a:lnTo>
                  <a:lnTo>
                    <a:pt x="301" y="500"/>
                  </a:lnTo>
                  <a:lnTo>
                    <a:pt x="365" y="502"/>
                  </a:lnTo>
                  <a:lnTo>
                    <a:pt x="383" y="504"/>
                  </a:lnTo>
                  <a:lnTo>
                    <a:pt x="383" y="406"/>
                  </a:lnTo>
                  <a:lnTo>
                    <a:pt x="385" y="362"/>
                  </a:lnTo>
                  <a:lnTo>
                    <a:pt x="383" y="326"/>
                  </a:lnTo>
                  <a:lnTo>
                    <a:pt x="385" y="203"/>
                  </a:lnTo>
                  <a:lnTo>
                    <a:pt x="411" y="207"/>
                  </a:lnTo>
                  <a:lnTo>
                    <a:pt x="426" y="210"/>
                  </a:lnTo>
                  <a:lnTo>
                    <a:pt x="442" y="214"/>
                  </a:lnTo>
                  <a:lnTo>
                    <a:pt x="452" y="205"/>
                  </a:lnTo>
                  <a:lnTo>
                    <a:pt x="449" y="187"/>
                  </a:lnTo>
                  <a:lnTo>
                    <a:pt x="459" y="180"/>
                  </a:lnTo>
                  <a:lnTo>
                    <a:pt x="477" y="171"/>
                  </a:lnTo>
                  <a:lnTo>
                    <a:pt x="491" y="175"/>
                  </a:lnTo>
                  <a:lnTo>
                    <a:pt x="504" y="182"/>
                  </a:lnTo>
                  <a:lnTo>
                    <a:pt x="513" y="166"/>
                  </a:lnTo>
                  <a:lnTo>
                    <a:pt x="518" y="152"/>
                  </a:lnTo>
                  <a:lnTo>
                    <a:pt x="529" y="143"/>
                  </a:lnTo>
                  <a:lnTo>
                    <a:pt x="554" y="143"/>
                  </a:lnTo>
                  <a:lnTo>
                    <a:pt x="571" y="128"/>
                  </a:lnTo>
                  <a:lnTo>
                    <a:pt x="557" y="123"/>
                  </a:lnTo>
                  <a:lnTo>
                    <a:pt x="541" y="121"/>
                  </a:lnTo>
                  <a:lnTo>
                    <a:pt x="529" y="114"/>
                  </a:lnTo>
                  <a:lnTo>
                    <a:pt x="513" y="109"/>
                  </a:lnTo>
                  <a:lnTo>
                    <a:pt x="507" y="98"/>
                  </a:lnTo>
                  <a:lnTo>
                    <a:pt x="493" y="89"/>
                  </a:lnTo>
                  <a:lnTo>
                    <a:pt x="481" y="82"/>
                  </a:lnTo>
                  <a:lnTo>
                    <a:pt x="465" y="80"/>
                  </a:lnTo>
                  <a:lnTo>
                    <a:pt x="452" y="71"/>
                  </a:lnTo>
                  <a:lnTo>
                    <a:pt x="452" y="0"/>
                  </a:lnTo>
                  <a:lnTo>
                    <a:pt x="401" y="0"/>
                  </a:lnTo>
                  <a:lnTo>
                    <a:pt x="386" y="9"/>
                  </a:lnTo>
                  <a:lnTo>
                    <a:pt x="376" y="23"/>
                  </a:lnTo>
                  <a:lnTo>
                    <a:pt x="376" y="43"/>
                  </a:lnTo>
                  <a:lnTo>
                    <a:pt x="374" y="59"/>
                  </a:lnTo>
                  <a:lnTo>
                    <a:pt x="354" y="63"/>
                  </a:lnTo>
                  <a:lnTo>
                    <a:pt x="340" y="71"/>
                  </a:lnTo>
                  <a:lnTo>
                    <a:pt x="329" y="79"/>
                  </a:lnTo>
                  <a:lnTo>
                    <a:pt x="331" y="121"/>
                  </a:lnTo>
                  <a:lnTo>
                    <a:pt x="342" y="139"/>
                  </a:lnTo>
                  <a:lnTo>
                    <a:pt x="345" y="153"/>
                  </a:lnTo>
                  <a:lnTo>
                    <a:pt x="345" y="166"/>
                  </a:lnTo>
                  <a:lnTo>
                    <a:pt x="353" y="176"/>
                  </a:lnTo>
                  <a:lnTo>
                    <a:pt x="365" y="187"/>
                  </a:lnTo>
                  <a:lnTo>
                    <a:pt x="363" y="200"/>
                  </a:lnTo>
                  <a:lnTo>
                    <a:pt x="333" y="239"/>
                  </a:lnTo>
                  <a:lnTo>
                    <a:pt x="315" y="246"/>
                  </a:lnTo>
                  <a:lnTo>
                    <a:pt x="308" y="258"/>
                  </a:lnTo>
                  <a:lnTo>
                    <a:pt x="315" y="274"/>
                  </a:lnTo>
                  <a:lnTo>
                    <a:pt x="303" y="299"/>
                  </a:lnTo>
                  <a:lnTo>
                    <a:pt x="299" y="319"/>
                  </a:lnTo>
                  <a:lnTo>
                    <a:pt x="301" y="331"/>
                  </a:lnTo>
                  <a:lnTo>
                    <a:pt x="280" y="349"/>
                  </a:lnTo>
                  <a:lnTo>
                    <a:pt x="269" y="356"/>
                  </a:lnTo>
                  <a:lnTo>
                    <a:pt x="244" y="379"/>
                  </a:lnTo>
                  <a:lnTo>
                    <a:pt x="223" y="399"/>
                  </a:lnTo>
                  <a:lnTo>
                    <a:pt x="207" y="413"/>
                  </a:lnTo>
                  <a:lnTo>
                    <a:pt x="203" y="426"/>
                  </a:lnTo>
                  <a:lnTo>
                    <a:pt x="189" y="435"/>
                  </a:lnTo>
                  <a:lnTo>
                    <a:pt x="178" y="443"/>
                  </a:lnTo>
                  <a:lnTo>
                    <a:pt x="167" y="451"/>
                  </a:lnTo>
                  <a:lnTo>
                    <a:pt x="159" y="470"/>
                  </a:lnTo>
                  <a:lnTo>
                    <a:pt x="153" y="483"/>
                  </a:lnTo>
                  <a:lnTo>
                    <a:pt x="132" y="495"/>
                  </a:lnTo>
                  <a:lnTo>
                    <a:pt x="109" y="502"/>
                  </a:lnTo>
                  <a:lnTo>
                    <a:pt x="94" y="511"/>
                  </a:lnTo>
                  <a:lnTo>
                    <a:pt x="87" y="525"/>
                  </a:lnTo>
                  <a:lnTo>
                    <a:pt x="75" y="518"/>
                  </a:lnTo>
                  <a:lnTo>
                    <a:pt x="66" y="532"/>
                  </a:lnTo>
                  <a:lnTo>
                    <a:pt x="48" y="547"/>
                  </a:lnTo>
                  <a:lnTo>
                    <a:pt x="34" y="561"/>
                  </a:lnTo>
                  <a:lnTo>
                    <a:pt x="18" y="582"/>
                  </a:lnTo>
                  <a:lnTo>
                    <a:pt x="14" y="595"/>
                  </a:lnTo>
                  <a:lnTo>
                    <a:pt x="21" y="611"/>
                  </a:lnTo>
                  <a:lnTo>
                    <a:pt x="16" y="627"/>
                  </a:lnTo>
                  <a:lnTo>
                    <a:pt x="0" y="629"/>
                  </a:lnTo>
                  <a:lnTo>
                    <a:pt x="84" y="629"/>
                  </a:lnTo>
                  <a:lnTo>
                    <a:pt x="135" y="629"/>
                  </a:lnTo>
                  <a:lnTo>
                    <a:pt x="175" y="630"/>
                  </a:lnTo>
                  <a:lnTo>
                    <a:pt x="180" y="637"/>
                  </a:lnTo>
                  <a:lnTo>
                    <a:pt x="180" y="637"/>
                  </a:lnTo>
                  <a:lnTo>
                    <a:pt x="180" y="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91">
              <a:extLst>
                <a:ext uri="{FF2B5EF4-FFF2-40B4-BE49-F238E27FC236}">
                  <a16:creationId xmlns:a16="http://schemas.microsoft.com/office/drawing/2014/main" id="{27929B3C-F471-4AAE-B9CE-5C58FA4DA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13201" y="5314752"/>
              <a:ext cx="817649" cy="876375"/>
            </a:xfrm>
            <a:custGeom>
              <a:avLst/>
              <a:gdLst>
                <a:gd name="T0" fmla="*/ 191 w 362"/>
                <a:gd name="T1" fmla="*/ 388 h 388"/>
                <a:gd name="T2" fmla="*/ 219 w 362"/>
                <a:gd name="T3" fmla="*/ 356 h 388"/>
                <a:gd name="T4" fmla="*/ 234 w 362"/>
                <a:gd name="T5" fmla="*/ 346 h 388"/>
                <a:gd name="T6" fmla="*/ 285 w 362"/>
                <a:gd name="T7" fmla="*/ 298 h 388"/>
                <a:gd name="T8" fmla="*/ 362 w 362"/>
                <a:gd name="T9" fmla="*/ 223 h 388"/>
                <a:gd name="T10" fmla="*/ 351 w 362"/>
                <a:gd name="T11" fmla="*/ 205 h 388"/>
                <a:gd name="T12" fmla="*/ 340 w 362"/>
                <a:gd name="T13" fmla="*/ 191 h 388"/>
                <a:gd name="T14" fmla="*/ 330 w 362"/>
                <a:gd name="T15" fmla="*/ 169 h 388"/>
                <a:gd name="T16" fmla="*/ 319 w 362"/>
                <a:gd name="T17" fmla="*/ 162 h 388"/>
                <a:gd name="T18" fmla="*/ 306 w 362"/>
                <a:gd name="T19" fmla="*/ 153 h 388"/>
                <a:gd name="T20" fmla="*/ 337 w 362"/>
                <a:gd name="T21" fmla="*/ 64 h 388"/>
                <a:gd name="T22" fmla="*/ 346 w 362"/>
                <a:gd name="T23" fmla="*/ 39 h 388"/>
                <a:gd name="T24" fmla="*/ 310 w 362"/>
                <a:gd name="T25" fmla="*/ 64 h 388"/>
                <a:gd name="T26" fmla="*/ 191 w 362"/>
                <a:gd name="T27" fmla="*/ 13 h 388"/>
                <a:gd name="T28" fmla="*/ 161 w 362"/>
                <a:gd name="T29" fmla="*/ 0 h 388"/>
                <a:gd name="T30" fmla="*/ 150 w 362"/>
                <a:gd name="T31" fmla="*/ 7 h 388"/>
                <a:gd name="T32" fmla="*/ 141 w 362"/>
                <a:gd name="T33" fmla="*/ 23 h 388"/>
                <a:gd name="T34" fmla="*/ 136 w 362"/>
                <a:gd name="T35" fmla="*/ 39 h 388"/>
                <a:gd name="T36" fmla="*/ 130 w 362"/>
                <a:gd name="T37" fmla="*/ 61 h 388"/>
                <a:gd name="T38" fmla="*/ 121 w 362"/>
                <a:gd name="T39" fmla="*/ 79 h 388"/>
                <a:gd name="T40" fmla="*/ 120 w 362"/>
                <a:gd name="T41" fmla="*/ 95 h 388"/>
                <a:gd name="T42" fmla="*/ 134 w 362"/>
                <a:gd name="T43" fmla="*/ 111 h 388"/>
                <a:gd name="T44" fmla="*/ 120 w 362"/>
                <a:gd name="T45" fmla="*/ 121 h 388"/>
                <a:gd name="T46" fmla="*/ 100 w 362"/>
                <a:gd name="T47" fmla="*/ 128 h 388"/>
                <a:gd name="T48" fmla="*/ 79 w 362"/>
                <a:gd name="T49" fmla="*/ 132 h 388"/>
                <a:gd name="T50" fmla="*/ 70 w 362"/>
                <a:gd name="T51" fmla="*/ 150 h 388"/>
                <a:gd name="T52" fmla="*/ 63 w 362"/>
                <a:gd name="T53" fmla="*/ 166 h 388"/>
                <a:gd name="T54" fmla="*/ 50 w 362"/>
                <a:gd name="T55" fmla="*/ 159 h 388"/>
                <a:gd name="T56" fmla="*/ 34 w 362"/>
                <a:gd name="T57" fmla="*/ 153 h 388"/>
                <a:gd name="T58" fmla="*/ 18 w 362"/>
                <a:gd name="T59" fmla="*/ 160 h 388"/>
                <a:gd name="T60" fmla="*/ 13 w 362"/>
                <a:gd name="T61" fmla="*/ 173 h 388"/>
                <a:gd name="T62" fmla="*/ 11 w 362"/>
                <a:gd name="T63" fmla="*/ 189 h 388"/>
                <a:gd name="T64" fmla="*/ 0 w 362"/>
                <a:gd name="T65" fmla="*/ 198 h 388"/>
                <a:gd name="T66" fmla="*/ 2 w 362"/>
                <a:gd name="T67" fmla="*/ 210 h 388"/>
                <a:gd name="T68" fmla="*/ 9 w 362"/>
                <a:gd name="T69" fmla="*/ 233 h 388"/>
                <a:gd name="T70" fmla="*/ 29 w 362"/>
                <a:gd name="T71" fmla="*/ 249 h 388"/>
                <a:gd name="T72" fmla="*/ 43 w 362"/>
                <a:gd name="T73" fmla="*/ 267 h 388"/>
                <a:gd name="T74" fmla="*/ 52 w 362"/>
                <a:gd name="T75" fmla="*/ 278 h 388"/>
                <a:gd name="T76" fmla="*/ 70 w 362"/>
                <a:gd name="T77" fmla="*/ 283 h 388"/>
                <a:gd name="T78" fmla="*/ 88 w 362"/>
                <a:gd name="T79" fmla="*/ 296 h 388"/>
                <a:gd name="T80" fmla="*/ 100 w 362"/>
                <a:gd name="T81" fmla="*/ 310 h 388"/>
                <a:gd name="T82" fmla="*/ 121 w 362"/>
                <a:gd name="T83" fmla="*/ 338 h 388"/>
                <a:gd name="T84" fmla="*/ 134 w 362"/>
                <a:gd name="T85" fmla="*/ 346 h 388"/>
                <a:gd name="T86" fmla="*/ 152 w 362"/>
                <a:gd name="T87" fmla="*/ 365 h 388"/>
                <a:gd name="T88" fmla="*/ 166 w 362"/>
                <a:gd name="T89" fmla="*/ 370 h 388"/>
                <a:gd name="T90" fmla="*/ 175 w 362"/>
                <a:gd name="T91" fmla="*/ 381 h 388"/>
                <a:gd name="T92" fmla="*/ 191 w 362"/>
                <a:gd name="T93" fmla="*/ 388 h 388"/>
                <a:gd name="T94" fmla="*/ 191 w 362"/>
                <a:gd name="T95" fmla="*/ 388 h 388"/>
                <a:gd name="T96" fmla="*/ 191 w 362"/>
                <a:gd name="T9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2" h="388">
                  <a:moveTo>
                    <a:pt x="191" y="388"/>
                  </a:moveTo>
                  <a:lnTo>
                    <a:pt x="219" y="356"/>
                  </a:lnTo>
                  <a:lnTo>
                    <a:pt x="234" y="346"/>
                  </a:lnTo>
                  <a:lnTo>
                    <a:pt x="285" y="298"/>
                  </a:lnTo>
                  <a:lnTo>
                    <a:pt x="362" y="223"/>
                  </a:lnTo>
                  <a:lnTo>
                    <a:pt x="351" y="205"/>
                  </a:lnTo>
                  <a:lnTo>
                    <a:pt x="340" y="191"/>
                  </a:lnTo>
                  <a:lnTo>
                    <a:pt x="330" y="169"/>
                  </a:lnTo>
                  <a:lnTo>
                    <a:pt x="319" y="162"/>
                  </a:lnTo>
                  <a:lnTo>
                    <a:pt x="306" y="153"/>
                  </a:lnTo>
                  <a:lnTo>
                    <a:pt x="337" y="64"/>
                  </a:lnTo>
                  <a:lnTo>
                    <a:pt x="346" y="39"/>
                  </a:lnTo>
                  <a:lnTo>
                    <a:pt x="310" y="64"/>
                  </a:lnTo>
                  <a:lnTo>
                    <a:pt x="191" y="13"/>
                  </a:lnTo>
                  <a:lnTo>
                    <a:pt x="161" y="0"/>
                  </a:lnTo>
                  <a:lnTo>
                    <a:pt x="150" y="7"/>
                  </a:lnTo>
                  <a:lnTo>
                    <a:pt x="141" y="23"/>
                  </a:lnTo>
                  <a:lnTo>
                    <a:pt x="136" y="39"/>
                  </a:lnTo>
                  <a:lnTo>
                    <a:pt x="130" y="61"/>
                  </a:lnTo>
                  <a:lnTo>
                    <a:pt x="121" y="79"/>
                  </a:lnTo>
                  <a:lnTo>
                    <a:pt x="120" y="95"/>
                  </a:lnTo>
                  <a:lnTo>
                    <a:pt x="134" y="111"/>
                  </a:lnTo>
                  <a:lnTo>
                    <a:pt x="120" y="121"/>
                  </a:lnTo>
                  <a:lnTo>
                    <a:pt x="100" y="128"/>
                  </a:lnTo>
                  <a:lnTo>
                    <a:pt x="79" y="132"/>
                  </a:lnTo>
                  <a:lnTo>
                    <a:pt x="70" y="150"/>
                  </a:lnTo>
                  <a:lnTo>
                    <a:pt x="63" y="166"/>
                  </a:lnTo>
                  <a:lnTo>
                    <a:pt x="50" y="159"/>
                  </a:lnTo>
                  <a:lnTo>
                    <a:pt x="34" y="153"/>
                  </a:lnTo>
                  <a:lnTo>
                    <a:pt x="18" y="160"/>
                  </a:lnTo>
                  <a:lnTo>
                    <a:pt x="13" y="173"/>
                  </a:lnTo>
                  <a:lnTo>
                    <a:pt x="11" y="189"/>
                  </a:lnTo>
                  <a:lnTo>
                    <a:pt x="0" y="198"/>
                  </a:lnTo>
                  <a:lnTo>
                    <a:pt x="2" y="210"/>
                  </a:lnTo>
                  <a:lnTo>
                    <a:pt x="9" y="233"/>
                  </a:lnTo>
                  <a:lnTo>
                    <a:pt x="29" y="249"/>
                  </a:lnTo>
                  <a:lnTo>
                    <a:pt x="43" y="267"/>
                  </a:lnTo>
                  <a:lnTo>
                    <a:pt x="52" y="278"/>
                  </a:lnTo>
                  <a:lnTo>
                    <a:pt x="70" y="283"/>
                  </a:lnTo>
                  <a:lnTo>
                    <a:pt x="88" y="296"/>
                  </a:lnTo>
                  <a:lnTo>
                    <a:pt x="100" y="310"/>
                  </a:lnTo>
                  <a:lnTo>
                    <a:pt x="121" y="338"/>
                  </a:lnTo>
                  <a:lnTo>
                    <a:pt x="134" y="346"/>
                  </a:lnTo>
                  <a:lnTo>
                    <a:pt x="152" y="365"/>
                  </a:lnTo>
                  <a:lnTo>
                    <a:pt x="166" y="370"/>
                  </a:lnTo>
                  <a:lnTo>
                    <a:pt x="175" y="381"/>
                  </a:lnTo>
                  <a:lnTo>
                    <a:pt x="191" y="388"/>
                  </a:lnTo>
                  <a:lnTo>
                    <a:pt x="191" y="388"/>
                  </a:lnTo>
                  <a:lnTo>
                    <a:pt x="191" y="3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92">
              <a:extLst>
                <a:ext uri="{FF2B5EF4-FFF2-40B4-BE49-F238E27FC236}">
                  <a16:creationId xmlns:a16="http://schemas.microsoft.com/office/drawing/2014/main" id="{029737F5-EE8E-8E3E-56A3-C5AE17B77D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68644" y="6416996"/>
              <a:ext cx="747630" cy="736335"/>
            </a:xfrm>
            <a:custGeom>
              <a:avLst/>
              <a:gdLst>
                <a:gd name="T0" fmla="*/ 205 w 331"/>
                <a:gd name="T1" fmla="*/ 322 h 326"/>
                <a:gd name="T2" fmla="*/ 233 w 331"/>
                <a:gd name="T3" fmla="*/ 306 h 326"/>
                <a:gd name="T4" fmla="*/ 248 w 331"/>
                <a:gd name="T5" fmla="*/ 285 h 326"/>
                <a:gd name="T6" fmla="*/ 260 w 331"/>
                <a:gd name="T7" fmla="*/ 267 h 326"/>
                <a:gd name="T8" fmla="*/ 287 w 331"/>
                <a:gd name="T9" fmla="*/ 258 h 326"/>
                <a:gd name="T10" fmla="*/ 294 w 331"/>
                <a:gd name="T11" fmla="*/ 230 h 326"/>
                <a:gd name="T12" fmla="*/ 315 w 331"/>
                <a:gd name="T13" fmla="*/ 206 h 326"/>
                <a:gd name="T14" fmla="*/ 331 w 331"/>
                <a:gd name="T15" fmla="*/ 189 h 326"/>
                <a:gd name="T16" fmla="*/ 317 w 331"/>
                <a:gd name="T17" fmla="*/ 164 h 326"/>
                <a:gd name="T18" fmla="*/ 298 w 331"/>
                <a:gd name="T19" fmla="*/ 149 h 326"/>
                <a:gd name="T20" fmla="*/ 273 w 331"/>
                <a:gd name="T21" fmla="*/ 142 h 326"/>
                <a:gd name="T22" fmla="*/ 244 w 331"/>
                <a:gd name="T23" fmla="*/ 139 h 326"/>
                <a:gd name="T24" fmla="*/ 230 w 331"/>
                <a:gd name="T25" fmla="*/ 117 h 326"/>
                <a:gd name="T26" fmla="*/ 226 w 331"/>
                <a:gd name="T27" fmla="*/ 94 h 326"/>
                <a:gd name="T28" fmla="*/ 192 w 331"/>
                <a:gd name="T29" fmla="*/ 78 h 326"/>
                <a:gd name="T30" fmla="*/ 166 w 331"/>
                <a:gd name="T31" fmla="*/ 68 h 326"/>
                <a:gd name="T32" fmla="*/ 155 w 331"/>
                <a:gd name="T33" fmla="*/ 44 h 326"/>
                <a:gd name="T34" fmla="*/ 134 w 331"/>
                <a:gd name="T35" fmla="*/ 9 h 326"/>
                <a:gd name="T36" fmla="*/ 98 w 331"/>
                <a:gd name="T37" fmla="*/ 2 h 326"/>
                <a:gd name="T38" fmla="*/ 84 w 331"/>
                <a:gd name="T39" fmla="*/ 16 h 326"/>
                <a:gd name="T40" fmla="*/ 57 w 331"/>
                <a:gd name="T41" fmla="*/ 0 h 326"/>
                <a:gd name="T42" fmla="*/ 73 w 331"/>
                <a:gd name="T43" fmla="*/ 30 h 326"/>
                <a:gd name="T44" fmla="*/ 79 w 331"/>
                <a:gd name="T45" fmla="*/ 60 h 326"/>
                <a:gd name="T46" fmla="*/ 52 w 331"/>
                <a:gd name="T47" fmla="*/ 93 h 326"/>
                <a:gd name="T48" fmla="*/ 55 w 331"/>
                <a:gd name="T49" fmla="*/ 139 h 326"/>
                <a:gd name="T50" fmla="*/ 45 w 331"/>
                <a:gd name="T51" fmla="*/ 199 h 326"/>
                <a:gd name="T52" fmla="*/ 4 w 331"/>
                <a:gd name="T53" fmla="*/ 196 h 326"/>
                <a:gd name="T54" fmla="*/ 0 w 331"/>
                <a:gd name="T55" fmla="*/ 274 h 326"/>
                <a:gd name="T56" fmla="*/ 50 w 331"/>
                <a:gd name="T57" fmla="*/ 272 h 326"/>
                <a:gd name="T58" fmla="*/ 82 w 331"/>
                <a:gd name="T59" fmla="*/ 290 h 326"/>
                <a:gd name="T60" fmla="*/ 157 w 331"/>
                <a:gd name="T61" fmla="*/ 290 h 326"/>
                <a:gd name="T62" fmla="*/ 168 w 331"/>
                <a:gd name="T63" fmla="*/ 313 h 326"/>
                <a:gd name="T64" fmla="*/ 185 w 331"/>
                <a:gd name="T65" fmla="*/ 326 h 326"/>
                <a:gd name="T66" fmla="*/ 185 w 331"/>
                <a:gd name="T67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1" h="326">
                  <a:moveTo>
                    <a:pt x="185" y="326"/>
                  </a:moveTo>
                  <a:lnTo>
                    <a:pt x="205" y="322"/>
                  </a:lnTo>
                  <a:lnTo>
                    <a:pt x="219" y="313"/>
                  </a:lnTo>
                  <a:lnTo>
                    <a:pt x="233" y="306"/>
                  </a:lnTo>
                  <a:lnTo>
                    <a:pt x="237" y="294"/>
                  </a:lnTo>
                  <a:lnTo>
                    <a:pt x="248" y="285"/>
                  </a:lnTo>
                  <a:lnTo>
                    <a:pt x="248" y="269"/>
                  </a:lnTo>
                  <a:lnTo>
                    <a:pt x="260" y="267"/>
                  </a:lnTo>
                  <a:lnTo>
                    <a:pt x="271" y="258"/>
                  </a:lnTo>
                  <a:lnTo>
                    <a:pt x="287" y="258"/>
                  </a:lnTo>
                  <a:lnTo>
                    <a:pt x="301" y="253"/>
                  </a:lnTo>
                  <a:lnTo>
                    <a:pt x="294" y="230"/>
                  </a:lnTo>
                  <a:lnTo>
                    <a:pt x="303" y="214"/>
                  </a:lnTo>
                  <a:lnTo>
                    <a:pt x="315" y="206"/>
                  </a:lnTo>
                  <a:lnTo>
                    <a:pt x="317" y="190"/>
                  </a:lnTo>
                  <a:lnTo>
                    <a:pt x="331" y="189"/>
                  </a:lnTo>
                  <a:lnTo>
                    <a:pt x="326" y="174"/>
                  </a:lnTo>
                  <a:lnTo>
                    <a:pt x="317" y="164"/>
                  </a:lnTo>
                  <a:lnTo>
                    <a:pt x="310" y="148"/>
                  </a:lnTo>
                  <a:lnTo>
                    <a:pt x="298" y="149"/>
                  </a:lnTo>
                  <a:lnTo>
                    <a:pt x="285" y="148"/>
                  </a:lnTo>
                  <a:lnTo>
                    <a:pt x="273" y="142"/>
                  </a:lnTo>
                  <a:lnTo>
                    <a:pt x="260" y="137"/>
                  </a:lnTo>
                  <a:lnTo>
                    <a:pt x="244" y="139"/>
                  </a:lnTo>
                  <a:lnTo>
                    <a:pt x="242" y="126"/>
                  </a:lnTo>
                  <a:lnTo>
                    <a:pt x="230" y="117"/>
                  </a:lnTo>
                  <a:lnTo>
                    <a:pt x="235" y="105"/>
                  </a:lnTo>
                  <a:lnTo>
                    <a:pt x="226" y="94"/>
                  </a:lnTo>
                  <a:lnTo>
                    <a:pt x="210" y="87"/>
                  </a:lnTo>
                  <a:lnTo>
                    <a:pt x="192" y="78"/>
                  </a:lnTo>
                  <a:lnTo>
                    <a:pt x="180" y="80"/>
                  </a:lnTo>
                  <a:lnTo>
                    <a:pt x="166" y="68"/>
                  </a:lnTo>
                  <a:lnTo>
                    <a:pt x="160" y="57"/>
                  </a:lnTo>
                  <a:lnTo>
                    <a:pt x="155" y="44"/>
                  </a:lnTo>
                  <a:lnTo>
                    <a:pt x="141" y="23"/>
                  </a:lnTo>
                  <a:lnTo>
                    <a:pt x="134" y="9"/>
                  </a:lnTo>
                  <a:lnTo>
                    <a:pt x="118" y="2"/>
                  </a:lnTo>
                  <a:lnTo>
                    <a:pt x="98" y="2"/>
                  </a:lnTo>
                  <a:lnTo>
                    <a:pt x="100" y="14"/>
                  </a:lnTo>
                  <a:lnTo>
                    <a:pt x="84" y="16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64" y="14"/>
                  </a:lnTo>
                  <a:lnTo>
                    <a:pt x="73" y="30"/>
                  </a:lnTo>
                  <a:lnTo>
                    <a:pt x="77" y="44"/>
                  </a:lnTo>
                  <a:lnTo>
                    <a:pt x="79" y="60"/>
                  </a:lnTo>
                  <a:lnTo>
                    <a:pt x="73" y="82"/>
                  </a:lnTo>
                  <a:lnTo>
                    <a:pt x="52" y="93"/>
                  </a:lnTo>
                  <a:lnTo>
                    <a:pt x="50" y="105"/>
                  </a:lnTo>
                  <a:lnTo>
                    <a:pt x="55" y="139"/>
                  </a:lnTo>
                  <a:lnTo>
                    <a:pt x="52" y="151"/>
                  </a:lnTo>
                  <a:lnTo>
                    <a:pt x="45" y="199"/>
                  </a:lnTo>
                  <a:lnTo>
                    <a:pt x="25" y="203"/>
                  </a:lnTo>
                  <a:lnTo>
                    <a:pt x="4" y="196"/>
                  </a:lnTo>
                  <a:lnTo>
                    <a:pt x="0" y="226"/>
                  </a:lnTo>
                  <a:lnTo>
                    <a:pt x="0" y="274"/>
                  </a:lnTo>
                  <a:lnTo>
                    <a:pt x="32" y="274"/>
                  </a:lnTo>
                  <a:lnTo>
                    <a:pt x="50" y="272"/>
                  </a:lnTo>
                  <a:lnTo>
                    <a:pt x="84" y="274"/>
                  </a:lnTo>
                  <a:lnTo>
                    <a:pt x="82" y="290"/>
                  </a:lnTo>
                  <a:lnTo>
                    <a:pt x="121" y="288"/>
                  </a:lnTo>
                  <a:lnTo>
                    <a:pt x="157" y="290"/>
                  </a:lnTo>
                  <a:lnTo>
                    <a:pt x="159" y="303"/>
                  </a:lnTo>
                  <a:lnTo>
                    <a:pt x="168" y="313"/>
                  </a:lnTo>
                  <a:lnTo>
                    <a:pt x="178" y="324"/>
                  </a:lnTo>
                  <a:lnTo>
                    <a:pt x="185" y="326"/>
                  </a:lnTo>
                  <a:lnTo>
                    <a:pt x="185" y="326"/>
                  </a:lnTo>
                  <a:lnTo>
                    <a:pt x="185" y="3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93">
              <a:extLst>
                <a:ext uri="{FF2B5EF4-FFF2-40B4-BE49-F238E27FC236}">
                  <a16:creationId xmlns:a16="http://schemas.microsoft.com/office/drawing/2014/main" id="{1ED72A59-2C44-05E8-3165-7EEBEFA74E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27355" y="6062380"/>
              <a:ext cx="722783" cy="797321"/>
            </a:xfrm>
            <a:custGeom>
              <a:avLst/>
              <a:gdLst>
                <a:gd name="T0" fmla="*/ 117 w 320"/>
                <a:gd name="T1" fmla="*/ 353 h 353"/>
                <a:gd name="T2" fmla="*/ 148 w 320"/>
                <a:gd name="T3" fmla="*/ 344 h 353"/>
                <a:gd name="T4" fmla="*/ 215 w 320"/>
                <a:gd name="T5" fmla="*/ 326 h 353"/>
                <a:gd name="T6" fmla="*/ 231 w 320"/>
                <a:gd name="T7" fmla="*/ 323 h 353"/>
                <a:gd name="T8" fmla="*/ 283 w 320"/>
                <a:gd name="T9" fmla="*/ 312 h 353"/>
                <a:gd name="T10" fmla="*/ 311 w 320"/>
                <a:gd name="T11" fmla="*/ 306 h 353"/>
                <a:gd name="T12" fmla="*/ 311 w 320"/>
                <a:gd name="T13" fmla="*/ 289 h 353"/>
                <a:gd name="T14" fmla="*/ 313 w 320"/>
                <a:gd name="T15" fmla="*/ 273 h 353"/>
                <a:gd name="T16" fmla="*/ 320 w 320"/>
                <a:gd name="T17" fmla="*/ 262 h 353"/>
                <a:gd name="T18" fmla="*/ 313 w 320"/>
                <a:gd name="T19" fmla="*/ 248 h 353"/>
                <a:gd name="T20" fmla="*/ 301 w 320"/>
                <a:gd name="T21" fmla="*/ 239 h 353"/>
                <a:gd name="T22" fmla="*/ 292 w 320"/>
                <a:gd name="T23" fmla="*/ 228 h 353"/>
                <a:gd name="T24" fmla="*/ 281 w 320"/>
                <a:gd name="T25" fmla="*/ 217 h 353"/>
                <a:gd name="T26" fmla="*/ 269 w 320"/>
                <a:gd name="T27" fmla="*/ 207 h 353"/>
                <a:gd name="T28" fmla="*/ 256 w 320"/>
                <a:gd name="T29" fmla="*/ 198 h 353"/>
                <a:gd name="T30" fmla="*/ 256 w 320"/>
                <a:gd name="T31" fmla="*/ 185 h 353"/>
                <a:gd name="T32" fmla="*/ 251 w 320"/>
                <a:gd name="T33" fmla="*/ 173 h 353"/>
                <a:gd name="T34" fmla="*/ 249 w 320"/>
                <a:gd name="T35" fmla="*/ 159 h 353"/>
                <a:gd name="T36" fmla="*/ 244 w 320"/>
                <a:gd name="T37" fmla="*/ 146 h 353"/>
                <a:gd name="T38" fmla="*/ 233 w 320"/>
                <a:gd name="T39" fmla="*/ 134 h 353"/>
                <a:gd name="T40" fmla="*/ 224 w 320"/>
                <a:gd name="T41" fmla="*/ 120 h 353"/>
                <a:gd name="T42" fmla="*/ 221 w 320"/>
                <a:gd name="T43" fmla="*/ 107 h 353"/>
                <a:gd name="T44" fmla="*/ 208 w 320"/>
                <a:gd name="T45" fmla="*/ 98 h 353"/>
                <a:gd name="T46" fmla="*/ 196 w 320"/>
                <a:gd name="T47" fmla="*/ 88 h 353"/>
                <a:gd name="T48" fmla="*/ 183 w 320"/>
                <a:gd name="T49" fmla="*/ 82 h 353"/>
                <a:gd name="T50" fmla="*/ 180 w 320"/>
                <a:gd name="T51" fmla="*/ 70 h 353"/>
                <a:gd name="T52" fmla="*/ 174 w 320"/>
                <a:gd name="T53" fmla="*/ 50 h 353"/>
                <a:gd name="T54" fmla="*/ 171 w 320"/>
                <a:gd name="T55" fmla="*/ 36 h 353"/>
                <a:gd name="T56" fmla="*/ 162 w 320"/>
                <a:gd name="T57" fmla="*/ 22 h 353"/>
                <a:gd name="T58" fmla="*/ 153 w 320"/>
                <a:gd name="T59" fmla="*/ 11 h 353"/>
                <a:gd name="T60" fmla="*/ 146 w 320"/>
                <a:gd name="T61" fmla="*/ 0 h 353"/>
                <a:gd name="T62" fmla="*/ 132 w 320"/>
                <a:gd name="T63" fmla="*/ 2 h 353"/>
                <a:gd name="T64" fmla="*/ 121 w 320"/>
                <a:gd name="T65" fmla="*/ 15 h 353"/>
                <a:gd name="T66" fmla="*/ 112 w 320"/>
                <a:gd name="T67" fmla="*/ 29 h 353"/>
                <a:gd name="T68" fmla="*/ 96 w 320"/>
                <a:gd name="T69" fmla="*/ 59 h 353"/>
                <a:gd name="T70" fmla="*/ 84 w 320"/>
                <a:gd name="T71" fmla="*/ 73 h 353"/>
                <a:gd name="T72" fmla="*/ 76 w 320"/>
                <a:gd name="T73" fmla="*/ 86 h 353"/>
                <a:gd name="T74" fmla="*/ 64 w 320"/>
                <a:gd name="T75" fmla="*/ 107 h 353"/>
                <a:gd name="T76" fmla="*/ 57 w 320"/>
                <a:gd name="T77" fmla="*/ 116 h 353"/>
                <a:gd name="T78" fmla="*/ 44 w 320"/>
                <a:gd name="T79" fmla="*/ 141 h 353"/>
                <a:gd name="T80" fmla="*/ 9 w 320"/>
                <a:gd name="T81" fmla="*/ 191 h 353"/>
                <a:gd name="T82" fmla="*/ 0 w 320"/>
                <a:gd name="T83" fmla="*/ 209 h 353"/>
                <a:gd name="T84" fmla="*/ 3 w 320"/>
                <a:gd name="T85" fmla="*/ 223 h 353"/>
                <a:gd name="T86" fmla="*/ 2 w 320"/>
                <a:gd name="T87" fmla="*/ 267 h 353"/>
                <a:gd name="T88" fmla="*/ 52 w 320"/>
                <a:gd name="T89" fmla="*/ 306 h 353"/>
                <a:gd name="T90" fmla="*/ 80 w 320"/>
                <a:gd name="T91" fmla="*/ 326 h 353"/>
                <a:gd name="T92" fmla="*/ 117 w 320"/>
                <a:gd name="T93" fmla="*/ 353 h 353"/>
                <a:gd name="T94" fmla="*/ 117 w 320"/>
                <a:gd name="T95" fmla="*/ 353 h 353"/>
                <a:gd name="T96" fmla="*/ 117 w 320"/>
                <a:gd name="T97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0" h="353">
                  <a:moveTo>
                    <a:pt x="117" y="353"/>
                  </a:moveTo>
                  <a:lnTo>
                    <a:pt x="148" y="344"/>
                  </a:lnTo>
                  <a:lnTo>
                    <a:pt x="215" y="326"/>
                  </a:lnTo>
                  <a:lnTo>
                    <a:pt x="231" y="323"/>
                  </a:lnTo>
                  <a:lnTo>
                    <a:pt x="283" y="312"/>
                  </a:lnTo>
                  <a:lnTo>
                    <a:pt x="311" y="306"/>
                  </a:lnTo>
                  <a:lnTo>
                    <a:pt x="311" y="289"/>
                  </a:lnTo>
                  <a:lnTo>
                    <a:pt x="313" y="273"/>
                  </a:lnTo>
                  <a:lnTo>
                    <a:pt x="320" y="262"/>
                  </a:lnTo>
                  <a:lnTo>
                    <a:pt x="313" y="248"/>
                  </a:lnTo>
                  <a:lnTo>
                    <a:pt x="301" y="239"/>
                  </a:lnTo>
                  <a:lnTo>
                    <a:pt x="292" y="228"/>
                  </a:lnTo>
                  <a:lnTo>
                    <a:pt x="281" y="217"/>
                  </a:lnTo>
                  <a:lnTo>
                    <a:pt x="269" y="207"/>
                  </a:lnTo>
                  <a:lnTo>
                    <a:pt x="256" y="198"/>
                  </a:lnTo>
                  <a:lnTo>
                    <a:pt x="256" y="185"/>
                  </a:lnTo>
                  <a:lnTo>
                    <a:pt x="251" y="173"/>
                  </a:lnTo>
                  <a:lnTo>
                    <a:pt x="249" y="159"/>
                  </a:lnTo>
                  <a:lnTo>
                    <a:pt x="244" y="146"/>
                  </a:lnTo>
                  <a:lnTo>
                    <a:pt x="233" y="134"/>
                  </a:lnTo>
                  <a:lnTo>
                    <a:pt x="224" y="120"/>
                  </a:lnTo>
                  <a:lnTo>
                    <a:pt x="221" y="107"/>
                  </a:lnTo>
                  <a:lnTo>
                    <a:pt x="208" y="98"/>
                  </a:lnTo>
                  <a:lnTo>
                    <a:pt x="196" y="88"/>
                  </a:lnTo>
                  <a:lnTo>
                    <a:pt x="183" y="82"/>
                  </a:lnTo>
                  <a:lnTo>
                    <a:pt x="180" y="70"/>
                  </a:lnTo>
                  <a:lnTo>
                    <a:pt x="174" y="50"/>
                  </a:lnTo>
                  <a:lnTo>
                    <a:pt x="171" y="36"/>
                  </a:lnTo>
                  <a:lnTo>
                    <a:pt x="162" y="22"/>
                  </a:lnTo>
                  <a:lnTo>
                    <a:pt x="153" y="11"/>
                  </a:lnTo>
                  <a:lnTo>
                    <a:pt x="146" y="0"/>
                  </a:lnTo>
                  <a:lnTo>
                    <a:pt x="132" y="2"/>
                  </a:lnTo>
                  <a:lnTo>
                    <a:pt x="121" y="15"/>
                  </a:lnTo>
                  <a:lnTo>
                    <a:pt x="112" y="29"/>
                  </a:lnTo>
                  <a:lnTo>
                    <a:pt x="96" y="59"/>
                  </a:lnTo>
                  <a:lnTo>
                    <a:pt x="84" y="73"/>
                  </a:lnTo>
                  <a:lnTo>
                    <a:pt x="76" y="86"/>
                  </a:lnTo>
                  <a:lnTo>
                    <a:pt x="64" y="107"/>
                  </a:lnTo>
                  <a:lnTo>
                    <a:pt x="57" y="116"/>
                  </a:lnTo>
                  <a:lnTo>
                    <a:pt x="44" y="141"/>
                  </a:lnTo>
                  <a:lnTo>
                    <a:pt x="9" y="191"/>
                  </a:lnTo>
                  <a:lnTo>
                    <a:pt x="0" y="209"/>
                  </a:lnTo>
                  <a:lnTo>
                    <a:pt x="3" y="223"/>
                  </a:lnTo>
                  <a:lnTo>
                    <a:pt x="2" y="267"/>
                  </a:lnTo>
                  <a:lnTo>
                    <a:pt x="52" y="306"/>
                  </a:lnTo>
                  <a:lnTo>
                    <a:pt x="80" y="326"/>
                  </a:lnTo>
                  <a:lnTo>
                    <a:pt x="117" y="353"/>
                  </a:lnTo>
                  <a:lnTo>
                    <a:pt x="117" y="353"/>
                  </a:lnTo>
                  <a:lnTo>
                    <a:pt x="117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94">
              <a:extLst>
                <a:ext uri="{FF2B5EF4-FFF2-40B4-BE49-F238E27FC236}">
                  <a16:creationId xmlns:a16="http://schemas.microsoft.com/office/drawing/2014/main" id="{E76D1160-1F86-E66F-FFA3-2386111DE3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6206937"/>
              <a:ext cx="650505" cy="797321"/>
            </a:xfrm>
            <a:custGeom>
              <a:avLst/>
              <a:gdLst>
                <a:gd name="T0" fmla="*/ 159 w 288"/>
                <a:gd name="T1" fmla="*/ 353 h 353"/>
                <a:gd name="T2" fmla="*/ 164 w 288"/>
                <a:gd name="T3" fmla="*/ 340 h 353"/>
                <a:gd name="T4" fmla="*/ 175 w 288"/>
                <a:gd name="T5" fmla="*/ 328 h 353"/>
                <a:gd name="T6" fmla="*/ 164 w 288"/>
                <a:gd name="T7" fmla="*/ 317 h 353"/>
                <a:gd name="T8" fmla="*/ 178 w 288"/>
                <a:gd name="T9" fmla="*/ 307 h 353"/>
                <a:gd name="T10" fmla="*/ 176 w 288"/>
                <a:gd name="T11" fmla="*/ 294 h 353"/>
                <a:gd name="T12" fmla="*/ 192 w 288"/>
                <a:gd name="T13" fmla="*/ 289 h 353"/>
                <a:gd name="T14" fmla="*/ 203 w 288"/>
                <a:gd name="T15" fmla="*/ 278 h 353"/>
                <a:gd name="T16" fmla="*/ 221 w 288"/>
                <a:gd name="T17" fmla="*/ 273 h 353"/>
                <a:gd name="T18" fmla="*/ 246 w 288"/>
                <a:gd name="T19" fmla="*/ 248 h 353"/>
                <a:gd name="T20" fmla="*/ 264 w 288"/>
                <a:gd name="T21" fmla="*/ 239 h 353"/>
                <a:gd name="T22" fmla="*/ 271 w 288"/>
                <a:gd name="T23" fmla="*/ 228 h 353"/>
                <a:gd name="T24" fmla="*/ 283 w 288"/>
                <a:gd name="T25" fmla="*/ 242 h 353"/>
                <a:gd name="T26" fmla="*/ 288 w 288"/>
                <a:gd name="T27" fmla="*/ 226 h 353"/>
                <a:gd name="T28" fmla="*/ 287 w 288"/>
                <a:gd name="T29" fmla="*/ 203 h 353"/>
                <a:gd name="T30" fmla="*/ 288 w 288"/>
                <a:gd name="T31" fmla="*/ 162 h 353"/>
                <a:gd name="T32" fmla="*/ 285 w 288"/>
                <a:gd name="T33" fmla="*/ 148 h 353"/>
                <a:gd name="T34" fmla="*/ 287 w 288"/>
                <a:gd name="T35" fmla="*/ 136 h 353"/>
                <a:gd name="T36" fmla="*/ 274 w 288"/>
                <a:gd name="T37" fmla="*/ 125 h 353"/>
                <a:gd name="T38" fmla="*/ 246 w 288"/>
                <a:gd name="T39" fmla="*/ 91 h 353"/>
                <a:gd name="T40" fmla="*/ 230 w 288"/>
                <a:gd name="T41" fmla="*/ 89 h 353"/>
                <a:gd name="T42" fmla="*/ 208 w 288"/>
                <a:gd name="T43" fmla="*/ 77 h 353"/>
                <a:gd name="T44" fmla="*/ 162 w 288"/>
                <a:gd name="T45" fmla="*/ 40 h 353"/>
                <a:gd name="T46" fmla="*/ 150 w 288"/>
                <a:gd name="T47" fmla="*/ 32 h 353"/>
                <a:gd name="T48" fmla="*/ 109 w 288"/>
                <a:gd name="T49" fmla="*/ 0 h 353"/>
                <a:gd name="T50" fmla="*/ 107 w 288"/>
                <a:gd name="T51" fmla="*/ 16 h 353"/>
                <a:gd name="T52" fmla="*/ 110 w 288"/>
                <a:gd name="T53" fmla="*/ 31 h 353"/>
                <a:gd name="T54" fmla="*/ 103 w 288"/>
                <a:gd name="T55" fmla="*/ 41 h 353"/>
                <a:gd name="T56" fmla="*/ 105 w 288"/>
                <a:gd name="T57" fmla="*/ 56 h 353"/>
                <a:gd name="T58" fmla="*/ 102 w 288"/>
                <a:gd name="T59" fmla="*/ 73 h 353"/>
                <a:gd name="T60" fmla="*/ 98 w 288"/>
                <a:gd name="T61" fmla="*/ 86 h 353"/>
                <a:gd name="T62" fmla="*/ 62 w 288"/>
                <a:gd name="T63" fmla="*/ 134 h 353"/>
                <a:gd name="T64" fmla="*/ 43 w 288"/>
                <a:gd name="T65" fmla="*/ 161 h 353"/>
                <a:gd name="T66" fmla="*/ 41 w 288"/>
                <a:gd name="T67" fmla="*/ 177 h 353"/>
                <a:gd name="T68" fmla="*/ 27 w 288"/>
                <a:gd name="T69" fmla="*/ 184 h 353"/>
                <a:gd name="T70" fmla="*/ 9 w 288"/>
                <a:gd name="T71" fmla="*/ 205 h 353"/>
                <a:gd name="T72" fmla="*/ 0 w 288"/>
                <a:gd name="T73" fmla="*/ 218 h 353"/>
                <a:gd name="T74" fmla="*/ 16 w 288"/>
                <a:gd name="T75" fmla="*/ 219 h 353"/>
                <a:gd name="T76" fmla="*/ 21 w 288"/>
                <a:gd name="T77" fmla="*/ 235 h 353"/>
                <a:gd name="T78" fmla="*/ 37 w 288"/>
                <a:gd name="T79" fmla="*/ 234 h 353"/>
                <a:gd name="T80" fmla="*/ 53 w 288"/>
                <a:gd name="T81" fmla="*/ 237 h 353"/>
                <a:gd name="T82" fmla="*/ 62 w 288"/>
                <a:gd name="T83" fmla="*/ 244 h 353"/>
                <a:gd name="T84" fmla="*/ 78 w 288"/>
                <a:gd name="T85" fmla="*/ 246 h 353"/>
                <a:gd name="T86" fmla="*/ 87 w 288"/>
                <a:gd name="T87" fmla="*/ 253 h 353"/>
                <a:gd name="T88" fmla="*/ 94 w 288"/>
                <a:gd name="T89" fmla="*/ 264 h 353"/>
                <a:gd name="T90" fmla="*/ 103 w 288"/>
                <a:gd name="T91" fmla="*/ 275 h 353"/>
                <a:gd name="T92" fmla="*/ 105 w 288"/>
                <a:gd name="T93" fmla="*/ 291 h 353"/>
                <a:gd name="T94" fmla="*/ 110 w 288"/>
                <a:gd name="T95" fmla="*/ 305 h 353"/>
                <a:gd name="T96" fmla="*/ 121 w 288"/>
                <a:gd name="T97" fmla="*/ 312 h 353"/>
                <a:gd name="T98" fmla="*/ 126 w 288"/>
                <a:gd name="T99" fmla="*/ 326 h 353"/>
                <a:gd name="T100" fmla="*/ 139 w 288"/>
                <a:gd name="T101" fmla="*/ 331 h 353"/>
                <a:gd name="T102" fmla="*/ 148 w 288"/>
                <a:gd name="T103" fmla="*/ 342 h 353"/>
                <a:gd name="T104" fmla="*/ 159 w 288"/>
                <a:gd name="T105" fmla="*/ 353 h 353"/>
                <a:gd name="T106" fmla="*/ 159 w 288"/>
                <a:gd name="T107" fmla="*/ 353 h 353"/>
                <a:gd name="T108" fmla="*/ 159 w 288"/>
                <a:gd name="T109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8" h="353">
                  <a:moveTo>
                    <a:pt x="159" y="353"/>
                  </a:moveTo>
                  <a:lnTo>
                    <a:pt x="164" y="340"/>
                  </a:lnTo>
                  <a:lnTo>
                    <a:pt x="175" y="328"/>
                  </a:lnTo>
                  <a:lnTo>
                    <a:pt x="164" y="317"/>
                  </a:lnTo>
                  <a:lnTo>
                    <a:pt x="178" y="307"/>
                  </a:lnTo>
                  <a:lnTo>
                    <a:pt x="176" y="294"/>
                  </a:lnTo>
                  <a:lnTo>
                    <a:pt x="192" y="289"/>
                  </a:lnTo>
                  <a:lnTo>
                    <a:pt x="203" y="278"/>
                  </a:lnTo>
                  <a:lnTo>
                    <a:pt x="221" y="273"/>
                  </a:lnTo>
                  <a:lnTo>
                    <a:pt x="246" y="248"/>
                  </a:lnTo>
                  <a:lnTo>
                    <a:pt x="264" y="239"/>
                  </a:lnTo>
                  <a:lnTo>
                    <a:pt x="271" y="228"/>
                  </a:lnTo>
                  <a:lnTo>
                    <a:pt x="283" y="242"/>
                  </a:lnTo>
                  <a:lnTo>
                    <a:pt x="288" y="226"/>
                  </a:lnTo>
                  <a:lnTo>
                    <a:pt x="287" y="203"/>
                  </a:lnTo>
                  <a:lnTo>
                    <a:pt x="288" y="162"/>
                  </a:lnTo>
                  <a:lnTo>
                    <a:pt x="285" y="148"/>
                  </a:lnTo>
                  <a:lnTo>
                    <a:pt x="287" y="136"/>
                  </a:lnTo>
                  <a:lnTo>
                    <a:pt x="274" y="125"/>
                  </a:lnTo>
                  <a:lnTo>
                    <a:pt x="246" y="91"/>
                  </a:lnTo>
                  <a:lnTo>
                    <a:pt x="230" y="89"/>
                  </a:lnTo>
                  <a:lnTo>
                    <a:pt x="208" y="77"/>
                  </a:lnTo>
                  <a:lnTo>
                    <a:pt x="162" y="40"/>
                  </a:lnTo>
                  <a:lnTo>
                    <a:pt x="150" y="32"/>
                  </a:lnTo>
                  <a:lnTo>
                    <a:pt x="109" y="0"/>
                  </a:lnTo>
                  <a:lnTo>
                    <a:pt x="107" y="16"/>
                  </a:lnTo>
                  <a:lnTo>
                    <a:pt x="110" y="31"/>
                  </a:lnTo>
                  <a:lnTo>
                    <a:pt x="103" y="41"/>
                  </a:lnTo>
                  <a:lnTo>
                    <a:pt x="105" y="56"/>
                  </a:lnTo>
                  <a:lnTo>
                    <a:pt x="102" y="73"/>
                  </a:lnTo>
                  <a:lnTo>
                    <a:pt x="98" y="86"/>
                  </a:lnTo>
                  <a:lnTo>
                    <a:pt x="62" y="134"/>
                  </a:lnTo>
                  <a:lnTo>
                    <a:pt x="43" y="161"/>
                  </a:lnTo>
                  <a:lnTo>
                    <a:pt x="41" y="177"/>
                  </a:lnTo>
                  <a:lnTo>
                    <a:pt x="27" y="184"/>
                  </a:lnTo>
                  <a:lnTo>
                    <a:pt x="9" y="205"/>
                  </a:lnTo>
                  <a:lnTo>
                    <a:pt x="0" y="218"/>
                  </a:lnTo>
                  <a:lnTo>
                    <a:pt x="16" y="219"/>
                  </a:lnTo>
                  <a:lnTo>
                    <a:pt x="21" y="235"/>
                  </a:lnTo>
                  <a:lnTo>
                    <a:pt x="37" y="234"/>
                  </a:lnTo>
                  <a:lnTo>
                    <a:pt x="53" y="237"/>
                  </a:lnTo>
                  <a:lnTo>
                    <a:pt x="62" y="244"/>
                  </a:lnTo>
                  <a:lnTo>
                    <a:pt x="78" y="246"/>
                  </a:lnTo>
                  <a:lnTo>
                    <a:pt x="87" y="253"/>
                  </a:lnTo>
                  <a:lnTo>
                    <a:pt x="94" y="264"/>
                  </a:lnTo>
                  <a:lnTo>
                    <a:pt x="103" y="275"/>
                  </a:lnTo>
                  <a:lnTo>
                    <a:pt x="105" y="291"/>
                  </a:lnTo>
                  <a:lnTo>
                    <a:pt x="110" y="305"/>
                  </a:lnTo>
                  <a:lnTo>
                    <a:pt x="121" y="312"/>
                  </a:lnTo>
                  <a:lnTo>
                    <a:pt x="126" y="326"/>
                  </a:lnTo>
                  <a:lnTo>
                    <a:pt x="139" y="331"/>
                  </a:lnTo>
                  <a:lnTo>
                    <a:pt x="148" y="342"/>
                  </a:lnTo>
                  <a:lnTo>
                    <a:pt x="159" y="353"/>
                  </a:lnTo>
                  <a:lnTo>
                    <a:pt x="159" y="353"/>
                  </a:lnTo>
                  <a:lnTo>
                    <a:pt x="159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95">
              <a:extLst>
                <a:ext uri="{FF2B5EF4-FFF2-40B4-BE49-F238E27FC236}">
                  <a16:creationId xmlns:a16="http://schemas.microsoft.com/office/drawing/2014/main" id="{513FECAF-48DB-19FC-8981-02373DE07B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8085" y="6123365"/>
              <a:ext cx="447222" cy="546605"/>
            </a:xfrm>
            <a:custGeom>
              <a:avLst/>
              <a:gdLst>
                <a:gd name="T0" fmla="*/ 93 w 198"/>
                <a:gd name="T1" fmla="*/ 242 h 242"/>
                <a:gd name="T2" fmla="*/ 118 w 198"/>
                <a:gd name="T3" fmla="*/ 223 h 242"/>
                <a:gd name="T4" fmla="*/ 127 w 198"/>
                <a:gd name="T5" fmla="*/ 207 h 242"/>
                <a:gd name="T6" fmla="*/ 153 w 198"/>
                <a:gd name="T7" fmla="*/ 173 h 242"/>
                <a:gd name="T8" fmla="*/ 184 w 198"/>
                <a:gd name="T9" fmla="*/ 130 h 242"/>
                <a:gd name="T10" fmla="*/ 189 w 198"/>
                <a:gd name="T11" fmla="*/ 116 h 242"/>
                <a:gd name="T12" fmla="*/ 194 w 198"/>
                <a:gd name="T13" fmla="*/ 100 h 242"/>
                <a:gd name="T14" fmla="*/ 196 w 198"/>
                <a:gd name="T15" fmla="*/ 87 h 242"/>
                <a:gd name="T16" fmla="*/ 191 w 198"/>
                <a:gd name="T17" fmla="*/ 73 h 242"/>
                <a:gd name="T18" fmla="*/ 196 w 198"/>
                <a:gd name="T19" fmla="*/ 57 h 242"/>
                <a:gd name="T20" fmla="*/ 198 w 198"/>
                <a:gd name="T21" fmla="*/ 45 h 242"/>
                <a:gd name="T22" fmla="*/ 184 w 198"/>
                <a:gd name="T23" fmla="*/ 27 h 242"/>
                <a:gd name="T24" fmla="*/ 146 w 198"/>
                <a:gd name="T25" fmla="*/ 0 h 242"/>
                <a:gd name="T26" fmla="*/ 120 w 198"/>
                <a:gd name="T27" fmla="*/ 25 h 242"/>
                <a:gd name="T28" fmla="*/ 105 w 198"/>
                <a:gd name="T29" fmla="*/ 43 h 242"/>
                <a:gd name="T30" fmla="*/ 93 w 198"/>
                <a:gd name="T31" fmla="*/ 55 h 242"/>
                <a:gd name="T32" fmla="*/ 80 w 198"/>
                <a:gd name="T33" fmla="*/ 82 h 242"/>
                <a:gd name="T34" fmla="*/ 66 w 198"/>
                <a:gd name="T35" fmla="*/ 116 h 242"/>
                <a:gd name="T36" fmla="*/ 48 w 198"/>
                <a:gd name="T37" fmla="*/ 153 h 242"/>
                <a:gd name="T38" fmla="*/ 36 w 198"/>
                <a:gd name="T39" fmla="*/ 148 h 242"/>
                <a:gd name="T40" fmla="*/ 27 w 198"/>
                <a:gd name="T41" fmla="*/ 141 h 242"/>
                <a:gd name="T42" fmla="*/ 16 w 198"/>
                <a:gd name="T43" fmla="*/ 132 h 242"/>
                <a:gd name="T44" fmla="*/ 2 w 198"/>
                <a:gd name="T45" fmla="*/ 137 h 242"/>
                <a:gd name="T46" fmla="*/ 0 w 198"/>
                <a:gd name="T47" fmla="*/ 150 h 242"/>
                <a:gd name="T48" fmla="*/ 9 w 198"/>
                <a:gd name="T49" fmla="*/ 164 h 242"/>
                <a:gd name="T50" fmla="*/ 16 w 198"/>
                <a:gd name="T51" fmla="*/ 174 h 242"/>
                <a:gd name="T52" fmla="*/ 22 w 198"/>
                <a:gd name="T53" fmla="*/ 189 h 242"/>
                <a:gd name="T54" fmla="*/ 32 w 198"/>
                <a:gd name="T55" fmla="*/ 203 h 242"/>
                <a:gd name="T56" fmla="*/ 45 w 198"/>
                <a:gd name="T57" fmla="*/ 207 h 242"/>
                <a:gd name="T58" fmla="*/ 66 w 198"/>
                <a:gd name="T59" fmla="*/ 215 h 242"/>
                <a:gd name="T60" fmla="*/ 79 w 198"/>
                <a:gd name="T61" fmla="*/ 221 h 242"/>
                <a:gd name="T62" fmla="*/ 91 w 198"/>
                <a:gd name="T63" fmla="*/ 231 h 242"/>
                <a:gd name="T64" fmla="*/ 93 w 198"/>
                <a:gd name="T65" fmla="*/ 242 h 242"/>
                <a:gd name="T66" fmla="*/ 93 w 198"/>
                <a:gd name="T67" fmla="*/ 242 h 242"/>
                <a:gd name="T68" fmla="*/ 93 w 198"/>
                <a:gd name="T69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242">
                  <a:moveTo>
                    <a:pt x="93" y="242"/>
                  </a:moveTo>
                  <a:lnTo>
                    <a:pt x="118" y="223"/>
                  </a:lnTo>
                  <a:lnTo>
                    <a:pt x="127" y="207"/>
                  </a:lnTo>
                  <a:lnTo>
                    <a:pt x="153" y="173"/>
                  </a:lnTo>
                  <a:lnTo>
                    <a:pt x="184" y="130"/>
                  </a:lnTo>
                  <a:lnTo>
                    <a:pt x="189" y="116"/>
                  </a:lnTo>
                  <a:lnTo>
                    <a:pt x="194" y="100"/>
                  </a:lnTo>
                  <a:lnTo>
                    <a:pt x="196" y="87"/>
                  </a:lnTo>
                  <a:lnTo>
                    <a:pt x="191" y="73"/>
                  </a:lnTo>
                  <a:lnTo>
                    <a:pt x="196" y="57"/>
                  </a:lnTo>
                  <a:lnTo>
                    <a:pt x="198" y="45"/>
                  </a:lnTo>
                  <a:lnTo>
                    <a:pt x="184" y="27"/>
                  </a:lnTo>
                  <a:lnTo>
                    <a:pt x="146" y="0"/>
                  </a:lnTo>
                  <a:lnTo>
                    <a:pt x="120" y="25"/>
                  </a:lnTo>
                  <a:lnTo>
                    <a:pt x="105" y="43"/>
                  </a:lnTo>
                  <a:lnTo>
                    <a:pt x="93" y="55"/>
                  </a:lnTo>
                  <a:lnTo>
                    <a:pt x="80" y="82"/>
                  </a:lnTo>
                  <a:lnTo>
                    <a:pt x="66" y="116"/>
                  </a:lnTo>
                  <a:lnTo>
                    <a:pt x="48" y="153"/>
                  </a:lnTo>
                  <a:lnTo>
                    <a:pt x="36" y="148"/>
                  </a:lnTo>
                  <a:lnTo>
                    <a:pt x="27" y="141"/>
                  </a:lnTo>
                  <a:lnTo>
                    <a:pt x="16" y="132"/>
                  </a:lnTo>
                  <a:lnTo>
                    <a:pt x="2" y="137"/>
                  </a:lnTo>
                  <a:lnTo>
                    <a:pt x="0" y="150"/>
                  </a:lnTo>
                  <a:lnTo>
                    <a:pt x="9" y="164"/>
                  </a:lnTo>
                  <a:lnTo>
                    <a:pt x="16" y="174"/>
                  </a:lnTo>
                  <a:lnTo>
                    <a:pt x="22" y="189"/>
                  </a:lnTo>
                  <a:lnTo>
                    <a:pt x="32" y="203"/>
                  </a:lnTo>
                  <a:lnTo>
                    <a:pt x="45" y="207"/>
                  </a:lnTo>
                  <a:lnTo>
                    <a:pt x="66" y="215"/>
                  </a:lnTo>
                  <a:lnTo>
                    <a:pt x="79" y="221"/>
                  </a:lnTo>
                  <a:lnTo>
                    <a:pt x="91" y="23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3" y="2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96">
              <a:extLst>
                <a:ext uri="{FF2B5EF4-FFF2-40B4-BE49-F238E27FC236}">
                  <a16:creationId xmlns:a16="http://schemas.microsoft.com/office/drawing/2014/main" id="{F2A3C772-55CA-41D3-65E6-7EBCABF99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7855" y="5825217"/>
              <a:ext cx="817649" cy="695679"/>
            </a:xfrm>
            <a:custGeom>
              <a:avLst/>
              <a:gdLst>
                <a:gd name="T0" fmla="*/ 233 w 362"/>
                <a:gd name="T1" fmla="*/ 308 h 308"/>
                <a:gd name="T2" fmla="*/ 274 w 362"/>
                <a:gd name="T3" fmla="*/ 246 h 308"/>
                <a:gd name="T4" fmla="*/ 287 w 362"/>
                <a:gd name="T5" fmla="*/ 221 h 308"/>
                <a:gd name="T6" fmla="*/ 294 w 362"/>
                <a:gd name="T7" fmla="*/ 212 h 308"/>
                <a:gd name="T8" fmla="*/ 306 w 362"/>
                <a:gd name="T9" fmla="*/ 191 h 308"/>
                <a:gd name="T10" fmla="*/ 314 w 362"/>
                <a:gd name="T11" fmla="*/ 180 h 308"/>
                <a:gd name="T12" fmla="*/ 326 w 362"/>
                <a:gd name="T13" fmla="*/ 164 h 308"/>
                <a:gd name="T14" fmla="*/ 342 w 362"/>
                <a:gd name="T15" fmla="*/ 134 h 308"/>
                <a:gd name="T16" fmla="*/ 351 w 362"/>
                <a:gd name="T17" fmla="*/ 120 h 308"/>
                <a:gd name="T18" fmla="*/ 362 w 362"/>
                <a:gd name="T19" fmla="*/ 107 h 308"/>
                <a:gd name="T20" fmla="*/ 354 w 362"/>
                <a:gd name="T21" fmla="*/ 96 h 308"/>
                <a:gd name="T22" fmla="*/ 338 w 362"/>
                <a:gd name="T23" fmla="*/ 89 h 308"/>
                <a:gd name="T24" fmla="*/ 324 w 362"/>
                <a:gd name="T25" fmla="*/ 77 h 308"/>
                <a:gd name="T26" fmla="*/ 315 w 362"/>
                <a:gd name="T27" fmla="*/ 66 h 308"/>
                <a:gd name="T28" fmla="*/ 303 w 362"/>
                <a:gd name="T29" fmla="*/ 59 h 308"/>
                <a:gd name="T30" fmla="*/ 305 w 362"/>
                <a:gd name="T31" fmla="*/ 43 h 308"/>
                <a:gd name="T32" fmla="*/ 292 w 362"/>
                <a:gd name="T33" fmla="*/ 41 h 308"/>
                <a:gd name="T34" fmla="*/ 278 w 362"/>
                <a:gd name="T35" fmla="*/ 36 h 308"/>
                <a:gd name="T36" fmla="*/ 269 w 362"/>
                <a:gd name="T37" fmla="*/ 25 h 308"/>
                <a:gd name="T38" fmla="*/ 257 w 362"/>
                <a:gd name="T39" fmla="*/ 16 h 308"/>
                <a:gd name="T40" fmla="*/ 244 w 362"/>
                <a:gd name="T41" fmla="*/ 13 h 308"/>
                <a:gd name="T42" fmla="*/ 228 w 362"/>
                <a:gd name="T43" fmla="*/ 13 h 308"/>
                <a:gd name="T44" fmla="*/ 209 w 362"/>
                <a:gd name="T45" fmla="*/ 20 h 308"/>
                <a:gd name="T46" fmla="*/ 198 w 362"/>
                <a:gd name="T47" fmla="*/ 25 h 308"/>
                <a:gd name="T48" fmla="*/ 182 w 362"/>
                <a:gd name="T49" fmla="*/ 20 h 308"/>
                <a:gd name="T50" fmla="*/ 171 w 362"/>
                <a:gd name="T51" fmla="*/ 25 h 308"/>
                <a:gd name="T52" fmla="*/ 162 w 362"/>
                <a:gd name="T53" fmla="*/ 18 h 308"/>
                <a:gd name="T54" fmla="*/ 153 w 362"/>
                <a:gd name="T55" fmla="*/ 11 h 308"/>
                <a:gd name="T56" fmla="*/ 143 w 362"/>
                <a:gd name="T57" fmla="*/ 0 h 308"/>
                <a:gd name="T58" fmla="*/ 104 w 362"/>
                <a:gd name="T59" fmla="*/ 34 h 308"/>
                <a:gd name="T60" fmla="*/ 87 w 362"/>
                <a:gd name="T61" fmla="*/ 52 h 308"/>
                <a:gd name="T62" fmla="*/ 66 w 362"/>
                <a:gd name="T63" fmla="*/ 72 h 308"/>
                <a:gd name="T64" fmla="*/ 55 w 362"/>
                <a:gd name="T65" fmla="*/ 82 h 308"/>
                <a:gd name="T66" fmla="*/ 36 w 362"/>
                <a:gd name="T67" fmla="*/ 96 h 308"/>
                <a:gd name="T68" fmla="*/ 15 w 362"/>
                <a:gd name="T69" fmla="*/ 120 h 308"/>
                <a:gd name="T70" fmla="*/ 0 w 362"/>
                <a:gd name="T71" fmla="*/ 130 h 308"/>
                <a:gd name="T72" fmla="*/ 39 w 362"/>
                <a:gd name="T73" fmla="*/ 159 h 308"/>
                <a:gd name="T74" fmla="*/ 54 w 362"/>
                <a:gd name="T75" fmla="*/ 169 h 308"/>
                <a:gd name="T76" fmla="*/ 91 w 362"/>
                <a:gd name="T77" fmla="*/ 201 h 308"/>
                <a:gd name="T78" fmla="*/ 107 w 362"/>
                <a:gd name="T79" fmla="*/ 209 h 308"/>
                <a:gd name="T80" fmla="*/ 153 w 362"/>
                <a:gd name="T81" fmla="*/ 248 h 308"/>
                <a:gd name="T82" fmla="*/ 171 w 362"/>
                <a:gd name="T83" fmla="*/ 258 h 308"/>
                <a:gd name="T84" fmla="*/ 191 w 362"/>
                <a:gd name="T85" fmla="*/ 262 h 308"/>
                <a:gd name="T86" fmla="*/ 226 w 362"/>
                <a:gd name="T87" fmla="*/ 289 h 308"/>
                <a:gd name="T88" fmla="*/ 232 w 362"/>
                <a:gd name="T89" fmla="*/ 305 h 308"/>
                <a:gd name="T90" fmla="*/ 233 w 362"/>
                <a:gd name="T91" fmla="*/ 308 h 308"/>
                <a:gd name="T92" fmla="*/ 233 w 362"/>
                <a:gd name="T93" fmla="*/ 308 h 308"/>
                <a:gd name="T94" fmla="*/ 233 w 362"/>
                <a:gd name="T9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62" h="308">
                  <a:moveTo>
                    <a:pt x="233" y="308"/>
                  </a:moveTo>
                  <a:lnTo>
                    <a:pt x="274" y="246"/>
                  </a:lnTo>
                  <a:lnTo>
                    <a:pt x="287" y="221"/>
                  </a:lnTo>
                  <a:lnTo>
                    <a:pt x="294" y="212"/>
                  </a:lnTo>
                  <a:lnTo>
                    <a:pt x="306" y="191"/>
                  </a:lnTo>
                  <a:lnTo>
                    <a:pt x="314" y="180"/>
                  </a:lnTo>
                  <a:lnTo>
                    <a:pt x="326" y="164"/>
                  </a:lnTo>
                  <a:lnTo>
                    <a:pt x="342" y="134"/>
                  </a:lnTo>
                  <a:lnTo>
                    <a:pt x="351" y="120"/>
                  </a:lnTo>
                  <a:lnTo>
                    <a:pt x="362" y="107"/>
                  </a:lnTo>
                  <a:lnTo>
                    <a:pt x="354" y="96"/>
                  </a:lnTo>
                  <a:lnTo>
                    <a:pt x="338" y="89"/>
                  </a:lnTo>
                  <a:lnTo>
                    <a:pt x="324" y="77"/>
                  </a:lnTo>
                  <a:lnTo>
                    <a:pt x="315" y="66"/>
                  </a:lnTo>
                  <a:lnTo>
                    <a:pt x="303" y="59"/>
                  </a:lnTo>
                  <a:lnTo>
                    <a:pt x="305" y="43"/>
                  </a:lnTo>
                  <a:lnTo>
                    <a:pt x="292" y="41"/>
                  </a:lnTo>
                  <a:lnTo>
                    <a:pt x="278" y="36"/>
                  </a:lnTo>
                  <a:lnTo>
                    <a:pt x="269" y="25"/>
                  </a:lnTo>
                  <a:lnTo>
                    <a:pt x="257" y="16"/>
                  </a:lnTo>
                  <a:lnTo>
                    <a:pt x="244" y="13"/>
                  </a:lnTo>
                  <a:lnTo>
                    <a:pt x="228" y="13"/>
                  </a:lnTo>
                  <a:lnTo>
                    <a:pt x="209" y="20"/>
                  </a:lnTo>
                  <a:lnTo>
                    <a:pt x="198" y="25"/>
                  </a:lnTo>
                  <a:lnTo>
                    <a:pt x="182" y="20"/>
                  </a:lnTo>
                  <a:lnTo>
                    <a:pt x="171" y="25"/>
                  </a:lnTo>
                  <a:lnTo>
                    <a:pt x="162" y="18"/>
                  </a:lnTo>
                  <a:lnTo>
                    <a:pt x="153" y="11"/>
                  </a:lnTo>
                  <a:lnTo>
                    <a:pt x="143" y="0"/>
                  </a:lnTo>
                  <a:lnTo>
                    <a:pt x="104" y="34"/>
                  </a:lnTo>
                  <a:lnTo>
                    <a:pt x="87" y="52"/>
                  </a:lnTo>
                  <a:lnTo>
                    <a:pt x="66" y="72"/>
                  </a:lnTo>
                  <a:lnTo>
                    <a:pt x="55" y="82"/>
                  </a:lnTo>
                  <a:lnTo>
                    <a:pt x="36" y="96"/>
                  </a:lnTo>
                  <a:lnTo>
                    <a:pt x="15" y="120"/>
                  </a:lnTo>
                  <a:lnTo>
                    <a:pt x="0" y="130"/>
                  </a:lnTo>
                  <a:lnTo>
                    <a:pt x="39" y="159"/>
                  </a:lnTo>
                  <a:lnTo>
                    <a:pt x="54" y="169"/>
                  </a:lnTo>
                  <a:lnTo>
                    <a:pt x="91" y="201"/>
                  </a:lnTo>
                  <a:lnTo>
                    <a:pt x="107" y="209"/>
                  </a:lnTo>
                  <a:lnTo>
                    <a:pt x="153" y="248"/>
                  </a:lnTo>
                  <a:lnTo>
                    <a:pt x="171" y="258"/>
                  </a:lnTo>
                  <a:lnTo>
                    <a:pt x="191" y="262"/>
                  </a:lnTo>
                  <a:lnTo>
                    <a:pt x="226" y="289"/>
                  </a:lnTo>
                  <a:lnTo>
                    <a:pt x="232" y="305"/>
                  </a:lnTo>
                  <a:lnTo>
                    <a:pt x="233" y="308"/>
                  </a:lnTo>
                  <a:lnTo>
                    <a:pt x="233" y="308"/>
                  </a:lnTo>
                  <a:lnTo>
                    <a:pt x="233" y="3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97">
              <a:extLst>
                <a:ext uri="{FF2B5EF4-FFF2-40B4-BE49-F238E27FC236}">
                  <a16:creationId xmlns:a16="http://schemas.microsoft.com/office/drawing/2014/main" id="{D69FF8A5-8266-FA7C-043E-8EB69E008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63915" y="6843889"/>
              <a:ext cx="557899" cy="553382"/>
            </a:xfrm>
            <a:custGeom>
              <a:avLst/>
              <a:gdLst>
                <a:gd name="T0" fmla="*/ 236 w 247"/>
                <a:gd name="T1" fmla="*/ 245 h 245"/>
                <a:gd name="T2" fmla="*/ 247 w 247"/>
                <a:gd name="T3" fmla="*/ 233 h 245"/>
                <a:gd name="T4" fmla="*/ 236 w 247"/>
                <a:gd name="T5" fmla="*/ 222 h 245"/>
                <a:gd name="T6" fmla="*/ 231 w 247"/>
                <a:gd name="T7" fmla="*/ 210 h 245"/>
                <a:gd name="T8" fmla="*/ 238 w 247"/>
                <a:gd name="T9" fmla="*/ 197 h 245"/>
                <a:gd name="T10" fmla="*/ 244 w 247"/>
                <a:gd name="T11" fmla="*/ 181 h 245"/>
                <a:gd name="T12" fmla="*/ 235 w 247"/>
                <a:gd name="T13" fmla="*/ 171 h 245"/>
                <a:gd name="T14" fmla="*/ 228 w 247"/>
                <a:gd name="T15" fmla="*/ 156 h 245"/>
                <a:gd name="T16" fmla="*/ 233 w 247"/>
                <a:gd name="T17" fmla="*/ 142 h 245"/>
                <a:gd name="T18" fmla="*/ 224 w 247"/>
                <a:gd name="T19" fmla="*/ 128 h 245"/>
                <a:gd name="T20" fmla="*/ 220 w 247"/>
                <a:gd name="T21" fmla="*/ 114 h 245"/>
                <a:gd name="T22" fmla="*/ 215 w 247"/>
                <a:gd name="T23" fmla="*/ 101 h 245"/>
                <a:gd name="T24" fmla="*/ 203 w 247"/>
                <a:gd name="T25" fmla="*/ 92 h 245"/>
                <a:gd name="T26" fmla="*/ 208 w 247"/>
                <a:gd name="T27" fmla="*/ 80 h 245"/>
                <a:gd name="T28" fmla="*/ 203 w 247"/>
                <a:gd name="T29" fmla="*/ 69 h 245"/>
                <a:gd name="T30" fmla="*/ 194 w 247"/>
                <a:gd name="T31" fmla="*/ 57 h 245"/>
                <a:gd name="T32" fmla="*/ 179 w 247"/>
                <a:gd name="T33" fmla="*/ 44 h 245"/>
                <a:gd name="T34" fmla="*/ 178 w 247"/>
                <a:gd name="T35" fmla="*/ 32 h 245"/>
                <a:gd name="T36" fmla="*/ 169 w 247"/>
                <a:gd name="T37" fmla="*/ 25 h 245"/>
                <a:gd name="T38" fmla="*/ 162 w 247"/>
                <a:gd name="T39" fmla="*/ 10 h 245"/>
                <a:gd name="T40" fmla="*/ 149 w 247"/>
                <a:gd name="T41" fmla="*/ 0 h 245"/>
                <a:gd name="T42" fmla="*/ 140 w 247"/>
                <a:gd name="T43" fmla="*/ 17 h 245"/>
                <a:gd name="T44" fmla="*/ 126 w 247"/>
                <a:gd name="T45" fmla="*/ 25 h 245"/>
                <a:gd name="T46" fmla="*/ 119 w 247"/>
                <a:gd name="T47" fmla="*/ 33 h 245"/>
                <a:gd name="T48" fmla="*/ 117 w 247"/>
                <a:gd name="T49" fmla="*/ 53 h 245"/>
                <a:gd name="T50" fmla="*/ 112 w 247"/>
                <a:gd name="T51" fmla="*/ 69 h 245"/>
                <a:gd name="T52" fmla="*/ 96 w 247"/>
                <a:gd name="T53" fmla="*/ 69 h 245"/>
                <a:gd name="T54" fmla="*/ 85 w 247"/>
                <a:gd name="T55" fmla="*/ 78 h 245"/>
                <a:gd name="T56" fmla="*/ 71 w 247"/>
                <a:gd name="T57" fmla="*/ 76 h 245"/>
                <a:gd name="T58" fmla="*/ 73 w 247"/>
                <a:gd name="T59" fmla="*/ 96 h 245"/>
                <a:gd name="T60" fmla="*/ 66 w 247"/>
                <a:gd name="T61" fmla="*/ 105 h 245"/>
                <a:gd name="T62" fmla="*/ 57 w 247"/>
                <a:gd name="T63" fmla="*/ 117 h 245"/>
                <a:gd name="T64" fmla="*/ 44 w 247"/>
                <a:gd name="T65" fmla="*/ 119 h 245"/>
                <a:gd name="T66" fmla="*/ 42 w 247"/>
                <a:gd name="T67" fmla="*/ 133 h 245"/>
                <a:gd name="T68" fmla="*/ 19 w 247"/>
                <a:gd name="T69" fmla="*/ 131 h 245"/>
                <a:gd name="T70" fmla="*/ 28 w 247"/>
                <a:gd name="T71" fmla="*/ 142 h 245"/>
                <a:gd name="T72" fmla="*/ 12 w 247"/>
                <a:gd name="T73" fmla="*/ 165 h 245"/>
                <a:gd name="T74" fmla="*/ 3 w 247"/>
                <a:gd name="T75" fmla="*/ 178 h 245"/>
                <a:gd name="T76" fmla="*/ 0 w 247"/>
                <a:gd name="T77" fmla="*/ 206 h 245"/>
                <a:gd name="T78" fmla="*/ 5 w 247"/>
                <a:gd name="T79" fmla="*/ 222 h 245"/>
                <a:gd name="T80" fmla="*/ 25 w 247"/>
                <a:gd name="T81" fmla="*/ 226 h 245"/>
                <a:gd name="T82" fmla="*/ 66 w 247"/>
                <a:gd name="T83" fmla="*/ 224 h 245"/>
                <a:gd name="T84" fmla="*/ 80 w 247"/>
                <a:gd name="T85" fmla="*/ 222 h 245"/>
                <a:gd name="T86" fmla="*/ 147 w 247"/>
                <a:gd name="T87" fmla="*/ 224 h 245"/>
                <a:gd name="T88" fmla="*/ 171 w 247"/>
                <a:gd name="T89" fmla="*/ 224 h 245"/>
                <a:gd name="T90" fmla="*/ 194 w 247"/>
                <a:gd name="T91" fmla="*/ 224 h 245"/>
                <a:gd name="T92" fmla="*/ 206 w 247"/>
                <a:gd name="T93" fmla="*/ 226 h 245"/>
                <a:gd name="T94" fmla="*/ 222 w 247"/>
                <a:gd name="T95" fmla="*/ 227 h 245"/>
                <a:gd name="T96" fmla="*/ 228 w 247"/>
                <a:gd name="T97" fmla="*/ 240 h 245"/>
                <a:gd name="T98" fmla="*/ 236 w 247"/>
                <a:gd name="T99" fmla="*/ 245 h 245"/>
                <a:gd name="T100" fmla="*/ 236 w 247"/>
                <a:gd name="T101" fmla="*/ 245 h 245"/>
                <a:gd name="T102" fmla="*/ 236 w 247"/>
                <a:gd name="T10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7" h="245">
                  <a:moveTo>
                    <a:pt x="236" y="245"/>
                  </a:moveTo>
                  <a:lnTo>
                    <a:pt x="247" y="233"/>
                  </a:lnTo>
                  <a:lnTo>
                    <a:pt x="236" y="222"/>
                  </a:lnTo>
                  <a:lnTo>
                    <a:pt x="231" y="210"/>
                  </a:lnTo>
                  <a:lnTo>
                    <a:pt x="238" y="197"/>
                  </a:lnTo>
                  <a:lnTo>
                    <a:pt x="244" y="181"/>
                  </a:lnTo>
                  <a:lnTo>
                    <a:pt x="235" y="171"/>
                  </a:lnTo>
                  <a:lnTo>
                    <a:pt x="228" y="156"/>
                  </a:lnTo>
                  <a:lnTo>
                    <a:pt x="233" y="142"/>
                  </a:lnTo>
                  <a:lnTo>
                    <a:pt x="224" y="128"/>
                  </a:lnTo>
                  <a:lnTo>
                    <a:pt x="220" y="114"/>
                  </a:lnTo>
                  <a:lnTo>
                    <a:pt x="215" y="101"/>
                  </a:lnTo>
                  <a:lnTo>
                    <a:pt x="203" y="92"/>
                  </a:lnTo>
                  <a:lnTo>
                    <a:pt x="208" y="80"/>
                  </a:lnTo>
                  <a:lnTo>
                    <a:pt x="203" y="69"/>
                  </a:lnTo>
                  <a:lnTo>
                    <a:pt x="194" y="57"/>
                  </a:lnTo>
                  <a:lnTo>
                    <a:pt x="179" y="44"/>
                  </a:lnTo>
                  <a:lnTo>
                    <a:pt x="178" y="32"/>
                  </a:lnTo>
                  <a:lnTo>
                    <a:pt x="169" y="25"/>
                  </a:lnTo>
                  <a:lnTo>
                    <a:pt x="162" y="10"/>
                  </a:lnTo>
                  <a:lnTo>
                    <a:pt x="149" y="0"/>
                  </a:lnTo>
                  <a:lnTo>
                    <a:pt x="140" y="17"/>
                  </a:lnTo>
                  <a:lnTo>
                    <a:pt x="126" y="25"/>
                  </a:lnTo>
                  <a:lnTo>
                    <a:pt x="119" y="33"/>
                  </a:lnTo>
                  <a:lnTo>
                    <a:pt x="117" y="53"/>
                  </a:lnTo>
                  <a:lnTo>
                    <a:pt x="112" y="69"/>
                  </a:lnTo>
                  <a:lnTo>
                    <a:pt x="96" y="69"/>
                  </a:lnTo>
                  <a:lnTo>
                    <a:pt x="85" y="78"/>
                  </a:lnTo>
                  <a:lnTo>
                    <a:pt x="71" y="76"/>
                  </a:lnTo>
                  <a:lnTo>
                    <a:pt x="73" y="96"/>
                  </a:lnTo>
                  <a:lnTo>
                    <a:pt x="66" y="105"/>
                  </a:lnTo>
                  <a:lnTo>
                    <a:pt x="57" y="117"/>
                  </a:lnTo>
                  <a:lnTo>
                    <a:pt x="44" y="119"/>
                  </a:lnTo>
                  <a:lnTo>
                    <a:pt x="42" y="133"/>
                  </a:lnTo>
                  <a:lnTo>
                    <a:pt x="19" y="131"/>
                  </a:lnTo>
                  <a:lnTo>
                    <a:pt x="28" y="142"/>
                  </a:lnTo>
                  <a:lnTo>
                    <a:pt x="12" y="165"/>
                  </a:lnTo>
                  <a:lnTo>
                    <a:pt x="3" y="178"/>
                  </a:lnTo>
                  <a:lnTo>
                    <a:pt x="0" y="206"/>
                  </a:lnTo>
                  <a:lnTo>
                    <a:pt x="5" y="222"/>
                  </a:lnTo>
                  <a:lnTo>
                    <a:pt x="25" y="226"/>
                  </a:lnTo>
                  <a:lnTo>
                    <a:pt x="66" y="224"/>
                  </a:lnTo>
                  <a:lnTo>
                    <a:pt x="80" y="222"/>
                  </a:lnTo>
                  <a:lnTo>
                    <a:pt x="147" y="224"/>
                  </a:lnTo>
                  <a:lnTo>
                    <a:pt x="171" y="224"/>
                  </a:lnTo>
                  <a:lnTo>
                    <a:pt x="194" y="224"/>
                  </a:lnTo>
                  <a:lnTo>
                    <a:pt x="206" y="226"/>
                  </a:lnTo>
                  <a:lnTo>
                    <a:pt x="222" y="227"/>
                  </a:lnTo>
                  <a:lnTo>
                    <a:pt x="228" y="240"/>
                  </a:lnTo>
                  <a:lnTo>
                    <a:pt x="236" y="245"/>
                  </a:lnTo>
                  <a:lnTo>
                    <a:pt x="236" y="245"/>
                  </a:lnTo>
                  <a:lnTo>
                    <a:pt x="236" y="24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98">
              <a:extLst>
                <a:ext uri="{FF2B5EF4-FFF2-40B4-BE49-F238E27FC236}">
                  <a16:creationId xmlns:a16="http://schemas.microsoft.com/office/drawing/2014/main" id="{D01EABC6-3D00-0EFE-B951-EF3835DCAC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28001" y="6699333"/>
              <a:ext cx="892186" cy="677609"/>
            </a:xfrm>
            <a:custGeom>
              <a:avLst/>
              <a:gdLst>
                <a:gd name="T0" fmla="*/ 121 w 395"/>
                <a:gd name="T1" fmla="*/ 300 h 300"/>
                <a:gd name="T2" fmla="*/ 123 w 395"/>
                <a:gd name="T3" fmla="*/ 267 h 300"/>
                <a:gd name="T4" fmla="*/ 219 w 395"/>
                <a:gd name="T5" fmla="*/ 270 h 300"/>
                <a:gd name="T6" fmla="*/ 238 w 395"/>
                <a:gd name="T7" fmla="*/ 272 h 300"/>
                <a:gd name="T8" fmla="*/ 258 w 395"/>
                <a:gd name="T9" fmla="*/ 272 h 300"/>
                <a:gd name="T10" fmla="*/ 274 w 395"/>
                <a:gd name="T11" fmla="*/ 263 h 300"/>
                <a:gd name="T12" fmla="*/ 393 w 395"/>
                <a:gd name="T13" fmla="*/ 272 h 300"/>
                <a:gd name="T14" fmla="*/ 390 w 395"/>
                <a:gd name="T15" fmla="*/ 256 h 300"/>
                <a:gd name="T16" fmla="*/ 395 w 395"/>
                <a:gd name="T17" fmla="*/ 240 h 300"/>
                <a:gd name="T18" fmla="*/ 390 w 395"/>
                <a:gd name="T19" fmla="*/ 222 h 300"/>
                <a:gd name="T20" fmla="*/ 382 w 395"/>
                <a:gd name="T21" fmla="*/ 206 h 300"/>
                <a:gd name="T22" fmla="*/ 381 w 395"/>
                <a:gd name="T23" fmla="*/ 192 h 300"/>
                <a:gd name="T24" fmla="*/ 374 w 395"/>
                <a:gd name="T25" fmla="*/ 176 h 300"/>
                <a:gd name="T26" fmla="*/ 361 w 395"/>
                <a:gd name="T27" fmla="*/ 163 h 300"/>
                <a:gd name="T28" fmla="*/ 349 w 395"/>
                <a:gd name="T29" fmla="*/ 160 h 300"/>
                <a:gd name="T30" fmla="*/ 334 w 395"/>
                <a:gd name="T31" fmla="*/ 144 h 300"/>
                <a:gd name="T32" fmla="*/ 324 w 395"/>
                <a:gd name="T33" fmla="*/ 133 h 300"/>
                <a:gd name="T34" fmla="*/ 318 w 395"/>
                <a:gd name="T35" fmla="*/ 121 h 300"/>
                <a:gd name="T36" fmla="*/ 309 w 395"/>
                <a:gd name="T37" fmla="*/ 112 h 300"/>
                <a:gd name="T38" fmla="*/ 304 w 395"/>
                <a:gd name="T39" fmla="*/ 99 h 300"/>
                <a:gd name="T40" fmla="*/ 299 w 395"/>
                <a:gd name="T41" fmla="*/ 73 h 300"/>
                <a:gd name="T42" fmla="*/ 297 w 395"/>
                <a:gd name="T43" fmla="*/ 58 h 300"/>
                <a:gd name="T44" fmla="*/ 299 w 395"/>
                <a:gd name="T45" fmla="*/ 39 h 300"/>
                <a:gd name="T46" fmla="*/ 304 w 395"/>
                <a:gd name="T47" fmla="*/ 28 h 300"/>
                <a:gd name="T48" fmla="*/ 309 w 395"/>
                <a:gd name="T49" fmla="*/ 8 h 300"/>
                <a:gd name="T50" fmla="*/ 265 w 395"/>
                <a:gd name="T51" fmla="*/ 0 h 300"/>
                <a:gd name="T52" fmla="*/ 220 w 395"/>
                <a:gd name="T53" fmla="*/ 1 h 300"/>
                <a:gd name="T54" fmla="*/ 126 w 395"/>
                <a:gd name="T55" fmla="*/ 0 h 300"/>
                <a:gd name="T56" fmla="*/ 121 w 395"/>
                <a:gd name="T57" fmla="*/ 14 h 300"/>
                <a:gd name="T58" fmla="*/ 103 w 395"/>
                <a:gd name="T59" fmla="*/ 19 h 300"/>
                <a:gd name="T60" fmla="*/ 89 w 395"/>
                <a:gd name="T61" fmla="*/ 30 h 300"/>
                <a:gd name="T62" fmla="*/ 82 w 395"/>
                <a:gd name="T63" fmla="*/ 48 h 300"/>
                <a:gd name="T64" fmla="*/ 69 w 395"/>
                <a:gd name="T65" fmla="*/ 60 h 300"/>
                <a:gd name="T66" fmla="*/ 51 w 395"/>
                <a:gd name="T67" fmla="*/ 71 h 300"/>
                <a:gd name="T68" fmla="*/ 34 w 395"/>
                <a:gd name="T69" fmla="*/ 58 h 300"/>
                <a:gd name="T70" fmla="*/ 23 w 395"/>
                <a:gd name="T71" fmla="*/ 51 h 300"/>
                <a:gd name="T72" fmla="*/ 21 w 395"/>
                <a:gd name="T73" fmla="*/ 64 h 300"/>
                <a:gd name="T74" fmla="*/ 0 w 395"/>
                <a:gd name="T75" fmla="*/ 74 h 300"/>
                <a:gd name="T76" fmla="*/ 5 w 395"/>
                <a:gd name="T77" fmla="*/ 105 h 300"/>
                <a:gd name="T78" fmla="*/ 25 w 395"/>
                <a:gd name="T79" fmla="*/ 165 h 300"/>
                <a:gd name="T80" fmla="*/ 41 w 395"/>
                <a:gd name="T81" fmla="*/ 219 h 300"/>
                <a:gd name="T82" fmla="*/ 53 w 395"/>
                <a:gd name="T83" fmla="*/ 265 h 300"/>
                <a:gd name="T84" fmla="*/ 115 w 395"/>
                <a:gd name="T85" fmla="*/ 267 h 300"/>
                <a:gd name="T86" fmla="*/ 114 w 395"/>
                <a:gd name="T87" fmla="*/ 283 h 300"/>
                <a:gd name="T88" fmla="*/ 115 w 395"/>
                <a:gd name="T89" fmla="*/ 299 h 300"/>
                <a:gd name="T90" fmla="*/ 121 w 395"/>
                <a:gd name="T91" fmla="*/ 300 h 300"/>
                <a:gd name="T92" fmla="*/ 121 w 395"/>
                <a:gd name="T93" fmla="*/ 300 h 300"/>
                <a:gd name="T94" fmla="*/ 121 w 395"/>
                <a:gd name="T9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5" h="300">
                  <a:moveTo>
                    <a:pt x="121" y="300"/>
                  </a:moveTo>
                  <a:lnTo>
                    <a:pt x="123" y="267"/>
                  </a:lnTo>
                  <a:lnTo>
                    <a:pt x="219" y="270"/>
                  </a:lnTo>
                  <a:lnTo>
                    <a:pt x="238" y="272"/>
                  </a:lnTo>
                  <a:lnTo>
                    <a:pt x="258" y="272"/>
                  </a:lnTo>
                  <a:lnTo>
                    <a:pt x="274" y="263"/>
                  </a:lnTo>
                  <a:lnTo>
                    <a:pt x="393" y="272"/>
                  </a:lnTo>
                  <a:lnTo>
                    <a:pt x="390" y="256"/>
                  </a:lnTo>
                  <a:lnTo>
                    <a:pt x="395" y="240"/>
                  </a:lnTo>
                  <a:lnTo>
                    <a:pt x="390" y="222"/>
                  </a:lnTo>
                  <a:lnTo>
                    <a:pt x="382" y="206"/>
                  </a:lnTo>
                  <a:lnTo>
                    <a:pt x="381" y="192"/>
                  </a:lnTo>
                  <a:lnTo>
                    <a:pt x="374" y="176"/>
                  </a:lnTo>
                  <a:lnTo>
                    <a:pt x="361" y="163"/>
                  </a:lnTo>
                  <a:lnTo>
                    <a:pt x="349" y="160"/>
                  </a:lnTo>
                  <a:lnTo>
                    <a:pt x="334" y="144"/>
                  </a:lnTo>
                  <a:lnTo>
                    <a:pt x="324" y="133"/>
                  </a:lnTo>
                  <a:lnTo>
                    <a:pt x="318" y="121"/>
                  </a:lnTo>
                  <a:lnTo>
                    <a:pt x="309" y="112"/>
                  </a:lnTo>
                  <a:lnTo>
                    <a:pt x="304" y="99"/>
                  </a:lnTo>
                  <a:lnTo>
                    <a:pt x="299" y="73"/>
                  </a:lnTo>
                  <a:lnTo>
                    <a:pt x="297" y="58"/>
                  </a:lnTo>
                  <a:lnTo>
                    <a:pt x="299" y="39"/>
                  </a:lnTo>
                  <a:lnTo>
                    <a:pt x="304" y="28"/>
                  </a:lnTo>
                  <a:lnTo>
                    <a:pt x="309" y="8"/>
                  </a:lnTo>
                  <a:lnTo>
                    <a:pt x="265" y="0"/>
                  </a:lnTo>
                  <a:lnTo>
                    <a:pt x="220" y="1"/>
                  </a:lnTo>
                  <a:lnTo>
                    <a:pt x="126" y="0"/>
                  </a:lnTo>
                  <a:lnTo>
                    <a:pt x="121" y="14"/>
                  </a:lnTo>
                  <a:lnTo>
                    <a:pt x="103" y="19"/>
                  </a:lnTo>
                  <a:lnTo>
                    <a:pt x="89" y="30"/>
                  </a:lnTo>
                  <a:lnTo>
                    <a:pt x="82" y="48"/>
                  </a:lnTo>
                  <a:lnTo>
                    <a:pt x="69" y="60"/>
                  </a:lnTo>
                  <a:lnTo>
                    <a:pt x="51" y="71"/>
                  </a:lnTo>
                  <a:lnTo>
                    <a:pt x="34" y="58"/>
                  </a:lnTo>
                  <a:lnTo>
                    <a:pt x="23" y="51"/>
                  </a:lnTo>
                  <a:lnTo>
                    <a:pt x="21" y="64"/>
                  </a:lnTo>
                  <a:lnTo>
                    <a:pt x="0" y="74"/>
                  </a:lnTo>
                  <a:lnTo>
                    <a:pt x="5" y="105"/>
                  </a:lnTo>
                  <a:lnTo>
                    <a:pt x="25" y="165"/>
                  </a:lnTo>
                  <a:lnTo>
                    <a:pt x="41" y="219"/>
                  </a:lnTo>
                  <a:lnTo>
                    <a:pt x="53" y="265"/>
                  </a:lnTo>
                  <a:lnTo>
                    <a:pt x="115" y="267"/>
                  </a:lnTo>
                  <a:lnTo>
                    <a:pt x="114" y="283"/>
                  </a:lnTo>
                  <a:lnTo>
                    <a:pt x="115" y="299"/>
                  </a:lnTo>
                  <a:lnTo>
                    <a:pt x="121" y="300"/>
                  </a:lnTo>
                  <a:lnTo>
                    <a:pt x="121" y="300"/>
                  </a:lnTo>
                  <a:lnTo>
                    <a:pt x="121" y="3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99">
              <a:extLst>
                <a:ext uri="{FF2B5EF4-FFF2-40B4-BE49-F238E27FC236}">
                  <a16:creationId xmlns:a16="http://schemas.microsoft.com/office/drawing/2014/main" id="{F46958D6-4E87-D0F2-0BCD-DDC3AEA64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98835" y="6622537"/>
              <a:ext cx="422377" cy="618883"/>
            </a:xfrm>
            <a:custGeom>
              <a:avLst/>
              <a:gdLst>
                <a:gd name="T0" fmla="*/ 150 w 187"/>
                <a:gd name="T1" fmla="*/ 274 h 274"/>
                <a:gd name="T2" fmla="*/ 151 w 187"/>
                <a:gd name="T3" fmla="*/ 258 h 274"/>
                <a:gd name="T4" fmla="*/ 155 w 187"/>
                <a:gd name="T5" fmla="*/ 245 h 274"/>
                <a:gd name="T6" fmla="*/ 166 w 187"/>
                <a:gd name="T7" fmla="*/ 236 h 274"/>
                <a:gd name="T8" fmla="*/ 176 w 187"/>
                <a:gd name="T9" fmla="*/ 228 h 274"/>
                <a:gd name="T10" fmla="*/ 185 w 187"/>
                <a:gd name="T11" fmla="*/ 217 h 274"/>
                <a:gd name="T12" fmla="*/ 180 w 187"/>
                <a:gd name="T13" fmla="*/ 203 h 274"/>
                <a:gd name="T14" fmla="*/ 185 w 187"/>
                <a:gd name="T15" fmla="*/ 187 h 274"/>
                <a:gd name="T16" fmla="*/ 178 w 187"/>
                <a:gd name="T17" fmla="*/ 174 h 274"/>
                <a:gd name="T18" fmla="*/ 182 w 187"/>
                <a:gd name="T19" fmla="*/ 162 h 274"/>
                <a:gd name="T20" fmla="*/ 176 w 187"/>
                <a:gd name="T21" fmla="*/ 151 h 274"/>
                <a:gd name="T22" fmla="*/ 185 w 187"/>
                <a:gd name="T23" fmla="*/ 139 h 274"/>
                <a:gd name="T24" fmla="*/ 180 w 187"/>
                <a:gd name="T25" fmla="*/ 123 h 274"/>
                <a:gd name="T26" fmla="*/ 173 w 187"/>
                <a:gd name="T27" fmla="*/ 105 h 274"/>
                <a:gd name="T28" fmla="*/ 187 w 187"/>
                <a:gd name="T29" fmla="*/ 98 h 274"/>
                <a:gd name="T30" fmla="*/ 185 w 187"/>
                <a:gd name="T31" fmla="*/ 83 h 274"/>
                <a:gd name="T32" fmla="*/ 183 w 187"/>
                <a:gd name="T33" fmla="*/ 67 h 274"/>
                <a:gd name="T34" fmla="*/ 166 w 187"/>
                <a:gd name="T35" fmla="*/ 53 h 274"/>
                <a:gd name="T36" fmla="*/ 158 w 187"/>
                <a:gd name="T37" fmla="*/ 39 h 274"/>
                <a:gd name="T38" fmla="*/ 148 w 187"/>
                <a:gd name="T39" fmla="*/ 25 h 274"/>
                <a:gd name="T40" fmla="*/ 146 w 187"/>
                <a:gd name="T41" fmla="*/ 9 h 274"/>
                <a:gd name="T42" fmla="*/ 128 w 187"/>
                <a:gd name="T43" fmla="*/ 0 h 274"/>
                <a:gd name="T44" fmla="*/ 87 w 187"/>
                <a:gd name="T45" fmla="*/ 10 h 274"/>
                <a:gd name="T46" fmla="*/ 57 w 187"/>
                <a:gd name="T47" fmla="*/ 19 h 274"/>
                <a:gd name="T48" fmla="*/ 23 w 187"/>
                <a:gd name="T49" fmla="*/ 28 h 274"/>
                <a:gd name="T50" fmla="*/ 16 w 187"/>
                <a:gd name="T51" fmla="*/ 37 h 274"/>
                <a:gd name="T52" fmla="*/ 11 w 187"/>
                <a:gd name="T53" fmla="*/ 53 h 274"/>
                <a:gd name="T54" fmla="*/ 4 w 187"/>
                <a:gd name="T55" fmla="*/ 62 h 274"/>
                <a:gd name="T56" fmla="*/ 2 w 187"/>
                <a:gd name="T57" fmla="*/ 78 h 274"/>
                <a:gd name="T58" fmla="*/ 0 w 187"/>
                <a:gd name="T59" fmla="*/ 94 h 274"/>
                <a:gd name="T60" fmla="*/ 2 w 187"/>
                <a:gd name="T61" fmla="*/ 103 h 274"/>
                <a:gd name="T62" fmla="*/ 5 w 187"/>
                <a:gd name="T63" fmla="*/ 123 h 274"/>
                <a:gd name="T64" fmla="*/ 11 w 187"/>
                <a:gd name="T65" fmla="*/ 140 h 274"/>
                <a:gd name="T66" fmla="*/ 18 w 187"/>
                <a:gd name="T67" fmla="*/ 151 h 274"/>
                <a:gd name="T68" fmla="*/ 27 w 187"/>
                <a:gd name="T69" fmla="*/ 165 h 274"/>
                <a:gd name="T70" fmla="*/ 30 w 187"/>
                <a:gd name="T71" fmla="*/ 178 h 274"/>
                <a:gd name="T72" fmla="*/ 43 w 187"/>
                <a:gd name="T73" fmla="*/ 187 h 274"/>
                <a:gd name="T74" fmla="*/ 52 w 187"/>
                <a:gd name="T75" fmla="*/ 194 h 274"/>
                <a:gd name="T76" fmla="*/ 64 w 187"/>
                <a:gd name="T77" fmla="*/ 199 h 274"/>
                <a:gd name="T78" fmla="*/ 77 w 187"/>
                <a:gd name="T79" fmla="*/ 206 h 274"/>
                <a:gd name="T80" fmla="*/ 80 w 187"/>
                <a:gd name="T81" fmla="*/ 220 h 274"/>
                <a:gd name="T82" fmla="*/ 85 w 187"/>
                <a:gd name="T83" fmla="*/ 233 h 274"/>
                <a:gd name="T84" fmla="*/ 87 w 187"/>
                <a:gd name="T85" fmla="*/ 247 h 274"/>
                <a:gd name="T86" fmla="*/ 93 w 187"/>
                <a:gd name="T87" fmla="*/ 260 h 274"/>
                <a:gd name="T88" fmla="*/ 119 w 187"/>
                <a:gd name="T89" fmla="*/ 274 h 274"/>
                <a:gd name="T90" fmla="*/ 150 w 187"/>
                <a:gd name="T91" fmla="*/ 274 h 274"/>
                <a:gd name="T92" fmla="*/ 150 w 187"/>
                <a:gd name="T93" fmla="*/ 274 h 274"/>
                <a:gd name="T94" fmla="*/ 150 w 187"/>
                <a:gd name="T9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7" h="274">
                  <a:moveTo>
                    <a:pt x="150" y="274"/>
                  </a:moveTo>
                  <a:lnTo>
                    <a:pt x="151" y="258"/>
                  </a:lnTo>
                  <a:lnTo>
                    <a:pt x="155" y="245"/>
                  </a:lnTo>
                  <a:lnTo>
                    <a:pt x="166" y="236"/>
                  </a:lnTo>
                  <a:lnTo>
                    <a:pt x="176" y="228"/>
                  </a:lnTo>
                  <a:lnTo>
                    <a:pt x="185" y="217"/>
                  </a:lnTo>
                  <a:lnTo>
                    <a:pt x="180" y="203"/>
                  </a:lnTo>
                  <a:lnTo>
                    <a:pt x="185" y="187"/>
                  </a:lnTo>
                  <a:lnTo>
                    <a:pt x="178" y="174"/>
                  </a:lnTo>
                  <a:lnTo>
                    <a:pt x="182" y="162"/>
                  </a:lnTo>
                  <a:lnTo>
                    <a:pt x="176" y="151"/>
                  </a:lnTo>
                  <a:lnTo>
                    <a:pt x="185" y="139"/>
                  </a:lnTo>
                  <a:lnTo>
                    <a:pt x="180" y="123"/>
                  </a:lnTo>
                  <a:lnTo>
                    <a:pt x="173" y="105"/>
                  </a:lnTo>
                  <a:lnTo>
                    <a:pt x="187" y="98"/>
                  </a:lnTo>
                  <a:lnTo>
                    <a:pt x="185" y="83"/>
                  </a:lnTo>
                  <a:lnTo>
                    <a:pt x="183" y="67"/>
                  </a:lnTo>
                  <a:lnTo>
                    <a:pt x="166" y="53"/>
                  </a:lnTo>
                  <a:lnTo>
                    <a:pt x="158" y="39"/>
                  </a:lnTo>
                  <a:lnTo>
                    <a:pt x="148" y="25"/>
                  </a:lnTo>
                  <a:lnTo>
                    <a:pt x="146" y="9"/>
                  </a:lnTo>
                  <a:lnTo>
                    <a:pt x="128" y="0"/>
                  </a:lnTo>
                  <a:lnTo>
                    <a:pt x="87" y="10"/>
                  </a:lnTo>
                  <a:lnTo>
                    <a:pt x="57" y="19"/>
                  </a:lnTo>
                  <a:lnTo>
                    <a:pt x="23" y="28"/>
                  </a:lnTo>
                  <a:lnTo>
                    <a:pt x="16" y="37"/>
                  </a:lnTo>
                  <a:lnTo>
                    <a:pt x="11" y="53"/>
                  </a:lnTo>
                  <a:lnTo>
                    <a:pt x="4" y="62"/>
                  </a:lnTo>
                  <a:lnTo>
                    <a:pt x="2" y="78"/>
                  </a:lnTo>
                  <a:lnTo>
                    <a:pt x="0" y="94"/>
                  </a:lnTo>
                  <a:lnTo>
                    <a:pt x="2" y="103"/>
                  </a:lnTo>
                  <a:lnTo>
                    <a:pt x="5" y="123"/>
                  </a:lnTo>
                  <a:lnTo>
                    <a:pt x="11" y="140"/>
                  </a:lnTo>
                  <a:lnTo>
                    <a:pt x="18" y="151"/>
                  </a:lnTo>
                  <a:lnTo>
                    <a:pt x="27" y="165"/>
                  </a:lnTo>
                  <a:lnTo>
                    <a:pt x="30" y="178"/>
                  </a:lnTo>
                  <a:lnTo>
                    <a:pt x="43" y="187"/>
                  </a:lnTo>
                  <a:lnTo>
                    <a:pt x="52" y="194"/>
                  </a:lnTo>
                  <a:lnTo>
                    <a:pt x="64" y="199"/>
                  </a:lnTo>
                  <a:lnTo>
                    <a:pt x="77" y="206"/>
                  </a:lnTo>
                  <a:lnTo>
                    <a:pt x="80" y="220"/>
                  </a:lnTo>
                  <a:lnTo>
                    <a:pt x="85" y="233"/>
                  </a:lnTo>
                  <a:lnTo>
                    <a:pt x="87" y="247"/>
                  </a:lnTo>
                  <a:lnTo>
                    <a:pt x="93" y="260"/>
                  </a:lnTo>
                  <a:lnTo>
                    <a:pt x="119" y="274"/>
                  </a:lnTo>
                  <a:lnTo>
                    <a:pt x="150" y="274"/>
                  </a:lnTo>
                  <a:lnTo>
                    <a:pt x="150" y="274"/>
                  </a:lnTo>
                  <a:lnTo>
                    <a:pt x="150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0">
              <a:extLst>
                <a:ext uri="{FF2B5EF4-FFF2-40B4-BE49-F238E27FC236}">
                  <a16:creationId xmlns:a16="http://schemas.microsoft.com/office/drawing/2014/main" id="{92B7505A-3AC5-C529-80C3-E33EEC983D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2056" y="5685178"/>
              <a:ext cx="706973" cy="720525"/>
            </a:xfrm>
            <a:custGeom>
              <a:avLst/>
              <a:gdLst>
                <a:gd name="T0" fmla="*/ 139 w 313"/>
                <a:gd name="T1" fmla="*/ 319 h 319"/>
                <a:gd name="T2" fmla="*/ 144 w 313"/>
                <a:gd name="T3" fmla="*/ 306 h 319"/>
                <a:gd name="T4" fmla="*/ 159 w 313"/>
                <a:gd name="T5" fmla="*/ 301 h 319"/>
                <a:gd name="T6" fmla="*/ 175 w 313"/>
                <a:gd name="T7" fmla="*/ 303 h 319"/>
                <a:gd name="T8" fmla="*/ 182 w 313"/>
                <a:gd name="T9" fmla="*/ 292 h 319"/>
                <a:gd name="T10" fmla="*/ 192 w 313"/>
                <a:gd name="T11" fmla="*/ 287 h 319"/>
                <a:gd name="T12" fmla="*/ 207 w 313"/>
                <a:gd name="T13" fmla="*/ 278 h 319"/>
                <a:gd name="T14" fmla="*/ 219 w 313"/>
                <a:gd name="T15" fmla="*/ 276 h 319"/>
                <a:gd name="T16" fmla="*/ 221 w 313"/>
                <a:gd name="T17" fmla="*/ 263 h 319"/>
                <a:gd name="T18" fmla="*/ 237 w 313"/>
                <a:gd name="T19" fmla="*/ 265 h 319"/>
                <a:gd name="T20" fmla="*/ 249 w 313"/>
                <a:gd name="T21" fmla="*/ 260 h 319"/>
                <a:gd name="T22" fmla="*/ 265 w 313"/>
                <a:gd name="T23" fmla="*/ 265 h 319"/>
                <a:gd name="T24" fmla="*/ 278 w 313"/>
                <a:gd name="T25" fmla="*/ 274 h 319"/>
                <a:gd name="T26" fmla="*/ 290 w 313"/>
                <a:gd name="T27" fmla="*/ 269 h 319"/>
                <a:gd name="T28" fmla="*/ 304 w 313"/>
                <a:gd name="T29" fmla="*/ 263 h 319"/>
                <a:gd name="T30" fmla="*/ 313 w 313"/>
                <a:gd name="T31" fmla="*/ 269 h 319"/>
                <a:gd name="T32" fmla="*/ 312 w 313"/>
                <a:gd name="T33" fmla="*/ 255 h 319"/>
                <a:gd name="T34" fmla="*/ 308 w 313"/>
                <a:gd name="T35" fmla="*/ 242 h 319"/>
                <a:gd name="T36" fmla="*/ 306 w 313"/>
                <a:gd name="T37" fmla="*/ 228 h 319"/>
                <a:gd name="T38" fmla="*/ 301 w 313"/>
                <a:gd name="T39" fmla="*/ 219 h 319"/>
                <a:gd name="T40" fmla="*/ 294 w 313"/>
                <a:gd name="T41" fmla="*/ 201 h 319"/>
                <a:gd name="T42" fmla="*/ 281 w 313"/>
                <a:gd name="T43" fmla="*/ 194 h 319"/>
                <a:gd name="T44" fmla="*/ 269 w 313"/>
                <a:gd name="T45" fmla="*/ 182 h 319"/>
                <a:gd name="T46" fmla="*/ 258 w 313"/>
                <a:gd name="T47" fmla="*/ 171 h 319"/>
                <a:gd name="T48" fmla="*/ 249 w 313"/>
                <a:gd name="T49" fmla="*/ 160 h 319"/>
                <a:gd name="T50" fmla="*/ 240 w 313"/>
                <a:gd name="T51" fmla="*/ 150 h 319"/>
                <a:gd name="T52" fmla="*/ 230 w 313"/>
                <a:gd name="T53" fmla="*/ 141 h 319"/>
                <a:gd name="T54" fmla="*/ 217 w 313"/>
                <a:gd name="T55" fmla="*/ 130 h 319"/>
                <a:gd name="T56" fmla="*/ 205 w 313"/>
                <a:gd name="T57" fmla="*/ 128 h 319"/>
                <a:gd name="T58" fmla="*/ 191 w 313"/>
                <a:gd name="T59" fmla="*/ 114 h 319"/>
                <a:gd name="T60" fmla="*/ 178 w 313"/>
                <a:gd name="T61" fmla="*/ 107 h 319"/>
                <a:gd name="T62" fmla="*/ 166 w 313"/>
                <a:gd name="T63" fmla="*/ 107 h 319"/>
                <a:gd name="T64" fmla="*/ 151 w 313"/>
                <a:gd name="T65" fmla="*/ 96 h 319"/>
                <a:gd name="T66" fmla="*/ 139 w 313"/>
                <a:gd name="T67" fmla="*/ 87 h 319"/>
                <a:gd name="T68" fmla="*/ 126 w 313"/>
                <a:gd name="T69" fmla="*/ 80 h 319"/>
                <a:gd name="T70" fmla="*/ 109 w 313"/>
                <a:gd name="T71" fmla="*/ 66 h 319"/>
                <a:gd name="T72" fmla="*/ 102 w 313"/>
                <a:gd name="T73" fmla="*/ 52 h 319"/>
                <a:gd name="T74" fmla="*/ 84 w 313"/>
                <a:gd name="T75" fmla="*/ 32 h 319"/>
                <a:gd name="T76" fmla="*/ 71 w 313"/>
                <a:gd name="T77" fmla="*/ 37 h 319"/>
                <a:gd name="T78" fmla="*/ 54 w 313"/>
                <a:gd name="T79" fmla="*/ 25 h 319"/>
                <a:gd name="T80" fmla="*/ 45 w 313"/>
                <a:gd name="T81" fmla="*/ 14 h 319"/>
                <a:gd name="T82" fmla="*/ 29 w 313"/>
                <a:gd name="T83" fmla="*/ 9 h 319"/>
                <a:gd name="T84" fmla="*/ 18 w 313"/>
                <a:gd name="T85" fmla="*/ 2 h 319"/>
                <a:gd name="T86" fmla="*/ 4 w 313"/>
                <a:gd name="T87" fmla="*/ 0 h 319"/>
                <a:gd name="T88" fmla="*/ 0 w 313"/>
                <a:gd name="T89" fmla="*/ 28 h 319"/>
                <a:gd name="T90" fmla="*/ 4 w 313"/>
                <a:gd name="T91" fmla="*/ 52 h 319"/>
                <a:gd name="T92" fmla="*/ 14 w 313"/>
                <a:gd name="T93" fmla="*/ 82 h 319"/>
                <a:gd name="T94" fmla="*/ 18 w 313"/>
                <a:gd name="T95" fmla="*/ 100 h 319"/>
                <a:gd name="T96" fmla="*/ 23 w 313"/>
                <a:gd name="T97" fmla="*/ 112 h 319"/>
                <a:gd name="T98" fmla="*/ 37 w 313"/>
                <a:gd name="T99" fmla="*/ 105 h 319"/>
                <a:gd name="T100" fmla="*/ 48 w 313"/>
                <a:gd name="T101" fmla="*/ 109 h 319"/>
                <a:gd name="T102" fmla="*/ 45 w 313"/>
                <a:gd name="T103" fmla="*/ 121 h 319"/>
                <a:gd name="T104" fmla="*/ 36 w 313"/>
                <a:gd name="T105" fmla="*/ 134 h 319"/>
                <a:gd name="T106" fmla="*/ 45 w 313"/>
                <a:gd name="T107" fmla="*/ 167 h 319"/>
                <a:gd name="T108" fmla="*/ 50 w 313"/>
                <a:gd name="T109" fmla="*/ 183 h 319"/>
                <a:gd name="T110" fmla="*/ 68 w 313"/>
                <a:gd name="T111" fmla="*/ 215 h 319"/>
                <a:gd name="T112" fmla="*/ 84 w 313"/>
                <a:gd name="T113" fmla="*/ 247 h 319"/>
                <a:gd name="T114" fmla="*/ 114 w 313"/>
                <a:gd name="T115" fmla="*/ 295 h 319"/>
                <a:gd name="T116" fmla="*/ 123 w 313"/>
                <a:gd name="T117" fmla="*/ 317 h 319"/>
                <a:gd name="T118" fmla="*/ 139 w 313"/>
                <a:gd name="T119" fmla="*/ 319 h 319"/>
                <a:gd name="T120" fmla="*/ 139 w 313"/>
                <a:gd name="T121" fmla="*/ 319 h 319"/>
                <a:gd name="T122" fmla="*/ 139 w 313"/>
                <a:gd name="T123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9">
                  <a:moveTo>
                    <a:pt x="139" y="319"/>
                  </a:moveTo>
                  <a:lnTo>
                    <a:pt x="144" y="306"/>
                  </a:lnTo>
                  <a:lnTo>
                    <a:pt x="159" y="301"/>
                  </a:lnTo>
                  <a:lnTo>
                    <a:pt x="175" y="303"/>
                  </a:lnTo>
                  <a:lnTo>
                    <a:pt x="182" y="292"/>
                  </a:lnTo>
                  <a:lnTo>
                    <a:pt x="192" y="287"/>
                  </a:lnTo>
                  <a:lnTo>
                    <a:pt x="207" y="278"/>
                  </a:lnTo>
                  <a:lnTo>
                    <a:pt x="219" y="276"/>
                  </a:lnTo>
                  <a:lnTo>
                    <a:pt x="221" y="263"/>
                  </a:lnTo>
                  <a:lnTo>
                    <a:pt x="237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8" y="274"/>
                  </a:lnTo>
                  <a:lnTo>
                    <a:pt x="290" y="269"/>
                  </a:lnTo>
                  <a:lnTo>
                    <a:pt x="304" y="263"/>
                  </a:lnTo>
                  <a:lnTo>
                    <a:pt x="313" y="269"/>
                  </a:lnTo>
                  <a:lnTo>
                    <a:pt x="312" y="255"/>
                  </a:lnTo>
                  <a:lnTo>
                    <a:pt x="308" y="242"/>
                  </a:lnTo>
                  <a:lnTo>
                    <a:pt x="306" y="228"/>
                  </a:lnTo>
                  <a:lnTo>
                    <a:pt x="301" y="219"/>
                  </a:lnTo>
                  <a:lnTo>
                    <a:pt x="294" y="201"/>
                  </a:lnTo>
                  <a:lnTo>
                    <a:pt x="281" y="194"/>
                  </a:lnTo>
                  <a:lnTo>
                    <a:pt x="269" y="182"/>
                  </a:lnTo>
                  <a:lnTo>
                    <a:pt x="258" y="171"/>
                  </a:lnTo>
                  <a:lnTo>
                    <a:pt x="249" y="160"/>
                  </a:lnTo>
                  <a:lnTo>
                    <a:pt x="240" y="150"/>
                  </a:lnTo>
                  <a:lnTo>
                    <a:pt x="230" y="141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91" y="114"/>
                  </a:lnTo>
                  <a:lnTo>
                    <a:pt x="178" y="107"/>
                  </a:lnTo>
                  <a:lnTo>
                    <a:pt x="166" y="107"/>
                  </a:lnTo>
                  <a:lnTo>
                    <a:pt x="151" y="96"/>
                  </a:lnTo>
                  <a:lnTo>
                    <a:pt x="139" y="87"/>
                  </a:lnTo>
                  <a:lnTo>
                    <a:pt x="126" y="80"/>
                  </a:lnTo>
                  <a:lnTo>
                    <a:pt x="109" y="66"/>
                  </a:lnTo>
                  <a:lnTo>
                    <a:pt x="102" y="52"/>
                  </a:lnTo>
                  <a:lnTo>
                    <a:pt x="84" y="32"/>
                  </a:lnTo>
                  <a:lnTo>
                    <a:pt x="71" y="37"/>
                  </a:lnTo>
                  <a:lnTo>
                    <a:pt x="54" y="25"/>
                  </a:lnTo>
                  <a:lnTo>
                    <a:pt x="45" y="14"/>
                  </a:lnTo>
                  <a:lnTo>
                    <a:pt x="29" y="9"/>
                  </a:lnTo>
                  <a:lnTo>
                    <a:pt x="18" y="2"/>
                  </a:lnTo>
                  <a:lnTo>
                    <a:pt x="4" y="0"/>
                  </a:lnTo>
                  <a:lnTo>
                    <a:pt x="0" y="28"/>
                  </a:lnTo>
                  <a:lnTo>
                    <a:pt x="4" y="52"/>
                  </a:lnTo>
                  <a:lnTo>
                    <a:pt x="14" y="82"/>
                  </a:lnTo>
                  <a:lnTo>
                    <a:pt x="18" y="100"/>
                  </a:lnTo>
                  <a:lnTo>
                    <a:pt x="23" y="112"/>
                  </a:lnTo>
                  <a:lnTo>
                    <a:pt x="37" y="105"/>
                  </a:lnTo>
                  <a:lnTo>
                    <a:pt x="48" y="109"/>
                  </a:lnTo>
                  <a:lnTo>
                    <a:pt x="45" y="121"/>
                  </a:lnTo>
                  <a:lnTo>
                    <a:pt x="36" y="134"/>
                  </a:lnTo>
                  <a:lnTo>
                    <a:pt x="45" y="167"/>
                  </a:lnTo>
                  <a:lnTo>
                    <a:pt x="50" y="183"/>
                  </a:lnTo>
                  <a:lnTo>
                    <a:pt x="68" y="215"/>
                  </a:lnTo>
                  <a:lnTo>
                    <a:pt x="84" y="247"/>
                  </a:lnTo>
                  <a:lnTo>
                    <a:pt x="114" y="295"/>
                  </a:lnTo>
                  <a:lnTo>
                    <a:pt x="123" y="317"/>
                  </a:lnTo>
                  <a:lnTo>
                    <a:pt x="139" y="319"/>
                  </a:lnTo>
                  <a:lnTo>
                    <a:pt x="139" y="319"/>
                  </a:lnTo>
                  <a:lnTo>
                    <a:pt x="139" y="3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1">
              <a:extLst>
                <a:ext uri="{FF2B5EF4-FFF2-40B4-BE49-F238E27FC236}">
                  <a16:creationId xmlns:a16="http://schemas.microsoft.com/office/drawing/2014/main" id="{C3C4A138-2F81-851F-F9BC-7AE6EAAA7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42521" y="6590915"/>
              <a:ext cx="907997" cy="661799"/>
            </a:xfrm>
            <a:custGeom>
              <a:avLst/>
              <a:gdLst>
                <a:gd name="T0" fmla="*/ 301 w 402"/>
                <a:gd name="T1" fmla="*/ 284 h 293"/>
                <a:gd name="T2" fmla="*/ 326 w 402"/>
                <a:gd name="T3" fmla="*/ 265 h 293"/>
                <a:gd name="T4" fmla="*/ 353 w 402"/>
                <a:gd name="T5" fmla="*/ 259 h 293"/>
                <a:gd name="T6" fmla="*/ 378 w 402"/>
                <a:gd name="T7" fmla="*/ 268 h 293"/>
                <a:gd name="T8" fmla="*/ 390 w 402"/>
                <a:gd name="T9" fmla="*/ 250 h 293"/>
                <a:gd name="T10" fmla="*/ 397 w 402"/>
                <a:gd name="T11" fmla="*/ 249 h 293"/>
                <a:gd name="T12" fmla="*/ 385 w 402"/>
                <a:gd name="T13" fmla="*/ 220 h 293"/>
                <a:gd name="T14" fmla="*/ 365 w 402"/>
                <a:gd name="T15" fmla="*/ 218 h 293"/>
                <a:gd name="T16" fmla="*/ 351 w 402"/>
                <a:gd name="T17" fmla="*/ 204 h 293"/>
                <a:gd name="T18" fmla="*/ 344 w 402"/>
                <a:gd name="T19" fmla="*/ 202 h 293"/>
                <a:gd name="T20" fmla="*/ 340 w 402"/>
                <a:gd name="T21" fmla="*/ 179 h 293"/>
                <a:gd name="T22" fmla="*/ 319 w 402"/>
                <a:gd name="T23" fmla="*/ 170 h 293"/>
                <a:gd name="T24" fmla="*/ 328 w 402"/>
                <a:gd name="T25" fmla="*/ 158 h 293"/>
                <a:gd name="T26" fmla="*/ 312 w 402"/>
                <a:gd name="T27" fmla="*/ 128 h 293"/>
                <a:gd name="T28" fmla="*/ 342 w 402"/>
                <a:gd name="T29" fmla="*/ 119 h 293"/>
                <a:gd name="T30" fmla="*/ 331 w 402"/>
                <a:gd name="T31" fmla="*/ 101 h 293"/>
                <a:gd name="T32" fmla="*/ 322 w 402"/>
                <a:gd name="T33" fmla="*/ 71 h 293"/>
                <a:gd name="T34" fmla="*/ 289 w 402"/>
                <a:gd name="T35" fmla="*/ 53 h 293"/>
                <a:gd name="T36" fmla="*/ 274 w 402"/>
                <a:gd name="T37" fmla="*/ 32 h 293"/>
                <a:gd name="T38" fmla="*/ 258 w 402"/>
                <a:gd name="T39" fmla="*/ 7 h 293"/>
                <a:gd name="T40" fmla="*/ 230 w 402"/>
                <a:gd name="T41" fmla="*/ 10 h 293"/>
                <a:gd name="T42" fmla="*/ 200 w 402"/>
                <a:gd name="T43" fmla="*/ 35 h 293"/>
                <a:gd name="T44" fmla="*/ 175 w 402"/>
                <a:gd name="T45" fmla="*/ 55 h 293"/>
                <a:gd name="T46" fmla="*/ 95 w 402"/>
                <a:gd name="T47" fmla="*/ 137 h 293"/>
                <a:gd name="T48" fmla="*/ 66 w 402"/>
                <a:gd name="T49" fmla="*/ 158 h 293"/>
                <a:gd name="T50" fmla="*/ 0 w 402"/>
                <a:gd name="T51" fmla="*/ 218 h 293"/>
                <a:gd name="T52" fmla="*/ 30 w 402"/>
                <a:gd name="T53" fmla="*/ 233 h 293"/>
                <a:gd name="T54" fmla="*/ 48 w 402"/>
                <a:gd name="T55" fmla="*/ 250 h 293"/>
                <a:gd name="T56" fmla="*/ 137 w 402"/>
                <a:gd name="T57" fmla="*/ 233 h 293"/>
                <a:gd name="T58" fmla="*/ 166 w 402"/>
                <a:gd name="T59" fmla="*/ 242 h 293"/>
                <a:gd name="T60" fmla="*/ 178 w 402"/>
                <a:gd name="T61" fmla="*/ 274 h 293"/>
                <a:gd name="T62" fmla="*/ 201 w 402"/>
                <a:gd name="T63" fmla="*/ 291 h 293"/>
                <a:gd name="T64" fmla="*/ 228 w 402"/>
                <a:gd name="T65" fmla="*/ 279 h 293"/>
                <a:gd name="T66" fmla="*/ 256 w 402"/>
                <a:gd name="T67" fmla="*/ 286 h 293"/>
                <a:gd name="T68" fmla="*/ 290 w 402"/>
                <a:gd name="T69" fmla="*/ 293 h 293"/>
                <a:gd name="T70" fmla="*/ 290 w 402"/>
                <a:gd name="T71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2" h="293">
                  <a:moveTo>
                    <a:pt x="290" y="293"/>
                  </a:moveTo>
                  <a:lnTo>
                    <a:pt x="301" y="284"/>
                  </a:lnTo>
                  <a:lnTo>
                    <a:pt x="315" y="277"/>
                  </a:lnTo>
                  <a:lnTo>
                    <a:pt x="326" y="265"/>
                  </a:lnTo>
                  <a:lnTo>
                    <a:pt x="340" y="261"/>
                  </a:lnTo>
                  <a:lnTo>
                    <a:pt x="353" y="259"/>
                  </a:lnTo>
                  <a:lnTo>
                    <a:pt x="367" y="261"/>
                  </a:lnTo>
                  <a:lnTo>
                    <a:pt x="378" y="268"/>
                  </a:lnTo>
                  <a:lnTo>
                    <a:pt x="392" y="267"/>
                  </a:lnTo>
                  <a:lnTo>
                    <a:pt x="390" y="250"/>
                  </a:lnTo>
                  <a:lnTo>
                    <a:pt x="402" y="258"/>
                  </a:lnTo>
                  <a:lnTo>
                    <a:pt x="397" y="249"/>
                  </a:lnTo>
                  <a:lnTo>
                    <a:pt x="381" y="236"/>
                  </a:lnTo>
                  <a:lnTo>
                    <a:pt x="385" y="220"/>
                  </a:lnTo>
                  <a:lnTo>
                    <a:pt x="376" y="210"/>
                  </a:lnTo>
                  <a:lnTo>
                    <a:pt x="365" y="218"/>
                  </a:lnTo>
                  <a:lnTo>
                    <a:pt x="363" y="204"/>
                  </a:lnTo>
                  <a:lnTo>
                    <a:pt x="351" y="204"/>
                  </a:lnTo>
                  <a:lnTo>
                    <a:pt x="349" y="190"/>
                  </a:lnTo>
                  <a:lnTo>
                    <a:pt x="344" y="202"/>
                  </a:lnTo>
                  <a:lnTo>
                    <a:pt x="333" y="192"/>
                  </a:lnTo>
                  <a:lnTo>
                    <a:pt x="340" y="179"/>
                  </a:lnTo>
                  <a:lnTo>
                    <a:pt x="328" y="181"/>
                  </a:lnTo>
                  <a:lnTo>
                    <a:pt x="319" y="170"/>
                  </a:lnTo>
                  <a:lnTo>
                    <a:pt x="312" y="156"/>
                  </a:lnTo>
                  <a:lnTo>
                    <a:pt x="328" y="158"/>
                  </a:lnTo>
                  <a:lnTo>
                    <a:pt x="322" y="142"/>
                  </a:lnTo>
                  <a:lnTo>
                    <a:pt x="312" y="128"/>
                  </a:lnTo>
                  <a:lnTo>
                    <a:pt x="324" y="122"/>
                  </a:lnTo>
                  <a:lnTo>
                    <a:pt x="342" y="119"/>
                  </a:lnTo>
                  <a:lnTo>
                    <a:pt x="329" y="113"/>
                  </a:lnTo>
                  <a:lnTo>
                    <a:pt x="331" y="101"/>
                  </a:lnTo>
                  <a:lnTo>
                    <a:pt x="329" y="81"/>
                  </a:lnTo>
                  <a:lnTo>
                    <a:pt x="322" y="71"/>
                  </a:lnTo>
                  <a:lnTo>
                    <a:pt x="310" y="62"/>
                  </a:lnTo>
                  <a:lnTo>
                    <a:pt x="289" y="53"/>
                  </a:lnTo>
                  <a:lnTo>
                    <a:pt x="276" y="46"/>
                  </a:lnTo>
                  <a:lnTo>
                    <a:pt x="274" y="32"/>
                  </a:lnTo>
                  <a:lnTo>
                    <a:pt x="269" y="23"/>
                  </a:lnTo>
                  <a:lnTo>
                    <a:pt x="258" y="7"/>
                  </a:lnTo>
                  <a:lnTo>
                    <a:pt x="249" y="0"/>
                  </a:lnTo>
                  <a:lnTo>
                    <a:pt x="230" y="10"/>
                  </a:lnTo>
                  <a:lnTo>
                    <a:pt x="212" y="24"/>
                  </a:lnTo>
                  <a:lnTo>
                    <a:pt x="200" y="35"/>
                  </a:lnTo>
                  <a:lnTo>
                    <a:pt x="189" y="48"/>
                  </a:lnTo>
                  <a:lnTo>
                    <a:pt x="175" y="55"/>
                  </a:lnTo>
                  <a:lnTo>
                    <a:pt x="134" y="99"/>
                  </a:lnTo>
                  <a:lnTo>
                    <a:pt x="95" y="137"/>
                  </a:lnTo>
                  <a:lnTo>
                    <a:pt x="80" y="147"/>
                  </a:lnTo>
                  <a:lnTo>
                    <a:pt x="66" y="158"/>
                  </a:lnTo>
                  <a:lnTo>
                    <a:pt x="46" y="179"/>
                  </a:lnTo>
                  <a:lnTo>
                    <a:pt x="0" y="218"/>
                  </a:lnTo>
                  <a:lnTo>
                    <a:pt x="18" y="224"/>
                  </a:lnTo>
                  <a:lnTo>
                    <a:pt x="30" y="233"/>
                  </a:lnTo>
                  <a:lnTo>
                    <a:pt x="39" y="240"/>
                  </a:lnTo>
                  <a:lnTo>
                    <a:pt x="48" y="250"/>
                  </a:lnTo>
                  <a:lnTo>
                    <a:pt x="59" y="258"/>
                  </a:lnTo>
                  <a:lnTo>
                    <a:pt x="137" y="233"/>
                  </a:lnTo>
                  <a:lnTo>
                    <a:pt x="150" y="236"/>
                  </a:lnTo>
                  <a:lnTo>
                    <a:pt x="166" y="242"/>
                  </a:lnTo>
                  <a:lnTo>
                    <a:pt x="173" y="256"/>
                  </a:lnTo>
                  <a:lnTo>
                    <a:pt x="178" y="274"/>
                  </a:lnTo>
                  <a:lnTo>
                    <a:pt x="189" y="281"/>
                  </a:lnTo>
                  <a:lnTo>
                    <a:pt x="201" y="291"/>
                  </a:lnTo>
                  <a:lnTo>
                    <a:pt x="216" y="284"/>
                  </a:lnTo>
                  <a:lnTo>
                    <a:pt x="228" y="279"/>
                  </a:lnTo>
                  <a:lnTo>
                    <a:pt x="244" y="288"/>
                  </a:lnTo>
                  <a:lnTo>
                    <a:pt x="256" y="286"/>
                  </a:lnTo>
                  <a:lnTo>
                    <a:pt x="273" y="288"/>
                  </a:lnTo>
                  <a:lnTo>
                    <a:pt x="290" y="293"/>
                  </a:lnTo>
                  <a:lnTo>
                    <a:pt x="290" y="293"/>
                  </a:lnTo>
                  <a:lnTo>
                    <a:pt x="290" y="2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2">
              <a:extLst>
                <a:ext uri="{FF2B5EF4-FFF2-40B4-BE49-F238E27FC236}">
                  <a16:creationId xmlns:a16="http://schemas.microsoft.com/office/drawing/2014/main" id="{B7177688-C4BE-7DC6-880D-F8BA9A1498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51360" y="7065242"/>
              <a:ext cx="539829" cy="429153"/>
            </a:xfrm>
            <a:custGeom>
              <a:avLst/>
              <a:gdLst>
                <a:gd name="T0" fmla="*/ 134 w 239"/>
                <a:gd name="T1" fmla="*/ 190 h 190"/>
                <a:gd name="T2" fmla="*/ 135 w 239"/>
                <a:gd name="T3" fmla="*/ 178 h 190"/>
                <a:gd name="T4" fmla="*/ 141 w 239"/>
                <a:gd name="T5" fmla="*/ 165 h 190"/>
                <a:gd name="T6" fmla="*/ 132 w 239"/>
                <a:gd name="T7" fmla="*/ 153 h 190"/>
                <a:gd name="T8" fmla="*/ 162 w 239"/>
                <a:gd name="T9" fmla="*/ 117 h 190"/>
                <a:gd name="T10" fmla="*/ 173 w 239"/>
                <a:gd name="T11" fmla="*/ 108 h 190"/>
                <a:gd name="T12" fmla="*/ 187 w 239"/>
                <a:gd name="T13" fmla="*/ 94 h 190"/>
                <a:gd name="T14" fmla="*/ 214 w 239"/>
                <a:gd name="T15" fmla="*/ 73 h 190"/>
                <a:gd name="T16" fmla="*/ 239 w 239"/>
                <a:gd name="T17" fmla="*/ 53 h 190"/>
                <a:gd name="T18" fmla="*/ 196 w 239"/>
                <a:gd name="T19" fmla="*/ 23 h 190"/>
                <a:gd name="T20" fmla="*/ 178 w 239"/>
                <a:gd name="T21" fmla="*/ 16 h 190"/>
                <a:gd name="T22" fmla="*/ 148 w 239"/>
                <a:gd name="T23" fmla="*/ 0 h 190"/>
                <a:gd name="T24" fmla="*/ 128 w 239"/>
                <a:gd name="T25" fmla="*/ 3 h 190"/>
                <a:gd name="T26" fmla="*/ 114 w 239"/>
                <a:gd name="T27" fmla="*/ 16 h 190"/>
                <a:gd name="T28" fmla="*/ 98 w 239"/>
                <a:gd name="T29" fmla="*/ 16 h 190"/>
                <a:gd name="T30" fmla="*/ 80 w 239"/>
                <a:gd name="T31" fmla="*/ 23 h 190"/>
                <a:gd name="T32" fmla="*/ 73 w 239"/>
                <a:gd name="T33" fmla="*/ 35 h 190"/>
                <a:gd name="T34" fmla="*/ 57 w 239"/>
                <a:gd name="T35" fmla="*/ 49 h 190"/>
                <a:gd name="T36" fmla="*/ 41 w 239"/>
                <a:gd name="T37" fmla="*/ 51 h 190"/>
                <a:gd name="T38" fmla="*/ 27 w 239"/>
                <a:gd name="T39" fmla="*/ 58 h 190"/>
                <a:gd name="T40" fmla="*/ 14 w 239"/>
                <a:gd name="T41" fmla="*/ 67 h 190"/>
                <a:gd name="T42" fmla="*/ 0 w 239"/>
                <a:gd name="T43" fmla="*/ 69 h 190"/>
                <a:gd name="T44" fmla="*/ 5 w 239"/>
                <a:gd name="T45" fmla="*/ 85 h 190"/>
                <a:gd name="T46" fmla="*/ 7 w 239"/>
                <a:gd name="T47" fmla="*/ 96 h 190"/>
                <a:gd name="T48" fmla="*/ 12 w 239"/>
                <a:gd name="T49" fmla="*/ 108 h 190"/>
                <a:gd name="T50" fmla="*/ 9 w 239"/>
                <a:gd name="T51" fmla="*/ 128 h 190"/>
                <a:gd name="T52" fmla="*/ 11 w 239"/>
                <a:gd name="T53" fmla="*/ 137 h 190"/>
                <a:gd name="T54" fmla="*/ 23 w 239"/>
                <a:gd name="T55" fmla="*/ 146 h 190"/>
                <a:gd name="T56" fmla="*/ 36 w 239"/>
                <a:gd name="T57" fmla="*/ 153 h 190"/>
                <a:gd name="T58" fmla="*/ 41 w 239"/>
                <a:gd name="T59" fmla="*/ 167 h 190"/>
                <a:gd name="T60" fmla="*/ 52 w 239"/>
                <a:gd name="T61" fmla="*/ 174 h 190"/>
                <a:gd name="T62" fmla="*/ 64 w 239"/>
                <a:gd name="T63" fmla="*/ 179 h 190"/>
                <a:gd name="T64" fmla="*/ 80 w 239"/>
                <a:gd name="T65" fmla="*/ 186 h 190"/>
                <a:gd name="T66" fmla="*/ 109 w 239"/>
                <a:gd name="T67" fmla="*/ 188 h 190"/>
                <a:gd name="T68" fmla="*/ 121 w 239"/>
                <a:gd name="T69" fmla="*/ 186 h 190"/>
                <a:gd name="T70" fmla="*/ 134 w 239"/>
                <a:gd name="T71" fmla="*/ 190 h 190"/>
                <a:gd name="T72" fmla="*/ 134 w 239"/>
                <a:gd name="T73" fmla="*/ 190 h 190"/>
                <a:gd name="T74" fmla="*/ 134 w 239"/>
                <a:gd name="T7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9" h="190">
                  <a:moveTo>
                    <a:pt x="134" y="190"/>
                  </a:moveTo>
                  <a:lnTo>
                    <a:pt x="135" y="178"/>
                  </a:lnTo>
                  <a:lnTo>
                    <a:pt x="141" y="165"/>
                  </a:lnTo>
                  <a:lnTo>
                    <a:pt x="132" y="153"/>
                  </a:lnTo>
                  <a:lnTo>
                    <a:pt x="162" y="117"/>
                  </a:lnTo>
                  <a:lnTo>
                    <a:pt x="173" y="108"/>
                  </a:lnTo>
                  <a:lnTo>
                    <a:pt x="187" y="94"/>
                  </a:lnTo>
                  <a:lnTo>
                    <a:pt x="214" y="73"/>
                  </a:lnTo>
                  <a:lnTo>
                    <a:pt x="239" y="53"/>
                  </a:lnTo>
                  <a:lnTo>
                    <a:pt x="196" y="23"/>
                  </a:lnTo>
                  <a:lnTo>
                    <a:pt x="178" y="16"/>
                  </a:lnTo>
                  <a:lnTo>
                    <a:pt x="148" y="0"/>
                  </a:lnTo>
                  <a:lnTo>
                    <a:pt x="128" y="3"/>
                  </a:lnTo>
                  <a:lnTo>
                    <a:pt x="114" y="16"/>
                  </a:lnTo>
                  <a:lnTo>
                    <a:pt x="98" y="16"/>
                  </a:lnTo>
                  <a:lnTo>
                    <a:pt x="80" y="23"/>
                  </a:lnTo>
                  <a:lnTo>
                    <a:pt x="73" y="35"/>
                  </a:lnTo>
                  <a:lnTo>
                    <a:pt x="57" y="49"/>
                  </a:lnTo>
                  <a:lnTo>
                    <a:pt x="41" y="51"/>
                  </a:lnTo>
                  <a:lnTo>
                    <a:pt x="27" y="58"/>
                  </a:lnTo>
                  <a:lnTo>
                    <a:pt x="14" y="67"/>
                  </a:lnTo>
                  <a:lnTo>
                    <a:pt x="0" y="69"/>
                  </a:lnTo>
                  <a:lnTo>
                    <a:pt x="5" y="85"/>
                  </a:lnTo>
                  <a:lnTo>
                    <a:pt x="7" y="96"/>
                  </a:lnTo>
                  <a:lnTo>
                    <a:pt x="12" y="108"/>
                  </a:lnTo>
                  <a:lnTo>
                    <a:pt x="9" y="128"/>
                  </a:lnTo>
                  <a:lnTo>
                    <a:pt x="11" y="137"/>
                  </a:lnTo>
                  <a:lnTo>
                    <a:pt x="23" y="146"/>
                  </a:lnTo>
                  <a:lnTo>
                    <a:pt x="36" y="153"/>
                  </a:lnTo>
                  <a:lnTo>
                    <a:pt x="41" y="167"/>
                  </a:lnTo>
                  <a:lnTo>
                    <a:pt x="52" y="174"/>
                  </a:lnTo>
                  <a:lnTo>
                    <a:pt x="64" y="179"/>
                  </a:lnTo>
                  <a:lnTo>
                    <a:pt x="80" y="186"/>
                  </a:lnTo>
                  <a:lnTo>
                    <a:pt x="109" y="188"/>
                  </a:lnTo>
                  <a:lnTo>
                    <a:pt x="121" y="186"/>
                  </a:lnTo>
                  <a:lnTo>
                    <a:pt x="134" y="190"/>
                  </a:lnTo>
                  <a:lnTo>
                    <a:pt x="134" y="190"/>
                  </a:lnTo>
                  <a:lnTo>
                    <a:pt x="134" y="1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3">
              <a:extLst>
                <a:ext uri="{FF2B5EF4-FFF2-40B4-BE49-F238E27FC236}">
                  <a16:creationId xmlns:a16="http://schemas.microsoft.com/office/drawing/2014/main" id="{041ABA4D-6340-83AB-F55B-2F2D8A18AF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73118" y="6267922"/>
              <a:ext cx="725043" cy="727301"/>
            </a:xfrm>
            <a:custGeom>
              <a:avLst/>
              <a:gdLst>
                <a:gd name="T0" fmla="*/ 121 w 321"/>
                <a:gd name="T1" fmla="*/ 322 h 322"/>
                <a:gd name="T2" fmla="*/ 139 w 321"/>
                <a:gd name="T3" fmla="*/ 301 h 322"/>
                <a:gd name="T4" fmla="*/ 153 w 321"/>
                <a:gd name="T5" fmla="*/ 290 h 322"/>
                <a:gd name="T6" fmla="*/ 166 w 321"/>
                <a:gd name="T7" fmla="*/ 280 h 322"/>
                <a:gd name="T8" fmla="*/ 209 w 321"/>
                <a:gd name="T9" fmla="*/ 242 h 322"/>
                <a:gd name="T10" fmla="*/ 250 w 321"/>
                <a:gd name="T11" fmla="*/ 203 h 322"/>
                <a:gd name="T12" fmla="*/ 264 w 321"/>
                <a:gd name="T13" fmla="*/ 191 h 322"/>
                <a:gd name="T14" fmla="*/ 275 w 321"/>
                <a:gd name="T15" fmla="*/ 180 h 322"/>
                <a:gd name="T16" fmla="*/ 285 w 321"/>
                <a:gd name="T17" fmla="*/ 167 h 322"/>
                <a:gd name="T18" fmla="*/ 303 w 321"/>
                <a:gd name="T19" fmla="*/ 155 h 322"/>
                <a:gd name="T20" fmla="*/ 321 w 321"/>
                <a:gd name="T21" fmla="*/ 141 h 322"/>
                <a:gd name="T22" fmla="*/ 307 w 321"/>
                <a:gd name="T23" fmla="*/ 123 h 322"/>
                <a:gd name="T24" fmla="*/ 289 w 321"/>
                <a:gd name="T25" fmla="*/ 114 h 322"/>
                <a:gd name="T26" fmla="*/ 273 w 321"/>
                <a:gd name="T27" fmla="*/ 109 h 322"/>
                <a:gd name="T28" fmla="*/ 262 w 321"/>
                <a:gd name="T29" fmla="*/ 94 h 322"/>
                <a:gd name="T30" fmla="*/ 246 w 321"/>
                <a:gd name="T31" fmla="*/ 98 h 322"/>
                <a:gd name="T32" fmla="*/ 230 w 321"/>
                <a:gd name="T33" fmla="*/ 96 h 322"/>
                <a:gd name="T34" fmla="*/ 221 w 321"/>
                <a:gd name="T35" fmla="*/ 82 h 322"/>
                <a:gd name="T36" fmla="*/ 205 w 321"/>
                <a:gd name="T37" fmla="*/ 80 h 322"/>
                <a:gd name="T38" fmla="*/ 189 w 321"/>
                <a:gd name="T39" fmla="*/ 62 h 322"/>
                <a:gd name="T40" fmla="*/ 184 w 321"/>
                <a:gd name="T41" fmla="*/ 48 h 322"/>
                <a:gd name="T42" fmla="*/ 186 w 321"/>
                <a:gd name="T43" fmla="*/ 34 h 322"/>
                <a:gd name="T44" fmla="*/ 178 w 321"/>
                <a:gd name="T45" fmla="*/ 23 h 322"/>
                <a:gd name="T46" fmla="*/ 170 w 321"/>
                <a:gd name="T47" fmla="*/ 13 h 322"/>
                <a:gd name="T48" fmla="*/ 153 w 321"/>
                <a:gd name="T49" fmla="*/ 7 h 322"/>
                <a:gd name="T50" fmla="*/ 141 w 321"/>
                <a:gd name="T51" fmla="*/ 11 h 322"/>
                <a:gd name="T52" fmla="*/ 127 w 321"/>
                <a:gd name="T53" fmla="*/ 16 h 322"/>
                <a:gd name="T54" fmla="*/ 118 w 321"/>
                <a:gd name="T55" fmla="*/ 9 h 322"/>
                <a:gd name="T56" fmla="*/ 105 w 321"/>
                <a:gd name="T57" fmla="*/ 0 h 322"/>
                <a:gd name="T58" fmla="*/ 86 w 321"/>
                <a:gd name="T59" fmla="*/ 5 h 322"/>
                <a:gd name="T60" fmla="*/ 75 w 321"/>
                <a:gd name="T61" fmla="*/ 13 h 322"/>
                <a:gd name="T62" fmla="*/ 63 w 321"/>
                <a:gd name="T63" fmla="*/ 14 h 322"/>
                <a:gd name="T64" fmla="*/ 54 w 321"/>
                <a:gd name="T65" fmla="*/ 27 h 322"/>
                <a:gd name="T66" fmla="*/ 38 w 321"/>
                <a:gd name="T67" fmla="*/ 29 h 322"/>
                <a:gd name="T68" fmla="*/ 27 w 321"/>
                <a:gd name="T69" fmla="*/ 36 h 322"/>
                <a:gd name="T70" fmla="*/ 16 w 321"/>
                <a:gd name="T71" fmla="*/ 41 h 322"/>
                <a:gd name="T72" fmla="*/ 9 w 321"/>
                <a:gd name="T73" fmla="*/ 57 h 322"/>
                <a:gd name="T74" fmla="*/ 0 w 321"/>
                <a:gd name="T75" fmla="*/ 68 h 322"/>
                <a:gd name="T76" fmla="*/ 13 w 321"/>
                <a:gd name="T77" fmla="*/ 80 h 322"/>
                <a:gd name="T78" fmla="*/ 16 w 321"/>
                <a:gd name="T79" fmla="*/ 93 h 322"/>
                <a:gd name="T80" fmla="*/ 16 w 321"/>
                <a:gd name="T81" fmla="*/ 119 h 322"/>
                <a:gd name="T82" fmla="*/ 9 w 321"/>
                <a:gd name="T83" fmla="*/ 134 h 322"/>
                <a:gd name="T84" fmla="*/ 32 w 321"/>
                <a:gd name="T85" fmla="*/ 157 h 322"/>
                <a:gd name="T86" fmla="*/ 47 w 321"/>
                <a:gd name="T87" fmla="*/ 162 h 322"/>
                <a:gd name="T88" fmla="*/ 36 w 321"/>
                <a:gd name="T89" fmla="*/ 173 h 322"/>
                <a:gd name="T90" fmla="*/ 38 w 321"/>
                <a:gd name="T91" fmla="*/ 185 h 322"/>
                <a:gd name="T92" fmla="*/ 43 w 321"/>
                <a:gd name="T93" fmla="*/ 199 h 322"/>
                <a:gd name="T94" fmla="*/ 50 w 321"/>
                <a:gd name="T95" fmla="*/ 217 h 322"/>
                <a:gd name="T96" fmla="*/ 59 w 321"/>
                <a:gd name="T97" fmla="*/ 230 h 322"/>
                <a:gd name="T98" fmla="*/ 70 w 321"/>
                <a:gd name="T99" fmla="*/ 242 h 322"/>
                <a:gd name="T100" fmla="*/ 81 w 321"/>
                <a:gd name="T101" fmla="*/ 256 h 322"/>
                <a:gd name="T102" fmla="*/ 86 w 321"/>
                <a:gd name="T103" fmla="*/ 269 h 322"/>
                <a:gd name="T104" fmla="*/ 91 w 321"/>
                <a:gd name="T105" fmla="*/ 283 h 322"/>
                <a:gd name="T106" fmla="*/ 98 w 321"/>
                <a:gd name="T107" fmla="*/ 297 h 322"/>
                <a:gd name="T108" fmla="*/ 109 w 321"/>
                <a:gd name="T109" fmla="*/ 312 h 322"/>
                <a:gd name="T110" fmla="*/ 121 w 321"/>
                <a:gd name="T111" fmla="*/ 319 h 322"/>
                <a:gd name="T112" fmla="*/ 121 w 321"/>
                <a:gd name="T113" fmla="*/ 322 h 322"/>
                <a:gd name="T114" fmla="*/ 121 w 321"/>
                <a:gd name="T115" fmla="*/ 322 h 322"/>
                <a:gd name="T116" fmla="*/ 121 w 321"/>
                <a:gd name="T11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322">
                  <a:moveTo>
                    <a:pt x="121" y="322"/>
                  </a:moveTo>
                  <a:lnTo>
                    <a:pt x="139" y="301"/>
                  </a:lnTo>
                  <a:lnTo>
                    <a:pt x="153" y="290"/>
                  </a:lnTo>
                  <a:lnTo>
                    <a:pt x="166" y="280"/>
                  </a:lnTo>
                  <a:lnTo>
                    <a:pt x="209" y="242"/>
                  </a:lnTo>
                  <a:lnTo>
                    <a:pt x="250" y="203"/>
                  </a:lnTo>
                  <a:lnTo>
                    <a:pt x="264" y="191"/>
                  </a:lnTo>
                  <a:lnTo>
                    <a:pt x="275" y="180"/>
                  </a:lnTo>
                  <a:lnTo>
                    <a:pt x="285" y="167"/>
                  </a:lnTo>
                  <a:lnTo>
                    <a:pt x="303" y="155"/>
                  </a:lnTo>
                  <a:lnTo>
                    <a:pt x="321" y="141"/>
                  </a:lnTo>
                  <a:lnTo>
                    <a:pt x="307" y="123"/>
                  </a:lnTo>
                  <a:lnTo>
                    <a:pt x="289" y="114"/>
                  </a:lnTo>
                  <a:lnTo>
                    <a:pt x="273" y="109"/>
                  </a:lnTo>
                  <a:lnTo>
                    <a:pt x="262" y="94"/>
                  </a:lnTo>
                  <a:lnTo>
                    <a:pt x="246" y="98"/>
                  </a:lnTo>
                  <a:lnTo>
                    <a:pt x="230" y="96"/>
                  </a:lnTo>
                  <a:lnTo>
                    <a:pt x="221" y="82"/>
                  </a:lnTo>
                  <a:lnTo>
                    <a:pt x="205" y="80"/>
                  </a:lnTo>
                  <a:lnTo>
                    <a:pt x="189" y="62"/>
                  </a:lnTo>
                  <a:lnTo>
                    <a:pt x="184" y="48"/>
                  </a:lnTo>
                  <a:lnTo>
                    <a:pt x="186" y="34"/>
                  </a:lnTo>
                  <a:lnTo>
                    <a:pt x="178" y="23"/>
                  </a:lnTo>
                  <a:lnTo>
                    <a:pt x="170" y="13"/>
                  </a:lnTo>
                  <a:lnTo>
                    <a:pt x="153" y="7"/>
                  </a:lnTo>
                  <a:lnTo>
                    <a:pt x="141" y="11"/>
                  </a:lnTo>
                  <a:lnTo>
                    <a:pt x="127" y="16"/>
                  </a:lnTo>
                  <a:lnTo>
                    <a:pt x="118" y="9"/>
                  </a:lnTo>
                  <a:lnTo>
                    <a:pt x="105" y="0"/>
                  </a:lnTo>
                  <a:lnTo>
                    <a:pt x="86" y="5"/>
                  </a:lnTo>
                  <a:lnTo>
                    <a:pt x="75" y="13"/>
                  </a:lnTo>
                  <a:lnTo>
                    <a:pt x="63" y="14"/>
                  </a:lnTo>
                  <a:lnTo>
                    <a:pt x="54" y="27"/>
                  </a:lnTo>
                  <a:lnTo>
                    <a:pt x="38" y="29"/>
                  </a:lnTo>
                  <a:lnTo>
                    <a:pt x="27" y="36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0" y="68"/>
                  </a:lnTo>
                  <a:lnTo>
                    <a:pt x="13" y="80"/>
                  </a:lnTo>
                  <a:lnTo>
                    <a:pt x="16" y="93"/>
                  </a:lnTo>
                  <a:lnTo>
                    <a:pt x="16" y="119"/>
                  </a:lnTo>
                  <a:lnTo>
                    <a:pt x="9" y="134"/>
                  </a:lnTo>
                  <a:lnTo>
                    <a:pt x="32" y="157"/>
                  </a:lnTo>
                  <a:lnTo>
                    <a:pt x="47" y="162"/>
                  </a:lnTo>
                  <a:lnTo>
                    <a:pt x="36" y="173"/>
                  </a:lnTo>
                  <a:lnTo>
                    <a:pt x="38" y="185"/>
                  </a:lnTo>
                  <a:lnTo>
                    <a:pt x="43" y="199"/>
                  </a:lnTo>
                  <a:lnTo>
                    <a:pt x="50" y="217"/>
                  </a:lnTo>
                  <a:lnTo>
                    <a:pt x="59" y="230"/>
                  </a:lnTo>
                  <a:lnTo>
                    <a:pt x="70" y="242"/>
                  </a:lnTo>
                  <a:lnTo>
                    <a:pt x="81" y="256"/>
                  </a:lnTo>
                  <a:lnTo>
                    <a:pt x="86" y="269"/>
                  </a:lnTo>
                  <a:lnTo>
                    <a:pt x="91" y="283"/>
                  </a:lnTo>
                  <a:lnTo>
                    <a:pt x="98" y="297"/>
                  </a:lnTo>
                  <a:lnTo>
                    <a:pt x="109" y="312"/>
                  </a:lnTo>
                  <a:lnTo>
                    <a:pt x="121" y="319"/>
                  </a:lnTo>
                  <a:lnTo>
                    <a:pt x="121" y="322"/>
                  </a:lnTo>
                  <a:lnTo>
                    <a:pt x="121" y="322"/>
                  </a:lnTo>
                  <a:lnTo>
                    <a:pt x="121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4">
              <a:extLst>
                <a:ext uri="{FF2B5EF4-FFF2-40B4-BE49-F238E27FC236}">
                  <a16:creationId xmlns:a16="http://schemas.microsoft.com/office/drawing/2014/main" id="{0C9CA610-052C-B89E-1130-4DEC83AB16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8459" y="6159505"/>
              <a:ext cx="786027" cy="860565"/>
            </a:xfrm>
            <a:custGeom>
              <a:avLst/>
              <a:gdLst>
                <a:gd name="T0" fmla="*/ 187 w 348"/>
                <a:gd name="T1" fmla="*/ 381 h 381"/>
                <a:gd name="T2" fmla="*/ 234 w 348"/>
                <a:gd name="T3" fmla="*/ 342 h 381"/>
                <a:gd name="T4" fmla="*/ 305 w 348"/>
                <a:gd name="T5" fmla="*/ 272 h 381"/>
                <a:gd name="T6" fmla="*/ 326 w 348"/>
                <a:gd name="T7" fmla="*/ 253 h 381"/>
                <a:gd name="T8" fmla="*/ 323 w 348"/>
                <a:gd name="T9" fmla="*/ 226 h 381"/>
                <a:gd name="T10" fmla="*/ 301 w 348"/>
                <a:gd name="T11" fmla="*/ 169 h 381"/>
                <a:gd name="T12" fmla="*/ 312 w 348"/>
                <a:gd name="T13" fmla="*/ 160 h 381"/>
                <a:gd name="T14" fmla="*/ 319 w 348"/>
                <a:gd name="T15" fmla="*/ 148 h 381"/>
                <a:gd name="T16" fmla="*/ 308 w 348"/>
                <a:gd name="T17" fmla="*/ 130 h 381"/>
                <a:gd name="T18" fmla="*/ 323 w 348"/>
                <a:gd name="T19" fmla="*/ 123 h 381"/>
                <a:gd name="T20" fmla="*/ 328 w 348"/>
                <a:gd name="T21" fmla="*/ 137 h 381"/>
                <a:gd name="T22" fmla="*/ 333 w 348"/>
                <a:gd name="T23" fmla="*/ 110 h 381"/>
                <a:gd name="T24" fmla="*/ 348 w 348"/>
                <a:gd name="T25" fmla="*/ 96 h 381"/>
                <a:gd name="T26" fmla="*/ 340 w 348"/>
                <a:gd name="T27" fmla="*/ 80 h 381"/>
                <a:gd name="T28" fmla="*/ 319 w 348"/>
                <a:gd name="T29" fmla="*/ 71 h 381"/>
                <a:gd name="T30" fmla="*/ 303 w 348"/>
                <a:gd name="T31" fmla="*/ 68 h 381"/>
                <a:gd name="T32" fmla="*/ 292 w 348"/>
                <a:gd name="T33" fmla="*/ 57 h 381"/>
                <a:gd name="T34" fmla="*/ 280 w 348"/>
                <a:gd name="T35" fmla="*/ 46 h 381"/>
                <a:gd name="T36" fmla="*/ 221 w 348"/>
                <a:gd name="T37" fmla="*/ 59 h 381"/>
                <a:gd name="T38" fmla="*/ 120 w 348"/>
                <a:gd name="T39" fmla="*/ 14 h 381"/>
                <a:gd name="T40" fmla="*/ 95 w 348"/>
                <a:gd name="T41" fmla="*/ 0 h 381"/>
                <a:gd name="T42" fmla="*/ 88 w 348"/>
                <a:gd name="T43" fmla="*/ 13 h 381"/>
                <a:gd name="T44" fmla="*/ 88 w 348"/>
                <a:gd name="T45" fmla="*/ 29 h 381"/>
                <a:gd name="T46" fmla="*/ 65 w 348"/>
                <a:gd name="T47" fmla="*/ 36 h 381"/>
                <a:gd name="T48" fmla="*/ 0 w 348"/>
                <a:gd name="T49" fmla="*/ 64 h 381"/>
                <a:gd name="T50" fmla="*/ 8 w 348"/>
                <a:gd name="T51" fmla="*/ 75 h 381"/>
                <a:gd name="T52" fmla="*/ 20 w 348"/>
                <a:gd name="T53" fmla="*/ 89 h 381"/>
                <a:gd name="T54" fmla="*/ 25 w 348"/>
                <a:gd name="T55" fmla="*/ 100 h 381"/>
                <a:gd name="T56" fmla="*/ 33 w 348"/>
                <a:gd name="T57" fmla="*/ 112 h 381"/>
                <a:gd name="T58" fmla="*/ 38 w 348"/>
                <a:gd name="T59" fmla="*/ 130 h 381"/>
                <a:gd name="T60" fmla="*/ 43 w 348"/>
                <a:gd name="T61" fmla="*/ 141 h 381"/>
                <a:gd name="T62" fmla="*/ 47 w 348"/>
                <a:gd name="T63" fmla="*/ 153 h 381"/>
                <a:gd name="T64" fmla="*/ 57 w 348"/>
                <a:gd name="T65" fmla="*/ 171 h 381"/>
                <a:gd name="T66" fmla="*/ 70 w 348"/>
                <a:gd name="T67" fmla="*/ 178 h 381"/>
                <a:gd name="T68" fmla="*/ 79 w 348"/>
                <a:gd name="T69" fmla="*/ 187 h 381"/>
                <a:gd name="T70" fmla="*/ 93 w 348"/>
                <a:gd name="T71" fmla="*/ 208 h 381"/>
                <a:gd name="T72" fmla="*/ 107 w 348"/>
                <a:gd name="T73" fmla="*/ 219 h 381"/>
                <a:gd name="T74" fmla="*/ 98 w 348"/>
                <a:gd name="T75" fmla="*/ 231 h 381"/>
                <a:gd name="T76" fmla="*/ 102 w 348"/>
                <a:gd name="T77" fmla="*/ 255 h 381"/>
                <a:gd name="T78" fmla="*/ 100 w 348"/>
                <a:gd name="T79" fmla="*/ 276 h 381"/>
                <a:gd name="T80" fmla="*/ 114 w 348"/>
                <a:gd name="T81" fmla="*/ 288 h 381"/>
                <a:gd name="T82" fmla="*/ 116 w 348"/>
                <a:gd name="T83" fmla="*/ 301 h 381"/>
                <a:gd name="T84" fmla="*/ 125 w 348"/>
                <a:gd name="T85" fmla="*/ 312 h 381"/>
                <a:gd name="T86" fmla="*/ 129 w 348"/>
                <a:gd name="T87" fmla="*/ 338 h 381"/>
                <a:gd name="T88" fmla="*/ 141 w 348"/>
                <a:gd name="T89" fmla="*/ 336 h 381"/>
                <a:gd name="T90" fmla="*/ 143 w 348"/>
                <a:gd name="T91" fmla="*/ 352 h 381"/>
                <a:gd name="T92" fmla="*/ 159 w 348"/>
                <a:gd name="T93" fmla="*/ 352 h 381"/>
                <a:gd name="T94" fmla="*/ 175 w 348"/>
                <a:gd name="T95" fmla="*/ 354 h 381"/>
                <a:gd name="T96" fmla="*/ 182 w 348"/>
                <a:gd name="T97" fmla="*/ 365 h 381"/>
                <a:gd name="T98" fmla="*/ 187 w 348"/>
                <a:gd name="T99" fmla="*/ 381 h 381"/>
                <a:gd name="T100" fmla="*/ 187 w 348"/>
                <a:gd name="T101" fmla="*/ 381 h 381"/>
                <a:gd name="T102" fmla="*/ 187 w 348"/>
                <a:gd name="T103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8" h="381">
                  <a:moveTo>
                    <a:pt x="187" y="381"/>
                  </a:moveTo>
                  <a:lnTo>
                    <a:pt x="234" y="342"/>
                  </a:lnTo>
                  <a:lnTo>
                    <a:pt x="305" y="272"/>
                  </a:lnTo>
                  <a:lnTo>
                    <a:pt x="326" y="253"/>
                  </a:lnTo>
                  <a:lnTo>
                    <a:pt x="323" y="226"/>
                  </a:lnTo>
                  <a:lnTo>
                    <a:pt x="301" y="169"/>
                  </a:lnTo>
                  <a:lnTo>
                    <a:pt x="312" y="160"/>
                  </a:lnTo>
                  <a:lnTo>
                    <a:pt x="319" y="148"/>
                  </a:lnTo>
                  <a:lnTo>
                    <a:pt x="308" y="130"/>
                  </a:lnTo>
                  <a:lnTo>
                    <a:pt x="323" y="123"/>
                  </a:lnTo>
                  <a:lnTo>
                    <a:pt x="328" y="137"/>
                  </a:lnTo>
                  <a:lnTo>
                    <a:pt x="333" y="110"/>
                  </a:lnTo>
                  <a:lnTo>
                    <a:pt x="348" y="96"/>
                  </a:lnTo>
                  <a:lnTo>
                    <a:pt x="340" y="80"/>
                  </a:lnTo>
                  <a:lnTo>
                    <a:pt x="319" y="71"/>
                  </a:lnTo>
                  <a:lnTo>
                    <a:pt x="303" y="68"/>
                  </a:lnTo>
                  <a:lnTo>
                    <a:pt x="292" y="57"/>
                  </a:lnTo>
                  <a:lnTo>
                    <a:pt x="280" y="46"/>
                  </a:lnTo>
                  <a:lnTo>
                    <a:pt x="221" y="59"/>
                  </a:lnTo>
                  <a:lnTo>
                    <a:pt x="120" y="14"/>
                  </a:lnTo>
                  <a:lnTo>
                    <a:pt x="95" y="0"/>
                  </a:lnTo>
                  <a:lnTo>
                    <a:pt x="88" y="13"/>
                  </a:lnTo>
                  <a:lnTo>
                    <a:pt x="88" y="29"/>
                  </a:lnTo>
                  <a:lnTo>
                    <a:pt x="65" y="36"/>
                  </a:lnTo>
                  <a:lnTo>
                    <a:pt x="0" y="64"/>
                  </a:lnTo>
                  <a:lnTo>
                    <a:pt x="8" y="75"/>
                  </a:lnTo>
                  <a:lnTo>
                    <a:pt x="20" y="89"/>
                  </a:lnTo>
                  <a:lnTo>
                    <a:pt x="25" y="100"/>
                  </a:lnTo>
                  <a:lnTo>
                    <a:pt x="33" y="112"/>
                  </a:lnTo>
                  <a:lnTo>
                    <a:pt x="38" y="130"/>
                  </a:lnTo>
                  <a:lnTo>
                    <a:pt x="43" y="141"/>
                  </a:lnTo>
                  <a:lnTo>
                    <a:pt x="47" y="153"/>
                  </a:lnTo>
                  <a:lnTo>
                    <a:pt x="57" y="171"/>
                  </a:lnTo>
                  <a:lnTo>
                    <a:pt x="70" y="178"/>
                  </a:lnTo>
                  <a:lnTo>
                    <a:pt x="79" y="187"/>
                  </a:lnTo>
                  <a:lnTo>
                    <a:pt x="93" y="208"/>
                  </a:lnTo>
                  <a:lnTo>
                    <a:pt x="107" y="219"/>
                  </a:lnTo>
                  <a:lnTo>
                    <a:pt x="98" y="231"/>
                  </a:lnTo>
                  <a:lnTo>
                    <a:pt x="102" y="255"/>
                  </a:lnTo>
                  <a:lnTo>
                    <a:pt x="100" y="276"/>
                  </a:lnTo>
                  <a:lnTo>
                    <a:pt x="114" y="288"/>
                  </a:lnTo>
                  <a:lnTo>
                    <a:pt x="116" y="301"/>
                  </a:lnTo>
                  <a:lnTo>
                    <a:pt x="125" y="312"/>
                  </a:lnTo>
                  <a:lnTo>
                    <a:pt x="129" y="338"/>
                  </a:lnTo>
                  <a:lnTo>
                    <a:pt x="141" y="336"/>
                  </a:lnTo>
                  <a:lnTo>
                    <a:pt x="143" y="352"/>
                  </a:lnTo>
                  <a:lnTo>
                    <a:pt x="159" y="352"/>
                  </a:lnTo>
                  <a:lnTo>
                    <a:pt x="175" y="354"/>
                  </a:lnTo>
                  <a:lnTo>
                    <a:pt x="182" y="365"/>
                  </a:lnTo>
                  <a:lnTo>
                    <a:pt x="187" y="381"/>
                  </a:lnTo>
                  <a:lnTo>
                    <a:pt x="187" y="381"/>
                  </a:lnTo>
                  <a:lnTo>
                    <a:pt x="187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5">
              <a:extLst>
                <a:ext uri="{FF2B5EF4-FFF2-40B4-BE49-F238E27FC236}">
                  <a16:creationId xmlns:a16="http://schemas.microsoft.com/office/drawing/2014/main" id="{31D26BB4-7AD2-5F40-F030-4CEEDBA541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6573" y="5689695"/>
              <a:ext cx="706973" cy="716008"/>
            </a:xfrm>
            <a:custGeom>
              <a:avLst/>
              <a:gdLst>
                <a:gd name="T0" fmla="*/ 139 w 313"/>
                <a:gd name="T1" fmla="*/ 317 h 317"/>
                <a:gd name="T2" fmla="*/ 142 w 313"/>
                <a:gd name="T3" fmla="*/ 304 h 317"/>
                <a:gd name="T4" fmla="*/ 157 w 313"/>
                <a:gd name="T5" fmla="*/ 301 h 317"/>
                <a:gd name="T6" fmla="*/ 173 w 313"/>
                <a:gd name="T7" fmla="*/ 302 h 317"/>
                <a:gd name="T8" fmla="*/ 180 w 313"/>
                <a:gd name="T9" fmla="*/ 290 h 317"/>
                <a:gd name="T10" fmla="*/ 190 w 313"/>
                <a:gd name="T11" fmla="*/ 285 h 317"/>
                <a:gd name="T12" fmla="*/ 205 w 313"/>
                <a:gd name="T13" fmla="*/ 277 h 317"/>
                <a:gd name="T14" fmla="*/ 217 w 313"/>
                <a:gd name="T15" fmla="*/ 276 h 317"/>
                <a:gd name="T16" fmla="*/ 219 w 313"/>
                <a:gd name="T17" fmla="*/ 263 h 317"/>
                <a:gd name="T18" fmla="*/ 235 w 313"/>
                <a:gd name="T19" fmla="*/ 265 h 317"/>
                <a:gd name="T20" fmla="*/ 249 w 313"/>
                <a:gd name="T21" fmla="*/ 260 h 317"/>
                <a:gd name="T22" fmla="*/ 265 w 313"/>
                <a:gd name="T23" fmla="*/ 265 h 317"/>
                <a:gd name="T24" fmla="*/ 276 w 313"/>
                <a:gd name="T25" fmla="*/ 272 h 317"/>
                <a:gd name="T26" fmla="*/ 290 w 313"/>
                <a:gd name="T27" fmla="*/ 269 h 317"/>
                <a:gd name="T28" fmla="*/ 302 w 313"/>
                <a:gd name="T29" fmla="*/ 263 h 317"/>
                <a:gd name="T30" fmla="*/ 313 w 313"/>
                <a:gd name="T31" fmla="*/ 267 h 317"/>
                <a:gd name="T32" fmla="*/ 311 w 313"/>
                <a:gd name="T33" fmla="*/ 254 h 317"/>
                <a:gd name="T34" fmla="*/ 306 w 313"/>
                <a:gd name="T35" fmla="*/ 240 h 317"/>
                <a:gd name="T36" fmla="*/ 304 w 313"/>
                <a:gd name="T37" fmla="*/ 228 h 317"/>
                <a:gd name="T38" fmla="*/ 299 w 313"/>
                <a:gd name="T39" fmla="*/ 217 h 317"/>
                <a:gd name="T40" fmla="*/ 292 w 313"/>
                <a:gd name="T41" fmla="*/ 199 h 317"/>
                <a:gd name="T42" fmla="*/ 279 w 313"/>
                <a:gd name="T43" fmla="*/ 192 h 317"/>
                <a:gd name="T44" fmla="*/ 269 w 313"/>
                <a:gd name="T45" fmla="*/ 181 h 317"/>
                <a:gd name="T46" fmla="*/ 256 w 313"/>
                <a:gd name="T47" fmla="*/ 169 h 317"/>
                <a:gd name="T48" fmla="*/ 249 w 313"/>
                <a:gd name="T49" fmla="*/ 158 h 317"/>
                <a:gd name="T50" fmla="*/ 240 w 313"/>
                <a:gd name="T51" fmla="*/ 148 h 317"/>
                <a:gd name="T52" fmla="*/ 228 w 313"/>
                <a:gd name="T53" fmla="*/ 140 h 317"/>
                <a:gd name="T54" fmla="*/ 217 w 313"/>
                <a:gd name="T55" fmla="*/ 130 h 317"/>
                <a:gd name="T56" fmla="*/ 205 w 313"/>
                <a:gd name="T57" fmla="*/ 128 h 317"/>
                <a:gd name="T58" fmla="*/ 189 w 313"/>
                <a:gd name="T59" fmla="*/ 114 h 317"/>
                <a:gd name="T60" fmla="*/ 178 w 313"/>
                <a:gd name="T61" fmla="*/ 105 h 317"/>
                <a:gd name="T62" fmla="*/ 164 w 313"/>
                <a:gd name="T63" fmla="*/ 107 h 317"/>
                <a:gd name="T64" fmla="*/ 149 w 313"/>
                <a:gd name="T65" fmla="*/ 94 h 317"/>
                <a:gd name="T66" fmla="*/ 137 w 313"/>
                <a:gd name="T67" fmla="*/ 87 h 317"/>
                <a:gd name="T68" fmla="*/ 126 w 313"/>
                <a:gd name="T69" fmla="*/ 80 h 317"/>
                <a:gd name="T70" fmla="*/ 108 w 313"/>
                <a:gd name="T71" fmla="*/ 64 h 317"/>
                <a:gd name="T72" fmla="*/ 100 w 313"/>
                <a:gd name="T73" fmla="*/ 50 h 317"/>
                <a:gd name="T74" fmla="*/ 84 w 313"/>
                <a:gd name="T75" fmla="*/ 32 h 317"/>
                <a:gd name="T76" fmla="*/ 69 w 313"/>
                <a:gd name="T77" fmla="*/ 37 h 317"/>
                <a:gd name="T78" fmla="*/ 52 w 313"/>
                <a:gd name="T79" fmla="*/ 25 h 317"/>
                <a:gd name="T80" fmla="*/ 43 w 313"/>
                <a:gd name="T81" fmla="*/ 14 h 317"/>
                <a:gd name="T82" fmla="*/ 28 w 313"/>
                <a:gd name="T83" fmla="*/ 9 h 317"/>
                <a:gd name="T84" fmla="*/ 16 w 313"/>
                <a:gd name="T85" fmla="*/ 2 h 317"/>
                <a:gd name="T86" fmla="*/ 3 w 313"/>
                <a:gd name="T87" fmla="*/ 0 h 317"/>
                <a:gd name="T88" fmla="*/ 0 w 313"/>
                <a:gd name="T89" fmla="*/ 28 h 317"/>
                <a:gd name="T90" fmla="*/ 3 w 313"/>
                <a:gd name="T91" fmla="*/ 51 h 317"/>
                <a:gd name="T92" fmla="*/ 12 w 313"/>
                <a:gd name="T93" fmla="*/ 82 h 317"/>
                <a:gd name="T94" fmla="*/ 16 w 313"/>
                <a:gd name="T95" fmla="*/ 98 h 317"/>
                <a:gd name="T96" fmla="*/ 21 w 313"/>
                <a:gd name="T97" fmla="*/ 112 h 317"/>
                <a:gd name="T98" fmla="*/ 35 w 313"/>
                <a:gd name="T99" fmla="*/ 103 h 317"/>
                <a:gd name="T100" fmla="*/ 48 w 313"/>
                <a:gd name="T101" fmla="*/ 108 h 317"/>
                <a:gd name="T102" fmla="*/ 43 w 313"/>
                <a:gd name="T103" fmla="*/ 121 h 317"/>
                <a:gd name="T104" fmla="*/ 35 w 313"/>
                <a:gd name="T105" fmla="*/ 133 h 317"/>
                <a:gd name="T106" fmla="*/ 44 w 313"/>
                <a:gd name="T107" fmla="*/ 165 h 317"/>
                <a:gd name="T108" fmla="*/ 48 w 313"/>
                <a:gd name="T109" fmla="*/ 183 h 317"/>
                <a:gd name="T110" fmla="*/ 68 w 313"/>
                <a:gd name="T111" fmla="*/ 215 h 317"/>
                <a:gd name="T112" fmla="*/ 82 w 313"/>
                <a:gd name="T113" fmla="*/ 245 h 317"/>
                <a:gd name="T114" fmla="*/ 112 w 313"/>
                <a:gd name="T115" fmla="*/ 295 h 317"/>
                <a:gd name="T116" fmla="*/ 123 w 313"/>
                <a:gd name="T117" fmla="*/ 315 h 317"/>
                <a:gd name="T118" fmla="*/ 139 w 313"/>
                <a:gd name="T119" fmla="*/ 317 h 317"/>
                <a:gd name="T120" fmla="*/ 139 w 313"/>
                <a:gd name="T121" fmla="*/ 317 h 317"/>
                <a:gd name="T122" fmla="*/ 139 w 313"/>
                <a:gd name="T12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7">
                  <a:moveTo>
                    <a:pt x="139" y="317"/>
                  </a:moveTo>
                  <a:lnTo>
                    <a:pt x="142" y="304"/>
                  </a:lnTo>
                  <a:lnTo>
                    <a:pt x="157" y="301"/>
                  </a:lnTo>
                  <a:lnTo>
                    <a:pt x="173" y="302"/>
                  </a:lnTo>
                  <a:lnTo>
                    <a:pt x="180" y="290"/>
                  </a:lnTo>
                  <a:lnTo>
                    <a:pt x="190" y="285"/>
                  </a:lnTo>
                  <a:lnTo>
                    <a:pt x="205" y="277"/>
                  </a:lnTo>
                  <a:lnTo>
                    <a:pt x="217" y="276"/>
                  </a:lnTo>
                  <a:lnTo>
                    <a:pt x="219" y="263"/>
                  </a:lnTo>
                  <a:lnTo>
                    <a:pt x="235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6" y="272"/>
                  </a:lnTo>
                  <a:lnTo>
                    <a:pt x="290" y="269"/>
                  </a:lnTo>
                  <a:lnTo>
                    <a:pt x="302" y="263"/>
                  </a:lnTo>
                  <a:lnTo>
                    <a:pt x="313" y="267"/>
                  </a:lnTo>
                  <a:lnTo>
                    <a:pt x="311" y="254"/>
                  </a:lnTo>
                  <a:lnTo>
                    <a:pt x="306" y="240"/>
                  </a:lnTo>
                  <a:lnTo>
                    <a:pt x="304" y="228"/>
                  </a:lnTo>
                  <a:lnTo>
                    <a:pt x="299" y="217"/>
                  </a:lnTo>
                  <a:lnTo>
                    <a:pt x="292" y="199"/>
                  </a:lnTo>
                  <a:lnTo>
                    <a:pt x="279" y="192"/>
                  </a:lnTo>
                  <a:lnTo>
                    <a:pt x="269" y="181"/>
                  </a:lnTo>
                  <a:lnTo>
                    <a:pt x="256" y="169"/>
                  </a:lnTo>
                  <a:lnTo>
                    <a:pt x="249" y="158"/>
                  </a:lnTo>
                  <a:lnTo>
                    <a:pt x="240" y="148"/>
                  </a:lnTo>
                  <a:lnTo>
                    <a:pt x="228" y="140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89" y="114"/>
                  </a:lnTo>
                  <a:lnTo>
                    <a:pt x="178" y="105"/>
                  </a:lnTo>
                  <a:lnTo>
                    <a:pt x="164" y="107"/>
                  </a:lnTo>
                  <a:lnTo>
                    <a:pt x="149" y="94"/>
                  </a:lnTo>
                  <a:lnTo>
                    <a:pt x="137" y="87"/>
                  </a:lnTo>
                  <a:lnTo>
                    <a:pt x="126" y="80"/>
                  </a:lnTo>
                  <a:lnTo>
                    <a:pt x="108" y="64"/>
                  </a:lnTo>
                  <a:lnTo>
                    <a:pt x="100" y="50"/>
                  </a:lnTo>
                  <a:lnTo>
                    <a:pt x="84" y="32"/>
                  </a:lnTo>
                  <a:lnTo>
                    <a:pt x="69" y="37"/>
                  </a:lnTo>
                  <a:lnTo>
                    <a:pt x="52" y="25"/>
                  </a:lnTo>
                  <a:lnTo>
                    <a:pt x="43" y="14"/>
                  </a:lnTo>
                  <a:lnTo>
                    <a:pt x="28" y="9"/>
                  </a:lnTo>
                  <a:lnTo>
                    <a:pt x="16" y="2"/>
                  </a:lnTo>
                  <a:lnTo>
                    <a:pt x="3" y="0"/>
                  </a:lnTo>
                  <a:lnTo>
                    <a:pt x="0" y="28"/>
                  </a:lnTo>
                  <a:lnTo>
                    <a:pt x="3" y="51"/>
                  </a:lnTo>
                  <a:lnTo>
                    <a:pt x="12" y="82"/>
                  </a:lnTo>
                  <a:lnTo>
                    <a:pt x="16" y="98"/>
                  </a:lnTo>
                  <a:lnTo>
                    <a:pt x="21" y="112"/>
                  </a:lnTo>
                  <a:lnTo>
                    <a:pt x="35" y="103"/>
                  </a:lnTo>
                  <a:lnTo>
                    <a:pt x="48" y="108"/>
                  </a:lnTo>
                  <a:lnTo>
                    <a:pt x="43" y="121"/>
                  </a:lnTo>
                  <a:lnTo>
                    <a:pt x="35" y="133"/>
                  </a:lnTo>
                  <a:lnTo>
                    <a:pt x="44" y="165"/>
                  </a:lnTo>
                  <a:lnTo>
                    <a:pt x="48" y="183"/>
                  </a:lnTo>
                  <a:lnTo>
                    <a:pt x="68" y="215"/>
                  </a:lnTo>
                  <a:lnTo>
                    <a:pt x="82" y="245"/>
                  </a:lnTo>
                  <a:lnTo>
                    <a:pt x="112" y="295"/>
                  </a:lnTo>
                  <a:lnTo>
                    <a:pt x="123" y="315"/>
                  </a:lnTo>
                  <a:lnTo>
                    <a:pt x="139" y="317"/>
                  </a:lnTo>
                  <a:lnTo>
                    <a:pt x="139" y="317"/>
                  </a:lnTo>
                  <a:lnTo>
                    <a:pt x="139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6">
              <a:extLst>
                <a:ext uri="{FF2B5EF4-FFF2-40B4-BE49-F238E27FC236}">
                  <a16:creationId xmlns:a16="http://schemas.microsoft.com/office/drawing/2014/main" id="{2957AE99-55AD-06C5-F740-DF9DF103AD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27538" y="6371822"/>
              <a:ext cx="618883" cy="716008"/>
            </a:xfrm>
            <a:custGeom>
              <a:avLst/>
              <a:gdLst>
                <a:gd name="T0" fmla="*/ 214 w 274"/>
                <a:gd name="T1" fmla="*/ 317 h 317"/>
                <a:gd name="T2" fmla="*/ 226 w 274"/>
                <a:gd name="T3" fmla="*/ 317 h 317"/>
                <a:gd name="T4" fmla="*/ 274 w 274"/>
                <a:gd name="T5" fmla="*/ 276 h 317"/>
                <a:gd name="T6" fmla="*/ 262 w 274"/>
                <a:gd name="T7" fmla="*/ 266 h 317"/>
                <a:gd name="T8" fmla="*/ 255 w 274"/>
                <a:gd name="T9" fmla="*/ 255 h 317"/>
                <a:gd name="T10" fmla="*/ 246 w 274"/>
                <a:gd name="T11" fmla="*/ 244 h 317"/>
                <a:gd name="T12" fmla="*/ 237 w 274"/>
                <a:gd name="T13" fmla="*/ 230 h 317"/>
                <a:gd name="T14" fmla="*/ 239 w 274"/>
                <a:gd name="T15" fmla="*/ 218 h 317"/>
                <a:gd name="T16" fmla="*/ 225 w 274"/>
                <a:gd name="T17" fmla="*/ 200 h 317"/>
                <a:gd name="T18" fmla="*/ 217 w 274"/>
                <a:gd name="T19" fmla="*/ 189 h 317"/>
                <a:gd name="T20" fmla="*/ 205 w 274"/>
                <a:gd name="T21" fmla="*/ 178 h 317"/>
                <a:gd name="T22" fmla="*/ 203 w 274"/>
                <a:gd name="T23" fmla="*/ 164 h 317"/>
                <a:gd name="T24" fmla="*/ 189 w 274"/>
                <a:gd name="T25" fmla="*/ 150 h 317"/>
                <a:gd name="T26" fmla="*/ 189 w 274"/>
                <a:gd name="T27" fmla="*/ 134 h 317"/>
                <a:gd name="T28" fmla="*/ 193 w 274"/>
                <a:gd name="T29" fmla="*/ 121 h 317"/>
                <a:gd name="T30" fmla="*/ 185 w 274"/>
                <a:gd name="T31" fmla="*/ 111 h 317"/>
                <a:gd name="T32" fmla="*/ 161 w 274"/>
                <a:gd name="T33" fmla="*/ 98 h 317"/>
                <a:gd name="T34" fmla="*/ 162 w 274"/>
                <a:gd name="T35" fmla="*/ 82 h 317"/>
                <a:gd name="T36" fmla="*/ 178 w 274"/>
                <a:gd name="T37" fmla="*/ 57 h 317"/>
                <a:gd name="T38" fmla="*/ 164 w 274"/>
                <a:gd name="T39" fmla="*/ 43 h 317"/>
                <a:gd name="T40" fmla="*/ 162 w 274"/>
                <a:gd name="T41" fmla="*/ 29 h 317"/>
                <a:gd name="T42" fmla="*/ 155 w 274"/>
                <a:gd name="T43" fmla="*/ 18 h 317"/>
                <a:gd name="T44" fmla="*/ 166 w 274"/>
                <a:gd name="T45" fmla="*/ 8 h 317"/>
                <a:gd name="T46" fmla="*/ 150 w 274"/>
                <a:gd name="T47" fmla="*/ 2 h 317"/>
                <a:gd name="T48" fmla="*/ 143 w 274"/>
                <a:gd name="T49" fmla="*/ 15 h 317"/>
                <a:gd name="T50" fmla="*/ 130 w 274"/>
                <a:gd name="T51" fmla="*/ 9 h 317"/>
                <a:gd name="T52" fmla="*/ 118 w 274"/>
                <a:gd name="T53" fmla="*/ 4 h 317"/>
                <a:gd name="T54" fmla="*/ 105 w 274"/>
                <a:gd name="T55" fmla="*/ 0 h 317"/>
                <a:gd name="T56" fmla="*/ 95 w 274"/>
                <a:gd name="T57" fmla="*/ 8 h 317"/>
                <a:gd name="T58" fmla="*/ 80 w 274"/>
                <a:gd name="T59" fmla="*/ 13 h 317"/>
                <a:gd name="T60" fmla="*/ 68 w 274"/>
                <a:gd name="T61" fmla="*/ 18 h 317"/>
                <a:gd name="T62" fmla="*/ 52 w 274"/>
                <a:gd name="T63" fmla="*/ 13 h 317"/>
                <a:gd name="T64" fmla="*/ 41 w 274"/>
                <a:gd name="T65" fmla="*/ 18 h 317"/>
                <a:gd name="T66" fmla="*/ 31 w 274"/>
                <a:gd name="T67" fmla="*/ 27 h 317"/>
                <a:gd name="T68" fmla="*/ 15 w 274"/>
                <a:gd name="T69" fmla="*/ 34 h 317"/>
                <a:gd name="T70" fmla="*/ 4 w 274"/>
                <a:gd name="T71" fmla="*/ 40 h 317"/>
                <a:gd name="T72" fmla="*/ 0 w 274"/>
                <a:gd name="T73" fmla="*/ 59 h 317"/>
                <a:gd name="T74" fmla="*/ 9 w 274"/>
                <a:gd name="T75" fmla="*/ 75 h 317"/>
                <a:gd name="T76" fmla="*/ 23 w 274"/>
                <a:gd name="T77" fmla="*/ 120 h 317"/>
                <a:gd name="T78" fmla="*/ 38 w 274"/>
                <a:gd name="T79" fmla="*/ 157 h 317"/>
                <a:gd name="T80" fmla="*/ 48 w 274"/>
                <a:gd name="T81" fmla="*/ 194 h 317"/>
                <a:gd name="T82" fmla="*/ 75 w 274"/>
                <a:gd name="T83" fmla="*/ 223 h 317"/>
                <a:gd name="T84" fmla="*/ 75 w 274"/>
                <a:gd name="T85" fmla="*/ 239 h 317"/>
                <a:gd name="T86" fmla="*/ 82 w 274"/>
                <a:gd name="T87" fmla="*/ 262 h 317"/>
                <a:gd name="T88" fmla="*/ 77 w 274"/>
                <a:gd name="T89" fmla="*/ 278 h 317"/>
                <a:gd name="T90" fmla="*/ 93 w 274"/>
                <a:gd name="T91" fmla="*/ 280 h 317"/>
                <a:gd name="T92" fmla="*/ 105 w 274"/>
                <a:gd name="T93" fmla="*/ 292 h 317"/>
                <a:gd name="T94" fmla="*/ 123 w 274"/>
                <a:gd name="T95" fmla="*/ 294 h 317"/>
                <a:gd name="T96" fmla="*/ 137 w 274"/>
                <a:gd name="T97" fmla="*/ 292 h 317"/>
                <a:gd name="T98" fmla="*/ 153 w 274"/>
                <a:gd name="T99" fmla="*/ 291 h 317"/>
                <a:gd name="T100" fmla="*/ 164 w 274"/>
                <a:gd name="T101" fmla="*/ 299 h 317"/>
                <a:gd name="T102" fmla="*/ 180 w 274"/>
                <a:gd name="T103" fmla="*/ 301 h 317"/>
                <a:gd name="T104" fmla="*/ 189 w 274"/>
                <a:gd name="T105" fmla="*/ 312 h 317"/>
                <a:gd name="T106" fmla="*/ 205 w 274"/>
                <a:gd name="T107" fmla="*/ 317 h 317"/>
                <a:gd name="T108" fmla="*/ 214 w 274"/>
                <a:gd name="T109" fmla="*/ 317 h 317"/>
                <a:gd name="T110" fmla="*/ 214 w 274"/>
                <a:gd name="T111" fmla="*/ 317 h 317"/>
                <a:gd name="T112" fmla="*/ 214 w 274"/>
                <a:gd name="T11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317">
                  <a:moveTo>
                    <a:pt x="214" y="317"/>
                  </a:moveTo>
                  <a:lnTo>
                    <a:pt x="226" y="317"/>
                  </a:lnTo>
                  <a:lnTo>
                    <a:pt x="274" y="276"/>
                  </a:lnTo>
                  <a:lnTo>
                    <a:pt x="262" y="266"/>
                  </a:lnTo>
                  <a:lnTo>
                    <a:pt x="255" y="255"/>
                  </a:lnTo>
                  <a:lnTo>
                    <a:pt x="246" y="244"/>
                  </a:lnTo>
                  <a:lnTo>
                    <a:pt x="237" y="230"/>
                  </a:lnTo>
                  <a:lnTo>
                    <a:pt x="239" y="218"/>
                  </a:lnTo>
                  <a:lnTo>
                    <a:pt x="225" y="200"/>
                  </a:lnTo>
                  <a:lnTo>
                    <a:pt x="217" y="189"/>
                  </a:lnTo>
                  <a:lnTo>
                    <a:pt x="205" y="178"/>
                  </a:lnTo>
                  <a:lnTo>
                    <a:pt x="203" y="164"/>
                  </a:lnTo>
                  <a:lnTo>
                    <a:pt x="189" y="150"/>
                  </a:lnTo>
                  <a:lnTo>
                    <a:pt x="189" y="134"/>
                  </a:lnTo>
                  <a:lnTo>
                    <a:pt x="193" y="121"/>
                  </a:lnTo>
                  <a:lnTo>
                    <a:pt x="185" y="111"/>
                  </a:lnTo>
                  <a:lnTo>
                    <a:pt x="161" y="98"/>
                  </a:lnTo>
                  <a:lnTo>
                    <a:pt x="162" y="82"/>
                  </a:lnTo>
                  <a:lnTo>
                    <a:pt x="178" y="57"/>
                  </a:lnTo>
                  <a:lnTo>
                    <a:pt x="164" y="43"/>
                  </a:lnTo>
                  <a:lnTo>
                    <a:pt x="162" y="29"/>
                  </a:lnTo>
                  <a:lnTo>
                    <a:pt x="155" y="18"/>
                  </a:lnTo>
                  <a:lnTo>
                    <a:pt x="166" y="8"/>
                  </a:lnTo>
                  <a:lnTo>
                    <a:pt x="150" y="2"/>
                  </a:lnTo>
                  <a:lnTo>
                    <a:pt x="143" y="15"/>
                  </a:lnTo>
                  <a:lnTo>
                    <a:pt x="130" y="9"/>
                  </a:lnTo>
                  <a:lnTo>
                    <a:pt x="118" y="4"/>
                  </a:lnTo>
                  <a:lnTo>
                    <a:pt x="105" y="0"/>
                  </a:lnTo>
                  <a:lnTo>
                    <a:pt x="95" y="8"/>
                  </a:lnTo>
                  <a:lnTo>
                    <a:pt x="80" y="13"/>
                  </a:lnTo>
                  <a:lnTo>
                    <a:pt x="68" y="18"/>
                  </a:lnTo>
                  <a:lnTo>
                    <a:pt x="52" y="13"/>
                  </a:lnTo>
                  <a:lnTo>
                    <a:pt x="41" y="18"/>
                  </a:lnTo>
                  <a:lnTo>
                    <a:pt x="31" y="27"/>
                  </a:lnTo>
                  <a:lnTo>
                    <a:pt x="15" y="34"/>
                  </a:lnTo>
                  <a:lnTo>
                    <a:pt x="4" y="40"/>
                  </a:lnTo>
                  <a:lnTo>
                    <a:pt x="0" y="59"/>
                  </a:lnTo>
                  <a:lnTo>
                    <a:pt x="9" y="75"/>
                  </a:lnTo>
                  <a:lnTo>
                    <a:pt x="23" y="120"/>
                  </a:lnTo>
                  <a:lnTo>
                    <a:pt x="38" y="157"/>
                  </a:lnTo>
                  <a:lnTo>
                    <a:pt x="48" y="194"/>
                  </a:lnTo>
                  <a:lnTo>
                    <a:pt x="75" y="223"/>
                  </a:lnTo>
                  <a:lnTo>
                    <a:pt x="75" y="239"/>
                  </a:lnTo>
                  <a:lnTo>
                    <a:pt x="82" y="262"/>
                  </a:lnTo>
                  <a:lnTo>
                    <a:pt x="77" y="278"/>
                  </a:lnTo>
                  <a:lnTo>
                    <a:pt x="93" y="280"/>
                  </a:lnTo>
                  <a:lnTo>
                    <a:pt x="105" y="292"/>
                  </a:lnTo>
                  <a:lnTo>
                    <a:pt x="123" y="294"/>
                  </a:lnTo>
                  <a:lnTo>
                    <a:pt x="137" y="292"/>
                  </a:lnTo>
                  <a:lnTo>
                    <a:pt x="153" y="291"/>
                  </a:lnTo>
                  <a:lnTo>
                    <a:pt x="164" y="299"/>
                  </a:lnTo>
                  <a:lnTo>
                    <a:pt x="180" y="301"/>
                  </a:lnTo>
                  <a:lnTo>
                    <a:pt x="189" y="312"/>
                  </a:lnTo>
                  <a:lnTo>
                    <a:pt x="205" y="317"/>
                  </a:lnTo>
                  <a:lnTo>
                    <a:pt x="214" y="317"/>
                  </a:lnTo>
                  <a:lnTo>
                    <a:pt x="214" y="317"/>
                  </a:lnTo>
                  <a:lnTo>
                    <a:pt x="214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7">
              <a:extLst>
                <a:ext uri="{FF2B5EF4-FFF2-40B4-BE49-F238E27FC236}">
                  <a16:creationId xmlns:a16="http://schemas.microsoft.com/office/drawing/2014/main" id="{BF58C865-4D83-3F6A-5421-4F862E9553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873343" y="5565466"/>
              <a:ext cx="910256" cy="749888"/>
            </a:xfrm>
            <a:custGeom>
              <a:avLst/>
              <a:gdLst>
                <a:gd name="T0" fmla="*/ 230 w 403"/>
                <a:gd name="T1" fmla="*/ 332 h 332"/>
                <a:gd name="T2" fmla="*/ 244 w 403"/>
                <a:gd name="T3" fmla="*/ 324 h 332"/>
                <a:gd name="T4" fmla="*/ 260 w 403"/>
                <a:gd name="T5" fmla="*/ 304 h 332"/>
                <a:gd name="T6" fmla="*/ 278 w 403"/>
                <a:gd name="T7" fmla="*/ 290 h 332"/>
                <a:gd name="T8" fmla="*/ 269 w 403"/>
                <a:gd name="T9" fmla="*/ 276 h 332"/>
                <a:gd name="T10" fmla="*/ 248 w 403"/>
                <a:gd name="T11" fmla="*/ 247 h 332"/>
                <a:gd name="T12" fmla="*/ 253 w 403"/>
                <a:gd name="T13" fmla="*/ 227 h 332"/>
                <a:gd name="T14" fmla="*/ 264 w 403"/>
                <a:gd name="T15" fmla="*/ 217 h 332"/>
                <a:gd name="T16" fmla="*/ 271 w 403"/>
                <a:gd name="T17" fmla="*/ 204 h 332"/>
                <a:gd name="T18" fmla="*/ 282 w 403"/>
                <a:gd name="T19" fmla="*/ 179 h 332"/>
                <a:gd name="T20" fmla="*/ 294 w 403"/>
                <a:gd name="T21" fmla="*/ 174 h 332"/>
                <a:gd name="T22" fmla="*/ 301 w 403"/>
                <a:gd name="T23" fmla="*/ 153 h 332"/>
                <a:gd name="T24" fmla="*/ 316 w 403"/>
                <a:gd name="T25" fmla="*/ 138 h 332"/>
                <a:gd name="T26" fmla="*/ 323 w 403"/>
                <a:gd name="T27" fmla="*/ 126 h 332"/>
                <a:gd name="T28" fmla="*/ 332 w 403"/>
                <a:gd name="T29" fmla="*/ 114 h 332"/>
                <a:gd name="T30" fmla="*/ 342 w 403"/>
                <a:gd name="T31" fmla="*/ 106 h 332"/>
                <a:gd name="T32" fmla="*/ 349 w 403"/>
                <a:gd name="T33" fmla="*/ 94 h 332"/>
                <a:gd name="T34" fmla="*/ 365 w 403"/>
                <a:gd name="T35" fmla="*/ 96 h 332"/>
                <a:gd name="T36" fmla="*/ 383 w 403"/>
                <a:gd name="T37" fmla="*/ 89 h 332"/>
                <a:gd name="T38" fmla="*/ 394 w 403"/>
                <a:gd name="T39" fmla="*/ 80 h 332"/>
                <a:gd name="T40" fmla="*/ 403 w 403"/>
                <a:gd name="T41" fmla="*/ 65 h 332"/>
                <a:gd name="T42" fmla="*/ 387 w 403"/>
                <a:gd name="T43" fmla="*/ 60 h 332"/>
                <a:gd name="T44" fmla="*/ 372 w 403"/>
                <a:gd name="T45" fmla="*/ 51 h 332"/>
                <a:gd name="T46" fmla="*/ 356 w 403"/>
                <a:gd name="T47" fmla="*/ 46 h 332"/>
                <a:gd name="T48" fmla="*/ 349 w 403"/>
                <a:gd name="T49" fmla="*/ 55 h 332"/>
                <a:gd name="T50" fmla="*/ 333 w 403"/>
                <a:gd name="T51" fmla="*/ 46 h 332"/>
                <a:gd name="T52" fmla="*/ 321 w 403"/>
                <a:gd name="T53" fmla="*/ 39 h 332"/>
                <a:gd name="T54" fmla="*/ 305 w 403"/>
                <a:gd name="T55" fmla="*/ 37 h 332"/>
                <a:gd name="T56" fmla="*/ 292 w 403"/>
                <a:gd name="T57" fmla="*/ 32 h 332"/>
                <a:gd name="T58" fmla="*/ 282 w 403"/>
                <a:gd name="T59" fmla="*/ 25 h 332"/>
                <a:gd name="T60" fmla="*/ 271 w 403"/>
                <a:gd name="T61" fmla="*/ 7 h 332"/>
                <a:gd name="T62" fmla="*/ 259 w 403"/>
                <a:gd name="T63" fmla="*/ 1 h 332"/>
                <a:gd name="T64" fmla="*/ 241 w 403"/>
                <a:gd name="T65" fmla="*/ 7 h 332"/>
                <a:gd name="T66" fmla="*/ 225 w 403"/>
                <a:gd name="T67" fmla="*/ 10 h 332"/>
                <a:gd name="T68" fmla="*/ 211 w 403"/>
                <a:gd name="T69" fmla="*/ 12 h 332"/>
                <a:gd name="T70" fmla="*/ 196 w 403"/>
                <a:gd name="T71" fmla="*/ 26 h 332"/>
                <a:gd name="T72" fmla="*/ 184 w 403"/>
                <a:gd name="T73" fmla="*/ 19 h 332"/>
                <a:gd name="T74" fmla="*/ 170 w 403"/>
                <a:gd name="T75" fmla="*/ 16 h 332"/>
                <a:gd name="T76" fmla="*/ 150 w 403"/>
                <a:gd name="T77" fmla="*/ 14 h 332"/>
                <a:gd name="T78" fmla="*/ 138 w 403"/>
                <a:gd name="T79" fmla="*/ 0 h 332"/>
                <a:gd name="T80" fmla="*/ 107 w 403"/>
                <a:gd name="T81" fmla="*/ 9 h 332"/>
                <a:gd name="T82" fmla="*/ 97 w 403"/>
                <a:gd name="T83" fmla="*/ 25 h 332"/>
                <a:gd name="T84" fmla="*/ 65 w 403"/>
                <a:gd name="T85" fmla="*/ 42 h 332"/>
                <a:gd name="T86" fmla="*/ 54 w 403"/>
                <a:gd name="T87" fmla="*/ 32 h 332"/>
                <a:gd name="T88" fmla="*/ 36 w 403"/>
                <a:gd name="T89" fmla="*/ 42 h 332"/>
                <a:gd name="T90" fmla="*/ 27 w 403"/>
                <a:gd name="T91" fmla="*/ 57 h 332"/>
                <a:gd name="T92" fmla="*/ 33 w 403"/>
                <a:gd name="T93" fmla="*/ 78 h 332"/>
                <a:gd name="T94" fmla="*/ 24 w 403"/>
                <a:gd name="T95" fmla="*/ 96 h 332"/>
                <a:gd name="T96" fmla="*/ 50 w 403"/>
                <a:gd name="T97" fmla="*/ 131 h 332"/>
                <a:gd name="T98" fmla="*/ 25 w 403"/>
                <a:gd name="T99" fmla="*/ 183 h 332"/>
                <a:gd name="T100" fmla="*/ 0 w 403"/>
                <a:gd name="T101" fmla="*/ 220 h 332"/>
                <a:gd name="T102" fmla="*/ 9 w 403"/>
                <a:gd name="T103" fmla="*/ 231 h 332"/>
                <a:gd name="T104" fmla="*/ 22 w 403"/>
                <a:gd name="T105" fmla="*/ 238 h 332"/>
                <a:gd name="T106" fmla="*/ 18 w 403"/>
                <a:gd name="T107" fmla="*/ 258 h 332"/>
                <a:gd name="T108" fmla="*/ 47 w 403"/>
                <a:gd name="T109" fmla="*/ 277 h 332"/>
                <a:gd name="T110" fmla="*/ 146 w 403"/>
                <a:gd name="T111" fmla="*/ 322 h 332"/>
                <a:gd name="T112" fmla="*/ 198 w 403"/>
                <a:gd name="T113" fmla="*/ 309 h 332"/>
                <a:gd name="T114" fmla="*/ 218 w 403"/>
                <a:gd name="T115" fmla="*/ 322 h 332"/>
                <a:gd name="T116" fmla="*/ 230 w 403"/>
                <a:gd name="T117" fmla="*/ 332 h 332"/>
                <a:gd name="T118" fmla="*/ 230 w 403"/>
                <a:gd name="T119" fmla="*/ 332 h 332"/>
                <a:gd name="T120" fmla="*/ 230 w 403"/>
                <a:gd name="T121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3" h="332">
                  <a:moveTo>
                    <a:pt x="230" y="332"/>
                  </a:moveTo>
                  <a:lnTo>
                    <a:pt x="244" y="324"/>
                  </a:lnTo>
                  <a:lnTo>
                    <a:pt x="260" y="304"/>
                  </a:lnTo>
                  <a:lnTo>
                    <a:pt x="278" y="290"/>
                  </a:lnTo>
                  <a:lnTo>
                    <a:pt x="269" y="276"/>
                  </a:lnTo>
                  <a:lnTo>
                    <a:pt x="248" y="247"/>
                  </a:lnTo>
                  <a:lnTo>
                    <a:pt x="253" y="227"/>
                  </a:lnTo>
                  <a:lnTo>
                    <a:pt x="264" y="217"/>
                  </a:lnTo>
                  <a:lnTo>
                    <a:pt x="271" y="204"/>
                  </a:lnTo>
                  <a:lnTo>
                    <a:pt x="282" y="179"/>
                  </a:lnTo>
                  <a:lnTo>
                    <a:pt x="294" y="174"/>
                  </a:lnTo>
                  <a:lnTo>
                    <a:pt x="301" y="153"/>
                  </a:lnTo>
                  <a:lnTo>
                    <a:pt x="316" y="138"/>
                  </a:lnTo>
                  <a:lnTo>
                    <a:pt x="323" y="126"/>
                  </a:lnTo>
                  <a:lnTo>
                    <a:pt x="332" y="114"/>
                  </a:lnTo>
                  <a:lnTo>
                    <a:pt x="342" y="106"/>
                  </a:lnTo>
                  <a:lnTo>
                    <a:pt x="349" y="94"/>
                  </a:lnTo>
                  <a:lnTo>
                    <a:pt x="365" y="96"/>
                  </a:lnTo>
                  <a:lnTo>
                    <a:pt x="383" y="89"/>
                  </a:lnTo>
                  <a:lnTo>
                    <a:pt x="394" y="80"/>
                  </a:lnTo>
                  <a:lnTo>
                    <a:pt x="403" y="65"/>
                  </a:lnTo>
                  <a:lnTo>
                    <a:pt x="387" y="60"/>
                  </a:lnTo>
                  <a:lnTo>
                    <a:pt x="372" y="51"/>
                  </a:lnTo>
                  <a:lnTo>
                    <a:pt x="356" y="46"/>
                  </a:lnTo>
                  <a:lnTo>
                    <a:pt x="349" y="55"/>
                  </a:lnTo>
                  <a:lnTo>
                    <a:pt x="333" y="46"/>
                  </a:lnTo>
                  <a:lnTo>
                    <a:pt x="321" y="39"/>
                  </a:lnTo>
                  <a:lnTo>
                    <a:pt x="305" y="37"/>
                  </a:lnTo>
                  <a:lnTo>
                    <a:pt x="292" y="32"/>
                  </a:lnTo>
                  <a:lnTo>
                    <a:pt x="282" y="25"/>
                  </a:lnTo>
                  <a:lnTo>
                    <a:pt x="271" y="7"/>
                  </a:lnTo>
                  <a:lnTo>
                    <a:pt x="259" y="1"/>
                  </a:lnTo>
                  <a:lnTo>
                    <a:pt x="241" y="7"/>
                  </a:lnTo>
                  <a:lnTo>
                    <a:pt x="225" y="10"/>
                  </a:lnTo>
                  <a:lnTo>
                    <a:pt x="211" y="12"/>
                  </a:lnTo>
                  <a:lnTo>
                    <a:pt x="196" y="26"/>
                  </a:lnTo>
                  <a:lnTo>
                    <a:pt x="184" y="19"/>
                  </a:lnTo>
                  <a:lnTo>
                    <a:pt x="170" y="16"/>
                  </a:lnTo>
                  <a:lnTo>
                    <a:pt x="150" y="14"/>
                  </a:lnTo>
                  <a:lnTo>
                    <a:pt x="138" y="0"/>
                  </a:lnTo>
                  <a:lnTo>
                    <a:pt x="107" y="9"/>
                  </a:lnTo>
                  <a:lnTo>
                    <a:pt x="97" y="25"/>
                  </a:lnTo>
                  <a:lnTo>
                    <a:pt x="65" y="42"/>
                  </a:lnTo>
                  <a:lnTo>
                    <a:pt x="54" y="32"/>
                  </a:lnTo>
                  <a:lnTo>
                    <a:pt x="36" y="42"/>
                  </a:lnTo>
                  <a:lnTo>
                    <a:pt x="27" y="57"/>
                  </a:lnTo>
                  <a:lnTo>
                    <a:pt x="33" y="78"/>
                  </a:lnTo>
                  <a:lnTo>
                    <a:pt x="24" y="96"/>
                  </a:lnTo>
                  <a:lnTo>
                    <a:pt x="50" y="131"/>
                  </a:lnTo>
                  <a:lnTo>
                    <a:pt x="25" y="183"/>
                  </a:lnTo>
                  <a:lnTo>
                    <a:pt x="0" y="220"/>
                  </a:lnTo>
                  <a:lnTo>
                    <a:pt x="9" y="231"/>
                  </a:lnTo>
                  <a:lnTo>
                    <a:pt x="22" y="238"/>
                  </a:lnTo>
                  <a:lnTo>
                    <a:pt x="18" y="258"/>
                  </a:lnTo>
                  <a:lnTo>
                    <a:pt x="47" y="277"/>
                  </a:lnTo>
                  <a:lnTo>
                    <a:pt x="146" y="322"/>
                  </a:lnTo>
                  <a:lnTo>
                    <a:pt x="198" y="309"/>
                  </a:lnTo>
                  <a:lnTo>
                    <a:pt x="218" y="322"/>
                  </a:lnTo>
                  <a:lnTo>
                    <a:pt x="230" y="332"/>
                  </a:lnTo>
                  <a:lnTo>
                    <a:pt x="230" y="332"/>
                  </a:lnTo>
                  <a:lnTo>
                    <a:pt x="230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">
              <a:extLst>
                <a:ext uri="{FF2B5EF4-FFF2-40B4-BE49-F238E27FC236}">
                  <a16:creationId xmlns:a16="http://schemas.microsoft.com/office/drawing/2014/main" id="{FB0CB872-B7D7-9959-84F3-B7CC5A25C5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88326" y="6220489"/>
              <a:ext cx="575969" cy="618883"/>
            </a:xfrm>
            <a:custGeom>
              <a:avLst/>
              <a:gdLst>
                <a:gd name="T0" fmla="*/ 98 w 255"/>
                <a:gd name="T1" fmla="*/ 274 h 274"/>
                <a:gd name="T2" fmla="*/ 111 w 255"/>
                <a:gd name="T3" fmla="*/ 265 h 274"/>
                <a:gd name="T4" fmla="*/ 127 w 255"/>
                <a:gd name="T5" fmla="*/ 270 h 274"/>
                <a:gd name="T6" fmla="*/ 121 w 255"/>
                <a:gd name="T7" fmla="*/ 256 h 274"/>
                <a:gd name="T8" fmla="*/ 121 w 255"/>
                <a:gd name="T9" fmla="*/ 240 h 274"/>
                <a:gd name="T10" fmla="*/ 132 w 255"/>
                <a:gd name="T11" fmla="*/ 231 h 274"/>
                <a:gd name="T12" fmla="*/ 139 w 255"/>
                <a:gd name="T13" fmla="*/ 217 h 274"/>
                <a:gd name="T14" fmla="*/ 148 w 255"/>
                <a:gd name="T15" fmla="*/ 208 h 274"/>
                <a:gd name="T16" fmla="*/ 155 w 255"/>
                <a:gd name="T17" fmla="*/ 196 h 274"/>
                <a:gd name="T18" fmla="*/ 171 w 255"/>
                <a:gd name="T19" fmla="*/ 201 h 274"/>
                <a:gd name="T20" fmla="*/ 187 w 255"/>
                <a:gd name="T21" fmla="*/ 201 h 274"/>
                <a:gd name="T22" fmla="*/ 200 w 255"/>
                <a:gd name="T23" fmla="*/ 201 h 274"/>
                <a:gd name="T24" fmla="*/ 210 w 255"/>
                <a:gd name="T25" fmla="*/ 194 h 274"/>
                <a:gd name="T26" fmla="*/ 221 w 255"/>
                <a:gd name="T27" fmla="*/ 181 h 274"/>
                <a:gd name="T28" fmla="*/ 226 w 255"/>
                <a:gd name="T29" fmla="*/ 169 h 274"/>
                <a:gd name="T30" fmla="*/ 225 w 255"/>
                <a:gd name="T31" fmla="*/ 153 h 274"/>
                <a:gd name="T32" fmla="*/ 237 w 255"/>
                <a:gd name="T33" fmla="*/ 142 h 274"/>
                <a:gd name="T34" fmla="*/ 242 w 255"/>
                <a:gd name="T35" fmla="*/ 126 h 274"/>
                <a:gd name="T36" fmla="*/ 255 w 255"/>
                <a:gd name="T37" fmla="*/ 121 h 274"/>
                <a:gd name="T38" fmla="*/ 250 w 255"/>
                <a:gd name="T39" fmla="*/ 110 h 274"/>
                <a:gd name="T40" fmla="*/ 237 w 255"/>
                <a:gd name="T41" fmla="*/ 107 h 274"/>
                <a:gd name="T42" fmla="*/ 225 w 255"/>
                <a:gd name="T43" fmla="*/ 108 h 274"/>
                <a:gd name="T44" fmla="*/ 209 w 255"/>
                <a:gd name="T45" fmla="*/ 108 h 274"/>
                <a:gd name="T46" fmla="*/ 196 w 255"/>
                <a:gd name="T47" fmla="*/ 101 h 274"/>
                <a:gd name="T48" fmla="*/ 169 w 255"/>
                <a:gd name="T49" fmla="*/ 85 h 274"/>
                <a:gd name="T50" fmla="*/ 157 w 255"/>
                <a:gd name="T51" fmla="*/ 73 h 274"/>
                <a:gd name="T52" fmla="*/ 144 w 255"/>
                <a:gd name="T53" fmla="*/ 75 h 274"/>
                <a:gd name="T54" fmla="*/ 127 w 255"/>
                <a:gd name="T55" fmla="*/ 85 h 274"/>
                <a:gd name="T56" fmla="*/ 111 w 255"/>
                <a:gd name="T57" fmla="*/ 83 h 274"/>
                <a:gd name="T58" fmla="*/ 104 w 255"/>
                <a:gd name="T59" fmla="*/ 96 h 274"/>
                <a:gd name="T60" fmla="*/ 80 w 255"/>
                <a:gd name="T61" fmla="*/ 64 h 274"/>
                <a:gd name="T62" fmla="*/ 50 w 255"/>
                <a:gd name="T63" fmla="*/ 0 h 274"/>
                <a:gd name="T64" fmla="*/ 32 w 255"/>
                <a:gd name="T65" fmla="*/ 12 h 274"/>
                <a:gd name="T66" fmla="*/ 18 w 255"/>
                <a:gd name="T67" fmla="*/ 25 h 274"/>
                <a:gd name="T68" fmla="*/ 16 w 255"/>
                <a:gd name="T69" fmla="*/ 37 h 274"/>
                <a:gd name="T70" fmla="*/ 29 w 255"/>
                <a:gd name="T71" fmla="*/ 48 h 274"/>
                <a:gd name="T72" fmla="*/ 39 w 255"/>
                <a:gd name="T73" fmla="*/ 55 h 274"/>
                <a:gd name="T74" fmla="*/ 48 w 255"/>
                <a:gd name="T75" fmla="*/ 64 h 274"/>
                <a:gd name="T76" fmla="*/ 38 w 255"/>
                <a:gd name="T77" fmla="*/ 82 h 274"/>
                <a:gd name="T78" fmla="*/ 31 w 255"/>
                <a:gd name="T79" fmla="*/ 103 h 274"/>
                <a:gd name="T80" fmla="*/ 15 w 255"/>
                <a:gd name="T81" fmla="*/ 101 h 274"/>
                <a:gd name="T82" fmla="*/ 16 w 255"/>
                <a:gd name="T83" fmla="*/ 121 h 274"/>
                <a:gd name="T84" fmla="*/ 11 w 255"/>
                <a:gd name="T85" fmla="*/ 133 h 274"/>
                <a:gd name="T86" fmla="*/ 0 w 255"/>
                <a:gd name="T87" fmla="*/ 142 h 274"/>
                <a:gd name="T88" fmla="*/ 22 w 255"/>
                <a:gd name="T89" fmla="*/ 199 h 274"/>
                <a:gd name="T90" fmla="*/ 25 w 255"/>
                <a:gd name="T91" fmla="*/ 226 h 274"/>
                <a:gd name="T92" fmla="*/ 4 w 255"/>
                <a:gd name="T93" fmla="*/ 245 h 274"/>
                <a:gd name="T94" fmla="*/ 16 w 255"/>
                <a:gd name="T95" fmla="*/ 256 h 274"/>
                <a:gd name="T96" fmla="*/ 23 w 255"/>
                <a:gd name="T97" fmla="*/ 263 h 274"/>
                <a:gd name="T98" fmla="*/ 43 w 255"/>
                <a:gd name="T99" fmla="*/ 263 h 274"/>
                <a:gd name="T100" fmla="*/ 57 w 255"/>
                <a:gd name="T101" fmla="*/ 265 h 274"/>
                <a:gd name="T102" fmla="*/ 84 w 255"/>
                <a:gd name="T103" fmla="*/ 272 h 274"/>
                <a:gd name="T104" fmla="*/ 98 w 255"/>
                <a:gd name="T105" fmla="*/ 274 h 274"/>
                <a:gd name="T106" fmla="*/ 98 w 255"/>
                <a:gd name="T107" fmla="*/ 274 h 274"/>
                <a:gd name="T108" fmla="*/ 98 w 255"/>
                <a:gd name="T109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74">
                  <a:moveTo>
                    <a:pt x="98" y="274"/>
                  </a:moveTo>
                  <a:lnTo>
                    <a:pt x="111" y="265"/>
                  </a:lnTo>
                  <a:lnTo>
                    <a:pt x="127" y="270"/>
                  </a:lnTo>
                  <a:lnTo>
                    <a:pt x="121" y="256"/>
                  </a:lnTo>
                  <a:lnTo>
                    <a:pt x="121" y="240"/>
                  </a:lnTo>
                  <a:lnTo>
                    <a:pt x="132" y="231"/>
                  </a:lnTo>
                  <a:lnTo>
                    <a:pt x="139" y="217"/>
                  </a:lnTo>
                  <a:lnTo>
                    <a:pt x="148" y="208"/>
                  </a:lnTo>
                  <a:lnTo>
                    <a:pt x="155" y="196"/>
                  </a:lnTo>
                  <a:lnTo>
                    <a:pt x="171" y="201"/>
                  </a:lnTo>
                  <a:lnTo>
                    <a:pt x="187" y="201"/>
                  </a:lnTo>
                  <a:lnTo>
                    <a:pt x="200" y="201"/>
                  </a:lnTo>
                  <a:lnTo>
                    <a:pt x="210" y="194"/>
                  </a:lnTo>
                  <a:lnTo>
                    <a:pt x="221" y="181"/>
                  </a:lnTo>
                  <a:lnTo>
                    <a:pt x="226" y="169"/>
                  </a:lnTo>
                  <a:lnTo>
                    <a:pt x="225" y="153"/>
                  </a:lnTo>
                  <a:lnTo>
                    <a:pt x="237" y="142"/>
                  </a:lnTo>
                  <a:lnTo>
                    <a:pt x="242" y="126"/>
                  </a:lnTo>
                  <a:lnTo>
                    <a:pt x="255" y="121"/>
                  </a:lnTo>
                  <a:lnTo>
                    <a:pt x="250" y="110"/>
                  </a:lnTo>
                  <a:lnTo>
                    <a:pt x="237" y="107"/>
                  </a:lnTo>
                  <a:lnTo>
                    <a:pt x="225" y="108"/>
                  </a:lnTo>
                  <a:lnTo>
                    <a:pt x="209" y="108"/>
                  </a:lnTo>
                  <a:lnTo>
                    <a:pt x="196" y="101"/>
                  </a:lnTo>
                  <a:lnTo>
                    <a:pt x="169" y="85"/>
                  </a:lnTo>
                  <a:lnTo>
                    <a:pt x="157" y="73"/>
                  </a:lnTo>
                  <a:lnTo>
                    <a:pt x="144" y="75"/>
                  </a:lnTo>
                  <a:lnTo>
                    <a:pt x="127" y="85"/>
                  </a:lnTo>
                  <a:lnTo>
                    <a:pt x="111" y="83"/>
                  </a:lnTo>
                  <a:lnTo>
                    <a:pt x="104" y="96"/>
                  </a:lnTo>
                  <a:lnTo>
                    <a:pt x="80" y="64"/>
                  </a:lnTo>
                  <a:lnTo>
                    <a:pt x="50" y="0"/>
                  </a:lnTo>
                  <a:lnTo>
                    <a:pt x="32" y="12"/>
                  </a:lnTo>
                  <a:lnTo>
                    <a:pt x="18" y="25"/>
                  </a:lnTo>
                  <a:lnTo>
                    <a:pt x="16" y="37"/>
                  </a:lnTo>
                  <a:lnTo>
                    <a:pt x="29" y="48"/>
                  </a:lnTo>
                  <a:lnTo>
                    <a:pt x="39" y="55"/>
                  </a:lnTo>
                  <a:lnTo>
                    <a:pt x="48" y="64"/>
                  </a:lnTo>
                  <a:lnTo>
                    <a:pt x="38" y="82"/>
                  </a:lnTo>
                  <a:lnTo>
                    <a:pt x="31" y="103"/>
                  </a:lnTo>
                  <a:lnTo>
                    <a:pt x="15" y="101"/>
                  </a:lnTo>
                  <a:lnTo>
                    <a:pt x="16" y="121"/>
                  </a:lnTo>
                  <a:lnTo>
                    <a:pt x="11" y="133"/>
                  </a:lnTo>
                  <a:lnTo>
                    <a:pt x="0" y="142"/>
                  </a:lnTo>
                  <a:lnTo>
                    <a:pt x="22" y="199"/>
                  </a:lnTo>
                  <a:lnTo>
                    <a:pt x="25" y="226"/>
                  </a:lnTo>
                  <a:lnTo>
                    <a:pt x="4" y="245"/>
                  </a:lnTo>
                  <a:lnTo>
                    <a:pt x="16" y="256"/>
                  </a:lnTo>
                  <a:lnTo>
                    <a:pt x="23" y="263"/>
                  </a:lnTo>
                  <a:lnTo>
                    <a:pt x="43" y="263"/>
                  </a:lnTo>
                  <a:lnTo>
                    <a:pt x="57" y="265"/>
                  </a:lnTo>
                  <a:lnTo>
                    <a:pt x="84" y="272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9">
              <a:extLst>
                <a:ext uri="{FF2B5EF4-FFF2-40B4-BE49-F238E27FC236}">
                  <a16:creationId xmlns:a16="http://schemas.microsoft.com/office/drawing/2014/main" id="{1880059D-724B-1C83-7D07-31952E70B3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654852" y="6468945"/>
              <a:ext cx="835718" cy="761182"/>
            </a:xfrm>
            <a:custGeom>
              <a:avLst/>
              <a:gdLst>
                <a:gd name="T0" fmla="*/ 101 w 370"/>
                <a:gd name="T1" fmla="*/ 331 h 337"/>
                <a:gd name="T2" fmla="*/ 124 w 370"/>
                <a:gd name="T3" fmla="*/ 315 h 337"/>
                <a:gd name="T4" fmla="*/ 156 w 370"/>
                <a:gd name="T5" fmla="*/ 303 h 337"/>
                <a:gd name="T6" fmla="*/ 181 w 370"/>
                <a:gd name="T7" fmla="*/ 283 h 337"/>
                <a:gd name="T8" fmla="*/ 212 w 370"/>
                <a:gd name="T9" fmla="*/ 271 h 337"/>
                <a:gd name="T10" fmla="*/ 260 w 370"/>
                <a:gd name="T11" fmla="*/ 272 h 337"/>
                <a:gd name="T12" fmla="*/ 327 w 370"/>
                <a:gd name="T13" fmla="*/ 308 h 337"/>
                <a:gd name="T14" fmla="*/ 354 w 370"/>
                <a:gd name="T15" fmla="*/ 272 h 337"/>
                <a:gd name="T16" fmla="*/ 329 w 370"/>
                <a:gd name="T17" fmla="*/ 256 h 337"/>
                <a:gd name="T18" fmla="*/ 306 w 370"/>
                <a:gd name="T19" fmla="*/ 246 h 337"/>
                <a:gd name="T20" fmla="*/ 276 w 370"/>
                <a:gd name="T21" fmla="*/ 249 h 337"/>
                <a:gd name="T22" fmla="*/ 247 w 370"/>
                <a:gd name="T23" fmla="*/ 239 h 337"/>
                <a:gd name="T24" fmla="*/ 240 w 370"/>
                <a:gd name="T25" fmla="*/ 196 h 337"/>
                <a:gd name="T26" fmla="*/ 213 w 370"/>
                <a:gd name="T27" fmla="*/ 150 h 337"/>
                <a:gd name="T28" fmla="*/ 187 w 370"/>
                <a:gd name="T29" fmla="*/ 75 h 337"/>
                <a:gd name="T30" fmla="*/ 169 w 370"/>
                <a:gd name="T31" fmla="*/ 14 h 337"/>
                <a:gd name="T32" fmla="*/ 148 w 370"/>
                <a:gd name="T33" fmla="*/ 5 h 337"/>
                <a:gd name="T34" fmla="*/ 119 w 370"/>
                <a:gd name="T35" fmla="*/ 18 h 337"/>
                <a:gd name="T36" fmla="*/ 110 w 370"/>
                <a:gd name="T37" fmla="*/ 46 h 337"/>
                <a:gd name="T38" fmla="*/ 99 w 370"/>
                <a:gd name="T39" fmla="*/ 75 h 337"/>
                <a:gd name="T40" fmla="*/ 78 w 370"/>
                <a:gd name="T41" fmla="*/ 91 h 337"/>
                <a:gd name="T42" fmla="*/ 37 w 370"/>
                <a:gd name="T43" fmla="*/ 86 h 337"/>
                <a:gd name="T44" fmla="*/ 21 w 370"/>
                <a:gd name="T45" fmla="*/ 107 h 337"/>
                <a:gd name="T46" fmla="*/ 5 w 370"/>
                <a:gd name="T47" fmla="*/ 132 h 337"/>
                <a:gd name="T48" fmla="*/ 9 w 370"/>
                <a:gd name="T49" fmla="*/ 157 h 337"/>
                <a:gd name="T50" fmla="*/ 30 w 370"/>
                <a:gd name="T51" fmla="*/ 173 h 337"/>
                <a:gd name="T52" fmla="*/ 28 w 370"/>
                <a:gd name="T53" fmla="*/ 203 h 337"/>
                <a:gd name="T54" fmla="*/ 39 w 370"/>
                <a:gd name="T55" fmla="*/ 230 h 337"/>
                <a:gd name="T56" fmla="*/ 51 w 370"/>
                <a:gd name="T57" fmla="*/ 255 h 337"/>
                <a:gd name="T58" fmla="*/ 55 w 370"/>
                <a:gd name="T59" fmla="*/ 280 h 337"/>
                <a:gd name="T60" fmla="*/ 66 w 370"/>
                <a:gd name="T61" fmla="*/ 304 h 337"/>
                <a:gd name="T62" fmla="*/ 75 w 370"/>
                <a:gd name="T63" fmla="*/ 328 h 337"/>
                <a:gd name="T64" fmla="*/ 83 w 370"/>
                <a:gd name="T6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0" h="337">
                  <a:moveTo>
                    <a:pt x="83" y="337"/>
                  </a:moveTo>
                  <a:lnTo>
                    <a:pt x="101" y="331"/>
                  </a:lnTo>
                  <a:lnTo>
                    <a:pt x="114" y="324"/>
                  </a:lnTo>
                  <a:lnTo>
                    <a:pt x="124" y="315"/>
                  </a:lnTo>
                  <a:lnTo>
                    <a:pt x="144" y="313"/>
                  </a:lnTo>
                  <a:lnTo>
                    <a:pt x="156" y="303"/>
                  </a:lnTo>
                  <a:lnTo>
                    <a:pt x="167" y="294"/>
                  </a:lnTo>
                  <a:lnTo>
                    <a:pt x="181" y="283"/>
                  </a:lnTo>
                  <a:lnTo>
                    <a:pt x="197" y="278"/>
                  </a:lnTo>
                  <a:lnTo>
                    <a:pt x="212" y="271"/>
                  </a:lnTo>
                  <a:lnTo>
                    <a:pt x="224" y="269"/>
                  </a:lnTo>
                  <a:lnTo>
                    <a:pt x="260" y="272"/>
                  </a:lnTo>
                  <a:lnTo>
                    <a:pt x="277" y="281"/>
                  </a:lnTo>
                  <a:lnTo>
                    <a:pt x="327" y="308"/>
                  </a:lnTo>
                  <a:lnTo>
                    <a:pt x="370" y="276"/>
                  </a:lnTo>
                  <a:lnTo>
                    <a:pt x="354" y="272"/>
                  </a:lnTo>
                  <a:lnTo>
                    <a:pt x="345" y="260"/>
                  </a:lnTo>
                  <a:lnTo>
                    <a:pt x="329" y="256"/>
                  </a:lnTo>
                  <a:lnTo>
                    <a:pt x="318" y="248"/>
                  </a:lnTo>
                  <a:lnTo>
                    <a:pt x="306" y="246"/>
                  </a:lnTo>
                  <a:lnTo>
                    <a:pt x="292" y="251"/>
                  </a:lnTo>
                  <a:lnTo>
                    <a:pt x="276" y="249"/>
                  </a:lnTo>
                  <a:lnTo>
                    <a:pt x="260" y="240"/>
                  </a:lnTo>
                  <a:lnTo>
                    <a:pt x="247" y="239"/>
                  </a:lnTo>
                  <a:lnTo>
                    <a:pt x="247" y="219"/>
                  </a:lnTo>
                  <a:lnTo>
                    <a:pt x="240" y="196"/>
                  </a:lnTo>
                  <a:lnTo>
                    <a:pt x="238" y="180"/>
                  </a:lnTo>
                  <a:lnTo>
                    <a:pt x="213" y="150"/>
                  </a:lnTo>
                  <a:lnTo>
                    <a:pt x="201" y="114"/>
                  </a:lnTo>
                  <a:lnTo>
                    <a:pt x="187" y="75"/>
                  </a:lnTo>
                  <a:lnTo>
                    <a:pt x="172" y="32"/>
                  </a:lnTo>
                  <a:lnTo>
                    <a:pt x="169" y="14"/>
                  </a:lnTo>
                  <a:lnTo>
                    <a:pt x="160" y="0"/>
                  </a:lnTo>
                  <a:lnTo>
                    <a:pt x="148" y="5"/>
                  </a:lnTo>
                  <a:lnTo>
                    <a:pt x="133" y="14"/>
                  </a:lnTo>
                  <a:lnTo>
                    <a:pt x="119" y="18"/>
                  </a:lnTo>
                  <a:lnTo>
                    <a:pt x="117" y="34"/>
                  </a:lnTo>
                  <a:lnTo>
                    <a:pt x="110" y="46"/>
                  </a:lnTo>
                  <a:lnTo>
                    <a:pt x="108" y="62"/>
                  </a:lnTo>
                  <a:lnTo>
                    <a:pt x="99" y="75"/>
                  </a:lnTo>
                  <a:lnTo>
                    <a:pt x="92" y="87"/>
                  </a:lnTo>
                  <a:lnTo>
                    <a:pt x="78" y="91"/>
                  </a:lnTo>
                  <a:lnTo>
                    <a:pt x="66" y="89"/>
                  </a:lnTo>
                  <a:lnTo>
                    <a:pt x="37" y="86"/>
                  </a:lnTo>
                  <a:lnTo>
                    <a:pt x="28" y="98"/>
                  </a:lnTo>
                  <a:lnTo>
                    <a:pt x="21" y="107"/>
                  </a:lnTo>
                  <a:lnTo>
                    <a:pt x="12" y="123"/>
                  </a:lnTo>
                  <a:lnTo>
                    <a:pt x="5" y="132"/>
                  </a:lnTo>
                  <a:lnTo>
                    <a:pt x="0" y="146"/>
                  </a:lnTo>
                  <a:lnTo>
                    <a:pt x="9" y="157"/>
                  </a:lnTo>
                  <a:lnTo>
                    <a:pt x="18" y="169"/>
                  </a:lnTo>
                  <a:lnTo>
                    <a:pt x="30" y="173"/>
                  </a:lnTo>
                  <a:lnTo>
                    <a:pt x="30" y="189"/>
                  </a:lnTo>
                  <a:lnTo>
                    <a:pt x="28" y="203"/>
                  </a:lnTo>
                  <a:lnTo>
                    <a:pt x="37" y="215"/>
                  </a:lnTo>
                  <a:lnTo>
                    <a:pt x="39" y="230"/>
                  </a:lnTo>
                  <a:lnTo>
                    <a:pt x="53" y="240"/>
                  </a:lnTo>
                  <a:lnTo>
                    <a:pt x="51" y="255"/>
                  </a:lnTo>
                  <a:lnTo>
                    <a:pt x="53" y="267"/>
                  </a:lnTo>
                  <a:lnTo>
                    <a:pt x="55" y="280"/>
                  </a:lnTo>
                  <a:lnTo>
                    <a:pt x="64" y="290"/>
                  </a:lnTo>
                  <a:lnTo>
                    <a:pt x="66" y="304"/>
                  </a:lnTo>
                  <a:lnTo>
                    <a:pt x="66" y="321"/>
                  </a:lnTo>
                  <a:lnTo>
                    <a:pt x="75" y="328"/>
                  </a:lnTo>
                  <a:lnTo>
                    <a:pt x="83" y="337"/>
                  </a:lnTo>
                  <a:lnTo>
                    <a:pt x="83" y="337"/>
                  </a:lnTo>
                  <a:lnTo>
                    <a:pt x="83" y="3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10">
              <a:extLst>
                <a:ext uri="{FF2B5EF4-FFF2-40B4-BE49-F238E27FC236}">
                  <a16:creationId xmlns:a16="http://schemas.microsoft.com/office/drawing/2014/main" id="{6045E17E-DD7F-2EFF-6EC5-61C4F0F71A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438017" y="5676143"/>
              <a:ext cx="860565" cy="824425"/>
            </a:xfrm>
            <a:custGeom>
              <a:avLst/>
              <a:gdLst>
                <a:gd name="T0" fmla="*/ 254 w 381"/>
                <a:gd name="T1" fmla="*/ 365 h 365"/>
                <a:gd name="T2" fmla="*/ 258 w 381"/>
                <a:gd name="T3" fmla="*/ 349 h 365"/>
                <a:gd name="T4" fmla="*/ 270 w 381"/>
                <a:gd name="T5" fmla="*/ 351 h 365"/>
                <a:gd name="T6" fmla="*/ 277 w 381"/>
                <a:gd name="T7" fmla="*/ 335 h 365"/>
                <a:gd name="T8" fmla="*/ 288 w 381"/>
                <a:gd name="T9" fmla="*/ 326 h 365"/>
                <a:gd name="T10" fmla="*/ 302 w 381"/>
                <a:gd name="T11" fmla="*/ 326 h 365"/>
                <a:gd name="T12" fmla="*/ 309 w 381"/>
                <a:gd name="T13" fmla="*/ 310 h 365"/>
                <a:gd name="T14" fmla="*/ 315 w 381"/>
                <a:gd name="T15" fmla="*/ 324 h 365"/>
                <a:gd name="T16" fmla="*/ 327 w 381"/>
                <a:gd name="T17" fmla="*/ 326 h 365"/>
                <a:gd name="T18" fmla="*/ 341 w 381"/>
                <a:gd name="T19" fmla="*/ 321 h 365"/>
                <a:gd name="T20" fmla="*/ 357 w 381"/>
                <a:gd name="T21" fmla="*/ 316 h 365"/>
                <a:gd name="T22" fmla="*/ 366 w 381"/>
                <a:gd name="T23" fmla="*/ 305 h 365"/>
                <a:gd name="T24" fmla="*/ 381 w 381"/>
                <a:gd name="T25" fmla="*/ 312 h 365"/>
                <a:gd name="T26" fmla="*/ 331 w 381"/>
                <a:gd name="T27" fmla="*/ 219 h 365"/>
                <a:gd name="T28" fmla="*/ 313 w 381"/>
                <a:gd name="T29" fmla="*/ 187 h 365"/>
                <a:gd name="T30" fmla="*/ 308 w 381"/>
                <a:gd name="T31" fmla="*/ 175 h 365"/>
                <a:gd name="T32" fmla="*/ 295 w 381"/>
                <a:gd name="T33" fmla="*/ 146 h 365"/>
                <a:gd name="T34" fmla="*/ 302 w 381"/>
                <a:gd name="T35" fmla="*/ 134 h 365"/>
                <a:gd name="T36" fmla="*/ 308 w 381"/>
                <a:gd name="T37" fmla="*/ 123 h 365"/>
                <a:gd name="T38" fmla="*/ 309 w 381"/>
                <a:gd name="T39" fmla="*/ 109 h 365"/>
                <a:gd name="T40" fmla="*/ 295 w 381"/>
                <a:gd name="T41" fmla="*/ 111 h 365"/>
                <a:gd name="T42" fmla="*/ 276 w 381"/>
                <a:gd name="T43" fmla="*/ 86 h 365"/>
                <a:gd name="T44" fmla="*/ 254 w 381"/>
                <a:gd name="T45" fmla="*/ 2 h 365"/>
                <a:gd name="T46" fmla="*/ 235 w 381"/>
                <a:gd name="T47" fmla="*/ 0 h 365"/>
                <a:gd name="T48" fmla="*/ 213 w 381"/>
                <a:gd name="T49" fmla="*/ 4 h 365"/>
                <a:gd name="T50" fmla="*/ 197 w 381"/>
                <a:gd name="T51" fmla="*/ 2 h 365"/>
                <a:gd name="T52" fmla="*/ 179 w 381"/>
                <a:gd name="T53" fmla="*/ 9 h 365"/>
                <a:gd name="T54" fmla="*/ 163 w 381"/>
                <a:gd name="T55" fmla="*/ 15 h 365"/>
                <a:gd name="T56" fmla="*/ 153 w 381"/>
                <a:gd name="T57" fmla="*/ 20 h 365"/>
                <a:gd name="T58" fmla="*/ 140 w 381"/>
                <a:gd name="T59" fmla="*/ 38 h 365"/>
                <a:gd name="T60" fmla="*/ 128 w 381"/>
                <a:gd name="T61" fmla="*/ 41 h 365"/>
                <a:gd name="T62" fmla="*/ 114 w 381"/>
                <a:gd name="T63" fmla="*/ 43 h 365"/>
                <a:gd name="T64" fmla="*/ 101 w 381"/>
                <a:gd name="T65" fmla="*/ 49 h 365"/>
                <a:gd name="T66" fmla="*/ 83 w 381"/>
                <a:gd name="T67" fmla="*/ 63 h 365"/>
                <a:gd name="T68" fmla="*/ 71 w 381"/>
                <a:gd name="T69" fmla="*/ 77 h 365"/>
                <a:gd name="T70" fmla="*/ 66 w 381"/>
                <a:gd name="T71" fmla="*/ 89 h 365"/>
                <a:gd name="T72" fmla="*/ 58 w 381"/>
                <a:gd name="T73" fmla="*/ 102 h 365"/>
                <a:gd name="T74" fmla="*/ 46 w 381"/>
                <a:gd name="T75" fmla="*/ 125 h 365"/>
                <a:gd name="T76" fmla="*/ 32 w 381"/>
                <a:gd name="T77" fmla="*/ 130 h 365"/>
                <a:gd name="T78" fmla="*/ 19 w 381"/>
                <a:gd name="T79" fmla="*/ 155 h 365"/>
                <a:gd name="T80" fmla="*/ 14 w 381"/>
                <a:gd name="T81" fmla="*/ 168 h 365"/>
                <a:gd name="T82" fmla="*/ 3 w 381"/>
                <a:gd name="T83" fmla="*/ 175 h 365"/>
                <a:gd name="T84" fmla="*/ 0 w 381"/>
                <a:gd name="T85" fmla="*/ 191 h 365"/>
                <a:gd name="T86" fmla="*/ 12 w 381"/>
                <a:gd name="T87" fmla="*/ 212 h 365"/>
                <a:gd name="T88" fmla="*/ 28 w 381"/>
                <a:gd name="T89" fmla="*/ 241 h 365"/>
                <a:gd name="T90" fmla="*/ 73 w 381"/>
                <a:gd name="T91" fmla="*/ 333 h 365"/>
                <a:gd name="T92" fmla="*/ 83 w 381"/>
                <a:gd name="T93" fmla="*/ 344 h 365"/>
                <a:gd name="T94" fmla="*/ 85 w 381"/>
                <a:gd name="T95" fmla="*/ 332 h 365"/>
                <a:gd name="T96" fmla="*/ 105 w 381"/>
                <a:gd name="T97" fmla="*/ 326 h 365"/>
                <a:gd name="T98" fmla="*/ 115 w 381"/>
                <a:gd name="T99" fmla="*/ 316 h 365"/>
                <a:gd name="T100" fmla="*/ 130 w 381"/>
                <a:gd name="T101" fmla="*/ 310 h 365"/>
                <a:gd name="T102" fmla="*/ 174 w 381"/>
                <a:gd name="T103" fmla="*/ 342 h 365"/>
                <a:gd name="T104" fmla="*/ 188 w 381"/>
                <a:gd name="T105" fmla="*/ 351 h 365"/>
                <a:gd name="T106" fmla="*/ 203 w 381"/>
                <a:gd name="T107" fmla="*/ 346 h 365"/>
                <a:gd name="T108" fmla="*/ 219 w 381"/>
                <a:gd name="T109" fmla="*/ 348 h 365"/>
                <a:gd name="T110" fmla="*/ 229 w 381"/>
                <a:gd name="T111" fmla="*/ 358 h 365"/>
                <a:gd name="T112" fmla="*/ 244 w 381"/>
                <a:gd name="T113" fmla="*/ 356 h 365"/>
                <a:gd name="T114" fmla="*/ 254 w 381"/>
                <a:gd name="T115" fmla="*/ 365 h 365"/>
                <a:gd name="T116" fmla="*/ 254 w 381"/>
                <a:gd name="T117" fmla="*/ 365 h 365"/>
                <a:gd name="T118" fmla="*/ 254 w 381"/>
                <a:gd name="T119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1" h="365">
                  <a:moveTo>
                    <a:pt x="254" y="365"/>
                  </a:moveTo>
                  <a:lnTo>
                    <a:pt x="258" y="349"/>
                  </a:lnTo>
                  <a:lnTo>
                    <a:pt x="270" y="351"/>
                  </a:lnTo>
                  <a:lnTo>
                    <a:pt x="277" y="335"/>
                  </a:lnTo>
                  <a:lnTo>
                    <a:pt x="288" y="326"/>
                  </a:lnTo>
                  <a:lnTo>
                    <a:pt x="302" y="326"/>
                  </a:lnTo>
                  <a:lnTo>
                    <a:pt x="309" y="310"/>
                  </a:lnTo>
                  <a:lnTo>
                    <a:pt x="315" y="324"/>
                  </a:lnTo>
                  <a:lnTo>
                    <a:pt x="327" y="326"/>
                  </a:lnTo>
                  <a:lnTo>
                    <a:pt x="341" y="321"/>
                  </a:lnTo>
                  <a:lnTo>
                    <a:pt x="357" y="316"/>
                  </a:lnTo>
                  <a:lnTo>
                    <a:pt x="366" y="305"/>
                  </a:lnTo>
                  <a:lnTo>
                    <a:pt x="381" y="312"/>
                  </a:lnTo>
                  <a:lnTo>
                    <a:pt x="331" y="219"/>
                  </a:lnTo>
                  <a:lnTo>
                    <a:pt x="313" y="187"/>
                  </a:lnTo>
                  <a:lnTo>
                    <a:pt x="308" y="175"/>
                  </a:lnTo>
                  <a:lnTo>
                    <a:pt x="295" y="146"/>
                  </a:lnTo>
                  <a:lnTo>
                    <a:pt x="302" y="134"/>
                  </a:lnTo>
                  <a:lnTo>
                    <a:pt x="308" y="123"/>
                  </a:lnTo>
                  <a:lnTo>
                    <a:pt x="309" y="109"/>
                  </a:lnTo>
                  <a:lnTo>
                    <a:pt x="295" y="111"/>
                  </a:lnTo>
                  <a:lnTo>
                    <a:pt x="276" y="86"/>
                  </a:lnTo>
                  <a:lnTo>
                    <a:pt x="254" y="2"/>
                  </a:lnTo>
                  <a:lnTo>
                    <a:pt x="235" y="0"/>
                  </a:lnTo>
                  <a:lnTo>
                    <a:pt x="213" y="4"/>
                  </a:lnTo>
                  <a:lnTo>
                    <a:pt x="197" y="2"/>
                  </a:lnTo>
                  <a:lnTo>
                    <a:pt x="179" y="9"/>
                  </a:lnTo>
                  <a:lnTo>
                    <a:pt x="163" y="15"/>
                  </a:lnTo>
                  <a:lnTo>
                    <a:pt x="153" y="20"/>
                  </a:lnTo>
                  <a:lnTo>
                    <a:pt x="140" y="38"/>
                  </a:lnTo>
                  <a:lnTo>
                    <a:pt x="128" y="41"/>
                  </a:lnTo>
                  <a:lnTo>
                    <a:pt x="114" y="43"/>
                  </a:lnTo>
                  <a:lnTo>
                    <a:pt x="101" y="49"/>
                  </a:lnTo>
                  <a:lnTo>
                    <a:pt x="83" y="63"/>
                  </a:lnTo>
                  <a:lnTo>
                    <a:pt x="71" y="77"/>
                  </a:lnTo>
                  <a:lnTo>
                    <a:pt x="66" y="89"/>
                  </a:lnTo>
                  <a:lnTo>
                    <a:pt x="58" y="102"/>
                  </a:lnTo>
                  <a:lnTo>
                    <a:pt x="46" y="125"/>
                  </a:lnTo>
                  <a:lnTo>
                    <a:pt x="32" y="130"/>
                  </a:lnTo>
                  <a:lnTo>
                    <a:pt x="19" y="155"/>
                  </a:lnTo>
                  <a:lnTo>
                    <a:pt x="14" y="168"/>
                  </a:lnTo>
                  <a:lnTo>
                    <a:pt x="3" y="175"/>
                  </a:lnTo>
                  <a:lnTo>
                    <a:pt x="0" y="191"/>
                  </a:lnTo>
                  <a:lnTo>
                    <a:pt x="12" y="212"/>
                  </a:lnTo>
                  <a:lnTo>
                    <a:pt x="28" y="241"/>
                  </a:lnTo>
                  <a:lnTo>
                    <a:pt x="73" y="333"/>
                  </a:lnTo>
                  <a:lnTo>
                    <a:pt x="83" y="344"/>
                  </a:lnTo>
                  <a:lnTo>
                    <a:pt x="85" y="332"/>
                  </a:lnTo>
                  <a:lnTo>
                    <a:pt x="105" y="326"/>
                  </a:lnTo>
                  <a:lnTo>
                    <a:pt x="115" y="316"/>
                  </a:lnTo>
                  <a:lnTo>
                    <a:pt x="130" y="310"/>
                  </a:lnTo>
                  <a:lnTo>
                    <a:pt x="174" y="342"/>
                  </a:lnTo>
                  <a:lnTo>
                    <a:pt x="188" y="351"/>
                  </a:lnTo>
                  <a:lnTo>
                    <a:pt x="203" y="346"/>
                  </a:lnTo>
                  <a:lnTo>
                    <a:pt x="219" y="348"/>
                  </a:lnTo>
                  <a:lnTo>
                    <a:pt x="229" y="358"/>
                  </a:lnTo>
                  <a:lnTo>
                    <a:pt x="244" y="356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4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11">
              <a:extLst>
                <a:ext uri="{FF2B5EF4-FFF2-40B4-BE49-F238E27FC236}">
                  <a16:creationId xmlns:a16="http://schemas.microsoft.com/office/drawing/2014/main" id="{14D54FD2-38FB-8461-BCF8-799CB1B438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947881" y="6773870"/>
              <a:ext cx="914773" cy="889927"/>
            </a:xfrm>
            <a:custGeom>
              <a:avLst/>
              <a:gdLst>
                <a:gd name="T0" fmla="*/ 149 w 405"/>
                <a:gd name="T1" fmla="*/ 380 h 394"/>
                <a:gd name="T2" fmla="*/ 210 w 405"/>
                <a:gd name="T3" fmla="*/ 362 h 394"/>
                <a:gd name="T4" fmla="*/ 227 w 405"/>
                <a:gd name="T5" fmla="*/ 340 h 394"/>
                <a:gd name="T6" fmla="*/ 258 w 405"/>
                <a:gd name="T7" fmla="*/ 331 h 394"/>
                <a:gd name="T8" fmla="*/ 300 w 405"/>
                <a:gd name="T9" fmla="*/ 307 h 394"/>
                <a:gd name="T10" fmla="*/ 315 w 405"/>
                <a:gd name="T11" fmla="*/ 267 h 394"/>
                <a:gd name="T12" fmla="*/ 343 w 405"/>
                <a:gd name="T13" fmla="*/ 248 h 394"/>
                <a:gd name="T14" fmla="*/ 368 w 405"/>
                <a:gd name="T15" fmla="*/ 228 h 394"/>
                <a:gd name="T16" fmla="*/ 405 w 405"/>
                <a:gd name="T17" fmla="*/ 214 h 394"/>
                <a:gd name="T18" fmla="*/ 388 w 405"/>
                <a:gd name="T19" fmla="*/ 193 h 394"/>
                <a:gd name="T20" fmla="*/ 380 w 405"/>
                <a:gd name="T21" fmla="*/ 171 h 394"/>
                <a:gd name="T22" fmla="*/ 370 w 405"/>
                <a:gd name="T23" fmla="*/ 137 h 394"/>
                <a:gd name="T24" fmla="*/ 366 w 405"/>
                <a:gd name="T25" fmla="*/ 105 h 394"/>
                <a:gd name="T26" fmla="*/ 350 w 405"/>
                <a:gd name="T27" fmla="*/ 84 h 394"/>
                <a:gd name="T28" fmla="*/ 347 w 405"/>
                <a:gd name="T29" fmla="*/ 57 h 394"/>
                <a:gd name="T30" fmla="*/ 336 w 405"/>
                <a:gd name="T31" fmla="*/ 32 h 394"/>
                <a:gd name="T32" fmla="*/ 306 w 405"/>
                <a:gd name="T33" fmla="*/ 20 h 394"/>
                <a:gd name="T34" fmla="*/ 258 w 405"/>
                <a:gd name="T35" fmla="*/ 24 h 394"/>
                <a:gd name="T36" fmla="*/ 226 w 405"/>
                <a:gd name="T37" fmla="*/ 16 h 394"/>
                <a:gd name="T38" fmla="*/ 128 w 405"/>
                <a:gd name="T39" fmla="*/ 70 h 394"/>
                <a:gd name="T40" fmla="*/ 94 w 405"/>
                <a:gd name="T41" fmla="*/ 116 h 394"/>
                <a:gd name="T42" fmla="*/ 96 w 405"/>
                <a:gd name="T43" fmla="*/ 150 h 394"/>
                <a:gd name="T44" fmla="*/ 56 w 405"/>
                <a:gd name="T45" fmla="*/ 173 h 394"/>
                <a:gd name="T46" fmla="*/ 33 w 405"/>
                <a:gd name="T47" fmla="*/ 203 h 394"/>
                <a:gd name="T48" fmla="*/ 17 w 405"/>
                <a:gd name="T49" fmla="*/ 210 h 394"/>
                <a:gd name="T50" fmla="*/ 8 w 405"/>
                <a:gd name="T51" fmla="*/ 250 h 394"/>
                <a:gd name="T52" fmla="*/ 60 w 405"/>
                <a:gd name="T53" fmla="*/ 275 h 394"/>
                <a:gd name="T54" fmla="*/ 137 w 405"/>
                <a:gd name="T55" fmla="*/ 314 h 394"/>
                <a:gd name="T56" fmla="*/ 124 w 405"/>
                <a:gd name="T57" fmla="*/ 340 h 394"/>
                <a:gd name="T58" fmla="*/ 126 w 405"/>
                <a:gd name="T59" fmla="*/ 371 h 394"/>
                <a:gd name="T60" fmla="*/ 137 w 405"/>
                <a:gd name="T61" fmla="*/ 394 h 394"/>
                <a:gd name="T62" fmla="*/ 137 w 405"/>
                <a:gd name="T63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5" h="394">
                  <a:moveTo>
                    <a:pt x="137" y="394"/>
                  </a:moveTo>
                  <a:lnTo>
                    <a:pt x="149" y="380"/>
                  </a:lnTo>
                  <a:lnTo>
                    <a:pt x="172" y="364"/>
                  </a:lnTo>
                  <a:lnTo>
                    <a:pt x="210" y="362"/>
                  </a:lnTo>
                  <a:lnTo>
                    <a:pt x="220" y="353"/>
                  </a:lnTo>
                  <a:lnTo>
                    <a:pt x="227" y="340"/>
                  </a:lnTo>
                  <a:lnTo>
                    <a:pt x="243" y="337"/>
                  </a:lnTo>
                  <a:lnTo>
                    <a:pt x="258" y="331"/>
                  </a:lnTo>
                  <a:lnTo>
                    <a:pt x="279" y="317"/>
                  </a:lnTo>
                  <a:lnTo>
                    <a:pt x="300" y="307"/>
                  </a:lnTo>
                  <a:lnTo>
                    <a:pt x="300" y="294"/>
                  </a:lnTo>
                  <a:lnTo>
                    <a:pt x="315" y="267"/>
                  </a:lnTo>
                  <a:lnTo>
                    <a:pt x="322" y="255"/>
                  </a:lnTo>
                  <a:lnTo>
                    <a:pt x="343" y="248"/>
                  </a:lnTo>
                  <a:lnTo>
                    <a:pt x="350" y="235"/>
                  </a:lnTo>
                  <a:lnTo>
                    <a:pt x="368" y="228"/>
                  </a:lnTo>
                  <a:lnTo>
                    <a:pt x="382" y="214"/>
                  </a:lnTo>
                  <a:lnTo>
                    <a:pt x="405" y="214"/>
                  </a:lnTo>
                  <a:lnTo>
                    <a:pt x="396" y="200"/>
                  </a:lnTo>
                  <a:lnTo>
                    <a:pt x="388" y="193"/>
                  </a:lnTo>
                  <a:lnTo>
                    <a:pt x="377" y="184"/>
                  </a:lnTo>
                  <a:lnTo>
                    <a:pt x="380" y="171"/>
                  </a:lnTo>
                  <a:lnTo>
                    <a:pt x="377" y="155"/>
                  </a:lnTo>
                  <a:lnTo>
                    <a:pt x="370" y="137"/>
                  </a:lnTo>
                  <a:lnTo>
                    <a:pt x="364" y="118"/>
                  </a:lnTo>
                  <a:lnTo>
                    <a:pt x="366" y="105"/>
                  </a:lnTo>
                  <a:lnTo>
                    <a:pt x="352" y="97"/>
                  </a:lnTo>
                  <a:lnTo>
                    <a:pt x="350" y="84"/>
                  </a:lnTo>
                  <a:lnTo>
                    <a:pt x="341" y="70"/>
                  </a:lnTo>
                  <a:lnTo>
                    <a:pt x="347" y="57"/>
                  </a:lnTo>
                  <a:lnTo>
                    <a:pt x="343" y="40"/>
                  </a:lnTo>
                  <a:lnTo>
                    <a:pt x="336" y="32"/>
                  </a:lnTo>
                  <a:lnTo>
                    <a:pt x="325" y="25"/>
                  </a:lnTo>
                  <a:lnTo>
                    <a:pt x="306" y="20"/>
                  </a:lnTo>
                  <a:lnTo>
                    <a:pt x="291" y="27"/>
                  </a:lnTo>
                  <a:lnTo>
                    <a:pt x="258" y="24"/>
                  </a:lnTo>
                  <a:lnTo>
                    <a:pt x="242" y="15"/>
                  </a:lnTo>
                  <a:lnTo>
                    <a:pt x="226" y="16"/>
                  </a:lnTo>
                  <a:lnTo>
                    <a:pt x="199" y="0"/>
                  </a:lnTo>
                  <a:lnTo>
                    <a:pt x="128" y="70"/>
                  </a:lnTo>
                  <a:lnTo>
                    <a:pt x="81" y="109"/>
                  </a:lnTo>
                  <a:lnTo>
                    <a:pt x="94" y="116"/>
                  </a:lnTo>
                  <a:lnTo>
                    <a:pt x="97" y="134"/>
                  </a:lnTo>
                  <a:lnTo>
                    <a:pt x="96" y="150"/>
                  </a:lnTo>
                  <a:lnTo>
                    <a:pt x="78" y="161"/>
                  </a:lnTo>
                  <a:lnTo>
                    <a:pt x="56" y="173"/>
                  </a:lnTo>
                  <a:lnTo>
                    <a:pt x="44" y="178"/>
                  </a:lnTo>
                  <a:lnTo>
                    <a:pt x="33" y="203"/>
                  </a:lnTo>
                  <a:lnTo>
                    <a:pt x="17" y="202"/>
                  </a:lnTo>
                  <a:lnTo>
                    <a:pt x="17" y="210"/>
                  </a:lnTo>
                  <a:lnTo>
                    <a:pt x="16" y="226"/>
                  </a:lnTo>
                  <a:lnTo>
                    <a:pt x="8" y="250"/>
                  </a:lnTo>
                  <a:lnTo>
                    <a:pt x="0" y="264"/>
                  </a:lnTo>
                  <a:lnTo>
                    <a:pt x="60" y="275"/>
                  </a:lnTo>
                  <a:lnTo>
                    <a:pt x="135" y="298"/>
                  </a:lnTo>
                  <a:lnTo>
                    <a:pt x="137" y="314"/>
                  </a:lnTo>
                  <a:lnTo>
                    <a:pt x="128" y="328"/>
                  </a:lnTo>
                  <a:lnTo>
                    <a:pt x="124" y="340"/>
                  </a:lnTo>
                  <a:lnTo>
                    <a:pt x="122" y="356"/>
                  </a:lnTo>
                  <a:lnTo>
                    <a:pt x="126" y="371"/>
                  </a:lnTo>
                  <a:lnTo>
                    <a:pt x="131" y="383"/>
                  </a:lnTo>
                  <a:lnTo>
                    <a:pt x="137" y="394"/>
                  </a:lnTo>
                  <a:lnTo>
                    <a:pt x="137" y="394"/>
                  </a:lnTo>
                  <a:lnTo>
                    <a:pt x="137" y="3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12">
              <a:extLst>
                <a:ext uri="{FF2B5EF4-FFF2-40B4-BE49-F238E27FC236}">
                  <a16:creationId xmlns:a16="http://schemas.microsoft.com/office/drawing/2014/main" id="{164B8251-1225-09B5-CA7E-7DAFF7E353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2432" y="6679005"/>
              <a:ext cx="566934" cy="824425"/>
            </a:xfrm>
            <a:custGeom>
              <a:avLst/>
              <a:gdLst>
                <a:gd name="T0" fmla="*/ 35 w 251"/>
                <a:gd name="T1" fmla="*/ 365 h 365"/>
                <a:gd name="T2" fmla="*/ 53 w 251"/>
                <a:gd name="T3" fmla="*/ 359 h 365"/>
                <a:gd name="T4" fmla="*/ 80 w 251"/>
                <a:gd name="T5" fmla="*/ 357 h 365"/>
                <a:gd name="T6" fmla="*/ 96 w 251"/>
                <a:gd name="T7" fmla="*/ 352 h 365"/>
                <a:gd name="T8" fmla="*/ 149 w 251"/>
                <a:gd name="T9" fmla="*/ 340 h 365"/>
                <a:gd name="T10" fmla="*/ 215 w 251"/>
                <a:gd name="T11" fmla="*/ 329 h 365"/>
                <a:gd name="T12" fmla="*/ 245 w 251"/>
                <a:gd name="T13" fmla="*/ 322 h 365"/>
                <a:gd name="T14" fmla="*/ 247 w 251"/>
                <a:gd name="T15" fmla="*/ 302 h 365"/>
                <a:gd name="T16" fmla="*/ 243 w 251"/>
                <a:gd name="T17" fmla="*/ 277 h 365"/>
                <a:gd name="T18" fmla="*/ 247 w 251"/>
                <a:gd name="T19" fmla="*/ 226 h 365"/>
                <a:gd name="T20" fmla="*/ 247 w 251"/>
                <a:gd name="T21" fmla="*/ 195 h 365"/>
                <a:gd name="T22" fmla="*/ 247 w 251"/>
                <a:gd name="T23" fmla="*/ 155 h 365"/>
                <a:gd name="T24" fmla="*/ 249 w 251"/>
                <a:gd name="T25" fmla="*/ 135 h 365"/>
                <a:gd name="T26" fmla="*/ 251 w 251"/>
                <a:gd name="T27" fmla="*/ 119 h 365"/>
                <a:gd name="T28" fmla="*/ 251 w 251"/>
                <a:gd name="T29" fmla="*/ 87 h 365"/>
                <a:gd name="T30" fmla="*/ 213 w 251"/>
                <a:gd name="T31" fmla="*/ 53 h 365"/>
                <a:gd name="T32" fmla="*/ 187 w 251"/>
                <a:gd name="T33" fmla="*/ 33 h 365"/>
                <a:gd name="T34" fmla="*/ 146 w 251"/>
                <a:gd name="T35" fmla="*/ 0 h 365"/>
                <a:gd name="T36" fmla="*/ 131 w 251"/>
                <a:gd name="T37" fmla="*/ 7 h 365"/>
                <a:gd name="T38" fmla="*/ 137 w 251"/>
                <a:gd name="T39" fmla="*/ 21 h 365"/>
                <a:gd name="T40" fmla="*/ 135 w 251"/>
                <a:gd name="T41" fmla="*/ 37 h 365"/>
                <a:gd name="T42" fmla="*/ 126 w 251"/>
                <a:gd name="T43" fmla="*/ 26 h 365"/>
                <a:gd name="T44" fmla="*/ 114 w 251"/>
                <a:gd name="T45" fmla="*/ 30 h 365"/>
                <a:gd name="T46" fmla="*/ 96 w 251"/>
                <a:gd name="T47" fmla="*/ 39 h 365"/>
                <a:gd name="T48" fmla="*/ 78 w 251"/>
                <a:gd name="T49" fmla="*/ 55 h 365"/>
                <a:gd name="T50" fmla="*/ 53 w 251"/>
                <a:gd name="T51" fmla="*/ 69 h 365"/>
                <a:gd name="T52" fmla="*/ 42 w 251"/>
                <a:gd name="T53" fmla="*/ 74 h 365"/>
                <a:gd name="T54" fmla="*/ 26 w 251"/>
                <a:gd name="T55" fmla="*/ 78 h 365"/>
                <a:gd name="T56" fmla="*/ 25 w 251"/>
                <a:gd name="T57" fmla="*/ 90 h 365"/>
                <a:gd name="T58" fmla="*/ 14 w 251"/>
                <a:gd name="T59" fmla="*/ 99 h 365"/>
                <a:gd name="T60" fmla="*/ 19 w 251"/>
                <a:gd name="T61" fmla="*/ 114 h 365"/>
                <a:gd name="T62" fmla="*/ 17 w 251"/>
                <a:gd name="T63" fmla="*/ 130 h 365"/>
                <a:gd name="T64" fmla="*/ 3 w 251"/>
                <a:gd name="T65" fmla="*/ 137 h 365"/>
                <a:gd name="T66" fmla="*/ 1 w 251"/>
                <a:gd name="T67" fmla="*/ 153 h 365"/>
                <a:gd name="T68" fmla="*/ 0 w 251"/>
                <a:gd name="T69" fmla="*/ 165 h 365"/>
                <a:gd name="T70" fmla="*/ 10 w 251"/>
                <a:gd name="T71" fmla="*/ 174 h 365"/>
                <a:gd name="T72" fmla="*/ 16 w 251"/>
                <a:gd name="T73" fmla="*/ 187 h 365"/>
                <a:gd name="T74" fmla="*/ 21 w 251"/>
                <a:gd name="T75" fmla="*/ 201 h 365"/>
                <a:gd name="T76" fmla="*/ 30 w 251"/>
                <a:gd name="T77" fmla="*/ 211 h 365"/>
                <a:gd name="T78" fmla="*/ 23 w 251"/>
                <a:gd name="T79" fmla="*/ 229 h 365"/>
                <a:gd name="T80" fmla="*/ 32 w 251"/>
                <a:gd name="T81" fmla="*/ 244 h 365"/>
                <a:gd name="T82" fmla="*/ 37 w 251"/>
                <a:gd name="T83" fmla="*/ 254 h 365"/>
                <a:gd name="T84" fmla="*/ 35 w 251"/>
                <a:gd name="T85" fmla="*/ 270 h 365"/>
                <a:gd name="T86" fmla="*/ 26 w 251"/>
                <a:gd name="T87" fmla="*/ 283 h 365"/>
                <a:gd name="T88" fmla="*/ 32 w 251"/>
                <a:gd name="T89" fmla="*/ 295 h 365"/>
                <a:gd name="T90" fmla="*/ 44 w 251"/>
                <a:gd name="T91" fmla="*/ 304 h 365"/>
                <a:gd name="T92" fmla="*/ 32 w 251"/>
                <a:gd name="T93" fmla="*/ 318 h 365"/>
                <a:gd name="T94" fmla="*/ 30 w 251"/>
                <a:gd name="T95" fmla="*/ 334 h 365"/>
                <a:gd name="T96" fmla="*/ 39 w 251"/>
                <a:gd name="T97" fmla="*/ 345 h 365"/>
                <a:gd name="T98" fmla="*/ 37 w 251"/>
                <a:gd name="T99" fmla="*/ 361 h 365"/>
                <a:gd name="T100" fmla="*/ 35 w 251"/>
                <a:gd name="T101" fmla="*/ 365 h 365"/>
                <a:gd name="T102" fmla="*/ 35 w 251"/>
                <a:gd name="T103" fmla="*/ 365 h 365"/>
                <a:gd name="T104" fmla="*/ 35 w 251"/>
                <a:gd name="T105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1" h="365">
                  <a:moveTo>
                    <a:pt x="35" y="365"/>
                  </a:moveTo>
                  <a:lnTo>
                    <a:pt x="53" y="359"/>
                  </a:lnTo>
                  <a:lnTo>
                    <a:pt x="80" y="357"/>
                  </a:lnTo>
                  <a:lnTo>
                    <a:pt x="96" y="352"/>
                  </a:lnTo>
                  <a:lnTo>
                    <a:pt x="149" y="340"/>
                  </a:lnTo>
                  <a:lnTo>
                    <a:pt x="215" y="329"/>
                  </a:lnTo>
                  <a:lnTo>
                    <a:pt x="245" y="322"/>
                  </a:lnTo>
                  <a:lnTo>
                    <a:pt x="247" y="302"/>
                  </a:lnTo>
                  <a:lnTo>
                    <a:pt x="243" y="277"/>
                  </a:lnTo>
                  <a:lnTo>
                    <a:pt x="247" y="226"/>
                  </a:lnTo>
                  <a:lnTo>
                    <a:pt x="247" y="195"/>
                  </a:lnTo>
                  <a:lnTo>
                    <a:pt x="247" y="155"/>
                  </a:lnTo>
                  <a:lnTo>
                    <a:pt x="249" y="135"/>
                  </a:lnTo>
                  <a:lnTo>
                    <a:pt x="251" y="119"/>
                  </a:lnTo>
                  <a:lnTo>
                    <a:pt x="251" y="87"/>
                  </a:lnTo>
                  <a:lnTo>
                    <a:pt x="213" y="53"/>
                  </a:lnTo>
                  <a:lnTo>
                    <a:pt x="187" y="33"/>
                  </a:lnTo>
                  <a:lnTo>
                    <a:pt x="146" y="0"/>
                  </a:lnTo>
                  <a:lnTo>
                    <a:pt x="131" y="7"/>
                  </a:lnTo>
                  <a:lnTo>
                    <a:pt x="137" y="21"/>
                  </a:lnTo>
                  <a:lnTo>
                    <a:pt x="135" y="37"/>
                  </a:lnTo>
                  <a:lnTo>
                    <a:pt x="126" y="26"/>
                  </a:lnTo>
                  <a:lnTo>
                    <a:pt x="114" y="30"/>
                  </a:lnTo>
                  <a:lnTo>
                    <a:pt x="96" y="39"/>
                  </a:lnTo>
                  <a:lnTo>
                    <a:pt x="78" y="55"/>
                  </a:lnTo>
                  <a:lnTo>
                    <a:pt x="53" y="69"/>
                  </a:lnTo>
                  <a:lnTo>
                    <a:pt x="42" y="74"/>
                  </a:lnTo>
                  <a:lnTo>
                    <a:pt x="26" y="78"/>
                  </a:lnTo>
                  <a:lnTo>
                    <a:pt x="25" y="90"/>
                  </a:lnTo>
                  <a:lnTo>
                    <a:pt x="14" y="99"/>
                  </a:lnTo>
                  <a:lnTo>
                    <a:pt x="19" y="114"/>
                  </a:lnTo>
                  <a:lnTo>
                    <a:pt x="17" y="130"/>
                  </a:lnTo>
                  <a:lnTo>
                    <a:pt x="3" y="137"/>
                  </a:lnTo>
                  <a:lnTo>
                    <a:pt x="1" y="153"/>
                  </a:lnTo>
                  <a:lnTo>
                    <a:pt x="0" y="165"/>
                  </a:lnTo>
                  <a:lnTo>
                    <a:pt x="10" y="174"/>
                  </a:lnTo>
                  <a:lnTo>
                    <a:pt x="16" y="187"/>
                  </a:lnTo>
                  <a:lnTo>
                    <a:pt x="21" y="201"/>
                  </a:lnTo>
                  <a:lnTo>
                    <a:pt x="30" y="211"/>
                  </a:lnTo>
                  <a:lnTo>
                    <a:pt x="23" y="229"/>
                  </a:lnTo>
                  <a:lnTo>
                    <a:pt x="32" y="244"/>
                  </a:lnTo>
                  <a:lnTo>
                    <a:pt x="37" y="254"/>
                  </a:lnTo>
                  <a:lnTo>
                    <a:pt x="35" y="270"/>
                  </a:lnTo>
                  <a:lnTo>
                    <a:pt x="26" y="283"/>
                  </a:lnTo>
                  <a:lnTo>
                    <a:pt x="32" y="295"/>
                  </a:lnTo>
                  <a:lnTo>
                    <a:pt x="44" y="304"/>
                  </a:lnTo>
                  <a:lnTo>
                    <a:pt x="32" y="318"/>
                  </a:lnTo>
                  <a:lnTo>
                    <a:pt x="30" y="334"/>
                  </a:lnTo>
                  <a:lnTo>
                    <a:pt x="39" y="345"/>
                  </a:lnTo>
                  <a:lnTo>
                    <a:pt x="37" y="361"/>
                  </a:lnTo>
                  <a:lnTo>
                    <a:pt x="35" y="365"/>
                  </a:lnTo>
                  <a:lnTo>
                    <a:pt x="35" y="365"/>
                  </a:lnTo>
                  <a:lnTo>
                    <a:pt x="35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13">
              <a:extLst>
                <a:ext uri="{FF2B5EF4-FFF2-40B4-BE49-F238E27FC236}">
                  <a16:creationId xmlns:a16="http://schemas.microsoft.com/office/drawing/2014/main" id="{CC20955E-60E2-4456-1253-6B47BF747E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6753541"/>
              <a:ext cx="691162" cy="664057"/>
            </a:xfrm>
            <a:custGeom>
              <a:avLst/>
              <a:gdLst>
                <a:gd name="T0" fmla="*/ 168 w 306"/>
                <a:gd name="T1" fmla="*/ 294 h 294"/>
                <a:gd name="T2" fmla="*/ 178 w 306"/>
                <a:gd name="T3" fmla="*/ 285 h 294"/>
                <a:gd name="T4" fmla="*/ 189 w 306"/>
                <a:gd name="T5" fmla="*/ 278 h 294"/>
                <a:gd name="T6" fmla="*/ 203 w 306"/>
                <a:gd name="T7" fmla="*/ 273 h 294"/>
                <a:gd name="T8" fmla="*/ 214 w 306"/>
                <a:gd name="T9" fmla="*/ 260 h 294"/>
                <a:gd name="T10" fmla="*/ 223 w 306"/>
                <a:gd name="T11" fmla="*/ 246 h 294"/>
                <a:gd name="T12" fmla="*/ 225 w 306"/>
                <a:gd name="T13" fmla="*/ 234 h 294"/>
                <a:gd name="T14" fmla="*/ 223 w 306"/>
                <a:gd name="T15" fmla="*/ 219 h 294"/>
                <a:gd name="T16" fmla="*/ 228 w 306"/>
                <a:gd name="T17" fmla="*/ 207 h 294"/>
                <a:gd name="T18" fmla="*/ 241 w 306"/>
                <a:gd name="T19" fmla="*/ 209 h 294"/>
                <a:gd name="T20" fmla="*/ 242 w 306"/>
                <a:gd name="T21" fmla="*/ 193 h 294"/>
                <a:gd name="T22" fmla="*/ 257 w 306"/>
                <a:gd name="T23" fmla="*/ 186 h 294"/>
                <a:gd name="T24" fmla="*/ 269 w 306"/>
                <a:gd name="T25" fmla="*/ 184 h 294"/>
                <a:gd name="T26" fmla="*/ 283 w 306"/>
                <a:gd name="T27" fmla="*/ 175 h 294"/>
                <a:gd name="T28" fmla="*/ 290 w 306"/>
                <a:gd name="T29" fmla="*/ 166 h 294"/>
                <a:gd name="T30" fmla="*/ 305 w 306"/>
                <a:gd name="T31" fmla="*/ 159 h 294"/>
                <a:gd name="T32" fmla="*/ 303 w 306"/>
                <a:gd name="T33" fmla="*/ 145 h 294"/>
                <a:gd name="T34" fmla="*/ 306 w 306"/>
                <a:gd name="T35" fmla="*/ 136 h 294"/>
                <a:gd name="T36" fmla="*/ 296 w 306"/>
                <a:gd name="T37" fmla="*/ 122 h 294"/>
                <a:gd name="T38" fmla="*/ 290 w 306"/>
                <a:gd name="T39" fmla="*/ 109 h 294"/>
                <a:gd name="T40" fmla="*/ 283 w 306"/>
                <a:gd name="T41" fmla="*/ 98 h 294"/>
                <a:gd name="T42" fmla="*/ 274 w 306"/>
                <a:gd name="T43" fmla="*/ 89 h 294"/>
                <a:gd name="T44" fmla="*/ 258 w 306"/>
                <a:gd name="T45" fmla="*/ 88 h 294"/>
                <a:gd name="T46" fmla="*/ 248 w 306"/>
                <a:gd name="T47" fmla="*/ 93 h 294"/>
                <a:gd name="T48" fmla="*/ 249 w 306"/>
                <a:gd name="T49" fmla="*/ 81 h 294"/>
                <a:gd name="T50" fmla="*/ 237 w 306"/>
                <a:gd name="T51" fmla="*/ 73 h 294"/>
                <a:gd name="T52" fmla="*/ 233 w 306"/>
                <a:gd name="T53" fmla="*/ 59 h 294"/>
                <a:gd name="T54" fmla="*/ 228 w 306"/>
                <a:gd name="T55" fmla="*/ 49 h 294"/>
                <a:gd name="T56" fmla="*/ 219 w 306"/>
                <a:gd name="T57" fmla="*/ 38 h 294"/>
                <a:gd name="T58" fmla="*/ 217 w 306"/>
                <a:gd name="T59" fmla="*/ 25 h 294"/>
                <a:gd name="T60" fmla="*/ 209 w 306"/>
                <a:gd name="T61" fmla="*/ 17 h 294"/>
                <a:gd name="T62" fmla="*/ 201 w 306"/>
                <a:gd name="T63" fmla="*/ 0 h 294"/>
                <a:gd name="T64" fmla="*/ 171 w 306"/>
                <a:gd name="T65" fmla="*/ 6 h 294"/>
                <a:gd name="T66" fmla="*/ 121 w 306"/>
                <a:gd name="T67" fmla="*/ 17 h 294"/>
                <a:gd name="T68" fmla="*/ 105 w 306"/>
                <a:gd name="T69" fmla="*/ 20 h 294"/>
                <a:gd name="T70" fmla="*/ 38 w 306"/>
                <a:gd name="T71" fmla="*/ 38 h 294"/>
                <a:gd name="T72" fmla="*/ 9 w 306"/>
                <a:gd name="T73" fmla="*/ 47 h 294"/>
                <a:gd name="T74" fmla="*/ 7 w 306"/>
                <a:gd name="T75" fmla="*/ 81 h 294"/>
                <a:gd name="T76" fmla="*/ 6 w 306"/>
                <a:gd name="T77" fmla="*/ 102 h 294"/>
                <a:gd name="T78" fmla="*/ 2 w 306"/>
                <a:gd name="T79" fmla="*/ 122 h 294"/>
                <a:gd name="T80" fmla="*/ 4 w 306"/>
                <a:gd name="T81" fmla="*/ 164 h 294"/>
                <a:gd name="T82" fmla="*/ 4 w 306"/>
                <a:gd name="T83" fmla="*/ 193 h 294"/>
                <a:gd name="T84" fmla="*/ 0 w 306"/>
                <a:gd name="T85" fmla="*/ 244 h 294"/>
                <a:gd name="T86" fmla="*/ 0 w 306"/>
                <a:gd name="T87" fmla="*/ 267 h 294"/>
                <a:gd name="T88" fmla="*/ 0 w 306"/>
                <a:gd name="T89" fmla="*/ 291 h 294"/>
                <a:gd name="T90" fmla="*/ 38 w 306"/>
                <a:gd name="T91" fmla="*/ 285 h 294"/>
                <a:gd name="T92" fmla="*/ 70 w 306"/>
                <a:gd name="T93" fmla="*/ 282 h 294"/>
                <a:gd name="T94" fmla="*/ 86 w 306"/>
                <a:gd name="T95" fmla="*/ 278 h 294"/>
                <a:gd name="T96" fmla="*/ 95 w 306"/>
                <a:gd name="T97" fmla="*/ 285 h 294"/>
                <a:gd name="T98" fmla="*/ 109 w 306"/>
                <a:gd name="T99" fmla="*/ 280 h 294"/>
                <a:gd name="T100" fmla="*/ 121 w 306"/>
                <a:gd name="T101" fmla="*/ 282 h 294"/>
                <a:gd name="T102" fmla="*/ 134 w 306"/>
                <a:gd name="T103" fmla="*/ 291 h 294"/>
                <a:gd name="T104" fmla="*/ 143 w 306"/>
                <a:gd name="T105" fmla="*/ 285 h 294"/>
                <a:gd name="T106" fmla="*/ 159 w 306"/>
                <a:gd name="T107" fmla="*/ 292 h 294"/>
                <a:gd name="T108" fmla="*/ 168 w 306"/>
                <a:gd name="T109" fmla="*/ 294 h 294"/>
                <a:gd name="T110" fmla="*/ 168 w 306"/>
                <a:gd name="T111" fmla="*/ 294 h 294"/>
                <a:gd name="T112" fmla="*/ 168 w 306"/>
                <a:gd name="T11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6" h="294">
                  <a:moveTo>
                    <a:pt x="168" y="294"/>
                  </a:moveTo>
                  <a:lnTo>
                    <a:pt x="178" y="285"/>
                  </a:lnTo>
                  <a:lnTo>
                    <a:pt x="189" y="278"/>
                  </a:lnTo>
                  <a:lnTo>
                    <a:pt x="203" y="273"/>
                  </a:lnTo>
                  <a:lnTo>
                    <a:pt x="214" y="260"/>
                  </a:lnTo>
                  <a:lnTo>
                    <a:pt x="223" y="246"/>
                  </a:lnTo>
                  <a:lnTo>
                    <a:pt x="225" y="234"/>
                  </a:lnTo>
                  <a:lnTo>
                    <a:pt x="223" y="219"/>
                  </a:lnTo>
                  <a:lnTo>
                    <a:pt x="228" y="207"/>
                  </a:lnTo>
                  <a:lnTo>
                    <a:pt x="241" y="209"/>
                  </a:lnTo>
                  <a:lnTo>
                    <a:pt x="242" y="193"/>
                  </a:lnTo>
                  <a:lnTo>
                    <a:pt x="257" y="186"/>
                  </a:lnTo>
                  <a:lnTo>
                    <a:pt x="269" y="184"/>
                  </a:lnTo>
                  <a:lnTo>
                    <a:pt x="283" y="175"/>
                  </a:lnTo>
                  <a:lnTo>
                    <a:pt x="290" y="166"/>
                  </a:lnTo>
                  <a:lnTo>
                    <a:pt x="305" y="159"/>
                  </a:lnTo>
                  <a:lnTo>
                    <a:pt x="303" y="145"/>
                  </a:lnTo>
                  <a:lnTo>
                    <a:pt x="306" y="136"/>
                  </a:lnTo>
                  <a:lnTo>
                    <a:pt x="296" y="122"/>
                  </a:lnTo>
                  <a:lnTo>
                    <a:pt x="290" y="109"/>
                  </a:lnTo>
                  <a:lnTo>
                    <a:pt x="283" y="98"/>
                  </a:lnTo>
                  <a:lnTo>
                    <a:pt x="274" y="89"/>
                  </a:lnTo>
                  <a:lnTo>
                    <a:pt x="258" y="88"/>
                  </a:lnTo>
                  <a:lnTo>
                    <a:pt x="248" y="93"/>
                  </a:lnTo>
                  <a:lnTo>
                    <a:pt x="249" y="81"/>
                  </a:lnTo>
                  <a:lnTo>
                    <a:pt x="237" y="73"/>
                  </a:lnTo>
                  <a:lnTo>
                    <a:pt x="233" y="59"/>
                  </a:lnTo>
                  <a:lnTo>
                    <a:pt x="228" y="49"/>
                  </a:lnTo>
                  <a:lnTo>
                    <a:pt x="219" y="38"/>
                  </a:lnTo>
                  <a:lnTo>
                    <a:pt x="217" y="25"/>
                  </a:lnTo>
                  <a:lnTo>
                    <a:pt x="209" y="17"/>
                  </a:lnTo>
                  <a:lnTo>
                    <a:pt x="201" y="0"/>
                  </a:lnTo>
                  <a:lnTo>
                    <a:pt x="171" y="6"/>
                  </a:lnTo>
                  <a:lnTo>
                    <a:pt x="121" y="17"/>
                  </a:lnTo>
                  <a:lnTo>
                    <a:pt x="105" y="20"/>
                  </a:lnTo>
                  <a:lnTo>
                    <a:pt x="38" y="38"/>
                  </a:lnTo>
                  <a:lnTo>
                    <a:pt x="9" y="47"/>
                  </a:lnTo>
                  <a:lnTo>
                    <a:pt x="7" y="81"/>
                  </a:lnTo>
                  <a:lnTo>
                    <a:pt x="6" y="102"/>
                  </a:lnTo>
                  <a:lnTo>
                    <a:pt x="2" y="122"/>
                  </a:lnTo>
                  <a:lnTo>
                    <a:pt x="4" y="164"/>
                  </a:lnTo>
                  <a:lnTo>
                    <a:pt x="4" y="193"/>
                  </a:lnTo>
                  <a:lnTo>
                    <a:pt x="0" y="244"/>
                  </a:lnTo>
                  <a:lnTo>
                    <a:pt x="0" y="267"/>
                  </a:lnTo>
                  <a:lnTo>
                    <a:pt x="0" y="291"/>
                  </a:lnTo>
                  <a:lnTo>
                    <a:pt x="38" y="285"/>
                  </a:lnTo>
                  <a:lnTo>
                    <a:pt x="70" y="282"/>
                  </a:lnTo>
                  <a:lnTo>
                    <a:pt x="86" y="278"/>
                  </a:lnTo>
                  <a:lnTo>
                    <a:pt x="95" y="285"/>
                  </a:lnTo>
                  <a:lnTo>
                    <a:pt x="109" y="280"/>
                  </a:lnTo>
                  <a:lnTo>
                    <a:pt x="121" y="282"/>
                  </a:lnTo>
                  <a:lnTo>
                    <a:pt x="134" y="291"/>
                  </a:lnTo>
                  <a:lnTo>
                    <a:pt x="143" y="285"/>
                  </a:lnTo>
                  <a:lnTo>
                    <a:pt x="159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68" y="2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14">
              <a:extLst>
                <a:ext uri="{FF2B5EF4-FFF2-40B4-BE49-F238E27FC236}">
                  <a16:creationId xmlns:a16="http://schemas.microsoft.com/office/drawing/2014/main" id="{40C4BC7A-1421-B5B3-26EB-2A7B1DA36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8893" y="7035879"/>
              <a:ext cx="722783" cy="370426"/>
            </a:xfrm>
            <a:custGeom>
              <a:avLst/>
              <a:gdLst>
                <a:gd name="T0" fmla="*/ 291 w 320"/>
                <a:gd name="T1" fmla="*/ 164 h 164"/>
                <a:gd name="T2" fmla="*/ 291 w 320"/>
                <a:gd name="T3" fmla="*/ 123 h 164"/>
                <a:gd name="T4" fmla="*/ 293 w 320"/>
                <a:gd name="T5" fmla="*/ 100 h 164"/>
                <a:gd name="T6" fmla="*/ 302 w 320"/>
                <a:gd name="T7" fmla="*/ 82 h 164"/>
                <a:gd name="T8" fmla="*/ 320 w 320"/>
                <a:gd name="T9" fmla="*/ 64 h 164"/>
                <a:gd name="T10" fmla="*/ 309 w 320"/>
                <a:gd name="T11" fmla="*/ 53 h 164"/>
                <a:gd name="T12" fmla="*/ 293 w 320"/>
                <a:gd name="T13" fmla="*/ 48 h 164"/>
                <a:gd name="T14" fmla="*/ 284 w 320"/>
                <a:gd name="T15" fmla="*/ 45 h 164"/>
                <a:gd name="T16" fmla="*/ 272 w 320"/>
                <a:gd name="T17" fmla="*/ 32 h 164"/>
                <a:gd name="T18" fmla="*/ 272 w 320"/>
                <a:gd name="T19" fmla="*/ 16 h 164"/>
                <a:gd name="T20" fmla="*/ 236 w 320"/>
                <a:gd name="T21" fmla="*/ 16 h 164"/>
                <a:gd name="T22" fmla="*/ 210 w 320"/>
                <a:gd name="T23" fmla="*/ 16 h 164"/>
                <a:gd name="T24" fmla="*/ 199 w 320"/>
                <a:gd name="T25" fmla="*/ 2 h 164"/>
                <a:gd name="T26" fmla="*/ 170 w 320"/>
                <a:gd name="T27" fmla="*/ 0 h 164"/>
                <a:gd name="T28" fmla="*/ 147 w 320"/>
                <a:gd name="T29" fmla="*/ 2 h 164"/>
                <a:gd name="T30" fmla="*/ 99 w 320"/>
                <a:gd name="T31" fmla="*/ 2 h 164"/>
                <a:gd name="T32" fmla="*/ 94 w 320"/>
                <a:gd name="T33" fmla="*/ 14 h 164"/>
                <a:gd name="T34" fmla="*/ 92 w 320"/>
                <a:gd name="T35" fmla="*/ 27 h 164"/>
                <a:gd name="T36" fmla="*/ 85 w 320"/>
                <a:gd name="T37" fmla="*/ 39 h 164"/>
                <a:gd name="T38" fmla="*/ 78 w 320"/>
                <a:gd name="T39" fmla="*/ 48 h 164"/>
                <a:gd name="T40" fmla="*/ 67 w 320"/>
                <a:gd name="T41" fmla="*/ 55 h 164"/>
                <a:gd name="T42" fmla="*/ 58 w 320"/>
                <a:gd name="T43" fmla="*/ 68 h 164"/>
                <a:gd name="T44" fmla="*/ 57 w 320"/>
                <a:gd name="T45" fmla="*/ 80 h 164"/>
                <a:gd name="T46" fmla="*/ 33 w 320"/>
                <a:gd name="T47" fmla="*/ 91 h 164"/>
                <a:gd name="T48" fmla="*/ 7 w 320"/>
                <a:gd name="T49" fmla="*/ 91 h 164"/>
                <a:gd name="T50" fmla="*/ 0 w 320"/>
                <a:gd name="T51" fmla="*/ 100 h 164"/>
                <a:gd name="T52" fmla="*/ 5 w 320"/>
                <a:gd name="T53" fmla="*/ 112 h 164"/>
                <a:gd name="T54" fmla="*/ 3 w 320"/>
                <a:gd name="T55" fmla="*/ 128 h 164"/>
                <a:gd name="T56" fmla="*/ 5 w 320"/>
                <a:gd name="T57" fmla="*/ 142 h 164"/>
                <a:gd name="T58" fmla="*/ 7 w 320"/>
                <a:gd name="T59" fmla="*/ 155 h 164"/>
                <a:gd name="T60" fmla="*/ 19 w 320"/>
                <a:gd name="T61" fmla="*/ 150 h 164"/>
                <a:gd name="T62" fmla="*/ 30 w 320"/>
                <a:gd name="T63" fmla="*/ 142 h 164"/>
                <a:gd name="T64" fmla="*/ 85 w 320"/>
                <a:gd name="T65" fmla="*/ 135 h 164"/>
                <a:gd name="T66" fmla="*/ 101 w 320"/>
                <a:gd name="T67" fmla="*/ 141 h 164"/>
                <a:gd name="T68" fmla="*/ 162 w 320"/>
                <a:gd name="T69" fmla="*/ 155 h 164"/>
                <a:gd name="T70" fmla="*/ 197 w 320"/>
                <a:gd name="T71" fmla="*/ 153 h 164"/>
                <a:gd name="T72" fmla="*/ 213 w 320"/>
                <a:gd name="T73" fmla="*/ 155 h 164"/>
                <a:gd name="T74" fmla="*/ 231 w 320"/>
                <a:gd name="T75" fmla="*/ 164 h 164"/>
                <a:gd name="T76" fmla="*/ 291 w 320"/>
                <a:gd name="T77" fmla="*/ 164 h 164"/>
                <a:gd name="T78" fmla="*/ 291 w 320"/>
                <a:gd name="T79" fmla="*/ 164 h 164"/>
                <a:gd name="T80" fmla="*/ 291 w 320"/>
                <a:gd name="T8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0" h="164">
                  <a:moveTo>
                    <a:pt x="291" y="164"/>
                  </a:moveTo>
                  <a:lnTo>
                    <a:pt x="291" y="123"/>
                  </a:lnTo>
                  <a:lnTo>
                    <a:pt x="293" y="100"/>
                  </a:lnTo>
                  <a:lnTo>
                    <a:pt x="302" y="82"/>
                  </a:lnTo>
                  <a:lnTo>
                    <a:pt x="320" y="64"/>
                  </a:lnTo>
                  <a:lnTo>
                    <a:pt x="309" y="53"/>
                  </a:lnTo>
                  <a:lnTo>
                    <a:pt x="293" y="48"/>
                  </a:lnTo>
                  <a:lnTo>
                    <a:pt x="284" y="45"/>
                  </a:lnTo>
                  <a:lnTo>
                    <a:pt x="272" y="32"/>
                  </a:lnTo>
                  <a:lnTo>
                    <a:pt x="272" y="16"/>
                  </a:lnTo>
                  <a:lnTo>
                    <a:pt x="236" y="16"/>
                  </a:lnTo>
                  <a:lnTo>
                    <a:pt x="210" y="16"/>
                  </a:lnTo>
                  <a:lnTo>
                    <a:pt x="199" y="2"/>
                  </a:lnTo>
                  <a:lnTo>
                    <a:pt x="170" y="0"/>
                  </a:lnTo>
                  <a:lnTo>
                    <a:pt x="147" y="2"/>
                  </a:lnTo>
                  <a:lnTo>
                    <a:pt x="99" y="2"/>
                  </a:lnTo>
                  <a:lnTo>
                    <a:pt x="94" y="14"/>
                  </a:lnTo>
                  <a:lnTo>
                    <a:pt x="92" y="27"/>
                  </a:lnTo>
                  <a:lnTo>
                    <a:pt x="85" y="39"/>
                  </a:lnTo>
                  <a:lnTo>
                    <a:pt x="78" y="48"/>
                  </a:lnTo>
                  <a:lnTo>
                    <a:pt x="67" y="55"/>
                  </a:lnTo>
                  <a:lnTo>
                    <a:pt x="58" y="68"/>
                  </a:lnTo>
                  <a:lnTo>
                    <a:pt x="57" y="80"/>
                  </a:lnTo>
                  <a:lnTo>
                    <a:pt x="33" y="91"/>
                  </a:lnTo>
                  <a:lnTo>
                    <a:pt x="7" y="91"/>
                  </a:lnTo>
                  <a:lnTo>
                    <a:pt x="0" y="100"/>
                  </a:lnTo>
                  <a:lnTo>
                    <a:pt x="5" y="112"/>
                  </a:lnTo>
                  <a:lnTo>
                    <a:pt x="3" y="128"/>
                  </a:lnTo>
                  <a:lnTo>
                    <a:pt x="5" y="142"/>
                  </a:lnTo>
                  <a:lnTo>
                    <a:pt x="7" y="155"/>
                  </a:lnTo>
                  <a:lnTo>
                    <a:pt x="19" y="150"/>
                  </a:lnTo>
                  <a:lnTo>
                    <a:pt x="30" y="142"/>
                  </a:lnTo>
                  <a:lnTo>
                    <a:pt x="85" y="135"/>
                  </a:lnTo>
                  <a:lnTo>
                    <a:pt x="101" y="141"/>
                  </a:lnTo>
                  <a:lnTo>
                    <a:pt x="162" y="155"/>
                  </a:lnTo>
                  <a:lnTo>
                    <a:pt x="197" y="153"/>
                  </a:lnTo>
                  <a:lnTo>
                    <a:pt x="213" y="155"/>
                  </a:lnTo>
                  <a:lnTo>
                    <a:pt x="231" y="164"/>
                  </a:lnTo>
                  <a:lnTo>
                    <a:pt x="291" y="164"/>
                  </a:lnTo>
                  <a:lnTo>
                    <a:pt x="291" y="164"/>
                  </a:lnTo>
                  <a:lnTo>
                    <a:pt x="291" y="1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15">
              <a:extLst>
                <a:ext uri="{FF2B5EF4-FFF2-40B4-BE49-F238E27FC236}">
                  <a16:creationId xmlns:a16="http://schemas.microsoft.com/office/drawing/2014/main" id="{D79B5193-AFD9-207C-9CD4-BF25A8A44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24312" y="6870994"/>
              <a:ext cx="603073" cy="632435"/>
            </a:xfrm>
            <a:custGeom>
              <a:avLst/>
              <a:gdLst>
                <a:gd name="T0" fmla="*/ 45 w 267"/>
                <a:gd name="T1" fmla="*/ 280 h 280"/>
                <a:gd name="T2" fmla="*/ 57 w 267"/>
                <a:gd name="T3" fmla="*/ 274 h 280"/>
                <a:gd name="T4" fmla="*/ 98 w 267"/>
                <a:gd name="T5" fmla="*/ 260 h 280"/>
                <a:gd name="T6" fmla="*/ 114 w 267"/>
                <a:gd name="T7" fmla="*/ 255 h 280"/>
                <a:gd name="T8" fmla="*/ 136 w 267"/>
                <a:gd name="T9" fmla="*/ 248 h 280"/>
                <a:gd name="T10" fmla="*/ 134 w 267"/>
                <a:gd name="T11" fmla="*/ 235 h 280"/>
                <a:gd name="T12" fmla="*/ 141 w 267"/>
                <a:gd name="T13" fmla="*/ 219 h 280"/>
                <a:gd name="T14" fmla="*/ 157 w 267"/>
                <a:gd name="T15" fmla="*/ 228 h 280"/>
                <a:gd name="T16" fmla="*/ 159 w 267"/>
                <a:gd name="T17" fmla="*/ 240 h 280"/>
                <a:gd name="T18" fmla="*/ 175 w 267"/>
                <a:gd name="T19" fmla="*/ 233 h 280"/>
                <a:gd name="T20" fmla="*/ 189 w 267"/>
                <a:gd name="T21" fmla="*/ 232 h 280"/>
                <a:gd name="T22" fmla="*/ 219 w 267"/>
                <a:gd name="T23" fmla="*/ 214 h 280"/>
                <a:gd name="T24" fmla="*/ 233 w 267"/>
                <a:gd name="T25" fmla="*/ 208 h 280"/>
                <a:gd name="T26" fmla="*/ 246 w 267"/>
                <a:gd name="T27" fmla="*/ 203 h 280"/>
                <a:gd name="T28" fmla="*/ 267 w 267"/>
                <a:gd name="T29" fmla="*/ 192 h 280"/>
                <a:gd name="T30" fmla="*/ 258 w 267"/>
                <a:gd name="T31" fmla="*/ 153 h 280"/>
                <a:gd name="T32" fmla="*/ 264 w 267"/>
                <a:gd name="T33" fmla="*/ 137 h 280"/>
                <a:gd name="T34" fmla="*/ 248 w 267"/>
                <a:gd name="T35" fmla="*/ 112 h 280"/>
                <a:gd name="T36" fmla="*/ 244 w 267"/>
                <a:gd name="T37" fmla="*/ 89 h 280"/>
                <a:gd name="T38" fmla="*/ 235 w 267"/>
                <a:gd name="T39" fmla="*/ 66 h 280"/>
                <a:gd name="T40" fmla="*/ 223 w 267"/>
                <a:gd name="T41" fmla="*/ 29 h 280"/>
                <a:gd name="T42" fmla="*/ 216 w 267"/>
                <a:gd name="T43" fmla="*/ 5 h 280"/>
                <a:gd name="T44" fmla="*/ 184 w 267"/>
                <a:gd name="T45" fmla="*/ 4 h 280"/>
                <a:gd name="T46" fmla="*/ 168 w 267"/>
                <a:gd name="T47" fmla="*/ 2 h 280"/>
                <a:gd name="T48" fmla="*/ 100 w 267"/>
                <a:gd name="T49" fmla="*/ 0 h 280"/>
                <a:gd name="T50" fmla="*/ 39 w 267"/>
                <a:gd name="T51" fmla="*/ 0 h 280"/>
                <a:gd name="T52" fmla="*/ 0 w 267"/>
                <a:gd name="T53" fmla="*/ 2 h 280"/>
                <a:gd name="T54" fmla="*/ 6 w 267"/>
                <a:gd name="T55" fmla="*/ 18 h 280"/>
                <a:gd name="T56" fmla="*/ 20 w 267"/>
                <a:gd name="T57" fmla="*/ 110 h 280"/>
                <a:gd name="T58" fmla="*/ 32 w 267"/>
                <a:gd name="T59" fmla="*/ 192 h 280"/>
                <a:gd name="T60" fmla="*/ 32 w 267"/>
                <a:gd name="T61" fmla="*/ 212 h 280"/>
                <a:gd name="T62" fmla="*/ 38 w 267"/>
                <a:gd name="T63" fmla="*/ 249 h 280"/>
                <a:gd name="T64" fmla="*/ 41 w 267"/>
                <a:gd name="T65" fmla="*/ 276 h 280"/>
                <a:gd name="T66" fmla="*/ 45 w 267"/>
                <a:gd name="T67" fmla="*/ 280 h 280"/>
                <a:gd name="T68" fmla="*/ 45 w 267"/>
                <a:gd name="T69" fmla="*/ 280 h 280"/>
                <a:gd name="T70" fmla="*/ 45 w 267"/>
                <a:gd name="T7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" h="280">
                  <a:moveTo>
                    <a:pt x="45" y="280"/>
                  </a:moveTo>
                  <a:lnTo>
                    <a:pt x="57" y="274"/>
                  </a:lnTo>
                  <a:lnTo>
                    <a:pt x="98" y="260"/>
                  </a:lnTo>
                  <a:lnTo>
                    <a:pt x="114" y="255"/>
                  </a:lnTo>
                  <a:lnTo>
                    <a:pt x="136" y="248"/>
                  </a:lnTo>
                  <a:lnTo>
                    <a:pt x="134" y="235"/>
                  </a:lnTo>
                  <a:lnTo>
                    <a:pt x="141" y="219"/>
                  </a:lnTo>
                  <a:lnTo>
                    <a:pt x="157" y="228"/>
                  </a:lnTo>
                  <a:lnTo>
                    <a:pt x="159" y="240"/>
                  </a:lnTo>
                  <a:lnTo>
                    <a:pt x="175" y="233"/>
                  </a:lnTo>
                  <a:lnTo>
                    <a:pt x="189" y="232"/>
                  </a:lnTo>
                  <a:lnTo>
                    <a:pt x="219" y="214"/>
                  </a:lnTo>
                  <a:lnTo>
                    <a:pt x="233" y="208"/>
                  </a:lnTo>
                  <a:lnTo>
                    <a:pt x="246" y="203"/>
                  </a:lnTo>
                  <a:lnTo>
                    <a:pt x="267" y="192"/>
                  </a:lnTo>
                  <a:lnTo>
                    <a:pt x="258" y="153"/>
                  </a:lnTo>
                  <a:lnTo>
                    <a:pt x="264" y="137"/>
                  </a:lnTo>
                  <a:lnTo>
                    <a:pt x="248" y="112"/>
                  </a:lnTo>
                  <a:lnTo>
                    <a:pt x="244" y="89"/>
                  </a:lnTo>
                  <a:lnTo>
                    <a:pt x="235" y="66"/>
                  </a:lnTo>
                  <a:lnTo>
                    <a:pt x="223" y="29"/>
                  </a:lnTo>
                  <a:lnTo>
                    <a:pt x="216" y="5"/>
                  </a:lnTo>
                  <a:lnTo>
                    <a:pt x="184" y="4"/>
                  </a:lnTo>
                  <a:lnTo>
                    <a:pt x="168" y="2"/>
                  </a:lnTo>
                  <a:lnTo>
                    <a:pt x="100" y="0"/>
                  </a:lnTo>
                  <a:lnTo>
                    <a:pt x="39" y="0"/>
                  </a:lnTo>
                  <a:lnTo>
                    <a:pt x="0" y="2"/>
                  </a:lnTo>
                  <a:lnTo>
                    <a:pt x="6" y="18"/>
                  </a:lnTo>
                  <a:lnTo>
                    <a:pt x="20" y="110"/>
                  </a:lnTo>
                  <a:lnTo>
                    <a:pt x="32" y="192"/>
                  </a:lnTo>
                  <a:lnTo>
                    <a:pt x="32" y="212"/>
                  </a:lnTo>
                  <a:lnTo>
                    <a:pt x="38" y="249"/>
                  </a:lnTo>
                  <a:lnTo>
                    <a:pt x="41" y="276"/>
                  </a:lnTo>
                  <a:lnTo>
                    <a:pt x="45" y="280"/>
                  </a:lnTo>
                  <a:lnTo>
                    <a:pt x="45" y="280"/>
                  </a:lnTo>
                  <a:lnTo>
                    <a:pt x="45" y="2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16">
              <a:extLst>
                <a:ext uri="{FF2B5EF4-FFF2-40B4-BE49-F238E27FC236}">
                  <a16:creationId xmlns:a16="http://schemas.microsoft.com/office/drawing/2014/main" id="{A2948A4F-53E3-B594-57F5-28DA0EF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76837" y="7365649"/>
              <a:ext cx="659540" cy="557899"/>
            </a:xfrm>
            <a:custGeom>
              <a:avLst/>
              <a:gdLst>
                <a:gd name="T0" fmla="*/ 52 w 292"/>
                <a:gd name="T1" fmla="*/ 247 h 247"/>
                <a:gd name="T2" fmla="*/ 82 w 292"/>
                <a:gd name="T3" fmla="*/ 235 h 247"/>
                <a:gd name="T4" fmla="*/ 107 w 292"/>
                <a:gd name="T5" fmla="*/ 226 h 247"/>
                <a:gd name="T6" fmla="*/ 127 w 292"/>
                <a:gd name="T7" fmla="*/ 223 h 247"/>
                <a:gd name="T8" fmla="*/ 148 w 292"/>
                <a:gd name="T9" fmla="*/ 205 h 247"/>
                <a:gd name="T10" fmla="*/ 169 w 292"/>
                <a:gd name="T11" fmla="*/ 194 h 247"/>
                <a:gd name="T12" fmla="*/ 184 w 292"/>
                <a:gd name="T13" fmla="*/ 203 h 247"/>
                <a:gd name="T14" fmla="*/ 200 w 292"/>
                <a:gd name="T15" fmla="*/ 208 h 247"/>
                <a:gd name="T16" fmla="*/ 189 w 292"/>
                <a:gd name="T17" fmla="*/ 191 h 247"/>
                <a:gd name="T18" fmla="*/ 203 w 292"/>
                <a:gd name="T19" fmla="*/ 180 h 247"/>
                <a:gd name="T20" fmla="*/ 214 w 292"/>
                <a:gd name="T21" fmla="*/ 171 h 247"/>
                <a:gd name="T22" fmla="*/ 226 w 292"/>
                <a:gd name="T23" fmla="*/ 173 h 247"/>
                <a:gd name="T24" fmla="*/ 228 w 292"/>
                <a:gd name="T25" fmla="*/ 189 h 247"/>
                <a:gd name="T26" fmla="*/ 239 w 292"/>
                <a:gd name="T27" fmla="*/ 199 h 247"/>
                <a:gd name="T28" fmla="*/ 251 w 292"/>
                <a:gd name="T29" fmla="*/ 212 h 247"/>
                <a:gd name="T30" fmla="*/ 260 w 292"/>
                <a:gd name="T31" fmla="*/ 219 h 247"/>
                <a:gd name="T32" fmla="*/ 271 w 292"/>
                <a:gd name="T33" fmla="*/ 226 h 247"/>
                <a:gd name="T34" fmla="*/ 273 w 292"/>
                <a:gd name="T35" fmla="*/ 214 h 247"/>
                <a:gd name="T36" fmla="*/ 281 w 292"/>
                <a:gd name="T37" fmla="*/ 201 h 247"/>
                <a:gd name="T38" fmla="*/ 292 w 292"/>
                <a:gd name="T39" fmla="*/ 191 h 247"/>
                <a:gd name="T40" fmla="*/ 289 w 292"/>
                <a:gd name="T41" fmla="*/ 173 h 247"/>
                <a:gd name="T42" fmla="*/ 280 w 292"/>
                <a:gd name="T43" fmla="*/ 162 h 247"/>
                <a:gd name="T44" fmla="*/ 278 w 292"/>
                <a:gd name="T45" fmla="*/ 150 h 247"/>
                <a:gd name="T46" fmla="*/ 285 w 292"/>
                <a:gd name="T47" fmla="*/ 137 h 247"/>
                <a:gd name="T48" fmla="*/ 290 w 292"/>
                <a:gd name="T49" fmla="*/ 121 h 247"/>
                <a:gd name="T50" fmla="*/ 289 w 292"/>
                <a:gd name="T51" fmla="*/ 109 h 247"/>
                <a:gd name="T52" fmla="*/ 273 w 292"/>
                <a:gd name="T53" fmla="*/ 119 h 247"/>
                <a:gd name="T54" fmla="*/ 255 w 292"/>
                <a:gd name="T55" fmla="*/ 126 h 247"/>
                <a:gd name="T56" fmla="*/ 246 w 292"/>
                <a:gd name="T57" fmla="*/ 119 h 247"/>
                <a:gd name="T58" fmla="*/ 239 w 292"/>
                <a:gd name="T59" fmla="*/ 105 h 247"/>
                <a:gd name="T60" fmla="*/ 239 w 292"/>
                <a:gd name="T61" fmla="*/ 93 h 247"/>
                <a:gd name="T62" fmla="*/ 241 w 292"/>
                <a:gd name="T63" fmla="*/ 80 h 247"/>
                <a:gd name="T64" fmla="*/ 242 w 292"/>
                <a:gd name="T65" fmla="*/ 68 h 247"/>
                <a:gd name="T66" fmla="*/ 251 w 292"/>
                <a:gd name="T67" fmla="*/ 52 h 247"/>
                <a:gd name="T68" fmla="*/ 249 w 292"/>
                <a:gd name="T69" fmla="*/ 39 h 247"/>
                <a:gd name="T70" fmla="*/ 237 w 292"/>
                <a:gd name="T71" fmla="*/ 30 h 247"/>
                <a:gd name="T72" fmla="*/ 216 w 292"/>
                <a:gd name="T73" fmla="*/ 25 h 247"/>
                <a:gd name="T74" fmla="*/ 175 w 292"/>
                <a:gd name="T75" fmla="*/ 13 h 247"/>
                <a:gd name="T76" fmla="*/ 146 w 292"/>
                <a:gd name="T77" fmla="*/ 7 h 247"/>
                <a:gd name="T78" fmla="*/ 134 w 292"/>
                <a:gd name="T79" fmla="*/ 5 h 247"/>
                <a:gd name="T80" fmla="*/ 118 w 292"/>
                <a:gd name="T81" fmla="*/ 4 h 247"/>
                <a:gd name="T82" fmla="*/ 102 w 292"/>
                <a:gd name="T83" fmla="*/ 0 h 247"/>
                <a:gd name="T84" fmla="*/ 91 w 292"/>
                <a:gd name="T85" fmla="*/ 13 h 247"/>
                <a:gd name="T86" fmla="*/ 79 w 292"/>
                <a:gd name="T87" fmla="*/ 25 h 247"/>
                <a:gd name="T88" fmla="*/ 66 w 292"/>
                <a:gd name="T89" fmla="*/ 23 h 247"/>
                <a:gd name="T90" fmla="*/ 55 w 292"/>
                <a:gd name="T91" fmla="*/ 14 h 247"/>
                <a:gd name="T92" fmla="*/ 41 w 292"/>
                <a:gd name="T93" fmla="*/ 20 h 247"/>
                <a:gd name="T94" fmla="*/ 32 w 292"/>
                <a:gd name="T95" fmla="*/ 13 h 247"/>
                <a:gd name="T96" fmla="*/ 16 w 292"/>
                <a:gd name="T97" fmla="*/ 11 h 247"/>
                <a:gd name="T98" fmla="*/ 2 w 292"/>
                <a:gd name="T99" fmla="*/ 14 h 247"/>
                <a:gd name="T100" fmla="*/ 0 w 292"/>
                <a:gd name="T101" fmla="*/ 57 h 247"/>
                <a:gd name="T102" fmla="*/ 6 w 292"/>
                <a:gd name="T103" fmla="*/ 73 h 247"/>
                <a:gd name="T104" fmla="*/ 13 w 292"/>
                <a:gd name="T105" fmla="*/ 98 h 247"/>
                <a:gd name="T106" fmla="*/ 22 w 292"/>
                <a:gd name="T107" fmla="*/ 130 h 247"/>
                <a:gd name="T108" fmla="*/ 34 w 292"/>
                <a:gd name="T109" fmla="*/ 182 h 247"/>
                <a:gd name="T110" fmla="*/ 43 w 292"/>
                <a:gd name="T111" fmla="*/ 212 h 247"/>
                <a:gd name="T112" fmla="*/ 52 w 292"/>
                <a:gd name="T113" fmla="*/ 247 h 247"/>
                <a:gd name="T114" fmla="*/ 52 w 292"/>
                <a:gd name="T115" fmla="*/ 247 h 247"/>
                <a:gd name="T116" fmla="*/ 52 w 292"/>
                <a:gd name="T117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2" h="247">
                  <a:moveTo>
                    <a:pt x="52" y="247"/>
                  </a:moveTo>
                  <a:lnTo>
                    <a:pt x="82" y="235"/>
                  </a:lnTo>
                  <a:lnTo>
                    <a:pt x="107" y="226"/>
                  </a:lnTo>
                  <a:lnTo>
                    <a:pt x="127" y="223"/>
                  </a:lnTo>
                  <a:lnTo>
                    <a:pt x="148" y="205"/>
                  </a:lnTo>
                  <a:lnTo>
                    <a:pt x="169" y="194"/>
                  </a:lnTo>
                  <a:lnTo>
                    <a:pt x="184" y="203"/>
                  </a:lnTo>
                  <a:lnTo>
                    <a:pt x="200" y="208"/>
                  </a:lnTo>
                  <a:lnTo>
                    <a:pt x="189" y="191"/>
                  </a:lnTo>
                  <a:lnTo>
                    <a:pt x="203" y="180"/>
                  </a:lnTo>
                  <a:lnTo>
                    <a:pt x="214" y="171"/>
                  </a:lnTo>
                  <a:lnTo>
                    <a:pt x="226" y="173"/>
                  </a:lnTo>
                  <a:lnTo>
                    <a:pt x="228" y="189"/>
                  </a:lnTo>
                  <a:lnTo>
                    <a:pt x="239" y="199"/>
                  </a:lnTo>
                  <a:lnTo>
                    <a:pt x="251" y="212"/>
                  </a:lnTo>
                  <a:lnTo>
                    <a:pt x="260" y="219"/>
                  </a:lnTo>
                  <a:lnTo>
                    <a:pt x="271" y="226"/>
                  </a:lnTo>
                  <a:lnTo>
                    <a:pt x="273" y="214"/>
                  </a:lnTo>
                  <a:lnTo>
                    <a:pt x="281" y="201"/>
                  </a:lnTo>
                  <a:lnTo>
                    <a:pt x="292" y="191"/>
                  </a:lnTo>
                  <a:lnTo>
                    <a:pt x="289" y="173"/>
                  </a:lnTo>
                  <a:lnTo>
                    <a:pt x="280" y="162"/>
                  </a:lnTo>
                  <a:lnTo>
                    <a:pt x="278" y="150"/>
                  </a:lnTo>
                  <a:lnTo>
                    <a:pt x="285" y="137"/>
                  </a:lnTo>
                  <a:lnTo>
                    <a:pt x="290" y="121"/>
                  </a:lnTo>
                  <a:lnTo>
                    <a:pt x="289" y="109"/>
                  </a:lnTo>
                  <a:lnTo>
                    <a:pt x="273" y="119"/>
                  </a:lnTo>
                  <a:lnTo>
                    <a:pt x="255" y="126"/>
                  </a:lnTo>
                  <a:lnTo>
                    <a:pt x="246" y="119"/>
                  </a:lnTo>
                  <a:lnTo>
                    <a:pt x="239" y="105"/>
                  </a:lnTo>
                  <a:lnTo>
                    <a:pt x="239" y="93"/>
                  </a:lnTo>
                  <a:lnTo>
                    <a:pt x="241" y="80"/>
                  </a:lnTo>
                  <a:lnTo>
                    <a:pt x="242" y="68"/>
                  </a:lnTo>
                  <a:lnTo>
                    <a:pt x="251" y="52"/>
                  </a:lnTo>
                  <a:lnTo>
                    <a:pt x="249" y="39"/>
                  </a:lnTo>
                  <a:lnTo>
                    <a:pt x="237" y="30"/>
                  </a:lnTo>
                  <a:lnTo>
                    <a:pt x="216" y="25"/>
                  </a:lnTo>
                  <a:lnTo>
                    <a:pt x="175" y="13"/>
                  </a:lnTo>
                  <a:lnTo>
                    <a:pt x="146" y="7"/>
                  </a:lnTo>
                  <a:lnTo>
                    <a:pt x="134" y="5"/>
                  </a:lnTo>
                  <a:lnTo>
                    <a:pt x="118" y="4"/>
                  </a:lnTo>
                  <a:lnTo>
                    <a:pt x="102" y="0"/>
                  </a:lnTo>
                  <a:lnTo>
                    <a:pt x="91" y="13"/>
                  </a:lnTo>
                  <a:lnTo>
                    <a:pt x="79" y="25"/>
                  </a:lnTo>
                  <a:lnTo>
                    <a:pt x="66" y="23"/>
                  </a:lnTo>
                  <a:lnTo>
                    <a:pt x="55" y="14"/>
                  </a:lnTo>
                  <a:lnTo>
                    <a:pt x="41" y="20"/>
                  </a:lnTo>
                  <a:lnTo>
                    <a:pt x="32" y="13"/>
                  </a:lnTo>
                  <a:lnTo>
                    <a:pt x="16" y="11"/>
                  </a:lnTo>
                  <a:lnTo>
                    <a:pt x="2" y="14"/>
                  </a:lnTo>
                  <a:lnTo>
                    <a:pt x="0" y="57"/>
                  </a:lnTo>
                  <a:lnTo>
                    <a:pt x="6" y="73"/>
                  </a:lnTo>
                  <a:lnTo>
                    <a:pt x="13" y="98"/>
                  </a:lnTo>
                  <a:lnTo>
                    <a:pt x="22" y="130"/>
                  </a:lnTo>
                  <a:lnTo>
                    <a:pt x="34" y="182"/>
                  </a:lnTo>
                  <a:lnTo>
                    <a:pt x="43" y="212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52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17">
              <a:extLst>
                <a:ext uri="{FF2B5EF4-FFF2-40B4-BE49-F238E27FC236}">
                  <a16:creationId xmlns:a16="http://schemas.microsoft.com/office/drawing/2014/main" id="{FA1A85D6-6EFD-8BF7-D1F1-2F901281C9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61446" y="7871597"/>
              <a:ext cx="695679" cy="616625"/>
            </a:xfrm>
            <a:custGeom>
              <a:avLst/>
              <a:gdLst>
                <a:gd name="T0" fmla="*/ 224 w 308"/>
                <a:gd name="T1" fmla="*/ 273 h 273"/>
                <a:gd name="T2" fmla="*/ 226 w 308"/>
                <a:gd name="T3" fmla="*/ 260 h 273"/>
                <a:gd name="T4" fmla="*/ 221 w 308"/>
                <a:gd name="T5" fmla="*/ 246 h 273"/>
                <a:gd name="T6" fmla="*/ 230 w 308"/>
                <a:gd name="T7" fmla="*/ 234 h 273"/>
                <a:gd name="T8" fmla="*/ 224 w 308"/>
                <a:gd name="T9" fmla="*/ 221 h 273"/>
                <a:gd name="T10" fmla="*/ 233 w 308"/>
                <a:gd name="T11" fmla="*/ 209 h 273"/>
                <a:gd name="T12" fmla="*/ 240 w 308"/>
                <a:gd name="T13" fmla="*/ 196 h 273"/>
                <a:gd name="T14" fmla="*/ 262 w 308"/>
                <a:gd name="T15" fmla="*/ 185 h 273"/>
                <a:gd name="T16" fmla="*/ 286 w 308"/>
                <a:gd name="T17" fmla="*/ 161 h 273"/>
                <a:gd name="T18" fmla="*/ 303 w 308"/>
                <a:gd name="T19" fmla="*/ 143 h 273"/>
                <a:gd name="T20" fmla="*/ 308 w 308"/>
                <a:gd name="T21" fmla="*/ 127 h 273"/>
                <a:gd name="T22" fmla="*/ 295 w 308"/>
                <a:gd name="T23" fmla="*/ 100 h 273"/>
                <a:gd name="T24" fmla="*/ 279 w 308"/>
                <a:gd name="T25" fmla="*/ 98 h 273"/>
                <a:gd name="T26" fmla="*/ 262 w 308"/>
                <a:gd name="T27" fmla="*/ 79 h 273"/>
                <a:gd name="T28" fmla="*/ 246 w 308"/>
                <a:gd name="T29" fmla="*/ 84 h 273"/>
                <a:gd name="T30" fmla="*/ 228 w 308"/>
                <a:gd name="T31" fmla="*/ 63 h 273"/>
                <a:gd name="T32" fmla="*/ 183 w 308"/>
                <a:gd name="T33" fmla="*/ 63 h 273"/>
                <a:gd name="T34" fmla="*/ 171 w 308"/>
                <a:gd name="T35" fmla="*/ 48 h 273"/>
                <a:gd name="T36" fmla="*/ 162 w 308"/>
                <a:gd name="T37" fmla="*/ 41 h 273"/>
                <a:gd name="T38" fmla="*/ 153 w 308"/>
                <a:gd name="T39" fmla="*/ 32 h 273"/>
                <a:gd name="T40" fmla="*/ 149 w 308"/>
                <a:gd name="T41" fmla="*/ 16 h 273"/>
                <a:gd name="T42" fmla="*/ 141 w 308"/>
                <a:gd name="T43" fmla="*/ 2 h 273"/>
                <a:gd name="T44" fmla="*/ 123 w 308"/>
                <a:gd name="T45" fmla="*/ 0 h 273"/>
                <a:gd name="T46" fmla="*/ 105 w 308"/>
                <a:gd name="T47" fmla="*/ 27 h 273"/>
                <a:gd name="T48" fmla="*/ 91 w 308"/>
                <a:gd name="T49" fmla="*/ 38 h 273"/>
                <a:gd name="T50" fmla="*/ 36 w 308"/>
                <a:gd name="T51" fmla="*/ 77 h 273"/>
                <a:gd name="T52" fmla="*/ 0 w 308"/>
                <a:gd name="T53" fmla="*/ 98 h 273"/>
                <a:gd name="T54" fmla="*/ 2 w 308"/>
                <a:gd name="T55" fmla="*/ 128 h 273"/>
                <a:gd name="T56" fmla="*/ 14 w 308"/>
                <a:gd name="T57" fmla="*/ 134 h 273"/>
                <a:gd name="T58" fmla="*/ 19 w 308"/>
                <a:gd name="T59" fmla="*/ 143 h 273"/>
                <a:gd name="T60" fmla="*/ 28 w 308"/>
                <a:gd name="T61" fmla="*/ 155 h 273"/>
                <a:gd name="T62" fmla="*/ 37 w 308"/>
                <a:gd name="T63" fmla="*/ 168 h 273"/>
                <a:gd name="T64" fmla="*/ 44 w 308"/>
                <a:gd name="T65" fmla="*/ 178 h 273"/>
                <a:gd name="T66" fmla="*/ 50 w 308"/>
                <a:gd name="T67" fmla="*/ 193 h 273"/>
                <a:gd name="T68" fmla="*/ 59 w 308"/>
                <a:gd name="T69" fmla="*/ 203 h 273"/>
                <a:gd name="T70" fmla="*/ 69 w 308"/>
                <a:gd name="T71" fmla="*/ 212 h 273"/>
                <a:gd name="T72" fmla="*/ 85 w 308"/>
                <a:gd name="T73" fmla="*/ 219 h 273"/>
                <a:gd name="T74" fmla="*/ 98 w 308"/>
                <a:gd name="T75" fmla="*/ 228 h 273"/>
                <a:gd name="T76" fmla="*/ 110 w 308"/>
                <a:gd name="T77" fmla="*/ 232 h 273"/>
                <a:gd name="T78" fmla="*/ 119 w 308"/>
                <a:gd name="T79" fmla="*/ 241 h 273"/>
                <a:gd name="T80" fmla="*/ 132 w 308"/>
                <a:gd name="T81" fmla="*/ 244 h 273"/>
                <a:gd name="T82" fmla="*/ 144 w 308"/>
                <a:gd name="T83" fmla="*/ 244 h 273"/>
                <a:gd name="T84" fmla="*/ 157 w 308"/>
                <a:gd name="T85" fmla="*/ 248 h 273"/>
                <a:gd name="T86" fmla="*/ 169 w 308"/>
                <a:gd name="T87" fmla="*/ 257 h 273"/>
                <a:gd name="T88" fmla="*/ 181 w 308"/>
                <a:gd name="T89" fmla="*/ 260 h 273"/>
                <a:gd name="T90" fmla="*/ 196 w 308"/>
                <a:gd name="T91" fmla="*/ 266 h 273"/>
                <a:gd name="T92" fmla="*/ 208 w 308"/>
                <a:gd name="T93" fmla="*/ 267 h 273"/>
                <a:gd name="T94" fmla="*/ 224 w 308"/>
                <a:gd name="T95" fmla="*/ 273 h 273"/>
                <a:gd name="T96" fmla="*/ 224 w 308"/>
                <a:gd name="T97" fmla="*/ 273 h 273"/>
                <a:gd name="T98" fmla="*/ 224 w 308"/>
                <a:gd name="T99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273">
                  <a:moveTo>
                    <a:pt x="224" y="273"/>
                  </a:moveTo>
                  <a:lnTo>
                    <a:pt x="226" y="260"/>
                  </a:lnTo>
                  <a:lnTo>
                    <a:pt x="221" y="246"/>
                  </a:lnTo>
                  <a:lnTo>
                    <a:pt x="230" y="234"/>
                  </a:lnTo>
                  <a:lnTo>
                    <a:pt x="224" y="221"/>
                  </a:lnTo>
                  <a:lnTo>
                    <a:pt x="233" y="209"/>
                  </a:lnTo>
                  <a:lnTo>
                    <a:pt x="240" y="196"/>
                  </a:lnTo>
                  <a:lnTo>
                    <a:pt x="262" y="185"/>
                  </a:lnTo>
                  <a:lnTo>
                    <a:pt x="286" y="161"/>
                  </a:lnTo>
                  <a:lnTo>
                    <a:pt x="303" y="143"/>
                  </a:lnTo>
                  <a:lnTo>
                    <a:pt x="308" y="127"/>
                  </a:lnTo>
                  <a:lnTo>
                    <a:pt x="295" y="100"/>
                  </a:lnTo>
                  <a:lnTo>
                    <a:pt x="279" y="98"/>
                  </a:lnTo>
                  <a:lnTo>
                    <a:pt x="262" y="79"/>
                  </a:lnTo>
                  <a:lnTo>
                    <a:pt x="246" y="84"/>
                  </a:lnTo>
                  <a:lnTo>
                    <a:pt x="228" y="63"/>
                  </a:lnTo>
                  <a:lnTo>
                    <a:pt x="183" y="63"/>
                  </a:lnTo>
                  <a:lnTo>
                    <a:pt x="171" y="48"/>
                  </a:lnTo>
                  <a:lnTo>
                    <a:pt x="162" y="41"/>
                  </a:lnTo>
                  <a:lnTo>
                    <a:pt x="153" y="32"/>
                  </a:lnTo>
                  <a:lnTo>
                    <a:pt x="149" y="16"/>
                  </a:lnTo>
                  <a:lnTo>
                    <a:pt x="141" y="2"/>
                  </a:lnTo>
                  <a:lnTo>
                    <a:pt x="123" y="0"/>
                  </a:lnTo>
                  <a:lnTo>
                    <a:pt x="105" y="27"/>
                  </a:lnTo>
                  <a:lnTo>
                    <a:pt x="91" y="38"/>
                  </a:lnTo>
                  <a:lnTo>
                    <a:pt x="36" y="77"/>
                  </a:lnTo>
                  <a:lnTo>
                    <a:pt x="0" y="98"/>
                  </a:lnTo>
                  <a:lnTo>
                    <a:pt x="2" y="128"/>
                  </a:lnTo>
                  <a:lnTo>
                    <a:pt x="14" y="134"/>
                  </a:lnTo>
                  <a:lnTo>
                    <a:pt x="19" y="143"/>
                  </a:lnTo>
                  <a:lnTo>
                    <a:pt x="28" y="155"/>
                  </a:lnTo>
                  <a:lnTo>
                    <a:pt x="37" y="168"/>
                  </a:lnTo>
                  <a:lnTo>
                    <a:pt x="44" y="178"/>
                  </a:lnTo>
                  <a:lnTo>
                    <a:pt x="50" y="193"/>
                  </a:lnTo>
                  <a:lnTo>
                    <a:pt x="59" y="203"/>
                  </a:lnTo>
                  <a:lnTo>
                    <a:pt x="69" y="212"/>
                  </a:lnTo>
                  <a:lnTo>
                    <a:pt x="85" y="219"/>
                  </a:lnTo>
                  <a:lnTo>
                    <a:pt x="98" y="228"/>
                  </a:lnTo>
                  <a:lnTo>
                    <a:pt x="110" y="232"/>
                  </a:lnTo>
                  <a:lnTo>
                    <a:pt x="119" y="241"/>
                  </a:lnTo>
                  <a:lnTo>
                    <a:pt x="132" y="244"/>
                  </a:lnTo>
                  <a:lnTo>
                    <a:pt x="144" y="244"/>
                  </a:lnTo>
                  <a:lnTo>
                    <a:pt x="157" y="248"/>
                  </a:lnTo>
                  <a:lnTo>
                    <a:pt x="169" y="257"/>
                  </a:lnTo>
                  <a:lnTo>
                    <a:pt x="181" y="260"/>
                  </a:lnTo>
                  <a:lnTo>
                    <a:pt x="196" y="266"/>
                  </a:lnTo>
                  <a:lnTo>
                    <a:pt x="208" y="267"/>
                  </a:lnTo>
                  <a:lnTo>
                    <a:pt x="224" y="273"/>
                  </a:lnTo>
                  <a:lnTo>
                    <a:pt x="224" y="273"/>
                  </a:lnTo>
                  <a:lnTo>
                    <a:pt x="224" y="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18">
              <a:extLst>
                <a:ext uri="{FF2B5EF4-FFF2-40B4-BE49-F238E27FC236}">
                  <a16:creationId xmlns:a16="http://schemas.microsoft.com/office/drawing/2014/main" id="{FB718123-E2A9-CB1D-7E69-5FF835803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30653" y="8092950"/>
              <a:ext cx="867340" cy="670834"/>
            </a:xfrm>
            <a:custGeom>
              <a:avLst/>
              <a:gdLst>
                <a:gd name="T0" fmla="*/ 149 w 384"/>
                <a:gd name="T1" fmla="*/ 297 h 297"/>
                <a:gd name="T2" fmla="*/ 189 w 384"/>
                <a:gd name="T3" fmla="*/ 267 h 297"/>
                <a:gd name="T4" fmla="*/ 203 w 384"/>
                <a:gd name="T5" fmla="*/ 257 h 297"/>
                <a:gd name="T6" fmla="*/ 217 w 384"/>
                <a:gd name="T7" fmla="*/ 244 h 297"/>
                <a:gd name="T8" fmla="*/ 231 w 384"/>
                <a:gd name="T9" fmla="*/ 237 h 297"/>
                <a:gd name="T10" fmla="*/ 271 w 384"/>
                <a:gd name="T11" fmla="*/ 200 h 297"/>
                <a:gd name="T12" fmla="*/ 333 w 384"/>
                <a:gd name="T13" fmla="*/ 146 h 297"/>
                <a:gd name="T14" fmla="*/ 365 w 384"/>
                <a:gd name="T15" fmla="*/ 146 h 297"/>
                <a:gd name="T16" fmla="*/ 384 w 384"/>
                <a:gd name="T17" fmla="*/ 148 h 297"/>
                <a:gd name="T18" fmla="*/ 372 w 384"/>
                <a:gd name="T19" fmla="*/ 144 h 297"/>
                <a:gd name="T20" fmla="*/ 356 w 384"/>
                <a:gd name="T21" fmla="*/ 144 h 297"/>
                <a:gd name="T22" fmla="*/ 343 w 384"/>
                <a:gd name="T23" fmla="*/ 134 h 297"/>
                <a:gd name="T24" fmla="*/ 335 w 384"/>
                <a:gd name="T25" fmla="*/ 127 h 297"/>
                <a:gd name="T26" fmla="*/ 322 w 384"/>
                <a:gd name="T27" fmla="*/ 121 h 297"/>
                <a:gd name="T28" fmla="*/ 311 w 384"/>
                <a:gd name="T29" fmla="*/ 118 h 297"/>
                <a:gd name="T30" fmla="*/ 299 w 384"/>
                <a:gd name="T31" fmla="*/ 109 h 297"/>
                <a:gd name="T32" fmla="*/ 290 w 384"/>
                <a:gd name="T33" fmla="*/ 102 h 297"/>
                <a:gd name="T34" fmla="*/ 283 w 384"/>
                <a:gd name="T35" fmla="*/ 84 h 297"/>
                <a:gd name="T36" fmla="*/ 274 w 384"/>
                <a:gd name="T37" fmla="*/ 77 h 297"/>
                <a:gd name="T38" fmla="*/ 265 w 384"/>
                <a:gd name="T39" fmla="*/ 63 h 297"/>
                <a:gd name="T40" fmla="*/ 260 w 384"/>
                <a:gd name="T41" fmla="*/ 48 h 297"/>
                <a:gd name="T42" fmla="*/ 249 w 384"/>
                <a:gd name="T43" fmla="*/ 41 h 297"/>
                <a:gd name="T44" fmla="*/ 240 w 384"/>
                <a:gd name="T45" fmla="*/ 30 h 297"/>
                <a:gd name="T46" fmla="*/ 235 w 384"/>
                <a:gd name="T47" fmla="*/ 0 h 297"/>
                <a:gd name="T48" fmla="*/ 201 w 384"/>
                <a:gd name="T49" fmla="*/ 4 h 297"/>
                <a:gd name="T50" fmla="*/ 176 w 384"/>
                <a:gd name="T51" fmla="*/ 0 h 297"/>
                <a:gd name="T52" fmla="*/ 133 w 384"/>
                <a:gd name="T53" fmla="*/ 0 h 297"/>
                <a:gd name="T54" fmla="*/ 66 w 384"/>
                <a:gd name="T55" fmla="*/ 2 h 297"/>
                <a:gd name="T56" fmla="*/ 57 w 384"/>
                <a:gd name="T57" fmla="*/ 47 h 297"/>
                <a:gd name="T58" fmla="*/ 37 w 384"/>
                <a:gd name="T59" fmla="*/ 48 h 297"/>
                <a:gd name="T60" fmla="*/ 28 w 384"/>
                <a:gd name="T61" fmla="*/ 63 h 297"/>
                <a:gd name="T62" fmla="*/ 20 w 384"/>
                <a:gd name="T63" fmla="*/ 95 h 297"/>
                <a:gd name="T64" fmla="*/ 0 w 384"/>
                <a:gd name="T65" fmla="*/ 146 h 297"/>
                <a:gd name="T66" fmla="*/ 11 w 384"/>
                <a:gd name="T67" fmla="*/ 160 h 297"/>
                <a:gd name="T68" fmla="*/ 27 w 384"/>
                <a:gd name="T69" fmla="*/ 162 h 297"/>
                <a:gd name="T70" fmla="*/ 41 w 384"/>
                <a:gd name="T71" fmla="*/ 155 h 297"/>
                <a:gd name="T72" fmla="*/ 52 w 384"/>
                <a:gd name="T73" fmla="*/ 166 h 297"/>
                <a:gd name="T74" fmla="*/ 66 w 384"/>
                <a:gd name="T75" fmla="*/ 155 h 297"/>
                <a:gd name="T76" fmla="*/ 78 w 384"/>
                <a:gd name="T77" fmla="*/ 169 h 297"/>
                <a:gd name="T78" fmla="*/ 85 w 384"/>
                <a:gd name="T79" fmla="*/ 184 h 297"/>
                <a:gd name="T80" fmla="*/ 96 w 384"/>
                <a:gd name="T81" fmla="*/ 198 h 297"/>
                <a:gd name="T82" fmla="*/ 109 w 384"/>
                <a:gd name="T83" fmla="*/ 200 h 297"/>
                <a:gd name="T84" fmla="*/ 94 w 384"/>
                <a:gd name="T85" fmla="*/ 210 h 297"/>
                <a:gd name="T86" fmla="*/ 100 w 384"/>
                <a:gd name="T87" fmla="*/ 225 h 297"/>
                <a:gd name="T88" fmla="*/ 98 w 384"/>
                <a:gd name="T89" fmla="*/ 241 h 297"/>
                <a:gd name="T90" fmla="*/ 103 w 384"/>
                <a:gd name="T91" fmla="*/ 253 h 297"/>
                <a:gd name="T92" fmla="*/ 116 w 384"/>
                <a:gd name="T93" fmla="*/ 258 h 297"/>
                <a:gd name="T94" fmla="*/ 116 w 384"/>
                <a:gd name="T95" fmla="*/ 274 h 297"/>
                <a:gd name="T96" fmla="*/ 132 w 384"/>
                <a:gd name="T97" fmla="*/ 276 h 297"/>
                <a:gd name="T98" fmla="*/ 144 w 384"/>
                <a:gd name="T99" fmla="*/ 287 h 297"/>
                <a:gd name="T100" fmla="*/ 153 w 384"/>
                <a:gd name="T101" fmla="*/ 297 h 297"/>
                <a:gd name="T102" fmla="*/ 149 w 384"/>
                <a:gd name="T103" fmla="*/ 297 h 297"/>
                <a:gd name="T104" fmla="*/ 149 w 384"/>
                <a:gd name="T105" fmla="*/ 297 h 297"/>
                <a:gd name="T106" fmla="*/ 149 w 384"/>
                <a:gd name="T10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4" h="297">
                  <a:moveTo>
                    <a:pt x="149" y="297"/>
                  </a:moveTo>
                  <a:lnTo>
                    <a:pt x="189" y="267"/>
                  </a:lnTo>
                  <a:lnTo>
                    <a:pt x="203" y="257"/>
                  </a:lnTo>
                  <a:lnTo>
                    <a:pt x="217" y="244"/>
                  </a:lnTo>
                  <a:lnTo>
                    <a:pt x="231" y="237"/>
                  </a:lnTo>
                  <a:lnTo>
                    <a:pt x="271" y="200"/>
                  </a:lnTo>
                  <a:lnTo>
                    <a:pt x="333" y="146"/>
                  </a:lnTo>
                  <a:lnTo>
                    <a:pt x="365" y="146"/>
                  </a:lnTo>
                  <a:lnTo>
                    <a:pt x="384" y="148"/>
                  </a:lnTo>
                  <a:lnTo>
                    <a:pt x="372" y="144"/>
                  </a:lnTo>
                  <a:lnTo>
                    <a:pt x="356" y="144"/>
                  </a:lnTo>
                  <a:lnTo>
                    <a:pt x="343" y="134"/>
                  </a:lnTo>
                  <a:lnTo>
                    <a:pt x="335" y="127"/>
                  </a:lnTo>
                  <a:lnTo>
                    <a:pt x="322" y="121"/>
                  </a:lnTo>
                  <a:lnTo>
                    <a:pt x="311" y="118"/>
                  </a:lnTo>
                  <a:lnTo>
                    <a:pt x="299" y="109"/>
                  </a:lnTo>
                  <a:lnTo>
                    <a:pt x="290" y="102"/>
                  </a:lnTo>
                  <a:lnTo>
                    <a:pt x="283" y="84"/>
                  </a:lnTo>
                  <a:lnTo>
                    <a:pt x="274" y="77"/>
                  </a:lnTo>
                  <a:lnTo>
                    <a:pt x="265" y="63"/>
                  </a:lnTo>
                  <a:lnTo>
                    <a:pt x="260" y="48"/>
                  </a:lnTo>
                  <a:lnTo>
                    <a:pt x="249" y="41"/>
                  </a:lnTo>
                  <a:lnTo>
                    <a:pt x="240" y="30"/>
                  </a:lnTo>
                  <a:lnTo>
                    <a:pt x="235" y="0"/>
                  </a:lnTo>
                  <a:lnTo>
                    <a:pt x="201" y="4"/>
                  </a:lnTo>
                  <a:lnTo>
                    <a:pt x="176" y="0"/>
                  </a:lnTo>
                  <a:lnTo>
                    <a:pt x="133" y="0"/>
                  </a:lnTo>
                  <a:lnTo>
                    <a:pt x="66" y="2"/>
                  </a:lnTo>
                  <a:lnTo>
                    <a:pt x="57" y="47"/>
                  </a:lnTo>
                  <a:lnTo>
                    <a:pt x="37" y="48"/>
                  </a:lnTo>
                  <a:lnTo>
                    <a:pt x="28" y="63"/>
                  </a:lnTo>
                  <a:lnTo>
                    <a:pt x="20" y="95"/>
                  </a:lnTo>
                  <a:lnTo>
                    <a:pt x="0" y="146"/>
                  </a:lnTo>
                  <a:lnTo>
                    <a:pt x="11" y="160"/>
                  </a:lnTo>
                  <a:lnTo>
                    <a:pt x="27" y="162"/>
                  </a:lnTo>
                  <a:lnTo>
                    <a:pt x="41" y="155"/>
                  </a:lnTo>
                  <a:lnTo>
                    <a:pt x="52" y="166"/>
                  </a:lnTo>
                  <a:lnTo>
                    <a:pt x="66" y="155"/>
                  </a:lnTo>
                  <a:lnTo>
                    <a:pt x="78" y="169"/>
                  </a:lnTo>
                  <a:lnTo>
                    <a:pt x="85" y="184"/>
                  </a:lnTo>
                  <a:lnTo>
                    <a:pt x="96" y="198"/>
                  </a:lnTo>
                  <a:lnTo>
                    <a:pt x="109" y="200"/>
                  </a:lnTo>
                  <a:lnTo>
                    <a:pt x="94" y="210"/>
                  </a:lnTo>
                  <a:lnTo>
                    <a:pt x="100" y="225"/>
                  </a:lnTo>
                  <a:lnTo>
                    <a:pt x="98" y="241"/>
                  </a:lnTo>
                  <a:lnTo>
                    <a:pt x="103" y="253"/>
                  </a:lnTo>
                  <a:lnTo>
                    <a:pt x="116" y="258"/>
                  </a:lnTo>
                  <a:lnTo>
                    <a:pt x="116" y="274"/>
                  </a:lnTo>
                  <a:lnTo>
                    <a:pt x="132" y="276"/>
                  </a:lnTo>
                  <a:lnTo>
                    <a:pt x="144" y="287"/>
                  </a:lnTo>
                  <a:lnTo>
                    <a:pt x="153" y="297"/>
                  </a:lnTo>
                  <a:lnTo>
                    <a:pt x="149" y="297"/>
                  </a:lnTo>
                  <a:lnTo>
                    <a:pt x="149" y="297"/>
                  </a:lnTo>
                  <a:lnTo>
                    <a:pt x="149" y="2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19">
              <a:extLst>
                <a:ext uri="{FF2B5EF4-FFF2-40B4-BE49-F238E27FC236}">
                  <a16:creationId xmlns:a16="http://schemas.microsoft.com/office/drawing/2014/main" id="{2B443764-05A9-BBDE-D0EF-D05EFA7F3B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09525" y="8040999"/>
              <a:ext cx="860565" cy="612108"/>
            </a:xfrm>
            <a:custGeom>
              <a:avLst/>
              <a:gdLst>
                <a:gd name="T0" fmla="*/ 239 w 381"/>
                <a:gd name="T1" fmla="*/ 269 h 271"/>
                <a:gd name="T2" fmla="*/ 351 w 381"/>
                <a:gd name="T3" fmla="*/ 271 h 271"/>
                <a:gd name="T4" fmla="*/ 377 w 381"/>
                <a:gd name="T5" fmla="*/ 271 h 271"/>
                <a:gd name="T6" fmla="*/ 376 w 381"/>
                <a:gd name="T7" fmla="*/ 256 h 271"/>
                <a:gd name="T8" fmla="*/ 376 w 381"/>
                <a:gd name="T9" fmla="*/ 176 h 271"/>
                <a:gd name="T10" fmla="*/ 370 w 381"/>
                <a:gd name="T11" fmla="*/ 162 h 271"/>
                <a:gd name="T12" fmla="*/ 376 w 381"/>
                <a:gd name="T13" fmla="*/ 141 h 271"/>
                <a:gd name="T14" fmla="*/ 381 w 381"/>
                <a:gd name="T15" fmla="*/ 125 h 271"/>
                <a:gd name="T16" fmla="*/ 379 w 381"/>
                <a:gd name="T17" fmla="*/ 70 h 271"/>
                <a:gd name="T18" fmla="*/ 379 w 381"/>
                <a:gd name="T19" fmla="*/ 41 h 271"/>
                <a:gd name="T20" fmla="*/ 370 w 381"/>
                <a:gd name="T21" fmla="*/ 27 h 271"/>
                <a:gd name="T22" fmla="*/ 353 w 381"/>
                <a:gd name="T23" fmla="*/ 18 h 271"/>
                <a:gd name="T24" fmla="*/ 335 w 381"/>
                <a:gd name="T25" fmla="*/ 13 h 271"/>
                <a:gd name="T26" fmla="*/ 319 w 381"/>
                <a:gd name="T27" fmla="*/ 4 h 271"/>
                <a:gd name="T28" fmla="*/ 258 w 381"/>
                <a:gd name="T29" fmla="*/ 5 h 271"/>
                <a:gd name="T30" fmla="*/ 244 w 381"/>
                <a:gd name="T31" fmla="*/ 5 h 271"/>
                <a:gd name="T32" fmla="*/ 80 w 381"/>
                <a:gd name="T33" fmla="*/ 4 h 271"/>
                <a:gd name="T34" fmla="*/ 64 w 381"/>
                <a:gd name="T35" fmla="*/ 2 h 271"/>
                <a:gd name="T36" fmla="*/ 0 w 381"/>
                <a:gd name="T37" fmla="*/ 0 h 271"/>
                <a:gd name="T38" fmla="*/ 2 w 381"/>
                <a:gd name="T39" fmla="*/ 16 h 271"/>
                <a:gd name="T40" fmla="*/ 18 w 381"/>
                <a:gd name="T41" fmla="*/ 16 h 271"/>
                <a:gd name="T42" fmla="*/ 23 w 381"/>
                <a:gd name="T43" fmla="*/ 25 h 271"/>
                <a:gd name="T44" fmla="*/ 11 w 381"/>
                <a:gd name="T45" fmla="*/ 41 h 271"/>
                <a:gd name="T46" fmla="*/ 9 w 381"/>
                <a:gd name="T47" fmla="*/ 57 h 271"/>
                <a:gd name="T48" fmla="*/ 18 w 381"/>
                <a:gd name="T49" fmla="*/ 68 h 271"/>
                <a:gd name="T50" fmla="*/ 30 w 381"/>
                <a:gd name="T51" fmla="*/ 75 h 271"/>
                <a:gd name="T52" fmla="*/ 41 w 381"/>
                <a:gd name="T53" fmla="*/ 86 h 271"/>
                <a:gd name="T54" fmla="*/ 29 w 381"/>
                <a:gd name="T55" fmla="*/ 105 h 271"/>
                <a:gd name="T56" fmla="*/ 34 w 381"/>
                <a:gd name="T57" fmla="*/ 118 h 271"/>
                <a:gd name="T58" fmla="*/ 50 w 381"/>
                <a:gd name="T59" fmla="*/ 123 h 271"/>
                <a:gd name="T60" fmla="*/ 48 w 381"/>
                <a:gd name="T61" fmla="*/ 139 h 271"/>
                <a:gd name="T62" fmla="*/ 48 w 381"/>
                <a:gd name="T63" fmla="*/ 155 h 271"/>
                <a:gd name="T64" fmla="*/ 54 w 381"/>
                <a:gd name="T65" fmla="*/ 175 h 271"/>
                <a:gd name="T66" fmla="*/ 64 w 381"/>
                <a:gd name="T67" fmla="*/ 187 h 271"/>
                <a:gd name="T68" fmla="*/ 71 w 381"/>
                <a:gd name="T69" fmla="*/ 199 h 271"/>
                <a:gd name="T70" fmla="*/ 61 w 381"/>
                <a:gd name="T71" fmla="*/ 208 h 271"/>
                <a:gd name="T72" fmla="*/ 66 w 381"/>
                <a:gd name="T73" fmla="*/ 223 h 271"/>
                <a:gd name="T74" fmla="*/ 77 w 381"/>
                <a:gd name="T75" fmla="*/ 240 h 271"/>
                <a:gd name="T76" fmla="*/ 169 w 381"/>
                <a:gd name="T77" fmla="*/ 248 h 271"/>
                <a:gd name="T78" fmla="*/ 212 w 381"/>
                <a:gd name="T79" fmla="*/ 249 h 271"/>
                <a:gd name="T80" fmla="*/ 212 w 381"/>
                <a:gd name="T81" fmla="*/ 269 h 271"/>
                <a:gd name="T82" fmla="*/ 239 w 381"/>
                <a:gd name="T83" fmla="*/ 269 h 271"/>
                <a:gd name="T84" fmla="*/ 239 w 381"/>
                <a:gd name="T85" fmla="*/ 269 h 271"/>
                <a:gd name="T86" fmla="*/ 239 w 381"/>
                <a:gd name="T87" fmla="*/ 26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81" h="271">
                  <a:moveTo>
                    <a:pt x="239" y="269"/>
                  </a:moveTo>
                  <a:lnTo>
                    <a:pt x="351" y="271"/>
                  </a:lnTo>
                  <a:lnTo>
                    <a:pt x="377" y="271"/>
                  </a:lnTo>
                  <a:lnTo>
                    <a:pt x="376" y="256"/>
                  </a:lnTo>
                  <a:lnTo>
                    <a:pt x="376" y="176"/>
                  </a:lnTo>
                  <a:lnTo>
                    <a:pt x="370" y="162"/>
                  </a:lnTo>
                  <a:lnTo>
                    <a:pt x="376" y="141"/>
                  </a:lnTo>
                  <a:lnTo>
                    <a:pt x="381" y="125"/>
                  </a:lnTo>
                  <a:lnTo>
                    <a:pt x="379" y="70"/>
                  </a:lnTo>
                  <a:lnTo>
                    <a:pt x="379" y="41"/>
                  </a:lnTo>
                  <a:lnTo>
                    <a:pt x="370" y="27"/>
                  </a:lnTo>
                  <a:lnTo>
                    <a:pt x="353" y="18"/>
                  </a:lnTo>
                  <a:lnTo>
                    <a:pt x="335" y="13"/>
                  </a:lnTo>
                  <a:lnTo>
                    <a:pt x="319" y="4"/>
                  </a:lnTo>
                  <a:lnTo>
                    <a:pt x="258" y="5"/>
                  </a:lnTo>
                  <a:lnTo>
                    <a:pt x="244" y="5"/>
                  </a:lnTo>
                  <a:lnTo>
                    <a:pt x="80" y="4"/>
                  </a:lnTo>
                  <a:lnTo>
                    <a:pt x="64" y="2"/>
                  </a:lnTo>
                  <a:lnTo>
                    <a:pt x="0" y="0"/>
                  </a:lnTo>
                  <a:lnTo>
                    <a:pt x="2" y="16"/>
                  </a:lnTo>
                  <a:lnTo>
                    <a:pt x="18" y="16"/>
                  </a:lnTo>
                  <a:lnTo>
                    <a:pt x="23" y="25"/>
                  </a:lnTo>
                  <a:lnTo>
                    <a:pt x="11" y="41"/>
                  </a:lnTo>
                  <a:lnTo>
                    <a:pt x="9" y="57"/>
                  </a:lnTo>
                  <a:lnTo>
                    <a:pt x="18" y="68"/>
                  </a:lnTo>
                  <a:lnTo>
                    <a:pt x="30" y="75"/>
                  </a:lnTo>
                  <a:lnTo>
                    <a:pt x="41" y="86"/>
                  </a:lnTo>
                  <a:lnTo>
                    <a:pt x="29" y="105"/>
                  </a:lnTo>
                  <a:lnTo>
                    <a:pt x="34" y="118"/>
                  </a:lnTo>
                  <a:lnTo>
                    <a:pt x="50" y="123"/>
                  </a:lnTo>
                  <a:lnTo>
                    <a:pt x="48" y="139"/>
                  </a:lnTo>
                  <a:lnTo>
                    <a:pt x="48" y="155"/>
                  </a:lnTo>
                  <a:lnTo>
                    <a:pt x="54" y="175"/>
                  </a:lnTo>
                  <a:lnTo>
                    <a:pt x="64" y="187"/>
                  </a:lnTo>
                  <a:lnTo>
                    <a:pt x="71" y="199"/>
                  </a:lnTo>
                  <a:lnTo>
                    <a:pt x="61" y="208"/>
                  </a:lnTo>
                  <a:lnTo>
                    <a:pt x="66" y="223"/>
                  </a:lnTo>
                  <a:lnTo>
                    <a:pt x="77" y="240"/>
                  </a:lnTo>
                  <a:lnTo>
                    <a:pt x="169" y="248"/>
                  </a:lnTo>
                  <a:lnTo>
                    <a:pt x="212" y="249"/>
                  </a:lnTo>
                  <a:lnTo>
                    <a:pt x="212" y="269"/>
                  </a:lnTo>
                  <a:lnTo>
                    <a:pt x="239" y="269"/>
                  </a:lnTo>
                  <a:lnTo>
                    <a:pt x="239" y="269"/>
                  </a:lnTo>
                  <a:lnTo>
                    <a:pt x="239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20">
              <a:extLst>
                <a:ext uri="{FF2B5EF4-FFF2-40B4-BE49-F238E27FC236}">
                  <a16:creationId xmlns:a16="http://schemas.microsoft.com/office/drawing/2014/main" id="{7B05F415-F298-525B-C877-607E3D1314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7381459"/>
              <a:ext cx="804096" cy="725043"/>
            </a:xfrm>
            <a:custGeom>
              <a:avLst/>
              <a:gdLst>
                <a:gd name="T0" fmla="*/ 229 w 356"/>
                <a:gd name="T1" fmla="*/ 321 h 321"/>
                <a:gd name="T2" fmla="*/ 316 w 356"/>
                <a:gd name="T3" fmla="*/ 267 h 321"/>
                <a:gd name="T4" fmla="*/ 356 w 356"/>
                <a:gd name="T5" fmla="*/ 240 h 321"/>
                <a:gd name="T6" fmla="*/ 338 w 356"/>
                <a:gd name="T7" fmla="*/ 173 h 321"/>
                <a:gd name="T8" fmla="*/ 327 w 356"/>
                <a:gd name="T9" fmla="*/ 130 h 321"/>
                <a:gd name="T10" fmla="*/ 309 w 356"/>
                <a:gd name="T11" fmla="*/ 66 h 321"/>
                <a:gd name="T12" fmla="*/ 300 w 356"/>
                <a:gd name="T13" fmla="*/ 0 h 321"/>
                <a:gd name="T14" fmla="*/ 208 w 356"/>
                <a:gd name="T15" fmla="*/ 13 h 321"/>
                <a:gd name="T16" fmla="*/ 112 w 356"/>
                <a:gd name="T17" fmla="*/ 29 h 321"/>
                <a:gd name="T18" fmla="*/ 0 w 356"/>
                <a:gd name="T19" fmla="*/ 54 h 321"/>
                <a:gd name="T20" fmla="*/ 14 w 356"/>
                <a:gd name="T21" fmla="*/ 70 h 321"/>
                <a:gd name="T22" fmla="*/ 28 w 356"/>
                <a:gd name="T23" fmla="*/ 89 h 321"/>
                <a:gd name="T24" fmla="*/ 39 w 356"/>
                <a:gd name="T25" fmla="*/ 103 h 321"/>
                <a:gd name="T26" fmla="*/ 57 w 356"/>
                <a:gd name="T27" fmla="*/ 116 h 321"/>
                <a:gd name="T28" fmla="*/ 60 w 356"/>
                <a:gd name="T29" fmla="*/ 134 h 321"/>
                <a:gd name="T30" fmla="*/ 73 w 356"/>
                <a:gd name="T31" fmla="*/ 148 h 321"/>
                <a:gd name="T32" fmla="*/ 67 w 356"/>
                <a:gd name="T33" fmla="*/ 162 h 321"/>
                <a:gd name="T34" fmla="*/ 74 w 356"/>
                <a:gd name="T35" fmla="*/ 176 h 321"/>
                <a:gd name="T36" fmla="*/ 73 w 356"/>
                <a:gd name="T37" fmla="*/ 196 h 321"/>
                <a:gd name="T38" fmla="*/ 87 w 356"/>
                <a:gd name="T39" fmla="*/ 207 h 321"/>
                <a:gd name="T40" fmla="*/ 85 w 356"/>
                <a:gd name="T41" fmla="*/ 219 h 321"/>
                <a:gd name="T42" fmla="*/ 92 w 356"/>
                <a:gd name="T43" fmla="*/ 244 h 321"/>
                <a:gd name="T44" fmla="*/ 106 w 356"/>
                <a:gd name="T45" fmla="*/ 264 h 321"/>
                <a:gd name="T46" fmla="*/ 121 w 356"/>
                <a:gd name="T47" fmla="*/ 273 h 321"/>
                <a:gd name="T48" fmla="*/ 169 w 356"/>
                <a:gd name="T49" fmla="*/ 278 h 321"/>
                <a:gd name="T50" fmla="*/ 187 w 356"/>
                <a:gd name="T51" fmla="*/ 299 h 321"/>
                <a:gd name="T52" fmla="*/ 197 w 356"/>
                <a:gd name="T53" fmla="*/ 289 h 321"/>
                <a:gd name="T54" fmla="*/ 229 w 356"/>
                <a:gd name="T55" fmla="*/ 321 h 321"/>
                <a:gd name="T56" fmla="*/ 229 w 356"/>
                <a:gd name="T57" fmla="*/ 321 h 321"/>
                <a:gd name="T58" fmla="*/ 229 w 356"/>
                <a:gd name="T59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321">
                  <a:moveTo>
                    <a:pt x="229" y="321"/>
                  </a:moveTo>
                  <a:lnTo>
                    <a:pt x="316" y="267"/>
                  </a:lnTo>
                  <a:lnTo>
                    <a:pt x="356" y="240"/>
                  </a:lnTo>
                  <a:lnTo>
                    <a:pt x="338" y="173"/>
                  </a:lnTo>
                  <a:lnTo>
                    <a:pt x="327" y="130"/>
                  </a:lnTo>
                  <a:lnTo>
                    <a:pt x="309" y="66"/>
                  </a:lnTo>
                  <a:lnTo>
                    <a:pt x="300" y="0"/>
                  </a:lnTo>
                  <a:lnTo>
                    <a:pt x="208" y="13"/>
                  </a:lnTo>
                  <a:lnTo>
                    <a:pt x="112" y="29"/>
                  </a:lnTo>
                  <a:lnTo>
                    <a:pt x="0" y="54"/>
                  </a:lnTo>
                  <a:lnTo>
                    <a:pt x="14" y="70"/>
                  </a:lnTo>
                  <a:lnTo>
                    <a:pt x="28" y="89"/>
                  </a:lnTo>
                  <a:lnTo>
                    <a:pt x="39" y="103"/>
                  </a:lnTo>
                  <a:lnTo>
                    <a:pt x="57" y="116"/>
                  </a:lnTo>
                  <a:lnTo>
                    <a:pt x="60" y="134"/>
                  </a:lnTo>
                  <a:lnTo>
                    <a:pt x="73" y="148"/>
                  </a:lnTo>
                  <a:lnTo>
                    <a:pt x="67" y="162"/>
                  </a:lnTo>
                  <a:lnTo>
                    <a:pt x="74" y="176"/>
                  </a:lnTo>
                  <a:lnTo>
                    <a:pt x="73" y="196"/>
                  </a:lnTo>
                  <a:lnTo>
                    <a:pt x="87" y="207"/>
                  </a:lnTo>
                  <a:lnTo>
                    <a:pt x="85" y="219"/>
                  </a:lnTo>
                  <a:lnTo>
                    <a:pt x="92" y="244"/>
                  </a:lnTo>
                  <a:lnTo>
                    <a:pt x="106" y="264"/>
                  </a:lnTo>
                  <a:lnTo>
                    <a:pt x="121" y="273"/>
                  </a:lnTo>
                  <a:lnTo>
                    <a:pt x="169" y="278"/>
                  </a:lnTo>
                  <a:lnTo>
                    <a:pt x="187" y="299"/>
                  </a:lnTo>
                  <a:lnTo>
                    <a:pt x="197" y="289"/>
                  </a:lnTo>
                  <a:lnTo>
                    <a:pt x="229" y="321"/>
                  </a:lnTo>
                  <a:lnTo>
                    <a:pt x="229" y="321"/>
                  </a:lnTo>
                  <a:lnTo>
                    <a:pt x="229" y="3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21">
              <a:extLst>
                <a:ext uri="{FF2B5EF4-FFF2-40B4-BE49-F238E27FC236}">
                  <a16:creationId xmlns:a16="http://schemas.microsoft.com/office/drawing/2014/main" id="{2D1B5681-D7F0-2656-32E0-C3E26D1C27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01906" y="7354355"/>
              <a:ext cx="402048" cy="573709"/>
            </a:xfrm>
            <a:custGeom>
              <a:avLst/>
              <a:gdLst>
                <a:gd name="T0" fmla="*/ 167 w 178"/>
                <a:gd name="T1" fmla="*/ 254 h 254"/>
                <a:gd name="T2" fmla="*/ 166 w 178"/>
                <a:gd name="T3" fmla="*/ 238 h 254"/>
                <a:gd name="T4" fmla="*/ 174 w 178"/>
                <a:gd name="T5" fmla="*/ 194 h 254"/>
                <a:gd name="T6" fmla="*/ 174 w 178"/>
                <a:gd name="T7" fmla="*/ 146 h 254"/>
                <a:gd name="T8" fmla="*/ 174 w 178"/>
                <a:gd name="T9" fmla="*/ 87 h 254"/>
                <a:gd name="T10" fmla="*/ 176 w 178"/>
                <a:gd name="T11" fmla="*/ 74 h 254"/>
                <a:gd name="T12" fmla="*/ 178 w 178"/>
                <a:gd name="T13" fmla="*/ 34 h 254"/>
                <a:gd name="T14" fmla="*/ 174 w 178"/>
                <a:gd name="T15" fmla="*/ 7 h 254"/>
                <a:gd name="T16" fmla="*/ 144 w 178"/>
                <a:gd name="T17" fmla="*/ 0 h 254"/>
                <a:gd name="T18" fmla="*/ 121 w 178"/>
                <a:gd name="T19" fmla="*/ 0 h 254"/>
                <a:gd name="T20" fmla="*/ 114 w 178"/>
                <a:gd name="T21" fmla="*/ 12 h 254"/>
                <a:gd name="T22" fmla="*/ 53 w 178"/>
                <a:gd name="T23" fmla="*/ 25 h 254"/>
                <a:gd name="T24" fmla="*/ 34 w 178"/>
                <a:gd name="T25" fmla="*/ 21 h 254"/>
                <a:gd name="T26" fmla="*/ 16 w 178"/>
                <a:gd name="T27" fmla="*/ 12 h 254"/>
                <a:gd name="T28" fmla="*/ 18 w 178"/>
                <a:gd name="T29" fmla="*/ 50 h 254"/>
                <a:gd name="T30" fmla="*/ 16 w 178"/>
                <a:gd name="T31" fmla="*/ 66 h 254"/>
                <a:gd name="T32" fmla="*/ 18 w 178"/>
                <a:gd name="T33" fmla="*/ 110 h 254"/>
                <a:gd name="T34" fmla="*/ 18 w 178"/>
                <a:gd name="T35" fmla="*/ 130 h 254"/>
                <a:gd name="T36" fmla="*/ 16 w 178"/>
                <a:gd name="T37" fmla="*/ 146 h 254"/>
                <a:gd name="T38" fmla="*/ 7 w 178"/>
                <a:gd name="T39" fmla="*/ 160 h 254"/>
                <a:gd name="T40" fmla="*/ 0 w 178"/>
                <a:gd name="T41" fmla="*/ 188 h 254"/>
                <a:gd name="T42" fmla="*/ 55 w 178"/>
                <a:gd name="T43" fmla="*/ 199 h 254"/>
                <a:gd name="T44" fmla="*/ 116 w 178"/>
                <a:gd name="T45" fmla="*/ 199 h 254"/>
                <a:gd name="T46" fmla="*/ 112 w 178"/>
                <a:gd name="T47" fmla="*/ 229 h 254"/>
                <a:gd name="T48" fmla="*/ 112 w 178"/>
                <a:gd name="T49" fmla="*/ 254 h 254"/>
                <a:gd name="T50" fmla="*/ 167 w 178"/>
                <a:gd name="T51" fmla="*/ 254 h 254"/>
                <a:gd name="T52" fmla="*/ 167 w 178"/>
                <a:gd name="T53" fmla="*/ 254 h 254"/>
                <a:gd name="T54" fmla="*/ 167 w 178"/>
                <a:gd name="T5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8" h="254">
                  <a:moveTo>
                    <a:pt x="167" y="254"/>
                  </a:moveTo>
                  <a:lnTo>
                    <a:pt x="166" y="238"/>
                  </a:lnTo>
                  <a:lnTo>
                    <a:pt x="174" y="194"/>
                  </a:lnTo>
                  <a:lnTo>
                    <a:pt x="174" y="146"/>
                  </a:lnTo>
                  <a:lnTo>
                    <a:pt x="174" y="87"/>
                  </a:lnTo>
                  <a:lnTo>
                    <a:pt x="176" y="74"/>
                  </a:lnTo>
                  <a:lnTo>
                    <a:pt x="178" y="34"/>
                  </a:lnTo>
                  <a:lnTo>
                    <a:pt x="174" y="7"/>
                  </a:lnTo>
                  <a:lnTo>
                    <a:pt x="144" y="0"/>
                  </a:lnTo>
                  <a:lnTo>
                    <a:pt x="121" y="0"/>
                  </a:lnTo>
                  <a:lnTo>
                    <a:pt x="114" y="12"/>
                  </a:lnTo>
                  <a:lnTo>
                    <a:pt x="53" y="25"/>
                  </a:lnTo>
                  <a:lnTo>
                    <a:pt x="34" y="21"/>
                  </a:lnTo>
                  <a:lnTo>
                    <a:pt x="16" y="12"/>
                  </a:lnTo>
                  <a:lnTo>
                    <a:pt x="18" y="50"/>
                  </a:lnTo>
                  <a:lnTo>
                    <a:pt x="16" y="66"/>
                  </a:lnTo>
                  <a:lnTo>
                    <a:pt x="18" y="110"/>
                  </a:lnTo>
                  <a:lnTo>
                    <a:pt x="18" y="130"/>
                  </a:lnTo>
                  <a:lnTo>
                    <a:pt x="16" y="146"/>
                  </a:lnTo>
                  <a:lnTo>
                    <a:pt x="7" y="160"/>
                  </a:lnTo>
                  <a:lnTo>
                    <a:pt x="0" y="188"/>
                  </a:lnTo>
                  <a:lnTo>
                    <a:pt x="55" y="199"/>
                  </a:lnTo>
                  <a:lnTo>
                    <a:pt x="116" y="199"/>
                  </a:lnTo>
                  <a:lnTo>
                    <a:pt x="112" y="229"/>
                  </a:lnTo>
                  <a:lnTo>
                    <a:pt x="112" y="254"/>
                  </a:lnTo>
                  <a:lnTo>
                    <a:pt x="167" y="254"/>
                  </a:lnTo>
                  <a:lnTo>
                    <a:pt x="167" y="254"/>
                  </a:lnTo>
                  <a:lnTo>
                    <a:pt x="167" y="2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22">
              <a:extLst>
                <a:ext uri="{FF2B5EF4-FFF2-40B4-BE49-F238E27FC236}">
                  <a16:creationId xmlns:a16="http://schemas.microsoft.com/office/drawing/2014/main" id="{5ECF9406-15B4-936B-70D5-027856660A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65165" y="7288853"/>
              <a:ext cx="643730" cy="819908"/>
            </a:xfrm>
            <a:custGeom>
              <a:avLst/>
              <a:gdLst>
                <a:gd name="T0" fmla="*/ 131 w 285"/>
                <a:gd name="T1" fmla="*/ 362 h 363"/>
                <a:gd name="T2" fmla="*/ 226 w 285"/>
                <a:gd name="T3" fmla="*/ 363 h 363"/>
                <a:gd name="T4" fmla="*/ 276 w 285"/>
                <a:gd name="T5" fmla="*/ 330 h 363"/>
                <a:gd name="T6" fmla="*/ 274 w 285"/>
                <a:gd name="T7" fmla="*/ 306 h 363"/>
                <a:gd name="T8" fmla="*/ 263 w 285"/>
                <a:gd name="T9" fmla="*/ 296 h 363"/>
                <a:gd name="T10" fmla="*/ 261 w 285"/>
                <a:gd name="T11" fmla="*/ 287 h 363"/>
                <a:gd name="T12" fmla="*/ 267 w 285"/>
                <a:gd name="T13" fmla="*/ 264 h 363"/>
                <a:gd name="T14" fmla="*/ 258 w 285"/>
                <a:gd name="T15" fmla="*/ 253 h 363"/>
                <a:gd name="T16" fmla="*/ 267 w 285"/>
                <a:gd name="T17" fmla="*/ 242 h 363"/>
                <a:gd name="T18" fmla="*/ 258 w 285"/>
                <a:gd name="T19" fmla="*/ 232 h 363"/>
                <a:gd name="T20" fmla="*/ 260 w 285"/>
                <a:gd name="T21" fmla="*/ 216 h 363"/>
                <a:gd name="T22" fmla="*/ 251 w 285"/>
                <a:gd name="T23" fmla="*/ 205 h 363"/>
                <a:gd name="T24" fmla="*/ 256 w 285"/>
                <a:gd name="T25" fmla="*/ 192 h 363"/>
                <a:gd name="T26" fmla="*/ 254 w 285"/>
                <a:gd name="T27" fmla="*/ 178 h 363"/>
                <a:gd name="T28" fmla="*/ 263 w 285"/>
                <a:gd name="T29" fmla="*/ 168 h 363"/>
                <a:gd name="T30" fmla="*/ 261 w 285"/>
                <a:gd name="T31" fmla="*/ 150 h 363"/>
                <a:gd name="T32" fmla="*/ 269 w 285"/>
                <a:gd name="T33" fmla="*/ 141 h 363"/>
                <a:gd name="T34" fmla="*/ 261 w 285"/>
                <a:gd name="T35" fmla="*/ 130 h 363"/>
                <a:gd name="T36" fmla="*/ 269 w 285"/>
                <a:gd name="T37" fmla="*/ 116 h 363"/>
                <a:gd name="T38" fmla="*/ 270 w 285"/>
                <a:gd name="T39" fmla="*/ 100 h 363"/>
                <a:gd name="T40" fmla="*/ 270 w 285"/>
                <a:gd name="T41" fmla="*/ 84 h 363"/>
                <a:gd name="T42" fmla="*/ 277 w 285"/>
                <a:gd name="T43" fmla="*/ 75 h 363"/>
                <a:gd name="T44" fmla="*/ 277 w 285"/>
                <a:gd name="T45" fmla="*/ 52 h 363"/>
                <a:gd name="T46" fmla="*/ 285 w 285"/>
                <a:gd name="T47" fmla="*/ 39 h 363"/>
                <a:gd name="T48" fmla="*/ 285 w 285"/>
                <a:gd name="T49" fmla="*/ 20 h 363"/>
                <a:gd name="T50" fmla="*/ 165 w 285"/>
                <a:gd name="T51" fmla="*/ 9 h 363"/>
                <a:gd name="T52" fmla="*/ 151 w 285"/>
                <a:gd name="T53" fmla="*/ 0 h 363"/>
                <a:gd name="T54" fmla="*/ 133 w 285"/>
                <a:gd name="T55" fmla="*/ 9 h 363"/>
                <a:gd name="T56" fmla="*/ 108 w 285"/>
                <a:gd name="T57" fmla="*/ 9 h 363"/>
                <a:gd name="T58" fmla="*/ 12 w 285"/>
                <a:gd name="T59" fmla="*/ 6 h 363"/>
                <a:gd name="T60" fmla="*/ 10 w 285"/>
                <a:gd name="T61" fmla="*/ 39 h 363"/>
                <a:gd name="T62" fmla="*/ 5 w 285"/>
                <a:gd name="T63" fmla="*/ 89 h 363"/>
                <a:gd name="T64" fmla="*/ 2 w 285"/>
                <a:gd name="T65" fmla="*/ 169 h 363"/>
                <a:gd name="T66" fmla="*/ 2 w 285"/>
                <a:gd name="T67" fmla="*/ 216 h 363"/>
                <a:gd name="T68" fmla="*/ 0 w 285"/>
                <a:gd name="T69" fmla="*/ 255 h 363"/>
                <a:gd name="T70" fmla="*/ 3 w 285"/>
                <a:gd name="T71" fmla="*/ 335 h 363"/>
                <a:gd name="T72" fmla="*/ 75 w 285"/>
                <a:gd name="T73" fmla="*/ 337 h 363"/>
                <a:gd name="T74" fmla="*/ 89 w 285"/>
                <a:gd name="T75" fmla="*/ 346 h 363"/>
                <a:gd name="T76" fmla="*/ 108 w 285"/>
                <a:gd name="T77" fmla="*/ 351 h 363"/>
                <a:gd name="T78" fmla="*/ 126 w 285"/>
                <a:gd name="T79" fmla="*/ 360 h 363"/>
                <a:gd name="T80" fmla="*/ 131 w 285"/>
                <a:gd name="T81" fmla="*/ 362 h 363"/>
                <a:gd name="T82" fmla="*/ 131 w 285"/>
                <a:gd name="T83" fmla="*/ 362 h 363"/>
                <a:gd name="T84" fmla="*/ 131 w 285"/>
                <a:gd name="T85" fmla="*/ 362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5" h="363">
                  <a:moveTo>
                    <a:pt x="131" y="362"/>
                  </a:moveTo>
                  <a:lnTo>
                    <a:pt x="226" y="363"/>
                  </a:lnTo>
                  <a:lnTo>
                    <a:pt x="276" y="330"/>
                  </a:lnTo>
                  <a:lnTo>
                    <a:pt x="274" y="306"/>
                  </a:lnTo>
                  <a:lnTo>
                    <a:pt x="263" y="296"/>
                  </a:lnTo>
                  <a:lnTo>
                    <a:pt x="261" y="287"/>
                  </a:lnTo>
                  <a:lnTo>
                    <a:pt x="267" y="264"/>
                  </a:lnTo>
                  <a:lnTo>
                    <a:pt x="258" y="253"/>
                  </a:lnTo>
                  <a:lnTo>
                    <a:pt x="267" y="242"/>
                  </a:lnTo>
                  <a:lnTo>
                    <a:pt x="258" y="232"/>
                  </a:lnTo>
                  <a:lnTo>
                    <a:pt x="260" y="216"/>
                  </a:lnTo>
                  <a:lnTo>
                    <a:pt x="251" y="205"/>
                  </a:lnTo>
                  <a:lnTo>
                    <a:pt x="256" y="192"/>
                  </a:lnTo>
                  <a:lnTo>
                    <a:pt x="254" y="178"/>
                  </a:lnTo>
                  <a:lnTo>
                    <a:pt x="263" y="168"/>
                  </a:lnTo>
                  <a:lnTo>
                    <a:pt x="261" y="150"/>
                  </a:lnTo>
                  <a:lnTo>
                    <a:pt x="269" y="141"/>
                  </a:lnTo>
                  <a:lnTo>
                    <a:pt x="261" y="130"/>
                  </a:lnTo>
                  <a:lnTo>
                    <a:pt x="269" y="116"/>
                  </a:lnTo>
                  <a:lnTo>
                    <a:pt x="270" y="100"/>
                  </a:lnTo>
                  <a:lnTo>
                    <a:pt x="270" y="84"/>
                  </a:lnTo>
                  <a:lnTo>
                    <a:pt x="277" y="75"/>
                  </a:lnTo>
                  <a:lnTo>
                    <a:pt x="277" y="52"/>
                  </a:lnTo>
                  <a:lnTo>
                    <a:pt x="285" y="39"/>
                  </a:lnTo>
                  <a:lnTo>
                    <a:pt x="285" y="20"/>
                  </a:lnTo>
                  <a:lnTo>
                    <a:pt x="165" y="9"/>
                  </a:lnTo>
                  <a:lnTo>
                    <a:pt x="151" y="0"/>
                  </a:lnTo>
                  <a:lnTo>
                    <a:pt x="133" y="9"/>
                  </a:lnTo>
                  <a:lnTo>
                    <a:pt x="108" y="9"/>
                  </a:lnTo>
                  <a:lnTo>
                    <a:pt x="12" y="6"/>
                  </a:lnTo>
                  <a:lnTo>
                    <a:pt x="10" y="39"/>
                  </a:lnTo>
                  <a:lnTo>
                    <a:pt x="5" y="89"/>
                  </a:lnTo>
                  <a:lnTo>
                    <a:pt x="2" y="169"/>
                  </a:lnTo>
                  <a:lnTo>
                    <a:pt x="2" y="216"/>
                  </a:lnTo>
                  <a:lnTo>
                    <a:pt x="0" y="255"/>
                  </a:lnTo>
                  <a:lnTo>
                    <a:pt x="3" y="335"/>
                  </a:lnTo>
                  <a:lnTo>
                    <a:pt x="75" y="337"/>
                  </a:lnTo>
                  <a:lnTo>
                    <a:pt x="89" y="346"/>
                  </a:lnTo>
                  <a:lnTo>
                    <a:pt x="108" y="351"/>
                  </a:lnTo>
                  <a:lnTo>
                    <a:pt x="126" y="360"/>
                  </a:lnTo>
                  <a:lnTo>
                    <a:pt x="131" y="362"/>
                  </a:lnTo>
                  <a:lnTo>
                    <a:pt x="131" y="362"/>
                  </a:lnTo>
                  <a:lnTo>
                    <a:pt x="131" y="3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23">
              <a:extLst>
                <a:ext uri="{FF2B5EF4-FFF2-40B4-BE49-F238E27FC236}">
                  <a16:creationId xmlns:a16="http://schemas.microsoft.com/office/drawing/2014/main" id="{888412A6-516A-1893-F749-B31C733F07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54881" y="7349838"/>
              <a:ext cx="727301" cy="747630"/>
            </a:xfrm>
            <a:custGeom>
              <a:avLst/>
              <a:gdLst>
                <a:gd name="T0" fmla="*/ 180 w 322"/>
                <a:gd name="T1" fmla="*/ 329 h 331"/>
                <a:gd name="T2" fmla="*/ 312 w 322"/>
                <a:gd name="T3" fmla="*/ 240 h 331"/>
                <a:gd name="T4" fmla="*/ 322 w 322"/>
                <a:gd name="T5" fmla="*/ 235 h 331"/>
                <a:gd name="T6" fmla="*/ 317 w 322"/>
                <a:gd name="T7" fmla="*/ 217 h 331"/>
                <a:gd name="T8" fmla="*/ 313 w 322"/>
                <a:gd name="T9" fmla="*/ 201 h 331"/>
                <a:gd name="T10" fmla="*/ 312 w 322"/>
                <a:gd name="T11" fmla="*/ 185 h 331"/>
                <a:gd name="T12" fmla="*/ 313 w 322"/>
                <a:gd name="T13" fmla="*/ 173 h 331"/>
                <a:gd name="T14" fmla="*/ 299 w 322"/>
                <a:gd name="T15" fmla="*/ 148 h 331"/>
                <a:gd name="T16" fmla="*/ 296 w 322"/>
                <a:gd name="T17" fmla="*/ 132 h 331"/>
                <a:gd name="T18" fmla="*/ 283 w 322"/>
                <a:gd name="T19" fmla="*/ 123 h 331"/>
                <a:gd name="T20" fmla="*/ 269 w 322"/>
                <a:gd name="T21" fmla="*/ 109 h 331"/>
                <a:gd name="T22" fmla="*/ 258 w 322"/>
                <a:gd name="T23" fmla="*/ 94 h 331"/>
                <a:gd name="T24" fmla="*/ 248 w 322"/>
                <a:gd name="T25" fmla="*/ 76 h 331"/>
                <a:gd name="T26" fmla="*/ 240 w 322"/>
                <a:gd name="T27" fmla="*/ 57 h 331"/>
                <a:gd name="T28" fmla="*/ 233 w 322"/>
                <a:gd name="T29" fmla="*/ 27 h 331"/>
                <a:gd name="T30" fmla="*/ 224 w 322"/>
                <a:gd name="T31" fmla="*/ 20 h 331"/>
                <a:gd name="T32" fmla="*/ 210 w 322"/>
                <a:gd name="T33" fmla="*/ 11 h 331"/>
                <a:gd name="T34" fmla="*/ 198 w 322"/>
                <a:gd name="T35" fmla="*/ 2 h 331"/>
                <a:gd name="T36" fmla="*/ 78 w 322"/>
                <a:gd name="T37" fmla="*/ 0 h 331"/>
                <a:gd name="T38" fmla="*/ 64 w 322"/>
                <a:gd name="T39" fmla="*/ 2 h 331"/>
                <a:gd name="T40" fmla="*/ 64 w 322"/>
                <a:gd name="T41" fmla="*/ 92 h 331"/>
                <a:gd name="T42" fmla="*/ 62 w 322"/>
                <a:gd name="T43" fmla="*/ 148 h 331"/>
                <a:gd name="T44" fmla="*/ 64 w 322"/>
                <a:gd name="T45" fmla="*/ 196 h 331"/>
                <a:gd name="T46" fmla="*/ 64 w 322"/>
                <a:gd name="T47" fmla="*/ 238 h 331"/>
                <a:gd name="T48" fmla="*/ 55 w 322"/>
                <a:gd name="T49" fmla="*/ 256 h 331"/>
                <a:gd name="T50" fmla="*/ 0 w 322"/>
                <a:gd name="T51" fmla="*/ 256 h 331"/>
                <a:gd name="T52" fmla="*/ 2 w 322"/>
                <a:gd name="T53" fmla="*/ 331 h 331"/>
                <a:gd name="T54" fmla="*/ 80 w 322"/>
                <a:gd name="T55" fmla="*/ 331 h 331"/>
                <a:gd name="T56" fmla="*/ 114 w 322"/>
                <a:gd name="T57" fmla="*/ 331 h 331"/>
                <a:gd name="T58" fmla="*/ 180 w 322"/>
                <a:gd name="T59" fmla="*/ 329 h 331"/>
                <a:gd name="T60" fmla="*/ 180 w 322"/>
                <a:gd name="T61" fmla="*/ 329 h 331"/>
                <a:gd name="T62" fmla="*/ 180 w 322"/>
                <a:gd name="T63" fmla="*/ 329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2" h="331">
                  <a:moveTo>
                    <a:pt x="180" y="329"/>
                  </a:moveTo>
                  <a:lnTo>
                    <a:pt x="312" y="240"/>
                  </a:lnTo>
                  <a:lnTo>
                    <a:pt x="322" y="235"/>
                  </a:lnTo>
                  <a:lnTo>
                    <a:pt x="317" y="217"/>
                  </a:lnTo>
                  <a:lnTo>
                    <a:pt x="313" y="201"/>
                  </a:lnTo>
                  <a:lnTo>
                    <a:pt x="312" y="185"/>
                  </a:lnTo>
                  <a:lnTo>
                    <a:pt x="313" y="173"/>
                  </a:lnTo>
                  <a:lnTo>
                    <a:pt x="299" y="148"/>
                  </a:lnTo>
                  <a:lnTo>
                    <a:pt x="296" y="132"/>
                  </a:lnTo>
                  <a:lnTo>
                    <a:pt x="283" y="123"/>
                  </a:lnTo>
                  <a:lnTo>
                    <a:pt x="269" y="109"/>
                  </a:lnTo>
                  <a:lnTo>
                    <a:pt x="258" y="94"/>
                  </a:lnTo>
                  <a:lnTo>
                    <a:pt x="248" y="76"/>
                  </a:lnTo>
                  <a:lnTo>
                    <a:pt x="240" y="57"/>
                  </a:lnTo>
                  <a:lnTo>
                    <a:pt x="233" y="27"/>
                  </a:lnTo>
                  <a:lnTo>
                    <a:pt x="224" y="20"/>
                  </a:lnTo>
                  <a:lnTo>
                    <a:pt x="210" y="11"/>
                  </a:lnTo>
                  <a:lnTo>
                    <a:pt x="198" y="2"/>
                  </a:lnTo>
                  <a:lnTo>
                    <a:pt x="78" y="0"/>
                  </a:lnTo>
                  <a:lnTo>
                    <a:pt x="64" y="2"/>
                  </a:lnTo>
                  <a:lnTo>
                    <a:pt x="64" y="92"/>
                  </a:lnTo>
                  <a:lnTo>
                    <a:pt x="62" y="148"/>
                  </a:lnTo>
                  <a:lnTo>
                    <a:pt x="64" y="196"/>
                  </a:lnTo>
                  <a:lnTo>
                    <a:pt x="64" y="238"/>
                  </a:lnTo>
                  <a:lnTo>
                    <a:pt x="55" y="256"/>
                  </a:lnTo>
                  <a:lnTo>
                    <a:pt x="0" y="256"/>
                  </a:lnTo>
                  <a:lnTo>
                    <a:pt x="2" y="331"/>
                  </a:lnTo>
                  <a:lnTo>
                    <a:pt x="80" y="331"/>
                  </a:lnTo>
                  <a:lnTo>
                    <a:pt x="114" y="331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0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24">
              <a:extLst>
                <a:ext uri="{FF2B5EF4-FFF2-40B4-BE49-F238E27FC236}">
                  <a16:creationId xmlns:a16="http://schemas.microsoft.com/office/drawing/2014/main" id="{8B12626F-4D8B-7039-825E-4F86F97C32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0221" y="8601156"/>
              <a:ext cx="716008" cy="490138"/>
            </a:xfrm>
            <a:custGeom>
              <a:avLst/>
              <a:gdLst>
                <a:gd name="T0" fmla="*/ 93 w 317"/>
                <a:gd name="T1" fmla="*/ 217 h 217"/>
                <a:gd name="T2" fmla="*/ 103 w 317"/>
                <a:gd name="T3" fmla="*/ 210 h 217"/>
                <a:gd name="T4" fmla="*/ 119 w 317"/>
                <a:gd name="T5" fmla="*/ 204 h 217"/>
                <a:gd name="T6" fmla="*/ 134 w 317"/>
                <a:gd name="T7" fmla="*/ 197 h 217"/>
                <a:gd name="T8" fmla="*/ 144 w 317"/>
                <a:gd name="T9" fmla="*/ 188 h 217"/>
                <a:gd name="T10" fmla="*/ 159 w 317"/>
                <a:gd name="T11" fmla="*/ 183 h 217"/>
                <a:gd name="T12" fmla="*/ 171 w 317"/>
                <a:gd name="T13" fmla="*/ 181 h 217"/>
                <a:gd name="T14" fmla="*/ 184 w 317"/>
                <a:gd name="T15" fmla="*/ 183 h 217"/>
                <a:gd name="T16" fmla="*/ 200 w 317"/>
                <a:gd name="T17" fmla="*/ 183 h 217"/>
                <a:gd name="T18" fmla="*/ 210 w 317"/>
                <a:gd name="T19" fmla="*/ 174 h 217"/>
                <a:gd name="T20" fmla="*/ 219 w 317"/>
                <a:gd name="T21" fmla="*/ 181 h 217"/>
                <a:gd name="T22" fmla="*/ 226 w 317"/>
                <a:gd name="T23" fmla="*/ 172 h 217"/>
                <a:gd name="T24" fmla="*/ 241 w 317"/>
                <a:gd name="T25" fmla="*/ 165 h 217"/>
                <a:gd name="T26" fmla="*/ 249 w 317"/>
                <a:gd name="T27" fmla="*/ 153 h 217"/>
                <a:gd name="T28" fmla="*/ 251 w 317"/>
                <a:gd name="T29" fmla="*/ 140 h 217"/>
                <a:gd name="T30" fmla="*/ 258 w 317"/>
                <a:gd name="T31" fmla="*/ 128 h 217"/>
                <a:gd name="T32" fmla="*/ 264 w 317"/>
                <a:gd name="T33" fmla="*/ 115 h 217"/>
                <a:gd name="T34" fmla="*/ 267 w 317"/>
                <a:gd name="T35" fmla="*/ 103 h 217"/>
                <a:gd name="T36" fmla="*/ 278 w 317"/>
                <a:gd name="T37" fmla="*/ 96 h 217"/>
                <a:gd name="T38" fmla="*/ 289 w 317"/>
                <a:gd name="T39" fmla="*/ 87 h 217"/>
                <a:gd name="T40" fmla="*/ 299 w 317"/>
                <a:gd name="T41" fmla="*/ 78 h 217"/>
                <a:gd name="T42" fmla="*/ 308 w 317"/>
                <a:gd name="T43" fmla="*/ 69 h 217"/>
                <a:gd name="T44" fmla="*/ 310 w 317"/>
                <a:gd name="T45" fmla="*/ 55 h 217"/>
                <a:gd name="T46" fmla="*/ 317 w 317"/>
                <a:gd name="T47" fmla="*/ 42 h 217"/>
                <a:gd name="T48" fmla="*/ 294 w 317"/>
                <a:gd name="T49" fmla="*/ 42 h 217"/>
                <a:gd name="T50" fmla="*/ 297 w 317"/>
                <a:gd name="T51" fmla="*/ 23 h 217"/>
                <a:gd name="T52" fmla="*/ 271 w 317"/>
                <a:gd name="T53" fmla="*/ 23 h 217"/>
                <a:gd name="T54" fmla="*/ 251 w 317"/>
                <a:gd name="T55" fmla="*/ 24 h 217"/>
                <a:gd name="T56" fmla="*/ 203 w 317"/>
                <a:gd name="T57" fmla="*/ 24 h 217"/>
                <a:gd name="T58" fmla="*/ 159 w 317"/>
                <a:gd name="T59" fmla="*/ 23 h 217"/>
                <a:gd name="T60" fmla="*/ 135 w 317"/>
                <a:gd name="T61" fmla="*/ 23 h 217"/>
                <a:gd name="T62" fmla="*/ 130 w 317"/>
                <a:gd name="T63" fmla="*/ 12 h 217"/>
                <a:gd name="T64" fmla="*/ 89 w 317"/>
                <a:gd name="T65" fmla="*/ 1 h 217"/>
                <a:gd name="T66" fmla="*/ 68 w 317"/>
                <a:gd name="T67" fmla="*/ 1 h 217"/>
                <a:gd name="T68" fmla="*/ 0 w 317"/>
                <a:gd name="T69" fmla="*/ 0 h 217"/>
                <a:gd name="T70" fmla="*/ 4 w 317"/>
                <a:gd name="T71" fmla="*/ 16 h 217"/>
                <a:gd name="T72" fmla="*/ 9 w 317"/>
                <a:gd name="T73" fmla="*/ 26 h 217"/>
                <a:gd name="T74" fmla="*/ 20 w 317"/>
                <a:gd name="T75" fmla="*/ 40 h 217"/>
                <a:gd name="T76" fmla="*/ 29 w 317"/>
                <a:gd name="T77" fmla="*/ 48 h 217"/>
                <a:gd name="T78" fmla="*/ 38 w 317"/>
                <a:gd name="T79" fmla="*/ 58 h 217"/>
                <a:gd name="T80" fmla="*/ 48 w 317"/>
                <a:gd name="T81" fmla="*/ 72 h 217"/>
                <a:gd name="T82" fmla="*/ 54 w 317"/>
                <a:gd name="T83" fmla="*/ 83 h 217"/>
                <a:gd name="T84" fmla="*/ 59 w 317"/>
                <a:gd name="T85" fmla="*/ 94 h 217"/>
                <a:gd name="T86" fmla="*/ 63 w 317"/>
                <a:gd name="T87" fmla="*/ 113 h 217"/>
                <a:gd name="T88" fmla="*/ 57 w 317"/>
                <a:gd name="T89" fmla="*/ 129 h 217"/>
                <a:gd name="T90" fmla="*/ 63 w 317"/>
                <a:gd name="T91" fmla="*/ 142 h 217"/>
                <a:gd name="T92" fmla="*/ 75 w 317"/>
                <a:gd name="T93" fmla="*/ 154 h 217"/>
                <a:gd name="T94" fmla="*/ 84 w 317"/>
                <a:gd name="T95" fmla="*/ 161 h 217"/>
                <a:gd name="T96" fmla="*/ 80 w 317"/>
                <a:gd name="T97" fmla="*/ 178 h 217"/>
                <a:gd name="T98" fmla="*/ 73 w 317"/>
                <a:gd name="T99" fmla="*/ 188 h 217"/>
                <a:gd name="T100" fmla="*/ 82 w 317"/>
                <a:gd name="T101" fmla="*/ 201 h 217"/>
                <a:gd name="T102" fmla="*/ 68 w 317"/>
                <a:gd name="T103" fmla="*/ 204 h 217"/>
                <a:gd name="T104" fmla="*/ 80 w 317"/>
                <a:gd name="T105" fmla="*/ 213 h 217"/>
                <a:gd name="T106" fmla="*/ 93 w 317"/>
                <a:gd name="T107" fmla="*/ 217 h 217"/>
                <a:gd name="T108" fmla="*/ 93 w 317"/>
                <a:gd name="T109" fmla="*/ 217 h 217"/>
                <a:gd name="T110" fmla="*/ 93 w 317"/>
                <a:gd name="T111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" h="217">
                  <a:moveTo>
                    <a:pt x="93" y="217"/>
                  </a:moveTo>
                  <a:lnTo>
                    <a:pt x="103" y="210"/>
                  </a:lnTo>
                  <a:lnTo>
                    <a:pt x="119" y="204"/>
                  </a:lnTo>
                  <a:lnTo>
                    <a:pt x="134" y="197"/>
                  </a:lnTo>
                  <a:lnTo>
                    <a:pt x="144" y="188"/>
                  </a:lnTo>
                  <a:lnTo>
                    <a:pt x="159" y="183"/>
                  </a:lnTo>
                  <a:lnTo>
                    <a:pt x="171" y="181"/>
                  </a:lnTo>
                  <a:lnTo>
                    <a:pt x="184" y="183"/>
                  </a:lnTo>
                  <a:lnTo>
                    <a:pt x="200" y="183"/>
                  </a:lnTo>
                  <a:lnTo>
                    <a:pt x="210" y="174"/>
                  </a:lnTo>
                  <a:lnTo>
                    <a:pt x="219" y="181"/>
                  </a:lnTo>
                  <a:lnTo>
                    <a:pt x="226" y="172"/>
                  </a:lnTo>
                  <a:lnTo>
                    <a:pt x="241" y="165"/>
                  </a:lnTo>
                  <a:lnTo>
                    <a:pt x="249" y="153"/>
                  </a:lnTo>
                  <a:lnTo>
                    <a:pt x="251" y="140"/>
                  </a:lnTo>
                  <a:lnTo>
                    <a:pt x="258" y="128"/>
                  </a:lnTo>
                  <a:lnTo>
                    <a:pt x="264" y="115"/>
                  </a:lnTo>
                  <a:lnTo>
                    <a:pt x="267" y="103"/>
                  </a:lnTo>
                  <a:lnTo>
                    <a:pt x="278" y="96"/>
                  </a:lnTo>
                  <a:lnTo>
                    <a:pt x="289" y="87"/>
                  </a:lnTo>
                  <a:lnTo>
                    <a:pt x="299" y="78"/>
                  </a:lnTo>
                  <a:lnTo>
                    <a:pt x="308" y="69"/>
                  </a:lnTo>
                  <a:lnTo>
                    <a:pt x="310" y="55"/>
                  </a:lnTo>
                  <a:lnTo>
                    <a:pt x="317" y="42"/>
                  </a:lnTo>
                  <a:lnTo>
                    <a:pt x="294" y="42"/>
                  </a:lnTo>
                  <a:lnTo>
                    <a:pt x="297" y="23"/>
                  </a:lnTo>
                  <a:lnTo>
                    <a:pt x="271" y="23"/>
                  </a:lnTo>
                  <a:lnTo>
                    <a:pt x="251" y="24"/>
                  </a:lnTo>
                  <a:lnTo>
                    <a:pt x="203" y="24"/>
                  </a:lnTo>
                  <a:lnTo>
                    <a:pt x="159" y="23"/>
                  </a:lnTo>
                  <a:lnTo>
                    <a:pt x="135" y="23"/>
                  </a:lnTo>
                  <a:lnTo>
                    <a:pt x="130" y="12"/>
                  </a:lnTo>
                  <a:lnTo>
                    <a:pt x="89" y="1"/>
                  </a:lnTo>
                  <a:lnTo>
                    <a:pt x="68" y="1"/>
                  </a:lnTo>
                  <a:lnTo>
                    <a:pt x="0" y="0"/>
                  </a:lnTo>
                  <a:lnTo>
                    <a:pt x="4" y="16"/>
                  </a:lnTo>
                  <a:lnTo>
                    <a:pt x="9" y="26"/>
                  </a:lnTo>
                  <a:lnTo>
                    <a:pt x="20" y="40"/>
                  </a:lnTo>
                  <a:lnTo>
                    <a:pt x="29" y="48"/>
                  </a:lnTo>
                  <a:lnTo>
                    <a:pt x="38" y="58"/>
                  </a:lnTo>
                  <a:lnTo>
                    <a:pt x="48" y="72"/>
                  </a:lnTo>
                  <a:lnTo>
                    <a:pt x="54" y="83"/>
                  </a:lnTo>
                  <a:lnTo>
                    <a:pt x="59" y="94"/>
                  </a:lnTo>
                  <a:lnTo>
                    <a:pt x="63" y="113"/>
                  </a:lnTo>
                  <a:lnTo>
                    <a:pt x="57" y="129"/>
                  </a:lnTo>
                  <a:lnTo>
                    <a:pt x="63" y="142"/>
                  </a:lnTo>
                  <a:lnTo>
                    <a:pt x="75" y="154"/>
                  </a:lnTo>
                  <a:lnTo>
                    <a:pt x="84" y="161"/>
                  </a:lnTo>
                  <a:lnTo>
                    <a:pt x="80" y="178"/>
                  </a:lnTo>
                  <a:lnTo>
                    <a:pt x="73" y="188"/>
                  </a:lnTo>
                  <a:lnTo>
                    <a:pt x="82" y="201"/>
                  </a:lnTo>
                  <a:lnTo>
                    <a:pt x="68" y="204"/>
                  </a:lnTo>
                  <a:lnTo>
                    <a:pt x="80" y="213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3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25">
              <a:extLst>
                <a:ext uri="{FF2B5EF4-FFF2-40B4-BE49-F238E27FC236}">
                  <a16:creationId xmlns:a16="http://schemas.microsoft.com/office/drawing/2014/main" id="{9E370927-8AFF-AE0E-7C65-48804BB153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36615" y="7338545"/>
              <a:ext cx="505948" cy="505948"/>
            </a:xfrm>
            <a:custGeom>
              <a:avLst/>
              <a:gdLst>
                <a:gd name="T0" fmla="*/ 14 w 224"/>
                <a:gd name="T1" fmla="*/ 224 h 224"/>
                <a:gd name="T2" fmla="*/ 26 w 224"/>
                <a:gd name="T3" fmla="*/ 219 h 224"/>
                <a:gd name="T4" fmla="*/ 32 w 224"/>
                <a:gd name="T5" fmla="*/ 206 h 224"/>
                <a:gd name="T6" fmla="*/ 58 w 224"/>
                <a:gd name="T7" fmla="*/ 203 h 224"/>
                <a:gd name="T8" fmla="*/ 126 w 224"/>
                <a:gd name="T9" fmla="*/ 203 h 224"/>
                <a:gd name="T10" fmla="*/ 183 w 224"/>
                <a:gd name="T11" fmla="*/ 203 h 224"/>
                <a:gd name="T12" fmla="*/ 206 w 224"/>
                <a:gd name="T13" fmla="*/ 206 h 224"/>
                <a:gd name="T14" fmla="*/ 208 w 224"/>
                <a:gd name="T15" fmla="*/ 167 h 224"/>
                <a:gd name="T16" fmla="*/ 222 w 224"/>
                <a:gd name="T17" fmla="*/ 158 h 224"/>
                <a:gd name="T18" fmla="*/ 224 w 224"/>
                <a:gd name="T19" fmla="*/ 137 h 224"/>
                <a:gd name="T20" fmla="*/ 224 w 224"/>
                <a:gd name="T21" fmla="*/ 119 h 224"/>
                <a:gd name="T22" fmla="*/ 222 w 224"/>
                <a:gd name="T23" fmla="*/ 71 h 224"/>
                <a:gd name="T24" fmla="*/ 224 w 224"/>
                <a:gd name="T25" fmla="*/ 55 h 224"/>
                <a:gd name="T26" fmla="*/ 222 w 224"/>
                <a:gd name="T27" fmla="*/ 19 h 224"/>
                <a:gd name="T28" fmla="*/ 194 w 224"/>
                <a:gd name="T29" fmla="*/ 19 h 224"/>
                <a:gd name="T30" fmla="*/ 126 w 224"/>
                <a:gd name="T31" fmla="*/ 19 h 224"/>
                <a:gd name="T32" fmla="*/ 112 w 224"/>
                <a:gd name="T33" fmla="*/ 8 h 224"/>
                <a:gd name="T34" fmla="*/ 67 w 224"/>
                <a:gd name="T35" fmla="*/ 0 h 224"/>
                <a:gd name="T36" fmla="*/ 56 w 224"/>
                <a:gd name="T37" fmla="*/ 8 h 224"/>
                <a:gd name="T38" fmla="*/ 46 w 224"/>
                <a:gd name="T39" fmla="*/ 17 h 224"/>
                <a:gd name="T40" fmla="*/ 32 w 224"/>
                <a:gd name="T41" fmla="*/ 25 h 224"/>
                <a:gd name="T42" fmla="*/ 26 w 224"/>
                <a:gd name="T43" fmla="*/ 37 h 224"/>
                <a:gd name="T44" fmla="*/ 23 w 224"/>
                <a:gd name="T45" fmla="*/ 53 h 224"/>
                <a:gd name="T46" fmla="*/ 17 w 224"/>
                <a:gd name="T47" fmla="*/ 65 h 224"/>
                <a:gd name="T48" fmla="*/ 23 w 224"/>
                <a:gd name="T49" fmla="*/ 78 h 224"/>
                <a:gd name="T50" fmla="*/ 14 w 224"/>
                <a:gd name="T51" fmla="*/ 90 h 224"/>
                <a:gd name="T52" fmla="*/ 8 w 224"/>
                <a:gd name="T53" fmla="*/ 103 h 224"/>
                <a:gd name="T54" fmla="*/ 21 w 224"/>
                <a:gd name="T55" fmla="*/ 114 h 224"/>
                <a:gd name="T56" fmla="*/ 8 w 224"/>
                <a:gd name="T57" fmla="*/ 130 h 224"/>
                <a:gd name="T58" fmla="*/ 10 w 224"/>
                <a:gd name="T59" fmla="*/ 146 h 224"/>
                <a:gd name="T60" fmla="*/ 3 w 224"/>
                <a:gd name="T61" fmla="*/ 158 h 224"/>
                <a:gd name="T62" fmla="*/ 5 w 224"/>
                <a:gd name="T63" fmla="*/ 170 h 224"/>
                <a:gd name="T64" fmla="*/ 0 w 224"/>
                <a:gd name="T65" fmla="*/ 183 h 224"/>
                <a:gd name="T66" fmla="*/ 8 w 224"/>
                <a:gd name="T67" fmla="*/ 194 h 224"/>
                <a:gd name="T68" fmla="*/ 5 w 224"/>
                <a:gd name="T69" fmla="*/ 210 h 224"/>
                <a:gd name="T70" fmla="*/ 14 w 224"/>
                <a:gd name="T71" fmla="*/ 220 h 224"/>
                <a:gd name="T72" fmla="*/ 14 w 224"/>
                <a:gd name="T73" fmla="*/ 224 h 224"/>
                <a:gd name="T74" fmla="*/ 14 w 224"/>
                <a:gd name="T75" fmla="*/ 224 h 224"/>
                <a:gd name="T76" fmla="*/ 14 w 224"/>
                <a:gd name="T7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4" h="224">
                  <a:moveTo>
                    <a:pt x="14" y="224"/>
                  </a:moveTo>
                  <a:lnTo>
                    <a:pt x="26" y="219"/>
                  </a:lnTo>
                  <a:lnTo>
                    <a:pt x="32" y="206"/>
                  </a:lnTo>
                  <a:lnTo>
                    <a:pt x="58" y="203"/>
                  </a:lnTo>
                  <a:lnTo>
                    <a:pt x="126" y="203"/>
                  </a:lnTo>
                  <a:lnTo>
                    <a:pt x="183" y="203"/>
                  </a:lnTo>
                  <a:lnTo>
                    <a:pt x="206" y="206"/>
                  </a:lnTo>
                  <a:lnTo>
                    <a:pt x="208" y="167"/>
                  </a:lnTo>
                  <a:lnTo>
                    <a:pt x="222" y="158"/>
                  </a:lnTo>
                  <a:lnTo>
                    <a:pt x="224" y="137"/>
                  </a:lnTo>
                  <a:lnTo>
                    <a:pt x="224" y="119"/>
                  </a:lnTo>
                  <a:lnTo>
                    <a:pt x="222" y="71"/>
                  </a:lnTo>
                  <a:lnTo>
                    <a:pt x="224" y="55"/>
                  </a:lnTo>
                  <a:lnTo>
                    <a:pt x="222" y="19"/>
                  </a:lnTo>
                  <a:lnTo>
                    <a:pt x="194" y="19"/>
                  </a:lnTo>
                  <a:lnTo>
                    <a:pt x="126" y="19"/>
                  </a:lnTo>
                  <a:lnTo>
                    <a:pt x="112" y="8"/>
                  </a:lnTo>
                  <a:lnTo>
                    <a:pt x="67" y="0"/>
                  </a:lnTo>
                  <a:lnTo>
                    <a:pt x="56" y="8"/>
                  </a:lnTo>
                  <a:lnTo>
                    <a:pt x="46" y="17"/>
                  </a:lnTo>
                  <a:lnTo>
                    <a:pt x="32" y="25"/>
                  </a:lnTo>
                  <a:lnTo>
                    <a:pt x="26" y="37"/>
                  </a:lnTo>
                  <a:lnTo>
                    <a:pt x="23" y="53"/>
                  </a:lnTo>
                  <a:lnTo>
                    <a:pt x="17" y="65"/>
                  </a:lnTo>
                  <a:lnTo>
                    <a:pt x="23" y="78"/>
                  </a:lnTo>
                  <a:lnTo>
                    <a:pt x="14" y="90"/>
                  </a:lnTo>
                  <a:lnTo>
                    <a:pt x="8" y="103"/>
                  </a:lnTo>
                  <a:lnTo>
                    <a:pt x="21" y="114"/>
                  </a:lnTo>
                  <a:lnTo>
                    <a:pt x="8" y="130"/>
                  </a:lnTo>
                  <a:lnTo>
                    <a:pt x="10" y="146"/>
                  </a:lnTo>
                  <a:lnTo>
                    <a:pt x="3" y="158"/>
                  </a:lnTo>
                  <a:lnTo>
                    <a:pt x="5" y="170"/>
                  </a:lnTo>
                  <a:lnTo>
                    <a:pt x="0" y="183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14" y="220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4" y="22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26">
              <a:extLst>
                <a:ext uri="{FF2B5EF4-FFF2-40B4-BE49-F238E27FC236}">
                  <a16:creationId xmlns:a16="http://schemas.microsoft.com/office/drawing/2014/main" id="{2CC54F0A-170F-7F93-9D28-917D915569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45243" y="8034224"/>
              <a:ext cx="720525" cy="758922"/>
            </a:xfrm>
            <a:custGeom>
              <a:avLst/>
              <a:gdLst>
                <a:gd name="T0" fmla="*/ 20 w 319"/>
                <a:gd name="T1" fmla="*/ 334 h 336"/>
                <a:gd name="T2" fmla="*/ 50 w 319"/>
                <a:gd name="T3" fmla="*/ 322 h 336"/>
                <a:gd name="T4" fmla="*/ 77 w 319"/>
                <a:gd name="T5" fmla="*/ 322 h 336"/>
                <a:gd name="T6" fmla="*/ 98 w 319"/>
                <a:gd name="T7" fmla="*/ 331 h 336"/>
                <a:gd name="T8" fmla="*/ 116 w 319"/>
                <a:gd name="T9" fmla="*/ 307 h 336"/>
                <a:gd name="T10" fmla="*/ 155 w 319"/>
                <a:gd name="T11" fmla="*/ 315 h 336"/>
                <a:gd name="T12" fmla="*/ 185 w 319"/>
                <a:gd name="T13" fmla="*/ 297 h 336"/>
                <a:gd name="T14" fmla="*/ 228 w 319"/>
                <a:gd name="T15" fmla="*/ 295 h 336"/>
                <a:gd name="T16" fmla="*/ 237 w 319"/>
                <a:gd name="T17" fmla="*/ 243 h 336"/>
                <a:gd name="T18" fmla="*/ 257 w 319"/>
                <a:gd name="T19" fmla="*/ 215 h 336"/>
                <a:gd name="T20" fmla="*/ 283 w 319"/>
                <a:gd name="T21" fmla="*/ 188 h 336"/>
                <a:gd name="T22" fmla="*/ 282 w 319"/>
                <a:gd name="T23" fmla="*/ 145 h 336"/>
                <a:gd name="T24" fmla="*/ 308 w 319"/>
                <a:gd name="T25" fmla="*/ 137 h 336"/>
                <a:gd name="T26" fmla="*/ 315 w 319"/>
                <a:gd name="T27" fmla="*/ 115 h 336"/>
                <a:gd name="T28" fmla="*/ 285 w 319"/>
                <a:gd name="T29" fmla="*/ 112 h 336"/>
                <a:gd name="T30" fmla="*/ 269 w 319"/>
                <a:gd name="T31" fmla="*/ 90 h 336"/>
                <a:gd name="T32" fmla="*/ 246 w 319"/>
                <a:gd name="T33" fmla="*/ 90 h 336"/>
                <a:gd name="T34" fmla="*/ 234 w 319"/>
                <a:gd name="T35" fmla="*/ 60 h 336"/>
                <a:gd name="T36" fmla="*/ 210 w 319"/>
                <a:gd name="T37" fmla="*/ 37 h 336"/>
                <a:gd name="T38" fmla="*/ 189 w 319"/>
                <a:gd name="T39" fmla="*/ 37 h 336"/>
                <a:gd name="T40" fmla="*/ 171 w 319"/>
                <a:gd name="T41" fmla="*/ 23 h 336"/>
                <a:gd name="T42" fmla="*/ 164 w 319"/>
                <a:gd name="T43" fmla="*/ 0 h 336"/>
                <a:gd name="T44" fmla="*/ 120 w 319"/>
                <a:gd name="T45" fmla="*/ 23 h 336"/>
                <a:gd name="T46" fmla="*/ 50 w 319"/>
                <a:gd name="T47" fmla="*/ 30 h 336"/>
                <a:gd name="T48" fmla="*/ 9 w 319"/>
                <a:gd name="T49" fmla="*/ 44 h 336"/>
                <a:gd name="T50" fmla="*/ 7 w 319"/>
                <a:gd name="T51" fmla="*/ 90 h 336"/>
                <a:gd name="T52" fmla="*/ 16 w 319"/>
                <a:gd name="T53" fmla="*/ 145 h 336"/>
                <a:gd name="T54" fmla="*/ 0 w 319"/>
                <a:gd name="T55" fmla="*/ 170 h 336"/>
                <a:gd name="T56" fmla="*/ 7 w 319"/>
                <a:gd name="T57" fmla="*/ 274 h 336"/>
                <a:gd name="T58" fmla="*/ 29 w 319"/>
                <a:gd name="T59" fmla="*/ 293 h 336"/>
                <a:gd name="T60" fmla="*/ 18 w 319"/>
                <a:gd name="T61" fmla="*/ 320 h 336"/>
                <a:gd name="T62" fmla="*/ 6 w 319"/>
                <a:gd name="T63" fmla="*/ 336 h 336"/>
                <a:gd name="T64" fmla="*/ 6 w 319"/>
                <a:gd name="T6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9" h="336">
                  <a:moveTo>
                    <a:pt x="6" y="336"/>
                  </a:moveTo>
                  <a:lnTo>
                    <a:pt x="20" y="334"/>
                  </a:lnTo>
                  <a:lnTo>
                    <a:pt x="31" y="325"/>
                  </a:lnTo>
                  <a:lnTo>
                    <a:pt x="50" y="322"/>
                  </a:lnTo>
                  <a:lnTo>
                    <a:pt x="63" y="325"/>
                  </a:lnTo>
                  <a:lnTo>
                    <a:pt x="77" y="322"/>
                  </a:lnTo>
                  <a:lnTo>
                    <a:pt x="84" y="332"/>
                  </a:lnTo>
                  <a:lnTo>
                    <a:pt x="98" y="331"/>
                  </a:lnTo>
                  <a:lnTo>
                    <a:pt x="109" y="322"/>
                  </a:lnTo>
                  <a:lnTo>
                    <a:pt x="116" y="307"/>
                  </a:lnTo>
                  <a:lnTo>
                    <a:pt x="132" y="306"/>
                  </a:lnTo>
                  <a:lnTo>
                    <a:pt x="155" y="315"/>
                  </a:lnTo>
                  <a:lnTo>
                    <a:pt x="162" y="297"/>
                  </a:lnTo>
                  <a:lnTo>
                    <a:pt x="185" y="297"/>
                  </a:lnTo>
                  <a:lnTo>
                    <a:pt x="198" y="295"/>
                  </a:lnTo>
                  <a:lnTo>
                    <a:pt x="228" y="295"/>
                  </a:lnTo>
                  <a:lnTo>
                    <a:pt x="230" y="252"/>
                  </a:lnTo>
                  <a:lnTo>
                    <a:pt x="237" y="243"/>
                  </a:lnTo>
                  <a:lnTo>
                    <a:pt x="248" y="233"/>
                  </a:lnTo>
                  <a:lnTo>
                    <a:pt x="257" y="215"/>
                  </a:lnTo>
                  <a:lnTo>
                    <a:pt x="264" y="186"/>
                  </a:lnTo>
                  <a:lnTo>
                    <a:pt x="283" y="188"/>
                  </a:lnTo>
                  <a:lnTo>
                    <a:pt x="282" y="172"/>
                  </a:lnTo>
                  <a:lnTo>
                    <a:pt x="282" y="145"/>
                  </a:lnTo>
                  <a:lnTo>
                    <a:pt x="294" y="144"/>
                  </a:lnTo>
                  <a:lnTo>
                    <a:pt x="308" y="137"/>
                  </a:lnTo>
                  <a:lnTo>
                    <a:pt x="319" y="128"/>
                  </a:lnTo>
                  <a:lnTo>
                    <a:pt x="315" y="115"/>
                  </a:lnTo>
                  <a:lnTo>
                    <a:pt x="298" y="115"/>
                  </a:lnTo>
                  <a:lnTo>
                    <a:pt x="285" y="112"/>
                  </a:lnTo>
                  <a:lnTo>
                    <a:pt x="278" y="101"/>
                  </a:lnTo>
                  <a:lnTo>
                    <a:pt x="269" y="90"/>
                  </a:lnTo>
                  <a:lnTo>
                    <a:pt x="258" y="97"/>
                  </a:lnTo>
                  <a:lnTo>
                    <a:pt x="246" y="90"/>
                  </a:lnTo>
                  <a:lnTo>
                    <a:pt x="239" y="73"/>
                  </a:lnTo>
                  <a:lnTo>
                    <a:pt x="234" y="60"/>
                  </a:lnTo>
                  <a:lnTo>
                    <a:pt x="223" y="42"/>
                  </a:lnTo>
                  <a:lnTo>
                    <a:pt x="210" y="37"/>
                  </a:lnTo>
                  <a:lnTo>
                    <a:pt x="203" y="49"/>
                  </a:lnTo>
                  <a:lnTo>
                    <a:pt x="189" y="37"/>
                  </a:lnTo>
                  <a:lnTo>
                    <a:pt x="184" y="24"/>
                  </a:lnTo>
                  <a:lnTo>
                    <a:pt x="171" y="23"/>
                  </a:lnTo>
                  <a:lnTo>
                    <a:pt x="177" y="7"/>
                  </a:lnTo>
                  <a:lnTo>
                    <a:pt x="164" y="0"/>
                  </a:lnTo>
                  <a:lnTo>
                    <a:pt x="152" y="1"/>
                  </a:lnTo>
                  <a:lnTo>
                    <a:pt x="120" y="23"/>
                  </a:lnTo>
                  <a:lnTo>
                    <a:pt x="102" y="33"/>
                  </a:lnTo>
                  <a:lnTo>
                    <a:pt x="50" y="30"/>
                  </a:lnTo>
                  <a:lnTo>
                    <a:pt x="9" y="32"/>
                  </a:lnTo>
                  <a:lnTo>
                    <a:pt x="9" y="44"/>
                  </a:lnTo>
                  <a:lnTo>
                    <a:pt x="7" y="71"/>
                  </a:lnTo>
                  <a:lnTo>
                    <a:pt x="7" y="90"/>
                  </a:lnTo>
                  <a:lnTo>
                    <a:pt x="9" y="131"/>
                  </a:lnTo>
                  <a:lnTo>
                    <a:pt x="16" y="145"/>
                  </a:lnTo>
                  <a:lnTo>
                    <a:pt x="9" y="158"/>
                  </a:lnTo>
                  <a:lnTo>
                    <a:pt x="0" y="170"/>
                  </a:lnTo>
                  <a:lnTo>
                    <a:pt x="7" y="251"/>
                  </a:lnTo>
                  <a:lnTo>
                    <a:pt x="7" y="274"/>
                  </a:lnTo>
                  <a:lnTo>
                    <a:pt x="6" y="293"/>
                  </a:lnTo>
                  <a:lnTo>
                    <a:pt x="29" y="293"/>
                  </a:lnTo>
                  <a:lnTo>
                    <a:pt x="20" y="304"/>
                  </a:lnTo>
                  <a:lnTo>
                    <a:pt x="18" y="320"/>
                  </a:lnTo>
                  <a:lnTo>
                    <a:pt x="11" y="329"/>
                  </a:lnTo>
                  <a:lnTo>
                    <a:pt x="6" y="336"/>
                  </a:lnTo>
                  <a:lnTo>
                    <a:pt x="6" y="336"/>
                  </a:lnTo>
                  <a:lnTo>
                    <a:pt x="6" y="3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27">
              <a:extLst>
                <a:ext uri="{FF2B5EF4-FFF2-40B4-BE49-F238E27FC236}">
                  <a16:creationId xmlns:a16="http://schemas.microsoft.com/office/drawing/2014/main" id="{06E36277-9486-C720-4399-7DD775923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25953" y="7302406"/>
              <a:ext cx="650505" cy="749888"/>
            </a:xfrm>
            <a:custGeom>
              <a:avLst/>
              <a:gdLst>
                <a:gd name="T0" fmla="*/ 101 w 288"/>
                <a:gd name="T1" fmla="*/ 332 h 332"/>
                <a:gd name="T2" fmla="*/ 117 w 288"/>
                <a:gd name="T3" fmla="*/ 331 h 332"/>
                <a:gd name="T4" fmla="*/ 281 w 288"/>
                <a:gd name="T5" fmla="*/ 332 h 332"/>
                <a:gd name="T6" fmla="*/ 286 w 288"/>
                <a:gd name="T7" fmla="*/ 249 h 332"/>
                <a:gd name="T8" fmla="*/ 285 w 288"/>
                <a:gd name="T9" fmla="*/ 210 h 332"/>
                <a:gd name="T10" fmla="*/ 283 w 288"/>
                <a:gd name="T11" fmla="*/ 165 h 332"/>
                <a:gd name="T12" fmla="*/ 286 w 288"/>
                <a:gd name="T13" fmla="*/ 83 h 332"/>
                <a:gd name="T14" fmla="*/ 288 w 288"/>
                <a:gd name="T15" fmla="*/ 26 h 332"/>
                <a:gd name="T16" fmla="*/ 288 w 288"/>
                <a:gd name="T17" fmla="*/ 0 h 332"/>
                <a:gd name="T18" fmla="*/ 226 w 288"/>
                <a:gd name="T19" fmla="*/ 0 h 332"/>
                <a:gd name="T20" fmla="*/ 174 w 288"/>
                <a:gd name="T21" fmla="*/ 21 h 332"/>
                <a:gd name="T22" fmla="*/ 151 w 288"/>
                <a:gd name="T23" fmla="*/ 35 h 332"/>
                <a:gd name="T24" fmla="*/ 133 w 288"/>
                <a:gd name="T25" fmla="*/ 39 h 332"/>
                <a:gd name="T26" fmla="*/ 121 w 288"/>
                <a:gd name="T27" fmla="*/ 48 h 332"/>
                <a:gd name="T28" fmla="*/ 112 w 288"/>
                <a:gd name="T29" fmla="*/ 37 h 332"/>
                <a:gd name="T30" fmla="*/ 96 w 288"/>
                <a:gd name="T31" fmla="*/ 28 h 332"/>
                <a:gd name="T32" fmla="*/ 98 w 288"/>
                <a:gd name="T33" fmla="*/ 44 h 332"/>
                <a:gd name="T34" fmla="*/ 91 w 288"/>
                <a:gd name="T35" fmla="*/ 57 h 332"/>
                <a:gd name="T36" fmla="*/ 0 w 288"/>
                <a:gd name="T37" fmla="*/ 87 h 332"/>
                <a:gd name="T38" fmla="*/ 0 w 288"/>
                <a:gd name="T39" fmla="*/ 106 h 332"/>
                <a:gd name="T40" fmla="*/ 9 w 288"/>
                <a:gd name="T41" fmla="*/ 165 h 332"/>
                <a:gd name="T42" fmla="*/ 16 w 288"/>
                <a:gd name="T43" fmla="*/ 211 h 332"/>
                <a:gd name="T44" fmla="*/ 37 w 288"/>
                <a:gd name="T45" fmla="*/ 327 h 332"/>
                <a:gd name="T46" fmla="*/ 96 w 288"/>
                <a:gd name="T47" fmla="*/ 329 h 332"/>
                <a:gd name="T48" fmla="*/ 101 w 288"/>
                <a:gd name="T49" fmla="*/ 332 h 332"/>
                <a:gd name="T50" fmla="*/ 101 w 288"/>
                <a:gd name="T51" fmla="*/ 332 h 332"/>
                <a:gd name="T52" fmla="*/ 101 w 288"/>
                <a:gd name="T53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332">
                  <a:moveTo>
                    <a:pt x="101" y="332"/>
                  </a:moveTo>
                  <a:lnTo>
                    <a:pt x="117" y="331"/>
                  </a:lnTo>
                  <a:lnTo>
                    <a:pt x="281" y="332"/>
                  </a:lnTo>
                  <a:lnTo>
                    <a:pt x="286" y="249"/>
                  </a:lnTo>
                  <a:lnTo>
                    <a:pt x="285" y="210"/>
                  </a:lnTo>
                  <a:lnTo>
                    <a:pt x="283" y="165"/>
                  </a:lnTo>
                  <a:lnTo>
                    <a:pt x="286" y="83"/>
                  </a:lnTo>
                  <a:lnTo>
                    <a:pt x="288" y="26"/>
                  </a:lnTo>
                  <a:lnTo>
                    <a:pt x="288" y="0"/>
                  </a:lnTo>
                  <a:lnTo>
                    <a:pt x="226" y="0"/>
                  </a:lnTo>
                  <a:lnTo>
                    <a:pt x="174" y="21"/>
                  </a:lnTo>
                  <a:lnTo>
                    <a:pt x="151" y="35"/>
                  </a:lnTo>
                  <a:lnTo>
                    <a:pt x="133" y="39"/>
                  </a:lnTo>
                  <a:lnTo>
                    <a:pt x="121" y="48"/>
                  </a:lnTo>
                  <a:lnTo>
                    <a:pt x="112" y="37"/>
                  </a:lnTo>
                  <a:lnTo>
                    <a:pt x="96" y="28"/>
                  </a:lnTo>
                  <a:lnTo>
                    <a:pt x="98" y="44"/>
                  </a:lnTo>
                  <a:lnTo>
                    <a:pt x="91" y="57"/>
                  </a:lnTo>
                  <a:lnTo>
                    <a:pt x="0" y="87"/>
                  </a:lnTo>
                  <a:lnTo>
                    <a:pt x="0" y="106"/>
                  </a:lnTo>
                  <a:lnTo>
                    <a:pt x="9" y="165"/>
                  </a:lnTo>
                  <a:lnTo>
                    <a:pt x="16" y="211"/>
                  </a:lnTo>
                  <a:lnTo>
                    <a:pt x="37" y="327"/>
                  </a:lnTo>
                  <a:lnTo>
                    <a:pt x="96" y="329"/>
                  </a:lnTo>
                  <a:lnTo>
                    <a:pt x="101" y="332"/>
                  </a:lnTo>
                  <a:lnTo>
                    <a:pt x="101" y="332"/>
                  </a:lnTo>
                  <a:lnTo>
                    <a:pt x="101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28">
              <a:extLst>
                <a:ext uri="{FF2B5EF4-FFF2-40B4-BE49-F238E27FC236}">
                  <a16:creationId xmlns:a16="http://schemas.microsoft.com/office/drawing/2014/main" id="{90756F5C-5F7A-038C-B318-432452DD6D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54684" y="7792542"/>
              <a:ext cx="711491" cy="643730"/>
            </a:xfrm>
            <a:custGeom>
              <a:avLst/>
              <a:gdLst>
                <a:gd name="T0" fmla="*/ 251 w 315"/>
                <a:gd name="T1" fmla="*/ 285 h 285"/>
                <a:gd name="T2" fmla="*/ 275 w 315"/>
                <a:gd name="T3" fmla="*/ 226 h 285"/>
                <a:gd name="T4" fmla="*/ 285 w 315"/>
                <a:gd name="T5" fmla="*/ 196 h 285"/>
                <a:gd name="T6" fmla="*/ 294 w 315"/>
                <a:gd name="T7" fmla="*/ 180 h 285"/>
                <a:gd name="T8" fmla="*/ 312 w 315"/>
                <a:gd name="T9" fmla="*/ 180 h 285"/>
                <a:gd name="T10" fmla="*/ 312 w 315"/>
                <a:gd name="T11" fmla="*/ 133 h 285"/>
                <a:gd name="T12" fmla="*/ 312 w 315"/>
                <a:gd name="T13" fmla="*/ 114 h 285"/>
                <a:gd name="T14" fmla="*/ 312 w 315"/>
                <a:gd name="T15" fmla="*/ 60 h 285"/>
                <a:gd name="T16" fmla="*/ 312 w 315"/>
                <a:gd name="T17" fmla="*/ 34 h 285"/>
                <a:gd name="T18" fmla="*/ 315 w 315"/>
                <a:gd name="T19" fmla="*/ 5 h 285"/>
                <a:gd name="T20" fmla="*/ 253 w 315"/>
                <a:gd name="T21" fmla="*/ 3 h 285"/>
                <a:gd name="T22" fmla="*/ 198 w 315"/>
                <a:gd name="T23" fmla="*/ 3 h 285"/>
                <a:gd name="T24" fmla="*/ 186 w 315"/>
                <a:gd name="T25" fmla="*/ 2 h 285"/>
                <a:gd name="T26" fmla="*/ 118 w 315"/>
                <a:gd name="T27" fmla="*/ 3 h 285"/>
                <a:gd name="T28" fmla="*/ 50 w 315"/>
                <a:gd name="T29" fmla="*/ 2 h 285"/>
                <a:gd name="T30" fmla="*/ 31 w 315"/>
                <a:gd name="T31" fmla="*/ 0 h 285"/>
                <a:gd name="T32" fmla="*/ 20 w 315"/>
                <a:gd name="T33" fmla="*/ 10 h 285"/>
                <a:gd name="T34" fmla="*/ 13 w 315"/>
                <a:gd name="T35" fmla="*/ 23 h 285"/>
                <a:gd name="T36" fmla="*/ 0 w 315"/>
                <a:gd name="T37" fmla="*/ 21 h 285"/>
                <a:gd name="T38" fmla="*/ 8 w 315"/>
                <a:gd name="T39" fmla="*/ 39 h 285"/>
                <a:gd name="T40" fmla="*/ 6 w 315"/>
                <a:gd name="T41" fmla="*/ 51 h 285"/>
                <a:gd name="T42" fmla="*/ 4 w 315"/>
                <a:gd name="T43" fmla="*/ 67 h 285"/>
                <a:gd name="T44" fmla="*/ 13 w 315"/>
                <a:gd name="T45" fmla="*/ 74 h 285"/>
                <a:gd name="T46" fmla="*/ 15 w 315"/>
                <a:gd name="T47" fmla="*/ 87 h 285"/>
                <a:gd name="T48" fmla="*/ 15 w 315"/>
                <a:gd name="T49" fmla="*/ 105 h 285"/>
                <a:gd name="T50" fmla="*/ 31 w 315"/>
                <a:gd name="T51" fmla="*/ 107 h 285"/>
                <a:gd name="T52" fmla="*/ 43 w 315"/>
                <a:gd name="T53" fmla="*/ 114 h 285"/>
                <a:gd name="T54" fmla="*/ 29 w 315"/>
                <a:gd name="T55" fmla="*/ 123 h 285"/>
                <a:gd name="T56" fmla="*/ 45 w 315"/>
                <a:gd name="T57" fmla="*/ 130 h 285"/>
                <a:gd name="T58" fmla="*/ 52 w 315"/>
                <a:gd name="T59" fmla="*/ 140 h 285"/>
                <a:gd name="T60" fmla="*/ 54 w 315"/>
                <a:gd name="T61" fmla="*/ 155 h 285"/>
                <a:gd name="T62" fmla="*/ 72 w 315"/>
                <a:gd name="T63" fmla="*/ 149 h 285"/>
                <a:gd name="T64" fmla="*/ 88 w 315"/>
                <a:gd name="T65" fmla="*/ 149 h 285"/>
                <a:gd name="T66" fmla="*/ 93 w 315"/>
                <a:gd name="T67" fmla="*/ 158 h 285"/>
                <a:gd name="T68" fmla="*/ 98 w 315"/>
                <a:gd name="T69" fmla="*/ 169 h 285"/>
                <a:gd name="T70" fmla="*/ 105 w 315"/>
                <a:gd name="T71" fmla="*/ 187 h 285"/>
                <a:gd name="T72" fmla="*/ 113 w 315"/>
                <a:gd name="T73" fmla="*/ 201 h 285"/>
                <a:gd name="T74" fmla="*/ 127 w 315"/>
                <a:gd name="T75" fmla="*/ 201 h 285"/>
                <a:gd name="T76" fmla="*/ 141 w 315"/>
                <a:gd name="T77" fmla="*/ 204 h 285"/>
                <a:gd name="T78" fmla="*/ 146 w 315"/>
                <a:gd name="T79" fmla="*/ 217 h 285"/>
                <a:gd name="T80" fmla="*/ 166 w 315"/>
                <a:gd name="T81" fmla="*/ 222 h 285"/>
                <a:gd name="T82" fmla="*/ 178 w 315"/>
                <a:gd name="T83" fmla="*/ 220 h 285"/>
                <a:gd name="T84" fmla="*/ 189 w 315"/>
                <a:gd name="T85" fmla="*/ 233 h 285"/>
                <a:gd name="T86" fmla="*/ 202 w 315"/>
                <a:gd name="T87" fmla="*/ 236 h 285"/>
                <a:gd name="T88" fmla="*/ 210 w 315"/>
                <a:gd name="T89" fmla="*/ 251 h 285"/>
                <a:gd name="T90" fmla="*/ 221 w 315"/>
                <a:gd name="T91" fmla="*/ 240 h 285"/>
                <a:gd name="T92" fmla="*/ 226 w 315"/>
                <a:gd name="T93" fmla="*/ 252 h 285"/>
                <a:gd name="T94" fmla="*/ 239 w 315"/>
                <a:gd name="T95" fmla="*/ 254 h 285"/>
                <a:gd name="T96" fmla="*/ 244 w 315"/>
                <a:gd name="T97" fmla="*/ 269 h 285"/>
                <a:gd name="T98" fmla="*/ 251 w 315"/>
                <a:gd name="T99" fmla="*/ 285 h 285"/>
                <a:gd name="T100" fmla="*/ 251 w 315"/>
                <a:gd name="T101" fmla="*/ 285 h 285"/>
                <a:gd name="T102" fmla="*/ 251 w 315"/>
                <a:gd name="T10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" h="285">
                  <a:moveTo>
                    <a:pt x="251" y="285"/>
                  </a:moveTo>
                  <a:lnTo>
                    <a:pt x="275" y="226"/>
                  </a:lnTo>
                  <a:lnTo>
                    <a:pt x="285" y="196"/>
                  </a:lnTo>
                  <a:lnTo>
                    <a:pt x="294" y="180"/>
                  </a:lnTo>
                  <a:lnTo>
                    <a:pt x="312" y="180"/>
                  </a:lnTo>
                  <a:lnTo>
                    <a:pt x="312" y="133"/>
                  </a:lnTo>
                  <a:lnTo>
                    <a:pt x="312" y="114"/>
                  </a:lnTo>
                  <a:lnTo>
                    <a:pt x="312" y="60"/>
                  </a:lnTo>
                  <a:lnTo>
                    <a:pt x="312" y="34"/>
                  </a:lnTo>
                  <a:lnTo>
                    <a:pt x="315" y="5"/>
                  </a:lnTo>
                  <a:lnTo>
                    <a:pt x="253" y="3"/>
                  </a:lnTo>
                  <a:lnTo>
                    <a:pt x="198" y="3"/>
                  </a:lnTo>
                  <a:lnTo>
                    <a:pt x="186" y="2"/>
                  </a:lnTo>
                  <a:lnTo>
                    <a:pt x="118" y="3"/>
                  </a:lnTo>
                  <a:lnTo>
                    <a:pt x="50" y="2"/>
                  </a:lnTo>
                  <a:lnTo>
                    <a:pt x="31" y="0"/>
                  </a:lnTo>
                  <a:lnTo>
                    <a:pt x="20" y="10"/>
                  </a:lnTo>
                  <a:lnTo>
                    <a:pt x="13" y="23"/>
                  </a:lnTo>
                  <a:lnTo>
                    <a:pt x="0" y="21"/>
                  </a:lnTo>
                  <a:lnTo>
                    <a:pt x="8" y="39"/>
                  </a:lnTo>
                  <a:lnTo>
                    <a:pt x="6" y="51"/>
                  </a:lnTo>
                  <a:lnTo>
                    <a:pt x="4" y="67"/>
                  </a:lnTo>
                  <a:lnTo>
                    <a:pt x="13" y="74"/>
                  </a:lnTo>
                  <a:lnTo>
                    <a:pt x="15" y="87"/>
                  </a:lnTo>
                  <a:lnTo>
                    <a:pt x="15" y="105"/>
                  </a:lnTo>
                  <a:lnTo>
                    <a:pt x="31" y="107"/>
                  </a:lnTo>
                  <a:lnTo>
                    <a:pt x="43" y="114"/>
                  </a:lnTo>
                  <a:lnTo>
                    <a:pt x="29" y="123"/>
                  </a:lnTo>
                  <a:lnTo>
                    <a:pt x="45" y="130"/>
                  </a:lnTo>
                  <a:lnTo>
                    <a:pt x="52" y="140"/>
                  </a:lnTo>
                  <a:lnTo>
                    <a:pt x="54" y="155"/>
                  </a:lnTo>
                  <a:lnTo>
                    <a:pt x="72" y="149"/>
                  </a:lnTo>
                  <a:lnTo>
                    <a:pt x="88" y="149"/>
                  </a:lnTo>
                  <a:lnTo>
                    <a:pt x="93" y="158"/>
                  </a:lnTo>
                  <a:lnTo>
                    <a:pt x="98" y="169"/>
                  </a:lnTo>
                  <a:lnTo>
                    <a:pt x="105" y="187"/>
                  </a:lnTo>
                  <a:lnTo>
                    <a:pt x="113" y="201"/>
                  </a:lnTo>
                  <a:lnTo>
                    <a:pt x="127" y="201"/>
                  </a:lnTo>
                  <a:lnTo>
                    <a:pt x="141" y="204"/>
                  </a:lnTo>
                  <a:lnTo>
                    <a:pt x="146" y="217"/>
                  </a:lnTo>
                  <a:lnTo>
                    <a:pt x="166" y="222"/>
                  </a:lnTo>
                  <a:lnTo>
                    <a:pt x="178" y="220"/>
                  </a:lnTo>
                  <a:lnTo>
                    <a:pt x="189" y="233"/>
                  </a:lnTo>
                  <a:lnTo>
                    <a:pt x="202" y="236"/>
                  </a:lnTo>
                  <a:lnTo>
                    <a:pt x="210" y="251"/>
                  </a:lnTo>
                  <a:lnTo>
                    <a:pt x="221" y="240"/>
                  </a:lnTo>
                  <a:lnTo>
                    <a:pt x="226" y="252"/>
                  </a:lnTo>
                  <a:lnTo>
                    <a:pt x="239" y="254"/>
                  </a:lnTo>
                  <a:lnTo>
                    <a:pt x="244" y="269"/>
                  </a:lnTo>
                  <a:lnTo>
                    <a:pt x="251" y="285"/>
                  </a:lnTo>
                  <a:lnTo>
                    <a:pt x="251" y="285"/>
                  </a:lnTo>
                  <a:lnTo>
                    <a:pt x="251" y="28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29">
              <a:extLst>
                <a:ext uri="{FF2B5EF4-FFF2-40B4-BE49-F238E27FC236}">
                  <a16:creationId xmlns:a16="http://schemas.microsoft.com/office/drawing/2014/main" id="{1732CE32-5857-1FA9-9307-D012BF2572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20537" y="9628864"/>
              <a:ext cx="1249061" cy="1129349"/>
            </a:xfrm>
            <a:custGeom>
              <a:avLst/>
              <a:gdLst>
                <a:gd name="T0" fmla="*/ 521 w 553"/>
                <a:gd name="T1" fmla="*/ 481 h 500"/>
                <a:gd name="T2" fmla="*/ 553 w 553"/>
                <a:gd name="T3" fmla="*/ 424 h 500"/>
                <a:gd name="T4" fmla="*/ 552 w 553"/>
                <a:gd name="T5" fmla="*/ 392 h 500"/>
                <a:gd name="T6" fmla="*/ 553 w 553"/>
                <a:gd name="T7" fmla="*/ 353 h 500"/>
                <a:gd name="T8" fmla="*/ 532 w 553"/>
                <a:gd name="T9" fmla="*/ 340 h 500"/>
                <a:gd name="T10" fmla="*/ 491 w 553"/>
                <a:gd name="T11" fmla="*/ 326 h 500"/>
                <a:gd name="T12" fmla="*/ 450 w 553"/>
                <a:gd name="T13" fmla="*/ 301 h 500"/>
                <a:gd name="T14" fmla="*/ 414 w 553"/>
                <a:gd name="T15" fmla="*/ 271 h 500"/>
                <a:gd name="T16" fmla="*/ 395 w 553"/>
                <a:gd name="T17" fmla="*/ 242 h 500"/>
                <a:gd name="T18" fmla="*/ 382 w 553"/>
                <a:gd name="T19" fmla="*/ 237 h 500"/>
                <a:gd name="T20" fmla="*/ 370 w 553"/>
                <a:gd name="T21" fmla="*/ 235 h 500"/>
                <a:gd name="T22" fmla="*/ 350 w 553"/>
                <a:gd name="T23" fmla="*/ 214 h 500"/>
                <a:gd name="T24" fmla="*/ 341 w 553"/>
                <a:gd name="T25" fmla="*/ 178 h 500"/>
                <a:gd name="T26" fmla="*/ 336 w 553"/>
                <a:gd name="T27" fmla="*/ 148 h 500"/>
                <a:gd name="T28" fmla="*/ 313 w 553"/>
                <a:gd name="T29" fmla="*/ 139 h 500"/>
                <a:gd name="T30" fmla="*/ 279 w 553"/>
                <a:gd name="T31" fmla="*/ 105 h 500"/>
                <a:gd name="T32" fmla="*/ 254 w 553"/>
                <a:gd name="T33" fmla="*/ 116 h 500"/>
                <a:gd name="T34" fmla="*/ 219 w 553"/>
                <a:gd name="T35" fmla="*/ 119 h 500"/>
                <a:gd name="T36" fmla="*/ 194 w 553"/>
                <a:gd name="T37" fmla="*/ 107 h 500"/>
                <a:gd name="T38" fmla="*/ 174 w 553"/>
                <a:gd name="T39" fmla="*/ 86 h 500"/>
                <a:gd name="T40" fmla="*/ 162 w 553"/>
                <a:gd name="T41" fmla="*/ 64 h 500"/>
                <a:gd name="T42" fmla="*/ 144 w 553"/>
                <a:gd name="T43" fmla="*/ 39 h 500"/>
                <a:gd name="T44" fmla="*/ 117 w 553"/>
                <a:gd name="T45" fmla="*/ 20 h 500"/>
                <a:gd name="T46" fmla="*/ 87 w 553"/>
                <a:gd name="T47" fmla="*/ 0 h 500"/>
                <a:gd name="T48" fmla="*/ 12 w 553"/>
                <a:gd name="T49" fmla="*/ 70 h 500"/>
                <a:gd name="T50" fmla="*/ 14 w 553"/>
                <a:gd name="T51" fmla="*/ 95 h 500"/>
                <a:gd name="T52" fmla="*/ 39 w 553"/>
                <a:gd name="T53" fmla="*/ 105 h 500"/>
                <a:gd name="T54" fmla="*/ 66 w 553"/>
                <a:gd name="T55" fmla="*/ 127 h 500"/>
                <a:gd name="T56" fmla="*/ 58 w 553"/>
                <a:gd name="T57" fmla="*/ 166 h 500"/>
                <a:gd name="T58" fmla="*/ 48 w 553"/>
                <a:gd name="T59" fmla="*/ 191 h 500"/>
                <a:gd name="T60" fmla="*/ 73 w 553"/>
                <a:gd name="T61" fmla="*/ 223 h 500"/>
                <a:gd name="T62" fmla="*/ 105 w 553"/>
                <a:gd name="T63" fmla="*/ 255 h 500"/>
                <a:gd name="T64" fmla="*/ 149 w 553"/>
                <a:gd name="T65" fmla="*/ 283 h 500"/>
                <a:gd name="T66" fmla="*/ 212 w 553"/>
                <a:gd name="T67" fmla="*/ 333 h 500"/>
                <a:gd name="T68" fmla="*/ 283 w 553"/>
                <a:gd name="T69" fmla="*/ 362 h 500"/>
                <a:gd name="T70" fmla="*/ 293 w 553"/>
                <a:gd name="T71" fmla="*/ 381 h 500"/>
                <a:gd name="T72" fmla="*/ 318 w 553"/>
                <a:gd name="T73" fmla="*/ 413 h 500"/>
                <a:gd name="T74" fmla="*/ 341 w 553"/>
                <a:gd name="T75" fmla="*/ 408 h 500"/>
                <a:gd name="T76" fmla="*/ 370 w 553"/>
                <a:gd name="T77" fmla="*/ 397 h 500"/>
                <a:gd name="T78" fmla="*/ 398 w 553"/>
                <a:gd name="T79" fmla="*/ 397 h 500"/>
                <a:gd name="T80" fmla="*/ 438 w 553"/>
                <a:gd name="T81" fmla="*/ 399 h 500"/>
                <a:gd name="T82" fmla="*/ 468 w 553"/>
                <a:gd name="T83" fmla="*/ 410 h 500"/>
                <a:gd name="T84" fmla="*/ 491 w 553"/>
                <a:gd name="T85" fmla="*/ 429 h 500"/>
                <a:gd name="T86" fmla="*/ 505 w 553"/>
                <a:gd name="T87" fmla="*/ 472 h 500"/>
                <a:gd name="T88" fmla="*/ 521 w 553"/>
                <a:gd name="T89" fmla="*/ 500 h 500"/>
                <a:gd name="T90" fmla="*/ 521 w 553"/>
                <a:gd name="T91" fmla="*/ 50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3" h="500">
                  <a:moveTo>
                    <a:pt x="521" y="500"/>
                  </a:moveTo>
                  <a:lnTo>
                    <a:pt x="521" y="481"/>
                  </a:lnTo>
                  <a:lnTo>
                    <a:pt x="543" y="442"/>
                  </a:lnTo>
                  <a:lnTo>
                    <a:pt x="553" y="424"/>
                  </a:lnTo>
                  <a:lnTo>
                    <a:pt x="550" y="406"/>
                  </a:lnTo>
                  <a:lnTo>
                    <a:pt x="552" y="392"/>
                  </a:lnTo>
                  <a:lnTo>
                    <a:pt x="548" y="374"/>
                  </a:lnTo>
                  <a:lnTo>
                    <a:pt x="553" y="353"/>
                  </a:lnTo>
                  <a:lnTo>
                    <a:pt x="552" y="342"/>
                  </a:lnTo>
                  <a:lnTo>
                    <a:pt x="532" y="340"/>
                  </a:lnTo>
                  <a:lnTo>
                    <a:pt x="516" y="335"/>
                  </a:lnTo>
                  <a:lnTo>
                    <a:pt x="491" y="326"/>
                  </a:lnTo>
                  <a:lnTo>
                    <a:pt x="484" y="315"/>
                  </a:lnTo>
                  <a:lnTo>
                    <a:pt x="450" y="301"/>
                  </a:lnTo>
                  <a:lnTo>
                    <a:pt x="443" y="274"/>
                  </a:lnTo>
                  <a:lnTo>
                    <a:pt x="414" y="271"/>
                  </a:lnTo>
                  <a:lnTo>
                    <a:pt x="400" y="257"/>
                  </a:lnTo>
                  <a:lnTo>
                    <a:pt x="395" y="242"/>
                  </a:lnTo>
                  <a:lnTo>
                    <a:pt x="391" y="226"/>
                  </a:lnTo>
                  <a:lnTo>
                    <a:pt x="382" y="237"/>
                  </a:lnTo>
                  <a:lnTo>
                    <a:pt x="377" y="249"/>
                  </a:lnTo>
                  <a:lnTo>
                    <a:pt x="370" y="235"/>
                  </a:lnTo>
                  <a:lnTo>
                    <a:pt x="363" y="219"/>
                  </a:lnTo>
                  <a:lnTo>
                    <a:pt x="350" y="214"/>
                  </a:lnTo>
                  <a:lnTo>
                    <a:pt x="349" y="194"/>
                  </a:lnTo>
                  <a:lnTo>
                    <a:pt x="341" y="178"/>
                  </a:lnTo>
                  <a:lnTo>
                    <a:pt x="334" y="160"/>
                  </a:lnTo>
                  <a:lnTo>
                    <a:pt x="336" y="148"/>
                  </a:lnTo>
                  <a:lnTo>
                    <a:pt x="327" y="130"/>
                  </a:lnTo>
                  <a:lnTo>
                    <a:pt x="313" y="139"/>
                  </a:lnTo>
                  <a:lnTo>
                    <a:pt x="283" y="125"/>
                  </a:lnTo>
                  <a:lnTo>
                    <a:pt x="279" y="105"/>
                  </a:lnTo>
                  <a:lnTo>
                    <a:pt x="265" y="112"/>
                  </a:lnTo>
                  <a:lnTo>
                    <a:pt x="254" y="116"/>
                  </a:lnTo>
                  <a:lnTo>
                    <a:pt x="238" y="119"/>
                  </a:lnTo>
                  <a:lnTo>
                    <a:pt x="219" y="119"/>
                  </a:lnTo>
                  <a:lnTo>
                    <a:pt x="206" y="119"/>
                  </a:lnTo>
                  <a:lnTo>
                    <a:pt x="194" y="107"/>
                  </a:lnTo>
                  <a:lnTo>
                    <a:pt x="181" y="103"/>
                  </a:lnTo>
                  <a:lnTo>
                    <a:pt x="174" y="86"/>
                  </a:lnTo>
                  <a:lnTo>
                    <a:pt x="172" y="73"/>
                  </a:lnTo>
                  <a:lnTo>
                    <a:pt x="162" y="64"/>
                  </a:lnTo>
                  <a:lnTo>
                    <a:pt x="153" y="50"/>
                  </a:lnTo>
                  <a:lnTo>
                    <a:pt x="144" y="39"/>
                  </a:lnTo>
                  <a:lnTo>
                    <a:pt x="126" y="30"/>
                  </a:lnTo>
                  <a:lnTo>
                    <a:pt x="117" y="20"/>
                  </a:lnTo>
                  <a:lnTo>
                    <a:pt x="103" y="2"/>
                  </a:lnTo>
                  <a:lnTo>
                    <a:pt x="87" y="0"/>
                  </a:lnTo>
                  <a:lnTo>
                    <a:pt x="48" y="41"/>
                  </a:lnTo>
                  <a:lnTo>
                    <a:pt x="12" y="70"/>
                  </a:lnTo>
                  <a:lnTo>
                    <a:pt x="0" y="80"/>
                  </a:lnTo>
                  <a:lnTo>
                    <a:pt x="14" y="95"/>
                  </a:lnTo>
                  <a:lnTo>
                    <a:pt x="26" y="109"/>
                  </a:lnTo>
                  <a:lnTo>
                    <a:pt x="39" y="105"/>
                  </a:lnTo>
                  <a:lnTo>
                    <a:pt x="58" y="111"/>
                  </a:lnTo>
                  <a:lnTo>
                    <a:pt x="66" y="127"/>
                  </a:lnTo>
                  <a:lnTo>
                    <a:pt x="64" y="143"/>
                  </a:lnTo>
                  <a:lnTo>
                    <a:pt x="58" y="166"/>
                  </a:lnTo>
                  <a:lnTo>
                    <a:pt x="53" y="178"/>
                  </a:lnTo>
                  <a:lnTo>
                    <a:pt x="48" y="191"/>
                  </a:lnTo>
                  <a:lnTo>
                    <a:pt x="62" y="214"/>
                  </a:lnTo>
                  <a:lnTo>
                    <a:pt x="73" y="223"/>
                  </a:lnTo>
                  <a:lnTo>
                    <a:pt x="78" y="232"/>
                  </a:lnTo>
                  <a:lnTo>
                    <a:pt x="105" y="255"/>
                  </a:lnTo>
                  <a:lnTo>
                    <a:pt x="133" y="269"/>
                  </a:lnTo>
                  <a:lnTo>
                    <a:pt x="149" y="283"/>
                  </a:lnTo>
                  <a:lnTo>
                    <a:pt x="147" y="303"/>
                  </a:lnTo>
                  <a:lnTo>
                    <a:pt x="212" y="333"/>
                  </a:lnTo>
                  <a:lnTo>
                    <a:pt x="263" y="358"/>
                  </a:lnTo>
                  <a:lnTo>
                    <a:pt x="283" y="362"/>
                  </a:lnTo>
                  <a:lnTo>
                    <a:pt x="295" y="369"/>
                  </a:lnTo>
                  <a:lnTo>
                    <a:pt x="293" y="381"/>
                  </a:lnTo>
                  <a:lnTo>
                    <a:pt x="309" y="402"/>
                  </a:lnTo>
                  <a:lnTo>
                    <a:pt x="318" y="413"/>
                  </a:lnTo>
                  <a:lnTo>
                    <a:pt x="329" y="402"/>
                  </a:lnTo>
                  <a:lnTo>
                    <a:pt x="341" y="408"/>
                  </a:lnTo>
                  <a:lnTo>
                    <a:pt x="359" y="402"/>
                  </a:lnTo>
                  <a:lnTo>
                    <a:pt x="370" y="397"/>
                  </a:lnTo>
                  <a:lnTo>
                    <a:pt x="388" y="401"/>
                  </a:lnTo>
                  <a:lnTo>
                    <a:pt x="398" y="397"/>
                  </a:lnTo>
                  <a:lnTo>
                    <a:pt x="418" y="401"/>
                  </a:lnTo>
                  <a:lnTo>
                    <a:pt x="438" y="399"/>
                  </a:lnTo>
                  <a:lnTo>
                    <a:pt x="450" y="401"/>
                  </a:lnTo>
                  <a:lnTo>
                    <a:pt x="468" y="410"/>
                  </a:lnTo>
                  <a:lnTo>
                    <a:pt x="484" y="418"/>
                  </a:lnTo>
                  <a:lnTo>
                    <a:pt x="491" y="429"/>
                  </a:lnTo>
                  <a:lnTo>
                    <a:pt x="509" y="443"/>
                  </a:lnTo>
                  <a:lnTo>
                    <a:pt x="505" y="472"/>
                  </a:lnTo>
                  <a:lnTo>
                    <a:pt x="507" y="486"/>
                  </a:lnTo>
                  <a:lnTo>
                    <a:pt x="521" y="500"/>
                  </a:lnTo>
                  <a:lnTo>
                    <a:pt x="521" y="500"/>
                  </a:lnTo>
                  <a:lnTo>
                    <a:pt x="521" y="5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30">
              <a:extLst>
                <a:ext uri="{FF2B5EF4-FFF2-40B4-BE49-F238E27FC236}">
                  <a16:creationId xmlns:a16="http://schemas.microsoft.com/office/drawing/2014/main" id="{C2619DDA-EADF-7B12-CF46-88602231A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1643" y="8648589"/>
              <a:ext cx="609848" cy="655022"/>
            </a:xfrm>
            <a:custGeom>
              <a:avLst/>
              <a:gdLst>
                <a:gd name="T0" fmla="*/ 119 w 270"/>
                <a:gd name="T1" fmla="*/ 290 h 290"/>
                <a:gd name="T2" fmla="*/ 124 w 270"/>
                <a:gd name="T3" fmla="*/ 270 h 290"/>
                <a:gd name="T4" fmla="*/ 137 w 270"/>
                <a:gd name="T5" fmla="*/ 269 h 290"/>
                <a:gd name="T6" fmla="*/ 167 w 270"/>
                <a:gd name="T7" fmla="*/ 240 h 290"/>
                <a:gd name="T8" fmla="*/ 149 w 270"/>
                <a:gd name="T9" fmla="*/ 226 h 290"/>
                <a:gd name="T10" fmla="*/ 163 w 270"/>
                <a:gd name="T11" fmla="*/ 212 h 290"/>
                <a:gd name="T12" fmla="*/ 183 w 270"/>
                <a:gd name="T13" fmla="*/ 190 h 290"/>
                <a:gd name="T14" fmla="*/ 204 w 270"/>
                <a:gd name="T15" fmla="*/ 171 h 290"/>
                <a:gd name="T16" fmla="*/ 231 w 270"/>
                <a:gd name="T17" fmla="*/ 142 h 290"/>
                <a:gd name="T18" fmla="*/ 252 w 270"/>
                <a:gd name="T19" fmla="*/ 119 h 290"/>
                <a:gd name="T20" fmla="*/ 270 w 270"/>
                <a:gd name="T21" fmla="*/ 140 h 290"/>
                <a:gd name="T22" fmla="*/ 238 w 270"/>
                <a:gd name="T23" fmla="*/ 59 h 290"/>
                <a:gd name="T24" fmla="*/ 210 w 270"/>
                <a:gd name="T25" fmla="*/ 0 h 290"/>
                <a:gd name="T26" fmla="*/ 178 w 270"/>
                <a:gd name="T27" fmla="*/ 19 h 290"/>
                <a:gd name="T28" fmla="*/ 167 w 270"/>
                <a:gd name="T29" fmla="*/ 23 h 290"/>
                <a:gd name="T30" fmla="*/ 137 w 270"/>
                <a:gd name="T31" fmla="*/ 39 h 290"/>
                <a:gd name="T32" fmla="*/ 105 w 270"/>
                <a:gd name="T33" fmla="*/ 59 h 290"/>
                <a:gd name="T34" fmla="*/ 76 w 270"/>
                <a:gd name="T35" fmla="*/ 78 h 290"/>
                <a:gd name="T36" fmla="*/ 0 w 270"/>
                <a:gd name="T37" fmla="*/ 123 h 290"/>
                <a:gd name="T38" fmla="*/ 9 w 270"/>
                <a:gd name="T39" fmla="*/ 133 h 290"/>
                <a:gd name="T40" fmla="*/ 7 w 270"/>
                <a:gd name="T41" fmla="*/ 146 h 290"/>
                <a:gd name="T42" fmla="*/ 10 w 270"/>
                <a:gd name="T43" fmla="*/ 164 h 290"/>
                <a:gd name="T44" fmla="*/ 0 w 270"/>
                <a:gd name="T45" fmla="*/ 173 h 290"/>
                <a:gd name="T46" fmla="*/ 21 w 270"/>
                <a:gd name="T47" fmla="*/ 194 h 290"/>
                <a:gd name="T48" fmla="*/ 53 w 270"/>
                <a:gd name="T49" fmla="*/ 224 h 290"/>
                <a:gd name="T50" fmla="*/ 69 w 270"/>
                <a:gd name="T51" fmla="*/ 242 h 290"/>
                <a:gd name="T52" fmla="*/ 98 w 270"/>
                <a:gd name="T53" fmla="*/ 270 h 290"/>
                <a:gd name="T54" fmla="*/ 119 w 270"/>
                <a:gd name="T55" fmla="*/ 290 h 290"/>
                <a:gd name="T56" fmla="*/ 119 w 270"/>
                <a:gd name="T57" fmla="*/ 290 h 290"/>
                <a:gd name="T58" fmla="*/ 119 w 270"/>
                <a:gd name="T59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0" h="290">
                  <a:moveTo>
                    <a:pt x="119" y="290"/>
                  </a:moveTo>
                  <a:lnTo>
                    <a:pt x="124" y="270"/>
                  </a:lnTo>
                  <a:lnTo>
                    <a:pt x="137" y="269"/>
                  </a:lnTo>
                  <a:lnTo>
                    <a:pt x="167" y="240"/>
                  </a:lnTo>
                  <a:lnTo>
                    <a:pt x="149" y="226"/>
                  </a:lnTo>
                  <a:lnTo>
                    <a:pt x="163" y="212"/>
                  </a:lnTo>
                  <a:lnTo>
                    <a:pt x="183" y="190"/>
                  </a:lnTo>
                  <a:lnTo>
                    <a:pt x="204" y="171"/>
                  </a:lnTo>
                  <a:lnTo>
                    <a:pt x="231" y="142"/>
                  </a:lnTo>
                  <a:lnTo>
                    <a:pt x="252" y="119"/>
                  </a:lnTo>
                  <a:lnTo>
                    <a:pt x="270" y="140"/>
                  </a:lnTo>
                  <a:lnTo>
                    <a:pt x="238" y="59"/>
                  </a:lnTo>
                  <a:lnTo>
                    <a:pt x="210" y="0"/>
                  </a:lnTo>
                  <a:lnTo>
                    <a:pt x="178" y="19"/>
                  </a:lnTo>
                  <a:lnTo>
                    <a:pt x="167" y="23"/>
                  </a:lnTo>
                  <a:lnTo>
                    <a:pt x="137" y="39"/>
                  </a:lnTo>
                  <a:lnTo>
                    <a:pt x="105" y="59"/>
                  </a:lnTo>
                  <a:lnTo>
                    <a:pt x="76" y="78"/>
                  </a:lnTo>
                  <a:lnTo>
                    <a:pt x="0" y="123"/>
                  </a:lnTo>
                  <a:lnTo>
                    <a:pt x="9" y="133"/>
                  </a:lnTo>
                  <a:lnTo>
                    <a:pt x="7" y="146"/>
                  </a:lnTo>
                  <a:lnTo>
                    <a:pt x="10" y="164"/>
                  </a:lnTo>
                  <a:lnTo>
                    <a:pt x="0" y="173"/>
                  </a:lnTo>
                  <a:lnTo>
                    <a:pt x="21" y="194"/>
                  </a:lnTo>
                  <a:lnTo>
                    <a:pt x="53" y="224"/>
                  </a:lnTo>
                  <a:lnTo>
                    <a:pt x="69" y="242"/>
                  </a:lnTo>
                  <a:lnTo>
                    <a:pt x="98" y="270"/>
                  </a:lnTo>
                  <a:lnTo>
                    <a:pt x="119" y="290"/>
                  </a:lnTo>
                  <a:lnTo>
                    <a:pt x="119" y="290"/>
                  </a:lnTo>
                  <a:lnTo>
                    <a:pt x="119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31">
              <a:extLst>
                <a:ext uri="{FF2B5EF4-FFF2-40B4-BE49-F238E27FC236}">
                  <a16:creationId xmlns:a16="http://schemas.microsoft.com/office/drawing/2014/main" id="{088C86D3-0F22-32F1-56F9-1834E5224F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8298" y="9319422"/>
              <a:ext cx="1154195" cy="1077400"/>
            </a:xfrm>
            <a:custGeom>
              <a:avLst/>
              <a:gdLst>
                <a:gd name="T0" fmla="*/ 504 w 511"/>
                <a:gd name="T1" fmla="*/ 461 h 477"/>
                <a:gd name="T2" fmla="*/ 488 w 511"/>
                <a:gd name="T3" fmla="*/ 433 h 477"/>
                <a:gd name="T4" fmla="*/ 497 w 511"/>
                <a:gd name="T5" fmla="*/ 410 h 477"/>
                <a:gd name="T6" fmla="*/ 482 w 511"/>
                <a:gd name="T7" fmla="*/ 392 h 477"/>
                <a:gd name="T8" fmla="*/ 500 w 511"/>
                <a:gd name="T9" fmla="*/ 361 h 477"/>
                <a:gd name="T10" fmla="*/ 497 w 511"/>
                <a:gd name="T11" fmla="*/ 335 h 477"/>
                <a:gd name="T12" fmla="*/ 486 w 511"/>
                <a:gd name="T13" fmla="*/ 308 h 477"/>
                <a:gd name="T14" fmla="*/ 454 w 511"/>
                <a:gd name="T15" fmla="*/ 313 h 477"/>
                <a:gd name="T16" fmla="*/ 466 w 511"/>
                <a:gd name="T17" fmla="*/ 285 h 477"/>
                <a:gd name="T18" fmla="*/ 441 w 511"/>
                <a:gd name="T19" fmla="*/ 301 h 477"/>
                <a:gd name="T20" fmla="*/ 436 w 511"/>
                <a:gd name="T21" fmla="*/ 301 h 477"/>
                <a:gd name="T22" fmla="*/ 411 w 511"/>
                <a:gd name="T23" fmla="*/ 285 h 477"/>
                <a:gd name="T24" fmla="*/ 392 w 511"/>
                <a:gd name="T25" fmla="*/ 264 h 477"/>
                <a:gd name="T26" fmla="*/ 390 w 511"/>
                <a:gd name="T27" fmla="*/ 233 h 477"/>
                <a:gd name="T28" fmla="*/ 379 w 511"/>
                <a:gd name="T29" fmla="*/ 214 h 477"/>
                <a:gd name="T30" fmla="*/ 352 w 511"/>
                <a:gd name="T31" fmla="*/ 194 h 477"/>
                <a:gd name="T32" fmla="*/ 329 w 511"/>
                <a:gd name="T33" fmla="*/ 171 h 477"/>
                <a:gd name="T34" fmla="*/ 315 w 511"/>
                <a:gd name="T35" fmla="*/ 148 h 477"/>
                <a:gd name="T36" fmla="*/ 299 w 511"/>
                <a:gd name="T37" fmla="*/ 119 h 477"/>
                <a:gd name="T38" fmla="*/ 294 w 511"/>
                <a:gd name="T39" fmla="*/ 89 h 477"/>
                <a:gd name="T40" fmla="*/ 292 w 511"/>
                <a:gd name="T41" fmla="*/ 57 h 477"/>
                <a:gd name="T42" fmla="*/ 285 w 511"/>
                <a:gd name="T43" fmla="*/ 30 h 477"/>
                <a:gd name="T44" fmla="*/ 272 w 511"/>
                <a:gd name="T45" fmla="*/ 0 h 477"/>
                <a:gd name="T46" fmla="*/ 148 w 511"/>
                <a:gd name="T47" fmla="*/ 36 h 477"/>
                <a:gd name="T48" fmla="*/ 7 w 511"/>
                <a:gd name="T49" fmla="*/ 103 h 477"/>
                <a:gd name="T50" fmla="*/ 20 w 511"/>
                <a:gd name="T51" fmla="*/ 127 h 477"/>
                <a:gd name="T52" fmla="*/ 48 w 511"/>
                <a:gd name="T53" fmla="*/ 137 h 477"/>
                <a:gd name="T54" fmla="*/ 78 w 511"/>
                <a:gd name="T55" fmla="*/ 150 h 477"/>
                <a:gd name="T56" fmla="*/ 103 w 511"/>
                <a:gd name="T57" fmla="*/ 166 h 477"/>
                <a:gd name="T58" fmla="*/ 128 w 511"/>
                <a:gd name="T59" fmla="*/ 192 h 477"/>
                <a:gd name="T60" fmla="*/ 142 w 511"/>
                <a:gd name="T61" fmla="*/ 216 h 477"/>
                <a:gd name="T62" fmla="*/ 151 w 511"/>
                <a:gd name="T63" fmla="*/ 246 h 477"/>
                <a:gd name="T64" fmla="*/ 185 w 511"/>
                <a:gd name="T65" fmla="*/ 256 h 477"/>
                <a:gd name="T66" fmla="*/ 212 w 511"/>
                <a:gd name="T67" fmla="*/ 255 h 477"/>
                <a:gd name="T68" fmla="*/ 242 w 511"/>
                <a:gd name="T69" fmla="*/ 244 h 477"/>
                <a:gd name="T70" fmla="*/ 283 w 511"/>
                <a:gd name="T71" fmla="*/ 276 h 477"/>
                <a:gd name="T72" fmla="*/ 306 w 511"/>
                <a:gd name="T73" fmla="*/ 281 h 477"/>
                <a:gd name="T74" fmla="*/ 308 w 511"/>
                <a:gd name="T75" fmla="*/ 308 h 477"/>
                <a:gd name="T76" fmla="*/ 320 w 511"/>
                <a:gd name="T77" fmla="*/ 338 h 477"/>
                <a:gd name="T78" fmla="*/ 335 w 511"/>
                <a:gd name="T79" fmla="*/ 360 h 477"/>
                <a:gd name="T80" fmla="*/ 360 w 511"/>
                <a:gd name="T81" fmla="*/ 369 h 477"/>
                <a:gd name="T82" fmla="*/ 376 w 511"/>
                <a:gd name="T83" fmla="*/ 397 h 477"/>
                <a:gd name="T84" fmla="*/ 404 w 511"/>
                <a:gd name="T85" fmla="*/ 404 h 477"/>
                <a:gd name="T86" fmla="*/ 452 w 511"/>
                <a:gd name="T87" fmla="*/ 452 h 477"/>
                <a:gd name="T88" fmla="*/ 486 w 511"/>
                <a:gd name="T89" fmla="*/ 472 h 477"/>
                <a:gd name="T90" fmla="*/ 502 w 511"/>
                <a:gd name="T9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1" h="477">
                  <a:moveTo>
                    <a:pt x="502" y="477"/>
                  </a:moveTo>
                  <a:lnTo>
                    <a:pt x="504" y="461"/>
                  </a:lnTo>
                  <a:lnTo>
                    <a:pt x="498" y="445"/>
                  </a:lnTo>
                  <a:lnTo>
                    <a:pt x="488" y="433"/>
                  </a:lnTo>
                  <a:lnTo>
                    <a:pt x="489" y="420"/>
                  </a:lnTo>
                  <a:lnTo>
                    <a:pt x="497" y="410"/>
                  </a:lnTo>
                  <a:lnTo>
                    <a:pt x="481" y="404"/>
                  </a:lnTo>
                  <a:lnTo>
                    <a:pt x="482" y="392"/>
                  </a:lnTo>
                  <a:lnTo>
                    <a:pt x="495" y="372"/>
                  </a:lnTo>
                  <a:lnTo>
                    <a:pt x="500" y="361"/>
                  </a:lnTo>
                  <a:lnTo>
                    <a:pt x="511" y="345"/>
                  </a:lnTo>
                  <a:lnTo>
                    <a:pt x="497" y="335"/>
                  </a:lnTo>
                  <a:lnTo>
                    <a:pt x="491" y="321"/>
                  </a:lnTo>
                  <a:lnTo>
                    <a:pt x="486" y="308"/>
                  </a:lnTo>
                  <a:lnTo>
                    <a:pt x="468" y="305"/>
                  </a:lnTo>
                  <a:lnTo>
                    <a:pt x="454" y="313"/>
                  </a:lnTo>
                  <a:lnTo>
                    <a:pt x="459" y="301"/>
                  </a:lnTo>
                  <a:lnTo>
                    <a:pt x="466" y="285"/>
                  </a:lnTo>
                  <a:lnTo>
                    <a:pt x="454" y="283"/>
                  </a:lnTo>
                  <a:lnTo>
                    <a:pt x="441" y="301"/>
                  </a:lnTo>
                  <a:lnTo>
                    <a:pt x="434" y="317"/>
                  </a:lnTo>
                  <a:lnTo>
                    <a:pt x="436" y="301"/>
                  </a:lnTo>
                  <a:lnTo>
                    <a:pt x="420" y="296"/>
                  </a:lnTo>
                  <a:lnTo>
                    <a:pt x="411" y="285"/>
                  </a:lnTo>
                  <a:lnTo>
                    <a:pt x="400" y="278"/>
                  </a:lnTo>
                  <a:lnTo>
                    <a:pt x="392" y="264"/>
                  </a:lnTo>
                  <a:lnTo>
                    <a:pt x="386" y="249"/>
                  </a:lnTo>
                  <a:lnTo>
                    <a:pt x="390" y="233"/>
                  </a:lnTo>
                  <a:lnTo>
                    <a:pt x="374" y="228"/>
                  </a:lnTo>
                  <a:lnTo>
                    <a:pt x="379" y="214"/>
                  </a:lnTo>
                  <a:lnTo>
                    <a:pt x="367" y="201"/>
                  </a:lnTo>
                  <a:lnTo>
                    <a:pt x="352" y="194"/>
                  </a:lnTo>
                  <a:lnTo>
                    <a:pt x="340" y="180"/>
                  </a:lnTo>
                  <a:lnTo>
                    <a:pt x="329" y="171"/>
                  </a:lnTo>
                  <a:lnTo>
                    <a:pt x="324" y="160"/>
                  </a:lnTo>
                  <a:lnTo>
                    <a:pt x="315" y="148"/>
                  </a:lnTo>
                  <a:lnTo>
                    <a:pt x="308" y="134"/>
                  </a:lnTo>
                  <a:lnTo>
                    <a:pt x="299" y="119"/>
                  </a:lnTo>
                  <a:lnTo>
                    <a:pt x="292" y="102"/>
                  </a:lnTo>
                  <a:lnTo>
                    <a:pt x="294" y="89"/>
                  </a:lnTo>
                  <a:lnTo>
                    <a:pt x="292" y="73"/>
                  </a:lnTo>
                  <a:lnTo>
                    <a:pt x="292" y="57"/>
                  </a:lnTo>
                  <a:lnTo>
                    <a:pt x="287" y="43"/>
                  </a:lnTo>
                  <a:lnTo>
                    <a:pt x="285" y="30"/>
                  </a:lnTo>
                  <a:lnTo>
                    <a:pt x="276" y="16"/>
                  </a:lnTo>
                  <a:lnTo>
                    <a:pt x="272" y="0"/>
                  </a:lnTo>
                  <a:lnTo>
                    <a:pt x="169" y="25"/>
                  </a:lnTo>
                  <a:lnTo>
                    <a:pt x="148" y="36"/>
                  </a:lnTo>
                  <a:lnTo>
                    <a:pt x="0" y="82"/>
                  </a:lnTo>
                  <a:lnTo>
                    <a:pt x="7" y="103"/>
                  </a:lnTo>
                  <a:lnTo>
                    <a:pt x="20" y="110"/>
                  </a:lnTo>
                  <a:lnTo>
                    <a:pt x="20" y="127"/>
                  </a:lnTo>
                  <a:lnTo>
                    <a:pt x="36" y="128"/>
                  </a:lnTo>
                  <a:lnTo>
                    <a:pt x="48" y="137"/>
                  </a:lnTo>
                  <a:lnTo>
                    <a:pt x="64" y="139"/>
                  </a:lnTo>
                  <a:lnTo>
                    <a:pt x="78" y="150"/>
                  </a:lnTo>
                  <a:lnTo>
                    <a:pt x="87" y="160"/>
                  </a:lnTo>
                  <a:lnTo>
                    <a:pt x="103" y="166"/>
                  </a:lnTo>
                  <a:lnTo>
                    <a:pt x="114" y="180"/>
                  </a:lnTo>
                  <a:lnTo>
                    <a:pt x="128" y="192"/>
                  </a:lnTo>
                  <a:lnTo>
                    <a:pt x="137" y="203"/>
                  </a:lnTo>
                  <a:lnTo>
                    <a:pt x="142" y="216"/>
                  </a:lnTo>
                  <a:lnTo>
                    <a:pt x="148" y="226"/>
                  </a:lnTo>
                  <a:lnTo>
                    <a:pt x="151" y="246"/>
                  </a:lnTo>
                  <a:lnTo>
                    <a:pt x="174" y="249"/>
                  </a:lnTo>
                  <a:lnTo>
                    <a:pt x="185" y="256"/>
                  </a:lnTo>
                  <a:lnTo>
                    <a:pt x="199" y="255"/>
                  </a:lnTo>
                  <a:lnTo>
                    <a:pt x="212" y="255"/>
                  </a:lnTo>
                  <a:lnTo>
                    <a:pt x="230" y="246"/>
                  </a:lnTo>
                  <a:lnTo>
                    <a:pt x="242" y="244"/>
                  </a:lnTo>
                  <a:lnTo>
                    <a:pt x="253" y="262"/>
                  </a:lnTo>
                  <a:lnTo>
                    <a:pt x="283" y="276"/>
                  </a:lnTo>
                  <a:lnTo>
                    <a:pt x="297" y="267"/>
                  </a:lnTo>
                  <a:lnTo>
                    <a:pt x="306" y="281"/>
                  </a:lnTo>
                  <a:lnTo>
                    <a:pt x="304" y="294"/>
                  </a:lnTo>
                  <a:lnTo>
                    <a:pt x="308" y="308"/>
                  </a:lnTo>
                  <a:lnTo>
                    <a:pt x="310" y="324"/>
                  </a:lnTo>
                  <a:lnTo>
                    <a:pt x="320" y="338"/>
                  </a:lnTo>
                  <a:lnTo>
                    <a:pt x="322" y="353"/>
                  </a:lnTo>
                  <a:lnTo>
                    <a:pt x="335" y="360"/>
                  </a:lnTo>
                  <a:lnTo>
                    <a:pt x="345" y="377"/>
                  </a:lnTo>
                  <a:lnTo>
                    <a:pt x="360" y="369"/>
                  </a:lnTo>
                  <a:lnTo>
                    <a:pt x="374" y="381"/>
                  </a:lnTo>
                  <a:lnTo>
                    <a:pt x="376" y="397"/>
                  </a:lnTo>
                  <a:lnTo>
                    <a:pt x="384" y="408"/>
                  </a:lnTo>
                  <a:lnTo>
                    <a:pt x="404" y="404"/>
                  </a:lnTo>
                  <a:lnTo>
                    <a:pt x="411" y="427"/>
                  </a:lnTo>
                  <a:lnTo>
                    <a:pt x="452" y="452"/>
                  </a:lnTo>
                  <a:lnTo>
                    <a:pt x="461" y="463"/>
                  </a:lnTo>
                  <a:lnTo>
                    <a:pt x="486" y="472"/>
                  </a:lnTo>
                  <a:lnTo>
                    <a:pt x="502" y="477"/>
                  </a:lnTo>
                  <a:lnTo>
                    <a:pt x="502" y="477"/>
                  </a:lnTo>
                  <a:lnTo>
                    <a:pt x="502" y="4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32">
              <a:extLst>
                <a:ext uri="{FF2B5EF4-FFF2-40B4-BE49-F238E27FC236}">
                  <a16:creationId xmlns:a16="http://schemas.microsoft.com/office/drawing/2014/main" id="{62CDA2F4-EB73-A5A2-AD6A-84030C39C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34300" y="8463376"/>
              <a:ext cx="1057071" cy="1041260"/>
            </a:xfrm>
            <a:custGeom>
              <a:avLst/>
              <a:gdLst>
                <a:gd name="T0" fmla="*/ 349 w 468"/>
                <a:gd name="T1" fmla="*/ 415 h 461"/>
                <a:gd name="T2" fmla="*/ 468 w 468"/>
                <a:gd name="T3" fmla="*/ 372 h 461"/>
                <a:gd name="T4" fmla="*/ 468 w 468"/>
                <a:gd name="T5" fmla="*/ 345 h 461"/>
                <a:gd name="T6" fmla="*/ 452 w 468"/>
                <a:gd name="T7" fmla="*/ 315 h 461"/>
                <a:gd name="T8" fmla="*/ 441 w 468"/>
                <a:gd name="T9" fmla="*/ 290 h 461"/>
                <a:gd name="T10" fmla="*/ 422 w 468"/>
                <a:gd name="T11" fmla="*/ 269 h 461"/>
                <a:gd name="T12" fmla="*/ 404 w 468"/>
                <a:gd name="T13" fmla="*/ 255 h 461"/>
                <a:gd name="T14" fmla="*/ 388 w 468"/>
                <a:gd name="T15" fmla="*/ 226 h 461"/>
                <a:gd name="T16" fmla="*/ 383 w 468"/>
                <a:gd name="T17" fmla="*/ 190 h 461"/>
                <a:gd name="T18" fmla="*/ 390 w 468"/>
                <a:gd name="T19" fmla="*/ 167 h 461"/>
                <a:gd name="T20" fmla="*/ 374 w 468"/>
                <a:gd name="T21" fmla="*/ 141 h 461"/>
                <a:gd name="T22" fmla="*/ 350 w 468"/>
                <a:gd name="T23" fmla="*/ 121 h 461"/>
                <a:gd name="T24" fmla="*/ 324 w 468"/>
                <a:gd name="T25" fmla="*/ 121 h 461"/>
                <a:gd name="T26" fmla="*/ 297 w 468"/>
                <a:gd name="T27" fmla="*/ 109 h 461"/>
                <a:gd name="T28" fmla="*/ 276 w 468"/>
                <a:gd name="T29" fmla="*/ 93 h 461"/>
                <a:gd name="T30" fmla="*/ 245 w 468"/>
                <a:gd name="T31" fmla="*/ 77 h 461"/>
                <a:gd name="T32" fmla="*/ 219 w 468"/>
                <a:gd name="T33" fmla="*/ 57 h 461"/>
                <a:gd name="T34" fmla="*/ 199 w 468"/>
                <a:gd name="T35" fmla="*/ 34 h 461"/>
                <a:gd name="T36" fmla="*/ 181 w 468"/>
                <a:gd name="T37" fmla="*/ 20 h 461"/>
                <a:gd name="T38" fmla="*/ 155 w 468"/>
                <a:gd name="T39" fmla="*/ 0 h 461"/>
                <a:gd name="T40" fmla="*/ 19 w 468"/>
                <a:gd name="T41" fmla="*/ 44 h 461"/>
                <a:gd name="T42" fmla="*/ 0 w 468"/>
                <a:gd name="T43" fmla="*/ 107 h 461"/>
                <a:gd name="T44" fmla="*/ 41 w 468"/>
                <a:gd name="T45" fmla="*/ 141 h 461"/>
                <a:gd name="T46" fmla="*/ 43 w 468"/>
                <a:gd name="T47" fmla="*/ 171 h 461"/>
                <a:gd name="T48" fmla="*/ 71 w 468"/>
                <a:gd name="T49" fmla="*/ 199 h 461"/>
                <a:gd name="T50" fmla="*/ 83 w 468"/>
                <a:gd name="T51" fmla="*/ 237 h 461"/>
                <a:gd name="T52" fmla="*/ 67 w 468"/>
                <a:gd name="T53" fmla="*/ 313 h 461"/>
                <a:gd name="T54" fmla="*/ 57 w 468"/>
                <a:gd name="T55" fmla="*/ 351 h 461"/>
                <a:gd name="T56" fmla="*/ 112 w 468"/>
                <a:gd name="T57" fmla="*/ 351 h 461"/>
                <a:gd name="T58" fmla="*/ 139 w 468"/>
                <a:gd name="T59" fmla="*/ 367 h 461"/>
                <a:gd name="T60" fmla="*/ 169 w 468"/>
                <a:gd name="T61" fmla="*/ 381 h 461"/>
                <a:gd name="T62" fmla="*/ 181 w 468"/>
                <a:gd name="T63" fmla="*/ 415 h 461"/>
                <a:gd name="T64" fmla="*/ 197 w 468"/>
                <a:gd name="T65" fmla="*/ 436 h 461"/>
                <a:gd name="T66" fmla="*/ 201 w 468"/>
                <a:gd name="T67" fmla="*/ 461 h 461"/>
                <a:gd name="T68" fmla="*/ 201 w 468"/>
                <a:gd name="T69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8" h="461">
                  <a:moveTo>
                    <a:pt x="201" y="461"/>
                  </a:moveTo>
                  <a:lnTo>
                    <a:pt x="349" y="415"/>
                  </a:lnTo>
                  <a:lnTo>
                    <a:pt x="370" y="404"/>
                  </a:lnTo>
                  <a:lnTo>
                    <a:pt x="468" y="372"/>
                  </a:lnTo>
                  <a:lnTo>
                    <a:pt x="466" y="358"/>
                  </a:lnTo>
                  <a:lnTo>
                    <a:pt x="468" y="345"/>
                  </a:lnTo>
                  <a:lnTo>
                    <a:pt x="456" y="331"/>
                  </a:lnTo>
                  <a:lnTo>
                    <a:pt x="452" y="315"/>
                  </a:lnTo>
                  <a:lnTo>
                    <a:pt x="443" y="304"/>
                  </a:lnTo>
                  <a:lnTo>
                    <a:pt x="441" y="290"/>
                  </a:lnTo>
                  <a:lnTo>
                    <a:pt x="427" y="287"/>
                  </a:lnTo>
                  <a:lnTo>
                    <a:pt x="422" y="269"/>
                  </a:lnTo>
                  <a:lnTo>
                    <a:pt x="409" y="263"/>
                  </a:lnTo>
                  <a:lnTo>
                    <a:pt x="404" y="255"/>
                  </a:lnTo>
                  <a:lnTo>
                    <a:pt x="397" y="240"/>
                  </a:lnTo>
                  <a:lnTo>
                    <a:pt x="388" y="226"/>
                  </a:lnTo>
                  <a:lnTo>
                    <a:pt x="381" y="208"/>
                  </a:lnTo>
                  <a:lnTo>
                    <a:pt x="383" y="190"/>
                  </a:lnTo>
                  <a:lnTo>
                    <a:pt x="391" y="182"/>
                  </a:lnTo>
                  <a:lnTo>
                    <a:pt x="390" y="167"/>
                  </a:lnTo>
                  <a:lnTo>
                    <a:pt x="381" y="155"/>
                  </a:lnTo>
                  <a:lnTo>
                    <a:pt x="374" y="141"/>
                  </a:lnTo>
                  <a:lnTo>
                    <a:pt x="365" y="135"/>
                  </a:lnTo>
                  <a:lnTo>
                    <a:pt x="350" y="121"/>
                  </a:lnTo>
                  <a:lnTo>
                    <a:pt x="336" y="126"/>
                  </a:lnTo>
                  <a:lnTo>
                    <a:pt x="324" y="121"/>
                  </a:lnTo>
                  <a:lnTo>
                    <a:pt x="310" y="112"/>
                  </a:lnTo>
                  <a:lnTo>
                    <a:pt x="297" y="109"/>
                  </a:lnTo>
                  <a:lnTo>
                    <a:pt x="288" y="98"/>
                  </a:lnTo>
                  <a:lnTo>
                    <a:pt x="276" y="93"/>
                  </a:lnTo>
                  <a:lnTo>
                    <a:pt x="256" y="87"/>
                  </a:lnTo>
                  <a:lnTo>
                    <a:pt x="245" y="77"/>
                  </a:lnTo>
                  <a:lnTo>
                    <a:pt x="231" y="64"/>
                  </a:lnTo>
                  <a:lnTo>
                    <a:pt x="219" y="57"/>
                  </a:lnTo>
                  <a:lnTo>
                    <a:pt x="212" y="43"/>
                  </a:lnTo>
                  <a:lnTo>
                    <a:pt x="199" y="34"/>
                  </a:lnTo>
                  <a:lnTo>
                    <a:pt x="187" y="30"/>
                  </a:lnTo>
                  <a:lnTo>
                    <a:pt x="181" y="20"/>
                  </a:lnTo>
                  <a:lnTo>
                    <a:pt x="171" y="2"/>
                  </a:lnTo>
                  <a:lnTo>
                    <a:pt x="155" y="0"/>
                  </a:lnTo>
                  <a:lnTo>
                    <a:pt x="87" y="21"/>
                  </a:lnTo>
                  <a:lnTo>
                    <a:pt x="19" y="44"/>
                  </a:lnTo>
                  <a:lnTo>
                    <a:pt x="2" y="91"/>
                  </a:lnTo>
                  <a:lnTo>
                    <a:pt x="0" y="107"/>
                  </a:lnTo>
                  <a:lnTo>
                    <a:pt x="44" y="128"/>
                  </a:lnTo>
                  <a:lnTo>
                    <a:pt x="41" y="141"/>
                  </a:lnTo>
                  <a:lnTo>
                    <a:pt x="44" y="155"/>
                  </a:lnTo>
                  <a:lnTo>
                    <a:pt x="43" y="171"/>
                  </a:lnTo>
                  <a:lnTo>
                    <a:pt x="55" y="185"/>
                  </a:lnTo>
                  <a:lnTo>
                    <a:pt x="71" y="199"/>
                  </a:lnTo>
                  <a:lnTo>
                    <a:pt x="76" y="214"/>
                  </a:lnTo>
                  <a:lnTo>
                    <a:pt x="83" y="237"/>
                  </a:lnTo>
                  <a:lnTo>
                    <a:pt x="71" y="287"/>
                  </a:lnTo>
                  <a:lnTo>
                    <a:pt x="67" y="313"/>
                  </a:lnTo>
                  <a:lnTo>
                    <a:pt x="62" y="331"/>
                  </a:lnTo>
                  <a:lnTo>
                    <a:pt x="57" y="351"/>
                  </a:lnTo>
                  <a:lnTo>
                    <a:pt x="96" y="352"/>
                  </a:lnTo>
                  <a:lnTo>
                    <a:pt x="112" y="351"/>
                  </a:lnTo>
                  <a:lnTo>
                    <a:pt x="126" y="360"/>
                  </a:lnTo>
                  <a:lnTo>
                    <a:pt x="139" y="367"/>
                  </a:lnTo>
                  <a:lnTo>
                    <a:pt x="153" y="377"/>
                  </a:lnTo>
                  <a:lnTo>
                    <a:pt x="169" y="381"/>
                  </a:lnTo>
                  <a:lnTo>
                    <a:pt x="183" y="400"/>
                  </a:lnTo>
                  <a:lnTo>
                    <a:pt x="181" y="415"/>
                  </a:lnTo>
                  <a:lnTo>
                    <a:pt x="190" y="425"/>
                  </a:lnTo>
                  <a:lnTo>
                    <a:pt x="197" y="436"/>
                  </a:lnTo>
                  <a:lnTo>
                    <a:pt x="203" y="452"/>
                  </a:lnTo>
                  <a:lnTo>
                    <a:pt x="201" y="461"/>
                  </a:lnTo>
                  <a:lnTo>
                    <a:pt x="201" y="461"/>
                  </a:lnTo>
                  <a:lnTo>
                    <a:pt x="201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33">
              <a:extLst>
                <a:ext uri="{FF2B5EF4-FFF2-40B4-BE49-F238E27FC236}">
                  <a16:creationId xmlns:a16="http://schemas.microsoft.com/office/drawing/2014/main" id="{2EF05CA5-B530-C736-B39A-00BD0B61E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614800" y="7128485"/>
              <a:ext cx="1334891" cy="1020931"/>
            </a:xfrm>
            <a:custGeom>
              <a:avLst/>
              <a:gdLst>
                <a:gd name="T0" fmla="*/ 95 w 591"/>
                <a:gd name="T1" fmla="*/ 449 h 452"/>
                <a:gd name="T2" fmla="*/ 125 w 591"/>
                <a:gd name="T3" fmla="*/ 441 h 452"/>
                <a:gd name="T4" fmla="*/ 178 w 591"/>
                <a:gd name="T5" fmla="*/ 345 h 452"/>
                <a:gd name="T6" fmla="*/ 308 w 591"/>
                <a:gd name="T7" fmla="*/ 322 h 452"/>
                <a:gd name="T8" fmla="*/ 367 w 591"/>
                <a:gd name="T9" fmla="*/ 317 h 452"/>
                <a:gd name="T10" fmla="*/ 392 w 591"/>
                <a:gd name="T11" fmla="*/ 326 h 452"/>
                <a:gd name="T12" fmla="*/ 419 w 591"/>
                <a:gd name="T13" fmla="*/ 340 h 452"/>
                <a:gd name="T14" fmla="*/ 534 w 591"/>
                <a:gd name="T15" fmla="*/ 260 h 452"/>
                <a:gd name="T16" fmla="*/ 591 w 591"/>
                <a:gd name="T17" fmla="*/ 215 h 452"/>
                <a:gd name="T18" fmla="*/ 575 w 591"/>
                <a:gd name="T19" fmla="*/ 199 h 452"/>
                <a:gd name="T20" fmla="*/ 547 w 591"/>
                <a:gd name="T21" fmla="*/ 190 h 452"/>
                <a:gd name="T22" fmla="*/ 516 w 591"/>
                <a:gd name="T23" fmla="*/ 173 h 452"/>
                <a:gd name="T24" fmla="*/ 486 w 591"/>
                <a:gd name="T25" fmla="*/ 157 h 452"/>
                <a:gd name="T26" fmla="*/ 452 w 591"/>
                <a:gd name="T27" fmla="*/ 142 h 452"/>
                <a:gd name="T28" fmla="*/ 420 w 591"/>
                <a:gd name="T29" fmla="*/ 114 h 452"/>
                <a:gd name="T30" fmla="*/ 422 w 591"/>
                <a:gd name="T31" fmla="*/ 78 h 452"/>
                <a:gd name="T32" fmla="*/ 402 w 591"/>
                <a:gd name="T33" fmla="*/ 69 h 452"/>
                <a:gd name="T34" fmla="*/ 367 w 591"/>
                <a:gd name="T35" fmla="*/ 52 h 452"/>
                <a:gd name="T36" fmla="*/ 340 w 591"/>
                <a:gd name="T37" fmla="*/ 36 h 452"/>
                <a:gd name="T38" fmla="*/ 308 w 591"/>
                <a:gd name="T39" fmla="*/ 21 h 452"/>
                <a:gd name="T40" fmla="*/ 274 w 591"/>
                <a:gd name="T41" fmla="*/ 43 h 452"/>
                <a:gd name="T42" fmla="*/ 241 w 591"/>
                <a:gd name="T43" fmla="*/ 52 h 452"/>
                <a:gd name="T44" fmla="*/ 200 w 591"/>
                <a:gd name="T45" fmla="*/ 46 h 452"/>
                <a:gd name="T46" fmla="*/ 169 w 591"/>
                <a:gd name="T47" fmla="*/ 53 h 452"/>
                <a:gd name="T48" fmla="*/ 139 w 591"/>
                <a:gd name="T49" fmla="*/ 36 h 452"/>
                <a:gd name="T50" fmla="*/ 127 w 591"/>
                <a:gd name="T51" fmla="*/ 5 h 452"/>
                <a:gd name="T52" fmla="*/ 30 w 591"/>
                <a:gd name="T53" fmla="*/ 23 h 452"/>
                <a:gd name="T54" fmla="*/ 54 w 591"/>
                <a:gd name="T55" fmla="*/ 52 h 452"/>
                <a:gd name="T56" fmla="*/ 34 w 591"/>
                <a:gd name="T57" fmla="*/ 126 h 452"/>
                <a:gd name="T58" fmla="*/ 16 w 591"/>
                <a:gd name="T59" fmla="*/ 215 h 452"/>
                <a:gd name="T60" fmla="*/ 27 w 591"/>
                <a:gd name="T61" fmla="*/ 272 h 452"/>
                <a:gd name="T62" fmla="*/ 20 w 591"/>
                <a:gd name="T63" fmla="*/ 377 h 452"/>
                <a:gd name="T64" fmla="*/ 13 w 591"/>
                <a:gd name="T65" fmla="*/ 434 h 452"/>
                <a:gd name="T66" fmla="*/ 48 w 591"/>
                <a:gd name="T67" fmla="*/ 436 h 452"/>
                <a:gd name="T68" fmla="*/ 75 w 591"/>
                <a:gd name="T69" fmla="*/ 449 h 452"/>
                <a:gd name="T70" fmla="*/ 82 w 591"/>
                <a:gd name="T71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1" h="452">
                  <a:moveTo>
                    <a:pt x="82" y="452"/>
                  </a:moveTo>
                  <a:lnTo>
                    <a:pt x="95" y="449"/>
                  </a:lnTo>
                  <a:lnTo>
                    <a:pt x="112" y="443"/>
                  </a:lnTo>
                  <a:lnTo>
                    <a:pt x="125" y="441"/>
                  </a:lnTo>
                  <a:lnTo>
                    <a:pt x="150" y="377"/>
                  </a:lnTo>
                  <a:lnTo>
                    <a:pt x="178" y="345"/>
                  </a:lnTo>
                  <a:lnTo>
                    <a:pt x="276" y="338"/>
                  </a:lnTo>
                  <a:lnTo>
                    <a:pt x="308" y="322"/>
                  </a:lnTo>
                  <a:lnTo>
                    <a:pt x="351" y="308"/>
                  </a:lnTo>
                  <a:lnTo>
                    <a:pt x="367" y="317"/>
                  </a:lnTo>
                  <a:lnTo>
                    <a:pt x="383" y="315"/>
                  </a:lnTo>
                  <a:lnTo>
                    <a:pt x="392" y="326"/>
                  </a:lnTo>
                  <a:lnTo>
                    <a:pt x="406" y="328"/>
                  </a:lnTo>
                  <a:lnTo>
                    <a:pt x="419" y="340"/>
                  </a:lnTo>
                  <a:lnTo>
                    <a:pt x="513" y="276"/>
                  </a:lnTo>
                  <a:lnTo>
                    <a:pt x="534" y="260"/>
                  </a:lnTo>
                  <a:lnTo>
                    <a:pt x="577" y="226"/>
                  </a:lnTo>
                  <a:lnTo>
                    <a:pt x="591" y="215"/>
                  </a:lnTo>
                  <a:lnTo>
                    <a:pt x="579" y="217"/>
                  </a:lnTo>
                  <a:lnTo>
                    <a:pt x="575" y="199"/>
                  </a:lnTo>
                  <a:lnTo>
                    <a:pt x="561" y="198"/>
                  </a:lnTo>
                  <a:lnTo>
                    <a:pt x="547" y="190"/>
                  </a:lnTo>
                  <a:lnTo>
                    <a:pt x="545" y="176"/>
                  </a:lnTo>
                  <a:lnTo>
                    <a:pt x="516" y="173"/>
                  </a:lnTo>
                  <a:lnTo>
                    <a:pt x="500" y="166"/>
                  </a:lnTo>
                  <a:lnTo>
                    <a:pt x="486" y="157"/>
                  </a:lnTo>
                  <a:lnTo>
                    <a:pt x="474" y="151"/>
                  </a:lnTo>
                  <a:lnTo>
                    <a:pt x="452" y="142"/>
                  </a:lnTo>
                  <a:lnTo>
                    <a:pt x="435" y="132"/>
                  </a:lnTo>
                  <a:lnTo>
                    <a:pt x="420" y="114"/>
                  </a:lnTo>
                  <a:lnTo>
                    <a:pt x="413" y="96"/>
                  </a:lnTo>
                  <a:lnTo>
                    <a:pt x="422" y="78"/>
                  </a:lnTo>
                  <a:lnTo>
                    <a:pt x="413" y="61"/>
                  </a:lnTo>
                  <a:lnTo>
                    <a:pt x="402" y="69"/>
                  </a:lnTo>
                  <a:lnTo>
                    <a:pt x="388" y="68"/>
                  </a:lnTo>
                  <a:lnTo>
                    <a:pt x="367" y="52"/>
                  </a:lnTo>
                  <a:lnTo>
                    <a:pt x="354" y="41"/>
                  </a:lnTo>
                  <a:lnTo>
                    <a:pt x="340" y="36"/>
                  </a:lnTo>
                  <a:lnTo>
                    <a:pt x="328" y="23"/>
                  </a:lnTo>
                  <a:lnTo>
                    <a:pt x="308" y="21"/>
                  </a:lnTo>
                  <a:lnTo>
                    <a:pt x="285" y="32"/>
                  </a:lnTo>
                  <a:lnTo>
                    <a:pt x="274" y="43"/>
                  </a:lnTo>
                  <a:lnTo>
                    <a:pt x="253" y="57"/>
                  </a:lnTo>
                  <a:lnTo>
                    <a:pt x="241" y="52"/>
                  </a:lnTo>
                  <a:lnTo>
                    <a:pt x="221" y="50"/>
                  </a:lnTo>
                  <a:lnTo>
                    <a:pt x="200" y="46"/>
                  </a:lnTo>
                  <a:lnTo>
                    <a:pt x="180" y="45"/>
                  </a:lnTo>
                  <a:lnTo>
                    <a:pt x="169" y="53"/>
                  </a:lnTo>
                  <a:lnTo>
                    <a:pt x="153" y="48"/>
                  </a:lnTo>
                  <a:lnTo>
                    <a:pt x="139" y="36"/>
                  </a:lnTo>
                  <a:lnTo>
                    <a:pt x="135" y="20"/>
                  </a:lnTo>
                  <a:lnTo>
                    <a:pt x="127" y="5"/>
                  </a:lnTo>
                  <a:lnTo>
                    <a:pt x="111" y="0"/>
                  </a:lnTo>
                  <a:lnTo>
                    <a:pt x="30" y="23"/>
                  </a:lnTo>
                  <a:lnTo>
                    <a:pt x="39" y="30"/>
                  </a:lnTo>
                  <a:lnTo>
                    <a:pt x="54" y="52"/>
                  </a:lnTo>
                  <a:lnTo>
                    <a:pt x="46" y="85"/>
                  </a:lnTo>
                  <a:lnTo>
                    <a:pt x="34" y="126"/>
                  </a:lnTo>
                  <a:lnTo>
                    <a:pt x="23" y="167"/>
                  </a:lnTo>
                  <a:lnTo>
                    <a:pt x="16" y="215"/>
                  </a:lnTo>
                  <a:lnTo>
                    <a:pt x="18" y="228"/>
                  </a:lnTo>
                  <a:lnTo>
                    <a:pt x="27" y="272"/>
                  </a:lnTo>
                  <a:lnTo>
                    <a:pt x="32" y="331"/>
                  </a:lnTo>
                  <a:lnTo>
                    <a:pt x="20" y="377"/>
                  </a:lnTo>
                  <a:lnTo>
                    <a:pt x="0" y="427"/>
                  </a:lnTo>
                  <a:lnTo>
                    <a:pt x="13" y="434"/>
                  </a:lnTo>
                  <a:lnTo>
                    <a:pt x="32" y="434"/>
                  </a:lnTo>
                  <a:lnTo>
                    <a:pt x="48" y="436"/>
                  </a:lnTo>
                  <a:lnTo>
                    <a:pt x="59" y="447"/>
                  </a:lnTo>
                  <a:lnTo>
                    <a:pt x="75" y="449"/>
                  </a:lnTo>
                  <a:lnTo>
                    <a:pt x="82" y="452"/>
                  </a:lnTo>
                  <a:lnTo>
                    <a:pt x="82" y="452"/>
                  </a:lnTo>
                  <a:lnTo>
                    <a:pt x="82" y="4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34">
              <a:extLst>
                <a:ext uri="{FF2B5EF4-FFF2-40B4-BE49-F238E27FC236}">
                  <a16:creationId xmlns:a16="http://schemas.microsoft.com/office/drawing/2014/main" id="{271BB24E-6D4C-5687-51F6-B6FD44C8E3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3545" y="8659882"/>
              <a:ext cx="591779" cy="603073"/>
            </a:xfrm>
            <a:custGeom>
              <a:avLst/>
              <a:gdLst>
                <a:gd name="T0" fmla="*/ 226 w 262"/>
                <a:gd name="T1" fmla="*/ 267 h 267"/>
                <a:gd name="T2" fmla="*/ 232 w 262"/>
                <a:gd name="T3" fmla="*/ 255 h 267"/>
                <a:gd name="T4" fmla="*/ 235 w 262"/>
                <a:gd name="T5" fmla="*/ 241 h 267"/>
                <a:gd name="T6" fmla="*/ 240 w 262"/>
                <a:gd name="T7" fmla="*/ 224 h 267"/>
                <a:gd name="T8" fmla="*/ 244 w 262"/>
                <a:gd name="T9" fmla="*/ 200 h 267"/>
                <a:gd name="T10" fmla="*/ 255 w 262"/>
                <a:gd name="T11" fmla="*/ 171 h 267"/>
                <a:gd name="T12" fmla="*/ 256 w 262"/>
                <a:gd name="T13" fmla="*/ 148 h 267"/>
                <a:gd name="T14" fmla="*/ 262 w 262"/>
                <a:gd name="T15" fmla="*/ 134 h 267"/>
                <a:gd name="T16" fmla="*/ 248 w 262"/>
                <a:gd name="T17" fmla="*/ 121 h 267"/>
                <a:gd name="T18" fmla="*/ 242 w 262"/>
                <a:gd name="T19" fmla="*/ 111 h 267"/>
                <a:gd name="T20" fmla="*/ 233 w 262"/>
                <a:gd name="T21" fmla="*/ 98 h 267"/>
                <a:gd name="T22" fmla="*/ 226 w 262"/>
                <a:gd name="T23" fmla="*/ 87 h 267"/>
                <a:gd name="T24" fmla="*/ 217 w 262"/>
                <a:gd name="T25" fmla="*/ 75 h 267"/>
                <a:gd name="T26" fmla="*/ 216 w 262"/>
                <a:gd name="T27" fmla="*/ 63 h 267"/>
                <a:gd name="T28" fmla="*/ 217 w 262"/>
                <a:gd name="T29" fmla="*/ 50 h 267"/>
                <a:gd name="T30" fmla="*/ 207 w 262"/>
                <a:gd name="T31" fmla="*/ 36 h 267"/>
                <a:gd name="T32" fmla="*/ 194 w 262"/>
                <a:gd name="T33" fmla="*/ 27 h 267"/>
                <a:gd name="T34" fmla="*/ 173 w 262"/>
                <a:gd name="T35" fmla="*/ 18 h 267"/>
                <a:gd name="T36" fmla="*/ 132 w 262"/>
                <a:gd name="T37" fmla="*/ 0 h 267"/>
                <a:gd name="T38" fmla="*/ 107 w 262"/>
                <a:gd name="T39" fmla="*/ 16 h 267"/>
                <a:gd name="T40" fmla="*/ 78 w 262"/>
                <a:gd name="T41" fmla="*/ 36 h 267"/>
                <a:gd name="T42" fmla="*/ 57 w 262"/>
                <a:gd name="T43" fmla="*/ 75 h 267"/>
                <a:gd name="T44" fmla="*/ 54 w 262"/>
                <a:gd name="T45" fmla="*/ 118 h 267"/>
                <a:gd name="T46" fmla="*/ 41 w 262"/>
                <a:gd name="T47" fmla="*/ 135 h 267"/>
                <a:gd name="T48" fmla="*/ 29 w 262"/>
                <a:gd name="T49" fmla="*/ 155 h 267"/>
                <a:gd name="T50" fmla="*/ 0 w 262"/>
                <a:gd name="T51" fmla="*/ 194 h 267"/>
                <a:gd name="T52" fmla="*/ 13 w 262"/>
                <a:gd name="T53" fmla="*/ 203 h 267"/>
                <a:gd name="T54" fmla="*/ 14 w 262"/>
                <a:gd name="T55" fmla="*/ 216 h 267"/>
                <a:gd name="T56" fmla="*/ 61 w 262"/>
                <a:gd name="T57" fmla="*/ 235 h 267"/>
                <a:gd name="T58" fmla="*/ 130 w 262"/>
                <a:gd name="T59" fmla="*/ 249 h 267"/>
                <a:gd name="T60" fmla="*/ 182 w 262"/>
                <a:gd name="T61" fmla="*/ 262 h 267"/>
                <a:gd name="T62" fmla="*/ 201 w 262"/>
                <a:gd name="T63" fmla="*/ 264 h 267"/>
                <a:gd name="T64" fmla="*/ 226 w 262"/>
                <a:gd name="T65" fmla="*/ 267 h 267"/>
                <a:gd name="T66" fmla="*/ 226 w 262"/>
                <a:gd name="T67" fmla="*/ 267 h 267"/>
                <a:gd name="T68" fmla="*/ 226 w 262"/>
                <a:gd name="T6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2" h="267">
                  <a:moveTo>
                    <a:pt x="226" y="267"/>
                  </a:moveTo>
                  <a:lnTo>
                    <a:pt x="232" y="255"/>
                  </a:lnTo>
                  <a:lnTo>
                    <a:pt x="235" y="241"/>
                  </a:lnTo>
                  <a:lnTo>
                    <a:pt x="240" y="224"/>
                  </a:lnTo>
                  <a:lnTo>
                    <a:pt x="244" y="200"/>
                  </a:lnTo>
                  <a:lnTo>
                    <a:pt x="255" y="171"/>
                  </a:lnTo>
                  <a:lnTo>
                    <a:pt x="256" y="148"/>
                  </a:lnTo>
                  <a:lnTo>
                    <a:pt x="262" y="134"/>
                  </a:lnTo>
                  <a:lnTo>
                    <a:pt x="248" y="121"/>
                  </a:lnTo>
                  <a:lnTo>
                    <a:pt x="242" y="111"/>
                  </a:lnTo>
                  <a:lnTo>
                    <a:pt x="233" y="98"/>
                  </a:lnTo>
                  <a:lnTo>
                    <a:pt x="226" y="87"/>
                  </a:lnTo>
                  <a:lnTo>
                    <a:pt x="217" y="75"/>
                  </a:lnTo>
                  <a:lnTo>
                    <a:pt x="216" y="63"/>
                  </a:lnTo>
                  <a:lnTo>
                    <a:pt x="217" y="50"/>
                  </a:lnTo>
                  <a:lnTo>
                    <a:pt x="207" y="36"/>
                  </a:lnTo>
                  <a:lnTo>
                    <a:pt x="194" y="27"/>
                  </a:lnTo>
                  <a:lnTo>
                    <a:pt x="173" y="18"/>
                  </a:lnTo>
                  <a:lnTo>
                    <a:pt x="132" y="0"/>
                  </a:lnTo>
                  <a:lnTo>
                    <a:pt x="107" y="16"/>
                  </a:lnTo>
                  <a:lnTo>
                    <a:pt x="78" y="36"/>
                  </a:lnTo>
                  <a:lnTo>
                    <a:pt x="57" y="75"/>
                  </a:lnTo>
                  <a:lnTo>
                    <a:pt x="54" y="118"/>
                  </a:lnTo>
                  <a:lnTo>
                    <a:pt x="41" y="135"/>
                  </a:lnTo>
                  <a:lnTo>
                    <a:pt x="29" y="155"/>
                  </a:lnTo>
                  <a:lnTo>
                    <a:pt x="0" y="194"/>
                  </a:lnTo>
                  <a:lnTo>
                    <a:pt x="13" y="203"/>
                  </a:lnTo>
                  <a:lnTo>
                    <a:pt x="14" y="216"/>
                  </a:lnTo>
                  <a:lnTo>
                    <a:pt x="61" y="235"/>
                  </a:lnTo>
                  <a:lnTo>
                    <a:pt x="130" y="249"/>
                  </a:lnTo>
                  <a:lnTo>
                    <a:pt x="182" y="262"/>
                  </a:lnTo>
                  <a:lnTo>
                    <a:pt x="201" y="264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35">
              <a:extLst>
                <a:ext uri="{FF2B5EF4-FFF2-40B4-BE49-F238E27FC236}">
                  <a16:creationId xmlns:a16="http://schemas.microsoft.com/office/drawing/2014/main" id="{429A8101-EA22-BEDD-E12A-521133C3AC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279459" y="9294577"/>
              <a:ext cx="980275" cy="1106762"/>
            </a:xfrm>
            <a:custGeom>
              <a:avLst/>
              <a:gdLst>
                <a:gd name="T0" fmla="*/ 224 w 434"/>
                <a:gd name="T1" fmla="*/ 467 h 490"/>
                <a:gd name="T2" fmla="*/ 265 w 434"/>
                <a:gd name="T3" fmla="*/ 429 h 490"/>
                <a:gd name="T4" fmla="*/ 288 w 434"/>
                <a:gd name="T5" fmla="*/ 387 h 490"/>
                <a:gd name="T6" fmla="*/ 315 w 434"/>
                <a:gd name="T7" fmla="*/ 355 h 490"/>
                <a:gd name="T8" fmla="*/ 358 w 434"/>
                <a:gd name="T9" fmla="*/ 307 h 490"/>
                <a:gd name="T10" fmla="*/ 392 w 434"/>
                <a:gd name="T11" fmla="*/ 260 h 490"/>
                <a:gd name="T12" fmla="*/ 426 w 434"/>
                <a:gd name="T13" fmla="*/ 225 h 490"/>
                <a:gd name="T14" fmla="*/ 433 w 434"/>
                <a:gd name="T15" fmla="*/ 191 h 490"/>
                <a:gd name="T16" fmla="*/ 406 w 434"/>
                <a:gd name="T17" fmla="*/ 196 h 490"/>
                <a:gd name="T18" fmla="*/ 394 w 434"/>
                <a:gd name="T19" fmla="*/ 173 h 490"/>
                <a:gd name="T20" fmla="*/ 322 w 434"/>
                <a:gd name="T21" fmla="*/ 141 h 490"/>
                <a:gd name="T22" fmla="*/ 296 w 434"/>
                <a:gd name="T23" fmla="*/ 121 h 490"/>
                <a:gd name="T24" fmla="*/ 265 w 434"/>
                <a:gd name="T25" fmla="*/ 138 h 490"/>
                <a:gd name="T26" fmla="*/ 235 w 434"/>
                <a:gd name="T27" fmla="*/ 114 h 490"/>
                <a:gd name="T28" fmla="*/ 212 w 434"/>
                <a:gd name="T29" fmla="*/ 95 h 490"/>
                <a:gd name="T30" fmla="*/ 203 w 434"/>
                <a:gd name="T31" fmla="*/ 65 h 490"/>
                <a:gd name="T32" fmla="*/ 208 w 434"/>
                <a:gd name="T33" fmla="*/ 43 h 490"/>
                <a:gd name="T34" fmla="*/ 196 w 434"/>
                <a:gd name="T35" fmla="*/ 15 h 490"/>
                <a:gd name="T36" fmla="*/ 139 w 434"/>
                <a:gd name="T37" fmla="*/ 11 h 490"/>
                <a:gd name="T38" fmla="*/ 0 w 434"/>
                <a:gd name="T39" fmla="*/ 138 h 490"/>
                <a:gd name="T40" fmla="*/ 16 w 434"/>
                <a:gd name="T41" fmla="*/ 159 h 490"/>
                <a:gd name="T42" fmla="*/ 36 w 434"/>
                <a:gd name="T43" fmla="*/ 193 h 490"/>
                <a:gd name="T44" fmla="*/ 55 w 434"/>
                <a:gd name="T45" fmla="*/ 212 h 490"/>
                <a:gd name="T46" fmla="*/ 70 w 434"/>
                <a:gd name="T47" fmla="*/ 234 h 490"/>
                <a:gd name="T48" fmla="*/ 82 w 434"/>
                <a:gd name="T49" fmla="*/ 260 h 490"/>
                <a:gd name="T50" fmla="*/ 96 w 434"/>
                <a:gd name="T51" fmla="*/ 275 h 490"/>
                <a:gd name="T52" fmla="*/ 110 w 434"/>
                <a:gd name="T53" fmla="*/ 292 h 490"/>
                <a:gd name="T54" fmla="*/ 125 w 434"/>
                <a:gd name="T55" fmla="*/ 305 h 490"/>
                <a:gd name="T56" fmla="*/ 137 w 434"/>
                <a:gd name="T57" fmla="*/ 312 h 490"/>
                <a:gd name="T58" fmla="*/ 162 w 434"/>
                <a:gd name="T59" fmla="*/ 292 h 490"/>
                <a:gd name="T60" fmla="*/ 139 w 434"/>
                <a:gd name="T61" fmla="*/ 316 h 490"/>
                <a:gd name="T62" fmla="*/ 175 w 434"/>
                <a:gd name="T63" fmla="*/ 314 h 490"/>
                <a:gd name="T64" fmla="*/ 191 w 434"/>
                <a:gd name="T65" fmla="*/ 346 h 490"/>
                <a:gd name="T66" fmla="*/ 194 w 434"/>
                <a:gd name="T67" fmla="*/ 371 h 490"/>
                <a:gd name="T68" fmla="*/ 175 w 434"/>
                <a:gd name="T69" fmla="*/ 392 h 490"/>
                <a:gd name="T70" fmla="*/ 189 w 434"/>
                <a:gd name="T71" fmla="*/ 417 h 490"/>
                <a:gd name="T72" fmla="*/ 182 w 434"/>
                <a:gd name="T73" fmla="*/ 444 h 490"/>
                <a:gd name="T74" fmla="*/ 196 w 434"/>
                <a:gd name="T75" fmla="*/ 488 h 490"/>
                <a:gd name="T76" fmla="*/ 216 w 434"/>
                <a:gd name="T77" fmla="*/ 49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4" h="490">
                  <a:moveTo>
                    <a:pt x="216" y="490"/>
                  </a:moveTo>
                  <a:lnTo>
                    <a:pt x="224" y="467"/>
                  </a:lnTo>
                  <a:lnTo>
                    <a:pt x="239" y="454"/>
                  </a:lnTo>
                  <a:lnTo>
                    <a:pt x="265" y="429"/>
                  </a:lnTo>
                  <a:lnTo>
                    <a:pt x="278" y="405"/>
                  </a:lnTo>
                  <a:lnTo>
                    <a:pt x="288" y="387"/>
                  </a:lnTo>
                  <a:lnTo>
                    <a:pt x="297" y="369"/>
                  </a:lnTo>
                  <a:lnTo>
                    <a:pt x="315" y="355"/>
                  </a:lnTo>
                  <a:lnTo>
                    <a:pt x="331" y="330"/>
                  </a:lnTo>
                  <a:lnTo>
                    <a:pt x="358" y="307"/>
                  </a:lnTo>
                  <a:lnTo>
                    <a:pt x="374" y="280"/>
                  </a:lnTo>
                  <a:lnTo>
                    <a:pt x="392" y="260"/>
                  </a:lnTo>
                  <a:lnTo>
                    <a:pt x="417" y="237"/>
                  </a:lnTo>
                  <a:lnTo>
                    <a:pt x="426" y="225"/>
                  </a:lnTo>
                  <a:lnTo>
                    <a:pt x="434" y="210"/>
                  </a:lnTo>
                  <a:lnTo>
                    <a:pt x="433" y="191"/>
                  </a:lnTo>
                  <a:lnTo>
                    <a:pt x="420" y="189"/>
                  </a:lnTo>
                  <a:lnTo>
                    <a:pt x="406" y="196"/>
                  </a:lnTo>
                  <a:lnTo>
                    <a:pt x="404" y="184"/>
                  </a:lnTo>
                  <a:lnTo>
                    <a:pt x="394" y="173"/>
                  </a:lnTo>
                  <a:lnTo>
                    <a:pt x="353" y="161"/>
                  </a:lnTo>
                  <a:lnTo>
                    <a:pt x="322" y="141"/>
                  </a:lnTo>
                  <a:lnTo>
                    <a:pt x="312" y="127"/>
                  </a:lnTo>
                  <a:lnTo>
                    <a:pt x="296" y="121"/>
                  </a:lnTo>
                  <a:lnTo>
                    <a:pt x="285" y="134"/>
                  </a:lnTo>
                  <a:lnTo>
                    <a:pt x="265" y="138"/>
                  </a:lnTo>
                  <a:lnTo>
                    <a:pt x="248" y="125"/>
                  </a:lnTo>
                  <a:lnTo>
                    <a:pt x="235" y="114"/>
                  </a:lnTo>
                  <a:lnTo>
                    <a:pt x="219" y="116"/>
                  </a:lnTo>
                  <a:lnTo>
                    <a:pt x="212" y="95"/>
                  </a:lnTo>
                  <a:lnTo>
                    <a:pt x="217" y="81"/>
                  </a:lnTo>
                  <a:lnTo>
                    <a:pt x="203" y="65"/>
                  </a:lnTo>
                  <a:lnTo>
                    <a:pt x="217" y="57"/>
                  </a:lnTo>
                  <a:lnTo>
                    <a:pt x="208" y="43"/>
                  </a:lnTo>
                  <a:lnTo>
                    <a:pt x="201" y="24"/>
                  </a:lnTo>
                  <a:lnTo>
                    <a:pt x="196" y="15"/>
                  </a:lnTo>
                  <a:lnTo>
                    <a:pt x="150" y="0"/>
                  </a:lnTo>
                  <a:lnTo>
                    <a:pt x="139" y="11"/>
                  </a:lnTo>
                  <a:lnTo>
                    <a:pt x="109" y="38"/>
                  </a:lnTo>
                  <a:lnTo>
                    <a:pt x="0" y="138"/>
                  </a:lnTo>
                  <a:lnTo>
                    <a:pt x="5" y="150"/>
                  </a:lnTo>
                  <a:lnTo>
                    <a:pt x="16" y="159"/>
                  </a:lnTo>
                  <a:lnTo>
                    <a:pt x="21" y="171"/>
                  </a:lnTo>
                  <a:lnTo>
                    <a:pt x="36" y="193"/>
                  </a:lnTo>
                  <a:lnTo>
                    <a:pt x="46" y="198"/>
                  </a:lnTo>
                  <a:lnTo>
                    <a:pt x="55" y="212"/>
                  </a:lnTo>
                  <a:lnTo>
                    <a:pt x="68" y="219"/>
                  </a:lnTo>
                  <a:lnTo>
                    <a:pt x="70" y="234"/>
                  </a:lnTo>
                  <a:lnTo>
                    <a:pt x="84" y="244"/>
                  </a:lnTo>
                  <a:lnTo>
                    <a:pt x="82" y="260"/>
                  </a:lnTo>
                  <a:lnTo>
                    <a:pt x="86" y="275"/>
                  </a:lnTo>
                  <a:lnTo>
                    <a:pt x="96" y="275"/>
                  </a:lnTo>
                  <a:lnTo>
                    <a:pt x="98" y="292"/>
                  </a:lnTo>
                  <a:lnTo>
                    <a:pt x="110" y="292"/>
                  </a:lnTo>
                  <a:lnTo>
                    <a:pt x="105" y="305"/>
                  </a:lnTo>
                  <a:lnTo>
                    <a:pt x="125" y="305"/>
                  </a:lnTo>
                  <a:lnTo>
                    <a:pt x="123" y="321"/>
                  </a:lnTo>
                  <a:lnTo>
                    <a:pt x="137" y="312"/>
                  </a:lnTo>
                  <a:lnTo>
                    <a:pt x="148" y="294"/>
                  </a:lnTo>
                  <a:lnTo>
                    <a:pt x="162" y="292"/>
                  </a:lnTo>
                  <a:lnTo>
                    <a:pt x="153" y="312"/>
                  </a:lnTo>
                  <a:lnTo>
                    <a:pt x="139" y="316"/>
                  </a:lnTo>
                  <a:lnTo>
                    <a:pt x="162" y="316"/>
                  </a:lnTo>
                  <a:lnTo>
                    <a:pt x="175" y="314"/>
                  </a:lnTo>
                  <a:lnTo>
                    <a:pt x="187" y="323"/>
                  </a:lnTo>
                  <a:lnTo>
                    <a:pt x="191" y="346"/>
                  </a:lnTo>
                  <a:lnTo>
                    <a:pt x="207" y="353"/>
                  </a:lnTo>
                  <a:lnTo>
                    <a:pt x="194" y="371"/>
                  </a:lnTo>
                  <a:lnTo>
                    <a:pt x="189" y="383"/>
                  </a:lnTo>
                  <a:lnTo>
                    <a:pt x="175" y="392"/>
                  </a:lnTo>
                  <a:lnTo>
                    <a:pt x="175" y="405"/>
                  </a:lnTo>
                  <a:lnTo>
                    <a:pt x="189" y="417"/>
                  </a:lnTo>
                  <a:lnTo>
                    <a:pt x="183" y="431"/>
                  </a:lnTo>
                  <a:lnTo>
                    <a:pt x="182" y="444"/>
                  </a:lnTo>
                  <a:lnTo>
                    <a:pt x="194" y="456"/>
                  </a:lnTo>
                  <a:lnTo>
                    <a:pt x="196" y="488"/>
                  </a:lnTo>
                  <a:lnTo>
                    <a:pt x="216" y="490"/>
                  </a:lnTo>
                  <a:lnTo>
                    <a:pt x="216" y="490"/>
                  </a:lnTo>
                  <a:lnTo>
                    <a:pt x="216" y="4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36">
              <a:extLst>
                <a:ext uri="{FF2B5EF4-FFF2-40B4-BE49-F238E27FC236}">
                  <a16:creationId xmlns:a16="http://schemas.microsoft.com/office/drawing/2014/main" id="{3A03B391-2DEF-E7C1-4CF9-0FA75AE6FA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9053" y="8560500"/>
              <a:ext cx="767957" cy="1041260"/>
            </a:xfrm>
            <a:custGeom>
              <a:avLst/>
              <a:gdLst>
                <a:gd name="T0" fmla="*/ 242 w 340"/>
                <a:gd name="T1" fmla="*/ 363 h 461"/>
                <a:gd name="T2" fmla="*/ 283 w 340"/>
                <a:gd name="T3" fmla="*/ 325 h 461"/>
                <a:gd name="T4" fmla="*/ 311 w 340"/>
                <a:gd name="T5" fmla="*/ 322 h 461"/>
                <a:gd name="T6" fmla="*/ 325 w 340"/>
                <a:gd name="T7" fmla="*/ 295 h 461"/>
                <a:gd name="T8" fmla="*/ 338 w 340"/>
                <a:gd name="T9" fmla="*/ 270 h 461"/>
                <a:gd name="T10" fmla="*/ 322 w 340"/>
                <a:gd name="T11" fmla="*/ 240 h 461"/>
                <a:gd name="T12" fmla="*/ 318 w 340"/>
                <a:gd name="T13" fmla="*/ 217 h 461"/>
                <a:gd name="T14" fmla="*/ 306 w 340"/>
                <a:gd name="T15" fmla="*/ 215 h 461"/>
                <a:gd name="T16" fmla="*/ 290 w 340"/>
                <a:gd name="T17" fmla="*/ 194 h 461"/>
                <a:gd name="T18" fmla="*/ 283 w 340"/>
                <a:gd name="T19" fmla="*/ 171 h 461"/>
                <a:gd name="T20" fmla="*/ 274 w 340"/>
                <a:gd name="T21" fmla="*/ 137 h 461"/>
                <a:gd name="T22" fmla="*/ 261 w 340"/>
                <a:gd name="T23" fmla="*/ 99 h 461"/>
                <a:gd name="T24" fmla="*/ 243 w 340"/>
                <a:gd name="T25" fmla="*/ 69 h 461"/>
                <a:gd name="T26" fmla="*/ 211 w 340"/>
                <a:gd name="T27" fmla="*/ 55 h 461"/>
                <a:gd name="T28" fmla="*/ 199 w 340"/>
                <a:gd name="T29" fmla="*/ 32 h 461"/>
                <a:gd name="T30" fmla="*/ 149 w 340"/>
                <a:gd name="T31" fmla="*/ 19 h 461"/>
                <a:gd name="T32" fmla="*/ 122 w 340"/>
                <a:gd name="T33" fmla="*/ 0 h 461"/>
                <a:gd name="T34" fmla="*/ 0 w 340"/>
                <a:gd name="T35" fmla="*/ 98 h 461"/>
                <a:gd name="T36" fmla="*/ 16 w 340"/>
                <a:gd name="T37" fmla="*/ 128 h 461"/>
                <a:gd name="T38" fmla="*/ 16 w 340"/>
                <a:gd name="T39" fmla="*/ 160 h 461"/>
                <a:gd name="T40" fmla="*/ 17 w 340"/>
                <a:gd name="T41" fmla="*/ 190 h 461"/>
                <a:gd name="T42" fmla="*/ 37 w 340"/>
                <a:gd name="T43" fmla="*/ 220 h 461"/>
                <a:gd name="T44" fmla="*/ 60 w 340"/>
                <a:gd name="T45" fmla="*/ 245 h 461"/>
                <a:gd name="T46" fmla="*/ 73 w 340"/>
                <a:gd name="T47" fmla="*/ 263 h 461"/>
                <a:gd name="T48" fmla="*/ 85 w 340"/>
                <a:gd name="T49" fmla="*/ 295 h 461"/>
                <a:gd name="T50" fmla="*/ 96 w 340"/>
                <a:gd name="T51" fmla="*/ 318 h 461"/>
                <a:gd name="T52" fmla="*/ 101 w 340"/>
                <a:gd name="T53" fmla="*/ 349 h 461"/>
                <a:gd name="T54" fmla="*/ 115 w 340"/>
                <a:gd name="T55" fmla="*/ 375 h 461"/>
                <a:gd name="T56" fmla="*/ 117 w 340"/>
                <a:gd name="T57" fmla="*/ 406 h 461"/>
                <a:gd name="T58" fmla="*/ 121 w 340"/>
                <a:gd name="T59" fmla="*/ 430 h 461"/>
                <a:gd name="T60" fmla="*/ 133 w 340"/>
                <a:gd name="T61" fmla="*/ 455 h 461"/>
                <a:gd name="T62" fmla="*/ 133 w 340"/>
                <a:gd name="T63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0" h="461">
                  <a:moveTo>
                    <a:pt x="133" y="461"/>
                  </a:moveTo>
                  <a:lnTo>
                    <a:pt x="242" y="363"/>
                  </a:lnTo>
                  <a:lnTo>
                    <a:pt x="272" y="336"/>
                  </a:lnTo>
                  <a:lnTo>
                    <a:pt x="283" y="325"/>
                  </a:lnTo>
                  <a:lnTo>
                    <a:pt x="324" y="333"/>
                  </a:lnTo>
                  <a:lnTo>
                    <a:pt x="311" y="322"/>
                  </a:lnTo>
                  <a:lnTo>
                    <a:pt x="320" y="308"/>
                  </a:lnTo>
                  <a:lnTo>
                    <a:pt x="325" y="295"/>
                  </a:lnTo>
                  <a:lnTo>
                    <a:pt x="340" y="286"/>
                  </a:lnTo>
                  <a:lnTo>
                    <a:pt x="338" y="270"/>
                  </a:lnTo>
                  <a:lnTo>
                    <a:pt x="332" y="258"/>
                  </a:lnTo>
                  <a:lnTo>
                    <a:pt x="322" y="240"/>
                  </a:lnTo>
                  <a:lnTo>
                    <a:pt x="331" y="228"/>
                  </a:lnTo>
                  <a:lnTo>
                    <a:pt x="318" y="217"/>
                  </a:lnTo>
                  <a:lnTo>
                    <a:pt x="308" y="228"/>
                  </a:lnTo>
                  <a:lnTo>
                    <a:pt x="306" y="215"/>
                  </a:lnTo>
                  <a:lnTo>
                    <a:pt x="297" y="208"/>
                  </a:lnTo>
                  <a:lnTo>
                    <a:pt x="290" y="194"/>
                  </a:lnTo>
                  <a:lnTo>
                    <a:pt x="292" y="178"/>
                  </a:lnTo>
                  <a:lnTo>
                    <a:pt x="283" y="171"/>
                  </a:lnTo>
                  <a:lnTo>
                    <a:pt x="268" y="153"/>
                  </a:lnTo>
                  <a:lnTo>
                    <a:pt x="274" y="137"/>
                  </a:lnTo>
                  <a:lnTo>
                    <a:pt x="276" y="124"/>
                  </a:lnTo>
                  <a:lnTo>
                    <a:pt x="261" y="99"/>
                  </a:lnTo>
                  <a:lnTo>
                    <a:pt x="243" y="85"/>
                  </a:lnTo>
                  <a:lnTo>
                    <a:pt x="243" y="69"/>
                  </a:lnTo>
                  <a:lnTo>
                    <a:pt x="231" y="67"/>
                  </a:lnTo>
                  <a:lnTo>
                    <a:pt x="211" y="55"/>
                  </a:lnTo>
                  <a:lnTo>
                    <a:pt x="211" y="39"/>
                  </a:lnTo>
                  <a:lnTo>
                    <a:pt x="199" y="32"/>
                  </a:lnTo>
                  <a:lnTo>
                    <a:pt x="172" y="32"/>
                  </a:lnTo>
                  <a:lnTo>
                    <a:pt x="149" y="19"/>
                  </a:lnTo>
                  <a:lnTo>
                    <a:pt x="135" y="7"/>
                  </a:lnTo>
                  <a:lnTo>
                    <a:pt x="122" y="0"/>
                  </a:lnTo>
                  <a:lnTo>
                    <a:pt x="9" y="82"/>
                  </a:lnTo>
                  <a:lnTo>
                    <a:pt x="0" y="98"/>
                  </a:lnTo>
                  <a:lnTo>
                    <a:pt x="12" y="112"/>
                  </a:lnTo>
                  <a:lnTo>
                    <a:pt x="16" y="128"/>
                  </a:lnTo>
                  <a:lnTo>
                    <a:pt x="16" y="147"/>
                  </a:lnTo>
                  <a:lnTo>
                    <a:pt x="16" y="160"/>
                  </a:lnTo>
                  <a:lnTo>
                    <a:pt x="16" y="176"/>
                  </a:lnTo>
                  <a:lnTo>
                    <a:pt x="17" y="190"/>
                  </a:lnTo>
                  <a:lnTo>
                    <a:pt x="26" y="203"/>
                  </a:lnTo>
                  <a:lnTo>
                    <a:pt x="37" y="220"/>
                  </a:lnTo>
                  <a:lnTo>
                    <a:pt x="48" y="229"/>
                  </a:lnTo>
                  <a:lnTo>
                    <a:pt x="60" y="245"/>
                  </a:lnTo>
                  <a:lnTo>
                    <a:pt x="69" y="251"/>
                  </a:lnTo>
                  <a:lnTo>
                    <a:pt x="73" y="263"/>
                  </a:lnTo>
                  <a:lnTo>
                    <a:pt x="85" y="276"/>
                  </a:lnTo>
                  <a:lnTo>
                    <a:pt x="85" y="295"/>
                  </a:lnTo>
                  <a:lnTo>
                    <a:pt x="94" y="306"/>
                  </a:lnTo>
                  <a:lnTo>
                    <a:pt x="96" y="318"/>
                  </a:lnTo>
                  <a:lnTo>
                    <a:pt x="98" y="331"/>
                  </a:lnTo>
                  <a:lnTo>
                    <a:pt x="101" y="349"/>
                  </a:lnTo>
                  <a:lnTo>
                    <a:pt x="114" y="359"/>
                  </a:lnTo>
                  <a:lnTo>
                    <a:pt x="115" y="375"/>
                  </a:lnTo>
                  <a:lnTo>
                    <a:pt x="115" y="388"/>
                  </a:lnTo>
                  <a:lnTo>
                    <a:pt x="117" y="406"/>
                  </a:lnTo>
                  <a:lnTo>
                    <a:pt x="126" y="418"/>
                  </a:lnTo>
                  <a:lnTo>
                    <a:pt x="121" y="430"/>
                  </a:lnTo>
                  <a:lnTo>
                    <a:pt x="122" y="445"/>
                  </a:lnTo>
                  <a:lnTo>
                    <a:pt x="133" y="455"/>
                  </a:lnTo>
                  <a:lnTo>
                    <a:pt x="133" y="461"/>
                  </a:lnTo>
                  <a:lnTo>
                    <a:pt x="133" y="461"/>
                  </a:lnTo>
                  <a:lnTo>
                    <a:pt x="133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37">
              <a:extLst>
                <a:ext uri="{FF2B5EF4-FFF2-40B4-BE49-F238E27FC236}">
                  <a16:creationId xmlns:a16="http://schemas.microsoft.com/office/drawing/2014/main" id="{1E675CDD-9447-62E9-0011-436A129354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72712" y="8092950"/>
              <a:ext cx="1097727" cy="1142901"/>
            </a:xfrm>
            <a:custGeom>
              <a:avLst/>
              <a:gdLst>
                <a:gd name="T0" fmla="*/ 240 w 486"/>
                <a:gd name="T1" fmla="*/ 500 h 506"/>
                <a:gd name="T2" fmla="*/ 290 w 486"/>
                <a:gd name="T3" fmla="*/ 493 h 506"/>
                <a:gd name="T4" fmla="*/ 310 w 486"/>
                <a:gd name="T5" fmla="*/ 467 h 506"/>
                <a:gd name="T6" fmla="*/ 326 w 486"/>
                <a:gd name="T7" fmla="*/ 408 h 506"/>
                <a:gd name="T8" fmla="*/ 351 w 486"/>
                <a:gd name="T9" fmla="*/ 369 h 506"/>
                <a:gd name="T10" fmla="*/ 377 w 486"/>
                <a:gd name="T11" fmla="*/ 289 h 506"/>
                <a:gd name="T12" fmla="*/ 470 w 486"/>
                <a:gd name="T13" fmla="*/ 271 h 506"/>
                <a:gd name="T14" fmla="*/ 486 w 486"/>
                <a:gd name="T15" fmla="*/ 214 h 506"/>
                <a:gd name="T16" fmla="*/ 413 w 486"/>
                <a:gd name="T17" fmla="*/ 125 h 506"/>
                <a:gd name="T18" fmla="*/ 379 w 486"/>
                <a:gd name="T19" fmla="*/ 30 h 506"/>
                <a:gd name="T20" fmla="*/ 354 w 486"/>
                <a:gd name="T21" fmla="*/ 20 h 506"/>
                <a:gd name="T22" fmla="*/ 327 w 486"/>
                <a:gd name="T23" fmla="*/ 27 h 506"/>
                <a:gd name="T24" fmla="*/ 299 w 486"/>
                <a:gd name="T25" fmla="*/ 20 h 506"/>
                <a:gd name="T26" fmla="*/ 272 w 486"/>
                <a:gd name="T27" fmla="*/ 7 h 506"/>
                <a:gd name="T28" fmla="*/ 240 w 486"/>
                <a:gd name="T29" fmla="*/ 0 h 506"/>
                <a:gd name="T30" fmla="*/ 206 w 486"/>
                <a:gd name="T31" fmla="*/ 14 h 506"/>
                <a:gd name="T32" fmla="*/ 171 w 486"/>
                <a:gd name="T33" fmla="*/ 20 h 506"/>
                <a:gd name="T34" fmla="*/ 171 w 486"/>
                <a:gd name="T35" fmla="*/ 47 h 506"/>
                <a:gd name="T36" fmla="*/ 155 w 486"/>
                <a:gd name="T37" fmla="*/ 70 h 506"/>
                <a:gd name="T38" fmla="*/ 126 w 486"/>
                <a:gd name="T39" fmla="*/ 118 h 506"/>
                <a:gd name="T40" fmla="*/ 108 w 486"/>
                <a:gd name="T41" fmla="*/ 152 h 506"/>
                <a:gd name="T42" fmla="*/ 107 w 486"/>
                <a:gd name="T43" fmla="*/ 191 h 506"/>
                <a:gd name="T44" fmla="*/ 57 w 486"/>
                <a:gd name="T45" fmla="*/ 226 h 506"/>
                <a:gd name="T46" fmla="*/ 34 w 486"/>
                <a:gd name="T47" fmla="*/ 265 h 506"/>
                <a:gd name="T48" fmla="*/ 37 w 486"/>
                <a:gd name="T49" fmla="*/ 290 h 506"/>
                <a:gd name="T50" fmla="*/ 12 w 486"/>
                <a:gd name="T51" fmla="*/ 297 h 506"/>
                <a:gd name="T52" fmla="*/ 11 w 486"/>
                <a:gd name="T53" fmla="*/ 310 h 506"/>
                <a:gd name="T54" fmla="*/ 57 w 486"/>
                <a:gd name="T55" fmla="*/ 310 h 506"/>
                <a:gd name="T56" fmla="*/ 105 w 486"/>
                <a:gd name="T57" fmla="*/ 315 h 506"/>
                <a:gd name="T58" fmla="*/ 141 w 486"/>
                <a:gd name="T59" fmla="*/ 337 h 506"/>
                <a:gd name="T60" fmla="*/ 187 w 486"/>
                <a:gd name="T61" fmla="*/ 358 h 506"/>
                <a:gd name="T62" fmla="*/ 189 w 486"/>
                <a:gd name="T63" fmla="*/ 394 h 506"/>
                <a:gd name="T64" fmla="*/ 181 w 486"/>
                <a:gd name="T65" fmla="*/ 429 h 506"/>
                <a:gd name="T66" fmla="*/ 187 w 486"/>
                <a:gd name="T67" fmla="*/ 458 h 506"/>
                <a:gd name="T68" fmla="*/ 215 w 486"/>
                <a:gd name="T69" fmla="*/ 474 h 506"/>
                <a:gd name="T70" fmla="*/ 221 w 486"/>
                <a:gd name="T71" fmla="*/ 504 h 506"/>
                <a:gd name="T72" fmla="*/ 228 w 486"/>
                <a:gd name="T73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6" h="506">
                  <a:moveTo>
                    <a:pt x="228" y="506"/>
                  </a:moveTo>
                  <a:lnTo>
                    <a:pt x="240" y="500"/>
                  </a:lnTo>
                  <a:lnTo>
                    <a:pt x="283" y="502"/>
                  </a:lnTo>
                  <a:lnTo>
                    <a:pt x="290" y="493"/>
                  </a:lnTo>
                  <a:lnTo>
                    <a:pt x="315" y="477"/>
                  </a:lnTo>
                  <a:lnTo>
                    <a:pt x="310" y="467"/>
                  </a:lnTo>
                  <a:lnTo>
                    <a:pt x="308" y="451"/>
                  </a:lnTo>
                  <a:lnTo>
                    <a:pt x="326" y="408"/>
                  </a:lnTo>
                  <a:lnTo>
                    <a:pt x="338" y="386"/>
                  </a:lnTo>
                  <a:lnTo>
                    <a:pt x="351" y="369"/>
                  </a:lnTo>
                  <a:lnTo>
                    <a:pt x="352" y="333"/>
                  </a:lnTo>
                  <a:lnTo>
                    <a:pt x="377" y="289"/>
                  </a:lnTo>
                  <a:lnTo>
                    <a:pt x="429" y="253"/>
                  </a:lnTo>
                  <a:lnTo>
                    <a:pt x="470" y="271"/>
                  </a:lnTo>
                  <a:lnTo>
                    <a:pt x="472" y="255"/>
                  </a:lnTo>
                  <a:lnTo>
                    <a:pt x="486" y="214"/>
                  </a:lnTo>
                  <a:lnTo>
                    <a:pt x="425" y="155"/>
                  </a:lnTo>
                  <a:lnTo>
                    <a:pt x="413" y="125"/>
                  </a:lnTo>
                  <a:lnTo>
                    <a:pt x="386" y="50"/>
                  </a:lnTo>
                  <a:lnTo>
                    <a:pt x="379" y="30"/>
                  </a:lnTo>
                  <a:lnTo>
                    <a:pt x="374" y="20"/>
                  </a:lnTo>
                  <a:lnTo>
                    <a:pt x="354" y="20"/>
                  </a:lnTo>
                  <a:lnTo>
                    <a:pt x="342" y="22"/>
                  </a:lnTo>
                  <a:lnTo>
                    <a:pt x="327" y="27"/>
                  </a:lnTo>
                  <a:lnTo>
                    <a:pt x="315" y="22"/>
                  </a:lnTo>
                  <a:lnTo>
                    <a:pt x="299" y="20"/>
                  </a:lnTo>
                  <a:lnTo>
                    <a:pt x="288" y="14"/>
                  </a:lnTo>
                  <a:lnTo>
                    <a:pt x="272" y="7"/>
                  </a:lnTo>
                  <a:lnTo>
                    <a:pt x="253" y="7"/>
                  </a:lnTo>
                  <a:lnTo>
                    <a:pt x="240" y="0"/>
                  </a:lnTo>
                  <a:lnTo>
                    <a:pt x="221" y="4"/>
                  </a:lnTo>
                  <a:lnTo>
                    <a:pt x="206" y="14"/>
                  </a:lnTo>
                  <a:lnTo>
                    <a:pt x="187" y="18"/>
                  </a:lnTo>
                  <a:lnTo>
                    <a:pt x="171" y="20"/>
                  </a:lnTo>
                  <a:lnTo>
                    <a:pt x="162" y="32"/>
                  </a:lnTo>
                  <a:lnTo>
                    <a:pt x="171" y="47"/>
                  </a:lnTo>
                  <a:lnTo>
                    <a:pt x="169" y="63"/>
                  </a:lnTo>
                  <a:lnTo>
                    <a:pt x="155" y="70"/>
                  </a:lnTo>
                  <a:lnTo>
                    <a:pt x="137" y="103"/>
                  </a:lnTo>
                  <a:lnTo>
                    <a:pt x="126" y="118"/>
                  </a:lnTo>
                  <a:lnTo>
                    <a:pt x="110" y="132"/>
                  </a:lnTo>
                  <a:lnTo>
                    <a:pt x="108" y="152"/>
                  </a:lnTo>
                  <a:lnTo>
                    <a:pt x="126" y="173"/>
                  </a:lnTo>
                  <a:lnTo>
                    <a:pt x="107" y="191"/>
                  </a:lnTo>
                  <a:lnTo>
                    <a:pt x="87" y="191"/>
                  </a:lnTo>
                  <a:lnTo>
                    <a:pt x="57" y="226"/>
                  </a:lnTo>
                  <a:lnTo>
                    <a:pt x="32" y="242"/>
                  </a:lnTo>
                  <a:lnTo>
                    <a:pt x="34" y="265"/>
                  </a:lnTo>
                  <a:lnTo>
                    <a:pt x="57" y="287"/>
                  </a:lnTo>
                  <a:lnTo>
                    <a:pt x="37" y="290"/>
                  </a:lnTo>
                  <a:lnTo>
                    <a:pt x="25" y="306"/>
                  </a:lnTo>
                  <a:lnTo>
                    <a:pt x="12" y="297"/>
                  </a:lnTo>
                  <a:lnTo>
                    <a:pt x="0" y="299"/>
                  </a:lnTo>
                  <a:lnTo>
                    <a:pt x="11" y="310"/>
                  </a:lnTo>
                  <a:lnTo>
                    <a:pt x="37" y="306"/>
                  </a:lnTo>
                  <a:lnTo>
                    <a:pt x="57" y="310"/>
                  </a:lnTo>
                  <a:lnTo>
                    <a:pt x="78" y="319"/>
                  </a:lnTo>
                  <a:lnTo>
                    <a:pt x="105" y="315"/>
                  </a:lnTo>
                  <a:lnTo>
                    <a:pt x="126" y="324"/>
                  </a:lnTo>
                  <a:lnTo>
                    <a:pt x="141" y="337"/>
                  </a:lnTo>
                  <a:lnTo>
                    <a:pt x="160" y="346"/>
                  </a:lnTo>
                  <a:lnTo>
                    <a:pt x="187" y="358"/>
                  </a:lnTo>
                  <a:lnTo>
                    <a:pt x="196" y="369"/>
                  </a:lnTo>
                  <a:lnTo>
                    <a:pt x="189" y="394"/>
                  </a:lnTo>
                  <a:lnTo>
                    <a:pt x="190" y="413"/>
                  </a:lnTo>
                  <a:lnTo>
                    <a:pt x="181" y="429"/>
                  </a:lnTo>
                  <a:lnTo>
                    <a:pt x="176" y="443"/>
                  </a:lnTo>
                  <a:lnTo>
                    <a:pt x="187" y="458"/>
                  </a:lnTo>
                  <a:lnTo>
                    <a:pt x="203" y="463"/>
                  </a:lnTo>
                  <a:lnTo>
                    <a:pt x="215" y="474"/>
                  </a:lnTo>
                  <a:lnTo>
                    <a:pt x="222" y="488"/>
                  </a:lnTo>
                  <a:lnTo>
                    <a:pt x="221" y="504"/>
                  </a:lnTo>
                  <a:lnTo>
                    <a:pt x="228" y="506"/>
                  </a:lnTo>
                  <a:lnTo>
                    <a:pt x="228" y="506"/>
                  </a:lnTo>
                  <a:lnTo>
                    <a:pt x="228" y="5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38">
              <a:extLst>
                <a:ext uri="{FF2B5EF4-FFF2-40B4-BE49-F238E27FC236}">
                  <a16:creationId xmlns:a16="http://schemas.microsoft.com/office/drawing/2014/main" id="{1E0F758D-24D1-0489-2B34-1217F07BA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50110" y="9251661"/>
              <a:ext cx="555640" cy="469809"/>
            </a:xfrm>
            <a:custGeom>
              <a:avLst/>
              <a:gdLst>
                <a:gd name="T0" fmla="*/ 210 w 246"/>
                <a:gd name="T1" fmla="*/ 208 h 208"/>
                <a:gd name="T2" fmla="*/ 230 w 246"/>
                <a:gd name="T3" fmla="*/ 187 h 208"/>
                <a:gd name="T4" fmla="*/ 246 w 246"/>
                <a:gd name="T5" fmla="*/ 167 h 208"/>
                <a:gd name="T6" fmla="*/ 233 w 246"/>
                <a:gd name="T7" fmla="*/ 162 h 208"/>
                <a:gd name="T8" fmla="*/ 224 w 246"/>
                <a:gd name="T9" fmla="*/ 158 h 208"/>
                <a:gd name="T10" fmla="*/ 212 w 246"/>
                <a:gd name="T11" fmla="*/ 146 h 208"/>
                <a:gd name="T12" fmla="*/ 206 w 246"/>
                <a:gd name="T13" fmla="*/ 133 h 208"/>
                <a:gd name="T14" fmla="*/ 196 w 246"/>
                <a:gd name="T15" fmla="*/ 124 h 208"/>
                <a:gd name="T16" fmla="*/ 194 w 246"/>
                <a:gd name="T17" fmla="*/ 112 h 208"/>
                <a:gd name="T18" fmla="*/ 192 w 246"/>
                <a:gd name="T19" fmla="*/ 100 h 208"/>
                <a:gd name="T20" fmla="*/ 190 w 246"/>
                <a:gd name="T21" fmla="*/ 85 h 208"/>
                <a:gd name="T22" fmla="*/ 185 w 246"/>
                <a:gd name="T23" fmla="*/ 76 h 208"/>
                <a:gd name="T24" fmla="*/ 173 w 246"/>
                <a:gd name="T25" fmla="*/ 64 h 208"/>
                <a:gd name="T26" fmla="*/ 174 w 246"/>
                <a:gd name="T27" fmla="*/ 51 h 208"/>
                <a:gd name="T28" fmla="*/ 167 w 246"/>
                <a:gd name="T29" fmla="*/ 37 h 208"/>
                <a:gd name="T30" fmla="*/ 155 w 246"/>
                <a:gd name="T31" fmla="*/ 34 h 208"/>
                <a:gd name="T32" fmla="*/ 142 w 246"/>
                <a:gd name="T33" fmla="*/ 28 h 208"/>
                <a:gd name="T34" fmla="*/ 133 w 246"/>
                <a:gd name="T35" fmla="*/ 18 h 208"/>
                <a:gd name="T36" fmla="*/ 121 w 246"/>
                <a:gd name="T37" fmla="*/ 12 h 208"/>
                <a:gd name="T38" fmla="*/ 110 w 246"/>
                <a:gd name="T39" fmla="*/ 2 h 208"/>
                <a:gd name="T40" fmla="*/ 91 w 246"/>
                <a:gd name="T41" fmla="*/ 0 h 208"/>
                <a:gd name="T42" fmla="*/ 71 w 246"/>
                <a:gd name="T43" fmla="*/ 7 h 208"/>
                <a:gd name="T44" fmla="*/ 57 w 246"/>
                <a:gd name="T45" fmla="*/ 9 h 208"/>
                <a:gd name="T46" fmla="*/ 20 w 246"/>
                <a:gd name="T47" fmla="*/ 3 h 208"/>
                <a:gd name="T48" fmla="*/ 0 w 246"/>
                <a:gd name="T49" fmla="*/ 2 h 208"/>
                <a:gd name="T50" fmla="*/ 4 w 246"/>
                <a:gd name="T51" fmla="*/ 21 h 208"/>
                <a:gd name="T52" fmla="*/ 18 w 246"/>
                <a:gd name="T53" fmla="*/ 68 h 208"/>
                <a:gd name="T54" fmla="*/ 21 w 246"/>
                <a:gd name="T55" fmla="*/ 94 h 208"/>
                <a:gd name="T56" fmla="*/ 39 w 246"/>
                <a:gd name="T57" fmla="*/ 180 h 208"/>
                <a:gd name="T58" fmla="*/ 93 w 246"/>
                <a:gd name="T59" fmla="*/ 203 h 208"/>
                <a:gd name="T60" fmla="*/ 114 w 246"/>
                <a:gd name="T61" fmla="*/ 208 h 208"/>
                <a:gd name="T62" fmla="*/ 162 w 246"/>
                <a:gd name="T63" fmla="*/ 208 h 208"/>
                <a:gd name="T64" fmla="*/ 210 w 246"/>
                <a:gd name="T65" fmla="*/ 208 h 208"/>
                <a:gd name="T66" fmla="*/ 210 w 246"/>
                <a:gd name="T67" fmla="*/ 208 h 208"/>
                <a:gd name="T68" fmla="*/ 210 w 246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" h="208">
                  <a:moveTo>
                    <a:pt x="210" y="208"/>
                  </a:moveTo>
                  <a:lnTo>
                    <a:pt x="230" y="187"/>
                  </a:lnTo>
                  <a:lnTo>
                    <a:pt x="246" y="167"/>
                  </a:lnTo>
                  <a:lnTo>
                    <a:pt x="233" y="162"/>
                  </a:lnTo>
                  <a:lnTo>
                    <a:pt x="224" y="158"/>
                  </a:lnTo>
                  <a:lnTo>
                    <a:pt x="212" y="146"/>
                  </a:lnTo>
                  <a:lnTo>
                    <a:pt x="206" y="133"/>
                  </a:lnTo>
                  <a:lnTo>
                    <a:pt x="196" y="124"/>
                  </a:lnTo>
                  <a:lnTo>
                    <a:pt x="194" y="112"/>
                  </a:lnTo>
                  <a:lnTo>
                    <a:pt x="192" y="100"/>
                  </a:lnTo>
                  <a:lnTo>
                    <a:pt x="190" y="85"/>
                  </a:lnTo>
                  <a:lnTo>
                    <a:pt x="185" y="76"/>
                  </a:lnTo>
                  <a:lnTo>
                    <a:pt x="173" y="64"/>
                  </a:lnTo>
                  <a:lnTo>
                    <a:pt x="174" y="51"/>
                  </a:lnTo>
                  <a:lnTo>
                    <a:pt x="167" y="37"/>
                  </a:lnTo>
                  <a:lnTo>
                    <a:pt x="155" y="34"/>
                  </a:lnTo>
                  <a:lnTo>
                    <a:pt x="142" y="28"/>
                  </a:lnTo>
                  <a:lnTo>
                    <a:pt x="133" y="18"/>
                  </a:lnTo>
                  <a:lnTo>
                    <a:pt x="121" y="12"/>
                  </a:lnTo>
                  <a:lnTo>
                    <a:pt x="110" y="2"/>
                  </a:lnTo>
                  <a:lnTo>
                    <a:pt x="91" y="0"/>
                  </a:lnTo>
                  <a:lnTo>
                    <a:pt x="71" y="7"/>
                  </a:lnTo>
                  <a:lnTo>
                    <a:pt x="57" y="9"/>
                  </a:lnTo>
                  <a:lnTo>
                    <a:pt x="20" y="3"/>
                  </a:lnTo>
                  <a:lnTo>
                    <a:pt x="0" y="2"/>
                  </a:lnTo>
                  <a:lnTo>
                    <a:pt x="4" y="21"/>
                  </a:lnTo>
                  <a:lnTo>
                    <a:pt x="18" y="68"/>
                  </a:lnTo>
                  <a:lnTo>
                    <a:pt x="21" y="94"/>
                  </a:lnTo>
                  <a:lnTo>
                    <a:pt x="39" y="180"/>
                  </a:lnTo>
                  <a:lnTo>
                    <a:pt x="93" y="203"/>
                  </a:lnTo>
                  <a:lnTo>
                    <a:pt x="114" y="208"/>
                  </a:lnTo>
                  <a:lnTo>
                    <a:pt x="162" y="208"/>
                  </a:lnTo>
                  <a:lnTo>
                    <a:pt x="210" y="208"/>
                  </a:lnTo>
                  <a:lnTo>
                    <a:pt x="210" y="208"/>
                  </a:lnTo>
                  <a:lnTo>
                    <a:pt x="210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39">
              <a:extLst>
                <a:ext uri="{FF2B5EF4-FFF2-40B4-BE49-F238E27FC236}">
                  <a16:creationId xmlns:a16="http://schemas.microsoft.com/office/drawing/2014/main" id="{8105F1D9-EB1C-5817-7CE1-CE414E7DDA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4951" y="7087829"/>
              <a:ext cx="743112" cy="1163230"/>
            </a:xfrm>
            <a:custGeom>
              <a:avLst/>
              <a:gdLst>
                <a:gd name="T0" fmla="*/ 183 w 329"/>
                <a:gd name="T1" fmla="*/ 515 h 515"/>
                <a:gd name="T2" fmla="*/ 197 w 329"/>
                <a:gd name="T3" fmla="*/ 506 h 515"/>
                <a:gd name="T4" fmla="*/ 208 w 329"/>
                <a:gd name="T5" fmla="*/ 499 h 515"/>
                <a:gd name="T6" fmla="*/ 194 w 329"/>
                <a:gd name="T7" fmla="*/ 481 h 515"/>
                <a:gd name="T8" fmla="*/ 192 w 329"/>
                <a:gd name="T9" fmla="*/ 467 h 515"/>
                <a:gd name="T10" fmla="*/ 210 w 329"/>
                <a:gd name="T11" fmla="*/ 467 h 515"/>
                <a:gd name="T12" fmla="*/ 231 w 329"/>
                <a:gd name="T13" fmla="*/ 465 h 515"/>
                <a:gd name="T14" fmla="*/ 240 w 329"/>
                <a:gd name="T15" fmla="*/ 451 h 515"/>
                <a:gd name="T16" fmla="*/ 260 w 329"/>
                <a:gd name="T17" fmla="*/ 443 h 515"/>
                <a:gd name="T18" fmla="*/ 288 w 329"/>
                <a:gd name="T19" fmla="*/ 395 h 515"/>
                <a:gd name="T20" fmla="*/ 300 w 329"/>
                <a:gd name="T21" fmla="*/ 347 h 515"/>
                <a:gd name="T22" fmla="*/ 295 w 329"/>
                <a:gd name="T23" fmla="*/ 299 h 515"/>
                <a:gd name="T24" fmla="*/ 288 w 329"/>
                <a:gd name="T25" fmla="*/ 246 h 515"/>
                <a:gd name="T26" fmla="*/ 286 w 329"/>
                <a:gd name="T27" fmla="*/ 233 h 515"/>
                <a:gd name="T28" fmla="*/ 292 w 329"/>
                <a:gd name="T29" fmla="*/ 185 h 515"/>
                <a:gd name="T30" fmla="*/ 304 w 329"/>
                <a:gd name="T31" fmla="*/ 144 h 515"/>
                <a:gd name="T32" fmla="*/ 315 w 329"/>
                <a:gd name="T33" fmla="*/ 107 h 515"/>
                <a:gd name="T34" fmla="*/ 329 w 329"/>
                <a:gd name="T35" fmla="*/ 77 h 515"/>
                <a:gd name="T36" fmla="*/ 316 w 329"/>
                <a:gd name="T37" fmla="*/ 63 h 515"/>
                <a:gd name="T38" fmla="*/ 309 w 329"/>
                <a:gd name="T39" fmla="*/ 48 h 515"/>
                <a:gd name="T40" fmla="*/ 297 w 329"/>
                <a:gd name="T41" fmla="*/ 41 h 515"/>
                <a:gd name="T42" fmla="*/ 284 w 329"/>
                <a:gd name="T43" fmla="*/ 32 h 515"/>
                <a:gd name="T44" fmla="*/ 274 w 329"/>
                <a:gd name="T45" fmla="*/ 22 h 515"/>
                <a:gd name="T46" fmla="*/ 258 w 329"/>
                <a:gd name="T47" fmla="*/ 13 h 515"/>
                <a:gd name="T48" fmla="*/ 235 w 329"/>
                <a:gd name="T49" fmla="*/ 0 h 515"/>
                <a:gd name="T50" fmla="*/ 219 w 329"/>
                <a:gd name="T51" fmla="*/ 2 h 515"/>
                <a:gd name="T52" fmla="*/ 172 w 329"/>
                <a:gd name="T53" fmla="*/ 38 h 515"/>
                <a:gd name="T54" fmla="*/ 142 w 329"/>
                <a:gd name="T55" fmla="*/ 61 h 515"/>
                <a:gd name="T56" fmla="*/ 92 w 329"/>
                <a:gd name="T57" fmla="*/ 105 h 515"/>
                <a:gd name="T58" fmla="*/ 57 w 329"/>
                <a:gd name="T59" fmla="*/ 137 h 515"/>
                <a:gd name="T60" fmla="*/ 67 w 329"/>
                <a:gd name="T61" fmla="*/ 152 h 515"/>
                <a:gd name="T62" fmla="*/ 62 w 329"/>
                <a:gd name="T63" fmla="*/ 164 h 515"/>
                <a:gd name="T64" fmla="*/ 64 w 329"/>
                <a:gd name="T65" fmla="*/ 180 h 515"/>
                <a:gd name="T66" fmla="*/ 35 w 329"/>
                <a:gd name="T67" fmla="*/ 180 h 515"/>
                <a:gd name="T68" fmla="*/ 16 w 329"/>
                <a:gd name="T69" fmla="*/ 180 h 515"/>
                <a:gd name="T70" fmla="*/ 0 w 329"/>
                <a:gd name="T71" fmla="*/ 178 h 515"/>
                <a:gd name="T72" fmla="*/ 7 w 329"/>
                <a:gd name="T73" fmla="*/ 192 h 515"/>
                <a:gd name="T74" fmla="*/ 19 w 329"/>
                <a:gd name="T75" fmla="*/ 203 h 515"/>
                <a:gd name="T76" fmla="*/ 17 w 329"/>
                <a:gd name="T77" fmla="*/ 216 h 515"/>
                <a:gd name="T78" fmla="*/ 26 w 329"/>
                <a:gd name="T79" fmla="*/ 226 h 515"/>
                <a:gd name="T80" fmla="*/ 33 w 329"/>
                <a:gd name="T81" fmla="*/ 237 h 515"/>
                <a:gd name="T82" fmla="*/ 42 w 329"/>
                <a:gd name="T83" fmla="*/ 251 h 515"/>
                <a:gd name="T84" fmla="*/ 48 w 329"/>
                <a:gd name="T85" fmla="*/ 262 h 515"/>
                <a:gd name="T86" fmla="*/ 62 w 329"/>
                <a:gd name="T87" fmla="*/ 267 h 515"/>
                <a:gd name="T88" fmla="*/ 71 w 329"/>
                <a:gd name="T89" fmla="*/ 278 h 515"/>
                <a:gd name="T90" fmla="*/ 87 w 329"/>
                <a:gd name="T91" fmla="*/ 276 h 515"/>
                <a:gd name="T92" fmla="*/ 92 w 329"/>
                <a:gd name="T93" fmla="*/ 294 h 515"/>
                <a:gd name="T94" fmla="*/ 98 w 329"/>
                <a:gd name="T95" fmla="*/ 342 h 515"/>
                <a:gd name="T96" fmla="*/ 117 w 329"/>
                <a:gd name="T97" fmla="*/ 370 h 515"/>
                <a:gd name="T98" fmla="*/ 112 w 329"/>
                <a:gd name="T99" fmla="*/ 415 h 515"/>
                <a:gd name="T100" fmla="*/ 108 w 329"/>
                <a:gd name="T101" fmla="*/ 451 h 515"/>
                <a:gd name="T102" fmla="*/ 126 w 329"/>
                <a:gd name="T103" fmla="*/ 479 h 515"/>
                <a:gd name="T104" fmla="*/ 149 w 329"/>
                <a:gd name="T105" fmla="*/ 500 h 515"/>
                <a:gd name="T106" fmla="*/ 167 w 329"/>
                <a:gd name="T107" fmla="*/ 513 h 515"/>
                <a:gd name="T108" fmla="*/ 183 w 329"/>
                <a:gd name="T109" fmla="*/ 515 h 515"/>
                <a:gd name="T110" fmla="*/ 183 w 329"/>
                <a:gd name="T111" fmla="*/ 515 h 515"/>
                <a:gd name="T112" fmla="*/ 183 w 329"/>
                <a:gd name="T113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9" h="515">
                  <a:moveTo>
                    <a:pt x="183" y="515"/>
                  </a:moveTo>
                  <a:lnTo>
                    <a:pt x="197" y="506"/>
                  </a:lnTo>
                  <a:lnTo>
                    <a:pt x="208" y="499"/>
                  </a:lnTo>
                  <a:lnTo>
                    <a:pt x="194" y="481"/>
                  </a:lnTo>
                  <a:lnTo>
                    <a:pt x="192" y="467"/>
                  </a:lnTo>
                  <a:lnTo>
                    <a:pt x="210" y="467"/>
                  </a:lnTo>
                  <a:lnTo>
                    <a:pt x="231" y="465"/>
                  </a:lnTo>
                  <a:lnTo>
                    <a:pt x="240" y="451"/>
                  </a:lnTo>
                  <a:lnTo>
                    <a:pt x="260" y="443"/>
                  </a:lnTo>
                  <a:lnTo>
                    <a:pt x="288" y="395"/>
                  </a:lnTo>
                  <a:lnTo>
                    <a:pt x="300" y="347"/>
                  </a:lnTo>
                  <a:lnTo>
                    <a:pt x="295" y="299"/>
                  </a:lnTo>
                  <a:lnTo>
                    <a:pt x="288" y="246"/>
                  </a:lnTo>
                  <a:lnTo>
                    <a:pt x="286" y="233"/>
                  </a:lnTo>
                  <a:lnTo>
                    <a:pt x="292" y="185"/>
                  </a:lnTo>
                  <a:lnTo>
                    <a:pt x="304" y="144"/>
                  </a:lnTo>
                  <a:lnTo>
                    <a:pt x="315" y="107"/>
                  </a:lnTo>
                  <a:lnTo>
                    <a:pt x="329" y="77"/>
                  </a:lnTo>
                  <a:lnTo>
                    <a:pt x="316" y="63"/>
                  </a:lnTo>
                  <a:lnTo>
                    <a:pt x="309" y="48"/>
                  </a:lnTo>
                  <a:lnTo>
                    <a:pt x="297" y="41"/>
                  </a:lnTo>
                  <a:lnTo>
                    <a:pt x="284" y="32"/>
                  </a:lnTo>
                  <a:lnTo>
                    <a:pt x="274" y="22"/>
                  </a:lnTo>
                  <a:lnTo>
                    <a:pt x="258" y="13"/>
                  </a:lnTo>
                  <a:lnTo>
                    <a:pt x="235" y="0"/>
                  </a:lnTo>
                  <a:lnTo>
                    <a:pt x="219" y="2"/>
                  </a:lnTo>
                  <a:lnTo>
                    <a:pt x="172" y="38"/>
                  </a:lnTo>
                  <a:lnTo>
                    <a:pt x="142" y="61"/>
                  </a:lnTo>
                  <a:lnTo>
                    <a:pt x="92" y="105"/>
                  </a:lnTo>
                  <a:lnTo>
                    <a:pt x="57" y="137"/>
                  </a:lnTo>
                  <a:lnTo>
                    <a:pt x="67" y="152"/>
                  </a:lnTo>
                  <a:lnTo>
                    <a:pt x="62" y="164"/>
                  </a:lnTo>
                  <a:lnTo>
                    <a:pt x="64" y="180"/>
                  </a:lnTo>
                  <a:lnTo>
                    <a:pt x="35" y="180"/>
                  </a:lnTo>
                  <a:lnTo>
                    <a:pt x="16" y="180"/>
                  </a:lnTo>
                  <a:lnTo>
                    <a:pt x="0" y="178"/>
                  </a:lnTo>
                  <a:lnTo>
                    <a:pt x="7" y="192"/>
                  </a:lnTo>
                  <a:lnTo>
                    <a:pt x="19" y="203"/>
                  </a:lnTo>
                  <a:lnTo>
                    <a:pt x="17" y="216"/>
                  </a:lnTo>
                  <a:lnTo>
                    <a:pt x="26" y="226"/>
                  </a:lnTo>
                  <a:lnTo>
                    <a:pt x="33" y="237"/>
                  </a:lnTo>
                  <a:lnTo>
                    <a:pt x="42" y="251"/>
                  </a:lnTo>
                  <a:lnTo>
                    <a:pt x="48" y="262"/>
                  </a:lnTo>
                  <a:lnTo>
                    <a:pt x="62" y="267"/>
                  </a:lnTo>
                  <a:lnTo>
                    <a:pt x="71" y="278"/>
                  </a:lnTo>
                  <a:lnTo>
                    <a:pt x="87" y="276"/>
                  </a:lnTo>
                  <a:lnTo>
                    <a:pt x="92" y="294"/>
                  </a:lnTo>
                  <a:lnTo>
                    <a:pt x="98" y="342"/>
                  </a:lnTo>
                  <a:lnTo>
                    <a:pt x="117" y="370"/>
                  </a:lnTo>
                  <a:lnTo>
                    <a:pt x="112" y="415"/>
                  </a:lnTo>
                  <a:lnTo>
                    <a:pt x="108" y="451"/>
                  </a:lnTo>
                  <a:lnTo>
                    <a:pt x="126" y="479"/>
                  </a:lnTo>
                  <a:lnTo>
                    <a:pt x="149" y="500"/>
                  </a:lnTo>
                  <a:lnTo>
                    <a:pt x="167" y="513"/>
                  </a:lnTo>
                  <a:lnTo>
                    <a:pt x="183" y="515"/>
                  </a:lnTo>
                  <a:lnTo>
                    <a:pt x="183" y="515"/>
                  </a:lnTo>
                  <a:lnTo>
                    <a:pt x="18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40">
              <a:extLst>
                <a:ext uri="{FF2B5EF4-FFF2-40B4-BE49-F238E27FC236}">
                  <a16:creationId xmlns:a16="http://schemas.microsoft.com/office/drawing/2014/main" id="{CF5D6528-9AFF-D3F9-55D0-0D342079F7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12948" y="7835458"/>
              <a:ext cx="659540" cy="727301"/>
            </a:xfrm>
            <a:custGeom>
              <a:avLst/>
              <a:gdLst>
                <a:gd name="T0" fmla="*/ 117 w 292"/>
                <a:gd name="T1" fmla="*/ 322 h 322"/>
                <a:gd name="T2" fmla="*/ 185 w 292"/>
                <a:gd name="T3" fmla="*/ 298 h 322"/>
                <a:gd name="T4" fmla="*/ 240 w 292"/>
                <a:gd name="T5" fmla="*/ 276 h 322"/>
                <a:gd name="T6" fmla="*/ 228 w 292"/>
                <a:gd name="T7" fmla="*/ 271 h 322"/>
                <a:gd name="T8" fmla="*/ 222 w 292"/>
                <a:gd name="T9" fmla="*/ 258 h 322"/>
                <a:gd name="T10" fmla="*/ 222 w 292"/>
                <a:gd name="T11" fmla="*/ 235 h 322"/>
                <a:gd name="T12" fmla="*/ 237 w 292"/>
                <a:gd name="T13" fmla="*/ 198 h 322"/>
                <a:gd name="T14" fmla="*/ 238 w 292"/>
                <a:gd name="T15" fmla="*/ 185 h 322"/>
                <a:gd name="T16" fmla="*/ 247 w 292"/>
                <a:gd name="T17" fmla="*/ 157 h 322"/>
                <a:gd name="T18" fmla="*/ 256 w 292"/>
                <a:gd name="T19" fmla="*/ 136 h 322"/>
                <a:gd name="T20" fmla="*/ 272 w 292"/>
                <a:gd name="T21" fmla="*/ 93 h 322"/>
                <a:gd name="T22" fmla="*/ 278 w 292"/>
                <a:gd name="T23" fmla="*/ 70 h 322"/>
                <a:gd name="T24" fmla="*/ 287 w 292"/>
                <a:gd name="T25" fmla="*/ 48 h 322"/>
                <a:gd name="T26" fmla="*/ 292 w 292"/>
                <a:gd name="T27" fmla="*/ 36 h 322"/>
                <a:gd name="T28" fmla="*/ 285 w 292"/>
                <a:gd name="T29" fmla="*/ 23 h 322"/>
                <a:gd name="T30" fmla="*/ 272 w 292"/>
                <a:gd name="T31" fmla="*/ 15 h 322"/>
                <a:gd name="T32" fmla="*/ 256 w 292"/>
                <a:gd name="T33" fmla="*/ 9 h 322"/>
                <a:gd name="T34" fmla="*/ 244 w 292"/>
                <a:gd name="T35" fmla="*/ 6 h 322"/>
                <a:gd name="T36" fmla="*/ 228 w 292"/>
                <a:gd name="T37" fmla="*/ 0 h 322"/>
                <a:gd name="T38" fmla="*/ 203 w 292"/>
                <a:gd name="T39" fmla="*/ 0 h 322"/>
                <a:gd name="T40" fmla="*/ 176 w 292"/>
                <a:gd name="T41" fmla="*/ 9 h 322"/>
                <a:gd name="T42" fmla="*/ 144 w 292"/>
                <a:gd name="T43" fmla="*/ 25 h 322"/>
                <a:gd name="T44" fmla="*/ 109 w 292"/>
                <a:gd name="T45" fmla="*/ 27 h 322"/>
                <a:gd name="T46" fmla="*/ 46 w 292"/>
                <a:gd name="T47" fmla="*/ 32 h 322"/>
                <a:gd name="T48" fmla="*/ 16 w 292"/>
                <a:gd name="T49" fmla="*/ 64 h 322"/>
                <a:gd name="T50" fmla="*/ 0 w 292"/>
                <a:gd name="T51" fmla="*/ 127 h 322"/>
                <a:gd name="T52" fmla="*/ 7 w 292"/>
                <a:gd name="T53" fmla="*/ 144 h 322"/>
                <a:gd name="T54" fmla="*/ 9 w 292"/>
                <a:gd name="T55" fmla="*/ 153 h 322"/>
                <a:gd name="T56" fmla="*/ 41 w 292"/>
                <a:gd name="T57" fmla="*/ 239 h 322"/>
                <a:gd name="T58" fmla="*/ 48 w 292"/>
                <a:gd name="T59" fmla="*/ 253 h 322"/>
                <a:gd name="T60" fmla="*/ 53 w 292"/>
                <a:gd name="T61" fmla="*/ 269 h 322"/>
                <a:gd name="T62" fmla="*/ 117 w 292"/>
                <a:gd name="T63" fmla="*/ 322 h 322"/>
                <a:gd name="T64" fmla="*/ 117 w 292"/>
                <a:gd name="T65" fmla="*/ 322 h 322"/>
                <a:gd name="T66" fmla="*/ 117 w 292"/>
                <a:gd name="T6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2" h="322">
                  <a:moveTo>
                    <a:pt x="117" y="322"/>
                  </a:moveTo>
                  <a:lnTo>
                    <a:pt x="185" y="298"/>
                  </a:lnTo>
                  <a:lnTo>
                    <a:pt x="240" y="276"/>
                  </a:lnTo>
                  <a:lnTo>
                    <a:pt x="228" y="271"/>
                  </a:lnTo>
                  <a:lnTo>
                    <a:pt x="222" y="258"/>
                  </a:lnTo>
                  <a:lnTo>
                    <a:pt x="222" y="235"/>
                  </a:lnTo>
                  <a:lnTo>
                    <a:pt x="237" y="198"/>
                  </a:lnTo>
                  <a:lnTo>
                    <a:pt x="238" y="185"/>
                  </a:lnTo>
                  <a:lnTo>
                    <a:pt x="247" y="157"/>
                  </a:lnTo>
                  <a:lnTo>
                    <a:pt x="256" y="136"/>
                  </a:lnTo>
                  <a:lnTo>
                    <a:pt x="272" y="93"/>
                  </a:lnTo>
                  <a:lnTo>
                    <a:pt x="278" y="70"/>
                  </a:lnTo>
                  <a:lnTo>
                    <a:pt x="287" y="48"/>
                  </a:lnTo>
                  <a:lnTo>
                    <a:pt x="292" y="36"/>
                  </a:lnTo>
                  <a:lnTo>
                    <a:pt x="285" y="23"/>
                  </a:lnTo>
                  <a:lnTo>
                    <a:pt x="272" y="15"/>
                  </a:lnTo>
                  <a:lnTo>
                    <a:pt x="256" y="9"/>
                  </a:lnTo>
                  <a:lnTo>
                    <a:pt x="244" y="6"/>
                  </a:lnTo>
                  <a:lnTo>
                    <a:pt x="228" y="0"/>
                  </a:lnTo>
                  <a:lnTo>
                    <a:pt x="203" y="0"/>
                  </a:lnTo>
                  <a:lnTo>
                    <a:pt x="176" y="9"/>
                  </a:lnTo>
                  <a:lnTo>
                    <a:pt x="144" y="25"/>
                  </a:lnTo>
                  <a:lnTo>
                    <a:pt x="109" y="27"/>
                  </a:lnTo>
                  <a:lnTo>
                    <a:pt x="46" y="32"/>
                  </a:lnTo>
                  <a:lnTo>
                    <a:pt x="16" y="64"/>
                  </a:lnTo>
                  <a:lnTo>
                    <a:pt x="0" y="127"/>
                  </a:lnTo>
                  <a:lnTo>
                    <a:pt x="7" y="144"/>
                  </a:lnTo>
                  <a:lnTo>
                    <a:pt x="9" y="153"/>
                  </a:lnTo>
                  <a:lnTo>
                    <a:pt x="41" y="239"/>
                  </a:lnTo>
                  <a:lnTo>
                    <a:pt x="48" y="253"/>
                  </a:lnTo>
                  <a:lnTo>
                    <a:pt x="53" y="269"/>
                  </a:lnTo>
                  <a:lnTo>
                    <a:pt x="117" y="322"/>
                  </a:lnTo>
                  <a:lnTo>
                    <a:pt x="117" y="322"/>
                  </a:lnTo>
                  <a:lnTo>
                    <a:pt x="117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41">
              <a:extLst>
                <a:ext uri="{FF2B5EF4-FFF2-40B4-BE49-F238E27FC236}">
                  <a16:creationId xmlns:a16="http://schemas.microsoft.com/office/drawing/2014/main" id="{8E07E651-D858-EE0C-83BE-555B28804B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01261" y="8117795"/>
              <a:ext cx="912514" cy="666317"/>
            </a:xfrm>
            <a:custGeom>
              <a:avLst/>
              <a:gdLst>
                <a:gd name="T0" fmla="*/ 278 w 404"/>
                <a:gd name="T1" fmla="*/ 295 h 295"/>
                <a:gd name="T2" fmla="*/ 281 w 404"/>
                <a:gd name="T3" fmla="*/ 272 h 295"/>
                <a:gd name="T4" fmla="*/ 310 w 404"/>
                <a:gd name="T5" fmla="*/ 276 h 295"/>
                <a:gd name="T6" fmla="*/ 299 w 404"/>
                <a:gd name="T7" fmla="*/ 262 h 295"/>
                <a:gd name="T8" fmla="*/ 287 w 404"/>
                <a:gd name="T9" fmla="*/ 253 h 295"/>
                <a:gd name="T10" fmla="*/ 285 w 404"/>
                <a:gd name="T11" fmla="*/ 240 h 295"/>
                <a:gd name="T12" fmla="*/ 312 w 404"/>
                <a:gd name="T13" fmla="*/ 215 h 295"/>
                <a:gd name="T14" fmla="*/ 326 w 404"/>
                <a:gd name="T15" fmla="*/ 203 h 295"/>
                <a:gd name="T16" fmla="*/ 333 w 404"/>
                <a:gd name="T17" fmla="*/ 194 h 295"/>
                <a:gd name="T18" fmla="*/ 347 w 404"/>
                <a:gd name="T19" fmla="*/ 187 h 295"/>
                <a:gd name="T20" fmla="*/ 358 w 404"/>
                <a:gd name="T21" fmla="*/ 171 h 295"/>
                <a:gd name="T22" fmla="*/ 381 w 404"/>
                <a:gd name="T23" fmla="*/ 165 h 295"/>
                <a:gd name="T24" fmla="*/ 374 w 404"/>
                <a:gd name="T25" fmla="*/ 157 h 295"/>
                <a:gd name="T26" fmla="*/ 361 w 404"/>
                <a:gd name="T27" fmla="*/ 149 h 295"/>
                <a:gd name="T28" fmla="*/ 356 w 404"/>
                <a:gd name="T29" fmla="*/ 135 h 295"/>
                <a:gd name="T30" fmla="*/ 365 w 404"/>
                <a:gd name="T31" fmla="*/ 121 h 295"/>
                <a:gd name="T32" fmla="*/ 379 w 404"/>
                <a:gd name="T33" fmla="*/ 107 h 295"/>
                <a:gd name="T34" fmla="*/ 390 w 404"/>
                <a:gd name="T35" fmla="*/ 98 h 295"/>
                <a:gd name="T36" fmla="*/ 401 w 404"/>
                <a:gd name="T37" fmla="*/ 69 h 295"/>
                <a:gd name="T38" fmla="*/ 404 w 404"/>
                <a:gd name="T39" fmla="*/ 57 h 295"/>
                <a:gd name="T40" fmla="*/ 392 w 404"/>
                <a:gd name="T41" fmla="*/ 55 h 295"/>
                <a:gd name="T42" fmla="*/ 374 w 404"/>
                <a:gd name="T43" fmla="*/ 44 h 295"/>
                <a:gd name="T44" fmla="*/ 363 w 404"/>
                <a:gd name="T45" fmla="*/ 30 h 295"/>
                <a:gd name="T46" fmla="*/ 345 w 404"/>
                <a:gd name="T47" fmla="*/ 14 h 295"/>
                <a:gd name="T48" fmla="*/ 337 w 404"/>
                <a:gd name="T49" fmla="*/ 0 h 295"/>
                <a:gd name="T50" fmla="*/ 317 w 404"/>
                <a:gd name="T51" fmla="*/ 5 h 295"/>
                <a:gd name="T52" fmla="*/ 294 w 404"/>
                <a:gd name="T53" fmla="*/ 9 h 295"/>
                <a:gd name="T54" fmla="*/ 276 w 404"/>
                <a:gd name="T55" fmla="*/ 23 h 295"/>
                <a:gd name="T56" fmla="*/ 264 w 404"/>
                <a:gd name="T57" fmla="*/ 27 h 295"/>
                <a:gd name="T58" fmla="*/ 233 w 404"/>
                <a:gd name="T59" fmla="*/ 36 h 295"/>
                <a:gd name="T60" fmla="*/ 214 w 404"/>
                <a:gd name="T61" fmla="*/ 27 h 295"/>
                <a:gd name="T62" fmla="*/ 201 w 404"/>
                <a:gd name="T63" fmla="*/ 32 h 295"/>
                <a:gd name="T64" fmla="*/ 187 w 404"/>
                <a:gd name="T65" fmla="*/ 41 h 295"/>
                <a:gd name="T66" fmla="*/ 173 w 404"/>
                <a:gd name="T67" fmla="*/ 44 h 295"/>
                <a:gd name="T68" fmla="*/ 160 w 404"/>
                <a:gd name="T69" fmla="*/ 50 h 295"/>
                <a:gd name="T70" fmla="*/ 146 w 404"/>
                <a:gd name="T71" fmla="*/ 55 h 295"/>
                <a:gd name="T72" fmla="*/ 144 w 404"/>
                <a:gd name="T73" fmla="*/ 44 h 295"/>
                <a:gd name="T74" fmla="*/ 135 w 404"/>
                <a:gd name="T75" fmla="*/ 30 h 295"/>
                <a:gd name="T76" fmla="*/ 125 w 404"/>
                <a:gd name="T77" fmla="*/ 23 h 295"/>
                <a:gd name="T78" fmla="*/ 102 w 404"/>
                <a:gd name="T79" fmla="*/ 27 h 295"/>
                <a:gd name="T80" fmla="*/ 61 w 404"/>
                <a:gd name="T81" fmla="*/ 44 h 295"/>
                <a:gd name="T82" fmla="*/ 9 w 404"/>
                <a:gd name="T83" fmla="*/ 68 h 295"/>
                <a:gd name="T84" fmla="*/ 9 w 404"/>
                <a:gd name="T85" fmla="*/ 87 h 295"/>
                <a:gd name="T86" fmla="*/ 7 w 404"/>
                <a:gd name="T87" fmla="*/ 100 h 295"/>
                <a:gd name="T88" fmla="*/ 0 w 404"/>
                <a:gd name="T89" fmla="*/ 114 h 295"/>
                <a:gd name="T90" fmla="*/ 59 w 404"/>
                <a:gd name="T91" fmla="*/ 108 h 295"/>
                <a:gd name="T92" fmla="*/ 71 w 404"/>
                <a:gd name="T93" fmla="*/ 107 h 295"/>
                <a:gd name="T94" fmla="*/ 118 w 404"/>
                <a:gd name="T95" fmla="*/ 126 h 295"/>
                <a:gd name="T96" fmla="*/ 130 w 404"/>
                <a:gd name="T97" fmla="*/ 130 h 295"/>
                <a:gd name="T98" fmla="*/ 128 w 404"/>
                <a:gd name="T99" fmla="*/ 149 h 295"/>
                <a:gd name="T100" fmla="*/ 198 w 404"/>
                <a:gd name="T101" fmla="*/ 187 h 295"/>
                <a:gd name="T102" fmla="*/ 224 w 404"/>
                <a:gd name="T103" fmla="*/ 201 h 295"/>
                <a:gd name="T104" fmla="*/ 224 w 404"/>
                <a:gd name="T105" fmla="*/ 281 h 295"/>
                <a:gd name="T106" fmla="*/ 240 w 404"/>
                <a:gd name="T107" fmla="*/ 290 h 295"/>
                <a:gd name="T108" fmla="*/ 253 w 404"/>
                <a:gd name="T109" fmla="*/ 288 h 295"/>
                <a:gd name="T110" fmla="*/ 269 w 404"/>
                <a:gd name="T111" fmla="*/ 286 h 295"/>
                <a:gd name="T112" fmla="*/ 278 w 404"/>
                <a:gd name="T113" fmla="*/ 295 h 295"/>
                <a:gd name="T114" fmla="*/ 278 w 404"/>
                <a:gd name="T115" fmla="*/ 295 h 295"/>
                <a:gd name="T116" fmla="*/ 278 w 404"/>
                <a:gd name="T117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4" h="295">
                  <a:moveTo>
                    <a:pt x="278" y="295"/>
                  </a:moveTo>
                  <a:lnTo>
                    <a:pt x="281" y="272"/>
                  </a:lnTo>
                  <a:lnTo>
                    <a:pt x="310" y="276"/>
                  </a:lnTo>
                  <a:lnTo>
                    <a:pt x="299" y="262"/>
                  </a:lnTo>
                  <a:lnTo>
                    <a:pt x="287" y="253"/>
                  </a:lnTo>
                  <a:lnTo>
                    <a:pt x="285" y="240"/>
                  </a:lnTo>
                  <a:lnTo>
                    <a:pt x="312" y="215"/>
                  </a:lnTo>
                  <a:lnTo>
                    <a:pt x="326" y="203"/>
                  </a:lnTo>
                  <a:lnTo>
                    <a:pt x="333" y="194"/>
                  </a:lnTo>
                  <a:lnTo>
                    <a:pt x="347" y="187"/>
                  </a:lnTo>
                  <a:lnTo>
                    <a:pt x="358" y="171"/>
                  </a:lnTo>
                  <a:lnTo>
                    <a:pt x="381" y="165"/>
                  </a:lnTo>
                  <a:lnTo>
                    <a:pt x="374" y="157"/>
                  </a:lnTo>
                  <a:lnTo>
                    <a:pt x="361" y="149"/>
                  </a:lnTo>
                  <a:lnTo>
                    <a:pt x="356" y="135"/>
                  </a:lnTo>
                  <a:lnTo>
                    <a:pt x="365" y="121"/>
                  </a:lnTo>
                  <a:lnTo>
                    <a:pt x="379" y="107"/>
                  </a:lnTo>
                  <a:lnTo>
                    <a:pt x="390" y="98"/>
                  </a:lnTo>
                  <a:lnTo>
                    <a:pt x="401" y="69"/>
                  </a:lnTo>
                  <a:lnTo>
                    <a:pt x="404" y="57"/>
                  </a:lnTo>
                  <a:lnTo>
                    <a:pt x="392" y="55"/>
                  </a:lnTo>
                  <a:lnTo>
                    <a:pt x="374" y="44"/>
                  </a:lnTo>
                  <a:lnTo>
                    <a:pt x="363" y="30"/>
                  </a:lnTo>
                  <a:lnTo>
                    <a:pt x="345" y="14"/>
                  </a:lnTo>
                  <a:lnTo>
                    <a:pt x="337" y="0"/>
                  </a:lnTo>
                  <a:lnTo>
                    <a:pt x="317" y="5"/>
                  </a:lnTo>
                  <a:lnTo>
                    <a:pt x="294" y="9"/>
                  </a:lnTo>
                  <a:lnTo>
                    <a:pt x="276" y="23"/>
                  </a:lnTo>
                  <a:lnTo>
                    <a:pt x="264" y="27"/>
                  </a:lnTo>
                  <a:lnTo>
                    <a:pt x="233" y="36"/>
                  </a:lnTo>
                  <a:lnTo>
                    <a:pt x="214" y="27"/>
                  </a:lnTo>
                  <a:lnTo>
                    <a:pt x="201" y="32"/>
                  </a:lnTo>
                  <a:lnTo>
                    <a:pt x="187" y="41"/>
                  </a:lnTo>
                  <a:lnTo>
                    <a:pt x="173" y="44"/>
                  </a:lnTo>
                  <a:lnTo>
                    <a:pt x="160" y="50"/>
                  </a:lnTo>
                  <a:lnTo>
                    <a:pt x="146" y="55"/>
                  </a:lnTo>
                  <a:lnTo>
                    <a:pt x="144" y="44"/>
                  </a:lnTo>
                  <a:lnTo>
                    <a:pt x="135" y="30"/>
                  </a:lnTo>
                  <a:lnTo>
                    <a:pt x="125" y="23"/>
                  </a:lnTo>
                  <a:lnTo>
                    <a:pt x="102" y="27"/>
                  </a:lnTo>
                  <a:lnTo>
                    <a:pt x="61" y="44"/>
                  </a:lnTo>
                  <a:lnTo>
                    <a:pt x="9" y="68"/>
                  </a:lnTo>
                  <a:lnTo>
                    <a:pt x="9" y="87"/>
                  </a:lnTo>
                  <a:lnTo>
                    <a:pt x="7" y="100"/>
                  </a:lnTo>
                  <a:lnTo>
                    <a:pt x="0" y="114"/>
                  </a:lnTo>
                  <a:lnTo>
                    <a:pt x="59" y="108"/>
                  </a:lnTo>
                  <a:lnTo>
                    <a:pt x="71" y="107"/>
                  </a:lnTo>
                  <a:lnTo>
                    <a:pt x="118" y="126"/>
                  </a:lnTo>
                  <a:lnTo>
                    <a:pt x="130" y="130"/>
                  </a:lnTo>
                  <a:lnTo>
                    <a:pt x="128" y="149"/>
                  </a:lnTo>
                  <a:lnTo>
                    <a:pt x="198" y="187"/>
                  </a:lnTo>
                  <a:lnTo>
                    <a:pt x="224" y="201"/>
                  </a:lnTo>
                  <a:lnTo>
                    <a:pt x="224" y="281"/>
                  </a:lnTo>
                  <a:lnTo>
                    <a:pt x="240" y="290"/>
                  </a:lnTo>
                  <a:lnTo>
                    <a:pt x="253" y="288"/>
                  </a:lnTo>
                  <a:lnTo>
                    <a:pt x="269" y="286"/>
                  </a:lnTo>
                  <a:lnTo>
                    <a:pt x="278" y="295"/>
                  </a:lnTo>
                  <a:lnTo>
                    <a:pt x="278" y="295"/>
                  </a:lnTo>
                  <a:lnTo>
                    <a:pt x="278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42">
              <a:extLst>
                <a:ext uri="{FF2B5EF4-FFF2-40B4-BE49-F238E27FC236}">
                  <a16:creationId xmlns:a16="http://schemas.microsoft.com/office/drawing/2014/main" id="{F6BBF96A-0DAA-BD15-828E-EDB417B2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35969" y="8361734"/>
              <a:ext cx="1027708" cy="1194852"/>
            </a:xfrm>
            <a:custGeom>
              <a:avLst/>
              <a:gdLst>
                <a:gd name="T0" fmla="*/ 190 w 455"/>
                <a:gd name="T1" fmla="*/ 529 h 529"/>
                <a:gd name="T2" fmla="*/ 204 w 455"/>
                <a:gd name="T3" fmla="*/ 518 h 529"/>
                <a:gd name="T4" fmla="*/ 267 w 455"/>
                <a:gd name="T5" fmla="*/ 481 h 529"/>
                <a:gd name="T6" fmla="*/ 286 w 455"/>
                <a:gd name="T7" fmla="*/ 479 h 529"/>
                <a:gd name="T8" fmla="*/ 359 w 455"/>
                <a:gd name="T9" fmla="*/ 412 h 529"/>
                <a:gd name="T10" fmla="*/ 393 w 455"/>
                <a:gd name="T11" fmla="*/ 376 h 529"/>
                <a:gd name="T12" fmla="*/ 384 w 455"/>
                <a:gd name="T13" fmla="*/ 369 h 529"/>
                <a:gd name="T14" fmla="*/ 372 w 455"/>
                <a:gd name="T15" fmla="*/ 358 h 529"/>
                <a:gd name="T16" fmla="*/ 384 w 455"/>
                <a:gd name="T17" fmla="*/ 342 h 529"/>
                <a:gd name="T18" fmla="*/ 389 w 455"/>
                <a:gd name="T19" fmla="*/ 328 h 529"/>
                <a:gd name="T20" fmla="*/ 397 w 455"/>
                <a:gd name="T21" fmla="*/ 316 h 529"/>
                <a:gd name="T22" fmla="*/ 398 w 455"/>
                <a:gd name="T23" fmla="*/ 296 h 529"/>
                <a:gd name="T24" fmla="*/ 411 w 455"/>
                <a:gd name="T25" fmla="*/ 285 h 529"/>
                <a:gd name="T26" fmla="*/ 413 w 455"/>
                <a:gd name="T27" fmla="*/ 271 h 529"/>
                <a:gd name="T28" fmla="*/ 418 w 455"/>
                <a:gd name="T29" fmla="*/ 250 h 529"/>
                <a:gd name="T30" fmla="*/ 416 w 455"/>
                <a:gd name="T31" fmla="*/ 237 h 529"/>
                <a:gd name="T32" fmla="*/ 439 w 455"/>
                <a:gd name="T33" fmla="*/ 237 h 529"/>
                <a:gd name="T34" fmla="*/ 450 w 455"/>
                <a:gd name="T35" fmla="*/ 228 h 529"/>
                <a:gd name="T36" fmla="*/ 455 w 455"/>
                <a:gd name="T37" fmla="*/ 212 h 529"/>
                <a:gd name="T38" fmla="*/ 445 w 455"/>
                <a:gd name="T39" fmla="*/ 195 h 529"/>
                <a:gd name="T40" fmla="*/ 439 w 455"/>
                <a:gd name="T41" fmla="*/ 182 h 529"/>
                <a:gd name="T42" fmla="*/ 430 w 455"/>
                <a:gd name="T43" fmla="*/ 93 h 529"/>
                <a:gd name="T44" fmla="*/ 333 w 455"/>
                <a:gd name="T45" fmla="*/ 49 h 529"/>
                <a:gd name="T46" fmla="*/ 338 w 455"/>
                <a:gd name="T47" fmla="*/ 33 h 529"/>
                <a:gd name="T48" fmla="*/ 324 w 455"/>
                <a:gd name="T49" fmla="*/ 18 h 529"/>
                <a:gd name="T50" fmla="*/ 277 w 455"/>
                <a:gd name="T51" fmla="*/ 0 h 529"/>
                <a:gd name="T52" fmla="*/ 204 w 455"/>
                <a:gd name="T53" fmla="*/ 8 h 529"/>
                <a:gd name="T54" fmla="*/ 185 w 455"/>
                <a:gd name="T55" fmla="*/ 20 h 529"/>
                <a:gd name="T56" fmla="*/ 140 w 455"/>
                <a:gd name="T57" fmla="*/ 41 h 529"/>
                <a:gd name="T58" fmla="*/ 35 w 455"/>
                <a:gd name="T59" fmla="*/ 102 h 529"/>
                <a:gd name="T60" fmla="*/ 0 w 455"/>
                <a:gd name="T61" fmla="*/ 127 h 529"/>
                <a:gd name="T62" fmla="*/ 80 w 455"/>
                <a:gd name="T63" fmla="*/ 292 h 529"/>
                <a:gd name="T64" fmla="*/ 101 w 455"/>
                <a:gd name="T65" fmla="*/ 348 h 529"/>
                <a:gd name="T66" fmla="*/ 163 w 455"/>
                <a:gd name="T67" fmla="*/ 478 h 529"/>
                <a:gd name="T68" fmla="*/ 185 w 455"/>
                <a:gd name="T69" fmla="*/ 518 h 529"/>
                <a:gd name="T70" fmla="*/ 190 w 455"/>
                <a:gd name="T71" fmla="*/ 529 h 529"/>
                <a:gd name="T72" fmla="*/ 190 w 455"/>
                <a:gd name="T73" fmla="*/ 529 h 529"/>
                <a:gd name="T74" fmla="*/ 190 w 455"/>
                <a:gd name="T75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5" h="529">
                  <a:moveTo>
                    <a:pt x="190" y="529"/>
                  </a:moveTo>
                  <a:lnTo>
                    <a:pt x="204" y="518"/>
                  </a:lnTo>
                  <a:lnTo>
                    <a:pt x="267" y="481"/>
                  </a:lnTo>
                  <a:lnTo>
                    <a:pt x="286" y="479"/>
                  </a:lnTo>
                  <a:lnTo>
                    <a:pt x="359" y="412"/>
                  </a:lnTo>
                  <a:lnTo>
                    <a:pt x="393" y="376"/>
                  </a:lnTo>
                  <a:lnTo>
                    <a:pt x="384" y="369"/>
                  </a:lnTo>
                  <a:lnTo>
                    <a:pt x="372" y="358"/>
                  </a:lnTo>
                  <a:lnTo>
                    <a:pt x="384" y="342"/>
                  </a:lnTo>
                  <a:lnTo>
                    <a:pt x="389" y="328"/>
                  </a:lnTo>
                  <a:lnTo>
                    <a:pt x="397" y="316"/>
                  </a:lnTo>
                  <a:lnTo>
                    <a:pt x="398" y="296"/>
                  </a:lnTo>
                  <a:lnTo>
                    <a:pt x="411" y="285"/>
                  </a:lnTo>
                  <a:lnTo>
                    <a:pt x="413" y="271"/>
                  </a:lnTo>
                  <a:lnTo>
                    <a:pt x="418" y="250"/>
                  </a:lnTo>
                  <a:lnTo>
                    <a:pt x="416" y="237"/>
                  </a:lnTo>
                  <a:lnTo>
                    <a:pt x="439" y="237"/>
                  </a:lnTo>
                  <a:lnTo>
                    <a:pt x="450" y="228"/>
                  </a:lnTo>
                  <a:lnTo>
                    <a:pt x="455" y="212"/>
                  </a:lnTo>
                  <a:lnTo>
                    <a:pt x="445" y="195"/>
                  </a:lnTo>
                  <a:lnTo>
                    <a:pt x="439" y="182"/>
                  </a:lnTo>
                  <a:lnTo>
                    <a:pt x="430" y="93"/>
                  </a:lnTo>
                  <a:lnTo>
                    <a:pt x="333" y="49"/>
                  </a:lnTo>
                  <a:lnTo>
                    <a:pt x="338" y="33"/>
                  </a:lnTo>
                  <a:lnTo>
                    <a:pt x="324" y="18"/>
                  </a:lnTo>
                  <a:lnTo>
                    <a:pt x="277" y="0"/>
                  </a:lnTo>
                  <a:lnTo>
                    <a:pt x="204" y="8"/>
                  </a:lnTo>
                  <a:lnTo>
                    <a:pt x="185" y="20"/>
                  </a:lnTo>
                  <a:lnTo>
                    <a:pt x="140" y="41"/>
                  </a:lnTo>
                  <a:lnTo>
                    <a:pt x="35" y="102"/>
                  </a:lnTo>
                  <a:lnTo>
                    <a:pt x="0" y="127"/>
                  </a:lnTo>
                  <a:lnTo>
                    <a:pt x="80" y="292"/>
                  </a:lnTo>
                  <a:lnTo>
                    <a:pt x="101" y="348"/>
                  </a:lnTo>
                  <a:lnTo>
                    <a:pt x="163" y="478"/>
                  </a:lnTo>
                  <a:lnTo>
                    <a:pt x="185" y="518"/>
                  </a:lnTo>
                  <a:lnTo>
                    <a:pt x="190" y="529"/>
                  </a:lnTo>
                  <a:lnTo>
                    <a:pt x="190" y="529"/>
                  </a:lnTo>
                  <a:lnTo>
                    <a:pt x="190" y="5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43">
              <a:extLst>
                <a:ext uri="{FF2B5EF4-FFF2-40B4-BE49-F238E27FC236}">
                  <a16:creationId xmlns:a16="http://schemas.microsoft.com/office/drawing/2014/main" id="{4B29C65A-D4DD-3BA8-2C6C-4A9C189D48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51584" y="9034826"/>
              <a:ext cx="578227" cy="618883"/>
            </a:xfrm>
            <a:custGeom>
              <a:avLst/>
              <a:gdLst>
                <a:gd name="T0" fmla="*/ 212 w 256"/>
                <a:gd name="T1" fmla="*/ 274 h 274"/>
                <a:gd name="T2" fmla="*/ 233 w 256"/>
                <a:gd name="T3" fmla="*/ 260 h 274"/>
                <a:gd name="T4" fmla="*/ 247 w 256"/>
                <a:gd name="T5" fmla="*/ 249 h 274"/>
                <a:gd name="T6" fmla="*/ 233 w 256"/>
                <a:gd name="T7" fmla="*/ 235 h 274"/>
                <a:gd name="T8" fmla="*/ 246 w 256"/>
                <a:gd name="T9" fmla="*/ 217 h 274"/>
                <a:gd name="T10" fmla="*/ 256 w 256"/>
                <a:gd name="T11" fmla="*/ 204 h 274"/>
                <a:gd name="T12" fmla="*/ 239 w 256"/>
                <a:gd name="T13" fmla="*/ 187 h 274"/>
                <a:gd name="T14" fmla="*/ 196 w 256"/>
                <a:gd name="T15" fmla="*/ 146 h 274"/>
                <a:gd name="T16" fmla="*/ 212 w 256"/>
                <a:gd name="T17" fmla="*/ 119 h 274"/>
                <a:gd name="T18" fmla="*/ 199 w 256"/>
                <a:gd name="T19" fmla="*/ 108 h 274"/>
                <a:gd name="T20" fmla="*/ 162 w 256"/>
                <a:gd name="T21" fmla="*/ 71 h 274"/>
                <a:gd name="T22" fmla="*/ 146 w 256"/>
                <a:gd name="T23" fmla="*/ 53 h 274"/>
                <a:gd name="T24" fmla="*/ 114 w 256"/>
                <a:gd name="T25" fmla="*/ 23 h 274"/>
                <a:gd name="T26" fmla="*/ 94 w 256"/>
                <a:gd name="T27" fmla="*/ 0 h 274"/>
                <a:gd name="T28" fmla="*/ 80 w 256"/>
                <a:gd name="T29" fmla="*/ 9 h 274"/>
                <a:gd name="T30" fmla="*/ 36 w 256"/>
                <a:gd name="T31" fmla="*/ 55 h 274"/>
                <a:gd name="T32" fmla="*/ 27 w 256"/>
                <a:gd name="T33" fmla="*/ 67 h 274"/>
                <a:gd name="T34" fmla="*/ 16 w 256"/>
                <a:gd name="T35" fmla="*/ 82 h 274"/>
                <a:gd name="T36" fmla="*/ 0 w 256"/>
                <a:gd name="T37" fmla="*/ 105 h 274"/>
                <a:gd name="T38" fmla="*/ 9 w 256"/>
                <a:gd name="T39" fmla="*/ 135 h 274"/>
                <a:gd name="T40" fmla="*/ 2 w 256"/>
                <a:gd name="T41" fmla="*/ 147 h 274"/>
                <a:gd name="T42" fmla="*/ 9 w 256"/>
                <a:gd name="T43" fmla="*/ 187 h 274"/>
                <a:gd name="T44" fmla="*/ 7 w 256"/>
                <a:gd name="T45" fmla="*/ 201 h 274"/>
                <a:gd name="T46" fmla="*/ 9 w 256"/>
                <a:gd name="T47" fmla="*/ 217 h 274"/>
                <a:gd name="T48" fmla="*/ 9 w 256"/>
                <a:gd name="T49" fmla="*/ 261 h 274"/>
                <a:gd name="T50" fmla="*/ 29 w 256"/>
                <a:gd name="T51" fmla="*/ 265 h 274"/>
                <a:gd name="T52" fmla="*/ 55 w 256"/>
                <a:gd name="T53" fmla="*/ 265 h 274"/>
                <a:gd name="T54" fmla="*/ 96 w 256"/>
                <a:gd name="T55" fmla="*/ 263 h 274"/>
                <a:gd name="T56" fmla="*/ 132 w 256"/>
                <a:gd name="T57" fmla="*/ 265 h 274"/>
                <a:gd name="T58" fmla="*/ 146 w 256"/>
                <a:gd name="T59" fmla="*/ 263 h 274"/>
                <a:gd name="T60" fmla="*/ 158 w 256"/>
                <a:gd name="T61" fmla="*/ 258 h 274"/>
                <a:gd name="T62" fmla="*/ 173 w 256"/>
                <a:gd name="T63" fmla="*/ 249 h 274"/>
                <a:gd name="T64" fmla="*/ 201 w 256"/>
                <a:gd name="T65" fmla="*/ 256 h 274"/>
                <a:gd name="T66" fmla="*/ 210 w 256"/>
                <a:gd name="T67" fmla="*/ 267 h 274"/>
                <a:gd name="T68" fmla="*/ 212 w 256"/>
                <a:gd name="T69" fmla="*/ 274 h 274"/>
                <a:gd name="T70" fmla="*/ 212 w 256"/>
                <a:gd name="T71" fmla="*/ 274 h 274"/>
                <a:gd name="T72" fmla="*/ 212 w 256"/>
                <a:gd name="T73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274">
                  <a:moveTo>
                    <a:pt x="212" y="274"/>
                  </a:moveTo>
                  <a:lnTo>
                    <a:pt x="233" y="260"/>
                  </a:lnTo>
                  <a:lnTo>
                    <a:pt x="247" y="249"/>
                  </a:lnTo>
                  <a:lnTo>
                    <a:pt x="233" y="235"/>
                  </a:lnTo>
                  <a:lnTo>
                    <a:pt x="246" y="217"/>
                  </a:lnTo>
                  <a:lnTo>
                    <a:pt x="256" y="204"/>
                  </a:lnTo>
                  <a:lnTo>
                    <a:pt x="239" y="187"/>
                  </a:lnTo>
                  <a:lnTo>
                    <a:pt x="196" y="146"/>
                  </a:lnTo>
                  <a:lnTo>
                    <a:pt x="212" y="119"/>
                  </a:lnTo>
                  <a:lnTo>
                    <a:pt x="199" y="108"/>
                  </a:lnTo>
                  <a:lnTo>
                    <a:pt x="162" y="71"/>
                  </a:lnTo>
                  <a:lnTo>
                    <a:pt x="146" y="53"/>
                  </a:lnTo>
                  <a:lnTo>
                    <a:pt x="114" y="23"/>
                  </a:lnTo>
                  <a:lnTo>
                    <a:pt x="94" y="0"/>
                  </a:lnTo>
                  <a:lnTo>
                    <a:pt x="80" y="9"/>
                  </a:lnTo>
                  <a:lnTo>
                    <a:pt x="36" y="55"/>
                  </a:lnTo>
                  <a:lnTo>
                    <a:pt x="27" y="67"/>
                  </a:lnTo>
                  <a:lnTo>
                    <a:pt x="16" y="82"/>
                  </a:lnTo>
                  <a:lnTo>
                    <a:pt x="0" y="105"/>
                  </a:lnTo>
                  <a:lnTo>
                    <a:pt x="9" y="135"/>
                  </a:lnTo>
                  <a:lnTo>
                    <a:pt x="2" y="147"/>
                  </a:lnTo>
                  <a:lnTo>
                    <a:pt x="9" y="187"/>
                  </a:lnTo>
                  <a:lnTo>
                    <a:pt x="7" y="201"/>
                  </a:lnTo>
                  <a:lnTo>
                    <a:pt x="9" y="217"/>
                  </a:lnTo>
                  <a:lnTo>
                    <a:pt x="9" y="261"/>
                  </a:lnTo>
                  <a:lnTo>
                    <a:pt x="29" y="265"/>
                  </a:lnTo>
                  <a:lnTo>
                    <a:pt x="55" y="265"/>
                  </a:lnTo>
                  <a:lnTo>
                    <a:pt x="96" y="263"/>
                  </a:lnTo>
                  <a:lnTo>
                    <a:pt x="132" y="265"/>
                  </a:lnTo>
                  <a:lnTo>
                    <a:pt x="146" y="263"/>
                  </a:lnTo>
                  <a:lnTo>
                    <a:pt x="158" y="258"/>
                  </a:lnTo>
                  <a:lnTo>
                    <a:pt x="173" y="249"/>
                  </a:lnTo>
                  <a:lnTo>
                    <a:pt x="201" y="256"/>
                  </a:lnTo>
                  <a:lnTo>
                    <a:pt x="210" y="267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44">
              <a:extLst>
                <a:ext uri="{FF2B5EF4-FFF2-40B4-BE49-F238E27FC236}">
                  <a16:creationId xmlns:a16="http://schemas.microsoft.com/office/drawing/2014/main" id="{B5CB021E-6C99-3CA8-93BA-7C503FF5BC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412119" y="7614106"/>
              <a:ext cx="840236" cy="1163230"/>
            </a:xfrm>
            <a:custGeom>
              <a:avLst/>
              <a:gdLst>
                <a:gd name="T0" fmla="*/ 258 w 372"/>
                <a:gd name="T1" fmla="*/ 501 h 515"/>
                <a:gd name="T2" fmla="*/ 357 w 372"/>
                <a:gd name="T3" fmla="*/ 399 h 515"/>
                <a:gd name="T4" fmla="*/ 361 w 372"/>
                <a:gd name="T5" fmla="*/ 376 h 515"/>
                <a:gd name="T6" fmla="*/ 354 w 372"/>
                <a:gd name="T7" fmla="*/ 356 h 515"/>
                <a:gd name="T8" fmla="*/ 354 w 372"/>
                <a:gd name="T9" fmla="*/ 324 h 515"/>
                <a:gd name="T10" fmla="*/ 347 w 372"/>
                <a:gd name="T11" fmla="*/ 307 h 515"/>
                <a:gd name="T12" fmla="*/ 354 w 372"/>
                <a:gd name="T13" fmla="*/ 278 h 515"/>
                <a:gd name="T14" fmla="*/ 350 w 372"/>
                <a:gd name="T15" fmla="*/ 259 h 515"/>
                <a:gd name="T16" fmla="*/ 349 w 372"/>
                <a:gd name="T17" fmla="*/ 246 h 515"/>
                <a:gd name="T18" fmla="*/ 343 w 372"/>
                <a:gd name="T19" fmla="*/ 232 h 515"/>
                <a:gd name="T20" fmla="*/ 334 w 372"/>
                <a:gd name="T21" fmla="*/ 202 h 515"/>
                <a:gd name="T22" fmla="*/ 316 w 372"/>
                <a:gd name="T23" fmla="*/ 180 h 515"/>
                <a:gd name="T24" fmla="*/ 306 w 372"/>
                <a:gd name="T25" fmla="*/ 150 h 515"/>
                <a:gd name="T26" fmla="*/ 292 w 372"/>
                <a:gd name="T27" fmla="*/ 129 h 515"/>
                <a:gd name="T28" fmla="*/ 281 w 372"/>
                <a:gd name="T29" fmla="*/ 105 h 515"/>
                <a:gd name="T30" fmla="*/ 267 w 372"/>
                <a:gd name="T31" fmla="*/ 72 h 515"/>
                <a:gd name="T32" fmla="*/ 283 w 372"/>
                <a:gd name="T33" fmla="*/ 43 h 515"/>
                <a:gd name="T34" fmla="*/ 267 w 372"/>
                <a:gd name="T35" fmla="*/ 22 h 515"/>
                <a:gd name="T36" fmla="*/ 240 w 372"/>
                <a:gd name="T37" fmla="*/ 0 h 515"/>
                <a:gd name="T38" fmla="*/ 183 w 372"/>
                <a:gd name="T39" fmla="*/ 45 h 515"/>
                <a:gd name="T40" fmla="*/ 71 w 372"/>
                <a:gd name="T41" fmla="*/ 134 h 515"/>
                <a:gd name="T42" fmla="*/ 1 w 372"/>
                <a:gd name="T43" fmla="*/ 331 h 515"/>
                <a:gd name="T44" fmla="*/ 1 w 372"/>
                <a:gd name="T45" fmla="*/ 365 h 515"/>
                <a:gd name="T46" fmla="*/ 26 w 372"/>
                <a:gd name="T47" fmla="*/ 371 h 515"/>
                <a:gd name="T48" fmla="*/ 53 w 372"/>
                <a:gd name="T49" fmla="*/ 383 h 515"/>
                <a:gd name="T50" fmla="*/ 64 w 372"/>
                <a:gd name="T51" fmla="*/ 401 h 515"/>
                <a:gd name="T52" fmla="*/ 89 w 372"/>
                <a:gd name="T53" fmla="*/ 417 h 515"/>
                <a:gd name="T54" fmla="*/ 108 w 372"/>
                <a:gd name="T55" fmla="*/ 438 h 515"/>
                <a:gd name="T56" fmla="*/ 130 w 372"/>
                <a:gd name="T57" fmla="*/ 454 h 515"/>
                <a:gd name="T58" fmla="*/ 160 w 372"/>
                <a:gd name="T59" fmla="*/ 469 h 515"/>
                <a:gd name="T60" fmla="*/ 183 w 372"/>
                <a:gd name="T61" fmla="*/ 485 h 515"/>
                <a:gd name="T62" fmla="*/ 208 w 372"/>
                <a:gd name="T63" fmla="*/ 497 h 515"/>
                <a:gd name="T64" fmla="*/ 233 w 372"/>
                <a:gd name="T65" fmla="*/ 502 h 515"/>
                <a:gd name="T66" fmla="*/ 251 w 372"/>
                <a:gd name="T67" fmla="*/ 515 h 515"/>
                <a:gd name="T68" fmla="*/ 251 w 372"/>
                <a:gd name="T6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2" h="515">
                  <a:moveTo>
                    <a:pt x="251" y="515"/>
                  </a:moveTo>
                  <a:lnTo>
                    <a:pt x="258" y="501"/>
                  </a:lnTo>
                  <a:lnTo>
                    <a:pt x="372" y="417"/>
                  </a:lnTo>
                  <a:lnTo>
                    <a:pt x="357" y="399"/>
                  </a:lnTo>
                  <a:lnTo>
                    <a:pt x="347" y="385"/>
                  </a:lnTo>
                  <a:lnTo>
                    <a:pt x="361" y="376"/>
                  </a:lnTo>
                  <a:lnTo>
                    <a:pt x="366" y="364"/>
                  </a:lnTo>
                  <a:lnTo>
                    <a:pt x="354" y="356"/>
                  </a:lnTo>
                  <a:lnTo>
                    <a:pt x="359" y="337"/>
                  </a:lnTo>
                  <a:lnTo>
                    <a:pt x="354" y="324"/>
                  </a:lnTo>
                  <a:lnTo>
                    <a:pt x="340" y="315"/>
                  </a:lnTo>
                  <a:lnTo>
                    <a:pt x="347" y="307"/>
                  </a:lnTo>
                  <a:lnTo>
                    <a:pt x="345" y="294"/>
                  </a:lnTo>
                  <a:lnTo>
                    <a:pt x="354" y="278"/>
                  </a:lnTo>
                  <a:lnTo>
                    <a:pt x="345" y="271"/>
                  </a:lnTo>
                  <a:lnTo>
                    <a:pt x="350" y="259"/>
                  </a:lnTo>
                  <a:lnTo>
                    <a:pt x="334" y="257"/>
                  </a:lnTo>
                  <a:lnTo>
                    <a:pt x="349" y="246"/>
                  </a:lnTo>
                  <a:lnTo>
                    <a:pt x="333" y="241"/>
                  </a:lnTo>
                  <a:lnTo>
                    <a:pt x="343" y="232"/>
                  </a:lnTo>
                  <a:lnTo>
                    <a:pt x="336" y="216"/>
                  </a:lnTo>
                  <a:lnTo>
                    <a:pt x="334" y="202"/>
                  </a:lnTo>
                  <a:lnTo>
                    <a:pt x="329" y="186"/>
                  </a:lnTo>
                  <a:lnTo>
                    <a:pt x="316" y="180"/>
                  </a:lnTo>
                  <a:lnTo>
                    <a:pt x="316" y="168"/>
                  </a:lnTo>
                  <a:lnTo>
                    <a:pt x="306" y="150"/>
                  </a:lnTo>
                  <a:lnTo>
                    <a:pt x="306" y="137"/>
                  </a:lnTo>
                  <a:lnTo>
                    <a:pt x="292" y="129"/>
                  </a:lnTo>
                  <a:lnTo>
                    <a:pt x="290" y="116"/>
                  </a:lnTo>
                  <a:lnTo>
                    <a:pt x="281" y="105"/>
                  </a:lnTo>
                  <a:lnTo>
                    <a:pt x="270" y="88"/>
                  </a:lnTo>
                  <a:lnTo>
                    <a:pt x="267" y="72"/>
                  </a:lnTo>
                  <a:lnTo>
                    <a:pt x="281" y="59"/>
                  </a:lnTo>
                  <a:lnTo>
                    <a:pt x="283" y="43"/>
                  </a:lnTo>
                  <a:lnTo>
                    <a:pt x="274" y="32"/>
                  </a:lnTo>
                  <a:lnTo>
                    <a:pt x="267" y="22"/>
                  </a:lnTo>
                  <a:lnTo>
                    <a:pt x="252" y="8"/>
                  </a:lnTo>
                  <a:lnTo>
                    <a:pt x="240" y="0"/>
                  </a:lnTo>
                  <a:lnTo>
                    <a:pt x="226" y="11"/>
                  </a:lnTo>
                  <a:lnTo>
                    <a:pt x="183" y="45"/>
                  </a:lnTo>
                  <a:lnTo>
                    <a:pt x="162" y="61"/>
                  </a:lnTo>
                  <a:lnTo>
                    <a:pt x="71" y="134"/>
                  </a:lnTo>
                  <a:lnTo>
                    <a:pt x="32" y="250"/>
                  </a:lnTo>
                  <a:lnTo>
                    <a:pt x="1" y="331"/>
                  </a:lnTo>
                  <a:lnTo>
                    <a:pt x="0" y="348"/>
                  </a:lnTo>
                  <a:lnTo>
                    <a:pt x="1" y="365"/>
                  </a:lnTo>
                  <a:lnTo>
                    <a:pt x="14" y="372"/>
                  </a:lnTo>
                  <a:lnTo>
                    <a:pt x="26" y="371"/>
                  </a:lnTo>
                  <a:lnTo>
                    <a:pt x="39" y="376"/>
                  </a:lnTo>
                  <a:lnTo>
                    <a:pt x="53" y="383"/>
                  </a:lnTo>
                  <a:lnTo>
                    <a:pt x="55" y="397"/>
                  </a:lnTo>
                  <a:lnTo>
                    <a:pt x="64" y="401"/>
                  </a:lnTo>
                  <a:lnTo>
                    <a:pt x="76" y="413"/>
                  </a:lnTo>
                  <a:lnTo>
                    <a:pt x="89" y="417"/>
                  </a:lnTo>
                  <a:lnTo>
                    <a:pt x="99" y="428"/>
                  </a:lnTo>
                  <a:lnTo>
                    <a:pt x="108" y="438"/>
                  </a:lnTo>
                  <a:lnTo>
                    <a:pt x="117" y="449"/>
                  </a:lnTo>
                  <a:lnTo>
                    <a:pt x="130" y="454"/>
                  </a:lnTo>
                  <a:lnTo>
                    <a:pt x="140" y="465"/>
                  </a:lnTo>
                  <a:lnTo>
                    <a:pt x="160" y="469"/>
                  </a:lnTo>
                  <a:lnTo>
                    <a:pt x="167" y="479"/>
                  </a:lnTo>
                  <a:lnTo>
                    <a:pt x="183" y="485"/>
                  </a:lnTo>
                  <a:lnTo>
                    <a:pt x="199" y="486"/>
                  </a:lnTo>
                  <a:lnTo>
                    <a:pt x="208" y="497"/>
                  </a:lnTo>
                  <a:lnTo>
                    <a:pt x="220" y="495"/>
                  </a:lnTo>
                  <a:lnTo>
                    <a:pt x="233" y="502"/>
                  </a:lnTo>
                  <a:lnTo>
                    <a:pt x="244" y="511"/>
                  </a:lnTo>
                  <a:lnTo>
                    <a:pt x="251" y="515"/>
                  </a:lnTo>
                  <a:lnTo>
                    <a:pt x="251" y="515"/>
                  </a:lnTo>
                  <a:lnTo>
                    <a:pt x="251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45">
              <a:extLst>
                <a:ext uri="{FF2B5EF4-FFF2-40B4-BE49-F238E27FC236}">
                  <a16:creationId xmlns:a16="http://schemas.microsoft.com/office/drawing/2014/main" id="{DC44BF64-0FD7-4B79-549A-3E22CAACC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87499" y="8784111"/>
              <a:ext cx="623401" cy="458516"/>
            </a:xfrm>
            <a:custGeom>
              <a:avLst/>
              <a:gdLst>
                <a:gd name="T0" fmla="*/ 57 w 276"/>
                <a:gd name="T1" fmla="*/ 203 h 203"/>
                <a:gd name="T2" fmla="*/ 68 w 276"/>
                <a:gd name="T3" fmla="*/ 196 h 203"/>
                <a:gd name="T4" fmla="*/ 101 w 276"/>
                <a:gd name="T5" fmla="*/ 180 h 203"/>
                <a:gd name="T6" fmla="*/ 167 w 276"/>
                <a:gd name="T7" fmla="*/ 162 h 203"/>
                <a:gd name="T8" fmla="*/ 217 w 276"/>
                <a:gd name="T9" fmla="*/ 153 h 203"/>
                <a:gd name="T10" fmla="*/ 239 w 276"/>
                <a:gd name="T11" fmla="*/ 148 h 203"/>
                <a:gd name="T12" fmla="*/ 262 w 276"/>
                <a:gd name="T13" fmla="*/ 145 h 203"/>
                <a:gd name="T14" fmla="*/ 260 w 276"/>
                <a:gd name="T15" fmla="*/ 125 h 203"/>
                <a:gd name="T16" fmla="*/ 272 w 276"/>
                <a:gd name="T17" fmla="*/ 111 h 203"/>
                <a:gd name="T18" fmla="*/ 271 w 276"/>
                <a:gd name="T19" fmla="*/ 88 h 203"/>
                <a:gd name="T20" fmla="*/ 276 w 276"/>
                <a:gd name="T21" fmla="*/ 70 h 203"/>
                <a:gd name="T22" fmla="*/ 276 w 276"/>
                <a:gd name="T23" fmla="*/ 56 h 203"/>
                <a:gd name="T24" fmla="*/ 263 w 276"/>
                <a:gd name="T25" fmla="*/ 48 h 203"/>
                <a:gd name="T26" fmla="*/ 247 w 276"/>
                <a:gd name="T27" fmla="*/ 47 h 203"/>
                <a:gd name="T28" fmla="*/ 235 w 276"/>
                <a:gd name="T29" fmla="*/ 34 h 203"/>
                <a:gd name="T30" fmla="*/ 223 w 276"/>
                <a:gd name="T31" fmla="*/ 31 h 203"/>
                <a:gd name="T32" fmla="*/ 210 w 276"/>
                <a:gd name="T33" fmla="*/ 25 h 203"/>
                <a:gd name="T34" fmla="*/ 199 w 276"/>
                <a:gd name="T35" fmla="*/ 15 h 203"/>
                <a:gd name="T36" fmla="*/ 183 w 276"/>
                <a:gd name="T37" fmla="*/ 9 h 203"/>
                <a:gd name="T38" fmla="*/ 164 w 276"/>
                <a:gd name="T39" fmla="*/ 9 h 203"/>
                <a:gd name="T40" fmla="*/ 151 w 276"/>
                <a:gd name="T41" fmla="*/ 11 h 203"/>
                <a:gd name="T42" fmla="*/ 139 w 276"/>
                <a:gd name="T43" fmla="*/ 4 h 203"/>
                <a:gd name="T44" fmla="*/ 119 w 276"/>
                <a:gd name="T45" fmla="*/ 0 h 203"/>
                <a:gd name="T46" fmla="*/ 98 w 276"/>
                <a:gd name="T47" fmla="*/ 6 h 203"/>
                <a:gd name="T48" fmla="*/ 78 w 276"/>
                <a:gd name="T49" fmla="*/ 2 h 203"/>
                <a:gd name="T50" fmla="*/ 80 w 276"/>
                <a:gd name="T51" fmla="*/ 16 h 203"/>
                <a:gd name="T52" fmla="*/ 78 w 276"/>
                <a:gd name="T53" fmla="*/ 25 h 203"/>
                <a:gd name="T54" fmla="*/ 73 w 276"/>
                <a:gd name="T55" fmla="*/ 41 h 203"/>
                <a:gd name="T56" fmla="*/ 62 w 276"/>
                <a:gd name="T57" fmla="*/ 48 h 203"/>
                <a:gd name="T58" fmla="*/ 46 w 276"/>
                <a:gd name="T59" fmla="*/ 47 h 203"/>
                <a:gd name="T60" fmla="*/ 39 w 276"/>
                <a:gd name="T61" fmla="*/ 56 h 203"/>
                <a:gd name="T62" fmla="*/ 30 w 276"/>
                <a:gd name="T63" fmla="*/ 75 h 203"/>
                <a:gd name="T64" fmla="*/ 36 w 276"/>
                <a:gd name="T65" fmla="*/ 88 h 203"/>
                <a:gd name="T66" fmla="*/ 34 w 276"/>
                <a:gd name="T67" fmla="*/ 98 h 203"/>
                <a:gd name="T68" fmla="*/ 25 w 276"/>
                <a:gd name="T69" fmla="*/ 113 h 203"/>
                <a:gd name="T70" fmla="*/ 18 w 276"/>
                <a:gd name="T71" fmla="*/ 125 h 203"/>
                <a:gd name="T72" fmla="*/ 16 w 276"/>
                <a:gd name="T73" fmla="*/ 141 h 203"/>
                <a:gd name="T74" fmla="*/ 7 w 276"/>
                <a:gd name="T75" fmla="*/ 153 h 203"/>
                <a:gd name="T76" fmla="*/ 0 w 276"/>
                <a:gd name="T77" fmla="*/ 164 h 203"/>
                <a:gd name="T78" fmla="*/ 5 w 276"/>
                <a:gd name="T79" fmla="*/ 175 h 203"/>
                <a:gd name="T80" fmla="*/ 12 w 276"/>
                <a:gd name="T81" fmla="*/ 186 h 203"/>
                <a:gd name="T82" fmla="*/ 29 w 276"/>
                <a:gd name="T83" fmla="*/ 191 h 203"/>
                <a:gd name="T84" fmla="*/ 37 w 276"/>
                <a:gd name="T85" fmla="*/ 202 h 203"/>
                <a:gd name="T86" fmla="*/ 50 w 276"/>
                <a:gd name="T87" fmla="*/ 200 h 203"/>
                <a:gd name="T88" fmla="*/ 57 w 276"/>
                <a:gd name="T89" fmla="*/ 203 h 203"/>
                <a:gd name="T90" fmla="*/ 57 w 276"/>
                <a:gd name="T91" fmla="*/ 203 h 203"/>
                <a:gd name="T92" fmla="*/ 57 w 276"/>
                <a:gd name="T9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6" h="203">
                  <a:moveTo>
                    <a:pt x="57" y="203"/>
                  </a:moveTo>
                  <a:lnTo>
                    <a:pt x="68" y="196"/>
                  </a:lnTo>
                  <a:lnTo>
                    <a:pt x="101" y="180"/>
                  </a:lnTo>
                  <a:lnTo>
                    <a:pt x="167" y="162"/>
                  </a:lnTo>
                  <a:lnTo>
                    <a:pt x="217" y="153"/>
                  </a:lnTo>
                  <a:lnTo>
                    <a:pt x="239" y="148"/>
                  </a:lnTo>
                  <a:lnTo>
                    <a:pt x="262" y="145"/>
                  </a:lnTo>
                  <a:lnTo>
                    <a:pt x="260" y="125"/>
                  </a:lnTo>
                  <a:lnTo>
                    <a:pt x="272" y="111"/>
                  </a:lnTo>
                  <a:lnTo>
                    <a:pt x="271" y="88"/>
                  </a:lnTo>
                  <a:lnTo>
                    <a:pt x="276" y="70"/>
                  </a:lnTo>
                  <a:lnTo>
                    <a:pt x="276" y="56"/>
                  </a:lnTo>
                  <a:lnTo>
                    <a:pt x="263" y="48"/>
                  </a:lnTo>
                  <a:lnTo>
                    <a:pt x="247" y="47"/>
                  </a:lnTo>
                  <a:lnTo>
                    <a:pt x="235" y="34"/>
                  </a:lnTo>
                  <a:lnTo>
                    <a:pt x="223" y="31"/>
                  </a:lnTo>
                  <a:lnTo>
                    <a:pt x="210" y="25"/>
                  </a:lnTo>
                  <a:lnTo>
                    <a:pt x="199" y="15"/>
                  </a:lnTo>
                  <a:lnTo>
                    <a:pt x="183" y="9"/>
                  </a:lnTo>
                  <a:lnTo>
                    <a:pt x="164" y="9"/>
                  </a:lnTo>
                  <a:lnTo>
                    <a:pt x="151" y="11"/>
                  </a:lnTo>
                  <a:lnTo>
                    <a:pt x="139" y="4"/>
                  </a:lnTo>
                  <a:lnTo>
                    <a:pt x="119" y="0"/>
                  </a:lnTo>
                  <a:lnTo>
                    <a:pt x="98" y="6"/>
                  </a:lnTo>
                  <a:lnTo>
                    <a:pt x="78" y="2"/>
                  </a:lnTo>
                  <a:lnTo>
                    <a:pt x="80" y="16"/>
                  </a:lnTo>
                  <a:lnTo>
                    <a:pt x="78" y="25"/>
                  </a:lnTo>
                  <a:lnTo>
                    <a:pt x="73" y="41"/>
                  </a:lnTo>
                  <a:lnTo>
                    <a:pt x="62" y="48"/>
                  </a:lnTo>
                  <a:lnTo>
                    <a:pt x="46" y="47"/>
                  </a:lnTo>
                  <a:lnTo>
                    <a:pt x="39" y="56"/>
                  </a:lnTo>
                  <a:lnTo>
                    <a:pt x="30" y="75"/>
                  </a:lnTo>
                  <a:lnTo>
                    <a:pt x="36" y="88"/>
                  </a:lnTo>
                  <a:lnTo>
                    <a:pt x="34" y="98"/>
                  </a:lnTo>
                  <a:lnTo>
                    <a:pt x="25" y="113"/>
                  </a:lnTo>
                  <a:lnTo>
                    <a:pt x="18" y="125"/>
                  </a:lnTo>
                  <a:lnTo>
                    <a:pt x="16" y="141"/>
                  </a:lnTo>
                  <a:lnTo>
                    <a:pt x="7" y="153"/>
                  </a:lnTo>
                  <a:lnTo>
                    <a:pt x="0" y="164"/>
                  </a:lnTo>
                  <a:lnTo>
                    <a:pt x="5" y="175"/>
                  </a:lnTo>
                  <a:lnTo>
                    <a:pt x="12" y="186"/>
                  </a:lnTo>
                  <a:lnTo>
                    <a:pt x="29" y="191"/>
                  </a:lnTo>
                  <a:lnTo>
                    <a:pt x="37" y="202"/>
                  </a:lnTo>
                  <a:lnTo>
                    <a:pt x="50" y="200"/>
                  </a:lnTo>
                  <a:lnTo>
                    <a:pt x="57" y="203"/>
                  </a:lnTo>
                  <a:lnTo>
                    <a:pt x="57" y="203"/>
                  </a:lnTo>
                  <a:lnTo>
                    <a:pt x="57" y="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46">
              <a:extLst>
                <a:ext uri="{FF2B5EF4-FFF2-40B4-BE49-F238E27FC236}">
                  <a16:creationId xmlns:a16="http://schemas.microsoft.com/office/drawing/2014/main" id="{922E17FD-A371-A101-BA8E-68B8F680DC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60619" y="7984532"/>
              <a:ext cx="666317" cy="944136"/>
            </a:xfrm>
            <a:custGeom>
              <a:avLst/>
              <a:gdLst>
                <a:gd name="T0" fmla="*/ 89 w 295"/>
                <a:gd name="T1" fmla="*/ 418 h 418"/>
                <a:gd name="T2" fmla="*/ 158 w 295"/>
                <a:gd name="T3" fmla="*/ 378 h 418"/>
                <a:gd name="T4" fmla="*/ 194 w 295"/>
                <a:gd name="T5" fmla="*/ 353 h 418"/>
                <a:gd name="T6" fmla="*/ 226 w 295"/>
                <a:gd name="T7" fmla="*/ 335 h 418"/>
                <a:gd name="T8" fmla="*/ 256 w 295"/>
                <a:gd name="T9" fmla="*/ 319 h 418"/>
                <a:gd name="T10" fmla="*/ 295 w 295"/>
                <a:gd name="T11" fmla="*/ 297 h 418"/>
                <a:gd name="T12" fmla="*/ 292 w 295"/>
                <a:gd name="T13" fmla="*/ 278 h 418"/>
                <a:gd name="T14" fmla="*/ 277 w 295"/>
                <a:gd name="T15" fmla="*/ 256 h 418"/>
                <a:gd name="T16" fmla="*/ 247 w 295"/>
                <a:gd name="T17" fmla="*/ 191 h 418"/>
                <a:gd name="T18" fmla="*/ 224 w 295"/>
                <a:gd name="T19" fmla="*/ 143 h 418"/>
                <a:gd name="T20" fmla="*/ 204 w 295"/>
                <a:gd name="T21" fmla="*/ 107 h 418"/>
                <a:gd name="T22" fmla="*/ 197 w 295"/>
                <a:gd name="T23" fmla="*/ 91 h 418"/>
                <a:gd name="T24" fmla="*/ 167 w 295"/>
                <a:gd name="T25" fmla="*/ 25 h 418"/>
                <a:gd name="T26" fmla="*/ 153 w 295"/>
                <a:gd name="T27" fmla="*/ 0 h 418"/>
                <a:gd name="T28" fmla="*/ 112 w 295"/>
                <a:gd name="T29" fmla="*/ 25 h 418"/>
                <a:gd name="T30" fmla="*/ 87 w 295"/>
                <a:gd name="T31" fmla="*/ 45 h 418"/>
                <a:gd name="T32" fmla="*/ 73 w 295"/>
                <a:gd name="T33" fmla="*/ 52 h 418"/>
                <a:gd name="T34" fmla="*/ 87 w 295"/>
                <a:gd name="T35" fmla="*/ 64 h 418"/>
                <a:gd name="T36" fmla="*/ 85 w 295"/>
                <a:gd name="T37" fmla="*/ 80 h 418"/>
                <a:gd name="T38" fmla="*/ 87 w 295"/>
                <a:gd name="T39" fmla="*/ 93 h 418"/>
                <a:gd name="T40" fmla="*/ 73 w 295"/>
                <a:gd name="T41" fmla="*/ 105 h 418"/>
                <a:gd name="T42" fmla="*/ 46 w 295"/>
                <a:gd name="T43" fmla="*/ 130 h 418"/>
                <a:gd name="T44" fmla="*/ 25 w 295"/>
                <a:gd name="T45" fmla="*/ 153 h 418"/>
                <a:gd name="T46" fmla="*/ 5 w 295"/>
                <a:gd name="T47" fmla="*/ 148 h 418"/>
                <a:gd name="T48" fmla="*/ 10 w 295"/>
                <a:gd name="T49" fmla="*/ 162 h 418"/>
                <a:gd name="T50" fmla="*/ 5 w 295"/>
                <a:gd name="T51" fmla="*/ 175 h 418"/>
                <a:gd name="T52" fmla="*/ 3 w 295"/>
                <a:gd name="T53" fmla="*/ 187 h 418"/>
                <a:gd name="T54" fmla="*/ 0 w 295"/>
                <a:gd name="T55" fmla="*/ 200 h 418"/>
                <a:gd name="T56" fmla="*/ 3 w 295"/>
                <a:gd name="T57" fmla="*/ 212 h 418"/>
                <a:gd name="T58" fmla="*/ 16 w 295"/>
                <a:gd name="T59" fmla="*/ 221 h 418"/>
                <a:gd name="T60" fmla="*/ 28 w 295"/>
                <a:gd name="T61" fmla="*/ 226 h 418"/>
                <a:gd name="T62" fmla="*/ 41 w 295"/>
                <a:gd name="T63" fmla="*/ 233 h 418"/>
                <a:gd name="T64" fmla="*/ 48 w 295"/>
                <a:gd name="T65" fmla="*/ 244 h 418"/>
                <a:gd name="T66" fmla="*/ 49 w 295"/>
                <a:gd name="T67" fmla="*/ 256 h 418"/>
                <a:gd name="T68" fmla="*/ 51 w 295"/>
                <a:gd name="T69" fmla="*/ 274 h 418"/>
                <a:gd name="T70" fmla="*/ 53 w 295"/>
                <a:gd name="T71" fmla="*/ 287 h 418"/>
                <a:gd name="T72" fmla="*/ 57 w 295"/>
                <a:gd name="T73" fmla="*/ 303 h 418"/>
                <a:gd name="T74" fmla="*/ 46 w 295"/>
                <a:gd name="T75" fmla="*/ 315 h 418"/>
                <a:gd name="T76" fmla="*/ 58 w 295"/>
                <a:gd name="T77" fmla="*/ 326 h 418"/>
                <a:gd name="T78" fmla="*/ 57 w 295"/>
                <a:gd name="T79" fmla="*/ 338 h 418"/>
                <a:gd name="T80" fmla="*/ 58 w 295"/>
                <a:gd name="T81" fmla="*/ 353 h 418"/>
                <a:gd name="T82" fmla="*/ 64 w 295"/>
                <a:gd name="T83" fmla="*/ 363 h 418"/>
                <a:gd name="T84" fmla="*/ 71 w 295"/>
                <a:gd name="T85" fmla="*/ 374 h 418"/>
                <a:gd name="T86" fmla="*/ 87 w 295"/>
                <a:gd name="T87" fmla="*/ 381 h 418"/>
                <a:gd name="T88" fmla="*/ 94 w 295"/>
                <a:gd name="T89" fmla="*/ 395 h 418"/>
                <a:gd name="T90" fmla="*/ 90 w 295"/>
                <a:gd name="T91" fmla="*/ 408 h 418"/>
                <a:gd name="T92" fmla="*/ 89 w 295"/>
                <a:gd name="T93" fmla="*/ 418 h 418"/>
                <a:gd name="T94" fmla="*/ 89 w 295"/>
                <a:gd name="T95" fmla="*/ 418 h 418"/>
                <a:gd name="T96" fmla="*/ 89 w 295"/>
                <a:gd name="T9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5" h="418">
                  <a:moveTo>
                    <a:pt x="89" y="418"/>
                  </a:moveTo>
                  <a:lnTo>
                    <a:pt x="158" y="378"/>
                  </a:lnTo>
                  <a:lnTo>
                    <a:pt x="194" y="353"/>
                  </a:lnTo>
                  <a:lnTo>
                    <a:pt x="226" y="335"/>
                  </a:lnTo>
                  <a:lnTo>
                    <a:pt x="256" y="319"/>
                  </a:lnTo>
                  <a:lnTo>
                    <a:pt x="295" y="297"/>
                  </a:lnTo>
                  <a:lnTo>
                    <a:pt x="292" y="278"/>
                  </a:lnTo>
                  <a:lnTo>
                    <a:pt x="277" y="256"/>
                  </a:lnTo>
                  <a:lnTo>
                    <a:pt x="247" y="191"/>
                  </a:lnTo>
                  <a:lnTo>
                    <a:pt x="224" y="143"/>
                  </a:lnTo>
                  <a:lnTo>
                    <a:pt x="204" y="107"/>
                  </a:lnTo>
                  <a:lnTo>
                    <a:pt x="197" y="91"/>
                  </a:lnTo>
                  <a:lnTo>
                    <a:pt x="167" y="25"/>
                  </a:lnTo>
                  <a:lnTo>
                    <a:pt x="153" y="0"/>
                  </a:lnTo>
                  <a:lnTo>
                    <a:pt x="112" y="25"/>
                  </a:lnTo>
                  <a:lnTo>
                    <a:pt x="87" y="45"/>
                  </a:lnTo>
                  <a:lnTo>
                    <a:pt x="73" y="52"/>
                  </a:lnTo>
                  <a:lnTo>
                    <a:pt x="87" y="64"/>
                  </a:lnTo>
                  <a:lnTo>
                    <a:pt x="85" y="80"/>
                  </a:lnTo>
                  <a:lnTo>
                    <a:pt x="87" y="93"/>
                  </a:lnTo>
                  <a:lnTo>
                    <a:pt x="73" y="105"/>
                  </a:lnTo>
                  <a:lnTo>
                    <a:pt x="46" y="130"/>
                  </a:lnTo>
                  <a:lnTo>
                    <a:pt x="25" y="153"/>
                  </a:lnTo>
                  <a:lnTo>
                    <a:pt x="5" y="148"/>
                  </a:lnTo>
                  <a:lnTo>
                    <a:pt x="10" y="162"/>
                  </a:lnTo>
                  <a:lnTo>
                    <a:pt x="5" y="175"/>
                  </a:lnTo>
                  <a:lnTo>
                    <a:pt x="3" y="187"/>
                  </a:lnTo>
                  <a:lnTo>
                    <a:pt x="0" y="200"/>
                  </a:lnTo>
                  <a:lnTo>
                    <a:pt x="3" y="212"/>
                  </a:lnTo>
                  <a:lnTo>
                    <a:pt x="16" y="221"/>
                  </a:lnTo>
                  <a:lnTo>
                    <a:pt x="28" y="226"/>
                  </a:lnTo>
                  <a:lnTo>
                    <a:pt x="41" y="233"/>
                  </a:lnTo>
                  <a:lnTo>
                    <a:pt x="48" y="244"/>
                  </a:lnTo>
                  <a:lnTo>
                    <a:pt x="49" y="256"/>
                  </a:lnTo>
                  <a:lnTo>
                    <a:pt x="51" y="274"/>
                  </a:lnTo>
                  <a:lnTo>
                    <a:pt x="53" y="287"/>
                  </a:lnTo>
                  <a:lnTo>
                    <a:pt x="57" y="303"/>
                  </a:lnTo>
                  <a:lnTo>
                    <a:pt x="46" y="315"/>
                  </a:lnTo>
                  <a:lnTo>
                    <a:pt x="58" y="326"/>
                  </a:lnTo>
                  <a:lnTo>
                    <a:pt x="57" y="338"/>
                  </a:lnTo>
                  <a:lnTo>
                    <a:pt x="58" y="353"/>
                  </a:lnTo>
                  <a:lnTo>
                    <a:pt x="64" y="363"/>
                  </a:lnTo>
                  <a:lnTo>
                    <a:pt x="71" y="374"/>
                  </a:lnTo>
                  <a:lnTo>
                    <a:pt x="87" y="381"/>
                  </a:lnTo>
                  <a:lnTo>
                    <a:pt x="94" y="395"/>
                  </a:lnTo>
                  <a:lnTo>
                    <a:pt x="90" y="408"/>
                  </a:lnTo>
                  <a:lnTo>
                    <a:pt x="89" y="418"/>
                  </a:lnTo>
                  <a:lnTo>
                    <a:pt x="89" y="418"/>
                  </a:lnTo>
                  <a:lnTo>
                    <a:pt x="89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47">
              <a:extLst>
                <a:ext uri="{FF2B5EF4-FFF2-40B4-BE49-F238E27FC236}">
                  <a16:creationId xmlns:a16="http://schemas.microsoft.com/office/drawing/2014/main" id="{24810723-4C60-03DD-FBAC-3073142F24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93461" y="7257232"/>
              <a:ext cx="975757" cy="1016414"/>
            </a:xfrm>
            <a:custGeom>
              <a:avLst/>
              <a:gdLst>
                <a:gd name="T0" fmla="*/ 151 w 432"/>
                <a:gd name="T1" fmla="*/ 425 h 450"/>
                <a:gd name="T2" fmla="*/ 210 w 432"/>
                <a:gd name="T3" fmla="*/ 400 h 450"/>
                <a:gd name="T4" fmla="*/ 236 w 432"/>
                <a:gd name="T5" fmla="*/ 436 h 450"/>
                <a:gd name="T6" fmla="*/ 277 w 432"/>
                <a:gd name="T7" fmla="*/ 422 h 450"/>
                <a:gd name="T8" fmla="*/ 306 w 432"/>
                <a:gd name="T9" fmla="*/ 409 h 450"/>
                <a:gd name="T10" fmla="*/ 354 w 432"/>
                <a:gd name="T11" fmla="*/ 408 h 450"/>
                <a:gd name="T12" fmla="*/ 386 w 432"/>
                <a:gd name="T13" fmla="*/ 390 h 450"/>
                <a:gd name="T14" fmla="*/ 427 w 432"/>
                <a:gd name="T15" fmla="*/ 345 h 450"/>
                <a:gd name="T16" fmla="*/ 413 w 432"/>
                <a:gd name="T17" fmla="*/ 267 h 450"/>
                <a:gd name="T18" fmla="*/ 402 w 432"/>
                <a:gd name="T19" fmla="*/ 201 h 450"/>
                <a:gd name="T20" fmla="*/ 377 w 432"/>
                <a:gd name="T21" fmla="*/ 190 h 450"/>
                <a:gd name="T22" fmla="*/ 357 w 432"/>
                <a:gd name="T23" fmla="*/ 176 h 450"/>
                <a:gd name="T24" fmla="*/ 343 w 432"/>
                <a:gd name="T25" fmla="*/ 155 h 450"/>
                <a:gd name="T26" fmla="*/ 334 w 432"/>
                <a:gd name="T27" fmla="*/ 126 h 450"/>
                <a:gd name="T28" fmla="*/ 315 w 432"/>
                <a:gd name="T29" fmla="*/ 101 h 450"/>
                <a:gd name="T30" fmla="*/ 290 w 432"/>
                <a:gd name="T31" fmla="*/ 84 h 450"/>
                <a:gd name="T32" fmla="*/ 272 w 432"/>
                <a:gd name="T33" fmla="*/ 68 h 450"/>
                <a:gd name="T34" fmla="*/ 252 w 432"/>
                <a:gd name="T35" fmla="*/ 43 h 450"/>
                <a:gd name="T36" fmla="*/ 254 w 432"/>
                <a:gd name="T37" fmla="*/ 14 h 450"/>
                <a:gd name="T38" fmla="*/ 229 w 432"/>
                <a:gd name="T39" fmla="*/ 2 h 450"/>
                <a:gd name="T40" fmla="*/ 192 w 432"/>
                <a:gd name="T41" fmla="*/ 23 h 450"/>
                <a:gd name="T42" fmla="*/ 167 w 432"/>
                <a:gd name="T43" fmla="*/ 36 h 450"/>
                <a:gd name="T44" fmla="*/ 146 w 432"/>
                <a:gd name="T45" fmla="*/ 78 h 450"/>
                <a:gd name="T46" fmla="*/ 130 w 432"/>
                <a:gd name="T47" fmla="*/ 105 h 450"/>
                <a:gd name="T48" fmla="*/ 94 w 432"/>
                <a:gd name="T49" fmla="*/ 123 h 450"/>
                <a:gd name="T50" fmla="*/ 60 w 432"/>
                <a:gd name="T51" fmla="*/ 139 h 450"/>
                <a:gd name="T52" fmla="*/ 14 w 432"/>
                <a:gd name="T53" fmla="*/ 150 h 450"/>
                <a:gd name="T54" fmla="*/ 14 w 432"/>
                <a:gd name="T55" fmla="*/ 182 h 450"/>
                <a:gd name="T56" fmla="*/ 8 w 432"/>
                <a:gd name="T57" fmla="*/ 214 h 450"/>
                <a:gd name="T58" fmla="*/ 16 w 432"/>
                <a:gd name="T59" fmla="*/ 244 h 450"/>
                <a:gd name="T60" fmla="*/ 0 w 432"/>
                <a:gd name="T61" fmla="*/ 263 h 450"/>
                <a:gd name="T62" fmla="*/ 10 w 432"/>
                <a:gd name="T63" fmla="*/ 288 h 450"/>
                <a:gd name="T64" fmla="*/ 16 w 432"/>
                <a:gd name="T65" fmla="*/ 315 h 450"/>
                <a:gd name="T66" fmla="*/ 32 w 432"/>
                <a:gd name="T67" fmla="*/ 342 h 450"/>
                <a:gd name="T68" fmla="*/ 53 w 432"/>
                <a:gd name="T69" fmla="*/ 358 h 450"/>
                <a:gd name="T70" fmla="*/ 73 w 432"/>
                <a:gd name="T71" fmla="*/ 374 h 450"/>
                <a:gd name="T72" fmla="*/ 87 w 432"/>
                <a:gd name="T73" fmla="*/ 400 h 450"/>
                <a:gd name="T74" fmla="*/ 89 w 432"/>
                <a:gd name="T75" fmla="*/ 434 h 450"/>
                <a:gd name="T76" fmla="*/ 92 w 432"/>
                <a:gd name="T77" fmla="*/ 450 h 450"/>
                <a:gd name="T78" fmla="*/ 92 w 432"/>
                <a:gd name="T79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32" h="450">
                  <a:moveTo>
                    <a:pt x="92" y="450"/>
                  </a:moveTo>
                  <a:lnTo>
                    <a:pt x="151" y="425"/>
                  </a:lnTo>
                  <a:lnTo>
                    <a:pt x="192" y="408"/>
                  </a:lnTo>
                  <a:lnTo>
                    <a:pt x="210" y="400"/>
                  </a:lnTo>
                  <a:lnTo>
                    <a:pt x="224" y="408"/>
                  </a:lnTo>
                  <a:lnTo>
                    <a:pt x="236" y="436"/>
                  </a:lnTo>
                  <a:lnTo>
                    <a:pt x="251" y="431"/>
                  </a:lnTo>
                  <a:lnTo>
                    <a:pt x="277" y="422"/>
                  </a:lnTo>
                  <a:lnTo>
                    <a:pt x="292" y="413"/>
                  </a:lnTo>
                  <a:lnTo>
                    <a:pt x="306" y="409"/>
                  </a:lnTo>
                  <a:lnTo>
                    <a:pt x="316" y="424"/>
                  </a:lnTo>
                  <a:lnTo>
                    <a:pt x="354" y="408"/>
                  </a:lnTo>
                  <a:lnTo>
                    <a:pt x="368" y="404"/>
                  </a:lnTo>
                  <a:lnTo>
                    <a:pt x="386" y="390"/>
                  </a:lnTo>
                  <a:lnTo>
                    <a:pt x="429" y="381"/>
                  </a:lnTo>
                  <a:lnTo>
                    <a:pt x="427" y="345"/>
                  </a:lnTo>
                  <a:lnTo>
                    <a:pt x="432" y="295"/>
                  </a:lnTo>
                  <a:lnTo>
                    <a:pt x="413" y="267"/>
                  </a:lnTo>
                  <a:lnTo>
                    <a:pt x="407" y="217"/>
                  </a:lnTo>
                  <a:lnTo>
                    <a:pt x="402" y="201"/>
                  </a:lnTo>
                  <a:lnTo>
                    <a:pt x="386" y="201"/>
                  </a:lnTo>
                  <a:lnTo>
                    <a:pt x="377" y="190"/>
                  </a:lnTo>
                  <a:lnTo>
                    <a:pt x="361" y="189"/>
                  </a:lnTo>
                  <a:lnTo>
                    <a:pt x="357" y="176"/>
                  </a:lnTo>
                  <a:lnTo>
                    <a:pt x="352" y="162"/>
                  </a:lnTo>
                  <a:lnTo>
                    <a:pt x="343" y="155"/>
                  </a:lnTo>
                  <a:lnTo>
                    <a:pt x="332" y="141"/>
                  </a:lnTo>
                  <a:lnTo>
                    <a:pt x="334" y="126"/>
                  </a:lnTo>
                  <a:lnTo>
                    <a:pt x="322" y="116"/>
                  </a:lnTo>
                  <a:lnTo>
                    <a:pt x="315" y="101"/>
                  </a:lnTo>
                  <a:lnTo>
                    <a:pt x="302" y="94"/>
                  </a:lnTo>
                  <a:lnTo>
                    <a:pt x="290" y="84"/>
                  </a:lnTo>
                  <a:lnTo>
                    <a:pt x="277" y="78"/>
                  </a:lnTo>
                  <a:lnTo>
                    <a:pt x="272" y="68"/>
                  </a:lnTo>
                  <a:lnTo>
                    <a:pt x="251" y="59"/>
                  </a:lnTo>
                  <a:lnTo>
                    <a:pt x="252" y="43"/>
                  </a:lnTo>
                  <a:lnTo>
                    <a:pt x="256" y="27"/>
                  </a:lnTo>
                  <a:lnTo>
                    <a:pt x="254" y="14"/>
                  </a:lnTo>
                  <a:lnTo>
                    <a:pt x="245" y="0"/>
                  </a:lnTo>
                  <a:lnTo>
                    <a:pt x="229" y="2"/>
                  </a:lnTo>
                  <a:lnTo>
                    <a:pt x="208" y="11"/>
                  </a:lnTo>
                  <a:lnTo>
                    <a:pt x="192" y="23"/>
                  </a:lnTo>
                  <a:lnTo>
                    <a:pt x="183" y="34"/>
                  </a:lnTo>
                  <a:lnTo>
                    <a:pt x="167" y="36"/>
                  </a:lnTo>
                  <a:lnTo>
                    <a:pt x="154" y="53"/>
                  </a:lnTo>
                  <a:lnTo>
                    <a:pt x="146" y="78"/>
                  </a:lnTo>
                  <a:lnTo>
                    <a:pt x="140" y="94"/>
                  </a:lnTo>
                  <a:lnTo>
                    <a:pt x="130" y="105"/>
                  </a:lnTo>
                  <a:lnTo>
                    <a:pt x="108" y="112"/>
                  </a:lnTo>
                  <a:lnTo>
                    <a:pt x="94" y="123"/>
                  </a:lnTo>
                  <a:lnTo>
                    <a:pt x="76" y="121"/>
                  </a:lnTo>
                  <a:lnTo>
                    <a:pt x="60" y="139"/>
                  </a:lnTo>
                  <a:lnTo>
                    <a:pt x="49" y="148"/>
                  </a:lnTo>
                  <a:lnTo>
                    <a:pt x="14" y="150"/>
                  </a:lnTo>
                  <a:lnTo>
                    <a:pt x="21" y="164"/>
                  </a:lnTo>
                  <a:lnTo>
                    <a:pt x="14" y="182"/>
                  </a:lnTo>
                  <a:lnTo>
                    <a:pt x="1" y="196"/>
                  </a:lnTo>
                  <a:lnTo>
                    <a:pt x="8" y="214"/>
                  </a:lnTo>
                  <a:lnTo>
                    <a:pt x="14" y="224"/>
                  </a:lnTo>
                  <a:lnTo>
                    <a:pt x="16" y="244"/>
                  </a:lnTo>
                  <a:lnTo>
                    <a:pt x="5" y="249"/>
                  </a:lnTo>
                  <a:lnTo>
                    <a:pt x="0" y="263"/>
                  </a:lnTo>
                  <a:lnTo>
                    <a:pt x="1" y="281"/>
                  </a:lnTo>
                  <a:lnTo>
                    <a:pt x="10" y="288"/>
                  </a:lnTo>
                  <a:lnTo>
                    <a:pt x="10" y="304"/>
                  </a:lnTo>
                  <a:lnTo>
                    <a:pt x="16" y="315"/>
                  </a:lnTo>
                  <a:lnTo>
                    <a:pt x="21" y="331"/>
                  </a:lnTo>
                  <a:lnTo>
                    <a:pt x="32" y="342"/>
                  </a:lnTo>
                  <a:lnTo>
                    <a:pt x="37" y="360"/>
                  </a:lnTo>
                  <a:lnTo>
                    <a:pt x="53" y="358"/>
                  </a:lnTo>
                  <a:lnTo>
                    <a:pt x="65" y="363"/>
                  </a:lnTo>
                  <a:lnTo>
                    <a:pt x="73" y="374"/>
                  </a:lnTo>
                  <a:lnTo>
                    <a:pt x="81" y="384"/>
                  </a:lnTo>
                  <a:lnTo>
                    <a:pt x="87" y="400"/>
                  </a:lnTo>
                  <a:lnTo>
                    <a:pt x="90" y="418"/>
                  </a:lnTo>
                  <a:lnTo>
                    <a:pt x="89" y="434"/>
                  </a:lnTo>
                  <a:lnTo>
                    <a:pt x="90" y="450"/>
                  </a:lnTo>
                  <a:lnTo>
                    <a:pt x="92" y="450"/>
                  </a:lnTo>
                  <a:lnTo>
                    <a:pt x="92" y="450"/>
                  </a:lnTo>
                  <a:lnTo>
                    <a:pt x="92" y="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48">
              <a:extLst>
                <a:ext uri="{FF2B5EF4-FFF2-40B4-BE49-F238E27FC236}">
                  <a16:creationId xmlns:a16="http://schemas.microsoft.com/office/drawing/2014/main" id="{39750CB0-9E10-9BC3-7D4D-7EE608F7DD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6199" y="7751886"/>
              <a:ext cx="819908" cy="896704"/>
            </a:xfrm>
            <a:custGeom>
              <a:avLst/>
              <a:gdLst>
                <a:gd name="T0" fmla="*/ 146 w 363"/>
                <a:gd name="T1" fmla="*/ 397 h 397"/>
                <a:gd name="T2" fmla="*/ 181 w 363"/>
                <a:gd name="T3" fmla="*/ 372 h 397"/>
                <a:gd name="T4" fmla="*/ 286 w 363"/>
                <a:gd name="T5" fmla="*/ 311 h 397"/>
                <a:gd name="T6" fmla="*/ 331 w 363"/>
                <a:gd name="T7" fmla="*/ 290 h 397"/>
                <a:gd name="T8" fmla="*/ 345 w 363"/>
                <a:gd name="T9" fmla="*/ 283 h 397"/>
                <a:gd name="T10" fmla="*/ 356 w 363"/>
                <a:gd name="T11" fmla="*/ 265 h 397"/>
                <a:gd name="T12" fmla="*/ 363 w 363"/>
                <a:gd name="T13" fmla="*/ 237 h 397"/>
                <a:gd name="T14" fmla="*/ 350 w 363"/>
                <a:gd name="T15" fmla="*/ 231 h 397"/>
                <a:gd name="T16" fmla="*/ 349 w 363"/>
                <a:gd name="T17" fmla="*/ 215 h 397"/>
                <a:gd name="T18" fmla="*/ 350 w 363"/>
                <a:gd name="T19" fmla="*/ 199 h 397"/>
                <a:gd name="T20" fmla="*/ 349 w 363"/>
                <a:gd name="T21" fmla="*/ 190 h 397"/>
                <a:gd name="T22" fmla="*/ 341 w 363"/>
                <a:gd name="T23" fmla="*/ 176 h 397"/>
                <a:gd name="T24" fmla="*/ 340 w 363"/>
                <a:gd name="T25" fmla="*/ 162 h 397"/>
                <a:gd name="T26" fmla="*/ 331 w 363"/>
                <a:gd name="T27" fmla="*/ 149 h 397"/>
                <a:gd name="T28" fmla="*/ 318 w 363"/>
                <a:gd name="T29" fmla="*/ 144 h 397"/>
                <a:gd name="T30" fmla="*/ 306 w 363"/>
                <a:gd name="T31" fmla="*/ 142 h 397"/>
                <a:gd name="T32" fmla="*/ 295 w 363"/>
                <a:gd name="T33" fmla="*/ 128 h 397"/>
                <a:gd name="T34" fmla="*/ 286 w 363"/>
                <a:gd name="T35" fmla="*/ 117 h 397"/>
                <a:gd name="T36" fmla="*/ 279 w 363"/>
                <a:gd name="T37" fmla="*/ 107 h 397"/>
                <a:gd name="T38" fmla="*/ 281 w 363"/>
                <a:gd name="T39" fmla="*/ 94 h 397"/>
                <a:gd name="T40" fmla="*/ 272 w 363"/>
                <a:gd name="T41" fmla="*/ 84 h 397"/>
                <a:gd name="T42" fmla="*/ 267 w 363"/>
                <a:gd name="T43" fmla="*/ 69 h 397"/>
                <a:gd name="T44" fmla="*/ 260 w 363"/>
                <a:gd name="T45" fmla="*/ 55 h 397"/>
                <a:gd name="T46" fmla="*/ 247 w 363"/>
                <a:gd name="T47" fmla="*/ 48 h 397"/>
                <a:gd name="T48" fmla="*/ 235 w 363"/>
                <a:gd name="T49" fmla="*/ 37 h 397"/>
                <a:gd name="T50" fmla="*/ 224 w 363"/>
                <a:gd name="T51" fmla="*/ 25 h 397"/>
                <a:gd name="T52" fmla="*/ 219 w 363"/>
                <a:gd name="T53" fmla="*/ 12 h 397"/>
                <a:gd name="T54" fmla="*/ 201 w 363"/>
                <a:gd name="T55" fmla="*/ 0 h 397"/>
                <a:gd name="T56" fmla="*/ 190 w 363"/>
                <a:gd name="T57" fmla="*/ 9 h 397"/>
                <a:gd name="T58" fmla="*/ 176 w 363"/>
                <a:gd name="T59" fmla="*/ 20 h 397"/>
                <a:gd name="T60" fmla="*/ 190 w 363"/>
                <a:gd name="T61" fmla="*/ 37 h 397"/>
                <a:gd name="T62" fmla="*/ 171 w 363"/>
                <a:gd name="T63" fmla="*/ 32 h 397"/>
                <a:gd name="T64" fmla="*/ 158 w 363"/>
                <a:gd name="T65" fmla="*/ 27 h 397"/>
                <a:gd name="T66" fmla="*/ 108 w 363"/>
                <a:gd name="T67" fmla="*/ 46 h 397"/>
                <a:gd name="T68" fmla="*/ 103 w 363"/>
                <a:gd name="T69" fmla="*/ 62 h 397"/>
                <a:gd name="T70" fmla="*/ 69 w 363"/>
                <a:gd name="T71" fmla="*/ 64 h 397"/>
                <a:gd name="T72" fmla="*/ 39 w 363"/>
                <a:gd name="T73" fmla="*/ 76 h 397"/>
                <a:gd name="T74" fmla="*/ 0 w 363"/>
                <a:gd name="T75" fmla="*/ 105 h 397"/>
                <a:gd name="T76" fmla="*/ 44 w 363"/>
                <a:gd name="T77" fmla="*/ 194 h 397"/>
                <a:gd name="T78" fmla="*/ 71 w 363"/>
                <a:gd name="T79" fmla="*/ 246 h 397"/>
                <a:gd name="T80" fmla="*/ 94 w 363"/>
                <a:gd name="T81" fmla="*/ 294 h 397"/>
                <a:gd name="T82" fmla="*/ 139 w 363"/>
                <a:gd name="T83" fmla="*/ 379 h 397"/>
                <a:gd name="T84" fmla="*/ 146 w 363"/>
                <a:gd name="T85" fmla="*/ 397 h 397"/>
                <a:gd name="T86" fmla="*/ 146 w 363"/>
                <a:gd name="T87" fmla="*/ 397 h 397"/>
                <a:gd name="T88" fmla="*/ 146 w 363"/>
                <a:gd name="T8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3" h="397">
                  <a:moveTo>
                    <a:pt x="146" y="397"/>
                  </a:moveTo>
                  <a:lnTo>
                    <a:pt x="181" y="372"/>
                  </a:lnTo>
                  <a:lnTo>
                    <a:pt x="286" y="311"/>
                  </a:lnTo>
                  <a:lnTo>
                    <a:pt x="331" y="290"/>
                  </a:lnTo>
                  <a:lnTo>
                    <a:pt x="345" y="283"/>
                  </a:lnTo>
                  <a:lnTo>
                    <a:pt x="356" y="265"/>
                  </a:lnTo>
                  <a:lnTo>
                    <a:pt x="363" y="237"/>
                  </a:lnTo>
                  <a:lnTo>
                    <a:pt x="350" y="231"/>
                  </a:lnTo>
                  <a:lnTo>
                    <a:pt x="349" y="215"/>
                  </a:lnTo>
                  <a:lnTo>
                    <a:pt x="350" y="199"/>
                  </a:lnTo>
                  <a:lnTo>
                    <a:pt x="349" y="190"/>
                  </a:lnTo>
                  <a:lnTo>
                    <a:pt x="341" y="176"/>
                  </a:lnTo>
                  <a:lnTo>
                    <a:pt x="340" y="162"/>
                  </a:lnTo>
                  <a:lnTo>
                    <a:pt x="331" y="149"/>
                  </a:lnTo>
                  <a:lnTo>
                    <a:pt x="318" y="144"/>
                  </a:lnTo>
                  <a:lnTo>
                    <a:pt x="306" y="142"/>
                  </a:lnTo>
                  <a:lnTo>
                    <a:pt x="295" y="128"/>
                  </a:lnTo>
                  <a:lnTo>
                    <a:pt x="286" y="117"/>
                  </a:lnTo>
                  <a:lnTo>
                    <a:pt x="279" y="107"/>
                  </a:lnTo>
                  <a:lnTo>
                    <a:pt x="281" y="94"/>
                  </a:lnTo>
                  <a:lnTo>
                    <a:pt x="272" y="84"/>
                  </a:lnTo>
                  <a:lnTo>
                    <a:pt x="267" y="69"/>
                  </a:lnTo>
                  <a:lnTo>
                    <a:pt x="260" y="55"/>
                  </a:lnTo>
                  <a:lnTo>
                    <a:pt x="247" y="48"/>
                  </a:lnTo>
                  <a:lnTo>
                    <a:pt x="235" y="37"/>
                  </a:lnTo>
                  <a:lnTo>
                    <a:pt x="224" y="25"/>
                  </a:lnTo>
                  <a:lnTo>
                    <a:pt x="219" y="12"/>
                  </a:lnTo>
                  <a:lnTo>
                    <a:pt x="201" y="0"/>
                  </a:lnTo>
                  <a:lnTo>
                    <a:pt x="190" y="9"/>
                  </a:lnTo>
                  <a:lnTo>
                    <a:pt x="176" y="20"/>
                  </a:lnTo>
                  <a:lnTo>
                    <a:pt x="190" y="37"/>
                  </a:lnTo>
                  <a:lnTo>
                    <a:pt x="171" y="32"/>
                  </a:lnTo>
                  <a:lnTo>
                    <a:pt x="158" y="27"/>
                  </a:lnTo>
                  <a:lnTo>
                    <a:pt x="108" y="46"/>
                  </a:lnTo>
                  <a:lnTo>
                    <a:pt x="103" y="62"/>
                  </a:lnTo>
                  <a:lnTo>
                    <a:pt x="69" y="64"/>
                  </a:lnTo>
                  <a:lnTo>
                    <a:pt x="39" y="76"/>
                  </a:lnTo>
                  <a:lnTo>
                    <a:pt x="0" y="105"/>
                  </a:lnTo>
                  <a:lnTo>
                    <a:pt x="44" y="194"/>
                  </a:lnTo>
                  <a:lnTo>
                    <a:pt x="71" y="246"/>
                  </a:lnTo>
                  <a:lnTo>
                    <a:pt x="94" y="294"/>
                  </a:lnTo>
                  <a:lnTo>
                    <a:pt x="139" y="379"/>
                  </a:lnTo>
                  <a:lnTo>
                    <a:pt x="146" y="397"/>
                  </a:lnTo>
                  <a:lnTo>
                    <a:pt x="146" y="397"/>
                  </a:lnTo>
                  <a:lnTo>
                    <a:pt x="146" y="3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49">
              <a:extLst>
                <a:ext uri="{FF2B5EF4-FFF2-40B4-BE49-F238E27FC236}">
                  <a16:creationId xmlns:a16="http://schemas.microsoft.com/office/drawing/2014/main" id="{A57AEF76-DC5A-E995-DC6F-EA665D9CF9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07673" y="8761524"/>
              <a:ext cx="655022" cy="659540"/>
            </a:xfrm>
            <a:custGeom>
              <a:avLst/>
              <a:gdLst>
                <a:gd name="T0" fmla="*/ 158 w 290"/>
                <a:gd name="T1" fmla="*/ 292 h 292"/>
                <a:gd name="T2" fmla="*/ 219 w 290"/>
                <a:gd name="T3" fmla="*/ 283 h 292"/>
                <a:gd name="T4" fmla="*/ 270 w 290"/>
                <a:gd name="T5" fmla="*/ 279 h 292"/>
                <a:gd name="T6" fmla="*/ 272 w 290"/>
                <a:gd name="T7" fmla="*/ 260 h 292"/>
                <a:gd name="T8" fmla="*/ 274 w 290"/>
                <a:gd name="T9" fmla="*/ 176 h 292"/>
                <a:gd name="T10" fmla="*/ 272 w 290"/>
                <a:gd name="T11" fmla="*/ 130 h 292"/>
                <a:gd name="T12" fmla="*/ 274 w 290"/>
                <a:gd name="T13" fmla="*/ 94 h 292"/>
                <a:gd name="T14" fmla="*/ 274 w 290"/>
                <a:gd name="T15" fmla="*/ 35 h 292"/>
                <a:gd name="T16" fmla="*/ 288 w 290"/>
                <a:gd name="T17" fmla="*/ 35 h 292"/>
                <a:gd name="T18" fmla="*/ 290 w 290"/>
                <a:gd name="T19" fmla="*/ 12 h 292"/>
                <a:gd name="T20" fmla="*/ 288 w 290"/>
                <a:gd name="T21" fmla="*/ 0 h 292"/>
                <a:gd name="T22" fmla="*/ 276 w 290"/>
                <a:gd name="T23" fmla="*/ 0 h 292"/>
                <a:gd name="T24" fmla="*/ 261 w 290"/>
                <a:gd name="T25" fmla="*/ 9 h 292"/>
                <a:gd name="T26" fmla="*/ 251 w 290"/>
                <a:gd name="T27" fmla="*/ 14 h 292"/>
                <a:gd name="T28" fmla="*/ 238 w 290"/>
                <a:gd name="T29" fmla="*/ 16 h 292"/>
                <a:gd name="T30" fmla="*/ 224 w 290"/>
                <a:gd name="T31" fmla="*/ 23 h 292"/>
                <a:gd name="T32" fmla="*/ 215 w 290"/>
                <a:gd name="T33" fmla="*/ 35 h 292"/>
                <a:gd name="T34" fmla="*/ 212 w 290"/>
                <a:gd name="T35" fmla="*/ 44 h 292"/>
                <a:gd name="T36" fmla="*/ 206 w 290"/>
                <a:gd name="T37" fmla="*/ 60 h 292"/>
                <a:gd name="T38" fmla="*/ 201 w 290"/>
                <a:gd name="T39" fmla="*/ 73 h 292"/>
                <a:gd name="T40" fmla="*/ 194 w 290"/>
                <a:gd name="T41" fmla="*/ 85 h 292"/>
                <a:gd name="T42" fmla="*/ 189 w 290"/>
                <a:gd name="T43" fmla="*/ 98 h 292"/>
                <a:gd name="T44" fmla="*/ 176 w 290"/>
                <a:gd name="T45" fmla="*/ 101 h 292"/>
                <a:gd name="T46" fmla="*/ 162 w 290"/>
                <a:gd name="T47" fmla="*/ 107 h 292"/>
                <a:gd name="T48" fmla="*/ 148 w 290"/>
                <a:gd name="T49" fmla="*/ 112 h 292"/>
                <a:gd name="T50" fmla="*/ 135 w 290"/>
                <a:gd name="T51" fmla="*/ 110 h 292"/>
                <a:gd name="T52" fmla="*/ 123 w 290"/>
                <a:gd name="T53" fmla="*/ 112 h 292"/>
                <a:gd name="T54" fmla="*/ 107 w 290"/>
                <a:gd name="T55" fmla="*/ 112 h 292"/>
                <a:gd name="T56" fmla="*/ 92 w 290"/>
                <a:gd name="T57" fmla="*/ 117 h 292"/>
                <a:gd name="T58" fmla="*/ 82 w 290"/>
                <a:gd name="T59" fmla="*/ 126 h 292"/>
                <a:gd name="T60" fmla="*/ 67 w 290"/>
                <a:gd name="T61" fmla="*/ 133 h 292"/>
                <a:gd name="T62" fmla="*/ 57 w 290"/>
                <a:gd name="T63" fmla="*/ 142 h 292"/>
                <a:gd name="T64" fmla="*/ 44 w 290"/>
                <a:gd name="T65" fmla="*/ 144 h 292"/>
                <a:gd name="T66" fmla="*/ 28 w 290"/>
                <a:gd name="T67" fmla="*/ 146 h 292"/>
                <a:gd name="T68" fmla="*/ 18 w 290"/>
                <a:gd name="T69" fmla="*/ 147 h 292"/>
                <a:gd name="T70" fmla="*/ 16 w 290"/>
                <a:gd name="T71" fmla="*/ 163 h 292"/>
                <a:gd name="T72" fmla="*/ 2 w 290"/>
                <a:gd name="T73" fmla="*/ 174 h 292"/>
                <a:gd name="T74" fmla="*/ 0 w 290"/>
                <a:gd name="T75" fmla="*/ 187 h 292"/>
                <a:gd name="T76" fmla="*/ 14 w 290"/>
                <a:gd name="T77" fmla="*/ 199 h 292"/>
                <a:gd name="T78" fmla="*/ 43 w 290"/>
                <a:gd name="T79" fmla="*/ 212 h 292"/>
                <a:gd name="T80" fmla="*/ 59 w 290"/>
                <a:gd name="T81" fmla="*/ 217 h 292"/>
                <a:gd name="T82" fmla="*/ 66 w 290"/>
                <a:gd name="T83" fmla="*/ 231 h 292"/>
                <a:gd name="T84" fmla="*/ 82 w 290"/>
                <a:gd name="T85" fmla="*/ 240 h 292"/>
                <a:gd name="T86" fmla="*/ 92 w 290"/>
                <a:gd name="T87" fmla="*/ 254 h 292"/>
                <a:gd name="T88" fmla="*/ 82 w 290"/>
                <a:gd name="T89" fmla="*/ 261 h 292"/>
                <a:gd name="T90" fmla="*/ 66 w 290"/>
                <a:gd name="T91" fmla="*/ 263 h 292"/>
                <a:gd name="T92" fmla="*/ 69 w 290"/>
                <a:gd name="T93" fmla="*/ 277 h 292"/>
                <a:gd name="T94" fmla="*/ 101 w 290"/>
                <a:gd name="T95" fmla="*/ 281 h 292"/>
                <a:gd name="T96" fmla="*/ 149 w 290"/>
                <a:gd name="T97" fmla="*/ 281 h 292"/>
                <a:gd name="T98" fmla="*/ 158 w 290"/>
                <a:gd name="T99" fmla="*/ 292 h 292"/>
                <a:gd name="T100" fmla="*/ 158 w 290"/>
                <a:gd name="T101" fmla="*/ 292 h 292"/>
                <a:gd name="T102" fmla="*/ 158 w 290"/>
                <a:gd name="T10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0" h="292">
                  <a:moveTo>
                    <a:pt x="158" y="292"/>
                  </a:moveTo>
                  <a:lnTo>
                    <a:pt x="219" y="283"/>
                  </a:lnTo>
                  <a:lnTo>
                    <a:pt x="270" y="279"/>
                  </a:lnTo>
                  <a:lnTo>
                    <a:pt x="272" y="260"/>
                  </a:lnTo>
                  <a:lnTo>
                    <a:pt x="274" y="176"/>
                  </a:lnTo>
                  <a:lnTo>
                    <a:pt x="272" y="130"/>
                  </a:lnTo>
                  <a:lnTo>
                    <a:pt x="274" y="94"/>
                  </a:lnTo>
                  <a:lnTo>
                    <a:pt x="274" y="35"/>
                  </a:lnTo>
                  <a:lnTo>
                    <a:pt x="288" y="35"/>
                  </a:lnTo>
                  <a:lnTo>
                    <a:pt x="290" y="12"/>
                  </a:lnTo>
                  <a:lnTo>
                    <a:pt x="288" y="0"/>
                  </a:lnTo>
                  <a:lnTo>
                    <a:pt x="276" y="0"/>
                  </a:lnTo>
                  <a:lnTo>
                    <a:pt x="261" y="9"/>
                  </a:lnTo>
                  <a:lnTo>
                    <a:pt x="251" y="14"/>
                  </a:lnTo>
                  <a:lnTo>
                    <a:pt x="238" y="16"/>
                  </a:lnTo>
                  <a:lnTo>
                    <a:pt x="224" y="23"/>
                  </a:lnTo>
                  <a:lnTo>
                    <a:pt x="215" y="35"/>
                  </a:lnTo>
                  <a:lnTo>
                    <a:pt x="212" y="44"/>
                  </a:lnTo>
                  <a:lnTo>
                    <a:pt x="206" y="60"/>
                  </a:lnTo>
                  <a:lnTo>
                    <a:pt x="201" y="73"/>
                  </a:lnTo>
                  <a:lnTo>
                    <a:pt x="194" y="85"/>
                  </a:lnTo>
                  <a:lnTo>
                    <a:pt x="189" y="98"/>
                  </a:lnTo>
                  <a:lnTo>
                    <a:pt x="176" y="101"/>
                  </a:lnTo>
                  <a:lnTo>
                    <a:pt x="162" y="107"/>
                  </a:lnTo>
                  <a:lnTo>
                    <a:pt x="148" y="112"/>
                  </a:lnTo>
                  <a:lnTo>
                    <a:pt x="135" y="110"/>
                  </a:lnTo>
                  <a:lnTo>
                    <a:pt x="123" y="112"/>
                  </a:lnTo>
                  <a:lnTo>
                    <a:pt x="107" y="112"/>
                  </a:lnTo>
                  <a:lnTo>
                    <a:pt x="92" y="117"/>
                  </a:lnTo>
                  <a:lnTo>
                    <a:pt x="82" y="126"/>
                  </a:lnTo>
                  <a:lnTo>
                    <a:pt x="67" y="133"/>
                  </a:lnTo>
                  <a:lnTo>
                    <a:pt x="57" y="142"/>
                  </a:lnTo>
                  <a:lnTo>
                    <a:pt x="44" y="144"/>
                  </a:lnTo>
                  <a:lnTo>
                    <a:pt x="28" y="146"/>
                  </a:lnTo>
                  <a:lnTo>
                    <a:pt x="18" y="147"/>
                  </a:lnTo>
                  <a:lnTo>
                    <a:pt x="16" y="163"/>
                  </a:lnTo>
                  <a:lnTo>
                    <a:pt x="2" y="174"/>
                  </a:lnTo>
                  <a:lnTo>
                    <a:pt x="0" y="187"/>
                  </a:lnTo>
                  <a:lnTo>
                    <a:pt x="14" y="199"/>
                  </a:lnTo>
                  <a:lnTo>
                    <a:pt x="43" y="212"/>
                  </a:lnTo>
                  <a:lnTo>
                    <a:pt x="59" y="217"/>
                  </a:lnTo>
                  <a:lnTo>
                    <a:pt x="66" y="231"/>
                  </a:lnTo>
                  <a:lnTo>
                    <a:pt x="82" y="240"/>
                  </a:lnTo>
                  <a:lnTo>
                    <a:pt x="92" y="254"/>
                  </a:lnTo>
                  <a:lnTo>
                    <a:pt x="82" y="261"/>
                  </a:lnTo>
                  <a:lnTo>
                    <a:pt x="66" y="263"/>
                  </a:lnTo>
                  <a:lnTo>
                    <a:pt x="69" y="277"/>
                  </a:lnTo>
                  <a:lnTo>
                    <a:pt x="101" y="281"/>
                  </a:lnTo>
                  <a:lnTo>
                    <a:pt x="149" y="281"/>
                  </a:lnTo>
                  <a:lnTo>
                    <a:pt x="158" y="292"/>
                  </a:lnTo>
                  <a:lnTo>
                    <a:pt x="158" y="292"/>
                  </a:lnTo>
                  <a:lnTo>
                    <a:pt x="15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50">
              <a:extLst>
                <a:ext uri="{FF2B5EF4-FFF2-40B4-BE49-F238E27FC236}">
                  <a16:creationId xmlns:a16="http://schemas.microsoft.com/office/drawing/2014/main" id="{0A7CC512-1927-E067-ED4D-D5FE416A43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53029" y="9818595"/>
              <a:ext cx="614366" cy="478844"/>
            </a:xfrm>
            <a:custGeom>
              <a:avLst/>
              <a:gdLst>
                <a:gd name="T0" fmla="*/ 128 w 272"/>
                <a:gd name="T1" fmla="*/ 212 h 212"/>
                <a:gd name="T2" fmla="*/ 156 w 272"/>
                <a:gd name="T3" fmla="*/ 212 h 212"/>
                <a:gd name="T4" fmla="*/ 190 w 272"/>
                <a:gd name="T5" fmla="*/ 210 h 212"/>
                <a:gd name="T6" fmla="*/ 224 w 272"/>
                <a:gd name="T7" fmla="*/ 210 h 212"/>
                <a:gd name="T8" fmla="*/ 242 w 272"/>
                <a:gd name="T9" fmla="*/ 210 h 212"/>
                <a:gd name="T10" fmla="*/ 263 w 272"/>
                <a:gd name="T11" fmla="*/ 208 h 212"/>
                <a:gd name="T12" fmla="*/ 272 w 272"/>
                <a:gd name="T13" fmla="*/ 197 h 212"/>
                <a:gd name="T14" fmla="*/ 272 w 272"/>
                <a:gd name="T15" fmla="*/ 116 h 212"/>
                <a:gd name="T16" fmla="*/ 272 w 272"/>
                <a:gd name="T17" fmla="*/ 87 h 212"/>
                <a:gd name="T18" fmla="*/ 272 w 272"/>
                <a:gd name="T19" fmla="*/ 34 h 212"/>
                <a:gd name="T20" fmla="*/ 272 w 272"/>
                <a:gd name="T21" fmla="*/ 9 h 212"/>
                <a:gd name="T22" fmla="*/ 226 w 272"/>
                <a:gd name="T23" fmla="*/ 0 h 212"/>
                <a:gd name="T24" fmla="*/ 190 w 272"/>
                <a:gd name="T25" fmla="*/ 2 h 212"/>
                <a:gd name="T26" fmla="*/ 156 w 272"/>
                <a:gd name="T27" fmla="*/ 2 h 212"/>
                <a:gd name="T28" fmla="*/ 119 w 272"/>
                <a:gd name="T29" fmla="*/ 0 h 212"/>
                <a:gd name="T30" fmla="*/ 87 w 272"/>
                <a:gd name="T31" fmla="*/ 2 h 212"/>
                <a:gd name="T32" fmla="*/ 21 w 272"/>
                <a:gd name="T33" fmla="*/ 0 h 212"/>
                <a:gd name="T34" fmla="*/ 0 w 272"/>
                <a:gd name="T35" fmla="*/ 2 h 212"/>
                <a:gd name="T36" fmla="*/ 7 w 272"/>
                <a:gd name="T37" fmla="*/ 14 h 212"/>
                <a:gd name="T38" fmla="*/ 5 w 272"/>
                <a:gd name="T39" fmla="*/ 28 h 212"/>
                <a:gd name="T40" fmla="*/ 11 w 272"/>
                <a:gd name="T41" fmla="*/ 41 h 212"/>
                <a:gd name="T42" fmla="*/ 19 w 272"/>
                <a:gd name="T43" fmla="*/ 51 h 212"/>
                <a:gd name="T44" fmla="*/ 21 w 272"/>
                <a:gd name="T45" fmla="*/ 66 h 212"/>
                <a:gd name="T46" fmla="*/ 28 w 272"/>
                <a:gd name="T47" fmla="*/ 78 h 212"/>
                <a:gd name="T48" fmla="*/ 30 w 272"/>
                <a:gd name="T49" fmla="*/ 92 h 212"/>
                <a:gd name="T50" fmla="*/ 32 w 272"/>
                <a:gd name="T51" fmla="*/ 108 h 212"/>
                <a:gd name="T52" fmla="*/ 23 w 272"/>
                <a:gd name="T53" fmla="*/ 121 h 212"/>
                <a:gd name="T54" fmla="*/ 25 w 272"/>
                <a:gd name="T55" fmla="*/ 133 h 212"/>
                <a:gd name="T56" fmla="*/ 27 w 272"/>
                <a:gd name="T57" fmla="*/ 149 h 212"/>
                <a:gd name="T58" fmla="*/ 18 w 272"/>
                <a:gd name="T59" fmla="*/ 162 h 212"/>
                <a:gd name="T60" fmla="*/ 27 w 272"/>
                <a:gd name="T61" fmla="*/ 173 h 212"/>
                <a:gd name="T62" fmla="*/ 43 w 272"/>
                <a:gd name="T63" fmla="*/ 174 h 212"/>
                <a:gd name="T64" fmla="*/ 55 w 272"/>
                <a:gd name="T65" fmla="*/ 176 h 212"/>
                <a:gd name="T66" fmla="*/ 71 w 272"/>
                <a:gd name="T67" fmla="*/ 178 h 212"/>
                <a:gd name="T68" fmla="*/ 82 w 272"/>
                <a:gd name="T69" fmla="*/ 196 h 212"/>
                <a:gd name="T70" fmla="*/ 96 w 272"/>
                <a:gd name="T71" fmla="*/ 190 h 212"/>
                <a:gd name="T72" fmla="*/ 103 w 272"/>
                <a:gd name="T73" fmla="*/ 203 h 212"/>
                <a:gd name="T74" fmla="*/ 116 w 272"/>
                <a:gd name="T75" fmla="*/ 210 h 212"/>
                <a:gd name="T76" fmla="*/ 128 w 272"/>
                <a:gd name="T77" fmla="*/ 212 h 212"/>
                <a:gd name="T78" fmla="*/ 128 w 272"/>
                <a:gd name="T79" fmla="*/ 212 h 212"/>
                <a:gd name="T80" fmla="*/ 128 w 272"/>
                <a:gd name="T8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2" h="212">
                  <a:moveTo>
                    <a:pt x="128" y="212"/>
                  </a:moveTo>
                  <a:lnTo>
                    <a:pt x="156" y="212"/>
                  </a:lnTo>
                  <a:lnTo>
                    <a:pt x="190" y="210"/>
                  </a:lnTo>
                  <a:lnTo>
                    <a:pt x="224" y="210"/>
                  </a:lnTo>
                  <a:lnTo>
                    <a:pt x="242" y="210"/>
                  </a:lnTo>
                  <a:lnTo>
                    <a:pt x="263" y="208"/>
                  </a:lnTo>
                  <a:lnTo>
                    <a:pt x="272" y="197"/>
                  </a:lnTo>
                  <a:lnTo>
                    <a:pt x="272" y="116"/>
                  </a:lnTo>
                  <a:lnTo>
                    <a:pt x="272" y="87"/>
                  </a:lnTo>
                  <a:lnTo>
                    <a:pt x="272" y="34"/>
                  </a:lnTo>
                  <a:lnTo>
                    <a:pt x="272" y="9"/>
                  </a:lnTo>
                  <a:lnTo>
                    <a:pt x="226" y="0"/>
                  </a:lnTo>
                  <a:lnTo>
                    <a:pt x="190" y="2"/>
                  </a:lnTo>
                  <a:lnTo>
                    <a:pt x="156" y="2"/>
                  </a:lnTo>
                  <a:lnTo>
                    <a:pt x="119" y="0"/>
                  </a:lnTo>
                  <a:lnTo>
                    <a:pt x="87" y="2"/>
                  </a:lnTo>
                  <a:lnTo>
                    <a:pt x="21" y="0"/>
                  </a:lnTo>
                  <a:lnTo>
                    <a:pt x="0" y="2"/>
                  </a:lnTo>
                  <a:lnTo>
                    <a:pt x="7" y="14"/>
                  </a:lnTo>
                  <a:lnTo>
                    <a:pt x="5" y="28"/>
                  </a:lnTo>
                  <a:lnTo>
                    <a:pt x="11" y="41"/>
                  </a:lnTo>
                  <a:lnTo>
                    <a:pt x="19" y="51"/>
                  </a:lnTo>
                  <a:lnTo>
                    <a:pt x="21" y="66"/>
                  </a:lnTo>
                  <a:lnTo>
                    <a:pt x="28" y="78"/>
                  </a:lnTo>
                  <a:lnTo>
                    <a:pt x="30" y="92"/>
                  </a:lnTo>
                  <a:lnTo>
                    <a:pt x="32" y="108"/>
                  </a:lnTo>
                  <a:lnTo>
                    <a:pt x="23" y="121"/>
                  </a:lnTo>
                  <a:lnTo>
                    <a:pt x="25" y="133"/>
                  </a:lnTo>
                  <a:lnTo>
                    <a:pt x="27" y="149"/>
                  </a:lnTo>
                  <a:lnTo>
                    <a:pt x="18" y="162"/>
                  </a:lnTo>
                  <a:lnTo>
                    <a:pt x="27" y="173"/>
                  </a:lnTo>
                  <a:lnTo>
                    <a:pt x="43" y="174"/>
                  </a:lnTo>
                  <a:lnTo>
                    <a:pt x="55" y="176"/>
                  </a:lnTo>
                  <a:lnTo>
                    <a:pt x="71" y="178"/>
                  </a:lnTo>
                  <a:lnTo>
                    <a:pt x="82" y="196"/>
                  </a:lnTo>
                  <a:lnTo>
                    <a:pt x="96" y="190"/>
                  </a:lnTo>
                  <a:lnTo>
                    <a:pt x="103" y="203"/>
                  </a:lnTo>
                  <a:lnTo>
                    <a:pt x="116" y="210"/>
                  </a:lnTo>
                  <a:lnTo>
                    <a:pt x="128" y="212"/>
                  </a:lnTo>
                  <a:lnTo>
                    <a:pt x="128" y="212"/>
                  </a:lnTo>
                  <a:lnTo>
                    <a:pt x="128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51">
              <a:extLst>
                <a:ext uri="{FF2B5EF4-FFF2-40B4-BE49-F238E27FC236}">
                  <a16:creationId xmlns:a16="http://schemas.microsoft.com/office/drawing/2014/main" id="{8584E766-AE1D-A1AC-6B52-6E375CA60F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82995" y="8917374"/>
              <a:ext cx="887669" cy="1163230"/>
            </a:xfrm>
            <a:custGeom>
              <a:avLst/>
              <a:gdLst>
                <a:gd name="T0" fmla="*/ 133 w 393"/>
                <a:gd name="T1" fmla="*/ 515 h 515"/>
                <a:gd name="T2" fmla="*/ 218 w 393"/>
                <a:gd name="T3" fmla="*/ 427 h 515"/>
                <a:gd name="T4" fmla="*/ 318 w 393"/>
                <a:gd name="T5" fmla="*/ 328 h 515"/>
                <a:gd name="T6" fmla="*/ 336 w 393"/>
                <a:gd name="T7" fmla="*/ 306 h 515"/>
                <a:gd name="T8" fmla="*/ 329 w 393"/>
                <a:gd name="T9" fmla="*/ 292 h 515"/>
                <a:gd name="T10" fmla="*/ 343 w 393"/>
                <a:gd name="T11" fmla="*/ 276 h 515"/>
                <a:gd name="T12" fmla="*/ 348 w 393"/>
                <a:gd name="T13" fmla="*/ 296 h 515"/>
                <a:gd name="T14" fmla="*/ 393 w 393"/>
                <a:gd name="T15" fmla="*/ 249 h 515"/>
                <a:gd name="T16" fmla="*/ 380 w 393"/>
                <a:gd name="T17" fmla="*/ 237 h 515"/>
                <a:gd name="T18" fmla="*/ 315 w 393"/>
                <a:gd name="T19" fmla="*/ 272 h 515"/>
                <a:gd name="T20" fmla="*/ 300 w 393"/>
                <a:gd name="T21" fmla="*/ 283 h 515"/>
                <a:gd name="T22" fmla="*/ 213 w 393"/>
                <a:gd name="T23" fmla="*/ 102 h 515"/>
                <a:gd name="T24" fmla="*/ 192 w 393"/>
                <a:gd name="T25" fmla="*/ 46 h 515"/>
                <a:gd name="T26" fmla="*/ 181 w 393"/>
                <a:gd name="T27" fmla="*/ 29 h 515"/>
                <a:gd name="T28" fmla="*/ 154 w 393"/>
                <a:gd name="T29" fmla="*/ 0 h 515"/>
                <a:gd name="T30" fmla="*/ 106 w 393"/>
                <a:gd name="T31" fmla="*/ 48 h 515"/>
                <a:gd name="T32" fmla="*/ 55 w 393"/>
                <a:gd name="T33" fmla="*/ 103 h 515"/>
                <a:gd name="T34" fmla="*/ 69 w 393"/>
                <a:gd name="T35" fmla="*/ 121 h 515"/>
                <a:gd name="T36" fmla="*/ 39 w 393"/>
                <a:gd name="T37" fmla="*/ 150 h 515"/>
                <a:gd name="T38" fmla="*/ 32 w 393"/>
                <a:gd name="T39" fmla="*/ 159 h 515"/>
                <a:gd name="T40" fmla="*/ 21 w 393"/>
                <a:gd name="T41" fmla="*/ 171 h 515"/>
                <a:gd name="T42" fmla="*/ 0 w 393"/>
                <a:gd name="T43" fmla="*/ 191 h 515"/>
                <a:gd name="T44" fmla="*/ 42 w 393"/>
                <a:gd name="T45" fmla="*/ 235 h 515"/>
                <a:gd name="T46" fmla="*/ 65 w 393"/>
                <a:gd name="T47" fmla="*/ 256 h 515"/>
                <a:gd name="T48" fmla="*/ 42 w 393"/>
                <a:gd name="T49" fmla="*/ 280 h 515"/>
                <a:gd name="T50" fmla="*/ 56 w 393"/>
                <a:gd name="T51" fmla="*/ 301 h 515"/>
                <a:gd name="T52" fmla="*/ 42 w 393"/>
                <a:gd name="T53" fmla="*/ 312 h 515"/>
                <a:gd name="T54" fmla="*/ 30 w 393"/>
                <a:gd name="T55" fmla="*/ 328 h 515"/>
                <a:gd name="T56" fmla="*/ 42 w 393"/>
                <a:gd name="T57" fmla="*/ 342 h 515"/>
                <a:gd name="T58" fmla="*/ 56 w 393"/>
                <a:gd name="T59" fmla="*/ 347 h 515"/>
                <a:gd name="T60" fmla="*/ 60 w 393"/>
                <a:gd name="T61" fmla="*/ 372 h 515"/>
                <a:gd name="T62" fmla="*/ 62 w 393"/>
                <a:gd name="T63" fmla="*/ 386 h 515"/>
                <a:gd name="T64" fmla="*/ 69 w 393"/>
                <a:gd name="T65" fmla="*/ 406 h 515"/>
                <a:gd name="T66" fmla="*/ 64 w 393"/>
                <a:gd name="T67" fmla="*/ 422 h 515"/>
                <a:gd name="T68" fmla="*/ 76 w 393"/>
                <a:gd name="T69" fmla="*/ 429 h 515"/>
                <a:gd name="T70" fmla="*/ 65 w 393"/>
                <a:gd name="T71" fmla="*/ 438 h 515"/>
                <a:gd name="T72" fmla="*/ 76 w 393"/>
                <a:gd name="T73" fmla="*/ 452 h 515"/>
                <a:gd name="T74" fmla="*/ 89 w 393"/>
                <a:gd name="T75" fmla="*/ 459 h 515"/>
                <a:gd name="T76" fmla="*/ 103 w 393"/>
                <a:gd name="T77" fmla="*/ 472 h 515"/>
                <a:gd name="T78" fmla="*/ 119 w 393"/>
                <a:gd name="T79" fmla="*/ 481 h 515"/>
                <a:gd name="T80" fmla="*/ 122 w 393"/>
                <a:gd name="T81" fmla="*/ 497 h 515"/>
                <a:gd name="T82" fmla="*/ 131 w 393"/>
                <a:gd name="T83" fmla="*/ 511 h 515"/>
                <a:gd name="T84" fmla="*/ 133 w 393"/>
                <a:gd name="T85" fmla="*/ 515 h 515"/>
                <a:gd name="T86" fmla="*/ 133 w 393"/>
                <a:gd name="T87" fmla="*/ 515 h 515"/>
                <a:gd name="T88" fmla="*/ 133 w 393"/>
                <a:gd name="T8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93" h="515">
                  <a:moveTo>
                    <a:pt x="133" y="515"/>
                  </a:moveTo>
                  <a:lnTo>
                    <a:pt x="218" y="427"/>
                  </a:lnTo>
                  <a:lnTo>
                    <a:pt x="318" y="328"/>
                  </a:lnTo>
                  <a:lnTo>
                    <a:pt x="336" y="306"/>
                  </a:lnTo>
                  <a:lnTo>
                    <a:pt x="329" y="292"/>
                  </a:lnTo>
                  <a:lnTo>
                    <a:pt x="343" y="276"/>
                  </a:lnTo>
                  <a:lnTo>
                    <a:pt x="348" y="296"/>
                  </a:lnTo>
                  <a:lnTo>
                    <a:pt x="393" y="249"/>
                  </a:lnTo>
                  <a:lnTo>
                    <a:pt x="380" y="237"/>
                  </a:lnTo>
                  <a:lnTo>
                    <a:pt x="315" y="272"/>
                  </a:lnTo>
                  <a:lnTo>
                    <a:pt x="300" y="283"/>
                  </a:lnTo>
                  <a:lnTo>
                    <a:pt x="213" y="102"/>
                  </a:lnTo>
                  <a:lnTo>
                    <a:pt x="192" y="46"/>
                  </a:lnTo>
                  <a:lnTo>
                    <a:pt x="181" y="29"/>
                  </a:lnTo>
                  <a:lnTo>
                    <a:pt x="154" y="0"/>
                  </a:lnTo>
                  <a:lnTo>
                    <a:pt x="106" y="48"/>
                  </a:lnTo>
                  <a:lnTo>
                    <a:pt x="55" y="103"/>
                  </a:lnTo>
                  <a:lnTo>
                    <a:pt x="69" y="121"/>
                  </a:lnTo>
                  <a:lnTo>
                    <a:pt x="39" y="150"/>
                  </a:lnTo>
                  <a:lnTo>
                    <a:pt x="32" y="159"/>
                  </a:lnTo>
                  <a:lnTo>
                    <a:pt x="21" y="171"/>
                  </a:lnTo>
                  <a:lnTo>
                    <a:pt x="0" y="191"/>
                  </a:lnTo>
                  <a:lnTo>
                    <a:pt x="42" y="235"/>
                  </a:lnTo>
                  <a:lnTo>
                    <a:pt x="65" y="256"/>
                  </a:lnTo>
                  <a:lnTo>
                    <a:pt x="42" y="280"/>
                  </a:lnTo>
                  <a:lnTo>
                    <a:pt x="56" y="301"/>
                  </a:lnTo>
                  <a:lnTo>
                    <a:pt x="42" y="312"/>
                  </a:lnTo>
                  <a:lnTo>
                    <a:pt x="30" y="328"/>
                  </a:lnTo>
                  <a:lnTo>
                    <a:pt x="42" y="342"/>
                  </a:lnTo>
                  <a:lnTo>
                    <a:pt x="56" y="347"/>
                  </a:lnTo>
                  <a:lnTo>
                    <a:pt x="60" y="372"/>
                  </a:lnTo>
                  <a:lnTo>
                    <a:pt x="62" y="386"/>
                  </a:lnTo>
                  <a:lnTo>
                    <a:pt x="69" y="406"/>
                  </a:lnTo>
                  <a:lnTo>
                    <a:pt x="64" y="422"/>
                  </a:lnTo>
                  <a:lnTo>
                    <a:pt x="76" y="429"/>
                  </a:lnTo>
                  <a:lnTo>
                    <a:pt x="65" y="438"/>
                  </a:lnTo>
                  <a:lnTo>
                    <a:pt x="76" y="452"/>
                  </a:lnTo>
                  <a:lnTo>
                    <a:pt x="89" y="459"/>
                  </a:lnTo>
                  <a:lnTo>
                    <a:pt x="103" y="472"/>
                  </a:lnTo>
                  <a:lnTo>
                    <a:pt x="119" y="481"/>
                  </a:lnTo>
                  <a:lnTo>
                    <a:pt x="122" y="497"/>
                  </a:lnTo>
                  <a:lnTo>
                    <a:pt x="131" y="511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3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52">
              <a:extLst>
                <a:ext uri="{FF2B5EF4-FFF2-40B4-BE49-F238E27FC236}">
                  <a16:creationId xmlns:a16="http://schemas.microsoft.com/office/drawing/2014/main" id="{2AC96FF5-9F59-AC3E-93C7-61309A9835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28801" y="9267473"/>
              <a:ext cx="743112" cy="555640"/>
            </a:xfrm>
            <a:custGeom>
              <a:avLst/>
              <a:gdLst>
                <a:gd name="T0" fmla="*/ 327 w 329"/>
                <a:gd name="T1" fmla="*/ 244 h 246"/>
                <a:gd name="T2" fmla="*/ 327 w 329"/>
                <a:gd name="T3" fmla="*/ 194 h 246"/>
                <a:gd name="T4" fmla="*/ 329 w 329"/>
                <a:gd name="T5" fmla="*/ 160 h 246"/>
                <a:gd name="T6" fmla="*/ 327 w 329"/>
                <a:gd name="T7" fmla="*/ 114 h 246"/>
                <a:gd name="T8" fmla="*/ 327 w 329"/>
                <a:gd name="T9" fmla="*/ 98 h 246"/>
                <a:gd name="T10" fmla="*/ 329 w 329"/>
                <a:gd name="T11" fmla="*/ 85 h 246"/>
                <a:gd name="T12" fmla="*/ 329 w 329"/>
                <a:gd name="T13" fmla="*/ 50 h 246"/>
                <a:gd name="T14" fmla="*/ 320 w 329"/>
                <a:gd name="T15" fmla="*/ 39 h 246"/>
                <a:gd name="T16" fmla="*/ 329 w 329"/>
                <a:gd name="T17" fmla="*/ 4 h 246"/>
                <a:gd name="T18" fmla="*/ 277 w 329"/>
                <a:gd name="T19" fmla="*/ 4 h 246"/>
                <a:gd name="T20" fmla="*/ 254 w 329"/>
                <a:gd name="T21" fmla="*/ 2 h 246"/>
                <a:gd name="T22" fmla="*/ 240 w 329"/>
                <a:gd name="T23" fmla="*/ 9 h 246"/>
                <a:gd name="T24" fmla="*/ 210 w 329"/>
                <a:gd name="T25" fmla="*/ 2 h 246"/>
                <a:gd name="T26" fmla="*/ 140 w 329"/>
                <a:gd name="T27" fmla="*/ 4 h 246"/>
                <a:gd name="T28" fmla="*/ 115 w 329"/>
                <a:gd name="T29" fmla="*/ 0 h 246"/>
                <a:gd name="T30" fmla="*/ 103 w 329"/>
                <a:gd name="T31" fmla="*/ 5 h 246"/>
                <a:gd name="T32" fmla="*/ 94 w 329"/>
                <a:gd name="T33" fmla="*/ 18 h 246"/>
                <a:gd name="T34" fmla="*/ 80 w 329"/>
                <a:gd name="T35" fmla="*/ 25 h 246"/>
                <a:gd name="T36" fmla="*/ 64 w 329"/>
                <a:gd name="T37" fmla="*/ 30 h 246"/>
                <a:gd name="T38" fmla="*/ 53 w 329"/>
                <a:gd name="T39" fmla="*/ 41 h 246"/>
                <a:gd name="T40" fmla="*/ 44 w 329"/>
                <a:gd name="T41" fmla="*/ 53 h 246"/>
                <a:gd name="T42" fmla="*/ 37 w 329"/>
                <a:gd name="T43" fmla="*/ 62 h 246"/>
                <a:gd name="T44" fmla="*/ 30 w 329"/>
                <a:gd name="T45" fmla="*/ 71 h 246"/>
                <a:gd name="T46" fmla="*/ 17 w 329"/>
                <a:gd name="T47" fmla="*/ 82 h 246"/>
                <a:gd name="T48" fmla="*/ 7 w 329"/>
                <a:gd name="T49" fmla="*/ 91 h 246"/>
                <a:gd name="T50" fmla="*/ 3 w 329"/>
                <a:gd name="T51" fmla="*/ 103 h 246"/>
                <a:gd name="T52" fmla="*/ 1 w 329"/>
                <a:gd name="T53" fmla="*/ 116 h 246"/>
                <a:gd name="T54" fmla="*/ 0 w 329"/>
                <a:gd name="T55" fmla="*/ 128 h 246"/>
                <a:gd name="T56" fmla="*/ 7 w 329"/>
                <a:gd name="T57" fmla="*/ 142 h 246"/>
                <a:gd name="T58" fmla="*/ 16 w 329"/>
                <a:gd name="T59" fmla="*/ 150 h 246"/>
                <a:gd name="T60" fmla="*/ 17 w 329"/>
                <a:gd name="T61" fmla="*/ 164 h 246"/>
                <a:gd name="T62" fmla="*/ 23 w 329"/>
                <a:gd name="T63" fmla="*/ 176 h 246"/>
                <a:gd name="T64" fmla="*/ 35 w 329"/>
                <a:gd name="T65" fmla="*/ 185 h 246"/>
                <a:gd name="T66" fmla="*/ 35 w 329"/>
                <a:gd name="T67" fmla="*/ 201 h 246"/>
                <a:gd name="T68" fmla="*/ 41 w 329"/>
                <a:gd name="T69" fmla="*/ 214 h 246"/>
                <a:gd name="T70" fmla="*/ 39 w 329"/>
                <a:gd name="T71" fmla="*/ 233 h 246"/>
                <a:gd name="T72" fmla="*/ 53 w 329"/>
                <a:gd name="T73" fmla="*/ 239 h 246"/>
                <a:gd name="T74" fmla="*/ 69 w 329"/>
                <a:gd name="T75" fmla="*/ 244 h 246"/>
                <a:gd name="T76" fmla="*/ 140 w 329"/>
                <a:gd name="T77" fmla="*/ 246 h 246"/>
                <a:gd name="T78" fmla="*/ 171 w 329"/>
                <a:gd name="T79" fmla="*/ 244 h 246"/>
                <a:gd name="T80" fmla="*/ 211 w 329"/>
                <a:gd name="T81" fmla="*/ 246 h 246"/>
                <a:gd name="T82" fmla="*/ 244 w 329"/>
                <a:gd name="T83" fmla="*/ 246 h 246"/>
                <a:gd name="T84" fmla="*/ 279 w 329"/>
                <a:gd name="T85" fmla="*/ 244 h 246"/>
                <a:gd name="T86" fmla="*/ 327 w 329"/>
                <a:gd name="T87" fmla="*/ 244 h 246"/>
                <a:gd name="T88" fmla="*/ 327 w 329"/>
                <a:gd name="T89" fmla="*/ 244 h 246"/>
                <a:gd name="T90" fmla="*/ 327 w 329"/>
                <a:gd name="T91" fmla="*/ 24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9" h="246">
                  <a:moveTo>
                    <a:pt x="327" y="244"/>
                  </a:moveTo>
                  <a:lnTo>
                    <a:pt x="327" y="194"/>
                  </a:lnTo>
                  <a:lnTo>
                    <a:pt x="329" y="160"/>
                  </a:lnTo>
                  <a:lnTo>
                    <a:pt x="327" y="114"/>
                  </a:lnTo>
                  <a:lnTo>
                    <a:pt x="327" y="98"/>
                  </a:lnTo>
                  <a:lnTo>
                    <a:pt x="329" y="85"/>
                  </a:lnTo>
                  <a:lnTo>
                    <a:pt x="329" y="50"/>
                  </a:lnTo>
                  <a:lnTo>
                    <a:pt x="320" y="39"/>
                  </a:lnTo>
                  <a:lnTo>
                    <a:pt x="329" y="4"/>
                  </a:lnTo>
                  <a:lnTo>
                    <a:pt x="277" y="4"/>
                  </a:lnTo>
                  <a:lnTo>
                    <a:pt x="254" y="2"/>
                  </a:lnTo>
                  <a:lnTo>
                    <a:pt x="240" y="9"/>
                  </a:lnTo>
                  <a:lnTo>
                    <a:pt x="210" y="2"/>
                  </a:lnTo>
                  <a:lnTo>
                    <a:pt x="140" y="4"/>
                  </a:lnTo>
                  <a:lnTo>
                    <a:pt x="115" y="0"/>
                  </a:lnTo>
                  <a:lnTo>
                    <a:pt x="103" y="5"/>
                  </a:lnTo>
                  <a:lnTo>
                    <a:pt x="94" y="18"/>
                  </a:lnTo>
                  <a:lnTo>
                    <a:pt x="80" y="25"/>
                  </a:lnTo>
                  <a:lnTo>
                    <a:pt x="64" y="30"/>
                  </a:lnTo>
                  <a:lnTo>
                    <a:pt x="53" y="41"/>
                  </a:lnTo>
                  <a:lnTo>
                    <a:pt x="44" y="53"/>
                  </a:lnTo>
                  <a:lnTo>
                    <a:pt x="37" y="62"/>
                  </a:lnTo>
                  <a:lnTo>
                    <a:pt x="30" y="71"/>
                  </a:lnTo>
                  <a:lnTo>
                    <a:pt x="17" y="82"/>
                  </a:lnTo>
                  <a:lnTo>
                    <a:pt x="7" y="91"/>
                  </a:lnTo>
                  <a:lnTo>
                    <a:pt x="3" y="103"/>
                  </a:lnTo>
                  <a:lnTo>
                    <a:pt x="1" y="116"/>
                  </a:lnTo>
                  <a:lnTo>
                    <a:pt x="0" y="128"/>
                  </a:lnTo>
                  <a:lnTo>
                    <a:pt x="7" y="142"/>
                  </a:lnTo>
                  <a:lnTo>
                    <a:pt x="16" y="150"/>
                  </a:lnTo>
                  <a:lnTo>
                    <a:pt x="17" y="164"/>
                  </a:lnTo>
                  <a:lnTo>
                    <a:pt x="23" y="176"/>
                  </a:lnTo>
                  <a:lnTo>
                    <a:pt x="35" y="185"/>
                  </a:lnTo>
                  <a:lnTo>
                    <a:pt x="35" y="201"/>
                  </a:lnTo>
                  <a:lnTo>
                    <a:pt x="41" y="214"/>
                  </a:lnTo>
                  <a:lnTo>
                    <a:pt x="39" y="233"/>
                  </a:lnTo>
                  <a:lnTo>
                    <a:pt x="53" y="239"/>
                  </a:lnTo>
                  <a:lnTo>
                    <a:pt x="69" y="244"/>
                  </a:lnTo>
                  <a:lnTo>
                    <a:pt x="140" y="246"/>
                  </a:lnTo>
                  <a:lnTo>
                    <a:pt x="171" y="244"/>
                  </a:lnTo>
                  <a:lnTo>
                    <a:pt x="211" y="246"/>
                  </a:lnTo>
                  <a:lnTo>
                    <a:pt x="244" y="246"/>
                  </a:lnTo>
                  <a:lnTo>
                    <a:pt x="279" y="244"/>
                  </a:lnTo>
                  <a:lnTo>
                    <a:pt x="327" y="244"/>
                  </a:lnTo>
                  <a:lnTo>
                    <a:pt x="327" y="244"/>
                  </a:lnTo>
                  <a:lnTo>
                    <a:pt x="327" y="24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53">
              <a:extLst>
                <a:ext uri="{FF2B5EF4-FFF2-40B4-BE49-F238E27FC236}">
                  <a16:creationId xmlns:a16="http://schemas.microsoft.com/office/drawing/2014/main" id="{77F4BD47-0B76-9792-9A8E-5489FE02E0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9207" y="8431754"/>
              <a:ext cx="659540" cy="851530"/>
            </a:xfrm>
            <a:custGeom>
              <a:avLst/>
              <a:gdLst>
                <a:gd name="T0" fmla="*/ 121 w 292"/>
                <a:gd name="T1" fmla="*/ 377 h 377"/>
                <a:gd name="T2" fmla="*/ 144 w 292"/>
                <a:gd name="T3" fmla="*/ 374 h 377"/>
                <a:gd name="T4" fmla="*/ 187 w 292"/>
                <a:gd name="T5" fmla="*/ 372 h 377"/>
                <a:gd name="T6" fmla="*/ 198 w 292"/>
                <a:gd name="T7" fmla="*/ 358 h 377"/>
                <a:gd name="T8" fmla="*/ 210 w 292"/>
                <a:gd name="T9" fmla="*/ 340 h 377"/>
                <a:gd name="T10" fmla="*/ 219 w 292"/>
                <a:gd name="T11" fmla="*/ 327 h 377"/>
                <a:gd name="T12" fmla="*/ 258 w 292"/>
                <a:gd name="T13" fmla="*/ 265 h 377"/>
                <a:gd name="T14" fmla="*/ 273 w 292"/>
                <a:gd name="T15" fmla="*/ 276 h 377"/>
                <a:gd name="T16" fmla="*/ 281 w 292"/>
                <a:gd name="T17" fmla="*/ 265 h 377"/>
                <a:gd name="T18" fmla="*/ 292 w 292"/>
                <a:gd name="T19" fmla="*/ 253 h 377"/>
                <a:gd name="T20" fmla="*/ 287 w 292"/>
                <a:gd name="T21" fmla="*/ 238 h 377"/>
                <a:gd name="T22" fmla="*/ 280 w 292"/>
                <a:gd name="T23" fmla="*/ 226 h 377"/>
                <a:gd name="T24" fmla="*/ 285 w 292"/>
                <a:gd name="T25" fmla="*/ 210 h 377"/>
                <a:gd name="T26" fmla="*/ 283 w 292"/>
                <a:gd name="T27" fmla="*/ 197 h 377"/>
                <a:gd name="T28" fmla="*/ 285 w 292"/>
                <a:gd name="T29" fmla="*/ 183 h 377"/>
                <a:gd name="T30" fmla="*/ 269 w 292"/>
                <a:gd name="T31" fmla="*/ 180 h 377"/>
                <a:gd name="T32" fmla="*/ 256 w 292"/>
                <a:gd name="T33" fmla="*/ 171 h 377"/>
                <a:gd name="T34" fmla="*/ 253 w 292"/>
                <a:gd name="T35" fmla="*/ 158 h 377"/>
                <a:gd name="T36" fmla="*/ 248 w 292"/>
                <a:gd name="T37" fmla="*/ 144 h 377"/>
                <a:gd name="T38" fmla="*/ 242 w 292"/>
                <a:gd name="T39" fmla="*/ 128 h 377"/>
                <a:gd name="T40" fmla="*/ 237 w 292"/>
                <a:gd name="T41" fmla="*/ 117 h 377"/>
                <a:gd name="T42" fmla="*/ 246 w 292"/>
                <a:gd name="T43" fmla="*/ 101 h 377"/>
                <a:gd name="T44" fmla="*/ 244 w 292"/>
                <a:gd name="T45" fmla="*/ 89 h 377"/>
                <a:gd name="T46" fmla="*/ 246 w 292"/>
                <a:gd name="T47" fmla="*/ 76 h 377"/>
                <a:gd name="T48" fmla="*/ 244 w 292"/>
                <a:gd name="T49" fmla="*/ 62 h 377"/>
                <a:gd name="T50" fmla="*/ 237 w 292"/>
                <a:gd name="T51" fmla="*/ 50 h 377"/>
                <a:gd name="T52" fmla="*/ 232 w 292"/>
                <a:gd name="T53" fmla="*/ 35 h 377"/>
                <a:gd name="T54" fmla="*/ 223 w 292"/>
                <a:gd name="T55" fmla="*/ 28 h 377"/>
                <a:gd name="T56" fmla="*/ 207 w 292"/>
                <a:gd name="T57" fmla="*/ 26 h 377"/>
                <a:gd name="T58" fmla="*/ 194 w 292"/>
                <a:gd name="T59" fmla="*/ 25 h 377"/>
                <a:gd name="T60" fmla="*/ 185 w 292"/>
                <a:gd name="T61" fmla="*/ 23 h 377"/>
                <a:gd name="T62" fmla="*/ 169 w 292"/>
                <a:gd name="T63" fmla="*/ 18 h 377"/>
                <a:gd name="T64" fmla="*/ 153 w 292"/>
                <a:gd name="T65" fmla="*/ 12 h 377"/>
                <a:gd name="T66" fmla="*/ 137 w 292"/>
                <a:gd name="T67" fmla="*/ 10 h 377"/>
                <a:gd name="T68" fmla="*/ 127 w 292"/>
                <a:gd name="T69" fmla="*/ 0 h 377"/>
                <a:gd name="T70" fmla="*/ 118 w 292"/>
                <a:gd name="T71" fmla="*/ 9 h 377"/>
                <a:gd name="T72" fmla="*/ 114 w 292"/>
                <a:gd name="T73" fmla="*/ 37 h 377"/>
                <a:gd name="T74" fmla="*/ 98 w 292"/>
                <a:gd name="T75" fmla="*/ 35 h 377"/>
                <a:gd name="T76" fmla="*/ 100 w 292"/>
                <a:gd name="T77" fmla="*/ 51 h 377"/>
                <a:gd name="T78" fmla="*/ 107 w 292"/>
                <a:gd name="T79" fmla="*/ 71 h 377"/>
                <a:gd name="T80" fmla="*/ 107 w 292"/>
                <a:gd name="T81" fmla="*/ 94 h 377"/>
                <a:gd name="T82" fmla="*/ 109 w 292"/>
                <a:gd name="T83" fmla="*/ 146 h 377"/>
                <a:gd name="T84" fmla="*/ 95 w 292"/>
                <a:gd name="T85" fmla="*/ 151 h 377"/>
                <a:gd name="T86" fmla="*/ 86 w 292"/>
                <a:gd name="T87" fmla="*/ 172 h 377"/>
                <a:gd name="T88" fmla="*/ 62 w 292"/>
                <a:gd name="T89" fmla="*/ 169 h 377"/>
                <a:gd name="T90" fmla="*/ 45 w 292"/>
                <a:gd name="T91" fmla="*/ 180 h 377"/>
                <a:gd name="T92" fmla="*/ 46 w 292"/>
                <a:gd name="T93" fmla="*/ 226 h 377"/>
                <a:gd name="T94" fmla="*/ 34 w 292"/>
                <a:gd name="T95" fmla="*/ 228 h 377"/>
                <a:gd name="T96" fmla="*/ 18 w 292"/>
                <a:gd name="T97" fmla="*/ 215 h 377"/>
                <a:gd name="T98" fmla="*/ 9 w 292"/>
                <a:gd name="T99" fmla="*/ 204 h 377"/>
                <a:gd name="T100" fmla="*/ 9 w 292"/>
                <a:gd name="T101" fmla="*/ 235 h 377"/>
                <a:gd name="T102" fmla="*/ 16 w 292"/>
                <a:gd name="T103" fmla="*/ 286 h 377"/>
                <a:gd name="T104" fmla="*/ 0 w 292"/>
                <a:gd name="T105" fmla="*/ 288 h 377"/>
                <a:gd name="T106" fmla="*/ 0 w 292"/>
                <a:gd name="T107" fmla="*/ 308 h 377"/>
                <a:gd name="T108" fmla="*/ 9 w 292"/>
                <a:gd name="T109" fmla="*/ 320 h 377"/>
                <a:gd name="T110" fmla="*/ 9 w 292"/>
                <a:gd name="T111" fmla="*/ 343 h 377"/>
                <a:gd name="T112" fmla="*/ 9 w 292"/>
                <a:gd name="T113" fmla="*/ 372 h 377"/>
                <a:gd name="T114" fmla="*/ 73 w 292"/>
                <a:gd name="T115" fmla="*/ 370 h 377"/>
                <a:gd name="T116" fmla="*/ 109 w 292"/>
                <a:gd name="T117" fmla="*/ 372 h 377"/>
                <a:gd name="T118" fmla="*/ 121 w 292"/>
                <a:gd name="T119" fmla="*/ 377 h 377"/>
                <a:gd name="T120" fmla="*/ 121 w 292"/>
                <a:gd name="T121" fmla="*/ 377 h 377"/>
                <a:gd name="T122" fmla="*/ 121 w 292"/>
                <a:gd name="T123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2" h="377">
                  <a:moveTo>
                    <a:pt x="121" y="377"/>
                  </a:moveTo>
                  <a:lnTo>
                    <a:pt x="144" y="374"/>
                  </a:lnTo>
                  <a:lnTo>
                    <a:pt x="187" y="372"/>
                  </a:lnTo>
                  <a:lnTo>
                    <a:pt x="198" y="358"/>
                  </a:lnTo>
                  <a:lnTo>
                    <a:pt x="210" y="340"/>
                  </a:lnTo>
                  <a:lnTo>
                    <a:pt x="219" y="327"/>
                  </a:lnTo>
                  <a:lnTo>
                    <a:pt x="258" y="265"/>
                  </a:lnTo>
                  <a:lnTo>
                    <a:pt x="273" y="276"/>
                  </a:lnTo>
                  <a:lnTo>
                    <a:pt x="281" y="265"/>
                  </a:lnTo>
                  <a:lnTo>
                    <a:pt x="292" y="253"/>
                  </a:lnTo>
                  <a:lnTo>
                    <a:pt x="287" y="238"/>
                  </a:lnTo>
                  <a:lnTo>
                    <a:pt x="280" y="226"/>
                  </a:lnTo>
                  <a:lnTo>
                    <a:pt x="285" y="210"/>
                  </a:lnTo>
                  <a:lnTo>
                    <a:pt x="283" y="197"/>
                  </a:lnTo>
                  <a:lnTo>
                    <a:pt x="285" y="183"/>
                  </a:lnTo>
                  <a:lnTo>
                    <a:pt x="269" y="180"/>
                  </a:lnTo>
                  <a:lnTo>
                    <a:pt x="256" y="171"/>
                  </a:lnTo>
                  <a:lnTo>
                    <a:pt x="253" y="158"/>
                  </a:lnTo>
                  <a:lnTo>
                    <a:pt x="248" y="144"/>
                  </a:lnTo>
                  <a:lnTo>
                    <a:pt x="242" y="128"/>
                  </a:lnTo>
                  <a:lnTo>
                    <a:pt x="237" y="117"/>
                  </a:lnTo>
                  <a:lnTo>
                    <a:pt x="246" y="101"/>
                  </a:lnTo>
                  <a:lnTo>
                    <a:pt x="244" y="89"/>
                  </a:lnTo>
                  <a:lnTo>
                    <a:pt x="246" y="76"/>
                  </a:lnTo>
                  <a:lnTo>
                    <a:pt x="244" y="62"/>
                  </a:lnTo>
                  <a:lnTo>
                    <a:pt x="237" y="50"/>
                  </a:lnTo>
                  <a:lnTo>
                    <a:pt x="232" y="35"/>
                  </a:lnTo>
                  <a:lnTo>
                    <a:pt x="223" y="28"/>
                  </a:lnTo>
                  <a:lnTo>
                    <a:pt x="207" y="26"/>
                  </a:lnTo>
                  <a:lnTo>
                    <a:pt x="194" y="25"/>
                  </a:lnTo>
                  <a:lnTo>
                    <a:pt x="185" y="23"/>
                  </a:lnTo>
                  <a:lnTo>
                    <a:pt x="169" y="18"/>
                  </a:lnTo>
                  <a:lnTo>
                    <a:pt x="153" y="12"/>
                  </a:lnTo>
                  <a:lnTo>
                    <a:pt x="137" y="10"/>
                  </a:lnTo>
                  <a:lnTo>
                    <a:pt x="127" y="0"/>
                  </a:lnTo>
                  <a:lnTo>
                    <a:pt x="118" y="9"/>
                  </a:lnTo>
                  <a:lnTo>
                    <a:pt x="114" y="37"/>
                  </a:lnTo>
                  <a:lnTo>
                    <a:pt x="98" y="35"/>
                  </a:lnTo>
                  <a:lnTo>
                    <a:pt x="100" y="51"/>
                  </a:lnTo>
                  <a:lnTo>
                    <a:pt x="107" y="71"/>
                  </a:lnTo>
                  <a:lnTo>
                    <a:pt x="107" y="94"/>
                  </a:lnTo>
                  <a:lnTo>
                    <a:pt x="109" y="146"/>
                  </a:lnTo>
                  <a:lnTo>
                    <a:pt x="95" y="151"/>
                  </a:lnTo>
                  <a:lnTo>
                    <a:pt x="86" y="172"/>
                  </a:lnTo>
                  <a:lnTo>
                    <a:pt x="62" y="169"/>
                  </a:lnTo>
                  <a:lnTo>
                    <a:pt x="45" y="180"/>
                  </a:lnTo>
                  <a:lnTo>
                    <a:pt x="46" y="226"/>
                  </a:lnTo>
                  <a:lnTo>
                    <a:pt x="34" y="228"/>
                  </a:lnTo>
                  <a:lnTo>
                    <a:pt x="18" y="215"/>
                  </a:lnTo>
                  <a:lnTo>
                    <a:pt x="9" y="204"/>
                  </a:lnTo>
                  <a:lnTo>
                    <a:pt x="9" y="235"/>
                  </a:lnTo>
                  <a:lnTo>
                    <a:pt x="16" y="286"/>
                  </a:lnTo>
                  <a:lnTo>
                    <a:pt x="0" y="288"/>
                  </a:lnTo>
                  <a:lnTo>
                    <a:pt x="0" y="308"/>
                  </a:lnTo>
                  <a:lnTo>
                    <a:pt x="9" y="320"/>
                  </a:lnTo>
                  <a:lnTo>
                    <a:pt x="9" y="343"/>
                  </a:lnTo>
                  <a:lnTo>
                    <a:pt x="9" y="372"/>
                  </a:lnTo>
                  <a:lnTo>
                    <a:pt x="73" y="370"/>
                  </a:lnTo>
                  <a:lnTo>
                    <a:pt x="109" y="372"/>
                  </a:lnTo>
                  <a:lnTo>
                    <a:pt x="121" y="377"/>
                  </a:lnTo>
                  <a:lnTo>
                    <a:pt x="121" y="377"/>
                  </a:lnTo>
                  <a:lnTo>
                    <a:pt x="121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54">
              <a:extLst>
                <a:ext uri="{FF2B5EF4-FFF2-40B4-BE49-F238E27FC236}">
                  <a16:creationId xmlns:a16="http://schemas.microsoft.com/office/drawing/2014/main" id="{C7C48855-4743-7380-6209-69ACAA3417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258528" y="9809560"/>
              <a:ext cx="871857" cy="973499"/>
            </a:xfrm>
            <a:custGeom>
              <a:avLst/>
              <a:gdLst>
                <a:gd name="T0" fmla="*/ 288 w 386"/>
                <a:gd name="T1" fmla="*/ 419 h 431"/>
                <a:gd name="T2" fmla="*/ 338 w 386"/>
                <a:gd name="T3" fmla="*/ 376 h 431"/>
                <a:gd name="T4" fmla="*/ 386 w 386"/>
                <a:gd name="T5" fmla="*/ 280 h 431"/>
                <a:gd name="T6" fmla="*/ 263 w 386"/>
                <a:gd name="T7" fmla="*/ 223 h 431"/>
                <a:gd name="T8" fmla="*/ 249 w 386"/>
                <a:gd name="T9" fmla="*/ 187 h 431"/>
                <a:gd name="T10" fmla="*/ 206 w 386"/>
                <a:gd name="T11" fmla="*/ 157 h 431"/>
                <a:gd name="T12" fmla="*/ 178 w 386"/>
                <a:gd name="T13" fmla="*/ 134 h 431"/>
                <a:gd name="T14" fmla="*/ 169 w 386"/>
                <a:gd name="T15" fmla="*/ 98 h 431"/>
                <a:gd name="T16" fmla="*/ 180 w 386"/>
                <a:gd name="T17" fmla="*/ 63 h 431"/>
                <a:gd name="T18" fmla="*/ 174 w 386"/>
                <a:gd name="T19" fmla="*/ 31 h 431"/>
                <a:gd name="T20" fmla="*/ 142 w 386"/>
                <a:gd name="T21" fmla="*/ 29 h 431"/>
                <a:gd name="T22" fmla="*/ 116 w 386"/>
                <a:gd name="T23" fmla="*/ 0 h 431"/>
                <a:gd name="T24" fmla="*/ 94 w 386"/>
                <a:gd name="T25" fmla="*/ 20 h 431"/>
                <a:gd name="T26" fmla="*/ 75 w 386"/>
                <a:gd name="T27" fmla="*/ 43 h 431"/>
                <a:gd name="T28" fmla="*/ 73 w 386"/>
                <a:gd name="T29" fmla="*/ 70 h 431"/>
                <a:gd name="T30" fmla="*/ 66 w 386"/>
                <a:gd name="T31" fmla="*/ 98 h 431"/>
                <a:gd name="T32" fmla="*/ 46 w 386"/>
                <a:gd name="T33" fmla="*/ 125 h 431"/>
                <a:gd name="T34" fmla="*/ 36 w 386"/>
                <a:gd name="T35" fmla="*/ 155 h 431"/>
                <a:gd name="T36" fmla="*/ 18 w 386"/>
                <a:gd name="T37" fmla="*/ 189 h 431"/>
                <a:gd name="T38" fmla="*/ 0 w 386"/>
                <a:gd name="T39" fmla="*/ 205 h 431"/>
                <a:gd name="T40" fmla="*/ 23 w 386"/>
                <a:gd name="T41" fmla="*/ 225 h 431"/>
                <a:gd name="T42" fmla="*/ 45 w 386"/>
                <a:gd name="T43" fmla="*/ 237 h 431"/>
                <a:gd name="T44" fmla="*/ 77 w 386"/>
                <a:gd name="T45" fmla="*/ 273 h 431"/>
                <a:gd name="T46" fmla="*/ 101 w 386"/>
                <a:gd name="T47" fmla="*/ 305 h 431"/>
                <a:gd name="T48" fmla="*/ 128 w 386"/>
                <a:gd name="T49" fmla="*/ 331 h 431"/>
                <a:gd name="T50" fmla="*/ 146 w 386"/>
                <a:gd name="T51" fmla="*/ 330 h 431"/>
                <a:gd name="T52" fmla="*/ 164 w 386"/>
                <a:gd name="T53" fmla="*/ 351 h 431"/>
                <a:gd name="T54" fmla="*/ 185 w 386"/>
                <a:gd name="T55" fmla="*/ 363 h 431"/>
                <a:gd name="T56" fmla="*/ 208 w 386"/>
                <a:gd name="T57" fmla="*/ 383 h 431"/>
                <a:gd name="T58" fmla="*/ 228 w 386"/>
                <a:gd name="T59" fmla="*/ 408 h 431"/>
                <a:gd name="T60" fmla="*/ 249 w 386"/>
                <a:gd name="T61" fmla="*/ 424 h 431"/>
                <a:gd name="T62" fmla="*/ 255 w 386"/>
                <a:gd name="T63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6" h="431">
                  <a:moveTo>
                    <a:pt x="255" y="431"/>
                  </a:moveTo>
                  <a:lnTo>
                    <a:pt x="288" y="419"/>
                  </a:lnTo>
                  <a:lnTo>
                    <a:pt x="329" y="395"/>
                  </a:lnTo>
                  <a:lnTo>
                    <a:pt x="338" y="376"/>
                  </a:lnTo>
                  <a:lnTo>
                    <a:pt x="358" y="333"/>
                  </a:lnTo>
                  <a:lnTo>
                    <a:pt x="386" y="280"/>
                  </a:lnTo>
                  <a:lnTo>
                    <a:pt x="328" y="253"/>
                  </a:lnTo>
                  <a:lnTo>
                    <a:pt x="263" y="223"/>
                  </a:lnTo>
                  <a:lnTo>
                    <a:pt x="267" y="203"/>
                  </a:lnTo>
                  <a:lnTo>
                    <a:pt x="249" y="187"/>
                  </a:lnTo>
                  <a:lnTo>
                    <a:pt x="226" y="182"/>
                  </a:lnTo>
                  <a:lnTo>
                    <a:pt x="206" y="157"/>
                  </a:lnTo>
                  <a:lnTo>
                    <a:pt x="189" y="143"/>
                  </a:lnTo>
                  <a:lnTo>
                    <a:pt x="178" y="134"/>
                  </a:lnTo>
                  <a:lnTo>
                    <a:pt x="166" y="123"/>
                  </a:lnTo>
                  <a:lnTo>
                    <a:pt x="169" y="98"/>
                  </a:lnTo>
                  <a:lnTo>
                    <a:pt x="174" y="86"/>
                  </a:lnTo>
                  <a:lnTo>
                    <a:pt x="180" y="63"/>
                  </a:lnTo>
                  <a:lnTo>
                    <a:pt x="182" y="47"/>
                  </a:lnTo>
                  <a:lnTo>
                    <a:pt x="174" y="31"/>
                  </a:lnTo>
                  <a:lnTo>
                    <a:pt x="158" y="29"/>
                  </a:lnTo>
                  <a:lnTo>
                    <a:pt x="142" y="29"/>
                  </a:lnTo>
                  <a:lnTo>
                    <a:pt x="130" y="15"/>
                  </a:lnTo>
                  <a:lnTo>
                    <a:pt x="116" y="0"/>
                  </a:lnTo>
                  <a:lnTo>
                    <a:pt x="101" y="9"/>
                  </a:lnTo>
                  <a:lnTo>
                    <a:pt x="94" y="20"/>
                  </a:lnTo>
                  <a:lnTo>
                    <a:pt x="87" y="32"/>
                  </a:lnTo>
                  <a:lnTo>
                    <a:pt x="75" y="43"/>
                  </a:lnTo>
                  <a:lnTo>
                    <a:pt x="68" y="55"/>
                  </a:lnTo>
                  <a:lnTo>
                    <a:pt x="73" y="70"/>
                  </a:lnTo>
                  <a:lnTo>
                    <a:pt x="73" y="86"/>
                  </a:lnTo>
                  <a:lnTo>
                    <a:pt x="66" y="98"/>
                  </a:lnTo>
                  <a:lnTo>
                    <a:pt x="61" y="112"/>
                  </a:lnTo>
                  <a:lnTo>
                    <a:pt x="46" y="125"/>
                  </a:lnTo>
                  <a:lnTo>
                    <a:pt x="43" y="143"/>
                  </a:lnTo>
                  <a:lnTo>
                    <a:pt x="36" y="155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5" y="191"/>
                  </a:lnTo>
                  <a:lnTo>
                    <a:pt x="0" y="205"/>
                  </a:lnTo>
                  <a:lnTo>
                    <a:pt x="20" y="205"/>
                  </a:lnTo>
                  <a:lnTo>
                    <a:pt x="23" y="225"/>
                  </a:lnTo>
                  <a:lnTo>
                    <a:pt x="32" y="232"/>
                  </a:lnTo>
                  <a:lnTo>
                    <a:pt x="45" y="237"/>
                  </a:lnTo>
                  <a:lnTo>
                    <a:pt x="55" y="255"/>
                  </a:lnTo>
                  <a:lnTo>
                    <a:pt x="77" y="273"/>
                  </a:lnTo>
                  <a:lnTo>
                    <a:pt x="89" y="294"/>
                  </a:lnTo>
                  <a:lnTo>
                    <a:pt x="101" y="305"/>
                  </a:lnTo>
                  <a:lnTo>
                    <a:pt x="112" y="317"/>
                  </a:lnTo>
                  <a:lnTo>
                    <a:pt x="128" y="331"/>
                  </a:lnTo>
                  <a:lnTo>
                    <a:pt x="132" y="319"/>
                  </a:lnTo>
                  <a:lnTo>
                    <a:pt x="146" y="330"/>
                  </a:lnTo>
                  <a:lnTo>
                    <a:pt x="155" y="340"/>
                  </a:lnTo>
                  <a:lnTo>
                    <a:pt x="164" y="351"/>
                  </a:lnTo>
                  <a:lnTo>
                    <a:pt x="171" y="365"/>
                  </a:lnTo>
                  <a:lnTo>
                    <a:pt x="185" y="363"/>
                  </a:lnTo>
                  <a:lnTo>
                    <a:pt x="199" y="372"/>
                  </a:lnTo>
                  <a:lnTo>
                    <a:pt x="208" y="383"/>
                  </a:lnTo>
                  <a:lnTo>
                    <a:pt x="221" y="392"/>
                  </a:lnTo>
                  <a:lnTo>
                    <a:pt x="228" y="408"/>
                  </a:lnTo>
                  <a:lnTo>
                    <a:pt x="233" y="422"/>
                  </a:lnTo>
                  <a:lnTo>
                    <a:pt x="249" y="424"/>
                  </a:lnTo>
                  <a:lnTo>
                    <a:pt x="255" y="431"/>
                  </a:lnTo>
                  <a:lnTo>
                    <a:pt x="255" y="431"/>
                  </a:lnTo>
                  <a:lnTo>
                    <a:pt x="255" y="4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55">
              <a:extLst>
                <a:ext uri="{FF2B5EF4-FFF2-40B4-BE49-F238E27FC236}">
                  <a16:creationId xmlns:a16="http://schemas.microsoft.com/office/drawing/2014/main" id="{4C1350A1-1507-7AF3-8602-66C4DDB3F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6753" y="8768300"/>
              <a:ext cx="738595" cy="752147"/>
            </a:xfrm>
            <a:custGeom>
              <a:avLst/>
              <a:gdLst>
                <a:gd name="T0" fmla="*/ 179 w 327"/>
                <a:gd name="T1" fmla="*/ 333 h 333"/>
                <a:gd name="T2" fmla="*/ 181 w 327"/>
                <a:gd name="T3" fmla="*/ 321 h 333"/>
                <a:gd name="T4" fmla="*/ 187 w 327"/>
                <a:gd name="T5" fmla="*/ 312 h 333"/>
                <a:gd name="T6" fmla="*/ 201 w 327"/>
                <a:gd name="T7" fmla="*/ 299 h 333"/>
                <a:gd name="T8" fmla="*/ 211 w 327"/>
                <a:gd name="T9" fmla="*/ 289 h 333"/>
                <a:gd name="T10" fmla="*/ 219 w 327"/>
                <a:gd name="T11" fmla="*/ 280 h 333"/>
                <a:gd name="T12" fmla="*/ 229 w 327"/>
                <a:gd name="T13" fmla="*/ 267 h 333"/>
                <a:gd name="T14" fmla="*/ 242 w 327"/>
                <a:gd name="T15" fmla="*/ 257 h 333"/>
                <a:gd name="T16" fmla="*/ 252 w 327"/>
                <a:gd name="T17" fmla="*/ 248 h 333"/>
                <a:gd name="T18" fmla="*/ 268 w 327"/>
                <a:gd name="T19" fmla="*/ 241 h 333"/>
                <a:gd name="T20" fmla="*/ 279 w 327"/>
                <a:gd name="T21" fmla="*/ 232 h 333"/>
                <a:gd name="T22" fmla="*/ 295 w 327"/>
                <a:gd name="T23" fmla="*/ 221 h 333"/>
                <a:gd name="T24" fmla="*/ 320 w 327"/>
                <a:gd name="T25" fmla="*/ 225 h 333"/>
                <a:gd name="T26" fmla="*/ 320 w 327"/>
                <a:gd name="T27" fmla="*/ 173 h 333"/>
                <a:gd name="T28" fmla="*/ 311 w 327"/>
                <a:gd name="T29" fmla="*/ 159 h 333"/>
                <a:gd name="T30" fmla="*/ 311 w 327"/>
                <a:gd name="T31" fmla="*/ 139 h 333"/>
                <a:gd name="T32" fmla="*/ 327 w 327"/>
                <a:gd name="T33" fmla="*/ 137 h 333"/>
                <a:gd name="T34" fmla="*/ 327 w 327"/>
                <a:gd name="T35" fmla="*/ 84 h 333"/>
                <a:gd name="T36" fmla="*/ 322 w 327"/>
                <a:gd name="T37" fmla="*/ 57 h 333"/>
                <a:gd name="T38" fmla="*/ 299 w 327"/>
                <a:gd name="T39" fmla="*/ 47 h 333"/>
                <a:gd name="T40" fmla="*/ 288 w 327"/>
                <a:gd name="T41" fmla="*/ 36 h 333"/>
                <a:gd name="T42" fmla="*/ 260 w 327"/>
                <a:gd name="T43" fmla="*/ 32 h 333"/>
                <a:gd name="T44" fmla="*/ 254 w 327"/>
                <a:gd name="T45" fmla="*/ 41 h 333"/>
                <a:gd name="T46" fmla="*/ 260 w 327"/>
                <a:gd name="T47" fmla="*/ 27 h 333"/>
                <a:gd name="T48" fmla="*/ 222 w 327"/>
                <a:gd name="T49" fmla="*/ 22 h 333"/>
                <a:gd name="T50" fmla="*/ 210 w 327"/>
                <a:gd name="T51" fmla="*/ 15 h 333"/>
                <a:gd name="T52" fmla="*/ 185 w 327"/>
                <a:gd name="T53" fmla="*/ 23 h 333"/>
                <a:gd name="T54" fmla="*/ 174 w 327"/>
                <a:gd name="T55" fmla="*/ 32 h 333"/>
                <a:gd name="T56" fmla="*/ 174 w 327"/>
                <a:gd name="T57" fmla="*/ 16 h 333"/>
                <a:gd name="T58" fmla="*/ 158 w 327"/>
                <a:gd name="T59" fmla="*/ 16 h 333"/>
                <a:gd name="T60" fmla="*/ 142 w 327"/>
                <a:gd name="T61" fmla="*/ 9 h 333"/>
                <a:gd name="T62" fmla="*/ 112 w 327"/>
                <a:gd name="T63" fmla="*/ 15 h 333"/>
                <a:gd name="T64" fmla="*/ 48 w 327"/>
                <a:gd name="T65" fmla="*/ 120 h 333"/>
                <a:gd name="T66" fmla="*/ 14 w 327"/>
                <a:gd name="T67" fmla="*/ 121 h 333"/>
                <a:gd name="T68" fmla="*/ 1 w 327"/>
                <a:gd name="T69" fmla="*/ 127 h 333"/>
                <a:gd name="T70" fmla="*/ 1 w 327"/>
                <a:gd name="T71" fmla="*/ 150 h 333"/>
                <a:gd name="T72" fmla="*/ 1 w 327"/>
                <a:gd name="T73" fmla="*/ 173 h 333"/>
                <a:gd name="T74" fmla="*/ 0 w 327"/>
                <a:gd name="T75" fmla="*/ 217 h 333"/>
                <a:gd name="T76" fmla="*/ 28 w 327"/>
                <a:gd name="T77" fmla="*/ 217 h 333"/>
                <a:gd name="T78" fmla="*/ 28 w 327"/>
                <a:gd name="T79" fmla="*/ 278 h 333"/>
                <a:gd name="T80" fmla="*/ 60 w 327"/>
                <a:gd name="T81" fmla="*/ 280 h 333"/>
                <a:gd name="T82" fmla="*/ 96 w 327"/>
                <a:gd name="T83" fmla="*/ 280 h 333"/>
                <a:gd name="T84" fmla="*/ 96 w 327"/>
                <a:gd name="T85" fmla="*/ 303 h 333"/>
                <a:gd name="T86" fmla="*/ 98 w 327"/>
                <a:gd name="T87" fmla="*/ 322 h 333"/>
                <a:gd name="T88" fmla="*/ 124 w 327"/>
                <a:gd name="T89" fmla="*/ 314 h 333"/>
                <a:gd name="T90" fmla="*/ 140 w 327"/>
                <a:gd name="T91" fmla="*/ 319 h 333"/>
                <a:gd name="T92" fmla="*/ 155 w 327"/>
                <a:gd name="T93" fmla="*/ 324 h 333"/>
                <a:gd name="T94" fmla="*/ 171 w 327"/>
                <a:gd name="T95" fmla="*/ 328 h 333"/>
                <a:gd name="T96" fmla="*/ 179 w 327"/>
                <a:gd name="T97" fmla="*/ 333 h 333"/>
                <a:gd name="T98" fmla="*/ 179 w 327"/>
                <a:gd name="T99" fmla="*/ 333 h 333"/>
                <a:gd name="T100" fmla="*/ 179 w 327"/>
                <a:gd name="T101" fmla="*/ 333 h 333"/>
                <a:gd name="T102" fmla="*/ 201 w 327"/>
                <a:gd name="T103" fmla="*/ 9 h 333"/>
                <a:gd name="T104" fmla="*/ 181 w 327"/>
                <a:gd name="T105" fmla="*/ 0 h 333"/>
                <a:gd name="T106" fmla="*/ 160 w 327"/>
                <a:gd name="T107" fmla="*/ 0 h 333"/>
                <a:gd name="T108" fmla="*/ 181 w 327"/>
                <a:gd name="T109" fmla="*/ 11 h 333"/>
                <a:gd name="T110" fmla="*/ 201 w 327"/>
                <a:gd name="T111" fmla="*/ 9 h 333"/>
                <a:gd name="T112" fmla="*/ 201 w 327"/>
                <a:gd name="T113" fmla="*/ 9 h 333"/>
                <a:gd name="T114" fmla="*/ 201 w 327"/>
                <a:gd name="T115" fmla="*/ 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" h="333">
                  <a:moveTo>
                    <a:pt x="179" y="333"/>
                  </a:moveTo>
                  <a:lnTo>
                    <a:pt x="181" y="321"/>
                  </a:lnTo>
                  <a:lnTo>
                    <a:pt x="187" y="312"/>
                  </a:lnTo>
                  <a:lnTo>
                    <a:pt x="201" y="299"/>
                  </a:lnTo>
                  <a:lnTo>
                    <a:pt x="211" y="289"/>
                  </a:lnTo>
                  <a:lnTo>
                    <a:pt x="219" y="280"/>
                  </a:lnTo>
                  <a:lnTo>
                    <a:pt x="229" y="267"/>
                  </a:lnTo>
                  <a:lnTo>
                    <a:pt x="242" y="257"/>
                  </a:lnTo>
                  <a:lnTo>
                    <a:pt x="252" y="248"/>
                  </a:lnTo>
                  <a:lnTo>
                    <a:pt x="268" y="241"/>
                  </a:lnTo>
                  <a:lnTo>
                    <a:pt x="279" y="232"/>
                  </a:lnTo>
                  <a:lnTo>
                    <a:pt x="295" y="221"/>
                  </a:lnTo>
                  <a:lnTo>
                    <a:pt x="320" y="225"/>
                  </a:lnTo>
                  <a:lnTo>
                    <a:pt x="320" y="173"/>
                  </a:lnTo>
                  <a:lnTo>
                    <a:pt x="311" y="159"/>
                  </a:lnTo>
                  <a:lnTo>
                    <a:pt x="311" y="139"/>
                  </a:lnTo>
                  <a:lnTo>
                    <a:pt x="327" y="137"/>
                  </a:lnTo>
                  <a:lnTo>
                    <a:pt x="327" y="84"/>
                  </a:lnTo>
                  <a:lnTo>
                    <a:pt x="322" y="57"/>
                  </a:lnTo>
                  <a:lnTo>
                    <a:pt x="299" y="47"/>
                  </a:lnTo>
                  <a:lnTo>
                    <a:pt x="288" y="36"/>
                  </a:lnTo>
                  <a:lnTo>
                    <a:pt x="260" y="32"/>
                  </a:lnTo>
                  <a:lnTo>
                    <a:pt x="254" y="41"/>
                  </a:lnTo>
                  <a:lnTo>
                    <a:pt x="260" y="27"/>
                  </a:lnTo>
                  <a:lnTo>
                    <a:pt x="222" y="22"/>
                  </a:lnTo>
                  <a:lnTo>
                    <a:pt x="210" y="15"/>
                  </a:lnTo>
                  <a:lnTo>
                    <a:pt x="185" y="23"/>
                  </a:lnTo>
                  <a:lnTo>
                    <a:pt x="174" y="32"/>
                  </a:lnTo>
                  <a:lnTo>
                    <a:pt x="174" y="16"/>
                  </a:lnTo>
                  <a:lnTo>
                    <a:pt x="158" y="16"/>
                  </a:lnTo>
                  <a:lnTo>
                    <a:pt x="142" y="9"/>
                  </a:lnTo>
                  <a:lnTo>
                    <a:pt x="112" y="15"/>
                  </a:lnTo>
                  <a:lnTo>
                    <a:pt x="48" y="120"/>
                  </a:lnTo>
                  <a:lnTo>
                    <a:pt x="14" y="121"/>
                  </a:lnTo>
                  <a:lnTo>
                    <a:pt x="1" y="127"/>
                  </a:lnTo>
                  <a:lnTo>
                    <a:pt x="1" y="150"/>
                  </a:lnTo>
                  <a:lnTo>
                    <a:pt x="1" y="173"/>
                  </a:lnTo>
                  <a:lnTo>
                    <a:pt x="0" y="217"/>
                  </a:lnTo>
                  <a:lnTo>
                    <a:pt x="28" y="217"/>
                  </a:lnTo>
                  <a:lnTo>
                    <a:pt x="28" y="278"/>
                  </a:lnTo>
                  <a:lnTo>
                    <a:pt x="60" y="280"/>
                  </a:lnTo>
                  <a:lnTo>
                    <a:pt x="96" y="280"/>
                  </a:lnTo>
                  <a:lnTo>
                    <a:pt x="96" y="303"/>
                  </a:lnTo>
                  <a:lnTo>
                    <a:pt x="98" y="322"/>
                  </a:lnTo>
                  <a:lnTo>
                    <a:pt x="124" y="314"/>
                  </a:lnTo>
                  <a:lnTo>
                    <a:pt x="140" y="319"/>
                  </a:lnTo>
                  <a:lnTo>
                    <a:pt x="155" y="324"/>
                  </a:lnTo>
                  <a:lnTo>
                    <a:pt x="171" y="328"/>
                  </a:lnTo>
                  <a:lnTo>
                    <a:pt x="179" y="333"/>
                  </a:lnTo>
                  <a:lnTo>
                    <a:pt x="179" y="333"/>
                  </a:lnTo>
                  <a:lnTo>
                    <a:pt x="179" y="333"/>
                  </a:lnTo>
                  <a:close/>
                  <a:moveTo>
                    <a:pt x="201" y="9"/>
                  </a:moveTo>
                  <a:lnTo>
                    <a:pt x="181" y="0"/>
                  </a:lnTo>
                  <a:lnTo>
                    <a:pt x="160" y="0"/>
                  </a:lnTo>
                  <a:lnTo>
                    <a:pt x="181" y="11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201" y="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56">
              <a:extLst>
                <a:ext uri="{FF2B5EF4-FFF2-40B4-BE49-F238E27FC236}">
                  <a16:creationId xmlns:a16="http://schemas.microsoft.com/office/drawing/2014/main" id="{53D6E76D-13DA-811F-10A1-ADB2A15C4D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17522" y="8700539"/>
              <a:ext cx="478844" cy="901221"/>
            </a:xfrm>
            <a:custGeom>
              <a:avLst/>
              <a:gdLst>
                <a:gd name="T0" fmla="*/ 180 w 212"/>
                <a:gd name="T1" fmla="*/ 399 h 399"/>
                <a:gd name="T2" fmla="*/ 180 w 212"/>
                <a:gd name="T3" fmla="*/ 370 h 399"/>
                <a:gd name="T4" fmla="*/ 187 w 212"/>
                <a:gd name="T5" fmla="*/ 344 h 399"/>
                <a:gd name="T6" fmla="*/ 182 w 212"/>
                <a:gd name="T7" fmla="*/ 335 h 399"/>
                <a:gd name="T8" fmla="*/ 182 w 212"/>
                <a:gd name="T9" fmla="*/ 308 h 399"/>
                <a:gd name="T10" fmla="*/ 194 w 212"/>
                <a:gd name="T11" fmla="*/ 306 h 399"/>
                <a:gd name="T12" fmla="*/ 198 w 212"/>
                <a:gd name="T13" fmla="*/ 285 h 399"/>
                <a:gd name="T14" fmla="*/ 194 w 212"/>
                <a:gd name="T15" fmla="*/ 255 h 399"/>
                <a:gd name="T16" fmla="*/ 209 w 212"/>
                <a:gd name="T17" fmla="*/ 247 h 399"/>
                <a:gd name="T18" fmla="*/ 210 w 212"/>
                <a:gd name="T19" fmla="*/ 203 h 399"/>
                <a:gd name="T20" fmla="*/ 212 w 212"/>
                <a:gd name="T21" fmla="*/ 189 h 399"/>
                <a:gd name="T22" fmla="*/ 210 w 212"/>
                <a:gd name="T23" fmla="*/ 153 h 399"/>
                <a:gd name="T24" fmla="*/ 209 w 212"/>
                <a:gd name="T25" fmla="*/ 137 h 399"/>
                <a:gd name="T26" fmla="*/ 210 w 212"/>
                <a:gd name="T27" fmla="*/ 121 h 399"/>
                <a:gd name="T28" fmla="*/ 200 w 212"/>
                <a:gd name="T29" fmla="*/ 110 h 399"/>
                <a:gd name="T30" fmla="*/ 196 w 212"/>
                <a:gd name="T31" fmla="*/ 87 h 399"/>
                <a:gd name="T32" fmla="*/ 198 w 212"/>
                <a:gd name="T33" fmla="*/ 71 h 399"/>
                <a:gd name="T34" fmla="*/ 186 w 212"/>
                <a:gd name="T35" fmla="*/ 64 h 399"/>
                <a:gd name="T36" fmla="*/ 178 w 212"/>
                <a:gd name="T37" fmla="*/ 39 h 399"/>
                <a:gd name="T38" fmla="*/ 171 w 212"/>
                <a:gd name="T39" fmla="*/ 27 h 399"/>
                <a:gd name="T40" fmla="*/ 168 w 212"/>
                <a:gd name="T41" fmla="*/ 0 h 399"/>
                <a:gd name="T42" fmla="*/ 153 w 212"/>
                <a:gd name="T43" fmla="*/ 2 h 399"/>
                <a:gd name="T44" fmla="*/ 132 w 212"/>
                <a:gd name="T45" fmla="*/ 2 h 399"/>
                <a:gd name="T46" fmla="*/ 120 w 212"/>
                <a:gd name="T47" fmla="*/ 14 h 399"/>
                <a:gd name="T48" fmla="*/ 100 w 212"/>
                <a:gd name="T49" fmla="*/ 18 h 399"/>
                <a:gd name="T50" fmla="*/ 88 w 212"/>
                <a:gd name="T51" fmla="*/ 20 h 399"/>
                <a:gd name="T52" fmla="*/ 73 w 212"/>
                <a:gd name="T53" fmla="*/ 23 h 399"/>
                <a:gd name="T54" fmla="*/ 66 w 212"/>
                <a:gd name="T55" fmla="*/ 36 h 399"/>
                <a:gd name="T56" fmla="*/ 52 w 212"/>
                <a:gd name="T57" fmla="*/ 37 h 399"/>
                <a:gd name="T58" fmla="*/ 43 w 212"/>
                <a:gd name="T59" fmla="*/ 27 h 399"/>
                <a:gd name="T60" fmla="*/ 31 w 212"/>
                <a:gd name="T61" fmla="*/ 32 h 399"/>
                <a:gd name="T62" fmla="*/ 18 w 212"/>
                <a:gd name="T63" fmla="*/ 27 h 399"/>
                <a:gd name="T64" fmla="*/ 20 w 212"/>
                <a:gd name="T65" fmla="*/ 39 h 399"/>
                <a:gd name="T66" fmla="*/ 16 w 212"/>
                <a:gd name="T67" fmla="*/ 62 h 399"/>
                <a:gd name="T68" fmla="*/ 4 w 212"/>
                <a:gd name="T69" fmla="*/ 64 h 399"/>
                <a:gd name="T70" fmla="*/ 0 w 212"/>
                <a:gd name="T71" fmla="*/ 112 h 399"/>
                <a:gd name="T72" fmla="*/ 2 w 212"/>
                <a:gd name="T73" fmla="*/ 153 h 399"/>
                <a:gd name="T74" fmla="*/ 2 w 212"/>
                <a:gd name="T75" fmla="*/ 203 h 399"/>
                <a:gd name="T76" fmla="*/ 2 w 212"/>
                <a:gd name="T77" fmla="*/ 287 h 399"/>
                <a:gd name="T78" fmla="*/ 0 w 212"/>
                <a:gd name="T79" fmla="*/ 304 h 399"/>
                <a:gd name="T80" fmla="*/ 16 w 212"/>
                <a:gd name="T81" fmla="*/ 308 h 399"/>
                <a:gd name="T82" fmla="*/ 32 w 212"/>
                <a:gd name="T83" fmla="*/ 306 h 399"/>
                <a:gd name="T84" fmla="*/ 40 w 212"/>
                <a:gd name="T85" fmla="*/ 324 h 399"/>
                <a:gd name="T86" fmla="*/ 48 w 212"/>
                <a:gd name="T87" fmla="*/ 336 h 399"/>
                <a:gd name="T88" fmla="*/ 77 w 212"/>
                <a:gd name="T89" fmla="*/ 344 h 399"/>
                <a:gd name="T90" fmla="*/ 75 w 212"/>
                <a:gd name="T91" fmla="*/ 360 h 399"/>
                <a:gd name="T92" fmla="*/ 89 w 212"/>
                <a:gd name="T93" fmla="*/ 361 h 399"/>
                <a:gd name="T94" fmla="*/ 89 w 212"/>
                <a:gd name="T95" fmla="*/ 374 h 399"/>
                <a:gd name="T96" fmla="*/ 104 w 212"/>
                <a:gd name="T97" fmla="*/ 383 h 399"/>
                <a:gd name="T98" fmla="*/ 105 w 212"/>
                <a:gd name="T99" fmla="*/ 399 h 399"/>
                <a:gd name="T100" fmla="*/ 125 w 212"/>
                <a:gd name="T101" fmla="*/ 399 h 399"/>
                <a:gd name="T102" fmla="*/ 153 w 212"/>
                <a:gd name="T103" fmla="*/ 399 h 399"/>
                <a:gd name="T104" fmla="*/ 180 w 212"/>
                <a:gd name="T105" fmla="*/ 399 h 399"/>
                <a:gd name="T106" fmla="*/ 180 w 212"/>
                <a:gd name="T107" fmla="*/ 399 h 399"/>
                <a:gd name="T108" fmla="*/ 180 w 212"/>
                <a:gd name="T109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" h="399">
                  <a:moveTo>
                    <a:pt x="180" y="399"/>
                  </a:moveTo>
                  <a:lnTo>
                    <a:pt x="180" y="370"/>
                  </a:lnTo>
                  <a:lnTo>
                    <a:pt x="187" y="344"/>
                  </a:lnTo>
                  <a:lnTo>
                    <a:pt x="182" y="335"/>
                  </a:lnTo>
                  <a:lnTo>
                    <a:pt x="182" y="308"/>
                  </a:lnTo>
                  <a:lnTo>
                    <a:pt x="194" y="306"/>
                  </a:lnTo>
                  <a:lnTo>
                    <a:pt x="198" y="285"/>
                  </a:lnTo>
                  <a:lnTo>
                    <a:pt x="194" y="255"/>
                  </a:lnTo>
                  <a:lnTo>
                    <a:pt x="209" y="247"/>
                  </a:lnTo>
                  <a:lnTo>
                    <a:pt x="210" y="203"/>
                  </a:lnTo>
                  <a:lnTo>
                    <a:pt x="212" y="189"/>
                  </a:lnTo>
                  <a:lnTo>
                    <a:pt x="210" y="153"/>
                  </a:lnTo>
                  <a:lnTo>
                    <a:pt x="209" y="137"/>
                  </a:lnTo>
                  <a:lnTo>
                    <a:pt x="210" y="121"/>
                  </a:lnTo>
                  <a:lnTo>
                    <a:pt x="200" y="110"/>
                  </a:lnTo>
                  <a:lnTo>
                    <a:pt x="196" y="87"/>
                  </a:lnTo>
                  <a:lnTo>
                    <a:pt x="198" y="71"/>
                  </a:lnTo>
                  <a:lnTo>
                    <a:pt x="186" y="64"/>
                  </a:lnTo>
                  <a:lnTo>
                    <a:pt x="178" y="39"/>
                  </a:lnTo>
                  <a:lnTo>
                    <a:pt x="171" y="27"/>
                  </a:lnTo>
                  <a:lnTo>
                    <a:pt x="168" y="0"/>
                  </a:lnTo>
                  <a:lnTo>
                    <a:pt x="153" y="2"/>
                  </a:lnTo>
                  <a:lnTo>
                    <a:pt x="132" y="2"/>
                  </a:lnTo>
                  <a:lnTo>
                    <a:pt x="120" y="14"/>
                  </a:lnTo>
                  <a:lnTo>
                    <a:pt x="100" y="18"/>
                  </a:lnTo>
                  <a:lnTo>
                    <a:pt x="88" y="20"/>
                  </a:lnTo>
                  <a:lnTo>
                    <a:pt x="73" y="23"/>
                  </a:lnTo>
                  <a:lnTo>
                    <a:pt x="66" y="36"/>
                  </a:lnTo>
                  <a:lnTo>
                    <a:pt x="52" y="37"/>
                  </a:lnTo>
                  <a:lnTo>
                    <a:pt x="43" y="27"/>
                  </a:lnTo>
                  <a:lnTo>
                    <a:pt x="31" y="32"/>
                  </a:lnTo>
                  <a:lnTo>
                    <a:pt x="18" y="27"/>
                  </a:lnTo>
                  <a:lnTo>
                    <a:pt x="20" y="39"/>
                  </a:lnTo>
                  <a:lnTo>
                    <a:pt x="16" y="62"/>
                  </a:lnTo>
                  <a:lnTo>
                    <a:pt x="4" y="64"/>
                  </a:lnTo>
                  <a:lnTo>
                    <a:pt x="0" y="112"/>
                  </a:lnTo>
                  <a:lnTo>
                    <a:pt x="2" y="153"/>
                  </a:lnTo>
                  <a:lnTo>
                    <a:pt x="2" y="203"/>
                  </a:lnTo>
                  <a:lnTo>
                    <a:pt x="2" y="287"/>
                  </a:lnTo>
                  <a:lnTo>
                    <a:pt x="0" y="304"/>
                  </a:lnTo>
                  <a:lnTo>
                    <a:pt x="16" y="308"/>
                  </a:lnTo>
                  <a:lnTo>
                    <a:pt x="32" y="306"/>
                  </a:lnTo>
                  <a:lnTo>
                    <a:pt x="40" y="324"/>
                  </a:lnTo>
                  <a:lnTo>
                    <a:pt x="48" y="336"/>
                  </a:lnTo>
                  <a:lnTo>
                    <a:pt x="77" y="344"/>
                  </a:lnTo>
                  <a:lnTo>
                    <a:pt x="75" y="360"/>
                  </a:lnTo>
                  <a:lnTo>
                    <a:pt x="89" y="361"/>
                  </a:lnTo>
                  <a:lnTo>
                    <a:pt x="89" y="374"/>
                  </a:lnTo>
                  <a:lnTo>
                    <a:pt x="104" y="383"/>
                  </a:lnTo>
                  <a:lnTo>
                    <a:pt x="105" y="399"/>
                  </a:lnTo>
                  <a:lnTo>
                    <a:pt x="125" y="399"/>
                  </a:lnTo>
                  <a:lnTo>
                    <a:pt x="153" y="399"/>
                  </a:lnTo>
                  <a:lnTo>
                    <a:pt x="180" y="399"/>
                  </a:lnTo>
                  <a:lnTo>
                    <a:pt x="180" y="399"/>
                  </a:lnTo>
                  <a:lnTo>
                    <a:pt x="180" y="3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57">
              <a:extLst>
                <a:ext uri="{FF2B5EF4-FFF2-40B4-BE49-F238E27FC236}">
                  <a16:creationId xmlns:a16="http://schemas.microsoft.com/office/drawing/2014/main" id="{133A6971-6005-1D4D-80F4-C1345E840F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4496" y="10441995"/>
              <a:ext cx="862823" cy="851530"/>
            </a:xfrm>
            <a:custGeom>
              <a:avLst/>
              <a:gdLst>
                <a:gd name="T0" fmla="*/ 217 w 382"/>
                <a:gd name="T1" fmla="*/ 363 h 377"/>
                <a:gd name="T2" fmla="*/ 261 w 382"/>
                <a:gd name="T3" fmla="*/ 356 h 377"/>
                <a:gd name="T4" fmla="*/ 293 w 382"/>
                <a:gd name="T5" fmla="*/ 372 h 377"/>
                <a:gd name="T6" fmla="*/ 327 w 382"/>
                <a:gd name="T7" fmla="*/ 350 h 377"/>
                <a:gd name="T8" fmla="*/ 304 w 382"/>
                <a:gd name="T9" fmla="*/ 334 h 377"/>
                <a:gd name="T10" fmla="*/ 311 w 382"/>
                <a:gd name="T11" fmla="*/ 306 h 377"/>
                <a:gd name="T12" fmla="*/ 327 w 382"/>
                <a:gd name="T13" fmla="*/ 249 h 377"/>
                <a:gd name="T14" fmla="*/ 343 w 382"/>
                <a:gd name="T15" fmla="*/ 226 h 377"/>
                <a:gd name="T16" fmla="*/ 372 w 382"/>
                <a:gd name="T17" fmla="*/ 174 h 377"/>
                <a:gd name="T18" fmla="*/ 382 w 382"/>
                <a:gd name="T19" fmla="*/ 140 h 377"/>
                <a:gd name="T20" fmla="*/ 366 w 382"/>
                <a:gd name="T21" fmla="*/ 112 h 377"/>
                <a:gd name="T22" fmla="*/ 364 w 382"/>
                <a:gd name="T23" fmla="*/ 76 h 377"/>
                <a:gd name="T24" fmla="*/ 329 w 382"/>
                <a:gd name="T25" fmla="*/ 50 h 377"/>
                <a:gd name="T26" fmla="*/ 299 w 382"/>
                <a:gd name="T27" fmla="*/ 39 h 377"/>
                <a:gd name="T28" fmla="*/ 267 w 382"/>
                <a:gd name="T29" fmla="*/ 32 h 377"/>
                <a:gd name="T30" fmla="*/ 236 w 382"/>
                <a:gd name="T31" fmla="*/ 37 h 377"/>
                <a:gd name="T32" fmla="*/ 213 w 382"/>
                <a:gd name="T33" fmla="*/ 48 h 377"/>
                <a:gd name="T34" fmla="*/ 185 w 382"/>
                <a:gd name="T35" fmla="*/ 44 h 377"/>
                <a:gd name="T36" fmla="*/ 160 w 382"/>
                <a:gd name="T37" fmla="*/ 35 h 377"/>
                <a:gd name="T38" fmla="*/ 151 w 382"/>
                <a:gd name="T39" fmla="*/ 2 h 377"/>
                <a:gd name="T40" fmla="*/ 101 w 382"/>
                <a:gd name="T41" fmla="*/ 53 h 377"/>
                <a:gd name="T42" fmla="*/ 78 w 382"/>
                <a:gd name="T43" fmla="*/ 108 h 377"/>
                <a:gd name="T44" fmla="*/ 0 w 382"/>
                <a:gd name="T45" fmla="*/ 151 h 377"/>
                <a:gd name="T46" fmla="*/ 5 w 382"/>
                <a:gd name="T47" fmla="*/ 181 h 377"/>
                <a:gd name="T48" fmla="*/ 24 w 382"/>
                <a:gd name="T49" fmla="*/ 203 h 377"/>
                <a:gd name="T50" fmla="*/ 32 w 382"/>
                <a:gd name="T51" fmla="*/ 229 h 377"/>
                <a:gd name="T52" fmla="*/ 51 w 382"/>
                <a:gd name="T53" fmla="*/ 258 h 377"/>
                <a:gd name="T54" fmla="*/ 71 w 382"/>
                <a:gd name="T55" fmla="*/ 279 h 377"/>
                <a:gd name="T56" fmla="*/ 97 w 382"/>
                <a:gd name="T57" fmla="*/ 293 h 377"/>
                <a:gd name="T58" fmla="*/ 117 w 382"/>
                <a:gd name="T59" fmla="*/ 318 h 377"/>
                <a:gd name="T60" fmla="*/ 147 w 382"/>
                <a:gd name="T61" fmla="*/ 334 h 377"/>
                <a:gd name="T62" fmla="*/ 186 w 382"/>
                <a:gd name="T63" fmla="*/ 340 h 377"/>
                <a:gd name="T64" fmla="*/ 199 w 382"/>
                <a:gd name="T65" fmla="*/ 363 h 377"/>
                <a:gd name="T66" fmla="*/ 208 w 382"/>
                <a:gd name="T67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2" h="377">
                  <a:moveTo>
                    <a:pt x="208" y="377"/>
                  </a:moveTo>
                  <a:lnTo>
                    <a:pt x="217" y="363"/>
                  </a:lnTo>
                  <a:lnTo>
                    <a:pt x="236" y="349"/>
                  </a:lnTo>
                  <a:lnTo>
                    <a:pt x="261" y="356"/>
                  </a:lnTo>
                  <a:lnTo>
                    <a:pt x="281" y="358"/>
                  </a:lnTo>
                  <a:lnTo>
                    <a:pt x="293" y="372"/>
                  </a:lnTo>
                  <a:lnTo>
                    <a:pt x="315" y="372"/>
                  </a:lnTo>
                  <a:lnTo>
                    <a:pt x="327" y="350"/>
                  </a:lnTo>
                  <a:lnTo>
                    <a:pt x="315" y="345"/>
                  </a:lnTo>
                  <a:lnTo>
                    <a:pt x="304" y="334"/>
                  </a:lnTo>
                  <a:lnTo>
                    <a:pt x="302" y="322"/>
                  </a:lnTo>
                  <a:lnTo>
                    <a:pt x="311" y="306"/>
                  </a:lnTo>
                  <a:lnTo>
                    <a:pt x="322" y="272"/>
                  </a:lnTo>
                  <a:lnTo>
                    <a:pt x="327" y="249"/>
                  </a:lnTo>
                  <a:lnTo>
                    <a:pt x="338" y="242"/>
                  </a:lnTo>
                  <a:lnTo>
                    <a:pt x="343" y="226"/>
                  </a:lnTo>
                  <a:lnTo>
                    <a:pt x="357" y="208"/>
                  </a:lnTo>
                  <a:lnTo>
                    <a:pt x="372" y="174"/>
                  </a:lnTo>
                  <a:lnTo>
                    <a:pt x="382" y="164"/>
                  </a:lnTo>
                  <a:lnTo>
                    <a:pt x="382" y="140"/>
                  </a:lnTo>
                  <a:lnTo>
                    <a:pt x="368" y="126"/>
                  </a:lnTo>
                  <a:lnTo>
                    <a:pt x="366" y="112"/>
                  </a:lnTo>
                  <a:lnTo>
                    <a:pt x="370" y="91"/>
                  </a:lnTo>
                  <a:lnTo>
                    <a:pt x="364" y="76"/>
                  </a:lnTo>
                  <a:lnTo>
                    <a:pt x="347" y="64"/>
                  </a:lnTo>
                  <a:lnTo>
                    <a:pt x="329" y="50"/>
                  </a:lnTo>
                  <a:lnTo>
                    <a:pt x="311" y="41"/>
                  </a:lnTo>
                  <a:lnTo>
                    <a:pt x="299" y="39"/>
                  </a:lnTo>
                  <a:lnTo>
                    <a:pt x="279" y="41"/>
                  </a:lnTo>
                  <a:lnTo>
                    <a:pt x="267" y="32"/>
                  </a:lnTo>
                  <a:lnTo>
                    <a:pt x="256" y="41"/>
                  </a:lnTo>
                  <a:lnTo>
                    <a:pt x="236" y="37"/>
                  </a:lnTo>
                  <a:lnTo>
                    <a:pt x="226" y="42"/>
                  </a:lnTo>
                  <a:lnTo>
                    <a:pt x="213" y="48"/>
                  </a:lnTo>
                  <a:lnTo>
                    <a:pt x="197" y="46"/>
                  </a:lnTo>
                  <a:lnTo>
                    <a:pt x="185" y="44"/>
                  </a:lnTo>
                  <a:lnTo>
                    <a:pt x="170" y="42"/>
                  </a:lnTo>
                  <a:lnTo>
                    <a:pt x="160" y="35"/>
                  </a:lnTo>
                  <a:lnTo>
                    <a:pt x="149" y="18"/>
                  </a:lnTo>
                  <a:lnTo>
                    <a:pt x="151" y="2"/>
                  </a:lnTo>
                  <a:lnTo>
                    <a:pt x="131" y="0"/>
                  </a:lnTo>
                  <a:lnTo>
                    <a:pt x="101" y="53"/>
                  </a:lnTo>
                  <a:lnTo>
                    <a:pt x="85" y="91"/>
                  </a:lnTo>
                  <a:lnTo>
                    <a:pt x="78" y="108"/>
                  </a:lnTo>
                  <a:lnTo>
                    <a:pt x="33" y="139"/>
                  </a:lnTo>
                  <a:lnTo>
                    <a:pt x="0" y="151"/>
                  </a:lnTo>
                  <a:lnTo>
                    <a:pt x="3" y="165"/>
                  </a:lnTo>
                  <a:lnTo>
                    <a:pt x="5" y="181"/>
                  </a:lnTo>
                  <a:lnTo>
                    <a:pt x="14" y="192"/>
                  </a:lnTo>
                  <a:lnTo>
                    <a:pt x="24" y="203"/>
                  </a:lnTo>
                  <a:lnTo>
                    <a:pt x="40" y="215"/>
                  </a:lnTo>
                  <a:lnTo>
                    <a:pt x="32" y="229"/>
                  </a:lnTo>
                  <a:lnTo>
                    <a:pt x="46" y="244"/>
                  </a:lnTo>
                  <a:lnTo>
                    <a:pt x="51" y="258"/>
                  </a:lnTo>
                  <a:lnTo>
                    <a:pt x="62" y="265"/>
                  </a:lnTo>
                  <a:lnTo>
                    <a:pt x="71" y="279"/>
                  </a:lnTo>
                  <a:lnTo>
                    <a:pt x="83" y="288"/>
                  </a:lnTo>
                  <a:lnTo>
                    <a:pt x="97" y="293"/>
                  </a:lnTo>
                  <a:lnTo>
                    <a:pt x="106" y="309"/>
                  </a:lnTo>
                  <a:lnTo>
                    <a:pt x="117" y="318"/>
                  </a:lnTo>
                  <a:lnTo>
                    <a:pt x="137" y="327"/>
                  </a:lnTo>
                  <a:lnTo>
                    <a:pt x="147" y="334"/>
                  </a:lnTo>
                  <a:lnTo>
                    <a:pt x="170" y="343"/>
                  </a:lnTo>
                  <a:lnTo>
                    <a:pt x="186" y="340"/>
                  </a:lnTo>
                  <a:lnTo>
                    <a:pt x="185" y="356"/>
                  </a:lnTo>
                  <a:lnTo>
                    <a:pt x="199" y="363"/>
                  </a:lnTo>
                  <a:lnTo>
                    <a:pt x="208" y="377"/>
                  </a:lnTo>
                  <a:lnTo>
                    <a:pt x="208" y="377"/>
                  </a:lnTo>
                  <a:lnTo>
                    <a:pt x="208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58">
              <a:extLst>
                <a:ext uri="{FF2B5EF4-FFF2-40B4-BE49-F238E27FC236}">
                  <a16:creationId xmlns:a16="http://schemas.microsoft.com/office/drawing/2014/main" id="{860A3B94-9344-047F-DAD5-68BF8EDC9E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43348" y="9122916"/>
              <a:ext cx="422377" cy="844753"/>
            </a:xfrm>
            <a:custGeom>
              <a:avLst/>
              <a:gdLst>
                <a:gd name="T0" fmla="*/ 132 w 187"/>
                <a:gd name="T1" fmla="*/ 374 h 374"/>
                <a:gd name="T2" fmla="*/ 143 w 187"/>
                <a:gd name="T3" fmla="*/ 361 h 374"/>
                <a:gd name="T4" fmla="*/ 130 w 187"/>
                <a:gd name="T5" fmla="*/ 363 h 374"/>
                <a:gd name="T6" fmla="*/ 141 w 187"/>
                <a:gd name="T7" fmla="*/ 352 h 374"/>
                <a:gd name="T8" fmla="*/ 143 w 187"/>
                <a:gd name="T9" fmla="*/ 333 h 374"/>
                <a:gd name="T10" fmla="*/ 148 w 187"/>
                <a:gd name="T11" fmla="*/ 301 h 374"/>
                <a:gd name="T12" fmla="*/ 154 w 187"/>
                <a:gd name="T13" fmla="*/ 249 h 374"/>
                <a:gd name="T14" fmla="*/ 162 w 187"/>
                <a:gd name="T15" fmla="*/ 187 h 374"/>
                <a:gd name="T16" fmla="*/ 164 w 187"/>
                <a:gd name="T17" fmla="*/ 167 h 374"/>
                <a:gd name="T18" fmla="*/ 162 w 187"/>
                <a:gd name="T19" fmla="*/ 153 h 374"/>
                <a:gd name="T20" fmla="*/ 168 w 187"/>
                <a:gd name="T21" fmla="*/ 139 h 374"/>
                <a:gd name="T22" fmla="*/ 170 w 187"/>
                <a:gd name="T23" fmla="*/ 123 h 374"/>
                <a:gd name="T24" fmla="*/ 171 w 187"/>
                <a:gd name="T25" fmla="*/ 84 h 374"/>
                <a:gd name="T26" fmla="*/ 170 w 187"/>
                <a:gd name="T27" fmla="*/ 71 h 374"/>
                <a:gd name="T28" fmla="*/ 168 w 187"/>
                <a:gd name="T29" fmla="*/ 60 h 374"/>
                <a:gd name="T30" fmla="*/ 177 w 187"/>
                <a:gd name="T31" fmla="*/ 32 h 374"/>
                <a:gd name="T32" fmla="*/ 187 w 187"/>
                <a:gd name="T33" fmla="*/ 2 h 374"/>
                <a:gd name="T34" fmla="*/ 168 w 187"/>
                <a:gd name="T35" fmla="*/ 0 h 374"/>
                <a:gd name="T36" fmla="*/ 148 w 187"/>
                <a:gd name="T37" fmla="*/ 3 h 374"/>
                <a:gd name="T38" fmla="*/ 98 w 187"/>
                <a:gd name="T39" fmla="*/ 12 h 374"/>
                <a:gd name="T40" fmla="*/ 32 w 187"/>
                <a:gd name="T41" fmla="*/ 30 h 374"/>
                <a:gd name="T42" fmla="*/ 6 w 187"/>
                <a:gd name="T43" fmla="*/ 37 h 374"/>
                <a:gd name="T44" fmla="*/ 0 w 187"/>
                <a:gd name="T45" fmla="*/ 50 h 374"/>
                <a:gd name="T46" fmla="*/ 9 w 187"/>
                <a:gd name="T47" fmla="*/ 60 h 374"/>
                <a:gd name="T48" fmla="*/ 13 w 187"/>
                <a:gd name="T49" fmla="*/ 75 h 374"/>
                <a:gd name="T50" fmla="*/ 13 w 187"/>
                <a:gd name="T51" fmla="*/ 87 h 374"/>
                <a:gd name="T52" fmla="*/ 9 w 187"/>
                <a:gd name="T53" fmla="*/ 103 h 374"/>
                <a:gd name="T54" fmla="*/ 18 w 187"/>
                <a:gd name="T55" fmla="*/ 114 h 374"/>
                <a:gd name="T56" fmla="*/ 24 w 187"/>
                <a:gd name="T57" fmla="*/ 130 h 374"/>
                <a:gd name="T58" fmla="*/ 20 w 187"/>
                <a:gd name="T59" fmla="*/ 149 h 374"/>
                <a:gd name="T60" fmla="*/ 25 w 187"/>
                <a:gd name="T61" fmla="*/ 160 h 374"/>
                <a:gd name="T62" fmla="*/ 34 w 187"/>
                <a:gd name="T63" fmla="*/ 174 h 374"/>
                <a:gd name="T64" fmla="*/ 36 w 187"/>
                <a:gd name="T65" fmla="*/ 187 h 374"/>
                <a:gd name="T66" fmla="*/ 27 w 187"/>
                <a:gd name="T67" fmla="*/ 199 h 374"/>
                <a:gd name="T68" fmla="*/ 29 w 187"/>
                <a:gd name="T69" fmla="*/ 215 h 374"/>
                <a:gd name="T70" fmla="*/ 34 w 187"/>
                <a:gd name="T71" fmla="*/ 226 h 374"/>
                <a:gd name="T72" fmla="*/ 34 w 187"/>
                <a:gd name="T73" fmla="*/ 242 h 374"/>
                <a:gd name="T74" fmla="*/ 36 w 187"/>
                <a:gd name="T75" fmla="*/ 254 h 374"/>
                <a:gd name="T76" fmla="*/ 38 w 187"/>
                <a:gd name="T77" fmla="*/ 269 h 374"/>
                <a:gd name="T78" fmla="*/ 43 w 187"/>
                <a:gd name="T79" fmla="*/ 278 h 374"/>
                <a:gd name="T80" fmla="*/ 41 w 187"/>
                <a:gd name="T81" fmla="*/ 294 h 374"/>
                <a:gd name="T82" fmla="*/ 47 w 187"/>
                <a:gd name="T83" fmla="*/ 308 h 374"/>
                <a:gd name="T84" fmla="*/ 57 w 187"/>
                <a:gd name="T85" fmla="*/ 319 h 374"/>
                <a:gd name="T86" fmla="*/ 70 w 187"/>
                <a:gd name="T87" fmla="*/ 329 h 374"/>
                <a:gd name="T88" fmla="*/ 84 w 187"/>
                <a:gd name="T89" fmla="*/ 338 h 374"/>
                <a:gd name="T90" fmla="*/ 97 w 187"/>
                <a:gd name="T91" fmla="*/ 349 h 374"/>
                <a:gd name="T92" fmla="*/ 100 w 187"/>
                <a:gd name="T93" fmla="*/ 363 h 374"/>
                <a:gd name="T94" fmla="*/ 114 w 187"/>
                <a:gd name="T95" fmla="*/ 365 h 374"/>
                <a:gd name="T96" fmla="*/ 129 w 187"/>
                <a:gd name="T97" fmla="*/ 374 h 374"/>
                <a:gd name="T98" fmla="*/ 132 w 187"/>
                <a:gd name="T99" fmla="*/ 374 h 374"/>
                <a:gd name="T100" fmla="*/ 132 w 187"/>
                <a:gd name="T101" fmla="*/ 374 h 374"/>
                <a:gd name="T102" fmla="*/ 132 w 187"/>
                <a:gd name="T10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4">
                  <a:moveTo>
                    <a:pt x="132" y="374"/>
                  </a:moveTo>
                  <a:lnTo>
                    <a:pt x="143" y="361"/>
                  </a:lnTo>
                  <a:lnTo>
                    <a:pt x="130" y="363"/>
                  </a:lnTo>
                  <a:lnTo>
                    <a:pt x="141" y="352"/>
                  </a:lnTo>
                  <a:lnTo>
                    <a:pt x="143" y="333"/>
                  </a:lnTo>
                  <a:lnTo>
                    <a:pt x="148" y="301"/>
                  </a:lnTo>
                  <a:lnTo>
                    <a:pt x="154" y="249"/>
                  </a:lnTo>
                  <a:lnTo>
                    <a:pt x="162" y="187"/>
                  </a:lnTo>
                  <a:lnTo>
                    <a:pt x="164" y="167"/>
                  </a:lnTo>
                  <a:lnTo>
                    <a:pt x="162" y="153"/>
                  </a:lnTo>
                  <a:lnTo>
                    <a:pt x="168" y="139"/>
                  </a:lnTo>
                  <a:lnTo>
                    <a:pt x="170" y="123"/>
                  </a:lnTo>
                  <a:lnTo>
                    <a:pt x="171" y="84"/>
                  </a:lnTo>
                  <a:lnTo>
                    <a:pt x="170" y="71"/>
                  </a:lnTo>
                  <a:lnTo>
                    <a:pt x="168" y="60"/>
                  </a:lnTo>
                  <a:lnTo>
                    <a:pt x="177" y="32"/>
                  </a:lnTo>
                  <a:lnTo>
                    <a:pt x="187" y="2"/>
                  </a:lnTo>
                  <a:lnTo>
                    <a:pt x="168" y="0"/>
                  </a:lnTo>
                  <a:lnTo>
                    <a:pt x="148" y="3"/>
                  </a:lnTo>
                  <a:lnTo>
                    <a:pt x="98" y="12"/>
                  </a:lnTo>
                  <a:lnTo>
                    <a:pt x="32" y="30"/>
                  </a:lnTo>
                  <a:lnTo>
                    <a:pt x="6" y="37"/>
                  </a:lnTo>
                  <a:lnTo>
                    <a:pt x="0" y="50"/>
                  </a:lnTo>
                  <a:lnTo>
                    <a:pt x="9" y="60"/>
                  </a:lnTo>
                  <a:lnTo>
                    <a:pt x="13" y="75"/>
                  </a:lnTo>
                  <a:lnTo>
                    <a:pt x="13" y="87"/>
                  </a:lnTo>
                  <a:lnTo>
                    <a:pt x="9" y="103"/>
                  </a:lnTo>
                  <a:lnTo>
                    <a:pt x="18" y="114"/>
                  </a:lnTo>
                  <a:lnTo>
                    <a:pt x="24" y="130"/>
                  </a:lnTo>
                  <a:lnTo>
                    <a:pt x="20" y="149"/>
                  </a:lnTo>
                  <a:lnTo>
                    <a:pt x="25" y="160"/>
                  </a:lnTo>
                  <a:lnTo>
                    <a:pt x="34" y="174"/>
                  </a:lnTo>
                  <a:lnTo>
                    <a:pt x="36" y="187"/>
                  </a:lnTo>
                  <a:lnTo>
                    <a:pt x="27" y="199"/>
                  </a:lnTo>
                  <a:lnTo>
                    <a:pt x="29" y="215"/>
                  </a:lnTo>
                  <a:lnTo>
                    <a:pt x="34" y="226"/>
                  </a:lnTo>
                  <a:lnTo>
                    <a:pt x="34" y="242"/>
                  </a:lnTo>
                  <a:lnTo>
                    <a:pt x="36" y="254"/>
                  </a:lnTo>
                  <a:lnTo>
                    <a:pt x="38" y="269"/>
                  </a:lnTo>
                  <a:lnTo>
                    <a:pt x="43" y="278"/>
                  </a:lnTo>
                  <a:lnTo>
                    <a:pt x="41" y="294"/>
                  </a:lnTo>
                  <a:lnTo>
                    <a:pt x="47" y="308"/>
                  </a:lnTo>
                  <a:lnTo>
                    <a:pt x="57" y="319"/>
                  </a:lnTo>
                  <a:lnTo>
                    <a:pt x="70" y="329"/>
                  </a:lnTo>
                  <a:lnTo>
                    <a:pt x="84" y="338"/>
                  </a:lnTo>
                  <a:lnTo>
                    <a:pt x="97" y="349"/>
                  </a:lnTo>
                  <a:lnTo>
                    <a:pt x="100" y="363"/>
                  </a:lnTo>
                  <a:lnTo>
                    <a:pt x="114" y="365"/>
                  </a:lnTo>
                  <a:lnTo>
                    <a:pt x="129" y="374"/>
                  </a:lnTo>
                  <a:lnTo>
                    <a:pt x="132" y="374"/>
                  </a:lnTo>
                  <a:lnTo>
                    <a:pt x="132" y="374"/>
                  </a:lnTo>
                  <a:lnTo>
                    <a:pt x="132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59">
              <a:extLst>
                <a:ext uri="{FF2B5EF4-FFF2-40B4-BE49-F238E27FC236}">
                  <a16:creationId xmlns:a16="http://schemas.microsoft.com/office/drawing/2014/main" id="{929AC88C-13CE-C6D0-CE31-E1D0EA243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67198" y="8422720"/>
              <a:ext cx="530795" cy="535312"/>
            </a:xfrm>
            <a:custGeom>
              <a:avLst/>
              <a:gdLst>
                <a:gd name="T0" fmla="*/ 143 w 235"/>
                <a:gd name="T1" fmla="*/ 237 h 237"/>
                <a:gd name="T2" fmla="*/ 162 w 235"/>
                <a:gd name="T3" fmla="*/ 230 h 237"/>
                <a:gd name="T4" fmla="*/ 161 w 235"/>
                <a:gd name="T5" fmla="*/ 185 h 237"/>
                <a:gd name="T6" fmla="*/ 170 w 235"/>
                <a:gd name="T7" fmla="*/ 166 h 237"/>
                <a:gd name="T8" fmla="*/ 191 w 235"/>
                <a:gd name="T9" fmla="*/ 175 h 237"/>
                <a:gd name="T10" fmla="*/ 200 w 235"/>
                <a:gd name="T11" fmla="*/ 164 h 237"/>
                <a:gd name="T12" fmla="*/ 202 w 235"/>
                <a:gd name="T13" fmla="*/ 148 h 237"/>
                <a:gd name="T14" fmla="*/ 211 w 235"/>
                <a:gd name="T15" fmla="*/ 159 h 237"/>
                <a:gd name="T16" fmla="*/ 223 w 235"/>
                <a:gd name="T17" fmla="*/ 102 h 237"/>
                <a:gd name="T18" fmla="*/ 221 w 235"/>
                <a:gd name="T19" fmla="*/ 89 h 237"/>
                <a:gd name="T20" fmla="*/ 223 w 235"/>
                <a:gd name="T21" fmla="*/ 54 h 237"/>
                <a:gd name="T22" fmla="*/ 214 w 235"/>
                <a:gd name="T23" fmla="*/ 39 h 237"/>
                <a:gd name="T24" fmla="*/ 230 w 235"/>
                <a:gd name="T25" fmla="*/ 41 h 237"/>
                <a:gd name="T26" fmla="*/ 230 w 235"/>
                <a:gd name="T27" fmla="*/ 18 h 237"/>
                <a:gd name="T28" fmla="*/ 235 w 235"/>
                <a:gd name="T29" fmla="*/ 4 h 237"/>
                <a:gd name="T30" fmla="*/ 216 w 235"/>
                <a:gd name="T31" fmla="*/ 0 h 237"/>
                <a:gd name="T32" fmla="*/ 191 w 235"/>
                <a:gd name="T33" fmla="*/ 0 h 237"/>
                <a:gd name="T34" fmla="*/ 123 w 235"/>
                <a:gd name="T35" fmla="*/ 54 h 237"/>
                <a:gd name="T36" fmla="*/ 89 w 235"/>
                <a:gd name="T37" fmla="*/ 82 h 237"/>
                <a:gd name="T38" fmla="*/ 68 w 235"/>
                <a:gd name="T39" fmla="*/ 98 h 237"/>
                <a:gd name="T40" fmla="*/ 54 w 235"/>
                <a:gd name="T41" fmla="*/ 111 h 237"/>
                <a:gd name="T42" fmla="*/ 49 w 235"/>
                <a:gd name="T43" fmla="*/ 132 h 237"/>
                <a:gd name="T44" fmla="*/ 0 w 235"/>
                <a:gd name="T45" fmla="*/ 151 h 237"/>
                <a:gd name="T46" fmla="*/ 0 w 235"/>
                <a:gd name="T47" fmla="*/ 164 h 237"/>
                <a:gd name="T48" fmla="*/ 18 w 235"/>
                <a:gd name="T49" fmla="*/ 176 h 237"/>
                <a:gd name="T50" fmla="*/ 29 w 235"/>
                <a:gd name="T51" fmla="*/ 168 h 237"/>
                <a:gd name="T52" fmla="*/ 52 w 235"/>
                <a:gd name="T53" fmla="*/ 178 h 237"/>
                <a:gd name="T54" fmla="*/ 61 w 235"/>
                <a:gd name="T55" fmla="*/ 194 h 237"/>
                <a:gd name="T56" fmla="*/ 65 w 235"/>
                <a:gd name="T57" fmla="*/ 185 h 237"/>
                <a:gd name="T58" fmla="*/ 81 w 235"/>
                <a:gd name="T59" fmla="*/ 184 h 237"/>
                <a:gd name="T60" fmla="*/ 93 w 235"/>
                <a:gd name="T61" fmla="*/ 189 h 237"/>
                <a:gd name="T62" fmla="*/ 105 w 235"/>
                <a:gd name="T63" fmla="*/ 200 h 237"/>
                <a:gd name="T64" fmla="*/ 116 w 235"/>
                <a:gd name="T65" fmla="*/ 205 h 237"/>
                <a:gd name="T66" fmla="*/ 129 w 235"/>
                <a:gd name="T67" fmla="*/ 216 h 237"/>
                <a:gd name="T68" fmla="*/ 139 w 235"/>
                <a:gd name="T69" fmla="*/ 237 h 237"/>
                <a:gd name="T70" fmla="*/ 143 w 235"/>
                <a:gd name="T71" fmla="*/ 237 h 237"/>
                <a:gd name="T72" fmla="*/ 143 w 235"/>
                <a:gd name="T73" fmla="*/ 237 h 237"/>
                <a:gd name="T74" fmla="*/ 143 w 235"/>
                <a:gd name="T7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5" h="237">
                  <a:moveTo>
                    <a:pt x="143" y="237"/>
                  </a:moveTo>
                  <a:lnTo>
                    <a:pt x="162" y="230"/>
                  </a:lnTo>
                  <a:lnTo>
                    <a:pt x="161" y="185"/>
                  </a:lnTo>
                  <a:lnTo>
                    <a:pt x="170" y="166"/>
                  </a:lnTo>
                  <a:lnTo>
                    <a:pt x="191" y="175"/>
                  </a:lnTo>
                  <a:lnTo>
                    <a:pt x="200" y="164"/>
                  </a:lnTo>
                  <a:lnTo>
                    <a:pt x="202" y="148"/>
                  </a:lnTo>
                  <a:lnTo>
                    <a:pt x="211" y="159"/>
                  </a:lnTo>
                  <a:lnTo>
                    <a:pt x="223" y="102"/>
                  </a:lnTo>
                  <a:lnTo>
                    <a:pt x="221" y="89"/>
                  </a:lnTo>
                  <a:lnTo>
                    <a:pt x="223" y="54"/>
                  </a:lnTo>
                  <a:lnTo>
                    <a:pt x="214" y="39"/>
                  </a:lnTo>
                  <a:lnTo>
                    <a:pt x="230" y="41"/>
                  </a:lnTo>
                  <a:lnTo>
                    <a:pt x="230" y="18"/>
                  </a:lnTo>
                  <a:lnTo>
                    <a:pt x="235" y="4"/>
                  </a:lnTo>
                  <a:lnTo>
                    <a:pt x="216" y="0"/>
                  </a:lnTo>
                  <a:lnTo>
                    <a:pt x="191" y="0"/>
                  </a:lnTo>
                  <a:lnTo>
                    <a:pt x="123" y="54"/>
                  </a:lnTo>
                  <a:lnTo>
                    <a:pt x="89" y="82"/>
                  </a:lnTo>
                  <a:lnTo>
                    <a:pt x="68" y="98"/>
                  </a:lnTo>
                  <a:lnTo>
                    <a:pt x="54" y="111"/>
                  </a:lnTo>
                  <a:lnTo>
                    <a:pt x="49" y="132"/>
                  </a:lnTo>
                  <a:lnTo>
                    <a:pt x="0" y="151"/>
                  </a:lnTo>
                  <a:lnTo>
                    <a:pt x="0" y="164"/>
                  </a:lnTo>
                  <a:lnTo>
                    <a:pt x="18" y="176"/>
                  </a:lnTo>
                  <a:lnTo>
                    <a:pt x="29" y="168"/>
                  </a:lnTo>
                  <a:lnTo>
                    <a:pt x="52" y="178"/>
                  </a:lnTo>
                  <a:lnTo>
                    <a:pt x="61" y="194"/>
                  </a:lnTo>
                  <a:lnTo>
                    <a:pt x="65" y="185"/>
                  </a:lnTo>
                  <a:lnTo>
                    <a:pt x="81" y="184"/>
                  </a:lnTo>
                  <a:lnTo>
                    <a:pt x="93" y="189"/>
                  </a:lnTo>
                  <a:lnTo>
                    <a:pt x="105" y="200"/>
                  </a:lnTo>
                  <a:lnTo>
                    <a:pt x="116" y="205"/>
                  </a:lnTo>
                  <a:lnTo>
                    <a:pt x="129" y="216"/>
                  </a:lnTo>
                  <a:lnTo>
                    <a:pt x="139" y="237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43" y="2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60">
              <a:extLst>
                <a:ext uri="{FF2B5EF4-FFF2-40B4-BE49-F238E27FC236}">
                  <a16:creationId xmlns:a16="http://schemas.microsoft.com/office/drawing/2014/main" id="{0E465A9A-E0EF-2C9A-2FF4-B528C8735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924087" y="8982877"/>
              <a:ext cx="442705" cy="569192"/>
            </a:xfrm>
            <a:custGeom>
              <a:avLst/>
              <a:gdLst>
                <a:gd name="T0" fmla="*/ 191 w 196"/>
                <a:gd name="T1" fmla="*/ 252 h 252"/>
                <a:gd name="T2" fmla="*/ 194 w 196"/>
                <a:gd name="T3" fmla="*/ 213 h 252"/>
                <a:gd name="T4" fmla="*/ 196 w 196"/>
                <a:gd name="T5" fmla="*/ 185 h 252"/>
                <a:gd name="T6" fmla="*/ 182 w 196"/>
                <a:gd name="T7" fmla="*/ 187 h 252"/>
                <a:gd name="T8" fmla="*/ 162 w 196"/>
                <a:gd name="T9" fmla="*/ 185 h 252"/>
                <a:gd name="T10" fmla="*/ 166 w 196"/>
                <a:gd name="T11" fmla="*/ 162 h 252"/>
                <a:gd name="T12" fmla="*/ 164 w 196"/>
                <a:gd name="T13" fmla="*/ 122 h 252"/>
                <a:gd name="T14" fmla="*/ 135 w 196"/>
                <a:gd name="T15" fmla="*/ 122 h 252"/>
                <a:gd name="T16" fmla="*/ 137 w 196"/>
                <a:gd name="T17" fmla="*/ 76 h 252"/>
                <a:gd name="T18" fmla="*/ 137 w 196"/>
                <a:gd name="T19" fmla="*/ 55 h 252"/>
                <a:gd name="T20" fmla="*/ 111 w 196"/>
                <a:gd name="T21" fmla="*/ 51 h 252"/>
                <a:gd name="T22" fmla="*/ 86 w 196"/>
                <a:gd name="T23" fmla="*/ 55 h 252"/>
                <a:gd name="T24" fmla="*/ 86 w 196"/>
                <a:gd name="T25" fmla="*/ 28 h 252"/>
                <a:gd name="T26" fmla="*/ 70 w 196"/>
                <a:gd name="T27" fmla="*/ 26 h 252"/>
                <a:gd name="T28" fmla="*/ 61 w 196"/>
                <a:gd name="T29" fmla="*/ 42 h 252"/>
                <a:gd name="T30" fmla="*/ 52 w 196"/>
                <a:gd name="T31" fmla="*/ 28 h 252"/>
                <a:gd name="T32" fmla="*/ 52 w 196"/>
                <a:gd name="T33" fmla="*/ 1 h 252"/>
                <a:gd name="T34" fmla="*/ 36 w 196"/>
                <a:gd name="T35" fmla="*/ 0 h 252"/>
                <a:gd name="T36" fmla="*/ 29 w 196"/>
                <a:gd name="T37" fmla="*/ 12 h 252"/>
                <a:gd name="T38" fmla="*/ 30 w 196"/>
                <a:gd name="T39" fmla="*/ 28 h 252"/>
                <a:gd name="T40" fmla="*/ 32 w 196"/>
                <a:gd name="T41" fmla="*/ 64 h 252"/>
                <a:gd name="T42" fmla="*/ 34 w 196"/>
                <a:gd name="T43" fmla="*/ 78 h 252"/>
                <a:gd name="T44" fmla="*/ 30 w 196"/>
                <a:gd name="T45" fmla="*/ 122 h 252"/>
                <a:gd name="T46" fmla="*/ 14 w 196"/>
                <a:gd name="T47" fmla="*/ 124 h 252"/>
                <a:gd name="T48" fmla="*/ 16 w 196"/>
                <a:gd name="T49" fmla="*/ 160 h 252"/>
                <a:gd name="T50" fmla="*/ 14 w 196"/>
                <a:gd name="T51" fmla="*/ 185 h 252"/>
                <a:gd name="T52" fmla="*/ 0 w 196"/>
                <a:gd name="T53" fmla="*/ 183 h 252"/>
                <a:gd name="T54" fmla="*/ 0 w 196"/>
                <a:gd name="T55" fmla="*/ 210 h 252"/>
                <a:gd name="T56" fmla="*/ 9 w 196"/>
                <a:gd name="T57" fmla="*/ 220 h 252"/>
                <a:gd name="T58" fmla="*/ 7 w 196"/>
                <a:gd name="T59" fmla="*/ 236 h 252"/>
                <a:gd name="T60" fmla="*/ 41 w 196"/>
                <a:gd name="T61" fmla="*/ 247 h 252"/>
                <a:gd name="T62" fmla="*/ 84 w 196"/>
                <a:gd name="T63" fmla="*/ 245 h 252"/>
                <a:gd name="T64" fmla="*/ 112 w 196"/>
                <a:gd name="T65" fmla="*/ 247 h 252"/>
                <a:gd name="T66" fmla="*/ 125 w 196"/>
                <a:gd name="T67" fmla="*/ 251 h 252"/>
                <a:gd name="T68" fmla="*/ 143 w 196"/>
                <a:gd name="T69" fmla="*/ 251 h 252"/>
                <a:gd name="T70" fmla="*/ 180 w 196"/>
                <a:gd name="T71" fmla="*/ 251 h 252"/>
                <a:gd name="T72" fmla="*/ 191 w 196"/>
                <a:gd name="T73" fmla="*/ 252 h 252"/>
                <a:gd name="T74" fmla="*/ 191 w 196"/>
                <a:gd name="T75" fmla="*/ 252 h 252"/>
                <a:gd name="T76" fmla="*/ 191 w 196"/>
                <a:gd name="T77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6" h="252">
                  <a:moveTo>
                    <a:pt x="191" y="252"/>
                  </a:moveTo>
                  <a:lnTo>
                    <a:pt x="194" y="213"/>
                  </a:lnTo>
                  <a:lnTo>
                    <a:pt x="196" y="185"/>
                  </a:lnTo>
                  <a:lnTo>
                    <a:pt x="182" y="187"/>
                  </a:lnTo>
                  <a:lnTo>
                    <a:pt x="162" y="185"/>
                  </a:lnTo>
                  <a:lnTo>
                    <a:pt x="166" y="162"/>
                  </a:lnTo>
                  <a:lnTo>
                    <a:pt x="164" y="122"/>
                  </a:lnTo>
                  <a:lnTo>
                    <a:pt x="135" y="122"/>
                  </a:lnTo>
                  <a:lnTo>
                    <a:pt x="137" y="76"/>
                  </a:lnTo>
                  <a:lnTo>
                    <a:pt x="137" y="55"/>
                  </a:lnTo>
                  <a:lnTo>
                    <a:pt x="111" y="51"/>
                  </a:lnTo>
                  <a:lnTo>
                    <a:pt x="86" y="55"/>
                  </a:lnTo>
                  <a:lnTo>
                    <a:pt x="86" y="28"/>
                  </a:lnTo>
                  <a:lnTo>
                    <a:pt x="70" y="26"/>
                  </a:lnTo>
                  <a:lnTo>
                    <a:pt x="61" y="42"/>
                  </a:lnTo>
                  <a:lnTo>
                    <a:pt x="52" y="28"/>
                  </a:lnTo>
                  <a:lnTo>
                    <a:pt x="52" y="1"/>
                  </a:lnTo>
                  <a:lnTo>
                    <a:pt x="36" y="0"/>
                  </a:lnTo>
                  <a:lnTo>
                    <a:pt x="29" y="12"/>
                  </a:lnTo>
                  <a:lnTo>
                    <a:pt x="30" y="28"/>
                  </a:lnTo>
                  <a:lnTo>
                    <a:pt x="32" y="64"/>
                  </a:lnTo>
                  <a:lnTo>
                    <a:pt x="34" y="78"/>
                  </a:lnTo>
                  <a:lnTo>
                    <a:pt x="30" y="122"/>
                  </a:lnTo>
                  <a:lnTo>
                    <a:pt x="14" y="124"/>
                  </a:lnTo>
                  <a:lnTo>
                    <a:pt x="16" y="160"/>
                  </a:lnTo>
                  <a:lnTo>
                    <a:pt x="14" y="185"/>
                  </a:lnTo>
                  <a:lnTo>
                    <a:pt x="0" y="183"/>
                  </a:lnTo>
                  <a:lnTo>
                    <a:pt x="0" y="210"/>
                  </a:lnTo>
                  <a:lnTo>
                    <a:pt x="9" y="220"/>
                  </a:lnTo>
                  <a:lnTo>
                    <a:pt x="7" y="236"/>
                  </a:lnTo>
                  <a:lnTo>
                    <a:pt x="41" y="247"/>
                  </a:lnTo>
                  <a:lnTo>
                    <a:pt x="84" y="245"/>
                  </a:lnTo>
                  <a:lnTo>
                    <a:pt x="112" y="247"/>
                  </a:lnTo>
                  <a:lnTo>
                    <a:pt x="125" y="251"/>
                  </a:lnTo>
                  <a:lnTo>
                    <a:pt x="143" y="251"/>
                  </a:lnTo>
                  <a:lnTo>
                    <a:pt x="180" y="251"/>
                  </a:lnTo>
                  <a:lnTo>
                    <a:pt x="191" y="252"/>
                  </a:lnTo>
                  <a:lnTo>
                    <a:pt x="191" y="252"/>
                  </a:lnTo>
                  <a:lnTo>
                    <a:pt x="191" y="2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61">
              <a:extLst>
                <a:ext uri="{FF2B5EF4-FFF2-40B4-BE49-F238E27FC236}">
                  <a16:creationId xmlns:a16="http://schemas.microsoft.com/office/drawing/2014/main" id="{787333C9-6948-525E-64CF-3741332027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9256" y="9391700"/>
              <a:ext cx="772475" cy="659540"/>
            </a:xfrm>
            <a:custGeom>
              <a:avLst/>
              <a:gdLst>
                <a:gd name="T0" fmla="*/ 320 w 342"/>
                <a:gd name="T1" fmla="*/ 292 h 292"/>
                <a:gd name="T2" fmla="*/ 322 w 342"/>
                <a:gd name="T3" fmla="*/ 253 h 292"/>
                <a:gd name="T4" fmla="*/ 320 w 342"/>
                <a:gd name="T5" fmla="*/ 239 h 292"/>
                <a:gd name="T6" fmla="*/ 322 w 342"/>
                <a:gd name="T7" fmla="*/ 223 h 292"/>
                <a:gd name="T8" fmla="*/ 322 w 342"/>
                <a:gd name="T9" fmla="*/ 191 h 292"/>
                <a:gd name="T10" fmla="*/ 331 w 342"/>
                <a:gd name="T11" fmla="*/ 75 h 292"/>
                <a:gd name="T12" fmla="*/ 333 w 342"/>
                <a:gd name="T13" fmla="*/ 62 h 292"/>
                <a:gd name="T14" fmla="*/ 342 w 342"/>
                <a:gd name="T15" fmla="*/ 45 h 292"/>
                <a:gd name="T16" fmla="*/ 333 w 342"/>
                <a:gd name="T17" fmla="*/ 7 h 292"/>
                <a:gd name="T18" fmla="*/ 265 w 342"/>
                <a:gd name="T19" fmla="*/ 2 h 292"/>
                <a:gd name="T20" fmla="*/ 208 w 342"/>
                <a:gd name="T21" fmla="*/ 2 h 292"/>
                <a:gd name="T22" fmla="*/ 114 w 342"/>
                <a:gd name="T23" fmla="*/ 0 h 292"/>
                <a:gd name="T24" fmla="*/ 76 w 342"/>
                <a:gd name="T25" fmla="*/ 11 h 292"/>
                <a:gd name="T26" fmla="*/ 71 w 342"/>
                <a:gd name="T27" fmla="*/ 27 h 292"/>
                <a:gd name="T28" fmla="*/ 53 w 342"/>
                <a:gd name="T29" fmla="*/ 45 h 292"/>
                <a:gd name="T30" fmla="*/ 35 w 342"/>
                <a:gd name="T31" fmla="*/ 59 h 292"/>
                <a:gd name="T32" fmla="*/ 16 w 342"/>
                <a:gd name="T33" fmla="*/ 82 h 292"/>
                <a:gd name="T34" fmla="*/ 5 w 342"/>
                <a:gd name="T35" fmla="*/ 95 h 292"/>
                <a:gd name="T36" fmla="*/ 9 w 342"/>
                <a:gd name="T37" fmla="*/ 116 h 292"/>
                <a:gd name="T38" fmla="*/ 16 w 342"/>
                <a:gd name="T39" fmla="*/ 137 h 292"/>
                <a:gd name="T40" fmla="*/ 9 w 342"/>
                <a:gd name="T41" fmla="*/ 146 h 292"/>
                <a:gd name="T42" fmla="*/ 5 w 342"/>
                <a:gd name="T43" fmla="*/ 171 h 292"/>
                <a:gd name="T44" fmla="*/ 7 w 342"/>
                <a:gd name="T45" fmla="*/ 191 h 292"/>
                <a:gd name="T46" fmla="*/ 10 w 342"/>
                <a:gd name="T47" fmla="*/ 205 h 292"/>
                <a:gd name="T48" fmla="*/ 0 w 342"/>
                <a:gd name="T49" fmla="*/ 219 h 292"/>
                <a:gd name="T50" fmla="*/ 18 w 342"/>
                <a:gd name="T51" fmla="*/ 232 h 292"/>
                <a:gd name="T52" fmla="*/ 42 w 342"/>
                <a:gd name="T53" fmla="*/ 237 h 292"/>
                <a:gd name="T54" fmla="*/ 87 w 342"/>
                <a:gd name="T55" fmla="*/ 240 h 292"/>
                <a:gd name="T56" fmla="*/ 80 w 342"/>
                <a:gd name="T57" fmla="*/ 255 h 292"/>
                <a:gd name="T58" fmla="*/ 87 w 342"/>
                <a:gd name="T59" fmla="*/ 269 h 292"/>
                <a:gd name="T60" fmla="*/ 103 w 342"/>
                <a:gd name="T61" fmla="*/ 271 h 292"/>
                <a:gd name="T62" fmla="*/ 115 w 342"/>
                <a:gd name="T63" fmla="*/ 280 h 292"/>
                <a:gd name="T64" fmla="*/ 197 w 342"/>
                <a:gd name="T65" fmla="*/ 289 h 292"/>
                <a:gd name="T66" fmla="*/ 265 w 342"/>
                <a:gd name="T67" fmla="*/ 290 h 292"/>
                <a:gd name="T68" fmla="*/ 297 w 342"/>
                <a:gd name="T69" fmla="*/ 292 h 292"/>
                <a:gd name="T70" fmla="*/ 320 w 342"/>
                <a:gd name="T71" fmla="*/ 292 h 292"/>
                <a:gd name="T72" fmla="*/ 320 w 342"/>
                <a:gd name="T73" fmla="*/ 292 h 292"/>
                <a:gd name="T74" fmla="*/ 320 w 342"/>
                <a:gd name="T7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2" h="292">
                  <a:moveTo>
                    <a:pt x="320" y="292"/>
                  </a:moveTo>
                  <a:lnTo>
                    <a:pt x="322" y="253"/>
                  </a:lnTo>
                  <a:lnTo>
                    <a:pt x="320" y="239"/>
                  </a:lnTo>
                  <a:lnTo>
                    <a:pt x="322" y="223"/>
                  </a:lnTo>
                  <a:lnTo>
                    <a:pt x="322" y="191"/>
                  </a:lnTo>
                  <a:lnTo>
                    <a:pt x="331" y="75"/>
                  </a:lnTo>
                  <a:lnTo>
                    <a:pt x="333" y="62"/>
                  </a:lnTo>
                  <a:lnTo>
                    <a:pt x="342" y="45"/>
                  </a:lnTo>
                  <a:lnTo>
                    <a:pt x="333" y="7"/>
                  </a:lnTo>
                  <a:lnTo>
                    <a:pt x="265" y="2"/>
                  </a:lnTo>
                  <a:lnTo>
                    <a:pt x="208" y="2"/>
                  </a:lnTo>
                  <a:lnTo>
                    <a:pt x="114" y="0"/>
                  </a:lnTo>
                  <a:lnTo>
                    <a:pt x="76" y="11"/>
                  </a:lnTo>
                  <a:lnTo>
                    <a:pt x="71" y="27"/>
                  </a:lnTo>
                  <a:lnTo>
                    <a:pt x="53" y="45"/>
                  </a:lnTo>
                  <a:lnTo>
                    <a:pt x="35" y="59"/>
                  </a:lnTo>
                  <a:lnTo>
                    <a:pt x="16" y="82"/>
                  </a:lnTo>
                  <a:lnTo>
                    <a:pt x="5" y="95"/>
                  </a:lnTo>
                  <a:lnTo>
                    <a:pt x="9" y="116"/>
                  </a:lnTo>
                  <a:lnTo>
                    <a:pt x="16" y="137"/>
                  </a:lnTo>
                  <a:lnTo>
                    <a:pt x="9" y="146"/>
                  </a:lnTo>
                  <a:lnTo>
                    <a:pt x="5" y="171"/>
                  </a:lnTo>
                  <a:lnTo>
                    <a:pt x="7" y="191"/>
                  </a:lnTo>
                  <a:lnTo>
                    <a:pt x="10" y="205"/>
                  </a:lnTo>
                  <a:lnTo>
                    <a:pt x="0" y="219"/>
                  </a:lnTo>
                  <a:lnTo>
                    <a:pt x="18" y="232"/>
                  </a:lnTo>
                  <a:lnTo>
                    <a:pt x="42" y="237"/>
                  </a:lnTo>
                  <a:lnTo>
                    <a:pt x="87" y="240"/>
                  </a:lnTo>
                  <a:lnTo>
                    <a:pt x="80" y="255"/>
                  </a:lnTo>
                  <a:lnTo>
                    <a:pt x="87" y="269"/>
                  </a:lnTo>
                  <a:lnTo>
                    <a:pt x="103" y="271"/>
                  </a:lnTo>
                  <a:lnTo>
                    <a:pt x="115" y="280"/>
                  </a:lnTo>
                  <a:lnTo>
                    <a:pt x="197" y="289"/>
                  </a:lnTo>
                  <a:lnTo>
                    <a:pt x="265" y="290"/>
                  </a:lnTo>
                  <a:lnTo>
                    <a:pt x="297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62">
              <a:extLst>
                <a:ext uri="{FF2B5EF4-FFF2-40B4-BE49-F238E27FC236}">
                  <a16:creationId xmlns:a16="http://schemas.microsoft.com/office/drawing/2014/main" id="{2E767402-AB22-E088-5477-FA775D44B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9241" y="9400735"/>
              <a:ext cx="926066" cy="754405"/>
            </a:xfrm>
            <a:custGeom>
              <a:avLst/>
              <a:gdLst>
                <a:gd name="T0" fmla="*/ 81 w 410"/>
                <a:gd name="T1" fmla="*/ 334 h 334"/>
                <a:gd name="T2" fmla="*/ 82 w 410"/>
                <a:gd name="T3" fmla="*/ 292 h 334"/>
                <a:gd name="T4" fmla="*/ 328 w 410"/>
                <a:gd name="T5" fmla="*/ 297 h 334"/>
                <a:gd name="T6" fmla="*/ 348 w 410"/>
                <a:gd name="T7" fmla="*/ 295 h 334"/>
                <a:gd name="T8" fmla="*/ 396 w 410"/>
                <a:gd name="T9" fmla="*/ 295 h 334"/>
                <a:gd name="T10" fmla="*/ 410 w 410"/>
                <a:gd name="T11" fmla="*/ 288 h 334"/>
                <a:gd name="T12" fmla="*/ 405 w 410"/>
                <a:gd name="T13" fmla="*/ 274 h 334"/>
                <a:gd name="T14" fmla="*/ 397 w 410"/>
                <a:gd name="T15" fmla="*/ 251 h 334"/>
                <a:gd name="T16" fmla="*/ 394 w 410"/>
                <a:gd name="T17" fmla="*/ 236 h 334"/>
                <a:gd name="T18" fmla="*/ 389 w 410"/>
                <a:gd name="T19" fmla="*/ 220 h 334"/>
                <a:gd name="T20" fmla="*/ 385 w 410"/>
                <a:gd name="T21" fmla="*/ 203 h 334"/>
                <a:gd name="T22" fmla="*/ 376 w 410"/>
                <a:gd name="T23" fmla="*/ 187 h 334"/>
                <a:gd name="T24" fmla="*/ 373 w 410"/>
                <a:gd name="T25" fmla="*/ 172 h 334"/>
                <a:gd name="T26" fmla="*/ 364 w 410"/>
                <a:gd name="T27" fmla="*/ 156 h 334"/>
                <a:gd name="T28" fmla="*/ 365 w 410"/>
                <a:gd name="T29" fmla="*/ 126 h 334"/>
                <a:gd name="T30" fmla="*/ 356 w 410"/>
                <a:gd name="T31" fmla="*/ 119 h 334"/>
                <a:gd name="T32" fmla="*/ 348 w 410"/>
                <a:gd name="T33" fmla="*/ 112 h 334"/>
                <a:gd name="T34" fmla="*/ 335 w 410"/>
                <a:gd name="T35" fmla="*/ 98 h 334"/>
                <a:gd name="T36" fmla="*/ 328 w 410"/>
                <a:gd name="T37" fmla="*/ 83 h 334"/>
                <a:gd name="T38" fmla="*/ 319 w 410"/>
                <a:gd name="T39" fmla="*/ 73 h 334"/>
                <a:gd name="T40" fmla="*/ 324 w 410"/>
                <a:gd name="T41" fmla="*/ 60 h 334"/>
                <a:gd name="T42" fmla="*/ 316 w 410"/>
                <a:gd name="T43" fmla="*/ 50 h 334"/>
                <a:gd name="T44" fmla="*/ 301 w 410"/>
                <a:gd name="T45" fmla="*/ 44 h 334"/>
                <a:gd name="T46" fmla="*/ 285 w 410"/>
                <a:gd name="T47" fmla="*/ 39 h 334"/>
                <a:gd name="T48" fmla="*/ 269 w 410"/>
                <a:gd name="T49" fmla="*/ 34 h 334"/>
                <a:gd name="T50" fmla="*/ 246 w 410"/>
                <a:gd name="T51" fmla="*/ 37 h 334"/>
                <a:gd name="T52" fmla="*/ 241 w 410"/>
                <a:gd name="T53" fmla="*/ 25 h 334"/>
                <a:gd name="T54" fmla="*/ 241 w 410"/>
                <a:gd name="T55" fmla="*/ 2 h 334"/>
                <a:gd name="T56" fmla="*/ 205 w 410"/>
                <a:gd name="T57" fmla="*/ 0 h 334"/>
                <a:gd name="T58" fmla="*/ 200 w 410"/>
                <a:gd name="T59" fmla="*/ 67 h 334"/>
                <a:gd name="T60" fmla="*/ 143 w 410"/>
                <a:gd name="T61" fmla="*/ 67 h 334"/>
                <a:gd name="T62" fmla="*/ 130 w 410"/>
                <a:gd name="T63" fmla="*/ 66 h 334"/>
                <a:gd name="T64" fmla="*/ 52 w 410"/>
                <a:gd name="T65" fmla="*/ 62 h 334"/>
                <a:gd name="T66" fmla="*/ 11 w 410"/>
                <a:gd name="T67" fmla="*/ 60 h 334"/>
                <a:gd name="T68" fmla="*/ 11 w 410"/>
                <a:gd name="T69" fmla="*/ 89 h 334"/>
                <a:gd name="T70" fmla="*/ 9 w 410"/>
                <a:gd name="T71" fmla="*/ 176 h 334"/>
                <a:gd name="T72" fmla="*/ 0 w 410"/>
                <a:gd name="T73" fmla="*/ 220 h 334"/>
                <a:gd name="T74" fmla="*/ 0 w 410"/>
                <a:gd name="T75" fmla="*/ 244 h 334"/>
                <a:gd name="T76" fmla="*/ 6 w 410"/>
                <a:gd name="T77" fmla="*/ 256 h 334"/>
                <a:gd name="T78" fmla="*/ 18 w 410"/>
                <a:gd name="T79" fmla="*/ 269 h 334"/>
                <a:gd name="T80" fmla="*/ 33 w 410"/>
                <a:gd name="T81" fmla="*/ 276 h 334"/>
                <a:gd name="T82" fmla="*/ 47 w 410"/>
                <a:gd name="T83" fmla="*/ 292 h 334"/>
                <a:gd name="T84" fmla="*/ 52 w 410"/>
                <a:gd name="T85" fmla="*/ 304 h 334"/>
                <a:gd name="T86" fmla="*/ 68 w 410"/>
                <a:gd name="T87" fmla="*/ 324 h 334"/>
                <a:gd name="T88" fmla="*/ 81 w 410"/>
                <a:gd name="T89" fmla="*/ 334 h 334"/>
                <a:gd name="T90" fmla="*/ 81 w 410"/>
                <a:gd name="T91" fmla="*/ 334 h 334"/>
                <a:gd name="T92" fmla="*/ 81 w 410"/>
                <a:gd name="T93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0" h="334">
                  <a:moveTo>
                    <a:pt x="81" y="334"/>
                  </a:moveTo>
                  <a:lnTo>
                    <a:pt x="82" y="292"/>
                  </a:lnTo>
                  <a:lnTo>
                    <a:pt x="328" y="297"/>
                  </a:lnTo>
                  <a:lnTo>
                    <a:pt x="348" y="295"/>
                  </a:lnTo>
                  <a:lnTo>
                    <a:pt x="396" y="295"/>
                  </a:lnTo>
                  <a:lnTo>
                    <a:pt x="410" y="288"/>
                  </a:lnTo>
                  <a:lnTo>
                    <a:pt x="405" y="274"/>
                  </a:lnTo>
                  <a:lnTo>
                    <a:pt x="397" y="251"/>
                  </a:lnTo>
                  <a:lnTo>
                    <a:pt x="394" y="236"/>
                  </a:lnTo>
                  <a:lnTo>
                    <a:pt x="389" y="220"/>
                  </a:lnTo>
                  <a:lnTo>
                    <a:pt x="385" y="203"/>
                  </a:lnTo>
                  <a:lnTo>
                    <a:pt x="376" y="187"/>
                  </a:lnTo>
                  <a:lnTo>
                    <a:pt x="373" y="172"/>
                  </a:lnTo>
                  <a:lnTo>
                    <a:pt x="364" y="156"/>
                  </a:lnTo>
                  <a:lnTo>
                    <a:pt x="365" y="126"/>
                  </a:lnTo>
                  <a:lnTo>
                    <a:pt x="356" y="119"/>
                  </a:lnTo>
                  <a:lnTo>
                    <a:pt x="348" y="112"/>
                  </a:lnTo>
                  <a:lnTo>
                    <a:pt x="335" y="98"/>
                  </a:lnTo>
                  <a:lnTo>
                    <a:pt x="328" y="83"/>
                  </a:lnTo>
                  <a:lnTo>
                    <a:pt x="319" y="73"/>
                  </a:lnTo>
                  <a:lnTo>
                    <a:pt x="324" y="60"/>
                  </a:lnTo>
                  <a:lnTo>
                    <a:pt x="316" y="50"/>
                  </a:lnTo>
                  <a:lnTo>
                    <a:pt x="301" y="44"/>
                  </a:lnTo>
                  <a:lnTo>
                    <a:pt x="285" y="39"/>
                  </a:lnTo>
                  <a:lnTo>
                    <a:pt x="269" y="34"/>
                  </a:lnTo>
                  <a:lnTo>
                    <a:pt x="246" y="37"/>
                  </a:lnTo>
                  <a:lnTo>
                    <a:pt x="241" y="25"/>
                  </a:lnTo>
                  <a:lnTo>
                    <a:pt x="241" y="2"/>
                  </a:lnTo>
                  <a:lnTo>
                    <a:pt x="205" y="0"/>
                  </a:lnTo>
                  <a:lnTo>
                    <a:pt x="200" y="67"/>
                  </a:lnTo>
                  <a:lnTo>
                    <a:pt x="143" y="67"/>
                  </a:lnTo>
                  <a:lnTo>
                    <a:pt x="130" y="66"/>
                  </a:lnTo>
                  <a:lnTo>
                    <a:pt x="52" y="62"/>
                  </a:lnTo>
                  <a:lnTo>
                    <a:pt x="11" y="60"/>
                  </a:lnTo>
                  <a:lnTo>
                    <a:pt x="11" y="89"/>
                  </a:lnTo>
                  <a:lnTo>
                    <a:pt x="9" y="176"/>
                  </a:lnTo>
                  <a:lnTo>
                    <a:pt x="0" y="220"/>
                  </a:lnTo>
                  <a:lnTo>
                    <a:pt x="0" y="244"/>
                  </a:lnTo>
                  <a:lnTo>
                    <a:pt x="6" y="256"/>
                  </a:lnTo>
                  <a:lnTo>
                    <a:pt x="18" y="269"/>
                  </a:lnTo>
                  <a:lnTo>
                    <a:pt x="33" y="276"/>
                  </a:lnTo>
                  <a:lnTo>
                    <a:pt x="47" y="292"/>
                  </a:lnTo>
                  <a:lnTo>
                    <a:pt x="52" y="304"/>
                  </a:lnTo>
                  <a:lnTo>
                    <a:pt x="68" y="324"/>
                  </a:lnTo>
                  <a:lnTo>
                    <a:pt x="81" y="334"/>
                  </a:lnTo>
                  <a:lnTo>
                    <a:pt x="81" y="334"/>
                  </a:lnTo>
                  <a:lnTo>
                    <a:pt x="81" y="3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63">
              <a:extLst>
                <a:ext uri="{FF2B5EF4-FFF2-40B4-BE49-F238E27FC236}">
                  <a16:creationId xmlns:a16="http://schemas.microsoft.com/office/drawing/2014/main" id="{B8E6749B-DE08-7B5E-F4CE-645A6C7B9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6983" y="8318820"/>
              <a:ext cx="770217" cy="788286"/>
            </a:xfrm>
            <a:custGeom>
              <a:avLst/>
              <a:gdLst>
                <a:gd name="T0" fmla="*/ 336 w 341"/>
                <a:gd name="T1" fmla="*/ 217 h 349"/>
                <a:gd name="T2" fmla="*/ 320 w 341"/>
                <a:gd name="T3" fmla="*/ 215 h 349"/>
                <a:gd name="T4" fmla="*/ 331 w 341"/>
                <a:gd name="T5" fmla="*/ 233 h 349"/>
                <a:gd name="T6" fmla="*/ 331 w 341"/>
                <a:gd name="T7" fmla="*/ 233 h 349"/>
                <a:gd name="T8" fmla="*/ 147 w 341"/>
                <a:gd name="T9" fmla="*/ 326 h 349"/>
                <a:gd name="T10" fmla="*/ 190 w 341"/>
                <a:gd name="T11" fmla="*/ 319 h 349"/>
                <a:gd name="T12" fmla="*/ 235 w 341"/>
                <a:gd name="T13" fmla="*/ 249 h 349"/>
                <a:gd name="T14" fmla="*/ 292 w 341"/>
                <a:gd name="T15" fmla="*/ 215 h 349"/>
                <a:gd name="T16" fmla="*/ 329 w 341"/>
                <a:gd name="T17" fmla="*/ 199 h 349"/>
                <a:gd name="T18" fmla="*/ 336 w 341"/>
                <a:gd name="T19" fmla="*/ 189 h 349"/>
                <a:gd name="T20" fmla="*/ 309 w 341"/>
                <a:gd name="T21" fmla="*/ 174 h 349"/>
                <a:gd name="T22" fmla="*/ 295 w 341"/>
                <a:gd name="T23" fmla="*/ 153 h 349"/>
                <a:gd name="T24" fmla="*/ 295 w 341"/>
                <a:gd name="T25" fmla="*/ 128 h 349"/>
                <a:gd name="T26" fmla="*/ 299 w 341"/>
                <a:gd name="T27" fmla="*/ 105 h 349"/>
                <a:gd name="T28" fmla="*/ 279 w 341"/>
                <a:gd name="T29" fmla="*/ 84 h 349"/>
                <a:gd name="T30" fmla="*/ 265 w 341"/>
                <a:gd name="T31" fmla="*/ 57 h 349"/>
                <a:gd name="T32" fmla="*/ 240 w 341"/>
                <a:gd name="T33" fmla="*/ 59 h 349"/>
                <a:gd name="T34" fmla="*/ 203 w 341"/>
                <a:gd name="T35" fmla="*/ 62 h 349"/>
                <a:gd name="T36" fmla="*/ 187 w 341"/>
                <a:gd name="T37" fmla="*/ 43 h 349"/>
                <a:gd name="T38" fmla="*/ 165 w 341"/>
                <a:gd name="T39" fmla="*/ 21 h 349"/>
                <a:gd name="T40" fmla="*/ 147 w 341"/>
                <a:gd name="T41" fmla="*/ 16 h 349"/>
                <a:gd name="T42" fmla="*/ 126 w 341"/>
                <a:gd name="T43" fmla="*/ 0 h 349"/>
                <a:gd name="T44" fmla="*/ 98 w 341"/>
                <a:gd name="T45" fmla="*/ 19 h 349"/>
                <a:gd name="T46" fmla="*/ 85 w 341"/>
                <a:gd name="T47" fmla="*/ 46 h 349"/>
                <a:gd name="T48" fmla="*/ 64 w 341"/>
                <a:gd name="T49" fmla="*/ 60 h 349"/>
                <a:gd name="T50" fmla="*/ 51 w 341"/>
                <a:gd name="T51" fmla="*/ 105 h 349"/>
                <a:gd name="T52" fmla="*/ 34 w 341"/>
                <a:gd name="T53" fmla="*/ 125 h 349"/>
                <a:gd name="T54" fmla="*/ 1 w 341"/>
                <a:gd name="T55" fmla="*/ 169 h 349"/>
                <a:gd name="T56" fmla="*/ 3 w 341"/>
                <a:gd name="T57" fmla="*/ 212 h 349"/>
                <a:gd name="T58" fmla="*/ 28 w 341"/>
                <a:gd name="T59" fmla="*/ 244 h 349"/>
                <a:gd name="T60" fmla="*/ 26 w 341"/>
                <a:gd name="T61" fmla="*/ 279 h 349"/>
                <a:gd name="T62" fmla="*/ 41 w 341"/>
                <a:gd name="T63" fmla="*/ 306 h 349"/>
                <a:gd name="T64" fmla="*/ 64 w 341"/>
                <a:gd name="T65" fmla="*/ 297 h 349"/>
                <a:gd name="T66" fmla="*/ 71 w 341"/>
                <a:gd name="T67" fmla="*/ 322 h 349"/>
                <a:gd name="T68" fmla="*/ 96 w 341"/>
                <a:gd name="T69" fmla="*/ 322 h 349"/>
                <a:gd name="T70" fmla="*/ 115 w 341"/>
                <a:gd name="T71" fmla="*/ 349 h 349"/>
                <a:gd name="T72" fmla="*/ 147 w 341"/>
                <a:gd name="T7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349">
                  <a:moveTo>
                    <a:pt x="331" y="233"/>
                  </a:moveTo>
                  <a:lnTo>
                    <a:pt x="336" y="217"/>
                  </a:lnTo>
                  <a:lnTo>
                    <a:pt x="309" y="206"/>
                  </a:lnTo>
                  <a:lnTo>
                    <a:pt x="320" y="215"/>
                  </a:lnTo>
                  <a:lnTo>
                    <a:pt x="322" y="231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1" y="233"/>
                  </a:lnTo>
                  <a:close/>
                  <a:moveTo>
                    <a:pt x="147" y="349"/>
                  </a:moveTo>
                  <a:lnTo>
                    <a:pt x="147" y="326"/>
                  </a:lnTo>
                  <a:lnTo>
                    <a:pt x="162" y="322"/>
                  </a:lnTo>
                  <a:lnTo>
                    <a:pt x="190" y="319"/>
                  </a:lnTo>
                  <a:lnTo>
                    <a:pt x="210" y="292"/>
                  </a:lnTo>
                  <a:lnTo>
                    <a:pt x="235" y="249"/>
                  </a:lnTo>
                  <a:lnTo>
                    <a:pt x="251" y="222"/>
                  </a:lnTo>
                  <a:lnTo>
                    <a:pt x="292" y="215"/>
                  </a:lnTo>
                  <a:lnTo>
                    <a:pt x="306" y="206"/>
                  </a:lnTo>
                  <a:lnTo>
                    <a:pt x="329" y="199"/>
                  </a:lnTo>
                  <a:lnTo>
                    <a:pt x="341" y="197"/>
                  </a:lnTo>
                  <a:lnTo>
                    <a:pt x="336" y="189"/>
                  </a:lnTo>
                  <a:lnTo>
                    <a:pt x="325" y="176"/>
                  </a:lnTo>
                  <a:lnTo>
                    <a:pt x="309" y="174"/>
                  </a:lnTo>
                  <a:lnTo>
                    <a:pt x="308" y="158"/>
                  </a:lnTo>
                  <a:lnTo>
                    <a:pt x="295" y="153"/>
                  </a:lnTo>
                  <a:lnTo>
                    <a:pt x="292" y="141"/>
                  </a:lnTo>
                  <a:lnTo>
                    <a:pt x="295" y="128"/>
                  </a:lnTo>
                  <a:lnTo>
                    <a:pt x="292" y="114"/>
                  </a:lnTo>
                  <a:lnTo>
                    <a:pt x="299" y="105"/>
                  </a:lnTo>
                  <a:lnTo>
                    <a:pt x="290" y="98"/>
                  </a:lnTo>
                  <a:lnTo>
                    <a:pt x="279" y="84"/>
                  </a:lnTo>
                  <a:lnTo>
                    <a:pt x="270" y="69"/>
                  </a:lnTo>
                  <a:lnTo>
                    <a:pt x="265" y="57"/>
                  </a:lnTo>
                  <a:lnTo>
                    <a:pt x="252" y="64"/>
                  </a:lnTo>
                  <a:lnTo>
                    <a:pt x="240" y="59"/>
                  </a:lnTo>
                  <a:lnTo>
                    <a:pt x="222" y="60"/>
                  </a:lnTo>
                  <a:lnTo>
                    <a:pt x="203" y="62"/>
                  </a:lnTo>
                  <a:lnTo>
                    <a:pt x="192" y="53"/>
                  </a:lnTo>
                  <a:lnTo>
                    <a:pt x="187" y="43"/>
                  </a:lnTo>
                  <a:lnTo>
                    <a:pt x="178" y="28"/>
                  </a:lnTo>
                  <a:lnTo>
                    <a:pt x="165" y="21"/>
                  </a:lnTo>
                  <a:lnTo>
                    <a:pt x="162" y="7"/>
                  </a:lnTo>
                  <a:lnTo>
                    <a:pt x="147" y="16"/>
                  </a:lnTo>
                  <a:lnTo>
                    <a:pt x="142" y="5"/>
                  </a:lnTo>
                  <a:lnTo>
                    <a:pt x="126" y="0"/>
                  </a:lnTo>
                  <a:lnTo>
                    <a:pt x="112" y="11"/>
                  </a:lnTo>
                  <a:lnTo>
                    <a:pt x="98" y="19"/>
                  </a:lnTo>
                  <a:lnTo>
                    <a:pt x="82" y="21"/>
                  </a:lnTo>
                  <a:lnTo>
                    <a:pt x="85" y="46"/>
                  </a:lnTo>
                  <a:lnTo>
                    <a:pt x="83" y="62"/>
                  </a:lnTo>
                  <a:lnTo>
                    <a:pt x="64" y="60"/>
                  </a:lnTo>
                  <a:lnTo>
                    <a:pt x="53" y="91"/>
                  </a:lnTo>
                  <a:lnTo>
                    <a:pt x="51" y="105"/>
                  </a:lnTo>
                  <a:lnTo>
                    <a:pt x="41" y="112"/>
                  </a:lnTo>
                  <a:lnTo>
                    <a:pt x="34" y="125"/>
                  </a:lnTo>
                  <a:lnTo>
                    <a:pt x="26" y="173"/>
                  </a:lnTo>
                  <a:lnTo>
                    <a:pt x="1" y="169"/>
                  </a:lnTo>
                  <a:lnTo>
                    <a:pt x="0" y="189"/>
                  </a:lnTo>
                  <a:lnTo>
                    <a:pt x="3" y="212"/>
                  </a:lnTo>
                  <a:lnTo>
                    <a:pt x="10" y="235"/>
                  </a:lnTo>
                  <a:lnTo>
                    <a:pt x="28" y="244"/>
                  </a:lnTo>
                  <a:lnTo>
                    <a:pt x="26" y="256"/>
                  </a:lnTo>
                  <a:lnTo>
                    <a:pt x="26" y="279"/>
                  </a:lnTo>
                  <a:lnTo>
                    <a:pt x="42" y="286"/>
                  </a:lnTo>
                  <a:lnTo>
                    <a:pt x="41" y="306"/>
                  </a:lnTo>
                  <a:lnTo>
                    <a:pt x="48" y="294"/>
                  </a:lnTo>
                  <a:lnTo>
                    <a:pt x="64" y="297"/>
                  </a:lnTo>
                  <a:lnTo>
                    <a:pt x="62" y="311"/>
                  </a:lnTo>
                  <a:lnTo>
                    <a:pt x="71" y="322"/>
                  </a:lnTo>
                  <a:lnTo>
                    <a:pt x="78" y="335"/>
                  </a:lnTo>
                  <a:lnTo>
                    <a:pt x="96" y="322"/>
                  </a:lnTo>
                  <a:lnTo>
                    <a:pt x="96" y="349"/>
                  </a:lnTo>
                  <a:lnTo>
                    <a:pt x="115" y="349"/>
                  </a:lnTo>
                  <a:lnTo>
                    <a:pt x="147" y="349"/>
                  </a:lnTo>
                  <a:lnTo>
                    <a:pt x="147" y="349"/>
                  </a:lnTo>
                  <a:lnTo>
                    <a:pt x="147" y="3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64">
              <a:extLst>
                <a:ext uri="{FF2B5EF4-FFF2-40B4-BE49-F238E27FC236}">
                  <a16:creationId xmlns:a16="http://schemas.microsoft.com/office/drawing/2014/main" id="{F8BFF738-56DE-21BF-3C91-6B27BE767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83402" y="9536257"/>
              <a:ext cx="964465" cy="808614"/>
            </a:xfrm>
            <a:custGeom>
              <a:avLst/>
              <a:gdLst>
                <a:gd name="T0" fmla="*/ 173 w 427"/>
                <a:gd name="T1" fmla="*/ 346 h 358"/>
                <a:gd name="T2" fmla="*/ 198 w 427"/>
                <a:gd name="T3" fmla="*/ 349 h 358"/>
                <a:gd name="T4" fmla="*/ 226 w 427"/>
                <a:gd name="T5" fmla="*/ 346 h 358"/>
                <a:gd name="T6" fmla="*/ 253 w 427"/>
                <a:gd name="T7" fmla="*/ 349 h 358"/>
                <a:gd name="T8" fmla="*/ 278 w 427"/>
                <a:gd name="T9" fmla="*/ 333 h 358"/>
                <a:gd name="T10" fmla="*/ 299 w 427"/>
                <a:gd name="T11" fmla="*/ 314 h 358"/>
                <a:gd name="T12" fmla="*/ 326 w 427"/>
                <a:gd name="T13" fmla="*/ 299 h 358"/>
                <a:gd name="T14" fmla="*/ 340 w 427"/>
                <a:gd name="T15" fmla="*/ 273 h 358"/>
                <a:gd name="T16" fmla="*/ 363 w 427"/>
                <a:gd name="T17" fmla="*/ 260 h 358"/>
                <a:gd name="T18" fmla="*/ 392 w 427"/>
                <a:gd name="T19" fmla="*/ 237 h 358"/>
                <a:gd name="T20" fmla="*/ 417 w 427"/>
                <a:gd name="T21" fmla="*/ 226 h 358"/>
                <a:gd name="T22" fmla="*/ 425 w 427"/>
                <a:gd name="T23" fmla="*/ 201 h 358"/>
                <a:gd name="T24" fmla="*/ 402 w 427"/>
                <a:gd name="T25" fmla="*/ 187 h 358"/>
                <a:gd name="T26" fmla="*/ 388 w 427"/>
                <a:gd name="T27" fmla="*/ 162 h 358"/>
                <a:gd name="T28" fmla="*/ 363 w 427"/>
                <a:gd name="T29" fmla="*/ 136 h 358"/>
                <a:gd name="T30" fmla="*/ 331 w 427"/>
                <a:gd name="T31" fmla="*/ 127 h 358"/>
                <a:gd name="T32" fmla="*/ 315 w 427"/>
                <a:gd name="T33" fmla="*/ 102 h 358"/>
                <a:gd name="T34" fmla="*/ 278 w 427"/>
                <a:gd name="T35" fmla="*/ 91 h 358"/>
                <a:gd name="T36" fmla="*/ 247 w 427"/>
                <a:gd name="T37" fmla="*/ 70 h 358"/>
                <a:gd name="T38" fmla="*/ 224 w 427"/>
                <a:gd name="T39" fmla="*/ 29 h 358"/>
                <a:gd name="T40" fmla="*/ 215 w 427"/>
                <a:gd name="T41" fmla="*/ 22 h 358"/>
                <a:gd name="T42" fmla="*/ 196 w 427"/>
                <a:gd name="T43" fmla="*/ 18 h 358"/>
                <a:gd name="T44" fmla="*/ 185 w 427"/>
                <a:gd name="T45" fmla="*/ 54 h 358"/>
                <a:gd name="T46" fmla="*/ 0 w 427"/>
                <a:gd name="T47" fmla="*/ 241 h 358"/>
                <a:gd name="T48" fmla="*/ 14 w 427"/>
                <a:gd name="T49" fmla="*/ 265 h 358"/>
                <a:gd name="T50" fmla="*/ 29 w 427"/>
                <a:gd name="T51" fmla="*/ 299 h 358"/>
                <a:gd name="T52" fmla="*/ 57 w 427"/>
                <a:gd name="T53" fmla="*/ 308 h 358"/>
                <a:gd name="T54" fmla="*/ 78 w 427"/>
                <a:gd name="T55" fmla="*/ 324 h 358"/>
                <a:gd name="T56" fmla="*/ 109 w 427"/>
                <a:gd name="T57" fmla="*/ 331 h 358"/>
                <a:gd name="T58" fmla="*/ 134 w 427"/>
                <a:gd name="T59" fmla="*/ 340 h 358"/>
                <a:gd name="T60" fmla="*/ 158 w 427"/>
                <a:gd name="T61" fmla="*/ 353 h 358"/>
                <a:gd name="T62" fmla="*/ 160 w 427"/>
                <a:gd name="T63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7" h="358">
                  <a:moveTo>
                    <a:pt x="160" y="358"/>
                  </a:moveTo>
                  <a:lnTo>
                    <a:pt x="173" y="346"/>
                  </a:lnTo>
                  <a:lnTo>
                    <a:pt x="185" y="340"/>
                  </a:lnTo>
                  <a:lnTo>
                    <a:pt x="198" y="349"/>
                  </a:lnTo>
                  <a:lnTo>
                    <a:pt x="210" y="344"/>
                  </a:lnTo>
                  <a:lnTo>
                    <a:pt x="226" y="346"/>
                  </a:lnTo>
                  <a:lnTo>
                    <a:pt x="244" y="338"/>
                  </a:lnTo>
                  <a:lnTo>
                    <a:pt x="253" y="349"/>
                  </a:lnTo>
                  <a:lnTo>
                    <a:pt x="269" y="347"/>
                  </a:lnTo>
                  <a:lnTo>
                    <a:pt x="278" y="333"/>
                  </a:lnTo>
                  <a:lnTo>
                    <a:pt x="290" y="324"/>
                  </a:lnTo>
                  <a:lnTo>
                    <a:pt x="299" y="314"/>
                  </a:lnTo>
                  <a:lnTo>
                    <a:pt x="315" y="308"/>
                  </a:lnTo>
                  <a:lnTo>
                    <a:pt x="326" y="299"/>
                  </a:lnTo>
                  <a:lnTo>
                    <a:pt x="329" y="281"/>
                  </a:lnTo>
                  <a:lnTo>
                    <a:pt x="340" y="273"/>
                  </a:lnTo>
                  <a:lnTo>
                    <a:pt x="351" y="278"/>
                  </a:lnTo>
                  <a:lnTo>
                    <a:pt x="363" y="260"/>
                  </a:lnTo>
                  <a:lnTo>
                    <a:pt x="381" y="248"/>
                  </a:lnTo>
                  <a:lnTo>
                    <a:pt x="392" y="237"/>
                  </a:lnTo>
                  <a:lnTo>
                    <a:pt x="406" y="235"/>
                  </a:lnTo>
                  <a:lnTo>
                    <a:pt x="417" y="226"/>
                  </a:lnTo>
                  <a:lnTo>
                    <a:pt x="427" y="216"/>
                  </a:lnTo>
                  <a:lnTo>
                    <a:pt x="425" y="201"/>
                  </a:lnTo>
                  <a:lnTo>
                    <a:pt x="413" y="194"/>
                  </a:lnTo>
                  <a:lnTo>
                    <a:pt x="402" y="187"/>
                  </a:lnTo>
                  <a:lnTo>
                    <a:pt x="397" y="173"/>
                  </a:lnTo>
                  <a:lnTo>
                    <a:pt x="388" y="162"/>
                  </a:lnTo>
                  <a:lnTo>
                    <a:pt x="377" y="148"/>
                  </a:lnTo>
                  <a:lnTo>
                    <a:pt x="363" y="136"/>
                  </a:lnTo>
                  <a:lnTo>
                    <a:pt x="347" y="134"/>
                  </a:lnTo>
                  <a:lnTo>
                    <a:pt x="331" y="127"/>
                  </a:lnTo>
                  <a:lnTo>
                    <a:pt x="322" y="116"/>
                  </a:lnTo>
                  <a:lnTo>
                    <a:pt x="315" y="102"/>
                  </a:lnTo>
                  <a:lnTo>
                    <a:pt x="296" y="96"/>
                  </a:lnTo>
                  <a:lnTo>
                    <a:pt x="278" y="91"/>
                  </a:lnTo>
                  <a:lnTo>
                    <a:pt x="260" y="75"/>
                  </a:lnTo>
                  <a:lnTo>
                    <a:pt x="247" y="70"/>
                  </a:lnTo>
                  <a:lnTo>
                    <a:pt x="237" y="54"/>
                  </a:lnTo>
                  <a:lnTo>
                    <a:pt x="224" y="29"/>
                  </a:lnTo>
                  <a:lnTo>
                    <a:pt x="208" y="31"/>
                  </a:lnTo>
                  <a:lnTo>
                    <a:pt x="215" y="22"/>
                  </a:lnTo>
                  <a:lnTo>
                    <a:pt x="212" y="0"/>
                  </a:lnTo>
                  <a:lnTo>
                    <a:pt x="196" y="18"/>
                  </a:lnTo>
                  <a:lnTo>
                    <a:pt x="205" y="32"/>
                  </a:lnTo>
                  <a:lnTo>
                    <a:pt x="185" y="54"/>
                  </a:lnTo>
                  <a:lnTo>
                    <a:pt x="93" y="148"/>
                  </a:lnTo>
                  <a:lnTo>
                    <a:pt x="0" y="241"/>
                  </a:lnTo>
                  <a:lnTo>
                    <a:pt x="5" y="257"/>
                  </a:lnTo>
                  <a:lnTo>
                    <a:pt x="14" y="265"/>
                  </a:lnTo>
                  <a:lnTo>
                    <a:pt x="18" y="278"/>
                  </a:lnTo>
                  <a:lnTo>
                    <a:pt x="29" y="299"/>
                  </a:lnTo>
                  <a:lnTo>
                    <a:pt x="45" y="305"/>
                  </a:lnTo>
                  <a:lnTo>
                    <a:pt x="57" y="308"/>
                  </a:lnTo>
                  <a:lnTo>
                    <a:pt x="61" y="326"/>
                  </a:lnTo>
                  <a:lnTo>
                    <a:pt x="78" y="324"/>
                  </a:lnTo>
                  <a:lnTo>
                    <a:pt x="93" y="326"/>
                  </a:lnTo>
                  <a:lnTo>
                    <a:pt x="109" y="331"/>
                  </a:lnTo>
                  <a:lnTo>
                    <a:pt x="121" y="338"/>
                  </a:lnTo>
                  <a:lnTo>
                    <a:pt x="134" y="340"/>
                  </a:lnTo>
                  <a:lnTo>
                    <a:pt x="142" y="354"/>
                  </a:lnTo>
                  <a:lnTo>
                    <a:pt x="158" y="353"/>
                  </a:lnTo>
                  <a:lnTo>
                    <a:pt x="160" y="358"/>
                  </a:lnTo>
                  <a:lnTo>
                    <a:pt x="160" y="358"/>
                  </a:lnTo>
                  <a:lnTo>
                    <a:pt x="160" y="35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65">
              <a:extLst>
                <a:ext uri="{FF2B5EF4-FFF2-40B4-BE49-F238E27FC236}">
                  <a16:creationId xmlns:a16="http://schemas.microsoft.com/office/drawing/2014/main" id="{4D5B93DD-0BA4-2009-69C5-30BE8E539E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61825" y="9113881"/>
              <a:ext cx="519501" cy="912514"/>
            </a:xfrm>
            <a:custGeom>
              <a:avLst/>
              <a:gdLst>
                <a:gd name="T0" fmla="*/ 201 w 230"/>
                <a:gd name="T1" fmla="*/ 404 h 404"/>
                <a:gd name="T2" fmla="*/ 207 w 230"/>
                <a:gd name="T3" fmla="*/ 367 h 404"/>
                <a:gd name="T4" fmla="*/ 208 w 230"/>
                <a:gd name="T5" fmla="*/ 351 h 404"/>
                <a:gd name="T6" fmla="*/ 210 w 230"/>
                <a:gd name="T7" fmla="*/ 331 h 404"/>
                <a:gd name="T8" fmla="*/ 210 w 230"/>
                <a:gd name="T9" fmla="*/ 310 h 404"/>
                <a:gd name="T10" fmla="*/ 217 w 230"/>
                <a:gd name="T11" fmla="*/ 258 h 404"/>
                <a:gd name="T12" fmla="*/ 219 w 230"/>
                <a:gd name="T13" fmla="*/ 237 h 404"/>
                <a:gd name="T14" fmla="*/ 219 w 230"/>
                <a:gd name="T15" fmla="*/ 218 h 404"/>
                <a:gd name="T16" fmla="*/ 221 w 230"/>
                <a:gd name="T17" fmla="*/ 198 h 404"/>
                <a:gd name="T18" fmla="*/ 226 w 230"/>
                <a:gd name="T19" fmla="*/ 182 h 404"/>
                <a:gd name="T20" fmla="*/ 230 w 230"/>
                <a:gd name="T21" fmla="*/ 169 h 404"/>
                <a:gd name="T22" fmla="*/ 230 w 230"/>
                <a:gd name="T23" fmla="*/ 157 h 404"/>
                <a:gd name="T24" fmla="*/ 221 w 230"/>
                <a:gd name="T25" fmla="*/ 139 h 404"/>
                <a:gd name="T26" fmla="*/ 215 w 230"/>
                <a:gd name="T27" fmla="*/ 130 h 404"/>
                <a:gd name="T28" fmla="*/ 212 w 230"/>
                <a:gd name="T29" fmla="*/ 116 h 404"/>
                <a:gd name="T30" fmla="*/ 207 w 230"/>
                <a:gd name="T31" fmla="*/ 102 h 404"/>
                <a:gd name="T32" fmla="*/ 205 w 230"/>
                <a:gd name="T33" fmla="*/ 89 h 404"/>
                <a:gd name="T34" fmla="*/ 199 w 230"/>
                <a:gd name="T35" fmla="*/ 79 h 404"/>
                <a:gd name="T36" fmla="*/ 194 w 230"/>
                <a:gd name="T37" fmla="*/ 66 h 404"/>
                <a:gd name="T38" fmla="*/ 192 w 230"/>
                <a:gd name="T39" fmla="*/ 52 h 404"/>
                <a:gd name="T40" fmla="*/ 192 w 230"/>
                <a:gd name="T41" fmla="*/ 40 h 404"/>
                <a:gd name="T42" fmla="*/ 169 w 230"/>
                <a:gd name="T43" fmla="*/ 40 h 404"/>
                <a:gd name="T44" fmla="*/ 155 w 230"/>
                <a:gd name="T45" fmla="*/ 50 h 404"/>
                <a:gd name="T46" fmla="*/ 119 w 230"/>
                <a:gd name="T47" fmla="*/ 50 h 404"/>
                <a:gd name="T48" fmla="*/ 100 w 230"/>
                <a:gd name="T49" fmla="*/ 54 h 404"/>
                <a:gd name="T50" fmla="*/ 94 w 230"/>
                <a:gd name="T51" fmla="*/ 38 h 404"/>
                <a:gd name="T52" fmla="*/ 86 w 230"/>
                <a:gd name="T53" fmla="*/ 27 h 404"/>
                <a:gd name="T54" fmla="*/ 75 w 230"/>
                <a:gd name="T55" fmla="*/ 13 h 404"/>
                <a:gd name="T56" fmla="*/ 62 w 230"/>
                <a:gd name="T57" fmla="*/ 7 h 404"/>
                <a:gd name="T58" fmla="*/ 53 w 230"/>
                <a:gd name="T59" fmla="*/ 0 h 404"/>
                <a:gd name="T60" fmla="*/ 36 w 230"/>
                <a:gd name="T61" fmla="*/ 36 h 404"/>
                <a:gd name="T62" fmla="*/ 27 w 230"/>
                <a:gd name="T63" fmla="*/ 54 h 404"/>
                <a:gd name="T64" fmla="*/ 29 w 230"/>
                <a:gd name="T65" fmla="*/ 72 h 404"/>
                <a:gd name="T66" fmla="*/ 30 w 230"/>
                <a:gd name="T67" fmla="*/ 88 h 404"/>
                <a:gd name="T68" fmla="*/ 29 w 230"/>
                <a:gd name="T69" fmla="*/ 125 h 404"/>
                <a:gd name="T70" fmla="*/ 27 w 230"/>
                <a:gd name="T71" fmla="*/ 141 h 404"/>
                <a:gd name="T72" fmla="*/ 25 w 230"/>
                <a:gd name="T73" fmla="*/ 157 h 404"/>
                <a:gd name="T74" fmla="*/ 23 w 230"/>
                <a:gd name="T75" fmla="*/ 169 h 404"/>
                <a:gd name="T76" fmla="*/ 20 w 230"/>
                <a:gd name="T77" fmla="*/ 189 h 404"/>
                <a:gd name="T78" fmla="*/ 13 w 230"/>
                <a:gd name="T79" fmla="*/ 253 h 404"/>
                <a:gd name="T80" fmla="*/ 7 w 230"/>
                <a:gd name="T81" fmla="*/ 303 h 404"/>
                <a:gd name="T82" fmla="*/ 4 w 230"/>
                <a:gd name="T83" fmla="*/ 326 h 404"/>
                <a:gd name="T84" fmla="*/ 0 w 230"/>
                <a:gd name="T85" fmla="*/ 355 h 404"/>
                <a:gd name="T86" fmla="*/ 13 w 230"/>
                <a:gd name="T87" fmla="*/ 356 h 404"/>
                <a:gd name="T88" fmla="*/ 32 w 230"/>
                <a:gd name="T89" fmla="*/ 358 h 404"/>
                <a:gd name="T90" fmla="*/ 45 w 230"/>
                <a:gd name="T91" fmla="*/ 360 h 404"/>
                <a:gd name="T92" fmla="*/ 57 w 230"/>
                <a:gd name="T93" fmla="*/ 365 h 404"/>
                <a:gd name="T94" fmla="*/ 73 w 230"/>
                <a:gd name="T95" fmla="*/ 371 h 404"/>
                <a:gd name="T96" fmla="*/ 86 w 230"/>
                <a:gd name="T97" fmla="*/ 369 h 404"/>
                <a:gd name="T98" fmla="*/ 98 w 230"/>
                <a:gd name="T99" fmla="*/ 379 h 404"/>
                <a:gd name="T100" fmla="*/ 114 w 230"/>
                <a:gd name="T101" fmla="*/ 381 h 404"/>
                <a:gd name="T102" fmla="*/ 132 w 230"/>
                <a:gd name="T103" fmla="*/ 387 h 404"/>
                <a:gd name="T104" fmla="*/ 134 w 230"/>
                <a:gd name="T105" fmla="*/ 374 h 404"/>
                <a:gd name="T106" fmla="*/ 142 w 230"/>
                <a:gd name="T107" fmla="*/ 385 h 404"/>
                <a:gd name="T108" fmla="*/ 157 w 230"/>
                <a:gd name="T109" fmla="*/ 376 h 404"/>
                <a:gd name="T110" fmla="*/ 169 w 230"/>
                <a:gd name="T111" fmla="*/ 381 h 404"/>
                <a:gd name="T112" fmla="*/ 178 w 230"/>
                <a:gd name="T113" fmla="*/ 388 h 404"/>
                <a:gd name="T114" fmla="*/ 185 w 230"/>
                <a:gd name="T115" fmla="*/ 399 h 404"/>
                <a:gd name="T116" fmla="*/ 201 w 230"/>
                <a:gd name="T117" fmla="*/ 404 h 404"/>
                <a:gd name="T118" fmla="*/ 201 w 230"/>
                <a:gd name="T119" fmla="*/ 404 h 404"/>
                <a:gd name="T120" fmla="*/ 201 w 230"/>
                <a:gd name="T121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404">
                  <a:moveTo>
                    <a:pt x="201" y="404"/>
                  </a:moveTo>
                  <a:lnTo>
                    <a:pt x="207" y="367"/>
                  </a:lnTo>
                  <a:lnTo>
                    <a:pt x="208" y="351"/>
                  </a:lnTo>
                  <a:lnTo>
                    <a:pt x="210" y="331"/>
                  </a:lnTo>
                  <a:lnTo>
                    <a:pt x="210" y="310"/>
                  </a:lnTo>
                  <a:lnTo>
                    <a:pt x="217" y="258"/>
                  </a:lnTo>
                  <a:lnTo>
                    <a:pt x="219" y="237"/>
                  </a:lnTo>
                  <a:lnTo>
                    <a:pt x="219" y="218"/>
                  </a:lnTo>
                  <a:lnTo>
                    <a:pt x="221" y="198"/>
                  </a:lnTo>
                  <a:lnTo>
                    <a:pt x="226" y="182"/>
                  </a:lnTo>
                  <a:lnTo>
                    <a:pt x="230" y="169"/>
                  </a:lnTo>
                  <a:lnTo>
                    <a:pt x="230" y="157"/>
                  </a:lnTo>
                  <a:lnTo>
                    <a:pt x="221" y="139"/>
                  </a:lnTo>
                  <a:lnTo>
                    <a:pt x="215" y="130"/>
                  </a:lnTo>
                  <a:lnTo>
                    <a:pt x="212" y="116"/>
                  </a:lnTo>
                  <a:lnTo>
                    <a:pt x="207" y="102"/>
                  </a:lnTo>
                  <a:lnTo>
                    <a:pt x="205" y="89"/>
                  </a:lnTo>
                  <a:lnTo>
                    <a:pt x="199" y="79"/>
                  </a:lnTo>
                  <a:lnTo>
                    <a:pt x="194" y="66"/>
                  </a:lnTo>
                  <a:lnTo>
                    <a:pt x="192" y="52"/>
                  </a:lnTo>
                  <a:lnTo>
                    <a:pt x="192" y="40"/>
                  </a:lnTo>
                  <a:lnTo>
                    <a:pt x="169" y="40"/>
                  </a:lnTo>
                  <a:lnTo>
                    <a:pt x="155" y="50"/>
                  </a:lnTo>
                  <a:lnTo>
                    <a:pt x="119" y="50"/>
                  </a:lnTo>
                  <a:lnTo>
                    <a:pt x="100" y="54"/>
                  </a:lnTo>
                  <a:lnTo>
                    <a:pt x="94" y="38"/>
                  </a:lnTo>
                  <a:lnTo>
                    <a:pt x="86" y="27"/>
                  </a:lnTo>
                  <a:lnTo>
                    <a:pt x="75" y="13"/>
                  </a:lnTo>
                  <a:lnTo>
                    <a:pt x="62" y="7"/>
                  </a:lnTo>
                  <a:lnTo>
                    <a:pt x="53" y="0"/>
                  </a:lnTo>
                  <a:lnTo>
                    <a:pt x="36" y="36"/>
                  </a:lnTo>
                  <a:lnTo>
                    <a:pt x="27" y="54"/>
                  </a:lnTo>
                  <a:lnTo>
                    <a:pt x="29" y="72"/>
                  </a:lnTo>
                  <a:lnTo>
                    <a:pt x="30" y="88"/>
                  </a:lnTo>
                  <a:lnTo>
                    <a:pt x="29" y="125"/>
                  </a:lnTo>
                  <a:lnTo>
                    <a:pt x="27" y="141"/>
                  </a:lnTo>
                  <a:lnTo>
                    <a:pt x="25" y="157"/>
                  </a:lnTo>
                  <a:lnTo>
                    <a:pt x="23" y="169"/>
                  </a:lnTo>
                  <a:lnTo>
                    <a:pt x="20" y="189"/>
                  </a:lnTo>
                  <a:lnTo>
                    <a:pt x="13" y="253"/>
                  </a:lnTo>
                  <a:lnTo>
                    <a:pt x="7" y="303"/>
                  </a:lnTo>
                  <a:lnTo>
                    <a:pt x="4" y="326"/>
                  </a:lnTo>
                  <a:lnTo>
                    <a:pt x="0" y="355"/>
                  </a:lnTo>
                  <a:lnTo>
                    <a:pt x="13" y="356"/>
                  </a:lnTo>
                  <a:lnTo>
                    <a:pt x="32" y="358"/>
                  </a:lnTo>
                  <a:lnTo>
                    <a:pt x="45" y="360"/>
                  </a:lnTo>
                  <a:lnTo>
                    <a:pt x="57" y="365"/>
                  </a:lnTo>
                  <a:lnTo>
                    <a:pt x="73" y="371"/>
                  </a:lnTo>
                  <a:lnTo>
                    <a:pt x="86" y="369"/>
                  </a:lnTo>
                  <a:lnTo>
                    <a:pt x="98" y="379"/>
                  </a:lnTo>
                  <a:lnTo>
                    <a:pt x="114" y="381"/>
                  </a:lnTo>
                  <a:lnTo>
                    <a:pt x="132" y="387"/>
                  </a:lnTo>
                  <a:lnTo>
                    <a:pt x="134" y="374"/>
                  </a:lnTo>
                  <a:lnTo>
                    <a:pt x="142" y="385"/>
                  </a:lnTo>
                  <a:lnTo>
                    <a:pt x="157" y="376"/>
                  </a:lnTo>
                  <a:lnTo>
                    <a:pt x="169" y="381"/>
                  </a:lnTo>
                  <a:lnTo>
                    <a:pt x="178" y="388"/>
                  </a:lnTo>
                  <a:lnTo>
                    <a:pt x="185" y="399"/>
                  </a:lnTo>
                  <a:lnTo>
                    <a:pt x="201" y="404"/>
                  </a:lnTo>
                  <a:lnTo>
                    <a:pt x="201" y="404"/>
                  </a:lnTo>
                  <a:lnTo>
                    <a:pt x="201" y="4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66">
              <a:extLst>
                <a:ext uri="{FF2B5EF4-FFF2-40B4-BE49-F238E27FC236}">
                  <a16:creationId xmlns:a16="http://schemas.microsoft.com/office/drawing/2014/main" id="{7C0DD72B-E7CC-4723-A272-C128C4F5A6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115627" y="10462323"/>
              <a:ext cx="716008" cy="618883"/>
            </a:xfrm>
            <a:custGeom>
              <a:avLst/>
              <a:gdLst>
                <a:gd name="T0" fmla="*/ 155 w 317"/>
                <a:gd name="T1" fmla="*/ 272 h 274"/>
                <a:gd name="T2" fmla="*/ 171 w 317"/>
                <a:gd name="T3" fmla="*/ 270 h 274"/>
                <a:gd name="T4" fmla="*/ 184 w 317"/>
                <a:gd name="T5" fmla="*/ 260 h 274"/>
                <a:gd name="T6" fmla="*/ 223 w 317"/>
                <a:gd name="T7" fmla="*/ 258 h 274"/>
                <a:gd name="T8" fmla="*/ 237 w 317"/>
                <a:gd name="T9" fmla="*/ 245 h 274"/>
                <a:gd name="T10" fmla="*/ 237 w 317"/>
                <a:gd name="T11" fmla="*/ 233 h 274"/>
                <a:gd name="T12" fmla="*/ 251 w 317"/>
                <a:gd name="T13" fmla="*/ 226 h 274"/>
                <a:gd name="T14" fmla="*/ 262 w 317"/>
                <a:gd name="T15" fmla="*/ 197 h 274"/>
                <a:gd name="T16" fmla="*/ 284 w 317"/>
                <a:gd name="T17" fmla="*/ 201 h 274"/>
                <a:gd name="T18" fmla="*/ 296 w 317"/>
                <a:gd name="T19" fmla="*/ 185 h 274"/>
                <a:gd name="T20" fmla="*/ 310 w 317"/>
                <a:gd name="T21" fmla="*/ 174 h 274"/>
                <a:gd name="T22" fmla="*/ 317 w 317"/>
                <a:gd name="T23" fmla="*/ 162 h 274"/>
                <a:gd name="T24" fmla="*/ 310 w 317"/>
                <a:gd name="T25" fmla="*/ 142 h 274"/>
                <a:gd name="T26" fmla="*/ 292 w 317"/>
                <a:gd name="T27" fmla="*/ 133 h 274"/>
                <a:gd name="T28" fmla="*/ 284 w 317"/>
                <a:gd name="T29" fmla="*/ 122 h 274"/>
                <a:gd name="T30" fmla="*/ 266 w 317"/>
                <a:gd name="T31" fmla="*/ 114 h 274"/>
                <a:gd name="T32" fmla="*/ 250 w 317"/>
                <a:gd name="T33" fmla="*/ 108 h 274"/>
                <a:gd name="T34" fmla="*/ 243 w 317"/>
                <a:gd name="T35" fmla="*/ 98 h 274"/>
                <a:gd name="T36" fmla="*/ 227 w 317"/>
                <a:gd name="T37" fmla="*/ 89 h 274"/>
                <a:gd name="T38" fmla="*/ 216 w 317"/>
                <a:gd name="T39" fmla="*/ 78 h 274"/>
                <a:gd name="T40" fmla="*/ 207 w 317"/>
                <a:gd name="T41" fmla="*/ 71 h 274"/>
                <a:gd name="T42" fmla="*/ 191 w 317"/>
                <a:gd name="T43" fmla="*/ 69 h 274"/>
                <a:gd name="T44" fmla="*/ 175 w 317"/>
                <a:gd name="T45" fmla="*/ 64 h 274"/>
                <a:gd name="T46" fmla="*/ 166 w 317"/>
                <a:gd name="T47" fmla="*/ 57 h 274"/>
                <a:gd name="T48" fmla="*/ 152 w 317"/>
                <a:gd name="T49" fmla="*/ 44 h 274"/>
                <a:gd name="T50" fmla="*/ 139 w 317"/>
                <a:gd name="T51" fmla="*/ 41 h 274"/>
                <a:gd name="T52" fmla="*/ 130 w 317"/>
                <a:gd name="T53" fmla="*/ 30 h 274"/>
                <a:gd name="T54" fmla="*/ 120 w 317"/>
                <a:gd name="T55" fmla="*/ 21 h 274"/>
                <a:gd name="T56" fmla="*/ 111 w 317"/>
                <a:gd name="T57" fmla="*/ 7 h 274"/>
                <a:gd name="T58" fmla="*/ 82 w 317"/>
                <a:gd name="T59" fmla="*/ 0 h 274"/>
                <a:gd name="T60" fmla="*/ 84 w 317"/>
                <a:gd name="T61" fmla="*/ 37 h 274"/>
                <a:gd name="T62" fmla="*/ 24 w 317"/>
                <a:gd name="T63" fmla="*/ 35 h 274"/>
                <a:gd name="T64" fmla="*/ 11 w 317"/>
                <a:gd name="T65" fmla="*/ 37 h 274"/>
                <a:gd name="T66" fmla="*/ 0 w 317"/>
                <a:gd name="T67" fmla="*/ 67 h 274"/>
                <a:gd name="T68" fmla="*/ 0 w 317"/>
                <a:gd name="T69" fmla="*/ 85 h 274"/>
                <a:gd name="T70" fmla="*/ 2 w 317"/>
                <a:gd name="T71" fmla="*/ 103 h 274"/>
                <a:gd name="T72" fmla="*/ 4 w 317"/>
                <a:gd name="T73" fmla="*/ 142 h 274"/>
                <a:gd name="T74" fmla="*/ 27 w 317"/>
                <a:gd name="T75" fmla="*/ 142 h 274"/>
                <a:gd name="T76" fmla="*/ 29 w 317"/>
                <a:gd name="T77" fmla="*/ 227 h 274"/>
                <a:gd name="T78" fmla="*/ 81 w 317"/>
                <a:gd name="T79" fmla="*/ 224 h 274"/>
                <a:gd name="T80" fmla="*/ 107 w 317"/>
                <a:gd name="T81" fmla="*/ 224 h 274"/>
                <a:gd name="T82" fmla="*/ 111 w 317"/>
                <a:gd name="T83" fmla="*/ 249 h 274"/>
                <a:gd name="T84" fmla="*/ 120 w 317"/>
                <a:gd name="T85" fmla="*/ 270 h 274"/>
                <a:gd name="T86" fmla="*/ 146 w 317"/>
                <a:gd name="T87" fmla="*/ 274 h 274"/>
                <a:gd name="T88" fmla="*/ 155 w 317"/>
                <a:gd name="T89" fmla="*/ 272 h 274"/>
                <a:gd name="T90" fmla="*/ 155 w 317"/>
                <a:gd name="T91" fmla="*/ 272 h 274"/>
                <a:gd name="T92" fmla="*/ 155 w 317"/>
                <a:gd name="T93" fmla="*/ 27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7" h="274">
                  <a:moveTo>
                    <a:pt x="155" y="272"/>
                  </a:moveTo>
                  <a:lnTo>
                    <a:pt x="171" y="270"/>
                  </a:lnTo>
                  <a:lnTo>
                    <a:pt x="184" y="260"/>
                  </a:lnTo>
                  <a:lnTo>
                    <a:pt x="223" y="258"/>
                  </a:lnTo>
                  <a:lnTo>
                    <a:pt x="237" y="245"/>
                  </a:lnTo>
                  <a:lnTo>
                    <a:pt x="237" y="233"/>
                  </a:lnTo>
                  <a:lnTo>
                    <a:pt x="251" y="226"/>
                  </a:lnTo>
                  <a:lnTo>
                    <a:pt x="262" y="197"/>
                  </a:lnTo>
                  <a:lnTo>
                    <a:pt x="284" y="201"/>
                  </a:lnTo>
                  <a:lnTo>
                    <a:pt x="296" y="185"/>
                  </a:lnTo>
                  <a:lnTo>
                    <a:pt x="310" y="174"/>
                  </a:lnTo>
                  <a:lnTo>
                    <a:pt x="317" y="162"/>
                  </a:lnTo>
                  <a:lnTo>
                    <a:pt x="310" y="142"/>
                  </a:lnTo>
                  <a:lnTo>
                    <a:pt x="292" y="133"/>
                  </a:lnTo>
                  <a:lnTo>
                    <a:pt x="284" y="122"/>
                  </a:lnTo>
                  <a:lnTo>
                    <a:pt x="266" y="114"/>
                  </a:lnTo>
                  <a:lnTo>
                    <a:pt x="250" y="108"/>
                  </a:lnTo>
                  <a:lnTo>
                    <a:pt x="243" y="98"/>
                  </a:lnTo>
                  <a:lnTo>
                    <a:pt x="227" y="89"/>
                  </a:lnTo>
                  <a:lnTo>
                    <a:pt x="216" y="78"/>
                  </a:lnTo>
                  <a:lnTo>
                    <a:pt x="207" y="71"/>
                  </a:lnTo>
                  <a:lnTo>
                    <a:pt x="191" y="69"/>
                  </a:lnTo>
                  <a:lnTo>
                    <a:pt x="175" y="64"/>
                  </a:lnTo>
                  <a:lnTo>
                    <a:pt x="166" y="57"/>
                  </a:lnTo>
                  <a:lnTo>
                    <a:pt x="152" y="44"/>
                  </a:lnTo>
                  <a:lnTo>
                    <a:pt x="139" y="41"/>
                  </a:lnTo>
                  <a:lnTo>
                    <a:pt x="130" y="30"/>
                  </a:lnTo>
                  <a:lnTo>
                    <a:pt x="120" y="21"/>
                  </a:lnTo>
                  <a:lnTo>
                    <a:pt x="111" y="7"/>
                  </a:lnTo>
                  <a:lnTo>
                    <a:pt x="82" y="0"/>
                  </a:lnTo>
                  <a:lnTo>
                    <a:pt x="84" y="37"/>
                  </a:lnTo>
                  <a:lnTo>
                    <a:pt x="24" y="35"/>
                  </a:lnTo>
                  <a:lnTo>
                    <a:pt x="11" y="37"/>
                  </a:lnTo>
                  <a:lnTo>
                    <a:pt x="0" y="67"/>
                  </a:lnTo>
                  <a:lnTo>
                    <a:pt x="0" y="85"/>
                  </a:lnTo>
                  <a:lnTo>
                    <a:pt x="2" y="103"/>
                  </a:lnTo>
                  <a:lnTo>
                    <a:pt x="4" y="142"/>
                  </a:lnTo>
                  <a:lnTo>
                    <a:pt x="27" y="142"/>
                  </a:lnTo>
                  <a:lnTo>
                    <a:pt x="29" y="227"/>
                  </a:lnTo>
                  <a:lnTo>
                    <a:pt x="81" y="224"/>
                  </a:lnTo>
                  <a:lnTo>
                    <a:pt x="107" y="224"/>
                  </a:lnTo>
                  <a:lnTo>
                    <a:pt x="111" y="249"/>
                  </a:lnTo>
                  <a:lnTo>
                    <a:pt x="120" y="270"/>
                  </a:lnTo>
                  <a:lnTo>
                    <a:pt x="146" y="274"/>
                  </a:lnTo>
                  <a:lnTo>
                    <a:pt x="155" y="272"/>
                  </a:lnTo>
                  <a:lnTo>
                    <a:pt x="155" y="272"/>
                  </a:lnTo>
                  <a:lnTo>
                    <a:pt x="155" y="2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67">
              <a:extLst>
                <a:ext uri="{FF2B5EF4-FFF2-40B4-BE49-F238E27FC236}">
                  <a16:creationId xmlns:a16="http://schemas.microsoft.com/office/drawing/2014/main" id="{0085757A-1D5A-1B8F-F411-034861B79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6337" y="10247747"/>
              <a:ext cx="975757" cy="948653"/>
            </a:xfrm>
            <a:custGeom>
              <a:avLst/>
              <a:gdLst>
                <a:gd name="T0" fmla="*/ 411 w 432"/>
                <a:gd name="T1" fmla="*/ 419 h 420"/>
                <a:gd name="T2" fmla="*/ 413 w 432"/>
                <a:gd name="T3" fmla="*/ 319 h 420"/>
                <a:gd name="T4" fmla="*/ 422 w 432"/>
                <a:gd name="T5" fmla="*/ 321 h 420"/>
                <a:gd name="T6" fmla="*/ 432 w 432"/>
                <a:gd name="T7" fmla="*/ 237 h 420"/>
                <a:gd name="T8" fmla="*/ 416 w 432"/>
                <a:gd name="T9" fmla="*/ 239 h 420"/>
                <a:gd name="T10" fmla="*/ 406 w 432"/>
                <a:gd name="T11" fmla="*/ 162 h 420"/>
                <a:gd name="T12" fmla="*/ 406 w 432"/>
                <a:gd name="T13" fmla="*/ 134 h 420"/>
                <a:gd name="T14" fmla="*/ 242 w 432"/>
                <a:gd name="T15" fmla="*/ 136 h 420"/>
                <a:gd name="T16" fmla="*/ 242 w 432"/>
                <a:gd name="T17" fmla="*/ 23 h 420"/>
                <a:gd name="T18" fmla="*/ 242 w 432"/>
                <a:gd name="T19" fmla="*/ 0 h 420"/>
                <a:gd name="T20" fmla="*/ 233 w 432"/>
                <a:gd name="T21" fmla="*/ 16 h 420"/>
                <a:gd name="T22" fmla="*/ 222 w 432"/>
                <a:gd name="T23" fmla="*/ 27 h 420"/>
                <a:gd name="T24" fmla="*/ 208 w 432"/>
                <a:gd name="T25" fmla="*/ 36 h 420"/>
                <a:gd name="T26" fmla="*/ 196 w 432"/>
                <a:gd name="T27" fmla="*/ 34 h 420"/>
                <a:gd name="T28" fmla="*/ 180 w 432"/>
                <a:gd name="T29" fmla="*/ 32 h 420"/>
                <a:gd name="T30" fmla="*/ 164 w 432"/>
                <a:gd name="T31" fmla="*/ 31 h 420"/>
                <a:gd name="T32" fmla="*/ 148 w 432"/>
                <a:gd name="T33" fmla="*/ 34 h 420"/>
                <a:gd name="T34" fmla="*/ 135 w 432"/>
                <a:gd name="T35" fmla="*/ 27 h 420"/>
                <a:gd name="T36" fmla="*/ 123 w 432"/>
                <a:gd name="T37" fmla="*/ 31 h 420"/>
                <a:gd name="T38" fmla="*/ 116 w 432"/>
                <a:gd name="T39" fmla="*/ 137 h 420"/>
                <a:gd name="T40" fmla="*/ 105 w 432"/>
                <a:gd name="T41" fmla="*/ 148 h 420"/>
                <a:gd name="T42" fmla="*/ 105 w 432"/>
                <a:gd name="T43" fmla="*/ 168 h 420"/>
                <a:gd name="T44" fmla="*/ 94 w 432"/>
                <a:gd name="T45" fmla="*/ 173 h 420"/>
                <a:gd name="T46" fmla="*/ 80 w 432"/>
                <a:gd name="T47" fmla="*/ 184 h 420"/>
                <a:gd name="T48" fmla="*/ 69 w 432"/>
                <a:gd name="T49" fmla="*/ 193 h 420"/>
                <a:gd name="T50" fmla="*/ 71 w 432"/>
                <a:gd name="T51" fmla="*/ 235 h 420"/>
                <a:gd name="T52" fmla="*/ 57 w 432"/>
                <a:gd name="T53" fmla="*/ 266 h 420"/>
                <a:gd name="T54" fmla="*/ 53 w 432"/>
                <a:gd name="T55" fmla="*/ 274 h 420"/>
                <a:gd name="T56" fmla="*/ 46 w 432"/>
                <a:gd name="T57" fmla="*/ 287 h 420"/>
                <a:gd name="T58" fmla="*/ 37 w 432"/>
                <a:gd name="T59" fmla="*/ 305 h 420"/>
                <a:gd name="T60" fmla="*/ 32 w 432"/>
                <a:gd name="T61" fmla="*/ 317 h 420"/>
                <a:gd name="T62" fmla="*/ 9 w 432"/>
                <a:gd name="T63" fmla="*/ 324 h 420"/>
                <a:gd name="T64" fmla="*/ 0 w 432"/>
                <a:gd name="T65" fmla="*/ 339 h 420"/>
                <a:gd name="T66" fmla="*/ 11 w 432"/>
                <a:gd name="T67" fmla="*/ 353 h 420"/>
                <a:gd name="T68" fmla="*/ 11 w 432"/>
                <a:gd name="T69" fmla="*/ 365 h 420"/>
                <a:gd name="T70" fmla="*/ 144 w 432"/>
                <a:gd name="T71" fmla="*/ 372 h 420"/>
                <a:gd name="T72" fmla="*/ 153 w 432"/>
                <a:gd name="T73" fmla="*/ 387 h 420"/>
                <a:gd name="T74" fmla="*/ 244 w 432"/>
                <a:gd name="T75" fmla="*/ 381 h 420"/>
                <a:gd name="T76" fmla="*/ 253 w 432"/>
                <a:gd name="T77" fmla="*/ 410 h 420"/>
                <a:gd name="T78" fmla="*/ 262 w 432"/>
                <a:gd name="T79" fmla="*/ 420 h 420"/>
                <a:gd name="T80" fmla="*/ 411 w 432"/>
                <a:gd name="T81" fmla="*/ 419 h 420"/>
                <a:gd name="T82" fmla="*/ 411 w 432"/>
                <a:gd name="T83" fmla="*/ 419 h 420"/>
                <a:gd name="T84" fmla="*/ 411 w 432"/>
                <a:gd name="T85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32" h="420">
                  <a:moveTo>
                    <a:pt x="411" y="419"/>
                  </a:moveTo>
                  <a:lnTo>
                    <a:pt x="413" y="319"/>
                  </a:lnTo>
                  <a:lnTo>
                    <a:pt x="422" y="321"/>
                  </a:lnTo>
                  <a:lnTo>
                    <a:pt x="432" y="237"/>
                  </a:lnTo>
                  <a:lnTo>
                    <a:pt x="416" y="239"/>
                  </a:lnTo>
                  <a:lnTo>
                    <a:pt x="406" y="162"/>
                  </a:lnTo>
                  <a:lnTo>
                    <a:pt x="406" y="134"/>
                  </a:lnTo>
                  <a:lnTo>
                    <a:pt x="242" y="136"/>
                  </a:lnTo>
                  <a:lnTo>
                    <a:pt x="242" y="23"/>
                  </a:lnTo>
                  <a:lnTo>
                    <a:pt x="242" y="0"/>
                  </a:lnTo>
                  <a:lnTo>
                    <a:pt x="233" y="16"/>
                  </a:lnTo>
                  <a:lnTo>
                    <a:pt x="222" y="27"/>
                  </a:lnTo>
                  <a:lnTo>
                    <a:pt x="208" y="36"/>
                  </a:lnTo>
                  <a:lnTo>
                    <a:pt x="196" y="34"/>
                  </a:lnTo>
                  <a:lnTo>
                    <a:pt x="180" y="32"/>
                  </a:lnTo>
                  <a:lnTo>
                    <a:pt x="164" y="31"/>
                  </a:lnTo>
                  <a:lnTo>
                    <a:pt x="148" y="34"/>
                  </a:lnTo>
                  <a:lnTo>
                    <a:pt x="135" y="27"/>
                  </a:lnTo>
                  <a:lnTo>
                    <a:pt x="123" y="31"/>
                  </a:lnTo>
                  <a:lnTo>
                    <a:pt x="116" y="137"/>
                  </a:lnTo>
                  <a:lnTo>
                    <a:pt x="105" y="148"/>
                  </a:lnTo>
                  <a:lnTo>
                    <a:pt x="105" y="168"/>
                  </a:lnTo>
                  <a:lnTo>
                    <a:pt x="94" y="173"/>
                  </a:lnTo>
                  <a:lnTo>
                    <a:pt x="80" y="184"/>
                  </a:lnTo>
                  <a:lnTo>
                    <a:pt x="69" y="193"/>
                  </a:lnTo>
                  <a:lnTo>
                    <a:pt x="71" y="235"/>
                  </a:lnTo>
                  <a:lnTo>
                    <a:pt x="57" y="266"/>
                  </a:lnTo>
                  <a:lnTo>
                    <a:pt x="53" y="274"/>
                  </a:lnTo>
                  <a:lnTo>
                    <a:pt x="46" y="287"/>
                  </a:lnTo>
                  <a:lnTo>
                    <a:pt x="37" y="305"/>
                  </a:lnTo>
                  <a:lnTo>
                    <a:pt x="32" y="317"/>
                  </a:lnTo>
                  <a:lnTo>
                    <a:pt x="9" y="324"/>
                  </a:lnTo>
                  <a:lnTo>
                    <a:pt x="0" y="339"/>
                  </a:lnTo>
                  <a:lnTo>
                    <a:pt x="11" y="353"/>
                  </a:lnTo>
                  <a:lnTo>
                    <a:pt x="11" y="365"/>
                  </a:lnTo>
                  <a:lnTo>
                    <a:pt x="144" y="372"/>
                  </a:lnTo>
                  <a:lnTo>
                    <a:pt x="153" y="387"/>
                  </a:lnTo>
                  <a:lnTo>
                    <a:pt x="244" y="381"/>
                  </a:lnTo>
                  <a:lnTo>
                    <a:pt x="253" y="410"/>
                  </a:lnTo>
                  <a:lnTo>
                    <a:pt x="262" y="420"/>
                  </a:lnTo>
                  <a:lnTo>
                    <a:pt x="411" y="419"/>
                  </a:lnTo>
                  <a:lnTo>
                    <a:pt x="411" y="419"/>
                  </a:lnTo>
                  <a:lnTo>
                    <a:pt x="411" y="4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68">
              <a:extLst>
                <a:ext uri="{FF2B5EF4-FFF2-40B4-BE49-F238E27FC236}">
                  <a16:creationId xmlns:a16="http://schemas.microsoft.com/office/drawing/2014/main" id="{BBA9D37F-D9A9-14C9-FD3A-C8E21BDF8F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8419" y="10356165"/>
              <a:ext cx="889927" cy="623401"/>
            </a:xfrm>
            <a:custGeom>
              <a:avLst/>
              <a:gdLst>
                <a:gd name="T0" fmla="*/ 287 w 394"/>
                <a:gd name="T1" fmla="*/ 276 h 276"/>
                <a:gd name="T2" fmla="*/ 299 w 394"/>
                <a:gd name="T3" fmla="*/ 274 h 276"/>
                <a:gd name="T4" fmla="*/ 313 w 394"/>
                <a:gd name="T5" fmla="*/ 260 h 276"/>
                <a:gd name="T6" fmla="*/ 319 w 394"/>
                <a:gd name="T7" fmla="*/ 244 h 276"/>
                <a:gd name="T8" fmla="*/ 331 w 394"/>
                <a:gd name="T9" fmla="*/ 234 h 276"/>
                <a:gd name="T10" fmla="*/ 335 w 394"/>
                <a:gd name="T11" fmla="*/ 221 h 276"/>
                <a:gd name="T12" fmla="*/ 344 w 394"/>
                <a:gd name="T13" fmla="*/ 200 h 276"/>
                <a:gd name="T14" fmla="*/ 349 w 394"/>
                <a:gd name="T15" fmla="*/ 159 h 276"/>
                <a:gd name="T16" fmla="*/ 358 w 394"/>
                <a:gd name="T17" fmla="*/ 146 h 276"/>
                <a:gd name="T18" fmla="*/ 372 w 394"/>
                <a:gd name="T19" fmla="*/ 136 h 276"/>
                <a:gd name="T20" fmla="*/ 383 w 394"/>
                <a:gd name="T21" fmla="*/ 123 h 276"/>
                <a:gd name="T22" fmla="*/ 383 w 394"/>
                <a:gd name="T23" fmla="*/ 100 h 276"/>
                <a:gd name="T24" fmla="*/ 394 w 394"/>
                <a:gd name="T25" fmla="*/ 89 h 276"/>
                <a:gd name="T26" fmla="*/ 349 w 394"/>
                <a:gd name="T27" fmla="*/ 88 h 276"/>
                <a:gd name="T28" fmla="*/ 297 w 394"/>
                <a:gd name="T29" fmla="*/ 88 h 276"/>
                <a:gd name="T30" fmla="*/ 281 w 394"/>
                <a:gd name="T31" fmla="*/ 86 h 276"/>
                <a:gd name="T32" fmla="*/ 255 w 394"/>
                <a:gd name="T33" fmla="*/ 86 h 276"/>
                <a:gd name="T34" fmla="*/ 255 w 394"/>
                <a:gd name="T35" fmla="*/ 111 h 276"/>
                <a:gd name="T36" fmla="*/ 214 w 394"/>
                <a:gd name="T37" fmla="*/ 109 h 276"/>
                <a:gd name="T38" fmla="*/ 184 w 394"/>
                <a:gd name="T39" fmla="*/ 109 h 276"/>
                <a:gd name="T40" fmla="*/ 184 w 394"/>
                <a:gd name="T41" fmla="*/ 82 h 276"/>
                <a:gd name="T42" fmla="*/ 141 w 394"/>
                <a:gd name="T43" fmla="*/ 84 h 276"/>
                <a:gd name="T44" fmla="*/ 137 w 394"/>
                <a:gd name="T45" fmla="*/ 41 h 276"/>
                <a:gd name="T46" fmla="*/ 137 w 394"/>
                <a:gd name="T47" fmla="*/ 13 h 276"/>
                <a:gd name="T48" fmla="*/ 127 w 394"/>
                <a:gd name="T49" fmla="*/ 0 h 276"/>
                <a:gd name="T50" fmla="*/ 103 w 394"/>
                <a:gd name="T51" fmla="*/ 2 h 276"/>
                <a:gd name="T52" fmla="*/ 73 w 394"/>
                <a:gd name="T53" fmla="*/ 15 h 276"/>
                <a:gd name="T54" fmla="*/ 38 w 394"/>
                <a:gd name="T55" fmla="*/ 13 h 276"/>
                <a:gd name="T56" fmla="*/ 29 w 394"/>
                <a:gd name="T57" fmla="*/ 29 h 276"/>
                <a:gd name="T58" fmla="*/ 32 w 394"/>
                <a:gd name="T59" fmla="*/ 45 h 276"/>
                <a:gd name="T60" fmla="*/ 38 w 394"/>
                <a:gd name="T61" fmla="*/ 59 h 276"/>
                <a:gd name="T62" fmla="*/ 30 w 394"/>
                <a:gd name="T63" fmla="*/ 70 h 276"/>
                <a:gd name="T64" fmla="*/ 7 w 394"/>
                <a:gd name="T65" fmla="*/ 72 h 276"/>
                <a:gd name="T66" fmla="*/ 7 w 394"/>
                <a:gd name="T67" fmla="*/ 123 h 276"/>
                <a:gd name="T68" fmla="*/ 7 w 394"/>
                <a:gd name="T69" fmla="*/ 143 h 276"/>
                <a:gd name="T70" fmla="*/ 0 w 394"/>
                <a:gd name="T71" fmla="*/ 161 h 276"/>
                <a:gd name="T72" fmla="*/ 2 w 394"/>
                <a:gd name="T73" fmla="*/ 187 h 276"/>
                <a:gd name="T74" fmla="*/ 25 w 394"/>
                <a:gd name="T75" fmla="*/ 189 h 276"/>
                <a:gd name="T76" fmla="*/ 66 w 394"/>
                <a:gd name="T77" fmla="*/ 203 h 276"/>
                <a:gd name="T78" fmla="*/ 73 w 394"/>
                <a:gd name="T79" fmla="*/ 212 h 276"/>
                <a:gd name="T80" fmla="*/ 82 w 394"/>
                <a:gd name="T81" fmla="*/ 223 h 276"/>
                <a:gd name="T82" fmla="*/ 87 w 394"/>
                <a:gd name="T83" fmla="*/ 239 h 276"/>
                <a:gd name="T84" fmla="*/ 93 w 394"/>
                <a:gd name="T85" fmla="*/ 250 h 276"/>
                <a:gd name="T86" fmla="*/ 96 w 394"/>
                <a:gd name="T87" fmla="*/ 266 h 276"/>
                <a:gd name="T88" fmla="*/ 109 w 394"/>
                <a:gd name="T89" fmla="*/ 267 h 276"/>
                <a:gd name="T90" fmla="*/ 121 w 394"/>
                <a:gd name="T91" fmla="*/ 276 h 276"/>
                <a:gd name="T92" fmla="*/ 144 w 394"/>
                <a:gd name="T93" fmla="*/ 274 h 276"/>
                <a:gd name="T94" fmla="*/ 200 w 394"/>
                <a:gd name="T95" fmla="*/ 276 h 276"/>
                <a:gd name="T96" fmla="*/ 216 w 394"/>
                <a:gd name="T97" fmla="*/ 274 h 276"/>
                <a:gd name="T98" fmla="*/ 283 w 394"/>
                <a:gd name="T99" fmla="*/ 276 h 276"/>
                <a:gd name="T100" fmla="*/ 287 w 394"/>
                <a:gd name="T101" fmla="*/ 276 h 276"/>
                <a:gd name="T102" fmla="*/ 287 w 394"/>
                <a:gd name="T103" fmla="*/ 276 h 276"/>
                <a:gd name="T104" fmla="*/ 287 w 394"/>
                <a:gd name="T10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4" h="276">
                  <a:moveTo>
                    <a:pt x="287" y="276"/>
                  </a:moveTo>
                  <a:lnTo>
                    <a:pt x="299" y="274"/>
                  </a:lnTo>
                  <a:lnTo>
                    <a:pt x="313" y="260"/>
                  </a:lnTo>
                  <a:lnTo>
                    <a:pt x="319" y="244"/>
                  </a:lnTo>
                  <a:lnTo>
                    <a:pt x="331" y="234"/>
                  </a:lnTo>
                  <a:lnTo>
                    <a:pt x="335" y="221"/>
                  </a:lnTo>
                  <a:lnTo>
                    <a:pt x="344" y="200"/>
                  </a:lnTo>
                  <a:lnTo>
                    <a:pt x="349" y="159"/>
                  </a:lnTo>
                  <a:lnTo>
                    <a:pt x="358" y="146"/>
                  </a:lnTo>
                  <a:lnTo>
                    <a:pt x="372" y="136"/>
                  </a:lnTo>
                  <a:lnTo>
                    <a:pt x="383" y="123"/>
                  </a:lnTo>
                  <a:lnTo>
                    <a:pt x="383" y="100"/>
                  </a:lnTo>
                  <a:lnTo>
                    <a:pt x="394" y="89"/>
                  </a:lnTo>
                  <a:lnTo>
                    <a:pt x="349" y="88"/>
                  </a:lnTo>
                  <a:lnTo>
                    <a:pt x="297" y="88"/>
                  </a:lnTo>
                  <a:lnTo>
                    <a:pt x="281" y="86"/>
                  </a:lnTo>
                  <a:lnTo>
                    <a:pt x="255" y="86"/>
                  </a:lnTo>
                  <a:lnTo>
                    <a:pt x="255" y="111"/>
                  </a:lnTo>
                  <a:lnTo>
                    <a:pt x="214" y="109"/>
                  </a:lnTo>
                  <a:lnTo>
                    <a:pt x="184" y="109"/>
                  </a:lnTo>
                  <a:lnTo>
                    <a:pt x="184" y="82"/>
                  </a:lnTo>
                  <a:lnTo>
                    <a:pt x="141" y="84"/>
                  </a:lnTo>
                  <a:lnTo>
                    <a:pt x="137" y="41"/>
                  </a:lnTo>
                  <a:lnTo>
                    <a:pt x="137" y="13"/>
                  </a:lnTo>
                  <a:lnTo>
                    <a:pt x="127" y="0"/>
                  </a:lnTo>
                  <a:lnTo>
                    <a:pt x="103" y="2"/>
                  </a:lnTo>
                  <a:lnTo>
                    <a:pt x="73" y="15"/>
                  </a:lnTo>
                  <a:lnTo>
                    <a:pt x="38" y="13"/>
                  </a:lnTo>
                  <a:lnTo>
                    <a:pt x="29" y="29"/>
                  </a:lnTo>
                  <a:lnTo>
                    <a:pt x="32" y="45"/>
                  </a:lnTo>
                  <a:lnTo>
                    <a:pt x="38" y="59"/>
                  </a:lnTo>
                  <a:lnTo>
                    <a:pt x="30" y="70"/>
                  </a:lnTo>
                  <a:lnTo>
                    <a:pt x="7" y="72"/>
                  </a:lnTo>
                  <a:lnTo>
                    <a:pt x="7" y="123"/>
                  </a:lnTo>
                  <a:lnTo>
                    <a:pt x="7" y="143"/>
                  </a:lnTo>
                  <a:lnTo>
                    <a:pt x="0" y="161"/>
                  </a:lnTo>
                  <a:lnTo>
                    <a:pt x="2" y="187"/>
                  </a:lnTo>
                  <a:lnTo>
                    <a:pt x="25" y="189"/>
                  </a:lnTo>
                  <a:lnTo>
                    <a:pt x="66" y="203"/>
                  </a:lnTo>
                  <a:lnTo>
                    <a:pt x="73" y="212"/>
                  </a:lnTo>
                  <a:lnTo>
                    <a:pt x="82" y="223"/>
                  </a:lnTo>
                  <a:lnTo>
                    <a:pt x="87" y="239"/>
                  </a:lnTo>
                  <a:lnTo>
                    <a:pt x="93" y="250"/>
                  </a:lnTo>
                  <a:lnTo>
                    <a:pt x="96" y="266"/>
                  </a:lnTo>
                  <a:lnTo>
                    <a:pt x="109" y="267"/>
                  </a:lnTo>
                  <a:lnTo>
                    <a:pt x="121" y="276"/>
                  </a:lnTo>
                  <a:lnTo>
                    <a:pt x="144" y="274"/>
                  </a:lnTo>
                  <a:lnTo>
                    <a:pt x="200" y="276"/>
                  </a:lnTo>
                  <a:lnTo>
                    <a:pt x="216" y="274"/>
                  </a:lnTo>
                  <a:lnTo>
                    <a:pt x="283" y="276"/>
                  </a:lnTo>
                  <a:lnTo>
                    <a:pt x="287" y="276"/>
                  </a:lnTo>
                  <a:lnTo>
                    <a:pt x="287" y="276"/>
                  </a:lnTo>
                  <a:lnTo>
                    <a:pt x="287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69">
              <a:extLst>
                <a:ext uri="{FF2B5EF4-FFF2-40B4-BE49-F238E27FC236}">
                  <a16:creationId xmlns:a16="http://schemas.microsoft.com/office/drawing/2014/main" id="{07A4C9DA-3C38-6F0B-E2F3-191E5A0445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12147" y="11087983"/>
              <a:ext cx="912514" cy="494656"/>
            </a:xfrm>
            <a:custGeom>
              <a:avLst/>
              <a:gdLst>
                <a:gd name="T0" fmla="*/ 324 w 404"/>
                <a:gd name="T1" fmla="*/ 216 h 219"/>
                <a:gd name="T2" fmla="*/ 347 w 404"/>
                <a:gd name="T3" fmla="*/ 214 h 219"/>
                <a:gd name="T4" fmla="*/ 374 w 404"/>
                <a:gd name="T5" fmla="*/ 214 h 219"/>
                <a:gd name="T6" fmla="*/ 368 w 404"/>
                <a:gd name="T7" fmla="*/ 201 h 219"/>
                <a:gd name="T8" fmla="*/ 358 w 404"/>
                <a:gd name="T9" fmla="*/ 178 h 219"/>
                <a:gd name="T10" fmla="*/ 349 w 404"/>
                <a:gd name="T11" fmla="*/ 150 h 219"/>
                <a:gd name="T12" fmla="*/ 351 w 404"/>
                <a:gd name="T13" fmla="*/ 128 h 219"/>
                <a:gd name="T14" fmla="*/ 365 w 404"/>
                <a:gd name="T15" fmla="*/ 123 h 219"/>
                <a:gd name="T16" fmla="*/ 379 w 404"/>
                <a:gd name="T17" fmla="*/ 118 h 219"/>
                <a:gd name="T18" fmla="*/ 392 w 404"/>
                <a:gd name="T19" fmla="*/ 120 h 219"/>
                <a:gd name="T20" fmla="*/ 399 w 404"/>
                <a:gd name="T21" fmla="*/ 130 h 219"/>
                <a:gd name="T22" fmla="*/ 404 w 404"/>
                <a:gd name="T23" fmla="*/ 116 h 219"/>
                <a:gd name="T24" fmla="*/ 404 w 404"/>
                <a:gd name="T25" fmla="*/ 48 h 219"/>
                <a:gd name="T26" fmla="*/ 345 w 404"/>
                <a:gd name="T27" fmla="*/ 50 h 219"/>
                <a:gd name="T28" fmla="*/ 278 w 404"/>
                <a:gd name="T29" fmla="*/ 48 h 219"/>
                <a:gd name="T30" fmla="*/ 255 w 404"/>
                <a:gd name="T31" fmla="*/ 48 h 219"/>
                <a:gd name="T32" fmla="*/ 249 w 404"/>
                <a:gd name="T33" fmla="*/ 38 h 219"/>
                <a:gd name="T34" fmla="*/ 239 w 404"/>
                <a:gd name="T35" fmla="*/ 23 h 219"/>
                <a:gd name="T36" fmla="*/ 205 w 404"/>
                <a:gd name="T37" fmla="*/ 13 h 219"/>
                <a:gd name="T38" fmla="*/ 166 w 404"/>
                <a:gd name="T39" fmla="*/ 15 h 219"/>
                <a:gd name="T40" fmla="*/ 146 w 404"/>
                <a:gd name="T41" fmla="*/ 16 h 219"/>
                <a:gd name="T42" fmla="*/ 144 w 404"/>
                <a:gd name="T43" fmla="*/ 0 h 219"/>
                <a:gd name="T44" fmla="*/ 69 w 404"/>
                <a:gd name="T45" fmla="*/ 4 h 219"/>
                <a:gd name="T46" fmla="*/ 2 w 404"/>
                <a:gd name="T47" fmla="*/ 2 h 219"/>
                <a:gd name="T48" fmla="*/ 0 w 404"/>
                <a:gd name="T49" fmla="*/ 16 h 219"/>
                <a:gd name="T50" fmla="*/ 12 w 404"/>
                <a:gd name="T51" fmla="*/ 25 h 219"/>
                <a:gd name="T52" fmla="*/ 23 w 404"/>
                <a:gd name="T53" fmla="*/ 32 h 219"/>
                <a:gd name="T54" fmla="*/ 25 w 404"/>
                <a:gd name="T55" fmla="*/ 47 h 219"/>
                <a:gd name="T56" fmla="*/ 30 w 404"/>
                <a:gd name="T57" fmla="*/ 59 h 219"/>
                <a:gd name="T58" fmla="*/ 43 w 404"/>
                <a:gd name="T59" fmla="*/ 64 h 219"/>
                <a:gd name="T60" fmla="*/ 55 w 404"/>
                <a:gd name="T61" fmla="*/ 72 h 219"/>
                <a:gd name="T62" fmla="*/ 62 w 404"/>
                <a:gd name="T63" fmla="*/ 82 h 219"/>
                <a:gd name="T64" fmla="*/ 64 w 404"/>
                <a:gd name="T65" fmla="*/ 96 h 219"/>
                <a:gd name="T66" fmla="*/ 69 w 404"/>
                <a:gd name="T67" fmla="*/ 109 h 219"/>
                <a:gd name="T68" fmla="*/ 78 w 404"/>
                <a:gd name="T69" fmla="*/ 120 h 219"/>
                <a:gd name="T70" fmla="*/ 84 w 404"/>
                <a:gd name="T71" fmla="*/ 130 h 219"/>
                <a:gd name="T72" fmla="*/ 82 w 404"/>
                <a:gd name="T73" fmla="*/ 146 h 219"/>
                <a:gd name="T74" fmla="*/ 82 w 404"/>
                <a:gd name="T75" fmla="*/ 159 h 219"/>
                <a:gd name="T76" fmla="*/ 78 w 404"/>
                <a:gd name="T77" fmla="*/ 171 h 219"/>
                <a:gd name="T78" fmla="*/ 80 w 404"/>
                <a:gd name="T79" fmla="*/ 185 h 219"/>
                <a:gd name="T80" fmla="*/ 75 w 404"/>
                <a:gd name="T81" fmla="*/ 200 h 219"/>
                <a:gd name="T82" fmla="*/ 78 w 404"/>
                <a:gd name="T83" fmla="*/ 214 h 219"/>
                <a:gd name="T84" fmla="*/ 94 w 404"/>
                <a:gd name="T85" fmla="*/ 219 h 219"/>
                <a:gd name="T86" fmla="*/ 137 w 404"/>
                <a:gd name="T87" fmla="*/ 217 h 219"/>
                <a:gd name="T88" fmla="*/ 157 w 404"/>
                <a:gd name="T89" fmla="*/ 217 h 219"/>
                <a:gd name="T90" fmla="*/ 185 w 404"/>
                <a:gd name="T91" fmla="*/ 214 h 219"/>
                <a:gd name="T92" fmla="*/ 198 w 404"/>
                <a:gd name="T93" fmla="*/ 216 h 219"/>
                <a:gd name="T94" fmla="*/ 279 w 404"/>
                <a:gd name="T95" fmla="*/ 216 h 219"/>
                <a:gd name="T96" fmla="*/ 324 w 404"/>
                <a:gd name="T97" fmla="*/ 216 h 219"/>
                <a:gd name="T98" fmla="*/ 324 w 404"/>
                <a:gd name="T99" fmla="*/ 216 h 219"/>
                <a:gd name="T100" fmla="*/ 324 w 404"/>
                <a:gd name="T101" fmla="*/ 216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4" h="219">
                  <a:moveTo>
                    <a:pt x="324" y="216"/>
                  </a:moveTo>
                  <a:lnTo>
                    <a:pt x="347" y="214"/>
                  </a:lnTo>
                  <a:lnTo>
                    <a:pt x="374" y="214"/>
                  </a:lnTo>
                  <a:lnTo>
                    <a:pt x="368" y="201"/>
                  </a:lnTo>
                  <a:lnTo>
                    <a:pt x="358" y="178"/>
                  </a:lnTo>
                  <a:lnTo>
                    <a:pt x="349" y="150"/>
                  </a:lnTo>
                  <a:lnTo>
                    <a:pt x="351" y="128"/>
                  </a:lnTo>
                  <a:lnTo>
                    <a:pt x="365" y="123"/>
                  </a:lnTo>
                  <a:lnTo>
                    <a:pt x="379" y="118"/>
                  </a:lnTo>
                  <a:lnTo>
                    <a:pt x="392" y="120"/>
                  </a:lnTo>
                  <a:lnTo>
                    <a:pt x="399" y="130"/>
                  </a:lnTo>
                  <a:lnTo>
                    <a:pt x="404" y="116"/>
                  </a:lnTo>
                  <a:lnTo>
                    <a:pt x="404" y="48"/>
                  </a:lnTo>
                  <a:lnTo>
                    <a:pt x="345" y="50"/>
                  </a:lnTo>
                  <a:lnTo>
                    <a:pt x="278" y="48"/>
                  </a:lnTo>
                  <a:lnTo>
                    <a:pt x="255" y="48"/>
                  </a:lnTo>
                  <a:lnTo>
                    <a:pt x="249" y="38"/>
                  </a:lnTo>
                  <a:lnTo>
                    <a:pt x="239" y="23"/>
                  </a:lnTo>
                  <a:lnTo>
                    <a:pt x="205" y="13"/>
                  </a:lnTo>
                  <a:lnTo>
                    <a:pt x="166" y="15"/>
                  </a:lnTo>
                  <a:lnTo>
                    <a:pt x="146" y="16"/>
                  </a:lnTo>
                  <a:lnTo>
                    <a:pt x="144" y="0"/>
                  </a:lnTo>
                  <a:lnTo>
                    <a:pt x="69" y="4"/>
                  </a:lnTo>
                  <a:lnTo>
                    <a:pt x="2" y="2"/>
                  </a:lnTo>
                  <a:lnTo>
                    <a:pt x="0" y="16"/>
                  </a:lnTo>
                  <a:lnTo>
                    <a:pt x="12" y="25"/>
                  </a:lnTo>
                  <a:lnTo>
                    <a:pt x="23" y="32"/>
                  </a:lnTo>
                  <a:lnTo>
                    <a:pt x="25" y="47"/>
                  </a:lnTo>
                  <a:lnTo>
                    <a:pt x="30" y="59"/>
                  </a:lnTo>
                  <a:lnTo>
                    <a:pt x="43" y="64"/>
                  </a:lnTo>
                  <a:lnTo>
                    <a:pt x="55" y="72"/>
                  </a:lnTo>
                  <a:lnTo>
                    <a:pt x="62" y="82"/>
                  </a:lnTo>
                  <a:lnTo>
                    <a:pt x="64" y="96"/>
                  </a:lnTo>
                  <a:lnTo>
                    <a:pt x="69" y="109"/>
                  </a:lnTo>
                  <a:lnTo>
                    <a:pt x="78" y="120"/>
                  </a:lnTo>
                  <a:lnTo>
                    <a:pt x="84" y="130"/>
                  </a:lnTo>
                  <a:lnTo>
                    <a:pt x="82" y="146"/>
                  </a:lnTo>
                  <a:lnTo>
                    <a:pt x="82" y="159"/>
                  </a:lnTo>
                  <a:lnTo>
                    <a:pt x="78" y="171"/>
                  </a:lnTo>
                  <a:lnTo>
                    <a:pt x="80" y="185"/>
                  </a:lnTo>
                  <a:lnTo>
                    <a:pt x="75" y="200"/>
                  </a:lnTo>
                  <a:lnTo>
                    <a:pt x="78" y="214"/>
                  </a:lnTo>
                  <a:lnTo>
                    <a:pt x="94" y="219"/>
                  </a:lnTo>
                  <a:lnTo>
                    <a:pt x="137" y="217"/>
                  </a:lnTo>
                  <a:lnTo>
                    <a:pt x="157" y="217"/>
                  </a:lnTo>
                  <a:lnTo>
                    <a:pt x="185" y="214"/>
                  </a:lnTo>
                  <a:lnTo>
                    <a:pt x="198" y="216"/>
                  </a:lnTo>
                  <a:lnTo>
                    <a:pt x="279" y="216"/>
                  </a:lnTo>
                  <a:lnTo>
                    <a:pt x="324" y="216"/>
                  </a:lnTo>
                  <a:lnTo>
                    <a:pt x="324" y="216"/>
                  </a:lnTo>
                  <a:lnTo>
                    <a:pt x="324" y="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70">
              <a:extLst>
                <a:ext uri="{FF2B5EF4-FFF2-40B4-BE49-F238E27FC236}">
                  <a16:creationId xmlns:a16="http://schemas.microsoft.com/office/drawing/2014/main" id="{FAADDC9E-798A-E7ED-E2C1-F9E58E2521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11031515"/>
              <a:ext cx="892186" cy="786027"/>
            </a:xfrm>
            <a:custGeom>
              <a:avLst/>
              <a:gdLst>
                <a:gd name="T0" fmla="*/ 105 w 395"/>
                <a:gd name="T1" fmla="*/ 348 h 348"/>
                <a:gd name="T2" fmla="*/ 110 w 395"/>
                <a:gd name="T3" fmla="*/ 335 h 348"/>
                <a:gd name="T4" fmla="*/ 109 w 395"/>
                <a:gd name="T5" fmla="*/ 319 h 348"/>
                <a:gd name="T6" fmla="*/ 107 w 395"/>
                <a:gd name="T7" fmla="*/ 307 h 348"/>
                <a:gd name="T8" fmla="*/ 123 w 395"/>
                <a:gd name="T9" fmla="*/ 292 h 348"/>
                <a:gd name="T10" fmla="*/ 126 w 395"/>
                <a:gd name="T11" fmla="*/ 280 h 348"/>
                <a:gd name="T12" fmla="*/ 137 w 395"/>
                <a:gd name="T13" fmla="*/ 267 h 348"/>
                <a:gd name="T14" fmla="*/ 148 w 395"/>
                <a:gd name="T15" fmla="*/ 262 h 348"/>
                <a:gd name="T16" fmla="*/ 160 w 395"/>
                <a:gd name="T17" fmla="*/ 251 h 348"/>
                <a:gd name="T18" fmla="*/ 171 w 395"/>
                <a:gd name="T19" fmla="*/ 242 h 348"/>
                <a:gd name="T20" fmla="*/ 183 w 395"/>
                <a:gd name="T21" fmla="*/ 241 h 348"/>
                <a:gd name="T22" fmla="*/ 185 w 395"/>
                <a:gd name="T23" fmla="*/ 225 h 348"/>
                <a:gd name="T24" fmla="*/ 191 w 395"/>
                <a:gd name="T25" fmla="*/ 212 h 348"/>
                <a:gd name="T26" fmla="*/ 201 w 395"/>
                <a:gd name="T27" fmla="*/ 205 h 348"/>
                <a:gd name="T28" fmla="*/ 217 w 395"/>
                <a:gd name="T29" fmla="*/ 200 h 348"/>
                <a:gd name="T30" fmla="*/ 226 w 395"/>
                <a:gd name="T31" fmla="*/ 186 h 348"/>
                <a:gd name="T32" fmla="*/ 230 w 395"/>
                <a:gd name="T33" fmla="*/ 173 h 348"/>
                <a:gd name="T34" fmla="*/ 239 w 395"/>
                <a:gd name="T35" fmla="*/ 153 h 348"/>
                <a:gd name="T36" fmla="*/ 240 w 395"/>
                <a:gd name="T37" fmla="*/ 141 h 348"/>
                <a:gd name="T38" fmla="*/ 251 w 395"/>
                <a:gd name="T39" fmla="*/ 130 h 348"/>
                <a:gd name="T40" fmla="*/ 262 w 395"/>
                <a:gd name="T41" fmla="*/ 121 h 348"/>
                <a:gd name="T42" fmla="*/ 276 w 395"/>
                <a:gd name="T43" fmla="*/ 116 h 348"/>
                <a:gd name="T44" fmla="*/ 296 w 395"/>
                <a:gd name="T45" fmla="*/ 113 h 348"/>
                <a:gd name="T46" fmla="*/ 306 w 395"/>
                <a:gd name="T47" fmla="*/ 107 h 348"/>
                <a:gd name="T48" fmla="*/ 319 w 395"/>
                <a:gd name="T49" fmla="*/ 105 h 348"/>
                <a:gd name="T50" fmla="*/ 328 w 395"/>
                <a:gd name="T51" fmla="*/ 91 h 348"/>
                <a:gd name="T52" fmla="*/ 340 w 395"/>
                <a:gd name="T53" fmla="*/ 89 h 348"/>
                <a:gd name="T54" fmla="*/ 349 w 395"/>
                <a:gd name="T55" fmla="*/ 72 h 348"/>
                <a:gd name="T56" fmla="*/ 351 w 395"/>
                <a:gd name="T57" fmla="*/ 61 h 348"/>
                <a:gd name="T58" fmla="*/ 361 w 395"/>
                <a:gd name="T59" fmla="*/ 50 h 348"/>
                <a:gd name="T60" fmla="*/ 376 w 395"/>
                <a:gd name="T61" fmla="*/ 38 h 348"/>
                <a:gd name="T62" fmla="*/ 390 w 395"/>
                <a:gd name="T63" fmla="*/ 31 h 348"/>
                <a:gd name="T64" fmla="*/ 395 w 395"/>
                <a:gd name="T65" fmla="*/ 11 h 348"/>
                <a:gd name="T66" fmla="*/ 351 w 395"/>
                <a:gd name="T67" fmla="*/ 13 h 348"/>
                <a:gd name="T68" fmla="*/ 333 w 395"/>
                <a:gd name="T69" fmla="*/ 16 h 348"/>
                <a:gd name="T70" fmla="*/ 281 w 395"/>
                <a:gd name="T71" fmla="*/ 16 h 348"/>
                <a:gd name="T72" fmla="*/ 212 w 395"/>
                <a:gd name="T73" fmla="*/ 15 h 348"/>
                <a:gd name="T74" fmla="*/ 169 w 395"/>
                <a:gd name="T75" fmla="*/ 13 h 348"/>
                <a:gd name="T76" fmla="*/ 153 w 395"/>
                <a:gd name="T77" fmla="*/ 15 h 348"/>
                <a:gd name="T78" fmla="*/ 164 w 395"/>
                <a:gd name="T79" fmla="*/ 6 h 348"/>
                <a:gd name="T80" fmla="*/ 146 w 395"/>
                <a:gd name="T81" fmla="*/ 0 h 348"/>
                <a:gd name="T82" fmla="*/ 141 w 395"/>
                <a:gd name="T83" fmla="*/ 13 h 348"/>
                <a:gd name="T84" fmla="*/ 121 w 395"/>
                <a:gd name="T85" fmla="*/ 16 h 348"/>
                <a:gd name="T86" fmla="*/ 103 w 395"/>
                <a:gd name="T87" fmla="*/ 22 h 348"/>
                <a:gd name="T88" fmla="*/ 86 w 395"/>
                <a:gd name="T89" fmla="*/ 18 h 348"/>
                <a:gd name="T90" fmla="*/ 7 w 395"/>
                <a:gd name="T91" fmla="*/ 18 h 348"/>
                <a:gd name="T92" fmla="*/ 4 w 395"/>
                <a:gd name="T93" fmla="*/ 45 h 348"/>
                <a:gd name="T94" fmla="*/ 5 w 395"/>
                <a:gd name="T95" fmla="*/ 61 h 348"/>
                <a:gd name="T96" fmla="*/ 4 w 395"/>
                <a:gd name="T97" fmla="*/ 77 h 348"/>
                <a:gd name="T98" fmla="*/ 4 w 395"/>
                <a:gd name="T99" fmla="*/ 102 h 348"/>
                <a:gd name="T100" fmla="*/ 5 w 395"/>
                <a:gd name="T101" fmla="*/ 120 h 348"/>
                <a:gd name="T102" fmla="*/ 2 w 395"/>
                <a:gd name="T103" fmla="*/ 141 h 348"/>
                <a:gd name="T104" fmla="*/ 0 w 395"/>
                <a:gd name="T105" fmla="*/ 180 h 348"/>
                <a:gd name="T106" fmla="*/ 75 w 395"/>
                <a:gd name="T107" fmla="*/ 182 h 348"/>
                <a:gd name="T108" fmla="*/ 84 w 395"/>
                <a:gd name="T109" fmla="*/ 212 h 348"/>
                <a:gd name="T110" fmla="*/ 82 w 395"/>
                <a:gd name="T111" fmla="*/ 232 h 348"/>
                <a:gd name="T112" fmla="*/ 82 w 395"/>
                <a:gd name="T113" fmla="*/ 278 h 348"/>
                <a:gd name="T114" fmla="*/ 80 w 395"/>
                <a:gd name="T115" fmla="*/ 296 h 348"/>
                <a:gd name="T116" fmla="*/ 80 w 395"/>
                <a:gd name="T117" fmla="*/ 315 h 348"/>
                <a:gd name="T118" fmla="*/ 80 w 395"/>
                <a:gd name="T119" fmla="*/ 348 h 348"/>
                <a:gd name="T120" fmla="*/ 105 w 395"/>
                <a:gd name="T121" fmla="*/ 348 h 348"/>
                <a:gd name="T122" fmla="*/ 105 w 395"/>
                <a:gd name="T123" fmla="*/ 348 h 348"/>
                <a:gd name="T124" fmla="*/ 105 w 395"/>
                <a:gd name="T125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5" h="348">
                  <a:moveTo>
                    <a:pt x="105" y="348"/>
                  </a:moveTo>
                  <a:lnTo>
                    <a:pt x="110" y="335"/>
                  </a:lnTo>
                  <a:lnTo>
                    <a:pt x="109" y="319"/>
                  </a:lnTo>
                  <a:lnTo>
                    <a:pt x="107" y="307"/>
                  </a:lnTo>
                  <a:lnTo>
                    <a:pt x="123" y="292"/>
                  </a:lnTo>
                  <a:lnTo>
                    <a:pt x="126" y="280"/>
                  </a:lnTo>
                  <a:lnTo>
                    <a:pt x="137" y="267"/>
                  </a:lnTo>
                  <a:lnTo>
                    <a:pt x="148" y="262"/>
                  </a:lnTo>
                  <a:lnTo>
                    <a:pt x="160" y="251"/>
                  </a:lnTo>
                  <a:lnTo>
                    <a:pt x="171" y="242"/>
                  </a:lnTo>
                  <a:lnTo>
                    <a:pt x="183" y="241"/>
                  </a:lnTo>
                  <a:lnTo>
                    <a:pt x="185" y="225"/>
                  </a:lnTo>
                  <a:lnTo>
                    <a:pt x="191" y="212"/>
                  </a:lnTo>
                  <a:lnTo>
                    <a:pt x="201" y="205"/>
                  </a:lnTo>
                  <a:lnTo>
                    <a:pt x="217" y="200"/>
                  </a:lnTo>
                  <a:lnTo>
                    <a:pt x="226" y="186"/>
                  </a:lnTo>
                  <a:lnTo>
                    <a:pt x="230" y="173"/>
                  </a:lnTo>
                  <a:lnTo>
                    <a:pt x="239" y="153"/>
                  </a:lnTo>
                  <a:lnTo>
                    <a:pt x="240" y="141"/>
                  </a:lnTo>
                  <a:lnTo>
                    <a:pt x="251" y="130"/>
                  </a:lnTo>
                  <a:lnTo>
                    <a:pt x="262" y="121"/>
                  </a:lnTo>
                  <a:lnTo>
                    <a:pt x="276" y="116"/>
                  </a:lnTo>
                  <a:lnTo>
                    <a:pt x="296" y="113"/>
                  </a:lnTo>
                  <a:lnTo>
                    <a:pt x="306" y="107"/>
                  </a:lnTo>
                  <a:lnTo>
                    <a:pt x="319" y="105"/>
                  </a:lnTo>
                  <a:lnTo>
                    <a:pt x="328" y="91"/>
                  </a:lnTo>
                  <a:lnTo>
                    <a:pt x="340" y="89"/>
                  </a:lnTo>
                  <a:lnTo>
                    <a:pt x="349" y="72"/>
                  </a:lnTo>
                  <a:lnTo>
                    <a:pt x="351" y="61"/>
                  </a:lnTo>
                  <a:lnTo>
                    <a:pt x="361" y="50"/>
                  </a:lnTo>
                  <a:lnTo>
                    <a:pt x="376" y="38"/>
                  </a:lnTo>
                  <a:lnTo>
                    <a:pt x="390" y="31"/>
                  </a:lnTo>
                  <a:lnTo>
                    <a:pt x="395" y="11"/>
                  </a:lnTo>
                  <a:lnTo>
                    <a:pt x="351" y="13"/>
                  </a:lnTo>
                  <a:lnTo>
                    <a:pt x="333" y="16"/>
                  </a:lnTo>
                  <a:lnTo>
                    <a:pt x="281" y="16"/>
                  </a:lnTo>
                  <a:lnTo>
                    <a:pt x="212" y="15"/>
                  </a:lnTo>
                  <a:lnTo>
                    <a:pt x="169" y="13"/>
                  </a:lnTo>
                  <a:lnTo>
                    <a:pt x="153" y="15"/>
                  </a:lnTo>
                  <a:lnTo>
                    <a:pt x="164" y="6"/>
                  </a:lnTo>
                  <a:lnTo>
                    <a:pt x="146" y="0"/>
                  </a:lnTo>
                  <a:lnTo>
                    <a:pt x="141" y="13"/>
                  </a:lnTo>
                  <a:lnTo>
                    <a:pt x="121" y="16"/>
                  </a:lnTo>
                  <a:lnTo>
                    <a:pt x="103" y="22"/>
                  </a:lnTo>
                  <a:lnTo>
                    <a:pt x="86" y="18"/>
                  </a:lnTo>
                  <a:lnTo>
                    <a:pt x="7" y="18"/>
                  </a:lnTo>
                  <a:lnTo>
                    <a:pt x="4" y="45"/>
                  </a:lnTo>
                  <a:lnTo>
                    <a:pt x="5" y="61"/>
                  </a:lnTo>
                  <a:lnTo>
                    <a:pt x="4" y="77"/>
                  </a:lnTo>
                  <a:lnTo>
                    <a:pt x="4" y="102"/>
                  </a:lnTo>
                  <a:lnTo>
                    <a:pt x="5" y="120"/>
                  </a:lnTo>
                  <a:lnTo>
                    <a:pt x="2" y="141"/>
                  </a:lnTo>
                  <a:lnTo>
                    <a:pt x="0" y="180"/>
                  </a:lnTo>
                  <a:lnTo>
                    <a:pt x="75" y="182"/>
                  </a:lnTo>
                  <a:lnTo>
                    <a:pt x="84" y="212"/>
                  </a:lnTo>
                  <a:lnTo>
                    <a:pt x="82" y="232"/>
                  </a:lnTo>
                  <a:lnTo>
                    <a:pt x="82" y="278"/>
                  </a:lnTo>
                  <a:lnTo>
                    <a:pt x="80" y="296"/>
                  </a:lnTo>
                  <a:lnTo>
                    <a:pt x="80" y="315"/>
                  </a:lnTo>
                  <a:lnTo>
                    <a:pt x="80" y="348"/>
                  </a:lnTo>
                  <a:lnTo>
                    <a:pt x="105" y="348"/>
                  </a:lnTo>
                  <a:lnTo>
                    <a:pt x="105" y="348"/>
                  </a:lnTo>
                  <a:lnTo>
                    <a:pt x="105" y="34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71">
              <a:extLst>
                <a:ext uri="{FF2B5EF4-FFF2-40B4-BE49-F238E27FC236}">
                  <a16:creationId xmlns:a16="http://schemas.microsoft.com/office/drawing/2014/main" id="{4613C094-4A13-0089-5B7D-744C665E2C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85872" y="10975048"/>
              <a:ext cx="716008" cy="941878"/>
            </a:xfrm>
            <a:custGeom>
              <a:avLst/>
              <a:gdLst>
                <a:gd name="T0" fmla="*/ 192 w 317"/>
                <a:gd name="T1" fmla="*/ 417 h 417"/>
                <a:gd name="T2" fmla="*/ 194 w 317"/>
                <a:gd name="T3" fmla="*/ 381 h 417"/>
                <a:gd name="T4" fmla="*/ 219 w 317"/>
                <a:gd name="T5" fmla="*/ 385 h 417"/>
                <a:gd name="T6" fmla="*/ 215 w 317"/>
                <a:gd name="T7" fmla="*/ 303 h 417"/>
                <a:gd name="T8" fmla="*/ 317 w 317"/>
                <a:gd name="T9" fmla="*/ 303 h 417"/>
                <a:gd name="T10" fmla="*/ 315 w 317"/>
                <a:gd name="T11" fmla="*/ 287 h 417"/>
                <a:gd name="T12" fmla="*/ 310 w 317"/>
                <a:gd name="T13" fmla="*/ 269 h 417"/>
                <a:gd name="T14" fmla="*/ 311 w 317"/>
                <a:gd name="T15" fmla="*/ 257 h 417"/>
                <a:gd name="T16" fmla="*/ 306 w 317"/>
                <a:gd name="T17" fmla="*/ 248 h 417"/>
                <a:gd name="T18" fmla="*/ 310 w 317"/>
                <a:gd name="T19" fmla="*/ 228 h 417"/>
                <a:gd name="T20" fmla="*/ 311 w 317"/>
                <a:gd name="T21" fmla="*/ 216 h 417"/>
                <a:gd name="T22" fmla="*/ 315 w 317"/>
                <a:gd name="T23" fmla="*/ 203 h 417"/>
                <a:gd name="T24" fmla="*/ 317 w 317"/>
                <a:gd name="T25" fmla="*/ 187 h 417"/>
                <a:gd name="T26" fmla="*/ 310 w 317"/>
                <a:gd name="T27" fmla="*/ 177 h 417"/>
                <a:gd name="T28" fmla="*/ 304 w 317"/>
                <a:gd name="T29" fmla="*/ 162 h 417"/>
                <a:gd name="T30" fmla="*/ 299 w 317"/>
                <a:gd name="T31" fmla="*/ 150 h 417"/>
                <a:gd name="T32" fmla="*/ 299 w 317"/>
                <a:gd name="T33" fmla="*/ 132 h 417"/>
                <a:gd name="T34" fmla="*/ 294 w 317"/>
                <a:gd name="T35" fmla="*/ 123 h 417"/>
                <a:gd name="T36" fmla="*/ 277 w 317"/>
                <a:gd name="T37" fmla="*/ 118 h 417"/>
                <a:gd name="T38" fmla="*/ 265 w 317"/>
                <a:gd name="T39" fmla="*/ 109 h 417"/>
                <a:gd name="T40" fmla="*/ 258 w 317"/>
                <a:gd name="T41" fmla="*/ 98 h 417"/>
                <a:gd name="T42" fmla="*/ 256 w 317"/>
                <a:gd name="T43" fmla="*/ 82 h 417"/>
                <a:gd name="T44" fmla="*/ 238 w 317"/>
                <a:gd name="T45" fmla="*/ 70 h 417"/>
                <a:gd name="T46" fmla="*/ 237 w 317"/>
                <a:gd name="T47" fmla="*/ 57 h 417"/>
                <a:gd name="T48" fmla="*/ 235 w 317"/>
                <a:gd name="T49" fmla="*/ 41 h 417"/>
                <a:gd name="T50" fmla="*/ 228 w 317"/>
                <a:gd name="T51" fmla="*/ 18 h 417"/>
                <a:gd name="T52" fmla="*/ 229 w 317"/>
                <a:gd name="T53" fmla="*/ 6 h 417"/>
                <a:gd name="T54" fmla="*/ 164 w 317"/>
                <a:gd name="T55" fmla="*/ 0 h 417"/>
                <a:gd name="T56" fmla="*/ 92 w 317"/>
                <a:gd name="T57" fmla="*/ 0 h 417"/>
                <a:gd name="T58" fmla="*/ 78 w 317"/>
                <a:gd name="T59" fmla="*/ 2 h 417"/>
                <a:gd name="T60" fmla="*/ 51 w 317"/>
                <a:gd name="T61" fmla="*/ 9 h 417"/>
                <a:gd name="T62" fmla="*/ 51 w 317"/>
                <a:gd name="T63" fmla="*/ 70 h 417"/>
                <a:gd name="T64" fmla="*/ 43 w 317"/>
                <a:gd name="T65" fmla="*/ 82 h 417"/>
                <a:gd name="T66" fmla="*/ 32 w 317"/>
                <a:gd name="T67" fmla="*/ 93 h 417"/>
                <a:gd name="T68" fmla="*/ 18 w 317"/>
                <a:gd name="T69" fmla="*/ 106 h 417"/>
                <a:gd name="T70" fmla="*/ 5 w 317"/>
                <a:gd name="T71" fmla="*/ 120 h 417"/>
                <a:gd name="T72" fmla="*/ 5 w 317"/>
                <a:gd name="T73" fmla="*/ 132 h 417"/>
                <a:gd name="T74" fmla="*/ 0 w 317"/>
                <a:gd name="T75" fmla="*/ 145 h 417"/>
                <a:gd name="T76" fmla="*/ 3 w 317"/>
                <a:gd name="T77" fmla="*/ 161 h 417"/>
                <a:gd name="T78" fmla="*/ 21 w 317"/>
                <a:gd name="T79" fmla="*/ 173 h 417"/>
                <a:gd name="T80" fmla="*/ 30 w 317"/>
                <a:gd name="T81" fmla="*/ 187 h 417"/>
                <a:gd name="T82" fmla="*/ 41 w 317"/>
                <a:gd name="T83" fmla="*/ 198 h 417"/>
                <a:gd name="T84" fmla="*/ 53 w 317"/>
                <a:gd name="T85" fmla="*/ 209 h 417"/>
                <a:gd name="T86" fmla="*/ 73 w 317"/>
                <a:gd name="T87" fmla="*/ 209 h 417"/>
                <a:gd name="T88" fmla="*/ 83 w 317"/>
                <a:gd name="T89" fmla="*/ 223 h 417"/>
                <a:gd name="T90" fmla="*/ 85 w 317"/>
                <a:gd name="T91" fmla="*/ 243 h 417"/>
                <a:gd name="T92" fmla="*/ 83 w 317"/>
                <a:gd name="T93" fmla="*/ 255 h 417"/>
                <a:gd name="T94" fmla="*/ 91 w 317"/>
                <a:gd name="T95" fmla="*/ 275 h 417"/>
                <a:gd name="T96" fmla="*/ 108 w 317"/>
                <a:gd name="T97" fmla="*/ 287 h 417"/>
                <a:gd name="T98" fmla="*/ 105 w 317"/>
                <a:gd name="T99" fmla="*/ 307 h 417"/>
                <a:gd name="T100" fmla="*/ 101 w 317"/>
                <a:gd name="T101" fmla="*/ 321 h 417"/>
                <a:gd name="T102" fmla="*/ 92 w 317"/>
                <a:gd name="T103" fmla="*/ 333 h 417"/>
                <a:gd name="T104" fmla="*/ 98 w 317"/>
                <a:gd name="T105" fmla="*/ 351 h 417"/>
                <a:gd name="T106" fmla="*/ 112 w 317"/>
                <a:gd name="T107" fmla="*/ 358 h 417"/>
                <a:gd name="T108" fmla="*/ 116 w 317"/>
                <a:gd name="T109" fmla="*/ 378 h 417"/>
                <a:gd name="T110" fmla="*/ 128 w 317"/>
                <a:gd name="T111" fmla="*/ 383 h 417"/>
                <a:gd name="T112" fmla="*/ 123 w 317"/>
                <a:gd name="T113" fmla="*/ 399 h 417"/>
                <a:gd name="T114" fmla="*/ 119 w 317"/>
                <a:gd name="T115" fmla="*/ 412 h 417"/>
                <a:gd name="T116" fmla="*/ 192 w 317"/>
                <a:gd name="T117" fmla="*/ 417 h 417"/>
                <a:gd name="T118" fmla="*/ 192 w 317"/>
                <a:gd name="T119" fmla="*/ 417 h 417"/>
                <a:gd name="T120" fmla="*/ 192 w 317"/>
                <a:gd name="T121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7" h="417">
                  <a:moveTo>
                    <a:pt x="192" y="417"/>
                  </a:moveTo>
                  <a:lnTo>
                    <a:pt x="194" y="381"/>
                  </a:lnTo>
                  <a:lnTo>
                    <a:pt x="219" y="385"/>
                  </a:lnTo>
                  <a:lnTo>
                    <a:pt x="215" y="303"/>
                  </a:lnTo>
                  <a:lnTo>
                    <a:pt x="317" y="303"/>
                  </a:lnTo>
                  <a:lnTo>
                    <a:pt x="315" y="287"/>
                  </a:lnTo>
                  <a:lnTo>
                    <a:pt x="310" y="269"/>
                  </a:lnTo>
                  <a:lnTo>
                    <a:pt x="311" y="257"/>
                  </a:lnTo>
                  <a:lnTo>
                    <a:pt x="306" y="248"/>
                  </a:lnTo>
                  <a:lnTo>
                    <a:pt x="310" y="228"/>
                  </a:lnTo>
                  <a:lnTo>
                    <a:pt x="311" y="216"/>
                  </a:lnTo>
                  <a:lnTo>
                    <a:pt x="315" y="203"/>
                  </a:lnTo>
                  <a:lnTo>
                    <a:pt x="317" y="187"/>
                  </a:lnTo>
                  <a:lnTo>
                    <a:pt x="310" y="177"/>
                  </a:lnTo>
                  <a:lnTo>
                    <a:pt x="304" y="162"/>
                  </a:lnTo>
                  <a:lnTo>
                    <a:pt x="299" y="150"/>
                  </a:lnTo>
                  <a:lnTo>
                    <a:pt x="299" y="132"/>
                  </a:lnTo>
                  <a:lnTo>
                    <a:pt x="294" y="123"/>
                  </a:lnTo>
                  <a:lnTo>
                    <a:pt x="277" y="118"/>
                  </a:lnTo>
                  <a:lnTo>
                    <a:pt x="265" y="109"/>
                  </a:lnTo>
                  <a:lnTo>
                    <a:pt x="258" y="98"/>
                  </a:lnTo>
                  <a:lnTo>
                    <a:pt x="256" y="82"/>
                  </a:lnTo>
                  <a:lnTo>
                    <a:pt x="238" y="70"/>
                  </a:lnTo>
                  <a:lnTo>
                    <a:pt x="237" y="57"/>
                  </a:lnTo>
                  <a:lnTo>
                    <a:pt x="235" y="41"/>
                  </a:lnTo>
                  <a:lnTo>
                    <a:pt x="228" y="18"/>
                  </a:lnTo>
                  <a:lnTo>
                    <a:pt x="229" y="6"/>
                  </a:lnTo>
                  <a:lnTo>
                    <a:pt x="164" y="0"/>
                  </a:lnTo>
                  <a:lnTo>
                    <a:pt x="92" y="0"/>
                  </a:lnTo>
                  <a:lnTo>
                    <a:pt x="78" y="2"/>
                  </a:lnTo>
                  <a:lnTo>
                    <a:pt x="51" y="9"/>
                  </a:lnTo>
                  <a:lnTo>
                    <a:pt x="51" y="70"/>
                  </a:lnTo>
                  <a:lnTo>
                    <a:pt x="43" y="82"/>
                  </a:lnTo>
                  <a:lnTo>
                    <a:pt x="32" y="93"/>
                  </a:lnTo>
                  <a:lnTo>
                    <a:pt x="18" y="106"/>
                  </a:lnTo>
                  <a:lnTo>
                    <a:pt x="5" y="120"/>
                  </a:lnTo>
                  <a:lnTo>
                    <a:pt x="5" y="132"/>
                  </a:lnTo>
                  <a:lnTo>
                    <a:pt x="0" y="145"/>
                  </a:lnTo>
                  <a:lnTo>
                    <a:pt x="3" y="161"/>
                  </a:lnTo>
                  <a:lnTo>
                    <a:pt x="21" y="173"/>
                  </a:lnTo>
                  <a:lnTo>
                    <a:pt x="30" y="187"/>
                  </a:lnTo>
                  <a:lnTo>
                    <a:pt x="41" y="198"/>
                  </a:lnTo>
                  <a:lnTo>
                    <a:pt x="53" y="209"/>
                  </a:lnTo>
                  <a:lnTo>
                    <a:pt x="73" y="209"/>
                  </a:lnTo>
                  <a:lnTo>
                    <a:pt x="83" y="223"/>
                  </a:lnTo>
                  <a:lnTo>
                    <a:pt x="85" y="243"/>
                  </a:lnTo>
                  <a:lnTo>
                    <a:pt x="83" y="255"/>
                  </a:lnTo>
                  <a:lnTo>
                    <a:pt x="91" y="275"/>
                  </a:lnTo>
                  <a:lnTo>
                    <a:pt x="108" y="287"/>
                  </a:lnTo>
                  <a:lnTo>
                    <a:pt x="105" y="307"/>
                  </a:lnTo>
                  <a:lnTo>
                    <a:pt x="101" y="321"/>
                  </a:lnTo>
                  <a:lnTo>
                    <a:pt x="92" y="333"/>
                  </a:lnTo>
                  <a:lnTo>
                    <a:pt x="98" y="351"/>
                  </a:lnTo>
                  <a:lnTo>
                    <a:pt x="112" y="358"/>
                  </a:lnTo>
                  <a:lnTo>
                    <a:pt x="116" y="378"/>
                  </a:lnTo>
                  <a:lnTo>
                    <a:pt x="128" y="383"/>
                  </a:lnTo>
                  <a:lnTo>
                    <a:pt x="123" y="399"/>
                  </a:lnTo>
                  <a:lnTo>
                    <a:pt x="119" y="412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72">
              <a:extLst>
                <a:ext uri="{FF2B5EF4-FFF2-40B4-BE49-F238E27FC236}">
                  <a16:creationId xmlns:a16="http://schemas.microsoft.com/office/drawing/2014/main" id="{2CED8D18-42EE-4432-9840-7DF03F27B2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8062" y="11160261"/>
              <a:ext cx="975757" cy="752147"/>
            </a:xfrm>
            <a:custGeom>
              <a:avLst/>
              <a:gdLst>
                <a:gd name="T0" fmla="*/ 153 w 432"/>
                <a:gd name="T1" fmla="*/ 333 h 333"/>
                <a:gd name="T2" fmla="*/ 180 w 432"/>
                <a:gd name="T3" fmla="*/ 271 h 333"/>
                <a:gd name="T4" fmla="*/ 278 w 432"/>
                <a:gd name="T5" fmla="*/ 296 h 333"/>
                <a:gd name="T6" fmla="*/ 283 w 432"/>
                <a:gd name="T7" fmla="*/ 280 h 333"/>
                <a:gd name="T8" fmla="*/ 285 w 432"/>
                <a:gd name="T9" fmla="*/ 267 h 333"/>
                <a:gd name="T10" fmla="*/ 288 w 432"/>
                <a:gd name="T11" fmla="*/ 255 h 333"/>
                <a:gd name="T12" fmla="*/ 313 w 432"/>
                <a:gd name="T13" fmla="*/ 246 h 333"/>
                <a:gd name="T14" fmla="*/ 351 w 432"/>
                <a:gd name="T15" fmla="*/ 248 h 333"/>
                <a:gd name="T16" fmla="*/ 360 w 432"/>
                <a:gd name="T17" fmla="*/ 228 h 333"/>
                <a:gd name="T18" fmla="*/ 368 w 432"/>
                <a:gd name="T19" fmla="*/ 210 h 333"/>
                <a:gd name="T20" fmla="*/ 383 w 432"/>
                <a:gd name="T21" fmla="*/ 196 h 333"/>
                <a:gd name="T22" fmla="*/ 408 w 432"/>
                <a:gd name="T23" fmla="*/ 180 h 333"/>
                <a:gd name="T24" fmla="*/ 395 w 432"/>
                <a:gd name="T25" fmla="*/ 178 h 333"/>
                <a:gd name="T26" fmla="*/ 404 w 432"/>
                <a:gd name="T27" fmla="*/ 153 h 333"/>
                <a:gd name="T28" fmla="*/ 408 w 432"/>
                <a:gd name="T29" fmla="*/ 129 h 333"/>
                <a:gd name="T30" fmla="*/ 413 w 432"/>
                <a:gd name="T31" fmla="*/ 116 h 333"/>
                <a:gd name="T32" fmla="*/ 420 w 432"/>
                <a:gd name="T33" fmla="*/ 75 h 333"/>
                <a:gd name="T34" fmla="*/ 432 w 432"/>
                <a:gd name="T35" fmla="*/ 57 h 333"/>
                <a:gd name="T36" fmla="*/ 432 w 432"/>
                <a:gd name="T37" fmla="*/ 31 h 333"/>
                <a:gd name="T38" fmla="*/ 408 w 432"/>
                <a:gd name="T39" fmla="*/ 18 h 333"/>
                <a:gd name="T40" fmla="*/ 376 w 432"/>
                <a:gd name="T41" fmla="*/ 0 h 333"/>
                <a:gd name="T42" fmla="*/ 342 w 432"/>
                <a:gd name="T43" fmla="*/ 9 h 333"/>
                <a:gd name="T44" fmla="*/ 288 w 432"/>
                <a:gd name="T45" fmla="*/ 16 h 333"/>
                <a:gd name="T46" fmla="*/ 194 w 432"/>
                <a:gd name="T47" fmla="*/ 0 h 333"/>
                <a:gd name="T48" fmla="*/ 194 w 432"/>
                <a:gd name="T49" fmla="*/ 20 h 333"/>
                <a:gd name="T50" fmla="*/ 203 w 432"/>
                <a:gd name="T51" fmla="*/ 34 h 333"/>
                <a:gd name="T52" fmla="*/ 212 w 432"/>
                <a:gd name="T53" fmla="*/ 45 h 333"/>
                <a:gd name="T54" fmla="*/ 226 w 432"/>
                <a:gd name="T55" fmla="*/ 57 h 333"/>
                <a:gd name="T56" fmla="*/ 224 w 432"/>
                <a:gd name="T57" fmla="*/ 73 h 333"/>
                <a:gd name="T58" fmla="*/ 215 w 432"/>
                <a:gd name="T59" fmla="*/ 84 h 333"/>
                <a:gd name="T60" fmla="*/ 203 w 432"/>
                <a:gd name="T61" fmla="*/ 86 h 333"/>
                <a:gd name="T62" fmla="*/ 190 w 432"/>
                <a:gd name="T63" fmla="*/ 88 h 333"/>
                <a:gd name="T64" fmla="*/ 176 w 432"/>
                <a:gd name="T65" fmla="*/ 86 h 333"/>
                <a:gd name="T66" fmla="*/ 162 w 432"/>
                <a:gd name="T67" fmla="*/ 84 h 333"/>
                <a:gd name="T68" fmla="*/ 148 w 432"/>
                <a:gd name="T69" fmla="*/ 86 h 333"/>
                <a:gd name="T70" fmla="*/ 132 w 432"/>
                <a:gd name="T71" fmla="*/ 91 h 333"/>
                <a:gd name="T72" fmla="*/ 123 w 432"/>
                <a:gd name="T73" fmla="*/ 102 h 333"/>
                <a:gd name="T74" fmla="*/ 110 w 432"/>
                <a:gd name="T75" fmla="*/ 111 h 333"/>
                <a:gd name="T76" fmla="*/ 110 w 432"/>
                <a:gd name="T77" fmla="*/ 123 h 333"/>
                <a:gd name="T78" fmla="*/ 100 w 432"/>
                <a:gd name="T79" fmla="*/ 141 h 333"/>
                <a:gd name="T80" fmla="*/ 85 w 432"/>
                <a:gd name="T81" fmla="*/ 143 h 333"/>
                <a:gd name="T82" fmla="*/ 75 w 432"/>
                <a:gd name="T83" fmla="*/ 152 h 333"/>
                <a:gd name="T84" fmla="*/ 62 w 432"/>
                <a:gd name="T85" fmla="*/ 150 h 333"/>
                <a:gd name="T86" fmla="*/ 46 w 432"/>
                <a:gd name="T87" fmla="*/ 148 h 333"/>
                <a:gd name="T88" fmla="*/ 34 w 432"/>
                <a:gd name="T89" fmla="*/ 146 h 333"/>
                <a:gd name="T90" fmla="*/ 18 w 432"/>
                <a:gd name="T91" fmla="*/ 145 h 333"/>
                <a:gd name="T92" fmla="*/ 2 w 432"/>
                <a:gd name="T93" fmla="*/ 139 h 333"/>
                <a:gd name="T94" fmla="*/ 0 w 432"/>
                <a:gd name="T95" fmla="*/ 162 h 333"/>
                <a:gd name="T96" fmla="*/ 14 w 432"/>
                <a:gd name="T97" fmla="*/ 173 h 333"/>
                <a:gd name="T98" fmla="*/ 27 w 432"/>
                <a:gd name="T99" fmla="*/ 178 h 333"/>
                <a:gd name="T100" fmla="*/ 44 w 432"/>
                <a:gd name="T101" fmla="*/ 189 h 333"/>
                <a:gd name="T102" fmla="*/ 59 w 432"/>
                <a:gd name="T103" fmla="*/ 185 h 333"/>
                <a:gd name="T104" fmla="*/ 60 w 432"/>
                <a:gd name="T105" fmla="*/ 266 h 333"/>
                <a:gd name="T106" fmla="*/ 100 w 432"/>
                <a:gd name="T107" fmla="*/ 299 h 333"/>
                <a:gd name="T108" fmla="*/ 125 w 432"/>
                <a:gd name="T109" fmla="*/ 331 h 333"/>
                <a:gd name="T110" fmla="*/ 153 w 432"/>
                <a:gd name="T111" fmla="*/ 333 h 333"/>
                <a:gd name="T112" fmla="*/ 153 w 432"/>
                <a:gd name="T113" fmla="*/ 333 h 333"/>
                <a:gd name="T114" fmla="*/ 153 w 432"/>
                <a:gd name="T115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2" h="333">
                  <a:moveTo>
                    <a:pt x="153" y="333"/>
                  </a:moveTo>
                  <a:lnTo>
                    <a:pt x="180" y="271"/>
                  </a:lnTo>
                  <a:lnTo>
                    <a:pt x="278" y="296"/>
                  </a:lnTo>
                  <a:lnTo>
                    <a:pt x="283" y="280"/>
                  </a:lnTo>
                  <a:lnTo>
                    <a:pt x="285" y="267"/>
                  </a:lnTo>
                  <a:lnTo>
                    <a:pt x="288" y="255"/>
                  </a:lnTo>
                  <a:lnTo>
                    <a:pt x="313" y="246"/>
                  </a:lnTo>
                  <a:lnTo>
                    <a:pt x="351" y="248"/>
                  </a:lnTo>
                  <a:lnTo>
                    <a:pt x="360" y="228"/>
                  </a:lnTo>
                  <a:lnTo>
                    <a:pt x="368" y="210"/>
                  </a:lnTo>
                  <a:lnTo>
                    <a:pt x="383" y="196"/>
                  </a:lnTo>
                  <a:lnTo>
                    <a:pt x="408" y="180"/>
                  </a:lnTo>
                  <a:lnTo>
                    <a:pt x="395" y="178"/>
                  </a:lnTo>
                  <a:lnTo>
                    <a:pt x="404" y="153"/>
                  </a:lnTo>
                  <a:lnTo>
                    <a:pt x="408" y="129"/>
                  </a:lnTo>
                  <a:lnTo>
                    <a:pt x="413" y="116"/>
                  </a:lnTo>
                  <a:lnTo>
                    <a:pt x="420" y="75"/>
                  </a:lnTo>
                  <a:lnTo>
                    <a:pt x="432" y="57"/>
                  </a:lnTo>
                  <a:lnTo>
                    <a:pt x="432" y="31"/>
                  </a:lnTo>
                  <a:lnTo>
                    <a:pt x="408" y="18"/>
                  </a:lnTo>
                  <a:lnTo>
                    <a:pt x="376" y="0"/>
                  </a:lnTo>
                  <a:lnTo>
                    <a:pt x="342" y="9"/>
                  </a:lnTo>
                  <a:lnTo>
                    <a:pt x="288" y="16"/>
                  </a:lnTo>
                  <a:lnTo>
                    <a:pt x="194" y="0"/>
                  </a:lnTo>
                  <a:lnTo>
                    <a:pt x="194" y="20"/>
                  </a:lnTo>
                  <a:lnTo>
                    <a:pt x="203" y="34"/>
                  </a:lnTo>
                  <a:lnTo>
                    <a:pt x="212" y="45"/>
                  </a:lnTo>
                  <a:lnTo>
                    <a:pt x="226" y="57"/>
                  </a:lnTo>
                  <a:lnTo>
                    <a:pt x="224" y="73"/>
                  </a:lnTo>
                  <a:lnTo>
                    <a:pt x="215" y="84"/>
                  </a:lnTo>
                  <a:lnTo>
                    <a:pt x="203" y="86"/>
                  </a:lnTo>
                  <a:lnTo>
                    <a:pt x="190" y="88"/>
                  </a:lnTo>
                  <a:lnTo>
                    <a:pt x="176" y="86"/>
                  </a:lnTo>
                  <a:lnTo>
                    <a:pt x="162" y="84"/>
                  </a:lnTo>
                  <a:lnTo>
                    <a:pt x="148" y="86"/>
                  </a:lnTo>
                  <a:lnTo>
                    <a:pt x="132" y="91"/>
                  </a:lnTo>
                  <a:lnTo>
                    <a:pt x="123" y="102"/>
                  </a:lnTo>
                  <a:lnTo>
                    <a:pt x="110" y="111"/>
                  </a:lnTo>
                  <a:lnTo>
                    <a:pt x="110" y="123"/>
                  </a:lnTo>
                  <a:lnTo>
                    <a:pt x="100" y="141"/>
                  </a:lnTo>
                  <a:lnTo>
                    <a:pt x="85" y="143"/>
                  </a:lnTo>
                  <a:lnTo>
                    <a:pt x="75" y="152"/>
                  </a:lnTo>
                  <a:lnTo>
                    <a:pt x="62" y="150"/>
                  </a:lnTo>
                  <a:lnTo>
                    <a:pt x="46" y="148"/>
                  </a:lnTo>
                  <a:lnTo>
                    <a:pt x="34" y="146"/>
                  </a:lnTo>
                  <a:lnTo>
                    <a:pt x="18" y="145"/>
                  </a:lnTo>
                  <a:lnTo>
                    <a:pt x="2" y="139"/>
                  </a:lnTo>
                  <a:lnTo>
                    <a:pt x="0" y="162"/>
                  </a:lnTo>
                  <a:lnTo>
                    <a:pt x="14" y="173"/>
                  </a:lnTo>
                  <a:lnTo>
                    <a:pt x="27" y="178"/>
                  </a:lnTo>
                  <a:lnTo>
                    <a:pt x="44" y="189"/>
                  </a:lnTo>
                  <a:lnTo>
                    <a:pt x="59" y="185"/>
                  </a:lnTo>
                  <a:lnTo>
                    <a:pt x="60" y="266"/>
                  </a:lnTo>
                  <a:lnTo>
                    <a:pt x="100" y="299"/>
                  </a:lnTo>
                  <a:lnTo>
                    <a:pt x="125" y="331"/>
                  </a:lnTo>
                  <a:lnTo>
                    <a:pt x="153" y="333"/>
                  </a:lnTo>
                  <a:lnTo>
                    <a:pt x="153" y="333"/>
                  </a:lnTo>
                  <a:lnTo>
                    <a:pt x="153" y="3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73">
              <a:extLst>
                <a:ext uri="{FF2B5EF4-FFF2-40B4-BE49-F238E27FC236}">
                  <a16:creationId xmlns:a16="http://schemas.microsoft.com/office/drawing/2014/main" id="{4C3136DA-4315-A4AE-66DE-5AE50B998D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23891" y="10638501"/>
              <a:ext cx="725043" cy="447222"/>
            </a:xfrm>
            <a:custGeom>
              <a:avLst/>
              <a:gdLst>
                <a:gd name="T0" fmla="*/ 260 w 321"/>
                <a:gd name="T1" fmla="*/ 198 h 198"/>
                <a:gd name="T2" fmla="*/ 278 w 321"/>
                <a:gd name="T3" fmla="*/ 187 h 198"/>
                <a:gd name="T4" fmla="*/ 287 w 321"/>
                <a:gd name="T5" fmla="*/ 173 h 198"/>
                <a:gd name="T6" fmla="*/ 305 w 321"/>
                <a:gd name="T7" fmla="*/ 182 h 198"/>
                <a:gd name="T8" fmla="*/ 294 w 321"/>
                <a:gd name="T9" fmla="*/ 189 h 198"/>
                <a:gd name="T10" fmla="*/ 310 w 321"/>
                <a:gd name="T11" fmla="*/ 189 h 198"/>
                <a:gd name="T12" fmla="*/ 317 w 321"/>
                <a:gd name="T13" fmla="*/ 180 h 198"/>
                <a:gd name="T14" fmla="*/ 321 w 321"/>
                <a:gd name="T15" fmla="*/ 164 h 198"/>
                <a:gd name="T16" fmla="*/ 314 w 321"/>
                <a:gd name="T17" fmla="*/ 137 h 198"/>
                <a:gd name="T18" fmla="*/ 305 w 321"/>
                <a:gd name="T19" fmla="*/ 123 h 198"/>
                <a:gd name="T20" fmla="*/ 301 w 321"/>
                <a:gd name="T21" fmla="*/ 109 h 198"/>
                <a:gd name="T22" fmla="*/ 299 w 321"/>
                <a:gd name="T23" fmla="*/ 96 h 198"/>
                <a:gd name="T24" fmla="*/ 291 w 321"/>
                <a:gd name="T25" fmla="*/ 85 h 198"/>
                <a:gd name="T26" fmla="*/ 289 w 321"/>
                <a:gd name="T27" fmla="*/ 69 h 198"/>
                <a:gd name="T28" fmla="*/ 291 w 321"/>
                <a:gd name="T29" fmla="*/ 55 h 198"/>
                <a:gd name="T30" fmla="*/ 292 w 321"/>
                <a:gd name="T31" fmla="*/ 43 h 198"/>
                <a:gd name="T32" fmla="*/ 294 w 321"/>
                <a:gd name="T33" fmla="*/ 27 h 198"/>
                <a:gd name="T34" fmla="*/ 283 w 321"/>
                <a:gd name="T35" fmla="*/ 16 h 198"/>
                <a:gd name="T36" fmla="*/ 225 w 321"/>
                <a:gd name="T37" fmla="*/ 18 h 198"/>
                <a:gd name="T38" fmla="*/ 209 w 321"/>
                <a:gd name="T39" fmla="*/ 16 h 198"/>
                <a:gd name="T40" fmla="*/ 193 w 321"/>
                <a:gd name="T41" fmla="*/ 18 h 198"/>
                <a:gd name="T42" fmla="*/ 194 w 321"/>
                <a:gd name="T43" fmla="*/ 2 h 198"/>
                <a:gd name="T44" fmla="*/ 186 w 321"/>
                <a:gd name="T45" fmla="*/ 18 h 198"/>
                <a:gd name="T46" fmla="*/ 178 w 321"/>
                <a:gd name="T47" fmla="*/ 4 h 198"/>
                <a:gd name="T48" fmla="*/ 157 w 321"/>
                <a:gd name="T49" fmla="*/ 11 h 198"/>
                <a:gd name="T50" fmla="*/ 145 w 321"/>
                <a:gd name="T51" fmla="*/ 2 h 198"/>
                <a:gd name="T52" fmla="*/ 132 w 321"/>
                <a:gd name="T53" fmla="*/ 0 h 198"/>
                <a:gd name="T54" fmla="*/ 130 w 321"/>
                <a:gd name="T55" fmla="*/ 20 h 198"/>
                <a:gd name="T56" fmla="*/ 75 w 321"/>
                <a:gd name="T57" fmla="*/ 20 h 198"/>
                <a:gd name="T58" fmla="*/ 36 w 321"/>
                <a:gd name="T59" fmla="*/ 18 h 198"/>
                <a:gd name="T60" fmla="*/ 8 w 321"/>
                <a:gd name="T61" fmla="*/ 18 h 198"/>
                <a:gd name="T62" fmla="*/ 6 w 321"/>
                <a:gd name="T63" fmla="*/ 34 h 198"/>
                <a:gd name="T64" fmla="*/ 4 w 321"/>
                <a:gd name="T65" fmla="*/ 69 h 198"/>
                <a:gd name="T66" fmla="*/ 16 w 321"/>
                <a:gd name="T67" fmla="*/ 68 h 198"/>
                <a:gd name="T68" fmla="*/ 9 w 321"/>
                <a:gd name="T69" fmla="*/ 80 h 198"/>
                <a:gd name="T70" fmla="*/ 4 w 321"/>
                <a:gd name="T71" fmla="*/ 101 h 198"/>
                <a:gd name="T72" fmla="*/ 9 w 321"/>
                <a:gd name="T73" fmla="*/ 112 h 198"/>
                <a:gd name="T74" fmla="*/ 0 w 321"/>
                <a:gd name="T75" fmla="*/ 126 h 198"/>
                <a:gd name="T76" fmla="*/ 11 w 321"/>
                <a:gd name="T77" fmla="*/ 139 h 198"/>
                <a:gd name="T78" fmla="*/ 20 w 321"/>
                <a:gd name="T79" fmla="*/ 155 h 198"/>
                <a:gd name="T80" fmla="*/ 22 w 321"/>
                <a:gd name="T81" fmla="*/ 169 h 198"/>
                <a:gd name="T82" fmla="*/ 22 w 321"/>
                <a:gd name="T83" fmla="*/ 182 h 198"/>
                <a:gd name="T84" fmla="*/ 77 w 321"/>
                <a:gd name="T85" fmla="*/ 192 h 198"/>
                <a:gd name="T86" fmla="*/ 145 w 321"/>
                <a:gd name="T87" fmla="*/ 194 h 198"/>
                <a:gd name="T88" fmla="*/ 212 w 321"/>
                <a:gd name="T89" fmla="*/ 192 h 198"/>
                <a:gd name="T90" fmla="*/ 227 w 321"/>
                <a:gd name="T91" fmla="*/ 187 h 198"/>
                <a:gd name="T92" fmla="*/ 243 w 321"/>
                <a:gd name="T93" fmla="*/ 187 h 198"/>
                <a:gd name="T94" fmla="*/ 251 w 321"/>
                <a:gd name="T95" fmla="*/ 198 h 198"/>
                <a:gd name="T96" fmla="*/ 260 w 321"/>
                <a:gd name="T97" fmla="*/ 198 h 198"/>
                <a:gd name="T98" fmla="*/ 260 w 321"/>
                <a:gd name="T99" fmla="*/ 198 h 198"/>
                <a:gd name="T100" fmla="*/ 260 w 321"/>
                <a:gd name="T101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1" h="198">
                  <a:moveTo>
                    <a:pt x="260" y="198"/>
                  </a:moveTo>
                  <a:lnTo>
                    <a:pt x="278" y="187"/>
                  </a:lnTo>
                  <a:lnTo>
                    <a:pt x="287" y="173"/>
                  </a:lnTo>
                  <a:lnTo>
                    <a:pt x="305" y="182"/>
                  </a:lnTo>
                  <a:lnTo>
                    <a:pt x="294" y="189"/>
                  </a:lnTo>
                  <a:lnTo>
                    <a:pt x="310" y="189"/>
                  </a:lnTo>
                  <a:lnTo>
                    <a:pt x="317" y="180"/>
                  </a:lnTo>
                  <a:lnTo>
                    <a:pt x="321" y="164"/>
                  </a:lnTo>
                  <a:lnTo>
                    <a:pt x="314" y="137"/>
                  </a:lnTo>
                  <a:lnTo>
                    <a:pt x="305" y="123"/>
                  </a:lnTo>
                  <a:lnTo>
                    <a:pt x="301" y="109"/>
                  </a:lnTo>
                  <a:lnTo>
                    <a:pt x="299" y="96"/>
                  </a:lnTo>
                  <a:lnTo>
                    <a:pt x="291" y="85"/>
                  </a:lnTo>
                  <a:lnTo>
                    <a:pt x="289" y="69"/>
                  </a:lnTo>
                  <a:lnTo>
                    <a:pt x="291" y="55"/>
                  </a:lnTo>
                  <a:lnTo>
                    <a:pt x="292" y="43"/>
                  </a:lnTo>
                  <a:lnTo>
                    <a:pt x="294" y="27"/>
                  </a:lnTo>
                  <a:lnTo>
                    <a:pt x="283" y="16"/>
                  </a:lnTo>
                  <a:lnTo>
                    <a:pt x="225" y="18"/>
                  </a:lnTo>
                  <a:lnTo>
                    <a:pt x="209" y="16"/>
                  </a:lnTo>
                  <a:lnTo>
                    <a:pt x="193" y="18"/>
                  </a:lnTo>
                  <a:lnTo>
                    <a:pt x="194" y="2"/>
                  </a:lnTo>
                  <a:lnTo>
                    <a:pt x="186" y="18"/>
                  </a:lnTo>
                  <a:lnTo>
                    <a:pt x="178" y="4"/>
                  </a:lnTo>
                  <a:lnTo>
                    <a:pt x="157" y="11"/>
                  </a:lnTo>
                  <a:lnTo>
                    <a:pt x="145" y="2"/>
                  </a:lnTo>
                  <a:lnTo>
                    <a:pt x="132" y="0"/>
                  </a:lnTo>
                  <a:lnTo>
                    <a:pt x="130" y="20"/>
                  </a:lnTo>
                  <a:lnTo>
                    <a:pt x="75" y="20"/>
                  </a:lnTo>
                  <a:lnTo>
                    <a:pt x="36" y="18"/>
                  </a:lnTo>
                  <a:lnTo>
                    <a:pt x="8" y="18"/>
                  </a:lnTo>
                  <a:lnTo>
                    <a:pt x="6" y="34"/>
                  </a:lnTo>
                  <a:lnTo>
                    <a:pt x="4" y="69"/>
                  </a:lnTo>
                  <a:lnTo>
                    <a:pt x="16" y="68"/>
                  </a:lnTo>
                  <a:lnTo>
                    <a:pt x="9" y="80"/>
                  </a:lnTo>
                  <a:lnTo>
                    <a:pt x="4" y="101"/>
                  </a:lnTo>
                  <a:lnTo>
                    <a:pt x="9" y="112"/>
                  </a:lnTo>
                  <a:lnTo>
                    <a:pt x="0" y="126"/>
                  </a:lnTo>
                  <a:lnTo>
                    <a:pt x="11" y="139"/>
                  </a:lnTo>
                  <a:lnTo>
                    <a:pt x="20" y="155"/>
                  </a:lnTo>
                  <a:lnTo>
                    <a:pt x="22" y="169"/>
                  </a:lnTo>
                  <a:lnTo>
                    <a:pt x="22" y="182"/>
                  </a:lnTo>
                  <a:lnTo>
                    <a:pt x="77" y="192"/>
                  </a:lnTo>
                  <a:lnTo>
                    <a:pt x="145" y="194"/>
                  </a:lnTo>
                  <a:lnTo>
                    <a:pt x="212" y="192"/>
                  </a:lnTo>
                  <a:lnTo>
                    <a:pt x="227" y="187"/>
                  </a:lnTo>
                  <a:lnTo>
                    <a:pt x="243" y="187"/>
                  </a:lnTo>
                  <a:lnTo>
                    <a:pt x="251" y="198"/>
                  </a:lnTo>
                  <a:lnTo>
                    <a:pt x="260" y="198"/>
                  </a:lnTo>
                  <a:lnTo>
                    <a:pt x="260" y="198"/>
                  </a:lnTo>
                  <a:lnTo>
                    <a:pt x="260" y="1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74">
              <a:extLst>
                <a:ext uri="{FF2B5EF4-FFF2-40B4-BE49-F238E27FC236}">
                  <a16:creationId xmlns:a16="http://schemas.microsoft.com/office/drawing/2014/main" id="{E97BDB46-D6C4-C6AF-DFCC-C971B17EFC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375980" y="11575862"/>
              <a:ext cx="959947" cy="944136"/>
            </a:xfrm>
            <a:custGeom>
              <a:avLst/>
              <a:gdLst>
                <a:gd name="T0" fmla="*/ 329 w 425"/>
                <a:gd name="T1" fmla="*/ 406 h 418"/>
                <a:gd name="T2" fmla="*/ 373 w 425"/>
                <a:gd name="T3" fmla="*/ 411 h 418"/>
                <a:gd name="T4" fmla="*/ 386 w 425"/>
                <a:gd name="T5" fmla="*/ 384 h 418"/>
                <a:gd name="T6" fmla="*/ 389 w 425"/>
                <a:gd name="T7" fmla="*/ 333 h 418"/>
                <a:gd name="T8" fmla="*/ 416 w 425"/>
                <a:gd name="T9" fmla="*/ 247 h 418"/>
                <a:gd name="T10" fmla="*/ 421 w 425"/>
                <a:gd name="T11" fmla="*/ 201 h 418"/>
                <a:gd name="T12" fmla="*/ 414 w 425"/>
                <a:gd name="T13" fmla="*/ 155 h 418"/>
                <a:gd name="T14" fmla="*/ 389 w 425"/>
                <a:gd name="T15" fmla="*/ 131 h 418"/>
                <a:gd name="T16" fmla="*/ 359 w 425"/>
                <a:gd name="T17" fmla="*/ 114 h 418"/>
                <a:gd name="T18" fmla="*/ 322 w 425"/>
                <a:gd name="T19" fmla="*/ 90 h 418"/>
                <a:gd name="T20" fmla="*/ 302 w 425"/>
                <a:gd name="T21" fmla="*/ 73 h 418"/>
                <a:gd name="T22" fmla="*/ 292 w 425"/>
                <a:gd name="T23" fmla="*/ 48 h 418"/>
                <a:gd name="T24" fmla="*/ 281 w 425"/>
                <a:gd name="T25" fmla="*/ 34 h 418"/>
                <a:gd name="T26" fmla="*/ 258 w 425"/>
                <a:gd name="T27" fmla="*/ 44 h 418"/>
                <a:gd name="T28" fmla="*/ 222 w 425"/>
                <a:gd name="T29" fmla="*/ 37 h 418"/>
                <a:gd name="T30" fmla="*/ 181 w 425"/>
                <a:gd name="T31" fmla="*/ 28 h 418"/>
                <a:gd name="T32" fmla="*/ 154 w 425"/>
                <a:gd name="T33" fmla="*/ 12 h 418"/>
                <a:gd name="T34" fmla="*/ 133 w 425"/>
                <a:gd name="T35" fmla="*/ 0 h 418"/>
                <a:gd name="T36" fmla="*/ 92 w 425"/>
                <a:gd name="T37" fmla="*/ 26 h 418"/>
                <a:gd name="T38" fmla="*/ 74 w 425"/>
                <a:gd name="T39" fmla="*/ 64 h 418"/>
                <a:gd name="T40" fmla="*/ 19 w 425"/>
                <a:gd name="T41" fmla="*/ 66 h 418"/>
                <a:gd name="T42" fmla="*/ 9 w 425"/>
                <a:gd name="T43" fmla="*/ 101 h 418"/>
                <a:gd name="T44" fmla="*/ 12 w 425"/>
                <a:gd name="T45" fmla="*/ 117 h 418"/>
                <a:gd name="T46" fmla="*/ 26 w 425"/>
                <a:gd name="T47" fmla="*/ 139 h 418"/>
                <a:gd name="T48" fmla="*/ 19 w 425"/>
                <a:gd name="T49" fmla="*/ 167 h 418"/>
                <a:gd name="T50" fmla="*/ 39 w 425"/>
                <a:gd name="T51" fmla="*/ 192 h 418"/>
                <a:gd name="T52" fmla="*/ 21 w 425"/>
                <a:gd name="T53" fmla="*/ 231 h 418"/>
                <a:gd name="T54" fmla="*/ 30 w 425"/>
                <a:gd name="T55" fmla="*/ 313 h 418"/>
                <a:gd name="T56" fmla="*/ 49 w 425"/>
                <a:gd name="T57" fmla="*/ 341 h 418"/>
                <a:gd name="T58" fmla="*/ 90 w 425"/>
                <a:gd name="T59" fmla="*/ 350 h 418"/>
                <a:gd name="T60" fmla="*/ 128 w 425"/>
                <a:gd name="T61" fmla="*/ 365 h 418"/>
                <a:gd name="T62" fmla="*/ 162 w 425"/>
                <a:gd name="T63" fmla="*/ 372 h 418"/>
                <a:gd name="T64" fmla="*/ 187 w 425"/>
                <a:gd name="T65" fmla="*/ 388 h 418"/>
                <a:gd name="T66" fmla="*/ 215 w 425"/>
                <a:gd name="T67" fmla="*/ 391 h 418"/>
                <a:gd name="T68" fmla="*/ 231 w 425"/>
                <a:gd name="T69" fmla="*/ 390 h 418"/>
                <a:gd name="T70" fmla="*/ 258 w 425"/>
                <a:gd name="T71" fmla="*/ 409 h 418"/>
                <a:gd name="T72" fmla="*/ 272 w 425"/>
                <a:gd name="T73" fmla="*/ 398 h 418"/>
                <a:gd name="T74" fmla="*/ 308 w 425"/>
                <a:gd name="T75" fmla="*/ 416 h 418"/>
                <a:gd name="T76" fmla="*/ 324 w 425"/>
                <a:gd name="T7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5" h="418">
                  <a:moveTo>
                    <a:pt x="324" y="418"/>
                  </a:moveTo>
                  <a:lnTo>
                    <a:pt x="329" y="406"/>
                  </a:lnTo>
                  <a:lnTo>
                    <a:pt x="363" y="400"/>
                  </a:lnTo>
                  <a:lnTo>
                    <a:pt x="373" y="411"/>
                  </a:lnTo>
                  <a:lnTo>
                    <a:pt x="398" y="414"/>
                  </a:lnTo>
                  <a:lnTo>
                    <a:pt x="386" y="384"/>
                  </a:lnTo>
                  <a:lnTo>
                    <a:pt x="386" y="361"/>
                  </a:lnTo>
                  <a:lnTo>
                    <a:pt x="389" y="333"/>
                  </a:lnTo>
                  <a:lnTo>
                    <a:pt x="398" y="311"/>
                  </a:lnTo>
                  <a:lnTo>
                    <a:pt x="416" y="247"/>
                  </a:lnTo>
                  <a:lnTo>
                    <a:pt x="425" y="229"/>
                  </a:lnTo>
                  <a:lnTo>
                    <a:pt x="421" y="201"/>
                  </a:lnTo>
                  <a:lnTo>
                    <a:pt x="425" y="185"/>
                  </a:lnTo>
                  <a:lnTo>
                    <a:pt x="414" y="155"/>
                  </a:lnTo>
                  <a:lnTo>
                    <a:pt x="400" y="149"/>
                  </a:lnTo>
                  <a:lnTo>
                    <a:pt x="389" y="131"/>
                  </a:lnTo>
                  <a:lnTo>
                    <a:pt x="388" y="115"/>
                  </a:lnTo>
                  <a:lnTo>
                    <a:pt x="359" y="114"/>
                  </a:lnTo>
                  <a:lnTo>
                    <a:pt x="350" y="98"/>
                  </a:lnTo>
                  <a:lnTo>
                    <a:pt x="322" y="90"/>
                  </a:lnTo>
                  <a:lnTo>
                    <a:pt x="318" y="74"/>
                  </a:lnTo>
                  <a:lnTo>
                    <a:pt x="302" y="73"/>
                  </a:lnTo>
                  <a:lnTo>
                    <a:pt x="288" y="60"/>
                  </a:lnTo>
                  <a:lnTo>
                    <a:pt x="292" y="48"/>
                  </a:lnTo>
                  <a:lnTo>
                    <a:pt x="297" y="35"/>
                  </a:lnTo>
                  <a:lnTo>
                    <a:pt x="281" y="34"/>
                  </a:lnTo>
                  <a:lnTo>
                    <a:pt x="270" y="42"/>
                  </a:lnTo>
                  <a:lnTo>
                    <a:pt x="258" y="44"/>
                  </a:lnTo>
                  <a:lnTo>
                    <a:pt x="236" y="51"/>
                  </a:lnTo>
                  <a:lnTo>
                    <a:pt x="222" y="37"/>
                  </a:lnTo>
                  <a:lnTo>
                    <a:pt x="197" y="37"/>
                  </a:lnTo>
                  <a:lnTo>
                    <a:pt x="181" y="28"/>
                  </a:lnTo>
                  <a:lnTo>
                    <a:pt x="171" y="18"/>
                  </a:lnTo>
                  <a:lnTo>
                    <a:pt x="154" y="12"/>
                  </a:lnTo>
                  <a:lnTo>
                    <a:pt x="142" y="14"/>
                  </a:lnTo>
                  <a:lnTo>
                    <a:pt x="133" y="0"/>
                  </a:lnTo>
                  <a:lnTo>
                    <a:pt x="115" y="14"/>
                  </a:lnTo>
                  <a:lnTo>
                    <a:pt x="92" y="26"/>
                  </a:lnTo>
                  <a:lnTo>
                    <a:pt x="83" y="44"/>
                  </a:lnTo>
                  <a:lnTo>
                    <a:pt x="74" y="64"/>
                  </a:lnTo>
                  <a:lnTo>
                    <a:pt x="44" y="62"/>
                  </a:lnTo>
                  <a:lnTo>
                    <a:pt x="19" y="66"/>
                  </a:lnTo>
                  <a:lnTo>
                    <a:pt x="7" y="82"/>
                  </a:lnTo>
                  <a:lnTo>
                    <a:pt x="9" y="101"/>
                  </a:lnTo>
                  <a:lnTo>
                    <a:pt x="0" y="112"/>
                  </a:lnTo>
                  <a:lnTo>
                    <a:pt x="12" y="117"/>
                  </a:lnTo>
                  <a:lnTo>
                    <a:pt x="25" y="124"/>
                  </a:lnTo>
                  <a:lnTo>
                    <a:pt x="26" y="139"/>
                  </a:lnTo>
                  <a:lnTo>
                    <a:pt x="21" y="151"/>
                  </a:lnTo>
                  <a:lnTo>
                    <a:pt x="19" y="167"/>
                  </a:lnTo>
                  <a:lnTo>
                    <a:pt x="25" y="179"/>
                  </a:lnTo>
                  <a:lnTo>
                    <a:pt x="39" y="192"/>
                  </a:lnTo>
                  <a:lnTo>
                    <a:pt x="33" y="204"/>
                  </a:lnTo>
                  <a:lnTo>
                    <a:pt x="21" y="231"/>
                  </a:lnTo>
                  <a:lnTo>
                    <a:pt x="32" y="244"/>
                  </a:lnTo>
                  <a:lnTo>
                    <a:pt x="30" y="313"/>
                  </a:lnTo>
                  <a:lnTo>
                    <a:pt x="42" y="325"/>
                  </a:lnTo>
                  <a:lnTo>
                    <a:pt x="49" y="341"/>
                  </a:lnTo>
                  <a:lnTo>
                    <a:pt x="71" y="345"/>
                  </a:lnTo>
                  <a:lnTo>
                    <a:pt x="90" y="350"/>
                  </a:lnTo>
                  <a:lnTo>
                    <a:pt x="110" y="349"/>
                  </a:lnTo>
                  <a:lnTo>
                    <a:pt x="128" y="365"/>
                  </a:lnTo>
                  <a:lnTo>
                    <a:pt x="147" y="361"/>
                  </a:lnTo>
                  <a:lnTo>
                    <a:pt x="162" y="372"/>
                  </a:lnTo>
                  <a:lnTo>
                    <a:pt x="167" y="382"/>
                  </a:lnTo>
                  <a:lnTo>
                    <a:pt x="187" y="388"/>
                  </a:lnTo>
                  <a:lnTo>
                    <a:pt x="203" y="386"/>
                  </a:lnTo>
                  <a:lnTo>
                    <a:pt x="215" y="391"/>
                  </a:lnTo>
                  <a:lnTo>
                    <a:pt x="222" y="379"/>
                  </a:lnTo>
                  <a:lnTo>
                    <a:pt x="231" y="390"/>
                  </a:lnTo>
                  <a:lnTo>
                    <a:pt x="247" y="395"/>
                  </a:lnTo>
                  <a:lnTo>
                    <a:pt x="258" y="409"/>
                  </a:lnTo>
                  <a:lnTo>
                    <a:pt x="270" y="411"/>
                  </a:lnTo>
                  <a:lnTo>
                    <a:pt x="272" y="398"/>
                  </a:lnTo>
                  <a:lnTo>
                    <a:pt x="297" y="407"/>
                  </a:lnTo>
                  <a:lnTo>
                    <a:pt x="308" y="416"/>
                  </a:lnTo>
                  <a:lnTo>
                    <a:pt x="324" y="418"/>
                  </a:lnTo>
                  <a:lnTo>
                    <a:pt x="324" y="418"/>
                  </a:lnTo>
                  <a:lnTo>
                    <a:pt x="324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75">
              <a:extLst>
                <a:ext uri="{FF2B5EF4-FFF2-40B4-BE49-F238E27FC236}">
                  <a16:creationId xmlns:a16="http://schemas.microsoft.com/office/drawing/2014/main" id="{4212448A-5096-0D10-D111-65CD515215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17675" y="11772368"/>
              <a:ext cx="946395" cy="1520104"/>
            </a:xfrm>
            <a:custGeom>
              <a:avLst/>
              <a:gdLst>
                <a:gd name="T0" fmla="*/ 303 w 419"/>
                <a:gd name="T1" fmla="*/ 664 h 673"/>
                <a:gd name="T2" fmla="*/ 308 w 419"/>
                <a:gd name="T3" fmla="*/ 628 h 673"/>
                <a:gd name="T4" fmla="*/ 316 w 419"/>
                <a:gd name="T5" fmla="*/ 600 h 673"/>
                <a:gd name="T6" fmla="*/ 324 w 419"/>
                <a:gd name="T7" fmla="*/ 573 h 673"/>
                <a:gd name="T8" fmla="*/ 328 w 419"/>
                <a:gd name="T9" fmla="*/ 545 h 673"/>
                <a:gd name="T10" fmla="*/ 328 w 419"/>
                <a:gd name="T11" fmla="*/ 514 h 673"/>
                <a:gd name="T12" fmla="*/ 333 w 419"/>
                <a:gd name="T13" fmla="*/ 482 h 673"/>
                <a:gd name="T14" fmla="*/ 330 w 419"/>
                <a:gd name="T15" fmla="*/ 454 h 673"/>
                <a:gd name="T16" fmla="*/ 317 w 419"/>
                <a:gd name="T17" fmla="*/ 424 h 673"/>
                <a:gd name="T18" fmla="*/ 305 w 419"/>
                <a:gd name="T19" fmla="*/ 395 h 673"/>
                <a:gd name="T20" fmla="*/ 301 w 419"/>
                <a:gd name="T21" fmla="*/ 368 h 673"/>
                <a:gd name="T22" fmla="*/ 305 w 419"/>
                <a:gd name="T23" fmla="*/ 336 h 673"/>
                <a:gd name="T24" fmla="*/ 307 w 419"/>
                <a:gd name="T25" fmla="*/ 304 h 673"/>
                <a:gd name="T26" fmla="*/ 324 w 419"/>
                <a:gd name="T27" fmla="*/ 288 h 673"/>
                <a:gd name="T28" fmla="*/ 328 w 419"/>
                <a:gd name="T29" fmla="*/ 265 h 673"/>
                <a:gd name="T30" fmla="*/ 358 w 419"/>
                <a:gd name="T31" fmla="*/ 269 h 673"/>
                <a:gd name="T32" fmla="*/ 362 w 419"/>
                <a:gd name="T33" fmla="*/ 240 h 673"/>
                <a:gd name="T34" fmla="*/ 387 w 419"/>
                <a:gd name="T35" fmla="*/ 233 h 673"/>
                <a:gd name="T36" fmla="*/ 419 w 419"/>
                <a:gd name="T37" fmla="*/ 153 h 673"/>
                <a:gd name="T38" fmla="*/ 408 w 419"/>
                <a:gd name="T39" fmla="*/ 126 h 673"/>
                <a:gd name="T40" fmla="*/ 408 w 419"/>
                <a:gd name="T41" fmla="*/ 100 h 673"/>
                <a:gd name="T42" fmla="*/ 403 w 419"/>
                <a:gd name="T43" fmla="*/ 71 h 673"/>
                <a:gd name="T44" fmla="*/ 406 w 419"/>
                <a:gd name="T45" fmla="*/ 43 h 673"/>
                <a:gd name="T46" fmla="*/ 380 w 419"/>
                <a:gd name="T47" fmla="*/ 25 h 673"/>
                <a:gd name="T48" fmla="*/ 266 w 419"/>
                <a:gd name="T49" fmla="*/ 64 h 673"/>
                <a:gd name="T50" fmla="*/ 120 w 419"/>
                <a:gd name="T51" fmla="*/ 64 h 673"/>
                <a:gd name="T52" fmla="*/ 2 w 419"/>
                <a:gd name="T53" fmla="*/ 100 h 673"/>
                <a:gd name="T54" fmla="*/ 4 w 419"/>
                <a:gd name="T55" fmla="*/ 219 h 673"/>
                <a:gd name="T56" fmla="*/ 123 w 419"/>
                <a:gd name="T57" fmla="*/ 269 h 673"/>
                <a:gd name="T58" fmla="*/ 216 w 419"/>
                <a:gd name="T59" fmla="*/ 274 h 673"/>
                <a:gd name="T60" fmla="*/ 173 w 419"/>
                <a:gd name="T61" fmla="*/ 459 h 673"/>
                <a:gd name="T62" fmla="*/ 154 w 419"/>
                <a:gd name="T63" fmla="*/ 488 h 673"/>
                <a:gd name="T64" fmla="*/ 157 w 419"/>
                <a:gd name="T65" fmla="*/ 523 h 673"/>
                <a:gd name="T66" fmla="*/ 182 w 419"/>
                <a:gd name="T67" fmla="*/ 555 h 673"/>
                <a:gd name="T68" fmla="*/ 182 w 419"/>
                <a:gd name="T69" fmla="*/ 584 h 673"/>
                <a:gd name="T70" fmla="*/ 178 w 419"/>
                <a:gd name="T71" fmla="*/ 612 h 673"/>
                <a:gd name="T72" fmla="*/ 184 w 419"/>
                <a:gd name="T73" fmla="*/ 639 h 673"/>
                <a:gd name="T74" fmla="*/ 207 w 419"/>
                <a:gd name="T75" fmla="*/ 666 h 673"/>
                <a:gd name="T76" fmla="*/ 243 w 419"/>
                <a:gd name="T77" fmla="*/ 662 h 673"/>
                <a:gd name="T78" fmla="*/ 278 w 419"/>
                <a:gd name="T79" fmla="*/ 667 h 673"/>
                <a:gd name="T80" fmla="*/ 292 w 419"/>
                <a:gd name="T81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9" h="673">
                  <a:moveTo>
                    <a:pt x="292" y="673"/>
                  </a:moveTo>
                  <a:lnTo>
                    <a:pt x="303" y="664"/>
                  </a:lnTo>
                  <a:lnTo>
                    <a:pt x="314" y="655"/>
                  </a:lnTo>
                  <a:lnTo>
                    <a:pt x="308" y="628"/>
                  </a:lnTo>
                  <a:lnTo>
                    <a:pt x="310" y="616"/>
                  </a:lnTo>
                  <a:lnTo>
                    <a:pt x="316" y="600"/>
                  </a:lnTo>
                  <a:lnTo>
                    <a:pt x="316" y="591"/>
                  </a:lnTo>
                  <a:lnTo>
                    <a:pt x="324" y="573"/>
                  </a:lnTo>
                  <a:lnTo>
                    <a:pt x="326" y="557"/>
                  </a:lnTo>
                  <a:lnTo>
                    <a:pt x="328" y="545"/>
                  </a:lnTo>
                  <a:lnTo>
                    <a:pt x="326" y="527"/>
                  </a:lnTo>
                  <a:lnTo>
                    <a:pt x="328" y="514"/>
                  </a:lnTo>
                  <a:lnTo>
                    <a:pt x="328" y="495"/>
                  </a:lnTo>
                  <a:lnTo>
                    <a:pt x="333" y="482"/>
                  </a:lnTo>
                  <a:lnTo>
                    <a:pt x="335" y="466"/>
                  </a:lnTo>
                  <a:lnTo>
                    <a:pt x="330" y="454"/>
                  </a:lnTo>
                  <a:lnTo>
                    <a:pt x="324" y="440"/>
                  </a:lnTo>
                  <a:lnTo>
                    <a:pt x="317" y="424"/>
                  </a:lnTo>
                  <a:lnTo>
                    <a:pt x="308" y="411"/>
                  </a:lnTo>
                  <a:lnTo>
                    <a:pt x="305" y="395"/>
                  </a:lnTo>
                  <a:lnTo>
                    <a:pt x="300" y="384"/>
                  </a:lnTo>
                  <a:lnTo>
                    <a:pt x="301" y="368"/>
                  </a:lnTo>
                  <a:lnTo>
                    <a:pt x="303" y="352"/>
                  </a:lnTo>
                  <a:lnTo>
                    <a:pt x="305" y="336"/>
                  </a:lnTo>
                  <a:lnTo>
                    <a:pt x="301" y="324"/>
                  </a:lnTo>
                  <a:lnTo>
                    <a:pt x="307" y="304"/>
                  </a:lnTo>
                  <a:lnTo>
                    <a:pt x="317" y="299"/>
                  </a:lnTo>
                  <a:lnTo>
                    <a:pt x="324" y="288"/>
                  </a:lnTo>
                  <a:lnTo>
                    <a:pt x="316" y="274"/>
                  </a:lnTo>
                  <a:lnTo>
                    <a:pt x="328" y="265"/>
                  </a:lnTo>
                  <a:lnTo>
                    <a:pt x="346" y="274"/>
                  </a:lnTo>
                  <a:lnTo>
                    <a:pt x="358" y="269"/>
                  </a:lnTo>
                  <a:lnTo>
                    <a:pt x="364" y="254"/>
                  </a:lnTo>
                  <a:lnTo>
                    <a:pt x="362" y="240"/>
                  </a:lnTo>
                  <a:lnTo>
                    <a:pt x="374" y="230"/>
                  </a:lnTo>
                  <a:lnTo>
                    <a:pt x="387" y="233"/>
                  </a:lnTo>
                  <a:lnTo>
                    <a:pt x="405" y="238"/>
                  </a:lnTo>
                  <a:lnTo>
                    <a:pt x="419" y="153"/>
                  </a:lnTo>
                  <a:lnTo>
                    <a:pt x="403" y="155"/>
                  </a:lnTo>
                  <a:lnTo>
                    <a:pt x="408" y="126"/>
                  </a:lnTo>
                  <a:lnTo>
                    <a:pt x="417" y="114"/>
                  </a:lnTo>
                  <a:lnTo>
                    <a:pt x="408" y="100"/>
                  </a:lnTo>
                  <a:lnTo>
                    <a:pt x="396" y="82"/>
                  </a:lnTo>
                  <a:lnTo>
                    <a:pt x="403" y="71"/>
                  </a:lnTo>
                  <a:lnTo>
                    <a:pt x="401" y="55"/>
                  </a:lnTo>
                  <a:lnTo>
                    <a:pt x="406" y="43"/>
                  </a:lnTo>
                  <a:lnTo>
                    <a:pt x="399" y="28"/>
                  </a:lnTo>
                  <a:lnTo>
                    <a:pt x="380" y="25"/>
                  </a:lnTo>
                  <a:lnTo>
                    <a:pt x="282" y="0"/>
                  </a:lnTo>
                  <a:lnTo>
                    <a:pt x="266" y="64"/>
                  </a:lnTo>
                  <a:lnTo>
                    <a:pt x="223" y="64"/>
                  </a:lnTo>
                  <a:lnTo>
                    <a:pt x="120" y="64"/>
                  </a:lnTo>
                  <a:lnTo>
                    <a:pt x="2" y="66"/>
                  </a:lnTo>
                  <a:lnTo>
                    <a:pt x="2" y="100"/>
                  </a:lnTo>
                  <a:lnTo>
                    <a:pt x="0" y="133"/>
                  </a:lnTo>
                  <a:lnTo>
                    <a:pt x="4" y="219"/>
                  </a:lnTo>
                  <a:lnTo>
                    <a:pt x="4" y="267"/>
                  </a:lnTo>
                  <a:lnTo>
                    <a:pt x="123" y="269"/>
                  </a:lnTo>
                  <a:lnTo>
                    <a:pt x="195" y="269"/>
                  </a:lnTo>
                  <a:lnTo>
                    <a:pt x="216" y="274"/>
                  </a:lnTo>
                  <a:lnTo>
                    <a:pt x="195" y="376"/>
                  </a:lnTo>
                  <a:lnTo>
                    <a:pt x="173" y="459"/>
                  </a:lnTo>
                  <a:lnTo>
                    <a:pt x="168" y="475"/>
                  </a:lnTo>
                  <a:lnTo>
                    <a:pt x="154" y="488"/>
                  </a:lnTo>
                  <a:lnTo>
                    <a:pt x="148" y="505"/>
                  </a:lnTo>
                  <a:lnTo>
                    <a:pt x="157" y="523"/>
                  </a:lnTo>
                  <a:lnTo>
                    <a:pt x="173" y="537"/>
                  </a:lnTo>
                  <a:lnTo>
                    <a:pt x="182" y="555"/>
                  </a:lnTo>
                  <a:lnTo>
                    <a:pt x="177" y="568"/>
                  </a:lnTo>
                  <a:lnTo>
                    <a:pt x="182" y="584"/>
                  </a:lnTo>
                  <a:lnTo>
                    <a:pt x="178" y="600"/>
                  </a:lnTo>
                  <a:lnTo>
                    <a:pt x="178" y="612"/>
                  </a:lnTo>
                  <a:lnTo>
                    <a:pt x="178" y="626"/>
                  </a:lnTo>
                  <a:lnTo>
                    <a:pt x="184" y="639"/>
                  </a:lnTo>
                  <a:lnTo>
                    <a:pt x="193" y="653"/>
                  </a:lnTo>
                  <a:lnTo>
                    <a:pt x="207" y="666"/>
                  </a:lnTo>
                  <a:lnTo>
                    <a:pt x="223" y="667"/>
                  </a:lnTo>
                  <a:lnTo>
                    <a:pt x="243" y="662"/>
                  </a:lnTo>
                  <a:lnTo>
                    <a:pt x="255" y="660"/>
                  </a:lnTo>
                  <a:lnTo>
                    <a:pt x="278" y="667"/>
                  </a:lnTo>
                  <a:lnTo>
                    <a:pt x="292" y="673"/>
                  </a:lnTo>
                  <a:lnTo>
                    <a:pt x="292" y="673"/>
                  </a:lnTo>
                  <a:lnTo>
                    <a:pt x="292" y="6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76">
              <a:extLst>
                <a:ext uri="{FF2B5EF4-FFF2-40B4-BE49-F238E27FC236}">
                  <a16:creationId xmlns:a16="http://schemas.microsoft.com/office/drawing/2014/main" id="{6BE477C0-95D5-9DBD-C7AD-80A6271D26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10335836"/>
              <a:ext cx="603073" cy="623401"/>
            </a:xfrm>
            <a:custGeom>
              <a:avLst/>
              <a:gdLst>
                <a:gd name="T0" fmla="*/ 105 w 267"/>
                <a:gd name="T1" fmla="*/ 275 h 276"/>
                <a:gd name="T2" fmla="*/ 118 w 267"/>
                <a:gd name="T3" fmla="*/ 275 h 276"/>
                <a:gd name="T4" fmla="*/ 128 w 267"/>
                <a:gd name="T5" fmla="*/ 266 h 276"/>
                <a:gd name="T6" fmla="*/ 143 w 267"/>
                <a:gd name="T7" fmla="*/ 267 h 276"/>
                <a:gd name="T8" fmla="*/ 155 w 267"/>
                <a:gd name="T9" fmla="*/ 262 h 276"/>
                <a:gd name="T10" fmla="*/ 184 w 267"/>
                <a:gd name="T11" fmla="*/ 262 h 276"/>
                <a:gd name="T12" fmla="*/ 249 w 267"/>
                <a:gd name="T13" fmla="*/ 260 h 276"/>
                <a:gd name="T14" fmla="*/ 260 w 267"/>
                <a:gd name="T15" fmla="*/ 250 h 276"/>
                <a:gd name="T16" fmla="*/ 260 w 267"/>
                <a:gd name="T17" fmla="*/ 234 h 276"/>
                <a:gd name="T18" fmla="*/ 251 w 267"/>
                <a:gd name="T19" fmla="*/ 219 h 276"/>
                <a:gd name="T20" fmla="*/ 267 w 267"/>
                <a:gd name="T21" fmla="*/ 202 h 276"/>
                <a:gd name="T22" fmla="*/ 253 w 267"/>
                <a:gd name="T23" fmla="*/ 203 h 276"/>
                <a:gd name="T24" fmla="*/ 253 w 267"/>
                <a:gd name="T25" fmla="*/ 177 h 276"/>
                <a:gd name="T26" fmla="*/ 253 w 267"/>
                <a:gd name="T27" fmla="*/ 152 h 276"/>
                <a:gd name="T28" fmla="*/ 185 w 267"/>
                <a:gd name="T29" fmla="*/ 152 h 276"/>
                <a:gd name="T30" fmla="*/ 173 w 267"/>
                <a:gd name="T31" fmla="*/ 152 h 276"/>
                <a:gd name="T32" fmla="*/ 159 w 267"/>
                <a:gd name="T33" fmla="*/ 152 h 276"/>
                <a:gd name="T34" fmla="*/ 155 w 267"/>
                <a:gd name="T35" fmla="*/ 132 h 276"/>
                <a:gd name="T36" fmla="*/ 153 w 267"/>
                <a:gd name="T37" fmla="*/ 120 h 276"/>
                <a:gd name="T38" fmla="*/ 166 w 267"/>
                <a:gd name="T39" fmla="*/ 102 h 276"/>
                <a:gd name="T40" fmla="*/ 150 w 267"/>
                <a:gd name="T41" fmla="*/ 97 h 276"/>
                <a:gd name="T42" fmla="*/ 150 w 267"/>
                <a:gd name="T43" fmla="*/ 65 h 276"/>
                <a:gd name="T44" fmla="*/ 143 w 267"/>
                <a:gd name="T45" fmla="*/ 50 h 276"/>
                <a:gd name="T46" fmla="*/ 144 w 267"/>
                <a:gd name="T47" fmla="*/ 31 h 276"/>
                <a:gd name="T48" fmla="*/ 144 w 267"/>
                <a:gd name="T49" fmla="*/ 6 h 276"/>
                <a:gd name="T50" fmla="*/ 120 w 267"/>
                <a:gd name="T51" fmla="*/ 2 h 276"/>
                <a:gd name="T52" fmla="*/ 91 w 267"/>
                <a:gd name="T53" fmla="*/ 2 h 276"/>
                <a:gd name="T54" fmla="*/ 54 w 267"/>
                <a:gd name="T55" fmla="*/ 9 h 276"/>
                <a:gd name="T56" fmla="*/ 29 w 267"/>
                <a:gd name="T57" fmla="*/ 0 h 276"/>
                <a:gd name="T58" fmla="*/ 0 w 267"/>
                <a:gd name="T59" fmla="*/ 0 h 276"/>
                <a:gd name="T60" fmla="*/ 11 w 267"/>
                <a:gd name="T61" fmla="*/ 11 h 276"/>
                <a:gd name="T62" fmla="*/ 13 w 267"/>
                <a:gd name="T63" fmla="*/ 27 h 276"/>
                <a:gd name="T64" fmla="*/ 18 w 267"/>
                <a:gd name="T65" fmla="*/ 41 h 276"/>
                <a:gd name="T66" fmla="*/ 13 w 267"/>
                <a:gd name="T67" fmla="*/ 59 h 276"/>
                <a:gd name="T68" fmla="*/ 13 w 267"/>
                <a:gd name="T69" fmla="*/ 77 h 276"/>
                <a:gd name="T70" fmla="*/ 22 w 267"/>
                <a:gd name="T71" fmla="*/ 88 h 276"/>
                <a:gd name="T72" fmla="*/ 29 w 267"/>
                <a:gd name="T73" fmla="*/ 104 h 276"/>
                <a:gd name="T74" fmla="*/ 47 w 267"/>
                <a:gd name="T75" fmla="*/ 116 h 276"/>
                <a:gd name="T76" fmla="*/ 41 w 267"/>
                <a:gd name="T77" fmla="*/ 132 h 276"/>
                <a:gd name="T78" fmla="*/ 50 w 267"/>
                <a:gd name="T79" fmla="*/ 143 h 276"/>
                <a:gd name="T80" fmla="*/ 63 w 267"/>
                <a:gd name="T81" fmla="*/ 150 h 276"/>
                <a:gd name="T82" fmla="*/ 64 w 267"/>
                <a:gd name="T83" fmla="*/ 164 h 276"/>
                <a:gd name="T84" fmla="*/ 64 w 267"/>
                <a:gd name="T85" fmla="*/ 184 h 276"/>
                <a:gd name="T86" fmla="*/ 68 w 267"/>
                <a:gd name="T87" fmla="*/ 203 h 276"/>
                <a:gd name="T88" fmla="*/ 73 w 267"/>
                <a:gd name="T89" fmla="*/ 216 h 276"/>
                <a:gd name="T90" fmla="*/ 71 w 267"/>
                <a:gd name="T91" fmla="*/ 235 h 276"/>
                <a:gd name="T92" fmla="*/ 79 w 267"/>
                <a:gd name="T93" fmla="*/ 250 h 276"/>
                <a:gd name="T94" fmla="*/ 86 w 267"/>
                <a:gd name="T95" fmla="*/ 276 h 276"/>
                <a:gd name="T96" fmla="*/ 105 w 267"/>
                <a:gd name="T97" fmla="*/ 275 h 276"/>
                <a:gd name="T98" fmla="*/ 105 w 267"/>
                <a:gd name="T99" fmla="*/ 275 h 276"/>
                <a:gd name="T100" fmla="*/ 105 w 267"/>
                <a:gd name="T101" fmla="*/ 27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7" h="276">
                  <a:moveTo>
                    <a:pt x="105" y="275"/>
                  </a:moveTo>
                  <a:lnTo>
                    <a:pt x="118" y="275"/>
                  </a:lnTo>
                  <a:lnTo>
                    <a:pt x="128" y="266"/>
                  </a:lnTo>
                  <a:lnTo>
                    <a:pt x="143" y="267"/>
                  </a:lnTo>
                  <a:lnTo>
                    <a:pt x="155" y="262"/>
                  </a:lnTo>
                  <a:lnTo>
                    <a:pt x="184" y="262"/>
                  </a:lnTo>
                  <a:lnTo>
                    <a:pt x="249" y="260"/>
                  </a:lnTo>
                  <a:lnTo>
                    <a:pt x="260" y="250"/>
                  </a:lnTo>
                  <a:lnTo>
                    <a:pt x="260" y="234"/>
                  </a:lnTo>
                  <a:lnTo>
                    <a:pt x="251" y="219"/>
                  </a:lnTo>
                  <a:lnTo>
                    <a:pt x="267" y="202"/>
                  </a:lnTo>
                  <a:lnTo>
                    <a:pt x="253" y="203"/>
                  </a:lnTo>
                  <a:lnTo>
                    <a:pt x="253" y="177"/>
                  </a:lnTo>
                  <a:lnTo>
                    <a:pt x="253" y="152"/>
                  </a:lnTo>
                  <a:lnTo>
                    <a:pt x="185" y="152"/>
                  </a:lnTo>
                  <a:lnTo>
                    <a:pt x="173" y="152"/>
                  </a:lnTo>
                  <a:lnTo>
                    <a:pt x="159" y="152"/>
                  </a:lnTo>
                  <a:lnTo>
                    <a:pt x="155" y="132"/>
                  </a:lnTo>
                  <a:lnTo>
                    <a:pt x="153" y="120"/>
                  </a:lnTo>
                  <a:lnTo>
                    <a:pt x="166" y="102"/>
                  </a:lnTo>
                  <a:lnTo>
                    <a:pt x="150" y="97"/>
                  </a:lnTo>
                  <a:lnTo>
                    <a:pt x="150" y="65"/>
                  </a:lnTo>
                  <a:lnTo>
                    <a:pt x="143" y="50"/>
                  </a:lnTo>
                  <a:lnTo>
                    <a:pt x="144" y="31"/>
                  </a:lnTo>
                  <a:lnTo>
                    <a:pt x="144" y="6"/>
                  </a:lnTo>
                  <a:lnTo>
                    <a:pt x="120" y="2"/>
                  </a:lnTo>
                  <a:lnTo>
                    <a:pt x="91" y="2"/>
                  </a:lnTo>
                  <a:lnTo>
                    <a:pt x="54" y="9"/>
                  </a:lnTo>
                  <a:lnTo>
                    <a:pt x="29" y="0"/>
                  </a:lnTo>
                  <a:lnTo>
                    <a:pt x="0" y="0"/>
                  </a:lnTo>
                  <a:lnTo>
                    <a:pt x="11" y="11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3" y="59"/>
                  </a:lnTo>
                  <a:lnTo>
                    <a:pt x="13" y="77"/>
                  </a:lnTo>
                  <a:lnTo>
                    <a:pt x="22" y="88"/>
                  </a:lnTo>
                  <a:lnTo>
                    <a:pt x="29" y="104"/>
                  </a:lnTo>
                  <a:lnTo>
                    <a:pt x="47" y="116"/>
                  </a:lnTo>
                  <a:lnTo>
                    <a:pt x="41" y="132"/>
                  </a:lnTo>
                  <a:lnTo>
                    <a:pt x="50" y="143"/>
                  </a:lnTo>
                  <a:lnTo>
                    <a:pt x="63" y="150"/>
                  </a:lnTo>
                  <a:lnTo>
                    <a:pt x="64" y="164"/>
                  </a:lnTo>
                  <a:lnTo>
                    <a:pt x="64" y="184"/>
                  </a:lnTo>
                  <a:lnTo>
                    <a:pt x="68" y="203"/>
                  </a:lnTo>
                  <a:lnTo>
                    <a:pt x="73" y="216"/>
                  </a:lnTo>
                  <a:lnTo>
                    <a:pt x="71" y="235"/>
                  </a:lnTo>
                  <a:lnTo>
                    <a:pt x="79" y="250"/>
                  </a:lnTo>
                  <a:lnTo>
                    <a:pt x="86" y="276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5" y="2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77">
              <a:extLst>
                <a:ext uri="{FF2B5EF4-FFF2-40B4-BE49-F238E27FC236}">
                  <a16:creationId xmlns:a16="http://schemas.microsoft.com/office/drawing/2014/main" id="{0AFEDEFA-B42D-9F71-B8E8-687FA86597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80750" y="11282231"/>
              <a:ext cx="887669" cy="645988"/>
            </a:xfrm>
            <a:custGeom>
              <a:avLst/>
              <a:gdLst>
                <a:gd name="T0" fmla="*/ 178 w 393"/>
                <a:gd name="T1" fmla="*/ 286 h 286"/>
                <a:gd name="T2" fmla="*/ 212 w 393"/>
                <a:gd name="T3" fmla="*/ 276 h 286"/>
                <a:gd name="T4" fmla="*/ 263 w 393"/>
                <a:gd name="T5" fmla="*/ 276 h 286"/>
                <a:gd name="T6" fmla="*/ 342 w 393"/>
                <a:gd name="T7" fmla="*/ 277 h 286"/>
                <a:gd name="T8" fmla="*/ 342 w 393"/>
                <a:gd name="T9" fmla="*/ 245 h 286"/>
                <a:gd name="T10" fmla="*/ 340 w 393"/>
                <a:gd name="T11" fmla="*/ 229 h 286"/>
                <a:gd name="T12" fmla="*/ 349 w 393"/>
                <a:gd name="T13" fmla="*/ 217 h 286"/>
                <a:gd name="T14" fmla="*/ 356 w 393"/>
                <a:gd name="T15" fmla="*/ 204 h 286"/>
                <a:gd name="T16" fmla="*/ 352 w 393"/>
                <a:gd name="T17" fmla="*/ 192 h 286"/>
                <a:gd name="T18" fmla="*/ 354 w 393"/>
                <a:gd name="T19" fmla="*/ 176 h 286"/>
                <a:gd name="T20" fmla="*/ 363 w 393"/>
                <a:gd name="T21" fmla="*/ 158 h 286"/>
                <a:gd name="T22" fmla="*/ 365 w 393"/>
                <a:gd name="T23" fmla="*/ 144 h 286"/>
                <a:gd name="T24" fmla="*/ 379 w 393"/>
                <a:gd name="T25" fmla="*/ 133 h 286"/>
                <a:gd name="T26" fmla="*/ 390 w 393"/>
                <a:gd name="T27" fmla="*/ 115 h 286"/>
                <a:gd name="T28" fmla="*/ 391 w 393"/>
                <a:gd name="T29" fmla="*/ 103 h 286"/>
                <a:gd name="T30" fmla="*/ 386 w 393"/>
                <a:gd name="T31" fmla="*/ 89 h 286"/>
                <a:gd name="T32" fmla="*/ 393 w 393"/>
                <a:gd name="T33" fmla="*/ 71 h 286"/>
                <a:gd name="T34" fmla="*/ 393 w 393"/>
                <a:gd name="T35" fmla="*/ 60 h 286"/>
                <a:gd name="T36" fmla="*/ 390 w 393"/>
                <a:gd name="T37" fmla="*/ 44 h 286"/>
                <a:gd name="T38" fmla="*/ 384 w 393"/>
                <a:gd name="T39" fmla="*/ 28 h 286"/>
                <a:gd name="T40" fmla="*/ 386 w 393"/>
                <a:gd name="T41" fmla="*/ 18 h 286"/>
                <a:gd name="T42" fmla="*/ 261 w 393"/>
                <a:gd name="T43" fmla="*/ 3 h 286"/>
                <a:gd name="T44" fmla="*/ 229 w 393"/>
                <a:gd name="T45" fmla="*/ 2 h 286"/>
                <a:gd name="T46" fmla="*/ 192 w 393"/>
                <a:gd name="T47" fmla="*/ 14 h 286"/>
                <a:gd name="T48" fmla="*/ 123 w 393"/>
                <a:gd name="T49" fmla="*/ 2 h 286"/>
                <a:gd name="T50" fmla="*/ 55 w 393"/>
                <a:gd name="T51" fmla="*/ 0 h 286"/>
                <a:gd name="T52" fmla="*/ 3 w 393"/>
                <a:gd name="T53" fmla="*/ 0 h 286"/>
                <a:gd name="T54" fmla="*/ 3 w 393"/>
                <a:gd name="T55" fmla="*/ 42 h 286"/>
                <a:gd name="T56" fmla="*/ 3 w 393"/>
                <a:gd name="T57" fmla="*/ 126 h 286"/>
                <a:gd name="T58" fmla="*/ 0 w 393"/>
                <a:gd name="T59" fmla="*/ 206 h 286"/>
                <a:gd name="T60" fmla="*/ 2 w 393"/>
                <a:gd name="T61" fmla="*/ 240 h 286"/>
                <a:gd name="T62" fmla="*/ 2 w 393"/>
                <a:gd name="T63" fmla="*/ 272 h 286"/>
                <a:gd name="T64" fmla="*/ 167 w 393"/>
                <a:gd name="T65" fmla="*/ 272 h 286"/>
                <a:gd name="T66" fmla="*/ 178 w 393"/>
                <a:gd name="T67" fmla="*/ 286 h 286"/>
                <a:gd name="T68" fmla="*/ 178 w 393"/>
                <a:gd name="T69" fmla="*/ 286 h 286"/>
                <a:gd name="T70" fmla="*/ 178 w 393"/>
                <a:gd name="T71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3" h="286">
                  <a:moveTo>
                    <a:pt x="178" y="286"/>
                  </a:moveTo>
                  <a:lnTo>
                    <a:pt x="212" y="276"/>
                  </a:lnTo>
                  <a:lnTo>
                    <a:pt x="263" y="276"/>
                  </a:lnTo>
                  <a:lnTo>
                    <a:pt x="342" y="277"/>
                  </a:lnTo>
                  <a:lnTo>
                    <a:pt x="342" y="245"/>
                  </a:lnTo>
                  <a:lnTo>
                    <a:pt x="340" y="229"/>
                  </a:lnTo>
                  <a:lnTo>
                    <a:pt x="349" y="217"/>
                  </a:lnTo>
                  <a:lnTo>
                    <a:pt x="356" y="204"/>
                  </a:lnTo>
                  <a:lnTo>
                    <a:pt x="352" y="192"/>
                  </a:lnTo>
                  <a:lnTo>
                    <a:pt x="354" y="176"/>
                  </a:lnTo>
                  <a:lnTo>
                    <a:pt x="363" y="158"/>
                  </a:lnTo>
                  <a:lnTo>
                    <a:pt x="365" y="144"/>
                  </a:lnTo>
                  <a:lnTo>
                    <a:pt x="379" y="133"/>
                  </a:lnTo>
                  <a:lnTo>
                    <a:pt x="390" y="115"/>
                  </a:lnTo>
                  <a:lnTo>
                    <a:pt x="391" y="103"/>
                  </a:lnTo>
                  <a:lnTo>
                    <a:pt x="386" y="89"/>
                  </a:lnTo>
                  <a:lnTo>
                    <a:pt x="393" y="71"/>
                  </a:lnTo>
                  <a:lnTo>
                    <a:pt x="393" y="60"/>
                  </a:lnTo>
                  <a:lnTo>
                    <a:pt x="390" y="44"/>
                  </a:lnTo>
                  <a:lnTo>
                    <a:pt x="384" y="28"/>
                  </a:lnTo>
                  <a:lnTo>
                    <a:pt x="386" y="18"/>
                  </a:lnTo>
                  <a:lnTo>
                    <a:pt x="261" y="3"/>
                  </a:lnTo>
                  <a:lnTo>
                    <a:pt x="229" y="2"/>
                  </a:lnTo>
                  <a:lnTo>
                    <a:pt x="192" y="14"/>
                  </a:lnTo>
                  <a:lnTo>
                    <a:pt x="123" y="2"/>
                  </a:lnTo>
                  <a:lnTo>
                    <a:pt x="55" y="0"/>
                  </a:lnTo>
                  <a:lnTo>
                    <a:pt x="3" y="0"/>
                  </a:lnTo>
                  <a:lnTo>
                    <a:pt x="3" y="42"/>
                  </a:lnTo>
                  <a:lnTo>
                    <a:pt x="3" y="126"/>
                  </a:lnTo>
                  <a:lnTo>
                    <a:pt x="0" y="206"/>
                  </a:lnTo>
                  <a:lnTo>
                    <a:pt x="2" y="240"/>
                  </a:lnTo>
                  <a:lnTo>
                    <a:pt x="2" y="272"/>
                  </a:lnTo>
                  <a:lnTo>
                    <a:pt x="167" y="272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78">
              <a:extLst>
                <a:ext uri="{FF2B5EF4-FFF2-40B4-BE49-F238E27FC236}">
                  <a16:creationId xmlns:a16="http://schemas.microsoft.com/office/drawing/2014/main" id="{892887D9-AA13-2708-0E2D-DB1D5F181F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55484" y="11250609"/>
              <a:ext cx="514983" cy="670834"/>
            </a:xfrm>
            <a:custGeom>
              <a:avLst/>
              <a:gdLst>
                <a:gd name="T0" fmla="*/ 219 w 228"/>
                <a:gd name="T1" fmla="*/ 295 h 297"/>
                <a:gd name="T2" fmla="*/ 228 w 228"/>
                <a:gd name="T3" fmla="*/ 284 h 297"/>
                <a:gd name="T4" fmla="*/ 228 w 228"/>
                <a:gd name="T5" fmla="*/ 272 h 297"/>
                <a:gd name="T6" fmla="*/ 225 w 228"/>
                <a:gd name="T7" fmla="*/ 258 h 297"/>
                <a:gd name="T8" fmla="*/ 216 w 228"/>
                <a:gd name="T9" fmla="*/ 243 h 297"/>
                <a:gd name="T10" fmla="*/ 209 w 228"/>
                <a:gd name="T11" fmla="*/ 233 h 297"/>
                <a:gd name="T12" fmla="*/ 200 w 228"/>
                <a:gd name="T13" fmla="*/ 226 h 297"/>
                <a:gd name="T14" fmla="*/ 198 w 228"/>
                <a:gd name="T15" fmla="*/ 211 h 297"/>
                <a:gd name="T16" fmla="*/ 201 w 228"/>
                <a:gd name="T17" fmla="*/ 201 h 297"/>
                <a:gd name="T18" fmla="*/ 203 w 228"/>
                <a:gd name="T19" fmla="*/ 186 h 297"/>
                <a:gd name="T20" fmla="*/ 209 w 228"/>
                <a:gd name="T21" fmla="*/ 172 h 297"/>
                <a:gd name="T22" fmla="*/ 198 w 228"/>
                <a:gd name="T23" fmla="*/ 158 h 297"/>
                <a:gd name="T24" fmla="*/ 189 w 228"/>
                <a:gd name="T25" fmla="*/ 147 h 297"/>
                <a:gd name="T26" fmla="*/ 184 w 228"/>
                <a:gd name="T27" fmla="*/ 137 h 297"/>
                <a:gd name="T28" fmla="*/ 185 w 228"/>
                <a:gd name="T29" fmla="*/ 121 h 297"/>
                <a:gd name="T30" fmla="*/ 185 w 228"/>
                <a:gd name="T31" fmla="*/ 106 h 297"/>
                <a:gd name="T32" fmla="*/ 184 w 228"/>
                <a:gd name="T33" fmla="*/ 94 h 297"/>
                <a:gd name="T34" fmla="*/ 175 w 228"/>
                <a:gd name="T35" fmla="*/ 90 h 297"/>
                <a:gd name="T36" fmla="*/ 155 w 228"/>
                <a:gd name="T37" fmla="*/ 87 h 297"/>
                <a:gd name="T38" fmla="*/ 146 w 228"/>
                <a:gd name="T39" fmla="*/ 80 h 297"/>
                <a:gd name="T40" fmla="*/ 137 w 228"/>
                <a:gd name="T41" fmla="*/ 73 h 297"/>
                <a:gd name="T42" fmla="*/ 130 w 228"/>
                <a:gd name="T43" fmla="*/ 58 h 297"/>
                <a:gd name="T44" fmla="*/ 118 w 228"/>
                <a:gd name="T45" fmla="*/ 49 h 297"/>
                <a:gd name="T46" fmla="*/ 105 w 228"/>
                <a:gd name="T47" fmla="*/ 42 h 297"/>
                <a:gd name="T48" fmla="*/ 102 w 228"/>
                <a:gd name="T49" fmla="*/ 26 h 297"/>
                <a:gd name="T50" fmla="*/ 104 w 228"/>
                <a:gd name="T51" fmla="*/ 12 h 297"/>
                <a:gd name="T52" fmla="*/ 107 w 228"/>
                <a:gd name="T53" fmla="*/ 0 h 297"/>
                <a:gd name="T54" fmla="*/ 96 w 228"/>
                <a:gd name="T55" fmla="*/ 8 h 297"/>
                <a:gd name="T56" fmla="*/ 86 w 228"/>
                <a:gd name="T57" fmla="*/ 17 h 297"/>
                <a:gd name="T58" fmla="*/ 57 w 228"/>
                <a:gd name="T59" fmla="*/ 17 h 297"/>
                <a:gd name="T60" fmla="*/ 43 w 228"/>
                <a:gd name="T61" fmla="*/ 21 h 297"/>
                <a:gd name="T62" fmla="*/ 41 w 228"/>
                <a:gd name="T63" fmla="*/ 40 h 297"/>
                <a:gd name="T64" fmla="*/ 47 w 228"/>
                <a:gd name="T65" fmla="*/ 55 h 297"/>
                <a:gd name="T66" fmla="*/ 48 w 228"/>
                <a:gd name="T67" fmla="*/ 67 h 297"/>
                <a:gd name="T68" fmla="*/ 48 w 228"/>
                <a:gd name="T69" fmla="*/ 83 h 297"/>
                <a:gd name="T70" fmla="*/ 45 w 228"/>
                <a:gd name="T71" fmla="*/ 96 h 297"/>
                <a:gd name="T72" fmla="*/ 48 w 228"/>
                <a:gd name="T73" fmla="*/ 113 h 297"/>
                <a:gd name="T74" fmla="*/ 47 w 228"/>
                <a:gd name="T75" fmla="*/ 126 h 297"/>
                <a:gd name="T76" fmla="*/ 40 w 228"/>
                <a:gd name="T77" fmla="*/ 138 h 297"/>
                <a:gd name="T78" fmla="*/ 34 w 228"/>
                <a:gd name="T79" fmla="*/ 149 h 297"/>
                <a:gd name="T80" fmla="*/ 23 w 228"/>
                <a:gd name="T81" fmla="*/ 162 h 297"/>
                <a:gd name="T82" fmla="*/ 22 w 228"/>
                <a:gd name="T83" fmla="*/ 178 h 297"/>
                <a:gd name="T84" fmla="*/ 13 w 228"/>
                <a:gd name="T85" fmla="*/ 190 h 297"/>
                <a:gd name="T86" fmla="*/ 11 w 228"/>
                <a:gd name="T87" fmla="*/ 202 h 297"/>
                <a:gd name="T88" fmla="*/ 9 w 228"/>
                <a:gd name="T89" fmla="*/ 218 h 297"/>
                <a:gd name="T90" fmla="*/ 6 w 228"/>
                <a:gd name="T91" fmla="*/ 231 h 297"/>
                <a:gd name="T92" fmla="*/ 0 w 228"/>
                <a:gd name="T93" fmla="*/ 243 h 297"/>
                <a:gd name="T94" fmla="*/ 2 w 228"/>
                <a:gd name="T95" fmla="*/ 256 h 297"/>
                <a:gd name="T96" fmla="*/ 11 w 228"/>
                <a:gd name="T97" fmla="*/ 267 h 297"/>
                <a:gd name="T98" fmla="*/ 18 w 228"/>
                <a:gd name="T99" fmla="*/ 274 h 297"/>
                <a:gd name="T100" fmla="*/ 32 w 228"/>
                <a:gd name="T101" fmla="*/ 272 h 297"/>
                <a:gd name="T102" fmla="*/ 48 w 228"/>
                <a:gd name="T103" fmla="*/ 275 h 297"/>
                <a:gd name="T104" fmla="*/ 61 w 228"/>
                <a:gd name="T105" fmla="*/ 279 h 297"/>
                <a:gd name="T106" fmla="*/ 68 w 228"/>
                <a:gd name="T107" fmla="*/ 290 h 297"/>
                <a:gd name="T108" fmla="*/ 129 w 228"/>
                <a:gd name="T109" fmla="*/ 295 h 297"/>
                <a:gd name="T110" fmla="*/ 196 w 228"/>
                <a:gd name="T111" fmla="*/ 297 h 297"/>
                <a:gd name="T112" fmla="*/ 219 w 228"/>
                <a:gd name="T113" fmla="*/ 295 h 297"/>
                <a:gd name="T114" fmla="*/ 219 w 228"/>
                <a:gd name="T115" fmla="*/ 295 h 297"/>
                <a:gd name="T116" fmla="*/ 219 w 228"/>
                <a:gd name="T117" fmla="*/ 295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297">
                  <a:moveTo>
                    <a:pt x="219" y="295"/>
                  </a:moveTo>
                  <a:lnTo>
                    <a:pt x="228" y="284"/>
                  </a:lnTo>
                  <a:lnTo>
                    <a:pt x="228" y="272"/>
                  </a:lnTo>
                  <a:lnTo>
                    <a:pt x="225" y="258"/>
                  </a:lnTo>
                  <a:lnTo>
                    <a:pt x="216" y="243"/>
                  </a:lnTo>
                  <a:lnTo>
                    <a:pt x="209" y="233"/>
                  </a:lnTo>
                  <a:lnTo>
                    <a:pt x="200" y="226"/>
                  </a:lnTo>
                  <a:lnTo>
                    <a:pt x="198" y="211"/>
                  </a:lnTo>
                  <a:lnTo>
                    <a:pt x="201" y="201"/>
                  </a:lnTo>
                  <a:lnTo>
                    <a:pt x="203" y="186"/>
                  </a:lnTo>
                  <a:lnTo>
                    <a:pt x="209" y="172"/>
                  </a:lnTo>
                  <a:lnTo>
                    <a:pt x="198" y="158"/>
                  </a:lnTo>
                  <a:lnTo>
                    <a:pt x="189" y="147"/>
                  </a:lnTo>
                  <a:lnTo>
                    <a:pt x="184" y="137"/>
                  </a:lnTo>
                  <a:lnTo>
                    <a:pt x="185" y="121"/>
                  </a:lnTo>
                  <a:lnTo>
                    <a:pt x="185" y="106"/>
                  </a:lnTo>
                  <a:lnTo>
                    <a:pt x="184" y="94"/>
                  </a:lnTo>
                  <a:lnTo>
                    <a:pt x="175" y="90"/>
                  </a:lnTo>
                  <a:lnTo>
                    <a:pt x="155" y="87"/>
                  </a:lnTo>
                  <a:lnTo>
                    <a:pt x="146" y="80"/>
                  </a:lnTo>
                  <a:lnTo>
                    <a:pt x="137" y="73"/>
                  </a:lnTo>
                  <a:lnTo>
                    <a:pt x="130" y="58"/>
                  </a:lnTo>
                  <a:lnTo>
                    <a:pt x="118" y="49"/>
                  </a:lnTo>
                  <a:lnTo>
                    <a:pt x="105" y="42"/>
                  </a:lnTo>
                  <a:lnTo>
                    <a:pt x="102" y="26"/>
                  </a:lnTo>
                  <a:lnTo>
                    <a:pt x="104" y="12"/>
                  </a:lnTo>
                  <a:lnTo>
                    <a:pt x="107" y="0"/>
                  </a:lnTo>
                  <a:lnTo>
                    <a:pt x="96" y="8"/>
                  </a:lnTo>
                  <a:lnTo>
                    <a:pt x="86" y="17"/>
                  </a:lnTo>
                  <a:lnTo>
                    <a:pt x="57" y="17"/>
                  </a:lnTo>
                  <a:lnTo>
                    <a:pt x="43" y="21"/>
                  </a:lnTo>
                  <a:lnTo>
                    <a:pt x="41" y="40"/>
                  </a:lnTo>
                  <a:lnTo>
                    <a:pt x="47" y="55"/>
                  </a:lnTo>
                  <a:lnTo>
                    <a:pt x="48" y="67"/>
                  </a:lnTo>
                  <a:lnTo>
                    <a:pt x="48" y="83"/>
                  </a:lnTo>
                  <a:lnTo>
                    <a:pt x="45" y="96"/>
                  </a:lnTo>
                  <a:lnTo>
                    <a:pt x="48" y="113"/>
                  </a:lnTo>
                  <a:lnTo>
                    <a:pt x="47" y="126"/>
                  </a:lnTo>
                  <a:lnTo>
                    <a:pt x="40" y="138"/>
                  </a:lnTo>
                  <a:lnTo>
                    <a:pt x="34" y="149"/>
                  </a:lnTo>
                  <a:lnTo>
                    <a:pt x="23" y="162"/>
                  </a:lnTo>
                  <a:lnTo>
                    <a:pt x="22" y="178"/>
                  </a:lnTo>
                  <a:lnTo>
                    <a:pt x="13" y="190"/>
                  </a:lnTo>
                  <a:lnTo>
                    <a:pt x="11" y="202"/>
                  </a:lnTo>
                  <a:lnTo>
                    <a:pt x="9" y="218"/>
                  </a:lnTo>
                  <a:lnTo>
                    <a:pt x="6" y="231"/>
                  </a:lnTo>
                  <a:lnTo>
                    <a:pt x="0" y="243"/>
                  </a:lnTo>
                  <a:lnTo>
                    <a:pt x="2" y="256"/>
                  </a:lnTo>
                  <a:lnTo>
                    <a:pt x="11" y="267"/>
                  </a:lnTo>
                  <a:lnTo>
                    <a:pt x="18" y="274"/>
                  </a:lnTo>
                  <a:lnTo>
                    <a:pt x="32" y="272"/>
                  </a:lnTo>
                  <a:lnTo>
                    <a:pt x="48" y="275"/>
                  </a:lnTo>
                  <a:lnTo>
                    <a:pt x="61" y="279"/>
                  </a:lnTo>
                  <a:lnTo>
                    <a:pt x="68" y="290"/>
                  </a:lnTo>
                  <a:lnTo>
                    <a:pt x="129" y="295"/>
                  </a:lnTo>
                  <a:lnTo>
                    <a:pt x="196" y="297"/>
                  </a:lnTo>
                  <a:lnTo>
                    <a:pt x="219" y="295"/>
                  </a:lnTo>
                  <a:lnTo>
                    <a:pt x="219" y="295"/>
                  </a:lnTo>
                  <a:lnTo>
                    <a:pt x="219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79">
              <a:extLst>
                <a:ext uri="{FF2B5EF4-FFF2-40B4-BE49-F238E27FC236}">
                  <a16:creationId xmlns:a16="http://schemas.microsoft.com/office/drawing/2014/main" id="{47B2A172-9119-E98C-25D2-DBBFF17652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76654" y="10618174"/>
              <a:ext cx="840236" cy="453999"/>
            </a:xfrm>
            <a:custGeom>
              <a:avLst/>
              <a:gdLst>
                <a:gd name="T0" fmla="*/ 185 w 372"/>
                <a:gd name="T1" fmla="*/ 201 h 201"/>
                <a:gd name="T2" fmla="*/ 203 w 372"/>
                <a:gd name="T3" fmla="*/ 196 h 201"/>
                <a:gd name="T4" fmla="*/ 247 w 372"/>
                <a:gd name="T5" fmla="*/ 196 h 201"/>
                <a:gd name="T6" fmla="*/ 270 w 372"/>
                <a:gd name="T7" fmla="*/ 192 h 201"/>
                <a:gd name="T8" fmla="*/ 342 w 372"/>
                <a:gd name="T9" fmla="*/ 194 h 201"/>
                <a:gd name="T10" fmla="*/ 359 w 372"/>
                <a:gd name="T11" fmla="*/ 191 h 201"/>
                <a:gd name="T12" fmla="*/ 361 w 372"/>
                <a:gd name="T13" fmla="*/ 175 h 201"/>
                <a:gd name="T14" fmla="*/ 372 w 372"/>
                <a:gd name="T15" fmla="*/ 162 h 201"/>
                <a:gd name="T16" fmla="*/ 361 w 372"/>
                <a:gd name="T17" fmla="*/ 91 h 201"/>
                <a:gd name="T18" fmla="*/ 372 w 372"/>
                <a:gd name="T19" fmla="*/ 82 h 201"/>
                <a:gd name="T20" fmla="*/ 359 w 372"/>
                <a:gd name="T21" fmla="*/ 48 h 201"/>
                <a:gd name="T22" fmla="*/ 363 w 372"/>
                <a:gd name="T23" fmla="*/ 23 h 201"/>
                <a:gd name="T24" fmla="*/ 350 w 372"/>
                <a:gd name="T25" fmla="*/ 25 h 201"/>
                <a:gd name="T26" fmla="*/ 356 w 372"/>
                <a:gd name="T27" fmla="*/ 9 h 201"/>
                <a:gd name="T28" fmla="*/ 343 w 372"/>
                <a:gd name="T29" fmla="*/ 0 h 201"/>
                <a:gd name="T30" fmla="*/ 333 w 372"/>
                <a:gd name="T31" fmla="*/ 9 h 201"/>
                <a:gd name="T32" fmla="*/ 324 w 372"/>
                <a:gd name="T33" fmla="*/ 25 h 201"/>
                <a:gd name="T34" fmla="*/ 294 w 372"/>
                <a:gd name="T35" fmla="*/ 27 h 201"/>
                <a:gd name="T36" fmla="*/ 272 w 372"/>
                <a:gd name="T37" fmla="*/ 25 h 201"/>
                <a:gd name="T38" fmla="*/ 224 w 372"/>
                <a:gd name="T39" fmla="*/ 25 h 201"/>
                <a:gd name="T40" fmla="*/ 201 w 372"/>
                <a:gd name="T41" fmla="*/ 29 h 201"/>
                <a:gd name="T42" fmla="*/ 162 w 372"/>
                <a:gd name="T43" fmla="*/ 27 h 201"/>
                <a:gd name="T44" fmla="*/ 133 w 372"/>
                <a:gd name="T45" fmla="*/ 27 h 201"/>
                <a:gd name="T46" fmla="*/ 83 w 372"/>
                <a:gd name="T47" fmla="*/ 27 h 201"/>
                <a:gd name="T48" fmla="*/ 64 w 372"/>
                <a:gd name="T49" fmla="*/ 27 h 201"/>
                <a:gd name="T50" fmla="*/ 3 w 372"/>
                <a:gd name="T51" fmla="*/ 27 h 201"/>
                <a:gd name="T52" fmla="*/ 7 w 372"/>
                <a:gd name="T53" fmla="*/ 43 h 201"/>
                <a:gd name="T54" fmla="*/ 2 w 372"/>
                <a:gd name="T55" fmla="*/ 59 h 201"/>
                <a:gd name="T56" fmla="*/ 2 w 372"/>
                <a:gd name="T57" fmla="*/ 68 h 201"/>
                <a:gd name="T58" fmla="*/ 0 w 372"/>
                <a:gd name="T59" fmla="*/ 84 h 201"/>
                <a:gd name="T60" fmla="*/ 7 w 372"/>
                <a:gd name="T61" fmla="*/ 102 h 201"/>
                <a:gd name="T62" fmla="*/ 9 w 372"/>
                <a:gd name="T63" fmla="*/ 110 h 201"/>
                <a:gd name="T64" fmla="*/ 14 w 372"/>
                <a:gd name="T65" fmla="*/ 125 h 201"/>
                <a:gd name="T66" fmla="*/ 21 w 372"/>
                <a:gd name="T67" fmla="*/ 139 h 201"/>
                <a:gd name="T68" fmla="*/ 30 w 372"/>
                <a:gd name="T69" fmla="*/ 169 h 201"/>
                <a:gd name="T70" fmla="*/ 28 w 372"/>
                <a:gd name="T71" fmla="*/ 187 h 201"/>
                <a:gd name="T72" fmla="*/ 21 w 372"/>
                <a:gd name="T73" fmla="*/ 196 h 201"/>
                <a:gd name="T74" fmla="*/ 62 w 372"/>
                <a:gd name="T75" fmla="*/ 198 h 201"/>
                <a:gd name="T76" fmla="*/ 133 w 372"/>
                <a:gd name="T77" fmla="*/ 201 h 201"/>
                <a:gd name="T78" fmla="*/ 185 w 372"/>
                <a:gd name="T79" fmla="*/ 201 h 201"/>
                <a:gd name="T80" fmla="*/ 185 w 372"/>
                <a:gd name="T81" fmla="*/ 201 h 201"/>
                <a:gd name="T82" fmla="*/ 185 w 372"/>
                <a:gd name="T83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2" h="201">
                  <a:moveTo>
                    <a:pt x="185" y="201"/>
                  </a:moveTo>
                  <a:lnTo>
                    <a:pt x="203" y="196"/>
                  </a:lnTo>
                  <a:lnTo>
                    <a:pt x="247" y="196"/>
                  </a:lnTo>
                  <a:lnTo>
                    <a:pt x="270" y="192"/>
                  </a:lnTo>
                  <a:lnTo>
                    <a:pt x="342" y="194"/>
                  </a:lnTo>
                  <a:lnTo>
                    <a:pt x="359" y="191"/>
                  </a:lnTo>
                  <a:lnTo>
                    <a:pt x="361" y="175"/>
                  </a:lnTo>
                  <a:lnTo>
                    <a:pt x="372" y="162"/>
                  </a:lnTo>
                  <a:lnTo>
                    <a:pt x="361" y="91"/>
                  </a:lnTo>
                  <a:lnTo>
                    <a:pt x="372" y="82"/>
                  </a:lnTo>
                  <a:lnTo>
                    <a:pt x="359" y="48"/>
                  </a:lnTo>
                  <a:lnTo>
                    <a:pt x="363" y="23"/>
                  </a:lnTo>
                  <a:lnTo>
                    <a:pt x="350" y="25"/>
                  </a:lnTo>
                  <a:lnTo>
                    <a:pt x="356" y="9"/>
                  </a:lnTo>
                  <a:lnTo>
                    <a:pt x="343" y="0"/>
                  </a:lnTo>
                  <a:lnTo>
                    <a:pt x="333" y="9"/>
                  </a:lnTo>
                  <a:lnTo>
                    <a:pt x="324" y="25"/>
                  </a:lnTo>
                  <a:lnTo>
                    <a:pt x="294" y="27"/>
                  </a:lnTo>
                  <a:lnTo>
                    <a:pt x="272" y="25"/>
                  </a:lnTo>
                  <a:lnTo>
                    <a:pt x="224" y="25"/>
                  </a:lnTo>
                  <a:lnTo>
                    <a:pt x="201" y="29"/>
                  </a:lnTo>
                  <a:lnTo>
                    <a:pt x="162" y="27"/>
                  </a:lnTo>
                  <a:lnTo>
                    <a:pt x="133" y="27"/>
                  </a:lnTo>
                  <a:lnTo>
                    <a:pt x="83" y="27"/>
                  </a:lnTo>
                  <a:lnTo>
                    <a:pt x="64" y="27"/>
                  </a:lnTo>
                  <a:lnTo>
                    <a:pt x="3" y="27"/>
                  </a:lnTo>
                  <a:lnTo>
                    <a:pt x="7" y="43"/>
                  </a:lnTo>
                  <a:lnTo>
                    <a:pt x="2" y="59"/>
                  </a:lnTo>
                  <a:lnTo>
                    <a:pt x="2" y="68"/>
                  </a:lnTo>
                  <a:lnTo>
                    <a:pt x="0" y="84"/>
                  </a:lnTo>
                  <a:lnTo>
                    <a:pt x="7" y="102"/>
                  </a:lnTo>
                  <a:lnTo>
                    <a:pt x="9" y="110"/>
                  </a:lnTo>
                  <a:lnTo>
                    <a:pt x="14" y="125"/>
                  </a:lnTo>
                  <a:lnTo>
                    <a:pt x="21" y="139"/>
                  </a:lnTo>
                  <a:lnTo>
                    <a:pt x="30" y="169"/>
                  </a:lnTo>
                  <a:lnTo>
                    <a:pt x="28" y="187"/>
                  </a:lnTo>
                  <a:lnTo>
                    <a:pt x="21" y="196"/>
                  </a:lnTo>
                  <a:lnTo>
                    <a:pt x="62" y="198"/>
                  </a:lnTo>
                  <a:lnTo>
                    <a:pt x="133" y="201"/>
                  </a:lnTo>
                  <a:lnTo>
                    <a:pt x="185" y="201"/>
                  </a:lnTo>
                  <a:lnTo>
                    <a:pt x="185" y="201"/>
                  </a:lnTo>
                  <a:lnTo>
                    <a:pt x="185" y="2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0">
              <a:extLst>
                <a:ext uri="{FF2B5EF4-FFF2-40B4-BE49-F238E27FC236}">
                  <a16:creationId xmlns:a16="http://schemas.microsoft.com/office/drawing/2014/main" id="{B4155CDB-72A2-4D9D-3D7F-7CE69E911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02131" y="10884700"/>
              <a:ext cx="849270" cy="939618"/>
            </a:xfrm>
            <a:custGeom>
              <a:avLst/>
              <a:gdLst>
                <a:gd name="T0" fmla="*/ 150 w 376"/>
                <a:gd name="T1" fmla="*/ 416 h 416"/>
                <a:gd name="T2" fmla="*/ 151 w 376"/>
                <a:gd name="T3" fmla="*/ 299 h 416"/>
                <a:gd name="T4" fmla="*/ 155 w 376"/>
                <a:gd name="T5" fmla="*/ 247 h 416"/>
                <a:gd name="T6" fmla="*/ 287 w 376"/>
                <a:gd name="T7" fmla="*/ 251 h 416"/>
                <a:gd name="T8" fmla="*/ 306 w 376"/>
                <a:gd name="T9" fmla="*/ 251 h 416"/>
                <a:gd name="T10" fmla="*/ 322 w 376"/>
                <a:gd name="T11" fmla="*/ 252 h 416"/>
                <a:gd name="T12" fmla="*/ 338 w 376"/>
                <a:gd name="T13" fmla="*/ 251 h 416"/>
                <a:gd name="T14" fmla="*/ 356 w 376"/>
                <a:gd name="T15" fmla="*/ 243 h 416"/>
                <a:gd name="T16" fmla="*/ 370 w 376"/>
                <a:gd name="T17" fmla="*/ 249 h 416"/>
                <a:gd name="T18" fmla="*/ 372 w 376"/>
                <a:gd name="T19" fmla="*/ 217 h 416"/>
                <a:gd name="T20" fmla="*/ 370 w 376"/>
                <a:gd name="T21" fmla="*/ 194 h 416"/>
                <a:gd name="T22" fmla="*/ 376 w 376"/>
                <a:gd name="T23" fmla="*/ 178 h 416"/>
                <a:gd name="T24" fmla="*/ 374 w 376"/>
                <a:gd name="T25" fmla="*/ 142 h 416"/>
                <a:gd name="T26" fmla="*/ 374 w 376"/>
                <a:gd name="T27" fmla="*/ 113 h 416"/>
                <a:gd name="T28" fmla="*/ 376 w 376"/>
                <a:gd name="T29" fmla="*/ 83 h 416"/>
                <a:gd name="T30" fmla="*/ 308 w 376"/>
                <a:gd name="T31" fmla="*/ 81 h 416"/>
                <a:gd name="T32" fmla="*/ 256 w 376"/>
                <a:gd name="T33" fmla="*/ 78 h 416"/>
                <a:gd name="T34" fmla="*/ 255 w 376"/>
                <a:gd name="T35" fmla="*/ 65 h 416"/>
                <a:gd name="T36" fmla="*/ 246 w 376"/>
                <a:gd name="T37" fmla="*/ 55 h 416"/>
                <a:gd name="T38" fmla="*/ 249 w 376"/>
                <a:gd name="T39" fmla="*/ 19 h 416"/>
                <a:gd name="T40" fmla="*/ 233 w 376"/>
                <a:gd name="T41" fmla="*/ 26 h 416"/>
                <a:gd name="T42" fmla="*/ 137 w 376"/>
                <a:gd name="T43" fmla="*/ 19 h 416"/>
                <a:gd name="T44" fmla="*/ 123 w 376"/>
                <a:gd name="T45" fmla="*/ 23 h 416"/>
                <a:gd name="T46" fmla="*/ 110 w 376"/>
                <a:gd name="T47" fmla="*/ 21 h 416"/>
                <a:gd name="T48" fmla="*/ 91 w 376"/>
                <a:gd name="T49" fmla="*/ 30 h 416"/>
                <a:gd name="T50" fmla="*/ 68 w 376"/>
                <a:gd name="T51" fmla="*/ 33 h 416"/>
                <a:gd name="T52" fmla="*/ 68 w 376"/>
                <a:gd name="T53" fmla="*/ 0 h 416"/>
                <a:gd name="T54" fmla="*/ 43 w 376"/>
                <a:gd name="T55" fmla="*/ 23 h 416"/>
                <a:gd name="T56" fmla="*/ 34 w 376"/>
                <a:gd name="T57" fmla="*/ 48 h 416"/>
                <a:gd name="T58" fmla="*/ 37 w 376"/>
                <a:gd name="T59" fmla="*/ 67 h 416"/>
                <a:gd name="T60" fmla="*/ 37 w 376"/>
                <a:gd name="T61" fmla="*/ 85 h 416"/>
                <a:gd name="T62" fmla="*/ 30 w 376"/>
                <a:gd name="T63" fmla="*/ 99 h 416"/>
                <a:gd name="T64" fmla="*/ 29 w 376"/>
                <a:gd name="T65" fmla="*/ 115 h 416"/>
                <a:gd name="T66" fmla="*/ 18 w 376"/>
                <a:gd name="T67" fmla="*/ 144 h 416"/>
                <a:gd name="T68" fmla="*/ 21 w 376"/>
                <a:gd name="T69" fmla="*/ 170 h 416"/>
                <a:gd name="T70" fmla="*/ 23 w 376"/>
                <a:gd name="T71" fmla="*/ 186 h 416"/>
                <a:gd name="T72" fmla="*/ 20 w 376"/>
                <a:gd name="T73" fmla="*/ 211 h 416"/>
                <a:gd name="T74" fmla="*/ 2 w 376"/>
                <a:gd name="T75" fmla="*/ 222 h 416"/>
                <a:gd name="T76" fmla="*/ 0 w 376"/>
                <a:gd name="T77" fmla="*/ 238 h 416"/>
                <a:gd name="T78" fmla="*/ 13 w 376"/>
                <a:gd name="T79" fmla="*/ 272 h 416"/>
                <a:gd name="T80" fmla="*/ 11 w 376"/>
                <a:gd name="T81" fmla="*/ 288 h 416"/>
                <a:gd name="T82" fmla="*/ 4 w 376"/>
                <a:gd name="T83" fmla="*/ 309 h 416"/>
                <a:gd name="T84" fmla="*/ 7 w 376"/>
                <a:gd name="T85" fmla="*/ 331 h 416"/>
                <a:gd name="T86" fmla="*/ 27 w 376"/>
                <a:gd name="T87" fmla="*/ 340 h 416"/>
                <a:gd name="T88" fmla="*/ 37 w 376"/>
                <a:gd name="T89" fmla="*/ 350 h 416"/>
                <a:gd name="T90" fmla="*/ 45 w 376"/>
                <a:gd name="T91" fmla="*/ 370 h 416"/>
                <a:gd name="T92" fmla="*/ 59 w 376"/>
                <a:gd name="T93" fmla="*/ 386 h 416"/>
                <a:gd name="T94" fmla="*/ 66 w 376"/>
                <a:gd name="T95" fmla="*/ 405 h 416"/>
                <a:gd name="T96" fmla="*/ 150 w 376"/>
                <a:gd name="T97" fmla="*/ 416 h 416"/>
                <a:gd name="T98" fmla="*/ 150 w 376"/>
                <a:gd name="T99" fmla="*/ 416 h 416"/>
                <a:gd name="T100" fmla="*/ 150 w 376"/>
                <a:gd name="T101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6" h="416">
                  <a:moveTo>
                    <a:pt x="150" y="416"/>
                  </a:moveTo>
                  <a:lnTo>
                    <a:pt x="151" y="299"/>
                  </a:lnTo>
                  <a:lnTo>
                    <a:pt x="155" y="247"/>
                  </a:lnTo>
                  <a:lnTo>
                    <a:pt x="287" y="251"/>
                  </a:lnTo>
                  <a:lnTo>
                    <a:pt x="306" y="251"/>
                  </a:lnTo>
                  <a:lnTo>
                    <a:pt x="322" y="252"/>
                  </a:lnTo>
                  <a:lnTo>
                    <a:pt x="338" y="251"/>
                  </a:lnTo>
                  <a:lnTo>
                    <a:pt x="356" y="243"/>
                  </a:lnTo>
                  <a:lnTo>
                    <a:pt x="370" y="249"/>
                  </a:lnTo>
                  <a:lnTo>
                    <a:pt x="372" y="217"/>
                  </a:lnTo>
                  <a:lnTo>
                    <a:pt x="370" y="194"/>
                  </a:lnTo>
                  <a:lnTo>
                    <a:pt x="376" y="178"/>
                  </a:lnTo>
                  <a:lnTo>
                    <a:pt x="374" y="142"/>
                  </a:lnTo>
                  <a:lnTo>
                    <a:pt x="374" y="113"/>
                  </a:lnTo>
                  <a:lnTo>
                    <a:pt x="376" y="83"/>
                  </a:lnTo>
                  <a:lnTo>
                    <a:pt x="308" y="81"/>
                  </a:lnTo>
                  <a:lnTo>
                    <a:pt x="256" y="78"/>
                  </a:lnTo>
                  <a:lnTo>
                    <a:pt x="255" y="65"/>
                  </a:lnTo>
                  <a:lnTo>
                    <a:pt x="246" y="55"/>
                  </a:lnTo>
                  <a:lnTo>
                    <a:pt x="249" y="19"/>
                  </a:lnTo>
                  <a:lnTo>
                    <a:pt x="233" y="26"/>
                  </a:lnTo>
                  <a:lnTo>
                    <a:pt x="137" y="19"/>
                  </a:lnTo>
                  <a:lnTo>
                    <a:pt x="123" y="23"/>
                  </a:lnTo>
                  <a:lnTo>
                    <a:pt x="110" y="21"/>
                  </a:lnTo>
                  <a:lnTo>
                    <a:pt x="91" y="30"/>
                  </a:lnTo>
                  <a:lnTo>
                    <a:pt x="68" y="33"/>
                  </a:lnTo>
                  <a:lnTo>
                    <a:pt x="68" y="0"/>
                  </a:lnTo>
                  <a:lnTo>
                    <a:pt x="43" y="23"/>
                  </a:lnTo>
                  <a:lnTo>
                    <a:pt x="34" y="48"/>
                  </a:lnTo>
                  <a:lnTo>
                    <a:pt x="37" y="67"/>
                  </a:lnTo>
                  <a:lnTo>
                    <a:pt x="37" y="85"/>
                  </a:lnTo>
                  <a:lnTo>
                    <a:pt x="30" y="99"/>
                  </a:lnTo>
                  <a:lnTo>
                    <a:pt x="29" y="115"/>
                  </a:lnTo>
                  <a:lnTo>
                    <a:pt x="18" y="144"/>
                  </a:lnTo>
                  <a:lnTo>
                    <a:pt x="21" y="170"/>
                  </a:lnTo>
                  <a:lnTo>
                    <a:pt x="23" y="186"/>
                  </a:lnTo>
                  <a:lnTo>
                    <a:pt x="20" y="211"/>
                  </a:lnTo>
                  <a:lnTo>
                    <a:pt x="2" y="222"/>
                  </a:lnTo>
                  <a:lnTo>
                    <a:pt x="0" y="238"/>
                  </a:lnTo>
                  <a:lnTo>
                    <a:pt x="13" y="272"/>
                  </a:lnTo>
                  <a:lnTo>
                    <a:pt x="11" y="288"/>
                  </a:lnTo>
                  <a:lnTo>
                    <a:pt x="4" y="309"/>
                  </a:lnTo>
                  <a:lnTo>
                    <a:pt x="7" y="331"/>
                  </a:lnTo>
                  <a:lnTo>
                    <a:pt x="27" y="340"/>
                  </a:lnTo>
                  <a:lnTo>
                    <a:pt x="37" y="350"/>
                  </a:lnTo>
                  <a:lnTo>
                    <a:pt x="45" y="370"/>
                  </a:lnTo>
                  <a:lnTo>
                    <a:pt x="59" y="386"/>
                  </a:lnTo>
                  <a:lnTo>
                    <a:pt x="66" y="405"/>
                  </a:lnTo>
                  <a:lnTo>
                    <a:pt x="150" y="416"/>
                  </a:lnTo>
                  <a:lnTo>
                    <a:pt x="150" y="416"/>
                  </a:lnTo>
                  <a:lnTo>
                    <a:pt x="150" y="4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1">
              <a:extLst>
                <a:ext uri="{FF2B5EF4-FFF2-40B4-BE49-F238E27FC236}">
                  <a16:creationId xmlns:a16="http://schemas.microsoft.com/office/drawing/2014/main" id="{6F929F6A-13C3-2DDA-1D12-89FAB5F023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043195" y="11438080"/>
              <a:ext cx="688904" cy="402048"/>
            </a:xfrm>
            <a:custGeom>
              <a:avLst/>
              <a:gdLst>
                <a:gd name="T0" fmla="*/ 218 w 305"/>
                <a:gd name="T1" fmla="*/ 178 h 178"/>
                <a:gd name="T2" fmla="*/ 294 w 305"/>
                <a:gd name="T3" fmla="*/ 168 h 178"/>
                <a:gd name="T4" fmla="*/ 301 w 305"/>
                <a:gd name="T5" fmla="*/ 137 h 178"/>
                <a:gd name="T6" fmla="*/ 299 w 305"/>
                <a:gd name="T7" fmla="*/ 118 h 178"/>
                <a:gd name="T8" fmla="*/ 299 w 305"/>
                <a:gd name="T9" fmla="*/ 98 h 178"/>
                <a:gd name="T10" fmla="*/ 299 w 305"/>
                <a:gd name="T11" fmla="*/ 62 h 178"/>
                <a:gd name="T12" fmla="*/ 303 w 305"/>
                <a:gd name="T13" fmla="*/ 34 h 178"/>
                <a:gd name="T14" fmla="*/ 305 w 305"/>
                <a:gd name="T15" fmla="*/ 4 h 178"/>
                <a:gd name="T16" fmla="*/ 223 w 305"/>
                <a:gd name="T17" fmla="*/ 0 h 178"/>
                <a:gd name="T18" fmla="*/ 207 w 305"/>
                <a:gd name="T19" fmla="*/ 2 h 178"/>
                <a:gd name="T20" fmla="*/ 187 w 305"/>
                <a:gd name="T21" fmla="*/ 2 h 178"/>
                <a:gd name="T22" fmla="*/ 171 w 305"/>
                <a:gd name="T23" fmla="*/ 0 h 178"/>
                <a:gd name="T24" fmla="*/ 155 w 305"/>
                <a:gd name="T25" fmla="*/ 6 h 178"/>
                <a:gd name="T26" fmla="*/ 137 w 305"/>
                <a:gd name="T27" fmla="*/ 0 h 178"/>
                <a:gd name="T28" fmla="*/ 84 w 305"/>
                <a:gd name="T29" fmla="*/ 4 h 178"/>
                <a:gd name="T30" fmla="*/ 18 w 305"/>
                <a:gd name="T31" fmla="*/ 0 h 178"/>
                <a:gd name="T32" fmla="*/ 0 w 305"/>
                <a:gd name="T33" fmla="*/ 54 h 178"/>
                <a:gd name="T34" fmla="*/ 0 w 305"/>
                <a:gd name="T35" fmla="*/ 135 h 178"/>
                <a:gd name="T36" fmla="*/ 0 w 305"/>
                <a:gd name="T37" fmla="*/ 171 h 178"/>
                <a:gd name="T38" fmla="*/ 15 w 305"/>
                <a:gd name="T39" fmla="*/ 173 h 178"/>
                <a:gd name="T40" fmla="*/ 34 w 305"/>
                <a:gd name="T41" fmla="*/ 171 h 178"/>
                <a:gd name="T42" fmla="*/ 57 w 305"/>
                <a:gd name="T43" fmla="*/ 175 h 178"/>
                <a:gd name="T44" fmla="*/ 82 w 305"/>
                <a:gd name="T45" fmla="*/ 175 h 178"/>
                <a:gd name="T46" fmla="*/ 150 w 305"/>
                <a:gd name="T47" fmla="*/ 176 h 178"/>
                <a:gd name="T48" fmla="*/ 218 w 305"/>
                <a:gd name="T49" fmla="*/ 178 h 178"/>
                <a:gd name="T50" fmla="*/ 218 w 305"/>
                <a:gd name="T51" fmla="*/ 178 h 178"/>
                <a:gd name="T52" fmla="*/ 218 w 305"/>
                <a:gd name="T53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178">
                  <a:moveTo>
                    <a:pt x="218" y="178"/>
                  </a:moveTo>
                  <a:lnTo>
                    <a:pt x="294" y="168"/>
                  </a:lnTo>
                  <a:lnTo>
                    <a:pt x="301" y="137"/>
                  </a:lnTo>
                  <a:lnTo>
                    <a:pt x="299" y="118"/>
                  </a:lnTo>
                  <a:lnTo>
                    <a:pt x="299" y="98"/>
                  </a:lnTo>
                  <a:lnTo>
                    <a:pt x="299" y="62"/>
                  </a:lnTo>
                  <a:lnTo>
                    <a:pt x="303" y="34"/>
                  </a:lnTo>
                  <a:lnTo>
                    <a:pt x="305" y="4"/>
                  </a:lnTo>
                  <a:lnTo>
                    <a:pt x="223" y="0"/>
                  </a:lnTo>
                  <a:lnTo>
                    <a:pt x="207" y="2"/>
                  </a:lnTo>
                  <a:lnTo>
                    <a:pt x="187" y="2"/>
                  </a:lnTo>
                  <a:lnTo>
                    <a:pt x="171" y="0"/>
                  </a:lnTo>
                  <a:lnTo>
                    <a:pt x="155" y="6"/>
                  </a:lnTo>
                  <a:lnTo>
                    <a:pt x="137" y="0"/>
                  </a:lnTo>
                  <a:lnTo>
                    <a:pt x="84" y="4"/>
                  </a:lnTo>
                  <a:lnTo>
                    <a:pt x="18" y="0"/>
                  </a:lnTo>
                  <a:lnTo>
                    <a:pt x="0" y="54"/>
                  </a:lnTo>
                  <a:lnTo>
                    <a:pt x="0" y="135"/>
                  </a:lnTo>
                  <a:lnTo>
                    <a:pt x="0" y="171"/>
                  </a:lnTo>
                  <a:lnTo>
                    <a:pt x="15" y="173"/>
                  </a:lnTo>
                  <a:lnTo>
                    <a:pt x="34" y="171"/>
                  </a:lnTo>
                  <a:lnTo>
                    <a:pt x="57" y="175"/>
                  </a:lnTo>
                  <a:lnTo>
                    <a:pt x="82" y="175"/>
                  </a:lnTo>
                  <a:lnTo>
                    <a:pt x="150" y="176"/>
                  </a:lnTo>
                  <a:lnTo>
                    <a:pt x="218" y="178"/>
                  </a:lnTo>
                  <a:lnTo>
                    <a:pt x="218" y="178"/>
                  </a:lnTo>
                  <a:lnTo>
                    <a:pt x="218" y="1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2">
              <a:extLst>
                <a:ext uri="{FF2B5EF4-FFF2-40B4-BE49-F238E27FC236}">
                  <a16:creationId xmlns:a16="http://schemas.microsoft.com/office/drawing/2014/main" id="{F21ADB3C-6B8B-8C2C-852F-948E2AA730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79531" y="11049584"/>
              <a:ext cx="912514" cy="770217"/>
            </a:xfrm>
            <a:custGeom>
              <a:avLst/>
              <a:gdLst>
                <a:gd name="T0" fmla="*/ 386 w 404"/>
                <a:gd name="T1" fmla="*/ 340 h 341"/>
                <a:gd name="T2" fmla="*/ 402 w 404"/>
                <a:gd name="T3" fmla="*/ 341 h 341"/>
                <a:gd name="T4" fmla="*/ 401 w 404"/>
                <a:gd name="T5" fmla="*/ 318 h 341"/>
                <a:gd name="T6" fmla="*/ 402 w 404"/>
                <a:gd name="T7" fmla="*/ 229 h 341"/>
                <a:gd name="T8" fmla="*/ 404 w 404"/>
                <a:gd name="T9" fmla="*/ 145 h 341"/>
                <a:gd name="T10" fmla="*/ 402 w 404"/>
                <a:gd name="T11" fmla="*/ 103 h 341"/>
                <a:gd name="T12" fmla="*/ 404 w 404"/>
                <a:gd name="T13" fmla="*/ 39 h 341"/>
                <a:gd name="T14" fmla="*/ 402 w 404"/>
                <a:gd name="T15" fmla="*/ 0 h 341"/>
                <a:gd name="T16" fmla="*/ 385 w 404"/>
                <a:gd name="T17" fmla="*/ 3 h 341"/>
                <a:gd name="T18" fmla="*/ 294 w 404"/>
                <a:gd name="T19" fmla="*/ 3 h 341"/>
                <a:gd name="T20" fmla="*/ 285 w 404"/>
                <a:gd name="T21" fmla="*/ 24 h 341"/>
                <a:gd name="T22" fmla="*/ 262 w 404"/>
                <a:gd name="T23" fmla="*/ 33 h 341"/>
                <a:gd name="T24" fmla="*/ 260 w 404"/>
                <a:gd name="T25" fmla="*/ 49 h 341"/>
                <a:gd name="T26" fmla="*/ 246 w 404"/>
                <a:gd name="T27" fmla="*/ 58 h 341"/>
                <a:gd name="T28" fmla="*/ 246 w 404"/>
                <a:gd name="T29" fmla="*/ 80 h 341"/>
                <a:gd name="T30" fmla="*/ 223 w 404"/>
                <a:gd name="T31" fmla="*/ 83 h 341"/>
                <a:gd name="T32" fmla="*/ 217 w 404"/>
                <a:gd name="T33" fmla="*/ 99 h 341"/>
                <a:gd name="T34" fmla="*/ 201 w 404"/>
                <a:gd name="T35" fmla="*/ 101 h 341"/>
                <a:gd name="T36" fmla="*/ 189 w 404"/>
                <a:gd name="T37" fmla="*/ 99 h 341"/>
                <a:gd name="T38" fmla="*/ 178 w 404"/>
                <a:gd name="T39" fmla="*/ 110 h 341"/>
                <a:gd name="T40" fmla="*/ 164 w 404"/>
                <a:gd name="T41" fmla="*/ 112 h 341"/>
                <a:gd name="T42" fmla="*/ 153 w 404"/>
                <a:gd name="T43" fmla="*/ 124 h 341"/>
                <a:gd name="T44" fmla="*/ 141 w 404"/>
                <a:gd name="T45" fmla="*/ 126 h 341"/>
                <a:gd name="T46" fmla="*/ 137 w 404"/>
                <a:gd name="T47" fmla="*/ 144 h 341"/>
                <a:gd name="T48" fmla="*/ 118 w 404"/>
                <a:gd name="T49" fmla="*/ 174 h 341"/>
                <a:gd name="T50" fmla="*/ 112 w 404"/>
                <a:gd name="T51" fmla="*/ 194 h 341"/>
                <a:gd name="T52" fmla="*/ 93 w 404"/>
                <a:gd name="T53" fmla="*/ 201 h 341"/>
                <a:gd name="T54" fmla="*/ 80 w 404"/>
                <a:gd name="T55" fmla="*/ 211 h 341"/>
                <a:gd name="T56" fmla="*/ 86 w 404"/>
                <a:gd name="T57" fmla="*/ 226 h 341"/>
                <a:gd name="T58" fmla="*/ 78 w 404"/>
                <a:gd name="T59" fmla="*/ 236 h 341"/>
                <a:gd name="T60" fmla="*/ 61 w 404"/>
                <a:gd name="T61" fmla="*/ 238 h 341"/>
                <a:gd name="T62" fmla="*/ 48 w 404"/>
                <a:gd name="T63" fmla="*/ 245 h 341"/>
                <a:gd name="T64" fmla="*/ 39 w 404"/>
                <a:gd name="T65" fmla="*/ 258 h 341"/>
                <a:gd name="T66" fmla="*/ 18 w 404"/>
                <a:gd name="T67" fmla="*/ 268 h 341"/>
                <a:gd name="T68" fmla="*/ 23 w 404"/>
                <a:gd name="T69" fmla="*/ 284 h 341"/>
                <a:gd name="T70" fmla="*/ 2 w 404"/>
                <a:gd name="T71" fmla="*/ 299 h 341"/>
                <a:gd name="T72" fmla="*/ 4 w 404"/>
                <a:gd name="T73" fmla="*/ 318 h 341"/>
                <a:gd name="T74" fmla="*/ 0 w 404"/>
                <a:gd name="T75" fmla="*/ 340 h 341"/>
                <a:gd name="T76" fmla="*/ 39 w 404"/>
                <a:gd name="T77" fmla="*/ 338 h 341"/>
                <a:gd name="T78" fmla="*/ 107 w 404"/>
                <a:gd name="T79" fmla="*/ 341 h 341"/>
                <a:gd name="T80" fmla="*/ 312 w 404"/>
                <a:gd name="T81" fmla="*/ 340 h 341"/>
                <a:gd name="T82" fmla="*/ 386 w 404"/>
                <a:gd name="T83" fmla="*/ 340 h 341"/>
                <a:gd name="T84" fmla="*/ 386 w 404"/>
                <a:gd name="T85" fmla="*/ 340 h 341"/>
                <a:gd name="T86" fmla="*/ 386 w 404"/>
                <a:gd name="T87" fmla="*/ 34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4" h="341">
                  <a:moveTo>
                    <a:pt x="386" y="340"/>
                  </a:moveTo>
                  <a:lnTo>
                    <a:pt x="402" y="341"/>
                  </a:lnTo>
                  <a:lnTo>
                    <a:pt x="401" y="318"/>
                  </a:lnTo>
                  <a:lnTo>
                    <a:pt x="402" y="229"/>
                  </a:lnTo>
                  <a:lnTo>
                    <a:pt x="404" y="145"/>
                  </a:lnTo>
                  <a:lnTo>
                    <a:pt x="402" y="103"/>
                  </a:lnTo>
                  <a:lnTo>
                    <a:pt x="404" y="39"/>
                  </a:lnTo>
                  <a:lnTo>
                    <a:pt x="402" y="0"/>
                  </a:lnTo>
                  <a:lnTo>
                    <a:pt x="385" y="3"/>
                  </a:lnTo>
                  <a:lnTo>
                    <a:pt x="294" y="3"/>
                  </a:lnTo>
                  <a:lnTo>
                    <a:pt x="285" y="24"/>
                  </a:lnTo>
                  <a:lnTo>
                    <a:pt x="262" y="33"/>
                  </a:lnTo>
                  <a:lnTo>
                    <a:pt x="260" y="49"/>
                  </a:lnTo>
                  <a:lnTo>
                    <a:pt x="246" y="58"/>
                  </a:lnTo>
                  <a:lnTo>
                    <a:pt x="246" y="80"/>
                  </a:lnTo>
                  <a:lnTo>
                    <a:pt x="223" y="83"/>
                  </a:lnTo>
                  <a:lnTo>
                    <a:pt x="217" y="99"/>
                  </a:lnTo>
                  <a:lnTo>
                    <a:pt x="201" y="101"/>
                  </a:lnTo>
                  <a:lnTo>
                    <a:pt x="189" y="99"/>
                  </a:lnTo>
                  <a:lnTo>
                    <a:pt x="178" y="110"/>
                  </a:lnTo>
                  <a:lnTo>
                    <a:pt x="164" y="112"/>
                  </a:lnTo>
                  <a:lnTo>
                    <a:pt x="153" y="124"/>
                  </a:lnTo>
                  <a:lnTo>
                    <a:pt x="141" y="126"/>
                  </a:lnTo>
                  <a:lnTo>
                    <a:pt x="137" y="144"/>
                  </a:lnTo>
                  <a:lnTo>
                    <a:pt x="118" y="174"/>
                  </a:lnTo>
                  <a:lnTo>
                    <a:pt x="112" y="194"/>
                  </a:lnTo>
                  <a:lnTo>
                    <a:pt x="93" y="201"/>
                  </a:lnTo>
                  <a:lnTo>
                    <a:pt x="80" y="211"/>
                  </a:lnTo>
                  <a:lnTo>
                    <a:pt x="86" y="226"/>
                  </a:lnTo>
                  <a:lnTo>
                    <a:pt x="78" y="236"/>
                  </a:lnTo>
                  <a:lnTo>
                    <a:pt x="61" y="238"/>
                  </a:lnTo>
                  <a:lnTo>
                    <a:pt x="48" y="245"/>
                  </a:lnTo>
                  <a:lnTo>
                    <a:pt x="39" y="258"/>
                  </a:lnTo>
                  <a:lnTo>
                    <a:pt x="18" y="268"/>
                  </a:lnTo>
                  <a:lnTo>
                    <a:pt x="23" y="284"/>
                  </a:lnTo>
                  <a:lnTo>
                    <a:pt x="2" y="299"/>
                  </a:lnTo>
                  <a:lnTo>
                    <a:pt x="4" y="318"/>
                  </a:lnTo>
                  <a:lnTo>
                    <a:pt x="0" y="340"/>
                  </a:lnTo>
                  <a:lnTo>
                    <a:pt x="39" y="338"/>
                  </a:lnTo>
                  <a:lnTo>
                    <a:pt x="107" y="341"/>
                  </a:lnTo>
                  <a:lnTo>
                    <a:pt x="312" y="340"/>
                  </a:lnTo>
                  <a:lnTo>
                    <a:pt x="386" y="340"/>
                  </a:lnTo>
                  <a:lnTo>
                    <a:pt x="386" y="340"/>
                  </a:lnTo>
                  <a:lnTo>
                    <a:pt x="386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3">
              <a:extLst>
                <a:ext uri="{FF2B5EF4-FFF2-40B4-BE49-F238E27FC236}">
                  <a16:creationId xmlns:a16="http://schemas.microsoft.com/office/drawing/2014/main" id="{BECB7143-25FC-0816-A560-7122CED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01865" y="10828232"/>
              <a:ext cx="756664" cy="686644"/>
            </a:xfrm>
            <a:custGeom>
              <a:avLst/>
              <a:gdLst>
                <a:gd name="T0" fmla="*/ 191 w 335"/>
                <a:gd name="T1" fmla="*/ 297 h 304"/>
                <a:gd name="T2" fmla="*/ 216 w 335"/>
                <a:gd name="T3" fmla="*/ 283 h 304"/>
                <a:gd name="T4" fmla="*/ 219 w 335"/>
                <a:gd name="T5" fmla="*/ 254 h 304"/>
                <a:gd name="T6" fmla="*/ 241 w 335"/>
                <a:gd name="T7" fmla="*/ 242 h 304"/>
                <a:gd name="T8" fmla="*/ 264 w 335"/>
                <a:gd name="T9" fmla="*/ 235 h 304"/>
                <a:gd name="T10" fmla="*/ 292 w 335"/>
                <a:gd name="T11" fmla="*/ 238 h 304"/>
                <a:gd name="T12" fmla="*/ 319 w 335"/>
                <a:gd name="T13" fmla="*/ 231 h 304"/>
                <a:gd name="T14" fmla="*/ 335 w 335"/>
                <a:gd name="T15" fmla="*/ 204 h 304"/>
                <a:gd name="T16" fmla="*/ 319 w 335"/>
                <a:gd name="T17" fmla="*/ 187 h 304"/>
                <a:gd name="T18" fmla="*/ 301 w 335"/>
                <a:gd name="T19" fmla="*/ 162 h 304"/>
                <a:gd name="T20" fmla="*/ 296 w 335"/>
                <a:gd name="T21" fmla="*/ 131 h 304"/>
                <a:gd name="T22" fmla="*/ 282 w 335"/>
                <a:gd name="T23" fmla="*/ 112 h 304"/>
                <a:gd name="T24" fmla="*/ 285 w 335"/>
                <a:gd name="T25" fmla="*/ 83 h 304"/>
                <a:gd name="T26" fmla="*/ 276 w 335"/>
                <a:gd name="T27" fmla="*/ 58 h 304"/>
                <a:gd name="T28" fmla="*/ 248 w 335"/>
                <a:gd name="T29" fmla="*/ 42 h 304"/>
                <a:gd name="T30" fmla="*/ 221 w 335"/>
                <a:gd name="T31" fmla="*/ 55 h 304"/>
                <a:gd name="T32" fmla="*/ 187 w 335"/>
                <a:gd name="T33" fmla="*/ 41 h 304"/>
                <a:gd name="T34" fmla="*/ 152 w 335"/>
                <a:gd name="T35" fmla="*/ 10 h 304"/>
                <a:gd name="T36" fmla="*/ 121 w 335"/>
                <a:gd name="T37" fmla="*/ 14 h 304"/>
                <a:gd name="T38" fmla="*/ 91 w 335"/>
                <a:gd name="T39" fmla="*/ 35 h 304"/>
                <a:gd name="T40" fmla="*/ 79 w 335"/>
                <a:gd name="T41" fmla="*/ 71 h 304"/>
                <a:gd name="T42" fmla="*/ 57 w 335"/>
                <a:gd name="T43" fmla="*/ 96 h 304"/>
                <a:gd name="T44" fmla="*/ 0 w 335"/>
                <a:gd name="T45" fmla="*/ 108 h 304"/>
                <a:gd name="T46" fmla="*/ 0 w 335"/>
                <a:gd name="T47" fmla="*/ 135 h 304"/>
                <a:gd name="T48" fmla="*/ 20 w 335"/>
                <a:gd name="T49" fmla="*/ 156 h 304"/>
                <a:gd name="T50" fmla="*/ 25 w 335"/>
                <a:gd name="T51" fmla="*/ 219 h 304"/>
                <a:gd name="T52" fmla="*/ 43 w 335"/>
                <a:gd name="T53" fmla="*/ 240 h 304"/>
                <a:gd name="T54" fmla="*/ 63 w 335"/>
                <a:gd name="T55" fmla="*/ 261 h 304"/>
                <a:gd name="T56" fmla="*/ 82 w 335"/>
                <a:gd name="T57" fmla="*/ 279 h 304"/>
                <a:gd name="T58" fmla="*/ 109 w 335"/>
                <a:gd name="T59" fmla="*/ 283 h 304"/>
                <a:gd name="T60" fmla="*/ 134 w 335"/>
                <a:gd name="T61" fmla="*/ 290 h 304"/>
                <a:gd name="T62" fmla="*/ 162 w 335"/>
                <a:gd name="T63" fmla="*/ 293 h 304"/>
                <a:gd name="T64" fmla="*/ 180 w 335"/>
                <a:gd name="T65" fmla="*/ 304 h 304"/>
                <a:gd name="T66" fmla="*/ 180 w 335"/>
                <a:gd name="T67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5" h="304">
                  <a:moveTo>
                    <a:pt x="180" y="304"/>
                  </a:moveTo>
                  <a:lnTo>
                    <a:pt x="191" y="297"/>
                  </a:lnTo>
                  <a:lnTo>
                    <a:pt x="202" y="288"/>
                  </a:lnTo>
                  <a:lnTo>
                    <a:pt x="216" y="283"/>
                  </a:lnTo>
                  <a:lnTo>
                    <a:pt x="218" y="267"/>
                  </a:lnTo>
                  <a:lnTo>
                    <a:pt x="219" y="254"/>
                  </a:lnTo>
                  <a:lnTo>
                    <a:pt x="234" y="251"/>
                  </a:lnTo>
                  <a:lnTo>
                    <a:pt x="241" y="242"/>
                  </a:lnTo>
                  <a:lnTo>
                    <a:pt x="251" y="236"/>
                  </a:lnTo>
                  <a:lnTo>
                    <a:pt x="264" y="235"/>
                  </a:lnTo>
                  <a:lnTo>
                    <a:pt x="280" y="236"/>
                  </a:lnTo>
                  <a:lnTo>
                    <a:pt x="292" y="238"/>
                  </a:lnTo>
                  <a:lnTo>
                    <a:pt x="307" y="236"/>
                  </a:lnTo>
                  <a:lnTo>
                    <a:pt x="319" y="231"/>
                  </a:lnTo>
                  <a:lnTo>
                    <a:pt x="330" y="224"/>
                  </a:lnTo>
                  <a:lnTo>
                    <a:pt x="335" y="204"/>
                  </a:lnTo>
                  <a:lnTo>
                    <a:pt x="324" y="197"/>
                  </a:lnTo>
                  <a:lnTo>
                    <a:pt x="319" y="187"/>
                  </a:lnTo>
                  <a:lnTo>
                    <a:pt x="307" y="172"/>
                  </a:lnTo>
                  <a:lnTo>
                    <a:pt x="301" y="162"/>
                  </a:lnTo>
                  <a:lnTo>
                    <a:pt x="301" y="146"/>
                  </a:lnTo>
                  <a:lnTo>
                    <a:pt x="296" y="131"/>
                  </a:lnTo>
                  <a:lnTo>
                    <a:pt x="291" y="122"/>
                  </a:lnTo>
                  <a:lnTo>
                    <a:pt x="282" y="112"/>
                  </a:lnTo>
                  <a:lnTo>
                    <a:pt x="283" y="96"/>
                  </a:lnTo>
                  <a:lnTo>
                    <a:pt x="285" y="83"/>
                  </a:lnTo>
                  <a:lnTo>
                    <a:pt x="283" y="69"/>
                  </a:lnTo>
                  <a:lnTo>
                    <a:pt x="276" y="58"/>
                  </a:lnTo>
                  <a:lnTo>
                    <a:pt x="264" y="51"/>
                  </a:lnTo>
                  <a:lnTo>
                    <a:pt x="248" y="42"/>
                  </a:lnTo>
                  <a:lnTo>
                    <a:pt x="232" y="48"/>
                  </a:lnTo>
                  <a:lnTo>
                    <a:pt x="221" y="55"/>
                  </a:lnTo>
                  <a:lnTo>
                    <a:pt x="205" y="57"/>
                  </a:lnTo>
                  <a:lnTo>
                    <a:pt x="187" y="41"/>
                  </a:lnTo>
                  <a:lnTo>
                    <a:pt x="169" y="23"/>
                  </a:lnTo>
                  <a:lnTo>
                    <a:pt x="152" y="10"/>
                  </a:lnTo>
                  <a:lnTo>
                    <a:pt x="137" y="0"/>
                  </a:lnTo>
                  <a:lnTo>
                    <a:pt x="121" y="14"/>
                  </a:lnTo>
                  <a:lnTo>
                    <a:pt x="114" y="26"/>
                  </a:lnTo>
                  <a:lnTo>
                    <a:pt x="91" y="35"/>
                  </a:lnTo>
                  <a:lnTo>
                    <a:pt x="91" y="58"/>
                  </a:lnTo>
                  <a:lnTo>
                    <a:pt x="79" y="71"/>
                  </a:lnTo>
                  <a:lnTo>
                    <a:pt x="64" y="85"/>
                  </a:lnTo>
                  <a:lnTo>
                    <a:pt x="57" y="96"/>
                  </a:lnTo>
                  <a:lnTo>
                    <a:pt x="11" y="98"/>
                  </a:lnTo>
                  <a:lnTo>
                    <a:pt x="0" y="108"/>
                  </a:lnTo>
                  <a:lnTo>
                    <a:pt x="11" y="122"/>
                  </a:lnTo>
                  <a:lnTo>
                    <a:pt x="0" y="135"/>
                  </a:lnTo>
                  <a:lnTo>
                    <a:pt x="9" y="146"/>
                  </a:lnTo>
                  <a:lnTo>
                    <a:pt x="20" y="156"/>
                  </a:lnTo>
                  <a:lnTo>
                    <a:pt x="20" y="208"/>
                  </a:lnTo>
                  <a:lnTo>
                    <a:pt x="25" y="219"/>
                  </a:lnTo>
                  <a:lnTo>
                    <a:pt x="38" y="226"/>
                  </a:lnTo>
                  <a:lnTo>
                    <a:pt x="43" y="240"/>
                  </a:lnTo>
                  <a:lnTo>
                    <a:pt x="50" y="254"/>
                  </a:lnTo>
                  <a:lnTo>
                    <a:pt x="63" y="261"/>
                  </a:lnTo>
                  <a:lnTo>
                    <a:pt x="73" y="272"/>
                  </a:lnTo>
                  <a:lnTo>
                    <a:pt x="82" y="279"/>
                  </a:lnTo>
                  <a:lnTo>
                    <a:pt x="95" y="284"/>
                  </a:lnTo>
                  <a:lnTo>
                    <a:pt x="109" y="283"/>
                  </a:lnTo>
                  <a:lnTo>
                    <a:pt x="120" y="292"/>
                  </a:lnTo>
                  <a:lnTo>
                    <a:pt x="134" y="290"/>
                  </a:lnTo>
                  <a:lnTo>
                    <a:pt x="150" y="288"/>
                  </a:lnTo>
                  <a:lnTo>
                    <a:pt x="162" y="293"/>
                  </a:lnTo>
                  <a:lnTo>
                    <a:pt x="175" y="297"/>
                  </a:lnTo>
                  <a:lnTo>
                    <a:pt x="180" y="304"/>
                  </a:lnTo>
                  <a:lnTo>
                    <a:pt x="180" y="304"/>
                  </a:lnTo>
                  <a:lnTo>
                    <a:pt x="180" y="3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4">
              <a:extLst>
                <a:ext uri="{FF2B5EF4-FFF2-40B4-BE49-F238E27FC236}">
                  <a16:creationId xmlns:a16="http://schemas.microsoft.com/office/drawing/2014/main" id="{98FDF233-F5AA-B0F4-4556-62C9A6938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74789" y="10722074"/>
              <a:ext cx="582744" cy="571451"/>
            </a:xfrm>
            <a:custGeom>
              <a:avLst/>
              <a:gdLst>
                <a:gd name="T0" fmla="*/ 166 w 258"/>
                <a:gd name="T1" fmla="*/ 251 h 253"/>
                <a:gd name="T2" fmla="*/ 176 w 258"/>
                <a:gd name="T3" fmla="*/ 242 h 253"/>
                <a:gd name="T4" fmla="*/ 184 w 258"/>
                <a:gd name="T5" fmla="*/ 232 h 253"/>
                <a:gd name="T6" fmla="*/ 185 w 258"/>
                <a:gd name="T7" fmla="*/ 219 h 253"/>
                <a:gd name="T8" fmla="*/ 200 w 258"/>
                <a:gd name="T9" fmla="*/ 207 h 253"/>
                <a:gd name="T10" fmla="*/ 212 w 258"/>
                <a:gd name="T11" fmla="*/ 193 h 253"/>
                <a:gd name="T12" fmla="*/ 223 w 258"/>
                <a:gd name="T13" fmla="*/ 182 h 253"/>
                <a:gd name="T14" fmla="*/ 233 w 258"/>
                <a:gd name="T15" fmla="*/ 127 h 253"/>
                <a:gd name="T16" fmla="*/ 258 w 258"/>
                <a:gd name="T17" fmla="*/ 125 h 253"/>
                <a:gd name="T18" fmla="*/ 251 w 258"/>
                <a:gd name="T19" fmla="*/ 114 h 253"/>
                <a:gd name="T20" fmla="*/ 239 w 258"/>
                <a:gd name="T21" fmla="*/ 105 h 253"/>
                <a:gd name="T22" fmla="*/ 226 w 258"/>
                <a:gd name="T23" fmla="*/ 104 h 253"/>
                <a:gd name="T24" fmla="*/ 221 w 258"/>
                <a:gd name="T25" fmla="*/ 91 h 253"/>
                <a:gd name="T26" fmla="*/ 216 w 258"/>
                <a:gd name="T27" fmla="*/ 77 h 253"/>
                <a:gd name="T28" fmla="*/ 212 w 258"/>
                <a:gd name="T29" fmla="*/ 61 h 253"/>
                <a:gd name="T30" fmla="*/ 203 w 258"/>
                <a:gd name="T31" fmla="*/ 50 h 253"/>
                <a:gd name="T32" fmla="*/ 194 w 258"/>
                <a:gd name="T33" fmla="*/ 41 h 253"/>
                <a:gd name="T34" fmla="*/ 157 w 258"/>
                <a:gd name="T35" fmla="*/ 40 h 253"/>
                <a:gd name="T36" fmla="*/ 136 w 258"/>
                <a:gd name="T37" fmla="*/ 25 h 253"/>
                <a:gd name="T38" fmla="*/ 128 w 258"/>
                <a:gd name="T39" fmla="*/ 4 h 253"/>
                <a:gd name="T40" fmla="*/ 105 w 258"/>
                <a:gd name="T41" fmla="*/ 6 h 253"/>
                <a:gd name="T42" fmla="*/ 73 w 258"/>
                <a:gd name="T43" fmla="*/ 0 h 253"/>
                <a:gd name="T44" fmla="*/ 48 w 258"/>
                <a:gd name="T45" fmla="*/ 0 h 253"/>
                <a:gd name="T46" fmla="*/ 14 w 258"/>
                <a:gd name="T47" fmla="*/ 4 h 253"/>
                <a:gd name="T48" fmla="*/ 14 w 258"/>
                <a:gd name="T49" fmla="*/ 29 h 253"/>
                <a:gd name="T50" fmla="*/ 14 w 258"/>
                <a:gd name="T51" fmla="*/ 43 h 253"/>
                <a:gd name="T52" fmla="*/ 14 w 258"/>
                <a:gd name="T53" fmla="*/ 59 h 253"/>
                <a:gd name="T54" fmla="*/ 14 w 258"/>
                <a:gd name="T55" fmla="*/ 95 h 253"/>
                <a:gd name="T56" fmla="*/ 2 w 258"/>
                <a:gd name="T57" fmla="*/ 105 h 253"/>
                <a:gd name="T58" fmla="*/ 0 w 258"/>
                <a:gd name="T59" fmla="*/ 125 h 253"/>
                <a:gd name="T60" fmla="*/ 4 w 258"/>
                <a:gd name="T61" fmla="*/ 153 h 253"/>
                <a:gd name="T62" fmla="*/ 13 w 258"/>
                <a:gd name="T63" fmla="*/ 184 h 253"/>
                <a:gd name="T64" fmla="*/ 13 w 258"/>
                <a:gd name="T65" fmla="*/ 207 h 253"/>
                <a:gd name="T66" fmla="*/ 11 w 258"/>
                <a:gd name="T67" fmla="*/ 250 h 253"/>
                <a:gd name="T68" fmla="*/ 68 w 258"/>
                <a:gd name="T69" fmla="*/ 253 h 253"/>
                <a:gd name="T70" fmla="*/ 123 w 258"/>
                <a:gd name="T71" fmla="*/ 253 h 253"/>
                <a:gd name="T72" fmla="*/ 166 w 258"/>
                <a:gd name="T73" fmla="*/ 251 h 253"/>
                <a:gd name="T74" fmla="*/ 166 w 258"/>
                <a:gd name="T75" fmla="*/ 251 h 253"/>
                <a:gd name="T76" fmla="*/ 166 w 258"/>
                <a:gd name="T77" fmla="*/ 25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8" h="253">
                  <a:moveTo>
                    <a:pt x="166" y="251"/>
                  </a:moveTo>
                  <a:lnTo>
                    <a:pt x="176" y="242"/>
                  </a:lnTo>
                  <a:lnTo>
                    <a:pt x="184" y="232"/>
                  </a:lnTo>
                  <a:lnTo>
                    <a:pt x="185" y="219"/>
                  </a:lnTo>
                  <a:lnTo>
                    <a:pt x="200" y="207"/>
                  </a:lnTo>
                  <a:lnTo>
                    <a:pt x="212" y="193"/>
                  </a:lnTo>
                  <a:lnTo>
                    <a:pt x="223" y="182"/>
                  </a:lnTo>
                  <a:lnTo>
                    <a:pt x="233" y="127"/>
                  </a:lnTo>
                  <a:lnTo>
                    <a:pt x="258" y="125"/>
                  </a:lnTo>
                  <a:lnTo>
                    <a:pt x="251" y="114"/>
                  </a:lnTo>
                  <a:lnTo>
                    <a:pt x="239" y="105"/>
                  </a:lnTo>
                  <a:lnTo>
                    <a:pt x="226" y="104"/>
                  </a:lnTo>
                  <a:lnTo>
                    <a:pt x="221" y="91"/>
                  </a:lnTo>
                  <a:lnTo>
                    <a:pt x="216" y="77"/>
                  </a:lnTo>
                  <a:lnTo>
                    <a:pt x="212" y="61"/>
                  </a:lnTo>
                  <a:lnTo>
                    <a:pt x="203" y="50"/>
                  </a:lnTo>
                  <a:lnTo>
                    <a:pt x="194" y="41"/>
                  </a:lnTo>
                  <a:lnTo>
                    <a:pt x="157" y="40"/>
                  </a:lnTo>
                  <a:lnTo>
                    <a:pt x="136" y="25"/>
                  </a:lnTo>
                  <a:lnTo>
                    <a:pt x="128" y="4"/>
                  </a:lnTo>
                  <a:lnTo>
                    <a:pt x="105" y="6"/>
                  </a:lnTo>
                  <a:lnTo>
                    <a:pt x="73" y="0"/>
                  </a:lnTo>
                  <a:lnTo>
                    <a:pt x="48" y="0"/>
                  </a:lnTo>
                  <a:lnTo>
                    <a:pt x="14" y="4"/>
                  </a:lnTo>
                  <a:lnTo>
                    <a:pt x="14" y="29"/>
                  </a:lnTo>
                  <a:lnTo>
                    <a:pt x="14" y="43"/>
                  </a:lnTo>
                  <a:lnTo>
                    <a:pt x="14" y="59"/>
                  </a:lnTo>
                  <a:lnTo>
                    <a:pt x="14" y="95"/>
                  </a:lnTo>
                  <a:lnTo>
                    <a:pt x="2" y="105"/>
                  </a:lnTo>
                  <a:lnTo>
                    <a:pt x="0" y="125"/>
                  </a:lnTo>
                  <a:lnTo>
                    <a:pt x="4" y="153"/>
                  </a:lnTo>
                  <a:lnTo>
                    <a:pt x="13" y="184"/>
                  </a:lnTo>
                  <a:lnTo>
                    <a:pt x="13" y="207"/>
                  </a:lnTo>
                  <a:lnTo>
                    <a:pt x="11" y="250"/>
                  </a:lnTo>
                  <a:lnTo>
                    <a:pt x="68" y="253"/>
                  </a:lnTo>
                  <a:lnTo>
                    <a:pt x="123" y="253"/>
                  </a:lnTo>
                  <a:lnTo>
                    <a:pt x="166" y="251"/>
                  </a:lnTo>
                  <a:lnTo>
                    <a:pt x="166" y="251"/>
                  </a:lnTo>
                  <a:lnTo>
                    <a:pt x="16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">
              <a:extLst>
                <a:ext uri="{FF2B5EF4-FFF2-40B4-BE49-F238E27FC236}">
                  <a16:creationId xmlns:a16="http://schemas.microsoft.com/office/drawing/2014/main" id="{79344180-0169-7AEA-6D13-C4DA6956FC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46042" y="11828836"/>
              <a:ext cx="783769" cy="912514"/>
            </a:xfrm>
            <a:custGeom>
              <a:avLst/>
              <a:gdLst>
                <a:gd name="T0" fmla="*/ 312 w 347"/>
                <a:gd name="T1" fmla="*/ 404 h 404"/>
                <a:gd name="T2" fmla="*/ 308 w 347"/>
                <a:gd name="T3" fmla="*/ 386 h 404"/>
                <a:gd name="T4" fmla="*/ 296 w 347"/>
                <a:gd name="T5" fmla="*/ 379 h 404"/>
                <a:gd name="T6" fmla="*/ 280 w 347"/>
                <a:gd name="T7" fmla="*/ 374 h 404"/>
                <a:gd name="T8" fmla="*/ 262 w 347"/>
                <a:gd name="T9" fmla="*/ 368 h 404"/>
                <a:gd name="T10" fmla="*/ 257 w 347"/>
                <a:gd name="T11" fmla="*/ 354 h 404"/>
                <a:gd name="T12" fmla="*/ 244 w 347"/>
                <a:gd name="T13" fmla="*/ 352 h 404"/>
                <a:gd name="T14" fmla="*/ 232 w 347"/>
                <a:gd name="T15" fmla="*/ 342 h 404"/>
                <a:gd name="T16" fmla="*/ 221 w 347"/>
                <a:gd name="T17" fmla="*/ 327 h 404"/>
                <a:gd name="T18" fmla="*/ 210 w 347"/>
                <a:gd name="T19" fmla="*/ 304 h 404"/>
                <a:gd name="T20" fmla="*/ 216 w 347"/>
                <a:gd name="T21" fmla="*/ 288 h 404"/>
                <a:gd name="T22" fmla="*/ 230 w 347"/>
                <a:gd name="T23" fmla="*/ 286 h 404"/>
                <a:gd name="T24" fmla="*/ 228 w 347"/>
                <a:gd name="T25" fmla="*/ 267 h 404"/>
                <a:gd name="T26" fmla="*/ 237 w 347"/>
                <a:gd name="T27" fmla="*/ 251 h 404"/>
                <a:gd name="T28" fmla="*/ 235 w 347"/>
                <a:gd name="T29" fmla="*/ 235 h 404"/>
                <a:gd name="T30" fmla="*/ 248 w 347"/>
                <a:gd name="T31" fmla="*/ 237 h 404"/>
                <a:gd name="T32" fmla="*/ 264 w 347"/>
                <a:gd name="T33" fmla="*/ 222 h 404"/>
                <a:gd name="T34" fmla="*/ 278 w 347"/>
                <a:gd name="T35" fmla="*/ 228 h 404"/>
                <a:gd name="T36" fmla="*/ 292 w 347"/>
                <a:gd name="T37" fmla="*/ 222 h 404"/>
                <a:gd name="T38" fmla="*/ 303 w 347"/>
                <a:gd name="T39" fmla="*/ 213 h 404"/>
                <a:gd name="T40" fmla="*/ 314 w 347"/>
                <a:gd name="T41" fmla="*/ 206 h 404"/>
                <a:gd name="T42" fmla="*/ 308 w 347"/>
                <a:gd name="T43" fmla="*/ 192 h 404"/>
                <a:gd name="T44" fmla="*/ 301 w 347"/>
                <a:gd name="T45" fmla="*/ 176 h 404"/>
                <a:gd name="T46" fmla="*/ 280 w 347"/>
                <a:gd name="T47" fmla="*/ 173 h 404"/>
                <a:gd name="T48" fmla="*/ 267 w 347"/>
                <a:gd name="T49" fmla="*/ 165 h 404"/>
                <a:gd name="T50" fmla="*/ 253 w 347"/>
                <a:gd name="T51" fmla="*/ 165 h 404"/>
                <a:gd name="T52" fmla="*/ 246 w 347"/>
                <a:gd name="T53" fmla="*/ 155 h 404"/>
                <a:gd name="T54" fmla="*/ 241 w 347"/>
                <a:gd name="T55" fmla="*/ 142 h 404"/>
                <a:gd name="T56" fmla="*/ 246 w 347"/>
                <a:gd name="T57" fmla="*/ 126 h 404"/>
                <a:gd name="T58" fmla="*/ 251 w 347"/>
                <a:gd name="T59" fmla="*/ 114 h 404"/>
                <a:gd name="T60" fmla="*/ 242 w 347"/>
                <a:gd name="T61" fmla="*/ 100 h 404"/>
                <a:gd name="T62" fmla="*/ 237 w 347"/>
                <a:gd name="T63" fmla="*/ 89 h 404"/>
                <a:gd name="T64" fmla="*/ 235 w 347"/>
                <a:gd name="T65" fmla="*/ 76 h 404"/>
                <a:gd name="T66" fmla="*/ 228 w 347"/>
                <a:gd name="T67" fmla="*/ 62 h 404"/>
                <a:gd name="T68" fmla="*/ 217 w 347"/>
                <a:gd name="T69" fmla="*/ 48 h 404"/>
                <a:gd name="T70" fmla="*/ 212 w 347"/>
                <a:gd name="T71" fmla="*/ 37 h 404"/>
                <a:gd name="T72" fmla="*/ 200 w 347"/>
                <a:gd name="T73" fmla="*/ 30 h 404"/>
                <a:gd name="T74" fmla="*/ 191 w 347"/>
                <a:gd name="T75" fmla="*/ 16 h 404"/>
                <a:gd name="T76" fmla="*/ 178 w 347"/>
                <a:gd name="T77" fmla="*/ 18 h 404"/>
                <a:gd name="T78" fmla="*/ 159 w 347"/>
                <a:gd name="T79" fmla="*/ 18 h 404"/>
                <a:gd name="T80" fmla="*/ 150 w 347"/>
                <a:gd name="T81" fmla="*/ 11 h 404"/>
                <a:gd name="T82" fmla="*/ 139 w 347"/>
                <a:gd name="T83" fmla="*/ 0 h 404"/>
                <a:gd name="T84" fmla="*/ 134 w 347"/>
                <a:gd name="T85" fmla="*/ 35 h 404"/>
                <a:gd name="T86" fmla="*/ 57 w 347"/>
                <a:gd name="T87" fmla="*/ 32 h 404"/>
                <a:gd name="T88" fmla="*/ 6 w 347"/>
                <a:gd name="T89" fmla="*/ 32 h 404"/>
                <a:gd name="T90" fmla="*/ 4 w 347"/>
                <a:gd name="T91" fmla="*/ 126 h 404"/>
                <a:gd name="T92" fmla="*/ 2 w 347"/>
                <a:gd name="T93" fmla="*/ 235 h 404"/>
                <a:gd name="T94" fmla="*/ 6 w 347"/>
                <a:gd name="T95" fmla="*/ 265 h 404"/>
                <a:gd name="T96" fmla="*/ 4 w 347"/>
                <a:gd name="T97" fmla="*/ 308 h 404"/>
                <a:gd name="T98" fmla="*/ 0 w 347"/>
                <a:gd name="T99" fmla="*/ 384 h 404"/>
                <a:gd name="T100" fmla="*/ 61 w 347"/>
                <a:gd name="T101" fmla="*/ 388 h 404"/>
                <a:gd name="T102" fmla="*/ 312 w 347"/>
                <a:gd name="T103" fmla="*/ 404 h 404"/>
                <a:gd name="T104" fmla="*/ 312 w 347"/>
                <a:gd name="T105" fmla="*/ 404 h 404"/>
                <a:gd name="T106" fmla="*/ 312 w 347"/>
                <a:gd name="T107" fmla="*/ 404 h 404"/>
                <a:gd name="T108" fmla="*/ 347 w 347"/>
                <a:gd name="T109" fmla="*/ 402 h 404"/>
                <a:gd name="T110" fmla="*/ 333 w 347"/>
                <a:gd name="T111" fmla="*/ 397 h 404"/>
                <a:gd name="T112" fmla="*/ 347 w 347"/>
                <a:gd name="T113" fmla="*/ 402 h 404"/>
                <a:gd name="T114" fmla="*/ 347 w 347"/>
                <a:gd name="T115" fmla="*/ 402 h 404"/>
                <a:gd name="T116" fmla="*/ 347 w 347"/>
                <a:gd name="T117" fmla="*/ 402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7" h="404">
                  <a:moveTo>
                    <a:pt x="312" y="404"/>
                  </a:moveTo>
                  <a:lnTo>
                    <a:pt x="308" y="386"/>
                  </a:lnTo>
                  <a:lnTo>
                    <a:pt x="296" y="379"/>
                  </a:lnTo>
                  <a:lnTo>
                    <a:pt x="280" y="374"/>
                  </a:lnTo>
                  <a:lnTo>
                    <a:pt x="262" y="368"/>
                  </a:lnTo>
                  <a:lnTo>
                    <a:pt x="257" y="354"/>
                  </a:lnTo>
                  <a:lnTo>
                    <a:pt x="244" y="352"/>
                  </a:lnTo>
                  <a:lnTo>
                    <a:pt x="232" y="342"/>
                  </a:lnTo>
                  <a:lnTo>
                    <a:pt x="221" y="327"/>
                  </a:lnTo>
                  <a:lnTo>
                    <a:pt x="210" y="304"/>
                  </a:lnTo>
                  <a:lnTo>
                    <a:pt x="216" y="288"/>
                  </a:lnTo>
                  <a:lnTo>
                    <a:pt x="230" y="286"/>
                  </a:lnTo>
                  <a:lnTo>
                    <a:pt x="228" y="267"/>
                  </a:lnTo>
                  <a:lnTo>
                    <a:pt x="237" y="251"/>
                  </a:lnTo>
                  <a:lnTo>
                    <a:pt x="235" y="235"/>
                  </a:lnTo>
                  <a:lnTo>
                    <a:pt x="248" y="237"/>
                  </a:lnTo>
                  <a:lnTo>
                    <a:pt x="264" y="222"/>
                  </a:lnTo>
                  <a:lnTo>
                    <a:pt x="278" y="228"/>
                  </a:lnTo>
                  <a:lnTo>
                    <a:pt x="292" y="222"/>
                  </a:lnTo>
                  <a:lnTo>
                    <a:pt x="303" y="213"/>
                  </a:lnTo>
                  <a:lnTo>
                    <a:pt x="314" y="206"/>
                  </a:lnTo>
                  <a:lnTo>
                    <a:pt x="308" y="192"/>
                  </a:lnTo>
                  <a:lnTo>
                    <a:pt x="301" y="176"/>
                  </a:lnTo>
                  <a:lnTo>
                    <a:pt x="280" y="173"/>
                  </a:lnTo>
                  <a:lnTo>
                    <a:pt x="267" y="165"/>
                  </a:lnTo>
                  <a:lnTo>
                    <a:pt x="253" y="165"/>
                  </a:lnTo>
                  <a:lnTo>
                    <a:pt x="246" y="155"/>
                  </a:lnTo>
                  <a:lnTo>
                    <a:pt x="241" y="142"/>
                  </a:lnTo>
                  <a:lnTo>
                    <a:pt x="246" y="126"/>
                  </a:lnTo>
                  <a:lnTo>
                    <a:pt x="251" y="114"/>
                  </a:lnTo>
                  <a:lnTo>
                    <a:pt x="242" y="100"/>
                  </a:lnTo>
                  <a:lnTo>
                    <a:pt x="237" y="89"/>
                  </a:lnTo>
                  <a:lnTo>
                    <a:pt x="235" y="76"/>
                  </a:lnTo>
                  <a:lnTo>
                    <a:pt x="228" y="62"/>
                  </a:lnTo>
                  <a:lnTo>
                    <a:pt x="217" y="48"/>
                  </a:lnTo>
                  <a:lnTo>
                    <a:pt x="212" y="37"/>
                  </a:lnTo>
                  <a:lnTo>
                    <a:pt x="200" y="30"/>
                  </a:lnTo>
                  <a:lnTo>
                    <a:pt x="191" y="16"/>
                  </a:lnTo>
                  <a:lnTo>
                    <a:pt x="178" y="18"/>
                  </a:lnTo>
                  <a:lnTo>
                    <a:pt x="159" y="18"/>
                  </a:lnTo>
                  <a:lnTo>
                    <a:pt x="150" y="11"/>
                  </a:lnTo>
                  <a:lnTo>
                    <a:pt x="139" y="0"/>
                  </a:lnTo>
                  <a:lnTo>
                    <a:pt x="134" y="35"/>
                  </a:lnTo>
                  <a:lnTo>
                    <a:pt x="57" y="32"/>
                  </a:lnTo>
                  <a:lnTo>
                    <a:pt x="6" y="32"/>
                  </a:lnTo>
                  <a:lnTo>
                    <a:pt x="4" y="126"/>
                  </a:lnTo>
                  <a:lnTo>
                    <a:pt x="2" y="235"/>
                  </a:lnTo>
                  <a:lnTo>
                    <a:pt x="6" y="265"/>
                  </a:lnTo>
                  <a:lnTo>
                    <a:pt x="4" y="308"/>
                  </a:lnTo>
                  <a:lnTo>
                    <a:pt x="0" y="384"/>
                  </a:lnTo>
                  <a:lnTo>
                    <a:pt x="61" y="388"/>
                  </a:lnTo>
                  <a:lnTo>
                    <a:pt x="312" y="404"/>
                  </a:lnTo>
                  <a:lnTo>
                    <a:pt x="312" y="404"/>
                  </a:lnTo>
                  <a:lnTo>
                    <a:pt x="312" y="404"/>
                  </a:lnTo>
                  <a:close/>
                  <a:moveTo>
                    <a:pt x="347" y="402"/>
                  </a:moveTo>
                  <a:lnTo>
                    <a:pt x="333" y="397"/>
                  </a:lnTo>
                  <a:lnTo>
                    <a:pt x="347" y="402"/>
                  </a:lnTo>
                  <a:lnTo>
                    <a:pt x="347" y="402"/>
                  </a:lnTo>
                  <a:lnTo>
                    <a:pt x="347" y="4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">
              <a:extLst>
                <a:ext uri="{FF2B5EF4-FFF2-40B4-BE49-F238E27FC236}">
                  <a16:creationId xmlns:a16="http://schemas.microsoft.com/office/drawing/2014/main" id="{E5D87486-8026-8141-2DFA-DA61ABEC30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30625" y="11575862"/>
              <a:ext cx="1005121" cy="1258095"/>
            </a:xfrm>
            <a:custGeom>
              <a:avLst/>
              <a:gdLst>
                <a:gd name="T0" fmla="*/ 445 w 445"/>
                <a:gd name="T1" fmla="*/ 557 h 557"/>
                <a:gd name="T2" fmla="*/ 441 w 445"/>
                <a:gd name="T3" fmla="*/ 523 h 557"/>
                <a:gd name="T4" fmla="*/ 434 w 445"/>
                <a:gd name="T5" fmla="*/ 489 h 557"/>
                <a:gd name="T6" fmla="*/ 434 w 445"/>
                <a:gd name="T7" fmla="*/ 455 h 557"/>
                <a:gd name="T8" fmla="*/ 429 w 445"/>
                <a:gd name="T9" fmla="*/ 441 h 557"/>
                <a:gd name="T10" fmla="*/ 441 w 445"/>
                <a:gd name="T11" fmla="*/ 429 h 557"/>
                <a:gd name="T12" fmla="*/ 425 w 445"/>
                <a:gd name="T13" fmla="*/ 418 h 557"/>
                <a:gd name="T14" fmla="*/ 423 w 445"/>
                <a:gd name="T15" fmla="*/ 334 h 557"/>
                <a:gd name="T16" fmla="*/ 379 w 445"/>
                <a:gd name="T17" fmla="*/ 334 h 557"/>
                <a:gd name="T18" fmla="*/ 379 w 445"/>
                <a:gd name="T19" fmla="*/ 224 h 557"/>
                <a:gd name="T20" fmla="*/ 381 w 445"/>
                <a:gd name="T21" fmla="*/ 203 h 557"/>
                <a:gd name="T22" fmla="*/ 356 w 445"/>
                <a:gd name="T23" fmla="*/ 203 h 557"/>
                <a:gd name="T24" fmla="*/ 341 w 445"/>
                <a:gd name="T25" fmla="*/ 181 h 557"/>
                <a:gd name="T26" fmla="*/ 331 w 445"/>
                <a:gd name="T27" fmla="*/ 167 h 557"/>
                <a:gd name="T28" fmla="*/ 313 w 445"/>
                <a:gd name="T29" fmla="*/ 158 h 557"/>
                <a:gd name="T30" fmla="*/ 304 w 445"/>
                <a:gd name="T31" fmla="*/ 155 h 557"/>
                <a:gd name="T32" fmla="*/ 277 w 445"/>
                <a:gd name="T33" fmla="*/ 103 h 557"/>
                <a:gd name="T34" fmla="*/ 270 w 445"/>
                <a:gd name="T35" fmla="*/ 85 h 557"/>
                <a:gd name="T36" fmla="*/ 233 w 445"/>
                <a:gd name="T37" fmla="*/ 0 h 557"/>
                <a:gd name="T38" fmla="*/ 183 w 445"/>
                <a:gd name="T39" fmla="*/ 0 h 557"/>
                <a:gd name="T40" fmla="*/ 0 w 445"/>
                <a:gd name="T41" fmla="*/ 3 h 557"/>
                <a:gd name="T42" fmla="*/ 1 w 445"/>
                <a:gd name="T43" fmla="*/ 169 h 557"/>
                <a:gd name="T44" fmla="*/ 0 w 445"/>
                <a:gd name="T45" fmla="*/ 233 h 557"/>
                <a:gd name="T46" fmla="*/ 1 w 445"/>
                <a:gd name="T47" fmla="*/ 295 h 557"/>
                <a:gd name="T48" fmla="*/ 101 w 445"/>
                <a:gd name="T49" fmla="*/ 325 h 557"/>
                <a:gd name="T50" fmla="*/ 106 w 445"/>
                <a:gd name="T51" fmla="*/ 343 h 557"/>
                <a:gd name="T52" fmla="*/ 110 w 445"/>
                <a:gd name="T53" fmla="*/ 356 h 557"/>
                <a:gd name="T54" fmla="*/ 112 w 445"/>
                <a:gd name="T55" fmla="*/ 375 h 557"/>
                <a:gd name="T56" fmla="*/ 124 w 445"/>
                <a:gd name="T57" fmla="*/ 381 h 557"/>
                <a:gd name="T58" fmla="*/ 131 w 445"/>
                <a:gd name="T59" fmla="*/ 391 h 557"/>
                <a:gd name="T60" fmla="*/ 142 w 445"/>
                <a:gd name="T61" fmla="*/ 409 h 557"/>
                <a:gd name="T62" fmla="*/ 163 w 445"/>
                <a:gd name="T63" fmla="*/ 418 h 557"/>
                <a:gd name="T64" fmla="*/ 183 w 445"/>
                <a:gd name="T65" fmla="*/ 418 h 557"/>
                <a:gd name="T66" fmla="*/ 210 w 445"/>
                <a:gd name="T67" fmla="*/ 420 h 557"/>
                <a:gd name="T68" fmla="*/ 226 w 445"/>
                <a:gd name="T69" fmla="*/ 420 h 557"/>
                <a:gd name="T70" fmla="*/ 238 w 445"/>
                <a:gd name="T71" fmla="*/ 427 h 557"/>
                <a:gd name="T72" fmla="*/ 252 w 445"/>
                <a:gd name="T73" fmla="*/ 429 h 557"/>
                <a:gd name="T74" fmla="*/ 268 w 445"/>
                <a:gd name="T75" fmla="*/ 430 h 557"/>
                <a:gd name="T76" fmla="*/ 284 w 445"/>
                <a:gd name="T77" fmla="*/ 432 h 557"/>
                <a:gd name="T78" fmla="*/ 306 w 445"/>
                <a:gd name="T79" fmla="*/ 443 h 557"/>
                <a:gd name="T80" fmla="*/ 315 w 445"/>
                <a:gd name="T81" fmla="*/ 455 h 557"/>
                <a:gd name="T82" fmla="*/ 309 w 445"/>
                <a:gd name="T83" fmla="*/ 468 h 557"/>
                <a:gd name="T84" fmla="*/ 315 w 445"/>
                <a:gd name="T85" fmla="*/ 486 h 557"/>
                <a:gd name="T86" fmla="*/ 313 w 445"/>
                <a:gd name="T87" fmla="*/ 546 h 557"/>
                <a:gd name="T88" fmla="*/ 389 w 445"/>
                <a:gd name="T89" fmla="*/ 553 h 557"/>
                <a:gd name="T90" fmla="*/ 445 w 445"/>
                <a:gd name="T91" fmla="*/ 557 h 557"/>
                <a:gd name="T92" fmla="*/ 445 w 445"/>
                <a:gd name="T93" fmla="*/ 557 h 557"/>
                <a:gd name="T94" fmla="*/ 445 w 445"/>
                <a:gd name="T95" fmla="*/ 557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5" h="557">
                  <a:moveTo>
                    <a:pt x="445" y="557"/>
                  </a:moveTo>
                  <a:lnTo>
                    <a:pt x="441" y="523"/>
                  </a:lnTo>
                  <a:lnTo>
                    <a:pt x="434" y="489"/>
                  </a:lnTo>
                  <a:lnTo>
                    <a:pt x="434" y="455"/>
                  </a:lnTo>
                  <a:lnTo>
                    <a:pt x="429" y="441"/>
                  </a:lnTo>
                  <a:lnTo>
                    <a:pt x="441" y="429"/>
                  </a:lnTo>
                  <a:lnTo>
                    <a:pt x="425" y="418"/>
                  </a:lnTo>
                  <a:lnTo>
                    <a:pt x="423" y="334"/>
                  </a:lnTo>
                  <a:lnTo>
                    <a:pt x="379" y="334"/>
                  </a:lnTo>
                  <a:lnTo>
                    <a:pt x="379" y="224"/>
                  </a:lnTo>
                  <a:lnTo>
                    <a:pt x="381" y="203"/>
                  </a:lnTo>
                  <a:lnTo>
                    <a:pt x="356" y="203"/>
                  </a:lnTo>
                  <a:lnTo>
                    <a:pt x="341" y="181"/>
                  </a:lnTo>
                  <a:lnTo>
                    <a:pt x="331" y="167"/>
                  </a:lnTo>
                  <a:lnTo>
                    <a:pt x="313" y="158"/>
                  </a:lnTo>
                  <a:lnTo>
                    <a:pt x="304" y="155"/>
                  </a:lnTo>
                  <a:lnTo>
                    <a:pt x="277" y="103"/>
                  </a:lnTo>
                  <a:lnTo>
                    <a:pt x="270" y="85"/>
                  </a:lnTo>
                  <a:lnTo>
                    <a:pt x="233" y="0"/>
                  </a:lnTo>
                  <a:lnTo>
                    <a:pt x="183" y="0"/>
                  </a:lnTo>
                  <a:lnTo>
                    <a:pt x="0" y="3"/>
                  </a:lnTo>
                  <a:lnTo>
                    <a:pt x="1" y="169"/>
                  </a:lnTo>
                  <a:lnTo>
                    <a:pt x="0" y="233"/>
                  </a:lnTo>
                  <a:lnTo>
                    <a:pt x="1" y="295"/>
                  </a:lnTo>
                  <a:lnTo>
                    <a:pt x="101" y="325"/>
                  </a:lnTo>
                  <a:lnTo>
                    <a:pt x="106" y="343"/>
                  </a:lnTo>
                  <a:lnTo>
                    <a:pt x="110" y="356"/>
                  </a:lnTo>
                  <a:lnTo>
                    <a:pt x="112" y="375"/>
                  </a:lnTo>
                  <a:lnTo>
                    <a:pt x="124" y="381"/>
                  </a:lnTo>
                  <a:lnTo>
                    <a:pt x="131" y="391"/>
                  </a:lnTo>
                  <a:lnTo>
                    <a:pt x="142" y="409"/>
                  </a:lnTo>
                  <a:lnTo>
                    <a:pt x="163" y="418"/>
                  </a:lnTo>
                  <a:lnTo>
                    <a:pt x="183" y="418"/>
                  </a:lnTo>
                  <a:lnTo>
                    <a:pt x="210" y="420"/>
                  </a:lnTo>
                  <a:lnTo>
                    <a:pt x="226" y="420"/>
                  </a:lnTo>
                  <a:lnTo>
                    <a:pt x="238" y="427"/>
                  </a:lnTo>
                  <a:lnTo>
                    <a:pt x="252" y="429"/>
                  </a:lnTo>
                  <a:lnTo>
                    <a:pt x="268" y="430"/>
                  </a:lnTo>
                  <a:lnTo>
                    <a:pt x="284" y="432"/>
                  </a:lnTo>
                  <a:lnTo>
                    <a:pt x="306" y="443"/>
                  </a:lnTo>
                  <a:lnTo>
                    <a:pt x="315" y="455"/>
                  </a:lnTo>
                  <a:lnTo>
                    <a:pt x="309" y="468"/>
                  </a:lnTo>
                  <a:lnTo>
                    <a:pt x="315" y="486"/>
                  </a:lnTo>
                  <a:lnTo>
                    <a:pt x="313" y="546"/>
                  </a:lnTo>
                  <a:lnTo>
                    <a:pt x="389" y="553"/>
                  </a:lnTo>
                  <a:lnTo>
                    <a:pt x="445" y="557"/>
                  </a:lnTo>
                  <a:lnTo>
                    <a:pt x="445" y="557"/>
                  </a:lnTo>
                  <a:lnTo>
                    <a:pt x="445" y="5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7">
              <a:extLst>
                <a:ext uri="{FF2B5EF4-FFF2-40B4-BE49-F238E27FC236}">
                  <a16:creationId xmlns:a16="http://schemas.microsoft.com/office/drawing/2014/main" id="{81CCD573-D6F2-B99F-F8FB-1D47D70A16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29026" y="11817542"/>
              <a:ext cx="892186" cy="819908"/>
            </a:xfrm>
            <a:custGeom>
              <a:avLst/>
              <a:gdLst>
                <a:gd name="T0" fmla="*/ 388 w 395"/>
                <a:gd name="T1" fmla="*/ 363 h 363"/>
                <a:gd name="T2" fmla="*/ 391 w 395"/>
                <a:gd name="T3" fmla="*/ 259 h 363"/>
                <a:gd name="T4" fmla="*/ 391 w 395"/>
                <a:gd name="T5" fmla="*/ 129 h 363"/>
                <a:gd name="T6" fmla="*/ 391 w 395"/>
                <a:gd name="T7" fmla="*/ 81 h 363"/>
                <a:gd name="T8" fmla="*/ 395 w 395"/>
                <a:gd name="T9" fmla="*/ 1 h 363"/>
                <a:gd name="T10" fmla="*/ 327 w 395"/>
                <a:gd name="T11" fmla="*/ 0 h 363"/>
                <a:gd name="T12" fmla="*/ 288 w 395"/>
                <a:gd name="T13" fmla="*/ 1 h 363"/>
                <a:gd name="T14" fmla="*/ 261 w 395"/>
                <a:gd name="T15" fmla="*/ 1 h 363"/>
                <a:gd name="T16" fmla="*/ 181 w 395"/>
                <a:gd name="T17" fmla="*/ 1 h 363"/>
                <a:gd name="T18" fmla="*/ 115 w 395"/>
                <a:gd name="T19" fmla="*/ 8 h 363"/>
                <a:gd name="T20" fmla="*/ 114 w 395"/>
                <a:gd name="T21" fmla="*/ 28 h 363"/>
                <a:gd name="T22" fmla="*/ 96 w 395"/>
                <a:gd name="T23" fmla="*/ 35 h 363"/>
                <a:gd name="T24" fmla="*/ 96 w 395"/>
                <a:gd name="T25" fmla="*/ 71 h 363"/>
                <a:gd name="T26" fmla="*/ 94 w 395"/>
                <a:gd name="T27" fmla="*/ 133 h 363"/>
                <a:gd name="T28" fmla="*/ 92 w 395"/>
                <a:gd name="T29" fmla="*/ 181 h 363"/>
                <a:gd name="T30" fmla="*/ 82 w 395"/>
                <a:gd name="T31" fmla="*/ 186 h 363"/>
                <a:gd name="T32" fmla="*/ 80 w 395"/>
                <a:gd name="T33" fmla="*/ 218 h 363"/>
                <a:gd name="T34" fmla="*/ 74 w 395"/>
                <a:gd name="T35" fmla="*/ 233 h 363"/>
                <a:gd name="T36" fmla="*/ 64 w 395"/>
                <a:gd name="T37" fmla="*/ 245 h 363"/>
                <a:gd name="T38" fmla="*/ 66 w 395"/>
                <a:gd name="T39" fmla="*/ 258 h 363"/>
                <a:gd name="T40" fmla="*/ 53 w 395"/>
                <a:gd name="T41" fmla="*/ 259 h 363"/>
                <a:gd name="T42" fmla="*/ 48 w 395"/>
                <a:gd name="T43" fmla="*/ 275 h 363"/>
                <a:gd name="T44" fmla="*/ 32 w 395"/>
                <a:gd name="T45" fmla="*/ 275 h 363"/>
                <a:gd name="T46" fmla="*/ 18 w 395"/>
                <a:gd name="T47" fmla="*/ 284 h 363"/>
                <a:gd name="T48" fmla="*/ 10 w 395"/>
                <a:gd name="T49" fmla="*/ 293 h 363"/>
                <a:gd name="T50" fmla="*/ 2 w 395"/>
                <a:gd name="T51" fmla="*/ 307 h 363"/>
                <a:gd name="T52" fmla="*/ 0 w 395"/>
                <a:gd name="T53" fmla="*/ 320 h 363"/>
                <a:gd name="T54" fmla="*/ 5 w 395"/>
                <a:gd name="T55" fmla="*/ 334 h 363"/>
                <a:gd name="T56" fmla="*/ 46 w 395"/>
                <a:gd name="T57" fmla="*/ 343 h 363"/>
                <a:gd name="T58" fmla="*/ 115 w 395"/>
                <a:gd name="T59" fmla="*/ 348 h 363"/>
                <a:gd name="T60" fmla="*/ 324 w 395"/>
                <a:gd name="T61" fmla="*/ 361 h 363"/>
                <a:gd name="T62" fmla="*/ 388 w 395"/>
                <a:gd name="T63" fmla="*/ 363 h 363"/>
                <a:gd name="T64" fmla="*/ 388 w 395"/>
                <a:gd name="T65" fmla="*/ 363 h 363"/>
                <a:gd name="T66" fmla="*/ 388 w 395"/>
                <a:gd name="T67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5" h="363">
                  <a:moveTo>
                    <a:pt x="388" y="363"/>
                  </a:moveTo>
                  <a:lnTo>
                    <a:pt x="391" y="259"/>
                  </a:lnTo>
                  <a:lnTo>
                    <a:pt x="391" y="129"/>
                  </a:lnTo>
                  <a:lnTo>
                    <a:pt x="391" y="81"/>
                  </a:lnTo>
                  <a:lnTo>
                    <a:pt x="395" y="1"/>
                  </a:lnTo>
                  <a:lnTo>
                    <a:pt x="327" y="0"/>
                  </a:lnTo>
                  <a:lnTo>
                    <a:pt x="288" y="1"/>
                  </a:lnTo>
                  <a:lnTo>
                    <a:pt x="261" y="1"/>
                  </a:lnTo>
                  <a:lnTo>
                    <a:pt x="181" y="1"/>
                  </a:lnTo>
                  <a:lnTo>
                    <a:pt x="115" y="8"/>
                  </a:lnTo>
                  <a:lnTo>
                    <a:pt x="114" y="28"/>
                  </a:lnTo>
                  <a:lnTo>
                    <a:pt x="96" y="35"/>
                  </a:lnTo>
                  <a:lnTo>
                    <a:pt x="96" y="71"/>
                  </a:lnTo>
                  <a:lnTo>
                    <a:pt x="94" y="133"/>
                  </a:lnTo>
                  <a:lnTo>
                    <a:pt x="92" y="181"/>
                  </a:lnTo>
                  <a:lnTo>
                    <a:pt x="82" y="186"/>
                  </a:lnTo>
                  <a:lnTo>
                    <a:pt x="80" y="218"/>
                  </a:lnTo>
                  <a:lnTo>
                    <a:pt x="74" y="233"/>
                  </a:lnTo>
                  <a:lnTo>
                    <a:pt x="64" y="245"/>
                  </a:lnTo>
                  <a:lnTo>
                    <a:pt x="66" y="258"/>
                  </a:lnTo>
                  <a:lnTo>
                    <a:pt x="53" y="259"/>
                  </a:lnTo>
                  <a:lnTo>
                    <a:pt x="48" y="275"/>
                  </a:lnTo>
                  <a:lnTo>
                    <a:pt x="32" y="275"/>
                  </a:lnTo>
                  <a:lnTo>
                    <a:pt x="18" y="284"/>
                  </a:lnTo>
                  <a:lnTo>
                    <a:pt x="10" y="293"/>
                  </a:lnTo>
                  <a:lnTo>
                    <a:pt x="2" y="307"/>
                  </a:lnTo>
                  <a:lnTo>
                    <a:pt x="0" y="320"/>
                  </a:lnTo>
                  <a:lnTo>
                    <a:pt x="5" y="334"/>
                  </a:lnTo>
                  <a:lnTo>
                    <a:pt x="46" y="343"/>
                  </a:lnTo>
                  <a:lnTo>
                    <a:pt x="115" y="348"/>
                  </a:lnTo>
                  <a:lnTo>
                    <a:pt x="324" y="361"/>
                  </a:lnTo>
                  <a:lnTo>
                    <a:pt x="388" y="363"/>
                  </a:lnTo>
                  <a:lnTo>
                    <a:pt x="388" y="363"/>
                  </a:lnTo>
                  <a:lnTo>
                    <a:pt x="388" y="3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8">
              <a:extLst>
                <a:ext uri="{FF2B5EF4-FFF2-40B4-BE49-F238E27FC236}">
                  <a16:creationId xmlns:a16="http://schemas.microsoft.com/office/drawing/2014/main" id="{5FF184C7-E8D7-FFDB-4632-B55E0A234E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36994" y="12237659"/>
              <a:ext cx="1005121" cy="571451"/>
            </a:xfrm>
            <a:custGeom>
              <a:avLst/>
              <a:gdLst>
                <a:gd name="T0" fmla="*/ 445 w 445"/>
                <a:gd name="T1" fmla="*/ 253 h 253"/>
                <a:gd name="T2" fmla="*/ 441 w 445"/>
                <a:gd name="T3" fmla="*/ 191 h 253"/>
                <a:gd name="T4" fmla="*/ 441 w 445"/>
                <a:gd name="T5" fmla="*/ 175 h 253"/>
                <a:gd name="T6" fmla="*/ 445 w 445"/>
                <a:gd name="T7" fmla="*/ 162 h 253"/>
                <a:gd name="T8" fmla="*/ 438 w 445"/>
                <a:gd name="T9" fmla="*/ 148 h 253"/>
                <a:gd name="T10" fmla="*/ 422 w 445"/>
                <a:gd name="T11" fmla="*/ 139 h 253"/>
                <a:gd name="T12" fmla="*/ 406 w 445"/>
                <a:gd name="T13" fmla="*/ 137 h 253"/>
                <a:gd name="T14" fmla="*/ 393 w 445"/>
                <a:gd name="T15" fmla="*/ 136 h 253"/>
                <a:gd name="T16" fmla="*/ 377 w 445"/>
                <a:gd name="T17" fmla="*/ 134 h 253"/>
                <a:gd name="T18" fmla="*/ 356 w 445"/>
                <a:gd name="T19" fmla="*/ 125 h 253"/>
                <a:gd name="T20" fmla="*/ 340 w 445"/>
                <a:gd name="T21" fmla="*/ 127 h 253"/>
                <a:gd name="T22" fmla="*/ 324 w 445"/>
                <a:gd name="T23" fmla="*/ 129 h 253"/>
                <a:gd name="T24" fmla="*/ 308 w 445"/>
                <a:gd name="T25" fmla="*/ 125 h 253"/>
                <a:gd name="T26" fmla="*/ 274 w 445"/>
                <a:gd name="T27" fmla="*/ 114 h 253"/>
                <a:gd name="T28" fmla="*/ 263 w 445"/>
                <a:gd name="T29" fmla="*/ 98 h 253"/>
                <a:gd name="T30" fmla="*/ 254 w 445"/>
                <a:gd name="T31" fmla="*/ 88 h 253"/>
                <a:gd name="T32" fmla="*/ 242 w 445"/>
                <a:gd name="T33" fmla="*/ 82 h 253"/>
                <a:gd name="T34" fmla="*/ 240 w 445"/>
                <a:gd name="T35" fmla="*/ 63 h 253"/>
                <a:gd name="T36" fmla="*/ 236 w 445"/>
                <a:gd name="T37" fmla="*/ 48 h 253"/>
                <a:gd name="T38" fmla="*/ 231 w 445"/>
                <a:gd name="T39" fmla="*/ 32 h 253"/>
                <a:gd name="T40" fmla="*/ 131 w 445"/>
                <a:gd name="T41" fmla="*/ 0 h 253"/>
                <a:gd name="T42" fmla="*/ 115 w 445"/>
                <a:gd name="T43" fmla="*/ 9 h 253"/>
                <a:gd name="T44" fmla="*/ 99 w 445"/>
                <a:gd name="T45" fmla="*/ 24 h 253"/>
                <a:gd name="T46" fmla="*/ 39 w 445"/>
                <a:gd name="T47" fmla="*/ 22 h 253"/>
                <a:gd name="T48" fmla="*/ 37 w 445"/>
                <a:gd name="T49" fmla="*/ 38 h 253"/>
                <a:gd name="T50" fmla="*/ 28 w 445"/>
                <a:gd name="T51" fmla="*/ 63 h 253"/>
                <a:gd name="T52" fmla="*/ 10 w 445"/>
                <a:gd name="T53" fmla="*/ 66 h 253"/>
                <a:gd name="T54" fmla="*/ 1 w 445"/>
                <a:gd name="T55" fmla="*/ 82 h 253"/>
                <a:gd name="T56" fmla="*/ 0 w 445"/>
                <a:gd name="T57" fmla="*/ 98 h 253"/>
                <a:gd name="T58" fmla="*/ 5 w 445"/>
                <a:gd name="T59" fmla="*/ 111 h 253"/>
                <a:gd name="T60" fmla="*/ 3 w 445"/>
                <a:gd name="T61" fmla="*/ 134 h 253"/>
                <a:gd name="T62" fmla="*/ 3 w 445"/>
                <a:gd name="T63" fmla="*/ 230 h 253"/>
                <a:gd name="T64" fmla="*/ 135 w 445"/>
                <a:gd name="T65" fmla="*/ 237 h 253"/>
                <a:gd name="T66" fmla="*/ 327 w 445"/>
                <a:gd name="T67" fmla="*/ 248 h 253"/>
                <a:gd name="T68" fmla="*/ 361 w 445"/>
                <a:gd name="T69" fmla="*/ 248 h 253"/>
                <a:gd name="T70" fmla="*/ 414 w 445"/>
                <a:gd name="T71" fmla="*/ 251 h 253"/>
                <a:gd name="T72" fmla="*/ 445 w 445"/>
                <a:gd name="T73" fmla="*/ 253 h 253"/>
                <a:gd name="T74" fmla="*/ 445 w 445"/>
                <a:gd name="T75" fmla="*/ 253 h 253"/>
                <a:gd name="T76" fmla="*/ 445 w 445"/>
                <a:gd name="T7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5" h="253">
                  <a:moveTo>
                    <a:pt x="445" y="253"/>
                  </a:moveTo>
                  <a:lnTo>
                    <a:pt x="441" y="191"/>
                  </a:lnTo>
                  <a:lnTo>
                    <a:pt x="441" y="175"/>
                  </a:lnTo>
                  <a:lnTo>
                    <a:pt x="445" y="162"/>
                  </a:lnTo>
                  <a:lnTo>
                    <a:pt x="438" y="148"/>
                  </a:lnTo>
                  <a:lnTo>
                    <a:pt x="422" y="139"/>
                  </a:lnTo>
                  <a:lnTo>
                    <a:pt x="406" y="137"/>
                  </a:lnTo>
                  <a:lnTo>
                    <a:pt x="393" y="136"/>
                  </a:lnTo>
                  <a:lnTo>
                    <a:pt x="377" y="134"/>
                  </a:lnTo>
                  <a:lnTo>
                    <a:pt x="356" y="125"/>
                  </a:lnTo>
                  <a:lnTo>
                    <a:pt x="340" y="127"/>
                  </a:lnTo>
                  <a:lnTo>
                    <a:pt x="324" y="129"/>
                  </a:lnTo>
                  <a:lnTo>
                    <a:pt x="308" y="125"/>
                  </a:lnTo>
                  <a:lnTo>
                    <a:pt x="274" y="114"/>
                  </a:lnTo>
                  <a:lnTo>
                    <a:pt x="263" y="98"/>
                  </a:lnTo>
                  <a:lnTo>
                    <a:pt x="254" y="88"/>
                  </a:lnTo>
                  <a:lnTo>
                    <a:pt x="242" y="82"/>
                  </a:lnTo>
                  <a:lnTo>
                    <a:pt x="240" y="63"/>
                  </a:lnTo>
                  <a:lnTo>
                    <a:pt x="236" y="48"/>
                  </a:lnTo>
                  <a:lnTo>
                    <a:pt x="231" y="32"/>
                  </a:lnTo>
                  <a:lnTo>
                    <a:pt x="131" y="0"/>
                  </a:lnTo>
                  <a:lnTo>
                    <a:pt x="115" y="9"/>
                  </a:lnTo>
                  <a:lnTo>
                    <a:pt x="99" y="24"/>
                  </a:lnTo>
                  <a:lnTo>
                    <a:pt x="39" y="22"/>
                  </a:lnTo>
                  <a:lnTo>
                    <a:pt x="37" y="38"/>
                  </a:lnTo>
                  <a:lnTo>
                    <a:pt x="28" y="63"/>
                  </a:lnTo>
                  <a:lnTo>
                    <a:pt x="10" y="66"/>
                  </a:lnTo>
                  <a:lnTo>
                    <a:pt x="1" y="82"/>
                  </a:lnTo>
                  <a:lnTo>
                    <a:pt x="0" y="98"/>
                  </a:lnTo>
                  <a:lnTo>
                    <a:pt x="5" y="111"/>
                  </a:lnTo>
                  <a:lnTo>
                    <a:pt x="3" y="134"/>
                  </a:lnTo>
                  <a:lnTo>
                    <a:pt x="3" y="230"/>
                  </a:lnTo>
                  <a:lnTo>
                    <a:pt x="135" y="237"/>
                  </a:lnTo>
                  <a:lnTo>
                    <a:pt x="327" y="248"/>
                  </a:lnTo>
                  <a:lnTo>
                    <a:pt x="361" y="248"/>
                  </a:lnTo>
                  <a:lnTo>
                    <a:pt x="414" y="251"/>
                  </a:lnTo>
                  <a:lnTo>
                    <a:pt x="445" y="253"/>
                  </a:lnTo>
                  <a:lnTo>
                    <a:pt x="445" y="253"/>
                  </a:lnTo>
                  <a:lnTo>
                    <a:pt x="445" y="2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9">
              <a:extLst>
                <a:ext uri="{FF2B5EF4-FFF2-40B4-BE49-F238E27FC236}">
                  <a16:creationId xmlns:a16="http://schemas.microsoft.com/office/drawing/2014/main" id="{34229223-EB03-72F0-5B73-098025E66B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09918" y="11819801"/>
              <a:ext cx="546605" cy="840236"/>
            </a:xfrm>
            <a:custGeom>
              <a:avLst/>
              <a:gdLst>
                <a:gd name="T0" fmla="*/ 238 w 242"/>
                <a:gd name="T1" fmla="*/ 372 h 372"/>
                <a:gd name="T2" fmla="*/ 238 w 242"/>
                <a:gd name="T3" fmla="*/ 258 h 372"/>
                <a:gd name="T4" fmla="*/ 236 w 242"/>
                <a:gd name="T5" fmla="*/ 223 h 372"/>
                <a:gd name="T6" fmla="*/ 238 w 242"/>
                <a:gd name="T7" fmla="*/ 207 h 372"/>
                <a:gd name="T8" fmla="*/ 240 w 242"/>
                <a:gd name="T9" fmla="*/ 191 h 372"/>
                <a:gd name="T10" fmla="*/ 242 w 242"/>
                <a:gd name="T11" fmla="*/ 178 h 372"/>
                <a:gd name="T12" fmla="*/ 242 w 242"/>
                <a:gd name="T13" fmla="*/ 162 h 372"/>
                <a:gd name="T14" fmla="*/ 236 w 242"/>
                <a:gd name="T15" fmla="*/ 148 h 372"/>
                <a:gd name="T16" fmla="*/ 226 w 242"/>
                <a:gd name="T17" fmla="*/ 132 h 372"/>
                <a:gd name="T18" fmla="*/ 213 w 242"/>
                <a:gd name="T19" fmla="*/ 116 h 372"/>
                <a:gd name="T20" fmla="*/ 206 w 242"/>
                <a:gd name="T21" fmla="*/ 100 h 372"/>
                <a:gd name="T22" fmla="*/ 206 w 242"/>
                <a:gd name="T23" fmla="*/ 73 h 372"/>
                <a:gd name="T24" fmla="*/ 206 w 242"/>
                <a:gd name="T25" fmla="*/ 52 h 372"/>
                <a:gd name="T26" fmla="*/ 210 w 242"/>
                <a:gd name="T27" fmla="*/ 0 h 372"/>
                <a:gd name="T28" fmla="*/ 5 w 242"/>
                <a:gd name="T29" fmla="*/ 0 h 372"/>
                <a:gd name="T30" fmla="*/ 3 w 242"/>
                <a:gd name="T31" fmla="*/ 75 h 372"/>
                <a:gd name="T32" fmla="*/ 1 w 242"/>
                <a:gd name="T33" fmla="*/ 130 h 372"/>
                <a:gd name="T34" fmla="*/ 3 w 242"/>
                <a:gd name="T35" fmla="*/ 258 h 372"/>
                <a:gd name="T36" fmla="*/ 0 w 242"/>
                <a:gd name="T37" fmla="*/ 362 h 372"/>
                <a:gd name="T38" fmla="*/ 73 w 242"/>
                <a:gd name="T39" fmla="*/ 365 h 372"/>
                <a:gd name="T40" fmla="*/ 144 w 242"/>
                <a:gd name="T41" fmla="*/ 367 h 372"/>
                <a:gd name="T42" fmla="*/ 238 w 242"/>
                <a:gd name="T43" fmla="*/ 372 h 372"/>
                <a:gd name="T44" fmla="*/ 238 w 242"/>
                <a:gd name="T45" fmla="*/ 372 h 372"/>
                <a:gd name="T46" fmla="*/ 238 w 242"/>
                <a:gd name="T47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2" h="372">
                  <a:moveTo>
                    <a:pt x="238" y="372"/>
                  </a:moveTo>
                  <a:lnTo>
                    <a:pt x="238" y="258"/>
                  </a:lnTo>
                  <a:lnTo>
                    <a:pt x="236" y="223"/>
                  </a:lnTo>
                  <a:lnTo>
                    <a:pt x="238" y="207"/>
                  </a:lnTo>
                  <a:lnTo>
                    <a:pt x="240" y="191"/>
                  </a:lnTo>
                  <a:lnTo>
                    <a:pt x="242" y="178"/>
                  </a:lnTo>
                  <a:lnTo>
                    <a:pt x="242" y="162"/>
                  </a:lnTo>
                  <a:lnTo>
                    <a:pt x="236" y="148"/>
                  </a:lnTo>
                  <a:lnTo>
                    <a:pt x="226" y="132"/>
                  </a:lnTo>
                  <a:lnTo>
                    <a:pt x="213" y="116"/>
                  </a:lnTo>
                  <a:lnTo>
                    <a:pt x="206" y="100"/>
                  </a:lnTo>
                  <a:lnTo>
                    <a:pt x="206" y="73"/>
                  </a:lnTo>
                  <a:lnTo>
                    <a:pt x="206" y="52"/>
                  </a:lnTo>
                  <a:lnTo>
                    <a:pt x="210" y="0"/>
                  </a:lnTo>
                  <a:lnTo>
                    <a:pt x="5" y="0"/>
                  </a:lnTo>
                  <a:lnTo>
                    <a:pt x="3" y="75"/>
                  </a:lnTo>
                  <a:lnTo>
                    <a:pt x="1" y="130"/>
                  </a:lnTo>
                  <a:lnTo>
                    <a:pt x="3" y="258"/>
                  </a:lnTo>
                  <a:lnTo>
                    <a:pt x="0" y="362"/>
                  </a:lnTo>
                  <a:lnTo>
                    <a:pt x="73" y="365"/>
                  </a:lnTo>
                  <a:lnTo>
                    <a:pt x="144" y="367"/>
                  </a:lnTo>
                  <a:lnTo>
                    <a:pt x="238" y="372"/>
                  </a:lnTo>
                  <a:lnTo>
                    <a:pt x="238" y="372"/>
                  </a:lnTo>
                  <a:lnTo>
                    <a:pt x="238" y="3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90">
              <a:extLst>
                <a:ext uri="{FF2B5EF4-FFF2-40B4-BE49-F238E27FC236}">
                  <a16:creationId xmlns:a16="http://schemas.microsoft.com/office/drawing/2014/main" id="{15B069E5-6B72-363D-950E-FD6E928511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24059" y="11578120"/>
              <a:ext cx="408825" cy="716008"/>
            </a:xfrm>
            <a:custGeom>
              <a:avLst/>
              <a:gdLst>
                <a:gd name="T0" fmla="*/ 146 w 181"/>
                <a:gd name="T1" fmla="*/ 317 h 317"/>
                <a:gd name="T2" fmla="*/ 151 w 181"/>
                <a:gd name="T3" fmla="*/ 303 h 317"/>
                <a:gd name="T4" fmla="*/ 164 w 181"/>
                <a:gd name="T5" fmla="*/ 298 h 317"/>
                <a:gd name="T6" fmla="*/ 181 w 181"/>
                <a:gd name="T7" fmla="*/ 292 h 317"/>
                <a:gd name="T8" fmla="*/ 180 w 181"/>
                <a:gd name="T9" fmla="*/ 232 h 317"/>
                <a:gd name="T10" fmla="*/ 180 w 181"/>
                <a:gd name="T11" fmla="*/ 180 h 317"/>
                <a:gd name="T12" fmla="*/ 180 w 181"/>
                <a:gd name="T13" fmla="*/ 150 h 317"/>
                <a:gd name="T14" fmla="*/ 178 w 181"/>
                <a:gd name="T15" fmla="*/ 82 h 317"/>
                <a:gd name="T16" fmla="*/ 180 w 181"/>
                <a:gd name="T17" fmla="*/ 66 h 317"/>
                <a:gd name="T18" fmla="*/ 176 w 181"/>
                <a:gd name="T19" fmla="*/ 17 h 317"/>
                <a:gd name="T20" fmla="*/ 174 w 181"/>
                <a:gd name="T21" fmla="*/ 0 h 317"/>
                <a:gd name="T22" fmla="*/ 133 w 181"/>
                <a:gd name="T23" fmla="*/ 2 h 317"/>
                <a:gd name="T24" fmla="*/ 117 w 181"/>
                <a:gd name="T25" fmla="*/ 2 h 317"/>
                <a:gd name="T26" fmla="*/ 121 w 181"/>
                <a:gd name="T27" fmla="*/ 17 h 317"/>
                <a:gd name="T28" fmla="*/ 124 w 181"/>
                <a:gd name="T29" fmla="*/ 27 h 317"/>
                <a:gd name="T30" fmla="*/ 110 w 181"/>
                <a:gd name="T31" fmla="*/ 38 h 317"/>
                <a:gd name="T32" fmla="*/ 91 w 181"/>
                <a:gd name="T33" fmla="*/ 36 h 317"/>
                <a:gd name="T34" fmla="*/ 39 w 181"/>
                <a:gd name="T35" fmla="*/ 36 h 317"/>
                <a:gd name="T36" fmla="*/ 23 w 181"/>
                <a:gd name="T37" fmla="*/ 36 h 317"/>
                <a:gd name="T38" fmla="*/ 27 w 181"/>
                <a:gd name="T39" fmla="*/ 57 h 317"/>
                <a:gd name="T40" fmla="*/ 25 w 181"/>
                <a:gd name="T41" fmla="*/ 70 h 317"/>
                <a:gd name="T42" fmla="*/ 25 w 181"/>
                <a:gd name="T43" fmla="*/ 118 h 317"/>
                <a:gd name="T44" fmla="*/ 0 w 181"/>
                <a:gd name="T45" fmla="*/ 114 h 317"/>
                <a:gd name="T46" fmla="*/ 0 w 181"/>
                <a:gd name="T47" fmla="*/ 150 h 317"/>
                <a:gd name="T48" fmla="*/ 14 w 181"/>
                <a:gd name="T49" fmla="*/ 154 h 317"/>
                <a:gd name="T50" fmla="*/ 16 w 181"/>
                <a:gd name="T51" fmla="*/ 175 h 317"/>
                <a:gd name="T52" fmla="*/ 16 w 181"/>
                <a:gd name="T53" fmla="*/ 221 h 317"/>
                <a:gd name="T54" fmla="*/ 43 w 181"/>
                <a:gd name="T55" fmla="*/ 221 h 317"/>
                <a:gd name="T56" fmla="*/ 112 w 181"/>
                <a:gd name="T57" fmla="*/ 223 h 317"/>
                <a:gd name="T58" fmla="*/ 124 w 181"/>
                <a:gd name="T59" fmla="*/ 228 h 317"/>
                <a:gd name="T60" fmla="*/ 126 w 181"/>
                <a:gd name="T61" fmla="*/ 241 h 317"/>
                <a:gd name="T62" fmla="*/ 135 w 181"/>
                <a:gd name="T63" fmla="*/ 251 h 317"/>
                <a:gd name="T64" fmla="*/ 142 w 181"/>
                <a:gd name="T65" fmla="*/ 266 h 317"/>
                <a:gd name="T66" fmla="*/ 137 w 181"/>
                <a:gd name="T67" fmla="*/ 278 h 317"/>
                <a:gd name="T68" fmla="*/ 139 w 181"/>
                <a:gd name="T69" fmla="*/ 291 h 317"/>
                <a:gd name="T70" fmla="*/ 137 w 181"/>
                <a:gd name="T71" fmla="*/ 305 h 317"/>
                <a:gd name="T72" fmla="*/ 146 w 181"/>
                <a:gd name="T73" fmla="*/ 316 h 317"/>
                <a:gd name="T74" fmla="*/ 146 w 181"/>
                <a:gd name="T75" fmla="*/ 317 h 317"/>
                <a:gd name="T76" fmla="*/ 146 w 181"/>
                <a:gd name="T77" fmla="*/ 317 h 317"/>
                <a:gd name="T78" fmla="*/ 146 w 181"/>
                <a:gd name="T79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317">
                  <a:moveTo>
                    <a:pt x="146" y="317"/>
                  </a:moveTo>
                  <a:lnTo>
                    <a:pt x="151" y="303"/>
                  </a:lnTo>
                  <a:lnTo>
                    <a:pt x="164" y="298"/>
                  </a:lnTo>
                  <a:lnTo>
                    <a:pt x="181" y="292"/>
                  </a:lnTo>
                  <a:lnTo>
                    <a:pt x="180" y="232"/>
                  </a:lnTo>
                  <a:lnTo>
                    <a:pt x="180" y="180"/>
                  </a:lnTo>
                  <a:lnTo>
                    <a:pt x="180" y="150"/>
                  </a:lnTo>
                  <a:lnTo>
                    <a:pt x="178" y="82"/>
                  </a:lnTo>
                  <a:lnTo>
                    <a:pt x="180" y="66"/>
                  </a:lnTo>
                  <a:lnTo>
                    <a:pt x="176" y="17"/>
                  </a:lnTo>
                  <a:lnTo>
                    <a:pt x="174" y="0"/>
                  </a:lnTo>
                  <a:lnTo>
                    <a:pt x="133" y="2"/>
                  </a:lnTo>
                  <a:lnTo>
                    <a:pt x="117" y="2"/>
                  </a:lnTo>
                  <a:lnTo>
                    <a:pt x="121" y="17"/>
                  </a:lnTo>
                  <a:lnTo>
                    <a:pt x="124" y="27"/>
                  </a:lnTo>
                  <a:lnTo>
                    <a:pt x="110" y="38"/>
                  </a:lnTo>
                  <a:lnTo>
                    <a:pt x="91" y="36"/>
                  </a:lnTo>
                  <a:lnTo>
                    <a:pt x="39" y="36"/>
                  </a:lnTo>
                  <a:lnTo>
                    <a:pt x="23" y="36"/>
                  </a:lnTo>
                  <a:lnTo>
                    <a:pt x="27" y="57"/>
                  </a:lnTo>
                  <a:lnTo>
                    <a:pt x="25" y="70"/>
                  </a:lnTo>
                  <a:lnTo>
                    <a:pt x="25" y="118"/>
                  </a:lnTo>
                  <a:lnTo>
                    <a:pt x="0" y="114"/>
                  </a:lnTo>
                  <a:lnTo>
                    <a:pt x="0" y="150"/>
                  </a:lnTo>
                  <a:lnTo>
                    <a:pt x="14" y="154"/>
                  </a:lnTo>
                  <a:lnTo>
                    <a:pt x="16" y="175"/>
                  </a:lnTo>
                  <a:lnTo>
                    <a:pt x="16" y="221"/>
                  </a:lnTo>
                  <a:lnTo>
                    <a:pt x="43" y="221"/>
                  </a:lnTo>
                  <a:lnTo>
                    <a:pt x="112" y="223"/>
                  </a:lnTo>
                  <a:lnTo>
                    <a:pt x="124" y="228"/>
                  </a:lnTo>
                  <a:lnTo>
                    <a:pt x="126" y="241"/>
                  </a:lnTo>
                  <a:lnTo>
                    <a:pt x="135" y="251"/>
                  </a:lnTo>
                  <a:lnTo>
                    <a:pt x="142" y="266"/>
                  </a:lnTo>
                  <a:lnTo>
                    <a:pt x="137" y="278"/>
                  </a:lnTo>
                  <a:lnTo>
                    <a:pt x="139" y="291"/>
                  </a:lnTo>
                  <a:lnTo>
                    <a:pt x="137" y="305"/>
                  </a:lnTo>
                  <a:lnTo>
                    <a:pt x="146" y="316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46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91">
              <a:extLst>
                <a:ext uri="{FF2B5EF4-FFF2-40B4-BE49-F238E27FC236}">
                  <a16:creationId xmlns:a16="http://schemas.microsoft.com/office/drawing/2014/main" id="{1342A08C-9956-7EF0-FB6E-8ABBE96A2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18111" y="11912407"/>
              <a:ext cx="831201" cy="844753"/>
            </a:xfrm>
            <a:custGeom>
              <a:avLst/>
              <a:gdLst>
                <a:gd name="T0" fmla="*/ 277 w 368"/>
                <a:gd name="T1" fmla="*/ 374 h 374"/>
                <a:gd name="T2" fmla="*/ 275 w 368"/>
                <a:gd name="T3" fmla="*/ 283 h 374"/>
                <a:gd name="T4" fmla="*/ 277 w 368"/>
                <a:gd name="T5" fmla="*/ 267 h 374"/>
                <a:gd name="T6" fmla="*/ 279 w 368"/>
                <a:gd name="T7" fmla="*/ 251 h 374"/>
                <a:gd name="T8" fmla="*/ 275 w 368"/>
                <a:gd name="T9" fmla="*/ 232 h 374"/>
                <a:gd name="T10" fmla="*/ 277 w 368"/>
                <a:gd name="T11" fmla="*/ 216 h 374"/>
                <a:gd name="T12" fmla="*/ 300 w 368"/>
                <a:gd name="T13" fmla="*/ 207 h 374"/>
                <a:gd name="T14" fmla="*/ 300 w 368"/>
                <a:gd name="T15" fmla="*/ 180 h 374"/>
                <a:gd name="T16" fmla="*/ 313 w 368"/>
                <a:gd name="T17" fmla="*/ 166 h 374"/>
                <a:gd name="T18" fmla="*/ 368 w 368"/>
                <a:gd name="T19" fmla="*/ 166 h 374"/>
                <a:gd name="T20" fmla="*/ 363 w 368"/>
                <a:gd name="T21" fmla="*/ 152 h 374"/>
                <a:gd name="T22" fmla="*/ 364 w 368"/>
                <a:gd name="T23" fmla="*/ 136 h 374"/>
                <a:gd name="T24" fmla="*/ 364 w 368"/>
                <a:gd name="T25" fmla="*/ 119 h 374"/>
                <a:gd name="T26" fmla="*/ 359 w 368"/>
                <a:gd name="T27" fmla="*/ 107 h 374"/>
                <a:gd name="T28" fmla="*/ 348 w 368"/>
                <a:gd name="T29" fmla="*/ 93 h 374"/>
                <a:gd name="T30" fmla="*/ 347 w 368"/>
                <a:gd name="T31" fmla="*/ 73 h 374"/>
                <a:gd name="T32" fmla="*/ 240 w 368"/>
                <a:gd name="T33" fmla="*/ 71 h 374"/>
                <a:gd name="T34" fmla="*/ 238 w 368"/>
                <a:gd name="T35" fmla="*/ 32 h 374"/>
                <a:gd name="T36" fmla="*/ 238 w 368"/>
                <a:gd name="T37" fmla="*/ 4 h 374"/>
                <a:gd name="T38" fmla="*/ 222 w 368"/>
                <a:gd name="T39" fmla="*/ 2 h 374"/>
                <a:gd name="T40" fmla="*/ 126 w 368"/>
                <a:gd name="T41" fmla="*/ 4 h 374"/>
                <a:gd name="T42" fmla="*/ 3 w 368"/>
                <a:gd name="T43" fmla="*/ 0 h 374"/>
                <a:gd name="T44" fmla="*/ 10 w 368"/>
                <a:gd name="T45" fmla="*/ 11 h 374"/>
                <a:gd name="T46" fmla="*/ 16 w 368"/>
                <a:gd name="T47" fmla="*/ 22 h 374"/>
                <a:gd name="T48" fmla="*/ 21 w 368"/>
                <a:gd name="T49" fmla="*/ 36 h 374"/>
                <a:gd name="T50" fmla="*/ 30 w 368"/>
                <a:gd name="T51" fmla="*/ 47 h 374"/>
                <a:gd name="T52" fmla="*/ 32 w 368"/>
                <a:gd name="T53" fmla="*/ 59 h 374"/>
                <a:gd name="T54" fmla="*/ 39 w 368"/>
                <a:gd name="T55" fmla="*/ 70 h 374"/>
                <a:gd name="T56" fmla="*/ 35 w 368"/>
                <a:gd name="T57" fmla="*/ 82 h 374"/>
                <a:gd name="T58" fmla="*/ 32 w 368"/>
                <a:gd name="T59" fmla="*/ 102 h 374"/>
                <a:gd name="T60" fmla="*/ 32 w 368"/>
                <a:gd name="T61" fmla="*/ 114 h 374"/>
                <a:gd name="T62" fmla="*/ 42 w 368"/>
                <a:gd name="T63" fmla="*/ 125 h 374"/>
                <a:gd name="T64" fmla="*/ 58 w 368"/>
                <a:gd name="T65" fmla="*/ 127 h 374"/>
                <a:gd name="T66" fmla="*/ 71 w 368"/>
                <a:gd name="T67" fmla="*/ 136 h 374"/>
                <a:gd name="T68" fmla="*/ 83 w 368"/>
                <a:gd name="T69" fmla="*/ 137 h 374"/>
                <a:gd name="T70" fmla="*/ 97 w 368"/>
                <a:gd name="T71" fmla="*/ 144 h 374"/>
                <a:gd name="T72" fmla="*/ 103 w 368"/>
                <a:gd name="T73" fmla="*/ 155 h 374"/>
                <a:gd name="T74" fmla="*/ 105 w 368"/>
                <a:gd name="T75" fmla="*/ 175 h 374"/>
                <a:gd name="T76" fmla="*/ 90 w 368"/>
                <a:gd name="T77" fmla="*/ 180 h 374"/>
                <a:gd name="T78" fmla="*/ 76 w 368"/>
                <a:gd name="T79" fmla="*/ 187 h 374"/>
                <a:gd name="T80" fmla="*/ 58 w 368"/>
                <a:gd name="T81" fmla="*/ 185 h 374"/>
                <a:gd name="T82" fmla="*/ 46 w 368"/>
                <a:gd name="T83" fmla="*/ 200 h 374"/>
                <a:gd name="T84" fmla="*/ 26 w 368"/>
                <a:gd name="T85" fmla="*/ 198 h 374"/>
                <a:gd name="T86" fmla="*/ 28 w 368"/>
                <a:gd name="T87" fmla="*/ 210 h 374"/>
                <a:gd name="T88" fmla="*/ 24 w 368"/>
                <a:gd name="T89" fmla="*/ 223 h 374"/>
                <a:gd name="T90" fmla="*/ 21 w 368"/>
                <a:gd name="T91" fmla="*/ 242 h 374"/>
                <a:gd name="T92" fmla="*/ 10 w 368"/>
                <a:gd name="T93" fmla="*/ 248 h 374"/>
                <a:gd name="T94" fmla="*/ 0 w 368"/>
                <a:gd name="T95" fmla="*/ 260 h 374"/>
                <a:gd name="T96" fmla="*/ 10 w 368"/>
                <a:gd name="T97" fmla="*/ 276 h 374"/>
                <a:gd name="T98" fmla="*/ 21 w 368"/>
                <a:gd name="T99" fmla="*/ 294 h 374"/>
                <a:gd name="T100" fmla="*/ 30 w 368"/>
                <a:gd name="T101" fmla="*/ 312 h 374"/>
                <a:gd name="T102" fmla="*/ 42 w 368"/>
                <a:gd name="T103" fmla="*/ 317 h 374"/>
                <a:gd name="T104" fmla="*/ 53 w 368"/>
                <a:gd name="T105" fmla="*/ 324 h 374"/>
                <a:gd name="T106" fmla="*/ 69 w 368"/>
                <a:gd name="T107" fmla="*/ 326 h 374"/>
                <a:gd name="T108" fmla="*/ 81 w 368"/>
                <a:gd name="T109" fmla="*/ 340 h 374"/>
                <a:gd name="T110" fmla="*/ 96 w 368"/>
                <a:gd name="T111" fmla="*/ 342 h 374"/>
                <a:gd name="T112" fmla="*/ 97 w 368"/>
                <a:gd name="T113" fmla="*/ 358 h 374"/>
                <a:gd name="T114" fmla="*/ 117 w 368"/>
                <a:gd name="T115" fmla="*/ 365 h 374"/>
                <a:gd name="T116" fmla="*/ 129 w 368"/>
                <a:gd name="T117" fmla="*/ 360 h 374"/>
                <a:gd name="T118" fmla="*/ 277 w 368"/>
                <a:gd name="T119" fmla="*/ 374 h 374"/>
                <a:gd name="T120" fmla="*/ 277 w 368"/>
                <a:gd name="T121" fmla="*/ 374 h 374"/>
                <a:gd name="T122" fmla="*/ 277 w 368"/>
                <a:gd name="T12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8" h="374">
                  <a:moveTo>
                    <a:pt x="277" y="374"/>
                  </a:moveTo>
                  <a:lnTo>
                    <a:pt x="275" y="283"/>
                  </a:lnTo>
                  <a:lnTo>
                    <a:pt x="277" y="267"/>
                  </a:lnTo>
                  <a:lnTo>
                    <a:pt x="279" y="251"/>
                  </a:lnTo>
                  <a:lnTo>
                    <a:pt x="275" y="232"/>
                  </a:lnTo>
                  <a:lnTo>
                    <a:pt x="277" y="216"/>
                  </a:lnTo>
                  <a:lnTo>
                    <a:pt x="300" y="207"/>
                  </a:lnTo>
                  <a:lnTo>
                    <a:pt x="300" y="180"/>
                  </a:lnTo>
                  <a:lnTo>
                    <a:pt x="313" y="166"/>
                  </a:lnTo>
                  <a:lnTo>
                    <a:pt x="368" y="166"/>
                  </a:lnTo>
                  <a:lnTo>
                    <a:pt x="363" y="152"/>
                  </a:lnTo>
                  <a:lnTo>
                    <a:pt x="364" y="136"/>
                  </a:lnTo>
                  <a:lnTo>
                    <a:pt x="364" y="119"/>
                  </a:lnTo>
                  <a:lnTo>
                    <a:pt x="359" y="107"/>
                  </a:lnTo>
                  <a:lnTo>
                    <a:pt x="348" y="93"/>
                  </a:lnTo>
                  <a:lnTo>
                    <a:pt x="347" y="73"/>
                  </a:lnTo>
                  <a:lnTo>
                    <a:pt x="240" y="71"/>
                  </a:lnTo>
                  <a:lnTo>
                    <a:pt x="238" y="32"/>
                  </a:lnTo>
                  <a:lnTo>
                    <a:pt x="238" y="4"/>
                  </a:lnTo>
                  <a:lnTo>
                    <a:pt x="222" y="2"/>
                  </a:lnTo>
                  <a:lnTo>
                    <a:pt x="126" y="4"/>
                  </a:lnTo>
                  <a:lnTo>
                    <a:pt x="3" y="0"/>
                  </a:lnTo>
                  <a:lnTo>
                    <a:pt x="10" y="11"/>
                  </a:lnTo>
                  <a:lnTo>
                    <a:pt x="16" y="22"/>
                  </a:lnTo>
                  <a:lnTo>
                    <a:pt x="21" y="36"/>
                  </a:lnTo>
                  <a:lnTo>
                    <a:pt x="30" y="47"/>
                  </a:lnTo>
                  <a:lnTo>
                    <a:pt x="32" y="59"/>
                  </a:lnTo>
                  <a:lnTo>
                    <a:pt x="39" y="70"/>
                  </a:lnTo>
                  <a:lnTo>
                    <a:pt x="35" y="82"/>
                  </a:lnTo>
                  <a:lnTo>
                    <a:pt x="32" y="102"/>
                  </a:lnTo>
                  <a:lnTo>
                    <a:pt x="32" y="114"/>
                  </a:lnTo>
                  <a:lnTo>
                    <a:pt x="42" y="125"/>
                  </a:lnTo>
                  <a:lnTo>
                    <a:pt x="58" y="127"/>
                  </a:lnTo>
                  <a:lnTo>
                    <a:pt x="71" y="136"/>
                  </a:lnTo>
                  <a:lnTo>
                    <a:pt x="83" y="137"/>
                  </a:lnTo>
                  <a:lnTo>
                    <a:pt x="97" y="144"/>
                  </a:lnTo>
                  <a:lnTo>
                    <a:pt x="103" y="155"/>
                  </a:lnTo>
                  <a:lnTo>
                    <a:pt x="105" y="175"/>
                  </a:lnTo>
                  <a:lnTo>
                    <a:pt x="90" y="180"/>
                  </a:lnTo>
                  <a:lnTo>
                    <a:pt x="76" y="187"/>
                  </a:lnTo>
                  <a:lnTo>
                    <a:pt x="58" y="185"/>
                  </a:lnTo>
                  <a:lnTo>
                    <a:pt x="46" y="200"/>
                  </a:lnTo>
                  <a:lnTo>
                    <a:pt x="26" y="198"/>
                  </a:lnTo>
                  <a:lnTo>
                    <a:pt x="28" y="210"/>
                  </a:lnTo>
                  <a:lnTo>
                    <a:pt x="24" y="223"/>
                  </a:lnTo>
                  <a:lnTo>
                    <a:pt x="21" y="242"/>
                  </a:lnTo>
                  <a:lnTo>
                    <a:pt x="10" y="248"/>
                  </a:lnTo>
                  <a:lnTo>
                    <a:pt x="0" y="260"/>
                  </a:lnTo>
                  <a:lnTo>
                    <a:pt x="10" y="276"/>
                  </a:lnTo>
                  <a:lnTo>
                    <a:pt x="21" y="294"/>
                  </a:lnTo>
                  <a:lnTo>
                    <a:pt x="30" y="312"/>
                  </a:lnTo>
                  <a:lnTo>
                    <a:pt x="42" y="317"/>
                  </a:lnTo>
                  <a:lnTo>
                    <a:pt x="53" y="324"/>
                  </a:lnTo>
                  <a:lnTo>
                    <a:pt x="69" y="326"/>
                  </a:lnTo>
                  <a:lnTo>
                    <a:pt x="81" y="340"/>
                  </a:lnTo>
                  <a:lnTo>
                    <a:pt x="96" y="342"/>
                  </a:lnTo>
                  <a:lnTo>
                    <a:pt x="97" y="358"/>
                  </a:lnTo>
                  <a:lnTo>
                    <a:pt x="117" y="365"/>
                  </a:lnTo>
                  <a:lnTo>
                    <a:pt x="129" y="360"/>
                  </a:lnTo>
                  <a:lnTo>
                    <a:pt x="277" y="374"/>
                  </a:lnTo>
                  <a:lnTo>
                    <a:pt x="277" y="374"/>
                  </a:lnTo>
                  <a:lnTo>
                    <a:pt x="277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92">
              <a:extLst>
                <a:ext uri="{FF2B5EF4-FFF2-40B4-BE49-F238E27FC236}">
                  <a16:creationId xmlns:a16="http://schemas.microsoft.com/office/drawing/2014/main" id="{2C0405F6-C4B9-8A30-A1F0-1A0E053C07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55723" y="11819801"/>
              <a:ext cx="530795" cy="767957"/>
            </a:xfrm>
            <a:custGeom>
              <a:avLst/>
              <a:gdLst>
                <a:gd name="T0" fmla="*/ 128 w 235"/>
                <a:gd name="T1" fmla="*/ 340 h 340"/>
                <a:gd name="T2" fmla="*/ 124 w 235"/>
                <a:gd name="T3" fmla="*/ 322 h 340"/>
                <a:gd name="T4" fmla="*/ 123 w 235"/>
                <a:gd name="T5" fmla="*/ 306 h 340"/>
                <a:gd name="T6" fmla="*/ 128 w 235"/>
                <a:gd name="T7" fmla="*/ 292 h 340"/>
                <a:gd name="T8" fmla="*/ 139 w 235"/>
                <a:gd name="T9" fmla="*/ 283 h 340"/>
                <a:gd name="T10" fmla="*/ 149 w 235"/>
                <a:gd name="T11" fmla="*/ 274 h 340"/>
                <a:gd name="T12" fmla="*/ 165 w 235"/>
                <a:gd name="T13" fmla="*/ 273 h 340"/>
                <a:gd name="T14" fmla="*/ 174 w 235"/>
                <a:gd name="T15" fmla="*/ 262 h 340"/>
                <a:gd name="T16" fmla="*/ 187 w 235"/>
                <a:gd name="T17" fmla="*/ 257 h 340"/>
                <a:gd name="T18" fmla="*/ 185 w 235"/>
                <a:gd name="T19" fmla="*/ 241 h 340"/>
                <a:gd name="T20" fmla="*/ 194 w 235"/>
                <a:gd name="T21" fmla="*/ 228 h 340"/>
                <a:gd name="T22" fmla="*/ 201 w 235"/>
                <a:gd name="T23" fmla="*/ 219 h 340"/>
                <a:gd name="T24" fmla="*/ 201 w 235"/>
                <a:gd name="T25" fmla="*/ 196 h 340"/>
                <a:gd name="T26" fmla="*/ 203 w 235"/>
                <a:gd name="T27" fmla="*/ 178 h 340"/>
                <a:gd name="T28" fmla="*/ 215 w 235"/>
                <a:gd name="T29" fmla="*/ 130 h 340"/>
                <a:gd name="T30" fmla="*/ 215 w 235"/>
                <a:gd name="T31" fmla="*/ 102 h 340"/>
                <a:gd name="T32" fmla="*/ 215 w 235"/>
                <a:gd name="T33" fmla="*/ 73 h 340"/>
                <a:gd name="T34" fmla="*/ 215 w 235"/>
                <a:gd name="T35" fmla="*/ 47 h 340"/>
                <a:gd name="T36" fmla="*/ 215 w 235"/>
                <a:gd name="T37" fmla="*/ 34 h 340"/>
                <a:gd name="T38" fmla="*/ 235 w 235"/>
                <a:gd name="T39" fmla="*/ 23 h 340"/>
                <a:gd name="T40" fmla="*/ 233 w 235"/>
                <a:gd name="T41" fmla="*/ 7 h 340"/>
                <a:gd name="T42" fmla="*/ 167 w 235"/>
                <a:gd name="T43" fmla="*/ 6 h 340"/>
                <a:gd name="T44" fmla="*/ 140 w 235"/>
                <a:gd name="T45" fmla="*/ 6 h 340"/>
                <a:gd name="T46" fmla="*/ 124 w 235"/>
                <a:gd name="T47" fmla="*/ 4 h 340"/>
                <a:gd name="T48" fmla="*/ 99 w 235"/>
                <a:gd name="T49" fmla="*/ 4 h 340"/>
                <a:gd name="T50" fmla="*/ 83 w 235"/>
                <a:gd name="T51" fmla="*/ 2 h 340"/>
                <a:gd name="T52" fmla="*/ 28 w 235"/>
                <a:gd name="T53" fmla="*/ 0 h 340"/>
                <a:gd name="T54" fmla="*/ 0 w 235"/>
                <a:gd name="T55" fmla="*/ 0 h 340"/>
                <a:gd name="T56" fmla="*/ 7 w 235"/>
                <a:gd name="T57" fmla="*/ 15 h 340"/>
                <a:gd name="T58" fmla="*/ 16 w 235"/>
                <a:gd name="T59" fmla="*/ 25 h 340"/>
                <a:gd name="T60" fmla="*/ 14 w 235"/>
                <a:gd name="T61" fmla="*/ 41 h 340"/>
                <a:gd name="T62" fmla="*/ 21 w 235"/>
                <a:gd name="T63" fmla="*/ 59 h 340"/>
                <a:gd name="T64" fmla="*/ 19 w 235"/>
                <a:gd name="T65" fmla="*/ 71 h 340"/>
                <a:gd name="T66" fmla="*/ 17 w 235"/>
                <a:gd name="T67" fmla="*/ 91 h 340"/>
                <a:gd name="T68" fmla="*/ 28 w 235"/>
                <a:gd name="T69" fmla="*/ 98 h 340"/>
                <a:gd name="T70" fmla="*/ 37 w 235"/>
                <a:gd name="T71" fmla="*/ 109 h 340"/>
                <a:gd name="T72" fmla="*/ 35 w 235"/>
                <a:gd name="T73" fmla="*/ 128 h 340"/>
                <a:gd name="T74" fmla="*/ 42 w 235"/>
                <a:gd name="T75" fmla="*/ 139 h 340"/>
                <a:gd name="T76" fmla="*/ 55 w 235"/>
                <a:gd name="T77" fmla="*/ 157 h 340"/>
                <a:gd name="T78" fmla="*/ 66 w 235"/>
                <a:gd name="T79" fmla="*/ 173 h 340"/>
                <a:gd name="T80" fmla="*/ 66 w 235"/>
                <a:gd name="T81" fmla="*/ 187 h 340"/>
                <a:gd name="T82" fmla="*/ 71 w 235"/>
                <a:gd name="T83" fmla="*/ 203 h 340"/>
                <a:gd name="T84" fmla="*/ 80 w 235"/>
                <a:gd name="T85" fmla="*/ 214 h 340"/>
                <a:gd name="T86" fmla="*/ 69 w 235"/>
                <a:gd name="T87" fmla="*/ 235 h 340"/>
                <a:gd name="T88" fmla="*/ 74 w 235"/>
                <a:gd name="T89" fmla="*/ 249 h 340"/>
                <a:gd name="T90" fmla="*/ 76 w 235"/>
                <a:gd name="T91" fmla="*/ 262 h 340"/>
                <a:gd name="T92" fmla="*/ 85 w 235"/>
                <a:gd name="T93" fmla="*/ 276 h 340"/>
                <a:gd name="T94" fmla="*/ 85 w 235"/>
                <a:gd name="T95" fmla="*/ 292 h 340"/>
                <a:gd name="T96" fmla="*/ 98 w 235"/>
                <a:gd name="T97" fmla="*/ 301 h 340"/>
                <a:gd name="T98" fmla="*/ 106 w 235"/>
                <a:gd name="T99" fmla="*/ 308 h 340"/>
                <a:gd name="T100" fmla="*/ 117 w 235"/>
                <a:gd name="T101" fmla="*/ 322 h 340"/>
                <a:gd name="T102" fmla="*/ 124 w 235"/>
                <a:gd name="T103" fmla="*/ 340 h 340"/>
                <a:gd name="T104" fmla="*/ 128 w 235"/>
                <a:gd name="T105" fmla="*/ 340 h 340"/>
                <a:gd name="T106" fmla="*/ 128 w 235"/>
                <a:gd name="T107" fmla="*/ 340 h 340"/>
                <a:gd name="T108" fmla="*/ 128 w 235"/>
                <a:gd name="T10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5" h="340">
                  <a:moveTo>
                    <a:pt x="128" y="340"/>
                  </a:moveTo>
                  <a:lnTo>
                    <a:pt x="124" y="322"/>
                  </a:lnTo>
                  <a:lnTo>
                    <a:pt x="123" y="306"/>
                  </a:lnTo>
                  <a:lnTo>
                    <a:pt x="128" y="292"/>
                  </a:lnTo>
                  <a:lnTo>
                    <a:pt x="139" y="283"/>
                  </a:lnTo>
                  <a:lnTo>
                    <a:pt x="149" y="274"/>
                  </a:lnTo>
                  <a:lnTo>
                    <a:pt x="165" y="273"/>
                  </a:lnTo>
                  <a:lnTo>
                    <a:pt x="174" y="262"/>
                  </a:lnTo>
                  <a:lnTo>
                    <a:pt x="187" y="257"/>
                  </a:lnTo>
                  <a:lnTo>
                    <a:pt x="185" y="241"/>
                  </a:lnTo>
                  <a:lnTo>
                    <a:pt x="194" y="228"/>
                  </a:lnTo>
                  <a:lnTo>
                    <a:pt x="201" y="219"/>
                  </a:lnTo>
                  <a:lnTo>
                    <a:pt x="201" y="196"/>
                  </a:lnTo>
                  <a:lnTo>
                    <a:pt x="203" y="178"/>
                  </a:lnTo>
                  <a:lnTo>
                    <a:pt x="215" y="130"/>
                  </a:lnTo>
                  <a:lnTo>
                    <a:pt x="215" y="102"/>
                  </a:lnTo>
                  <a:lnTo>
                    <a:pt x="215" y="73"/>
                  </a:lnTo>
                  <a:lnTo>
                    <a:pt x="215" y="47"/>
                  </a:lnTo>
                  <a:lnTo>
                    <a:pt x="215" y="34"/>
                  </a:lnTo>
                  <a:lnTo>
                    <a:pt x="235" y="23"/>
                  </a:lnTo>
                  <a:lnTo>
                    <a:pt x="233" y="7"/>
                  </a:lnTo>
                  <a:lnTo>
                    <a:pt x="167" y="6"/>
                  </a:lnTo>
                  <a:lnTo>
                    <a:pt x="140" y="6"/>
                  </a:lnTo>
                  <a:lnTo>
                    <a:pt x="124" y="4"/>
                  </a:lnTo>
                  <a:lnTo>
                    <a:pt x="99" y="4"/>
                  </a:lnTo>
                  <a:lnTo>
                    <a:pt x="83" y="2"/>
                  </a:lnTo>
                  <a:lnTo>
                    <a:pt x="28" y="0"/>
                  </a:lnTo>
                  <a:lnTo>
                    <a:pt x="0" y="0"/>
                  </a:lnTo>
                  <a:lnTo>
                    <a:pt x="7" y="15"/>
                  </a:lnTo>
                  <a:lnTo>
                    <a:pt x="16" y="25"/>
                  </a:lnTo>
                  <a:lnTo>
                    <a:pt x="14" y="41"/>
                  </a:lnTo>
                  <a:lnTo>
                    <a:pt x="21" y="59"/>
                  </a:lnTo>
                  <a:lnTo>
                    <a:pt x="19" y="71"/>
                  </a:lnTo>
                  <a:lnTo>
                    <a:pt x="17" y="91"/>
                  </a:lnTo>
                  <a:lnTo>
                    <a:pt x="28" y="98"/>
                  </a:lnTo>
                  <a:lnTo>
                    <a:pt x="37" y="109"/>
                  </a:lnTo>
                  <a:lnTo>
                    <a:pt x="35" y="128"/>
                  </a:lnTo>
                  <a:lnTo>
                    <a:pt x="42" y="139"/>
                  </a:lnTo>
                  <a:lnTo>
                    <a:pt x="55" y="157"/>
                  </a:lnTo>
                  <a:lnTo>
                    <a:pt x="66" y="173"/>
                  </a:lnTo>
                  <a:lnTo>
                    <a:pt x="66" y="187"/>
                  </a:lnTo>
                  <a:lnTo>
                    <a:pt x="71" y="203"/>
                  </a:lnTo>
                  <a:lnTo>
                    <a:pt x="80" y="214"/>
                  </a:lnTo>
                  <a:lnTo>
                    <a:pt x="69" y="235"/>
                  </a:lnTo>
                  <a:lnTo>
                    <a:pt x="74" y="249"/>
                  </a:lnTo>
                  <a:lnTo>
                    <a:pt x="76" y="262"/>
                  </a:lnTo>
                  <a:lnTo>
                    <a:pt x="85" y="276"/>
                  </a:lnTo>
                  <a:lnTo>
                    <a:pt x="85" y="292"/>
                  </a:lnTo>
                  <a:lnTo>
                    <a:pt x="98" y="301"/>
                  </a:lnTo>
                  <a:lnTo>
                    <a:pt x="106" y="308"/>
                  </a:lnTo>
                  <a:lnTo>
                    <a:pt x="117" y="322"/>
                  </a:lnTo>
                  <a:lnTo>
                    <a:pt x="124" y="340"/>
                  </a:lnTo>
                  <a:lnTo>
                    <a:pt x="128" y="340"/>
                  </a:lnTo>
                  <a:lnTo>
                    <a:pt x="128" y="340"/>
                  </a:lnTo>
                  <a:lnTo>
                    <a:pt x="128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93">
              <a:extLst>
                <a:ext uri="{FF2B5EF4-FFF2-40B4-BE49-F238E27FC236}">
                  <a16:creationId xmlns:a16="http://schemas.microsoft.com/office/drawing/2014/main" id="{C87F66E6-3767-B9E2-5FFE-4F874D9B3E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75210" y="11817542"/>
              <a:ext cx="686644" cy="878634"/>
            </a:xfrm>
            <a:custGeom>
              <a:avLst/>
              <a:gdLst>
                <a:gd name="T0" fmla="*/ 297 w 304"/>
                <a:gd name="T1" fmla="*/ 389 h 389"/>
                <a:gd name="T2" fmla="*/ 301 w 304"/>
                <a:gd name="T3" fmla="*/ 313 h 389"/>
                <a:gd name="T4" fmla="*/ 303 w 304"/>
                <a:gd name="T5" fmla="*/ 270 h 389"/>
                <a:gd name="T6" fmla="*/ 301 w 304"/>
                <a:gd name="T7" fmla="*/ 242 h 389"/>
                <a:gd name="T8" fmla="*/ 301 w 304"/>
                <a:gd name="T9" fmla="*/ 131 h 389"/>
                <a:gd name="T10" fmla="*/ 304 w 304"/>
                <a:gd name="T11" fmla="*/ 48 h 389"/>
                <a:gd name="T12" fmla="*/ 271 w 304"/>
                <a:gd name="T13" fmla="*/ 37 h 389"/>
                <a:gd name="T14" fmla="*/ 256 w 304"/>
                <a:gd name="T15" fmla="*/ 48 h 389"/>
                <a:gd name="T16" fmla="*/ 93 w 304"/>
                <a:gd name="T17" fmla="*/ 33 h 389"/>
                <a:gd name="T18" fmla="*/ 94 w 304"/>
                <a:gd name="T19" fmla="*/ 1 h 389"/>
                <a:gd name="T20" fmla="*/ 78 w 304"/>
                <a:gd name="T21" fmla="*/ 0 h 389"/>
                <a:gd name="T22" fmla="*/ 4 w 304"/>
                <a:gd name="T23" fmla="*/ 1 h 389"/>
                <a:gd name="T24" fmla="*/ 0 w 304"/>
                <a:gd name="T25" fmla="*/ 51 h 389"/>
                <a:gd name="T26" fmla="*/ 0 w 304"/>
                <a:gd name="T27" fmla="*/ 74 h 389"/>
                <a:gd name="T28" fmla="*/ 2 w 304"/>
                <a:gd name="T29" fmla="*/ 94 h 389"/>
                <a:gd name="T30" fmla="*/ 7 w 304"/>
                <a:gd name="T31" fmla="*/ 108 h 389"/>
                <a:gd name="T32" fmla="*/ 20 w 304"/>
                <a:gd name="T33" fmla="*/ 131 h 389"/>
                <a:gd name="T34" fmla="*/ 30 w 304"/>
                <a:gd name="T35" fmla="*/ 149 h 389"/>
                <a:gd name="T36" fmla="*/ 36 w 304"/>
                <a:gd name="T37" fmla="*/ 163 h 389"/>
                <a:gd name="T38" fmla="*/ 36 w 304"/>
                <a:gd name="T39" fmla="*/ 179 h 389"/>
                <a:gd name="T40" fmla="*/ 34 w 304"/>
                <a:gd name="T41" fmla="*/ 192 h 389"/>
                <a:gd name="T42" fmla="*/ 32 w 304"/>
                <a:gd name="T43" fmla="*/ 208 h 389"/>
                <a:gd name="T44" fmla="*/ 30 w 304"/>
                <a:gd name="T45" fmla="*/ 224 h 389"/>
                <a:gd name="T46" fmla="*/ 32 w 304"/>
                <a:gd name="T47" fmla="*/ 259 h 389"/>
                <a:gd name="T48" fmla="*/ 32 w 304"/>
                <a:gd name="T49" fmla="*/ 373 h 389"/>
                <a:gd name="T50" fmla="*/ 77 w 304"/>
                <a:gd name="T51" fmla="*/ 379 h 389"/>
                <a:gd name="T52" fmla="*/ 297 w 304"/>
                <a:gd name="T53" fmla="*/ 389 h 389"/>
                <a:gd name="T54" fmla="*/ 297 w 304"/>
                <a:gd name="T55" fmla="*/ 389 h 389"/>
                <a:gd name="T56" fmla="*/ 297 w 304"/>
                <a:gd name="T5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4" h="389">
                  <a:moveTo>
                    <a:pt x="297" y="389"/>
                  </a:moveTo>
                  <a:lnTo>
                    <a:pt x="301" y="313"/>
                  </a:lnTo>
                  <a:lnTo>
                    <a:pt x="303" y="270"/>
                  </a:lnTo>
                  <a:lnTo>
                    <a:pt x="301" y="242"/>
                  </a:lnTo>
                  <a:lnTo>
                    <a:pt x="301" y="131"/>
                  </a:lnTo>
                  <a:lnTo>
                    <a:pt x="304" y="48"/>
                  </a:lnTo>
                  <a:lnTo>
                    <a:pt x="271" y="37"/>
                  </a:lnTo>
                  <a:lnTo>
                    <a:pt x="256" y="48"/>
                  </a:lnTo>
                  <a:lnTo>
                    <a:pt x="93" y="33"/>
                  </a:lnTo>
                  <a:lnTo>
                    <a:pt x="94" y="1"/>
                  </a:lnTo>
                  <a:lnTo>
                    <a:pt x="78" y="0"/>
                  </a:lnTo>
                  <a:lnTo>
                    <a:pt x="4" y="1"/>
                  </a:lnTo>
                  <a:lnTo>
                    <a:pt x="0" y="51"/>
                  </a:lnTo>
                  <a:lnTo>
                    <a:pt x="0" y="74"/>
                  </a:lnTo>
                  <a:lnTo>
                    <a:pt x="2" y="94"/>
                  </a:lnTo>
                  <a:lnTo>
                    <a:pt x="7" y="108"/>
                  </a:lnTo>
                  <a:lnTo>
                    <a:pt x="20" y="131"/>
                  </a:lnTo>
                  <a:lnTo>
                    <a:pt x="30" y="149"/>
                  </a:lnTo>
                  <a:lnTo>
                    <a:pt x="36" y="163"/>
                  </a:lnTo>
                  <a:lnTo>
                    <a:pt x="36" y="179"/>
                  </a:lnTo>
                  <a:lnTo>
                    <a:pt x="34" y="192"/>
                  </a:lnTo>
                  <a:lnTo>
                    <a:pt x="32" y="208"/>
                  </a:lnTo>
                  <a:lnTo>
                    <a:pt x="30" y="224"/>
                  </a:lnTo>
                  <a:lnTo>
                    <a:pt x="32" y="259"/>
                  </a:lnTo>
                  <a:lnTo>
                    <a:pt x="32" y="373"/>
                  </a:lnTo>
                  <a:lnTo>
                    <a:pt x="77" y="379"/>
                  </a:lnTo>
                  <a:lnTo>
                    <a:pt x="297" y="389"/>
                  </a:lnTo>
                  <a:lnTo>
                    <a:pt x="297" y="389"/>
                  </a:lnTo>
                  <a:lnTo>
                    <a:pt x="297" y="38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94">
              <a:extLst>
                <a:ext uri="{FF2B5EF4-FFF2-40B4-BE49-F238E27FC236}">
                  <a16:creationId xmlns:a16="http://schemas.microsoft.com/office/drawing/2014/main" id="{9FD514B5-B5B6-28E2-0979-60019CBC97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7209" y="10968271"/>
              <a:ext cx="1014156" cy="1876979"/>
            </a:xfrm>
            <a:custGeom>
              <a:avLst/>
              <a:gdLst>
                <a:gd name="T0" fmla="*/ 399 w 449"/>
                <a:gd name="T1" fmla="*/ 817 h 831"/>
                <a:gd name="T2" fmla="*/ 442 w 449"/>
                <a:gd name="T3" fmla="*/ 630 h 831"/>
                <a:gd name="T4" fmla="*/ 349 w 449"/>
                <a:gd name="T5" fmla="*/ 626 h 831"/>
                <a:gd name="T6" fmla="*/ 228 w 449"/>
                <a:gd name="T7" fmla="*/ 575 h 831"/>
                <a:gd name="T8" fmla="*/ 230 w 449"/>
                <a:gd name="T9" fmla="*/ 463 h 831"/>
                <a:gd name="T10" fmla="*/ 346 w 449"/>
                <a:gd name="T11" fmla="*/ 422 h 831"/>
                <a:gd name="T12" fmla="*/ 428 w 449"/>
                <a:gd name="T13" fmla="*/ 386 h 831"/>
                <a:gd name="T14" fmla="*/ 387 w 449"/>
                <a:gd name="T15" fmla="*/ 270 h 831"/>
                <a:gd name="T16" fmla="*/ 355 w 449"/>
                <a:gd name="T17" fmla="*/ 263 h 831"/>
                <a:gd name="T18" fmla="*/ 326 w 449"/>
                <a:gd name="T19" fmla="*/ 254 h 831"/>
                <a:gd name="T20" fmla="*/ 312 w 449"/>
                <a:gd name="T21" fmla="*/ 222 h 831"/>
                <a:gd name="T22" fmla="*/ 287 w 449"/>
                <a:gd name="T23" fmla="*/ 210 h 831"/>
                <a:gd name="T24" fmla="*/ 271 w 449"/>
                <a:gd name="T25" fmla="*/ 189 h 831"/>
                <a:gd name="T26" fmla="*/ 248 w 449"/>
                <a:gd name="T27" fmla="*/ 164 h 831"/>
                <a:gd name="T28" fmla="*/ 241 w 449"/>
                <a:gd name="T29" fmla="*/ 94 h 831"/>
                <a:gd name="T30" fmla="*/ 219 w 449"/>
                <a:gd name="T31" fmla="*/ 73 h 831"/>
                <a:gd name="T32" fmla="*/ 219 w 449"/>
                <a:gd name="T33" fmla="*/ 46 h 831"/>
                <a:gd name="T34" fmla="*/ 168 w 449"/>
                <a:gd name="T35" fmla="*/ 46 h 831"/>
                <a:gd name="T36" fmla="*/ 155 w 449"/>
                <a:gd name="T37" fmla="*/ 0 h 831"/>
                <a:gd name="T38" fmla="*/ 61 w 449"/>
                <a:gd name="T39" fmla="*/ 2 h 831"/>
                <a:gd name="T40" fmla="*/ 54 w 449"/>
                <a:gd name="T41" fmla="*/ 169 h 831"/>
                <a:gd name="T42" fmla="*/ 40 w 449"/>
                <a:gd name="T43" fmla="*/ 174 h 831"/>
                <a:gd name="T44" fmla="*/ 0 w 449"/>
                <a:gd name="T45" fmla="*/ 181 h 831"/>
                <a:gd name="T46" fmla="*/ 16 w 449"/>
                <a:gd name="T47" fmla="*/ 254 h 831"/>
                <a:gd name="T48" fmla="*/ 54 w 449"/>
                <a:gd name="T49" fmla="*/ 343 h 831"/>
                <a:gd name="T50" fmla="*/ 86 w 449"/>
                <a:gd name="T51" fmla="*/ 422 h 831"/>
                <a:gd name="T52" fmla="*/ 118 w 449"/>
                <a:gd name="T53" fmla="*/ 436 h 831"/>
                <a:gd name="T54" fmla="*/ 139 w 449"/>
                <a:gd name="T55" fmla="*/ 465 h 831"/>
                <a:gd name="T56" fmla="*/ 168 w 449"/>
                <a:gd name="T57" fmla="*/ 493 h 831"/>
                <a:gd name="T58" fmla="*/ 212 w 449"/>
                <a:gd name="T59" fmla="*/ 602 h 831"/>
                <a:gd name="T60" fmla="*/ 230 w 449"/>
                <a:gd name="T61" fmla="*/ 698 h 831"/>
                <a:gd name="T62" fmla="*/ 223 w 449"/>
                <a:gd name="T63" fmla="*/ 723 h 831"/>
                <a:gd name="T64" fmla="*/ 221 w 449"/>
                <a:gd name="T65" fmla="*/ 794 h 831"/>
                <a:gd name="T66" fmla="*/ 285 w 449"/>
                <a:gd name="T67" fmla="*/ 824 h 831"/>
                <a:gd name="T68" fmla="*/ 394 w 449"/>
                <a:gd name="T69" fmla="*/ 831 h 831"/>
                <a:gd name="T70" fmla="*/ 394 w 449"/>
                <a:gd name="T71" fmla="*/ 831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9" h="831">
                  <a:moveTo>
                    <a:pt x="394" y="831"/>
                  </a:moveTo>
                  <a:lnTo>
                    <a:pt x="399" y="817"/>
                  </a:lnTo>
                  <a:lnTo>
                    <a:pt x="421" y="732"/>
                  </a:lnTo>
                  <a:lnTo>
                    <a:pt x="442" y="630"/>
                  </a:lnTo>
                  <a:lnTo>
                    <a:pt x="421" y="625"/>
                  </a:lnTo>
                  <a:lnTo>
                    <a:pt x="349" y="626"/>
                  </a:lnTo>
                  <a:lnTo>
                    <a:pt x="230" y="625"/>
                  </a:lnTo>
                  <a:lnTo>
                    <a:pt x="228" y="575"/>
                  </a:lnTo>
                  <a:lnTo>
                    <a:pt x="226" y="491"/>
                  </a:lnTo>
                  <a:lnTo>
                    <a:pt x="230" y="463"/>
                  </a:lnTo>
                  <a:lnTo>
                    <a:pt x="226" y="436"/>
                  </a:lnTo>
                  <a:lnTo>
                    <a:pt x="346" y="422"/>
                  </a:lnTo>
                  <a:lnTo>
                    <a:pt x="449" y="422"/>
                  </a:lnTo>
                  <a:lnTo>
                    <a:pt x="428" y="386"/>
                  </a:lnTo>
                  <a:lnTo>
                    <a:pt x="388" y="352"/>
                  </a:lnTo>
                  <a:lnTo>
                    <a:pt x="387" y="270"/>
                  </a:lnTo>
                  <a:lnTo>
                    <a:pt x="372" y="276"/>
                  </a:lnTo>
                  <a:lnTo>
                    <a:pt x="355" y="263"/>
                  </a:lnTo>
                  <a:lnTo>
                    <a:pt x="342" y="260"/>
                  </a:lnTo>
                  <a:lnTo>
                    <a:pt x="326" y="254"/>
                  </a:lnTo>
                  <a:lnTo>
                    <a:pt x="328" y="226"/>
                  </a:lnTo>
                  <a:lnTo>
                    <a:pt x="312" y="222"/>
                  </a:lnTo>
                  <a:lnTo>
                    <a:pt x="299" y="219"/>
                  </a:lnTo>
                  <a:lnTo>
                    <a:pt x="287" y="210"/>
                  </a:lnTo>
                  <a:lnTo>
                    <a:pt x="278" y="196"/>
                  </a:lnTo>
                  <a:lnTo>
                    <a:pt x="271" y="189"/>
                  </a:lnTo>
                  <a:lnTo>
                    <a:pt x="259" y="178"/>
                  </a:lnTo>
                  <a:lnTo>
                    <a:pt x="248" y="164"/>
                  </a:lnTo>
                  <a:lnTo>
                    <a:pt x="243" y="148"/>
                  </a:lnTo>
                  <a:lnTo>
                    <a:pt x="241" y="94"/>
                  </a:lnTo>
                  <a:lnTo>
                    <a:pt x="228" y="84"/>
                  </a:lnTo>
                  <a:lnTo>
                    <a:pt x="219" y="73"/>
                  </a:lnTo>
                  <a:lnTo>
                    <a:pt x="232" y="60"/>
                  </a:lnTo>
                  <a:lnTo>
                    <a:pt x="219" y="46"/>
                  </a:lnTo>
                  <a:lnTo>
                    <a:pt x="203" y="48"/>
                  </a:lnTo>
                  <a:lnTo>
                    <a:pt x="168" y="46"/>
                  </a:lnTo>
                  <a:lnTo>
                    <a:pt x="168" y="25"/>
                  </a:lnTo>
                  <a:lnTo>
                    <a:pt x="155" y="0"/>
                  </a:lnTo>
                  <a:lnTo>
                    <a:pt x="77" y="3"/>
                  </a:lnTo>
                  <a:lnTo>
                    <a:pt x="61" y="2"/>
                  </a:lnTo>
                  <a:lnTo>
                    <a:pt x="54" y="87"/>
                  </a:lnTo>
                  <a:lnTo>
                    <a:pt x="54" y="169"/>
                  </a:lnTo>
                  <a:lnTo>
                    <a:pt x="56" y="181"/>
                  </a:lnTo>
                  <a:lnTo>
                    <a:pt x="40" y="174"/>
                  </a:lnTo>
                  <a:lnTo>
                    <a:pt x="24" y="171"/>
                  </a:lnTo>
                  <a:lnTo>
                    <a:pt x="0" y="181"/>
                  </a:lnTo>
                  <a:lnTo>
                    <a:pt x="0" y="233"/>
                  </a:lnTo>
                  <a:lnTo>
                    <a:pt x="16" y="254"/>
                  </a:lnTo>
                  <a:lnTo>
                    <a:pt x="22" y="269"/>
                  </a:lnTo>
                  <a:lnTo>
                    <a:pt x="54" y="343"/>
                  </a:lnTo>
                  <a:lnTo>
                    <a:pt x="66" y="370"/>
                  </a:lnTo>
                  <a:lnTo>
                    <a:pt x="86" y="422"/>
                  </a:lnTo>
                  <a:lnTo>
                    <a:pt x="102" y="427"/>
                  </a:lnTo>
                  <a:lnTo>
                    <a:pt x="118" y="436"/>
                  </a:lnTo>
                  <a:lnTo>
                    <a:pt x="125" y="447"/>
                  </a:lnTo>
                  <a:lnTo>
                    <a:pt x="139" y="465"/>
                  </a:lnTo>
                  <a:lnTo>
                    <a:pt x="171" y="472"/>
                  </a:lnTo>
                  <a:lnTo>
                    <a:pt x="168" y="493"/>
                  </a:lnTo>
                  <a:lnTo>
                    <a:pt x="170" y="591"/>
                  </a:lnTo>
                  <a:lnTo>
                    <a:pt x="212" y="602"/>
                  </a:lnTo>
                  <a:lnTo>
                    <a:pt x="216" y="687"/>
                  </a:lnTo>
                  <a:lnTo>
                    <a:pt x="230" y="698"/>
                  </a:lnTo>
                  <a:lnTo>
                    <a:pt x="219" y="710"/>
                  </a:lnTo>
                  <a:lnTo>
                    <a:pt x="223" y="723"/>
                  </a:lnTo>
                  <a:lnTo>
                    <a:pt x="225" y="746"/>
                  </a:lnTo>
                  <a:lnTo>
                    <a:pt x="221" y="794"/>
                  </a:lnTo>
                  <a:lnTo>
                    <a:pt x="235" y="819"/>
                  </a:lnTo>
                  <a:lnTo>
                    <a:pt x="285" y="824"/>
                  </a:lnTo>
                  <a:lnTo>
                    <a:pt x="353" y="829"/>
                  </a:lnTo>
                  <a:lnTo>
                    <a:pt x="394" y="831"/>
                  </a:lnTo>
                  <a:lnTo>
                    <a:pt x="394" y="831"/>
                  </a:lnTo>
                  <a:lnTo>
                    <a:pt x="394" y="8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95">
              <a:extLst>
                <a:ext uri="{FF2B5EF4-FFF2-40B4-BE49-F238E27FC236}">
                  <a16:creationId xmlns:a16="http://schemas.microsoft.com/office/drawing/2014/main" id="{0807E987-53B1-BC0E-E19A-5BC44AC4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44611" y="10204831"/>
              <a:ext cx="666317" cy="1113539"/>
            </a:xfrm>
            <a:custGeom>
              <a:avLst/>
              <a:gdLst>
                <a:gd name="T0" fmla="*/ 244 w 295"/>
                <a:gd name="T1" fmla="*/ 493 h 493"/>
                <a:gd name="T2" fmla="*/ 277 w 295"/>
                <a:gd name="T3" fmla="*/ 480 h 493"/>
                <a:gd name="T4" fmla="*/ 290 w 295"/>
                <a:gd name="T5" fmla="*/ 479 h 493"/>
                <a:gd name="T6" fmla="*/ 292 w 295"/>
                <a:gd name="T7" fmla="*/ 414 h 493"/>
                <a:gd name="T8" fmla="*/ 292 w 295"/>
                <a:gd name="T9" fmla="*/ 384 h 493"/>
                <a:gd name="T10" fmla="*/ 283 w 295"/>
                <a:gd name="T11" fmla="*/ 334 h 493"/>
                <a:gd name="T12" fmla="*/ 295 w 295"/>
                <a:gd name="T13" fmla="*/ 258 h 493"/>
                <a:gd name="T14" fmla="*/ 279 w 295"/>
                <a:gd name="T15" fmla="*/ 260 h 493"/>
                <a:gd name="T16" fmla="*/ 274 w 295"/>
                <a:gd name="T17" fmla="*/ 244 h 493"/>
                <a:gd name="T18" fmla="*/ 272 w 295"/>
                <a:gd name="T19" fmla="*/ 229 h 493"/>
                <a:gd name="T20" fmla="*/ 260 w 295"/>
                <a:gd name="T21" fmla="*/ 226 h 493"/>
                <a:gd name="T22" fmla="*/ 249 w 295"/>
                <a:gd name="T23" fmla="*/ 212 h 493"/>
                <a:gd name="T24" fmla="*/ 178 w 295"/>
                <a:gd name="T25" fmla="*/ 208 h 493"/>
                <a:gd name="T26" fmla="*/ 178 w 295"/>
                <a:gd name="T27" fmla="*/ 192 h 493"/>
                <a:gd name="T28" fmla="*/ 174 w 295"/>
                <a:gd name="T29" fmla="*/ 82 h 493"/>
                <a:gd name="T30" fmla="*/ 176 w 295"/>
                <a:gd name="T31" fmla="*/ 42 h 493"/>
                <a:gd name="T32" fmla="*/ 162 w 295"/>
                <a:gd name="T33" fmla="*/ 32 h 493"/>
                <a:gd name="T34" fmla="*/ 146 w 295"/>
                <a:gd name="T35" fmla="*/ 30 h 493"/>
                <a:gd name="T36" fmla="*/ 140 w 295"/>
                <a:gd name="T37" fmla="*/ 16 h 493"/>
                <a:gd name="T38" fmla="*/ 119 w 295"/>
                <a:gd name="T39" fmla="*/ 7 h 493"/>
                <a:gd name="T40" fmla="*/ 99 w 295"/>
                <a:gd name="T41" fmla="*/ 5 h 493"/>
                <a:gd name="T42" fmla="*/ 85 w 295"/>
                <a:gd name="T43" fmla="*/ 0 h 493"/>
                <a:gd name="T44" fmla="*/ 66 w 295"/>
                <a:gd name="T45" fmla="*/ 0 h 493"/>
                <a:gd name="T46" fmla="*/ 51 w 295"/>
                <a:gd name="T47" fmla="*/ 5 h 493"/>
                <a:gd name="T48" fmla="*/ 41 w 295"/>
                <a:gd name="T49" fmla="*/ 18 h 493"/>
                <a:gd name="T50" fmla="*/ 32 w 295"/>
                <a:gd name="T51" fmla="*/ 32 h 493"/>
                <a:gd name="T52" fmla="*/ 25 w 295"/>
                <a:gd name="T53" fmla="*/ 41 h 493"/>
                <a:gd name="T54" fmla="*/ 10 w 295"/>
                <a:gd name="T55" fmla="*/ 48 h 493"/>
                <a:gd name="T56" fmla="*/ 23 w 295"/>
                <a:gd name="T57" fmla="*/ 57 h 493"/>
                <a:gd name="T58" fmla="*/ 26 w 295"/>
                <a:gd name="T59" fmla="*/ 73 h 493"/>
                <a:gd name="T60" fmla="*/ 19 w 295"/>
                <a:gd name="T61" fmla="*/ 85 h 493"/>
                <a:gd name="T62" fmla="*/ 10 w 295"/>
                <a:gd name="T63" fmla="*/ 98 h 493"/>
                <a:gd name="T64" fmla="*/ 2 w 295"/>
                <a:gd name="T65" fmla="*/ 115 h 493"/>
                <a:gd name="T66" fmla="*/ 0 w 295"/>
                <a:gd name="T67" fmla="*/ 139 h 493"/>
                <a:gd name="T68" fmla="*/ 2 w 295"/>
                <a:gd name="T69" fmla="*/ 151 h 493"/>
                <a:gd name="T70" fmla="*/ 9 w 295"/>
                <a:gd name="T71" fmla="*/ 171 h 493"/>
                <a:gd name="T72" fmla="*/ 23 w 295"/>
                <a:gd name="T73" fmla="*/ 183 h 493"/>
                <a:gd name="T74" fmla="*/ 18 w 295"/>
                <a:gd name="T75" fmla="*/ 199 h 493"/>
                <a:gd name="T76" fmla="*/ 21 w 295"/>
                <a:gd name="T77" fmla="*/ 224 h 493"/>
                <a:gd name="T78" fmla="*/ 19 w 295"/>
                <a:gd name="T79" fmla="*/ 263 h 493"/>
                <a:gd name="T80" fmla="*/ 32 w 295"/>
                <a:gd name="T81" fmla="*/ 274 h 493"/>
                <a:gd name="T82" fmla="*/ 23 w 295"/>
                <a:gd name="T83" fmla="*/ 345 h 493"/>
                <a:gd name="T84" fmla="*/ 34 w 295"/>
                <a:gd name="T85" fmla="*/ 359 h 493"/>
                <a:gd name="T86" fmla="*/ 19 w 295"/>
                <a:gd name="T87" fmla="*/ 374 h 493"/>
                <a:gd name="T88" fmla="*/ 21 w 295"/>
                <a:gd name="T89" fmla="*/ 413 h 493"/>
                <a:gd name="T90" fmla="*/ 19 w 295"/>
                <a:gd name="T91" fmla="*/ 477 h 493"/>
                <a:gd name="T92" fmla="*/ 71 w 295"/>
                <a:gd name="T93" fmla="*/ 477 h 493"/>
                <a:gd name="T94" fmla="*/ 139 w 295"/>
                <a:gd name="T95" fmla="*/ 479 h 493"/>
                <a:gd name="T96" fmla="*/ 210 w 295"/>
                <a:gd name="T97" fmla="*/ 479 h 493"/>
                <a:gd name="T98" fmla="*/ 244 w 295"/>
                <a:gd name="T99" fmla="*/ 493 h 493"/>
                <a:gd name="T100" fmla="*/ 244 w 295"/>
                <a:gd name="T101" fmla="*/ 493 h 493"/>
                <a:gd name="T102" fmla="*/ 244 w 295"/>
                <a:gd name="T103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5" h="493">
                  <a:moveTo>
                    <a:pt x="244" y="493"/>
                  </a:moveTo>
                  <a:lnTo>
                    <a:pt x="277" y="480"/>
                  </a:lnTo>
                  <a:lnTo>
                    <a:pt x="290" y="479"/>
                  </a:lnTo>
                  <a:lnTo>
                    <a:pt x="292" y="414"/>
                  </a:lnTo>
                  <a:lnTo>
                    <a:pt x="292" y="384"/>
                  </a:lnTo>
                  <a:lnTo>
                    <a:pt x="283" y="334"/>
                  </a:lnTo>
                  <a:lnTo>
                    <a:pt x="295" y="258"/>
                  </a:lnTo>
                  <a:lnTo>
                    <a:pt x="279" y="260"/>
                  </a:lnTo>
                  <a:lnTo>
                    <a:pt x="274" y="244"/>
                  </a:lnTo>
                  <a:lnTo>
                    <a:pt x="272" y="229"/>
                  </a:lnTo>
                  <a:lnTo>
                    <a:pt x="260" y="226"/>
                  </a:lnTo>
                  <a:lnTo>
                    <a:pt x="249" y="212"/>
                  </a:lnTo>
                  <a:lnTo>
                    <a:pt x="178" y="208"/>
                  </a:lnTo>
                  <a:lnTo>
                    <a:pt x="178" y="192"/>
                  </a:lnTo>
                  <a:lnTo>
                    <a:pt x="174" y="82"/>
                  </a:lnTo>
                  <a:lnTo>
                    <a:pt x="176" y="42"/>
                  </a:lnTo>
                  <a:lnTo>
                    <a:pt x="162" y="32"/>
                  </a:lnTo>
                  <a:lnTo>
                    <a:pt x="146" y="30"/>
                  </a:lnTo>
                  <a:lnTo>
                    <a:pt x="140" y="16"/>
                  </a:lnTo>
                  <a:lnTo>
                    <a:pt x="119" y="7"/>
                  </a:lnTo>
                  <a:lnTo>
                    <a:pt x="99" y="5"/>
                  </a:lnTo>
                  <a:lnTo>
                    <a:pt x="85" y="0"/>
                  </a:lnTo>
                  <a:lnTo>
                    <a:pt x="66" y="0"/>
                  </a:lnTo>
                  <a:lnTo>
                    <a:pt x="51" y="5"/>
                  </a:lnTo>
                  <a:lnTo>
                    <a:pt x="41" y="18"/>
                  </a:lnTo>
                  <a:lnTo>
                    <a:pt x="32" y="32"/>
                  </a:lnTo>
                  <a:lnTo>
                    <a:pt x="25" y="41"/>
                  </a:lnTo>
                  <a:lnTo>
                    <a:pt x="10" y="48"/>
                  </a:lnTo>
                  <a:lnTo>
                    <a:pt x="23" y="57"/>
                  </a:lnTo>
                  <a:lnTo>
                    <a:pt x="26" y="73"/>
                  </a:lnTo>
                  <a:lnTo>
                    <a:pt x="19" y="85"/>
                  </a:lnTo>
                  <a:lnTo>
                    <a:pt x="10" y="98"/>
                  </a:lnTo>
                  <a:lnTo>
                    <a:pt x="2" y="115"/>
                  </a:lnTo>
                  <a:lnTo>
                    <a:pt x="0" y="139"/>
                  </a:lnTo>
                  <a:lnTo>
                    <a:pt x="2" y="151"/>
                  </a:lnTo>
                  <a:lnTo>
                    <a:pt x="9" y="171"/>
                  </a:lnTo>
                  <a:lnTo>
                    <a:pt x="23" y="183"/>
                  </a:lnTo>
                  <a:lnTo>
                    <a:pt x="18" y="199"/>
                  </a:lnTo>
                  <a:lnTo>
                    <a:pt x="21" y="224"/>
                  </a:lnTo>
                  <a:lnTo>
                    <a:pt x="19" y="263"/>
                  </a:lnTo>
                  <a:lnTo>
                    <a:pt x="32" y="274"/>
                  </a:lnTo>
                  <a:lnTo>
                    <a:pt x="23" y="345"/>
                  </a:lnTo>
                  <a:lnTo>
                    <a:pt x="34" y="359"/>
                  </a:lnTo>
                  <a:lnTo>
                    <a:pt x="19" y="374"/>
                  </a:lnTo>
                  <a:lnTo>
                    <a:pt x="21" y="413"/>
                  </a:lnTo>
                  <a:lnTo>
                    <a:pt x="19" y="477"/>
                  </a:lnTo>
                  <a:lnTo>
                    <a:pt x="71" y="477"/>
                  </a:lnTo>
                  <a:lnTo>
                    <a:pt x="139" y="479"/>
                  </a:lnTo>
                  <a:lnTo>
                    <a:pt x="210" y="479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96">
              <a:extLst>
                <a:ext uri="{FF2B5EF4-FFF2-40B4-BE49-F238E27FC236}">
                  <a16:creationId xmlns:a16="http://schemas.microsoft.com/office/drawing/2014/main" id="{264E0A05-DACA-B313-1A90-603AE94FCC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253408" y="9927012"/>
              <a:ext cx="865082" cy="1029966"/>
            </a:xfrm>
            <a:custGeom>
              <a:avLst/>
              <a:gdLst>
                <a:gd name="T0" fmla="*/ 324 w 383"/>
                <a:gd name="T1" fmla="*/ 456 h 456"/>
                <a:gd name="T2" fmla="*/ 331 w 383"/>
                <a:gd name="T3" fmla="*/ 374 h 456"/>
                <a:gd name="T4" fmla="*/ 317 w 383"/>
                <a:gd name="T5" fmla="*/ 361 h 456"/>
                <a:gd name="T6" fmla="*/ 329 w 383"/>
                <a:gd name="T7" fmla="*/ 335 h 456"/>
                <a:gd name="T8" fmla="*/ 328 w 383"/>
                <a:gd name="T9" fmla="*/ 295 h 456"/>
                <a:gd name="T10" fmla="*/ 328 w 383"/>
                <a:gd name="T11" fmla="*/ 173 h 456"/>
                <a:gd name="T12" fmla="*/ 360 w 383"/>
                <a:gd name="T13" fmla="*/ 169 h 456"/>
                <a:gd name="T14" fmla="*/ 345 w 383"/>
                <a:gd name="T15" fmla="*/ 158 h 456"/>
                <a:gd name="T16" fmla="*/ 363 w 383"/>
                <a:gd name="T17" fmla="*/ 148 h 456"/>
                <a:gd name="T18" fmla="*/ 361 w 383"/>
                <a:gd name="T19" fmla="*/ 132 h 456"/>
                <a:gd name="T20" fmla="*/ 368 w 383"/>
                <a:gd name="T21" fmla="*/ 119 h 456"/>
                <a:gd name="T22" fmla="*/ 383 w 383"/>
                <a:gd name="T23" fmla="*/ 121 h 456"/>
                <a:gd name="T24" fmla="*/ 365 w 383"/>
                <a:gd name="T25" fmla="*/ 105 h 456"/>
                <a:gd name="T26" fmla="*/ 356 w 383"/>
                <a:gd name="T27" fmla="*/ 98 h 456"/>
                <a:gd name="T28" fmla="*/ 344 w 383"/>
                <a:gd name="T29" fmla="*/ 87 h 456"/>
                <a:gd name="T30" fmla="*/ 344 w 383"/>
                <a:gd name="T31" fmla="*/ 71 h 456"/>
                <a:gd name="T32" fmla="*/ 342 w 383"/>
                <a:gd name="T33" fmla="*/ 55 h 456"/>
                <a:gd name="T34" fmla="*/ 333 w 383"/>
                <a:gd name="T35" fmla="*/ 66 h 456"/>
                <a:gd name="T36" fmla="*/ 319 w 383"/>
                <a:gd name="T37" fmla="*/ 60 h 456"/>
                <a:gd name="T38" fmla="*/ 320 w 383"/>
                <a:gd name="T39" fmla="*/ 44 h 456"/>
                <a:gd name="T40" fmla="*/ 303 w 383"/>
                <a:gd name="T41" fmla="*/ 50 h 456"/>
                <a:gd name="T42" fmla="*/ 276 w 383"/>
                <a:gd name="T43" fmla="*/ 55 h 456"/>
                <a:gd name="T44" fmla="*/ 265 w 383"/>
                <a:gd name="T45" fmla="*/ 44 h 456"/>
                <a:gd name="T46" fmla="*/ 249 w 383"/>
                <a:gd name="T47" fmla="*/ 43 h 456"/>
                <a:gd name="T48" fmla="*/ 237 w 383"/>
                <a:gd name="T49" fmla="*/ 41 h 456"/>
                <a:gd name="T50" fmla="*/ 224 w 383"/>
                <a:gd name="T51" fmla="*/ 27 h 456"/>
                <a:gd name="T52" fmla="*/ 210 w 383"/>
                <a:gd name="T53" fmla="*/ 21 h 456"/>
                <a:gd name="T54" fmla="*/ 192 w 383"/>
                <a:gd name="T55" fmla="*/ 27 h 456"/>
                <a:gd name="T56" fmla="*/ 182 w 383"/>
                <a:gd name="T57" fmla="*/ 16 h 456"/>
                <a:gd name="T58" fmla="*/ 183 w 383"/>
                <a:gd name="T59" fmla="*/ 28 h 456"/>
                <a:gd name="T60" fmla="*/ 144 w 383"/>
                <a:gd name="T61" fmla="*/ 19 h 456"/>
                <a:gd name="T62" fmla="*/ 132 w 383"/>
                <a:gd name="T63" fmla="*/ 19 h 456"/>
                <a:gd name="T64" fmla="*/ 128 w 383"/>
                <a:gd name="T65" fmla="*/ 5 h 456"/>
                <a:gd name="T66" fmla="*/ 112 w 383"/>
                <a:gd name="T67" fmla="*/ 3 h 456"/>
                <a:gd name="T68" fmla="*/ 85 w 383"/>
                <a:gd name="T69" fmla="*/ 0 h 456"/>
                <a:gd name="T70" fmla="*/ 91 w 383"/>
                <a:gd name="T71" fmla="*/ 117 h 456"/>
                <a:gd name="T72" fmla="*/ 23 w 383"/>
                <a:gd name="T73" fmla="*/ 119 h 456"/>
                <a:gd name="T74" fmla="*/ 20 w 383"/>
                <a:gd name="T75" fmla="*/ 149 h 456"/>
                <a:gd name="T76" fmla="*/ 21 w 383"/>
                <a:gd name="T77" fmla="*/ 203 h 456"/>
                <a:gd name="T78" fmla="*/ 0 w 383"/>
                <a:gd name="T79" fmla="*/ 203 h 456"/>
                <a:gd name="T80" fmla="*/ 25 w 383"/>
                <a:gd name="T81" fmla="*/ 212 h 456"/>
                <a:gd name="T82" fmla="*/ 21 w 383"/>
                <a:gd name="T83" fmla="*/ 238 h 456"/>
                <a:gd name="T84" fmla="*/ 45 w 383"/>
                <a:gd name="T85" fmla="*/ 237 h 456"/>
                <a:gd name="T86" fmla="*/ 50 w 383"/>
                <a:gd name="T87" fmla="*/ 247 h 456"/>
                <a:gd name="T88" fmla="*/ 57 w 383"/>
                <a:gd name="T89" fmla="*/ 258 h 456"/>
                <a:gd name="T90" fmla="*/ 69 w 383"/>
                <a:gd name="T91" fmla="*/ 272 h 456"/>
                <a:gd name="T92" fmla="*/ 87 w 383"/>
                <a:gd name="T93" fmla="*/ 285 h 456"/>
                <a:gd name="T94" fmla="*/ 107 w 383"/>
                <a:gd name="T95" fmla="*/ 297 h 456"/>
                <a:gd name="T96" fmla="*/ 126 w 383"/>
                <a:gd name="T97" fmla="*/ 303 h 456"/>
                <a:gd name="T98" fmla="*/ 146 w 383"/>
                <a:gd name="T99" fmla="*/ 308 h 456"/>
                <a:gd name="T100" fmla="*/ 160 w 383"/>
                <a:gd name="T101" fmla="*/ 317 h 456"/>
                <a:gd name="T102" fmla="*/ 171 w 383"/>
                <a:gd name="T103" fmla="*/ 331 h 456"/>
                <a:gd name="T104" fmla="*/ 189 w 383"/>
                <a:gd name="T105" fmla="*/ 345 h 456"/>
                <a:gd name="T106" fmla="*/ 223 w 383"/>
                <a:gd name="T107" fmla="*/ 359 h 456"/>
                <a:gd name="T108" fmla="*/ 231 w 383"/>
                <a:gd name="T109" fmla="*/ 370 h 456"/>
                <a:gd name="T110" fmla="*/ 249 w 383"/>
                <a:gd name="T111" fmla="*/ 379 h 456"/>
                <a:gd name="T112" fmla="*/ 256 w 383"/>
                <a:gd name="T113" fmla="*/ 399 h 456"/>
                <a:gd name="T114" fmla="*/ 279 w 383"/>
                <a:gd name="T115" fmla="*/ 422 h 456"/>
                <a:gd name="T116" fmla="*/ 306 w 383"/>
                <a:gd name="T117" fmla="*/ 447 h 456"/>
                <a:gd name="T118" fmla="*/ 324 w 383"/>
                <a:gd name="T119" fmla="*/ 456 h 456"/>
                <a:gd name="T120" fmla="*/ 324 w 383"/>
                <a:gd name="T121" fmla="*/ 456 h 456"/>
                <a:gd name="T122" fmla="*/ 324 w 383"/>
                <a:gd name="T12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3" h="456">
                  <a:moveTo>
                    <a:pt x="324" y="456"/>
                  </a:moveTo>
                  <a:lnTo>
                    <a:pt x="331" y="374"/>
                  </a:lnTo>
                  <a:lnTo>
                    <a:pt x="317" y="361"/>
                  </a:lnTo>
                  <a:lnTo>
                    <a:pt x="329" y="335"/>
                  </a:lnTo>
                  <a:lnTo>
                    <a:pt x="328" y="295"/>
                  </a:lnTo>
                  <a:lnTo>
                    <a:pt x="328" y="173"/>
                  </a:lnTo>
                  <a:lnTo>
                    <a:pt x="360" y="169"/>
                  </a:lnTo>
                  <a:lnTo>
                    <a:pt x="345" y="158"/>
                  </a:lnTo>
                  <a:lnTo>
                    <a:pt x="363" y="148"/>
                  </a:lnTo>
                  <a:lnTo>
                    <a:pt x="361" y="132"/>
                  </a:lnTo>
                  <a:lnTo>
                    <a:pt x="368" y="119"/>
                  </a:lnTo>
                  <a:lnTo>
                    <a:pt x="383" y="121"/>
                  </a:lnTo>
                  <a:lnTo>
                    <a:pt x="365" y="105"/>
                  </a:lnTo>
                  <a:lnTo>
                    <a:pt x="356" y="98"/>
                  </a:lnTo>
                  <a:lnTo>
                    <a:pt x="344" y="87"/>
                  </a:lnTo>
                  <a:lnTo>
                    <a:pt x="344" y="71"/>
                  </a:lnTo>
                  <a:lnTo>
                    <a:pt x="342" y="55"/>
                  </a:lnTo>
                  <a:lnTo>
                    <a:pt x="333" y="66"/>
                  </a:lnTo>
                  <a:lnTo>
                    <a:pt x="319" y="60"/>
                  </a:lnTo>
                  <a:lnTo>
                    <a:pt x="320" y="44"/>
                  </a:lnTo>
                  <a:lnTo>
                    <a:pt x="303" y="50"/>
                  </a:lnTo>
                  <a:lnTo>
                    <a:pt x="276" y="55"/>
                  </a:lnTo>
                  <a:lnTo>
                    <a:pt x="265" y="44"/>
                  </a:lnTo>
                  <a:lnTo>
                    <a:pt x="249" y="43"/>
                  </a:lnTo>
                  <a:lnTo>
                    <a:pt x="237" y="41"/>
                  </a:lnTo>
                  <a:lnTo>
                    <a:pt x="224" y="27"/>
                  </a:lnTo>
                  <a:lnTo>
                    <a:pt x="210" y="21"/>
                  </a:lnTo>
                  <a:lnTo>
                    <a:pt x="192" y="27"/>
                  </a:lnTo>
                  <a:lnTo>
                    <a:pt x="182" y="16"/>
                  </a:lnTo>
                  <a:lnTo>
                    <a:pt x="183" y="28"/>
                  </a:lnTo>
                  <a:lnTo>
                    <a:pt x="144" y="19"/>
                  </a:lnTo>
                  <a:lnTo>
                    <a:pt x="132" y="19"/>
                  </a:lnTo>
                  <a:lnTo>
                    <a:pt x="128" y="5"/>
                  </a:lnTo>
                  <a:lnTo>
                    <a:pt x="112" y="3"/>
                  </a:lnTo>
                  <a:lnTo>
                    <a:pt x="85" y="0"/>
                  </a:lnTo>
                  <a:lnTo>
                    <a:pt x="91" y="117"/>
                  </a:lnTo>
                  <a:lnTo>
                    <a:pt x="23" y="119"/>
                  </a:lnTo>
                  <a:lnTo>
                    <a:pt x="20" y="149"/>
                  </a:lnTo>
                  <a:lnTo>
                    <a:pt x="21" y="203"/>
                  </a:lnTo>
                  <a:lnTo>
                    <a:pt x="0" y="203"/>
                  </a:lnTo>
                  <a:lnTo>
                    <a:pt x="25" y="212"/>
                  </a:lnTo>
                  <a:lnTo>
                    <a:pt x="21" y="238"/>
                  </a:lnTo>
                  <a:lnTo>
                    <a:pt x="45" y="237"/>
                  </a:lnTo>
                  <a:lnTo>
                    <a:pt x="50" y="247"/>
                  </a:lnTo>
                  <a:lnTo>
                    <a:pt x="57" y="258"/>
                  </a:lnTo>
                  <a:lnTo>
                    <a:pt x="69" y="272"/>
                  </a:lnTo>
                  <a:lnTo>
                    <a:pt x="87" y="285"/>
                  </a:lnTo>
                  <a:lnTo>
                    <a:pt x="107" y="297"/>
                  </a:lnTo>
                  <a:lnTo>
                    <a:pt x="126" y="303"/>
                  </a:lnTo>
                  <a:lnTo>
                    <a:pt x="146" y="308"/>
                  </a:lnTo>
                  <a:lnTo>
                    <a:pt x="160" y="317"/>
                  </a:lnTo>
                  <a:lnTo>
                    <a:pt x="171" y="331"/>
                  </a:lnTo>
                  <a:lnTo>
                    <a:pt x="189" y="345"/>
                  </a:lnTo>
                  <a:lnTo>
                    <a:pt x="223" y="359"/>
                  </a:lnTo>
                  <a:lnTo>
                    <a:pt x="231" y="370"/>
                  </a:lnTo>
                  <a:lnTo>
                    <a:pt x="249" y="379"/>
                  </a:lnTo>
                  <a:lnTo>
                    <a:pt x="256" y="399"/>
                  </a:lnTo>
                  <a:lnTo>
                    <a:pt x="279" y="422"/>
                  </a:lnTo>
                  <a:lnTo>
                    <a:pt x="306" y="447"/>
                  </a:lnTo>
                  <a:lnTo>
                    <a:pt x="324" y="456"/>
                  </a:lnTo>
                  <a:lnTo>
                    <a:pt x="324" y="456"/>
                  </a:lnTo>
                  <a:lnTo>
                    <a:pt x="324" y="4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97">
              <a:extLst>
                <a:ext uri="{FF2B5EF4-FFF2-40B4-BE49-F238E27FC236}">
                  <a16:creationId xmlns:a16="http://schemas.microsoft.com/office/drawing/2014/main" id="{1CF23755-FCE6-9369-440E-12DB511FAB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10191279"/>
              <a:ext cx="865082" cy="415600"/>
            </a:xfrm>
            <a:custGeom>
              <a:avLst/>
              <a:gdLst>
                <a:gd name="T0" fmla="*/ 241 w 383"/>
                <a:gd name="T1" fmla="*/ 184 h 184"/>
                <a:gd name="T2" fmla="*/ 241 w 383"/>
                <a:gd name="T3" fmla="*/ 159 h 184"/>
                <a:gd name="T4" fmla="*/ 267 w 383"/>
                <a:gd name="T5" fmla="*/ 159 h 184"/>
                <a:gd name="T6" fmla="*/ 283 w 383"/>
                <a:gd name="T7" fmla="*/ 161 h 184"/>
                <a:gd name="T8" fmla="*/ 335 w 383"/>
                <a:gd name="T9" fmla="*/ 161 h 184"/>
                <a:gd name="T10" fmla="*/ 380 w 383"/>
                <a:gd name="T11" fmla="*/ 162 h 184"/>
                <a:gd name="T12" fmla="*/ 383 w 383"/>
                <a:gd name="T13" fmla="*/ 139 h 184"/>
                <a:gd name="T14" fmla="*/ 380 w 383"/>
                <a:gd name="T15" fmla="*/ 111 h 184"/>
                <a:gd name="T16" fmla="*/ 383 w 383"/>
                <a:gd name="T17" fmla="*/ 79 h 184"/>
                <a:gd name="T18" fmla="*/ 381 w 383"/>
                <a:gd name="T19" fmla="*/ 63 h 184"/>
                <a:gd name="T20" fmla="*/ 369 w 383"/>
                <a:gd name="T21" fmla="*/ 64 h 184"/>
                <a:gd name="T22" fmla="*/ 353 w 383"/>
                <a:gd name="T23" fmla="*/ 59 h 184"/>
                <a:gd name="T24" fmla="*/ 342 w 383"/>
                <a:gd name="T25" fmla="*/ 50 h 184"/>
                <a:gd name="T26" fmla="*/ 328 w 383"/>
                <a:gd name="T27" fmla="*/ 48 h 184"/>
                <a:gd name="T28" fmla="*/ 317 w 383"/>
                <a:gd name="T29" fmla="*/ 41 h 184"/>
                <a:gd name="T30" fmla="*/ 305 w 383"/>
                <a:gd name="T31" fmla="*/ 36 h 184"/>
                <a:gd name="T32" fmla="*/ 296 w 383"/>
                <a:gd name="T33" fmla="*/ 29 h 184"/>
                <a:gd name="T34" fmla="*/ 282 w 383"/>
                <a:gd name="T35" fmla="*/ 34 h 184"/>
                <a:gd name="T36" fmla="*/ 269 w 383"/>
                <a:gd name="T37" fmla="*/ 32 h 184"/>
                <a:gd name="T38" fmla="*/ 260 w 383"/>
                <a:gd name="T39" fmla="*/ 22 h 184"/>
                <a:gd name="T40" fmla="*/ 253 w 383"/>
                <a:gd name="T41" fmla="*/ 11 h 184"/>
                <a:gd name="T42" fmla="*/ 237 w 383"/>
                <a:gd name="T43" fmla="*/ 2 h 184"/>
                <a:gd name="T44" fmla="*/ 225 w 383"/>
                <a:gd name="T45" fmla="*/ 0 h 184"/>
                <a:gd name="T46" fmla="*/ 210 w 383"/>
                <a:gd name="T47" fmla="*/ 6 h 184"/>
                <a:gd name="T48" fmla="*/ 194 w 383"/>
                <a:gd name="T49" fmla="*/ 4 h 184"/>
                <a:gd name="T50" fmla="*/ 127 w 383"/>
                <a:gd name="T51" fmla="*/ 6 h 184"/>
                <a:gd name="T52" fmla="*/ 88 w 383"/>
                <a:gd name="T53" fmla="*/ 4 h 184"/>
                <a:gd name="T54" fmla="*/ 56 w 383"/>
                <a:gd name="T55" fmla="*/ 6 h 184"/>
                <a:gd name="T56" fmla="*/ 0 w 383"/>
                <a:gd name="T57" fmla="*/ 2 h 184"/>
                <a:gd name="T58" fmla="*/ 2 w 383"/>
                <a:gd name="T59" fmla="*/ 16 h 184"/>
                <a:gd name="T60" fmla="*/ 4 w 383"/>
                <a:gd name="T61" fmla="*/ 32 h 184"/>
                <a:gd name="T62" fmla="*/ 8 w 383"/>
                <a:gd name="T63" fmla="*/ 45 h 184"/>
                <a:gd name="T64" fmla="*/ 16 w 383"/>
                <a:gd name="T65" fmla="*/ 56 h 184"/>
                <a:gd name="T66" fmla="*/ 22 w 383"/>
                <a:gd name="T67" fmla="*/ 70 h 184"/>
                <a:gd name="T68" fmla="*/ 24 w 383"/>
                <a:gd name="T69" fmla="*/ 86 h 184"/>
                <a:gd name="T70" fmla="*/ 59 w 383"/>
                <a:gd name="T71" fmla="*/ 88 h 184"/>
                <a:gd name="T72" fmla="*/ 88 w 383"/>
                <a:gd name="T73" fmla="*/ 88 h 184"/>
                <a:gd name="T74" fmla="*/ 113 w 383"/>
                <a:gd name="T75" fmla="*/ 75 h 184"/>
                <a:gd name="T76" fmla="*/ 123 w 383"/>
                <a:gd name="T77" fmla="*/ 86 h 184"/>
                <a:gd name="T78" fmla="*/ 123 w 383"/>
                <a:gd name="T79" fmla="*/ 109 h 184"/>
                <a:gd name="T80" fmla="*/ 125 w 383"/>
                <a:gd name="T81" fmla="*/ 157 h 184"/>
                <a:gd name="T82" fmla="*/ 161 w 383"/>
                <a:gd name="T83" fmla="*/ 159 h 184"/>
                <a:gd name="T84" fmla="*/ 170 w 383"/>
                <a:gd name="T85" fmla="*/ 182 h 184"/>
                <a:gd name="T86" fmla="*/ 200 w 383"/>
                <a:gd name="T87" fmla="*/ 182 h 184"/>
                <a:gd name="T88" fmla="*/ 241 w 383"/>
                <a:gd name="T89" fmla="*/ 184 h 184"/>
                <a:gd name="T90" fmla="*/ 241 w 383"/>
                <a:gd name="T91" fmla="*/ 184 h 184"/>
                <a:gd name="T92" fmla="*/ 241 w 383"/>
                <a:gd name="T9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83" h="184">
                  <a:moveTo>
                    <a:pt x="241" y="184"/>
                  </a:moveTo>
                  <a:lnTo>
                    <a:pt x="241" y="159"/>
                  </a:lnTo>
                  <a:lnTo>
                    <a:pt x="267" y="159"/>
                  </a:lnTo>
                  <a:lnTo>
                    <a:pt x="283" y="161"/>
                  </a:lnTo>
                  <a:lnTo>
                    <a:pt x="335" y="161"/>
                  </a:lnTo>
                  <a:lnTo>
                    <a:pt x="380" y="162"/>
                  </a:lnTo>
                  <a:lnTo>
                    <a:pt x="383" y="139"/>
                  </a:lnTo>
                  <a:lnTo>
                    <a:pt x="380" y="111"/>
                  </a:lnTo>
                  <a:lnTo>
                    <a:pt x="383" y="79"/>
                  </a:lnTo>
                  <a:lnTo>
                    <a:pt x="381" y="63"/>
                  </a:lnTo>
                  <a:lnTo>
                    <a:pt x="369" y="64"/>
                  </a:lnTo>
                  <a:lnTo>
                    <a:pt x="353" y="59"/>
                  </a:lnTo>
                  <a:lnTo>
                    <a:pt x="342" y="50"/>
                  </a:lnTo>
                  <a:lnTo>
                    <a:pt x="328" y="48"/>
                  </a:lnTo>
                  <a:lnTo>
                    <a:pt x="317" y="41"/>
                  </a:lnTo>
                  <a:lnTo>
                    <a:pt x="305" y="36"/>
                  </a:lnTo>
                  <a:lnTo>
                    <a:pt x="296" y="29"/>
                  </a:lnTo>
                  <a:lnTo>
                    <a:pt x="282" y="34"/>
                  </a:lnTo>
                  <a:lnTo>
                    <a:pt x="269" y="32"/>
                  </a:lnTo>
                  <a:lnTo>
                    <a:pt x="260" y="22"/>
                  </a:lnTo>
                  <a:lnTo>
                    <a:pt x="253" y="11"/>
                  </a:lnTo>
                  <a:lnTo>
                    <a:pt x="237" y="2"/>
                  </a:lnTo>
                  <a:lnTo>
                    <a:pt x="225" y="0"/>
                  </a:lnTo>
                  <a:lnTo>
                    <a:pt x="210" y="6"/>
                  </a:lnTo>
                  <a:lnTo>
                    <a:pt x="194" y="4"/>
                  </a:lnTo>
                  <a:lnTo>
                    <a:pt x="127" y="6"/>
                  </a:lnTo>
                  <a:lnTo>
                    <a:pt x="88" y="4"/>
                  </a:lnTo>
                  <a:lnTo>
                    <a:pt x="56" y="6"/>
                  </a:lnTo>
                  <a:lnTo>
                    <a:pt x="0" y="2"/>
                  </a:lnTo>
                  <a:lnTo>
                    <a:pt x="2" y="16"/>
                  </a:lnTo>
                  <a:lnTo>
                    <a:pt x="4" y="32"/>
                  </a:lnTo>
                  <a:lnTo>
                    <a:pt x="8" y="45"/>
                  </a:lnTo>
                  <a:lnTo>
                    <a:pt x="16" y="56"/>
                  </a:lnTo>
                  <a:lnTo>
                    <a:pt x="22" y="70"/>
                  </a:lnTo>
                  <a:lnTo>
                    <a:pt x="24" y="86"/>
                  </a:lnTo>
                  <a:lnTo>
                    <a:pt x="59" y="88"/>
                  </a:lnTo>
                  <a:lnTo>
                    <a:pt x="88" y="88"/>
                  </a:lnTo>
                  <a:lnTo>
                    <a:pt x="113" y="75"/>
                  </a:lnTo>
                  <a:lnTo>
                    <a:pt x="123" y="86"/>
                  </a:lnTo>
                  <a:lnTo>
                    <a:pt x="123" y="109"/>
                  </a:lnTo>
                  <a:lnTo>
                    <a:pt x="125" y="157"/>
                  </a:lnTo>
                  <a:lnTo>
                    <a:pt x="161" y="159"/>
                  </a:lnTo>
                  <a:lnTo>
                    <a:pt x="170" y="182"/>
                  </a:lnTo>
                  <a:lnTo>
                    <a:pt x="200" y="182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98">
              <a:extLst>
                <a:ext uri="{FF2B5EF4-FFF2-40B4-BE49-F238E27FC236}">
                  <a16:creationId xmlns:a16="http://schemas.microsoft.com/office/drawing/2014/main" id="{5ACEA86D-CFFE-6219-69DF-07257129BD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656059" y="10975048"/>
              <a:ext cx="880892" cy="950912"/>
            </a:xfrm>
            <a:custGeom>
              <a:avLst/>
              <a:gdLst>
                <a:gd name="T0" fmla="*/ 285 w 390"/>
                <a:gd name="T1" fmla="*/ 403 h 421"/>
                <a:gd name="T2" fmla="*/ 294 w 390"/>
                <a:gd name="T3" fmla="*/ 317 h 421"/>
                <a:gd name="T4" fmla="*/ 297 w 390"/>
                <a:gd name="T5" fmla="*/ 285 h 421"/>
                <a:gd name="T6" fmla="*/ 321 w 390"/>
                <a:gd name="T7" fmla="*/ 273 h 421"/>
                <a:gd name="T8" fmla="*/ 347 w 390"/>
                <a:gd name="T9" fmla="*/ 227 h 421"/>
                <a:gd name="T10" fmla="*/ 378 w 390"/>
                <a:gd name="T11" fmla="*/ 209 h 421"/>
                <a:gd name="T12" fmla="*/ 388 w 390"/>
                <a:gd name="T13" fmla="*/ 171 h 421"/>
                <a:gd name="T14" fmla="*/ 390 w 390"/>
                <a:gd name="T15" fmla="*/ 141 h 421"/>
                <a:gd name="T16" fmla="*/ 360 w 390"/>
                <a:gd name="T17" fmla="*/ 122 h 421"/>
                <a:gd name="T18" fmla="*/ 324 w 390"/>
                <a:gd name="T19" fmla="*/ 118 h 421"/>
                <a:gd name="T20" fmla="*/ 292 w 390"/>
                <a:gd name="T21" fmla="*/ 139 h 421"/>
                <a:gd name="T22" fmla="*/ 269 w 390"/>
                <a:gd name="T23" fmla="*/ 122 h 421"/>
                <a:gd name="T24" fmla="*/ 248 w 390"/>
                <a:gd name="T25" fmla="*/ 109 h 421"/>
                <a:gd name="T26" fmla="*/ 221 w 390"/>
                <a:gd name="T27" fmla="*/ 95 h 421"/>
                <a:gd name="T28" fmla="*/ 191 w 390"/>
                <a:gd name="T29" fmla="*/ 75 h 421"/>
                <a:gd name="T30" fmla="*/ 164 w 390"/>
                <a:gd name="T31" fmla="*/ 56 h 421"/>
                <a:gd name="T32" fmla="*/ 141 w 390"/>
                <a:gd name="T33" fmla="*/ 34 h 421"/>
                <a:gd name="T34" fmla="*/ 125 w 390"/>
                <a:gd name="T35" fmla="*/ 9 h 421"/>
                <a:gd name="T36" fmla="*/ 89 w 390"/>
                <a:gd name="T37" fmla="*/ 27 h 421"/>
                <a:gd name="T38" fmla="*/ 57 w 390"/>
                <a:gd name="T39" fmla="*/ 47 h 421"/>
                <a:gd name="T40" fmla="*/ 48 w 390"/>
                <a:gd name="T41" fmla="*/ 93 h 421"/>
                <a:gd name="T42" fmla="*/ 30 w 390"/>
                <a:gd name="T43" fmla="*/ 139 h 421"/>
                <a:gd name="T44" fmla="*/ 11 w 390"/>
                <a:gd name="T45" fmla="*/ 198 h 421"/>
                <a:gd name="T46" fmla="*/ 6 w 390"/>
                <a:gd name="T47" fmla="*/ 234 h 421"/>
                <a:gd name="T48" fmla="*/ 7 w 390"/>
                <a:gd name="T49" fmla="*/ 266 h 421"/>
                <a:gd name="T50" fmla="*/ 29 w 390"/>
                <a:gd name="T51" fmla="*/ 278 h 421"/>
                <a:gd name="T52" fmla="*/ 57 w 390"/>
                <a:gd name="T53" fmla="*/ 294 h 421"/>
                <a:gd name="T54" fmla="*/ 91 w 390"/>
                <a:gd name="T55" fmla="*/ 301 h 421"/>
                <a:gd name="T56" fmla="*/ 119 w 390"/>
                <a:gd name="T57" fmla="*/ 308 h 421"/>
                <a:gd name="T58" fmla="*/ 152 w 390"/>
                <a:gd name="T59" fmla="*/ 310 h 421"/>
                <a:gd name="T60" fmla="*/ 168 w 390"/>
                <a:gd name="T61" fmla="*/ 314 h 421"/>
                <a:gd name="T62" fmla="*/ 176 w 390"/>
                <a:gd name="T63" fmla="*/ 339 h 421"/>
                <a:gd name="T64" fmla="*/ 198 w 390"/>
                <a:gd name="T65" fmla="*/ 356 h 421"/>
                <a:gd name="T66" fmla="*/ 230 w 390"/>
                <a:gd name="T67" fmla="*/ 380 h 421"/>
                <a:gd name="T68" fmla="*/ 264 w 390"/>
                <a:gd name="T69" fmla="*/ 397 h 421"/>
                <a:gd name="T70" fmla="*/ 290 w 390"/>
                <a:gd name="T71" fmla="*/ 421 h 421"/>
                <a:gd name="T72" fmla="*/ 290 w 390"/>
                <a:gd name="T73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421">
                  <a:moveTo>
                    <a:pt x="290" y="421"/>
                  </a:moveTo>
                  <a:lnTo>
                    <a:pt x="285" y="403"/>
                  </a:lnTo>
                  <a:lnTo>
                    <a:pt x="296" y="346"/>
                  </a:lnTo>
                  <a:lnTo>
                    <a:pt x="294" y="317"/>
                  </a:lnTo>
                  <a:lnTo>
                    <a:pt x="289" y="301"/>
                  </a:lnTo>
                  <a:lnTo>
                    <a:pt x="297" y="285"/>
                  </a:lnTo>
                  <a:lnTo>
                    <a:pt x="310" y="284"/>
                  </a:lnTo>
                  <a:lnTo>
                    <a:pt x="321" y="273"/>
                  </a:lnTo>
                  <a:lnTo>
                    <a:pt x="331" y="248"/>
                  </a:lnTo>
                  <a:lnTo>
                    <a:pt x="347" y="227"/>
                  </a:lnTo>
                  <a:lnTo>
                    <a:pt x="365" y="211"/>
                  </a:lnTo>
                  <a:lnTo>
                    <a:pt x="378" y="209"/>
                  </a:lnTo>
                  <a:lnTo>
                    <a:pt x="385" y="186"/>
                  </a:lnTo>
                  <a:lnTo>
                    <a:pt x="388" y="171"/>
                  </a:lnTo>
                  <a:lnTo>
                    <a:pt x="386" y="157"/>
                  </a:lnTo>
                  <a:lnTo>
                    <a:pt x="390" y="141"/>
                  </a:lnTo>
                  <a:lnTo>
                    <a:pt x="378" y="138"/>
                  </a:lnTo>
                  <a:lnTo>
                    <a:pt x="360" y="122"/>
                  </a:lnTo>
                  <a:lnTo>
                    <a:pt x="344" y="123"/>
                  </a:lnTo>
                  <a:lnTo>
                    <a:pt x="324" y="118"/>
                  </a:lnTo>
                  <a:lnTo>
                    <a:pt x="301" y="118"/>
                  </a:lnTo>
                  <a:lnTo>
                    <a:pt x="292" y="139"/>
                  </a:lnTo>
                  <a:lnTo>
                    <a:pt x="289" y="123"/>
                  </a:lnTo>
                  <a:lnTo>
                    <a:pt x="269" y="122"/>
                  </a:lnTo>
                  <a:lnTo>
                    <a:pt x="264" y="104"/>
                  </a:lnTo>
                  <a:lnTo>
                    <a:pt x="248" y="109"/>
                  </a:lnTo>
                  <a:lnTo>
                    <a:pt x="237" y="97"/>
                  </a:lnTo>
                  <a:lnTo>
                    <a:pt x="221" y="95"/>
                  </a:lnTo>
                  <a:lnTo>
                    <a:pt x="208" y="84"/>
                  </a:lnTo>
                  <a:lnTo>
                    <a:pt x="191" y="75"/>
                  </a:lnTo>
                  <a:lnTo>
                    <a:pt x="178" y="65"/>
                  </a:lnTo>
                  <a:lnTo>
                    <a:pt x="164" y="56"/>
                  </a:lnTo>
                  <a:lnTo>
                    <a:pt x="148" y="45"/>
                  </a:lnTo>
                  <a:lnTo>
                    <a:pt x="141" y="34"/>
                  </a:lnTo>
                  <a:lnTo>
                    <a:pt x="128" y="22"/>
                  </a:lnTo>
                  <a:lnTo>
                    <a:pt x="125" y="9"/>
                  </a:lnTo>
                  <a:lnTo>
                    <a:pt x="109" y="0"/>
                  </a:lnTo>
                  <a:lnTo>
                    <a:pt x="89" y="27"/>
                  </a:lnTo>
                  <a:lnTo>
                    <a:pt x="80" y="45"/>
                  </a:lnTo>
                  <a:lnTo>
                    <a:pt x="57" y="47"/>
                  </a:lnTo>
                  <a:lnTo>
                    <a:pt x="48" y="72"/>
                  </a:lnTo>
                  <a:lnTo>
                    <a:pt x="48" y="93"/>
                  </a:lnTo>
                  <a:lnTo>
                    <a:pt x="36" y="114"/>
                  </a:lnTo>
                  <a:lnTo>
                    <a:pt x="30" y="139"/>
                  </a:lnTo>
                  <a:lnTo>
                    <a:pt x="25" y="152"/>
                  </a:lnTo>
                  <a:lnTo>
                    <a:pt x="11" y="198"/>
                  </a:lnTo>
                  <a:lnTo>
                    <a:pt x="6" y="211"/>
                  </a:lnTo>
                  <a:lnTo>
                    <a:pt x="6" y="234"/>
                  </a:lnTo>
                  <a:lnTo>
                    <a:pt x="0" y="255"/>
                  </a:lnTo>
                  <a:lnTo>
                    <a:pt x="7" y="266"/>
                  </a:lnTo>
                  <a:lnTo>
                    <a:pt x="16" y="280"/>
                  </a:lnTo>
                  <a:lnTo>
                    <a:pt x="29" y="278"/>
                  </a:lnTo>
                  <a:lnTo>
                    <a:pt x="45" y="284"/>
                  </a:lnTo>
                  <a:lnTo>
                    <a:pt x="57" y="294"/>
                  </a:lnTo>
                  <a:lnTo>
                    <a:pt x="71" y="303"/>
                  </a:lnTo>
                  <a:lnTo>
                    <a:pt x="91" y="301"/>
                  </a:lnTo>
                  <a:lnTo>
                    <a:pt x="103" y="310"/>
                  </a:lnTo>
                  <a:lnTo>
                    <a:pt x="119" y="308"/>
                  </a:lnTo>
                  <a:lnTo>
                    <a:pt x="139" y="308"/>
                  </a:lnTo>
                  <a:lnTo>
                    <a:pt x="152" y="310"/>
                  </a:lnTo>
                  <a:lnTo>
                    <a:pt x="160" y="294"/>
                  </a:lnTo>
                  <a:lnTo>
                    <a:pt x="168" y="314"/>
                  </a:lnTo>
                  <a:lnTo>
                    <a:pt x="162" y="326"/>
                  </a:lnTo>
                  <a:lnTo>
                    <a:pt x="176" y="339"/>
                  </a:lnTo>
                  <a:lnTo>
                    <a:pt x="192" y="340"/>
                  </a:lnTo>
                  <a:lnTo>
                    <a:pt x="198" y="356"/>
                  </a:lnTo>
                  <a:lnTo>
                    <a:pt x="223" y="360"/>
                  </a:lnTo>
                  <a:lnTo>
                    <a:pt x="230" y="380"/>
                  </a:lnTo>
                  <a:lnTo>
                    <a:pt x="260" y="378"/>
                  </a:lnTo>
                  <a:lnTo>
                    <a:pt x="264" y="397"/>
                  </a:lnTo>
                  <a:lnTo>
                    <a:pt x="273" y="412"/>
                  </a:lnTo>
                  <a:lnTo>
                    <a:pt x="290" y="421"/>
                  </a:lnTo>
                  <a:lnTo>
                    <a:pt x="290" y="421"/>
                  </a:lnTo>
                  <a:lnTo>
                    <a:pt x="290" y="4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99">
              <a:extLst>
                <a:ext uri="{FF2B5EF4-FFF2-40B4-BE49-F238E27FC236}">
                  <a16:creationId xmlns:a16="http://schemas.microsoft.com/office/drawing/2014/main" id="{B70BCE47-0D5E-1D58-AF0F-1C13B42F28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742942" y="9917978"/>
              <a:ext cx="716008" cy="639212"/>
            </a:xfrm>
            <a:custGeom>
              <a:avLst/>
              <a:gdLst>
                <a:gd name="T0" fmla="*/ 7 w 317"/>
                <a:gd name="T1" fmla="*/ 283 h 283"/>
                <a:gd name="T2" fmla="*/ 36 w 317"/>
                <a:gd name="T3" fmla="*/ 280 h 283"/>
                <a:gd name="T4" fmla="*/ 103 w 317"/>
                <a:gd name="T5" fmla="*/ 278 h 283"/>
                <a:gd name="T6" fmla="*/ 165 w 317"/>
                <a:gd name="T7" fmla="*/ 280 h 283"/>
                <a:gd name="T8" fmla="*/ 189 w 317"/>
                <a:gd name="T9" fmla="*/ 276 h 283"/>
                <a:gd name="T10" fmla="*/ 242 w 317"/>
                <a:gd name="T11" fmla="*/ 276 h 283"/>
                <a:gd name="T12" fmla="*/ 247 w 317"/>
                <a:gd name="T13" fmla="*/ 241 h 283"/>
                <a:gd name="T14" fmla="*/ 249 w 317"/>
                <a:gd name="T15" fmla="*/ 223 h 283"/>
                <a:gd name="T16" fmla="*/ 224 w 317"/>
                <a:gd name="T17" fmla="*/ 216 h 283"/>
                <a:gd name="T18" fmla="*/ 242 w 317"/>
                <a:gd name="T19" fmla="*/ 205 h 283"/>
                <a:gd name="T20" fmla="*/ 246 w 317"/>
                <a:gd name="T21" fmla="*/ 153 h 283"/>
                <a:gd name="T22" fmla="*/ 249 w 317"/>
                <a:gd name="T23" fmla="*/ 121 h 283"/>
                <a:gd name="T24" fmla="*/ 310 w 317"/>
                <a:gd name="T25" fmla="*/ 123 h 283"/>
                <a:gd name="T26" fmla="*/ 315 w 317"/>
                <a:gd name="T27" fmla="*/ 105 h 283"/>
                <a:gd name="T28" fmla="*/ 317 w 317"/>
                <a:gd name="T29" fmla="*/ 91 h 283"/>
                <a:gd name="T30" fmla="*/ 315 w 317"/>
                <a:gd name="T31" fmla="*/ 59 h 283"/>
                <a:gd name="T32" fmla="*/ 315 w 317"/>
                <a:gd name="T33" fmla="*/ 27 h 283"/>
                <a:gd name="T34" fmla="*/ 311 w 317"/>
                <a:gd name="T35" fmla="*/ 4 h 283"/>
                <a:gd name="T36" fmla="*/ 295 w 317"/>
                <a:gd name="T37" fmla="*/ 6 h 283"/>
                <a:gd name="T38" fmla="*/ 279 w 317"/>
                <a:gd name="T39" fmla="*/ 0 h 283"/>
                <a:gd name="T40" fmla="*/ 267 w 317"/>
                <a:gd name="T41" fmla="*/ 2 h 283"/>
                <a:gd name="T42" fmla="*/ 276 w 317"/>
                <a:gd name="T43" fmla="*/ 9 h 283"/>
                <a:gd name="T44" fmla="*/ 262 w 317"/>
                <a:gd name="T45" fmla="*/ 20 h 283"/>
                <a:gd name="T46" fmla="*/ 246 w 317"/>
                <a:gd name="T47" fmla="*/ 13 h 283"/>
                <a:gd name="T48" fmla="*/ 235 w 317"/>
                <a:gd name="T49" fmla="*/ 7 h 283"/>
                <a:gd name="T50" fmla="*/ 221 w 317"/>
                <a:gd name="T51" fmla="*/ 13 h 283"/>
                <a:gd name="T52" fmla="*/ 208 w 317"/>
                <a:gd name="T53" fmla="*/ 15 h 283"/>
                <a:gd name="T54" fmla="*/ 199 w 317"/>
                <a:gd name="T55" fmla="*/ 25 h 283"/>
                <a:gd name="T56" fmla="*/ 189 w 317"/>
                <a:gd name="T57" fmla="*/ 34 h 283"/>
                <a:gd name="T58" fmla="*/ 173 w 317"/>
                <a:gd name="T59" fmla="*/ 38 h 283"/>
                <a:gd name="T60" fmla="*/ 162 w 317"/>
                <a:gd name="T61" fmla="*/ 43 h 283"/>
                <a:gd name="T62" fmla="*/ 148 w 317"/>
                <a:gd name="T63" fmla="*/ 48 h 283"/>
                <a:gd name="T64" fmla="*/ 130 w 317"/>
                <a:gd name="T65" fmla="*/ 47 h 283"/>
                <a:gd name="T66" fmla="*/ 125 w 317"/>
                <a:gd name="T67" fmla="*/ 59 h 283"/>
                <a:gd name="T68" fmla="*/ 110 w 317"/>
                <a:gd name="T69" fmla="*/ 70 h 283"/>
                <a:gd name="T70" fmla="*/ 100 w 317"/>
                <a:gd name="T71" fmla="*/ 79 h 283"/>
                <a:gd name="T72" fmla="*/ 85 w 317"/>
                <a:gd name="T73" fmla="*/ 82 h 283"/>
                <a:gd name="T74" fmla="*/ 73 w 317"/>
                <a:gd name="T75" fmla="*/ 91 h 283"/>
                <a:gd name="T76" fmla="*/ 64 w 317"/>
                <a:gd name="T77" fmla="*/ 102 h 283"/>
                <a:gd name="T78" fmla="*/ 55 w 317"/>
                <a:gd name="T79" fmla="*/ 105 h 283"/>
                <a:gd name="T80" fmla="*/ 41 w 317"/>
                <a:gd name="T81" fmla="*/ 112 h 283"/>
                <a:gd name="T82" fmla="*/ 39 w 317"/>
                <a:gd name="T83" fmla="*/ 125 h 283"/>
                <a:gd name="T84" fmla="*/ 25 w 317"/>
                <a:gd name="T85" fmla="*/ 136 h 283"/>
                <a:gd name="T86" fmla="*/ 18 w 317"/>
                <a:gd name="T87" fmla="*/ 145 h 283"/>
                <a:gd name="T88" fmla="*/ 5 w 317"/>
                <a:gd name="T89" fmla="*/ 143 h 283"/>
                <a:gd name="T90" fmla="*/ 2 w 317"/>
                <a:gd name="T91" fmla="*/ 169 h 283"/>
                <a:gd name="T92" fmla="*/ 4 w 317"/>
                <a:gd name="T93" fmla="*/ 182 h 283"/>
                <a:gd name="T94" fmla="*/ 0 w 317"/>
                <a:gd name="T95" fmla="*/ 226 h 283"/>
                <a:gd name="T96" fmla="*/ 0 w 317"/>
                <a:gd name="T97" fmla="*/ 282 h 283"/>
                <a:gd name="T98" fmla="*/ 7 w 317"/>
                <a:gd name="T99" fmla="*/ 283 h 283"/>
                <a:gd name="T100" fmla="*/ 7 w 317"/>
                <a:gd name="T101" fmla="*/ 283 h 283"/>
                <a:gd name="T102" fmla="*/ 7 w 317"/>
                <a:gd name="T103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7" h="283">
                  <a:moveTo>
                    <a:pt x="7" y="283"/>
                  </a:moveTo>
                  <a:lnTo>
                    <a:pt x="36" y="280"/>
                  </a:lnTo>
                  <a:lnTo>
                    <a:pt x="103" y="278"/>
                  </a:lnTo>
                  <a:lnTo>
                    <a:pt x="165" y="280"/>
                  </a:lnTo>
                  <a:lnTo>
                    <a:pt x="189" y="276"/>
                  </a:lnTo>
                  <a:lnTo>
                    <a:pt x="242" y="276"/>
                  </a:lnTo>
                  <a:lnTo>
                    <a:pt x="247" y="241"/>
                  </a:lnTo>
                  <a:lnTo>
                    <a:pt x="249" y="223"/>
                  </a:lnTo>
                  <a:lnTo>
                    <a:pt x="224" y="216"/>
                  </a:lnTo>
                  <a:lnTo>
                    <a:pt x="242" y="205"/>
                  </a:lnTo>
                  <a:lnTo>
                    <a:pt x="246" y="153"/>
                  </a:lnTo>
                  <a:lnTo>
                    <a:pt x="249" y="121"/>
                  </a:lnTo>
                  <a:lnTo>
                    <a:pt x="310" y="123"/>
                  </a:lnTo>
                  <a:lnTo>
                    <a:pt x="315" y="105"/>
                  </a:lnTo>
                  <a:lnTo>
                    <a:pt x="317" y="91"/>
                  </a:lnTo>
                  <a:lnTo>
                    <a:pt x="315" y="59"/>
                  </a:lnTo>
                  <a:lnTo>
                    <a:pt x="315" y="27"/>
                  </a:lnTo>
                  <a:lnTo>
                    <a:pt x="311" y="4"/>
                  </a:lnTo>
                  <a:lnTo>
                    <a:pt x="295" y="6"/>
                  </a:lnTo>
                  <a:lnTo>
                    <a:pt x="279" y="0"/>
                  </a:lnTo>
                  <a:lnTo>
                    <a:pt x="267" y="2"/>
                  </a:lnTo>
                  <a:lnTo>
                    <a:pt x="276" y="9"/>
                  </a:lnTo>
                  <a:lnTo>
                    <a:pt x="262" y="20"/>
                  </a:lnTo>
                  <a:lnTo>
                    <a:pt x="246" y="13"/>
                  </a:lnTo>
                  <a:lnTo>
                    <a:pt x="235" y="7"/>
                  </a:lnTo>
                  <a:lnTo>
                    <a:pt x="221" y="13"/>
                  </a:lnTo>
                  <a:lnTo>
                    <a:pt x="208" y="15"/>
                  </a:lnTo>
                  <a:lnTo>
                    <a:pt x="199" y="25"/>
                  </a:lnTo>
                  <a:lnTo>
                    <a:pt x="189" y="34"/>
                  </a:lnTo>
                  <a:lnTo>
                    <a:pt x="173" y="38"/>
                  </a:lnTo>
                  <a:lnTo>
                    <a:pt x="162" y="43"/>
                  </a:lnTo>
                  <a:lnTo>
                    <a:pt x="148" y="48"/>
                  </a:lnTo>
                  <a:lnTo>
                    <a:pt x="130" y="47"/>
                  </a:lnTo>
                  <a:lnTo>
                    <a:pt x="125" y="59"/>
                  </a:lnTo>
                  <a:lnTo>
                    <a:pt x="110" y="70"/>
                  </a:lnTo>
                  <a:lnTo>
                    <a:pt x="100" y="79"/>
                  </a:lnTo>
                  <a:lnTo>
                    <a:pt x="85" y="82"/>
                  </a:lnTo>
                  <a:lnTo>
                    <a:pt x="73" y="91"/>
                  </a:lnTo>
                  <a:lnTo>
                    <a:pt x="64" y="102"/>
                  </a:lnTo>
                  <a:lnTo>
                    <a:pt x="55" y="105"/>
                  </a:lnTo>
                  <a:lnTo>
                    <a:pt x="41" y="112"/>
                  </a:lnTo>
                  <a:lnTo>
                    <a:pt x="39" y="125"/>
                  </a:lnTo>
                  <a:lnTo>
                    <a:pt x="25" y="136"/>
                  </a:lnTo>
                  <a:lnTo>
                    <a:pt x="18" y="145"/>
                  </a:lnTo>
                  <a:lnTo>
                    <a:pt x="5" y="143"/>
                  </a:lnTo>
                  <a:lnTo>
                    <a:pt x="2" y="169"/>
                  </a:lnTo>
                  <a:lnTo>
                    <a:pt x="4" y="182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7" y="283"/>
                  </a:lnTo>
                  <a:lnTo>
                    <a:pt x="7" y="283"/>
                  </a:lnTo>
                  <a:lnTo>
                    <a:pt x="7" y="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200">
              <a:extLst>
                <a:ext uri="{FF2B5EF4-FFF2-40B4-BE49-F238E27FC236}">
                  <a16:creationId xmlns:a16="http://schemas.microsoft.com/office/drawing/2014/main" id="{5D3120B4-028D-A009-7781-F5F17CA933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2196" y="10060275"/>
              <a:ext cx="738595" cy="623401"/>
            </a:xfrm>
            <a:custGeom>
              <a:avLst/>
              <a:gdLst>
                <a:gd name="T0" fmla="*/ 32 w 327"/>
                <a:gd name="T1" fmla="*/ 276 h 276"/>
                <a:gd name="T2" fmla="*/ 71 w 327"/>
                <a:gd name="T3" fmla="*/ 274 h 276"/>
                <a:gd name="T4" fmla="*/ 110 w 327"/>
                <a:gd name="T5" fmla="*/ 276 h 276"/>
                <a:gd name="T6" fmla="*/ 126 w 327"/>
                <a:gd name="T7" fmla="*/ 274 h 276"/>
                <a:gd name="T8" fmla="*/ 181 w 327"/>
                <a:gd name="T9" fmla="*/ 270 h 276"/>
                <a:gd name="T10" fmla="*/ 204 w 327"/>
                <a:gd name="T11" fmla="*/ 274 h 276"/>
                <a:gd name="T12" fmla="*/ 233 w 327"/>
                <a:gd name="T13" fmla="*/ 270 h 276"/>
                <a:gd name="T14" fmla="*/ 238 w 327"/>
                <a:gd name="T15" fmla="*/ 258 h 276"/>
                <a:gd name="T16" fmla="*/ 249 w 327"/>
                <a:gd name="T17" fmla="*/ 247 h 276"/>
                <a:gd name="T18" fmla="*/ 258 w 327"/>
                <a:gd name="T19" fmla="*/ 235 h 276"/>
                <a:gd name="T20" fmla="*/ 252 w 327"/>
                <a:gd name="T21" fmla="*/ 220 h 276"/>
                <a:gd name="T22" fmla="*/ 251 w 327"/>
                <a:gd name="T23" fmla="*/ 208 h 276"/>
                <a:gd name="T24" fmla="*/ 247 w 327"/>
                <a:gd name="T25" fmla="*/ 192 h 276"/>
                <a:gd name="T26" fmla="*/ 251 w 327"/>
                <a:gd name="T27" fmla="*/ 176 h 276"/>
                <a:gd name="T28" fmla="*/ 259 w 327"/>
                <a:gd name="T29" fmla="*/ 167 h 276"/>
                <a:gd name="T30" fmla="*/ 263 w 327"/>
                <a:gd name="T31" fmla="*/ 155 h 276"/>
                <a:gd name="T32" fmla="*/ 275 w 327"/>
                <a:gd name="T33" fmla="*/ 142 h 276"/>
                <a:gd name="T34" fmla="*/ 270 w 327"/>
                <a:gd name="T35" fmla="*/ 130 h 276"/>
                <a:gd name="T36" fmla="*/ 259 w 327"/>
                <a:gd name="T37" fmla="*/ 115 h 276"/>
                <a:gd name="T38" fmla="*/ 274 w 327"/>
                <a:gd name="T39" fmla="*/ 103 h 276"/>
                <a:gd name="T40" fmla="*/ 286 w 327"/>
                <a:gd name="T41" fmla="*/ 103 h 276"/>
                <a:gd name="T42" fmla="*/ 284 w 327"/>
                <a:gd name="T43" fmla="*/ 92 h 276"/>
                <a:gd name="T44" fmla="*/ 290 w 327"/>
                <a:gd name="T45" fmla="*/ 76 h 276"/>
                <a:gd name="T46" fmla="*/ 300 w 327"/>
                <a:gd name="T47" fmla="*/ 67 h 276"/>
                <a:gd name="T48" fmla="*/ 313 w 327"/>
                <a:gd name="T49" fmla="*/ 64 h 276"/>
                <a:gd name="T50" fmla="*/ 322 w 327"/>
                <a:gd name="T51" fmla="*/ 48 h 276"/>
                <a:gd name="T52" fmla="*/ 318 w 327"/>
                <a:gd name="T53" fmla="*/ 32 h 276"/>
                <a:gd name="T54" fmla="*/ 320 w 327"/>
                <a:gd name="T55" fmla="*/ 16 h 276"/>
                <a:gd name="T56" fmla="*/ 327 w 327"/>
                <a:gd name="T57" fmla="*/ 7 h 276"/>
                <a:gd name="T58" fmla="*/ 267 w 327"/>
                <a:gd name="T59" fmla="*/ 3 h 276"/>
                <a:gd name="T60" fmla="*/ 247 w 327"/>
                <a:gd name="T61" fmla="*/ 3 h 276"/>
                <a:gd name="T62" fmla="*/ 179 w 327"/>
                <a:gd name="T63" fmla="*/ 1 h 276"/>
                <a:gd name="T64" fmla="*/ 112 w 327"/>
                <a:gd name="T65" fmla="*/ 0 h 276"/>
                <a:gd name="T66" fmla="*/ 60 w 327"/>
                <a:gd name="T67" fmla="*/ 0 h 276"/>
                <a:gd name="T68" fmla="*/ 44 w 327"/>
                <a:gd name="T69" fmla="*/ 1 h 276"/>
                <a:gd name="T70" fmla="*/ 1 w 327"/>
                <a:gd name="T71" fmla="*/ 0 h 276"/>
                <a:gd name="T72" fmla="*/ 3 w 327"/>
                <a:gd name="T73" fmla="*/ 16 h 276"/>
                <a:gd name="T74" fmla="*/ 0 w 327"/>
                <a:gd name="T75" fmla="*/ 37 h 276"/>
                <a:gd name="T76" fmla="*/ 16 w 327"/>
                <a:gd name="T77" fmla="*/ 39 h 276"/>
                <a:gd name="T78" fmla="*/ 28 w 327"/>
                <a:gd name="T79" fmla="*/ 44 h 276"/>
                <a:gd name="T80" fmla="*/ 41 w 327"/>
                <a:gd name="T81" fmla="*/ 53 h 276"/>
                <a:gd name="T82" fmla="*/ 49 w 327"/>
                <a:gd name="T83" fmla="*/ 64 h 276"/>
                <a:gd name="T84" fmla="*/ 55 w 327"/>
                <a:gd name="T85" fmla="*/ 73 h 276"/>
                <a:gd name="T86" fmla="*/ 62 w 327"/>
                <a:gd name="T87" fmla="*/ 85 h 276"/>
                <a:gd name="T88" fmla="*/ 60 w 327"/>
                <a:gd name="T89" fmla="*/ 99 h 276"/>
                <a:gd name="T90" fmla="*/ 62 w 327"/>
                <a:gd name="T91" fmla="*/ 114 h 276"/>
                <a:gd name="T92" fmla="*/ 42 w 327"/>
                <a:gd name="T93" fmla="*/ 114 h 276"/>
                <a:gd name="T94" fmla="*/ 41 w 327"/>
                <a:gd name="T95" fmla="*/ 153 h 276"/>
                <a:gd name="T96" fmla="*/ 35 w 327"/>
                <a:gd name="T97" fmla="*/ 174 h 276"/>
                <a:gd name="T98" fmla="*/ 35 w 327"/>
                <a:gd name="T99" fmla="*/ 201 h 276"/>
                <a:gd name="T100" fmla="*/ 33 w 327"/>
                <a:gd name="T101" fmla="*/ 240 h 276"/>
                <a:gd name="T102" fmla="*/ 35 w 327"/>
                <a:gd name="T103" fmla="*/ 256 h 276"/>
                <a:gd name="T104" fmla="*/ 32 w 327"/>
                <a:gd name="T105" fmla="*/ 276 h 276"/>
                <a:gd name="T106" fmla="*/ 32 w 327"/>
                <a:gd name="T107" fmla="*/ 276 h 276"/>
                <a:gd name="T108" fmla="*/ 32 w 327"/>
                <a:gd name="T109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7" h="276">
                  <a:moveTo>
                    <a:pt x="32" y="276"/>
                  </a:moveTo>
                  <a:lnTo>
                    <a:pt x="71" y="274"/>
                  </a:lnTo>
                  <a:lnTo>
                    <a:pt x="110" y="276"/>
                  </a:lnTo>
                  <a:lnTo>
                    <a:pt x="126" y="274"/>
                  </a:lnTo>
                  <a:lnTo>
                    <a:pt x="181" y="270"/>
                  </a:lnTo>
                  <a:lnTo>
                    <a:pt x="204" y="274"/>
                  </a:lnTo>
                  <a:lnTo>
                    <a:pt x="233" y="270"/>
                  </a:lnTo>
                  <a:lnTo>
                    <a:pt x="238" y="258"/>
                  </a:lnTo>
                  <a:lnTo>
                    <a:pt x="249" y="247"/>
                  </a:lnTo>
                  <a:lnTo>
                    <a:pt x="258" y="235"/>
                  </a:lnTo>
                  <a:lnTo>
                    <a:pt x="252" y="220"/>
                  </a:lnTo>
                  <a:lnTo>
                    <a:pt x="251" y="208"/>
                  </a:lnTo>
                  <a:lnTo>
                    <a:pt x="247" y="192"/>
                  </a:lnTo>
                  <a:lnTo>
                    <a:pt x="251" y="176"/>
                  </a:lnTo>
                  <a:lnTo>
                    <a:pt x="259" y="167"/>
                  </a:lnTo>
                  <a:lnTo>
                    <a:pt x="263" y="155"/>
                  </a:lnTo>
                  <a:lnTo>
                    <a:pt x="275" y="142"/>
                  </a:lnTo>
                  <a:lnTo>
                    <a:pt x="270" y="130"/>
                  </a:lnTo>
                  <a:lnTo>
                    <a:pt x="259" y="115"/>
                  </a:lnTo>
                  <a:lnTo>
                    <a:pt x="274" y="103"/>
                  </a:lnTo>
                  <a:lnTo>
                    <a:pt x="286" y="103"/>
                  </a:lnTo>
                  <a:lnTo>
                    <a:pt x="284" y="92"/>
                  </a:lnTo>
                  <a:lnTo>
                    <a:pt x="290" y="76"/>
                  </a:lnTo>
                  <a:lnTo>
                    <a:pt x="300" y="67"/>
                  </a:lnTo>
                  <a:lnTo>
                    <a:pt x="313" y="64"/>
                  </a:lnTo>
                  <a:lnTo>
                    <a:pt x="322" y="48"/>
                  </a:lnTo>
                  <a:lnTo>
                    <a:pt x="318" y="32"/>
                  </a:lnTo>
                  <a:lnTo>
                    <a:pt x="320" y="16"/>
                  </a:lnTo>
                  <a:lnTo>
                    <a:pt x="327" y="7"/>
                  </a:lnTo>
                  <a:lnTo>
                    <a:pt x="267" y="3"/>
                  </a:lnTo>
                  <a:lnTo>
                    <a:pt x="247" y="3"/>
                  </a:lnTo>
                  <a:lnTo>
                    <a:pt x="179" y="1"/>
                  </a:lnTo>
                  <a:lnTo>
                    <a:pt x="112" y="0"/>
                  </a:lnTo>
                  <a:lnTo>
                    <a:pt x="60" y="0"/>
                  </a:lnTo>
                  <a:lnTo>
                    <a:pt x="44" y="1"/>
                  </a:lnTo>
                  <a:lnTo>
                    <a:pt x="1" y="0"/>
                  </a:lnTo>
                  <a:lnTo>
                    <a:pt x="3" y="16"/>
                  </a:lnTo>
                  <a:lnTo>
                    <a:pt x="0" y="37"/>
                  </a:lnTo>
                  <a:lnTo>
                    <a:pt x="16" y="39"/>
                  </a:lnTo>
                  <a:lnTo>
                    <a:pt x="28" y="44"/>
                  </a:lnTo>
                  <a:lnTo>
                    <a:pt x="41" y="53"/>
                  </a:lnTo>
                  <a:lnTo>
                    <a:pt x="49" y="64"/>
                  </a:lnTo>
                  <a:lnTo>
                    <a:pt x="55" y="73"/>
                  </a:lnTo>
                  <a:lnTo>
                    <a:pt x="62" y="85"/>
                  </a:lnTo>
                  <a:lnTo>
                    <a:pt x="60" y="99"/>
                  </a:lnTo>
                  <a:lnTo>
                    <a:pt x="62" y="114"/>
                  </a:lnTo>
                  <a:lnTo>
                    <a:pt x="42" y="114"/>
                  </a:lnTo>
                  <a:lnTo>
                    <a:pt x="41" y="153"/>
                  </a:lnTo>
                  <a:lnTo>
                    <a:pt x="35" y="174"/>
                  </a:lnTo>
                  <a:lnTo>
                    <a:pt x="35" y="201"/>
                  </a:lnTo>
                  <a:lnTo>
                    <a:pt x="33" y="240"/>
                  </a:lnTo>
                  <a:lnTo>
                    <a:pt x="35" y="256"/>
                  </a:lnTo>
                  <a:lnTo>
                    <a:pt x="32" y="276"/>
                  </a:lnTo>
                  <a:lnTo>
                    <a:pt x="32" y="276"/>
                  </a:lnTo>
                  <a:lnTo>
                    <a:pt x="32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201">
              <a:extLst>
                <a:ext uri="{FF2B5EF4-FFF2-40B4-BE49-F238E27FC236}">
                  <a16:creationId xmlns:a16="http://schemas.microsoft.com/office/drawing/2014/main" id="{A0E0FF53-3E6C-2197-68D4-BC16BD6F7B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9911201"/>
              <a:ext cx="417860" cy="449482"/>
            </a:xfrm>
            <a:custGeom>
              <a:avLst/>
              <a:gdLst>
                <a:gd name="T0" fmla="*/ 89 w 185"/>
                <a:gd name="T1" fmla="*/ 199 h 199"/>
                <a:gd name="T2" fmla="*/ 120 w 185"/>
                <a:gd name="T3" fmla="*/ 190 h 199"/>
                <a:gd name="T4" fmla="*/ 144 w 185"/>
                <a:gd name="T5" fmla="*/ 194 h 199"/>
                <a:gd name="T6" fmla="*/ 180 w 185"/>
                <a:gd name="T7" fmla="*/ 194 h 199"/>
                <a:gd name="T8" fmla="*/ 184 w 185"/>
                <a:gd name="T9" fmla="*/ 172 h 199"/>
                <a:gd name="T10" fmla="*/ 182 w 185"/>
                <a:gd name="T11" fmla="*/ 156 h 199"/>
                <a:gd name="T12" fmla="*/ 182 w 185"/>
                <a:gd name="T13" fmla="*/ 101 h 199"/>
                <a:gd name="T14" fmla="*/ 185 w 185"/>
                <a:gd name="T15" fmla="*/ 75 h 199"/>
                <a:gd name="T16" fmla="*/ 184 w 185"/>
                <a:gd name="T17" fmla="*/ 55 h 199"/>
                <a:gd name="T18" fmla="*/ 162 w 185"/>
                <a:gd name="T19" fmla="*/ 46 h 199"/>
                <a:gd name="T20" fmla="*/ 148 w 185"/>
                <a:gd name="T21" fmla="*/ 39 h 199"/>
                <a:gd name="T22" fmla="*/ 132 w 185"/>
                <a:gd name="T23" fmla="*/ 34 h 199"/>
                <a:gd name="T24" fmla="*/ 141 w 185"/>
                <a:gd name="T25" fmla="*/ 18 h 199"/>
                <a:gd name="T26" fmla="*/ 120 w 185"/>
                <a:gd name="T27" fmla="*/ 9 h 199"/>
                <a:gd name="T28" fmla="*/ 103 w 185"/>
                <a:gd name="T29" fmla="*/ 0 h 199"/>
                <a:gd name="T30" fmla="*/ 80 w 185"/>
                <a:gd name="T31" fmla="*/ 7 h 199"/>
                <a:gd name="T32" fmla="*/ 64 w 185"/>
                <a:gd name="T33" fmla="*/ 0 h 199"/>
                <a:gd name="T34" fmla="*/ 61 w 185"/>
                <a:gd name="T35" fmla="*/ 10 h 199"/>
                <a:gd name="T36" fmla="*/ 47 w 185"/>
                <a:gd name="T37" fmla="*/ 19 h 199"/>
                <a:gd name="T38" fmla="*/ 48 w 185"/>
                <a:gd name="T39" fmla="*/ 35 h 199"/>
                <a:gd name="T40" fmla="*/ 43 w 185"/>
                <a:gd name="T41" fmla="*/ 51 h 199"/>
                <a:gd name="T42" fmla="*/ 32 w 185"/>
                <a:gd name="T43" fmla="*/ 60 h 199"/>
                <a:gd name="T44" fmla="*/ 27 w 185"/>
                <a:gd name="T45" fmla="*/ 73 h 199"/>
                <a:gd name="T46" fmla="*/ 20 w 185"/>
                <a:gd name="T47" fmla="*/ 83 h 199"/>
                <a:gd name="T48" fmla="*/ 6 w 185"/>
                <a:gd name="T49" fmla="*/ 85 h 199"/>
                <a:gd name="T50" fmla="*/ 11 w 185"/>
                <a:gd name="T51" fmla="*/ 99 h 199"/>
                <a:gd name="T52" fmla="*/ 6 w 185"/>
                <a:gd name="T53" fmla="*/ 112 h 199"/>
                <a:gd name="T54" fmla="*/ 4 w 185"/>
                <a:gd name="T55" fmla="*/ 128 h 199"/>
                <a:gd name="T56" fmla="*/ 6 w 185"/>
                <a:gd name="T57" fmla="*/ 144 h 199"/>
                <a:gd name="T58" fmla="*/ 7 w 185"/>
                <a:gd name="T59" fmla="*/ 156 h 199"/>
                <a:gd name="T60" fmla="*/ 9 w 185"/>
                <a:gd name="T61" fmla="*/ 171 h 199"/>
                <a:gd name="T62" fmla="*/ 0 w 185"/>
                <a:gd name="T63" fmla="*/ 188 h 199"/>
                <a:gd name="T64" fmla="*/ 29 w 185"/>
                <a:gd name="T65" fmla="*/ 188 h 199"/>
                <a:gd name="T66" fmla="*/ 48 w 185"/>
                <a:gd name="T67" fmla="*/ 192 h 199"/>
                <a:gd name="T68" fmla="*/ 89 w 185"/>
                <a:gd name="T69" fmla="*/ 199 h 199"/>
                <a:gd name="T70" fmla="*/ 89 w 185"/>
                <a:gd name="T71" fmla="*/ 199 h 199"/>
                <a:gd name="T72" fmla="*/ 89 w 185"/>
                <a:gd name="T73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5" h="199">
                  <a:moveTo>
                    <a:pt x="89" y="199"/>
                  </a:moveTo>
                  <a:lnTo>
                    <a:pt x="120" y="190"/>
                  </a:lnTo>
                  <a:lnTo>
                    <a:pt x="144" y="194"/>
                  </a:lnTo>
                  <a:lnTo>
                    <a:pt x="180" y="194"/>
                  </a:lnTo>
                  <a:lnTo>
                    <a:pt x="184" y="172"/>
                  </a:lnTo>
                  <a:lnTo>
                    <a:pt x="182" y="156"/>
                  </a:lnTo>
                  <a:lnTo>
                    <a:pt x="182" y="101"/>
                  </a:lnTo>
                  <a:lnTo>
                    <a:pt x="185" y="75"/>
                  </a:lnTo>
                  <a:lnTo>
                    <a:pt x="184" y="55"/>
                  </a:lnTo>
                  <a:lnTo>
                    <a:pt x="162" y="46"/>
                  </a:lnTo>
                  <a:lnTo>
                    <a:pt x="148" y="39"/>
                  </a:lnTo>
                  <a:lnTo>
                    <a:pt x="132" y="34"/>
                  </a:lnTo>
                  <a:lnTo>
                    <a:pt x="141" y="18"/>
                  </a:lnTo>
                  <a:lnTo>
                    <a:pt x="120" y="9"/>
                  </a:lnTo>
                  <a:lnTo>
                    <a:pt x="103" y="0"/>
                  </a:lnTo>
                  <a:lnTo>
                    <a:pt x="80" y="7"/>
                  </a:lnTo>
                  <a:lnTo>
                    <a:pt x="64" y="0"/>
                  </a:lnTo>
                  <a:lnTo>
                    <a:pt x="61" y="10"/>
                  </a:lnTo>
                  <a:lnTo>
                    <a:pt x="47" y="19"/>
                  </a:lnTo>
                  <a:lnTo>
                    <a:pt x="48" y="35"/>
                  </a:lnTo>
                  <a:lnTo>
                    <a:pt x="43" y="51"/>
                  </a:lnTo>
                  <a:lnTo>
                    <a:pt x="32" y="60"/>
                  </a:lnTo>
                  <a:lnTo>
                    <a:pt x="27" y="73"/>
                  </a:lnTo>
                  <a:lnTo>
                    <a:pt x="20" y="83"/>
                  </a:lnTo>
                  <a:lnTo>
                    <a:pt x="6" y="85"/>
                  </a:lnTo>
                  <a:lnTo>
                    <a:pt x="11" y="99"/>
                  </a:lnTo>
                  <a:lnTo>
                    <a:pt x="6" y="112"/>
                  </a:lnTo>
                  <a:lnTo>
                    <a:pt x="4" y="128"/>
                  </a:lnTo>
                  <a:lnTo>
                    <a:pt x="6" y="144"/>
                  </a:lnTo>
                  <a:lnTo>
                    <a:pt x="7" y="156"/>
                  </a:lnTo>
                  <a:lnTo>
                    <a:pt x="9" y="171"/>
                  </a:lnTo>
                  <a:lnTo>
                    <a:pt x="0" y="188"/>
                  </a:lnTo>
                  <a:lnTo>
                    <a:pt x="29" y="188"/>
                  </a:lnTo>
                  <a:lnTo>
                    <a:pt x="48" y="192"/>
                  </a:lnTo>
                  <a:lnTo>
                    <a:pt x="89" y="199"/>
                  </a:lnTo>
                  <a:lnTo>
                    <a:pt x="89" y="199"/>
                  </a:lnTo>
                  <a:lnTo>
                    <a:pt x="89" y="1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202">
              <a:extLst>
                <a:ext uri="{FF2B5EF4-FFF2-40B4-BE49-F238E27FC236}">
                  <a16:creationId xmlns:a16="http://schemas.microsoft.com/office/drawing/2014/main" id="{DF0501D2-0AB1-EDB9-6166-A678BFF66E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6727" y="10039947"/>
              <a:ext cx="745370" cy="643730"/>
            </a:xfrm>
            <a:custGeom>
              <a:avLst/>
              <a:gdLst>
                <a:gd name="T0" fmla="*/ 29 w 330"/>
                <a:gd name="T1" fmla="*/ 281 h 285"/>
                <a:gd name="T2" fmla="*/ 109 w 330"/>
                <a:gd name="T3" fmla="*/ 281 h 285"/>
                <a:gd name="T4" fmla="*/ 180 w 330"/>
                <a:gd name="T5" fmla="*/ 285 h 285"/>
                <a:gd name="T6" fmla="*/ 235 w 330"/>
                <a:gd name="T7" fmla="*/ 285 h 285"/>
                <a:gd name="T8" fmla="*/ 237 w 330"/>
                <a:gd name="T9" fmla="*/ 265 h 285"/>
                <a:gd name="T10" fmla="*/ 251 w 330"/>
                <a:gd name="T11" fmla="*/ 260 h 285"/>
                <a:gd name="T12" fmla="*/ 262 w 330"/>
                <a:gd name="T13" fmla="*/ 274 h 285"/>
                <a:gd name="T14" fmla="*/ 276 w 330"/>
                <a:gd name="T15" fmla="*/ 267 h 285"/>
                <a:gd name="T16" fmla="*/ 285 w 330"/>
                <a:gd name="T17" fmla="*/ 281 h 285"/>
                <a:gd name="T18" fmla="*/ 289 w 330"/>
                <a:gd name="T19" fmla="*/ 265 h 285"/>
                <a:gd name="T20" fmla="*/ 298 w 330"/>
                <a:gd name="T21" fmla="*/ 283 h 285"/>
                <a:gd name="T22" fmla="*/ 314 w 330"/>
                <a:gd name="T23" fmla="*/ 274 h 285"/>
                <a:gd name="T24" fmla="*/ 328 w 330"/>
                <a:gd name="T25" fmla="*/ 267 h 285"/>
                <a:gd name="T26" fmla="*/ 330 w 330"/>
                <a:gd name="T27" fmla="*/ 247 h 285"/>
                <a:gd name="T28" fmla="*/ 330 w 330"/>
                <a:gd name="T29" fmla="*/ 235 h 285"/>
                <a:gd name="T30" fmla="*/ 328 w 330"/>
                <a:gd name="T31" fmla="*/ 219 h 285"/>
                <a:gd name="T32" fmla="*/ 323 w 330"/>
                <a:gd name="T33" fmla="*/ 204 h 285"/>
                <a:gd name="T34" fmla="*/ 315 w 330"/>
                <a:gd name="T35" fmla="*/ 190 h 285"/>
                <a:gd name="T36" fmla="*/ 310 w 330"/>
                <a:gd name="T37" fmla="*/ 178 h 285"/>
                <a:gd name="T38" fmla="*/ 305 w 330"/>
                <a:gd name="T39" fmla="*/ 160 h 285"/>
                <a:gd name="T40" fmla="*/ 308 w 330"/>
                <a:gd name="T41" fmla="*/ 142 h 285"/>
                <a:gd name="T42" fmla="*/ 280 w 330"/>
                <a:gd name="T43" fmla="*/ 142 h 285"/>
                <a:gd name="T44" fmla="*/ 278 w 330"/>
                <a:gd name="T45" fmla="*/ 115 h 285"/>
                <a:gd name="T46" fmla="*/ 280 w 330"/>
                <a:gd name="T47" fmla="*/ 3 h 285"/>
                <a:gd name="T48" fmla="*/ 237 w 330"/>
                <a:gd name="T49" fmla="*/ 3 h 285"/>
                <a:gd name="T50" fmla="*/ 221 w 330"/>
                <a:gd name="T51" fmla="*/ 5 h 285"/>
                <a:gd name="T52" fmla="*/ 184 w 330"/>
                <a:gd name="T53" fmla="*/ 3 h 285"/>
                <a:gd name="T54" fmla="*/ 125 w 330"/>
                <a:gd name="T55" fmla="*/ 3 h 285"/>
                <a:gd name="T56" fmla="*/ 41 w 330"/>
                <a:gd name="T57" fmla="*/ 0 h 285"/>
                <a:gd name="T58" fmla="*/ 40 w 330"/>
                <a:gd name="T59" fmla="*/ 112 h 285"/>
                <a:gd name="T60" fmla="*/ 38 w 330"/>
                <a:gd name="T61" fmla="*/ 137 h 285"/>
                <a:gd name="T62" fmla="*/ 2 w 330"/>
                <a:gd name="T63" fmla="*/ 137 h 285"/>
                <a:gd name="T64" fmla="*/ 0 w 330"/>
                <a:gd name="T65" fmla="*/ 194 h 285"/>
                <a:gd name="T66" fmla="*/ 8 w 330"/>
                <a:gd name="T67" fmla="*/ 228 h 285"/>
                <a:gd name="T68" fmla="*/ 22 w 330"/>
                <a:gd name="T69" fmla="*/ 233 h 285"/>
                <a:gd name="T70" fmla="*/ 20 w 330"/>
                <a:gd name="T71" fmla="*/ 249 h 285"/>
                <a:gd name="T72" fmla="*/ 11 w 330"/>
                <a:gd name="T73" fmla="*/ 263 h 285"/>
                <a:gd name="T74" fmla="*/ 13 w 330"/>
                <a:gd name="T75" fmla="*/ 283 h 285"/>
                <a:gd name="T76" fmla="*/ 29 w 330"/>
                <a:gd name="T77" fmla="*/ 281 h 285"/>
                <a:gd name="T78" fmla="*/ 29 w 330"/>
                <a:gd name="T79" fmla="*/ 281 h 285"/>
                <a:gd name="T80" fmla="*/ 29 w 330"/>
                <a:gd name="T81" fmla="*/ 28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0" h="285">
                  <a:moveTo>
                    <a:pt x="29" y="281"/>
                  </a:moveTo>
                  <a:lnTo>
                    <a:pt x="109" y="281"/>
                  </a:lnTo>
                  <a:lnTo>
                    <a:pt x="180" y="285"/>
                  </a:lnTo>
                  <a:lnTo>
                    <a:pt x="235" y="285"/>
                  </a:lnTo>
                  <a:lnTo>
                    <a:pt x="237" y="265"/>
                  </a:lnTo>
                  <a:lnTo>
                    <a:pt x="251" y="260"/>
                  </a:lnTo>
                  <a:lnTo>
                    <a:pt x="262" y="274"/>
                  </a:lnTo>
                  <a:lnTo>
                    <a:pt x="276" y="267"/>
                  </a:lnTo>
                  <a:lnTo>
                    <a:pt x="285" y="281"/>
                  </a:lnTo>
                  <a:lnTo>
                    <a:pt x="289" y="265"/>
                  </a:lnTo>
                  <a:lnTo>
                    <a:pt x="298" y="283"/>
                  </a:lnTo>
                  <a:lnTo>
                    <a:pt x="314" y="274"/>
                  </a:lnTo>
                  <a:lnTo>
                    <a:pt x="328" y="267"/>
                  </a:lnTo>
                  <a:lnTo>
                    <a:pt x="330" y="247"/>
                  </a:lnTo>
                  <a:lnTo>
                    <a:pt x="330" y="235"/>
                  </a:lnTo>
                  <a:lnTo>
                    <a:pt x="328" y="219"/>
                  </a:lnTo>
                  <a:lnTo>
                    <a:pt x="323" y="204"/>
                  </a:lnTo>
                  <a:lnTo>
                    <a:pt x="315" y="190"/>
                  </a:lnTo>
                  <a:lnTo>
                    <a:pt x="310" y="178"/>
                  </a:lnTo>
                  <a:lnTo>
                    <a:pt x="305" y="160"/>
                  </a:lnTo>
                  <a:lnTo>
                    <a:pt x="308" y="142"/>
                  </a:lnTo>
                  <a:lnTo>
                    <a:pt x="280" y="142"/>
                  </a:lnTo>
                  <a:lnTo>
                    <a:pt x="278" y="115"/>
                  </a:lnTo>
                  <a:lnTo>
                    <a:pt x="280" y="3"/>
                  </a:lnTo>
                  <a:lnTo>
                    <a:pt x="237" y="3"/>
                  </a:lnTo>
                  <a:lnTo>
                    <a:pt x="221" y="5"/>
                  </a:lnTo>
                  <a:lnTo>
                    <a:pt x="184" y="3"/>
                  </a:lnTo>
                  <a:lnTo>
                    <a:pt x="125" y="3"/>
                  </a:lnTo>
                  <a:lnTo>
                    <a:pt x="41" y="0"/>
                  </a:lnTo>
                  <a:lnTo>
                    <a:pt x="40" y="112"/>
                  </a:lnTo>
                  <a:lnTo>
                    <a:pt x="38" y="137"/>
                  </a:lnTo>
                  <a:lnTo>
                    <a:pt x="2" y="137"/>
                  </a:lnTo>
                  <a:lnTo>
                    <a:pt x="0" y="194"/>
                  </a:lnTo>
                  <a:lnTo>
                    <a:pt x="8" y="228"/>
                  </a:lnTo>
                  <a:lnTo>
                    <a:pt x="22" y="233"/>
                  </a:lnTo>
                  <a:lnTo>
                    <a:pt x="20" y="249"/>
                  </a:lnTo>
                  <a:lnTo>
                    <a:pt x="11" y="263"/>
                  </a:lnTo>
                  <a:lnTo>
                    <a:pt x="13" y="283"/>
                  </a:lnTo>
                  <a:lnTo>
                    <a:pt x="29" y="281"/>
                  </a:lnTo>
                  <a:lnTo>
                    <a:pt x="29" y="281"/>
                  </a:lnTo>
                  <a:lnTo>
                    <a:pt x="29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203">
              <a:extLst>
                <a:ext uri="{FF2B5EF4-FFF2-40B4-BE49-F238E27FC236}">
                  <a16:creationId xmlns:a16="http://schemas.microsoft.com/office/drawing/2014/main" id="{6C1E3650-F331-870C-29A5-CCAEAE1B69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9969927"/>
              <a:ext cx="614366" cy="713748"/>
            </a:xfrm>
            <a:custGeom>
              <a:avLst/>
              <a:gdLst>
                <a:gd name="T0" fmla="*/ 201 w 272"/>
                <a:gd name="T1" fmla="*/ 314 h 316"/>
                <a:gd name="T2" fmla="*/ 239 w 272"/>
                <a:gd name="T3" fmla="*/ 316 h 316"/>
                <a:gd name="T4" fmla="*/ 242 w 272"/>
                <a:gd name="T5" fmla="*/ 296 h 316"/>
                <a:gd name="T6" fmla="*/ 240 w 272"/>
                <a:gd name="T7" fmla="*/ 280 h 316"/>
                <a:gd name="T8" fmla="*/ 240 w 272"/>
                <a:gd name="T9" fmla="*/ 250 h 316"/>
                <a:gd name="T10" fmla="*/ 228 w 272"/>
                <a:gd name="T11" fmla="*/ 255 h 316"/>
                <a:gd name="T12" fmla="*/ 235 w 272"/>
                <a:gd name="T13" fmla="*/ 243 h 316"/>
                <a:gd name="T14" fmla="*/ 242 w 272"/>
                <a:gd name="T15" fmla="*/ 216 h 316"/>
                <a:gd name="T16" fmla="*/ 244 w 272"/>
                <a:gd name="T17" fmla="*/ 196 h 316"/>
                <a:gd name="T18" fmla="*/ 249 w 272"/>
                <a:gd name="T19" fmla="*/ 154 h 316"/>
                <a:gd name="T20" fmla="*/ 272 w 272"/>
                <a:gd name="T21" fmla="*/ 157 h 316"/>
                <a:gd name="T22" fmla="*/ 271 w 272"/>
                <a:gd name="T23" fmla="*/ 141 h 316"/>
                <a:gd name="T24" fmla="*/ 269 w 272"/>
                <a:gd name="T25" fmla="*/ 127 h 316"/>
                <a:gd name="T26" fmla="*/ 264 w 272"/>
                <a:gd name="T27" fmla="*/ 114 h 316"/>
                <a:gd name="T28" fmla="*/ 255 w 272"/>
                <a:gd name="T29" fmla="*/ 107 h 316"/>
                <a:gd name="T30" fmla="*/ 248 w 272"/>
                <a:gd name="T31" fmla="*/ 95 h 316"/>
                <a:gd name="T32" fmla="*/ 239 w 272"/>
                <a:gd name="T33" fmla="*/ 84 h 316"/>
                <a:gd name="T34" fmla="*/ 223 w 272"/>
                <a:gd name="T35" fmla="*/ 82 h 316"/>
                <a:gd name="T36" fmla="*/ 210 w 272"/>
                <a:gd name="T37" fmla="*/ 79 h 316"/>
                <a:gd name="T38" fmla="*/ 201 w 272"/>
                <a:gd name="T39" fmla="*/ 70 h 316"/>
                <a:gd name="T40" fmla="*/ 189 w 272"/>
                <a:gd name="T41" fmla="*/ 63 h 316"/>
                <a:gd name="T42" fmla="*/ 178 w 272"/>
                <a:gd name="T43" fmla="*/ 52 h 316"/>
                <a:gd name="T44" fmla="*/ 173 w 272"/>
                <a:gd name="T45" fmla="*/ 41 h 316"/>
                <a:gd name="T46" fmla="*/ 164 w 272"/>
                <a:gd name="T47" fmla="*/ 31 h 316"/>
                <a:gd name="T48" fmla="*/ 153 w 272"/>
                <a:gd name="T49" fmla="*/ 18 h 316"/>
                <a:gd name="T50" fmla="*/ 141 w 272"/>
                <a:gd name="T51" fmla="*/ 11 h 316"/>
                <a:gd name="T52" fmla="*/ 132 w 272"/>
                <a:gd name="T53" fmla="*/ 0 h 316"/>
                <a:gd name="T54" fmla="*/ 125 w 272"/>
                <a:gd name="T55" fmla="*/ 33 h 316"/>
                <a:gd name="T56" fmla="*/ 112 w 272"/>
                <a:gd name="T57" fmla="*/ 36 h 316"/>
                <a:gd name="T58" fmla="*/ 89 w 272"/>
                <a:gd name="T59" fmla="*/ 38 h 316"/>
                <a:gd name="T60" fmla="*/ 45 w 272"/>
                <a:gd name="T61" fmla="*/ 34 h 316"/>
                <a:gd name="T62" fmla="*/ 5 w 272"/>
                <a:gd name="T63" fmla="*/ 33 h 316"/>
                <a:gd name="T64" fmla="*/ 4 w 272"/>
                <a:gd name="T65" fmla="*/ 49 h 316"/>
                <a:gd name="T66" fmla="*/ 0 w 272"/>
                <a:gd name="T67" fmla="*/ 130 h 316"/>
                <a:gd name="T68" fmla="*/ 2 w 272"/>
                <a:gd name="T69" fmla="*/ 146 h 316"/>
                <a:gd name="T70" fmla="*/ 2 w 272"/>
                <a:gd name="T71" fmla="*/ 162 h 316"/>
                <a:gd name="T72" fmla="*/ 30 w 272"/>
                <a:gd name="T73" fmla="*/ 177 h 316"/>
                <a:gd name="T74" fmla="*/ 29 w 272"/>
                <a:gd name="T75" fmla="*/ 189 h 316"/>
                <a:gd name="T76" fmla="*/ 34 w 272"/>
                <a:gd name="T77" fmla="*/ 202 h 316"/>
                <a:gd name="T78" fmla="*/ 37 w 272"/>
                <a:gd name="T79" fmla="*/ 212 h 316"/>
                <a:gd name="T80" fmla="*/ 43 w 272"/>
                <a:gd name="T81" fmla="*/ 227 h 316"/>
                <a:gd name="T82" fmla="*/ 48 w 272"/>
                <a:gd name="T83" fmla="*/ 243 h 316"/>
                <a:gd name="T84" fmla="*/ 52 w 272"/>
                <a:gd name="T85" fmla="*/ 257 h 316"/>
                <a:gd name="T86" fmla="*/ 50 w 272"/>
                <a:gd name="T87" fmla="*/ 269 h 316"/>
                <a:gd name="T88" fmla="*/ 52 w 272"/>
                <a:gd name="T89" fmla="*/ 285 h 316"/>
                <a:gd name="T90" fmla="*/ 54 w 272"/>
                <a:gd name="T91" fmla="*/ 300 h 316"/>
                <a:gd name="T92" fmla="*/ 46 w 272"/>
                <a:gd name="T93" fmla="*/ 310 h 316"/>
                <a:gd name="T94" fmla="*/ 110 w 272"/>
                <a:gd name="T95" fmla="*/ 312 h 316"/>
                <a:gd name="T96" fmla="*/ 182 w 272"/>
                <a:gd name="T97" fmla="*/ 314 h 316"/>
                <a:gd name="T98" fmla="*/ 201 w 272"/>
                <a:gd name="T99" fmla="*/ 314 h 316"/>
                <a:gd name="T100" fmla="*/ 201 w 272"/>
                <a:gd name="T101" fmla="*/ 314 h 316"/>
                <a:gd name="T102" fmla="*/ 201 w 272"/>
                <a:gd name="T103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2" h="316">
                  <a:moveTo>
                    <a:pt x="201" y="314"/>
                  </a:moveTo>
                  <a:lnTo>
                    <a:pt x="239" y="316"/>
                  </a:lnTo>
                  <a:lnTo>
                    <a:pt x="242" y="296"/>
                  </a:lnTo>
                  <a:lnTo>
                    <a:pt x="240" y="280"/>
                  </a:lnTo>
                  <a:lnTo>
                    <a:pt x="240" y="250"/>
                  </a:lnTo>
                  <a:lnTo>
                    <a:pt x="228" y="255"/>
                  </a:lnTo>
                  <a:lnTo>
                    <a:pt x="235" y="243"/>
                  </a:lnTo>
                  <a:lnTo>
                    <a:pt x="242" y="216"/>
                  </a:lnTo>
                  <a:lnTo>
                    <a:pt x="244" y="196"/>
                  </a:lnTo>
                  <a:lnTo>
                    <a:pt x="249" y="154"/>
                  </a:lnTo>
                  <a:lnTo>
                    <a:pt x="272" y="157"/>
                  </a:lnTo>
                  <a:lnTo>
                    <a:pt x="271" y="141"/>
                  </a:lnTo>
                  <a:lnTo>
                    <a:pt x="269" y="127"/>
                  </a:lnTo>
                  <a:lnTo>
                    <a:pt x="264" y="114"/>
                  </a:lnTo>
                  <a:lnTo>
                    <a:pt x="255" y="107"/>
                  </a:lnTo>
                  <a:lnTo>
                    <a:pt x="248" y="95"/>
                  </a:lnTo>
                  <a:lnTo>
                    <a:pt x="239" y="84"/>
                  </a:lnTo>
                  <a:lnTo>
                    <a:pt x="223" y="82"/>
                  </a:lnTo>
                  <a:lnTo>
                    <a:pt x="210" y="79"/>
                  </a:lnTo>
                  <a:lnTo>
                    <a:pt x="201" y="70"/>
                  </a:lnTo>
                  <a:lnTo>
                    <a:pt x="189" y="63"/>
                  </a:lnTo>
                  <a:lnTo>
                    <a:pt x="178" y="52"/>
                  </a:lnTo>
                  <a:lnTo>
                    <a:pt x="173" y="41"/>
                  </a:lnTo>
                  <a:lnTo>
                    <a:pt x="164" y="31"/>
                  </a:lnTo>
                  <a:lnTo>
                    <a:pt x="153" y="18"/>
                  </a:lnTo>
                  <a:lnTo>
                    <a:pt x="141" y="11"/>
                  </a:lnTo>
                  <a:lnTo>
                    <a:pt x="132" y="0"/>
                  </a:lnTo>
                  <a:lnTo>
                    <a:pt x="125" y="33"/>
                  </a:lnTo>
                  <a:lnTo>
                    <a:pt x="112" y="36"/>
                  </a:lnTo>
                  <a:lnTo>
                    <a:pt x="89" y="38"/>
                  </a:lnTo>
                  <a:lnTo>
                    <a:pt x="45" y="34"/>
                  </a:lnTo>
                  <a:lnTo>
                    <a:pt x="5" y="33"/>
                  </a:lnTo>
                  <a:lnTo>
                    <a:pt x="4" y="49"/>
                  </a:lnTo>
                  <a:lnTo>
                    <a:pt x="0" y="130"/>
                  </a:lnTo>
                  <a:lnTo>
                    <a:pt x="2" y="146"/>
                  </a:lnTo>
                  <a:lnTo>
                    <a:pt x="2" y="162"/>
                  </a:lnTo>
                  <a:lnTo>
                    <a:pt x="30" y="177"/>
                  </a:lnTo>
                  <a:lnTo>
                    <a:pt x="29" y="189"/>
                  </a:lnTo>
                  <a:lnTo>
                    <a:pt x="34" y="202"/>
                  </a:lnTo>
                  <a:lnTo>
                    <a:pt x="37" y="212"/>
                  </a:lnTo>
                  <a:lnTo>
                    <a:pt x="43" y="227"/>
                  </a:lnTo>
                  <a:lnTo>
                    <a:pt x="48" y="243"/>
                  </a:lnTo>
                  <a:lnTo>
                    <a:pt x="52" y="257"/>
                  </a:lnTo>
                  <a:lnTo>
                    <a:pt x="50" y="269"/>
                  </a:lnTo>
                  <a:lnTo>
                    <a:pt x="52" y="285"/>
                  </a:lnTo>
                  <a:lnTo>
                    <a:pt x="54" y="300"/>
                  </a:lnTo>
                  <a:lnTo>
                    <a:pt x="46" y="310"/>
                  </a:lnTo>
                  <a:lnTo>
                    <a:pt x="110" y="312"/>
                  </a:lnTo>
                  <a:lnTo>
                    <a:pt x="182" y="314"/>
                  </a:lnTo>
                  <a:lnTo>
                    <a:pt x="201" y="314"/>
                  </a:lnTo>
                  <a:lnTo>
                    <a:pt x="201" y="314"/>
                  </a:lnTo>
                  <a:lnTo>
                    <a:pt x="201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204">
              <a:extLst>
                <a:ext uri="{FF2B5EF4-FFF2-40B4-BE49-F238E27FC236}">
                  <a16:creationId xmlns:a16="http://schemas.microsoft.com/office/drawing/2014/main" id="{8B2D53BE-9E3C-C2B3-FF99-509CED3F88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37625" y="10179987"/>
              <a:ext cx="618883" cy="612108"/>
            </a:xfrm>
            <a:custGeom>
              <a:avLst/>
              <a:gdLst>
                <a:gd name="T0" fmla="*/ 111 w 274"/>
                <a:gd name="T1" fmla="*/ 271 h 271"/>
                <a:gd name="T2" fmla="*/ 121 w 274"/>
                <a:gd name="T3" fmla="*/ 242 h 271"/>
                <a:gd name="T4" fmla="*/ 141 w 274"/>
                <a:gd name="T5" fmla="*/ 242 h 271"/>
                <a:gd name="T6" fmla="*/ 169 w 274"/>
                <a:gd name="T7" fmla="*/ 246 h 271"/>
                <a:gd name="T8" fmla="*/ 201 w 274"/>
                <a:gd name="T9" fmla="*/ 244 h 271"/>
                <a:gd name="T10" fmla="*/ 237 w 274"/>
                <a:gd name="T11" fmla="*/ 244 h 271"/>
                <a:gd name="T12" fmla="*/ 237 w 274"/>
                <a:gd name="T13" fmla="*/ 219 h 271"/>
                <a:gd name="T14" fmla="*/ 242 w 274"/>
                <a:gd name="T15" fmla="*/ 199 h 271"/>
                <a:gd name="T16" fmla="*/ 242 w 274"/>
                <a:gd name="T17" fmla="*/ 148 h 271"/>
                <a:gd name="T18" fmla="*/ 265 w 274"/>
                <a:gd name="T19" fmla="*/ 148 h 271"/>
                <a:gd name="T20" fmla="*/ 274 w 274"/>
                <a:gd name="T21" fmla="*/ 135 h 271"/>
                <a:gd name="T22" fmla="*/ 269 w 274"/>
                <a:gd name="T23" fmla="*/ 125 h 271"/>
                <a:gd name="T24" fmla="*/ 264 w 274"/>
                <a:gd name="T25" fmla="*/ 112 h 271"/>
                <a:gd name="T26" fmla="*/ 271 w 274"/>
                <a:gd name="T27" fmla="*/ 100 h 271"/>
                <a:gd name="T28" fmla="*/ 273 w 274"/>
                <a:gd name="T29" fmla="*/ 87 h 271"/>
                <a:gd name="T30" fmla="*/ 273 w 274"/>
                <a:gd name="T31" fmla="*/ 71 h 271"/>
                <a:gd name="T32" fmla="*/ 267 w 274"/>
                <a:gd name="T33" fmla="*/ 57 h 271"/>
                <a:gd name="T34" fmla="*/ 258 w 274"/>
                <a:gd name="T35" fmla="*/ 46 h 271"/>
                <a:gd name="T36" fmla="*/ 253 w 274"/>
                <a:gd name="T37" fmla="*/ 32 h 271"/>
                <a:gd name="T38" fmla="*/ 249 w 274"/>
                <a:gd name="T39" fmla="*/ 20 h 271"/>
                <a:gd name="T40" fmla="*/ 237 w 274"/>
                <a:gd name="T41" fmla="*/ 7 h 271"/>
                <a:gd name="T42" fmla="*/ 200 w 274"/>
                <a:gd name="T43" fmla="*/ 7 h 271"/>
                <a:gd name="T44" fmla="*/ 169 w 274"/>
                <a:gd name="T45" fmla="*/ 4 h 271"/>
                <a:gd name="T46" fmla="*/ 148 w 274"/>
                <a:gd name="T47" fmla="*/ 0 h 271"/>
                <a:gd name="T48" fmla="*/ 146 w 274"/>
                <a:gd name="T49" fmla="*/ 36 h 271"/>
                <a:gd name="T50" fmla="*/ 139 w 274"/>
                <a:gd name="T51" fmla="*/ 48 h 271"/>
                <a:gd name="T52" fmla="*/ 116 w 274"/>
                <a:gd name="T53" fmla="*/ 48 h 271"/>
                <a:gd name="T54" fmla="*/ 100 w 274"/>
                <a:gd name="T55" fmla="*/ 50 h 271"/>
                <a:gd name="T56" fmla="*/ 64 w 274"/>
                <a:gd name="T57" fmla="*/ 48 h 271"/>
                <a:gd name="T58" fmla="*/ 41 w 274"/>
                <a:gd name="T59" fmla="*/ 48 h 271"/>
                <a:gd name="T60" fmla="*/ 2 w 274"/>
                <a:gd name="T61" fmla="*/ 50 h 271"/>
                <a:gd name="T62" fmla="*/ 0 w 274"/>
                <a:gd name="T63" fmla="*/ 93 h 271"/>
                <a:gd name="T64" fmla="*/ 4 w 274"/>
                <a:gd name="T65" fmla="*/ 121 h 271"/>
                <a:gd name="T66" fmla="*/ 2 w 274"/>
                <a:gd name="T67" fmla="*/ 157 h 271"/>
                <a:gd name="T68" fmla="*/ 4 w 274"/>
                <a:gd name="T69" fmla="*/ 203 h 271"/>
                <a:gd name="T70" fmla="*/ 4 w 274"/>
                <a:gd name="T71" fmla="*/ 215 h 271"/>
                <a:gd name="T72" fmla="*/ 34 w 274"/>
                <a:gd name="T73" fmla="*/ 219 h 271"/>
                <a:gd name="T74" fmla="*/ 66 w 274"/>
                <a:gd name="T75" fmla="*/ 219 h 271"/>
                <a:gd name="T76" fmla="*/ 75 w 274"/>
                <a:gd name="T77" fmla="*/ 228 h 271"/>
                <a:gd name="T78" fmla="*/ 86 w 274"/>
                <a:gd name="T79" fmla="*/ 239 h 271"/>
                <a:gd name="T80" fmla="*/ 98 w 274"/>
                <a:gd name="T81" fmla="*/ 240 h 271"/>
                <a:gd name="T82" fmla="*/ 103 w 274"/>
                <a:gd name="T83" fmla="*/ 251 h 271"/>
                <a:gd name="T84" fmla="*/ 102 w 274"/>
                <a:gd name="T85" fmla="*/ 267 h 271"/>
                <a:gd name="T86" fmla="*/ 111 w 274"/>
                <a:gd name="T87" fmla="*/ 271 h 271"/>
                <a:gd name="T88" fmla="*/ 111 w 274"/>
                <a:gd name="T89" fmla="*/ 271 h 271"/>
                <a:gd name="T90" fmla="*/ 111 w 274"/>
                <a:gd name="T91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4" h="271">
                  <a:moveTo>
                    <a:pt x="111" y="271"/>
                  </a:moveTo>
                  <a:lnTo>
                    <a:pt x="121" y="242"/>
                  </a:lnTo>
                  <a:lnTo>
                    <a:pt x="141" y="242"/>
                  </a:lnTo>
                  <a:lnTo>
                    <a:pt x="169" y="246"/>
                  </a:lnTo>
                  <a:lnTo>
                    <a:pt x="201" y="244"/>
                  </a:lnTo>
                  <a:lnTo>
                    <a:pt x="237" y="244"/>
                  </a:lnTo>
                  <a:lnTo>
                    <a:pt x="237" y="219"/>
                  </a:lnTo>
                  <a:lnTo>
                    <a:pt x="242" y="199"/>
                  </a:lnTo>
                  <a:lnTo>
                    <a:pt x="242" y="148"/>
                  </a:lnTo>
                  <a:lnTo>
                    <a:pt x="265" y="148"/>
                  </a:lnTo>
                  <a:lnTo>
                    <a:pt x="274" y="135"/>
                  </a:lnTo>
                  <a:lnTo>
                    <a:pt x="269" y="125"/>
                  </a:lnTo>
                  <a:lnTo>
                    <a:pt x="264" y="112"/>
                  </a:lnTo>
                  <a:lnTo>
                    <a:pt x="271" y="100"/>
                  </a:lnTo>
                  <a:lnTo>
                    <a:pt x="273" y="87"/>
                  </a:lnTo>
                  <a:lnTo>
                    <a:pt x="273" y="71"/>
                  </a:lnTo>
                  <a:lnTo>
                    <a:pt x="267" y="57"/>
                  </a:lnTo>
                  <a:lnTo>
                    <a:pt x="258" y="46"/>
                  </a:lnTo>
                  <a:lnTo>
                    <a:pt x="253" y="32"/>
                  </a:lnTo>
                  <a:lnTo>
                    <a:pt x="249" y="20"/>
                  </a:lnTo>
                  <a:lnTo>
                    <a:pt x="237" y="7"/>
                  </a:lnTo>
                  <a:lnTo>
                    <a:pt x="200" y="7"/>
                  </a:lnTo>
                  <a:lnTo>
                    <a:pt x="169" y="4"/>
                  </a:lnTo>
                  <a:lnTo>
                    <a:pt x="148" y="0"/>
                  </a:lnTo>
                  <a:lnTo>
                    <a:pt x="146" y="36"/>
                  </a:lnTo>
                  <a:lnTo>
                    <a:pt x="139" y="48"/>
                  </a:lnTo>
                  <a:lnTo>
                    <a:pt x="116" y="48"/>
                  </a:lnTo>
                  <a:lnTo>
                    <a:pt x="100" y="50"/>
                  </a:lnTo>
                  <a:lnTo>
                    <a:pt x="64" y="48"/>
                  </a:lnTo>
                  <a:lnTo>
                    <a:pt x="41" y="48"/>
                  </a:lnTo>
                  <a:lnTo>
                    <a:pt x="2" y="50"/>
                  </a:lnTo>
                  <a:lnTo>
                    <a:pt x="0" y="93"/>
                  </a:lnTo>
                  <a:lnTo>
                    <a:pt x="4" y="121"/>
                  </a:lnTo>
                  <a:lnTo>
                    <a:pt x="2" y="157"/>
                  </a:lnTo>
                  <a:lnTo>
                    <a:pt x="4" y="203"/>
                  </a:lnTo>
                  <a:lnTo>
                    <a:pt x="4" y="215"/>
                  </a:lnTo>
                  <a:lnTo>
                    <a:pt x="34" y="219"/>
                  </a:lnTo>
                  <a:lnTo>
                    <a:pt x="66" y="219"/>
                  </a:lnTo>
                  <a:lnTo>
                    <a:pt x="75" y="228"/>
                  </a:lnTo>
                  <a:lnTo>
                    <a:pt x="86" y="239"/>
                  </a:lnTo>
                  <a:lnTo>
                    <a:pt x="98" y="240"/>
                  </a:lnTo>
                  <a:lnTo>
                    <a:pt x="103" y="251"/>
                  </a:lnTo>
                  <a:lnTo>
                    <a:pt x="102" y="267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205">
              <a:extLst>
                <a:ext uri="{FF2B5EF4-FFF2-40B4-BE49-F238E27FC236}">
                  <a16:creationId xmlns:a16="http://schemas.microsoft.com/office/drawing/2014/main" id="{9F577C80-D925-F473-EDF3-5F2701669E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69414" y="10200314"/>
              <a:ext cx="955430" cy="1032226"/>
            </a:xfrm>
            <a:custGeom>
              <a:avLst/>
              <a:gdLst>
                <a:gd name="T0" fmla="*/ 354 w 423"/>
                <a:gd name="T1" fmla="*/ 436 h 457"/>
                <a:gd name="T2" fmla="*/ 359 w 423"/>
                <a:gd name="T3" fmla="*/ 395 h 457"/>
                <a:gd name="T4" fmla="*/ 395 w 423"/>
                <a:gd name="T5" fmla="*/ 370 h 457"/>
                <a:gd name="T6" fmla="*/ 423 w 423"/>
                <a:gd name="T7" fmla="*/ 322 h 457"/>
                <a:gd name="T8" fmla="*/ 404 w 423"/>
                <a:gd name="T9" fmla="*/ 303 h 457"/>
                <a:gd name="T10" fmla="*/ 390 w 423"/>
                <a:gd name="T11" fmla="*/ 279 h 457"/>
                <a:gd name="T12" fmla="*/ 377 w 423"/>
                <a:gd name="T13" fmla="*/ 251 h 457"/>
                <a:gd name="T14" fmla="*/ 352 w 423"/>
                <a:gd name="T15" fmla="*/ 235 h 457"/>
                <a:gd name="T16" fmla="*/ 343 w 423"/>
                <a:gd name="T17" fmla="*/ 212 h 457"/>
                <a:gd name="T18" fmla="*/ 318 w 423"/>
                <a:gd name="T19" fmla="*/ 199 h 457"/>
                <a:gd name="T20" fmla="*/ 297 w 423"/>
                <a:gd name="T21" fmla="*/ 183 h 457"/>
                <a:gd name="T22" fmla="*/ 274 w 423"/>
                <a:gd name="T23" fmla="*/ 162 h 457"/>
                <a:gd name="T24" fmla="*/ 256 w 423"/>
                <a:gd name="T25" fmla="*/ 158 h 457"/>
                <a:gd name="T26" fmla="*/ 231 w 423"/>
                <a:gd name="T27" fmla="*/ 142 h 457"/>
                <a:gd name="T28" fmla="*/ 213 w 423"/>
                <a:gd name="T29" fmla="*/ 112 h 457"/>
                <a:gd name="T30" fmla="*/ 181 w 423"/>
                <a:gd name="T31" fmla="*/ 78 h 457"/>
                <a:gd name="T32" fmla="*/ 167 w 423"/>
                <a:gd name="T33" fmla="*/ 60 h 457"/>
                <a:gd name="T34" fmla="*/ 151 w 423"/>
                <a:gd name="T35" fmla="*/ 32 h 457"/>
                <a:gd name="T36" fmla="*/ 112 w 423"/>
                <a:gd name="T37" fmla="*/ 28 h 457"/>
                <a:gd name="T38" fmla="*/ 100 w 423"/>
                <a:gd name="T39" fmla="*/ 4 h 457"/>
                <a:gd name="T40" fmla="*/ 71 w 423"/>
                <a:gd name="T41" fmla="*/ 0 h 457"/>
                <a:gd name="T42" fmla="*/ 48 w 423"/>
                <a:gd name="T43" fmla="*/ 4 h 457"/>
                <a:gd name="T44" fmla="*/ 28 w 423"/>
                <a:gd name="T45" fmla="*/ 25 h 457"/>
                <a:gd name="T46" fmla="*/ 9 w 423"/>
                <a:gd name="T47" fmla="*/ 52 h 457"/>
                <a:gd name="T48" fmla="*/ 12 w 423"/>
                <a:gd name="T49" fmla="*/ 214 h 457"/>
                <a:gd name="T50" fmla="*/ 0 w 423"/>
                <a:gd name="T51" fmla="*/ 253 h 457"/>
                <a:gd name="T52" fmla="*/ 30 w 423"/>
                <a:gd name="T53" fmla="*/ 322 h 457"/>
                <a:gd name="T54" fmla="*/ 67 w 423"/>
                <a:gd name="T55" fmla="*/ 336 h 457"/>
                <a:gd name="T56" fmla="*/ 78 w 423"/>
                <a:gd name="T57" fmla="*/ 360 h 457"/>
                <a:gd name="T58" fmla="*/ 80 w 423"/>
                <a:gd name="T59" fmla="*/ 393 h 457"/>
                <a:gd name="T60" fmla="*/ 87 w 423"/>
                <a:gd name="T61" fmla="*/ 416 h 457"/>
                <a:gd name="T62" fmla="*/ 244 w 423"/>
                <a:gd name="T63" fmla="*/ 436 h 457"/>
                <a:gd name="T64" fmla="*/ 308 w 423"/>
                <a:gd name="T65" fmla="*/ 440 h 457"/>
                <a:gd name="T66" fmla="*/ 342 w 423"/>
                <a:gd name="T67" fmla="*/ 457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23" h="457">
                  <a:moveTo>
                    <a:pt x="342" y="457"/>
                  </a:moveTo>
                  <a:lnTo>
                    <a:pt x="354" y="436"/>
                  </a:lnTo>
                  <a:lnTo>
                    <a:pt x="359" y="424"/>
                  </a:lnTo>
                  <a:lnTo>
                    <a:pt x="359" y="395"/>
                  </a:lnTo>
                  <a:lnTo>
                    <a:pt x="386" y="388"/>
                  </a:lnTo>
                  <a:lnTo>
                    <a:pt x="395" y="370"/>
                  </a:lnTo>
                  <a:lnTo>
                    <a:pt x="415" y="336"/>
                  </a:lnTo>
                  <a:lnTo>
                    <a:pt x="423" y="322"/>
                  </a:lnTo>
                  <a:lnTo>
                    <a:pt x="416" y="308"/>
                  </a:lnTo>
                  <a:lnTo>
                    <a:pt x="404" y="303"/>
                  </a:lnTo>
                  <a:lnTo>
                    <a:pt x="391" y="292"/>
                  </a:lnTo>
                  <a:lnTo>
                    <a:pt x="390" y="279"/>
                  </a:lnTo>
                  <a:lnTo>
                    <a:pt x="383" y="265"/>
                  </a:lnTo>
                  <a:lnTo>
                    <a:pt x="377" y="251"/>
                  </a:lnTo>
                  <a:lnTo>
                    <a:pt x="361" y="249"/>
                  </a:lnTo>
                  <a:lnTo>
                    <a:pt x="352" y="235"/>
                  </a:lnTo>
                  <a:lnTo>
                    <a:pt x="352" y="222"/>
                  </a:lnTo>
                  <a:lnTo>
                    <a:pt x="343" y="212"/>
                  </a:lnTo>
                  <a:lnTo>
                    <a:pt x="334" y="205"/>
                  </a:lnTo>
                  <a:lnTo>
                    <a:pt x="318" y="199"/>
                  </a:lnTo>
                  <a:lnTo>
                    <a:pt x="306" y="190"/>
                  </a:lnTo>
                  <a:lnTo>
                    <a:pt x="297" y="183"/>
                  </a:lnTo>
                  <a:lnTo>
                    <a:pt x="279" y="174"/>
                  </a:lnTo>
                  <a:lnTo>
                    <a:pt x="274" y="162"/>
                  </a:lnTo>
                  <a:lnTo>
                    <a:pt x="263" y="149"/>
                  </a:lnTo>
                  <a:lnTo>
                    <a:pt x="256" y="158"/>
                  </a:lnTo>
                  <a:lnTo>
                    <a:pt x="247" y="148"/>
                  </a:lnTo>
                  <a:lnTo>
                    <a:pt x="231" y="142"/>
                  </a:lnTo>
                  <a:lnTo>
                    <a:pt x="224" y="126"/>
                  </a:lnTo>
                  <a:lnTo>
                    <a:pt x="213" y="112"/>
                  </a:lnTo>
                  <a:lnTo>
                    <a:pt x="185" y="93"/>
                  </a:lnTo>
                  <a:lnTo>
                    <a:pt x="181" y="78"/>
                  </a:lnTo>
                  <a:lnTo>
                    <a:pt x="180" y="62"/>
                  </a:lnTo>
                  <a:lnTo>
                    <a:pt x="167" y="60"/>
                  </a:lnTo>
                  <a:lnTo>
                    <a:pt x="151" y="52"/>
                  </a:lnTo>
                  <a:lnTo>
                    <a:pt x="151" y="32"/>
                  </a:lnTo>
                  <a:lnTo>
                    <a:pt x="135" y="34"/>
                  </a:lnTo>
                  <a:lnTo>
                    <a:pt x="112" y="28"/>
                  </a:lnTo>
                  <a:lnTo>
                    <a:pt x="105" y="14"/>
                  </a:lnTo>
                  <a:lnTo>
                    <a:pt x="100" y="4"/>
                  </a:lnTo>
                  <a:lnTo>
                    <a:pt x="84" y="5"/>
                  </a:lnTo>
                  <a:lnTo>
                    <a:pt x="71" y="0"/>
                  </a:lnTo>
                  <a:lnTo>
                    <a:pt x="60" y="2"/>
                  </a:lnTo>
                  <a:lnTo>
                    <a:pt x="48" y="4"/>
                  </a:lnTo>
                  <a:lnTo>
                    <a:pt x="44" y="27"/>
                  </a:lnTo>
                  <a:lnTo>
                    <a:pt x="28" y="25"/>
                  </a:lnTo>
                  <a:lnTo>
                    <a:pt x="43" y="39"/>
                  </a:lnTo>
                  <a:lnTo>
                    <a:pt x="9" y="52"/>
                  </a:lnTo>
                  <a:lnTo>
                    <a:pt x="11" y="174"/>
                  </a:lnTo>
                  <a:lnTo>
                    <a:pt x="12" y="214"/>
                  </a:lnTo>
                  <a:lnTo>
                    <a:pt x="12" y="242"/>
                  </a:lnTo>
                  <a:lnTo>
                    <a:pt x="0" y="253"/>
                  </a:lnTo>
                  <a:lnTo>
                    <a:pt x="14" y="333"/>
                  </a:lnTo>
                  <a:lnTo>
                    <a:pt x="30" y="322"/>
                  </a:lnTo>
                  <a:lnTo>
                    <a:pt x="50" y="324"/>
                  </a:lnTo>
                  <a:lnTo>
                    <a:pt x="67" y="336"/>
                  </a:lnTo>
                  <a:lnTo>
                    <a:pt x="76" y="347"/>
                  </a:lnTo>
                  <a:lnTo>
                    <a:pt x="78" y="360"/>
                  </a:lnTo>
                  <a:lnTo>
                    <a:pt x="76" y="379"/>
                  </a:lnTo>
                  <a:lnTo>
                    <a:pt x="80" y="393"/>
                  </a:lnTo>
                  <a:lnTo>
                    <a:pt x="85" y="402"/>
                  </a:lnTo>
                  <a:lnTo>
                    <a:pt x="87" y="416"/>
                  </a:lnTo>
                  <a:lnTo>
                    <a:pt x="185" y="445"/>
                  </a:lnTo>
                  <a:lnTo>
                    <a:pt x="244" y="436"/>
                  </a:lnTo>
                  <a:lnTo>
                    <a:pt x="278" y="427"/>
                  </a:lnTo>
                  <a:lnTo>
                    <a:pt x="308" y="440"/>
                  </a:lnTo>
                  <a:lnTo>
                    <a:pt x="342" y="457"/>
                  </a:lnTo>
                  <a:lnTo>
                    <a:pt x="342" y="457"/>
                  </a:lnTo>
                  <a:lnTo>
                    <a:pt x="342" y="4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206">
              <a:extLst>
                <a:ext uri="{FF2B5EF4-FFF2-40B4-BE49-F238E27FC236}">
                  <a16:creationId xmlns:a16="http://schemas.microsoft.com/office/drawing/2014/main" id="{7EC25037-010A-FE2F-4CA0-22AB6A59CC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26556" y="9396218"/>
              <a:ext cx="397531" cy="659540"/>
            </a:xfrm>
            <a:custGeom>
              <a:avLst/>
              <a:gdLst>
                <a:gd name="T0" fmla="*/ 128 w 176"/>
                <a:gd name="T1" fmla="*/ 292 h 292"/>
                <a:gd name="T2" fmla="*/ 151 w 176"/>
                <a:gd name="T3" fmla="*/ 292 h 292"/>
                <a:gd name="T4" fmla="*/ 165 w 176"/>
                <a:gd name="T5" fmla="*/ 283 h 292"/>
                <a:gd name="T6" fmla="*/ 167 w 176"/>
                <a:gd name="T7" fmla="*/ 246 h 292"/>
                <a:gd name="T8" fmla="*/ 165 w 176"/>
                <a:gd name="T9" fmla="*/ 222 h 292"/>
                <a:gd name="T10" fmla="*/ 169 w 176"/>
                <a:gd name="T11" fmla="*/ 178 h 292"/>
                <a:gd name="T12" fmla="*/ 173 w 176"/>
                <a:gd name="T13" fmla="*/ 142 h 292"/>
                <a:gd name="T14" fmla="*/ 176 w 176"/>
                <a:gd name="T15" fmla="*/ 91 h 292"/>
                <a:gd name="T16" fmla="*/ 149 w 176"/>
                <a:gd name="T17" fmla="*/ 91 h 292"/>
                <a:gd name="T18" fmla="*/ 121 w 176"/>
                <a:gd name="T19" fmla="*/ 91 h 292"/>
                <a:gd name="T20" fmla="*/ 101 w 176"/>
                <a:gd name="T21" fmla="*/ 91 h 292"/>
                <a:gd name="T22" fmla="*/ 100 w 176"/>
                <a:gd name="T23" fmla="*/ 75 h 292"/>
                <a:gd name="T24" fmla="*/ 85 w 176"/>
                <a:gd name="T25" fmla="*/ 66 h 292"/>
                <a:gd name="T26" fmla="*/ 87 w 176"/>
                <a:gd name="T27" fmla="*/ 53 h 292"/>
                <a:gd name="T28" fmla="*/ 71 w 176"/>
                <a:gd name="T29" fmla="*/ 52 h 292"/>
                <a:gd name="T30" fmla="*/ 73 w 176"/>
                <a:gd name="T31" fmla="*/ 36 h 292"/>
                <a:gd name="T32" fmla="*/ 43 w 176"/>
                <a:gd name="T33" fmla="*/ 36 h 292"/>
                <a:gd name="T34" fmla="*/ 43 w 176"/>
                <a:gd name="T35" fmla="*/ 23 h 292"/>
                <a:gd name="T36" fmla="*/ 34 w 176"/>
                <a:gd name="T37" fmla="*/ 5 h 292"/>
                <a:gd name="T38" fmla="*/ 12 w 176"/>
                <a:gd name="T39" fmla="*/ 0 h 292"/>
                <a:gd name="T40" fmla="*/ 12 w 176"/>
                <a:gd name="T41" fmla="*/ 44 h 292"/>
                <a:gd name="T42" fmla="*/ 11 w 176"/>
                <a:gd name="T43" fmla="*/ 60 h 292"/>
                <a:gd name="T44" fmla="*/ 4 w 176"/>
                <a:gd name="T45" fmla="*/ 73 h 292"/>
                <a:gd name="T46" fmla="*/ 11 w 176"/>
                <a:gd name="T47" fmla="*/ 142 h 292"/>
                <a:gd name="T48" fmla="*/ 11 w 176"/>
                <a:gd name="T49" fmla="*/ 174 h 292"/>
                <a:gd name="T50" fmla="*/ 9 w 176"/>
                <a:gd name="T51" fmla="*/ 190 h 292"/>
                <a:gd name="T52" fmla="*/ 0 w 176"/>
                <a:gd name="T53" fmla="*/ 205 h 292"/>
                <a:gd name="T54" fmla="*/ 2 w 176"/>
                <a:gd name="T55" fmla="*/ 221 h 292"/>
                <a:gd name="T56" fmla="*/ 5 w 176"/>
                <a:gd name="T57" fmla="*/ 238 h 292"/>
                <a:gd name="T58" fmla="*/ 7 w 176"/>
                <a:gd name="T59" fmla="*/ 251 h 292"/>
                <a:gd name="T60" fmla="*/ 2 w 176"/>
                <a:gd name="T61" fmla="*/ 271 h 292"/>
                <a:gd name="T62" fmla="*/ 0 w 176"/>
                <a:gd name="T63" fmla="*/ 288 h 292"/>
                <a:gd name="T64" fmla="*/ 12 w 176"/>
                <a:gd name="T65" fmla="*/ 290 h 292"/>
                <a:gd name="T66" fmla="*/ 41 w 176"/>
                <a:gd name="T67" fmla="*/ 288 h 292"/>
                <a:gd name="T68" fmla="*/ 84 w 176"/>
                <a:gd name="T69" fmla="*/ 290 h 292"/>
                <a:gd name="T70" fmla="*/ 119 w 176"/>
                <a:gd name="T71" fmla="*/ 290 h 292"/>
                <a:gd name="T72" fmla="*/ 128 w 176"/>
                <a:gd name="T73" fmla="*/ 292 h 292"/>
                <a:gd name="T74" fmla="*/ 128 w 176"/>
                <a:gd name="T75" fmla="*/ 292 h 292"/>
                <a:gd name="T76" fmla="*/ 128 w 176"/>
                <a:gd name="T7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6" h="292">
                  <a:moveTo>
                    <a:pt x="128" y="292"/>
                  </a:moveTo>
                  <a:lnTo>
                    <a:pt x="151" y="292"/>
                  </a:lnTo>
                  <a:lnTo>
                    <a:pt x="165" y="283"/>
                  </a:lnTo>
                  <a:lnTo>
                    <a:pt x="167" y="246"/>
                  </a:lnTo>
                  <a:lnTo>
                    <a:pt x="165" y="222"/>
                  </a:lnTo>
                  <a:lnTo>
                    <a:pt x="169" y="178"/>
                  </a:lnTo>
                  <a:lnTo>
                    <a:pt x="173" y="142"/>
                  </a:lnTo>
                  <a:lnTo>
                    <a:pt x="176" y="91"/>
                  </a:lnTo>
                  <a:lnTo>
                    <a:pt x="149" y="91"/>
                  </a:lnTo>
                  <a:lnTo>
                    <a:pt x="121" y="91"/>
                  </a:lnTo>
                  <a:lnTo>
                    <a:pt x="101" y="91"/>
                  </a:lnTo>
                  <a:lnTo>
                    <a:pt x="100" y="75"/>
                  </a:lnTo>
                  <a:lnTo>
                    <a:pt x="85" y="66"/>
                  </a:lnTo>
                  <a:lnTo>
                    <a:pt x="87" y="53"/>
                  </a:lnTo>
                  <a:lnTo>
                    <a:pt x="71" y="52"/>
                  </a:lnTo>
                  <a:lnTo>
                    <a:pt x="73" y="36"/>
                  </a:lnTo>
                  <a:lnTo>
                    <a:pt x="43" y="36"/>
                  </a:lnTo>
                  <a:lnTo>
                    <a:pt x="43" y="23"/>
                  </a:lnTo>
                  <a:lnTo>
                    <a:pt x="34" y="5"/>
                  </a:lnTo>
                  <a:lnTo>
                    <a:pt x="12" y="0"/>
                  </a:lnTo>
                  <a:lnTo>
                    <a:pt x="12" y="44"/>
                  </a:lnTo>
                  <a:lnTo>
                    <a:pt x="11" y="60"/>
                  </a:lnTo>
                  <a:lnTo>
                    <a:pt x="4" y="73"/>
                  </a:lnTo>
                  <a:lnTo>
                    <a:pt x="11" y="142"/>
                  </a:lnTo>
                  <a:lnTo>
                    <a:pt x="11" y="174"/>
                  </a:lnTo>
                  <a:lnTo>
                    <a:pt x="9" y="190"/>
                  </a:lnTo>
                  <a:lnTo>
                    <a:pt x="0" y="205"/>
                  </a:lnTo>
                  <a:lnTo>
                    <a:pt x="2" y="221"/>
                  </a:lnTo>
                  <a:lnTo>
                    <a:pt x="5" y="238"/>
                  </a:lnTo>
                  <a:lnTo>
                    <a:pt x="7" y="251"/>
                  </a:lnTo>
                  <a:lnTo>
                    <a:pt x="2" y="271"/>
                  </a:lnTo>
                  <a:lnTo>
                    <a:pt x="0" y="288"/>
                  </a:lnTo>
                  <a:lnTo>
                    <a:pt x="12" y="290"/>
                  </a:lnTo>
                  <a:lnTo>
                    <a:pt x="41" y="288"/>
                  </a:lnTo>
                  <a:lnTo>
                    <a:pt x="84" y="290"/>
                  </a:lnTo>
                  <a:lnTo>
                    <a:pt x="119" y="290"/>
                  </a:lnTo>
                  <a:lnTo>
                    <a:pt x="128" y="292"/>
                  </a:lnTo>
                  <a:lnTo>
                    <a:pt x="128" y="292"/>
                  </a:lnTo>
                  <a:lnTo>
                    <a:pt x="12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207">
              <a:extLst>
                <a:ext uri="{FF2B5EF4-FFF2-40B4-BE49-F238E27FC236}">
                  <a16:creationId xmlns:a16="http://schemas.microsoft.com/office/drawing/2014/main" id="{CEA7CDF8-8846-E76B-DCF2-66A27FC00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53212" y="9211004"/>
              <a:ext cx="711491" cy="815391"/>
            </a:xfrm>
            <a:custGeom>
              <a:avLst/>
              <a:gdLst>
                <a:gd name="T0" fmla="*/ 242 w 315"/>
                <a:gd name="T1" fmla="*/ 356 h 361"/>
                <a:gd name="T2" fmla="*/ 267 w 315"/>
                <a:gd name="T3" fmla="*/ 342 h 361"/>
                <a:gd name="T4" fmla="*/ 290 w 315"/>
                <a:gd name="T5" fmla="*/ 326 h 361"/>
                <a:gd name="T6" fmla="*/ 315 w 315"/>
                <a:gd name="T7" fmla="*/ 317 h 361"/>
                <a:gd name="T8" fmla="*/ 299 w 315"/>
                <a:gd name="T9" fmla="*/ 292 h 361"/>
                <a:gd name="T10" fmla="*/ 274 w 315"/>
                <a:gd name="T11" fmla="*/ 276 h 361"/>
                <a:gd name="T12" fmla="*/ 258 w 315"/>
                <a:gd name="T13" fmla="*/ 251 h 361"/>
                <a:gd name="T14" fmla="*/ 255 w 315"/>
                <a:gd name="T15" fmla="*/ 224 h 361"/>
                <a:gd name="T16" fmla="*/ 253 w 315"/>
                <a:gd name="T17" fmla="*/ 196 h 361"/>
                <a:gd name="T18" fmla="*/ 246 w 315"/>
                <a:gd name="T19" fmla="*/ 173 h 361"/>
                <a:gd name="T20" fmla="*/ 253 w 315"/>
                <a:gd name="T21" fmla="*/ 134 h 361"/>
                <a:gd name="T22" fmla="*/ 241 w 315"/>
                <a:gd name="T23" fmla="*/ 112 h 361"/>
                <a:gd name="T24" fmla="*/ 233 w 315"/>
                <a:gd name="T25" fmla="*/ 80 h 361"/>
                <a:gd name="T26" fmla="*/ 228 w 315"/>
                <a:gd name="T27" fmla="*/ 46 h 361"/>
                <a:gd name="T28" fmla="*/ 221 w 315"/>
                <a:gd name="T29" fmla="*/ 23 h 361"/>
                <a:gd name="T30" fmla="*/ 203 w 315"/>
                <a:gd name="T31" fmla="*/ 14 h 361"/>
                <a:gd name="T32" fmla="*/ 175 w 315"/>
                <a:gd name="T33" fmla="*/ 11 h 361"/>
                <a:gd name="T34" fmla="*/ 144 w 315"/>
                <a:gd name="T35" fmla="*/ 20 h 361"/>
                <a:gd name="T36" fmla="*/ 116 w 315"/>
                <a:gd name="T37" fmla="*/ 50 h 361"/>
                <a:gd name="T38" fmla="*/ 57 w 315"/>
                <a:gd name="T39" fmla="*/ 103 h 361"/>
                <a:gd name="T40" fmla="*/ 52 w 315"/>
                <a:gd name="T41" fmla="*/ 119 h 361"/>
                <a:gd name="T42" fmla="*/ 25 w 315"/>
                <a:gd name="T43" fmla="*/ 148 h 361"/>
                <a:gd name="T44" fmla="*/ 0 w 315"/>
                <a:gd name="T45" fmla="*/ 175 h 361"/>
                <a:gd name="T46" fmla="*/ 27 w 315"/>
                <a:gd name="T47" fmla="*/ 187 h 361"/>
                <a:gd name="T48" fmla="*/ 47 w 315"/>
                <a:gd name="T49" fmla="*/ 219 h 361"/>
                <a:gd name="T50" fmla="*/ 73 w 315"/>
                <a:gd name="T51" fmla="*/ 235 h 361"/>
                <a:gd name="T52" fmla="*/ 102 w 315"/>
                <a:gd name="T53" fmla="*/ 242 h 361"/>
                <a:gd name="T54" fmla="*/ 118 w 315"/>
                <a:gd name="T55" fmla="*/ 264 h 361"/>
                <a:gd name="T56" fmla="*/ 139 w 315"/>
                <a:gd name="T57" fmla="*/ 278 h 361"/>
                <a:gd name="T58" fmla="*/ 164 w 315"/>
                <a:gd name="T59" fmla="*/ 281 h 361"/>
                <a:gd name="T60" fmla="*/ 180 w 315"/>
                <a:gd name="T61" fmla="*/ 306 h 361"/>
                <a:gd name="T62" fmla="*/ 194 w 315"/>
                <a:gd name="T63" fmla="*/ 331 h 361"/>
                <a:gd name="T64" fmla="*/ 217 w 315"/>
                <a:gd name="T65" fmla="*/ 347 h 361"/>
                <a:gd name="T66" fmla="*/ 232 w 315"/>
                <a:gd name="T67" fmla="*/ 361 h 361"/>
                <a:gd name="T68" fmla="*/ 232 w 315"/>
                <a:gd name="T69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361">
                  <a:moveTo>
                    <a:pt x="232" y="361"/>
                  </a:moveTo>
                  <a:lnTo>
                    <a:pt x="242" y="356"/>
                  </a:lnTo>
                  <a:lnTo>
                    <a:pt x="255" y="351"/>
                  </a:lnTo>
                  <a:lnTo>
                    <a:pt x="267" y="342"/>
                  </a:lnTo>
                  <a:lnTo>
                    <a:pt x="283" y="338"/>
                  </a:lnTo>
                  <a:lnTo>
                    <a:pt x="290" y="326"/>
                  </a:lnTo>
                  <a:lnTo>
                    <a:pt x="305" y="324"/>
                  </a:lnTo>
                  <a:lnTo>
                    <a:pt x="315" y="317"/>
                  </a:lnTo>
                  <a:lnTo>
                    <a:pt x="306" y="303"/>
                  </a:lnTo>
                  <a:lnTo>
                    <a:pt x="299" y="292"/>
                  </a:lnTo>
                  <a:lnTo>
                    <a:pt x="283" y="283"/>
                  </a:lnTo>
                  <a:lnTo>
                    <a:pt x="274" y="276"/>
                  </a:lnTo>
                  <a:lnTo>
                    <a:pt x="264" y="265"/>
                  </a:lnTo>
                  <a:lnTo>
                    <a:pt x="258" y="251"/>
                  </a:lnTo>
                  <a:lnTo>
                    <a:pt x="260" y="239"/>
                  </a:lnTo>
                  <a:lnTo>
                    <a:pt x="255" y="224"/>
                  </a:lnTo>
                  <a:lnTo>
                    <a:pt x="249" y="212"/>
                  </a:lnTo>
                  <a:lnTo>
                    <a:pt x="253" y="196"/>
                  </a:lnTo>
                  <a:lnTo>
                    <a:pt x="248" y="182"/>
                  </a:lnTo>
                  <a:lnTo>
                    <a:pt x="246" y="173"/>
                  </a:lnTo>
                  <a:lnTo>
                    <a:pt x="248" y="157"/>
                  </a:lnTo>
                  <a:lnTo>
                    <a:pt x="253" y="134"/>
                  </a:lnTo>
                  <a:lnTo>
                    <a:pt x="241" y="130"/>
                  </a:lnTo>
                  <a:lnTo>
                    <a:pt x="241" y="112"/>
                  </a:lnTo>
                  <a:lnTo>
                    <a:pt x="239" y="100"/>
                  </a:lnTo>
                  <a:lnTo>
                    <a:pt x="233" y="80"/>
                  </a:lnTo>
                  <a:lnTo>
                    <a:pt x="226" y="66"/>
                  </a:lnTo>
                  <a:lnTo>
                    <a:pt x="228" y="46"/>
                  </a:lnTo>
                  <a:lnTo>
                    <a:pt x="230" y="37"/>
                  </a:lnTo>
                  <a:lnTo>
                    <a:pt x="221" y="23"/>
                  </a:lnTo>
                  <a:lnTo>
                    <a:pt x="217" y="11"/>
                  </a:lnTo>
                  <a:lnTo>
                    <a:pt x="203" y="14"/>
                  </a:lnTo>
                  <a:lnTo>
                    <a:pt x="191" y="13"/>
                  </a:lnTo>
                  <a:lnTo>
                    <a:pt x="175" y="11"/>
                  </a:lnTo>
                  <a:lnTo>
                    <a:pt x="164" y="0"/>
                  </a:lnTo>
                  <a:lnTo>
                    <a:pt x="144" y="20"/>
                  </a:lnTo>
                  <a:lnTo>
                    <a:pt x="137" y="32"/>
                  </a:lnTo>
                  <a:lnTo>
                    <a:pt x="116" y="50"/>
                  </a:lnTo>
                  <a:lnTo>
                    <a:pt x="66" y="102"/>
                  </a:lnTo>
                  <a:lnTo>
                    <a:pt x="57" y="103"/>
                  </a:lnTo>
                  <a:lnTo>
                    <a:pt x="39" y="109"/>
                  </a:lnTo>
                  <a:lnTo>
                    <a:pt x="52" y="119"/>
                  </a:lnTo>
                  <a:lnTo>
                    <a:pt x="38" y="134"/>
                  </a:lnTo>
                  <a:lnTo>
                    <a:pt x="25" y="148"/>
                  </a:lnTo>
                  <a:lnTo>
                    <a:pt x="7" y="166"/>
                  </a:lnTo>
                  <a:lnTo>
                    <a:pt x="0" y="175"/>
                  </a:lnTo>
                  <a:lnTo>
                    <a:pt x="16" y="173"/>
                  </a:lnTo>
                  <a:lnTo>
                    <a:pt x="27" y="187"/>
                  </a:lnTo>
                  <a:lnTo>
                    <a:pt x="34" y="210"/>
                  </a:lnTo>
                  <a:lnTo>
                    <a:pt x="47" y="219"/>
                  </a:lnTo>
                  <a:lnTo>
                    <a:pt x="57" y="226"/>
                  </a:lnTo>
                  <a:lnTo>
                    <a:pt x="73" y="235"/>
                  </a:lnTo>
                  <a:lnTo>
                    <a:pt x="86" y="237"/>
                  </a:lnTo>
                  <a:lnTo>
                    <a:pt x="102" y="242"/>
                  </a:lnTo>
                  <a:lnTo>
                    <a:pt x="111" y="249"/>
                  </a:lnTo>
                  <a:lnTo>
                    <a:pt x="118" y="264"/>
                  </a:lnTo>
                  <a:lnTo>
                    <a:pt x="127" y="271"/>
                  </a:lnTo>
                  <a:lnTo>
                    <a:pt x="139" y="278"/>
                  </a:lnTo>
                  <a:lnTo>
                    <a:pt x="155" y="280"/>
                  </a:lnTo>
                  <a:lnTo>
                    <a:pt x="164" y="281"/>
                  </a:lnTo>
                  <a:lnTo>
                    <a:pt x="173" y="292"/>
                  </a:lnTo>
                  <a:lnTo>
                    <a:pt x="180" y="306"/>
                  </a:lnTo>
                  <a:lnTo>
                    <a:pt x="189" y="317"/>
                  </a:lnTo>
                  <a:lnTo>
                    <a:pt x="194" y="331"/>
                  </a:lnTo>
                  <a:lnTo>
                    <a:pt x="205" y="338"/>
                  </a:lnTo>
                  <a:lnTo>
                    <a:pt x="217" y="347"/>
                  </a:lnTo>
                  <a:lnTo>
                    <a:pt x="226" y="358"/>
                  </a:lnTo>
                  <a:lnTo>
                    <a:pt x="232" y="361"/>
                  </a:lnTo>
                  <a:lnTo>
                    <a:pt x="232" y="361"/>
                  </a:lnTo>
                  <a:lnTo>
                    <a:pt x="232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208">
              <a:extLst>
                <a:ext uri="{FF2B5EF4-FFF2-40B4-BE49-F238E27FC236}">
                  <a16:creationId xmlns:a16="http://schemas.microsoft.com/office/drawing/2014/main" id="{FCB4CA6E-785C-BC39-093A-0417901CC7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71912" y="9601760"/>
              <a:ext cx="763440" cy="603073"/>
            </a:xfrm>
            <a:custGeom>
              <a:avLst/>
              <a:gdLst>
                <a:gd name="T0" fmla="*/ 313 w 338"/>
                <a:gd name="T1" fmla="*/ 265 h 267"/>
                <a:gd name="T2" fmla="*/ 326 w 338"/>
                <a:gd name="T3" fmla="*/ 261 h 267"/>
                <a:gd name="T4" fmla="*/ 338 w 338"/>
                <a:gd name="T5" fmla="*/ 263 h 267"/>
                <a:gd name="T6" fmla="*/ 338 w 338"/>
                <a:gd name="T7" fmla="*/ 245 h 267"/>
                <a:gd name="T8" fmla="*/ 336 w 338"/>
                <a:gd name="T9" fmla="*/ 233 h 267"/>
                <a:gd name="T10" fmla="*/ 324 w 338"/>
                <a:gd name="T11" fmla="*/ 231 h 267"/>
                <a:gd name="T12" fmla="*/ 319 w 338"/>
                <a:gd name="T13" fmla="*/ 219 h 267"/>
                <a:gd name="T14" fmla="*/ 311 w 338"/>
                <a:gd name="T15" fmla="*/ 204 h 267"/>
                <a:gd name="T16" fmla="*/ 311 w 338"/>
                <a:gd name="T17" fmla="*/ 194 h 267"/>
                <a:gd name="T18" fmla="*/ 301 w 338"/>
                <a:gd name="T19" fmla="*/ 183 h 267"/>
                <a:gd name="T20" fmla="*/ 292 w 338"/>
                <a:gd name="T21" fmla="*/ 172 h 267"/>
                <a:gd name="T22" fmla="*/ 274 w 338"/>
                <a:gd name="T23" fmla="*/ 163 h 267"/>
                <a:gd name="T24" fmla="*/ 265 w 338"/>
                <a:gd name="T25" fmla="*/ 153 h 267"/>
                <a:gd name="T26" fmla="*/ 256 w 338"/>
                <a:gd name="T27" fmla="*/ 146 h 267"/>
                <a:gd name="T28" fmla="*/ 251 w 338"/>
                <a:gd name="T29" fmla="*/ 131 h 267"/>
                <a:gd name="T30" fmla="*/ 253 w 338"/>
                <a:gd name="T31" fmla="*/ 119 h 267"/>
                <a:gd name="T32" fmla="*/ 246 w 338"/>
                <a:gd name="T33" fmla="*/ 108 h 267"/>
                <a:gd name="T34" fmla="*/ 253 w 338"/>
                <a:gd name="T35" fmla="*/ 96 h 267"/>
                <a:gd name="T36" fmla="*/ 246 w 338"/>
                <a:gd name="T37" fmla="*/ 83 h 267"/>
                <a:gd name="T38" fmla="*/ 237 w 338"/>
                <a:gd name="T39" fmla="*/ 74 h 267"/>
                <a:gd name="T40" fmla="*/ 240 w 338"/>
                <a:gd name="T41" fmla="*/ 60 h 267"/>
                <a:gd name="T42" fmla="*/ 240 w 338"/>
                <a:gd name="T43" fmla="*/ 42 h 267"/>
                <a:gd name="T44" fmla="*/ 231 w 338"/>
                <a:gd name="T45" fmla="*/ 32 h 267"/>
                <a:gd name="T46" fmla="*/ 222 w 338"/>
                <a:gd name="T47" fmla="*/ 25 h 267"/>
                <a:gd name="T48" fmla="*/ 206 w 338"/>
                <a:gd name="T49" fmla="*/ 19 h 267"/>
                <a:gd name="T50" fmla="*/ 194 w 338"/>
                <a:gd name="T51" fmla="*/ 21 h 267"/>
                <a:gd name="T52" fmla="*/ 192 w 338"/>
                <a:gd name="T53" fmla="*/ 5 h 267"/>
                <a:gd name="T54" fmla="*/ 167 w 338"/>
                <a:gd name="T55" fmla="*/ 9 h 267"/>
                <a:gd name="T56" fmla="*/ 148 w 338"/>
                <a:gd name="T57" fmla="*/ 0 h 267"/>
                <a:gd name="T58" fmla="*/ 137 w 338"/>
                <a:gd name="T59" fmla="*/ 5 h 267"/>
                <a:gd name="T60" fmla="*/ 125 w 338"/>
                <a:gd name="T61" fmla="*/ 12 h 267"/>
                <a:gd name="T62" fmla="*/ 89 w 338"/>
                <a:gd name="T63" fmla="*/ 12 h 267"/>
                <a:gd name="T64" fmla="*/ 53 w 338"/>
                <a:gd name="T65" fmla="*/ 10 h 267"/>
                <a:gd name="T66" fmla="*/ 20 w 338"/>
                <a:gd name="T67" fmla="*/ 12 h 267"/>
                <a:gd name="T68" fmla="*/ 2 w 338"/>
                <a:gd name="T69" fmla="*/ 10 h 267"/>
                <a:gd name="T70" fmla="*/ 0 w 338"/>
                <a:gd name="T71" fmla="*/ 46 h 267"/>
                <a:gd name="T72" fmla="*/ 0 w 338"/>
                <a:gd name="T73" fmla="*/ 94 h 267"/>
                <a:gd name="T74" fmla="*/ 0 w 338"/>
                <a:gd name="T75" fmla="*/ 121 h 267"/>
                <a:gd name="T76" fmla="*/ 0 w 338"/>
                <a:gd name="T77" fmla="*/ 176 h 267"/>
                <a:gd name="T78" fmla="*/ 0 w 338"/>
                <a:gd name="T79" fmla="*/ 212 h 267"/>
                <a:gd name="T80" fmla="*/ 0 w 338"/>
                <a:gd name="T81" fmla="*/ 256 h 267"/>
                <a:gd name="T82" fmla="*/ 23 w 338"/>
                <a:gd name="T83" fmla="*/ 260 h 267"/>
                <a:gd name="T84" fmla="*/ 55 w 338"/>
                <a:gd name="T85" fmla="*/ 256 h 267"/>
                <a:gd name="T86" fmla="*/ 89 w 338"/>
                <a:gd name="T87" fmla="*/ 265 h 267"/>
                <a:gd name="T88" fmla="*/ 157 w 338"/>
                <a:gd name="T89" fmla="*/ 267 h 267"/>
                <a:gd name="T90" fmla="*/ 187 w 338"/>
                <a:gd name="T91" fmla="*/ 263 h 267"/>
                <a:gd name="T92" fmla="*/ 228 w 338"/>
                <a:gd name="T93" fmla="*/ 265 h 267"/>
                <a:gd name="T94" fmla="*/ 297 w 338"/>
                <a:gd name="T95" fmla="*/ 263 h 267"/>
                <a:gd name="T96" fmla="*/ 313 w 338"/>
                <a:gd name="T97" fmla="*/ 265 h 267"/>
                <a:gd name="T98" fmla="*/ 313 w 338"/>
                <a:gd name="T99" fmla="*/ 265 h 267"/>
                <a:gd name="T100" fmla="*/ 313 w 338"/>
                <a:gd name="T101" fmla="*/ 26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8" h="267">
                  <a:moveTo>
                    <a:pt x="313" y="265"/>
                  </a:moveTo>
                  <a:lnTo>
                    <a:pt x="326" y="261"/>
                  </a:lnTo>
                  <a:lnTo>
                    <a:pt x="338" y="263"/>
                  </a:lnTo>
                  <a:lnTo>
                    <a:pt x="338" y="245"/>
                  </a:lnTo>
                  <a:lnTo>
                    <a:pt x="336" y="233"/>
                  </a:lnTo>
                  <a:lnTo>
                    <a:pt x="324" y="231"/>
                  </a:lnTo>
                  <a:lnTo>
                    <a:pt x="319" y="219"/>
                  </a:lnTo>
                  <a:lnTo>
                    <a:pt x="311" y="204"/>
                  </a:lnTo>
                  <a:lnTo>
                    <a:pt x="311" y="194"/>
                  </a:lnTo>
                  <a:lnTo>
                    <a:pt x="301" y="183"/>
                  </a:lnTo>
                  <a:lnTo>
                    <a:pt x="292" y="172"/>
                  </a:lnTo>
                  <a:lnTo>
                    <a:pt x="274" y="163"/>
                  </a:lnTo>
                  <a:lnTo>
                    <a:pt x="265" y="153"/>
                  </a:lnTo>
                  <a:lnTo>
                    <a:pt x="256" y="146"/>
                  </a:lnTo>
                  <a:lnTo>
                    <a:pt x="251" y="131"/>
                  </a:lnTo>
                  <a:lnTo>
                    <a:pt x="253" y="119"/>
                  </a:lnTo>
                  <a:lnTo>
                    <a:pt x="246" y="108"/>
                  </a:lnTo>
                  <a:lnTo>
                    <a:pt x="253" y="96"/>
                  </a:lnTo>
                  <a:lnTo>
                    <a:pt x="246" y="83"/>
                  </a:lnTo>
                  <a:lnTo>
                    <a:pt x="237" y="74"/>
                  </a:lnTo>
                  <a:lnTo>
                    <a:pt x="240" y="60"/>
                  </a:lnTo>
                  <a:lnTo>
                    <a:pt x="240" y="42"/>
                  </a:lnTo>
                  <a:lnTo>
                    <a:pt x="231" y="32"/>
                  </a:lnTo>
                  <a:lnTo>
                    <a:pt x="222" y="25"/>
                  </a:lnTo>
                  <a:lnTo>
                    <a:pt x="206" y="19"/>
                  </a:lnTo>
                  <a:lnTo>
                    <a:pt x="194" y="21"/>
                  </a:lnTo>
                  <a:lnTo>
                    <a:pt x="192" y="5"/>
                  </a:lnTo>
                  <a:lnTo>
                    <a:pt x="167" y="9"/>
                  </a:lnTo>
                  <a:lnTo>
                    <a:pt x="148" y="0"/>
                  </a:lnTo>
                  <a:lnTo>
                    <a:pt x="137" y="5"/>
                  </a:lnTo>
                  <a:lnTo>
                    <a:pt x="125" y="12"/>
                  </a:lnTo>
                  <a:lnTo>
                    <a:pt x="89" y="12"/>
                  </a:lnTo>
                  <a:lnTo>
                    <a:pt x="53" y="10"/>
                  </a:lnTo>
                  <a:lnTo>
                    <a:pt x="20" y="12"/>
                  </a:lnTo>
                  <a:lnTo>
                    <a:pt x="2" y="10"/>
                  </a:lnTo>
                  <a:lnTo>
                    <a:pt x="0" y="46"/>
                  </a:lnTo>
                  <a:lnTo>
                    <a:pt x="0" y="94"/>
                  </a:lnTo>
                  <a:lnTo>
                    <a:pt x="0" y="121"/>
                  </a:lnTo>
                  <a:lnTo>
                    <a:pt x="0" y="176"/>
                  </a:lnTo>
                  <a:lnTo>
                    <a:pt x="0" y="212"/>
                  </a:lnTo>
                  <a:lnTo>
                    <a:pt x="0" y="256"/>
                  </a:lnTo>
                  <a:lnTo>
                    <a:pt x="23" y="260"/>
                  </a:lnTo>
                  <a:lnTo>
                    <a:pt x="55" y="256"/>
                  </a:lnTo>
                  <a:lnTo>
                    <a:pt x="89" y="265"/>
                  </a:lnTo>
                  <a:lnTo>
                    <a:pt x="157" y="267"/>
                  </a:lnTo>
                  <a:lnTo>
                    <a:pt x="187" y="263"/>
                  </a:lnTo>
                  <a:lnTo>
                    <a:pt x="228" y="265"/>
                  </a:lnTo>
                  <a:lnTo>
                    <a:pt x="297" y="263"/>
                  </a:lnTo>
                  <a:lnTo>
                    <a:pt x="313" y="265"/>
                  </a:lnTo>
                  <a:lnTo>
                    <a:pt x="313" y="265"/>
                  </a:lnTo>
                  <a:lnTo>
                    <a:pt x="31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209">
              <a:extLst>
                <a:ext uri="{FF2B5EF4-FFF2-40B4-BE49-F238E27FC236}">
                  <a16:creationId xmlns:a16="http://schemas.microsoft.com/office/drawing/2014/main" id="{E05422A8-68D0-1D2A-EF69-35F1018079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79684" y="9170348"/>
              <a:ext cx="849270" cy="1118056"/>
            </a:xfrm>
            <a:custGeom>
              <a:avLst/>
              <a:gdLst>
                <a:gd name="T0" fmla="*/ 216 w 376"/>
                <a:gd name="T1" fmla="*/ 495 h 495"/>
                <a:gd name="T2" fmla="*/ 210 w 376"/>
                <a:gd name="T3" fmla="*/ 479 h 495"/>
                <a:gd name="T4" fmla="*/ 221 w 376"/>
                <a:gd name="T5" fmla="*/ 470 h 495"/>
                <a:gd name="T6" fmla="*/ 233 w 376"/>
                <a:gd name="T7" fmla="*/ 458 h 495"/>
                <a:gd name="T8" fmla="*/ 237 w 376"/>
                <a:gd name="T9" fmla="*/ 447 h 495"/>
                <a:gd name="T10" fmla="*/ 249 w 376"/>
                <a:gd name="T11" fmla="*/ 435 h 495"/>
                <a:gd name="T12" fmla="*/ 257 w 376"/>
                <a:gd name="T13" fmla="*/ 420 h 495"/>
                <a:gd name="T14" fmla="*/ 262 w 376"/>
                <a:gd name="T15" fmla="*/ 401 h 495"/>
                <a:gd name="T16" fmla="*/ 273 w 376"/>
                <a:gd name="T17" fmla="*/ 392 h 495"/>
                <a:gd name="T18" fmla="*/ 281 w 376"/>
                <a:gd name="T19" fmla="*/ 378 h 495"/>
                <a:gd name="T20" fmla="*/ 285 w 376"/>
                <a:gd name="T21" fmla="*/ 354 h 495"/>
                <a:gd name="T22" fmla="*/ 280 w 376"/>
                <a:gd name="T23" fmla="*/ 338 h 495"/>
                <a:gd name="T24" fmla="*/ 289 w 376"/>
                <a:gd name="T25" fmla="*/ 326 h 495"/>
                <a:gd name="T26" fmla="*/ 299 w 376"/>
                <a:gd name="T27" fmla="*/ 315 h 495"/>
                <a:gd name="T28" fmla="*/ 306 w 376"/>
                <a:gd name="T29" fmla="*/ 303 h 495"/>
                <a:gd name="T30" fmla="*/ 315 w 376"/>
                <a:gd name="T31" fmla="*/ 290 h 495"/>
                <a:gd name="T32" fmla="*/ 329 w 376"/>
                <a:gd name="T33" fmla="*/ 276 h 495"/>
                <a:gd name="T34" fmla="*/ 376 w 376"/>
                <a:gd name="T35" fmla="*/ 244 h 495"/>
                <a:gd name="T36" fmla="*/ 278 w 376"/>
                <a:gd name="T37" fmla="*/ 244 h 495"/>
                <a:gd name="T38" fmla="*/ 257 w 376"/>
                <a:gd name="T39" fmla="*/ 239 h 495"/>
                <a:gd name="T40" fmla="*/ 205 w 376"/>
                <a:gd name="T41" fmla="*/ 216 h 495"/>
                <a:gd name="T42" fmla="*/ 185 w 376"/>
                <a:gd name="T43" fmla="*/ 130 h 495"/>
                <a:gd name="T44" fmla="*/ 182 w 376"/>
                <a:gd name="T45" fmla="*/ 104 h 495"/>
                <a:gd name="T46" fmla="*/ 164 w 376"/>
                <a:gd name="T47" fmla="*/ 38 h 495"/>
                <a:gd name="T48" fmla="*/ 0 w 376"/>
                <a:gd name="T49" fmla="*/ 0 h 495"/>
                <a:gd name="T50" fmla="*/ 6 w 376"/>
                <a:gd name="T51" fmla="*/ 18 h 495"/>
                <a:gd name="T52" fmla="*/ 7 w 376"/>
                <a:gd name="T53" fmla="*/ 31 h 495"/>
                <a:gd name="T54" fmla="*/ 14 w 376"/>
                <a:gd name="T55" fmla="*/ 50 h 495"/>
                <a:gd name="T56" fmla="*/ 18 w 376"/>
                <a:gd name="T57" fmla="*/ 64 h 495"/>
                <a:gd name="T58" fmla="*/ 23 w 376"/>
                <a:gd name="T59" fmla="*/ 79 h 495"/>
                <a:gd name="T60" fmla="*/ 25 w 376"/>
                <a:gd name="T61" fmla="*/ 91 h 495"/>
                <a:gd name="T62" fmla="*/ 30 w 376"/>
                <a:gd name="T63" fmla="*/ 105 h 495"/>
                <a:gd name="T64" fmla="*/ 36 w 376"/>
                <a:gd name="T65" fmla="*/ 114 h 495"/>
                <a:gd name="T66" fmla="*/ 43 w 376"/>
                <a:gd name="T67" fmla="*/ 128 h 495"/>
                <a:gd name="T68" fmla="*/ 45 w 376"/>
                <a:gd name="T69" fmla="*/ 143 h 495"/>
                <a:gd name="T70" fmla="*/ 43 w 376"/>
                <a:gd name="T71" fmla="*/ 157 h 495"/>
                <a:gd name="T72" fmla="*/ 38 w 376"/>
                <a:gd name="T73" fmla="*/ 169 h 495"/>
                <a:gd name="T74" fmla="*/ 25 w 376"/>
                <a:gd name="T75" fmla="*/ 298 h 495"/>
                <a:gd name="T76" fmla="*/ 16 w 376"/>
                <a:gd name="T77" fmla="*/ 378 h 495"/>
                <a:gd name="T78" fmla="*/ 32 w 376"/>
                <a:gd name="T79" fmla="*/ 379 h 495"/>
                <a:gd name="T80" fmla="*/ 43 w 376"/>
                <a:gd name="T81" fmla="*/ 390 h 495"/>
                <a:gd name="T82" fmla="*/ 70 w 376"/>
                <a:gd name="T83" fmla="*/ 383 h 495"/>
                <a:gd name="T84" fmla="*/ 82 w 376"/>
                <a:gd name="T85" fmla="*/ 392 h 495"/>
                <a:gd name="T86" fmla="*/ 98 w 376"/>
                <a:gd name="T87" fmla="*/ 399 h 495"/>
                <a:gd name="T88" fmla="*/ 105 w 376"/>
                <a:gd name="T89" fmla="*/ 388 h 495"/>
                <a:gd name="T90" fmla="*/ 111 w 376"/>
                <a:gd name="T91" fmla="*/ 404 h 495"/>
                <a:gd name="T92" fmla="*/ 105 w 376"/>
                <a:gd name="T93" fmla="*/ 420 h 495"/>
                <a:gd name="T94" fmla="*/ 118 w 376"/>
                <a:gd name="T95" fmla="*/ 426 h 495"/>
                <a:gd name="T96" fmla="*/ 128 w 376"/>
                <a:gd name="T97" fmla="*/ 436 h 495"/>
                <a:gd name="T98" fmla="*/ 144 w 376"/>
                <a:gd name="T99" fmla="*/ 443 h 495"/>
                <a:gd name="T100" fmla="*/ 155 w 376"/>
                <a:gd name="T101" fmla="*/ 456 h 495"/>
                <a:gd name="T102" fmla="*/ 168 w 376"/>
                <a:gd name="T103" fmla="*/ 460 h 495"/>
                <a:gd name="T104" fmla="*/ 184 w 376"/>
                <a:gd name="T105" fmla="*/ 460 h 495"/>
                <a:gd name="T106" fmla="*/ 189 w 376"/>
                <a:gd name="T107" fmla="*/ 468 h 495"/>
                <a:gd name="T108" fmla="*/ 201 w 376"/>
                <a:gd name="T109" fmla="*/ 484 h 495"/>
                <a:gd name="T110" fmla="*/ 216 w 376"/>
                <a:gd name="T111" fmla="*/ 495 h 495"/>
                <a:gd name="T112" fmla="*/ 216 w 376"/>
                <a:gd name="T113" fmla="*/ 495 h 495"/>
                <a:gd name="T114" fmla="*/ 216 w 376"/>
                <a:gd name="T115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6" h="495">
                  <a:moveTo>
                    <a:pt x="216" y="495"/>
                  </a:moveTo>
                  <a:lnTo>
                    <a:pt x="210" y="479"/>
                  </a:lnTo>
                  <a:lnTo>
                    <a:pt x="221" y="470"/>
                  </a:lnTo>
                  <a:lnTo>
                    <a:pt x="233" y="458"/>
                  </a:lnTo>
                  <a:lnTo>
                    <a:pt x="237" y="447"/>
                  </a:lnTo>
                  <a:lnTo>
                    <a:pt x="249" y="435"/>
                  </a:lnTo>
                  <a:lnTo>
                    <a:pt x="257" y="420"/>
                  </a:lnTo>
                  <a:lnTo>
                    <a:pt x="262" y="401"/>
                  </a:lnTo>
                  <a:lnTo>
                    <a:pt x="273" y="392"/>
                  </a:lnTo>
                  <a:lnTo>
                    <a:pt x="281" y="378"/>
                  </a:lnTo>
                  <a:lnTo>
                    <a:pt x="285" y="354"/>
                  </a:lnTo>
                  <a:lnTo>
                    <a:pt x="280" y="338"/>
                  </a:lnTo>
                  <a:lnTo>
                    <a:pt x="289" y="326"/>
                  </a:lnTo>
                  <a:lnTo>
                    <a:pt x="299" y="315"/>
                  </a:lnTo>
                  <a:lnTo>
                    <a:pt x="306" y="303"/>
                  </a:lnTo>
                  <a:lnTo>
                    <a:pt x="315" y="290"/>
                  </a:lnTo>
                  <a:lnTo>
                    <a:pt x="329" y="276"/>
                  </a:lnTo>
                  <a:lnTo>
                    <a:pt x="376" y="244"/>
                  </a:lnTo>
                  <a:lnTo>
                    <a:pt x="278" y="244"/>
                  </a:lnTo>
                  <a:lnTo>
                    <a:pt x="257" y="239"/>
                  </a:lnTo>
                  <a:lnTo>
                    <a:pt x="205" y="216"/>
                  </a:lnTo>
                  <a:lnTo>
                    <a:pt x="185" y="130"/>
                  </a:lnTo>
                  <a:lnTo>
                    <a:pt x="182" y="104"/>
                  </a:lnTo>
                  <a:lnTo>
                    <a:pt x="164" y="38"/>
                  </a:lnTo>
                  <a:lnTo>
                    <a:pt x="0" y="0"/>
                  </a:lnTo>
                  <a:lnTo>
                    <a:pt x="6" y="18"/>
                  </a:lnTo>
                  <a:lnTo>
                    <a:pt x="7" y="31"/>
                  </a:lnTo>
                  <a:lnTo>
                    <a:pt x="14" y="50"/>
                  </a:lnTo>
                  <a:lnTo>
                    <a:pt x="18" y="64"/>
                  </a:lnTo>
                  <a:lnTo>
                    <a:pt x="23" y="79"/>
                  </a:lnTo>
                  <a:lnTo>
                    <a:pt x="25" y="91"/>
                  </a:lnTo>
                  <a:lnTo>
                    <a:pt x="30" y="105"/>
                  </a:lnTo>
                  <a:lnTo>
                    <a:pt x="36" y="114"/>
                  </a:lnTo>
                  <a:lnTo>
                    <a:pt x="43" y="128"/>
                  </a:lnTo>
                  <a:lnTo>
                    <a:pt x="45" y="143"/>
                  </a:lnTo>
                  <a:lnTo>
                    <a:pt x="43" y="157"/>
                  </a:lnTo>
                  <a:lnTo>
                    <a:pt x="38" y="169"/>
                  </a:lnTo>
                  <a:lnTo>
                    <a:pt x="25" y="298"/>
                  </a:lnTo>
                  <a:lnTo>
                    <a:pt x="16" y="378"/>
                  </a:lnTo>
                  <a:lnTo>
                    <a:pt x="32" y="379"/>
                  </a:lnTo>
                  <a:lnTo>
                    <a:pt x="43" y="390"/>
                  </a:lnTo>
                  <a:lnTo>
                    <a:pt x="70" y="383"/>
                  </a:lnTo>
                  <a:lnTo>
                    <a:pt x="82" y="392"/>
                  </a:lnTo>
                  <a:lnTo>
                    <a:pt x="98" y="399"/>
                  </a:lnTo>
                  <a:lnTo>
                    <a:pt x="105" y="388"/>
                  </a:lnTo>
                  <a:lnTo>
                    <a:pt x="111" y="404"/>
                  </a:lnTo>
                  <a:lnTo>
                    <a:pt x="105" y="420"/>
                  </a:lnTo>
                  <a:lnTo>
                    <a:pt x="118" y="426"/>
                  </a:lnTo>
                  <a:lnTo>
                    <a:pt x="128" y="436"/>
                  </a:lnTo>
                  <a:lnTo>
                    <a:pt x="144" y="443"/>
                  </a:lnTo>
                  <a:lnTo>
                    <a:pt x="155" y="456"/>
                  </a:lnTo>
                  <a:lnTo>
                    <a:pt x="168" y="460"/>
                  </a:lnTo>
                  <a:lnTo>
                    <a:pt x="184" y="460"/>
                  </a:lnTo>
                  <a:lnTo>
                    <a:pt x="189" y="468"/>
                  </a:lnTo>
                  <a:lnTo>
                    <a:pt x="201" y="484"/>
                  </a:lnTo>
                  <a:lnTo>
                    <a:pt x="216" y="495"/>
                  </a:lnTo>
                  <a:lnTo>
                    <a:pt x="216" y="495"/>
                  </a:lnTo>
                  <a:lnTo>
                    <a:pt x="216" y="4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92" name="TN Counties" hidden="1">
            <a:extLst>
              <a:ext uri="{FF2B5EF4-FFF2-40B4-BE49-F238E27FC236}">
                <a16:creationId xmlns:a16="http://schemas.microsoft.com/office/drawing/2014/main" id="{0DA7F9FE-C42F-E480-4161-E171A6680876}"/>
              </a:ext>
            </a:extLst>
          </p:cNvPr>
          <p:cNvGrpSpPr/>
          <p:nvPr userDrawn="1"/>
        </p:nvGrpSpPr>
        <p:grpSpPr>
          <a:xfrm>
            <a:off x="-4019362" y="-117212"/>
            <a:ext cx="14560362" cy="3676981"/>
            <a:chOff x="-4019362" y="-117212"/>
            <a:chExt cx="14560362" cy="3676981"/>
          </a:xfrm>
        </p:grpSpPr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F78A7A78-01D9-F6DD-CD09-B6C5DDEFC22B}"/>
                </a:ext>
              </a:extLst>
            </p:cNvPr>
            <p:cNvSpPr/>
            <p:nvPr/>
          </p:nvSpPr>
          <p:spPr>
            <a:xfrm>
              <a:off x="544307" y="2491996"/>
              <a:ext cx="718425" cy="973298"/>
            </a:xfrm>
            <a:custGeom>
              <a:avLst/>
              <a:gdLst>
                <a:gd name="connsiteX0" fmla="*/ 381667 w 426624"/>
                <a:gd name="connsiteY0" fmla="*/ 577977 h 577976"/>
                <a:gd name="connsiteX1" fmla="*/ 393287 w 426624"/>
                <a:gd name="connsiteY1" fmla="*/ 518922 h 577976"/>
                <a:gd name="connsiteX2" fmla="*/ 400717 w 426624"/>
                <a:gd name="connsiteY2" fmla="*/ 459200 h 577976"/>
                <a:gd name="connsiteX3" fmla="*/ 404908 w 426624"/>
                <a:gd name="connsiteY3" fmla="*/ 425196 h 577976"/>
                <a:gd name="connsiteX4" fmla="*/ 419290 w 426624"/>
                <a:gd name="connsiteY4" fmla="*/ 413956 h 577976"/>
                <a:gd name="connsiteX5" fmla="*/ 418147 w 426624"/>
                <a:gd name="connsiteY5" fmla="*/ 387858 h 577976"/>
                <a:gd name="connsiteX6" fmla="*/ 406908 w 426624"/>
                <a:gd name="connsiteY6" fmla="*/ 373475 h 577976"/>
                <a:gd name="connsiteX7" fmla="*/ 400526 w 426624"/>
                <a:gd name="connsiteY7" fmla="*/ 355378 h 577976"/>
                <a:gd name="connsiteX8" fmla="*/ 407956 w 426624"/>
                <a:gd name="connsiteY8" fmla="*/ 330422 h 577976"/>
                <a:gd name="connsiteX9" fmla="*/ 406241 w 426624"/>
                <a:gd name="connsiteY9" fmla="*/ 308515 h 577976"/>
                <a:gd name="connsiteX10" fmla="*/ 412528 w 426624"/>
                <a:gd name="connsiteY10" fmla="*/ 222790 h 577976"/>
                <a:gd name="connsiteX11" fmla="*/ 396526 w 426624"/>
                <a:gd name="connsiteY11" fmla="*/ 212217 h 577976"/>
                <a:gd name="connsiteX12" fmla="*/ 414433 w 426624"/>
                <a:gd name="connsiteY12" fmla="*/ 101917 h 577976"/>
                <a:gd name="connsiteX13" fmla="*/ 417100 w 426624"/>
                <a:gd name="connsiteY13" fmla="*/ 80677 h 577976"/>
                <a:gd name="connsiteX14" fmla="*/ 426625 w 426624"/>
                <a:gd name="connsiteY14" fmla="*/ 38576 h 577976"/>
                <a:gd name="connsiteX15" fmla="*/ 406241 w 426624"/>
                <a:gd name="connsiteY15" fmla="*/ 27432 h 577976"/>
                <a:gd name="connsiteX16" fmla="*/ 337471 w 426624"/>
                <a:gd name="connsiteY16" fmla="*/ 23241 h 577976"/>
                <a:gd name="connsiteX17" fmla="*/ 303752 w 426624"/>
                <a:gd name="connsiteY17" fmla="*/ 14764 h 577976"/>
                <a:gd name="connsiteX18" fmla="*/ 274415 w 426624"/>
                <a:gd name="connsiteY18" fmla="*/ 6858 h 577976"/>
                <a:gd name="connsiteX19" fmla="*/ 257365 w 426624"/>
                <a:gd name="connsiteY19" fmla="*/ 4763 h 577976"/>
                <a:gd name="connsiteX20" fmla="*/ 184213 w 426624"/>
                <a:gd name="connsiteY20" fmla="*/ 0 h 577976"/>
                <a:gd name="connsiteX21" fmla="*/ 182689 w 426624"/>
                <a:gd name="connsiteY21" fmla="*/ 47434 h 577976"/>
                <a:gd name="connsiteX22" fmla="*/ 152781 w 426624"/>
                <a:gd name="connsiteY22" fmla="*/ 43720 h 577976"/>
                <a:gd name="connsiteX23" fmla="*/ 121348 w 426624"/>
                <a:gd name="connsiteY23" fmla="*/ 52768 h 577976"/>
                <a:gd name="connsiteX24" fmla="*/ 114395 w 426624"/>
                <a:gd name="connsiteY24" fmla="*/ 73628 h 577976"/>
                <a:gd name="connsiteX25" fmla="*/ 88773 w 426624"/>
                <a:gd name="connsiteY25" fmla="*/ 70390 h 577976"/>
                <a:gd name="connsiteX26" fmla="*/ 54102 w 426624"/>
                <a:gd name="connsiteY26" fmla="*/ 70485 h 577976"/>
                <a:gd name="connsiteX27" fmla="*/ 43243 w 426624"/>
                <a:gd name="connsiteY27" fmla="*/ 263747 h 577976"/>
                <a:gd name="connsiteX28" fmla="*/ 40672 w 426624"/>
                <a:gd name="connsiteY28" fmla="*/ 319659 h 577976"/>
                <a:gd name="connsiteX29" fmla="*/ 44482 w 426624"/>
                <a:gd name="connsiteY29" fmla="*/ 359092 h 577976"/>
                <a:gd name="connsiteX30" fmla="*/ 42386 w 426624"/>
                <a:gd name="connsiteY30" fmla="*/ 376047 h 577976"/>
                <a:gd name="connsiteX31" fmla="*/ 28004 w 426624"/>
                <a:gd name="connsiteY31" fmla="*/ 387286 h 577976"/>
                <a:gd name="connsiteX32" fmla="*/ 28194 w 426624"/>
                <a:gd name="connsiteY32" fmla="*/ 491109 h 577976"/>
                <a:gd name="connsiteX33" fmla="*/ 40005 w 426624"/>
                <a:gd name="connsiteY33" fmla="*/ 501205 h 577976"/>
                <a:gd name="connsiteX34" fmla="*/ 33052 w 426624"/>
                <a:gd name="connsiteY34" fmla="*/ 521970 h 577976"/>
                <a:gd name="connsiteX35" fmla="*/ 6953 w 426624"/>
                <a:gd name="connsiteY35" fmla="*/ 523113 h 577976"/>
                <a:gd name="connsiteX36" fmla="*/ 0 w 426624"/>
                <a:gd name="connsiteY36" fmla="*/ 543877 h 577976"/>
                <a:gd name="connsiteX37" fmla="*/ 6477 w 426624"/>
                <a:gd name="connsiteY37" fmla="*/ 561975 h 577976"/>
                <a:gd name="connsiteX38" fmla="*/ 75819 w 426624"/>
                <a:gd name="connsiteY38" fmla="*/ 561880 h 577976"/>
                <a:gd name="connsiteX39" fmla="*/ 342709 w 426624"/>
                <a:gd name="connsiteY39" fmla="*/ 577501 h 577976"/>
                <a:gd name="connsiteX40" fmla="*/ 381667 w 426624"/>
                <a:gd name="connsiteY40" fmla="*/ 577977 h 577976"/>
                <a:gd name="connsiteX41" fmla="*/ 381667 w 426624"/>
                <a:gd name="connsiteY41" fmla="*/ 577977 h 577976"/>
                <a:gd name="connsiteX42" fmla="*/ 381667 w 426624"/>
                <a:gd name="connsiteY42" fmla="*/ 577977 h 577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26624" h="577976">
                  <a:moveTo>
                    <a:pt x="381667" y="577977"/>
                  </a:moveTo>
                  <a:lnTo>
                    <a:pt x="393287" y="518922"/>
                  </a:lnTo>
                  <a:lnTo>
                    <a:pt x="400717" y="459200"/>
                  </a:lnTo>
                  <a:lnTo>
                    <a:pt x="404908" y="425196"/>
                  </a:lnTo>
                  <a:lnTo>
                    <a:pt x="419290" y="413956"/>
                  </a:lnTo>
                  <a:lnTo>
                    <a:pt x="418147" y="387858"/>
                  </a:lnTo>
                  <a:lnTo>
                    <a:pt x="406908" y="373475"/>
                  </a:lnTo>
                  <a:lnTo>
                    <a:pt x="400526" y="355378"/>
                  </a:lnTo>
                  <a:lnTo>
                    <a:pt x="407956" y="330422"/>
                  </a:lnTo>
                  <a:lnTo>
                    <a:pt x="406241" y="308515"/>
                  </a:lnTo>
                  <a:lnTo>
                    <a:pt x="412528" y="222790"/>
                  </a:lnTo>
                  <a:lnTo>
                    <a:pt x="396526" y="212217"/>
                  </a:lnTo>
                  <a:lnTo>
                    <a:pt x="414433" y="101917"/>
                  </a:lnTo>
                  <a:lnTo>
                    <a:pt x="417100" y="80677"/>
                  </a:lnTo>
                  <a:lnTo>
                    <a:pt x="426625" y="38576"/>
                  </a:lnTo>
                  <a:lnTo>
                    <a:pt x="406241" y="27432"/>
                  </a:lnTo>
                  <a:lnTo>
                    <a:pt x="337471" y="23241"/>
                  </a:lnTo>
                  <a:lnTo>
                    <a:pt x="303752" y="14764"/>
                  </a:lnTo>
                  <a:lnTo>
                    <a:pt x="274415" y="6858"/>
                  </a:lnTo>
                  <a:lnTo>
                    <a:pt x="257365" y="4763"/>
                  </a:lnTo>
                  <a:lnTo>
                    <a:pt x="184213" y="0"/>
                  </a:lnTo>
                  <a:lnTo>
                    <a:pt x="182689" y="47434"/>
                  </a:lnTo>
                  <a:lnTo>
                    <a:pt x="152781" y="43720"/>
                  </a:lnTo>
                  <a:lnTo>
                    <a:pt x="121348" y="52768"/>
                  </a:lnTo>
                  <a:lnTo>
                    <a:pt x="114395" y="73628"/>
                  </a:lnTo>
                  <a:lnTo>
                    <a:pt x="88773" y="70390"/>
                  </a:lnTo>
                  <a:lnTo>
                    <a:pt x="54102" y="70485"/>
                  </a:lnTo>
                  <a:lnTo>
                    <a:pt x="43243" y="263747"/>
                  </a:lnTo>
                  <a:lnTo>
                    <a:pt x="40672" y="319659"/>
                  </a:lnTo>
                  <a:lnTo>
                    <a:pt x="44482" y="359092"/>
                  </a:lnTo>
                  <a:lnTo>
                    <a:pt x="42386" y="376047"/>
                  </a:lnTo>
                  <a:lnTo>
                    <a:pt x="28004" y="387286"/>
                  </a:lnTo>
                  <a:lnTo>
                    <a:pt x="28194" y="491109"/>
                  </a:lnTo>
                  <a:lnTo>
                    <a:pt x="40005" y="501205"/>
                  </a:lnTo>
                  <a:lnTo>
                    <a:pt x="33052" y="521970"/>
                  </a:lnTo>
                  <a:lnTo>
                    <a:pt x="6953" y="523113"/>
                  </a:lnTo>
                  <a:lnTo>
                    <a:pt x="0" y="543877"/>
                  </a:lnTo>
                  <a:lnTo>
                    <a:pt x="6477" y="561975"/>
                  </a:lnTo>
                  <a:lnTo>
                    <a:pt x="75819" y="561880"/>
                  </a:lnTo>
                  <a:lnTo>
                    <a:pt x="342709" y="577501"/>
                  </a:lnTo>
                  <a:lnTo>
                    <a:pt x="381667" y="577977"/>
                  </a:lnTo>
                  <a:lnTo>
                    <a:pt x="381667" y="577977"/>
                  </a:lnTo>
                  <a:lnTo>
                    <a:pt x="381667" y="57797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4BE9B3A5-B861-8D29-F4A2-6E2C5A7B723F}"/>
                </a:ext>
              </a:extLst>
            </p:cNvPr>
            <p:cNvSpPr/>
            <p:nvPr/>
          </p:nvSpPr>
          <p:spPr>
            <a:xfrm>
              <a:off x="406524" y="2073194"/>
              <a:ext cx="735267" cy="541025"/>
            </a:xfrm>
            <a:custGeom>
              <a:avLst/>
              <a:gdLst>
                <a:gd name="connsiteX0" fmla="*/ 193167 w 436625"/>
                <a:gd name="connsiteY0" fmla="*/ 321278 h 321278"/>
                <a:gd name="connsiteX1" fmla="*/ 199549 w 436625"/>
                <a:gd name="connsiteY1" fmla="*/ 304800 h 321278"/>
                <a:gd name="connsiteX2" fmla="*/ 234696 w 436625"/>
                <a:gd name="connsiteY2" fmla="*/ 300514 h 321278"/>
                <a:gd name="connsiteX3" fmla="*/ 252698 w 436625"/>
                <a:gd name="connsiteY3" fmla="*/ 294132 h 321278"/>
                <a:gd name="connsiteX4" fmla="*/ 266986 w 436625"/>
                <a:gd name="connsiteY4" fmla="*/ 248317 h 321278"/>
                <a:gd name="connsiteX5" fmla="*/ 339852 w 436625"/>
                <a:gd name="connsiteY5" fmla="*/ 252984 h 321278"/>
                <a:gd name="connsiteX6" fmla="*/ 356902 w 436625"/>
                <a:gd name="connsiteY6" fmla="*/ 255079 h 321278"/>
                <a:gd name="connsiteX7" fmla="*/ 387191 w 436625"/>
                <a:gd name="connsiteY7" fmla="*/ 254508 h 321278"/>
                <a:gd name="connsiteX8" fmla="*/ 420148 w 436625"/>
                <a:gd name="connsiteY8" fmla="*/ 267176 h 321278"/>
                <a:gd name="connsiteX9" fmla="*/ 426530 w 436625"/>
                <a:gd name="connsiteY9" fmla="*/ 250698 h 321278"/>
                <a:gd name="connsiteX10" fmla="*/ 436626 w 436625"/>
                <a:gd name="connsiteY10" fmla="*/ 238982 h 321278"/>
                <a:gd name="connsiteX11" fmla="*/ 434435 w 436625"/>
                <a:gd name="connsiteY11" fmla="*/ 221456 h 321278"/>
                <a:gd name="connsiteX12" fmla="*/ 432340 w 436625"/>
                <a:gd name="connsiteY12" fmla="*/ 203835 h 321278"/>
                <a:gd name="connsiteX13" fmla="*/ 435959 w 436625"/>
                <a:gd name="connsiteY13" fmla="*/ 174117 h 321278"/>
                <a:gd name="connsiteX14" fmla="*/ 430149 w 436625"/>
                <a:gd name="connsiteY14" fmla="*/ 151733 h 321278"/>
                <a:gd name="connsiteX15" fmla="*/ 405670 w 436625"/>
                <a:gd name="connsiteY15" fmla="*/ 140113 h 321278"/>
                <a:gd name="connsiteX16" fmla="*/ 404527 w 436625"/>
                <a:gd name="connsiteY16" fmla="*/ 114014 h 321278"/>
                <a:gd name="connsiteX17" fmla="*/ 379571 w 436625"/>
                <a:gd name="connsiteY17" fmla="*/ 106585 h 321278"/>
                <a:gd name="connsiteX18" fmla="*/ 368332 w 436625"/>
                <a:gd name="connsiteY18" fmla="*/ 92202 h 321278"/>
                <a:gd name="connsiteX19" fmla="*/ 367760 w 436625"/>
                <a:gd name="connsiteY19" fmla="*/ 61913 h 321278"/>
                <a:gd name="connsiteX20" fmla="*/ 379476 w 436625"/>
                <a:gd name="connsiteY20" fmla="*/ 37433 h 321278"/>
                <a:gd name="connsiteX21" fmla="*/ 390049 w 436625"/>
                <a:gd name="connsiteY21" fmla="*/ 21431 h 321278"/>
                <a:gd name="connsiteX22" fmla="*/ 392144 w 436625"/>
                <a:gd name="connsiteY22" fmla="*/ 4381 h 321278"/>
                <a:gd name="connsiteX23" fmla="*/ 370904 w 436625"/>
                <a:gd name="connsiteY23" fmla="*/ 1810 h 321278"/>
                <a:gd name="connsiteX24" fmla="*/ 301276 w 436625"/>
                <a:gd name="connsiteY24" fmla="*/ 40767 h 321278"/>
                <a:gd name="connsiteX25" fmla="*/ 270415 w 436625"/>
                <a:gd name="connsiteY25" fmla="*/ 45625 h 321278"/>
                <a:gd name="connsiteX26" fmla="*/ 240697 w 436625"/>
                <a:gd name="connsiteY26" fmla="*/ 41910 h 321278"/>
                <a:gd name="connsiteX27" fmla="*/ 215646 w 436625"/>
                <a:gd name="connsiteY27" fmla="*/ 34480 h 321278"/>
                <a:gd name="connsiteX28" fmla="*/ 193834 w 436625"/>
                <a:gd name="connsiteY28" fmla="*/ 36100 h 321278"/>
                <a:gd name="connsiteX29" fmla="*/ 173069 w 436625"/>
                <a:gd name="connsiteY29" fmla="*/ 29242 h 321278"/>
                <a:gd name="connsiteX30" fmla="*/ 161925 w 436625"/>
                <a:gd name="connsiteY30" fmla="*/ 14859 h 321278"/>
                <a:gd name="connsiteX31" fmla="*/ 146494 w 436625"/>
                <a:gd name="connsiteY31" fmla="*/ 0 h 321278"/>
                <a:gd name="connsiteX32" fmla="*/ 128397 w 436625"/>
                <a:gd name="connsiteY32" fmla="*/ 6477 h 321278"/>
                <a:gd name="connsiteX33" fmla="*/ 114014 w 436625"/>
                <a:gd name="connsiteY33" fmla="*/ 17621 h 321278"/>
                <a:gd name="connsiteX34" fmla="*/ 103441 w 436625"/>
                <a:gd name="connsiteY34" fmla="*/ 33623 h 321278"/>
                <a:gd name="connsiteX35" fmla="*/ 89154 w 436625"/>
                <a:gd name="connsiteY35" fmla="*/ 44767 h 321278"/>
                <a:gd name="connsiteX36" fmla="*/ 75247 w 436625"/>
                <a:gd name="connsiteY36" fmla="*/ 51721 h 321278"/>
                <a:gd name="connsiteX37" fmla="*/ 68961 w 436625"/>
                <a:gd name="connsiteY37" fmla="*/ 68294 h 321278"/>
                <a:gd name="connsiteX38" fmla="*/ 71056 w 436625"/>
                <a:gd name="connsiteY38" fmla="*/ 85820 h 321278"/>
                <a:gd name="connsiteX39" fmla="*/ 68485 w 436625"/>
                <a:gd name="connsiteY39" fmla="*/ 107061 h 321278"/>
                <a:gd name="connsiteX40" fmla="*/ 58388 w 436625"/>
                <a:gd name="connsiteY40" fmla="*/ 118777 h 321278"/>
                <a:gd name="connsiteX41" fmla="*/ 37147 w 436625"/>
                <a:gd name="connsiteY41" fmla="*/ 116205 h 321278"/>
                <a:gd name="connsiteX42" fmla="*/ 25527 w 436625"/>
                <a:gd name="connsiteY42" fmla="*/ 175260 h 321278"/>
                <a:gd name="connsiteX43" fmla="*/ 7429 w 436625"/>
                <a:gd name="connsiteY43" fmla="*/ 181737 h 321278"/>
                <a:gd name="connsiteX44" fmla="*/ 0 w 436625"/>
                <a:gd name="connsiteY44" fmla="*/ 206692 h 321278"/>
                <a:gd name="connsiteX45" fmla="*/ 16478 w 436625"/>
                <a:gd name="connsiteY45" fmla="*/ 213074 h 321278"/>
                <a:gd name="connsiteX46" fmla="*/ 71342 w 436625"/>
                <a:gd name="connsiteY46" fmla="*/ 224123 h 321278"/>
                <a:gd name="connsiteX47" fmla="*/ 66580 w 436625"/>
                <a:gd name="connsiteY47" fmla="*/ 262509 h 321278"/>
                <a:gd name="connsiteX48" fmla="*/ 87821 w 436625"/>
                <a:gd name="connsiteY48" fmla="*/ 265081 h 321278"/>
                <a:gd name="connsiteX49" fmla="*/ 108585 w 436625"/>
                <a:gd name="connsiteY49" fmla="*/ 271939 h 321278"/>
                <a:gd name="connsiteX50" fmla="*/ 110776 w 436625"/>
                <a:gd name="connsiteY50" fmla="*/ 289560 h 321278"/>
                <a:gd name="connsiteX51" fmla="*/ 122491 w 436625"/>
                <a:gd name="connsiteY51" fmla="*/ 299656 h 321278"/>
                <a:gd name="connsiteX52" fmla="*/ 138398 w 436625"/>
                <a:gd name="connsiteY52" fmla="*/ 310229 h 321278"/>
                <a:gd name="connsiteX53" fmla="*/ 171926 w 436625"/>
                <a:gd name="connsiteY53" fmla="*/ 318706 h 321278"/>
                <a:gd name="connsiteX54" fmla="*/ 193167 w 436625"/>
                <a:gd name="connsiteY54" fmla="*/ 321278 h 321278"/>
                <a:gd name="connsiteX55" fmla="*/ 193167 w 436625"/>
                <a:gd name="connsiteY55" fmla="*/ 321278 h 321278"/>
                <a:gd name="connsiteX56" fmla="*/ 193167 w 436625"/>
                <a:gd name="connsiteY56" fmla="*/ 321278 h 32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36625" h="321278">
                  <a:moveTo>
                    <a:pt x="193167" y="321278"/>
                  </a:moveTo>
                  <a:lnTo>
                    <a:pt x="199549" y="304800"/>
                  </a:lnTo>
                  <a:lnTo>
                    <a:pt x="234696" y="300514"/>
                  </a:lnTo>
                  <a:lnTo>
                    <a:pt x="252698" y="294132"/>
                  </a:lnTo>
                  <a:lnTo>
                    <a:pt x="266986" y="248317"/>
                  </a:lnTo>
                  <a:lnTo>
                    <a:pt x="339852" y="252984"/>
                  </a:lnTo>
                  <a:lnTo>
                    <a:pt x="356902" y="255079"/>
                  </a:lnTo>
                  <a:lnTo>
                    <a:pt x="387191" y="254508"/>
                  </a:lnTo>
                  <a:lnTo>
                    <a:pt x="420148" y="267176"/>
                  </a:lnTo>
                  <a:lnTo>
                    <a:pt x="426530" y="250698"/>
                  </a:lnTo>
                  <a:lnTo>
                    <a:pt x="436626" y="238982"/>
                  </a:lnTo>
                  <a:lnTo>
                    <a:pt x="434435" y="221456"/>
                  </a:lnTo>
                  <a:lnTo>
                    <a:pt x="432340" y="203835"/>
                  </a:lnTo>
                  <a:lnTo>
                    <a:pt x="435959" y="174117"/>
                  </a:lnTo>
                  <a:lnTo>
                    <a:pt x="430149" y="151733"/>
                  </a:lnTo>
                  <a:lnTo>
                    <a:pt x="405670" y="140113"/>
                  </a:lnTo>
                  <a:lnTo>
                    <a:pt x="404527" y="114014"/>
                  </a:lnTo>
                  <a:lnTo>
                    <a:pt x="379571" y="106585"/>
                  </a:lnTo>
                  <a:lnTo>
                    <a:pt x="368332" y="92202"/>
                  </a:lnTo>
                  <a:lnTo>
                    <a:pt x="367760" y="61913"/>
                  </a:lnTo>
                  <a:lnTo>
                    <a:pt x="379476" y="37433"/>
                  </a:lnTo>
                  <a:lnTo>
                    <a:pt x="390049" y="21431"/>
                  </a:lnTo>
                  <a:lnTo>
                    <a:pt x="392144" y="4381"/>
                  </a:lnTo>
                  <a:lnTo>
                    <a:pt x="370904" y="1810"/>
                  </a:lnTo>
                  <a:lnTo>
                    <a:pt x="301276" y="40767"/>
                  </a:lnTo>
                  <a:lnTo>
                    <a:pt x="270415" y="45625"/>
                  </a:lnTo>
                  <a:lnTo>
                    <a:pt x="240697" y="41910"/>
                  </a:lnTo>
                  <a:lnTo>
                    <a:pt x="215646" y="34480"/>
                  </a:lnTo>
                  <a:lnTo>
                    <a:pt x="193834" y="36100"/>
                  </a:lnTo>
                  <a:lnTo>
                    <a:pt x="173069" y="29242"/>
                  </a:lnTo>
                  <a:lnTo>
                    <a:pt x="161925" y="14859"/>
                  </a:lnTo>
                  <a:lnTo>
                    <a:pt x="146494" y="0"/>
                  </a:lnTo>
                  <a:lnTo>
                    <a:pt x="128397" y="6477"/>
                  </a:lnTo>
                  <a:lnTo>
                    <a:pt x="114014" y="17621"/>
                  </a:lnTo>
                  <a:lnTo>
                    <a:pt x="103441" y="33623"/>
                  </a:lnTo>
                  <a:lnTo>
                    <a:pt x="89154" y="44767"/>
                  </a:lnTo>
                  <a:lnTo>
                    <a:pt x="75247" y="51721"/>
                  </a:lnTo>
                  <a:lnTo>
                    <a:pt x="68961" y="68294"/>
                  </a:lnTo>
                  <a:lnTo>
                    <a:pt x="71056" y="85820"/>
                  </a:lnTo>
                  <a:lnTo>
                    <a:pt x="68485" y="107061"/>
                  </a:lnTo>
                  <a:lnTo>
                    <a:pt x="58388" y="118777"/>
                  </a:lnTo>
                  <a:lnTo>
                    <a:pt x="37147" y="116205"/>
                  </a:lnTo>
                  <a:lnTo>
                    <a:pt x="25527" y="175260"/>
                  </a:lnTo>
                  <a:lnTo>
                    <a:pt x="7429" y="181737"/>
                  </a:lnTo>
                  <a:lnTo>
                    <a:pt x="0" y="206692"/>
                  </a:lnTo>
                  <a:lnTo>
                    <a:pt x="16478" y="213074"/>
                  </a:lnTo>
                  <a:lnTo>
                    <a:pt x="71342" y="224123"/>
                  </a:lnTo>
                  <a:lnTo>
                    <a:pt x="66580" y="262509"/>
                  </a:lnTo>
                  <a:lnTo>
                    <a:pt x="87821" y="265081"/>
                  </a:lnTo>
                  <a:lnTo>
                    <a:pt x="108585" y="271939"/>
                  </a:lnTo>
                  <a:lnTo>
                    <a:pt x="110776" y="289560"/>
                  </a:lnTo>
                  <a:lnTo>
                    <a:pt x="122491" y="299656"/>
                  </a:lnTo>
                  <a:lnTo>
                    <a:pt x="138398" y="310229"/>
                  </a:lnTo>
                  <a:lnTo>
                    <a:pt x="171926" y="318706"/>
                  </a:lnTo>
                  <a:lnTo>
                    <a:pt x="193167" y="321278"/>
                  </a:lnTo>
                  <a:lnTo>
                    <a:pt x="193167" y="321278"/>
                  </a:lnTo>
                  <a:lnTo>
                    <a:pt x="193167" y="3212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15671824-677F-794D-28E8-5294FCC41A7E}"/>
                </a:ext>
              </a:extLst>
            </p:cNvPr>
            <p:cNvSpPr/>
            <p:nvPr/>
          </p:nvSpPr>
          <p:spPr>
            <a:xfrm>
              <a:off x="1672552" y="1993477"/>
              <a:ext cx="603260" cy="965439"/>
            </a:xfrm>
            <a:custGeom>
              <a:avLst/>
              <a:gdLst>
                <a:gd name="connsiteX0" fmla="*/ 206978 w 358235"/>
                <a:gd name="connsiteY0" fmla="*/ 573310 h 573309"/>
                <a:gd name="connsiteX1" fmla="*/ 232029 w 358235"/>
                <a:gd name="connsiteY1" fmla="*/ 545973 h 573309"/>
                <a:gd name="connsiteX2" fmla="*/ 256508 w 358235"/>
                <a:gd name="connsiteY2" fmla="*/ 523018 h 573309"/>
                <a:gd name="connsiteX3" fmla="*/ 275654 w 358235"/>
                <a:gd name="connsiteY3" fmla="*/ 507968 h 573309"/>
                <a:gd name="connsiteX4" fmla="*/ 298037 w 358235"/>
                <a:gd name="connsiteY4" fmla="*/ 502063 h 573309"/>
                <a:gd name="connsiteX5" fmla="*/ 316135 w 358235"/>
                <a:gd name="connsiteY5" fmla="*/ 495586 h 573309"/>
                <a:gd name="connsiteX6" fmla="*/ 356616 w 358235"/>
                <a:gd name="connsiteY6" fmla="*/ 483298 h 573309"/>
                <a:gd name="connsiteX7" fmla="*/ 354521 w 358235"/>
                <a:gd name="connsiteY7" fmla="*/ 465677 h 573309"/>
                <a:gd name="connsiteX8" fmla="*/ 358235 w 358235"/>
                <a:gd name="connsiteY8" fmla="*/ 435673 h 573309"/>
                <a:gd name="connsiteX9" fmla="*/ 341186 w 358235"/>
                <a:gd name="connsiteY9" fmla="*/ 433578 h 573309"/>
                <a:gd name="connsiteX10" fmla="*/ 330422 w 358235"/>
                <a:gd name="connsiteY10" fmla="*/ 414909 h 573309"/>
                <a:gd name="connsiteX11" fmla="*/ 324612 w 358235"/>
                <a:gd name="connsiteY11" fmla="*/ 392525 h 573309"/>
                <a:gd name="connsiteX12" fmla="*/ 310705 w 358235"/>
                <a:gd name="connsiteY12" fmla="*/ 364712 h 573309"/>
                <a:gd name="connsiteX13" fmla="*/ 304229 w 358235"/>
                <a:gd name="connsiteY13" fmla="*/ 346615 h 573309"/>
                <a:gd name="connsiteX14" fmla="*/ 303181 w 358235"/>
                <a:gd name="connsiteY14" fmla="*/ 320421 h 573309"/>
                <a:gd name="connsiteX15" fmla="*/ 297275 w 358235"/>
                <a:gd name="connsiteY15" fmla="*/ 297942 h 573309"/>
                <a:gd name="connsiteX16" fmla="*/ 299942 w 358235"/>
                <a:gd name="connsiteY16" fmla="*/ 276606 h 573309"/>
                <a:gd name="connsiteX17" fmla="*/ 302514 w 358235"/>
                <a:gd name="connsiteY17" fmla="*/ 255270 h 573309"/>
                <a:gd name="connsiteX18" fmla="*/ 304705 w 358235"/>
                <a:gd name="connsiteY18" fmla="*/ 238125 h 573309"/>
                <a:gd name="connsiteX19" fmla="*/ 312611 w 358235"/>
                <a:gd name="connsiteY19" fmla="*/ 174022 h 573309"/>
                <a:gd name="connsiteX20" fmla="*/ 330708 w 358235"/>
                <a:gd name="connsiteY20" fmla="*/ 167545 h 573309"/>
                <a:gd name="connsiteX21" fmla="*/ 308800 w 358235"/>
                <a:gd name="connsiteY21" fmla="*/ 169164 h 573309"/>
                <a:gd name="connsiteX22" fmla="*/ 315754 w 358235"/>
                <a:gd name="connsiteY22" fmla="*/ 148400 h 573309"/>
                <a:gd name="connsiteX23" fmla="*/ 328422 w 358235"/>
                <a:gd name="connsiteY23" fmla="*/ 45720 h 573309"/>
                <a:gd name="connsiteX24" fmla="*/ 317754 w 358235"/>
                <a:gd name="connsiteY24" fmla="*/ 27051 h 573309"/>
                <a:gd name="connsiteX25" fmla="*/ 296894 w 358235"/>
                <a:gd name="connsiteY25" fmla="*/ 20193 h 573309"/>
                <a:gd name="connsiteX26" fmla="*/ 281940 w 358235"/>
                <a:gd name="connsiteY26" fmla="*/ 952 h 573309"/>
                <a:gd name="connsiteX27" fmla="*/ 238315 w 358235"/>
                <a:gd name="connsiteY27" fmla="*/ 4286 h 573309"/>
                <a:gd name="connsiteX28" fmla="*/ 220123 w 358235"/>
                <a:gd name="connsiteY28" fmla="*/ 10668 h 573309"/>
                <a:gd name="connsiteX29" fmla="*/ 204216 w 358235"/>
                <a:gd name="connsiteY29" fmla="*/ 0 h 573309"/>
                <a:gd name="connsiteX30" fmla="*/ 186023 w 358235"/>
                <a:gd name="connsiteY30" fmla="*/ 6477 h 573309"/>
                <a:gd name="connsiteX31" fmla="*/ 171164 w 358235"/>
                <a:gd name="connsiteY31" fmla="*/ 22003 h 573309"/>
                <a:gd name="connsiteX32" fmla="*/ 156781 w 358235"/>
                <a:gd name="connsiteY32" fmla="*/ 33242 h 573309"/>
                <a:gd name="connsiteX33" fmla="*/ 141922 w 358235"/>
                <a:gd name="connsiteY33" fmla="*/ 118205 h 573309"/>
                <a:gd name="connsiteX34" fmla="*/ 139351 w 358235"/>
                <a:gd name="connsiteY34" fmla="*/ 139637 h 573309"/>
                <a:gd name="connsiteX35" fmla="*/ 124396 w 358235"/>
                <a:gd name="connsiteY35" fmla="*/ 155162 h 573309"/>
                <a:gd name="connsiteX36" fmla="*/ 130302 w 358235"/>
                <a:gd name="connsiteY36" fmla="*/ 177546 h 573309"/>
                <a:gd name="connsiteX37" fmla="*/ 123920 w 358235"/>
                <a:gd name="connsiteY37" fmla="*/ 194119 h 573309"/>
                <a:gd name="connsiteX38" fmla="*/ 115443 w 358235"/>
                <a:gd name="connsiteY38" fmla="*/ 227838 h 573309"/>
                <a:gd name="connsiteX39" fmla="*/ 99536 w 358235"/>
                <a:gd name="connsiteY39" fmla="*/ 251841 h 573309"/>
                <a:gd name="connsiteX40" fmla="*/ 88773 w 358235"/>
                <a:gd name="connsiteY40" fmla="*/ 233172 h 573309"/>
                <a:gd name="connsiteX41" fmla="*/ 86201 w 358235"/>
                <a:gd name="connsiteY41" fmla="*/ 254603 h 573309"/>
                <a:gd name="connsiteX42" fmla="*/ 65437 w 358235"/>
                <a:gd name="connsiteY42" fmla="*/ 282416 h 573309"/>
                <a:gd name="connsiteX43" fmla="*/ 36671 w 358235"/>
                <a:gd name="connsiteY43" fmla="*/ 304895 h 573309"/>
                <a:gd name="connsiteX44" fmla="*/ 4667 w 358235"/>
                <a:gd name="connsiteY44" fmla="*/ 318325 h 573309"/>
                <a:gd name="connsiteX45" fmla="*/ 0 w 358235"/>
                <a:gd name="connsiteY45" fmla="*/ 356806 h 573309"/>
                <a:gd name="connsiteX46" fmla="*/ 16002 w 358235"/>
                <a:gd name="connsiteY46" fmla="*/ 367475 h 573309"/>
                <a:gd name="connsiteX47" fmla="*/ 36766 w 358235"/>
                <a:gd name="connsiteY47" fmla="*/ 374333 h 573309"/>
                <a:gd name="connsiteX48" fmla="*/ 33623 w 358235"/>
                <a:gd name="connsiteY48" fmla="*/ 399955 h 573309"/>
                <a:gd name="connsiteX49" fmla="*/ 35719 w 358235"/>
                <a:gd name="connsiteY49" fmla="*/ 417576 h 573309"/>
                <a:gd name="connsiteX50" fmla="*/ 37909 w 358235"/>
                <a:gd name="connsiteY50" fmla="*/ 435197 h 573309"/>
                <a:gd name="connsiteX51" fmla="*/ 49149 w 358235"/>
                <a:gd name="connsiteY51" fmla="*/ 449675 h 573309"/>
                <a:gd name="connsiteX52" fmla="*/ 54959 w 358235"/>
                <a:gd name="connsiteY52" fmla="*/ 472059 h 573309"/>
                <a:gd name="connsiteX53" fmla="*/ 44387 w 358235"/>
                <a:gd name="connsiteY53" fmla="*/ 488156 h 573309"/>
                <a:gd name="connsiteX54" fmla="*/ 69913 w 358235"/>
                <a:gd name="connsiteY54" fmla="*/ 491300 h 573309"/>
                <a:gd name="connsiteX55" fmla="*/ 93916 w 358235"/>
                <a:gd name="connsiteY55" fmla="*/ 507301 h 573309"/>
                <a:gd name="connsiteX56" fmla="*/ 109347 w 358235"/>
                <a:gd name="connsiteY56" fmla="*/ 487489 h 573309"/>
                <a:gd name="connsiteX57" fmla="*/ 120015 w 358235"/>
                <a:gd name="connsiteY57" fmla="*/ 506159 h 573309"/>
                <a:gd name="connsiteX58" fmla="*/ 126968 w 358235"/>
                <a:gd name="connsiteY58" fmla="*/ 520065 h 573309"/>
                <a:gd name="connsiteX59" fmla="*/ 126492 w 358235"/>
                <a:gd name="connsiteY59" fmla="*/ 559022 h 573309"/>
                <a:gd name="connsiteX60" fmla="*/ 206978 w 358235"/>
                <a:gd name="connsiteY60" fmla="*/ 573310 h 573309"/>
                <a:gd name="connsiteX61" fmla="*/ 206978 w 358235"/>
                <a:gd name="connsiteY61" fmla="*/ 573310 h 573309"/>
                <a:gd name="connsiteX62" fmla="*/ 206978 w 358235"/>
                <a:gd name="connsiteY62" fmla="*/ 573310 h 573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8235" h="573309">
                  <a:moveTo>
                    <a:pt x="206978" y="573310"/>
                  </a:moveTo>
                  <a:lnTo>
                    <a:pt x="232029" y="545973"/>
                  </a:lnTo>
                  <a:lnTo>
                    <a:pt x="256508" y="523018"/>
                  </a:lnTo>
                  <a:lnTo>
                    <a:pt x="275654" y="507968"/>
                  </a:lnTo>
                  <a:lnTo>
                    <a:pt x="298037" y="502063"/>
                  </a:lnTo>
                  <a:lnTo>
                    <a:pt x="316135" y="495586"/>
                  </a:lnTo>
                  <a:lnTo>
                    <a:pt x="356616" y="483298"/>
                  </a:lnTo>
                  <a:lnTo>
                    <a:pt x="354521" y="465677"/>
                  </a:lnTo>
                  <a:lnTo>
                    <a:pt x="358235" y="435673"/>
                  </a:lnTo>
                  <a:lnTo>
                    <a:pt x="341186" y="433578"/>
                  </a:lnTo>
                  <a:lnTo>
                    <a:pt x="330422" y="414909"/>
                  </a:lnTo>
                  <a:lnTo>
                    <a:pt x="324612" y="392525"/>
                  </a:lnTo>
                  <a:lnTo>
                    <a:pt x="310705" y="364712"/>
                  </a:lnTo>
                  <a:lnTo>
                    <a:pt x="304229" y="346615"/>
                  </a:lnTo>
                  <a:lnTo>
                    <a:pt x="303181" y="320421"/>
                  </a:lnTo>
                  <a:lnTo>
                    <a:pt x="297275" y="297942"/>
                  </a:lnTo>
                  <a:lnTo>
                    <a:pt x="299942" y="276606"/>
                  </a:lnTo>
                  <a:lnTo>
                    <a:pt x="302514" y="255270"/>
                  </a:lnTo>
                  <a:lnTo>
                    <a:pt x="304705" y="238125"/>
                  </a:lnTo>
                  <a:lnTo>
                    <a:pt x="312611" y="174022"/>
                  </a:lnTo>
                  <a:lnTo>
                    <a:pt x="330708" y="167545"/>
                  </a:lnTo>
                  <a:lnTo>
                    <a:pt x="308800" y="169164"/>
                  </a:lnTo>
                  <a:lnTo>
                    <a:pt x="315754" y="148400"/>
                  </a:lnTo>
                  <a:lnTo>
                    <a:pt x="328422" y="45720"/>
                  </a:lnTo>
                  <a:lnTo>
                    <a:pt x="317754" y="27051"/>
                  </a:lnTo>
                  <a:lnTo>
                    <a:pt x="296894" y="20193"/>
                  </a:lnTo>
                  <a:lnTo>
                    <a:pt x="281940" y="952"/>
                  </a:lnTo>
                  <a:lnTo>
                    <a:pt x="238315" y="4286"/>
                  </a:lnTo>
                  <a:lnTo>
                    <a:pt x="220123" y="10668"/>
                  </a:lnTo>
                  <a:lnTo>
                    <a:pt x="204216" y="0"/>
                  </a:lnTo>
                  <a:lnTo>
                    <a:pt x="186023" y="6477"/>
                  </a:lnTo>
                  <a:lnTo>
                    <a:pt x="171164" y="22003"/>
                  </a:lnTo>
                  <a:lnTo>
                    <a:pt x="156781" y="33242"/>
                  </a:lnTo>
                  <a:lnTo>
                    <a:pt x="141922" y="118205"/>
                  </a:lnTo>
                  <a:lnTo>
                    <a:pt x="139351" y="139637"/>
                  </a:lnTo>
                  <a:lnTo>
                    <a:pt x="124396" y="155162"/>
                  </a:lnTo>
                  <a:lnTo>
                    <a:pt x="130302" y="177546"/>
                  </a:lnTo>
                  <a:lnTo>
                    <a:pt x="123920" y="194119"/>
                  </a:lnTo>
                  <a:lnTo>
                    <a:pt x="115443" y="227838"/>
                  </a:lnTo>
                  <a:lnTo>
                    <a:pt x="99536" y="251841"/>
                  </a:lnTo>
                  <a:lnTo>
                    <a:pt x="88773" y="233172"/>
                  </a:lnTo>
                  <a:lnTo>
                    <a:pt x="86201" y="254603"/>
                  </a:lnTo>
                  <a:lnTo>
                    <a:pt x="65437" y="282416"/>
                  </a:lnTo>
                  <a:lnTo>
                    <a:pt x="36671" y="304895"/>
                  </a:lnTo>
                  <a:lnTo>
                    <a:pt x="4667" y="318325"/>
                  </a:lnTo>
                  <a:lnTo>
                    <a:pt x="0" y="356806"/>
                  </a:lnTo>
                  <a:lnTo>
                    <a:pt x="16002" y="367475"/>
                  </a:lnTo>
                  <a:lnTo>
                    <a:pt x="36766" y="374333"/>
                  </a:lnTo>
                  <a:lnTo>
                    <a:pt x="33623" y="399955"/>
                  </a:lnTo>
                  <a:lnTo>
                    <a:pt x="35719" y="417576"/>
                  </a:lnTo>
                  <a:lnTo>
                    <a:pt x="37909" y="435197"/>
                  </a:lnTo>
                  <a:lnTo>
                    <a:pt x="49149" y="449675"/>
                  </a:lnTo>
                  <a:lnTo>
                    <a:pt x="54959" y="472059"/>
                  </a:lnTo>
                  <a:lnTo>
                    <a:pt x="44387" y="488156"/>
                  </a:lnTo>
                  <a:lnTo>
                    <a:pt x="69913" y="491300"/>
                  </a:lnTo>
                  <a:lnTo>
                    <a:pt x="93916" y="507301"/>
                  </a:lnTo>
                  <a:lnTo>
                    <a:pt x="109347" y="487489"/>
                  </a:lnTo>
                  <a:lnTo>
                    <a:pt x="120015" y="506159"/>
                  </a:lnTo>
                  <a:lnTo>
                    <a:pt x="126968" y="520065"/>
                  </a:lnTo>
                  <a:lnTo>
                    <a:pt x="126492" y="559022"/>
                  </a:lnTo>
                  <a:lnTo>
                    <a:pt x="206978" y="573310"/>
                  </a:lnTo>
                  <a:lnTo>
                    <a:pt x="206978" y="573310"/>
                  </a:lnTo>
                  <a:lnTo>
                    <a:pt x="206978" y="57331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C3AADE11-75FC-1152-1147-6C88A76F7C3D}"/>
                </a:ext>
              </a:extLst>
            </p:cNvPr>
            <p:cNvSpPr/>
            <p:nvPr/>
          </p:nvSpPr>
          <p:spPr>
            <a:xfrm>
              <a:off x="1023739" y="1676207"/>
              <a:ext cx="947155" cy="940097"/>
            </a:xfrm>
            <a:custGeom>
              <a:avLst/>
              <a:gdLst>
                <a:gd name="connsiteX0" fmla="*/ 353854 w 562451"/>
                <a:gd name="connsiteY0" fmla="*/ 558260 h 558260"/>
                <a:gd name="connsiteX1" fmla="*/ 371951 w 562451"/>
                <a:gd name="connsiteY1" fmla="*/ 551783 h 558260"/>
                <a:gd name="connsiteX2" fmla="*/ 390525 w 562451"/>
                <a:gd name="connsiteY2" fmla="*/ 506444 h 558260"/>
                <a:gd name="connsiteX3" fmla="*/ 413385 w 562451"/>
                <a:gd name="connsiteY3" fmla="*/ 496253 h 558260"/>
                <a:gd name="connsiteX4" fmla="*/ 429863 w 562451"/>
                <a:gd name="connsiteY4" fmla="*/ 502634 h 558260"/>
                <a:gd name="connsiteX5" fmla="*/ 451104 w 562451"/>
                <a:gd name="connsiteY5" fmla="*/ 470535 h 558260"/>
                <a:gd name="connsiteX6" fmla="*/ 470249 w 562451"/>
                <a:gd name="connsiteY6" fmla="*/ 455581 h 558260"/>
                <a:gd name="connsiteX7" fmla="*/ 474440 w 562451"/>
                <a:gd name="connsiteY7" fmla="*/ 421386 h 558260"/>
                <a:gd name="connsiteX8" fmla="*/ 476060 w 562451"/>
                <a:gd name="connsiteY8" fmla="*/ 443294 h 558260"/>
                <a:gd name="connsiteX9" fmla="*/ 501015 w 562451"/>
                <a:gd name="connsiteY9" fmla="*/ 416052 h 558260"/>
                <a:gd name="connsiteX10" fmla="*/ 513207 w 562451"/>
                <a:gd name="connsiteY10" fmla="*/ 387191 h 558260"/>
                <a:gd name="connsiteX11" fmla="*/ 511588 w 562451"/>
                <a:gd name="connsiteY11" fmla="*/ 365284 h 558260"/>
                <a:gd name="connsiteX12" fmla="*/ 522732 w 562451"/>
                <a:gd name="connsiteY12" fmla="*/ 344996 h 558260"/>
                <a:gd name="connsiteX13" fmla="*/ 515779 w 562451"/>
                <a:gd name="connsiteY13" fmla="*/ 331184 h 558260"/>
                <a:gd name="connsiteX14" fmla="*/ 526447 w 562451"/>
                <a:gd name="connsiteY14" fmla="*/ 315182 h 558260"/>
                <a:gd name="connsiteX15" fmla="*/ 544354 w 562451"/>
                <a:gd name="connsiteY15" fmla="*/ 204692 h 558260"/>
                <a:gd name="connsiteX16" fmla="*/ 562451 w 562451"/>
                <a:gd name="connsiteY16" fmla="*/ 198215 h 558260"/>
                <a:gd name="connsiteX17" fmla="*/ 547021 w 562451"/>
                <a:gd name="connsiteY17" fmla="*/ 183356 h 558260"/>
                <a:gd name="connsiteX18" fmla="*/ 535305 w 562451"/>
                <a:gd name="connsiteY18" fmla="*/ 173165 h 558260"/>
                <a:gd name="connsiteX19" fmla="*/ 514541 w 562451"/>
                <a:gd name="connsiteY19" fmla="*/ 166306 h 558260"/>
                <a:gd name="connsiteX20" fmla="*/ 477869 w 562451"/>
                <a:gd name="connsiteY20" fmla="*/ 148781 h 558260"/>
                <a:gd name="connsiteX21" fmla="*/ 428911 w 562451"/>
                <a:gd name="connsiteY21" fmla="*/ 125444 h 558260"/>
                <a:gd name="connsiteX22" fmla="*/ 432054 w 562451"/>
                <a:gd name="connsiteY22" fmla="*/ 99822 h 558260"/>
                <a:gd name="connsiteX23" fmla="*/ 405479 w 562451"/>
                <a:gd name="connsiteY23" fmla="*/ 105156 h 558260"/>
                <a:gd name="connsiteX24" fmla="*/ 363474 w 562451"/>
                <a:gd name="connsiteY24" fmla="*/ 95631 h 558260"/>
                <a:gd name="connsiteX25" fmla="*/ 343281 w 562451"/>
                <a:gd name="connsiteY25" fmla="*/ 84487 h 558260"/>
                <a:gd name="connsiteX26" fmla="*/ 326803 w 562451"/>
                <a:gd name="connsiteY26" fmla="*/ 78105 h 558260"/>
                <a:gd name="connsiteX27" fmla="*/ 261366 w 562451"/>
                <a:gd name="connsiteY27" fmla="*/ 48387 h 558260"/>
                <a:gd name="connsiteX28" fmla="*/ 175165 w 562451"/>
                <a:gd name="connsiteY28" fmla="*/ 11716 h 558260"/>
                <a:gd name="connsiteX29" fmla="*/ 150686 w 562451"/>
                <a:gd name="connsiteY29" fmla="*/ 0 h 558260"/>
                <a:gd name="connsiteX30" fmla="*/ 137446 w 562451"/>
                <a:gd name="connsiteY30" fmla="*/ 72104 h 558260"/>
                <a:gd name="connsiteX31" fmla="*/ 126873 w 562451"/>
                <a:gd name="connsiteY31" fmla="*/ 157448 h 558260"/>
                <a:gd name="connsiteX32" fmla="*/ 91821 w 562451"/>
                <a:gd name="connsiteY32" fmla="*/ 161830 h 558260"/>
                <a:gd name="connsiteX33" fmla="*/ 107252 w 562451"/>
                <a:gd name="connsiteY33" fmla="*/ 176689 h 558260"/>
                <a:gd name="connsiteX34" fmla="*/ 92393 w 562451"/>
                <a:gd name="connsiteY34" fmla="*/ 192215 h 558260"/>
                <a:gd name="connsiteX35" fmla="*/ 66866 w 562451"/>
                <a:gd name="connsiteY35" fmla="*/ 189071 h 558260"/>
                <a:gd name="connsiteX36" fmla="*/ 47720 w 562451"/>
                <a:gd name="connsiteY36" fmla="*/ 204026 h 558260"/>
                <a:gd name="connsiteX37" fmla="*/ 37624 w 562451"/>
                <a:gd name="connsiteY37" fmla="*/ 215836 h 558260"/>
                <a:gd name="connsiteX38" fmla="*/ 30766 w 562451"/>
                <a:gd name="connsiteY38" fmla="*/ 236601 h 558260"/>
                <a:gd name="connsiteX39" fmla="*/ 23336 w 562451"/>
                <a:gd name="connsiteY39" fmla="*/ 261747 h 558260"/>
                <a:gd name="connsiteX40" fmla="*/ 12192 w 562451"/>
                <a:gd name="connsiteY40" fmla="*/ 282035 h 558260"/>
                <a:gd name="connsiteX41" fmla="*/ 0 w 562451"/>
                <a:gd name="connsiteY41" fmla="*/ 310896 h 558260"/>
                <a:gd name="connsiteX42" fmla="*/ 14954 w 562451"/>
                <a:gd name="connsiteY42" fmla="*/ 330041 h 558260"/>
                <a:gd name="connsiteX43" fmla="*/ 26099 w 562451"/>
                <a:gd name="connsiteY43" fmla="*/ 344424 h 558260"/>
                <a:gd name="connsiteX44" fmla="*/ 35147 w 562451"/>
                <a:gd name="connsiteY44" fmla="*/ 375857 h 558260"/>
                <a:gd name="connsiteX45" fmla="*/ 60674 w 562451"/>
                <a:gd name="connsiteY45" fmla="*/ 379000 h 558260"/>
                <a:gd name="connsiteX46" fmla="*/ 62865 w 562451"/>
                <a:gd name="connsiteY46" fmla="*/ 396621 h 558260"/>
                <a:gd name="connsiteX47" fmla="*/ 67628 w 562451"/>
                <a:gd name="connsiteY47" fmla="*/ 427577 h 558260"/>
                <a:gd name="connsiteX48" fmla="*/ 69818 w 562451"/>
                <a:gd name="connsiteY48" fmla="*/ 445198 h 558260"/>
                <a:gd name="connsiteX49" fmla="*/ 70390 w 562451"/>
                <a:gd name="connsiteY49" fmla="*/ 475583 h 558260"/>
                <a:gd name="connsiteX50" fmla="*/ 60293 w 562451"/>
                <a:gd name="connsiteY50" fmla="*/ 487299 h 558260"/>
                <a:gd name="connsiteX51" fmla="*/ 53912 w 562451"/>
                <a:gd name="connsiteY51" fmla="*/ 503873 h 558260"/>
                <a:gd name="connsiteX52" fmla="*/ 120396 w 562451"/>
                <a:gd name="connsiteY52" fmla="*/ 525113 h 558260"/>
                <a:gd name="connsiteX53" fmla="*/ 142208 w 562451"/>
                <a:gd name="connsiteY53" fmla="*/ 523494 h 558260"/>
                <a:gd name="connsiteX54" fmla="*/ 159258 w 562451"/>
                <a:gd name="connsiteY54" fmla="*/ 525590 h 558260"/>
                <a:gd name="connsiteX55" fmla="*/ 181546 w 562451"/>
                <a:gd name="connsiteY55" fmla="*/ 519684 h 558260"/>
                <a:gd name="connsiteX56" fmla="*/ 200120 w 562451"/>
                <a:gd name="connsiteY56" fmla="*/ 508921 h 558260"/>
                <a:gd name="connsiteX57" fmla="*/ 218789 w 562451"/>
                <a:gd name="connsiteY57" fmla="*/ 498253 h 558260"/>
                <a:gd name="connsiteX58" fmla="*/ 239554 w 562451"/>
                <a:gd name="connsiteY58" fmla="*/ 505111 h 558260"/>
                <a:gd name="connsiteX59" fmla="*/ 255461 w 562451"/>
                <a:gd name="connsiteY59" fmla="*/ 515779 h 558260"/>
                <a:gd name="connsiteX60" fmla="*/ 276701 w 562451"/>
                <a:gd name="connsiteY60" fmla="*/ 518351 h 558260"/>
                <a:gd name="connsiteX61" fmla="*/ 296989 w 562451"/>
                <a:gd name="connsiteY61" fmla="*/ 529590 h 558260"/>
                <a:gd name="connsiteX62" fmla="*/ 318230 w 562451"/>
                <a:gd name="connsiteY62" fmla="*/ 532162 h 558260"/>
                <a:gd name="connsiteX63" fmla="*/ 325184 w 562451"/>
                <a:gd name="connsiteY63" fmla="*/ 546068 h 558260"/>
                <a:gd name="connsiteX64" fmla="*/ 345948 w 562451"/>
                <a:gd name="connsiteY64" fmla="*/ 552926 h 558260"/>
                <a:gd name="connsiteX65" fmla="*/ 353854 w 562451"/>
                <a:gd name="connsiteY65" fmla="*/ 558260 h 558260"/>
                <a:gd name="connsiteX66" fmla="*/ 353854 w 562451"/>
                <a:gd name="connsiteY66" fmla="*/ 558260 h 558260"/>
                <a:gd name="connsiteX67" fmla="*/ 353854 w 562451"/>
                <a:gd name="connsiteY67" fmla="*/ 558260 h 55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62451" h="558260">
                  <a:moveTo>
                    <a:pt x="353854" y="558260"/>
                  </a:moveTo>
                  <a:lnTo>
                    <a:pt x="371951" y="551783"/>
                  </a:lnTo>
                  <a:lnTo>
                    <a:pt x="390525" y="506444"/>
                  </a:lnTo>
                  <a:lnTo>
                    <a:pt x="413385" y="496253"/>
                  </a:lnTo>
                  <a:lnTo>
                    <a:pt x="429863" y="502634"/>
                  </a:lnTo>
                  <a:lnTo>
                    <a:pt x="451104" y="470535"/>
                  </a:lnTo>
                  <a:lnTo>
                    <a:pt x="470249" y="455581"/>
                  </a:lnTo>
                  <a:lnTo>
                    <a:pt x="474440" y="421386"/>
                  </a:lnTo>
                  <a:lnTo>
                    <a:pt x="476060" y="443294"/>
                  </a:lnTo>
                  <a:lnTo>
                    <a:pt x="501015" y="416052"/>
                  </a:lnTo>
                  <a:lnTo>
                    <a:pt x="513207" y="387191"/>
                  </a:lnTo>
                  <a:lnTo>
                    <a:pt x="511588" y="365284"/>
                  </a:lnTo>
                  <a:lnTo>
                    <a:pt x="522732" y="344996"/>
                  </a:lnTo>
                  <a:lnTo>
                    <a:pt x="515779" y="331184"/>
                  </a:lnTo>
                  <a:lnTo>
                    <a:pt x="526447" y="315182"/>
                  </a:lnTo>
                  <a:lnTo>
                    <a:pt x="544354" y="204692"/>
                  </a:lnTo>
                  <a:lnTo>
                    <a:pt x="562451" y="198215"/>
                  </a:lnTo>
                  <a:lnTo>
                    <a:pt x="547021" y="183356"/>
                  </a:lnTo>
                  <a:lnTo>
                    <a:pt x="535305" y="173165"/>
                  </a:lnTo>
                  <a:lnTo>
                    <a:pt x="514541" y="166306"/>
                  </a:lnTo>
                  <a:lnTo>
                    <a:pt x="477869" y="148781"/>
                  </a:lnTo>
                  <a:lnTo>
                    <a:pt x="428911" y="125444"/>
                  </a:lnTo>
                  <a:lnTo>
                    <a:pt x="432054" y="99822"/>
                  </a:lnTo>
                  <a:lnTo>
                    <a:pt x="405479" y="105156"/>
                  </a:lnTo>
                  <a:lnTo>
                    <a:pt x="363474" y="95631"/>
                  </a:lnTo>
                  <a:lnTo>
                    <a:pt x="343281" y="84487"/>
                  </a:lnTo>
                  <a:lnTo>
                    <a:pt x="326803" y="78105"/>
                  </a:lnTo>
                  <a:lnTo>
                    <a:pt x="261366" y="48387"/>
                  </a:lnTo>
                  <a:lnTo>
                    <a:pt x="175165" y="11716"/>
                  </a:lnTo>
                  <a:lnTo>
                    <a:pt x="150686" y="0"/>
                  </a:lnTo>
                  <a:lnTo>
                    <a:pt x="137446" y="72104"/>
                  </a:lnTo>
                  <a:lnTo>
                    <a:pt x="126873" y="157448"/>
                  </a:lnTo>
                  <a:lnTo>
                    <a:pt x="91821" y="161830"/>
                  </a:lnTo>
                  <a:lnTo>
                    <a:pt x="107252" y="176689"/>
                  </a:lnTo>
                  <a:lnTo>
                    <a:pt x="92393" y="192215"/>
                  </a:lnTo>
                  <a:lnTo>
                    <a:pt x="66866" y="189071"/>
                  </a:lnTo>
                  <a:lnTo>
                    <a:pt x="47720" y="204026"/>
                  </a:lnTo>
                  <a:lnTo>
                    <a:pt x="37624" y="215836"/>
                  </a:lnTo>
                  <a:lnTo>
                    <a:pt x="30766" y="236601"/>
                  </a:lnTo>
                  <a:lnTo>
                    <a:pt x="23336" y="261747"/>
                  </a:lnTo>
                  <a:lnTo>
                    <a:pt x="12192" y="282035"/>
                  </a:lnTo>
                  <a:lnTo>
                    <a:pt x="0" y="310896"/>
                  </a:lnTo>
                  <a:lnTo>
                    <a:pt x="14954" y="330041"/>
                  </a:lnTo>
                  <a:lnTo>
                    <a:pt x="26099" y="344424"/>
                  </a:lnTo>
                  <a:lnTo>
                    <a:pt x="35147" y="375857"/>
                  </a:lnTo>
                  <a:lnTo>
                    <a:pt x="60674" y="379000"/>
                  </a:lnTo>
                  <a:lnTo>
                    <a:pt x="62865" y="396621"/>
                  </a:lnTo>
                  <a:lnTo>
                    <a:pt x="67628" y="427577"/>
                  </a:lnTo>
                  <a:lnTo>
                    <a:pt x="69818" y="445198"/>
                  </a:lnTo>
                  <a:lnTo>
                    <a:pt x="70390" y="475583"/>
                  </a:lnTo>
                  <a:lnTo>
                    <a:pt x="60293" y="487299"/>
                  </a:lnTo>
                  <a:lnTo>
                    <a:pt x="53912" y="503873"/>
                  </a:lnTo>
                  <a:lnTo>
                    <a:pt x="120396" y="525113"/>
                  </a:lnTo>
                  <a:lnTo>
                    <a:pt x="142208" y="523494"/>
                  </a:lnTo>
                  <a:lnTo>
                    <a:pt x="159258" y="525590"/>
                  </a:lnTo>
                  <a:lnTo>
                    <a:pt x="181546" y="519684"/>
                  </a:lnTo>
                  <a:lnTo>
                    <a:pt x="200120" y="508921"/>
                  </a:lnTo>
                  <a:lnTo>
                    <a:pt x="218789" y="498253"/>
                  </a:lnTo>
                  <a:lnTo>
                    <a:pt x="239554" y="505111"/>
                  </a:lnTo>
                  <a:lnTo>
                    <a:pt x="255461" y="515779"/>
                  </a:lnTo>
                  <a:lnTo>
                    <a:pt x="276701" y="518351"/>
                  </a:lnTo>
                  <a:lnTo>
                    <a:pt x="296989" y="529590"/>
                  </a:lnTo>
                  <a:lnTo>
                    <a:pt x="318230" y="532162"/>
                  </a:lnTo>
                  <a:lnTo>
                    <a:pt x="325184" y="546068"/>
                  </a:lnTo>
                  <a:lnTo>
                    <a:pt x="345948" y="552926"/>
                  </a:lnTo>
                  <a:lnTo>
                    <a:pt x="353854" y="558260"/>
                  </a:lnTo>
                  <a:lnTo>
                    <a:pt x="353854" y="558260"/>
                  </a:lnTo>
                  <a:lnTo>
                    <a:pt x="353854" y="558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B09E532D-4760-455F-A5E9-AA64AB6065DC}"/>
                </a:ext>
              </a:extLst>
            </p:cNvPr>
            <p:cNvSpPr/>
            <p:nvPr/>
          </p:nvSpPr>
          <p:spPr>
            <a:xfrm>
              <a:off x="616164" y="360"/>
              <a:ext cx="873211" cy="700300"/>
            </a:xfrm>
            <a:custGeom>
              <a:avLst/>
              <a:gdLst>
                <a:gd name="connsiteX0" fmla="*/ 321469 w 518541"/>
                <a:gd name="connsiteY0" fmla="*/ 415862 h 415861"/>
                <a:gd name="connsiteX1" fmla="*/ 339566 w 518541"/>
                <a:gd name="connsiteY1" fmla="*/ 409480 h 415861"/>
                <a:gd name="connsiteX2" fmla="*/ 344329 w 518541"/>
                <a:gd name="connsiteY2" fmla="*/ 371189 h 415861"/>
                <a:gd name="connsiteX3" fmla="*/ 367760 w 518541"/>
                <a:gd name="connsiteY3" fmla="*/ 356807 h 415861"/>
                <a:gd name="connsiteX4" fmla="*/ 374142 w 518541"/>
                <a:gd name="connsiteY4" fmla="*/ 340328 h 415861"/>
                <a:gd name="connsiteX5" fmla="*/ 402908 w 518541"/>
                <a:gd name="connsiteY5" fmla="*/ 317945 h 415861"/>
                <a:gd name="connsiteX6" fmla="*/ 422529 w 518541"/>
                <a:gd name="connsiteY6" fmla="*/ 298799 h 415861"/>
                <a:gd name="connsiteX7" fmla="*/ 448151 w 518541"/>
                <a:gd name="connsiteY7" fmla="*/ 301943 h 415861"/>
                <a:gd name="connsiteX8" fmla="*/ 446532 w 518541"/>
                <a:gd name="connsiteY8" fmla="*/ 280226 h 415861"/>
                <a:gd name="connsiteX9" fmla="*/ 462058 w 518541"/>
                <a:gd name="connsiteY9" fmla="*/ 295085 h 415861"/>
                <a:gd name="connsiteX10" fmla="*/ 476441 w 518541"/>
                <a:gd name="connsiteY10" fmla="*/ 283845 h 415861"/>
                <a:gd name="connsiteX11" fmla="*/ 475298 w 518541"/>
                <a:gd name="connsiteY11" fmla="*/ 257842 h 415861"/>
                <a:gd name="connsiteX12" fmla="*/ 498253 w 518541"/>
                <a:gd name="connsiteY12" fmla="*/ 247745 h 415861"/>
                <a:gd name="connsiteX13" fmla="*/ 507111 w 518541"/>
                <a:gd name="connsiteY13" fmla="*/ 175451 h 415861"/>
                <a:gd name="connsiteX14" fmla="*/ 511302 w 518541"/>
                <a:gd name="connsiteY14" fmla="*/ 141446 h 415861"/>
                <a:gd name="connsiteX15" fmla="*/ 500158 w 518541"/>
                <a:gd name="connsiteY15" fmla="*/ 127064 h 415861"/>
                <a:gd name="connsiteX16" fmla="*/ 493681 w 518541"/>
                <a:gd name="connsiteY16" fmla="*/ 108966 h 415861"/>
                <a:gd name="connsiteX17" fmla="*/ 509016 w 518541"/>
                <a:gd name="connsiteY17" fmla="*/ 54769 h 415861"/>
                <a:gd name="connsiteX18" fmla="*/ 502634 w 518541"/>
                <a:gd name="connsiteY18" fmla="*/ 36767 h 415861"/>
                <a:gd name="connsiteX19" fmla="*/ 518541 w 518541"/>
                <a:gd name="connsiteY19" fmla="*/ 12763 h 415861"/>
                <a:gd name="connsiteX20" fmla="*/ 449771 w 518541"/>
                <a:gd name="connsiteY20" fmla="*/ 8573 h 415861"/>
                <a:gd name="connsiteX21" fmla="*/ 302514 w 518541"/>
                <a:gd name="connsiteY21" fmla="*/ 7715 h 415861"/>
                <a:gd name="connsiteX22" fmla="*/ 99727 w 518541"/>
                <a:gd name="connsiteY22" fmla="*/ 0 h 415861"/>
                <a:gd name="connsiteX23" fmla="*/ 0 w 518541"/>
                <a:gd name="connsiteY23" fmla="*/ 571 h 415861"/>
                <a:gd name="connsiteX24" fmla="*/ 10287 w 518541"/>
                <a:gd name="connsiteY24" fmla="*/ 92488 h 415861"/>
                <a:gd name="connsiteX25" fmla="*/ 32576 w 518541"/>
                <a:gd name="connsiteY25" fmla="*/ 298133 h 415861"/>
                <a:gd name="connsiteX26" fmla="*/ 40767 w 518541"/>
                <a:gd name="connsiteY26" fmla="*/ 372618 h 415861"/>
                <a:gd name="connsiteX27" fmla="*/ 87725 w 518541"/>
                <a:gd name="connsiteY27" fmla="*/ 378333 h 415861"/>
                <a:gd name="connsiteX28" fmla="*/ 113348 w 518541"/>
                <a:gd name="connsiteY28" fmla="*/ 381572 h 415861"/>
                <a:gd name="connsiteX29" fmla="*/ 253651 w 518541"/>
                <a:gd name="connsiteY29" fmla="*/ 403193 h 415861"/>
                <a:gd name="connsiteX30" fmla="*/ 295846 w 518541"/>
                <a:gd name="connsiteY30" fmla="*/ 412718 h 415861"/>
                <a:gd name="connsiteX31" fmla="*/ 318230 w 518541"/>
                <a:gd name="connsiteY31" fmla="*/ 406813 h 415861"/>
                <a:gd name="connsiteX32" fmla="*/ 321469 w 518541"/>
                <a:gd name="connsiteY32" fmla="*/ 415862 h 415861"/>
                <a:gd name="connsiteX33" fmla="*/ 321469 w 518541"/>
                <a:gd name="connsiteY33" fmla="*/ 415862 h 415861"/>
                <a:gd name="connsiteX34" fmla="*/ 321469 w 518541"/>
                <a:gd name="connsiteY34" fmla="*/ 415862 h 41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18541" h="415861">
                  <a:moveTo>
                    <a:pt x="321469" y="415862"/>
                  </a:moveTo>
                  <a:lnTo>
                    <a:pt x="339566" y="409480"/>
                  </a:lnTo>
                  <a:lnTo>
                    <a:pt x="344329" y="371189"/>
                  </a:lnTo>
                  <a:lnTo>
                    <a:pt x="367760" y="356807"/>
                  </a:lnTo>
                  <a:lnTo>
                    <a:pt x="374142" y="340328"/>
                  </a:lnTo>
                  <a:lnTo>
                    <a:pt x="402908" y="317945"/>
                  </a:lnTo>
                  <a:lnTo>
                    <a:pt x="422529" y="298799"/>
                  </a:lnTo>
                  <a:lnTo>
                    <a:pt x="448151" y="301943"/>
                  </a:lnTo>
                  <a:lnTo>
                    <a:pt x="446532" y="280226"/>
                  </a:lnTo>
                  <a:lnTo>
                    <a:pt x="462058" y="295085"/>
                  </a:lnTo>
                  <a:lnTo>
                    <a:pt x="476441" y="283845"/>
                  </a:lnTo>
                  <a:lnTo>
                    <a:pt x="475298" y="257842"/>
                  </a:lnTo>
                  <a:lnTo>
                    <a:pt x="498253" y="247745"/>
                  </a:lnTo>
                  <a:lnTo>
                    <a:pt x="507111" y="175451"/>
                  </a:lnTo>
                  <a:lnTo>
                    <a:pt x="511302" y="141446"/>
                  </a:lnTo>
                  <a:lnTo>
                    <a:pt x="500158" y="127064"/>
                  </a:lnTo>
                  <a:lnTo>
                    <a:pt x="493681" y="108966"/>
                  </a:lnTo>
                  <a:lnTo>
                    <a:pt x="509016" y="54769"/>
                  </a:lnTo>
                  <a:lnTo>
                    <a:pt x="502634" y="36767"/>
                  </a:lnTo>
                  <a:lnTo>
                    <a:pt x="518541" y="12763"/>
                  </a:lnTo>
                  <a:lnTo>
                    <a:pt x="449771" y="8573"/>
                  </a:lnTo>
                  <a:lnTo>
                    <a:pt x="302514" y="7715"/>
                  </a:lnTo>
                  <a:lnTo>
                    <a:pt x="99727" y="0"/>
                  </a:lnTo>
                  <a:lnTo>
                    <a:pt x="0" y="571"/>
                  </a:lnTo>
                  <a:lnTo>
                    <a:pt x="10287" y="92488"/>
                  </a:lnTo>
                  <a:lnTo>
                    <a:pt x="32576" y="298133"/>
                  </a:lnTo>
                  <a:lnTo>
                    <a:pt x="40767" y="372618"/>
                  </a:lnTo>
                  <a:lnTo>
                    <a:pt x="87725" y="378333"/>
                  </a:lnTo>
                  <a:lnTo>
                    <a:pt x="113348" y="381572"/>
                  </a:lnTo>
                  <a:lnTo>
                    <a:pt x="253651" y="403193"/>
                  </a:lnTo>
                  <a:lnTo>
                    <a:pt x="295846" y="412718"/>
                  </a:lnTo>
                  <a:lnTo>
                    <a:pt x="318230" y="406813"/>
                  </a:lnTo>
                  <a:lnTo>
                    <a:pt x="321469" y="415862"/>
                  </a:lnTo>
                  <a:lnTo>
                    <a:pt x="321469" y="415862"/>
                  </a:lnTo>
                  <a:lnTo>
                    <a:pt x="321469" y="4158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F131AF66-F90B-FB75-E761-D13DBBF09A76}"/>
                </a:ext>
              </a:extLst>
            </p:cNvPr>
            <p:cNvSpPr/>
            <p:nvPr/>
          </p:nvSpPr>
          <p:spPr>
            <a:xfrm>
              <a:off x="-147173" y="1664498"/>
              <a:ext cx="670627" cy="862304"/>
            </a:xfrm>
            <a:custGeom>
              <a:avLst/>
              <a:gdLst>
                <a:gd name="connsiteX0" fmla="*/ 29432 w 398240"/>
                <a:gd name="connsiteY0" fmla="*/ 512064 h 512064"/>
                <a:gd name="connsiteX1" fmla="*/ 35814 w 398240"/>
                <a:gd name="connsiteY1" fmla="*/ 495586 h 512064"/>
                <a:gd name="connsiteX2" fmla="*/ 50197 w 398240"/>
                <a:gd name="connsiteY2" fmla="*/ 484346 h 512064"/>
                <a:gd name="connsiteX3" fmla="*/ 69342 w 398240"/>
                <a:gd name="connsiteY3" fmla="*/ 469487 h 512064"/>
                <a:gd name="connsiteX4" fmla="*/ 86392 w 398240"/>
                <a:gd name="connsiteY4" fmla="*/ 471583 h 512064"/>
                <a:gd name="connsiteX5" fmla="*/ 113062 w 398240"/>
                <a:gd name="connsiteY5" fmla="*/ 466249 h 512064"/>
                <a:gd name="connsiteX6" fmla="*/ 130683 w 398240"/>
                <a:gd name="connsiteY6" fmla="*/ 464058 h 512064"/>
                <a:gd name="connsiteX7" fmla="*/ 152019 w 398240"/>
                <a:gd name="connsiteY7" fmla="*/ 466725 h 512064"/>
                <a:gd name="connsiteX8" fmla="*/ 170688 w 398240"/>
                <a:gd name="connsiteY8" fmla="*/ 456057 h 512064"/>
                <a:gd name="connsiteX9" fmla="*/ 195263 w 398240"/>
                <a:gd name="connsiteY9" fmla="*/ 467773 h 512064"/>
                <a:gd name="connsiteX10" fmla="*/ 217646 w 398240"/>
                <a:gd name="connsiteY10" fmla="*/ 461867 h 512064"/>
                <a:gd name="connsiteX11" fmla="*/ 232601 w 398240"/>
                <a:gd name="connsiteY11" fmla="*/ 446437 h 512064"/>
                <a:gd name="connsiteX12" fmla="*/ 289655 w 398240"/>
                <a:gd name="connsiteY12" fmla="*/ 440531 h 512064"/>
                <a:gd name="connsiteX13" fmla="*/ 311468 w 398240"/>
                <a:gd name="connsiteY13" fmla="*/ 438912 h 512064"/>
                <a:gd name="connsiteX14" fmla="*/ 327565 w 398240"/>
                <a:gd name="connsiteY14" fmla="*/ 449485 h 512064"/>
                <a:gd name="connsiteX15" fmla="*/ 329660 w 398240"/>
                <a:gd name="connsiteY15" fmla="*/ 432530 h 512064"/>
                <a:gd name="connsiteX16" fmla="*/ 352520 w 398240"/>
                <a:gd name="connsiteY16" fmla="*/ 422339 h 512064"/>
                <a:gd name="connsiteX17" fmla="*/ 358902 w 398240"/>
                <a:gd name="connsiteY17" fmla="*/ 371285 h 512064"/>
                <a:gd name="connsiteX18" fmla="*/ 377000 w 398240"/>
                <a:gd name="connsiteY18" fmla="*/ 364903 h 512064"/>
                <a:gd name="connsiteX19" fmla="*/ 391859 w 398240"/>
                <a:gd name="connsiteY19" fmla="*/ 349472 h 512064"/>
                <a:gd name="connsiteX20" fmla="*/ 398240 w 398240"/>
                <a:gd name="connsiteY20" fmla="*/ 332994 h 512064"/>
                <a:gd name="connsiteX21" fmla="*/ 392906 w 398240"/>
                <a:gd name="connsiteY21" fmla="*/ 306419 h 512064"/>
                <a:gd name="connsiteX22" fmla="*/ 390716 w 398240"/>
                <a:gd name="connsiteY22" fmla="*/ 288893 h 512064"/>
                <a:gd name="connsiteX23" fmla="*/ 375190 w 398240"/>
                <a:gd name="connsiteY23" fmla="*/ 274034 h 512064"/>
                <a:gd name="connsiteX24" fmla="*/ 359188 w 398240"/>
                <a:gd name="connsiteY24" fmla="*/ 263366 h 512064"/>
                <a:gd name="connsiteX25" fmla="*/ 343186 w 398240"/>
                <a:gd name="connsiteY25" fmla="*/ 252794 h 512064"/>
                <a:gd name="connsiteX26" fmla="*/ 327088 w 398240"/>
                <a:gd name="connsiteY26" fmla="*/ 242126 h 512064"/>
                <a:gd name="connsiteX27" fmla="*/ 307848 w 398240"/>
                <a:gd name="connsiteY27" fmla="*/ 222504 h 512064"/>
                <a:gd name="connsiteX28" fmla="*/ 317945 w 398240"/>
                <a:gd name="connsiteY28" fmla="*/ 176212 h 512064"/>
                <a:gd name="connsiteX29" fmla="*/ 344043 w 398240"/>
                <a:gd name="connsiteY29" fmla="*/ 175165 h 512064"/>
                <a:gd name="connsiteX30" fmla="*/ 330613 w 398240"/>
                <a:gd name="connsiteY30" fmla="*/ 143256 h 512064"/>
                <a:gd name="connsiteX31" fmla="*/ 343186 w 398240"/>
                <a:gd name="connsiteY31" fmla="*/ 6667 h 512064"/>
                <a:gd name="connsiteX32" fmla="*/ 239173 w 398240"/>
                <a:gd name="connsiteY32" fmla="*/ 6763 h 512064"/>
                <a:gd name="connsiteX33" fmla="*/ 228505 w 398240"/>
                <a:gd name="connsiteY33" fmla="*/ 22669 h 512064"/>
                <a:gd name="connsiteX34" fmla="*/ 213646 w 398240"/>
                <a:gd name="connsiteY34" fmla="*/ 38100 h 512064"/>
                <a:gd name="connsiteX35" fmla="*/ 192310 w 398240"/>
                <a:gd name="connsiteY35" fmla="*/ 35528 h 512064"/>
                <a:gd name="connsiteX36" fmla="*/ 176213 w 398240"/>
                <a:gd name="connsiteY36" fmla="*/ 24860 h 512064"/>
                <a:gd name="connsiteX37" fmla="*/ 159639 w 398240"/>
                <a:gd name="connsiteY37" fmla="*/ 18478 h 512064"/>
                <a:gd name="connsiteX38" fmla="*/ 148495 w 398240"/>
                <a:gd name="connsiteY38" fmla="*/ 4191 h 512064"/>
                <a:gd name="connsiteX39" fmla="*/ 114300 w 398240"/>
                <a:gd name="connsiteY39" fmla="*/ 0 h 512064"/>
                <a:gd name="connsiteX40" fmla="*/ 92393 w 398240"/>
                <a:gd name="connsiteY40" fmla="*/ 1619 h 512064"/>
                <a:gd name="connsiteX41" fmla="*/ 89249 w 398240"/>
                <a:gd name="connsiteY41" fmla="*/ 27146 h 512064"/>
                <a:gd name="connsiteX42" fmla="*/ 86106 w 398240"/>
                <a:gd name="connsiteY42" fmla="*/ 52673 h 512064"/>
                <a:gd name="connsiteX43" fmla="*/ 73438 w 398240"/>
                <a:gd name="connsiteY43" fmla="*/ 85630 h 512064"/>
                <a:gd name="connsiteX44" fmla="*/ 53721 w 398240"/>
                <a:gd name="connsiteY44" fmla="*/ 104775 h 512064"/>
                <a:gd name="connsiteX45" fmla="*/ 23908 w 398240"/>
                <a:gd name="connsiteY45" fmla="*/ 135636 h 512064"/>
                <a:gd name="connsiteX46" fmla="*/ 27718 w 398240"/>
                <a:gd name="connsiteY46" fmla="*/ 174974 h 512064"/>
                <a:gd name="connsiteX47" fmla="*/ 37910 w 398240"/>
                <a:gd name="connsiteY47" fmla="*/ 197834 h 512064"/>
                <a:gd name="connsiteX48" fmla="*/ 30956 w 398240"/>
                <a:gd name="connsiteY48" fmla="*/ 218599 h 512064"/>
                <a:gd name="connsiteX49" fmla="*/ 17145 w 398240"/>
                <a:gd name="connsiteY49" fmla="*/ 260032 h 512064"/>
                <a:gd name="connsiteX50" fmla="*/ 22098 w 398240"/>
                <a:gd name="connsiteY50" fmla="*/ 290894 h 512064"/>
                <a:gd name="connsiteX51" fmla="*/ 49340 w 398240"/>
                <a:gd name="connsiteY51" fmla="*/ 350425 h 512064"/>
                <a:gd name="connsiteX52" fmla="*/ 68104 w 398240"/>
                <a:gd name="connsiteY52" fmla="*/ 374332 h 512064"/>
                <a:gd name="connsiteX53" fmla="*/ 70295 w 398240"/>
                <a:gd name="connsiteY53" fmla="*/ 391858 h 512064"/>
                <a:gd name="connsiteX54" fmla="*/ 61246 w 398240"/>
                <a:gd name="connsiteY54" fmla="*/ 429578 h 512064"/>
                <a:gd name="connsiteX55" fmla="*/ 50673 w 398240"/>
                <a:gd name="connsiteY55" fmla="*/ 445579 h 512064"/>
                <a:gd name="connsiteX56" fmla="*/ 19717 w 398240"/>
                <a:gd name="connsiteY56" fmla="*/ 450342 h 512064"/>
                <a:gd name="connsiteX57" fmla="*/ 0 w 398240"/>
                <a:gd name="connsiteY57" fmla="*/ 469582 h 512064"/>
                <a:gd name="connsiteX58" fmla="*/ 8573 w 398240"/>
                <a:gd name="connsiteY58" fmla="*/ 505111 h 512064"/>
                <a:gd name="connsiteX59" fmla="*/ 29432 w 398240"/>
                <a:gd name="connsiteY59" fmla="*/ 512064 h 512064"/>
                <a:gd name="connsiteX60" fmla="*/ 29432 w 398240"/>
                <a:gd name="connsiteY60" fmla="*/ 512064 h 512064"/>
                <a:gd name="connsiteX61" fmla="*/ 29432 w 398240"/>
                <a:gd name="connsiteY61" fmla="*/ 512064 h 51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98240" h="512064">
                  <a:moveTo>
                    <a:pt x="29432" y="512064"/>
                  </a:moveTo>
                  <a:lnTo>
                    <a:pt x="35814" y="495586"/>
                  </a:lnTo>
                  <a:lnTo>
                    <a:pt x="50197" y="484346"/>
                  </a:lnTo>
                  <a:lnTo>
                    <a:pt x="69342" y="469487"/>
                  </a:lnTo>
                  <a:lnTo>
                    <a:pt x="86392" y="471583"/>
                  </a:lnTo>
                  <a:lnTo>
                    <a:pt x="113062" y="466249"/>
                  </a:lnTo>
                  <a:lnTo>
                    <a:pt x="130683" y="464058"/>
                  </a:lnTo>
                  <a:lnTo>
                    <a:pt x="152019" y="466725"/>
                  </a:lnTo>
                  <a:lnTo>
                    <a:pt x="170688" y="456057"/>
                  </a:lnTo>
                  <a:lnTo>
                    <a:pt x="195263" y="467773"/>
                  </a:lnTo>
                  <a:lnTo>
                    <a:pt x="217646" y="461867"/>
                  </a:lnTo>
                  <a:lnTo>
                    <a:pt x="232601" y="446437"/>
                  </a:lnTo>
                  <a:lnTo>
                    <a:pt x="289655" y="440531"/>
                  </a:lnTo>
                  <a:lnTo>
                    <a:pt x="311468" y="438912"/>
                  </a:lnTo>
                  <a:lnTo>
                    <a:pt x="327565" y="449485"/>
                  </a:lnTo>
                  <a:lnTo>
                    <a:pt x="329660" y="432530"/>
                  </a:lnTo>
                  <a:lnTo>
                    <a:pt x="352520" y="422339"/>
                  </a:lnTo>
                  <a:lnTo>
                    <a:pt x="358902" y="371285"/>
                  </a:lnTo>
                  <a:lnTo>
                    <a:pt x="377000" y="364903"/>
                  </a:lnTo>
                  <a:lnTo>
                    <a:pt x="391859" y="349472"/>
                  </a:lnTo>
                  <a:lnTo>
                    <a:pt x="398240" y="332994"/>
                  </a:lnTo>
                  <a:lnTo>
                    <a:pt x="392906" y="306419"/>
                  </a:lnTo>
                  <a:lnTo>
                    <a:pt x="390716" y="288893"/>
                  </a:lnTo>
                  <a:lnTo>
                    <a:pt x="375190" y="274034"/>
                  </a:lnTo>
                  <a:lnTo>
                    <a:pt x="359188" y="263366"/>
                  </a:lnTo>
                  <a:lnTo>
                    <a:pt x="343186" y="252794"/>
                  </a:lnTo>
                  <a:lnTo>
                    <a:pt x="327088" y="242126"/>
                  </a:lnTo>
                  <a:lnTo>
                    <a:pt x="307848" y="222504"/>
                  </a:lnTo>
                  <a:lnTo>
                    <a:pt x="317945" y="176212"/>
                  </a:lnTo>
                  <a:lnTo>
                    <a:pt x="344043" y="175165"/>
                  </a:lnTo>
                  <a:lnTo>
                    <a:pt x="330613" y="143256"/>
                  </a:lnTo>
                  <a:lnTo>
                    <a:pt x="343186" y="6667"/>
                  </a:lnTo>
                  <a:lnTo>
                    <a:pt x="239173" y="6763"/>
                  </a:lnTo>
                  <a:lnTo>
                    <a:pt x="228505" y="22669"/>
                  </a:lnTo>
                  <a:lnTo>
                    <a:pt x="213646" y="38100"/>
                  </a:lnTo>
                  <a:lnTo>
                    <a:pt x="192310" y="35528"/>
                  </a:lnTo>
                  <a:lnTo>
                    <a:pt x="176213" y="24860"/>
                  </a:lnTo>
                  <a:lnTo>
                    <a:pt x="159639" y="18478"/>
                  </a:lnTo>
                  <a:lnTo>
                    <a:pt x="148495" y="4191"/>
                  </a:lnTo>
                  <a:lnTo>
                    <a:pt x="114300" y="0"/>
                  </a:lnTo>
                  <a:lnTo>
                    <a:pt x="92393" y="1619"/>
                  </a:lnTo>
                  <a:lnTo>
                    <a:pt x="89249" y="27146"/>
                  </a:lnTo>
                  <a:lnTo>
                    <a:pt x="86106" y="52673"/>
                  </a:lnTo>
                  <a:lnTo>
                    <a:pt x="73438" y="85630"/>
                  </a:lnTo>
                  <a:lnTo>
                    <a:pt x="53721" y="104775"/>
                  </a:lnTo>
                  <a:lnTo>
                    <a:pt x="23908" y="135636"/>
                  </a:lnTo>
                  <a:lnTo>
                    <a:pt x="27718" y="174974"/>
                  </a:lnTo>
                  <a:lnTo>
                    <a:pt x="37910" y="197834"/>
                  </a:lnTo>
                  <a:lnTo>
                    <a:pt x="30956" y="218599"/>
                  </a:lnTo>
                  <a:lnTo>
                    <a:pt x="17145" y="260032"/>
                  </a:lnTo>
                  <a:lnTo>
                    <a:pt x="22098" y="290894"/>
                  </a:lnTo>
                  <a:lnTo>
                    <a:pt x="49340" y="350425"/>
                  </a:lnTo>
                  <a:lnTo>
                    <a:pt x="68104" y="374332"/>
                  </a:lnTo>
                  <a:lnTo>
                    <a:pt x="70295" y="391858"/>
                  </a:lnTo>
                  <a:lnTo>
                    <a:pt x="61246" y="429578"/>
                  </a:lnTo>
                  <a:lnTo>
                    <a:pt x="50673" y="445579"/>
                  </a:lnTo>
                  <a:lnTo>
                    <a:pt x="19717" y="450342"/>
                  </a:lnTo>
                  <a:lnTo>
                    <a:pt x="0" y="469582"/>
                  </a:lnTo>
                  <a:lnTo>
                    <a:pt x="8573" y="505111"/>
                  </a:lnTo>
                  <a:lnTo>
                    <a:pt x="29432" y="512064"/>
                  </a:lnTo>
                  <a:lnTo>
                    <a:pt x="29432" y="512064"/>
                  </a:lnTo>
                  <a:lnTo>
                    <a:pt x="29432" y="51206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0625943D-3E80-534C-06CF-FF27A3279F67}"/>
                </a:ext>
              </a:extLst>
            </p:cNvPr>
            <p:cNvSpPr/>
            <p:nvPr/>
          </p:nvSpPr>
          <p:spPr>
            <a:xfrm>
              <a:off x="1426019" y="17201"/>
              <a:ext cx="974743" cy="629083"/>
            </a:xfrm>
            <a:custGeom>
              <a:avLst/>
              <a:gdLst>
                <a:gd name="connsiteX0" fmla="*/ 311087 w 578834"/>
                <a:gd name="connsiteY0" fmla="*/ 373571 h 373570"/>
                <a:gd name="connsiteX1" fmla="*/ 333470 w 578834"/>
                <a:gd name="connsiteY1" fmla="*/ 367665 h 373570"/>
                <a:gd name="connsiteX2" fmla="*/ 351472 w 578834"/>
                <a:gd name="connsiteY2" fmla="*/ 361283 h 373570"/>
                <a:gd name="connsiteX3" fmla="*/ 345091 w 578834"/>
                <a:gd name="connsiteY3" fmla="*/ 343091 h 373570"/>
                <a:gd name="connsiteX4" fmla="*/ 356235 w 578834"/>
                <a:gd name="connsiteY4" fmla="*/ 322802 h 373570"/>
                <a:gd name="connsiteX5" fmla="*/ 373856 w 578834"/>
                <a:gd name="connsiteY5" fmla="*/ 320612 h 373570"/>
                <a:gd name="connsiteX6" fmla="*/ 389191 w 578834"/>
                <a:gd name="connsiteY6" fmla="*/ 300895 h 373570"/>
                <a:gd name="connsiteX7" fmla="*/ 403574 w 578834"/>
                <a:gd name="connsiteY7" fmla="*/ 289655 h 373570"/>
                <a:gd name="connsiteX8" fmla="*/ 428625 w 578834"/>
                <a:gd name="connsiteY8" fmla="*/ 297085 h 373570"/>
                <a:gd name="connsiteX9" fmla="*/ 444532 w 578834"/>
                <a:gd name="connsiteY9" fmla="*/ 307753 h 373570"/>
                <a:gd name="connsiteX10" fmla="*/ 443484 w 578834"/>
                <a:gd name="connsiteY10" fmla="*/ 281559 h 373570"/>
                <a:gd name="connsiteX11" fmla="*/ 458343 w 578834"/>
                <a:gd name="connsiteY11" fmla="*/ 266033 h 373570"/>
                <a:gd name="connsiteX12" fmla="*/ 489204 w 578834"/>
                <a:gd name="connsiteY12" fmla="*/ 226505 h 373570"/>
                <a:gd name="connsiteX13" fmla="*/ 496062 w 578834"/>
                <a:gd name="connsiteY13" fmla="*/ 205645 h 373570"/>
                <a:gd name="connsiteX14" fmla="*/ 499205 w 578834"/>
                <a:gd name="connsiteY14" fmla="*/ 180118 h 373570"/>
                <a:gd name="connsiteX15" fmla="*/ 507682 w 578834"/>
                <a:gd name="connsiteY15" fmla="*/ 146399 h 373570"/>
                <a:gd name="connsiteX16" fmla="*/ 528923 w 578834"/>
                <a:gd name="connsiteY16" fmla="*/ 114395 h 373570"/>
                <a:gd name="connsiteX17" fmla="*/ 556070 w 578834"/>
                <a:gd name="connsiteY17" fmla="*/ 70009 h 373570"/>
                <a:gd name="connsiteX18" fmla="*/ 568262 w 578834"/>
                <a:gd name="connsiteY18" fmla="*/ 41243 h 373570"/>
                <a:gd name="connsiteX19" fmla="*/ 578834 w 578834"/>
                <a:gd name="connsiteY19" fmla="*/ 25146 h 373570"/>
                <a:gd name="connsiteX20" fmla="*/ 551688 w 578834"/>
                <a:gd name="connsiteY20" fmla="*/ 191 h 373570"/>
                <a:gd name="connsiteX21" fmla="*/ 383000 w 578834"/>
                <a:gd name="connsiteY21" fmla="*/ 1048 h 373570"/>
                <a:gd name="connsiteX22" fmla="*/ 313849 w 578834"/>
                <a:gd name="connsiteY22" fmla="*/ 1143 h 373570"/>
                <a:gd name="connsiteX23" fmla="*/ 93535 w 578834"/>
                <a:gd name="connsiteY23" fmla="*/ 0 h 373570"/>
                <a:gd name="connsiteX24" fmla="*/ 37147 w 578834"/>
                <a:gd name="connsiteY24" fmla="*/ 1619 h 373570"/>
                <a:gd name="connsiteX25" fmla="*/ 35052 w 578834"/>
                <a:gd name="connsiteY25" fmla="*/ 18764 h 373570"/>
                <a:gd name="connsiteX26" fmla="*/ 32956 w 578834"/>
                <a:gd name="connsiteY26" fmla="*/ 35814 h 373570"/>
                <a:gd name="connsiteX27" fmla="*/ 22288 w 578834"/>
                <a:gd name="connsiteY27" fmla="*/ 86487 h 373570"/>
                <a:gd name="connsiteX28" fmla="*/ 0 w 578834"/>
                <a:gd name="connsiteY28" fmla="*/ 92488 h 373570"/>
                <a:gd name="connsiteX29" fmla="*/ 6953 w 578834"/>
                <a:gd name="connsiteY29" fmla="*/ 106299 h 373570"/>
                <a:gd name="connsiteX30" fmla="*/ 27718 w 578834"/>
                <a:gd name="connsiteY30" fmla="*/ 113157 h 373570"/>
                <a:gd name="connsiteX31" fmla="*/ 27718 w 578834"/>
                <a:gd name="connsiteY31" fmla="*/ 147923 h 373570"/>
                <a:gd name="connsiteX32" fmla="*/ 18193 w 578834"/>
                <a:gd name="connsiteY32" fmla="*/ 224790 h 373570"/>
                <a:gd name="connsiteX33" fmla="*/ 45434 w 578834"/>
                <a:gd name="connsiteY33" fmla="*/ 249745 h 373570"/>
                <a:gd name="connsiteX34" fmla="*/ 116205 w 578834"/>
                <a:gd name="connsiteY34" fmla="*/ 306229 h 373570"/>
                <a:gd name="connsiteX35" fmla="*/ 136493 w 578834"/>
                <a:gd name="connsiteY35" fmla="*/ 317373 h 373570"/>
                <a:gd name="connsiteX36" fmla="*/ 158305 w 578834"/>
                <a:gd name="connsiteY36" fmla="*/ 350425 h 373570"/>
                <a:gd name="connsiteX37" fmla="*/ 172688 w 578834"/>
                <a:gd name="connsiteY37" fmla="*/ 339185 h 373570"/>
                <a:gd name="connsiteX38" fmla="*/ 199263 w 578834"/>
                <a:gd name="connsiteY38" fmla="*/ 333756 h 373570"/>
                <a:gd name="connsiteX39" fmla="*/ 222123 w 578834"/>
                <a:gd name="connsiteY39" fmla="*/ 323564 h 373570"/>
                <a:gd name="connsiteX40" fmla="*/ 239744 w 578834"/>
                <a:gd name="connsiteY40" fmla="*/ 321469 h 373570"/>
                <a:gd name="connsiteX41" fmla="*/ 255175 w 578834"/>
                <a:gd name="connsiteY41" fmla="*/ 336328 h 373570"/>
                <a:gd name="connsiteX42" fmla="*/ 275368 w 578834"/>
                <a:gd name="connsiteY42" fmla="*/ 347472 h 373570"/>
                <a:gd name="connsiteX43" fmla="*/ 291941 w 578834"/>
                <a:gd name="connsiteY43" fmla="*/ 353854 h 373570"/>
                <a:gd name="connsiteX44" fmla="*/ 307848 w 578834"/>
                <a:gd name="connsiteY44" fmla="*/ 364522 h 373570"/>
                <a:gd name="connsiteX45" fmla="*/ 311087 w 578834"/>
                <a:gd name="connsiteY45" fmla="*/ 373571 h 373570"/>
                <a:gd name="connsiteX46" fmla="*/ 311087 w 578834"/>
                <a:gd name="connsiteY46" fmla="*/ 373571 h 373570"/>
                <a:gd name="connsiteX47" fmla="*/ 311087 w 578834"/>
                <a:gd name="connsiteY47" fmla="*/ 373571 h 373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78834" h="373570">
                  <a:moveTo>
                    <a:pt x="311087" y="373571"/>
                  </a:moveTo>
                  <a:lnTo>
                    <a:pt x="333470" y="367665"/>
                  </a:lnTo>
                  <a:lnTo>
                    <a:pt x="351472" y="361283"/>
                  </a:lnTo>
                  <a:lnTo>
                    <a:pt x="345091" y="343091"/>
                  </a:lnTo>
                  <a:lnTo>
                    <a:pt x="356235" y="322802"/>
                  </a:lnTo>
                  <a:lnTo>
                    <a:pt x="373856" y="320612"/>
                  </a:lnTo>
                  <a:lnTo>
                    <a:pt x="389191" y="300895"/>
                  </a:lnTo>
                  <a:lnTo>
                    <a:pt x="403574" y="289655"/>
                  </a:lnTo>
                  <a:lnTo>
                    <a:pt x="428625" y="297085"/>
                  </a:lnTo>
                  <a:lnTo>
                    <a:pt x="444532" y="307753"/>
                  </a:lnTo>
                  <a:lnTo>
                    <a:pt x="443484" y="281559"/>
                  </a:lnTo>
                  <a:lnTo>
                    <a:pt x="458343" y="266033"/>
                  </a:lnTo>
                  <a:lnTo>
                    <a:pt x="489204" y="226505"/>
                  </a:lnTo>
                  <a:lnTo>
                    <a:pt x="496062" y="205645"/>
                  </a:lnTo>
                  <a:lnTo>
                    <a:pt x="499205" y="180118"/>
                  </a:lnTo>
                  <a:lnTo>
                    <a:pt x="507682" y="146399"/>
                  </a:lnTo>
                  <a:lnTo>
                    <a:pt x="528923" y="114395"/>
                  </a:lnTo>
                  <a:lnTo>
                    <a:pt x="556070" y="70009"/>
                  </a:lnTo>
                  <a:lnTo>
                    <a:pt x="568262" y="41243"/>
                  </a:lnTo>
                  <a:lnTo>
                    <a:pt x="578834" y="25146"/>
                  </a:lnTo>
                  <a:lnTo>
                    <a:pt x="551688" y="191"/>
                  </a:lnTo>
                  <a:lnTo>
                    <a:pt x="383000" y="1048"/>
                  </a:lnTo>
                  <a:lnTo>
                    <a:pt x="313849" y="1143"/>
                  </a:lnTo>
                  <a:lnTo>
                    <a:pt x="93535" y="0"/>
                  </a:lnTo>
                  <a:lnTo>
                    <a:pt x="37147" y="1619"/>
                  </a:lnTo>
                  <a:lnTo>
                    <a:pt x="35052" y="18764"/>
                  </a:lnTo>
                  <a:lnTo>
                    <a:pt x="32956" y="35814"/>
                  </a:lnTo>
                  <a:lnTo>
                    <a:pt x="22288" y="86487"/>
                  </a:lnTo>
                  <a:lnTo>
                    <a:pt x="0" y="92488"/>
                  </a:lnTo>
                  <a:lnTo>
                    <a:pt x="6953" y="106299"/>
                  </a:lnTo>
                  <a:lnTo>
                    <a:pt x="27718" y="113157"/>
                  </a:lnTo>
                  <a:lnTo>
                    <a:pt x="27718" y="147923"/>
                  </a:lnTo>
                  <a:lnTo>
                    <a:pt x="18193" y="224790"/>
                  </a:lnTo>
                  <a:lnTo>
                    <a:pt x="45434" y="249745"/>
                  </a:lnTo>
                  <a:lnTo>
                    <a:pt x="116205" y="306229"/>
                  </a:lnTo>
                  <a:lnTo>
                    <a:pt x="136493" y="317373"/>
                  </a:lnTo>
                  <a:lnTo>
                    <a:pt x="158305" y="350425"/>
                  </a:lnTo>
                  <a:lnTo>
                    <a:pt x="172688" y="339185"/>
                  </a:lnTo>
                  <a:lnTo>
                    <a:pt x="199263" y="333756"/>
                  </a:lnTo>
                  <a:lnTo>
                    <a:pt x="222123" y="323564"/>
                  </a:lnTo>
                  <a:lnTo>
                    <a:pt x="239744" y="321469"/>
                  </a:lnTo>
                  <a:lnTo>
                    <a:pt x="255175" y="336328"/>
                  </a:lnTo>
                  <a:lnTo>
                    <a:pt x="275368" y="347472"/>
                  </a:lnTo>
                  <a:lnTo>
                    <a:pt x="291941" y="353854"/>
                  </a:lnTo>
                  <a:lnTo>
                    <a:pt x="307848" y="364522"/>
                  </a:lnTo>
                  <a:lnTo>
                    <a:pt x="311087" y="373571"/>
                  </a:lnTo>
                  <a:lnTo>
                    <a:pt x="311087" y="373571"/>
                  </a:lnTo>
                  <a:lnTo>
                    <a:pt x="311087" y="3735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81371DE1-C0F2-6014-C70D-45F2AF7B7549}"/>
                </a:ext>
              </a:extLst>
            </p:cNvPr>
            <p:cNvSpPr/>
            <p:nvPr/>
          </p:nvSpPr>
          <p:spPr>
            <a:xfrm>
              <a:off x="-91194" y="-117212"/>
              <a:ext cx="767186" cy="755478"/>
            </a:xfrm>
            <a:custGeom>
              <a:avLst/>
              <a:gdLst>
                <a:gd name="connsiteX0" fmla="*/ 226314 w 455580"/>
                <a:gd name="connsiteY0" fmla="*/ 448627 h 448627"/>
                <a:gd name="connsiteX1" fmla="*/ 265557 w 455580"/>
                <a:gd name="connsiteY1" fmla="*/ 444722 h 448627"/>
                <a:gd name="connsiteX2" fmla="*/ 297371 w 455580"/>
                <a:gd name="connsiteY2" fmla="*/ 431292 h 448627"/>
                <a:gd name="connsiteX3" fmla="*/ 329756 w 455580"/>
                <a:gd name="connsiteY3" fmla="*/ 413671 h 448627"/>
                <a:gd name="connsiteX4" fmla="*/ 455581 w 455580"/>
                <a:gd name="connsiteY4" fmla="*/ 407480 h 448627"/>
                <a:gd name="connsiteX5" fmla="*/ 453961 w 455580"/>
                <a:gd name="connsiteY5" fmla="*/ 385572 h 448627"/>
                <a:gd name="connsiteX6" fmla="*/ 429863 w 455580"/>
                <a:gd name="connsiteY6" fmla="*/ 161354 h 448627"/>
                <a:gd name="connsiteX7" fmla="*/ 419767 w 455580"/>
                <a:gd name="connsiteY7" fmla="*/ 68961 h 448627"/>
                <a:gd name="connsiteX8" fmla="*/ 368236 w 455580"/>
                <a:gd name="connsiteY8" fmla="*/ 66961 h 448627"/>
                <a:gd name="connsiteX9" fmla="*/ 213265 w 455580"/>
                <a:gd name="connsiteY9" fmla="*/ 65151 h 448627"/>
                <a:gd name="connsiteX10" fmla="*/ 217932 w 455580"/>
                <a:gd name="connsiteY10" fmla="*/ 26765 h 448627"/>
                <a:gd name="connsiteX11" fmla="*/ 175546 w 455580"/>
                <a:gd name="connsiteY11" fmla="*/ 21431 h 448627"/>
                <a:gd name="connsiteX12" fmla="*/ 56579 w 455580"/>
                <a:gd name="connsiteY12" fmla="*/ 6763 h 448627"/>
                <a:gd name="connsiteX13" fmla="*/ 1333 w 455580"/>
                <a:gd name="connsiteY13" fmla="*/ 0 h 448627"/>
                <a:gd name="connsiteX14" fmla="*/ 2476 w 455580"/>
                <a:gd name="connsiteY14" fmla="*/ 26194 h 448627"/>
                <a:gd name="connsiteX15" fmla="*/ 12573 w 455580"/>
                <a:gd name="connsiteY15" fmla="*/ 49054 h 448627"/>
                <a:gd name="connsiteX16" fmla="*/ 23717 w 455580"/>
                <a:gd name="connsiteY16" fmla="*/ 98203 h 448627"/>
                <a:gd name="connsiteX17" fmla="*/ 28004 w 455580"/>
                <a:gd name="connsiteY17" fmla="*/ 133445 h 448627"/>
                <a:gd name="connsiteX18" fmla="*/ 31242 w 455580"/>
                <a:gd name="connsiteY18" fmla="*/ 177165 h 448627"/>
                <a:gd name="connsiteX19" fmla="*/ 23813 w 455580"/>
                <a:gd name="connsiteY19" fmla="*/ 202311 h 448627"/>
                <a:gd name="connsiteX20" fmla="*/ 7429 w 455580"/>
                <a:gd name="connsiteY20" fmla="*/ 230696 h 448627"/>
                <a:gd name="connsiteX21" fmla="*/ 7906 w 455580"/>
                <a:gd name="connsiteY21" fmla="*/ 261080 h 448627"/>
                <a:gd name="connsiteX22" fmla="*/ 0 w 455580"/>
                <a:gd name="connsiteY22" fmla="*/ 290513 h 448627"/>
                <a:gd name="connsiteX23" fmla="*/ 21241 w 455580"/>
                <a:gd name="connsiteY23" fmla="*/ 327851 h 448627"/>
                <a:gd name="connsiteX24" fmla="*/ 31337 w 455580"/>
                <a:gd name="connsiteY24" fmla="*/ 350806 h 448627"/>
                <a:gd name="connsiteX25" fmla="*/ 55817 w 455580"/>
                <a:gd name="connsiteY25" fmla="*/ 397193 h 448627"/>
                <a:gd name="connsiteX26" fmla="*/ 71247 w 455580"/>
                <a:gd name="connsiteY26" fmla="*/ 412052 h 448627"/>
                <a:gd name="connsiteX27" fmla="*/ 105251 w 455580"/>
                <a:gd name="connsiteY27" fmla="*/ 416243 h 448627"/>
                <a:gd name="connsiteX28" fmla="*/ 125921 w 455580"/>
                <a:gd name="connsiteY28" fmla="*/ 423196 h 448627"/>
                <a:gd name="connsiteX29" fmla="*/ 158306 w 455580"/>
                <a:gd name="connsiteY29" fmla="*/ 440150 h 448627"/>
                <a:gd name="connsiteX30" fmla="*/ 187547 w 455580"/>
                <a:gd name="connsiteY30" fmla="*/ 448151 h 448627"/>
                <a:gd name="connsiteX31" fmla="*/ 226314 w 455580"/>
                <a:gd name="connsiteY31" fmla="*/ 448627 h 448627"/>
                <a:gd name="connsiteX32" fmla="*/ 226314 w 455580"/>
                <a:gd name="connsiteY32" fmla="*/ 448627 h 448627"/>
                <a:gd name="connsiteX33" fmla="*/ 226314 w 455580"/>
                <a:gd name="connsiteY33" fmla="*/ 448627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55580" h="448627">
                  <a:moveTo>
                    <a:pt x="226314" y="448627"/>
                  </a:moveTo>
                  <a:lnTo>
                    <a:pt x="265557" y="444722"/>
                  </a:lnTo>
                  <a:lnTo>
                    <a:pt x="297371" y="431292"/>
                  </a:lnTo>
                  <a:lnTo>
                    <a:pt x="329756" y="413671"/>
                  </a:lnTo>
                  <a:lnTo>
                    <a:pt x="455581" y="407480"/>
                  </a:lnTo>
                  <a:lnTo>
                    <a:pt x="453961" y="385572"/>
                  </a:lnTo>
                  <a:lnTo>
                    <a:pt x="429863" y="161354"/>
                  </a:lnTo>
                  <a:lnTo>
                    <a:pt x="419767" y="68961"/>
                  </a:lnTo>
                  <a:lnTo>
                    <a:pt x="368236" y="66961"/>
                  </a:lnTo>
                  <a:lnTo>
                    <a:pt x="213265" y="65151"/>
                  </a:lnTo>
                  <a:lnTo>
                    <a:pt x="217932" y="26765"/>
                  </a:lnTo>
                  <a:lnTo>
                    <a:pt x="175546" y="21431"/>
                  </a:lnTo>
                  <a:lnTo>
                    <a:pt x="56579" y="6763"/>
                  </a:lnTo>
                  <a:lnTo>
                    <a:pt x="1333" y="0"/>
                  </a:lnTo>
                  <a:lnTo>
                    <a:pt x="2476" y="26194"/>
                  </a:lnTo>
                  <a:lnTo>
                    <a:pt x="12573" y="49054"/>
                  </a:lnTo>
                  <a:lnTo>
                    <a:pt x="23717" y="98203"/>
                  </a:lnTo>
                  <a:lnTo>
                    <a:pt x="28004" y="133445"/>
                  </a:lnTo>
                  <a:lnTo>
                    <a:pt x="31242" y="177165"/>
                  </a:lnTo>
                  <a:lnTo>
                    <a:pt x="23813" y="202311"/>
                  </a:lnTo>
                  <a:lnTo>
                    <a:pt x="7429" y="230696"/>
                  </a:lnTo>
                  <a:lnTo>
                    <a:pt x="7906" y="261080"/>
                  </a:lnTo>
                  <a:lnTo>
                    <a:pt x="0" y="290513"/>
                  </a:lnTo>
                  <a:lnTo>
                    <a:pt x="21241" y="327851"/>
                  </a:lnTo>
                  <a:lnTo>
                    <a:pt x="31337" y="350806"/>
                  </a:lnTo>
                  <a:lnTo>
                    <a:pt x="55817" y="397193"/>
                  </a:lnTo>
                  <a:lnTo>
                    <a:pt x="71247" y="412052"/>
                  </a:lnTo>
                  <a:lnTo>
                    <a:pt x="105251" y="416243"/>
                  </a:lnTo>
                  <a:lnTo>
                    <a:pt x="125921" y="423196"/>
                  </a:lnTo>
                  <a:lnTo>
                    <a:pt x="158306" y="440150"/>
                  </a:lnTo>
                  <a:lnTo>
                    <a:pt x="187547" y="448151"/>
                  </a:lnTo>
                  <a:lnTo>
                    <a:pt x="226314" y="448627"/>
                  </a:lnTo>
                  <a:lnTo>
                    <a:pt x="226314" y="448627"/>
                  </a:lnTo>
                  <a:lnTo>
                    <a:pt x="226314" y="4486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352F3820-3BE1-4E44-A600-69976D950E0D}"/>
                </a:ext>
              </a:extLst>
            </p:cNvPr>
            <p:cNvSpPr/>
            <p:nvPr/>
          </p:nvSpPr>
          <p:spPr>
            <a:xfrm>
              <a:off x="-125039" y="2403616"/>
              <a:ext cx="761574" cy="1035695"/>
            </a:xfrm>
            <a:custGeom>
              <a:avLst/>
              <a:gdLst>
                <a:gd name="connsiteX0" fmla="*/ 404431 w 452247"/>
                <a:gd name="connsiteY0" fmla="*/ 615029 h 615029"/>
                <a:gd name="connsiteX1" fmla="*/ 398050 w 452247"/>
                <a:gd name="connsiteY1" fmla="*/ 596932 h 615029"/>
                <a:gd name="connsiteX2" fmla="*/ 404908 w 452247"/>
                <a:gd name="connsiteY2" fmla="*/ 576072 h 615029"/>
                <a:gd name="connsiteX3" fmla="*/ 431006 w 452247"/>
                <a:gd name="connsiteY3" fmla="*/ 575024 h 615029"/>
                <a:gd name="connsiteX4" fmla="*/ 433197 w 452247"/>
                <a:gd name="connsiteY4" fmla="*/ 557975 h 615029"/>
                <a:gd name="connsiteX5" fmla="*/ 426053 w 452247"/>
                <a:gd name="connsiteY5" fmla="*/ 440150 h 615029"/>
                <a:gd name="connsiteX6" fmla="*/ 440436 w 452247"/>
                <a:gd name="connsiteY6" fmla="*/ 428911 h 615029"/>
                <a:gd name="connsiteX7" fmla="*/ 446246 w 452247"/>
                <a:gd name="connsiteY7" fmla="*/ 382048 h 615029"/>
                <a:gd name="connsiteX8" fmla="*/ 441293 w 452247"/>
                <a:gd name="connsiteY8" fmla="*/ 316421 h 615029"/>
                <a:gd name="connsiteX9" fmla="*/ 452247 w 452247"/>
                <a:gd name="connsiteY9" fmla="*/ 122873 h 615029"/>
                <a:gd name="connsiteX10" fmla="*/ 437293 w 452247"/>
                <a:gd name="connsiteY10" fmla="*/ 103727 h 615029"/>
                <a:gd name="connsiteX11" fmla="*/ 422338 w 452247"/>
                <a:gd name="connsiteY11" fmla="*/ 84582 h 615029"/>
                <a:gd name="connsiteX12" fmla="*/ 398336 w 452247"/>
                <a:gd name="connsiteY12" fmla="*/ 68675 h 615029"/>
                <a:gd name="connsiteX13" fmla="*/ 386048 w 452247"/>
                <a:gd name="connsiteY13" fmla="*/ 28099 h 615029"/>
                <a:gd name="connsiteX14" fmla="*/ 343376 w 452247"/>
                <a:gd name="connsiteY14" fmla="*/ 22860 h 615029"/>
                <a:gd name="connsiteX15" fmla="*/ 314611 w 452247"/>
                <a:gd name="connsiteY15" fmla="*/ 10668 h 615029"/>
                <a:gd name="connsiteX16" fmla="*/ 298609 w 452247"/>
                <a:gd name="connsiteY16" fmla="*/ 0 h 615029"/>
                <a:gd name="connsiteX17" fmla="*/ 276796 w 452247"/>
                <a:gd name="connsiteY17" fmla="*/ 1619 h 615029"/>
                <a:gd name="connsiteX18" fmla="*/ 228886 w 452247"/>
                <a:gd name="connsiteY18" fmla="*/ 4382 h 615029"/>
                <a:gd name="connsiteX19" fmla="*/ 210217 w 452247"/>
                <a:gd name="connsiteY19" fmla="*/ 15145 h 615029"/>
                <a:gd name="connsiteX20" fmla="*/ 182594 w 452247"/>
                <a:gd name="connsiteY20" fmla="*/ 29051 h 615029"/>
                <a:gd name="connsiteX21" fmla="*/ 167069 w 452247"/>
                <a:gd name="connsiteY21" fmla="*/ 14097 h 615029"/>
                <a:gd name="connsiteX22" fmla="*/ 148971 w 452247"/>
                <a:gd name="connsiteY22" fmla="*/ 20574 h 615029"/>
                <a:gd name="connsiteX23" fmla="*/ 126111 w 452247"/>
                <a:gd name="connsiteY23" fmla="*/ 30671 h 615029"/>
                <a:gd name="connsiteX24" fmla="*/ 104204 w 452247"/>
                <a:gd name="connsiteY24" fmla="*/ 32290 h 615029"/>
                <a:gd name="connsiteX25" fmla="*/ 78105 w 452247"/>
                <a:gd name="connsiteY25" fmla="*/ 33433 h 615029"/>
                <a:gd name="connsiteX26" fmla="*/ 56864 w 452247"/>
                <a:gd name="connsiteY26" fmla="*/ 30766 h 615029"/>
                <a:gd name="connsiteX27" fmla="*/ 37719 w 452247"/>
                <a:gd name="connsiteY27" fmla="*/ 45815 h 615029"/>
                <a:gd name="connsiteX28" fmla="*/ 23336 w 452247"/>
                <a:gd name="connsiteY28" fmla="*/ 56960 h 615029"/>
                <a:gd name="connsiteX29" fmla="*/ 41434 w 452247"/>
                <a:gd name="connsiteY29" fmla="*/ 85249 h 615029"/>
                <a:gd name="connsiteX30" fmla="*/ 52102 w 452247"/>
                <a:gd name="connsiteY30" fmla="*/ 103823 h 615029"/>
                <a:gd name="connsiteX31" fmla="*/ 15430 w 452247"/>
                <a:gd name="connsiteY31" fmla="*/ 120967 h 615029"/>
                <a:gd name="connsiteX32" fmla="*/ 0 w 452247"/>
                <a:gd name="connsiteY32" fmla="*/ 140684 h 615029"/>
                <a:gd name="connsiteX33" fmla="*/ 22955 w 452247"/>
                <a:gd name="connsiteY33" fmla="*/ 165164 h 615029"/>
                <a:gd name="connsiteX34" fmla="*/ 7525 w 452247"/>
                <a:gd name="connsiteY34" fmla="*/ 184975 h 615029"/>
                <a:gd name="connsiteX35" fmla="*/ 4858 w 452247"/>
                <a:gd name="connsiteY35" fmla="*/ 206312 h 615029"/>
                <a:gd name="connsiteX36" fmla="*/ 6477 w 452247"/>
                <a:gd name="connsiteY36" fmla="*/ 228124 h 615029"/>
                <a:gd name="connsiteX37" fmla="*/ 24098 w 452247"/>
                <a:gd name="connsiteY37" fmla="*/ 225933 h 615029"/>
                <a:gd name="connsiteX38" fmla="*/ 40100 w 452247"/>
                <a:gd name="connsiteY38" fmla="*/ 236601 h 615029"/>
                <a:gd name="connsiteX39" fmla="*/ 34385 w 452247"/>
                <a:gd name="connsiteY39" fmla="*/ 352806 h 615029"/>
                <a:gd name="connsiteX40" fmla="*/ 31813 w 452247"/>
                <a:gd name="connsiteY40" fmla="*/ 408813 h 615029"/>
                <a:gd name="connsiteX41" fmla="*/ 25717 w 452247"/>
                <a:gd name="connsiteY41" fmla="*/ 598646 h 615029"/>
                <a:gd name="connsiteX42" fmla="*/ 120491 w 452247"/>
                <a:gd name="connsiteY42" fmla="*/ 601599 h 615029"/>
                <a:gd name="connsiteX43" fmla="*/ 404431 w 452247"/>
                <a:gd name="connsiteY43" fmla="*/ 615029 h 615029"/>
                <a:gd name="connsiteX44" fmla="*/ 404431 w 452247"/>
                <a:gd name="connsiteY44" fmla="*/ 615029 h 615029"/>
                <a:gd name="connsiteX45" fmla="*/ 404431 w 452247"/>
                <a:gd name="connsiteY45" fmla="*/ 615029 h 615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52247" h="615029">
                  <a:moveTo>
                    <a:pt x="404431" y="615029"/>
                  </a:moveTo>
                  <a:lnTo>
                    <a:pt x="398050" y="596932"/>
                  </a:lnTo>
                  <a:lnTo>
                    <a:pt x="404908" y="576072"/>
                  </a:lnTo>
                  <a:lnTo>
                    <a:pt x="431006" y="575024"/>
                  </a:lnTo>
                  <a:lnTo>
                    <a:pt x="433197" y="557975"/>
                  </a:lnTo>
                  <a:lnTo>
                    <a:pt x="426053" y="440150"/>
                  </a:lnTo>
                  <a:lnTo>
                    <a:pt x="440436" y="428911"/>
                  </a:lnTo>
                  <a:lnTo>
                    <a:pt x="446246" y="382048"/>
                  </a:lnTo>
                  <a:lnTo>
                    <a:pt x="441293" y="316421"/>
                  </a:lnTo>
                  <a:lnTo>
                    <a:pt x="452247" y="122873"/>
                  </a:lnTo>
                  <a:lnTo>
                    <a:pt x="437293" y="103727"/>
                  </a:lnTo>
                  <a:lnTo>
                    <a:pt x="422338" y="84582"/>
                  </a:lnTo>
                  <a:lnTo>
                    <a:pt x="398336" y="68675"/>
                  </a:lnTo>
                  <a:lnTo>
                    <a:pt x="386048" y="28099"/>
                  </a:lnTo>
                  <a:lnTo>
                    <a:pt x="343376" y="22860"/>
                  </a:lnTo>
                  <a:lnTo>
                    <a:pt x="314611" y="10668"/>
                  </a:lnTo>
                  <a:lnTo>
                    <a:pt x="298609" y="0"/>
                  </a:lnTo>
                  <a:lnTo>
                    <a:pt x="276796" y="1619"/>
                  </a:lnTo>
                  <a:lnTo>
                    <a:pt x="228886" y="4382"/>
                  </a:lnTo>
                  <a:lnTo>
                    <a:pt x="210217" y="15145"/>
                  </a:lnTo>
                  <a:lnTo>
                    <a:pt x="182594" y="29051"/>
                  </a:lnTo>
                  <a:lnTo>
                    <a:pt x="167069" y="14097"/>
                  </a:lnTo>
                  <a:lnTo>
                    <a:pt x="148971" y="20574"/>
                  </a:lnTo>
                  <a:lnTo>
                    <a:pt x="126111" y="30671"/>
                  </a:lnTo>
                  <a:lnTo>
                    <a:pt x="104204" y="32290"/>
                  </a:lnTo>
                  <a:lnTo>
                    <a:pt x="78105" y="33433"/>
                  </a:lnTo>
                  <a:lnTo>
                    <a:pt x="56864" y="30766"/>
                  </a:lnTo>
                  <a:lnTo>
                    <a:pt x="37719" y="45815"/>
                  </a:lnTo>
                  <a:lnTo>
                    <a:pt x="23336" y="56960"/>
                  </a:lnTo>
                  <a:lnTo>
                    <a:pt x="41434" y="85249"/>
                  </a:lnTo>
                  <a:lnTo>
                    <a:pt x="52102" y="103823"/>
                  </a:lnTo>
                  <a:lnTo>
                    <a:pt x="15430" y="120967"/>
                  </a:lnTo>
                  <a:lnTo>
                    <a:pt x="0" y="140684"/>
                  </a:lnTo>
                  <a:lnTo>
                    <a:pt x="22955" y="165164"/>
                  </a:lnTo>
                  <a:lnTo>
                    <a:pt x="7525" y="184975"/>
                  </a:lnTo>
                  <a:lnTo>
                    <a:pt x="4858" y="206312"/>
                  </a:lnTo>
                  <a:lnTo>
                    <a:pt x="6477" y="228124"/>
                  </a:lnTo>
                  <a:lnTo>
                    <a:pt x="24098" y="225933"/>
                  </a:lnTo>
                  <a:lnTo>
                    <a:pt x="40100" y="236601"/>
                  </a:lnTo>
                  <a:lnTo>
                    <a:pt x="34385" y="352806"/>
                  </a:lnTo>
                  <a:lnTo>
                    <a:pt x="31813" y="408813"/>
                  </a:lnTo>
                  <a:lnTo>
                    <a:pt x="25717" y="598646"/>
                  </a:lnTo>
                  <a:lnTo>
                    <a:pt x="120491" y="601599"/>
                  </a:lnTo>
                  <a:lnTo>
                    <a:pt x="404431" y="615029"/>
                  </a:lnTo>
                  <a:lnTo>
                    <a:pt x="404431" y="615029"/>
                  </a:lnTo>
                  <a:lnTo>
                    <a:pt x="404431" y="61502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DE4374FF-CEBC-DA27-324C-0CE818DEEA01}"/>
                </a:ext>
              </a:extLst>
            </p:cNvPr>
            <p:cNvSpPr/>
            <p:nvPr/>
          </p:nvSpPr>
          <p:spPr>
            <a:xfrm>
              <a:off x="1278932" y="1264143"/>
              <a:ext cx="1023023" cy="762695"/>
            </a:xfrm>
            <a:custGeom>
              <a:avLst/>
              <a:gdLst>
                <a:gd name="connsiteX0" fmla="*/ 453866 w 607504"/>
                <a:gd name="connsiteY0" fmla="*/ 452914 h 452913"/>
                <a:gd name="connsiteX1" fmla="*/ 471488 w 607504"/>
                <a:gd name="connsiteY1" fmla="*/ 450723 h 452913"/>
                <a:gd name="connsiteX2" fmla="*/ 507111 w 607504"/>
                <a:gd name="connsiteY2" fmla="*/ 442150 h 452913"/>
                <a:gd name="connsiteX3" fmla="*/ 517779 w 607504"/>
                <a:gd name="connsiteY3" fmla="*/ 426244 h 452913"/>
                <a:gd name="connsiteX4" fmla="*/ 510254 w 607504"/>
                <a:gd name="connsiteY4" fmla="*/ 382143 h 452913"/>
                <a:gd name="connsiteX5" fmla="*/ 529400 w 607504"/>
                <a:gd name="connsiteY5" fmla="*/ 367189 h 452913"/>
                <a:gd name="connsiteX6" fmla="*/ 547973 w 607504"/>
                <a:gd name="connsiteY6" fmla="*/ 356521 h 452913"/>
                <a:gd name="connsiteX7" fmla="*/ 546354 w 607504"/>
                <a:gd name="connsiteY7" fmla="*/ 334709 h 452913"/>
                <a:gd name="connsiteX8" fmla="*/ 581501 w 607504"/>
                <a:gd name="connsiteY8" fmla="*/ 330422 h 452913"/>
                <a:gd name="connsiteX9" fmla="*/ 595884 w 607504"/>
                <a:gd name="connsiteY9" fmla="*/ 319278 h 452913"/>
                <a:gd name="connsiteX10" fmla="*/ 584645 w 607504"/>
                <a:gd name="connsiteY10" fmla="*/ 304895 h 452913"/>
                <a:gd name="connsiteX11" fmla="*/ 583025 w 607504"/>
                <a:gd name="connsiteY11" fmla="*/ 283178 h 452913"/>
                <a:gd name="connsiteX12" fmla="*/ 605409 w 607504"/>
                <a:gd name="connsiteY12" fmla="*/ 277273 h 452913"/>
                <a:gd name="connsiteX13" fmla="*/ 607505 w 607504"/>
                <a:gd name="connsiteY13" fmla="*/ 260223 h 452913"/>
                <a:gd name="connsiteX14" fmla="*/ 591979 w 607504"/>
                <a:gd name="connsiteY14" fmla="*/ 245364 h 452913"/>
                <a:gd name="connsiteX15" fmla="*/ 586073 w 607504"/>
                <a:gd name="connsiteY15" fmla="*/ 223075 h 452913"/>
                <a:gd name="connsiteX16" fmla="*/ 593027 w 607504"/>
                <a:gd name="connsiteY16" fmla="*/ 202311 h 452913"/>
                <a:gd name="connsiteX17" fmla="*/ 595598 w 607504"/>
                <a:gd name="connsiteY17" fmla="*/ 146494 h 452913"/>
                <a:gd name="connsiteX18" fmla="*/ 589121 w 607504"/>
                <a:gd name="connsiteY18" fmla="*/ 128492 h 452913"/>
                <a:gd name="connsiteX19" fmla="*/ 586930 w 607504"/>
                <a:gd name="connsiteY19" fmla="*/ 110871 h 452913"/>
                <a:gd name="connsiteX20" fmla="*/ 561880 w 607504"/>
                <a:gd name="connsiteY20" fmla="*/ 103537 h 452913"/>
                <a:gd name="connsiteX21" fmla="*/ 533686 w 607504"/>
                <a:gd name="connsiteY21" fmla="*/ 87058 h 452913"/>
                <a:gd name="connsiteX22" fmla="*/ 501587 w 607504"/>
                <a:gd name="connsiteY22" fmla="*/ 65818 h 452913"/>
                <a:gd name="connsiteX23" fmla="*/ 480346 w 607504"/>
                <a:gd name="connsiteY23" fmla="*/ 63246 h 452913"/>
                <a:gd name="connsiteX24" fmla="*/ 436531 w 607504"/>
                <a:gd name="connsiteY24" fmla="*/ 31909 h 452913"/>
                <a:gd name="connsiteX25" fmla="*/ 377380 w 607504"/>
                <a:gd name="connsiteY25" fmla="*/ 20288 h 452913"/>
                <a:gd name="connsiteX26" fmla="*/ 288893 w 607504"/>
                <a:gd name="connsiteY26" fmla="*/ 762 h 452913"/>
                <a:gd name="connsiteX27" fmla="*/ 202692 w 607504"/>
                <a:gd name="connsiteY27" fmla="*/ 67818 h 452913"/>
                <a:gd name="connsiteX28" fmla="*/ 188404 w 607504"/>
                <a:gd name="connsiteY28" fmla="*/ 78962 h 452913"/>
                <a:gd name="connsiteX29" fmla="*/ 170688 w 607504"/>
                <a:gd name="connsiteY29" fmla="*/ 46577 h 452913"/>
                <a:gd name="connsiteX30" fmla="*/ 162687 w 607504"/>
                <a:gd name="connsiteY30" fmla="*/ 6763 h 452913"/>
                <a:gd name="connsiteX31" fmla="*/ 132302 w 607504"/>
                <a:gd name="connsiteY31" fmla="*/ 7334 h 452913"/>
                <a:gd name="connsiteX32" fmla="*/ 38005 w 607504"/>
                <a:gd name="connsiteY32" fmla="*/ 0 h 452913"/>
                <a:gd name="connsiteX33" fmla="*/ 30575 w 607504"/>
                <a:gd name="connsiteY33" fmla="*/ 24955 h 452913"/>
                <a:gd name="connsiteX34" fmla="*/ 26384 w 607504"/>
                <a:gd name="connsiteY34" fmla="*/ 58960 h 452913"/>
                <a:gd name="connsiteX35" fmla="*/ 23717 w 607504"/>
                <a:gd name="connsiteY35" fmla="*/ 80296 h 452913"/>
                <a:gd name="connsiteX36" fmla="*/ 17336 w 607504"/>
                <a:gd name="connsiteY36" fmla="*/ 96774 h 452913"/>
                <a:gd name="connsiteX37" fmla="*/ 10478 w 607504"/>
                <a:gd name="connsiteY37" fmla="*/ 117443 h 452913"/>
                <a:gd name="connsiteX38" fmla="*/ 0 w 607504"/>
                <a:gd name="connsiteY38" fmla="*/ 237077 h 452913"/>
                <a:gd name="connsiteX39" fmla="*/ 23527 w 607504"/>
                <a:gd name="connsiteY39" fmla="*/ 257270 h 452913"/>
                <a:gd name="connsiteX40" fmla="*/ 109919 w 607504"/>
                <a:gd name="connsiteY40" fmla="*/ 293846 h 452913"/>
                <a:gd name="connsiteX41" fmla="*/ 167450 w 607504"/>
                <a:gd name="connsiteY41" fmla="*/ 318230 h 452913"/>
                <a:gd name="connsiteX42" fmla="*/ 192024 w 607504"/>
                <a:gd name="connsiteY42" fmla="*/ 329851 h 452913"/>
                <a:gd name="connsiteX43" fmla="*/ 212312 w 607504"/>
                <a:gd name="connsiteY43" fmla="*/ 340995 h 452913"/>
                <a:gd name="connsiteX44" fmla="*/ 236792 w 607504"/>
                <a:gd name="connsiteY44" fmla="*/ 352711 h 452913"/>
                <a:gd name="connsiteX45" fmla="*/ 255937 w 607504"/>
                <a:gd name="connsiteY45" fmla="*/ 337757 h 452913"/>
                <a:gd name="connsiteX46" fmla="*/ 281083 w 607504"/>
                <a:gd name="connsiteY46" fmla="*/ 345186 h 452913"/>
                <a:gd name="connsiteX47" fmla="*/ 269843 w 607504"/>
                <a:gd name="connsiteY47" fmla="*/ 365379 h 452913"/>
                <a:gd name="connsiteX48" fmla="*/ 326993 w 607504"/>
                <a:gd name="connsiteY48" fmla="*/ 394049 h 452913"/>
                <a:gd name="connsiteX49" fmla="*/ 352044 w 607504"/>
                <a:gd name="connsiteY49" fmla="*/ 401479 h 452913"/>
                <a:gd name="connsiteX50" fmla="*/ 372237 w 607504"/>
                <a:gd name="connsiteY50" fmla="*/ 412528 h 452913"/>
                <a:gd name="connsiteX51" fmla="*/ 393097 w 607504"/>
                <a:gd name="connsiteY51" fmla="*/ 419481 h 452913"/>
                <a:gd name="connsiteX52" fmla="*/ 409099 w 607504"/>
                <a:gd name="connsiteY52" fmla="*/ 430054 h 452913"/>
                <a:gd name="connsiteX53" fmla="*/ 420814 w 607504"/>
                <a:gd name="connsiteY53" fmla="*/ 440150 h 452913"/>
                <a:gd name="connsiteX54" fmla="*/ 443198 w 607504"/>
                <a:gd name="connsiteY54" fmla="*/ 434245 h 452913"/>
                <a:gd name="connsiteX55" fmla="*/ 453866 w 607504"/>
                <a:gd name="connsiteY55" fmla="*/ 452914 h 452913"/>
                <a:gd name="connsiteX56" fmla="*/ 453866 w 607504"/>
                <a:gd name="connsiteY56" fmla="*/ 452914 h 452913"/>
                <a:gd name="connsiteX57" fmla="*/ 453866 w 607504"/>
                <a:gd name="connsiteY57" fmla="*/ 452914 h 45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7504" h="452913">
                  <a:moveTo>
                    <a:pt x="453866" y="452914"/>
                  </a:moveTo>
                  <a:lnTo>
                    <a:pt x="471488" y="450723"/>
                  </a:lnTo>
                  <a:lnTo>
                    <a:pt x="507111" y="442150"/>
                  </a:lnTo>
                  <a:lnTo>
                    <a:pt x="517779" y="426244"/>
                  </a:lnTo>
                  <a:lnTo>
                    <a:pt x="510254" y="382143"/>
                  </a:lnTo>
                  <a:lnTo>
                    <a:pt x="529400" y="367189"/>
                  </a:lnTo>
                  <a:lnTo>
                    <a:pt x="547973" y="356521"/>
                  </a:lnTo>
                  <a:lnTo>
                    <a:pt x="546354" y="334709"/>
                  </a:lnTo>
                  <a:lnTo>
                    <a:pt x="581501" y="330422"/>
                  </a:lnTo>
                  <a:lnTo>
                    <a:pt x="595884" y="319278"/>
                  </a:lnTo>
                  <a:lnTo>
                    <a:pt x="584645" y="304895"/>
                  </a:lnTo>
                  <a:lnTo>
                    <a:pt x="583025" y="283178"/>
                  </a:lnTo>
                  <a:lnTo>
                    <a:pt x="605409" y="277273"/>
                  </a:lnTo>
                  <a:lnTo>
                    <a:pt x="607505" y="260223"/>
                  </a:lnTo>
                  <a:lnTo>
                    <a:pt x="591979" y="245364"/>
                  </a:lnTo>
                  <a:lnTo>
                    <a:pt x="586073" y="223075"/>
                  </a:lnTo>
                  <a:lnTo>
                    <a:pt x="593027" y="202311"/>
                  </a:lnTo>
                  <a:lnTo>
                    <a:pt x="595598" y="146494"/>
                  </a:lnTo>
                  <a:lnTo>
                    <a:pt x="589121" y="128492"/>
                  </a:lnTo>
                  <a:lnTo>
                    <a:pt x="586930" y="110871"/>
                  </a:lnTo>
                  <a:lnTo>
                    <a:pt x="561880" y="103537"/>
                  </a:lnTo>
                  <a:lnTo>
                    <a:pt x="533686" y="87058"/>
                  </a:lnTo>
                  <a:lnTo>
                    <a:pt x="501587" y="65818"/>
                  </a:lnTo>
                  <a:lnTo>
                    <a:pt x="480346" y="63246"/>
                  </a:lnTo>
                  <a:lnTo>
                    <a:pt x="436531" y="31909"/>
                  </a:lnTo>
                  <a:lnTo>
                    <a:pt x="377380" y="20288"/>
                  </a:lnTo>
                  <a:lnTo>
                    <a:pt x="288893" y="762"/>
                  </a:lnTo>
                  <a:lnTo>
                    <a:pt x="202692" y="67818"/>
                  </a:lnTo>
                  <a:lnTo>
                    <a:pt x="188404" y="78962"/>
                  </a:lnTo>
                  <a:lnTo>
                    <a:pt x="170688" y="46577"/>
                  </a:lnTo>
                  <a:lnTo>
                    <a:pt x="162687" y="6763"/>
                  </a:lnTo>
                  <a:lnTo>
                    <a:pt x="132302" y="7334"/>
                  </a:lnTo>
                  <a:lnTo>
                    <a:pt x="38005" y="0"/>
                  </a:lnTo>
                  <a:lnTo>
                    <a:pt x="30575" y="24955"/>
                  </a:lnTo>
                  <a:lnTo>
                    <a:pt x="26384" y="58960"/>
                  </a:lnTo>
                  <a:lnTo>
                    <a:pt x="23717" y="80296"/>
                  </a:lnTo>
                  <a:lnTo>
                    <a:pt x="17336" y="96774"/>
                  </a:lnTo>
                  <a:lnTo>
                    <a:pt x="10478" y="117443"/>
                  </a:lnTo>
                  <a:lnTo>
                    <a:pt x="0" y="237077"/>
                  </a:lnTo>
                  <a:lnTo>
                    <a:pt x="23527" y="257270"/>
                  </a:lnTo>
                  <a:lnTo>
                    <a:pt x="109919" y="293846"/>
                  </a:lnTo>
                  <a:lnTo>
                    <a:pt x="167450" y="318230"/>
                  </a:lnTo>
                  <a:lnTo>
                    <a:pt x="192024" y="329851"/>
                  </a:lnTo>
                  <a:lnTo>
                    <a:pt x="212312" y="340995"/>
                  </a:lnTo>
                  <a:lnTo>
                    <a:pt x="236792" y="352711"/>
                  </a:lnTo>
                  <a:lnTo>
                    <a:pt x="255937" y="337757"/>
                  </a:lnTo>
                  <a:lnTo>
                    <a:pt x="281083" y="345186"/>
                  </a:lnTo>
                  <a:lnTo>
                    <a:pt x="269843" y="365379"/>
                  </a:lnTo>
                  <a:lnTo>
                    <a:pt x="326993" y="394049"/>
                  </a:lnTo>
                  <a:lnTo>
                    <a:pt x="352044" y="401479"/>
                  </a:lnTo>
                  <a:lnTo>
                    <a:pt x="372237" y="412528"/>
                  </a:lnTo>
                  <a:lnTo>
                    <a:pt x="393097" y="419481"/>
                  </a:lnTo>
                  <a:lnTo>
                    <a:pt x="409099" y="430054"/>
                  </a:lnTo>
                  <a:lnTo>
                    <a:pt x="420814" y="440150"/>
                  </a:lnTo>
                  <a:lnTo>
                    <a:pt x="443198" y="434245"/>
                  </a:lnTo>
                  <a:lnTo>
                    <a:pt x="453866" y="452914"/>
                  </a:lnTo>
                  <a:lnTo>
                    <a:pt x="453866" y="452914"/>
                  </a:lnTo>
                  <a:lnTo>
                    <a:pt x="453866" y="4529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4EDD65FD-AF5F-DA85-ED80-1A344913DEE4}"/>
                </a:ext>
              </a:extLst>
            </p:cNvPr>
            <p:cNvSpPr/>
            <p:nvPr/>
          </p:nvSpPr>
          <p:spPr>
            <a:xfrm>
              <a:off x="-405256" y="552933"/>
              <a:ext cx="528994" cy="1159523"/>
            </a:xfrm>
            <a:custGeom>
              <a:avLst/>
              <a:gdLst>
                <a:gd name="connsiteX0" fmla="*/ 191548 w 314134"/>
                <a:gd name="connsiteY0" fmla="*/ 688562 h 688562"/>
                <a:gd name="connsiteX1" fmla="*/ 209741 w 314134"/>
                <a:gd name="connsiteY1" fmla="*/ 682181 h 688562"/>
                <a:gd name="connsiteX2" fmla="*/ 243935 w 314134"/>
                <a:gd name="connsiteY2" fmla="*/ 686372 h 688562"/>
                <a:gd name="connsiteX3" fmla="*/ 247079 w 314134"/>
                <a:gd name="connsiteY3" fmla="*/ 660845 h 688562"/>
                <a:gd name="connsiteX4" fmla="*/ 272701 w 314134"/>
                <a:gd name="connsiteY4" fmla="*/ 629412 h 688562"/>
                <a:gd name="connsiteX5" fmla="*/ 288036 w 314134"/>
                <a:gd name="connsiteY5" fmla="*/ 575120 h 688562"/>
                <a:gd name="connsiteX6" fmla="*/ 291179 w 314134"/>
                <a:gd name="connsiteY6" fmla="*/ 549593 h 688562"/>
                <a:gd name="connsiteX7" fmla="*/ 289084 w 314134"/>
                <a:gd name="connsiteY7" fmla="*/ 531971 h 688562"/>
                <a:gd name="connsiteX8" fmla="*/ 245174 w 314134"/>
                <a:gd name="connsiteY8" fmla="*/ 535210 h 688562"/>
                <a:gd name="connsiteX9" fmla="*/ 220123 w 314134"/>
                <a:gd name="connsiteY9" fmla="*/ 527876 h 688562"/>
                <a:gd name="connsiteX10" fmla="*/ 201359 w 314134"/>
                <a:gd name="connsiteY10" fmla="*/ 503873 h 688562"/>
                <a:gd name="connsiteX11" fmla="*/ 200216 w 314134"/>
                <a:gd name="connsiteY11" fmla="*/ 477869 h 688562"/>
                <a:gd name="connsiteX12" fmla="*/ 219361 w 314134"/>
                <a:gd name="connsiteY12" fmla="*/ 462915 h 688562"/>
                <a:gd name="connsiteX13" fmla="*/ 224695 w 314134"/>
                <a:gd name="connsiteY13" fmla="*/ 420338 h 688562"/>
                <a:gd name="connsiteX14" fmla="*/ 241173 w 314134"/>
                <a:gd name="connsiteY14" fmla="*/ 392144 h 688562"/>
                <a:gd name="connsiteX15" fmla="*/ 266795 w 314134"/>
                <a:gd name="connsiteY15" fmla="*/ 360712 h 688562"/>
                <a:gd name="connsiteX16" fmla="*/ 277463 w 314134"/>
                <a:gd name="connsiteY16" fmla="*/ 344710 h 688562"/>
                <a:gd name="connsiteX17" fmla="*/ 288036 w 314134"/>
                <a:gd name="connsiteY17" fmla="*/ 328708 h 688562"/>
                <a:gd name="connsiteX18" fmla="*/ 308324 w 314134"/>
                <a:gd name="connsiteY18" fmla="*/ 305276 h 688562"/>
                <a:gd name="connsiteX19" fmla="*/ 314135 w 314134"/>
                <a:gd name="connsiteY19" fmla="*/ 258509 h 688562"/>
                <a:gd name="connsiteX20" fmla="*/ 300704 w 314134"/>
                <a:gd name="connsiteY20" fmla="*/ 226600 h 688562"/>
                <a:gd name="connsiteX21" fmla="*/ 294227 w 314134"/>
                <a:gd name="connsiteY21" fmla="*/ 208502 h 688562"/>
                <a:gd name="connsiteX22" fmla="*/ 280797 w 314134"/>
                <a:gd name="connsiteY22" fmla="*/ 176594 h 688562"/>
                <a:gd name="connsiteX23" fmla="*/ 283940 w 314134"/>
                <a:gd name="connsiteY23" fmla="*/ 151067 h 688562"/>
                <a:gd name="connsiteX24" fmla="*/ 291370 w 314134"/>
                <a:gd name="connsiteY24" fmla="*/ 126016 h 688562"/>
                <a:gd name="connsiteX25" fmla="*/ 290227 w 314134"/>
                <a:gd name="connsiteY25" fmla="*/ 99917 h 688562"/>
                <a:gd name="connsiteX26" fmla="*/ 281654 w 314134"/>
                <a:gd name="connsiteY26" fmla="*/ 64294 h 688562"/>
                <a:gd name="connsiteX27" fmla="*/ 270891 w 314134"/>
                <a:gd name="connsiteY27" fmla="*/ 45720 h 688562"/>
                <a:gd name="connsiteX28" fmla="*/ 257461 w 314134"/>
                <a:gd name="connsiteY28" fmla="*/ 13811 h 688562"/>
                <a:gd name="connsiteX29" fmla="*/ 146209 w 314134"/>
                <a:gd name="connsiteY29" fmla="*/ 0 h 688562"/>
                <a:gd name="connsiteX30" fmla="*/ 147923 w 314134"/>
                <a:gd name="connsiteY30" fmla="*/ 21812 h 688562"/>
                <a:gd name="connsiteX31" fmla="*/ 141542 w 314134"/>
                <a:gd name="connsiteY31" fmla="*/ 38386 h 688562"/>
                <a:gd name="connsiteX32" fmla="*/ 138875 w 314134"/>
                <a:gd name="connsiteY32" fmla="*/ 59627 h 688562"/>
                <a:gd name="connsiteX33" fmla="*/ 145352 w 314134"/>
                <a:gd name="connsiteY33" fmla="*/ 77724 h 688562"/>
                <a:gd name="connsiteX34" fmla="*/ 146971 w 314134"/>
                <a:gd name="connsiteY34" fmla="*/ 99536 h 688562"/>
                <a:gd name="connsiteX35" fmla="*/ 149733 w 314134"/>
                <a:gd name="connsiteY35" fmla="*/ 112871 h 688562"/>
                <a:gd name="connsiteX36" fmla="*/ 151352 w 314134"/>
                <a:gd name="connsiteY36" fmla="*/ 134684 h 688562"/>
                <a:gd name="connsiteX37" fmla="*/ 133731 w 314134"/>
                <a:gd name="connsiteY37" fmla="*/ 136779 h 688562"/>
                <a:gd name="connsiteX38" fmla="*/ 135922 w 314134"/>
                <a:gd name="connsiteY38" fmla="*/ 154400 h 688562"/>
                <a:gd name="connsiteX39" fmla="*/ 120967 w 314134"/>
                <a:gd name="connsiteY39" fmla="*/ 169831 h 688562"/>
                <a:gd name="connsiteX40" fmla="*/ 98488 w 314134"/>
                <a:gd name="connsiteY40" fmla="*/ 175641 h 688562"/>
                <a:gd name="connsiteX41" fmla="*/ 96393 w 314134"/>
                <a:gd name="connsiteY41" fmla="*/ 192691 h 688562"/>
                <a:gd name="connsiteX42" fmla="*/ 81439 w 314134"/>
                <a:gd name="connsiteY42" fmla="*/ 208121 h 688562"/>
                <a:gd name="connsiteX43" fmla="*/ 71342 w 314134"/>
                <a:gd name="connsiteY43" fmla="*/ 219837 h 688562"/>
                <a:gd name="connsiteX44" fmla="*/ 60198 w 314134"/>
                <a:gd name="connsiteY44" fmla="*/ 240125 h 688562"/>
                <a:gd name="connsiteX45" fmla="*/ 58007 w 314134"/>
                <a:gd name="connsiteY45" fmla="*/ 257175 h 688562"/>
                <a:gd name="connsiteX46" fmla="*/ 43625 w 314134"/>
                <a:gd name="connsiteY46" fmla="*/ 268319 h 688562"/>
                <a:gd name="connsiteX47" fmla="*/ 32957 w 314134"/>
                <a:gd name="connsiteY47" fmla="*/ 284321 h 688562"/>
                <a:gd name="connsiteX48" fmla="*/ 18574 w 314134"/>
                <a:gd name="connsiteY48" fmla="*/ 295466 h 688562"/>
                <a:gd name="connsiteX49" fmla="*/ 14002 w 314134"/>
                <a:gd name="connsiteY49" fmla="*/ 403003 h 688562"/>
                <a:gd name="connsiteX50" fmla="*/ 8763 w 314134"/>
                <a:gd name="connsiteY50" fmla="*/ 445580 h 688562"/>
                <a:gd name="connsiteX51" fmla="*/ 5144 w 314134"/>
                <a:gd name="connsiteY51" fmla="*/ 509969 h 688562"/>
                <a:gd name="connsiteX52" fmla="*/ 0 w 314134"/>
                <a:gd name="connsiteY52" fmla="*/ 587121 h 688562"/>
                <a:gd name="connsiteX53" fmla="*/ 0 w 314134"/>
                <a:gd name="connsiteY53" fmla="*/ 621697 h 688562"/>
                <a:gd name="connsiteX54" fmla="*/ 41243 w 314134"/>
                <a:gd name="connsiteY54" fmla="*/ 639794 h 688562"/>
                <a:gd name="connsiteX55" fmla="*/ 131636 w 314134"/>
                <a:gd name="connsiteY55" fmla="*/ 646557 h 688562"/>
                <a:gd name="connsiteX56" fmla="*/ 153543 w 314134"/>
                <a:gd name="connsiteY56" fmla="*/ 644938 h 688562"/>
                <a:gd name="connsiteX57" fmla="*/ 174879 w 314134"/>
                <a:gd name="connsiteY57" fmla="*/ 647605 h 688562"/>
                <a:gd name="connsiteX58" fmla="*/ 186119 w 314134"/>
                <a:gd name="connsiteY58" fmla="*/ 661988 h 688562"/>
                <a:gd name="connsiteX59" fmla="*/ 187262 w 314134"/>
                <a:gd name="connsiteY59" fmla="*/ 687991 h 688562"/>
                <a:gd name="connsiteX60" fmla="*/ 191548 w 314134"/>
                <a:gd name="connsiteY60" fmla="*/ 688562 h 688562"/>
                <a:gd name="connsiteX61" fmla="*/ 191548 w 314134"/>
                <a:gd name="connsiteY61" fmla="*/ 688562 h 688562"/>
                <a:gd name="connsiteX62" fmla="*/ 191548 w 314134"/>
                <a:gd name="connsiteY62" fmla="*/ 688562 h 68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14134" h="688562">
                  <a:moveTo>
                    <a:pt x="191548" y="688562"/>
                  </a:moveTo>
                  <a:lnTo>
                    <a:pt x="209741" y="682181"/>
                  </a:lnTo>
                  <a:lnTo>
                    <a:pt x="243935" y="686372"/>
                  </a:lnTo>
                  <a:lnTo>
                    <a:pt x="247079" y="660845"/>
                  </a:lnTo>
                  <a:lnTo>
                    <a:pt x="272701" y="629412"/>
                  </a:lnTo>
                  <a:lnTo>
                    <a:pt x="288036" y="575120"/>
                  </a:lnTo>
                  <a:lnTo>
                    <a:pt x="291179" y="549593"/>
                  </a:lnTo>
                  <a:lnTo>
                    <a:pt x="289084" y="531971"/>
                  </a:lnTo>
                  <a:lnTo>
                    <a:pt x="245174" y="535210"/>
                  </a:lnTo>
                  <a:lnTo>
                    <a:pt x="220123" y="527876"/>
                  </a:lnTo>
                  <a:lnTo>
                    <a:pt x="201359" y="503873"/>
                  </a:lnTo>
                  <a:lnTo>
                    <a:pt x="200216" y="477869"/>
                  </a:lnTo>
                  <a:lnTo>
                    <a:pt x="219361" y="462915"/>
                  </a:lnTo>
                  <a:lnTo>
                    <a:pt x="224695" y="420338"/>
                  </a:lnTo>
                  <a:lnTo>
                    <a:pt x="241173" y="392144"/>
                  </a:lnTo>
                  <a:lnTo>
                    <a:pt x="266795" y="360712"/>
                  </a:lnTo>
                  <a:lnTo>
                    <a:pt x="277463" y="344710"/>
                  </a:lnTo>
                  <a:lnTo>
                    <a:pt x="288036" y="328708"/>
                  </a:lnTo>
                  <a:lnTo>
                    <a:pt x="308324" y="305276"/>
                  </a:lnTo>
                  <a:lnTo>
                    <a:pt x="314135" y="258509"/>
                  </a:lnTo>
                  <a:lnTo>
                    <a:pt x="300704" y="226600"/>
                  </a:lnTo>
                  <a:lnTo>
                    <a:pt x="294227" y="208502"/>
                  </a:lnTo>
                  <a:lnTo>
                    <a:pt x="280797" y="176594"/>
                  </a:lnTo>
                  <a:lnTo>
                    <a:pt x="283940" y="151067"/>
                  </a:lnTo>
                  <a:lnTo>
                    <a:pt x="291370" y="126016"/>
                  </a:lnTo>
                  <a:lnTo>
                    <a:pt x="290227" y="99917"/>
                  </a:lnTo>
                  <a:lnTo>
                    <a:pt x="281654" y="64294"/>
                  </a:lnTo>
                  <a:lnTo>
                    <a:pt x="270891" y="45720"/>
                  </a:lnTo>
                  <a:lnTo>
                    <a:pt x="257461" y="13811"/>
                  </a:lnTo>
                  <a:lnTo>
                    <a:pt x="146209" y="0"/>
                  </a:lnTo>
                  <a:lnTo>
                    <a:pt x="147923" y="21812"/>
                  </a:lnTo>
                  <a:lnTo>
                    <a:pt x="141542" y="38386"/>
                  </a:lnTo>
                  <a:lnTo>
                    <a:pt x="138875" y="59627"/>
                  </a:lnTo>
                  <a:lnTo>
                    <a:pt x="145352" y="77724"/>
                  </a:lnTo>
                  <a:lnTo>
                    <a:pt x="146971" y="99536"/>
                  </a:lnTo>
                  <a:lnTo>
                    <a:pt x="149733" y="112871"/>
                  </a:lnTo>
                  <a:lnTo>
                    <a:pt x="151352" y="134684"/>
                  </a:lnTo>
                  <a:lnTo>
                    <a:pt x="133731" y="136779"/>
                  </a:lnTo>
                  <a:lnTo>
                    <a:pt x="135922" y="154400"/>
                  </a:lnTo>
                  <a:lnTo>
                    <a:pt x="120967" y="169831"/>
                  </a:lnTo>
                  <a:lnTo>
                    <a:pt x="98488" y="175641"/>
                  </a:lnTo>
                  <a:lnTo>
                    <a:pt x="96393" y="192691"/>
                  </a:lnTo>
                  <a:lnTo>
                    <a:pt x="81439" y="208121"/>
                  </a:lnTo>
                  <a:lnTo>
                    <a:pt x="71342" y="219837"/>
                  </a:lnTo>
                  <a:lnTo>
                    <a:pt x="60198" y="240125"/>
                  </a:lnTo>
                  <a:lnTo>
                    <a:pt x="58007" y="257175"/>
                  </a:lnTo>
                  <a:lnTo>
                    <a:pt x="43625" y="268319"/>
                  </a:lnTo>
                  <a:lnTo>
                    <a:pt x="32957" y="284321"/>
                  </a:lnTo>
                  <a:lnTo>
                    <a:pt x="18574" y="295466"/>
                  </a:lnTo>
                  <a:lnTo>
                    <a:pt x="14002" y="403003"/>
                  </a:lnTo>
                  <a:lnTo>
                    <a:pt x="8763" y="445580"/>
                  </a:lnTo>
                  <a:lnTo>
                    <a:pt x="5144" y="509969"/>
                  </a:lnTo>
                  <a:lnTo>
                    <a:pt x="0" y="587121"/>
                  </a:lnTo>
                  <a:lnTo>
                    <a:pt x="0" y="621697"/>
                  </a:lnTo>
                  <a:lnTo>
                    <a:pt x="41243" y="639794"/>
                  </a:lnTo>
                  <a:lnTo>
                    <a:pt x="131636" y="646557"/>
                  </a:lnTo>
                  <a:lnTo>
                    <a:pt x="153543" y="644938"/>
                  </a:lnTo>
                  <a:lnTo>
                    <a:pt x="174879" y="647605"/>
                  </a:lnTo>
                  <a:lnTo>
                    <a:pt x="186119" y="661988"/>
                  </a:lnTo>
                  <a:lnTo>
                    <a:pt x="187262" y="687991"/>
                  </a:lnTo>
                  <a:lnTo>
                    <a:pt x="191548" y="688562"/>
                  </a:lnTo>
                  <a:lnTo>
                    <a:pt x="191548" y="688562"/>
                  </a:lnTo>
                  <a:lnTo>
                    <a:pt x="191548" y="6885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E6C96502-6BD0-E1D4-83CC-DA272A87ACD7}"/>
                </a:ext>
              </a:extLst>
            </p:cNvPr>
            <p:cNvSpPr/>
            <p:nvPr/>
          </p:nvSpPr>
          <p:spPr>
            <a:xfrm>
              <a:off x="1181411" y="412746"/>
              <a:ext cx="627800" cy="869842"/>
            </a:xfrm>
            <a:custGeom>
              <a:avLst/>
              <a:gdLst>
                <a:gd name="connsiteX0" fmla="*/ 232981 w 372808"/>
                <a:gd name="connsiteY0" fmla="*/ 516541 h 516540"/>
                <a:gd name="connsiteX1" fmla="*/ 239268 w 372808"/>
                <a:gd name="connsiteY1" fmla="*/ 465582 h 516540"/>
                <a:gd name="connsiteX2" fmla="*/ 265843 w 372808"/>
                <a:gd name="connsiteY2" fmla="*/ 425767 h 516540"/>
                <a:gd name="connsiteX3" fmla="*/ 280702 w 372808"/>
                <a:gd name="connsiteY3" fmla="*/ 410337 h 516540"/>
                <a:gd name="connsiteX4" fmla="*/ 286512 w 372808"/>
                <a:gd name="connsiteY4" fmla="*/ 363569 h 516540"/>
                <a:gd name="connsiteX5" fmla="*/ 290131 w 372808"/>
                <a:gd name="connsiteY5" fmla="*/ 333851 h 516540"/>
                <a:gd name="connsiteX6" fmla="*/ 297561 w 372808"/>
                <a:gd name="connsiteY6" fmla="*/ 308896 h 516540"/>
                <a:gd name="connsiteX7" fmla="*/ 295370 w 372808"/>
                <a:gd name="connsiteY7" fmla="*/ 291370 h 516540"/>
                <a:gd name="connsiteX8" fmla="*/ 308134 w 372808"/>
                <a:gd name="connsiteY8" fmla="*/ 258413 h 516540"/>
                <a:gd name="connsiteX9" fmla="*/ 325088 w 372808"/>
                <a:gd name="connsiteY9" fmla="*/ 226028 h 516540"/>
                <a:gd name="connsiteX10" fmla="*/ 345853 w 372808"/>
                <a:gd name="connsiteY10" fmla="*/ 198406 h 516540"/>
                <a:gd name="connsiteX11" fmla="*/ 362807 w 372808"/>
                <a:gd name="connsiteY11" fmla="*/ 165925 h 516540"/>
                <a:gd name="connsiteX12" fmla="*/ 370237 w 372808"/>
                <a:gd name="connsiteY12" fmla="*/ 140970 h 516540"/>
                <a:gd name="connsiteX13" fmla="*/ 372808 w 372808"/>
                <a:gd name="connsiteY13" fmla="*/ 119729 h 516540"/>
                <a:gd name="connsiteX14" fmla="*/ 370713 w 372808"/>
                <a:gd name="connsiteY14" fmla="*/ 102203 h 516540"/>
                <a:gd name="connsiteX15" fmla="*/ 354139 w 372808"/>
                <a:gd name="connsiteY15" fmla="*/ 95917 h 516540"/>
                <a:gd name="connsiteX16" fmla="*/ 336518 w 372808"/>
                <a:gd name="connsiteY16" fmla="*/ 98012 h 516540"/>
                <a:gd name="connsiteX17" fmla="*/ 318421 w 372808"/>
                <a:gd name="connsiteY17" fmla="*/ 104394 h 516540"/>
                <a:gd name="connsiteX18" fmla="*/ 300895 w 372808"/>
                <a:gd name="connsiteY18" fmla="*/ 106585 h 516540"/>
                <a:gd name="connsiteX19" fmla="*/ 285940 w 372808"/>
                <a:gd name="connsiteY19" fmla="*/ 87440 h 516540"/>
                <a:gd name="connsiteX20" fmla="*/ 265652 w 372808"/>
                <a:gd name="connsiteY20" fmla="*/ 76295 h 516540"/>
                <a:gd name="connsiteX21" fmla="*/ 194691 w 372808"/>
                <a:gd name="connsiteY21" fmla="*/ 20098 h 516540"/>
                <a:gd name="connsiteX22" fmla="*/ 171164 w 372808"/>
                <a:gd name="connsiteY22" fmla="*/ 0 h 516540"/>
                <a:gd name="connsiteX23" fmla="*/ 139255 w 372808"/>
                <a:gd name="connsiteY23" fmla="*/ 13335 h 516540"/>
                <a:gd name="connsiteX24" fmla="*/ 136684 w 372808"/>
                <a:gd name="connsiteY24" fmla="*/ 34576 h 516540"/>
                <a:gd name="connsiteX25" fmla="*/ 126016 w 372808"/>
                <a:gd name="connsiteY25" fmla="*/ 50482 h 516540"/>
                <a:gd name="connsiteX26" fmla="*/ 123825 w 372808"/>
                <a:gd name="connsiteY26" fmla="*/ 32956 h 516540"/>
                <a:gd name="connsiteX27" fmla="*/ 109538 w 372808"/>
                <a:gd name="connsiteY27" fmla="*/ 44101 h 516540"/>
                <a:gd name="connsiteX28" fmla="*/ 95155 w 372808"/>
                <a:gd name="connsiteY28" fmla="*/ 55245 h 516540"/>
                <a:gd name="connsiteX29" fmla="*/ 76009 w 372808"/>
                <a:gd name="connsiteY29" fmla="*/ 70199 h 516540"/>
                <a:gd name="connsiteX30" fmla="*/ 53054 w 372808"/>
                <a:gd name="connsiteY30" fmla="*/ 80296 h 516540"/>
                <a:gd name="connsiteX31" fmla="*/ 38767 w 372808"/>
                <a:gd name="connsiteY31" fmla="*/ 91440 h 516540"/>
                <a:gd name="connsiteX32" fmla="*/ 32385 w 372808"/>
                <a:gd name="connsiteY32" fmla="*/ 107918 h 516540"/>
                <a:gd name="connsiteX33" fmla="*/ 18002 w 372808"/>
                <a:gd name="connsiteY33" fmla="*/ 119063 h 516540"/>
                <a:gd name="connsiteX34" fmla="*/ 0 w 372808"/>
                <a:gd name="connsiteY34" fmla="*/ 160020 h 516540"/>
                <a:gd name="connsiteX35" fmla="*/ 21241 w 372808"/>
                <a:gd name="connsiteY35" fmla="*/ 162592 h 516540"/>
                <a:gd name="connsiteX36" fmla="*/ 43148 w 372808"/>
                <a:gd name="connsiteY36" fmla="*/ 161068 h 516540"/>
                <a:gd name="connsiteX37" fmla="*/ 64484 w 372808"/>
                <a:gd name="connsiteY37" fmla="*/ 163640 h 516540"/>
                <a:gd name="connsiteX38" fmla="*/ 80963 w 372808"/>
                <a:gd name="connsiteY38" fmla="*/ 170021 h 516540"/>
                <a:gd name="connsiteX39" fmla="*/ 110776 w 372808"/>
                <a:gd name="connsiteY39" fmla="*/ 173736 h 516540"/>
                <a:gd name="connsiteX40" fmla="*/ 131064 w 372808"/>
                <a:gd name="connsiteY40" fmla="*/ 184785 h 516540"/>
                <a:gd name="connsiteX41" fmla="*/ 128968 w 372808"/>
                <a:gd name="connsiteY41" fmla="*/ 201835 h 516540"/>
                <a:gd name="connsiteX42" fmla="*/ 126873 w 372808"/>
                <a:gd name="connsiteY42" fmla="*/ 218789 h 516540"/>
                <a:gd name="connsiteX43" fmla="*/ 111442 w 372808"/>
                <a:gd name="connsiteY43" fmla="*/ 238506 h 516540"/>
                <a:gd name="connsiteX44" fmla="*/ 97631 w 372808"/>
                <a:gd name="connsiteY44" fmla="*/ 245364 h 516540"/>
                <a:gd name="connsiteX45" fmla="*/ 113633 w 372808"/>
                <a:gd name="connsiteY45" fmla="*/ 256032 h 516540"/>
                <a:gd name="connsiteX46" fmla="*/ 119539 w 372808"/>
                <a:gd name="connsiteY46" fmla="*/ 278321 h 516540"/>
                <a:gd name="connsiteX47" fmla="*/ 96107 w 372808"/>
                <a:gd name="connsiteY47" fmla="*/ 292608 h 516540"/>
                <a:gd name="connsiteX48" fmla="*/ 107347 w 372808"/>
                <a:gd name="connsiteY48" fmla="*/ 306991 h 516540"/>
                <a:gd name="connsiteX49" fmla="*/ 113824 w 372808"/>
                <a:gd name="connsiteY49" fmla="*/ 324993 h 516540"/>
                <a:gd name="connsiteX50" fmla="*/ 128778 w 372808"/>
                <a:gd name="connsiteY50" fmla="*/ 344138 h 516540"/>
                <a:gd name="connsiteX51" fmla="*/ 114395 w 372808"/>
                <a:gd name="connsiteY51" fmla="*/ 355283 h 516540"/>
                <a:gd name="connsiteX52" fmla="*/ 112300 w 372808"/>
                <a:gd name="connsiteY52" fmla="*/ 372237 h 516540"/>
                <a:gd name="connsiteX53" fmla="*/ 107537 w 372808"/>
                <a:gd name="connsiteY53" fmla="*/ 410528 h 516540"/>
                <a:gd name="connsiteX54" fmla="*/ 105537 w 372808"/>
                <a:gd name="connsiteY54" fmla="*/ 462058 h 516540"/>
                <a:gd name="connsiteX55" fmla="*/ 99155 w 372808"/>
                <a:gd name="connsiteY55" fmla="*/ 478536 h 516540"/>
                <a:gd name="connsiteX56" fmla="*/ 96012 w 372808"/>
                <a:gd name="connsiteY56" fmla="*/ 503968 h 516540"/>
                <a:gd name="connsiteX57" fmla="*/ 134874 w 372808"/>
                <a:gd name="connsiteY57" fmla="*/ 504444 h 516540"/>
                <a:gd name="connsiteX58" fmla="*/ 177546 w 372808"/>
                <a:gd name="connsiteY58" fmla="*/ 509778 h 516540"/>
                <a:gd name="connsiteX59" fmla="*/ 207359 w 372808"/>
                <a:gd name="connsiteY59" fmla="*/ 513398 h 516540"/>
                <a:gd name="connsiteX60" fmla="*/ 229267 w 372808"/>
                <a:gd name="connsiteY60" fmla="*/ 511778 h 516540"/>
                <a:gd name="connsiteX61" fmla="*/ 232981 w 372808"/>
                <a:gd name="connsiteY61" fmla="*/ 516541 h 516540"/>
                <a:gd name="connsiteX62" fmla="*/ 232981 w 372808"/>
                <a:gd name="connsiteY62" fmla="*/ 516541 h 516540"/>
                <a:gd name="connsiteX63" fmla="*/ 232981 w 372808"/>
                <a:gd name="connsiteY63" fmla="*/ 516541 h 51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72808" h="516540">
                  <a:moveTo>
                    <a:pt x="232981" y="516541"/>
                  </a:moveTo>
                  <a:lnTo>
                    <a:pt x="239268" y="465582"/>
                  </a:lnTo>
                  <a:lnTo>
                    <a:pt x="265843" y="425767"/>
                  </a:lnTo>
                  <a:lnTo>
                    <a:pt x="280702" y="410337"/>
                  </a:lnTo>
                  <a:lnTo>
                    <a:pt x="286512" y="363569"/>
                  </a:lnTo>
                  <a:lnTo>
                    <a:pt x="290131" y="333851"/>
                  </a:lnTo>
                  <a:lnTo>
                    <a:pt x="297561" y="308896"/>
                  </a:lnTo>
                  <a:lnTo>
                    <a:pt x="295370" y="291370"/>
                  </a:lnTo>
                  <a:lnTo>
                    <a:pt x="308134" y="258413"/>
                  </a:lnTo>
                  <a:lnTo>
                    <a:pt x="325088" y="226028"/>
                  </a:lnTo>
                  <a:lnTo>
                    <a:pt x="345853" y="198406"/>
                  </a:lnTo>
                  <a:lnTo>
                    <a:pt x="362807" y="165925"/>
                  </a:lnTo>
                  <a:lnTo>
                    <a:pt x="370237" y="140970"/>
                  </a:lnTo>
                  <a:lnTo>
                    <a:pt x="372808" y="119729"/>
                  </a:lnTo>
                  <a:lnTo>
                    <a:pt x="370713" y="102203"/>
                  </a:lnTo>
                  <a:lnTo>
                    <a:pt x="354139" y="95917"/>
                  </a:lnTo>
                  <a:lnTo>
                    <a:pt x="336518" y="98012"/>
                  </a:lnTo>
                  <a:lnTo>
                    <a:pt x="318421" y="104394"/>
                  </a:lnTo>
                  <a:lnTo>
                    <a:pt x="300895" y="106585"/>
                  </a:lnTo>
                  <a:lnTo>
                    <a:pt x="285940" y="87440"/>
                  </a:lnTo>
                  <a:lnTo>
                    <a:pt x="265652" y="76295"/>
                  </a:lnTo>
                  <a:lnTo>
                    <a:pt x="194691" y="20098"/>
                  </a:lnTo>
                  <a:lnTo>
                    <a:pt x="171164" y="0"/>
                  </a:lnTo>
                  <a:lnTo>
                    <a:pt x="139255" y="13335"/>
                  </a:lnTo>
                  <a:lnTo>
                    <a:pt x="136684" y="34576"/>
                  </a:lnTo>
                  <a:lnTo>
                    <a:pt x="126016" y="50482"/>
                  </a:lnTo>
                  <a:lnTo>
                    <a:pt x="123825" y="32956"/>
                  </a:lnTo>
                  <a:lnTo>
                    <a:pt x="109538" y="44101"/>
                  </a:lnTo>
                  <a:lnTo>
                    <a:pt x="95155" y="55245"/>
                  </a:lnTo>
                  <a:lnTo>
                    <a:pt x="76009" y="70199"/>
                  </a:lnTo>
                  <a:lnTo>
                    <a:pt x="53054" y="80296"/>
                  </a:lnTo>
                  <a:lnTo>
                    <a:pt x="38767" y="91440"/>
                  </a:lnTo>
                  <a:lnTo>
                    <a:pt x="32385" y="107918"/>
                  </a:lnTo>
                  <a:lnTo>
                    <a:pt x="18002" y="119063"/>
                  </a:lnTo>
                  <a:lnTo>
                    <a:pt x="0" y="160020"/>
                  </a:lnTo>
                  <a:lnTo>
                    <a:pt x="21241" y="162592"/>
                  </a:lnTo>
                  <a:lnTo>
                    <a:pt x="43148" y="161068"/>
                  </a:lnTo>
                  <a:lnTo>
                    <a:pt x="64484" y="163640"/>
                  </a:lnTo>
                  <a:lnTo>
                    <a:pt x="80963" y="170021"/>
                  </a:lnTo>
                  <a:lnTo>
                    <a:pt x="110776" y="173736"/>
                  </a:lnTo>
                  <a:lnTo>
                    <a:pt x="131064" y="184785"/>
                  </a:lnTo>
                  <a:lnTo>
                    <a:pt x="128968" y="201835"/>
                  </a:lnTo>
                  <a:lnTo>
                    <a:pt x="126873" y="218789"/>
                  </a:lnTo>
                  <a:lnTo>
                    <a:pt x="111442" y="238506"/>
                  </a:lnTo>
                  <a:lnTo>
                    <a:pt x="97631" y="245364"/>
                  </a:lnTo>
                  <a:lnTo>
                    <a:pt x="113633" y="256032"/>
                  </a:lnTo>
                  <a:lnTo>
                    <a:pt x="119539" y="278321"/>
                  </a:lnTo>
                  <a:lnTo>
                    <a:pt x="96107" y="292608"/>
                  </a:lnTo>
                  <a:lnTo>
                    <a:pt x="107347" y="306991"/>
                  </a:lnTo>
                  <a:lnTo>
                    <a:pt x="113824" y="324993"/>
                  </a:lnTo>
                  <a:lnTo>
                    <a:pt x="128778" y="344138"/>
                  </a:lnTo>
                  <a:lnTo>
                    <a:pt x="114395" y="355283"/>
                  </a:lnTo>
                  <a:lnTo>
                    <a:pt x="112300" y="372237"/>
                  </a:lnTo>
                  <a:lnTo>
                    <a:pt x="107537" y="410528"/>
                  </a:lnTo>
                  <a:lnTo>
                    <a:pt x="105537" y="462058"/>
                  </a:lnTo>
                  <a:lnTo>
                    <a:pt x="99155" y="478536"/>
                  </a:lnTo>
                  <a:lnTo>
                    <a:pt x="96012" y="503968"/>
                  </a:lnTo>
                  <a:lnTo>
                    <a:pt x="134874" y="504444"/>
                  </a:lnTo>
                  <a:lnTo>
                    <a:pt x="177546" y="509778"/>
                  </a:lnTo>
                  <a:lnTo>
                    <a:pt x="207359" y="513398"/>
                  </a:lnTo>
                  <a:lnTo>
                    <a:pt x="229267" y="511778"/>
                  </a:lnTo>
                  <a:lnTo>
                    <a:pt x="232981" y="516541"/>
                  </a:lnTo>
                  <a:lnTo>
                    <a:pt x="232981" y="516541"/>
                  </a:lnTo>
                  <a:lnTo>
                    <a:pt x="232981" y="516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69AB477C-99A8-A531-9DC1-E39E1AE66816}"/>
                </a:ext>
              </a:extLst>
            </p:cNvPr>
            <p:cNvSpPr/>
            <p:nvPr/>
          </p:nvSpPr>
          <p:spPr>
            <a:xfrm>
              <a:off x="1567330" y="529034"/>
              <a:ext cx="891656" cy="929670"/>
            </a:xfrm>
            <a:custGeom>
              <a:avLst/>
              <a:gdLst>
                <a:gd name="connsiteX0" fmla="*/ 422910 w 529494"/>
                <a:gd name="connsiteY0" fmla="*/ 552069 h 552068"/>
                <a:gd name="connsiteX1" fmla="*/ 434054 w 529494"/>
                <a:gd name="connsiteY1" fmla="*/ 531781 h 552068"/>
                <a:gd name="connsiteX2" fmla="*/ 427577 w 529494"/>
                <a:gd name="connsiteY2" fmla="*/ 513683 h 552068"/>
                <a:gd name="connsiteX3" fmla="*/ 438245 w 529494"/>
                <a:gd name="connsiteY3" fmla="*/ 497586 h 552068"/>
                <a:gd name="connsiteX4" fmla="*/ 448818 w 529494"/>
                <a:gd name="connsiteY4" fmla="*/ 481584 h 552068"/>
                <a:gd name="connsiteX5" fmla="*/ 471678 w 529494"/>
                <a:gd name="connsiteY5" fmla="*/ 471392 h 552068"/>
                <a:gd name="connsiteX6" fmla="*/ 474345 w 529494"/>
                <a:gd name="connsiteY6" fmla="*/ 450056 h 552068"/>
                <a:gd name="connsiteX7" fmla="*/ 476440 w 529494"/>
                <a:gd name="connsiteY7" fmla="*/ 433007 h 552068"/>
                <a:gd name="connsiteX8" fmla="*/ 493966 w 529494"/>
                <a:gd name="connsiteY8" fmla="*/ 430816 h 552068"/>
                <a:gd name="connsiteX9" fmla="*/ 492823 w 529494"/>
                <a:gd name="connsiteY9" fmla="*/ 404622 h 552068"/>
                <a:gd name="connsiteX10" fmla="*/ 513016 w 529494"/>
                <a:gd name="connsiteY10" fmla="*/ 415861 h 552068"/>
                <a:gd name="connsiteX11" fmla="*/ 510445 w 529494"/>
                <a:gd name="connsiteY11" fmla="*/ 437198 h 552068"/>
                <a:gd name="connsiteX12" fmla="*/ 521017 w 529494"/>
                <a:gd name="connsiteY12" fmla="*/ 421100 h 552068"/>
                <a:gd name="connsiteX13" fmla="*/ 529495 w 529494"/>
                <a:gd name="connsiteY13" fmla="*/ 387477 h 552068"/>
                <a:gd name="connsiteX14" fmla="*/ 505015 w 529494"/>
                <a:gd name="connsiteY14" fmla="*/ 375857 h 552068"/>
                <a:gd name="connsiteX15" fmla="*/ 516160 w 529494"/>
                <a:gd name="connsiteY15" fmla="*/ 355473 h 552068"/>
                <a:gd name="connsiteX16" fmla="*/ 514064 w 529494"/>
                <a:gd name="connsiteY16" fmla="*/ 337947 h 552068"/>
                <a:gd name="connsiteX17" fmla="*/ 496538 w 529494"/>
                <a:gd name="connsiteY17" fmla="*/ 340042 h 552068"/>
                <a:gd name="connsiteX18" fmla="*/ 476250 w 529494"/>
                <a:gd name="connsiteY18" fmla="*/ 294227 h 552068"/>
                <a:gd name="connsiteX19" fmla="*/ 467201 w 529494"/>
                <a:gd name="connsiteY19" fmla="*/ 262795 h 552068"/>
                <a:gd name="connsiteX20" fmla="*/ 456057 w 529494"/>
                <a:gd name="connsiteY20" fmla="*/ 213646 h 552068"/>
                <a:gd name="connsiteX21" fmla="*/ 439579 w 529494"/>
                <a:gd name="connsiteY21" fmla="*/ 207359 h 552068"/>
                <a:gd name="connsiteX22" fmla="*/ 411385 w 529494"/>
                <a:gd name="connsiteY22" fmla="*/ 190881 h 552068"/>
                <a:gd name="connsiteX23" fmla="*/ 409194 w 529494"/>
                <a:gd name="connsiteY23" fmla="*/ 173260 h 552068"/>
                <a:gd name="connsiteX24" fmla="*/ 407670 w 529494"/>
                <a:gd name="connsiteY24" fmla="*/ 151352 h 552068"/>
                <a:gd name="connsiteX25" fmla="*/ 383667 w 529494"/>
                <a:gd name="connsiteY25" fmla="*/ 135350 h 552068"/>
                <a:gd name="connsiteX26" fmla="*/ 377285 w 529494"/>
                <a:gd name="connsiteY26" fmla="*/ 117253 h 552068"/>
                <a:gd name="connsiteX27" fmla="*/ 357092 w 529494"/>
                <a:gd name="connsiteY27" fmla="*/ 106108 h 552068"/>
                <a:gd name="connsiteX28" fmla="*/ 345948 w 529494"/>
                <a:gd name="connsiteY28" fmla="*/ 91726 h 552068"/>
                <a:gd name="connsiteX29" fmla="*/ 330517 w 529494"/>
                <a:gd name="connsiteY29" fmla="*/ 76771 h 552068"/>
                <a:gd name="connsiteX30" fmla="*/ 328898 w 529494"/>
                <a:gd name="connsiteY30" fmla="*/ 54959 h 552068"/>
                <a:gd name="connsiteX31" fmla="*/ 326803 w 529494"/>
                <a:gd name="connsiteY31" fmla="*/ 37338 h 552068"/>
                <a:gd name="connsiteX32" fmla="*/ 316135 w 529494"/>
                <a:gd name="connsiteY32" fmla="*/ 18669 h 552068"/>
                <a:gd name="connsiteX33" fmla="*/ 305467 w 529494"/>
                <a:gd name="connsiteY33" fmla="*/ 0 h 552068"/>
                <a:gd name="connsiteX34" fmla="*/ 291179 w 529494"/>
                <a:gd name="connsiteY34" fmla="*/ 11240 h 552068"/>
                <a:gd name="connsiteX35" fmla="*/ 273082 w 529494"/>
                <a:gd name="connsiteY35" fmla="*/ 17717 h 552068"/>
                <a:gd name="connsiteX36" fmla="*/ 262033 w 529494"/>
                <a:gd name="connsiteY36" fmla="*/ 38005 h 552068"/>
                <a:gd name="connsiteX37" fmla="*/ 268414 w 529494"/>
                <a:gd name="connsiteY37" fmla="*/ 56102 h 552068"/>
                <a:gd name="connsiteX38" fmla="*/ 250317 w 529494"/>
                <a:gd name="connsiteY38" fmla="*/ 62579 h 552068"/>
                <a:gd name="connsiteX39" fmla="*/ 228029 w 529494"/>
                <a:gd name="connsiteY39" fmla="*/ 68485 h 552068"/>
                <a:gd name="connsiteX40" fmla="*/ 208883 w 529494"/>
                <a:gd name="connsiteY40" fmla="*/ 48768 h 552068"/>
                <a:gd name="connsiteX41" fmla="*/ 202501 w 529494"/>
                <a:gd name="connsiteY41" fmla="*/ 30671 h 552068"/>
                <a:gd name="connsiteX42" fmla="*/ 184404 w 529494"/>
                <a:gd name="connsiteY42" fmla="*/ 37052 h 552068"/>
                <a:gd name="connsiteX43" fmla="*/ 169069 w 529494"/>
                <a:gd name="connsiteY43" fmla="*/ 22193 h 552068"/>
                <a:gd name="connsiteX44" fmla="*/ 148304 w 529494"/>
                <a:gd name="connsiteY44" fmla="*/ 15335 h 552068"/>
                <a:gd name="connsiteX45" fmla="*/ 141446 w 529494"/>
                <a:gd name="connsiteY45" fmla="*/ 36100 h 552068"/>
                <a:gd name="connsiteX46" fmla="*/ 135064 w 529494"/>
                <a:gd name="connsiteY46" fmla="*/ 87344 h 552068"/>
                <a:gd name="connsiteX47" fmla="*/ 105918 w 529494"/>
                <a:gd name="connsiteY47" fmla="*/ 148780 h 552068"/>
                <a:gd name="connsiteX48" fmla="*/ 79438 w 529494"/>
                <a:gd name="connsiteY48" fmla="*/ 188881 h 552068"/>
                <a:gd name="connsiteX49" fmla="*/ 66675 w 529494"/>
                <a:gd name="connsiteY49" fmla="*/ 222028 h 552068"/>
                <a:gd name="connsiteX50" fmla="*/ 64579 w 529494"/>
                <a:gd name="connsiteY50" fmla="*/ 239077 h 552068"/>
                <a:gd name="connsiteX51" fmla="*/ 61436 w 529494"/>
                <a:gd name="connsiteY51" fmla="*/ 264700 h 552068"/>
                <a:gd name="connsiteX52" fmla="*/ 51911 w 529494"/>
                <a:gd name="connsiteY52" fmla="*/ 341567 h 552068"/>
                <a:gd name="connsiteX53" fmla="*/ 12192 w 529494"/>
                <a:gd name="connsiteY53" fmla="*/ 384334 h 552068"/>
                <a:gd name="connsiteX54" fmla="*/ 4286 w 529494"/>
                <a:gd name="connsiteY54" fmla="*/ 448437 h 552068"/>
                <a:gd name="connsiteX55" fmla="*/ 0 w 529494"/>
                <a:gd name="connsiteY55" fmla="*/ 482536 h 552068"/>
                <a:gd name="connsiteX56" fmla="*/ 1619 w 529494"/>
                <a:gd name="connsiteY56" fmla="*/ 504444 h 552068"/>
                <a:gd name="connsiteX57" fmla="*/ 31909 w 529494"/>
                <a:gd name="connsiteY57" fmla="*/ 503873 h 552068"/>
                <a:gd name="connsiteX58" fmla="*/ 117920 w 529494"/>
                <a:gd name="connsiteY58" fmla="*/ 436436 h 552068"/>
                <a:gd name="connsiteX59" fmla="*/ 206121 w 529494"/>
                <a:gd name="connsiteY59" fmla="*/ 455962 h 552068"/>
                <a:gd name="connsiteX60" fmla="*/ 252793 w 529494"/>
                <a:gd name="connsiteY60" fmla="*/ 461772 h 552068"/>
                <a:gd name="connsiteX61" fmla="*/ 308610 w 529494"/>
                <a:gd name="connsiteY61" fmla="*/ 499015 h 552068"/>
                <a:gd name="connsiteX62" fmla="*/ 329851 w 529494"/>
                <a:gd name="connsiteY62" fmla="*/ 501586 h 552068"/>
                <a:gd name="connsiteX63" fmla="*/ 350044 w 529494"/>
                <a:gd name="connsiteY63" fmla="*/ 512731 h 552068"/>
                <a:gd name="connsiteX64" fmla="*/ 389954 w 529494"/>
                <a:gd name="connsiteY64" fmla="*/ 539401 h 552068"/>
                <a:gd name="connsiteX65" fmla="*/ 415480 w 529494"/>
                <a:gd name="connsiteY65" fmla="*/ 542544 h 552068"/>
                <a:gd name="connsiteX66" fmla="*/ 422910 w 529494"/>
                <a:gd name="connsiteY66" fmla="*/ 552069 h 552068"/>
                <a:gd name="connsiteX67" fmla="*/ 422910 w 529494"/>
                <a:gd name="connsiteY67" fmla="*/ 552069 h 552068"/>
                <a:gd name="connsiteX68" fmla="*/ 422910 w 529494"/>
                <a:gd name="connsiteY68" fmla="*/ 552069 h 55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29494" h="552068">
                  <a:moveTo>
                    <a:pt x="422910" y="552069"/>
                  </a:moveTo>
                  <a:lnTo>
                    <a:pt x="434054" y="531781"/>
                  </a:lnTo>
                  <a:lnTo>
                    <a:pt x="427577" y="513683"/>
                  </a:lnTo>
                  <a:lnTo>
                    <a:pt x="438245" y="497586"/>
                  </a:lnTo>
                  <a:lnTo>
                    <a:pt x="448818" y="481584"/>
                  </a:lnTo>
                  <a:lnTo>
                    <a:pt x="471678" y="471392"/>
                  </a:lnTo>
                  <a:lnTo>
                    <a:pt x="474345" y="450056"/>
                  </a:lnTo>
                  <a:lnTo>
                    <a:pt x="476440" y="433007"/>
                  </a:lnTo>
                  <a:lnTo>
                    <a:pt x="493966" y="430816"/>
                  </a:lnTo>
                  <a:lnTo>
                    <a:pt x="492823" y="404622"/>
                  </a:lnTo>
                  <a:lnTo>
                    <a:pt x="513016" y="415861"/>
                  </a:lnTo>
                  <a:lnTo>
                    <a:pt x="510445" y="437198"/>
                  </a:lnTo>
                  <a:lnTo>
                    <a:pt x="521017" y="421100"/>
                  </a:lnTo>
                  <a:lnTo>
                    <a:pt x="529495" y="387477"/>
                  </a:lnTo>
                  <a:lnTo>
                    <a:pt x="505015" y="375857"/>
                  </a:lnTo>
                  <a:lnTo>
                    <a:pt x="516160" y="355473"/>
                  </a:lnTo>
                  <a:lnTo>
                    <a:pt x="514064" y="337947"/>
                  </a:lnTo>
                  <a:lnTo>
                    <a:pt x="496538" y="340042"/>
                  </a:lnTo>
                  <a:lnTo>
                    <a:pt x="476250" y="294227"/>
                  </a:lnTo>
                  <a:lnTo>
                    <a:pt x="467201" y="262795"/>
                  </a:lnTo>
                  <a:lnTo>
                    <a:pt x="456057" y="213646"/>
                  </a:lnTo>
                  <a:lnTo>
                    <a:pt x="439579" y="207359"/>
                  </a:lnTo>
                  <a:lnTo>
                    <a:pt x="411385" y="190881"/>
                  </a:lnTo>
                  <a:lnTo>
                    <a:pt x="409194" y="173260"/>
                  </a:lnTo>
                  <a:lnTo>
                    <a:pt x="407670" y="151352"/>
                  </a:lnTo>
                  <a:lnTo>
                    <a:pt x="383667" y="135350"/>
                  </a:lnTo>
                  <a:lnTo>
                    <a:pt x="377285" y="117253"/>
                  </a:lnTo>
                  <a:lnTo>
                    <a:pt x="357092" y="106108"/>
                  </a:lnTo>
                  <a:lnTo>
                    <a:pt x="345948" y="91726"/>
                  </a:lnTo>
                  <a:lnTo>
                    <a:pt x="330517" y="76771"/>
                  </a:lnTo>
                  <a:lnTo>
                    <a:pt x="328898" y="54959"/>
                  </a:lnTo>
                  <a:lnTo>
                    <a:pt x="326803" y="37338"/>
                  </a:lnTo>
                  <a:lnTo>
                    <a:pt x="316135" y="18669"/>
                  </a:lnTo>
                  <a:lnTo>
                    <a:pt x="305467" y="0"/>
                  </a:lnTo>
                  <a:lnTo>
                    <a:pt x="291179" y="11240"/>
                  </a:lnTo>
                  <a:lnTo>
                    <a:pt x="273082" y="17717"/>
                  </a:lnTo>
                  <a:lnTo>
                    <a:pt x="262033" y="38005"/>
                  </a:lnTo>
                  <a:lnTo>
                    <a:pt x="268414" y="56102"/>
                  </a:lnTo>
                  <a:lnTo>
                    <a:pt x="250317" y="62579"/>
                  </a:lnTo>
                  <a:lnTo>
                    <a:pt x="228029" y="68485"/>
                  </a:lnTo>
                  <a:lnTo>
                    <a:pt x="208883" y="48768"/>
                  </a:lnTo>
                  <a:lnTo>
                    <a:pt x="202501" y="30671"/>
                  </a:lnTo>
                  <a:lnTo>
                    <a:pt x="184404" y="37052"/>
                  </a:lnTo>
                  <a:lnTo>
                    <a:pt x="169069" y="22193"/>
                  </a:lnTo>
                  <a:lnTo>
                    <a:pt x="148304" y="15335"/>
                  </a:lnTo>
                  <a:lnTo>
                    <a:pt x="141446" y="36100"/>
                  </a:lnTo>
                  <a:lnTo>
                    <a:pt x="135064" y="87344"/>
                  </a:lnTo>
                  <a:lnTo>
                    <a:pt x="105918" y="148780"/>
                  </a:lnTo>
                  <a:lnTo>
                    <a:pt x="79438" y="188881"/>
                  </a:lnTo>
                  <a:lnTo>
                    <a:pt x="66675" y="222028"/>
                  </a:lnTo>
                  <a:lnTo>
                    <a:pt x="64579" y="239077"/>
                  </a:lnTo>
                  <a:lnTo>
                    <a:pt x="61436" y="264700"/>
                  </a:lnTo>
                  <a:lnTo>
                    <a:pt x="51911" y="341567"/>
                  </a:lnTo>
                  <a:lnTo>
                    <a:pt x="12192" y="384334"/>
                  </a:lnTo>
                  <a:lnTo>
                    <a:pt x="4286" y="448437"/>
                  </a:lnTo>
                  <a:lnTo>
                    <a:pt x="0" y="482536"/>
                  </a:lnTo>
                  <a:lnTo>
                    <a:pt x="1619" y="504444"/>
                  </a:lnTo>
                  <a:lnTo>
                    <a:pt x="31909" y="503873"/>
                  </a:lnTo>
                  <a:lnTo>
                    <a:pt x="117920" y="436436"/>
                  </a:lnTo>
                  <a:lnTo>
                    <a:pt x="206121" y="455962"/>
                  </a:lnTo>
                  <a:lnTo>
                    <a:pt x="252793" y="461772"/>
                  </a:lnTo>
                  <a:lnTo>
                    <a:pt x="308610" y="499015"/>
                  </a:lnTo>
                  <a:lnTo>
                    <a:pt x="329851" y="501586"/>
                  </a:lnTo>
                  <a:lnTo>
                    <a:pt x="350044" y="512731"/>
                  </a:lnTo>
                  <a:lnTo>
                    <a:pt x="389954" y="539401"/>
                  </a:lnTo>
                  <a:lnTo>
                    <a:pt x="415480" y="542544"/>
                  </a:lnTo>
                  <a:lnTo>
                    <a:pt x="422910" y="552069"/>
                  </a:lnTo>
                  <a:lnTo>
                    <a:pt x="422910" y="552069"/>
                  </a:lnTo>
                  <a:lnTo>
                    <a:pt x="422910" y="552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96303DF-F21E-3D5E-246C-6CB8C7C1BB7A}"/>
                </a:ext>
              </a:extLst>
            </p:cNvPr>
            <p:cNvSpPr/>
            <p:nvPr/>
          </p:nvSpPr>
          <p:spPr>
            <a:xfrm>
              <a:off x="707752" y="642275"/>
              <a:ext cx="700460" cy="810335"/>
            </a:xfrm>
            <a:custGeom>
              <a:avLst/>
              <a:gdLst>
                <a:gd name="connsiteX0" fmla="*/ 350615 w 415956"/>
                <a:gd name="connsiteY0" fmla="*/ 481203 h 481203"/>
                <a:gd name="connsiteX1" fmla="*/ 357568 w 415956"/>
                <a:gd name="connsiteY1" fmla="*/ 460439 h 481203"/>
                <a:gd name="connsiteX2" fmla="*/ 363950 w 415956"/>
                <a:gd name="connsiteY2" fmla="*/ 443865 h 481203"/>
                <a:gd name="connsiteX3" fmla="*/ 370237 w 415956"/>
                <a:gd name="connsiteY3" fmla="*/ 392811 h 481203"/>
                <a:gd name="connsiteX4" fmla="*/ 380809 w 415956"/>
                <a:gd name="connsiteY4" fmla="*/ 342233 h 481203"/>
                <a:gd name="connsiteX5" fmla="*/ 382905 w 415956"/>
                <a:gd name="connsiteY5" fmla="*/ 325184 h 481203"/>
                <a:gd name="connsiteX6" fmla="*/ 387096 w 415956"/>
                <a:gd name="connsiteY6" fmla="*/ 291179 h 481203"/>
                <a:gd name="connsiteX7" fmla="*/ 393954 w 415956"/>
                <a:gd name="connsiteY7" fmla="*/ 235839 h 481203"/>
                <a:gd name="connsiteX8" fmla="*/ 400812 w 415956"/>
                <a:gd name="connsiteY8" fmla="*/ 215075 h 481203"/>
                <a:gd name="connsiteX9" fmla="*/ 403955 w 415956"/>
                <a:gd name="connsiteY9" fmla="*/ 189548 h 481203"/>
                <a:gd name="connsiteX10" fmla="*/ 393287 w 415956"/>
                <a:gd name="connsiteY10" fmla="*/ 170879 h 481203"/>
                <a:gd name="connsiteX11" fmla="*/ 377190 w 415956"/>
                <a:gd name="connsiteY11" fmla="*/ 160306 h 481203"/>
                <a:gd name="connsiteX12" fmla="*/ 387858 w 415956"/>
                <a:gd name="connsiteY12" fmla="*/ 144304 h 481203"/>
                <a:gd name="connsiteX13" fmla="*/ 394811 w 415956"/>
                <a:gd name="connsiteY13" fmla="*/ 123539 h 481203"/>
                <a:gd name="connsiteX14" fmla="*/ 373380 w 415956"/>
                <a:gd name="connsiteY14" fmla="*/ 120968 h 481203"/>
                <a:gd name="connsiteX15" fmla="*/ 384048 w 415956"/>
                <a:gd name="connsiteY15" fmla="*/ 104966 h 481203"/>
                <a:gd name="connsiteX16" fmla="*/ 407003 w 415956"/>
                <a:gd name="connsiteY16" fmla="*/ 94774 h 481203"/>
                <a:gd name="connsiteX17" fmla="*/ 409099 w 415956"/>
                <a:gd name="connsiteY17" fmla="*/ 77819 h 481203"/>
                <a:gd name="connsiteX18" fmla="*/ 415957 w 415956"/>
                <a:gd name="connsiteY18" fmla="*/ 57055 h 481203"/>
                <a:gd name="connsiteX19" fmla="*/ 392430 w 415956"/>
                <a:gd name="connsiteY19" fmla="*/ 36862 h 481203"/>
                <a:gd name="connsiteX20" fmla="*/ 362617 w 415956"/>
                <a:gd name="connsiteY20" fmla="*/ 33147 h 481203"/>
                <a:gd name="connsiteX21" fmla="*/ 346043 w 415956"/>
                <a:gd name="connsiteY21" fmla="*/ 26765 h 481203"/>
                <a:gd name="connsiteX22" fmla="*/ 320421 w 415956"/>
                <a:gd name="connsiteY22" fmla="*/ 23622 h 481203"/>
                <a:gd name="connsiteX23" fmla="*/ 281464 w 415956"/>
                <a:gd name="connsiteY23" fmla="*/ 23146 h 481203"/>
                <a:gd name="connsiteX24" fmla="*/ 267081 w 415956"/>
                <a:gd name="connsiteY24" fmla="*/ 34290 h 481203"/>
                <a:gd name="connsiteX25" fmla="*/ 246221 w 415956"/>
                <a:gd name="connsiteY25" fmla="*/ 27432 h 481203"/>
                <a:gd name="connsiteX26" fmla="*/ 203549 w 415956"/>
                <a:gd name="connsiteY26" fmla="*/ 22193 h 481203"/>
                <a:gd name="connsiteX27" fmla="*/ 58864 w 415956"/>
                <a:gd name="connsiteY27" fmla="*/ 0 h 481203"/>
                <a:gd name="connsiteX28" fmla="*/ 50482 w 415956"/>
                <a:gd name="connsiteY28" fmla="*/ 68104 h 481203"/>
                <a:gd name="connsiteX29" fmla="*/ 45720 w 415956"/>
                <a:gd name="connsiteY29" fmla="*/ 106394 h 481203"/>
                <a:gd name="connsiteX30" fmla="*/ 38862 w 415956"/>
                <a:gd name="connsiteY30" fmla="*/ 127159 h 481203"/>
                <a:gd name="connsiteX31" fmla="*/ 28194 w 415956"/>
                <a:gd name="connsiteY31" fmla="*/ 143161 h 481203"/>
                <a:gd name="connsiteX32" fmla="*/ 0 w 415956"/>
                <a:gd name="connsiteY32" fmla="*/ 195834 h 481203"/>
                <a:gd name="connsiteX33" fmla="*/ 11335 w 415956"/>
                <a:gd name="connsiteY33" fmla="*/ 244793 h 481203"/>
                <a:gd name="connsiteX34" fmla="*/ 17812 w 415956"/>
                <a:gd name="connsiteY34" fmla="*/ 297466 h 481203"/>
                <a:gd name="connsiteX35" fmla="*/ 12097 w 415956"/>
                <a:gd name="connsiteY35" fmla="*/ 344329 h 481203"/>
                <a:gd name="connsiteX36" fmla="*/ 14192 w 415956"/>
                <a:gd name="connsiteY36" fmla="*/ 361855 h 481203"/>
                <a:gd name="connsiteX37" fmla="*/ 12097 w 415956"/>
                <a:gd name="connsiteY37" fmla="*/ 378905 h 481203"/>
                <a:gd name="connsiteX38" fmla="*/ 17526 w 415956"/>
                <a:gd name="connsiteY38" fmla="*/ 405479 h 481203"/>
                <a:gd name="connsiteX39" fmla="*/ 24003 w 415956"/>
                <a:gd name="connsiteY39" fmla="*/ 423577 h 481203"/>
                <a:gd name="connsiteX40" fmla="*/ 66104 w 415956"/>
                <a:gd name="connsiteY40" fmla="*/ 433102 h 481203"/>
                <a:gd name="connsiteX41" fmla="*/ 252984 w 415956"/>
                <a:gd name="connsiteY41" fmla="*/ 464820 h 481203"/>
                <a:gd name="connsiteX42" fmla="*/ 273748 w 415956"/>
                <a:gd name="connsiteY42" fmla="*/ 471678 h 481203"/>
                <a:gd name="connsiteX43" fmla="*/ 350615 w 415956"/>
                <a:gd name="connsiteY43" fmla="*/ 481203 h 481203"/>
                <a:gd name="connsiteX44" fmla="*/ 350615 w 415956"/>
                <a:gd name="connsiteY44" fmla="*/ 481203 h 481203"/>
                <a:gd name="connsiteX45" fmla="*/ 350615 w 415956"/>
                <a:gd name="connsiteY45" fmla="*/ 481203 h 48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15956" h="481203">
                  <a:moveTo>
                    <a:pt x="350615" y="481203"/>
                  </a:moveTo>
                  <a:lnTo>
                    <a:pt x="357568" y="460439"/>
                  </a:lnTo>
                  <a:lnTo>
                    <a:pt x="363950" y="443865"/>
                  </a:lnTo>
                  <a:lnTo>
                    <a:pt x="370237" y="392811"/>
                  </a:lnTo>
                  <a:lnTo>
                    <a:pt x="380809" y="342233"/>
                  </a:lnTo>
                  <a:lnTo>
                    <a:pt x="382905" y="325184"/>
                  </a:lnTo>
                  <a:lnTo>
                    <a:pt x="387096" y="291179"/>
                  </a:lnTo>
                  <a:lnTo>
                    <a:pt x="393954" y="235839"/>
                  </a:lnTo>
                  <a:lnTo>
                    <a:pt x="400812" y="215075"/>
                  </a:lnTo>
                  <a:lnTo>
                    <a:pt x="403955" y="189548"/>
                  </a:lnTo>
                  <a:lnTo>
                    <a:pt x="393287" y="170879"/>
                  </a:lnTo>
                  <a:lnTo>
                    <a:pt x="377190" y="160306"/>
                  </a:lnTo>
                  <a:lnTo>
                    <a:pt x="387858" y="144304"/>
                  </a:lnTo>
                  <a:lnTo>
                    <a:pt x="394811" y="123539"/>
                  </a:lnTo>
                  <a:lnTo>
                    <a:pt x="373380" y="120968"/>
                  </a:lnTo>
                  <a:lnTo>
                    <a:pt x="384048" y="104966"/>
                  </a:lnTo>
                  <a:lnTo>
                    <a:pt x="407003" y="94774"/>
                  </a:lnTo>
                  <a:lnTo>
                    <a:pt x="409099" y="77819"/>
                  </a:lnTo>
                  <a:lnTo>
                    <a:pt x="415957" y="57055"/>
                  </a:lnTo>
                  <a:lnTo>
                    <a:pt x="392430" y="36862"/>
                  </a:lnTo>
                  <a:lnTo>
                    <a:pt x="362617" y="33147"/>
                  </a:lnTo>
                  <a:lnTo>
                    <a:pt x="346043" y="26765"/>
                  </a:lnTo>
                  <a:lnTo>
                    <a:pt x="320421" y="23622"/>
                  </a:lnTo>
                  <a:lnTo>
                    <a:pt x="281464" y="23146"/>
                  </a:lnTo>
                  <a:lnTo>
                    <a:pt x="267081" y="34290"/>
                  </a:lnTo>
                  <a:lnTo>
                    <a:pt x="246221" y="27432"/>
                  </a:lnTo>
                  <a:lnTo>
                    <a:pt x="203549" y="22193"/>
                  </a:lnTo>
                  <a:lnTo>
                    <a:pt x="58864" y="0"/>
                  </a:lnTo>
                  <a:lnTo>
                    <a:pt x="50482" y="68104"/>
                  </a:lnTo>
                  <a:lnTo>
                    <a:pt x="45720" y="106394"/>
                  </a:lnTo>
                  <a:lnTo>
                    <a:pt x="38862" y="127159"/>
                  </a:lnTo>
                  <a:lnTo>
                    <a:pt x="28194" y="143161"/>
                  </a:lnTo>
                  <a:lnTo>
                    <a:pt x="0" y="195834"/>
                  </a:lnTo>
                  <a:lnTo>
                    <a:pt x="11335" y="244793"/>
                  </a:lnTo>
                  <a:lnTo>
                    <a:pt x="17812" y="297466"/>
                  </a:lnTo>
                  <a:lnTo>
                    <a:pt x="12097" y="344329"/>
                  </a:lnTo>
                  <a:lnTo>
                    <a:pt x="14192" y="361855"/>
                  </a:lnTo>
                  <a:lnTo>
                    <a:pt x="12097" y="378905"/>
                  </a:lnTo>
                  <a:lnTo>
                    <a:pt x="17526" y="405479"/>
                  </a:lnTo>
                  <a:lnTo>
                    <a:pt x="24003" y="423577"/>
                  </a:lnTo>
                  <a:lnTo>
                    <a:pt x="66104" y="433102"/>
                  </a:lnTo>
                  <a:lnTo>
                    <a:pt x="252984" y="464820"/>
                  </a:lnTo>
                  <a:lnTo>
                    <a:pt x="273748" y="471678"/>
                  </a:lnTo>
                  <a:lnTo>
                    <a:pt x="350615" y="481203"/>
                  </a:lnTo>
                  <a:lnTo>
                    <a:pt x="350615" y="481203"/>
                  </a:lnTo>
                  <a:lnTo>
                    <a:pt x="350615" y="48120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B0331E6A-4F1D-B7F2-317C-C988D0B07BC0}"/>
                </a:ext>
              </a:extLst>
            </p:cNvPr>
            <p:cNvSpPr/>
            <p:nvPr/>
          </p:nvSpPr>
          <p:spPr>
            <a:xfrm>
              <a:off x="1199856" y="2513810"/>
              <a:ext cx="688270" cy="993509"/>
            </a:xfrm>
            <a:custGeom>
              <a:avLst/>
              <a:gdLst>
                <a:gd name="connsiteX0" fmla="*/ 392239 w 408717"/>
                <a:gd name="connsiteY0" fmla="*/ 589978 h 589978"/>
                <a:gd name="connsiteX1" fmla="*/ 390049 w 408717"/>
                <a:gd name="connsiteY1" fmla="*/ 572357 h 589978"/>
                <a:gd name="connsiteX2" fmla="*/ 400431 w 408717"/>
                <a:gd name="connsiteY2" fmla="*/ 382619 h 589978"/>
                <a:gd name="connsiteX3" fmla="*/ 407289 w 408717"/>
                <a:gd name="connsiteY3" fmla="*/ 327088 h 589978"/>
                <a:gd name="connsiteX4" fmla="*/ 408241 w 408717"/>
                <a:gd name="connsiteY4" fmla="*/ 249079 h 589978"/>
                <a:gd name="connsiteX5" fmla="*/ 408718 w 408717"/>
                <a:gd name="connsiteY5" fmla="*/ 210026 h 589978"/>
                <a:gd name="connsiteX6" fmla="*/ 401764 w 408717"/>
                <a:gd name="connsiteY6" fmla="*/ 196215 h 589978"/>
                <a:gd name="connsiteX7" fmla="*/ 395288 w 408717"/>
                <a:gd name="connsiteY7" fmla="*/ 178022 h 589978"/>
                <a:gd name="connsiteX8" fmla="*/ 380905 w 408717"/>
                <a:gd name="connsiteY8" fmla="*/ 189262 h 589978"/>
                <a:gd name="connsiteX9" fmla="*/ 349948 w 408717"/>
                <a:gd name="connsiteY9" fmla="*/ 194119 h 589978"/>
                <a:gd name="connsiteX10" fmla="*/ 334423 w 408717"/>
                <a:gd name="connsiteY10" fmla="*/ 179165 h 589978"/>
                <a:gd name="connsiteX11" fmla="*/ 337566 w 408717"/>
                <a:gd name="connsiteY11" fmla="*/ 153543 h 589978"/>
                <a:gd name="connsiteX12" fmla="*/ 318325 w 408717"/>
                <a:gd name="connsiteY12" fmla="*/ 133826 h 589978"/>
                <a:gd name="connsiteX13" fmla="*/ 317182 w 408717"/>
                <a:gd name="connsiteY13" fmla="*/ 107632 h 589978"/>
                <a:gd name="connsiteX14" fmla="*/ 314992 w 408717"/>
                <a:gd name="connsiteY14" fmla="*/ 90011 h 589978"/>
                <a:gd name="connsiteX15" fmla="*/ 317087 w 408717"/>
                <a:gd name="connsiteY15" fmla="*/ 72866 h 589978"/>
                <a:gd name="connsiteX16" fmla="*/ 302133 w 408717"/>
                <a:gd name="connsiteY16" fmla="*/ 53721 h 589978"/>
                <a:gd name="connsiteX17" fmla="*/ 285560 w 408717"/>
                <a:gd name="connsiteY17" fmla="*/ 47339 h 589978"/>
                <a:gd name="connsiteX18" fmla="*/ 267462 w 408717"/>
                <a:gd name="connsiteY18" fmla="*/ 53721 h 589978"/>
                <a:gd name="connsiteX19" fmla="*/ 249269 w 408717"/>
                <a:gd name="connsiteY19" fmla="*/ 60198 h 589978"/>
                <a:gd name="connsiteX20" fmla="*/ 232696 w 408717"/>
                <a:gd name="connsiteY20" fmla="*/ 53816 h 589978"/>
                <a:gd name="connsiteX21" fmla="*/ 217170 w 408717"/>
                <a:gd name="connsiteY21" fmla="*/ 38862 h 589978"/>
                <a:gd name="connsiteX22" fmla="*/ 191548 w 408717"/>
                <a:gd name="connsiteY22" fmla="*/ 35719 h 589978"/>
                <a:gd name="connsiteX23" fmla="*/ 175450 w 408717"/>
                <a:gd name="connsiteY23" fmla="*/ 25051 h 589978"/>
                <a:gd name="connsiteX24" fmla="*/ 155162 w 408717"/>
                <a:gd name="connsiteY24" fmla="*/ 13811 h 589978"/>
                <a:gd name="connsiteX25" fmla="*/ 134303 w 408717"/>
                <a:gd name="connsiteY25" fmla="*/ 6953 h 589978"/>
                <a:gd name="connsiteX26" fmla="*/ 113443 w 408717"/>
                <a:gd name="connsiteY26" fmla="*/ 0 h 589978"/>
                <a:gd name="connsiteX27" fmla="*/ 99060 w 408717"/>
                <a:gd name="connsiteY27" fmla="*/ 11239 h 589978"/>
                <a:gd name="connsiteX28" fmla="*/ 80391 w 408717"/>
                <a:gd name="connsiteY28" fmla="*/ 22003 h 589978"/>
                <a:gd name="connsiteX29" fmla="*/ 53721 w 408717"/>
                <a:gd name="connsiteY29" fmla="*/ 27337 h 589978"/>
                <a:gd name="connsiteX30" fmla="*/ 36576 w 408717"/>
                <a:gd name="connsiteY30" fmla="*/ 25241 h 589978"/>
                <a:gd name="connsiteX31" fmla="*/ 28099 w 408717"/>
                <a:gd name="connsiteY31" fmla="*/ 58960 h 589978"/>
                <a:gd name="connsiteX32" fmla="*/ 24384 w 408717"/>
                <a:gd name="connsiteY32" fmla="*/ 88868 h 589978"/>
                <a:gd name="connsiteX33" fmla="*/ 24003 w 408717"/>
                <a:gd name="connsiteY33" fmla="*/ 197358 h 589978"/>
                <a:gd name="connsiteX34" fmla="*/ 5334 w 408717"/>
                <a:gd name="connsiteY34" fmla="*/ 208026 h 589978"/>
                <a:gd name="connsiteX35" fmla="*/ 13430 w 408717"/>
                <a:gd name="connsiteY35" fmla="*/ 282797 h 589978"/>
                <a:gd name="connsiteX36" fmla="*/ 15145 w 408717"/>
                <a:gd name="connsiteY36" fmla="*/ 304705 h 589978"/>
                <a:gd name="connsiteX37" fmla="*/ 10858 w 408717"/>
                <a:gd name="connsiteY37" fmla="*/ 338899 h 589978"/>
                <a:gd name="connsiteX38" fmla="*/ 17336 w 408717"/>
                <a:gd name="connsiteY38" fmla="*/ 357092 h 589978"/>
                <a:gd name="connsiteX39" fmla="*/ 33909 w 408717"/>
                <a:gd name="connsiteY39" fmla="*/ 363474 h 589978"/>
                <a:gd name="connsiteX40" fmla="*/ 20574 w 408717"/>
                <a:gd name="connsiteY40" fmla="*/ 400907 h 589978"/>
                <a:gd name="connsiteX41" fmla="*/ 12097 w 408717"/>
                <a:gd name="connsiteY41" fmla="*/ 434530 h 589978"/>
                <a:gd name="connsiteX42" fmla="*/ 3143 w 408717"/>
                <a:gd name="connsiteY42" fmla="*/ 507206 h 589978"/>
                <a:gd name="connsiteX43" fmla="*/ 0 w 408717"/>
                <a:gd name="connsiteY43" fmla="*/ 567595 h 589978"/>
                <a:gd name="connsiteX44" fmla="*/ 38481 w 408717"/>
                <a:gd name="connsiteY44" fmla="*/ 572357 h 589978"/>
                <a:gd name="connsiteX45" fmla="*/ 349472 w 408717"/>
                <a:gd name="connsiteY45" fmla="*/ 584740 h 589978"/>
                <a:gd name="connsiteX46" fmla="*/ 392239 w 408717"/>
                <a:gd name="connsiteY46" fmla="*/ 589978 h 589978"/>
                <a:gd name="connsiteX47" fmla="*/ 392239 w 408717"/>
                <a:gd name="connsiteY47" fmla="*/ 589978 h 589978"/>
                <a:gd name="connsiteX48" fmla="*/ 392239 w 408717"/>
                <a:gd name="connsiteY48" fmla="*/ 589978 h 58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08717" h="589978">
                  <a:moveTo>
                    <a:pt x="392239" y="589978"/>
                  </a:moveTo>
                  <a:lnTo>
                    <a:pt x="390049" y="572357"/>
                  </a:lnTo>
                  <a:lnTo>
                    <a:pt x="400431" y="382619"/>
                  </a:lnTo>
                  <a:lnTo>
                    <a:pt x="407289" y="327088"/>
                  </a:lnTo>
                  <a:lnTo>
                    <a:pt x="408241" y="249079"/>
                  </a:lnTo>
                  <a:lnTo>
                    <a:pt x="408718" y="210026"/>
                  </a:lnTo>
                  <a:lnTo>
                    <a:pt x="401764" y="196215"/>
                  </a:lnTo>
                  <a:lnTo>
                    <a:pt x="395288" y="178022"/>
                  </a:lnTo>
                  <a:lnTo>
                    <a:pt x="380905" y="189262"/>
                  </a:lnTo>
                  <a:lnTo>
                    <a:pt x="349948" y="194119"/>
                  </a:lnTo>
                  <a:lnTo>
                    <a:pt x="334423" y="179165"/>
                  </a:lnTo>
                  <a:lnTo>
                    <a:pt x="337566" y="153543"/>
                  </a:lnTo>
                  <a:lnTo>
                    <a:pt x="318325" y="133826"/>
                  </a:lnTo>
                  <a:lnTo>
                    <a:pt x="317182" y="107632"/>
                  </a:lnTo>
                  <a:lnTo>
                    <a:pt x="314992" y="90011"/>
                  </a:lnTo>
                  <a:lnTo>
                    <a:pt x="317087" y="72866"/>
                  </a:lnTo>
                  <a:lnTo>
                    <a:pt x="302133" y="53721"/>
                  </a:lnTo>
                  <a:lnTo>
                    <a:pt x="285560" y="47339"/>
                  </a:lnTo>
                  <a:lnTo>
                    <a:pt x="267462" y="53721"/>
                  </a:lnTo>
                  <a:lnTo>
                    <a:pt x="249269" y="60198"/>
                  </a:lnTo>
                  <a:lnTo>
                    <a:pt x="232696" y="53816"/>
                  </a:lnTo>
                  <a:lnTo>
                    <a:pt x="217170" y="38862"/>
                  </a:lnTo>
                  <a:lnTo>
                    <a:pt x="191548" y="35719"/>
                  </a:lnTo>
                  <a:lnTo>
                    <a:pt x="175450" y="25051"/>
                  </a:lnTo>
                  <a:lnTo>
                    <a:pt x="155162" y="13811"/>
                  </a:lnTo>
                  <a:lnTo>
                    <a:pt x="134303" y="6953"/>
                  </a:lnTo>
                  <a:lnTo>
                    <a:pt x="113443" y="0"/>
                  </a:lnTo>
                  <a:lnTo>
                    <a:pt x="99060" y="11239"/>
                  </a:lnTo>
                  <a:lnTo>
                    <a:pt x="80391" y="22003"/>
                  </a:lnTo>
                  <a:lnTo>
                    <a:pt x="53721" y="27337"/>
                  </a:lnTo>
                  <a:lnTo>
                    <a:pt x="36576" y="25241"/>
                  </a:lnTo>
                  <a:lnTo>
                    <a:pt x="28099" y="58960"/>
                  </a:lnTo>
                  <a:lnTo>
                    <a:pt x="24384" y="88868"/>
                  </a:lnTo>
                  <a:lnTo>
                    <a:pt x="24003" y="197358"/>
                  </a:lnTo>
                  <a:lnTo>
                    <a:pt x="5334" y="208026"/>
                  </a:lnTo>
                  <a:lnTo>
                    <a:pt x="13430" y="282797"/>
                  </a:lnTo>
                  <a:lnTo>
                    <a:pt x="15145" y="304705"/>
                  </a:lnTo>
                  <a:lnTo>
                    <a:pt x="10858" y="338899"/>
                  </a:lnTo>
                  <a:lnTo>
                    <a:pt x="17336" y="357092"/>
                  </a:lnTo>
                  <a:lnTo>
                    <a:pt x="33909" y="363474"/>
                  </a:lnTo>
                  <a:lnTo>
                    <a:pt x="20574" y="400907"/>
                  </a:lnTo>
                  <a:lnTo>
                    <a:pt x="12097" y="434530"/>
                  </a:lnTo>
                  <a:lnTo>
                    <a:pt x="3143" y="507206"/>
                  </a:lnTo>
                  <a:lnTo>
                    <a:pt x="0" y="567595"/>
                  </a:lnTo>
                  <a:lnTo>
                    <a:pt x="38481" y="572357"/>
                  </a:lnTo>
                  <a:lnTo>
                    <a:pt x="349472" y="584740"/>
                  </a:lnTo>
                  <a:lnTo>
                    <a:pt x="392239" y="589978"/>
                  </a:lnTo>
                  <a:lnTo>
                    <a:pt x="392239" y="589978"/>
                  </a:lnTo>
                  <a:lnTo>
                    <a:pt x="392239" y="5899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654F314D-0603-4EAA-2628-A60EBFD09F53}"/>
                </a:ext>
              </a:extLst>
            </p:cNvPr>
            <p:cNvSpPr/>
            <p:nvPr/>
          </p:nvSpPr>
          <p:spPr>
            <a:xfrm>
              <a:off x="-2850855" y="150493"/>
              <a:ext cx="635499" cy="660040"/>
            </a:xfrm>
            <a:custGeom>
              <a:avLst/>
              <a:gdLst>
                <a:gd name="connsiteX0" fmla="*/ 74104 w 377380"/>
                <a:gd name="connsiteY0" fmla="*/ 383572 h 391953"/>
                <a:gd name="connsiteX1" fmla="*/ 138874 w 377380"/>
                <a:gd name="connsiteY1" fmla="*/ 387191 h 391953"/>
                <a:gd name="connsiteX2" fmla="*/ 212312 w 377380"/>
                <a:gd name="connsiteY2" fmla="*/ 391954 h 391953"/>
                <a:gd name="connsiteX3" fmla="*/ 214884 w 377380"/>
                <a:gd name="connsiteY3" fmla="*/ 370713 h 391953"/>
                <a:gd name="connsiteX4" fmla="*/ 217551 w 377380"/>
                <a:gd name="connsiteY4" fmla="*/ 349472 h 391953"/>
                <a:gd name="connsiteX5" fmla="*/ 244316 w 377380"/>
                <a:gd name="connsiteY5" fmla="*/ 344138 h 391953"/>
                <a:gd name="connsiteX6" fmla="*/ 275177 w 377380"/>
                <a:gd name="connsiteY6" fmla="*/ 304800 h 391953"/>
                <a:gd name="connsiteX7" fmla="*/ 286893 w 377380"/>
                <a:gd name="connsiteY7" fmla="*/ 280416 h 391953"/>
                <a:gd name="connsiteX8" fmla="*/ 294418 w 377380"/>
                <a:gd name="connsiteY8" fmla="*/ 255365 h 391953"/>
                <a:gd name="connsiteX9" fmla="*/ 305086 w 377380"/>
                <a:gd name="connsiteY9" fmla="*/ 239459 h 391953"/>
                <a:gd name="connsiteX10" fmla="*/ 308229 w 377380"/>
                <a:gd name="connsiteY10" fmla="*/ 213932 h 391953"/>
                <a:gd name="connsiteX11" fmla="*/ 307086 w 377380"/>
                <a:gd name="connsiteY11" fmla="*/ 187928 h 391953"/>
                <a:gd name="connsiteX12" fmla="*/ 327374 w 377380"/>
                <a:gd name="connsiteY12" fmla="*/ 164592 h 391953"/>
                <a:gd name="connsiteX13" fmla="*/ 338042 w 377380"/>
                <a:gd name="connsiteY13" fmla="*/ 148590 h 391953"/>
                <a:gd name="connsiteX14" fmla="*/ 354520 w 377380"/>
                <a:gd name="connsiteY14" fmla="*/ 120491 h 391953"/>
                <a:gd name="connsiteX15" fmla="*/ 348044 w 377380"/>
                <a:gd name="connsiteY15" fmla="*/ 102394 h 391953"/>
                <a:gd name="connsiteX16" fmla="*/ 351758 w 377380"/>
                <a:gd name="connsiteY16" fmla="*/ 72676 h 391953"/>
                <a:gd name="connsiteX17" fmla="*/ 362426 w 377380"/>
                <a:gd name="connsiteY17" fmla="*/ 56769 h 391953"/>
                <a:gd name="connsiteX18" fmla="*/ 377380 w 377380"/>
                <a:gd name="connsiteY18" fmla="*/ 41339 h 391953"/>
                <a:gd name="connsiteX19" fmla="*/ 372999 w 377380"/>
                <a:gd name="connsiteY19" fmla="*/ 6286 h 391953"/>
                <a:gd name="connsiteX20" fmla="*/ 333375 w 377380"/>
                <a:gd name="connsiteY20" fmla="*/ 10001 h 391953"/>
                <a:gd name="connsiteX21" fmla="*/ 316230 w 377380"/>
                <a:gd name="connsiteY21" fmla="*/ 7906 h 391953"/>
                <a:gd name="connsiteX22" fmla="*/ 297466 w 377380"/>
                <a:gd name="connsiteY22" fmla="*/ 18479 h 391953"/>
                <a:gd name="connsiteX23" fmla="*/ 282511 w 377380"/>
                <a:gd name="connsiteY23" fmla="*/ 33909 h 391953"/>
                <a:gd name="connsiteX24" fmla="*/ 267081 w 377380"/>
                <a:gd name="connsiteY24" fmla="*/ 53626 h 391953"/>
                <a:gd name="connsiteX25" fmla="*/ 245173 w 377380"/>
                <a:gd name="connsiteY25" fmla="*/ 55150 h 391953"/>
                <a:gd name="connsiteX26" fmla="*/ 229076 w 377380"/>
                <a:gd name="connsiteY26" fmla="*/ 44577 h 391953"/>
                <a:gd name="connsiteX27" fmla="*/ 226886 w 377380"/>
                <a:gd name="connsiteY27" fmla="*/ 27051 h 391953"/>
                <a:gd name="connsiteX28" fmla="*/ 233744 w 377380"/>
                <a:gd name="connsiteY28" fmla="*/ 6286 h 391953"/>
                <a:gd name="connsiteX29" fmla="*/ 182309 w 377380"/>
                <a:gd name="connsiteY29" fmla="*/ 0 h 391953"/>
                <a:gd name="connsiteX30" fmla="*/ 196882 w 377380"/>
                <a:gd name="connsiteY30" fmla="*/ 23336 h 391953"/>
                <a:gd name="connsiteX31" fmla="*/ 199072 w 377380"/>
                <a:gd name="connsiteY31" fmla="*/ 40862 h 391953"/>
                <a:gd name="connsiteX32" fmla="*/ 192691 w 377380"/>
                <a:gd name="connsiteY32" fmla="*/ 57341 h 391953"/>
                <a:gd name="connsiteX33" fmla="*/ 177736 w 377380"/>
                <a:gd name="connsiteY33" fmla="*/ 72771 h 391953"/>
                <a:gd name="connsiteX34" fmla="*/ 171355 w 377380"/>
                <a:gd name="connsiteY34" fmla="*/ 89249 h 391953"/>
                <a:gd name="connsiteX35" fmla="*/ 189071 w 377380"/>
                <a:gd name="connsiteY35" fmla="*/ 121634 h 391953"/>
                <a:gd name="connsiteX36" fmla="*/ 199834 w 377380"/>
                <a:gd name="connsiteY36" fmla="*/ 140208 h 391953"/>
                <a:gd name="connsiteX37" fmla="*/ 199930 w 377380"/>
                <a:gd name="connsiteY37" fmla="*/ 174688 h 391953"/>
                <a:gd name="connsiteX38" fmla="*/ 188690 w 377380"/>
                <a:gd name="connsiteY38" fmla="*/ 194882 h 391953"/>
                <a:gd name="connsiteX39" fmla="*/ 170497 w 377380"/>
                <a:gd name="connsiteY39" fmla="*/ 201263 h 391953"/>
                <a:gd name="connsiteX40" fmla="*/ 149161 w 377380"/>
                <a:gd name="connsiteY40" fmla="*/ 198691 h 391953"/>
                <a:gd name="connsiteX41" fmla="*/ 128206 w 377380"/>
                <a:gd name="connsiteY41" fmla="*/ 191738 h 391953"/>
                <a:gd name="connsiteX42" fmla="*/ 111061 w 377380"/>
                <a:gd name="connsiteY42" fmla="*/ 189643 h 391953"/>
                <a:gd name="connsiteX43" fmla="*/ 91345 w 377380"/>
                <a:gd name="connsiteY43" fmla="*/ 208788 h 391953"/>
                <a:gd name="connsiteX44" fmla="*/ 97250 w 377380"/>
                <a:gd name="connsiteY44" fmla="*/ 231077 h 391953"/>
                <a:gd name="connsiteX45" fmla="*/ 112871 w 377380"/>
                <a:gd name="connsiteY45" fmla="*/ 245936 h 391953"/>
                <a:gd name="connsiteX46" fmla="*/ 128397 w 377380"/>
                <a:gd name="connsiteY46" fmla="*/ 260794 h 391953"/>
                <a:gd name="connsiteX47" fmla="*/ 148780 w 377380"/>
                <a:gd name="connsiteY47" fmla="*/ 271939 h 391953"/>
                <a:gd name="connsiteX48" fmla="*/ 165354 w 377380"/>
                <a:gd name="connsiteY48" fmla="*/ 278321 h 391953"/>
                <a:gd name="connsiteX49" fmla="*/ 171831 w 377380"/>
                <a:gd name="connsiteY49" fmla="*/ 296418 h 391953"/>
                <a:gd name="connsiteX50" fmla="*/ 161163 w 377380"/>
                <a:gd name="connsiteY50" fmla="*/ 312325 h 391953"/>
                <a:gd name="connsiteX51" fmla="*/ 144590 w 377380"/>
                <a:gd name="connsiteY51" fmla="*/ 305943 h 391953"/>
                <a:gd name="connsiteX52" fmla="*/ 125825 w 377380"/>
                <a:gd name="connsiteY52" fmla="*/ 316611 h 391953"/>
                <a:gd name="connsiteX53" fmla="*/ 103346 w 377380"/>
                <a:gd name="connsiteY53" fmla="*/ 322421 h 391953"/>
                <a:gd name="connsiteX54" fmla="*/ 82486 w 377380"/>
                <a:gd name="connsiteY54" fmla="*/ 315563 h 391953"/>
                <a:gd name="connsiteX55" fmla="*/ 62103 w 377380"/>
                <a:gd name="connsiteY55" fmla="*/ 304419 h 391953"/>
                <a:gd name="connsiteX56" fmla="*/ 27337 w 377380"/>
                <a:gd name="connsiteY56" fmla="*/ 304419 h 391953"/>
                <a:gd name="connsiteX57" fmla="*/ 10668 w 377380"/>
                <a:gd name="connsiteY57" fmla="*/ 298037 h 391953"/>
                <a:gd name="connsiteX58" fmla="*/ 0 w 377380"/>
                <a:gd name="connsiteY58" fmla="*/ 314039 h 391953"/>
                <a:gd name="connsiteX59" fmla="*/ 10763 w 377380"/>
                <a:gd name="connsiteY59" fmla="*/ 332613 h 391953"/>
                <a:gd name="connsiteX60" fmla="*/ 30099 w 377380"/>
                <a:gd name="connsiteY60" fmla="*/ 352235 h 391953"/>
                <a:gd name="connsiteX61" fmla="*/ 46196 w 377380"/>
                <a:gd name="connsiteY61" fmla="*/ 362807 h 391953"/>
                <a:gd name="connsiteX62" fmla="*/ 66008 w 377380"/>
                <a:gd name="connsiteY62" fmla="*/ 378238 h 391953"/>
                <a:gd name="connsiteX63" fmla="*/ 74104 w 377380"/>
                <a:gd name="connsiteY63" fmla="*/ 383572 h 391953"/>
                <a:gd name="connsiteX64" fmla="*/ 74104 w 377380"/>
                <a:gd name="connsiteY64" fmla="*/ 383572 h 391953"/>
                <a:gd name="connsiteX65" fmla="*/ 74104 w 377380"/>
                <a:gd name="connsiteY65" fmla="*/ 383572 h 39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77380" h="391953">
                  <a:moveTo>
                    <a:pt x="74104" y="383572"/>
                  </a:moveTo>
                  <a:lnTo>
                    <a:pt x="138874" y="387191"/>
                  </a:lnTo>
                  <a:lnTo>
                    <a:pt x="212312" y="391954"/>
                  </a:lnTo>
                  <a:lnTo>
                    <a:pt x="214884" y="370713"/>
                  </a:lnTo>
                  <a:lnTo>
                    <a:pt x="217551" y="349472"/>
                  </a:lnTo>
                  <a:lnTo>
                    <a:pt x="244316" y="344138"/>
                  </a:lnTo>
                  <a:lnTo>
                    <a:pt x="275177" y="304800"/>
                  </a:lnTo>
                  <a:lnTo>
                    <a:pt x="286893" y="280416"/>
                  </a:lnTo>
                  <a:lnTo>
                    <a:pt x="294418" y="255365"/>
                  </a:lnTo>
                  <a:lnTo>
                    <a:pt x="305086" y="239459"/>
                  </a:lnTo>
                  <a:lnTo>
                    <a:pt x="308229" y="213932"/>
                  </a:lnTo>
                  <a:lnTo>
                    <a:pt x="307086" y="187928"/>
                  </a:lnTo>
                  <a:lnTo>
                    <a:pt x="327374" y="164592"/>
                  </a:lnTo>
                  <a:lnTo>
                    <a:pt x="338042" y="148590"/>
                  </a:lnTo>
                  <a:lnTo>
                    <a:pt x="354520" y="120491"/>
                  </a:lnTo>
                  <a:lnTo>
                    <a:pt x="348044" y="102394"/>
                  </a:lnTo>
                  <a:lnTo>
                    <a:pt x="351758" y="72676"/>
                  </a:lnTo>
                  <a:lnTo>
                    <a:pt x="362426" y="56769"/>
                  </a:lnTo>
                  <a:lnTo>
                    <a:pt x="377380" y="41339"/>
                  </a:lnTo>
                  <a:lnTo>
                    <a:pt x="372999" y="6286"/>
                  </a:lnTo>
                  <a:lnTo>
                    <a:pt x="333375" y="10001"/>
                  </a:lnTo>
                  <a:lnTo>
                    <a:pt x="316230" y="7906"/>
                  </a:lnTo>
                  <a:lnTo>
                    <a:pt x="297466" y="18479"/>
                  </a:lnTo>
                  <a:lnTo>
                    <a:pt x="282511" y="33909"/>
                  </a:lnTo>
                  <a:lnTo>
                    <a:pt x="267081" y="53626"/>
                  </a:lnTo>
                  <a:lnTo>
                    <a:pt x="245173" y="55150"/>
                  </a:lnTo>
                  <a:lnTo>
                    <a:pt x="229076" y="44577"/>
                  </a:lnTo>
                  <a:lnTo>
                    <a:pt x="226886" y="27051"/>
                  </a:lnTo>
                  <a:lnTo>
                    <a:pt x="233744" y="6286"/>
                  </a:lnTo>
                  <a:lnTo>
                    <a:pt x="182309" y="0"/>
                  </a:lnTo>
                  <a:lnTo>
                    <a:pt x="196882" y="23336"/>
                  </a:lnTo>
                  <a:lnTo>
                    <a:pt x="199072" y="40862"/>
                  </a:lnTo>
                  <a:lnTo>
                    <a:pt x="192691" y="57341"/>
                  </a:lnTo>
                  <a:lnTo>
                    <a:pt x="177736" y="72771"/>
                  </a:lnTo>
                  <a:lnTo>
                    <a:pt x="171355" y="89249"/>
                  </a:lnTo>
                  <a:lnTo>
                    <a:pt x="189071" y="121634"/>
                  </a:lnTo>
                  <a:lnTo>
                    <a:pt x="199834" y="140208"/>
                  </a:lnTo>
                  <a:lnTo>
                    <a:pt x="199930" y="174688"/>
                  </a:lnTo>
                  <a:lnTo>
                    <a:pt x="188690" y="194882"/>
                  </a:lnTo>
                  <a:lnTo>
                    <a:pt x="170497" y="201263"/>
                  </a:lnTo>
                  <a:lnTo>
                    <a:pt x="149161" y="198691"/>
                  </a:lnTo>
                  <a:lnTo>
                    <a:pt x="128206" y="191738"/>
                  </a:lnTo>
                  <a:lnTo>
                    <a:pt x="111061" y="189643"/>
                  </a:lnTo>
                  <a:lnTo>
                    <a:pt x="91345" y="208788"/>
                  </a:lnTo>
                  <a:lnTo>
                    <a:pt x="97250" y="231077"/>
                  </a:lnTo>
                  <a:lnTo>
                    <a:pt x="112871" y="245936"/>
                  </a:lnTo>
                  <a:lnTo>
                    <a:pt x="128397" y="260794"/>
                  </a:lnTo>
                  <a:lnTo>
                    <a:pt x="148780" y="271939"/>
                  </a:lnTo>
                  <a:lnTo>
                    <a:pt x="165354" y="278321"/>
                  </a:lnTo>
                  <a:lnTo>
                    <a:pt x="171831" y="296418"/>
                  </a:lnTo>
                  <a:lnTo>
                    <a:pt x="161163" y="312325"/>
                  </a:lnTo>
                  <a:lnTo>
                    <a:pt x="144590" y="305943"/>
                  </a:lnTo>
                  <a:lnTo>
                    <a:pt x="125825" y="316611"/>
                  </a:lnTo>
                  <a:lnTo>
                    <a:pt x="103346" y="322421"/>
                  </a:lnTo>
                  <a:lnTo>
                    <a:pt x="82486" y="315563"/>
                  </a:lnTo>
                  <a:lnTo>
                    <a:pt x="62103" y="304419"/>
                  </a:lnTo>
                  <a:lnTo>
                    <a:pt x="27337" y="304419"/>
                  </a:lnTo>
                  <a:lnTo>
                    <a:pt x="10668" y="298037"/>
                  </a:lnTo>
                  <a:lnTo>
                    <a:pt x="0" y="314039"/>
                  </a:lnTo>
                  <a:lnTo>
                    <a:pt x="10763" y="332613"/>
                  </a:lnTo>
                  <a:lnTo>
                    <a:pt x="30099" y="352235"/>
                  </a:lnTo>
                  <a:lnTo>
                    <a:pt x="46196" y="362807"/>
                  </a:lnTo>
                  <a:lnTo>
                    <a:pt x="66008" y="378238"/>
                  </a:lnTo>
                  <a:lnTo>
                    <a:pt x="74104" y="383572"/>
                  </a:lnTo>
                  <a:lnTo>
                    <a:pt x="74104" y="383572"/>
                  </a:lnTo>
                  <a:lnTo>
                    <a:pt x="74104" y="38357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E6FAE46A-A298-EA16-E01A-D29F21AE59D5}"/>
                </a:ext>
              </a:extLst>
            </p:cNvPr>
            <p:cNvSpPr/>
            <p:nvPr/>
          </p:nvSpPr>
          <p:spPr>
            <a:xfrm>
              <a:off x="-3351781" y="1317073"/>
              <a:ext cx="1066331" cy="823647"/>
            </a:xfrm>
            <a:custGeom>
              <a:avLst/>
              <a:gdLst>
                <a:gd name="connsiteX0" fmla="*/ 39529 w 633222"/>
                <a:gd name="connsiteY0" fmla="*/ 489109 h 489108"/>
                <a:gd name="connsiteX1" fmla="*/ 58674 w 633222"/>
                <a:gd name="connsiteY1" fmla="*/ 474250 h 489108"/>
                <a:gd name="connsiteX2" fmla="*/ 66104 w 633222"/>
                <a:gd name="connsiteY2" fmla="*/ 449199 h 489108"/>
                <a:gd name="connsiteX3" fmla="*/ 72485 w 633222"/>
                <a:gd name="connsiteY3" fmla="*/ 432721 h 489108"/>
                <a:gd name="connsiteX4" fmla="*/ 91059 w 633222"/>
                <a:gd name="connsiteY4" fmla="*/ 422053 h 489108"/>
                <a:gd name="connsiteX5" fmla="*/ 104394 w 633222"/>
                <a:gd name="connsiteY5" fmla="*/ 419386 h 489108"/>
                <a:gd name="connsiteX6" fmla="*/ 119253 w 633222"/>
                <a:gd name="connsiteY6" fmla="*/ 403955 h 489108"/>
                <a:gd name="connsiteX7" fmla="*/ 133636 w 633222"/>
                <a:gd name="connsiteY7" fmla="*/ 392811 h 489108"/>
                <a:gd name="connsiteX8" fmla="*/ 151733 w 633222"/>
                <a:gd name="connsiteY8" fmla="*/ 386429 h 489108"/>
                <a:gd name="connsiteX9" fmla="*/ 161830 w 633222"/>
                <a:gd name="connsiteY9" fmla="*/ 374714 h 489108"/>
                <a:gd name="connsiteX10" fmla="*/ 179927 w 633222"/>
                <a:gd name="connsiteY10" fmla="*/ 368236 h 489108"/>
                <a:gd name="connsiteX11" fmla="*/ 198596 w 633222"/>
                <a:gd name="connsiteY11" fmla="*/ 357664 h 489108"/>
                <a:gd name="connsiteX12" fmla="*/ 219837 w 633222"/>
                <a:gd name="connsiteY12" fmla="*/ 360236 h 489108"/>
                <a:gd name="connsiteX13" fmla="*/ 235839 w 633222"/>
                <a:gd name="connsiteY13" fmla="*/ 370903 h 489108"/>
                <a:gd name="connsiteX14" fmla="*/ 253460 w 633222"/>
                <a:gd name="connsiteY14" fmla="*/ 368713 h 489108"/>
                <a:gd name="connsiteX15" fmla="*/ 269939 w 633222"/>
                <a:gd name="connsiteY15" fmla="*/ 375094 h 489108"/>
                <a:gd name="connsiteX16" fmla="*/ 290703 w 633222"/>
                <a:gd name="connsiteY16" fmla="*/ 381953 h 489108"/>
                <a:gd name="connsiteX17" fmla="*/ 309372 w 633222"/>
                <a:gd name="connsiteY17" fmla="*/ 371285 h 489108"/>
                <a:gd name="connsiteX18" fmla="*/ 331184 w 633222"/>
                <a:gd name="connsiteY18" fmla="*/ 369665 h 489108"/>
                <a:gd name="connsiteX19" fmla="*/ 348234 w 633222"/>
                <a:gd name="connsiteY19" fmla="*/ 371761 h 489108"/>
                <a:gd name="connsiteX20" fmla="*/ 350425 w 633222"/>
                <a:gd name="connsiteY20" fmla="*/ 389287 h 489108"/>
                <a:gd name="connsiteX21" fmla="*/ 375952 w 633222"/>
                <a:gd name="connsiteY21" fmla="*/ 392430 h 489108"/>
                <a:gd name="connsiteX22" fmla="*/ 387191 w 633222"/>
                <a:gd name="connsiteY22" fmla="*/ 406813 h 489108"/>
                <a:gd name="connsiteX23" fmla="*/ 403669 w 633222"/>
                <a:gd name="connsiteY23" fmla="*/ 413194 h 489108"/>
                <a:gd name="connsiteX24" fmla="*/ 419671 w 633222"/>
                <a:gd name="connsiteY24" fmla="*/ 423767 h 489108"/>
                <a:gd name="connsiteX25" fmla="*/ 430911 w 633222"/>
                <a:gd name="connsiteY25" fmla="*/ 438150 h 489108"/>
                <a:gd name="connsiteX26" fmla="*/ 446437 w 633222"/>
                <a:gd name="connsiteY26" fmla="*/ 453009 h 489108"/>
                <a:gd name="connsiteX27" fmla="*/ 459677 w 633222"/>
                <a:gd name="connsiteY27" fmla="*/ 450342 h 489108"/>
                <a:gd name="connsiteX28" fmla="*/ 478346 w 633222"/>
                <a:gd name="connsiteY28" fmla="*/ 439674 h 489108"/>
                <a:gd name="connsiteX29" fmla="*/ 496253 w 633222"/>
                <a:gd name="connsiteY29" fmla="*/ 329565 h 489108"/>
                <a:gd name="connsiteX30" fmla="*/ 533400 w 633222"/>
                <a:gd name="connsiteY30" fmla="*/ 273749 h 489108"/>
                <a:gd name="connsiteX31" fmla="*/ 540830 w 633222"/>
                <a:gd name="connsiteY31" fmla="*/ 248698 h 489108"/>
                <a:gd name="connsiteX32" fmla="*/ 530638 w 633222"/>
                <a:gd name="connsiteY32" fmla="*/ 225838 h 489108"/>
                <a:gd name="connsiteX33" fmla="*/ 537020 w 633222"/>
                <a:gd name="connsiteY33" fmla="*/ 209360 h 489108"/>
                <a:gd name="connsiteX34" fmla="*/ 547688 w 633222"/>
                <a:gd name="connsiteY34" fmla="*/ 193453 h 489108"/>
                <a:gd name="connsiteX35" fmla="*/ 562547 w 633222"/>
                <a:gd name="connsiteY35" fmla="*/ 177927 h 489108"/>
                <a:gd name="connsiteX36" fmla="*/ 569405 w 633222"/>
                <a:gd name="connsiteY36" fmla="*/ 157258 h 489108"/>
                <a:gd name="connsiteX37" fmla="*/ 615791 w 633222"/>
                <a:gd name="connsiteY37" fmla="*/ 167259 h 489108"/>
                <a:gd name="connsiteX38" fmla="*/ 617887 w 633222"/>
                <a:gd name="connsiteY38" fmla="*/ 150209 h 489108"/>
                <a:gd name="connsiteX39" fmla="*/ 620554 w 633222"/>
                <a:gd name="connsiteY39" fmla="*/ 128969 h 489108"/>
                <a:gd name="connsiteX40" fmla="*/ 626364 w 633222"/>
                <a:gd name="connsiteY40" fmla="*/ 116777 h 489108"/>
                <a:gd name="connsiteX41" fmla="*/ 633222 w 633222"/>
                <a:gd name="connsiteY41" fmla="*/ 96012 h 489108"/>
                <a:gd name="connsiteX42" fmla="*/ 623030 w 633222"/>
                <a:gd name="connsiteY42" fmla="*/ 73152 h 489108"/>
                <a:gd name="connsiteX43" fmla="*/ 616172 w 633222"/>
                <a:gd name="connsiteY43" fmla="*/ 59341 h 489108"/>
                <a:gd name="connsiteX44" fmla="*/ 604933 w 633222"/>
                <a:gd name="connsiteY44" fmla="*/ 45053 h 489108"/>
                <a:gd name="connsiteX45" fmla="*/ 593693 w 633222"/>
                <a:gd name="connsiteY45" fmla="*/ 30671 h 489108"/>
                <a:gd name="connsiteX46" fmla="*/ 578739 w 633222"/>
                <a:gd name="connsiteY46" fmla="*/ 11525 h 489108"/>
                <a:gd name="connsiteX47" fmla="*/ 485013 w 633222"/>
                <a:gd name="connsiteY47" fmla="*/ 0 h 489108"/>
                <a:gd name="connsiteX48" fmla="*/ 478631 w 633222"/>
                <a:gd name="connsiteY48" fmla="*/ 16478 h 489108"/>
                <a:gd name="connsiteX49" fmla="*/ 461105 w 633222"/>
                <a:gd name="connsiteY49" fmla="*/ 18574 h 489108"/>
                <a:gd name="connsiteX50" fmla="*/ 444056 w 633222"/>
                <a:gd name="connsiteY50" fmla="*/ 16478 h 489108"/>
                <a:gd name="connsiteX51" fmla="*/ 423767 w 633222"/>
                <a:gd name="connsiteY51" fmla="*/ 5334 h 489108"/>
                <a:gd name="connsiteX52" fmla="*/ 408908 w 633222"/>
                <a:gd name="connsiteY52" fmla="*/ 20860 h 489108"/>
                <a:gd name="connsiteX53" fmla="*/ 391859 w 633222"/>
                <a:gd name="connsiteY53" fmla="*/ 18669 h 489108"/>
                <a:gd name="connsiteX54" fmla="*/ 373761 w 633222"/>
                <a:gd name="connsiteY54" fmla="*/ 25146 h 489108"/>
                <a:gd name="connsiteX55" fmla="*/ 348139 w 633222"/>
                <a:gd name="connsiteY55" fmla="*/ 22003 h 489108"/>
                <a:gd name="connsiteX56" fmla="*/ 337566 w 633222"/>
                <a:gd name="connsiteY56" fmla="*/ 37910 h 489108"/>
                <a:gd name="connsiteX57" fmla="*/ 330613 w 633222"/>
                <a:gd name="connsiteY57" fmla="*/ 58674 h 489108"/>
                <a:gd name="connsiteX58" fmla="*/ 312039 w 633222"/>
                <a:gd name="connsiteY58" fmla="*/ 69342 h 489108"/>
                <a:gd name="connsiteX59" fmla="*/ 288512 w 633222"/>
                <a:gd name="connsiteY59" fmla="*/ 49149 h 489108"/>
                <a:gd name="connsiteX60" fmla="*/ 264033 w 633222"/>
                <a:gd name="connsiteY60" fmla="*/ 37529 h 489108"/>
                <a:gd name="connsiteX61" fmla="*/ 246507 w 633222"/>
                <a:gd name="connsiteY61" fmla="*/ 39624 h 489108"/>
                <a:gd name="connsiteX62" fmla="*/ 224123 w 633222"/>
                <a:gd name="connsiteY62" fmla="*/ 45529 h 489108"/>
                <a:gd name="connsiteX63" fmla="*/ 203930 w 633222"/>
                <a:gd name="connsiteY63" fmla="*/ 68961 h 489108"/>
                <a:gd name="connsiteX64" fmla="*/ 209836 w 633222"/>
                <a:gd name="connsiteY64" fmla="*/ 91250 h 489108"/>
                <a:gd name="connsiteX65" fmla="*/ 242316 w 633222"/>
                <a:gd name="connsiteY65" fmla="*/ 108204 h 489108"/>
                <a:gd name="connsiteX66" fmla="*/ 266795 w 633222"/>
                <a:gd name="connsiteY66" fmla="*/ 119920 h 489108"/>
                <a:gd name="connsiteX67" fmla="*/ 273272 w 633222"/>
                <a:gd name="connsiteY67" fmla="*/ 137922 h 489108"/>
                <a:gd name="connsiteX68" fmla="*/ 249365 w 633222"/>
                <a:gd name="connsiteY68" fmla="*/ 156591 h 489108"/>
                <a:gd name="connsiteX69" fmla="*/ 231743 w 633222"/>
                <a:gd name="connsiteY69" fmla="*/ 158782 h 489108"/>
                <a:gd name="connsiteX70" fmla="*/ 206693 w 633222"/>
                <a:gd name="connsiteY70" fmla="*/ 151352 h 489108"/>
                <a:gd name="connsiteX71" fmla="*/ 192881 w 633222"/>
                <a:gd name="connsiteY71" fmla="*/ 158306 h 489108"/>
                <a:gd name="connsiteX72" fmla="*/ 173736 w 633222"/>
                <a:gd name="connsiteY72" fmla="*/ 173165 h 489108"/>
                <a:gd name="connsiteX73" fmla="*/ 171069 w 633222"/>
                <a:gd name="connsiteY73" fmla="*/ 194405 h 489108"/>
                <a:gd name="connsiteX74" fmla="*/ 146685 w 633222"/>
                <a:gd name="connsiteY74" fmla="*/ 217361 h 489108"/>
                <a:gd name="connsiteX75" fmla="*/ 124778 w 633222"/>
                <a:gd name="connsiteY75" fmla="*/ 218980 h 489108"/>
                <a:gd name="connsiteX76" fmla="*/ 106680 w 633222"/>
                <a:gd name="connsiteY76" fmla="*/ 225362 h 489108"/>
                <a:gd name="connsiteX77" fmla="*/ 81153 w 633222"/>
                <a:gd name="connsiteY77" fmla="*/ 222218 h 489108"/>
                <a:gd name="connsiteX78" fmla="*/ 61436 w 633222"/>
                <a:gd name="connsiteY78" fmla="*/ 206788 h 489108"/>
                <a:gd name="connsiteX79" fmla="*/ 47054 w 633222"/>
                <a:gd name="connsiteY79" fmla="*/ 218027 h 489108"/>
                <a:gd name="connsiteX80" fmla="*/ 14573 w 633222"/>
                <a:gd name="connsiteY80" fmla="*/ 235553 h 489108"/>
                <a:gd name="connsiteX81" fmla="*/ 12002 w 633222"/>
                <a:gd name="connsiteY81" fmla="*/ 291370 h 489108"/>
                <a:gd name="connsiteX82" fmla="*/ 22670 w 633222"/>
                <a:gd name="connsiteY82" fmla="*/ 310039 h 489108"/>
                <a:gd name="connsiteX83" fmla="*/ 32861 w 633222"/>
                <a:gd name="connsiteY83" fmla="*/ 332804 h 489108"/>
                <a:gd name="connsiteX84" fmla="*/ 65913 w 633222"/>
                <a:gd name="connsiteY84" fmla="*/ 345567 h 489108"/>
                <a:gd name="connsiteX85" fmla="*/ 85630 w 633222"/>
                <a:gd name="connsiteY85" fmla="*/ 326422 h 489108"/>
                <a:gd name="connsiteX86" fmla="*/ 107442 w 633222"/>
                <a:gd name="connsiteY86" fmla="*/ 324803 h 489108"/>
                <a:gd name="connsiteX87" fmla="*/ 112776 w 633222"/>
                <a:gd name="connsiteY87" fmla="*/ 351377 h 489108"/>
                <a:gd name="connsiteX88" fmla="*/ 83534 w 633222"/>
                <a:gd name="connsiteY88" fmla="*/ 377952 h 489108"/>
                <a:gd name="connsiteX89" fmla="*/ 64960 w 633222"/>
                <a:gd name="connsiteY89" fmla="*/ 388620 h 489108"/>
                <a:gd name="connsiteX90" fmla="*/ 47911 w 633222"/>
                <a:gd name="connsiteY90" fmla="*/ 386525 h 489108"/>
                <a:gd name="connsiteX91" fmla="*/ 11144 w 633222"/>
                <a:gd name="connsiteY91" fmla="*/ 403574 h 489108"/>
                <a:gd name="connsiteX92" fmla="*/ 0 w 633222"/>
                <a:gd name="connsiteY92" fmla="*/ 423767 h 489108"/>
                <a:gd name="connsiteX93" fmla="*/ 12859 w 633222"/>
                <a:gd name="connsiteY93" fmla="*/ 459962 h 489108"/>
                <a:gd name="connsiteX94" fmla="*/ 41624 w 633222"/>
                <a:gd name="connsiteY94" fmla="*/ 472154 h 489108"/>
                <a:gd name="connsiteX95" fmla="*/ 39529 w 633222"/>
                <a:gd name="connsiteY95" fmla="*/ 489109 h 489108"/>
                <a:gd name="connsiteX96" fmla="*/ 39529 w 633222"/>
                <a:gd name="connsiteY96" fmla="*/ 489109 h 489108"/>
                <a:gd name="connsiteX97" fmla="*/ 39529 w 633222"/>
                <a:gd name="connsiteY97" fmla="*/ 489109 h 48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633222" h="489108">
                  <a:moveTo>
                    <a:pt x="39529" y="489109"/>
                  </a:moveTo>
                  <a:lnTo>
                    <a:pt x="58674" y="474250"/>
                  </a:lnTo>
                  <a:lnTo>
                    <a:pt x="66104" y="449199"/>
                  </a:lnTo>
                  <a:lnTo>
                    <a:pt x="72485" y="432721"/>
                  </a:lnTo>
                  <a:lnTo>
                    <a:pt x="91059" y="422053"/>
                  </a:lnTo>
                  <a:lnTo>
                    <a:pt x="104394" y="419386"/>
                  </a:lnTo>
                  <a:lnTo>
                    <a:pt x="119253" y="403955"/>
                  </a:lnTo>
                  <a:lnTo>
                    <a:pt x="133636" y="392811"/>
                  </a:lnTo>
                  <a:lnTo>
                    <a:pt x="151733" y="386429"/>
                  </a:lnTo>
                  <a:lnTo>
                    <a:pt x="161830" y="374714"/>
                  </a:lnTo>
                  <a:lnTo>
                    <a:pt x="179927" y="368236"/>
                  </a:lnTo>
                  <a:lnTo>
                    <a:pt x="198596" y="357664"/>
                  </a:lnTo>
                  <a:lnTo>
                    <a:pt x="219837" y="360236"/>
                  </a:lnTo>
                  <a:lnTo>
                    <a:pt x="235839" y="370903"/>
                  </a:lnTo>
                  <a:lnTo>
                    <a:pt x="253460" y="368713"/>
                  </a:lnTo>
                  <a:lnTo>
                    <a:pt x="269939" y="375094"/>
                  </a:lnTo>
                  <a:lnTo>
                    <a:pt x="290703" y="381953"/>
                  </a:lnTo>
                  <a:lnTo>
                    <a:pt x="309372" y="371285"/>
                  </a:lnTo>
                  <a:lnTo>
                    <a:pt x="331184" y="369665"/>
                  </a:lnTo>
                  <a:lnTo>
                    <a:pt x="348234" y="371761"/>
                  </a:lnTo>
                  <a:lnTo>
                    <a:pt x="350425" y="389287"/>
                  </a:lnTo>
                  <a:lnTo>
                    <a:pt x="375952" y="392430"/>
                  </a:lnTo>
                  <a:lnTo>
                    <a:pt x="387191" y="406813"/>
                  </a:lnTo>
                  <a:lnTo>
                    <a:pt x="403669" y="413194"/>
                  </a:lnTo>
                  <a:lnTo>
                    <a:pt x="419671" y="423767"/>
                  </a:lnTo>
                  <a:lnTo>
                    <a:pt x="430911" y="438150"/>
                  </a:lnTo>
                  <a:lnTo>
                    <a:pt x="446437" y="453009"/>
                  </a:lnTo>
                  <a:lnTo>
                    <a:pt x="459677" y="450342"/>
                  </a:lnTo>
                  <a:lnTo>
                    <a:pt x="478346" y="439674"/>
                  </a:lnTo>
                  <a:lnTo>
                    <a:pt x="496253" y="329565"/>
                  </a:lnTo>
                  <a:lnTo>
                    <a:pt x="533400" y="273749"/>
                  </a:lnTo>
                  <a:lnTo>
                    <a:pt x="540830" y="248698"/>
                  </a:lnTo>
                  <a:lnTo>
                    <a:pt x="530638" y="225838"/>
                  </a:lnTo>
                  <a:lnTo>
                    <a:pt x="537020" y="209360"/>
                  </a:lnTo>
                  <a:lnTo>
                    <a:pt x="547688" y="193453"/>
                  </a:lnTo>
                  <a:lnTo>
                    <a:pt x="562547" y="177927"/>
                  </a:lnTo>
                  <a:lnTo>
                    <a:pt x="569405" y="157258"/>
                  </a:lnTo>
                  <a:lnTo>
                    <a:pt x="615791" y="167259"/>
                  </a:lnTo>
                  <a:lnTo>
                    <a:pt x="617887" y="150209"/>
                  </a:lnTo>
                  <a:lnTo>
                    <a:pt x="620554" y="128969"/>
                  </a:lnTo>
                  <a:lnTo>
                    <a:pt x="626364" y="116777"/>
                  </a:lnTo>
                  <a:lnTo>
                    <a:pt x="633222" y="96012"/>
                  </a:lnTo>
                  <a:lnTo>
                    <a:pt x="623030" y="73152"/>
                  </a:lnTo>
                  <a:lnTo>
                    <a:pt x="616172" y="59341"/>
                  </a:lnTo>
                  <a:lnTo>
                    <a:pt x="604933" y="45053"/>
                  </a:lnTo>
                  <a:lnTo>
                    <a:pt x="593693" y="30671"/>
                  </a:lnTo>
                  <a:lnTo>
                    <a:pt x="578739" y="11525"/>
                  </a:lnTo>
                  <a:lnTo>
                    <a:pt x="485013" y="0"/>
                  </a:lnTo>
                  <a:lnTo>
                    <a:pt x="478631" y="16478"/>
                  </a:lnTo>
                  <a:lnTo>
                    <a:pt x="461105" y="18574"/>
                  </a:lnTo>
                  <a:lnTo>
                    <a:pt x="444056" y="16478"/>
                  </a:lnTo>
                  <a:lnTo>
                    <a:pt x="423767" y="5334"/>
                  </a:lnTo>
                  <a:lnTo>
                    <a:pt x="408908" y="20860"/>
                  </a:lnTo>
                  <a:lnTo>
                    <a:pt x="391859" y="18669"/>
                  </a:lnTo>
                  <a:lnTo>
                    <a:pt x="373761" y="25146"/>
                  </a:lnTo>
                  <a:lnTo>
                    <a:pt x="348139" y="22003"/>
                  </a:lnTo>
                  <a:lnTo>
                    <a:pt x="337566" y="37910"/>
                  </a:lnTo>
                  <a:lnTo>
                    <a:pt x="330613" y="58674"/>
                  </a:lnTo>
                  <a:lnTo>
                    <a:pt x="312039" y="69342"/>
                  </a:lnTo>
                  <a:lnTo>
                    <a:pt x="288512" y="49149"/>
                  </a:lnTo>
                  <a:lnTo>
                    <a:pt x="264033" y="37529"/>
                  </a:lnTo>
                  <a:lnTo>
                    <a:pt x="246507" y="39624"/>
                  </a:lnTo>
                  <a:lnTo>
                    <a:pt x="224123" y="45529"/>
                  </a:lnTo>
                  <a:lnTo>
                    <a:pt x="203930" y="68961"/>
                  </a:lnTo>
                  <a:lnTo>
                    <a:pt x="209836" y="91250"/>
                  </a:lnTo>
                  <a:lnTo>
                    <a:pt x="242316" y="108204"/>
                  </a:lnTo>
                  <a:lnTo>
                    <a:pt x="266795" y="119920"/>
                  </a:lnTo>
                  <a:lnTo>
                    <a:pt x="273272" y="137922"/>
                  </a:lnTo>
                  <a:lnTo>
                    <a:pt x="249365" y="156591"/>
                  </a:lnTo>
                  <a:lnTo>
                    <a:pt x="231743" y="158782"/>
                  </a:lnTo>
                  <a:lnTo>
                    <a:pt x="206693" y="151352"/>
                  </a:lnTo>
                  <a:lnTo>
                    <a:pt x="192881" y="158306"/>
                  </a:lnTo>
                  <a:lnTo>
                    <a:pt x="173736" y="173165"/>
                  </a:lnTo>
                  <a:lnTo>
                    <a:pt x="171069" y="194405"/>
                  </a:lnTo>
                  <a:lnTo>
                    <a:pt x="146685" y="217361"/>
                  </a:lnTo>
                  <a:lnTo>
                    <a:pt x="124778" y="218980"/>
                  </a:lnTo>
                  <a:lnTo>
                    <a:pt x="106680" y="225362"/>
                  </a:lnTo>
                  <a:lnTo>
                    <a:pt x="81153" y="222218"/>
                  </a:lnTo>
                  <a:lnTo>
                    <a:pt x="61436" y="206788"/>
                  </a:lnTo>
                  <a:lnTo>
                    <a:pt x="47054" y="218027"/>
                  </a:lnTo>
                  <a:lnTo>
                    <a:pt x="14573" y="235553"/>
                  </a:lnTo>
                  <a:lnTo>
                    <a:pt x="12002" y="291370"/>
                  </a:lnTo>
                  <a:lnTo>
                    <a:pt x="22670" y="310039"/>
                  </a:lnTo>
                  <a:lnTo>
                    <a:pt x="32861" y="332804"/>
                  </a:lnTo>
                  <a:lnTo>
                    <a:pt x="65913" y="345567"/>
                  </a:lnTo>
                  <a:lnTo>
                    <a:pt x="85630" y="326422"/>
                  </a:lnTo>
                  <a:lnTo>
                    <a:pt x="107442" y="324803"/>
                  </a:lnTo>
                  <a:lnTo>
                    <a:pt x="112776" y="351377"/>
                  </a:lnTo>
                  <a:lnTo>
                    <a:pt x="83534" y="377952"/>
                  </a:lnTo>
                  <a:lnTo>
                    <a:pt x="64960" y="388620"/>
                  </a:lnTo>
                  <a:lnTo>
                    <a:pt x="47911" y="386525"/>
                  </a:lnTo>
                  <a:lnTo>
                    <a:pt x="11144" y="403574"/>
                  </a:lnTo>
                  <a:lnTo>
                    <a:pt x="0" y="423767"/>
                  </a:lnTo>
                  <a:lnTo>
                    <a:pt x="12859" y="459962"/>
                  </a:lnTo>
                  <a:lnTo>
                    <a:pt x="41624" y="472154"/>
                  </a:lnTo>
                  <a:lnTo>
                    <a:pt x="39529" y="489109"/>
                  </a:lnTo>
                  <a:lnTo>
                    <a:pt x="39529" y="489109"/>
                  </a:lnTo>
                  <a:lnTo>
                    <a:pt x="39529" y="4891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8FF44AFE-C1C1-5EFD-8CE7-D2E61DCFE73D}"/>
                </a:ext>
              </a:extLst>
            </p:cNvPr>
            <p:cNvSpPr/>
            <p:nvPr/>
          </p:nvSpPr>
          <p:spPr>
            <a:xfrm>
              <a:off x="-1892312" y="1675725"/>
              <a:ext cx="831827" cy="788359"/>
            </a:xfrm>
            <a:custGeom>
              <a:avLst/>
              <a:gdLst>
                <a:gd name="connsiteX0" fmla="*/ 261938 w 493966"/>
                <a:gd name="connsiteY0" fmla="*/ 468154 h 468153"/>
                <a:gd name="connsiteX1" fmla="*/ 404527 w 493966"/>
                <a:gd name="connsiteY1" fmla="*/ 399193 h 468153"/>
                <a:gd name="connsiteX2" fmla="*/ 424720 w 493966"/>
                <a:gd name="connsiteY2" fmla="*/ 375761 h 468153"/>
                <a:gd name="connsiteX3" fmla="*/ 450723 w 493966"/>
                <a:gd name="connsiteY3" fmla="*/ 339947 h 468153"/>
                <a:gd name="connsiteX4" fmla="*/ 473107 w 493966"/>
                <a:gd name="connsiteY4" fmla="*/ 299466 h 468153"/>
                <a:gd name="connsiteX5" fmla="*/ 475679 w 493966"/>
                <a:gd name="connsiteY5" fmla="*/ 278130 h 468153"/>
                <a:gd name="connsiteX6" fmla="*/ 477202 w 493966"/>
                <a:gd name="connsiteY6" fmla="*/ 230696 h 468153"/>
                <a:gd name="connsiteX7" fmla="*/ 488918 w 493966"/>
                <a:gd name="connsiteY7" fmla="*/ 206216 h 468153"/>
                <a:gd name="connsiteX8" fmla="*/ 493967 w 493966"/>
                <a:gd name="connsiteY8" fmla="*/ 25051 h 468153"/>
                <a:gd name="connsiteX9" fmla="*/ 394906 w 493966"/>
                <a:gd name="connsiteY9" fmla="*/ 21527 h 468153"/>
                <a:gd name="connsiteX10" fmla="*/ 185738 w 493966"/>
                <a:gd name="connsiteY10" fmla="*/ 0 h 468153"/>
                <a:gd name="connsiteX11" fmla="*/ 201168 w 493966"/>
                <a:gd name="connsiteY11" fmla="*/ 14859 h 468153"/>
                <a:gd name="connsiteX12" fmla="*/ 154972 w 493966"/>
                <a:gd name="connsiteY12" fmla="*/ 74104 h 468153"/>
                <a:gd name="connsiteX13" fmla="*/ 71438 w 493966"/>
                <a:gd name="connsiteY13" fmla="*/ 154686 h 468153"/>
                <a:gd name="connsiteX14" fmla="*/ 51244 w 493966"/>
                <a:gd name="connsiteY14" fmla="*/ 143542 h 468153"/>
                <a:gd name="connsiteX15" fmla="*/ 30480 w 493966"/>
                <a:gd name="connsiteY15" fmla="*/ 136589 h 468153"/>
                <a:gd name="connsiteX16" fmla="*/ 7906 w 493966"/>
                <a:gd name="connsiteY16" fmla="*/ 354616 h 468153"/>
                <a:gd name="connsiteX17" fmla="*/ 0 w 493966"/>
                <a:gd name="connsiteY17" fmla="*/ 453104 h 468153"/>
                <a:gd name="connsiteX18" fmla="*/ 133159 w 493966"/>
                <a:gd name="connsiteY18" fmla="*/ 460915 h 468153"/>
                <a:gd name="connsiteX19" fmla="*/ 261938 w 493966"/>
                <a:gd name="connsiteY19" fmla="*/ 468154 h 468153"/>
                <a:gd name="connsiteX20" fmla="*/ 261938 w 493966"/>
                <a:gd name="connsiteY20" fmla="*/ 468154 h 468153"/>
                <a:gd name="connsiteX21" fmla="*/ 261938 w 493966"/>
                <a:gd name="connsiteY21" fmla="*/ 468154 h 4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3966" h="468153">
                  <a:moveTo>
                    <a:pt x="261938" y="468154"/>
                  </a:moveTo>
                  <a:lnTo>
                    <a:pt x="404527" y="399193"/>
                  </a:lnTo>
                  <a:lnTo>
                    <a:pt x="424720" y="375761"/>
                  </a:lnTo>
                  <a:lnTo>
                    <a:pt x="450723" y="339947"/>
                  </a:lnTo>
                  <a:lnTo>
                    <a:pt x="473107" y="299466"/>
                  </a:lnTo>
                  <a:lnTo>
                    <a:pt x="475679" y="278130"/>
                  </a:lnTo>
                  <a:lnTo>
                    <a:pt x="477202" y="230696"/>
                  </a:lnTo>
                  <a:lnTo>
                    <a:pt x="488918" y="206216"/>
                  </a:lnTo>
                  <a:lnTo>
                    <a:pt x="493967" y="25051"/>
                  </a:lnTo>
                  <a:lnTo>
                    <a:pt x="394906" y="21527"/>
                  </a:lnTo>
                  <a:lnTo>
                    <a:pt x="185738" y="0"/>
                  </a:lnTo>
                  <a:lnTo>
                    <a:pt x="201168" y="14859"/>
                  </a:lnTo>
                  <a:lnTo>
                    <a:pt x="154972" y="74104"/>
                  </a:lnTo>
                  <a:lnTo>
                    <a:pt x="71438" y="154686"/>
                  </a:lnTo>
                  <a:lnTo>
                    <a:pt x="51244" y="143542"/>
                  </a:lnTo>
                  <a:lnTo>
                    <a:pt x="30480" y="136589"/>
                  </a:lnTo>
                  <a:lnTo>
                    <a:pt x="7906" y="354616"/>
                  </a:lnTo>
                  <a:lnTo>
                    <a:pt x="0" y="453104"/>
                  </a:lnTo>
                  <a:lnTo>
                    <a:pt x="133159" y="460915"/>
                  </a:lnTo>
                  <a:lnTo>
                    <a:pt x="261938" y="468154"/>
                  </a:lnTo>
                  <a:lnTo>
                    <a:pt x="261938" y="468154"/>
                  </a:lnTo>
                  <a:lnTo>
                    <a:pt x="261938" y="4681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6683ECC5-105A-5F2B-CA8D-143D276A079F}"/>
                </a:ext>
              </a:extLst>
            </p:cNvPr>
            <p:cNvSpPr/>
            <p:nvPr/>
          </p:nvSpPr>
          <p:spPr>
            <a:xfrm>
              <a:off x="-2478250" y="155304"/>
              <a:ext cx="1136104" cy="671269"/>
            </a:xfrm>
            <a:custGeom>
              <a:avLst/>
              <a:gdLst>
                <a:gd name="connsiteX0" fmla="*/ 512921 w 674655"/>
                <a:gd name="connsiteY0" fmla="*/ 398621 h 398621"/>
                <a:gd name="connsiteX1" fmla="*/ 516065 w 674655"/>
                <a:gd name="connsiteY1" fmla="*/ 372999 h 398621"/>
                <a:gd name="connsiteX2" fmla="*/ 532828 w 674655"/>
                <a:gd name="connsiteY2" fmla="*/ 166878 h 398621"/>
                <a:gd name="connsiteX3" fmla="*/ 536543 w 674655"/>
                <a:gd name="connsiteY3" fmla="*/ 136970 h 398621"/>
                <a:gd name="connsiteX4" fmla="*/ 553498 w 674655"/>
                <a:gd name="connsiteY4" fmla="*/ 139065 h 398621"/>
                <a:gd name="connsiteX5" fmla="*/ 569976 w 674655"/>
                <a:gd name="connsiteY5" fmla="*/ 145447 h 398621"/>
                <a:gd name="connsiteX6" fmla="*/ 581692 w 674655"/>
                <a:gd name="connsiteY6" fmla="*/ 155543 h 398621"/>
                <a:gd name="connsiteX7" fmla="*/ 602932 w 674655"/>
                <a:gd name="connsiteY7" fmla="*/ 158210 h 398621"/>
                <a:gd name="connsiteX8" fmla="*/ 621602 w 674655"/>
                <a:gd name="connsiteY8" fmla="*/ 147447 h 398621"/>
                <a:gd name="connsiteX9" fmla="*/ 635889 w 674655"/>
                <a:gd name="connsiteY9" fmla="*/ 136208 h 398621"/>
                <a:gd name="connsiteX10" fmla="*/ 656653 w 674655"/>
                <a:gd name="connsiteY10" fmla="*/ 143161 h 398621"/>
                <a:gd name="connsiteX11" fmla="*/ 674656 w 674655"/>
                <a:gd name="connsiteY11" fmla="*/ 67342 h 398621"/>
                <a:gd name="connsiteX12" fmla="*/ 668274 w 674655"/>
                <a:gd name="connsiteY12" fmla="*/ 49149 h 398621"/>
                <a:gd name="connsiteX13" fmla="*/ 662369 w 674655"/>
                <a:gd name="connsiteY13" fmla="*/ 26765 h 398621"/>
                <a:gd name="connsiteX14" fmla="*/ 606552 w 674655"/>
                <a:gd name="connsiteY14" fmla="*/ 24194 h 398621"/>
                <a:gd name="connsiteX15" fmla="*/ 546545 w 674655"/>
                <a:gd name="connsiteY15" fmla="*/ 21146 h 398621"/>
                <a:gd name="connsiteX16" fmla="*/ 524732 w 674655"/>
                <a:gd name="connsiteY16" fmla="*/ 22765 h 398621"/>
                <a:gd name="connsiteX17" fmla="*/ 199454 w 674655"/>
                <a:gd name="connsiteY17" fmla="*/ 0 h 398621"/>
                <a:gd name="connsiteX18" fmla="*/ 151638 w 674655"/>
                <a:gd name="connsiteY18" fmla="*/ 2762 h 398621"/>
                <a:gd name="connsiteX19" fmla="*/ 153257 w 674655"/>
                <a:gd name="connsiteY19" fmla="*/ 24670 h 398621"/>
                <a:gd name="connsiteX20" fmla="*/ 135731 w 674655"/>
                <a:gd name="connsiteY20" fmla="*/ 61532 h 398621"/>
                <a:gd name="connsiteX21" fmla="*/ 124111 w 674655"/>
                <a:gd name="connsiteY21" fmla="*/ 86106 h 398621"/>
                <a:gd name="connsiteX22" fmla="*/ 133160 w 674655"/>
                <a:gd name="connsiteY22" fmla="*/ 117539 h 398621"/>
                <a:gd name="connsiteX23" fmla="*/ 110871 w 674655"/>
                <a:gd name="connsiteY23" fmla="*/ 158210 h 398621"/>
                <a:gd name="connsiteX24" fmla="*/ 85916 w 674655"/>
                <a:gd name="connsiteY24" fmla="*/ 185452 h 398621"/>
                <a:gd name="connsiteX25" fmla="*/ 87058 w 674655"/>
                <a:gd name="connsiteY25" fmla="*/ 211646 h 398621"/>
                <a:gd name="connsiteX26" fmla="*/ 83820 w 674655"/>
                <a:gd name="connsiteY26" fmla="*/ 237268 h 398621"/>
                <a:gd name="connsiteX27" fmla="*/ 67913 w 674655"/>
                <a:gd name="connsiteY27" fmla="*/ 261271 h 398621"/>
                <a:gd name="connsiteX28" fmla="*/ 54197 w 674655"/>
                <a:gd name="connsiteY28" fmla="*/ 302990 h 398621"/>
                <a:gd name="connsiteX29" fmla="*/ 37719 w 674655"/>
                <a:gd name="connsiteY29" fmla="*/ 331280 h 398621"/>
                <a:gd name="connsiteX30" fmla="*/ 10668 w 674655"/>
                <a:gd name="connsiteY30" fmla="*/ 340900 h 398621"/>
                <a:gd name="connsiteX31" fmla="*/ 0 w 674655"/>
                <a:gd name="connsiteY31" fmla="*/ 356997 h 398621"/>
                <a:gd name="connsiteX32" fmla="*/ 72866 w 674655"/>
                <a:gd name="connsiteY32" fmla="*/ 361664 h 398621"/>
                <a:gd name="connsiteX33" fmla="*/ 183928 w 674655"/>
                <a:gd name="connsiteY33" fmla="*/ 370999 h 398621"/>
                <a:gd name="connsiteX34" fmla="*/ 320516 w 674655"/>
                <a:gd name="connsiteY34" fmla="*/ 383572 h 398621"/>
                <a:gd name="connsiteX35" fmla="*/ 512921 w 674655"/>
                <a:gd name="connsiteY35" fmla="*/ 398621 h 398621"/>
                <a:gd name="connsiteX36" fmla="*/ 512921 w 674655"/>
                <a:gd name="connsiteY36" fmla="*/ 398621 h 398621"/>
                <a:gd name="connsiteX37" fmla="*/ 512921 w 674655"/>
                <a:gd name="connsiteY37" fmla="*/ 398621 h 39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655" h="398621">
                  <a:moveTo>
                    <a:pt x="512921" y="398621"/>
                  </a:moveTo>
                  <a:lnTo>
                    <a:pt x="516065" y="372999"/>
                  </a:lnTo>
                  <a:lnTo>
                    <a:pt x="532828" y="166878"/>
                  </a:lnTo>
                  <a:lnTo>
                    <a:pt x="536543" y="136970"/>
                  </a:lnTo>
                  <a:lnTo>
                    <a:pt x="553498" y="139065"/>
                  </a:lnTo>
                  <a:lnTo>
                    <a:pt x="569976" y="145447"/>
                  </a:lnTo>
                  <a:lnTo>
                    <a:pt x="581692" y="155543"/>
                  </a:lnTo>
                  <a:lnTo>
                    <a:pt x="602932" y="158210"/>
                  </a:lnTo>
                  <a:lnTo>
                    <a:pt x="621602" y="147447"/>
                  </a:lnTo>
                  <a:lnTo>
                    <a:pt x="635889" y="136208"/>
                  </a:lnTo>
                  <a:lnTo>
                    <a:pt x="656653" y="143161"/>
                  </a:lnTo>
                  <a:lnTo>
                    <a:pt x="674656" y="67342"/>
                  </a:lnTo>
                  <a:lnTo>
                    <a:pt x="668274" y="49149"/>
                  </a:lnTo>
                  <a:lnTo>
                    <a:pt x="662369" y="26765"/>
                  </a:lnTo>
                  <a:lnTo>
                    <a:pt x="606552" y="24194"/>
                  </a:lnTo>
                  <a:lnTo>
                    <a:pt x="546545" y="21146"/>
                  </a:lnTo>
                  <a:lnTo>
                    <a:pt x="524732" y="22765"/>
                  </a:lnTo>
                  <a:lnTo>
                    <a:pt x="199454" y="0"/>
                  </a:lnTo>
                  <a:lnTo>
                    <a:pt x="151638" y="2762"/>
                  </a:lnTo>
                  <a:lnTo>
                    <a:pt x="153257" y="24670"/>
                  </a:lnTo>
                  <a:lnTo>
                    <a:pt x="135731" y="61532"/>
                  </a:lnTo>
                  <a:lnTo>
                    <a:pt x="124111" y="86106"/>
                  </a:lnTo>
                  <a:lnTo>
                    <a:pt x="133160" y="117539"/>
                  </a:lnTo>
                  <a:lnTo>
                    <a:pt x="110871" y="158210"/>
                  </a:lnTo>
                  <a:lnTo>
                    <a:pt x="85916" y="185452"/>
                  </a:lnTo>
                  <a:lnTo>
                    <a:pt x="87058" y="211646"/>
                  </a:lnTo>
                  <a:lnTo>
                    <a:pt x="83820" y="237268"/>
                  </a:lnTo>
                  <a:lnTo>
                    <a:pt x="67913" y="261271"/>
                  </a:lnTo>
                  <a:lnTo>
                    <a:pt x="54197" y="302990"/>
                  </a:lnTo>
                  <a:lnTo>
                    <a:pt x="37719" y="331280"/>
                  </a:lnTo>
                  <a:lnTo>
                    <a:pt x="10668" y="340900"/>
                  </a:lnTo>
                  <a:lnTo>
                    <a:pt x="0" y="356997"/>
                  </a:lnTo>
                  <a:lnTo>
                    <a:pt x="72866" y="361664"/>
                  </a:lnTo>
                  <a:lnTo>
                    <a:pt x="183928" y="370999"/>
                  </a:lnTo>
                  <a:lnTo>
                    <a:pt x="320516" y="383572"/>
                  </a:lnTo>
                  <a:lnTo>
                    <a:pt x="512921" y="398621"/>
                  </a:lnTo>
                  <a:lnTo>
                    <a:pt x="512921" y="398621"/>
                  </a:lnTo>
                  <a:lnTo>
                    <a:pt x="512921" y="3986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53BE776-DE3F-36C4-256C-3D53CEEAD9BF}"/>
                </a:ext>
              </a:extLst>
            </p:cNvPr>
            <p:cNvSpPr/>
            <p:nvPr/>
          </p:nvSpPr>
          <p:spPr>
            <a:xfrm>
              <a:off x="-4019362" y="2419334"/>
              <a:ext cx="1185186" cy="878984"/>
            </a:xfrm>
            <a:custGeom>
              <a:avLst/>
              <a:gdLst>
                <a:gd name="connsiteX0" fmla="*/ 413861 w 703802"/>
                <a:gd name="connsiteY0" fmla="*/ 508540 h 521969"/>
                <a:gd name="connsiteX1" fmla="*/ 589883 w 703802"/>
                <a:gd name="connsiteY1" fmla="*/ 517303 h 521969"/>
                <a:gd name="connsiteX2" fmla="*/ 662750 w 703802"/>
                <a:gd name="connsiteY2" fmla="*/ 521970 h 521969"/>
                <a:gd name="connsiteX3" fmla="*/ 682752 w 703802"/>
                <a:gd name="connsiteY3" fmla="*/ 324898 h 521969"/>
                <a:gd name="connsiteX4" fmla="*/ 689610 w 703802"/>
                <a:gd name="connsiteY4" fmla="*/ 269367 h 521969"/>
                <a:gd name="connsiteX5" fmla="*/ 690086 w 703802"/>
                <a:gd name="connsiteY5" fmla="*/ 195739 h 521969"/>
                <a:gd name="connsiteX6" fmla="*/ 703802 w 703802"/>
                <a:gd name="connsiteY6" fmla="*/ 49911 h 521969"/>
                <a:gd name="connsiteX7" fmla="*/ 697325 w 703802"/>
                <a:gd name="connsiteY7" fmla="*/ 31813 h 521969"/>
                <a:gd name="connsiteX8" fmla="*/ 637223 w 703802"/>
                <a:gd name="connsiteY8" fmla="*/ 28670 h 521969"/>
                <a:gd name="connsiteX9" fmla="*/ 639890 w 703802"/>
                <a:gd name="connsiteY9" fmla="*/ 7334 h 521969"/>
                <a:gd name="connsiteX10" fmla="*/ 610076 w 703802"/>
                <a:gd name="connsiteY10" fmla="*/ 3715 h 521969"/>
                <a:gd name="connsiteX11" fmla="*/ 562737 w 703802"/>
                <a:gd name="connsiteY11" fmla="*/ 2191 h 521969"/>
                <a:gd name="connsiteX12" fmla="*/ 560165 w 703802"/>
                <a:gd name="connsiteY12" fmla="*/ 23527 h 521969"/>
                <a:gd name="connsiteX13" fmla="*/ 538829 w 703802"/>
                <a:gd name="connsiteY13" fmla="*/ 20860 h 521969"/>
                <a:gd name="connsiteX14" fmla="*/ 521780 w 703802"/>
                <a:gd name="connsiteY14" fmla="*/ 18764 h 521969"/>
                <a:gd name="connsiteX15" fmla="*/ 499967 w 703802"/>
                <a:gd name="connsiteY15" fmla="*/ 20479 h 521969"/>
                <a:gd name="connsiteX16" fmla="*/ 448913 w 703802"/>
                <a:gd name="connsiteY16" fmla="*/ 14097 h 521969"/>
                <a:gd name="connsiteX17" fmla="*/ 414909 w 703802"/>
                <a:gd name="connsiteY17" fmla="*/ 9906 h 521969"/>
                <a:gd name="connsiteX18" fmla="*/ 342043 w 703802"/>
                <a:gd name="connsiteY18" fmla="*/ 5239 h 521969"/>
                <a:gd name="connsiteX19" fmla="*/ 299466 w 703802"/>
                <a:gd name="connsiteY19" fmla="*/ 0 h 521969"/>
                <a:gd name="connsiteX20" fmla="*/ 276606 w 703802"/>
                <a:gd name="connsiteY20" fmla="*/ 10192 h 521969"/>
                <a:gd name="connsiteX21" fmla="*/ 252698 w 703802"/>
                <a:gd name="connsiteY21" fmla="*/ 28956 h 521969"/>
                <a:gd name="connsiteX22" fmla="*/ 240506 w 703802"/>
                <a:gd name="connsiteY22" fmla="*/ 57817 h 521969"/>
                <a:gd name="connsiteX23" fmla="*/ 229934 w 703802"/>
                <a:gd name="connsiteY23" fmla="*/ 108585 h 521969"/>
                <a:gd name="connsiteX24" fmla="*/ 194786 w 703802"/>
                <a:gd name="connsiteY24" fmla="*/ 112871 h 521969"/>
                <a:gd name="connsiteX25" fmla="*/ 177737 w 703802"/>
                <a:gd name="connsiteY25" fmla="*/ 110776 h 521969"/>
                <a:gd name="connsiteX26" fmla="*/ 165545 w 703802"/>
                <a:gd name="connsiteY26" fmla="*/ 139636 h 521969"/>
                <a:gd name="connsiteX27" fmla="*/ 179451 w 703802"/>
                <a:gd name="connsiteY27" fmla="*/ 167354 h 521969"/>
                <a:gd name="connsiteX28" fmla="*/ 213455 w 703802"/>
                <a:gd name="connsiteY28" fmla="*/ 171545 h 521969"/>
                <a:gd name="connsiteX29" fmla="*/ 234220 w 703802"/>
                <a:gd name="connsiteY29" fmla="*/ 178498 h 521969"/>
                <a:gd name="connsiteX30" fmla="*/ 248126 w 703802"/>
                <a:gd name="connsiteY30" fmla="*/ 206216 h 521969"/>
                <a:gd name="connsiteX31" fmla="*/ 253937 w 703802"/>
                <a:gd name="connsiteY31" fmla="*/ 228600 h 521969"/>
                <a:gd name="connsiteX32" fmla="*/ 225838 w 703802"/>
                <a:gd name="connsiteY32" fmla="*/ 246793 h 521969"/>
                <a:gd name="connsiteX33" fmla="*/ 208788 w 703802"/>
                <a:gd name="connsiteY33" fmla="*/ 244697 h 521969"/>
                <a:gd name="connsiteX34" fmla="*/ 210884 w 703802"/>
                <a:gd name="connsiteY34" fmla="*/ 262318 h 521969"/>
                <a:gd name="connsiteX35" fmla="*/ 217361 w 703802"/>
                <a:gd name="connsiteY35" fmla="*/ 280511 h 521969"/>
                <a:gd name="connsiteX36" fmla="*/ 236982 w 703802"/>
                <a:gd name="connsiteY36" fmla="*/ 295942 h 521969"/>
                <a:gd name="connsiteX37" fmla="*/ 257747 w 703802"/>
                <a:gd name="connsiteY37" fmla="*/ 302800 h 521969"/>
                <a:gd name="connsiteX38" fmla="*/ 245555 w 703802"/>
                <a:gd name="connsiteY38" fmla="*/ 331660 h 521969"/>
                <a:gd name="connsiteX39" fmla="*/ 222695 w 703802"/>
                <a:gd name="connsiteY39" fmla="*/ 341852 h 521969"/>
                <a:gd name="connsiteX40" fmla="*/ 181737 w 703802"/>
                <a:gd name="connsiteY40" fmla="*/ 323755 h 521969"/>
                <a:gd name="connsiteX41" fmla="*/ 159925 w 703802"/>
                <a:gd name="connsiteY41" fmla="*/ 325469 h 521969"/>
                <a:gd name="connsiteX42" fmla="*/ 149257 w 703802"/>
                <a:gd name="connsiteY42" fmla="*/ 341471 h 521969"/>
                <a:gd name="connsiteX43" fmla="*/ 118491 w 703802"/>
                <a:gd name="connsiteY43" fmla="*/ 415766 h 521969"/>
                <a:gd name="connsiteX44" fmla="*/ 110585 w 703802"/>
                <a:gd name="connsiteY44" fmla="*/ 445103 h 521969"/>
                <a:gd name="connsiteX45" fmla="*/ 85058 w 703802"/>
                <a:gd name="connsiteY45" fmla="*/ 441960 h 521969"/>
                <a:gd name="connsiteX46" fmla="*/ 47244 w 703802"/>
                <a:gd name="connsiteY46" fmla="*/ 433006 h 521969"/>
                <a:gd name="connsiteX47" fmla="*/ 21717 w 703802"/>
                <a:gd name="connsiteY47" fmla="*/ 429863 h 521969"/>
                <a:gd name="connsiteX48" fmla="*/ 0 w 703802"/>
                <a:gd name="connsiteY48" fmla="*/ 466153 h 521969"/>
                <a:gd name="connsiteX49" fmla="*/ 2096 w 703802"/>
                <a:gd name="connsiteY49" fmla="*/ 483775 h 521969"/>
                <a:gd name="connsiteX50" fmla="*/ 310610 w 703802"/>
                <a:gd name="connsiteY50" fmla="*/ 504539 h 521969"/>
                <a:gd name="connsiteX51" fmla="*/ 413861 w 703802"/>
                <a:gd name="connsiteY51" fmla="*/ 508540 h 521969"/>
                <a:gd name="connsiteX52" fmla="*/ 413861 w 703802"/>
                <a:gd name="connsiteY52" fmla="*/ 508540 h 521969"/>
                <a:gd name="connsiteX53" fmla="*/ 413861 w 703802"/>
                <a:gd name="connsiteY53" fmla="*/ 508540 h 52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03802" h="521969">
                  <a:moveTo>
                    <a:pt x="413861" y="508540"/>
                  </a:moveTo>
                  <a:lnTo>
                    <a:pt x="589883" y="517303"/>
                  </a:lnTo>
                  <a:lnTo>
                    <a:pt x="662750" y="521970"/>
                  </a:lnTo>
                  <a:lnTo>
                    <a:pt x="682752" y="324898"/>
                  </a:lnTo>
                  <a:lnTo>
                    <a:pt x="689610" y="269367"/>
                  </a:lnTo>
                  <a:lnTo>
                    <a:pt x="690086" y="195739"/>
                  </a:lnTo>
                  <a:lnTo>
                    <a:pt x="703802" y="49911"/>
                  </a:lnTo>
                  <a:lnTo>
                    <a:pt x="697325" y="31813"/>
                  </a:lnTo>
                  <a:lnTo>
                    <a:pt x="637223" y="28670"/>
                  </a:lnTo>
                  <a:lnTo>
                    <a:pt x="639890" y="7334"/>
                  </a:lnTo>
                  <a:lnTo>
                    <a:pt x="610076" y="3715"/>
                  </a:lnTo>
                  <a:lnTo>
                    <a:pt x="562737" y="2191"/>
                  </a:lnTo>
                  <a:lnTo>
                    <a:pt x="560165" y="23527"/>
                  </a:lnTo>
                  <a:lnTo>
                    <a:pt x="538829" y="20860"/>
                  </a:lnTo>
                  <a:lnTo>
                    <a:pt x="521780" y="18764"/>
                  </a:lnTo>
                  <a:lnTo>
                    <a:pt x="499967" y="20479"/>
                  </a:lnTo>
                  <a:lnTo>
                    <a:pt x="448913" y="14097"/>
                  </a:lnTo>
                  <a:lnTo>
                    <a:pt x="414909" y="9906"/>
                  </a:lnTo>
                  <a:lnTo>
                    <a:pt x="342043" y="5239"/>
                  </a:lnTo>
                  <a:lnTo>
                    <a:pt x="299466" y="0"/>
                  </a:lnTo>
                  <a:lnTo>
                    <a:pt x="276606" y="10192"/>
                  </a:lnTo>
                  <a:lnTo>
                    <a:pt x="252698" y="28956"/>
                  </a:lnTo>
                  <a:lnTo>
                    <a:pt x="240506" y="57817"/>
                  </a:lnTo>
                  <a:lnTo>
                    <a:pt x="229934" y="108585"/>
                  </a:lnTo>
                  <a:lnTo>
                    <a:pt x="194786" y="112871"/>
                  </a:lnTo>
                  <a:lnTo>
                    <a:pt x="177737" y="110776"/>
                  </a:lnTo>
                  <a:lnTo>
                    <a:pt x="165545" y="139636"/>
                  </a:lnTo>
                  <a:lnTo>
                    <a:pt x="179451" y="167354"/>
                  </a:lnTo>
                  <a:lnTo>
                    <a:pt x="213455" y="171545"/>
                  </a:lnTo>
                  <a:lnTo>
                    <a:pt x="234220" y="178498"/>
                  </a:lnTo>
                  <a:lnTo>
                    <a:pt x="248126" y="206216"/>
                  </a:lnTo>
                  <a:lnTo>
                    <a:pt x="253937" y="228600"/>
                  </a:lnTo>
                  <a:lnTo>
                    <a:pt x="225838" y="246793"/>
                  </a:lnTo>
                  <a:lnTo>
                    <a:pt x="208788" y="244697"/>
                  </a:lnTo>
                  <a:lnTo>
                    <a:pt x="210884" y="262318"/>
                  </a:lnTo>
                  <a:lnTo>
                    <a:pt x="217361" y="280511"/>
                  </a:lnTo>
                  <a:lnTo>
                    <a:pt x="236982" y="295942"/>
                  </a:lnTo>
                  <a:lnTo>
                    <a:pt x="257747" y="302800"/>
                  </a:lnTo>
                  <a:lnTo>
                    <a:pt x="245555" y="331660"/>
                  </a:lnTo>
                  <a:lnTo>
                    <a:pt x="222695" y="341852"/>
                  </a:lnTo>
                  <a:lnTo>
                    <a:pt x="181737" y="323755"/>
                  </a:lnTo>
                  <a:lnTo>
                    <a:pt x="159925" y="325469"/>
                  </a:lnTo>
                  <a:lnTo>
                    <a:pt x="149257" y="341471"/>
                  </a:lnTo>
                  <a:lnTo>
                    <a:pt x="118491" y="415766"/>
                  </a:lnTo>
                  <a:lnTo>
                    <a:pt x="110585" y="445103"/>
                  </a:lnTo>
                  <a:lnTo>
                    <a:pt x="85058" y="441960"/>
                  </a:lnTo>
                  <a:lnTo>
                    <a:pt x="47244" y="433006"/>
                  </a:lnTo>
                  <a:lnTo>
                    <a:pt x="21717" y="429863"/>
                  </a:lnTo>
                  <a:lnTo>
                    <a:pt x="0" y="466153"/>
                  </a:lnTo>
                  <a:lnTo>
                    <a:pt x="2096" y="483775"/>
                  </a:lnTo>
                  <a:lnTo>
                    <a:pt x="310610" y="504539"/>
                  </a:lnTo>
                  <a:lnTo>
                    <a:pt x="413861" y="508540"/>
                  </a:lnTo>
                  <a:lnTo>
                    <a:pt x="413861" y="508540"/>
                  </a:lnTo>
                  <a:lnTo>
                    <a:pt x="413861" y="5085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D54C700E-16C3-6DED-E60E-0101E857B3D9}"/>
                </a:ext>
              </a:extLst>
            </p:cNvPr>
            <p:cNvSpPr/>
            <p:nvPr/>
          </p:nvSpPr>
          <p:spPr>
            <a:xfrm>
              <a:off x="-3749089" y="1919853"/>
              <a:ext cx="1212615" cy="590909"/>
            </a:xfrm>
            <a:custGeom>
              <a:avLst/>
              <a:gdLst>
                <a:gd name="connsiteX0" fmla="*/ 15335 w 720090"/>
                <a:gd name="connsiteY0" fmla="*/ 317182 h 350901"/>
                <a:gd name="connsiteX1" fmla="*/ 36671 w 720090"/>
                <a:gd name="connsiteY1" fmla="*/ 319849 h 350901"/>
                <a:gd name="connsiteX2" fmla="*/ 35052 w 720090"/>
                <a:gd name="connsiteY2" fmla="*/ 298037 h 350901"/>
                <a:gd name="connsiteX3" fmla="*/ 37719 w 720090"/>
                <a:gd name="connsiteY3" fmla="*/ 276701 h 350901"/>
                <a:gd name="connsiteX4" fmla="*/ 72295 w 720090"/>
                <a:gd name="connsiteY4" fmla="*/ 276701 h 350901"/>
                <a:gd name="connsiteX5" fmla="*/ 82963 w 720090"/>
                <a:gd name="connsiteY5" fmla="*/ 295275 h 350901"/>
                <a:gd name="connsiteX6" fmla="*/ 102679 w 720090"/>
                <a:gd name="connsiteY6" fmla="*/ 310706 h 350901"/>
                <a:gd name="connsiteX7" fmla="*/ 125063 w 720090"/>
                <a:gd name="connsiteY7" fmla="*/ 304800 h 350901"/>
                <a:gd name="connsiteX8" fmla="*/ 110680 w 720090"/>
                <a:gd name="connsiteY8" fmla="*/ 281369 h 350901"/>
                <a:gd name="connsiteX9" fmla="*/ 113348 w 720090"/>
                <a:gd name="connsiteY9" fmla="*/ 260032 h 350901"/>
                <a:gd name="connsiteX10" fmla="*/ 111157 w 720090"/>
                <a:gd name="connsiteY10" fmla="*/ 242411 h 350901"/>
                <a:gd name="connsiteX11" fmla="*/ 119634 w 720090"/>
                <a:gd name="connsiteY11" fmla="*/ 208788 h 350901"/>
                <a:gd name="connsiteX12" fmla="*/ 104680 w 720090"/>
                <a:gd name="connsiteY12" fmla="*/ 189643 h 350901"/>
                <a:gd name="connsiteX13" fmla="*/ 73819 w 720090"/>
                <a:gd name="connsiteY13" fmla="*/ 194501 h 350901"/>
                <a:gd name="connsiteX14" fmla="*/ 51530 w 720090"/>
                <a:gd name="connsiteY14" fmla="*/ 235077 h 350901"/>
                <a:gd name="connsiteX15" fmla="*/ 14288 w 720090"/>
                <a:gd name="connsiteY15" fmla="*/ 256508 h 350901"/>
                <a:gd name="connsiteX16" fmla="*/ 6858 w 720090"/>
                <a:gd name="connsiteY16" fmla="*/ 281559 h 350901"/>
                <a:gd name="connsiteX17" fmla="*/ 0 w 720090"/>
                <a:gd name="connsiteY17" fmla="*/ 302323 h 350901"/>
                <a:gd name="connsiteX18" fmla="*/ 15430 w 720090"/>
                <a:gd name="connsiteY18" fmla="*/ 317182 h 350901"/>
                <a:gd name="connsiteX19" fmla="*/ 15430 w 720090"/>
                <a:gd name="connsiteY19" fmla="*/ 317182 h 350901"/>
                <a:gd name="connsiteX20" fmla="*/ 534543 w 720090"/>
                <a:gd name="connsiteY20" fmla="*/ 350901 h 350901"/>
                <a:gd name="connsiteX21" fmla="*/ 548926 w 720090"/>
                <a:gd name="connsiteY21" fmla="*/ 339661 h 350901"/>
                <a:gd name="connsiteX22" fmla="*/ 571786 w 720090"/>
                <a:gd name="connsiteY22" fmla="*/ 329470 h 350901"/>
                <a:gd name="connsiteX23" fmla="*/ 594170 w 720090"/>
                <a:gd name="connsiteY23" fmla="*/ 323564 h 350901"/>
                <a:gd name="connsiteX24" fmla="*/ 611695 w 720090"/>
                <a:gd name="connsiteY24" fmla="*/ 321373 h 350901"/>
                <a:gd name="connsiteX25" fmla="*/ 634079 w 720090"/>
                <a:gd name="connsiteY25" fmla="*/ 315468 h 350901"/>
                <a:gd name="connsiteX26" fmla="*/ 707041 w 720090"/>
                <a:gd name="connsiteY26" fmla="*/ 320135 h 350901"/>
                <a:gd name="connsiteX27" fmla="*/ 714280 w 720090"/>
                <a:gd name="connsiteY27" fmla="*/ 191072 h 350901"/>
                <a:gd name="connsiteX28" fmla="*/ 720090 w 720090"/>
                <a:gd name="connsiteY28" fmla="*/ 144113 h 350901"/>
                <a:gd name="connsiteX29" fmla="*/ 708851 w 720090"/>
                <a:gd name="connsiteY29" fmla="*/ 129731 h 350901"/>
                <a:gd name="connsiteX30" fmla="*/ 702469 w 720090"/>
                <a:gd name="connsiteY30" fmla="*/ 111633 h 350901"/>
                <a:gd name="connsiteX31" fmla="*/ 691229 w 720090"/>
                <a:gd name="connsiteY31" fmla="*/ 97250 h 350901"/>
                <a:gd name="connsiteX32" fmla="*/ 670941 w 720090"/>
                <a:gd name="connsiteY32" fmla="*/ 86106 h 350901"/>
                <a:gd name="connsiteX33" fmla="*/ 660273 w 720090"/>
                <a:gd name="connsiteY33" fmla="*/ 67437 h 350901"/>
                <a:gd name="connsiteX34" fmla="*/ 644271 w 720090"/>
                <a:gd name="connsiteY34" fmla="*/ 56769 h 350901"/>
                <a:gd name="connsiteX35" fmla="*/ 627221 w 720090"/>
                <a:gd name="connsiteY35" fmla="*/ 54673 h 350901"/>
                <a:gd name="connsiteX36" fmla="*/ 611219 w 720090"/>
                <a:gd name="connsiteY36" fmla="*/ 44006 h 350901"/>
                <a:gd name="connsiteX37" fmla="*/ 599980 w 720090"/>
                <a:gd name="connsiteY37" fmla="*/ 29623 h 350901"/>
                <a:gd name="connsiteX38" fmla="*/ 583978 w 720090"/>
                <a:gd name="connsiteY38" fmla="*/ 18955 h 350901"/>
                <a:gd name="connsiteX39" fmla="*/ 573310 w 720090"/>
                <a:gd name="connsiteY39" fmla="*/ 286 h 350901"/>
                <a:gd name="connsiteX40" fmla="*/ 559499 w 720090"/>
                <a:gd name="connsiteY40" fmla="*/ 7239 h 350901"/>
                <a:gd name="connsiteX41" fmla="*/ 536067 w 720090"/>
                <a:gd name="connsiteY41" fmla="*/ 21717 h 350901"/>
                <a:gd name="connsiteX42" fmla="*/ 520065 w 720090"/>
                <a:gd name="connsiteY42" fmla="*/ 11049 h 350901"/>
                <a:gd name="connsiteX43" fmla="*/ 503587 w 720090"/>
                <a:gd name="connsiteY43" fmla="*/ 4667 h 350901"/>
                <a:gd name="connsiteX44" fmla="*/ 480727 w 720090"/>
                <a:gd name="connsiteY44" fmla="*/ 14859 h 350901"/>
                <a:gd name="connsiteX45" fmla="*/ 465296 w 720090"/>
                <a:gd name="connsiteY45" fmla="*/ 0 h 350901"/>
                <a:gd name="connsiteX46" fmla="*/ 447770 w 720090"/>
                <a:gd name="connsiteY46" fmla="*/ 2191 h 350901"/>
                <a:gd name="connsiteX47" fmla="*/ 425958 w 720090"/>
                <a:gd name="connsiteY47" fmla="*/ 3810 h 350901"/>
                <a:gd name="connsiteX48" fmla="*/ 407860 w 720090"/>
                <a:gd name="connsiteY48" fmla="*/ 10287 h 350901"/>
                <a:gd name="connsiteX49" fmla="*/ 389192 w 720090"/>
                <a:gd name="connsiteY49" fmla="*/ 20955 h 350901"/>
                <a:gd name="connsiteX50" fmla="*/ 374332 w 720090"/>
                <a:gd name="connsiteY50" fmla="*/ 36481 h 350901"/>
                <a:gd name="connsiteX51" fmla="*/ 367951 w 720090"/>
                <a:gd name="connsiteY51" fmla="*/ 53054 h 350901"/>
                <a:gd name="connsiteX52" fmla="*/ 340805 w 720090"/>
                <a:gd name="connsiteY52" fmla="*/ 62674 h 350901"/>
                <a:gd name="connsiteX53" fmla="*/ 327470 w 720090"/>
                <a:gd name="connsiteY53" fmla="*/ 65341 h 350901"/>
                <a:gd name="connsiteX54" fmla="*/ 309372 w 720090"/>
                <a:gd name="connsiteY54" fmla="*/ 71723 h 350901"/>
                <a:gd name="connsiteX55" fmla="*/ 302514 w 720090"/>
                <a:gd name="connsiteY55" fmla="*/ 92488 h 350901"/>
                <a:gd name="connsiteX56" fmla="*/ 295084 w 720090"/>
                <a:gd name="connsiteY56" fmla="*/ 117539 h 350901"/>
                <a:gd name="connsiteX57" fmla="*/ 282321 w 720090"/>
                <a:gd name="connsiteY57" fmla="*/ 150590 h 350901"/>
                <a:gd name="connsiteX58" fmla="*/ 256223 w 720090"/>
                <a:gd name="connsiteY58" fmla="*/ 151733 h 350901"/>
                <a:gd name="connsiteX59" fmla="*/ 235458 w 720090"/>
                <a:gd name="connsiteY59" fmla="*/ 144875 h 350901"/>
                <a:gd name="connsiteX60" fmla="*/ 233839 w 720090"/>
                <a:gd name="connsiteY60" fmla="*/ 123063 h 350901"/>
                <a:gd name="connsiteX61" fmla="*/ 214598 w 720090"/>
                <a:gd name="connsiteY61" fmla="*/ 103346 h 350901"/>
                <a:gd name="connsiteX62" fmla="*/ 194310 w 720090"/>
                <a:gd name="connsiteY62" fmla="*/ 92202 h 350901"/>
                <a:gd name="connsiteX63" fmla="*/ 163449 w 720090"/>
                <a:gd name="connsiteY63" fmla="*/ 97060 h 350901"/>
                <a:gd name="connsiteX64" fmla="*/ 146971 w 720090"/>
                <a:gd name="connsiteY64" fmla="*/ 125349 h 350901"/>
                <a:gd name="connsiteX65" fmla="*/ 140589 w 720090"/>
                <a:gd name="connsiteY65" fmla="*/ 141923 h 350901"/>
                <a:gd name="connsiteX66" fmla="*/ 141160 w 720090"/>
                <a:gd name="connsiteY66" fmla="*/ 172307 h 350901"/>
                <a:gd name="connsiteX67" fmla="*/ 155543 w 720090"/>
                <a:gd name="connsiteY67" fmla="*/ 195739 h 350901"/>
                <a:gd name="connsiteX68" fmla="*/ 166211 w 720090"/>
                <a:gd name="connsiteY68" fmla="*/ 214408 h 350901"/>
                <a:gd name="connsiteX69" fmla="*/ 159353 w 720090"/>
                <a:gd name="connsiteY69" fmla="*/ 235172 h 350901"/>
                <a:gd name="connsiteX70" fmla="*/ 152972 w 720090"/>
                <a:gd name="connsiteY70" fmla="*/ 251746 h 350901"/>
                <a:gd name="connsiteX71" fmla="*/ 138113 w 720090"/>
                <a:gd name="connsiteY71" fmla="*/ 267272 h 350901"/>
                <a:gd name="connsiteX72" fmla="*/ 122682 w 720090"/>
                <a:gd name="connsiteY72" fmla="*/ 286988 h 350901"/>
                <a:gd name="connsiteX73" fmla="*/ 138684 w 720090"/>
                <a:gd name="connsiteY73" fmla="*/ 297656 h 350901"/>
                <a:gd name="connsiteX74" fmla="*/ 181261 w 720090"/>
                <a:gd name="connsiteY74" fmla="*/ 302895 h 350901"/>
                <a:gd name="connsiteX75" fmla="*/ 254222 w 720090"/>
                <a:gd name="connsiteY75" fmla="*/ 307562 h 350901"/>
                <a:gd name="connsiteX76" fmla="*/ 288322 w 720090"/>
                <a:gd name="connsiteY76" fmla="*/ 311753 h 350901"/>
                <a:gd name="connsiteX77" fmla="*/ 339471 w 720090"/>
                <a:gd name="connsiteY77" fmla="*/ 318040 h 350901"/>
                <a:gd name="connsiteX78" fmla="*/ 361283 w 720090"/>
                <a:gd name="connsiteY78" fmla="*/ 316420 h 350901"/>
                <a:gd name="connsiteX79" fmla="*/ 378333 w 720090"/>
                <a:gd name="connsiteY79" fmla="*/ 318516 h 350901"/>
                <a:gd name="connsiteX80" fmla="*/ 399669 w 720090"/>
                <a:gd name="connsiteY80" fmla="*/ 321183 h 350901"/>
                <a:gd name="connsiteX81" fmla="*/ 402336 w 720090"/>
                <a:gd name="connsiteY81" fmla="*/ 299847 h 350901"/>
                <a:gd name="connsiteX82" fmla="*/ 448628 w 720090"/>
                <a:gd name="connsiteY82" fmla="*/ 309944 h 350901"/>
                <a:gd name="connsiteX83" fmla="*/ 471011 w 720090"/>
                <a:gd name="connsiteY83" fmla="*/ 304038 h 350901"/>
                <a:gd name="connsiteX84" fmla="*/ 476917 w 720090"/>
                <a:gd name="connsiteY84" fmla="*/ 326422 h 350901"/>
                <a:gd name="connsiteX85" fmla="*/ 532829 w 720090"/>
                <a:gd name="connsiteY85" fmla="*/ 328994 h 350901"/>
                <a:gd name="connsiteX86" fmla="*/ 534448 w 720090"/>
                <a:gd name="connsiteY86" fmla="*/ 350901 h 350901"/>
                <a:gd name="connsiteX87" fmla="*/ 534448 w 720090"/>
                <a:gd name="connsiteY87" fmla="*/ 350901 h 350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20090" h="350901">
                  <a:moveTo>
                    <a:pt x="15335" y="317182"/>
                  </a:moveTo>
                  <a:lnTo>
                    <a:pt x="36671" y="319849"/>
                  </a:lnTo>
                  <a:lnTo>
                    <a:pt x="35052" y="298037"/>
                  </a:lnTo>
                  <a:lnTo>
                    <a:pt x="37719" y="276701"/>
                  </a:lnTo>
                  <a:lnTo>
                    <a:pt x="72295" y="276701"/>
                  </a:lnTo>
                  <a:cubicBezTo>
                    <a:pt x="72295" y="276701"/>
                    <a:pt x="82963" y="295275"/>
                    <a:pt x="82963" y="295275"/>
                  </a:cubicBezTo>
                  <a:lnTo>
                    <a:pt x="102679" y="310706"/>
                  </a:lnTo>
                  <a:lnTo>
                    <a:pt x="125063" y="304800"/>
                  </a:lnTo>
                  <a:lnTo>
                    <a:pt x="110680" y="281369"/>
                  </a:lnTo>
                  <a:lnTo>
                    <a:pt x="113348" y="260032"/>
                  </a:lnTo>
                  <a:lnTo>
                    <a:pt x="111157" y="242411"/>
                  </a:lnTo>
                  <a:lnTo>
                    <a:pt x="119634" y="208788"/>
                  </a:lnTo>
                  <a:lnTo>
                    <a:pt x="104680" y="189643"/>
                  </a:lnTo>
                  <a:lnTo>
                    <a:pt x="73819" y="194501"/>
                  </a:lnTo>
                  <a:lnTo>
                    <a:pt x="51530" y="235077"/>
                  </a:lnTo>
                  <a:lnTo>
                    <a:pt x="14288" y="256508"/>
                  </a:lnTo>
                  <a:lnTo>
                    <a:pt x="6858" y="281559"/>
                  </a:lnTo>
                  <a:lnTo>
                    <a:pt x="0" y="302323"/>
                  </a:lnTo>
                  <a:lnTo>
                    <a:pt x="15430" y="317182"/>
                  </a:lnTo>
                  <a:lnTo>
                    <a:pt x="15430" y="317182"/>
                  </a:lnTo>
                  <a:close/>
                  <a:moveTo>
                    <a:pt x="534543" y="350901"/>
                  </a:moveTo>
                  <a:lnTo>
                    <a:pt x="548926" y="339661"/>
                  </a:lnTo>
                  <a:lnTo>
                    <a:pt x="571786" y="329470"/>
                  </a:lnTo>
                  <a:lnTo>
                    <a:pt x="594170" y="323564"/>
                  </a:lnTo>
                  <a:lnTo>
                    <a:pt x="611695" y="321373"/>
                  </a:lnTo>
                  <a:lnTo>
                    <a:pt x="634079" y="315468"/>
                  </a:lnTo>
                  <a:lnTo>
                    <a:pt x="707041" y="320135"/>
                  </a:lnTo>
                  <a:lnTo>
                    <a:pt x="714280" y="191072"/>
                  </a:lnTo>
                  <a:lnTo>
                    <a:pt x="720090" y="144113"/>
                  </a:lnTo>
                  <a:lnTo>
                    <a:pt x="708851" y="129731"/>
                  </a:lnTo>
                  <a:lnTo>
                    <a:pt x="702469" y="111633"/>
                  </a:lnTo>
                  <a:lnTo>
                    <a:pt x="691229" y="97250"/>
                  </a:lnTo>
                  <a:lnTo>
                    <a:pt x="670941" y="86106"/>
                  </a:lnTo>
                  <a:lnTo>
                    <a:pt x="660273" y="67437"/>
                  </a:lnTo>
                  <a:lnTo>
                    <a:pt x="644271" y="56769"/>
                  </a:lnTo>
                  <a:lnTo>
                    <a:pt x="627221" y="54673"/>
                  </a:lnTo>
                  <a:lnTo>
                    <a:pt x="611219" y="44006"/>
                  </a:lnTo>
                  <a:lnTo>
                    <a:pt x="599980" y="29623"/>
                  </a:lnTo>
                  <a:lnTo>
                    <a:pt x="583978" y="18955"/>
                  </a:lnTo>
                  <a:lnTo>
                    <a:pt x="573310" y="286"/>
                  </a:lnTo>
                  <a:lnTo>
                    <a:pt x="559499" y="7239"/>
                  </a:lnTo>
                  <a:lnTo>
                    <a:pt x="536067" y="21717"/>
                  </a:lnTo>
                  <a:lnTo>
                    <a:pt x="520065" y="11049"/>
                  </a:lnTo>
                  <a:lnTo>
                    <a:pt x="503587" y="4667"/>
                  </a:lnTo>
                  <a:lnTo>
                    <a:pt x="480727" y="14859"/>
                  </a:lnTo>
                  <a:lnTo>
                    <a:pt x="465296" y="0"/>
                  </a:lnTo>
                  <a:lnTo>
                    <a:pt x="447770" y="2191"/>
                  </a:lnTo>
                  <a:lnTo>
                    <a:pt x="425958" y="3810"/>
                  </a:lnTo>
                  <a:lnTo>
                    <a:pt x="407860" y="10287"/>
                  </a:lnTo>
                  <a:lnTo>
                    <a:pt x="389192" y="20955"/>
                  </a:lnTo>
                  <a:lnTo>
                    <a:pt x="374332" y="36481"/>
                  </a:lnTo>
                  <a:lnTo>
                    <a:pt x="367951" y="53054"/>
                  </a:lnTo>
                  <a:lnTo>
                    <a:pt x="340805" y="62674"/>
                  </a:lnTo>
                  <a:lnTo>
                    <a:pt x="327470" y="65341"/>
                  </a:lnTo>
                  <a:lnTo>
                    <a:pt x="309372" y="71723"/>
                  </a:lnTo>
                  <a:lnTo>
                    <a:pt x="302514" y="92488"/>
                  </a:lnTo>
                  <a:lnTo>
                    <a:pt x="295084" y="117539"/>
                  </a:lnTo>
                  <a:lnTo>
                    <a:pt x="282321" y="150590"/>
                  </a:lnTo>
                  <a:lnTo>
                    <a:pt x="256223" y="151733"/>
                  </a:lnTo>
                  <a:lnTo>
                    <a:pt x="235458" y="144875"/>
                  </a:lnTo>
                  <a:lnTo>
                    <a:pt x="233839" y="123063"/>
                  </a:lnTo>
                  <a:lnTo>
                    <a:pt x="214598" y="103346"/>
                  </a:lnTo>
                  <a:lnTo>
                    <a:pt x="194310" y="92202"/>
                  </a:lnTo>
                  <a:lnTo>
                    <a:pt x="163449" y="97060"/>
                  </a:lnTo>
                  <a:lnTo>
                    <a:pt x="146971" y="125349"/>
                  </a:lnTo>
                  <a:lnTo>
                    <a:pt x="140589" y="141923"/>
                  </a:lnTo>
                  <a:lnTo>
                    <a:pt x="141160" y="172307"/>
                  </a:lnTo>
                  <a:lnTo>
                    <a:pt x="155543" y="195739"/>
                  </a:lnTo>
                  <a:lnTo>
                    <a:pt x="166211" y="214408"/>
                  </a:lnTo>
                  <a:lnTo>
                    <a:pt x="159353" y="235172"/>
                  </a:lnTo>
                  <a:lnTo>
                    <a:pt x="152972" y="251746"/>
                  </a:lnTo>
                  <a:lnTo>
                    <a:pt x="138113" y="267272"/>
                  </a:lnTo>
                  <a:lnTo>
                    <a:pt x="122682" y="286988"/>
                  </a:lnTo>
                  <a:lnTo>
                    <a:pt x="138684" y="297656"/>
                  </a:lnTo>
                  <a:lnTo>
                    <a:pt x="181261" y="302895"/>
                  </a:lnTo>
                  <a:lnTo>
                    <a:pt x="254222" y="307562"/>
                  </a:lnTo>
                  <a:lnTo>
                    <a:pt x="288322" y="311753"/>
                  </a:lnTo>
                  <a:lnTo>
                    <a:pt x="339471" y="318040"/>
                  </a:lnTo>
                  <a:lnTo>
                    <a:pt x="361283" y="316420"/>
                  </a:lnTo>
                  <a:lnTo>
                    <a:pt x="378333" y="318516"/>
                  </a:lnTo>
                  <a:lnTo>
                    <a:pt x="399669" y="321183"/>
                  </a:lnTo>
                  <a:lnTo>
                    <a:pt x="402336" y="299847"/>
                  </a:lnTo>
                  <a:lnTo>
                    <a:pt x="448628" y="309944"/>
                  </a:lnTo>
                  <a:lnTo>
                    <a:pt x="471011" y="304038"/>
                  </a:lnTo>
                  <a:lnTo>
                    <a:pt x="476917" y="326422"/>
                  </a:lnTo>
                  <a:lnTo>
                    <a:pt x="532829" y="328994"/>
                  </a:lnTo>
                  <a:lnTo>
                    <a:pt x="534448" y="350901"/>
                  </a:lnTo>
                  <a:lnTo>
                    <a:pt x="534448" y="3509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4010034D-9500-C49E-F110-75744BCE6928}"/>
                </a:ext>
              </a:extLst>
            </p:cNvPr>
            <p:cNvSpPr/>
            <p:nvPr/>
          </p:nvSpPr>
          <p:spPr>
            <a:xfrm>
              <a:off x="-1609690" y="202462"/>
              <a:ext cx="762855" cy="940577"/>
            </a:xfrm>
            <a:custGeom>
              <a:avLst/>
              <a:gdLst>
                <a:gd name="connsiteX0" fmla="*/ 272987 w 453008"/>
                <a:gd name="connsiteY0" fmla="*/ 558546 h 558545"/>
                <a:gd name="connsiteX1" fmla="*/ 291179 w 453008"/>
                <a:gd name="connsiteY1" fmla="*/ 552069 h 558545"/>
                <a:gd name="connsiteX2" fmla="*/ 294799 w 453008"/>
                <a:gd name="connsiteY2" fmla="*/ 487680 h 558545"/>
                <a:gd name="connsiteX3" fmla="*/ 355187 w 453008"/>
                <a:gd name="connsiteY3" fmla="*/ 490823 h 558545"/>
                <a:gd name="connsiteX4" fmla="*/ 415576 w 453008"/>
                <a:gd name="connsiteY4" fmla="*/ 493967 h 558545"/>
                <a:gd name="connsiteX5" fmla="*/ 420814 w 453008"/>
                <a:gd name="connsiteY5" fmla="*/ 451390 h 558545"/>
                <a:gd name="connsiteX6" fmla="*/ 425958 w 453008"/>
                <a:gd name="connsiteY6" fmla="*/ 374237 h 558545"/>
                <a:gd name="connsiteX7" fmla="*/ 446342 w 453008"/>
                <a:gd name="connsiteY7" fmla="*/ 139065 h 558545"/>
                <a:gd name="connsiteX8" fmla="*/ 453009 w 453008"/>
                <a:gd name="connsiteY8" fmla="*/ 14573 h 558545"/>
                <a:gd name="connsiteX9" fmla="*/ 375571 w 453008"/>
                <a:gd name="connsiteY9" fmla="*/ 9334 h 558545"/>
                <a:gd name="connsiteX10" fmla="*/ 159639 w 453008"/>
                <a:gd name="connsiteY10" fmla="*/ 0 h 558545"/>
                <a:gd name="connsiteX11" fmla="*/ 152686 w 453008"/>
                <a:gd name="connsiteY11" fmla="*/ 20669 h 558545"/>
                <a:gd name="connsiteX12" fmla="*/ 159163 w 453008"/>
                <a:gd name="connsiteY12" fmla="*/ 38767 h 558545"/>
                <a:gd name="connsiteX13" fmla="*/ 154019 w 453008"/>
                <a:gd name="connsiteY13" fmla="*/ 115919 h 558545"/>
                <a:gd name="connsiteX14" fmla="*/ 132588 w 453008"/>
                <a:gd name="connsiteY14" fmla="*/ 113348 h 558545"/>
                <a:gd name="connsiteX15" fmla="*/ 114967 w 453008"/>
                <a:gd name="connsiteY15" fmla="*/ 115443 h 558545"/>
                <a:gd name="connsiteX16" fmla="*/ 96869 w 453008"/>
                <a:gd name="connsiteY16" fmla="*/ 121825 h 558545"/>
                <a:gd name="connsiteX17" fmla="*/ 82391 w 453008"/>
                <a:gd name="connsiteY17" fmla="*/ 133064 h 558545"/>
                <a:gd name="connsiteX18" fmla="*/ 65818 w 453008"/>
                <a:gd name="connsiteY18" fmla="*/ 126682 h 558545"/>
                <a:gd name="connsiteX19" fmla="*/ 50292 w 453008"/>
                <a:gd name="connsiteY19" fmla="*/ 111824 h 558545"/>
                <a:gd name="connsiteX20" fmla="*/ 28956 w 453008"/>
                <a:gd name="connsiteY20" fmla="*/ 109156 h 558545"/>
                <a:gd name="connsiteX21" fmla="*/ 16669 w 453008"/>
                <a:gd name="connsiteY21" fmla="*/ 137922 h 558545"/>
                <a:gd name="connsiteX22" fmla="*/ 0 w 453008"/>
                <a:gd name="connsiteY22" fmla="*/ 343281 h 558545"/>
                <a:gd name="connsiteX23" fmla="*/ 10763 w 453008"/>
                <a:gd name="connsiteY23" fmla="*/ 361950 h 558545"/>
                <a:gd name="connsiteX24" fmla="*/ 22003 w 453008"/>
                <a:gd name="connsiteY24" fmla="*/ 376238 h 558545"/>
                <a:gd name="connsiteX25" fmla="*/ 38100 w 453008"/>
                <a:gd name="connsiteY25" fmla="*/ 386906 h 558545"/>
                <a:gd name="connsiteX26" fmla="*/ 53626 w 453008"/>
                <a:gd name="connsiteY26" fmla="*/ 401765 h 558545"/>
                <a:gd name="connsiteX27" fmla="*/ 69628 w 453008"/>
                <a:gd name="connsiteY27" fmla="*/ 412433 h 558545"/>
                <a:gd name="connsiteX28" fmla="*/ 76105 w 453008"/>
                <a:gd name="connsiteY28" fmla="*/ 430435 h 558545"/>
                <a:gd name="connsiteX29" fmla="*/ 94869 w 453008"/>
                <a:gd name="connsiteY29" fmla="*/ 454438 h 558545"/>
                <a:gd name="connsiteX30" fmla="*/ 106680 w 453008"/>
                <a:gd name="connsiteY30" fmla="*/ 464534 h 558545"/>
                <a:gd name="connsiteX31" fmla="*/ 122682 w 453008"/>
                <a:gd name="connsiteY31" fmla="*/ 475107 h 558545"/>
                <a:gd name="connsiteX32" fmla="*/ 139255 w 453008"/>
                <a:gd name="connsiteY32" fmla="*/ 481489 h 558545"/>
                <a:gd name="connsiteX33" fmla="*/ 156400 w 453008"/>
                <a:gd name="connsiteY33" fmla="*/ 483584 h 558545"/>
                <a:gd name="connsiteX34" fmla="*/ 177260 w 453008"/>
                <a:gd name="connsiteY34" fmla="*/ 490538 h 558545"/>
                <a:gd name="connsiteX35" fmla="*/ 198120 w 453008"/>
                <a:gd name="connsiteY35" fmla="*/ 497396 h 558545"/>
                <a:gd name="connsiteX36" fmla="*/ 204502 w 453008"/>
                <a:gd name="connsiteY36" fmla="*/ 515493 h 558545"/>
                <a:gd name="connsiteX37" fmla="*/ 220028 w 453008"/>
                <a:gd name="connsiteY37" fmla="*/ 530352 h 558545"/>
                <a:gd name="connsiteX38" fmla="*/ 240411 w 453008"/>
                <a:gd name="connsiteY38" fmla="*/ 541496 h 558545"/>
                <a:gd name="connsiteX39" fmla="*/ 269748 w 453008"/>
                <a:gd name="connsiteY39" fmla="*/ 549497 h 558545"/>
                <a:gd name="connsiteX40" fmla="*/ 272987 w 453008"/>
                <a:gd name="connsiteY40" fmla="*/ 558546 h 558545"/>
                <a:gd name="connsiteX41" fmla="*/ 272987 w 453008"/>
                <a:gd name="connsiteY41" fmla="*/ 558546 h 558545"/>
                <a:gd name="connsiteX42" fmla="*/ 272987 w 453008"/>
                <a:gd name="connsiteY42" fmla="*/ 558546 h 5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3008" h="558545">
                  <a:moveTo>
                    <a:pt x="272987" y="558546"/>
                  </a:moveTo>
                  <a:lnTo>
                    <a:pt x="291179" y="552069"/>
                  </a:lnTo>
                  <a:lnTo>
                    <a:pt x="294799" y="487680"/>
                  </a:lnTo>
                  <a:lnTo>
                    <a:pt x="355187" y="490823"/>
                  </a:lnTo>
                  <a:lnTo>
                    <a:pt x="415576" y="493967"/>
                  </a:lnTo>
                  <a:lnTo>
                    <a:pt x="420814" y="451390"/>
                  </a:lnTo>
                  <a:lnTo>
                    <a:pt x="425958" y="374237"/>
                  </a:lnTo>
                  <a:lnTo>
                    <a:pt x="446342" y="139065"/>
                  </a:lnTo>
                  <a:lnTo>
                    <a:pt x="453009" y="14573"/>
                  </a:lnTo>
                  <a:lnTo>
                    <a:pt x="375571" y="9334"/>
                  </a:lnTo>
                  <a:lnTo>
                    <a:pt x="159639" y="0"/>
                  </a:lnTo>
                  <a:lnTo>
                    <a:pt x="152686" y="20669"/>
                  </a:lnTo>
                  <a:lnTo>
                    <a:pt x="159163" y="38767"/>
                  </a:lnTo>
                  <a:lnTo>
                    <a:pt x="154019" y="115919"/>
                  </a:lnTo>
                  <a:lnTo>
                    <a:pt x="132588" y="113348"/>
                  </a:lnTo>
                  <a:lnTo>
                    <a:pt x="114967" y="115443"/>
                  </a:lnTo>
                  <a:lnTo>
                    <a:pt x="96869" y="121825"/>
                  </a:lnTo>
                  <a:lnTo>
                    <a:pt x="82391" y="133064"/>
                  </a:lnTo>
                  <a:lnTo>
                    <a:pt x="65818" y="126682"/>
                  </a:lnTo>
                  <a:lnTo>
                    <a:pt x="50292" y="111824"/>
                  </a:lnTo>
                  <a:lnTo>
                    <a:pt x="28956" y="109156"/>
                  </a:lnTo>
                  <a:lnTo>
                    <a:pt x="16669" y="137922"/>
                  </a:lnTo>
                  <a:lnTo>
                    <a:pt x="0" y="343281"/>
                  </a:lnTo>
                  <a:lnTo>
                    <a:pt x="10763" y="361950"/>
                  </a:lnTo>
                  <a:lnTo>
                    <a:pt x="22003" y="376238"/>
                  </a:lnTo>
                  <a:lnTo>
                    <a:pt x="38100" y="386906"/>
                  </a:lnTo>
                  <a:lnTo>
                    <a:pt x="53626" y="401765"/>
                  </a:lnTo>
                  <a:lnTo>
                    <a:pt x="69628" y="412433"/>
                  </a:lnTo>
                  <a:lnTo>
                    <a:pt x="76105" y="430435"/>
                  </a:lnTo>
                  <a:lnTo>
                    <a:pt x="94869" y="454438"/>
                  </a:lnTo>
                  <a:lnTo>
                    <a:pt x="106680" y="464534"/>
                  </a:lnTo>
                  <a:lnTo>
                    <a:pt x="122682" y="475107"/>
                  </a:lnTo>
                  <a:lnTo>
                    <a:pt x="139255" y="481489"/>
                  </a:lnTo>
                  <a:lnTo>
                    <a:pt x="156400" y="483584"/>
                  </a:lnTo>
                  <a:lnTo>
                    <a:pt x="177260" y="490538"/>
                  </a:lnTo>
                  <a:lnTo>
                    <a:pt x="198120" y="497396"/>
                  </a:lnTo>
                  <a:lnTo>
                    <a:pt x="204502" y="515493"/>
                  </a:lnTo>
                  <a:lnTo>
                    <a:pt x="220028" y="530352"/>
                  </a:lnTo>
                  <a:lnTo>
                    <a:pt x="240411" y="541496"/>
                  </a:lnTo>
                  <a:lnTo>
                    <a:pt x="269748" y="549497"/>
                  </a:lnTo>
                  <a:lnTo>
                    <a:pt x="272987" y="558546"/>
                  </a:lnTo>
                  <a:lnTo>
                    <a:pt x="272987" y="558546"/>
                  </a:lnTo>
                  <a:lnTo>
                    <a:pt x="272987" y="55854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7E75B15C-4AB1-2F44-9BEB-80E35981A0BA}"/>
                </a:ext>
              </a:extLst>
            </p:cNvPr>
            <p:cNvSpPr/>
            <p:nvPr/>
          </p:nvSpPr>
          <p:spPr>
            <a:xfrm>
              <a:off x="-1494685" y="2146175"/>
              <a:ext cx="814344" cy="703348"/>
            </a:xfrm>
            <a:custGeom>
              <a:avLst/>
              <a:gdLst>
                <a:gd name="connsiteX0" fmla="*/ 97346 w 483584"/>
                <a:gd name="connsiteY0" fmla="*/ 417671 h 417671"/>
                <a:gd name="connsiteX1" fmla="*/ 116586 w 483584"/>
                <a:gd name="connsiteY1" fmla="*/ 402812 h 417671"/>
                <a:gd name="connsiteX2" fmla="*/ 138303 w 483584"/>
                <a:gd name="connsiteY2" fmla="*/ 366617 h 417671"/>
                <a:gd name="connsiteX3" fmla="*/ 145733 w 483584"/>
                <a:gd name="connsiteY3" fmla="*/ 341567 h 417671"/>
                <a:gd name="connsiteX4" fmla="*/ 156400 w 483584"/>
                <a:gd name="connsiteY4" fmla="*/ 325565 h 417671"/>
                <a:gd name="connsiteX5" fmla="*/ 176117 w 483584"/>
                <a:gd name="connsiteY5" fmla="*/ 340995 h 417671"/>
                <a:gd name="connsiteX6" fmla="*/ 174974 w 483584"/>
                <a:gd name="connsiteY6" fmla="*/ 314992 h 417671"/>
                <a:gd name="connsiteX7" fmla="*/ 186690 w 483584"/>
                <a:gd name="connsiteY7" fmla="*/ 290417 h 417671"/>
                <a:gd name="connsiteX8" fmla="*/ 232410 w 483584"/>
                <a:gd name="connsiteY8" fmla="*/ 270224 h 417671"/>
                <a:gd name="connsiteX9" fmla="*/ 268605 w 483584"/>
                <a:gd name="connsiteY9" fmla="*/ 257366 h 417671"/>
                <a:gd name="connsiteX10" fmla="*/ 279845 w 483584"/>
                <a:gd name="connsiteY10" fmla="*/ 271748 h 417671"/>
                <a:gd name="connsiteX11" fmla="*/ 320802 w 483584"/>
                <a:gd name="connsiteY11" fmla="*/ 255175 h 417671"/>
                <a:gd name="connsiteX12" fmla="*/ 355473 w 483584"/>
                <a:gd name="connsiteY12" fmla="*/ 255175 h 417671"/>
                <a:gd name="connsiteX13" fmla="*/ 410909 w 483584"/>
                <a:gd name="connsiteY13" fmla="*/ 261938 h 417671"/>
                <a:gd name="connsiteX14" fmla="*/ 445008 w 483584"/>
                <a:gd name="connsiteY14" fmla="*/ 266224 h 417671"/>
                <a:gd name="connsiteX15" fmla="*/ 470059 w 483584"/>
                <a:gd name="connsiteY15" fmla="*/ 273558 h 417671"/>
                <a:gd name="connsiteX16" fmla="*/ 477393 w 483584"/>
                <a:gd name="connsiteY16" fmla="*/ 248603 h 417671"/>
                <a:gd name="connsiteX17" fmla="*/ 481108 w 483584"/>
                <a:gd name="connsiteY17" fmla="*/ 218789 h 417671"/>
                <a:gd name="connsiteX18" fmla="*/ 483584 w 483584"/>
                <a:gd name="connsiteY18" fmla="*/ 128397 h 417671"/>
                <a:gd name="connsiteX19" fmla="*/ 443675 w 483584"/>
                <a:gd name="connsiteY19" fmla="*/ 136398 h 417671"/>
                <a:gd name="connsiteX20" fmla="*/ 422910 w 483584"/>
                <a:gd name="connsiteY20" fmla="*/ 129540 h 417671"/>
                <a:gd name="connsiteX21" fmla="*/ 401574 w 483584"/>
                <a:gd name="connsiteY21" fmla="*/ 126873 h 417671"/>
                <a:gd name="connsiteX22" fmla="*/ 376523 w 483584"/>
                <a:gd name="connsiteY22" fmla="*/ 119444 h 417671"/>
                <a:gd name="connsiteX23" fmla="*/ 352520 w 483584"/>
                <a:gd name="connsiteY23" fmla="*/ 103537 h 417671"/>
                <a:gd name="connsiteX24" fmla="*/ 329089 w 483584"/>
                <a:gd name="connsiteY24" fmla="*/ 83344 h 417671"/>
                <a:gd name="connsiteX25" fmla="*/ 307181 w 483584"/>
                <a:gd name="connsiteY25" fmla="*/ 50387 h 417671"/>
                <a:gd name="connsiteX26" fmla="*/ 292703 w 483584"/>
                <a:gd name="connsiteY26" fmla="*/ 27051 h 417671"/>
                <a:gd name="connsiteX27" fmla="*/ 287369 w 483584"/>
                <a:gd name="connsiteY27" fmla="*/ 476 h 417671"/>
                <a:gd name="connsiteX28" fmla="*/ 265557 w 483584"/>
                <a:gd name="connsiteY28" fmla="*/ 2096 h 417671"/>
                <a:gd name="connsiteX29" fmla="*/ 248507 w 483584"/>
                <a:gd name="connsiteY29" fmla="*/ 0 h 417671"/>
                <a:gd name="connsiteX30" fmla="*/ 237363 w 483584"/>
                <a:gd name="connsiteY30" fmla="*/ 20193 h 417671"/>
                <a:gd name="connsiteX31" fmla="*/ 214979 w 483584"/>
                <a:gd name="connsiteY31" fmla="*/ 60674 h 417671"/>
                <a:gd name="connsiteX32" fmla="*/ 188976 w 483584"/>
                <a:gd name="connsiteY32" fmla="*/ 96298 h 417671"/>
                <a:gd name="connsiteX33" fmla="*/ 168783 w 483584"/>
                <a:gd name="connsiteY33" fmla="*/ 119729 h 417671"/>
                <a:gd name="connsiteX34" fmla="*/ 72485 w 483584"/>
                <a:gd name="connsiteY34" fmla="*/ 164021 h 417671"/>
                <a:gd name="connsiteX35" fmla="*/ 26099 w 483584"/>
                <a:gd name="connsiteY35" fmla="*/ 188595 h 417671"/>
                <a:gd name="connsiteX36" fmla="*/ 0 w 483584"/>
                <a:gd name="connsiteY36" fmla="*/ 189643 h 417671"/>
                <a:gd name="connsiteX37" fmla="*/ 95 w 483584"/>
                <a:gd name="connsiteY37" fmla="*/ 224219 h 417671"/>
                <a:gd name="connsiteX38" fmla="*/ 9239 w 483584"/>
                <a:gd name="connsiteY38" fmla="*/ 255556 h 417671"/>
                <a:gd name="connsiteX39" fmla="*/ 20955 w 483584"/>
                <a:gd name="connsiteY39" fmla="*/ 265652 h 417671"/>
                <a:gd name="connsiteX40" fmla="*/ 38100 w 483584"/>
                <a:gd name="connsiteY40" fmla="*/ 302324 h 417671"/>
                <a:gd name="connsiteX41" fmla="*/ 44482 w 483584"/>
                <a:gd name="connsiteY41" fmla="*/ 320421 h 417671"/>
                <a:gd name="connsiteX42" fmla="*/ 50006 w 483584"/>
                <a:gd name="connsiteY42" fmla="*/ 416147 h 417671"/>
                <a:gd name="connsiteX43" fmla="*/ 97346 w 483584"/>
                <a:gd name="connsiteY43" fmla="*/ 417671 h 417671"/>
                <a:gd name="connsiteX44" fmla="*/ 97346 w 483584"/>
                <a:gd name="connsiteY44" fmla="*/ 417671 h 417671"/>
                <a:gd name="connsiteX45" fmla="*/ 97346 w 483584"/>
                <a:gd name="connsiteY45" fmla="*/ 417671 h 41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83584" h="417671">
                  <a:moveTo>
                    <a:pt x="97346" y="417671"/>
                  </a:moveTo>
                  <a:lnTo>
                    <a:pt x="116586" y="402812"/>
                  </a:lnTo>
                  <a:lnTo>
                    <a:pt x="138303" y="366617"/>
                  </a:lnTo>
                  <a:lnTo>
                    <a:pt x="145733" y="341567"/>
                  </a:lnTo>
                  <a:lnTo>
                    <a:pt x="156400" y="325565"/>
                  </a:lnTo>
                  <a:lnTo>
                    <a:pt x="176117" y="340995"/>
                  </a:lnTo>
                  <a:lnTo>
                    <a:pt x="174974" y="314992"/>
                  </a:lnTo>
                  <a:lnTo>
                    <a:pt x="186690" y="290417"/>
                  </a:lnTo>
                  <a:lnTo>
                    <a:pt x="232410" y="270224"/>
                  </a:lnTo>
                  <a:lnTo>
                    <a:pt x="268605" y="257366"/>
                  </a:lnTo>
                  <a:lnTo>
                    <a:pt x="279845" y="271748"/>
                  </a:lnTo>
                  <a:lnTo>
                    <a:pt x="320802" y="255175"/>
                  </a:lnTo>
                  <a:lnTo>
                    <a:pt x="355473" y="255175"/>
                  </a:lnTo>
                  <a:lnTo>
                    <a:pt x="410909" y="261938"/>
                  </a:lnTo>
                  <a:lnTo>
                    <a:pt x="445008" y="266224"/>
                  </a:lnTo>
                  <a:lnTo>
                    <a:pt x="470059" y="273558"/>
                  </a:lnTo>
                  <a:lnTo>
                    <a:pt x="477393" y="248603"/>
                  </a:lnTo>
                  <a:lnTo>
                    <a:pt x="481108" y="218789"/>
                  </a:lnTo>
                  <a:lnTo>
                    <a:pt x="483584" y="128397"/>
                  </a:lnTo>
                  <a:lnTo>
                    <a:pt x="443675" y="136398"/>
                  </a:lnTo>
                  <a:lnTo>
                    <a:pt x="422910" y="129540"/>
                  </a:lnTo>
                  <a:lnTo>
                    <a:pt x="401574" y="126873"/>
                  </a:lnTo>
                  <a:lnTo>
                    <a:pt x="376523" y="119444"/>
                  </a:lnTo>
                  <a:lnTo>
                    <a:pt x="352520" y="103537"/>
                  </a:lnTo>
                  <a:lnTo>
                    <a:pt x="329089" y="83344"/>
                  </a:lnTo>
                  <a:lnTo>
                    <a:pt x="307181" y="50387"/>
                  </a:lnTo>
                  <a:lnTo>
                    <a:pt x="292703" y="27051"/>
                  </a:lnTo>
                  <a:lnTo>
                    <a:pt x="287369" y="476"/>
                  </a:lnTo>
                  <a:lnTo>
                    <a:pt x="265557" y="2096"/>
                  </a:lnTo>
                  <a:lnTo>
                    <a:pt x="248507" y="0"/>
                  </a:lnTo>
                  <a:lnTo>
                    <a:pt x="237363" y="20193"/>
                  </a:lnTo>
                  <a:lnTo>
                    <a:pt x="214979" y="60674"/>
                  </a:lnTo>
                  <a:lnTo>
                    <a:pt x="188976" y="96298"/>
                  </a:lnTo>
                  <a:lnTo>
                    <a:pt x="168783" y="119729"/>
                  </a:lnTo>
                  <a:lnTo>
                    <a:pt x="72485" y="164021"/>
                  </a:lnTo>
                  <a:lnTo>
                    <a:pt x="26099" y="188595"/>
                  </a:lnTo>
                  <a:lnTo>
                    <a:pt x="0" y="189643"/>
                  </a:lnTo>
                  <a:lnTo>
                    <a:pt x="95" y="224219"/>
                  </a:lnTo>
                  <a:lnTo>
                    <a:pt x="9239" y="255556"/>
                  </a:lnTo>
                  <a:lnTo>
                    <a:pt x="20955" y="265652"/>
                  </a:lnTo>
                  <a:lnTo>
                    <a:pt x="38100" y="302324"/>
                  </a:lnTo>
                  <a:lnTo>
                    <a:pt x="44482" y="320421"/>
                  </a:lnTo>
                  <a:lnTo>
                    <a:pt x="50006" y="416147"/>
                  </a:lnTo>
                  <a:lnTo>
                    <a:pt x="97346" y="417671"/>
                  </a:lnTo>
                  <a:lnTo>
                    <a:pt x="97346" y="417671"/>
                  </a:lnTo>
                  <a:lnTo>
                    <a:pt x="97346" y="4176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DDC86043-3E84-556D-7E40-21D111F2C4B3}"/>
                </a:ext>
              </a:extLst>
            </p:cNvPr>
            <p:cNvSpPr/>
            <p:nvPr/>
          </p:nvSpPr>
          <p:spPr>
            <a:xfrm>
              <a:off x="-2320416" y="1241045"/>
              <a:ext cx="778415" cy="693083"/>
            </a:xfrm>
            <a:custGeom>
              <a:avLst/>
              <a:gdLst>
                <a:gd name="connsiteX0" fmla="*/ 324517 w 462248"/>
                <a:gd name="connsiteY0" fmla="*/ 411575 h 411575"/>
                <a:gd name="connsiteX1" fmla="*/ 339376 w 462248"/>
                <a:gd name="connsiteY1" fmla="*/ 396050 h 411575"/>
                <a:gd name="connsiteX2" fmla="*/ 408051 w 462248"/>
                <a:gd name="connsiteY2" fmla="*/ 330803 h 411575"/>
                <a:gd name="connsiteX3" fmla="*/ 447389 w 462248"/>
                <a:gd name="connsiteY3" fmla="*/ 292322 h 411575"/>
                <a:gd name="connsiteX4" fmla="*/ 462248 w 462248"/>
                <a:gd name="connsiteY4" fmla="*/ 276892 h 411575"/>
                <a:gd name="connsiteX5" fmla="*/ 445770 w 462248"/>
                <a:gd name="connsiteY5" fmla="*/ 270510 h 411575"/>
                <a:gd name="connsiteX6" fmla="*/ 434530 w 462248"/>
                <a:gd name="connsiteY6" fmla="*/ 256127 h 411575"/>
                <a:gd name="connsiteX7" fmla="*/ 423291 w 462248"/>
                <a:gd name="connsiteY7" fmla="*/ 241744 h 411575"/>
                <a:gd name="connsiteX8" fmla="*/ 406813 w 462248"/>
                <a:gd name="connsiteY8" fmla="*/ 235363 h 411575"/>
                <a:gd name="connsiteX9" fmla="*/ 391859 w 462248"/>
                <a:gd name="connsiteY9" fmla="*/ 216217 h 411575"/>
                <a:gd name="connsiteX10" fmla="*/ 370046 w 462248"/>
                <a:gd name="connsiteY10" fmla="*/ 217837 h 411575"/>
                <a:gd name="connsiteX11" fmla="*/ 349282 w 462248"/>
                <a:gd name="connsiteY11" fmla="*/ 210884 h 411575"/>
                <a:gd name="connsiteX12" fmla="*/ 338042 w 462248"/>
                <a:gd name="connsiteY12" fmla="*/ 196501 h 411575"/>
                <a:gd name="connsiteX13" fmla="*/ 322135 w 462248"/>
                <a:gd name="connsiteY13" fmla="*/ 185928 h 411575"/>
                <a:gd name="connsiteX14" fmla="*/ 304514 w 462248"/>
                <a:gd name="connsiteY14" fmla="*/ 188023 h 411575"/>
                <a:gd name="connsiteX15" fmla="*/ 284321 w 462248"/>
                <a:gd name="connsiteY15" fmla="*/ 176879 h 411575"/>
                <a:gd name="connsiteX16" fmla="*/ 272034 w 462248"/>
                <a:gd name="connsiteY16" fmla="*/ 171069 h 411575"/>
                <a:gd name="connsiteX17" fmla="*/ 250698 w 462248"/>
                <a:gd name="connsiteY17" fmla="*/ 168402 h 411575"/>
                <a:gd name="connsiteX18" fmla="*/ 249079 w 462248"/>
                <a:gd name="connsiteY18" fmla="*/ 146590 h 411575"/>
                <a:gd name="connsiteX19" fmla="*/ 237934 w 462248"/>
                <a:gd name="connsiteY19" fmla="*/ 132207 h 411575"/>
                <a:gd name="connsiteX20" fmla="*/ 231458 w 462248"/>
                <a:gd name="connsiteY20" fmla="*/ 114014 h 411575"/>
                <a:gd name="connsiteX21" fmla="*/ 237839 w 462248"/>
                <a:gd name="connsiteY21" fmla="*/ 97536 h 411575"/>
                <a:gd name="connsiteX22" fmla="*/ 232505 w 462248"/>
                <a:gd name="connsiteY22" fmla="*/ 70866 h 411575"/>
                <a:gd name="connsiteX23" fmla="*/ 230886 w 462248"/>
                <a:gd name="connsiteY23" fmla="*/ 48958 h 411575"/>
                <a:gd name="connsiteX24" fmla="*/ 224409 w 462248"/>
                <a:gd name="connsiteY24" fmla="*/ 30861 h 411575"/>
                <a:gd name="connsiteX25" fmla="*/ 208502 w 462248"/>
                <a:gd name="connsiteY25" fmla="*/ 20193 h 411575"/>
                <a:gd name="connsiteX26" fmla="*/ 191929 w 462248"/>
                <a:gd name="connsiteY26" fmla="*/ 13811 h 411575"/>
                <a:gd name="connsiteX27" fmla="*/ 184975 w 462248"/>
                <a:gd name="connsiteY27" fmla="*/ 0 h 411575"/>
                <a:gd name="connsiteX28" fmla="*/ 169640 w 462248"/>
                <a:gd name="connsiteY28" fmla="*/ 19717 h 411575"/>
                <a:gd name="connsiteX29" fmla="*/ 163259 w 462248"/>
                <a:gd name="connsiteY29" fmla="*/ 36290 h 411575"/>
                <a:gd name="connsiteX30" fmla="*/ 147828 w 462248"/>
                <a:gd name="connsiteY30" fmla="*/ 56102 h 411575"/>
                <a:gd name="connsiteX31" fmla="*/ 132397 w 462248"/>
                <a:gd name="connsiteY31" fmla="*/ 75819 h 411575"/>
                <a:gd name="connsiteX32" fmla="*/ 113252 w 462248"/>
                <a:gd name="connsiteY32" fmla="*/ 90773 h 411575"/>
                <a:gd name="connsiteX33" fmla="*/ 95155 w 462248"/>
                <a:gd name="connsiteY33" fmla="*/ 97250 h 411575"/>
                <a:gd name="connsiteX34" fmla="*/ 82391 w 462248"/>
                <a:gd name="connsiteY34" fmla="*/ 130302 h 411575"/>
                <a:gd name="connsiteX35" fmla="*/ 21717 w 462248"/>
                <a:gd name="connsiteY35" fmla="*/ 131540 h 411575"/>
                <a:gd name="connsiteX36" fmla="*/ 19050 w 462248"/>
                <a:gd name="connsiteY36" fmla="*/ 152876 h 411575"/>
                <a:gd name="connsiteX37" fmla="*/ 12763 w 462248"/>
                <a:gd name="connsiteY37" fmla="*/ 169354 h 411575"/>
                <a:gd name="connsiteX38" fmla="*/ 2096 w 462248"/>
                <a:gd name="connsiteY38" fmla="*/ 185452 h 411575"/>
                <a:gd name="connsiteX39" fmla="*/ 0 w 462248"/>
                <a:gd name="connsiteY39" fmla="*/ 202502 h 411575"/>
                <a:gd name="connsiteX40" fmla="*/ 2191 w 462248"/>
                <a:gd name="connsiteY40" fmla="*/ 220123 h 411575"/>
                <a:gd name="connsiteX41" fmla="*/ 13335 w 462248"/>
                <a:gd name="connsiteY41" fmla="*/ 234506 h 411575"/>
                <a:gd name="connsiteX42" fmla="*/ 24574 w 462248"/>
                <a:gd name="connsiteY42" fmla="*/ 248888 h 411575"/>
                <a:gd name="connsiteX43" fmla="*/ 40005 w 462248"/>
                <a:gd name="connsiteY43" fmla="*/ 263747 h 411575"/>
                <a:gd name="connsiteX44" fmla="*/ 56483 w 462248"/>
                <a:gd name="connsiteY44" fmla="*/ 270129 h 411575"/>
                <a:gd name="connsiteX45" fmla="*/ 73057 w 462248"/>
                <a:gd name="connsiteY45" fmla="*/ 276511 h 411575"/>
                <a:gd name="connsiteX46" fmla="*/ 83725 w 462248"/>
                <a:gd name="connsiteY46" fmla="*/ 295180 h 411575"/>
                <a:gd name="connsiteX47" fmla="*/ 113538 w 462248"/>
                <a:gd name="connsiteY47" fmla="*/ 298799 h 411575"/>
                <a:gd name="connsiteX48" fmla="*/ 142780 w 462248"/>
                <a:gd name="connsiteY48" fmla="*/ 306800 h 411575"/>
                <a:gd name="connsiteX49" fmla="*/ 163640 w 462248"/>
                <a:gd name="connsiteY49" fmla="*/ 313658 h 411575"/>
                <a:gd name="connsiteX50" fmla="*/ 179546 w 462248"/>
                <a:gd name="connsiteY50" fmla="*/ 324326 h 411575"/>
                <a:gd name="connsiteX51" fmla="*/ 195548 w 462248"/>
                <a:gd name="connsiteY51" fmla="*/ 334994 h 411575"/>
                <a:gd name="connsiteX52" fmla="*/ 222790 w 462248"/>
                <a:gd name="connsiteY52" fmla="*/ 359950 h 411575"/>
                <a:gd name="connsiteX53" fmla="*/ 234505 w 462248"/>
                <a:gd name="connsiteY53" fmla="*/ 370046 h 411575"/>
                <a:gd name="connsiteX54" fmla="*/ 251555 w 462248"/>
                <a:gd name="connsiteY54" fmla="*/ 372237 h 411575"/>
                <a:gd name="connsiteX55" fmla="*/ 268605 w 462248"/>
                <a:gd name="connsiteY55" fmla="*/ 374333 h 411575"/>
                <a:gd name="connsiteX56" fmla="*/ 284512 w 462248"/>
                <a:gd name="connsiteY56" fmla="*/ 384905 h 411575"/>
                <a:gd name="connsiteX57" fmla="*/ 300038 w 462248"/>
                <a:gd name="connsiteY57" fmla="*/ 399860 h 411575"/>
                <a:gd name="connsiteX58" fmla="*/ 312230 w 462248"/>
                <a:gd name="connsiteY58" fmla="*/ 405670 h 411575"/>
                <a:gd name="connsiteX59" fmla="*/ 324517 w 462248"/>
                <a:gd name="connsiteY59" fmla="*/ 411575 h 411575"/>
                <a:gd name="connsiteX60" fmla="*/ 324517 w 462248"/>
                <a:gd name="connsiteY60" fmla="*/ 411575 h 411575"/>
                <a:gd name="connsiteX61" fmla="*/ 324517 w 462248"/>
                <a:gd name="connsiteY61" fmla="*/ 411575 h 4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62248" h="411575">
                  <a:moveTo>
                    <a:pt x="324517" y="411575"/>
                  </a:moveTo>
                  <a:lnTo>
                    <a:pt x="339376" y="396050"/>
                  </a:lnTo>
                  <a:lnTo>
                    <a:pt x="408051" y="330803"/>
                  </a:lnTo>
                  <a:lnTo>
                    <a:pt x="447389" y="292322"/>
                  </a:lnTo>
                  <a:lnTo>
                    <a:pt x="462248" y="276892"/>
                  </a:lnTo>
                  <a:lnTo>
                    <a:pt x="445770" y="270510"/>
                  </a:lnTo>
                  <a:lnTo>
                    <a:pt x="434530" y="256127"/>
                  </a:lnTo>
                  <a:lnTo>
                    <a:pt x="423291" y="241744"/>
                  </a:lnTo>
                  <a:lnTo>
                    <a:pt x="406813" y="235363"/>
                  </a:lnTo>
                  <a:lnTo>
                    <a:pt x="391859" y="216217"/>
                  </a:lnTo>
                  <a:lnTo>
                    <a:pt x="370046" y="217837"/>
                  </a:lnTo>
                  <a:lnTo>
                    <a:pt x="349282" y="210884"/>
                  </a:lnTo>
                  <a:lnTo>
                    <a:pt x="338042" y="196501"/>
                  </a:lnTo>
                  <a:lnTo>
                    <a:pt x="322135" y="185928"/>
                  </a:lnTo>
                  <a:lnTo>
                    <a:pt x="304514" y="188023"/>
                  </a:lnTo>
                  <a:lnTo>
                    <a:pt x="284321" y="176879"/>
                  </a:lnTo>
                  <a:lnTo>
                    <a:pt x="272034" y="171069"/>
                  </a:lnTo>
                  <a:lnTo>
                    <a:pt x="250698" y="168402"/>
                  </a:lnTo>
                  <a:lnTo>
                    <a:pt x="249079" y="146590"/>
                  </a:lnTo>
                  <a:lnTo>
                    <a:pt x="237934" y="132207"/>
                  </a:lnTo>
                  <a:lnTo>
                    <a:pt x="231458" y="114014"/>
                  </a:lnTo>
                  <a:lnTo>
                    <a:pt x="237839" y="97536"/>
                  </a:lnTo>
                  <a:lnTo>
                    <a:pt x="232505" y="70866"/>
                  </a:lnTo>
                  <a:lnTo>
                    <a:pt x="230886" y="48958"/>
                  </a:lnTo>
                  <a:lnTo>
                    <a:pt x="224409" y="30861"/>
                  </a:lnTo>
                  <a:lnTo>
                    <a:pt x="208502" y="20193"/>
                  </a:lnTo>
                  <a:lnTo>
                    <a:pt x="191929" y="13811"/>
                  </a:lnTo>
                  <a:lnTo>
                    <a:pt x="184975" y="0"/>
                  </a:lnTo>
                  <a:lnTo>
                    <a:pt x="169640" y="19717"/>
                  </a:lnTo>
                  <a:lnTo>
                    <a:pt x="163259" y="36290"/>
                  </a:lnTo>
                  <a:lnTo>
                    <a:pt x="147828" y="56102"/>
                  </a:lnTo>
                  <a:lnTo>
                    <a:pt x="132397" y="75819"/>
                  </a:lnTo>
                  <a:lnTo>
                    <a:pt x="113252" y="90773"/>
                  </a:lnTo>
                  <a:lnTo>
                    <a:pt x="95155" y="97250"/>
                  </a:lnTo>
                  <a:lnTo>
                    <a:pt x="82391" y="130302"/>
                  </a:lnTo>
                  <a:lnTo>
                    <a:pt x="21717" y="131540"/>
                  </a:lnTo>
                  <a:lnTo>
                    <a:pt x="19050" y="152876"/>
                  </a:lnTo>
                  <a:lnTo>
                    <a:pt x="12763" y="169354"/>
                  </a:lnTo>
                  <a:lnTo>
                    <a:pt x="2096" y="185452"/>
                  </a:lnTo>
                  <a:lnTo>
                    <a:pt x="0" y="202502"/>
                  </a:lnTo>
                  <a:lnTo>
                    <a:pt x="2191" y="220123"/>
                  </a:lnTo>
                  <a:lnTo>
                    <a:pt x="13335" y="234506"/>
                  </a:lnTo>
                  <a:lnTo>
                    <a:pt x="24574" y="248888"/>
                  </a:lnTo>
                  <a:lnTo>
                    <a:pt x="40005" y="263747"/>
                  </a:lnTo>
                  <a:lnTo>
                    <a:pt x="56483" y="270129"/>
                  </a:lnTo>
                  <a:lnTo>
                    <a:pt x="73057" y="276511"/>
                  </a:lnTo>
                  <a:lnTo>
                    <a:pt x="83725" y="295180"/>
                  </a:lnTo>
                  <a:lnTo>
                    <a:pt x="113538" y="298799"/>
                  </a:lnTo>
                  <a:lnTo>
                    <a:pt x="142780" y="306800"/>
                  </a:lnTo>
                  <a:lnTo>
                    <a:pt x="163640" y="313658"/>
                  </a:lnTo>
                  <a:lnTo>
                    <a:pt x="179546" y="324326"/>
                  </a:lnTo>
                  <a:lnTo>
                    <a:pt x="195548" y="334994"/>
                  </a:lnTo>
                  <a:lnTo>
                    <a:pt x="222790" y="359950"/>
                  </a:lnTo>
                  <a:lnTo>
                    <a:pt x="234505" y="370046"/>
                  </a:lnTo>
                  <a:lnTo>
                    <a:pt x="251555" y="372237"/>
                  </a:lnTo>
                  <a:lnTo>
                    <a:pt x="268605" y="374333"/>
                  </a:lnTo>
                  <a:lnTo>
                    <a:pt x="284512" y="384905"/>
                  </a:lnTo>
                  <a:lnTo>
                    <a:pt x="300038" y="399860"/>
                  </a:lnTo>
                  <a:lnTo>
                    <a:pt x="312230" y="405670"/>
                  </a:lnTo>
                  <a:lnTo>
                    <a:pt x="324517" y="411575"/>
                  </a:lnTo>
                  <a:lnTo>
                    <a:pt x="324517" y="411575"/>
                  </a:lnTo>
                  <a:lnTo>
                    <a:pt x="324517" y="4115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FEBD067-AD29-3C8B-A551-7ECD6A48599E}"/>
                </a:ext>
              </a:extLst>
            </p:cNvPr>
            <p:cNvSpPr/>
            <p:nvPr/>
          </p:nvSpPr>
          <p:spPr>
            <a:xfrm>
              <a:off x="-2923837" y="755999"/>
              <a:ext cx="985650" cy="707358"/>
            </a:xfrm>
            <a:custGeom>
              <a:avLst/>
              <a:gdLst>
                <a:gd name="connsiteX0" fmla="*/ 381190 w 585311"/>
                <a:gd name="connsiteY0" fmla="*/ 420053 h 420052"/>
                <a:gd name="connsiteX1" fmla="*/ 424815 w 585311"/>
                <a:gd name="connsiteY1" fmla="*/ 416719 h 420052"/>
                <a:gd name="connsiteX2" fmla="*/ 454533 w 585311"/>
                <a:gd name="connsiteY2" fmla="*/ 385953 h 420052"/>
                <a:gd name="connsiteX3" fmla="*/ 472631 w 585311"/>
                <a:gd name="connsiteY3" fmla="*/ 379476 h 420052"/>
                <a:gd name="connsiteX4" fmla="*/ 486918 w 585311"/>
                <a:gd name="connsiteY4" fmla="*/ 368332 h 420052"/>
                <a:gd name="connsiteX5" fmla="*/ 501777 w 585311"/>
                <a:gd name="connsiteY5" fmla="*/ 352901 h 420052"/>
                <a:gd name="connsiteX6" fmla="*/ 522542 w 585311"/>
                <a:gd name="connsiteY6" fmla="*/ 325279 h 420052"/>
                <a:gd name="connsiteX7" fmla="*/ 528828 w 585311"/>
                <a:gd name="connsiteY7" fmla="*/ 308801 h 420052"/>
                <a:gd name="connsiteX8" fmla="*/ 541020 w 585311"/>
                <a:gd name="connsiteY8" fmla="*/ 280035 h 420052"/>
                <a:gd name="connsiteX9" fmla="*/ 525590 w 585311"/>
                <a:gd name="connsiteY9" fmla="*/ 265271 h 420052"/>
                <a:gd name="connsiteX10" fmla="*/ 539972 w 585311"/>
                <a:gd name="connsiteY10" fmla="*/ 254032 h 420052"/>
                <a:gd name="connsiteX11" fmla="*/ 557498 w 585311"/>
                <a:gd name="connsiteY11" fmla="*/ 251936 h 420052"/>
                <a:gd name="connsiteX12" fmla="*/ 574357 w 585311"/>
                <a:gd name="connsiteY12" fmla="*/ 150400 h 420052"/>
                <a:gd name="connsiteX13" fmla="*/ 585311 w 585311"/>
                <a:gd name="connsiteY13" fmla="*/ 26670 h 420052"/>
                <a:gd name="connsiteX14" fmla="*/ 448532 w 585311"/>
                <a:gd name="connsiteY14" fmla="*/ 14097 h 420052"/>
                <a:gd name="connsiteX15" fmla="*/ 341662 w 585311"/>
                <a:gd name="connsiteY15" fmla="*/ 5144 h 420052"/>
                <a:gd name="connsiteX16" fmla="*/ 264509 w 585311"/>
                <a:gd name="connsiteY16" fmla="*/ 0 h 420052"/>
                <a:gd name="connsiteX17" fmla="*/ 257080 w 585311"/>
                <a:gd name="connsiteY17" fmla="*/ 24956 h 420052"/>
                <a:gd name="connsiteX18" fmla="*/ 118777 w 585311"/>
                <a:gd name="connsiteY18" fmla="*/ 25146 h 420052"/>
                <a:gd name="connsiteX19" fmla="*/ 137922 w 585311"/>
                <a:gd name="connsiteY19" fmla="*/ 44768 h 420052"/>
                <a:gd name="connsiteX20" fmla="*/ 148114 w 585311"/>
                <a:gd name="connsiteY20" fmla="*/ 67628 h 420052"/>
                <a:gd name="connsiteX21" fmla="*/ 148209 w 585311"/>
                <a:gd name="connsiteY21" fmla="*/ 102108 h 420052"/>
                <a:gd name="connsiteX22" fmla="*/ 110966 w 585311"/>
                <a:gd name="connsiteY22" fmla="*/ 123444 h 420052"/>
                <a:gd name="connsiteX23" fmla="*/ 92869 w 585311"/>
                <a:gd name="connsiteY23" fmla="*/ 129826 h 420052"/>
                <a:gd name="connsiteX24" fmla="*/ 74771 w 585311"/>
                <a:gd name="connsiteY24" fmla="*/ 136208 h 420052"/>
                <a:gd name="connsiteX25" fmla="*/ 59912 w 585311"/>
                <a:gd name="connsiteY25" fmla="*/ 151638 h 420052"/>
                <a:gd name="connsiteX26" fmla="*/ 47339 w 585311"/>
                <a:gd name="connsiteY26" fmla="*/ 219170 h 420052"/>
                <a:gd name="connsiteX27" fmla="*/ 26575 w 585311"/>
                <a:gd name="connsiteY27" fmla="*/ 246793 h 420052"/>
                <a:gd name="connsiteX28" fmla="*/ 0 w 585311"/>
                <a:gd name="connsiteY28" fmla="*/ 252127 h 420052"/>
                <a:gd name="connsiteX29" fmla="*/ 14954 w 585311"/>
                <a:gd name="connsiteY29" fmla="*/ 271272 h 420052"/>
                <a:gd name="connsiteX30" fmla="*/ 12287 w 585311"/>
                <a:gd name="connsiteY30" fmla="*/ 292513 h 420052"/>
                <a:gd name="connsiteX31" fmla="*/ 43720 w 585311"/>
                <a:gd name="connsiteY31" fmla="*/ 317945 h 420052"/>
                <a:gd name="connsiteX32" fmla="*/ 74104 w 585311"/>
                <a:gd name="connsiteY32" fmla="*/ 351949 h 420052"/>
                <a:gd name="connsiteX33" fmla="*/ 80010 w 585311"/>
                <a:gd name="connsiteY33" fmla="*/ 374237 h 420052"/>
                <a:gd name="connsiteX34" fmla="*/ 91154 w 585311"/>
                <a:gd name="connsiteY34" fmla="*/ 354044 h 420052"/>
                <a:gd name="connsiteX35" fmla="*/ 120967 w 585311"/>
                <a:gd name="connsiteY35" fmla="*/ 357664 h 420052"/>
                <a:gd name="connsiteX36" fmla="*/ 139065 w 585311"/>
                <a:gd name="connsiteY36" fmla="*/ 351282 h 420052"/>
                <a:gd name="connsiteX37" fmla="*/ 156019 w 585311"/>
                <a:gd name="connsiteY37" fmla="*/ 353378 h 420052"/>
                <a:gd name="connsiteX38" fmla="*/ 170879 w 585311"/>
                <a:gd name="connsiteY38" fmla="*/ 337947 h 420052"/>
                <a:gd name="connsiteX39" fmla="*/ 191167 w 585311"/>
                <a:gd name="connsiteY39" fmla="*/ 349091 h 420052"/>
                <a:gd name="connsiteX40" fmla="*/ 208217 w 585311"/>
                <a:gd name="connsiteY40" fmla="*/ 351187 h 420052"/>
                <a:gd name="connsiteX41" fmla="*/ 225742 w 585311"/>
                <a:gd name="connsiteY41" fmla="*/ 348996 h 420052"/>
                <a:gd name="connsiteX42" fmla="*/ 240030 w 585311"/>
                <a:gd name="connsiteY42" fmla="*/ 337852 h 420052"/>
                <a:gd name="connsiteX43" fmla="*/ 318230 w 585311"/>
                <a:gd name="connsiteY43" fmla="*/ 334613 h 420052"/>
                <a:gd name="connsiteX44" fmla="*/ 333756 w 585311"/>
                <a:gd name="connsiteY44" fmla="*/ 349377 h 420052"/>
                <a:gd name="connsiteX45" fmla="*/ 344900 w 585311"/>
                <a:gd name="connsiteY45" fmla="*/ 363760 h 420052"/>
                <a:gd name="connsiteX46" fmla="*/ 351282 w 585311"/>
                <a:gd name="connsiteY46" fmla="*/ 381762 h 420052"/>
                <a:gd name="connsiteX47" fmla="*/ 362998 w 585311"/>
                <a:gd name="connsiteY47" fmla="*/ 391859 h 420052"/>
                <a:gd name="connsiteX48" fmla="*/ 377952 w 585311"/>
                <a:gd name="connsiteY48" fmla="*/ 411004 h 420052"/>
                <a:gd name="connsiteX49" fmla="*/ 381190 w 585311"/>
                <a:gd name="connsiteY49" fmla="*/ 420053 h 420052"/>
                <a:gd name="connsiteX50" fmla="*/ 381190 w 585311"/>
                <a:gd name="connsiteY50" fmla="*/ 420053 h 420052"/>
                <a:gd name="connsiteX51" fmla="*/ 381190 w 585311"/>
                <a:gd name="connsiteY51" fmla="*/ 420053 h 42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85311" h="420052">
                  <a:moveTo>
                    <a:pt x="381190" y="420053"/>
                  </a:moveTo>
                  <a:lnTo>
                    <a:pt x="424815" y="416719"/>
                  </a:lnTo>
                  <a:lnTo>
                    <a:pt x="454533" y="385953"/>
                  </a:lnTo>
                  <a:lnTo>
                    <a:pt x="472631" y="379476"/>
                  </a:lnTo>
                  <a:lnTo>
                    <a:pt x="486918" y="368332"/>
                  </a:lnTo>
                  <a:lnTo>
                    <a:pt x="501777" y="352901"/>
                  </a:lnTo>
                  <a:lnTo>
                    <a:pt x="522542" y="325279"/>
                  </a:lnTo>
                  <a:lnTo>
                    <a:pt x="528828" y="308801"/>
                  </a:lnTo>
                  <a:lnTo>
                    <a:pt x="541020" y="280035"/>
                  </a:lnTo>
                  <a:lnTo>
                    <a:pt x="525590" y="265271"/>
                  </a:lnTo>
                  <a:lnTo>
                    <a:pt x="539972" y="254032"/>
                  </a:lnTo>
                  <a:lnTo>
                    <a:pt x="557498" y="251936"/>
                  </a:lnTo>
                  <a:lnTo>
                    <a:pt x="574357" y="150400"/>
                  </a:lnTo>
                  <a:lnTo>
                    <a:pt x="585311" y="26670"/>
                  </a:lnTo>
                  <a:lnTo>
                    <a:pt x="448532" y="14097"/>
                  </a:lnTo>
                  <a:lnTo>
                    <a:pt x="341662" y="5144"/>
                  </a:lnTo>
                  <a:lnTo>
                    <a:pt x="264509" y="0"/>
                  </a:lnTo>
                  <a:lnTo>
                    <a:pt x="257080" y="24956"/>
                  </a:lnTo>
                  <a:lnTo>
                    <a:pt x="118777" y="25146"/>
                  </a:lnTo>
                  <a:lnTo>
                    <a:pt x="137922" y="44768"/>
                  </a:lnTo>
                  <a:lnTo>
                    <a:pt x="148114" y="67628"/>
                  </a:lnTo>
                  <a:lnTo>
                    <a:pt x="148209" y="102108"/>
                  </a:lnTo>
                  <a:lnTo>
                    <a:pt x="110966" y="123444"/>
                  </a:lnTo>
                  <a:lnTo>
                    <a:pt x="92869" y="129826"/>
                  </a:lnTo>
                  <a:lnTo>
                    <a:pt x="74771" y="136208"/>
                  </a:lnTo>
                  <a:lnTo>
                    <a:pt x="59912" y="151638"/>
                  </a:lnTo>
                  <a:lnTo>
                    <a:pt x="47339" y="219170"/>
                  </a:lnTo>
                  <a:lnTo>
                    <a:pt x="26575" y="246793"/>
                  </a:lnTo>
                  <a:lnTo>
                    <a:pt x="0" y="252127"/>
                  </a:lnTo>
                  <a:lnTo>
                    <a:pt x="14954" y="271272"/>
                  </a:lnTo>
                  <a:lnTo>
                    <a:pt x="12287" y="292513"/>
                  </a:lnTo>
                  <a:lnTo>
                    <a:pt x="43720" y="317945"/>
                  </a:lnTo>
                  <a:lnTo>
                    <a:pt x="74104" y="351949"/>
                  </a:lnTo>
                  <a:lnTo>
                    <a:pt x="80010" y="374237"/>
                  </a:lnTo>
                  <a:lnTo>
                    <a:pt x="91154" y="354044"/>
                  </a:lnTo>
                  <a:lnTo>
                    <a:pt x="120967" y="357664"/>
                  </a:lnTo>
                  <a:lnTo>
                    <a:pt x="139065" y="351282"/>
                  </a:lnTo>
                  <a:lnTo>
                    <a:pt x="156019" y="353378"/>
                  </a:lnTo>
                  <a:lnTo>
                    <a:pt x="170879" y="337947"/>
                  </a:lnTo>
                  <a:lnTo>
                    <a:pt x="191167" y="349091"/>
                  </a:lnTo>
                  <a:lnTo>
                    <a:pt x="208217" y="351187"/>
                  </a:lnTo>
                  <a:lnTo>
                    <a:pt x="225742" y="348996"/>
                  </a:lnTo>
                  <a:lnTo>
                    <a:pt x="240030" y="337852"/>
                  </a:lnTo>
                  <a:lnTo>
                    <a:pt x="318230" y="334613"/>
                  </a:lnTo>
                  <a:lnTo>
                    <a:pt x="333756" y="349377"/>
                  </a:lnTo>
                  <a:lnTo>
                    <a:pt x="344900" y="363760"/>
                  </a:lnTo>
                  <a:lnTo>
                    <a:pt x="351282" y="381762"/>
                  </a:lnTo>
                  <a:lnTo>
                    <a:pt x="362998" y="391859"/>
                  </a:lnTo>
                  <a:lnTo>
                    <a:pt x="377952" y="411004"/>
                  </a:lnTo>
                  <a:lnTo>
                    <a:pt x="381190" y="420053"/>
                  </a:lnTo>
                  <a:lnTo>
                    <a:pt x="381190" y="420053"/>
                  </a:lnTo>
                  <a:lnTo>
                    <a:pt x="381190" y="42005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8D4E6A1C-F751-B728-F8B3-51942887895B}"/>
                </a:ext>
              </a:extLst>
            </p:cNvPr>
            <p:cNvSpPr/>
            <p:nvPr/>
          </p:nvSpPr>
          <p:spPr>
            <a:xfrm>
              <a:off x="-2896409" y="2448368"/>
              <a:ext cx="827336" cy="891336"/>
            </a:xfrm>
            <a:custGeom>
              <a:avLst/>
              <a:gdLst>
                <a:gd name="connsiteX0" fmla="*/ 210312 w 491299"/>
                <a:gd name="connsiteY0" fmla="*/ 517493 h 529304"/>
                <a:gd name="connsiteX1" fmla="*/ 261461 w 491299"/>
                <a:gd name="connsiteY1" fmla="*/ 523780 h 529304"/>
                <a:gd name="connsiteX2" fmla="*/ 291751 w 491299"/>
                <a:gd name="connsiteY2" fmla="*/ 523208 h 529304"/>
                <a:gd name="connsiteX3" fmla="*/ 347663 w 491299"/>
                <a:gd name="connsiteY3" fmla="*/ 525780 h 529304"/>
                <a:gd name="connsiteX4" fmla="*/ 446723 w 491299"/>
                <a:gd name="connsiteY4" fmla="*/ 529304 h 529304"/>
                <a:gd name="connsiteX5" fmla="*/ 463010 w 491299"/>
                <a:gd name="connsiteY5" fmla="*/ 327565 h 529304"/>
                <a:gd name="connsiteX6" fmla="*/ 491300 w 491299"/>
                <a:gd name="connsiteY6" fmla="*/ 27622 h 529304"/>
                <a:gd name="connsiteX7" fmla="*/ 375285 w 491299"/>
                <a:gd name="connsiteY7" fmla="*/ 22003 h 529304"/>
                <a:gd name="connsiteX8" fmla="*/ 324136 w 491299"/>
                <a:gd name="connsiteY8" fmla="*/ 15716 h 529304"/>
                <a:gd name="connsiteX9" fmla="*/ 290036 w 491299"/>
                <a:gd name="connsiteY9" fmla="*/ 11430 h 529304"/>
                <a:gd name="connsiteX10" fmla="*/ 200025 w 491299"/>
                <a:gd name="connsiteY10" fmla="*/ 4667 h 529304"/>
                <a:gd name="connsiteX11" fmla="*/ 127159 w 491299"/>
                <a:gd name="connsiteY11" fmla="*/ 0 h 529304"/>
                <a:gd name="connsiteX12" fmla="*/ 109538 w 491299"/>
                <a:gd name="connsiteY12" fmla="*/ 2191 h 529304"/>
                <a:gd name="connsiteX13" fmla="*/ 91440 w 491299"/>
                <a:gd name="connsiteY13" fmla="*/ 8668 h 529304"/>
                <a:gd name="connsiteX14" fmla="*/ 73914 w 491299"/>
                <a:gd name="connsiteY14" fmla="*/ 10763 h 529304"/>
                <a:gd name="connsiteX15" fmla="*/ 55817 w 491299"/>
                <a:gd name="connsiteY15" fmla="*/ 17240 h 529304"/>
                <a:gd name="connsiteX16" fmla="*/ 36671 w 491299"/>
                <a:gd name="connsiteY16" fmla="*/ 32194 h 529304"/>
                <a:gd name="connsiteX17" fmla="*/ 22955 w 491299"/>
                <a:gd name="connsiteY17" fmla="*/ 177927 h 529304"/>
                <a:gd name="connsiteX18" fmla="*/ 22574 w 491299"/>
                <a:gd name="connsiteY18" fmla="*/ 251555 h 529304"/>
                <a:gd name="connsiteX19" fmla="*/ 15716 w 491299"/>
                <a:gd name="connsiteY19" fmla="*/ 307086 h 529304"/>
                <a:gd name="connsiteX20" fmla="*/ 0 w 491299"/>
                <a:gd name="connsiteY20" fmla="*/ 504539 h 529304"/>
                <a:gd name="connsiteX21" fmla="*/ 55912 w 491299"/>
                <a:gd name="connsiteY21" fmla="*/ 507111 h 529304"/>
                <a:gd name="connsiteX22" fmla="*/ 210312 w 491299"/>
                <a:gd name="connsiteY22" fmla="*/ 517493 h 529304"/>
                <a:gd name="connsiteX23" fmla="*/ 210312 w 491299"/>
                <a:gd name="connsiteY23" fmla="*/ 517493 h 529304"/>
                <a:gd name="connsiteX24" fmla="*/ 210312 w 491299"/>
                <a:gd name="connsiteY24" fmla="*/ 517493 h 529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1299" h="529304">
                  <a:moveTo>
                    <a:pt x="210312" y="517493"/>
                  </a:moveTo>
                  <a:lnTo>
                    <a:pt x="261461" y="523780"/>
                  </a:lnTo>
                  <a:lnTo>
                    <a:pt x="291751" y="523208"/>
                  </a:lnTo>
                  <a:lnTo>
                    <a:pt x="347663" y="525780"/>
                  </a:lnTo>
                  <a:lnTo>
                    <a:pt x="446723" y="529304"/>
                  </a:lnTo>
                  <a:lnTo>
                    <a:pt x="463010" y="327565"/>
                  </a:lnTo>
                  <a:lnTo>
                    <a:pt x="491300" y="27622"/>
                  </a:lnTo>
                  <a:lnTo>
                    <a:pt x="375285" y="22003"/>
                  </a:lnTo>
                  <a:lnTo>
                    <a:pt x="324136" y="15716"/>
                  </a:lnTo>
                  <a:lnTo>
                    <a:pt x="290036" y="11430"/>
                  </a:lnTo>
                  <a:lnTo>
                    <a:pt x="200025" y="4667"/>
                  </a:lnTo>
                  <a:lnTo>
                    <a:pt x="127159" y="0"/>
                  </a:lnTo>
                  <a:lnTo>
                    <a:pt x="109538" y="2191"/>
                  </a:lnTo>
                  <a:lnTo>
                    <a:pt x="91440" y="8668"/>
                  </a:lnTo>
                  <a:lnTo>
                    <a:pt x="73914" y="10763"/>
                  </a:lnTo>
                  <a:lnTo>
                    <a:pt x="55817" y="17240"/>
                  </a:lnTo>
                  <a:lnTo>
                    <a:pt x="36671" y="32194"/>
                  </a:lnTo>
                  <a:lnTo>
                    <a:pt x="22955" y="177927"/>
                  </a:lnTo>
                  <a:lnTo>
                    <a:pt x="22574" y="251555"/>
                  </a:lnTo>
                  <a:lnTo>
                    <a:pt x="15716" y="307086"/>
                  </a:lnTo>
                  <a:lnTo>
                    <a:pt x="0" y="504539"/>
                  </a:lnTo>
                  <a:lnTo>
                    <a:pt x="55912" y="507111"/>
                  </a:lnTo>
                  <a:lnTo>
                    <a:pt x="210312" y="517493"/>
                  </a:lnTo>
                  <a:lnTo>
                    <a:pt x="210312" y="517493"/>
                  </a:lnTo>
                  <a:lnTo>
                    <a:pt x="210312" y="51749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087E4D49-6C75-3380-2FE7-62B7BE98F3BB}"/>
                </a:ext>
              </a:extLst>
            </p:cNvPr>
            <p:cNvSpPr/>
            <p:nvPr/>
          </p:nvSpPr>
          <p:spPr>
            <a:xfrm>
              <a:off x="-2039077" y="782143"/>
              <a:ext cx="860378" cy="929992"/>
            </a:xfrm>
            <a:custGeom>
              <a:avLst/>
              <a:gdLst>
                <a:gd name="connsiteX0" fmla="*/ 482060 w 510920"/>
                <a:gd name="connsiteY0" fmla="*/ 552260 h 552259"/>
                <a:gd name="connsiteX1" fmla="*/ 481012 w 510920"/>
                <a:gd name="connsiteY1" fmla="*/ 526161 h 552259"/>
                <a:gd name="connsiteX2" fmla="*/ 488347 w 510920"/>
                <a:gd name="connsiteY2" fmla="*/ 466344 h 552259"/>
                <a:gd name="connsiteX3" fmla="*/ 497777 w 510920"/>
                <a:gd name="connsiteY3" fmla="*/ 354902 h 552259"/>
                <a:gd name="connsiteX4" fmla="*/ 501396 w 510920"/>
                <a:gd name="connsiteY4" fmla="*/ 290322 h 552259"/>
                <a:gd name="connsiteX5" fmla="*/ 510921 w 510920"/>
                <a:gd name="connsiteY5" fmla="*/ 213550 h 552259"/>
                <a:gd name="connsiteX6" fmla="*/ 486823 w 510920"/>
                <a:gd name="connsiteY6" fmla="*/ 197548 h 552259"/>
                <a:gd name="connsiteX7" fmla="*/ 467106 w 510920"/>
                <a:gd name="connsiteY7" fmla="*/ 182118 h 552259"/>
                <a:gd name="connsiteX8" fmla="*/ 455390 w 510920"/>
                <a:gd name="connsiteY8" fmla="*/ 172021 h 552259"/>
                <a:gd name="connsiteX9" fmla="*/ 453199 w 510920"/>
                <a:gd name="connsiteY9" fmla="*/ 154400 h 552259"/>
                <a:gd name="connsiteX10" fmla="*/ 432340 w 510920"/>
                <a:gd name="connsiteY10" fmla="*/ 147447 h 552259"/>
                <a:gd name="connsiteX11" fmla="*/ 415290 w 510920"/>
                <a:gd name="connsiteY11" fmla="*/ 145352 h 552259"/>
                <a:gd name="connsiteX12" fmla="*/ 394525 w 510920"/>
                <a:gd name="connsiteY12" fmla="*/ 138494 h 552259"/>
                <a:gd name="connsiteX13" fmla="*/ 377952 w 510920"/>
                <a:gd name="connsiteY13" fmla="*/ 132112 h 552259"/>
                <a:gd name="connsiteX14" fmla="*/ 366236 w 510920"/>
                <a:gd name="connsiteY14" fmla="*/ 122015 h 552259"/>
                <a:gd name="connsiteX15" fmla="*/ 350234 w 510920"/>
                <a:gd name="connsiteY15" fmla="*/ 111347 h 552259"/>
                <a:gd name="connsiteX16" fmla="*/ 338995 w 510920"/>
                <a:gd name="connsiteY16" fmla="*/ 96965 h 552259"/>
                <a:gd name="connsiteX17" fmla="*/ 328232 w 510920"/>
                <a:gd name="connsiteY17" fmla="*/ 78296 h 552259"/>
                <a:gd name="connsiteX18" fmla="*/ 317564 w 510920"/>
                <a:gd name="connsiteY18" fmla="*/ 59627 h 552259"/>
                <a:gd name="connsiteX19" fmla="*/ 301561 w 510920"/>
                <a:gd name="connsiteY19" fmla="*/ 49054 h 552259"/>
                <a:gd name="connsiteX20" fmla="*/ 285560 w 510920"/>
                <a:gd name="connsiteY20" fmla="*/ 38386 h 552259"/>
                <a:gd name="connsiteX21" fmla="*/ 266319 w 510920"/>
                <a:gd name="connsiteY21" fmla="*/ 18669 h 552259"/>
                <a:gd name="connsiteX22" fmla="*/ 255651 w 510920"/>
                <a:gd name="connsiteY22" fmla="*/ 0 h 552259"/>
                <a:gd name="connsiteX23" fmla="*/ 252508 w 510920"/>
                <a:gd name="connsiteY23" fmla="*/ 25622 h 552259"/>
                <a:gd name="connsiteX24" fmla="*/ 59341 w 510920"/>
                <a:gd name="connsiteY24" fmla="*/ 10478 h 552259"/>
                <a:gd name="connsiteX25" fmla="*/ 49435 w 510920"/>
                <a:gd name="connsiteY25" fmla="*/ 126206 h 552259"/>
                <a:gd name="connsiteX26" fmla="*/ 40481 w 510920"/>
                <a:gd name="connsiteY26" fmla="*/ 233458 h 552259"/>
                <a:gd name="connsiteX27" fmla="*/ 22384 w 510920"/>
                <a:gd name="connsiteY27" fmla="*/ 239840 h 552259"/>
                <a:gd name="connsiteX28" fmla="*/ 0 w 510920"/>
                <a:gd name="connsiteY28" fmla="*/ 245745 h 552259"/>
                <a:gd name="connsiteX29" fmla="*/ 11240 w 510920"/>
                <a:gd name="connsiteY29" fmla="*/ 260128 h 552259"/>
                <a:gd name="connsiteX30" fmla="*/ 17145 w 510920"/>
                <a:gd name="connsiteY30" fmla="*/ 282607 h 552259"/>
                <a:gd name="connsiteX31" fmla="*/ 32575 w 510920"/>
                <a:gd name="connsiteY31" fmla="*/ 297466 h 552259"/>
                <a:gd name="connsiteX32" fmla="*/ 53435 w 510920"/>
                <a:gd name="connsiteY32" fmla="*/ 304419 h 552259"/>
                <a:gd name="connsiteX33" fmla="*/ 64103 w 510920"/>
                <a:gd name="connsiteY33" fmla="*/ 322993 h 552259"/>
                <a:gd name="connsiteX34" fmla="*/ 65723 w 510920"/>
                <a:gd name="connsiteY34" fmla="*/ 344900 h 552259"/>
                <a:gd name="connsiteX35" fmla="*/ 71628 w 510920"/>
                <a:gd name="connsiteY35" fmla="*/ 367284 h 552259"/>
                <a:gd name="connsiteX36" fmla="*/ 69532 w 510920"/>
                <a:gd name="connsiteY36" fmla="*/ 384334 h 552259"/>
                <a:gd name="connsiteX37" fmla="*/ 71152 w 510920"/>
                <a:gd name="connsiteY37" fmla="*/ 406241 h 552259"/>
                <a:gd name="connsiteX38" fmla="*/ 78105 w 510920"/>
                <a:gd name="connsiteY38" fmla="*/ 420053 h 552259"/>
                <a:gd name="connsiteX39" fmla="*/ 84582 w 510920"/>
                <a:gd name="connsiteY39" fmla="*/ 438245 h 552259"/>
                <a:gd name="connsiteX40" fmla="*/ 101060 w 510920"/>
                <a:gd name="connsiteY40" fmla="*/ 444627 h 552259"/>
                <a:gd name="connsiteX41" fmla="*/ 117634 w 510920"/>
                <a:gd name="connsiteY41" fmla="*/ 451009 h 552259"/>
                <a:gd name="connsiteX42" fmla="*/ 133636 w 510920"/>
                <a:gd name="connsiteY42" fmla="*/ 461582 h 552259"/>
                <a:gd name="connsiteX43" fmla="*/ 168878 w 510920"/>
                <a:gd name="connsiteY43" fmla="*/ 457295 h 552259"/>
                <a:gd name="connsiteX44" fmla="*/ 170974 w 510920"/>
                <a:gd name="connsiteY44" fmla="*/ 474917 h 552259"/>
                <a:gd name="connsiteX45" fmla="*/ 196120 w 510920"/>
                <a:gd name="connsiteY45" fmla="*/ 482346 h 552259"/>
                <a:gd name="connsiteX46" fmla="*/ 216884 w 510920"/>
                <a:gd name="connsiteY46" fmla="*/ 489204 h 552259"/>
                <a:gd name="connsiteX47" fmla="*/ 232886 w 510920"/>
                <a:gd name="connsiteY47" fmla="*/ 499872 h 552259"/>
                <a:gd name="connsiteX48" fmla="*/ 248983 w 510920"/>
                <a:gd name="connsiteY48" fmla="*/ 510540 h 552259"/>
                <a:gd name="connsiteX49" fmla="*/ 264414 w 510920"/>
                <a:gd name="connsiteY49" fmla="*/ 525399 h 552259"/>
                <a:gd name="connsiteX50" fmla="*/ 482060 w 510920"/>
                <a:gd name="connsiteY50" fmla="*/ 552260 h 552259"/>
                <a:gd name="connsiteX51" fmla="*/ 482060 w 510920"/>
                <a:gd name="connsiteY51" fmla="*/ 552260 h 552259"/>
                <a:gd name="connsiteX52" fmla="*/ 482060 w 510920"/>
                <a:gd name="connsiteY52" fmla="*/ 552260 h 55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10920" h="552259">
                  <a:moveTo>
                    <a:pt x="482060" y="552260"/>
                  </a:moveTo>
                  <a:lnTo>
                    <a:pt x="481012" y="526161"/>
                  </a:lnTo>
                  <a:lnTo>
                    <a:pt x="488347" y="466344"/>
                  </a:lnTo>
                  <a:lnTo>
                    <a:pt x="497777" y="354902"/>
                  </a:lnTo>
                  <a:lnTo>
                    <a:pt x="501396" y="290322"/>
                  </a:lnTo>
                  <a:lnTo>
                    <a:pt x="510921" y="213550"/>
                  </a:lnTo>
                  <a:lnTo>
                    <a:pt x="486823" y="197548"/>
                  </a:lnTo>
                  <a:lnTo>
                    <a:pt x="467106" y="182118"/>
                  </a:lnTo>
                  <a:lnTo>
                    <a:pt x="455390" y="172021"/>
                  </a:lnTo>
                  <a:lnTo>
                    <a:pt x="453199" y="154400"/>
                  </a:lnTo>
                  <a:lnTo>
                    <a:pt x="432340" y="147447"/>
                  </a:lnTo>
                  <a:lnTo>
                    <a:pt x="415290" y="145352"/>
                  </a:lnTo>
                  <a:lnTo>
                    <a:pt x="394525" y="138494"/>
                  </a:lnTo>
                  <a:lnTo>
                    <a:pt x="377952" y="132112"/>
                  </a:lnTo>
                  <a:lnTo>
                    <a:pt x="366236" y="122015"/>
                  </a:lnTo>
                  <a:lnTo>
                    <a:pt x="350234" y="111347"/>
                  </a:lnTo>
                  <a:lnTo>
                    <a:pt x="338995" y="96965"/>
                  </a:lnTo>
                  <a:lnTo>
                    <a:pt x="328232" y="78296"/>
                  </a:lnTo>
                  <a:lnTo>
                    <a:pt x="317564" y="59627"/>
                  </a:lnTo>
                  <a:lnTo>
                    <a:pt x="301561" y="49054"/>
                  </a:lnTo>
                  <a:lnTo>
                    <a:pt x="285560" y="38386"/>
                  </a:lnTo>
                  <a:lnTo>
                    <a:pt x="266319" y="18669"/>
                  </a:lnTo>
                  <a:lnTo>
                    <a:pt x="255651" y="0"/>
                  </a:lnTo>
                  <a:lnTo>
                    <a:pt x="252508" y="25622"/>
                  </a:lnTo>
                  <a:lnTo>
                    <a:pt x="59341" y="10478"/>
                  </a:lnTo>
                  <a:lnTo>
                    <a:pt x="49435" y="126206"/>
                  </a:lnTo>
                  <a:lnTo>
                    <a:pt x="40481" y="233458"/>
                  </a:lnTo>
                  <a:lnTo>
                    <a:pt x="22384" y="239840"/>
                  </a:lnTo>
                  <a:lnTo>
                    <a:pt x="0" y="245745"/>
                  </a:lnTo>
                  <a:lnTo>
                    <a:pt x="11240" y="260128"/>
                  </a:lnTo>
                  <a:lnTo>
                    <a:pt x="17145" y="282607"/>
                  </a:lnTo>
                  <a:lnTo>
                    <a:pt x="32575" y="297466"/>
                  </a:lnTo>
                  <a:lnTo>
                    <a:pt x="53435" y="304419"/>
                  </a:lnTo>
                  <a:lnTo>
                    <a:pt x="64103" y="322993"/>
                  </a:lnTo>
                  <a:lnTo>
                    <a:pt x="65723" y="344900"/>
                  </a:lnTo>
                  <a:lnTo>
                    <a:pt x="71628" y="367284"/>
                  </a:lnTo>
                  <a:lnTo>
                    <a:pt x="69532" y="384334"/>
                  </a:lnTo>
                  <a:lnTo>
                    <a:pt x="71152" y="406241"/>
                  </a:lnTo>
                  <a:lnTo>
                    <a:pt x="78105" y="420053"/>
                  </a:lnTo>
                  <a:lnTo>
                    <a:pt x="84582" y="438245"/>
                  </a:lnTo>
                  <a:lnTo>
                    <a:pt x="101060" y="444627"/>
                  </a:lnTo>
                  <a:lnTo>
                    <a:pt x="117634" y="451009"/>
                  </a:lnTo>
                  <a:lnTo>
                    <a:pt x="133636" y="461582"/>
                  </a:lnTo>
                  <a:lnTo>
                    <a:pt x="168878" y="457295"/>
                  </a:lnTo>
                  <a:lnTo>
                    <a:pt x="170974" y="474917"/>
                  </a:lnTo>
                  <a:lnTo>
                    <a:pt x="196120" y="482346"/>
                  </a:lnTo>
                  <a:lnTo>
                    <a:pt x="216884" y="489204"/>
                  </a:lnTo>
                  <a:lnTo>
                    <a:pt x="232886" y="499872"/>
                  </a:lnTo>
                  <a:lnTo>
                    <a:pt x="248983" y="510540"/>
                  </a:lnTo>
                  <a:lnTo>
                    <a:pt x="264414" y="525399"/>
                  </a:lnTo>
                  <a:lnTo>
                    <a:pt x="482060" y="552260"/>
                  </a:lnTo>
                  <a:lnTo>
                    <a:pt x="482060" y="552260"/>
                  </a:lnTo>
                  <a:lnTo>
                    <a:pt x="482060" y="552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7738CCC7-3B0F-18B4-A82A-EA352EA8249D}"/>
                </a:ext>
              </a:extLst>
            </p:cNvPr>
            <p:cNvSpPr/>
            <p:nvPr/>
          </p:nvSpPr>
          <p:spPr>
            <a:xfrm>
              <a:off x="-2141091" y="2424467"/>
              <a:ext cx="729974" cy="950363"/>
            </a:xfrm>
            <a:custGeom>
              <a:avLst/>
              <a:gdLst>
                <a:gd name="connsiteX0" fmla="*/ 42577 w 433482"/>
                <a:gd name="connsiteY0" fmla="*/ 548450 h 564356"/>
                <a:gd name="connsiteX1" fmla="*/ 184499 w 433482"/>
                <a:gd name="connsiteY1" fmla="*/ 553022 h 564356"/>
                <a:gd name="connsiteX2" fmla="*/ 257365 w 433482"/>
                <a:gd name="connsiteY2" fmla="*/ 557689 h 564356"/>
                <a:gd name="connsiteX3" fmla="*/ 377571 w 433482"/>
                <a:gd name="connsiteY3" fmla="*/ 563880 h 564356"/>
                <a:gd name="connsiteX4" fmla="*/ 416433 w 433482"/>
                <a:gd name="connsiteY4" fmla="*/ 564356 h 564356"/>
                <a:gd name="connsiteX5" fmla="*/ 422053 w 433482"/>
                <a:gd name="connsiteY5" fmla="*/ 413766 h 564356"/>
                <a:gd name="connsiteX6" fmla="*/ 424053 w 433482"/>
                <a:gd name="connsiteY6" fmla="*/ 362236 h 564356"/>
                <a:gd name="connsiteX7" fmla="*/ 433483 w 433482"/>
                <a:gd name="connsiteY7" fmla="*/ 250984 h 564356"/>
                <a:gd name="connsiteX8" fmla="*/ 423767 w 433482"/>
                <a:gd name="connsiteY8" fmla="*/ 154686 h 564356"/>
                <a:gd name="connsiteX9" fmla="*/ 421577 w 433482"/>
                <a:gd name="connsiteY9" fmla="*/ 137160 h 564356"/>
                <a:gd name="connsiteX10" fmla="*/ 396526 w 433482"/>
                <a:gd name="connsiteY10" fmla="*/ 95155 h 564356"/>
                <a:gd name="connsiteX11" fmla="*/ 381667 w 433482"/>
                <a:gd name="connsiteY11" fmla="*/ 76009 h 564356"/>
                <a:gd name="connsiteX12" fmla="*/ 383667 w 433482"/>
                <a:gd name="connsiteY12" fmla="*/ 24384 h 564356"/>
                <a:gd name="connsiteX13" fmla="*/ 281083 w 433482"/>
                <a:gd name="connsiteY13" fmla="*/ 16097 h 564356"/>
                <a:gd name="connsiteX14" fmla="*/ 105537 w 433482"/>
                <a:gd name="connsiteY14" fmla="*/ 3048 h 564356"/>
                <a:gd name="connsiteX15" fmla="*/ 45434 w 433482"/>
                <a:gd name="connsiteY15" fmla="*/ 0 h 564356"/>
                <a:gd name="connsiteX16" fmla="*/ 41243 w 433482"/>
                <a:gd name="connsiteY16" fmla="*/ 34004 h 564356"/>
                <a:gd name="connsiteX17" fmla="*/ 16192 w 433482"/>
                <a:gd name="connsiteY17" fmla="*/ 342138 h 564356"/>
                <a:gd name="connsiteX18" fmla="*/ 0 w 433482"/>
                <a:gd name="connsiteY18" fmla="*/ 543211 h 564356"/>
                <a:gd name="connsiteX19" fmla="*/ 42577 w 433482"/>
                <a:gd name="connsiteY19" fmla="*/ 548450 h 564356"/>
                <a:gd name="connsiteX20" fmla="*/ 42577 w 433482"/>
                <a:gd name="connsiteY20" fmla="*/ 548450 h 564356"/>
                <a:gd name="connsiteX21" fmla="*/ 42577 w 433482"/>
                <a:gd name="connsiteY21" fmla="*/ 548450 h 56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3482" h="564356">
                  <a:moveTo>
                    <a:pt x="42577" y="548450"/>
                  </a:moveTo>
                  <a:lnTo>
                    <a:pt x="184499" y="553022"/>
                  </a:lnTo>
                  <a:lnTo>
                    <a:pt x="257365" y="557689"/>
                  </a:lnTo>
                  <a:lnTo>
                    <a:pt x="377571" y="563880"/>
                  </a:lnTo>
                  <a:lnTo>
                    <a:pt x="416433" y="564356"/>
                  </a:lnTo>
                  <a:lnTo>
                    <a:pt x="422053" y="413766"/>
                  </a:lnTo>
                  <a:lnTo>
                    <a:pt x="424053" y="362236"/>
                  </a:lnTo>
                  <a:lnTo>
                    <a:pt x="433483" y="250984"/>
                  </a:lnTo>
                  <a:lnTo>
                    <a:pt x="423767" y="154686"/>
                  </a:lnTo>
                  <a:lnTo>
                    <a:pt x="421577" y="137160"/>
                  </a:lnTo>
                  <a:lnTo>
                    <a:pt x="396526" y="95155"/>
                  </a:lnTo>
                  <a:lnTo>
                    <a:pt x="381667" y="76009"/>
                  </a:lnTo>
                  <a:lnTo>
                    <a:pt x="383667" y="24384"/>
                  </a:lnTo>
                  <a:lnTo>
                    <a:pt x="281083" y="16097"/>
                  </a:lnTo>
                  <a:lnTo>
                    <a:pt x="105537" y="3048"/>
                  </a:lnTo>
                  <a:lnTo>
                    <a:pt x="45434" y="0"/>
                  </a:lnTo>
                  <a:lnTo>
                    <a:pt x="41243" y="34004"/>
                  </a:lnTo>
                  <a:lnTo>
                    <a:pt x="16192" y="342138"/>
                  </a:lnTo>
                  <a:lnTo>
                    <a:pt x="0" y="543211"/>
                  </a:lnTo>
                  <a:lnTo>
                    <a:pt x="42577" y="548450"/>
                  </a:lnTo>
                  <a:lnTo>
                    <a:pt x="42577" y="548450"/>
                  </a:lnTo>
                  <a:lnTo>
                    <a:pt x="42577" y="548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7BE7FB55-4AA1-8B7E-9B98-C6DA45ABC646}"/>
                </a:ext>
              </a:extLst>
            </p:cNvPr>
            <p:cNvSpPr/>
            <p:nvPr/>
          </p:nvSpPr>
          <p:spPr>
            <a:xfrm>
              <a:off x="-2580744" y="1583176"/>
              <a:ext cx="735428" cy="912349"/>
            </a:xfrm>
            <a:custGeom>
              <a:avLst/>
              <a:gdLst>
                <a:gd name="connsiteX0" fmla="*/ 305086 w 436721"/>
                <a:gd name="connsiteY0" fmla="*/ 541782 h 541782"/>
                <a:gd name="connsiteX1" fmla="*/ 306038 w 436721"/>
                <a:gd name="connsiteY1" fmla="*/ 498824 h 541782"/>
                <a:gd name="connsiteX2" fmla="*/ 366427 w 436721"/>
                <a:gd name="connsiteY2" fmla="*/ 501872 h 541782"/>
                <a:gd name="connsiteX3" fmla="*/ 409099 w 436721"/>
                <a:gd name="connsiteY3" fmla="*/ 507206 h 541782"/>
                <a:gd name="connsiteX4" fmla="*/ 416909 w 436721"/>
                <a:gd name="connsiteY4" fmla="*/ 408908 h 541782"/>
                <a:gd name="connsiteX5" fmla="*/ 436721 w 436721"/>
                <a:gd name="connsiteY5" fmla="*/ 178213 h 541782"/>
                <a:gd name="connsiteX6" fmla="*/ 415290 w 436721"/>
                <a:gd name="connsiteY6" fmla="*/ 175641 h 541782"/>
                <a:gd name="connsiteX7" fmla="*/ 398717 w 436721"/>
                <a:gd name="connsiteY7" fmla="*/ 169259 h 541782"/>
                <a:gd name="connsiteX8" fmla="*/ 362903 w 436721"/>
                <a:gd name="connsiteY8" fmla="*/ 143256 h 541782"/>
                <a:gd name="connsiteX9" fmla="*/ 335090 w 436721"/>
                <a:gd name="connsiteY9" fmla="*/ 122492 h 541782"/>
                <a:gd name="connsiteX10" fmla="*/ 302419 w 436721"/>
                <a:gd name="connsiteY10" fmla="*/ 105537 h 541782"/>
                <a:gd name="connsiteX11" fmla="*/ 285845 w 436721"/>
                <a:gd name="connsiteY11" fmla="*/ 99155 h 541782"/>
                <a:gd name="connsiteX12" fmla="*/ 238887 w 436721"/>
                <a:gd name="connsiteY12" fmla="*/ 93345 h 541782"/>
                <a:gd name="connsiteX13" fmla="*/ 223838 w 436721"/>
                <a:gd name="connsiteY13" fmla="*/ 74295 h 541782"/>
                <a:gd name="connsiteX14" fmla="*/ 207264 w 436721"/>
                <a:gd name="connsiteY14" fmla="*/ 67913 h 541782"/>
                <a:gd name="connsiteX15" fmla="*/ 191262 w 436721"/>
                <a:gd name="connsiteY15" fmla="*/ 57340 h 541782"/>
                <a:gd name="connsiteX16" fmla="*/ 179451 w 436721"/>
                <a:gd name="connsiteY16" fmla="*/ 47244 h 541782"/>
                <a:gd name="connsiteX17" fmla="*/ 164497 w 436721"/>
                <a:gd name="connsiteY17" fmla="*/ 28099 h 541782"/>
                <a:gd name="connsiteX18" fmla="*/ 157448 w 436721"/>
                <a:gd name="connsiteY18" fmla="*/ 14288 h 541782"/>
                <a:gd name="connsiteX19" fmla="*/ 111538 w 436721"/>
                <a:gd name="connsiteY19" fmla="*/ 0 h 541782"/>
                <a:gd name="connsiteX20" fmla="*/ 104585 w 436721"/>
                <a:gd name="connsiteY20" fmla="*/ 20669 h 541782"/>
                <a:gd name="connsiteX21" fmla="*/ 89725 w 436721"/>
                <a:gd name="connsiteY21" fmla="*/ 36100 h 541782"/>
                <a:gd name="connsiteX22" fmla="*/ 79058 w 436721"/>
                <a:gd name="connsiteY22" fmla="*/ 52102 h 541782"/>
                <a:gd name="connsiteX23" fmla="*/ 72676 w 436721"/>
                <a:gd name="connsiteY23" fmla="*/ 68580 h 541782"/>
                <a:gd name="connsiteX24" fmla="*/ 69533 w 436721"/>
                <a:gd name="connsiteY24" fmla="*/ 94107 h 541782"/>
                <a:gd name="connsiteX25" fmla="*/ 75438 w 436721"/>
                <a:gd name="connsiteY25" fmla="*/ 116396 h 541782"/>
                <a:gd name="connsiteX26" fmla="*/ 51054 w 436721"/>
                <a:gd name="connsiteY26" fmla="*/ 173831 h 541782"/>
                <a:gd name="connsiteX27" fmla="*/ 29337 w 436721"/>
                <a:gd name="connsiteY27" fmla="*/ 278987 h 541782"/>
                <a:gd name="connsiteX28" fmla="*/ 11144 w 436721"/>
                <a:gd name="connsiteY28" fmla="*/ 285464 h 541782"/>
                <a:gd name="connsiteX29" fmla="*/ 0 w 436721"/>
                <a:gd name="connsiteY29" fmla="*/ 305657 h 541782"/>
                <a:gd name="connsiteX30" fmla="*/ 11811 w 436721"/>
                <a:gd name="connsiteY30" fmla="*/ 315754 h 541782"/>
                <a:gd name="connsiteX31" fmla="*/ 14002 w 436721"/>
                <a:gd name="connsiteY31" fmla="*/ 333280 h 541782"/>
                <a:gd name="connsiteX32" fmla="*/ 20002 w 436721"/>
                <a:gd name="connsiteY32" fmla="*/ 390144 h 541782"/>
                <a:gd name="connsiteX33" fmla="*/ 12764 w 436721"/>
                <a:gd name="connsiteY33" fmla="*/ 518731 h 541782"/>
                <a:gd name="connsiteX34" fmla="*/ 103061 w 436721"/>
                <a:gd name="connsiteY34" fmla="*/ 525494 h 541782"/>
                <a:gd name="connsiteX35" fmla="*/ 137255 w 436721"/>
                <a:gd name="connsiteY35" fmla="*/ 529780 h 541782"/>
                <a:gd name="connsiteX36" fmla="*/ 188595 w 436721"/>
                <a:gd name="connsiteY36" fmla="*/ 536067 h 541782"/>
                <a:gd name="connsiteX37" fmla="*/ 305086 w 436721"/>
                <a:gd name="connsiteY37" fmla="*/ 541782 h 541782"/>
                <a:gd name="connsiteX38" fmla="*/ 305086 w 436721"/>
                <a:gd name="connsiteY38" fmla="*/ 541782 h 541782"/>
                <a:gd name="connsiteX39" fmla="*/ 305086 w 436721"/>
                <a:gd name="connsiteY39" fmla="*/ 541782 h 54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36721" h="541782">
                  <a:moveTo>
                    <a:pt x="305086" y="541782"/>
                  </a:moveTo>
                  <a:lnTo>
                    <a:pt x="306038" y="498824"/>
                  </a:lnTo>
                  <a:lnTo>
                    <a:pt x="366427" y="501872"/>
                  </a:lnTo>
                  <a:lnTo>
                    <a:pt x="409099" y="507206"/>
                  </a:lnTo>
                  <a:lnTo>
                    <a:pt x="416909" y="408908"/>
                  </a:lnTo>
                  <a:lnTo>
                    <a:pt x="436721" y="178213"/>
                  </a:lnTo>
                  <a:lnTo>
                    <a:pt x="415290" y="175641"/>
                  </a:lnTo>
                  <a:lnTo>
                    <a:pt x="398717" y="169259"/>
                  </a:lnTo>
                  <a:lnTo>
                    <a:pt x="362903" y="143256"/>
                  </a:lnTo>
                  <a:lnTo>
                    <a:pt x="335090" y="122492"/>
                  </a:lnTo>
                  <a:lnTo>
                    <a:pt x="302419" y="105537"/>
                  </a:lnTo>
                  <a:lnTo>
                    <a:pt x="285845" y="99155"/>
                  </a:lnTo>
                  <a:lnTo>
                    <a:pt x="238887" y="93345"/>
                  </a:lnTo>
                  <a:lnTo>
                    <a:pt x="223838" y="74295"/>
                  </a:lnTo>
                  <a:lnTo>
                    <a:pt x="207264" y="67913"/>
                  </a:lnTo>
                  <a:lnTo>
                    <a:pt x="191262" y="57340"/>
                  </a:lnTo>
                  <a:lnTo>
                    <a:pt x="179451" y="47244"/>
                  </a:lnTo>
                  <a:lnTo>
                    <a:pt x="164497" y="28099"/>
                  </a:lnTo>
                  <a:lnTo>
                    <a:pt x="157448" y="14288"/>
                  </a:lnTo>
                  <a:lnTo>
                    <a:pt x="111538" y="0"/>
                  </a:lnTo>
                  <a:lnTo>
                    <a:pt x="104585" y="20669"/>
                  </a:lnTo>
                  <a:lnTo>
                    <a:pt x="89725" y="36100"/>
                  </a:lnTo>
                  <a:lnTo>
                    <a:pt x="79058" y="52102"/>
                  </a:lnTo>
                  <a:lnTo>
                    <a:pt x="72676" y="68580"/>
                  </a:lnTo>
                  <a:lnTo>
                    <a:pt x="69533" y="94107"/>
                  </a:lnTo>
                  <a:lnTo>
                    <a:pt x="75438" y="116396"/>
                  </a:lnTo>
                  <a:lnTo>
                    <a:pt x="51054" y="173831"/>
                  </a:lnTo>
                  <a:lnTo>
                    <a:pt x="29337" y="278987"/>
                  </a:lnTo>
                  <a:lnTo>
                    <a:pt x="11144" y="285464"/>
                  </a:lnTo>
                  <a:lnTo>
                    <a:pt x="0" y="305657"/>
                  </a:lnTo>
                  <a:lnTo>
                    <a:pt x="11811" y="315754"/>
                  </a:lnTo>
                  <a:lnTo>
                    <a:pt x="14002" y="333280"/>
                  </a:lnTo>
                  <a:lnTo>
                    <a:pt x="20002" y="390144"/>
                  </a:lnTo>
                  <a:lnTo>
                    <a:pt x="12764" y="518731"/>
                  </a:lnTo>
                  <a:lnTo>
                    <a:pt x="103061" y="525494"/>
                  </a:lnTo>
                  <a:lnTo>
                    <a:pt x="137255" y="529780"/>
                  </a:lnTo>
                  <a:lnTo>
                    <a:pt x="188595" y="536067"/>
                  </a:lnTo>
                  <a:lnTo>
                    <a:pt x="305086" y="541782"/>
                  </a:lnTo>
                  <a:lnTo>
                    <a:pt x="305086" y="541782"/>
                  </a:lnTo>
                  <a:lnTo>
                    <a:pt x="305086" y="54178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9F73BC74-F8BF-8871-A862-031186EAAA65}"/>
                </a:ext>
              </a:extLst>
            </p:cNvPr>
            <p:cNvSpPr/>
            <p:nvPr/>
          </p:nvSpPr>
          <p:spPr>
            <a:xfrm>
              <a:off x="-1438544" y="2579091"/>
              <a:ext cx="751950" cy="821080"/>
            </a:xfrm>
            <a:custGeom>
              <a:avLst/>
              <a:gdLst>
                <a:gd name="connsiteX0" fmla="*/ 42196 w 446532"/>
                <a:gd name="connsiteY0" fmla="*/ 472916 h 487584"/>
                <a:gd name="connsiteX1" fmla="*/ 189071 w 446532"/>
                <a:gd name="connsiteY1" fmla="*/ 478155 h 487584"/>
                <a:gd name="connsiteX2" fmla="*/ 370142 w 446532"/>
                <a:gd name="connsiteY2" fmla="*/ 487585 h 487584"/>
                <a:gd name="connsiteX3" fmla="*/ 404908 w 446532"/>
                <a:gd name="connsiteY3" fmla="*/ 487490 h 487584"/>
                <a:gd name="connsiteX4" fmla="*/ 420434 w 446532"/>
                <a:gd name="connsiteY4" fmla="*/ 290989 h 487584"/>
                <a:gd name="connsiteX5" fmla="*/ 429863 w 446532"/>
                <a:gd name="connsiteY5" fmla="*/ 180023 h 487584"/>
                <a:gd name="connsiteX6" fmla="*/ 437198 w 446532"/>
                <a:gd name="connsiteY6" fmla="*/ 120491 h 487584"/>
                <a:gd name="connsiteX7" fmla="*/ 430244 w 446532"/>
                <a:gd name="connsiteY7" fmla="*/ 106680 h 487584"/>
                <a:gd name="connsiteX8" fmla="*/ 436626 w 446532"/>
                <a:gd name="connsiteY8" fmla="*/ 90202 h 487584"/>
                <a:gd name="connsiteX9" fmla="*/ 446532 w 446532"/>
                <a:gd name="connsiteY9" fmla="*/ 9430 h 487584"/>
                <a:gd name="connsiteX10" fmla="*/ 424148 w 446532"/>
                <a:gd name="connsiteY10" fmla="*/ 15335 h 487584"/>
                <a:gd name="connsiteX11" fmla="*/ 381953 w 446532"/>
                <a:gd name="connsiteY11" fmla="*/ 5810 h 487584"/>
                <a:gd name="connsiteX12" fmla="*/ 300133 w 446532"/>
                <a:gd name="connsiteY12" fmla="*/ 0 h 487584"/>
                <a:gd name="connsiteX13" fmla="*/ 239268 w 446532"/>
                <a:gd name="connsiteY13" fmla="*/ 1143 h 487584"/>
                <a:gd name="connsiteX14" fmla="*/ 212598 w 446532"/>
                <a:gd name="connsiteY14" fmla="*/ 6477 h 487584"/>
                <a:gd name="connsiteX15" fmla="*/ 162973 w 446532"/>
                <a:gd name="connsiteY15" fmla="*/ 21908 h 487584"/>
                <a:gd name="connsiteX16" fmla="*/ 137922 w 446532"/>
                <a:gd name="connsiteY16" fmla="*/ 49054 h 487584"/>
                <a:gd name="connsiteX17" fmla="*/ 139065 w 446532"/>
                <a:gd name="connsiteY17" fmla="*/ 75057 h 487584"/>
                <a:gd name="connsiteX18" fmla="*/ 117158 w 446532"/>
                <a:gd name="connsiteY18" fmla="*/ 76676 h 487584"/>
                <a:gd name="connsiteX19" fmla="*/ 104394 w 446532"/>
                <a:gd name="connsiteY19" fmla="*/ 109633 h 487584"/>
                <a:gd name="connsiteX20" fmla="*/ 91154 w 446532"/>
                <a:gd name="connsiteY20" fmla="*/ 146780 h 487584"/>
                <a:gd name="connsiteX21" fmla="*/ 80486 w 446532"/>
                <a:gd name="connsiteY21" fmla="*/ 162782 h 487584"/>
                <a:gd name="connsiteX22" fmla="*/ 15812 w 446532"/>
                <a:gd name="connsiteY22" fmla="*/ 159067 h 487584"/>
                <a:gd name="connsiteX23" fmla="*/ 6477 w 446532"/>
                <a:gd name="connsiteY23" fmla="*/ 270129 h 487584"/>
                <a:gd name="connsiteX24" fmla="*/ 4477 w 446532"/>
                <a:gd name="connsiteY24" fmla="*/ 321659 h 487584"/>
                <a:gd name="connsiteX25" fmla="*/ 0 w 446532"/>
                <a:gd name="connsiteY25" fmla="*/ 463391 h 487584"/>
                <a:gd name="connsiteX26" fmla="*/ 16002 w 446532"/>
                <a:gd name="connsiteY26" fmla="*/ 474059 h 487584"/>
                <a:gd name="connsiteX27" fmla="*/ 42196 w 446532"/>
                <a:gd name="connsiteY27" fmla="*/ 472916 h 487584"/>
                <a:gd name="connsiteX28" fmla="*/ 42196 w 446532"/>
                <a:gd name="connsiteY28" fmla="*/ 472916 h 487584"/>
                <a:gd name="connsiteX29" fmla="*/ 42196 w 446532"/>
                <a:gd name="connsiteY29" fmla="*/ 472916 h 48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46532" h="487584">
                  <a:moveTo>
                    <a:pt x="42196" y="472916"/>
                  </a:moveTo>
                  <a:lnTo>
                    <a:pt x="189071" y="478155"/>
                  </a:lnTo>
                  <a:lnTo>
                    <a:pt x="370142" y="487585"/>
                  </a:lnTo>
                  <a:lnTo>
                    <a:pt x="404908" y="487490"/>
                  </a:lnTo>
                  <a:lnTo>
                    <a:pt x="420434" y="290989"/>
                  </a:lnTo>
                  <a:lnTo>
                    <a:pt x="429863" y="180023"/>
                  </a:lnTo>
                  <a:lnTo>
                    <a:pt x="437198" y="120491"/>
                  </a:lnTo>
                  <a:lnTo>
                    <a:pt x="430244" y="106680"/>
                  </a:lnTo>
                  <a:lnTo>
                    <a:pt x="436626" y="90202"/>
                  </a:lnTo>
                  <a:lnTo>
                    <a:pt x="446532" y="9430"/>
                  </a:lnTo>
                  <a:lnTo>
                    <a:pt x="424148" y="15335"/>
                  </a:lnTo>
                  <a:lnTo>
                    <a:pt x="381953" y="5810"/>
                  </a:lnTo>
                  <a:lnTo>
                    <a:pt x="300133" y="0"/>
                  </a:lnTo>
                  <a:lnTo>
                    <a:pt x="239268" y="1143"/>
                  </a:lnTo>
                  <a:lnTo>
                    <a:pt x="212598" y="6477"/>
                  </a:lnTo>
                  <a:lnTo>
                    <a:pt x="162973" y="21908"/>
                  </a:lnTo>
                  <a:lnTo>
                    <a:pt x="137922" y="49054"/>
                  </a:lnTo>
                  <a:lnTo>
                    <a:pt x="139065" y="75057"/>
                  </a:lnTo>
                  <a:lnTo>
                    <a:pt x="117158" y="76676"/>
                  </a:lnTo>
                  <a:lnTo>
                    <a:pt x="104394" y="109633"/>
                  </a:lnTo>
                  <a:lnTo>
                    <a:pt x="91154" y="146780"/>
                  </a:lnTo>
                  <a:lnTo>
                    <a:pt x="80486" y="162782"/>
                  </a:lnTo>
                  <a:lnTo>
                    <a:pt x="15812" y="159067"/>
                  </a:lnTo>
                  <a:lnTo>
                    <a:pt x="6477" y="270129"/>
                  </a:lnTo>
                  <a:lnTo>
                    <a:pt x="4477" y="321659"/>
                  </a:lnTo>
                  <a:lnTo>
                    <a:pt x="0" y="463391"/>
                  </a:lnTo>
                  <a:lnTo>
                    <a:pt x="16002" y="474059"/>
                  </a:lnTo>
                  <a:lnTo>
                    <a:pt x="42196" y="472916"/>
                  </a:lnTo>
                  <a:lnTo>
                    <a:pt x="42196" y="472916"/>
                  </a:lnTo>
                  <a:lnTo>
                    <a:pt x="42196" y="4729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3EE9F6BC-14CC-E3AA-971F-8B9DED20A662}"/>
                </a:ext>
              </a:extLst>
            </p:cNvPr>
            <p:cNvSpPr/>
            <p:nvPr/>
          </p:nvSpPr>
          <p:spPr>
            <a:xfrm>
              <a:off x="-1229544" y="965159"/>
              <a:ext cx="895025" cy="753874"/>
            </a:xfrm>
            <a:custGeom>
              <a:avLst/>
              <a:gdLst>
                <a:gd name="connsiteX0" fmla="*/ 104680 w 531495"/>
                <a:gd name="connsiteY0" fmla="*/ 447675 h 447675"/>
                <a:gd name="connsiteX1" fmla="*/ 111062 w 531495"/>
                <a:gd name="connsiteY1" fmla="*/ 431197 h 447675"/>
                <a:gd name="connsiteX2" fmla="*/ 130207 w 531495"/>
                <a:gd name="connsiteY2" fmla="*/ 416242 h 447675"/>
                <a:gd name="connsiteX3" fmla="*/ 376809 w 531495"/>
                <a:gd name="connsiteY3" fmla="*/ 420719 h 447675"/>
                <a:gd name="connsiteX4" fmla="*/ 458438 w 531495"/>
                <a:gd name="connsiteY4" fmla="*/ 426434 h 447675"/>
                <a:gd name="connsiteX5" fmla="*/ 523018 w 531495"/>
                <a:gd name="connsiteY5" fmla="*/ 430054 h 447675"/>
                <a:gd name="connsiteX6" fmla="*/ 531495 w 531495"/>
                <a:gd name="connsiteY6" fmla="*/ 396526 h 447675"/>
                <a:gd name="connsiteX7" fmla="*/ 488252 w 531495"/>
                <a:gd name="connsiteY7" fmla="*/ 395478 h 447675"/>
                <a:gd name="connsiteX8" fmla="*/ 493014 w 531495"/>
                <a:gd name="connsiteY8" fmla="*/ 357092 h 447675"/>
                <a:gd name="connsiteX9" fmla="*/ 495491 w 531495"/>
                <a:gd name="connsiteY9" fmla="*/ 266509 h 447675"/>
                <a:gd name="connsiteX10" fmla="*/ 499110 w 531495"/>
                <a:gd name="connsiteY10" fmla="*/ 202025 h 447675"/>
                <a:gd name="connsiteX11" fmla="*/ 504349 w 531495"/>
                <a:gd name="connsiteY11" fmla="*/ 159448 h 447675"/>
                <a:gd name="connsiteX12" fmla="*/ 509492 w 531495"/>
                <a:gd name="connsiteY12" fmla="*/ 47530 h 447675"/>
                <a:gd name="connsiteX13" fmla="*/ 513207 w 531495"/>
                <a:gd name="connsiteY13" fmla="*/ 17717 h 447675"/>
                <a:gd name="connsiteX14" fmla="*/ 478536 w 531495"/>
                <a:gd name="connsiteY14" fmla="*/ 17717 h 447675"/>
                <a:gd name="connsiteX15" fmla="*/ 250603 w 531495"/>
                <a:gd name="connsiteY15" fmla="*/ 2572 h 447675"/>
                <a:gd name="connsiteX16" fmla="*/ 194596 w 531495"/>
                <a:gd name="connsiteY16" fmla="*/ 0 h 447675"/>
                <a:gd name="connsiteX17" fmla="*/ 189357 w 531495"/>
                <a:gd name="connsiteY17" fmla="*/ 42672 h 447675"/>
                <a:gd name="connsiteX18" fmla="*/ 129064 w 531495"/>
                <a:gd name="connsiteY18" fmla="*/ 39529 h 447675"/>
                <a:gd name="connsiteX19" fmla="*/ 68771 w 531495"/>
                <a:gd name="connsiteY19" fmla="*/ 36385 h 447675"/>
                <a:gd name="connsiteX20" fmla="*/ 65151 w 531495"/>
                <a:gd name="connsiteY20" fmla="*/ 100870 h 447675"/>
                <a:gd name="connsiteX21" fmla="*/ 52292 w 531495"/>
                <a:gd name="connsiteY21" fmla="*/ 99346 h 447675"/>
                <a:gd name="connsiteX22" fmla="*/ 29908 w 531495"/>
                <a:gd name="connsiteY22" fmla="*/ 105251 h 447675"/>
                <a:gd name="connsiteX23" fmla="*/ 20383 w 531495"/>
                <a:gd name="connsiteY23" fmla="*/ 181927 h 447675"/>
                <a:gd name="connsiteX24" fmla="*/ 16764 w 531495"/>
                <a:gd name="connsiteY24" fmla="*/ 246412 h 447675"/>
                <a:gd name="connsiteX25" fmla="*/ 7429 w 531495"/>
                <a:gd name="connsiteY25" fmla="*/ 357759 h 447675"/>
                <a:gd name="connsiteX26" fmla="*/ 0 w 531495"/>
                <a:gd name="connsiteY26" fmla="*/ 417481 h 447675"/>
                <a:gd name="connsiteX27" fmla="*/ 1143 w 531495"/>
                <a:gd name="connsiteY27" fmla="*/ 443579 h 447675"/>
                <a:gd name="connsiteX28" fmla="*/ 100394 w 531495"/>
                <a:gd name="connsiteY28" fmla="*/ 447199 h 447675"/>
                <a:gd name="connsiteX29" fmla="*/ 104680 w 531495"/>
                <a:gd name="connsiteY29" fmla="*/ 447675 h 447675"/>
                <a:gd name="connsiteX30" fmla="*/ 104680 w 531495"/>
                <a:gd name="connsiteY30" fmla="*/ 447675 h 447675"/>
                <a:gd name="connsiteX31" fmla="*/ 104680 w 531495"/>
                <a:gd name="connsiteY31" fmla="*/ 447675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31495" h="447675">
                  <a:moveTo>
                    <a:pt x="104680" y="447675"/>
                  </a:moveTo>
                  <a:lnTo>
                    <a:pt x="111062" y="431197"/>
                  </a:lnTo>
                  <a:lnTo>
                    <a:pt x="130207" y="416242"/>
                  </a:lnTo>
                  <a:lnTo>
                    <a:pt x="376809" y="420719"/>
                  </a:lnTo>
                  <a:lnTo>
                    <a:pt x="458438" y="426434"/>
                  </a:lnTo>
                  <a:lnTo>
                    <a:pt x="523018" y="430054"/>
                  </a:lnTo>
                  <a:lnTo>
                    <a:pt x="531495" y="396526"/>
                  </a:lnTo>
                  <a:lnTo>
                    <a:pt x="488252" y="395478"/>
                  </a:lnTo>
                  <a:lnTo>
                    <a:pt x="493014" y="357092"/>
                  </a:lnTo>
                  <a:lnTo>
                    <a:pt x="495491" y="266509"/>
                  </a:lnTo>
                  <a:lnTo>
                    <a:pt x="499110" y="202025"/>
                  </a:lnTo>
                  <a:lnTo>
                    <a:pt x="504349" y="159448"/>
                  </a:lnTo>
                  <a:lnTo>
                    <a:pt x="509492" y="47530"/>
                  </a:lnTo>
                  <a:lnTo>
                    <a:pt x="513207" y="17717"/>
                  </a:lnTo>
                  <a:lnTo>
                    <a:pt x="478536" y="17717"/>
                  </a:lnTo>
                  <a:lnTo>
                    <a:pt x="250603" y="2572"/>
                  </a:lnTo>
                  <a:lnTo>
                    <a:pt x="194596" y="0"/>
                  </a:lnTo>
                  <a:lnTo>
                    <a:pt x="189357" y="42672"/>
                  </a:lnTo>
                  <a:lnTo>
                    <a:pt x="129064" y="39529"/>
                  </a:lnTo>
                  <a:lnTo>
                    <a:pt x="68771" y="36385"/>
                  </a:lnTo>
                  <a:lnTo>
                    <a:pt x="65151" y="100870"/>
                  </a:lnTo>
                  <a:lnTo>
                    <a:pt x="52292" y="99346"/>
                  </a:lnTo>
                  <a:lnTo>
                    <a:pt x="29908" y="105251"/>
                  </a:lnTo>
                  <a:lnTo>
                    <a:pt x="20383" y="181927"/>
                  </a:lnTo>
                  <a:lnTo>
                    <a:pt x="16764" y="246412"/>
                  </a:lnTo>
                  <a:lnTo>
                    <a:pt x="7429" y="357759"/>
                  </a:lnTo>
                  <a:lnTo>
                    <a:pt x="0" y="417481"/>
                  </a:lnTo>
                  <a:lnTo>
                    <a:pt x="1143" y="443579"/>
                  </a:lnTo>
                  <a:lnTo>
                    <a:pt x="100394" y="447199"/>
                  </a:lnTo>
                  <a:lnTo>
                    <a:pt x="104680" y="447675"/>
                  </a:lnTo>
                  <a:lnTo>
                    <a:pt x="104680" y="447675"/>
                  </a:lnTo>
                  <a:lnTo>
                    <a:pt x="104680" y="4476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711036F6-0DC7-D26A-8B45-98F7CE805266}"/>
                </a:ext>
              </a:extLst>
            </p:cNvPr>
            <p:cNvSpPr/>
            <p:nvPr/>
          </p:nvSpPr>
          <p:spPr>
            <a:xfrm>
              <a:off x="-495721" y="1632578"/>
              <a:ext cx="501246" cy="981479"/>
            </a:xfrm>
            <a:custGeom>
              <a:avLst/>
              <a:gdLst>
                <a:gd name="connsiteX0" fmla="*/ 49244 w 297656"/>
                <a:gd name="connsiteY0" fmla="*/ 582835 h 582834"/>
                <a:gd name="connsiteX1" fmla="*/ 67913 w 297656"/>
                <a:gd name="connsiteY1" fmla="*/ 572167 h 582834"/>
                <a:gd name="connsiteX2" fmla="*/ 86106 w 297656"/>
                <a:gd name="connsiteY2" fmla="*/ 565690 h 582834"/>
                <a:gd name="connsiteX3" fmla="*/ 102108 w 297656"/>
                <a:gd name="connsiteY3" fmla="*/ 576358 h 582834"/>
                <a:gd name="connsiteX4" fmla="*/ 123539 w 297656"/>
                <a:gd name="connsiteY4" fmla="*/ 579025 h 582834"/>
                <a:gd name="connsiteX5" fmla="*/ 141637 w 297656"/>
                <a:gd name="connsiteY5" fmla="*/ 572548 h 582834"/>
                <a:gd name="connsiteX6" fmla="*/ 152305 w 297656"/>
                <a:gd name="connsiteY6" fmla="*/ 556546 h 582834"/>
                <a:gd name="connsiteX7" fmla="*/ 184880 w 297656"/>
                <a:gd name="connsiteY7" fmla="*/ 538925 h 582834"/>
                <a:gd name="connsiteX8" fmla="*/ 200882 w 297656"/>
                <a:gd name="connsiteY8" fmla="*/ 549593 h 582834"/>
                <a:gd name="connsiteX9" fmla="*/ 216408 w 297656"/>
                <a:gd name="connsiteY9" fmla="*/ 564451 h 582834"/>
                <a:gd name="connsiteX10" fmla="*/ 227648 w 297656"/>
                <a:gd name="connsiteY10" fmla="*/ 578834 h 582834"/>
                <a:gd name="connsiteX11" fmla="*/ 253841 w 297656"/>
                <a:gd name="connsiteY11" fmla="*/ 577787 h 582834"/>
                <a:gd name="connsiteX12" fmla="*/ 268224 w 297656"/>
                <a:gd name="connsiteY12" fmla="*/ 566547 h 582834"/>
                <a:gd name="connsiteX13" fmla="*/ 275082 w 297656"/>
                <a:gd name="connsiteY13" fmla="*/ 545783 h 582834"/>
                <a:gd name="connsiteX14" fmla="*/ 254222 w 297656"/>
                <a:gd name="connsiteY14" fmla="*/ 538829 h 582834"/>
                <a:gd name="connsiteX15" fmla="*/ 237649 w 297656"/>
                <a:gd name="connsiteY15" fmla="*/ 532543 h 582834"/>
                <a:gd name="connsiteX16" fmla="*/ 216884 w 297656"/>
                <a:gd name="connsiteY16" fmla="*/ 525589 h 582834"/>
                <a:gd name="connsiteX17" fmla="*/ 206121 w 297656"/>
                <a:gd name="connsiteY17" fmla="*/ 507016 h 582834"/>
                <a:gd name="connsiteX18" fmla="*/ 213074 w 297656"/>
                <a:gd name="connsiteY18" fmla="*/ 486156 h 582834"/>
                <a:gd name="connsiteX19" fmla="*/ 223171 w 297656"/>
                <a:gd name="connsiteY19" fmla="*/ 474440 h 582834"/>
                <a:gd name="connsiteX20" fmla="*/ 250412 w 297656"/>
                <a:gd name="connsiteY20" fmla="*/ 464820 h 582834"/>
                <a:gd name="connsiteX21" fmla="*/ 269558 w 297656"/>
                <a:gd name="connsiteY21" fmla="*/ 449866 h 582834"/>
                <a:gd name="connsiteX22" fmla="*/ 276511 w 297656"/>
                <a:gd name="connsiteY22" fmla="*/ 429101 h 582834"/>
                <a:gd name="connsiteX23" fmla="*/ 275368 w 297656"/>
                <a:gd name="connsiteY23" fmla="*/ 403003 h 582834"/>
                <a:gd name="connsiteX24" fmla="*/ 268891 w 297656"/>
                <a:gd name="connsiteY24" fmla="*/ 384905 h 582834"/>
                <a:gd name="connsiteX25" fmla="*/ 257651 w 297656"/>
                <a:gd name="connsiteY25" fmla="*/ 370522 h 582834"/>
                <a:gd name="connsiteX26" fmla="*/ 250698 w 297656"/>
                <a:gd name="connsiteY26" fmla="*/ 356711 h 582834"/>
                <a:gd name="connsiteX27" fmla="*/ 240506 w 297656"/>
                <a:gd name="connsiteY27" fmla="*/ 333851 h 582834"/>
                <a:gd name="connsiteX28" fmla="*/ 233553 w 297656"/>
                <a:gd name="connsiteY28" fmla="*/ 319945 h 582834"/>
                <a:gd name="connsiteX29" fmla="*/ 223361 w 297656"/>
                <a:gd name="connsiteY29" fmla="*/ 297085 h 582834"/>
                <a:gd name="connsiteX30" fmla="*/ 230791 w 297656"/>
                <a:gd name="connsiteY30" fmla="*/ 272034 h 582834"/>
                <a:gd name="connsiteX31" fmla="*/ 237744 w 297656"/>
                <a:gd name="connsiteY31" fmla="*/ 251269 h 582834"/>
                <a:gd name="connsiteX32" fmla="*/ 245650 w 297656"/>
                <a:gd name="connsiteY32" fmla="*/ 221933 h 582834"/>
                <a:gd name="connsiteX33" fmla="*/ 239173 w 297656"/>
                <a:gd name="connsiteY33" fmla="*/ 203835 h 582834"/>
                <a:gd name="connsiteX34" fmla="*/ 233267 w 297656"/>
                <a:gd name="connsiteY34" fmla="*/ 181451 h 582834"/>
                <a:gd name="connsiteX35" fmla="*/ 231648 w 297656"/>
                <a:gd name="connsiteY35" fmla="*/ 159639 h 582834"/>
                <a:gd name="connsiteX36" fmla="*/ 242792 w 297656"/>
                <a:gd name="connsiteY36" fmla="*/ 139446 h 582834"/>
                <a:gd name="connsiteX37" fmla="*/ 262033 w 297656"/>
                <a:gd name="connsiteY37" fmla="*/ 124492 h 582834"/>
                <a:gd name="connsiteX38" fmla="*/ 276416 w 297656"/>
                <a:gd name="connsiteY38" fmla="*/ 113252 h 582834"/>
                <a:gd name="connsiteX39" fmla="*/ 288131 w 297656"/>
                <a:gd name="connsiteY39" fmla="*/ 88773 h 582834"/>
                <a:gd name="connsiteX40" fmla="*/ 295561 w 297656"/>
                <a:gd name="connsiteY40" fmla="*/ 63722 h 582834"/>
                <a:gd name="connsiteX41" fmla="*/ 297656 w 297656"/>
                <a:gd name="connsiteY41" fmla="*/ 46672 h 582834"/>
                <a:gd name="connsiteX42" fmla="*/ 280607 w 297656"/>
                <a:gd name="connsiteY42" fmla="*/ 44577 h 582834"/>
                <a:gd name="connsiteX43" fmla="*/ 258699 w 297656"/>
                <a:gd name="connsiteY43" fmla="*/ 46196 h 582834"/>
                <a:gd name="connsiteX44" fmla="*/ 241078 w 297656"/>
                <a:gd name="connsiteY44" fmla="*/ 48292 h 582834"/>
                <a:gd name="connsiteX45" fmla="*/ 243650 w 297656"/>
                <a:gd name="connsiteY45" fmla="*/ 27051 h 582834"/>
                <a:gd name="connsiteX46" fmla="*/ 237268 w 297656"/>
                <a:gd name="connsiteY46" fmla="*/ 8953 h 582834"/>
                <a:gd name="connsiteX47" fmla="*/ 216408 w 297656"/>
                <a:gd name="connsiteY47" fmla="*/ 2000 h 582834"/>
                <a:gd name="connsiteX48" fmla="*/ 194500 w 297656"/>
                <a:gd name="connsiteY48" fmla="*/ 3619 h 582834"/>
                <a:gd name="connsiteX49" fmla="*/ 146971 w 297656"/>
                <a:gd name="connsiteY49" fmla="*/ 2095 h 582834"/>
                <a:gd name="connsiteX50" fmla="*/ 116586 w 297656"/>
                <a:gd name="connsiteY50" fmla="*/ 2667 h 582834"/>
                <a:gd name="connsiteX51" fmla="*/ 95155 w 297656"/>
                <a:gd name="connsiteY51" fmla="*/ 0 h 582834"/>
                <a:gd name="connsiteX52" fmla="*/ 90964 w 297656"/>
                <a:gd name="connsiteY52" fmla="*/ 34099 h 582834"/>
                <a:gd name="connsiteX53" fmla="*/ 85725 w 297656"/>
                <a:gd name="connsiteY53" fmla="*/ 76771 h 582834"/>
                <a:gd name="connsiteX54" fmla="*/ 74771 w 297656"/>
                <a:gd name="connsiteY54" fmla="*/ 200882 h 582834"/>
                <a:gd name="connsiteX55" fmla="*/ 71152 w 297656"/>
                <a:gd name="connsiteY55" fmla="*/ 265271 h 582834"/>
                <a:gd name="connsiteX56" fmla="*/ 67437 w 297656"/>
                <a:gd name="connsiteY56" fmla="*/ 295180 h 582834"/>
                <a:gd name="connsiteX57" fmla="*/ 56769 w 297656"/>
                <a:gd name="connsiteY57" fmla="*/ 311182 h 582834"/>
                <a:gd name="connsiteX58" fmla="*/ 29146 w 297656"/>
                <a:gd name="connsiteY58" fmla="*/ 359664 h 582834"/>
                <a:gd name="connsiteX59" fmla="*/ 12097 w 297656"/>
                <a:gd name="connsiteY59" fmla="*/ 392144 h 582834"/>
                <a:gd name="connsiteX60" fmla="*/ 8954 w 297656"/>
                <a:gd name="connsiteY60" fmla="*/ 417767 h 582834"/>
                <a:gd name="connsiteX61" fmla="*/ 0 w 297656"/>
                <a:gd name="connsiteY61" fmla="*/ 524827 h 582834"/>
                <a:gd name="connsiteX62" fmla="*/ 16097 w 297656"/>
                <a:gd name="connsiteY62" fmla="*/ 535400 h 582834"/>
                <a:gd name="connsiteX63" fmla="*/ 32671 w 297656"/>
                <a:gd name="connsiteY63" fmla="*/ 541782 h 582834"/>
                <a:gd name="connsiteX64" fmla="*/ 39053 w 297656"/>
                <a:gd name="connsiteY64" fmla="*/ 559880 h 582834"/>
                <a:gd name="connsiteX65" fmla="*/ 45529 w 297656"/>
                <a:gd name="connsiteY65" fmla="*/ 577977 h 582834"/>
                <a:gd name="connsiteX66" fmla="*/ 49244 w 297656"/>
                <a:gd name="connsiteY66" fmla="*/ 582835 h 582834"/>
                <a:gd name="connsiteX67" fmla="*/ 49244 w 297656"/>
                <a:gd name="connsiteY67" fmla="*/ 582835 h 582834"/>
                <a:gd name="connsiteX68" fmla="*/ 49244 w 297656"/>
                <a:gd name="connsiteY68" fmla="*/ 582835 h 58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97656" h="582834">
                  <a:moveTo>
                    <a:pt x="49244" y="582835"/>
                  </a:moveTo>
                  <a:lnTo>
                    <a:pt x="67913" y="572167"/>
                  </a:lnTo>
                  <a:lnTo>
                    <a:pt x="86106" y="565690"/>
                  </a:lnTo>
                  <a:lnTo>
                    <a:pt x="102108" y="576358"/>
                  </a:lnTo>
                  <a:lnTo>
                    <a:pt x="123539" y="579025"/>
                  </a:lnTo>
                  <a:lnTo>
                    <a:pt x="141637" y="572548"/>
                  </a:lnTo>
                  <a:lnTo>
                    <a:pt x="152305" y="556546"/>
                  </a:lnTo>
                  <a:lnTo>
                    <a:pt x="184880" y="538925"/>
                  </a:lnTo>
                  <a:lnTo>
                    <a:pt x="200882" y="549593"/>
                  </a:lnTo>
                  <a:lnTo>
                    <a:pt x="216408" y="564451"/>
                  </a:lnTo>
                  <a:lnTo>
                    <a:pt x="227648" y="578834"/>
                  </a:lnTo>
                  <a:lnTo>
                    <a:pt x="253841" y="577787"/>
                  </a:lnTo>
                  <a:lnTo>
                    <a:pt x="268224" y="566547"/>
                  </a:lnTo>
                  <a:lnTo>
                    <a:pt x="275082" y="545783"/>
                  </a:lnTo>
                  <a:lnTo>
                    <a:pt x="254222" y="538829"/>
                  </a:lnTo>
                  <a:lnTo>
                    <a:pt x="237649" y="532543"/>
                  </a:lnTo>
                  <a:lnTo>
                    <a:pt x="216884" y="525589"/>
                  </a:lnTo>
                  <a:lnTo>
                    <a:pt x="206121" y="507016"/>
                  </a:lnTo>
                  <a:lnTo>
                    <a:pt x="213074" y="486156"/>
                  </a:lnTo>
                  <a:lnTo>
                    <a:pt x="223171" y="474440"/>
                  </a:lnTo>
                  <a:lnTo>
                    <a:pt x="250412" y="464820"/>
                  </a:lnTo>
                  <a:lnTo>
                    <a:pt x="269558" y="449866"/>
                  </a:lnTo>
                  <a:lnTo>
                    <a:pt x="276511" y="429101"/>
                  </a:lnTo>
                  <a:lnTo>
                    <a:pt x="275368" y="403003"/>
                  </a:lnTo>
                  <a:lnTo>
                    <a:pt x="268891" y="384905"/>
                  </a:lnTo>
                  <a:lnTo>
                    <a:pt x="257651" y="370522"/>
                  </a:lnTo>
                  <a:lnTo>
                    <a:pt x="250698" y="356711"/>
                  </a:lnTo>
                  <a:lnTo>
                    <a:pt x="240506" y="333851"/>
                  </a:lnTo>
                  <a:lnTo>
                    <a:pt x="233553" y="319945"/>
                  </a:lnTo>
                  <a:lnTo>
                    <a:pt x="223361" y="297085"/>
                  </a:lnTo>
                  <a:lnTo>
                    <a:pt x="230791" y="272034"/>
                  </a:lnTo>
                  <a:lnTo>
                    <a:pt x="237744" y="251269"/>
                  </a:lnTo>
                  <a:lnTo>
                    <a:pt x="245650" y="221933"/>
                  </a:lnTo>
                  <a:lnTo>
                    <a:pt x="239173" y="203835"/>
                  </a:lnTo>
                  <a:lnTo>
                    <a:pt x="233267" y="181451"/>
                  </a:lnTo>
                  <a:lnTo>
                    <a:pt x="231648" y="159639"/>
                  </a:lnTo>
                  <a:lnTo>
                    <a:pt x="242792" y="139446"/>
                  </a:lnTo>
                  <a:lnTo>
                    <a:pt x="262033" y="124492"/>
                  </a:lnTo>
                  <a:lnTo>
                    <a:pt x="276416" y="113252"/>
                  </a:lnTo>
                  <a:lnTo>
                    <a:pt x="288131" y="88773"/>
                  </a:lnTo>
                  <a:lnTo>
                    <a:pt x="295561" y="63722"/>
                  </a:lnTo>
                  <a:lnTo>
                    <a:pt x="297656" y="46672"/>
                  </a:lnTo>
                  <a:lnTo>
                    <a:pt x="280607" y="44577"/>
                  </a:lnTo>
                  <a:lnTo>
                    <a:pt x="258699" y="46196"/>
                  </a:lnTo>
                  <a:lnTo>
                    <a:pt x="241078" y="48292"/>
                  </a:lnTo>
                  <a:lnTo>
                    <a:pt x="243650" y="27051"/>
                  </a:lnTo>
                  <a:lnTo>
                    <a:pt x="237268" y="8953"/>
                  </a:lnTo>
                  <a:lnTo>
                    <a:pt x="216408" y="2000"/>
                  </a:lnTo>
                  <a:lnTo>
                    <a:pt x="194500" y="3619"/>
                  </a:lnTo>
                  <a:lnTo>
                    <a:pt x="146971" y="2095"/>
                  </a:lnTo>
                  <a:lnTo>
                    <a:pt x="116586" y="2667"/>
                  </a:lnTo>
                  <a:lnTo>
                    <a:pt x="95155" y="0"/>
                  </a:lnTo>
                  <a:lnTo>
                    <a:pt x="90964" y="34099"/>
                  </a:lnTo>
                  <a:lnTo>
                    <a:pt x="85725" y="76771"/>
                  </a:lnTo>
                  <a:lnTo>
                    <a:pt x="74771" y="200882"/>
                  </a:lnTo>
                  <a:lnTo>
                    <a:pt x="71152" y="265271"/>
                  </a:lnTo>
                  <a:lnTo>
                    <a:pt x="67437" y="295180"/>
                  </a:lnTo>
                  <a:lnTo>
                    <a:pt x="56769" y="311182"/>
                  </a:lnTo>
                  <a:lnTo>
                    <a:pt x="29146" y="359664"/>
                  </a:lnTo>
                  <a:lnTo>
                    <a:pt x="12097" y="392144"/>
                  </a:lnTo>
                  <a:lnTo>
                    <a:pt x="8954" y="417767"/>
                  </a:lnTo>
                  <a:lnTo>
                    <a:pt x="0" y="524827"/>
                  </a:lnTo>
                  <a:lnTo>
                    <a:pt x="16097" y="535400"/>
                  </a:lnTo>
                  <a:lnTo>
                    <a:pt x="32671" y="541782"/>
                  </a:lnTo>
                  <a:lnTo>
                    <a:pt x="39053" y="559880"/>
                  </a:lnTo>
                  <a:lnTo>
                    <a:pt x="45529" y="577977"/>
                  </a:lnTo>
                  <a:lnTo>
                    <a:pt x="49244" y="582835"/>
                  </a:lnTo>
                  <a:lnTo>
                    <a:pt x="49244" y="582835"/>
                  </a:lnTo>
                  <a:lnTo>
                    <a:pt x="49244" y="58283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84B39FE9-2034-9841-C7B8-46219A506041}"/>
                </a:ext>
              </a:extLst>
            </p:cNvPr>
            <p:cNvSpPr/>
            <p:nvPr/>
          </p:nvSpPr>
          <p:spPr>
            <a:xfrm>
              <a:off x="-756047" y="2513167"/>
              <a:ext cx="697412" cy="904809"/>
            </a:xfrm>
            <a:custGeom>
              <a:avLst/>
              <a:gdLst>
                <a:gd name="connsiteX0" fmla="*/ 123349 w 414146"/>
                <a:gd name="connsiteY0" fmla="*/ 534734 h 537305"/>
                <a:gd name="connsiteX1" fmla="*/ 179165 w 414146"/>
                <a:gd name="connsiteY1" fmla="*/ 537305 h 537305"/>
                <a:gd name="connsiteX2" fmla="*/ 399669 w 414146"/>
                <a:gd name="connsiteY2" fmla="*/ 534162 h 537305"/>
                <a:gd name="connsiteX3" fmla="*/ 405860 w 414146"/>
                <a:gd name="connsiteY3" fmla="*/ 344043 h 537305"/>
                <a:gd name="connsiteX4" fmla="*/ 408432 w 414146"/>
                <a:gd name="connsiteY4" fmla="*/ 288036 h 537305"/>
                <a:gd name="connsiteX5" fmla="*/ 414147 w 414146"/>
                <a:gd name="connsiteY5" fmla="*/ 171641 h 537305"/>
                <a:gd name="connsiteX6" fmla="*/ 398240 w 414146"/>
                <a:gd name="connsiteY6" fmla="*/ 160973 h 537305"/>
                <a:gd name="connsiteX7" fmla="*/ 380714 w 414146"/>
                <a:gd name="connsiteY7" fmla="*/ 163163 h 537305"/>
                <a:gd name="connsiteX8" fmla="*/ 382810 w 414146"/>
                <a:gd name="connsiteY8" fmla="*/ 146018 h 537305"/>
                <a:gd name="connsiteX9" fmla="*/ 384905 w 414146"/>
                <a:gd name="connsiteY9" fmla="*/ 128969 h 537305"/>
                <a:gd name="connsiteX10" fmla="*/ 397097 w 414146"/>
                <a:gd name="connsiteY10" fmla="*/ 100108 h 537305"/>
                <a:gd name="connsiteX11" fmla="*/ 382238 w 414146"/>
                <a:gd name="connsiteY11" fmla="*/ 80963 h 537305"/>
                <a:gd name="connsiteX12" fmla="*/ 377380 w 414146"/>
                <a:gd name="connsiteY12" fmla="*/ 50006 h 537305"/>
                <a:gd name="connsiteX13" fmla="*/ 342805 w 414146"/>
                <a:gd name="connsiteY13" fmla="*/ 15335 h 537305"/>
                <a:gd name="connsiteX14" fmla="*/ 306134 w 414146"/>
                <a:gd name="connsiteY14" fmla="*/ 32480 h 537305"/>
                <a:gd name="connsiteX15" fmla="*/ 295561 w 414146"/>
                <a:gd name="connsiteY15" fmla="*/ 48578 h 537305"/>
                <a:gd name="connsiteX16" fmla="*/ 277463 w 414146"/>
                <a:gd name="connsiteY16" fmla="*/ 54959 h 537305"/>
                <a:gd name="connsiteX17" fmla="*/ 256222 w 414146"/>
                <a:gd name="connsiteY17" fmla="*/ 52388 h 537305"/>
                <a:gd name="connsiteX18" fmla="*/ 236029 w 414146"/>
                <a:gd name="connsiteY18" fmla="*/ 41243 h 537305"/>
                <a:gd name="connsiteX19" fmla="*/ 213170 w 414146"/>
                <a:gd name="connsiteY19" fmla="*/ 51435 h 537305"/>
                <a:gd name="connsiteX20" fmla="*/ 202025 w 414146"/>
                <a:gd name="connsiteY20" fmla="*/ 36957 h 537305"/>
                <a:gd name="connsiteX21" fmla="*/ 190881 w 414146"/>
                <a:gd name="connsiteY21" fmla="*/ 22574 h 537305"/>
                <a:gd name="connsiteX22" fmla="*/ 179165 w 414146"/>
                <a:gd name="connsiteY22" fmla="*/ 12478 h 537305"/>
                <a:gd name="connsiteX23" fmla="*/ 163163 w 414146"/>
                <a:gd name="connsiteY23" fmla="*/ 1810 h 537305"/>
                <a:gd name="connsiteX24" fmla="*/ 42577 w 414146"/>
                <a:gd name="connsiteY24" fmla="*/ 0 h 537305"/>
                <a:gd name="connsiteX25" fmla="*/ 53245 w 414146"/>
                <a:gd name="connsiteY25" fmla="*/ 18669 h 537305"/>
                <a:gd name="connsiteX26" fmla="*/ 31051 w 414146"/>
                <a:gd name="connsiteY26" fmla="*/ 128683 h 537305"/>
                <a:gd name="connsiteX27" fmla="*/ 24670 w 414146"/>
                <a:gd name="connsiteY27" fmla="*/ 145256 h 537305"/>
                <a:gd name="connsiteX28" fmla="*/ 31623 w 414146"/>
                <a:gd name="connsiteY28" fmla="*/ 159067 h 537305"/>
                <a:gd name="connsiteX29" fmla="*/ 24193 w 414146"/>
                <a:gd name="connsiteY29" fmla="*/ 218884 h 537305"/>
                <a:gd name="connsiteX30" fmla="*/ 14764 w 414146"/>
                <a:gd name="connsiteY30" fmla="*/ 330517 h 537305"/>
                <a:gd name="connsiteX31" fmla="*/ 0 w 414146"/>
                <a:gd name="connsiteY31" fmla="*/ 519494 h 537305"/>
                <a:gd name="connsiteX32" fmla="*/ 16002 w 414146"/>
                <a:gd name="connsiteY32" fmla="*/ 530162 h 537305"/>
                <a:gd name="connsiteX33" fmla="*/ 123349 w 414146"/>
                <a:gd name="connsiteY33" fmla="*/ 534734 h 537305"/>
                <a:gd name="connsiteX34" fmla="*/ 123349 w 414146"/>
                <a:gd name="connsiteY34" fmla="*/ 534734 h 537305"/>
                <a:gd name="connsiteX35" fmla="*/ 123349 w 414146"/>
                <a:gd name="connsiteY35" fmla="*/ 534734 h 53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14146" h="537305">
                  <a:moveTo>
                    <a:pt x="123349" y="534734"/>
                  </a:moveTo>
                  <a:lnTo>
                    <a:pt x="179165" y="537305"/>
                  </a:lnTo>
                  <a:lnTo>
                    <a:pt x="399669" y="534162"/>
                  </a:lnTo>
                  <a:lnTo>
                    <a:pt x="405860" y="344043"/>
                  </a:lnTo>
                  <a:lnTo>
                    <a:pt x="408432" y="288036"/>
                  </a:lnTo>
                  <a:lnTo>
                    <a:pt x="414147" y="171641"/>
                  </a:lnTo>
                  <a:lnTo>
                    <a:pt x="398240" y="160973"/>
                  </a:lnTo>
                  <a:lnTo>
                    <a:pt x="380714" y="163163"/>
                  </a:lnTo>
                  <a:lnTo>
                    <a:pt x="382810" y="146018"/>
                  </a:lnTo>
                  <a:lnTo>
                    <a:pt x="384905" y="128969"/>
                  </a:lnTo>
                  <a:lnTo>
                    <a:pt x="397097" y="100108"/>
                  </a:lnTo>
                  <a:lnTo>
                    <a:pt x="382238" y="80963"/>
                  </a:lnTo>
                  <a:lnTo>
                    <a:pt x="377380" y="50006"/>
                  </a:lnTo>
                  <a:lnTo>
                    <a:pt x="342805" y="15335"/>
                  </a:lnTo>
                  <a:lnTo>
                    <a:pt x="306134" y="32480"/>
                  </a:lnTo>
                  <a:lnTo>
                    <a:pt x="295561" y="48578"/>
                  </a:lnTo>
                  <a:lnTo>
                    <a:pt x="277463" y="54959"/>
                  </a:lnTo>
                  <a:lnTo>
                    <a:pt x="256222" y="52388"/>
                  </a:lnTo>
                  <a:lnTo>
                    <a:pt x="236029" y="41243"/>
                  </a:lnTo>
                  <a:lnTo>
                    <a:pt x="213170" y="51435"/>
                  </a:lnTo>
                  <a:lnTo>
                    <a:pt x="202025" y="36957"/>
                  </a:lnTo>
                  <a:lnTo>
                    <a:pt x="190881" y="22574"/>
                  </a:lnTo>
                  <a:lnTo>
                    <a:pt x="179165" y="12478"/>
                  </a:lnTo>
                  <a:lnTo>
                    <a:pt x="163163" y="1810"/>
                  </a:lnTo>
                  <a:lnTo>
                    <a:pt x="42577" y="0"/>
                  </a:lnTo>
                  <a:lnTo>
                    <a:pt x="53245" y="18669"/>
                  </a:lnTo>
                  <a:lnTo>
                    <a:pt x="31051" y="128683"/>
                  </a:lnTo>
                  <a:lnTo>
                    <a:pt x="24670" y="145256"/>
                  </a:lnTo>
                  <a:lnTo>
                    <a:pt x="31623" y="159067"/>
                  </a:lnTo>
                  <a:lnTo>
                    <a:pt x="24193" y="218884"/>
                  </a:lnTo>
                  <a:lnTo>
                    <a:pt x="14764" y="330517"/>
                  </a:lnTo>
                  <a:lnTo>
                    <a:pt x="0" y="519494"/>
                  </a:lnTo>
                  <a:lnTo>
                    <a:pt x="16002" y="530162"/>
                  </a:lnTo>
                  <a:lnTo>
                    <a:pt x="123349" y="534734"/>
                  </a:lnTo>
                  <a:lnTo>
                    <a:pt x="123349" y="534734"/>
                  </a:lnTo>
                  <a:lnTo>
                    <a:pt x="123349" y="53473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E46EF9A3-01CF-9441-B6F1-B6B0678D0F3D}"/>
                </a:ext>
              </a:extLst>
            </p:cNvPr>
            <p:cNvSpPr/>
            <p:nvPr/>
          </p:nvSpPr>
          <p:spPr>
            <a:xfrm>
              <a:off x="-1091441" y="1643004"/>
              <a:ext cx="750345" cy="887486"/>
            </a:xfrm>
            <a:custGeom>
              <a:avLst/>
              <a:gdLst>
                <a:gd name="connsiteX0" fmla="*/ 357759 w 445579"/>
                <a:gd name="connsiteY0" fmla="*/ 527018 h 527018"/>
                <a:gd name="connsiteX1" fmla="*/ 363474 w 445579"/>
                <a:gd name="connsiteY1" fmla="*/ 410813 h 527018"/>
                <a:gd name="connsiteX2" fmla="*/ 366617 w 445579"/>
                <a:gd name="connsiteY2" fmla="*/ 385191 h 527018"/>
                <a:gd name="connsiteX3" fmla="*/ 377762 w 445579"/>
                <a:gd name="connsiteY3" fmla="*/ 364903 h 527018"/>
                <a:gd name="connsiteX4" fmla="*/ 421958 w 445579"/>
                <a:gd name="connsiteY4" fmla="*/ 288036 h 527018"/>
                <a:gd name="connsiteX5" fmla="*/ 424053 w 445579"/>
                <a:gd name="connsiteY5" fmla="*/ 270986 h 527018"/>
                <a:gd name="connsiteX6" fmla="*/ 439198 w 445579"/>
                <a:gd name="connsiteY6" fmla="*/ 77915 h 527018"/>
                <a:gd name="connsiteX7" fmla="*/ 445580 w 445579"/>
                <a:gd name="connsiteY7" fmla="*/ 26670 h 527018"/>
                <a:gd name="connsiteX8" fmla="*/ 380905 w 445579"/>
                <a:gd name="connsiteY8" fmla="*/ 23051 h 527018"/>
                <a:gd name="connsiteX9" fmla="*/ 54007 w 445579"/>
                <a:gd name="connsiteY9" fmla="*/ 0 h 527018"/>
                <a:gd name="connsiteX10" fmla="*/ 34290 w 445579"/>
                <a:gd name="connsiteY10" fmla="*/ 19241 h 527018"/>
                <a:gd name="connsiteX11" fmla="*/ 22574 w 445579"/>
                <a:gd name="connsiteY11" fmla="*/ 43815 h 527018"/>
                <a:gd name="connsiteX12" fmla="*/ 4667 w 445579"/>
                <a:gd name="connsiteY12" fmla="*/ 223552 h 527018"/>
                <a:gd name="connsiteX13" fmla="*/ 10096 w 445579"/>
                <a:gd name="connsiteY13" fmla="*/ 250222 h 527018"/>
                <a:gd name="connsiteX14" fmla="*/ 0 w 445579"/>
                <a:gd name="connsiteY14" fmla="*/ 296609 h 527018"/>
                <a:gd name="connsiteX15" fmla="*/ 17621 w 445579"/>
                <a:gd name="connsiteY15" fmla="*/ 294418 h 527018"/>
                <a:gd name="connsiteX16" fmla="*/ 42767 w 445579"/>
                <a:gd name="connsiteY16" fmla="*/ 301847 h 527018"/>
                <a:gd name="connsiteX17" fmla="*/ 52959 w 445579"/>
                <a:gd name="connsiteY17" fmla="*/ 324803 h 527018"/>
                <a:gd name="connsiteX18" fmla="*/ 67437 w 445579"/>
                <a:gd name="connsiteY18" fmla="*/ 348234 h 527018"/>
                <a:gd name="connsiteX19" fmla="*/ 77629 w 445579"/>
                <a:gd name="connsiteY19" fmla="*/ 371189 h 527018"/>
                <a:gd name="connsiteX20" fmla="*/ 100584 w 445579"/>
                <a:gd name="connsiteY20" fmla="*/ 395669 h 527018"/>
                <a:gd name="connsiteX21" fmla="*/ 132683 w 445579"/>
                <a:gd name="connsiteY21" fmla="*/ 416909 h 527018"/>
                <a:gd name="connsiteX22" fmla="*/ 162116 w 445579"/>
                <a:gd name="connsiteY22" fmla="*/ 424910 h 527018"/>
                <a:gd name="connsiteX23" fmla="*/ 191453 w 445579"/>
                <a:gd name="connsiteY23" fmla="*/ 432911 h 527018"/>
                <a:gd name="connsiteX24" fmla="*/ 231553 w 445579"/>
                <a:gd name="connsiteY24" fmla="*/ 424815 h 527018"/>
                <a:gd name="connsiteX25" fmla="*/ 241840 w 445579"/>
                <a:gd name="connsiteY25" fmla="*/ 517017 h 527018"/>
                <a:gd name="connsiteX26" fmla="*/ 357759 w 445579"/>
                <a:gd name="connsiteY26" fmla="*/ 527018 h 527018"/>
                <a:gd name="connsiteX27" fmla="*/ 357759 w 445579"/>
                <a:gd name="connsiteY27" fmla="*/ 527018 h 527018"/>
                <a:gd name="connsiteX28" fmla="*/ 357759 w 445579"/>
                <a:gd name="connsiteY28" fmla="*/ 527018 h 52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45579" h="527018">
                  <a:moveTo>
                    <a:pt x="357759" y="527018"/>
                  </a:moveTo>
                  <a:lnTo>
                    <a:pt x="363474" y="410813"/>
                  </a:lnTo>
                  <a:lnTo>
                    <a:pt x="366617" y="385191"/>
                  </a:lnTo>
                  <a:lnTo>
                    <a:pt x="377762" y="364903"/>
                  </a:lnTo>
                  <a:lnTo>
                    <a:pt x="421958" y="288036"/>
                  </a:lnTo>
                  <a:lnTo>
                    <a:pt x="424053" y="270986"/>
                  </a:lnTo>
                  <a:lnTo>
                    <a:pt x="439198" y="77915"/>
                  </a:lnTo>
                  <a:lnTo>
                    <a:pt x="445580" y="26670"/>
                  </a:lnTo>
                  <a:lnTo>
                    <a:pt x="380905" y="23051"/>
                  </a:lnTo>
                  <a:lnTo>
                    <a:pt x="54007" y="0"/>
                  </a:lnTo>
                  <a:lnTo>
                    <a:pt x="34290" y="19241"/>
                  </a:lnTo>
                  <a:lnTo>
                    <a:pt x="22574" y="43815"/>
                  </a:lnTo>
                  <a:lnTo>
                    <a:pt x="4667" y="223552"/>
                  </a:lnTo>
                  <a:lnTo>
                    <a:pt x="10096" y="250222"/>
                  </a:lnTo>
                  <a:lnTo>
                    <a:pt x="0" y="296609"/>
                  </a:lnTo>
                  <a:lnTo>
                    <a:pt x="17621" y="294418"/>
                  </a:lnTo>
                  <a:lnTo>
                    <a:pt x="42767" y="301847"/>
                  </a:lnTo>
                  <a:lnTo>
                    <a:pt x="52959" y="324803"/>
                  </a:lnTo>
                  <a:lnTo>
                    <a:pt x="67437" y="348234"/>
                  </a:lnTo>
                  <a:lnTo>
                    <a:pt x="77629" y="371189"/>
                  </a:lnTo>
                  <a:lnTo>
                    <a:pt x="100584" y="395669"/>
                  </a:lnTo>
                  <a:lnTo>
                    <a:pt x="132683" y="416909"/>
                  </a:lnTo>
                  <a:lnTo>
                    <a:pt x="162116" y="424910"/>
                  </a:lnTo>
                  <a:lnTo>
                    <a:pt x="191453" y="432911"/>
                  </a:lnTo>
                  <a:lnTo>
                    <a:pt x="231553" y="424815"/>
                  </a:lnTo>
                  <a:lnTo>
                    <a:pt x="241840" y="517017"/>
                  </a:lnTo>
                  <a:lnTo>
                    <a:pt x="357759" y="527018"/>
                  </a:lnTo>
                  <a:lnTo>
                    <a:pt x="357759" y="527018"/>
                  </a:lnTo>
                  <a:lnTo>
                    <a:pt x="357759" y="5270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2915E3AD-4BCB-475A-DC98-05A8FE2DA44D}"/>
                </a:ext>
              </a:extLst>
            </p:cNvPr>
            <p:cNvSpPr/>
            <p:nvPr/>
          </p:nvSpPr>
          <p:spPr>
            <a:xfrm>
              <a:off x="-901689" y="226201"/>
              <a:ext cx="918603" cy="823487"/>
            </a:xfrm>
            <a:custGeom>
              <a:avLst/>
              <a:gdLst>
                <a:gd name="connsiteX0" fmla="*/ 314420 w 545496"/>
                <a:gd name="connsiteY0" fmla="*/ 489014 h 489013"/>
                <a:gd name="connsiteX1" fmla="*/ 328803 w 545496"/>
                <a:gd name="connsiteY1" fmla="*/ 477869 h 489013"/>
                <a:gd name="connsiteX2" fmla="*/ 339471 w 545496"/>
                <a:gd name="connsiteY2" fmla="*/ 461867 h 489013"/>
                <a:gd name="connsiteX3" fmla="*/ 353854 w 545496"/>
                <a:gd name="connsiteY3" fmla="*/ 450628 h 489013"/>
                <a:gd name="connsiteX4" fmla="*/ 355949 w 545496"/>
                <a:gd name="connsiteY4" fmla="*/ 433578 h 489013"/>
                <a:gd name="connsiteX5" fmla="*/ 370808 w 545496"/>
                <a:gd name="connsiteY5" fmla="*/ 418147 h 489013"/>
                <a:gd name="connsiteX6" fmla="*/ 377190 w 545496"/>
                <a:gd name="connsiteY6" fmla="*/ 401669 h 489013"/>
                <a:gd name="connsiteX7" fmla="*/ 391573 w 545496"/>
                <a:gd name="connsiteY7" fmla="*/ 390430 h 489013"/>
                <a:gd name="connsiteX8" fmla="*/ 394240 w 545496"/>
                <a:gd name="connsiteY8" fmla="*/ 369094 h 489013"/>
                <a:gd name="connsiteX9" fmla="*/ 416624 w 545496"/>
                <a:gd name="connsiteY9" fmla="*/ 363284 h 489013"/>
                <a:gd name="connsiteX10" fmla="*/ 431006 w 545496"/>
                <a:gd name="connsiteY10" fmla="*/ 352044 h 489013"/>
                <a:gd name="connsiteX11" fmla="*/ 428911 w 545496"/>
                <a:gd name="connsiteY11" fmla="*/ 334518 h 489013"/>
                <a:gd name="connsiteX12" fmla="*/ 443293 w 545496"/>
                <a:gd name="connsiteY12" fmla="*/ 323279 h 489013"/>
                <a:gd name="connsiteX13" fmla="*/ 441103 w 545496"/>
                <a:gd name="connsiteY13" fmla="*/ 305657 h 489013"/>
                <a:gd name="connsiteX14" fmla="*/ 443198 w 545496"/>
                <a:gd name="connsiteY14" fmla="*/ 288703 h 489013"/>
                <a:gd name="connsiteX15" fmla="*/ 434054 w 545496"/>
                <a:gd name="connsiteY15" fmla="*/ 257270 h 489013"/>
                <a:gd name="connsiteX16" fmla="*/ 436150 w 545496"/>
                <a:gd name="connsiteY16" fmla="*/ 240221 h 489013"/>
                <a:gd name="connsiteX17" fmla="*/ 443103 w 545496"/>
                <a:gd name="connsiteY17" fmla="*/ 219456 h 489013"/>
                <a:gd name="connsiteX18" fmla="*/ 441388 w 545496"/>
                <a:gd name="connsiteY18" fmla="*/ 197549 h 489013"/>
                <a:gd name="connsiteX19" fmla="*/ 545497 w 545496"/>
                <a:gd name="connsiteY19" fmla="*/ 197453 h 489013"/>
                <a:gd name="connsiteX20" fmla="*/ 520351 w 545496"/>
                <a:gd name="connsiteY20" fmla="*/ 155448 h 489013"/>
                <a:gd name="connsiteX21" fmla="*/ 505873 w 545496"/>
                <a:gd name="connsiteY21" fmla="*/ 132017 h 489013"/>
                <a:gd name="connsiteX22" fmla="*/ 483965 w 545496"/>
                <a:gd name="connsiteY22" fmla="*/ 99060 h 489013"/>
                <a:gd name="connsiteX23" fmla="*/ 487585 w 545496"/>
                <a:gd name="connsiteY23" fmla="*/ 69152 h 489013"/>
                <a:gd name="connsiteX24" fmla="*/ 487585 w 545496"/>
                <a:gd name="connsiteY24" fmla="*/ 34576 h 489013"/>
                <a:gd name="connsiteX25" fmla="*/ 303943 w 545496"/>
                <a:gd name="connsiteY25" fmla="*/ 11906 h 489013"/>
                <a:gd name="connsiteX26" fmla="*/ 57912 w 545496"/>
                <a:gd name="connsiteY26" fmla="*/ 3143 h 489013"/>
                <a:gd name="connsiteX27" fmla="*/ 32290 w 545496"/>
                <a:gd name="connsiteY27" fmla="*/ 0 h 489013"/>
                <a:gd name="connsiteX28" fmla="*/ 25622 w 545496"/>
                <a:gd name="connsiteY28" fmla="*/ 124682 h 489013"/>
                <a:gd name="connsiteX29" fmla="*/ 5239 w 545496"/>
                <a:gd name="connsiteY29" fmla="*/ 360045 h 489013"/>
                <a:gd name="connsiteX30" fmla="*/ 0 w 545496"/>
                <a:gd name="connsiteY30" fmla="*/ 437293 h 489013"/>
                <a:gd name="connsiteX31" fmla="*/ 56102 w 545496"/>
                <a:gd name="connsiteY31" fmla="*/ 439865 h 489013"/>
                <a:gd name="connsiteX32" fmla="*/ 283940 w 545496"/>
                <a:gd name="connsiteY32" fmla="*/ 455009 h 489013"/>
                <a:gd name="connsiteX33" fmla="*/ 318611 w 545496"/>
                <a:gd name="connsiteY33" fmla="*/ 455009 h 489013"/>
                <a:gd name="connsiteX34" fmla="*/ 314992 w 545496"/>
                <a:gd name="connsiteY34" fmla="*/ 484822 h 489013"/>
                <a:gd name="connsiteX35" fmla="*/ 314420 w 545496"/>
                <a:gd name="connsiteY35" fmla="*/ 489014 h 489013"/>
                <a:gd name="connsiteX36" fmla="*/ 314420 w 545496"/>
                <a:gd name="connsiteY36" fmla="*/ 489014 h 489013"/>
                <a:gd name="connsiteX37" fmla="*/ 314420 w 545496"/>
                <a:gd name="connsiteY37" fmla="*/ 489014 h 48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45496" h="489013">
                  <a:moveTo>
                    <a:pt x="314420" y="489014"/>
                  </a:moveTo>
                  <a:lnTo>
                    <a:pt x="328803" y="477869"/>
                  </a:lnTo>
                  <a:lnTo>
                    <a:pt x="339471" y="461867"/>
                  </a:lnTo>
                  <a:lnTo>
                    <a:pt x="353854" y="450628"/>
                  </a:lnTo>
                  <a:lnTo>
                    <a:pt x="355949" y="433578"/>
                  </a:lnTo>
                  <a:lnTo>
                    <a:pt x="370808" y="418147"/>
                  </a:lnTo>
                  <a:lnTo>
                    <a:pt x="377190" y="401669"/>
                  </a:lnTo>
                  <a:lnTo>
                    <a:pt x="391573" y="390430"/>
                  </a:lnTo>
                  <a:lnTo>
                    <a:pt x="394240" y="369094"/>
                  </a:lnTo>
                  <a:lnTo>
                    <a:pt x="416624" y="363284"/>
                  </a:lnTo>
                  <a:lnTo>
                    <a:pt x="431006" y="352044"/>
                  </a:lnTo>
                  <a:lnTo>
                    <a:pt x="428911" y="334518"/>
                  </a:lnTo>
                  <a:lnTo>
                    <a:pt x="443293" y="323279"/>
                  </a:lnTo>
                  <a:lnTo>
                    <a:pt x="441103" y="305657"/>
                  </a:lnTo>
                  <a:lnTo>
                    <a:pt x="443198" y="288703"/>
                  </a:lnTo>
                  <a:lnTo>
                    <a:pt x="434054" y="257270"/>
                  </a:lnTo>
                  <a:lnTo>
                    <a:pt x="436150" y="240221"/>
                  </a:lnTo>
                  <a:lnTo>
                    <a:pt x="443103" y="219456"/>
                  </a:lnTo>
                  <a:lnTo>
                    <a:pt x="441388" y="197549"/>
                  </a:lnTo>
                  <a:lnTo>
                    <a:pt x="545497" y="197453"/>
                  </a:lnTo>
                  <a:lnTo>
                    <a:pt x="520351" y="155448"/>
                  </a:lnTo>
                  <a:lnTo>
                    <a:pt x="505873" y="132017"/>
                  </a:lnTo>
                  <a:lnTo>
                    <a:pt x="483965" y="99060"/>
                  </a:lnTo>
                  <a:lnTo>
                    <a:pt x="487585" y="69152"/>
                  </a:lnTo>
                  <a:lnTo>
                    <a:pt x="487585" y="34576"/>
                  </a:lnTo>
                  <a:lnTo>
                    <a:pt x="303943" y="11906"/>
                  </a:lnTo>
                  <a:lnTo>
                    <a:pt x="57912" y="3143"/>
                  </a:lnTo>
                  <a:lnTo>
                    <a:pt x="32290" y="0"/>
                  </a:lnTo>
                  <a:lnTo>
                    <a:pt x="25622" y="124682"/>
                  </a:lnTo>
                  <a:lnTo>
                    <a:pt x="5239" y="360045"/>
                  </a:lnTo>
                  <a:lnTo>
                    <a:pt x="0" y="437293"/>
                  </a:lnTo>
                  <a:lnTo>
                    <a:pt x="56102" y="439865"/>
                  </a:lnTo>
                  <a:lnTo>
                    <a:pt x="283940" y="455009"/>
                  </a:lnTo>
                  <a:lnTo>
                    <a:pt x="318611" y="455009"/>
                  </a:lnTo>
                  <a:lnTo>
                    <a:pt x="314992" y="484822"/>
                  </a:lnTo>
                  <a:lnTo>
                    <a:pt x="314420" y="489014"/>
                  </a:lnTo>
                  <a:lnTo>
                    <a:pt x="314420" y="489014"/>
                  </a:lnTo>
                  <a:lnTo>
                    <a:pt x="314420" y="4890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FF8C9DF0-515F-2987-7995-9687995F7ACD}"/>
                </a:ext>
              </a:extLst>
            </p:cNvPr>
            <p:cNvSpPr/>
            <p:nvPr/>
          </p:nvSpPr>
          <p:spPr>
            <a:xfrm>
              <a:off x="371878" y="1365996"/>
              <a:ext cx="928388" cy="799266"/>
            </a:xfrm>
            <a:custGeom>
              <a:avLst/>
              <a:gdLst>
                <a:gd name="connsiteX0" fmla="*/ 82201 w 551307"/>
                <a:gd name="connsiteY0" fmla="*/ 471678 h 474630"/>
                <a:gd name="connsiteX1" fmla="*/ 104584 w 551307"/>
                <a:gd name="connsiteY1" fmla="*/ 465773 h 474630"/>
                <a:gd name="connsiteX2" fmla="*/ 122206 w 551307"/>
                <a:gd name="connsiteY2" fmla="*/ 463677 h 474630"/>
                <a:gd name="connsiteX3" fmla="*/ 120015 w 551307"/>
                <a:gd name="connsiteY3" fmla="*/ 446056 h 474630"/>
                <a:gd name="connsiteX4" fmla="*/ 138684 w 551307"/>
                <a:gd name="connsiteY4" fmla="*/ 435388 h 474630"/>
                <a:gd name="connsiteX5" fmla="*/ 157829 w 551307"/>
                <a:gd name="connsiteY5" fmla="*/ 420433 h 474630"/>
                <a:gd name="connsiteX6" fmla="*/ 174879 w 551307"/>
                <a:gd name="connsiteY6" fmla="*/ 422529 h 474630"/>
                <a:gd name="connsiteX7" fmla="*/ 189833 w 551307"/>
                <a:gd name="connsiteY7" fmla="*/ 441674 h 474630"/>
                <a:gd name="connsiteX8" fmla="*/ 201644 w 551307"/>
                <a:gd name="connsiteY8" fmla="*/ 451771 h 474630"/>
                <a:gd name="connsiteX9" fmla="*/ 235744 w 551307"/>
                <a:gd name="connsiteY9" fmla="*/ 456057 h 474630"/>
                <a:gd name="connsiteX10" fmla="*/ 281083 w 551307"/>
                <a:gd name="connsiteY10" fmla="*/ 474631 h 474630"/>
                <a:gd name="connsiteX11" fmla="*/ 321564 w 551307"/>
                <a:gd name="connsiteY11" fmla="*/ 462248 h 474630"/>
                <a:gd name="connsiteX12" fmla="*/ 387096 w 551307"/>
                <a:gd name="connsiteY12" fmla="*/ 422719 h 474630"/>
                <a:gd name="connsiteX13" fmla="*/ 404717 w 551307"/>
                <a:gd name="connsiteY13" fmla="*/ 420624 h 474630"/>
                <a:gd name="connsiteX14" fmla="*/ 422243 w 551307"/>
                <a:gd name="connsiteY14" fmla="*/ 418433 h 474630"/>
                <a:gd name="connsiteX15" fmla="*/ 433483 w 551307"/>
                <a:gd name="connsiteY15" fmla="*/ 398145 h 474630"/>
                <a:gd name="connsiteX16" fmla="*/ 448913 w 551307"/>
                <a:gd name="connsiteY16" fmla="*/ 378428 h 474630"/>
                <a:gd name="connsiteX17" fmla="*/ 479298 w 551307"/>
                <a:gd name="connsiteY17" fmla="*/ 377857 h 474630"/>
                <a:gd name="connsiteX18" fmla="*/ 494157 w 551307"/>
                <a:gd name="connsiteY18" fmla="*/ 362426 h 474630"/>
                <a:gd name="connsiteX19" fmla="*/ 478726 w 551307"/>
                <a:gd name="connsiteY19" fmla="*/ 347472 h 474630"/>
                <a:gd name="connsiteX20" fmla="*/ 500063 w 551307"/>
                <a:gd name="connsiteY20" fmla="*/ 350139 h 474630"/>
                <a:gd name="connsiteX21" fmla="*/ 524351 w 551307"/>
                <a:gd name="connsiteY21" fmla="*/ 257937 h 474630"/>
                <a:gd name="connsiteX22" fmla="*/ 537591 w 551307"/>
                <a:gd name="connsiteY22" fmla="*/ 186023 h 474630"/>
                <a:gd name="connsiteX23" fmla="*/ 551307 w 551307"/>
                <a:gd name="connsiteY23" fmla="*/ 75152 h 474630"/>
                <a:gd name="connsiteX24" fmla="*/ 549688 w 551307"/>
                <a:gd name="connsiteY24" fmla="*/ 53340 h 474630"/>
                <a:gd name="connsiteX25" fmla="*/ 481870 w 551307"/>
                <a:gd name="connsiteY25" fmla="*/ 40577 h 474630"/>
                <a:gd name="connsiteX26" fmla="*/ 451485 w 551307"/>
                <a:gd name="connsiteY26" fmla="*/ 41243 h 474630"/>
                <a:gd name="connsiteX27" fmla="*/ 273939 w 551307"/>
                <a:gd name="connsiteY27" fmla="*/ 6286 h 474630"/>
                <a:gd name="connsiteX28" fmla="*/ 222695 w 551307"/>
                <a:gd name="connsiteY28" fmla="*/ 0 h 474630"/>
                <a:gd name="connsiteX29" fmla="*/ 224885 w 551307"/>
                <a:gd name="connsiteY29" fmla="*/ 17526 h 474630"/>
                <a:gd name="connsiteX30" fmla="*/ 219075 w 551307"/>
                <a:gd name="connsiteY30" fmla="*/ 29813 h 474630"/>
                <a:gd name="connsiteX31" fmla="*/ 204692 w 551307"/>
                <a:gd name="connsiteY31" fmla="*/ 41053 h 474630"/>
                <a:gd name="connsiteX32" fmla="*/ 186023 w 551307"/>
                <a:gd name="connsiteY32" fmla="*/ 51721 h 474630"/>
                <a:gd name="connsiteX33" fmla="*/ 169450 w 551307"/>
                <a:gd name="connsiteY33" fmla="*/ 45339 h 474630"/>
                <a:gd name="connsiteX34" fmla="*/ 142780 w 551307"/>
                <a:gd name="connsiteY34" fmla="*/ 50673 h 474630"/>
                <a:gd name="connsiteX35" fmla="*/ 136493 w 551307"/>
                <a:gd name="connsiteY35" fmla="*/ 67246 h 474630"/>
                <a:gd name="connsiteX36" fmla="*/ 122587 w 551307"/>
                <a:gd name="connsiteY36" fmla="*/ 74200 h 474630"/>
                <a:gd name="connsiteX37" fmla="*/ 99727 w 551307"/>
                <a:gd name="connsiteY37" fmla="*/ 84296 h 474630"/>
                <a:gd name="connsiteX38" fmla="*/ 73057 w 551307"/>
                <a:gd name="connsiteY38" fmla="*/ 89725 h 474630"/>
                <a:gd name="connsiteX39" fmla="*/ 50101 w 551307"/>
                <a:gd name="connsiteY39" fmla="*/ 99822 h 474630"/>
                <a:gd name="connsiteX40" fmla="*/ 38481 w 551307"/>
                <a:gd name="connsiteY40" fmla="*/ 158972 h 474630"/>
                <a:gd name="connsiteX41" fmla="*/ 13716 w 551307"/>
                <a:gd name="connsiteY41" fmla="*/ 324707 h 474630"/>
                <a:gd name="connsiteX42" fmla="*/ 28194 w 551307"/>
                <a:gd name="connsiteY42" fmla="*/ 348139 h 474630"/>
                <a:gd name="connsiteX43" fmla="*/ 10001 w 551307"/>
                <a:gd name="connsiteY43" fmla="*/ 354616 h 474630"/>
                <a:gd name="connsiteX44" fmla="*/ 0 w 551307"/>
                <a:gd name="connsiteY44" fmla="*/ 401003 h 474630"/>
                <a:gd name="connsiteX45" fmla="*/ 15430 w 551307"/>
                <a:gd name="connsiteY45" fmla="*/ 415861 h 474630"/>
                <a:gd name="connsiteX46" fmla="*/ 35719 w 551307"/>
                <a:gd name="connsiteY46" fmla="*/ 427006 h 474630"/>
                <a:gd name="connsiteX47" fmla="*/ 51245 w 551307"/>
                <a:gd name="connsiteY47" fmla="*/ 441865 h 474630"/>
                <a:gd name="connsiteX48" fmla="*/ 67246 w 551307"/>
                <a:gd name="connsiteY48" fmla="*/ 452533 h 474630"/>
                <a:gd name="connsiteX49" fmla="*/ 82772 w 551307"/>
                <a:gd name="connsiteY49" fmla="*/ 467392 h 474630"/>
                <a:gd name="connsiteX50" fmla="*/ 82201 w 551307"/>
                <a:gd name="connsiteY50" fmla="*/ 471678 h 474630"/>
                <a:gd name="connsiteX51" fmla="*/ 82201 w 551307"/>
                <a:gd name="connsiteY51" fmla="*/ 471678 h 474630"/>
                <a:gd name="connsiteX52" fmla="*/ 82201 w 551307"/>
                <a:gd name="connsiteY52" fmla="*/ 471678 h 47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51307" h="474630">
                  <a:moveTo>
                    <a:pt x="82201" y="471678"/>
                  </a:moveTo>
                  <a:lnTo>
                    <a:pt x="104584" y="465773"/>
                  </a:lnTo>
                  <a:lnTo>
                    <a:pt x="122206" y="463677"/>
                  </a:lnTo>
                  <a:lnTo>
                    <a:pt x="120015" y="446056"/>
                  </a:lnTo>
                  <a:lnTo>
                    <a:pt x="138684" y="435388"/>
                  </a:lnTo>
                  <a:lnTo>
                    <a:pt x="157829" y="420433"/>
                  </a:lnTo>
                  <a:lnTo>
                    <a:pt x="174879" y="422529"/>
                  </a:lnTo>
                  <a:lnTo>
                    <a:pt x="189833" y="441674"/>
                  </a:lnTo>
                  <a:lnTo>
                    <a:pt x="201644" y="451771"/>
                  </a:lnTo>
                  <a:lnTo>
                    <a:pt x="235744" y="456057"/>
                  </a:lnTo>
                  <a:lnTo>
                    <a:pt x="281083" y="474631"/>
                  </a:lnTo>
                  <a:lnTo>
                    <a:pt x="321564" y="462248"/>
                  </a:lnTo>
                  <a:lnTo>
                    <a:pt x="387096" y="422719"/>
                  </a:lnTo>
                  <a:lnTo>
                    <a:pt x="404717" y="420624"/>
                  </a:lnTo>
                  <a:lnTo>
                    <a:pt x="422243" y="418433"/>
                  </a:lnTo>
                  <a:lnTo>
                    <a:pt x="433483" y="398145"/>
                  </a:lnTo>
                  <a:lnTo>
                    <a:pt x="448913" y="378428"/>
                  </a:lnTo>
                  <a:lnTo>
                    <a:pt x="479298" y="377857"/>
                  </a:lnTo>
                  <a:lnTo>
                    <a:pt x="494157" y="362426"/>
                  </a:lnTo>
                  <a:lnTo>
                    <a:pt x="478726" y="347472"/>
                  </a:lnTo>
                  <a:lnTo>
                    <a:pt x="500063" y="350139"/>
                  </a:lnTo>
                  <a:lnTo>
                    <a:pt x="524351" y="257937"/>
                  </a:lnTo>
                  <a:lnTo>
                    <a:pt x="537591" y="186023"/>
                  </a:lnTo>
                  <a:lnTo>
                    <a:pt x="551307" y="75152"/>
                  </a:lnTo>
                  <a:lnTo>
                    <a:pt x="549688" y="53340"/>
                  </a:lnTo>
                  <a:lnTo>
                    <a:pt x="481870" y="40577"/>
                  </a:lnTo>
                  <a:lnTo>
                    <a:pt x="451485" y="41243"/>
                  </a:lnTo>
                  <a:lnTo>
                    <a:pt x="273939" y="6286"/>
                  </a:lnTo>
                  <a:lnTo>
                    <a:pt x="222695" y="0"/>
                  </a:lnTo>
                  <a:lnTo>
                    <a:pt x="224885" y="17526"/>
                  </a:lnTo>
                  <a:lnTo>
                    <a:pt x="219075" y="29813"/>
                  </a:lnTo>
                  <a:lnTo>
                    <a:pt x="204692" y="41053"/>
                  </a:lnTo>
                  <a:lnTo>
                    <a:pt x="186023" y="51721"/>
                  </a:lnTo>
                  <a:lnTo>
                    <a:pt x="169450" y="45339"/>
                  </a:lnTo>
                  <a:lnTo>
                    <a:pt x="142780" y="50673"/>
                  </a:lnTo>
                  <a:lnTo>
                    <a:pt x="136493" y="67246"/>
                  </a:lnTo>
                  <a:lnTo>
                    <a:pt x="122587" y="74200"/>
                  </a:lnTo>
                  <a:lnTo>
                    <a:pt x="99727" y="84296"/>
                  </a:lnTo>
                  <a:lnTo>
                    <a:pt x="73057" y="89725"/>
                  </a:lnTo>
                  <a:lnTo>
                    <a:pt x="50101" y="99822"/>
                  </a:lnTo>
                  <a:lnTo>
                    <a:pt x="38481" y="158972"/>
                  </a:lnTo>
                  <a:lnTo>
                    <a:pt x="13716" y="324707"/>
                  </a:lnTo>
                  <a:lnTo>
                    <a:pt x="28194" y="348139"/>
                  </a:lnTo>
                  <a:lnTo>
                    <a:pt x="10001" y="354616"/>
                  </a:lnTo>
                  <a:lnTo>
                    <a:pt x="0" y="401003"/>
                  </a:lnTo>
                  <a:lnTo>
                    <a:pt x="15430" y="415861"/>
                  </a:lnTo>
                  <a:lnTo>
                    <a:pt x="35719" y="427006"/>
                  </a:lnTo>
                  <a:lnTo>
                    <a:pt x="51245" y="441865"/>
                  </a:lnTo>
                  <a:lnTo>
                    <a:pt x="67246" y="452533"/>
                  </a:lnTo>
                  <a:lnTo>
                    <a:pt x="82772" y="467392"/>
                  </a:lnTo>
                  <a:lnTo>
                    <a:pt x="82201" y="471678"/>
                  </a:lnTo>
                  <a:lnTo>
                    <a:pt x="82201" y="471678"/>
                  </a:lnTo>
                  <a:lnTo>
                    <a:pt x="82201" y="4716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077B8327-F833-C806-9715-2B8E960CF5FB}"/>
                </a:ext>
              </a:extLst>
            </p:cNvPr>
            <p:cNvSpPr/>
            <p:nvPr/>
          </p:nvSpPr>
          <p:spPr>
            <a:xfrm>
              <a:off x="33436" y="556783"/>
              <a:ext cx="774566" cy="414951"/>
            </a:xfrm>
            <a:custGeom>
              <a:avLst/>
              <a:gdLst>
                <a:gd name="connsiteX0" fmla="*/ 401003 w 459962"/>
                <a:gd name="connsiteY0" fmla="*/ 246412 h 246411"/>
                <a:gd name="connsiteX1" fmla="*/ 423386 w 459962"/>
                <a:gd name="connsiteY1" fmla="*/ 205930 h 246411"/>
                <a:gd name="connsiteX2" fmla="*/ 439864 w 459962"/>
                <a:gd name="connsiteY2" fmla="*/ 177641 h 246411"/>
                <a:gd name="connsiteX3" fmla="*/ 437674 w 459962"/>
                <a:gd name="connsiteY3" fmla="*/ 160115 h 246411"/>
                <a:gd name="connsiteX4" fmla="*/ 450437 w 459962"/>
                <a:gd name="connsiteY4" fmla="*/ 127064 h 246411"/>
                <a:gd name="connsiteX5" fmla="*/ 454152 w 459962"/>
                <a:gd name="connsiteY5" fmla="*/ 97250 h 246411"/>
                <a:gd name="connsiteX6" fmla="*/ 459962 w 459962"/>
                <a:gd name="connsiteY6" fmla="*/ 50387 h 246411"/>
                <a:gd name="connsiteX7" fmla="*/ 434245 w 459962"/>
                <a:gd name="connsiteY7" fmla="*/ 47149 h 246411"/>
                <a:gd name="connsiteX8" fmla="*/ 387191 w 459962"/>
                <a:gd name="connsiteY8" fmla="*/ 41339 h 246411"/>
                <a:gd name="connsiteX9" fmla="*/ 382810 w 459962"/>
                <a:gd name="connsiteY9" fmla="*/ 6191 h 246411"/>
                <a:gd name="connsiteX10" fmla="*/ 348139 w 459962"/>
                <a:gd name="connsiteY10" fmla="*/ 6286 h 246411"/>
                <a:gd name="connsiteX11" fmla="*/ 262033 w 459962"/>
                <a:gd name="connsiteY11" fmla="*/ 0 h 246411"/>
                <a:gd name="connsiteX12" fmla="*/ 237458 w 459962"/>
                <a:gd name="connsiteY12" fmla="*/ 22860 h 246411"/>
                <a:gd name="connsiteX13" fmla="*/ 223552 w 459962"/>
                <a:gd name="connsiteY13" fmla="*/ 29813 h 246411"/>
                <a:gd name="connsiteX14" fmla="*/ 191453 w 459962"/>
                <a:gd name="connsiteY14" fmla="*/ 43148 h 246411"/>
                <a:gd name="connsiteX15" fmla="*/ 173831 w 459962"/>
                <a:gd name="connsiteY15" fmla="*/ 45339 h 246411"/>
                <a:gd name="connsiteX16" fmla="*/ 151924 w 459962"/>
                <a:gd name="connsiteY16" fmla="*/ 46958 h 246411"/>
                <a:gd name="connsiteX17" fmla="*/ 130493 w 459962"/>
                <a:gd name="connsiteY17" fmla="*/ 44291 h 246411"/>
                <a:gd name="connsiteX18" fmla="*/ 83439 w 459962"/>
                <a:gd name="connsiteY18" fmla="*/ 38481 h 246411"/>
                <a:gd name="connsiteX19" fmla="*/ 66865 w 459962"/>
                <a:gd name="connsiteY19" fmla="*/ 32099 h 246411"/>
                <a:gd name="connsiteX20" fmla="*/ 34766 w 459962"/>
                <a:gd name="connsiteY20" fmla="*/ 10858 h 246411"/>
                <a:gd name="connsiteX21" fmla="*/ 0 w 459962"/>
                <a:gd name="connsiteY21" fmla="*/ 10858 h 246411"/>
                <a:gd name="connsiteX22" fmla="*/ 6477 w 459962"/>
                <a:gd name="connsiteY22" fmla="*/ 28956 h 246411"/>
                <a:gd name="connsiteX23" fmla="*/ 8572 w 459962"/>
                <a:gd name="connsiteY23" fmla="*/ 46577 h 246411"/>
                <a:gd name="connsiteX24" fmla="*/ 19907 w 459962"/>
                <a:gd name="connsiteY24" fmla="*/ 60960 h 246411"/>
                <a:gd name="connsiteX25" fmla="*/ 28480 w 459962"/>
                <a:gd name="connsiteY25" fmla="*/ 96583 h 246411"/>
                <a:gd name="connsiteX26" fmla="*/ 29623 w 459962"/>
                <a:gd name="connsiteY26" fmla="*/ 122682 h 246411"/>
                <a:gd name="connsiteX27" fmla="*/ 23241 w 459962"/>
                <a:gd name="connsiteY27" fmla="*/ 139255 h 246411"/>
                <a:gd name="connsiteX28" fmla="*/ 81534 w 459962"/>
                <a:gd name="connsiteY28" fmla="*/ 159353 h 246411"/>
                <a:gd name="connsiteX29" fmla="*/ 137160 w 459962"/>
                <a:gd name="connsiteY29" fmla="*/ 166211 h 246411"/>
                <a:gd name="connsiteX30" fmla="*/ 169259 w 459962"/>
                <a:gd name="connsiteY30" fmla="*/ 152876 h 246411"/>
                <a:gd name="connsiteX31" fmla="*/ 190690 w 459962"/>
                <a:gd name="connsiteY31" fmla="*/ 155543 h 246411"/>
                <a:gd name="connsiteX32" fmla="*/ 212027 w 459962"/>
                <a:gd name="connsiteY32" fmla="*/ 158210 h 246411"/>
                <a:gd name="connsiteX33" fmla="*/ 241459 w 459962"/>
                <a:gd name="connsiteY33" fmla="*/ 166116 h 246411"/>
                <a:gd name="connsiteX34" fmla="*/ 261842 w 459962"/>
                <a:gd name="connsiteY34" fmla="*/ 177355 h 246411"/>
                <a:gd name="connsiteX35" fmla="*/ 281654 w 459962"/>
                <a:gd name="connsiteY35" fmla="*/ 192691 h 246411"/>
                <a:gd name="connsiteX36" fmla="*/ 305181 w 459962"/>
                <a:gd name="connsiteY36" fmla="*/ 212979 h 246411"/>
                <a:gd name="connsiteX37" fmla="*/ 322326 w 459962"/>
                <a:gd name="connsiteY37" fmla="*/ 215074 h 246411"/>
                <a:gd name="connsiteX38" fmla="*/ 382714 w 459962"/>
                <a:gd name="connsiteY38" fmla="*/ 218218 h 246411"/>
                <a:gd name="connsiteX39" fmla="*/ 389191 w 459962"/>
                <a:gd name="connsiteY39" fmla="*/ 236315 h 246411"/>
                <a:gd name="connsiteX40" fmla="*/ 401003 w 459962"/>
                <a:gd name="connsiteY40" fmla="*/ 246412 h 246411"/>
                <a:gd name="connsiteX41" fmla="*/ 401003 w 459962"/>
                <a:gd name="connsiteY41" fmla="*/ 246412 h 246411"/>
                <a:gd name="connsiteX42" fmla="*/ 401003 w 459962"/>
                <a:gd name="connsiteY42" fmla="*/ 246412 h 24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9962" h="246411">
                  <a:moveTo>
                    <a:pt x="401003" y="246412"/>
                  </a:moveTo>
                  <a:lnTo>
                    <a:pt x="423386" y="205930"/>
                  </a:lnTo>
                  <a:lnTo>
                    <a:pt x="439864" y="177641"/>
                  </a:lnTo>
                  <a:lnTo>
                    <a:pt x="437674" y="160115"/>
                  </a:lnTo>
                  <a:lnTo>
                    <a:pt x="450437" y="127064"/>
                  </a:lnTo>
                  <a:lnTo>
                    <a:pt x="454152" y="97250"/>
                  </a:lnTo>
                  <a:lnTo>
                    <a:pt x="459962" y="50387"/>
                  </a:lnTo>
                  <a:lnTo>
                    <a:pt x="434245" y="47149"/>
                  </a:lnTo>
                  <a:lnTo>
                    <a:pt x="387191" y="41339"/>
                  </a:lnTo>
                  <a:lnTo>
                    <a:pt x="382810" y="6191"/>
                  </a:lnTo>
                  <a:lnTo>
                    <a:pt x="348139" y="6286"/>
                  </a:lnTo>
                  <a:lnTo>
                    <a:pt x="262033" y="0"/>
                  </a:lnTo>
                  <a:lnTo>
                    <a:pt x="237458" y="22860"/>
                  </a:lnTo>
                  <a:lnTo>
                    <a:pt x="223552" y="29813"/>
                  </a:lnTo>
                  <a:lnTo>
                    <a:pt x="191453" y="43148"/>
                  </a:lnTo>
                  <a:lnTo>
                    <a:pt x="173831" y="45339"/>
                  </a:lnTo>
                  <a:lnTo>
                    <a:pt x="151924" y="46958"/>
                  </a:lnTo>
                  <a:lnTo>
                    <a:pt x="130493" y="44291"/>
                  </a:lnTo>
                  <a:lnTo>
                    <a:pt x="83439" y="38481"/>
                  </a:lnTo>
                  <a:lnTo>
                    <a:pt x="66865" y="32099"/>
                  </a:lnTo>
                  <a:lnTo>
                    <a:pt x="34766" y="10858"/>
                  </a:lnTo>
                  <a:lnTo>
                    <a:pt x="0" y="10858"/>
                  </a:lnTo>
                  <a:lnTo>
                    <a:pt x="6477" y="28956"/>
                  </a:lnTo>
                  <a:lnTo>
                    <a:pt x="8572" y="46577"/>
                  </a:lnTo>
                  <a:lnTo>
                    <a:pt x="19907" y="60960"/>
                  </a:lnTo>
                  <a:lnTo>
                    <a:pt x="28480" y="96583"/>
                  </a:lnTo>
                  <a:lnTo>
                    <a:pt x="29623" y="122682"/>
                  </a:lnTo>
                  <a:lnTo>
                    <a:pt x="23241" y="139255"/>
                  </a:lnTo>
                  <a:lnTo>
                    <a:pt x="81534" y="159353"/>
                  </a:lnTo>
                  <a:lnTo>
                    <a:pt x="137160" y="166211"/>
                  </a:lnTo>
                  <a:lnTo>
                    <a:pt x="169259" y="152876"/>
                  </a:lnTo>
                  <a:lnTo>
                    <a:pt x="190690" y="155543"/>
                  </a:lnTo>
                  <a:lnTo>
                    <a:pt x="212027" y="158210"/>
                  </a:lnTo>
                  <a:lnTo>
                    <a:pt x="241459" y="166116"/>
                  </a:lnTo>
                  <a:lnTo>
                    <a:pt x="261842" y="177355"/>
                  </a:lnTo>
                  <a:lnTo>
                    <a:pt x="281654" y="192691"/>
                  </a:lnTo>
                  <a:lnTo>
                    <a:pt x="305181" y="212979"/>
                  </a:lnTo>
                  <a:lnTo>
                    <a:pt x="322326" y="215074"/>
                  </a:lnTo>
                  <a:lnTo>
                    <a:pt x="382714" y="218218"/>
                  </a:lnTo>
                  <a:lnTo>
                    <a:pt x="389191" y="236315"/>
                  </a:lnTo>
                  <a:lnTo>
                    <a:pt x="401003" y="246412"/>
                  </a:lnTo>
                  <a:lnTo>
                    <a:pt x="401003" y="246412"/>
                  </a:lnTo>
                  <a:lnTo>
                    <a:pt x="401003" y="24641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D2FB384-72E0-5D19-9390-AB8590489A3C}"/>
                </a:ext>
              </a:extLst>
            </p:cNvPr>
            <p:cNvSpPr/>
            <p:nvPr/>
          </p:nvSpPr>
          <p:spPr>
            <a:xfrm>
              <a:off x="-69540" y="807647"/>
              <a:ext cx="821884" cy="933040"/>
            </a:xfrm>
            <a:custGeom>
              <a:avLst/>
              <a:gdLst>
                <a:gd name="connsiteX0" fmla="*/ 163925 w 488061"/>
                <a:gd name="connsiteY0" fmla="*/ 554069 h 554069"/>
                <a:gd name="connsiteX1" fmla="*/ 170783 w 488061"/>
                <a:gd name="connsiteY1" fmla="*/ 533305 h 554069"/>
                <a:gd name="connsiteX2" fmla="*/ 188404 w 488061"/>
                <a:gd name="connsiteY2" fmla="*/ 531209 h 554069"/>
                <a:gd name="connsiteX3" fmla="*/ 298704 w 488061"/>
                <a:gd name="connsiteY3" fmla="*/ 514541 h 554069"/>
                <a:gd name="connsiteX4" fmla="*/ 301847 w 488061"/>
                <a:gd name="connsiteY4" fmla="*/ 489014 h 554069"/>
                <a:gd name="connsiteX5" fmla="*/ 308610 w 488061"/>
                <a:gd name="connsiteY5" fmla="*/ 433673 h 554069"/>
                <a:gd name="connsiteX6" fmla="*/ 331565 w 488061"/>
                <a:gd name="connsiteY6" fmla="*/ 423577 h 554069"/>
                <a:gd name="connsiteX7" fmla="*/ 349663 w 488061"/>
                <a:gd name="connsiteY7" fmla="*/ 417100 h 554069"/>
                <a:gd name="connsiteX8" fmla="*/ 371951 w 488061"/>
                <a:gd name="connsiteY8" fmla="*/ 411290 h 554069"/>
                <a:gd name="connsiteX9" fmla="*/ 390144 w 488061"/>
                <a:gd name="connsiteY9" fmla="*/ 404813 h 554069"/>
                <a:gd name="connsiteX10" fmla="*/ 405003 w 488061"/>
                <a:gd name="connsiteY10" fmla="*/ 389382 h 554069"/>
                <a:gd name="connsiteX11" fmla="*/ 428434 w 488061"/>
                <a:gd name="connsiteY11" fmla="*/ 374999 h 554069"/>
                <a:gd name="connsiteX12" fmla="*/ 449199 w 488061"/>
                <a:gd name="connsiteY12" fmla="*/ 381953 h 554069"/>
                <a:gd name="connsiteX13" fmla="*/ 467296 w 488061"/>
                <a:gd name="connsiteY13" fmla="*/ 375476 h 554069"/>
                <a:gd name="connsiteX14" fmla="*/ 482156 w 488061"/>
                <a:gd name="connsiteY14" fmla="*/ 360045 h 554069"/>
                <a:gd name="connsiteX15" fmla="*/ 488061 w 488061"/>
                <a:gd name="connsiteY15" fmla="*/ 347853 h 554069"/>
                <a:gd name="connsiteX16" fmla="*/ 486346 w 488061"/>
                <a:gd name="connsiteY16" fmla="*/ 326041 h 554069"/>
                <a:gd name="connsiteX17" fmla="*/ 479965 w 488061"/>
                <a:gd name="connsiteY17" fmla="*/ 307943 h 554069"/>
                <a:gd name="connsiteX18" fmla="*/ 473011 w 488061"/>
                <a:gd name="connsiteY18" fmla="*/ 294132 h 554069"/>
                <a:gd name="connsiteX19" fmla="*/ 476155 w 488061"/>
                <a:gd name="connsiteY19" fmla="*/ 268605 h 554069"/>
                <a:gd name="connsiteX20" fmla="*/ 478822 w 488061"/>
                <a:gd name="connsiteY20" fmla="*/ 247269 h 554069"/>
                <a:gd name="connsiteX21" fmla="*/ 480346 w 488061"/>
                <a:gd name="connsiteY21" fmla="*/ 199930 h 554069"/>
                <a:gd name="connsiteX22" fmla="*/ 473869 w 488061"/>
                <a:gd name="connsiteY22" fmla="*/ 147352 h 554069"/>
                <a:gd name="connsiteX23" fmla="*/ 462534 w 488061"/>
                <a:gd name="connsiteY23" fmla="*/ 98393 h 554069"/>
                <a:gd name="connsiteX24" fmla="*/ 443293 w 488061"/>
                <a:gd name="connsiteY24" fmla="*/ 78772 h 554069"/>
                <a:gd name="connsiteX25" fmla="*/ 384143 w 488061"/>
                <a:gd name="connsiteY25" fmla="*/ 67151 h 554069"/>
                <a:gd name="connsiteX26" fmla="*/ 367093 w 488061"/>
                <a:gd name="connsiteY26" fmla="*/ 65056 h 554069"/>
                <a:gd name="connsiteX27" fmla="*/ 355949 w 488061"/>
                <a:gd name="connsiteY27" fmla="*/ 50673 h 554069"/>
                <a:gd name="connsiteX28" fmla="*/ 323945 w 488061"/>
                <a:gd name="connsiteY28" fmla="*/ 29432 h 554069"/>
                <a:gd name="connsiteX29" fmla="*/ 282892 w 488061"/>
                <a:gd name="connsiteY29" fmla="*/ 11430 h 554069"/>
                <a:gd name="connsiteX30" fmla="*/ 252984 w 488061"/>
                <a:gd name="connsiteY30" fmla="*/ 7715 h 554069"/>
                <a:gd name="connsiteX31" fmla="*/ 199739 w 488061"/>
                <a:gd name="connsiteY31" fmla="*/ 18478 h 554069"/>
                <a:gd name="connsiteX32" fmla="*/ 144304 w 488061"/>
                <a:gd name="connsiteY32" fmla="*/ 11621 h 554069"/>
                <a:gd name="connsiteX33" fmla="*/ 85154 w 488061"/>
                <a:gd name="connsiteY33" fmla="*/ 0 h 554069"/>
                <a:gd name="connsiteX34" fmla="*/ 82010 w 488061"/>
                <a:gd name="connsiteY34" fmla="*/ 25527 h 554069"/>
                <a:gd name="connsiteX35" fmla="*/ 95917 w 488061"/>
                <a:gd name="connsiteY35" fmla="*/ 53150 h 554069"/>
                <a:gd name="connsiteX36" fmla="*/ 101822 w 488061"/>
                <a:gd name="connsiteY36" fmla="*/ 75438 h 554069"/>
                <a:gd name="connsiteX37" fmla="*/ 113062 w 488061"/>
                <a:gd name="connsiteY37" fmla="*/ 89821 h 554069"/>
                <a:gd name="connsiteX38" fmla="*/ 110966 w 488061"/>
                <a:gd name="connsiteY38" fmla="*/ 141446 h 554069"/>
                <a:gd name="connsiteX39" fmla="*/ 90297 w 488061"/>
                <a:gd name="connsiteY39" fmla="*/ 169069 h 554069"/>
                <a:gd name="connsiteX40" fmla="*/ 78581 w 488061"/>
                <a:gd name="connsiteY40" fmla="*/ 193548 h 554069"/>
                <a:gd name="connsiteX41" fmla="*/ 68008 w 488061"/>
                <a:gd name="connsiteY41" fmla="*/ 209550 h 554069"/>
                <a:gd name="connsiteX42" fmla="*/ 42481 w 488061"/>
                <a:gd name="connsiteY42" fmla="*/ 240983 h 554069"/>
                <a:gd name="connsiteX43" fmla="*/ 26003 w 488061"/>
                <a:gd name="connsiteY43" fmla="*/ 269176 h 554069"/>
                <a:gd name="connsiteX44" fmla="*/ 26575 w 488061"/>
                <a:gd name="connsiteY44" fmla="*/ 299466 h 554069"/>
                <a:gd name="connsiteX45" fmla="*/ 6382 w 488061"/>
                <a:gd name="connsiteY45" fmla="*/ 322897 h 554069"/>
                <a:gd name="connsiteX46" fmla="*/ 0 w 488061"/>
                <a:gd name="connsiteY46" fmla="*/ 339471 h 554069"/>
                <a:gd name="connsiteX47" fmla="*/ 9620 w 488061"/>
                <a:gd name="connsiteY47" fmla="*/ 366522 h 554069"/>
                <a:gd name="connsiteX48" fmla="*/ 46387 w 488061"/>
                <a:gd name="connsiteY48" fmla="*/ 384048 h 554069"/>
                <a:gd name="connsiteX49" fmla="*/ 90107 w 488061"/>
                <a:gd name="connsiteY49" fmla="*/ 380810 h 554069"/>
                <a:gd name="connsiteX50" fmla="*/ 92297 w 488061"/>
                <a:gd name="connsiteY50" fmla="*/ 398336 h 554069"/>
                <a:gd name="connsiteX51" fmla="*/ 89154 w 488061"/>
                <a:gd name="connsiteY51" fmla="*/ 423863 h 554069"/>
                <a:gd name="connsiteX52" fmla="*/ 78581 w 488061"/>
                <a:gd name="connsiteY52" fmla="*/ 474440 h 554069"/>
                <a:gd name="connsiteX53" fmla="*/ 53530 w 488061"/>
                <a:gd name="connsiteY53" fmla="*/ 501587 h 554069"/>
                <a:gd name="connsiteX54" fmla="*/ 104680 w 488061"/>
                <a:gd name="connsiteY54" fmla="*/ 507873 h 554069"/>
                <a:gd name="connsiteX55" fmla="*/ 115443 w 488061"/>
                <a:gd name="connsiteY55" fmla="*/ 526542 h 554069"/>
                <a:gd name="connsiteX56" fmla="*/ 131921 w 488061"/>
                <a:gd name="connsiteY56" fmla="*/ 532829 h 554069"/>
                <a:gd name="connsiteX57" fmla="*/ 147923 w 488061"/>
                <a:gd name="connsiteY57" fmla="*/ 543497 h 554069"/>
                <a:gd name="connsiteX58" fmla="*/ 163925 w 488061"/>
                <a:gd name="connsiteY58" fmla="*/ 554069 h 554069"/>
                <a:gd name="connsiteX59" fmla="*/ 163925 w 488061"/>
                <a:gd name="connsiteY59" fmla="*/ 554069 h 554069"/>
                <a:gd name="connsiteX60" fmla="*/ 163925 w 488061"/>
                <a:gd name="connsiteY60" fmla="*/ 554069 h 55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88061" h="554069">
                  <a:moveTo>
                    <a:pt x="163925" y="554069"/>
                  </a:moveTo>
                  <a:lnTo>
                    <a:pt x="170783" y="533305"/>
                  </a:lnTo>
                  <a:lnTo>
                    <a:pt x="188404" y="531209"/>
                  </a:lnTo>
                  <a:lnTo>
                    <a:pt x="298704" y="514541"/>
                  </a:lnTo>
                  <a:lnTo>
                    <a:pt x="301847" y="489014"/>
                  </a:lnTo>
                  <a:lnTo>
                    <a:pt x="308610" y="433673"/>
                  </a:lnTo>
                  <a:lnTo>
                    <a:pt x="331565" y="423577"/>
                  </a:lnTo>
                  <a:lnTo>
                    <a:pt x="349663" y="417100"/>
                  </a:lnTo>
                  <a:lnTo>
                    <a:pt x="371951" y="411290"/>
                  </a:lnTo>
                  <a:lnTo>
                    <a:pt x="390144" y="404813"/>
                  </a:lnTo>
                  <a:lnTo>
                    <a:pt x="405003" y="389382"/>
                  </a:lnTo>
                  <a:lnTo>
                    <a:pt x="428434" y="374999"/>
                  </a:lnTo>
                  <a:lnTo>
                    <a:pt x="449199" y="381953"/>
                  </a:lnTo>
                  <a:lnTo>
                    <a:pt x="467296" y="375476"/>
                  </a:lnTo>
                  <a:lnTo>
                    <a:pt x="482156" y="360045"/>
                  </a:lnTo>
                  <a:lnTo>
                    <a:pt x="488061" y="347853"/>
                  </a:lnTo>
                  <a:lnTo>
                    <a:pt x="486346" y="326041"/>
                  </a:lnTo>
                  <a:lnTo>
                    <a:pt x="479965" y="307943"/>
                  </a:lnTo>
                  <a:lnTo>
                    <a:pt x="473011" y="294132"/>
                  </a:lnTo>
                  <a:lnTo>
                    <a:pt x="476155" y="268605"/>
                  </a:lnTo>
                  <a:lnTo>
                    <a:pt x="478822" y="247269"/>
                  </a:lnTo>
                  <a:lnTo>
                    <a:pt x="480346" y="199930"/>
                  </a:lnTo>
                  <a:lnTo>
                    <a:pt x="473869" y="147352"/>
                  </a:lnTo>
                  <a:lnTo>
                    <a:pt x="462534" y="98393"/>
                  </a:lnTo>
                  <a:lnTo>
                    <a:pt x="443293" y="78772"/>
                  </a:lnTo>
                  <a:lnTo>
                    <a:pt x="384143" y="67151"/>
                  </a:lnTo>
                  <a:lnTo>
                    <a:pt x="367093" y="65056"/>
                  </a:lnTo>
                  <a:lnTo>
                    <a:pt x="355949" y="50673"/>
                  </a:lnTo>
                  <a:lnTo>
                    <a:pt x="323945" y="29432"/>
                  </a:lnTo>
                  <a:lnTo>
                    <a:pt x="282892" y="11430"/>
                  </a:lnTo>
                  <a:lnTo>
                    <a:pt x="252984" y="7715"/>
                  </a:lnTo>
                  <a:lnTo>
                    <a:pt x="199739" y="18478"/>
                  </a:lnTo>
                  <a:lnTo>
                    <a:pt x="144304" y="11621"/>
                  </a:lnTo>
                  <a:lnTo>
                    <a:pt x="85154" y="0"/>
                  </a:lnTo>
                  <a:lnTo>
                    <a:pt x="82010" y="25527"/>
                  </a:lnTo>
                  <a:lnTo>
                    <a:pt x="95917" y="53150"/>
                  </a:lnTo>
                  <a:lnTo>
                    <a:pt x="101822" y="75438"/>
                  </a:lnTo>
                  <a:lnTo>
                    <a:pt x="113062" y="89821"/>
                  </a:lnTo>
                  <a:lnTo>
                    <a:pt x="110966" y="141446"/>
                  </a:lnTo>
                  <a:lnTo>
                    <a:pt x="90297" y="169069"/>
                  </a:lnTo>
                  <a:lnTo>
                    <a:pt x="78581" y="193548"/>
                  </a:lnTo>
                  <a:lnTo>
                    <a:pt x="68008" y="209550"/>
                  </a:lnTo>
                  <a:lnTo>
                    <a:pt x="42481" y="240983"/>
                  </a:lnTo>
                  <a:lnTo>
                    <a:pt x="26003" y="269176"/>
                  </a:lnTo>
                  <a:lnTo>
                    <a:pt x="26575" y="299466"/>
                  </a:lnTo>
                  <a:lnTo>
                    <a:pt x="6382" y="322897"/>
                  </a:lnTo>
                  <a:lnTo>
                    <a:pt x="0" y="339471"/>
                  </a:lnTo>
                  <a:lnTo>
                    <a:pt x="9620" y="366522"/>
                  </a:lnTo>
                  <a:lnTo>
                    <a:pt x="46387" y="384048"/>
                  </a:lnTo>
                  <a:lnTo>
                    <a:pt x="90107" y="380810"/>
                  </a:lnTo>
                  <a:lnTo>
                    <a:pt x="92297" y="398336"/>
                  </a:lnTo>
                  <a:lnTo>
                    <a:pt x="89154" y="423863"/>
                  </a:lnTo>
                  <a:lnTo>
                    <a:pt x="78581" y="474440"/>
                  </a:lnTo>
                  <a:lnTo>
                    <a:pt x="53530" y="501587"/>
                  </a:lnTo>
                  <a:lnTo>
                    <a:pt x="104680" y="507873"/>
                  </a:lnTo>
                  <a:lnTo>
                    <a:pt x="115443" y="526542"/>
                  </a:lnTo>
                  <a:lnTo>
                    <a:pt x="131921" y="532829"/>
                  </a:lnTo>
                  <a:lnTo>
                    <a:pt x="147923" y="543497"/>
                  </a:lnTo>
                  <a:lnTo>
                    <a:pt x="163925" y="554069"/>
                  </a:lnTo>
                  <a:lnTo>
                    <a:pt x="163925" y="554069"/>
                  </a:lnTo>
                  <a:lnTo>
                    <a:pt x="163925" y="554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12638AF1-45F6-72EF-744C-582D7C8A1504}"/>
                </a:ext>
              </a:extLst>
            </p:cNvPr>
            <p:cNvSpPr/>
            <p:nvPr/>
          </p:nvSpPr>
          <p:spPr>
            <a:xfrm>
              <a:off x="1851397" y="2716714"/>
              <a:ext cx="891336" cy="804399"/>
            </a:xfrm>
            <a:custGeom>
              <a:avLst/>
              <a:gdLst>
                <a:gd name="connsiteX0" fmla="*/ 382810 w 529304"/>
                <a:gd name="connsiteY0" fmla="*/ 473107 h 477678"/>
                <a:gd name="connsiteX1" fmla="*/ 525304 w 529304"/>
                <a:gd name="connsiteY1" fmla="*/ 477679 h 477678"/>
                <a:gd name="connsiteX2" fmla="*/ 523113 w 529304"/>
                <a:gd name="connsiteY2" fmla="*/ 425482 h 477678"/>
                <a:gd name="connsiteX3" fmla="*/ 527876 w 529304"/>
                <a:gd name="connsiteY3" fmla="*/ 387096 h 477678"/>
                <a:gd name="connsiteX4" fmla="*/ 529304 w 529304"/>
                <a:gd name="connsiteY4" fmla="*/ 304991 h 477678"/>
                <a:gd name="connsiteX5" fmla="*/ 511683 w 529304"/>
                <a:gd name="connsiteY5" fmla="*/ 307181 h 477678"/>
                <a:gd name="connsiteX6" fmla="*/ 496157 w 529304"/>
                <a:gd name="connsiteY6" fmla="*/ 292322 h 477678"/>
                <a:gd name="connsiteX7" fmla="*/ 485013 w 529304"/>
                <a:gd name="connsiteY7" fmla="*/ 312515 h 477678"/>
                <a:gd name="connsiteX8" fmla="*/ 474345 w 529304"/>
                <a:gd name="connsiteY8" fmla="*/ 293942 h 477678"/>
                <a:gd name="connsiteX9" fmla="*/ 477488 w 529304"/>
                <a:gd name="connsiteY9" fmla="*/ 268319 h 477678"/>
                <a:gd name="connsiteX10" fmla="*/ 479584 w 529304"/>
                <a:gd name="connsiteY10" fmla="*/ 251270 h 477678"/>
                <a:gd name="connsiteX11" fmla="*/ 473678 w 529304"/>
                <a:gd name="connsiteY11" fmla="*/ 228886 h 477678"/>
                <a:gd name="connsiteX12" fmla="*/ 467201 w 529304"/>
                <a:gd name="connsiteY12" fmla="*/ 210788 h 477678"/>
                <a:gd name="connsiteX13" fmla="*/ 458057 w 529304"/>
                <a:gd name="connsiteY13" fmla="*/ 179356 h 477678"/>
                <a:gd name="connsiteX14" fmla="*/ 438340 w 529304"/>
                <a:gd name="connsiteY14" fmla="*/ 163925 h 477678"/>
                <a:gd name="connsiteX15" fmla="*/ 426530 w 529304"/>
                <a:gd name="connsiteY15" fmla="*/ 153829 h 477678"/>
                <a:gd name="connsiteX16" fmla="*/ 424910 w 529304"/>
                <a:gd name="connsiteY16" fmla="*/ 131921 h 477678"/>
                <a:gd name="connsiteX17" fmla="*/ 400907 w 529304"/>
                <a:gd name="connsiteY17" fmla="*/ 116014 h 477678"/>
                <a:gd name="connsiteX18" fmla="*/ 389096 w 529304"/>
                <a:gd name="connsiteY18" fmla="*/ 105918 h 477678"/>
                <a:gd name="connsiteX19" fmla="*/ 365570 w 529304"/>
                <a:gd name="connsiteY19" fmla="*/ 85630 h 477678"/>
                <a:gd name="connsiteX20" fmla="*/ 332422 w 529304"/>
                <a:gd name="connsiteY20" fmla="*/ 72962 h 477678"/>
                <a:gd name="connsiteX21" fmla="*/ 320707 w 529304"/>
                <a:gd name="connsiteY21" fmla="*/ 62770 h 477678"/>
                <a:gd name="connsiteX22" fmla="*/ 310515 w 529304"/>
                <a:gd name="connsiteY22" fmla="*/ 39910 h 477678"/>
                <a:gd name="connsiteX23" fmla="*/ 325469 w 529304"/>
                <a:gd name="connsiteY23" fmla="*/ 24479 h 477678"/>
                <a:gd name="connsiteX24" fmla="*/ 306229 w 529304"/>
                <a:gd name="connsiteY24" fmla="*/ 4763 h 477678"/>
                <a:gd name="connsiteX25" fmla="*/ 289084 w 529304"/>
                <a:gd name="connsiteY25" fmla="*/ 2667 h 477678"/>
                <a:gd name="connsiteX26" fmla="*/ 267748 w 529304"/>
                <a:gd name="connsiteY26" fmla="*/ 0 h 477678"/>
                <a:gd name="connsiteX27" fmla="*/ 250127 w 529304"/>
                <a:gd name="connsiteY27" fmla="*/ 2191 h 477678"/>
                <a:gd name="connsiteX28" fmla="*/ 246983 w 529304"/>
                <a:gd name="connsiteY28" fmla="*/ 27718 h 477678"/>
                <a:gd name="connsiteX29" fmla="*/ 248603 w 529304"/>
                <a:gd name="connsiteY29" fmla="*/ 49625 h 477678"/>
                <a:gd name="connsiteX30" fmla="*/ 208597 w 529304"/>
                <a:gd name="connsiteY30" fmla="*/ 57626 h 477678"/>
                <a:gd name="connsiteX31" fmla="*/ 194215 w 529304"/>
                <a:gd name="connsiteY31" fmla="*/ 68866 h 477678"/>
                <a:gd name="connsiteX32" fmla="*/ 176594 w 529304"/>
                <a:gd name="connsiteY32" fmla="*/ 70961 h 477678"/>
                <a:gd name="connsiteX33" fmla="*/ 148304 w 529304"/>
                <a:gd name="connsiteY33" fmla="*/ 89154 h 477678"/>
                <a:gd name="connsiteX34" fmla="*/ 123825 w 529304"/>
                <a:gd name="connsiteY34" fmla="*/ 112109 h 477678"/>
                <a:gd name="connsiteX35" fmla="*/ 108871 w 529304"/>
                <a:gd name="connsiteY35" fmla="*/ 127540 h 477678"/>
                <a:gd name="connsiteX36" fmla="*/ 18097 w 529304"/>
                <a:gd name="connsiteY36" fmla="*/ 125063 h 477678"/>
                <a:gd name="connsiteX37" fmla="*/ 17240 w 529304"/>
                <a:gd name="connsiteY37" fmla="*/ 202883 h 477678"/>
                <a:gd name="connsiteX38" fmla="*/ 10382 w 529304"/>
                <a:gd name="connsiteY38" fmla="*/ 258318 h 477678"/>
                <a:gd name="connsiteX39" fmla="*/ 0 w 529304"/>
                <a:gd name="connsiteY39" fmla="*/ 447484 h 477678"/>
                <a:gd name="connsiteX40" fmla="*/ 2191 w 529304"/>
                <a:gd name="connsiteY40" fmla="*/ 465106 h 477678"/>
                <a:gd name="connsiteX41" fmla="*/ 54483 w 529304"/>
                <a:gd name="connsiteY41" fmla="*/ 462915 h 477678"/>
                <a:gd name="connsiteX42" fmla="*/ 313372 w 529304"/>
                <a:gd name="connsiteY42" fmla="*/ 473202 h 477678"/>
                <a:gd name="connsiteX43" fmla="*/ 356616 w 529304"/>
                <a:gd name="connsiteY43" fmla="*/ 474250 h 477678"/>
                <a:gd name="connsiteX44" fmla="*/ 382810 w 529304"/>
                <a:gd name="connsiteY44" fmla="*/ 473107 h 477678"/>
                <a:gd name="connsiteX45" fmla="*/ 382810 w 529304"/>
                <a:gd name="connsiteY45" fmla="*/ 473107 h 477678"/>
                <a:gd name="connsiteX46" fmla="*/ 382810 w 529304"/>
                <a:gd name="connsiteY46" fmla="*/ 473107 h 47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29304" h="477678">
                  <a:moveTo>
                    <a:pt x="382810" y="473107"/>
                  </a:moveTo>
                  <a:lnTo>
                    <a:pt x="525304" y="477679"/>
                  </a:lnTo>
                  <a:lnTo>
                    <a:pt x="523113" y="425482"/>
                  </a:lnTo>
                  <a:lnTo>
                    <a:pt x="527876" y="387096"/>
                  </a:lnTo>
                  <a:lnTo>
                    <a:pt x="529304" y="304991"/>
                  </a:lnTo>
                  <a:lnTo>
                    <a:pt x="511683" y="307181"/>
                  </a:lnTo>
                  <a:lnTo>
                    <a:pt x="496157" y="292322"/>
                  </a:lnTo>
                  <a:lnTo>
                    <a:pt x="485013" y="312515"/>
                  </a:lnTo>
                  <a:lnTo>
                    <a:pt x="474345" y="293942"/>
                  </a:lnTo>
                  <a:lnTo>
                    <a:pt x="477488" y="268319"/>
                  </a:lnTo>
                  <a:lnTo>
                    <a:pt x="479584" y="251270"/>
                  </a:lnTo>
                  <a:lnTo>
                    <a:pt x="473678" y="228886"/>
                  </a:lnTo>
                  <a:lnTo>
                    <a:pt x="467201" y="210788"/>
                  </a:lnTo>
                  <a:lnTo>
                    <a:pt x="458057" y="179356"/>
                  </a:lnTo>
                  <a:lnTo>
                    <a:pt x="438340" y="163925"/>
                  </a:lnTo>
                  <a:lnTo>
                    <a:pt x="426530" y="153829"/>
                  </a:lnTo>
                  <a:lnTo>
                    <a:pt x="424910" y="131921"/>
                  </a:lnTo>
                  <a:lnTo>
                    <a:pt x="400907" y="116014"/>
                  </a:lnTo>
                  <a:lnTo>
                    <a:pt x="389096" y="105918"/>
                  </a:lnTo>
                  <a:lnTo>
                    <a:pt x="365570" y="85630"/>
                  </a:lnTo>
                  <a:lnTo>
                    <a:pt x="332422" y="72962"/>
                  </a:lnTo>
                  <a:lnTo>
                    <a:pt x="320707" y="62770"/>
                  </a:lnTo>
                  <a:lnTo>
                    <a:pt x="310515" y="39910"/>
                  </a:lnTo>
                  <a:lnTo>
                    <a:pt x="325469" y="24479"/>
                  </a:lnTo>
                  <a:lnTo>
                    <a:pt x="306229" y="4763"/>
                  </a:lnTo>
                  <a:lnTo>
                    <a:pt x="289084" y="2667"/>
                  </a:lnTo>
                  <a:lnTo>
                    <a:pt x="267748" y="0"/>
                  </a:lnTo>
                  <a:lnTo>
                    <a:pt x="250127" y="2191"/>
                  </a:lnTo>
                  <a:lnTo>
                    <a:pt x="246983" y="27718"/>
                  </a:lnTo>
                  <a:lnTo>
                    <a:pt x="248603" y="49625"/>
                  </a:lnTo>
                  <a:lnTo>
                    <a:pt x="208597" y="57626"/>
                  </a:lnTo>
                  <a:lnTo>
                    <a:pt x="194215" y="68866"/>
                  </a:lnTo>
                  <a:lnTo>
                    <a:pt x="176594" y="70961"/>
                  </a:lnTo>
                  <a:lnTo>
                    <a:pt x="148304" y="89154"/>
                  </a:lnTo>
                  <a:lnTo>
                    <a:pt x="123825" y="112109"/>
                  </a:lnTo>
                  <a:lnTo>
                    <a:pt x="108871" y="127540"/>
                  </a:lnTo>
                  <a:lnTo>
                    <a:pt x="18097" y="125063"/>
                  </a:lnTo>
                  <a:lnTo>
                    <a:pt x="17240" y="202883"/>
                  </a:lnTo>
                  <a:lnTo>
                    <a:pt x="10382" y="258318"/>
                  </a:lnTo>
                  <a:lnTo>
                    <a:pt x="0" y="447484"/>
                  </a:lnTo>
                  <a:lnTo>
                    <a:pt x="2191" y="465106"/>
                  </a:lnTo>
                  <a:lnTo>
                    <a:pt x="54483" y="462915"/>
                  </a:lnTo>
                  <a:lnTo>
                    <a:pt x="313372" y="473202"/>
                  </a:lnTo>
                  <a:lnTo>
                    <a:pt x="356616" y="474250"/>
                  </a:lnTo>
                  <a:lnTo>
                    <a:pt x="382810" y="473107"/>
                  </a:lnTo>
                  <a:lnTo>
                    <a:pt x="382810" y="473107"/>
                  </a:lnTo>
                  <a:lnTo>
                    <a:pt x="382810" y="4731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BC1F6FE4-70D3-BBAB-5A52-272D16A15F1F}"/>
                </a:ext>
              </a:extLst>
            </p:cNvPr>
            <p:cNvSpPr/>
            <p:nvPr/>
          </p:nvSpPr>
          <p:spPr>
            <a:xfrm>
              <a:off x="3502863" y="2870857"/>
              <a:ext cx="850595" cy="688912"/>
            </a:xfrm>
            <a:custGeom>
              <a:avLst/>
              <a:gdLst>
                <a:gd name="connsiteX0" fmla="*/ 393763 w 505111"/>
                <a:gd name="connsiteY0" fmla="*/ 409099 h 409098"/>
                <a:gd name="connsiteX1" fmla="*/ 413004 w 505111"/>
                <a:gd name="connsiteY1" fmla="*/ 394145 h 409098"/>
                <a:gd name="connsiteX2" fmla="*/ 431102 w 505111"/>
                <a:gd name="connsiteY2" fmla="*/ 387667 h 409098"/>
                <a:gd name="connsiteX3" fmla="*/ 446056 w 505111"/>
                <a:gd name="connsiteY3" fmla="*/ 372142 h 409098"/>
                <a:gd name="connsiteX4" fmla="*/ 452342 w 505111"/>
                <a:gd name="connsiteY4" fmla="*/ 355568 h 409098"/>
                <a:gd name="connsiteX5" fmla="*/ 472059 w 505111"/>
                <a:gd name="connsiteY5" fmla="*/ 336328 h 409098"/>
                <a:gd name="connsiteX6" fmla="*/ 491776 w 505111"/>
                <a:gd name="connsiteY6" fmla="*/ 317087 h 409098"/>
                <a:gd name="connsiteX7" fmla="*/ 502444 w 505111"/>
                <a:gd name="connsiteY7" fmla="*/ 300990 h 409098"/>
                <a:gd name="connsiteX8" fmla="*/ 505111 w 505111"/>
                <a:gd name="connsiteY8" fmla="*/ 279654 h 409098"/>
                <a:gd name="connsiteX9" fmla="*/ 493872 w 505111"/>
                <a:gd name="connsiteY9" fmla="*/ 265271 h 409098"/>
                <a:gd name="connsiteX10" fmla="*/ 473107 w 505111"/>
                <a:gd name="connsiteY10" fmla="*/ 258318 h 409098"/>
                <a:gd name="connsiteX11" fmla="*/ 475202 w 505111"/>
                <a:gd name="connsiteY11" fmla="*/ 241173 h 409098"/>
                <a:gd name="connsiteX12" fmla="*/ 483108 w 505111"/>
                <a:gd name="connsiteY12" fmla="*/ 211836 h 409098"/>
                <a:gd name="connsiteX13" fmla="*/ 481013 w 505111"/>
                <a:gd name="connsiteY13" fmla="*/ 194215 h 409098"/>
                <a:gd name="connsiteX14" fmla="*/ 480441 w 505111"/>
                <a:gd name="connsiteY14" fmla="*/ 163735 h 409098"/>
                <a:gd name="connsiteX15" fmla="*/ 473964 w 505111"/>
                <a:gd name="connsiteY15" fmla="*/ 145542 h 409098"/>
                <a:gd name="connsiteX16" fmla="*/ 471774 w 505111"/>
                <a:gd name="connsiteY16" fmla="*/ 127921 h 409098"/>
                <a:gd name="connsiteX17" fmla="*/ 465391 w 505111"/>
                <a:gd name="connsiteY17" fmla="*/ 109823 h 409098"/>
                <a:gd name="connsiteX18" fmla="*/ 446723 w 505111"/>
                <a:gd name="connsiteY18" fmla="*/ 85820 h 409098"/>
                <a:gd name="connsiteX19" fmla="*/ 426911 w 505111"/>
                <a:gd name="connsiteY19" fmla="*/ 70295 h 409098"/>
                <a:gd name="connsiteX20" fmla="*/ 416243 w 505111"/>
                <a:gd name="connsiteY20" fmla="*/ 51625 h 409098"/>
                <a:gd name="connsiteX21" fmla="*/ 386334 w 505111"/>
                <a:gd name="connsiteY21" fmla="*/ 47911 h 409098"/>
                <a:gd name="connsiteX22" fmla="*/ 314325 w 505111"/>
                <a:gd name="connsiteY22" fmla="*/ 0 h 409098"/>
                <a:gd name="connsiteX23" fmla="*/ 240221 w 505111"/>
                <a:gd name="connsiteY23" fmla="*/ 3905 h 409098"/>
                <a:gd name="connsiteX24" fmla="*/ 218313 w 505111"/>
                <a:gd name="connsiteY24" fmla="*/ 5525 h 409098"/>
                <a:gd name="connsiteX25" fmla="*/ 200692 w 505111"/>
                <a:gd name="connsiteY25" fmla="*/ 7715 h 409098"/>
                <a:gd name="connsiteX26" fmla="*/ 185833 w 505111"/>
                <a:gd name="connsiteY26" fmla="*/ 23241 h 409098"/>
                <a:gd name="connsiteX27" fmla="*/ 159639 w 505111"/>
                <a:gd name="connsiteY27" fmla="*/ 24289 h 409098"/>
                <a:gd name="connsiteX28" fmla="*/ 177927 w 505111"/>
                <a:gd name="connsiteY28" fmla="*/ 87344 h 409098"/>
                <a:gd name="connsiteX29" fmla="*/ 126683 w 505111"/>
                <a:gd name="connsiteY29" fmla="*/ 115729 h 409098"/>
                <a:gd name="connsiteX30" fmla="*/ 96869 w 505111"/>
                <a:gd name="connsiteY30" fmla="*/ 112014 h 409098"/>
                <a:gd name="connsiteX31" fmla="*/ 44577 w 505111"/>
                <a:gd name="connsiteY31" fmla="*/ 79534 h 409098"/>
                <a:gd name="connsiteX32" fmla="*/ 18383 w 505111"/>
                <a:gd name="connsiteY32" fmla="*/ 80677 h 409098"/>
                <a:gd name="connsiteX33" fmla="*/ 7715 w 505111"/>
                <a:gd name="connsiteY33" fmla="*/ 96679 h 409098"/>
                <a:gd name="connsiteX34" fmla="*/ 3048 w 505111"/>
                <a:gd name="connsiteY34" fmla="*/ 135160 h 409098"/>
                <a:gd name="connsiteX35" fmla="*/ 953 w 505111"/>
                <a:gd name="connsiteY35" fmla="*/ 187071 h 409098"/>
                <a:gd name="connsiteX36" fmla="*/ 0 w 505111"/>
                <a:gd name="connsiteY36" fmla="*/ 299752 h 409098"/>
                <a:gd name="connsiteX37" fmla="*/ 667 w 505111"/>
                <a:gd name="connsiteY37" fmla="*/ 399669 h 409098"/>
                <a:gd name="connsiteX38" fmla="*/ 82868 w 505111"/>
                <a:gd name="connsiteY38" fmla="*/ 401098 h 409098"/>
                <a:gd name="connsiteX39" fmla="*/ 259937 w 505111"/>
                <a:gd name="connsiteY39" fmla="*/ 405670 h 409098"/>
                <a:gd name="connsiteX40" fmla="*/ 393763 w 505111"/>
                <a:gd name="connsiteY40" fmla="*/ 409099 h 409098"/>
                <a:gd name="connsiteX41" fmla="*/ 393763 w 505111"/>
                <a:gd name="connsiteY41" fmla="*/ 409099 h 409098"/>
                <a:gd name="connsiteX42" fmla="*/ 393763 w 505111"/>
                <a:gd name="connsiteY42" fmla="*/ 409099 h 409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05111" h="409098">
                  <a:moveTo>
                    <a:pt x="393763" y="409099"/>
                  </a:moveTo>
                  <a:lnTo>
                    <a:pt x="413004" y="394145"/>
                  </a:lnTo>
                  <a:lnTo>
                    <a:pt x="431102" y="387667"/>
                  </a:lnTo>
                  <a:lnTo>
                    <a:pt x="446056" y="372142"/>
                  </a:lnTo>
                  <a:lnTo>
                    <a:pt x="452342" y="355568"/>
                  </a:lnTo>
                  <a:lnTo>
                    <a:pt x="472059" y="336328"/>
                  </a:lnTo>
                  <a:lnTo>
                    <a:pt x="491776" y="317087"/>
                  </a:lnTo>
                  <a:lnTo>
                    <a:pt x="502444" y="300990"/>
                  </a:lnTo>
                  <a:lnTo>
                    <a:pt x="505111" y="279654"/>
                  </a:lnTo>
                  <a:lnTo>
                    <a:pt x="493872" y="265271"/>
                  </a:lnTo>
                  <a:lnTo>
                    <a:pt x="473107" y="258318"/>
                  </a:lnTo>
                  <a:lnTo>
                    <a:pt x="475202" y="241173"/>
                  </a:lnTo>
                  <a:lnTo>
                    <a:pt x="483108" y="211836"/>
                  </a:lnTo>
                  <a:lnTo>
                    <a:pt x="481013" y="194215"/>
                  </a:lnTo>
                  <a:lnTo>
                    <a:pt x="480441" y="163735"/>
                  </a:lnTo>
                  <a:lnTo>
                    <a:pt x="473964" y="145542"/>
                  </a:lnTo>
                  <a:lnTo>
                    <a:pt x="471774" y="127921"/>
                  </a:lnTo>
                  <a:lnTo>
                    <a:pt x="465391" y="109823"/>
                  </a:lnTo>
                  <a:lnTo>
                    <a:pt x="446723" y="85820"/>
                  </a:lnTo>
                  <a:lnTo>
                    <a:pt x="426911" y="70295"/>
                  </a:lnTo>
                  <a:lnTo>
                    <a:pt x="416243" y="51625"/>
                  </a:lnTo>
                  <a:lnTo>
                    <a:pt x="386334" y="47911"/>
                  </a:lnTo>
                  <a:lnTo>
                    <a:pt x="314325" y="0"/>
                  </a:lnTo>
                  <a:lnTo>
                    <a:pt x="240221" y="3905"/>
                  </a:lnTo>
                  <a:lnTo>
                    <a:pt x="218313" y="5525"/>
                  </a:lnTo>
                  <a:lnTo>
                    <a:pt x="200692" y="7715"/>
                  </a:lnTo>
                  <a:lnTo>
                    <a:pt x="185833" y="23241"/>
                  </a:lnTo>
                  <a:lnTo>
                    <a:pt x="159639" y="24289"/>
                  </a:lnTo>
                  <a:lnTo>
                    <a:pt x="177927" y="87344"/>
                  </a:lnTo>
                  <a:lnTo>
                    <a:pt x="126683" y="115729"/>
                  </a:lnTo>
                  <a:lnTo>
                    <a:pt x="96869" y="112014"/>
                  </a:lnTo>
                  <a:lnTo>
                    <a:pt x="44577" y="79534"/>
                  </a:lnTo>
                  <a:lnTo>
                    <a:pt x="18383" y="80677"/>
                  </a:lnTo>
                  <a:lnTo>
                    <a:pt x="7715" y="96679"/>
                  </a:lnTo>
                  <a:lnTo>
                    <a:pt x="3048" y="135160"/>
                  </a:lnTo>
                  <a:lnTo>
                    <a:pt x="953" y="187071"/>
                  </a:lnTo>
                  <a:lnTo>
                    <a:pt x="0" y="299752"/>
                  </a:lnTo>
                  <a:lnTo>
                    <a:pt x="667" y="399669"/>
                  </a:lnTo>
                  <a:lnTo>
                    <a:pt x="82868" y="401098"/>
                  </a:lnTo>
                  <a:lnTo>
                    <a:pt x="259937" y="405670"/>
                  </a:lnTo>
                  <a:lnTo>
                    <a:pt x="393763" y="409099"/>
                  </a:lnTo>
                  <a:lnTo>
                    <a:pt x="393763" y="409099"/>
                  </a:lnTo>
                  <a:lnTo>
                    <a:pt x="393763" y="40909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BC76424C-D90A-30A3-025F-C1E96DCF417B}"/>
                </a:ext>
              </a:extLst>
            </p:cNvPr>
            <p:cNvSpPr/>
            <p:nvPr/>
          </p:nvSpPr>
          <p:spPr>
            <a:xfrm>
              <a:off x="2374297" y="2635232"/>
              <a:ext cx="495951" cy="607591"/>
            </a:xfrm>
            <a:custGeom>
              <a:avLst/>
              <a:gdLst>
                <a:gd name="connsiteX0" fmla="*/ 203549 w 294512"/>
                <a:gd name="connsiteY0" fmla="*/ 360807 h 360807"/>
                <a:gd name="connsiteX1" fmla="*/ 222599 w 294512"/>
                <a:gd name="connsiteY1" fmla="*/ 345853 h 360807"/>
                <a:gd name="connsiteX2" fmla="*/ 202978 w 294512"/>
                <a:gd name="connsiteY2" fmla="*/ 330422 h 360807"/>
                <a:gd name="connsiteX3" fmla="*/ 213074 w 294512"/>
                <a:gd name="connsiteY3" fmla="*/ 318611 h 360807"/>
                <a:gd name="connsiteX4" fmla="*/ 219932 w 294512"/>
                <a:gd name="connsiteY4" fmla="*/ 297847 h 360807"/>
                <a:gd name="connsiteX5" fmla="*/ 226314 w 294512"/>
                <a:gd name="connsiteY5" fmla="*/ 281369 h 360807"/>
                <a:gd name="connsiteX6" fmla="*/ 232600 w 294512"/>
                <a:gd name="connsiteY6" fmla="*/ 264795 h 360807"/>
                <a:gd name="connsiteX7" fmla="*/ 238982 w 294512"/>
                <a:gd name="connsiteY7" fmla="*/ 248317 h 360807"/>
                <a:gd name="connsiteX8" fmla="*/ 222028 w 294512"/>
                <a:gd name="connsiteY8" fmla="*/ 246221 h 360807"/>
                <a:gd name="connsiteX9" fmla="*/ 240506 w 294512"/>
                <a:gd name="connsiteY9" fmla="*/ 235458 h 360807"/>
                <a:gd name="connsiteX10" fmla="*/ 246888 w 294512"/>
                <a:gd name="connsiteY10" fmla="*/ 218980 h 360807"/>
                <a:gd name="connsiteX11" fmla="*/ 257461 w 294512"/>
                <a:gd name="connsiteY11" fmla="*/ 202978 h 360807"/>
                <a:gd name="connsiteX12" fmla="*/ 255365 w 294512"/>
                <a:gd name="connsiteY12" fmla="*/ 185357 h 360807"/>
                <a:gd name="connsiteX13" fmla="*/ 269653 w 294512"/>
                <a:gd name="connsiteY13" fmla="*/ 174117 h 360807"/>
                <a:gd name="connsiteX14" fmla="*/ 263271 w 294512"/>
                <a:gd name="connsiteY14" fmla="*/ 156020 h 360807"/>
                <a:gd name="connsiteX15" fmla="*/ 277558 w 294512"/>
                <a:gd name="connsiteY15" fmla="*/ 144875 h 360807"/>
                <a:gd name="connsiteX16" fmla="*/ 288227 w 294512"/>
                <a:gd name="connsiteY16" fmla="*/ 128873 h 360807"/>
                <a:gd name="connsiteX17" fmla="*/ 294513 w 294512"/>
                <a:gd name="connsiteY17" fmla="*/ 112300 h 360807"/>
                <a:gd name="connsiteX18" fmla="*/ 278606 w 294512"/>
                <a:gd name="connsiteY18" fmla="*/ 101727 h 360807"/>
                <a:gd name="connsiteX19" fmla="*/ 293941 w 294512"/>
                <a:gd name="connsiteY19" fmla="*/ 81915 h 360807"/>
                <a:gd name="connsiteX20" fmla="*/ 282797 w 294512"/>
                <a:gd name="connsiteY20" fmla="*/ 67532 h 360807"/>
                <a:gd name="connsiteX21" fmla="*/ 266890 w 294512"/>
                <a:gd name="connsiteY21" fmla="*/ 56959 h 360807"/>
                <a:gd name="connsiteX22" fmla="*/ 281749 w 294512"/>
                <a:gd name="connsiteY22" fmla="*/ 41434 h 360807"/>
                <a:gd name="connsiteX23" fmla="*/ 261556 w 294512"/>
                <a:gd name="connsiteY23" fmla="*/ 30290 h 360807"/>
                <a:gd name="connsiteX24" fmla="*/ 271653 w 294512"/>
                <a:gd name="connsiteY24" fmla="*/ 18574 h 360807"/>
                <a:gd name="connsiteX25" fmla="*/ 290703 w 294512"/>
                <a:gd name="connsiteY25" fmla="*/ 3620 h 360807"/>
                <a:gd name="connsiteX26" fmla="*/ 260985 w 294512"/>
                <a:gd name="connsiteY26" fmla="*/ 0 h 360807"/>
                <a:gd name="connsiteX27" fmla="*/ 245078 w 294512"/>
                <a:gd name="connsiteY27" fmla="*/ 24003 h 360807"/>
                <a:gd name="connsiteX28" fmla="*/ 230791 w 294512"/>
                <a:gd name="connsiteY28" fmla="*/ 35147 h 360807"/>
                <a:gd name="connsiteX29" fmla="*/ 212217 w 294512"/>
                <a:gd name="connsiteY29" fmla="*/ 45911 h 360807"/>
                <a:gd name="connsiteX30" fmla="*/ 201644 w 294512"/>
                <a:gd name="connsiteY30" fmla="*/ 61913 h 360807"/>
                <a:gd name="connsiteX31" fmla="*/ 180404 w 294512"/>
                <a:gd name="connsiteY31" fmla="*/ 59246 h 360807"/>
                <a:gd name="connsiteX32" fmla="*/ 166116 w 294512"/>
                <a:gd name="connsiteY32" fmla="*/ 70485 h 360807"/>
                <a:gd name="connsiteX33" fmla="*/ 147542 w 294512"/>
                <a:gd name="connsiteY33" fmla="*/ 81153 h 360807"/>
                <a:gd name="connsiteX34" fmla="*/ 130588 w 294512"/>
                <a:gd name="connsiteY34" fmla="*/ 79058 h 360807"/>
                <a:gd name="connsiteX35" fmla="*/ 128397 w 294512"/>
                <a:gd name="connsiteY35" fmla="*/ 96107 h 360807"/>
                <a:gd name="connsiteX36" fmla="*/ 117824 w 294512"/>
                <a:gd name="connsiteY36" fmla="*/ 112109 h 360807"/>
                <a:gd name="connsiteX37" fmla="*/ 100870 w 294512"/>
                <a:gd name="connsiteY37" fmla="*/ 110014 h 360807"/>
                <a:gd name="connsiteX38" fmla="*/ 80200 w 294512"/>
                <a:gd name="connsiteY38" fmla="*/ 103156 h 360807"/>
                <a:gd name="connsiteX39" fmla="*/ 68961 w 294512"/>
                <a:gd name="connsiteY39" fmla="*/ 88773 h 360807"/>
                <a:gd name="connsiteX40" fmla="*/ 57817 w 294512"/>
                <a:gd name="connsiteY40" fmla="*/ 74390 h 360807"/>
                <a:gd name="connsiteX41" fmla="*/ 46672 w 294512"/>
                <a:gd name="connsiteY41" fmla="*/ 60103 h 360807"/>
                <a:gd name="connsiteX42" fmla="*/ 29146 w 294512"/>
                <a:gd name="connsiteY42" fmla="*/ 62198 h 360807"/>
                <a:gd name="connsiteX43" fmla="*/ 10096 w 294512"/>
                <a:gd name="connsiteY43" fmla="*/ 77153 h 360807"/>
                <a:gd name="connsiteX44" fmla="*/ 0 w 294512"/>
                <a:gd name="connsiteY44" fmla="*/ 88963 h 360807"/>
                <a:gd name="connsiteX45" fmla="*/ 10668 w 294512"/>
                <a:gd name="connsiteY45" fmla="*/ 107537 h 360807"/>
                <a:gd name="connsiteX46" fmla="*/ 21812 w 294512"/>
                <a:gd name="connsiteY46" fmla="*/ 121920 h 360807"/>
                <a:gd name="connsiteX47" fmla="*/ 54769 w 294512"/>
                <a:gd name="connsiteY47" fmla="*/ 134684 h 360807"/>
                <a:gd name="connsiteX48" fmla="*/ 74866 w 294512"/>
                <a:gd name="connsiteY48" fmla="*/ 145828 h 360807"/>
                <a:gd name="connsiteX49" fmla="*/ 94583 w 294512"/>
                <a:gd name="connsiteY49" fmla="*/ 161163 h 360807"/>
                <a:gd name="connsiteX50" fmla="*/ 104680 w 294512"/>
                <a:gd name="connsiteY50" fmla="*/ 184118 h 360807"/>
                <a:gd name="connsiteX51" fmla="*/ 121158 w 294512"/>
                <a:gd name="connsiteY51" fmla="*/ 190405 h 360807"/>
                <a:gd name="connsiteX52" fmla="*/ 118967 w 294512"/>
                <a:gd name="connsiteY52" fmla="*/ 207454 h 360807"/>
                <a:gd name="connsiteX53" fmla="*/ 121158 w 294512"/>
                <a:gd name="connsiteY53" fmla="*/ 225076 h 360807"/>
                <a:gd name="connsiteX54" fmla="*/ 139732 w 294512"/>
                <a:gd name="connsiteY54" fmla="*/ 214408 h 360807"/>
                <a:gd name="connsiteX55" fmla="*/ 149257 w 294512"/>
                <a:gd name="connsiteY55" fmla="*/ 241554 h 360807"/>
                <a:gd name="connsiteX56" fmla="*/ 154591 w 294512"/>
                <a:gd name="connsiteY56" fmla="*/ 268129 h 360807"/>
                <a:gd name="connsiteX57" fmla="*/ 160972 w 294512"/>
                <a:gd name="connsiteY57" fmla="*/ 286226 h 360807"/>
                <a:gd name="connsiteX58" fmla="*/ 165830 w 294512"/>
                <a:gd name="connsiteY58" fmla="*/ 317183 h 360807"/>
                <a:gd name="connsiteX59" fmla="*/ 163735 w 294512"/>
                <a:gd name="connsiteY59" fmla="*/ 334232 h 360807"/>
                <a:gd name="connsiteX60" fmla="*/ 165830 w 294512"/>
                <a:gd name="connsiteY60" fmla="*/ 351758 h 360807"/>
                <a:gd name="connsiteX61" fmla="*/ 176403 w 294512"/>
                <a:gd name="connsiteY61" fmla="*/ 335756 h 360807"/>
                <a:gd name="connsiteX62" fmla="*/ 191833 w 294512"/>
                <a:gd name="connsiteY62" fmla="*/ 350711 h 360807"/>
                <a:gd name="connsiteX63" fmla="*/ 203549 w 294512"/>
                <a:gd name="connsiteY63" fmla="*/ 360807 h 360807"/>
                <a:gd name="connsiteX64" fmla="*/ 203549 w 294512"/>
                <a:gd name="connsiteY64" fmla="*/ 360807 h 360807"/>
                <a:gd name="connsiteX65" fmla="*/ 203549 w 294512"/>
                <a:gd name="connsiteY65" fmla="*/ 360807 h 36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94512" h="360807">
                  <a:moveTo>
                    <a:pt x="203549" y="360807"/>
                  </a:moveTo>
                  <a:lnTo>
                    <a:pt x="222599" y="345853"/>
                  </a:lnTo>
                  <a:lnTo>
                    <a:pt x="202978" y="330422"/>
                  </a:lnTo>
                  <a:lnTo>
                    <a:pt x="213074" y="318611"/>
                  </a:lnTo>
                  <a:lnTo>
                    <a:pt x="219932" y="297847"/>
                  </a:lnTo>
                  <a:lnTo>
                    <a:pt x="226314" y="281369"/>
                  </a:lnTo>
                  <a:lnTo>
                    <a:pt x="232600" y="264795"/>
                  </a:lnTo>
                  <a:lnTo>
                    <a:pt x="238982" y="248317"/>
                  </a:lnTo>
                  <a:lnTo>
                    <a:pt x="222028" y="246221"/>
                  </a:lnTo>
                  <a:lnTo>
                    <a:pt x="240506" y="235458"/>
                  </a:lnTo>
                  <a:lnTo>
                    <a:pt x="246888" y="218980"/>
                  </a:lnTo>
                  <a:lnTo>
                    <a:pt x="257461" y="202978"/>
                  </a:lnTo>
                  <a:lnTo>
                    <a:pt x="255365" y="185357"/>
                  </a:lnTo>
                  <a:lnTo>
                    <a:pt x="269653" y="174117"/>
                  </a:lnTo>
                  <a:lnTo>
                    <a:pt x="263271" y="156020"/>
                  </a:lnTo>
                  <a:lnTo>
                    <a:pt x="277558" y="144875"/>
                  </a:lnTo>
                  <a:lnTo>
                    <a:pt x="288227" y="128873"/>
                  </a:lnTo>
                  <a:lnTo>
                    <a:pt x="294513" y="112300"/>
                  </a:lnTo>
                  <a:lnTo>
                    <a:pt x="278606" y="101727"/>
                  </a:lnTo>
                  <a:lnTo>
                    <a:pt x="293941" y="81915"/>
                  </a:lnTo>
                  <a:lnTo>
                    <a:pt x="282797" y="67532"/>
                  </a:lnTo>
                  <a:lnTo>
                    <a:pt x="266890" y="56959"/>
                  </a:lnTo>
                  <a:lnTo>
                    <a:pt x="281749" y="41434"/>
                  </a:lnTo>
                  <a:lnTo>
                    <a:pt x="261556" y="30290"/>
                  </a:lnTo>
                  <a:lnTo>
                    <a:pt x="271653" y="18574"/>
                  </a:lnTo>
                  <a:lnTo>
                    <a:pt x="290703" y="3620"/>
                  </a:lnTo>
                  <a:lnTo>
                    <a:pt x="260985" y="0"/>
                  </a:lnTo>
                  <a:lnTo>
                    <a:pt x="245078" y="24003"/>
                  </a:lnTo>
                  <a:lnTo>
                    <a:pt x="230791" y="35147"/>
                  </a:lnTo>
                  <a:lnTo>
                    <a:pt x="212217" y="45911"/>
                  </a:lnTo>
                  <a:lnTo>
                    <a:pt x="201644" y="61913"/>
                  </a:lnTo>
                  <a:lnTo>
                    <a:pt x="180404" y="59246"/>
                  </a:lnTo>
                  <a:lnTo>
                    <a:pt x="166116" y="70485"/>
                  </a:lnTo>
                  <a:lnTo>
                    <a:pt x="147542" y="81153"/>
                  </a:lnTo>
                  <a:lnTo>
                    <a:pt x="130588" y="79058"/>
                  </a:lnTo>
                  <a:lnTo>
                    <a:pt x="128397" y="96107"/>
                  </a:lnTo>
                  <a:lnTo>
                    <a:pt x="117824" y="112109"/>
                  </a:lnTo>
                  <a:lnTo>
                    <a:pt x="100870" y="110014"/>
                  </a:lnTo>
                  <a:lnTo>
                    <a:pt x="80200" y="103156"/>
                  </a:lnTo>
                  <a:lnTo>
                    <a:pt x="68961" y="88773"/>
                  </a:lnTo>
                  <a:lnTo>
                    <a:pt x="57817" y="74390"/>
                  </a:lnTo>
                  <a:lnTo>
                    <a:pt x="46672" y="60103"/>
                  </a:lnTo>
                  <a:lnTo>
                    <a:pt x="29146" y="62198"/>
                  </a:lnTo>
                  <a:lnTo>
                    <a:pt x="10096" y="77153"/>
                  </a:lnTo>
                  <a:lnTo>
                    <a:pt x="0" y="88963"/>
                  </a:lnTo>
                  <a:lnTo>
                    <a:pt x="10668" y="107537"/>
                  </a:lnTo>
                  <a:lnTo>
                    <a:pt x="21812" y="121920"/>
                  </a:lnTo>
                  <a:lnTo>
                    <a:pt x="54769" y="134684"/>
                  </a:lnTo>
                  <a:lnTo>
                    <a:pt x="74866" y="145828"/>
                  </a:lnTo>
                  <a:lnTo>
                    <a:pt x="94583" y="161163"/>
                  </a:lnTo>
                  <a:lnTo>
                    <a:pt x="104680" y="184118"/>
                  </a:lnTo>
                  <a:lnTo>
                    <a:pt x="121158" y="190405"/>
                  </a:lnTo>
                  <a:lnTo>
                    <a:pt x="118967" y="207454"/>
                  </a:lnTo>
                  <a:lnTo>
                    <a:pt x="121158" y="225076"/>
                  </a:lnTo>
                  <a:lnTo>
                    <a:pt x="139732" y="214408"/>
                  </a:lnTo>
                  <a:lnTo>
                    <a:pt x="149257" y="241554"/>
                  </a:lnTo>
                  <a:lnTo>
                    <a:pt x="154591" y="268129"/>
                  </a:lnTo>
                  <a:lnTo>
                    <a:pt x="160972" y="286226"/>
                  </a:lnTo>
                  <a:lnTo>
                    <a:pt x="165830" y="317183"/>
                  </a:lnTo>
                  <a:lnTo>
                    <a:pt x="163735" y="334232"/>
                  </a:lnTo>
                  <a:lnTo>
                    <a:pt x="165830" y="351758"/>
                  </a:lnTo>
                  <a:lnTo>
                    <a:pt x="176403" y="335756"/>
                  </a:lnTo>
                  <a:lnTo>
                    <a:pt x="191833" y="350711"/>
                  </a:lnTo>
                  <a:lnTo>
                    <a:pt x="203549" y="360807"/>
                  </a:lnTo>
                  <a:lnTo>
                    <a:pt x="203549" y="360807"/>
                  </a:lnTo>
                  <a:lnTo>
                    <a:pt x="203549" y="3608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07F3FA16-24E6-C134-101C-94F933D86D99}"/>
                </a:ext>
              </a:extLst>
            </p:cNvPr>
            <p:cNvSpPr/>
            <p:nvPr/>
          </p:nvSpPr>
          <p:spPr>
            <a:xfrm>
              <a:off x="2122951" y="1173678"/>
              <a:ext cx="929190" cy="1022061"/>
            </a:xfrm>
            <a:custGeom>
              <a:avLst/>
              <a:gdLst>
                <a:gd name="connsiteX0" fmla="*/ 295180 w 551783"/>
                <a:gd name="connsiteY0" fmla="*/ 606933 h 606933"/>
                <a:gd name="connsiteX1" fmla="*/ 313849 w 551783"/>
                <a:gd name="connsiteY1" fmla="*/ 596170 h 606933"/>
                <a:gd name="connsiteX2" fmla="*/ 320230 w 551783"/>
                <a:gd name="connsiteY2" fmla="*/ 579596 h 606933"/>
                <a:gd name="connsiteX3" fmla="*/ 334613 w 551783"/>
                <a:gd name="connsiteY3" fmla="*/ 568357 h 606933"/>
                <a:gd name="connsiteX4" fmla="*/ 353282 w 551783"/>
                <a:gd name="connsiteY4" fmla="*/ 557689 h 606933"/>
                <a:gd name="connsiteX5" fmla="*/ 387953 w 551783"/>
                <a:gd name="connsiteY5" fmla="*/ 557593 h 606933"/>
                <a:gd name="connsiteX6" fmla="*/ 390049 w 551783"/>
                <a:gd name="connsiteY6" fmla="*/ 575215 h 606933"/>
                <a:gd name="connsiteX7" fmla="*/ 411385 w 551783"/>
                <a:gd name="connsiteY7" fmla="*/ 577882 h 606933"/>
                <a:gd name="connsiteX8" fmla="*/ 428530 w 551783"/>
                <a:gd name="connsiteY8" fmla="*/ 579977 h 606933"/>
                <a:gd name="connsiteX9" fmla="*/ 452533 w 551783"/>
                <a:gd name="connsiteY9" fmla="*/ 595979 h 606933"/>
                <a:gd name="connsiteX10" fmla="*/ 456724 w 551783"/>
                <a:gd name="connsiteY10" fmla="*/ 561784 h 606933"/>
                <a:gd name="connsiteX11" fmla="*/ 455105 w 551783"/>
                <a:gd name="connsiteY11" fmla="*/ 539877 h 606933"/>
                <a:gd name="connsiteX12" fmla="*/ 452914 w 551783"/>
                <a:gd name="connsiteY12" fmla="*/ 522256 h 606933"/>
                <a:gd name="connsiteX13" fmla="*/ 471107 w 551783"/>
                <a:gd name="connsiteY13" fmla="*/ 515779 h 606933"/>
                <a:gd name="connsiteX14" fmla="*/ 485489 w 551783"/>
                <a:gd name="connsiteY14" fmla="*/ 504539 h 606933"/>
                <a:gd name="connsiteX15" fmla="*/ 491871 w 551783"/>
                <a:gd name="connsiteY15" fmla="*/ 487966 h 606933"/>
                <a:gd name="connsiteX16" fmla="*/ 489680 w 551783"/>
                <a:gd name="connsiteY16" fmla="*/ 470344 h 606933"/>
                <a:gd name="connsiteX17" fmla="*/ 505682 w 551783"/>
                <a:gd name="connsiteY17" fmla="*/ 446246 h 606933"/>
                <a:gd name="connsiteX18" fmla="*/ 517398 w 551783"/>
                <a:gd name="connsiteY18" fmla="*/ 421576 h 606933"/>
                <a:gd name="connsiteX19" fmla="*/ 510445 w 551783"/>
                <a:gd name="connsiteY19" fmla="*/ 407765 h 606933"/>
                <a:gd name="connsiteX20" fmla="*/ 516827 w 551783"/>
                <a:gd name="connsiteY20" fmla="*/ 391192 h 606933"/>
                <a:gd name="connsiteX21" fmla="*/ 520446 w 551783"/>
                <a:gd name="connsiteY21" fmla="*/ 361188 h 606933"/>
                <a:gd name="connsiteX22" fmla="*/ 525209 w 551783"/>
                <a:gd name="connsiteY22" fmla="*/ 322707 h 606933"/>
                <a:gd name="connsiteX23" fmla="*/ 528923 w 551783"/>
                <a:gd name="connsiteY23" fmla="*/ 292798 h 606933"/>
                <a:gd name="connsiteX24" fmla="*/ 544354 w 551783"/>
                <a:gd name="connsiteY24" fmla="*/ 272986 h 606933"/>
                <a:gd name="connsiteX25" fmla="*/ 551784 w 551783"/>
                <a:gd name="connsiteY25" fmla="*/ 247840 h 606933"/>
                <a:gd name="connsiteX26" fmla="*/ 546926 w 551783"/>
                <a:gd name="connsiteY26" fmla="*/ 216884 h 606933"/>
                <a:gd name="connsiteX27" fmla="*/ 550164 w 551783"/>
                <a:gd name="connsiteY27" fmla="*/ 191167 h 606933"/>
                <a:gd name="connsiteX28" fmla="*/ 529304 w 551783"/>
                <a:gd name="connsiteY28" fmla="*/ 184309 h 606933"/>
                <a:gd name="connsiteX29" fmla="*/ 495205 w 551783"/>
                <a:gd name="connsiteY29" fmla="*/ 180118 h 606933"/>
                <a:gd name="connsiteX30" fmla="*/ 469011 w 551783"/>
                <a:gd name="connsiteY30" fmla="*/ 181165 h 606933"/>
                <a:gd name="connsiteX31" fmla="*/ 418910 w 551783"/>
                <a:gd name="connsiteY31" fmla="*/ 166306 h 606933"/>
                <a:gd name="connsiteX32" fmla="*/ 393763 w 551783"/>
                <a:gd name="connsiteY32" fmla="*/ 158877 h 606933"/>
                <a:gd name="connsiteX33" fmla="*/ 382048 w 551783"/>
                <a:gd name="connsiteY33" fmla="*/ 148780 h 606933"/>
                <a:gd name="connsiteX34" fmla="*/ 358521 w 551783"/>
                <a:gd name="connsiteY34" fmla="*/ 128492 h 606933"/>
                <a:gd name="connsiteX35" fmla="*/ 342519 w 551783"/>
                <a:gd name="connsiteY35" fmla="*/ 117824 h 606933"/>
                <a:gd name="connsiteX36" fmla="*/ 318992 w 551783"/>
                <a:gd name="connsiteY36" fmla="*/ 97536 h 606933"/>
                <a:gd name="connsiteX37" fmla="*/ 275272 w 551783"/>
                <a:gd name="connsiteY37" fmla="*/ 66103 h 606933"/>
                <a:gd name="connsiteX38" fmla="*/ 243745 w 551783"/>
                <a:gd name="connsiteY38" fmla="*/ 40481 h 606933"/>
                <a:gd name="connsiteX39" fmla="*/ 224028 w 551783"/>
                <a:gd name="connsiteY39" fmla="*/ 25051 h 606933"/>
                <a:gd name="connsiteX40" fmla="*/ 196787 w 551783"/>
                <a:gd name="connsiteY40" fmla="*/ 0 h 606933"/>
                <a:gd name="connsiteX41" fmla="*/ 194120 w 551783"/>
                <a:gd name="connsiteY41" fmla="*/ 21336 h 606933"/>
                <a:gd name="connsiteX42" fmla="*/ 182975 w 551783"/>
                <a:gd name="connsiteY42" fmla="*/ 41719 h 606933"/>
                <a:gd name="connsiteX43" fmla="*/ 164211 w 551783"/>
                <a:gd name="connsiteY43" fmla="*/ 17717 h 606933"/>
                <a:gd name="connsiteX44" fmla="*/ 161068 w 551783"/>
                <a:gd name="connsiteY44" fmla="*/ 43339 h 606933"/>
                <a:gd name="connsiteX45" fmla="*/ 143446 w 551783"/>
                <a:gd name="connsiteY45" fmla="*/ 45529 h 606933"/>
                <a:gd name="connsiteX46" fmla="*/ 141351 w 551783"/>
                <a:gd name="connsiteY46" fmla="*/ 62579 h 606933"/>
                <a:gd name="connsiteX47" fmla="*/ 138684 w 551783"/>
                <a:gd name="connsiteY47" fmla="*/ 84011 h 606933"/>
                <a:gd name="connsiteX48" fmla="*/ 115824 w 551783"/>
                <a:gd name="connsiteY48" fmla="*/ 94202 h 606933"/>
                <a:gd name="connsiteX49" fmla="*/ 105156 w 551783"/>
                <a:gd name="connsiteY49" fmla="*/ 110204 h 606933"/>
                <a:gd name="connsiteX50" fmla="*/ 90773 w 551783"/>
                <a:gd name="connsiteY50" fmla="*/ 121539 h 606933"/>
                <a:gd name="connsiteX51" fmla="*/ 96679 w 551783"/>
                <a:gd name="connsiteY51" fmla="*/ 143923 h 606933"/>
                <a:gd name="connsiteX52" fmla="*/ 89726 w 551783"/>
                <a:gd name="connsiteY52" fmla="*/ 164782 h 606933"/>
                <a:gd name="connsiteX53" fmla="*/ 83344 w 551783"/>
                <a:gd name="connsiteY53" fmla="*/ 181356 h 606933"/>
                <a:gd name="connsiteX54" fmla="*/ 76486 w 551783"/>
                <a:gd name="connsiteY54" fmla="*/ 236982 h 606933"/>
                <a:gd name="connsiteX55" fmla="*/ 89916 w 551783"/>
                <a:gd name="connsiteY55" fmla="*/ 268986 h 606933"/>
                <a:gd name="connsiteX56" fmla="*/ 87249 w 551783"/>
                <a:gd name="connsiteY56" fmla="*/ 290417 h 606933"/>
                <a:gd name="connsiteX57" fmla="*/ 94202 w 551783"/>
                <a:gd name="connsiteY57" fmla="*/ 304228 h 606933"/>
                <a:gd name="connsiteX58" fmla="*/ 100584 w 551783"/>
                <a:gd name="connsiteY58" fmla="*/ 322421 h 606933"/>
                <a:gd name="connsiteX59" fmla="*/ 85725 w 551783"/>
                <a:gd name="connsiteY59" fmla="*/ 337947 h 606933"/>
                <a:gd name="connsiteX60" fmla="*/ 87344 w 551783"/>
                <a:gd name="connsiteY60" fmla="*/ 359855 h 606933"/>
                <a:gd name="connsiteX61" fmla="*/ 88487 w 551783"/>
                <a:gd name="connsiteY61" fmla="*/ 386048 h 606933"/>
                <a:gd name="connsiteX62" fmla="*/ 54293 w 551783"/>
                <a:gd name="connsiteY62" fmla="*/ 381857 h 606933"/>
                <a:gd name="connsiteX63" fmla="*/ 39910 w 551783"/>
                <a:gd name="connsiteY63" fmla="*/ 393097 h 606933"/>
                <a:gd name="connsiteX64" fmla="*/ 41529 w 551783"/>
                <a:gd name="connsiteY64" fmla="*/ 415004 h 606933"/>
                <a:gd name="connsiteX65" fmla="*/ 17526 w 551783"/>
                <a:gd name="connsiteY65" fmla="*/ 433768 h 606933"/>
                <a:gd name="connsiteX66" fmla="*/ 0 w 551783"/>
                <a:gd name="connsiteY66" fmla="*/ 470630 h 606933"/>
                <a:gd name="connsiteX67" fmla="*/ 11716 w 551783"/>
                <a:gd name="connsiteY67" fmla="*/ 480822 h 606933"/>
                <a:gd name="connsiteX68" fmla="*/ 27242 w 551783"/>
                <a:gd name="connsiteY68" fmla="*/ 495681 h 606933"/>
                <a:gd name="connsiteX69" fmla="*/ 38481 w 551783"/>
                <a:gd name="connsiteY69" fmla="*/ 510159 h 606933"/>
                <a:gd name="connsiteX70" fmla="*/ 55531 w 551783"/>
                <a:gd name="connsiteY70" fmla="*/ 512255 h 606933"/>
                <a:gd name="connsiteX71" fmla="*/ 74676 w 551783"/>
                <a:gd name="connsiteY71" fmla="*/ 497205 h 606933"/>
                <a:gd name="connsiteX72" fmla="*/ 155829 w 551783"/>
                <a:gd name="connsiteY72" fmla="*/ 507206 h 606933"/>
                <a:gd name="connsiteX73" fmla="*/ 172403 w 551783"/>
                <a:gd name="connsiteY73" fmla="*/ 513588 h 606933"/>
                <a:gd name="connsiteX74" fmla="*/ 178784 w 551783"/>
                <a:gd name="connsiteY74" fmla="*/ 531781 h 606933"/>
                <a:gd name="connsiteX75" fmla="*/ 190024 w 551783"/>
                <a:gd name="connsiteY75" fmla="*/ 546163 h 606933"/>
                <a:gd name="connsiteX76" fmla="*/ 210312 w 551783"/>
                <a:gd name="connsiteY76" fmla="*/ 557403 h 606933"/>
                <a:gd name="connsiteX77" fmla="*/ 234315 w 551783"/>
                <a:gd name="connsiteY77" fmla="*/ 573405 h 606933"/>
                <a:gd name="connsiteX78" fmla="*/ 260413 w 551783"/>
                <a:gd name="connsiteY78" fmla="*/ 572262 h 606933"/>
                <a:gd name="connsiteX79" fmla="*/ 278606 w 551783"/>
                <a:gd name="connsiteY79" fmla="*/ 565785 h 606933"/>
                <a:gd name="connsiteX80" fmla="*/ 279178 w 551783"/>
                <a:gd name="connsiteY80" fmla="*/ 596265 h 606933"/>
                <a:gd name="connsiteX81" fmla="*/ 295180 w 551783"/>
                <a:gd name="connsiteY81" fmla="*/ 606933 h 606933"/>
                <a:gd name="connsiteX82" fmla="*/ 295180 w 551783"/>
                <a:gd name="connsiteY82" fmla="*/ 606933 h 606933"/>
                <a:gd name="connsiteX83" fmla="*/ 295180 w 551783"/>
                <a:gd name="connsiteY83" fmla="*/ 606933 h 60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51783" h="606933">
                  <a:moveTo>
                    <a:pt x="295180" y="606933"/>
                  </a:moveTo>
                  <a:lnTo>
                    <a:pt x="313849" y="596170"/>
                  </a:lnTo>
                  <a:lnTo>
                    <a:pt x="320230" y="579596"/>
                  </a:lnTo>
                  <a:lnTo>
                    <a:pt x="334613" y="568357"/>
                  </a:lnTo>
                  <a:lnTo>
                    <a:pt x="353282" y="557689"/>
                  </a:lnTo>
                  <a:lnTo>
                    <a:pt x="387953" y="557593"/>
                  </a:lnTo>
                  <a:lnTo>
                    <a:pt x="390049" y="575215"/>
                  </a:lnTo>
                  <a:lnTo>
                    <a:pt x="411385" y="577882"/>
                  </a:lnTo>
                  <a:lnTo>
                    <a:pt x="428530" y="579977"/>
                  </a:lnTo>
                  <a:lnTo>
                    <a:pt x="452533" y="595979"/>
                  </a:lnTo>
                  <a:lnTo>
                    <a:pt x="456724" y="561784"/>
                  </a:lnTo>
                  <a:lnTo>
                    <a:pt x="455105" y="539877"/>
                  </a:lnTo>
                  <a:lnTo>
                    <a:pt x="452914" y="522256"/>
                  </a:lnTo>
                  <a:lnTo>
                    <a:pt x="471107" y="515779"/>
                  </a:lnTo>
                  <a:lnTo>
                    <a:pt x="485489" y="504539"/>
                  </a:lnTo>
                  <a:lnTo>
                    <a:pt x="491871" y="487966"/>
                  </a:lnTo>
                  <a:lnTo>
                    <a:pt x="489680" y="470344"/>
                  </a:lnTo>
                  <a:lnTo>
                    <a:pt x="505682" y="446246"/>
                  </a:lnTo>
                  <a:lnTo>
                    <a:pt x="517398" y="421576"/>
                  </a:lnTo>
                  <a:lnTo>
                    <a:pt x="510445" y="407765"/>
                  </a:lnTo>
                  <a:lnTo>
                    <a:pt x="516827" y="391192"/>
                  </a:lnTo>
                  <a:lnTo>
                    <a:pt x="520446" y="361188"/>
                  </a:lnTo>
                  <a:lnTo>
                    <a:pt x="525209" y="322707"/>
                  </a:lnTo>
                  <a:lnTo>
                    <a:pt x="528923" y="292798"/>
                  </a:lnTo>
                  <a:lnTo>
                    <a:pt x="544354" y="272986"/>
                  </a:lnTo>
                  <a:lnTo>
                    <a:pt x="551784" y="247840"/>
                  </a:lnTo>
                  <a:lnTo>
                    <a:pt x="546926" y="216884"/>
                  </a:lnTo>
                  <a:lnTo>
                    <a:pt x="550164" y="191167"/>
                  </a:lnTo>
                  <a:lnTo>
                    <a:pt x="529304" y="184309"/>
                  </a:lnTo>
                  <a:lnTo>
                    <a:pt x="495205" y="180118"/>
                  </a:lnTo>
                  <a:lnTo>
                    <a:pt x="469011" y="181165"/>
                  </a:lnTo>
                  <a:lnTo>
                    <a:pt x="418910" y="166306"/>
                  </a:lnTo>
                  <a:lnTo>
                    <a:pt x="393763" y="158877"/>
                  </a:lnTo>
                  <a:lnTo>
                    <a:pt x="382048" y="148780"/>
                  </a:lnTo>
                  <a:lnTo>
                    <a:pt x="358521" y="128492"/>
                  </a:lnTo>
                  <a:lnTo>
                    <a:pt x="342519" y="117824"/>
                  </a:lnTo>
                  <a:lnTo>
                    <a:pt x="318992" y="97536"/>
                  </a:lnTo>
                  <a:lnTo>
                    <a:pt x="275272" y="66103"/>
                  </a:lnTo>
                  <a:lnTo>
                    <a:pt x="243745" y="40481"/>
                  </a:lnTo>
                  <a:lnTo>
                    <a:pt x="224028" y="25051"/>
                  </a:lnTo>
                  <a:lnTo>
                    <a:pt x="196787" y="0"/>
                  </a:lnTo>
                  <a:lnTo>
                    <a:pt x="194120" y="21336"/>
                  </a:lnTo>
                  <a:lnTo>
                    <a:pt x="182975" y="41719"/>
                  </a:lnTo>
                  <a:lnTo>
                    <a:pt x="164211" y="17717"/>
                  </a:lnTo>
                  <a:lnTo>
                    <a:pt x="161068" y="43339"/>
                  </a:lnTo>
                  <a:lnTo>
                    <a:pt x="143446" y="45529"/>
                  </a:lnTo>
                  <a:lnTo>
                    <a:pt x="141351" y="62579"/>
                  </a:lnTo>
                  <a:lnTo>
                    <a:pt x="138684" y="84011"/>
                  </a:lnTo>
                  <a:lnTo>
                    <a:pt x="115824" y="94202"/>
                  </a:lnTo>
                  <a:lnTo>
                    <a:pt x="105156" y="110204"/>
                  </a:lnTo>
                  <a:lnTo>
                    <a:pt x="90773" y="121539"/>
                  </a:lnTo>
                  <a:lnTo>
                    <a:pt x="96679" y="143923"/>
                  </a:lnTo>
                  <a:lnTo>
                    <a:pt x="89726" y="164782"/>
                  </a:lnTo>
                  <a:lnTo>
                    <a:pt x="83344" y="181356"/>
                  </a:lnTo>
                  <a:lnTo>
                    <a:pt x="76486" y="236982"/>
                  </a:lnTo>
                  <a:lnTo>
                    <a:pt x="89916" y="268986"/>
                  </a:lnTo>
                  <a:lnTo>
                    <a:pt x="87249" y="290417"/>
                  </a:lnTo>
                  <a:lnTo>
                    <a:pt x="94202" y="304228"/>
                  </a:lnTo>
                  <a:lnTo>
                    <a:pt x="100584" y="322421"/>
                  </a:lnTo>
                  <a:lnTo>
                    <a:pt x="85725" y="337947"/>
                  </a:lnTo>
                  <a:lnTo>
                    <a:pt x="87344" y="359855"/>
                  </a:lnTo>
                  <a:lnTo>
                    <a:pt x="88487" y="386048"/>
                  </a:lnTo>
                  <a:lnTo>
                    <a:pt x="54293" y="381857"/>
                  </a:lnTo>
                  <a:lnTo>
                    <a:pt x="39910" y="393097"/>
                  </a:lnTo>
                  <a:lnTo>
                    <a:pt x="41529" y="415004"/>
                  </a:lnTo>
                  <a:lnTo>
                    <a:pt x="17526" y="433768"/>
                  </a:lnTo>
                  <a:lnTo>
                    <a:pt x="0" y="470630"/>
                  </a:lnTo>
                  <a:lnTo>
                    <a:pt x="11716" y="480822"/>
                  </a:lnTo>
                  <a:lnTo>
                    <a:pt x="27242" y="495681"/>
                  </a:lnTo>
                  <a:lnTo>
                    <a:pt x="38481" y="510159"/>
                  </a:lnTo>
                  <a:lnTo>
                    <a:pt x="55531" y="512255"/>
                  </a:lnTo>
                  <a:lnTo>
                    <a:pt x="74676" y="497205"/>
                  </a:lnTo>
                  <a:lnTo>
                    <a:pt x="155829" y="507206"/>
                  </a:lnTo>
                  <a:lnTo>
                    <a:pt x="172403" y="513588"/>
                  </a:lnTo>
                  <a:lnTo>
                    <a:pt x="178784" y="531781"/>
                  </a:lnTo>
                  <a:lnTo>
                    <a:pt x="190024" y="546163"/>
                  </a:lnTo>
                  <a:lnTo>
                    <a:pt x="210312" y="557403"/>
                  </a:lnTo>
                  <a:lnTo>
                    <a:pt x="234315" y="573405"/>
                  </a:lnTo>
                  <a:lnTo>
                    <a:pt x="260413" y="572262"/>
                  </a:lnTo>
                  <a:lnTo>
                    <a:pt x="278606" y="565785"/>
                  </a:lnTo>
                  <a:lnTo>
                    <a:pt x="279178" y="596265"/>
                  </a:lnTo>
                  <a:lnTo>
                    <a:pt x="295180" y="606933"/>
                  </a:lnTo>
                  <a:lnTo>
                    <a:pt x="295180" y="606933"/>
                  </a:lnTo>
                  <a:lnTo>
                    <a:pt x="295180" y="60693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84C8195A-85D1-27BB-B219-844DDF097F61}"/>
                </a:ext>
              </a:extLst>
            </p:cNvPr>
            <p:cNvSpPr/>
            <p:nvPr/>
          </p:nvSpPr>
          <p:spPr>
            <a:xfrm>
              <a:off x="3957272" y="2347797"/>
              <a:ext cx="621384" cy="866154"/>
            </a:xfrm>
            <a:custGeom>
              <a:avLst/>
              <a:gdLst>
                <a:gd name="connsiteX0" fmla="*/ 213646 w 368998"/>
                <a:gd name="connsiteY0" fmla="*/ 514350 h 514350"/>
                <a:gd name="connsiteX1" fmla="*/ 256222 w 368998"/>
                <a:gd name="connsiteY1" fmla="*/ 450342 h 514350"/>
                <a:gd name="connsiteX2" fmla="*/ 293465 w 368998"/>
                <a:gd name="connsiteY2" fmla="*/ 394240 h 514350"/>
                <a:gd name="connsiteX3" fmla="*/ 330708 w 368998"/>
                <a:gd name="connsiteY3" fmla="*/ 338233 h 514350"/>
                <a:gd name="connsiteX4" fmla="*/ 346710 w 368998"/>
                <a:gd name="connsiteY4" fmla="*/ 314230 h 514350"/>
                <a:gd name="connsiteX5" fmla="*/ 357854 w 368998"/>
                <a:gd name="connsiteY5" fmla="*/ 293942 h 514350"/>
                <a:gd name="connsiteX6" fmla="*/ 368998 w 368998"/>
                <a:gd name="connsiteY6" fmla="*/ 273653 h 514350"/>
                <a:gd name="connsiteX7" fmla="*/ 347663 w 368998"/>
                <a:gd name="connsiteY7" fmla="*/ 236411 h 514350"/>
                <a:gd name="connsiteX8" fmla="*/ 312896 w 368998"/>
                <a:gd name="connsiteY8" fmla="*/ 201739 h 514350"/>
                <a:gd name="connsiteX9" fmla="*/ 285655 w 368998"/>
                <a:gd name="connsiteY9" fmla="*/ 176784 h 514350"/>
                <a:gd name="connsiteX10" fmla="*/ 262700 w 368998"/>
                <a:gd name="connsiteY10" fmla="*/ 152305 h 514350"/>
                <a:gd name="connsiteX11" fmla="*/ 201739 w 368998"/>
                <a:gd name="connsiteY11" fmla="*/ 84106 h 514350"/>
                <a:gd name="connsiteX12" fmla="*/ 191071 w 368998"/>
                <a:gd name="connsiteY12" fmla="*/ 65437 h 514350"/>
                <a:gd name="connsiteX13" fmla="*/ 193167 w 368998"/>
                <a:gd name="connsiteY13" fmla="*/ 48387 h 514350"/>
                <a:gd name="connsiteX14" fmla="*/ 181356 w 368998"/>
                <a:gd name="connsiteY14" fmla="*/ 38291 h 514350"/>
                <a:gd name="connsiteX15" fmla="*/ 170116 w 368998"/>
                <a:gd name="connsiteY15" fmla="*/ 23908 h 514350"/>
                <a:gd name="connsiteX16" fmla="*/ 176498 w 368998"/>
                <a:gd name="connsiteY16" fmla="*/ 7429 h 514350"/>
                <a:gd name="connsiteX17" fmla="*/ 151447 w 368998"/>
                <a:gd name="connsiteY17" fmla="*/ 0 h 514350"/>
                <a:gd name="connsiteX18" fmla="*/ 123730 w 368998"/>
                <a:gd name="connsiteY18" fmla="*/ 13907 h 514350"/>
                <a:gd name="connsiteX19" fmla="*/ 101822 w 368998"/>
                <a:gd name="connsiteY19" fmla="*/ 15526 h 514350"/>
                <a:gd name="connsiteX20" fmla="*/ 75152 w 368998"/>
                <a:gd name="connsiteY20" fmla="*/ 20860 h 514350"/>
                <a:gd name="connsiteX21" fmla="*/ 58103 w 368998"/>
                <a:gd name="connsiteY21" fmla="*/ 18764 h 514350"/>
                <a:gd name="connsiteX22" fmla="*/ 0 w 368998"/>
                <a:gd name="connsiteY22" fmla="*/ 33242 h 514350"/>
                <a:gd name="connsiteX23" fmla="*/ 11716 w 368998"/>
                <a:gd name="connsiteY23" fmla="*/ 43339 h 514350"/>
                <a:gd name="connsiteX24" fmla="*/ 27241 w 368998"/>
                <a:gd name="connsiteY24" fmla="*/ 58293 h 514350"/>
                <a:gd name="connsiteX25" fmla="*/ 46958 w 368998"/>
                <a:gd name="connsiteY25" fmla="*/ 73724 h 514350"/>
                <a:gd name="connsiteX26" fmla="*/ 63055 w 368998"/>
                <a:gd name="connsiteY26" fmla="*/ 84296 h 514350"/>
                <a:gd name="connsiteX27" fmla="*/ 62579 w 368998"/>
                <a:gd name="connsiteY27" fmla="*/ 123254 h 514350"/>
                <a:gd name="connsiteX28" fmla="*/ 64675 w 368998"/>
                <a:gd name="connsiteY28" fmla="*/ 140875 h 514350"/>
                <a:gd name="connsiteX29" fmla="*/ 70580 w 368998"/>
                <a:gd name="connsiteY29" fmla="*/ 163259 h 514350"/>
                <a:gd name="connsiteX30" fmla="*/ 91440 w 368998"/>
                <a:gd name="connsiteY30" fmla="*/ 170117 h 514350"/>
                <a:gd name="connsiteX31" fmla="*/ 89345 w 368998"/>
                <a:gd name="connsiteY31" fmla="*/ 187166 h 514350"/>
                <a:gd name="connsiteX32" fmla="*/ 114967 w 368998"/>
                <a:gd name="connsiteY32" fmla="*/ 190309 h 514350"/>
                <a:gd name="connsiteX33" fmla="*/ 104299 w 368998"/>
                <a:gd name="connsiteY33" fmla="*/ 206312 h 514350"/>
                <a:gd name="connsiteX34" fmla="*/ 106489 w 368998"/>
                <a:gd name="connsiteY34" fmla="*/ 223933 h 514350"/>
                <a:gd name="connsiteX35" fmla="*/ 95821 w 368998"/>
                <a:gd name="connsiteY35" fmla="*/ 239935 h 514350"/>
                <a:gd name="connsiteX36" fmla="*/ 89440 w 368998"/>
                <a:gd name="connsiteY36" fmla="*/ 256508 h 514350"/>
                <a:gd name="connsiteX37" fmla="*/ 70771 w 368998"/>
                <a:gd name="connsiteY37" fmla="*/ 267176 h 514350"/>
                <a:gd name="connsiteX38" fmla="*/ 51625 w 368998"/>
                <a:gd name="connsiteY38" fmla="*/ 282130 h 514350"/>
                <a:gd name="connsiteX39" fmla="*/ 40957 w 368998"/>
                <a:gd name="connsiteY39" fmla="*/ 298133 h 514350"/>
                <a:gd name="connsiteX40" fmla="*/ 84201 w 368998"/>
                <a:gd name="connsiteY40" fmla="*/ 333756 h 514350"/>
                <a:gd name="connsiteX41" fmla="*/ 104013 w 368998"/>
                <a:gd name="connsiteY41" fmla="*/ 349187 h 514350"/>
                <a:gd name="connsiteX42" fmla="*/ 120015 w 368998"/>
                <a:gd name="connsiteY42" fmla="*/ 359855 h 514350"/>
                <a:gd name="connsiteX43" fmla="*/ 136588 w 368998"/>
                <a:gd name="connsiteY43" fmla="*/ 366236 h 514350"/>
                <a:gd name="connsiteX44" fmla="*/ 153162 w 368998"/>
                <a:gd name="connsiteY44" fmla="*/ 372618 h 514350"/>
                <a:gd name="connsiteX45" fmla="*/ 168593 w 368998"/>
                <a:gd name="connsiteY45" fmla="*/ 387477 h 514350"/>
                <a:gd name="connsiteX46" fmla="*/ 183642 w 368998"/>
                <a:gd name="connsiteY46" fmla="*/ 406717 h 514350"/>
                <a:gd name="connsiteX47" fmla="*/ 194786 w 368998"/>
                <a:gd name="connsiteY47" fmla="*/ 421100 h 514350"/>
                <a:gd name="connsiteX48" fmla="*/ 201263 w 368998"/>
                <a:gd name="connsiteY48" fmla="*/ 439198 h 514350"/>
                <a:gd name="connsiteX49" fmla="*/ 203454 w 368998"/>
                <a:gd name="connsiteY49" fmla="*/ 456724 h 514350"/>
                <a:gd name="connsiteX50" fmla="*/ 209835 w 368998"/>
                <a:gd name="connsiteY50" fmla="*/ 474917 h 514350"/>
                <a:gd name="connsiteX51" fmla="*/ 203454 w 368998"/>
                <a:gd name="connsiteY51" fmla="*/ 491395 h 514350"/>
                <a:gd name="connsiteX52" fmla="*/ 209931 w 368998"/>
                <a:gd name="connsiteY52" fmla="*/ 509492 h 514350"/>
                <a:gd name="connsiteX53" fmla="*/ 213646 w 368998"/>
                <a:gd name="connsiteY53" fmla="*/ 514350 h 514350"/>
                <a:gd name="connsiteX54" fmla="*/ 213646 w 368998"/>
                <a:gd name="connsiteY54" fmla="*/ 514350 h 514350"/>
                <a:gd name="connsiteX55" fmla="*/ 213646 w 368998"/>
                <a:gd name="connsiteY55" fmla="*/ 5143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68998" h="514350">
                  <a:moveTo>
                    <a:pt x="213646" y="514350"/>
                  </a:moveTo>
                  <a:lnTo>
                    <a:pt x="256222" y="450342"/>
                  </a:lnTo>
                  <a:lnTo>
                    <a:pt x="293465" y="394240"/>
                  </a:lnTo>
                  <a:lnTo>
                    <a:pt x="330708" y="338233"/>
                  </a:lnTo>
                  <a:lnTo>
                    <a:pt x="346710" y="314230"/>
                  </a:lnTo>
                  <a:lnTo>
                    <a:pt x="357854" y="293942"/>
                  </a:lnTo>
                  <a:lnTo>
                    <a:pt x="368998" y="273653"/>
                  </a:lnTo>
                  <a:lnTo>
                    <a:pt x="347663" y="236411"/>
                  </a:lnTo>
                  <a:lnTo>
                    <a:pt x="312896" y="201739"/>
                  </a:lnTo>
                  <a:lnTo>
                    <a:pt x="285655" y="176784"/>
                  </a:lnTo>
                  <a:lnTo>
                    <a:pt x="262700" y="152305"/>
                  </a:lnTo>
                  <a:lnTo>
                    <a:pt x="201739" y="84106"/>
                  </a:lnTo>
                  <a:lnTo>
                    <a:pt x="191071" y="65437"/>
                  </a:lnTo>
                  <a:lnTo>
                    <a:pt x="193167" y="48387"/>
                  </a:lnTo>
                  <a:lnTo>
                    <a:pt x="181356" y="38291"/>
                  </a:lnTo>
                  <a:lnTo>
                    <a:pt x="170116" y="23908"/>
                  </a:lnTo>
                  <a:lnTo>
                    <a:pt x="176498" y="7429"/>
                  </a:lnTo>
                  <a:lnTo>
                    <a:pt x="151447" y="0"/>
                  </a:lnTo>
                  <a:lnTo>
                    <a:pt x="123730" y="13907"/>
                  </a:lnTo>
                  <a:lnTo>
                    <a:pt x="101822" y="15526"/>
                  </a:lnTo>
                  <a:lnTo>
                    <a:pt x="75152" y="20860"/>
                  </a:lnTo>
                  <a:lnTo>
                    <a:pt x="58103" y="18764"/>
                  </a:lnTo>
                  <a:lnTo>
                    <a:pt x="0" y="33242"/>
                  </a:lnTo>
                  <a:lnTo>
                    <a:pt x="11716" y="43339"/>
                  </a:lnTo>
                  <a:lnTo>
                    <a:pt x="27241" y="58293"/>
                  </a:lnTo>
                  <a:lnTo>
                    <a:pt x="46958" y="73724"/>
                  </a:lnTo>
                  <a:lnTo>
                    <a:pt x="63055" y="84296"/>
                  </a:lnTo>
                  <a:lnTo>
                    <a:pt x="62579" y="123254"/>
                  </a:lnTo>
                  <a:lnTo>
                    <a:pt x="64675" y="140875"/>
                  </a:lnTo>
                  <a:lnTo>
                    <a:pt x="70580" y="163259"/>
                  </a:lnTo>
                  <a:lnTo>
                    <a:pt x="91440" y="170117"/>
                  </a:lnTo>
                  <a:lnTo>
                    <a:pt x="89345" y="187166"/>
                  </a:lnTo>
                  <a:lnTo>
                    <a:pt x="114967" y="190309"/>
                  </a:lnTo>
                  <a:lnTo>
                    <a:pt x="104299" y="206312"/>
                  </a:lnTo>
                  <a:lnTo>
                    <a:pt x="106489" y="223933"/>
                  </a:lnTo>
                  <a:lnTo>
                    <a:pt x="95821" y="239935"/>
                  </a:lnTo>
                  <a:lnTo>
                    <a:pt x="89440" y="256508"/>
                  </a:lnTo>
                  <a:lnTo>
                    <a:pt x="70771" y="267176"/>
                  </a:lnTo>
                  <a:lnTo>
                    <a:pt x="51625" y="282130"/>
                  </a:lnTo>
                  <a:lnTo>
                    <a:pt x="40957" y="298133"/>
                  </a:lnTo>
                  <a:lnTo>
                    <a:pt x="84201" y="333756"/>
                  </a:lnTo>
                  <a:lnTo>
                    <a:pt x="104013" y="349187"/>
                  </a:lnTo>
                  <a:lnTo>
                    <a:pt x="120015" y="359855"/>
                  </a:lnTo>
                  <a:lnTo>
                    <a:pt x="136588" y="366236"/>
                  </a:lnTo>
                  <a:lnTo>
                    <a:pt x="153162" y="372618"/>
                  </a:lnTo>
                  <a:lnTo>
                    <a:pt x="168593" y="387477"/>
                  </a:lnTo>
                  <a:lnTo>
                    <a:pt x="183642" y="406717"/>
                  </a:lnTo>
                  <a:lnTo>
                    <a:pt x="194786" y="421100"/>
                  </a:lnTo>
                  <a:lnTo>
                    <a:pt x="201263" y="439198"/>
                  </a:lnTo>
                  <a:lnTo>
                    <a:pt x="203454" y="456724"/>
                  </a:lnTo>
                  <a:lnTo>
                    <a:pt x="209835" y="474917"/>
                  </a:lnTo>
                  <a:lnTo>
                    <a:pt x="203454" y="491395"/>
                  </a:lnTo>
                  <a:lnTo>
                    <a:pt x="209931" y="509492"/>
                  </a:lnTo>
                  <a:lnTo>
                    <a:pt x="213646" y="514350"/>
                  </a:lnTo>
                  <a:lnTo>
                    <a:pt x="213646" y="514350"/>
                  </a:lnTo>
                  <a:lnTo>
                    <a:pt x="213646" y="5143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67A251B9-157F-36EF-F438-6131CA7C452D}"/>
                </a:ext>
              </a:extLst>
            </p:cNvPr>
            <p:cNvSpPr/>
            <p:nvPr/>
          </p:nvSpPr>
          <p:spPr>
            <a:xfrm>
              <a:off x="2070982" y="12872"/>
              <a:ext cx="922612" cy="860218"/>
            </a:xfrm>
            <a:custGeom>
              <a:avLst/>
              <a:gdLst>
                <a:gd name="connsiteX0" fmla="*/ 138303 w 547877"/>
                <a:gd name="connsiteY0" fmla="*/ 510826 h 510825"/>
                <a:gd name="connsiteX1" fmla="*/ 175451 w 547877"/>
                <a:gd name="connsiteY1" fmla="*/ 489395 h 510825"/>
                <a:gd name="connsiteX2" fmla="*/ 187643 w 547877"/>
                <a:gd name="connsiteY2" fmla="*/ 460629 h 510825"/>
                <a:gd name="connsiteX3" fmla="*/ 182308 w 547877"/>
                <a:gd name="connsiteY3" fmla="*/ 433959 h 510825"/>
                <a:gd name="connsiteX4" fmla="*/ 197168 w 547877"/>
                <a:gd name="connsiteY4" fmla="*/ 418433 h 510825"/>
                <a:gd name="connsiteX5" fmla="*/ 207264 w 547877"/>
                <a:gd name="connsiteY5" fmla="*/ 441389 h 510825"/>
                <a:gd name="connsiteX6" fmla="*/ 217456 w 547877"/>
                <a:gd name="connsiteY6" fmla="*/ 464248 h 510825"/>
                <a:gd name="connsiteX7" fmla="*/ 237554 w 547877"/>
                <a:gd name="connsiteY7" fmla="*/ 440722 h 510825"/>
                <a:gd name="connsiteX8" fmla="*/ 261461 w 547877"/>
                <a:gd name="connsiteY8" fmla="*/ 422053 h 510825"/>
                <a:gd name="connsiteX9" fmla="*/ 294418 w 547877"/>
                <a:gd name="connsiteY9" fmla="*/ 400050 h 510825"/>
                <a:gd name="connsiteX10" fmla="*/ 312420 w 547877"/>
                <a:gd name="connsiteY10" fmla="*/ 393668 h 510825"/>
                <a:gd name="connsiteX11" fmla="*/ 326803 w 547877"/>
                <a:gd name="connsiteY11" fmla="*/ 417100 h 510825"/>
                <a:gd name="connsiteX12" fmla="*/ 341662 w 547877"/>
                <a:gd name="connsiteY12" fmla="*/ 436245 h 510825"/>
                <a:gd name="connsiteX13" fmla="*/ 357092 w 547877"/>
                <a:gd name="connsiteY13" fmla="*/ 416433 h 510825"/>
                <a:gd name="connsiteX14" fmla="*/ 359188 w 547877"/>
                <a:gd name="connsiteY14" fmla="*/ 399383 h 510825"/>
                <a:gd name="connsiteX15" fmla="*/ 369761 w 547877"/>
                <a:gd name="connsiteY15" fmla="*/ 383381 h 510825"/>
                <a:gd name="connsiteX16" fmla="*/ 384143 w 547877"/>
                <a:gd name="connsiteY16" fmla="*/ 372142 h 510825"/>
                <a:gd name="connsiteX17" fmla="*/ 399002 w 547877"/>
                <a:gd name="connsiteY17" fmla="*/ 391287 h 510825"/>
                <a:gd name="connsiteX18" fmla="*/ 401098 w 547877"/>
                <a:gd name="connsiteY18" fmla="*/ 408908 h 510825"/>
                <a:gd name="connsiteX19" fmla="*/ 386239 w 547877"/>
                <a:gd name="connsiteY19" fmla="*/ 424434 h 510825"/>
                <a:gd name="connsiteX20" fmla="*/ 408051 w 547877"/>
                <a:gd name="connsiteY20" fmla="*/ 422815 h 510825"/>
                <a:gd name="connsiteX21" fmla="*/ 445770 w 547877"/>
                <a:gd name="connsiteY21" fmla="*/ 431768 h 510825"/>
                <a:gd name="connsiteX22" fmla="*/ 449485 w 547877"/>
                <a:gd name="connsiteY22" fmla="*/ 401860 h 510825"/>
                <a:gd name="connsiteX23" fmla="*/ 460057 w 547877"/>
                <a:gd name="connsiteY23" fmla="*/ 385858 h 510825"/>
                <a:gd name="connsiteX24" fmla="*/ 462153 w 547877"/>
                <a:gd name="connsiteY24" fmla="*/ 368808 h 510825"/>
                <a:gd name="connsiteX25" fmla="*/ 474345 w 547877"/>
                <a:gd name="connsiteY25" fmla="*/ 339947 h 510825"/>
                <a:gd name="connsiteX26" fmla="*/ 477012 w 547877"/>
                <a:gd name="connsiteY26" fmla="*/ 318611 h 510825"/>
                <a:gd name="connsiteX27" fmla="*/ 480631 w 547877"/>
                <a:gd name="connsiteY27" fmla="*/ 254032 h 510825"/>
                <a:gd name="connsiteX28" fmla="*/ 497681 w 547877"/>
                <a:gd name="connsiteY28" fmla="*/ 256127 h 510825"/>
                <a:gd name="connsiteX29" fmla="*/ 515112 w 547877"/>
                <a:gd name="connsiteY29" fmla="*/ 219266 h 510825"/>
                <a:gd name="connsiteX30" fmla="*/ 526256 w 547877"/>
                <a:gd name="connsiteY30" fmla="*/ 198977 h 510825"/>
                <a:gd name="connsiteX31" fmla="*/ 534733 w 547877"/>
                <a:gd name="connsiteY31" fmla="*/ 165354 h 510825"/>
                <a:gd name="connsiteX32" fmla="*/ 531495 w 547877"/>
                <a:gd name="connsiteY32" fmla="*/ 121539 h 510825"/>
                <a:gd name="connsiteX33" fmla="*/ 537877 w 547877"/>
                <a:gd name="connsiteY33" fmla="*/ 70294 h 510825"/>
                <a:gd name="connsiteX34" fmla="*/ 547878 w 547877"/>
                <a:gd name="connsiteY34" fmla="*/ 23908 h 510825"/>
                <a:gd name="connsiteX35" fmla="*/ 416147 w 547877"/>
                <a:gd name="connsiteY35" fmla="*/ 7620 h 510825"/>
                <a:gd name="connsiteX36" fmla="*/ 343376 w 547877"/>
                <a:gd name="connsiteY36" fmla="*/ 2953 h 510825"/>
                <a:gd name="connsiteX37" fmla="*/ 274320 w 547877"/>
                <a:gd name="connsiteY37" fmla="*/ 3143 h 510825"/>
                <a:gd name="connsiteX38" fmla="*/ 248793 w 547877"/>
                <a:gd name="connsiteY38" fmla="*/ 0 h 510825"/>
                <a:gd name="connsiteX39" fmla="*/ 216979 w 547877"/>
                <a:gd name="connsiteY39" fmla="*/ 13430 h 510825"/>
                <a:gd name="connsiteX40" fmla="*/ 194120 w 547877"/>
                <a:gd name="connsiteY40" fmla="*/ 23527 h 510825"/>
                <a:gd name="connsiteX41" fmla="*/ 183547 w 547877"/>
                <a:gd name="connsiteY41" fmla="*/ 39624 h 510825"/>
                <a:gd name="connsiteX42" fmla="*/ 171355 w 547877"/>
                <a:gd name="connsiteY42" fmla="*/ 68485 h 510825"/>
                <a:gd name="connsiteX43" fmla="*/ 154877 w 547877"/>
                <a:gd name="connsiteY43" fmla="*/ 96774 h 510825"/>
                <a:gd name="connsiteX44" fmla="*/ 123063 w 547877"/>
                <a:gd name="connsiteY44" fmla="*/ 144875 h 510825"/>
                <a:gd name="connsiteX45" fmla="*/ 114681 w 547877"/>
                <a:gd name="connsiteY45" fmla="*/ 178499 h 510825"/>
                <a:gd name="connsiteX46" fmla="*/ 111443 w 547877"/>
                <a:gd name="connsiteY46" fmla="*/ 204121 h 510825"/>
                <a:gd name="connsiteX47" fmla="*/ 104585 w 547877"/>
                <a:gd name="connsiteY47" fmla="*/ 224885 h 510825"/>
                <a:gd name="connsiteX48" fmla="*/ 79629 w 547877"/>
                <a:gd name="connsiteY48" fmla="*/ 252222 h 510825"/>
                <a:gd name="connsiteX49" fmla="*/ 58960 w 547877"/>
                <a:gd name="connsiteY49" fmla="*/ 279940 h 510825"/>
                <a:gd name="connsiteX50" fmla="*/ 64865 w 547877"/>
                <a:gd name="connsiteY50" fmla="*/ 302419 h 510825"/>
                <a:gd name="connsiteX51" fmla="*/ 44101 w 547877"/>
                <a:gd name="connsiteY51" fmla="*/ 295466 h 510825"/>
                <a:gd name="connsiteX52" fmla="*/ 18574 w 547877"/>
                <a:gd name="connsiteY52" fmla="*/ 292322 h 510825"/>
                <a:gd name="connsiteX53" fmla="*/ 0 w 547877"/>
                <a:gd name="connsiteY53" fmla="*/ 303086 h 510825"/>
                <a:gd name="connsiteX54" fmla="*/ 14954 w 547877"/>
                <a:gd name="connsiteY54" fmla="*/ 322231 h 510825"/>
                <a:gd name="connsiteX55" fmla="*/ 25527 w 547877"/>
                <a:gd name="connsiteY55" fmla="*/ 340900 h 510825"/>
                <a:gd name="connsiteX56" fmla="*/ 27718 w 547877"/>
                <a:gd name="connsiteY56" fmla="*/ 358521 h 510825"/>
                <a:gd name="connsiteX57" fmla="*/ 29337 w 547877"/>
                <a:gd name="connsiteY57" fmla="*/ 380333 h 510825"/>
                <a:gd name="connsiteX58" fmla="*/ 44768 w 547877"/>
                <a:gd name="connsiteY58" fmla="*/ 395288 h 510825"/>
                <a:gd name="connsiteX59" fmla="*/ 55912 w 547877"/>
                <a:gd name="connsiteY59" fmla="*/ 409670 h 510825"/>
                <a:gd name="connsiteX60" fmla="*/ 76105 w 547877"/>
                <a:gd name="connsiteY60" fmla="*/ 420815 h 510825"/>
                <a:gd name="connsiteX61" fmla="*/ 83058 w 547877"/>
                <a:gd name="connsiteY61" fmla="*/ 434721 h 510825"/>
                <a:gd name="connsiteX62" fmla="*/ 106394 w 547877"/>
                <a:gd name="connsiteY62" fmla="*/ 454914 h 510825"/>
                <a:gd name="connsiteX63" fmla="*/ 108013 w 547877"/>
                <a:gd name="connsiteY63" fmla="*/ 476822 h 510825"/>
                <a:gd name="connsiteX64" fmla="*/ 110204 w 547877"/>
                <a:gd name="connsiteY64" fmla="*/ 494348 h 510825"/>
                <a:gd name="connsiteX65" fmla="*/ 138303 w 547877"/>
                <a:gd name="connsiteY65" fmla="*/ 510826 h 510825"/>
                <a:gd name="connsiteX66" fmla="*/ 138303 w 547877"/>
                <a:gd name="connsiteY66" fmla="*/ 510826 h 510825"/>
                <a:gd name="connsiteX67" fmla="*/ 138303 w 547877"/>
                <a:gd name="connsiteY67" fmla="*/ 510826 h 51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7877" h="510825">
                  <a:moveTo>
                    <a:pt x="138303" y="510826"/>
                  </a:moveTo>
                  <a:lnTo>
                    <a:pt x="175451" y="489395"/>
                  </a:lnTo>
                  <a:lnTo>
                    <a:pt x="187643" y="460629"/>
                  </a:lnTo>
                  <a:lnTo>
                    <a:pt x="182308" y="433959"/>
                  </a:lnTo>
                  <a:lnTo>
                    <a:pt x="197168" y="418433"/>
                  </a:lnTo>
                  <a:lnTo>
                    <a:pt x="207264" y="441389"/>
                  </a:lnTo>
                  <a:lnTo>
                    <a:pt x="217456" y="464248"/>
                  </a:lnTo>
                  <a:lnTo>
                    <a:pt x="237554" y="440722"/>
                  </a:lnTo>
                  <a:lnTo>
                    <a:pt x="261461" y="422053"/>
                  </a:lnTo>
                  <a:lnTo>
                    <a:pt x="294418" y="400050"/>
                  </a:lnTo>
                  <a:lnTo>
                    <a:pt x="312420" y="393668"/>
                  </a:lnTo>
                  <a:lnTo>
                    <a:pt x="326803" y="417100"/>
                  </a:lnTo>
                  <a:lnTo>
                    <a:pt x="341662" y="436245"/>
                  </a:lnTo>
                  <a:lnTo>
                    <a:pt x="357092" y="416433"/>
                  </a:lnTo>
                  <a:lnTo>
                    <a:pt x="359188" y="399383"/>
                  </a:lnTo>
                  <a:lnTo>
                    <a:pt x="369761" y="383381"/>
                  </a:lnTo>
                  <a:lnTo>
                    <a:pt x="384143" y="372142"/>
                  </a:lnTo>
                  <a:lnTo>
                    <a:pt x="399002" y="391287"/>
                  </a:lnTo>
                  <a:lnTo>
                    <a:pt x="401098" y="408908"/>
                  </a:lnTo>
                  <a:lnTo>
                    <a:pt x="386239" y="424434"/>
                  </a:lnTo>
                  <a:lnTo>
                    <a:pt x="408051" y="422815"/>
                  </a:lnTo>
                  <a:lnTo>
                    <a:pt x="445770" y="431768"/>
                  </a:lnTo>
                  <a:lnTo>
                    <a:pt x="449485" y="401860"/>
                  </a:lnTo>
                  <a:lnTo>
                    <a:pt x="460057" y="385858"/>
                  </a:lnTo>
                  <a:lnTo>
                    <a:pt x="462153" y="368808"/>
                  </a:lnTo>
                  <a:lnTo>
                    <a:pt x="474345" y="339947"/>
                  </a:lnTo>
                  <a:lnTo>
                    <a:pt x="477012" y="318611"/>
                  </a:lnTo>
                  <a:lnTo>
                    <a:pt x="480631" y="254032"/>
                  </a:lnTo>
                  <a:lnTo>
                    <a:pt x="497681" y="256127"/>
                  </a:lnTo>
                  <a:lnTo>
                    <a:pt x="515112" y="219266"/>
                  </a:lnTo>
                  <a:lnTo>
                    <a:pt x="526256" y="198977"/>
                  </a:lnTo>
                  <a:lnTo>
                    <a:pt x="534733" y="165354"/>
                  </a:lnTo>
                  <a:lnTo>
                    <a:pt x="531495" y="121539"/>
                  </a:lnTo>
                  <a:lnTo>
                    <a:pt x="537877" y="70294"/>
                  </a:lnTo>
                  <a:lnTo>
                    <a:pt x="547878" y="23908"/>
                  </a:lnTo>
                  <a:lnTo>
                    <a:pt x="416147" y="7620"/>
                  </a:lnTo>
                  <a:lnTo>
                    <a:pt x="343376" y="2953"/>
                  </a:lnTo>
                  <a:lnTo>
                    <a:pt x="274320" y="3143"/>
                  </a:lnTo>
                  <a:lnTo>
                    <a:pt x="248793" y="0"/>
                  </a:lnTo>
                  <a:lnTo>
                    <a:pt x="216979" y="13430"/>
                  </a:lnTo>
                  <a:lnTo>
                    <a:pt x="194120" y="23527"/>
                  </a:lnTo>
                  <a:lnTo>
                    <a:pt x="183547" y="39624"/>
                  </a:lnTo>
                  <a:lnTo>
                    <a:pt x="171355" y="68485"/>
                  </a:lnTo>
                  <a:lnTo>
                    <a:pt x="154877" y="96774"/>
                  </a:lnTo>
                  <a:lnTo>
                    <a:pt x="123063" y="144875"/>
                  </a:lnTo>
                  <a:lnTo>
                    <a:pt x="114681" y="178499"/>
                  </a:lnTo>
                  <a:lnTo>
                    <a:pt x="111443" y="204121"/>
                  </a:lnTo>
                  <a:lnTo>
                    <a:pt x="104585" y="224885"/>
                  </a:lnTo>
                  <a:lnTo>
                    <a:pt x="79629" y="252222"/>
                  </a:lnTo>
                  <a:lnTo>
                    <a:pt x="58960" y="279940"/>
                  </a:lnTo>
                  <a:lnTo>
                    <a:pt x="64865" y="302419"/>
                  </a:lnTo>
                  <a:lnTo>
                    <a:pt x="44101" y="295466"/>
                  </a:lnTo>
                  <a:lnTo>
                    <a:pt x="18574" y="292322"/>
                  </a:lnTo>
                  <a:lnTo>
                    <a:pt x="0" y="303086"/>
                  </a:lnTo>
                  <a:lnTo>
                    <a:pt x="14954" y="322231"/>
                  </a:lnTo>
                  <a:lnTo>
                    <a:pt x="25527" y="340900"/>
                  </a:lnTo>
                  <a:lnTo>
                    <a:pt x="27718" y="358521"/>
                  </a:lnTo>
                  <a:lnTo>
                    <a:pt x="29337" y="380333"/>
                  </a:lnTo>
                  <a:lnTo>
                    <a:pt x="44768" y="395288"/>
                  </a:lnTo>
                  <a:lnTo>
                    <a:pt x="55912" y="409670"/>
                  </a:lnTo>
                  <a:lnTo>
                    <a:pt x="76105" y="420815"/>
                  </a:lnTo>
                  <a:lnTo>
                    <a:pt x="83058" y="434721"/>
                  </a:lnTo>
                  <a:lnTo>
                    <a:pt x="106394" y="454914"/>
                  </a:lnTo>
                  <a:lnTo>
                    <a:pt x="108013" y="476822"/>
                  </a:lnTo>
                  <a:lnTo>
                    <a:pt x="110204" y="494348"/>
                  </a:lnTo>
                  <a:lnTo>
                    <a:pt x="138303" y="510826"/>
                  </a:lnTo>
                  <a:lnTo>
                    <a:pt x="138303" y="510826"/>
                  </a:lnTo>
                  <a:lnTo>
                    <a:pt x="138303" y="5108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87E295FA-5768-CE7D-B508-ADAD835AD1A0}"/>
                </a:ext>
              </a:extLst>
            </p:cNvPr>
            <p:cNvSpPr/>
            <p:nvPr/>
          </p:nvSpPr>
          <p:spPr>
            <a:xfrm>
              <a:off x="3963047" y="1798752"/>
              <a:ext cx="587701" cy="598287"/>
            </a:xfrm>
            <a:custGeom>
              <a:avLst/>
              <a:gdLst>
                <a:gd name="connsiteX0" fmla="*/ 46196 w 348996"/>
                <a:gd name="connsiteY0" fmla="*/ 355283 h 355282"/>
                <a:gd name="connsiteX1" fmla="*/ 69056 w 348996"/>
                <a:gd name="connsiteY1" fmla="*/ 345186 h 355282"/>
                <a:gd name="connsiteX2" fmla="*/ 95631 w 348996"/>
                <a:gd name="connsiteY2" fmla="*/ 339852 h 355282"/>
                <a:gd name="connsiteX3" fmla="*/ 117443 w 348996"/>
                <a:gd name="connsiteY3" fmla="*/ 338233 h 355282"/>
                <a:gd name="connsiteX4" fmla="*/ 142970 w 348996"/>
                <a:gd name="connsiteY4" fmla="*/ 341376 h 355282"/>
                <a:gd name="connsiteX5" fmla="*/ 172212 w 348996"/>
                <a:gd name="connsiteY5" fmla="*/ 314897 h 355282"/>
                <a:gd name="connsiteX6" fmla="*/ 210979 w 348996"/>
                <a:gd name="connsiteY6" fmla="*/ 280892 h 355282"/>
                <a:gd name="connsiteX7" fmla="*/ 241268 w 348996"/>
                <a:gd name="connsiteY7" fmla="*/ 245840 h 355282"/>
                <a:gd name="connsiteX8" fmla="*/ 261461 w 348996"/>
                <a:gd name="connsiteY8" fmla="*/ 222504 h 355282"/>
                <a:gd name="connsiteX9" fmla="*/ 302323 w 348996"/>
                <a:gd name="connsiteY9" fmla="*/ 171545 h 355282"/>
                <a:gd name="connsiteX10" fmla="*/ 317182 w 348996"/>
                <a:gd name="connsiteY10" fmla="*/ 156210 h 355282"/>
                <a:gd name="connsiteX11" fmla="*/ 338424 w 348996"/>
                <a:gd name="connsiteY11" fmla="*/ 124301 h 355282"/>
                <a:gd name="connsiteX12" fmla="*/ 336328 w 348996"/>
                <a:gd name="connsiteY12" fmla="*/ 106871 h 355282"/>
                <a:gd name="connsiteX13" fmla="*/ 338424 w 348996"/>
                <a:gd name="connsiteY13" fmla="*/ 89916 h 355282"/>
                <a:gd name="connsiteX14" fmla="*/ 348996 w 348996"/>
                <a:gd name="connsiteY14" fmla="*/ 73914 h 355282"/>
                <a:gd name="connsiteX15" fmla="*/ 346806 w 348996"/>
                <a:gd name="connsiteY15" fmla="*/ 56483 h 355282"/>
                <a:gd name="connsiteX16" fmla="*/ 330803 w 348996"/>
                <a:gd name="connsiteY16" fmla="*/ 45910 h 355282"/>
                <a:gd name="connsiteX17" fmla="*/ 332899 w 348996"/>
                <a:gd name="connsiteY17" fmla="*/ 28861 h 355282"/>
                <a:gd name="connsiteX18" fmla="*/ 335566 w 348996"/>
                <a:gd name="connsiteY18" fmla="*/ 7715 h 355282"/>
                <a:gd name="connsiteX19" fmla="*/ 264223 w 348996"/>
                <a:gd name="connsiteY19" fmla="*/ 24765 h 355282"/>
                <a:gd name="connsiteX20" fmla="*/ 241935 w 348996"/>
                <a:gd name="connsiteY20" fmla="*/ 30575 h 355282"/>
                <a:gd name="connsiteX21" fmla="*/ 183832 w 348996"/>
                <a:gd name="connsiteY21" fmla="*/ 10478 h 355282"/>
                <a:gd name="connsiteX22" fmla="*/ 166783 w 348996"/>
                <a:gd name="connsiteY22" fmla="*/ 8382 h 355282"/>
                <a:gd name="connsiteX23" fmla="*/ 150305 w 348996"/>
                <a:gd name="connsiteY23" fmla="*/ 2096 h 355282"/>
                <a:gd name="connsiteX24" fmla="*/ 133255 w 348996"/>
                <a:gd name="connsiteY24" fmla="*/ 0 h 355282"/>
                <a:gd name="connsiteX25" fmla="*/ 110395 w 348996"/>
                <a:gd name="connsiteY25" fmla="*/ 10097 h 355282"/>
                <a:gd name="connsiteX26" fmla="*/ 93345 w 348996"/>
                <a:gd name="connsiteY26" fmla="*/ 7906 h 355282"/>
                <a:gd name="connsiteX27" fmla="*/ 79534 w 348996"/>
                <a:gd name="connsiteY27" fmla="*/ 14859 h 355282"/>
                <a:gd name="connsiteX28" fmla="*/ 85916 w 348996"/>
                <a:gd name="connsiteY28" fmla="*/ 32861 h 355282"/>
                <a:gd name="connsiteX29" fmla="*/ 69437 w 348996"/>
                <a:gd name="connsiteY29" fmla="*/ 26575 h 355282"/>
                <a:gd name="connsiteX30" fmla="*/ 51911 w 348996"/>
                <a:gd name="connsiteY30" fmla="*/ 28670 h 355282"/>
                <a:gd name="connsiteX31" fmla="*/ 36386 w 348996"/>
                <a:gd name="connsiteY31" fmla="*/ 13811 h 355282"/>
                <a:gd name="connsiteX32" fmla="*/ 18288 w 348996"/>
                <a:gd name="connsiteY32" fmla="*/ 20193 h 355282"/>
                <a:gd name="connsiteX33" fmla="*/ 4001 w 348996"/>
                <a:gd name="connsiteY33" fmla="*/ 31337 h 355282"/>
                <a:gd name="connsiteX34" fmla="*/ 1905 w 348996"/>
                <a:gd name="connsiteY34" fmla="*/ 48387 h 355282"/>
                <a:gd name="connsiteX35" fmla="*/ 4001 w 348996"/>
                <a:gd name="connsiteY35" fmla="*/ 65818 h 355282"/>
                <a:gd name="connsiteX36" fmla="*/ 15240 w 348996"/>
                <a:gd name="connsiteY36" fmla="*/ 80105 h 355282"/>
                <a:gd name="connsiteX37" fmla="*/ 8382 w 348996"/>
                <a:gd name="connsiteY37" fmla="*/ 100870 h 355282"/>
                <a:gd name="connsiteX38" fmla="*/ 6287 w 348996"/>
                <a:gd name="connsiteY38" fmla="*/ 117824 h 355282"/>
                <a:gd name="connsiteX39" fmla="*/ 4191 w 348996"/>
                <a:gd name="connsiteY39" fmla="*/ 134779 h 355282"/>
                <a:gd name="connsiteX40" fmla="*/ 0 w 348996"/>
                <a:gd name="connsiteY40" fmla="*/ 168688 h 355282"/>
                <a:gd name="connsiteX41" fmla="*/ 8668 w 348996"/>
                <a:gd name="connsiteY41" fmla="*/ 238697 h 355282"/>
                <a:gd name="connsiteX42" fmla="*/ 16764 w 348996"/>
                <a:gd name="connsiteY42" fmla="*/ 278416 h 355282"/>
                <a:gd name="connsiteX43" fmla="*/ 46196 w 348996"/>
                <a:gd name="connsiteY43" fmla="*/ 355283 h 355282"/>
                <a:gd name="connsiteX44" fmla="*/ 46196 w 348996"/>
                <a:gd name="connsiteY44" fmla="*/ 355283 h 355282"/>
                <a:gd name="connsiteX45" fmla="*/ 46196 w 348996"/>
                <a:gd name="connsiteY45" fmla="*/ 35528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48996" h="355282">
                  <a:moveTo>
                    <a:pt x="46196" y="355283"/>
                  </a:moveTo>
                  <a:lnTo>
                    <a:pt x="69056" y="345186"/>
                  </a:lnTo>
                  <a:lnTo>
                    <a:pt x="95631" y="339852"/>
                  </a:lnTo>
                  <a:lnTo>
                    <a:pt x="117443" y="338233"/>
                  </a:lnTo>
                  <a:lnTo>
                    <a:pt x="142970" y="341376"/>
                  </a:lnTo>
                  <a:lnTo>
                    <a:pt x="172212" y="314897"/>
                  </a:lnTo>
                  <a:lnTo>
                    <a:pt x="210979" y="280892"/>
                  </a:lnTo>
                  <a:lnTo>
                    <a:pt x="241268" y="245840"/>
                  </a:lnTo>
                  <a:lnTo>
                    <a:pt x="261461" y="222504"/>
                  </a:lnTo>
                  <a:lnTo>
                    <a:pt x="302323" y="171545"/>
                  </a:lnTo>
                  <a:lnTo>
                    <a:pt x="317182" y="156210"/>
                  </a:lnTo>
                  <a:lnTo>
                    <a:pt x="338424" y="124301"/>
                  </a:lnTo>
                  <a:lnTo>
                    <a:pt x="336328" y="106871"/>
                  </a:lnTo>
                  <a:lnTo>
                    <a:pt x="338424" y="89916"/>
                  </a:lnTo>
                  <a:lnTo>
                    <a:pt x="348996" y="73914"/>
                  </a:lnTo>
                  <a:lnTo>
                    <a:pt x="346806" y="56483"/>
                  </a:lnTo>
                  <a:lnTo>
                    <a:pt x="330803" y="45910"/>
                  </a:lnTo>
                  <a:lnTo>
                    <a:pt x="332899" y="28861"/>
                  </a:lnTo>
                  <a:lnTo>
                    <a:pt x="335566" y="7715"/>
                  </a:lnTo>
                  <a:lnTo>
                    <a:pt x="264223" y="24765"/>
                  </a:lnTo>
                  <a:lnTo>
                    <a:pt x="241935" y="30575"/>
                  </a:lnTo>
                  <a:lnTo>
                    <a:pt x="183832" y="10478"/>
                  </a:lnTo>
                  <a:lnTo>
                    <a:pt x="166783" y="8382"/>
                  </a:lnTo>
                  <a:lnTo>
                    <a:pt x="150305" y="2096"/>
                  </a:lnTo>
                  <a:lnTo>
                    <a:pt x="133255" y="0"/>
                  </a:lnTo>
                  <a:lnTo>
                    <a:pt x="110395" y="10097"/>
                  </a:lnTo>
                  <a:lnTo>
                    <a:pt x="93345" y="7906"/>
                  </a:lnTo>
                  <a:lnTo>
                    <a:pt x="79534" y="14859"/>
                  </a:lnTo>
                  <a:lnTo>
                    <a:pt x="85916" y="32861"/>
                  </a:lnTo>
                  <a:lnTo>
                    <a:pt x="69437" y="26575"/>
                  </a:lnTo>
                  <a:lnTo>
                    <a:pt x="51911" y="28670"/>
                  </a:lnTo>
                  <a:lnTo>
                    <a:pt x="36386" y="13811"/>
                  </a:lnTo>
                  <a:lnTo>
                    <a:pt x="18288" y="20193"/>
                  </a:lnTo>
                  <a:lnTo>
                    <a:pt x="4001" y="31337"/>
                  </a:lnTo>
                  <a:lnTo>
                    <a:pt x="1905" y="48387"/>
                  </a:lnTo>
                  <a:lnTo>
                    <a:pt x="4001" y="65818"/>
                  </a:lnTo>
                  <a:lnTo>
                    <a:pt x="15240" y="80105"/>
                  </a:lnTo>
                  <a:lnTo>
                    <a:pt x="8382" y="100870"/>
                  </a:lnTo>
                  <a:lnTo>
                    <a:pt x="6287" y="117824"/>
                  </a:lnTo>
                  <a:lnTo>
                    <a:pt x="4191" y="134779"/>
                  </a:lnTo>
                  <a:lnTo>
                    <a:pt x="0" y="168688"/>
                  </a:lnTo>
                  <a:lnTo>
                    <a:pt x="8668" y="238697"/>
                  </a:lnTo>
                  <a:lnTo>
                    <a:pt x="16764" y="278416"/>
                  </a:lnTo>
                  <a:lnTo>
                    <a:pt x="46196" y="355283"/>
                  </a:lnTo>
                  <a:lnTo>
                    <a:pt x="46196" y="355283"/>
                  </a:lnTo>
                  <a:lnTo>
                    <a:pt x="46196" y="3552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4DF352AF-F6EC-AFD3-FB89-DF8AD4813A53}"/>
                </a:ext>
              </a:extLst>
            </p:cNvPr>
            <p:cNvSpPr/>
            <p:nvPr/>
          </p:nvSpPr>
          <p:spPr>
            <a:xfrm>
              <a:off x="3314074" y="1726251"/>
              <a:ext cx="725323" cy="727247"/>
            </a:xfrm>
            <a:custGeom>
              <a:avLst/>
              <a:gdLst>
                <a:gd name="connsiteX0" fmla="*/ 167354 w 430720"/>
                <a:gd name="connsiteY0" fmla="*/ 431863 h 431863"/>
                <a:gd name="connsiteX1" fmla="*/ 204121 w 430720"/>
                <a:gd name="connsiteY1" fmla="*/ 414814 h 431863"/>
                <a:gd name="connsiteX2" fmla="*/ 230696 w 430720"/>
                <a:gd name="connsiteY2" fmla="*/ 409384 h 431863"/>
                <a:gd name="connsiteX3" fmla="*/ 296132 w 430720"/>
                <a:gd name="connsiteY3" fmla="*/ 404527 h 431863"/>
                <a:gd name="connsiteX4" fmla="*/ 430721 w 430720"/>
                <a:gd name="connsiteY4" fmla="*/ 399574 h 431863"/>
                <a:gd name="connsiteX5" fmla="*/ 401383 w 430720"/>
                <a:gd name="connsiteY5" fmla="*/ 322517 h 431863"/>
                <a:gd name="connsiteX6" fmla="*/ 391763 w 430720"/>
                <a:gd name="connsiteY6" fmla="*/ 295370 h 431863"/>
                <a:gd name="connsiteX7" fmla="*/ 384048 w 430720"/>
                <a:gd name="connsiteY7" fmla="*/ 182118 h 431863"/>
                <a:gd name="connsiteX8" fmla="*/ 395192 w 430720"/>
                <a:gd name="connsiteY8" fmla="*/ 161925 h 431863"/>
                <a:gd name="connsiteX9" fmla="*/ 389382 w 430720"/>
                <a:gd name="connsiteY9" fmla="*/ 139541 h 431863"/>
                <a:gd name="connsiteX10" fmla="*/ 399955 w 430720"/>
                <a:gd name="connsiteY10" fmla="*/ 123634 h 431863"/>
                <a:gd name="connsiteX11" fmla="*/ 379190 w 430720"/>
                <a:gd name="connsiteY11" fmla="*/ 116681 h 431863"/>
                <a:gd name="connsiteX12" fmla="*/ 381286 w 430720"/>
                <a:gd name="connsiteY12" fmla="*/ 99727 h 431863"/>
                <a:gd name="connsiteX13" fmla="*/ 388144 w 430720"/>
                <a:gd name="connsiteY13" fmla="*/ 78962 h 431863"/>
                <a:gd name="connsiteX14" fmla="*/ 381762 w 430720"/>
                <a:gd name="connsiteY14" fmla="*/ 60865 h 431863"/>
                <a:gd name="connsiteX15" fmla="*/ 356235 w 430720"/>
                <a:gd name="connsiteY15" fmla="*/ 57721 h 431863"/>
                <a:gd name="connsiteX16" fmla="*/ 340233 w 430720"/>
                <a:gd name="connsiteY16" fmla="*/ 47149 h 431863"/>
                <a:gd name="connsiteX17" fmla="*/ 319469 w 430720"/>
                <a:gd name="connsiteY17" fmla="*/ 40291 h 431863"/>
                <a:gd name="connsiteX18" fmla="*/ 278987 w 430720"/>
                <a:gd name="connsiteY18" fmla="*/ 18002 h 431863"/>
                <a:gd name="connsiteX19" fmla="*/ 258223 w 430720"/>
                <a:gd name="connsiteY19" fmla="*/ 11049 h 431863"/>
                <a:gd name="connsiteX20" fmla="*/ 242221 w 430720"/>
                <a:gd name="connsiteY20" fmla="*/ 476 h 431863"/>
                <a:gd name="connsiteX21" fmla="*/ 215646 w 430720"/>
                <a:gd name="connsiteY21" fmla="*/ 5810 h 431863"/>
                <a:gd name="connsiteX22" fmla="*/ 203359 w 430720"/>
                <a:gd name="connsiteY22" fmla="*/ 0 h 431863"/>
                <a:gd name="connsiteX23" fmla="*/ 181546 w 430720"/>
                <a:gd name="connsiteY23" fmla="*/ 1619 h 431863"/>
                <a:gd name="connsiteX24" fmla="*/ 150686 w 430720"/>
                <a:gd name="connsiteY24" fmla="*/ 6477 h 431863"/>
                <a:gd name="connsiteX25" fmla="*/ 129445 w 430720"/>
                <a:gd name="connsiteY25" fmla="*/ 3810 h 431863"/>
                <a:gd name="connsiteX26" fmla="*/ 110776 w 430720"/>
                <a:gd name="connsiteY26" fmla="*/ 14478 h 431863"/>
                <a:gd name="connsiteX27" fmla="*/ 96488 w 430720"/>
                <a:gd name="connsiteY27" fmla="*/ 25717 h 431863"/>
                <a:gd name="connsiteX28" fmla="*/ 78391 w 430720"/>
                <a:gd name="connsiteY28" fmla="*/ 32099 h 431863"/>
                <a:gd name="connsiteX29" fmla="*/ 51340 w 430720"/>
                <a:gd name="connsiteY29" fmla="*/ 76295 h 431863"/>
                <a:gd name="connsiteX30" fmla="*/ 34862 w 430720"/>
                <a:gd name="connsiteY30" fmla="*/ 104489 h 431863"/>
                <a:gd name="connsiteX31" fmla="*/ 8287 w 430720"/>
                <a:gd name="connsiteY31" fmla="*/ 144399 h 431863"/>
                <a:gd name="connsiteX32" fmla="*/ 953 w 430720"/>
                <a:gd name="connsiteY32" fmla="*/ 169354 h 431863"/>
                <a:gd name="connsiteX33" fmla="*/ 3048 w 430720"/>
                <a:gd name="connsiteY33" fmla="*/ 186976 h 431863"/>
                <a:gd name="connsiteX34" fmla="*/ 476 w 430720"/>
                <a:gd name="connsiteY34" fmla="*/ 208217 h 431863"/>
                <a:gd name="connsiteX35" fmla="*/ 6858 w 430720"/>
                <a:gd name="connsiteY35" fmla="*/ 226314 h 431863"/>
                <a:gd name="connsiteX36" fmla="*/ 0 w 430720"/>
                <a:gd name="connsiteY36" fmla="*/ 247079 h 431863"/>
                <a:gd name="connsiteX37" fmla="*/ 22955 w 430720"/>
                <a:gd name="connsiteY37" fmla="*/ 271463 h 431863"/>
                <a:gd name="connsiteX38" fmla="*/ 34099 w 430720"/>
                <a:gd name="connsiteY38" fmla="*/ 285845 h 431863"/>
                <a:gd name="connsiteX39" fmla="*/ 35719 w 430720"/>
                <a:gd name="connsiteY39" fmla="*/ 307562 h 431863"/>
                <a:gd name="connsiteX40" fmla="*/ 33147 w 430720"/>
                <a:gd name="connsiteY40" fmla="*/ 328898 h 431863"/>
                <a:gd name="connsiteX41" fmla="*/ 48006 w 430720"/>
                <a:gd name="connsiteY41" fmla="*/ 347948 h 431863"/>
                <a:gd name="connsiteX42" fmla="*/ 59246 w 430720"/>
                <a:gd name="connsiteY42" fmla="*/ 362331 h 431863"/>
                <a:gd name="connsiteX43" fmla="*/ 80010 w 430720"/>
                <a:gd name="connsiteY43" fmla="*/ 369189 h 431863"/>
                <a:gd name="connsiteX44" fmla="*/ 99155 w 430720"/>
                <a:gd name="connsiteY44" fmla="*/ 388906 h 431863"/>
                <a:gd name="connsiteX45" fmla="*/ 109919 w 430720"/>
                <a:gd name="connsiteY45" fmla="*/ 407480 h 431863"/>
                <a:gd name="connsiteX46" fmla="*/ 126397 w 430720"/>
                <a:gd name="connsiteY46" fmla="*/ 413861 h 431863"/>
                <a:gd name="connsiteX47" fmla="*/ 156210 w 430720"/>
                <a:gd name="connsiteY47" fmla="*/ 417481 h 431863"/>
                <a:gd name="connsiteX48" fmla="*/ 167354 w 430720"/>
                <a:gd name="connsiteY48" fmla="*/ 431863 h 431863"/>
                <a:gd name="connsiteX49" fmla="*/ 167354 w 430720"/>
                <a:gd name="connsiteY49" fmla="*/ 431863 h 431863"/>
                <a:gd name="connsiteX50" fmla="*/ 167354 w 430720"/>
                <a:gd name="connsiteY50" fmla="*/ 431863 h 43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30720" h="431863">
                  <a:moveTo>
                    <a:pt x="167354" y="431863"/>
                  </a:moveTo>
                  <a:lnTo>
                    <a:pt x="204121" y="414814"/>
                  </a:lnTo>
                  <a:lnTo>
                    <a:pt x="230696" y="409384"/>
                  </a:lnTo>
                  <a:lnTo>
                    <a:pt x="296132" y="404527"/>
                  </a:lnTo>
                  <a:lnTo>
                    <a:pt x="430721" y="399574"/>
                  </a:lnTo>
                  <a:lnTo>
                    <a:pt x="401383" y="322517"/>
                  </a:lnTo>
                  <a:lnTo>
                    <a:pt x="391763" y="295370"/>
                  </a:lnTo>
                  <a:lnTo>
                    <a:pt x="384048" y="182118"/>
                  </a:lnTo>
                  <a:lnTo>
                    <a:pt x="395192" y="161925"/>
                  </a:lnTo>
                  <a:lnTo>
                    <a:pt x="389382" y="139541"/>
                  </a:lnTo>
                  <a:lnTo>
                    <a:pt x="399955" y="123634"/>
                  </a:lnTo>
                  <a:lnTo>
                    <a:pt x="379190" y="116681"/>
                  </a:lnTo>
                  <a:lnTo>
                    <a:pt x="381286" y="99727"/>
                  </a:lnTo>
                  <a:lnTo>
                    <a:pt x="388144" y="78962"/>
                  </a:lnTo>
                  <a:lnTo>
                    <a:pt x="381762" y="60865"/>
                  </a:lnTo>
                  <a:lnTo>
                    <a:pt x="356235" y="57721"/>
                  </a:lnTo>
                  <a:lnTo>
                    <a:pt x="340233" y="47149"/>
                  </a:lnTo>
                  <a:lnTo>
                    <a:pt x="319469" y="40291"/>
                  </a:lnTo>
                  <a:lnTo>
                    <a:pt x="278987" y="18002"/>
                  </a:lnTo>
                  <a:lnTo>
                    <a:pt x="258223" y="11049"/>
                  </a:lnTo>
                  <a:lnTo>
                    <a:pt x="242221" y="476"/>
                  </a:lnTo>
                  <a:lnTo>
                    <a:pt x="215646" y="5810"/>
                  </a:lnTo>
                  <a:lnTo>
                    <a:pt x="203359" y="0"/>
                  </a:lnTo>
                  <a:lnTo>
                    <a:pt x="181546" y="1619"/>
                  </a:lnTo>
                  <a:lnTo>
                    <a:pt x="150686" y="6477"/>
                  </a:lnTo>
                  <a:lnTo>
                    <a:pt x="129445" y="3810"/>
                  </a:lnTo>
                  <a:lnTo>
                    <a:pt x="110776" y="14478"/>
                  </a:lnTo>
                  <a:lnTo>
                    <a:pt x="96488" y="25717"/>
                  </a:lnTo>
                  <a:lnTo>
                    <a:pt x="78391" y="32099"/>
                  </a:lnTo>
                  <a:lnTo>
                    <a:pt x="51340" y="76295"/>
                  </a:lnTo>
                  <a:lnTo>
                    <a:pt x="34862" y="104489"/>
                  </a:lnTo>
                  <a:lnTo>
                    <a:pt x="8287" y="144399"/>
                  </a:lnTo>
                  <a:lnTo>
                    <a:pt x="953" y="169354"/>
                  </a:lnTo>
                  <a:lnTo>
                    <a:pt x="3048" y="186976"/>
                  </a:lnTo>
                  <a:lnTo>
                    <a:pt x="476" y="208217"/>
                  </a:lnTo>
                  <a:lnTo>
                    <a:pt x="6858" y="226314"/>
                  </a:lnTo>
                  <a:lnTo>
                    <a:pt x="0" y="247079"/>
                  </a:lnTo>
                  <a:lnTo>
                    <a:pt x="22955" y="271463"/>
                  </a:lnTo>
                  <a:lnTo>
                    <a:pt x="34099" y="285845"/>
                  </a:lnTo>
                  <a:lnTo>
                    <a:pt x="35719" y="307562"/>
                  </a:lnTo>
                  <a:lnTo>
                    <a:pt x="33147" y="328898"/>
                  </a:lnTo>
                  <a:lnTo>
                    <a:pt x="48006" y="347948"/>
                  </a:lnTo>
                  <a:lnTo>
                    <a:pt x="59246" y="362331"/>
                  </a:lnTo>
                  <a:lnTo>
                    <a:pt x="80010" y="369189"/>
                  </a:lnTo>
                  <a:lnTo>
                    <a:pt x="99155" y="388906"/>
                  </a:lnTo>
                  <a:lnTo>
                    <a:pt x="109919" y="407480"/>
                  </a:lnTo>
                  <a:lnTo>
                    <a:pt x="126397" y="413861"/>
                  </a:lnTo>
                  <a:lnTo>
                    <a:pt x="156210" y="417481"/>
                  </a:lnTo>
                  <a:lnTo>
                    <a:pt x="167354" y="431863"/>
                  </a:lnTo>
                  <a:lnTo>
                    <a:pt x="167354" y="431863"/>
                  </a:lnTo>
                  <a:lnTo>
                    <a:pt x="167354" y="43186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4EF231F-4EEB-649E-579D-DE954FB4CA3B}"/>
                </a:ext>
              </a:extLst>
            </p:cNvPr>
            <p:cNvSpPr/>
            <p:nvPr/>
          </p:nvSpPr>
          <p:spPr>
            <a:xfrm>
              <a:off x="2325374" y="638587"/>
              <a:ext cx="944588" cy="857010"/>
            </a:xfrm>
            <a:custGeom>
              <a:avLst/>
              <a:gdLst>
                <a:gd name="connsiteX0" fmla="*/ 429959 w 560927"/>
                <a:gd name="connsiteY0" fmla="*/ 508921 h 508920"/>
                <a:gd name="connsiteX1" fmla="*/ 452342 w 560927"/>
                <a:gd name="connsiteY1" fmla="*/ 503015 h 508920"/>
                <a:gd name="connsiteX2" fmla="*/ 486918 w 560927"/>
                <a:gd name="connsiteY2" fmla="*/ 503015 h 508920"/>
                <a:gd name="connsiteX3" fmla="*/ 493300 w 560927"/>
                <a:gd name="connsiteY3" fmla="*/ 486442 h 508920"/>
                <a:gd name="connsiteX4" fmla="*/ 560927 w 560927"/>
                <a:gd name="connsiteY4" fmla="*/ 499205 h 508920"/>
                <a:gd name="connsiteX5" fmla="*/ 556641 w 560927"/>
                <a:gd name="connsiteY5" fmla="*/ 463963 h 508920"/>
                <a:gd name="connsiteX6" fmla="*/ 545402 w 560927"/>
                <a:gd name="connsiteY6" fmla="*/ 449675 h 508920"/>
                <a:gd name="connsiteX7" fmla="*/ 549117 w 560927"/>
                <a:gd name="connsiteY7" fmla="*/ 419767 h 508920"/>
                <a:gd name="connsiteX8" fmla="*/ 537401 w 560927"/>
                <a:gd name="connsiteY8" fmla="*/ 409670 h 508920"/>
                <a:gd name="connsiteX9" fmla="*/ 536258 w 560927"/>
                <a:gd name="connsiteY9" fmla="*/ 383572 h 508920"/>
                <a:gd name="connsiteX10" fmla="*/ 534162 w 560927"/>
                <a:gd name="connsiteY10" fmla="*/ 366046 h 508920"/>
                <a:gd name="connsiteX11" fmla="*/ 527685 w 560927"/>
                <a:gd name="connsiteY11" fmla="*/ 347948 h 508920"/>
                <a:gd name="connsiteX12" fmla="*/ 518636 w 560927"/>
                <a:gd name="connsiteY12" fmla="*/ 316516 h 508920"/>
                <a:gd name="connsiteX13" fmla="*/ 517017 w 560927"/>
                <a:gd name="connsiteY13" fmla="*/ 294704 h 508920"/>
                <a:gd name="connsiteX14" fmla="*/ 492347 w 560927"/>
                <a:gd name="connsiteY14" fmla="*/ 213741 h 508920"/>
                <a:gd name="connsiteX15" fmla="*/ 494443 w 560927"/>
                <a:gd name="connsiteY15" fmla="*/ 196691 h 508920"/>
                <a:gd name="connsiteX16" fmla="*/ 476250 w 560927"/>
                <a:gd name="connsiteY16" fmla="*/ 168497 h 508920"/>
                <a:gd name="connsiteX17" fmla="*/ 474631 w 560927"/>
                <a:gd name="connsiteY17" fmla="*/ 146685 h 508920"/>
                <a:gd name="connsiteX18" fmla="*/ 468725 w 560927"/>
                <a:gd name="connsiteY18" fmla="*/ 124301 h 508920"/>
                <a:gd name="connsiteX19" fmla="*/ 459677 w 560927"/>
                <a:gd name="connsiteY19" fmla="*/ 92869 h 508920"/>
                <a:gd name="connsiteX20" fmla="*/ 441484 w 560927"/>
                <a:gd name="connsiteY20" fmla="*/ 64675 h 508920"/>
                <a:gd name="connsiteX21" fmla="*/ 418529 w 560927"/>
                <a:gd name="connsiteY21" fmla="*/ 40196 h 508920"/>
                <a:gd name="connsiteX22" fmla="*/ 388716 w 560927"/>
                <a:gd name="connsiteY22" fmla="*/ 36481 h 508920"/>
                <a:gd name="connsiteX23" fmla="*/ 377000 w 560927"/>
                <a:gd name="connsiteY23" fmla="*/ 26384 h 508920"/>
                <a:gd name="connsiteX24" fmla="*/ 350330 w 560927"/>
                <a:gd name="connsiteY24" fmla="*/ 31814 h 508920"/>
                <a:gd name="connsiteX25" fmla="*/ 346710 w 560927"/>
                <a:gd name="connsiteY25" fmla="*/ 61627 h 508920"/>
                <a:gd name="connsiteX26" fmla="*/ 331756 w 560927"/>
                <a:gd name="connsiteY26" fmla="*/ 77057 h 508920"/>
                <a:gd name="connsiteX27" fmla="*/ 321659 w 560927"/>
                <a:gd name="connsiteY27" fmla="*/ 54197 h 508920"/>
                <a:gd name="connsiteX28" fmla="*/ 327470 w 560927"/>
                <a:gd name="connsiteY28" fmla="*/ 41910 h 508920"/>
                <a:gd name="connsiteX29" fmla="*/ 325850 w 560927"/>
                <a:gd name="connsiteY29" fmla="*/ 20098 h 508920"/>
                <a:gd name="connsiteX30" fmla="*/ 304038 w 560927"/>
                <a:gd name="connsiteY30" fmla="*/ 21717 h 508920"/>
                <a:gd name="connsiteX31" fmla="*/ 295561 w 560927"/>
                <a:gd name="connsiteY31" fmla="*/ 55340 h 508920"/>
                <a:gd name="connsiteX32" fmla="*/ 265652 w 560927"/>
                <a:gd name="connsiteY32" fmla="*/ 51626 h 508920"/>
                <a:gd name="connsiteX33" fmla="*/ 238506 w 560927"/>
                <a:gd name="connsiteY33" fmla="*/ 61246 h 508920"/>
                <a:gd name="connsiteX34" fmla="*/ 250222 w 560927"/>
                <a:gd name="connsiteY34" fmla="*/ 36767 h 508920"/>
                <a:gd name="connsiteX35" fmla="*/ 248031 w 560927"/>
                <a:gd name="connsiteY35" fmla="*/ 19145 h 508920"/>
                <a:gd name="connsiteX36" fmla="*/ 233077 w 560927"/>
                <a:gd name="connsiteY36" fmla="*/ 0 h 508920"/>
                <a:gd name="connsiteX37" fmla="*/ 218789 w 560927"/>
                <a:gd name="connsiteY37" fmla="*/ 11240 h 508920"/>
                <a:gd name="connsiteX38" fmla="*/ 208121 w 560927"/>
                <a:gd name="connsiteY38" fmla="*/ 27242 h 508920"/>
                <a:gd name="connsiteX39" fmla="*/ 206026 w 560927"/>
                <a:gd name="connsiteY39" fmla="*/ 44291 h 508920"/>
                <a:gd name="connsiteX40" fmla="*/ 199644 w 560927"/>
                <a:gd name="connsiteY40" fmla="*/ 60770 h 508920"/>
                <a:gd name="connsiteX41" fmla="*/ 178879 w 560927"/>
                <a:gd name="connsiteY41" fmla="*/ 53912 h 508920"/>
                <a:gd name="connsiteX42" fmla="*/ 177737 w 560927"/>
                <a:gd name="connsiteY42" fmla="*/ 27813 h 508920"/>
                <a:gd name="connsiteX43" fmla="*/ 143161 w 560927"/>
                <a:gd name="connsiteY43" fmla="*/ 27813 h 508920"/>
                <a:gd name="connsiteX44" fmla="*/ 110109 w 560927"/>
                <a:gd name="connsiteY44" fmla="*/ 49721 h 508920"/>
                <a:gd name="connsiteX45" fmla="*/ 86201 w 560927"/>
                <a:gd name="connsiteY45" fmla="*/ 68390 h 508920"/>
                <a:gd name="connsiteX46" fmla="*/ 79343 w 560927"/>
                <a:gd name="connsiteY46" fmla="*/ 89249 h 508920"/>
                <a:gd name="connsiteX47" fmla="*/ 58484 w 560927"/>
                <a:gd name="connsiteY47" fmla="*/ 82296 h 508920"/>
                <a:gd name="connsiteX48" fmla="*/ 57436 w 560927"/>
                <a:gd name="connsiteY48" fmla="*/ 56198 h 508920"/>
                <a:gd name="connsiteX49" fmla="*/ 36100 w 560927"/>
                <a:gd name="connsiteY49" fmla="*/ 53626 h 508920"/>
                <a:gd name="connsiteX50" fmla="*/ 36195 w 560927"/>
                <a:gd name="connsiteY50" fmla="*/ 88202 h 508920"/>
                <a:gd name="connsiteX51" fmla="*/ 23908 w 560927"/>
                <a:gd name="connsiteY51" fmla="*/ 116967 h 508920"/>
                <a:gd name="connsiteX52" fmla="*/ 0 w 560927"/>
                <a:gd name="connsiteY52" fmla="*/ 135636 h 508920"/>
                <a:gd name="connsiteX53" fmla="*/ 11811 w 560927"/>
                <a:gd name="connsiteY53" fmla="*/ 180403 h 508920"/>
                <a:gd name="connsiteX54" fmla="*/ 23622 w 560927"/>
                <a:gd name="connsiteY54" fmla="*/ 225171 h 508920"/>
                <a:gd name="connsiteX55" fmla="*/ 36386 w 560927"/>
                <a:gd name="connsiteY55" fmla="*/ 261366 h 508920"/>
                <a:gd name="connsiteX56" fmla="*/ 51911 w 560927"/>
                <a:gd name="connsiteY56" fmla="*/ 276225 h 508920"/>
                <a:gd name="connsiteX57" fmla="*/ 61532 w 560927"/>
                <a:gd name="connsiteY57" fmla="*/ 303371 h 508920"/>
                <a:gd name="connsiteX58" fmla="*/ 76962 w 560927"/>
                <a:gd name="connsiteY58" fmla="*/ 318230 h 508920"/>
                <a:gd name="connsiteX59" fmla="*/ 104204 w 560927"/>
                <a:gd name="connsiteY59" fmla="*/ 343281 h 508920"/>
                <a:gd name="connsiteX60" fmla="*/ 119634 w 560927"/>
                <a:gd name="connsiteY60" fmla="*/ 358140 h 508920"/>
                <a:gd name="connsiteX61" fmla="*/ 151638 w 560927"/>
                <a:gd name="connsiteY61" fmla="*/ 379381 h 508920"/>
                <a:gd name="connsiteX62" fmla="*/ 191167 w 560927"/>
                <a:gd name="connsiteY62" fmla="*/ 410242 h 508920"/>
                <a:gd name="connsiteX63" fmla="*/ 210312 w 560927"/>
                <a:gd name="connsiteY63" fmla="*/ 429959 h 508920"/>
                <a:gd name="connsiteX64" fmla="*/ 238601 w 560927"/>
                <a:gd name="connsiteY64" fmla="*/ 446437 h 508920"/>
                <a:gd name="connsiteX65" fmla="*/ 257842 w 560927"/>
                <a:gd name="connsiteY65" fmla="*/ 466058 h 508920"/>
                <a:gd name="connsiteX66" fmla="*/ 273844 w 560927"/>
                <a:gd name="connsiteY66" fmla="*/ 476726 h 508920"/>
                <a:gd name="connsiteX67" fmla="*/ 299371 w 560927"/>
                <a:gd name="connsiteY67" fmla="*/ 479870 h 508920"/>
                <a:gd name="connsiteX68" fmla="*/ 332423 w 560927"/>
                <a:gd name="connsiteY68" fmla="*/ 492633 h 508920"/>
                <a:gd name="connsiteX69" fmla="*/ 358045 w 560927"/>
                <a:gd name="connsiteY69" fmla="*/ 495776 h 508920"/>
                <a:gd name="connsiteX70" fmla="*/ 396335 w 560927"/>
                <a:gd name="connsiteY70" fmla="*/ 500444 h 508920"/>
                <a:gd name="connsiteX71" fmla="*/ 417671 w 560927"/>
                <a:gd name="connsiteY71" fmla="*/ 503111 h 508920"/>
                <a:gd name="connsiteX72" fmla="*/ 429959 w 560927"/>
                <a:gd name="connsiteY72" fmla="*/ 508921 h 508920"/>
                <a:gd name="connsiteX73" fmla="*/ 429959 w 560927"/>
                <a:gd name="connsiteY73" fmla="*/ 508921 h 508920"/>
                <a:gd name="connsiteX74" fmla="*/ 429959 w 560927"/>
                <a:gd name="connsiteY74" fmla="*/ 508921 h 50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60927" h="508920">
                  <a:moveTo>
                    <a:pt x="429959" y="508921"/>
                  </a:moveTo>
                  <a:lnTo>
                    <a:pt x="452342" y="503015"/>
                  </a:lnTo>
                  <a:lnTo>
                    <a:pt x="486918" y="503015"/>
                  </a:lnTo>
                  <a:lnTo>
                    <a:pt x="493300" y="486442"/>
                  </a:lnTo>
                  <a:lnTo>
                    <a:pt x="560927" y="499205"/>
                  </a:lnTo>
                  <a:lnTo>
                    <a:pt x="556641" y="463963"/>
                  </a:lnTo>
                  <a:lnTo>
                    <a:pt x="545402" y="449675"/>
                  </a:lnTo>
                  <a:lnTo>
                    <a:pt x="549117" y="419767"/>
                  </a:lnTo>
                  <a:lnTo>
                    <a:pt x="537401" y="409670"/>
                  </a:lnTo>
                  <a:lnTo>
                    <a:pt x="536258" y="383572"/>
                  </a:lnTo>
                  <a:lnTo>
                    <a:pt x="534162" y="366046"/>
                  </a:lnTo>
                  <a:lnTo>
                    <a:pt x="527685" y="347948"/>
                  </a:lnTo>
                  <a:lnTo>
                    <a:pt x="518636" y="316516"/>
                  </a:lnTo>
                  <a:lnTo>
                    <a:pt x="517017" y="294704"/>
                  </a:lnTo>
                  <a:lnTo>
                    <a:pt x="492347" y="213741"/>
                  </a:lnTo>
                  <a:lnTo>
                    <a:pt x="494443" y="196691"/>
                  </a:lnTo>
                  <a:lnTo>
                    <a:pt x="476250" y="168497"/>
                  </a:lnTo>
                  <a:lnTo>
                    <a:pt x="474631" y="146685"/>
                  </a:lnTo>
                  <a:lnTo>
                    <a:pt x="468725" y="124301"/>
                  </a:lnTo>
                  <a:lnTo>
                    <a:pt x="459677" y="92869"/>
                  </a:lnTo>
                  <a:lnTo>
                    <a:pt x="441484" y="64675"/>
                  </a:lnTo>
                  <a:lnTo>
                    <a:pt x="418529" y="40196"/>
                  </a:lnTo>
                  <a:lnTo>
                    <a:pt x="388716" y="36481"/>
                  </a:lnTo>
                  <a:lnTo>
                    <a:pt x="377000" y="26384"/>
                  </a:lnTo>
                  <a:lnTo>
                    <a:pt x="350330" y="31814"/>
                  </a:lnTo>
                  <a:lnTo>
                    <a:pt x="346710" y="61627"/>
                  </a:lnTo>
                  <a:lnTo>
                    <a:pt x="331756" y="77057"/>
                  </a:lnTo>
                  <a:lnTo>
                    <a:pt x="321659" y="54197"/>
                  </a:lnTo>
                  <a:lnTo>
                    <a:pt x="327470" y="41910"/>
                  </a:lnTo>
                  <a:lnTo>
                    <a:pt x="325850" y="20098"/>
                  </a:lnTo>
                  <a:lnTo>
                    <a:pt x="304038" y="21717"/>
                  </a:lnTo>
                  <a:lnTo>
                    <a:pt x="295561" y="55340"/>
                  </a:lnTo>
                  <a:lnTo>
                    <a:pt x="265652" y="51626"/>
                  </a:lnTo>
                  <a:lnTo>
                    <a:pt x="238506" y="61246"/>
                  </a:lnTo>
                  <a:lnTo>
                    <a:pt x="250222" y="36767"/>
                  </a:lnTo>
                  <a:lnTo>
                    <a:pt x="248031" y="19145"/>
                  </a:lnTo>
                  <a:lnTo>
                    <a:pt x="233077" y="0"/>
                  </a:lnTo>
                  <a:lnTo>
                    <a:pt x="218789" y="11240"/>
                  </a:lnTo>
                  <a:lnTo>
                    <a:pt x="208121" y="27242"/>
                  </a:lnTo>
                  <a:lnTo>
                    <a:pt x="206026" y="44291"/>
                  </a:lnTo>
                  <a:lnTo>
                    <a:pt x="199644" y="60770"/>
                  </a:lnTo>
                  <a:lnTo>
                    <a:pt x="178879" y="53912"/>
                  </a:lnTo>
                  <a:lnTo>
                    <a:pt x="177737" y="27813"/>
                  </a:lnTo>
                  <a:lnTo>
                    <a:pt x="143161" y="27813"/>
                  </a:lnTo>
                  <a:lnTo>
                    <a:pt x="110109" y="49721"/>
                  </a:lnTo>
                  <a:lnTo>
                    <a:pt x="86201" y="68390"/>
                  </a:lnTo>
                  <a:lnTo>
                    <a:pt x="79343" y="89249"/>
                  </a:lnTo>
                  <a:lnTo>
                    <a:pt x="58484" y="82296"/>
                  </a:lnTo>
                  <a:lnTo>
                    <a:pt x="57436" y="56198"/>
                  </a:lnTo>
                  <a:lnTo>
                    <a:pt x="36100" y="53626"/>
                  </a:lnTo>
                  <a:lnTo>
                    <a:pt x="36195" y="88202"/>
                  </a:lnTo>
                  <a:lnTo>
                    <a:pt x="23908" y="116967"/>
                  </a:lnTo>
                  <a:lnTo>
                    <a:pt x="0" y="135636"/>
                  </a:lnTo>
                  <a:lnTo>
                    <a:pt x="11811" y="180403"/>
                  </a:lnTo>
                  <a:lnTo>
                    <a:pt x="23622" y="225171"/>
                  </a:lnTo>
                  <a:lnTo>
                    <a:pt x="36386" y="261366"/>
                  </a:lnTo>
                  <a:lnTo>
                    <a:pt x="51911" y="276225"/>
                  </a:lnTo>
                  <a:lnTo>
                    <a:pt x="61532" y="303371"/>
                  </a:lnTo>
                  <a:lnTo>
                    <a:pt x="76962" y="318230"/>
                  </a:lnTo>
                  <a:lnTo>
                    <a:pt x="104204" y="343281"/>
                  </a:lnTo>
                  <a:lnTo>
                    <a:pt x="119634" y="358140"/>
                  </a:lnTo>
                  <a:lnTo>
                    <a:pt x="151638" y="379381"/>
                  </a:lnTo>
                  <a:lnTo>
                    <a:pt x="191167" y="410242"/>
                  </a:lnTo>
                  <a:lnTo>
                    <a:pt x="210312" y="429959"/>
                  </a:lnTo>
                  <a:lnTo>
                    <a:pt x="238601" y="446437"/>
                  </a:lnTo>
                  <a:lnTo>
                    <a:pt x="257842" y="466058"/>
                  </a:lnTo>
                  <a:lnTo>
                    <a:pt x="273844" y="476726"/>
                  </a:lnTo>
                  <a:lnTo>
                    <a:pt x="299371" y="479870"/>
                  </a:lnTo>
                  <a:lnTo>
                    <a:pt x="332423" y="492633"/>
                  </a:lnTo>
                  <a:lnTo>
                    <a:pt x="358045" y="495776"/>
                  </a:lnTo>
                  <a:lnTo>
                    <a:pt x="396335" y="500444"/>
                  </a:lnTo>
                  <a:lnTo>
                    <a:pt x="417671" y="503111"/>
                  </a:lnTo>
                  <a:lnTo>
                    <a:pt x="429959" y="508921"/>
                  </a:lnTo>
                  <a:lnTo>
                    <a:pt x="429959" y="508921"/>
                  </a:lnTo>
                  <a:lnTo>
                    <a:pt x="429959" y="5089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5894A4D8-AD1B-C512-7EE5-652BCBACCE89}"/>
                </a:ext>
              </a:extLst>
            </p:cNvPr>
            <p:cNvSpPr/>
            <p:nvPr/>
          </p:nvSpPr>
          <p:spPr>
            <a:xfrm>
              <a:off x="2165297" y="2009996"/>
              <a:ext cx="719067" cy="810495"/>
            </a:xfrm>
            <a:custGeom>
              <a:avLst/>
              <a:gdLst>
                <a:gd name="connsiteX0" fmla="*/ 241554 w 427005"/>
                <a:gd name="connsiteY0" fmla="*/ 481298 h 481298"/>
                <a:gd name="connsiteX1" fmla="*/ 252698 w 427005"/>
                <a:gd name="connsiteY1" fmla="*/ 461010 h 481298"/>
                <a:gd name="connsiteX2" fmla="*/ 267557 w 427005"/>
                <a:gd name="connsiteY2" fmla="*/ 445580 h 481298"/>
                <a:gd name="connsiteX3" fmla="*/ 293084 w 427005"/>
                <a:gd name="connsiteY3" fmla="*/ 448723 h 481298"/>
                <a:gd name="connsiteX4" fmla="*/ 304229 w 427005"/>
                <a:gd name="connsiteY4" fmla="*/ 428530 h 481298"/>
                <a:gd name="connsiteX5" fmla="*/ 326517 w 427005"/>
                <a:gd name="connsiteY5" fmla="*/ 422624 h 481298"/>
                <a:gd name="connsiteX6" fmla="*/ 359473 w 427005"/>
                <a:gd name="connsiteY6" fmla="*/ 400717 h 481298"/>
                <a:gd name="connsiteX7" fmla="*/ 375380 w 427005"/>
                <a:gd name="connsiteY7" fmla="*/ 376809 h 481298"/>
                <a:gd name="connsiteX8" fmla="*/ 406717 w 427005"/>
                <a:gd name="connsiteY8" fmla="*/ 367665 h 481298"/>
                <a:gd name="connsiteX9" fmla="*/ 421005 w 427005"/>
                <a:gd name="connsiteY9" fmla="*/ 321850 h 481298"/>
                <a:gd name="connsiteX10" fmla="*/ 418814 w 427005"/>
                <a:gd name="connsiteY10" fmla="*/ 304324 h 481298"/>
                <a:gd name="connsiteX11" fmla="*/ 425101 w 427005"/>
                <a:gd name="connsiteY11" fmla="*/ 253270 h 481298"/>
                <a:gd name="connsiteX12" fmla="*/ 426053 w 427005"/>
                <a:gd name="connsiteY12" fmla="*/ 140970 h 481298"/>
                <a:gd name="connsiteX13" fmla="*/ 424910 w 427005"/>
                <a:gd name="connsiteY13" fmla="*/ 114871 h 481298"/>
                <a:gd name="connsiteX14" fmla="*/ 427006 w 427005"/>
                <a:gd name="connsiteY14" fmla="*/ 97822 h 481298"/>
                <a:gd name="connsiteX15" fmla="*/ 406813 w 427005"/>
                <a:gd name="connsiteY15" fmla="*/ 86677 h 481298"/>
                <a:gd name="connsiteX16" fmla="*/ 390906 w 427005"/>
                <a:gd name="connsiteY16" fmla="*/ 76105 h 481298"/>
                <a:gd name="connsiteX17" fmla="*/ 364807 w 427005"/>
                <a:gd name="connsiteY17" fmla="*/ 77152 h 481298"/>
                <a:gd name="connsiteX18" fmla="*/ 362712 w 427005"/>
                <a:gd name="connsiteY18" fmla="*/ 59626 h 481298"/>
                <a:gd name="connsiteX19" fmla="*/ 336613 w 427005"/>
                <a:gd name="connsiteY19" fmla="*/ 60770 h 481298"/>
                <a:gd name="connsiteX20" fmla="*/ 319659 w 427005"/>
                <a:gd name="connsiteY20" fmla="*/ 58674 h 481298"/>
                <a:gd name="connsiteX21" fmla="*/ 305276 w 427005"/>
                <a:gd name="connsiteY21" fmla="*/ 69818 h 481298"/>
                <a:gd name="connsiteX22" fmla="*/ 294704 w 427005"/>
                <a:gd name="connsiteY22" fmla="*/ 85820 h 481298"/>
                <a:gd name="connsiteX23" fmla="*/ 276130 w 427005"/>
                <a:gd name="connsiteY23" fmla="*/ 96488 h 481298"/>
                <a:gd name="connsiteX24" fmla="*/ 258032 w 427005"/>
                <a:gd name="connsiteY24" fmla="*/ 102965 h 481298"/>
                <a:gd name="connsiteX25" fmla="*/ 256413 w 427005"/>
                <a:gd name="connsiteY25" fmla="*/ 81153 h 481298"/>
                <a:gd name="connsiteX26" fmla="*/ 245173 w 427005"/>
                <a:gd name="connsiteY26" fmla="*/ 66770 h 481298"/>
                <a:gd name="connsiteX27" fmla="*/ 227171 w 427005"/>
                <a:gd name="connsiteY27" fmla="*/ 73152 h 481298"/>
                <a:gd name="connsiteX28" fmla="*/ 208597 w 427005"/>
                <a:gd name="connsiteY28" fmla="*/ 83820 h 481298"/>
                <a:gd name="connsiteX29" fmla="*/ 198406 w 427005"/>
                <a:gd name="connsiteY29" fmla="*/ 60960 h 481298"/>
                <a:gd name="connsiteX30" fmla="*/ 181451 w 427005"/>
                <a:gd name="connsiteY30" fmla="*/ 58864 h 481298"/>
                <a:gd name="connsiteX31" fmla="*/ 170212 w 427005"/>
                <a:gd name="connsiteY31" fmla="*/ 44577 h 481298"/>
                <a:gd name="connsiteX32" fmla="*/ 154781 w 427005"/>
                <a:gd name="connsiteY32" fmla="*/ 29623 h 481298"/>
                <a:gd name="connsiteX33" fmla="*/ 131350 w 427005"/>
                <a:gd name="connsiteY33" fmla="*/ 9525 h 481298"/>
                <a:gd name="connsiteX34" fmla="*/ 54864 w 427005"/>
                <a:gd name="connsiteY34" fmla="*/ 0 h 481298"/>
                <a:gd name="connsiteX35" fmla="*/ 35147 w 427005"/>
                <a:gd name="connsiteY35" fmla="*/ 19241 h 481298"/>
                <a:gd name="connsiteX36" fmla="*/ 22098 w 427005"/>
                <a:gd name="connsiteY36" fmla="*/ 125635 h 481298"/>
                <a:gd name="connsiteX37" fmla="*/ 11430 w 427005"/>
                <a:gd name="connsiteY37" fmla="*/ 141637 h 481298"/>
                <a:gd name="connsiteX38" fmla="*/ 27908 w 427005"/>
                <a:gd name="connsiteY38" fmla="*/ 148018 h 481298"/>
                <a:gd name="connsiteX39" fmla="*/ 7906 w 427005"/>
                <a:gd name="connsiteY39" fmla="*/ 240601 h 481298"/>
                <a:gd name="connsiteX40" fmla="*/ 5239 w 427005"/>
                <a:gd name="connsiteY40" fmla="*/ 261938 h 481298"/>
                <a:gd name="connsiteX41" fmla="*/ 2572 w 427005"/>
                <a:gd name="connsiteY41" fmla="*/ 283178 h 481298"/>
                <a:gd name="connsiteX42" fmla="*/ 0 w 427005"/>
                <a:gd name="connsiteY42" fmla="*/ 304514 h 481298"/>
                <a:gd name="connsiteX43" fmla="*/ 9620 w 427005"/>
                <a:gd name="connsiteY43" fmla="*/ 331660 h 481298"/>
                <a:gd name="connsiteX44" fmla="*/ 16002 w 427005"/>
                <a:gd name="connsiteY44" fmla="*/ 349758 h 481298"/>
                <a:gd name="connsiteX45" fmla="*/ 32575 w 427005"/>
                <a:gd name="connsiteY45" fmla="*/ 390620 h 481298"/>
                <a:gd name="connsiteX46" fmla="*/ 39433 w 427005"/>
                <a:gd name="connsiteY46" fmla="*/ 404527 h 481298"/>
                <a:gd name="connsiteX47" fmla="*/ 54864 w 427005"/>
                <a:gd name="connsiteY47" fmla="*/ 419386 h 481298"/>
                <a:gd name="connsiteX48" fmla="*/ 81439 w 427005"/>
                <a:gd name="connsiteY48" fmla="*/ 413956 h 481298"/>
                <a:gd name="connsiteX49" fmla="*/ 102203 w 427005"/>
                <a:gd name="connsiteY49" fmla="*/ 420910 h 481298"/>
                <a:gd name="connsiteX50" fmla="*/ 119253 w 427005"/>
                <a:gd name="connsiteY50" fmla="*/ 423005 h 481298"/>
                <a:gd name="connsiteX51" fmla="*/ 134112 w 427005"/>
                <a:gd name="connsiteY51" fmla="*/ 442055 h 481298"/>
                <a:gd name="connsiteX52" fmla="*/ 152686 w 427005"/>
                <a:gd name="connsiteY52" fmla="*/ 431387 h 481298"/>
                <a:gd name="connsiteX53" fmla="*/ 170212 w 427005"/>
                <a:gd name="connsiteY53" fmla="*/ 429292 h 481298"/>
                <a:gd name="connsiteX54" fmla="*/ 186214 w 427005"/>
                <a:gd name="connsiteY54" fmla="*/ 439864 h 481298"/>
                <a:gd name="connsiteX55" fmla="*/ 188404 w 427005"/>
                <a:gd name="connsiteY55" fmla="*/ 457486 h 481298"/>
                <a:gd name="connsiteX56" fmla="*/ 204311 w 427005"/>
                <a:gd name="connsiteY56" fmla="*/ 468059 h 481298"/>
                <a:gd name="connsiteX57" fmla="*/ 220313 w 427005"/>
                <a:gd name="connsiteY57" fmla="*/ 478631 h 481298"/>
                <a:gd name="connsiteX58" fmla="*/ 241554 w 427005"/>
                <a:gd name="connsiteY58" fmla="*/ 481298 h 481298"/>
                <a:gd name="connsiteX59" fmla="*/ 241554 w 427005"/>
                <a:gd name="connsiteY59" fmla="*/ 481298 h 481298"/>
                <a:gd name="connsiteX60" fmla="*/ 241554 w 427005"/>
                <a:gd name="connsiteY60" fmla="*/ 481298 h 481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27005" h="481298">
                  <a:moveTo>
                    <a:pt x="241554" y="481298"/>
                  </a:moveTo>
                  <a:lnTo>
                    <a:pt x="252698" y="461010"/>
                  </a:lnTo>
                  <a:lnTo>
                    <a:pt x="267557" y="445580"/>
                  </a:lnTo>
                  <a:lnTo>
                    <a:pt x="293084" y="448723"/>
                  </a:lnTo>
                  <a:lnTo>
                    <a:pt x="304229" y="428530"/>
                  </a:lnTo>
                  <a:lnTo>
                    <a:pt x="326517" y="422624"/>
                  </a:lnTo>
                  <a:lnTo>
                    <a:pt x="359473" y="400717"/>
                  </a:lnTo>
                  <a:lnTo>
                    <a:pt x="375380" y="376809"/>
                  </a:lnTo>
                  <a:lnTo>
                    <a:pt x="406717" y="367665"/>
                  </a:lnTo>
                  <a:lnTo>
                    <a:pt x="421005" y="321850"/>
                  </a:lnTo>
                  <a:lnTo>
                    <a:pt x="418814" y="304324"/>
                  </a:lnTo>
                  <a:lnTo>
                    <a:pt x="425101" y="253270"/>
                  </a:lnTo>
                  <a:lnTo>
                    <a:pt x="426053" y="140970"/>
                  </a:lnTo>
                  <a:lnTo>
                    <a:pt x="424910" y="114871"/>
                  </a:lnTo>
                  <a:lnTo>
                    <a:pt x="427006" y="97822"/>
                  </a:lnTo>
                  <a:lnTo>
                    <a:pt x="406813" y="86677"/>
                  </a:lnTo>
                  <a:lnTo>
                    <a:pt x="390906" y="76105"/>
                  </a:lnTo>
                  <a:lnTo>
                    <a:pt x="364807" y="77152"/>
                  </a:lnTo>
                  <a:lnTo>
                    <a:pt x="362712" y="59626"/>
                  </a:lnTo>
                  <a:lnTo>
                    <a:pt x="336613" y="60770"/>
                  </a:lnTo>
                  <a:lnTo>
                    <a:pt x="319659" y="58674"/>
                  </a:lnTo>
                  <a:lnTo>
                    <a:pt x="305276" y="69818"/>
                  </a:lnTo>
                  <a:lnTo>
                    <a:pt x="294704" y="85820"/>
                  </a:lnTo>
                  <a:lnTo>
                    <a:pt x="276130" y="96488"/>
                  </a:lnTo>
                  <a:lnTo>
                    <a:pt x="258032" y="102965"/>
                  </a:lnTo>
                  <a:lnTo>
                    <a:pt x="256413" y="81153"/>
                  </a:lnTo>
                  <a:lnTo>
                    <a:pt x="245173" y="66770"/>
                  </a:lnTo>
                  <a:lnTo>
                    <a:pt x="227171" y="73152"/>
                  </a:lnTo>
                  <a:lnTo>
                    <a:pt x="208597" y="83820"/>
                  </a:lnTo>
                  <a:lnTo>
                    <a:pt x="198406" y="60960"/>
                  </a:lnTo>
                  <a:lnTo>
                    <a:pt x="181451" y="58864"/>
                  </a:lnTo>
                  <a:lnTo>
                    <a:pt x="170212" y="44577"/>
                  </a:lnTo>
                  <a:lnTo>
                    <a:pt x="154781" y="29623"/>
                  </a:lnTo>
                  <a:lnTo>
                    <a:pt x="131350" y="9525"/>
                  </a:lnTo>
                  <a:lnTo>
                    <a:pt x="54864" y="0"/>
                  </a:lnTo>
                  <a:lnTo>
                    <a:pt x="35147" y="19241"/>
                  </a:lnTo>
                  <a:lnTo>
                    <a:pt x="22098" y="125635"/>
                  </a:lnTo>
                  <a:lnTo>
                    <a:pt x="11430" y="141637"/>
                  </a:lnTo>
                  <a:lnTo>
                    <a:pt x="27908" y="148018"/>
                  </a:lnTo>
                  <a:lnTo>
                    <a:pt x="7906" y="240601"/>
                  </a:lnTo>
                  <a:lnTo>
                    <a:pt x="5239" y="261938"/>
                  </a:lnTo>
                  <a:lnTo>
                    <a:pt x="2572" y="283178"/>
                  </a:lnTo>
                  <a:lnTo>
                    <a:pt x="0" y="304514"/>
                  </a:lnTo>
                  <a:lnTo>
                    <a:pt x="9620" y="331660"/>
                  </a:lnTo>
                  <a:lnTo>
                    <a:pt x="16002" y="349758"/>
                  </a:lnTo>
                  <a:lnTo>
                    <a:pt x="32575" y="390620"/>
                  </a:lnTo>
                  <a:lnTo>
                    <a:pt x="39433" y="404527"/>
                  </a:lnTo>
                  <a:lnTo>
                    <a:pt x="54864" y="419386"/>
                  </a:lnTo>
                  <a:lnTo>
                    <a:pt x="81439" y="413956"/>
                  </a:lnTo>
                  <a:lnTo>
                    <a:pt x="102203" y="420910"/>
                  </a:lnTo>
                  <a:lnTo>
                    <a:pt x="119253" y="423005"/>
                  </a:lnTo>
                  <a:lnTo>
                    <a:pt x="134112" y="442055"/>
                  </a:lnTo>
                  <a:lnTo>
                    <a:pt x="152686" y="431387"/>
                  </a:lnTo>
                  <a:lnTo>
                    <a:pt x="170212" y="429292"/>
                  </a:lnTo>
                  <a:lnTo>
                    <a:pt x="186214" y="439864"/>
                  </a:lnTo>
                  <a:lnTo>
                    <a:pt x="188404" y="457486"/>
                  </a:lnTo>
                  <a:lnTo>
                    <a:pt x="204311" y="468059"/>
                  </a:lnTo>
                  <a:lnTo>
                    <a:pt x="220313" y="478631"/>
                  </a:lnTo>
                  <a:lnTo>
                    <a:pt x="241554" y="481298"/>
                  </a:lnTo>
                  <a:lnTo>
                    <a:pt x="241554" y="481298"/>
                  </a:lnTo>
                  <a:lnTo>
                    <a:pt x="241554" y="4812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75897D6C-518B-3DA2-061B-34B821B26052}"/>
                </a:ext>
              </a:extLst>
            </p:cNvPr>
            <p:cNvSpPr/>
            <p:nvPr/>
          </p:nvSpPr>
          <p:spPr>
            <a:xfrm>
              <a:off x="4246472" y="1908946"/>
              <a:ext cx="873211" cy="873211"/>
            </a:xfrm>
            <a:custGeom>
              <a:avLst/>
              <a:gdLst>
                <a:gd name="connsiteX0" fmla="*/ 204883 w 518541"/>
                <a:gd name="connsiteY0" fmla="*/ 518541 h 518541"/>
                <a:gd name="connsiteX1" fmla="*/ 234125 w 518541"/>
                <a:gd name="connsiteY1" fmla="*/ 457105 h 518541"/>
                <a:gd name="connsiteX2" fmla="*/ 263843 w 518541"/>
                <a:gd name="connsiteY2" fmla="*/ 391478 h 518541"/>
                <a:gd name="connsiteX3" fmla="*/ 279845 w 518541"/>
                <a:gd name="connsiteY3" fmla="*/ 402050 h 518541"/>
                <a:gd name="connsiteX4" fmla="*/ 293751 w 518541"/>
                <a:gd name="connsiteY4" fmla="*/ 395097 h 518541"/>
                <a:gd name="connsiteX5" fmla="*/ 318707 w 518541"/>
                <a:gd name="connsiteY5" fmla="*/ 367855 h 518541"/>
                <a:gd name="connsiteX6" fmla="*/ 298418 w 518541"/>
                <a:gd name="connsiteY6" fmla="*/ 356711 h 518541"/>
                <a:gd name="connsiteX7" fmla="*/ 297371 w 518541"/>
                <a:gd name="connsiteY7" fmla="*/ 330517 h 518541"/>
                <a:gd name="connsiteX8" fmla="*/ 313849 w 518541"/>
                <a:gd name="connsiteY8" fmla="*/ 302228 h 518541"/>
                <a:gd name="connsiteX9" fmla="*/ 336233 w 518541"/>
                <a:gd name="connsiteY9" fmla="*/ 296323 h 518541"/>
                <a:gd name="connsiteX10" fmla="*/ 329755 w 518541"/>
                <a:gd name="connsiteY10" fmla="*/ 278130 h 518541"/>
                <a:gd name="connsiteX11" fmla="*/ 324993 w 518541"/>
                <a:gd name="connsiteY11" fmla="*/ 247174 h 518541"/>
                <a:gd name="connsiteX12" fmla="*/ 358521 w 518541"/>
                <a:gd name="connsiteY12" fmla="*/ 220980 h 518541"/>
                <a:gd name="connsiteX13" fmla="*/ 388239 w 518541"/>
                <a:gd name="connsiteY13" fmla="*/ 190024 h 518541"/>
                <a:gd name="connsiteX14" fmla="*/ 440341 w 518541"/>
                <a:gd name="connsiteY14" fmla="*/ 118396 h 518541"/>
                <a:gd name="connsiteX15" fmla="*/ 518541 w 518541"/>
                <a:gd name="connsiteY15" fmla="*/ 10954 h 518541"/>
                <a:gd name="connsiteX16" fmla="*/ 407765 w 518541"/>
                <a:gd name="connsiteY16" fmla="*/ 32004 h 518541"/>
                <a:gd name="connsiteX17" fmla="*/ 394431 w 518541"/>
                <a:gd name="connsiteY17" fmla="*/ 0 h 518541"/>
                <a:gd name="connsiteX18" fmla="*/ 372046 w 518541"/>
                <a:gd name="connsiteY18" fmla="*/ 5906 h 518541"/>
                <a:gd name="connsiteX19" fmla="*/ 358236 w 518541"/>
                <a:gd name="connsiteY19" fmla="*/ 12859 h 518541"/>
                <a:gd name="connsiteX20" fmla="*/ 333661 w 518541"/>
                <a:gd name="connsiteY20" fmla="*/ 1143 h 518541"/>
                <a:gd name="connsiteX21" fmla="*/ 181833 w 518541"/>
                <a:gd name="connsiteY21" fmla="*/ 4096 h 518541"/>
                <a:gd name="connsiteX22" fmla="*/ 174974 w 518541"/>
                <a:gd name="connsiteY22" fmla="*/ 24955 h 518541"/>
                <a:gd name="connsiteX23" fmla="*/ 164878 w 518541"/>
                <a:gd name="connsiteY23" fmla="*/ 36671 h 518541"/>
                <a:gd name="connsiteX24" fmla="*/ 166497 w 518541"/>
                <a:gd name="connsiteY24" fmla="*/ 58579 h 518541"/>
                <a:gd name="connsiteX25" fmla="*/ 144685 w 518541"/>
                <a:gd name="connsiteY25" fmla="*/ 94869 h 518541"/>
                <a:gd name="connsiteX26" fmla="*/ 48387 w 518541"/>
                <a:gd name="connsiteY26" fmla="*/ 208788 h 518541"/>
                <a:gd name="connsiteX27" fmla="*/ 12764 w 518541"/>
                <a:gd name="connsiteY27" fmla="*/ 252032 h 518541"/>
                <a:gd name="connsiteX28" fmla="*/ 6382 w 518541"/>
                <a:gd name="connsiteY28" fmla="*/ 268605 h 518541"/>
                <a:gd name="connsiteX29" fmla="*/ 0 w 518541"/>
                <a:gd name="connsiteY29" fmla="*/ 285179 h 518541"/>
                <a:gd name="connsiteX30" fmla="*/ 10763 w 518541"/>
                <a:gd name="connsiteY30" fmla="*/ 303847 h 518541"/>
                <a:gd name="connsiteX31" fmla="*/ 26765 w 518541"/>
                <a:gd name="connsiteY31" fmla="*/ 314516 h 518541"/>
                <a:gd name="connsiteX32" fmla="*/ 28385 w 518541"/>
                <a:gd name="connsiteY32" fmla="*/ 336328 h 518541"/>
                <a:gd name="connsiteX33" fmla="*/ 115348 w 518541"/>
                <a:gd name="connsiteY33" fmla="*/ 438150 h 518541"/>
                <a:gd name="connsiteX34" fmla="*/ 142494 w 518541"/>
                <a:gd name="connsiteY34" fmla="*/ 463201 h 518541"/>
                <a:gd name="connsiteX35" fmla="*/ 177165 w 518541"/>
                <a:gd name="connsiteY35" fmla="*/ 497776 h 518541"/>
                <a:gd name="connsiteX36" fmla="*/ 204883 w 518541"/>
                <a:gd name="connsiteY36" fmla="*/ 518541 h 518541"/>
                <a:gd name="connsiteX37" fmla="*/ 204883 w 518541"/>
                <a:gd name="connsiteY37" fmla="*/ 518541 h 518541"/>
                <a:gd name="connsiteX38" fmla="*/ 204883 w 518541"/>
                <a:gd name="connsiteY38" fmla="*/ 518541 h 5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541">
                  <a:moveTo>
                    <a:pt x="204883" y="518541"/>
                  </a:moveTo>
                  <a:lnTo>
                    <a:pt x="234125" y="457105"/>
                  </a:lnTo>
                  <a:lnTo>
                    <a:pt x="263843" y="391478"/>
                  </a:lnTo>
                  <a:lnTo>
                    <a:pt x="279845" y="402050"/>
                  </a:lnTo>
                  <a:lnTo>
                    <a:pt x="293751" y="395097"/>
                  </a:lnTo>
                  <a:lnTo>
                    <a:pt x="318707" y="367855"/>
                  </a:lnTo>
                  <a:lnTo>
                    <a:pt x="298418" y="356711"/>
                  </a:lnTo>
                  <a:lnTo>
                    <a:pt x="297371" y="330517"/>
                  </a:lnTo>
                  <a:lnTo>
                    <a:pt x="313849" y="302228"/>
                  </a:lnTo>
                  <a:lnTo>
                    <a:pt x="336233" y="296323"/>
                  </a:lnTo>
                  <a:lnTo>
                    <a:pt x="329755" y="278130"/>
                  </a:lnTo>
                  <a:lnTo>
                    <a:pt x="324993" y="247174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1" y="0"/>
                  </a:lnTo>
                  <a:lnTo>
                    <a:pt x="372046" y="5906"/>
                  </a:lnTo>
                  <a:lnTo>
                    <a:pt x="358236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5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2"/>
                  </a:lnTo>
                  <a:lnTo>
                    <a:pt x="6382" y="268605"/>
                  </a:lnTo>
                  <a:lnTo>
                    <a:pt x="0" y="285179"/>
                  </a:lnTo>
                  <a:lnTo>
                    <a:pt x="10763" y="303847"/>
                  </a:lnTo>
                  <a:lnTo>
                    <a:pt x="26765" y="314516"/>
                  </a:lnTo>
                  <a:lnTo>
                    <a:pt x="28385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776"/>
                  </a:lnTo>
                  <a:lnTo>
                    <a:pt x="204883" y="518541"/>
                  </a:lnTo>
                  <a:lnTo>
                    <a:pt x="204883" y="518541"/>
                  </a:lnTo>
                  <a:lnTo>
                    <a:pt x="204883" y="518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4BB22F49-0D57-2D1C-9A38-8656CCAF8B64}"/>
                </a:ext>
              </a:extLst>
            </p:cNvPr>
            <p:cNvSpPr/>
            <p:nvPr/>
          </p:nvSpPr>
          <p:spPr>
            <a:xfrm>
              <a:off x="2946760" y="1473143"/>
              <a:ext cx="547119" cy="679449"/>
            </a:xfrm>
            <a:custGeom>
              <a:avLst/>
              <a:gdLst>
                <a:gd name="connsiteX0" fmla="*/ 168688 w 324897"/>
                <a:gd name="connsiteY0" fmla="*/ 403479 h 403479"/>
                <a:gd name="connsiteX1" fmla="*/ 191071 w 324897"/>
                <a:gd name="connsiteY1" fmla="*/ 397574 h 403479"/>
                <a:gd name="connsiteX2" fmla="*/ 213550 w 324897"/>
                <a:gd name="connsiteY2" fmla="*/ 391668 h 403479"/>
                <a:gd name="connsiteX3" fmla="*/ 219932 w 324897"/>
                <a:gd name="connsiteY3" fmla="*/ 375095 h 403479"/>
                <a:gd name="connsiteX4" fmla="*/ 217741 w 324897"/>
                <a:gd name="connsiteY4" fmla="*/ 357473 h 403479"/>
                <a:gd name="connsiteX5" fmla="*/ 216122 w 324897"/>
                <a:gd name="connsiteY5" fmla="*/ 335566 h 403479"/>
                <a:gd name="connsiteX6" fmla="*/ 209645 w 324897"/>
                <a:gd name="connsiteY6" fmla="*/ 317468 h 403479"/>
                <a:gd name="connsiteX7" fmla="*/ 220885 w 324897"/>
                <a:gd name="connsiteY7" fmla="*/ 297180 h 403479"/>
                <a:gd name="connsiteX8" fmla="*/ 247555 w 324897"/>
                <a:gd name="connsiteY8" fmla="*/ 257080 h 403479"/>
                <a:gd name="connsiteX9" fmla="*/ 257651 w 324897"/>
                <a:gd name="connsiteY9" fmla="*/ 245364 h 403479"/>
                <a:gd name="connsiteX10" fmla="*/ 272129 w 324897"/>
                <a:gd name="connsiteY10" fmla="*/ 234125 h 403479"/>
                <a:gd name="connsiteX11" fmla="*/ 296037 w 324897"/>
                <a:gd name="connsiteY11" fmla="*/ 180689 h 403479"/>
                <a:gd name="connsiteX12" fmla="*/ 314230 w 324897"/>
                <a:gd name="connsiteY12" fmla="*/ 174307 h 403479"/>
                <a:gd name="connsiteX13" fmla="*/ 324898 w 324897"/>
                <a:gd name="connsiteY13" fmla="*/ 158210 h 403479"/>
                <a:gd name="connsiteX14" fmla="*/ 322707 w 324897"/>
                <a:gd name="connsiteY14" fmla="*/ 140684 h 403479"/>
                <a:gd name="connsiteX15" fmla="*/ 303466 w 324897"/>
                <a:gd name="connsiteY15" fmla="*/ 120872 h 403479"/>
                <a:gd name="connsiteX16" fmla="*/ 269176 w 324897"/>
                <a:gd name="connsiteY16" fmla="*/ 82010 h 403479"/>
                <a:gd name="connsiteX17" fmla="*/ 257842 w 324897"/>
                <a:gd name="connsiteY17" fmla="*/ 67627 h 403479"/>
                <a:gd name="connsiteX18" fmla="*/ 224123 w 324897"/>
                <a:gd name="connsiteY18" fmla="*/ 24384 h 403479"/>
                <a:gd name="connsiteX19" fmla="*/ 192024 w 324897"/>
                <a:gd name="connsiteY19" fmla="*/ 3143 h 403479"/>
                <a:gd name="connsiteX20" fmla="*/ 170593 w 324897"/>
                <a:gd name="connsiteY20" fmla="*/ 476 h 403479"/>
                <a:gd name="connsiteX21" fmla="*/ 131540 w 324897"/>
                <a:gd name="connsiteY21" fmla="*/ 0 h 403479"/>
                <a:gd name="connsiteX22" fmla="*/ 95726 w 324897"/>
                <a:gd name="connsiteY22" fmla="*/ 8573 h 403479"/>
                <a:gd name="connsiteX23" fmla="*/ 65818 w 324897"/>
                <a:gd name="connsiteY23" fmla="*/ 4858 h 403479"/>
                <a:gd name="connsiteX24" fmla="*/ 59436 w 324897"/>
                <a:gd name="connsiteY24" fmla="*/ 21431 h 403479"/>
                <a:gd name="connsiteX25" fmla="*/ 57340 w 324897"/>
                <a:gd name="connsiteY25" fmla="*/ 38481 h 403479"/>
                <a:gd name="connsiteX26" fmla="*/ 71818 w 324897"/>
                <a:gd name="connsiteY26" fmla="*/ 62008 h 403479"/>
                <a:gd name="connsiteX27" fmla="*/ 54769 w 324897"/>
                <a:gd name="connsiteY27" fmla="*/ 94583 h 403479"/>
                <a:gd name="connsiteX28" fmla="*/ 44101 w 324897"/>
                <a:gd name="connsiteY28" fmla="*/ 110585 h 403479"/>
                <a:gd name="connsiteX29" fmla="*/ 37147 w 324897"/>
                <a:gd name="connsiteY29" fmla="*/ 131445 h 403479"/>
                <a:gd name="connsiteX30" fmla="*/ 31909 w 324897"/>
                <a:gd name="connsiteY30" fmla="*/ 174117 h 403479"/>
                <a:gd name="connsiteX31" fmla="*/ 28765 w 324897"/>
                <a:gd name="connsiteY31" fmla="*/ 199739 h 403479"/>
                <a:gd name="connsiteX32" fmla="*/ 22384 w 324897"/>
                <a:gd name="connsiteY32" fmla="*/ 216313 h 403479"/>
                <a:gd name="connsiteX33" fmla="*/ 24479 w 324897"/>
                <a:gd name="connsiteY33" fmla="*/ 233934 h 403479"/>
                <a:gd name="connsiteX34" fmla="*/ 26670 w 324897"/>
                <a:gd name="connsiteY34" fmla="*/ 251555 h 403479"/>
                <a:gd name="connsiteX35" fmla="*/ 14478 w 324897"/>
                <a:gd name="connsiteY35" fmla="*/ 280321 h 403479"/>
                <a:gd name="connsiteX36" fmla="*/ 0 w 324897"/>
                <a:gd name="connsiteY36" fmla="*/ 291560 h 403479"/>
                <a:gd name="connsiteX37" fmla="*/ 1619 w 324897"/>
                <a:gd name="connsiteY37" fmla="*/ 313468 h 403479"/>
                <a:gd name="connsiteX38" fmla="*/ 17145 w 324897"/>
                <a:gd name="connsiteY38" fmla="*/ 328422 h 403479"/>
                <a:gd name="connsiteX39" fmla="*/ 23622 w 324897"/>
                <a:gd name="connsiteY39" fmla="*/ 346520 h 403479"/>
                <a:gd name="connsiteX40" fmla="*/ 39719 w 324897"/>
                <a:gd name="connsiteY40" fmla="*/ 357188 h 403479"/>
                <a:gd name="connsiteX41" fmla="*/ 55721 w 324897"/>
                <a:gd name="connsiteY41" fmla="*/ 367855 h 403479"/>
                <a:gd name="connsiteX42" fmla="*/ 76105 w 324897"/>
                <a:gd name="connsiteY42" fmla="*/ 379000 h 403479"/>
                <a:gd name="connsiteX43" fmla="*/ 116776 w 324897"/>
                <a:gd name="connsiteY43" fmla="*/ 401384 h 403479"/>
                <a:gd name="connsiteX44" fmla="*/ 138684 w 324897"/>
                <a:gd name="connsiteY44" fmla="*/ 399764 h 403479"/>
                <a:gd name="connsiteX45" fmla="*/ 156305 w 324897"/>
                <a:gd name="connsiteY45" fmla="*/ 397574 h 403479"/>
                <a:gd name="connsiteX46" fmla="*/ 168688 w 324897"/>
                <a:gd name="connsiteY46" fmla="*/ 403479 h 403479"/>
                <a:gd name="connsiteX47" fmla="*/ 168688 w 324897"/>
                <a:gd name="connsiteY47" fmla="*/ 403479 h 403479"/>
                <a:gd name="connsiteX48" fmla="*/ 168688 w 324897"/>
                <a:gd name="connsiteY48" fmla="*/ 403479 h 403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24897" h="403479">
                  <a:moveTo>
                    <a:pt x="168688" y="403479"/>
                  </a:moveTo>
                  <a:lnTo>
                    <a:pt x="191071" y="397574"/>
                  </a:lnTo>
                  <a:lnTo>
                    <a:pt x="213550" y="391668"/>
                  </a:lnTo>
                  <a:lnTo>
                    <a:pt x="219932" y="375095"/>
                  </a:lnTo>
                  <a:lnTo>
                    <a:pt x="217741" y="357473"/>
                  </a:lnTo>
                  <a:lnTo>
                    <a:pt x="216122" y="335566"/>
                  </a:lnTo>
                  <a:lnTo>
                    <a:pt x="209645" y="317468"/>
                  </a:lnTo>
                  <a:lnTo>
                    <a:pt x="220885" y="297180"/>
                  </a:lnTo>
                  <a:lnTo>
                    <a:pt x="247555" y="257080"/>
                  </a:lnTo>
                  <a:lnTo>
                    <a:pt x="257651" y="245364"/>
                  </a:lnTo>
                  <a:lnTo>
                    <a:pt x="272129" y="234125"/>
                  </a:lnTo>
                  <a:lnTo>
                    <a:pt x="296037" y="180689"/>
                  </a:lnTo>
                  <a:lnTo>
                    <a:pt x="314230" y="174307"/>
                  </a:lnTo>
                  <a:lnTo>
                    <a:pt x="324898" y="158210"/>
                  </a:lnTo>
                  <a:lnTo>
                    <a:pt x="322707" y="140684"/>
                  </a:lnTo>
                  <a:lnTo>
                    <a:pt x="303466" y="120872"/>
                  </a:lnTo>
                  <a:lnTo>
                    <a:pt x="269176" y="82010"/>
                  </a:lnTo>
                  <a:lnTo>
                    <a:pt x="257842" y="67627"/>
                  </a:lnTo>
                  <a:lnTo>
                    <a:pt x="224123" y="24384"/>
                  </a:lnTo>
                  <a:lnTo>
                    <a:pt x="192024" y="3143"/>
                  </a:lnTo>
                  <a:lnTo>
                    <a:pt x="170593" y="476"/>
                  </a:lnTo>
                  <a:lnTo>
                    <a:pt x="131540" y="0"/>
                  </a:lnTo>
                  <a:lnTo>
                    <a:pt x="95726" y="8573"/>
                  </a:lnTo>
                  <a:lnTo>
                    <a:pt x="65818" y="4858"/>
                  </a:lnTo>
                  <a:lnTo>
                    <a:pt x="59436" y="21431"/>
                  </a:lnTo>
                  <a:lnTo>
                    <a:pt x="57340" y="38481"/>
                  </a:lnTo>
                  <a:lnTo>
                    <a:pt x="71818" y="62008"/>
                  </a:lnTo>
                  <a:lnTo>
                    <a:pt x="54769" y="94583"/>
                  </a:lnTo>
                  <a:lnTo>
                    <a:pt x="44101" y="110585"/>
                  </a:lnTo>
                  <a:lnTo>
                    <a:pt x="37147" y="131445"/>
                  </a:lnTo>
                  <a:lnTo>
                    <a:pt x="31909" y="174117"/>
                  </a:lnTo>
                  <a:lnTo>
                    <a:pt x="28765" y="199739"/>
                  </a:lnTo>
                  <a:lnTo>
                    <a:pt x="22384" y="216313"/>
                  </a:lnTo>
                  <a:lnTo>
                    <a:pt x="24479" y="233934"/>
                  </a:lnTo>
                  <a:lnTo>
                    <a:pt x="26670" y="251555"/>
                  </a:lnTo>
                  <a:lnTo>
                    <a:pt x="14478" y="280321"/>
                  </a:lnTo>
                  <a:lnTo>
                    <a:pt x="0" y="291560"/>
                  </a:lnTo>
                  <a:lnTo>
                    <a:pt x="1619" y="313468"/>
                  </a:lnTo>
                  <a:lnTo>
                    <a:pt x="17145" y="328422"/>
                  </a:lnTo>
                  <a:lnTo>
                    <a:pt x="23622" y="346520"/>
                  </a:lnTo>
                  <a:lnTo>
                    <a:pt x="39719" y="357188"/>
                  </a:lnTo>
                  <a:lnTo>
                    <a:pt x="55721" y="367855"/>
                  </a:lnTo>
                  <a:lnTo>
                    <a:pt x="76105" y="379000"/>
                  </a:lnTo>
                  <a:lnTo>
                    <a:pt x="116776" y="401384"/>
                  </a:lnTo>
                  <a:lnTo>
                    <a:pt x="138684" y="399764"/>
                  </a:lnTo>
                  <a:lnTo>
                    <a:pt x="156305" y="397574"/>
                  </a:lnTo>
                  <a:lnTo>
                    <a:pt x="168688" y="403479"/>
                  </a:lnTo>
                  <a:lnTo>
                    <a:pt x="168688" y="403479"/>
                  </a:lnTo>
                  <a:lnTo>
                    <a:pt x="168688" y="4034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11317996-3A0D-5872-943D-0A2B5C89FA72}"/>
                </a:ext>
              </a:extLst>
            </p:cNvPr>
            <p:cNvSpPr/>
            <p:nvPr/>
          </p:nvSpPr>
          <p:spPr>
            <a:xfrm>
              <a:off x="2816516" y="2027479"/>
              <a:ext cx="676240" cy="880107"/>
            </a:xfrm>
            <a:custGeom>
              <a:avLst/>
              <a:gdLst>
                <a:gd name="connsiteX0" fmla="*/ 363474 w 401573"/>
                <a:gd name="connsiteY0" fmla="*/ 522637 h 522636"/>
                <a:gd name="connsiteX1" fmla="*/ 366046 w 401573"/>
                <a:gd name="connsiteY1" fmla="*/ 501396 h 522636"/>
                <a:gd name="connsiteX2" fmla="*/ 377190 w 401573"/>
                <a:gd name="connsiteY2" fmla="*/ 481108 h 522636"/>
                <a:gd name="connsiteX3" fmla="*/ 394144 w 401573"/>
                <a:gd name="connsiteY3" fmla="*/ 448532 h 522636"/>
                <a:gd name="connsiteX4" fmla="*/ 401574 w 401573"/>
                <a:gd name="connsiteY4" fmla="*/ 423482 h 522636"/>
                <a:gd name="connsiteX5" fmla="*/ 395192 w 401573"/>
                <a:gd name="connsiteY5" fmla="*/ 405384 h 522636"/>
                <a:gd name="connsiteX6" fmla="*/ 387667 w 401573"/>
                <a:gd name="connsiteY6" fmla="*/ 326612 h 522636"/>
                <a:gd name="connsiteX7" fmla="*/ 395002 w 401573"/>
                <a:gd name="connsiteY7" fmla="*/ 266891 h 522636"/>
                <a:gd name="connsiteX8" fmla="*/ 401383 w 401573"/>
                <a:gd name="connsiteY8" fmla="*/ 250317 h 522636"/>
                <a:gd name="connsiteX9" fmla="*/ 399193 w 401573"/>
                <a:gd name="connsiteY9" fmla="*/ 232791 h 522636"/>
                <a:gd name="connsiteX10" fmla="*/ 397573 w 401573"/>
                <a:gd name="connsiteY10" fmla="*/ 210979 h 522636"/>
                <a:gd name="connsiteX11" fmla="*/ 376333 w 401573"/>
                <a:gd name="connsiteY11" fmla="*/ 208312 h 522636"/>
                <a:gd name="connsiteX12" fmla="*/ 369951 w 401573"/>
                <a:gd name="connsiteY12" fmla="*/ 190214 h 522636"/>
                <a:gd name="connsiteX13" fmla="*/ 349758 w 401573"/>
                <a:gd name="connsiteY13" fmla="*/ 179070 h 522636"/>
                <a:gd name="connsiteX14" fmla="*/ 334327 w 401573"/>
                <a:gd name="connsiteY14" fmla="*/ 164211 h 522636"/>
                <a:gd name="connsiteX15" fmla="*/ 328993 w 401573"/>
                <a:gd name="connsiteY15" fmla="*/ 137541 h 522636"/>
                <a:gd name="connsiteX16" fmla="*/ 331089 w 401573"/>
                <a:gd name="connsiteY16" fmla="*/ 120491 h 522636"/>
                <a:gd name="connsiteX17" fmla="*/ 319945 w 401573"/>
                <a:gd name="connsiteY17" fmla="*/ 106108 h 522636"/>
                <a:gd name="connsiteX18" fmla="*/ 307181 w 401573"/>
                <a:gd name="connsiteY18" fmla="*/ 69913 h 522636"/>
                <a:gd name="connsiteX19" fmla="*/ 291751 w 401573"/>
                <a:gd name="connsiteY19" fmla="*/ 55054 h 522636"/>
                <a:gd name="connsiteX20" fmla="*/ 273177 w 401573"/>
                <a:gd name="connsiteY20" fmla="*/ 65722 h 522636"/>
                <a:gd name="connsiteX21" fmla="*/ 251365 w 401573"/>
                <a:gd name="connsiteY21" fmla="*/ 67342 h 522636"/>
                <a:gd name="connsiteX22" fmla="*/ 233839 w 401573"/>
                <a:gd name="connsiteY22" fmla="*/ 69533 h 522636"/>
                <a:gd name="connsiteX23" fmla="*/ 194596 w 401573"/>
                <a:gd name="connsiteY23" fmla="*/ 73342 h 522636"/>
                <a:gd name="connsiteX24" fmla="*/ 166878 w 401573"/>
                <a:gd name="connsiteY24" fmla="*/ 52673 h 522636"/>
                <a:gd name="connsiteX25" fmla="*/ 140875 w 401573"/>
                <a:gd name="connsiteY25" fmla="*/ 53721 h 522636"/>
                <a:gd name="connsiteX26" fmla="*/ 129730 w 401573"/>
                <a:gd name="connsiteY26" fmla="*/ 39433 h 522636"/>
                <a:gd name="connsiteX27" fmla="*/ 113824 w 401573"/>
                <a:gd name="connsiteY27" fmla="*/ 28766 h 522636"/>
                <a:gd name="connsiteX28" fmla="*/ 97822 w 401573"/>
                <a:gd name="connsiteY28" fmla="*/ 18097 h 522636"/>
                <a:gd name="connsiteX29" fmla="*/ 91440 w 401573"/>
                <a:gd name="connsiteY29" fmla="*/ 0 h 522636"/>
                <a:gd name="connsiteX30" fmla="*/ 69628 w 401573"/>
                <a:gd name="connsiteY30" fmla="*/ 1715 h 522636"/>
                <a:gd name="connsiteX31" fmla="*/ 51054 w 401573"/>
                <a:gd name="connsiteY31" fmla="*/ 12383 h 522636"/>
                <a:gd name="connsiteX32" fmla="*/ 40481 w 401573"/>
                <a:gd name="connsiteY32" fmla="*/ 28384 h 522636"/>
                <a:gd name="connsiteX33" fmla="*/ 34099 w 401573"/>
                <a:gd name="connsiteY33" fmla="*/ 44863 h 522636"/>
                <a:gd name="connsiteX34" fmla="*/ 39433 w 401573"/>
                <a:gd name="connsiteY34" fmla="*/ 71533 h 522636"/>
                <a:gd name="connsiteX35" fmla="*/ 45339 w 401573"/>
                <a:gd name="connsiteY35" fmla="*/ 93917 h 522636"/>
                <a:gd name="connsiteX36" fmla="*/ 42672 w 401573"/>
                <a:gd name="connsiteY36" fmla="*/ 115253 h 522636"/>
                <a:gd name="connsiteX37" fmla="*/ 41243 w 401573"/>
                <a:gd name="connsiteY37" fmla="*/ 231838 h 522636"/>
                <a:gd name="connsiteX38" fmla="*/ 35433 w 401573"/>
                <a:gd name="connsiteY38" fmla="*/ 278797 h 522636"/>
                <a:gd name="connsiteX39" fmla="*/ 36576 w 401573"/>
                <a:gd name="connsiteY39" fmla="*/ 304895 h 522636"/>
                <a:gd name="connsiteX40" fmla="*/ 29718 w 401573"/>
                <a:gd name="connsiteY40" fmla="*/ 360331 h 522636"/>
                <a:gd name="connsiteX41" fmla="*/ 19145 w 401573"/>
                <a:gd name="connsiteY41" fmla="*/ 376333 h 522636"/>
                <a:gd name="connsiteX42" fmla="*/ 0 w 401573"/>
                <a:gd name="connsiteY42" fmla="*/ 391287 h 522636"/>
                <a:gd name="connsiteX43" fmla="*/ 25527 w 401573"/>
                <a:gd name="connsiteY43" fmla="*/ 394430 h 522636"/>
                <a:gd name="connsiteX44" fmla="*/ 22860 w 401573"/>
                <a:gd name="connsiteY44" fmla="*/ 415766 h 522636"/>
                <a:gd name="connsiteX45" fmla="*/ 34004 w 401573"/>
                <a:gd name="connsiteY45" fmla="*/ 430054 h 522636"/>
                <a:gd name="connsiteX46" fmla="*/ 9620 w 401573"/>
                <a:gd name="connsiteY46" fmla="*/ 453009 h 522636"/>
                <a:gd name="connsiteX47" fmla="*/ 27717 w 401573"/>
                <a:gd name="connsiteY47" fmla="*/ 446627 h 522636"/>
                <a:gd name="connsiteX48" fmla="*/ 44672 w 401573"/>
                <a:gd name="connsiteY48" fmla="*/ 448723 h 522636"/>
                <a:gd name="connsiteX49" fmla="*/ 62770 w 401573"/>
                <a:gd name="connsiteY49" fmla="*/ 442246 h 522636"/>
                <a:gd name="connsiteX50" fmla="*/ 78200 w 401573"/>
                <a:gd name="connsiteY50" fmla="*/ 457200 h 522636"/>
                <a:gd name="connsiteX51" fmla="*/ 107347 w 401573"/>
                <a:gd name="connsiteY51" fmla="*/ 430435 h 522636"/>
                <a:gd name="connsiteX52" fmla="*/ 146113 w 401573"/>
                <a:gd name="connsiteY52" fmla="*/ 430911 h 522636"/>
                <a:gd name="connsiteX53" fmla="*/ 242792 w 401573"/>
                <a:gd name="connsiteY53" fmla="*/ 451485 h 522636"/>
                <a:gd name="connsiteX54" fmla="*/ 273653 w 401573"/>
                <a:gd name="connsiteY54" fmla="*/ 481298 h 522636"/>
                <a:gd name="connsiteX55" fmla="*/ 294894 w 401573"/>
                <a:gd name="connsiteY55" fmla="*/ 483870 h 522636"/>
                <a:gd name="connsiteX56" fmla="*/ 310801 w 401573"/>
                <a:gd name="connsiteY56" fmla="*/ 494538 h 522636"/>
                <a:gd name="connsiteX57" fmla="*/ 327850 w 401573"/>
                <a:gd name="connsiteY57" fmla="*/ 496634 h 522636"/>
                <a:gd name="connsiteX58" fmla="*/ 343281 w 401573"/>
                <a:gd name="connsiteY58" fmla="*/ 511492 h 522636"/>
                <a:gd name="connsiteX59" fmla="*/ 363474 w 401573"/>
                <a:gd name="connsiteY59" fmla="*/ 522637 h 522636"/>
                <a:gd name="connsiteX60" fmla="*/ 363474 w 401573"/>
                <a:gd name="connsiteY60" fmla="*/ 522637 h 522636"/>
                <a:gd name="connsiteX61" fmla="*/ 363474 w 401573"/>
                <a:gd name="connsiteY61" fmla="*/ 522637 h 5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01573" h="522636">
                  <a:moveTo>
                    <a:pt x="363474" y="522637"/>
                  </a:moveTo>
                  <a:lnTo>
                    <a:pt x="366046" y="501396"/>
                  </a:lnTo>
                  <a:lnTo>
                    <a:pt x="377190" y="481108"/>
                  </a:lnTo>
                  <a:lnTo>
                    <a:pt x="394144" y="448532"/>
                  </a:lnTo>
                  <a:lnTo>
                    <a:pt x="401574" y="423482"/>
                  </a:lnTo>
                  <a:lnTo>
                    <a:pt x="395192" y="405384"/>
                  </a:lnTo>
                  <a:lnTo>
                    <a:pt x="387667" y="326612"/>
                  </a:lnTo>
                  <a:lnTo>
                    <a:pt x="395002" y="266891"/>
                  </a:lnTo>
                  <a:lnTo>
                    <a:pt x="401383" y="250317"/>
                  </a:lnTo>
                  <a:lnTo>
                    <a:pt x="399193" y="232791"/>
                  </a:lnTo>
                  <a:lnTo>
                    <a:pt x="397573" y="210979"/>
                  </a:lnTo>
                  <a:lnTo>
                    <a:pt x="376333" y="208312"/>
                  </a:lnTo>
                  <a:lnTo>
                    <a:pt x="369951" y="190214"/>
                  </a:lnTo>
                  <a:lnTo>
                    <a:pt x="349758" y="179070"/>
                  </a:lnTo>
                  <a:lnTo>
                    <a:pt x="334327" y="164211"/>
                  </a:lnTo>
                  <a:lnTo>
                    <a:pt x="328993" y="137541"/>
                  </a:lnTo>
                  <a:lnTo>
                    <a:pt x="331089" y="120491"/>
                  </a:lnTo>
                  <a:lnTo>
                    <a:pt x="319945" y="106108"/>
                  </a:lnTo>
                  <a:lnTo>
                    <a:pt x="307181" y="69913"/>
                  </a:lnTo>
                  <a:lnTo>
                    <a:pt x="291751" y="55054"/>
                  </a:lnTo>
                  <a:lnTo>
                    <a:pt x="273177" y="65722"/>
                  </a:lnTo>
                  <a:lnTo>
                    <a:pt x="251365" y="67342"/>
                  </a:lnTo>
                  <a:lnTo>
                    <a:pt x="233839" y="69533"/>
                  </a:lnTo>
                  <a:lnTo>
                    <a:pt x="194596" y="73342"/>
                  </a:lnTo>
                  <a:lnTo>
                    <a:pt x="166878" y="52673"/>
                  </a:lnTo>
                  <a:lnTo>
                    <a:pt x="140875" y="53721"/>
                  </a:lnTo>
                  <a:lnTo>
                    <a:pt x="129730" y="39433"/>
                  </a:lnTo>
                  <a:lnTo>
                    <a:pt x="113824" y="28766"/>
                  </a:lnTo>
                  <a:lnTo>
                    <a:pt x="97822" y="18097"/>
                  </a:lnTo>
                  <a:lnTo>
                    <a:pt x="91440" y="0"/>
                  </a:lnTo>
                  <a:lnTo>
                    <a:pt x="69628" y="1715"/>
                  </a:lnTo>
                  <a:lnTo>
                    <a:pt x="51054" y="12383"/>
                  </a:lnTo>
                  <a:lnTo>
                    <a:pt x="40481" y="28384"/>
                  </a:lnTo>
                  <a:lnTo>
                    <a:pt x="34099" y="44863"/>
                  </a:lnTo>
                  <a:lnTo>
                    <a:pt x="39433" y="71533"/>
                  </a:lnTo>
                  <a:lnTo>
                    <a:pt x="45339" y="93917"/>
                  </a:lnTo>
                  <a:lnTo>
                    <a:pt x="42672" y="115253"/>
                  </a:lnTo>
                  <a:lnTo>
                    <a:pt x="41243" y="231838"/>
                  </a:lnTo>
                  <a:lnTo>
                    <a:pt x="35433" y="278797"/>
                  </a:lnTo>
                  <a:lnTo>
                    <a:pt x="36576" y="304895"/>
                  </a:lnTo>
                  <a:lnTo>
                    <a:pt x="29718" y="360331"/>
                  </a:lnTo>
                  <a:lnTo>
                    <a:pt x="19145" y="376333"/>
                  </a:lnTo>
                  <a:lnTo>
                    <a:pt x="0" y="391287"/>
                  </a:lnTo>
                  <a:lnTo>
                    <a:pt x="25527" y="394430"/>
                  </a:lnTo>
                  <a:lnTo>
                    <a:pt x="22860" y="415766"/>
                  </a:lnTo>
                  <a:lnTo>
                    <a:pt x="34004" y="430054"/>
                  </a:lnTo>
                  <a:lnTo>
                    <a:pt x="9620" y="453009"/>
                  </a:lnTo>
                  <a:lnTo>
                    <a:pt x="27717" y="446627"/>
                  </a:lnTo>
                  <a:lnTo>
                    <a:pt x="44672" y="448723"/>
                  </a:lnTo>
                  <a:lnTo>
                    <a:pt x="62770" y="442246"/>
                  </a:lnTo>
                  <a:lnTo>
                    <a:pt x="78200" y="457200"/>
                  </a:lnTo>
                  <a:lnTo>
                    <a:pt x="107347" y="430435"/>
                  </a:lnTo>
                  <a:lnTo>
                    <a:pt x="146113" y="430911"/>
                  </a:lnTo>
                  <a:lnTo>
                    <a:pt x="242792" y="451485"/>
                  </a:lnTo>
                  <a:lnTo>
                    <a:pt x="273653" y="481298"/>
                  </a:lnTo>
                  <a:lnTo>
                    <a:pt x="294894" y="483870"/>
                  </a:lnTo>
                  <a:lnTo>
                    <a:pt x="310801" y="494538"/>
                  </a:lnTo>
                  <a:lnTo>
                    <a:pt x="327850" y="496634"/>
                  </a:lnTo>
                  <a:lnTo>
                    <a:pt x="343281" y="511492"/>
                  </a:lnTo>
                  <a:lnTo>
                    <a:pt x="363474" y="522637"/>
                  </a:lnTo>
                  <a:lnTo>
                    <a:pt x="363474" y="522637"/>
                  </a:lnTo>
                  <a:lnTo>
                    <a:pt x="363474" y="52263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9DB0DAB4-460B-82C5-9A43-CE7E4CE8B362}"/>
                </a:ext>
              </a:extLst>
            </p:cNvPr>
            <p:cNvSpPr/>
            <p:nvPr/>
          </p:nvSpPr>
          <p:spPr>
            <a:xfrm>
              <a:off x="2731024" y="2745906"/>
              <a:ext cx="784029" cy="794455"/>
            </a:xfrm>
            <a:custGeom>
              <a:avLst/>
              <a:gdLst>
                <a:gd name="connsiteX0" fmla="*/ 455390 w 465582"/>
                <a:gd name="connsiteY0" fmla="*/ 471773 h 471773"/>
                <a:gd name="connsiteX1" fmla="*/ 459010 w 465582"/>
                <a:gd name="connsiteY1" fmla="*/ 372809 h 471773"/>
                <a:gd name="connsiteX2" fmla="*/ 459867 w 465582"/>
                <a:gd name="connsiteY2" fmla="*/ 260413 h 471773"/>
                <a:gd name="connsiteX3" fmla="*/ 461867 w 465582"/>
                <a:gd name="connsiteY3" fmla="*/ 208788 h 471773"/>
                <a:gd name="connsiteX4" fmla="*/ 465582 w 465582"/>
                <a:gd name="connsiteY4" fmla="*/ 178975 h 471773"/>
                <a:gd name="connsiteX5" fmla="*/ 439388 w 465582"/>
                <a:gd name="connsiteY5" fmla="*/ 145542 h 471773"/>
                <a:gd name="connsiteX6" fmla="*/ 418052 w 465582"/>
                <a:gd name="connsiteY6" fmla="*/ 108299 h 471773"/>
                <a:gd name="connsiteX7" fmla="*/ 407384 w 465582"/>
                <a:gd name="connsiteY7" fmla="*/ 89630 h 471773"/>
                <a:gd name="connsiteX8" fmla="*/ 395669 w 465582"/>
                <a:gd name="connsiteY8" fmla="*/ 79534 h 471773"/>
                <a:gd name="connsiteX9" fmla="*/ 371094 w 465582"/>
                <a:gd name="connsiteY9" fmla="*/ 67913 h 471773"/>
                <a:gd name="connsiteX10" fmla="*/ 349853 w 465582"/>
                <a:gd name="connsiteY10" fmla="*/ 65246 h 471773"/>
                <a:gd name="connsiteX11" fmla="*/ 324231 w 465582"/>
                <a:gd name="connsiteY11" fmla="*/ 62103 h 471773"/>
                <a:gd name="connsiteX12" fmla="*/ 306134 w 465582"/>
                <a:gd name="connsiteY12" fmla="*/ 33909 h 471773"/>
                <a:gd name="connsiteX13" fmla="*/ 197358 w 465582"/>
                <a:gd name="connsiteY13" fmla="*/ 3238 h 471773"/>
                <a:gd name="connsiteX14" fmla="*/ 171831 w 465582"/>
                <a:gd name="connsiteY14" fmla="*/ 0 h 471773"/>
                <a:gd name="connsiteX15" fmla="*/ 157448 w 465582"/>
                <a:gd name="connsiteY15" fmla="*/ 11239 h 471773"/>
                <a:gd name="connsiteX16" fmla="*/ 134588 w 465582"/>
                <a:gd name="connsiteY16" fmla="*/ 21431 h 471773"/>
                <a:gd name="connsiteX17" fmla="*/ 117538 w 465582"/>
                <a:gd name="connsiteY17" fmla="*/ 19240 h 471773"/>
                <a:gd name="connsiteX18" fmla="*/ 95726 w 465582"/>
                <a:gd name="connsiteY18" fmla="*/ 20955 h 471773"/>
                <a:gd name="connsiteX19" fmla="*/ 78677 w 465582"/>
                <a:gd name="connsiteY19" fmla="*/ 18859 h 471773"/>
                <a:gd name="connsiteX20" fmla="*/ 68580 w 465582"/>
                <a:gd name="connsiteY20" fmla="*/ 30575 h 471773"/>
                <a:gd name="connsiteX21" fmla="*/ 84011 w 465582"/>
                <a:gd name="connsiteY21" fmla="*/ 45434 h 471773"/>
                <a:gd name="connsiteX22" fmla="*/ 72866 w 465582"/>
                <a:gd name="connsiteY22" fmla="*/ 65627 h 471773"/>
                <a:gd name="connsiteX23" fmla="*/ 61722 w 465582"/>
                <a:gd name="connsiteY23" fmla="*/ 85915 h 471773"/>
                <a:gd name="connsiteX24" fmla="*/ 51626 w 465582"/>
                <a:gd name="connsiteY24" fmla="*/ 97631 h 471773"/>
                <a:gd name="connsiteX25" fmla="*/ 44768 w 465582"/>
                <a:gd name="connsiteY25" fmla="*/ 118396 h 471773"/>
                <a:gd name="connsiteX26" fmla="*/ 45339 w 465582"/>
                <a:gd name="connsiteY26" fmla="*/ 148780 h 471773"/>
                <a:gd name="connsiteX27" fmla="*/ 27242 w 465582"/>
                <a:gd name="connsiteY27" fmla="*/ 155162 h 471773"/>
                <a:gd name="connsiteX28" fmla="*/ 16573 w 465582"/>
                <a:gd name="connsiteY28" fmla="*/ 171164 h 471773"/>
                <a:gd name="connsiteX29" fmla="*/ 31528 w 465582"/>
                <a:gd name="connsiteY29" fmla="*/ 190309 h 471773"/>
                <a:gd name="connsiteX30" fmla="*/ 17145 w 465582"/>
                <a:gd name="connsiteY30" fmla="*/ 201454 h 471773"/>
                <a:gd name="connsiteX31" fmla="*/ 15050 w 465582"/>
                <a:gd name="connsiteY31" fmla="*/ 218503 h 471773"/>
                <a:gd name="connsiteX32" fmla="*/ 2858 w 465582"/>
                <a:gd name="connsiteY32" fmla="*/ 247269 h 471773"/>
                <a:gd name="connsiteX33" fmla="*/ 5048 w 465582"/>
                <a:gd name="connsiteY33" fmla="*/ 264890 h 471773"/>
                <a:gd name="connsiteX34" fmla="*/ 6668 w 465582"/>
                <a:gd name="connsiteY34" fmla="*/ 286702 h 471773"/>
                <a:gd name="connsiteX35" fmla="*/ 5144 w 465582"/>
                <a:gd name="connsiteY35" fmla="*/ 368713 h 471773"/>
                <a:gd name="connsiteX36" fmla="*/ 476 w 465582"/>
                <a:gd name="connsiteY36" fmla="*/ 407003 h 471773"/>
                <a:gd name="connsiteX37" fmla="*/ 0 w 465582"/>
                <a:gd name="connsiteY37" fmla="*/ 445865 h 471773"/>
                <a:gd name="connsiteX38" fmla="*/ 188023 w 465582"/>
                <a:gd name="connsiteY38" fmla="*/ 464725 h 471773"/>
                <a:gd name="connsiteX39" fmla="*/ 455390 w 465582"/>
                <a:gd name="connsiteY39" fmla="*/ 471773 h 471773"/>
                <a:gd name="connsiteX40" fmla="*/ 455390 w 465582"/>
                <a:gd name="connsiteY40" fmla="*/ 471773 h 471773"/>
                <a:gd name="connsiteX41" fmla="*/ 455390 w 465582"/>
                <a:gd name="connsiteY41" fmla="*/ 471773 h 47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5582" h="471773">
                  <a:moveTo>
                    <a:pt x="455390" y="471773"/>
                  </a:moveTo>
                  <a:lnTo>
                    <a:pt x="459010" y="372809"/>
                  </a:lnTo>
                  <a:lnTo>
                    <a:pt x="459867" y="260413"/>
                  </a:lnTo>
                  <a:lnTo>
                    <a:pt x="461867" y="208788"/>
                  </a:lnTo>
                  <a:lnTo>
                    <a:pt x="465582" y="178975"/>
                  </a:lnTo>
                  <a:lnTo>
                    <a:pt x="439388" y="145542"/>
                  </a:lnTo>
                  <a:lnTo>
                    <a:pt x="418052" y="108299"/>
                  </a:lnTo>
                  <a:lnTo>
                    <a:pt x="407384" y="89630"/>
                  </a:lnTo>
                  <a:lnTo>
                    <a:pt x="395669" y="79534"/>
                  </a:lnTo>
                  <a:lnTo>
                    <a:pt x="371094" y="67913"/>
                  </a:lnTo>
                  <a:lnTo>
                    <a:pt x="349853" y="65246"/>
                  </a:lnTo>
                  <a:lnTo>
                    <a:pt x="324231" y="62103"/>
                  </a:lnTo>
                  <a:lnTo>
                    <a:pt x="306134" y="33909"/>
                  </a:lnTo>
                  <a:lnTo>
                    <a:pt x="197358" y="3238"/>
                  </a:lnTo>
                  <a:lnTo>
                    <a:pt x="171831" y="0"/>
                  </a:lnTo>
                  <a:lnTo>
                    <a:pt x="157448" y="11239"/>
                  </a:lnTo>
                  <a:lnTo>
                    <a:pt x="134588" y="21431"/>
                  </a:lnTo>
                  <a:lnTo>
                    <a:pt x="117538" y="19240"/>
                  </a:lnTo>
                  <a:lnTo>
                    <a:pt x="95726" y="20955"/>
                  </a:lnTo>
                  <a:lnTo>
                    <a:pt x="78677" y="18859"/>
                  </a:lnTo>
                  <a:lnTo>
                    <a:pt x="68580" y="30575"/>
                  </a:lnTo>
                  <a:lnTo>
                    <a:pt x="84011" y="45434"/>
                  </a:lnTo>
                  <a:lnTo>
                    <a:pt x="72866" y="65627"/>
                  </a:lnTo>
                  <a:lnTo>
                    <a:pt x="61722" y="85915"/>
                  </a:lnTo>
                  <a:lnTo>
                    <a:pt x="51626" y="97631"/>
                  </a:lnTo>
                  <a:lnTo>
                    <a:pt x="44768" y="118396"/>
                  </a:lnTo>
                  <a:lnTo>
                    <a:pt x="45339" y="148780"/>
                  </a:lnTo>
                  <a:lnTo>
                    <a:pt x="27242" y="155162"/>
                  </a:lnTo>
                  <a:lnTo>
                    <a:pt x="16573" y="171164"/>
                  </a:lnTo>
                  <a:lnTo>
                    <a:pt x="31528" y="190309"/>
                  </a:lnTo>
                  <a:lnTo>
                    <a:pt x="17145" y="201454"/>
                  </a:lnTo>
                  <a:lnTo>
                    <a:pt x="15050" y="218503"/>
                  </a:lnTo>
                  <a:lnTo>
                    <a:pt x="2858" y="247269"/>
                  </a:lnTo>
                  <a:lnTo>
                    <a:pt x="5048" y="264890"/>
                  </a:lnTo>
                  <a:lnTo>
                    <a:pt x="6668" y="286702"/>
                  </a:lnTo>
                  <a:lnTo>
                    <a:pt x="5144" y="368713"/>
                  </a:lnTo>
                  <a:lnTo>
                    <a:pt x="476" y="407003"/>
                  </a:lnTo>
                  <a:lnTo>
                    <a:pt x="0" y="445865"/>
                  </a:lnTo>
                  <a:lnTo>
                    <a:pt x="188023" y="464725"/>
                  </a:lnTo>
                  <a:lnTo>
                    <a:pt x="455390" y="471773"/>
                  </a:lnTo>
                  <a:lnTo>
                    <a:pt x="455390" y="471773"/>
                  </a:lnTo>
                  <a:lnTo>
                    <a:pt x="455390" y="4717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BA77872-BBB9-9ADE-E324-F6EC629DC793}"/>
                </a:ext>
              </a:extLst>
            </p:cNvPr>
            <p:cNvSpPr/>
            <p:nvPr/>
          </p:nvSpPr>
          <p:spPr>
            <a:xfrm>
              <a:off x="3434854" y="2396558"/>
              <a:ext cx="716180" cy="669184"/>
            </a:xfrm>
            <a:custGeom>
              <a:avLst/>
              <a:gdLst>
                <a:gd name="connsiteX0" fmla="*/ 167449 w 425291"/>
                <a:gd name="connsiteY0" fmla="*/ 397383 h 397383"/>
                <a:gd name="connsiteX1" fmla="*/ 218408 w 425291"/>
                <a:gd name="connsiteY1" fmla="*/ 368999 h 397383"/>
                <a:gd name="connsiteX2" fmla="*/ 200311 w 425291"/>
                <a:gd name="connsiteY2" fmla="*/ 306038 h 397383"/>
                <a:gd name="connsiteX3" fmla="*/ 221552 w 425291"/>
                <a:gd name="connsiteY3" fmla="*/ 308705 h 397383"/>
                <a:gd name="connsiteX4" fmla="*/ 239554 w 425291"/>
                <a:gd name="connsiteY4" fmla="*/ 302228 h 397383"/>
                <a:gd name="connsiteX5" fmla="*/ 250127 w 425291"/>
                <a:gd name="connsiteY5" fmla="*/ 286226 h 397383"/>
                <a:gd name="connsiteX6" fmla="*/ 280416 w 425291"/>
                <a:gd name="connsiteY6" fmla="*/ 285560 h 397383"/>
                <a:gd name="connsiteX7" fmla="*/ 306991 w 425291"/>
                <a:gd name="connsiteY7" fmla="*/ 280226 h 397383"/>
                <a:gd name="connsiteX8" fmla="*/ 351568 w 425291"/>
                <a:gd name="connsiteY8" fmla="*/ 268319 h 397383"/>
                <a:gd name="connsiteX9" fmla="*/ 362236 w 425291"/>
                <a:gd name="connsiteY9" fmla="*/ 252317 h 397383"/>
                <a:gd name="connsiteX10" fmla="*/ 377095 w 425291"/>
                <a:gd name="connsiteY10" fmla="*/ 236792 h 397383"/>
                <a:gd name="connsiteX11" fmla="*/ 390906 w 425291"/>
                <a:gd name="connsiteY11" fmla="*/ 229838 h 397383"/>
                <a:gd name="connsiteX12" fmla="*/ 405194 w 425291"/>
                <a:gd name="connsiteY12" fmla="*/ 218599 h 397383"/>
                <a:gd name="connsiteX13" fmla="*/ 412052 w 425291"/>
                <a:gd name="connsiteY13" fmla="*/ 197739 h 397383"/>
                <a:gd name="connsiteX14" fmla="*/ 419005 w 425291"/>
                <a:gd name="connsiteY14" fmla="*/ 176975 h 397383"/>
                <a:gd name="connsiteX15" fmla="*/ 425291 w 425291"/>
                <a:gd name="connsiteY15" fmla="*/ 160401 h 397383"/>
                <a:gd name="connsiteX16" fmla="*/ 399860 w 425291"/>
                <a:gd name="connsiteY16" fmla="*/ 157258 h 397383"/>
                <a:gd name="connsiteX17" fmla="*/ 401955 w 425291"/>
                <a:gd name="connsiteY17" fmla="*/ 140113 h 397383"/>
                <a:gd name="connsiteX18" fmla="*/ 381190 w 425291"/>
                <a:gd name="connsiteY18" fmla="*/ 133255 h 397383"/>
                <a:gd name="connsiteX19" fmla="*/ 375380 w 425291"/>
                <a:gd name="connsiteY19" fmla="*/ 110871 h 397383"/>
                <a:gd name="connsiteX20" fmla="*/ 373189 w 425291"/>
                <a:gd name="connsiteY20" fmla="*/ 93250 h 397383"/>
                <a:gd name="connsiteX21" fmla="*/ 376333 w 425291"/>
                <a:gd name="connsiteY21" fmla="*/ 67628 h 397383"/>
                <a:gd name="connsiteX22" fmla="*/ 362045 w 425291"/>
                <a:gd name="connsiteY22" fmla="*/ 44101 h 397383"/>
                <a:gd name="connsiteX23" fmla="*/ 345567 w 425291"/>
                <a:gd name="connsiteY23" fmla="*/ 37814 h 397383"/>
                <a:gd name="connsiteX24" fmla="*/ 330137 w 425291"/>
                <a:gd name="connsiteY24" fmla="*/ 22860 h 397383"/>
                <a:gd name="connsiteX25" fmla="*/ 314706 w 425291"/>
                <a:gd name="connsiteY25" fmla="*/ 7906 h 397383"/>
                <a:gd name="connsiteX26" fmla="*/ 224409 w 425291"/>
                <a:gd name="connsiteY26" fmla="*/ 5525 h 397383"/>
                <a:gd name="connsiteX27" fmla="*/ 198406 w 425291"/>
                <a:gd name="connsiteY27" fmla="*/ 6572 h 397383"/>
                <a:gd name="connsiteX28" fmla="*/ 167640 w 425291"/>
                <a:gd name="connsiteY28" fmla="*/ 11430 h 397383"/>
                <a:gd name="connsiteX29" fmla="*/ 132588 w 425291"/>
                <a:gd name="connsiteY29" fmla="*/ 15812 h 397383"/>
                <a:gd name="connsiteX30" fmla="*/ 97536 w 425291"/>
                <a:gd name="connsiteY30" fmla="*/ 20193 h 397383"/>
                <a:gd name="connsiteX31" fmla="*/ 59246 w 425291"/>
                <a:gd name="connsiteY31" fmla="*/ 15431 h 397383"/>
                <a:gd name="connsiteX32" fmla="*/ 39624 w 425291"/>
                <a:gd name="connsiteY32" fmla="*/ 0 h 397383"/>
                <a:gd name="connsiteX33" fmla="*/ 28956 w 425291"/>
                <a:gd name="connsiteY33" fmla="*/ 16002 h 397383"/>
                <a:gd name="connsiteX34" fmla="*/ 35338 w 425291"/>
                <a:gd name="connsiteY34" fmla="*/ 34195 h 397383"/>
                <a:gd name="connsiteX35" fmla="*/ 29051 w 425291"/>
                <a:gd name="connsiteY35" fmla="*/ 50768 h 397383"/>
                <a:gd name="connsiteX36" fmla="*/ 25813 w 425291"/>
                <a:gd name="connsiteY36" fmla="*/ 76391 h 397383"/>
                <a:gd name="connsiteX37" fmla="*/ 22193 w 425291"/>
                <a:gd name="connsiteY37" fmla="*/ 106299 h 397383"/>
                <a:gd name="connsiteX38" fmla="*/ 26956 w 425291"/>
                <a:gd name="connsiteY38" fmla="*/ 137255 h 397383"/>
                <a:gd name="connsiteX39" fmla="*/ 26956 w 425291"/>
                <a:gd name="connsiteY39" fmla="*/ 171926 h 397383"/>
                <a:gd name="connsiteX40" fmla="*/ 42386 w 425291"/>
                <a:gd name="connsiteY40" fmla="*/ 186785 h 397383"/>
                <a:gd name="connsiteX41" fmla="*/ 30766 w 425291"/>
                <a:gd name="connsiteY41" fmla="*/ 211360 h 397383"/>
                <a:gd name="connsiteX42" fmla="*/ 9049 w 425291"/>
                <a:gd name="connsiteY42" fmla="*/ 247745 h 397383"/>
                <a:gd name="connsiteX43" fmla="*/ 11144 w 425291"/>
                <a:gd name="connsiteY43" fmla="*/ 265367 h 397383"/>
                <a:gd name="connsiteX44" fmla="*/ 0 w 425291"/>
                <a:gd name="connsiteY44" fmla="*/ 285655 h 397383"/>
                <a:gd name="connsiteX45" fmla="*/ 571 w 425291"/>
                <a:gd name="connsiteY45" fmla="*/ 316135 h 397383"/>
                <a:gd name="connsiteX46" fmla="*/ 14383 w 425291"/>
                <a:gd name="connsiteY46" fmla="*/ 343853 h 397383"/>
                <a:gd name="connsiteX47" fmla="*/ 25622 w 425291"/>
                <a:gd name="connsiteY47" fmla="*/ 358235 h 397383"/>
                <a:gd name="connsiteX48" fmla="*/ 35147 w 425291"/>
                <a:gd name="connsiteY48" fmla="*/ 385382 h 397383"/>
                <a:gd name="connsiteX49" fmla="*/ 53721 w 425291"/>
                <a:gd name="connsiteY49" fmla="*/ 374714 h 397383"/>
                <a:gd name="connsiteX50" fmla="*/ 68104 w 425291"/>
                <a:gd name="connsiteY50" fmla="*/ 363474 h 397383"/>
                <a:gd name="connsiteX51" fmla="*/ 85630 w 425291"/>
                <a:gd name="connsiteY51" fmla="*/ 361283 h 397383"/>
                <a:gd name="connsiteX52" fmla="*/ 125444 w 425291"/>
                <a:gd name="connsiteY52" fmla="*/ 387858 h 397383"/>
                <a:gd name="connsiteX53" fmla="*/ 158877 w 425291"/>
                <a:gd name="connsiteY53" fmla="*/ 396335 h 397383"/>
                <a:gd name="connsiteX54" fmla="*/ 167449 w 425291"/>
                <a:gd name="connsiteY54" fmla="*/ 397383 h 397383"/>
                <a:gd name="connsiteX55" fmla="*/ 167449 w 425291"/>
                <a:gd name="connsiteY55" fmla="*/ 397383 h 397383"/>
                <a:gd name="connsiteX56" fmla="*/ 167449 w 425291"/>
                <a:gd name="connsiteY56" fmla="*/ 397383 h 39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25291" h="397383">
                  <a:moveTo>
                    <a:pt x="167449" y="397383"/>
                  </a:moveTo>
                  <a:lnTo>
                    <a:pt x="218408" y="368999"/>
                  </a:lnTo>
                  <a:lnTo>
                    <a:pt x="200311" y="306038"/>
                  </a:lnTo>
                  <a:lnTo>
                    <a:pt x="221552" y="308705"/>
                  </a:lnTo>
                  <a:lnTo>
                    <a:pt x="239554" y="302228"/>
                  </a:lnTo>
                  <a:lnTo>
                    <a:pt x="250127" y="286226"/>
                  </a:lnTo>
                  <a:lnTo>
                    <a:pt x="280416" y="285560"/>
                  </a:lnTo>
                  <a:lnTo>
                    <a:pt x="306991" y="280226"/>
                  </a:lnTo>
                  <a:lnTo>
                    <a:pt x="351568" y="268319"/>
                  </a:lnTo>
                  <a:lnTo>
                    <a:pt x="362236" y="252317"/>
                  </a:lnTo>
                  <a:lnTo>
                    <a:pt x="377095" y="236792"/>
                  </a:lnTo>
                  <a:lnTo>
                    <a:pt x="390906" y="229838"/>
                  </a:lnTo>
                  <a:lnTo>
                    <a:pt x="405194" y="218599"/>
                  </a:lnTo>
                  <a:lnTo>
                    <a:pt x="412052" y="197739"/>
                  </a:lnTo>
                  <a:lnTo>
                    <a:pt x="419005" y="176975"/>
                  </a:lnTo>
                  <a:lnTo>
                    <a:pt x="425291" y="160401"/>
                  </a:lnTo>
                  <a:lnTo>
                    <a:pt x="399860" y="157258"/>
                  </a:lnTo>
                  <a:lnTo>
                    <a:pt x="401955" y="140113"/>
                  </a:lnTo>
                  <a:lnTo>
                    <a:pt x="381190" y="133255"/>
                  </a:lnTo>
                  <a:lnTo>
                    <a:pt x="375380" y="110871"/>
                  </a:lnTo>
                  <a:lnTo>
                    <a:pt x="373189" y="93250"/>
                  </a:lnTo>
                  <a:lnTo>
                    <a:pt x="376333" y="67628"/>
                  </a:lnTo>
                  <a:lnTo>
                    <a:pt x="362045" y="44101"/>
                  </a:lnTo>
                  <a:lnTo>
                    <a:pt x="345567" y="37814"/>
                  </a:lnTo>
                  <a:lnTo>
                    <a:pt x="330137" y="22860"/>
                  </a:lnTo>
                  <a:lnTo>
                    <a:pt x="314706" y="7906"/>
                  </a:lnTo>
                  <a:lnTo>
                    <a:pt x="224409" y="5525"/>
                  </a:lnTo>
                  <a:lnTo>
                    <a:pt x="198406" y="6572"/>
                  </a:lnTo>
                  <a:lnTo>
                    <a:pt x="167640" y="11430"/>
                  </a:lnTo>
                  <a:lnTo>
                    <a:pt x="132588" y="15812"/>
                  </a:lnTo>
                  <a:lnTo>
                    <a:pt x="97536" y="20193"/>
                  </a:lnTo>
                  <a:lnTo>
                    <a:pt x="59246" y="15431"/>
                  </a:lnTo>
                  <a:lnTo>
                    <a:pt x="39624" y="0"/>
                  </a:lnTo>
                  <a:lnTo>
                    <a:pt x="28956" y="16002"/>
                  </a:lnTo>
                  <a:lnTo>
                    <a:pt x="35338" y="34195"/>
                  </a:lnTo>
                  <a:lnTo>
                    <a:pt x="29051" y="50768"/>
                  </a:lnTo>
                  <a:lnTo>
                    <a:pt x="25813" y="76391"/>
                  </a:lnTo>
                  <a:lnTo>
                    <a:pt x="22193" y="106299"/>
                  </a:lnTo>
                  <a:lnTo>
                    <a:pt x="26956" y="137255"/>
                  </a:lnTo>
                  <a:lnTo>
                    <a:pt x="26956" y="171926"/>
                  </a:lnTo>
                  <a:lnTo>
                    <a:pt x="42386" y="186785"/>
                  </a:lnTo>
                  <a:lnTo>
                    <a:pt x="30766" y="211360"/>
                  </a:lnTo>
                  <a:lnTo>
                    <a:pt x="9049" y="247745"/>
                  </a:lnTo>
                  <a:lnTo>
                    <a:pt x="11144" y="265367"/>
                  </a:lnTo>
                  <a:lnTo>
                    <a:pt x="0" y="285655"/>
                  </a:lnTo>
                  <a:lnTo>
                    <a:pt x="571" y="316135"/>
                  </a:lnTo>
                  <a:lnTo>
                    <a:pt x="14383" y="343853"/>
                  </a:lnTo>
                  <a:lnTo>
                    <a:pt x="25622" y="358235"/>
                  </a:lnTo>
                  <a:lnTo>
                    <a:pt x="35147" y="385382"/>
                  </a:lnTo>
                  <a:lnTo>
                    <a:pt x="53721" y="374714"/>
                  </a:lnTo>
                  <a:lnTo>
                    <a:pt x="68104" y="363474"/>
                  </a:lnTo>
                  <a:lnTo>
                    <a:pt x="85630" y="361283"/>
                  </a:lnTo>
                  <a:lnTo>
                    <a:pt x="125444" y="387858"/>
                  </a:lnTo>
                  <a:lnTo>
                    <a:pt x="158877" y="396335"/>
                  </a:lnTo>
                  <a:lnTo>
                    <a:pt x="167449" y="397383"/>
                  </a:lnTo>
                  <a:lnTo>
                    <a:pt x="167449" y="397383"/>
                  </a:lnTo>
                  <a:lnTo>
                    <a:pt x="167449" y="3973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8A865A42-0B69-5FDF-241D-E6D3CC84938A}"/>
                </a:ext>
              </a:extLst>
            </p:cNvPr>
            <p:cNvSpPr/>
            <p:nvPr/>
          </p:nvSpPr>
          <p:spPr>
            <a:xfrm>
              <a:off x="2950449" y="52489"/>
              <a:ext cx="720831" cy="492424"/>
            </a:xfrm>
            <a:custGeom>
              <a:avLst/>
              <a:gdLst>
                <a:gd name="connsiteX0" fmla="*/ 392716 w 428053"/>
                <a:gd name="connsiteY0" fmla="*/ 292418 h 292417"/>
                <a:gd name="connsiteX1" fmla="*/ 395383 w 428053"/>
                <a:gd name="connsiteY1" fmla="*/ 271082 h 292417"/>
                <a:gd name="connsiteX2" fmla="*/ 402717 w 428053"/>
                <a:gd name="connsiteY2" fmla="*/ 211265 h 292417"/>
                <a:gd name="connsiteX3" fmla="*/ 406432 w 428053"/>
                <a:gd name="connsiteY3" fmla="*/ 181451 h 292417"/>
                <a:gd name="connsiteX4" fmla="*/ 409004 w 428053"/>
                <a:gd name="connsiteY4" fmla="*/ 160020 h 292417"/>
                <a:gd name="connsiteX5" fmla="*/ 414814 w 428053"/>
                <a:gd name="connsiteY5" fmla="*/ 113062 h 292417"/>
                <a:gd name="connsiteX6" fmla="*/ 422243 w 428053"/>
                <a:gd name="connsiteY6" fmla="*/ 88011 h 292417"/>
                <a:gd name="connsiteX7" fmla="*/ 425958 w 428053"/>
                <a:gd name="connsiteY7" fmla="*/ 58103 h 292417"/>
                <a:gd name="connsiteX8" fmla="*/ 428054 w 428053"/>
                <a:gd name="connsiteY8" fmla="*/ 41053 h 292417"/>
                <a:gd name="connsiteX9" fmla="*/ 390620 w 428053"/>
                <a:gd name="connsiteY9" fmla="*/ 27813 h 292417"/>
                <a:gd name="connsiteX10" fmla="*/ 355950 w 428053"/>
                <a:gd name="connsiteY10" fmla="*/ 27813 h 292417"/>
                <a:gd name="connsiteX11" fmla="*/ 266224 w 428053"/>
                <a:gd name="connsiteY11" fmla="*/ 16764 h 292417"/>
                <a:gd name="connsiteX12" fmla="*/ 252889 w 428053"/>
                <a:gd name="connsiteY12" fmla="*/ 19431 h 292417"/>
                <a:gd name="connsiteX13" fmla="*/ 205931 w 428053"/>
                <a:gd name="connsiteY13" fmla="*/ 13621 h 292417"/>
                <a:gd name="connsiteX14" fmla="*/ 179737 w 428053"/>
                <a:gd name="connsiteY14" fmla="*/ 14764 h 292417"/>
                <a:gd name="connsiteX15" fmla="*/ 149828 w 428053"/>
                <a:gd name="connsiteY15" fmla="*/ 11049 h 292417"/>
                <a:gd name="connsiteX16" fmla="*/ 94298 w 428053"/>
                <a:gd name="connsiteY16" fmla="*/ 4191 h 292417"/>
                <a:gd name="connsiteX17" fmla="*/ 25432 w 428053"/>
                <a:gd name="connsiteY17" fmla="*/ 0 h 292417"/>
                <a:gd name="connsiteX18" fmla="*/ 19050 w 428053"/>
                <a:gd name="connsiteY18" fmla="*/ 16574 h 292417"/>
                <a:gd name="connsiteX19" fmla="*/ 15335 w 428053"/>
                <a:gd name="connsiteY19" fmla="*/ 46482 h 292417"/>
                <a:gd name="connsiteX20" fmla="*/ 9049 w 428053"/>
                <a:gd name="connsiteY20" fmla="*/ 97727 h 292417"/>
                <a:gd name="connsiteX21" fmla="*/ 0 w 428053"/>
                <a:gd name="connsiteY21" fmla="*/ 135541 h 292417"/>
                <a:gd name="connsiteX22" fmla="*/ 9144 w 428053"/>
                <a:gd name="connsiteY22" fmla="*/ 167069 h 292417"/>
                <a:gd name="connsiteX23" fmla="*/ 2762 w 428053"/>
                <a:gd name="connsiteY23" fmla="*/ 183642 h 292417"/>
                <a:gd name="connsiteX24" fmla="*/ 35909 w 428053"/>
                <a:gd name="connsiteY24" fmla="*/ 196310 h 292417"/>
                <a:gd name="connsiteX25" fmla="*/ 42386 w 428053"/>
                <a:gd name="connsiteY25" fmla="*/ 214503 h 292417"/>
                <a:gd name="connsiteX26" fmla="*/ 56293 w 428053"/>
                <a:gd name="connsiteY26" fmla="*/ 242221 h 292417"/>
                <a:gd name="connsiteX27" fmla="*/ 89916 w 428053"/>
                <a:gd name="connsiteY27" fmla="*/ 250698 h 292417"/>
                <a:gd name="connsiteX28" fmla="*/ 179642 w 428053"/>
                <a:gd name="connsiteY28" fmla="*/ 261747 h 292417"/>
                <a:gd name="connsiteX29" fmla="*/ 222314 w 428053"/>
                <a:gd name="connsiteY29" fmla="*/ 266986 h 292417"/>
                <a:gd name="connsiteX30" fmla="*/ 243745 w 428053"/>
                <a:gd name="connsiteY30" fmla="*/ 269653 h 292417"/>
                <a:gd name="connsiteX31" fmla="*/ 265081 w 428053"/>
                <a:gd name="connsiteY31" fmla="*/ 272320 h 292417"/>
                <a:gd name="connsiteX32" fmla="*/ 315849 w 428053"/>
                <a:gd name="connsiteY32" fmla="*/ 282893 h 292417"/>
                <a:gd name="connsiteX33" fmla="*/ 341471 w 428053"/>
                <a:gd name="connsiteY33" fmla="*/ 286036 h 292417"/>
                <a:gd name="connsiteX34" fmla="*/ 367570 w 428053"/>
                <a:gd name="connsiteY34" fmla="*/ 284988 h 292417"/>
                <a:gd name="connsiteX35" fmla="*/ 392716 w 428053"/>
                <a:gd name="connsiteY35" fmla="*/ 292418 h 292417"/>
                <a:gd name="connsiteX36" fmla="*/ 392716 w 428053"/>
                <a:gd name="connsiteY36" fmla="*/ 292418 h 292417"/>
                <a:gd name="connsiteX37" fmla="*/ 392716 w 428053"/>
                <a:gd name="connsiteY37" fmla="*/ 292418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053" h="292417">
                  <a:moveTo>
                    <a:pt x="392716" y="292418"/>
                  </a:moveTo>
                  <a:lnTo>
                    <a:pt x="395383" y="271082"/>
                  </a:lnTo>
                  <a:lnTo>
                    <a:pt x="402717" y="211265"/>
                  </a:lnTo>
                  <a:lnTo>
                    <a:pt x="406432" y="181451"/>
                  </a:lnTo>
                  <a:lnTo>
                    <a:pt x="409004" y="160020"/>
                  </a:lnTo>
                  <a:lnTo>
                    <a:pt x="414814" y="113062"/>
                  </a:lnTo>
                  <a:lnTo>
                    <a:pt x="422243" y="88011"/>
                  </a:lnTo>
                  <a:lnTo>
                    <a:pt x="425958" y="58103"/>
                  </a:lnTo>
                  <a:lnTo>
                    <a:pt x="428054" y="41053"/>
                  </a:lnTo>
                  <a:lnTo>
                    <a:pt x="390620" y="27813"/>
                  </a:lnTo>
                  <a:lnTo>
                    <a:pt x="355950" y="27813"/>
                  </a:lnTo>
                  <a:lnTo>
                    <a:pt x="266224" y="16764"/>
                  </a:lnTo>
                  <a:lnTo>
                    <a:pt x="252889" y="19431"/>
                  </a:lnTo>
                  <a:lnTo>
                    <a:pt x="205931" y="13621"/>
                  </a:lnTo>
                  <a:lnTo>
                    <a:pt x="179737" y="14764"/>
                  </a:lnTo>
                  <a:lnTo>
                    <a:pt x="149828" y="11049"/>
                  </a:lnTo>
                  <a:lnTo>
                    <a:pt x="94298" y="4191"/>
                  </a:lnTo>
                  <a:lnTo>
                    <a:pt x="25432" y="0"/>
                  </a:lnTo>
                  <a:lnTo>
                    <a:pt x="19050" y="16574"/>
                  </a:lnTo>
                  <a:lnTo>
                    <a:pt x="15335" y="46482"/>
                  </a:lnTo>
                  <a:lnTo>
                    <a:pt x="9049" y="97727"/>
                  </a:lnTo>
                  <a:lnTo>
                    <a:pt x="0" y="135541"/>
                  </a:lnTo>
                  <a:lnTo>
                    <a:pt x="9144" y="167069"/>
                  </a:lnTo>
                  <a:lnTo>
                    <a:pt x="2762" y="183642"/>
                  </a:lnTo>
                  <a:lnTo>
                    <a:pt x="35909" y="196310"/>
                  </a:lnTo>
                  <a:lnTo>
                    <a:pt x="42386" y="214503"/>
                  </a:lnTo>
                  <a:lnTo>
                    <a:pt x="56293" y="242221"/>
                  </a:lnTo>
                  <a:lnTo>
                    <a:pt x="89916" y="250698"/>
                  </a:lnTo>
                  <a:lnTo>
                    <a:pt x="179642" y="261747"/>
                  </a:lnTo>
                  <a:lnTo>
                    <a:pt x="222314" y="266986"/>
                  </a:lnTo>
                  <a:lnTo>
                    <a:pt x="243745" y="269653"/>
                  </a:lnTo>
                  <a:lnTo>
                    <a:pt x="265081" y="272320"/>
                  </a:lnTo>
                  <a:lnTo>
                    <a:pt x="315849" y="282893"/>
                  </a:lnTo>
                  <a:lnTo>
                    <a:pt x="341471" y="286036"/>
                  </a:lnTo>
                  <a:lnTo>
                    <a:pt x="367570" y="284988"/>
                  </a:lnTo>
                  <a:lnTo>
                    <a:pt x="392716" y="292418"/>
                  </a:lnTo>
                  <a:lnTo>
                    <a:pt x="392716" y="292418"/>
                  </a:lnTo>
                  <a:lnTo>
                    <a:pt x="392716" y="2924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2F3310C3-9293-5A38-DAA2-B89D8457D903}"/>
                </a:ext>
              </a:extLst>
            </p:cNvPr>
            <p:cNvSpPr/>
            <p:nvPr/>
          </p:nvSpPr>
          <p:spPr>
            <a:xfrm>
              <a:off x="3100261" y="508985"/>
              <a:ext cx="577756" cy="728049"/>
            </a:xfrm>
            <a:custGeom>
              <a:avLst/>
              <a:gdLst>
                <a:gd name="connsiteX0" fmla="*/ 118015 w 343090"/>
                <a:gd name="connsiteY0" fmla="*/ 432340 h 432339"/>
                <a:gd name="connsiteX1" fmla="*/ 132874 w 343090"/>
                <a:gd name="connsiteY1" fmla="*/ 416814 h 432339"/>
                <a:gd name="connsiteX2" fmla="*/ 150971 w 343090"/>
                <a:gd name="connsiteY2" fmla="*/ 410432 h 432339"/>
                <a:gd name="connsiteX3" fmla="*/ 161068 w 343090"/>
                <a:gd name="connsiteY3" fmla="*/ 398621 h 432339"/>
                <a:gd name="connsiteX4" fmla="*/ 177641 w 343090"/>
                <a:gd name="connsiteY4" fmla="*/ 405003 h 432339"/>
                <a:gd name="connsiteX5" fmla="*/ 191452 w 343090"/>
                <a:gd name="connsiteY5" fmla="*/ 398050 h 432339"/>
                <a:gd name="connsiteX6" fmla="*/ 207454 w 343090"/>
                <a:gd name="connsiteY6" fmla="*/ 408718 h 432339"/>
                <a:gd name="connsiteX7" fmla="*/ 213836 w 343090"/>
                <a:gd name="connsiteY7" fmla="*/ 392144 h 432339"/>
                <a:gd name="connsiteX8" fmla="*/ 230886 w 343090"/>
                <a:gd name="connsiteY8" fmla="*/ 394240 h 432339"/>
                <a:gd name="connsiteX9" fmla="*/ 241554 w 343090"/>
                <a:gd name="connsiteY9" fmla="*/ 412909 h 432339"/>
                <a:gd name="connsiteX10" fmla="*/ 258032 w 343090"/>
                <a:gd name="connsiteY10" fmla="*/ 419290 h 432339"/>
                <a:gd name="connsiteX11" fmla="*/ 268700 w 343090"/>
                <a:gd name="connsiteY11" fmla="*/ 403193 h 432339"/>
                <a:gd name="connsiteX12" fmla="*/ 279273 w 343090"/>
                <a:gd name="connsiteY12" fmla="*/ 387191 h 432339"/>
                <a:gd name="connsiteX13" fmla="*/ 301657 w 343090"/>
                <a:gd name="connsiteY13" fmla="*/ 381286 h 432339"/>
                <a:gd name="connsiteX14" fmla="*/ 316039 w 343090"/>
                <a:gd name="connsiteY14" fmla="*/ 370046 h 432339"/>
                <a:gd name="connsiteX15" fmla="*/ 318135 w 343090"/>
                <a:gd name="connsiteY15" fmla="*/ 352901 h 432339"/>
                <a:gd name="connsiteX16" fmla="*/ 320802 w 343090"/>
                <a:gd name="connsiteY16" fmla="*/ 331565 h 432339"/>
                <a:gd name="connsiteX17" fmla="*/ 339376 w 343090"/>
                <a:gd name="connsiteY17" fmla="*/ 320802 h 432339"/>
                <a:gd name="connsiteX18" fmla="*/ 323374 w 343090"/>
                <a:gd name="connsiteY18" fmla="*/ 310134 h 432339"/>
                <a:gd name="connsiteX19" fmla="*/ 325564 w 343090"/>
                <a:gd name="connsiteY19" fmla="*/ 293084 h 432339"/>
                <a:gd name="connsiteX20" fmla="*/ 319088 w 343090"/>
                <a:gd name="connsiteY20" fmla="*/ 274892 h 432339"/>
                <a:gd name="connsiteX21" fmla="*/ 336709 w 343090"/>
                <a:gd name="connsiteY21" fmla="*/ 272701 h 432339"/>
                <a:gd name="connsiteX22" fmla="*/ 343090 w 343090"/>
                <a:gd name="connsiteY22" fmla="*/ 256127 h 432339"/>
                <a:gd name="connsiteX23" fmla="*/ 341471 w 343090"/>
                <a:gd name="connsiteY23" fmla="*/ 234220 h 432339"/>
                <a:gd name="connsiteX24" fmla="*/ 330232 w 343090"/>
                <a:gd name="connsiteY24" fmla="*/ 219837 h 432339"/>
                <a:gd name="connsiteX25" fmla="*/ 307848 w 343090"/>
                <a:gd name="connsiteY25" fmla="*/ 225743 h 432339"/>
                <a:gd name="connsiteX26" fmla="*/ 292894 w 343090"/>
                <a:gd name="connsiteY26" fmla="*/ 206597 h 432339"/>
                <a:gd name="connsiteX27" fmla="*/ 291274 w 343090"/>
                <a:gd name="connsiteY27" fmla="*/ 184690 h 432339"/>
                <a:gd name="connsiteX28" fmla="*/ 285464 w 343090"/>
                <a:gd name="connsiteY28" fmla="*/ 162211 h 432339"/>
                <a:gd name="connsiteX29" fmla="*/ 292322 w 343090"/>
                <a:gd name="connsiteY29" fmla="*/ 106680 h 432339"/>
                <a:gd name="connsiteX30" fmla="*/ 299180 w 343090"/>
                <a:gd name="connsiteY30" fmla="*/ 51054 h 432339"/>
                <a:gd name="connsiteX31" fmla="*/ 302800 w 343090"/>
                <a:gd name="connsiteY31" fmla="*/ 21146 h 432339"/>
                <a:gd name="connsiteX32" fmla="*/ 277844 w 343090"/>
                <a:gd name="connsiteY32" fmla="*/ 13716 h 432339"/>
                <a:gd name="connsiteX33" fmla="*/ 260223 w 343090"/>
                <a:gd name="connsiteY33" fmla="*/ 15907 h 432339"/>
                <a:gd name="connsiteX34" fmla="*/ 234696 w 343090"/>
                <a:gd name="connsiteY34" fmla="*/ 12764 h 432339"/>
                <a:gd name="connsiteX35" fmla="*/ 188309 w 343090"/>
                <a:gd name="connsiteY35" fmla="*/ 2667 h 432339"/>
                <a:gd name="connsiteX36" fmla="*/ 166973 w 343090"/>
                <a:gd name="connsiteY36" fmla="*/ 0 h 432339"/>
                <a:gd name="connsiteX37" fmla="*/ 156400 w 343090"/>
                <a:gd name="connsiteY37" fmla="*/ 16097 h 432339"/>
                <a:gd name="connsiteX38" fmla="*/ 149447 w 343090"/>
                <a:gd name="connsiteY38" fmla="*/ 36957 h 432339"/>
                <a:gd name="connsiteX39" fmla="*/ 131921 w 343090"/>
                <a:gd name="connsiteY39" fmla="*/ 39148 h 432339"/>
                <a:gd name="connsiteX40" fmla="*/ 113252 w 343090"/>
                <a:gd name="connsiteY40" fmla="*/ 49816 h 432339"/>
                <a:gd name="connsiteX41" fmla="*/ 95726 w 343090"/>
                <a:gd name="connsiteY41" fmla="*/ 52006 h 432339"/>
                <a:gd name="connsiteX42" fmla="*/ 77057 w 343090"/>
                <a:gd name="connsiteY42" fmla="*/ 62674 h 432339"/>
                <a:gd name="connsiteX43" fmla="*/ 52578 w 343090"/>
                <a:gd name="connsiteY43" fmla="*/ 85725 h 432339"/>
                <a:gd name="connsiteX44" fmla="*/ 28099 w 343090"/>
                <a:gd name="connsiteY44" fmla="*/ 108775 h 432339"/>
                <a:gd name="connsiteX45" fmla="*/ 21717 w 343090"/>
                <a:gd name="connsiteY45" fmla="*/ 125349 h 432339"/>
                <a:gd name="connsiteX46" fmla="*/ 10573 w 343090"/>
                <a:gd name="connsiteY46" fmla="*/ 145637 h 432339"/>
                <a:gd name="connsiteX47" fmla="*/ 0 w 343090"/>
                <a:gd name="connsiteY47" fmla="*/ 161735 h 432339"/>
                <a:gd name="connsiteX48" fmla="*/ 4763 w 343090"/>
                <a:gd name="connsiteY48" fmla="*/ 192691 h 432339"/>
                <a:gd name="connsiteX49" fmla="*/ 13906 w 343090"/>
                <a:gd name="connsiteY49" fmla="*/ 224219 h 432339"/>
                <a:gd name="connsiteX50" fmla="*/ 6953 w 343090"/>
                <a:gd name="connsiteY50" fmla="*/ 245078 h 432339"/>
                <a:gd name="connsiteX51" fmla="*/ 21431 w 343090"/>
                <a:gd name="connsiteY51" fmla="*/ 268510 h 432339"/>
                <a:gd name="connsiteX52" fmla="*/ 36862 w 343090"/>
                <a:gd name="connsiteY52" fmla="*/ 283464 h 432339"/>
                <a:gd name="connsiteX53" fmla="*/ 48673 w 343090"/>
                <a:gd name="connsiteY53" fmla="*/ 363093 h 432339"/>
                <a:gd name="connsiteX54" fmla="*/ 59817 w 343090"/>
                <a:gd name="connsiteY54" fmla="*/ 377476 h 432339"/>
                <a:gd name="connsiteX55" fmla="*/ 53530 w 343090"/>
                <a:gd name="connsiteY55" fmla="*/ 394049 h 432339"/>
                <a:gd name="connsiteX56" fmla="*/ 66865 w 343090"/>
                <a:gd name="connsiteY56" fmla="*/ 426053 h 432339"/>
                <a:gd name="connsiteX57" fmla="*/ 84391 w 343090"/>
                <a:gd name="connsiteY57" fmla="*/ 423863 h 432339"/>
                <a:gd name="connsiteX58" fmla="*/ 105727 w 343090"/>
                <a:gd name="connsiteY58" fmla="*/ 426530 h 432339"/>
                <a:gd name="connsiteX59" fmla="*/ 118015 w 343090"/>
                <a:gd name="connsiteY59" fmla="*/ 432340 h 432339"/>
                <a:gd name="connsiteX60" fmla="*/ 118015 w 343090"/>
                <a:gd name="connsiteY60" fmla="*/ 432340 h 432339"/>
                <a:gd name="connsiteX61" fmla="*/ 118015 w 343090"/>
                <a:gd name="connsiteY61" fmla="*/ 432340 h 43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43090" h="432339">
                  <a:moveTo>
                    <a:pt x="118015" y="432340"/>
                  </a:moveTo>
                  <a:lnTo>
                    <a:pt x="132874" y="416814"/>
                  </a:lnTo>
                  <a:lnTo>
                    <a:pt x="150971" y="410432"/>
                  </a:lnTo>
                  <a:lnTo>
                    <a:pt x="161068" y="398621"/>
                  </a:lnTo>
                  <a:lnTo>
                    <a:pt x="177641" y="405003"/>
                  </a:lnTo>
                  <a:lnTo>
                    <a:pt x="191452" y="398050"/>
                  </a:lnTo>
                  <a:lnTo>
                    <a:pt x="207454" y="408718"/>
                  </a:lnTo>
                  <a:lnTo>
                    <a:pt x="213836" y="392144"/>
                  </a:lnTo>
                  <a:lnTo>
                    <a:pt x="230886" y="394240"/>
                  </a:lnTo>
                  <a:lnTo>
                    <a:pt x="241554" y="412909"/>
                  </a:lnTo>
                  <a:lnTo>
                    <a:pt x="258032" y="419290"/>
                  </a:lnTo>
                  <a:lnTo>
                    <a:pt x="268700" y="403193"/>
                  </a:lnTo>
                  <a:lnTo>
                    <a:pt x="279273" y="387191"/>
                  </a:lnTo>
                  <a:lnTo>
                    <a:pt x="301657" y="381286"/>
                  </a:lnTo>
                  <a:lnTo>
                    <a:pt x="316039" y="370046"/>
                  </a:lnTo>
                  <a:lnTo>
                    <a:pt x="318135" y="352901"/>
                  </a:lnTo>
                  <a:lnTo>
                    <a:pt x="320802" y="331565"/>
                  </a:lnTo>
                  <a:lnTo>
                    <a:pt x="339376" y="320802"/>
                  </a:lnTo>
                  <a:lnTo>
                    <a:pt x="323374" y="310134"/>
                  </a:lnTo>
                  <a:lnTo>
                    <a:pt x="325564" y="293084"/>
                  </a:lnTo>
                  <a:lnTo>
                    <a:pt x="319088" y="274892"/>
                  </a:lnTo>
                  <a:lnTo>
                    <a:pt x="336709" y="272701"/>
                  </a:lnTo>
                  <a:lnTo>
                    <a:pt x="343090" y="256127"/>
                  </a:lnTo>
                  <a:lnTo>
                    <a:pt x="341471" y="234220"/>
                  </a:lnTo>
                  <a:lnTo>
                    <a:pt x="330232" y="219837"/>
                  </a:lnTo>
                  <a:lnTo>
                    <a:pt x="307848" y="225743"/>
                  </a:lnTo>
                  <a:lnTo>
                    <a:pt x="292894" y="206597"/>
                  </a:lnTo>
                  <a:lnTo>
                    <a:pt x="291274" y="184690"/>
                  </a:lnTo>
                  <a:lnTo>
                    <a:pt x="285464" y="162211"/>
                  </a:lnTo>
                  <a:lnTo>
                    <a:pt x="292322" y="106680"/>
                  </a:lnTo>
                  <a:lnTo>
                    <a:pt x="299180" y="51054"/>
                  </a:lnTo>
                  <a:lnTo>
                    <a:pt x="302800" y="21146"/>
                  </a:lnTo>
                  <a:lnTo>
                    <a:pt x="277844" y="13716"/>
                  </a:lnTo>
                  <a:lnTo>
                    <a:pt x="260223" y="15907"/>
                  </a:lnTo>
                  <a:lnTo>
                    <a:pt x="234696" y="12764"/>
                  </a:lnTo>
                  <a:lnTo>
                    <a:pt x="188309" y="2667"/>
                  </a:lnTo>
                  <a:lnTo>
                    <a:pt x="166973" y="0"/>
                  </a:lnTo>
                  <a:lnTo>
                    <a:pt x="156400" y="16097"/>
                  </a:lnTo>
                  <a:lnTo>
                    <a:pt x="149447" y="36957"/>
                  </a:lnTo>
                  <a:lnTo>
                    <a:pt x="131921" y="39148"/>
                  </a:lnTo>
                  <a:lnTo>
                    <a:pt x="113252" y="49816"/>
                  </a:lnTo>
                  <a:lnTo>
                    <a:pt x="95726" y="52006"/>
                  </a:lnTo>
                  <a:lnTo>
                    <a:pt x="77057" y="62674"/>
                  </a:lnTo>
                  <a:lnTo>
                    <a:pt x="52578" y="85725"/>
                  </a:lnTo>
                  <a:lnTo>
                    <a:pt x="28099" y="108775"/>
                  </a:lnTo>
                  <a:lnTo>
                    <a:pt x="21717" y="125349"/>
                  </a:lnTo>
                  <a:lnTo>
                    <a:pt x="10573" y="145637"/>
                  </a:lnTo>
                  <a:lnTo>
                    <a:pt x="0" y="161735"/>
                  </a:lnTo>
                  <a:lnTo>
                    <a:pt x="4763" y="192691"/>
                  </a:lnTo>
                  <a:lnTo>
                    <a:pt x="13906" y="224219"/>
                  </a:lnTo>
                  <a:lnTo>
                    <a:pt x="6953" y="245078"/>
                  </a:lnTo>
                  <a:lnTo>
                    <a:pt x="21431" y="268510"/>
                  </a:lnTo>
                  <a:lnTo>
                    <a:pt x="36862" y="283464"/>
                  </a:lnTo>
                  <a:lnTo>
                    <a:pt x="48673" y="363093"/>
                  </a:lnTo>
                  <a:lnTo>
                    <a:pt x="59817" y="377476"/>
                  </a:lnTo>
                  <a:lnTo>
                    <a:pt x="53530" y="394049"/>
                  </a:lnTo>
                  <a:lnTo>
                    <a:pt x="66865" y="426053"/>
                  </a:lnTo>
                  <a:lnTo>
                    <a:pt x="84391" y="423863"/>
                  </a:lnTo>
                  <a:lnTo>
                    <a:pt x="105727" y="426530"/>
                  </a:lnTo>
                  <a:lnTo>
                    <a:pt x="118015" y="432340"/>
                  </a:lnTo>
                  <a:lnTo>
                    <a:pt x="118015" y="432340"/>
                  </a:lnTo>
                  <a:lnTo>
                    <a:pt x="118015" y="4323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9FD003B7-1B87-97F6-F247-E9DBC378F93B}"/>
                </a:ext>
              </a:extLst>
            </p:cNvPr>
            <p:cNvSpPr/>
            <p:nvPr/>
          </p:nvSpPr>
          <p:spPr>
            <a:xfrm>
              <a:off x="2847634" y="375052"/>
              <a:ext cx="515361" cy="408535"/>
            </a:xfrm>
            <a:custGeom>
              <a:avLst/>
              <a:gdLst>
                <a:gd name="connsiteX0" fmla="*/ 154972 w 306038"/>
                <a:gd name="connsiteY0" fmla="*/ 242602 h 242601"/>
                <a:gd name="connsiteX1" fmla="*/ 172498 w 306038"/>
                <a:gd name="connsiteY1" fmla="*/ 205835 h 242601"/>
                <a:gd name="connsiteX2" fmla="*/ 178784 w 306038"/>
                <a:gd name="connsiteY2" fmla="*/ 189262 h 242601"/>
                <a:gd name="connsiteX3" fmla="*/ 203168 w 306038"/>
                <a:gd name="connsiteY3" fmla="*/ 166307 h 242601"/>
                <a:gd name="connsiteX4" fmla="*/ 217456 w 306038"/>
                <a:gd name="connsiteY4" fmla="*/ 155162 h 242601"/>
                <a:gd name="connsiteX5" fmla="*/ 236601 w 306038"/>
                <a:gd name="connsiteY5" fmla="*/ 140208 h 242601"/>
                <a:gd name="connsiteX6" fmla="*/ 259366 w 306038"/>
                <a:gd name="connsiteY6" fmla="*/ 130016 h 242601"/>
                <a:gd name="connsiteX7" fmla="*/ 282226 w 306038"/>
                <a:gd name="connsiteY7" fmla="*/ 119825 h 242601"/>
                <a:gd name="connsiteX8" fmla="*/ 299656 w 306038"/>
                <a:gd name="connsiteY8" fmla="*/ 117634 h 242601"/>
                <a:gd name="connsiteX9" fmla="*/ 306038 w 306038"/>
                <a:gd name="connsiteY9" fmla="*/ 101156 h 242601"/>
                <a:gd name="connsiteX10" fmla="*/ 303943 w 306038"/>
                <a:gd name="connsiteY10" fmla="*/ 83630 h 242601"/>
                <a:gd name="connsiteX11" fmla="*/ 283178 w 306038"/>
                <a:gd name="connsiteY11" fmla="*/ 76676 h 242601"/>
                <a:gd name="connsiteX12" fmla="*/ 240792 w 306038"/>
                <a:gd name="connsiteY12" fmla="*/ 71437 h 242601"/>
                <a:gd name="connsiteX13" fmla="*/ 151638 w 306038"/>
                <a:gd name="connsiteY13" fmla="*/ 60484 h 242601"/>
                <a:gd name="connsiteX14" fmla="*/ 118205 w 306038"/>
                <a:gd name="connsiteY14" fmla="*/ 52007 h 242601"/>
                <a:gd name="connsiteX15" fmla="*/ 104299 w 306038"/>
                <a:gd name="connsiteY15" fmla="*/ 24384 h 242601"/>
                <a:gd name="connsiteX16" fmla="*/ 97917 w 306038"/>
                <a:gd name="connsiteY16" fmla="*/ 6286 h 242601"/>
                <a:gd name="connsiteX17" fmla="*/ 68199 w 306038"/>
                <a:gd name="connsiteY17" fmla="*/ 2572 h 242601"/>
                <a:gd name="connsiteX18" fmla="*/ 46958 w 306038"/>
                <a:gd name="connsiteY18" fmla="*/ 0 h 242601"/>
                <a:gd name="connsiteX19" fmla="*/ 50197 w 306038"/>
                <a:gd name="connsiteY19" fmla="*/ 43625 h 242601"/>
                <a:gd name="connsiteX20" fmla="*/ 20479 w 306038"/>
                <a:gd name="connsiteY20" fmla="*/ 40005 h 242601"/>
                <a:gd name="connsiteX21" fmla="*/ 16859 w 306038"/>
                <a:gd name="connsiteY21" fmla="*/ 104394 h 242601"/>
                <a:gd name="connsiteX22" fmla="*/ 14288 w 306038"/>
                <a:gd name="connsiteY22" fmla="*/ 125730 h 242601"/>
                <a:gd name="connsiteX23" fmla="*/ 14288 w 306038"/>
                <a:gd name="connsiteY23" fmla="*/ 160306 h 242601"/>
                <a:gd name="connsiteX24" fmla="*/ 0 w 306038"/>
                <a:gd name="connsiteY24" fmla="*/ 171545 h 242601"/>
                <a:gd name="connsiteX25" fmla="*/ 15907 w 306038"/>
                <a:gd name="connsiteY25" fmla="*/ 182118 h 242601"/>
                <a:gd name="connsiteX26" fmla="*/ 12192 w 306038"/>
                <a:gd name="connsiteY26" fmla="*/ 211931 h 242601"/>
                <a:gd name="connsiteX27" fmla="*/ 18097 w 306038"/>
                <a:gd name="connsiteY27" fmla="*/ 234315 h 242601"/>
                <a:gd name="connsiteX28" fmla="*/ 36671 w 306038"/>
                <a:gd name="connsiteY28" fmla="*/ 223647 h 242601"/>
                <a:gd name="connsiteX29" fmla="*/ 35528 w 306038"/>
                <a:gd name="connsiteY29" fmla="*/ 197549 h 242601"/>
                <a:gd name="connsiteX30" fmla="*/ 56197 w 306038"/>
                <a:gd name="connsiteY30" fmla="*/ 169831 h 242601"/>
                <a:gd name="connsiteX31" fmla="*/ 72676 w 306038"/>
                <a:gd name="connsiteY31" fmla="*/ 176212 h 242601"/>
                <a:gd name="connsiteX32" fmla="*/ 86487 w 306038"/>
                <a:gd name="connsiteY32" fmla="*/ 203835 h 242601"/>
                <a:gd name="connsiteX33" fmla="*/ 102965 w 306038"/>
                <a:gd name="connsiteY33" fmla="*/ 210217 h 242601"/>
                <a:gd name="connsiteX34" fmla="*/ 127921 w 306038"/>
                <a:gd name="connsiteY34" fmla="*/ 217551 h 242601"/>
                <a:gd name="connsiteX35" fmla="*/ 142780 w 306038"/>
                <a:gd name="connsiteY35" fmla="*/ 236696 h 242601"/>
                <a:gd name="connsiteX36" fmla="*/ 154972 w 306038"/>
                <a:gd name="connsiteY36" fmla="*/ 242602 h 242601"/>
                <a:gd name="connsiteX37" fmla="*/ 154972 w 306038"/>
                <a:gd name="connsiteY37" fmla="*/ 242602 h 242601"/>
                <a:gd name="connsiteX38" fmla="*/ 154972 w 306038"/>
                <a:gd name="connsiteY38" fmla="*/ 242602 h 24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06038" h="242601">
                  <a:moveTo>
                    <a:pt x="154972" y="242602"/>
                  </a:moveTo>
                  <a:lnTo>
                    <a:pt x="172498" y="205835"/>
                  </a:lnTo>
                  <a:lnTo>
                    <a:pt x="178784" y="189262"/>
                  </a:lnTo>
                  <a:lnTo>
                    <a:pt x="203168" y="166307"/>
                  </a:lnTo>
                  <a:lnTo>
                    <a:pt x="217456" y="155162"/>
                  </a:lnTo>
                  <a:lnTo>
                    <a:pt x="236601" y="140208"/>
                  </a:lnTo>
                  <a:lnTo>
                    <a:pt x="259366" y="130016"/>
                  </a:lnTo>
                  <a:lnTo>
                    <a:pt x="282226" y="119825"/>
                  </a:lnTo>
                  <a:lnTo>
                    <a:pt x="299656" y="117634"/>
                  </a:lnTo>
                  <a:lnTo>
                    <a:pt x="306038" y="101156"/>
                  </a:lnTo>
                  <a:lnTo>
                    <a:pt x="303943" y="83630"/>
                  </a:lnTo>
                  <a:lnTo>
                    <a:pt x="283178" y="76676"/>
                  </a:lnTo>
                  <a:lnTo>
                    <a:pt x="240792" y="71437"/>
                  </a:lnTo>
                  <a:lnTo>
                    <a:pt x="151638" y="60484"/>
                  </a:lnTo>
                  <a:lnTo>
                    <a:pt x="118205" y="52007"/>
                  </a:lnTo>
                  <a:lnTo>
                    <a:pt x="104299" y="24384"/>
                  </a:lnTo>
                  <a:lnTo>
                    <a:pt x="97917" y="6286"/>
                  </a:lnTo>
                  <a:lnTo>
                    <a:pt x="68199" y="2572"/>
                  </a:lnTo>
                  <a:lnTo>
                    <a:pt x="46958" y="0"/>
                  </a:lnTo>
                  <a:lnTo>
                    <a:pt x="50197" y="43625"/>
                  </a:lnTo>
                  <a:lnTo>
                    <a:pt x="20479" y="40005"/>
                  </a:lnTo>
                  <a:lnTo>
                    <a:pt x="16859" y="104394"/>
                  </a:lnTo>
                  <a:lnTo>
                    <a:pt x="14288" y="125730"/>
                  </a:lnTo>
                  <a:lnTo>
                    <a:pt x="14288" y="160306"/>
                  </a:lnTo>
                  <a:lnTo>
                    <a:pt x="0" y="171545"/>
                  </a:lnTo>
                  <a:lnTo>
                    <a:pt x="15907" y="182118"/>
                  </a:lnTo>
                  <a:lnTo>
                    <a:pt x="12192" y="211931"/>
                  </a:lnTo>
                  <a:lnTo>
                    <a:pt x="18097" y="234315"/>
                  </a:lnTo>
                  <a:lnTo>
                    <a:pt x="36671" y="223647"/>
                  </a:lnTo>
                  <a:lnTo>
                    <a:pt x="35528" y="197549"/>
                  </a:lnTo>
                  <a:lnTo>
                    <a:pt x="56197" y="169831"/>
                  </a:lnTo>
                  <a:lnTo>
                    <a:pt x="72676" y="176212"/>
                  </a:lnTo>
                  <a:lnTo>
                    <a:pt x="86487" y="203835"/>
                  </a:lnTo>
                  <a:lnTo>
                    <a:pt x="102965" y="210217"/>
                  </a:lnTo>
                  <a:lnTo>
                    <a:pt x="127921" y="217551"/>
                  </a:lnTo>
                  <a:lnTo>
                    <a:pt x="142780" y="236696"/>
                  </a:lnTo>
                  <a:lnTo>
                    <a:pt x="154972" y="242602"/>
                  </a:lnTo>
                  <a:lnTo>
                    <a:pt x="154972" y="242602"/>
                  </a:lnTo>
                  <a:lnTo>
                    <a:pt x="154972" y="24260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115F00A-F992-B9FE-07F9-C7830ED22C19}"/>
                </a:ext>
              </a:extLst>
            </p:cNvPr>
            <p:cNvSpPr/>
            <p:nvPr/>
          </p:nvSpPr>
          <p:spPr>
            <a:xfrm>
              <a:off x="3207889" y="1138390"/>
              <a:ext cx="710566" cy="640310"/>
            </a:xfrm>
            <a:custGeom>
              <a:avLst/>
              <a:gdLst>
                <a:gd name="connsiteX0" fmla="*/ 392144 w 421957"/>
                <a:gd name="connsiteY0" fmla="*/ 380238 h 380237"/>
                <a:gd name="connsiteX1" fmla="*/ 411289 w 421957"/>
                <a:gd name="connsiteY1" fmla="*/ 365284 h 380237"/>
                <a:gd name="connsiteX2" fmla="*/ 421957 w 421957"/>
                <a:gd name="connsiteY2" fmla="*/ 349282 h 380237"/>
                <a:gd name="connsiteX3" fmla="*/ 404908 w 421957"/>
                <a:gd name="connsiteY3" fmla="*/ 347186 h 380237"/>
                <a:gd name="connsiteX4" fmla="*/ 386810 w 421957"/>
                <a:gd name="connsiteY4" fmla="*/ 353568 h 380237"/>
                <a:gd name="connsiteX5" fmla="*/ 402717 w 421957"/>
                <a:gd name="connsiteY5" fmla="*/ 329565 h 380237"/>
                <a:gd name="connsiteX6" fmla="*/ 418147 w 421957"/>
                <a:gd name="connsiteY6" fmla="*/ 309848 h 380237"/>
                <a:gd name="connsiteX7" fmla="*/ 387858 w 421957"/>
                <a:gd name="connsiteY7" fmla="*/ 310420 h 380237"/>
                <a:gd name="connsiteX8" fmla="*/ 402717 w 421957"/>
                <a:gd name="connsiteY8" fmla="*/ 294894 h 380237"/>
                <a:gd name="connsiteX9" fmla="*/ 405289 w 421957"/>
                <a:gd name="connsiteY9" fmla="*/ 273653 h 380237"/>
                <a:gd name="connsiteX10" fmla="*/ 393573 w 421957"/>
                <a:gd name="connsiteY10" fmla="*/ 228886 h 380237"/>
                <a:gd name="connsiteX11" fmla="*/ 393001 w 421957"/>
                <a:gd name="connsiteY11" fmla="*/ 198501 h 380237"/>
                <a:gd name="connsiteX12" fmla="*/ 412623 w 421957"/>
                <a:gd name="connsiteY12" fmla="*/ 179261 h 380237"/>
                <a:gd name="connsiteX13" fmla="*/ 414719 w 421957"/>
                <a:gd name="connsiteY13" fmla="*/ 162211 h 380237"/>
                <a:gd name="connsiteX14" fmla="*/ 403574 w 421957"/>
                <a:gd name="connsiteY14" fmla="*/ 147828 h 380237"/>
                <a:gd name="connsiteX15" fmla="*/ 389191 w 421957"/>
                <a:gd name="connsiteY15" fmla="*/ 124492 h 380237"/>
                <a:gd name="connsiteX16" fmla="*/ 372618 w 421957"/>
                <a:gd name="connsiteY16" fmla="*/ 83439 h 380237"/>
                <a:gd name="connsiteX17" fmla="*/ 336328 w 421957"/>
                <a:gd name="connsiteY17" fmla="*/ 61722 h 380237"/>
                <a:gd name="connsiteX18" fmla="*/ 318802 w 421957"/>
                <a:gd name="connsiteY18" fmla="*/ 63818 h 380237"/>
                <a:gd name="connsiteX19" fmla="*/ 308705 w 421957"/>
                <a:gd name="connsiteY19" fmla="*/ 75533 h 380237"/>
                <a:gd name="connsiteX20" fmla="*/ 292703 w 421957"/>
                <a:gd name="connsiteY20" fmla="*/ 64960 h 380237"/>
                <a:gd name="connsiteX21" fmla="*/ 291084 w 421957"/>
                <a:gd name="connsiteY21" fmla="*/ 43148 h 380237"/>
                <a:gd name="connsiteX22" fmla="*/ 270891 w 421957"/>
                <a:gd name="connsiteY22" fmla="*/ 31909 h 380237"/>
                <a:gd name="connsiteX23" fmla="*/ 263938 w 421957"/>
                <a:gd name="connsiteY23" fmla="*/ 18098 h 380237"/>
                <a:gd name="connsiteX24" fmla="*/ 257556 w 421957"/>
                <a:gd name="connsiteY24" fmla="*/ 0 h 380237"/>
                <a:gd name="connsiteX25" fmla="*/ 239458 w 421957"/>
                <a:gd name="connsiteY25" fmla="*/ 6477 h 380237"/>
                <a:gd name="connsiteX26" fmla="*/ 217075 w 421957"/>
                <a:gd name="connsiteY26" fmla="*/ 12287 h 380237"/>
                <a:gd name="connsiteX27" fmla="*/ 206978 w 421957"/>
                <a:gd name="connsiteY27" fmla="*/ 24098 h 380237"/>
                <a:gd name="connsiteX28" fmla="*/ 200120 w 421957"/>
                <a:gd name="connsiteY28" fmla="*/ 44863 h 380237"/>
                <a:gd name="connsiteX29" fmla="*/ 179356 w 421957"/>
                <a:gd name="connsiteY29" fmla="*/ 38005 h 380237"/>
                <a:gd name="connsiteX30" fmla="*/ 168688 w 421957"/>
                <a:gd name="connsiteY30" fmla="*/ 19336 h 380237"/>
                <a:gd name="connsiteX31" fmla="*/ 152209 w 421957"/>
                <a:gd name="connsiteY31" fmla="*/ 12954 h 380237"/>
                <a:gd name="connsiteX32" fmla="*/ 149542 w 421957"/>
                <a:gd name="connsiteY32" fmla="*/ 34290 h 380237"/>
                <a:gd name="connsiteX33" fmla="*/ 133064 w 421957"/>
                <a:gd name="connsiteY33" fmla="*/ 27908 h 380237"/>
                <a:gd name="connsiteX34" fmla="*/ 115443 w 421957"/>
                <a:gd name="connsiteY34" fmla="*/ 30099 h 380237"/>
                <a:gd name="connsiteX35" fmla="*/ 98965 w 421957"/>
                <a:gd name="connsiteY35" fmla="*/ 23717 h 380237"/>
                <a:gd name="connsiteX36" fmla="*/ 88868 w 421957"/>
                <a:gd name="connsiteY36" fmla="*/ 35433 h 380237"/>
                <a:gd name="connsiteX37" fmla="*/ 69723 w 421957"/>
                <a:gd name="connsiteY37" fmla="*/ 50387 h 380237"/>
                <a:gd name="connsiteX38" fmla="*/ 52673 w 421957"/>
                <a:gd name="connsiteY38" fmla="*/ 48292 h 380237"/>
                <a:gd name="connsiteX39" fmla="*/ 34671 w 421957"/>
                <a:gd name="connsiteY39" fmla="*/ 54769 h 380237"/>
                <a:gd name="connsiteX40" fmla="*/ 18669 w 421957"/>
                <a:gd name="connsiteY40" fmla="*/ 44101 h 380237"/>
                <a:gd name="connsiteX41" fmla="*/ 0 w 421957"/>
                <a:gd name="connsiteY41" fmla="*/ 54769 h 380237"/>
                <a:gd name="connsiteX42" fmla="*/ 2191 w 421957"/>
                <a:gd name="connsiteY42" fmla="*/ 72390 h 380237"/>
                <a:gd name="connsiteX43" fmla="*/ 13430 w 421957"/>
                <a:gd name="connsiteY43" fmla="*/ 86773 h 380237"/>
                <a:gd name="connsiteX44" fmla="*/ 7048 w 421957"/>
                <a:gd name="connsiteY44" fmla="*/ 103251 h 380237"/>
                <a:gd name="connsiteX45" fmla="*/ 18193 w 421957"/>
                <a:gd name="connsiteY45" fmla="*/ 117634 h 380237"/>
                <a:gd name="connsiteX46" fmla="*/ 24670 w 421957"/>
                <a:gd name="connsiteY46" fmla="*/ 135731 h 380237"/>
                <a:gd name="connsiteX47" fmla="*/ 30480 w 421957"/>
                <a:gd name="connsiteY47" fmla="*/ 158115 h 380237"/>
                <a:gd name="connsiteX48" fmla="*/ 46006 w 421957"/>
                <a:gd name="connsiteY48" fmla="*/ 207645 h 380237"/>
                <a:gd name="connsiteX49" fmla="*/ 62008 w 421957"/>
                <a:gd name="connsiteY49" fmla="*/ 218218 h 380237"/>
                <a:gd name="connsiteX50" fmla="*/ 103537 w 421957"/>
                <a:gd name="connsiteY50" fmla="*/ 266700 h 380237"/>
                <a:gd name="connsiteX51" fmla="*/ 114776 w 421957"/>
                <a:gd name="connsiteY51" fmla="*/ 281083 h 380237"/>
                <a:gd name="connsiteX52" fmla="*/ 148876 w 421957"/>
                <a:gd name="connsiteY52" fmla="*/ 319850 h 380237"/>
                <a:gd name="connsiteX53" fmla="*/ 160115 w 421957"/>
                <a:gd name="connsiteY53" fmla="*/ 334232 h 380237"/>
                <a:gd name="connsiteX54" fmla="*/ 161734 w 421957"/>
                <a:gd name="connsiteY54" fmla="*/ 356045 h 380237"/>
                <a:gd name="connsiteX55" fmla="*/ 182975 w 421957"/>
                <a:gd name="connsiteY55" fmla="*/ 358712 h 380237"/>
                <a:gd name="connsiteX56" fmla="*/ 209645 w 421957"/>
                <a:gd name="connsiteY56" fmla="*/ 353378 h 380237"/>
                <a:gd name="connsiteX57" fmla="*/ 231457 w 421957"/>
                <a:gd name="connsiteY57" fmla="*/ 351663 h 380237"/>
                <a:gd name="connsiteX58" fmla="*/ 258032 w 421957"/>
                <a:gd name="connsiteY58" fmla="*/ 346329 h 380237"/>
                <a:gd name="connsiteX59" fmla="*/ 274034 w 421957"/>
                <a:gd name="connsiteY59" fmla="*/ 356997 h 380237"/>
                <a:gd name="connsiteX60" fmla="*/ 300609 w 421957"/>
                <a:gd name="connsiteY60" fmla="*/ 351568 h 380237"/>
                <a:gd name="connsiteX61" fmla="*/ 321373 w 421957"/>
                <a:gd name="connsiteY61" fmla="*/ 358426 h 380237"/>
                <a:gd name="connsiteX62" fmla="*/ 342138 w 421957"/>
                <a:gd name="connsiteY62" fmla="*/ 365379 h 380237"/>
                <a:gd name="connsiteX63" fmla="*/ 362903 w 421957"/>
                <a:gd name="connsiteY63" fmla="*/ 372237 h 380237"/>
                <a:gd name="connsiteX64" fmla="*/ 380429 w 421957"/>
                <a:gd name="connsiteY64" fmla="*/ 370046 h 380237"/>
                <a:gd name="connsiteX65" fmla="*/ 392144 w 421957"/>
                <a:gd name="connsiteY65" fmla="*/ 380238 h 380237"/>
                <a:gd name="connsiteX66" fmla="*/ 392144 w 421957"/>
                <a:gd name="connsiteY66" fmla="*/ 380238 h 380237"/>
                <a:gd name="connsiteX67" fmla="*/ 392144 w 421957"/>
                <a:gd name="connsiteY67" fmla="*/ 380238 h 38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21957" h="380237">
                  <a:moveTo>
                    <a:pt x="392144" y="380238"/>
                  </a:moveTo>
                  <a:lnTo>
                    <a:pt x="411289" y="365284"/>
                  </a:lnTo>
                  <a:lnTo>
                    <a:pt x="421957" y="349282"/>
                  </a:lnTo>
                  <a:lnTo>
                    <a:pt x="404908" y="347186"/>
                  </a:lnTo>
                  <a:lnTo>
                    <a:pt x="386810" y="353568"/>
                  </a:lnTo>
                  <a:lnTo>
                    <a:pt x="402717" y="329565"/>
                  </a:lnTo>
                  <a:lnTo>
                    <a:pt x="418147" y="309848"/>
                  </a:lnTo>
                  <a:lnTo>
                    <a:pt x="387858" y="310420"/>
                  </a:lnTo>
                  <a:lnTo>
                    <a:pt x="402717" y="294894"/>
                  </a:lnTo>
                  <a:lnTo>
                    <a:pt x="405289" y="273653"/>
                  </a:lnTo>
                  <a:lnTo>
                    <a:pt x="393573" y="228886"/>
                  </a:lnTo>
                  <a:lnTo>
                    <a:pt x="393001" y="198501"/>
                  </a:lnTo>
                  <a:lnTo>
                    <a:pt x="412623" y="179261"/>
                  </a:lnTo>
                  <a:lnTo>
                    <a:pt x="414719" y="162211"/>
                  </a:lnTo>
                  <a:lnTo>
                    <a:pt x="403574" y="147828"/>
                  </a:lnTo>
                  <a:lnTo>
                    <a:pt x="389191" y="124492"/>
                  </a:lnTo>
                  <a:lnTo>
                    <a:pt x="372618" y="83439"/>
                  </a:lnTo>
                  <a:lnTo>
                    <a:pt x="336328" y="61722"/>
                  </a:lnTo>
                  <a:lnTo>
                    <a:pt x="318802" y="63818"/>
                  </a:lnTo>
                  <a:lnTo>
                    <a:pt x="308705" y="75533"/>
                  </a:lnTo>
                  <a:lnTo>
                    <a:pt x="292703" y="64960"/>
                  </a:lnTo>
                  <a:lnTo>
                    <a:pt x="291084" y="43148"/>
                  </a:lnTo>
                  <a:lnTo>
                    <a:pt x="270891" y="31909"/>
                  </a:lnTo>
                  <a:lnTo>
                    <a:pt x="263938" y="18098"/>
                  </a:lnTo>
                  <a:lnTo>
                    <a:pt x="257556" y="0"/>
                  </a:lnTo>
                  <a:lnTo>
                    <a:pt x="239458" y="6477"/>
                  </a:lnTo>
                  <a:lnTo>
                    <a:pt x="217075" y="12287"/>
                  </a:lnTo>
                  <a:lnTo>
                    <a:pt x="206978" y="24098"/>
                  </a:lnTo>
                  <a:lnTo>
                    <a:pt x="200120" y="44863"/>
                  </a:lnTo>
                  <a:lnTo>
                    <a:pt x="179356" y="38005"/>
                  </a:lnTo>
                  <a:lnTo>
                    <a:pt x="168688" y="19336"/>
                  </a:lnTo>
                  <a:lnTo>
                    <a:pt x="152209" y="12954"/>
                  </a:lnTo>
                  <a:lnTo>
                    <a:pt x="149542" y="34290"/>
                  </a:lnTo>
                  <a:lnTo>
                    <a:pt x="133064" y="27908"/>
                  </a:lnTo>
                  <a:lnTo>
                    <a:pt x="115443" y="30099"/>
                  </a:lnTo>
                  <a:lnTo>
                    <a:pt x="98965" y="23717"/>
                  </a:lnTo>
                  <a:lnTo>
                    <a:pt x="88868" y="35433"/>
                  </a:lnTo>
                  <a:lnTo>
                    <a:pt x="69723" y="50387"/>
                  </a:lnTo>
                  <a:lnTo>
                    <a:pt x="52673" y="48292"/>
                  </a:lnTo>
                  <a:lnTo>
                    <a:pt x="34671" y="54769"/>
                  </a:lnTo>
                  <a:lnTo>
                    <a:pt x="18669" y="44101"/>
                  </a:lnTo>
                  <a:lnTo>
                    <a:pt x="0" y="54769"/>
                  </a:lnTo>
                  <a:lnTo>
                    <a:pt x="2191" y="72390"/>
                  </a:lnTo>
                  <a:lnTo>
                    <a:pt x="13430" y="86773"/>
                  </a:lnTo>
                  <a:lnTo>
                    <a:pt x="7048" y="103251"/>
                  </a:lnTo>
                  <a:lnTo>
                    <a:pt x="18193" y="117634"/>
                  </a:lnTo>
                  <a:lnTo>
                    <a:pt x="24670" y="135731"/>
                  </a:lnTo>
                  <a:lnTo>
                    <a:pt x="30480" y="158115"/>
                  </a:lnTo>
                  <a:lnTo>
                    <a:pt x="46006" y="207645"/>
                  </a:lnTo>
                  <a:lnTo>
                    <a:pt x="62008" y="218218"/>
                  </a:lnTo>
                  <a:lnTo>
                    <a:pt x="103537" y="266700"/>
                  </a:lnTo>
                  <a:lnTo>
                    <a:pt x="114776" y="281083"/>
                  </a:lnTo>
                  <a:lnTo>
                    <a:pt x="148876" y="319850"/>
                  </a:lnTo>
                  <a:lnTo>
                    <a:pt x="160115" y="334232"/>
                  </a:lnTo>
                  <a:lnTo>
                    <a:pt x="161734" y="356045"/>
                  </a:lnTo>
                  <a:lnTo>
                    <a:pt x="182975" y="358712"/>
                  </a:lnTo>
                  <a:lnTo>
                    <a:pt x="209645" y="353378"/>
                  </a:lnTo>
                  <a:lnTo>
                    <a:pt x="231457" y="351663"/>
                  </a:lnTo>
                  <a:lnTo>
                    <a:pt x="258032" y="346329"/>
                  </a:lnTo>
                  <a:lnTo>
                    <a:pt x="274034" y="356997"/>
                  </a:lnTo>
                  <a:lnTo>
                    <a:pt x="300609" y="351568"/>
                  </a:lnTo>
                  <a:lnTo>
                    <a:pt x="321373" y="358426"/>
                  </a:lnTo>
                  <a:lnTo>
                    <a:pt x="342138" y="365379"/>
                  </a:lnTo>
                  <a:lnTo>
                    <a:pt x="362903" y="372237"/>
                  </a:lnTo>
                  <a:lnTo>
                    <a:pt x="380429" y="370046"/>
                  </a:lnTo>
                  <a:lnTo>
                    <a:pt x="392144" y="380238"/>
                  </a:lnTo>
                  <a:lnTo>
                    <a:pt x="392144" y="380238"/>
                  </a:lnTo>
                  <a:lnTo>
                    <a:pt x="392144" y="38023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D66F622D-2027-CB6D-8971-6C5B0D62F1D6}"/>
                </a:ext>
              </a:extLst>
            </p:cNvPr>
            <p:cNvSpPr/>
            <p:nvPr/>
          </p:nvSpPr>
          <p:spPr>
            <a:xfrm>
              <a:off x="3582421" y="322441"/>
              <a:ext cx="579681" cy="641114"/>
            </a:xfrm>
            <a:custGeom>
              <a:avLst/>
              <a:gdLst>
                <a:gd name="connsiteX0" fmla="*/ 211455 w 344233"/>
                <a:gd name="connsiteY0" fmla="*/ 380714 h 380714"/>
                <a:gd name="connsiteX1" fmla="*/ 225838 w 344233"/>
                <a:gd name="connsiteY1" fmla="*/ 369570 h 380714"/>
                <a:gd name="connsiteX2" fmla="*/ 243364 w 344233"/>
                <a:gd name="connsiteY2" fmla="*/ 367379 h 380714"/>
                <a:gd name="connsiteX3" fmla="*/ 261461 w 344233"/>
                <a:gd name="connsiteY3" fmla="*/ 360902 h 380714"/>
                <a:gd name="connsiteX4" fmla="*/ 281749 w 344233"/>
                <a:gd name="connsiteY4" fmla="*/ 372142 h 380714"/>
                <a:gd name="connsiteX5" fmla="*/ 292322 w 344233"/>
                <a:gd name="connsiteY5" fmla="*/ 356140 h 380714"/>
                <a:gd name="connsiteX6" fmla="*/ 310420 w 344233"/>
                <a:gd name="connsiteY6" fmla="*/ 349663 h 380714"/>
                <a:gd name="connsiteX7" fmla="*/ 304514 w 344233"/>
                <a:gd name="connsiteY7" fmla="*/ 327279 h 380714"/>
                <a:gd name="connsiteX8" fmla="*/ 325850 w 344233"/>
                <a:gd name="connsiteY8" fmla="*/ 329946 h 380714"/>
                <a:gd name="connsiteX9" fmla="*/ 328993 w 344233"/>
                <a:gd name="connsiteY9" fmla="*/ 304324 h 380714"/>
                <a:gd name="connsiteX10" fmla="*/ 343376 w 344233"/>
                <a:gd name="connsiteY10" fmla="*/ 293180 h 380714"/>
                <a:gd name="connsiteX11" fmla="*/ 341757 w 344233"/>
                <a:gd name="connsiteY11" fmla="*/ 271272 h 380714"/>
                <a:gd name="connsiteX12" fmla="*/ 339947 w 344233"/>
                <a:gd name="connsiteY12" fmla="*/ 180213 h 380714"/>
                <a:gd name="connsiteX13" fmla="*/ 344233 w 344233"/>
                <a:gd name="connsiteY13" fmla="*/ 146114 h 380714"/>
                <a:gd name="connsiteX14" fmla="*/ 328231 w 344233"/>
                <a:gd name="connsiteY14" fmla="*/ 135446 h 380714"/>
                <a:gd name="connsiteX15" fmla="*/ 321850 w 344233"/>
                <a:gd name="connsiteY15" fmla="*/ 117348 h 380714"/>
                <a:gd name="connsiteX16" fmla="*/ 310610 w 344233"/>
                <a:gd name="connsiteY16" fmla="*/ 102965 h 380714"/>
                <a:gd name="connsiteX17" fmla="*/ 279654 w 344233"/>
                <a:gd name="connsiteY17" fmla="*/ 73152 h 380714"/>
                <a:gd name="connsiteX18" fmla="*/ 277558 w 344233"/>
                <a:gd name="connsiteY18" fmla="*/ 55626 h 380714"/>
                <a:gd name="connsiteX19" fmla="*/ 255746 w 344233"/>
                <a:gd name="connsiteY19" fmla="*/ 57245 h 380714"/>
                <a:gd name="connsiteX20" fmla="*/ 234982 w 344233"/>
                <a:gd name="connsiteY20" fmla="*/ 50387 h 380714"/>
                <a:gd name="connsiteX21" fmla="*/ 218408 w 344233"/>
                <a:gd name="connsiteY21" fmla="*/ 44005 h 380714"/>
                <a:gd name="connsiteX22" fmla="*/ 202501 w 344233"/>
                <a:gd name="connsiteY22" fmla="*/ 33338 h 380714"/>
                <a:gd name="connsiteX23" fmla="*/ 177451 w 344233"/>
                <a:gd name="connsiteY23" fmla="*/ 25908 h 380714"/>
                <a:gd name="connsiteX24" fmla="*/ 151352 w 344233"/>
                <a:gd name="connsiteY24" fmla="*/ 27051 h 380714"/>
                <a:gd name="connsiteX25" fmla="*/ 144399 w 344233"/>
                <a:gd name="connsiteY25" fmla="*/ 13240 h 380714"/>
                <a:gd name="connsiteX26" fmla="*/ 107156 w 344233"/>
                <a:gd name="connsiteY26" fmla="*/ 0 h 380714"/>
                <a:gd name="connsiteX27" fmla="*/ 126301 w 344233"/>
                <a:gd name="connsiteY27" fmla="*/ 19622 h 380714"/>
                <a:gd name="connsiteX28" fmla="*/ 91249 w 344233"/>
                <a:gd name="connsiteY28" fmla="*/ 24003 h 380714"/>
                <a:gd name="connsiteX29" fmla="*/ 76771 w 344233"/>
                <a:gd name="connsiteY29" fmla="*/ 572 h 380714"/>
                <a:gd name="connsiteX30" fmla="*/ 31051 w 344233"/>
                <a:gd name="connsiteY30" fmla="*/ 20860 h 380714"/>
                <a:gd name="connsiteX31" fmla="*/ 27432 w 344233"/>
                <a:gd name="connsiteY31" fmla="*/ 50673 h 380714"/>
                <a:gd name="connsiteX32" fmla="*/ 20002 w 344233"/>
                <a:gd name="connsiteY32" fmla="*/ 110395 h 380714"/>
                <a:gd name="connsiteX33" fmla="*/ 17431 w 344233"/>
                <a:gd name="connsiteY33" fmla="*/ 131731 h 380714"/>
                <a:gd name="connsiteX34" fmla="*/ 14764 w 344233"/>
                <a:gd name="connsiteY34" fmla="*/ 153067 h 380714"/>
                <a:gd name="connsiteX35" fmla="*/ 8477 w 344233"/>
                <a:gd name="connsiteY35" fmla="*/ 204216 h 380714"/>
                <a:gd name="connsiteX36" fmla="*/ 0 w 344233"/>
                <a:gd name="connsiteY36" fmla="*/ 272415 h 380714"/>
                <a:gd name="connsiteX37" fmla="*/ 5905 w 344233"/>
                <a:gd name="connsiteY37" fmla="*/ 294799 h 380714"/>
                <a:gd name="connsiteX38" fmla="*/ 8096 w 344233"/>
                <a:gd name="connsiteY38" fmla="*/ 312325 h 380714"/>
                <a:gd name="connsiteX39" fmla="*/ 18764 w 344233"/>
                <a:gd name="connsiteY39" fmla="*/ 330994 h 380714"/>
                <a:gd name="connsiteX40" fmla="*/ 35814 w 344233"/>
                <a:gd name="connsiteY40" fmla="*/ 333089 h 380714"/>
                <a:gd name="connsiteX41" fmla="*/ 52292 w 344233"/>
                <a:gd name="connsiteY41" fmla="*/ 339471 h 380714"/>
                <a:gd name="connsiteX42" fmla="*/ 69818 w 344233"/>
                <a:gd name="connsiteY42" fmla="*/ 337280 h 380714"/>
                <a:gd name="connsiteX43" fmla="*/ 85344 w 344233"/>
                <a:gd name="connsiteY43" fmla="*/ 352139 h 380714"/>
                <a:gd name="connsiteX44" fmla="*/ 101251 w 344233"/>
                <a:gd name="connsiteY44" fmla="*/ 362807 h 380714"/>
                <a:gd name="connsiteX45" fmla="*/ 115157 w 344233"/>
                <a:gd name="connsiteY45" fmla="*/ 355854 h 380714"/>
                <a:gd name="connsiteX46" fmla="*/ 135922 w 344233"/>
                <a:gd name="connsiteY46" fmla="*/ 362712 h 380714"/>
                <a:gd name="connsiteX47" fmla="*/ 152876 w 344233"/>
                <a:gd name="connsiteY47" fmla="*/ 364808 h 380714"/>
                <a:gd name="connsiteX48" fmla="*/ 174212 w 344233"/>
                <a:gd name="connsiteY48" fmla="*/ 367474 h 380714"/>
                <a:gd name="connsiteX49" fmla="*/ 195453 w 344233"/>
                <a:gd name="connsiteY49" fmla="*/ 370141 h 380714"/>
                <a:gd name="connsiteX50" fmla="*/ 211455 w 344233"/>
                <a:gd name="connsiteY50" fmla="*/ 380714 h 380714"/>
                <a:gd name="connsiteX51" fmla="*/ 211455 w 344233"/>
                <a:gd name="connsiteY51" fmla="*/ 380714 h 380714"/>
                <a:gd name="connsiteX52" fmla="*/ 211455 w 344233"/>
                <a:gd name="connsiteY52" fmla="*/ 380714 h 38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44233" h="380714">
                  <a:moveTo>
                    <a:pt x="211455" y="380714"/>
                  </a:moveTo>
                  <a:lnTo>
                    <a:pt x="225838" y="369570"/>
                  </a:lnTo>
                  <a:lnTo>
                    <a:pt x="243364" y="367379"/>
                  </a:lnTo>
                  <a:lnTo>
                    <a:pt x="261461" y="360902"/>
                  </a:lnTo>
                  <a:lnTo>
                    <a:pt x="281749" y="372142"/>
                  </a:lnTo>
                  <a:lnTo>
                    <a:pt x="292322" y="356140"/>
                  </a:lnTo>
                  <a:lnTo>
                    <a:pt x="310420" y="349663"/>
                  </a:lnTo>
                  <a:lnTo>
                    <a:pt x="304514" y="327279"/>
                  </a:lnTo>
                  <a:lnTo>
                    <a:pt x="325850" y="329946"/>
                  </a:lnTo>
                  <a:lnTo>
                    <a:pt x="328993" y="304324"/>
                  </a:lnTo>
                  <a:lnTo>
                    <a:pt x="343376" y="293180"/>
                  </a:lnTo>
                  <a:lnTo>
                    <a:pt x="341757" y="271272"/>
                  </a:lnTo>
                  <a:lnTo>
                    <a:pt x="339947" y="180213"/>
                  </a:lnTo>
                  <a:lnTo>
                    <a:pt x="344233" y="146114"/>
                  </a:lnTo>
                  <a:lnTo>
                    <a:pt x="328231" y="135446"/>
                  </a:lnTo>
                  <a:lnTo>
                    <a:pt x="321850" y="117348"/>
                  </a:lnTo>
                  <a:lnTo>
                    <a:pt x="310610" y="102965"/>
                  </a:lnTo>
                  <a:lnTo>
                    <a:pt x="279654" y="73152"/>
                  </a:lnTo>
                  <a:lnTo>
                    <a:pt x="277558" y="55626"/>
                  </a:lnTo>
                  <a:lnTo>
                    <a:pt x="255746" y="57245"/>
                  </a:lnTo>
                  <a:lnTo>
                    <a:pt x="234982" y="50387"/>
                  </a:lnTo>
                  <a:lnTo>
                    <a:pt x="218408" y="44005"/>
                  </a:lnTo>
                  <a:lnTo>
                    <a:pt x="202501" y="33338"/>
                  </a:lnTo>
                  <a:lnTo>
                    <a:pt x="177451" y="25908"/>
                  </a:lnTo>
                  <a:lnTo>
                    <a:pt x="151352" y="27051"/>
                  </a:lnTo>
                  <a:lnTo>
                    <a:pt x="144399" y="13240"/>
                  </a:lnTo>
                  <a:lnTo>
                    <a:pt x="107156" y="0"/>
                  </a:lnTo>
                  <a:lnTo>
                    <a:pt x="126301" y="19622"/>
                  </a:lnTo>
                  <a:lnTo>
                    <a:pt x="91249" y="24003"/>
                  </a:lnTo>
                  <a:lnTo>
                    <a:pt x="76771" y="572"/>
                  </a:lnTo>
                  <a:lnTo>
                    <a:pt x="31051" y="20860"/>
                  </a:lnTo>
                  <a:lnTo>
                    <a:pt x="27432" y="50673"/>
                  </a:lnTo>
                  <a:lnTo>
                    <a:pt x="20002" y="110395"/>
                  </a:lnTo>
                  <a:lnTo>
                    <a:pt x="17431" y="131731"/>
                  </a:lnTo>
                  <a:lnTo>
                    <a:pt x="14764" y="153067"/>
                  </a:lnTo>
                  <a:lnTo>
                    <a:pt x="8477" y="204216"/>
                  </a:lnTo>
                  <a:lnTo>
                    <a:pt x="0" y="272415"/>
                  </a:lnTo>
                  <a:lnTo>
                    <a:pt x="5905" y="294799"/>
                  </a:lnTo>
                  <a:lnTo>
                    <a:pt x="8096" y="312325"/>
                  </a:lnTo>
                  <a:lnTo>
                    <a:pt x="18764" y="330994"/>
                  </a:lnTo>
                  <a:lnTo>
                    <a:pt x="35814" y="333089"/>
                  </a:lnTo>
                  <a:lnTo>
                    <a:pt x="52292" y="339471"/>
                  </a:lnTo>
                  <a:lnTo>
                    <a:pt x="69818" y="337280"/>
                  </a:lnTo>
                  <a:lnTo>
                    <a:pt x="85344" y="352139"/>
                  </a:lnTo>
                  <a:lnTo>
                    <a:pt x="101251" y="362807"/>
                  </a:lnTo>
                  <a:lnTo>
                    <a:pt x="115157" y="355854"/>
                  </a:lnTo>
                  <a:lnTo>
                    <a:pt x="135922" y="362712"/>
                  </a:lnTo>
                  <a:lnTo>
                    <a:pt x="152876" y="364808"/>
                  </a:lnTo>
                  <a:lnTo>
                    <a:pt x="174212" y="367474"/>
                  </a:lnTo>
                  <a:lnTo>
                    <a:pt x="195453" y="370141"/>
                  </a:lnTo>
                  <a:lnTo>
                    <a:pt x="211455" y="380714"/>
                  </a:lnTo>
                  <a:lnTo>
                    <a:pt x="211455" y="380714"/>
                  </a:lnTo>
                  <a:lnTo>
                    <a:pt x="211455" y="3807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9860565F-A5EF-C51C-7D9E-481DFEBAADEE}"/>
                </a:ext>
              </a:extLst>
            </p:cNvPr>
            <p:cNvSpPr/>
            <p:nvPr/>
          </p:nvSpPr>
          <p:spPr>
            <a:xfrm>
              <a:off x="4154242" y="303834"/>
              <a:ext cx="690836" cy="816429"/>
            </a:xfrm>
            <a:custGeom>
              <a:avLst/>
              <a:gdLst>
                <a:gd name="connsiteX0" fmla="*/ 376237 w 410241"/>
                <a:gd name="connsiteY0" fmla="*/ 484823 h 484822"/>
                <a:gd name="connsiteX1" fmla="*/ 410242 w 410241"/>
                <a:gd name="connsiteY1" fmla="*/ 419862 h 484822"/>
                <a:gd name="connsiteX2" fmla="*/ 403860 w 410241"/>
                <a:gd name="connsiteY2" fmla="*/ 401765 h 484822"/>
                <a:gd name="connsiteX3" fmla="*/ 386620 w 410241"/>
                <a:gd name="connsiteY3" fmla="*/ 330518 h 484822"/>
                <a:gd name="connsiteX4" fmla="*/ 374713 w 410241"/>
                <a:gd name="connsiteY4" fmla="*/ 285750 h 484822"/>
                <a:gd name="connsiteX5" fmla="*/ 376142 w 410241"/>
                <a:gd name="connsiteY5" fmla="*/ 169164 h 484822"/>
                <a:gd name="connsiteX6" fmla="*/ 360617 w 410241"/>
                <a:gd name="connsiteY6" fmla="*/ 154305 h 484822"/>
                <a:gd name="connsiteX7" fmla="*/ 351472 w 410241"/>
                <a:gd name="connsiteY7" fmla="*/ 122873 h 484822"/>
                <a:gd name="connsiteX8" fmla="*/ 350330 w 410241"/>
                <a:gd name="connsiteY8" fmla="*/ 96774 h 484822"/>
                <a:gd name="connsiteX9" fmla="*/ 323564 w 410241"/>
                <a:gd name="connsiteY9" fmla="*/ 67532 h 484822"/>
                <a:gd name="connsiteX10" fmla="*/ 289274 w 410241"/>
                <a:gd name="connsiteY10" fmla="*/ 28766 h 484822"/>
                <a:gd name="connsiteX11" fmla="*/ 272701 w 410241"/>
                <a:gd name="connsiteY11" fmla="*/ 22384 h 484822"/>
                <a:gd name="connsiteX12" fmla="*/ 248126 w 410241"/>
                <a:gd name="connsiteY12" fmla="*/ 10668 h 484822"/>
                <a:gd name="connsiteX13" fmla="*/ 232029 w 410241"/>
                <a:gd name="connsiteY13" fmla="*/ 0 h 484822"/>
                <a:gd name="connsiteX14" fmla="*/ 214408 w 410241"/>
                <a:gd name="connsiteY14" fmla="*/ 2191 h 484822"/>
                <a:gd name="connsiteX15" fmla="*/ 200025 w 410241"/>
                <a:gd name="connsiteY15" fmla="*/ 13430 h 484822"/>
                <a:gd name="connsiteX16" fmla="*/ 183927 w 410241"/>
                <a:gd name="connsiteY16" fmla="*/ 2762 h 484822"/>
                <a:gd name="connsiteX17" fmla="*/ 162020 w 410241"/>
                <a:gd name="connsiteY17" fmla="*/ 4382 h 484822"/>
                <a:gd name="connsiteX18" fmla="*/ 139065 w 410241"/>
                <a:gd name="connsiteY18" fmla="*/ 14478 h 484822"/>
                <a:gd name="connsiteX19" fmla="*/ 119920 w 410241"/>
                <a:gd name="connsiteY19" fmla="*/ 29432 h 484822"/>
                <a:gd name="connsiteX20" fmla="*/ 117824 w 410241"/>
                <a:gd name="connsiteY20" fmla="*/ 46482 h 484822"/>
                <a:gd name="connsiteX21" fmla="*/ 96393 w 410241"/>
                <a:gd name="connsiteY21" fmla="*/ 43815 h 484822"/>
                <a:gd name="connsiteX22" fmla="*/ 79819 w 410241"/>
                <a:gd name="connsiteY22" fmla="*/ 37433 h 484822"/>
                <a:gd name="connsiteX23" fmla="*/ 62770 w 410241"/>
                <a:gd name="connsiteY23" fmla="*/ 35338 h 484822"/>
                <a:gd name="connsiteX24" fmla="*/ 48292 w 410241"/>
                <a:gd name="connsiteY24" fmla="*/ 46577 h 484822"/>
                <a:gd name="connsiteX25" fmla="*/ 27051 w 410241"/>
                <a:gd name="connsiteY25" fmla="*/ 78486 h 484822"/>
                <a:gd name="connsiteX26" fmla="*/ 20669 w 410241"/>
                <a:gd name="connsiteY26" fmla="*/ 95059 h 484822"/>
                <a:gd name="connsiteX27" fmla="*/ 7906 w 410241"/>
                <a:gd name="connsiteY27" fmla="*/ 128016 h 484822"/>
                <a:gd name="connsiteX28" fmla="*/ 5239 w 410241"/>
                <a:gd name="connsiteY28" fmla="*/ 149352 h 484822"/>
                <a:gd name="connsiteX29" fmla="*/ 0 w 410241"/>
                <a:gd name="connsiteY29" fmla="*/ 191929 h 484822"/>
                <a:gd name="connsiteX30" fmla="*/ 1810 w 410241"/>
                <a:gd name="connsiteY30" fmla="*/ 282988 h 484822"/>
                <a:gd name="connsiteX31" fmla="*/ 28003 w 410241"/>
                <a:gd name="connsiteY31" fmla="*/ 281845 h 484822"/>
                <a:gd name="connsiteX32" fmla="*/ 42958 w 410241"/>
                <a:gd name="connsiteY32" fmla="*/ 300990 h 484822"/>
                <a:gd name="connsiteX33" fmla="*/ 44577 w 410241"/>
                <a:gd name="connsiteY33" fmla="*/ 322898 h 484822"/>
                <a:gd name="connsiteX34" fmla="*/ 55911 w 410241"/>
                <a:gd name="connsiteY34" fmla="*/ 337185 h 484822"/>
                <a:gd name="connsiteX35" fmla="*/ 62294 w 410241"/>
                <a:gd name="connsiteY35" fmla="*/ 355283 h 484822"/>
                <a:gd name="connsiteX36" fmla="*/ 78391 w 410241"/>
                <a:gd name="connsiteY36" fmla="*/ 365950 h 484822"/>
                <a:gd name="connsiteX37" fmla="*/ 98679 w 410241"/>
                <a:gd name="connsiteY37" fmla="*/ 377095 h 484822"/>
                <a:gd name="connsiteX38" fmla="*/ 115824 w 410241"/>
                <a:gd name="connsiteY38" fmla="*/ 379190 h 484822"/>
                <a:gd name="connsiteX39" fmla="*/ 170878 w 410241"/>
                <a:gd name="connsiteY39" fmla="*/ 390335 h 484822"/>
                <a:gd name="connsiteX40" fmla="*/ 172974 w 410241"/>
                <a:gd name="connsiteY40" fmla="*/ 407861 h 484822"/>
                <a:gd name="connsiteX41" fmla="*/ 197072 w 410241"/>
                <a:gd name="connsiteY41" fmla="*/ 423863 h 484822"/>
                <a:gd name="connsiteX42" fmla="*/ 221742 w 410241"/>
                <a:gd name="connsiteY42" fmla="*/ 435483 h 484822"/>
                <a:gd name="connsiteX43" fmla="*/ 290703 w 410241"/>
                <a:gd name="connsiteY43" fmla="*/ 474345 h 484822"/>
                <a:gd name="connsiteX44" fmla="*/ 376237 w 410241"/>
                <a:gd name="connsiteY44" fmla="*/ 484823 h 484822"/>
                <a:gd name="connsiteX45" fmla="*/ 376237 w 410241"/>
                <a:gd name="connsiteY45" fmla="*/ 484823 h 484822"/>
                <a:gd name="connsiteX46" fmla="*/ 376237 w 410241"/>
                <a:gd name="connsiteY46" fmla="*/ 484823 h 48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10241" h="484822">
                  <a:moveTo>
                    <a:pt x="376237" y="484823"/>
                  </a:moveTo>
                  <a:lnTo>
                    <a:pt x="410242" y="419862"/>
                  </a:lnTo>
                  <a:lnTo>
                    <a:pt x="403860" y="401765"/>
                  </a:lnTo>
                  <a:lnTo>
                    <a:pt x="386620" y="330518"/>
                  </a:lnTo>
                  <a:lnTo>
                    <a:pt x="374713" y="285750"/>
                  </a:lnTo>
                  <a:lnTo>
                    <a:pt x="376142" y="169164"/>
                  </a:lnTo>
                  <a:lnTo>
                    <a:pt x="360617" y="154305"/>
                  </a:lnTo>
                  <a:lnTo>
                    <a:pt x="351472" y="122873"/>
                  </a:lnTo>
                  <a:lnTo>
                    <a:pt x="350330" y="96774"/>
                  </a:lnTo>
                  <a:lnTo>
                    <a:pt x="323564" y="67532"/>
                  </a:lnTo>
                  <a:lnTo>
                    <a:pt x="289274" y="28766"/>
                  </a:lnTo>
                  <a:lnTo>
                    <a:pt x="272701" y="22384"/>
                  </a:lnTo>
                  <a:lnTo>
                    <a:pt x="248126" y="10668"/>
                  </a:lnTo>
                  <a:lnTo>
                    <a:pt x="232029" y="0"/>
                  </a:lnTo>
                  <a:lnTo>
                    <a:pt x="214408" y="2191"/>
                  </a:lnTo>
                  <a:lnTo>
                    <a:pt x="200025" y="13430"/>
                  </a:lnTo>
                  <a:lnTo>
                    <a:pt x="183927" y="2762"/>
                  </a:lnTo>
                  <a:lnTo>
                    <a:pt x="162020" y="4382"/>
                  </a:lnTo>
                  <a:lnTo>
                    <a:pt x="139065" y="14478"/>
                  </a:lnTo>
                  <a:lnTo>
                    <a:pt x="119920" y="29432"/>
                  </a:lnTo>
                  <a:lnTo>
                    <a:pt x="117824" y="46482"/>
                  </a:lnTo>
                  <a:lnTo>
                    <a:pt x="96393" y="43815"/>
                  </a:lnTo>
                  <a:lnTo>
                    <a:pt x="79819" y="37433"/>
                  </a:lnTo>
                  <a:lnTo>
                    <a:pt x="62770" y="35338"/>
                  </a:lnTo>
                  <a:lnTo>
                    <a:pt x="48292" y="46577"/>
                  </a:lnTo>
                  <a:lnTo>
                    <a:pt x="27051" y="78486"/>
                  </a:lnTo>
                  <a:lnTo>
                    <a:pt x="20669" y="95059"/>
                  </a:lnTo>
                  <a:lnTo>
                    <a:pt x="7906" y="128016"/>
                  </a:lnTo>
                  <a:lnTo>
                    <a:pt x="5239" y="149352"/>
                  </a:lnTo>
                  <a:lnTo>
                    <a:pt x="0" y="191929"/>
                  </a:lnTo>
                  <a:lnTo>
                    <a:pt x="1810" y="282988"/>
                  </a:lnTo>
                  <a:lnTo>
                    <a:pt x="28003" y="281845"/>
                  </a:lnTo>
                  <a:lnTo>
                    <a:pt x="42958" y="300990"/>
                  </a:lnTo>
                  <a:lnTo>
                    <a:pt x="44577" y="322898"/>
                  </a:lnTo>
                  <a:lnTo>
                    <a:pt x="55911" y="337185"/>
                  </a:lnTo>
                  <a:lnTo>
                    <a:pt x="62294" y="355283"/>
                  </a:lnTo>
                  <a:lnTo>
                    <a:pt x="78391" y="365950"/>
                  </a:lnTo>
                  <a:lnTo>
                    <a:pt x="98679" y="377095"/>
                  </a:lnTo>
                  <a:lnTo>
                    <a:pt x="115824" y="379190"/>
                  </a:lnTo>
                  <a:lnTo>
                    <a:pt x="170878" y="390335"/>
                  </a:lnTo>
                  <a:lnTo>
                    <a:pt x="172974" y="407861"/>
                  </a:lnTo>
                  <a:lnTo>
                    <a:pt x="197072" y="423863"/>
                  </a:lnTo>
                  <a:lnTo>
                    <a:pt x="221742" y="435483"/>
                  </a:lnTo>
                  <a:lnTo>
                    <a:pt x="290703" y="474345"/>
                  </a:lnTo>
                  <a:lnTo>
                    <a:pt x="376237" y="484823"/>
                  </a:lnTo>
                  <a:lnTo>
                    <a:pt x="376237" y="484823"/>
                  </a:lnTo>
                  <a:lnTo>
                    <a:pt x="376237" y="484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28F0A16-E877-1805-CA6B-4947B565252B}"/>
                </a:ext>
              </a:extLst>
            </p:cNvPr>
            <p:cNvSpPr/>
            <p:nvPr/>
          </p:nvSpPr>
          <p:spPr>
            <a:xfrm>
              <a:off x="4518828" y="102374"/>
              <a:ext cx="911705" cy="470929"/>
            </a:xfrm>
            <a:custGeom>
              <a:avLst/>
              <a:gdLst>
                <a:gd name="connsiteX0" fmla="*/ 151733 w 541400"/>
                <a:gd name="connsiteY0" fmla="*/ 279654 h 279653"/>
                <a:gd name="connsiteX1" fmla="*/ 174021 w 541400"/>
                <a:gd name="connsiteY1" fmla="*/ 273749 h 279653"/>
                <a:gd name="connsiteX2" fmla="*/ 188309 w 541400"/>
                <a:gd name="connsiteY2" fmla="*/ 193072 h 279653"/>
                <a:gd name="connsiteX3" fmla="*/ 192024 w 541400"/>
                <a:gd name="connsiteY3" fmla="*/ 163163 h 279653"/>
                <a:gd name="connsiteX4" fmla="*/ 203168 w 541400"/>
                <a:gd name="connsiteY4" fmla="*/ 142780 h 279653"/>
                <a:gd name="connsiteX5" fmla="*/ 213836 w 541400"/>
                <a:gd name="connsiteY5" fmla="*/ 126778 h 279653"/>
                <a:gd name="connsiteX6" fmla="*/ 232410 w 541400"/>
                <a:gd name="connsiteY6" fmla="*/ 116015 h 279653"/>
                <a:gd name="connsiteX7" fmla="*/ 230791 w 541400"/>
                <a:gd name="connsiteY7" fmla="*/ 94107 h 279653"/>
                <a:gd name="connsiteX8" fmla="*/ 248888 w 541400"/>
                <a:gd name="connsiteY8" fmla="*/ 87630 h 279653"/>
                <a:gd name="connsiteX9" fmla="*/ 267462 w 541400"/>
                <a:gd name="connsiteY9" fmla="*/ 76962 h 279653"/>
                <a:gd name="connsiteX10" fmla="*/ 289274 w 541400"/>
                <a:gd name="connsiteY10" fmla="*/ 75343 h 279653"/>
                <a:gd name="connsiteX11" fmla="*/ 312134 w 541400"/>
                <a:gd name="connsiteY11" fmla="*/ 65151 h 279653"/>
                <a:gd name="connsiteX12" fmla="*/ 334423 w 541400"/>
                <a:gd name="connsiteY12" fmla="*/ 59150 h 279653"/>
                <a:gd name="connsiteX13" fmla="*/ 368522 w 541400"/>
                <a:gd name="connsiteY13" fmla="*/ 63341 h 279653"/>
                <a:gd name="connsiteX14" fmla="*/ 402050 w 541400"/>
                <a:gd name="connsiteY14" fmla="*/ 71818 h 279653"/>
                <a:gd name="connsiteX15" fmla="*/ 430720 w 541400"/>
                <a:gd name="connsiteY15" fmla="*/ 84106 h 279653"/>
                <a:gd name="connsiteX16" fmla="*/ 458914 w 541400"/>
                <a:gd name="connsiteY16" fmla="*/ 100584 h 279653"/>
                <a:gd name="connsiteX17" fmla="*/ 489775 w 541400"/>
                <a:gd name="connsiteY17" fmla="*/ 130397 h 279653"/>
                <a:gd name="connsiteX18" fmla="*/ 541401 w 541400"/>
                <a:gd name="connsiteY18" fmla="*/ 132493 h 279653"/>
                <a:gd name="connsiteX19" fmla="*/ 524351 w 541400"/>
                <a:gd name="connsiteY19" fmla="*/ 95631 h 279653"/>
                <a:gd name="connsiteX20" fmla="*/ 489204 w 541400"/>
                <a:gd name="connsiteY20" fmla="*/ 30575 h 279653"/>
                <a:gd name="connsiteX21" fmla="*/ 463105 w 541400"/>
                <a:gd name="connsiteY21" fmla="*/ 31623 h 279653"/>
                <a:gd name="connsiteX22" fmla="*/ 433388 w 541400"/>
                <a:gd name="connsiteY22" fmla="*/ 28004 h 279653"/>
                <a:gd name="connsiteX23" fmla="*/ 373285 w 541400"/>
                <a:gd name="connsiteY23" fmla="*/ 24860 h 279653"/>
                <a:gd name="connsiteX24" fmla="*/ 334994 w 541400"/>
                <a:gd name="connsiteY24" fmla="*/ 20193 h 279653"/>
                <a:gd name="connsiteX25" fmla="*/ 305181 w 541400"/>
                <a:gd name="connsiteY25" fmla="*/ 16478 h 279653"/>
                <a:gd name="connsiteX26" fmla="*/ 254127 w 541400"/>
                <a:gd name="connsiteY26" fmla="*/ 10192 h 279653"/>
                <a:gd name="connsiteX27" fmla="*/ 202502 w 541400"/>
                <a:gd name="connsiteY27" fmla="*/ 8191 h 279653"/>
                <a:gd name="connsiteX28" fmla="*/ 172688 w 541400"/>
                <a:gd name="connsiteY28" fmla="*/ 4477 h 279653"/>
                <a:gd name="connsiteX29" fmla="*/ 116871 w 541400"/>
                <a:gd name="connsiteY29" fmla="*/ 1905 h 279653"/>
                <a:gd name="connsiteX30" fmla="*/ 30766 w 541400"/>
                <a:gd name="connsiteY30" fmla="*/ 0 h 279653"/>
                <a:gd name="connsiteX31" fmla="*/ 8954 w 541400"/>
                <a:gd name="connsiteY31" fmla="*/ 1619 h 279653"/>
                <a:gd name="connsiteX32" fmla="*/ 2571 w 541400"/>
                <a:gd name="connsiteY32" fmla="*/ 18193 h 279653"/>
                <a:gd name="connsiteX33" fmla="*/ 7334 w 541400"/>
                <a:gd name="connsiteY33" fmla="*/ 49149 h 279653"/>
                <a:gd name="connsiteX34" fmla="*/ 18002 w 541400"/>
                <a:gd name="connsiteY34" fmla="*/ 67913 h 279653"/>
                <a:gd name="connsiteX35" fmla="*/ 7429 w 541400"/>
                <a:gd name="connsiteY35" fmla="*/ 83915 h 279653"/>
                <a:gd name="connsiteX36" fmla="*/ 0 w 541400"/>
                <a:gd name="connsiteY36" fmla="*/ 109061 h 279653"/>
                <a:gd name="connsiteX37" fmla="*/ 24955 w 541400"/>
                <a:gd name="connsiteY37" fmla="*/ 116491 h 279653"/>
                <a:gd name="connsiteX38" fmla="*/ 36195 w 541400"/>
                <a:gd name="connsiteY38" fmla="*/ 130874 h 279653"/>
                <a:gd name="connsiteX39" fmla="*/ 56388 w 541400"/>
                <a:gd name="connsiteY39" fmla="*/ 142018 h 279653"/>
                <a:gd name="connsiteX40" fmla="*/ 72866 w 541400"/>
                <a:gd name="connsiteY40" fmla="*/ 148400 h 279653"/>
                <a:gd name="connsiteX41" fmla="*/ 95821 w 541400"/>
                <a:gd name="connsiteY41" fmla="*/ 172974 h 279653"/>
                <a:gd name="connsiteX42" fmla="*/ 106966 w 541400"/>
                <a:gd name="connsiteY42" fmla="*/ 187357 h 279653"/>
                <a:gd name="connsiteX43" fmla="*/ 122396 w 541400"/>
                <a:gd name="connsiteY43" fmla="*/ 202311 h 279653"/>
                <a:gd name="connsiteX44" fmla="*/ 134683 w 541400"/>
                <a:gd name="connsiteY44" fmla="*/ 242887 h 279653"/>
                <a:gd name="connsiteX45" fmla="*/ 145352 w 541400"/>
                <a:gd name="connsiteY45" fmla="*/ 261557 h 279653"/>
                <a:gd name="connsiteX46" fmla="*/ 151733 w 541400"/>
                <a:gd name="connsiteY46" fmla="*/ 279654 h 279653"/>
                <a:gd name="connsiteX47" fmla="*/ 151733 w 541400"/>
                <a:gd name="connsiteY47" fmla="*/ 279654 h 279653"/>
                <a:gd name="connsiteX48" fmla="*/ 151733 w 541400"/>
                <a:gd name="connsiteY48" fmla="*/ 279654 h 27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1400" h="279653">
                  <a:moveTo>
                    <a:pt x="151733" y="279654"/>
                  </a:moveTo>
                  <a:lnTo>
                    <a:pt x="174021" y="273749"/>
                  </a:lnTo>
                  <a:lnTo>
                    <a:pt x="188309" y="193072"/>
                  </a:lnTo>
                  <a:lnTo>
                    <a:pt x="192024" y="163163"/>
                  </a:lnTo>
                  <a:lnTo>
                    <a:pt x="203168" y="142780"/>
                  </a:lnTo>
                  <a:lnTo>
                    <a:pt x="213836" y="126778"/>
                  </a:lnTo>
                  <a:lnTo>
                    <a:pt x="232410" y="116015"/>
                  </a:lnTo>
                  <a:lnTo>
                    <a:pt x="230791" y="94107"/>
                  </a:lnTo>
                  <a:lnTo>
                    <a:pt x="248888" y="87630"/>
                  </a:lnTo>
                  <a:lnTo>
                    <a:pt x="267462" y="76962"/>
                  </a:lnTo>
                  <a:lnTo>
                    <a:pt x="289274" y="75343"/>
                  </a:lnTo>
                  <a:lnTo>
                    <a:pt x="312134" y="65151"/>
                  </a:lnTo>
                  <a:lnTo>
                    <a:pt x="334423" y="59150"/>
                  </a:lnTo>
                  <a:lnTo>
                    <a:pt x="368522" y="63341"/>
                  </a:lnTo>
                  <a:lnTo>
                    <a:pt x="402050" y="71818"/>
                  </a:lnTo>
                  <a:lnTo>
                    <a:pt x="430720" y="84106"/>
                  </a:lnTo>
                  <a:lnTo>
                    <a:pt x="458914" y="100584"/>
                  </a:lnTo>
                  <a:lnTo>
                    <a:pt x="489775" y="130397"/>
                  </a:lnTo>
                  <a:lnTo>
                    <a:pt x="541401" y="132493"/>
                  </a:lnTo>
                  <a:lnTo>
                    <a:pt x="524351" y="95631"/>
                  </a:lnTo>
                  <a:lnTo>
                    <a:pt x="489204" y="30575"/>
                  </a:lnTo>
                  <a:lnTo>
                    <a:pt x="463105" y="31623"/>
                  </a:lnTo>
                  <a:lnTo>
                    <a:pt x="433388" y="28004"/>
                  </a:lnTo>
                  <a:lnTo>
                    <a:pt x="373285" y="24860"/>
                  </a:lnTo>
                  <a:lnTo>
                    <a:pt x="334994" y="20193"/>
                  </a:lnTo>
                  <a:lnTo>
                    <a:pt x="305181" y="16478"/>
                  </a:lnTo>
                  <a:lnTo>
                    <a:pt x="254127" y="10192"/>
                  </a:lnTo>
                  <a:lnTo>
                    <a:pt x="202502" y="8191"/>
                  </a:lnTo>
                  <a:lnTo>
                    <a:pt x="172688" y="4477"/>
                  </a:lnTo>
                  <a:lnTo>
                    <a:pt x="116871" y="1905"/>
                  </a:lnTo>
                  <a:lnTo>
                    <a:pt x="30766" y="0"/>
                  </a:lnTo>
                  <a:lnTo>
                    <a:pt x="8954" y="1619"/>
                  </a:lnTo>
                  <a:lnTo>
                    <a:pt x="2571" y="18193"/>
                  </a:lnTo>
                  <a:lnTo>
                    <a:pt x="7334" y="49149"/>
                  </a:lnTo>
                  <a:lnTo>
                    <a:pt x="18002" y="67913"/>
                  </a:lnTo>
                  <a:lnTo>
                    <a:pt x="7429" y="83915"/>
                  </a:lnTo>
                  <a:lnTo>
                    <a:pt x="0" y="109061"/>
                  </a:lnTo>
                  <a:lnTo>
                    <a:pt x="24955" y="116491"/>
                  </a:lnTo>
                  <a:lnTo>
                    <a:pt x="36195" y="130874"/>
                  </a:lnTo>
                  <a:lnTo>
                    <a:pt x="56388" y="142018"/>
                  </a:lnTo>
                  <a:lnTo>
                    <a:pt x="72866" y="148400"/>
                  </a:lnTo>
                  <a:lnTo>
                    <a:pt x="95821" y="172974"/>
                  </a:lnTo>
                  <a:lnTo>
                    <a:pt x="106966" y="187357"/>
                  </a:lnTo>
                  <a:lnTo>
                    <a:pt x="122396" y="202311"/>
                  </a:lnTo>
                  <a:lnTo>
                    <a:pt x="134683" y="242887"/>
                  </a:lnTo>
                  <a:lnTo>
                    <a:pt x="145352" y="261557"/>
                  </a:lnTo>
                  <a:lnTo>
                    <a:pt x="151733" y="279654"/>
                  </a:lnTo>
                  <a:lnTo>
                    <a:pt x="151733" y="279654"/>
                  </a:lnTo>
                  <a:lnTo>
                    <a:pt x="151733" y="2796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5E8499EA-2620-3025-57B7-A48547B13EA2}"/>
                </a:ext>
              </a:extLst>
            </p:cNvPr>
            <p:cNvSpPr/>
            <p:nvPr/>
          </p:nvSpPr>
          <p:spPr>
            <a:xfrm>
              <a:off x="3635673" y="774765"/>
              <a:ext cx="1170750" cy="695328"/>
            </a:xfrm>
            <a:custGeom>
              <a:avLst/>
              <a:gdLst>
                <a:gd name="connsiteX0" fmla="*/ 545973 w 695229"/>
                <a:gd name="connsiteY0" fmla="*/ 412909 h 412908"/>
                <a:gd name="connsiteX1" fmla="*/ 544830 w 695229"/>
                <a:gd name="connsiteY1" fmla="*/ 386715 h 412908"/>
                <a:gd name="connsiteX2" fmla="*/ 551117 w 695229"/>
                <a:gd name="connsiteY2" fmla="*/ 335566 h 412908"/>
                <a:gd name="connsiteX3" fmla="*/ 558070 w 695229"/>
                <a:gd name="connsiteY3" fmla="*/ 314706 h 412908"/>
                <a:gd name="connsiteX4" fmla="*/ 555403 w 695229"/>
                <a:gd name="connsiteY4" fmla="*/ 301371 h 412908"/>
                <a:gd name="connsiteX5" fmla="*/ 553783 w 695229"/>
                <a:gd name="connsiteY5" fmla="*/ 279559 h 412908"/>
                <a:gd name="connsiteX6" fmla="*/ 556355 w 695229"/>
                <a:gd name="connsiteY6" fmla="*/ 258223 h 412908"/>
                <a:gd name="connsiteX7" fmla="*/ 646843 w 695229"/>
                <a:gd name="connsiteY7" fmla="*/ 260699 h 412908"/>
                <a:gd name="connsiteX8" fmla="*/ 669227 w 695229"/>
                <a:gd name="connsiteY8" fmla="*/ 220123 h 412908"/>
                <a:gd name="connsiteX9" fmla="*/ 695230 w 695229"/>
                <a:gd name="connsiteY9" fmla="*/ 219075 h 412908"/>
                <a:gd name="connsiteX10" fmla="*/ 684086 w 695229"/>
                <a:gd name="connsiteY10" fmla="*/ 204692 h 412908"/>
                <a:gd name="connsiteX11" fmla="*/ 598837 w 695229"/>
                <a:gd name="connsiteY11" fmla="*/ 194119 h 412908"/>
                <a:gd name="connsiteX12" fmla="*/ 538163 w 695229"/>
                <a:gd name="connsiteY12" fmla="*/ 160687 h 412908"/>
                <a:gd name="connsiteX13" fmla="*/ 505682 w 695229"/>
                <a:gd name="connsiteY13" fmla="*/ 143637 h 412908"/>
                <a:gd name="connsiteX14" fmla="*/ 476917 w 695229"/>
                <a:gd name="connsiteY14" fmla="*/ 131445 h 412908"/>
                <a:gd name="connsiteX15" fmla="*/ 479488 w 695229"/>
                <a:gd name="connsiteY15" fmla="*/ 110109 h 412908"/>
                <a:gd name="connsiteX16" fmla="*/ 440627 w 695229"/>
                <a:gd name="connsiteY16" fmla="*/ 109633 h 412908"/>
                <a:gd name="connsiteX17" fmla="*/ 420433 w 695229"/>
                <a:gd name="connsiteY17" fmla="*/ 98488 h 412908"/>
                <a:gd name="connsiteX18" fmla="*/ 399669 w 695229"/>
                <a:gd name="connsiteY18" fmla="*/ 91631 h 412908"/>
                <a:gd name="connsiteX19" fmla="*/ 383667 w 695229"/>
                <a:gd name="connsiteY19" fmla="*/ 80963 h 412908"/>
                <a:gd name="connsiteX20" fmla="*/ 368237 w 695229"/>
                <a:gd name="connsiteY20" fmla="*/ 66008 h 412908"/>
                <a:gd name="connsiteX21" fmla="*/ 352235 w 695229"/>
                <a:gd name="connsiteY21" fmla="*/ 55435 h 412908"/>
                <a:gd name="connsiteX22" fmla="*/ 354807 w 695229"/>
                <a:gd name="connsiteY22" fmla="*/ 34099 h 412908"/>
                <a:gd name="connsiteX23" fmla="*/ 344139 w 695229"/>
                <a:gd name="connsiteY23" fmla="*/ 15430 h 412908"/>
                <a:gd name="connsiteX24" fmla="*/ 324421 w 695229"/>
                <a:gd name="connsiteY24" fmla="*/ 0 h 412908"/>
                <a:gd name="connsiteX25" fmla="*/ 313849 w 695229"/>
                <a:gd name="connsiteY25" fmla="*/ 16002 h 412908"/>
                <a:gd name="connsiteX26" fmla="*/ 298418 w 695229"/>
                <a:gd name="connsiteY26" fmla="*/ 35814 h 412908"/>
                <a:gd name="connsiteX27" fmla="*/ 295275 w 695229"/>
                <a:gd name="connsiteY27" fmla="*/ 61341 h 412908"/>
                <a:gd name="connsiteX28" fmla="*/ 274511 w 695229"/>
                <a:gd name="connsiteY28" fmla="*/ 54483 h 412908"/>
                <a:gd name="connsiteX29" fmla="*/ 271844 w 695229"/>
                <a:gd name="connsiteY29" fmla="*/ 75819 h 412908"/>
                <a:gd name="connsiteX30" fmla="*/ 253270 w 695229"/>
                <a:gd name="connsiteY30" fmla="*/ 86487 h 412908"/>
                <a:gd name="connsiteX31" fmla="*/ 238316 w 695229"/>
                <a:gd name="connsiteY31" fmla="*/ 102013 h 412908"/>
                <a:gd name="connsiteX32" fmla="*/ 217551 w 695229"/>
                <a:gd name="connsiteY32" fmla="*/ 95060 h 412908"/>
                <a:gd name="connsiteX33" fmla="*/ 203740 w 695229"/>
                <a:gd name="connsiteY33" fmla="*/ 102108 h 412908"/>
                <a:gd name="connsiteX34" fmla="*/ 180880 w 695229"/>
                <a:gd name="connsiteY34" fmla="*/ 112204 h 412908"/>
                <a:gd name="connsiteX35" fmla="*/ 155829 w 695229"/>
                <a:gd name="connsiteY35" fmla="*/ 104775 h 412908"/>
                <a:gd name="connsiteX36" fmla="*/ 139351 w 695229"/>
                <a:gd name="connsiteY36" fmla="*/ 98488 h 412908"/>
                <a:gd name="connsiteX37" fmla="*/ 118015 w 695229"/>
                <a:gd name="connsiteY37" fmla="*/ 95821 h 412908"/>
                <a:gd name="connsiteX38" fmla="*/ 84487 w 695229"/>
                <a:gd name="connsiteY38" fmla="*/ 87344 h 412908"/>
                <a:gd name="connsiteX39" fmla="*/ 66389 w 695229"/>
                <a:gd name="connsiteY39" fmla="*/ 93821 h 412908"/>
                <a:gd name="connsiteX40" fmla="*/ 50959 w 695229"/>
                <a:gd name="connsiteY40" fmla="*/ 78867 h 412908"/>
                <a:gd name="connsiteX41" fmla="*/ 34385 w 695229"/>
                <a:gd name="connsiteY41" fmla="*/ 72485 h 412908"/>
                <a:gd name="connsiteX42" fmla="*/ 23813 w 695229"/>
                <a:gd name="connsiteY42" fmla="*/ 88487 h 412908"/>
                <a:gd name="connsiteX43" fmla="*/ 25432 w 695229"/>
                <a:gd name="connsiteY43" fmla="*/ 110395 h 412908"/>
                <a:gd name="connsiteX44" fmla="*/ 12097 w 695229"/>
                <a:gd name="connsiteY44" fmla="*/ 113062 h 412908"/>
                <a:gd name="connsiteX45" fmla="*/ 9525 w 695229"/>
                <a:gd name="connsiteY45" fmla="*/ 134398 h 412908"/>
                <a:gd name="connsiteX46" fmla="*/ 3143 w 695229"/>
                <a:gd name="connsiteY46" fmla="*/ 150971 h 412908"/>
                <a:gd name="connsiteX47" fmla="*/ 20193 w 695229"/>
                <a:gd name="connsiteY47" fmla="*/ 153067 h 412908"/>
                <a:gd name="connsiteX48" fmla="*/ 5810 w 695229"/>
                <a:gd name="connsiteY48" fmla="*/ 164306 h 412908"/>
                <a:gd name="connsiteX49" fmla="*/ 2096 w 695229"/>
                <a:gd name="connsiteY49" fmla="*/ 194119 h 412908"/>
                <a:gd name="connsiteX50" fmla="*/ 0 w 695229"/>
                <a:gd name="connsiteY50" fmla="*/ 211169 h 412908"/>
                <a:gd name="connsiteX51" fmla="*/ 10192 w 695229"/>
                <a:gd name="connsiteY51" fmla="*/ 234125 h 412908"/>
                <a:gd name="connsiteX52" fmla="*/ 25622 w 695229"/>
                <a:gd name="connsiteY52" fmla="*/ 248984 h 412908"/>
                <a:gd name="connsiteX53" fmla="*/ 36290 w 695229"/>
                <a:gd name="connsiteY53" fmla="*/ 267653 h 412908"/>
                <a:gd name="connsiteX54" fmla="*/ 37910 w 695229"/>
                <a:gd name="connsiteY54" fmla="*/ 289560 h 412908"/>
                <a:gd name="connsiteX55" fmla="*/ 60293 w 695229"/>
                <a:gd name="connsiteY55" fmla="*/ 283655 h 412908"/>
                <a:gd name="connsiteX56" fmla="*/ 78391 w 695229"/>
                <a:gd name="connsiteY56" fmla="*/ 277178 h 412908"/>
                <a:gd name="connsiteX57" fmla="*/ 107156 w 695229"/>
                <a:gd name="connsiteY57" fmla="*/ 289369 h 412908"/>
                <a:gd name="connsiteX58" fmla="*/ 135446 w 695229"/>
                <a:gd name="connsiteY58" fmla="*/ 340519 h 412908"/>
                <a:gd name="connsiteX59" fmla="*/ 150304 w 695229"/>
                <a:gd name="connsiteY59" fmla="*/ 359664 h 412908"/>
                <a:gd name="connsiteX60" fmla="*/ 164687 w 695229"/>
                <a:gd name="connsiteY60" fmla="*/ 348520 h 412908"/>
                <a:gd name="connsiteX61" fmla="*/ 183356 w 695229"/>
                <a:gd name="connsiteY61" fmla="*/ 337757 h 412908"/>
                <a:gd name="connsiteX62" fmla="*/ 193929 w 695229"/>
                <a:gd name="connsiteY62" fmla="*/ 321755 h 412908"/>
                <a:gd name="connsiteX63" fmla="*/ 218408 w 695229"/>
                <a:gd name="connsiteY63" fmla="*/ 333470 h 412908"/>
                <a:gd name="connsiteX64" fmla="*/ 221075 w 695229"/>
                <a:gd name="connsiteY64" fmla="*/ 312134 h 412908"/>
                <a:gd name="connsiteX65" fmla="*/ 245554 w 695229"/>
                <a:gd name="connsiteY65" fmla="*/ 289179 h 412908"/>
                <a:gd name="connsiteX66" fmla="*/ 294513 w 695229"/>
                <a:gd name="connsiteY66" fmla="*/ 277844 h 412908"/>
                <a:gd name="connsiteX67" fmla="*/ 373285 w 695229"/>
                <a:gd name="connsiteY67" fmla="*/ 304895 h 412908"/>
                <a:gd name="connsiteX68" fmla="*/ 411099 w 695229"/>
                <a:gd name="connsiteY68" fmla="*/ 313944 h 412908"/>
                <a:gd name="connsiteX69" fmla="*/ 432435 w 695229"/>
                <a:gd name="connsiteY69" fmla="*/ 316516 h 412908"/>
                <a:gd name="connsiteX70" fmla="*/ 448437 w 695229"/>
                <a:gd name="connsiteY70" fmla="*/ 327184 h 412908"/>
                <a:gd name="connsiteX71" fmla="*/ 476155 w 695229"/>
                <a:gd name="connsiteY71" fmla="*/ 347948 h 412908"/>
                <a:gd name="connsiteX72" fmla="*/ 492157 w 695229"/>
                <a:gd name="connsiteY72" fmla="*/ 393192 h 412908"/>
                <a:gd name="connsiteX73" fmla="*/ 537401 w 695229"/>
                <a:gd name="connsiteY73" fmla="*/ 411766 h 412908"/>
                <a:gd name="connsiteX74" fmla="*/ 545973 w 695229"/>
                <a:gd name="connsiteY74" fmla="*/ 412909 h 412908"/>
                <a:gd name="connsiteX75" fmla="*/ 545973 w 695229"/>
                <a:gd name="connsiteY75" fmla="*/ 412909 h 412908"/>
                <a:gd name="connsiteX76" fmla="*/ 545973 w 695229"/>
                <a:gd name="connsiteY76" fmla="*/ 412909 h 41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95229" h="412908">
                  <a:moveTo>
                    <a:pt x="545973" y="412909"/>
                  </a:moveTo>
                  <a:lnTo>
                    <a:pt x="544830" y="386715"/>
                  </a:lnTo>
                  <a:lnTo>
                    <a:pt x="551117" y="335566"/>
                  </a:lnTo>
                  <a:lnTo>
                    <a:pt x="558070" y="314706"/>
                  </a:lnTo>
                  <a:lnTo>
                    <a:pt x="555403" y="301371"/>
                  </a:lnTo>
                  <a:lnTo>
                    <a:pt x="553783" y="279559"/>
                  </a:lnTo>
                  <a:lnTo>
                    <a:pt x="556355" y="258223"/>
                  </a:lnTo>
                  <a:lnTo>
                    <a:pt x="646843" y="260699"/>
                  </a:lnTo>
                  <a:lnTo>
                    <a:pt x="669227" y="220123"/>
                  </a:lnTo>
                  <a:lnTo>
                    <a:pt x="695230" y="219075"/>
                  </a:lnTo>
                  <a:lnTo>
                    <a:pt x="684086" y="204692"/>
                  </a:lnTo>
                  <a:lnTo>
                    <a:pt x="598837" y="194119"/>
                  </a:lnTo>
                  <a:lnTo>
                    <a:pt x="538163" y="160687"/>
                  </a:lnTo>
                  <a:lnTo>
                    <a:pt x="505682" y="143637"/>
                  </a:lnTo>
                  <a:lnTo>
                    <a:pt x="476917" y="131445"/>
                  </a:lnTo>
                  <a:lnTo>
                    <a:pt x="479488" y="110109"/>
                  </a:lnTo>
                  <a:lnTo>
                    <a:pt x="440627" y="109633"/>
                  </a:lnTo>
                  <a:lnTo>
                    <a:pt x="420433" y="98488"/>
                  </a:lnTo>
                  <a:lnTo>
                    <a:pt x="399669" y="91631"/>
                  </a:lnTo>
                  <a:lnTo>
                    <a:pt x="383667" y="80963"/>
                  </a:lnTo>
                  <a:lnTo>
                    <a:pt x="368237" y="66008"/>
                  </a:lnTo>
                  <a:lnTo>
                    <a:pt x="352235" y="55435"/>
                  </a:lnTo>
                  <a:lnTo>
                    <a:pt x="354807" y="34099"/>
                  </a:lnTo>
                  <a:lnTo>
                    <a:pt x="344139" y="15430"/>
                  </a:lnTo>
                  <a:lnTo>
                    <a:pt x="324421" y="0"/>
                  </a:lnTo>
                  <a:lnTo>
                    <a:pt x="313849" y="16002"/>
                  </a:lnTo>
                  <a:lnTo>
                    <a:pt x="298418" y="35814"/>
                  </a:lnTo>
                  <a:lnTo>
                    <a:pt x="295275" y="61341"/>
                  </a:lnTo>
                  <a:lnTo>
                    <a:pt x="274511" y="54483"/>
                  </a:lnTo>
                  <a:lnTo>
                    <a:pt x="271844" y="75819"/>
                  </a:lnTo>
                  <a:lnTo>
                    <a:pt x="253270" y="86487"/>
                  </a:lnTo>
                  <a:lnTo>
                    <a:pt x="238316" y="102013"/>
                  </a:lnTo>
                  <a:lnTo>
                    <a:pt x="217551" y="95060"/>
                  </a:lnTo>
                  <a:lnTo>
                    <a:pt x="203740" y="102108"/>
                  </a:lnTo>
                  <a:lnTo>
                    <a:pt x="180880" y="112204"/>
                  </a:lnTo>
                  <a:lnTo>
                    <a:pt x="155829" y="104775"/>
                  </a:lnTo>
                  <a:lnTo>
                    <a:pt x="139351" y="98488"/>
                  </a:lnTo>
                  <a:lnTo>
                    <a:pt x="118015" y="95821"/>
                  </a:lnTo>
                  <a:lnTo>
                    <a:pt x="84487" y="87344"/>
                  </a:lnTo>
                  <a:lnTo>
                    <a:pt x="66389" y="93821"/>
                  </a:lnTo>
                  <a:lnTo>
                    <a:pt x="50959" y="78867"/>
                  </a:lnTo>
                  <a:lnTo>
                    <a:pt x="34385" y="72485"/>
                  </a:lnTo>
                  <a:lnTo>
                    <a:pt x="23813" y="88487"/>
                  </a:lnTo>
                  <a:lnTo>
                    <a:pt x="25432" y="110395"/>
                  </a:lnTo>
                  <a:lnTo>
                    <a:pt x="12097" y="113062"/>
                  </a:lnTo>
                  <a:lnTo>
                    <a:pt x="9525" y="134398"/>
                  </a:lnTo>
                  <a:lnTo>
                    <a:pt x="3143" y="150971"/>
                  </a:lnTo>
                  <a:lnTo>
                    <a:pt x="20193" y="153067"/>
                  </a:lnTo>
                  <a:lnTo>
                    <a:pt x="5810" y="164306"/>
                  </a:lnTo>
                  <a:lnTo>
                    <a:pt x="2096" y="194119"/>
                  </a:lnTo>
                  <a:lnTo>
                    <a:pt x="0" y="211169"/>
                  </a:lnTo>
                  <a:lnTo>
                    <a:pt x="10192" y="234125"/>
                  </a:lnTo>
                  <a:lnTo>
                    <a:pt x="25622" y="248984"/>
                  </a:lnTo>
                  <a:lnTo>
                    <a:pt x="36290" y="267653"/>
                  </a:lnTo>
                  <a:lnTo>
                    <a:pt x="37910" y="289560"/>
                  </a:lnTo>
                  <a:lnTo>
                    <a:pt x="60293" y="283655"/>
                  </a:lnTo>
                  <a:lnTo>
                    <a:pt x="78391" y="277178"/>
                  </a:lnTo>
                  <a:lnTo>
                    <a:pt x="107156" y="289369"/>
                  </a:lnTo>
                  <a:lnTo>
                    <a:pt x="135446" y="340519"/>
                  </a:lnTo>
                  <a:lnTo>
                    <a:pt x="150304" y="359664"/>
                  </a:lnTo>
                  <a:lnTo>
                    <a:pt x="164687" y="348520"/>
                  </a:lnTo>
                  <a:lnTo>
                    <a:pt x="183356" y="337757"/>
                  </a:lnTo>
                  <a:lnTo>
                    <a:pt x="193929" y="321755"/>
                  </a:lnTo>
                  <a:lnTo>
                    <a:pt x="218408" y="333470"/>
                  </a:lnTo>
                  <a:lnTo>
                    <a:pt x="221075" y="312134"/>
                  </a:lnTo>
                  <a:lnTo>
                    <a:pt x="245554" y="289179"/>
                  </a:lnTo>
                  <a:lnTo>
                    <a:pt x="294513" y="277844"/>
                  </a:lnTo>
                  <a:lnTo>
                    <a:pt x="373285" y="304895"/>
                  </a:lnTo>
                  <a:lnTo>
                    <a:pt x="411099" y="313944"/>
                  </a:lnTo>
                  <a:lnTo>
                    <a:pt x="432435" y="316516"/>
                  </a:lnTo>
                  <a:lnTo>
                    <a:pt x="448437" y="327184"/>
                  </a:lnTo>
                  <a:lnTo>
                    <a:pt x="476155" y="347948"/>
                  </a:lnTo>
                  <a:lnTo>
                    <a:pt x="492157" y="393192"/>
                  </a:lnTo>
                  <a:lnTo>
                    <a:pt x="537401" y="411766"/>
                  </a:lnTo>
                  <a:lnTo>
                    <a:pt x="545973" y="412909"/>
                  </a:lnTo>
                  <a:lnTo>
                    <a:pt x="545973" y="412909"/>
                  </a:lnTo>
                  <a:lnTo>
                    <a:pt x="545973" y="4129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C82AB7F7-8AA4-FD42-B283-08C2F2F72D43}"/>
                </a:ext>
              </a:extLst>
            </p:cNvPr>
            <p:cNvSpPr/>
            <p:nvPr/>
          </p:nvSpPr>
          <p:spPr>
            <a:xfrm>
              <a:off x="3847078" y="1248423"/>
              <a:ext cx="772319" cy="666296"/>
            </a:xfrm>
            <a:custGeom>
              <a:avLst/>
              <a:gdLst>
                <a:gd name="connsiteX0" fmla="*/ 407670 w 458628"/>
                <a:gd name="connsiteY0" fmla="*/ 364141 h 395668"/>
                <a:gd name="connsiteX1" fmla="*/ 422053 w 458628"/>
                <a:gd name="connsiteY1" fmla="*/ 352901 h 395668"/>
                <a:gd name="connsiteX2" fmla="*/ 444341 w 458628"/>
                <a:gd name="connsiteY2" fmla="*/ 277749 h 395668"/>
                <a:gd name="connsiteX3" fmla="*/ 451199 w 458628"/>
                <a:gd name="connsiteY3" fmla="*/ 256985 h 395668"/>
                <a:gd name="connsiteX4" fmla="*/ 440531 w 458628"/>
                <a:gd name="connsiteY4" fmla="*/ 238316 h 395668"/>
                <a:gd name="connsiteX5" fmla="*/ 458628 w 458628"/>
                <a:gd name="connsiteY5" fmla="*/ 231934 h 395668"/>
                <a:gd name="connsiteX6" fmla="*/ 430911 w 458628"/>
                <a:gd name="connsiteY6" fmla="*/ 211169 h 395668"/>
                <a:gd name="connsiteX7" fmla="*/ 425005 w 458628"/>
                <a:gd name="connsiteY7" fmla="*/ 188786 h 395668"/>
                <a:gd name="connsiteX8" fmla="*/ 418624 w 458628"/>
                <a:gd name="connsiteY8" fmla="*/ 170688 h 395668"/>
                <a:gd name="connsiteX9" fmla="*/ 409004 w 458628"/>
                <a:gd name="connsiteY9" fmla="*/ 143542 h 395668"/>
                <a:gd name="connsiteX10" fmla="*/ 365284 w 458628"/>
                <a:gd name="connsiteY10" fmla="*/ 112204 h 395668"/>
                <a:gd name="connsiteX11" fmla="*/ 365760 w 458628"/>
                <a:gd name="connsiteY11" fmla="*/ 73343 h 395668"/>
                <a:gd name="connsiteX12" fmla="*/ 349758 w 458628"/>
                <a:gd name="connsiteY12" fmla="*/ 62675 h 395668"/>
                <a:gd name="connsiteX13" fmla="*/ 333280 w 458628"/>
                <a:gd name="connsiteY13" fmla="*/ 56293 h 395668"/>
                <a:gd name="connsiteX14" fmla="*/ 321564 w 458628"/>
                <a:gd name="connsiteY14" fmla="*/ 46196 h 395668"/>
                <a:gd name="connsiteX15" fmla="*/ 305562 w 458628"/>
                <a:gd name="connsiteY15" fmla="*/ 35528 h 395668"/>
                <a:gd name="connsiteX16" fmla="*/ 284321 w 458628"/>
                <a:gd name="connsiteY16" fmla="*/ 32861 h 395668"/>
                <a:gd name="connsiteX17" fmla="*/ 246507 w 458628"/>
                <a:gd name="connsiteY17" fmla="*/ 23908 h 395668"/>
                <a:gd name="connsiteX18" fmla="*/ 179927 w 458628"/>
                <a:gd name="connsiteY18" fmla="*/ 2667 h 395668"/>
                <a:gd name="connsiteX19" fmla="*/ 158686 w 458628"/>
                <a:gd name="connsiteY19" fmla="*/ 0 h 395668"/>
                <a:gd name="connsiteX20" fmla="*/ 132588 w 458628"/>
                <a:gd name="connsiteY20" fmla="*/ 1143 h 395668"/>
                <a:gd name="connsiteX21" fmla="*/ 107632 w 458628"/>
                <a:gd name="connsiteY21" fmla="*/ 28385 h 395668"/>
                <a:gd name="connsiteX22" fmla="*/ 97536 w 458628"/>
                <a:gd name="connsiteY22" fmla="*/ 40100 h 395668"/>
                <a:gd name="connsiteX23" fmla="*/ 75152 w 458628"/>
                <a:gd name="connsiteY23" fmla="*/ 46006 h 395668"/>
                <a:gd name="connsiteX24" fmla="*/ 57055 w 458628"/>
                <a:gd name="connsiteY24" fmla="*/ 52388 h 395668"/>
                <a:gd name="connsiteX25" fmla="*/ 38481 w 458628"/>
                <a:gd name="connsiteY25" fmla="*/ 63056 h 395668"/>
                <a:gd name="connsiteX26" fmla="*/ 32099 w 458628"/>
                <a:gd name="connsiteY26" fmla="*/ 79629 h 395668"/>
                <a:gd name="connsiteX27" fmla="*/ 48101 w 458628"/>
                <a:gd name="connsiteY27" fmla="*/ 90297 h 395668"/>
                <a:gd name="connsiteX28" fmla="*/ 32194 w 458628"/>
                <a:gd name="connsiteY28" fmla="*/ 114300 h 395668"/>
                <a:gd name="connsiteX29" fmla="*/ 17335 w 458628"/>
                <a:gd name="connsiteY29" fmla="*/ 129731 h 395668"/>
                <a:gd name="connsiteX30" fmla="*/ 13621 w 458628"/>
                <a:gd name="connsiteY30" fmla="*/ 159544 h 395668"/>
                <a:gd name="connsiteX31" fmla="*/ 22669 w 458628"/>
                <a:gd name="connsiteY31" fmla="*/ 190976 h 395668"/>
                <a:gd name="connsiteX32" fmla="*/ 23813 w 458628"/>
                <a:gd name="connsiteY32" fmla="*/ 217075 h 395668"/>
                <a:gd name="connsiteX33" fmla="*/ 17431 w 458628"/>
                <a:gd name="connsiteY33" fmla="*/ 233648 h 395668"/>
                <a:gd name="connsiteX34" fmla="*/ 34480 w 458628"/>
                <a:gd name="connsiteY34" fmla="*/ 235744 h 395668"/>
                <a:gd name="connsiteX35" fmla="*/ 27622 w 458628"/>
                <a:gd name="connsiteY35" fmla="*/ 256508 h 395668"/>
                <a:gd name="connsiteX36" fmla="*/ 3715 w 458628"/>
                <a:gd name="connsiteY36" fmla="*/ 275177 h 395668"/>
                <a:gd name="connsiteX37" fmla="*/ 24479 w 458628"/>
                <a:gd name="connsiteY37" fmla="*/ 282035 h 395668"/>
                <a:gd name="connsiteX38" fmla="*/ 42005 w 458628"/>
                <a:gd name="connsiteY38" fmla="*/ 279844 h 395668"/>
                <a:gd name="connsiteX39" fmla="*/ 30861 w 458628"/>
                <a:gd name="connsiteY39" fmla="*/ 300133 h 395668"/>
                <a:gd name="connsiteX40" fmla="*/ 16002 w 458628"/>
                <a:gd name="connsiteY40" fmla="*/ 315563 h 395668"/>
                <a:gd name="connsiteX41" fmla="*/ 0 w 458628"/>
                <a:gd name="connsiteY41" fmla="*/ 304895 h 395668"/>
                <a:gd name="connsiteX42" fmla="*/ 6382 w 458628"/>
                <a:gd name="connsiteY42" fmla="*/ 322993 h 395668"/>
                <a:gd name="connsiteX43" fmla="*/ 27622 w 458628"/>
                <a:gd name="connsiteY43" fmla="*/ 325660 h 395668"/>
                <a:gd name="connsiteX44" fmla="*/ 43053 w 458628"/>
                <a:gd name="connsiteY44" fmla="*/ 340519 h 395668"/>
                <a:gd name="connsiteX45" fmla="*/ 64294 w 458628"/>
                <a:gd name="connsiteY45" fmla="*/ 343186 h 395668"/>
                <a:gd name="connsiteX46" fmla="*/ 75533 w 458628"/>
                <a:gd name="connsiteY46" fmla="*/ 357569 h 395668"/>
                <a:gd name="connsiteX47" fmla="*/ 86106 w 458628"/>
                <a:gd name="connsiteY47" fmla="*/ 341567 h 395668"/>
                <a:gd name="connsiteX48" fmla="*/ 111157 w 458628"/>
                <a:gd name="connsiteY48" fmla="*/ 348996 h 395668"/>
                <a:gd name="connsiteX49" fmla="*/ 128683 w 458628"/>
                <a:gd name="connsiteY49" fmla="*/ 346805 h 395668"/>
                <a:gd name="connsiteX50" fmla="*/ 144685 w 458628"/>
                <a:gd name="connsiteY50" fmla="*/ 357473 h 395668"/>
                <a:gd name="connsiteX51" fmla="*/ 156400 w 458628"/>
                <a:gd name="connsiteY51" fmla="*/ 332899 h 395668"/>
                <a:gd name="connsiteX52" fmla="*/ 172402 w 458628"/>
                <a:gd name="connsiteY52" fmla="*/ 343567 h 395668"/>
                <a:gd name="connsiteX53" fmla="*/ 187261 w 458628"/>
                <a:gd name="connsiteY53" fmla="*/ 328136 h 395668"/>
                <a:gd name="connsiteX54" fmla="*/ 208026 w 458628"/>
                <a:gd name="connsiteY54" fmla="*/ 334994 h 395668"/>
                <a:gd name="connsiteX55" fmla="*/ 222409 w 458628"/>
                <a:gd name="connsiteY55" fmla="*/ 323755 h 395668"/>
                <a:gd name="connsiteX56" fmla="*/ 243650 w 458628"/>
                <a:gd name="connsiteY56" fmla="*/ 326422 h 395668"/>
                <a:gd name="connsiteX57" fmla="*/ 296323 w 458628"/>
                <a:gd name="connsiteY57" fmla="*/ 354616 h 395668"/>
                <a:gd name="connsiteX58" fmla="*/ 331470 w 458628"/>
                <a:gd name="connsiteY58" fmla="*/ 350330 h 395668"/>
                <a:gd name="connsiteX59" fmla="*/ 408051 w 458628"/>
                <a:gd name="connsiteY59" fmla="*/ 325184 h 395668"/>
                <a:gd name="connsiteX60" fmla="*/ 397478 w 458628"/>
                <a:gd name="connsiteY60" fmla="*/ 341186 h 395668"/>
                <a:gd name="connsiteX61" fmla="*/ 403860 w 458628"/>
                <a:gd name="connsiteY61" fmla="*/ 359283 h 395668"/>
                <a:gd name="connsiteX62" fmla="*/ 407575 w 458628"/>
                <a:gd name="connsiteY62" fmla="*/ 364046 h 395668"/>
                <a:gd name="connsiteX63" fmla="*/ 407575 w 458628"/>
                <a:gd name="connsiteY63" fmla="*/ 364046 h 395668"/>
                <a:gd name="connsiteX64" fmla="*/ 416719 w 458628"/>
                <a:gd name="connsiteY64" fmla="*/ 395573 h 395668"/>
                <a:gd name="connsiteX65" fmla="*/ 424148 w 458628"/>
                <a:gd name="connsiteY65" fmla="*/ 370523 h 395668"/>
                <a:gd name="connsiteX66" fmla="*/ 398621 w 458628"/>
                <a:gd name="connsiteY66" fmla="*/ 367379 h 395668"/>
                <a:gd name="connsiteX67" fmla="*/ 414623 w 458628"/>
                <a:gd name="connsiteY67" fmla="*/ 378047 h 395668"/>
                <a:gd name="connsiteX68" fmla="*/ 416814 w 458628"/>
                <a:gd name="connsiteY68" fmla="*/ 395669 h 395668"/>
                <a:gd name="connsiteX69" fmla="*/ 416814 w 458628"/>
                <a:gd name="connsiteY69" fmla="*/ 395669 h 39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58628" h="395668">
                  <a:moveTo>
                    <a:pt x="407670" y="364141"/>
                  </a:moveTo>
                  <a:lnTo>
                    <a:pt x="422053" y="352901"/>
                  </a:lnTo>
                  <a:lnTo>
                    <a:pt x="444341" y="277749"/>
                  </a:lnTo>
                  <a:lnTo>
                    <a:pt x="451199" y="256985"/>
                  </a:lnTo>
                  <a:lnTo>
                    <a:pt x="440531" y="238316"/>
                  </a:lnTo>
                  <a:lnTo>
                    <a:pt x="458628" y="231934"/>
                  </a:lnTo>
                  <a:lnTo>
                    <a:pt x="430911" y="211169"/>
                  </a:lnTo>
                  <a:lnTo>
                    <a:pt x="425005" y="188786"/>
                  </a:lnTo>
                  <a:lnTo>
                    <a:pt x="418624" y="170688"/>
                  </a:lnTo>
                  <a:lnTo>
                    <a:pt x="409004" y="143542"/>
                  </a:lnTo>
                  <a:lnTo>
                    <a:pt x="365284" y="112204"/>
                  </a:lnTo>
                  <a:lnTo>
                    <a:pt x="365760" y="73343"/>
                  </a:lnTo>
                  <a:lnTo>
                    <a:pt x="349758" y="62675"/>
                  </a:lnTo>
                  <a:lnTo>
                    <a:pt x="333280" y="56293"/>
                  </a:lnTo>
                  <a:lnTo>
                    <a:pt x="321564" y="46196"/>
                  </a:lnTo>
                  <a:lnTo>
                    <a:pt x="305562" y="35528"/>
                  </a:lnTo>
                  <a:lnTo>
                    <a:pt x="284321" y="32861"/>
                  </a:lnTo>
                  <a:lnTo>
                    <a:pt x="246507" y="23908"/>
                  </a:lnTo>
                  <a:lnTo>
                    <a:pt x="179927" y="2667"/>
                  </a:lnTo>
                  <a:lnTo>
                    <a:pt x="158686" y="0"/>
                  </a:lnTo>
                  <a:lnTo>
                    <a:pt x="132588" y="1143"/>
                  </a:lnTo>
                  <a:lnTo>
                    <a:pt x="107632" y="28385"/>
                  </a:lnTo>
                  <a:lnTo>
                    <a:pt x="97536" y="40100"/>
                  </a:lnTo>
                  <a:lnTo>
                    <a:pt x="75152" y="46006"/>
                  </a:lnTo>
                  <a:lnTo>
                    <a:pt x="57055" y="52388"/>
                  </a:lnTo>
                  <a:lnTo>
                    <a:pt x="38481" y="63056"/>
                  </a:lnTo>
                  <a:lnTo>
                    <a:pt x="32099" y="79629"/>
                  </a:lnTo>
                  <a:lnTo>
                    <a:pt x="48101" y="90297"/>
                  </a:lnTo>
                  <a:lnTo>
                    <a:pt x="32194" y="114300"/>
                  </a:lnTo>
                  <a:lnTo>
                    <a:pt x="17335" y="129731"/>
                  </a:lnTo>
                  <a:lnTo>
                    <a:pt x="13621" y="159544"/>
                  </a:lnTo>
                  <a:lnTo>
                    <a:pt x="22669" y="190976"/>
                  </a:lnTo>
                  <a:lnTo>
                    <a:pt x="23813" y="217075"/>
                  </a:lnTo>
                  <a:lnTo>
                    <a:pt x="17431" y="233648"/>
                  </a:lnTo>
                  <a:lnTo>
                    <a:pt x="34480" y="235744"/>
                  </a:lnTo>
                  <a:lnTo>
                    <a:pt x="27622" y="256508"/>
                  </a:lnTo>
                  <a:lnTo>
                    <a:pt x="3715" y="275177"/>
                  </a:lnTo>
                  <a:lnTo>
                    <a:pt x="24479" y="282035"/>
                  </a:lnTo>
                  <a:lnTo>
                    <a:pt x="42005" y="279844"/>
                  </a:lnTo>
                  <a:lnTo>
                    <a:pt x="30861" y="300133"/>
                  </a:lnTo>
                  <a:lnTo>
                    <a:pt x="16002" y="315563"/>
                  </a:lnTo>
                  <a:lnTo>
                    <a:pt x="0" y="304895"/>
                  </a:lnTo>
                  <a:lnTo>
                    <a:pt x="6382" y="322993"/>
                  </a:lnTo>
                  <a:lnTo>
                    <a:pt x="27622" y="325660"/>
                  </a:lnTo>
                  <a:lnTo>
                    <a:pt x="43053" y="340519"/>
                  </a:lnTo>
                  <a:lnTo>
                    <a:pt x="64294" y="343186"/>
                  </a:lnTo>
                  <a:lnTo>
                    <a:pt x="75533" y="357569"/>
                  </a:lnTo>
                  <a:lnTo>
                    <a:pt x="86106" y="341567"/>
                  </a:lnTo>
                  <a:lnTo>
                    <a:pt x="111157" y="348996"/>
                  </a:lnTo>
                  <a:lnTo>
                    <a:pt x="128683" y="346805"/>
                  </a:lnTo>
                  <a:lnTo>
                    <a:pt x="144685" y="357473"/>
                  </a:lnTo>
                  <a:lnTo>
                    <a:pt x="156400" y="332899"/>
                  </a:lnTo>
                  <a:lnTo>
                    <a:pt x="172402" y="343567"/>
                  </a:lnTo>
                  <a:lnTo>
                    <a:pt x="187261" y="328136"/>
                  </a:lnTo>
                  <a:lnTo>
                    <a:pt x="208026" y="334994"/>
                  </a:lnTo>
                  <a:lnTo>
                    <a:pt x="222409" y="323755"/>
                  </a:lnTo>
                  <a:lnTo>
                    <a:pt x="243650" y="326422"/>
                  </a:lnTo>
                  <a:lnTo>
                    <a:pt x="296323" y="354616"/>
                  </a:lnTo>
                  <a:lnTo>
                    <a:pt x="331470" y="350330"/>
                  </a:lnTo>
                  <a:lnTo>
                    <a:pt x="408051" y="325184"/>
                  </a:lnTo>
                  <a:lnTo>
                    <a:pt x="397478" y="341186"/>
                  </a:lnTo>
                  <a:lnTo>
                    <a:pt x="403860" y="359283"/>
                  </a:lnTo>
                  <a:lnTo>
                    <a:pt x="407575" y="364046"/>
                  </a:lnTo>
                  <a:lnTo>
                    <a:pt x="407575" y="364046"/>
                  </a:lnTo>
                  <a:close/>
                  <a:moveTo>
                    <a:pt x="416719" y="395573"/>
                  </a:moveTo>
                  <a:lnTo>
                    <a:pt x="424148" y="370523"/>
                  </a:lnTo>
                  <a:lnTo>
                    <a:pt x="398621" y="367379"/>
                  </a:lnTo>
                  <a:lnTo>
                    <a:pt x="414623" y="378047"/>
                  </a:lnTo>
                  <a:lnTo>
                    <a:pt x="416814" y="395669"/>
                  </a:lnTo>
                  <a:lnTo>
                    <a:pt x="416814" y="3956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8725B6D-B2E0-A010-EF8B-4BE983D224B8}"/>
                </a:ext>
              </a:extLst>
            </p:cNvPr>
            <p:cNvSpPr/>
            <p:nvPr/>
          </p:nvSpPr>
          <p:spPr>
            <a:xfrm>
              <a:off x="4244867" y="1906861"/>
              <a:ext cx="873211" cy="873371"/>
            </a:xfrm>
            <a:custGeom>
              <a:avLst/>
              <a:gdLst>
                <a:gd name="connsiteX0" fmla="*/ 204883 w 518541"/>
                <a:gd name="connsiteY0" fmla="*/ 518636 h 518636"/>
                <a:gd name="connsiteX1" fmla="*/ 234125 w 518541"/>
                <a:gd name="connsiteY1" fmla="*/ 457200 h 518636"/>
                <a:gd name="connsiteX2" fmla="*/ 263843 w 518541"/>
                <a:gd name="connsiteY2" fmla="*/ 391478 h 518636"/>
                <a:gd name="connsiteX3" fmla="*/ 279845 w 518541"/>
                <a:gd name="connsiteY3" fmla="*/ 402145 h 518636"/>
                <a:gd name="connsiteX4" fmla="*/ 293751 w 518541"/>
                <a:gd name="connsiteY4" fmla="*/ 395097 h 518636"/>
                <a:gd name="connsiteX5" fmla="*/ 318707 w 518541"/>
                <a:gd name="connsiteY5" fmla="*/ 367856 h 518636"/>
                <a:gd name="connsiteX6" fmla="*/ 298418 w 518541"/>
                <a:gd name="connsiteY6" fmla="*/ 356711 h 518636"/>
                <a:gd name="connsiteX7" fmla="*/ 297370 w 518541"/>
                <a:gd name="connsiteY7" fmla="*/ 330518 h 518636"/>
                <a:gd name="connsiteX8" fmla="*/ 313849 w 518541"/>
                <a:gd name="connsiteY8" fmla="*/ 302228 h 518636"/>
                <a:gd name="connsiteX9" fmla="*/ 336232 w 518541"/>
                <a:gd name="connsiteY9" fmla="*/ 296323 h 518636"/>
                <a:gd name="connsiteX10" fmla="*/ 329755 w 518541"/>
                <a:gd name="connsiteY10" fmla="*/ 278225 h 518636"/>
                <a:gd name="connsiteX11" fmla="*/ 324993 w 518541"/>
                <a:gd name="connsiteY11" fmla="*/ 247269 h 518636"/>
                <a:gd name="connsiteX12" fmla="*/ 358521 w 518541"/>
                <a:gd name="connsiteY12" fmla="*/ 220980 h 518636"/>
                <a:gd name="connsiteX13" fmla="*/ 388239 w 518541"/>
                <a:gd name="connsiteY13" fmla="*/ 190024 h 518636"/>
                <a:gd name="connsiteX14" fmla="*/ 440341 w 518541"/>
                <a:gd name="connsiteY14" fmla="*/ 118396 h 518636"/>
                <a:gd name="connsiteX15" fmla="*/ 518541 w 518541"/>
                <a:gd name="connsiteY15" fmla="*/ 10954 h 518636"/>
                <a:gd name="connsiteX16" fmla="*/ 407765 w 518541"/>
                <a:gd name="connsiteY16" fmla="*/ 32004 h 518636"/>
                <a:gd name="connsiteX17" fmla="*/ 394430 w 518541"/>
                <a:gd name="connsiteY17" fmla="*/ 0 h 518636"/>
                <a:gd name="connsiteX18" fmla="*/ 372046 w 518541"/>
                <a:gd name="connsiteY18" fmla="*/ 5905 h 518636"/>
                <a:gd name="connsiteX19" fmla="*/ 358235 w 518541"/>
                <a:gd name="connsiteY19" fmla="*/ 12859 h 518636"/>
                <a:gd name="connsiteX20" fmla="*/ 333661 w 518541"/>
                <a:gd name="connsiteY20" fmla="*/ 1143 h 518636"/>
                <a:gd name="connsiteX21" fmla="*/ 181833 w 518541"/>
                <a:gd name="connsiteY21" fmla="*/ 4096 h 518636"/>
                <a:gd name="connsiteX22" fmla="*/ 174974 w 518541"/>
                <a:gd name="connsiteY22" fmla="*/ 24956 h 518636"/>
                <a:gd name="connsiteX23" fmla="*/ 164878 w 518541"/>
                <a:gd name="connsiteY23" fmla="*/ 36671 h 518636"/>
                <a:gd name="connsiteX24" fmla="*/ 166497 w 518541"/>
                <a:gd name="connsiteY24" fmla="*/ 58579 h 518636"/>
                <a:gd name="connsiteX25" fmla="*/ 144685 w 518541"/>
                <a:gd name="connsiteY25" fmla="*/ 94869 h 518636"/>
                <a:gd name="connsiteX26" fmla="*/ 48387 w 518541"/>
                <a:gd name="connsiteY26" fmla="*/ 208788 h 518636"/>
                <a:gd name="connsiteX27" fmla="*/ 12764 w 518541"/>
                <a:gd name="connsiteY27" fmla="*/ 252031 h 518636"/>
                <a:gd name="connsiteX28" fmla="*/ 6382 w 518541"/>
                <a:gd name="connsiteY28" fmla="*/ 268605 h 518636"/>
                <a:gd name="connsiteX29" fmla="*/ 0 w 518541"/>
                <a:gd name="connsiteY29" fmla="*/ 285178 h 518636"/>
                <a:gd name="connsiteX30" fmla="*/ 10763 w 518541"/>
                <a:gd name="connsiteY30" fmla="*/ 303848 h 518636"/>
                <a:gd name="connsiteX31" fmla="*/ 26765 w 518541"/>
                <a:gd name="connsiteY31" fmla="*/ 314515 h 518636"/>
                <a:gd name="connsiteX32" fmla="*/ 28384 w 518541"/>
                <a:gd name="connsiteY32" fmla="*/ 336328 h 518636"/>
                <a:gd name="connsiteX33" fmla="*/ 115348 w 518541"/>
                <a:gd name="connsiteY33" fmla="*/ 438150 h 518636"/>
                <a:gd name="connsiteX34" fmla="*/ 142494 w 518541"/>
                <a:gd name="connsiteY34" fmla="*/ 463201 h 518636"/>
                <a:gd name="connsiteX35" fmla="*/ 177165 w 518541"/>
                <a:gd name="connsiteY35" fmla="*/ 497872 h 518636"/>
                <a:gd name="connsiteX36" fmla="*/ 204883 w 518541"/>
                <a:gd name="connsiteY36" fmla="*/ 518636 h 518636"/>
                <a:gd name="connsiteX37" fmla="*/ 204883 w 518541"/>
                <a:gd name="connsiteY37" fmla="*/ 518636 h 518636"/>
                <a:gd name="connsiteX38" fmla="*/ 204883 w 518541"/>
                <a:gd name="connsiteY38" fmla="*/ 518636 h 518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636">
                  <a:moveTo>
                    <a:pt x="204883" y="518636"/>
                  </a:moveTo>
                  <a:lnTo>
                    <a:pt x="234125" y="457200"/>
                  </a:lnTo>
                  <a:lnTo>
                    <a:pt x="263843" y="391478"/>
                  </a:lnTo>
                  <a:lnTo>
                    <a:pt x="279845" y="402145"/>
                  </a:lnTo>
                  <a:lnTo>
                    <a:pt x="293751" y="395097"/>
                  </a:lnTo>
                  <a:lnTo>
                    <a:pt x="318707" y="367856"/>
                  </a:lnTo>
                  <a:lnTo>
                    <a:pt x="298418" y="356711"/>
                  </a:lnTo>
                  <a:lnTo>
                    <a:pt x="297370" y="330518"/>
                  </a:lnTo>
                  <a:lnTo>
                    <a:pt x="313849" y="302228"/>
                  </a:lnTo>
                  <a:lnTo>
                    <a:pt x="336232" y="296323"/>
                  </a:lnTo>
                  <a:lnTo>
                    <a:pt x="329755" y="278225"/>
                  </a:lnTo>
                  <a:lnTo>
                    <a:pt x="324993" y="247269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0" y="0"/>
                  </a:lnTo>
                  <a:lnTo>
                    <a:pt x="372046" y="5905"/>
                  </a:lnTo>
                  <a:lnTo>
                    <a:pt x="358235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6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1"/>
                  </a:lnTo>
                  <a:lnTo>
                    <a:pt x="6382" y="268605"/>
                  </a:lnTo>
                  <a:lnTo>
                    <a:pt x="0" y="285178"/>
                  </a:lnTo>
                  <a:lnTo>
                    <a:pt x="10763" y="303848"/>
                  </a:lnTo>
                  <a:lnTo>
                    <a:pt x="26765" y="314515"/>
                  </a:lnTo>
                  <a:lnTo>
                    <a:pt x="28384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872"/>
                  </a:lnTo>
                  <a:lnTo>
                    <a:pt x="204883" y="518636"/>
                  </a:lnTo>
                  <a:lnTo>
                    <a:pt x="204883" y="518636"/>
                  </a:lnTo>
                  <a:lnTo>
                    <a:pt x="204883" y="51863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8E2BBF5-C6DB-B3F8-9C2E-7C93385763B3}"/>
                </a:ext>
              </a:extLst>
            </p:cNvPr>
            <p:cNvSpPr/>
            <p:nvPr/>
          </p:nvSpPr>
          <p:spPr>
            <a:xfrm>
              <a:off x="3634710" y="101572"/>
              <a:ext cx="899357" cy="466920"/>
            </a:xfrm>
            <a:custGeom>
              <a:avLst/>
              <a:gdLst>
                <a:gd name="connsiteX0" fmla="*/ 313849 w 534067"/>
                <a:gd name="connsiteY0" fmla="*/ 277273 h 277272"/>
                <a:gd name="connsiteX1" fmla="*/ 317563 w 534067"/>
                <a:gd name="connsiteY1" fmla="*/ 247459 h 277272"/>
                <a:gd name="connsiteX2" fmla="*/ 330327 w 534067"/>
                <a:gd name="connsiteY2" fmla="*/ 214598 h 277272"/>
                <a:gd name="connsiteX3" fmla="*/ 336613 w 534067"/>
                <a:gd name="connsiteY3" fmla="*/ 198120 h 277272"/>
                <a:gd name="connsiteX4" fmla="*/ 352044 w 534067"/>
                <a:gd name="connsiteY4" fmla="*/ 178499 h 277272"/>
                <a:gd name="connsiteX5" fmla="*/ 363283 w 534067"/>
                <a:gd name="connsiteY5" fmla="*/ 158306 h 277272"/>
                <a:gd name="connsiteX6" fmla="*/ 385667 w 534067"/>
                <a:gd name="connsiteY6" fmla="*/ 152400 h 277272"/>
                <a:gd name="connsiteX7" fmla="*/ 416052 w 534067"/>
                <a:gd name="connsiteY7" fmla="*/ 151829 h 277272"/>
                <a:gd name="connsiteX8" fmla="*/ 405384 w 534067"/>
                <a:gd name="connsiteY8" fmla="*/ 167831 h 277272"/>
                <a:gd name="connsiteX9" fmla="*/ 426720 w 534067"/>
                <a:gd name="connsiteY9" fmla="*/ 170402 h 277272"/>
                <a:gd name="connsiteX10" fmla="*/ 420339 w 534067"/>
                <a:gd name="connsiteY10" fmla="*/ 152400 h 277272"/>
                <a:gd name="connsiteX11" fmla="*/ 438912 w 534067"/>
                <a:gd name="connsiteY11" fmla="*/ 141732 h 277272"/>
                <a:gd name="connsiteX12" fmla="*/ 467201 w 534067"/>
                <a:gd name="connsiteY12" fmla="*/ 123730 h 277272"/>
                <a:gd name="connsiteX13" fmla="*/ 493300 w 534067"/>
                <a:gd name="connsiteY13" fmla="*/ 122587 h 277272"/>
                <a:gd name="connsiteX14" fmla="*/ 509302 w 534067"/>
                <a:gd name="connsiteY14" fmla="*/ 133160 h 277272"/>
                <a:gd name="connsiteX15" fmla="*/ 523685 w 534067"/>
                <a:gd name="connsiteY15" fmla="*/ 122015 h 277272"/>
                <a:gd name="connsiteX16" fmla="*/ 526351 w 534067"/>
                <a:gd name="connsiteY16" fmla="*/ 100775 h 277272"/>
                <a:gd name="connsiteX17" fmla="*/ 533210 w 534067"/>
                <a:gd name="connsiteY17" fmla="*/ 80105 h 277272"/>
                <a:gd name="connsiteX18" fmla="*/ 532638 w 534067"/>
                <a:gd name="connsiteY18" fmla="*/ 49816 h 277272"/>
                <a:gd name="connsiteX19" fmla="*/ 531495 w 534067"/>
                <a:gd name="connsiteY19" fmla="*/ 23812 h 277272"/>
                <a:gd name="connsiteX20" fmla="*/ 534067 w 534067"/>
                <a:gd name="connsiteY20" fmla="*/ 2572 h 277272"/>
                <a:gd name="connsiteX21" fmla="*/ 512731 w 534067"/>
                <a:gd name="connsiteY21" fmla="*/ 0 h 277272"/>
                <a:gd name="connsiteX22" fmla="*/ 486156 w 534067"/>
                <a:gd name="connsiteY22" fmla="*/ 5334 h 277272"/>
                <a:gd name="connsiteX23" fmla="*/ 381572 w 534067"/>
                <a:gd name="connsiteY23" fmla="*/ 9620 h 277272"/>
                <a:gd name="connsiteX24" fmla="*/ 325088 w 534067"/>
                <a:gd name="connsiteY24" fmla="*/ 11335 h 277272"/>
                <a:gd name="connsiteX25" fmla="*/ 294608 w 534067"/>
                <a:gd name="connsiteY25" fmla="*/ 11811 h 277272"/>
                <a:gd name="connsiteX26" fmla="*/ 208217 w 534067"/>
                <a:gd name="connsiteY26" fmla="*/ 9811 h 277272"/>
                <a:gd name="connsiteX27" fmla="*/ 139446 w 534067"/>
                <a:gd name="connsiteY27" fmla="*/ 5620 h 277272"/>
                <a:gd name="connsiteX28" fmla="*/ 83439 w 534067"/>
                <a:gd name="connsiteY28" fmla="*/ 3048 h 277272"/>
                <a:gd name="connsiteX29" fmla="*/ 35909 w 534067"/>
                <a:gd name="connsiteY29" fmla="*/ 1524 h 277272"/>
                <a:gd name="connsiteX30" fmla="*/ 21527 w 534067"/>
                <a:gd name="connsiteY30" fmla="*/ 12668 h 277272"/>
                <a:gd name="connsiteX31" fmla="*/ 19431 w 534067"/>
                <a:gd name="connsiteY31" fmla="*/ 29623 h 277272"/>
                <a:gd name="connsiteX32" fmla="*/ 15812 w 534067"/>
                <a:gd name="connsiteY32" fmla="*/ 59341 h 277272"/>
                <a:gd name="connsiteX33" fmla="*/ 8382 w 534067"/>
                <a:gd name="connsiteY33" fmla="*/ 84296 h 277272"/>
                <a:gd name="connsiteX34" fmla="*/ 2572 w 534067"/>
                <a:gd name="connsiteY34" fmla="*/ 131064 h 277272"/>
                <a:gd name="connsiteX35" fmla="*/ 0 w 534067"/>
                <a:gd name="connsiteY35" fmla="*/ 152305 h 277272"/>
                <a:gd name="connsiteX36" fmla="*/ 32480 w 534067"/>
                <a:gd name="connsiteY36" fmla="*/ 134684 h 277272"/>
                <a:gd name="connsiteX37" fmla="*/ 60293 w 534067"/>
                <a:gd name="connsiteY37" fmla="*/ 155353 h 277272"/>
                <a:gd name="connsiteX38" fmla="*/ 99251 w 534067"/>
                <a:gd name="connsiteY38" fmla="*/ 155924 h 277272"/>
                <a:gd name="connsiteX39" fmla="*/ 76200 w 534067"/>
                <a:gd name="connsiteY39" fmla="*/ 131445 h 277272"/>
                <a:gd name="connsiteX40" fmla="*/ 111443 w 534067"/>
                <a:gd name="connsiteY40" fmla="*/ 127254 h 277272"/>
                <a:gd name="connsiteX41" fmla="*/ 113633 w 534067"/>
                <a:gd name="connsiteY41" fmla="*/ 144685 h 277272"/>
                <a:gd name="connsiteX42" fmla="*/ 146685 w 534067"/>
                <a:gd name="connsiteY42" fmla="*/ 157448 h 277272"/>
                <a:gd name="connsiteX43" fmla="*/ 171736 w 534067"/>
                <a:gd name="connsiteY43" fmla="*/ 164878 h 277272"/>
                <a:gd name="connsiteX44" fmla="*/ 187833 w 534067"/>
                <a:gd name="connsiteY44" fmla="*/ 175451 h 277272"/>
                <a:gd name="connsiteX45" fmla="*/ 204311 w 534067"/>
                <a:gd name="connsiteY45" fmla="*/ 181832 h 277272"/>
                <a:gd name="connsiteX46" fmla="*/ 221456 w 534067"/>
                <a:gd name="connsiteY46" fmla="*/ 183928 h 277272"/>
                <a:gd name="connsiteX47" fmla="*/ 242792 w 534067"/>
                <a:gd name="connsiteY47" fmla="*/ 186500 h 277272"/>
                <a:gd name="connsiteX48" fmla="*/ 249174 w 534067"/>
                <a:gd name="connsiteY48" fmla="*/ 204597 h 277272"/>
                <a:gd name="connsiteX49" fmla="*/ 268415 w 534067"/>
                <a:gd name="connsiteY49" fmla="*/ 224219 h 277272"/>
                <a:gd name="connsiteX50" fmla="*/ 284512 w 534067"/>
                <a:gd name="connsiteY50" fmla="*/ 234791 h 277272"/>
                <a:gd name="connsiteX51" fmla="*/ 291465 w 534067"/>
                <a:gd name="connsiteY51" fmla="*/ 248603 h 277272"/>
                <a:gd name="connsiteX52" fmla="*/ 302133 w 534067"/>
                <a:gd name="connsiteY52" fmla="*/ 267176 h 277272"/>
                <a:gd name="connsiteX53" fmla="*/ 313849 w 534067"/>
                <a:gd name="connsiteY53" fmla="*/ 277273 h 277272"/>
                <a:gd name="connsiteX54" fmla="*/ 313849 w 534067"/>
                <a:gd name="connsiteY54" fmla="*/ 277273 h 277272"/>
                <a:gd name="connsiteX55" fmla="*/ 313849 w 534067"/>
                <a:gd name="connsiteY55" fmla="*/ 277273 h 27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34067" h="277272">
                  <a:moveTo>
                    <a:pt x="313849" y="277273"/>
                  </a:moveTo>
                  <a:lnTo>
                    <a:pt x="317563" y="247459"/>
                  </a:lnTo>
                  <a:lnTo>
                    <a:pt x="330327" y="214598"/>
                  </a:lnTo>
                  <a:lnTo>
                    <a:pt x="336613" y="198120"/>
                  </a:lnTo>
                  <a:lnTo>
                    <a:pt x="352044" y="178499"/>
                  </a:lnTo>
                  <a:lnTo>
                    <a:pt x="363283" y="158306"/>
                  </a:lnTo>
                  <a:lnTo>
                    <a:pt x="385667" y="152400"/>
                  </a:lnTo>
                  <a:lnTo>
                    <a:pt x="416052" y="151829"/>
                  </a:lnTo>
                  <a:lnTo>
                    <a:pt x="405384" y="167831"/>
                  </a:lnTo>
                  <a:lnTo>
                    <a:pt x="426720" y="170402"/>
                  </a:lnTo>
                  <a:lnTo>
                    <a:pt x="420339" y="152400"/>
                  </a:lnTo>
                  <a:lnTo>
                    <a:pt x="438912" y="141732"/>
                  </a:lnTo>
                  <a:lnTo>
                    <a:pt x="467201" y="123730"/>
                  </a:lnTo>
                  <a:lnTo>
                    <a:pt x="493300" y="122587"/>
                  </a:lnTo>
                  <a:lnTo>
                    <a:pt x="509302" y="133160"/>
                  </a:lnTo>
                  <a:lnTo>
                    <a:pt x="523685" y="122015"/>
                  </a:lnTo>
                  <a:lnTo>
                    <a:pt x="526351" y="100775"/>
                  </a:lnTo>
                  <a:lnTo>
                    <a:pt x="533210" y="80105"/>
                  </a:lnTo>
                  <a:lnTo>
                    <a:pt x="532638" y="49816"/>
                  </a:lnTo>
                  <a:lnTo>
                    <a:pt x="531495" y="23812"/>
                  </a:lnTo>
                  <a:lnTo>
                    <a:pt x="534067" y="2572"/>
                  </a:lnTo>
                  <a:lnTo>
                    <a:pt x="512731" y="0"/>
                  </a:lnTo>
                  <a:lnTo>
                    <a:pt x="486156" y="5334"/>
                  </a:lnTo>
                  <a:lnTo>
                    <a:pt x="381572" y="9620"/>
                  </a:lnTo>
                  <a:lnTo>
                    <a:pt x="325088" y="11335"/>
                  </a:lnTo>
                  <a:lnTo>
                    <a:pt x="294608" y="11811"/>
                  </a:lnTo>
                  <a:lnTo>
                    <a:pt x="208217" y="9811"/>
                  </a:lnTo>
                  <a:lnTo>
                    <a:pt x="139446" y="5620"/>
                  </a:lnTo>
                  <a:lnTo>
                    <a:pt x="83439" y="3048"/>
                  </a:lnTo>
                  <a:lnTo>
                    <a:pt x="35909" y="1524"/>
                  </a:lnTo>
                  <a:lnTo>
                    <a:pt x="21527" y="12668"/>
                  </a:lnTo>
                  <a:lnTo>
                    <a:pt x="19431" y="29623"/>
                  </a:lnTo>
                  <a:lnTo>
                    <a:pt x="15812" y="59341"/>
                  </a:lnTo>
                  <a:lnTo>
                    <a:pt x="8382" y="84296"/>
                  </a:lnTo>
                  <a:lnTo>
                    <a:pt x="2572" y="131064"/>
                  </a:lnTo>
                  <a:lnTo>
                    <a:pt x="0" y="152305"/>
                  </a:lnTo>
                  <a:lnTo>
                    <a:pt x="32480" y="134684"/>
                  </a:lnTo>
                  <a:lnTo>
                    <a:pt x="60293" y="155353"/>
                  </a:lnTo>
                  <a:lnTo>
                    <a:pt x="99251" y="155924"/>
                  </a:lnTo>
                  <a:lnTo>
                    <a:pt x="76200" y="131445"/>
                  </a:lnTo>
                  <a:lnTo>
                    <a:pt x="111443" y="127254"/>
                  </a:lnTo>
                  <a:lnTo>
                    <a:pt x="113633" y="144685"/>
                  </a:lnTo>
                  <a:lnTo>
                    <a:pt x="146685" y="157448"/>
                  </a:lnTo>
                  <a:lnTo>
                    <a:pt x="171736" y="164878"/>
                  </a:lnTo>
                  <a:lnTo>
                    <a:pt x="187833" y="175451"/>
                  </a:lnTo>
                  <a:lnTo>
                    <a:pt x="204311" y="181832"/>
                  </a:lnTo>
                  <a:lnTo>
                    <a:pt x="221456" y="183928"/>
                  </a:lnTo>
                  <a:lnTo>
                    <a:pt x="242792" y="186500"/>
                  </a:lnTo>
                  <a:lnTo>
                    <a:pt x="249174" y="204597"/>
                  </a:lnTo>
                  <a:lnTo>
                    <a:pt x="268415" y="224219"/>
                  </a:lnTo>
                  <a:lnTo>
                    <a:pt x="284512" y="234791"/>
                  </a:lnTo>
                  <a:lnTo>
                    <a:pt x="291465" y="248603"/>
                  </a:lnTo>
                  <a:lnTo>
                    <a:pt x="302133" y="267176"/>
                  </a:lnTo>
                  <a:lnTo>
                    <a:pt x="313849" y="277273"/>
                  </a:lnTo>
                  <a:lnTo>
                    <a:pt x="313849" y="277273"/>
                  </a:lnTo>
                  <a:lnTo>
                    <a:pt x="313849" y="2772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4C17F34-10F3-37BB-D75A-B02A4F200AE7}"/>
                </a:ext>
              </a:extLst>
            </p:cNvPr>
            <p:cNvSpPr/>
            <p:nvPr/>
          </p:nvSpPr>
          <p:spPr>
            <a:xfrm>
              <a:off x="4520111" y="1063965"/>
              <a:ext cx="990301" cy="897590"/>
            </a:xfrm>
            <a:custGeom>
              <a:avLst/>
              <a:gdLst>
                <a:gd name="connsiteX0" fmla="*/ 243840 w 588073"/>
                <a:gd name="connsiteY0" fmla="*/ 533019 h 533018"/>
                <a:gd name="connsiteX1" fmla="*/ 342329 w 588073"/>
                <a:gd name="connsiteY1" fmla="*/ 506159 h 533018"/>
                <a:gd name="connsiteX2" fmla="*/ 364713 w 588073"/>
                <a:gd name="connsiteY2" fmla="*/ 500253 h 533018"/>
                <a:gd name="connsiteX3" fmla="*/ 387572 w 588073"/>
                <a:gd name="connsiteY3" fmla="*/ 490061 h 533018"/>
                <a:gd name="connsiteX4" fmla="*/ 472154 w 588073"/>
                <a:gd name="connsiteY4" fmla="*/ 435483 h 533018"/>
                <a:gd name="connsiteX5" fmla="*/ 507873 w 588073"/>
                <a:gd name="connsiteY5" fmla="*/ 426911 h 533018"/>
                <a:gd name="connsiteX6" fmla="*/ 519494 w 588073"/>
                <a:gd name="connsiteY6" fmla="*/ 402336 h 533018"/>
                <a:gd name="connsiteX7" fmla="*/ 542354 w 588073"/>
                <a:gd name="connsiteY7" fmla="*/ 392144 h 533018"/>
                <a:gd name="connsiteX8" fmla="*/ 553498 w 588073"/>
                <a:gd name="connsiteY8" fmla="*/ 371856 h 533018"/>
                <a:gd name="connsiteX9" fmla="*/ 565214 w 588073"/>
                <a:gd name="connsiteY9" fmla="*/ 347282 h 533018"/>
                <a:gd name="connsiteX10" fmla="*/ 588074 w 588073"/>
                <a:gd name="connsiteY10" fmla="*/ 337090 h 533018"/>
                <a:gd name="connsiteX11" fmla="*/ 550164 w 588073"/>
                <a:gd name="connsiteY11" fmla="*/ 224123 h 533018"/>
                <a:gd name="connsiteX12" fmla="*/ 482441 w 588073"/>
                <a:gd name="connsiteY12" fmla="*/ 142018 h 533018"/>
                <a:gd name="connsiteX13" fmla="*/ 465868 w 588073"/>
                <a:gd name="connsiteY13" fmla="*/ 100965 h 533018"/>
                <a:gd name="connsiteX14" fmla="*/ 448819 w 588073"/>
                <a:gd name="connsiteY14" fmla="*/ 98869 h 533018"/>
                <a:gd name="connsiteX15" fmla="*/ 403479 w 588073"/>
                <a:gd name="connsiteY15" fmla="*/ 45625 h 533018"/>
                <a:gd name="connsiteX16" fmla="*/ 388049 w 588073"/>
                <a:gd name="connsiteY16" fmla="*/ 30671 h 533018"/>
                <a:gd name="connsiteX17" fmla="*/ 371570 w 588073"/>
                <a:gd name="connsiteY17" fmla="*/ 24289 h 533018"/>
                <a:gd name="connsiteX18" fmla="*/ 353949 w 588073"/>
                <a:gd name="connsiteY18" fmla="*/ 26479 h 533018"/>
                <a:gd name="connsiteX19" fmla="*/ 324136 w 588073"/>
                <a:gd name="connsiteY19" fmla="*/ 22860 h 533018"/>
                <a:gd name="connsiteX20" fmla="*/ 303372 w 588073"/>
                <a:gd name="connsiteY20" fmla="*/ 15907 h 533018"/>
                <a:gd name="connsiteX21" fmla="*/ 277845 w 588073"/>
                <a:gd name="connsiteY21" fmla="*/ 12764 h 533018"/>
                <a:gd name="connsiteX22" fmla="*/ 260223 w 588073"/>
                <a:gd name="connsiteY22" fmla="*/ 14954 h 533018"/>
                <a:gd name="connsiteX23" fmla="*/ 244793 w 588073"/>
                <a:gd name="connsiteY23" fmla="*/ 0 h 533018"/>
                <a:gd name="connsiteX24" fmla="*/ 229362 w 588073"/>
                <a:gd name="connsiteY24" fmla="*/ 19812 h 533018"/>
                <a:gd name="connsiteX25" fmla="*/ 211265 w 588073"/>
                <a:gd name="connsiteY25" fmla="*/ 26194 h 533018"/>
                <a:gd name="connsiteX26" fmla="*/ 196406 w 588073"/>
                <a:gd name="connsiteY26" fmla="*/ 41719 h 533018"/>
                <a:gd name="connsiteX27" fmla="*/ 175070 w 588073"/>
                <a:gd name="connsiteY27" fmla="*/ 39052 h 533018"/>
                <a:gd name="connsiteX28" fmla="*/ 147447 w 588073"/>
                <a:gd name="connsiteY28" fmla="*/ 53054 h 533018"/>
                <a:gd name="connsiteX29" fmla="*/ 121349 w 588073"/>
                <a:gd name="connsiteY29" fmla="*/ 88773 h 533018"/>
                <a:gd name="connsiteX30" fmla="*/ 40481 w 588073"/>
                <a:gd name="connsiteY30" fmla="*/ 78772 h 533018"/>
                <a:gd name="connsiteX31" fmla="*/ 28194 w 588073"/>
                <a:gd name="connsiteY31" fmla="*/ 107633 h 533018"/>
                <a:gd name="connsiteX32" fmla="*/ 29813 w 588073"/>
                <a:gd name="connsiteY32" fmla="*/ 129540 h 533018"/>
                <a:gd name="connsiteX33" fmla="*/ 32576 w 588073"/>
                <a:gd name="connsiteY33" fmla="*/ 142875 h 533018"/>
                <a:gd name="connsiteX34" fmla="*/ 25622 w 588073"/>
                <a:gd name="connsiteY34" fmla="*/ 163640 h 533018"/>
                <a:gd name="connsiteX35" fmla="*/ 15050 w 588073"/>
                <a:gd name="connsiteY35" fmla="*/ 214408 h 533018"/>
                <a:gd name="connsiteX36" fmla="*/ 20384 w 588073"/>
                <a:gd name="connsiteY36" fmla="*/ 241078 h 533018"/>
                <a:gd name="connsiteX37" fmla="*/ 10287 w 588073"/>
                <a:gd name="connsiteY37" fmla="*/ 252794 h 533018"/>
                <a:gd name="connsiteX38" fmla="*/ 26384 w 588073"/>
                <a:gd name="connsiteY38" fmla="*/ 298133 h 533018"/>
                <a:gd name="connsiteX39" fmla="*/ 32195 w 588073"/>
                <a:gd name="connsiteY39" fmla="*/ 320516 h 533018"/>
                <a:gd name="connsiteX40" fmla="*/ 62008 w 588073"/>
                <a:gd name="connsiteY40" fmla="*/ 324231 h 533018"/>
                <a:gd name="connsiteX41" fmla="*/ 50388 w 588073"/>
                <a:gd name="connsiteY41" fmla="*/ 348806 h 533018"/>
                <a:gd name="connsiteX42" fmla="*/ 52483 w 588073"/>
                <a:gd name="connsiteY42" fmla="*/ 366332 h 533018"/>
                <a:gd name="connsiteX43" fmla="*/ 45625 w 588073"/>
                <a:gd name="connsiteY43" fmla="*/ 387191 h 533018"/>
                <a:gd name="connsiteX44" fmla="*/ 33433 w 588073"/>
                <a:gd name="connsiteY44" fmla="*/ 450723 h 533018"/>
                <a:gd name="connsiteX45" fmla="*/ 10573 w 588073"/>
                <a:gd name="connsiteY45" fmla="*/ 460915 h 533018"/>
                <a:gd name="connsiteX46" fmla="*/ 0 w 588073"/>
                <a:gd name="connsiteY46" fmla="*/ 476917 h 533018"/>
                <a:gd name="connsiteX47" fmla="*/ 25528 w 588073"/>
                <a:gd name="connsiteY47" fmla="*/ 480060 h 533018"/>
                <a:gd name="connsiteX48" fmla="*/ 18098 w 588073"/>
                <a:gd name="connsiteY48" fmla="*/ 505206 h 533018"/>
                <a:gd name="connsiteX49" fmla="*/ 169831 w 588073"/>
                <a:gd name="connsiteY49" fmla="*/ 502253 h 533018"/>
                <a:gd name="connsiteX50" fmla="*/ 185833 w 588073"/>
                <a:gd name="connsiteY50" fmla="*/ 512826 h 533018"/>
                <a:gd name="connsiteX51" fmla="*/ 208217 w 588073"/>
                <a:gd name="connsiteY51" fmla="*/ 506921 h 533018"/>
                <a:gd name="connsiteX52" fmla="*/ 230505 w 588073"/>
                <a:gd name="connsiteY52" fmla="*/ 501015 h 533018"/>
                <a:gd name="connsiteX53" fmla="*/ 237459 w 588073"/>
                <a:gd name="connsiteY53" fmla="*/ 514922 h 533018"/>
                <a:gd name="connsiteX54" fmla="*/ 243840 w 588073"/>
                <a:gd name="connsiteY54" fmla="*/ 533019 h 533018"/>
                <a:gd name="connsiteX55" fmla="*/ 243840 w 588073"/>
                <a:gd name="connsiteY55" fmla="*/ 533019 h 533018"/>
                <a:gd name="connsiteX56" fmla="*/ 243840 w 588073"/>
                <a:gd name="connsiteY56" fmla="*/ 533019 h 53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88073" h="533018">
                  <a:moveTo>
                    <a:pt x="243840" y="533019"/>
                  </a:moveTo>
                  <a:lnTo>
                    <a:pt x="342329" y="506159"/>
                  </a:lnTo>
                  <a:lnTo>
                    <a:pt x="364713" y="500253"/>
                  </a:lnTo>
                  <a:lnTo>
                    <a:pt x="387572" y="490061"/>
                  </a:lnTo>
                  <a:lnTo>
                    <a:pt x="472154" y="435483"/>
                  </a:lnTo>
                  <a:lnTo>
                    <a:pt x="507873" y="426911"/>
                  </a:lnTo>
                  <a:lnTo>
                    <a:pt x="519494" y="402336"/>
                  </a:lnTo>
                  <a:lnTo>
                    <a:pt x="542354" y="392144"/>
                  </a:lnTo>
                  <a:lnTo>
                    <a:pt x="553498" y="371856"/>
                  </a:lnTo>
                  <a:lnTo>
                    <a:pt x="565214" y="347282"/>
                  </a:lnTo>
                  <a:lnTo>
                    <a:pt x="588074" y="337090"/>
                  </a:lnTo>
                  <a:lnTo>
                    <a:pt x="550164" y="224123"/>
                  </a:lnTo>
                  <a:lnTo>
                    <a:pt x="482441" y="142018"/>
                  </a:lnTo>
                  <a:lnTo>
                    <a:pt x="465868" y="100965"/>
                  </a:lnTo>
                  <a:lnTo>
                    <a:pt x="448819" y="98869"/>
                  </a:lnTo>
                  <a:lnTo>
                    <a:pt x="403479" y="45625"/>
                  </a:lnTo>
                  <a:lnTo>
                    <a:pt x="388049" y="30671"/>
                  </a:lnTo>
                  <a:lnTo>
                    <a:pt x="371570" y="24289"/>
                  </a:lnTo>
                  <a:lnTo>
                    <a:pt x="353949" y="26479"/>
                  </a:lnTo>
                  <a:lnTo>
                    <a:pt x="324136" y="22860"/>
                  </a:lnTo>
                  <a:lnTo>
                    <a:pt x="303372" y="15907"/>
                  </a:lnTo>
                  <a:lnTo>
                    <a:pt x="277845" y="12764"/>
                  </a:lnTo>
                  <a:lnTo>
                    <a:pt x="260223" y="14954"/>
                  </a:lnTo>
                  <a:lnTo>
                    <a:pt x="244793" y="0"/>
                  </a:lnTo>
                  <a:lnTo>
                    <a:pt x="229362" y="19812"/>
                  </a:lnTo>
                  <a:lnTo>
                    <a:pt x="211265" y="26194"/>
                  </a:lnTo>
                  <a:lnTo>
                    <a:pt x="196406" y="41719"/>
                  </a:lnTo>
                  <a:lnTo>
                    <a:pt x="175070" y="39052"/>
                  </a:lnTo>
                  <a:lnTo>
                    <a:pt x="147447" y="53054"/>
                  </a:lnTo>
                  <a:lnTo>
                    <a:pt x="121349" y="88773"/>
                  </a:lnTo>
                  <a:lnTo>
                    <a:pt x="40481" y="78772"/>
                  </a:lnTo>
                  <a:lnTo>
                    <a:pt x="28194" y="107633"/>
                  </a:lnTo>
                  <a:lnTo>
                    <a:pt x="29813" y="129540"/>
                  </a:lnTo>
                  <a:lnTo>
                    <a:pt x="32576" y="142875"/>
                  </a:lnTo>
                  <a:lnTo>
                    <a:pt x="25622" y="163640"/>
                  </a:lnTo>
                  <a:lnTo>
                    <a:pt x="15050" y="214408"/>
                  </a:lnTo>
                  <a:lnTo>
                    <a:pt x="20384" y="241078"/>
                  </a:lnTo>
                  <a:lnTo>
                    <a:pt x="10287" y="252794"/>
                  </a:lnTo>
                  <a:lnTo>
                    <a:pt x="26384" y="298133"/>
                  </a:lnTo>
                  <a:lnTo>
                    <a:pt x="32195" y="320516"/>
                  </a:lnTo>
                  <a:lnTo>
                    <a:pt x="62008" y="324231"/>
                  </a:lnTo>
                  <a:lnTo>
                    <a:pt x="50388" y="348806"/>
                  </a:lnTo>
                  <a:lnTo>
                    <a:pt x="52483" y="366332"/>
                  </a:lnTo>
                  <a:lnTo>
                    <a:pt x="45625" y="387191"/>
                  </a:lnTo>
                  <a:lnTo>
                    <a:pt x="33433" y="450723"/>
                  </a:lnTo>
                  <a:lnTo>
                    <a:pt x="10573" y="460915"/>
                  </a:lnTo>
                  <a:lnTo>
                    <a:pt x="0" y="476917"/>
                  </a:lnTo>
                  <a:lnTo>
                    <a:pt x="25528" y="480060"/>
                  </a:lnTo>
                  <a:lnTo>
                    <a:pt x="18098" y="505206"/>
                  </a:lnTo>
                  <a:lnTo>
                    <a:pt x="169831" y="502253"/>
                  </a:lnTo>
                  <a:lnTo>
                    <a:pt x="185833" y="512826"/>
                  </a:lnTo>
                  <a:lnTo>
                    <a:pt x="208217" y="506921"/>
                  </a:lnTo>
                  <a:lnTo>
                    <a:pt x="230505" y="501015"/>
                  </a:lnTo>
                  <a:lnTo>
                    <a:pt x="237459" y="514922"/>
                  </a:lnTo>
                  <a:lnTo>
                    <a:pt x="243840" y="533019"/>
                  </a:lnTo>
                  <a:lnTo>
                    <a:pt x="243840" y="533019"/>
                  </a:lnTo>
                  <a:lnTo>
                    <a:pt x="243840" y="53301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027DE690-1C63-761B-D19B-9AB6301D07A2}"/>
                </a:ext>
              </a:extLst>
            </p:cNvPr>
            <p:cNvSpPr/>
            <p:nvPr/>
          </p:nvSpPr>
          <p:spPr>
            <a:xfrm>
              <a:off x="4781241" y="203264"/>
              <a:ext cx="771677" cy="939456"/>
            </a:xfrm>
            <a:custGeom>
              <a:avLst/>
              <a:gdLst>
                <a:gd name="connsiteX0" fmla="*/ 40291 w 458247"/>
                <a:gd name="connsiteY0" fmla="*/ 557879 h 557879"/>
                <a:gd name="connsiteX1" fmla="*/ 54673 w 458247"/>
                <a:gd name="connsiteY1" fmla="*/ 546735 h 557879"/>
                <a:gd name="connsiteX2" fmla="*/ 69152 w 458247"/>
                <a:gd name="connsiteY2" fmla="*/ 535496 h 557879"/>
                <a:gd name="connsiteX3" fmla="*/ 79820 w 458247"/>
                <a:gd name="connsiteY3" fmla="*/ 519493 h 557879"/>
                <a:gd name="connsiteX4" fmla="*/ 100679 w 458247"/>
                <a:gd name="connsiteY4" fmla="*/ 526447 h 557879"/>
                <a:gd name="connsiteX5" fmla="*/ 120968 w 458247"/>
                <a:gd name="connsiteY5" fmla="*/ 537591 h 557879"/>
                <a:gd name="connsiteX6" fmla="*/ 135445 w 458247"/>
                <a:gd name="connsiteY6" fmla="*/ 526447 h 557879"/>
                <a:gd name="connsiteX7" fmla="*/ 153067 w 458247"/>
                <a:gd name="connsiteY7" fmla="*/ 524256 h 557879"/>
                <a:gd name="connsiteX8" fmla="*/ 159544 w 458247"/>
                <a:gd name="connsiteY8" fmla="*/ 542354 h 557879"/>
                <a:gd name="connsiteX9" fmla="*/ 182499 w 458247"/>
                <a:gd name="connsiteY9" fmla="*/ 532257 h 557879"/>
                <a:gd name="connsiteX10" fmla="*/ 203359 w 458247"/>
                <a:gd name="connsiteY10" fmla="*/ 539115 h 557879"/>
                <a:gd name="connsiteX11" fmla="*/ 214503 w 458247"/>
                <a:gd name="connsiteY11" fmla="*/ 518922 h 557879"/>
                <a:gd name="connsiteX12" fmla="*/ 217170 w 458247"/>
                <a:gd name="connsiteY12" fmla="*/ 497586 h 557879"/>
                <a:gd name="connsiteX13" fmla="*/ 210693 w 458247"/>
                <a:gd name="connsiteY13" fmla="*/ 479489 h 557879"/>
                <a:gd name="connsiteX14" fmla="*/ 208502 w 458247"/>
                <a:gd name="connsiteY14" fmla="*/ 461963 h 557879"/>
                <a:gd name="connsiteX15" fmla="*/ 219170 w 458247"/>
                <a:gd name="connsiteY15" fmla="*/ 445961 h 557879"/>
                <a:gd name="connsiteX16" fmla="*/ 230410 w 458247"/>
                <a:gd name="connsiteY16" fmla="*/ 425768 h 557879"/>
                <a:gd name="connsiteX17" fmla="*/ 237839 w 458247"/>
                <a:gd name="connsiteY17" fmla="*/ 400717 h 557879"/>
                <a:gd name="connsiteX18" fmla="*/ 240982 w 458247"/>
                <a:gd name="connsiteY18" fmla="*/ 375190 h 557879"/>
                <a:gd name="connsiteX19" fmla="*/ 255841 w 458247"/>
                <a:gd name="connsiteY19" fmla="*/ 359664 h 557879"/>
                <a:gd name="connsiteX20" fmla="*/ 276796 w 458247"/>
                <a:gd name="connsiteY20" fmla="*/ 366617 h 557879"/>
                <a:gd name="connsiteX21" fmla="*/ 295942 w 458247"/>
                <a:gd name="connsiteY21" fmla="*/ 351663 h 557879"/>
                <a:gd name="connsiteX22" fmla="*/ 317373 w 458247"/>
                <a:gd name="connsiteY22" fmla="*/ 354330 h 557879"/>
                <a:gd name="connsiteX23" fmla="*/ 329089 w 458247"/>
                <a:gd name="connsiteY23" fmla="*/ 329851 h 557879"/>
                <a:gd name="connsiteX24" fmla="*/ 344043 w 458247"/>
                <a:gd name="connsiteY24" fmla="*/ 314420 h 557879"/>
                <a:gd name="connsiteX25" fmla="*/ 366426 w 458247"/>
                <a:gd name="connsiteY25" fmla="*/ 308515 h 557879"/>
                <a:gd name="connsiteX26" fmla="*/ 377095 w 458247"/>
                <a:gd name="connsiteY26" fmla="*/ 292513 h 557879"/>
                <a:gd name="connsiteX27" fmla="*/ 391001 w 458247"/>
                <a:gd name="connsiteY27" fmla="*/ 285560 h 557879"/>
                <a:gd name="connsiteX28" fmla="*/ 388811 w 458247"/>
                <a:gd name="connsiteY28" fmla="*/ 268034 h 557879"/>
                <a:gd name="connsiteX29" fmla="*/ 410718 w 458247"/>
                <a:gd name="connsiteY29" fmla="*/ 266414 h 557879"/>
                <a:gd name="connsiteX30" fmla="*/ 428910 w 458247"/>
                <a:gd name="connsiteY30" fmla="*/ 260033 h 557879"/>
                <a:gd name="connsiteX31" fmla="*/ 458248 w 458247"/>
                <a:gd name="connsiteY31" fmla="*/ 233363 h 557879"/>
                <a:gd name="connsiteX32" fmla="*/ 452342 w 458247"/>
                <a:gd name="connsiteY32" fmla="*/ 210979 h 557879"/>
                <a:gd name="connsiteX33" fmla="*/ 425005 w 458247"/>
                <a:gd name="connsiteY33" fmla="*/ 186023 h 557879"/>
                <a:gd name="connsiteX34" fmla="*/ 404526 w 458247"/>
                <a:gd name="connsiteY34" fmla="*/ 105728 h 557879"/>
                <a:gd name="connsiteX35" fmla="*/ 394335 w 458247"/>
                <a:gd name="connsiteY35" fmla="*/ 82772 h 557879"/>
                <a:gd name="connsiteX36" fmla="*/ 334899 w 458247"/>
                <a:gd name="connsiteY36" fmla="*/ 71152 h 557879"/>
                <a:gd name="connsiteX37" fmla="*/ 303848 w 458247"/>
                <a:gd name="connsiteY37" fmla="*/ 41339 h 557879"/>
                <a:gd name="connsiteX38" fmla="*/ 275463 w 458247"/>
                <a:gd name="connsiteY38" fmla="*/ 24956 h 557879"/>
                <a:gd name="connsiteX39" fmla="*/ 259461 w 458247"/>
                <a:gd name="connsiteY39" fmla="*/ 14288 h 557879"/>
                <a:gd name="connsiteX40" fmla="*/ 212884 w 458247"/>
                <a:gd name="connsiteY40" fmla="*/ 4191 h 557879"/>
                <a:gd name="connsiteX41" fmla="*/ 178689 w 458247"/>
                <a:gd name="connsiteY41" fmla="*/ 0 h 557879"/>
                <a:gd name="connsiteX42" fmla="*/ 156210 w 458247"/>
                <a:gd name="connsiteY42" fmla="*/ 5906 h 557879"/>
                <a:gd name="connsiteX43" fmla="*/ 124206 w 458247"/>
                <a:gd name="connsiteY43" fmla="*/ 19241 h 557879"/>
                <a:gd name="connsiteX44" fmla="*/ 102775 w 458247"/>
                <a:gd name="connsiteY44" fmla="*/ 16574 h 557879"/>
                <a:gd name="connsiteX45" fmla="*/ 83058 w 458247"/>
                <a:gd name="connsiteY45" fmla="*/ 35719 h 557879"/>
                <a:gd name="connsiteX46" fmla="*/ 76676 w 458247"/>
                <a:gd name="connsiteY46" fmla="*/ 52292 h 557879"/>
                <a:gd name="connsiteX47" fmla="*/ 69723 w 458247"/>
                <a:gd name="connsiteY47" fmla="*/ 73057 h 557879"/>
                <a:gd name="connsiteX48" fmla="*/ 46767 w 458247"/>
                <a:gd name="connsiteY48" fmla="*/ 83153 h 557879"/>
                <a:gd name="connsiteX49" fmla="*/ 35623 w 458247"/>
                <a:gd name="connsiteY49" fmla="*/ 103346 h 557879"/>
                <a:gd name="connsiteX50" fmla="*/ 17621 w 458247"/>
                <a:gd name="connsiteY50" fmla="*/ 213551 h 557879"/>
                <a:gd name="connsiteX51" fmla="*/ 0 w 458247"/>
                <a:gd name="connsiteY51" fmla="*/ 215741 h 557879"/>
                <a:gd name="connsiteX52" fmla="*/ 1334 w 458247"/>
                <a:gd name="connsiteY52" fmla="*/ 345567 h 557879"/>
                <a:gd name="connsiteX53" fmla="*/ 13240 w 458247"/>
                <a:gd name="connsiteY53" fmla="*/ 390239 h 557879"/>
                <a:gd name="connsiteX54" fmla="*/ 30480 w 458247"/>
                <a:gd name="connsiteY54" fmla="*/ 461582 h 557879"/>
                <a:gd name="connsiteX55" fmla="*/ 36957 w 458247"/>
                <a:gd name="connsiteY55" fmla="*/ 479679 h 557879"/>
                <a:gd name="connsiteX56" fmla="*/ 2857 w 458247"/>
                <a:gd name="connsiteY56" fmla="*/ 544640 h 557879"/>
                <a:gd name="connsiteX57" fmla="*/ 40291 w 458247"/>
                <a:gd name="connsiteY57" fmla="*/ 557879 h 557879"/>
                <a:gd name="connsiteX58" fmla="*/ 40291 w 458247"/>
                <a:gd name="connsiteY58" fmla="*/ 557879 h 557879"/>
                <a:gd name="connsiteX59" fmla="*/ 40291 w 458247"/>
                <a:gd name="connsiteY59" fmla="*/ 557879 h 55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458247" h="557879">
                  <a:moveTo>
                    <a:pt x="40291" y="557879"/>
                  </a:moveTo>
                  <a:lnTo>
                    <a:pt x="54673" y="546735"/>
                  </a:lnTo>
                  <a:lnTo>
                    <a:pt x="69152" y="535496"/>
                  </a:lnTo>
                  <a:lnTo>
                    <a:pt x="79820" y="519493"/>
                  </a:lnTo>
                  <a:lnTo>
                    <a:pt x="100679" y="526447"/>
                  </a:lnTo>
                  <a:lnTo>
                    <a:pt x="120968" y="537591"/>
                  </a:lnTo>
                  <a:lnTo>
                    <a:pt x="135445" y="526447"/>
                  </a:lnTo>
                  <a:lnTo>
                    <a:pt x="153067" y="524256"/>
                  </a:lnTo>
                  <a:lnTo>
                    <a:pt x="159544" y="542354"/>
                  </a:lnTo>
                  <a:lnTo>
                    <a:pt x="182499" y="532257"/>
                  </a:lnTo>
                  <a:lnTo>
                    <a:pt x="203359" y="539115"/>
                  </a:lnTo>
                  <a:lnTo>
                    <a:pt x="214503" y="518922"/>
                  </a:lnTo>
                  <a:lnTo>
                    <a:pt x="217170" y="497586"/>
                  </a:lnTo>
                  <a:lnTo>
                    <a:pt x="210693" y="479489"/>
                  </a:lnTo>
                  <a:lnTo>
                    <a:pt x="208502" y="461963"/>
                  </a:lnTo>
                  <a:lnTo>
                    <a:pt x="219170" y="445961"/>
                  </a:lnTo>
                  <a:lnTo>
                    <a:pt x="230410" y="425768"/>
                  </a:lnTo>
                  <a:lnTo>
                    <a:pt x="237839" y="400717"/>
                  </a:lnTo>
                  <a:lnTo>
                    <a:pt x="240982" y="375190"/>
                  </a:lnTo>
                  <a:lnTo>
                    <a:pt x="255841" y="359664"/>
                  </a:lnTo>
                  <a:lnTo>
                    <a:pt x="276796" y="366617"/>
                  </a:lnTo>
                  <a:lnTo>
                    <a:pt x="295942" y="351663"/>
                  </a:lnTo>
                  <a:lnTo>
                    <a:pt x="317373" y="354330"/>
                  </a:lnTo>
                  <a:lnTo>
                    <a:pt x="329089" y="329851"/>
                  </a:lnTo>
                  <a:lnTo>
                    <a:pt x="344043" y="314420"/>
                  </a:lnTo>
                  <a:lnTo>
                    <a:pt x="366426" y="308515"/>
                  </a:lnTo>
                  <a:lnTo>
                    <a:pt x="377095" y="292513"/>
                  </a:lnTo>
                  <a:lnTo>
                    <a:pt x="391001" y="285560"/>
                  </a:lnTo>
                  <a:lnTo>
                    <a:pt x="388811" y="268034"/>
                  </a:lnTo>
                  <a:lnTo>
                    <a:pt x="410718" y="266414"/>
                  </a:lnTo>
                  <a:lnTo>
                    <a:pt x="428910" y="260033"/>
                  </a:lnTo>
                  <a:lnTo>
                    <a:pt x="458248" y="233363"/>
                  </a:lnTo>
                  <a:lnTo>
                    <a:pt x="452342" y="210979"/>
                  </a:lnTo>
                  <a:lnTo>
                    <a:pt x="425005" y="186023"/>
                  </a:lnTo>
                  <a:lnTo>
                    <a:pt x="404526" y="105728"/>
                  </a:lnTo>
                  <a:lnTo>
                    <a:pt x="394335" y="82772"/>
                  </a:lnTo>
                  <a:lnTo>
                    <a:pt x="334899" y="71152"/>
                  </a:lnTo>
                  <a:lnTo>
                    <a:pt x="303848" y="41339"/>
                  </a:lnTo>
                  <a:lnTo>
                    <a:pt x="275463" y="24956"/>
                  </a:lnTo>
                  <a:lnTo>
                    <a:pt x="259461" y="14288"/>
                  </a:lnTo>
                  <a:lnTo>
                    <a:pt x="212884" y="4191"/>
                  </a:lnTo>
                  <a:lnTo>
                    <a:pt x="178689" y="0"/>
                  </a:lnTo>
                  <a:lnTo>
                    <a:pt x="156210" y="5906"/>
                  </a:lnTo>
                  <a:lnTo>
                    <a:pt x="124206" y="19241"/>
                  </a:lnTo>
                  <a:lnTo>
                    <a:pt x="102775" y="16574"/>
                  </a:lnTo>
                  <a:lnTo>
                    <a:pt x="83058" y="35719"/>
                  </a:lnTo>
                  <a:lnTo>
                    <a:pt x="76676" y="52292"/>
                  </a:lnTo>
                  <a:lnTo>
                    <a:pt x="69723" y="73057"/>
                  </a:lnTo>
                  <a:lnTo>
                    <a:pt x="46767" y="83153"/>
                  </a:lnTo>
                  <a:lnTo>
                    <a:pt x="35623" y="103346"/>
                  </a:lnTo>
                  <a:lnTo>
                    <a:pt x="17621" y="213551"/>
                  </a:lnTo>
                  <a:lnTo>
                    <a:pt x="0" y="215741"/>
                  </a:lnTo>
                  <a:lnTo>
                    <a:pt x="1334" y="345567"/>
                  </a:lnTo>
                  <a:lnTo>
                    <a:pt x="13240" y="390239"/>
                  </a:lnTo>
                  <a:lnTo>
                    <a:pt x="30480" y="461582"/>
                  </a:lnTo>
                  <a:lnTo>
                    <a:pt x="36957" y="479679"/>
                  </a:lnTo>
                  <a:lnTo>
                    <a:pt x="2857" y="544640"/>
                  </a:lnTo>
                  <a:lnTo>
                    <a:pt x="40291" y="557879"/>
                  </a:lnTo>
                  <a:lnTo>
                    <a:pt x="40291" y="557879"/>
                  </a:lnTo>
                  <a:lnTo>
                    <a:pt x="40291" y="5578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EBF18335-2434-1A02-38D0-B0FCE7C99959}"/>
                </a:ext>
              </a:extLst>
            </p:cNvPr>
            <p:cNvSpPr/>
            <p:nvPr/>
          </p:nvSpPr>
          <p:spPr>
            <a:xfrm>
              <a:off x="5677229" y="1634663"/>
              <a:ext cx="749222" cy="620423"/>
            </a:xfrm>
            <a:custGeom>
              <a:avLst/>
              <a:gdLst>
                <a:gd name="connsiteX0" fmla="*/ 391859 w 444912"/>
                <a:gd name="connsiteY0" fmla="*/ 366236 h 368427"/>
                <a:gd name="connsiteX1" fmla="*/ 424244 w 444912"/>
                <a:gd name="connsiteY1" fmla="*/ 348615 h 368427"/>
                <a:gd name="connsiteX2" fmla="*/ 434816 w 444912"/>
                <a:gd name="connsiteY2" fmla="*/ 332613 h 368427"/>
                <a:gd name="connsiteX3" fmla="*/ 444913 w 444912"/>
                <a:gd name="connsiteY3" fmla="*/ 320897 h 368427"/>
                <a:gd name="connsiteX4" fmla="*/ 443865 w 444912"/>
                <a:gd name="connsiteY4" fmla="*/ 294799 h 368427"/>
                <a:gd name="connsiteX5" fmla="*/ 427863 w 444912"/>
                <a:gd name="connsiteY5" fmla="*/ 284131 h 368427"/>
                <a:gd name="connsiteX6" fmla="*/ 416719 w 444912"/>
                <a:gd name="connsiteY6" fmla="*/ 269748 h 368427"/>
                <a:gd name="connsiteX7" fmla="*/ 415100 w 444912"/>
                <a:gd name="connsiteY7" fmla="*/ 247840 h 368427"/>
                <a:gd name="connsiteX8" fmla="*/ 408147 w 444912"/>
                <a:gd name="connsiteY8" fmla="*/ 234029 h 368427"/>
                <a:gd name="connsiteX9" fmla="*/ 406527 w 444912"/>
                <a:gd name="connsiteY9" fmla="*/ 212122 h 368427"/>
                <a:gd name="connsiteX10" fmla="*/ 417672 w 444912"/>
                <a:gd name="connsiteY10" fmla="*/ 191833 h 368427"/>
                <a:gd name="connsiteX11" fmla="*/ 416052 w 444912"/>
                <a:gd name="connsiteY11" fmla="*/ 169926 h 368427"/>
                <a:gd name="connsiteX12" fmla="*/ 404908 w 444912"/>
                <a:gd name="connsiteY12" fmla="*/ 155543 h 368427"/>
                <a:gd name="connsiteX13" fmla="*/ 407575 w 444912"/>
                <a:gd name="connsiteY13" fmla="*/ 134207 h 368427"/>
                <a:gd name="connsiteX14" fmla="*/ 379857 w 444912"/>
                <a:gd name="connsiteY14" fmla="*/ 78772 h 368427"/>
                <a:gd name="connsiteX15" fmla="*/ 356997 w 444912"/>
                <a:gd name="connsiteY15" fmla="*/ 54292 h 368427"/>
                <a:gd name="connsiteX16" fmla="*/ 342615 w 444912"/>
                <a:gd name="connsiteY16" fmla="*/ 30861 h 368427"/>
                <a:gd name="connsiteX17" fmla="*/ 319754 w 444912"/>
                <a:gd name="connsiteY17" fmla="*/ 6382 h 368427"/>
                <a:gd name="connsiteX18" fmla="*/ 303276 w 444912"/>
                <a:gd name="connsiteY18" fmla="*/ 0 h 368427"/>
                <a:gd name="connsiteX19" fmla="*/ 300133 w 444912"/>
                <a:gd name="connsiteY19" fmla="*/ 25622 h 368427"/>
                <a:gd name="connsiteX20" fmla="*/ 283083 w 444912"/>
                <a:gd name="connsiteY20" fmla="*/ 23527 h 368427"/>
                <a:gd name="connsiteX21" fmla="*/ 257556 w 444912"/>
                <a:gd name="connsiteY21" fmla="*/ 20383 h 368427"/>
                <a:gd name="connsiteX22" fmla="*/ 243174 w 444912"/>
                <a:gd name="connsiteY22" fmla="*/ 31623 h 368427"/>
                <a:gd name="connsiteX23" fmla="*/ 244793 w 444912"/>
                <a:gd name="connsiteY23" fmla="*/ 53531 h 368427"/>
                <a:gd name="connsiteX24" fmla="*/ 242125 w 444912"/>
                <a:gd name="connsiteY24" fmla="*/ 74867 h 368427"/>
                <a:gd name="connsiteX25" fmla="*/ 217647 w 444912"/>
                <a:gd name="connsiteY25" fmla="*/ 97822 h 368427"/>
                <a:gd name="connsiteX26" fmla="*/ 201739 w 444912"/>
                <a:gd name="connsiteY26" fmla="*/ 121825 h 368427"/>
                <a:gd name="connsiteX27" fmla="*/ 203931 w 444912"/>
                <a:gd name="connsiteY27" fmla="*/ 139446 h 368427"/>
                <a:gd name="connsiteX28" fmla="*/ 196501 w 444912"/>
                <a:gd name="connsiteY28" fmla="*/ 164497 h 368427"/>
                <a:gd name="connsiteX29" fmla="*/ 180023 w 444912"/>
                <a:gd name="connsiteY29" fmla="*/ 158115 h 368427"/>
                <a:gd name="connsiteX30" fmla="*/ 162496 w 444912"/>
                <a:gd name="connsiteY30" fmla="*/ 160306 h 368427"/>
                <a:gd name="connsiteX31" fmla="*/ 159830 w 444912"/>
                <a:gd name="connsiteY31" fmla="*/ 181642 h 368427"/>
                <a:gd name="connsiteX32" fmla="*/ 141732 w 444912"/>
                <a:gd name="connsiteY32" fmla="*/ 188119 h 368427"/>
                <a:gd name="connsiteX33" fmla="*/ 119444 w 444912"/>
                <a:gd name="connsiteY33" fmla="*/ 194024 h 368427"/>
                <a:gd name="connsiteX34" fmla="*/ 88678 w 444912"/>
                <a:gd name="connsiteY34" fmla="*/ 233553 h 368427"/>
                <a:gd name="connsiteX35" fmla="*/ 66390 w 444912"/>
                <a:gd name="connsiteY35" fmla="*/ 239458 h 368427"/>
                <a:gd name="connsiteX36" fmla="*/ 59531 w 444912"/>
                <a:gd name="connsiteY36" fmla="*/ 260318 h 368427"/>
                <a:gd name="connsiteX37" fmla="*/ 61150 w 444912"/>
                <a:gd name="connsiteY37" fmla="*/ 282226 h 368427"/>
                <a:gd name="connsiteX38" fmla="*/ 43053 w 444912"/>
                <a:gd name="connsiteY38" fmla="*/ 288703 h 368427"/>
                <a:gd name="connsiteX39" fmla="*/ 28194 w 444912"/>
                <a:gd name="connsiteY39" fmla="*/ 304228 h 368427"/>
                <a:gd name="connsiteX40" fmla="*/ 6382 w 444912"/>
                <a:gd name="connsiteY40" fmla="*/ 305848 h 368427"/>
                <a:gd name="connsiteX41" fmla="*/ 0 w 444912"/>
                <a:gd name="connsiteY41" fmla="*/ 322421 h 368427"/>
                <a:gd name="connsiteX42" fmla="*/ 15430 w 444912"/>
                <a:gd name="connsiteY42" fmla="*/ 337376 h 368427"/>
                <a:gd name="connsiteX43" fmla="*/ 33528 w 444912"/>
                <a:gd name="connsiteY43" fmla="*/ 330898 h 368427"/>
                <a:gd name="connsiteX44" fmla="*/ 49530 w 444912"/>
                <a:gd name="connsiteY44" fmla="*/ 341566 h 368427"/>
                <a:gd name="connsiteX45" fmla="*/ 66008 w 444912"/>
                <a:gd name="connsiteY45" fmla="*/ 347948 h 368427"/>
                <a:gd name="connsiteX46" fmla="*/ 84106 w 444912"/>
                <a:gd name="connsiteY46" fmla="*/ 341471 h 368427"/>
                <a:gd name="connsiteX47" fmla="*/ 68104 w 444912"/>
                <a:gd name="connsiteY47" fmla="*/ 330803 h 368427"/>
                <a:gd name="connsiteX48" fmla="*/ 76581 w 444912"/>
                <a:gd name="connsiteY48" fmla="*/ 297180 h 368427"/>
                <a:gd name="connsiteX49" fmla="*/ 92583 w 444912"/>
                <a:gd name="connsiteY49" fmla="*/ 307848 h 368427"/>
                <a:gd name="connsiteX50" fmla="*/ 118682 w 444912"/>
                <a:gd name="connsiteY50" fmla="*/ 306705 h 368427"/>
                <a:gd name="connsiteX51" fmla="*/ 145828 w 444912"/>
                <a:gd name="connsiteY51" fmla="*/ 297085 h 368427"/>
                <a:gd name="connsiteX52" fmla="*/ 167069 w 444912"/>
                <a:gd name="connsiteY52" fmla="*/ 299752 h 368427"/>
                <a:gd name="connsiteX53" fmla="*/ 182499 w 444912"/>
                <a:gd name="connsiteY53" fmla="*/ 314706 h 368427"/>
                <a:gd name="connsiteX54" fmla="*/ 197930 w 444912"/>
                <a:gd name="connsiteY54" fmla="*/ 329660 h 368427"/>
                <a:gd name="connsiteX55" fmla="*/ 220789 w 444912"/>
                <a:gd name="connsiteY55" fmla="*/ 319469 h 368427"/>
                <a:gd name="connsiteX56" fmla="*/ 223457 w 444912"/>
                <a:gd name="connsiteY56" fmla="*/ 298132 h 368427"/>
                <a:gd name="connsiteX57" fmla="*/ 253746 w 444912"/>
                <a:gd name="connsiteY57" fmla="*/ 297561 h 368427"/>
                <a:gd name="connsiteX58" fmla="*/ 270224 w 444912"/>
                <a:gd name="connsiteY58" fmla="*/ 303943 h 368427"/>
                <a:gd name="connsiteX59" fmla="*/ 290989 w 444912"/>
                <a:gd name="connsiteY59" fmla="*/ 310801 h 368427"/>
                <a:gd name="connsiteX60" fmla="*/ 297942 w 444912"/>
                <a:gd name="connsiteY60" fmla="*/ 324612 h 368427"/>
                <a:gd name="connsiteX61" fmla="*/ 318707 w 444912"/>
                <a:gd name="connsiteY61" fmla="*/ 331470 h 368427"/>
                <a:gd name="connsiteX62" fmla="*/ 325088 w 444912"/>
                <a:gd name="connsiteY62" fmla="*/ 349568 h 368427"/>
                <a:gd name="connsiteX63" fmla="*/ 346329 w 444912"/>
                <a:gd name="connsiteY63" fmla="*/ 352235 h 368427"/>
                <a:gd name="connsiteX64" fmla="*/ 380333 w 444912"/>
                <a:gd name="connsiteY64" fmla="*/ 356426 h 368427"/>
                <a:gd name="connsiteX65" fmla="*/ 392049 w 444912"/>
                <a:gd name="connsiteY65" fmla="*/ 366522 h 368427"/>
                <a:gd name="connsiteX66" fmla="*/ 392049 w 444912"/>
                <a:gd name="connsiteY66" fmla="*/ 366522 h 368427"/>
                <a:gd name="connsiteX67" fmla="*/ 58864 w 444912"/>
                <a:gd name="connsiteY67" fmla="*/ 368427 h 368427"/>
                <a:gd name="connsiteX68" fmla="*/ 43434 w 444912"/>
                <a:gd name="connsiteY68" fmla="*/ 353473 h 368427"/>
                <a:gd name="connsiteX69" fmla="*/ 54579 w 444912"/>
                <a:gd name="connsiteY69" fmla="*/ 367856 h 368427"/>
                <a:gd name="connsiteX70" fmla="*/ 58864 w 444912"/>
                <a:gd name="connsiteY70" fmla="*/ 368427 h 368427"/>
                <a:gd name="connsiteX71" fmla="*/ 58864 w 444912"/>
                <a:gd name="connsiteY71" fmla="*/ 368427 h 36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44912" h="368427">
                  <a:moveTo>
                    <a:pt x="391859" y="366236"/>
                  </a:moveTo>
                  <a:lnTo>
                    <a:pt x="424244" y="348615"/>
                  </a:lnTo>
                  <a:lnTo>
                    <a:pt x="434816" y="332613"/>
                  </a:lnTo>
                  <a:lnTo>
                    <a:pt x="444913" y="320897"/>
                  </a:lnTo>
                  <a:lnTo>
                    <a:pt x="443865" y="294799"/>
                  </a:lnTo>
                  <a:lnTo>
                    <a:pt x="427863" y="284131"/>
                  </a:lnTo>
                  <a:lnTo>
                    <a:pt x="416719" y="269748"/>
                  </a:lnTo>
                  <a:lnTo>
                    <a:pt x="415100" y="247840"/>
                  </a:lnTo>
                  <a:lnTo>
                    <a:pt x="408147" y="234029"/>
                  </a:lnTo>
                  <a:lnTo>
                    <a:pt x="406527" y="212122"/>
                  </a:lnTo>
                  <a:lnTo>
                    <a:pt x="417672" y="191833"/>
                  </a:lnTo>
                  <a:lnTo>
                    <a:pt x="416052" y="169926"/>
                  </a:lnTo>
                  <a:lnTo>
                    <a:pt x="404908" y="155543"/>
                  </a:lnTo>
                  <a:lnTo>
                    <a:pt x="407575" y="134207"/>
                  </a:lnTo>
                  <a:lnTo>
                    <a:pt x="379857" y="78772"/>
                  </a:lnTo>
                  <a:lnTo>
                    <a:pt x="356997" y="54292"/>
                  </a:lnTo>
                  <a:lnTo>
                    <a:pt x="342615" y="30861"/>
                  </a:lnTo>
                  <a:lnTo>
                    <a:pt x="319754" y="6382"/>
                  </a:lnTo>
                  <a:lnTo>
                    <a:pt x="303276" y="0"/>
                  </a:lnTo>
                  <a:lnTo>
                    <a:pt x="300133" y="25622"/>
                  </a:lnTo>
                  <a:lnTo>
                    <a:pt x="283083" y="23527"/>
                  </a:lnTo>
                  <a:lnTo>
                    <a:pt x="257556" y="20383"/>
                  </a:lnTo>
                  <a:lnTo>
                    <a:pt x="243174" y="31623"/>
                  </a:lnTo>
                  <a:lnTo>
                    <a:pt x="244793" y="53531"/>
                  </a:lnTo>
                  <a:lnTo>
                    <a:pt x="242125" y="74867"/>
                  </a:lnTo>
                  <a:lnTo>
                    <a:pt x="217647" y="97822"/>
                  </a:lnTo>
                  <a:lnTo>
                    <a:pt x="201739" y="121825"/>
                  </a:lnTo>
                  <a:lnTo>
                    <a:pt x="203931" y="139446"/>
                  </a:lnTo>
                  <a:lnTo>
                    <a:pt x="196501" y="164497"/>
                  </a:lnTo>
                  <a:lnTo>
                    <a:pt x="180023" y="158115"/>
                  </a:lnTo>
                  <a:lnTo>
                    <a:pt x="162496" y="160306"/>
                  </a:lnTo>
                  <a:lnTo>
                    <a:pt x="159830" y="181642"/>
                  </a:lnTo>
                  <a:lnTo>
                    <a:pt x="141732" y="188119"/>
                  </a:lnTo>
                  <a:lnTo>
                    <a:pt x="119444" y="194024"/>
                  </a:lnTo>
                  <a:lnTo>
                    <a:pt x="88678" y="233553"/>
                  </a:lnTo>
                  <a:lnTo>
                    <a:pt x="66390" y="239458"/>
                  </a:lnTo>
                  <a:lnTo>
                    <a:pt x="59531" y="260318"/>
                  </a:lnTo>
                  <a:lnTo>
                    <a:pt x="61150" y="282226"/>
                  </a:lnTo>
                  <a:lnTo>
                    <a:pt x="43053" y="288703"/>
                  </a:lnTo>
                  <a:lnTo>
                    <a:pt x="28194" y="304228"/>
                  </a:lnTo>
                  <a:lnTo>
                    <a:pt x="6382" y="305848"/>
                  </a:lnTo>
                  <a:lnTo>
                    <a:pt x="0" y="322421"/>
                  </a:lnTo>
                  <a:lnTo>
                    <a:pt x="15430" y="337376"/>
                  </a:lnTo>
                  <a:lnTo>
                    <a:pt x="33528" y="330898"/>
                  </a:lnTo>
                  <a:lnTo>
                    <a:pt x="49530" y="341566"/>
                  </a:lnTo>
                  <a:lnTo>
                    <a:pt x="66008" y="347948"/>
                  </a:lnTo>
                  <a:lnTo>
                    <a:pt x="84106" y="341471"/>
                  </a:lnTo>
                  <a:lnTo>
                    <a:pt x="68104" y="330803"/>
                  </a:lnTo>
                  <a:lnTo>
                    <a:pt x="76581" y="297180"/>
                  </a:lnTo>
                  <a:lnTo>
                    <a:pt x="92583" y="307848"/>
                  </a:lnTo>
                  <a:lnTo>
                    <a:pt x="118682" y="306705"/>
                  </a:lnTo>
                  <a:lnTo>
                    <a:pt x="145828" y="297085"/>
                  </a:lnTo>
                  <a:lnTo>
                    <a:pt x="167069" y="299752"/>
                  </a:lnTo>
                  <a:lnTo>
                    <a:pt x="182499" y="314706"/>
                  </a:lnTo>
                  <a:lnTo>
                    <a:pt x="197930" y="329660"/>
                  </a:lnTo>
                  <a:lnTo>
                    <a:pt x="220789" y="319469"/>
                  </a:lnTo>
                  <a:lnTo>
                    <a:pt x="223457" y="298132"/>
                  </a:lnTo>
                  <a:lnTo>
                    <a:pt x="253746" y="297561"/>
                  </a:lnTo>
                  <a:lnTo>
                    <a:pt x="270224" y="303943"/>
                  </a:lnTo>
                  <a:lnTo>
                    <a:pt x="290989" y="310801"/>
                  </a:lnTo>
                  <a:lnTo>
                    <a:pt x="297942" y="324612"/>
                  </a:lnTo>
                  <a:lnTo>
                    <a:pt x="318707" y="331470"/>
                  </a:lnTo>
                  <a:lnTo>
                    <a:pt x="325088" y="349568"/>
                  </a:lnTo>
                  <a:lnTo>
                    <a:pt x="346329" y="352235"/>
                  </a:lnTo>
                  <a:lnTo>
                    <a:pt x="380333" y="356426"/>
                  </a:lnTo>
                  <a:lnTo>
                    <a:pt x="392049" y="366522"/>
                  </a:lnTo>
                  <a:lnTo>
                    <a:pt x="392049" y="366522"/>
                  </a:lnTo>
                  <a:close/>
                  <a:moveTo>
                    <a:pt x="58864" y="368427"/>
                  </a:moveTo>
                  <a:lnTo>
                    <a:pt x="43434" y="353473"/>
                  </a:lnTo>
                  <a:lnTo>
                    <a:pt x="54579" y="367856"/>
                  </a:lnTo>
                  <a:lnTo>
                    <a:pt x="58864" y="368427"/>
                  </a:lnTo>
                  <a:lnTo>
                    <a:pt x="58864" y="3684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7EEAEFA0-B1B7-C1AA-9D5D-B9386809E058}"/>
                </a:ext>
              </a:extLst>
            </p:cNvPr>
            <p:cNvSpPr/>
            <p:nvPr/>
          </p:nvSpPr>
          <p:spPr>
            <a:xfrm>
              <a:off x="5128024" y="640994"/>
              <a:ext cx="954532" cy="976828"/>
            </a:xfrm>
            <a:custGeom>
              <a:avLst/>
              <a:gdLst>
                <a:gd name="connsiteX0" fmla="*/ 228409 w 566832"/>
                <a:gd name="connsiteY0" fmla="*/ 580073 h 580072"/>
                <a:gd name="connsiteX1" fmla="*/ 246602 w 566832"/>
                <a:gd name="connsiteY1" fmla="*/ 573691 h 580072"/>
                <a:gd name="connsiteX2" fmla="*/ 257270 w 566832"/>
                <a:gd name="connsiteY2" fmla="*/ 557689 h 580072"/>
                <a:gd name="connsiteX3" fmla="*/ 279178 w 566832"/>
                <a:gd name="connsiteY3" fmla="*/ 556070 h 580072"/>
                <a:gd name="connsiteX4" fmla="*/ 294132 w 566832"/>
                <a:gd name="connsiteY4" fmla="*/ 540639 h 580072"/>
                <a:gd name="connsiteX5" fmla="*/ 304705 w 566832"/>
                <a:gd name="connsiteY5" fmla="*/ 524637 h 580072"/>
                <a:gd name="connsiteX6" fmla="*/ 325564 w 566832"/>
                <a:gd name="connsiteY6" fmla="*/ 531590 h 580072"/>
                <a:gd name="connsiteX7" fmla="*/ 356045 w 566832"/>
                <a:gd name="connsiteY7" fmla="*/ 531019 h 580072"/>
                <a:gd name="connsiteX8" fmla="*/ 353854 w 566832"/>
                <a:gd name="connsiteY8" fmla="*/ 513493 h 580072"/>
                <a:gd name="connsiteX9" fmla="*/ 381095 w 566832"/>
                <a:gd name="connsiteY9" fmla="*/ 503872 h 580072"/>
                <a:gd name="connsiteX10" fmla="*/ 413195 w 566832"/>
                <a:gd name="connsiteY10" fmla="*/ 490537 h 580072"/>
                <a:gd name="connsiteX11" fmla="*/ 443579 w 566832"/>
                <a:gd name="connsiteY11" fmla="*/ 489966 h 580072"/>
                <a:gd name="connsiteX12" fmla="*/ 465487 w 566832"/>
                <a:gd name="connsiteY12" fmla="*/ 488347 h 580072"/>
                <a:gd name="connsiteX13" fmla="*/ 485204 w 566832"/>
                <a:gd name="connsiteY13" fmla="*/ 469106 h 580072"/>
                <a:gd name="connsiteX14" fmla="*/ 527971 w 566832"/>
                <a:gd name="connsiteY14" fmla="*/ 439864 h 580072"/>
                <a:gd name="connsiteX15" fmla="*/ 548735 w 566832"/>
                <a:gd name="connsiteY15" fmla="*/ 412147 h 580072"/>
                <a:gd name="connsiteX16" fmla="*/ 566833 w 566832"/>
                <a:gd name="connsiteY16" fmla="*/ 405765 h 580072"/>
                <a:gd name="connsiteX17" fmla="*/ 548164 w 566832"/>
                <a:gd name="connsiteY17" fmla="*/ 381762 h 580072"/>
                <a:gd name="connsiteX18" fmla="*/ 533686 w 566832"/>
                <a:gd name="connsiteY18" fmla="*/ 358426 h 580072"/>
                <a:gd name="connsiteX19" fmla="*/ 518160 w 566832"/>
                <a:gd name="connsiteY19" fmla="*/ 343472 h 580072"/>
                <a:gd name="connsiteX20" fmla="*/ 493490 w 566832"/>
                <a:gd name="connsiteY20" fmla="*/ 331851 h 580072"/>
                <a:gd name="connsiteX21" fmla="*/ 482822 w 566832"/>
                <a:gd name="connsiteY21" fmla="*/ 313182 h 580072"/>
                <a:gd name="connsiteX22" fmla="*/ 467296 w 566832"/>
                <a:gd name="connsiteY22" fmla="*/ 298323 h 580072"/>
                <a:gd name="connsiteX23" fmla="*/ 460820 w 566832"/>
                <a:gd name="connsiteY23" fmla="*/ 280226 h 580072"/>
                <a:gd name="connsiteX24" fmla="*/ 467201 w 566832"/>
                <a:gd name="connsiteY24" fmla="*/ 263747 h 580072"/>
                <a:gd name="connsiteX25" fmla="*/ 448437 w 566832"/>
                <a:gd name="connsiteY25" fmla="*/ 239839 h 580072"/>
                <a:gd name="connsiteX26" fmla="*/ 438245 w 566832"/>
                <a:gd name="connsiteY26" fmla="*/ 216884 h 580072"/>
                <a:gd name="connsiteX27" fmla="*/ 417862 w 566832"/>
                <a:gd name="connsiteY27" fmla="*/ 205740 h 580072"/>
                <a:gd name="connsiteX28" fmla="*/ 356425 w 566832"/>
                <a:gd name="connsiteY28" fmla="*/ 176593 h 580072"/>
                <a:gd name="connsiteX29" fmla="*/ 333946 w 566832"/>
                <a:gd name="connsiteY29" fmla="*/ 182404 h 580072"/>
                <a:gd name="connsiteX30" fmla="*/ 341376 w 566832"/>
                <a:gd name="connsiteY30" fmla="*/ 157448 h 580072"/>
                <a:gd name="connsiteX31" fmla="*/ 335471 w 566832"/>
                <a:gd name="connsiteY31" fmla="*/ 135065 h 580072"/>
                <a:gd name="connsiteX32" fmla="*/ 319374 w 566832"/>
                <a:gd name="connsiteY32" fmla="*/ 124397 h 580072"/>
                <a:gd name="connsiteX33" fmla="*/ 301276 w 566832"/>
                <a:gd name="connsiteY33" fmla="*/ 130874 h 580072"/>
                <a:gd name="connsiteX34" fmla="*/ 212789 w 566832"/>
                <a:gd name="connsiteY34" fmla="*/ 3239 h 580072"/>
                <a:gd name="connsiteX35" fmla="*/ 187166 w 566832"/>
                <a:gd name="connsiteY35" fmla="*/ 0 h 580072"/>
                <a:gd name="connsiteX36" fmla="*/ 180213 w 566832"/>
                <a:gd name="connsiteY36" fmla="*/ 20765 h 580072"/>
                <a:gd name="connsiteX37" fmla="*/ 169069 w 566832"/>
                <a:gd name="connsiteY37" fmla="*/ 41053 h 580072"/>
                <a:gd name="connsiteX38" fmla="*/ 154686 w 566832"/>
                <a:gd name="connsiteY38" fmla="*/ 52197 h 580072"/>
                <a:gd name="connsiteX39" fmla="*/ 136493 w 566832"/>
                <a:gd name="connsiteY39" fmla="*/ 58674 h 580072"/>
                <a:gd name="connsiteX40" fmla="*/ 116300 w 566832"/>
                <a:gd name="connsiteY40" fmla="*/ 82105 h 580072"/>
                <a:gd name="connsiteX41" fmla="*/ 96488 w 566832"/>
                <a:gd name="connsiteY41" fmla="*/ 101251 h 580072"/>
                <a:gd name="connsiteX42" fmla="*/ 78867 w 566832"/>
                <a:gd name="connsiteY42" fmla="*/ 103442 h 580072"/>
                <a:gd name="connsiteX43" fmla="*/ 57531 w 566832"/>
                <a:gd name="connsiteY43" fmla="*/ 100774 h 580072"/>
                <a:gd name="connsiteX44" fmla="*/ 38862 w 566832"/>
                <a:gd name="connsiteY44" fmla="*/ 111443 h 580072"/>
                <a:gd name="connsiteX45" fmla="*/ 36766 w 566832"/>
                <a:gd name="connsiteY45" fmla="*/ 128492 h 580072"/>
                <a:gd name="connsiteX46" fmla="*/ 29337 w 566832"/>
                <a:gd name="connsiteY46" fmla="*/ 153448 h 580072"/>
                <a:gd name="connsiteX47" fmla="*/ 18098 w 566832"/>
                <a:gd name="connsiteY47" fmla="*/ 173736 h 580072"/>
                <a:gd name="connsiteX48" fmla="*/ 6953 w 566832"/>
                <a:gd name="connsiteY48" fmla="*/ 193929 h 580072"/>
                <a:gd name="connsiteX49" fmla="*/ 0 w 566832"/>
                <a:gd name="connsiteY49" fmla="*/ 214693 h 580072"/>
                <a:gd name="connsiteX50" fmla="*/ 2191 w 566832"/>
                <a:gd name="connsiteY50" fmla="*/ 232315 h 580072"/>
                <a:gd name="connsiteX51" fmla="*/ 12954 w 566832"/>
                <a:gd name="connsiteY51" fmla="*/ 250889 h 580072"/>
                <a:gd name="connsiteX52" fmla="*/ 6001 w 566832"/>
                <a:gd name="connsiteY52" fmla="*/ 271653 h 580072"/>
                <a:gd name="connsiteX53" fmla="*/ 26384 w 566832"/>
                <a:gd name="connsiteY53" fmla="*/ 282797 h 580072"/>
                <a:gd name="connsiteX54" fmla="*/ 41910 w 566832"/>
                <a:gd name="connsiteY54" fmla="*/ 297656 h 580072"/>
                <a:gd name="connsiteX55" fmla="*/ 81534 w 566832"/>
                <a:gd name="connsiteY55" fmla="*/ 363093 h 580072"/>
                <a:gd name="connsiteX56" fmla="*/ 92202 w 566832"/>
                <a:gd name="connsiteY56" fmla="*/ 347186 h 580072"/>
                <a:gd name="connsiteX57" fmla="*/ 121158 w 566832"/>
                <a:gd name="connsiteY57" fmla="*/ 393954 h 580072"/>
                <a:gd name="connsiteX58" fmla="*/ 181737 w 566832"/>
                <a:gd name="connsiteY58" fmla="*/ 466249 h 580072"/>
                <a:gd name="connsiteX59" fmla="*/ 228409 w 566832"/>
                <a:gd name="connsiteY59" fmla="*/ 580073 h 580072"/>
                <a:gd name="connsiteX60" fmla="*/ 228409 w 566832"/>
                <a:gd name="connsiteY60" fmla="*/ 580073 h 580072"/>
                <a:gd name="connsiteX61" fmla="*/ 228409 w 566832"/>
                <a:gd name="connsiteY61" fmla="*/ 580073 h 5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66832" h="580072">
                  <a:moveTo>
                    <a:pt x="228409" y="580073"/>
                  </a:moveTo>
                  <a:lnTo>
                    <a:pt x="246602" y="573691"/>
                  </a:lnTo>
                  <a:lnTo>
                    <a:pt x="257270" y="557689"/>
                  </a:lnTo>
                  <a:lnTo>
                    <a:pt x="279178" y="556070"/>
                  </a:lnTo>
                  <a:lnTo>
                    <a:pt x="294132" y="540639"/>
                  </a:lnTo>
                  <a:lnTo>
                    <a:pt x="304705" y="524637"/>
                  </a:lnTo>
                  <a:lnTo>
                    <a:pt x="325564" y="531590"/>
                  </a:lnTo>
                  <a:lnTo>
                    <a:pt x="356045" y="531019"/>
                  </a:lnTo>
                  <a:lnTo>
                    <a:pt x="353854" y="513493"/>
                  </a:lnTo>
                  <a:lnTo>
                    <a:pt x="381095" y="503872"/>
                  </a:lnTo>
                  <a:lnTo>
                    <a:pt x="413195" y="490537"/>
                  </a:lnTo>
                  <a:lnTo>
                    <a:pt x="443579" y="489966"/>
                  </a:lnTo>
                  <a:lnTo>
                    <a:pt x="465487" y="488347"/>
                  </a:lnTo>
                  <a:lnTo>
                    <a:pt x="485204" y="469106"/>
                  </a:lnTo>
                  <a:lnTo>
                    <a:pt x="527971" y="439864"/>
                  </a:lnTo>
                  <a:lnTo>
                    <a:pt x="548735" y="412147"/>
                  </a:lnTo>
                  <a:lnTo>
                    <a:pt x="566833" y="405765"/>
                  </a:lnTo>
                  <a:lnTo>
                    <a:pt x="548164" y="381762"/>
                  </a:lnTo>
                  <a:lnTo>
                    <a:pt x="533686" y="358426"/>
                  </a:lnTo>
                  <a:lnTo>
                    <a:pt x="518160" y="343472"/>
                  </a:lnTo>
                  <a:lnTo>
                    <a:pt x="493490" y="331851"/>
                  </a:lnTo>
                  <a:lnTo>
                    <a:pt x="482822" y="313182"/>
                  </a:lnTo>
                  <a:lnTo>
                    <a:pt x="467296" y="298323"/>
                  </a:lnTo>
                  <a:lnTo>
                    <a:pt x="460820" y="280226"/>
                  </a:lnTo>
                  <a:lnTo>
                    <a:pt x="467201" y="263747"/>
                  </a:lnTo>
                  <a:lnTo>
                    <a:pt x="448437" y="239839"/>
                  </a:lnTo>
                  <a:lnTo>
                    <a:pt x="438245" y="216884"/>
                  </a:lnTo>
                  <a:lnTo>
                    <a:pt x="417862" y="205740"/>
                  </a:lnTo>
                  <a:lnTo>
                    <a:pt x="356425" y="176593"/>
                  </a:lnTo>
                  <a:lnTo>
                    <a:pt x="333946" y="182404"/>
                  </a:lnTo>
                  <a:lnTo>
                    <a:pt x="341376" y="157448"/>
                  </a:lnTo>
                  <a:lnTo>
                    <a:pt x="335471" y="135065"/>
                  </a:lnTo>
                  <a:lnTo>
                    <a:pt x="319374" y="124397"/>
                  </a:lnTo>
                  <a:lnTo>
                    <a:pt x="301276" y="130874"/>
                  </a:lnTo>
                  <a:lnTo>
                    <a:pt x="212789" y="3239"/>
                  </a:lnTo>
                  <a:lnTo>
                    <a:pt x="187166" y="0"/>
                  </a:lnTo>
                  <a:lnTo>
                    <a:pt x="180213" y="20765"/>
                  </a:lnTo>
                  <a:lnTo>
                    <a:pt x="169069" y="41053"/>
                  </a:lnTo>
                  <a:lnTo>
                    <a:pt x="154686" y="52197"/>
                  </a:lnTo>
                  <a:lnTo>
                    <a:pt x="136493" y="58674"/>
                  </a:lnTo>
                  <a:lnTo>
                    <a:pt x="116300" y="82105"/>
                  </a:lnTo>
                  <a:lnTo>
                    <a:pt x="96488" y="101251"/>
                  </a:lnTo>
                  <a:lnTo>
                    <a:pt x="78867" y="103442"/>
                  </a:lnTo>
                  <a:lnTo>
                    <a:pt x="57531" y="100774"/>
                  </a:lnTo>
                  <a:lnTo>
                    <a:pt x="38862" y="111443"/>
                  </a:lnTo>
                  <a:lnTo>
                    <a:pt x="36766" y="128492"/>
                  </a:lnTo>
                  <a:lnTo>
                    <a:pt x="29337" y="153448"/>
                  </a:lnTo>
                  <a:lnTo>
                    <a:pt x="18098" y="173736"/>
                  </a:lnTo>
                  <a:lnTo>
                    <a:pt x="6953" y="193929"/>
                  </a:lnTo>
                  <a:lnTo>
                    <a:pt x="0" y="214693"/>
                  </a:lnTo>
                  <a:lnTo>
                    <a:pt x="2191" y="232315"/>
                  </a:lnTo>
                  <a:lnTo>
                    <a:pt x="12954" y="250889"/>
                  </a:lnTo>
                  <a:lnTo>
                    <a:pt x="6001" y="271653"/>
                  </a:lnTo>
                  <a:lnTo>
                    <a:pt x="26384" y="282797"/>
                  </a:lnTo>
                  <a:lnTo>
                    <a:pt x="41910" y="297656"/>
                  </a:lnTo>
                  <a:lnTo>
                    <a:pt x="81534" y="363093"/>
                  </a:lnTo>
                  <a:lnTo>
                    <a:pt x="92202" y="347186"/>
                  </a:lnTo>
                  <a:lnTo>
                    <a:pt x="121158" y="393954"/>
                  </a:lnTo>
                  <a:lnTo>
                    <a:pt x="181737" y="466249"/>
                  </a:lnTo>
                  <a:lnTo>
                    <a:pt x="228409" y="580073"/>
                  </a:lnTo>
                  <a:lnTo>
                    <a:pt x="228409" y="580073"/>
                  </a:lnTo>
                  <a:lnTo>
                    <a:pt x="228409" y="5800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9870E0F5-3CF4-1D90-ADEF-2D76BD99BBBA}"/>
                </a:ext>
              </a:extLst>
            </p:cNvPr>
            <p:cNvSpPr/>
            <p:nvPr/>
          </p:nvSpPr>
          <p:spPr>
            <a:xfrm>
              <a:off x="5345845" y="1324613"/>
              <a:ext cx="863106" cy="851717"/>
            </a:xfrm>
            <a:custGeom>
              <a:avLst/>
              <a:gdLst>
                <a:gd name="connsiteX0" fmla="*/ 197072 w 512540"/>
                <a:gd name="connsiteY0" fmla="*/ 505778 h 505777"/>
                <a:gd name="connsiteX1" fmla="*/ 203454 w 512540"/>
                <a:gd name="connsiteY1" fmla="*/ 489299 h 505777"/>
                <a:gd name="connsiteX2" fmla="*/ 225266 w 512540"/>
                <a:gd name="connsiteY2" fmla="*/ 487680 h 505777"/>
                <a:gd name="connsiteX3" fmla="*/ 240220 w 512540"/>
                <a:gd name="connsiteY3" fmla="*/ 472249 h 505777"/>
                <a:gd name="connsiteX4" fmla="*/ 258318 w 512540"/>
                <a:gd name="connsiteY4" fmla="*/ 465868 h 505777"/>
                <a:gd name="connsiteX5" fmla="*/ 247650 w 512540"/>
                <a:gd name="connsiteY5" fmla="*/ 447199 h 505777"/>
                <a:gd name="connsiteX6" fmla="*/ 258223 w 512540"/>
                <a:gd name="connsiteY6" fmla="*/ 431292 h 505777"/>
                <a:gd name="connsiteX7" fmla="*/ 268891 w 512540"/>
                <a:gd name="connsiteY7" fmla="*/ 415290 h 505777"/>
                <a:gd name="connsiteX8" fmla="*/ 331661 w 512540"/>
                <a:gd name="connsiteY8" fmla="*/ 362617 h 505777"/>
                <a:gd name="connsiteX9" fmla="*/ 342900 w 512540"/>
                <a:gd name="connsiteY9" fmla="*/ 376999 h 505777"/>
                <a:gd name="connsiteX10" fmla="*/ 354520 w 512540"/>
                <a:gd name="connsiteY10" fmla="*/ 352520 h 505777"/>
                <a:gd name="connsiteX11" fmla="*/ 368903 w 512540"/>
                <a:gd name="connsiteY11" fmla="*/ 341281 h 505777"/>
                <a:gd name="connsiteX12" fmla="*/ 389191 w 512540"/>
                <a:gd name="connsiteY12" fmla="*/ 352425 h 505777"/>
                <a:gd name="connsiteX13" fmla="*/ 391287 w 512540"/>
                <a:gd name="connsiteY13" fmla="*/ 335471 h 505777"/>
                <a:gd name="connsiteX14" fmla="*/ 397669 w 512540"/>
                <a:gd name="connsiteY14" fmla="*/ 318992 h 505777"/>
                <a:gd name="connsiteX15" fmla="*/ 401384 w 512540"/>
                <a:gd name="connsiteY15" fmla="*/ 289179 h 505777"/>
                <a:gd name="connsiteX16" fmla="*/ 429577 w 512540"/>
                <a:gd name="connsiteY16" fmla="*/ 271082 h 505777"/>
                <a:gd name="connsiteX17" fmla="*/ 440721 w 512540"/>
                <a:gd name="connsiteY17" fmla="*/ 250889 h 505777"/>
                <a:gd name="connsiteX18" fmla="*/ 444912 w 512540"/>
                <a:gd name="connsiteY18" fmla="*/ 216884 h 505777"/>
                <a:gd name="connsiteX19" fmla="*/ 447580 w 512540"/>
                <a:gd name="connsiteY19" fmla="*/ 195548 h 505777"/>
                <a:gd name="connsiteX20" fmla="*/ 468344 w 512540"/>
                <a:gd name="connsiteY20" fmla="*/ 202502 h 505777"/>
                <a:gd name="connsiteX21" fmla="*/ 492347 w 512540"/>
                <a:gd name="connsiteY21" fmla="*/ 218408 h 505777"/>
                <a:gd name="connsiteX22" fmla="*/ 490728 w 512540"/>
                <a:gd name="connsiteY22" fmla="*/ 196596 h 505777"/>
                <a:gd name="connsiteX23" fmla="*/ 512540 w 512540"/>
                <a:gd name="connsiteY23" fmla="*/ 194977 h 505777"/>
                <a:gd name="connsiteX24" fmla="*/ 506635 w 512540"/>
                <a:gd name="connsiteY24" fmla="*/ 172688 h 505777"/>
                <a:gd name="connsiteX25" fmla="*/ 495967 w 512540"/>
                <a:gd name="connsiteY25" fmla="*/ 154019 h 505777"/>
                <a:gd name="connsiteX26" fmla="*/ 457962 w 512540"/>
                <a:gd name="connsiteY26" fmla="*/ 75914 h 505777"/>
                <a:gd name="connsiteX27" fmla="*/ 443484 w 512540"/>
                <a:gd name="connsiteY27" fmla="*/ 18002 h 505777"/>
                <a:gd name="connsiteX28" fmla="*/ 437007 w 512540"/>
                <a:gd name="connsiteY28" fmla="*/ 0 h 505777"/>
                <a:gd name="connsiteX29" fmla="*/ 418909 w 512540"/>
                <a:gd name="connsiteY29" fmla="*/ 6382 h 505777"/>
                <a:gd name="connsiteX30" fmla="*/ 404050 w 512540"/>
                <a:gd name="connsiteY30" fmla="*/ 21812 h 505777"/>
                <a:gd name="connsiteX31" fmla="*/ 369475 w 512540"/>
                <a:gd name="connsiteY31" fmla="*/ 56388 h 505777"/>
                <a:gd name="connsiteX32" fmla="*/ 346043 w 512540"/>
                <a:gd name="connsiteY32" fmla="*/ 70771 h 505777"/>
                <a:gd name="connsiteX33" fmla="*/ 322612 w 512540"/>
                <a:gd name="connsiteY33" fmla="*/ 85154 h 505777"/>
                <a:gd name="connsiteX34" fmla="*/ 292798 w 512540"/>
                <a:gd name="connsiteY34" fmla="*/ 81439 h 505777"/>
                <a:gd name="connsiteX35" fmla="*/ 260795 w 512540"/>
                <a:gd name="connsiteY35" fmla="*/ 94774 h 505777"/>
                <a:gd name="connsiteX36" fmla="*/ 238410 w 512540"/>
                <a:gd name="connsiteY36" fmla="*/ 100679 h 505777"/>
                <a:gd name="connsiteX37" fmla="*/ 224028 w 512540"/>
                <a:gd name="connsiteY37" fmla="*/ 111823 h 505777"/>
                <a:gd name="connsiteX38" fmla="*/ 204883 w 512540"/>
                <a:gd name="connsiteY38" fmla="*/ 126778 h 505777"/>
                <a:gd name="connsiteX39" fmla="*/ 187833 w 512540"/>
                <a:gd name="connsiteY39" fmla="*/ 124682 h 505777"/>
                <a:gd name="connsiteX40" fmla="*/ 169736 w 512540"/>
                <a:gd name="connsiteY40" fmla="*/ 131064 h 505777"/>
                <a:gd name="connsiteX41" fmla="*/ 155353 w 512540"/>
                <a:gd name="connsiteY41" fmla="*/ 142208 h 505777"/>
                <a:gd name="connsiteX42" fmla="*/ 137255 w 512540"/>
                <a:gd name="connsiteY42" fmla="*/ 148685 h 505777"/>
                <a:gd name="connsiteX43" fmla="*/ 122301 w 512540"/>
                <a:gd name="connsiteY43" fmla="*/ 164116 h 505777"/>
                <a:gd name="connsiteX44" fmla="*/ 104204 w 512540"/>
                <a:gd name="connsiteY44" fmla="*/ 170498 h 505777"/>
                <a:gd name="connsiteX45" fmla="*/ 85058 w 512540"/>
                <a:gd name="connsiteY45" fmla="*/ 185356 h 505777"/>
                <a:gd name="connsiteX46" fmla="*/ 63818 w 512540"/>
                <a:gd name="connsiteY46" fmla="*/ 217265 h 505777"/>
                <a:gd name="connsiteX47" fmla="*/ 52673 w 512540"/>
                <a:gd name="connsiteY47" fmla="*/ 237554 h 505777"/>
                <a:gd name="connsiteX48" fmla="*/ 34004 w 512540"/>
                <a:gd name="connsiteY48" fmla="*/ 248126 h 505777"/>
                <a:gd name="connsiteX49" fmla="*/ 19145 w 512540"/>
                <a:gd name="connsiteY49" fmla="*/ 263557 h 505777"/>
                <a:gd name="connsiteX50" fmla="*/ 0 w 512540"/>
                <a:gd name="connsiteY50" fmla="*/ 278511 h 505777"/>
                <a:gd name="connsiteX51" fmla="*/ 10192 w 512540"/>
                <a:gd name="connsiteY51" fmla="*/ 301371 h 505777"/>
                <a:gd name="connsiteX52" fmla="*/ 21336 w 512540"/>
                <a:gd name="connsiteY52" fmla="*/ 315659 h 505777"/>
                <a:gd name="connsiteX53" fmla="*/ 41624 w 512540"/>
                <a:gd name="connsiteY53" fmla="*/ 326803 h 505777"/>
                <a:gd name="connsiteX54" fmla="*/ 26194 w 512540"/>
                <a:gd name="connsiteY54" fmla="*/ 346519 h 505777"/>
                <a:gd name="connsiteX55" fmla="*/ 24098 w 512540"/>
                <a:gd name="connsiteY55" fmla="*/ 363569 h 505777"/>
                <a:gd name="connsiteX56" fmla="*/ 40100 w 512540"/>
                <a:gd name="connsiteY56" fmla="*/ 374142 h 505777"/>
                <a:gd name="connsiteX57" fmla="*/ 64675 w 512540"/>
                <a:gd name="connsiteY57" fmla="*/ 385763 h 505777"/>
                <a:gd name="connsiteX58" fmla="*/ 80676 w 512540"/>
                <a:gd name="connsiteY58" fmla="*/ 396431 h 505777"/>
                <a:gd name="connsiteX59" fmla="*/ 82868 w 512540"/>
                <a:gd name="connsiteY59" fmla="*/ 413957 h 505777"/>
                <a:gd name="connsiteX60" fmla="*/ 104680 w 512540"/>
                <a:gd name="connsiteY60" fmla="*/ 412337 h 505777"/>
                <a:gd name="connsiteX61" fmla="*/ 106299 w 512540"/>
                <a:gd name="connsiteY61" fmla="*/ 434149 h 505777"/>
                <a:gd name="connsiteX62" fmla="*/ 124968 w 512540"/>
                <a:gd name="connsiteY62" fmla="*/ 423482 h 505777"/>
                <a:gd name="connsiteX63" fmla="*/ 135636 w 512540"/>
                <a:gd name="connsiteY63" fmla="*/ 407480 h 505777"/>
                <a:gd name="connsiteX64" fmla="*/ 155353 w 512540"/>
                <a:gd name="connsiteY64" fmla="*/ 422910 h 505777"/>
                <a:gd name="connsiteX65" fmla="*/ 161258 w 512540"/>
                <a:gd name="connsiteY65" fmla="*/ 445198 h 505777"/>
                <a:gd name="connsiteX66" fmla="*/ 152305 w 512540"/>
                <a:gd name="connsiteY66" fmla="*/ 483013 h 505777"/>
                <a:gd name="connsiteX67" fmla="*/ 162401 w 512540"/>
                <a:gd name="connsiteY67" fmla="*/ 505778 h 505777"/>
                <a:gd name="connsiteX68" fmla="*/ 197072 w 512540"/>
                <a:gd name="connsiteY68" fmla="*/ 505778 h 505777"/>
                <a:gd name="connsiteX69" fmla="*/ 197072 w 512540"/>
                <a:gd name="connsiteY69" fmla="*/ 505778 h 505777"/>
                <a:gd name="connsiteX70" fmla="*/ 197072 w 512540"/>
                <a:gd name="connsiteY70" fmla="*/ 505778 h 505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2540" h="505777">
                  <a:moveTo>
                    <a:pt x="197072" y="505778"/>
                  </a:moveTo>
                  <a:lnTo>
                    <a:pt x="203454" y="489299"/>
                  </a:lnTo>
                  <a:lnTo>
                    <a:pt x="225266" y="487680"/>
                  </a:lnTo>
                  <a:lnTo>
                    <a:pt x="240220" y="472249"/>
                  </a:lnTo>
                  <a:lnTo>
                    <a:pt x="258318" y="465868"/>
                  </a:lnTo>
                  <a:lnTo>
                    <a:pt x="247650" y="447199"/>
                  </a:lnTo>
                  <a:lnTo>
                    <a:pt x="258223" y="431292"/>
                  </a:lnTo>
                  <a:lnTo>
                    <a:pt x="268891" y="415290"/>
                  </a:lnTo>
                  <a:lnTo>
                    <a:pt x="331661" y="362617"/>
                  </a:lnTo>
                  <a:lnTo>
                    <a:pt x="342900" y="376999"/>
                  </a:lnTo>
                  <a:lnTo>
                    <a:pt x="354520" y="352520"/>
                  </a:lnTo>
                  <a:lnTo>
                    <a:pt x="368903" y="341281"/>
                  </a:lnTo>
                  <a:lnTo>
                    <a:pt x="389191" y="352425"/>
                  </a:lnTo>
                  <a:lnTo>
                    <a:pt x="391287" y="335471"/>
                  </a:lnTo>
                  <a:lnTo>
                    <a:pt x="397669" y="318992"/>
                  </a:lnTo>
                  <a:lnTo>
                    <a:pt x="401384" y="289179"/>
                  </a:lnTo>
                  <a:lnTo>
                    <a:pt x="429577" y="271082"/>
                  </a:lnTo>
                  <a:lnTo>
                    <a:pt x="440721" y="250889"/>
                  </a:lnTo>
                  <a:lnTo>
                    <a:pt x="444912" y="216884"/>
                  </a:lnTo>
                  <a:lnTo>
                    <a:pt x="447580" y="195548"/>
                  </a:lnTo>
                  <a:lnTo>
                    <a:pt x="468344" y="202502"/>
                  </a:lnTo>
                  <a:lnTo>
                    <a:pt x="492347" y="218408"/>
                  </a:lnTo>
                  <a:lnTo>
                    <a:pt x="490728" y="196596"/>
                  </a:lnTo>
                  <a:lnTo>
                    <a:pt x="512540" y="194977"/>
                  </a:lnTo>
                  <a:lnTo>
                    <a:pt x="506635" y="172688"/>
                  </a:lnTo>
                  <a:lnTo>
                    <a:pt x="495967" y="154019"/>
                  </a:lnTo>
                  <a:lnTo>
                    <a:pt x="457962" y="75914"/>
                  </a:lnTo>
                  <a:lnTo>
                    <a:pt x="443484" y="18002"/>
                  </a:lnTo>
                  <a:lnTo>
                    <a:pt x="437007" y="0"/>
                  </a:lnTo>
                  <a:lnTo>
                    <a:pt x="418909" y="6382"/>
                  </a:lnTo>
                  <a:lnTo>
                    <a:pt x="404050" y="21812"/>
                  </a:lnTo>
                  <a:lnTo>
                    <a:pt x="369475" y="56388"/>
                  </a:lnTo>
                  <a:lnTo>
                    <a:pt x="346043" y="70771"/>
                  </a:lnTo>
                  <a:lnTo>
                    <a:pt x="322612" y="85154"/>
                  </a:lnTo>
                  <a:lnTo>
                    <a:pt x="292798" y="81439"/>
                  </a:lnTo>
                  <a:lnTo>
                    <a:pt x="260795" y="94774"/>
                  </a:lnTo>
                  <a:lnTo>
                    <a:pt x="238410" y="100679"/>
                  </a:lnTo>
                  <a:lnTo>
                    <a:pt x="224028" y="111823"/>
                  </a:lnTo>
                  <a:lnTo>
                    <a:pt x="204883" y="126778"/>
                  </a:lnTo>
                  <a:lnTo>
                    <a:pt x="187833" y="124682"/>
                  </a:lnTo>
                  <a:lnTo>
                    <a:pt x="169736" y="131064"/>
                  </a:lnTo>
                  <a:lnTo>
                    <a:pt x="155353" y="142208"/>
                  </a:lnTo>
                  <a:lnTo>
                    <a:pt x="137255" y="148685"/>
                  </a:lnTo>
                  <a:lnTo>
                    <a:pt x="122301" y="164116"/>
                  </a:lnTo>
                  <a:lnTo>
                    <a:pt x="104204" y="170498"/>
                  </a:lnTo>
                  <a:lnTo>
                    <a:pt x="85058" y="185356"/>
                  </a:lnTo>
                  <a:lnTo>
                    <a:pt x="63818" y="217265"/>
                  </a:lnTo>
                  <a:lnTo>
                    <a:pt x="52673" y="237554"/>
                  </a:lnTo>
                  <a:lnTo>
                    <a:pt x="34004" y="248126"/>
                  </a:lnTo>
                  <a:lnTo>
                    <a:pt x="19145" y="263557"/>
                  </a:lnTo>
                  <a:lnTo>
                    <a:pt x="0" y="278511"/>
                  </a:lnTo>
                  <a:lnTo>
                    <a:pt x="10192" y="301371"/>
                  </a:lnTo>
                  <a:lnTo>
                    <a:pt x="21336" y="315659"/>
                  </a:lnTo>
                  <a:lnTo>
                    <a:pt x="41624" y="326803"/>
                  </a:lnTo>
                  <a:lnTo>
                    <a:pt x="26194" y="346519"/>
                  </a:lnTo>
                  <a:lnTo>
                    <a:pt x="24098" y="363569"/>
                  </a:lnTo>
                  <a:lnTo>
                    <a:pt x="40100" y="374142"/>
                  </a:lnTo>
                  <a:lnTo>
                    <a:pt x="64675" y="385763"/>
                  </a:lnTo>
                  <a:lnTo>
                    <a:pt x="80676" y="396431"/>
                  </a:lnTo>
                  <a:lnTo>
                    <a:pt x="82868" y="413957"/>
                  </a:lnTo>
                  <a:lnTo>
                    <a:pt x="104680" y="412337"/>
                  </a:lnTo>
                  <a:lnTo>
                    <a:pt x="106299" y="434149"/>
                  </a:lnTo>
                  <a:lnTo>
                    <a:pt x="124968" y="423482"/>
                  </a:lnTo>
                  <a:lnTo>
                    <a:pt x="135636" y="407480"/>
                  </a:lnTo>
                  <a:lnTo>
                    <a:pt x="155353" y="422910"/>
                  </a:lnTo>
                  <a:lnTo>
                    <a:pt x="161258" y="445198"/>
                  </a:lnTo>
                  <a:lnTo>
                    <a:pt x="152305" y="483013"/>
                  </a:lnTo>
                  <a:lnTo>
                    <a:pt x="162401" y="505778"/>
                  </a:lnTo>
                  <a:lnTo>
                    <a:pt x="197072" y="505778"/>
                  </a:lnTo>
                  <a:lnTo>
                    <a:pt x="197072" y="505778"/>
                  </a:lnTo>
                  <a:lnTo>
                    <a:pt x="197072" y="5057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89BFEB9-09A2-7AE6-27C3-CA45823E604F}"/>
                </a:ext>
              </a:extLst>
            </p:cNvPr>
            <p:cNvSpPr/>
            <p:nvPr/>
          </p:nvSpPr>
          <p:spPr>
            <a:xfrm>
              <a:off x="5358517" y="157871"/>
              <a:ext cx="875134" cy="926944"/>
            </a:xfrm>
            <a:custGeom>
              <a:avLst/>
              <a:gdLst>
                <a:gd name="connsiteX0" fmla="*/ 329089 w 519683"/>
                <a:gd name="connsiteY0" fmla="*/ 550450 h 550449"/>
                <a:gd name="connsiteX1" fmla="*/ 347186 w 519683"/>
                <a:gd name="connsiteY1" fmla="*/ 544068 h 550449"/>
                <a:gd name="connsiteX2" fmla="*/ 365189 w 519683"/>
                <a:gd name="connsiteY2" fmla="*/ 537591 h 550449"/>
                <a:gd name="connsiteX3" fmla="*/ 381667 w 519683"/>
                <a:gd name="connsiteY3" fmla="*/ 509397 h 550449"/>
                <a:gd name="connsiteX4" fmla="*/ 392239 w 519683"/>
                <a:gd name="connsiteY4" fmla="*/ 493395 h 550449"/>
                <a:gd name="connsiteX5" fmla="*/ 398622 w 519683"/>
                <a:gd name="connsiteY5" fmla="*/ 476917 h 550449"/>
                <a:gd name="connsiteX6" fmla="*/ 397002 w 519683"/>
                <a:gd name="connsiteY6" fmla="*/ 455105 h 550449"/>
                <a:gd name="connsiteX7" fmla="*/ 395859 w 519683"/>
                <a:gd name="connsiteY7" fmla="*/ 429101 h 550449"/>
                <a:gd name="connsiteX8" fmla="*/ 410146 w 519683"/>
                <a:gd name="connsiteY8" fmla="*/ 417862 h 550449"/>
                <a:gd name="connsiteX9" fmla="*/ 424529 w 519683"/>
                <a:gd name="connsiteY9" fmla="*/ 406718 h 550449"/>
                <a:gd name="connsiteX10" fmla="*/ 437674 w 519683"/>
                <a:gd name="connsiteY10" fmla="*/ 300323 h 550449"/>
                <a:gd name="connsiteX11" fmla="*/ 435483 w 519683"/>
                <a:gd name="connsiteY11" fmla="*/ 282702 h 550449"/>
                <a:gd name="connsiteX12" fmla="*/ 446056 w 519683"/>
                <a:gd name="connsiteY12" fmla="*/ 266795 h 550449"/>
                <a:gd name="connsiteX13" fmla="*/ 432245 w 519683"/>
                <a:gd name="connsiteY13" fmla="*/ 239173 h 550449"/>
                <a:gd name="connsiteX14" fmla="*/ 423196 w 519683"/>
                <a:gd name="connsiteY14" fmla="*/ 207740 h 550449"/>
                <a:gd name="connsiteX15" fmla="*/ 421005 w 519683"/>
                <a:gd name="connsiteY15" fmla="*/ 190214 h 550449"/>
                <a:gd name="connsiteX16" fmla="*/ 431578 w 519683"/>
                <a:gd name="connsiteY16" fmla="*/ 174212 h 550449"/>
                <a:gd name="connsiteX17" fmla="*/ 429483 w 519683"/>
                <a:gd name="connsiteY17" fmla="*/ 156686 h 550449"/>
                <a:gd name="connsiteX18" fmla="*/ 432625 w 519683"/>
                <a:gd name="connsiteY18" fmla="*/ 131159 h 550449"/>
                <a:gd name="connsiteX19" fmla="*/ 455486 w 519683"/>
                <a:gd name="connsiteY19" fmla="*/ 121063 h 550449"/>
                <a:gd name="connsiteX20" fmla="*/ 472440 w 519683"/>
                <a:gd name="connsiteY20" fmla="*/ 123158 h 550449"/>
                <a:gd name="connsiteX21" fmla="*/ 499015 w 519683"/>
                <a:gd name="connsiteY21" fmla="*/ 117729 h 550449"/>
                <a:gd name="connsiteX22" fmla="*/ 510159 w 519683"/>
                <a:gd name="connsiteY22" fmla="*/ 97536 h 550449"/>
                <a:gd name="connsiteX23" fmla="*/ 517017 w 519683"/>
                <a:gd name="connsiteY23" fmla="*/ 76772 h 550449"/>
                <a:gd name="connsiteX24" fmla="*/ 519684 w 519683"/>
                <a:gd name="connsiteY24" fmla="*/ 55531 h 550449"/>
                <a:gd name="connsiteX25" fmla="*/ 507397 w 519683"/>
                <a:gd name="connsiteY25" fmla="*/ 15145 h 550449"/>
                <a:gd name="connsiteX26" fmla="*/ 395288 w 519683"/>
                <a:gd name="connsiteY26" fmla="*/ 14192 h 550449"/>
                <a:gd name="connsiteX27" fmla="*/ 231648 w 519683"/>
                <a:gd name="connsiteY27" fmla="*/ 11335 h 550449"/>
                <a:gd name="connsiteX28" fmla="*/ 137065 w 519683"/>
                <a:gd name="connsiteY28" fmla="*/ 8287 h 550449"/>
                <a:gd name="connsiteX29" fmla="*/ 51531 w 519683"/>
                <a:gd name="connsiteY29" fmla="*/ 2000 h 550449"/>
                <a:gd name="connsiteX30" fmla="*/ 0 w 519683"/>
                <a:gd name="connsiteY30" fmla="*/ 0 h 550449"/>
                <a:gd name="connsiteX31" fmla="*/ 19145 w 519683"/>
                <a:gd name="connsiteY31" fmla="*/ 54197 h 550449"/>
                <a:gd name="connsiteX32" fmla="*/ 51149 w 519683"/>
                <a:gd name="connsiteY32" fmla="*/ 110014 h 550449"/>
                <a:gd name="connsiteX33" fmla="*/ 61246 w 519683"/>
                <a:gd name="connsiteY33" fmla="*/ 132874 h 550449"/>
                <a:gd name="connsiteX34" fmla="*/ 81534 w 519683"/>
                <a:gd name="connsiteY34" fmla="*/ 213169 h 550449"/>
                <a:gd name="connsiteX35" fmla="*/ 100203 w 519683"/>
                <a:gd name="connsiteY35" fmla="*/ 237077 h 550449"/>
                <a:gd name="connsiteX36" fmla="*/ 114586 w 519683"/>
                <a:gd name="connsiteY36" fmla="*/ 260414 h 550449"/>
                <a:gd name="connsiteX37" fmla="*/ 91726 w 519683"/>
                <a:gd name="connsiteY37" fmla="*/ 270605 h 550449"/>
                <a:gd name="connsiteX38" fmla="*/ 76391 w 519683"/>
                <a:gd name="connsiteY38" fmla="*/ 290227 h 550449"/>
                <a:gd name="connsiteX39" fmla="*/ 164211 w 519683"/>
                <a:gd name="connsiteY39" fmla="*/ 417767 h 550449"/>
                <a:gd name="connsiteX40" fmla="*/ 182213 w 519683"/>
                <a:gd name="connsiteY40" fmla="*/ 411385 h 550449"/>
                <a:gd name="connsiteX41" fmla="*/ 198215 w 519683"/>
                <a:gd name="connsiteY41" fmla="*/ 421958 h 550449"/>
                <a:gd name="connsiteX42" fmla="*/ 199834 w 519683"/>
                <a:gd name="connsiteY42" fmla="*/ 443770 h 550449"/>
                <a:gd name="connsiteX43" fmla="*/ 196691 w 519683"/>
                <a:gd name="connsiteY43" fmla="*/ 469297 h 550449"/>
                <a:gd name="connsiteX44" fmla="*/ 217932 w 519683"/>
                <a:gd name="connsiteY44" fmla="*/ 471964 h 550449"/>
                <a:gd name="connsiteX45" fmla="*/ 280131 w 519683"/>
                <a:gd name="connsiteY45" fmla="*/ 492538 h 550449"/>
                <a:gd name="connsiteX46" fmla="*/ 300895 w 519683"/>
                <a:gd name="connsiteY46" fmla="*/ 499396 h 550449"/>
                <a:gd name="connsiteX47" fmla="*/ 311468 w 519683"/>
                <a:gd name="connsiteY47" fmla="*/ 518065 h 550449"/>
                <a:gd name="connsiteX48" fmla="*/ 325850 w 519683"/>
                <a:gd name="connsiteY48" fmla="*/ 541401 h 550449"/>
                <a:gd name="connsiteX49" fmla="*/ 329089 w 519683"/>
                <a:gd name="connsiteY49" fmla="*/ 550450 h 550449"/>
                <a:gd name="connsiteX50" fmla="*/ 329089 w 519683"/>
                <a:gd name="connsiteY50" fmla="*/ 550450 h 550449"/>
                <a:gd name="connsiteX51" fmla="*/ 329089 w 519683"/>
                <a:gd name="connsiteY51" fmla="*/ 550450 h 55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19683" h="550449">
                  <a:moveTo>
                    <a:pt x="329089" y="550450"/>
                  </a:moveTo>
                  <a:lnTo>
                    <a:pt x="347186" y="544068"/>
                  </a:lnTo>
                  <a:lnTo>
                    <a:pt x="365189" y="537591"/>
                  </a:lnTo>
                  <a:lnTo>
                    <a:pt x="381667" y="509397"/>
                  </a:lnTo>
                  <a:lnTo>
                    <a:pt x="392239" y="493395"/>
                  </a:lnTo>
                  <a:lnTo>
                    <a:pt x="398622" y="476917"/>
                  </a:lnTo>
                  <a:lnTo>
                    <a:pt x="397002" y="455105"/>
                  </a:lnTo>
                  <a:lnTo>
                    <a:pt x="395859" y="429101"/>
                  </a:lnTo>
                  <a:lnTo>
                    <a:pt x="410146" y="417862"/>
                  </a:lnTo>
                  <a:lnTo>
                    <a:pt x="424529" y="406718"/>
                  </a:lnTo>
                  <a:lnTo>
                    <a:pt x="437674" y="300323"/>
                  </a:lnTo>
                  <a:lnTo>
                    <a:pt x="435483" y="282702"/>
                  </a:lnTo>
                  <a:lnTo>
                    <a:pt x="446056" y="266795"/>
                  </a:lnTo>
                  <a:lnTo>
                    <a:pt x="432245" y="239173"/>
                  </a:lnTo>
                  <a:lnTo>
                    <a:pt x="423196" y="207740"/>
                  </a:lnTo>
                  <a:lnTo>
                    <a:pt x="421005" y="190214"/>
                  </a:lnTo>
                  <a:lnTo>
                    <a:pt x="431578" y="174212"/>
                  </a:lnTo>
                  <a:lnTo>
                    <a:pt x="429483" y="156686"/>
                  </a:lnTo>
                  <a:lnTo>
                    <a:pt x="432625" y="131159"/>
                  </a:lnTo>
                  <a:lnTo>
                    <a:pt x="455486" y="121063"/>
                  </a:lnTo>
                  <a:lnTo>
                    <a:pt x="472440" y="123158"/>
                  </a:lnTo>
                  <a:lnTo>
                    <a:pt x="499015" y="117729"/>
                  </a:lnTo>
                  <a:lnTo>
                    <a:pt x="510159" y="97536"/>
                  </a:lnTo>
                  <a:lnTo>
                    <a:pt x="517017" y="76772"/>
                  </a:lnTo>
                  <a:lnTo>
                    <a:pt x="519684" y="55531"/>
                  </a:lnTo>
                  <a:lnTo>
                    <a:pt x="507397" y="15145"/>
                  </a:lnTo>
                  <a:lnTo>
                    <a:pt x="395288" y="14192"/>
                  </a:lnTo>
                  <a:lnTo>
                    <a:pt x="231648" y="11335"/>
                  </a:lnTo>
                  <a:lnTo>
                    <a:pt x="137065" y="8287"/>
                  </a:lnTo>
                  <a:lnTo>
                    <a:pt x="51531" y="2000"/>
                  </a:lnTo>
                  <a:lnTo>
                    <a:pt x="0" y="0"/>
                  </a:lnTo>
                  <a:lnTo>
                    <a:pt x="19145" y="54197"/>
                  </a:lnTo>
                  <a:lnTo>
                    <a:pt x="51149" y="110014"/>
                  </a:lnTo>
                  <a:lnTo>
                    <a:pt x="61246" y="132874"/>
                  </a:lnTo>
                  <a:lnTo>
                    <a:pt x="81534" y="213169"/>
                  </a:lnTo>
                  <a:lnTo>
                    <a:pt x="100203" y="237077"/>
                  </a:lnTo>
                  <a:lnTo>
                    <a:pt x="114586" y="260414"/>
                  </a:lnTo>
                  <a:lnTo>
                    <a:pt x="91726" y="270605"/>
                  </a:lnTo>
                  <a:lnTo>
                    <a:pt x="76391" y="290227"/>
                  </a:lnTo>
                  <a:lnTo>
                    <a:pt x="164211" y="417767"/>
                  </a:lnTo>
                  <a:lnTo>
                    <a:pt x="182213" y="411385"/>
                  </a:lnTo>
                  <a:lnTo>
                    <a:pt x="198215" y="421958"/>
                  </a:lnTo>
                  <a:lnTo>
                    <a:pt x="199834" y="443770"/>
                  </a:lnTo>
                  <a:lnTo>
                    <a:pt x="196691" y="469297"/>
                  </a:lnTo>
                  <a:lnTo>
                    <a:pt x="217932" y="471964"/>
                  </a:lnTo>
                  <a:lnTo>
                    <a:pt x="280131" y="492538"/>
                  </a:lnTo>
                  <a:lnTo>
                    <a:pt x="300895" y="499396"/>
                  </a:lnTo>
                  <a:lnTo>
                    <a:pt x="311468" y="518065"/>
                  </a:lnTo>
                  <a:lnTo>
                    <a:pt x="325850" y="541401"/>
                  </a:lnTo>
                  <a:lnTo>
                    <a:pt x="329089" y="550450"/>
                  </a:lnTo>
                  <a:lnTo>
                    <a:pt x="329089" y="550450"/>
                  </a:lnTo>
                  <a:lnTo>
                    <a:pt x="329089" y="550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AF0F3AFD-38CB-E53A-34EF-CB0F285CDB8A}"/>
                </a:ext>
              </a:extLst>
            </p:cNvPr>
            <p:cNvSpPr/>
            <p:nvPr/>
          </p:nvSpPr>
          <p:spPr>
            <a:xfrm>
              <a:off x="5911892" y="797381"/>
              <a:ext cx="836960" cy="819797"/>
            </a:xfrm>
            <a:custGeom>
              <a:avLst/>
              <a:gdLst>
                <a:gd name="connsiteX0" fmla="*/ 170022 w 497014"/>
                <a:gd name="connsiteY0" fmla="*/ 486823 h 486822"/>
                <a:gd name="connsiteX1" fmla="*/ 188023 w 497014"/>
                <a:gd name="connsiteY1" fmla="*/ 480346 h 486822"/>
                <a:gd name="connsiteX2" fmla="*/ 177451 w 497014"/>
                <a:gd name="connsiteY2" fmla="*/ 461772 h 486822"/>
                <a:gd name="connsiteX3" fmla="*/ 198597 w 497014"/>
                <a:gd name="connsiteY3" fmla="*/ 464344 h 486822"/>
                <a:gd name="connsiteX4" fmla="*/ 204978 w 497014"/>
                <a:gd name="connsiteY4" fmla="*/ 447770 h 486822"/>
                <a:gd name="connsiteX5" fmla="*/ 222504 w 497014"/>
                <a:gd name="connsiteY5" fmla="*/ 445675 h 486822"/>
                <a:gd name="connsiteX6" fmla="*/ 220313 w 497014"/>
                <a:gd name="connsiteY6" fmla="*/ 428054 h 486822"/>
                <a:gd name="connsiteX7" fmla="*/ 227266 w 497014"/>
                <a:gd name="connsiteY7" fmla="*/ 407194 h 486822"/>
                <a:gd name="connsiteX8" fmla="*/ 244697 w 497014"/>
                <a:gd name="connsiteY8" fmla="*/ 405098 h 486822"/>
                <a:gd name="connsiteX9" fmla="*/ 247365 w 497014"/>
                <a:gd name="connsiteY9" fmla="*/ 383762 h 486822"/>
                <a:gd name="connsiteX10" fmla="*/ 281368 w 497014"/>
                <a:gd name="connsiteY10" fmla="*/ 387953 h 486822"/>
                <a:gd name="connsiteX11" fmla="*/ 302514 w 497014"/>
                <a:gd name="connsiteY11" fmla="*/ 390525 h 486822"/>
                <a:gd name="connsiteX12" fmla="*/ 316897 w 497014"/>
                <a:gd name="connsiteY12" fmla="*/ 379286 h 486822"/>
                <a:gd name="connsiteX13" fmla="*/ 335375 w 497014"/>
                <a:gd name="connsiteY13" fmla="*/ 368618 h 486822"/>
                <a:gd name="connsiteX14" fmla="*/ 354521 w 497014"/>
                <a:gd name="connsiteY14" fmla="*/ 353663 h 486822"/>
                <a:gd name="connsiteX15" fmla="*/ 368808 w 497014"/>
                <a:gd name="connsiteY15" fmla="*/ 342424 h 486822"/>
                <a:gd name="connsiteX16" fmla="*/ 345472 w 497014"/>
                <a:gd name="connsiteY16" fmla="*/ 287560 h 486822"/>
                <a:gd name="connsiteX17" fmla="*/ 359759 w 497014"/>
                <a:gd name="connsiteY17" fmla="*/ 276320 h 486822"/>
                <a:gd name="connsiteX18" fmla="*/ 374047 w 497014"/>
                <a:gd name="connsiteY18" fmla="*/ 265081 h 486822"/>
                <a:gd name="connsiteX19" fmla="*/ 388906 w 497014"/>
                <a:gd name="connsiteY19" fmla="*/ 249555 h 486822"/>
                <a:gd name="connsiteX20" fmla="*/ 399002 w 497014"/>
                <a:gd name="connsiteY20" fmla="*/ 237839 h 486822"/>
                <a:gd name="connsiteX21" fmla="*/ 409575 w 497014"/>
                <a:gd name="connsiteY21" fmla="*/ 221837 h 486822"/>
                <a:gd name="connsiteX22" fmla="*/ 424434 w 497014"/>
                <a:gd name="connsiteY22" fmla="*/ 206312 h 486822"/>
                <a:gd name="connsiteX23" fmla="*/ 438721 w 497014"/>
                <a:gd name="connsiteY23" fmla="*/ 195072 h 486822"/>
                <a:gd name="connsiteX24" fmla="*/ 453580 w 497014"/>
                <a:gd name="connsiteY24" fmla="*/ 179546 h 486822"/>
                <a:gd name="connsiteX25" fmla="*/ 463582 w 497014"/>
                <a:gd name="connsiteY25" fmla="*/ 167830 h 486822"/>
                <a:gd name="connsiteX26" fmla="*/ 482727 w 497014"/>
                <a:gd name="connsiteY26" fmla="*/ 152876 h 486822"/>
                <a:gd name="connsiteX27" fmla="*/ 497014 w 497014"/>
                <a:gd name="connsiteY27" fmla="*/ 141637 h 486822"/>
                <a:gd name="connsiteX28" fmla="*/ 477869 w 497014"/>
                <a:gd name="connsiteY28" fmla="*/ 121920 h 486822"/>
                <a:gd name="connsiteX29" fmla="*/ 459867 w 497014"/>
                <a:gd name="connsiteY29" fmla="*/ 93726 h 486822"/>
                <a:gd name="connsiteX30" fmla="*/ 449199 w 497014"/>
                <a:gd name="connsiteY30" fmla="*/ 75057 h 486822"/>
                <a:gd name="connsiteX31" fmla="*/ 438055 w 497014"/>
                <a:gd name="connsiteY31" fmla="*/ 60674 h 486822"/>
                <a:gd name="connsiteX32" fmla="*/ 431673 w 497014"/>
                <a:gd name="connsiteY32" fmla="*/ 42577 h 486822"/>
                <a:gd name="connsiteX33" fmla="*/ 415195 w 497014"/>
                <a:gd name="connsiteY33" fmla="*/ 36195 h 486822"/>
                <a:gd name="connsiteX34" fmla="*/ 413575 w 497014"/>
                <a:gd name="connsiteY34" fmla="*/ 14383 h 486822"/>
                <a:gd name="connsiteX35" fmla="*/ 402431 w 497014"/>
                <a:gd name="connsiteY35" fmla="*/ 0 h 486822"/>
                <a:gd name="connsiteX36" fmla="*/ 395574 w 497014"/>
                <a:gd name="connsiteY36" fmla="*/ 20860 h 486822"/>
                <a:gd name="connsiteX37" fmla="*/ 393478 w 497014"/>
                <a:gd name="connsiteY37" fmla="*/ 37909 h 486822"/>
                <a:gd name="connsiteX38" fmla="*/ 383381 w 497014"/>
                <a:gd name="connsiteY38" fmla="*/ 49625 h 486822"/>
                <a:gd name="connsiteX39" fmla="*/ 377095 w 497014"/>
                <a:gd name="connsiteY39" fmla="*/ 66199 h 486822"/>
                <a:gd name="connsiteX40" fmla="*/ 370141 w 497014"/>
                <a:gd name="connsiteY40" fmla="*/ 86963 h 486822"/>
                <a:gd name="connsiteX41" fmla="*/ 352711 w 497014"/>
                <a:gd name="connsiteY41" fmla="*/ 89154 h 486822"/>
                <a:gd name="connsiteX42" fmla="*/ 327756 w 497014"/>
                <a:gd name="connsiteY42" fmla="*/ 81724 h 486822"/>
                <a:gd name="connsiteX43" fmla="*/ 310229 w 497014"/>
                <a:gd name="connsiteY43" fmla="*/ 83915 h 486822"/>
                <a:gd name="connsiteX44" fmla="*/ 288989 w 497014"/>
                <a:gd name="connsiteY44" fmla="*/ 81343 h 486822"/>
                <a:gd name="connsiteX45" fmla="*/ 268319 w 497014"/>
                <a:gd name="connsiteY45" fmla="*/ 74390 h 486822"/>
                <a:gd name="connsiteX46" fmla="*/ 242316 w 497014"/>
                <a:gd name="connsiteY46" fmla="*/ 75533 h 486822"/>
                <a:gd name="connsiteX47" fmla="*/ 212598 w 497014"/>
                <a:gd name="connsiteY47" fmla="*/ 71914 h 486822"/>
                <a:gd name="connsiteX48" fmla="*/ 209931 w 497014"/>
                <a:gd name="connsiteY48" fmla="*/ 93250 h 486822"/>
                <a:gd name="connsiteX49" fmla="*/ 207359 w 497014"/>
                <a:gd name="connsiteY49" fmla="*/ 114586 h 486822"/>
                <a:gd name="connsiteX50" fmla="*/ 209455 w 497014"/>
                <a:gd name="connsiteY50" fmla="*/ 132112 h 486822"/>
                <a:gd name="connsiteX51" fmla="*/ 211646 w 497014"/>
                <a:gd name="connsiteY51" fmla="*/ 149733 h 486822"/>
                <a:gd name="connsiteX52" fmla="*/ 194120 w 497014"/>
                <a:gd name="connsiteY52" fmla="*/ 151924 h 486822"/>
                <a:gd name="connsiteX53" fmla="*/ 178213 w 497014"/>
                <a:gd name="connsiteY53" fmla="*/ 141256 h 486822"/>
                <a:gd name="connsiteX54" fmla="*/ 167545 w 497014"/>
                <a:gd name="connsiteY54" fmla="*/ 122587 h 486822"/>
                <a:gd name="connsiteX55" fmla="*/ 151638 w 497014"/>
                <a:gd name="connsiteY55" fmla="*/ 112014 h 486822"/>
                <a:gd name="connsiteX56" fmla="*/ 135160 w 497014"/>
                <a:gd name="connsiteY56" fmla="*/ 105632 h 486822"/>
                <a:gd name="connsiteX57" fmla="*/ 117157 w 497014"/>
                <a:gd name="connsiteY57" fmla="*/ 112109 h 486822"/>
                <a:gd name="connsiteX58" fmla="*/ 100203 w 497014"/>
                <a:gd name="connsiteY58" fmla="*/ 110014 h 486822"/>
                <a:gd name="connsiteX59" fmla="*/ 78391 w 497014"/>
                <a:gd name="connsiteY59" fmla="*/ 111633 h 486822"/>
                <a:gd name="connsiteX60" fmla="*/ 60389 w 497014"/>
                <a:gd name="connsiteY60" fmla="*/ 118110 h 486822"/>
                <a:gd name="connsiteX61" fmla="*/ 49816 w 497014"/>
                <a:gd name="connsiteY61" fmla="*/ 134112 h 486822"/>
                <a:gd name="connsiteX62" fmla="*/ 42863 w 497014"/>
                <a:gd name="connsiteY62" fmla="*/ 154876 h 486822"/>
                <a:gd name="connsiteX63" fmla="*/ 28575 w 497014"/>
                <a:gd name="connsiteY63" fmla="*/ 166116 h 486822"/>
                <a:gd name="connsiteX64" fmla="*/ 10573 w 497014"/>
                <a:gd name="connsiteY64" fmla="*/ 172593 h 486822"/>
                <a:gd name="connsiteX65" fmla="*/ 0 w 497014"/>
                <a:gd name="connsiteY65" fmla="*/ 188595 h 486822"/>
                <a:gd name="connsiteX66" fmla="*/ 2096 w 497014"/>
                <a:gd name="connsiteY66" fmla="*/ 206216 h 486822"/>
                <a:gd name="connsiteX67" fmla="*/ 17526 w 497014"/>
                <a:gd name="connsiteY67" fmla="*/ 221075 h 486822"/>
                <a:gd name="connsiteX68" fmla="*/ 23908 w 497014"/>
                <a:gd name="connsiteY68" fmla="*/ 239173 h 486822"/>
                <a:gd name="connsiteX69" fmla="*/ 40291 w 497014"/>
                <a:gd name="connsiteY69" fmla="*/ 245555 h 486822"/>
                <a:gd name="connsiteX70" fmla="*/ 60484 w 497014"/>
                <a:gd name="connsiteY70" fmla="*/ 256699 h 486822"/>
                <a:gd name="connsiteX71" fmla="*/ 82296 w 497014"/>
                <a:gd name="connsiteY71" fmla="*/ 289751 h 486822"/>
                <a:gd name="connsiteX72" fmla="*/ 100870 w 497014"/>
                <a:gd name="connsiteY72" fmla="*/ 313658 h 486822"/>
                <a:gd name="connsiteX73" fmla="*/ 107252 w 497014"/>
                <a:gd name="connsiteY73" fmla="*/ 331756 h 486822"/>
                <a:gd name="connsiteX74" fmla="*/ 118967 w 497014"/>
                <a:gd name="connsiteY74" fmla="*/ 376523 h 486822"/>
                <a:gd name="connsiteX75" fmla="*/ 131731 w 497014"/>
                <a:gd name="connsiteY75" fmla="*/ 412814 h 486822"/>
                <a:gd name="connsiteX76" fmla="*/ 149828 w 497014"/>
                <a:gd name="connsiteY76" fmla="*/ 441008 h 486822"/>
                <a:gd name="connsiteX77" fmla="*/ 156210 w 497014"/>
                <a:gd name="connsiteY77" fmla="*/ 459105 h 486822"/>
                <a:gd name="connsiteX78" fmla="*/ 170022 w 497014"/>
                <a:gd name="connsiteY78" fmla="*/ 486823 h 486822"/>
                <a:gd name="connsiteX79" fmla="*/ 170022 w 497014"/>
                <a:gd name="connsiteY79" fmla="*/ 486823 h 486822"/>
                <a:gd name="connsiteX80" fmla="*/ 170022 w 497014"/>
                <a:gd name="connsiteY80" fmla="*/ 486823 h 48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97014" h="486822">
                  <a:moveTo>
                    <a:pt x="170022" y="486823"/>
                  </a:moveTo>
                  <a:lnTo>
                    <a:pt x="188023" y="480346"/>
                  </a:lnTo>
                  <a:lnTo>
                    <a:pt x="177451" y="461772"/>
                  </a:lnTo>
                  <a:lnTo>
                    <a:pt x="198597" y="464344"/>
                  </a:lnTo>
                  <a:lnTo>
                    <a:pt x="204978" y="447770"/>
                  </a:lnTo>
                  <a:lnTo>
                    <a:pt x="222504" y="445675"/>
                  </a:lnTo>
                  <a:lnTo>
                    <a:pt x="220313" y="428054"/>
                  </a:lnTo>
                  <a:lnTo>
                    <a:pt x="227266" y="407194"/>
                  </a:lnTo>
                  <a:lnTo>
                    <a:pt x="244697" y="405098"/>
                  </a:lnTo>
                  <a:lnTo>
                    <a:pt x="247365" y="383762"/>
                  </a:lnTo>
                  <a:lnTo>
                    <a:pt x="281368" y="387953"/>
                  </a:lnTo>
                  <a:lnTo>
                    <a:pt x="302514" y="390525"/>
                  </a:lnTo>
                  <a:lnTo>
                    <a:pt x="316897" y="379286"/>
                  </a:lnTo>
                  <a:lnTo>
                    <a:pt x="335375" y="368618"/>
                  </a:lnTo>
                  <a:lnTo>
                    <a:pt x="354521" y="353663"/>
                  </a:lnTo>
                  <a:lnTo>
                    <a:pt x="368808" y="342424"/>
                  </a:lnTo>
                  <a:lnTo>
                    <a:pt x="345472" y="287560"/>
                  </a:lnTo>
                  <a:lnTo>
                    <a:pt x="359759" y="276320"/>
                  </a:lnTo>
                  <a:lnTo>
                    <a:pt x="374047" y="265081"/>
                  </a:lnTo>
                  <a:lnTo>
                    <a:pt x="388906" y="249555"/>
                  </a:lnTo>
                  <a:lnTo>
                    <a:pt x="399002" y="237839"/>
                  </a:lnTo>
                  <a:lnTo>
                    <a:pt x="409575" y="221837"/>
                  </a:lnTo>
                  <a:lnTo>
                    <a:pt x="424434" y="206312"/>
                  </a:lnTo>
                  <a:lnTo>
                    <a:pt x="438721" y="195072"/>
                  </a:lnTo>
                  <a:lnTo>
                    <a:pt x="453580" y="179546"/>
                  </a:lnTo>
                  <a:lnTo>
                    <a:pt x="463582" y="167830"/>
                  </a:lnTo>
                  <a:lnTo>
                    <a:pt x="482727" y="152876"/>
                  </a:lnTo>
                  <a:lnTo>
                    <a:pt x="497014" y="141637"/>
                  </a:lnTo>
                  <a:lnTo>
                    <a:pt x="477869" y="121920"/>
                  </a:lnTo>
                  <a:lnTo>
                    <a:pt x="459867" y="93726"/>
                  </a:lnTo>
                  <a:lnTo>
                    <a:pt x="449199" y="75057"/>
                  </a:lnTo>
                  <a:lnTo>
                    <a:pt x="438055" y="60674"/>
                  </a:lnTo>
                  <a:lnTo>
                    <a:pt x="431673" y="42577"/>
                  </a:lnTo>
                  <a:lnTo>
                    <a:pt x="415195" y="36195"/>
                  </a:lnTo>
                  <a:lnTo>
                    <a:pt x="413575" y="14383"/>
                  </a:lnTo>
                  <a:lnTo>
                    <a:pt x="402431" y="0"/>
                  </a:lnTo>
                  <a:lnTo>
                    <a:pt x="395574" y="20860"/>
                  </a:lnTo>
                  <a:lnTo>
                    <a:pt x="393478" y="37909"/>
                  </a:lnTo>
                  <a:lnTo>
                    <a:pt x="383381" y="49625"/>
                  </a:lnTo>
                  <a:lnTo>
                    <a:pt x="377095" y="66199"/>
                  </a:lnTo>
                  <a:lnTo>
                    <a:pt x="370141" y="86963"/>
                  </a:lnTo>
                  <a:lnTo>
                    <a:pt x="352711" y="89154"/>
                  </a:lnTo>
                  <a:lnTo>
                    <a:pt x="327756" y="81724"/>
                  </a:lnTo>
                  <a:lnTo>
                    <a:pt x="310229" y="83915"/>
                  </a:lnTo>
                  <a:lnTo>
                    <a:pt x="288989" y="81343"/>
                  </a:lnTo>
                  <a:lnTo>
                    <a:pt x="268319" y="74390"/>
                  </a:lnTo>
                  <a:lnTo>
                    <a:pt x="242316" y="75533"/>
                  </a:lnTo>
                  <a:lnTo>
                    <a:pt x="212598" y="71914"/>
                  </a:lnTo>
                  <a:lnTo>
                    <a:pt x="209931" y="93250"/>
                  </a:lnTo>
                  <a:lnTo>
                    <a:pt x="207359" y="114586"/>
                  </a:lnTo>
                  <a:lnTo>
                    <a:pt x="209455" y="132112"/>
                  </a:lnTo>
                  <a:lnTo>
                    <a:pt x="211646" y="149733"/>
                  </a:lnTo>
                  <a:lnTo>
                    <a:pt x="194120" y="151924"/>
                  </a:lnTo>
                  <a:lnTo>
                    <a:pt x="178213" y="141256"/>
                  </a:lnTo>
                  <a:lnTo>
                    <a:pt x="167545" y="122587"/>
                  </a:lnTo>
                  <a:lnTo>
                    <a:pt x="151638" y="112014"/>
                  </a:lnTo>
                  <a:lnTo>
                    <a:pt x="135160" y="105632"/>
                  </a:lnTo>
                  <a:lnTo>
                    <a:pt x="117157" y="112109"/>
                  </a:lnTo>
                  <a:lnTo>
                    <a:pt x="100203" y="110014"/>
                  </a:lnTo>
                  <a:lnTo>
                    <a:pt x="78391" y="111633"/>
                  </a:lnTo>
                  <a:lnTo>
                    <a:pt x="60389" y="118110"/>
                  </a:lnTo>
                  <a:lnTo>
                    <a:pt x="49816" y="134112"/>
                  </a:lnTo>
                  <a:lnTo>
                    <a:pt x="42863" y="154876"/>
                  </a:lnTo>
                  <a:lnTo>
                    <a:pt x="28575" y="166116"/>
                  </a:lnTo>
                  <a:lnTo>
                    <a:pt x="10573" y="172593"/>
                  </a:lnTo>
                  <a:lnTo>
                    <a:pt x="0" y="188595"/>
                  </a:lnTo>
                  <a:lnTo>
                    <a:pt x="2096" y="206216"/>
                  </a:lnTo>
                  <a:lnTo>
                    <a:pt x="17526" y="221075"/>
                  </a:lnTo>
                  <a:lnTo>
                    <a:pt x="23908" y="239173"/>
                  </a:lnTo>
                  <a:lnTo>
                    <a:pt x="40291" y="245555"/>
                  </a:lnTo>
                  <a:lnTo>
                    <a:pt x="60484" y="256699"/>
                  </a:lnTo>
                  <a:lnTo>
                    <a:pt x="82296" y="289751"/>
                  </a:lnTo>
                  <a:lnTo>
                    <a:pt x="100870" y="313658"/>
                  </a:lnTo>
                  <a:lnTo>
                    <a:pt x="107252" y="331756"/>
                  </a:lnTo>
                  <a:lnTo>
                    <a:pt x="118967" y="376523"/>
                  </a:lnTo>
                  <a:lnTo>
                    <a:pt x="131731" y="412814"/>
                  </a:lnTo>
                  <a:lnTo>
                    <a:pt x="149828" y="441008"/>
                  </a:lnTo>
                  <a:lnTo>
                    <a:pt x="156210" y="459105"/>
                  </a:lnTo>
                  <a:lnTo>
                    <a:pt x="170022" y="486823"/>
                  </a:lnTo>
                  <a:lnTo>
                    <a:pt x="170022" y="486823"/>
                  </a:lnTo>
                  <a:lnTo>
                    <a:pt x="170022" y="486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8392DAF-15B2-04A4-27CD-929AB69109D3}"/>
                </a:ext>
              </a:extLst>
            </p:cNvPr>
            <p:cNvSpPr/>
            <p:nvPr/>
          </p:nvSpPr>
          <p:spPr>
            <a:xfrm>
              <a:off x="6023369" y="182251"/>
              <a:ext cx="788519" cy="869362"/>
            </a:xfrm>
            <a:custGeom>
              <a:avLst/>
              <a:gdLst>
                <a:gd name="connsiteX0" fmla="*/ 131540 w 468248"/>
                <a:gd name="connsiteY0" fmla="*/ 516255 h 516255"/>
                <a:gd name="connsiteX1" fmla="*/ 145828 w 468248"/>
                <a:gd name="connsiteY1" fmla="*/ 505111 h 516255"/>
                <a:gd name="connsiteX2" fmla="*/ 140494 w 468248"/>
                <a:gd name="connsiteY2" fmla="*/ 478536 h 516255"/>
                <a:gd name="connsiteX3" fmla="*/ 143066 w 468248"/>
                <a:gd name="connsiteY3" fmla="*/ 457200 h 516255"/>
                <a:gd name="connsiteX4" fmla="*/ 145256 w 468248"/>
                <a:gd name="connsiteY4" fmla="*/ 440246 h 516255"/>
                <a:gd name="connsiteX5" fmla="*/ 192595 w 468248"/>
                <a:gd name="connsiteY5" fmla="*/ 441770 h 516255"/>
                <a:gd name="connsiteX6" fmla="*/ 213836 w 468248"/>
                <a:gd name="connsiteY6" fmla="*/ 444341 h 516255"/>
                <a:gd name="connsiteX7" fmla="*/ 235077 w 468248"/>
                <a:gd name="connsiteY7" fmla="*/ 447008 h 516255"/>
                <a:gd name="connsiteX8" fmla="*/ 261175 w 468248"/>
                <a:gd name="connsiteY8" fmla="*/ 445865 h 516255"/>
                <a:gd name="connsiteX9" fmla="*/ 280892 w 468248"/>
                <a:gd name="connsiteY9" fmla="*/ 461296 h 516255"/>
                <a:gd name="connsiteX10" fmla="*/ 298990 w 468248"/>
                <a:gd name="connsiteY10" fmla="*/ 454914 h 516255"/>
                <a:gd name="connsiteX11" fmla="*/ 296799 w 468248"/>
                <a:gd name="connsiteY11" fmla="*/ 437293 h 516255"/>
                <a:gd name="connsiteX12" fmla="*/ 315373 w 468248"/>
                <a:gd name="connsiteY12" fmla="*/ 426625 h 516255"/>
                <a:gd name="connsiteX13" fmla="*/ 327088 w 468248"/>
                <a:gd name="connsiteY13" fmla="*/ 402241 h 516255"/>
                <a:gd name="connsiteX14" fmla="*/ 338233 w 468248"/>
                <a:gd name="connsiteY14" fmla="*/ 381953 h 516255"/>
                <a:gd name="connsiteX15" fmla="*/ 340804 w 468248"/>
                <a:gd name="connsiteY15" fmla="*/ 360712 h 516255"/>
                <a:gd name="connsiteX16" fmla="*/ 345662 w 468248"/>
                <a:gd name="connsiteY16" fmla="*/ 391573 h 516255"/>
                <a:gd name="connsiteX17" fmla="*/ 370141 w 468248"/>
                <a:gd name="connsiteY17" fmla="*/ 403193 h 516255"/>
                <a:gd name="connsiteX18" fmla="*/ 376523 w 468248"/>
                <a:gd name="connsiteY18" fmla="*/ 386715 h 516255"/>
                <a:gd name="connsiteX19" fmla="*/ 391382 w 468248"/>
                <a:gd name="connsiteY19" fmla="*/ 371285 h 516255"/>
                <a:gd name="connsiteX20" fmla="*/ 397764 w 468248"/>
                <a:gd name="connsiteY20" fmla="*/ 354806 h 516255"/>
                <a:gd name="connsiteX21" fmla="*/ 401384 w 468248"/>
                <a:gd name="connsiteY21" fmla="*/ 324993 h 516255"/>
                <a:gd name="connsiteX22" fmla="*/ 408337 w 468248"/>
                <a:gd name="connsiteY22" fmla="*/ 304229 h 516255"/>
                <a:gd name="connsiteX23" fmla="*/ 406146 w 468248"/>
                <a:gd name="connsiteY23" fmla="*/ 286703 h 516255"/>
                <a:gd name="connsiteX24" fmla="*/ 420529 w 468248"/>
                <a:gd name="connsiteY24" fmla="*/ 275558 h 516255"/>
                <a:gd name="connsiteX25" fmla="*/ 418338 w 468248"/>
                <a:gd name="connsiteY25" fmla="*/ 258032 h 516255"/>
                <a:gd name="connsiteX26" fmla="*/ 416147 w 468248"/>
                <a:gd name="connsiteY26" fmla="*/ 240411 h 516255"/>
                <a:gd name="connsiteX27" fmla="*/ 441198 w 468248"/>
                <a:gd name="connsiteY27" fmla="*/ 247840 h 516255"/>
                <a:gd name="connsiteX28" fmla="*/ 463486 w 468248"/>
                <a:gd name="connsiteY28" fmla="*/ 241935 h 516255"/>
                <a:gd name="connsiteX29" fmla="*/ 457105 w 468248"/>
                <a:gd name="connsiteY29" fmla="*/ 223933 h 516255"/>
                <a:gd name="connsiteX30" fmla="*/ 468249 w 468248"/>
                <a:gd name="connsiteY30" fmla="*/ 203740 h 516255"/>
                <a:gd name="connsiteX31" fmla="*/ 446437 w 468248"/>
                <a:gd name="connsiteY31" fmla="*/ 205359 h 516255"/>
                <a:gd name="connsiteX32" fmla="*/ 444246 w 468248"/>
                <a:gd name="connsiteY32" fmla="*/ 187738 h 516255"/>
                <a:gd name="connsiteX33" fmla="*/ 438435 w 468248"/>
                <a:gd name="connsiteY33" fmla="*/ 165449 h 516255"/>
                <a:gd name="connsiteX34" fmla="*/ 391954 w 468248"/>
                <a:gd name="connsiteY34" fmla="*/ 51721 h 516255"/>
                <a:gd name="connsiteX35" fmla="*/ 386525 w 468248"/>
                <a:gd name="connsiteY35" fmla="*/ 25146 h 516255"/>
                <a:gd name="connsiteX36" fmla="*/ 380714 w 468248"/>
                <a:gd name="connsiteY36" fmla="*/ 2858 h 516255"/>
                <a:gd name="connsiteX37" fmla="*/ 346138 w 468248"/>
                <a:gd name="connsiteY37" fmla="*/ 2953 h 516255"/>
                <a:gd name="connsiteX38" fmla="*/ 147638 w 468248"/>
                <a:gd name="connsiteY38" fmla="*/ 0 h 516255"/>
                <a:gd name="connsiteX39" fmla="*/ 113062 w 468248"/>
                <a:gd name="connsiteY39" fmla="*/ 95 h 516255"/>
                <a:gd name="connsiteX40" fmla="*/ 114205 w 468248"/>
                <a:gd name="connsiteY40" fmla="*/ 26098 h 516255"/>
                <a:gd name="connsiteX41" fmla="*/ 124873 w 468248"/>
                <a:gd name="connsiteY41" fmla="*/ 44672 h 516255"/>
                <a:gd name="connsiteX42" fmla="*/ 125444 w 468248"/>
                <a:gd name="connsiteY42" fmla="*/ 75057 h 516255"/>
                <a:gd name="connsiteX43" fmla="*/ 119063 w 468248"/>
                <a:gd name="connsiteY43" fmla="*/ 91535 h 516255"/>
                <a:gd name="connsiteX44" fmla="*/ 86677 w 468248"/>
                <a:gd name="connsiteY44" fmla="*/ 109061 h 516255"/>
                <a:gd name="connsiteX45" fmla="*/ 60579 w 468248"/>
                <a:gd name="connsiteY45" fmla="*/ 110204 h 516255"/>
                <a:gd name="connsiteX46" fmla="*/ 44101 w 468248"/>
                <a:gd name="connsiteY46" fmla="*/ 103823 h 516255"/>
                <a:gd name="connsiteX47" fmla="*/ 41529 w 468248"/>
                <a:gd name="connsiteY47" fmla="*/ 125159 h 516255"/>
                <a:gd name="connsiteX48" fmla="*/ 38862 w 468248"/>
                <a:gd name="connsiteY48" fmla="*/ 146399 h 516255"/>
                <a:gd name="connsiteX49" fmla="*/ 24575 w 468248"/>
                <a:gd name="connsiteY49" fmla="*/ 157543 h 516255"/>
                <a:gd name="connsiteX50" fmla="*/ 33623 w 468248"/>
                <a:gd name="connsiteY50" fmla="*/ 188881 h 516255"/>
                <a:gd name="connsiteX51" fmla="*/ 29909 w 468248"/>
                <a:gd name="connsiteY51" fmla="*/ 218694 h 516255"/>
                <a:gd name="connsiteX52" fmla="*/ 49149 w 468248"/>
                <a:gd name="connsiteY52" fmla="*/ 238315 h 516255"/>
                <a:gd name="connsiteX53" fmla="*/ 63532 w 468248"/>
                <a:gd name="connsiteY53" fmla="*/ 261747 h 516255"/>
                <a:gd name="connsiteX54" fmla="*/ 47054 w 468248"/>
                <a:gd name="connsiteY54" fmla="*/ 255365 h 516255"/>
                <a:gd name="connsiteX55" fmla="*/ 44958 w 468248"/>
                <a:gd name="connsiteY55" fmla="*/ 272415 h 516255"/>
                <a:gd name="connsiteX56" fmla="*/ 44005 w 468248"/>
                <a:gd name="connsiteY56" fmla="*/ 384524 h 516255"/>
                <a:gd name="connsiteX57" fmla="*/ 29718 w 468248"/>
                <a:gd name="connsiteY57" fmla="*/ 395764 h 516255"/>
                <a:gd name="connsiteX58" fmla="*/ 11144 w 468248"/>
                <a:gd name="connsiteY58" fmla="*/ 406432 h 516255"/>
                <a:gd name="connsiteX59" fmla="*/ 0 w 468248"/>
                <a:gd name="connsiteY59" fmla="*/ 426625 h 516255"/>
                <a:gd name="connsiteX60" fmla="*/ 2095 w 468248"/>
                <a:gd name="connsiteY60" fmla="*/ 444151 h 516255"/>
                <a:gd name="connsiteX61" fmla="*/ 3238 w 468248"/>
                <a:gd name="connsiteY61" fmla="*/ 470154 h 516255"/>
                <a:gd name="connsiteX62" fmla="*/ 28766 w 468248"/>
                <a:gd name="connsiteY62" fmla="*/ 473297 h 516255"/>
                <a:gd name="connsiteX63" fmla="*/ 45244 w 468248"/>
                <a:gd name="connsiteY63" fmla="*/ 479679 h 516255"/>
                <a:gd name="connsiteX64" fmla="*/ 72866 w 468248"/>
                <a:gd name="connsiteY64" fmla="*/ 465868 h 516255"/>
                <a:gd name="connsiteX65" fmla="*/ 88868 w 468248"/>
                <a:gd name="connsiteY65" fmla="*/ 476441 h 516255"/>
                <a:gd name="connsiteX66" fmla="*/ 104299 w 468248"/>
                <a:gd name="connsiteY66" fmla="*/ 491300 h 516255"/>
                <a:gd name="connsiteX67" fmla="*/ 116014 w 468248"/>
                <a:gd name="connsiteY67" fmla="*/ 501396 h 516255"/>
                <a:gd name="connsiteX68" fmla="*/ 131540 w 468248"/>
                <a:gd name="connsiteY68" fmla="*/ 516255 h 516255"/>
                <a:gd name="connsiteX69" fmla="*/ 131540 w 468248"/>
                <a:gd name="connsiteY69" fmla="*/ 516255 h 516255"/>
                <a:gd name="connsiteX70" fmla="*/ 131540 w 468248"/>
                <a:gd name="connsiteY70" fmla="*/ 516255 h 51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68248" h="516255">
                  <a:moveTo>
                    <a:pt x="131540" y="516255"/>
                  </a:moveTo>
                  <a:lnTo>
                    <a:pt x="145828" y="505111"/>
                  </a:lnTo>
                  <a:lnTo>
                    <a:pt x="140494" y="478536"/>
                  </a:lnTo>
                  <a:lnTo>
                    <a:pt x="143066" y="457200"/>
                  </a:lnTo>
                  <a:lnTo>
                    <a:pt x="145256" y="440246"/>
                  </a:lnTo>
                  <a:lnTo>
                    <a:pt x="192595" y="441770"/>
                  </a:lnTo>
                  <a:lnTo>
                    <a:pt x="213836" y="444341"/>
                  </a:lnTo>
                  <a:lnTo>
                    <a:pt x="235077" y="447008"/>
                  </a:lnTo>
                  <a:lnTo>
                    <a:pt x="261175" y="445865"/>
                  </a:lnTo>
                  <a:lnTo>
                    <a:pt x="280892" y="461296"/>
                  </a:lnTo>
                  <a:lnTo>
                    <a:pt x="298990" y="454914"/>
                  </a:lnTo>
                  <a:lnTo>
                    <a:pt x="296799" y="437293"/>
                  </a:lnTo>
                  <a:lnTo>
                    <a:pt x="315373" y="426625"/>
                  </a:lnTo>
                  <a:lnTo>
                    <a:pt x="327088" y="402241"/>
                  </a:lnTo>
                  <a:lnTo>
                    <a:pt x="338233" y="381953"/>
                  </a:lnTo>
                  <a:lnTo>
                    <a:pt x="340804" y="360712"/>
                  </a:lnTo>
                  <a:lnTo>
                    <a:pt x="345662" y="391573"/>
                  </a:lnTo>
                  <a:lnTo>
                    <a:pt x="370141" y="403193"/>
                  </a:lnTo>
                  <a:lnTo>
                    <a:pt x="376523" y="386715"/>
                  </a:lnTo>
                  <a:lnTo>
                    <a:pt x="391382" y="371285"/>
                  </a:lnTo>
                  <a:lnTo>
                    <a:pt x="397764" y="354806"/>
                  </a:lnTo>
                  <a:lnTo>
                    <a:pt x="401384" y="324993"/>
                  </a:lnTo>
                  <a:lnTo>
                    <a:pt x="408337" y="304229"/>
                  </a:lnTo>
                  <a:lnTo>
                    <a:pt x="406146" y="286703"/>
                  </a:lnTo>
                  <a:lnTo>
                    <a:pt x="420529" y="275558"/>
                  </a:lnTo>
                  <a:lnTo>
                    <a:pt x="418338" y="258032"/>
                  </a:lnTo>
                  <a:lnTo>
                    <a:pt x="416147" y="240411"/>
                  </a:lnTo>
                  <a:lnTo>
                    <a:pt x="441198" y="247840"/>
                  </a:lnTo>
                  <a:lnTo>
                    <a:pt x="463486" y="241935"/>
                  </a:lnTo>
                  <a:lnTo>
                    <a:pt x="457105" y="223933"/>
                  </a:lnTo>
                  <a:lnTo>
                    <a:pt x="468249" y="203740"/>
                  </a:lnTo>
                  <a:lnTo>
                    <a:pt x="446437" y="205359"/>
                  </a:lnTo>
                  <a:lnTo>
                    <a:pt x="444246" y="187738"/>
                  </a:lnTo>
                  <a:lnTo>
                    <a:pt x="438435" y="165449"/>
                  </a:lnTo>
                  <a:lnTo>
                    <a:pt x="391954" y="51721"/>
                  </a:lnTo>
                  <a:lnTo>
                    <a:pt x="386525" y="25146"/>
                  </a:lnTo>
                  <a:lnTo>
                    <a:pt x="380714" y="2858"/>
                  </a:lnTo>
                  <a:lnTo>
                    <a:pt x="346138" y="2953"/>
                  </a:lnTo>
                  <a:lnTo>
                    <a:pt x="147638" y="0"/>
                  </a:lnTo>
                  <a:lnTo>
                    <a:pt x="113062" y="95"/>
                  </a:lnTo>
                  <a:lnTo>
                    <a:pt x="114205" y="26098"/>
                  </a:lnTo>
                  <a:lnTo>
                    <a:pt x="124873" y="44672"/>
                  </a:lnTo>
                  <a:lnTo>
                    <a:pt x="125444" y="75057"/>
                  </a:lnTo>
                  <a:lnTo>
                    <a:pt x="119063" y="91535"/>
                  </a:lnTo>
                  <a:lnTo>
                    <a:pt x="86677" y="109061"/>
                  </a:lnTo>
                  <a:lnTo>
                    <a:pt x="60579" y="110204"/>
                  </a:lnTo>
                  <a:lnTo>
                    <a:pt x="44101" y="103823"/>
                  </a:lnTo>
                  <a:lnTo>
                    <a:pt x="41529" y="125159"/>
                  </a:lnTo>
                  <a:lnTo>
                    <a:pt x="38862" y="146399"/>
                  </a:lnTo>
                  <a:lnTo>
                    <a:pt x="24575" y="157543"/>
                  </a:lnTo>
                  <a:lnTo>
                    <a:pt x="33623" y="188881"/>
                  </a:lnTo>
                  <a:lnTo>
                    <a:pt x="29909" y="218694"/>
                  </a:lnTo>
                  <a:lnTo>
                    <a:pt x="49149" y="238315"/>
                  </a:lnTo>
                  <a:lnTo>
                    <a:pt x="63532" y="261747"/>
                  </a:lnTo>
                  <a:lnTo>
                    <a:pt x="47054" y="255365"/>
                  </a:lnTo>
                  <a:lnTo>
                    <a:pt x="44958" y="272415"/>
                  </a:lnTo>
                  <a:lnTo>
                    <a:pt x="44005" y="384524"/>
                  </a:lnTo>
                  <a:lnTo>
                    <a:pt x="29718" y="395764"/>
                  </a:lnTo>
                  <a:lnTo>
                    <a:pt x="11144" y="406432"/>
                  </a:lnTo>
                  <a:lnTo>
                    <a:pt x="0" y="426625"/>
                  </a:lnTo>
                  <a:lnTo>
                    <a:pt x="2095" y="444151"/>
                  </a:lnTo>
                  <a:lnTo>
                    <a:pt x="3238" y="470154"/>
                  </a:lnTo>
                  <a:lnTo>
                    <a:pt x="28766" y="473297"/>
                  </a:lnTo>
                  <a:lnTo>
                    <a:pt x="45244" y="479679"/>
                  </a:lnTo>
                  <a:lnTo>
                    <a:pt x="72866" y="465868"/>
                  </a:lnTo>
                  <a:lnTo>
                    <a:pt x="88868" y="476441"/>
                  </a:lnTo>
                  <a:lnTo>
                    <a:pt x="104299" y="491300"/>
                  </a:lnTo>
                  <a:lnTo>
                    <a:pt x="116014" y="501396"/>
                  </a:lnTo>
                  <a:lnTo>
                    <a:pt x="131540" y="516255"/>
                  </a:lnTo>
                  <a:lnTo>
                    <a:pt x="131540" y="516255"/>
                  </a:lnTo>
                  <a:lnTo>
                    <a:pt x="131540" y="51625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8EFEF36A-2731-662A-E5D4-76AEEF066345}"/>
                </a:ext>
              </a:extLst>
            </p:cNvPr>
            <p:cNvSpPr/>
            <p:nvPr/>
          </p:nvSpPr>
          <p:spPr>
            <a:xfrm>
              <a:off x="6196922" y="1024506"/>
              <a:ext cx="1028637" cy="828619"/>
            </a:xfrm>
            <a:custGeom>
              <a:avLst/>
              <a:gdLst>
                <a:gd name="connsiteX0" fmla="*/ 115919 w 610838"/>
                <a:gd name="connsiteY0" fmla="*/ 492062 h 492061"/>
                <a:gd name="connsiteX1" fmla="*/ 131350 w 610838"/>
                <a:gd name="connsiteY1" fmla="*/ 472345 h 492061"/>
                <a:gd name="connsiteX2" fmla="*/ 134969 w 610838"/>
                <a:gd name="connsiteY2" fmla="*/ 442627 h 492061"/>
                <a:gd name="connsiteX3" fmla="*/ 119539 w 610838"/>
                <a:gd name="connsiteY3" fmla="*/ 427768 h 492061"/>
                <a:gd name="connsiteX4" fmla="*/ 137636 w 610838"/>
                <a:gd name="connsiteY4" fmla="*/ 421386 h 492061"/>
                <a:gd name="connsiteX5" fmla="*/ 144018 w 610838"/>
                <a:gd name="connsiteY5" fmla="*/ 439388 h 492061"/>
                <a:gd name="connsiteX6" fmla="*/ 162687 w 610838"/>
                <a:gd name="connsiteY6" fmla="*/ 428720 h 492061"/>
                <a:gd name="connsiteX7" fmla="*/ 185547 w 610838"/>
                <a:gd name="connsiteY7" fmla="*/ 418624 h 492061"/>
                <a:gd name="connsiteX8" fmla="*/ 199454 w 610838"/>
                <a:gd name="connsiteY8" fmla="*/ 446246 h 492061"/>
                <a:gd name="connsiteX9" fmla="*/ 218027 w 610838"/>
                <a:gd name="connsiteY9" fmla="*/ 435578 h 492061"/>
                <a:gd name="connsiteX10" fmla="*/ 224980 w 610838"/>
                <a:gd name="connsiteY10" fmla="*/ 414909 h 492061"/>
                <a:gd name="connsiteX11" fmla="*/ 244697 w 610838"/>
                <a:gd name="connsiteY11" fmla="*/ 430244 h 492061"/>
                <a:gd name="connsiteX12" fmla="*/ 258509 w 610838"/>
                <a:gd name="connsiteY12" fmla="*/ 423386 h 492061"/>
                <a:gd name="connsiteX13" fmla="*/ 256889 w 610838"/>
                <a:gd name="connsiteY13" fmla="*/ 401574 h 492061"/>
                <a:gd name="connsiteX14" fmla="*/ 236601 w 610838"/>
                <a:gd name="connsiteY14" fmla="*/ 390430 h 492061"/>
                <a:gd name="connsiteX15" fmla="*/ 258509 w 610838"/>
                <a:gd name="connsiteY15" fmla="*/ 388811 h 492061"/>
                <a:gd name="connsiteX16" fmla="*/ 272796 w 610838"/>
                <a:gd name="connsiteY16" fmla="*/ 377666 h 492061"/>
                <a:gd name="connsiteX17" fmla="*/ 283559 w 610838"/>
                <a:gd name="connsiteY17" fmla="*/ 396240 h 492061"/>
                <a:gd name="connsiteX18" fmla="*/ 300609 w 610838"/>
                <a:gd name="connsiteY18" fmla="*/ 398336 h 492061"/>
                <a:gd name="connsiteX19" fmla="*/ 318706 w 610838"/>
                <a:gd name="connsiteY19" fmla="*/ 391954 h 492061"/>
                <a:gd name="connsiteX20" fmla="*/ 330898 w 610838"/>
                <a:gd name="connsiteY20" fmla="*/ 397764 h 492061"/>
                <a:gd name="connsiteX21" fmla="*/ 351187 w 610838"/>
                <a:gd name="connsiteY21" fmla="*/ 408908 h 492061"/>
                <a:gd name="connsiteX22" fmla="*/ 362426 w 610838"/>
                <a:gd name="connsiteY22" fmla="*/ 423196 h 492061"/>
                <a:gd name="connsiteX23" fmla="*/ 379476 w 610838"/>
                <a:gd name="connsiteY23" fmla="*/ 425291 h 492061"/>
                <a:gd name="connsiteX24" fmla="*/ 413575 w 610838"/>
                <a:gd name="connsiteY24" fmla="*/ 429578 h 492061"/>
                <a:gd name="connsiteX25" fmla="*/ 433768 w 610838"/>
                <a:gd name="connsiteY25" fmla="*/ 406146 h 492061"/>
                <a:gd name="connsiteX26" fmla="*/ 452914 w 610838"/>
                <a:gd name="connsiteY26" fmla="*/ 391287 h 492061"/>
                <a:gd name="connsiteX27" fmla="*/ 472535 w 610838"/>
                <a:gd name="connsiteY27" fmla="*/ 372142 h 492061"/>
                <a:gd name="connsiteX28" fmla="*/ 486918 w 610838"/>
                <a:gd name="connsiteY28" fmla="*/ 360902 h 492061"/>
                <a:gd name="connsiteX29" fmla="*/ 497586 w 610838"/>
                <a:gd name="connsiteY29" fmla="*/ 344996 h 492061"/>
                <a:gd name="connsiteX30" fmla="*/ 511397 w 610838"/>
                <a:gd name="connsiteY30" fmla="*/ 338042 h 492061"/>
                <a:gd name="connsiteX31" fmla="*/ 562451 w 610838"/>
                <a:gd name="connsiteY31" fmla="*/ 309848 h 492061"/>
                <a:gd name="connsiteX32" fmla="*/ 579501 w 610838"/>
                <a:gd name="connsiteY32" fmla="*/ 311944 h 492061"/>
                <a:gd name="connsiteX33" fmla="*/ 586359 w 610838"/>
                <a:gd name="connsiteY33" fmla="*/ 291275 h 492061"/>
                <a:gd name="connsiteX34" fmla="*/ 610838 w 610838"/>
                <a:gd name="connsiteY34" fmla="*/ 268415 h 492061"/>
                <a:gd name="connsiteX35" fmla="*/ 604456 w 610838"/>
                <a:gd name="connsiteY35" fmla="*/ 250317 h 492061"/>
                <a:gd name="connsiteX36" fmla="*/ 594836 w 610838"/>
                <a:gd name="connsiteY36" fmla="*/ 223266 h 492061"/>
                <a:gd name="connsiteX37" fmla="*/ 588931 w 610838"/>
                <a:gd name="connsiteY37" fmla="*/ 200977 h 492061"/>
                <a:gd name="connsiteX38" fmla="*/ 591502 w 610838"/>
                <a:gd name="connsiteY38" fmla="*/ 179737 h 492061"/>
                <a:gd name="connsiteX39" fmla="*/ 576072 w 610838"/>
                <a:gd name="connsiteY39" fmla="*/ 164878 h 492061"/>
                <a:gd name="connsiteX40" fmla="*/ 565880 w 610838"/>
                <a:gd name="connsiteY40" fmla="*/ 142018 h 492061"/>
                <a:gd name="connsiteX41" fmla="*/ 554641 w 610838"/>
                <a:gd name="connsiteY41" fmla="*/ 127730 h 492061"/>
                <a:gd name="connsiteX42" fmla="*/ 565309 w 610838"/>
                <a:gd name="connsiteY42" fmla="*/ 111728 h 492061"/>
                <a:gd name="connsiteX43" fmla="*/ 589312 w 610838"/>
                <a:gd name="connsiteY43" fmla="*/ 127635 h 492061"/>
                <a:gd name="connsiteX44" fmla="*/ 587121 w 610838"/>
                <a:gd name="connsiteY44" fmla="*/ 110109 h 492061"/>
                <a:gd name="connsiteX45" fmla="*/ 575881 w 610838"/>
                <a:gd name="connsiteY45" fmla="*/ 95821 h 492061"/>
                <a:gd name="connsiteX46" fmla="*/ 565213 w 610838"/>
                <a:gd name="connsiteY46" fmla="*/ 77248 h 492061"/>
                <a:gd name="connsiteX47" fmla="*/ 541211 w 610838"/>
                <a:gd name="connsiteY47" fmla="*/ 61341 h 492061"/>
                <a:gd name="connsiteX48" fmla="*/ 539019 w 610838"/>
                <a:gd name="connsiteY48" fmla="*/ 43815 h 492061"/>
                <a:gd name="connsiteX49" fmla="*/ 532638 w 610838"/>
                <a:gd name="connsiteY49" fmla="*/ 25717 h 492061"/>
                <a:gd name="connsiteX50" fmla="*/ 364331 w 610838"/>
                <a:gd name="connsiteY50" fmla="*/ 22193 h 492061"/>
                <a:gd name="connsiteX51" fmla="*/ 342424 w 610838"/>
                <a:gd name="connsiteY51" fmla="*/ 23813 h 492061"/>
                <a:gd name="connsiteX52" fmla="*/ 323755 w 610838"/>
                <a:gd name="connsiteY52" fmla="*/ 0 h 492061"/>
                <a:gd name="connsiteX53" fmla="*/ 300323 w 610838"/>
                <a:gd name="connsiteY53" fmla="*/ 14383 h 492061"/>
                <a:gd name="connsiteX54" fmla="*/ 289750 w 610838"/>
                <a:gd name="connsiteY54" fmla="*/ 30290 h 492061"/>
                <a:gd name="connsiteX55" fmla="*/ 265271 w 610838"/>
                <a:gd name="connsiteY55" fmla="*/ 53150 h 492061"/>
                <a:gd name="connsiteX56" fmla="*/ 250888 w 610838"/>
                <a:gd name="connsiteY56" fmla="*/ 64294 h 492061"/>
                <a:gd name="connsiteX57" fmla="*/ 236029 w 610838"/>
                <a:gd name="connsiteY57" fmla="*/ 79724 h 492061"/>
                <a:gd name="connsiteX58" fmla="*/ 225361 w 610838"/>
                <a:gd name="connsiteY58" fmla="*/ 95726 h 492061"/>
                <a:gd name="connsiteX59" fmla="*/ 205168 w 610838"/>
                <a:gd name="connsiteY59" fmla="*/ 119063 h 492061"/>
                <a:gd name="connsiteX60" fmla="*/ 180784 w 610838"/>
                <a:gd name="connsiteY60" fmla="*/ 141923 h 492061"/>
                <a:gd name="connsiteX61" fmla="*/ 209645 w 610838"/>
                <a:gd name="connsiteY61" fmla="*/ 188690 h 492061"/>
                <a:gd name="connsiteX62" fmla="*/ 190500 w 610838"/>
                <a:gd name="connsiteY62" fmla="*/ 203549 h 492061"/>
                <a:gd name="connsiteX63" fmla="*/ 162306 w 610838"/>
                <a:gd name="connsiteY63" fmla="*/ 221647 h 492061"/>
                <a:gd name="connsiteX64" fmla="*/ 151638 w 610838"/>
                <a:gd name="connsiteY64" fmla="*/ 237554 h 492061"/>
                <a:gd name="connsiteX65" fmla="*/ 129826 w 610838"/>
                <a:gd name="connsiteY65" fmla="*/ 239173 h 492061"/>
                <a:gd name="connsiteX66" fmla="*/ 111728 w 610838"/>
                <a:gd name="connsiteY66" fmla="*/ 245554 h 492061"/>
                <a:gd name="connsiteX67" fmla="*/ 86106 w 610838"/>
                <a:gd name="connsiteY67" fmla="*/ 242411 h 492061"/>
                <a:gd name="connsiteX68" fmla="*/ 70675 w 610838"/>
                <a:gd name="connsiteY68" fmla="*/ 262128 h 492061"/>
                <a:gd name="connsiteX69" fmla="*/ 52578 w 610838"/>
                <a:gd name="connsiteY69" fmla="*/ 268510 h 492061"/>
                <a:gd name="connsiteX70" fmla="*/ 54769 w 610838"/>
                <a:gd name="connsiteY70" fmla="*/ 286036 h 492061"/>
                <a:gd name="connsiteX71" fmla="*/ 28194 w 610838"/>
                <a:gd name="connsiteY71" fmla="*/ 291370 h 492061"/>
                <a:gd name="connsiteX72" fmla="*/ 30289 w 610838"/>
                <a:gd name="connsiteY72" fmla="*/ 308896 h 492061"/>
                <a:gd name="connsiteX73" fmla="*/ 476 w 610838"/>
                <a:gd name="connsiteY73" fmla="*/ 305181 h 492061"/>
                <a:gd name="connsiteX74" fmla="*/ 11144 w 610838"/>
                <a:gd name="connsiteY74" fmla="*/ 323755 h 492061"/>
                <a:gd name="connsiteX75" fmla="*/ 0 w 610838"/>
                <a:gd name="connsiteY75" fmla="*/ 343948 h 492061"/>
                <a:gd name="connsiteX76" fmla="*/ 6477 w 610838"/>
                <a:gd name="connsiteY76" fmla="*/ 362045 h 492061"/>
                <a:gd name="connsiteX77" fmla="*/ 48101 w 610838"/>
                <a:gd name="connsiteY77" fmla="*/ 410337 h 492061"/>
                <a:gd name="connsiteX78" fmla="*/ 104680 w 610838"/>
                <a:gd name="connsiteY78" fmla="*/ 477679 h 492061"/>
                <a:gd name="connsiteX79" fmla="*/ 115919 w 610838"/>
                <a:gd name="connsiteY79" fmla="*/ 492062 h 492061"/>
                <a:gd name="connsiteX80" fmla="*/ 115919 w 610838"/>
                <a:gd name="connsiteY80" fmla="*/ 492062 h 492061"/>
                <a:gd name="connsiteX81" fmla="*/ 115919 w 610838"/>
                <a:gd name="connsiteY81" fmla="*/ 492062 h 49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610838" h="492061">
                  <a:moveTo>
                    <a:pt x="115919" y="492062"/>
                  </a:moveTo>
                  <a:lnTo>
                    <a:pt x="131350" y="472345"/>
                  </a:lnTo>
                  <a:lnTo>
                    <a:pt x="134969" y="442627"/>
                  </a:lnTo>
                  <a:lnTo>
                    <a:pt x="119539" y="427768"/>
                  </a:lnTo>
                  <a:lnTo>
                    <a:pt x="137636" y="421386"/>
                  </a:lnTo>
                  <a:lnTo>
                    <a:pt x="144018" y="439388"/>
                  </a:lnTo>
                  <a:lnTo>
                    <a:pt x="162687" y="428720"/>
                  </a:lnTo>
                  <a:lnTo>
                    <a:pt x="185547" y="418624"/>
                  </a:lnTo>
                  <a:lnTo>
                    <a:pt x="199454" y="446246"/>
                  </a:lnTo>
                  <a:lnTo>
                    <a:pt x="218027" y="435578"/>
                  </a:lnTo>
                  <a:lnTo>
                    <a:pt x="224980" y="414909"/>
                  </a:lnTo>
                  <a:lnTo>
                    <a:pt x="244697" y="430244"/>
                  </a:lnTo>
                  <a:lnTo>
                    <a:pt x="258509" y="423386"/>
                  </a:lnTo>
                  <a:lnTo>
                    <a:pt x="256889" y="401574"/>
                  </a:lnTo>
                  <a:lnTo>
                    <a:pt x="236601" y="390430"/>
                  </a:lnTo>
                  <a:lnTo>
                    <a:pt x="258509" y="388811"/>
                  </a:lnTo>
                  <a:lnTo>
                    <a:pt x="272796" y="377666"/>
                  </a:lnTo>
                  <a:lnTo>
                    <a:pt x="283559" y="396240"/>
                  </a:lnTo>
                  <a:lnTo>
                    <a:pt x="300609" y="398336"/>
                  </a:lnTo>
                  <a:lnTo>
                    <a:pt x="318706" y="391954"/>
                  </a:lnTo>
                  <a:lnTo>
                    <a:pt x="330898" y="397764"/>
                  </a:lnTo>
                  <a:lnTo>
                    <a:pt x="351187" y="408908"/>
                  </a:lnTo>
                  <a:lnTo>
                    <a:pt x="362426" y="423196"/>
                  </a:lnTo>
                  <a:lnTo>
                    <a:pt x="379476" y="425291"/>
                  </a:lnTo>
                  <a:lnTo>
                    <a:pt x="413575" y="429578"/>
                  </a:lnTo>
                  <a:lnTo>
                    <a:pt x="433768" y="406146"/>
                  </a:lnTo>
                  <a:lnTo>
                    <a:pt x="452914" y="391287"/>
                  </a:lnTo>
                  <a:lnTo>
                    <a:pt x="472535" y="372142"/>
                  </a:lnTo>
                  <a:lnTo>
                    <a:pt x="486918" y="360902"/>
                  </a:lnTo>
                  <a:lnTo>
                    <a:pt x="497586" y="344996"/>
                  </a:lnTo>
                  <a:lnTo>
                    <a:pt x="511397" y="338042"/>
                  </a:lnTo>
                  <a:lnTo>
                    <a:pt x="562451" y="309848"/>
                  </a:lnTo>
                  <a:lnTo>
                    <a:pt x="579501" y="311944"/>
                  </a:lnTo>
                  <a:lnTo>
                    <a:pt x="586359" y="291275"/>
                  </a:lnTo>
                  <a:lnTo>
                    <a:pt x="610838" y="268415"/>
                  </a:lnTo>
                  <a:lnTo>
                    <a:pt x="604456" y="250317"/>
                  </a:lnTo>
                  <a:lnTo>
                    <a:pt x="594836" y="223266"/>
                  </a:lnTo>
                  <a:lnTo>
                    <a:pt x="588931" y="200977"/>
                  </a:lnTo>
                  <a:lnTo>
                    <a:pt x="591502" y="179737"/>
                  </a:lnTo>
                  <a:lnTo>
                    <a:pt x="576072" y="164878"/>
                  </a:lnTo>
                  <a:lnTo>
                    <a:pt x="565880" y="142018"/>
                  </a:lnTo>
                  <a:lnTo>
                    <a:pt x="554641" y="127730"/>
                  </a:lnTo>
                  <a:lnTo>
                    <a:pt x="565309" y="111728"/>
                  </a:lnTo>
                  <a:lnTo>
                    <a:pt x="589312" y="127635"/>
                  </a:lnTo>
                  <a:lnTo>
                    <a:pt x="587121" y="110109"/>
                  </a:lnTo>
                  <a:lnTo>
                    <a:pt x="575881" y="95821"/>
                  </a:lnTo>
                  <a:lnTo>
                    <a:pt x="565213" y="77248"/>
                  </a:lnTo>
                  <a:lnTo>
                    <a:pt x="541211" y="61341"/>
                  </a:lnTo>
                  <a:lnTo>
                    <a:pt x="539019" y="43815"/>
                  </a:lnTo>
                  <a:lnTo>
                    <a:pt x="532638" y="25717"/>
                  </a:lnTo>
                  <a:lnTo>
                    <a:pt x="364331" y="22193"/>
                  </a:lnTo>
                  <a:lnTo>
                    <a:pt x="342424" y="23813"/>
                  </a:lnTo>
                  <a:lnTo>
                    <a:pt x="323755" y="0"/>
                  </a:lnTo>
                  <a:lnTo>
                    <a:pt x="300323" y="14383"/>
                  </a:lnTo>
                  <a:lnTo>
                    <a:pt x="289750" y="30290"/>
                  </a:lnTo>
                  <a:lnTo>
                    <a:pt x="265271" y="53150"/>
                  </a:lnTo>
                  <a:lnTo>
                    <a:pt x="250888" y="64294"/>
                  </a:lnTo>
                  <a:lnTo>
                    <a:pt x="236029" y="79724"/>
                  </a:lnTo>
                  <a:lnTo>
                    <a:pt x="225361" y="95726"/>
                  </a:lnTo>
                  <a:lnTo>
                    <a:pt x="205168" y="119063"/>
                  </a:lnTo>
                  <a:lnTo>
                    <a:pt x="180784" y="141923"/>
                  </a:lnTo>
                  <a:lnTo>
                    <a:pt x="209645" y="188690"/>
                  </a:lnTo>
                  <a:lnTo>
                    <a:pt x="190500" y="203549"/>
                  </a:lnTo>
                  <a:lnTo>
                    <a:pt x="162306" y="221647"/>
                  </a:lnTo>
                  <a:lnTo>
                    <a:pt x="151638" y="237554"/>
                  </a:lnTo>
                  <a:lnTo>
                    <a:pt x="129826" y="239173"/>
                  </a:lnTo>
                  <a:lnTo>
                    <a:pt x="111728" y="245554"/>
                  </a:lnTo>
                  <a:lnTo>
                    <a:pt x="86106" y="242411"/>
                  </a:lnTo>
                  <a:lnTo>
                    <a:pt x="70675" y="262128"/>
                  </a:lnTo>
                  <a:lnTo>
                    <a:pt x="52578" y="268510"/>
                  </a:lnTo>
                  <a:lnTo>
                    <a:pt x="54769" y="286036"/>
                  </a:lnTo>
                  <a:lnTo>
                    <a:pt x="28194" y="291370"/>
                  </a:lnTo>
                  <a:lnTo>
                    <a:pt x="30289" y="308896"/>
                  </a:lnTo>
                  <a:lnTo>
                    <a:pt x="476" y="305181"/>
                  </a:lnTo>
                  <a:lnTo>
                    <a:pt x="11144" y="323755"/>
                  </a:lnTo>
                  <a:lnTo>
                    <a:pt x="0" y="343948"/>
                  </a:lnTo>
                  <a:lnTo>
                    <a:pt x="6477" y="362045"/>
                  </a:lnTo>
                  <a:lnTo>
                    <a:pt x="48101" y="410337"/>
                  </a:lnTo>
                  <a:lnTo>
                    <a:pt x="104680" y="477679"/>
                  </a:lnTo>
                  <a:lnTo>
                    <a:pt x="115919" y="492062"/>
                  </a:lnTo>
                  <a:lnTo>
                    <a:pt x="115919" y="492062"/>
                  </a:lnTo>
                  <a:lnTo>
                    <a:pt x="115919" y="4920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9FA5E7E2-8404-779B-FA4F-12761819D55E}"/>
                </a:ext>
              </a:extLst>
            </p:cNvPr>
            <p:cNvSpPr/>
            <p:nvPr/>
          </p:nvSpPr>
          <p:spPr>
            <a:xfrm>
              <a:off x="6992338" y="1332152"/>
              <a:ext cx="904488" cy="1002010"/>
            </a:xfrm>
            <a:custGeom>
              <a:avLst/>
              <a:gdLst>
                <a:gd name="connsiteX0" fmla="*/ 213932 w 537114"/>
                <a:gd name="connsiteY0" fmla="*/ 593598 h 595026"/>
                <a:gd name="connsiteX1" fmla="*/ 244221 w 537114"/>
                <a:gd name="connsiteY1" fmla="*/ 593027 h 595026"/>
                <a:gd name="connsiteX2" fmla="*/ 274511 w 537114"/>
                <a:gd name="connsiteY2" fmla="*/ 592360 h 595026"/>
                <a:gd name="connsiteX3" fmla="*/ 295846 w 537114"/>
                <a:gd name="connsiteY3" fmla="*/ 595027 h 595026"/>
                <a:gd name="connsiteX4" fmla="*/ 315468 w 537114"/>
                <a:gd name="connsiteY4" fmla="*/ 575786 h 595026"/>
                <a:gd name="connsiteX5" fmla="*/ 330327 w 537114"/>
                <a:gd name="connsiteY5" fmla="*/ 560356 h 595026"/>
                <a:gd name="connsiteX6" fmla="*/ 340995 w 537114"/>
                <a:gd name="connsiteY6" fmla="*/ 544354 h 595026"/>
                <a:gd name="connsiteX7" fmla="*/ 363855 w 537114"/>
                <a:gd name="connsiteY7" fmla="*/ 534257 h 595026"/>
                <a:gd name="connsiteX8" fmla="*/ 391478 w 537114"/>
                <a:gd name="connsiteY8" fmla="*/ 520351 h 595026"/>
                <a:gd name="connsiteX9" fmla="*/ 402146 w 537114"/>
                <a:gd name="connsiteY9" fmla="*/ 504349 h 595026"/>
                <a:gd name="connsiteX10" fmla="*/ 420148 w 537114"/>
                <a:gd name="connsiteY10" fmla="*/ 497872 h 595026"/>
                <a:gd name="connsiteX11" fmla="*/ 440341 w 537114"/>
                <a:gd name="connsiteY11" fmla="*/ 474440 h 595026"/>
                <a:gd name="connsiteX12" fmla="*/ 459010 w 537114"/>
                <a:gd name="connsiteY12" fmla="*/ 463772 h 595026"/>
                <a:gd name="connsiteX13" fmla="*/ 482918 w 537114"/>
                <a:gd name="connsiteY13" fmla="*/ 479679 h 595026"/>
                <a:gd name="connsiteX14" fmla="*/ 497300 w 537114"/>
                <a:gd name="connsiteY14" fmla="*/ 468535 h 595026"/>
                <a:gd name="connsiteX15" fmla="*/ 507873 w 537114"/>
                <a:gd name="connsiteY15" fmla="*/ 452533 h 595026"/>
                <a:gd name="connsiteX16" fmla="*/ 522256 w 537114"/>
                <a:gd name="connsiteY16" fmla="*/ 441293 h 595026"/>
                <a:gd name="connsiteX17" fmla="*/ 537115 w 537114"/>
                <a:gd name="connsiteY17" fmla="*/ 425863 h 595026"/>
                <a:gd name="connsiteX18" fmla="*/ 535496 w 537114"/>
                <a:gd name="connsiteY18" fmla="*/ 404051 h 595026"/>
                <a:gd name="connsiteX19" fmla="*/ 517970 w 537114"/>
                <a:gd name="connsiteY19" fmla="*/ 406146 h 595026"/>
                <a:gd name="connsiteX20" fmla="*/ 512064 w 537114"/>
                <a:gd name="connsiteY20" fmla="*/ 383857 h 595026"/>
                <a:gd name="connsiteX21" fmla="*/ 510921 w 537114"/>
                <a:gd name="connsiteY21" fmla="*/ 357759 h 595026"/>
                <a:gd name="connsiteX22" fmla="*/ 518351 w 537114"/>
                <a:gd name="connsiteY22" fmla="*/ 332708 h 595026"/>
                <a:gd name="connsiteX23" fmla="*/ 507206 w 537114"/>
                <a:gd name="connsiteY23" fmla="*/ 318325 h 595026"/>
                <a:gd name="connsiteX24" fmla="*/ 509778 w 537114"/>
                <a:gd name="connsiteY24" fmla="*/ 296990 h 595026"/>
                <a:gd name="connsiteX25" fmla="*/ 511874 w 537114"/>
                <a:gd name="connsiteY25" fmla="*/ 279940 h 595026"/>
                <a:gd name="connsiteX26" fmla="*/ 525780 w 537114"/>
                <a:gd name="connsiteY26" fmla="*/ 273082 h 595026"/>
                <a:gd name="connsiteX27" fmla="*/ 515112 w 537114"/>
                <a:gd name="connsiteY27" fmla="*/ 254413 h 595026"/>
                <a:gd name="connsiteX28" fmla="*/ 508635 w 537114"/>
                <a:gd name="connsiteY28" fmla="*/ 236315 h 595026"/>
                <a:gd name="connsiteX29" fmla="*/ 502730 w 537114"/>
                <a:gd name="connsiteY29" fmla="*/ 213931 h 595026"/>
                <a:gd name="connsiteX30" fmla="*/ 482061 w 537114"/>
                <a:gd name="connsiteY30" fmla="*/ 207073 h 595026"/>
                <a:gd name="connsiteX31" fmla="*/ 479870 w 537114"/>
                <a:gd name="connsiteY31" fmla="*/ 189548 h 595026"/>
                <a:gd name="connsiteX32" fmla="*/ 469678 w 537114"/>
                <a:gd name="connsiteY32" fmla="*/ 166592 h 595026"/>
                <a:gd name="connsiteX33" fmla="*/ 453771 w 537114"/>
                <a:gd name="connsiteY33" fmla="*/ 156019 h 595026"/>
                <a:gd name="connsiteX34" fmla="*/ 437198 w 537114"/>
                <a:gd name="connsiteY34" fmla="*/ 149638 h 595026"/>
                <a:gd name="connsiteX35" fmla="*/ 419195 w 537114"/>
                <a:gd name="connsiteY35" fmla="*/ 156115 h 595026"/>
                <a:gd name="connsiteX36" fmla="*/ 397859 w 537114"/>
                <a:gd name="connsiteY36" fmla="*/ 153448 h 595026"/>
                <a:gd name="connsiteX37" fmla="*/ 399955 w 537114"/>
                <a:gd name="connsiteY37" fmla="*/ 136398 h 595026"/>
                <a:gd name="connsiteX38" fmla="*/ 374428 w 537114"/>
                <a:gd name="connsiteY38" fmla="*/ 133255 h 595026"/>
                <a:gd name="connsiteX39" fmla="*/ 360617 w 537114"/>
                <a:gd name="connsiteY39" fmla="*/ 140208 h 595026"/>
                <a:gd name="connsiteX40" fmla="*/ 338804 w 537114"/>
                <a:gd name="connsiteY40" fmla="*/ 141827 h 595026"/>
                <a:gd name="connsiteX41" fmla="*/ 316992 w 537114"/>
                <a:gd name="connsiteY41" fmla="*/ 143446 h 595026"/>
                <a:gd name="connsiteX42" fmla="*/ 300514 w 537114"/>
                <a:gd name="connsiteY42" fmla="*/ 137065 h 595026"/>
                <a:gd name="connsiteX43" fmla="*/ 280226 w 537114"/>
                <a:gd name="connsiteY43" fmla="*/ 125921 h 595026"/>
                <a:gd name="connsiteX44" fmla="*/ 274415 w 537114"/>
                <a:gd name="connsiteY44" fmla="*/ 103632 h 595026"/>
                <a:gd name="connsiteX45" fmla="*/ 207740 w 537114"/>
                <a:gd name="connsiteY45" fmla="*/ 47815 h 595026"/>
                <a:gd name="connsiteX46" fmla="*/ 183833 w 537114"/>
                <a:gd name="connsiteY46" fmla="*/ 31909 h 595026"/>
                <a:gd name="connsiteX47" fmla="*/ 135922 w 537114"/>
                <a:gd name="connsiteY47" fmla="*/ 0 h 595026"/>
                <a:gd name="connsiteX48" fmla="*/ 118301 w 537114"/>
                <a:gd name="connsiteY48" fmla="*/ 2191 h 595026"/>
                <a:gd name="connsiteX49" fmla="*/ 119920 w 537114"/>
                <a:gd name="connsiteY49" fmla="*/ 24003 h 595026"/>
                <a:gd name="connsiteX50" fmla="*/ 125349 w 537114"/>
                <a:gd name="connsiteY50" fmla="*/ 50578 h 595026"/>
                <a:gd name="connsiteX51" fmla="*/ 141256 w 537114"/>
                <a:gd name="connsiteY51" fmla="*/ 61246 h 595026"/>
                <a:gd name="connsiteX52" fmla="*/ 138113 w 537114"/>
                <a:gd name="connsiteY52" fmla="*/ 86773 h 595026"/>
                <a:gd name="connsiteX53" fmla="*/ 118968 w 537114"/>
                <a:gd name="connsiteY53" fmla="*/ 101727 h 595026"/>
                <a:gd name="connsiteX54" fmla="*/ 104680 w 537114"/>
                <a:gd name="connsiteY54" fmla="*/ 112967 h 595026"/>
                <a:gd name="connsiteX55" fmla="*/ 89821 w 537114"/>
                <a:gd name="connsiteY55" fmla="*/ 128397 h 595026"/>
                <a:gd name="connsiteX56" fmla="*/ 52007 w 537114"/>
                <a:gd name="connsiteY56" fmla="*/ 154019 h 595026"/>
                <a:gd name="connsiteX57" fmla="*/ 25432 w 537114"/>
                <a:gd name="connsiteY57" fmla="*/ 159353 h 595026"/>
                <a:gd name="connsiteX58" fmla="*/ 14288 w 537114"/>
                <a:gd name="connsiteY58" fmla="*/ 179642 h 595026"/>
                <a:gd name="connsiteX59" fmla="*/ 0 w 537114"/>
                <a:gd name="connsiteY59" fmla="*/ 190881 h 595026"/>
                <a:gd name="connsiteX60" fmla="*/ 10096 w 537114"/>
                <a:gd name="connsiteY60" fmla="*/ 213741 h 595026"/>
                <a:gd name="connsiteX61" fmla="*/ 12288 w 537114"/>
                <a:gd name="connsiteY61" fmla="*/ 231267 h 595026"/>
                <a:gd name="connsiteX62" fmla="*/ 36767 w 537114"/>
                <a:gd name="connsiteY62" fmla="*/ 277559 h 595026"/>
                <a:gd name="connsiteX63" fmla="*/ 52293 w 537114"/>
                <a:gd name="connsiteY63" fmla="*/ 292417 h 595026"/>
                <a:gd name="connsiteX64" fmla="*/ 59246 w 537114"/>
                <a:gd name="connsiteY64" fmla="*/ 340900 h 595026"/>
                <a:gd name="connsiteX65" fmla="*/ 65627 w 537114"/>
                <a:gd name="connsiteY65" fmla="*/ 358997 h 595026"/>
                <a:gd name="connsiteX66" fmla="*/ 78963 w 537114"/>
                <a:gd name="connsiteY66" fmla="*/ 390906 h 595026"/>
                <a:gd name="connsiteX67" fmla="*/ 94965 w 537114"/>
                <a:gd name="connsiteY67" fmla="*/ 401574 h 595026"/>
                <a:gd name="connsiteX68" fmla="*/ 106680 w 537114"/>
                <a:gd name="connsiteY68" fmla="*/ 411670 h 595026"/>
                <a:gd name="connsiteX69" fmla="*/ 116300 w 537114"/>
                <a:gd name="connsiteY69" fmla="*/ 438817 h 595026"/>
                <a:gd name="connsiteX70" fmla="*/ 131350 w 537114"/>
                <a:gd name="connsiteY70" fmla="*/ 527114 h 595026"/>
                <a:gd name="connsiteX71" fmla="*/ 132493 w 537114"/>
                <a:gd name="connsiteY71" fmla="*/ 587883 h 595026"/>
                <a:gd name="connsiteX72" fmla="*/ 148971 w 537114"/>
                <a:gd name="connsiteY72" fmla="*/ 594170 h 595026"/>
                <a:gd name="connsiteX73" fmla="*/ 180880 w 537114"/>
                <a:gd name="connsiteY73" fmla="*/ 580835 h 595026"/>
                <a:gd name="connsiteX74" fmla="*/ 205359 w 537114"/>
                <a:gd name="connsiteY74" fmla="*/ 592550 h 595026"/>
                <a:gd name="connsiteX75" fmla="*/ 213932 w 537114"/>
                <a:gd name="connsiteY75" fmla="*/ 593598 h 595026"/>
                <a:gd name="connsiteX76" fmla="*/ 213932 w 537114"/>
                <a:gd name="connsiteY76" fmla="*/ 593598 h 595026"/>
                <a:gd name="connsiteX77" fmla="*/ 213932 w 537114"/>
                <a:gd name="connsiteY77" fmla="*/ 593598 h 595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537114" h="595026">
                  <a:moveTo>
                    <a:pt x="213932" y="593598"/>
                  </a:moveTo>
                  <a:lnTo>
                    <a:pt x="244221" y="593027"/>
                  </a:lnTo>
                  <a:lnTo>
                    <a:pt x="274511" y="592360"/>
                  </a:lnTo>
                  <a:lnTo>
                    <a:pt x="295846" y="595027"/>
                  </a:lnTo>
                  <a:lnTo>
                    <a:pt x="315468" y="575786"/>
                  </a:lnTo>
                  <a:lnTo>
                    <a:pt x="330327" y="560356"/>
                  </a:lnTo>
                  <a:lnTo>
                    <a:pt x="340995" y="544354"/>
                  </a:lnTo>
                  <a:lnTo>
                    <a:pt x="363855" y="534257"/>
                  </a:lnTo>
                  <a:lnTo>
                    <a:pt x="391478" y="520351"/>
                  </a:lnTo>
                  <a:lnTo>
                    <a:pt x="402146" y="504349"/>
                  </a:lnTo>
                  <a:lnTo>
                    <a:pt x="420148" y="497872"/>
                  </a:lnTo>
                  <a:lnTo>
                    <a:pt x="440341" y="474440"/>
                  </a:lnTo>
                  <a:lnTo>
                    <a:pt x="459010" y="463772"/>
                  </a:lnTo>
                  <a:lnTo>
                    <a:pt x="482918" y="479679"/>
                  </a:lnTo>
                  <a:lnTo>
                    <a:pt x="497300" y="468535"/>
                  </a:lnTo>
                  <a:lnTo>
                    <a:pt x="507873" y="452533"/>
                  </a:lnTo>
                  <a:lnTo>
                    <a:pt x="522256" y="441293"/>
                  </a:lnTo>
                  <a:lnTo>
                    <a:pt x="537115" y="425863"/>
                  </a:lnTo>
                  <a:lnTo>
                    <a:pt x="535496" y="404051"/>
                  </a:lnTo>
                  <a:lnTo>
                    <a:pt x="517970" y="406146"/>
                  </a:lnTo>
                  <a:lnTo>
                    <a:pt x="512064" y="383857"/>
                  </a:lnTo>
                  <a:lnTo>
                    <a:pt x="510921" y="357759"/>
                  </a:lnTo>
                  <a:lnTo>
                    <a:pt x="518351" y="332708"/>
                  </a:lnTo>
                  <a:lnTo>
                    <a:pt x="507206" y="318325"/>
                  </a:lnTo>
                  <a:lnTo>
                    <a:pt x="509778" y="296990"/>
                  </a:lnTo>
                  <a:lnTo>
                    <a:pt x="511874" y="279940"/>
                  </a:lnTo>
                  <a:lnTo>
                    <a:pt x="525780" y="273082"/>
                  </a:lnTo>
                  <a:lnTo>
                    <a:pt x="515112" y="254413"/>
                  </a:lnTo>
                  <a:lnTo>
                    <a:pt x="508635" y="236315"/>
                  </a:lnTo>
                  <a:lnTo>
                    <a:pt x="502730" y="213931"/>
                  </a:lnTo>
                  <a:lnTo>
                    <a:pt x="482061" y="207073"/>
                  </a:lnTo>
                  <a:lnTo>
                    <a:pt x="479870" y="189548"/>
                  </a:lnTo>
                  <a:lnTo>
                    <a:pt x="469678" y="166592"/>
                  </a:lnTo>
                  <a:lnTo>
                    <a:pt x="453771" y="156019"/>
                  </a:lnTo>
                  <a:lnTo>
                    <a:pt x="437198" y="149638"/>
                  </a:lnTo>
                  <a:lnTo>
                    <a:pt x="419195" y="156115"/>
                  </a:lnTo>
                  <a:lnTo>
                    <a:pt x="397859" y="153448"/>
                  </a:lnTo>
                  <a:lnTo>
                    <a:pt x="399955" y="136398"/>
                  </a:lnTo>
                  <a:lnTo>
                    <a:pt x="374428" y="133255"/>
                  </a:lnTo>
                  <a:lnTo>
                    <a:pt x="360617" y="140208"/>
                  </a:lnTo>
                  <a:lnTo>
                    <a:pt x="338804" y="141827"/>
                  </a:lnTo>
                  <a:lnTo>
                    <a:pt x="316992" y="143446"/>
                  </a:lnTo>
                  <a:lnTo>
                    <a:pt x="300514" y="137065"/>
                  </a:lnTo>
                  <a:lnTo>
                    <a:pt x="280226" y="125921"/>
                  </a:lnTo>
                  <a:lnTo>
                    <a:pt x="274415" y="103632"/>
                  </a:lnTo>
                  <a:lnTo>
                    <a:pt x="207740" y="47815"/>
                  </a:lnTo>
                  <a:lnTo>
                    <a:pt x="183833" y="31909"/>
                  </a:lnTo>
                  <a:lnTo>
                    <a:pt x="135922" y="0"/>
                  </a:lnTo>
                  <a:lnTo>
                    <a:pt x="118301" y="2191"/>
                  </a:lnTo>
                  <a:lnTo>
                    <a:pt x="119920" y="24003"/>
                  </a:lnTo>
                  <a:lnTo>
                    <a:pt x="125349" y="50578"/>
                  </a:lnTo>
                  <a:lnTo>
                    <a:pt x="141256" y="61246"/>
                  </a:lnTo>
                  <a:lnTo>
                    <a:pt x="138113" y="86773"/>
                  </a:lnTo>
                  <a:lnTo>
                    <a:pt x="118968" y="101727"/>
                  </a:lnTo>
                  <a:lnTo>
                    <a:pt x="104680" y="112967"/>
                  </a:lnTo>
                  <a:lnTo>
                    <a:pt x="89821" y="128397"/>
                  </a:lnTo>
                  <a:lnTo>
                    <a:pt x="52007" y="154019"/>
                  </a:lnTo>
                  <a:lnTo>
                    <a:pt x="25432" y="159353"/>
                  </a:lnTo>
                  <a:lnTo>
                    <a:pt x="14288" y="179642"/>
                  </a:lnTo>
                  <a:lnTo>
                    <a:pt x="0" y="190881"/>
                  </a:lnTo>
                  <a:lnTo>
                    <a:pt x="10096" y="213741"/>
                  </a:lnTo>
                  <a:lnTo>
                    <a:pt x="12288" y="231267"/>
                  </a:lnTo>
                  <a:lnTo>
                    <a:pt x="36767" y="277559"/>
                  </a:lnTo>
                  <a:lnTo>
                    <a:pt x="52293" y="292417"/>
                  </a:lnTo>
                  <a:lnTo>
                    <a:pt x="59246" y="340900"/>
                  </a:lnTo>
                  <a:lnTo>
                    <a:pt x="65627" y="358997"/>
                  </a:lnTo>
                  <a:lnTo>
                    <a:pt x="78963" y="390906"/>
                  </a:lnTo>
                  <a:lnTo>
                    <a:pt x="94965" y="401574"/>
                  </a:lnTo>
                  <a:lnTo>
                    <a:pt x="106680" y="411670"/>
                  </a:lnTo>
                  <a:lnTo>
                    <a:pt x="116300" y="438817"/>
                  </a:lnTo>
                  <a:lnTo>
                    <a:pt x="131350" y="527114"/>
                  </a:lnTo>
                  <a:lnTo>
                    <a:pt x="132493" y="587883"/>
                  </a:lnTo>
                  <a:lnTo>
                    <a:pt x="148971" y="594170"/>
                  </a:lnTo>
                  <a:lnTo>
                    <a:pt x="180880" y="580835"/>
                  </a:lnTo>
                  <a:lnTo>
                    <a:pt x="205359" y="592550"/>
                  </a:lnTo>
                  <a:lnTo>
                    <a:pt x="213932" y="593598"/>
                  </a:lnTo>
                  <a:lnTo>
                    <a:pt x="213932" y="593598"/>
                  </a:lnTo>
                  <a:lnTo>
                    <a:pt x="213932" y="5935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7F72C293-A8FF-D8BF-26D7-4981825BB045}"/>
                </a:ext>
              </a:extLst>
            </p:cNvPr>
            <p:cNvSpPr/>
            <p:nvPr/>
          </p:nvSpPr>
          <p:spPr>
            <a:xfrm>
              <a:off x="8809336" y="65643"/>
              <a:ext cx="1422577" cy="498840"/>
            </a:xfrm>
            <a:custGeom>
              <a:avLst/>
              <a:gdLst>
                <a:gd name="connsiteX0" fmla="*/ 307848 w 844772"/>
                <a:gd name="connsiteY0" fmla="*/ 296228 h 296227"/>
                <a:gd name="connsiteX1" fmla="*/ 322707 w 844772"/>
                <a:gd name="connsiteY1" fmla="*/ 280702 h 296227"/>
                <a:gd name="connsiteX2" fmla="*/ 344043 w 844772"/>
                <a:gd name="connsiteY2" fmla="*/ 283274 h 296227"/>
                <a:gd name="connsiteX3" fmla="*/ 360997 w 844772"/>
                <a:gd name="connsiteY3" fmla="*/ 285369 h 296227"/>
                <a:gd name="connsiteX4" fmla="*/ 390810 w 844772"/>
                <a:gd name="connsiteY4" fmla="*/ 289084 h 296227"/>
                <a:gd name="connsiteX5" fmla="*/ 408908 w 844772"/>
                <a:gd name="connsiteY5" fmla="*/ 282607 h 296227"/>
                <a:gd name="connsiteX6" fmla="*/ 428149 w 844772"/>
                <a:gd name="connsiteY6" fmla="*/ 267557 h 296227"/>
                <a:gd name="connsiteX7" fmla="*/ 438245 w 844772"/>
                <a:gd name="connsiteY7" fmla="*/ 255746 h 296227"/>
                <a:gd name="connsiteX8" fmla="*/ 458438 w 844772"/>
                <a:gd name="connsiteY8" fmla="*/ 266986 h 296227"/>
                <a:gd name="connsiteX9" fmla="*/ 491490 w 844772"/>
                <a:gd name="connsiteY9" fmla="*/ 279749 h 296227"/>
                <a:gd name="connsiteX10" fmla="*/ 523970 w 844772"/>
                <a:gd name="connsiteY10" fmla="*/ 262033 h 296227"/>
                <a:gd name="connsiteX11" fmla="*/ 542544 w 844772"/>
                <a:gd name="connsiteY11" fmla="*/ 251269 h 296227"/>
                <a:gd name="connsiteX12" fmla="*/ 562737 w 844772"/>
                <a:gd name="connsiteY12" fmla="*/ 227647 h 296227"/>
                <a:gd name="connsiteX13" fmla="*/ 581406 w 844772"/>
                <a:gd name="connsiteY13" fmla="*/ 216884 h 296227"/>
                <a:gd name="connsiteX14" fmla="*/ 596265 w 844772"/>
                <a:gd name="connsiteY14" fmla="*/ 201263 h 296227"/>
                <a:gd name="connsiteX15" fmla="*/ 622363 w 844772"/>
                <a:gd name="connsiteY15" fmla="*/ 200120 h 296227"/>
                <a:gd name="connsiteX16" fmla="*/ 633032 w 844772"/>
                <a:gd name="connsiteY16" fmla="*/ 184118 h 296227"/>
                <a:gd name="connsiteX17" fmla="*/ 647891 w 844772"/>
                <a:gd name="connsiteY17" fmla="*/ 168497 h 296227"/>
                <a:gd name="connsiteX18" fmla="*/ 678752 w 844772"/>
                <a:gd name="connsiteY18" fmla="*/ 163640 h 296227"/>
                <a:gd name="connsiteX19" fmla="*/ 694182 w 844772"/>
                <a:gd name="connsiteY19" fmla="*/ 143732 h 296227"/>
                <a:gd name="connsiteX20" fmla="*/ 708565 w 844772"/>
                <a:gd name="connsiteY20" fmla="*/ 132493 h 296227"/>
                <a:gd name="connsiteX21" fmla="*/ 720280 w 844772"/>
                <a:gd name="connsiteY21" fmla="*/ 107823 h 296227"/>
                <a:gd name="connsiteX22" fmla="*/ 738854 w 844772"/>
                <a:gd name="connsiteY22" fmla="*/ 97060 h 296227"/>
                <a:gd name="connsiteX23" fmla="*/ 753809 w 844772"/>
                <a:gd name="connsiteY23" fmla="*/ 81534 h 296227"/>
                <a:gd name="connsiteX24" fmla="*/ 766000 w 844772"/>
                <a:gd name="connsiteY24" fmla="*/ 52578 h 296227"/>
                <a:gd name="connsiteX25" fmla="*/ 792575 w 844772"/>
                <a:gd name="connsiteY25" fmla="*/ 47149 h 296227"/>
                <a:gd name="connsiteX26" fmla="*/ 803243 w 844772"/>
                <a:gd name="connsiteY26" fmla="*/ 31051 h 296227"/>
                <a:gd name="connsiteX27" fmla="*/ 818102 w 844772"/>
                <a:gd name="connsiteY27" fmla="*/ 15430 h 296227"/>
                <a:gd name="connsiteX28" fmla="*/ 844772 w 844772"/>
                <a:gd name="connsiteY28" fmla="*/ 10001 h 296227"/>
                <a:gd name="connsiteX29" fmla="*/ 763810 w 844772"/>
                <a:gd name="connsiteY29" fmla="*/ 0 h 296227"/>
                <a:gd name="connsiteX30" fmla="*/ 746855 w 844772"/>
                <a:gd name="connsiteY30" fmla="*/ 32766 h 296227"/>
                <a:gd name="connsiteX31" fmla="*/ 590835 w 844772"/>
                <a:gd name="connsiteY31" fmla="*/ 35243 h 296227"/>
                <a:gd name="connsiteX32" fmla="*/ 538639 w 844772"/>
                <a:gd name="connsiteY32" fmla="*/ 37528 h 296227"/>
                <a:gd name="connsiteX33" fmla="*/ 443865 w 844772"/>
                <a:gd name="connsiteY33" fmla="*/ 34576 h 296227"/>
                <a:gd name="connsiteX34" fmla="*/ 422053 w 844772"/>
                <a:gd name="connsiteY34" fmla="*/ 36195 h 296227"/>
                <a:gd name="connsiteX35" fmla="*/ 391763 w 844772"/>
                <a:gd name="connsiteY35" fmla="*/ 36766 h 296227"/>
                <a:gd name="connsiteX36" fmla="*/ 222409 w 844772"/>
                <a:gd name="connsiteY36" fmla="*/ 42005 h 296227"/>
                <a:gd name="connsiteX37" fmla="*/ 83439 w 844772"/>
                <a:gd name="connsiteY37" fmla="*/ 46673 h 296227"/>
                <a:gd name="connsiteX38" fmla="*/ 89916 w 844772"/>
                <a:gd name="connsiteY38" fmla="*/ 64865 h 296227"/>
                <a:gd name="connsiteX39" fmla="*/ 71818 w 844772"/>
                <a:gd name="connsiteY39" fmla="*/ 71247 h 296227"/>
                <a:gd name="connsiteX40" fmla="*/ 77628 w 844772"/>
                <a:gd name="connsiteY40" fmla="*/ 93821 h 296227"/>
                <a:gd name="connsiteX41" fmla="*/ 80391 w 844772"/>
                <a:gd name="connsiteY41" fmla="*/ 142018 h 296227"/>
                <a:gd name="connsiteX42" fmla="*/ 66484 w 844772"/>
                <a:gd name="connsiteY42" fmla="*/ 148971 h 296227"/>
                <a:gd name="connsiteX43" fmla="*/ 68675 w 844772"/>
                <a:gd name="connsiteY43" fmla="*/ 166687 h 296227"/>
                <a:gd name="connsiteX44" fmla="*/ 44196 w 844772"/>
                <a:gd name="connsiteY44" fmla="*/ 189738 h 296227"/>
                <a:gd name="connsiteX45" fmla="*/ 6953 w 844772"/>
                <a:gd name="connsiteY45" fmla="*/ 211265 h 296227"/>
                <a:gd name="connsiteX46" fmla="*/ 0 w 844772"/>
                <a:gd name="connsiteY46" fmla="*/ 232124 h 296227"/>
                <a:gd name="connsiteX47" fmla="*/ 10668 w 844772"/>
                <a:gd name="connsiteY47" fmla="*/ 250889 h 296227"/>
                <a:gd name="connsiteX48" fmla="*/ 34100 w 844772"/>
                <a:gd name="connsiteY48" fmla="*/ 236315 h 296227"/>
                <a:gd name="connsiteX49" fmla="*/ 79915 w 844772"/>
                <a:gd name="connsiteY49" fmla="*/ 250698 h 296227"/>
                <a:gd name="connsiteX50" fmla="*/ 95917 w 844772"/>
                <a:gd name="connsiteY50" fmla="*/ 261366 h 296227"/>
                <a:gd name="connsiteX51" fmla="*/ 255556 w 844772"/>
                <a:gd name="connsiteY51" fmla="*/ 228886 h 296227"/>
                <a:gd name="connsiteX52" fmla="*/ 272605 w 844772"/>
                <a:gd name="connsiteY52" fmla="*/ 230981 h 296227"/>
                <a:gd name="connsiteX53" fmla="*/ 288607 w 844772"/>
                <a:gd name="connsiteY53" fmla="*/ 241649 h 296227"/>
                <a:gd name="connsiteX54" fmla="*/ 307753 w 844772"/>
                <a:gd name="connsiteY54" fmla="*/ 261461 h 296227"/>
                <a:gd name="connsiteX55" fmla="*/ 314706 w 844772"/>
                <a:gd name="connsiteY55" fmla="*/ 275368 h 296227"/>
                <a:gd name="connsiteX56" fmla="*/ 304038 w 844772"/>
                <a:gd name="connsiteY56" fmla="*/ 291465 h 296227"/>
                <a:gd name="connsiteX57" fmla="*/ 307848 w 844772"/>
                <a:gd name="connsiteY57" fmla="*/ 296228 h 296227"/>
                <a:gd name="connsiteX58" fmla="*/ 307848 w 844772"/>
                <a:gd name="connsiteY58" fmla="*/ 296228 h 296227"/>
                <a:gd name="connsiteX59" fmla="*/ 307848 w 844772"/>
                <a:gd name="connsiteY59" fmla="*/ 296228 h 29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44772" h="296227">
                  <a:moveTo>
                    <a:pt x="307848" y="296228"/>
                  </a:moveTo>
                  <a:lnTo>
                    <a:pt x="322707" y="280702"/>
                  </a:lnTo>
                  <a:lnTo>
                    <a:pt x="344043" y="283274"/>
                  </a:lnTo>
                  <a:lnTo>
                    <a:pt x="360997" y="285369"/>
                  </a:lnTo>
                  <a:lnTo>
                    <a:pt x="390810" y="289084"/>
                  </a:lnTo>
                  <a:lnTo>
                    <a:pt x="408908" y="282607"/>
                  </a:lnTo>
                  <a:lnTo>
                    <a:pt x="428149" y="267557"/>
                  </a:lnTo>
                  <a:lnTo>
                    <a:pt x="438245" y="255746"/>
                  </a:lnTo>
                  <a:lnTo>
                    <a:pt x="458438" y="266986"/>
                  </a:lnTo>
                  <a:lnTo>
                    <a:pt x="491490" y="279749"/>
                  </a:lnTo>
                  <a:lnTo>
                    <a:pt x="523970" y="262033"/>
                  </a:lnTo>
                  <a:lnTo>
                    <a:pt x="542544" y="251269"/>
                  </a:lnTo>
                  <a:lnTo>
                    <a:pt x="562737" y="227647"/>
                  </a:lnTo>
                  <a:lnTo>
                    <a:pt x="581406" y="216884"/>
                  </a:lnTo>
                  <a:lnTo>
                    <a:pt x="596265" y="201263"/>
                  </a:lnTo>
                  <a:lnTo>
                    <a:pt x="622363" y="200120"/>
                  </a:lnTo>
                  <a:lnTo>
                    <a:pt x="633032" y="184118"/>
                  </a:lnTo>
                  <a:lnTo>
                    <a:pt x="647891" y="168497"/>
                  </a:lnTo>
                  <a:lnTo>
                    <a:pt x="678752" y="163640"/>
                  </a:lnTo>
                  <a:lnTo>
                    <a:pt x="694182" y="143732"/>
                  </a:lnTo>
                  <a:lnTo>
                    <a:pt x="708565" y="132493"/>
                  </a:lnTo>
                  <a:lnTo>
                    <a:pt x="720280" y="107823"/>
                  </a:lnTo>
                  <a:lnTo>
                    <a:pt x="738854" y="97060"/>
                  </a:lnTo>
                  <a:lnTo>
                    <a:pt x="753809" y="81534"/>
                  </a:lnTo>
                  <a:lnTo>
                    <a:pt x="766000" y="52578"/>
                  </a:lnTo>
                  <a:lnTo>
                    <a:pt x="792575" y="47149"/>
                  </a:lnTo>
                  <a:lnTo>
                    <a:pt x="803243" y="31051"/>
                  </a:lnTo>
                  <a:lnTo>
                    <a:pt x="818102" y="15430"/>
                  </a:lnTo>
                  <a:lnTo>
                    <a:pt x="844772" y="10001"/>
                  </a:lnTo>
                  <a:lnTo>
                    <a:pt x="763810" y="0"/>
                  </a:lnTo>
                  <a:lnTo>
                    <a:pt x="746855" y="32766"/>
                  </a:lnTo>
                  <a:lnTo>
                    <a:pt x="590835" y="35243"/>
                  </a:lnTo>
                  <a:lnTo>
                    <a:pt x="538639" y="37528"/>
                  </a:lnTo>
                  <a:lnTo>
                    <a:pt x="443865" y="34576"/>
                  </a:lnTo>
                  <a:lnTo>
                    <a:pt x="422053" y="36195"/>
                  </a:lnTo>
                  <a:lnTo>
                    <a:pt x="391763" y="36766"/>
                  </a:lnTo>
                  <a:lnTo>
                    <a:pt x="222409" y="42005"/>
                  </a:lnTo>
                  <a:lnTo>
                    <a:pt x="83439" y="46673"/>
                  </a:lnTo>
                  <a:lnTo>
                    <a:pt x="89916" y="64865"/>
                  </a:lnTo>
                  <a:lnTo>
                    <a:pt x="71818" y="71247"/>
                  </a:lnTo>
                  <a:lnTo>
                    <a:pt x="77628" y="93821"/>
                  </a:lnTo>
                  <a:lnTo>
                    <a:pt x="80391" y="142018"/>
                  </a:lnTo>
                  <a:lnTo>
                    <a:pt x="66484" y="148971"/>
                  </a:lnTo>
                  <a:lnTo>
                    <a:pt x="68675" y="166687"/>
                  </a:lnTo>
                  <a:lnTo>
                    <a:pt x="44196" y="189738"/>
                  </a:lnTo>
                  <a:lnTo>
                    <a:pt x="6953" y="211265"/>
                  </a:lnTo>
                  <a:lnTo>
                    <a:pt x="0" y="232124"/>
                  </a:lnTo>
                  <a:lnTo>
                    <a:pt x="10668" y="250889"/>
                  </a:lnTo>
                  <a:lnTo>
                    <a:pt x="34100" y="236315"/>
                  </a:lnTo>
                  <a:lnTo>
                    <a:pt x="79915" y="250698"/>
                  </a:lnTo>
                  <a:lnTo>
                    <a:pt x="95917" y="261366"/>
                  </a:lnTo>
                  <a:lnTo>
                    <a:pt x="255556" y="228886"/>
                  </a:lnTo>
                  <a:lnTo>
                    <a:pt x="272605" y="230981"/>
                  </a:lnTo>
                  <a:lnTo>
                    <a:pt x="288607" y="241649"/>
                  </a:lnTo>
                  <a:lnTo>
                    <a:pt x="307753" y="261461"/>
                  </a:lnTo>
                  <a:lnTo>
                    <a:pt x="314706" y="275368"/>
                  </a:lnTo>
                  <a:lnTo>
                    <a:pt x="304038" y="291465"/>
                  </a:lnTo>
                  <a:lnTo>
                    <a:pt x="307848" y="296228"/>
                  </a:lnTo>
                  <a:lnTo>
                    <a:pt x="307848" y="296228"/>
                  </a:lnTo>
                  <a:lnTo>
                    <a:pt x="307848" y="29622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29E3E4D-C6A6-EDF0-C30C-C83010680C4E}"/>
                </a:ext>
              </a:extLst>
            </p:cNvPr>
            <p:cNvSpPr/>
            <p:nvPr/>
          </p:nvSpPr>
          <p:spPr>
            <a:xfrm>
              <a:off x="8959308" y="838603"/>
              <a:ext cx="651539" cy="653464"/>
            </a:xfrm>
            <a:custGeom>
              <a:avLst/>
              <a:gdLst>
                <a:gd name="connsiteX0" fmla="*/ 58579 w 386905"/>
                <a:gd name="connsiteY0" fmla="*/ 388049 h 388048"/>
                <a:gd name="connsiteX1" fmla="*/ 69247 w 386905"/>
                <a:gd name="connsiteY1" fmla="*/ 372047 h 388048"/>
                <a:gd name="connsiteX2" fmla="*/ 83058 w 386905"/>
                <a:gd name="connsiteY2" fmla="*/ 364998 h 388048"/>
                <a:gd name="connsiteX3" fmla="*/ 105442 w 386905"/>
                <a:gd name="connsiteY3" fmla="*/ 359093 h 388048"/>
                <a:gd name="connsiteX4" fmla="*/ 120301 w 386905"/>
                <a:gd name="connsiteY4" fmla="*/ 343662 h 388048"/>
                <a:gd name="connsiteX5" fmla="*/ 130969 w 386905"/>
                <a:gd name="connsiteY5" fmla="*/ 327565 h 388048"/>
                <a:gd name="connsiteX6" fmla="*/ 149543 w 386905"/>
                <a:gd name="connsiteY6" fmla="*/ 316897 h 388048"/>
                <a:gd name="connsiteX7" fmla="*/ 170879 w 386905"/>
                <a:gd name="connsiteY7" fmla="*/ 284797 h 388048"/>
                <a:gd name="connsiteX8" fmla="*/ 188405 w 386905"/>
                <a:gd name="connsiteY8" fmla="*/ 247936 h 388048"/>
                <a:gd name="connsiteX9" fmla="*/ 200025 w 386905"/>
                <a:gd name="connsiteY9" fmla="*/ 223361 h 388048"/>
                <a:gd name="connsiteX10" fmla="*/ 214408 w 386905"/>
                <a:gd name="connsiteY10" fmla="*/ 212122 h 388048"/>
                <a:gd name="connsiteX11" fmla="*/ 233553 w 386905"/>
                <a:gd name="connsiteY11" fmla="*/ 197072 h 388048"/>
                <a:gd name="connsiteX12" fmla="*/ 252699 w 386905"/>
                <a:gd name="connsiteY12" fmla="*/ 182118 h 388048"/>
                <a:gd name="connsiteX13" fmla="*/ 274606 w 386905"/>
                <a:gd name="connsiteY13" fmla="*/ 180499 h 388048"/>
                <a:gd name="connsiteX14" fmla="*/ 293180 w 386905"/>
                <a:gd name="connsiteY14" fmla="*/ 169736 h 388048"/>
                <a:gd name="connsiteX15" fmla="*/ 307563 w 386905"/>
                <a:gd name="connsiteY15" fmla="*/ 158496 h 388048"/>
                <a:gd name="connsiteX16" fmla="*/ 324612 w 386905"/>
                <a:gd name="connsiteY16" fmla="*/ 160687 h 388048"/>
                <a:gd name="connsiteX17" fmla="*/ 341662 w 386905"/>
                <a:gd name="connsiteY17" fmla="*/ 162782 h 388048"/>
                <a:gd name="connsiteX18" fmla="*/ 359759 w 386905"/>
                <a:gd name="connsiteY18" fmla="*/ 156305 h 388048"/>
                <a:gd name="connsiteX19" fmla="*/ 374142 w 386905"/>
                <a:gd name="connsiteY19" fmla="*/ 145066 h 388048"/>
                <a:gd name="connsiteX20" fmla="*/ 384715 w 386905"/>
                <a:gd name="connsiteY20" fmla="*/ 129064 h 388048"/>
                <a:gd name="connsiteX21" fmla="*/ 386905 w 386905"/>
                <a:gd name="connsiteY21" fmla="*/ 111919 h 388048"/>
                <a:gd name="connsiteX22" fmla="*/ 380429 w 386905"/>
                <a:gd name="connsiteY22" fmla="*/ 93821 h 388048"/>
                <a:gd name="connsiteX23" fmla="*/ 369761 w 386905"/>
                <a:gd name="connsiteY23" fmla="*/ 75152 h 388048"/>
                <a:gd name="connsiteX24" fmla="*/ 358045 w 386905"/>
                <a:gd name="connsiteY24" fmla="*/ 65056 h 388048"/>
                <a:gd name="connsiteX25" fmla="*/ 340995 w 386905"/>
                <a:gd name="connsiteY25" fmla="*/ 62960 h 388048"/>
                <a:gd name="connsiteX26" fmla="*/ 347949 w 386905"/>
                <a:gd name="connsiteY26" fmla="*/ 42101 h 388048"/>
                <a:gd name="connsiteX27" fmla="*/ 341472 w 386905"/>
                <a:gd name="connsiteY27" fmla="*/ 23908 h 388048"/>
                <a:gd name="connsiteX28" fmla="*/ 321755 w 386905"/>
                <a:gd name="connsiteY28" fmla="*/ 8477 h 388048"/>
                <a:gd name="connsiteX29" fmla="*/ 288227 w 386905"/>
                <a:gd name="connsiteY29" fmla="*/ 0 h 388048"/>
                <a:gd name="connsiteX30" fmla="*/ 274320 w 386905"/>
                <a:gd name="connsiteY30" fmla="*/ 6953 h 388048"/>
                <a:gd name="connsiteX31" fmla="*/ 256223 w 386905"/>
                <a:gd name="connsiteY31" fmla="*/ 13430 h 388048"/>
                <a:gd name="connsiteX32" fmla="*/ 249364 w 386905"/>
                <a:gd name="connsiteY32" fmla="*/ 34290 h 388048"/>
                <a:gd name="connsiteX33" fmla="*/ 242983 w 386905"/>
                <a:gd name="connsiteY33" fmla="*/ 50864 h 388048"/>
                <a:gd name="connsiteX34" fmla="*/ 232315 w 386905"/>
                <a:gd name="connsiteY34" fmla="*/ 66866 h 388048"/>
                <a:gd name="connsiteX35" fmla="*/ 214217 w 386905"/>
                <a:gd name="connsiteY35" fmla="*/ 73247 h 388048"/>
                <a:gd name="connsiteX36" fmla="*/ 199358 w 386905"/>
                <a:gd name="connsiteY36" fmla="*/ 88773 h 388048"/>
                <a:gd name="connsiteX37" fmla="*/ 192977 w 386905"/>
                <a:gd name="connsiteY37" fmla="*/ 105347 h 388048"/>
                <a:gd name="connsiteX38" fmla="*/ 182404 w 386905"/>
                <a:gd name="connsiteY38" fmla="*/ 121444 h 388048"/>
                <a:gd name="connsiteX39" fmla="*/ 120111 w 386905"/>
                <a:gd name="connsiteY39" fmla="*/ 135445 h 388048"/>
                <a:gd name="connsiteX40" fmla="*/ 84392 w 386905"/>
                <a:gd name="connsiteY40" fmla="*/ 144018 h 388048"/>
                <a:gd name="connsiteX41" fmla="*/ 50388 w 386905"/>
                <a:gd name="connsiteY41" fmla="*/ 174498 h 388048"/>
                <a:gd name="connsiteX42" fmla="*/ 15812 w 386905"/>
                <a:gd name="connsiteY42" fmla="*/ 209264 h 388048"/>
                <a:gd name="connsiteX43" fmla="*/ 34957 w 386905"/>
                <a:gd name="connsiteY43" fmla="*/ 228981 h 388048"/>
                <a:gd name="connsiteX44" fmla="*/ 11049 w 386905"/>
                <a:gd name="connsiteY44" fmla="*/ 282416 h 388048"/>
                <a:gd name="connsiteX45" fmla="*/ 13240 w 386905"/>
                <a:gd name="connsiteY45" fmla="*/ 300038 h 388048"/>
                <a:gd name="connsiteX46" fmla="*/ 7334 w 386905"/>
                <a:gd name="connsiteY46" fmla="*/ 312325 h 388048"/>
                <a:gd name="connsiteX47" fmla="*/ 0 w 386905"/>
                <a:gd name="connsiteY47" fmla="*/ 337471 h 388048"/>
                <a:gd name="connsiteX48" fmla="*/ 6382 w 386905"/>
                <a:gd name="connsiteY48" fmla="*/ 355568 h 388048"/>
                <a:gd name="connsiteX49" fmla="*/ 17050 w 386905"/>
                <a:gd name="connsiteY49" fmla="*/ 374237 h 388048"/>
                <a:gd name="connsiteX50" fmla="*/ 34576 w 386905"/>
                <a:gd name="connsiteY50" fmla="*/ 372047 h 388048"/>
                <a:gd name="connsiteX51" fmla="*/ 50578 w 386905"/>
                <a:gd name="connsiteY51" fmla="*/ 382714 h 388048"/>
                <a:gd name="connsiteX52" fmla="*/ 58579 w 386905"/>
                <a:gd name="connsiteY52" fmla="*/ 388049 h 388048"/>
                <a:gd name="connsiteX53" fmla="*/ 58579 w 386905"/>
                <a:gd name="connsiteY53" fmla="*/ 388049 h 388048"/>
                <a:gd name="connsiteX54" fmla="*/ 58579 w 386905"/>
                <a:gd name="connsiteY54" fmla="*/ 388049 h 38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86905" h="388048">
                  <a:moveTo>
                    <a:pt x="58579" y="388049"/>
                  </a:moveTo>
                  <a:lnTo>
                    <a:pt x="69247" y="372047"/>
                  </a:lnTo>
                  <a:lnTo>
                    <a:pt x="83058" y="364998"/>
                  </a:lnTo>
                  <a:lnTo>
                    <a:pt x="105442" y="359093"/>
                  </a:lnTo>
                  <a:lnTo>
                    <a:pt x="120301" y="343662"/>
                  </a:lnTo>
                  <a:lnTo>
                    <a:pt x="130969" y="327565"/>
                  </a:lnTo>
                  <a:lnTo>
                    <a:pt x="149543" y="316897"/>
                  </a:lnTo>
                  <a:lnTo>
                    <a:pt x="170879" y="284797"/>
                  </a:lnTo>
                  <a:lnTo>
                    <a:pt x="188405" y="247936"/>
                  </a:lnTo>
                  <a:lnTo>
                    <a:pt x="200025" y="223361"/>
                  </a:lnTo>
                  <a:lnTo>
                    <a:pt x="214408" y="212122"/>
                  </a:lnTo>
                  <a:lnTo>
                    <a:pt x="233553" y="197072"/>
                  </a:lnTo>
                  <a:lnTo>
                    <a:pt x="252699" y="182118"/>
                  </a:lnTo>
                  <a:lnTo>
                    <a:pt x="274606" y="180499"/>
                  </a:lnTo>
                  <a:lnTo>
                    <a:pt x="293180" y="169736"/>
                  </a:lnTo>
                  <a:lnTo>
                    <a:pt x="307563" y="158496"/>
                  </a:lnTo>
                  <a:lnTo>
                    <a:pt x="324612" y="160687"/>
                  </a:lnTo>
                  <a:lnTo>
                    <a:pt x="341662" y="162782"/>
                  </a:lnTo>
                  <a:lnTo>
                    <a:pt x="359759" y="156305"/>
                  </a:lnTo>
                  <a:lnTo>
                    <a:pt x="374142" y="145066"/>
                  </a:lnTo>
                  <a:lnTo>
                    <a:pt x="384715" y="129064"/>
                  </a:lnTo>
                  <a:lnTo>
                    <a:pt x="386905" y="111919"/>
                  </a:lnTo>
                  <a:lnTo>
                    <a:pt x="380429" y="93821"/>
                  </a:lnTo>
                  <a:lnTo>
                    <a:pt x="369761" y="75152"/>
                  </a:lnTo>
                  <a:lnTo>
                    <a:pt x="358045" y="65056"/>
                  </a:lnTo>
                  <a:lnTo>
                    <a:pt x="340995" y="62960"/>
                  </a:lnTo>
                  <a:lnTo>
                    <a:pt x="347949" y="42101"/>
                  </a:lnTo>
                  <a:lnTo>
                    <a:pt x="341472" y="23908"/>
                  </a:lnTo>
                  <a:lnTo>
                    <a:pt x="321755" y="8477"/>
                  </a:lnTo>
                  <a:lnTo>
                    <a:pt x="288227" y="0"/>
                  </a:lnTo>
                  <a:lnTo>
                    <a:pt x="274320" y="6953"/>
                  </a:lnTo>
                  <a:lnTo>
                    <a:pt x="256223" y="13430"/>
                  </a:lnTo>
                  <a:lnTo>
                    <a:pt x="249364" y="34290"/>
                  </a:lnTo>
                  <a:lnTo>
                    <a:pt x="242983" y="50864"/>
                  </a:lnTo>
                  <a:lnTo>
                    <a:pt x="232315" y="66866"/>
                  </a:lnTo>
                  <a:lnTo>
                    <a:pt x="214217" y="73247"/>
                  </a:lnTo>
                  <a:lnTo>
                    <a:pt x="199358" y="88773"/>
                  </a:lnTo>
                  <a:lnTo>
                    <a:pt x="192977" y="105347"/>
                  </a:lnTo>
                  <a:lnTo>
                    <a:pt x="182404" y="121444"/>
                  </a:lnTo>
                  <a:lnTo>
                    <a:pt x="120111" y="135445"/>
                  </a:lnTo>
                  <a:lnTo>
                    <a:pt x="84392" y="144018"/>
                  </a:lnTo>
                  <a:lnTo>
                    <a:pt x="50388" y="174498"/>
                  </a:lnTo>
                  <a:lnTo>
                    <a:pt x="15812" y="209264"/>
                  </a:lnTo>
                  <a:lnTo>
                    <a:pt x="34957" y="228981"/>
                  </a:lnTo>
                  <a:lnTo>
                    <a:pt x="11049" y="282416"/>
                  </a:lnTo>
                  <a:lnTo>
                    <a:pt x="13240" y="300038"/>
                  </a:lnTo>
                  <a:lnTo>
                    <a:pt x="7334" y="312325"/>
                  </a:lnTo>
                  <a:lnTo>
                    <a:pt x="0" y="337471"/>
                  </a:lnTo>
                  <a:lnTo>
                    <a:pt x="6382" y="355568"/>
                  </a:lnTo>
                  <a:lnTo>
                    <a:pt x="17050" y="374237"/>
                  </a:lnTo>
                  <a:lnTo>
                    <a:pt x="34576" y="372047"/>
                  </a:lnTo>
                  <a:lnTo>
                    <a:pt x="50578" y="382714"/>
                  </a:lnTo>
                  <a:lnTo>
                    <a:pt x="58579" y="388049"/>
                  </a:lnTo>
                  <a:lnTo>
                    <a:pt x="58579" y="388049"/>
                  </a:lnTo>
                  <a:lnTo>
                    <a:pt x="58579" y="38804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E3A2C0D-AB3F-AA2E-8ACE-83D53BF62F47}"/>
                </a:ext>
              </a:extLst>
            </p:cNvPr>
            <p:cNvSpPr/>
            <p:nvPr/>
          </p:nvSpPr>
          <p:spPr>
            <a:xfrm>
              <a:off x="6630800" y="495671"/>
              <a:ext cx="557385" cy="584012"/>
            </a:xfrm>
            <a:custGeom>
              <a:avLst/>
              <a:gdLst>
                <a:gd name="connsiteX0" fmla="*/ 100108 w 330993"/>
                <a:gd name="connsiteY0" fmla="*/ 346805 h 346805"/>
                <a:gd name="connsiteX1" fmla="*/ 157449 w 330993"/>
                <a:gd name="connsiteY1" fmla="*/ 336614 h 346805"/>
                <a:gd name="connsiteX2" fmla="*/ 183547 w 330993"/>
                <a:gd name="connsiteY2" fmla="*/ 335471 h 346805"/>
                <a:gd name="connsiteX3" fmla="*/ 243554 w 330993"/>
                <a:gd name="connsiteY3" fmla="*/ 338614 h 346805"/>
                <a:gd name="connsiteX4" fmla="*/ 273844 w 330993"/>
                <a:gd name="connsiteY4" fmla="*/ 338042 h 346805"/>
                <a:gd name="connsiteX5" fmla="*/ 288227 w 330993"/>
                <a:gd name="connsiteY5" fmla="*/ 326803 h 346805"/>
                <a:gd name="connsiteX6" fmla="*/ 276987 w 330993"/>
                <a:gd name="connsiteY6" fmla="*/ 312420 h 346805"/>
                <a:gd name="connsiteX7" fmla="*/ 283369 w 330993"/>
                <a:gd name="connsiteY7" fmla="*/ 295942 h 346805"/>
                <a:gd name="connsiteX8" fmla="*/ 301466 w 330993"/>
                <a:gd name="connsiteY8" fmla="*/ 289465 h 346805"/>
                <a:gd name="connsiteX9" fmla="*/ 310896 w 330993"/>
                <a:gd name="connsiteY9" fmla="*/ 247364 h 346805"/>
                <a:gd name="connsiteX10" fmla="*/ 305086 w 330993"/>
                <a:gd name="connsiteY10" fmla="*/ 225076 h 346805"/>
                <a:gd name="connsiteX11" fmla="*/ 299180 w 330993"/>
                <a:gd name="connsiteY11" fmla="*/ 202692 h 346805"/>
                <a:gd name="connsiteX12" fmla="*/ 313563 w 330993"/>
                <a:gd name="connsiteY12" fmla="*/ 191453 h 346805"/>
                <a:gd name="connsiteX13" fmla="*/ 316135 w 330993"/>
                <a:gd name="connsiteY13" fmla="*/ 170212 h 346805"/>
                <a:gd name="connsiteX14" fmla="*/ 324612 w 330993"/>
                <a:gd name="connsiteY14" fmla="*/ 136589 h 346805"/>
                <a:gd name="connsiteX15" fmla="*/ 330994 w 330993"/>
                <a:gd name="connsiteY15" fmla="*/ 120110 h 346805"/>
                <a:gd name="connsiteX16" fmla="*/ 320802 w 330993"/>
                <a:gd name="connsiteY16" fmla="*/ 97250 h 346805"/>
                <a:gd name="connsiteX17" fmla="*/ 304895 w 330993"/>
                <a:gd name="connsiteY17" fmla="*/ 86582 h 346805"/>
                <a:gd name="connsiteX18" fmla="*/ 294227 w 330993"/>
                <a:gd name="connsiteY18" fmla="*/ 102584 h 346805"/>
                <a:gd name="connsiteX19" fmla="*/ 279368 w 330993"/>
                <a:gd name="connsiteY19" fmla="*/ 118015 h 346805"/>
                <a:gd name="connsiteX20" fmla="*/ 263938 w 330993"/>
                <a:gd name="connsiteY20" fmla="*/ 103156 h 346805"/>
                <a:gd name="connsiteX21" fmla="*/ 257556 w 330993"/>
                <a:gd name="connsiteY21" fmla="*/ 85058 h 346805"/>
                <a:gd name="connsiteX22" fmla="*/ 250698 w 330993"/>
                <a:gd name="connsiteY22" fmla="*/ 71247 h 346805"/>
                <a:gd name="connsiteX23" fmla="*/ 243745 w 330993"/>
                <a:gd name="connsiteY23" fmla="*/ 57436 h 346805"/>
                <a:gd name="connsiteX24" fmla="*/ 228314 w 330993"/>
                <a:gd name="connsiteY24" fmla="*/ 42482 h 346805"/>
                <a:gd name="connsiteX25" fmla="*/ 212312 w 330993"/>
                <a:gd name="connsiteY25" fmla="*/ 31909 h 346805"/>
                <a:gd name="connsiteX26" fmla="*/ 205454 w 330993"/>
                <a:gd name="connsiteY26" fmla="*/ 18098 h 346805"/>
                <a:gd name="connsiteX27" fmla="*/ 198977 w 330993"/>
                <a:gd name="connsiteY27" fmla="*/ 0 h 346805"/>
                <a:gd name="connsiteX28" fmla="*/ 180404 w 330993"/>
                <a:gd name="connsiteY28" fmla="*/ 10668 h 346805"/>
                <a:gd name="connsiteX29" fmla="*/ 162877 w 330993"/>
                <a:gd name="connsiteY29" fmla="*/ 12859 h 346805"/>
                <a:gd name="connsiteX30" fmla="*/ 146399 w 330993"/>
                <a:gd name="connsiteY30" fmla="*/ 6477 h 346805"/>
                <a:gd name="connsiteX31" fmla="*/ 128874 w 330993"/>
                <a:gd name="connsiteY31" fmla="*/ 8573 h 346805"/>
                <a:gd name="connsiteX32" fmla="*/ 110300 w 330993"/>
                <a:gd name="connsiteY32" fmla="*/ 19336 h 346805"/>
                <a:gd name="connsiteX33" fmla="*/ 91726 w 330993"/>
                <a:gd name="connsiteY33" fmla="*/ 30004 h 346805"/>
                <a:gd name="connsiteX34" fmla="*/ 98107 w 330993"/>
                <a:gd name="connsiteY34" fmla="*/ 48101 h 346805"/>
                <a:gd name="connsiteX35" fmla="*/ 83248 w 330993"/>
                <a:gd name="connsiteY35" fmla="*/ 63532 h 346805"/>
                <a:gd name="connsiteX36" fmla="*/ 67342 w 330993"/>
                <a:gd name="connsiteY36" fmla="*/ 52959 h 346805"/>
                <a:gd name="connsiteX37" fmla="*/ 49244 w 330993"/>
                <a:gd name="connsiteY37" fmla="*/ 59341 h 346805"/>
                <a:gd name="connsiteX38" fmla="*/ 51340 w 330993"/>
                <a:gd name="connsiteY38" fmla="*/ 76962 h 346805"/>
                <a:gd name="connsiteX39" fmla="*/ 49244 w 330993"/>
                <a:gd name="connsiteY39" fmla="*/ 94012 h 346805"/>
                <a:gd name="connsiteX40" fmla="*/ 42958 w 330993"/>
                <a:gd name="connsiteY40" fmla="*/ 110490 h 346805"/>
                <a:gd name="connsiteX41" fmla="*/ 36005 w 330993"/>
                <a:gd name="connsiteY41" fmla="*/ 131255 h 346805"/>
                <a:gd name="connsiteX42" fmla="*/ 32861 w 330993"/>
                <a:gd name="connsiteY42" fmla="*/ 156877 h 346805"/>
                <a:gd name="connsiteX43" fmla="*/ 30766 w 330993"/>
                <a:gd name="connsiteY43" fmla="*/ 173927 h 346805"/>
                <a:gd name="connsiteX44" fmla="*/ 24384 w 330993"/>
                <a:gd name="connsiteY44" fmla="*/ 190405 h 346805"/>
                <a:gd name="connsiteX45" fmla="*/ 6858 w 330993"/>
                <a:gd name="connsiteY45" fmla="*/ 192596 h 346805"/>
                <a:gd name="connsiteX46" fmla="*/ 0 w 330993"/>
                <a:gd name="connsiteY46" fmla="*/ 213360 h 346805"/>
                <a:gd name="connsiteX47" fmla="*/ 11239 w 330993"/>
                <a:gd name="connsiteY47" fmla="*/ 227743 h 346805"/>
                <a:gd name="connsiteX48" fmla="*/ 17621 w 330993"/>
                <a:gd name="connsiteY48" fmla="*/ 245840 h 346805"/>
                <a:gd name="connsiteX49" fmla="*/ 28289 w 330993"/>
                <a:gd name="connsiteY49" fmla="*/ 264414 h 346805"/>
                <a:gd name="connsiteX50" fmla="*/ 38862 w 330993"/>
                <a:gd name="connsiteY50" fmla="*/ 283083 h 346805"/>
                <a:gd name="connsiteX51" fmla="*/ 57531 w 330993"/>
                <a:gd name="connsiteY51" fmla="*/ 306991 h 346805"/>
                <a:gd name="connsiteX52" fmla="*/ 80391 w 330993"/>
                <a:gd name="connsiteY52" fmla="*/ 331470 h 346805"/>
                <a:gd name="connsiteX53" fmla="*/ 101632 w 330993"/>
                <a:gd name="connsiteY53" fmla="*/ 334042 h 346805"/>
                <a:gd name="connsiteX54" fmla="*/ 100108 w 330993"/>
                <a:gd name="connsiteY54" fmla="*/ 346805 h 346805"/>
                <a:gd name="connsiteX55" fmla="*/ 100108 w 330993"/>
                <a:gd name="connsiteY55" fmla="*/ 346805 h 346805"/>
                <a:gd name="connsiteX56" fmla="*/ 100108 w 330993"/>
                <a:gd name="connsiteY56" fmla="*/ 346805 h 34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30993" h="346805">
                  <a:moveTo>
                    <a:pt x="100108" y="346805"/>
                  </a:moveTo>
                  <a:lnTo>
                    <a:pt x="157449" y="336614"/>
                  </a:lnTo>
                  <a:lnTo>
                    <a:pt x="183547" y="335471"/>
                  </a:lnTo>
                  <a:lnTo>
                    <a:pt x="243554" y="338614"/>
                  </a:lnTo>
                  <a:lnTo>
                    <a:pt x="273844" y="338042"/>
                  </a:lnTo>
                  <a:lnTo>
                    <a:pt x="288227" y="326803"/>
                  </a:lnTo>
                  <a:lnTo>
                    <a:pt x="276987" y="312420"/>
                  </a:lnTo>
                  <a:lnTo>
                    <a:pt x="283369" y="295942"/>
                  </a:lnTo>
                  <a:lnTo>
                    <a:pt x="301466" y="289465"/>
                  </a:lnTo>
                  <a:lnTo>
                    <a:pt x="310896" y="247364"/>
                  </a:lnTo>
                  <a:lnTo>
                    <a:pt x="305086" y="225076"/>
                  </a:lnTo>
                  <a:lnTo>
                    <a:pt x="299180" y="202692"/>
                  </a:lnTo>
                  <a:lnTo>
                    <a:pt x="313563" y="191453"/>
                  </a:lnTo>
                  <a:lnTo>
                    <a:pt x="316135" y="170212"/>
                  </a:lnTo>
                  <a:lnTo>
                    <a:pt x="324612" y="136589"/>
                  </a:lnTo>
                  <a:lnTo>
                    <a:pt x="330994" y="120110"/>
                  </a:lnTo>
                  <a:lnTo>
                    <a:pt x="320802" y="97250"/>
                  </a:lnTo>
                  <a:lnTo>
                    <a:pt x="304895" y="86582"/>
                  </a:lnTo>
                  <a:lnTo>
                    <a:pt x="294227" y="102584"/>
                  </a:lnTo>
                  <a:lnTo>
                    <a:pt x="279368" y="118015"/>
                  </a:lnTo>
                  <a:lnTo>
                    <a:pt x="263938" y="103156"/>
                  </a:lnTo>
                  <a:lnTo>
                    <a:pt x="257556" y="85058"/>
                  </a:lnTo>
                  <a:lnTo>
                    <a:pt x="250698" y="71247"/>
                  </a:lnTo>
                  <a:lnTo>
                    <a:pt x="243745" y="57436"/>
                  </a:lnTo>
                  <a:lnTo>
                    <a:pt x="228314" y="42482"/>
                  </a:lnTo>
                  <a:lnTo>
                    <a:pt x="212312" y="31909"/>
                  </a:lnTo>
                  <a:lnTo>
                    <a:pt x="205454" y="18098"/>
                  </a:lnTo>
                  <a:lnTo>
                    <a:pt x="198977" y="0"/>
                  </a:lnTo>
                  <a:lnTo>
                    <a:pt x="180404" y="10668"/>
                  </a:lnTo>
                  <a:lnTo>
                    <a:pt x="162877" y="12859"/>
                  </a:lnTo>
                  <a:lnTo>
                    <a:pt x="146399" y="6477"/>
                  </a:lnTo>
                  <a:lnTo>
                    <a:pt x="128874" y="8573"/>
                  </a:lnTo>
                  <a:lnTo>
                    <a:pt x="110300" y="19336"/>
                  </a:lnTo>
                  <a:lnTo>
                    <a:pt x="91726" y="30004"/>
                  </a:lnTo>
                  <a:lnTo>
                    <a:pt x="98107" y="48101"/>
                  </a:lnTo>
                  <a:lnTo>
                    <a:pt x="83248" y="63532"/>
                  </a:lnTo>
                  <a:lnTo>
                    <a:pt x="67342" y="52959"/>
                  </a:lnTo>
                  <a:lnTo>
                    <a:pt x="49244" y="59341"/>
                  </a:lnTo>
                  <a:lnTo>
                    <a:pt x="51340" y="76962"/>
                  </a:lnTo>
                  <a:lnTo>
                    <a:pt x="49244" y="94012"/>
                  </a:lnTo>
                  <a:lnTo>
                    <a:pt x="42958" y="110490"/>
                  </a:lnTo>
                  <a:lnTo>
                    <a:pt x="36005" y="131255"/>
                  </a:lnTo>
                  <a:lnTo>
                    <a:pt x="32861" y="156877"/>
                  </a:lnTo>
                  <a:lnTo>
                    <a:pt x="30766" y="173927"/>
                  </a:lnTo>
                  <a:lnTo>
                    <a:pt x="24384" y="190405"/>
                  </a:lnTo>
                  <a:lnTo>
                    <a:pt x="6858" y="192596"/>
                  </a:lnTo>
                  <a:lnTo>
                    <a:pt x="0" y="213360"/>
                  </a:lnTo>
                  <a:lnTo>
                    <a:pt x="11239" y="227743"/>
                  </a:lnTo>
                  <a:lnTo>
                    <a:pt x="17621" y="245840"/>
                  </a:lnTo>
                  <a:lnTo>
                    <a:pt x="28289" y="264414"/>
                  </a:lnTo>
                  <a:lnTo>
                    <a:pt x="38862" y="283083"/>
                  </a:lnTo>
                  <a:lnTo>
                    <a:pt x="57531" y="306991"/>
                  </a:lnTo>
                  <a:lnTo>
                    <a:pt x="80391" y="331470"/>
                  </a:lnTo>
                  <a:lnTo>
                    <a:pt x="101632" y="334042"/>
                  </a:lnTo>
                  <a:lnTo>
                    <a:pt x="100108" y="346805"/>
                  </a:lnTo>
                  <a:lnTo>
                    <a:pt x="100108" y="346805"/>
                  </a:lnTo>
                  <a:lnTo>
                    <a:pt x="100108" y="34680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A9BEAB99-D69B-47FF-B7CD-F7E17BA2EF95}"/>
                </a:ext>
              </a:extLst>
            </p:cNvPr>
            <p:cNvSpPr/>
            <p:nvPr/>
          </p:nvSpPr>
          <p:spPr>
            <a:xfrm>
              <a:off x="8808051" y="464233"/>
              <a:ext cx="656832" cy="726124"/>
            </a:xfrm>
            <a:custGeom>
              <a:avLst/>
              <a:gdLst>
                <a:gd name="connsiteX0" fmla="*/ 106585 w 390048"/>
                <a:gd name="connsiteY0" fmla="*/ 431197 h 431196"/>
                <a:gd name="connsiteX1" fmla="*/ 141065 w 390048"/>
                <a:gd name="connsiteY1" fmla="*/ 396526 h 431196"/>
                <a:gd name="connsiteX2" fmla="*/ 170688 w 390048"/>
                <a:gd name="connsiteY2" fmla="*/ 365569 h 431196"/>
                <a:gd name="connsiteX3" fmla="*/ 210503 w 390048"/>
                <a:gd name="connsiteY3" fmla="*/ 357569 h 431196"/>
                <a:gd name="connsiteX4" fmla="*/ 258223 w 390048"/>
                <a:gd name="connsiteY4" fmla="*/ 354806 h 431196"/>
                <a:gd name="connsiteX5" fmla="*/ 272605 w 390048"/>
                <a:gd name="connsiteY5" fmla="*/ 343567 h 431196"/>
                <a:gd name="connsiteX6" fmla="*/ 283655 w 390048"/>
                <a:gd name="connsiteY6" fmla="*/ 323374 h 431196"/>
                <a:gd name="connsiteX7" fmla="*/ 293751 w 390048"/>
                <a:gd name="connsiteY7" fmla="*/ 311658 h 431196"/>
                <a:gd name="connsiteX8" fmla="*/ 308610 w 390048"/>
                <a:gd name="connsiteY8" fmla="*/ 296228 h 431196"/>
                <a:gd name="connsiteX9" fmla="*/ 322898 w 390048"/>
                <a:gd name="connsiteY9" fmla="*/ 284988 h 431196"/>
                <a:gd name="connsiteX10" fmla="*/ 333470 w 390048"/>
                <a:gd name="connsiteY10" fmla="*/ 268986 h 431196"/>
                <a:gd name="connsiteX11" fmla="*/ 339852 w 390048"/>
                <a:gd name="connsiteY11" fmla="*/ 252508 h 431196"/>
                <a:gd name="connsiteX12" fmla="*/ 350997 w 390048"/>
                <a:gd name="connsiteY12" fmla="*/ 232315 h 431196"/>
                <a:gd name="connsiteX13" fmla="*/ 357283 w 390048"/>
                <a:gd name="connsiteY13" fmla="*/ 215837 h 431196"/>
                <a:gd name="connsiteX14" fmla="*/ 370523 w 390048"/>
                <a:gd name="connsiteY14" fmla="*/ 178499 h 431196"/>
                <a:gd name="connsiteX15" fmla="*/ 379000 w 390048"/>
                <a:gd name="connsiteY15" fmla="*/ 144971 h 431196"/>
                <a:gd name="connsiteX16" fmla="*/ 381571 w 390048"/>
                <a:gd name="connsiteY16" fmla="*/ 123730 h 431196"/>
                <a:gd name="connsiteX17" fmla="*/ 390049 w 390048"/>
                <a:gd name="connsiteY17" fmla="*/ 90202 h 431196"/>
                <a:gd name="connsiteX18" fmla="*/ 389001 w 390048"/>
                <a:gd name="connsiteY18" fmla="*/ 64103 h 431196"/>
                <a:gd name="connsiteX19" fmla="*/ 369284 w 390048"/>
                <a:gd name="connsiteY19" fmla="*/ 48768 h 431196"/>
                <a:gd name="connsiteX20" fmla="*/ 352330 w 390048"/>
                <a:gd name="connsiteY20" fmla="*/ 46673 h 431196"/>
                <a:gd name="connsiteX21" fmla="*/ 322612 w 390048"/>
                <a:gd name="connsiteY21" fmla="*/ 42958 h 431196"/>
                <a:gd name="connsiteX22" fmla="*/ 308324 w 390048"/>
                <a:gd name="connsiteY22" fmla="*/ 54197 h 431196"/>
                <a:gd name="connsiteX23" fmla="*/ 314134 w 390048"/>
                <a:gd name="connsiteY23" fmla="*/ 41910 h 431196"/>
                <a:gd name="connsiteX24" fmla="*/ 316230 w 390048"/>
                <a:gd name="connsiteY24" fmla="*/ 24860 h 431196"/>
                <a:gd name="connsiteX25" fmla="*/ 300324 w 390048"/>
                <a:gd name="connsiteY25" fmla="*/ 14288 h 431196"/>
                <a:gd name="connsiteX26" fmla="*/ 282226 w 390048"/>
                <a:gd name="connsiteY26" fmla="*/ 20669 h 431196"/>
                <a:gd name="connsiteX27" fmla="*/ 275844 w 390048"/>
                <a:gd name="connsiteY27" fmla="*/ 2667 h 431196"/>
                <a:gd name="connsiteX28" fmla="*/ 254603 w 390048"/>
                <a:gd name="connsiteY28" fmla="*/ 0 h 431196"/>
                <a:gd name="connsiteX29" fmla="*/ 189929 w 390048"/>
                <a:gd name="connsiteY29" fmla="*/ 667 h 431196"/>
                <a:gd name="connsiteX30" fmla="*/ 162878 w 390048"/>
                <a:gd name="connsiteY30" fmla="*/ 10287 h 431196"/>
                <a:gd name="connsiteX31" fmla="*/ 96584 w 390048"/>
                <a:gd name="connsiteY31" fmla="*/ 23717 h 431196"/>
                <a:gd name="connsiteX32" fmla="*/ 80582 w 390048"/>
                <a:gd name="connsiteY32" fmla="*/ 13145 h 431196"/>
                <a:gd name="connsiteX33" fmla="*/ 38195 w 390048"/>
                <a:gd name="connsiteY33" fmla="*/ 7906 h 431196"/>
                <a:gd name="connsiteX34" fmla="*/ 20669 w 390048"/>
                <a:gd name="connsiteY34" fmla="*/ 10001 h 431196"/>
                <a:gd name="connsiteX35" fmla="*/ 18574 w 390048"/>
                <a:gd name="connsiteY35" fmla="*/ 27051 h 431196"/>
                <a:gd name="connsiteX36" fmla="*/ 0 w 390048"/>
                <a:gd name="connsiteY36" fmla="*/ 37719 h 431196"/>
                <a:gd name="connsiteX37" fmla="*/ 65818 w 390048"/>
                <a:gd name="connsiteY37" fmla="*/ 28575 h 431196"/>
                <a:gd name="connsiteX38" fmla="*/ 65247 w 390048"/>
                <a:gd name="connsiteY38" fmla="*/ 67437 h 431196"/>
                <a:gd name="connsiteX39" fmla="*/ 65818 w 390048"/>
                <a:gd name="connsiteY39" fmla="*/ 97727 h 431196"/>
                <a:gd name="connsiteX40" fmla="*/ 64389 w 390048"/>
                <a:gd name="connsiteY40" fmla="*/ 179642 h 431196"/>
                <a:gd name="connsiteX41" fmla="*/ 61722 w 390048"/>
                <a:gd name="connsiteY41" fmla="*/ 200882 h 431196"/>
                <a:gd name="connsiteX42" fmla="*/ 58674 w 390048"/>
                <a:gd name="connsiteY42" fmla="*/ 260985 h 431196"/>
                <a:gd name="connsiteX43" fmla="*/ 59246 w 390048"/>
                <a:gd name="connsiteY43" fmla="*/ 291370 h 431196"/>
                <a:gd name="connsiteX44" fmla="*/ 55531 w 390048"/>
                <a:gd name="connsiteY44" fmla="*/ 321183 h 431196"/>
                <a:gd name="connsiteX45" fmla="*/ 58198 w 390048"/>
                <a:gd name="connsiteY45" fmla="*/ 368998 h 431196"/>
                <a:gd name="connsiteX46" fmla="*/ 80582 w 390048"/>
                <a:gd name="connsiteY46" fmla="*/ 397669 h 431196"/>
                <a:gd name="connsiteX47" fmla="*/ 106585 w 390048"/>
                <a:gd name="connsiteY47" fmla="*/ 431197 h 431196"/>
                <a:gd name="connsiteX48" fmla="*/ 106585 w 390048"/>
                <a:gd name="connsiteY48" fmla="*/ 431197 h 431196"/>
                <a:gd name="connsiteX49" fmla="*/ 106585 w 390048"/>
                <a:gd name="connsiteY49" fmla="*/ 431197 h 43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0048" h="431196">
                  <a:moveTo>
                    <a:pt x="106585" y="431197"/>
                  </a:moveTo>
                  <a:lnTo>
                    <a:pt x="141065" y="396526"/>
                  </a:lnTo>
                  <a:lnTo>
                    <a:pt x="170688" y="365569"/>
                  </a:lnTo>
                  <a:lnTo>
                    <a:pt x="210503" y="357569"/>
                  </a:lnTo>
                  <a:lnTo>
                    <a:pt x="258223" y="354806"/>
                  </a:lnTo>
                  <a:lnTo>
                    <a:pt x="272605" y="343567"/>
                  </a:lnTo>
                  <a:lnTo>
                    <a:pt x="283655" y="323374"/>
                  </a:lnTo>
                  <a:lnTo>
                    <a:pt x="293751" y="311658"/>
                  </a:lnTo>
                  <a:lnTo>
                    <a:pt x="308610" y="296228"/>
                  </a:lnTo>
                  <a:lnTo>
                    <a:pt x="322898" y="284988"/>
                  </a:lnTo>
                  <a:lnTo>
                    <a:pt x="333470" y="268986"/>
                  </a:lnTo>
                  <a:lnTo>
                    <a:pt x="339852" y="252508"/>
                  </a:lnTo>
                  <a:lnTo>
                    <a:pt x="350997" y="232315"/>
                  </a:lnTo>
                  <a:lnTo>
                    <a:pt x="357283" y="215837"/>
                  </a:lnTo>
                  <a:lnTo>
                    <a:pt x="370523" y="178499"/>
                  </a:lnTo>
                  <a:lnTo>
                    <a:pt x="379000" y="144971"/>
                  </a:lnTo>
                  <a:lnTo>
                    <a:pt x="381571" y="123730"/>
                  </a:lnTo>
                  <a:lnTo>
                    <a:pt x="390049" y="90202"/>
                  </a:lnTo>
                  <a:lnTo>
                    <a:pt x="389001" y="64103"/>
                  </a:lnTo>
                  <a:lnTo>
                    <a:pt x="369284" y="48768"/>
                  </a:lnTo>
                  <a:lnTo>
                    <a:pt x="352330" y="46673"/>
                  </a:lnTo>
                  <a:lnTo>
                    <a:pt x="322612" y="42958"/>
                  </a:lnTo>
                  <a:lnTo>
                    <a:pt x="308324" y="54197"/>
                  </a:lnTo>
                  <a:lnTo>
                    <a:pt x="314134" y="41910"/>
                  </a:lnTo>
                  <a:lnTo>
                    <a:pt x="316230" y="24860"/>
                  </a:lnTo>
                  <a:lnTo>
                    <a:pt x="300324" y="14288"/>
                  </a:lnTo>
                  <a:lnTo>
                    <a:pt x="282226" y="20669"/>
                  </a:lnTo>
                  <a:lnTo>
                    <a:pt x="275844" y="2667"/>
                  </a:lnTo>
                  <a:lnTo>
                    <a:pt x="254603" y="0"/>
                  </a:lnTo>
                  <a:lnTo>
                    <a:pt x="189929" y="667"/>
                  </a:lnTo>
                  <a:lnTo>
                    <a:pt x="162878" y="10287"/>
                  </a:lnTo>
                  <a:lnTo>
                    <a:pt x="96584" y="23717"/>
                  </a:lnTo>
                  <a:lnTo>
                    <a:pt x="80582" y="13145"/>
                  </a:lnTo>
                  <a:lnTo>
                    <a:pt x="38195" y="7906"/>
                  </a:lnTo>
                  <a:lnTo>
                    <a:pt x="20669" y="10001"/>
                  </a:lnTo>
                  <a:lnTo>
                    <a:pt x="18574" y="27051"/>
                  </a:lnTo>
                  <a:lnTo>
                    <a:pt x="0" y="37719"/>
                  </a:lnTo>
                  <a:lnTo>
                    <a:pt x="65818" y="28575"/>
                  </a:lnTo>
                  <a:lnTo>
                    <a:pt x="65247" y="67437"/>
                  </a:lnTo>
                  <a:lnTo>
                    <a:pt x="65818" y="97727"/>
                  </a:lnTo>
                  <a:lnTo>
                    <a:pt x="64389" y="179642"/>
                  </a:lnTo>
                  <a:lnTo>
                    <a:pt x="61722" y="200882"/>
                  </a:lnTo>
                  <a:lnTo>
                    <a:pt x="58674" y="260985"/>
                  </a:lnTo>
                  <a:lnTo>
                    <a:pt x="59246" y="291370"/>
                  </a:lnTo>
                  <a:lnTo>
                    <a:pt x="55531" y="321183"/>
                  </a:lnTo>
                  <a:lnTo>
                    <a:pt x="58198" y="368998"/>
                  </a:lnTo>
                  <a:lnTo>
                    <a:pt x="80582" y="397669"/>
                  </a:lnTo>
                  <a:lnTo>
                    <a:pt x="106585" y="431197"/>
                  </a:lnTo>
                  <a:lnTo>
                    <a:pt x="106585" y="431197"/>
                  </a:lnTo>
                  <a:lnTo>
                    <a:pt x="106585" y="43119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01F4C32D-DC6D-FF70-61D3-F8F3FAC5A76C}"/>
                </a:ext>
              </a:extLst>
            </p:cNvPr>
            <p:cNvSpPr/>
            <p:nvPr/>
          </p:nvSpPr>
          <p:spPr>
            <a:xfrm>
              <a:off x="7511067" y="150493"/>
              <a:ext cx="1041789" cy="440614"/>
            </a:xfrm>
            <a:custGeom>
              <a:avLst/>
              <a:gdLst>
                <a:gd name="connsiteX0" fmla="*/ 171545 w 618648"/>
                <a:gd name="connsiteY0" fmla="*/ 261652 h 261651"/>
                <a:gd name="connsiteX1" fmla="*/ 189643 w 618648"/>
                <a:gd name="connsiteY1" fmla="*/ 255270 h 261651"/>
                <a:gd name="connsiteX2" fmla="*/ 221075 w 618648"/>
                <a:gd name="connsiteY2" fmla="*/ 246221 h 261651"/>
                <a:gd name="connsiteX3" fmla="*/ 239173 w 618648"/>
                <a:gd name="connsiteY3" fmla="*/ 239839 h 261651"/>
                <a:gd name="connsiteX4" fmla="*/ 257746 w 618648"/>
                <a:gd name="connsiteY4" fmla="*/ 229172 h 261651"/>
                <a:gd name="connsiteX5" fmla="*/ 272129 w 618648"/>
                <a:gd name="connsiteY5" fmla="*/ 218027 h 261651"/>
                <a:gd name="connsiteX6" fmla="*/ 266224 w 618648"/>
                <a:gd name="connsiteY6" fmla="*/ 195739 h 261651"/>
                <a:gd name="connsiteX7" fmla="*/ 280607 w 618648"/>
                <a:gd name="connsiteY7" fmla="*/ 184499 h 261651"/>
                <a:gd name="connsiteX8" fmla="*/ 303466 w 618648"/>
                <a:gd name="connsiteY8" fmla="*/ 174403 h 261651"/>
                <a:gd name="connsiteX9" fmla="*/ 310419 w 618648"/>
                <a:gd name="connsiteY9" fmla="*/ 153734 h 261651"/>
                <a:gd name="connsiteX10" fmla="*/ 320993 w 618648"/>
                <a:gd name="connsiteY10" fmla="*/ 137731 h 261651"/>
                <a:gd name="connsiteX11" fmla="*/ 340709 w 618648"/>
                <a:gd name="connsiteY11" fmla="*/ 118586 h 261651"/>
                <a:gd name="connsiteX12" fmla="*/ 351282 w 618648"/>
                <a:gd name="connsiteY12" fmla="*/ 102680 h 261651"/>
                <a:gd name="connsiteX13" fmla="*/ 369379 w 618648"/>
                <a:gd name="connsiteY13" fmla="*/ 96298 h 261651"/>
                <a:gd name="connsiteX14" fmla="*/ 412528 w 618648"/>
                <a:gd name="connsiteY14" fmla="*/ 62770 h 261651"/>
                <a:gd name="connsiteX15" fmla="*/ 430625 w 618648"/>
                <a:gd name="connsiteY15" fmla="*/ 56388 h 261651"/>
                <a:gd name="connsiteX16" fmla="*/ 444436 w 618648"/>
                <a:gd name="connsiteY16" fmla="*/ 49435 h 261651"/>
                <a:gd name="connsiteX17" fmla="*/ 463105 w 618648"/>
                <a:gd name="connsiteY17" fmla="*/ 38767 h 261651"/>
                <a:gd name="connsiteX18" fmla="*/ 486060 w 618648"/>
                <a:gd name="connsiteY18" fmla="*/ 63246 h 261651"/>
                <a:gd name="connsiteX19" fmla="*/ 500443 w 618648"/>
                <a:gd name="connsiteY19" fmla="*/ 52006 h 261651"/>
                <a:gd name="connsiteX20" fmla="*/ 515874 w 618648"/>
                <a:gd name="connsiteY20" fmla="*/ 66866 h 261651"/>
                <a:gd name="connsiteX21" fmla="*/ 544068 w 618648"/>
                <a:gd name="connsiteY21" fmla="*/ 48768 h 261651"/>
                <a:gd name="connsiteX22" fmla="*/ 557975 w 618648"/>
                <a:gd name="connsiteY22" fmla="*/ 41910 h 261651"/>
                <a:gd name="connsiteX23" fmla="*/ 586168 w 618648"/>
                <a:gd name="connsiteY23" fmla="*/ 23813 h 261651"/>
                <a:gd name="connsiteX24" fmla="*/ 604742 w 618648"/>
                <a:gd name="connsiteY24" fmla="*/ 13144 h 261651"/>
                <a:gd name="connsiteX25" fmla="*/ 618649 w 618648"/>
                <a:gd name="connsiteY25" fmla="*/ 6191 h 261651"/>
                <a:gd name="connsiteX26" fmla="*/ 584549 w 618648"/>
                <a:gd name="connsiteY26" fmla="*/ 2000 h 261651"/>
                <a:gd name="connsiteX27" fmla="*/ 498157 w 618648"/>
                <a:gd name="connsiteY27" fmla="*/ 0 h 261651"/>
                <a:gd name="connsiteX28" fmla="*/ 472059 w 618648"/>
                <a:gd name="connsiteY28" fmla="*/ 1048 h 261651"/>
                <a:gd name="connsiteX29" fmla="*/ 411289 w 618648"/>
                <a:gd name="connsiteY29" fmla="*/ 2191 h 261651"/>
                <a:gd name="connsiteX30" fmla="*/ 324517 w 618648"/>
                <a:gd name="connsiteY30" fmla="*/ 4477 h 261651"/>
                <a:gd name="connsiteX31" fmla="*/ 294132 w 618648"/>
                <a:gd name="connsiteY31" fmla="*/ 4953 h 261651"/>
                <a:gd name="connsiteX32" fmla="*/ 238125 w 618648"/>
                <a:gd name="connsiteY32" fmla="*/ 2381 h 261651"/>
                <a:gd name="connsiteX33" fmla="*/ 212027 w 618648"/>
                <a:gd name="connsiteY33" fmla="*/ 3524 h 261651"/>
                <a:gd name="connsiteX34" fmla="*/ 151829 w 618648"/>
                <a:gd name="connsiteY34" fmla="*/ 381 h 261651"/>
                <a:gd name="connsiteX35" fmla="*/ 64961 w 618648"/>
                <a:gd name="connsiteY35" fmla="*/ 2572 h 261651"/>
                <a:gd name="connsiteX36" fmla="*/ 0 w 618648"/>
                <a:gd name="connsiteY36" fmla="*/ 3239 h 261651"/>
                <a:gd name="connsiteX37" fmla="*/ 43719 w 618648"/>
                <a:gd name="connsiteY37" fmla="*/ 34480 h 261651"/>
                <a:gd name="connsiteX38" fmla="*/ 65627 w 618648"/>
                <a:gd name="connsiteY38" fmla="*/ 67437 h 261651"/>
                <a:gd name="connsiteX39" fmla="*/ 76867 w 618648"/>
                <a:gd name="connsiteY39" fmla="*/ 81725 h 261651"/>
                <a:gd name="connsiteX40" fmla="*/ 90201 w 618648"/>
                <a:gd name="connsiteY40" fmla="*/ 113538 h 261651"/>
                <a:gd name="connsiteX41" fmla="*/ 92393 w 618648"/>
                <a:gd name="connsiteY41" fmla="*/ 131064 h 261651"/>
                <a:gd name="connsiteX42" fmla="*/ 102584 w 618648"/>
                <a:gd name="connsiteY42" fmla="*/ 153924 h 261651"/>
                <a:gd name="connsiteX43" fmla="*/ 104204 w 618648"/>
                <a:gd name="connsiteY43" fmla="*/ 175736 h 261651"/>
                <a:gd name="connsiteX44" fmla="*/ 104775 w 618648"/>
                <a:gd name="connsiteY44" fmla="*/ 205931 h 261651"/>
                <a:gd name="connsiteX45" fmla="*/ 94202 w 618648"/>
                <a:gd name="connsiteY45" fmla="*/ 221933 h 261651"/>
                <a:gd name="connsiteX46" fmla="*/ 83534 w 618648"/>
                <a:gd name="connsiteY46" fmla="*/ 237839 h 261651"/>
                <a:gd name="connsiteX47" fmla="*/ 101632 w 618648"/>
                <a:gd name="connsiteY47" fmla="*/ 231458 h 261651"/>
                <a:gd name="connsiteX48" fmla="*/ 119729 w 618648"/>
                <a:gd name="connsiteY48" fmla="*/ 225076 h 261651"/>
                <a:gd name="connsiteX49" fmla="*/ 131540 w 618648"/>
                <a:gd name="connsiteY49" fmla="*/ 235172 h 261651"/>
                <a:gd name="connsiteX50" fmla="*/ 152305 w 618648"/>
                <a:gd name="connsiteY50" fmla="*/ 242030 h 261651"/>
                <a:gd name="connsiteX51" fmla="*/ 167735 w 618648"/>
                <a:gd name="connsiteY51" fmla="*/ 256889 h 261651"/>
                <a:gd name="connsiteX52" fmla="*/ 171545 w 618648"/>
                <a:gd name="connsiteY52" fmla="*/ 261652 h 261651"/>
                <a:gd name="connsiteX53" fmla="*/ 171545 w 618648"/>
                <a:gd name="connsiteY53" fmla="*/ 261652 h 261651"/>
                <a:gd name="connsiteX54" fmla="*/ 171545 w 618648"/>
                <a:gd name="connsiteY54" fmla="*/ 261652 h 2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18648" h="261651">
                  <a:moveTo>
                    <a:pt x="171545" y="261652"/>
                  </a:moveTo>
                  <a:lnTo>
                    <a:pt x="189643" y="255270"/>
                  </a:lnTo>
                  <a:lnTo>
                    <a:pt x="221075" y="246221"/>
                  </a:lnTo>
                  <a:lnTo>
                    <a:pt x="239173" y="239839"/>
                  </a:lnTo>
                  <a:lnTo>
                    <a:pt x="257746" y="229172"/>
                  </a:lnTo>
                  <a:lnTo>
                    <a:pt x="272129" y="218027"/>
                  </a:lnTo>
                  <a:lnTo>
                    <a:pt x="266224" y="195739"/>
                  </a:lnTo>
                  <a:lnTo>
                    <a:pt x="280607" y="184499"/>
                  </a:lnTo>
                  <a:lnTo>
                    <a:pt x="303466" y="174403"/>
                  </a:lnTo>
                  <a:lnTo>
                    <a:pt x="310419" y="153734"/>
                  </a:lnTo>
                  <a:lnTo>
                    <a:pt x="320993" y="137731"/>
                  </a:lnTo>
                  <a:lnTo>
                    <a:pt x="340709" y="118586"/>
                  </a:lnTo>
                  <a:lnTo>
                    <a:pt x="351282" y="102680"/>
                  </a:lnTo>
                  <a:lnTo>
                    <a:pt x="369379" y="96298"/>
                  </a:lnTo>
                  <a:lnTo>
                    <a:pt x="412528" y="62770"/>
                  </a:lnTo>
                  <a:lnTo>
                    <a:pt x="430625" y="56388"/>
                  </a:lnTo>
                  <a:lnTo>
                    <a:pt x="444436" y="49435"/>
                  </a:lnTo>
                  <a:lnTo>
                    <a:pt x="463105" y="38767"/>
                  </a:lnTo>
                  <a:lnTo>
                    <a:pt x="486060" y="63246"/>
                  </a:lnTo>
                  <a:lnTo>
                    <a:pt x="500443" y="52006"/>
                  </a:lnTo>
                  <a:lnTo>
                    <a:pt x="515874" y="66866"/>
                  </a:lnTo>
                  <a:lnTo>
                    <a:pt x="544068" y="48768"/>
                  </a:lnTo>
                  <a:lnTo>
                    <a:pt x="557975" y="41910"/>
                  </a:lnTo>
                  <a:lnTo>
                    <a:pt x="586168" y="23813"/>
                  </a:lnTo>
                  <a:lnTo>
                    <a:pt x="604742" y="13144"/>
                  </a:lnTo>
                  <a:lnTo>
                    <a:pt x="618649" y="6191"/>
                  </a:lnTo>
                  <a:lnTo>
                    <a:pt x="584549" y="2000"/>
                  </a:lnTo>
                  <a:lnTo>
                    <a:pt x="498157" y="0"/>
                  </a:lnTo>
                  <a:lnTo>
                    <a:pt x="472059" y="1048"/>
                  </a:lnTo>
                  <a:lnTo>
                    <a:pt x="411289" y="2191"/>
                  </a:lnTo>
                  <a:lnTo>
                    <a:pt x="324517" y="4477"/>
                  </a:lnTo>
                  <a:lnTo>
                    <a:pt x="294132" y="4953"/>
                  </a:lnTo>
                  <a:lnTo>
                    <a:pt x="238125" y="2381"/>
                  </a:lnTo>
                  <a:lnTo>
                    <a:pt x="212027" y="3524"/>
                  </a:lnTo>
                  <a:lnTo>
                    <a:pt x="151829" y="381"/>
                  </a:lnTo>
                  <a:lnTo>
                    <a:pt x="64961" y="2572"/>
                  </a:lnTo>
                  <a:lnTo>
                    <a:pt x="0" y="3239"/>
                  </a:lnTo>
                  <a:lnTo>
                    <a:pt x="43719" y="34480"/>
                  </a:lnTo>
                  <a:lnTo>
                    <a:pt x="65627" y="67437"/>
                  </a:lnTo>
                  <a:lnTo>
                    <a:pt x="76867" y="81725"/>
                  </a:lnTo>
                  <a:lnTo>
                    <a:pt x="90201" y="113538"/>
                  </a:lnTo>
                  <a:lnTo>
                    <a:pt x="92393" y="131064"/>
                  </a:lnTo>
                  <a:lnTo>
                    <a:pt x="102584" y="153924"/>
                  </a:lnTo>
                  <a:lnTo>
                    <a:pt x="104204" y="175736"/>
                  </a:lnTo>
                  <a:lnTo>
                    <a:pt x="104775" y="205931"/>
                  </a:lnTo>
                  <a:lnTo>
                    <a:pt x="94202" y="221933"/>
                  </a:lnTo>
                  <a:lnTo>
                    <a:pt x="83534" y="237839"/>
                  </a:lnTo>
                  <a:lnTo>
                    <a:pt x="101632" y="231458"/>
                  </a:lnTo>
                  <a:lnTo>
                    <a:pt x="119729" y="225076"/>
                  </a:lnTo>
                  <a:lnTo>
                    <a:pt x="131540" y="235172"/>
                  </a:lnTo>
                  <a:lnTo>
                    <a:pt x="152305" y="242030"/>
                  </a:lnTo>
                  <a:lnTo>
                    <a:pt x="167735" y="256889"/>
                  </a:lnTo>
                  <a:lnTo>
                    <a:pt x="171545" y="261652"/>
                  </a:lnTo>
                  <a:lnTo>
                    <a:pt x="171545" y="261652"/>
                  </a:lnTo>
                  <a:lnTo>
                    <a:pt x="171545" y="26165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5994F70-5D01-4380-7E16-A276AFF1AB67}"/>
                </a:ext>
              </a:extLst>
            </p:cNvPr>
            <p:cNvSpPr/>
            <p:nvPr/>
          </p:nvSpPr>
          <p:spPr>
            <a:xfrm>
              <a:off x="6329732" y="1662252"/>
              <a:ext cx="882194" cy="888769"/>
            </a:xfrm>
            <a:custGeom>
              <a:avLst/>
              <a:gdLst>
                <a:gd name="connsiteX0" fmla="*/ 236220 w 523875"/>
                <a:gd name="connsiteY0" fmla="*/ 527780 h 527780"/>
                <a:gd name="connsiteX1" fmla="*/ 251079 w 523875"/>
                <a:gd name="connsiteY1" fmla="*/ 512350 h 527780"/>
                <a:gd name="connsiteX2" fmla="*/ 272320 w 523875"/>
                <a:gd name="connsiteY2" fmla="*/ 515017 h 527780"/>
                <a:gd name="connsiteX3" fmla="*/ 283464 w 523875"/>
                <a:gd name="connsiteY3" fmla="*/ 494824 h 527780"/>
                <a:gd name="connsiteX4" fmla="*/ 294037 w 523875"/>
                <a:gd name="connsiteY4" fmla="*/ 478822 h 527780"/>
                <a:gd name="connsiteX5" fmla="*/ 305181 w 523875"/>
                <a:gd name="connsiteY5" fmla="*/ 458629 h 527780"/>
                <a:gd name="connsiteX6" fmla="*/ 327470 w 523875"/>
                <a:gd name="connsiteY6" fmla="*/ 452723 h 527780"/>
                <a:gd name="connsiteX7" fmla="*/ 358330 w 523875"/>
                <a:gd name="connsiteY7" fmla="*/ 447865 h 527780"/>
                <a:gd name="connsiteX8" fmla="*/ 376904 w 523875"/>
                <a:gd name="connsiteY8" fmla="*/ 437198 h 527780"/>
                <a:gd name="connsiteX9" fmla="*/ 395954 w 523875"/>
                <a:gd name="connsiteY9" fmla="*/ 422339 h 527780"/>
                <a:gd name="connsiteX10" fmla="*/ 415100 w 523875"/>
                <a:gd name="connsiteY10" fmla="*/ 407384 h 527780"/>
                <a:gd name="connsiteX11" fmla="*/ 428911 w 523875"/>
                <a:gd name="connsiteY11" fmla="*/ 400431 h 527780"/>
                <a:gd name="connsiteX12" fmla="*/ 455486 w 523875"/>
                <a:gd name="connsiteY12" fmla="*/ 395097 h 527780"/>
                <a:gd name="connsiteX13" fmla="*/ 472440 w 523875"/>
                <a:gd name="connsiteY13" fmla="*/ 397193 h 527780"/>
                <a:gd name="connsiteX14" fmla="*/ 490538 w 523875"/>
                <a:gd name="connsiteY14" fmla="*/ 390811 h 527780"/>
                <a:gd name="connsiteX15" fmla="*/ 507492 w 523875"/>
                <a:gd name="connsiteY15" fmla="*/ 392906 h 527780"/>
                <a:gd name="connsiteX16" fmla="*/ 523875 w 523875"/>
                <a:gd name="connsiteY16" fmla="*/ 330136 h 527780"/>
                <a:gd name="connsiteX17" fmla="*/ 522161 w 523875"/>
                <a:gd name="connsiteY17" fmla="*/ 239173 h 527780"/>
                <a:gd name="connsiteX18" fmla="*/ 506254 w 523875"/>
                <a:gd name="connsiteY18" fmla="*/ 228600 h 527780"/>
                <a:gd name="connsiteX19" fmla="*/ 482251 w 523875"/>
                <a:gd name="connsiteY19" fmla="*/ 212693 h 527780"/>
                <a:gd name="connsiteX20" fmla="*/ 480156 w 523875"/>
                <a:gd name="connsiteY20" fmla="*/ 195167 h 527780"/>
                <a:gd name="connsiteX21" fmla="*/ 465773 w 523875"/>
                <a:gd name="connsiteY21" fmla="*/ 171831 h 527780"/>
                <a:gd name="connsiteX22" fmla="*/ 455105 w 523875"/>
                <a:gd name="connsiteY22" fmla="*/ 153162 h 527780"/>
                <a:gd name="connsiteX23" fmla="*/ 439103 w 523875"/>
                <a:gd name="connsiteY23" fmla="*/ 108013 h 527780"/>
                <a:gd name="connsiteX24" fmla="*/ 445961 w 523875"/>
                <a:gd name="connsiteY24" fmla="*/ 87344 h 527780"/>
                <a:gd name="connsiteX25" fmla="*/ 429483 w 523875"/>
                <a:gd name="connsiteY25" fmla="*/ 80963 h 527780"/>
                <a:gd name="connsiteX26" fmla="*/ 411861 w 523875"/>
                <a:gd name="connsiteY26" fmla="*/ 48577 h 527780"/>
                <a:gd name="connsiteX27" fmla="*/ 405003 w 523875"/>
                <a:gd name="connsiteY27" fmla="*/ 34766 h 527780"/>
                <a:gd name="connsiteX28" fmla="*/ 400145 w 523875"/>
                <a:gd name="connsiteY28" fmla="*/ 3905 h 527780"/>
                <a:gd name="connsiteX29" fmla="*/ 373571 w 523875"/>
                <a:gd name="connsiteY29" fmla="*/ 9239 h 527780"/>
                <a:gd name="connsiteX30" fmla="*/ 363474 w 523875"/>
                <a:gd name="connsiteY30" fmla="*/ 20955 h 527780"/>
                <a:gd name="connsiteX31" fmla="*/ 343377 w 523875"/>
                <a:gd name="connsiteY31" fmla="*/ 44386 h 527780"/>
                <a:gd name="connsiteX32" fmla="*/ 299752 w 523875"/>
                <a:gd name="connsiteY32" fmla="*/ 47625 h 527780"/>
                <a:gd name="connsiteX33" fmla="*/ 282797 w 523875"/>
                <a:gd name="connsiteY33" fmla="*/ 45529 h 527780"/>
                <a:gd name="connsiteX34" fmla="*/ 271558 w 523875"/>
                <a:gd name="connsiteY34" fmla="*/ 31242 h 527780"/>
                <a:gd name="connsiteX35" fmla="*/ 251365 w 523875"/>
                <a:gd name="connsiteY35" fmla="*/ 20098 h 527780"/>
                <a:gd name="connsiteX36" fmla="*/ 239173 w 523875"/>
                <a:gd name="connsiteY36" fmla="*/ 14288 h 527780"/>
                <a:gd name="connsiteX37" fmla="*/ 221075 w 523875"/>
                <a:gd name="connsiteY37" fmla="*/ 20669 h 527780"/>
                <a:gd name="connsiteX38" fmla="*/ 204121 w 523875"/>
                <a:gd name="connsiteY38" fmla="*/ 18574 h 527780"/>
                <a:gd name="connsiteX39" fmla="*/ 193453 w 523875"/>
                <a:gd name="connsiteY39" fmla="*/ 0 h 527780"/>
                <a:gd name="connsiteX40" fmla="*/ 179070 w 523875"/>
                <a:gd name="connsiteY40" fmla="*/ 11144 h 527780"/>
                <a:gd name="connsiteX41" fmla="*/ 157353 w 523875"/>
                <a:gd name="connsiteY41" fmla="*/ 12763 h 527780"/>
                <a:gd name="connsiteX42" fmla="*/ 177546 w 523875"/>
                <a:gd name="connsiteY42" fmla="*/ 23908 h 527780"/>
                <a:gd name="connsiteX43" fmla="*/ 179165 w 523875"/>
                <a:gd name="connsiteY43" fmla="*/ 45720 h 527780"/>
                <a:gd name="connsiteX44" fmla="*/ 169069 w 523875"/>
                <a:gd name="connsiteY44" fmla="*/ 57436 h 527780"/>
                <a:gd name="connsiteX45" fmla="*/ 154210 w 523875"/>
                <a:gd name="connsiteY45" fmla="*/ 38290 h 527780"/>
                <a:gd name="connsiteX46" fmla="*/ 135541 w 523875"/>
                <a:gd name="connsiteY46" fmla="*/ 48958 h 527780"/>
                <a:gd name="connsiteX47" fmla="*/ 132969 w 523875"/>
                <a:gd name="connsiteY47" fmla="*/ 70294 h 527780"/>
                <a:gd name="connsiteX48" fmla="*/ 118015 w 523875"/>
                <a:gd name="connsiteY48" fmla="*/ 51149 h 527780"/>
                <a:gd name="connsiteX49" fmla="*/ 83534 w 523875"/>
                <a:gd name="connsiteY49" fmla="*/ 51244 h 527780"/>
                <a:gd name="connsiteX50" fmla="*/ 68675 w 523875"/>
                <a:gd name="connsiteY50" fmla="*/ 66675 h 527780"/>
                <a:gd name="connsiteX51" fmla="*/ 62294 w 523875"/>
                <a:gd name="connsiteY51" fmla="*/ 48577 h 527780"/>
                <a:gd name="connsiteX52" fmla="*/ 40958 w 523875"/>
                <a:gd name="connsiteY52" fmla="*/ 46006 h 527780"/>
                <a:gd name="connsiteX53" fmla="*/ 55912 w 523875"/>
                <a:gd name="connsiteY53" fmla="*/ 65056 h 527780"/>
                <a:gd name="connsiteX54" fmla="*/ 45339 w 523875"/>
                <a:gd name="connsiteY54" fmla="*/ 81058 h 527780"/>
                <a:gd name="connsiteX55" fmla="*/ 51149 w 523875"/>
                <a:gd name="connsiteY55" fmla="*/ 103346 h 527780"/>
                <a:gd name="connsiteX56" fmla="*/ 28385 w 523875"/>
                <a:gd name="connsiteY56" fmla="*/ 113538 h 527780"/>
                <a:gd name="connsiteX57" fmla="*/ 17240 w 523875"/>
                <a:gd name="connsiteY57" fmla="*/ 133731 h 527780"/>
                <a:gd name="connsiteX58" fmla="*/ 28385 w 523875"/>
                <a:gd name="connsiteY58" fmla="*/ 148019 h 527780"/>
                <a:gd name="connsiteX59" fmla="*/ 25241 w 523875"/>
                <a:gd name="connsiteY59" fmla="*/ 173545 h 527780"/>
                <a:gd name="connsiteX60" fmla="*/ 14669 w 523875"/>
                <a:gd name="connsiteY60" fmla="*/ 189548 h 527780"/>
                <a:gd name="connsiteX61" fmla="*/ 15716 w 523875"/>
                <a:gd name="connsiteY61" fmla="*/ 215551 h 527780"/>
                <a:gd name="connsiteX62" fmla="*/ 30099 w 523875"/>
                <a:gd name="connsiteY62" fmla="*/ 238982 h 527780"/>
                <a:gd name="connsiteX63" fmla="*/ 36005 w 523875"/>
                <a:gd name="connsiteY63" fmla="*/ 261271 h 527780"/>
                <a:gd name="connsiteX64" fmla="*/ 52007 w 523875"/>
                <a:gd name="connsiteY64" fmla="*/ 271844 h 527780"/>
                <a:gd name="connsiteX65" fmla="*/ 53054 w 523875"/>
                <a:gd name="connsiteY65" fmla="*/ 297942 h 527780"/>
                <a:gd name="connsiteX66" fmla="*/ 42482 w 523875"/>
                <a:gd name="connsiteY66" fmla="*/ 313849 h 527780"/>
                <a:gd name="connsiteX67" fmla="*/ 0 w 523875"/>
                <a:gd name="connsiteY67" fmla="*/ 343186 h 527780"/>
                <a:gd name="connsiteX68" fmla="*/ 18669 w 523875"/>
                <a:gd name="connsiteY68" fmla="*/ 367094 h 527780"/>
                <a:gd name="connsiteX69" fmla="*/ 39910 w 523875"/>
                <a:gd name="connsiteY69" fmla="*/ 369761 h 527780"/>
                <a:gd name="connsiteX70" fmla="*/ 55817 w 523875"/>
                <a:gd name="connsiteY70" fmla="*/ 380333 h 527780"/>
                <a:gd name="connsiteX71" fmla="*/ 78105 w 523875"/>
                <a:gd name="connsiteY71" fmla="*/ 374428 h 527780"/>
                <a:gd name="connsiteX72" fmla="*/ 80867 w 523875"/>
                <a:gd name="connsiteY72" fmla="*/ 387763 h 527780"/>
                <a:gd name="connsiteX73" fmla="*/ 100013 w 523875"/>
                <a:gd name="connsiteY73" fmla="*/ 407384 h 527780"/>
                <a:gd name="connsiteX74" fmla="*/ 97917 w 523875"/>
                <a:gd name="connsiteY74" fmla="*/ 424339 h 527780"/>
                <a:gd name="connsiteX75" fmla="*/ 123920 w 523875"/>
                <a:gd name="connsiteY75" fmla="*/ 423291 h 527780"/>
                <a:gd name="connsiteX76" fmla="*/ 144685 w 523875"/>
                <a:gd name="connsiteY76" fmla="*/ 430149 h 527780"/>
                <a:gd name="connsiteX77" fmla="*/ 166974 w 523875"/>
                <a:gd name="connsiteY77" fmla="*/ 424244 h 527780"/>
                <a:gd name="connsiteX78" fmla="*/ 190310 w 523875"/>
                <a:gd name="connsiteY78" fmla="*/ 409861 h 527780"/>
                <a:gd name="connsiteX79" fmla="*/ 195167 w 523875"/>
                <a:gd name="connsiteY79" fmla="*/ 440722 h 527780"/>
                <a:gd name="connsiteX80" fmla="*/ 179737 w 523875"/>
                <a:gd name="connsiteY80" fmla="*/ 460439 h 527780"/>
                <a:gd name="connsiteX81" fmla="*/ 194691 w 523875"/>
                <a:gd name="connsiteY81" fmla="*/ 479489 h 527780"/>
                <a:gd name="connsiteX82" fmla="*/ 210121 w 523875"/>
                <a:gd name="connsiteY82" fmla="*/ 494348 h 527780"/>
                <a:gd name="connsiteX83" fmla="*/ 216504 w 523875"/>
                <a:gd name="connsiteY83" fmla="*/ 477869 h 527780"/>
                <a:gd name="connsiteX84" fmla="*/ 231934 w 523875"/>
                <a:gd name="connsiteY84" fmla="*/ 492728 h 527780"/>
                <a:gd name="connsiteX85" fmla="*/ 248888 w 523875"/>
                <a:gd name="connsiteY85" fmla="*/ 494824 h 527780"/>
                <a:gd name="connsiteX86" fmla="*/ 224504 w 523875"/>
                <a:gd name="connsiteY86" fmla="*/ 517779 h 527780"/>
                <a:gd name="connsiteX87" fmla="*/ 236220 w 523875"/>
                <a:gd name="connsiteY87" fmla="*/ 527780 h 527780"/>
                <a:gd name="connsiteX88" fmla="*/ 236220 w 523875"/>
                <a:gd name="connsiteY88" fmla="*/ 527780 h 527780"/>
                <a:gd name="connsiteX89" fmla="*/ 236220 w 523875"/>
                <a:gd name="connsiteY89" fmla="*/ 527780 h 52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23875" h="527780">
                  <a:moveTo>
                    <a:pt x="236220" y="527780"/>
                  </a:moveTo>
                  <a:lnTo>
                    <a:pt x="251079" y="512350"/>
                  </a:lnTo>
                  <a:lnTo>
                    <a:pt x="272320" y="515017"/>
                  </a:lnTo>
                  <a:lnTo>
                    <a:pt x="283464" y="494824"/>
                  </a:lnTo>
                  <a:lnTo>
                    <a:pt x="294037" y="478822"/>
                  </a:lnTo>
                  <a:lnTo>
                    <a:pt x="305181" y="458629"/>
                  </a:lnTo>
                  <a:lnTo>
                    <a:pt x="327470" y="452723"/>
                  </a:lnTo>
                  <a:lnTo>
                    <a:pt x="358330" y="447865"/>
                  </a:lnTo>
                  <a:lnTo>
                    <a:pt x="376904" y="437198"/>
                  </a:lnTo>
                  <a:lnTo>
                    <a:pt x="395954" y="422339"/>
                  </a:lnTo>
                  <a:lnTo>
                    <a:pt x="415100" y="407384"/>
                  </a:lnTo>
                  <a:lnTo>
                    <a:pt x="428911" y="400431"/>
                  </a:lnTo>
                  <a:lnTo>
                    <a:pt x="455486" y="395097"/>
                  </a:lnTo>
                  <a:lnTo>
                    <a:pt x="472440" y="397193"/>
                  </a:lnTo>
                  <a:lnTo>
                    <a:pt x="490538" y="390811"/>
                  </a:lnTo>
                  <a:lnTo>
                    <a:pt x="507492" y="392906"/>
                  </a:lnTo>
                  <a:lnTo>
                    <a:pt x="523875" y="330136"/>
                  </a:lnTo>
                  <a:lnTo>
                    <a:pt x="522161" y="239173"/>
                  </a:lnTo>
                  <a:lnTo>
                    <a:pt x="506254" y="228600"/>
                  </a:lnTo>
                  <a:lnTo>
                    <a:pt x="482251" y="212693"/>
                  </a:lnTo>
                  <a:lnTo>
                    <a:pt x="480156" y="195167"/>
                  </a:lnTo>
                  <a:lnTo>
                    <a:pt x="465773" y="171831"/>
                  </a:lnTo>
                  <a:lnTo>
                    <a:pt x="455105" y="153162"/>
                  </a:lnTo>
                  <a:lnTo>
                    <a:pt x="439103" y="108013"/>
                  </a:lnTo>
                  <a:lnTo>
                    <a:pt x="445961" y="87344"/>
                  </a:lnTo>
                  <a:lnTo>
                    <a:pt x="429483" y="80963"/>
                  </a:lnTo>
                  <a:lnTo>
                    <a:pt x="411861" y="48577"/>
                  </a:lnTo>
                  <a:lnTo>
                    <a:pt x="405003" y="34766"/>
                  </a:lnTo>
                  <a:lnTo>
                    <a:pt x="400145" y="3905"/>
                  </a:lnTo>
                  <a:lnTo>
                    <a:pt x="373571" y="9239"/>
                  </a:lnTo>
                  <a:lnTo>
                    <a:pt x="363474" y="20955"/>
                  </a:lnTo>
                  <a:lnTo>
                    <a:pt x="343377" y="44386"/>
                  </a:lnTo>
                  <a:lnTo>
                    <a:pt x="299752" y="47625"/>
                  </a:lnTo>
                  <a:lnTo>
                    <a:pt x="282797" y="45529"/>
                  </a:lnTo>
                  <a:lnTo>
                    <a:pt x="271558" y="31242"/>
                  </a:lnTo>
                  <a:lnTo>
                    <a:pt x="251365" y="20098"/>
                  </a:lnTo>
                  <a:lnTo>
                    <a:pt x="239173" y="14288"/>
                  </a:lnTo>
                  <a:lnTo>
                    <a:pt x="221075" y="20669"/>
                  </a:lnTo>
                  <a:lnTo>
                    <a:pt x="204121" y="18574"/>
                  </a:lnTo>
                  <a:lnTo>
                    <a:pt x="193453" y="0"/>
                  </a:lnTo>
                  <a:lnTo>
                    <a:pt x="179070" y="11144"/>
                  </a:lnTo>
                  <a:lnTo>
                    <a:pt x="157353" y="12763"/>
                  </a:lnTo>
                  <a:lnTo>
                    <a:pt x="177546" y="23908"/>
                  </a:lnTo>
                  <a:lnTo>
                    <a:pt x="179165" y="45720"/>
                  </a:lnTo>
                  <a:lnTo>
                    <a:pt x="169069" y="57436"/>
                  </a:lnTo>
                  <a:lnTo>
                    <a:pt x="154210" y="38290"/>
                  </a:lnTo>
                  <a:lnTo>
                    <a:pt x="135541" y="48958"/>
                  </a:lnTo>
                  <a:lnTo>
                    <a:pt x="132969" y="70294"/>
                  </a:lnTo>
                  <a:lnTo>
                    <a:pt x="118015" y="51149"/>
                  </a:lnTo>
                  <a:lnTo>
                    <a:pt x="83534" y="51244"/>
                  </a:lnTo>
                  <a:lnTo>
                    <a:pt x="68675" y="66675"/>
                  </a:lnTo>
                  <a:lnTo>
                    <a:pt x="62294" y="48577"/>
                  </a:lnTo>
                  <a:lnTo>
                    <a:pt x="40958" y="46006"/>
                  </a:lnTo>
                  <a:lnTo>
                    <a:pt x="55912" y="65056"/>
                  </a:lnTo>
                  <a:lnTo>
                    <a:pt x="45339" y="81058"/>
                  </a:lnTo>
                  <a:lnTo>
                    <a:pt x="51149" y="103346"/>
                  </a:lnTo>
                  <a:lnTo>
                    <a:pt x="28385" y="113538"/>
                  </a:lnTo>
                  <a:lnTo>
                    <a:pt x="17240" y="133731"/>
                  </a:lnTo>
                  <a:lnTo>
                    <a:pt x="28385" y="148019"/>
                  </a:lnTo>
                  <a:lnTo>
                    <a:pt x="25241" y="173545"/>
                  </a:lnTo>
                  <a:lnTo>
                    <a:pt x="14669" y="189548"/>
                  </a:lnTo>
                  <a:lnTo>
                    <a:pt x="15716" y="215551"/>
                  </a:lnTo>
                  <a:lnTo>
                    <a:pt x="30099" y="238982"/>
                  </a:lnTo>
                  <a:lnTo>
                    <a:pt x="36005" y="261271"/>
                  </a:lnTo>
                  <a:lnTo>
                    <a:pt x="52007" y="271844"/>
                  </a:lnTo>
                  <a:lnTo>
                    <a:pt x="53054" y="297942"/>
                  </a:lnTo>
                  <a:lnTo>
                    <a:pt x="42482" y="313849"/>
                  </a:lnTo>
                  <a:lnTo>
                    <a:pt x="0" y="343186"/>
                  </a:lnTo>
                  <a:lnTo>
                    <a:pt x="18669" y="367094"/>
                  </a:lnTo>
                  <a:lnTo>
                    <a:pt x="39910" y="369761"/>
                  </a:lnTo>
                  <a:lnTo>
                    <a:pt x="55817" y="380333"/>
                  </a:lnTo>
                  <a:lnTo>
                    <a:pt x="78105" y="374428"/>
                  </a:lnTo>
                  <a:lnTo>
                    <a:pt x="80867" y="387763"/>
                  </a:lnTo>
                  <a:lnTo>
                    <a:pt x="100013" y="407384"/>
                  </a:lnTo>
                  <a:lnTo>
                    <a:pt x="97917" y="424339"/>
                  </a:lnTo>
                  <a:lnTo>
                    <a:pt x="123920" y="423291"/>
                  </a:lnTo>
                  <a:lnTo>
                    <a:pt x="144685" y="430149"/>
                  </a:lnTo>
                  <a:lnTo>
                    <a:pt x="166974" y="424244"/>
                  </a:lnTo>
                  <a:lnTo>
                    <a:pt x="190310" y="409861"/>
                  </a:lnTo>
                  <a:lnTo>
                    <a:pt x="195167" y="440722"/>
                  </a:lnTo>
                  <a:lnTo>
                    <a:pt x="179737" y="460439"/>
                  </a:lnTo>
                  <a:lnTo>
                    <a:pt x="194691" y="479489"/>
                  </a:lnTo>
                  <a:lnTo>
                    <a:pt x="210121" y="494348"/>
                  </a:lnTo>
                  <a:lnTo>
                    <a:pt x="216504" y="477869"/>
                  </a:lnTo>
                  <a:lnTo>
                    <a:pt x="231934" y="492728"/>
                  </a:lnTo>
                  <a:lnTo>
                    <a:pt x="248888" y="494824"/>
                  </a:lnTo>
                  <a:lnTo>
                    <a:pt x="224504" y="517779"/>
                  </a:lnTo>
                  <a:lnTo>
                    <a:pt x="236220" y="527780"/>
                  </a:lnTo>
                  <a:lnTo>
                    <a:pt x="236220" y="527780"/>
                  </a:lnTo>
                  <a:lnTo>
                    <a:pt x="236220" y="52778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9FDF1C7-4AF5-7DEC-472B-4526DF6428C7}"/>
                </a:ext>
              </a:extLst>
            </p:cNvPr>
            <p:cNvSpPr/>
            <p:nvPr/>
          </p:nvSpPr>
          <p:spPr>
            <a:xfrm>
              <a:off x="9410029" y="315383"/>
              <a:ext cx="662926" cy="844178"/>
            </a:xfrm>
            <a:custGeom>
              <a:avLst/>
              <a:gdLst>
                <a:gd name="connsiteX0" fmla="*/ 261747 w 393667"/>
                <a:gd name="connsiteY0" fmla="*/ 501301 h 501300"/>
                <a:gd name="connsiteX1" fmla="*/ 280321 w 393667"/>
                <a:gd name="connsiteY1" fmla="*/ 490633 h 501300"/>
                <a:gd name="connsiteX2" fmla="*/ 282892 w 393667"/>
                <a:gd name="connsiteY2" fmla="*/ 469297 h 501300"/>
                <a:gd name="connsiteX3" fmla="*/ 307848 w 393667"/>
                <a:gd name="connsiteY3" fmla="*/ 476726 h 501300"/>
                <a:gd name="connsiteX4" fmla="*/ 336423 w 393667"/>
                <a:gd name="connsiteY4" fmla="*/ 419576 h 501300"/>
                <a:gd name="connsiteX5" fmla="*/ 365093 w 393667"/>
                <a:gd name="connsiteY5" fmla="*/ 362426 h 501300"/>
                <a:gd name="connsiteX6" fmla="*/ 376714 w 393667"/>
                <a:gd name="connsiteY6" fmla="*/ 337947 h 501300"/>
                <a:gd name="connsiteX7" fmla="*/ 393668 w 393667"/>
                <a:gd name="connsiteY7" fmla="*/ 305371 h 501300"/>
                <a:gd name="connsiteX8" fmla="*/ 381952 w 393667"/>
                <a:gd name="connsiteY8" fmla="*/ 295275 h 501300"/>
                <a:gd name="connsiteX9" fmla="*/ 366522 w 393667"/>
                <a:gd name="connsiteY9" fmla="*/ 280321 h 501300"/>
                <a:gd name="connsiteX10" fmla="*/ 355378 w 393667"/>
                <a:gd name="connsiteY10" fmla="*/ 265938 h 501300"/>
                <a:gd name="connsiteX11" fmla="*/ 353282 w 393667"/>
                <a:gd name="connsiteY11" fmla="*/ 248412 h 501300"/>
                <a:gd name="connsiteX12" fmla="*/ 342138 w 393667"/>
                <a:gd name="connsiteY12" fmla="*/ 234029 h 501300"/>
                <a:gd name="connsiteX13" fmla="*/ 335756 w 393667"/>
                <a:gd name="connsiteY13" fmla="*/ 215932 h 501300"/>
                <a:gd name="connsiteX14" fmla="*/ 314515 w 393667"/>
                <a:gd name="connsiteY14" fmla="*/ 213265 h 501300"/>
                <a:gd name="connsiteX15" fmla="*/ 303371 w 393667"/>
                <a:gd name="connsiteY15" fmla="*/ 198882 h 501300"/>
                <a:gd name="connsiteX16" fmla="*/ 287941 w 393667"/>
                <a:gd name="connsiteY16" fmla="*/ 184023 h 501300"/>
                <a:gd name="connsiteX17" fmla="*/ 272605 w 393667"/>
                <a:gd name="connsiteY17" fmla="*/ 169164 h 501300"/>
                <a:gd name="connsiteX18" fmla="*/ 287369 w 393667"/>
                <a:gd name="connsiteY18" fmla="*/ 153638 h 501300"/>
                <a:gd name="connsiteX19" fmla="*/ 301752 w 393667"/>
                <a:gd name="connsiteY19" fmla="*/ 142399 h 501300"/>
                <a:gd name="connsiteX20" fmla="*/ 308610 w 393667"/>
                <a:gd name="connsiteY20" fmla="*/ 121634 h 501300"/>
                <a:gd name="connsiteX21" fmla="*/ 318706 w 393667"/>
                <a:gd name="connsiteY21" fmla="*/ 109823 h 501300"/>
                <a:gd name="connsiteX22" fmla="*/ 333470 w 393667"/>
                <a:gd name="connsiteY22" fmla="*/ 94393 h 501300"/>
                <a:gd name="connsiteX23" fmla="*/ 344138 w 393667"/>
                <a:gd name="connsiteY23" fmla="*/ 78295 h 501300"/>
                <a:gd name="connsiteX24" fmla="*/ 355187 w 393667"/>
                <a:gd name="connsiteY24" fmla="*/ 58102 h 501300"/>
                <a:gd name="connsiteX25" fmla="*/ 370046 w 393667"/>
                <a:gd name="connsiteY25" fmla="*/ 42577 h 501300"/>
                <a:gd name="connsiteX26" fmla="*/ 367951 w 393667"/>
                <a:gd name="connsiteY26" fmla="*/ 24955 h 501300"/>
                <a:gd name="connsiteX27" fmla="*/ 356806 w 393667"/>
                <a:gd name="connsiteY27" fmla="*/ 10573 h 501300"/>
                <a:gd name="connsiteX28" fmla="*/ 340804 w 393667"/>
                <a:gd name="connsiteY28" fmla="*/ 0 h 501300"/>
                <a:gd name="connsiteX29" fmla="*/ 326517 w 393667"/>
                <a:gd name="connsiteY29" fmla="*/ 11239 h 501300"/>
                <a:gd name="connsiteX30" fmla="*/ 308514 w 393667"/>
                <a:gd name="connsiteY30" fmla="*/ 17621 h 501300"/>
                <a:gd name="connsiteX31" fmla="*/ 290513 w 393667"/>
                <a:gd name="connsiteY31" fmla="*/ 24098 h 501300"/>
                <a:gd name="connsiteX32" fmla="*/ 276130 w 393667"/>
                <a:gd name="connsiteY32" fmla="*/ 35338 h 501300"/>
                <a:gd name="connsiteX33" fmla="*/ 266129 w 393667"/>
                <a:gd name="connsiteY33" fmla="*/ 47053 h 501300"/>
                <a:gd name="connsiteX34" fmla="*/ 239553 w 393667"/>
                <a:gd name="connsiteY34" fmla="*/ 52483 h 501300"/>
                <a:gd name="connsiteX35" fmla="*/ 225266 w 393667"/>
                <a:gd name="connsiteY35" fmla="*/ 63627 h 501300"/>
                <a:gd name="connsiteX36" fmla="*/ 210407 w 393667"/>
                <a:gd name="connsiteY36" fmla="*/ 79153 h 501300"/>
                <a:gd name="connsiteX37" fmla="*/ 196119 w 393667"/>
                <a:gd name="connsiteY37" fmla="*/ 90392 h 501300"/>
                <a:gd name="connsiteX38" fmla="*/ 181832 w 393667"/>
                <a:gd name="connsiteY38" fmla="*/ 101632 h 501300"/>
                <a:gd name="connsiteX39" fmla="*/ 167449 w 393667"/>
                <a:gd name="connsiteY39" fmla="*/ 112871 h 501300"/>
                <a:gd name="connsiteX40" fmla="*/ 148399 w 393667"/>
                <a:gd name="connsiteY40" fmla="*/ 127825 h 501300"/>
                <a:gd name="connsiteX41" fmla="*/ 110680 w 393667"/>
                <a:gd name="connsiteY41" fmla="*/ 118872 h 501300"/>
                <a:gd name="connsiteX42" fmla="*/ 95345 w 393667"/>
                <a:gd name="connsiteY42" fmla="*/ 103918 h 501300"/>
                <a:gd name="connsiteX43" fmla="*/ 72009 w 393667"/>
                <a:gd name="connsiteY43" fmla="*/ 118396 h 501300"/>
                <a:gd name="connsiteX44" fmla="*/ 52864 w 393667"/>
                <a:gd name="connsiteY44" fmla="*/ 133350 h 501300"/>
                <a:gd name="connsiteX45" fmla="*/ 34861 w 393667"/>
                <a:gd name="connsiteY45" fmla="*/ 139827 h 501300"/>
                <a:gd name="connsiteX46" fmla="*/ 35433 w 393667"/>
                <a:gd name="connsiteY46" fmla="*/ 170212 h 501300"/>
                <a:gd name="connsiteX47" fmla="*/ 26479 w 393667"/>
                <a:gd name="connsiteY47" fmla="*/ 208026 h 501300"/>
                <a:gd name="connsiteX48" fmla="*/ 23813 w 393667"/>
                <a:gd name="connsiteY48" fmla="*/ 229362 h 501300"/>
                <a:gd name="connsiteX49" fmla="*/ 15335 w 393667"/>
                <a:gd name="connsiteY49" fmla="*/ 262985 h 501300"/>
                <a:gd name="connsiteX50" fmla="*/ 1619 w 393667"/>
                <a:gd name="connsiteY50" fmla="*/ 304610 h 501300"/>
                <a:gd name="connsiteX51" fmla="*/ 0 w 393667"/>
                <a:gd name="connsiteY51" fmla="*/ 317373 h 501300"/>
                <a:gd name="connsiteX52" fmla="*/ 22288 w 393667"/>
                <a:gd name="connsiteY52" fmla="*/ 311468 h 501300"/>
                <a:gd name="connsiteX53" fmla="*/ 55721 w 393667"/>
                <a:gd name="connsiteY53" fmla="*/ 319945 h 501300"/>
                <a:gd name="connsiteX54" fmla="*/ 75342 w 393667"/>
                <a:gd name="connsiteY54" fmla="*/ 335375 h 501300"/>
                <a:gd name="connsiteX55" fmla="*/ 86010 w 393667"/>
                <a:gd name="connsiteY55" fmla="*/ 354044 h 501300"/>
                <a:gd name="connsiteX56" fmla="*/ 75438 w 393667"/>
                <a:gd name="connsiteY56" fmla="*/ 370046 h 501300"/>
                <a:gd name="connsiteX57" fmla="*/ 91821 w 393667"/>
                <a:gd name="connsiteY57" fmla="*/ 376428 h 501300"/>
                <a:gd name="connsiteX58" fmla="*/ 103537 w 393667"/>
                <a:gd name="connsiteY58" fmla="*/ 386525 h 501300"/>
                <a:gd name="connsiteX59" fmla="*/ 114205 w 393667"/>
                <a:gd name="connsiteY59" fmla="*/ 405098 h 501300"/>
                <a:gd name="connsiteX60" fmla="*/ 116300 w 393667"/>
                <a:gd name="connsiteY60" fmla="*/ 422719 h 501300"/>
                <a:gd name="connsiteX61" fmla="*/ 128016 w 393667"/>
                <a:gd name="connsiteY61" fmla="*/ 432816 h 501300"/>
                <a:gd name="connsiteX62" fmla="*/ 143923 w 393667"/>
                <a:gd name="connsiteY62" fmla="*/ 443484 h 501300"/>
                <a:gd name="connsiteX63" fmla="*/ 164116 w 393667"/>
                <a:gd name="connsiteY63" fmla="*/ 454628 h 501300"/>
                <a:gd name="connsiteX64" fmla="*/ 182118 w 393667"/>
                <a:gd name="connsiteY64" fmla="*/ 448151 h 501300"/>
                <a:gd name="connsiteX65" fmla="*/ 198596 w 393667"/>
                <a:gd name="connsiteY65" fmla="*/ 454533 h 501300"/>
                <a:gd name="connsiteX66" fmla="*/ 204406 w 393667"/>
                <a:gd name="connsiteY66" fmla="*/ 476917 h 501300"/>
                <a:gd name="connsiteX67" fmla="*/ 210788 w 393667"/>
                <a:gd name="connsiteY67" fmla="*/ 495014 h 501300"/>
                <a:gd name="connsiteX68" fmla="*/ 232505 w 393667"/>
                <a:gd name="connsiteY68" fmla="*/ 493395 h 501300"/>
                <a:gd name="connsiteX69" fmla="*/ 258032 w 393667"/>
                <a:gd name="connsiteY69" fmla="*/ 496538 h 501300"/>
                <a:gd name="connsiteX70" fmla="*/ 261747 w 393667"/>
                <a:gd name="connsiteY70" fmla="*/ 501301 h 501300"/>
                <a:gd name="connsiteX71" fmla="*/ 261747 w 393667"/>
                <a:gd name="connsiteY71" fmla="*/ 501301 h 501300"/>
                <a:gd name="connsiteX72" fmla="*/ 261747 w 393667"/>
                <a:gd name="connsiteY72" fmla="*/ 501301 h 50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3667" h="501300">
                  <a:moveTo>
                    <a:pt x="261747" y="501301"/>
                  </a:moveTo>
                  <a:lnTo>
                    <a:pt x="280321" y="490633"/>
                  </a:lnTo>
                  <a:lnTo>
                    <a:pt x="282892" y="469297"/>
                  </a:lnTo>
                  <a:lnTo>
                    <a:pt x="307848" y="476726"/>
                  </a:lnTo>
                  <a:lnTo>
                    <a:pt x="336423" y="419576"/>
                  </a:lnTo>
                  <a:lnTo>
                    <a:pt x="365093" y="362426"/>
                  </a:lnTo>
                  <a:lnTo>
                    <a:pt x="376714" y="337947"/>
                  </a:lnTo>
                  <a:lnTo>
                    <a:pt x="393668" y="305371"/>
                  </a:lnTo>
                  <a:lnTo>
                    <a:pt x="381952" y="295275"/>
                  </a:lnTo>
                  <a:lnTo>
                    <a:pt x="366522" y="280321"/>
                  </a:lnTo>
                  <a:lnTo>
                    <a:pt x="355378" y="265938"/>
                  </a:lnTo>
                  <a:lnTo>
                    <a:pt x="353282" y="248412"/>
                  </a:lnTo>
                  <a:lnTo>
                    <a:pt x="342138" y="234029"/>
                  </a:lnTo>
                  <a:lnTo>
                    <a:pt x="335756" y="215932"/>
                  </a:lnTo>
                  <a:lnTo>
                    <a:pt x="314515" y="213265"/>
                  </a:lnTo>
                  <a:lnTo>
                    <a:pt x="303371" y="198882"/>
                  </a:lnTo>
                  <a:lnTo>
                    <a:pt x="287941" y="184023"/>
                  </a:lnTo>
                  <a:lnTo>
                    <a:pt x="272605" y="169164"/>
                  </a:lnTo>
                  <a:lnTo>
                    <a:pt x="287369" y="153638"/>
                  </a:lnTo>
                  <a:lnTo>
                    <a:pt x="301752" y="142399"/>
                  </a:lnTo>
                  <a:lnTo>
                    <a:pt x="308610" y="121634"/>
                  </a:lnTo>
                  <a:lnTo>
                    <a:pt x="318706" y="109823"/>
                  </a:lnTo>
                  <a:lnTo>
                    <a:pt x="333470" y="94393"/>
                  </a:lnTo>
                  <a:lnTo>
                    <a:pt x="344138" y="78295"/>
                  </a:lnTo>
                  <a:lnTo>
                    <a:pt x="355187" y="58102"/>
                  </a:lnTo>
                  <a:lnTo>
                    <a:pt x="370046" y="42577"/>
                  </a:lnTo>
                  <a:lnTo>
                    <a:pt x="367951" y="24955"/>
                  </a:lnTo>
                  <a:lnTo>
                    <a:pt x="356806" y="10573"/>
                  </a:lnTo>
                  <a:lnTo>
                    <a:pt x="340804" y="0"/>
                  </a:lnTo>
                  <a:lnTo>
                    <a:pt x="326517" y="11239"/>
                  </a:lnTo>
                  <a:lnTo>
                    <a:pt x="308514" y="17621"/>
                  </a:lnTo>
                  <a:lnTo>
                    <a:pt x="290513" y="24098"/>
                  </a:lnTo>
                  <a:lnTo>
                    <a:pt x="276130" y="35338"/>
                  </a:lnTo>
                  <a:lnTo>
                    <a:pt x="266129" y="47053"/>
                  </a:lnTo>
                  <a:lnTo>
                    <a:pt x="239553" y="52483"/>
                  </a:lnTo>
                  <a:lnTo>
                    <a:pt x="225266" y="63627"/>
                  </a:lnTo>
                  <a:lnTo>
                    <a:pt x="210407" y="79153"/>
                  </a:lnTo>
                  <a:lnTo>
                    <a:pt x="196119" y="90392"/>
                  </a:lnTo>
                  <a:lnTo>
                    <a:pt x="181832" y="101632"/>
                  </a:lnTo>
                  <a:lnTo>
                    <a:pt x="167449" y="112871"/>
                  </a:lnTo>
                  <a:lnTo>
                    <a:pt x="148399" y="127825"/>
                  </a:lnTo>
                  <a:lnTo>
                    <a:pt x="110680" y="118872"/>
                  </a:lnTo>
                  <a:lnTo>
                    <a:pt x="95345" y="103918"/>
                  </a:lnTo>
                  <a:lnTo>
                    <a:pt x="72009" y="118396"/>
                  </a:lnTo>
                  <a:lnTo>
                    <a:pt x="52864" y="133350"/>
                  </a:lnTo>
                  <a:lnTo>
                    <a:pt x="34861" y="139827"/>
                  </a:lnTo>
                  <a:lnTo>
                    <a:pt x="35433" y="170212"/>
                  </a:lnTo>
                  <a:lnTo>
                    <a:pt x="26479" y="208026"/>
                  </a:lnTo>
                  <a:lnTo>
                    <a:pt x="23813" y="229362"/>
                  </a:lnTo>
                  <a:lnTo>
                    <a:pt x="15335" y="262985"/>
                  </a:lnTo>
                  <a:lnTo>
                    <a:pt x="1619" y="304610"/>
                  </a:lnTo>
                  <a:lnTo>
                    <a:pt x="0" y="317373"/>
                  </a:lnTo>
                  <a:lnTo>
                    <a:pt x="22288" y="311468"/>
                  </a:lnTo>
                  <a:lnTo>
                    <a:pt x="55721" y="319945"/>
                  </a:lnTo>
                  <a:lnTo>
                    <a:pt x="75342" y="335375"/>
                  </a:lnTo>
                  <a:lnTo>
                    <a:pt x="86010" y="354044"/>
                  </a:lnTo>
                  <a:lnTo>
                    <a:pt x="75438" y="370046"/>
                  </a:lnTo>
                  <a:lnTo>
                    <a:pt x="91821" y="376428"/>
                  </a:lnTo>
                  <a:lnTo>
                    <a:pt x="103537" y="386525"/>
                  </a:lnTo>
                  <a:lnTo>
                    <a:pt x="114205" y="405098"/>
                  </a:lnTo>
                  <a:lnTo>
                    <a:pt x="116300" y="422719"/>
                  </a:lnTo>
                  <a:lnTo>
                    <a:pt x="128016" y="432816"/>
                  </a:lnTo>
                  <a:lnTo>
                    <a:pt x="143923" y="443484"/>
                  </a:lnTo>
                  <a:lnTo>
                    <a:pt x="164116" y="454628"/>
                  </a:lnTo>
                  <a:lnTo>
                    <a:pt x="182118" y="448151"/>
                  </a:lnTo>
                  <a:lnTo>
                    <a:pt x="198596" y="454533"/>
                  </a:lnTo>
                  <a:lnTo>
                    <a:pt x="204406" y="476917"/>
                  </a:lnTo>
                  <a:lnTo>
                    <a:pt x="210788" y="495014"/>
                  </a:lnTo>
                  <a:lnTo>
                    <a:pt x="232505" y="493395"/>
                  </a:lnTo>
                  <a:lnTo>
                    <a:pt x="258032" y="496538"/>
                  </a:lnTo>
                  <a:lnTo>
                    <a:pt x="261747" y="501301"/>
                  </a:lnTo>
                  <a:lnTo>
                    <a:pt x="261747" y="501301"/>
                  </a:lnTo>
                  <a:lnTo>
                    <a:pt x="261747" y="5013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DC49B4CB-CC90-1706-34C0-CB32CEF3E103}"/>
                </a:ext>
              </a:extLst>
            </p:cNvPr>
            <p:cNvSpPr/>
            <p:nvPr/>
          </p:nvSpPr>
          <p:spPr>
            <a:xfrm>
              <a:off x="6655662" y="148888"/>
              <a:ext cx="1031044" cy="565885"/>
            </a:xfrm>
            <a:custGeom>
              <a:avLst/>
              <a:gdLst>
                <a:gd name="connsiteX0" fmla="*/ 328327 w 612267"/>
                <a:gd name="connsiteY0" fmla="*/ 336042 h 336041"/>
                <a:gd name="connsiteX1" fmla="*/ 350711 w 612267"/>
                <a:gd name="connsiteY1" fmla="*/ 330137 h 336041"/>
                <a:gd name="connsiteX2" fmla="*/ 374142 w 612267"/>
                <a:gd name="connsiteY2" fmla="*/ 315754 h 336041"/>
                <a:gd name="connsiteX3" fmla="*/ 388525 w 612267"/>
                <a:gd name="connsiteY3" fmla="*/ 304514 h 336041"/>
                <a:gd name="connsiteX4" fmla="*/ 403479 w 612267"/>
                <a:gd name="connsiteY4" fmla="*/ 289084 h 336041"/>
                <a:gd name="connsiteX5" fmla="*/ 421577 w 612267"/>
                <a:gd name="connsiteY5" fmla="*/ 282702 h 336041"/>
                <a:gd name="connsiteX6" fmla="*/ 432816 w 612267"/>
                <a:gd name="connsiteY6" fmla="*/ 296990 h 336041"/>
                <a:gd name="connsiteX7" fmla="*/ 448246 w 612267"/>
                <a:gd name="connsiteY7" fmla="*/ 311944 h 336041"/>
                <a:gd name="connsiteX8" fmla="*/ 458914 w 612267"/>
                <a:gd name="connsiteY8" fmla="*/ 295942 h 336041"/>
                <a:gd name="connsiteX9" fmla="*/ 473297 w 612267"/>
                <a:gd name="connsiteY9" fmla="*/ 284702 h 336041"/>
                <a:gd name="connsiteX10" fmla="*/ 488728 w 612267"/>
                <a:gd name="connsiteY10" fmla="*/ 299561 h 336041"/>
                <a:gd name="connsiteX11" fmla="*/ 487109 w 612267"/>
                <a:gd name="connsiteY11" fmla="*/ 277749 h 336041"/>
                <a:gd name="connsiteX12" fmla="*/ 509016 w 612267"/>
                <a:gd name="connsiteY12" fmla="*/ 276130 h 336041"/>
                <a:gd name="connsiteX13" fmla="*/ 520732 w 612267"/>
                <a:gd name="connsiteY13" fmla="*/ 286226 h 336041"/>
                <a:gd name="connsiteX14" fmla="*/ 534543 w 612267"/>
                <a:gd name="connsiteY14" fmla="*/ 279273 h 336041"/>
                <a:gd name="connsiteX15" fmla="*/ 523399 w 612267"/>
                <a:gd name="connsiteY15" fmla="*/ 264986 h 336041"/>
                <a:gd name="connsiteX16" fmla="*/ 525494 w 612267"/>
                <a:gd name="connsiteY16" fmla="*/ 247936 h 336041"/>
                <a:gd name="connsiteX17" fmla="*/ 544639 w 612267"/>
                <a:gd name="connsiteY17" fmla="*/ 232981 h 336041"/>
                <a:gd name="connsiteX18" fmla="*/ 562737 w 612267"/>
                <a:gd name="connsiteY18" fmla="*/ 226504 h 336041"/>
                <a:gd name="connsiteX19" fmla="*/ 580358 w 612267"/>
                <a:gd name="connsiteY19" fmla="*/ 224409 h 336041"/>
                <a:gd name="connsiteX20" fmla="*/ 596837 w 612267"/>
                <a:gd name="connsiteY20" fmla="*/ 230791 h 336041"/>
                <a:gd name="connsiteX21" fmla="*/ 603790 w 612267"/>
                <a:gd name="connsiteY21" fmla="*/ 210026 h 336041"/>
                <a:gd name="connsiteX22" fmla="*/ 612267 w 612267"/>
                <a:gd name="connsiteY22" fmla="*/ 176403 h 336041"/>
                <a:gd name="connsiteX23" fmla="*/ 598265 w 612267"/>
                <a:gd name="connsiteY23" fmla="*/ 114109 h 336041"/>
                <a:gd name="connsiteX24" fmla="*/ 584931 w 612267"/>
                <a:gd name="connsiteY24" fmla="*/ 82201 h 336041"/>
                <a:gd name="connsiteX25" fmla="*/ 559213 w 612267"/>
                <a:gd name="connsiteY25" fmla="*/ 44482 h 336041"/>
                <a:gd name="connsiteX26" fmla="*/ 507968 w 612267"/>
                <a:gd name="connsiteY26" fmla="*/ 3524 h 336041"/>
                <a:gd name="connsiteX27" fmla="*/ 486156 w 612267"/>
                <a:gd name="connsiteY27" fmla="*/ 5144 h 336041"/>
                <a:gd name="connsiteX28" fmla="*/ 365093 w 612267"/>
                <a:gd name="connsiteY28" fmla="*/ 3239 h 336041"/>
                <a:gd name="connsiteX29" fmla="*/ 339566 w 612267"/>
                <a:gd name="connsiteY29" fmla="*/ 0 h 336041"/>
                <a:gd name="connsiteX30" fmla="*/ 313373 w 612267"/>
                <a:gd name="connsiteY30" fmla="*/ 1143 h 336041"/>
                <a:gd name="connsiteX31" fmla="*/ 297466 w 612267"/>
                <a:gd name="connsiteY31" fmla="*/ 25146 h 336041"/>
                <a:gd name="connsiteX32" fmla="*/ 55912 w 612267"/>
                <a:gd name="connsiteY32" fmla="*/ 16955 h 336041"/>
                <a:gd name="connsiteX33" fmla="*/ 0 w 612267"/>
                <a:gd name="connsiteY33" fmla="*/ 14383 h 336041"/>
                <a:gd name="connsiteX34" fmla="*/ 5905 w 612267"/>
                <a:gd name="connsiteY34" fmla="*/ 36671 h 336041"/>
                <a:gd name="connsiteX35" fmla="*/ 11811 w 612267"/>
                <a:gd name="connsiteY35" fmla="*/ 59055 h 336041"/>
                <a:gd name="connsiteX36" fmla="*/ 53530 w 612267"/>
                <a:gd name="connsiteY36" fmla="*/ 176689 h 336041"/>
                <a:gd name="connsiteX37" fmla="*/ 59436 w 612267"/>
                <a:gd name="connsiteY37" fmla="*/ 199073 h 336041"/>
                <a:gd name="connsiteX38" fmla="*/ 65913 w 612267"/>
                <a:gd name="connsiteY38" fmla="*/ 217170 h 336041"/>
                <a:gd name="connsiteX39" fmla="*/ 87725 w 612267"/>
                <a:gd name="connsiteY39" fmla="*/ 215551 h 336041"/>
                <a:gd name="connsiteX40" fmla="*/ 103727 w 612267"/>
                <a:gd name="connsiteY40" fmla="*/ 226124 h 336041"/>
                <a:gd name="connsiteX41" fmla="*/ 118110 w 612267"/>
                <a:gd name="connsiteY41" fmla="*/ 214979 h 336041"/>
                <a:gd name="connsiteX42" fmla="*/ 135160 w 612267"/>
                <a:gd name="connsiteY42" fmla="*/ 217075 h 336041"/>
                <a:gd name="connsiteX43" fmla="*/ 151733 w 612267"/>
                <a:gd name="connsiteY43" fmla="*/ 223361 h 336041"/>
                <a:gd name="connsiteX44" fmla="*/ 184214 w 612267"/>
                <a:gd name="connsiteY44" fmla="*/ 205740 h 336041"/>
                <a:gd name="connsiteX45" fmla="*/ 185357 w 612267"/>
                <a:gd name="connsiteY45" fmla="*/ 231839 h 336041"/>
                <a:gd name="connsiteX46" fmla="*/ 201835 w 612267"/>
                <a:gd name="connsiteY46" fmla="*/ 238220 h 336041"/>
                <a:gd name="connsiteX47" fmla="*/ 221647 w 612267"/>
                <a:gd name="connsiteY47" fmla="*/ 253651 h 336041"/>
                <a:gd name="connsiteX48" fmla="*/ 228029 w 612267"/>
                <a:gd name="connsiteY48" fmla="*/ 271748 h 336041"/>
                <a:gd name="connsiteX49" fmla="*/ 247269 w 612267"/>
                <a:gd name="connsiteY49" fmla="*/ 291465 h 336041"/>
                <a:gd name="connsiteX50" fmla="*/ 245173 w 612267"/>
                <a:gd name="connsiteY50" fmla="*/ 308515 h 336041"/>
                <a:gd name="connsiteX51" fmla="*/ 269177 w 612267"/>
                <a:gd name="connsiteY51" fmla="*/ 324422 h 336041"/>
                <a:gd name="connsiteX52" fmla="*/ 285655 w 612267"/>
                <a:gd name="connsiteY52" fmla="*/ 296132 h 336041"/>
                <a:gd name="connsiteX53" fmla="*/ 305943 w 612267"/>
                <a:gd name="connsiteY53" fmla="*/ 307276 h 336041"/>
                <a:gd name="connsiteX54" fmla="*/ 321945 w 612267"/>
                <a:gd name="connsiteY54" fmla="*/ 317945 h 336041"/>
                <a:gd name="connsiteX55" fmla="*/ 328327 w 612267"/>
                <a:gd name="connsiteY55" fmla="*/ 336042 h 336041"/>
                <a:gd name="connsiteX56" fmla="*/ 328327 w 612267"/>
                <a:gd name="connsiteY56" fmla="*/ 336042 h 336041"/>
                <a:gd name="connsiteX57" fmla="*/ 328327 w 612267"/>
                <a:gd name="connsiteY57" fmla="*/ 336042 h 3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12267" h="336041">
                  <a:moveTo>
                    <a:pt x="328327" y="336042"/>
                  </a:moveTo>
                  <a:lnTo>
                    <a:pt x="350711" y="330137"/>
                  </a:lnTo>
                  <a:lnTo>
                    <a:pt x="374142" y="315754"/>
                  </a:lnTo>
                  <a:lnTo>
                    <a:pt x="388525" y="304514"/>
                  </a:lnTo>
                  <a:lnTo>
                    <a:pt x="403479" y="289084"/>
                  </a:lnTo>
                  <a:lnTo>
                    <a:pt x="421577" y="282702"/>
                  </a:lnTo>
                  <a:lnTo>
                    <a:pt x="432816" y="296990"/>
                  </a:lnTo>
                  <a:lnTo>
                    <a:pt x="448246" y="311944"/>
                  </a:lnTo>
                  <a:lnTo>
                    <a:pt x="458914" y="295942"/>
                  </a:lnTo>
                  <a:lnTo>
                    <a:pt x="473297" y="284702"/>
                  </a:lnTo>
                  <a:lnTo>
                    <a:pt x="488728" y="299561"/>
                  </a:lnTo>
                  <a:lnTo>
                    <a:pt x="487109" y="277749"/>
                  </a:lnTo>
                  <a:lnTo>
                    <a:pt x="509016" y="276130"/>
                  </a:lnTo>
                  <a:lnTo>
                    <a:pt x="520732" y="286226"/>
                  </a:lnTo>
                  <a:lnTo>
                    <a:pt x="534543" y="279273"/>
                  </a:lnTo>
                  <a:lnTo>
                    <a:pt x="523399" y="264986"/>
                  </a:lnTo>
                  <a:lnTo>
                    <a:pt x="525494" y="247936"/>
                  </a:lnTo>
                  <a:lnTo>
                    <a:pt x="544639" y="232981"/>
                  </a:lnTo>
                  <a:lnTo>
                    <a:pt x="562737" y="226504"/>
                  </a:lnTo>
                  <a:lnTo>
                    <a:pt x="580358" y="224409"/>
                  </a:lnTo>
                  <a:lnTo>
                    <a:pt x="596837" y="230791"/>
                  </a:lnTo>
                  <a:lnTo>
                    <a:pt x="603790" y="210026"/>
                  </a:lnTo>
                  <a:lnTo>
                    <a:pt x="612267" y="176403"/>
                  </a:lnTo>
                  <a:lnTo>
                    <a:pt x="598265" y="114109"/>
                  </a:lnTo>
                  <a:lnTo>
                    <a:pt x="584931" y="82201"/>
                  </a:lnTo>
                  <a:lnTo>
                    <a:pt x="559213" y="44482"/>
                  </a:lnTo>
                  <a:lnTo>
                    <a:pt x="507968" y="3524"/>
                  </a:lnTo>
                  <a:lnTo>
                    <a:pt x="486156" y="5144"/>
                  </a:lnTo>
                  <a:lnTo>
                    <a:pt x="365093" y="3239"/>
                  </a:lnTo>
                  <a:lnTo>
                    <a:pt x="339566" y="0"/>
                  </a:lnTo>
                  <a:lnTo>
                    <a:pt x="313373" y="1143"/>
                  </a:lnTo>
                  <a:lnTo>
                    <a:pt x="297466" y="25146"/>
                  </a:lnTo>
                  <a:lnTo>
                    <a:pt x="55912" y="16955"/>
                  </a:lnTo>
                  <a:lnTo>
                    <a:pt x="0" y="14383"/>
                  </a:lnTo>
                  <a:lnTo>
                    <a:pt x="5905" y="36671"/>
                  </a:lnTo>
                  <a:lnTo>
                    <a:pt x="11811" y="59055"/>
                  </a:lnTo>
                  <a:lnTo>
                    <a:pt x="53530" y="176689"/>
                  </a:lnTo>
                  <a:lnTo>
                    <a:pt x="59436" y="199073"/>
                  </a:lnTo>
                  <a:lnTo>
                    <a:pt x="65913" y="217170"/>
                  </a:lnTo>
                  <a:lnTo>
                    <a:pt x="87725" y="215551"/>
                  </a:lnTo>
                  <a:lnTo>
                    <a:pt x="103727" y="226124"/>
                  </a:lnTo>
                  <a:lnTo>
                    <a:pt x="118110" y="214979"/>
                  </a:lnTo>
                  <a:lnTo>
                    <a:pt x="135160" y="217075"/>
                  </a:lnTo>
                  <a:lnTo>
                    <a:pt x="151733" y="223361"/>
                  </a:lnTo>
                  <a:lnTo>
                    <a:pt x="184214" y="205740"/>
                  </a:lnTo>
                  <a:lnTo>
                    <a:pt x="185357" y="231839"/>
                  </a:lnTo>
                  <a:lnTo>
                    <a:pt x="201835" y="238220"/>
                  </a:lnTo>
                  <a:lnTo>
                    <a:pt x="221647" y="253651"/>
                  </a:lnTo>
                  <a:lnTo>
                    <a:pt x="228029" y="271748"/>
                  </a:lnTo>
                  <a:lnTo>
                    <a:pt x="247269" y="291465"/>
                  </a:lnTo>
                  <a:lnTo>
                    <a:pt x="245173" y="308515"/>
                  </a:lnTo>
                  <a:lnTo>
                    <a:pt x="269177" y="324422"/>
                  </a:lnTo>
                  <a:lnTo>
                    <a:pt x="285655" y="296132"/>
                  </a:lnTo>
                  <a:lnTo>
                    <a:pt x="305943" y="307276"/>
                  </a:lnTo>
                  <a:lnTo>
                    <a:pt x="321945" y="317945"/>
                  </a:lnTo>
                  <a:lnTo>
                    <a:pt x="328327" y="336042"/>
                  </a:lnTo>
                  <a:lnTo>
                    <a:pt x="328327" y="336042"/>
                  </a:lnTo>
                  <a:lnTo>
                    <a:pt x="328327" y="3360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B5238D62-350F-EDE3-9FD9-FEEE83247210}"/>
                </a:ext>
              </a:extLst>
            </p:cNvPr>
            <p:cNvSpPr/>
            <p:nvPr/>
          </p:nvSpPr>
          <p:spPr>
            <a:xfrm>
              <a:off x="7094353" y="525826"/>
              <a:ext cx="778575" cy="722435"/>
            </a:xfrm>
            <a:custGeom>
              <a:avLst/>
              <a:gdLst>
                <a:gd name="connsiteX0" fmla="*/ 64484 w 462343"/>
                <a:gd name="connsiteY0" fmla="*/ 429006 h 429005"/>
                <a:gd name="connsiteX1" fmla="*/ 59150 w 462343"/>
                <a:gd name="connsiteY1" fmla="*/ 402431 h 429005"/>
                <a:gd name="connsiteX2" fmla="*/ 52673 w 462343"/>
                <a:gd name="connsiteY2" fmla="*/ 384334 h 429005"/>
                <a:gd name="connsiteX3" fmla="*/ 71818 w 462343"/>
                <a:gd name="connsiteY3" fmla="*/ 369380 h 429005"/>
                <a:gd name="connsiteX4" fmla="*/ 82486 w 462343"/>
                <a:gd name="connsiteY4" fmla="*/ 387953 h 429005"/>
                <a:gd name="connsiteX5" fmla="*/ 76105 w 462343"/>
                <a:gd name="connsiteY5" fmla="*/ 404527 h 429005"/>
                <a:gd name="connsiteX6" fmla="*/ 102203 w 462343"/>
                <a:gd name="connsiteY6" fmla="*/ 403384 h 429005"/>
                <a:gd name="connsiteX7" fmla="*/ 104775 w 462343"/>
                <a:gd name="connsiteY7" fmla="*/ 382143 h 429005"/>
                <a:gd name="connsiteX8" fmla="*/ 89345 w 462343"/>
                <a:gd name="connsiteY8" fmla="*/ 367189 h 429005"/>
                <a:gd name="connsiteX9" fmla="*/ 91440 w 462343"/>
                <a:gd name="connsiteY9" fmla="*/ 350139 h 429005"/>
                <a:gd name="connsiteX10" fmla="*/ 112776 w 462343"/>
                <a:gd name="connsiteY10" fmla="*/ 352806 h 429005"/>
                <a:gd name="connsiteX11" fmla="*/ 119634 w 462343"/>
                <a:gd name="connsiteY11" fmla="*/ 366617 h 429005"/>
                <a:gd name="connsiteX12" fmla="*/ 130302 w 462343"/>
                <a:gd name="connsiteY12" fmla="*/ 350615 h 429005"/>
                <a:gd name="connsiteX13" fmla="*/ 128682 w 462343"/>
                <a:gd name="connsiteY13" fmla="*/ 328803 h 429005"/>
                <a:gd name="connsiteX14" fmla="*/ 145161 w 462343"/>
                <a:gd name="connsiteY14" fmla="*/ 335185 h 429005"/>
                <a:gd name="connsiteX15" fmla="*/ 147256 w 462343"/>
                <a:gd name="connsiteY15" fmla="*/ 318135 h 429005"/>
                <a:gd name="connsiteX16" fmla="*/ 169069 w 462343"/>
                <a:gd name="connsiteY16" fmla="*/ 316516 h 429005"/>
                <a:gd name="connsiteX17" fmla="*/ 162687 w 462343"/>
                <a:gd name="connsiteY17" fmla="*/ 298418 h 429005"/>
                <a:gd name="connsiteX18" fmla="*/ 179165 w 462343"/>
                <a:gd name="connsiteY18" fmla="*/ 304800 h 429005"/>
                <a:gd name="connsiteX19" fmla="*/ 190309 w 462343"/>
                <a:gd name="connsiteY19" fmla="*/ 319183 h 429005"/>
                <a:gd name="connsiteX20" fmla="*/ 208883 w 462343"/>
                <a:gd name="connsiteY20" fmla="*/ 308420 h 429005"/>
                <a:gd name="connsiteX21" fmla="*/ 224885 w 462343"/>
                <a:gd name="connsiteY21" fmla="*/ 319088 h 429005"/>
                <a:gd name="connsiteX22" fmla="*/ 241935 w 462343"/>
                <a:gd name="connsiteY22" fmla="*/ 321183 h 429005"/>
                <a:gd name="connsiteX23" fmla="*/ 260509 w 462343"/>
                <a:gd name="connsiteY23" fmla="*/ 310515 h 429005"/>
                <a:gd name="connsiteX24" fmla="*/ 258889 w 462343"/>
                <a:gd name="connsiteY24" fmla="*/ 288703 h 429005"/>
                <a:gd name="connsiteX25" fmla="*/ 280701 w 462343"/>
                <a:gd name="connsiteY25" fmla="*/ 287084 h 429005"/>
                <a:gd name="connsiteX26" fmla="*/ 279082 w 462343"/>
                <a:gd name="connsiteY26" fmla="*/ 265176 h 429005"/>
                <a:gd name="connsiteX27" fmla="*/ 292322 w 462343"/>
                <a:gd name="connsiteY27" fmla="*/ 262509 h 429005"/>
                <a:gd name="connsiteX28" fmla="*/ 310991 w 462343"/>
                <a:gd name="connsiteY28" fmla="*/ 251841 h 429005"/>
                <a:gd name="connsiteX29" fmla="*/ 304514 w 462343"/>
                <a:gd name="connsiteY29" fmla="*/ 233743 h 429005"/>
                <a:gd name="connsiteX30" fmla="*/ 315182 w 462343"/>
                <a:gd name="connsiteY30" fmla="*/ 217742 h 429005"/>
                <a:gd name="connsiteX31" fmla="*/ 333756 w 462343"/>
                <a:gd name="connsiteY31" fmla="*/ 207074 h 429005"/>
                <a:gd name="connsiteX32" fmla="*/ 348043 w 462343"/>
                <a:gd name="connsiteY32" fmla="*/ 195929 h 429005"/>
                <a:gd name="connsiteX33" fmla="*/ 358711 w 462343"/>
                <a:gd name="connsiteY33" fmla="*/ 179927 h 429005"/>
                <a:gd name="connsiteX34" fmla="*/ 381000 w 462343"/>
                <a:gd name="connsiteY34" fmla="*/ 174022 h 429005"/>
                <a:gd name="connsiteX35" fmla="*/ 391096 w 462343"/>
                <a:gd name="connsiteY35" fmla="*/ 162306 h 429005"/>
                <a:gd name="connsiteX36" fmla="*/ 406527 w 462343"/>
                <a:gd name="connsiteY36" fmla="*/ 177165 h 429005"/>
                <a:gd name="connsiteX37" fmla="*/ 418243 w 462343"/>
                <a:gd name="connsiteY37" fmla="*/ 187262 h 429005"/>
                <a:gd name="connsiteX38" fmla="*/ 438531 w 462343"/>
                <a:gd name="connsiteY38" fmla="*/ 198406 h 429005"/>
                <a:gd name="connsiteX39" fmla="*/ 444817 w 462343"/>
                <a:gd name="connsiteY39" fmla="*/ 181927 h 429005"/>
                <a:gd name="connsiteX40" fmla="*/ 459676 w 462343"/>
                <a:gd name="connsiteY40" fmla="*/ 166402 h 429005"/>
                <a:gd name="connsiteX41" fmla="*/ 462343 w 462343"/>
                <a:gd name="connsiteY41" fmla="*/ 145161 h 429005"/>
                <a:gd name="connsiteX42" fmla="*/ 447389 w 462343"/>
                <a:gd name="connsiteY42" fmla="*/ 126016 h 429005"/>
                <a:gd name="connsiteX43" fmla="*/ 460153 w 462343"/>
                <a:gd name="connsiteY43" fmla="*/ 92964 h 429005"/>
                <a:gd name="connsiteX44" fmla="*/ 450532 w 462343"/>
                <a:gd name="connsiteY44" fmla="*/ 65818 h 429005"/>
                <a:gd name="connsiteX45" fmla="*/ 434530 w 462343"/>
                <a:gd name="connsiteY45" fmla="*/ 55245 h 429005"/>
                <a:gd name="connsiteX46" fmla="*/ 448913 w 462343"/>
                <a:gd name="connsiteY46" fmla="*/ 44005 h 429005"/>
                <a:gd name="connsiteX47" fmla="*/ 428148 w 462343"/>
                <a:gd name="connsiteY47" fmla="*/ 37148 h 429005"/>
                <a:gd name="connsiteX48" fmla="*/ 412146 w 462343"/>
                <a:gd name="connsiteY48" fmla="*/ 26479 h 429005"/>
                <a:gd name="connsiteX49" fmla="*/ 396240 w 462343"/>
                <a:gd name="connsiteY49" fmla="*/ 15907 h 429005"/>
                <a:gd name="connsiteX50" fmla="*/ 372237 w 462343"/>
                <a:gd name="connsiteY50" fmla="*/ 0 h 429005"/>
                <a:gd name="connsiteX51" fmla="*/ 349377 w 462343"/>
                <a:gd name="connsiteY51" fmla="*/ 10097 h 429005"/>
                <a:gd name="connsiteX52" fmla="*/ 331375 w 462343"/>
                <a:gd name="connsiteY52" fmla="*/ 16574 h 429005"/>
                <a:gd name="connsiteX53" fmla="*/ 320135 w 462343"/>
                <a:gd name="connsiteY53" fmla="*/ 2191 h 429005"/>
                <a:gd name="connsiteX54" fmla="*/ 302609 w 462343"/>
                <a:gd name="connsiteY54" fmla="*/ 4381 h 429005"/>
                <a:gd name="connsiteX55" fmla="*/ 284512 w 462343"/>
                <a:gd name="connsiteY55" fmla="*/ 10763 h 429005"/>
                <a:gd name="connsiteX56" fmla="*/ 273367 w 462343"/>
                <a:gd name="connsiteY56" fmla="*/ 31051 h 429005"/>
                <a:gd name="connsiteX57" fmla="*/ 271272 w 462343"/>
                <a:gd name="connsiteY57" fmla="*/ 48006 h 429005"/>
                <a:gd name="connsiteX58" fmla="*/ 260699 w 462343"/>
                <a:gd name="connsiteY58" fmla="*/ 64008 h 429005"/>
                <a:gd name="connsiteX59" fmla="*/ 248983 w 462343"/>
                <a:gd name="connsiteY59" fmla="*/ 53912 h 429005"/>
                <a:gd name="connsiteX60" fmla="*/ 227171 w 462343"/>
                <a:gd name="connsiteY60" fmla="*/ 55531 h 429005"/>
                <a:gd name="connsiteX61" fmla="*/ 229362 w 462343"/>
                <a:gd name="connsiteY61" fmla="*/ 73152 h 429005"/>
                <a:gd name="connsiteX62" fmla="*/ 218122 w 462343"/>
                <a:gd name="connsiteY62" fmla="*/ 58769 h 429005"/>
                <a:gd name="connsiteX63" fmla="*/ 203263 w 462343"/>
                <a:gd name="connsiteY63" fmla="*/ 74200 h 429005"/>
                <a:gd name="connsiteX64" fmla="*/ 192691 w 462343"/>
                <a:gd name="connsiteY64" fmla="*/ 90202 h 429005"/>
                <a:gd name="connsiteX65" fmla="*/ 177736 w 462343"/>
                <a:gd name="connsiteY65" fmla="*/ 71056 h 429005"/>
                <a:gd name="connsiteX66" fmla="*/ 161830 w 462343"/>
                <a:gd name="connsiteY66" fmla="*/ 60484 h 429005"/>
                <a:gd name="connsiteX67" fmla="*/ 143732 w 462343"/>
                <a:gd name="connsiteY67" fmla="*/ 66866 h 429005"/>
                <a:gd name="connsiteX68" fmla="*/ 128873 w 462343"/>
                <a:gd name="connsiteY68" fmla="*/ 82391 h 429005"/>
                <a:gd name="connsiteX69" fmla="*/ 114490 w 462343"/>
                <a:gd name="connsiteY69" fmla="*/ 93536 h 429005"/>
                <a:gd name="connsiteX70" fmla="*/ 95345 w 462343"/>
                <a:gd name="connsiteY70" fmla="*/ 108490 h 429005"/>
                <a:gd name="connsiteX71" fmla="*/ 78391 w 462343"/>
                <a:gd name="connsiteY71" fmla="*/ 106394 h 429005"/>
                <a:gd name="connsiteX72" fmla="*/ 57055 w 462343"/>
                <a:gd name="connsiteY72" fmla="*/ 103727 h 429005"/>
                <a:gd name="connsiteX73" fmla="*/ 41720 w 462343"/>
                <a:gd name="connsiteY73" fmla="*/ 158115 h 429005"/>
                <a:gd name="connsiteX74" fmla="*/ 39624 w 462343"/>
                <a:gd name="connsiteY74" fmla="*/ 175165 h 429005"/>
                <a:gd name="connsiteX75" fmla="*/ 29527 w 462343"/>
                <a:gd name="connsiteY75" fmla="*/ 186880 h 429005"/>
                <a:gd name="connsiteX76" fmla="*/ 25908 w 462343"/>
                <a:gd name="connsiteY76" fmla="*/ 216694 h 429005"/>
                <a:gd name="connsiteX77" fmla="*/ 37052 w 462343"/>
                <a:gd name="connsiteY77" fmla="*/ 231076 h 429005"/>
                <a:gd name="connsiteX78" fmla="*/ 28575 w 462343"/>
                <a:gd name="connsiteY78" fmla="*/ 264605 h 429005"/>
                <a:gd name="connsiteX79" fmla="*/ 13716 w 462343"/>
                <a:gd name="connsiteY79" fmla="*/ 280035 h 429005"/>
                <a:gd name="connsiteX80" fmla="*/ 3143 w 462343"/>
                <a:gd name="connsiteY80" fmla="*/ 296037 h 429005"/>
                <a:gd name="connsiteX81" fmla="*/ 14288 w 462343"/>
                <a:gd name="connsiteY81" fmla="*/ 310420 h 429005"/>
                <a:gd name="connsiteX82" fmla="*/ 0 w 462343"/>
                <a:gd name="connsiteY82" fmla="*/ 321564 h 429005"/>
                <a:gd name="connsiteX83" fmla="*/ 6382 w 462343"/>
                <a:gd name="connsiteY83" fmla="*/ 339662 h 429005"/>
                <a:gd name="connsiteX84" fmla="*/ 8572 w 462343"/>
                <a:gd name="connsiteY84" fmla="*/ 357283 h 429005"/>
                <a:gd name="connsiteX85" fmla="*/ 24479 w 462343"/>
                <a:gd name="connsiteY85" fmla="*/ 367856 h 429005"/>
                <a:gd name="connsiteX86" fmla="*/ 35719 w 462343"/>
                <a:gd name="connsiteY86" fmla="*/ 382238 h 429005"/>
                <a:gd name="connsiteX87" fmla="*/ 46387 w 462343"/>
                <a:gd name="connsiteY87" fmla="*/ 400812 h 429005"/>
                <a:gd name="connsiteX88" fmla="*/ 58102 w 462343"/>
                <a:gd name="connsiteY88" fmla="*/ 410909 h 429005"/>
                <a:gd name="connsiteX89" fmla="*/ 64484 w 462343"/>
                <a:gd name="connsiteY89" fmla="*/ 429006 h 429005"/>
                <a:gd name="connsiteX90" fmla="*/ 64484 w 462343"/>
                <a:gd name="connsiteY90" fmla="*/ 429006 h 429005"/>
                <a:gd name="connsiteX91" fmla="*/ 64484 w 462343"/>
                <a:gd name="connsiteY91" fmla="*/ 429006 h 42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62343" h="429005">
                  <a:moveTo>
                    <a:pt x="64484" y="429006"/>
                  </a:moveTo>
                  <a:lnTo>
                    <a:pt x="59150" y="402431"/>
                  </a:lnTo>
                  <a:lnTo>
                    <a:pt x="52673" y="384334"/>
                  </a:lnTo>
                  <a:lnTo>
                    <a:pt x="71818" y="369380"/>
                  </a:lnTo>
                  <a:lnTo>
                    <a:pt x="82486" y="387953"/>
                  </a:lnTo>
                  <a:lnTo>
                    <a:pt x="76105" y="404527"/>
                  </a:lnTo>
                  <a:lnTo>
                    <a:pt x="102203" y="403384"/>
                  </a:lnTo>
                  <a:lnTo>
                    <a:pt x="104775" y="382143"/>
                  </a:lnTo>
                  <a:lnTo>
                    <a:pt x="89345" y="367189"/>
                  </a:lnTo>
                  <a:lnTo>
                    <a:pt x="91440" y="350139"/>
                  </a:lnTo>
                  <a:lnTo>
                    <a:pt x="112776" y="352806"/>
                  </a:lnTo>
                  <a:lnTo>
                    <a:pt x="119634" y="366617"/>
                  </a:lnTo>
                  <a:lnTo>
                    <a:pt x="130302" y="350615"/>
                  </a:lnTo>
                  <a:lnTo>
                    <a:pt x="128682" y="328803"/>
                  </a:lnTo>
                  <a:lnTo>
                    <a:pt x="145161" y="335185"/>
                  </a:lnTo>
                  <a:lnTo>
                    <a:pt x="147256" y="318135"/>
                  </a:lnTo>
                  <a:lnTo>
                    <a:pt x="169069" y="316516"/>
                  </a:lnTo>
                  <a:lnTo>
                    <a:pt x="162687" y="298418"/>
                  </a:lnTo>
                  <a:lnTo>
                    <a:pt x="179165" y="304800"/>
                  </a:lnTo>
                  <a:lnTo>
                    <a:pt x="190309" y="319183"/>
                  </a:lnTo>
                  <a:lnTo>
                    <a:pt x="208883" y="308420"/>
                  </a:lnTo>
                  <a:lnTo>
                    <a:pt x="224885" y="319088"/>
                  </a:lnTo>
                  <a:lnTo>
                    <a:pt x="241935" y="321183"/>
                  </a:lnTo>
                  <a:lnTo>
                    <a:pt x="260509" y="310515"/>
                  </a:lnTo>
                  <a:lnTo>
                    <a:pt x="258889" y="288703"/>
                  </a:lnTo>
                  <a:lnTo>
                    <a:pt x="280701" y="287084"/>
                  </a:lnTo>
                  <a:lnTo>
                    <a:pt x="279082" y="265176"/>
                  </a:lnTo>
                  <a:lnTo>
                    <a:pt x="292322" y="262509"/>
                  </a:lnTo>
                  <a:lnTo>
                    <a:pt x="310991" y="251841"/>
                  </a:lnTo>
                  <a:lnTo>
                    <a:pt x="304514" y="233743"/>
                  </a:lnTo>
                  <a:lnTo>
                    <a:pt x="315182" y="217742"/>
                  </a:lnTo>
                  <a:lnTo>
                    <a:pt x="333756" y="207074"/>
                  </a:lnTo>
                  <a:lnTo>
                    <a:pt x="348043" y="195929"/>
                  </a:lnTo>
                  <a:lnTo>
                    <a:pt x="358711" y="179927"/>
                  </a:lnTo>
                  <a:lnTo>
                    <a:pt x="381000" y="174022"/>
                  </a:lnTo>
                  <a:lnTo>
                    <a:pt x="391096" y="162306"/>
                  </a:lnTo>
                  <a:lnTo>
                    <a:pt x="406527" y="177165"/>
                  </a:lnTo>
                  <a:lnTo>
                    <a:pt x="418243" y="187262"/>
                  </a:lnTo>
                  <a:lnTo>
                    <a:pt x="438531" y="198406"/>
                  </a:lnTo>
                  <a:lnTo>
                    <a:pt x="444817" y="181927"/>
                  </a:lnTo>
                  <a:lnTo>
                    <a:pt x="459676" y="166402"/>
                  </a:lnTo>
                  <a:lnTo>
                    <a:pt x="462343" y="145161"/>
                  </a:lnTo>
                  <a:lnTo>
                    <a:pt x="447389" y="126016"/>
                  </a:lnTo>
                  <a:lnTo>
                    <a:pt x="460153" y="92964"/>
                  </a:lnTo>
                  <a:lnTo>
                    <a:pt x="450532" y="65818"/>
                  </a:lnTo>
                  <a:lnTo>
                    <a:pt x="434530" y="55245"/>
                  </a:lnTo>
                  <a:lnTo>
                    <a:pt x="448913" y="44005"/>
                  </a:lnTo>
                  <a:lnTo>
                    <a:pt x="428148" y="37148"/>
                  </a:lnTo>
                  <a:lnTo>
                    <a:pt x="412146" y="26479"/>
                  </a:lnTo>
                  <a:lnTo>
                    <a:pt x="396240" y="15907"/>
                  </a:lnTo>
                  <a:lnTo>
                    <a:pt x="372237" y="0"/>
                  </a:lnTo>
                  <a:lnTo>
                    <a:pt x="349377" y="10097"/>
                  </a:lnTo>
                  <a:lnTo>
                    <a:pt x="331375" y="16574"/>
                  </a:lnTo>
                  <a:lnTo>
                    <a:pt x="320135" y="2191"/>
                  </a:lnTo>
                  <a:lnTo>
                    <a:pt x="302609" y="4381"/>
                  </a:lnTo>
                  <a:lnTo>
                    <a:pt x="284512" y="10763"/>
                  </a:lnTo>
                  <a:lnTo>
                    <a:pt x="273367" y="31051"/>
                  </a:lnTo>
                  <a:lnTo>
                    <a:pt x="271272" y="48006"/>
                  </a:lnTo>
                  <a:lnTo>
                    <a:pt x="260699" y="64008"/>
                  </a:lnTo>
                  <a:lnTo>
                    <a:pt x="248983" y="53912"/>
                  </a:lnTo>
                  <a:lnTo>
                    <a:pt x="227171" y="55531"/>
                  </a:lnTo>
                  <a:lnTo>
                    <a:pt x="229362" y="73152"/>
                  </a:lnTo>
                  <a:lnTo>
                    <a:pt x="218122" y="58769"/>
                  </a:lnTo>
                  <a:lnTo>
                    <a:pt x="203263" y="74200"/>
                  </a:lnTo>
                  <a:lnTo>
                    <a:pt x="192691" y="90202"/>
                  </a:lnTo>
                  <a:lnTo>
                    <a:pt x="177736" y="71056"/>
                  </a:lnTo>
                  <a:lnTo>
                    <a:pt x="161830" y="60484"/>
                  </a:lnTo>
                  <a:lnTo>
                    <a:pt x="143732" y="66866"/>
                  </a:lnTo>
                  <a:lnTo>
                    <a:pt x="128873" y="82391"/>
                  </a:lnTo>
                  <a:lnTo>
                    <a:pt x="114490" y="93536"/>
                  </a:lnTo>
                  <a:lnTo>
                    <a:pt x="95345" y="108490"/>
                  </a:lnTo>
                  <a:lnTo>
                    <a:pt x="78391" y="106394"/>
                  </a:lnTo>
                  <a:lnTo>
                    <a:pt x="57055" y="103727"/>
                  </a:lnTo>
                  <a:lnTo>
                    <a:pt x="41720" y="158115"/>
                  </a:lnTo>
                  <a:lnTo>
                    <a:pt x="39624" y="175165"/>
                  </a:lnTo>
                  <a:lnTo>
                    <a:pt x="29527" y="186880"/>
                  </a:lnTo>
                  <a:lnTo>
                    <a:pt x="25908" y="216694"/>
                  </a:lnTo>
                  <a:lnTo>
                    <a:pt x="37052" y="231076"/>
                  </a:lnTo>
                  <a:lnTo>
                    <a:pt x="28575" y="264605"/>
                  </a:lnTo>
                  <a:lnTo>
                    <a:pt x="13716" y="280035"/>
                  </a:lnTo>
                  <a:lnTo>
                    <a:pt x="3143" y="296037"/>
                  </a:lnTo>
                  <a:lnTo>
                    <a:pt x="14288" y="310420"/>
                  </a:lnTo>
                  <a:lnTo>
                    <a:pt x="0" y="321564"/>
                  </a:lnTo>
                  <a:lnTo>
                    <a:pt x="6382" y="339662"/>
                  </a:lnTo>
                  <a:lnTo>
                    <a:pt x="8572" y="357283"/>
                  </a:lnTo>
                  <a:lnTo>
                    <a:pt x="24479" y="367856"/>
                  </a:lnTo>
                  <a:lnTo>
                    <a:pt x="35719" y="382238"/>
                  </a:lnTo>
                  <a:lnTo>
                    <a:pt x="46387" y="400812"/>
                  </a:lnTo>
                  <a:lnTo>
                    <a:pt x="58102" y="410909"/>
                  </a:lnTo>
                  <a:lnTo>
                    <a:pt x="64484" y="429006"/>
                  </a:lnTo>
                  <a:lnTo>
                    <a:pt x="64484" y="429006"/>
                  </a:lnTo>
                  <a:lnTo>
                    <a:pt x="64484" y="42900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0366C18-683F-5314-1AA5-1ABB265038F4}"/>
                </a:ext>
              </a:extLst>
            </p:cNvPr>
            <p:cNvSpPr/>
            <p:nvPr/>
          </p:nvSpPr>
          <p:spPr>
            <a:xfrm>
              <a:off x="8024985" y="517486"/>
              <a:ext cx="993991" cy="1049328"/>
            </a:xfrm>
            <a:custGeom>
              <a:avLst/>
              <a:gdLst>
                <a:gd name="connsiteX0" fmla="*/ 348711 w 590264"/>
                <a:gd name="connsiteY0" fmla="*/ 623126 h 623125"/>
                <a:gd name="connsiteX1" fmla="*/ 371666 w 590264"/>
                <a:gd name="connsiteY1" fmla="*/ 613029 h 623125"/>
                <a:gd name="connsiteX2" fmla="*/ 374238 w 590264"/>
                <a:gd name="connsiteY2" fmla="*/ 591693 h 623125"/>
                <a:gd name="connsiteX3" fmla="*/ 385382 w 590264"/>
                <a:gd name="connsiteY3" fmla="*/ 571405 h 623125"/>
                <a:gd name="connsiteX4" fmla="*/ 388048 w 590264"/>
                <a:gd name="connsiteY4" fmla="*/ 550069 h 623125"/>
                <a:gd name="connsiteX5" fmla="*/ 390144 w 590264"/>
                <a:gd name="connsiteY5" fmla="*/ 533019 h 623125"/>
                <a:gd name="connsiteX6" fmla="*/ 409290 w 590264"/>
                <a:gd name="connsiteY6" fmla="*/ 517969 h 623125"/>
                <a:gd name="connsiteX7" fmla="*/ 427958 w 590264"/>
                <a:gd name="connsiteY7" fmla="*/ 507302 h 623125"/>
                <a:gd name="connsiteX8" fmla="*/ 446532 w 590264"/>
                <a:gd name="connsiteY8" fmla="*/ 496634 h 623125"/>
                <a:gd name="connsiteX9" fmla="*/ 469964 w 590264"/>
                <a:gd name="connsiteY9" fmla="*/ 482156 h 623125"/>
                <a:gd name="connsiteX10" fmla="*/ 485394 w 590264"/>
                <a:gd name="connsiteY10" fmla="*/ 462439 h 623125"/>
                <a:gd name="connsiteX11" fmla="*/ 503492 w 590264"/>
                <a:gd name="connsiteY11" fmla="*/ 455962 h 623125"/>
                <a:gd name="connsiteX12" fmla="*/ 531686 w 590264"/>
                <a:gd name="connsiteY12" fmla="*/ 437769 h 623125"/>
                <a:gd name="connsiteX13" fmla="*/ 551402 w 590264"/>
                <a:gd name="connsiteY13" fmla="*/ 453200 h 623125"/>
                <a:gd name="connsiteX14" fmla="*/ 566357 w 590264"/>
                <a:gd name="connsiteY14" fmla="*/ 472440 h 623125"/>
                <a:gd name="connsiteX15" fmla="*/ 590265 w 590264"/>
                <a:gd name="connsiteY15" fmla="*/ 419005 h 623125"/>
                <a:gd name="connsiteX16" fmla="*/ 548164 w 590264"/>
                <a:gd name="connsiteY16" fmla="*/ 374904 h 623125"/>
                <a:gd name="connsiteX17" fmla="*/ 526256 w 590264"/>
                <a:gd name="connsiteY17" fmla="*/ 341852 h 623125"/>
                <a:gd name="connsiteX18" fmla="*/ 518732 w 590264"/>
                <a:gd name="connsiteY18" fmla="*/ 297561 h 623125"/>
                <a:gd name="connsiteX19" fmla="*/ 521875 w 590264"/>
                <a:gd name="connsiteY19" fmla="*/ 271939 h 623125"/>
                <a:gd name="connsiteX20" fmla="*/ 529590 w 590264"/>
                <a:gd name="connsiteY20" fmla="*/ 69342 h 623125"/>
                <a:gd name="connsiteX21" fmla="*/ 529590 w 590264"/>
                <a:gd name="connsiteY21" fmla="*/ 34671 h 623125"/>
                <a:gd name="connsiteX22" fmla="*/ 529495 w 590264"/>
                <a:gd name="connsiteY22" fmla="*/ 0 h 623125"/>
                <a:gd name="connsiteX23" fmla="*/ 459200 w 590264"/>
                <a:gd name="connsiteY23" fmla="*/ 8668 h 623125"/>
                <a:gd name="connsiteX24" fmla="*/ 436817 w 590264"/>
                <a:gd name="connsiteY24" fmla="*/ 14573 h 623125"/>
                <a:gd name="connsiteX25" fmla="*/ 407575 w 590264"/>
                <a:gd name="connsiteY25" fmla="*/ 41243 h 623125"/>
                <a:gd name="connsiteX26" fmla="*/ 390049 w 590264"/>
                <a:gd name="connsiteY26" fmla="*/ 43434 h 623125"/>
                <a:gd name="connsiteX27" fmla="*/ 371380 w 590264"/>
                <a:gd name="connsiteY27" fmla="*/ 54102 h 623125"/>
                <a:gd name="connsiteX28" fmla="*/ 352235 w 590264"/>
                <a:gd name="connsiteY28" fmla="*/ 69056 h 623125"/>
                <a:gd name="connsiteX29" fmla="*/ 331470 w 590264"/>
                <a:gd name="connsiteY29" fmla="*/ 62198 h 623125"/>
                <a:gd name="connsiteX30" fmla="*/ 312801 w 590264"/>
                <a:gd name="connsiteY30" fmla="*/ 72866 h 623125"/>
                <a:gd name="connsiteX31" fmla="*/ 289941 w 590264"/>
                <a:gd name="connsiteY31" fmla="*/ 83058 h 623125"/>
                <a:gd name="connsiteX32" fmla="*/ 261747 w 590264"/>
                <a:gd name="connsiteY32" fmla="*/ 101251 h 623125"/>
                <a:gd name="connsiteX33" fmla="*/ 243078 w 590264"/>
                <a:gd name="connsiteY33" fmla="*/ 111919 h 623125"/>
                <a:gd name="connsiteX34" fmla="*/ 206407 w 590264"/>
                <a:gd name="connsiteY34" fmla="*/ 129064 h 623125"/>
                <a:gd name="connsiteX35" fmla="*/ 191453 w 590264"/>
                <a:gd name="connsiteY35" fmla="*/ 144590 h 623125"/>
                <a:gd name="connsiteX36" fmla="*/ 147352 w 590264"/>
                <a:gd name="connsiteY36" fmla="*/ 186785 h 623125"/>
                <a:gd name="connsiteX37" fmla="*/ 129254 w 590264"/>
                <a:gd name="connsiteY37" fmla="*/ 193167 h 623125"/>
                <a:gd name="connsiteX38" fmla="*/ 114300 w 590264"/>
                <a:gd name="connsiteY38" fmla="*/ 208693 h 623125"/>
                <a:gd name="connsiteX39" fmla="*/ 95155 w 590264"/>
                <a:gd name="connsiteY39" fmla="*/ 223647 h 623125"/>
                <a:gd name="connsiteX40" fmla="*/ 80867 w 590264"/>
                <a:gd name="connsiteY40" fmla="*/ 234887 h 623125"/>
                <a:gd name="connsiteX41" fmla="*/ 57436 w 590264"/>
                <a:gd name="connsiteY41" fmla="*/ 249269 h 623125"/>
                <a:gd name="connsiteX42" fmla="*/ 45148 w 590264"/>
                <a:gd name="connsiteY42" fmla="*/ 278130 h 623125"/>
                <a:gd name="connsiteX43" fmla="*/ 30861 w 590264"/>
                <a:gd name="connsiteY43" fmla="*/ 289369 h 623125"/>
                <a:gd name="connsiteX44" fmla="*/ 3143 w 590264"/>
                <a:gd name="connsiteY44" fmla="*/ 303276 h 623125"/>
                <a:gd name="connsiteX45" fmla="*/ 0 w 590264"/>
                <a:gd name="connsiteY45" fmla="*/ 328898 h 623125"/>
                <a:gd name="connsiteX46" fmla="*/ 19717 w 590264"/>
                <a:gd name="connsiteY46" fmla="*/ 344329 h 623125"/>
                <a:gd name="connsiteX47" fmla="*/ 30956 w 590264"/>
                <a:gd name="connsiteY47" fmla="*/ 358712 h 623125"/>
                <a:gd name="connsiteX48" fmla="*/ 50673 w 590264"/>
                <a:gd name="connsiteY48" fmla="*/ 374142 h 623125"/>
                <a:gd name="connsiteX49" fmla="*/ 67723 w 590264"/>
                <a:gd name="connsiteY49" fmla="*/ 376238 h 623125"/>
                <a:gd name="connsiteX50" fmla="*/ 91154 w 590264"/>
                <a:gd name="connsiteY50" fmla="*/ 396431 h 623125"/>
                <a:gd name="connsiteX51" fmla="*/ 102394 w 590264"/>
                <a:gd name="connsiteY51" fmla="*/ 410813 h 623125"/>
                <a:gd name="connsiteX52" fmla="*/ 121539 w 590264"/>
                <a:gd name="connsiteY52" fmla="*/ 430530 h 623125"/>
                <a:gd name="connsiteX53" fmla="*/ 140780 w 590264"/>
                <a:gd name="connsiteY53" fmla="*/ 450247 h 623125"/>
                <a:gd name="connsiteX54" fmla="*/ 202121 w 590264"/>
                <a:gd name="connsiteY54" fmla="*/ 514064 h 623125"/>
                <a:gd name="connsiteX55" fmla="*/ 228791 w 590264"/>
                <a:gd name="connsiteY55" fmla="*/ 543401 h 623125"/>
                <a:gd name="connsiteX56" fmla="*/ 274701 w 590264"/>
                <a:gd name="connsiteY56" fmla="*/ 592360 h 623125"/>
                <a:gd name="connsiteX57" fmla="*/ 297561 w 590264"/>
                <a:gd name="connsiteY57" fmla="*/ 582168 h 623125"/>
                <a:gd name="connsiteX58" fmla="*/ 323088 w 590264"/>
                <a:gd name="connsiteY58" fmla="*/ 585311 h 623125"/>
                <a:gd name="connsiteX59" fmla="*/ 333851 w 590264"/>
                <a:gd name="connsiteY59" fmla="*/ 603980 h 623125"/>
                <a:gd name="connsiteX60" fmla="*/ 348711 w 590264"/>
                <a:gd name="connsiteY60" fmla="*/ 623126 h 623125"/>
                <a:gd name="connsiteX61" fmla="*/ 348711 w 590264"/>
                <a:gd name="connsiteY61" fmla="*/ 623126 h 623125"/>
                <a:gd name="connsiteX62" fmla="*/ 348711 w 590264"/>
                <a:gd name="connsiteY62" fmla="*/ 623126 h 62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90264" h="623125">
                  <a:moveTo>
                    <a:pt x="348711" y="623126"/>
                  </a:moveTo>
                  <a:lnTo>
                    <a:pt x="371666" y="613029"/>
                  </a:lnTo>
                  <a:lnTo>
                    <a:pt x="374238" y="591693"/>
                  </a:lnTo>
                  <a:lnTo>
                    <a:pt x="385382" y="571405"/>
                  </a:lnTo>
                  <a:lnTo>
                    <a:pt x="388048" y="550069"/>
                  </a:lnTo>
                  <a:lnTo>
                    <a:pt x="390144" y="533019"/>
                  </a:lnTo>
                  <a:lnTo>
                    <a:pt x="409290" y="517969"/>
                  </a:lnTo>
                  <a:lnTo>
                    <a:pt x="427958" y="507302"/>
                  </a:lnTo>
                  <a:lnTo>
                    <a:pt x="446532" y="496634"/>
                  </a:lnTo>
                  <a:lnTo>
                    <a:pt x="469964" y="482156"/>
                  </a:lnTo>
                  <a:lnTo>
                    <a:pt x="485394" y="462439"/>
                  </a:lnTo>
                  <a:lnTo>
                    <a:pt x="503492" y="455962"/>
                  </a:lnTo>
                  <a:lnTo>
                    <a:pt x="531686" y="437769"/>
                  </a:lnTo>
                  <a:lnTo>
                    <a:pt x="551402" y="453200"/>
                  </a:lnTo>
                  <a:lnTo>
                    <a:pt x="566357" y="472440"/>
                  </a:lnTo>
                  <a:lnTo>
                    <a:pt x="590265" y="419005"/>
                  </a:lnTo>
                  <a:lnTo>
                    <a:pt x="548164" y="374904"/>
                  </a:lnTo>
                  <a:lnTo>
                    <a:pt x="526256" y="341852"/>
                  </a:lnTo>
                  <a:lnTo>
                    <a:pt x="518732" y="297561"/>
                  </a:lnTo>
                  <a:lnTo>
                    <a:pt x="521875" y="271939"/>
                  </a:lnTo>
                  <a:lnTo>
                    <a:pt x="529590" y="69342"/>
                  </a:lnTo>
                  <a:lnTo>
                    <a:pt x="529590" y="34671"/>
                  </a:lnTo>
                  <a:lnTo>
                    <a:pt x="529495" y="0"/>
                  </a:lnTo>
                  <a:lnTo>
                    <a:pt x="459200" y="8668"/>
                  </a:lnTo>
                  <a:lnTo>
                    <a:pt x="436817" y="14573"/>
                  </a:lnTo>
                  <a:lnTo>
                    <a:pt x="407575" y="41243"/>
                  </a:lnTo>
                  <a:lnTo>
                    <a:pt x="390049" y="43434"/>
                  </a:lnTo>
                  <a:lnTo>
                    <a:pt x="371380" y="54102"/>
                  </a:lnTo>
                  <a:lnTo>
                    <a:pt x="352235" y="69056"/>
                  </a:lnTo>
                  <a:lnTo>
                    <a:pt x="331470" y="62198"/>
                  </a:lnTo>
                  <a:lnTo>
                    <a:pt x="312801" y="72866"/>
                  </a:lnTo>
                  <a:lnTo>
                    <a:pt x="289941" y="83058"/>
                  </a:lnTo>
                  <a:lnTo>
                    <a:pt x="261747" y="101251"/>
                  </a:lnTo>
                  <a:lnTo>
                    <a:pt x="243078" y="111919"/>
                  </a:lnTo>
                  <a:lnTo>
                    <a:pt x="206407" y="129064"/>
                  </a:lnTo>
                  <a:lnTo>
                    <a:pt x="191453" y="144590"/>
                  </a:lnTo>
                  <a:lnTo>
                    <a:pt x="147352" y="186785"/>
                  </a:lnTo>
                  <a:lnTo>
                    <a:pt x="129254" y="193167"/>
                  </a:lnTo>
                  <a:lnTo>
                    <a:pt x="114300" y="208693"/>
                  </a:lnTo>
                  <a:lnTo>
                    <a:pt x="95155" y="223647"/>
                  </a:lnTo>
                  <a:lnTo>
                    <a:pt x="80867" y="234887"/>
                  </a:lnTo>
                  <a:lnTo>
                    <a:pt x="57436" y="249269"/>
                  </a:lnTo>
                  <a:lnTo>
                    <a:pt x="45148" y="278130"/>
                  </a:lnTo>
                  <a:lnTo>
                    <a:pt x="30861" y="289369"/>
                  </a:lnTo>
                  <a:lnTo>
                    <a:pt x="3143" y="303276"/>
                  </a:lnTo>
                  <a:lnTo>
                    <a:pt x="0" y="328898"/>
                  </a:lnTo>
                  <a:lnTo>
                    <a:pt x="19717" y="344329"/>
                  </a:lnTo>
                  <a:lnTo>
                    <a:pt x="30956" y="358712"/>
                  </a:lnTo>
                  <a:lnTo>
                    <a:pt x="50673" y="374142"/>
                  </a:lnTo>
                  <a:lnTo>
                    <a:pt x="67723" y="376238"/>
                  </a:lnTo>
                  <a:lnTo>
                    <a:pt x="91154" y="396431"/>
                  </a:lnTo>
                  <a:lnTo>
                    <a:pt x="102394" y="410813"/>
                  </a:lnTo>
                  <a:lnTo>
                    <a:pt x="121539" y="430530"/>
                  </a:lnTo>
                  <a:lnTo>
                    <a:pt x="140780" y="450247"/>
                  </a:lnTo>
                  <a:lnTo>
                    <a:pt x="202121" y="514064"/>
                  </a:lnTo>
                  <a:lnTo>
                    <a:pt x="228791" y="543401"/>
                  </a:lnTo>
                  <a:lnTo>
                    <a:pt x="274701" y="592360"/>
                  </a:lnTo>
                  <a:lnTo>
                    <a:pt x="297561" y="582168"/>
                  </a:lnTo>
                  <a:lnTo>
                    <a:pt x="323088" y="585311"/>
                  </a:lnTo>
                  <a:lnTo>
                    <a:pt x="333851" y="603980"/>
                  </a:lnTo>
                  <a:lnTo>
                    <a:pt x="348711" y="623126"/>
                  </a:lnTo>
                  <a:lnTo>
                    <a:pt x="348711" y="623126"/>
                  </a:lnTo>
                  <a:lnTo>
                    <a:pt x="348711" y="6231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CD230884-8DDE-94FD-7A2C-E945D53EF459}"/>
                </a:ext>
              </a:extLst>
            </p:cNvPr>
            <p:cNvSpPr/>
            <p:nvPr/>
          </p:nvSpPr>
          <p:spPr>
            <a:xfrm>
              <a:off x="7825129" y="142954"/>
              <a:ext cx="1123432" cy="751628"/>
            </a:xfrm>
            <a:custGeom>
              <a:avLst/>
              <a:gdLst>
                <a:gd name="connsiteX0" fmla="*/ 213550 w 667130"/>
                <a:gd name="connsiteY0" fmla="*/ 446342 h 446341"/>
                <a:gd name="connsiteX1" fmla="*/ 227933 w 667130"/>
                <a:gd name="connsiteY1" fmla="*/ 435102 h 446341"/>
                <a:gd name="connsiteX2" fmla="*/ 238030 w 667130"/>
                <a:gd name="connsiteY2" fmla="*/ 423386 h 446341"/>
                <a:gd name="connsiteX3" fmla="*/ 257746 w 667130"/>
                <a:gd name="connsiteY3" fmla="*/ 404146 h 446341"/>
                <a:gd name="connsiteX4" fmla="*/ 299275 w 667130"/>
                <a:gd name="connsiteY4" fmla="*/ 383286 h 446341"/>
                <a:gd name="connsiteX5" fmla="*/ 314134 w 667130"/>
                <a:gd name="connsiteY5" fmla="*/ 367856 h 446341"/>
                <a:gd name="connsiteX6" fmla="*/ 349282 w 667130"/>
                <a:gd name="connsiteY6" fmla="*/ 328898 h 446341"/>
                <a:gd name="connsiteX7" fmla="*/ 370141 w 667130"/>
                <a:gd name="connsiteY7" fmla="*/ 335756 h 446341"/>
                <a:gd name="connsiteX8" fmla="*/ 395668 w 667130"/>
                <a:gd name="connsiteY8" fmla="*/ 304324 h 446341"/>
                <a:gd name="connsiteX9" fmla="*/ 418052 w 667130"/>
                <a:gd name="connsiteY9" fmla="*/ 298418 h 446341"/>
                <a:gd name="connsiteX10" fmla="*/ 441484 w 667130"/>
                <a:gd name="connsiteY10" fmla="*/ 283940 h 446341"/>
                <a:gd name="connsiteX11" fmla="*/ 462819 w 667130"/>
                <a:gd name="connsiteY11" fmla="*/ 286607 h 446341"/>
                <a:gd name="connsiteX12" fmla="*/ 489966 w 667130"/>
                <a:gd name="connsiteY12" fmla="*/ 276987 h 446341"/>
                <a:gd name="connsiteX13" fmla="*/ 500634 w 667130"/>
                <a:gd name="connsiteY13" fmla="*/ 260985 h 446341"/>
                <a:gd name="connsiteX14" fmla="*/ 526256 w 667130"/>
                <a:gd name="connsiteY14" fmla="*/ 264128 h 446341"/>
                <a:gd name="connsiteX15" fmla="*/ 550164 w 667130"/>
                <a:gd name="connsiteY15" fmla="*/ 245459 h 446341"/>
                <a:gd name="connsiteX16" fmla="*/ 567785 w 667130"/>
                <a:gd name="connsiteY16" fmla="*/ 243269 h 446341"/>
                <a:gd name="connsiteX17" fmla="*/ 592836 w 667130"/>
                <a:gd name="connsiteY17" fmla="*/ 216027 h 446341"/>
                <a:gd name="connsiteX18" fmla="*/ 590645 w 667130"/>
                <a:gd name="connsiteY18" fmla="*/ 198406 h 446341"/>
                <a:gd name="connsiteX19" fmla="*/ 580454 w 667130"/>
                <a:gd name="connsiteY19" fmla="*/ 175546 h 446341"/>
                <a:gd name="connsiteX20" fmla="*/ 623602 w 667130"/>
                <a:gd name="connsiteY20" fmla="*/ 141923 h 446341"/>
                <a:gd name="connsiteX21" fmla="*/ 652367 w 667130"/>
                <a:gd name="connsiteY21" fmla="*/ 119443 h 446341"/>
                <a:gd name="connsiteX22" fmla="*/ 650176 w 667130"/>
                <a:gd name="connsiteY22" fmla="*/ 101917 h 446341"/>
                <a:gd name="connsiteX23" fmla="*/ 664083 w 667130"/>
                <a:gd name="connsiteY23" fmla="*/ 94964 h 446341"/>
                <a:gd name="connsiteX24" fmla="*/ 664559 w 667130"/>
                <a:gd name="connsiteY24" fmla="*/ 56007 h 446341"/>
                <a:gd name="connsiteX25" fmla="*/ 662368 w 667130"/>
                <a:gd name="connsiteY25" fmla="*/ 38386 h 446341"/>
                <a:gd name="connsiteX26" fmla="*/ 656463 w 667130"/>
                <a:gd name="connsiteY26" fmla="*/ 16097 h 446341"/>
                <a:gd name="connsiteX27" fmla="*/ 667131 w 667130"/>
                <a:gd name="connsiteY27" fmla="*/ 0 h 446341"/>
                <a:gd name="connsiteX28" fmla="*/ 450056 w 667130"/>
                <a:gd name="connsiteY28" fmla="*/ 3524 h 446341"/>
                <a:gd name="connsiteX29" fmla="*/ 404241 w 667130"/>
                <a:gd name="connsiteY29" fmla="*/ 23908 h 446341"/>
                <a:gd name="connsiteX30" fmla="*/ 371284 w 667130"/>
                <a:gd name="connsiteY30" fmla="*/ 45815 h 446341"/>
                <a:gd name="connsiteX31" fmla="*/ 329184 w 667130"/>
                <a:gd name="connsiteY31" fmla="*/ 70961 h 446341"/>
                <a:gd name="connsiteX32" fmla="*/ 322707 w 667130"/>
                <a:gd name="connsiteY32" fmla="*/ 52768 h 446341"/>
                <a:gd name="connsiteX33" fmla="*/ 299275 w 667130"/>
                <a:gd name="connsiteY33" fmla="*/ 67246 h 446341"/>
                <a:gd name="connsiteX34" fmla="*/ 293370 w 667130"/>
                <a:gd name="connsiteY34" fmla="*/ 44863 h 446341"/>
                <a:gd name="connsiteX35" fmla="*/ 267271 w 667130"/>
                <a:gd name="connsiteY35" fmla="*/ 45910 h 446341"/>
                <a:gd name="connsiteX36" fmla="*/ 256604 w 667130"/>
                <a:gd name="connsiteY36" fmla="*/ 62008 h 446341"/>
                <a:gd name="connsiteX37" fmla="*/ 183070 w 667130"/>
                <a:gd name="connsiteY37" fmla="*/ 96202 h 446341"/>
                <a:gd name="connsiteX38" fmla="*/ 164496 w 667130"/>
                <a:gd name="connsiteY38" fmla="*/ 106870 h 446341"/>
                <a:gd name="connsiteX39" fmla="*/ 139446 w 667130"/>
                <a:gd name="connsiteY39" fmla="*/ 134112 h 446341"/>
                <a:gd name="connsiteX40" fmla="*/ 128778 w 667130"/>
                <a:gd name="connsiteY40" fmla="*/ 150114 h 446341"/>
                <a:gd name="connsiteX41" fmla="*/ 125635 w 667130"/>
                <a:gd name="connsiteY41" fmla="*/ 175736 h 446341"/>
                <a:gd name="connsiteX42" fmla="*/ 107537 w 667130"/>
                <a:gd name="connsiteY42" fmla="*/ 182118 h 446341"/>
                <a:gd name="connsiteX43" fmla="*/ 84582 w 667130"/>
                <a:gd name="connsiteY43" fmla="*/ 192310 h 446341"/>
                <a:gd name="connsiteX44" fmla="*/ 86773 w 667130"/>
                <a:gd name="connsiteY44" fmla="*/ 209836 h 446341"/>
                <a:gd name="connsiteX45" fmla="*/ 65532 w 667130"/>
                <a:gd name="connsiteY45" fmla="*/ 241840 h 446341"/>
                <a:gd name="connsiteX46" fmla="*/ 34004 w 667130"/>
                <a:gd name="connsiteY46" fmla="*/ 250984 h 446341"/>
                <a:gd name="connsiteX47" fmla="*/ 7429 w 667130"/>
                <a:gd name="connsiteY47" fmla="*/ 256318 h 446341"/>
                <a:gd name="connsiteX48" fmla="*/ 0 w 667130"/>
                <a:gd name="connsiteY48" fmla="*/ 281464 h 446341"/>
                <a:gd name="connsiteX49" fmla="*/ 11716 w 667130"/>
                <a:gd name="connsiteY49" fmla="*/ 291560 h 446341"/>
                <a:gd name="connsiteX50" fmla="*/ 22384 w 667130"/>
                <a:gd name="connsiteY50" fmla="*/ 310134 h 446341"/>
                <a:gd name="connsiteX51" fmla="*/ 22955 w 667130"/>
                <a:gd name="connsiteY51" fmla="*/ 340519 h 446341"/>
                <a:gd name="connsiteX52" fmla="*/ 27813 w 667130"/>
                <a:gd name="connsiteY52" fmla="*/ 371475 h 446341"/>
                <a:gd name="connsiteX53" fmla="*/ 34290 w 667130"/>
                <a:gd name="connsiteY53" fmla="*/ 389572 h 446341"/>
                <a:gd name="connsiteX54" fmla="*/ 50292 w 667130"/>
                <a:gd name="connsiteY54" fmla="*/ 400241 h 446341"/>
                <a:gd name="connsiteX55" fmla="*/ 57150 w 667130"/>
                <a:gd name="connsiteY55" fmla="*/ 379381 h 446341"/>
                <a:gd name="connsiteX56" fmla="*/ 75819 w 667130"/>
                <a:gd name="connsiteY56" fmla="*/ 368713 h 446341"/>
                <a:gd name="connsiteX57" fmla="*/ 86963 w 667130"/>
                <a:gd name="connsiteY57" fmla="*/ 348424 h 446341"/>
                <a:gd name="connsiteX58" fmla="*/ 107251 w 667130"/>
                <a:gd name="connsiteY58" fmla="*/ 359664 h 446341"/>
                <a:gd name="connsiteX59" fmla="*/ 106680 w 667130"/>
                <a:gd name="connsiteY59" fmla="*/ 329279 h 446341"/>
                <a:gd name="connsiteX60" fmla="*/ 120586 w 667130"/>
                <a:gd name="connsiteY60" fmla="*/ 322326 h 446341"/>
                <a:gd name="connsiteX61" fmla="*/ 139255 w 667130"/>
                <a:gd name="connsiteY61" fmla="*/ 346234 h 446341"/>
                <a:gd name="connsiteX62" fmla="*/ 141446 w 667130"/>
                <a:gd name="connsiteY62" fmla="*/ 363855 h 446341"/>
                <a:gd name="connsiteX63" fmla="*/ 156876 w 667130"/>
                <a:gd name="connsiteY63" fmla="*/ 378714 h 446341"/>
                <a:gd name="connsiteX64" fmla="*/ 167544 w 667130"/>
                <a:gd name="connsiteY64" fmla="*/ 397383 h 446341"/>
                <a:gd name="connsiteX65" fmla="*/ 183642 w 667130"/>
                <a:gd name="connsiteY65" fmla="*/ 408051 h 446341"/>
                <a:gd name="connsiteX66" fmla="*/ 185738 w 667130"/>
                <a:gd name="connsiteY66" fmla="*/ 425577 h 446341"/>
                <a:gd name="connsiteX67" fmla="*/ 205549 w 667130"/>
                <a:gd name="connsiteY67" fmla="*/ 441008 h 446341"/>
                <a:gd name="connsiteX68" fmla="*/ 213550 w 667130"/>
                <a:gd name="connsiteY68" fmla="*/ 446342 h 446341"/>
                <a:gd name="connsiteX69" fmla="*/ 213550 w 667130"/>
                <a:gd name="connsiteY69" fmla="*/ 446342 h 446341"/>
                <a:gd name="connsiteX70" fmla="*/ 213550 w 667130"/>
                <a:gd name="connsiteY70" fmla="*/ 446342 h 44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67130" h="446341">
                  <a:moveTo>
                    <a:pt x="213550" y="446342"/>
                  </a:moveTo>
                  <a:lnTo>
                    <a:pt x="227933" y="435102"/>
                  </a:lnTo>
                  <a:lnTo>
                    <a:pt x="238030" y="423386"/>
                  </a:lnTo>
                  <a:lnTo>
                    <a:pt x="257746" y="404146"/>
                  </a:lnTo>
                  <a:lnTo>
                    <a:pt x="299275" y="383286"/>
                  </a:lnTo>
                  <a:lnTo>
                    <a:pt x="314134" y="367856"/>
                  </a:lnTo>
                  <a:lnTo>
                    <a:pt x="349282" y="328898"/>
                  </a:lnTo>
                  <a:lnTo>
                    <a:pt x="370141" y="335756"/>
                  </a:lnTo>
                  <a:lnTo>
                    <a:pt x="395668" y="304324"/>
                  </a:lnTo>
                  <a:lnTo>
                    <a:pt x="418052" y="298418"/>
                  </a:lnTo>
                  <a:lnTo>
                    <a:pt x="441484" y="283940"/>
                  </a:lnTo>
                  <a:lnTo>
                    <a:pt x="462819" y="286607"/>
                  </a:lnTo>
                  <a:lnTo>
                    <a:pt x="489966" y="276987"/>
                  </a:lnTo>
                  <a:lnTo>
                    <a:pt x="500634" y="260985"/>
                  </a:lnTo>
                  <a:lnTo>
                    <a:pt x="526256" y="264128"/>
                  </a:lnTo>
                  <a:lnTo>
                    <a:pt x="550164" y="245459"/>
                  </a:lnTo>
                  <a:lnTo>
                    <a:pt x="567785" y="243269"/>
                  </a:lnTo>
                  <a:lnTo>
                    <a:pt x="592836" y="216027"/>
                  </a:lnTo>
                  <a:lnTo>
                    <a:pt x="590645" y="198406"/>
                  </a:lnTo>
                  <a:lnTo>
                    <a:pt x="580454" y="175546"/>
                  </a:lnTo>
                  <a:lnTo>
                    <a:pt x="623602" y="141923"/>
                  </a:lnTo>
                  <a:lnTo>
                    <a:pt x="652367" y="119443"/>
                  </a:lnTo>
                  <a:lnTo>
                    <a:pt x="650176" y="101917"/>
                  </a:lnTo>
                  <a:lnTo>
                    <a:pt x="664083" y="94964"/>
                  </a:lnTo>
                  <a:lnTo>
                    <a:pt x="664559" y="56007"/>
                  </a:lnTo>
                  <a:lnTo>
                    <a:pt x="662368" y="38386"/>
                  </a:lnTo>
                  <a:lnTo>
                    <a:pt x="656463" y="16097"/>
                  </a:lnTo>
                  <a:lnTo>
                    <a:pt x="667131" y="0"/>
                  </a:lnTo>
                  <a:lnTo>
                    <a:pt x="450056" y="3524"/>
                  </a:lnTo>
                  <a:lnTo>
                    <a:pt x="404241" y="23908"/>
                  </a:lnTo>
                  <a:lnTo>
                    <a:pt x="371284" y="45815"/>
                  </a:lnTo>
                  <a:lnTo>
                    <a:pt x="329184" y="70961"/>
                  </a:lnTo>
                  <a:lnTo>
                    <a:pt x="322707" y="52768"/>
                  </a:lnTo>
                  <a:lnTo>
                    <a:pt x="299275" y="67246"/>
                  </a:lnTo>
                  <a:lnTo>
                    <a:pt x="293370" y="44863"/>
                  </a:lnTo>
                  <a:lnTo>
                    <a:pt x="267271" y="45910"/>
                  </a:lnTo>
                  <a:lnTo>
                    <a:pt x="256604" y="62008"/>
                  </a:lnTo>
                  <a:lnTo>
                    <a:pt x="183070" y="96202"/>
                  </a:lnTo>
                  <a:lnTo>
                    <a:pt x="164496" y="106870"/>
                  </a:lnTo>
                  <a:lnTo>
                    <a:pt x="139446" y="134112"/>
                  </a:lnTo>
                  <a:lnTo>
                    <a:pt x="128778" y="150114"/>
                  </a:lnTo>
                  <a:lnTo>
                    <a:pt x="125635" y="175736"/>
                  </a:lnTo>
                  <a:lnTo>
                    <a:pt x="107537" y="182118"/>
                  </a:lnTo>
                  <a:lnTo>
                    <a:pt x="84582" y="192310"/>
                  </a:lnTo>
                  <a:lnTo>
                    <a:pt x="86773" y="209836"/>
                  </a:lnTo>
                  <a:lnTo>
                    <a:pt x="65532" y="241840"/>
                  </a:lnTo>
                  <a:lnTo>
                    <a:pt x="34004" y="250984"/>
                  </a:lnTo>
                  <a:lnTo>
                    <a:pt x="7429" y="256318"/>
                  </a:lnTo>
                  <a:lnTo>
                    <a:pt x="0" y="281464"/>
                  </a:lnTo>
                  <a:lnTo>
                    <a:pt x="11716" y="291560"/>
                  </a:lnTo>
                  <a:lnTo>
                    <a:pt x="22384" y="310134"/>
                  </a:lnTo>
                  <a:lnTo>
                    <a:pt x="22955" y="340519"/>
                  </a:lnTo>
                  <a:lnTo>
                    <a:pt x="27813" y="371475"/>
                  </a:lnTo>
                  <a:lnTo>
                    <a:pt x="34290" y="389572"/>
                  </a:lnTo>
                  <a:lnTo>
                    <a:pt x="50292" y="400241"/>
                  </a:lnTo>
                  <a:lnTo>
                    <a:pt x="57150" y="379381"/>
                  </a:lnTo>
                  <a:lnTo>
                    <a:pt x="75819" y="368713"/>
                  </a:lnTo>
                  <a:lnTo>
                    <a:pt x="86963" y="348424"/>
                  </a:lnTo>
                  <a:lnTo>
                    <a:pt x="107251" y="359664"/>
                  </a:lnTo>
                  <a:lnTo>
                    <a:pt x="106680" y="329279"/>
                  </a:lnTo>
                  <a:lnTo>
                    <a:pt x="120586" y="322326"/>
                  </a:lnTo>
                  <a:lnTo>
                    <a:pt x="139255" y="346234"/>
                  </a:lnTo>
                  <a:lnTo>
                    <a:pt x="141446" y="363855"/>
                  </a:lnTo>
                  <a:lnTo>
                    <a:pt x="156876" y="378714"/>
                  </a:lnTo>
                  <a:lnTo>
                    <a:pt x="167544" y="397383"/>
                  </a:lnTo>
                  <a:lnTo>
                    <a:pt x="183642" y="408051"/>
                  </a:lnTo>
                  <a:lnTo>
                    <a:pt x="185738" y="425577"/>
                  </a:lnTo>
                  <a:lnTo>
                    <a:pt x="205549" y="441008"/>
                  </a:lnTo>
                  <a:lnTo>
                    <a:pt x="213550" y="446342"/>
                  </a:lnTo>
                  <a:lnTo>
                    <a:pt x="213550" y="446342"/>
                  </a:lnTo>
                  <a:lnTo>
                    <a:pt x="213550" y="4463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12AE578-F249-5B9F-A386-3B8C318E8227}"/>
                </a:ext>
              </a:extLst>
            </p:cNvPr>
            <p:cNvSpPr/>
            <p:nvPr/>
          </p:nvSpPr>
          <p:spPr>
            <a:xfrm>
              <a:off x="7123384" y="1036376"/>
              <a:ext cx="804399" cy="590428"/>
            </a:xfrm>
            <a:custGeom>
              <a:avLst/>
              <a:gdLst>
                <a:gd name="connsiteX0" fmla="*/ 405003 w 477678"/>
                <a:gd name="connsiteY0" fmla="*/ 350615 h 350615"/>
                <a:gd name="connsiteX1" fmla="*/ 415099 w 477678"/>
                <a:gd name="connsiteY1" fmla="*/ 338900 h 350615"/>
                <a:gd name="connsiteX2" fmla="*/ 425672 w 477678"/>
                <a:gd name="connsiteY2" fmla="*/ 288417 h 350615"/>
                <a:gd name="connsiteX3" fmla="*/ 428339 w 477678"/>
                <a:gd name="connsiteY3" fmla="*/ 267176 h 350615"/>
                <a:gd name="connsiteX4" fmla="*/ 433578 w 477678"/>
                <a:gd name="connsiteY4" fmla="*/ 224600 h 350615"/>
                <a:gd name="connsiteX5" fmla="*/ 451199 w 477678"/>
                <a:gd name="connsiteY5" fmla="*/ 222504 h 350615"/>
                <a:gd name="connsiteX6" fmla="*/ 449580 w 477678"/>
                <a:gd name="connsiteY6" fmla="*/ 200692 h 350615"/>
                <a:gd name="connsiteX7" fmla="*/ 451675 w 477678"/>
                <a:gd name="connsiteY7" fmla="*/ 183642 h 350615"/>
                <a:gd name="connsiteX8" fmla="*/ 453771 w 477678"/>
                <a:gd name="connsiteY8" fmla="*/ 166688 h 350615"/>
                <a:gd name="connsiteX9" fmla="*/ 471868 w 477678"/>
                <a:gd name="connsiteY9" fmla="*/ 160306 h 350615"/>
                <a:gd name="connsiteX10" fmla="*/ 466534 w 477678"/>
                <a:gd name="connsiteY10" fmla="*/ 133731 h 350615"/>
                <a:gd name="connsiteX11" fmla="*/ 455200 w 477678"/>
                <a:gd name="connsiteY11" fmla="*/ 119348 h 350615"/>
                <a:gd name="connsiteX12" fmla="*/ 477678 w 477678"/>
                <a:gd name="connsiteY12" fmla="*/ 113443 h 350615"/>
                <a:gd name="connsiteX13" fmla="*/ 466915 w 477678"/>
                <a:gd name="connsiteY13" fmla="*/ 94869 h 350615"/>
                <a:gd name="connsiteX14" fmla="*/ 456152 w 477678"/>
                <a:gd name="connsiteY14" fmla="*/ 76295 h 350615"/>
                <a:gd name="connsiteX15" fmla="*/ 436912 w 477678"/>
                <a:gd name="connsiteY15" fmla="*/ 56674 h 350615"/>
                <a:gd name="connsiteX16" fmla="*/ 416052 w 477678"/>
                <a:gd name="connsiteY16" fmla="*/ 49721 h 350615"/>
                <a:gd name="connsiteX17" fmla="*/ 386619 w 477678"/>
                <a:gd name="connsiteY17" fmla="*/ 41815 h 350615"/>
                <a:gd name="connsiteX18" fmla="*/ 335756 w 477678"/>
                <a:gd name="connsiteY18" fmla="*/ 31242 h 350615"/>
                <a:gd name="connsiteX19" fmla="*/ 321278 w 477678"/>
                <a:gd name="connsiteY19" fmla="*/ 42386 h 350615"/>
                <a:gd name="connsiteX20" fmla="*/ 318611 w 477678"/>
                <a:gd name="connsiteY20" fmla="*/ 29051 h 350615"/>
                <a:gd name="connsiteX21" fmla="*/ 253365 w 477678"/>
                <a:gd name="connsiteY21" fmla="*/ 29623 h 350615"/>
                <a:gd name="connsiteX22" fmla="*/ 243173 w 477678"/>
                <a:gd name="connsiteY22" fmla="*/ 6858 h 350615"/>
                <a:gd name="connsiteX23" fmla="*/ 224409 w 477678"/>
                <a:gd name="connsiteY23" fmla="*/ 17431 h 350615"/>
                <a:gd name="connsiteX24" fmla="*/ 207359 w 477678"/>
                <a:gd name="connsiteY24" fmla="*/ 15335 h 350615"/>
                <a:gd name="connsiteX25" fmla="*/ 191738 w 477678"/>
                <a:gd name="connsiteY25" fmla="*/ 476 h 350615"/>
                <a:gd name="connsiteX26" fmla="*/ 185356 w 477678"/>
                <a:gd name="connsiteY26" fmla="*/ 16954 h 350615"/>
                <a:gd name="connsiteX27" fmla="*/ 174117 w 477678"/>
                <a:gd name="connsiteY27" fmla="*/ 2572 h 350615"/>
                <a:gd name="connsiteX28" fmla="*/ 152685 w 477678"/>
                <a:gd name="connsiteY28" fmla="*/ 0 h 350615"/>
                <a:gd name="connsiteX29" fmla="*/ 146304 w 477678"/>
                <a:gd name="connsiteY29" fmla="*/ 16478 h 350615"/>
                <a:gd name="connsiteX30" fmla="*/ 128682 w 477678"/>
                <a:gd name="connsiteY30" fmla="*/ 18574 h 350615"/>
                <a:gd name="connsiteX31" fmla="*/ 110490 w 477678"/>
                <a:gd name="connsiteY31" fmla="*/ 24956 h 350615"/>
                <a:gd name="connsiteX32" fmla="*/ 112204 w 477678"/>
                <a:gd name="connsiteY32" fmla="*/ 46768 h 350615"/>
                <a:gd name="connsiteX33" fmla="*/ 101536 w 477678"/>
                <a:gd name="connsiteY33" fmla="*/ 62770 h 350615"/>
                <a:gd name="connsiteX34" fmla="*/ 94488 w 477678"/>
                <a:gd name="connsiteY34" fmla="*/ 48958 h 350615"/>
                <a:gd name="connsiteX35" fmla="*/ 73628 w 477678"/>
                <a:gd name="connsiteY35" fmla="*/ 42005 h 350615"/>
                <a:gd name="connsiteX36" fmla="*/ 71056 w 477678"/>
                <a:gd name="connsiteY36" fmla="*/ 63246 h 350615"/>
                <a:gd name="connsiteX37" fmla="*/ 86582 w 477678"/>
                <a:gd name="connsiteY37" fmla="*/ 78200 h 350615"/>
                <a:gd name="connsiteX38" fmla="*/ 83915 w 477678"/>
                <a:gd name="connsiteY38" fmla="*/ 99441 h 350615"/>
                <a:gd name="connsiteX39" fmla="*/ 57721 w 477678"/>
                <a:gd name="connsiteY39" fmla="*/ 100489 h 350615"/>
                <a:gd name="connsiteX40" fmla="*/ 64103 w 477678"/>
                <a:gd name="connsiteY40" fmla="*/ 84011 h 350615"/>
                <a:gd name="connsiteX41" fmla="*/ 53340 w 477678"/>
                <a:gd name="connsiteY41" fmla="*/ 65437 h 350615"/>
                <a:gd name="connsiteX42" fmla="*/ 34671 w 477678"/>
                <a:gd name="connsiteY42" fmla="*/ 76105 h 350615"/>
                <a:gd name="connsiteX43" fmla="*/ 40576 w 477678"/>
                <a:gd name="connsiteY43" fmla="*/ 98393 h 350615"/>
                <a:gd name="connsiteX44" fmla="*/ 51339 w 477678"/>
                <a:gd name="connsiteY44" fmla="*/ 116967 h 350615"/>
                <a:gd name="connsiteX45" fmla="*/ 38005 w 477678"/>
                <a:gd name="connsiteY45" fmla="*/ 119634 h 350615"/>
                <a:gd name="connsiteX46" fmla="*/ 22479 w 477678"/>
                <a:gd name="connsiteY46" fmla="*/ 104775 h 350615"/>
                <a:gd name="connsiteX47" fmla="*/ 0 w 477678"/>
                <a:gd name="connsiteY47" fmla="*/ 110681 h 350615"/>
                <a:gd name="connsiteX48" fmla="*/ 14478 w 477678"/>
                <a:gd name="connsiteY48" fmla="*/ 134017 h 350615"/>
                <a:gd name="connsiteX49" fmla="*/ 25241 w 477678"/>
                <a:gd name="connsiteY49" fmla="*/ 152591 h 350615"/>
                <a:gd name="connsiteX50" fmla="*/ 36004 w 477678"/>
                <a:gd name="connsiteY50" fmla="*/ 171260 h 350615"/>
                <a:gd name="connsiteX51" fmla="*/ 56864 w 477678"/>
                <a:gd name="connsiteY51" fmla="*/ 178118 h 350615"/>
                <a:gd name="connsiteX52" fmla="*/ 93250 w 477678"/>
                <a:gd name="connsiteY52" fmla="*/ 199930 h 350615"/>
                <a:gd name="connsiteX53" fmla="*/ 129730 w 477678"/>
                <a:gd name="connsiteY53" fmla="*/ 221647 h 350615"/>
                <a:gd name="connsiteX54" fmla="*/ 189166 w 477678"/>
                <a:gd name="connsiteY54" fmla="*/ 267843 h 350615"/>
                <a:gd name="connsiteX55" fmla="*/ 195643 w 477678"/>
                <a:gd name="connsiteY55" fmla="*/ 285941 h 350615"/>
                <a:gd name="connsiteX56" fmla="*/ 206883 w 477678"/>
                <a:gd name="connsiteY56" fmla="*/ 300323 h 350615"/>
                <a:gd name="connsiteX57" fmla="*/ 227838 w 477678"/>
                <a:gd name="connsiteY57" fmla="*/ 307181 h 350615"/>
                <a:gd name="connsiteX58" fmla="*/ 239077 w 477678"/>
                <a:gd name="connsiteY58" fmla="*/ 321469 h 350615"/>
                <a:gd name="connsiteX59" fmla="*/ 256698 w 477678"/>
                <a:gd name="connsiteY59" fmla="*/ 319373 h 350615"/>
                <a:gd name="connsiteX60" fmla="*/ 274891 w 477678"/>
                <a:gd name="connsiteY60" fmla="*/ 312992 h 350615"/>
                <a:gd name="connsiteX61" fmla="*/ 288226 w 477678"/>
                <a:gd name="connsiteY61" fmla="*/ 310325 h 350615"/>
                <a:gd name="connsiteX62" fmla="*/ 310134 w 477678"/>
                <a:gd name="connsiteY62" fmla="*/ 308705 h 350615"/>
                <a:gd name="connsiteX63" fmla="*/ 321469 w 477678"/>
                <a:gd name="connsiteY63" fmla="*/ 323088 h 350615"/>
                <a:gd name="connsiteX64" fmla="*/ 338518 w 477678"/>
                <a:gd name="connsiteY64" fmla="*/ 325184 h 350615"/>
                <a:gd name="connsiteX65" fmla="*/ 356235 w 477678"/>
                <a:gd name="connsiteY65" fmla="*/ 322993 h 350615"/>
                <a:gd name="connsiteX66" fmla="*/ 372808 w 477678"/>
                <a:gd name="connsiteY66" fmla="*/ 329375 h 350615"/>
                <a:gd name="connsiteX67" fmla="*/ 393668 w 477678"/>
                <a:gd name="connsiteY67" fmla="*/ 336328 h 350615"/>
                <a:gd name="connsiteX68" fmla="*/ 405003 w 477678"/>
                <a:gd name="connsiteY68" fmla="*/ 350615 h 350615"/>
                <a:gd name="connsiteX69" fmla="*/ 405003 w 477678"/>
                <a:gd name="connsiteY69" fmla="*/ 350615 h 350615"/>
                <a:gd name="connsiteX70" fmla="*/ 405003 w 477678"/>
                <a:gd name="connsiteY70" fmla="*/ 350615 h 35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77678" h="350615">
                  <a:moveTo>
                    <a:pt x="405003" y="350615"/>
                  </a:moveTo>
                  <a:lnTo>
                    <a:pt x="415099" y="338900"/>
                  </a:lnTo>
                  <a:lnTo>
                    <a:pt x="425672" y="288417"/>
                  </a:lnTo>
                  <a:lnTo>
                    <a:pt x="428339" y="267176"/>
                  </a:lnTo>
                  <a:lnTo>
                    <a:pt x="433578" y="224600"/>
                  </a:lnTo>
                  <a:lnTo>
                    <a:pt x="451199" y="222504"/>
                  </a:lnTo>
                  <a:lnTo>
                    <a:pt x="449580" y="200692"/>
                  </a:lnTo>
                  <a:lnTo>
                    <a:pt x="451675" y="183642"/>
                  </a:lnTo>
                  <a:lnTo>
                    <a:pt x="453771" y="166688"/>
                  </a:lnTo>
                  <a:lnTo>
                    <a:pt x="471868" y="160306"/>
                  </a:lnTo>
                  <a:lnTo>
                    <a:pt x="466534" y="133731"/>
                  </a:lnTo>
                  <a:lnTo>
                    <a:pt x="455200" y="119348"/>
                  </a:lnTo>
                  <a:lnTo>
                    <a:pt x="477678" y="113443"/>
                  </a:lnTo>
                  <a:lnTo>
                    <a:pt x="466915" y="94869"/>
                  </a:lnTo>
                  <a:lnTo>
                    <a:pt x="456152" y="76295"/>
                  </a:lnTo>
                  <a:lnTo>
                    <a:pt x="436912" y="56674"/>
                  </a:lnTo>
                  <a:lnTo>
                    <a:pt x="416052" y="49721"/>
                  </a:lnTo>
                  <a:lnTo>
                    <a:pt x="386619" y="41815"/>
                  </a:lnTo>
                  <a:lnTo>
                    <a:pt x="335756" y="31242"/>
                  </a:lnTo>
                  <a:lnTo>
                    <a:pt x="321278" y="42386"/>
                  </a:lnTo>
                  <a:lnTo>
                    <a:pt x="318611" y="29051"/>
                  </a:lnTo>
                  <a:lnTo>
                    <a:pt x="253365" y="29623"/>
                  </a:lnTo>
                  <a:lnTo>
                    <a:pt x="243173" y="6858"/>
                  </a:lnTo>
                  <a:lnTo>
                    <a:pt x="224409" y="17431"/>
                  </a:lnTo>
                  <a:lnTo>
                    <a:pt x="207359" y="15335"/>
                  </a:lnTo>
                  <a:lnTo>
                    <a:pt x="191738" y="476"/>
                  </a:lnTo>
                  <a:lnTo>
                    <a:pt x="185356" y="16954"/>
                  </a:lnTo>
                  <a:lnTo>
                    <a:pt x="174117" y="2572"/>
                  </a:lnTo>
                  <a:lnTo>
                    <a:pt x="152685" y="0"/>
                  </a:lnTo>
                  <a:lnTo>
                    <a:pt x="146304" y="16478"/>
                  </a:lnTo>
                  <a:lnTo>
                    <a:pt x="128682" y="18574"/>
                  </a:lnTo>
                  <a:lnTo>
                    <a:pt x="110490" y="24956"/>
                  </a:lnTo>
                  <a:lnTo>
                    <a:pt x="112204" y="46768"/>
                  </a:lnTo>
                  <a:lnTo>
                    <a:pt x="101536" y="62770"/>
                  </a:lnTo>
                  <a:lnTo>
                    <a:pt x="94488" y="48958"/>
                  </a:lnTo>
                  <a:lnTo>
                    <a:pt x="73628" y="42005"/>
                  </a:lnTo>
                  <a:lnTo>
                    <a:pt x="71056" y="63246"/>
                  </a:lnTo>
                  <a:lnTo>
                    <a:pt x="86582" y="78200"/>
                  </a:lnTo>
                  <a:lnTo>
                    <a:pt x="83915" y="99441"/>
                  </a:lnTo>
                  <a:lnTo>
                    <a:pt x="57721" y="100489"/>
                  </a:lnTo>
                  <a:lnTo>
                    <a:pt x="64103" y="84011"/>
                  </a:lnTo>
                  <a:lnTo>
                    <a:pt x="53340" y="65437"/>
                  </a:lnTo>
                  <a:lnTo>
                    <a:pt x="34671" y="76105"/>
                  </a:lnTo>
                  <a:lnTo>
                    <a:pt x="40576" y="98393"/>
                  </a:lnTo>
                  <a:lnTo>
                    <a:pt x="51339" y="116967"/>
                  </a:lnTo>
                  <a:lnTo>
                    <a:pt x="38005" y="119634"/>
                  </a:lnTo>
                  <a:lnTo>
                    <a:pt x="22479" y="104775"/>
                  </a:lnTo>
                  <a:lnTo>
                    <a:pt x="0" y="110681"/>
                  </a:lnTo>
                  <a:lnTo>
                    <a:pt x="14478" y="134017"/>
                  </a:lnTo>
                  <a:lnTo>
                    <a:pt x="25241" y="152591"/>
                  </a:lnTo>
                  <a:lnTo>
                    <a:pt x="36004" y="171260"/>
                  </a:lnTo>
                  <a:lnTo>
                    <a:pt x="56864" y="178118"/>
                  </a:lnTo>
                  <a:lnTo>
                    <a:pt x="93250" y="199930"/>
                  </a:lnTo>
                  <a:lnTo>
                    <a:pt x="129730" y="221647"/>
                  </a:lnTo>
                  <a:lnTo>
                    <a:pt x="189166" y="267843"/>
                  </a:lnTo>
                  <a:lnTo>
                    <a:pt x="195643" y="285941"/>
                  </a:lnTo>
                  <a:lnTo>
                    <a:pt x="206883" y="300323"/>
                  </a:lnTo>
                  <a:lnTo>
                    <a:pt x="227838" y="307181"/>
                  </a:lnTo>
                  <a:lnTo>
                    <a:pt x="239077" y="321469"/>
                  </a:lnTo>
                  <a:lnTo>
                    <a:pt x="256698" y="319373"/>
                  </a:lnTo>
                  <a:lnTo>
                    <a:pt x="274891" y="312992"/>
                  </a:lnTo>
                  <a:lnTo>
                    <a:pt x="288226" y="310325"/>
                  </a:lnTo>
                  <a:lnTo>
                    <a:pt x="310134" y="308705"/>
                  </a:lnTo>
                  <a:lnTo>
                    <a:pt x="321469" y="323088"/>
                  </a:lnTo>
                  <a:lnTo>
                    <a:pt x="338518" y="325184"/>
                  </a:lnTo>
                  <a:lnTo>
                    <a:pt x="356235" y="322993"/>
                  </a:lnTo>
                  <a:lnTo>
                    <a:pt x="372808" y="329375"/>
                  </a:lnTo>
                  <a:lnTo>
                    <a:pt x="393668" y="336328"/>
                  </a:lnTo>
                  <a:lnTo>
                    <a:pt x="405003" y="350615"/>
                  </a:lnTo>
                  <a:lnTo>
                    <a:pt x="405003" y="350615"/>
                  </a:lnTo>
                  <a:lnTo>
                    <a:pt x="405003" y="35061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F9564E0-A1C9-9993-661C-16FB1A330D8E}"/>
                </a:ext>
              </a:extLst>
            </p:cNvPr>
            <p:cNvSpPr/>
            <p:nvPr/>
          </p:nvSpPr>
          <p:spPr>
            <a:xfrm>
              <a:off x="9883686" y="70775"/>
              <a:ext cx="657314" cy="751146"/>
            </a:xfrm>
            <a:custGeom>
              <a:avLst/>
              <a:gdLst>
                <a:gd name="connsiteX0" fmla="*/ 104775 w 390334"/>
                <a:gd name="connsiteY0" fmla="*/ 446056 h 446055"/>
                <a:gd name="connsiteX1" fmla="*/ 122491 w 390334"/>
                <a:gd name="connsiteY1" fmla="*/ 443865 h 446055"/>
                <a:gd name="connsiteX2" fmla="*/ 140589 w 390334"/>
                <a:gd name="connsiteY2" fmla="*/ 402812 h 446055"/>
                <a:gd name="connsiteX3" fmla="*/ 150781 w 390334"/>
                <a:gd name="connsiteY3" fmla="*/ 391097 h 446055"/>
                <a:gd name="connsiteX4" fmla="*/ 164688 w 390334"/>
                <a:gd name="connsiteY4" fmla="*/ 384143 h 446055"/>
                <a:gd name="connsiteX5" fmla="*/ 184975 w 390334"/>
                <a:gd name="connsiteY5" fmla="*/ 360712 h 446055"/>
                <a:gd name="connsiteX6" fmla="*/ 195072 w 390334"/>
                <a:gd name="connsiteY6" fmla="*/ 348996 h 446055"/>
                <a:gd name="connsiteX7" fmla="*/ 213836 w 390334"/>
                <a:gd name="connsiteY7" fmla="*/ 338328 h 446055"/>
                <a:gd name="connsiteX8" fmla="*/ 232600 w 390334"/>
                <a:gd name="connsiteY8" fmla="*/ 327660 h 446055"/>
                <a:gd name="connsiteX9" fmla="*/ 250793 w 390334"/>
                <a:gd name="connsiteY9" fmla="*/ 321278 h 446055"/>
                <a:gd name="connsiteX10" fmla="*/ 262604 w 390334"/>
                <a:gd name="connsiteY10" fmla="*/ 331375 h 446055"/>
                <a:gd name="connsiteX11" fmla="*/ 278702 w 390334"/>
                <a:gd name="connsiteY11" fmla="*/ 342043 h 446055"/>
                <a:gd name="connsiteX12" fmla="*/ 300133 w 390334"/>
                <a:gd name="connsiteY12" fmla="*/ 344615 h 446055"/>
                <a:gd name="connsiteX13" fmla="*/ 318325 w 390334"/>
                <a:gd name="connsiteY13" fmla="*/ 338233 h 446055"/>
                <a:gd name="connsiteX14" fmla="*/ 334423 w 390334"/>
                <a:gd name="connsiteY14" fmla="*/ 348901 h 446055"/>
                <a:gd name="connsiteX15" fmla="*/ 328422 w 390334"/>
                <a:gd name="connsiteY15" fmla="*/ 326517 h 446055"/>
                <a:gd name="connsiteX16" fmla="*/ 321945 w 390334"/>
                <a:gd name="connsiteY16" fmla="*/ 308419 h 446055"/>
                <a:gd name="connsiteX17" fmla="*/ 314992 w 390334"/>
                <a:gd name="connsiteY17" fmla="*/ 294608 h 446055"/>
                <a:gd name="connsiteX18" fmla="*/ 317564 w 390334"/>
                <a:gd name="connsiteY18" fmla="*/ 273272 h 446055"/>
                <a:gd name="connsiteX19" fmla="*/ 306800 w 390334"/>
                <a:gd name="connsiteY19" fmla="*/ 254603 h 446055"/>
                <a:gd name="connsiteX20" fmla="*/ 321850 w 390334"/>
                <a:gd name="connsiteY20" fmla="*/ 239173 h 446055"/>
                <a:gd name="connsiteX21" fmla="*/ 323374 w 390334"/>
                <a:gd name="connsiteY21" fmla="*/ 226409 h 446055"/>
                <a:gd name="connsiteX22" fmla="*/ 329755 w 390334"/>
                <a:gd name="connsiteY22" fmla="*/ 209836 h 446055"/>
                <a:gd name="connsiteX23" fmla="*/ 336709 w 390334"/>
                <a:gd name="connsiteY23" fmla="*/ 189071 h 446055"/>
                <a:gd name="connsiteX24" fmla="*/ 347377 w 390334"/>
                <a:gd name="connsiteY24" fmla="*/ 173069 h 446055"/>
                <a:gd name="connsiteX25" fmla="*/ 345186 w 390334"/>
                <a:gd name="connsiteY25" fmla="*/ 155543 h 446055"/>
                <a:gd name="connsiteX26" fmla="*/ 343567 w 390334"/>
                <a:gd name="connsiteY26" fmla="*/ 133636 h 446055"/>
                <a:gd name="connsiteX27" fmla="*/ 341376 w 390334"/>
                <a:gd name="connsiteY27" fmla="*/ 116110 h 446055"/>
                <a:gd name="connsiteX28" fmla="*/ 334328 w 390334"/>
                <a:gd name="connsiteY28" fmla="*/ 102299 h 446055"/>
                <a:gd name="connsiteX29" fmla="*/ 344996 w 390334"/>
                <a:gd name="connsiteY29" fmla="*/ 86297 h 446055"/>
                <a:gd name="connsiteX30" fmla="*/ 351377 w 390334"/>
                <a:gd name="connsiteY30" fmla="*/ 69723 h 446055"/>
                <a:gd name="connsiteX31" fmla="*/ 362141 w 390334"/>
                <a:gd name="connsiteY31" fmla="*/ 53721 h 446055"/>
                <a:gd name="connsiteX32" fmla="*/ 359950 w 390334"/>
                <a:gd name="connsiteY32" fmla="*/ 36195 h 446055"/>
                <a:gd name="connsiteX33" fmla="*/ 375381 w 390334"/>
                <a:gd name="connsiteY33" fmla="*/ 16478 h 446055"/>
                <a:gd name="connsiteX34" fmla="*/ 390335 w 390334"/>
                <a:gd name="connsiteY34" fmla="*/ 1048 h 446055"/>
                <a:gd name="connsiteX35" fmla="*/ 346996 w 390334"/>
                <a:gd name="connsiteY35" fmla="*/ 0 h 446055"/>
                <a:gd name="connsiteX36" fmla="*/ 324993 w 390334"/>
                <a:gd name="connsiteY36" fmla="*/ 1619 h 446055"/>
                <a:gd name="connsiteX37" fmla="*/ 303086 w 390334"/>
                <a:gd name="connsiteY37" fmla="*/ 3239 h 446055"/>
                <a:gd name="connsiteX38" fmla="*/ 216313 w 390334"/>
                <a:gd name="connsiteY38" fmla="*/ 1143 h 446055"/>
                <a:gd name="connsiteX39" fmla="*/ 192786 w 390334"/>
                <a:gd name="connsiteY39" fmla="*/ 15526 h 446055"/>
                <a:gd name="connsiteX40" fmla="*/ 170783 w 390334"/>
                <a:gd name="connsiteY40" fmla="*/ 17145 h 446055"/>
                <a:gd name="connsiteX41" fmla="*/ 168688 w 390334"/>
                <a:gd name="connsiteY41" fmla="*/ 34195 h 446055"/>
                <a:gd name="connsiteX42" fmla="*/ 149923 w 390334"/>
                <a:gd name="connsiteY42" fmla="*/ 44863 h 446055"/>
                <a:gd name="connsiteX43" fmla="*/ 131731 w 390334"/>
                <a:gd name="connsiteY43" fmla="*/ 51340 h 446055"/>
                <a:gd name="connsiteX44" fmla="*/ 117348 w 390334"/>
                <a:gd name="connsiteY44" fmla="*/ 62484 h 446055"/>
                <a:gd name="connsiteX45" fmla="*/ 110966 w 390334"/>
                <a:gd name="connsiteY45" fmla="*/ 79058 h 446055"/>
                <a:gd name="connsiteX46" fmla="*/ 100299 w 390334"/>
                <a:gd name="connsiteY46" fmla="*/ 94964 h 446055"/>
                <a:gd name="connsiteX47" fmla="*/ 81534 w 390334"/>
                <a:gd name="connsiteY47" fmla="*/ 105632 h 446055"/>
                <a:gd name="connsiteX48" fmla="*/ 70866 w 390334"/>
                <a:gd name="connsiteY48" fmla="*/ 121634 h 446055"/>
                <a:gd name="connsiteX49" fmla="*/ 60198 w 390334"/>
                <a:gd name="connsiteY49" fmla="*/ 137636 h 446055"/>
                <a:gd name="connsiteX50" fmla="*/ 71438 w 390334"/>
                <a:gd name="connsiteY50" fmla="*/ 152019 h 446055"/>
                <a:gd name="connsiteX51" fmla="*/ 82201 w 390334"/>
                <a:gd name="connsiteY51" fmla="*/ 170688 h 446055"/>
                <a:gd name="connsiteX52" fmla="*/ 98298 w 390334"/>
                <a:gd name="connsiteY52" fmla="*/ 181261 h 446055"/>
                <a:gd name="connsiteX53" fmla="*/ 83915 w 390334"/>
                <a:gd name="connsiteY53" fmla="*/ 192500 h 446055"/>
                <a:gd name="connsiteX54" fmla="*/ 68961 w 390334"/>
                <a:gd name="connsiteY54" fmla="*/ 207931 h 446055"/>
                <a:gd name="connsiteX55" fmla="*/ 58198 w 390334"/>
                <a:gd name="connsiteY55" fmla="*/ 223933 h 446055"/>
                <a:gd name="connsiteX56" fmla="*/ 47530 w 390334"/>
                <a:gd name="connsiteY56" fmla="*/ 239935 h 446055"/>
                <a:gd name="connsiteX57" fmla="*/ 36862 w 390334"/>
                <a:gd name="connsiteY57" fmla="*/ 255937 h 446055"/>
                <a:gd name="connsiteX58" fmla="*/ 26194 w 390334"/>
                <a:gd name="connsiteY58" fmla="*/ 271939 h 446055"/>
                <a:gd name="connsiteX59" fmla="*/ 15050 w 390334"/>
                <a:gd name="connsiteY59" fmla="*/ 292132 h 446055"/>
                <a:gd name="connsiteX60" fmla="*/ 0 w 390334"/>
                <a:gd name="connsiteY60" fmla="*/ 307658 h 446055"/>
                <a:gd name="connsiteX61" fmla="*/ 11335 w 390334"/>
                <a:gd name="connsiteY61" fmla="*/ 321945 h 446055"/>
                <a:gd name="connsiteX62" fmla="*/ 22098 w 390334"/>
                <a:gd name="connsiteY62" fmla="*/ 340614 h 446055"/>
                <a:gd name="connsiteX63" fmla="*/ 24289 w 390334"/>
                <a:gd name="connsiteY63" fmla="*/ 358235 h 446055"/>
                <a:gd name="connsiteX64" fmla="*/ 41434 w 390334"/>
                <a:gd name="connsiteY64" fmla="*/ 360331 h 446055"/>
                <a:gd name="connsiteX65" fmla="*/ 60770 w 390334"/>
                <a:gd name="connsiteY65" fmla="*/ 380048 h 446055"/>
                <a:gd name="connsiteX66" fmla="*/ 72009 w 390334"/>
                <a:gd name="connsiteY66" fmla="*/ 394335 h 446055"/>
                <a:gd name="connsiteX67" fmla="*/ 74200 w 390334"/>
                <a:gd name="connsiteY67" fmla="*/ 411956 h 446055"/>
                <a:gd name="connsiteX68" fmla="*/ 81153 w 390334"/>
                <a:gd name="connsiteY68" fmla="*/ 425768 h 446055"/>
                <a:gd name="connsiteX69" fmla="*/ 101060 w 390334"/>
                <a:gd name="connsiteY69" fmla="*/ 441198 h 446055"/>
                <a:gd name="connsiteX70" fmla="*/ 104775 w 390334"/>
                <a:gd name="connsiteY70" fmla="*/ 446056 h 446055"/>
                <a:gd name="connsiteX71" fmla="*/ 104775 w 390334"/>
                <a:gd name="connsiteY71" fmla="*/ 446056 h 446055"/>
                <a:gd name="connsiteX72" fmla="*/ 104775 w 390334"/>
                <a:gd name="connsiteY72" fmla="*/ 446056 h 44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0334" h="446055">
                  <a:moveTo>
                    <a:pt x="104775" y="446056"/>
                  </a:moveTo>
                  <a:lnTo>
                    <a:pt x="122491" y="443865"/>
                  </a:lnTo>
                  <a:lnTo>
                    <a:pt x="140589" y="402812"/>
                  </a:lnTo>
                  <a:lnTo>
                    <a:pt x="150781" y="391097"/>
                  </a:lnTo>
                  <a:lnTo>
                    <a:pt x="164688" y="384143"/>
                  </a:lnTo>
                  <a:lnTo>
                    <a:pt x="184975" y="360712"/>
                  </a:lnTo>
                  <a:lnTo>
                    <a:pt x="195072" y="348996"/>
                  </a:lnTo>
                  <a:lnTo>
                    <a:pt x="213836" y="338328"/>
                  </a:lnTo>
                  <a:lnTo>
                    <a:pt x="232600" y="327660"/>
                  </a:lnTo>
                  <a:lnTo>
                    <a:pt x="250793" y="321278"/>
                  </a:lnTo>
                  <a:lnTo>
                    <a:pt x="262604" y="331375"/>
                  </a:lnTo>
                  <a:lnTo>
                    <a:pt x="278702" y="342043"/>
                  </a:lnTo>
                  <a:lnTo>
                    <a:pt x="300133" y="344615"/>
                  </a:lnTo>
                  <a:lnTo>
                    <a:pt x="318325" y="338233"/>
                  </a:lnTo>
                  <a:lnTo>
                    <a:pt x="334423" y="348901"/>
                  </a:lnTo>
                  <a:lnTo>
                    <a:pt x="328422" y="326517"/>
                  </a:lnTo>
                  <a:lnTo>
                    <a:pt x="321945" y="308419"/>
                  </a:lnTo>
                  <a:lnTo>
                    <a:pt x="314992" y="294608"/>
                  </a:lnTo>
                  <a:lnTo>
                    <a:pt x="317564" y="273272"/>
                  </a:lnTo>
                  <a:lnTo>
                    <a:pt x="306800" y="254603"/>
                  </a:lnTo>
                  <a:lnTo>
                    <a:pt x="321850" y="239173"/>
                  </a:lnTo>
                  <a:lnTo>
                    <a:pt x="323374" y="226409"/>
                  </a:lnTo>
                  <a:lnTo>
                    <a:pt x="329755" y="209836"/>
                  </a:lnTo>
                  <a:lnTo>
                    <a:pt x="336709" y="189071"/>
                  </a:lnTo>
                  <a:lnTo>
                    <a:pt x="347377" y="173069"/>
                  </a:lnTo>
                  <a:lnTo>
                    <a:pt x="345186" y="155543"/>
                  </a:lnTo>
                  <a:lnTo>
                    <a:pt x="343567" y="133636"/>
                  </a:lnTo>
                  <a:lnTo>
                    <a:pt x="341376" y="116110"/>
                  </a:lnTo>
                  <a:lnTo>
                    <a:pt x="334328" y="102299"/>
                  </a:lnTo>
                  <a:lnTo>
                    <a:pt x="344996" y="86297"/>
                  </a:lnTo>
                  <a:lnTo>
                    <a:pt x="351377" y="69723"/>
                  </a:lnTo>
                  <a:lnTo>
                    <a:pt x="362141" y="53721"/>
                  </a:lnTo>
                  <a:lnTo>
                    <a:pt x="359950" y="36195"/>
                  </a:lnTo>
                  <a:lnTo>
                    <a:pt x="375381" y="16478"/>
                  </a:lnTo>
                  <a:lnTo>
                    <a:pt x="390335" y="1048"/>
                  </a:lnTo>
                  <a:lnTo>
                    <a:pt x="346996" y="0"/>
                  </a:lnTo>
                  <a:lnTo>
                    <a:pt x="324993" y="1619"/>
                  </a:lnTo>
                  <a:lnTo>
                    <a:pt x="303086" y="3239"/>
                  </a:lnTo>
                  <a:lnTo>
                    <a:pt x="216313" y="1143"/>
                  </a:lnTo>
                  <a:lnTo>
                    <a:pt x="192786" y="15526"/>
                  </a:lnTo>
                  <a:lnTo>
                    <a:pt x="170783" y="17145"/>
                  </a:lnTo>
                  <a:lnTo>
                    <a:pt x="168688" y="34195"/>
                  </a:lnTo>
                  <a:lnTo>
                    <a:pt x="149923" y="44863"/>
                  </a:lnTo>
                  <a:lnTo>
                    <a:pt x="131731" y="51340"/>
                  </a:lnTo>
                  <a:lnTo>
                    <a:pt x="117348" y="62484"/>
                  </a:lnTo>
                  <a:lnTo>
                    <a:pt x="110966" y="79058"/>
                  </a:lnTo>
                  <a:lnTo>
                    <a:pt x="100299" y="94964"/>
                  </a:lnTo>
                  <a:lnTo>
                    <a:pt x="81534" y="105632"/>
                  </a:lnTo>
                  <a:lnTo>
                    <a:pt x="70866" y="121634"/>
                  </a:lnTo>
                  <a:lnTo>
                    <a:pt x="60198" y="137636"/>
                  </a:lnTo>
                  <a:lnTo>
                    <a:pt x="71438" y="152019"/>
                  </a:lnTo>
                  <a:lnTo>
                    <a:pt x="82201" y="170688"/>
                  </a:lnTo>
                  <a:lnTo>
                    <a:pt x="98298" y="181261"/>
                  </a:lnTo>
                  <a:lnTo>
                    <a:pt x="83915" y="192500"/>
                  </a:lnTo>
                  <a:lnTo>
                    <a:pt x="68961" y="207931"/>
                  </a:lnTo>
                  <a:lnTo>
                    <a:pt x="58198" y="223933"/>
                  </a:lnTo>
                  <a:lnTo>
                    <a:pt x="47530" y="239935"/>
                  </a:lnTo>
                  <a:lnTo>
                    <a:pt x="36862" y="255937"/>
                  </a:lnTo>
                  <a:lnTo>
                    <a:pt x="26194" y="271939"/>
                  </a:lnTo>
                  <a:lnTo>
                    <a:pt x="15050" y="292132"/>
                  </a:lnTo>
                  <a:lnTo>
                    <a:pt x="0" y="307658"/>
                  </a:lnTo>
                  <a:lnTo>
                    <a:pt x="11335" y="321945"/>
                  </a:lnTo>
                  <a:lnTo>
                    <a:pt x="22098" y="340614"/>
                  </a:lnTo>
                  <a:lnTo>
                    <a:pt x="24289" y="358235"/>
                  </a:lnTo>
                  <a:lnTo>
                    <a:pt x="41434" y="360331"/>
                  </a:lnTo>
                  <a:lnTo>
                    <a:pt x="60770" y="380048"/>
                  </a:lnTo>
                  <a:lnTo>
                    <a:pt x="72009" y="394335"/>
                  </a:lnTo>
                  <a:lnTo>
                    <a:pt x="74200" y="411956"/>
                  </a:lnTo>
                  <a:lnTo>
                    <a:pt x="81153" y="425768"/>
                  </a:lnTo>
                  <a:lnTo>
                    <a:pt x="101060" y="441198"/>
                  </a:lnTo>
                  <a:lnTo>
                    <a:pt x="104775" y="446056"/>
                  </a:lnTo>
                  <a:lnTo>
                    <a:pt x="104775" y="446056"/>
                  </a:lnTo>
                  <a:lnTo>
                    <a:pt x="104775" y="44605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3FCE6A0E-9D95-0E97-D658-0BD903B01B67}"/>
                </a:ext>
              </a:extLst>
            </p:cNvPr>
            <p:cNvSpPr/>
            <p:nvPr/>
          </p:nvSpPr>
          <p:spPr>
            <a:xfrm>
              <a:off x="7529833" y="692000"/>
              <a:ext cx="644162" cy="542628"/>
            </a:xfrm>
            <a:custGeom>
              <a:avLst/>
              <a:gdLst>
                <a:gd name="connsiteX0" fmla="*/ 240030 w 382524"/>
                <a:gd name="connsiteY0" fmla="*/ 322231 h 322230"/>
                <a:gd name="connsiteX1" fmla="*/ 237935 w 382524"/>
                <a:gd name="connsiteY1" fmla="*/ 304705 h 322230"/>
                <a:gd name="connsiteX2" fmla="*/ 224028 w 382524"/>
                <a:gd name="connsiteY2" fmla="*/ 277082 h 322230"/>
                <a:gd name="connsiteX3" fmla="*/ 241554 w 382524"/>
                <a:gd name="connsiteY3" fmla="*/ 274891 h 322230"/>
                <a:gd name="connsiteX4" fmla="*/ 248508 w 382524"/>
                <a:gd name="connsiteY4" fmla="*/ 254127 h 322230"/>
                <a:gd name="connsiteX5" fmla="*/ 246316 w 382524"/>
                <a:gd name="connsiteY5" fmla="*/ 236601 h 322230"/>
                <a:gd name="connsiteX6" fmla="*/ 266033 w 382524"/>
                <a:gd name="connsiteY6" fmla="*/ 252032 h 322230"/>
                <a:gd name="connsiteX7" fmla="*/ 281559 w 382524"/>
                <a:gd name="connsiteY7" fmla="*/ 266891 h 322230"/>
                <a:gd name="connsiteX8" fmla="*/ 292132 w 382524"/>
                <a:gd name="connsiteY8" fmla="*/ 250889 h 322230"/>
                <a:gd name="connsiteX9" fmla="*/ 286798 w 382524"/>
                <a:gd name="connsiteY9" fmla="*/ 224314 h 322230"/>
                <a:gd name="connsiteX10" fmla="*/ 280321 w 382524"/>
                <a:gd name="connsiteY10" fmla="*/ 206312 h 322230"/>
                <a:gd name="connsiteX11" fmla="*/ 298990 w 382524"/>
                <a:gd name="connsiteY11" fmla="*/ 195643 h 322230"/>
                <a:gd name="connsiteX12" fmla="*/ 316039 w 382524"/>
                <a:gd name="connsiteY12" fmla="*/ 197739 h 322230"/>
                <a:gd name="connsiteX13" fmla="*/ 326707 w 382524"/>
                <a:gd name="connsiteY13" fmla="*/ 181737 h 322230"/>
                <a:gd name="connsiteX14" fmla="*/ 346900 w 382524"/>
                <a:gd name="connsiteY14" fmla="*/ 158305 h 322230"/>
                <a:gd name="connsiteX15" fmla="*/ 356997 w 382524"/>
                <a:gd name="connsiteY15" fmla="*/ 146590 h 322230"/>
                <a:gd name="connsiteX16" fmla="*/ 371856 w 382524"/>
                <a:gd name="connsiteY16" fmla="*/ 131159 h 322230"/>
                <a:gd name="connsiteX17" fmla="*/ 382524 w 382524"/>
                <a:gd name="connsiteY17" fmla="*/ 115252 h 322230"/>
                <a:gd name="connsiteX18" fmla="*/ 366999 w 382524"/>
                <a:gd name="connsiteY18" fmla="*/ 100394 h 322230"/>
                <a:gd name="connsiteX19" fmla="*/ 360616 w 382524"/>
                <a:gd name="connsiteY19" fmla="*/ 82296 h 322230"/>
                <a:gd name="connsiteX20" fmla="*/ 349377 w 382524"/>
                <a:gd name="connsiteY20" fmla="*/ 67913 h 322230"/>
                <a:gd name="connsiteX21" fmla="*/ 333851 w 382524"/>
                <a:gd name="connsiteY21" fmla="*/ 53054 h 322230"/>
                <a:gd name="connsiteX22" fmla="*/ 318421 w 382524"/>
                <a:gd name="connsiteY22" fmla="*/ 38195 h 322230"/>
                <a:gd name="connsiteX23" fmla="*/ 320516 w 382524"/>
                <a:gd name="connsiteY23" fmla="*/ 21241 h 322230"/>
                <a:gd name="connsiteX24" fmla="*/ 304515 w 382524"/>
                <a:gd name="connsiteY24" fmla="*/ 10573 h 322230"/>
                <a:gd name="connsiteX25" fmla="*/ 288513 w 382524"/>
                <a:gd name="connsiteY25" fmla="*/ 0 h 322230"/>
                <a:gd name="connsiteX26" fmla="*/ 285845 w 382524"/>
                <a:gd name="connsiteY26" fmla="*/ 21241 h 322230"/>
                <a:gd name="connsiteX27" fmla="*/ 264033 w 382524"/>
                <a:gd name="connsiteY27" fmla="*/ 22860 h 322230"/>
                <a:gd name="connsiteX28" fmla="*/ 266224 w 382524"/>
                <a:gd name="connsiteY28" fmla="*/ 40386 h 322230"/>
                <a:gd name="connsiteX29" fmla="*/ 251270 w 382524"/>
                <a:gd name="connsiteY29" fmla="*/ 55817 h 322230"/>
                <a:gd name="connsiteX30" fmla="*/ 234220 w 382524"/>
                <a:gd name="connsiteY30" fmla="*/ 53721 h 322230"/>
                <a:gd name="connsiteX31" fmla="*/ 231648 w 382524"/>
                <a:gd name="connsiteY31" fmla="*/ 75057 h 322230"/>
                <a:gd name="connsiteX32" fmla="*/ 215646 w 382524"/>
                <a:gd name="connsiteY32" fmla="*/ 64389 h 322230"/>
                <a:gd name="connsiteX33" fmla="*/ 200692 w 382524"/>
                <a:gd name="connsiteY33" fmla="*/ 79820 h 322230"/>
                <a:gd name="connsiteX34" fmla="*/ 190119 w 382524"/>
                <a:gd name="connsiteY34" fmla="*/ 95822 h 322230"/>
                <a:gd name="connsiteX35" fmla="*/ 174593 w 382524"/>
                <a:gd name="connsiteY35" fmla="*/ 80963 h 322230"/>
                <a:gd name="connsiteX36" fmla="*/ 160782 w 382524"/>
                <a:gd name="connsiteY36" fmla="*/ 87821 h 322230"/>
                <a:gd name="connsiteX37" fmla="*/ 145256 w 382524"/>
                <a:gd name="connsiteY37" fmla="*/ 72962 h 322230"/>
                <a:gd name="connsiteX38" fmla="*/ 138875 w 382524"/>
                <a:gd name="connsiteY38" fmla="*/ 54959 h 322230"/>
                <a:gd name="connsiteX39" fmla="*/ 132493 w 382524"/>
                <a:gd name="connsiteY39" fmla="*/ 71438 h 322230"/>
                <a:gd name="connsiteX40" fmla="*/ 110680 w 382524"/>
                <a:gd name="connsiteY40" fmla="*/ 73057 h 322230"/>
                <a:gd name="connsiteX41" fmla="*/ 104299 w 382524"/>
                <a:gd name="connsiteY41" fmla="*/ 89535 h 322230"/>
                <a:gd name="connsiteX42" fmla="*/ 86201 w 382524"/>
                <a:gd name="connsiteY42" fmla="*/ 95917 h 322230"/>
                <a:gd name="connsiteX43" fmla="*/ 71247 w 382524"/>
                <a:gd name="connsiteY43" fmla="*/ 111347 h 322230"/>
                <a:gd name="connsiteX44" fmla="*/ 47340 w 382524"/>
                <a:gd name="connsiteY44" fmla="*/ 130016 h 322230"/>
                <a:gd name="connsiteX45" fmla="*/ 53245 w 382524"/>
                <a:gd name="connsiteY45" fmla="*/ 152305 h 322230"/>
                <a:gd name="connsiteX46" fmla="*/ 38862 w 382524"/>
                <a:gd name="connsiteY46" fmla="*/ 163544 h 322230"/>
                <a:gd name="connsiteX47" fmla="*/ 27623 w 382524"/>
                <a:gd name="connsiteY47" fmla="*/ 149162 h 322230"/>
                <a:gd name="connsiteX48" fmla="*/ 20288 w 382524"/>
                <a:gd name="connsiteY48" fmla="*/ 174212 h 322230"/>
                <a:gd name="connsiteX49" fmla="*/ 18098 w 382524"/>
                <a:gd name="connsiteY49" fmla="*/ 191167 h 322230"/>
                <a:gd name="connsiteX50" fmla="*/ 0 w 382524"/>
                <a:gd name="connsiteY50" fmla="*/ 197549 h 322230"/>
                <a:gd name="connsiteX51" fmla="*/ 12859 w 382524"/>
                <a:gd name="connsiteY51" fmla="*/ 233743 h 322230"/>
                <a:gd name="connsiteX52" fmla="*/ 60293 w 382524"/>
                <a:gd name="connsiteY52" fmla="*/ 235268 h 322230"/>
                <a:gd name="connsiteX53" fmla="*/ 76295 w 382524"/>
                <a:gd name="connsiteY53" fmla="*/ 245840 h 322230"/>
                <a:gd name="connsiteX54" fmla="*/ 94965 w 382524"/>
                <a:gd name="connsiteY54" fmla="*/ 235268 h 322230"/>
                <a:gd name="connsiteX55" fmla="*/ 137065 w 382524"/>
                <a:gd name="connsiteY55" fmla="*/ 244697 h 322230"/>
                <a:gd name="connsiteX56" fmla="*/ 174974 w 382524"/>
                <a:gd name="connsiteY56" fmla="*/ 253746 h 322230"/>
                <a:gd name="connsiteX57" fmla="*/ 195739 w 382524"/>
                <a:gd name="connsiteY57" fmla="*/ 260604 h 322230"/>
                <a:gd name="connsiteX58" fmla="*/ 206979 w 382524"/>
                <a:gd name="connsiteY58" fmla="*/ 274987 h 322230"/>
                <a:gd name="connsiteX59" fmla="*/ 225647 w 382524"/>
                <a:gd name="connsiteY59" fmla="*/ 298895 h 322230"/>
                <a:gd name="connsiteX60" fmla="*/ 236315 w 382524"/>
                <a:gd name="connsiteY60" fmla="*/ 317468 h 322230"/>
                <a:gd name="connsiteX61" fmla="*/ 240030 w 382524"/>
                <a:gd name="connsiteY61" fmla="*/ 322231 h 322230"/>
                <a:gd name="connsiteX62" fmla="*/ 240030 w 382524"/>
                <a:gd name="connsiteY62" fmla="*/ 322231 h 322230"/>
                <a:gd name="connsiteX63" fmla="*/ 240030 w 382524"/>
                <a:gd name="connsiteY63" fmla="*/ 322231 h 322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82524" h="322230">
                  <a:moveTo>
                    <a:pt x="240030" y="322231"/>
                  </a:moveTo>
                  <a:lnTo>
                    <a:pt x="237935" y="304705"/>
                  </a:lnTo>
                  <a:lnTo>
                    <a:pt x="224028" y="277082"/>
                  </a:lnTo>
                  <a:lnTo>
                    <a:pt x="241554" y="274891"/>
                  </a:lnTo>
                  <a:lnTo>
                    <a:pt x="248508" y="254127"/>
                  </a:lnTo>
                  <a:lnTo>
                    <a:pt x="246316" y="236601"/>
                  </a:lnTo>
                  <a:lnTo>
                    <a:pt x="266033" y="252032"/>
                  </a:lnTo>
                  <a:lnTo>
                    <a:pt x="281559" y="266891"/>
                  </a:lnTo>
                  <a:lnTo>
                    <a:pt x="292132" y="250889"/>
                  </a:lnTo>
                  <a:lnTo>
                    <a:pt x="286798" y="224314"/>
                  </a:lnTo>
                  <a:lnTo>
                    <a:pt x="280321" y="206312"/>
                  </a:lnTo>
                  <a:lnTo>
                    <a:pt x="298990" y="195643"/>
                  </a:lnTo>
                  <a:lnTo>
                    <a:pt x="316039" y="197739"/>
                  </a:lnTo>
                  <a:lnTo>
                    <a:pt x="326707" y="181737"/>
                  </a:lnTo>
                  <a:lnTo>
                    <a:pt x="346900" y="158305"/>
                  </a:lnTo>
                  <a:lnTo>
                    <a:pt x="356997" y="146590"/>
                  </a:lnTo>
                  <a:lnTo>
                    <a:pt x="371856" y="131159"/>
                  </a:lnTo>
                  <a:lnTo>
                    <a:pt x="382524" y="115252"/>
                  </a:lnTo>
                  <a:lnTo>
                    <a:pt x="366999" y="100394"/>
                  </a:lnTo>
                  <a:lnTo>
                    <a:pt x="360616" y="82296"/>
                  </a:lnTo>
                  <a:lnTo>
                    <a:pt x="349377" y="67913"/>
                  </a:lnTo>
                  <a:lnTo>
                    <a:pt x="333851" y="53054"/>
                  </a:lnTo>
                  <a:lnTo>
                    <a:pt x="318421" y="38195"/>
                  </a:lnTo>
                  <a:lnTo>
                    <a:pt x="320516" y="21241"/>
                  </a:lnTo>
                  <a:lnTo>
                    <a:pt x="304515" y="10573"/>
                  </a:lnTo>
                  <a:lnTo>
                    <a:pt x="288513" y="0"/>
                  </a:lnTo>
                  <a:lnTo>
                    <a:pt x="285845" y="21241"/>
                  </a:lnTo>
                  <a:lnTo>
                    <a:pt x="264033" y="22860"/>
                  </a:lnTo>
                  <a:lnTo>
                    <a:pt x="266224" y="40386"/>
                  </a:lnTo>
                  <a:lnTo>
                    <a:pt x="251270" y="55817"/>
                  </a:lnTo>
                  <a:lnTo>
                    <a:pt x="234220" y="53721"/>
                  </a:lnTo>
                  <a:lnTo>
                    <a:pt x="231648" y="75057"/>
                  </a:lnTo>
                  <a:lnTo>
                    <a:pt x="215646" y="64389"/>
                  </a:lnTo>
                  <a:lnTo>
                    <a:pt x="200692" y="79820"/>
                  </a:lnTo>
                  <a:lnTo>
                    <a:pt x="190119" y="95822"/>
                  </a:lnTo>
                  <a:lnTo>
                    <a:pt x="174593" y="80963"/>
                  </a:lnTo>
                  <a:lnTo>
                    <a:pt x="160782" y="87821"/>
                  </a:lnTo>
                  <a:lnTo>
                    <a:pt x="145256" y="72962"/>
                  </a:lnTo>
                  <a:lnTo>
                    <a:pt x="138875" y="54959"/>
                  </a:lnTo>
                  <a:lnTo>
                    <a:pt x="132493" y="71438"/>
                  </a:lnTo>
                  <a:lnTo>
                    <a:pt x="110680" y="73057"/>
                  </a:lnTo>
                  <a:lnTo>
                    <a:pt x="104299" y="89535"/>
                  </a:lnTo>
                  <a:lnTo>
                    <a:pt x="86201" y="95917"/>
                  </a:lnTo>
                  <a:lnTo>
                    <a:pt x="71247" y="111347"/>
                  </a:lnTo>
                  <a:lnTo>
                    <a:pt x="47340" y="130016"/>
                  </a:lnTo>
                  <a:lnTo>
                    <a:pt x="53245" y="152305"/>
                  </a:lnTo>
                  <a:lnTo>
                    <a:pt x="38862" y="163544"/>
                  </a:lnTo>
                  <a:lnTo>
                    <a:pt x="27623" y="149162"/>
                  </a:lnTo>
                  <a:lnTo>
                    <a:pt x="20288" y="174212"/>
                  </a:lnTo>
                  <a:lnTo>
                    <a:pt x="18098" y="191167"/>
                  </a:lnTo>
                  <a:lnTo>
                    <a:pt x="0" y="197549"/>
                  </a:lnTo>
                  <a:lnTo>
                    <a:pt x="12859" y="233743"/>
                  </a:lnTo>
                  <a:lnTo>
                    <a:pt x="60293" y="235268"/>
                  </a:lnTo>
                  <a:lnTo>
                    <a:pt x="76295" y="245840"/>
                  </a:lnTo>
                  <a:lnTo>
                    <a:pt x="94965" y="235268"/>
                  </a:lnTo>
                  <a:lnTo>
                    <a:pt x="137065" y="244697"/>
                  </a:lnTo>
                  <a:lnTo>
                    <a:pt x="174974" y="253746"/>
                  </a:lnTo>
                  <a:lnTo>
                    <a:pt x="195739" y="260604"/>
                  </a:lnTo>
                  <a:lnTo>
                    <a:pt x="206979" y="274987"/>
                  </a:lnTo>
                  <a:lnTo>
                    <a:pt x="225647" y="298895"/>
                  </a:lnTo>
                  <a:lnTo>
                    <a:pt x="236315" y="317468"/>
                  </a:lnTo>
                  <a:lnTo>
                    <a:pt x="240030" y="322231"/>
                  </a:lnTo>
                  <a:lnTo>
                    <a:pt x="240030" y="322231"/>
                  </a:lnTo>
                  <a:lnTo>
                    <a:pt x="240030" y="32223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1C7E7617-17EC-B22D-03D2-3A360BF60EBE}"/>
                </a:ext>
              </a:extLst>
            </p:cNvPr>
            <p:cNvSpPr/>
            <p:nvPr/>
          </p:nvSpPr>
          <p:spPr>
            <a:xfrm>
              <a:off x="7799625" y="1035093"/>
              <a:ext cx="684902" cy="982121"/>
            </a:xfrm>
            <a:custGeom>
              <a:avLst/>
              <a:gdLst>
                <a:gd name="connsiteX0" fmla="*/ 43529 w 406717"/>
                <a:gd name="connsiteY0" fmla="*/ 583216 h 583215"/>
                <a:gd name="connsiteX1" fmla="*/ 62199 w 406717"/>
                <a:gd name="connsiteY1" fmla="*/ 572548 h 583215"/>
                <a:gd name="connsiteX2" fmla="*/ 93155 w 406717"/>
                <a:gd name="connsiteY2" fmla="*/ 567690 h 583215"/>
                <a:gd name="connsiteX3" fmla="*/ 115062 w 406717"/>
                <a:gd name="connsiteY3" fmla="*/ 566071 h 583215"/>
                <a:gd name="connsiteX4" fmla="*/ 135255 w 406717"/>
                <a:gd name="connsiteY4" fmla="*/ 542449 h 583215"/>
                <a:gd name="connsiteX5" fmla="*/ 149638 w 406717"/>
                <a:gd name="connsiteY5" fmla="*/ 531209 h 583215"/>
                <a:gd name="connsiteX6" fmla="*/ 177451 w 406717"/>
                <a:gd name="connsiteY6" fmla="*/ 517303 h 583215"/>
                <a:gd name="connsiteX7" fmla="*/ 195549 w 406717"/>
                <a:gd name="connsiteY7" fmla="*/ 510826 h 583215"/>
                <a:gd name="connsiteX8" fmla="*/ 214217 w 406717"/>
                <a:gd name="connsiteY8" fmla="*/ 500158 h 583215"/>
                <a:gd name="connsiteX9" fmla="*/ 233458 w 406717"/>
                <a:gd name="connsiteY9" fmla="*/ 485108 h 583215"/>
                <a:gd name="connsiteX10" fmla="*/ 259556 w 406717"/>
                <a:gd name="connsiteY10" fmla="*/ 483965 h 583215"/>
                <a:gd name="connsiteX11" fmla="*/ 288893 w 406717"/>
                <a:gd name="connsiteY11" fmla="*/ 491966 h 583215"/>
                <a:gd name="connsiteX12" fmla="*/ 306038 w 406717"/>
                <a:gd name="connsiteY12" fmla="*/ 494062 h 583215"/>
                <a:gd name="connsiteX13" fmla="*/ 327374 w 406717"/>
                <a:gd name="connsiteY13" fmla="*/ 496729 h 583215"/>
                <a:gd name="connsiteX14" fmla="*/ 341757 w 406717"/>
                <a:gd name="connsiteY14" fmla="*/ 485489 h 583215"/>
                <a:gd name="connsiteX15" fmla="*/ 359283 w 406717"/>
                <a:gd name="connsiteY15" fmla="*/ 448532 h 583215"/>
                <a:gd name="connsiteX16" fmla="*/ 373761 w 406717"/>
                <a:gd name="connsiteY16" fmla="*/ 437293 h 583215"/>
                <a:gd name="connsiteX17" fmla="*/ 393478 w 406717"/>
                <a:gd name="connsiteY17" fmla="*/ 418052 h 583215"/>
                <a:gd name="connsiteX18" fmla="*/ 392335 w 406717"/>
                <a:gd name="connsiteY18" fmla="*/ 391859 h 583215"/>
                <a:gd name="connsiteX19" fmla="*/ 406718 w 406717"/>
                <a:gd name="connsiteY19" fmla="*/ 380619 h 583215"/>
                <a:gd name="connsiteX20" fmla="*/ 406146 w 406717"/>
                <a:gd name="connsiteY20" fmla="*/ 350139 h 583215"/>
                <a:gd name="connsiteX21" fmla="*/ 399765 w 406717"/>
                <a:gd name="connsiteY21" fmla="*/ 331946 h 583215"/>
                <a:gd name="connsiteX22" fmla="*/ 397573 w 406717"/>
                <a:gd name="connsiteY22" fmla="*/ 314325 h 583215"/>
                <a:gd name="connsiteX23" fmla="*/ 403956 w 406717"/>
                <a:gd name="connsiteY23" fmla="*/ 297751 h 583215"/>
                <a:gd name="connsiteX24" fmla="*/ 371856 w 406717"/>
                <a:gd name="connsiteY24" fmla="*/ 241744 h 583215"/>
                <a:gd name="connsiteX25" fmla="*/ 353092 w 406717"/>
                <a:gd name="connsiteY25" fmla="*/ 217646 h 583215"/>
                <a:gd name="connsiteX26" fmla="*/ 279940 w 406717"/>
                <a:gd name="connsiteY26" fmla="*/ 143542 h 583215"/>
                <a:gd name="connsiteX27" fmla="*/ 256413 w 406717"/>
                <a:gd name="connsiteY27" fmla="*/ 123253 h 583215"/>
                <a:gd name="connsiteX28" fmla="*/ 241935 w 406717"/>
                <a:gd name="connsiteY28" fmla="*/ 99727 h 583215"/>
                <a:gd name="connsiteX29" fmla="*/ 225933 w 406717"/>
                <a:gd name="connsiteY29" fmla="*/ 89059 h 583215"/>
                <a:gd name="connsiteX30" fmla="*/ 205645 w 406717"/>
                <a:gd name="connsiteY30" fmla="*/ 77914 h 583215"/>
                <a:gd name="connsiteX31" fmla="*/ 188023 w 406717"/>
                <a:gd name="connsiteY31" fmla="*/ 80105 h 583215"/>
                <a:gd name="connsiteX32" fmla="*/ 176784 w 406717"/>
                <a:gd name="connsiteY32" fmla="*/ 65627 h 583215"/>
                <a:gd name="connsiteX33" fmla="*/ 154305 w 406717"/>
                <a:gd name="connsiteY33" fmla="*/ 36862 h 583215"/>
                <a:gd name="connsiteX34" fmla="*/ 134588 w 406717"/>
                <a:gd name="connsiteY34" fmla="*/ 21431 h 583215"/>
                <a:gd name="connsiteX35" fmla="*/ 137160 w 406717"/>
                <a:gd name="connsiteY35" fmla="*/ 0 h 583215"/>
                <a:gd name="connsiteX36" fmla="*/ 119634 w 406717"/>
                <a:gd name="connsiteY36" fmla="*/ 2191 h 583215"/>
                <a:gd name="connsiteX37" fmla="*/ 126016 w 406717"/>
                <a:gd name="connsiteY37" fmla="*/ 20288 h 583215"/>
                <a:gd name="connsiteX38" fmla="*/ 130302 w 406717"/>
                <a:gd name="connsiteY38" fmla="*/ 55626 h 583215"/>
                <a:gd name="connsiteX39" fmla="*/ 112681 w 406717"/>
                <a:gd name="connsiteY39" fmla="*/ 57721 h 583215"/>
                <a:gd name="connsiteX40" fmla="*/ 85440 w 406717"/>
                <a:gd name="connsiteY40" fmla="*/ 32671 h 583215"/>
                <a:gd name="connsiteX41" fmla="*/ 87059 w 406717"/>
                <a:gd name="connsiteY41" fmla="*/ 54578 h 583215"/>
                <a:gd name="connsiteX42" fmla="*/ 64675 w 406717"/>
                <a:gd name="connsiteY42" fmla="*/ 60484 h 583215"/>
                <a:gd name="connsiteX43" fmla="*/ 84487 w 406717"/>
                <a:gd name="connsiteY43" fmla="*/ 110680 h 583215"/>
                <a:gd name="connsiteX44" fmla="*/ 58388 w 406717"/>
                <a:gd name="connsiteY44" fmla="*/ 111823 h 583215"/>
                <a:gd name="connsiteX45" fmla="*/ 63246 w 406717"/>
                <a:gd name="connsiteY45" fmla="*/ 142875 h 583215"/>
                <a:gd name="connsiteX46" fmla="*/ 64865 w 406717"/>
                <a:gd name="connsiteY46" fmla="*/ 164782 h 583215"/>
                <a:gd name="connsiteX47" fmla="*/ 49911 w 406717"/>
                <a:gd name="connsiteY47" fmla="*/ 180308 h 583215"/>
                <a:gd name="connsiteX48" fmla="*/ 47244 w 406717"/>
                <a:gd name="connsiteY48" fmla="*/ 201644 h 583215"/>
                <a:gd name="connsiteX49" fmla="*/ 53150 w 406717"/>
                <a:gd name="connsiteY49" fmla="*/ 224123 h 583215"/>
                <a:gd name="connsiteX50" fmla="*/ 32861 w 406717"/>
                <a:gd name="connsiteY50" fmla="*/ 212884 h 583215"/>
                <a:gd name="connsiteX51" fmla="*/ 26575 w 406717"/>
                <a:gd name="connsiteY51" fmla="*/ 264223 h 583215"/>
                <a:gd name="connsiteX52" fmla="*/ 17621 w 406717"/>
                <a:gd name="connsiteY52" fmla="*/ 336899 h 583215"/>
                <a:gd name="connsiteX53" fmla="*/ 6953 w 406717"/>
                <a:gd name="connsiteY53" fmla="*/ 352996 h 583215"/>
                <a:gd name="connsiteX54" fmla="*/ 0 w 406717"/>
                <a:gd name="connsiteY54" fmla="*/ 373856 h 583215"/>
                <a:gd name="connsiteX55" fmla="*/ 15526 w 406717"/>
                <a:gd name="connsiteY55" fmla="*/ 388715 h 583215"/>
                <a:gd name="connsiteX56" fmla="*/ 21907 w 406717"/>
                <a:gd name="connsiteY56" fmla="*/ 406908 h 583215"/>
                <a:gd name="connsiteX57" fmla="*/ 28384 w 406717"/>
                <a:gd name="connsiteY57" fmla="*/ 425101 h 583215"/>
                <a:gd name="connsiteX58" fmla="*/ 39624 w 406717"/>
                <a:gd name="connsiteY58" fmla="*/ 439484 h 583215"/>
                <a:gd name="connsiteX59" fmla="*/ 33242 w 406717"/>
                <a:gd name="connsiteY59" fmla="*/ 456057 h 583215"/>
                <a:gd name="connsiteX60" fmla="*/ 31147 w 406717"/>
                <a:gd name="connsiteY60" fmla="*/ 473202 h 583215"/>
                <a:gd name="connsiteX61" fmla="*/ 28480 w 406717"/>
                <a:gd name="connsiteY61" fmla="*/ 494538 h 583215"/>
                <a:gd name="connsiteX62" fmla="*/ 39719 w 406717"/>
                <a:gd name="connsiteY62" fmla="*/ 508921 h 583215"/>
                <a:gd name="connsiteX63" fmla="*/ 32290 w 406717"/>
                <a:gd name="connsiteY63" fmla="*/ 534067 h 583215"/>
                <a:gd name="connsiteX64" fmla="*/ 33338 w 406717"/>
                <a:gd name="connsiteY64" fmla="*/ 560260 h 583215"/>
                <a:gd name="connsiteX65" fmla="*/ 39243 w 406717"/>
                <a:gd name="connsiteY65" fmla="*/ 582739 h 583215"/>
                <a:gd name="connsiteX66" fmla="*/ 43529 w 406717"/>
                <a:gd name="connsiteY66" fmla="*/ 583216 h 583215"/>
                <a:gd name="connsiteX67" fmla="*/ 43529 w 406717"/>
                <a:gd name="connsiteY67" fmla="*/ 583216 h 583215"/>
                <a:gd name="connsiteX68" fmla="*/ 43529 w 406717"/>
                <a:gd name="connsiteY68" fmla="*/ 583216 h 58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06717" h="583215">
                  <a:moveTo>
                    <a:pt x="43529" y="583216"/>
                  </a:moveTo>
                  <a:lnTo>
                    <a:pt x="62199" y="572548"/>
                  </a:lnTo>
                  <a:lnTo>
                    <a:pt x="93155" y="567690"/>
                  </a:lnTo>
                  <a:lnTo>
                    <a:pt x="115062" y="566071"/>
                  </a:lnTo>
                  <a:lnTo>
                    <a:pt x="135255" y="542449"/>
                  </a:lnTo>
                  <a:lnTo>
                    <a:pt x="149638" y="531209"/>
                  </a:lnTo>
                  <a:lnTo>
                    <a:pt x="177451" y="517303"/>
                  </a:lnTo>
                  <a:lnTo>
                    <a:pt x="195549" y="510826"/>
                  </a:lnTo>
                  <a:lnTo>
                    <a:pt x="214217" y="500158"/>
                  </a:lnTo>
                  <a:lnTo>
                    <a:pt x="233458" y="485108"/>
                  </a:lnTo>
                  <a:lnTo>
                    <a:pt x="259556" y="483965"/>
                  </a:lnTo>
                  <a:lnTo>
                    <a:pt x="288893" y="491966"/>
                  </a:lnTo>
                  <a:lnTo>
                    <a:pt x="306038" y="494062"/>
                  </a:lnTo>
                  <a:lnTo>
                    <a:pt x="327374" y="496729"/>
                  </a:lnTo>
                  <a:lnTo>
                    <a:pt x="341757" y="485489"/>
                  </a:lnTo>
                  <a:lnTo>
                    <a:pt x="359283" y="448532"/>
                  </a:lnTo>
                  <a:lnTo>
                    <a:pt x="373761" y="437293"/>
                  </a:lnTo>
                  <a:lnTo>
                    <a:pt x="393478" y="418052"/>
                  </a:lnTo>
                  <a:lnTo>
                    <a:pt x="392335" y="391859"/>
                  </a:lnTo>
                  <a:lnTo>
                    <a:pt x="406718" y="380619"/>
                  </a:lnTo>
                  <a:lnTo>
                    <a:pt x="406146" y="350139"/>
                  </a:lnTo>
                  <a:lnTo>
                    <a:pt x="399765" y="331946"/>
                  </a:lnTo>
                  <a:lnTo>
                    <a:pt x="397573" y="314325"/>
                  </a:lnTo>
                  <a:lnTo>
                    <a:pt x="403956" y="297751"/>
                  </a:lnTo>
                  <a:lnTo>
                    <a:pt x="371856" y="241744"/>
                  </a:lnTo>
                  <a:lnTo>
                    <a:pt x="353092" y="217646"/>
                  </a:lnTo>
                  <a:lnTo>
                    <a:pt x="279940" y="143542"/>
                  </a:lnTo>
                  <a:lnTo>
                    <a:pt x="256413" y="123253"/>
                  </a:lnTo>
                  <a:lnTo>
                    <a:pt x="241935" y="99727"/>
                  </a:lnTo>
                  <a:lnTo>
                    <a:pt x="225933" y="89059"/>
                  </a:lnTo>
                  <a:lnTo>
                    <a:pt x="205645" y="77914"/>
                  </a:lnTo>
                  <a:lnTo>
                    <a:pt x="188023" y="80105"/>
                  </a:lnTo>
                  <a:lnTo>
                    <a:pt x="176784" y="65627"/>
                  </a:lnTo>
                  <a:lnTo>
                    <a:pt x="154305" y="36862"/>
                  </a:lnTo>
                  <a:lnTo>
                    <a:pt x="134588" y="21431"/>
                  </a:lnTo>
                  <a:lnTo>
                    <a:pt x="137160" y="0"/>
                  </a:lnTo>
                  <a:lnTo>
                    <a:pt x="119634" y="2191"/>
                  </a:lnTo>
                  <a:lnTo>
                    <a:pt x="126016" y="20288"/>
                  </a:lnTo>
                  <a:lnTo>
                    <a:pt x="130302" y="55626"/>
                  </a:lnTo>
                  <a:lnTo>
                    <a:pt x="112681" y="57721"/>
                  </a:lnTo>
                  <a:lnTo>
                    <a:pt x="85440" y="32671"/>
                  </a:lnTo>
                  <a:lnTo>
                    <a:pt x="87059" y="54578"/>
                  </a:lnTo>
                  <a:lnTo>
                    <a:pt x="64675" y="60484"/>
                  </a:lnTo>
                  <a:lnTo>
                    <a:pt x="84487" y="110680"/>
                  </a:lnTo>
                  <a:lnTo>
                    <a:pt x="58388" y="111823"/>
                  </a:lnTo>
                  <a:lnTo>
                    <a:pt x="63246" y="142875"/>
                  </a:lnTo>
                  <a:lnTo>
                    <a:pt x="64865" y="164782"/>
                  </a:lnTo>
                  <a:lnTo>
                    <a:pt x="49911" y="180308"/>
                  </a:lnTo>
                  <a:lnTo>
                    <a:pt x="47244" y="201644"/>
                  </a:lnTo>
                  <a:lnTo>
                    <a:pt x="53150" y="224123"/>
                  </a:lnTo>
                  <a:lnTo>
                    <a:pt x="32861" y="212884"/>
                  </a:lnTo>
                  <a:lnTo>
                    <a:pt x="26575" y="264223"/>
                  </a:lnTo>
                  <a:lnTo>
                    <a:pt x="17621" y="336899"/>
                  </a:lnTo>
                  <a:lnTo>
                    <a:pt x="6953" y="352996"/>
                  </a:lnTo>
                  <a:lnTo>
                    <a:pt x="0" y="373856"/>
                  </a:lnTo>
                  <a:lnTo>
                    <a:pt x="15526" y="388715"/>
                  </a:lnTo>
                  <a:lnTo>
                    <a:pt x="21907" y="406908"/>
                  </a:lnTo>
                  <a:lnTo>
                    <a:pt x="28384" y="425101"/>
                  </a:lnTo>
                  <a:lnTo>
                    <a:pt x="39624" y="439484"/>
                  </a:lnTo>
                  <a:lnTo>
                    <a:pt x="33242" y="456057"/>
                  </a:lnTo>
                  <a:lnTo>
                    <a:pt x="31147" y="473202"/>
                  </a:lnTo>
                  <a:lnTo>
                    <a:pt x="28480" y="494538"/>
                  </a:lnTo>
                  <a:lnTo>
                    <a:pt x="39719" y="508921"/>
                  </a:lnTo>
                  <a:lnTo>
                    <a:pt x="32290" y="534067"/>
                  </a:lnTo>
                  <a:lnTo>
                    <a:pt x="33338" y="560260"/>
                  </a:lnTo>
                  <a:lnTo>
                    <a:pt x="39243" y="582739"/>
                  </a:lnTo>
                  <a:lnTo>
                    <a:pt x="43529" y="583216"/>
                  </a:lnTo>
                  <a:lnTo>
                    <a:pt x="43529" y="583216"/>
                  </a:lnTo>
                  <a:lnTo>
                    <a:pt x="43529" y="5832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295" name="GREY4">
            <a:extLst>
              <a:ext uri="{FF2B5EF4-FFF2-40B4-BE49-F238E27FC236}">
                <a16:creationId xmlns:a16="http://schemas.microsoft.com/office/drawing/2014/main" id="{F26930C3-0DE1-8A8C-78E9-89BD00D94CC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>
            <a:off x="12223313" y="-12418332"/>
            <a:ext cx="29577829" cy="39589075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6" name="GREY3">
            <a:extLst>
              <a:ext uri="{FF2B5EF4-FFF2-40B4-BE49-F238E27FC236}">
                <a16:creationId xmlns:a16="http://schemas.microsoft.com/office/drawing/2014/main" id="{34307D9B-5F89-DEF5-44A8-C4DA0AC38EF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5036800" y="-10179399"/>
            <a:ext cx="15036800" cy="303022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7" name="GREY2">
            <a:extLst>
              <a:ext uri="{FF2B5EF4-FFF2-40B4-BE49-F238E27FC236}">
                <a16:creationId xmlns:a16="http://schemas.microsoft.com/office/drawing/2014/main" id="{C5692B10-9836-9AA7-94E1-FF55D83DE24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 flipV="1">
            <a:off x="-5765800" y="-13264800"/>
            <a:ext cx="26289000" cy="13264801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8" name="GREY1">
            <a:extLst>
              <a:ext uri="{FF2B5EF4-FFF2-40B4-BE49-F238E27FC236}">
                <a16:creationId xmlns:a16="http://schemas.microsoft.com/office/drawing/2014/main" id="{0A7673C8-2F1D-1FAB-422B-C5D86E89E3C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1299371" y="6857999"/>
            <a:ext cx="31822571" cy="17913349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1299" name="Key County zones" descr="A map of the state of tennessee&#10;&#10;Description automatically generated" hidden="1">
            <a:extLst>
              <a:ext uri="{FF2B5EF4-FFF2-40B4-BE49-F238E27FC236}">
                <a16:creationId xmlns:a16="http://schemas.microsoft.com/office/drawing/2014/main" id="{4216C1EF-2A47-7A22-AC81-6D9210911A44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724" t="39958" r="41239" b="17829"/>
          <a:stretch/>
        </p:blipFill>
        <p:spPr bwMode="auto">
          <a:xfrm>
            <a:off x="12770363" y="2158495"/>
            <a:ext cx="2920621" cy="22154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2" name="Picture 2" descr="C:\Documents and Settings\bthomp1\Desktop\Jobs\11-06-09 - Baxter - Barrett\Graphics\baxter - background.png">
            <a:extLst>
              <a:ext uri="{FF2B5EF4-FFF2-40B4-BE49-F238E27FC236}">
                <a16:creationId xmlns:a16="http://schemas.microsoft.com/office/drawing/2014/main" id="{F795D978-3AC8-2507-B487-B95E4866425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/>
          <a:srcRect t="97269" r="4163"/>
          <a:stretch/>
        </p:blipFill>
        <p:spPr bwMode="auto">
          <a:xfrm>
            <a:off x="0" y="6670676"/>
            <a:ext cx="11696700" cy="187325"/>
          </a:xfrm>
          <a:prstGeom prst="rect">
            <a:avLst/>
          </a:prstGeom>
          <a:noFill/>
          <a:ln w="9525">
            <a:noFill/>
            <a:miter lim="800000"/>
          </a:ln>
        </p:spPr>
      </p:pic>
    </p:spTree>
    <p:extLst>
      <p:ext uri="{BB962C8B-B14F-4D97-AF65-F5344CB8AC3E}">
        <p14:creationId xmlns:p14="http://schemas.microsoft.com/office/powerpoint/2010/main" val="3027811853"/>
      </p:ext>
    </p:extLst>
  </p:cSld>
  <p:clrMapOvr>
    <a:masterClrMapping/>
  </p:clrMapOvr>
  <p:transition/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Counties Zoom1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4" name="Group 1313">
            <a:extLst>
              <a:ext uri="{FF2B5EF4-FFF2-40B4-BE49-F238E27FC236}">
                <a16:creationId xmlns:a16="http://schemas.microsoft.com/office/drawing/2014/main" id="{D2412DDE-7F6E-29C9-6753-36A64D8C9FD2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-22178054" y="-18507246"/>
            <a:ext cx="66579417" cy="46801212"/>
            <a:chOff x="-11913636" y="-9962750"/>
            <a:chExt cx="41134220" cy="28914814"/>
          </a:xfrm>
        </p:grpSpPr>
        <p:pic>
          <p:nvPicPr>
            <p:cNvPr id="2" name="Map Zoom0">
              <a:extLst>
                <a:ext uri="{FF2B5EF4-FFF2-40B4-BE49-F238E27FC236}">
                  <a16:creationId xmlns:a16="http://schemas.microsoft.com/office/drawing/2014/main" id="{8FCADC82-5C77-3DA0-5130-6D0B5A82A94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rcRect l="19620" t="29151" r="38527" b="35363"/>
            <a:stretch/>
          </p:blipFill>
          <p:spPr>
            <a:xfrm>
              <a:off x="1788451" y="2006635"/>
              <a:ext cx="7532484" cy="3586087"/>
            </a:xfrm>
            <a:prstGeom prst="rect">
              <a:avLst/>
            </a:prstGeom>
          </p:spPr>
        </p:pic>
        <p:grpSp>
          <p:nvGrpSpPr>
            <p:cNvPr id="1017" name="Group 1016">
              <a:extLst>
                <a:ext uri="{FF2B5EF4-FFF2-40B4-BE49-F238E27FC236}">
                  <a16:creationId xmlns:a16="http://schemas.microsoft.com/office/drawing/2014/main" id="{CF938141-9AF8-EE2E-C5FB-ACCE75A4964D}"/>
                </a:ext>
              </a:extLst>
            </p:cNvPr>
            <p:cNvGrpSpPr>
              <a:grpSpLocks/>
            </p:cNvGrpSpPr>
            <p:nvPr userDrawn="1"/>
          </p:nvGrpSpPr>
          <p:grpSpPr>
            <a:xfrm>
              <a:off x="-11913636" y="-9962750"/>
              <a:ext cx="41134220" cy="28914814"/>
              <a:chOff x="16498359" y="-100541"/>
              <a:chExt cx="7834313" cy="5507038"/>
            </a:xfrm>
          </p:grpSpPr>
          <p:sp>
            <p:nvSpPr>
              <p:cNvPr id="971" name="Freeform 5">
                <a:extLst>
                  <a:ext uri="{FF2B5EF4-FFF2-40B4-BE49-F238E27FC236}">
                    <a16:creationId xmlns:a16="http://schemas.microsoft.com/office/drawing/2014/main" id="{A6A2BFED-A46C-F393-E39A-CD1B254AB46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540009" y="2615672"/>
                <a:ext cx="2332037" cy="2724150"/>
              </a:xfrm>
              <a:custGeom>
                <a:avLst/>
                <a:gdLst>
                  <a:gd name="T0" fmla="*/ 1117 w 1469"/>
                  <a:gd name="T1" fmla="*/ 1668 h 1716"/>
                  <a:gd name="T2" fmla="*/ 1103 w 1469"/>
                  <a:gd name="T3" fmla="*/ 1604 h 1716"/>
                  <a:gd name="T4" fmla="*/ 1126 w 1469"/>
                  <a:gd name="T5" fmla="*/ 1561 h 1716"/>
                  <a:gd name="T6" fmla="*/ 1183 w 1469"/>
                  <a:gd name="T7" fmla="*/ 1557 h 1716"/>
                  <a:gd name="T8" fmla="*/ 1236 w 1469"/>
                  <a:gd name="T9" fmla="*/ 1576 h 1716"/>
                  <a:gd name="T10" fmla="*/ 1295 w 1469"/>
                  <a:gd name="T11" fmla="*/ 1582 h 1716"/>
                  <a:gd name="T12" fmla="*/ 1303 w 1469"/>
                  <a:gd name="T13" fmla="*/ 1481 h 1716"/>
                  <a:gd name="T14" fmla="*/ 1279 w 1469"/>
                  <a:gd name="T15" fmla="*/ 1491 h 1716"/>
                  <a:gd name="T16" fmla="*/ 1274 w 1469"/>
                  <a:gd name="T17" fmla="*/ 1484 h 1716"/>
                  <a:gd name="T18" fmla="*/ 1306 w 1469"/>
                  <a:gd name="T19" fmla="*/ 1445 h 1716"/>
                  <a:gd name="T20" fmla="*/ 1265 w 1469"/>
                  <a:gd name="T21" fmla="*/ 1405 h 1716"/>
                  <a:gd name="T22" fmla="*/ 1301 w 1469"/>
                  <a:gd name="T23" fmla="*/ 1423 h 1716"/>
                  <a:gd name="T24" fmla="*/ 1340 w 1469"/>
                  <a:gd name="T25" fmla="*/ 1362 h 1716"/>
                  <a:gd name="T26" fmla="*/ 1332 w 1469"/>
                  <a:gd name="T27" fmla="*/ 1326 h 1716"/>
                  <a:gd name="T28" fmla="*/ 1362 w 1469"/>
                  <a:gd name="T29" fmla="*/ 1296 h 1716"/>
                  <a:gd name="T30" fmla="*/ 1344 w 1469"/>
                  <a:gd name="T31" fmla="*/ 1279 h 1716"/>
                  <a:gd name="T32" fmla="*/ 1362 w 1469"/>
                  <a:gd name="T33" fmla="*/ 1243 h 1716"/>
                  <a:gd name="T34" fmla="*/ 1364 w 1469"/>
                  <a:gd name="T35" fmla="*/ 1218 h 1716"/>
                  <a:gd name="T36" fmla="*/ 1376 w 1469"/>
                  <a:gd name="T37" fmla="*/ 1193 h 1716"/>
                  <a:gd name="T38" fmla="*/ 1388 w 1469"/>
                  <a:gd name="T39" fmla="*/ 1150 h 1716"/>
                  <a:gd name="T40" fmla="*/ 1422 w 1469"/>
                  <a:gd name="T41" fmla="*/ 1147 h 1716"/>
                  <a:gd name="T42" fmla="*/ 1421 w 1469"/>
                  <a:gd name="T43" fmla="*/ 1102 h 1716"/>
                  <a:gd name="T44" fmla="*/ 1464 w 1469"/>
                  <a:gd name="T45" fmla="*/ 1099 h 1716"/>
                  <a:gd name="T46" fmla="*/ 1414 w 1469"/>
                  <a:gd name="T47" fmla="*/ 1062 h 1716"/>
                  <a:gd name="T48" fmla="*/ 1376 w 1469"/>
                  <a:gd name="T49" fmla="*/ 1022 h 1716"/>
                  <a:gd name="T50" fmla="*/ 1362 w 1469"/>
                  <a:gd name="T51" fmla="*/ 966 h 1716"/>
                  <a:gd name="T52" fmla="*/ 1339 w 1469"/>
                  <a:gd name="T53" fmla="*/ 910 h 1716"/>
                  <a:gd name="T54" fmla="*/ 1291 w 1469"/>
                  <a:gd name="T55" fmla="*/ 882 h 1716"/>
                  <a:gd name="T56" fmla="*/ 1278 w 1469"/>
                  <a:gd name="T57" fmla="*/ 812 h 1716"/>
                  <a:gd name="T58" fmla="*/ 1256 w 1469"/>
                  <a:gd name="T59" fmla="*/ 761 h 1716"/>
                  <a:gd name="T60" fmla="*/ 1215 w 1469"/>
                  <a:gd name="T61" fmla="*/ 700 h 1716"/>
                  <a:gd name="T62" fmla="*/ 1155 w 1469"/>
                  <a:gd name="T63" fmla="*/ 657 h 1716"/>
                  <a:gd name="T64" fmla="*/ 1124 w 1469"/>
                  <a:gd name="T65" fmla="*/ 614 h 1716"/>
                  <a:gd name="T66" fmla="*/ 1116 w 1469"/>
                  <a:gd name="T67" fmla="*/ 564 h 1716"/>
                  <a:gd name="T68" fmla="*/ 1046 w 1469"/>
                  <a:gd name="T69" fmla="*/ 515 h 1716"/>
                  <a:gd name="T70" fmla="*/ 1010 w 1469"/>
                  <a:gd name="T71" fmla="*/ 453 h 1716"/>
                  <a:gd name="T72" fmla="*/ 927 w 1469"/>
                  <a:gd name="T73" fmla="*/ 390 h 1716"/>
                  <a:gd name="T74" fmla="*/ 872 w 1469"/>
                  <a:gd name="T75" fmla="*/ 316 h 1716"/>
                  <a:gd name="T76" fmla="*/ 839 w 1469"/>
                  <a:gd name="T77" fmla="*/ 240 h 1716"/>
                  <a:gd name="T78" fmla="*/ 789 w 1469"/>
                  <a:gd name="T79" fmla="*/ 193 h 1716"/>
                  <a:gd name="T80" fmla="*/ 747 w 1469"/>
                  <a:gd name="T81" fmla="*/ 165 h 1716"/>
                  <a:gd name="T82" fmla="*/ 698 w 1469"/>
                  <a:gd name="T83" fmla="*/ 131 h 1716"/>
                  <a:gd name="T84" fmla="*/ 689 w 1469"/>
                  <a:gd name="T85" fmla="*/ 73 h 1716"/>
                  <a:gd name="T86" fmla="*/ 730 w 1469"/>
                  <a:gd name="T87" fmla="*/ 30 h 1716"/>
                  <a:gd name="T88" fmla="*/ 596 w 1469"/>
                  <a:gd name="T89" fmla="*/ 3 h 1716"/>
                  <a:gd name="T90" fmla="*/ 32 w 1469"/>
                  <a:gd name="T91" fmla="*/ 228 h 1716"/>
                  <a:gd name="T92" fmla="*/ 87 w 1469"/>
                  <a:gd name="T93" fmla="*/ 580 h 1716"/>
                  <a:gd name="T94" fmla="*/ 135 w 1469"/>
                  <a:gd name="T95" fmla="*/ 825 h 1716"/>
                  <a:gd name="T96" fmla="*/ 149 w 1469"/>
                  <a:gd name="T97" fmla="*/ 889 h 1716"/>
                  <a:gd name="T98" fmla="*/ 184 w 1469"/>
                  <a:gd name="T99" fmla="*/ 961 h 1716"/>
                  <a:gd name="T100" fmla="*/ 193 w 1469"/>
                  <a:gd name="T101" fmla="*/ 1005 h 1716"/>
                  <a:gd name="T102" fmla="*/ 156 w 1469"/>
                  <a:gd name="T103" fmla="*/ 1061 h 1716"/>
                  <a:gd name="T104" fmla="*/ 139 w 1469"/>
                  <a:gd name="T105" fmla="*/ 1150 h 1716"/>
                  <a:gd name="T106" fmla="*/ 134 w 1469"/>
                  <a:gd name="T107" fmla="*/ 1225 h 1716"/>
                  <a:gd name="T108" fmla="*/ 162 w 1469"/>
                  <a:gd name="T109" fmla="*/ 1287 h 1716"/>
                  <a:gd name="T110" fmla="*/ 144 w 1469"/>
                  <a:gd name="T111" fmla="*/ 1380 h 1716"/>
                  <a:gd name="T112" fmla="*/ 168 w 1469"/>
                  <a:gd name="T113" fmla="*/ 1466 h 1716"/>
                  <a:gd name="T114" fmla="*/ 192 w 1469"/>
                  <a:gd name="T115" fmla="*/ 1548 h 1716"/>
                  <a:gd name="T116" fmla="*/ 925 w 1469"/>
                  <a:gd name="T117" fmla="*/ 1633 h 1716"/>
                  <a:gd name="T118" fmla="*/ 1058 w 1469"/>
                  <a:gd name="T119" fmla="*/ 1702 h 1716"/>
                  <a:gd name="T120" fmla="*/ 1104 w 1469"/>
                  <a:gd name="T121" fmla="*/ 1716 h 1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69" h="1716">
                    <a:moveTo>
                      <a:pt x="1104" y="1716"/>
                    </a:moveTo>
                    <a:lnTo>
                      <a:pt x="1110" y="1712"/>
                    </a:lnTo>
                    <a:lnTo>
                      <a:pt x="1109" y="1699"/>
                    </a:lnTo>
                    <a:lnTo>
                      <a:pt x="1111" y="1693"/>
                    </a:lnTo>
                    <a:lnTo>
                      <a:pt x="1110" y="1687"/>
                    </a:lnTo>
                    <a:lnTo>
                      <a:pt x="1113" y="1683"/>
                    </a:lnTo>
                    <a:lnTo>
                      <a:pt x="1115" y="1678"/>
                    </a:lnTo>
                    <a:lnTo>
                      <a:pt x="1117" y="1668"/>
                    </a:lnTo>
                    <a:lnTo>
                      <a:pt x="1116" y="1661"/>
                    </a:lnTo>
                    <a:lnTo>
                      <a:pt x="1115" y="1655"/>
                    </a:lnTo>
                    <a:lnTo>
                      <a:pt x="1118" y="1643"/>
                    </a:lnTo>
                    <a:lnTo>
                      <a:pt x="1118" y="1633"/>
                    </a:lnTo>
                    <a:lnTo>
                      <a:pt x="1116" y="1628"/>
                    </a:lnTo>
                    <a:lnTo>
                      <a:pt x="1111" y="1619"/>
                    </a:lnTo>
                    <a:lnTo>
                      <a:pt x="1108" y="1611"/>
                    </a:lnTo>
                    <a:lnTo>
                      <a:pt x="1103" y="1604"/>
                    </a:lnTo>
                    <a:lnTo>
                      <a:pt x="1106" y="1596"/>
                    </a:lnTo>
                    <a:lnTo>
                      <a:pt x="1107" y="1589"/>
                    </a:lnTo>
                    <a:lnTo>
                      <a:pt x="1106" y="1580"/>
                    </a:lnTo>
                    <a:lnTo>
                      <a:pt x="1108" y="1572"/>
                    </a:lnTo>
                    <a:lnTo>
                      <a:pt x="1115" y="1568"/>
                    </a:lnTo>
                    <a:lnTo>
                      <a:pt x="1113" y="1557"/>
                    </a:lnTo>
                    <a:lnTo>
                      <a:pt x="1120" y="1556"/>
                    </a:lnTo>
                    <a:lnTo>
                      <a:pt x="1126" y="1561"/>
                    </a:lnTo>
                    <a:lnTo>
                      <a:pt x="1129" y="1555"/>
                    </a:lnTo>
                    <a:lnTo>
                      <a:pt x="1132" y="1546"/>
                    </a:lnTo>
                    <a:lnTo>
                      <a:pt x="1140" y="1543"/>
                    </a:lnTo>
                    <a:lnTo>
                      <a:pt x="1148" y="1545"/>
                    </a:lnTo>
                    <a:lnTo>
                      <a:pt x="1156" y="1549"/>
                    </a:lnTo>
                    <a:lnTo>
                      <a:pt x="1160" y="1553"/>
                    </a:lnTo>
                    <a:lnTo>
                      <a:pt x="1171" y="1556"/>
                    </a:lnTo>
                    <a:lnTo>
                      <a:pt x="1183" y="1557"/>
                    </a:lnTo>
                    <a:lnTo>
                      <a:pt x="1188" y="1565"/>
                    </a:lnTo>
                    <a:lnTo>
                      <a:pt x="1193" y="1561"/>
                    </a:lnTo>
                    <a:lnTo>
                      <a:pt x="1201" y="1565"/>
                    </a:lnTo>
                    <a:lnTo>
                      <a:pt x="1205" y="1569"/>
                    </a:lnTo>
                    <a:lnTo>
                      <a:pt x="1215" y="1570"/>
                    </a:lnTo>
                    <a:lnTo>
                      <a:pt x="1224" y="1572"/>
                    </a:lnTo>
                    <a:lnTo>
                      <a:pt x="1229" y="1574"/>
                    </a:lnTo>
                    <a:lnTo>
                      <a:pt x="1236" y="1576"/>
                    </a:lnTo>
                    <a:lnTo>
                      <a:pt x="1244" y="1579"/>
                    </a:lnTo>
                    <a:lnTo>
                      <a:pt x="1249" y="1579"/>
                    </a:lnTo>
                    <a:lnTo>
                      <a:pt x="1257" y="1581"/>
                    </a:lnTo>
                    <a:lnTo>
                      <a:pt x="1264" y="1582"/>
                    </a:lnTo>
                    <a:lnTo>
                      <a:pt x="1269" y="1577"/>
                    </a:lnTo>
                    <a:lnTo>
                      <a:pt x="1279" y="1576"/>
                    </a:lnTo>
                    <a:lnTo>
                      <a:pt x="1286" y="1582"/>
                    </a:lnTo>
                    <a:lnTo>
                      <a:pt x="1295" y="1582"/>
                    </a:lnTo>
                    <a:lnTo>
                      <a:pt x="1293" y="1575"/>
                    </a:lnTo>
                    <a:lnTo>
                      <a:pt x="1291" y="1568"/>
                    </a:lnTo>
                    <a:lnTo>
                      <a:pt x="1292" y="1552"/>
                    </a:lnTo>
                    <a:lnTo>
                      <a:pt x="1299" y="1535"/>
                    </a:lnTo>
                    <a:lnTo>
                      <a:pt x="1306" y="1512"/>
                    </a:lnTo>
                    <a:lnTo>
                      <a:pt x="1307" y="1495"/>
                    </a:lnTo>
                    <a:lnTo>
                      <a:pt x="1306" y="1487"/>
                    </a:lnTo>
                    <a:lnTo>
                      <a:pt x="1303" y="1481"/>
                    </a:lnTo>
                    <a:lnTo>
                      <a:pt x="1298" y="1496"/>
                    </a:lnTo>
                    <a:lnTo>
                      <a:pt x="1291" y="1501"/>
                    </a:lnTo>
                    <a:lnTo>
                      <a:pt x="1287" y="1507"/>
                    </a:lnTo>
                    <a:lnTo>
                      <a:pt x="1282" y="1506"/>
                    </a:lnTo>
                    <a:lnTo>
                      <a:pt x="1291" y="1496"/>
                    </a:lnTo>
                    <a:lnTo>
                      <a:pt x="1292" y="1487"/>
                    </a:lnTo>
                    <a:lnTo>
                      <a:pt x="1285" y="1484"/>
                    </a:lnTo>
                    <a:lnTo>
                      <a:pt x="1279" y="1491"/>
                    </a:lnTo>
                    <a:lnTo>
                      <a:pt x="1271" y="1486"/>
                    </a:lnTo>
                    <a:lnTo>
                      <a:pt x="1265" y="1480"/>
                    </a:lnTo>
                    <a:lnTo>
                      <a:pt x="1256" y="1487"/>
                    </a:lnTo>
                    <a:lnTo>
                      <a:pt x="1247" y="1483"/>
                    </a:lnTo>
                    <a:lnTo>
                      <a:pt x="1255" y="1484"/>
                    </a:lnTo>
                    <a:lnTo>
                      <a:pt x="1263" y="1476"/>
                    </a:lnTo>
                    <a:lnTo>
                      <a:pt x="1270" y="1477"/>
                    </a:lnTo>
                    <a:lnTo>
                      <a:pt x="1274" y="1484"/>
                    </a:lnTo>
                    <a:lnTo>
                      <a:pt x="1288" y="1474"/>
                    </a:lnTo>
                    <a:lnTo>
                      <a:pt x="1289" y="1462"/>
                    </a:lnTo>
                    <a:lnTo>
                      <a:pt x="1281" y="1464"/>
                    </a:lnTo>
                    <a:lnTo>
                      <a:pt x="1286" y="1458"/>
                    </a:lnTo>
                    <a:lnTo>
                      <a:pt x="1276" y="1448"/>
                    </a:lnTo>
                    <a:lnTo>
                      <a:pt x="1296" y="1460"/>
                    </a:lnTo>
                    <a:lnTo>
                      <a:pt x="1296" y="1468"/>
                    </a:lnTo>
                    <a:lnTo>
                      <a:pt x="1306" y="1445"/>
                    </a:lnTo>
                    <a:lnTo>
                      <a:pt x="1303" y="1428"/>
                    </a:lnTo>
                    <a:lnTo>
                      <a:pt x="1298" y="1435"/>
                    </a:lnTo>
                    <a:lnTo>
                      <a:pt x="1291" y="1442"/>
                    </a:lnTo>
                    <a:lnTo>
                      <a:pt x="1286" y="1441"/>
                    </a:lnTo>
                    <a:lnTo>
                      <a:pt x="1279" y="1433"/>
                    </a:lnTo>
                    <a:lnTo>
                      <a:pt x="1267" y="1427"/>
                    </a:lnTo>
                    <a:lnTo>
                      <a:pt x="1263" y="1411"/>
                    </a:lnTo>
                    <a:lnTo>
                      <a:pt x="1265" y="1405"/>
                    </a:lnTo>
                    <a:lnTo>
                      <a:pt x="1268" y="1412"/>
                    </a:lnTo>
                    <a:lnTo>
                      <a:pt x="1269" y="1425"/>
                    </a:lnTo>
                    <a:lnTo>
                      <a:pt x="1287" y="1433"/>
                    </a:lnTo>
                    <a:lnTo>
                      <a:pt x="1294" y="1421"/>
                    </a:lnTo>
                    <a:lnTo>
                      <a:pt x="1295" y="1411"/>
                    </a:lnTo>
                    <a:lnTo>
                      <a:pt x="1302" y="1410"/>
                    </a:lnTo>
                    <a:lnTo>
                      <a:pt x="1300" y="1416"/>
                    </a:lnTo>
                    <a:lnTo>
                      <a:pt x="1301" y="1423"/>
                    </a:lnTo>
                    <a:lnTo>
                      <a:pt x="1308" y="1423"/>
                    </a:lnTo>
                    <a:lnTo>
                      <a:pt x="1315" y="1419"/>
                    </a:lnTo>
                    <a:lnTo>
                      <a:pt x="1319" y="1408"/>
                    </a:lnTo>
                    <a:lnTo>
                      <a:pt x="1334" y="1391"/>
                    </a:lnTo>
                    <a:lnTo>
                      <a:pt x="1340" y="1390"/>
                    </a:lnTo>
                    <a:lnTo>
                      <a:pt x="1342" y="1381"/>
                    </a:lnTo>
                    <a:lnTo>
                      <a:pt x="1345" y="1376"/>
                    </a:lnTo>
                    <a:lnTo>
                      <a:pt x="1340" y="1362"/>
                    </a:lnTo>
                    <a:lnTo>
                      <a:pt x="1335" y="1356"/>
                    </a:lnTo>
                    <a:lnTo>
                      <a:pt x="1323" y="1355"/>
                    </a:lnTo>
                    <a:lnTo>
                      <a:pt x="1316" y="1348"/>
                    </a:lnTo>
                    <a:lnTo>
                      <a:pt x="1326" y="1348"/>
                    </a:lnTo>
                    <a:lnTo>
                      <a:pt x="1333" y="1353"/>
                    </a:lnTo>
                    <a:lnTo>
                      <a:pt x="1340" y="1351"/>
                    </a:lnTo>
                    <a:lnTo>
                      <a:pt x="1335" y="1334"/>
                    </a:lnTo>
                    <a:lnTo>
                      <a:pt x="1332" y="1326"/>
                    </a:lnTo>
                    <a:lnTo>
                      <a:pt x="1325" y="1322"/>
                    </a:lnTo>
                    <a:lnTo>
                      <a:pt x="1319" y="1310"/>
                    </a:lnTo>
                    <a:lnTo>
                      <a:pt x="1328" y="1312"/>
                    </a:lnTo>
                    <a:lnTo>
                      <a:pt x="1332" y="1309"/>
                    </a:lnTo>
                    <a:lnTo>
                      <a:pt x="1340" y="1332"/>
                    </a:lnTo>
                    <a:lnTo>
                      <a:pt x="1345" y="1328"/>
                    </a:lnTo>
                    <a:lnTo>
                      <a:pt x="1348" y="1318"/>
                    </a:lnTo>
                    <a:lnTo>
                      <a:pt x="1362" y="1296"/>
                    </a:lnTo>
                    <a:lnTo>
                      <a:pt x="1367" y="1285"/>
                    </a:lnTo>
                    <a:lnTo>
                      <a:pt x="1371" y="1279"/>
                    </a:lnTo>
                    <a:lnTo>
                      <a:pt x="1364" y="1272"/>
                    </a:lnTo>
                    <a:lnTo>
                      <a:pt x="1358" y="1276"/>
                    </a:lnTo>
                    <a:lnTo>
                      <a:pt x="1352" y="1275"/>
                    </a:lnTo>
                    <a:lnTo>
                      <a:pt x="1345" y="1289"/>
                    </a:lnTo>
                    <a:lnTo>
                      <a:pt x="1329" y="1294"/>
                    </a:lnTo>
                    <a:lnTo>
                      <a:pt x="1344" y="1279"/>
                    </a:lnTo>
                    <a:lnTo>
                      <a:pt x="1342" y="1274"/>
                    </a:lnTo>
                    <a:lnTo>
                      <a:pt x="1335" y="1279"/>
                    </a:lnTo>
                    <a:lnTo>
                      <a:pt x="1340" y="1266"/>
                    </a:lnTo>
                    <a:lnTo>
                      <a:pt x="1359" y="1265"/>
                    </a:lnTo>
                    <a:lnTo>
                      <a:pt x="1364" y="1259"/>
                    </a:lnTo>
                    <a:lnTo>
                      <a:pt x="1364" y="1250"/>
                    </a:lnTo>
                    <a:lnTo>
                      <a:pt x="1357" y="1243"/>
                    </a:lnTo>
                    <a:lnTo>
                      <a:pt x="1362" y="1243"/>
                    </a:lnTo>
                    <a:lnTo>
                      <a:pt x="1369" y="1249"/>
                    </a:lnTo>
                    <a:lnTo>
                      <a:pt x="1367" y="1257"/>
                    </a:lnTo>
                    <a:lnTo>
                      <a:pt x="1370" y="1265"/>
                    </a:lnTo>
                    <a:lnTo>
                      <a:pt x="1374" y="1261"/>
                    </a:lnTo>
                    <a:lnTo>
                      <a:pt x="1384" y="1237"/>
                    </a:lnTo>
                    <a:lnTo>
                      <a:pt x="1381" y="1221"/>
                    </a:lnTo>
                    <a:lnTo>
                      <a:pt x="1383" y="1212"/>
                    </a:lnTo>
                    <a:lnTo>
                      <a:pt x="1364" y="1218"/>
                    </a:lnTo>
                    <a:lnTo>
                      <a:pt x="1363" y="1226"/>
                    </a:lnTo>
                    <a:lnTo>
                      <a:pt x="1360" y="1220"/>
                    </a:lnTo>
                    <a:lnTo>
                      <a:pt x="1365" y="1210"/>
                    </a:lnTo>
                    <a:lnTo>
                      <a:pt x="1362" y="1206"/>
                    </a:lnTo>
                    <a:lnTo>
                      <a:pt x="1356" y="1202"/>
                    </a:lnTo>
                    <a:lnTo>
                      <a:pt x="1374" y="1202"/>
                    </a:lnTo>
                    <a:lnTo>
                      <a:pt x="1369" y="1191"/>
                    </a:lnTo>
                    <a:lnTo>
                      <a:pt x="1376" y="1193"/>
                    </a:lnTo>
                    <a:lnTo>
                      <a:pt x="1380" y="1203"/>
                    </a:lnTo>
                    <a:lnTo>
                      <a:pt x="1402" y="1184"/>
                    </a:lnTo>
                    <a:lnTo>
                      <a:pt x="1411" y="1168"/>
                    </a:lnTo>
                    <a:lnTo>
                      <a:pt x="1406" y="1166"/>
                    </a:lnTo>
                    <a:lnTo>
                      <a:pt x="1397" y="1162"/>
                    </a:lnTo>
                    <a:lnTo>
                      <a:pt x="1392" y="1157"/>
                    </a:lnTo>
                    <a:lnTo>
                      <a:pt x="1377" y="1155"/>
                    </a:lnTo>
                    <a:lnTo>
                      <a:pt x="1388" y="1150"/>
                    </a:lnTo>
                    <a:lnTo>
                      <a:pt x="1393" y="1152"/>
                    </a:lnTo>
                    <a:lnTo>
                      <a:pt x="1393" y="1142"/>
                    </a:lnTo>
                    <a:lnTo>
                      <a:pt x="1381" y="1142"/>
                    </a:lnTo>
                    <a:lnTo>
                      <a:pt x="1391" y="1140"/>
                    </a:lnTo>
                    <a:lnTo>
                      <a:pt x="1387" y="1129"/>
                    </a:lnTo>
                    <a:lnTo>
                      <a:pt x="1401" y="1145"/>
                    </a:lnTo>
                    <a:lnTo>
                      <a:pt x="1409" y="1145"/>
                    </a:lnTo>
                    <a:lnTo>
                      <a:pt x="1422" y="1147"/>
                    </a:lnTo>
                    <a:lnTo>
                      <a:pt x="1442" y="1132"/>
                    </a:lnTo>
                    <a:lnTo>
                      <a:pt x="1433" y="1130"/>
                    </a:lnTo>
                    <a:lnTo>
                      <a:pt x="1425" y="1124"/>
                    </a:lnTo>
                    <a:lnTo>
                      <a:pt x="1418" y="1116"/>
                    </a:lnTo>
                    <a:lnTo>
                      <a:pt x="1416" y="1108"/>
                    </a:lnTo>
                    <a:lnTo>
                      <a:pt x="1420" y="1102"/>
                    </a:lnTo>
                    <a:lnTo>
                      <a:pt x="1418" y="1095"/>
                    </a:lnTo>
                    <a:lnTo>
                      <a:pt x="1421" y="1102"/>
                    </a:lnTo>
                    <a:lnTo>
                      <a:pt x="1419" y="1109"/>
                    </a:lnTo>
                    <a:lnTo>
                      <a:pt x="1429" y="1120"/>
                    </a:lnTo>
                    <a:lnTo>
                      <a:pt x="1436" y="1114"/>
                    </a:lnTo>
                    <a:lnTo>
                      <a:pt x="1445" y="1106"/>
                    </a:lnTo>
                    <a:lnTo>
                      <a:pt x="1442" y="1111"/>
                    </a:lnTo>
                    <a:lnTo>
                      <a:pt x="1443" y="1121"/>
                    </a:lnTo>
                    <a:lnTo>
                      <a:pt x="1463" y="1107"/>
                    </a:lnTo>
                    <a:lnTo>
                      <a:pt x="1464" y="1099"/>
                    </a:lnTo>
                    <a:lnTo>
                      <a:pt x="1469" y="1095"/>
                    </a:lnTo>
                    <a:lnTo>
                      <a:pt x="1469" y="1089"/>
                    </a:lnTo>
                    <a:lnTo>
                      <a:pt x="1459" y="1091"/>
                    </a:lnTo>
                    <a:lnTo>
                      <a:pt x="1451" y="1090"/>
                    </a:lnTo>
                    <a:lnTo>
                      <a:pt x="1436" y="1082"/>
                    </a:lnTo>
                    <a:lnTo>
                      <a:pt x="1425" y="1072"/>
                    </a:lnTo>
                    <a:lnTo>
                      <a:pt x="1419" y="1064"/>
                    </a:lnTo>
                    <a:lnTo>
                      <a:pt x="1414" y="1062"/>
                    </a:lnTo>
                    <a:lnTo>
                      <a:pt x="1398" y="1066"/>
                    </a:lnTo>
                    <a:lnTo>
                      <a:pt x="1381" y="1058"/>
                    </a:lnTo>
                    <a:lnTo>
                      <a:pt x="1382" y="1052"/>
                    </a:lnTo>
                    <a:lnTo>
                      <a:pt x="1380" y="1047"/>
                    </a:lnTo>
                    <a:lnTo>
                      <a:pt x="1379" y="1042"/>
                    </a:lnTo>
                    <a:lnTo>
                      <a:pt x="1379" y="1035"/>
                    </a:lnTo>
                    <a:lnTo>
                      <a:pt x="1379" y="1030"/>
                    </a:lnTo>
                    <a:lnTo>
                      <a:pt x="1376" y="1022"/>
                    </a:lnTo>
                    <a:lnTo>
                      <a:pt x="1373" y="1019"/>
                    </a:lnTo>
                    <a:lnTo>
                      <a:pt x="1367" y="1011"/>
                    </a:lnTo>
                    <a:lnTo>
                      <a:pt x="1372" y="998"/>
                    </a:lnTo>
                    <a:lnTo>
                      <a:pt x="1376" y="987"/>
                    </a:lnTo>
                    <a:lnTo>
                      <a:pt x="1372" y="979"/>
                    </a:lnTo>
                    <a:lnTo>
                      <a:pt x="1372" y="972"/>
                    </a:lnTo>
                    <a:lnTo>
                      <a:pt x="1366" y="973"/>
                    </a:lnTo>
                    <a:lnTo>
                      <a:pt x="1362" y="966"/>
                    </a:lnTo>
                    <a:lnTo>
                      <a:pt x="1357" y="960"/>
                    </a:lnTo>
                    <a:lnTo>
                      <a:pt x="1358" y="954"/>
                    </a:lnTo>
                    <a:lnTo>
                      <a:pt x="1351" y="947"/>
                    </a:lnTo>
                    <a:lnTo>
                      <a:pt x="1350" y="938"/>
                    </a:lnTo>
                    <a:lnTo>
                      <a:pt x="1352" y="933"/>
                    </a:lnTo>
                    <a:lnTo>
                      <a:pt x="1352" y="928"/>
                    </a:lnTo>
                    <a:lnTo>
                      <a:pt x="1340" y="915"/>
                    </a:lnTo>
                    <a:lnTo>
                      <a:pt x="1339" y="910"/>
                    </a:lnTo>
                    <a:lnTo>
                      <a:pt x="1332" y="908"/>
                    </a:lnTo>
                    <a:lnTo>
                      <a:pt x="1328" y="905"/>
                    </a:lnTo>
                    <a:lnTo>
                      <a:pt x="1325" y="897"/>
                    </a:lnTo>
                    <a:lnTo>
                      <a:pt x="1319" y="894"/>
                    </a:lnTo>
                    <a:lnTo>
                      <a:pt x="1311" y="894"/>
                    </a:lnTo>
                    <a:lnTo>
                      <a:pt x="1301" y="890"/>
                    </a:lnTo>
                    <a:lnTo>
                      <a:pt x="1296" y="883"/>
                    </a:lnTo>
                    <a:lnTo>
                      <a:pt x="1291" y="882"/>
                    </a:lnTo>
                    <a:lnTo>
                      <a:pt x="1282" y="871"/>
                    </a:lnTo>
                    <a:lnTo>
                      <a:pt x="1287" y="861"/>
                    </a:lnTo>
                    <a:lnTo>
                      <a:pt x="1284" y="845"/>
                    </a:lnTo>
                    <a:lnTo>
                      <a:pt x="1279" y="842"/>
                    </a:lnTo>
                    <a:lnTo>
                      <a:pt x="1281" y="836"/>
                    </a:lnTo>
                    <a:lnTo>
                      <a:pt x="1284" y="827"/>
                    </a:lnTo>
                    <a:lnTo>
                      <a:pt x="1278" y="819"/>
                    </a:lnTo>
                    <a:lnTo>
                      <a:pt x="1278" y="812"/>
                    </a:lnTo>
                    <a:lnTo>
                      <a:pt x="1276" y="806"/>
                    </a:lnTo>
                    <a:lnTo>
                      <a:pt x="1278" y="801"/>
                    </a:lnTo>
                    <a:lnTo>
                      <a:pt x="1276" y="793"/>
                    </a:lnTo>
                    <a:lnTo>
                      <a:pt x="1270" y="788"/>
                    </a:lnTo>
                    <a:lnTo>
                      <a:pt x="1267" y="783"/>
                    </a:lnTo>
                    <a:lnTo>
                      <a:pt x="1265" y="779"/>
                    </a:lnTo>
                    <a:lnTo>
                      <a:pt x="1264" y="771"/>
                    </a:lnTo>
                    <a:lnTo>
                      <a:pt x="1256" y="761"/>
                    </a:lnTo>
                    <a:lnTo>
                      <a:pt x="1250" y="748"/>
                    </a:lnTo>
                    <a:lnTo>
                      <a:pt x="1254" y="736"/>
                    </a:lnTo>
                    <a:lnTo>
                      <a:pt x="1253" y="730"/>
                    </a:lnTo>
                    <a:lnTo>
                      <a:pt x="1246" y="723"/>
                    </a:lnTo>
                    <a:lnTo>
                      <a:pt x="1237" y="717"/>
                    </a:lnTo>
                    <a:lnTo>
                      <a:pt x="1230" y="713"/>
                    </a:lnTo>
                    <a:lnTo>
                      <a:pt x="1220" y="707"/>
                    </a:lnTo>
                    <a:lnTo>
                      <a:pt x="1215" y="700"/>
                    </a:lnTo>
                    <a:lnTo>
                      <a:pt x="1208" y="701"/>
                    </a:lnTo>
                    <a:lnTo>
                      <a:pt x="1188" y="693"/>
                    </a:lnTo>
                    <a:lnTo>
                      <a:pt x="1176" y="684"/>
                    </a:lnTo>
                    <a:lnTo>
                      <a:pt x="1169" y="674"/>
                    </a:lnTo>
                    <a:lnTo>
                      <a:pt x="1168" y="669"/>
                    </a:lnTo>
                    <a:lnTo>
                      <a:pt x="1170" y="661"/>
                    </a:lnTo>
                    <a:lnTo>
                      <a:pt x="1166" y="654"/>
                    </a:lnTo>
                    <a:lnTo>
                      <a:pt x="1155" y="657"/>
                    </a:lnTo>
                    <a:lnTo>
                      <a:pt x="1142" y="645"/>
                    </a:lnTo>
                    <a:lnTo>
                      <a:pt x="1142" y="638"/>
                    </a:lnTo>
                    <a:lnTo>
                      <a:pt x="1145" y="635"/>
                    </a:lnTo>
                    <a:lnTo>
                      <a:pt x="1137" y="629"/>
                    </a:lnTo>
                    <a:lnTo>
                      <a:pt x="1140" y="621"/>
                    </a:lnTo>
                    <a:lnTo>
                      <a:pt x="1132" y="623"/>
                    </a:lnTo>
                    <a:lnTo>
                      <a:pt x="1127" y="618"/>
                    </a:lnTo>
                    <a:lnTo>
                      <a:pt x="1124" y="614"/>
                    </a:lnTo>
                    <a:lnTo>
                      <a:pt x="1117" y="609"/>
                    </a:lnTo>
                    <a:lnTo>
                      <a:pt x="1110" y="598"/>
                    </a:lnTo>
                    <a:lnTo>
                      <a:pt x="1117" y="598"/>
                    </a:lnTo>
                    <a:lnTo>
                      <a:pt x="1113" y="588"/>
                    </a:lnTo>
                    <a:lnTo>
                      <a:pt x="1118" y="584"/>
                    </a:lnTo>
                    <a:lnTo>
                      <a:pt x="1114" y="578"/>
                    </a:lnTo>
                    <a:lnTo>
                      <a:pt x="1119" y="571"/>
                    </a:lnTo>
                    <a:lnTo>
                      <a:pt x="1116" y="564"/>
                    </a:lnTo>
                    <a:lnTo>
                      <a:pt x="1098" y="557"/>
                    </a:lnTo>
                    <a:lnTo>
                      <a:pt x="1096" y="549"/>
                    </a:lnTo>
                    <a:lnTo>
                      <a:pt x="1087" y="539"/>
                    </a:lnTo>
                    <a:lnTo>
                      <a:pt x="1077" y="527"/>
                    </a:lnTo>
                    <a:lnTo>
                      <a:pt x="1066" y="522"/>
                    </a:lnTo>
                    <a:lnTo>
                      <a:pt x="1057" y="515"/>
                    </a:lnTo>
                    <a:lnTo>
                      <a:pt x="1052" y="518"/>
                    </a:lnTo>
                    <a:lnTo>
                      <a:pt x="1046" y="515"/>
                    </a:lnTo>
                    <a:lnTo>
                      <a:pt x="1040" y="511"/>
                    </a:lnTo>
                    <a:lnTo>
                      <a:pt x="1032" y="503"/>
                    </a:lnTo>
                    <a:lnTo>
                      <a:pt x="1031" y="493"/>
                    </a:lnTo>
                    <a:lnTo>
                      <a:pt x="1029" y="488"/>
                    </a:lnTo>
                    <a:lnTo>
                      <a:pt x="1021" y="478"/>
                    </a:lnTo>
                    <a:lnTo>
                      <a:pt x="1021" y="469"/>
                    </a:lnTo>
                    <a:lnTo>
                      <a:pt x="1015" y="460"/>
                    </a:lnTo>
                    <a:lnTo>
                      <a:pt x="1010" y="453"/>
                    </a:lnTo>
                    <a:lnTo>
                      <a:pt x="1005" y="449"/>
                    </a:lnTo>
                    <a:lnTo>
                      <a:pt x="1000" y="443"/>
                    </a:lnTo>
                    <a:lnTo>
                      <a:pt x="994" y="435"/>
                    </a:lnTo>
                    <a:lnTo>
                      <a:pt x="979" y="427"/>
                    </a:lnTo>
                    <a:lnTo>
                      <a:pt x="966" y="418"/>
                    </a:lnTo>
                    <a:lnTo>
                      <a:pt x="960" y="416"/>
                    </a:lnTo>
                    <a:lnTo>
                      <a:pt x="938" y="396"/>
                    </a:lnTo>
                    <a:lnTo>
                      <a:pt x="927" y="390"/>
                    </a:lnTo>
                    <a:lnTo>
                      <a:pt x="921" y="388"/>
                    </a:lnTo>
                    <a:lnTo>
                      <a:pt x="912" y="369"/>
                    </a:lnTo>
                    <a:lnTo>
                      <a:pt x="907" y="360"/>
                    </a:lnTo>
                    <a:lnTo>
                      <a:pt x="897" y="347"/>
                    </a:lnTo>
                    <a:lnTo>
                      <a:pt x="892" y="340"/>
                    </a:lnTo>
                    <a:lnTo>
                      <a:pt x="891" y="334"/>
                    </a:lnTo>
                    <a:lnTo>
                      <a:pt x="884" y="322"/>
                    </a:lnTo>
                    <a:lnTo>
                      <a:pt x="872" y="316"/>
                    </a:lnTo>
                    <a:lnTo>
                      <a:pt x="868" y="307"/>
                    </a:lnTo>
                    <a:lnTo>
                      <a:pt x="868" y="298"/>
                    </a:lnTo>
                    <a:lnTo>
                      <a:pt x="865" y="291"/>
                    </a:lnTo>
                    <a:lnTo>
                      <a:pt x="862" y="280"/>
                    </a:lnTo>
                    <a:lnTo>
                      <a:pt x="861" y="272"/>
                    </a:lnTo>
                    <a:lnTo>
                      <a:pt x="849" y="257"/>
                    </a:lnTo>
                    <a:lnTo>
                      <a:pt x="844" y="244"/>
                    </a:lnTo>
                    <a:lnTo>
                      <a:pt x="839" y="240"/>
                    </a:lnTo>
                    <a:lnTo>
                      <a:pt x="835" y="232"/>
                    </a:lnTo>
                    <a:lnTo>
                      <a:pt x="833" y="224"/>
                    </a:lnTo>
                    <a:lnTo>
                      <a:pt x="823" y="200"/>
                    </a:lnTo>
                    <a:lnTo>
                      <a:pt x="818" y="193"/>
                    </a:lnTo>
                    <a:lnTo>
                      <a:pt x="812" y="190"/>
                    </a:lnTo>
                    <a:lnTo>
                      <a:pt x="805" y="191"/>
                    </a:lnTo>
                    <a:lnTo>
                      <a:pt x="796" y="192"/>
                    </a:lnTo>
                    <a:lnTo>
                      <a:pt x="789" y="193"/>
                    </a:lnTo>
                    <a:lnTo>
                      <a:pt x="784" y="194"/>
                    </a:lnTo>
                    <a:lnTo>
                      <a:pt x="776" y="191"/>
                    </a:lnTo>
                    <a:lnTo>
                      <a:pt x="771" y="189"/>
                    </a:lnTo>
                    <a:lnTo>
                      <a:pt x="766" y="184"/>
                    </a:lnTo>
                    <a:lnTo>
                      <a:pt x="761" y="183"/>
                    </a:lnTo>
                    <a:lnTo>
                      <a:pt x="757" y="174"/>
                    </a:lnTo>
                    <a:lnTo>
                      <a:pt x="753" y="171"/>
                    </a:lnTo>
                    <a:lnTo>
                      <a:pt x="747" y="165"/>
                    </a:lnTo>
                    <a:lnTo>
                      <a:pt x="742" y="161"/>
                    </a:lnTo>
                    <a:lnTo>
                      <a:pt x="736" y="155"/>
                    </a:lnTo>
                    <a:lnTo>
                      <a:pt x="732" y="151"/>
                    </a:lnTo>
                    <a:lnTo>
                      <a:pt x="732" y="144"/>
                    </a:lnTo>
                    <a:lnTo>
                      <a:pt x="713" y="142"/>
                    </a:lnTo>
                    <a:lnTo>
                      <a:pt x="707" y="137"/>
                    </a:lnTo>
                    <a:lnTo>
                      <a:pt x="703" y="132"/>
                    </a:lnTo>
                    <a:lnTo>
                      <a:pt x="698" y="131"/>
                    </a:lnTo>
                    <a:lnTo>
                      <a:pt x="693" y="127"/>
                    </a:lnTo>
                    <a:lnTo>
                      <a:pt x="685" y="120"/>
                    </a:lnTo>
                    <a:lnTo>
                      <a:pt x="680" y="118"/>
                    </a:lnTo>
                    <a:lnTo>
                      <a:pt x="677" y="112"/>
                    </a:lnTo>
                    <a:lnTo>
                      <a:pt x="676" y="103"/>
                    </a:lnTo>
                    <a:lnTo>
                      <a:pt x="684" y="92"/>
                    </a:lnTo>
                    <a:lnTo>
                      <a:pt x="685" y="76"/>
                    </a:lnTo>
                    <a:lnTo>
                      <a:pt x="689" y="73"/>
                    </a:lnTo>
                    <a:lnTo>
                      <a:pt x="688" y="68"/>
                    </a:lnTo>
                    <a:lnTo>
                      <a:pt x="697" y="66"/>
                    </a:lnTo>
                    <a:lnTo>
                      <a:pt x="700" y="59"/>
                    </a:lnTo>
                    <a:lnTo>
                      <a:pt x="708" y="49"/>
                    </a:lnTo>
                    <a:lnTo>
                      <a:pt x="711" y="45"/>
                    </a:lnTo>
                    <a:lnTo>
                      <a:pt x="716" y="43"/>
                    </a:lnTo>
                    <a:lnTo>
                      <a:pt x="722" y="39"/>
                    </a:lnTo>
                    <a:lnTo>
                      <a:pt x="730" y="30"/>
                    </a:lnTo>
                    <a:lnTo>
                      <a:pt x="735" y="27"/>
                    </a:lnTo>
                    <a:lnTo>
                      <a:pt x="742" y="24"/>
                    </a:lnTo>
                    <a:lnTo>
                      <a:pt x="742" y="19"/>
                    </a:lnTo>
                    <a:lnTo>
                      <a:pt x="744" y="12"/>
                    </a:lnTo>
                    <a:lnTo>
                      <a:pt x="747" y="7"/>
                    </a:lnTo>
                    <a:lnTo>
                      <a:pt x="749" y="0"/>
                    </a:lnTo>
                    <a:lnTo>
                      <a:pt x="622" y="4"/>
                    </a:lnTo>
                    <a:lnTo>
                      <a:pt x="596" y="3"/>
                    </a:lnTo>
                    <a:lnTo>
                      <a:pt x="368" y="7"/>
                    </a:lnTo>
                    <a:lnTo>
                      <a:pt x="222" y="6"/>
                    </a:lnTo>
                    <a:lnTo>
                      <a:pt x="49" y="5"/>
                    </a:lnTo>
                    <a:lnTo>
                      <a:pt x="0" y="5"/>
                    </a:lnTo>
                    <a:lnTo>
                      <a:pt x="10" y="81"/>
                    </a:lnTo>
                    <a:lnTo>
                      <a:pt x="22" y="153"/>
                    </a:lnTo>
                    <a:lnTo>
                      <a:pt x="30" y="211"/>
                    </a:lnTo>
                    <a:lnTo>
                      <a:pt x="32" y="228"/>
                    </a:lnTo>
                    <a:lnTo>
                      <a:pt x="50" y="335"/>
                    </a:lnTo>
                    <a:lnTo>
                      <a:pt x="56" y="370"/>
                    </a:lnTo>
                    <a:lnTo>
                      <a:pt x="62" y="415"/>
                    </a:lnTo>
                    <a:lnTo>
                      <a:pt x="65" y="432"/>
                    </a:lnTo>
                    <a:lnTo>
                      <a:pt x="69" y="461"/>
                    </a:lnTo>
                    <a:lnTo>
                      <a:pt x="72" y="478"/>
                    </a:lnTo>
                    <a:lnTo>
                      <a:pt x="83" y="557"/>
                    </a:lnTo>
                    <a:lnTo>
                      <a:pt x="87" y="580"/>
                    </a:lnTo>
                    <a:lnTo>
                      <a:pt x="90" y="596"/>
                    </a:lnTo>
                    <a:lnTo>
                      <a:pt x="100" y="664"/>
                    </a:lnTo>
                    <a:lnTo>
                      <a:pt x="115" y="759"/>
                    </a:lnTo>
                    <a:lnTo>
                      <a:pt x="120" y="796"/>
                    </a:lnTo>
                    <a:lnTo>
                      <a:pt x="125" y="798"/>
                    </a:lnTo>
                    <a:lnTo>
                      <a:pt x="123" y="808"/>
                    </a:lnTo>
                    <a:lnTo>
                      <a:pt x="129" y="818"/>
                    </a:lnTo>
                    <a:lnTo>
                      <a:pt x="135" y="825"/>
                    </a:lnTo>
                    <a:lnTo>
                      <a:pt x="133" y="831"/>
                    </a:lnTo>
                    <a:lnTo>
                      <a:pt x="134" y="839"/>
                    </a:lnTo>
                    <a:lnTo>
                      <a:pt x="137" y="851"/>
                    </a:lnTo>
                    <a:lnTo>
                      <a:pt x="141" y="860"/>
                    </a:lnTo>
                    <a:lnTo>
                      <a:pt x="146" y="872"/>
                    </a:lnTo>
                    <a:lnTo>
                      <a:pt x="143" y="877"/>
                    </a:lnTo>
                    <a:lnTo>
                      <a:pt x="147" y="880"/>
                    </a:lnTo>
                    <a:lnTo>
                      <a:pt x="149" y="889"/>
                    </a:lnTo>
                    <a:lnTo>
                      <a:pt x="153" y="901"/>
                    </a:lnTo>
                    <a:lnTo>
                      <a:pt x="161" y="909"/>
                    </a:lnTo>
                    <a:lnTo>
                      <a:pt x="166" y="913"/>
                    </a:lnTo>
                    <a:lnTo>
                      <a:pt x="171" y="920"/>
                    </a:lnTo>
                    <a:lnTo>
                      <a:pt x="176" y="926"/>
                    </a:lnTo>
                    <a:lnTo>
                      <a:pt x="176" y="943"/>
                    </a:lnTo>
                    <a:lnTo>
                      <a:pt x="186" y="956"/>
                    </a:lnTo>
                    <a:lnTo>
                      <a:pt x="184" y="961"/>
                    </a:lnTo>
                    <a:lnTo>
                      <a:pt x="181" y="966"/>
                    </a:lnTo>
                    <a:lnTo>
                      <a:pt x="184" y="972"/>
                    </a:lnTo>
                    <a:lnTo>
                      <a:pt x="177" y="973"/>
                    </a:lnTo>
                    <a:lnTo>
                      <a:pt x="182" y="977"/>
                    </a:lnTo>
                    <a:lnTo>
                      <a:pt x="177" y="984"/>
                    </a:lnTo>
                    <a:lnTo>
                      <a:pt x="173" y="989"/>
                    </a:lnTo>
                    <a:lnTo>
                      <a:pt x="173" y="997"/>
                    </a:lnTo>
                    <a:lnTo>
                      <a:pt x="193" y="1005"/>
                    </a:lnTo>
                    <a:lnTo>
                      <a:pt x="207" y="1019"/>
                    </a:lnTo>
                    <a:lnTo>
                      <a:pt x="198" y="1023"/>
                    </a:lnTo>
                    <a:lnTo>
                      <a:pt x="193" y="1033"/>
                    </a:lnTo>
                    <a:lnTo>
                      <a:pt x="189" y="1035"/>
                    </a:lnTo>
                    <a:lnTo>
                      <a:pt x="178" y="1036"/>
                    </a:lnTo>
                    <a:lnTo>
                      <a:pt x="183" y="1041"/>
                    </a:lnTo>
                    <a:lnTo>
                      <a:pt x="171" y="1048"/>
                    </a:lnTo>
                    <a:lnTo>
                      <a:pt x="156" y="1061"/>
                    </a:lnTo>
                    <a:lnTo>
                      <a:pt x="154" y="1067"/>
                    </a:lnTo>
                    <a:lnTo>
                      <a:pt x="158" y="1080"/>
                    </a:lnTo>
                    <a:lnTo>
                      <a:pt x="156" y="1088"/>
                    </a:lnTo>
                    <a:lnTo>
                      <a:pt x="154" y="1096"/>
                    </a:lnTo>
                    <a:lnTo>
                      <a:pt x="155" y="1110"/>
                    </a:lnTo>
                    <a:lnTo>
                      <a:pt x="154" y="1116"/>
                    </a:lnTo>
                    <a:lnTo>
                      <a:pt x="143" y="1136"/>
                    </a:lnTo>
                    <a:lnTo>
                      <a:pt x="139" y="1150"/>
                    </a:lnTo>
                    <a:lnTo>
                      <a:pt x="137" y="1155"/>
                    </a:lnTo>
                    <a:lnTo>
                      <a:pt x="130" y="1155"/>
                    </a:lnTo>
                    <a:lnTo>
                      <a:pt x="127" y="1171"/>
                    </a:lnTo>
                    <a:lnTo>
                      <a:pt x="130" y="1186"/>
                    </a:lnTo>
                    <a:lnTo>
                      <a:pt x="131" y="1191"/>
                    </a:lnTo>
                    <a:lnTo>
                      <a:pt x="133" y="1205"/>
                    </a:lnTo>
                    <a:lnTo>
                      <a:pt x="134" y="1219"/>
                    </a:lnTo>
                    <a:lnTo>
                      <a:pt x="134" y="1225"/>
                    </a:lnTo>
                    <a:lnTo>
                      <a:pt x="137" y="1233"/>
                    </a:lnTo>
                    <a:lnTo>
                      <a:pt x="144" y="1243"/>
                    </a:lnTo>
                    <a:lnTo>
                      <a:pt x="148" y="1245"/>
                    </a:lnTo>
                    <a:lnTo>
                      <a:pt x="148" y="1250"/>
                    </a:lnTo>
                    <a:lnTo>
                      <a:pt x="154" y="1257"/>
                    </a:lnTo>
                    <a:lnTo>
                      <a:pt x="157" y="1262"/>
                    </a:lnTo>
                    <a:lnTo>
                      <a:pt x="156" y="1269"/>
                    </a:lnTo>
                    <a:lnTo>
                      <a:pt x="162" y="1287"/>
                    </a:lnTo>
                    <a:lnTo>
                      <a:pt x="159" y="1294"/>
                    </a:lnTo>
                    <a:lnTo>
                      <a:pt x="152" y="1313"/>
                    </a:lnTo>
                    <a:lnTo>
                      <a:pt x="153" y="1326"/>
                    </a:lnTo>
                    <a:lnTo>
                      <a:pt x="149" y="1335"/>
                    </a:lnTo>
                    <a:lnTo>
                      <a:pt x="149" y="1341"/>
                    </a:lnTo>
                    <a:lnTo>
                      <a:pt x="144" y="1353"/>
                    </a:lnTo>
                    <a:lnTo>
                      <a:pt x="148" y="1368"/>
                    </a:lnTo>
                    <a:lnTo>
                      <a:pt x="144" y="1380"/>
                    </a:lnTo>
                    <a:lnTo>
                      <a:pt x="139" y="1390"/>
                    </a:lnTo>
                    <a:lnTo>
                      <a:pt x="143" y="1406"/>
                    </a:lnTo>
                    <a:lnTo>
                      <a:pt x="141" y="1415"/>
                    </a:lnTo>
                    <a:lnTo>
                      <a:pt x="144" y="1424"/>
                    </a:lnTo>
                    <a:lnTo>
                      <a:pt x="151" y="1428"/>
                    </a:lnTo>
                    <a:lnTo>
                      <a:pt x="155" y="1438"/>
                    </a:lnTo>
                    <a:lnTo>
                      <a:pt x="161" y="1447"/>
                    </a:lnTo>
                    <a:lnTo>
                      <a:pt x="168" y="1466"/>
                    </a:lnTo>
                    <a:lnTo>
                      <a:pt x="173" y="1483"/>
                    </a:lnTo>
                    <a:lnTo>
                      <a:pt x="170" y="1491"/>
                    </a:lnTo>
                    <a:lnTo>
                      <a:pt x="177" y="1500"/>
                    </a:lnTo>
                    <a:lnTo>
                      <a:pt x="177" y="1509"/>
                    </a:lnTo>
                    <a:lnTo>
                      <a:pt x="181" y="1515"/>
                    </a:lnTo>
                    <a:lnTo>
                      <a:pt x="183" y="1522"/>
                    </a:lnTo>
                    <a:lnTo>
                      <a:pt x="190" y="1528"/>
                    </a:lnTo>
                    <a:lnTo>
                      <a:pt x="192" y="1548"/>
                    </a:lnTo>
                    <a:lnTo>
                      <a:pt x="195" y="1565"/>
                    </a:lnTo>
                    <a:lnTo>
                      <a:pt x="196" y="1572"/>
                    </a:lnTo>
                    <a:lnTo>
                      <a:pt x="199" y="1579"/>
                    </a:lnTo>
                    <a:lnTo>
                      <a:pt x="210" y="1586"/>
                    </a:lnTo>
                    <a:lnTo>
                      <a:pt x="213" y="1594"/>
                    </a:lnTo>
                    <a:lnTo>
                      <a:pt x="368" y="1602"/>
                    </a:lnTo>
                    <a:lnTo>
                      <a:pt x="813" y="1626"/>
                    </a:lnTo>
                    <a:lnTo>
                      <a:pt x="925" y="1633"/>
                    </a:lnTo>
                    <a:lnTo>
                      <a:pt x="1049" y="1639"/>
                    </a:lnTo>
                    <a:lnTo>
                      <a:pt x="1047" y="1653"/>
                    </a:lnTo>
                    <a:lnTo>
                      <a:pt x="1052" y="1662"/>
                    </a:lnTo>
                    <a:lnTo>
                      <a:pt x="1056" y="1667"/>
                    </a:lnTo>
                    <a:lnTo>
                      <a:pt x="1058" y="1672"/>
                    </a:lnTo>
                    <a:lnTo>
                      <a:pt x="1059" y="1685"/>
                    </a:lnTo>
                    <a:lnTo>
                      <a:pt x="1057" y="1694"/>
                    </a:lnTo>
                    <a:lnTo>
                      <a:pt x="1058" y="1702"/>
                    </a:lnTo>
                    <a:lnTo>
                      <a:pt x="1062" y="1707"/>
                    </a:lnTo>
                    <a:lnTo>
                      <a:pt x="1066" y="1713"/>
                    </a:lnTo>
                    <a:lnTo>
                      <a:pt x="1074" y="1716"/>
                    </a:lnTo>
                    <a:lnTo>
                      <a:pt x="1080" y="1715"/>
                    </a:lnTo>
                    <a:lnTo>
                      <a:pt x="1090" y="1715"/>
                    </a:lnTo>
                    <a:lnTo>
                      <a:pt x="1104" y="1716"/>
                    </a:lnTo>
                    <a:lnTo>
                      <a:pt x="1104" y="1716"/>
                    </a:lnTo>
                    <a:lnTo>
                      <a:pt x="1104" y="1716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2" name="Freeform 6">
                <a:extLst>
                  <a:ext uri="{FF2B5EF4-FFF2-40B4-BE49-F238E27FC236}">
                    <a16:creationId xmlns:a16="http://schemas.microsoft.com/office/drawing/2014/main" id="{BAB0E533-CDDC-2E45-38A3-EC6EAC17C04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301634" y="1593322"/>
                <a:ext cx="4090987" cy="1033463"/>
              </a:xfrm>
              <a:custGeom>
                <a:avLst/>
                <a:gdLst>
                  <a:gd name="T0" fmla="*/ 1803 w 2577"/>
                  <a:gd name="T1" fmla="*/ 588 h 651"/>
                  <a:gd name="T2" fmla="*/ 1831 w 2577"/>
                  <a:gd name="T3" fmla="*/ 552 h 651"/>
                  <a:gd name="T4" fmla="*/ 1881 w 2577"/>
                  <a:gd name="T5" fmla="*/ 531 h 651"/>
                  <a:gd name="T6" fmla="*/ 1892 w 2577"/>
                  <a:gd name="T7" fmla="*/ 485 h 651"/>
                  <a:gd name="T8" fmla="*/ 1930 w 2577"/>
                  <a:gd name="T9" fmla="*/ 453 h 651"/>
                  <a:gd name="T10" fmla="*/ 1977 w 2577"/>
                  <a:gd name="T11" fmla="*/ 434 h 651"/>
                  <a:gd name="T12" fmla="*/ 2042 w 2577"/>
                  <a:gd name="T13" fmla="*/ 434 h 651"/>
                  <a:gd name="T14" fmla="*/ 2080 w 2577"/>
                  <a:gd name="T15" fmla="*/ 406 h 651"/>
                  <a:gd name="T16" fmla="*/ 2111 w 2577"/>
                  <a:gd name="T17" fmla="*/ 381 h 651"/>
                  <a:gd name="T18" fmla="*/ 2138 w 2577"/>
                  <a:gd name="T19" fmla="*/ 361 h 651"/>
                  <a:gd name="T20" fmla="*/ 2196 w 2577"/>
                  <a:gd name="T21" fmla="*/ 351 h 651"/>
                  <a:gd name="T22" fmla="*/ 2215 w 2577"/>
                  <a:gd name="T23" fmla="*/ 314 h 651"/>
                  <a:gd name="T24" fmla="*/ 2238 w 2577"/>
                  <a:gd name="T25" fmla="*/ 300 h 651"/>
                  <a:gd name="T26" fmla="*/ 2293 w 2577"/>
                  <a:gd name="T27" fmla="*/ 246 h 651"/>
                  <a:gd name="T28" fmla="*/ 2322 w 2577"/>
                  <a:gd name="T29" fmla="*/ 282 h 651"/>
                  <a:gd name="T30" fmla="*/ 2390 w 2577"/>
                  <a:gd name="T31" fmla="*/ 220 h 651"/>
                  <a:gd name="T32" fmla="*/ 2433 w 2577"/>
                  <a:gd name="T33" fmla="*/ 212 h 651"/>
                  <a:gd name="T34" fmla="*/ 2469 w 2577"/>
                  <a:gd name="T35" fmla="*/ 220 h 651"/>
                  <a:gd name="T36" fmla="*/ 2521 w 2577"/>
                  <a:gd name="T37" fmla="*/ 138 h 651"/>
                  <a:gd name="T38" fmla="*/ 2556 w 2577"/>
                  <a:gd name="T39" fmla="*/ 119 h 651"/>
                  <a:gd name="T40" fmla="*/ 2577 w 2577"/>
                  <a:gd name="T41" fmla="*/ 38 h 651"/>
                  <a:gd name="T42" fmla="*/ 2193 w 2577"/>
                  <a:gd name="T43" fmla="*/ 51 h 651"/>
                  <a:gd name="T44" fmla="*/ 1984 w 2577"/>
                  <a:gd name="T45" fmla="*/ 51 h 651"/>
                  <a:gd name="T46" fmla="*/ 1802 w 2577"/>
                  <a:gd name="T47" fmla="*/ 53 h 651"/>
                  <a:gd name="T48" fmla="*/ 1367 w 2577"/>
                  <a:gd name="T49" fmla="*/ 37 h 651"/>
                  <a:gd name="T50" fmla="*/ 981 w 2577"/>
                  <a:gd name="T51" fmla="*/ 23 h 651"/>
                  <a:gd name="T52" fmla="*/ 700 w 2577"/>
                  <a:gd name="T53" fmla="*/ 0 h 651"/>
                  <a:gd name="T54" fmla="*/ 700 w 2577"/>
                  <a:gd name="T55" fmla="*/ 95 h 651"/>
                  <a:gd name="T56" fmla="*/ 735 w 2577"/>
                  <a:gd name="T57" fmla="*/ 210 h 651"/>
                  <a:gd name="T58" fmla="*/ 732 w 2577"/>
                  <a:gd name="T59" fmla="*/ 202 h 651"/>
                  <a:gd name="T60" fmla="*/ 697 w 2577"/>
                  <a:gd name="T61" fmla="*/ 101 h 651"/>
                  <a:gd name="T62" fmla="*/ 677 w 2577"/>
                  <a:gd name="T63" fmla="*/ 126 h 651"/>
                  <a:gd name="T64" fmla="*/ 652 w 2577"/>
                  <a:gd name="T65" fmla="*/ 65 h 651"/>
                  <a:gd name="T66" fmla="*/ 276 w 2577"/>
                  <a:gd name="T67" fmla="*/ 59 h 651"/>
                  <a:gd name="T68" fmla="*/ 265 w 2577"/>
                  <a:gd name="T69" fmla="*/ 83 h 651"/>
                  <a:gd name="T70" fmla="*/ 238 w 2577"/>
                  <a:gd name="T71" fmla="*/ 112 h 651"/>
                  <a:gd name="T72" fmla="*/ 248 w 2577"/>
                  <a:gd name="T73" fmla="*/ 140 h 651"/>
                  <a:gd name="T74" fmla="*/ 239 w 2577"/>
                  <a:gd name="T75" fmla="*/ 180 h 651"/>
                  <a:gd name="T76" fmla="*/ 198 w 2577"/>
                  <a:gd name="T77" fmla="*/ 225 h 651"/>
                  <a:gd name="T78" fmla="*/ 217 w 2577"/>
                  <a:gd name="T79" fmla="*/ 274 h 651"/>
                  <a:gd name="T80" fmla="*/ 192 w 2577"/>
                  <a:gd name="T81" fmla="*/ 285 h 651"/>
                  <a:gd name="T82" fmla="*/ 169 w 2577"/>
                  <a:gd name="T83" fmla="*/ 312 h 651"/>
                  <a:gd name="T84" fmla="*/ 124 w 2577"/>
                  <a:gd name="T85" fmla="*/ 325 h 651"/>
                  <a:gd name="T86" fmla="*/ 151 w 2577"/>
                  <a:gd name="T87" fmla="*/ 361 h 651"/>
                  <a:gd name="T88" fmla="*/ 136 w 2577"/>
                  <a:gd name="T89" fmla="*/ 394 h 651"/>
                  <a:gd name="T90" fmla="*/ 102 w 2577"/>
                  <a:gd name="T91" fmla="*/ 388 h 651"/>
                  <a:gd name="T92" fmla="*/ 101 w 2577"/>
                  <a:gd name="T93" fmla="*/ 439 h 651"/>
                  <a:gd name="T94" fmla="*/ 83 w 2577"/>
                  <a:gd name="T95" fmla="*/ 421 h 651"/>
                  <a:gd name="T96" fmla="*/ 53 w 2577"/>
                  <a:gd name="T97" fmla="*/ 439 h 651"/>
                  <a:gd name="T98" fmla="*/ 74 w 2577"/>
                  <a:gd name="T99" fmla="*/ 446 h 651"/>
                  <a:gd name="T100" fmla="*/ 52 w 2577"/>
                  <a:gd name="T101" fmla="*/ 488 h 651"/>
                  <a:gd name="T102" fmla="*/ 72 w 2577"/>
                  <a:gd name="T103" fmla="*/ 515 h 651"/>
                  <a:gd name="T104" fmla="*/ 73 w 2577"/>
                  <a:gd name="T105" fmla="*/ 547 h 651"/>
                  <a:gd name="T106" fmla="*/ 28 w 2577"/>
                  <a:gd name="T107" fmla="*/ 581 h 651"/>
                  <a:gd name="T108" fmla="*/ 633 w 2577"/>
                  <a:gd name="T109" fmla="*/ 598 h 651"/>
                  <a:gd name="T110" fmla="*/ 937 w 2577"/>
                  <a:gd name="T111" fmla="*/ 635 h 651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8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9 w 10000"/>
                  <a:gd name="connsiteY13" fmla="*/ 8483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</a:cxnLst>
                <a:rect l="l" t="t" r="r" b="b"/>
                <a:pathLst>
                  <a:path w="10000" h="10000">
                    <a:moveTo>
                      <a:pt x="5662" y="9985"/>
                    </a:moveTo>
                    <a:lnTo>
                      <a:pt x="6333" y="10000"/>
                    </a:lnTo>
                    <a:lnTo>
                      <a:pt x="6899" y="10000"/>
                    </a:lnTo>
                    <a:lnTo>
                      <a:pt x="6969" y="10000"/>
                    </a:lnTo>
                    <a:cubicBezTo>
                      <a:pt x="6972" y="9913"/>
                      <a:pt x="6974" y="9826"/>
                      <a:pt x="6977" y="9739"/>
                    </a:cubicBezTo>
                    <a:cubicBezTo>
                      <a:pt x="6984" y="9503"/>
                      <a:pt x="6990" y="9268"/>
                      <a:pt x="6997" y="9032"/>
                    </a:cubicBezTo>
                    <a:cubicBezTo>
                      <a:pt x="6998" y="8996"/>
                      <a:pt x="6999" y="8961"/>
                      <a:pt x="7000" y="8925"/>
                    </a:cubicBezTo>
                    <a:lnTo>
                      <a:pt x="6997" y="8817"/>
                    </a:lnTo>
                    <a:lnTo>
                      <a:pt x="6997" y="8725"/>
                    </a:lnTo>
                    <a:cubicBezTo>
                      <a:pt x="7018" y="8648"/>
                      <a:pt x="7038" y="8572"/>
                      <a:pt x="7059" y="8495"/>
                    </a:cubicBezTo>
                    <a:cubicBezTo>
                      <a:pt x="7065" y="8469"/>
                      <a:pt x="7072" y="8444"/>
                      <a:pt x="7078" y="8418"/>
                    </a:cubicBezTo>
                    <a:cubicBezTo>
                      <a:pt x="7087" y="8438"/>
                      <a:pt x="7096" y="8459"/>
                      <a:pt x="7105" y="8479"/>
                    </a:cubicBezTo>
                    <a:cubicBezTo>
                      <a:pt x="7109" y="8498"/>
                      <a:pt x="7113" y="8518"/>
                      <a:pt x="7117" y="8537"/>
                    </a:cubicBezTo>
                    <a:cubicBezTo>
                      <a:pt x="7140" y="8543"/>
                      <a:pt x="7166" y="8477"/>
                      <a:pt x="7189" y="8483"/>
                    </a:cubicBezTo>
                    <a:cubicBezTo>
                      <a:pt x="7203" y="8468"/>
                      <a:pt x="7215" y="8525"/>
                      <a:pt x="7229" y="8510"/>
                    </a:cubicBezTo>
                    <a:cubicBezTo>
                      <a:pt x="7249" y="8469"/>
                      <a:pt x="7268" y="8428"/>
                      <a:pt x="7288" y="8387"/>
                    </a:cubicBezTo>
                    <a:cubicBezTo>
                      <a:pt x="7294" y="8341"/>
                      <a:pt x="7301" y="8295"/>
                      <a:pt x="7307" y="8249"/>
                    </a:cubicBezTo>
                    <a:cubicBezTo>
                      <a:pt x="7304" y="8218"/>
                      <a:pt x="7302" y="8188"/>
                      <a:pt x="7299" y="8157"/>
                    </a:cubicBezTo>
                    <a:cubicBezTo>
                      <a:pt x="7300" y="8126"/>
                      <a:pt x="7302" y="8096"/>
                      <a:pt x="7303" y="8065"/>
                    </a:cubicBezTo>
                    <a:cubicBezTo>
                      <a:pt x="7302" y="8029"/>
                      <a:pt x="7300" y="7993"/>
                      <a:pt x="7299" y="7957"/>
                    </a:cubicBezTo>
                    <a:cubicBezTo>
                      <a:pt x="7306" y="7926"/>
                      <a:pt x="7312" y="7896"/>
                      <a:pt x="7319" y="7865"/>
                    </a:cubicBezTo>
                    <a:cubicBezTo>
                      <a:pt x="7321" y="7829"/>
                      <a:pt x="7324" y="7793"/>
                      <a:pt x="7326" y="7757"/>
                    </a:cubicBezTo>
                    <a:cubicBezTo>
                      <a:pt x="7324" y="7716"/>
                      <a:pt x="7321" y="7675"/>
                      <a:pt x="7319" y="7634"/>
                    </a:cubicBezTo>
                    <a:cubicBezTo>
                      <a:pt x="7327" y="7573"/>
                      <a:pt x="7334" y="7511"/>
                      <a:pt x="7342" y="7450"/>
                    </a:cubicBezTo>
                    <a:cubicBezTo>
                      <a:pt x="7350" y="7430"/>
                      <a:pt x="7357" y="7409"/>
                      <a:pt x="7365" y="7389"/>
                    </a:cubicBezTo>
                    <a:lnTo>
                      <a:pt x="7392" y="7281"/>
                    </a:lnTo>
                    <a:cubicBezTo>
                      <a:pt x="7405" y="7255"/>
                      <a:pt x="7418" y="7230"/>
                      <a:pt x="7431" y="7204"/>
                    </a:cubicBezTo>
                    <a:cubicBezTo>
                      <a:pt x="7438" y="7178"/>
                      <a:pt x="7444" y="7153"/>
                      <a:pt x="7451" y="7127"/>
                    </a:cubicBezTo>
                    <a:cubicBezTo>
                      <a:pt x="7456" y="7091"/>
                      <a:pt x="7461" y="7056"/>
                      <a:pt x="7466" y="7020"/>
                    </a:cubicBezTo>
                    <a:cubicBezTo>
                      <a:pt x="7474" y="7000"/>
                      <a:pt x="7481" y="6979"/>
                      <a:pt x="7489" y="6959"/>
                    </a:cubicBezTo>
                    <a:cubicBezTo>
                      <a:pt x="7496" y="6964"/>
                      <a:pt x="7502" y="6969"/>
                      <a:pt x="7509" y="6974"/>
                    </a:cubicBezTo>
                    <a:cubicBezTo>
                      <a:pt x="7518" y="6959"/>
                      <a:pt x="7527" y="6943"/>
                      <a:pt x="7536" y="6928"/>
                    </a:cubicBezTo>
                    <a:cubicBezTo>
                      <a:pt x="7546" y="6892"/>
                      <a:pt x="7557" y="6856"/>
                      <a:pt x="7567" y="6820"/>
                    </a:cubicBezTo>
                    <a:cubicBezTo>
                      <a:pt x="7579" y="6794"/>
                      <a:pt x="7590" y="6769"/>
                      <a:pt x="7602" y="6743"/>
                    </a:cubicBezTo>
                    <a:lnTo>
                      <a:pt x="7629" y="6713"/>
                    </a:lnTo>
                    <a:lnTo>
                      <a:pt x="7672" y="6667"/>
                    </a:lnTo>
                    <a:lnTo>
                      <a:pt x="7753" y="6697"/>
                    </a:lnTo>
                    <a:cubicBezTo>
                      <a:pt x="7762" y="6677"/>
                      <a:pt x="7771" y="6656"/>
                      <a:pt x="7780" y="6636"/>
                    </a:cubicBezTo>
                    <a:cubicBezTo>
                      <a:pt x="7792" y="6662"/>
                      <a:pt x="7803" y="6687"/>
                      <a:pt x="7815" y="6713"/>
                    </a:cubicBezTo>
                    <a:lnTo>
                      <a:pt x="7866" y="6713"/>
                    </a:lnTo>
                    <a:lnTo>
                      <a:pt x="7897" y="6682"/>
                    </a:lnTo>
                    <a:lnTo>
                      <a:pt x="7924" y="6667"/>
                    </a:lnTo>
                    <a:cubicBezTo>
                      <a:pt x="7929" y="6641"/>
                      <a:pt x="7934" y="6616"/>
                      <a:pt x="7939" y="6590"/>
                    </a:cubicBezTo>
                    <a:cubicBezTo>
                      <a:pt x="7944" y="6564"/>
                      <a:pt x="7950" y="6539"/>
                      <a:pt x="7955" y="6513"/>
                    </a:cubicBezTo>
                    <a:cubicBezTo>
                      <a:pt x="7968" y="6477"/>
                      <a:pt x="7981" y="6442"/>
                      <a:pt x="7994" y="6406"/>
                    </a:cubicBezTo>
                    <a:cubicBezTo>
                      <a:pt x="8008" y="6390"/>
                      <a:pt x="8022" y="6375"/>
                      <a:pt x="8036" y="6359"/>
                    </a:cubicBezTo>
                    <a:cubicBezTo>
                      <a:pt x="8043" y="6334"/>
                      <a:pt x="8049" y="6308"/>
                      <a:pt x="8056" y="6283"/>
                    </a:cubicBezTo>
                    <a:cubicBezTo>
                      <a:pt x="8061" y="6268"/>
                      <a:pt x="8066" y="6252"/>
                      <a:pt x="8071" y="6237"/>
                    </a:cubicBezTo>
                    <a:cubicBezTo>
                      <a:pt x="8076" y="6201"/>
                      <a:pt x="8082" y="6165"/>
                      <a:pt x="8087" y="6129"/>
                    </a:cubicBezTo>
                    <a:cubicBezTo>
                      <a:pt x="8099" y="6134"/>
                      <a:pt x="8110" y="6139"/>
                      <a:pt x="8122" y="6144"/>
                    </a:cubicBezTo>
                    <a:lnTo>
                      <a:pt x="8149" y="6129"/>
                    </a:lnTo>
                    <a:cubicBezTo>
                      <a:pt x="8152" y="6098"/>
                      <a:pt x="8154" y="6068"/>
                      <a:pt x="8157" y="6037"/>
                    </a:cubicBezTo>
                    <a:cubicBezTo>
                      <a:pt x="8165" y="6022"/>
                      <a:pt x="8172" y="6006"/>
                      <a:pt x="8180" y="5991"/>
                    </a:cubicBezTo>
                    <a:lnTo>
                      <a:pt x="8192" y="5853"/>
                    </a:lnTo>
                    <a:cubicBezTo>
                      <a:pt x="8193" y="5822"/>
                      <a:pt x="8195" y="5791"/>
                      <a:pt x="8196" y="5760"/>
                    </a:cubicBezTo>
                    <a:cubicBezTo>
                      <a:pt x="8204" y="5755"/>
                      <a:pt x="8211" y="5750"/>
                      <a:pt x="8219" y="5745"/>
                    </a:cubicBezTo>
                    <a:lnTo>
                      <a:pt x="8250" y="5776"/>
                    </a:lnTo>
                    <a:cubicBezTo>
                      <a:pt x="8258" y="5761"/>
                      <a:pt x="8265" y="5745"/>
                      <a:pt x="8273" y="5730"/>
                    </a:cubicBezTo>
                    <a:cubicBezTo>
                      <a:pt x="8278" y="5694"/>
                      <a:pt x="8284" y="5658"/>
                      <a:pt x="8289" y="5622"/>
                    </a:cubicBezTo>
                    <a:cubicBezTo>
                      <a:pt x="8291" y="5596"/>
                      <a:pt x="8294" y="5571"/>
                      <a:pt x="8296" y="5545"/>
                    </a:cubicBezTo>
                    <a:cubicBezTo>
                      <a:pt x="8308" y="5535"/>
                      <a:pt x="8319" y="5525"/>
                      <a:pt x="8331" y="5515"/>
                    </a:cubicBezTo>
                    <a:lnTo>
                      <a:pt x="8362" y="5515"/>
                    </a:lnTo>
                    <a:cubicBezTo>
                      <a:pt x="8366" y="5489"/>
                      <a:pt x="8370" y="5464"/>
                      <a:pt x="8374" y="5438"/>
                    </a:cubicBezTo>
                    <a:lnTo>
                      <a:pt x="8417" y="5392"/>
                    </a:lnTo>
                    <a:lnTo>
                      <a:pt x="8494" y="5469"/>
                    </a:lnTo>
                    <a:cubicBezTo>
                      <a:pt x="8503" y="5443"/>
                      <a:pt x="8513" y="5418"/>
                      <a:pt x="8522" y="5392"/>
                    </a:cubicBezTo>
                    <a:cubicBezTo>
                      <a:pt x="8524" y="5366"/>
                      <a:pt x="8527" y="5341"/>
                      <a:pt x="8529" y="5315"/>
                    </a:cubicBezTo>
                    <a:lnTo>
                      <a:pt x="8541" y="5207"/>
                    </a:lnTo>
                    <a:cubicBezTo>
                      <a:pt x="8549" y="5182"/>
                      <a:pt x="8556" y="5156"/>
                      <a:pt x="8564" y="5131"/>
                    </a:cubicBezTo>
                    <a:cubicBezTo>
                      <a:pt x="8568" y="5069"/>
                      <a:pt x="8572" y="5008"/>
                      <a:pt x="8576" y="4946"/>
                    </a:cubicBezTo>
                    <a:lnTo>
                      <a:pt x="8591" y="4916"/>
                    </a:lnTo>
                    <a:cubicBezTo>
                      <a:pt x="8592" y="4885"/>
                      <a:pt x="8594" y="4854"/>
                      <a:pt x="8595" y="4823"/>
                    </a:cubicBezTo>
                    <a:cubicBezTo>
                      <a:pt x="8589" y="4777"/>
                      <a:pt x="8582" y="4731"/>
                      <a:pt x="8576" y="4685"/>
                    </a:cubicBezTo>
                    <a:lnTo>
                      <a:pt x="8576" y="4608"/>
                    </a:lnTo>
                    <a:cubicBezTo>
                      <a:pt x="8584" y="4572"/>
                      <a:pt x="8591" y="4537"/>
                      <a:pt x="8599" y="4501"/>
                    </a:cubicBezTo>
                    <a:cubicBezTo>
                      <a:pt x="8607" y="4486"/>
                      <a:pt x="8614" y="4470"/>
                      <a:pt x="8622" y="4455"/>
                    </a:cubicBezTo>
                    <a:cubicBezTo>
                      <a:pt x="8634" y="4475"/>
                      <a:pt x="8645" y="4496"/>
                      <a:pt x="8657" y="4516"/>
                    </a:cubicBezTo>
                    <a:cubicBezTo>
                      <a:pt x="8666" y="4547"/>
                      <a:pt x="8676" y="4577"/>
                      <a:pt x="8685" y="4608"/>
                    </a:cubicBezTo>
                    <a:cubicBezTo>
                      <a:pt x="8693" y="4588"/>
                      <a:pt x="8700" y="4567"/>
                      <a:pt x="8708" y="4547"/>
                    </a:cubicBezTo>
                    <a:cubicBezTo>
                      <a:pt x="8711" y="4521"/>
                      <a:pt x="8713" y="4496"/>
                      <a:pt x="8716" y="4470"/>
                    </a:cubicBezTo>
                    <a:cubicBezTo>
                      <a:pt x="8721" y="4398"/>
                      <a:pt x="8726" y="4327"/>
                      <a:pt x="8731" y="4255"/>
                    </a:cubicBezTo>
                    <a:cubicBezTo>
                      <a:pt x="8743" y="4204"/>
                      <a:pt x="8754" y="4152"/>
                      <a:pt x="8766" y="4101"/>
                    </a:cubicBezTo>
                    <a:lnTo>
                      <a:pt x="8871" y="3810"/>
                    </a:lnTo>
                    <a:cubicBezTo>
                      <a:pt x="8880" y="3800"/>
                      <a:pt x="8889" y="3789"/>
                      <a:pt x="8898" y="3779"/>
                    </a:cubicBezTo>
                    <a:cubicBezTo>
                      <a:pt x="8915" y="3820"/>
                      <a:pt x="8931" y="3861"/>
                      <a:pt x="8948" y="3902"/>
                    </a:cubicBezTo>
                    <a:cubicBezTo>
                      <a:pt x="8947" y="3938"/>
                      <a:pt x="8946" y="3973"/>
                      <a:pt x="8945" y="4009"/>
                    </a:cubicBezTo>
                    <a:lnTo>
                      <a:pt x="8933" y="4117"/>
                    </a:lnTo>
                    <a:lnTo>
                      <a:pt x="8933" y="4270"/>
                    </a:lnTo>
                    <a:cubicBezTo>
                      <a:pt x="8945" y="4306"/>
                      <a:pt x="8956" y="4342"/>
                      <a:pt x="8968" y="4378"/>
                    </a:cubicBezTo>
                    <a:cubicBezTo>
                      <a:pt x="8982" y="4363"/>
                      <a:pt x="8996" y="4347"/>
                      <a:pt x="9010" y="4332"/>
                    </a:cubicBezTo>
                    <a:cubicBezTo>
                      <a:pt x="9032" y="4276"/>
                      <a:pt x="9054" y="4219"/>
                      <a:pt x="9076" y="4163"/>
                    </a:cubicBezTo>
                    <a:cubicBezTo>
                      <a:pt x="9085" y="4127"/>
                      <a:pt x="9095" y="4091"/>
                      <a:pt x="9104" y="4055"/>
                    </a:cubicBezTo>
                    <a:cubicBezTo>
                      <a:pt x="9127" y="3901"/>
                      <a:pt x="9150" y="3748"/>
                      <a:pt x="9173" y="3594"/>
                    </a:cubicBezTo>
                    <a:cubicBezTo>
                      <a:pt x="9180" y="3569"/>
                      <a:pt x="9186" y="3543"/>
                      <a:pt x="9193" y="3518"/>
                    </a:cubicBezTo>
                    <a:cubicBezTo>
                      <a:pt x="9205" y="3492"/>
                      <a:pt x="9216" y="3467"/>
                      <a:pt x="9228" y="3441"/>
                    </a:cubicBezTo>
                    <a:cubicBezTo>
                      <a:pt x="9243" y="3420"/>
                      <a:pt x="9259" y="3400"/>
                      <a:pt x="9274" y="3379"/>
                    </a:cubicBezTo>
                    <a:lnTo>
                      <a:pt x="9298" y="3379"/>
                    </a:lnTo>
                    <a:cubicBezTo>
                      <a:pt x="9307" y="3364"/>
                      <a:pt x="9316" y="3348"/>
                      <a:pt x="9325" y="3333"/>
                    </a:cubicBezTo>
                    <a:cubicBezTo>
                      <a:pt x="9339" y="3302"/>
                      <a:pt x="9353" y="3272"/>
                      <a:pt x="9367" y="3241"/>
                    </a:cubicBezTo>
                    <a:cubicBezTo>
                      <a:pt x="9372" y="3221"/>
                      <a:pt x="9378" y="3200"/>
                      <a:pt x="9383" y="3180"/>
                    </a:cubicBezTo>
                    <a:cubicBezTo>
                      <a:pt x="9392" y="3195"/>
                      <a:pt x="9401" y="3211"/>
                      <a:pt x="9410" y="3226"/>
                    </a:cubicBezTo>
                    <a:lnTo>
                      <a:pt x="9441" y="3257"/>
                    </a:lnTo>
                    <a:cubicBezTo>
                      <a:pt x="9449" y="3267"/>
                      <a:pt x="9456" y="3277"/>
                      <a:pt x="9464" y="3287"/>
                    </a:cubicBezTo>
                    <a:cubicBezTo>
                      <a:pt x="9469" y="3354"/>
                      <a:pt x="9475" y="3420"/>
                      <a:pt x="9480" y="3487"/>
                    </a:cubicBezTo>
                    <a:lnTo>
                      <a:pt x="9507" y="3472"/>
                    </a:lnTo>
                    <a:cubicBezTo>
                      <a:pt x="9516" y="3462"/>
                      <a:pt x="9525" y="3451"/>
                      <a:pt x="9534" y="3441"/>
                    </a:cubicBezTo>
                    <a:lnTo>
                      <a:pt x="9558" y="3441"/>
                    </a:lnTo>
                    <a:cubicBezTo>
                      <a:pt x="9566" y="3420"/>
                      <a:pt x="9573" y="3400"/>
                      <a:pt x="9581" y="3379"/>
                    </a:cubicBezTo>
                    <a:cubicBezTo>
                      <a:pt x="9586" y="3359"/>
                      <a:pt x="9591" y="3338"/>
                      <a:pt x="9596" y="3318"/>
                    </a:cubicBezTo>
                    <a:cubicBezTo>
                      <a:pt x="9604" y="3267"/>
                      <a:pt x="9612" y="3215"/>
                      <a:pt x="9620" y="3164"/>
                    </a:cubicBezTo>
                    <a:cubicBezTo>
                      <a:pt x="9628" y="3082"/>
                      <a:pt x="9635" y="3001"/>
                      <a:pt x="9643" y="2919"/>
                    </a:cubicBezTo>
                    <a:cubicBezTo>
                      <a:pt x="9662" y="2796"/>
                      <a:pt x="9682" y="2673"/>
                      <a:pt x="9701" y="2550"/>
                    </a:cubicBezTo>
                    <a:lnTo>
                      <a:pt x="9752" y="2289"/>
                    </a:lnTo>
                    <a:cubicBezTo>
                      <a:pt x="9762" y="2233"/>
                      <a:pt x="9773" y="2176"/>
                      <a:pt x="9783" y="2120"/>
                    </a:cubicBezTo>
                    <a:cubicBezTo>
                      <a:pt x="9798" y="2079"/>
                      <a:pt x="9814" y="2038"/>
                      <a:pt x="9829" y="1997"/>
                    </a:cubicBezTo>
                    <a:cubicBezTo>
                      <a:pt x="9834" y="2002"/>
                      <a:pt x="9840" y="2007"/>
                      <a:pt x="9845" y="2012"/>
                    </a:cubicBezTo>
                    <a:lnTo>
                      <a:pt x="9899" y="2120"/>
                    </a:lnTo>
                    <a:cubicBezTo>
                      <a:pt x="9909" y="2115"/>
                      <a:pt x="9920" y="2109"/>
                      <a:pt x="9930" y="2104"/>
                    </a:cubicBezTo>
                    <a:cubicBezTo>
                      <a:pt x="9927" y="2038"/>
                      <a:pt x="9925" y="1971"/>
                      <a:pt x="9922" y="1905"/>
                    </a:cubicBezTo>
                    <a:cubicBezTo>
                      <a:pt x="9921" y="1879"/>
                      <a:pt x="9920" y="1854"/>
                      <a:pt x="9919" y="1828"/>
                    </a:cubicBezTo>
                    <a:cubicBezTo>
                      <a:pt x="9927" y="1767"/>
                      <a:pt x="9934" y="1705"/>
                      <a:pt x="9942" y="1644"/>
                    </a:cubicBezTo>
                    <a:cubicBezTo>
                      <a:pt x="9947" y="1557"/>
                      <a:pt x="9952" y="1469"/>
                      <a:pt x="9957" y="1382"/>
                    </a:cubicBezTo>
                    <a:cubicBezTo>
                      <a:pt x="9958" y="1213"/>
                      <a:pt x="9960" y="1045"/>
                      <a:pt x="9961" y="876"/>
                    </a:cubicBezTo>
                    <a:cubicBezTo>
                      <a:pt x="9962" y="845"/>
                      <a:pt x="9964" y="814"/>
                      <a:pt x="9965" y="783"/>
                    </a:cubicBezTo>
                    <a:cubicBezTo>
                      <a:pt x="9968" y="747"/>
                      <a:pt x="9970" y="712"/>
                      <a:pt x="9973" y="676"/>
                    </a:cubicBezTo>
                    <a:cubicBezTo>
                      <a:pt x="9982" y="645"/>
                      <a:pt x="9991" y="615"/>
                      <a:pt x="10000" y="584"/>
                    </a:cubicBezTo>
                    <a:lnTo>
                      <a:pt x="9845" y="553"/>
                    </a:lnTo>
                    <a:lnTo>
                      <a:pt x="9697" y="553"/>
                    </a:lnTo>
                    <a:cubicBezTo>
                      <a:pt x="9691" y="589"/>
                      <a:pt x="9684" y="625"/>
                      <a:pt x="9678" y="661"/>
                    </a:cubicBezTo>
                    <a:lnTo>
                      <a:pt x="9542" y="707"/>
                    </a:lnTo>
                    <a:lnTo>
                      <a:pt x="8863" y="753"/>
                    </a:lnTo>
                    <a:lnTo>
                      <a:pt x="8510" y="783"/>
                    </a:lnTo>
                    <a:lnTo>
                      <a:pt x="8254" y="799"/>
                    </a:lnTo>
                    <a:cubicBezTo>
                      <a:pt x="8224" y="794"/>
                      <a:pt x="8195" y="788"/>
                      <a:pt x="8165" y="783"/>
                    </a:cubicBezTo>
                    <a:cubicBezTo>
                      <a:pt x="8154" y="773"/>
                      <a:pt x="8144" y="763"/>
                      <a:pt x="8133" y="753"/>
                    </a:cubicBezTo>
                    <a:cubicBezTo>
                      <a:pt x="8123" y="758"/>
                      <a:pt x="8112" y="763"/>
                      <a:pt x="8102" y="768"/>
                    </a:cubicBezTo>
                    <a:lnTo>
                      <a:pt x="7858" y="783"/>
                    </a:lnTo>
                    <a:lnTo>
                      <a:pt x="7699" y="783"/>
                    </a:lnTo>
                    <a:cubicBezTo>
                      <a:pt x="7692" y="814"/>
                      <a:pt x="7686" y="845"/>
                      <a:pt x="7679" y="876"/>
                    </a:cubicBezTo>
                    <a:lnTo>
                      <a:pt x="7652" y="876"/>
                    </a:lnTo>
                    <a:lnTo>
                      <a:pt x="7101" y="814"/>
                    </a:lnTo>
                    <a:cubicBezTo>
                      <a:pt x="7095" y="824"/>
                      <a:pt x="7088" y="835"/>
                      <a:pt x="7082" y="845"/>
                    </a:cubicBezTo>
                    <a:cubicBezTo>
                      <a:pt x="7069" y="840"/>
                      <a:pt x="7056" y="834"/>
                      <a:pt x="7043" y="829"/>
                    </a:cubicBezTo>
                    <a:lnTo>
                      <a:pt x="6993" y="814"/>
                    </a:lnTo>
                    <a:lnTo>
                      <a:pt x="6911" y="814"/>
                    </a:lnTo>
                    <a:lnTo>
                      <a:pt x="6868" y="814"/>
                    </a:lnTo>
                    <a:lnTo>
                      <a:pt x="6465" y="783"/>
                    </a:lnTo>
                    <a:lnTo>
                      <a:pt x="6240" y="707"/>
                    </a:lnTo>
                    <a:lnTo>
                      <a:pt x="5759" y="645"/>
                    </a:lnTo>
                    <a:lnTo>
                      <a:pt x="5305" y="568"/>
                    </a:lnTo>
                    <a:lnTo>
                      <a:pt x="5157" y="568"/>
                    </a:lnTo>
                    <a:lnTo>
                      <a:pt x="4660" y="384"/>
                    </a:lnTo>
                    <a:lnTo>
                      <a:pt x="4486" y="369"/>
                    </a:lnTo>
                    <a:lnTo>
                      <a:pt x="4393" y="369"/>
                    </a:lnTo>
                    <a:lnTo>
                      <a:pt x="3846" y="369"/>
                    </a:lnTo>
                    <a:cubicBezTo>
                      <a:pt x="3833" y="364"/>
                      <a:pt x="3820" y="358"/>
                      <a:pt x="3807" y="353"/>
                    </a:cubicBezTo>
                    <a:lnTo>
                      <a:pt x="3729" y="353"/>
                    </a:lnTo>
                    <a:cubicBezTo>
                      <a:pt x="3721" y="348"/>
                      <a:pt x="3714" y="343"/>
                      <a:pt x="3706" y="338"/>
                    </a:cubicBezTo>
                    <a:lnTo>
                      <a:pt x="3481" y="292"/>
                    </a:lnTo>
                    <a:lnTo>
                      <a:pt x="2949" y="292"/>
                    </a:lnTo>
                    <a:lnTo>
                      <a:pt x="2949" y="108"/>
                    </a:lnTo>
                    <a:lnTo>
                      <a:pt x="2716" y="0"/>
                    </a:lnTo>
                    <a:cubicBezTo>
                      <a:pt x="2711" y="15"/>
                      <a:pt x="2706" y="31"/>
                      <a:pt x="2701" y="46"/>
                    </a:cubicBezTo>
                    <a:cubicBezTo>
                      <a:pt x="2709" y="179"/>
                      <a:pt x="2716" y="312"/>
                      <a:pt x="2724" y="445"/>
                    </a:cubicBezTo>
                    <a:cubicBezTo>
                      <a:pt x="2727" y="522"/>
                      <a:pt x="2729" y="599"/>
                      <a:pt x="2732" y="676"/>
                    </a:cubicBezTo>
                    <a:cubicBezTo>
                      <a:pt x="2731" y="763"/>
                      <a:pt x="2729" y="850"/>
                      <a:pt x="2728" y="937"/>
                    </a:cubicBezTo>
                    <a:cubicBezTo>
                      <a:pt x="2724" y="1034"/>
                      <a:pt x="2720" y="1132"/>
                      <a:pt x="2716" y="1229"/>
                    </a:cubicBezTo>
                    <a:lnTo>
                      <a:pt x="2716" y="1459"/>
                    </a:lnTo>
                    <a:cubicBezTo>
                      <a:pt x="2725" y="1490"/>
                      <a:pt x="2735" y="1520"/>
                      <a:pt x="2744" y="1551"/>
                    </a:cubicBezTo>
                    <a:cubicBezTo>
                      <a:pt x="2763" y="1669"/>
                      <a:pt x="2783" y="1787"/>
                      <a:pt x="2802" y="1905"/>
                    </a:cubicBezTo>
                    <a:cubicBezTo>
                      <a:pt x="2811" y="2069"/>
                      <a:pt x="2820" y="2232"/>
                      <a:pt x="2829" y="2396"/>
                    </a:cubicBezTo>
                    <a:cubicBezTo>
                      <a:pt x="2833" y="2499"/>
                      <a:pt x="2837" y="2601"/>
                      <a:pt x="2841" y="2704"/>
                    </a:cubicBezTo>
                    <a:cubicBezTo>
                      <a:pt x="2846" y="2806"/>
                      <a:pt x="2851" y="2909"/>
                      <a:pt x="2856" y="3011"/>
                    </a:cubicBezTo>
                    <a:cubicBezTo>
                      <a:pt x="2855" y="3083"/>
                      <a:pt x="2853" y="3154"/>
                      <a:pt x="2852" y="3226"/>
                    </a:cubicBezTo>
                    <a:cubicBezTo>
                      <a:pt x="2824" y="3364"/>
                      <a:pt x="2795" y="3503"/>
                      <a:pt x="2767" y="3641"/>
                    </a:cubicBezTo>
                    <a:cubicBezTo>
                      <a:pt x="2759" y="3666"/>
                      <a:pt x="2752" y="3692"/>
                      <a:pt x="2744" y="3717"/>
                    </a:cubicBezTo>
                    <a:cubicBezTo>
                      <a:pt x="2730" y="3707"/>
                      <a:pt x="2715" y="3697"/>
                      <a:pt x="2701" y="3687"/>
                    </a:cubicBezTo>
                    <a:cubicBezTo>
                      <a:pt x="2715" y="3656"/>
                      <a:pt x="2730" y="3625"/>
                      <a:pt x="2744" y="3594"/>
                    </a:cubicBezTo>
                    <a:cubicBezTo>
                      <a:pt x="2770" y="3497"/>
                      <a:pt x="2795" y="3400"/>
                      <a:pt x="2821" y="3303"/>
                    </a:cubicBezTo>
                    <a:cubicBezTo>
                      <a:pt x="2828" y="3236"/>
                      <a:pt x="2834" y="3170"/>
                      <a:pt x="2841" y="3103"/>
                    </a:cubicBezTo>
                    <a:cubicBezTo>
                      <a:pt x="2834" y="3067"/>
                      <a:pt x="2828" y="3031"/>
                      <a:pt x="2821" y="2995"/>
                    </a:cubicBezTo>
                    <a:lnTo>
                      <a:pt x="2821" y="2811"/>
                    </a:lnTo>
                    <a:cubicBezTo>
                      <a:pt x="2817" y="2647"/>
                      <a:pt x="2813" y="2484"/>
                      <a:pt x="2809" y="2320"/>
                    </a:cubicBezTo>
                    <a:cubicBezTo>
                      <a:pt x="2795" y="2171"/>
                      <a:pt x="2781" y="2023"/>
                      <a:pt x="2767" y="1874"/>
                    </a:cubicBezTo>
                    <a:cubicBezTo>
                      <a:pt x="2753" y="1802"/>
                      <a:pt x="2738" y="1731"/>
                      <a:pt x="2724" y="1659"/>
                    </a:cubicBezTo>
                    <a:cubicBezTo>
                      <a:pt x="2718" y="1623"/>
                      <a:pt x="2711" y="1587"/>
                      <a:pt x="2705" y="1551"/>
                    </a:cubicBezTo>
                    <a:cubicBezTo>
                      <a:pt x="2691" y="1664"/>
                      <a:pt x="2676" y="1776"/>
                      <a:pt x="2662" y="1889"/>
                    </a:cubicBezTo>
                    <a:cubicBezTo>
                      <a:pt x="2665" y="1961"/>
                      <a:pt x="2667" y="2032"/>
                      <a:pt x="2670" y="2104"/>
                    </a:cubicBezTo>
                    <a:cubicBezTo>
                      <a:pt x="2669" y="2201"/>
                      <a:pt x="2667" y="2299"/>
                      <a:pt x="2666" y="2396"/>
                    </a:cubicBezTo>
                    <a:cubicBezTo>
                      <a:pt x="2657" y="2381"/>
                      <a:pt x="2648" y="2365"/>
                      <a:pt x="2639" y="2350"/>
                    </a:cubicBezTo>
                    <a:cubicBezTo>
                      <a:pt x="2643" y="2253"/>
                      <a:pt x="2646" y="2155"/>
                      <a:pt x="2650" y="2058"/>
                    </a:cubicBezTo>
                    <a:cubicBezTo>
                      <a:pt x="2642" y="2017"/>
                      <a:pt x="2635" y="1976"/>
                      <a:pt x="2627" y="1935"/>
                    </a:cubicBezTo>
                    <a:cubicBezTo>
                      <a:pt x="2626" y="1904"/>
                      <a:pt x="2624" y="1874"/>
                      <a:pt x="2623" y="1843"/>
                    </a:cubicBezTo>
                    <a:lnTo>
                      <a:pt x="2650" y="1720"/>
                    </a:lnTo>
                    <a:cubicBezTo>
                      <a:pt x="2658" y="1664"/>
                      <a:pt x="2666" y="1607"/>
                      <a:pt x="2674" y="1551"/>
                    </a:cubicBezTo>
                    <a:cubicBezTo>
                      <a:pt x="2678" y="1433"/>
                      <a:pt x="2681" y="1316"/>
                      <a:pt x="2685" y="1198"/>
                    </a:cubicBezTo>
                    <a:cubicBezTo>
                      <a:pt x="2693" y="1137"/>
                      <a:pt x="2701" y="1075"/>
                      <a:pt x="2709" y="1014"/>
                    </a:cubicBezTo>
                    <a:lnTo>
                      <a:pt x="2530" y="998"/>
                    </a:lnTo>
                    <a:lnTo>
                      <a:pt x="2099" y="906"/>
                    </a:lnTo>
                    <a:lnTo>
                      <a:pt x="1250" y="707"/>
                    </a:lnTo>
                    <a:lnTo>
                      <a:pt x="1168" y="722"/>
                    </a:lnTo>
                    <a:cubicBezTo>
                      <a:pt x="1149" y="799"/>
                      <a:pt x="1129" y="875"/>
                      <a:pt x="1110" y="952"/>
                    </a:cubicBezTo>
                    <a:cubicBezTo>
                      <a:pt x="1103" y="967"/>
                      <a:pt x="1097" y="983"/>
                      <a:pt x="1090" y="998"/>
                    </a:cubicBezTo>
                    <a:cubicBezTo>
                      <a:pt x="1084" y="967"/>
                      <a:pt x="1077" y="937"/>
                      <a:pt x="1071" y="906"/>
                    </a:cubicBezTo>
                    <a:cubicBezTo>
                      <a:pt x="1076" y="845"/>
                      <a:pt x="1082" y="783"/>
                      <a:pt x="1087" y="722"/>
                    </a:cubicBezTo>
                    <a:lnTo>
                      <a:pt x="1021" y="707"/>
                    </a:lnTo>
                    <a:cubicBezTo>
                      <a:pt x="1026" y="743"/>
                      <a:pt x="1031" y="778"/>
                      <a:pt x="1036" y="814"/>
                    </a:cubicBezTo>
                    <a:lnTo>
                      <a:pt x="1036" y="937"/>
                    </a:lnTo>
                    <a:cubicBezTo>
                      <a:pt x="1024" y="973"/>
                      <a:pt x="1013" y="1009"/>
                      <a:pt x="1001" y="1045"/>
                    </a:cubicBezTo>
                    <a:cubicBezTo>
                      <a:pt x="1010" y="1122"/>
                      <a:pt x="1019" y="1198"/>
                      <a:pt x="1028" y="1275"/>
                    </a:cubicBezTo>
                    <a:cubicBezTo>
                      <a:pt x="1032" y="1342"/>
                      <a:pt x="1036" y="1408"/>
                      <a:pt x="1040" y="1475"/>
                    </a:cubicBezTo>
                    <a:cubicBezTo>
                      <a:pt x="1039" y="1506"/>
                      <a:pt x="1037" y="1536"/>
                      <a:pt x="1036" y="1567"/>
                    </a:cubicBezTo>
                    <a:cubicBezTo>
                      <a:pt x="1028" y="1593"/>
                      <a:pt x="1021" y="1618"/>
                      <a:pt x="1013" y="1644"/>
                    </a:cubicBezTo>
                    <a:lnTo>
                      <a:pt x="951" y="1567"/>
                    </a:lnTo>
                    <a:cubicBezTo>
                      <a:pt x="943" y="1587"/>
                      <a:pt x="935" y="1608"/>
                      <a:pt x="927" y="1628"/>
                    </a:cubicBezTo>
                    <a:cubicBezTo>
                      <a:pt x="926" y="1659"/>
                      <a:pt x="925" y="1689"/>
                      <a:pt x="924" y="1720"/>
                    </a:cubicBezTo>
                    <a:cubicBezTo>
                      <a:pt x="928" y="1751"/>
                      <a:pt x="931" y="1782"/>
                      <a:pt x="935" y="1813"/>
                    </a:cubicBezTo>
                    <a:cubicBezTo>
                      <a:pt x="951" y="1859"/>
                      <a:pt x="966" y="1905"/>
                      <a:pt x="982" y="1951"/>
                    </a:cubicBezTo>
                    <a:cubicBezTo>
                      <a:pt x="988" y="1941"/>
                      <a:pt x="995" y="1930"/>
                      <a:pt x="1001" y="1920"/>
                    </a:cubicBezTo>
                    <a:cubicBezTo>
                      <a:pt x="1004" y="1951"/>
                      <a:pt x="1006" y="1981"/>
                      <a:pt x="1009" y="2012"/>
                    </a:cubicBezTo>
                    <a:cubicBezTo>
                      <a:pt x="1008" y="2043"/>
                      <a:pt x="1006" y="2073"/>
                      <a:pt x="1005" y="2104"/>
                    </a:cubicBezTo>
                    <a:cubicBezTo>
                      <a:pt x="991" y="2120"/>
                      <a:pt x="976" y="2135"/>
                      <a:pt x="962" y="2151"/>
                    </a:cubicBezTo>
                    <a:lnTo>
                      <a:pt x="908" y="2166"/>
                    </a:lnTo>
                    <a:lnTo>
                      <a:pt x="834" y="2104"/>
                    </a:lnTo>
                    <a:cubicBezTo>
                      <a:pt x="826" y="2135"/>
                      <a:pt x="819" y="2166"/>
                      <a:pt x="811" y="2197"/>
                    </a:cubicBezTo>
                    <a:lnTo>
                      <a:pt x="850" y="2320"/>
                    </a:lnTo>
                    <a:cubicBezTo>
                      <a:pt x="873" y="2422"/>
                      <a:pt x="897" y="2525"/>
                      <a:pt x="920" y="2627"/>
                    </a:cubicBezTo>
                    <a:cubicBezTo>
                      <a:pt x="922" y="2673"/>
                      <a:pt x="925" y="2719"/>
                      <a:pt x="927" y="2765"/>
                    </a:cubicBezTo>
                    <a:cubicBezTo>
                      <a:pt x="909" y="2821"/>
                      <a:pt x="891" y="2878"/>
                      <a:pt x="873" y="2934"/>
                    </a:cubicBezTo>
                    <a:cubicBezTo>
                      <a:pt x="861" y="2949"/>
                      <a:pt x="850" y="2965"/>
                      <a:pt x="838" y="2980"/>
                    </a:cubicBezTo>
                    <a:cubicBezTo>
                      <a:pt x="833" y="3011"/>
                      <a:pt x="828" y="3041"/>
                      <a:pt x="823" y="3072"/>
                    </a:cubicBezTo>
                    <a:lnTo>
                      <a:pt x="811" y="3195"/>
                    </a:lnTo>
                    <a:cubicBezTo>
                      <a:pt x="803" y="3226"/>
                      <a:pt x="796" y="3256"/>
                      <a:pt x="788" y="3287"/>
                    </a:cubicBezTo>
                    <a:cubicBezTo>
                      <a:pt x="781" y="3343"/>
                      <a:pt x="775" y="3400"/>
                      <a:pt x="768" y="3456"/>
                    </a:cubicBezTo>
                    <a:lnTo>
                      <a:pt x="768" y="3579"/>
                    </a:lnTo>
                    <a:cubicBezTo>
                      <a:pt x="769" y="3605"/>
                      <a:pt x="771" y="3630"/>
                      <a:pt x="772" y="3656"/>
                    </a:cubicBezTo>
                    <a:cubicBezTo>
                      <a:pt x="780" y="3707"/>
                      <a:pt x="787" y="3759"/>
                      <a:pt x="795" y="3810"/>
                    </a:cubicBezTo>
                    <a:cubicBezTo>
                      <a:pt x="807" y="3851"/>
                      <a:pt x="818" y="3891"/>
                      <a:pt x="830" y="3932"/>
                    </a:cubicBezTo>
                    <a:cubicBezTo>
                      <a:pt x="837" y="3973"/>
                      <a:pt x="843" y="4014"/>
                      <a:pt x="850" y="4055"/>
                    </a:cubicBezTo>
                    <a:cubicBezTo>
                      <a:pt x="847" y="4106"/>
                      <a:pt x="845" y="4158"/>
                      <a:pt x="842" y="4209"/>
                    </a:cubicBezTo>
                    <a:lnTo>
                      <a:pt x="815" y="4194"/>
                    </a:lnTo>
                    <a:cubicBezTo>
                      <a:pt x="802" y="4148"/>
                      <a:pt x="789" y="4101"/>
                      <a:pt x="776" y="4055"/>
                    </a:cubicBezTo>
                    <a:lnTo>
                      <a:pt x="737" y="4040"/>
                    </a:lnTo>
                    <a:cubicBezTo>
                      <a:pt x="727" y="4091"/>
                      <a:pt x="716" y="4143"/>
                      <a:pt x="706" y="4194"/>
                    </a:cubicBezTo>
                    <a:cubicBezTo>
                      <a:pt x="710" y="4235"/>
                      <a:pt x="714" y="4275"/>
                      <a:pt x="718" y="4316"/>
                    </a:cubicBezTo>
                    <a:cubicBezTo>
                      <a:pt x="727" y="4337"/>
                      <a:pt x="736" y="4357"/>
                      <a:pt x="745" y="4378"/>
                    </a:cubicBezTo>
                    <a:lnTo>
                      <a:pt x="776" y="4409"/>
                    </a:lnTo>
                    <a:cubicBezTo>
                      <a:pt x="773" y="4455"/>
                      <a:pt x="771" y="4501"/>
                      <a:pt x="768" y="4547"/>
                    </a:cubicBezTo>
                    <a:cubicBezTo>
                      <a:pt x="758" y="4567"/>
                      <a:pt x="747" y="4588"/>
                      <a:pt x="737" y="4608"/>
                    </a:cubicBezTo>
                    <a:cubicBezTo>
                      <a:pt x="727" y="4598"/>
                      <a:pt x="716" y="4588"/>
                      <a:pt x="706" y="4578"/>
                    </a:cubicBezTo>
                    <a:cubicBezTo>
                      <a:pt x="700" y="4588"/>
                      <a:pt x="693" y="4598"/>
                      <a:pt x="687" y="4608"/>
                    </a:cubicBezTo>
                    <a:cubicBezTo>
                      <a:pt x="677" y="4670"/>
                      <a:pt x="666" y="4731"/>
                      <a:pt x="656" y="4793"/>
                    </a:cubicBezTo>
                    <a:cubicBezTo>
                      <a:pt x="644" y="4824"/>
                      <a:pt x="633" y="4854"/>
                      <a:pt x="621" y="4885"/>
                    </a:cubicBezTo>
                    <a:cubicBezTo>
                      <a:pt x="605" y="4905"/>
                      <a:pt x="590" y="4926"/>
                      <a:pt x="574" y="4946"/>
                    </a:cubicBezTo>
                    <a:cubicBezTo>
                      <a:pt x="564" y="4920"/>
                      <a:pt x="553" y="4895"/>
                      <a:pt x="543" y="4869"/>
                    </a:cubicBezTo>
                    <a:lnTo>
                      <a:pt x="524" y="4885"/>
                    </a:lnTo>
                    <a:cubicBezTo>
                      <a:pt x="516" y="4895"/>
                      <a:pt x="509" y="4906"/>
                      <a:pt x="501" y="4916"/>
                    </a:cubicBezTo>
                    <a:cubicBezTo>
                      <a:pt x="494" y="4941"/>
                      <a:pt x="488" y="4967"/>
                      <a:pt x="481" y="4992"/>
                    </a:cubicBezTo>
                    <a:cubicBezTo>
                      <a:pt x="478" y="5038"/>
                      <a:pt x="476" y="5085"/>
                      <a:pt x="473" y="5131"/>
                    </a:cubicBezTo>
                    <a:cubicBezTo>
                      <a:pt x="474" y="5172"/>
                      <a:pt x="476" y="5212"/>
                      <a:pt x="477" y="5253"/>
                    </a:cubicBezTo>
                    <a:cubicBezTo>
                      <a:pt x="495" y="5309"/>
                      <a:pt x="514" y="5366"/>
                      <a:pt x="532" y="5422"/>
                    </a:cubicBezTo>
                    <a:cubicBezTo>
                      <a:pt x="544" y="5397"/>
                      <a:pt x="555" y="5371"/>
                      <a:pt x="567" y="5346"/>
                    </a:cubicBezTo>
                    <a:cubicBezTo>
                      <a:pt x="576" y="5382"/>
                      <a:pt x="585" y="5417"/>
                      <a:pt x="594" y="5453"/>
                    </a:cubicBezTo>
                    <a:cubicBezTo>
                      <a:pt x="591" y="5484"/>
                      <a:pt x="589" y="5514"/>
                      <a:pt x="586" y="5545"/>
                    </a:cubicBezTo>
                    <a:cubicBezTo>
                      <a:pt x="580" y="5571"/>
                      <a:pt x="573" y="5596"/>
                      <a:pt x="567" y="5622"/>
                    </a:cubicBezTo>
                    <a:cubicBezTo>
                      <a:pt x="554" y="5643"/>
                      <a:pt x="541" y="5663"/>
                      <a:pt x="528" y="5684"/>
                    </a:cubicBezTo>
                    <a:lnTo>
                      <a:pt x="470" y="5699"/>
                    </a:lnTo>
                    <a:lnTo>
                      <a:pt x="458" y="5822"/>
                    </a:lnTo>
                    <a:cubicBezTo>
                      <a:pt x="462" y="5858"/>
                      <a:pt x="466" y="5893"/>
                      <a:pt x="470" y="5929"/>
                    </a:cubicBezTo>
                    <a:cubicBezTo>
                      <a:pt x="489" y="5970"/>
                      <a:pt x="509" y="6011"/>
                      <a:pt x="528" y="6052"/>
                    </a:cubicBezTo>
                    <a:lnTo>
                      <a:pt x="528" y="6190"/>
                    </a:lnTo>
                    <a:cubicBezTo>
                      <a:pt x="521" y="6206"/>
                      <a:pt x="515" y="6221"/>
                      <a:pt x="508" y="6237"/>
                    </a:cubicBezTo>
                    <a:lnTo>
                      <a:pt x="470" y="6190"/>
                    </a:lnTo>
                    <a:cubicBezTo>
                      <a:pt x="465" y="6139"/>
                      <a:pt x="459" y="6088"/>
                      <a:pt x="454" y="6037"/>
                    </a:cubicBezTo>
                    <a:cubicBezTo>
                      <a:pt x="448" y="6011"/>
                      <a:pt x="441" y="5986"/>
                      <a:pt x="435" y="5960"/>
                    </a:cubicBezTo>
                    <a:lnTo>
                      <a:pt x="396" y="5960"/>
                    </a:lnTo>
                    <a:cubicBezTo>
                      <a:pt x="387" y="5991"/>
                      <a:pt x="378" y="6021"/>
                      <a:pt x="369" y="6052"/>
                    </a:cubicBezTo>
                    <a:cubicBezTo>
                      <a:pt x="364" y="6103"/>
                      <a:pt x="358" y="6155"/>
                      <a:pt x="353" y="6206"/>
                    </a:cubicBezTo>
                    <a:cubicBezTo>
                      <a:pt x="356" y="6252"/>
                      <a:pt x="358" y="6298"/>
                      <a:pt x="361" y="6344"/>
                    </a:cubicBezTo>
                    <a:cubicBezTo>
                      <a:pt x="369" y="6390"/>
                      <a:pt x="376" y="6436"/>
                      <a:pt x="384" y="6482"/>
                    </a:cubicBezTo>
                    <a:cubicBezTo>
                      <a:pt x="389" y="6523"/>
                      <a:pt x="395" y="6564"/>
                      <a:pt x="400" y="6605"/>
                    </a:cubicBezTo>
                    <a:cubicBezTo>
                      <a:pt x="397" y="6651"/>
                      <a:pt x="395" y="6697"/>
                      <a:pt x="392" y="6743"/>
                    </a:cubicBezTo>
                    <a:cubicBezTo>
                      <a:pt x="380" y="6748"/>
                      <a:pt x="369" y="6754"/>
                      <a:pt x="357" y="6759"/>
                    </a:cubicBezTo>
                    <a:cubicBezTo>
                      <a:pt x="354" y="6800"/>
                      <a:pt x="352" y="6841"/>
                      <a:pt x="349" y="6882"/>
                    </a:cubicBezTo>
                    <a:cubicBezTo>
                      <a:pt x="339" y="6856"/>
                      <a:pt x="328" y="6831"/>
                      <a:pt x="318" y="6805"/>
                    </a:cubicBezTo>
                    <a:lnTo>
                      <a:pt x="318" y="6667"/>
                    </a:lnTo>
                    <a:lnTo>
                      <a:pt x="318" y="6590"/>
                    </a:lnTo>
                    <a:cubicBezTo>
                      <a:pt x="319" y="6549"/>
                      <a:pt x="321" y="6508"/>
                      <a:pt x="322" y="6467"/>
                    </a:cubicBezTo>
                    <a:cubicBezTo>
                      <a:pt x="318" y="6436"/>
                      <a:pt x="314" y="6406"/>
                      <a:pt x="310" y="6375"/>
                    </a:cubicBezTo>
                    <a:cubicBezTo>
                      <a:pt x="301" y="6365"/>
                      <a:pt x="292" y="6354"/>
                      <a:pt x="283" y="6344"/>
                    </a:cubicBezTo>
                    <a:cubicBezTo>
                      <a:pt x="275" y="6370"/>
                      <a:pt x="268" y="6395"/>
                      <a:pt x="260" y="6421"/>
                    </a:cubicBezTo>
                    <a:cubicBezTo>
                      <a:pt x="259" y="6467"/>
                      <a:pt x="257" y="6513"/>
                      <a:pt x="256" y="6559"/>
                    </a:cubicBezTo>
                    <a:cubicBezTo>
                      <a:pt x="250" y="6595"/>
                      <a:pt x="243" y="6631"/>
                      <a:pt x="237" y="6667"/>
                    </a:cubicBezTo>
                    <a:cubicBezTo>
                      <a:pt x="227" y="6692"/>
                      <a:pt x="216" y="6718"/>
                      <a:pt x="206" y="6743"/>
                    </a:cubicBezTo>
                    <a:cubicBezTo>
                      <a:pt x="201" y="6784"/>
                      <a:pt x="195" y="6825"/>
                      <a:pt x="190" y="6866"/>
                    </a:cubicBezTo>
                    <a:cubicBezTo>
                      <a:pt x="195" y="6902"/>
                      <a:pt x="201" y="6938"/>
                      <a:pt x="206" y="6974"/>
                    </a:cubicBezTo>
                    <a:lnTo>
                      <a:pt x="244" y="6974"/>
                    </a:lnTo>
                    <a:cubicBezTo>
                      <a:pt x="240" y="6943"/>
                      <a:pt x="237" y="6913"/>
                      <a:pt x="233" y="6882"/>
                    </a:cubicBezTo>
                    <a:cubicBezTo>
                      <a:pt x="239" y="6831"/>
                      <a:pt x="246" y="6779"/>
                      <a:pt x="252" y="6728"/>
                    </a:cubicBezTo>
                    <a:cubicBezTo>
                      <a:pt x="264" y="6769"/>
                      <a:pt x="275" y="6810"/>
                      <a:pt x="287" y="6851"/>
                    </a:cubicBezTo>
                    <a:cubicBezTo>
                      <a:pt x="295" y="6887"/>
                      <a:pt x="302" y="6923"/>
                      <a:pt x="310" y="6959"/>
                    </a:cubicBezTo>
                    <a:cubicBezTo>
                      <a:pt x="299" y="7025"/>
                      <a:pt x="287" y="7092"/>
                      <a:pt x="276" y="7158"/>
                    </a:cubicBezTo>
                    <a:cubicBezTo>
                      <a:pt x="275" y="7209"/>
                      <a:pt x="273" y="7261"/>
                      <a:pt x="272" y="7312"/>
                    </a:cubicBezTo>
                    <a:lnTo>
                      <a:pt x="272" y="7419"/>
                    </a:lnTo>
                    <a:cubicBezTo>
                      <a:pt x="258" y="7409"/>
                      <a:pt x="243" y="7399"/>
                      <a:pt x="229" y="7389"/>
                    </a:cubicBezTo>
                    <a:cubicBezTo>
                      <a:pt x="220" y="7425"/>
                      <a:pt x="211" y="7460"/>
                      <a:pt x="202" y="7496"/>
                    </a:cubicBezTo>
                    <a:cubicBezTo>
                      <a:pt x="207" y="7552"/>
                      <a:pt x="212" y="7609"/>
                      <a:pt x="217" y="7665"/>
                    </a:cubicBezTo>
                    <a:cubicBezTo>
                      <a:pt x="222" y="7675"/>
                      <a:pt x="228" y="7686"/>
                      <a:pt x="233" y="7696"/>
                    </a:cubicBezTo>
                    <a:cubicBezTo>
                      <a:pt x="246" y="7686"/>
                      <a:pt x="259" y="7675"/>
                      <a:pt x="272" y="7665"/>
                    </a:cubicBezTo>
                    <a:cubicBezTo>
                      <a:pt x="276" y="7686"/>
                      <a:pt x="279" y="7706"/>
                      <a:pt x="283" y="7727"/>
                    </a:cubicBezTo>
                    <a:cubicBezTo>
                      <a:pt x="288" y="7778"/>
                      <a:pt x="294" y="7829"/>
                      <a:pt x="299" y="7880"/>
                    </a:cubicBezTo>
                    <a:cubicBezTo>
                      <a:pt x="292" y="7890"/>
                      <a:pt x="286" y="7901"/>
                      <a:pt x="279" y="7911"/>
                    </a:cubicBezTo>
                    <a:cubicBezTo>
                      <a:pt x="275" y="7931"/>
                      <a:pt x="272" y="7952"/>
                      <a:pt x="268" y="7972"/>
                    </a:cubicBezTo>
                    <a:cubicBezTo>
                      <a:pt x="260" y="7987"/>
                      <a:pt x="252" y="8003"/>
                      <a:pt x="244" y="8018"/>
                    </a:cubicBezTo>
                    <a:lnTo>
                      <a:pt x="256" y="8126"/>
                    </a:lnTo>
                    <a:cubicBezTo>
                      <a:pt x="268" y="8162"/>
                      <a:pt x="279" y="8197"/>
                      <a:pt x="291" y="8233"/>
                    </a:cubicBezTo>
                    <a:cubicBezTo>
                      <a:pt x="294" y="8264"/>
                      <a:pt x="296" y="8295"/>
                      <a:pt x="299" y="8326"/>
                    </a:cubicBezTo>
                    <a:cubicBezTo>
                      <a:pt x="294" y="8351"/>
                      <a:pt x="288" y="8377"/>
                      <a:pt x="283" y="8402"/>
                    </a:cubicBezTo>
                    <a:cubicBezTo>
                      <a:pt x="278" y="8412"/>
                      <a:pt x="273" y="8423"/>
                      <a:pt x="268" y="8433"/>
                    </a:cubicBezTo>
                    <a:cubicBezTo>
                      <a:pt x="255" y="8418"/>
                      <a:pt x="242" y="8402"/>
                      <a:pt x="229" y="8387"/>
                    </a:cubicBezTo>
                    <a:cubicBezTo>
                      <a:pt x="221" y="8377"/>
                      <a:pt x="214" y="8366"/>
                      <a:pt x="206" y="8356"/>
                    </a:cubicBezTo>
                    <a:cubicBezTo>
                      <a:pt x="194" y="8387"/>
                      <a:pt x="183" y="8418"/>
                      <a:pt x="171" y="8449"/>
                    </a:cubicBezTo>
                    <a:lnTo>
                      <a:pt x="144" y="8833"/>
                    </a:lnTo>
                    <a:cubicBezTo>
                      <a:pt x="132" y="8864"/>
                      <a:pt x="121" y="8894"/>
                      <a:pt x="109" y="8925"/>
                    </a:cubicBezTo>
                    <a:lnTo>
                      <a:pt x="31" y="8817"/>
                    </a:lnTo>
                    <a:cubicBezTo>
                      <a:pt x="21" y="8879"/>
                      <a:pt x="10" y="8940"/>
                      <a:pt x="0" y="9002"/>
                    </a:cubicBezTo>
                    <a:lnTo>
                      <a:pt x="365" y="9155"/>
                    </a:lnTo>
                    <a:lnTo>
                      <a:pt x="1995" y="9524"/>
                    </a:lnTo>
                    <a:lnTo>
                      <a:pt x="2460" y="9601"/>
                    </a:lnTo>
                    <a:cubicBezTo>
                      <a:pt x="2459" y="9463"/>
                      <a:pt x="2457" y="9324"/>
                      <a:pt x="2456" y="9186"/>
                    </a:cubicBezTo>
                    <a:cubicBezTo>
                      <a:pt x="2443" y="9201"/>
                      <a:pt x="2431" y="9217"/>
                      <a:pt x="2418" y="9232"/>
                    </a:cubicBezTo>
                    <a:lnTo>
                      <a:pt x="2406" y="9124"/>
                    </a:lnTo>
                    <a:cubicBezTo>
                      <a:pt x="2427" y="9134"/>
                      <a:pt x="2447" y="9145"/>
                      <a:pt x="2468" y="9155"/>
                    </a:cubicBezTo>
                    <a:cubicBezTo>
                      <a:pt x="2474" y="9206"/>
                      <a:pt x="2481" y="9258"/>
                      <a:pt x="2487" y="9309"/>
                    </a:cubicBezTo>
                    <a:cubicBezTo>
                      <a:pt x="2483" y="9381"/>
                      <a:pt x="2480" y="9452"/>
                      <a:pt x="2476" y="9524"/>
                    </a:cubicBezTo>
                    <a:lnTo>
                      <a:pt x="3629" y="9894"/>
                    </a:lnTo>
                    <a:lnTo>
                      <a:pt x="5270" y="9954"/>
                    </a:lnTo>
                    <a:lnTo>
                      <a:pt x="5471" y="9969"/>
                    </a:lnTo>
                    <a:lnTo>
                      <a:pt x="5662" y="9985"/>
                    </a:lnTo>
                    <a:lnTo>
                      <a:pt x="5662" y="9985"/>
                    </a:lnTo>
                    <a:lnTo>
                      <a:pt x="5662" y="998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7" name="Freeform 11">
                <a:extLst>
                  <a:ext uri="{FF2B5EF4-FFF2-40B4-BE49-F238E27FC236}">
                    <a16:creationId xmlns:a16="http://schemas.microsoft.com/office/drawing/2014/main" id="{4E6BCA02-BED8-23C5-1EFC-69C686113B2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8095384" y="2575984"/>
                <a:ext cx="1771650" cy="2820988"/>
              </a:xfrm>
              <a:custGeom>
                <a:avLst/>
                <a:gdLst>
                  <a:gd name="T0" fmla="*/ 44 w 1116"/>
                  <a:gd name="T1" fmla="*/ 1737 h 1777"/>
                  <a:gd name="T2" fmla="*/ 120 w 1116"/>
                  <a:gd name="T3" fmla="*/ 1678 h 1777"/>
                  <a:gd name="T4" fmla="*/ 95 w 1116"/>
                  <a:gd name="T5" fmla="*/ 1763 h 1777"/>
                  <a:gd name="T6" fmla="*/ 93 w 1116"/>
                  <a:gd name="T7" fmla="*/ 1769 h 1777"/>
                  <a:gd name="T8" fmla="*/ 168 w 1116"/>
                  <a:gd name="T9" fmla="*/ 1777 h 1777"/>
                  <a:gd name="T10" fmla="*/ 280 w 1116"/>
                  <a:gd name="T11" fmla="*/ 1753 h 1777"/>
                  <a:gd name="T12" fmla="*/ 251 w 1116"/>
                  <a:gd name="T13" fmla="*/ 1742 h 1777"/>
                  <a:gd name="T14" fmla="*/ 281 w 1116"/>
                  <a:gd name="T15" fmla="*/ 1738 h 1777"/>
                  <a:gd name="T16" fmla="*/ 316 w 1116"/>
                  <a:gd name="T17" fmla="*/ 1712 h 1777"/>
                  <a:gd name="T18" fmla="*/ 306 w 1116"/>
                  <a:gd name="T19" fmla="*/ 1678 h 1777"/>
                  <a:gd name="T20" fmla="*/ 322 w 1116"/>
                  <a:gd name="T21" fmla="*/ 1629 h 1777"/>
                  <a:gd name="T22" fmla="*/ 298 w 1116"/>
                  <a:gd name="T23" fmla="*/ 1604 h 1777"/>
                  <a:gd name="T24" fmla="*/ 274 w 1116"/>
                  <a:gd name="T25" fmla="*/ 1576 h 1777"/>
                  <a:gd name="T26" fmla="*/ 256 w 1116"/>
                  <a:gd name="T27" fmla="*/ 1530 h 1777"/>
                  <a:gd name="T28" fmla="*/ 474 w 1116"/>
                  <a:gd name="T29" fmla="*/ 1502 h 1777"/>
                  <a:gd name="T30" fmla="*/ 1064 w 1116"/>
                  <a:gd name="T31" fmla="*/ 1463 h 1777"/>
                  <a:gd name="T32" fmla="*/ 1049 w 1116"/>
                  <a:gd name="T33" fmla="*/ 1415 h 1777"/>
                  <a:gd name="T34" fmla="*/ 1058 w 1116"/>
                  <a:gd name="T35" fmla="*/ 1360 h 1777"/>
                  <a:gd name="T36" fmla="*/ 1066 w 1116"/>
                  <a:gd name="T37" fmla="*/ 1294 h 1777"/>
                  <a:gd name="T38" fmla="*/ 1054 w 1116"/>
                  <a:gd name="T39" fmla="*/ 1268 h 1777"/>
                  <a:gd name="T40" fmla="*/ 1039 w 1116"/>
                  <a:gd name="T41" fmla="*/ 1222 h 1777"/>
                  <a:gd name="T42" fmla="*/ 1049 w 1116"/>
                  <a:gd name="T43" fmla="*/ 1174 h 1777"/>
                  <a:gd name="T44" fmla="*/ 1066 w 1116"/>
                  <a:gd name="T45" fmla="*/ 1113 h 1777"/>
                  <a:gd name="T46" fmla="*/ 1091 w 1116"/>
                  <a:gd name="T47" fmla="*/ 1067 h 1777"/>
                  <a:gd name="T48" fmla="*/ 1116 w 1116"/>
                  <a:gd name="T49" fmla="*/ 1045 h 1777"/>
                  <a:gd name="T50" fmla="*/ 1089 w 1116"/>
                  <a:gd name="T51" fmla="*/ 1002 h 1777"/>
                  <a:gd name="T52" fmla="*/ 1085 w 1116"/>
                  <a:gd name="T53" fmla="*/ 972 h 1777"/>
                  <a:gd name="T54" fmla="*/ 1062 w 1116"/>
                  <a:gd name="T55" fmla="*/ 926 h 1777"/>
                  <a:gd name="T56" fmla="*/ 1052 w 1116"/>
                  <a:gd name="T57" fmla="*/ 888 h 1777"/>
                  <a:gd name="T58" fmla="*/ 1042 w 1116"/>
                  <a:gd name="T59" fmla="*/ 845 h 1777"/>
                  <a:gd name="T60" fmla="*/ 1009 w 1116"/>
                  <a:gd name="T61" fmla="*/ 689 h 1777"/>
                  <a:gd name="T62" fmla="*/ 978 w 1116"/>
                  <a:gd name="T63" fmla="*/ 490 h 1777"/>
                  <a:gd name="T64" fmla="*/ 942 w 1116"/>
                  <a:gd name="T65" fmla="*/ 253 h 1777"/>
                  <a:gd name="T66" fmla="*/ 857 w 1116"/>
                  <a:gd name="T67" fmla="*/ 29 h 1777"/>
                  <a:gd name="T68" fmla="*/ 160 w 1116"/>
                  <a:gd name="T69" fmla="*/ 41 h 1777"/>
                  <a:gd name="T70" fmla="*/ 130 w 1116"/>
                  <a:gd name="T71" fmla="*/ 240 h 1777"/>
                  <a:gd name="T72" fmla="*/ 90 w 1116"/>
                  <a:gd name="T73" fmla="*/ 516 h 1777"/>
                  <a:gd name="T74" fmla="*/ 50 w 1116"/>
                  <a:gd name="T75" fmla="*/ 806 h 1777"/>
                  <a:gd name="T76" fmla="*/ 17 w 1116"/>
                  <a:gd name="T77" fmla="*/ 1020 h 1777"/>
                  <a:gd name="T78" fmla="*/ 0 w 1116"/>
                  <a:gd name="T79" fmla="*/ 1714 h 1777"/>
                  <a:gd name="T80" fmla="*/ 27 w 1116"/>
                  <a:gd name="T81" fmla="*/ 1718 h 1777"/>
                  <a:gd name="T82" fmla="*/ 65 w 1116"/>
                  <a:gd name="T83" fmla="*/ 1740 h 1777"/>
                  <a:gd name="T84" fmla="*/ 93 w 1116"/>
                  <a:gd name="T85" fmla="*/ 1720 h 1777"/>
                  <a:gd name="T86" fmla="*/ 102 w 1116"/>
                  <a:gd name="T87" fmla="*/ 1648 h 1777"/>
                  <a:gd name="T88" fmla="*/ 124 w 1116"/>
                  <a:gd name="T89" fmla="*/ 1612 h 1777"/>
                  <a:gd name="T90" fmla="*/ 137 w 1116"/>
                  <a:gd name="T91" fmla="*/ 1578 h 1777"/>
                  <a:gd name="T92" fmla="*/ 141 w 1116"/>
                  <a:gd name="T93" fmla="*/ 1609 h 1777"/>
                  <a:gd name="T94" fmla="*/ 159 w 1116"/>
                  <a:gd name="T95" fmla="*/ 1661 h 1777"/>
                  <a:gd name="T96" fmla="*/ 178 w 1116"/>
                  <a:gd name="T97" fmla="*/ 1723 h 1777"/>
                  <a:gd name="T98" fmla="*/ 188 w 1116"/>
                  <a:gd name="T99" fmla="*/ 1739 h 1777"/>
                  <a:gd name="T100" fmla="*/ 183 w 1116"/>
                  <a:gd name="T101" fmla="*/ 1767 h 1777"/>
                  <a:gd name="T102" fmla="*/ 116 w 1116"/>
                  <a:gd name="T103" fmla="*/ 1775 h 1777"/>
                  <a:gd name="connsiteX0" fmla="*/ 394 w 10000"/>
                  <a:gd name="connsiteY0" fmla="*/ 9775 h 10000"/>
                  <a:gd name="connsiteX1" fmla="*/ 394 w 10000"/>
                  <a:gd name="connsiteY1" fmla="*/ 9679 h 10000"/>
                  <a:gd name="connsiteX2" fmla="*/ 385 w 10000"/>
                  <a:gd name="connsiteY2" fmla="*/ 9713 h 10000"/>
                  <a:gd name="connsiteX3" fmla="*/ 394 w 10000"/>
                  <a:gd name="connsiteY3" fmla="*/ 9775 h 10000"/>
                  <a:gd name="connsiteX4" fmla="*/ 394 w 10000"/>
                  <a:gd name="connsiteY4" fmla="*/ 9775 h 10000"/>
                  <a:gd name="connsiteX5" fmla="*/ 394 w 10000"/>
                  <a:gd name="connsiteY5" fmla="*/ 9775 h 10000"/>
                  <a:gd name="connsiteX6" fmla="*/ 1075 w 10000"/>
                  <a:gd name="connsiteY6" fmla="*/ 9443 h 10000"/>
                  <a:gd name="connsiteX7" fmla="*/ 1075 w 10000"/>
                  <a:gd name="connsiteY7" fmla="*/ 9387 h 10000"/>
                  <a:gd name="connsiteX8" fmla="*/ 1004 w 10000"/>
                  <a:gd name="connsiteY8" fmla="*/ 9409 h 10000"/>
                  <a:gd name="connsiteX9" fmla="*/ 1075 w 10000"/>
                  <a:gd name="connsiteY9" fmla="*/ 9443 h 10000"/>
                  <a:gd name="connsiteX10" fmla="*/ 1075 w 10000"/>
                  <a:gd name="connsiteY10" fmla="*/ 9443 h 10000"/>
                  <a:gd name="connsiteX11" fmla="*/ 1075 w 10000"/>
                  <a:gd name="connsiteY11" fmla="*/ 9443 h 10000"/>
                  <a:gd name="connsiteX12" fmla="*/ 833 w 10000"/>
                  <a:gd name="connsiteY12" fmla="*/ 9955 h 10000"/>
                  <a:gd name="connsiteX13" fmla="*/ 896 w 10000"/>
                  <a:gd name="connsiteY13" fmla="*/ 9944 h 10000"/>
                  <a:gd name="connsiteX14" fmla="*/ 851 w 10000"/>
                  <a:gd name="connsiteY14" fmla="*/ 9921 h 10000"/>
                  <a:gd name="connsiteX15" fmla="*/ 797 w 10000"/>
                  <a:gd name="connsiteY15" fmla="*/ 9916 h 10000"/>
                  <a:gd name="connsiteX16" fmla="*/ 744 w 10000"/>
                  <a:gd name="connsiteY16" fmla="*/ 9932 h 10000"/>
                  <a:gd name="connsiteX17" fmla="*/ 833 w 10000"/>
                  <a:gd name="connsiteY17" fmla="*/ 9955 h 10000"/>
                  <a:gd name="connsiteX18" fmla="*/ 833 w 10000"/>
                  <a:gd name="connsiteY18" fmla="*/ 9955 h 10000"/>
                  <a:gd name="connsiteX19" fmla="*/ 833 w 10000"/>
                  <a:gd name="connsiteY19" fmla="*/ 9955 h 10000"/>
                  <a:gd name="connsiteX20" fmla="*/ 1022 w 10000"/>
                  <a:gd name="connsiteY20" fmla="*/ 9989 h 10000"/>
                  <a:gd name="connsiteX21" fmla="*/ 1138 w 10000"/>
                  <a:gd name="connsiteY21" fmla="*/ 9989 h 10000"/>
                  <a:gd name="connsiteX22" fmla="*/ 1201 w 10000"/>
                  <a:gd name="connsiteY22" fmla="*/ 9989 h 10000"/>
                  <a:gd name="connsiteX23" fmla="*/ 1326 w 10000"/>
                  <a:gd name="connsiteY23" fmla="*/ 9989 h 10000"/>
                  <a:gd name="connsiteX24" fmla="*/ 1505 w 10000"/>
                  <a:gd name="connsiteY24" fmla="*/ 10000 h 10000"/>
                  <a:gd name="connsiteX25" fmla="*/ 1604 w 10000"/>
                  <a:gd name="connsiteY25" fmla="*/ 10000 h 10000"/>
                  <a:gd name="connsiteX26" fmla="*/ 1846 w 10000"/>
                  <a:gd name="connsiteY26" fmla="*/ 9983 h 10000"/>
                  <a:gd name="connsiteX27" fmla="*/ 2052 w 10000"/>
                  <a:gd name="connsiteY27" fmla="*/ 9966 h 10000"/>
                  <a:gd name="connsiteX28" fmla="*/ 2294 w 10000"/>
                  <a:gd name="connsiteY28" fmla="*/ 9932 h 10000"/>
                  <a:gd name="connsiteX29" fmla="*/ 2509 w 10000"/>
                  <a:gd name="connsiteY29" fmla="*/ 9865 h 10000"/>
                  <a:gd name="connsiteX30" fmla="*/ 2401 w 10000"/>
                  <a:gd name="connsiteY30" fmla="*/ 9871 h 10000"/>
                  <a:gd name="connsiteX31" fmla="*/ 2330 w 10000"/>
                  <a:gd name="connsiteY31" fmla="*/ 9882 h 10000"/>
                  <a:gd name="connsiteX32" fmla="*/ 2231 w 10000"/>
                  <a:gd name="connsiteY32" fmla="*/ 9865 h 10000"/>
                  <a:gd name="connsiteX33" fmla="*/ 2285 w 10000"/>
                  <a:gd name="connsiteY33" fmla="*/ 9826 h 10000"/>
                  <a:gd name="connsiteX34" fmla="*/ 2249 w 10000"/>
                  <a:gd name="connsiteY34" fmla="*/ 9803 h 10000"/>
                  <a:gd name="connsiteX35" fmla="*/ 2303 w 10000"/>
                  <a:gd name="connsiteY35" fmla="*/ 9792 h 10000"/>
                  <a:gd name="connsiteX36" fmla="*/ 2339 w 10000"/>
                  <a:gd name="connsiteY36" fmla="*/ 9859 h 10000"/>
                  <a:gd name="connsiteX37" fmla="*/ 2428 w 10000"/>
                  <a:gd name="connsiteY37" fmla="*/ 9854 h 10000"/>
                  <a:gd name="connsiteX38" fmla="*/ 2455 w 10000"/>
                  <a:gd name="connsiteY38" fmla="*/ 9826 h 10000"/>
                  <a:gd name="connsiteX39" fmla="*/ 2518 w 10000"/>
                  <a:gd name="connsiteY39" fmla="*/ 9781 h 10000"/>
                  <a:gd name="connsiteX40" fmla="*/ 2590 w 10000"/>
                  <a:gd name="connsiteY40" fmla="*/ 9781 h 10000"/>
                  <a:gd name="connsiteX41" fmla="*/ 2697 w 10000"/>
                  <a:gd name="connsiteY41" fmla="*/ 9707 h 10000"/>
                  <a:gd name="connsiteX42" fmla="*/ 2688 w 10000"/>
                  <a:gd name="connsiteY42" fmla="*/ 9674 h 10000"/>
                  <a:gd name="connsiteX43" fmla="*/ 2742 w 10000"/>
                  <a:gd name="connsiteY43" fmla="*/ 9662 h 10000"/>
                  <a:gd name="connsiteX44" fmla="*/ 2832 w 10000"/>
                  <a:gd name="connsiteY44" fmla="*/ 9634 h 10000"/>
                  <a:gd name="connsiteX45" fmla="*/ 2858 w 10000"/>
                  <a:gd name="connsiteY45" fmla="*/ 9578 h 10000"/>
                  <a:gd name="connsiteX46" fmla="*/ 2796 w 10000"/>
                  <a:gd name="connsiteY46" fmla="*/ 9555 h 10000"/>
                  <a:gd name="connsiteX47" fmla="*/ 2760 w 10000"/>
                  <a:gd name="connsiteY47" fmla="*/ 9516 h 10000"/>
                  <a:gd name="connsiteX48" fmla="*/ 2769 w 10000"/>
                  <a:gd name="connsiteY48" fmla="*/ 9482 h 10000"/>
                  <a:gd name="connsiteX49" fmla="*/ 2742 w 10000"/>
                  <a:gd name="connsiteY49" fmla="*/ 9443 h 10000"/>
                  <a:gd name="connsiteX50" fmla="*/ 2751 w 10000"/>
                  <a:gd name="connsiteY50" fmla="*/ 9398 h 10000"/>
                  <a:gd name="connsiteX51" fmla="*/ 2832 w 10000"/>
                  <a:gd name="connsiteY51" fmla="*/ 9313 h 10000"/>
                  <a:gd name="connsiteX52" fmla="*/ 2858 w 10000"/>
                  <a:gd name="connsiteY52" fmla="*/ 9263 h 10000"/>
                  <a:gd name="connsiteX53" fmla="*/ 2885 w 10000"/>
                  <a:gd name="connsiteY53" fmla="*/ 9207 h 10000"/>
                  <a:gd name="connsiteX54" fmla="*/ 2885 w 10000"/>
                  <a:gd name="connsiteY54" fmla="*/ 9167 h 10000"/>
                  <a:gd name="connsiteX55" fmla="*/ 2849 w 10000"/>
                  <a:gd name="connsiteY55" fmla="*/ 9116 h 10000"/>
                  <a:gd name="connsiteX56" fmla="*/ 2823 w 10000"/>
                  <a:gd name="connsiteY56" fmla="*/ 9083 h 10000"/>
                  <a:gd name="connsiteX57" fmla="*/ 2787 w 10000"/>
                  <a:gd name="connsiteY57" fmla="*/ 9071 h 10000"/>
                  <a:gd name="connsiteX58" fmla="*/ 2706 w 10000"/>
                  <a:gd name="connsiteY58" fmla="*/ 9055 h 10000"/>
                  <a:gd name="connsiteX59" fmla="*/ 2670 w 10000"/>
                  <a:gd name="connsiteY59" fmla="*/ 9026 h 10000"/>
                  <a:gd name="connsiteX60" fmla="*/ 2643 w 10000"/>
                  <a:gd name="connsiteY60" fmla="*/ 9004 h 10000"/>
                  <a:gd name="connsiteX61" fmla="*/ 2581 w 10000"/>
                  <a:gd name="connsiteY61" fmla="*/ 8993 h 10000"/>
                  <a:gd name="connsiteX62" fmla="*/ 2545 w 10000"/>
                  <a:gd name="connsiteY62" fmla="*/ 8970 h 10000"/>
                  <a:gd name="connsiteX63" fmla="*/ 2491 w 10000"/>
                  <a:gd name="connsiteY63" fmla="*/ 8908 h 10000"/>
                  <a:gd name="connsiteX64" fmla="*/ 2455 w 10000"/>
                  <a:gd name="connsiteY64" fmla="*/ 8869 h 10000"/>
                  <a:gd name="connsiteX65" fmla="*/ 2384 w 10000"/>
                  <a:gd name="connsiteY65" fmla="*/ 8807 h 10000"/>
                  <a:gd name="connsiteX66" fmla="*/ 2276 w 10000"/>
                  <a:gd name="connsiteY66" fmla="*/ 8734 h 10000"/>
                  <a:gd name="connsiteX67" fmla="*/ 2231 w 10000"/>
                  <a:gd name="connsiteY67" fmla="*/ 8683 h 10000"/>
                  <a:gd name="connsiteX68" fmla="*/ 2258 w 10000"/>
                  <a:gd name="connsiteY68" fmla="*/ 8649 h 10000"/>
                  <a:gd name="connsiteX69" fmla="*/ 2294 w 10000"/>
                  <a:gd name="connsiteY69" fmla="*/ 8610 h 10000"/>
                  <a:gd name="connsiteX70" fmla="*/ 2330 w 10000"/>
                  <a:gd name="connsiteY70" fmla="*/ 8537 h 10000"/>
                  <a:gd name="connsiteX71" fmla="*/ 2357 w 10000"/>
                  <a:gd name="connsiteY71" fmla="*/ 8481 h 10000"/>
                  <a:gd name="connsiteX72" fmla="*/ 2357 w 10000"/>
                  <a:gd name="connsiteY72" fmla="*/ 8413 h 10000"/>
                  <a:gd name="connsiteX73" fmla="*/ 3504 w 10000"/>
                  <a:gd name="connsiteY73" fmla="*/ 8424 h 10000"/>
                  <a:gd name="connsiteX74" fmla="*/ 4247 w 10000"/>
                  <a:gd name="connsiteY74" fmla="*/ 8452 h 10000"/>
                  <a:gd name="connsiteX75" fmla="*/ 7473 w 10000"/>
                  <a:gd name="connsiteY75" fmla="*/ 8497 h 10000"/>
                  <a:gd name="connsiteX76" fmla="*/ 9686 w 10000"/>
                  <a:gd name="connsiteY76" fmla="*/ 8514 h 10000"/>
                  <a:gd name="connsiteX77" fmla="*/ 9659 w 10000"/>
                  <a:gd name="connsiteY77" fmla="*/ 8391 h 10000"/>
                  <a:gd name="connsiteX78" fmla="*/ 9597 w 10000"/>
                  <a:gd name="connsiteY78" fmla="*/ 8284 h 10000"/>
                  <a:gd name="connsiteX79" fmla="*/ 9534 w 10000"/>
                  <a:gd name="connsiteY79" fmla="*/ 8233 h 10000"/>
                  <a:gd name="connsiteX80" fmla="*/ 9507 w 10000"/>
                  <a:gd name="connsiteY80" fmla="*/ 8182 h 10000"/>
                  <a:gd name="connsiteX81" fmla="*/ 9444 w 10000"/>
                  <a:gd name="connsiteY81" fmla="*/ 8154 h 10000"/>
                  <a:gd name="connsiteX82" fmla="*/ 9418 w 10000"/>
                  <a:gd name="connsiteY82" fmla="*/ 8104 h 10000"/>
                  <a:gd name="connsiteX83" fmla="*/ 9435 w 10000"/>
                  <a:gd name="connsiteY83" fmla="*/ 8053 h 10000"/>
                  <a:gd name="connsiteX84" fmla="*/ 9400 w 10000"/>
                  <a:gd name="connsiteY84" fmla="*/ 7963 h 10000"/>
                  <a:gd name="connsiteX85" fmla="*/ 9444 w 10000"/>
                  <a:gd name="connsiteY85" fmla="*/ 7907 h 10000"/>
                  <a:gd name="connsiteX86" fmla="*/ 9462 w 10000"/>
                  <a:gd name="connsiteY86" fmla="*/ 7839 h 10000"/>
                  <a:gd name="connsiteX87" fmla="*/ 9444 w 10000"/>
                  <a:gd name="connsiteY87" fmla="*/ 7755 h 10000"/>
                  <a:gd name="connsiteX88" fmla="*/ 9489 w 10000"/>
                  <a:gd name="connsiteY88" fmla="*/ 7687 h 10000"/>
                  <a:gd name="connsiteX89" fmla="*/ 9480 w 10000"/>
                  <a:gd name="connsiteY89" fmla="*/ 7653 h 10000"/>
                  <a:gd name="connsiteX90" fmla="*/ 9525 w 10000"/>
                  <a:gd name="connsiteY90" fmla="*/ 7603 h 10000"/>
                  <a:gd name="connsiteX91" fmla="*/ 9516 w 10000"/>
                  <a:gd name="connsiteY91" fmla="*/ 7530 h 10000"/>
                  <a:gd name="connsiteX92" fmla="*/ 9570 w 10000"/>
                  <a:gd name="connsiteY92" fmla="*/ 7423 h 10000"/>
                  <a:gd name="connsiteX93" fmla="*/ 9597 w 10000"/>
                  <a:gd name="connsiteY93" fmla="*/ 7383 h 10000"/>
                  <a:gd name="connsiteX94" fmla="*/ 9552 w 10000"/>
                  <a:gd name="connsiteY94" fmla="*/ 7282 h 10000"/>
                  <a:gd name="connsiteX95" fmla="*/ 9561 w 10000"/>
                  <a:gd name="connsiteY95" fmla="*/ 7243 h 10000"/>
                  <a:gd name="connsiteX96" fmla="*/ 9534 w 10000"/>
                  <a:gd name="connsiteY96" fmla="*/ 7214 h 10000"/>
                  <a:gd name="connsiteX97" fmla="*/ 9480 w 10000"/>
                  <a:gd name="connsiteY97" fmla="*/ 7181 h 10000"/>
                  <a:gd name="connsiteX98" fmla="*/ 9471 w 10000"/>
                  <a:gd name="connsiteY98" fmla="*/ 7147 h 10000"/>
                  <a:gd name="connsiteX99" fmla="*/ 9444 w 10000"/>
                  <a:gd name="connsiteY99" fmla="*/ 7136 h 10000"/>
                  <a:gd name="connsiteX100" fmla="*/ 9373 w 10000"/>
                  <a:gd name="connsiteY100" fmla="*/ 7079 h 10000"/>
                  <a:gd name="connsiteX101" fmla="*/ 9346 w 10000"/>
                  <a:gd name="connsiteY101" fmla="*/ 7034 h 10000"/>
                  <a:gd name="connsiteX102" fmla="*/ 9355 w 10000"/>
                  <a:gd name="connsiteY102" fmla="*/ 7001 h 10000"/>
                  <a:gd name="connsiteX103" fmla="*/ 9355 w 10000"/>
                  <a:gd name="connsiteY103" fmla="*/ 6944 h 10000"/>
                  <a:gd name="connsiteX104" fmla="*/ 9310 w 10000"/>
                  <a:gd name="connsiteY104" fmla="*/ 6877 h 10000"/>
                  <a:gd name="connsiteX105" fmla="*/ 9319 w 10000"/>
                  <a:gd name="connsiteY105" fmla="*/ 6815 h 10000"/>
                  <a:gd name="connsiteX106" fmla="*/ 9292 w 10000"/>
                  <a:gd name="connsiteY106" fmla="*/ 6719 h 10000"/>
                  <a:gd name="connsiteX107" fmla="*/ 9328 w 10000"/>
                  <a:gd name="connsiteY107" fmla="*/ 6669 h 10000"/>
                  <a:gd name="connsiteX108" fmla="*/ 9382 w 10000"/>
                  <a:gd name="connsiteY108" fmla="*/ 6640 h 10000"/>
                  <a:gd name="connsiteX109" fmla="*/ 9400 w 10000"/>
                  <a:gd name="connsiteY109" fmla="*/ 6607 h 10000"/>
                  <a:gd name="connsiteX110" fmla="*/ 9435 w 10000"/>
                  <a:gd name="connsiteY110" fmla="*/ 6539 h 10000"/>
                  <a:gd name="connsiteX111" fmla="*/ 9525 w 10000"/>
                  <a:gd name="connsiteY111" fmla="*/ 6427 h 10000"/>
                  <a:gd name="connsiteX112" fmla="*/ 9543 w 10000"/>
                  <a:gd name="connsiteY112" fmla="*/ 6376 h 10000"/>
                  <a:gd name="connsiteX113" fmla="*/ 9534 w 10000"/>
                  <a:gd name="connsiteY113" fmla="*/ 6314 h 10000"/>
                  <a:gd name="connsiteX114" fmla="*/ 9552 w 10000"/>
                  <a:gd name="connsiteY114" fmla="*/ 6263 h 10000"/>
                  <a:gd name="connsiteX115" fmla="*/ 9561 w 10000"/>
                  <a:gd name="connsiteY115" fmla="*/ 6224 h 10000"/>
                  <a:gd name="connsiteX116" fmla="*/ 9534 w 10000"/>
                  <a:gd name="connsiteY116" fmla="*/ 6145 h 10000"/>
                  <a:gd name="connsiteX117" fmla="*/ 9552 w 10000"/>
                  <a:gd name="connsiteY117" fmla="*/ 6111 h 10000"/>
                  <a:gd name="connsiteX118" fmla="*/ 9686 w 10000"/>
                  <a:gd name="connsiteY118" fmla="*/ 6044 h 10000"/>
                  <a:gd name="connsiteX119" fmla="*/ 9776 w 10000"/>
                  <a:gd name="connsiteY119" fmla="*/ 6005 h 10000"/>
                  <a:gd name="connsiteX120" fmla="*/ 9749 w 10000"/>
                  <a:gd name="connsiteY120" fmla="*/ 5976 h 10000"/>
                  <a:gd name="connsiteX121" fmla="*/ 9839 w 10000"/>
                  <a:gd name="connsiteY121" fmla="*/ 5965 h 10000"/>
                  <a:gd name="connsiteX122" fmla="*/ 9884 w 10000"/>
                  <a:gd name="connsiteY122" fmla="*/ 5954 h 10000"/>
                  <a:gd name="connsiteX123" fmla="*/ 9928 w 10000"/>
                  <a:gd name="connsiteY123" fmla="*/ 5898 h 10000"/>
                  <a:gd name="connsiteX124" fmla="*/ 10000 w 10000"/>
                  <a:gd name="connsiteY124" fmla="*/ 5881 h 10000"/>
                  <a:gd name="connsiteX125" fmla="*/ 9884 w 10000"/>
                  <a:gd name="connsiteY125" fmla="*/ 5796 h 10000"/>
                  <a:gd name="connsiteX126" fmla="*/ 9704 w 10000"/>
                  <a:gd name="connsiteY126" fmla="*/ 5751 h 10000"/>
                  <a:gd name="connsiteX127" fmla="*/ 9704 w 10000"/>
                  <a:gd name="connsiteY127" fmla="*/ 5706 h 10000"/>
                  <a:gd name="connsiteX128" fmla="*/ 9740 w 10000"/>
                  <a:gd name="connsiteY128" fmla="*/ 5684 h 10000"/>
                  <a:gd name="connsiteX129" fmla="*/ 9758 w 10000"/>
                  <a:gd name="connsiteY129" fmla="*/ 5639 h 10000"/>
                  <a:gd name="connsiteX130" fmla="*/ 9749 w 10000"/>
                  <a:gd name="connsiteY130" fmla="*/ 5611 h 10000"/>
                  <a:gd name="connsiteX131" fmla="*/ 9758 w 10000"/>
                  <a:gd name="connsiteY131" fmla="*/ 5577 h 10000"/>
                  <a:gd name="connsiteX132" fmla="*/ 9794 w 10000"/>
                  <a:gd name="connsiteY132" fmla="*/ 5549 h 10000"/>
                  <a:gd name="connsiteX133" fmla="*/ 9812 w 10000"/>
                  <a:gd name="connsiteY133" fmla="*/ 5526 h 10000"/>
                  <a:gd name="connsiteX134" fmla="*/ 9722 w 10000"/>
                  <a:gd name="connsiteY134" fmla="*/ 5470 h 10000"/>
                  <a:gd name="connsiteX135" fmla="*/ 9731 w 10000"/>
                  <a:gd name="connsiteY135" fmla="*/ 5374 h 10000"/>
                  <a:gd name="connsiteX136" fmla="*/ 9704 w 10000"/>
                  <a:gd name="connsiteY136" fmla="*/ 5340 h 10000"/>
                  <a:gd name="connsiteX137" fmla="*/ 9642 w 10000"/>
                  <a:gd name="connsiteY137" fmla="*/ 5284 h 10000"/>
                  <a:gd name="connsiteX138" fmla="*/ 9597 w 10000"/>
                  <a:gd name="connsiteY138" fmla="*/ 5262 h 10000"/>
                  <a:gd name="connsiteX139" fmla="*/ 9516 w 10000"/>
                  <a:gd name="connsiteY139" fmla="*/ 5211 h 10000"/>
                  <a:gd name="connsiteX140" fmla="*/ 9489 w 10000"/>
                  <a:gd name="connsiteY140" fmla="*/ 5177 h 10000"/>
                  <a:gd name="connsiteX141" fmla="*/ 9462 w 10000"/>
                  <a:gd name="connsiteY141" fmla="*/ 5115 h 10000"/>
                  <a:gd name="connsiteX142" fmla="*/ 9427 w 10000"/>
                  <a:gd name="connsiteY142" fmla="*/ 5076 h 10000"/>
                  <a:gd name="connsiteX143" fmla="*/ 9462 w 10000"/>
                  <a:gd name="connsiteY143" fmla="*/ 5048 h 10000"/>
                  <a:gd name="connsiteX144" fmla="*/ 9427 w 10000"/>
                  <a:gd name="connsiteY144" fmla="*/ 4997 h 10000"/>
                  <a:gd name="connsiteX145" fmla="*/ 9382 w 10000"/>
                  <a:gd name="connsiteY145" fmla="*/ 4930 h 10000"/>
                  <a:gd name="connsiteX146" fmla="*/ 9382 w 10000"/>
                  <a:gd name="connsiteY146" fmla="*/ 4873 h 10000"/>
                  <a:gd name="connsiteX147" fmla="*/ 9337 w 10000"/>
                  <a:gd name="connsiteY147" fmla="*/ 4828 h 10000"/>
                  <a:gd name="connsiteX148" fmla="*/ 9373 w 10000"/>
                  <a:gd name="connsiteY148" fmla="*/ 4789 h 10000"/>
                  <a:gd name="connsiteX149" fmla="*/ 9337 w 10000"/>
                  <a:gd name="connsiteY149" fmla="*/ 4755 h 10000"/>
                  <a:gd name="connsiteX150" fmla="*/ 9256 w 10000"/>
                  <a:gd name="connsiteY150" fmla="*/ 4716 h 10000"/>
                  <a:gd name="connsiteX151" fmla="*/ 9283 w 10000"/>
                  <a:gd name="connsiteY151" fmla="*/ 4648 h 10000"/>
                  <a:gd name="connsiteX152" fmla="*/ 9229 w 10000"/>
                  <a:gd name="connsiteY152" fmla="*/ 4631 h 10000"/>
                  <a:gd name="connsiteX153" fmla="*/ 9167 w 10000"/>
                  <a:gd name="connsiteY153" fmla="*/ 4412 h 10000"/>
                  <a:gd name="connsiteX154" fmla="*/ 9041 w 10000"/>
                  <a:gd name="connsiteY154" fmla="*/ 3877 h 10000"/>
                  <a:gd name="connsiteX155" fmla="*/ 8943 w 10000"/>
                  <a:gd name="connsiteY155" fmla="*/ 3495 h 10000"/>
                  <a:gd name="connsiteX156" fmla="*/ 8916 w 10000"/>
                  <a:gd name="connsiteY156" fmla="*/ 3410 h 10000"/>
                  <a:gd name="connsiteX157" fmla="*/ 8898 w 10000"/>
                  <a:gd name="connsiteY157" fmla="*/ 3270 h 10000"/>
                  <a:gd name="connsiteX158" fmla="*/ 8799 w 10000"/>
                  <a:gd name="connsiteY158" fmla="*/ 2836 h 10000"/>
                  <a:gd name="connsiteX159" fmla="*/ 8763 w 10000"/>
                  <a:gd name="connsiteY159" fmla="*/ 2757 h 10000"/>
                  <a:gd name="connsiteX160" fmla="*/ 8737 w 10000"/>
                  <a:gd name="connsiteY160" fmla="*/ 2572 h 10000"/>
                  <a:gd name="connsiteX161" fmla="*/ 8710 w 10000"/>
                  <a:gd name="connsiteY161" fmla="*/ 2470 h 10000"/>
                  <a:gd name="connsiteX162" fmla="*/ 8656 w 10000"/>
                  <a:gd name="connsiteY162" fmla="*/ 2228 h 10000"/>
                  <a:gd name="connsiteX163" fmla="*/ 8593 w 10000"/>
                  <a:gd name="connsiteY163" fmla="*/ 2026 h 10000"/>
                  <a:gd name="connsiteX164" fmla="*/ 8441 w 10000"/>
                  <a:gd name="connsiteY164" fmla="*/ 1424 h 10000"/>
                  <a:gd name="connsiteX165" fmla="*/ 8423 w 10000"/>
                  <a:gd name="connsiteY165" fmla="*/ 1328 h 10000"/>
                  <a:gd name="connsiteX166" fmla="*/ 8333 w 10000"/>
                  <a:gd name="connsiteY166" fmla="*/ 1007 h 10000"/>
                  <a:gd name="connsiteX167" fmla="*/ 8244 w 10000"/>
                  <a:gd name="connsiteY167" fmla="*/ 597 h 10000"/>
                  <a:gd name="connsiteX168" fmla="*/ 8136 w 10000"/>
                  <a:gd name="connsiteY168" fmla="*/ 191 h 10000"/>
                  <a:gd name="connsiteX169" fmla="*/ 7679 w 10000"/>
                  <a:gd name="connsiteY169" fmla="*/ 163 h 10000"/>
                  <a:gd name="connsiteX170" fmla="*/ 3869 w 10000"/>
                  <a:gd name="connsiteY170" fmla="*/ 135 h 10000"/>
                  <a:gd name="connsiteX171" fmla="*/ 1183 w 10000"/>
                  <a:gd name="connsiteY171" fmla="*/ 0 h 10000"/>
                  <a:gd name="connsiteX172" fmla="*/ 1254 w 10000"/>
                  <a:gd name="connsiteY172" fmla="*/ 124 h 10000"/>
                  <a:gd name="connsiteX173" fmla="*/ 1326 w 10000"/>
                  <a:gd name="connsiteY173" fmla="*/ 191 h 10000"/>
                  <a:gd name="connsiteX174" fmla="*/ 1434 w 10000"/>
                  <a:gd name="connsiteY174" fmla="*/ 231 h 10000"/>
                  <a:gd name="connsiteX175" fmla="*/ 1389 w 10000"/>
                  <a:gd name="connsiteY175" fmla="*/ 439 h 10000"/>
                  <a:gd name="connsiteX176" fmla="*/ 1290 w 10000"/>
                  <a:gd name="connsiteY176" fmla="*/ 799 h 10000"/>
                  <a:gd name="connsiteX177" fmla="*/ 1263 w 10000"/>
                  <a:gd name="connsiteY177" fmla="*/ 985 h 10000"/>
                  <a:gd name="connsiteX178" fmla="*/ 1201 w 10000"/>
                  <a:gd name="connsiteY178" fmla="*/ 1204 h 10000"/>
                  <a:gd name="connsiteX179" fmla="*/ 1165 w 10000"/>
                  <a:gd name="connsiteY179" fmla="*/ 1351 h 10000"/>
                  <a:gd name="connsiteX180" fmla="*/ 1129 w 10000"/>
                  <a:gd name="connsiteY180" fmla="*/ 1531 h 10000"/>
                  <a:gd name="connsiteX181" fmla="*/ 995 w 10000"/>
                  <a:gd name="connsiteY181" fmla="*/ 2105 h 10000"/>
                  <a:gd name="connsiteX182" fmla="*/ 914 w 10000"/>
                  <a:gd name="connsiteY182" fmla="*/ 2448 h 10000"/>
                  <a:gd name="connsiteX183" fmla="*/ 878 w 10000"/>
                  <a:gd name="connsiteY183" fmla="*/ 2628 h 10000"/>
                  <a:gd name="connsiteX184" fmla="*/ 806 w 10000"/>
                  <a:gd name="connsiteY184" fmla="*/ 2904 h 10000"/>
                  <a:gd name="connsiteX185" fmla="*/ 789 w 10000"/>
                  <a:gd name="connsiteY185" fmla="*/ 2983 h 10000"/>
                  <a:gd name="connsiteX186" fmla="*/ 726 w 10000"/>
                  <a:gd name="connsiteY186" fmla="*/ 3281 h 10000"/>
                  <a:gd name="connsiteX187" fmla="*/ 591 w 10000"/>
                  <a:gd name="connsiteY187" fmla="*/ 3849 h 10000"/>
                  <a:gd name="connsiteX188" fmla="*/ 547 w 10000"/>
                  <a:gd name="connsiteY188" fmla="*/ 4091 h 10000"/>
                  <a:gd name="connsiteX189" fmla="*/ 448 w 10000"/>
                  <a:gd name="connsiteY189" fmla="*/ 4536 h 10000"/>
                  <a:gd name="connsiteX190" fmla="*/ 430 w 10000"/>
                  <a:gd name="connsiteY190" fmla="*/ 4603 h 10000"/>
                  <a:gd name="connsiteX191" fmla="*/ 323 w 10000"/>
                  <a:gd name="connsiteY191" fmla="*/ 5053 h 10000"/>
                  <a:gd name="connsiteX192" fmla="*/ 287 w 10000"/>
                  <a:gd name="connsiteY192" fmla="*/ 5205 h 10000"/>
                  <a:gd name="connsiteX193" fmla="*/ 197 w 10000"/>
                  <a:gd name="connsiteY193" fmla="*/ 5554 h 10000"/>
                  <a:gd name="connsiteX194" fmla="*/ 152 w 10000"/>
                  <a:gd name="connsiteY194" fmla="*/ 5740 h 10000"/>
                  <a:gd name="connsiteX195" fmla="*/ 63 w 10000"/>
                  <a:gd name="connsiteY195" fmla="*/ 6156 h 10000"/>
                  <a:gd name="connsiteX196" fmla="*/ 72 w 10000"/>
                  <a:gd name="connsiteY196" fmla="*/ 6269 h 10000"/>
                  <a:gd name="connsiteX197" fmla="*/ 9 w 10000"/>
                  <a:gd name="connsiteY197" fmla="*/ 6511 h 10000"/>
                  <a:gd name="connsiteX198" fmla="*/ 0 w 10000"/>
                  <a:gd name="connsiteY198" fmla="*/ 8481 h 10000"/>
                  <a:gd name="connsiteX199" fmla="*/ 0 w 10000"/>
                  <a:gd name="connsiteY199" fmla="*/ 9645 h 10000"/>
                  <a:gd name="connsiteX200" fmla="*/ 72 w 10000"/>
                  <a:gd name="connsiteY200" fmla="*/ 9617 h 10000"/>
                  <a:gd name="connsiteX201" fmla="*/ 125 w 10000"/>
                  <a:gd name="connsiteY201" fmla="*/ 9595 h 10000"/>
                  <a:gd name="connsiteX202" fmla="*/ 170 w 10000"/>
                  <a:gd name="connsiteY202" fmla="*/ 9600 h 10000"/>
                  <a:gd name="connsiteX203" fmla="*/ 242 w 10000"/>
                  <a:gd name="connsiteY203" fmla="*/ 9629 h 10000"/>
                  <a:gd name="connsiteX204" fmla="*/ 242 w 10000"/>
                  <a:gd name="connsiteY204" fmla="*/ 9668 h 10000"/>
                  <a:gd name="connsiteX205" fmla="*/ 296 w 10000"/>
                  <a:gd name="connsiteY205" fmla="*/ 9634 h 10000"/>
                  <a:gd name="connsiteX206" fmla="*/ 439 w 10000"/>
                  <a:gd name="connsiteY206" fmla="*/ 9662 h 10000"/>
                  <a:gd name="connsiteX207" fmla="*/ 538 w 10000"/>
                  <a:gd name="connsiteY207" fmla="*/ 9702 h 10000"/>
                  <a:gd name="connsiteX208" fmla="*/ 600 w 10000"/>
                  <a:gd name="connsiteY208" fmla="*/ 9696 h 10000"/>
                  <a:gd name="connsiteX209" fmla="*/ 582 w 10000"/>
                  <a:gd name="connsiteY209" fmla="*/ 9792 h 10000"/>
                  <a:gd name="connsiteX210" fmla="*/ 690 w 10000"/>
                  <a:gd name="connsiteY210" fmla="*/ 9769 h 10000"/>
                  <a:gd name="connsiteX211" fmla="*/ 672 w 10000"/>
                  <a:gd name="connsiteY211" fmla="*/ 9741 h 10000"/>
                  <a:gd name="connsiteX212" fmla="*/ 717 w 10000"/>
                  <a:gd name="connsiteY212" fmla="*/ 9758 h 10000"/>
                  <a:gd name="connsiteX213" fmla="*/ 744 w 10000"/>
                  <a:gd name="connsiteY213" fmla="*/ 9724 h 10000"/>
                  <a:gd name="connsiteX214" fmla="*/ 833 w 10000"/>
                  <a:gd name="connsiteY214" fmla="*/ 9679 h 10000"/>
                  <a:gd name="connsiteX215" fmla="*/ 842 w 10000"/>
                  <a:gd name="connsiteY215" fmla="*/ 9522 h 10000"/>
                  <a:gd name="connsiteX216" fmla="*/ 869 w 10000"/>
                  <a:gd name="connsiteY216" fmla="*/ 9482 h 10000"/>
                  <a:gd name="connsiteX217" fmla="*/ 851 w 10000"/>
                  <a:gd name="connsiteY217" fmla="*/ 9398 h 10000"/>
                  <a:gd name="connsiteX218" fmla="*/ 923 w 10000"/>
                  <a:gd name="connsiteY218" fmla="*/ 9330 h 10000"/>
                  <a:gd name="connsiteX219" fmla="*/ 914 w 10000"/>
                  <a:gd name="connsiteY219" fmla="*/ 9274 h 10000"/>
                  <a:gd name="connsiteX220" fmla="*/ 977 w 10000"/>
                  <a:gd name="connsiteY220" fmla="*/ 9240 h 10000"/>
                  <a:gd name="connsiteX221" fmla="*/ 1004 w 10000"/>
                  <a:gd name="connsiteY221" fmla="*/ 9139 h 10000"/>
                  <a:gd name="connsiteX222" fmla="*/ 1004 w 10000"/>
                  <a:gd name="connsiteY222" fmla="*/ 9111 h 10000"/>
                  <a:gd name="connsiteX223" fmla="*/ 1057 w 10000"/>
                  <a:gd name="connsiteY223" fmla="*/ 9116 h 10000"/>
                  <a:gd name="connsiteX224" fmla="*/ 1111 w 10000"/>
                  <a:gd name="connsiteY224" fmla="*/ 9071 h 10000"/>
                  <a:gd name="connsiteX225" fmla="*/ 1147 w 10000"/>
                  <a:gd name="connsiteY225" fmla="*/ 9026 h 10000"/>
                  <a:gd name="connsiteX226" fmla="*/ 1093 w 10000"/>
                  <a:gd name="connsiteY226" fmla="*/ 9015 h 10000"/>
                  <a:gd name="connsiteX227" fmla="*/ 1111 w 10000"/>
                  <a:gd name="connsiteY227" fmla="*/ 8880 h 10000"/>
                  <a:gd name="connsiteX228" fmla="*/ 1201 w 10000"/>
                  <a:gd name="connsiteY228" fmla="*/ 8852 h 10000"/>
                  <a:gd name="connsiteX229" fmla="*/ 1228 w 10000"/>
                  <a:gd name="connsiteY229" fmla="*/ 8880 h 10000"/>
                  <a:gd name="connsiteX230" fmla="*/ 1138 w 10000"/>
                  <a:gd name="connsiteY230" fmla="*/ 8948 h 10000"/>
                  <a:gd name="connsiteX231" fmla="*/ 1174 w 10000"/>
                  <a:gd name="connsiteY231" fmla="*/ 8987 h 10000"/>
                  <a:gd name="connsiteX232" fmla="*/ 1174 w 10000"/>
                  <a:gd name="connsiteY232" fmla="*/ 9043 h 10000"/>
                  <a:gd name="connsiteX233" fmla="*/ 1237 w 10000"/>
                  <a:gd name="connsiteY233" fmla="*/ 8993 h 10000"/>
                  <a:gd name="connsiteX234" fmla="*/ 1263 w 10000"/>
                  <a:gd name="connsiteY234" fmla="*/ 9055 h 10000"/>
                  <a:gd name="connsiteX235" fmla="*/ 1362 w 10000"/>
                  <a:gd name="connsiteY235" fmla="*/ 9083 h 10000"/>
                  <a:gd name="connsiteX236" fmla="*/ 1416 w 10000"/>
                  <a:gd name="connsiteY236" fmla="*/ 9195 h 10000"/>
                  <a:gd name="connsiteX237" fmla="*/ 1398 w 10000"/>
                  <a:gd name="connsiteY237" fmla="*/ 9246 h 10000"/>
                  <a:gd name="connsiteX238" fmla="*/ 1443 w 10000"/>
                  <a:gd name="connsiteY238" fmla="*/ 9297 h 10000"/>
                  <a:gd name="connsiteX239" fmla="*/ 1425 w 10000"/>
                  <a:gd name="connsiteY239" fmla="*/ 9347 h 10000"/>
                  <a:gd name="connsiteX240" fmla="*/ 1326 w 10000"/>
                  <a:gd name="connsiteY240" fmla="*/ 9465 h 10000"/>
                  <a:gd name="connsiteX241" fmla="*/ 1380 w 10000"/>
                  <a:gd name="connsiteY241" fmla="*/ 9482 h 10000"/>
                  <a:gd name="connsiteX242" fmla="*/ 1398 w 10000"/>
                  <a:gd name="connsiteY242" fmla="*/ 9617 h 10000"/>
                  <a:gd name="connsiteX243" fmla="*/ 1550 w 10000"/>
                  <a:gd name="connsiteY243" fmla="*/ 9690 h 10000"/>
                  <a:gd name="connsiteX244" fmla="*/ 1595 w 10000"/>
                  <a:gd name="connsiteY244" fmla="*/ 9696 h 10000"/>
                  <a:gd name="connsiteX245" fmla="*/ 1568 w 10000"/>
                  <a:gd name="connsiteY245" fmla="*/ 9645 h 10000"/>
                  <a:gd name="connsiteX246" fmla="*/ 1613 w 10000"/>
                  <a:gd name="connsiteY246" fmla="*/ 9606 h 10000"/>
                  <a:gd name="connsiteX247" fmla="*/ 1667 w 10000"/>
                  <a:gd name="connsiteY247" fmla="*/ 9674 h 10000"/>
                  <a:gd name="connsiteX248" fmla="*/ 1595 w 10000"/>
                  <a:gd name="connsiteY248" fmla="*/ 9713 h 10000"/>
                  <a:gd name="connsiteX249" fmla="*/ 1685 w 10000"/>
                  <a:gd name="connsiteY249" fmla="*/ 9786 h 10000"/>
                  <a:gd name="connsiteX250" fmla="*/ 1783 w 10000"/>
                  <a:gd name="connsiteY250" fmla="*/ 9831 h 10000"/>
                  <a:gd name="connsiteX251" fmla="*/ 1837 w 10000"/>
                  <a:gd name="connsiteY251" fmla="*/ 9887 h 10000"/>
                  <a:gd name="connsiteX252" fmla="*/ 1774 w 10000"/>
                  <a:gd name="connsiteY252" fmla="*/ 9938 h 10000"/>
                  <a:gd name="connsiteX253" fmla="*/ 1703 w 10000"/>
                  <a:gd name="connsiteY253" fmla="*/ 9955 h 10000"/>
                  <a:gd name="connsiteX254" fmla="*/ 1640 w 10000"/>
                  <a:gd name="connsiteY254" fmla="*/ 9944 h 10000"/>
                  <a:gd name="connsiteX255" fmla="*/ 1461 w 10000"/>
                  <a:gd name="connsiteY255" fmla="*/ 9977 h 10000"/>
                  <a:gd name="connsiteX256" fmla="*/ 1371 w 10000"/>
                  <a:gd name="connsiteY256" fmla="*/ 9966 h 10000"/>
                  <a:gd name="connsiteX257" fmla="*/ 1308 w 10000"/>
                  <a:gd name="connsiteY257" fmla="*/ 9927 h 10000"/>
                  <a:gd name="connsiteX258" fmla="*/ 1219 w 10000"/>
                  <a:gd name="connsiteY258" fmla="*/ 9972 h 10000"/>
                  <a:gd name="connsiteX259" fmla="*/ 1039 w 10000"/>
                  <a:gd name="connsiteY259" fmla="*/ 9989 h 10000"/>
                  <a:gd name="connsiteX260" fmla="*/ 1022 w 10000"/>
                  <a:gd name="connsiteY260" fmla="*/ 9989 h 10000"/>
                  <a:gd name="connsiteX261" fmla="*/ 1022 w 10000"/>
                  <a:gd name="connsiteY261" fmla="*/ 9989 h 10000"/>
                  <a:gd name="connsiteX262" fmla="*/ 1022 w 10000"/>
                  <a:gd name="connsiteY262" fmla="*/ 9989 h 10000"/>
                  <a:gd name="connsiteX0" fmla="*/ 394 w 10000"/>
                  <a:gd name="connsiteY0" fmla="*/ 9775 h 10000"/>
                  <a:gd name="connsiteX1" fmla="*/ 394 w 10000"/>
                  <a:gd name="connsiteY1" fmla="*/ 9679 h 10000"/>
                  <a:gd name="connsiteX2" fmla="*/ 385 w 10000"/>
                  <a:gd name="connsiteY2" fmla="*/ 9713 h 10000"/>
                  <a:gd name="connsiteX3" fmla="*/ 394 w 10000"/>
                  <a:gd name="connsiteY3" fmla="*/ 9775 h 10000"/>
                  <a:gd name="connsiteX4" fmla="*/ 394 w 10000"/>
                  <a:gd name="connsiteY4" fmla="*/ 9775 h 10000"/>
                  <a:gd name="connsiteX5" fmla="*/ 394 w 10000"/>
                  <a:gd name="connsiteY5" fmla="*/ 9775 h 10000"/>
                  <a:gd name="connsiteX6" fmla="*/ 1075 w 10000"/>
                  <a:gd name="connsiteY6" fmla="*/ 9443 h 10000"/>
                  <a:gd name="connsiteX7" fmla="*/ 1075 w 10000"/>
                  <a:gd name="connsiteY7" fmla="*/ 9387 h 10000"/>
                  <a:gd name="connsiteX8" fmla="*/ 1004 w 10000"/>
                  <a:gd name="connsiteY8" fmla="*/ 9409 h 10000"/>
                  <a:gd name="connsiteX9" fmla="*/ 1075 w 10000"/>
                  <a:gd name="connsiteY9" fmla="*/ 9443 h 10000"/>
                  <a:gd name="connsiteX10" fmla="*/ 1075 w 10000"/>
                  <a:gd name="connsiteY10" fmla="*/ 9443 h 10000"/>
                  <a:gd name="connsiteX11" fmla="*/ 1075 w 10000"/>
                  <a:gd name="connsiteY11" fmla="*/ 9443 h 10000"/>
                  <a:gd name="connsiteX12" fmla="*/ 833 w 10000"/>
                  <a:gd name="connsiteY12" fmla="*/ 9955 h 10000"/>
                  <a:gd name="connsiteX13" fmla="*/ 896 w 10000"/>
                  <a:gd name="connsiteY13" fmla="*/ 9944 h 10000"/>
                  <a:gd name="connsiteX14" fmla="*/ 851 w 10000"/>
                  <a:gd name="connsiteY14" fmla="*/ 9921 h 10000"/>
                  <a:gd name="connsiteX15" fmla="*/ 797 w 10000"/>
                  <a:gd name="connsiteY15" fmla="*/ 9916 h 10000"/>
                  <a:gd name="connsiteX16" fmla="*/ 744 w 10000"/>
                  <a:gd name="connsiteY16" fmla="*/ 9932 h 10000"/>
                  <a:gd name="connsiteX17" fmla="*/ 833 w 10000"/>
                  <a:gd name="connsiteY17" fmla="*/ 9955 h 10000"/>
                  <a:gd name="connsiteX18" fmla="*/ 833 w 10000"/>
                  <a:gd name="connsiteY18" fmla="*/ 9955 h 10000"/>
                  <a:gd name="connsiteX19" fmla="*/ 833 w 10000"/>
                  <a:gd name="connsiteY19" fmla="*/ 9955 h 10000"/>
                  <a:gd name="connsiteX20" fmla="*/ 1022 w 10000"/>
                  <a:gd name="connsiteY20" fmla="*/ 9989 h 10000"/>
                  <a:gd name="connsiteX21" fmla="*/ 1138 w 10000"/>
                  <a:gd name="connsiteY21" fmla="*/ 9989 h 10000"/>
                  <a:gd name="connsiteX22" fmla="*/ 1201 w 10000"/>
                  <a:gd name="connsiteY22" fmla="*/ 9989 h 10000"/>
                  <a:gd name="connsiteX23" fmla="*/ 1326 w 10000"/>
                  <a:gd name="connsiteY23" fmla="*/ 9989 h 10000"/>
                  <a:gd name="connsiteX24" fmla="*/ 1505 w 10000"/>
                  <a:gd name="connsiteY24" fmla="*/ 10000 h 10000"/>
                  <a:gd name="connsiteX25" fmla="*/ 1604 w 10000"/>
                  <a:gd name="connsiteY25" fmla="*/ 10000 h 10000"/>
                  <a:gd name="connsiteX26" fmla="*/ 1846 w 10000"/>
                  <a:gd name="connsiteY26" fmla="*/ 9983 h 10000"/>
                  <a:gd name="connsiteX27" fmla="*/ 2052 w 10000"/>
                  <a:gd name="connsiteY27" fmla="*/ 9966 h 10000"/>
                  <a:gd name="connsiteX28" fmla="*/ 2294 w 10000"/>
                  <a:gd name="connsiteY28" fmla="*/ 9932 h 10000"/>
                  <a:gd name="connsiteX29" fmla="*/ 2509 w 10000"/>
                  <a:gd name="connsiteY29" fmla="*/ 9865 h 10000"/>
                  <a:gd name="connsiteX30" fmla="*/ 2401 w 10000"/>
                  <a:gd name="connsiteY30" fmla="*/ 9871 h 10000"/>
                  <a:gd name="connsiteX31" fmla="*/ 2330 w 10000"/>
                  <a:gd name="connsiteY31" fmla="*/ 9882 h 10000"/>
                  <a:gd name="connsiteX32" fmla="*/ 2231 w 10000"/>
                  <a:gd name="connsiteY32" fmla="*/ 9865 h 10000"/>
                  <a:gd name="connsiteX33" fmla="*/ 2285 w 10000"/>
                  <a:gd name="connsiteY33" fmla="*/ 9826 h 10000"/>
                  <a:gd name="connsiteX34" fmla="*/ 2249 w 10000"/>
                  <a:gd name="connsiteY34" fmla="*/ 9803 h 10000"/>
                  <a:gd name="connsiteX35" fmla="*/ 2303 w 10000"/>
                  <a:gd name="connsiteY35" fmla="*/ 9792 h 10000"/>
                  <a:gd name="connsiteX36" fmla="*/ 2339 w 10000"/>
                  <a:gd name="connsiteY36" fmla="*/ 9859 h 10000"/>
                  <a:gd name="connsiteX37" fmla="*/ 2428 w 10000"/>
                  <a:gd name="connsiteY37" fmla="*/ 9854 h 10000"/>
                  <a:gd name="connsiteX38" fmla="*/ 2455 w 10000"/>
                  <a:gd name="connsiteY38" fmla="*/ 9826 h 10000"/>
                  <a:gd name="connsiteX39" fmla="*/ 2518 w 10000"/>
                  <a:gd name="connsiteY39" fmla="*/ 9781 h 10000"/>
                  <a:gd name="connsiteX40" fmla="*/ 2590 w 10000"/>
                  <a:gd name="connsiteY40" fmla="*/ 9781 h 10000"/>
                  <a:gd name="connsiteX41" fmla="*/ 2697 w 10000"/>
                  <a:gd name="connsiteY41" fmla="*/ 9707 h 10000"/>
                  <a:gd name="connsiteX42" fmla="*/ 2688 w 10000"/>
                  <a:gd name="connsiteY42" fmla="*/ 9674 h 10000"/>
                  <a:gd name="connsiteX43" fmla="*/ 2742 w 10000"/>
                  <a:gd name="connsiteY43" fmla="*/ 9662 h 10000"/>
                  <a:gd name="connsiteX44" fmla="*/ 2832 w 10000"/>
                  <a:gd name="connsiteY44" fmla="*/ 9634 h 10000"/>
                  <a:gd name="connsiteX45" fmla="*/ 2858 w 10000"/>
                  <a:gd name="connsiteY45" fmla="*/ 9578 h 10000"/>
                  <a:gd name="connsiteX46" fmla="*/ 2796 w 10000"/>
                  <a:gd name="connsiteY46" fmla="*/ 9555 h 10000"/>
                  <a:gd name="connsiteX47" fmla="*/ 2760 w 10000"/>
                  <a:gd name="connsiteY47" fmla="*/ 9516 h 10000"/>
                  <a:gd name="connsiteX48" fmla="*/ 2769 w 10000"/>
                  <a:gd name="connsiteY48" fmla="*/ 9482 h 10000"/>
                  <a:gd name="connsiteX49" fmla="*/ 2742 w 10000"/>
                  <a:gd name="connsiteY49" fmla="*/ 9443 h 10000"/>
                  <a:gd name="connsiteX50" fmla="*/ 2751 w 10000"/>
                  <a:gd name="connsiteY50" fmla="*/ 9398 h 10000"/>
                  <a:gd name="connsiteX51" fmla="*/ 2832 w 10000"/>
                  <a:gd name="connsiteY51" fmla="*/ 9313 h 10000"/>
                  <a:gd name="connsiteX52" fmla="*/ 2858 w 10000"/>
                  <a:gd name="connsiteY52" fmla="*/ 9263 h 10000"/>
                  <a:gd name="connsiteX53" fmla="*/ 2885 w 10000"/>
                  <a:gd name="connsiteY53" fmla="*/ 9207 h 10000"/>
                  <a:gd name="connsiteX54" fmla="*/ 2885 w 10000"/>
                  <a:gd name="connsiteY54" fmla="*/ 9167 h 10000"/>
                  <a:gd name="connsiteX55" fmla="*/ 2849 w 10000"/>
                  <a:gd name="connsiteY55" fmla="*/ 9116 h 10000"/>
                  <a:gd name="connsiteX56" fmla="*/ 2823 w 10000"/>
                  <a:gd name="connsiteY56" fmla="*/ 9083 h 10000"/>
                  <a:gd name="connsiteX57" fmla="*/ 2787 w 10000"/>
                  <a:gd name="connsiteY57" fmla="*/ 9071 h 10000"/>
                  <a:gd name="connsiteX58" fmla="*/ 2706 w 10000"/>
                  <a:gd name="connsiteY58" fmla="*/ 9055 h 10000"/>
                  <a:gd name="connsiteX59" fmla="*/ 2670 w 10000"/>
                  <a:gd name="connsiteY59" fmla="*/ 9026 h 10000"/>
                  <a:gd name="connsiteX60" fmla="*/ 2643 w 10000"/>
                  <a:gd name="connsiteY60" fmla="*/ 9004 h 10000"/>
                  <a:gd name="connsiteX61" fmla="*/ 2581 w 10000"/>
                  <a:gd name="connsiteY61" fmla="*/ 8993 h 10000"/>
                  <a:gd name="connsiteX62" fmla="*/ 2545 w 10000"/>
                  <a:gd name="connsiteY62" fmla="*/ 8970 h 10000"/>
                  <a:gd name="connsiteX63" fmla="*/ 2491 w 10000"/>
                  <a:gd name="connsiteY63" fmla="*/ 8908 h 10000"/>
                  <a:gd name="connsiteX64" fmla="*/ 2455 w 10000"/>
                  <a:gd name="connsiteY64" fmla="*/ 8869 h 10000"/>
                  <a:gd name="connsiteX65" fmla="*/ 2384 w 10000"/>
                  <a:gd name="connsiteY65" fmla="*/ 8807 h 10000"/>
                  <a:gd name="connsiteX66" fmla="*/ 2276 w 10000"/>
                  <a:gd name="connsiteY66" fmla="*/ 8734 h 10000"/>
                  <a:gd name="connsiteX67" fmla="*/ 2231 w 10000"/>
                  <a:gd name="connsiteY67" fmla="*/ 8683 h 10000"/>
                  <a:gd name="connsiteX68" fmla="*/ 2258 w 10000"/>
                  <a:gd name="connsiteY68" fmla="*/ 8649 h 10000"/>
                  <a:gd name="connsiteX69" fmla="*/ 2294 w 10000"/>
                  <a:gd name="connsiteY69" fmla="*/ 8610 h 10000"/>
                  <a:gd name="connsiteX70" fmla="*/ 2330 w 10000"/>
                  <a:gd name="connsiteY70" fmla="*/ 8537 h 10000"/>
                  <a:gd name="connsiteX71" fmla="*/ 2357 w 10000"/>
                  <a:gd name="connsiteY71" fmla="*/ 8481 h 10000"/>
                  <a:gd name="connsiteX72" fmla="*/ 2357 w 10000"/>
                  <a:gd name="connsiteY72" fmla="*/ 8413 h 10000"/>
                  <a:gd name="connsiteX73" fmla="*/ 3504 w 10000"/>
                  <a:gd name="connsiteY73" fmla="*/ 8424 h 10000"/>
                  <a:gd name="connsiteX74" fmla="*/ 4247 w 10000"/>
                  <a:gd name="connsiteY74" fmla="*/ 8452 h 10000"/>
                  <a:gd name="connsiteX75" fmla="*/ 7473 w 10000"/>
                  <a:gd name="connsiteY75" fmla="*/ 8497 h 10000"/>
                  <a:gd name="connsiteX76" fmla="*/ 9686 w 10000"/>
                  <a:gd name="connsiteY76" fmla="*/ 8514 h 10000"/>
                  <a:gd name="connsiteX77" fmla="*/ 9659 w 10000"/>
                  <a:gd name="connsiteY77" fmla="*/ 8391 h 10000"/>
                  <a:gd name="connsiteX78" fmla="*/ 9597 w 10000"/>
                  <a:gd name="connsiteY78" fmla="*/ 8284 h 10000"/>
                  <a:gd name="connsiteX79" fmla="*/ 9534 w 10000"/>
                  <a:gd name="connsiteY79" fmla="*/ 8233 h 10000"/>
                  <a:gd name="connsiteX80" fmla="*/ 9507 w 10000"/>
                  <a:gd name="connsiteY80" fmla="*/ 8182 h 10000"/>
                  <a:gd name="connsiteX81" fmla="*/ 9444 w 10000"/>
                  <a:gd name="connsiteY81" fmla="*/ 8154 h 10000"/>
                  <a:gd name="connsiteX82" fmla="*/ 9418 w 10000"/>
                  <a:gd name="connsiteY82" fmla="*/ 8104 h 10000"/>
                  <a:gd name="connsiteX83" fmla="*/ 9435 w 10000"/>
                  <a:gd name="connsiteY83" fmla="*/ 8053 h 10000"/>
                  <a:gd name="connsiteX84" fmla="*/ 9400 w 10000"/>
                  <a:gd name="connsiteY84" fmla="*/ 7963 h 10000"/>
                  <a:gd name="connsiteX85" fmla="*/ 9444 w 10000"/>
                  <a:gd name="connsiteY85" fmla="*/ 7907 h 10000"/>
                  <a:gd name="connsiteX86" fmla="*/ 9462 w 10000"/>
                  <a:gd name="connsiteY86" fmla="*/ 7839 h 10000"/>
                  <a:gd name="connsiteX87" fmla="*/ 9444 w 10000"/>
                  <a:gd name="connsiteY87" fmla="*/ 7755 h 10000"/>
                  <a:gd name="connsiteX88" fmla="*/ 9489 w 10000"/>
                  <a:gd name="connsiteY88" fmla="*/ 7687 h 10000"/>
                  <a:gd name="connsiteX89" fmla="*/ 9480 w 10000"/>
                  <a:gd name="connsiteY89" fmla="*/ 7653 h 10000"/>
                  <a:gd name="connsiteX90" fmla="*/ 9525 w 10000"/>
                  <a:gd name="connsiteY90" fmla="*/ 7603 h 10000"/>
                  <a:gd name="connsiteX91" fmla="*/ 9516 w 10000"/>
                  <a:gd name="connsiteY91" fmla="*/ 7530 h 10000"/>
                  <a:gd name="connsiteX92" fmla="*/ 9570 w 10000"/>
                  <a:gd name="connsiteY92" fmla="*/ 7423 h 10000"/>
                  <a:gd name="connsiteX93" fmla="*/ 9597 w 10000"/>
                  <a:gd name="connsiteY93" fmla="*/ 7383 h 10000"/>
                  <a:gd name="connsiteX94" fmla="*/ 9552 w 10000"/>
                  <a:gd name="connsiteY94" fmla="*/ 7282 h 10000"/>
                  <a:gd name="connsiteX95" fmla="*/ 9561 w 10000"/>
                  <a:gd name="connsiteY95" fmla="*/ 7243 h 10000"/>
                  <a:gd name="connsiteX96" fmla="*/ 9534 w 10000"/>
                  <a:gd name="connsiteY96" fmla="*/ 7214 h 10000"/>
                  <a:gd name="connsiteX97" fmla="*/ 9480 w 10000"/>
                  <a:gd name="connsiteY97" fmla="*/ 7181 h 10000"/>
                  <a:gd name="connsiteX98" fmla="*/ 9471 w 10000"/>
                  <a:gd name="connsiteY98" fmla="*/ 7147 h 10000"/>
                  <a:gd name="connsiteX99" fmla="*/ 9444 w 10000"/>
                  <a:gd name="connsiteY99" fmla="*/ 7136 h 10000"/>
                  <a:gd name="connsiteX100" fmla="*/ 9373 w 10000"/>
                  <a:gd name="connsiteY100" fmla="*/ 7079 h 10000"/>
                  <a:gd name="connsiteX101" fmla="*/ 9346 w 10000"/>
                  <a:gd name="connsiteY101" fmla="*/ 7034 h 10000"/>
                  <a:gd name="connsiteX102" fmla="*/ 9355 w 10000"/>
                  <a:gd name="connsiteY102" fmla="*/ 7001 h 10000"/>
                  <a:gd name="connsiteX103" fmla="*/ 9355 w 10000"/>
                  <a:gd name="connsiteY103" fmla="*/ 6944 h 10000"/>
                  <a:gd name="connsiteX104" fmla="*/ 9310 w 10000"/>
                  <a:gd name="connsiteY104" fmla="*/ 6877 h 10000"/>
                  <a:gd name="connsiteX105" fmla="*/ 9319 w 10000"/>
                  <a:gd name="connsiteY105" fmla="*/ 6815 h 10000"/>
                  <a:gd name="connsiteX106" fmla="*/ 9292 w 10000"/>
                  <a:gd name="connsiteY106" fmla="*/ 6719 h 10000"/>
                  <a:gd name="connsiteX107" fmla="*/ 9328 w 10000"/>
                  <a:gd name="connsiteY107" fmla="*/ 6669 h 10000"/>
                  <a:gd name="connsiteX108" fmla="*/ 9382 w 10000"/>
                  <a:gd name="connsiteY108" fmla="*/ 6640 h 10000"/>
                  <a:gd name="connsiteX109" fmla="*/ 9400 w 10000"/>
                  <a:gd name="connsiteY109" fmla="*/ 6607 h 10000"/>
                  <a:gd name="connsiteX110" fmla="*/ 9435 w 10000"/>
                  <a:gd name="connsiteY110" fmla="*/ 6539 h 10000"/>
                  <a:gd name="connsiteX111" fmla="*/ 9525 w 10000"/>
                  <a:gd name="connsiteY111" fmla="*/ 6427 h 10000"/>
                  <a:gd name="connsiteX112" fmla="*/ 9543 w 10000"/>
                  <a:gd name="connsiteY112" fmla="*/ 6376 h 10000"/>
                  <a:gd name="connsiteX113" fmla="*/ 9534 w 10000"/>
                  <a:gd name="connsiteY113" fmla="*/ 6314 h 10000"/>
                  <a:gd name="connsiteX114" fmla="*/ 9552 w 10000"/>
                  <a:gd name="connsiteY114" fmla="*/ 6263 h 10000"/>
                  <a:gd name="connsiteX115" fmla="*/ 9561 w 10000"/>
                  <a:gd name="connsiteY115" fmla="*/ 6224 h 10000"/>
                  <a:gd name="connsiteX116" fmla="*/ 9534 w 10000"/>
                  <a:gd name="connsiteY116" fmla="*/ 6145 h 10000"/>
                  <a:gd name="connsiteX117" fmla="*/ 9552 w 10000"/>
                  <a:gd name="connsiteY117" fmla="*/ 6111 h 10000"/>
                  <a:gd name="connsiteX118" fmla="*/ 9686 w 10000"/>
                  <a:gd name="connsiteY118" fmla="*/ 6044 h 10000"/>
                  <a:gd name="connsiteX119" fmla="*/ 9776 w 10000"/>
                  <a:gd name="connsiteY119" fmla="*/ 6005 h 10000"/>
                  <a:gd name="connsiteX120" fmla="*/ 9749 w 10000"/>
                  <a:gd name="connsiteY120" fmla="*/ 5976 h 10000"/>
                  <a:gd name="connsiteX121" fmla="*/ 9839 w 10000"/>
                  <a:gd name="connsiteY121" fmla="*/ 5965 h 10000"/>
                  <a:gd name="connsiteX122" fmla="*/ 9884 w 10000"/>
                  <a:gd name="connsiteY122" fmla="*/ 5954 h 10000"/>
                  <a:gd name="connsiteX123" fmla="*/ 9928 w 10000"/>
                  <a:gd name="connsiteY123" fmla="*/ 5898 h 10000"/>
                  <a:gd name="connsiteX124" fmla="*/ 10000 w 10000"/>
                  <a:gd name="connsiteY124" fmla="*/ 5881 h 10000"/>
                  <a:gd name="connsiteX125" fmla="*/ 9884 w 10000"/>
                  <a:gd name="connsiteY125" fmla="*/ 5796 h 10000"/>
                  <a:gd name="connsiteX126" fmla="*/ 9704 w 10000"/>
                  <a:gd name="connsiteY126" fmla="*/ 5751 h 10000"/>
                  <a:gd name="connsiteX127" fmla="*/ 9704 w 10000"/>
                  <a:gd name="connsiteY127" fmla="*/ 5706 h 10000"/>
                  <a:gd name="connsiteX128" fmla="*/ 9740 w 10000"/>
                  <a:gd name="connsiteY128" fmla="*/ 5684 h 10000"/>
                  <a:gd name="connsiteX129" fmla="*/ 9758 w 10000"/>
                  <a:gd name="connsiteY129" fmla="*/ 5639 h 10000"/>
                  <a:gd name="connsiteX130" fmla="*/ 9749 w 10000"/>
                  <a:gd name="connsiteY130" fmla="*/ 5611 h 10000"/>
                  <a:gd name="connsiteX131" fmla="*/ 9758 w 10000"/>
                  <a:gd name="connsiteY131" fmla="*/ 5577 h 10000"/>
                  <a:gd name="connsiteX132" fmla="*/ 9794 w 10000"/>
                  <a:gd name="connsiteY132" fmla="*/ 5549 h 10000"/>
                  <a:gd name="connsiteX133" fmla="*/ 9812 w 10000"/>
                  <a:gd name="connsiteY133" fmla="*/ 5526 h 10000"/>
                  <a:gd name="connsiteX134" fmla="*/ 9722 w 10000"/>
                  <a:gd name="connsiteY134" fmla="*/ 5470 h 10000"/>
                  <a:gd name="connsiteX135" fmla="*/ 9731 w 10000"/>
                  <a:gd name="connsiteY135" fmla="*/ 5374 h 10000"/>
                  <a:gd name="connsiteX136" fmla="*/ 9704 w 10000"/>
                  <a:gd name="connsiteY136" fmla="*/ 5340 h 10000"/>
                  <a:gd name="connsiteX137" fmla="*/ 9642 w 10000"/>
                  <a:gd name="connsiteY137" fmla="*/ 5284 h 10000"/>
                  <a:gd name="connsiteX138" fmla="*/ 9597 w 10000"/>
                  <a:gd name="connsiteY138" fmla="*/ 5262 h 10000"/>
                  <a:gd name="connsiteX139" fmla="*/ 9516 w 10000"/>
                  <a:gd name="connsiteY139" fmla="*/ 5211 h 10000"/>
                  <a:gd name="connsiteX140" fmla="*/ 9489 w 10000"/>
                  <a:gd name="connsiteY140" fmla="*/ 5177 h 10000"/>
                  <a:gd name="connsiteX141" fmla="*/ 9462 w 10000"/>
                  <a:gd name="connsiteY141" fmla="*/ 5115 h 10000"/>
                  <a:gd name="connsiteX142" fmla="*/ 9427 w 10000"/>
                  <a:gd name="connsiteY142" fmla="*/ 5076 h 10000"/>
                  <a:gd name="connsiteX143" fmla="*/ 9462 w 10000"/>
                  <a:gd name="connsiteY143" fmla="*/ 5048 h 10000"/>
                  <a:gd name="connsiteX144" fmla="*/ 9427 w 10000"/>
                  <a:gd name="connsiteY144" fmla="*/ 4997 h 10000"/>
                  <a:gd name="connsiteX145" fmla="*/ 9382 w 10000"/>
                  <a:gd name="connsiteY145" fmla="*/ 4930 h 10000"/>
                  <a:gd name="connsiteX146" fmla="*/ 9382 w 10000"/>
                  <a:gd name="connsiteY146" fmla="*/ 4873 h 10000"/>
                  <a:gd name="connsiteX147" fmla="*/ 9337 w 10000"/>
                  <a:gd name="connsiteY147" fmla="*/ 4828 h 10000"/>
                  <a:gd name="connsiteX148" fmla="*/ 9373 w 10000"/>
                  <a:gd name="connsiteY148" fmla="*/ 4789 h 10000"/>
                  <a:gd name="connsiteX149" fmla="*/ 9337 w 10000"/>
                  <a:gd name="connsiteY149" fmla="*/ 4755 h 10000"/>
                  <a:gd name="connsiteX150" fmla="*/ 9256 w 10000"/>
                  <a:gd name="connsiteY150" fmla="*/ 4716 h 10000"/>
                  <a:gd name="connsiteX151" fmla="*/ 9283 w 10000"/>
                  <a:gd name="connsiteY151" fmla="*/ 4648 h 10000"/>
                  <a:gd name="connsiteX152" fmla="*/ 9229 w 10000"/>
                  <a:gd name="connsiteY152" fmla="*/ 4631 h 10000"/>
                  <a:gd name="connsiteX153" fmla="*/ 9167 w 10000"/>
                  <a:gd name="connsiteY153" fmla="*/ 4412 h 10000"/>
                  <a:gd name="connsiteX154" fmla="*/ 9041 w 10000"/>
                  <a:gd name="connsiteY154" fmla="*/ 3877 h 10000"/>
                  <a:gd name="connsiteX155" fmla="*/ 8943 w 10000"/>
                  <a:gd name="connsiteY155" fmla="*/ 3495 h 10000"/>
                  <a:gd name="connsiteX156" fmla="*/ 8916 w 10000"/>
                  <a:gd name="connsiteY156" fmla="*/ 3410 h 10000"/>
                  <a:gd name="connsiteX157" fmla="*/ 8898 w 10000"/>
                  <a:gd name="connsiteY157" fmla="*/ 3270 h 10000"/>
                  <a:gd name="connsiteX158" fmla="*/ 8799 w 10000"/>
                  <a:gd name="connsiteY158" fmla="*/ 2836 h 10000"/>
                  <a:gd name="connsiteX159" fmla="*/ 8763 w 10000"/>
                  <a:gd name="connsiteY159" fmla="*/ 2757 h 10000"/>
                  <a:gd name="connsiteX160" fmla="*/ 8737 w 10000"/>
                  <a:gd name="connsiteY160" fmla="*/ 2572 h 10000"/>
                  <a:gd name="connsiteX161" fmla="*/ 8710 w 10000"/>
                  <a:gd name="connsiteY161" fmla="*/ 2470 h 10000"/>
                  <a:gd name="connsiteX162" fmla="*/ 8656 w 10000"/>
                  <a:gd name="connsiteY162" fmla="*/ 2228 h 10000"/>
                  <a:gd name="connsiteX163" fmla="*/ 8593 w 10000"/>
                  <a:gd name="connsiteY163" fmla="*/ 2026 h 10000"/>
                  <a:gd name="connsiteX164" fmla="*/ 8441 w 10000"/>
                  <a:gd name="connsiteY164" fmla="*/ 1424 h 10000"/>
                  <a:gd name="connsiteX165" fmla="*/ 8423 w 10000"/>
                  <a:gd name="connsiteY165" fmla="*/ 1328 h 10000"/>
                  <a:gd name="connsiteX166" fmla="*/ 8333 w 10000"/>
                  <a:gd name="connsiteY166" fmla="*/ 1007 h 10000"/>
                  <a:gd name="connsiteX167" fmla="*/ 8244 w 10000"/>
                  <a:gd name="connsiteY167" fmla="*/ 597 h 10000"/>
                  <a:gd name="connsiteX168" fmla="*/ 8158 w 10000"/>
                  <a:gd name="connsiteY168" fmla="*/ 170 h 10000"/>
                  <a:gd name="connsiteX169" fmla="*/ 7679 w 10000"/>
                  <a:gd name="connsiteY169" fmla="*/ 163 h 10000"/>
                  <a:gd name="connsiteX170" fmla="*/ 3869 w 10000"/>
                  <a:gd name="connsiteY170" fmla="*/ 135 h 10000"/>
                  <a:gd name="connsiteX171" fmla="*/ 1183 w 10000"/>
                  <a:gd name="connsiteY171" fmla="*/ 0 h 10000"/>
                  <a:gd name="connsiteX172" fmla="*/ 1254 w 10000"/>
                  <a:gd name="connsiteY172" fmla="*/ 124 h 10000"/>
                  <a:gd name="connsiteX173" fmla="*/ 1326 w 10000"/>
                  <a:gd name="connsiteY173" fmla="*/ 191 h 10000"/>
                  <a:gd name="connsiteX174" fmla="*/ 1434 w 10000"/>
                  <a:gd name="connsiteY174" fmla="*/ 231 h 10000"/>
                  <a:gd name="connsiteX175" fmla="*/ 1389 w 10000"/>
                  <a:gd name="connsiteY175" fmla="*/ 439 h 10000"/>
                  <a:gd name="connsiteX176" fmla="*/ 1290 w 10000"/>
                  <a:gd name="connsiteY176" fmla="*/ 799 h 10000"/>
                  <a:gd name="connsiteX177" fmla="*/ 1263 w 10000"/>
                  <a:gd name="connsiteY177" fmla="*/ 985 h 10000"/>
                  <a:gd name="connsiteX178" fmla="*/ 1201 w 10000"/>
                  <a:gd name="connsiteY178" fmla="*/ 1204 h 10000"/>
                  <a:gd name="connsiteX179" fmla="*/ 1165 w 10000"/>
                  <a:gd name="connsiteY179" fmla="*/ 1351 h 10000"/>
                  <a:gd name="connsiteX180" fmla="*/ 1129 w 10000"/>
                  <a:gd name="connsiteY180" fmla="*/ 1531 h 10000"/>
                  <a:gd name="connsiteX181" fmla="*/ 995 w 10000"/>
                  <a:gd name="connsiteY181" fmla="*/ 2105 h 10000"/>
                  <a:gd name="connsiteX182" fmla="*/ 914 w 10000"/>
                  <a:gd name="connsiteY182" fmla="*/ 2448 h 10000"/>
                  <a:gd name="connsiteX183" fmla="*/ 878 w 10000"/>
                  <a:gd name="connsiteY183" fmla="*/ 2628 h 10000"/>
                  <a:gd name="connsiteX184" fmla="*/ 806 w 10000"/>
                  <a:gd name="connsiteY184" fmla="*/ 2904 h 10000"/>
                  <a:gd name="connsiteX185" fmla="*/ 789 w 10000"/>
                  <a:gd name="connsiteY185" fmla="*/ 2983 h 10000"/>
                  <a:gd name="connsiteX186" fmla="*/ 726 w 10000"/>
                  <a:gd name="connsiteY186" fmla="*/ 3281 h 10000"/>
                  <a:gd name="connsiteX187" fmla="*/ 591 w 10000"/>
                  <a:gd name="connsiteY187" fmla="*/ 3849 h 10000"/>
                  <a:gd name="connsiteX188" fmla="*/ 547 w 10000"/>
                  <a:gd name="connsiteY188" fmla="*/ 4091 h 10000"/>
                  <a:gd name="connsiteX189" fmla="*/ 448 w 10000"/>
                  <a:gd name="connsiteY189" fmla="*/ 4536 h 10000"/>
                  <a:gd name="connsiteX190" fmla="*/ 430 w 10000"/>
                  <a:gd name="connsiteY190" fmla="*/ 4603 h 10000"/>
                  <a:gd name="connsiteX191" fmla="*/ 323 w 10000"/>
                  <a:gd name="connsiteY191" fmla="*/ 5053 h 10000"/>
                  <a:gd name="connsiteX192" fmla="*/ 287 w 10000"/>
                  <a:gd name="connsiteY192" fmla="*/ 5205 h 10000"/>
                  <a:gd name="connsiteX193" fmla="*/ 197 w 10000"/>
                  <a:gd name="connsiteY193" fmla="*/ 5554 h 10000"/>
                  <a:gd name="connsiteX194" fmla="*/ 152 w 10000"/>
                  <a:gd name="connsiteY194" fmla="*/ 5740 h 10000"/>
                  <a:gd name="connsiteX195" fmla="*/ 63 w 10000"/>
                  <a:gd name="connsiteY195" fmla="*/ 6156 h 10000"/>
                  <a:gd name="connsiteX196" fmla="*/ 72 w 10000"/>
                  <a:gd name="connsiteY196" fmla="*/ 6269 h 10000"/>
                  <a:gd name="connsiteX197" fmla="*/ 9 w 10000"/>
                  <a:gd name="connsiteY197" fmla="*/ 6511 h 10000"/>
                  <a:gd name="connsiteX198" fmla="*/ 0 w 10000"/>
                  <a:gd name="connsiteY198" fmla="*/ 8481 h 10000"/>
                  <a:gd name="connsiteX199" fmla="*/ 0 w 10000"/>
                  <a:gd name="connsiteY199" fmla="*/ 9645 h 10000"/>
                  <a:gd name="connsiteX200" fmla="*/ 72 w 10000"/>
                  <a:gd name="connsiteY200" fmla="*/ 9617 h 10000"/>
                  <a:gd name="connsiteX201" fmla="*/ 125 w 10000"/>
                  <a:gd name="connsiteY201" fmla="*/ 9595 h 10000"/>
                  <a:gd name="connsiteX202" fmla="*/ 170 w 10000"/>
                  <a:gd name="connsiteY202" fmla="*/ 9600 h 10000"/>
                  <a:gd name="connsiteX203" fmla="*/ 242 w 10000"/>
                  <a:gd name="connsiteY203" fmla="*/ 9629 h 10000"/>
                  <a:gd name="connsiteX204" fmla="*/ 242 w 10000"/>
                  <a:gd name="connsiteY204" fmla="*/ 9668 h 10000"/>
                  <a:gd name="connsiteX205" fmla="*/ 296 w 10000"/>
                  <a:gd name="connsiteY205" fmla="*/ 9634 h 10000"/>
                  <a:gd name="connsiteX206" fmla="*/ 439 w 10000"/>
                  <a:gd name="connsiteY206" fmla="*/ 9662 h 10000"/>
                  <a:gd name="connsiteX207" fmla="*/ 538 w 10000"/>
                  <a:gd name="connsiteY207" fmla="*/ 9702 h 10000"/>
                  <a:gd name="connsiteX208" fmla="*/ 600 w 10000"/>
                  <a:gd name="connsiteY208" fmla="*/ 9696 h 10000"/>
                  <a:gd name="connsiteX209" fmla="*/ 582 w 10000"/>
                  <a:gd name="connsiteY209" fmla="*/ 9792 h 10000"/>
                  <a:gd name="connsiteX210" fmla="*/ 690 w 10000"/>
                  <a:gd name="connsiteY210" fmla="*/ 9769 h 10000"/>
                  <a:gd name="connsiteX211" fmla="*/ 672 w 10000"/>
                  <a:gd name="connsiteY211" fmla="*/ 9741 h 10000"/>
                  <a:gd name="connsiteX212" fmla="*/ 717 w 10000"/>
                  <a:gd name="connsiteY212" fmla="*/ 9758 h 10000"/>
                  <a:gd name="connsiteX213" fmla="*/ 744 w 10000"/>
                  <a:gd name="connsiteY213" fmla="*/ 9724 h 10000"/>
                  <a:gd name="connsiteX214" fmla="*/ 833 w 10000"/>
                  <a:gd name="connsiteY214" fmla="*/ 9679 h 10000"/>
                  <a:gd name="connsiteX215" fmla="*/ 842 w 10000"/>
                  <a:gd name="connsiteY215" fmla="*/ 9522 h 10000"/>
                  <a:gd name="connsiteX216" fmla="*/ 869 w 10000"/>
                  <a:gd name="connsiteY216" fmla="*/ 9482 h 10000"/>
                  <a:gd name="connsiteX217" fmla="*/ 851 w 10000"/>
                  <a:gd name="connsiteY217" fmla="*/ 9398 h 10000"/>
                  <a:gd name="connsiteX218" fmla="*/ 923 w 10000"/>
                  <a:gd name="connsiteY218" fmla="*/ 9330 h 10000"/>
                  <a:gd name="connsiteX219" fmla="*/ 914 w 10000"/>
                  <a:gd name="connsiteY219" fmla="*/ 9274 h 10000"/>
                  <a:gd name="connsiteX220" fmla="*/ 977 w 10000"/>
                  <a:gd name="connsiteY220" fmla="*/ 9240 h 10000"/>
                  <a:gd name="connsiteX221" fmla="*/ 1004 w 10000"/>
                  <a:gd name="connsiteY221" fmla="*/ 9139 h 10000"/>
                  <a:gd name="connsiteX222" fmla="*/ 1004 w 10000"/>
                  <a:gd name="connsiteY222" fmla="*/ 9111 h 10000"/>
                  <a:gd name="connsiteX223" fmla="*/ 1057 w 10000"/>
                  <a:gd name="connsiteY223" fmla="*/ 9116 h 10000"/>
                  <a:gd name="connsiteX224" fmla="*/ 1111 w 10000"/>
                  <a:gd name="connsiteY224" fmla="*/ 9071 h 10000"/>
                  <a:gd name="connsiteX225" fmla="*/ 1147 w 10000"/>
                  <a:gd name="connsiteY225" fmla="*/ 9026 h 10000"/>
                  <a:gd name="connsiteX226" fmla="*/ 1093 w 10000"/>
                  <a:gd name="connsiteY226" fmla="*/ 9015 h 10000"/>
                  <a:gd name="connsiteX227" fmla="*/ 1111 w 10000"/>
                  <a:gd name="connsiteY227" fmla="*/ 8880 h 10000"/>
                  <a:gd name="connsiteX228" fmla="*/ 1201 w 10000"/>
                  <a:gd name="connsiteY228" fmla="*/ 8852 h 10000"/>
                  <a:gd name="connsiteX229" fmla="*/ 1228 w 10000"/>
                  <a:gd name="connsiteY229" fmla="*/ 8880 h 10000"/>
                  <a:gd name="connsiteX230" fmla="*/ 1138 w 10000"/>
                  <a:gd name="connsiteY230" fmla="*/ 8948 h 10000"/>
                  <a:gd name="connsiteX231" fmla="*/ 1174 w 10000"/>
                  <a:gd name="connsiteY231" fmla="*/ 8987 h 10000"/>
                  <a:gd name="connsiteX232" fmla="*/ 1174 w 10000"/>
                  <a:gd name="connsiteY232" fmla="*/ 9043 h 10000"/>
                  <a:gd name="connsiteX233" fmla="*/ 1237 w 10000"/>
                  <a:gd name="connsiteY233" fmla="*/ 8993 h 10000"/>
                  <a:gd name="connsiteX234" fmla="*/ 1263 w 10000"/>
                  <a:gd name="connsiteY234" fmla="*/ 9055 h 10000"/>
                  <a:gd name="connsiteX235" fmla="*/ 1362 w 10000"/>
                  <a:gd name="connsiteY235" fmla="*/ 9083 h 10000"/>
                  <a:gd name="connsiteX236" fmla="*/ 1416 w 10000"/>
                  <a:gd name="connsiteY236" fmla="*/ 9195 h 10000"/>
                  <a:gd name="connsiteX237" fmla="*/ 1398 w 10000"/>
                  <a:gd name="connsiteY237" fmla="*/ 9246 h 10000"/>
                  <a:gd name="connsiteX238" fmla="*/ 1443 w 10000"/>
                  <a:gd name="connsiteY238" fmla="*/ 9297 h 10000"/>
                  <a:gd name="connsiteX239" fmla="*/ 1425 w 10000"/>
                  <a:gd name="connsiteY239" fmla="*/ 9347 h 10000"/>
                  <a:gd name="connsiteX240" fmla="*/ 1326 w 10000"/>
                  <a:gd name="connsiteY240" fmla="*/ 9465 h 10000"/>
                  <a:gd name="connsiteX241" fmla="*/ 1380 w 10000"/>
                  <a:gd name="connsiteY241" fmla="*/ 9482 h 10000"/>
                  <a:gd name="connsiteX242" fmla="*/ 1398 w 10000"/>
                  <a:gd name="connsiteY242" fmla="*/ 9617 h 10000"/>
                  <a:gd name="connsiteX243" fmla="*/ 1550 w 10000"/>
                  <a:gd name="connsiteY243" fmla="*/ 9690 h 10000"/>
                  <a:gd name="connsiteX244" fmla="*/ 1595 w 10000"/>
                  <a:gd name="connsiteY244" fmla="*/ 9696 h 10000"/>
                  <a:gd name="connsiteX245" fmla="*/ 1568 w 10000"/>
                  <a:gd name="connsiteY245" fmla="*/ 9645 h 10000"/>
                  <a:gd name="connsiteX246" fmla="*/ 1613 w 10000"/>
                  <a:gd name="connsiteY246" fmla="*/ 9606 h 10000"/>
                  <a:gd name="connsiteX247" fmla="*/ 1667 w 10000"/>
                  <a:gd name="connsiteY247" fmla="*/ 9674 h 10000"/>
                  <a:gd name="connsiteX248" fmla="*/ 1595 w 10000"/>
                  <a:gd name="connsiteY248" fmla="*/ 9713 h 10000"/>
                  <a:gd name="connsiteX249" fmla="*/ 1685 w 10000"/>
                  <a:gd name="connsiteY249" fmla="*/ 9786 h 10000"/>
                  <a:gd name="connsiteX250" fmla="*/ 1783 w 10000"/>
                  <a:gd name="connsiteY250" fmla="*/ 9831 h 10000"/>
                  <a:gd name="connsiteX251" fmla="*/ 1837 w 10000"/>
                  <a:gd name="connsiteY251" fmla="*/ 9887 h 10000"/>
                  <a:gd name="connsiteX252" fmla="*/ 1774 w 10000"/>
                  <a:gd name="connsiteY252" fmla="*/ 9938 h 10000"/>
                  <a:gd name="connsiteX253" fmla="*/ 1703 w 10000"/>
                  <a:gd name="connsiteY253" fmla="*/ 9955 h 10000"/>
                  <a:gd name="connsiteX254" fmla="*/ 1640 w 10000"/>
                  <a:gd name="connsiteY254" fmla="*/ 9944 h 10000"/>
                  <a:gd name="connsiteX255" fmla="*/ 1461 w 10000"/>
                  <a:gd name="connsiteY255" fmla="*/ 9977 h 10000"/>
                  <a:gd name="connsiteX256" fmla="*/ 1371 w 10000"/>
                  <a:gd name="connsiteY256" fmla="*/ 9966 h 10000"/>
                  <a:gd name="connsiteX257" fmla="*/ 1308 w 10000"/>
                  <a:gd name="connsiteY257" fmla="*/ 9927 h 10000"/>
                  <a:gd name="connsiteX258" fmla="*/ 1219 w 10000"/>
                  <a:gd name="connsiteY258" fmla="*/ 9972 h 10000"/>
                  <a:gd name="connsiteX259" fmla="*/ 1039 w 10000"/>
                  <a:gd name="connsiteY259" fmla="*/ 9989 h 10000"/>
                  <a:gd name="connsiteX260" fmla="*/ 1022 w 10000"/>
                  <a:gd name="connsiteY260" fmla="*/ 9989 h 10000"/>
                  <a:gd name="connsiteX261" fmla="*/ 1022 w 10000"/>
                  <a:gd name="connsiteY261" fmla="*/ 9989 h 10000"/>
                  <a:gd name="connsiteX262" fmla="*/ 1022 w 10000"/>
                  <a:gd name="connsiteY262" fmla="*/ 998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</a:cxnLst>
                <a:rect l="l" t="t" r="r" b="b"/>
                <a:pathLst>
                  <a:path w="10000" h="10000">
                    <a:moveTo>
                      <a:pt x="394" y="9775"/>
                    </a:moveTo>
                    <a:lnTo>
                      <a:pt x="394" y="9679"/>
                    </a:lnTo>
                    <a:cubicBezTo>
                      <a:pt x="391" y="9690"/>
                      <a:pt x="388" y="9702"/>
                      <a:pt x="385" y="9713"/>
                    </a:cubicBezTo>
                    <a:cubicBezTo>
                      <a:pt x="388" y="9734"/>
                      <a:pt x="391" y="9754"/>
                      <a:pt x="394" y="9775"/>
                    </a:cubicBezTo>
                    <a:lnTo>
                      <a:pt x="394" y="9775"/>
                    </a:lnTo>
                    <a:lnTo>
                      <a:pt x="394" y="9775"/>
                    </a:lnTo>
                    <a:close/>
                    <a:moveTo>
                      <a:pt x="1075" y="9443"/>
                    </a:moveTo>
                    <a:lnTo>
                      <a:pt x="1075" y="9387"/>
                    </a:lnTo>
                    <a:cubicBezTo>
                      <a:pt x="1051" y="9394"/>
                      <a:pt x="1028" y="9402"/>
                      <a:pt x="1004" y="9409"/>
                    </a:cubicBezTo>
                    <a:cubicBezTo>
                      <a:pt x="1028" y="9420"/>
                      <a:pt x="1051" y="9432"/>
                      <a:pt x="1075" y="9443"/>
                    </a:cubicBezTo>
                    <a:lnTo>
                      <a:pt x="1075" y="9443"/>
                    </a:lnTo>
                    <a:lnTo>
                      <a:pt x="1075" y="9443"/>
                    </a:lnTo>
                    <a:close/>
                    <a:moveTo>
                      <a:pt x="833" y="9955"/>
                    </a:moveTo>
                    <a:cubicBezTo>
                      <a:pt x="854" y="9951"/>
                      <a:pt x="875" y="9948"/>
                      <a:pt x="896" y="9944"/>
                    </a:cubicBezTo>
                    <a:cubicBezTo>
                      <a:pt x="881" y="9936"/>
                      <a:pt x="866" y="9929"/>
                      <a:pt x="851" y="9921"/>
                    </a:cubicBezTo>
                    <a:cubicBezTo>
                      <a:pt x="833" y="9919"/>
                      <a:pt x="815" y="9918"/>
                      <a:pt x="797" y="9916"/>
                    </a:cubicBezTo>
                    <a:cubicBezTo>
                      <a:pt x="779" y="9921"/>
                      <a:pt x="762" y="9927"/>
                      <a:pt x="744" y="9932"/>
                    </a:cubicBezTo>
                    <a:lnTo>
                      <a:pt x="833" y="9955"/>
                    </a:lnTo>
                    <a:lnTo>
                      <a:pt x="833" y="9955"/>
                    </a:lnTo>
                    <a:lnTo>
                      <a:pt x="833" y="9955"/>
                    </a:lnTo>
                    <a:close/>
                    <a:moveTo>
                      <a:pt x="1022" y="9989"/>
                    </a:moveTo>
                    <a:lnTo>
                      <a:pt x="1138" y="9989"/>
                    </a:lnTo>
                    <a:lnTo>
                      <a:pt x="1201" y="9989"/>
                    </a:lnTo>
                    <a:lnTo>
                      <a:pt x="1326" y="9989"/>
                    </a:lnTo>
                    <a:lnTo>
                      <a:pt x="1505" y="10000"/>
                    </a:lnTo>
                    <a:lnTo>
                      <a:pt x="1604" y="10000"/>
                    </a:lnTo>
                    <a:lnTo>
                      <a:pt x="1846" y="9983"/>
                    </a:lnTo>
                    <a:lnTo>
                      <a:pt x="2052" y="9966"/>
                    </a:lnTo>
                    <a:lnTo>
                      <a:pt x="2294" y="9932"/>
                    </a:lnTo>
                    <a:lnTo>
                      <a:pt x="2509" y="9865"/>
                    </a:lnTo>
                    <a:lnTo>
                      <a:pt x="2401" y="9871"/>
                    </a:lnTo>
                    <a:cubicBezTo>
                      <a:pt x="2377" y="9875"/>
                      <a:pt x="2354" y="9878"/>
                      <a:pt x="2330" y="9882"/>
                    </a:cubicBezTo>
                    <a:cubicBezTo>
                      <a:pt x="2297" y="9876"/>
                      <a:pt x="2264" y="9871"/>
                      <a:pt x="2231" y="9865"/>
                    </a:cubicBezTo>
                    <a:lnTo>
                      <a:pt x="2285" y="9826"/>
                    </a:lnTo>
                    <a:cubicBezTo>
                      <a:pt x="2273" y="9818"/>
                      <a:pt x="2261" y="9811"/>
                      <a:pt x="2249" y="9803"/>
                    </a:cubicBezTo>
                    <a:cubicBezTo>
                      <a:pt x="2267" y="9799"/>
                      <a:pt x="2285" y="9796"/>
                      <a:pt x="2303" y="9792"/>
                    </a:cubicBezTo>
                    <a:cubicBezTo>
                      <a:pt x="2315" y="9814"/>
                      <a:pt x="2327" y="9837"/>
                      <a:pt x="2339" y="9859"/>
                    </a:cubicBezTo>
                    <a:cubicBezTo>
                      <a:pt x="2369" y="9857"/>
                      <a:pt x="2398" y="9856"/>
                      <a:pt x="2428" y="9854"/>
                    </a:cubicBezTo>
                    <a:cubicBezTo>
                      <a:pt x="2437" y="9845"/>
                      <a:pt x="2446" y="9835"/>
                      <a:pt x="2455" y="9826"/>
                    </a:cubicBezTo>
                    <a:lnTo>
                      <a:pt x="2518" y="9781"/>
                    </a:lnTo>
                    <a:lnTo>
                      <a:pt x="2590" y="9781"/>
                    </a:lnTo>
                    <a:lnTo>
                      <a:pt x="2697" y="9707"/>
                    </a:lnTo>
                    <a:lnTo>
                      <a:pt x="2688" y="9674"/>
                    </a:lnTo>
                    <a:lnTo>
                      <a:pt x="2742" y="9662"/>
                    </a:lnTo>
                    <a:cubicBezTo>
                      <a:pt x="2772" y="9653"/>
                      <a:pt x="2802" y="9643"/>
                      <a:pt x="2832" y="9634"/>
                    </a:cubicBezTo>
                    <a:cubicBezTo>
                      <a:pt x="2841" y="9615"/>
                      <a:pt x="2849" y="9597"/>
                      <a:pt x="2858" y="9578"/>
                    </a:cubicBezTo>
                    <a:lnTo>
                      <a:pt x="2796" y="9555"/>
                    </a:lnTo>
                    <a:lnTo>
                      <a:pt x="2760" y="9516"/>
                    </a:lnTo>
                    <a:cubicBezTo>
                      <a:pt x="2763" y="9505"/>
                      <a:pt x="2766" y="9493"/>
                      <a:pt x="2769" y="9482"/>
                    </a:cubicBezTo>
                    <a:lnTo>
                      <a:pt x="2742" y="9443"/>
                    </a:lnTo>
                    <a:lnTo>
                      <a:pt x="2751" y="9398"/>
                    </a:lnTo>
                    <a:cubicBezTo>
                      <a:pt x="2778" y="9370"/>
                      <a:pt x="2805" y="9341"/>
                      <a:pt x="2832" y="9313"/>
                    </a:cubicBezTo>
                    <a:cubicBezTo>
                      <a:pt x="2841" y="9296"/>
                      <a:pt x="2849" y="9280"/>
                      <a:pt x="2858" y="9263"/>
                    </a:cubicBezTo>
                    <a:cubicBezTo>
                      <a:pt x="2867" y="9244"/>
                      <a:pt x="2876" y="9226"/>
                      <a:pt x="2885" y="9207"/>
                    </a:cubicBezTo>
                    <a:lnTo>
                      <a:pt x="2885" y="9167"/>
                    </a:lnTo>
                    <a:lnTo>
                      <a:pt x="2849" y="9116"/>
                    </a:lnTo>
                    <a:cubicBezTo>
                      <a:pt x="2840" y="9105"/>
                      <a:pt x="2832" y="9094"/>
                      <a:pt x="2823" y="9083"/>
                    </a:cubicBezTo>
                    <a:lnTo>
                      <a:pt x="2787" y="9071"/>
                    </a:lnTo>
                    <a:cubicBezTo>
                      <a:pt x="2760" y="9066"/>
                      <a:pt x="2733" y="9060"/>
                      <a:pt x="2706" y="9055"/>
                    </a:cubicBezTo>
                    <a:cubicBezTo>
                      <a:pt x="2694" y="9045"/>
                      <a:pt x="2682" y="9036"/>
                      <a:pt x="2670" y="9026"/>
                    </a:cubicBezTo>
                    <a:cubicBezTo>
                      <a:pt x="2661" y="9019"/>
                      <a:pt x="2652" y="9011"/>
                      <a:pt x="2643" y="9004"/>
                    </a:cubicBezTo>
                    <a:cubicBezTo>
                      <a:pt x="2622" y="9000"/>
                      <a:pt x="2602" y="8997"/>
                      <a:pt x="2581" y="8993"/>
                    </a:cubicBezTo>
                    <a:cubicBezTo>
                      <a:pt x="2569" y="8985"/>
                      <a:pt x="2557" y="8978"/>
                      <a:pt x="2545" y="8970"/>
                    </a:cubicBezTo>
                    <a:cubicBezTo>
                      <a:pt x="2527" y="8949"/>
                      <a:pt x="2509" y="8929"/>
                      <a:pt x="2491" y="8908"/>
                    </a:cubicBezTo>
                    <a:lnTo>
                      <a:pt x="2455" y="8869"/>
                    </a:lnTo>
                    <a:lnTo>
                      <a:pt x="2384" y="8807"/>
                    </a:lnTo>
                    <a:lnTo>
                      <a:pt x="2276" y="8734"/>
                    </a:lnTo>
                    <a:lnTo>
                      <a:pt x="2231" y="8683"/>
                    </a:lnTo>
                    <a:cubicBezTo>
                      <a:pt x="2240" y="8672"/>
                      <a:pt x="2249" y="8660"/>
                      <a:pt x="2258" y="8649"/>
                    </a:cubicBezTo>
                    <a:lnTo>
                      <a:pt x="2294" y="8610"/>
                    </a:lnTo>
                    <a:cubicBezTo>
                      <a:pt x="2306" y="8586"/>
                      <a:pt x="2318" y="8561"/>
                      <a:pt x="2330" y="8537"/>
                    </a:cubicBezTo>
                    <a:cubicBezTo>
                      <a:pt x="2339" y="8518"/>
                      <a:pt x="2348" y="8500"/>
                      <a:pt x="2357" y="8481"/>
                    </a:cubicBezTo>
                    <a:lnTo>
                      <a:pt x="2357" y="8413"/>
                    </a:lnTo>
                    <a:lnTo>
                      <a:pt x="3504" y="8424"/>
                    </a:lnTo>
                    <a:lnTo>
                      <a:pt x="4247" y="8452"/>
                    </a:lnTo>
                    <a:lnTo>
                      <a:pt x="7473" y="8497"/>
                    </a:lnTo>
                    <a:lnTo>
                      <a:pt x="9686" y="8514"/>
                    </a:lnTo>
                    <a:lnTo>
                      <a:pt x="9659" y="8391"/>
                    </a:lnTo>
                    <a:cubicBezTo>
                      <a:pt x="9638" y="8355"/>
                      <a:pt x="9618" y="8320"/>
                      <a:pt x="9597" y="8284"/>
                    </a:cubicBezTo>
                    <a:lnTo>
                      <a:pt x="9534" y="8233"/>
                    </a:lnTo>
                    <a:lnTo>
                      <a:pt x="9507" y="8182"/>
                    </a:lnTo>
                    <a:cubicBezTo>
                      <a:pt x="9486" y="8173"/>
                      <a:pt x="9465" y="8163"/>
                      <a:pt x="9444" y="8154"/>
                    </a:cubicBezTo>
                    <a:cubicBezTo>
                      <a:pt x="9435" y="8137"/>
                      <a:pt x="9427" y="8121"/>
                      <a:pt x="9418" y="8104"/>
                    </a:cubicBezTo>
                    <a:cubicBezTo>
                      <a:pt x="9424" y="8087"/>
                      <a:pt x="9429" y="8070"/>
                      <a:pt x="9435" y="8053"/>
                    </a:cubicBezTo>
                    <a:cubicBezTo>
                      <a:pt x="9423" y="8023"/>
                      <a:pt x="9412" y="7993"/>
                      <a:pt x="9400" y="7963"/>
                    </a:cubicBezTo>
                    <a:lnTo>
                      <a:pt x="9444" y="7907"/>
                    </a:lnTo>
                    <a:cubicBezTo>
                      <a:pt x="9450" y="7884"/>
                      <a:pt x="9456" y="7862"/>
                      <a:pt x="9462" y="7839"/>
                    </a:cubicBezTo>
                    <a:lnTo>
                      <a:pt x="9444" y="7755"/>
                    </a:lnTo>
                    <a:cubicBezTo>
                      <a:pt x="9459" y="7732"/>
                      <a:pt x="9474" y="7710"/>
                      <a:pt x="9489" y="7687"/>
                    </a:cubicBezTo>
                    <a:cubicBezTo>
                      <a:pt x="9486" y="7676"/>
                      <a:pt x="9483" y="7664"/>
                      <a:pt x="9480" y="7653"/>
                    </a:cubicBezTo>
                    <a:cubicBezTo>
                      <a:pt x="9495" y="7636"/>
                      <a:pt x="9510" y="7620"/>
                      <a:pt x="9525" y="7603"/>
                    </a:cubicBezTo>
                    <a:cubicBezTo>
                      <a:pt x="9522" y="7579"/>
                      <a:pt x="9519" y="7554"/>
                      <a:pt x="9516" y="7530"/>
                    </a:cubicBezTo>
                    <a:cubicBezTo>
                      <a:pt x="9534" y="7494"/>
                      <a:pt x="9552" y="7459"/>
                      <a:pt x="9570" y="7423"/>
                    </a:cubicBezTo>
                    <a:cubicBezTo>
                      <a:pt x="9579" y="7410"/>
                      <a:pt x="9588" y="7396"/>
                      <a:pt x="9597" y="7383"/>
                    </a:cubicBezTo>
                    <a:cubicBezTo>
                      <a:pt x="9582" y="7349"/>
                      <a:pt x="9567" y="7316"/>
                      <a:pt x="9552" y="7282"/>
                    </a:cubicBezTo>
                    <a:lnTo>
                      <a:pt x="9561" y="7243"/>
                    </a:lnTo>
                    <a:cubicBezTo>
                      <a:pt x="9552" y="7233"/>
                      <a:pt x="9543" y="7224"/>
                      <a:pt x="9534" y="7214"/>
                    </a:cubicBezTo>
                    <a:lnTo>
                      <a:pt x="9480" y="7181"/>
                    </a:lnTo>
                    <a:cubicBezTo>
                      <a:pt x="9477" y="7170"/>
                      <a:pt x="9474" y="7158"/>
                      <a:pt x="9471" y="7147"/>
                    </a:cubicBezTo>
                    <a:cubicBezTo>
                      <a:pt x="9462" y="7143"/>
                      <a:pt x="9453" y="7140"/>
                      <a:pt x="9444" y="7136"/>
                    </a:cubicBezTo>
                    <a:cubicBezTo>
                      <a:pt x="9420" y="7117"/>
                      <a:pt x="9397" y="7098"/>
                      <a:pt x="9373" y="7079"/>
                    </a:cubicBezTo>
                    <a:lnTo>
                      <a:pt x="9346" y="7034"/>
                    </a:lnTo>
                    <a:lnTo>
                      <a:pt x="9355" y="7001"/>
                    </a:lnTo>
                    <a:lnTo>
                      <a:pt x="9355" y="6944"/>
                    </a:lnTo>
                    <a:cubicBezTo>
                      <a:pt x="9340" y="6922"/>
                      <a:pt x="9325" y="6899"/>
                      <a:pt x="9310" y="6877"/>
                    </a:cubicBezTo>
                    <a:cubicBezTo>
                      <a:pt x="9313" y="6856"/>
                      <a:pt x="9316" y="6836"/>
                      <a:pt x="9319" y="6815"/>
                    </a:cubicBezTo>
                    <a:lnTo>
                      <a:pt x="9292" y="6719"/>
                    </a:lnTo>
                    <a:cubicBezTo>
                      <a:pt x="9304" y="6702"/>
                      <a:pt x="9316" y="6686"/>
                      <a:pt x="9328" y="6669"/>
                    </a:cubicBezTo>
                    <a:cubicBezTo>
                      <a:pt x="9346" y="6659"/>
                      <a:pt x="9364" y="6650"/>
                      <a:pt x="9382" y="6640"/>
                    </a:cubicBezTo>
                    <a:lnTo>
                      <a:pt x="9400" y="6607"/>
                    </a:lnTo>
                    <a:cubicBezTo>
                      <a:pt x="9412" y="6584"/>
                      <a:pt x="9423" y="6562"/>
                      <a:pt x="9435" y="6539"/>
                    </a:cubicBezTo>
                    <a:cubicBezTo>
                      <a:pt x="9465" y="6502"/>
                      <a:pt x="9495" y="6464"/>
                      <a:pt x="9525" y="6427"/>
                    </a:cubicBezTo>
                    <a:lnTo>
                      <a:pt x="9543" y="6376"/>
                    </a:lnTo>
                    <a:cubicBezTo>
                      <a:pt x="9540" y="6355"/>
                      <a:pt x="9537" y="6335"/>
                      <a:pt x="9534" y="6314"/>
                    </a:cubicBezTo>
                    <a:lnTo>
                      <a:pt x="9552" y="6263"/>
                    </a:lnTo>
                    <a:lnTo>
                      <a:pt x="9561" y="6224"/>
                    </a:lnTo>
                    <a:cubicBezTo>
                      <a:pt x="9552" y="6198"/>
                      <a:pt x="9543" y="6171"/>
                      <a:pt x="9534" y="6145"/>
                    </a:cubicBezTo>
                    <a:cubicBezTo>
                      <a:pt x="9540" y="6134"/>
                      <a:pt x="9546" y="6122"/>
                      <a:pt x="9552" y="6111"/>
                    </a:cubicBezTo>
                    <a:cubicBezTo>
                      <a:pt x="9597" y="6089"/>
                      <a:pt x="9641" y="6066"/>
                      <a:pt x="9686" y="6044"/>
                    </a:cubicBezTo>
                    <a:lnTo>
                      <a:pt x="9776" y="6005"/>
                    </a:lnTo>
                    <a:cubicBezTo>
                      <a:pt x="9767" y="5995"/>
                      <a:pt x="9758" y="5986"/>
                      <a:pt x="9749" y="5976"/>
                    </a:cubicBezTo>
                    <a:cubicBezTo>
                      <a:pt x="9779" y="5972"/>
                      <a:pt x="9809" y="5969"/>
                      <a:pt x="9839" y="5965"/>
                    </a:cubicBezTo>
                    <a:cubicBezTo>
                      <a:pt x="9854" y="5961"/>
                      <a:pt x="9869" y="5958"/>
                      <a:pt x="9884" y="5954"/>
                    </a:cubicBezTo>
                    <a:lnTo>
                      <a:pt x="9928" y="5898"/>
                    </a:lnTo>
                    <a:cubicBezTo>
                      <a:pt x="9952" y="5892"/>
                      <a:pt x="9976" y="5887"/>
                      <a:pt x="10000" y="5881"/>
                    </a:cubicBezTo>
                    <a:cubicBezTo>
                      <a:pt x="9961" y="5853"/>
                      <a:pt x="9923" y="5824"/>
                      <a:pt x="9884" y="5796"/>
                    </a:cubicBezTo>
                    <a:lnTo>
                      <a:pt x="9704" y="5751"/>
                    </a:lnTo>
                    <a:lnTo>
                      <a:pt x="9704" y="5706"/>
                    </a:lnTo>
                    <a:cubicBezTo>
                      <a:pt x="9716" y="5699"/>
                      <a:pt x="9728" y="5691"/>
                      <a:pt x="9740" y="5684"/>
                    </a:cubicBezTo>
                    <a:lnTo>
                      <a:pt x="9758" y="5639"/>
                    </a:lnTo>
                    <a:cubicBezTo>
                      <a:pt x="9755" y="5630"/>
                      <a:pt x="9752" y="5620"/>
                      <a:pt x="9749" y="5611"/>
                    </a:cubicBezTo>
                    <a:cubicBezTo>
                      <a:pt x="9752" y="5600"/>
                      <a:pt x="9755" y="5588"/>
                      <a:pt x="9758" y="5577"/>
                    </a:cubicBezTo>
                    <a:cubicBezTo>
                      <a:pt x="9770" y="5568"/>
                      <a:pt x="9782" y="5558"/>
                      <a:pt x="9794" y="5549"/>
                    </a:cubicBezTo>
                    <a:cubicBezTo>
                      <a:pt x="9800" y="5541"/>
                      <a:pt x="9806" y="5534"/>
                      <a:pt x="9812" y="5526"/>
                    </a:cubicBezTo>
                    <a:cubicBezTo>
                      <a:pt x="9782" y="5507"/>
                      <a:pt x="9752" y="5489"/>
                      <a:pt x="9722" y="5470"/>
                    </a:cubicBezTo>
                    <a:lnTo>
                      <a:pt x="9731" y="5374"/>
                    </a:lnTo>
                    <a:cubicBezTo>
                      <a:pt x="9722" y="5363"/>
                      <a:pt x="9713" y="5351"/>
                      <a:pt x="9704" y="5340"/>
                    </a:cubicBezTo>
                    <a:lnTo>
                      <a:pt x="9642" y="5284"/>
                    </a:lnTo>
                    <a:cubicBezTo>
                      <a:pt x="9627" y="5277"/>
                      <a:pt x="9612" y="5269"/>
                      <a:pt x="9597" y="5262"/>
                    </a:cubicBezTo>
                    <a:lnTo>
                      <a:pt x="9516" y="5211"/>
                    </a:lnTo>
                    <a:cubicBezTo>
                      <a:pt x="9507" y="5200"/>
                      <a:pt x="9498" y="5188"/>
                      <a:pt x="9489" y="5177"/>
                    </a:cubicBezTo>
                    <a:cubicBezTo>
                      <a:pt x="9480" y="5156"/>
                      <a:pt x="9471" y="5136"/>
                      <a:pt x="9462" y="5115"/>
                    </a:cubicBezTo>
                    <a:cubicBezTo>
                      <a:pt x="9450" y="5102"/>
                      <a:pt x="9439" y="5089"/>
                      <a:pt x="9427" y="5076"/>
                    </a:cubicBezTo>
                    <a:cubicBezTo>
                      <a:pt x="9439" y="5067"/>
                      <a:pt x="9450" y="5057"/>
                      <a:pt x="9462" y="5048"/>
                    </a:cubicBezTo>
                    <a:cubicBezTo>
                      <a:pt x="9450" y="5031"/>
                      <a:pt x="9439" y="5014"/>
                      <a:pt x="9427" y="4997"/>
                    </a:cubicBezTo>
                    <a:cubicBezTo>
                      <a:pt x="9412" y="4975"/>
                      <a:pt x="9397" y="4952"/>
                      <a:pt x="9382" y="4930"/>
                    </a:cubicBezTo>
                    <a:lnTo>
                      <a:pt x="9382" y="4873"/>
                    </a:lnTo>
                    <a:lnTo>
                      <a:pt x="9337" y="4828"/>
                    </a:lnTo>
                    <a:lnTo>
                      <a:pt x="9373" y="4789"/>
                    </a:lnTo>
                    <a:cubicBezTo>
                      <a:pt x="9361" y="4778"/>
                      <a:pt x="9349" y="4766"/>
                      <a:pt x="9337" y="4755"/>
                    </a:cubicBezTo>
                    <a:lnTo>
                      <a:pt x="9256" y="4716"/>
                    </a:lnTo>
                    <a:cubicBezTo>
                      <a:pt x="9265" y="4693"/>
                      <a:pt x="9274" y="4671"/>
                      <a:pt x="9283" y="4648"/>
                    </a:cubicBezTo>
                    <a:cubicBezTo>
                      <a:pt x="9265" y="4642"/>
                      <a:pt x="9247" y="4637"/>
                      <a:pt x="9229" y="4631"/>
                    </a:cubicBezTo>
                    <a:cubicBezTo>
                      <a:pt x="9208" y="4558"/>
                      <a:pt x="9188" y="4485"/>
                      <a:pt x="9167" y="4412"/>
                    </a:cubicBezTo>
                    <a:lnTo>
                      <a:pt x="9041" y="3877"/>
                    </a:lnTo>
                    <a:cubicBezTo>
                      <a:pt x="9008" y="3750"/>
                      <a:pt x="8976" y="3622"/>
                      <a:pt x="8943" y="3495"/>
                    </a:cubicBezTo>
                    <a:cubicBezTo>
                      <a:pt x="8934" y="3467"/>
                      <a:pt x="8925" y="3438"/>
                      <a:pt x="8916" y="3410"/>
                    </a:cubicBezTo>
                    <a:cubicBezTo>
                      <a:pt x="8910" y="3363"/>
                      <a:pt x="8904" y="3317"/>
                      <a:pt x="8898" y="3270"/>
                    </a:cubicBezTo>
                    <a:cubicBezTo>
                      <a:pt x="8865" y="3125"/>
                      <a:pt x="8832" y="2981"/>
                      <a:pt x="8799" y="2836"/>
                    </a:cubicBezTo>
                    <a:cubicBezTo>
                      <a:pt x="8787" y="2810"/>
                      <a:pt x="8775" y="2783"/>
                      <a:pt x="8763" y="2757"/>
                    </a:cubicBezTo>
                    <a:cubicBezTo>
                      <a:pt x="8754" y="2695"/>
                      <a:pt x="8746" y="2634"/>
                      <a:pt x="8737" y="2572"/>
                    </a:cubicBezTo>
                    <a:lnTo>
                      <a:pt x="8710" y="2470"/>
                    </a:lnTo>
                    <a:cubicBezTo>
                      <a:pt x="8692" y="2389"/>
                      <a:pt x="8674" y="2309"/>
                      <a:pt x="8656" y="2228"/>
                    </a:cubicBezTo>
                    <a:cubicBezTo>
                      <a:pt x="8635" y="2161"/>
                      <a:pt x="8614" y="2093"/>
                      <a:pt x="8593" y="2026"/>
                    </a:cubicBezTo>
                    <a:cubicBezTo>
                      <a:pt x="8542" y="1825"/>
                      <a:pt x="8492" y="1625"/>
                      <a:pt x="8441" y="1424"/>
                    </a:cubicBezTo>
                    <a:lnTo>
                      <a:pt x="8423" y="1328"/>
                    </a:lnTo>
                    <a:lnTo>
                      <a:pt x="8333" y="1007"/>
                    </a:lnTo>
                    <a:cubicBezTo>
                      <a:pt x="8303" y="870"/>
                      <a:pt x="8274" y="734"/>
                      <a:pt x="8244" y="597"/>
                    </a:cubicBezTo>
                    <a:cubicBezTo>
                      <a:pt x="8215" y="455"/>
                      <a:pt x="8187" y="312"/>
                      <a:pt x="8158" y="170"/>
                    </a:cubicBezTo>
                    <a:lnTo>
                      <a:pt x="7679" y="163"/>
                    </a:lnTo>
                    <a:lnTo>
                      <a:pt x="3869" y="135"/>
                    </a:lnTo>
                    <a:lnTo>
                      <a:pt x="1183" y="0"/>
                    </a:lnTo>
                    <a:cubicBezTo>
                      <a:pt x="1207" y="41"/>
                      <a:pt x="1230" y="83"/>
                      <a:pt x="1254" y="124"/>
                    </a:cubicBezTo>
                    <a:cubicBezTo>
                      <a:pt x="1278" y="146"/>
                      <a:pt x="1302" y="169"/>
                      <a:pt x="1326" y="191"/>
                    </a:cubicBezTo>
                    <a:lnTo>
                      <a:pt x="1434" y="231"/>
                    </a:lnTo>
                    <a:cubicBezTo>
                      <a:pt x="1419" y="300"/>
                      <a:pt x="1404" y="370"/>
                      <a:pt x="1389" y="439"/>
                    </a:cubicBezTo>
                    <a:lnTo>
                      <a:pt x="1290" y="799"/>
                    </a:lnTo>
                    <a:lnTo>
                      <a:pt x="1263" y="985"/>
                    </a:lnTo>
                    <a:cubicBezTo>
                      <a:pt x="1242" y="1058"/>
                      <a:pt x="1222" y="1131"/>
                      <a:pt x="1201" y="1204"/>
                    </a:cubicBezTo>
                    <a:lnTo>
                      <a:pt x="1165" y="1351"/>
                    </a:lnTo>
                    <a:lnTo>
                      <a:pt x="1129" y="1531"/>
                    </a:lnTo>
                    <a:cubicBezTo>
                      <a:pt x="1084" y="1722"/>
                      <a:pt x="1040" y="1914"/>
                      <a:pt x="995" y="2105"/>
                    </a:cubicBezTo>
                    <a:cubicBezTo>
                      <a:pt x="968" y="2219"/>
                      <a:pt x="941" y="2334"/>
                      <a:pt x="914" y="2448"/>
                    </a:cubicBezTo>
                    <a:lnTo>
                      <a:pt x="878" y="2628"/>
                    </a:lnTo>
                    <a:lnTo>
                      <a:pt x="806" y="2904"/>
                    </a:lnTo>
                    <a:cubicBezTo>
                      <a:pt x="800" y="2930"/>
                      <a:pt x="795" y="2957"/>
                      <a:pt x="789" y="2983"/>
                    </a:cubicBezTo>
                    <a:cubicBezTo>
                      <a:pt x="768" y="3082"/>
                      <a:pt x="747" y="3182"/>
                      <a:pt x="726" y="3281"/>
                    </a:cubicBezTo>
                    <a:lnTo>
                      <a:pt x="591" y="3849"/>
                    </a:lnTo>
                    <a:cubicBezTo>
                      <a:pt x="576" y="3930"/>
                      <a:pt x="562" y="4010"/>
                      <a:pt x="547" y="4091"/>
                    </a:cubicBezTo>
                    <a:cubicBezTo>
                      <a:pt x="514" y="4239"/>
                      <a:pt x="481" y="4388"/>
                      <a:pt x="448" y="4536"/>
                    </a:cubicBezTo>
                    <a:cubicBezTo>
                      <a:pt x="442" y="4558"/>
                      <a:pt x="436" y="4581"/>
                      <a:pt x="430" y="4603"/>
                    </a:cubicBezTo>
                    <a:cubicBezTo>
                      <a:pt x="394" y="4753"/>
                      <a:pt x="359" y="4903"/>
                      <a:pt x="323" y="5053"/>
                    </a:cubicBezTo>
                    <a:cubicBezTo>
                      <a:pt x="311" y="5104"/>
                      <a:pt x="299" y="5154"/>
                      <a:pt x="287" y="5205"/>
                    </a:cubicBezTo>
                    <a:cubicBezTo>
                      <a:pt x="257" y="5321"/>
                      <a:pt x="227" y="5438"/>
                      <a:pt x="197" y="5554"/>
                    </a:cubicBezTo>
                    <a:lnTo>
                      <a:pt x="152" y="5740"/>
                    </a:lnTo>
                    <a:cubicBezTo>
                      <a:pt x="122" y="5879"/>
                      <a:pt x="93" y="6017"/>
                      <a:pt x="63" y="6156"/>
                    </a:cubicBezTo>
                    <a:cubicBezTo>
                      <a:pt x="66" y="6194"/>
                      <a:pt x="69" y="6231"/>
                      <a:pt x="72" y="6269"/>
                    </a:cubicBezTo>
                    <a:cubicBezTo>
                      <a:pt x="51" y="6350"/>
                      <a:pt x="30" y="6430"/>
                      <a:pt x="9" y="6511"/>
                    </a:cubicBezTo>
                    <a:cubicBezTo>
                      <a:pt x="6" y="7168"/>
                      <a:pt x="3" y="7824"/>
                      <a:pt x="0" y="8481"/>
                    </a:cubicBezTo>
                    <a:lnTo>
                      <a:pt x="0" y="9645"/>
                    </a:lnTo>
                    <a:cubicBezTo>
                      <a:pt x="24" y="9636"/>
                      <a:pt x="48" y="9626"/>
                      <a:pt x="72" y="9617"/>
                    </a:cubicBezTo>
                    <a:cubicBezTo>
                      <a:pt x="90" y="9610"/>
                      <a:pt x="107" y="9602"/>
                      <a:pt x="125" y="9595"/>
                    </a:cubicBezTo>
                    <a:cubicBezTo>
                      <a:pt x="140" y="9597"/>
                      <a:pt x="155" y="9598"/>
                      <a:pt x="170" y="9600"/>
                    </a:cubicBezTo>
                    <a:cubicBezTo>
                      <a:pt x="194" y="9610"/>
                      <a:pt x="218" y="9619"/>
                      <a:pt x="242" y="9629"/>
                    </a:cubicBezTo>
                    <a:lnTo>
                      <a:pt x="242" y="9668"/>
                    </a:lnTo>
                    <a:cubicBezTo>
                      <a:pt x="260" y="9657"/>
                      <a:pt x="278" y="9645"/>
                      <a:pt x="296" y="9634"/>
                    </a:cubicBezTo>
                    <a:lnTo>
                      <a:pt x="439" y="9662"/>
                    </a:lnTo>
                    <a:cubicBezTo>
                      <a:pt x="472" y="9675"/>
                      <a:pt x="505" y="9689"/>
                      <a:pt x="538" y="9702"/>
                    </a:cubicBezTo>
                    <a:lnTo>
                      <a:pt x="600" y="9696"/>
                    </a:lnTo>
                    <a:lnTo>
                      <a:pt x="582" y="9792"/>
                    </a:lnTo>
                    <a:lnTo>
                      <a:pt x="690" y="9769"/>
                    </a:lnTo>
                    <a:cubicBezTo>
                      <a:pt x="684" y="9760"/>
                      <a:pt x="678" y="9750"/>
                      <a:pt x="672" y="9741"/>
                    </a:cubicBezTo>
                    <a:cubicBezTo>
                      <a:pt x="687" y="9747"/>
                      <a:pt x="702" y="9752"/>
                      <a:pt x="717" y="9758"/>
                    </a:cubicBezTo>
                    <a:cubicBezTo>
                      <a:pt x="726" y="9747"/>
                      <a:pt x="735" y="9735"/>
                      <a:pt x="744" y="9724"/>
                    </a:cubicBezTo>
                    <a:lnTo>
                      <a:pt x="833" y="9679"/>
                    </a:lnTo>
                    <a:cubicBezTo>
                      <a:pt x="836" y="9627"/>
                      <a:pt x="839" y="9574"/>
                      <a:pt x="842" y="9522"/>
                    </a:cubicBezTo>
                    <a:cubicBezTo>
                      <a:pt x="851" y="9509"/>
                      <a:pt x="860" y="9495"/>
                      <a:pt x="869" y="9482"/>
                    </a:cubicBezTo>
                    <a:lnTo>
                      <a:pt x="851" y="9398"/>
                    </a:lnTo>
                    <a:cubicBezTo>
                      <a:pt x="875" y="9375"/>
                      <a:pt x="899" y="9353"/>
                      <a:pt x="923" y="9330"/>
                    </a:cubicBezTo>
                    <a:cubicBezTo>
                      <a:pt x="920" y="9311"/>
                      <a:pt x="917" y="9293"/>
                      <a:pt x="914" y="9274"/>
                    </a:cubicBezTo>
                    <a:cubicBezTo>
                      <a:pt x="935" y="9263"/>
                      <a:pt x="956" y="9251"/>
                      <a:pt x="977" y="9240"/>
                    </a:cubicBezTo>
                    <a:cubicBezTo>
                      <a:pt x="986" y="9206"/>
                      <a:pt x="995" y="9173"/>
                      <a:pt x="1004" y="9139"/>
                    </a:cubicBezTo>
                    <a:lnTo>
                      <a:pt x="1004" y="9111"/>
                    </a:lnTo>
                    <a:cubicBezTo>
                      <a:pt x="1022" y="9113"/>
                      <a:pt x="1039" y="9114"/>
                      <a:pt x="1057" y="9116"/>
                    </a:cubicBezTo>
                    <a:lnTo>
                      <a:pt x="1111" y="9071"/>
                    </a:lnTo>
                    <a:lnTo>
                      <a:pt x="1147" y="9026"/>
                    </a:lnTo>
                    <a:cubicBezTo>
                      <a:pt x="1129" y="9022"/>
                      <a:pt x="1111" y="9019"/>
                      <a:pt x="1093" y="9015"/>
                    </a:cubicBezTo>
                    <a:lnTo>
                      <a:pt x="1111" y="8880"/>
                    </a:lnTo>
                    <a:cubicBezTo>
                      <a:pt x="1141" y="8871"/>
                      <a:pt x="1171" y="8861"/>
                      <a:pt x="1201" y="8852"/>
                    </a:cubicBezTo>
                    <a:cubicBezTo>
                      <a:pt x="1210" y="8861"/>
                      <a:pt x="1219" y="8871"/>
                      <a:pt x="1228" y="8880"/>
                    </a:cubicBezTo>
                    <a:cubicBezTo>
                      <a:pt x="1198" y="8903"/>
                      <a:pt x="1168" y="8925"/>
                      <a:pt x="1138" y="8948"/>
                    </a:cubicBezTo>
                    <a:lnTo>
                      <a:pt x="1174" y="8987"/>
                    </a:lnTo>
                    <a:lnTo>
                      <a:pt x="1174" y="9043"/>
                    </a:lnTo>
                    <a:cubicBezTo>
                      <a:pt x="1195" y="9026"/>
                      <a:pt x="1216" y="9010"/>
                      <a:pt x="1237" y="8993"/>
                    </a:cubicBezTo>
                    <a:cubicBezTo>
                      <a:pt x="1246" y="9014"/>
                      <a:pt x="1254" y="9034"/>
                      <a:pt x="1263" y="9055"/>
                    </a:cubicBezTo>
                    <a:cubicBezTo>
                      <a:pt x="1296" y="9064"/>
                      <a:pt x="1329" y="9074"/>
                      <a:pt x="1362" y="9083"/>
                    </a:cubicBezTo>
                    <a:cubicBezTo>
                      <a:pt x="1380" y="9120"/>
                      <a:pt x="1398" y="9158"/>
                      <a:pt x="1416" y="9195"/>
                    </a:cubicBezTo>
                    <a:lnTo>
                      <a:pt x="1398" y="9246"/>
                    </a:lnTo>
                    <a:lnTo>
                      <a:pt x="1443" y="9297"/>
                    </a:lnTo>
                    <a:cubicBezTo>
                      <a:pt x="1437" y="9314"/>
                      <a:pt x="1431" y="9330"/>
                      <a:pt x="1425" y="9347"/>
                    </a:cubicBezTo>
                    <a:cubicBezTo>
                      <a:pt x="1392" y="9386"/>
                      <a:pt x="1359" y="9426"/>
                      <a:pt x="1326" y="9465"/>
                    </a:cubicBezTo>
                    <a:cubicBezTo>
                      <a:pt x="1344" y="9471"/>
                      <a:pt x="1362" y="9476"/>
                      <a:pt x="1380" y="9482"/>
                    </a:cubicBezTo>
                    <a:lnTo>
                      <a:pt x="1398" y="9617"/>
                    </a:lnTo>
                    <a:lnTo>
                      <a:pt x="1550" y="9690"/>
                    </a:lnTo>
                    <a:lnTo>
                      <a:pt x="1595" y="9696"/>
                    </a:lnTo>
                    <a:lnTo>
                      <a:pt x="1568" y="9645"/>
                    </a:lnTo>
                    <a:lnTo>
                      <a:pt x="1613" y="9606"/>
                    </a:lnTo>
                    <a:cubicBezTo>
                      <a:pt x="1631" y="9629"/>
                      <a:pt x="1649" y="9651"/>
                      <a:pt x="1667" y="9674"/>
                    </a:cubicBezTo>
                    <a:lnTo>
                      <a:pt x="1595" y="9713"/>
                    </a:lnTo>
                    <a:cubicBezTo>
                      <a:pt x="1625" y="9737"/>
                      <a:pt x="1655" y="9762"/>
                      <a:pt x="1685" y="9786"/>
                    </a:cubicBezTo>
                    <a:lnTo>
                      <a:pt x="1783" y="9831"/>
                    </a:lnTo>
                    <a:cubicBezTo>
                      <a:pt x="1801" y="9850"/>
                      <a:pt x="1819" y="9868"/>
                      <a:pt x="1837" y="9887"/>
                    </a:cubicBezTo>
                    <a:lnTo>
                      <a:pt x="1774" y="9938"/>
                    </a:lnTo>
                    <a:cubicBezTo>
                      <a:pt x="1750" y="9944"/>
                      <a:pt x="1727" y="9949"/>
                      <a:pt x="1703" y="9955"/>
                    </a:cubicBezTo>
                    <a:cubicBezTo>
                      <a:pt x="1682" y="9951"/>
                      <a:pt x="1661" y="9948"/>
                      <a:pt x="1640" y="9944"/>
                    </a:cubicBezTo>
                    <a:lnTo>
                      <a:pt x="1461" y="9977"/>
                    </a:lnTo>
                    <a:cubicBezTo>
                      <a:pt x="1431" y="9973"/>
                      <a:pt x="1401" y="9970"/>
                      <a:pt x="1371" y="9966"/>
                    </a:cubicBezTo>
                    <a:lnTo>
                      <a:pt x="1308" y="9927"/>
                    </a:lnTo>
                    <a:lnTo>
                      <a:pt x="1219" y="9972"/>
                    </a:lnTo>
                    <a:lnTo>
                      <a:pt x="1039" y="9989"/>
                    </a:lnTo>
                    <a:lnTo>
                      <a:pt x="1022" y="9989"/>
                    </a:lnTo>
                    <a:lnTo>
                      <a:pt x="1022" y="9989"/>
                    </a:lnTo>
                    <a:lnTo>
                      <a:pt x="1022" y="9989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8" name="Freeform 12">
                <a:extLst>
                  <a:ext uri="{FF2B5EF4-FFF2-40B4-BE49-F238E27FC236}">
                    <a16:creationId xmlns:a16="http://schemas.microsoft.com/office/drawing/2014/main" id="{1FCA1BCC-5CAF-EC51-B1AE-0C5E03E4943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498359" y="2529947"/>
                <a:ext cx="1852612" cy="2876550"/>
              </a:xfrm>
              <a:custGeom>
                <a:avLst/>
                <a:gdLst>
                  <a:gd name="T0" fmla="*/ 987 w 1167"/>
                  <a:gd name="T1" fmla="*/ 1812 h 1812"/>
                  <a:gd name="T2" fmla="*/ 708 w 1167"/>
                  <a:gd name="T3" fmla="*/ 1743 h 1812"/>
                  <a:gd name="T4" fmla="*/ 860 w 1167"/>
                  <a:gd name="T5" fmla="*/ 1733 h 1812"/>
                  <a:gd name="T6" fmla="*/ 944 w 1167"/>
                  <a:gd name="T7" fmla="*/ 1755 h 1812"/>
                  <a:gd name="T8" fmla="*/ 991 w 1167"/>
                  <a:gd name="T9" fmla="*/ 1751 h 1812"/>
                  <a:gd name="T10" fmla="*/ 1042 w 1167"/>
                  <a:gd name="T11" fmla="*/ 928 h 1812"/>
                  <a:gd name="T12" fmla="*/ 1108 w 1167"/>
                  <a:gd name="T13" fmla="*/ 464 h 1812"/>
                  <a:gd name="T14" fmla="*/ 1154 w 1167"/>
                  <a:gd name="T15" fmla="*/ 63 h 1812"/>
                  <a:gd name="T16" fmla="*/ 524 w 1167"/>
                  <a:gd name="T17" fmla="*/ 38 h 1812"/>
                  <a:gd name="T18" fmla="*/ 454 w 1167"/>
                  <a:gd name="T19" fmla="*/ 40 h 1812"/>
                  <a:gd name="T20" fmla="*/ 444 w 1167"/>
                  <a:gd name="T21" fmla="*/ 80 h 1812"/>
                  <a:gd name="T22" fmla="*/ 435 w 1167"/>
                  <a:gd name="T23" fmla="*/ 108 h 1812"/>
                  <a:gd name="T24" fmla="*/ 426 w 1167"/>
                  <a:gd name="T25" fmla="*/ 108 h 1812"/>
                  <a:gd name="T26" fmla="*/ 409 w 1167"/>
                  <a:gd name="T27" fmla="*/ 181 h 1812"/>
                  <a:gd name="T28" fmla="*/ 379 w 1167"/>
                  <a:gd name="T29" fmla="*/ 249 h 1812"/>
                  <a:gd name="T30" fmla="*/ 345 w 1167"/>
                  <a:gd name="T31" fmla="*/ 254 h 1812"/>
                  <a:gd name="T32" fmla="*/ 303 w 1167"/>
                  <a:gd name="T33" fmla="*/ 284 h 1812"/>
                  <a:gd name="T34" fmla="*/ 300 w 1167"/>
                  <a:gd name="T35" fmla="*/ 297 h 1812"/>
                  <a:gd name="T36" fmla="*/ 278 w 1167"/>
                  <a:gd name="T37" fmla="*/ 352 h 1812"/>
                  <a:gd name="T38" fmla="*/ 244 w 1167"/>
                  <a:gd name="T39" fmla="*/ 370 h 1812"/>
                  <a:gd name="T40" fmla="*/ 271 w 1167"/>
                  <a:gd name="T41" fmla="*/ 440 h 1812"/>
                  <a:gd name="T42" fmla="*/ 237 w 1167"/>
                  <a:gd name="T43" fmla="*/ 464 h 1812"/>
                  <a:gd name="T44" fmla="*/ 222 w 1167"/>
                  <a:gd name="T45" fmla="*/ 470 h 1812"/>
                  <a:gd name="T46" fmla="*/ 225 w 1167"/>
                  <a:gd name="T47" fmla="*/ 499 h 1812"/>
                  <a:gd name="T48" fmla="*/ 189 w 1167"/>
                  <a:gd name="T49" fmla="*/ 557 h 1812"/>
                  <a:gd name="T50" fmla="*/ 222 w 1167"/>
                  <a:gd name="T51" fmla="*/ 564 h 1812"/>
                  <a:gd name="T52" fmla="*/ 230 w 1167"/>
                  <a:gd name="T53" fmla="*/ 565 h 1812"/>
                  <a:gd name="T54" fmla="*/ 217 w 1167"/>
                  <a:gd name="T55" fmla="*/ 625 h 1812"/>
                  <a:gd name="T56" fmla="*/ 226 w 1167"/>
                  <a:gd name="T57" fmla="*/ 674 h 1812"/>
                  <a:gd name="T58" fmla="*/ 213 w 1167"/>
                  <a:gd name="T59" fmla="*/ 705 h 1812"/>
                  <a:gd name="T60" fmla="*/ 195 w 1167"/>
                  <a:gd name="T61" fmla="*/ 762 h 1812"/>
                  <a:gd name="T62" fmla="*/ 217 w 1167"/>
                  <a:gd name="T63" fmla="*/ 779 h 1812"/>
                  <a:gd name="T64" fmla="*/ 219 w 1167"/>
                  <a:gd name="T65" fmla="*/ 839 h 1812"/>
                  <a:gd name="T66" fmla="*/ 229 w 1167"/>
                  <a:gd name="T67" fmla="*/ 860 h 1812"/>
                  <a:gd name="T68" fmla="*/ 232 w 1167"/>
                  <a:gd name="T69" fmla="*/ 919 h 1812"/>
                  <a:gd name="T70" fmla="*/ 223 w 1167"/>
                  <a:gd name="T71" fmla="*/ 938 h 1812"/>
                  <a:gd name="T72" fmla="*/ 268 w 1167"/>
                  <a:gd name="T73" fmla="*/ 962 h 1812"/>
                  <a:gd name="T74" fmla="*/ 235 w 1167"/>
                  <a:gd name="T75" fmla="*/ 1009 h 1812"/>
                  <a:gd name="T76" fmla="*/ 195 w 1167"/>
                  <a:gd name="T77" fmla="*/ 1020 h 1812"/>
                  <a:gd name="T78" fmla="*/ 209 w 1167"/>
                  <a:gd name="T79" fmla="*/ 1035 h 1812"/>
                  <a:gd name="T80" fmla="*/ 184 w 1167"/>
                  <a:gd name="T81" fmla="*/ 1067 h 1812"/>
                  <a:gd name="T82" fmla="*/ 163 w 1167"/>
                  <a:gd name="T83" fmla="*/ 1124 h 1812"/>
                  <a:gd name="T84" fmla="*/ 110 w 1167"/>
                  <a:gd name="T85" fmla="*/ 1159 h 1812"/>
                  <a:gd name="T86" fmla="*/ 92 w 1167"/>
                  <a:gd name="T87" fmla="*/ 1220 h 1812"/>
                  <a:gd name="T88" fmla="*/ 66 w 1167"/>
                  <a:gd name="T89" fmla="*/ 1241 h 1812"/>
                  <a:gd name="T90" fmla="*/ 52 w 1167"/>
                  <a:gd name="T91" fmla="*/ 1322 h 1812"/>
                  <a:gd name="T92" fmla="*/ 42 w 1167"/>
                  <a:gd name="T93" fmla="*/ 1336 h 1812"/>
                  <a:gd name="T94" fmla="*/ 3 w 1167"/>
                  <a:gd name="T95" fmla="*/ 1404 h 1812"/>
                  <a:gd name="T96" fmla="*/ 594 w 1167"/>
                  <a:gd name="T97" fmla="*/ 1503 h 1812"/>
                  <a:gd name="T98" fmla="*/ 570 w 1167"/>
                  <a:gd name="T99" fmla="*/ 1565 h 1812"/>
                  <a:gd name="T100" fmla="*/ 559 w 1167"/>
                  <a:gd name="T101" fmla="*/ 1632 h 1812"/>
                  <a:gd name="T102" fmla="*/ 591 w 1167"/>
                  <a:gd name="T103" fmla="*/ 1687 h 1812"/>
                  <a:gd name="T104" fmla="*/ 609 w 1167"/>
                  <a:gd name="T105" fmla="*/ 1757 h 1812"/>
                  <a:gd name="T106" fmla="*/ 664 w 1167"/>
                  <a:gd name="T107" fmla="*/ 1797 h 1812"/>
                  <a:gd name="T108" fmla="*/ 767 w 1167"/>
                  <a:gd name="T109" fmla="*/ 1787 h 1812"/>
                  <a:gd name="T110" fmla="*/ 825 w 1167"/>
                  <a:gd name="T111" fmla="*/ 1800 h 1812"/>
                  <a:gd name="T112" fmla="*/ 937 w 1167"/>
                  <a:gd name="T113" fmla="*/ 1800 h 1812"/>
                  <a:gd name="T114" fmla="*/ 937 w 1167"/>
                  <a:gd name="T115" fmla="*/ 1800 h 18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67" h="1812">
                    <a:moveTo>
                      <a:pt x="987" y="1812"/>
                    </a:moveTo>
                    <a:lnTo>
                      <a:pt x="993" y="1809"/>
                    </a:lnTo>
                    <a:lnTo>
                      <a:pt x="984" y="1806"/>
                    </a:lnTo>
                    <a:lnTo>
                      <a:pt x="964" y="1799"/>
                    </a:lnTo>
                    <a:lnTo>
                      <a:pt x="971" y="1807"/>
                    </a:lnTo>
                    <a:lnTo>
                      <a:pt x="982" y="1809"/>
                    </a:lnTo>
                    <a:lnTo>
                      <a:pt x="987" y="1812"/>
                    </a:lnTo>
                    <a:lnTo>
                      <a:pt x="987" y="1812"/>
                    </a:lnTo>
                    <a:lnTo>
                      <a:pt x="987" y="1812"/>
                    </a:lnTo>
                    <a:close/>
                    <a:moveTo>
                      <a:pt x="663" y="1801"/>
                    </a:moveTo>
                    <a:lnTo>
                      <a:pt x="669" y="1798"/>
                    </a:lnTo>
                    <a:lnTo>
                      <a:pt x="679" y="1782"/>
                    </a:lnTo>
                    <a:lnTo>
                      <a:pt x="679" y="1775"/>
                    </a:lnTo>
                    <a:lnTo>
                      <a:pt x="690" y="1771"/>
                    </a:lnTo>
                    <a:lnTo>
                      <a:pt x="696" y="1763"/>
                    </a:lnTo>
                    <a:lnTo>
                      <a:pt x="708" y="1758"/>
                    </a:lnTo>
                    <a:lnTo>
                      <a:pt x="710" y="1752"/>
                    </a:lnTo>
                    <a:lnTo>
                      <a:pt x="708" y="1743"/>
                    </a:lnTo>
                    <a:lnTo>
                      <a:pt x="694" y="1741"/>
                    </a:lnTo>
                    <a:lnTo>
                      <a:pt x="701" y="1733"/>
                    </a:lnTo>
                    <a:lnTo>
                      <a:pt x="713" y="1731"/>
                    </a:lnTo>
                    <a:lnTo>
                      <a:pt x="727" y="1740"/>
                    </a:lnTo>
                    <a:lnTo>
                      <a:pt x="724" y="1747"/>
                    </a:lnTo>
                    <a:lnTo>
                      <a:pt x="721" y="1759"/>
                    </a:lnTo>
                    <a:lnTo>
                      <a:pt x="795" y="1736"/>
                    </a:lnTo>
                    <a:lnTo>
                      <a:pt x="833" y="1732"/>
                    </a:lnTo>
                    <a:lnTo>
                      <a:pt x="860" y="1733"/>
                    </a:lnTo>
                    <a:lnTo>
                      <a:pt x="859" y="1727"/>
                    </a:lnTo>
                    <a:lnTo>
                      <a:pt x="854" y="1724"/>
                    </a:lnTo>
                    <a:lnTo>
                      <a:pt x="869" y="1727"/>
                    </a:lnTo>
                    <a:lnTo>
                      <a:pt x="895" y="1753"/>
                    </a:lnTo>
                    <a:lnTo>
                      <a:pt x="908" y="1753"/>
                    </a:lnTo>
                    <a:lnTo>
                      <a:pt x="923" y="1747"/>
                    </a:lnTo>
                    <a:lnTo>
                      <a:pt x="937" y="1742"/>
                    </a:lnTo>
                    <a:lnTo>
                      <a:pt x="943" y="1747"/>
                    </a:lnTo>
                    <a:lnTo>
                      <a:pt x="944" y="1755"/>
                    </a:lnTo>
                    <a:lnTo>
                      <a:pt x="947" y="1761"/>
                    </a:lnTo>
                    <a:lnTo>
                      <a:pt x="953" y="1761"/>
                    </a:lnTo>
                    <a:lnTo>
                      <a:pt x="951" y="1757"/>
                    </a:lnTo>
                    <a:lnTo>
                      <a:pt x="958" y="1755"/>
                    </a:lnTo>
                    <a:lnTo>
                      <a:pt x="969" y="1759"/>
                    </a:lnTo>
                    <a:lnTo>
                      <a:pt x="971" y="1765"/>
                    </a:lnTo>
                    <a:lnTo>
                      <a:pt x="985" y="1765"/>
                    </a:lnTo>
                    <a:lnTo>
                      <a:pt x="991" y="1758"/>
                    </a:lnTo>
                    <a:lnTo>
                      <a:pt x="991" y="1751"/>
                    </a:lnTo>
                    <a:lnTo>
                      <a:pt x="1005" y="1758"/>
                    </a:lnTo>
                    <a:lnTo>
                      <a:pt x="1006" y="1536"/>
                    </a:lnTo>
                    <a:lnTo>
                      <a:pt x="1007" y="1186"/>
                    </a:lnTo>
                    <a:lnTo>
                      <a:pt x="1014" y="1143"/>
                    </a:lnTo>
                    <a:lnTo>
                      <a:pt x="1013" y="1123"/>
                    </a:lnTo>
                    <a:lnTo>
                      <a:pt x="1023" y="1049"/>
                    </a:lnTo>
                    <a:lnTo>
                      <a:pt x="1028" y="1016"/>
                    </a:lnTo>
                    <a:lnTo>
                      <a:pt x="1038" y="954"/>
                    </a:lnTo>
                    <a:lnTo>
                      <a:pt x="1042" y="928"/>
                    </a:lnTo>
                    <a:lnTo>
                      <a:pt x="1055" y="847"/>
                    </a:lnTo>
                    <a:lnTo>
                      <a:pt x="1056" y="835"/>
                    </a:lnTo>
                    <a:lnTo>
                      <a:pt x="1067" y="757"/>
                    </a:lnTo>
                    <a:lnTo>
                      <a:pt x="1072" y="713"/>
                    </a:lnTo>
                    <a:lnTo>
                      <a:pt x="1087" y="612"/>
                    </a:lnTo>
                    <a:lnTo>
                      <a:pt x="1094" y="559"/>
                    </a:lnTo>
                    <a:lnTo>
                      <a:pt x="1097" y="545"/>
                    </a:lnTo>
                    <a:lnTo>
                      <a:pt x="1104" y="496"/>
                    </a:lnTo>
                    <a:lnTo>
                      <a:pt x="1108" y="464"/>
                    </a:lnTo>
                    <a:lnTo>
                      <a:pt x="1116" y="408"/>
                    </a:lnTo>
                    <a:lnTo>
                      <a:pt x="1132" y="301"/>
                    </a:lnTo>
                    <a:lnTo>
                      <a:pt x="1136" y="269"/>
                    </a:lnTo>
                    <a:lnTo>
                      <a:pt x="1140" y="243"/>
                    </a:lnTo>
                    <a:lnTo>
                      <a:pt x="1147" y="204"/>
                    </a:lnTo>
                    <a:lnTo>
                      <a:pt x="1151" y="171"/>
                    </a:lnTo>
                    <a:lnTo>
                      <a:pt x="1161" y="107"/>
                    </a:lnTo>
                    <a:lnTo>
                      <a:pt x="1167" y="72"/>
                    </a:lnTo>
                    <a:lnTo>
                      <a:pt x="1154" y="63"/>
                    </a:lnTo>
                    <a:lnTo>
                      <a:pt x="1146" y="51"/>
                    </a:lnTo>
                    <a:lnTo>
                      <a:pt x="1138" y="34"/>
                    </a:lnTo>
                    <a:lnTo>
                      <a:pt x="1020" y="29"/>
                    </a:lnTo>
                    <a:lnTo>
                      <a:pt x="600" y="5"/>
                    </a:lnTo>
                    <a:lnTo>
                      <a:pt x="505" y="0"/>
                    </a:lnTo>
                    <a:lnTo>
                      <a:pt x="510" y="7"/>
                    </a:lnTo>
                    <a:lnTo>
                      <a:pt x="520" y="16"/>
                    </a:lnTo>
                    <a:lnTo>
                      <a:pt x="525" y="27"/>
                    </a:lnTo>
                    <a:lnTo>
                      <a:pt x="524" y="38"/>
                    </a:lnTo>
                    <a:lnTo>
                      <a:pt x="504" y="49"/>
                    </a:lnTo>
                    <a:lnTo>
                      <a:pt x="503" y="57"/>
                    </a:lnTo>
                    <a:lnTo>
                      <a:pt x="493" y="52"/>
                    </a:lnTo>
                    <a:lnTo>
                      <a:pt x="487" y="53"/>
                    </a:lnTo>
                    <a:lnTo>
                      <a:pt x="474" y="60"/>
                    </a:lnTo>
                    <a:lnTo>
                      <a:pt x="468" y="59"/>
                    </a:lnTo>
                    <a:lnTo>
                      <a:pt x="467" y="49"/>
                    </a:lnTo>
                    <a:lnTo>
                      <a:pt x="463" y="39"/>
                    </a:lnTo>
                    <a:lnTo>
                      <a:pt x="454" y="40"/>
                    </a:lnTo>
                    <a:lnTo>
                      <a:pt x="457" y="58"/>
                    </a:lnTo>
                    <a:lnTo>
                      <a:pt x="459" y="65"/>
                    </a:lnTo>
                    <a:lnTo>
                      <a:pt x="454" y="69"/>
                    </a:lnTo>
                    <a:lnTo>
                      <a:pt x="459" y="87"/>
                    </a:lnTo>
                    <a:lnTo>
                      <a:pt x="454" y="96"/>
                    </a:lnTo>
                    <a:lnTo>
                      <a:pt x="447" y="97"/>
                    </a:lnTo>
                    <a:lnTo>
                      <a:pt x="437" y="95"/>
                    </a:lnTo>
                    <a:lnTo>
                      <a:pt x="436" y="89"/>
                    </a:lnTo>
                    <a:lnTo>
                      <a:pt x="444" y="80"/>
                    </a:lnTo>
                    <a:lnTo>
                      <a:pt x="442" y="71"/>
                    </a:lnTo>
                    <a:lnTo>
                      <a:pt x="437" y="70"/>
                    </a:lnTo>
                    <a:lnTo>
                      <a:pt x="431" y="77"/>
                    </a:lnTo>
                    <a:lnTo>
                      <a:pt x="434" y="86"/>
                    </a:lnTo>
                    <a:lnTo>
                      <a:pt x="432" y="93"/>
                    </a:lnTo>
                    <a:lnTo>
                      <a:pt x="425" y="92"/>
                    </a:lnTo>
                    <a:lnTo>
                      <a:pt x="423" y="98"/>
                    </a:lnTo>
                    <a:lnTo>
                      <a:pt x="429" y="106"/>
                    </a:lnTo>
                    <a:lnTo>
                      <a:pt x="435" y="108"/>
                    </a:lnTo>
                    <a:lnTo>
                      <a:pt x="448" y="108"/>
                    </a:lnTo>
                    <a:lnTo>
                      <a:pt x="454" y="113"/>
                    </a:lnTo>
                    <a:lnTo>
                      <a:pt x="446" y="124"/>
                    </a:lnTo>
                    <a:lnTo>
                      <a:pt x="439" y="130"/>
                    </a:lnTo>
                    <a:lnTo>
                      <a:pt x="433" y="134"/>
                    </a:lnTo>
                    <a:lnTo>
                      <a:pt x="426" y="130"/>
                    </a:lnTo>
                    <a:lnTo>
                      <a:pt x="427" y="119"/>
                    </a:lnTo>
                    <a:lnTo>
                      <a:pt x="431" y="113"/>
                    </a:lnTo>
                    <a:lnTo>
                      <a:pt x="426" y="108"/>
                    </a:lnTo>
                    <a:lnTo>
                      <a:pt x="420" y="109"/>
                    </a:lnTo>
                    <a:lnTo>
                      <a:pt x="415" y="116"/>
                    </a:lnTo>
                    <a:lnTo>
                      <a:pt x="415" y="130"/>
                    </a:lnTo>
                    <a:lnTo>
                      <a:pt x="416" y="140"/>
                    </a:lnTo>
                    <a:lnTo>
                      <a:pt x="420" y="149"/>
                    </a:lnTo>
                    <a:lnTo>
                      <a:pt x="425" y="167"/>
                    </a:lnTo>
                    <a:lnTo>
                      <a:pt x="420" y="170"/>
                    </a:lnTo>
                    <a:lnTo>
                      <a:pt x="414" y="178"/>
                    </a:lnTo>
                    <a:lnTo>
                      <a:pt x="409" y="181"/>
                    </a:lnTo>
                    <a:lnTo>
                      <a:pt x="411" y="197"/>
                    </a:lnTo>
                    <a:lnTo>
                      <a:pt x="415" y="203"/>
                    </a:lnTo>
                    <a:lnTo>
                      <a:pt x="415" y="209"/>
                    </a:lnTo>
                    <a:lnTo>
                      <a:pt x="410" y="215"/>
                    </a:lnTo>
                    <a:lnTo>
                      <a:pt x="400" y="219"/>
                    </a:lnTo>
                    <a:lnTo>
                      <a:pt x="387" y="224"/>
                    </a:lnTo>
                    <a:lnTo>
                      <a:pt x="385" y="234"/>
                    </a:lnTo>
                    <a:lnTo>
                      <a:pt x="385" y="244"/>
                    </a:lnTo>
                    <a:lnTo>
                      <a:pt x="379" y="249"/>
                    </a:lnTo>
                    <a:lnTo>
                      <a:pt x="375" y="242"/>
                    </a:lnTo>
                    <a:lnTo>
                      <a:pt x="380" y="233"/>
                    </a:lnTo>
                    <a:lnTo>
                      <a:pt x="366" y="229"/>
                    </a:lnTo>
                    <a:lnTo>
                      <a:pt x="356" y="226"/>
                    </a:lnTo>
                    <a:lnTo>
                      <a:pt x="353" y="231"/>
                    </a:lnTo>
                    <a:lnTo>
                      <a:pt x="359" y="240"/>
                    </a:lnTo>
                    <a:lnTo>
                      <a:pt x="357" y="256"/>
                    </a:lnTo>
                    <a:lnTo>
                      <a:pt x="349" y="258"/>
                    </a:lnTo>
                    <a:lnTo>
                      <a:pt x="345" y="254"/>
                    </a:lnTo>
                    <a:lnTo>
                      <a:pt x="336" y="255"/>
                    </a:lnTo>
                    <a:lnTo>
                      <a:pt x="332" y="261"/>
                    </a:lnTo>
                    <a:lnTo>
                      <a:pt x="329" y="279"/>
                    </a:lnTo>
                    <a:lnTo>
                      <a:pt x="323" y="281"/>
                    </a:lnTo>
                    <a:lnTo>
                      <a:pt x="314" y="278"/>
                    </a:lnTo>
                    <a:lnTo>
                      <a:pt x="310" y="272"/>
                    </a:lnTo>
                    <a:lnTo>
                      <a:pt x="300" y="269"/>
                    </a:lnTo>
                    <a:lnTo>
                      <a:pt x="300" y="279"/>
                    </a:lnTo>
                    <a:lnTo>
                      <a:pt x="303" y="284"/>
                    </a:lnTo>
                    <a:lnTo>
                      <a:pt x="307" y="289"/>
                    </a:lnTo>
                    <a:lnTo>
                      <a:pt x="313" y="292"/>
                    </a:lnTo>
                    <a:lnTo>
                      <a:pt x="322" y="291"/>
                    </a:lnTo>
                    <a:lnTo>
                      <a:pt x="332" y="292"/>
                    </a:lnTo>
                    <a:lnTo>
                      <a:pt x="337" y="301"/>
                    </a:lnTo>
                    <a:lnTo>
                      <a:pt x="329" y="310"/>
                    </a:lnTo>
                    <a:lnTo>
                      <a:pt x="319" y="308"/>
                    </a:lnTo>
                    <a:lnTo>
                      <a:pt x="306" y="298"/>
                    </a:lnTo>
                    <a:lnTo>
                      <a:pt x="300" y="297"/>
                    </a:lnTo>
                    <a:lnTo>
                      <a:pt x="293" y="298"/>
                    </a:lnTo>
                    <a:lnTo>
                      <a:pt x="291" y="305"/>
                    </a:lnTo>
                    <a:lnTo>
                      <a:pt x="297" y="320"/>
                    </a:lnTo>
                    <a:lnTo>
                      <a:pt x="301" y="327"/>
                    </a:lnTo>
                    <a:lnTo>
                      <a:pt x="313" y="325"/>
                    </a:lnTo>
                    <a:lnTo>
                      <a:pt x="312" y="337"/>
                    </a:lnTo>
                    <a:lnTo>
                      <a:pt x="309" y="346"/>
                    </a:lnTo>
                    <a:lnTo>
                      <a:pt x="298" y="348"/>
                    </a:lnTo>
                    <a:lnTo>
                      <a:pt x="278" y="352"/>
                    </a:lnTo>
                    <a:lnTo>
                      <a:pt x="281" y="357"/>
                    </a:lnTo>
                    <a:lnTo>
                      <a:pt x="283" y="363"/>
                    </a:lnTo>
                    <a:lnTo>
                      <a:pt x="283" y="371"/>
                    </a:lnTo>
                    <a:lnTo>
                      <a:pt x="273" y="368"/>
                    </a:lnTo>
                    <a:lnTo>
                      <a:pt x="268" y="357"/>
                    </a:lnTo>
                    <a:lnTo>
                      <a:pt x="262" y="360"/>
                    </a:lnTo>
                    <a:lnTo>
                      <a:pt x="256" y="361"/>
                    </a:lnTo>
                    <a:lnTo>
                      <a:pt x="249" y="363"/>
                    </a:lnTo>
                    <a:lnTo>
                      <a:pt x="244" y="370"/>
                    </a:lnTo>
                    <a:lnTo>
                      <a:pt x="248" y="373"/>
                    </a:lnTo>
                    <a:lnTo>
                      <a:pt x="263" y="375"/>
                    </a:lnTo>
                    <a:lnTo>
                      <a:pt x="267" y="381"/>
                    </a:lnTo>
                    <a:lnTo>
                      <a:pt x="266" y="388"/>
                    </a:lnTo>
                    <a:lnTo>
                      <a:pt x="250" y="404"/>
                    </a:lnTo>
                    <a:lnTo>
                      <a:pt x="251" y="412"/>
                    </a:lnTo>
                    <a:lnTo>
                      <a:pt x="265" y="429"/>
                    </a:lnTo>
                    <a:lnTo>
                      <a:pt x="270" y="434"/>
                    </a:lnTo>
                    <a:lnTo>
                      <a:pt x="271" y="440"/>
                    </a:lnTo>
                    <a:lnTo>
                      <a:pt x="265" y="445"/>
                    </a:lnTo>
                    <a:lnTo>
                      <a:pt x="253" y="438"/>
                    </a:lnTo>
                    <a:lnTo>
                      <a:pt x="239" y="439"/>
                    </a:lnTo>
                    <a:lnTo>
                      <a:pt x="232" y="435"/>
                    </a:lnTo>
                    <a:lnTo>
                      <a:pt x="226" y="436"/>
                    </a:lnTo>
                    <a:lnTo>
                      <a:pt x="224" y="442"/>
                    </a:lnTo>
                    <a:lnTo>
                      <a:pt x="225" y="459"/>
                    </a:lnTo>
                    <a:lnTo>
                      <a:pt x="230" y="464"/>
                    </a:lnTo>
                    <a:lnTo>
                      <a:pt x="237" y="464"/>
                    </a:lnTo>
                    <a:lnTo>
                      <a:pt x="244" y="462"/>
                    </a:lnTo>
                    <a:lnTo>
                      <a:pt x="254" y="465"/>
                    </a:lnTo>
                    <a:lnTo>
                      <a:pt x="256" y="472"/>
                    </a:lnTo>
                    <a:lnTo>
                      <a:pt x="255" y="479"/>
                    </a:lnTo>
                    <a:lnTo>
                      <a:pt x="246" y="480"/>
                    </a:lnTo>
                    <a:lnTo>
                      <a:pt x="239" y="481"/>
                    </a:lnTo>
                    <a:lnTo>
                      <a:pt x="235" y="479"/>
                    </a:lnTo>
                    <a:lnTo>
                      <a:pt x="228" y="477"/>
                    </a:lnTo>
                    <a:lnTo>
                      <a:pt x="222" y="470"/>
                    </a:lnTo>
                    <a:lnTo>
                      <a:pt x="217" y="462"/>
                    </a:lnTo>
                    <a:lnTo>
                      <a:pt x="210" y="464"/>
                    </a:lnTo>
                    <a:lnTo>
                      <a:pt x="202" y="462"/>
                    </a:lnTo>
                    <a:lnTo>
                      <a:pt x="196" y="469"/>
                    </a:lnTo>
                    <a:lnTo>
                      <a:pt x="198" y="476"/>
                    </a:lnTo>
                    <a:lnTo>
                      <a:pt x="205" y="480"/>
                    </a:lnTo>
                    <a:lnTo>
                      <a:pt x="218" y="489"/>
                    </a:lnTo>
                    <a:lnTo>
                      <a:pt x="224" y="494"/>
                    </a:lnTo>
                    <a:lnTo>
                      <a:pt x="225" y="499"/>
                    </a:lnTo>
                    <a:lnTo>
                      <a:pt x="222" y="505"/>
                    </a:lnTo>
                    <a:lnTo>
                      <a:pt x="214" y="511"/>
                    </a:lnTo>
                    <a:lnTo>
                      <a:pt x="197" y="513"/>
                    </a:lnTo>
                    <a:lnTo>
                      <a:pt x="191" y="516"/>
                    </a:lnTo>
                    <a:lnTo>
                      <a:pt x="193" y="522"/>
                    </a:lnTo>
                    <a:lnTo>
                      <a:pt x="205" y="533"/>
                    </a:lnTo>
                    <a:lnTo>
                      <a:pt x="205" y="539"/>
                    </a:lnTo>
                    <a:lnTo>
                      <a:pt x="200" y="547"/>
                    </a:lnTo>
                    <a:lnTo>
                      <a:pt x="189" y="557"/>
                    </a:lnTo>
                    <a:lnTo>
                      <a:pt x="191" y="561"/>
                    </a:lnTo>
                    <a:lnTo>
                      <a:pt x="200" y="562"/>
                    </a:lnTo>
                    <a:lnTo>
                      <a:pt x="207" y="559"/>
                    </a:lnTo>
                    <a:lnTo>
                      <a:pt x="207" y="547"/>
                    </a:lnTo>
                    <a:lnTo>
                      <a:pt x="208" y="542"/>
                    </a:lnTo>
                    <a:lnTo>
                      <a:pt x="222" y="544"/>
                    </a:lnTo>
                    <a:lnTo>
                      <a:pt x="225" y="550"/>
                    </a:lnTo>
                    <a:lnTo>
                      <a:pt x="225" y="558"/>
                    </a:lnTo>
                    <a:lnTo>
                      <a:pt x="222" y="564"/>
                    </a:lnTo>
                    <a:lnTo>
                      <a:pt x="216" y="567"/>
                    </a:lnTo>
                    <a:lnTo>
                      <a:pt x="204" y="569"/>
                    </a:lnTo>
                    <a:lnTo>
                      <a:pt x="198" y="570"/>
                    </a:lnTo>
                    <a:lnTo>
                      <a:pt x="195" y="575"/>
                    </a:lnTo>
                    <a:lnTo>
                      <a:pt x="205" y="581"/>
                    </a:lnTo>
                    <a:lnTo>
                      <a:pt x="210" y="585"/>
                    </a:lnTo>
                    <a:lnTo>
                      <a:pt x="226" y="578"/>
                    </a:lnTo>
                    <a:lnTo>
                      <a:pt x="230" y="573"/>
                    </a:lnTo>
                    <a:lnTo>
                      <a:pt x="230" y="565"/>
                    </a:lnTo>
                    <a:lnTo>
                      <a:pt x="232" y="560"/>
                    </a:lnTo>
                    <a:lnTo>
                      <a:pt x="238" y="557"/>
                    </a:lnTo>
                    <a:lnTo>
                      <a:pt x="242" y="568"/>
                    </a:lnTo>
                    <a:lnTo>
                      <a:pt x="239" y="573"/>
                    </a:lnTo>
                    <a:lnTo>
                      <a:pt x="232" y="579"/>
                    </a:lnTo>
                    <a:lnTo>
                      <a:pt x="221" y="590"/>
                    </a:lnTo>
                    <a:lnTo>
                      <a:pt x="213" y="598"/>
                    </a:lnTo>
                    <a:lnTo>
                      <a:pt x="213" y="613"/>
                    </a:lnTo>
                    <a:lnTo>
                      <a:pt x="217" y="625"/>
                    </a:lnTo>
                    <a:lnTo>
                      <a:pt x="226" y="636"/>
                    </a:lnTo>
                    <a:lnTo>
                      <a:pt x="228" y="628"/>
                    </a:lnTo>
                    <a:lnTo>
                      <a:pt x="237" y="620"/>
                    </a:lnTo>
                    <a:lnTo>
                      <a:pt x="242" y="629"/>
                    </a:lnTo>
                    <a:lnTo>
                      <a:pt x="238" y="638"/>
                    </a:lnTo>
                    <a:lnTo>
                      <a:pt x="232" y="642"/>
                    </a:lnTo>
                    <a:lnTo>
                      <a:pt x="227" y="645"/>
                    </a:lnTo>
                    <a:lnTo>
                      <a:pt x="227" y="663"/>
                    </a:lnTo>
                    <a:lnTo>
                      <a:pt x="226" y="674"/>
                    </a:lnTo>
                    <a:lnTo>
                      <a:pt x="222" y="679"/>
                    </a:lnTo>
                    <a:lnTo>
                      <a:pt x="215" y="681"/>
                    </a:lnTo>
                    <a:lnTo>
                      <a:pt x="207" y="676"/>
                    </a:lnTo>
                    <a:lnTo>
                      <a:pt x="198" y="671"/>
                    </a:lnTo>
                    <a:lnTo>
                      <a:pt x="191" y="677"/>
                    </a:lnTo>
                    <a:lnTo>
                      <a:pt x="191" y="684"/>
                    </a:lnTo>
                    <a:lnTo>
                      <a:pt x="197" y="693"/>
                    </a:lnTo>
                    <a:lnTo>
                      <a:pt x="211" y="700"/>
                    </a:lnTo>
                    <a:lnTo>
                      <a:pt x="213" y="705"/>
                    </a:lnTo>
                    <a:lnTo>
                      <a:pt x="211" y="713"/>
                    </a:lnTo>
                    <a:lnTo>
                      <a:pt x="201" y="716"/>
                    </a:lnTo>
                    <a:lnTo>
                      <a:pt x="200" y="723"/>
                    </a:lnTo>
                    <a:lnTo>
                      <a:pt x="192" y="732"/>
                    </a:lnTo>
                    <a:lnTo>
                      <a:pt x="186" y="737"/>
                    </a:lnTo>
                    <a:lnTo>
                      <a:pt x="184" y="744"/>
                    </a:lnTo>
                    <a:lnTo>
                      <a:pt x="181" y="753"/>
                    </a:lnTo>
                    <a:lnTo>
                      <a:pt x="186" y="761"/>
                    </a:lnTo>
                    <a:lnTo>
                      <a:pt x="195" y="762"/>
                    </a:lnTo>
                    <a:lnTo>
                      <a:pt x="204" y="757"/>
                    </a:lnTo>
                    <a:lnTo>
                      <a:pt x="205" y="742"/>
                    </a:lnTo>
                    <a:lnTo>
                      <a:pt x="205" y="735"/>
                    </a:lnTo>
                    <a:lnTo>
                      <a:pt x="213" y="730"/>
                    </a:lnTo>
                    <a:lnTo>
                      <a:pt x="219" y="732"/>
                    </a:lnTo>
                    <a:lnTo>
                      <a:pt x="222" y="749"/>
                    </a:lnTo>
                    <a:lnTo>
                      <a:pt x="224" y="753"/>
                    </a:lnTo>
                    <a:lnTo>
                      <a:pt x="222" y="769"/>
                    </a:lnTo>
                    <a:lnTo>
                      <a:pt x="217" y="779"/>
                    </a:lnTo>
                    <a:lnTo>
                      <a:pt x="203" y="782"/>
                    </a:lnTo>
                    <a:lnTo>
                      <a:pt x="195" y="797"/>
                    </a:lnTo>
                    <a:lnTo>
                      <a:pt x="195" y="806"/>
                    </a:lnTo>
                    <a:lnTo>
                      <a:pt x="192" y="813"/>
                    </a:lnTo>
                    <a:lnTo>
                      <a:pt x="195" y="821"/>
                    </a:lnTo>
                    <a:lnTo>
                      <a:pt x="215" y="824"/>
                    </a:lnTo>
                    <a:lnTo>
                      <a:pt x="225" y="828"/>
                    </a:lnTo>
                    <a:lnTo>
                      <a:pt x="225" y="834"/>
                    </a:lnTo>
                    <a:lnTo>
                      <a:pt x="219" y="839"/>
                    </a:lnTo>
                    <a:lnTo>
                      <a:pt x="200" y="850"/>
                    </a:lnTo>
                    <a:lnTo>
                      <a:pt x="193" y="856"/>
                    </a:lnTo>
                    <a:lnTo>
                      <a:pt x="192" y="867"/>
                    </a:lnTo>
                    <a:lnTo>
                      <a:pt x="193" y="874"/>
                    </a:lnTo>
                    <a:lnTo>
                      <a:pt x="200" y="879"/>
                    </a:lnTo>
                    <a:lnTo>
                      <a:pt x="212" y="875"/>
                    </a:lnTo>
                    <a:lnTo>
                      <a:pt x="222" y="872"/>
                    </a:lnTo>
                    <a:lnTo>
                      <a:pt x="225" y="864"/>
                    </a:lnTo>
                    <a:lnTo>
                      <a:pt x="229" y="860"/>
                    </a:lnTo>
                    <a:lnTo>
                      <a:pt x="235" y="862"/>
                    </a:lnTo>
                    <a:lnTo>
                      <a:pt x="237" y="873"/>
                    </a:lnTo>
                    <a:lnTo>
                      <a:pt x="232" y="878"/>
                    </a:lnTo>
                    <a:lnTo>
                      <a:pt x="223" y="884"/>
                    </a:lnTo>
                    <a:lnTo>
                      <a:pt x="214" y="887"/>
                    </a:lnTo>
                    <a:lnTo>
                      <a:pt x="222" y="902"/>
                    </a:lnTo>
                    <a:lnTo>
                      <a:pt x="235" y="909"/>
                    </a:lnTo>
                    <a:lnTo>
                      <a:pt x="236" y="917"/>
                    </a:lnTo>
                    <a:lnTo>
                      <a:pt x="232" y="919"/>
                    </a:lnTo>
                    <a:lnTo>
                      <a:pt x="222" y="915"/>
                    </a:lnTo>
                    <a:lnTo>
                      <a:pt x="216" y="904"/>
                    </a:lnTo>
                    <a:lnTo>
                      <a:pt x="212" y="894"/>
                    </a:lnTo>
                    <a:lnTo>
                      <a:pt x="206" y="890"/>
                    </a:lnTo>
                    <a:lnTo>
                      <a:pt x="205" y="901"/>
                    </a:lnTo>
                    <a:lnTo>
                      <a:pt x="200" y="910"/>
                    </a:lnTo>
                    <a:lnTo>
                      <a:pt x="199" y="916"/>
                    </a:lnTo>
                    <a:lnTo>
                      <a:pt x="205" y="928"/>
                    </a:lnTo>
                    <a:lnTo>
                      <a:pt x="223" y="938"/>
                    </a:lnTo>
                    <a:lnTo>
                      <a:pt x="235" y="933"/>
                    </a:lnTo>
                    <a:lnTo>
                      <a:pt x="244" y="940"/>
                    </a:lnTo>
                    <a:lnTo>
                      <a:pt x="240" y="947"/>
                    </a:lnTo>
                    <a:lnTo>
                      <a:pt x="235" y="952"/>
                    </a:lnTo>
                    <a:lnTo>
                      <a:pt x="227" y="963"/>
                    </a:lnTo>
                    <a:lnTo>
                      <a:pt x="239" y="972"/>
                    </a:lnTo>
                    <a:lnTo>
                      <a:pt x="259" y="975"/>
                    </a:lnTo>
                    <a:lnTo>
                      <a:pt x="261" y="970"/>
                    </a:lnTo>
                    <a:lnTo>
                      <a:pt x="268" y="962"/>
                    </a:lnTo>
                    <a:lnTo>
                      <a:pt x="269" y="969"/>
                    </a:lnTo>
                    <a:lnTo>
                      <a:pt x="265" y="973"/>
                    </a:lnTo>
                    <a:lnTo>
                      <a:pt x="261" y="979"/>
                    </a:lnTo>
                    <a:lnTo>
                      <a:pt x="257" y="987"/>
                    </a:lnTo>
                    <a:lnTo>
                      <a:pt x="249" y="994"/>
                    </a:lnTo>
                    <a:lnTo>
                      <a:pt x="242" y="990"/>
                    </a:lnTo>
                    <a:lnTo>
                      <a:pt x="236" y="989"/>
                    </a:lnTo>
                    <a:lnTo>
                      <a:pt x="237" y="1002"/>
                    </a:lnTo>
                    <a:lnTo>
                      <a:pt x="235" y="1009"/>
                    </a:lnTo>
                    <a:lnTo>
                      <a:pt x="234" y="1021"/>
                    </a:lnTo>
                    <a:lnTo>
                      <a:pt x="229" y="1028"/>
                    </a:lnTo>
                    <a:lnTo>
                      <a:pt x="226" y="1020"/>
                    </a:lnTo>
                    <a:lnTo>
                      <a:pt x="227" y="1015"/>
                    </a:lnTo>
                    <a:lnTo>
                      <a:pt x="218" y="1008"/>
                    </a:lnTo>
                    <a:lnTo>
                      <a:pt x="213" y="1012"/>
                    </a:lnTo>
                    <a:lnTo>
                      <a:pt x="210" y="1017"/>
                    </a:lnTo>
                    <a:lnTo>
                      <a:pt x="203" y="1013"/>
                    </a:lnTo>
                    <a:lnTo>
                      <a:pt x="195" y="1020"/>
                    </a:lnTo>
                    <a:lnTo>
                      <a:pt x="181" y="1020"/>
                    </a:lnTo>
                    <a:lnTo>
                      <a:pt x="174" y="1029"/>
                    </a:lnTo>
                    <a:lnTo>
                      <a:pt x="171" y="1039"/>
                    </a:lnTo>
                    <a:lnTo>
                      <a:pt x="174" y="1047"/>
                    </a:lnTo>
                    <a:lnTo>
                      <a:pt x="193" y="1052"/>
                    </a:lnTo>
                    <a:lnTo>
                      <a:pt x="198" y="1046"/>
                    </a:lnTo>
                    <a:lnTo>
                      <a:pt x="208" y="1050"/>
                    </a:lnTo>
                    <a:lnTo>
                      <a:pt x="209" y="1040"/>
                    </a:lnTo>
                    <a:lnTo>
                      <a:pt x="209" y="1035"/>
                    </a:lnTo>
                    <a:lnTo>
                      <a:pt x="224" y="1038"/>
                    </a:lnTo>
                    <a:lnTo>
                      <a:pt x="224" y="1047"/>
                    </a:lnTo>
                    <a:lnTo>
                      <a:pt x="220" y="1052"/>
                    </a:lnTo>
                    <a:lnTo>
                      <a:pt x="210" y="1060"/>
                    </a:lnTo>
                    <a:lnTo>
                      <a:pt x="198" y="1063"/>
                    </a:lnTo>
                    <a:lnTo>
                      <a:pt x="198" y="1074"/>
                    </a:lnTo>
                    <a:lnTo>
                      <a:pt x="194" y="1077"/>
                    </a:lnTo>
                    <a:lnTo>
                      <a:pt x="188" y="1074"/>
                    </a:lnTo>
                    <a:lnTo>
                      <a:pt x="184" y="1067"/>
                    </a:lnTo>
                    <a:lnTo>
                      <a:pt x="179" y="1067"/>
                    </a:lnTo>
                    <a:lnTo>
                      <a:pt x="173" y="1073"/>
                    </a:lnTo>
                    <a:lnTo>
                      <a:pt x="198" y="1087"/>
                    </a:lnTo>
                    <a:lnTo>
                      <a:pt x="193" y="1096"/>
                    </a:lnTo>
                    <a:lnTo>
                      <a:pt x="188" y="1101"/>
                    </a:lnTo>
                    <a:lnTo>
                      <a:pt x="174" y="1101"/>
                    </a:lnTo>
                    <a:lnTo>
                      <a:pt x="166" y="1107"/>
                    </a:lnTo>
                    <a:lnTo>
                      <a:pt x="162" y="1118"/>
                    </a:lnTo>
                    <a:lnTo>
                      <a:pt x="163" y="1124"/>
                    </a:lnTo>
                    <a:lnTo>
                      <a:pt x="148" y="1142"/>
                    </a:lnTo>
                    <a:lnTo>
                      <a:pt x="137" y="1145"/>
                    </a:lnTo>
                    <a:lnTo>
                      <a:pt x="138" y="1150"/>
                    </a:lnTo>
                    <a:lnTo>
                      <a:pt x="144" y="1160"/>
                    </a:lnTo>
                    <a:lnTo>
                      <a:pt x="139" y="1162"/>
                    </a:lnTo>
                    <a:lnTo>
                      <a:pt x="132" y="1160"/>
                    </a:lnTo>
                    <a:lnTo>
                      <a:pt x="128" y="1145"/>
                    </a:lnTo>
                    <a:lnTo>
                      <a:pt x="115" y="1150"/>
                    </a:lnTo>
                    <a:lnTo>
                      <a:pt x="110" y="1159"/>
                    </a:lnTo>
                    <a:lnTo>
                      <a:pt x="105" y="1172"/>
                    </a:lnTo>
                    <a:lnTo>
                      <a:pt x="105" y="1179"/>
                    </a:lnTo>
                    <a:lnTo>
                      <a:pt x="112" y="1179"/>
                    </a:lnTo>
                    <a:lnTo>
                      <a:pt x="121" y="1179"/>
                    </a:lnTo>
                    <a:lnTo>
                      <a:pt x="133" y="1179"/>
                    </a:lnTo>
                    <a:lnTo>
                      <a:pt x="130" y="1187"/>
                    </a:lnTo>
                    <a:lnTo>
                      <a:pt x="104" y="1184"/>
                    </a:lnTo>
                    <a:lnTo>
                      <a:pt x="93" y="1199"/>
                    </a:lnTo>
                    <a:lnTo>
                      <a:pt x="92" y="1220"/>
                    </a:lnTo>
                    <a:lnTo>
                      <a:pt x="88" y="1226"/>
                    </a:lnTo>
                    <a:lnTo>
                      <a:pt x="80" y="1234"/>
                    </a:lnTo>
                    <a:lnTo>
                      <a:pt x="65" y="1227"/>
                    </a:lnTo>
                    <a:lnTo>
                      <a:pt x="61" y="1220"/>
                    </a:lnTo>
                    <a:lnTo>
                      <a:pt x="54" y="1221"/>
                    </a:lnTo>
                    <a:lnTo>
                      <a:pt x="52" y="1224"/>
                    </a:lnTo>
                    <a:lnTo>
                      <a:pt x="54" y="1232"/>
                    </a:lnTo>
                    <a:lnTo>
                      <a:pt x="57" y="1239"/>
                    </a:lnTo>
                    <a:lnTo>
                      <a:pt x="66" y="1241"/>
                    </a:lnTo>
                    <a:lnTo>
                      <a:pt x="84" y="1241"/>
                    </a:lnTo>
                    <a:lnTo>
                      <a:pt x="84" y="1248"/>
                    </a:lnTo>
                    <a:lnTo>
                      <a:pt x="76" y="1258"/>
                    </a:lnTo>
                    <a:lnTo>
                      <a:pt x="49" y="1266"/>
                    </a:lnTo>
                    <a:lnTo>
                      <a:pt x="48" y="1280"/>
                    </a:lnTo>
                    <a:lnTo>
                      <a:pt x="51" y="1297"/>
                    </a:lnTo>
                    <a:lnTo>
                      <a:pt x="59" y="1306"/>
                    </a:lnTo>
                    <a:lnTo>
                      <a:pt x="59" y="1313"/>
                    </a:lnTo>
                    <a:lnTo>
                      <a:pt x="52" y="1322"/>
                    </a:lnTo>
                    <a:lnTo>
                      <a:pt x="46" y="1319"/>
                    </a:lnTo>
                    <a:lnTo>
                      <a:pt x="43" y="1312"/>
                    </a:lnTo>
                    <a:lnTo>
                      <a:pt x="39" y="1300"/>
                    </a:lnTo>
                    <a:lnTo>
                      <a:pt x="33" y="1298"/>
                    </a:lnTo>
                    <a:lnTo>
                      <a:pt x="27" y="1305"/>
                    </a:lnTo>
                    <a:lnTo>
                      <a:pt x="28" y="1316"/>
                    </a:lnTo>
                    <a:lnTo>
                      <a:pt x="34" y="1315"/>
                    </a:lnTo>
                    <a:lnTo>
                      <a:pt x="36" y="1329"/>
                    </a:lnTo>
                    <a:lnTo>
                      <a:pt x="42" y="1336"/>
                    </a:lnTo>
                    <a:lnTo>
                      <a:pt x="45" y="1345"/>
                    </a:lnTo>
                    <a:lnTo>
                      <a:pt x="42" y="1353"/>
                    </a:lnTo>
                    <a:lnTo>
                      <a:pt x="34" y="1358"/>
                    </a:lnTo>
                    <a:lnTo>
                      <a:pt x="10" y="1355"/>
                    </a:lnTo>
                    <a:lnTo>
                      <a:pt x="3" y="1356"/>
                    </a:lnTo>
                    <a:lnTo>
                      <a:pt x="0" y="1362"/>
                    </a:lnTo>
                    <a:lnTo>
                      <a:pt x="14" y="1378"/>
                    </a:lnTo>
                    <a:lnTo>
                      <a:pt x="12" y="1394"/>
                    </a:lnTo>
                    <a:lnTo>
                      <a:pt x="3" y="1404"/>
                    </a:lnTo>
                    <a:lnTo>
                      <a:pt x="8" y="1416"/>
                    </a:lnTo>
                    <a:lnTo>
                      <a:pt x="22" y="1431"/>
                    </a:lnTo>
                    <a:lnTo>
                      <a:pt x="22" y="1438"/>
                    </a:lnTo>
                    <a:lnTo>
                      <a:pt x="13" y="1446"/>
                    </a:lnTo>
                    <a:lnTo>
                      <a:pt x="1" y="1451"/>
                    </a:lnTo>
                    <a:lnTo>
                      <a:pt x="69" y="1458"/>
                    </a:lnTo>
                    <a:lnTo>
                      <a:pt x="511" y="1489"/>
                    </a:lnTo>
                    <a:lnTo>
                      <a:pt x="594" y="1494"/>
                    </a:lnTo>
                    <a:lnTo>
                      <a:pt x="594" y="1503"/>
                    </a:lnTo>
                    <a:lnTo>
                      <a:pt x="591" y="1509"/>
                    </a:lnTo>
                    <a:lnTo>
                      <a:pt x="588" y="1516"/>
                    </a:lnTo>
                    <a:lnTo>
                      <a:pt x="586" y="1525"/>
                    </a:lnTo>
                    <a:lnTo>
                      <a:pt x="584" y="1531"/>
                    </a:lnTo>
                    <a:lnTo>
                      <a:pt x="581" y="1536"/>
                    </a:lnTo>
                    <a:lnTo>
                      <a:pt x="574" y="1548"/>
                    </a:lnTo>
                    <a:lnTo>
                      <a:pt x="575" y="1555"/>
                    </a:lnTo>
                    <a:lnTo>
                      <a:pt x="576" y="1560"/>
                    </a:lnTo>
                    <a:lnTo>
                      <a:pt x="570" y="1565"/>
                    </a:lnTo>
                    <a:lnTo>
                      <a:pt x="560" y="1581"/>
                    </a:lnTo>
                    <a:lnTo>
                      <a:pt x="563" y="1588"/>
                    </a:lnTo>
                    <a:lnTo>
                      <a:pt x="558" y="1589"/>
                    </a:lnTo>
                    <a:lnTo>
                      <a:pt x="558" y="1597"/>
                    </a:lnTo>
                    <a:lnTo>
                      <a:pt x="557" y="1605"/>
                    </a:lnTo>
                    <a:lnTo>
                      <a:pt x="556" y="1614"/>
                    </a:lnTo>
                    <a:lnTo>
                      <a:pt x="558" y="1619"/>
                    </a:lnTo>
                    <a:lnTo>
                      <a:pt x="562" y="1625"/>
                    </a:lnTo>
                    <a:lnTo>
                      <a:pt x="559" y="1632"/>
                    </a:lnTo>
                    <a:lnTo>
                      <a:pt x="561" y="1639"/>
                    </a:lnTo>
                    <a:lnTo>
                      <a:pt x="563" y="1644"/>
                    </a:lnTo>
                    <a:lnTo>
                      <a:pt x="564" y="1651"/>
                    </a:lnTo>
                    <a:lnTo>
                      <a:pt x="571" y="1653"/>
                    </a:lnTo>
                    <a:lnTo>
                      <a:pt x="565" y="1655"/>
                    </a:lnTo>
                    <a:lnTo>
                      <a:pt x="572" y="1663"/>
                    </a:lnTo>
                    <a:lnTo>
                      <a:pt x="581" y="1668"/>
                    </a:lnTo>
                    <a:lnTo>
                      <a:pt x="586" y="1681"/>
                    </a:lnTo>
                    <a:lnTo>
                      <a:pt x="591" y="1687"/>
                    </a:lnTo>
                    <a:lnTo>
                      <a:pt x="594" y="1691"/>
                    </a:lnTo>
                    <a:lnTo>
                      <a:pt x="598" y="1695"/>
                    </a:lnTo>
                    <a:lnTo>
                      <a:pt x="601" y="1709"/>
                    </a:lnTo>
                    <a:lnTo>
                      <a:pt x="599" y="1714"/>
                    </a:lnTo>
                    <a:lnTo>
                      <a:pt x="604" y="1724"/>
                    </a:lnTo>
                    <a:lnTo>
                      <a:pt x="608" y="1732"/>
                    </a:lnTo>
                    <a:lnTo>
                      <a:pt x="614" y="1738"/>
                    </a:lnTo>
                    <a:lnTo>
                      <a:pt x="615" y="1749"/>
                    </a:lnTo>
                    <a:lnTo>
                      <a:pt x="609" y="1757"/>
                    </a:lnTo>
                    <a:lnTo>
                      <a:pt x="613" y="1764"/>
                    </a:lnTo>
                    <a:lnTo>
                      <a:pt x="613" y="1770"/>
                    </a:lnTo>
                    <a:lnTo>
                      <a:pt x="618" y="1775"/>
                    </a:lnTo>
                    <a:lnTo>
                      <a:pt x="618" y="1782"/>
                    </a:lnTo>
                    <a:lnTo>
                      <a:pt x="621" y="1787"/>
                    </a:lnTo>
                    <a:lnTo>
                      <a:pt x="629" y="1797"/>
                    </a:lnTo>
                    <a:lnTo>
                      <a:pt x="638" y="1794"/>
                    </a:lnTo>
                    <a:lnTo>
                      <a:pt x="645" y="1799"/>
                    </a:lnTo>
                    <a:lnTo>
                      <a:pt x="664" y="1797"/>
                    </a:lnTo>
                    <a:lnTo>
                      <a:pt x="663" y="1801"/>
                    </a:lnTo>
                    <a:lnTo>
                      <a:pt x="663" y="1801"/>
                    </a:lnTo>
                    <a:lnTo>
                      <a:pt x="663" y="1801"/>
                    </a:lnTo>
                    <a:close/>
                    <a:moveTo>
                      <a:pt x="782" y="1797"/>
                    </a:moveTo>
                    <a:lnTo>
                      <a:pt x="790" y="1789"/>
                    </a:lnTo>
                    <a:lnTo>
                      <a:pt x="791" y="1782"/>
                    </a:lnTo>
                    <a:lnTo>
                      <a:pt x="784" y="1790"/>
                    </a:lnTo>
                    <a:lnTo>
                      <a:pt x="779" y="1787"/>
                    </a:lnTo>
                    <a:lnTo>
                      <a:pt x="767" y="1787"/>
                    </a:lnTo>
                    <a:lnTo>
                      <a:pt x="781" y="1794"/>
                    </a:lnTo>
                    <a:lnTo>
                      <a:pt x="782" y="1797"/>
                    </a:lnTo>
                    <a:lnTo>
                      <a:pt x="782" y="1797"/>
                    </a:lnTo>
                    <a:lnTo>
                      <a:pt x="782" y="1797"/>
                    </a:lnTo>
                    <a:close/>
                    <a:moveTo>
                      <a:pt x="825" y="1800"/>
                    </a:moveTo>
                    <a:lnTo>
                      <a:pt x="832" y="1794"/>
                    </a:lnTo>
                    <a:lnTo>
                      <a:pt x="826" y="1797"/>
                    </a:lnTo>
                    <a:lnTo>
                      <a:pt x="817" y="1797"/>
                    </a:lnTo>
                    <a:lnTo>
                      <a:pt x="825" y="1800"/>
                    </a:lnTo>
                    <a:lnTo>
                      <a:pt x="825" y="1800"/>
                    </a:lnTo>
                    <a:lnTo>
                      <a:pt x="825" y="1800"/>
                    </a:lnTo>
                    <a:close/>
                    <a:moveTo>
                      <a:pt x="837" y="1795"/>
                    </a:moveTo>
                    <a:lnTo>
                      <a:pt x="854" y="1785"/>
                    </a:lnTo>
                    <a:lnTo>
                      <a:pt x="845" y="1790"/>
                    </a:lnTo>
                    <a:lnTo>
                      <a:pt x="837" y="1795"/>
                    </a:lnTo>
                    <a:lnTo>
                      <a:pt x="837" y="1795"/>
                    </a:lnTo>
                    <a:lnTo>
                      <a:pt x="837" y="1795"/>
                    </a:lnTo>
                    <a:close/>
                    <a:moveTo>
                      <a:pt x="937" y="1800"/>
                    </a:moveTo>
                    <a:lnTo>
                      <a:pt x="940" y="1799"/>
                    </a:lnTo>
                    <a:lnTo>
                      <a:pt x="948" y="1800"/>
                    </a:lnTo>
                    <a:lnTo>
                      <a:pt x="941" y="1797"/>
                    </a:lnTo>
                    <a:lnTo>
                      <a:pt x="903" y="1787"/>
                    </a:lnTo>
                    <a:lnTo>
                      <a:pt x="886" y="1789"/>
                    </a:lnTo>
                    <a:lnTo>
                      <a:pt x="895" y="1791"/>
                    </a:lnTo>
                    <a:lnTo>
                      <a:pt x="903" y="1790"/>
                    </a:lnTo>
                    <a:lnTo>
                      <a:pt x="913" y="1794"/>
                    </a:lnTo>
                    <a:lnTo>
                      <a:pt x="937" y="1800"/>
                    </a:lnTo>
                    <a:lnTo>
                      <a:pt x="937" y="1800"/>
                    </a:lnTo>
                    <a:lnTo>
                      <a:pt x="937" y="180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1" name="Freeform 15">
                <a:extLst>
                  <a:ext uri="{FF2B5EF4-FFF2-40B4-BE49-F238E27FC236}">
                    <a16:creationId xmlns:a16="http://schemas.microsoft.com/office/drawing/2014/main" id="{C4774AD5-8BD4-D40D-C11B-4FFF0AD942D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704859" y="167747"/>
                <a:ext cx="3524250" cy="1530350"/>
              </a:xfrm>
              <a:custGeom>
                <a:avLst/>
                <a:gdLst>
                  <a:gd name="T0" fmla="*/ 6 w 2220"/>
                  <a:gd name="T1" fmla="*/ 916 h 964"/>
                  <a:gd name="T2" fmla="*/ 444 w 2220"/>
                  <a:gd name="T3" fmla="*/ 964 h 964"/>
                  <a:gd name="T4" fmla="*/ 506 w 2220"/>
                  <a:gd name="T5" fmla="*/ 916 h 964"/>
                  <a:gd name="T6" fmla="*/ 902 w 2220"/>
                  <a:gd name="T7" fmla="*/ 921 h 964"/>
                  <a:gd name="T8" fmla="*/ 1516 w 2220"/>
                  <a:gd name="T9" fmla="*/ 951 h 964"/>
                  <a:gd name="T10" fmla="*/ 1725 w 2220"/>
                  <a:gd name="T11" fmla="*/ 954 h 964"/>
                  <a:gd name="T12" fmla="*/ 1789 w 2220"/>
                  <a:gd name="T13" fmla="*/ 924 h 964"/>
                  <a:gd name="T14" fmla="*/ 1891 w 2220"/>
                  <a:gd name="T15" fmla="*/ 882 h 964"/>
                  <a:gd name="T16" fmla="*/ 1937 w 2220"/>
                  <a:gd name="T17" fmla="*/ 847 h 964"/>
                  <a:gd name="T18" fmla="*/ 1976 w 2220"/>
                  <a:gd name="T19" fmla="*/ 793 h 964"/>
                  <a:gd name="T20" fmla="*/ 2020 w 2220"/>
                  <a:gd name="T21" fmla="*/ 744 h 964"/>
                  <a:gd name="T22" fmla="*/ 2124 w 2220"/>
                  <a:gd name="T23" fmla="*/ 684 h 964"/>
                  <a:gd name="T24" fmla="*/ 2193 w 2220"/>
                  <a:gd name="T25" fmla="*/ 589 h 964"/>
                  <a:gd name="T26" fmla="*/ 2159 w 2220"/>
                  <a:gd name="T27" fmla="*/ 562 h 964"/>
                  <a:gd name="T28" fmla="*/ 2122 w 2220"/>
                  <a:gd name="T29" fmla="*/ 532 h 964"/>
                  <a:gd name="T30" fmla="*/ 2092 w 2220"/>
                  <a:gd name="T31" fmla="*/ 492 h 964"/>
                  <a:gd name="T32" fmla="*/ 2066 w 2220"/>
                  <a:gd name="T33" fmla="*/ 441 h 964"/>
                  <a:gd name="T34" fmla="*/ 2023 w 2220"/>
                  <a:gd name="T35" fmla="*/ 373 h 964"/>
                  <a:gd name="T36" fmla="*/ 2037 w 2220"/>
                  <a:gd name="T37" fmla="*/ 303 h 964"/>
                  <a:gd name="T38" fmla="*/ 1992 w 2220"/>
                  <a:gd name="T39" fmla="*/ 218 h 964"/>
                  <a:gd name="T40" fmla="*/ 1950 w 2220"/>
                  <a:gd name="T41" fmla="*/ 147 h 964"/>
                  <a:gd name="T42" fmla="*/ 1885 w 2220"/>
                  <a:gd name="T43" fmla="*/ 175 h 964"/>
                  <a:gd name="T44" fmla="*/ 1831 w 2220"/>
                  <a:gd name="T45" fmla="*/ 205 h 964"/>
                  <a:gd name="T46" fmla="*/ 1739 w 2220"/>
                  <a:gd name="T47" fmla="*/ 174 h 964"/>
                  <a:gd name="T48" fmla="*/ 1693 w 2220"/>
                  <a:gd name="T49" fmla="*/ 169 h 964"/>
                  <a:gd name="T50" fmla="*/ 1605 w 2220"/>
                  <a:gd name="T51" fmla="*/ 141 h 964"/>
                  <a:gd name="T52" fmla="*/ 1512 w 2220"/>
                  <a:gd name="T53" fmla="*/ 37 h 964"/>
                  <a:gd name="T54" fmla="*/ 1469 w 2220"/>
                  <a:gd name="T55" fmla="*/ 23 h 964"/>
                  <a:gd name="T56" fmla="*/ 1401 w 2220"/>
                  <a:gd name="T57" fmla="*/ 13 h 964"/>
                  <a:gd name="T58" fmla="*/ 1393 w 2220"/>
                  <a:gd name="T59" fmla="*/ 71 h 964"/>
                  <a:gd name="T60" fmla="*/ 1394 w 2220"/>
                  <a:gd name="T61" fmla="*/ 122 h 964"/>
                  <a:gd name="T62" fmla="*/ 1346 w 2220"/>
                  <a:gd name="T63" fmla="*/ 139 h 964"/>
                  <a:gd name="T64" fmla="*/ 1228 w 2220"/>
                  <a:gd name="T65" fmla="*/ 152 h 964"/>
                  <a:gd name="T66" fmla="*/ 1228 w 2220"/>
                  <a:gd name="T67" fmla="*/ 212 h 964"/>
                  <a:gd name="T68" fmla="*/ 1202 w 2220"/>
                  <a:gd name="T69" fmla="*/ 254 h 964"/>
                  <a:gd name="T70" fmla="*/ 1132 w 2220"/>
                  <a:gd name="T71" fmla="*/ 327 h 964"/>
                  <a:gd name="T72" fmla="*/ 1085 w 2220"/>
                  <a:gd name="T73" fmla="*/ 361 h 964"/>
                  <a:gd name="T74" fmla="*/ 1049 w 2220"/>
                  <a:gd name="T75" fmla="*/ 434 h 964"/>
                  <a:gd name="T76" fmla="*/ 996 w 2220"/>
                  <a:gd name="T77" fmla="*/ 412 h 964"/>
                  <a:gd name="T78" fmla="*/ 952 w 2220"/>
                  <a:gd name="T79" fmla="*/ 350 h 964"/>
                  <a:gd name="T80" fmla="*/ 931 w 2220"/>
                  <a:gd name="T81" fmla="*/ 373 h 964"/>
                  <a:gd name="T82" fmla="*/ 908 w 2220"/>
                  <a:gd name="T83" fmla="*/ 412 h 964"/>
                  <a:gd name="T84" fmla="*/ 885 w 2220"/>
                  <a:gd name="T85" fmla="*/ 471 h 964"/>
                  <a:gd name="T86" fmla="*/ 848 w 2220"/>
                  <a:gd name="T87" fmla="*/ 459 h 964"/>
                  <a:gd name="T88" fmla="*/ 795 w 2220"/>
                  <a:gd name="T89" fmla="*/ 440 h 964"/>
                  <a:gd name="T90" fmla="*/ 714 w 2220"/>
                  <a:gd name="T91" fmla="*/ 474 h 964"/>
                  <a:gd name="T92" fmla="*/ 622 w 2220"/>
                  <a:gd name="T93" fmla="*/ 447 h 964"/>
                  <a:gd name="T94" fmla="*/ 602 w 2220"/>
                  <a:gd name="T95" fmla="*/ 456 h 964"/>
                  <a:gd name="T96" fmla="*/ 576 w 2220"/>
                  <a:gd name="T97" fmla="*/ 449 h 964"/>
                  <a:gd name="T98" fmla="*/ 512 w 2220"/>
                  <a:gd name="T99" fmla="*/ 436 h 964"/>
                  <a:gd name="T100" fmla="*/ 489 w 2220"/>
                  <a:gd name="T101" fmla="*/ 491 h 964"/>
                  <a:gd name="T102" fmla="*/ 434 w 2220"/>
                  <a:gd name="T103" fmla="*/ 540 h 964"/>
                  <a:gd name="T104" fmla="*/ 452 w 2220"/>
                  <a:gd name="T105" fmla="*/ 600 h 964"/>
                  <a:gd name="T106" fmla="*/ 349 w 2220"/>
                  <a:gd name="T107" fmla="*/ 620 h 964"/>
                  <a:gd name="T108" fmla="*/ 343 w 2220"/>
                  <a:gd name="T109" fmla="*/ 705 h 964"/>
                  <a:gd name="T110" fmla="*/ 296 w 2220"/>
                  <a:gd name="T111" fmla="*/ 737 h 964"/>
                  <a:gd name="T112" fmla="*/ 189 w 2220"/>
                  <a:gd name="T113" fmla="*/ 683 h 964"/>
                  <a:gd name="T114" fmla="*/ 133 w 2220"/>
                  <a:gd name="T115" fmla="*/ 766 h 964"/>
                  <a:gd name="T116" fmla="*/ 136 w 2220"/>
                  <a:gd name="T117" fmla="*/ 842 h 964"/>
                  <a:gd name="T118" fmla="*/ 109 w 2220"/>
                  <a:gd name="T119" fmla="*/ 915 h 964"/>
                  <a:gd name="T120" fmla="*/ 50 w 2220"/>
                  <a:gd name="T121" fmla="*/ 928 h 9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20" h="964">
                    <a:moveTo>
                      <a:pt x="9" y="944"/>
                    </a:moveTo>
                    <a:lnTo>
                      <a:pt x="26" y="944"/>
                    </a:lnTo>
                    <a:lnTo>
                      <a:pt x="30" y="937"/>
                    </a:lnTo>
                    <a:lnTo>
                      <a:pt x="31" y="927"/>
                    </a:lnTo>
                    <a:lnTo>
                      <a:pt x="29" y="922"/>
                    </a:lnTo>
                    <a:lnTo>
                      <a:pt x="14" y="913"/>
                    </a:lnTo>
                    <a:lnTo>
                      <a:pt x="6" y="916"/>
                    </a:lnTo>
                    <a:lnTo>
                      <a:pt x="1" y="925"/>
                    </a:lnTo>
                    <a:lnTo>
                      <a:pt x="0" y="931"/>
                    </a:lnTo>
                    <a:lnTo>
                      <a:pt x="9" y="944"/>
                    </a:lnTo>
                    <a:lnTo>
                      <a:pt x="9" y="944"/>
                    </a:lnTo>
                    <a:lnTo>
                      <a:pt x="9" y="944"/>
                    </a:lnTo>
                    <a:close/>
                    <a:moveTo>
                      <a:pt x="398" y="962"/>
                    </a:moveTo>
                    <a:lnTo>
                      <a:pt x="444" y="964"/>
                    </a:lnTo>
                    <a:lnTo>
                      <a:pt x="449" y="958"/>
                    </a:lnTo>
                    <a:lnTo>
                      <a:pt x="450" y="942"/>
                    </a:lnTo>
                    <a:lnTo>
                      <a:pt x="449" y="927"/>
                    </a:lnTo>
                    <a:lnTo>
                      <a:pt x="442" y="900"/>
                    </a:lnTo>
                    <a:lnTo>
                      <a:pt x="446" y="897"/>
                    </a:lnTo>
                    <a:lnTo>
                      <a:pt x="506" y="905"/>
                    </a:lnTo>
                    <a:lnTo>
                      <a:pt x="506" y="916"/>
                    </a:lnTo>
                    <a:lnTo>
                      <a:pt x="643" y="916"/>
                    </a:lnTo>
                    <a:lnTo>
                      <a:pt x="701" y="920"/>
                    </a:lnTo>
                    <a:lnTo>
                      <a:pt x="707" y="920"/>
                    </a:lnTo>
                    <a:lnTo>
                      <a:pt x="727" y="920"/>
                    </a:lnTo>
                    <a:lnTo>
                      <a:pt x="737" y="922"/>
                    </a:lnTo>
                    <a:lnTo>
                      <a:pt x="875" y="919"/>
                    </a:lnTo>
                    <a:lnTo>
                      <a:pt x="902" y="921"/>
                    </a:lnTo>
                    <a:lnTo>
                      <a:pt x="947" y="923"/>
                    </a:lnTo>
                    <a:lnTo>
                      <a:pt x="1075" y="935"/>
                    </a:lnTo>
                    <a:lnTo>
                      <a:pt x="1110" y="935"/>
                    </a:lnTo>
                    <a:lnTo>
                      <a:pt x="1230" y="939"/>
                    </a:lnTo>
                    <a:lnTo>
                      <a:pt x="1354" y="944"/>
                    </a:lnTo>
                    <a:lnTo>
                      <a:pt x="1407" y="947"/>
                    </a:lnTo>
                    <a:lnTo>
                      <a:pt x="1516" y="951"/>
                    </a:lnTo>
                    <a:lnTo>
                      <a:pt x="1527" y="951"/>
                    </a:lnTo>
                    <a:lnTo>
                      <a:pt x="1549" y="951"/>
                    </a:lnTo>
                    <a:lnTo>
                      <a:pt x="1561" y="951"/>
                    </a:lnTo>
                    <a:lnTo>
                      <a:pt x="1566" y="952"/>
                    </a:lnTo>
                    <a:lnTo>
                      <a:pt x="1576" y="952"/>
                    </a:lnTo>
                    <a:lnTo>
                      <a:pt x="1718" y="955"/>
                    </a:lnTo>
                    <a:lnTo>
                      <a:pt x="1725" y="954"/>
                    </a:lnTo>
                    <a:lnTo>
                      <a:pt x="1730" y="949"/>
                    </a:lnTo>
                    <a:lnTo>
                      <a:pt x="1739" y="938"/>
                    </a:lnTo>
                    <a:lnTo>
                      <a:pt x="1749" y="935"/>
                    </a:lnTo>
                    <a:lnTo>
                      <a:pt x="1757" y="931"/>
                    </a:lnTo>
                    <a:lnTo>
                      <a:pt x="1764" y="928"/>
                    </a:lnTo>
                    <a:lnTo>
                      <a:pt x="1772" y="924"/>
                    </a:lnTo>
                    <a:lnTo>
                      <a:pt x="1789" y="924"/>
                    </a:lnTo>
                    <a:lnTo>
                      <a:pt x="1803" y="922"/>
                    </a:lnTo>
                    <a:lnTo>
                      <a:pt x="1823" y="910"/>
                    </a:lnTo>
                    <a:lnTo>
                      <a:pt x="1852" y="900"/>
                    </a:lnTo>
                    <a:lnTo>
                      <a:pt x="1873" y="893"/>
                    </a:lnTo>
                    <a:lnTo>
                      <a:pt x="1886" y="893"/>
                    </a:lnTo>
                    <a:lnTo>
                      <a:pt x="1891" y="888"/>
                    </a:lnTo>
                    <a:lnTo>
                      <a:pt x="1891" y="882"/>
                    </a:lnTo>
                    <a:lnTo>
                      <a:pt x="1893" y="876"/>
                    </a:lnTo>
                    <a:lnTo>
                      <a:pt x="1896" y="871"/>
                    </a:lnTo>
                    <a:lnTo>
                      <a:pt x="1901" y="858"/>
                    </a:lnTo>
                    <a:lnTo>
                      <a:pt x="1906" y="853"/>
                    </a:lnTo>
                    <a:lnTo>
                      <a:pt x="1919" y="851"/>
                    </a:lnTo>
                    <a:lnTo>
                      <a:pt x="1927" y="850"/>
                    </a:lnTo>
                    <a:lnTo>
                      <a:pt x="1937" y="847"/>
                    </a:lnTo>
                    <a:lnTo>
                      <a:pt x="1943" y="846"/>
                    </a:lnTo>
                    <a:lnTo>
                      <a:pt x="1956" y="840"/>
                    </a:lnTo>
                    <a:lnTo>
                      <a:pt x="1962" y="838"/>
                    </a:lnTo>
                    <a:lnTo>
                      <a:pt x="1964" y="830"/>
                    </a:lnTo>
                    <a:lnTo>
                      <a:pt x="1967" y="818"/>
                    </a:lnTo>
                    <a:lnTo>
                      <a:pt x="1965" y="810"/>
                    </a:lnTo>
                    <a:lnTo>
                      <a:pt x="1976" y="793"/>
                    </a:lnTo>
                    <a:lnTo>
                      <a:pt x="1987" y="792"/>
                    </a:lnTo>
                    <a:lnTo>
                      <a:pt x="1997" y="784"/>
                    </a:lnTo>
                    <a:lnTo>
                      <a:pt x="2000" y="779"/>
                    </a:lnTo>
                    <a:lnTo>
                      <a:pt x="2007" y="776"/>
                    </a:lnTo>
                    <a:lnTo>
                      <a:pt x="2006" y="753"/>
                    </a:lnTo>
                    <a:lnTo>
                      <a:pt x="2012" y="747"/>
                    </a:lnTo>
                    <a:lnTo>
                      <a:pt x="2020" y="744"/>
                    </a:lnTo>
                    <a:lnTo>
                      <a:pt x="2032" y="737"/>
                    </a:lnTo>
                    <a:lnTo>
                      <a:pt x="2049" y="724"/>
                    </a:lnTo>
                    <a:lnTo>
                      <a:pt x="2057" y="720"/>
                    </a:lnTo>
                    <a:lnTo>
                      <a:pt x="2073" y="710"/>
                    </a:lnTo>
                    <a:lnTo>
                      <a:pt x="2111" y="694"/>
                    </a:lnTo>
                    <a:lnTo>
                      <a:pt x="2117" y="690"/>
                    </a:lnTo>
                    <a:lnTo>
                      <a:pt x="2124" y="684"/>
                    </a:lnTo>
                    <a:lnTo>
                      <a:pt x="2185" y="627"/>
                    </a:lnTo>
                    <a:lnTo>
                      <a:pt x="2189" y="624"/>
                    </a:lnTo>
                    <a:lnTo>
                      <a:pt x="2220" y="594"/>
                    </a:lnTo>
                    <a:lnTo>
                      <a:pt x="2213" y="592"/>
                    </a:lnTo>
                    <a:lnTo>
                      <a:pt x="2201" y="589"/>
                    </a:lnTo>
                    <a:lnTo>
                      <a:pt x="2198" y="595"/>
                    </a:lnTo>
                    <a:lnTo>
                      <a:pt x="2193" y="589"/>
                    </a:lnTo>
                    <a:lnTo>
                      <a:pt x="2179" y="585"/>
                    </a:lnTo>
                    <a:lnTo>
                      <a:pt x="2172" y="586"/>
                    </a:lnTo>
                    <a:lnTo>
                      <a:pt x="2171" y="581"/>
                    </a:lnTo>
                    <a:lnTo>
                      <a:pt x="2172" y="574"/>
                    </a:lnTo>
                    <a:lnTo>
                      <a:pt x="2168" y="571"/>
                    </a:lnTo>
                    <a:lnTo>
                      <a:pt x="2162" y="565"/>
                    </a:lnTo>
                    <a:lnTo>
                      <a:pt x="2159" y="562"/>
                    </a:lnTo>
                    <a:lnTo>
                      <a:pt x="2158" y="553"/>
                    </a:lnTo>
                    <a:lnTo>
                      <a:pt x="2156" y="559"/>
                    </a:lnTo>
                    <a:lnTo>
                      <a:pt x="2152" y="561"/>
                    </a:lnTo>
                    <a:lnTo>
                      <a:pt x="2141" y="548"/>
                    </a:lnTo>
                    <a:lnTo>
                      <a:pt x="2132" y="547"/>
                    </a:lnTo>
                    <a:lnTo>
                      <a:pt x="2125" y="544"/>
                    </a:lnTo>
                    <a:lnTo>
                      <a:pt x="2122" y="532"/>
                    </a:lnTo>
                    <a:lnTo>
                      <a:pt x="2113" y="517"/>
                    </a:lnTo>
                    <a:lnTo>
                      <a:pt x="2117" y="512"/>
                    </a:lnTo>
                    <a:lnTo>
                      <a:pt x="2112" y="508"/>
                    </a:lnTo>
                    <a:lnTo>
                      <a:pt x="2110" y="502"/>
                    </a:lnTo>
                    <a:lnTo>
                      <a:pt x="2102" y="497"/>
                    </a:lnTo>
                    <a:lnTo>
                      <a:pt x="2098" y="491"/>
                    </a:lnTo>
                    <a:lnTo>
                      <a:pt x="2092" y="492"/>
                    </a:lnTo>
                    <a:lnTo>
                      <a:pt x="2092" y="485"/>
                    </a:lnTo>
                    <a:lnTo>
                      <a:pt x="2086" y="473"/>
                    </a:lnTo>
                    <a:lnTo>
                      <a:pt x="2082" y="460"/>
                    </a:lnTo>
                    <a:lnTo>
                      <a:pt x="2076" y="455"/>
                    </a:lnTo>
                    <a:lnTo>
                      <a:pt x="2068" y="450"/>
                    </a:lnTo>
                    <a:lnTo>
                      <a:pt x="2063" y="446"/>
                    </a:lnTo>
                    <a:lnTo>
                      <a:pt x="2066" y="441"/>
                    </a:lnTo>
                    <a:lnTo>
                      <a:pt x="2069" y="434"/>
                    </a:lnTo>
                    <a:lnTo>
                      <a:pt x="2071" y="429"/>
                    </a:lnTo>
                    <a:lnTo>
                      <a:pt x="2064" y="424"/>
                    </a:lnTo>
                    <a:lnTo>
                      <a:pt x="2057" y="422"/>
                    </a:lnTo>
                    <a:lnTo>
                      <a:pt x="2049" y="403"/>
                    </a:lnTo>
                    <a:lnTo>
                      <a:pt x="2035" y="382"/>
                    </a:lnTo>
                    <a:lnTo>
                      <a:pt x="2023" y="373"/>
                    </a:lnTo>
                    <a:lnTo>
                      <a:pt x="2020" y="363"/>
                    </a:lnTo>
                    <a:lnTo>
                      <a:pt x="2024" y="359"/>
                    </a:lnTo>
                    <a:lnTo>
                      <a:pt x="2031" y="350"/>
                    </a:lnTo>
                    <a:lnTo>
                      <a:pt x="2029" y="336"/>
                    </a:lnTo>
                    <a:lnTo>
                      <a:pt x="2032" y="331"/>
                    </a:lnTo>
                    <a:lnTo>
                      <a:pt x="2038" y="327"/>
                    </a:lnTo>
                    <a:lnTo>
                      <a:pt x="2037" y="303"/>
                    </a:lnTo>
                    <a:lnTo>
                      <a:pt x="2032" y="296"/>
                    </a:lnTo>
                    <a:lnTo>
                      <a:pt x="2032" y="273"/>
                    </a:lnTo>
                    <a:lnTo>
                      <a:pt x="2033" y="269"/>
                    </a:lnTo>
                    <a:lnTo>
                      <a:pt x="2027" y="249"/>
                    </a:lnTo>
                    <a:lnTo>
                      <a:pt x="2016" y="241"/>
                    </a:lnTo>
                    <a:lnTo>
                      <a:pt x="2000" y="222"/>
                    </a:lnTo>
                    <a:lnTo>
                      <a:pt x="1992" y="218"/>
                    </a:lnTo>
                    <a:lnTo>
                      <a:pt x="1976" y="217"/>
                    </a:lnTo>
                    <a:lnTo>
                      <a:pt x="1964" y="209"/>
                    </a:lnTo>
                    <a:lnTo>
                      <a:pt x="1957" y="199"/>
                    </a:lnTo>
                    <a:lnTo>
                      <a:pt x="1954" y="178"/>
                    </a:lnTo>
                    <a:lnTo>
                      <a:pt x="1952" y="171"/>
                    </a:lnTo>
                    <a:lnTo>
                      <a:pt x="1952" y="152"/>
                    </a:lnTo>
                    <a:lnTo>
                      <a:pt x="1950" y="147"/>
                    </a:lnTo>
                    <a:lnTo>
                      <a:pt x="1946" y="144"/>
                    </a:lnTo>
                    <a:lnTo>
                      <a:pt x="1927" y="153"/>
                    </a:lnTo>
                    <a:lnTo>
                      <a:pt x="1910" y="155"/>
                    </a:lnTo>
                    <a:lnTo>
                      <a:pt x="1906" y="159"/>
                    </a:lnTo>
                    <a:lnTo>
                      <a:pt x="1903" y="164"/>
                    </a:lnTo>
                    <a:lnTo>
                      <a:pt x="1899" y="169"/>
                    </a:lnTo>
                    <a:lnTo>
                      <a:pt x="1885" y="175"/>
                    </a:lnTo>
                    <a:lnTo>
                      <a:pt x="1879" y="190"/>
                    </a:lnTo>
                    <a:lnTo>
                      <a:pt x="1873" y="197"/>
                    </a:lnTo>
                    <a:lnTo>
                      <a:pt x="1858" y="197"/>
                    </a:lnTo>
                    <a:lnTo>
                      <a:pt x="1852" y="194"/>
                    </a:lnTo>
                    <a:lnTo>
                      <a:pt x="1844" y="193"/>
                    </a:lnTo>
                    <a:lnTo>
                      <a:pt x="1837" y="201"/>
                    </a:lnTo>
                    <a:lnTo>
                      <a:pt x="1831" y="205"/>
                    </a:lnTo>
                    <a:lnTo>
                      <a:pt x="1828" y="200"/>
                    </a:lnTo>
                    <a:lnTo>
                      <a:pt x="1822" y="188"/>
                    </a:lnTo>
                    <a:lnTo>
                      <a:pt x="1811" y="181"/>
                    </a:lnTo>
                    <a:lnTo>
                      <a:pt x="1786" y="177"/>
                    </a:lnTo>
                    <a:lnTo>
                      <a:pt x="1773" y="168"/>
                    </a:lnTo>
                    <a:lnTo>
                      <a:pt x="1765" y="166"/>
                    </a:lnTo>
                    <a:lnTo>
                      <a:pt x="1739" y="174"/>
                    </a:lnTo>
                    <a:lnTo>
                      <a:pt x="1735" y="178"/>
                    </a:lnTo>
                    <a:lnTo>
                      <a:pt x="1732" y="190"/>
                    </a:lnTo>
                    <a:lnTo>
                      <a:pt x="1727" y="195"/>
                    </a:lnTo>
                    <a:lnTo>
                      <a:pt x="1710" y="187"/>
                    </a:lnTo>
                    <a:lnTo>
                      <a:pt x="1702" y="187"/>
                    </a:lnTo>
                    <a:lnTo>
                      <a:pt x="1695" y="181"/>
                    </a:lnTo>
                    <a:lnTo>
                      <a:pt x="1693" y="169"/>
                    </a:lnTo>
                    <a:lnTo>
                      <a:pt x="1681" y="164"/>
                    </a:lnTo>
                    <a:lnTo>
                      <a:pt x="1671" y="147"/>
                    </a:lnTo>
                    <a:lnTo>
                      <a:pt x="1654" y="143"/>
                    </a:lnTo>
                    <a:lnTo>
                      <a:pt x="1645" y="136"/>
                    </a:lnTo>
                    <a:lnTo>
                      <a:pt x="1634" y="136"/>
                    </a:lnTo>
                    <a:lnTo>
                      <a:pt x="1617" y="141"/>
                    </a:lnTo>
                    <a:lnTo>
                      <a:pt x="1605" y="141"/>
                    </a:lnTo>
                    <a:lnTo>
                      <a:pt x="1571" y="129"/>
                    </a:lnTo>
                    <a:lnTo>
                      <a:pt x="1564" y="115"/>
                    </a:lnTo>
                    <a:lnTo>
                      <a:pt x="1565" y="98"/>
                    </a:lnTo>
                    <a:lnTo>
                      <a:pt x="1547" y="70"/>
                    </a:lnTo>
                    <a:lnTo>
                      <a:pt x="1543" y="54"/>
                    </a:lnTo>
                    <a:lnTo>
                      <a:pt x="1527" y="41"/>
                    </a:lnTo>
                    <a:lnTo>
                      <a:pt x="1512" y="37"/>
                    </a:lnTo>
                    <a:lnTo>
                      <a:pt x="1508" y="31"/>
                    </a:lnTo>
                    <a:lnTo>
                      <a:pt x="1507" y="14"/>
                    </a:lnTo>
                    <a:lnTo>
                      <a:pt x="1502" y="10"/>
                    </a:lnTo>
                    <a:lnTo>
                      <a:pt x="1494" y="12"/>
                    </a:lnTo>
                    <a:lnTo>
                      <a:pt x="1488" y="20"/>
                    </a:lnTo>
                    <a:lnTo>
                      <a:pt x="1474" y="19"/>
                    </a:lnTo>
                    <a:lnTo>
                      <a:pt x="1469" y="23"/>
                    </a:lnTo>
                    <a:lnTo>
                      <a:pt x="1456" y="28"/>
                    </a:lnTo>
                    <a:lnTo>
                      <a:pt x="1435" y="17"/>
                    </a:lnTo>
                    <a:lnTo>
                      <a:pt x="1425" y="3"/>
                    </a:lnTo>
                    <a:lnTo>
                      <a:pt x="1420" y="0"/>
                    </a:lnTo>
                    <a:lnTo>
                      <a:pt x="1414" y="3"/>
                    </a:lnTo>
                    <a:lnTo>
                      <a:pt x="1407" y="12"/>
                    </a:lnTo>
                    <a:lnTo>
                      <a:pt x="1401" y="13"/>
                    </a:lnTo>
                    <a:lnTo>
                      <a:pt x="1395" y="18"/>
                    </a:lnTo>
                    <a:lnTo>
                      <a:pt x="1380" y="29"/>
                    </a:lnTo>
                    <a:lnTo>
                      <a:pt x="1376" y="34"/>
                    </a:lnTo>
                    <a:lnTo>
                      <a:pt x="1378" y="39"/>
                    </a:lnTo>
                    <a:lnTo>
                      <a:pt x="1390" y="53"/>
                    </a:lnTo>
                    <a:lnTo>
                      <a:pt x="1393" y="60"/>
                    </a:lnTo>
                    <a:lnTo>
                      <a:pt x="1393" y="71"/>
                    </a:lnTo>
                    <a:lnTo>
                      <a:pt x="1382" y="83"/>
                    </a:lnTo>
                    <a:lnTo>
                      <a:pt x="1383" y="93"/>
                    </a:lnTo>
                    <a:lnTo>
                      <a:pt x="1406" y="97"/>
                    </a:lnTo>
                    <a:lnTo>
                      <a:pt x="1406" y="105"/>
                    </a:lnTo>
                    <a:lnTo>
                      <a:pt x="1402" y="110"/>
                    </a:lnTo>
                    <a:lnTo>
                      <a:pt x="1398" y="114"/>
                    </a:lnTo>
                    <a:lnTo>
                      <a:pt x="1394" y="122"/>
                    </a:lnTo>
                    <a:lnTo>
                      <a:pt x="1398" y="128"/>
                    </a:lnTo>
                    <a:lnTo>
                      <a:pt x="1399" y="134"/>
                    </a:lnTo>
                    <a:lnTo>
                      <a:pt x="1383" y="134"/>
                    </a:lnTo>
                    <a:lnTo>
                      <a:pt x="1373" y="135"/>
                    </a:lnTo>
                    <a:lnTo>
                      <a:pt x="1363" y="140"/>
                    </a:lnTo>
                    <a:lnTo>
                      <a:pt x="1352" y="137"/>
                    </a:lnTo>
                    <a:lnTo>
                      <a:pt x="1346" y="139"/>
                    </a:lnTo>
                    <a:lnTo>
                      <a:pt x="1307" y="166"/>
                    </a:lnTo>
                    <a:lnTo>
                      <a:pt x="1294" y="171"/>
                    </a:lnTo>
                    <a:lnTo>
                      <a:pt x="1286" y="168"/>
                    </a:lnTo>
                    <a:lnTo>
                      <a:pt x="1276" y="153"/>
                    </a:lnTo>
                    <a:lnTo>
                      <a:pt x="1262" y="149"/>
                    </a:lnTo>
                    <a:lnTo>
                      <a:pt x="1238" y="154"/>
                    </a:lnTo>
                    <a:lnTo>
                      <a:pt x="1228" y="152"/>
                    </a:lnTo>
                    <a:lnTo>
                      <a:pt x="1222" y="154"/>
                    </a:lnTo>
                    <a:lnTo>
                      <a:pt x="1219" y="161"/>
                    </a:lnTo>
                    <a:lnTo>
                      <a:pt x="1220" y="173"/>
                    </a:lnTo>
                    <a:lnTo>
                      <a:pt x="1222" y="178"/>
                    </a:lnTo>
                    <a:lnTo>
                      <a:pt x="1222" y="195"/>
                    </a:lnTo>
                    <a:lnTo>
                      <a:pt x="1222" y="200"/>
                    </a:lnTo>
                    <a:lnTo>
                      <a:pt x="1228" y="212"/>
                    </a:lnTo>
                    <a:lnTo>
                      <a:pt x="1229" y="220"/>
                    </a:lnTo>
                    <a:lnTo>
                      <a:pt x="1228" y="225"/>
                    </a:lnTo>
                    <a:lnTo>
                      <a:pt x="1223" y="231"/>
                    </a:lnTo>
                    <a:lnTo>
                      <a:pt x="1214" y="235"/>
                    </a:lnTo>
                    <a:lnTo>
                      <a:pt x="1209" y="241"/>
                    </a:lnTo>
                    <a:lnTo>
                      <a:pt x="1206" y="249"/>
                    </a:lnTo>
                    <a:lnTo>
                      <a:pt x="1202" y="254"/>
                    </a:lnTo>
                    <a:lnTo>
                      <a:pt x="1175" y="261"/>
                    </a:lnTo>
                    <a:lnTo>
                      <a:pt x="1170" y="266"/>
                    </a:lnTo>
                    <a:lnTo>
                      <a:pt x="1166" y="277"/>
                    </a:lnTo>
                    <a:lnTo>
                      <a:pt x="1163" y="296"/>
                    </a:lnTo>
                    <a:lnTo>
                      <a:pt x="1158" y="305"/>
                    </a:lnTo>
                    <a:lnTo>
                      <a:pt x="1153" y="314"/>
                    </a:lnTo>
                    <a:lnTo>
                      <a:pt x="1132" y="327"/>
                    </a:lnTo>
                    <a:lnTo>
                      <a:pt x="1122" y="320"/>
                    </a:lnTo>
                    <a:lnTo>
                      <a:pt x="1109" y="322"/>
                    </a:lnTo>
                    <a:lnTo>
                      <a:pt x="1106" y="327"/>
                    </a:lnTo>
                    <a:lnTo>
                      <a:pt x="1102" y="340"/>
                    </a:lnTo>
                    <a:lnTo>
                      <a:pt x="1095" y="347"/>
                    </a:lnTo>
                    <a:lnTo>
                      <a:pt x="1088" y="354"/>
                    </a:lnTo>
                    <a:lnTo>
                      <a:pt x="1085" y="361"/>
                    </a:lnTo>
                    <a:lnTo>
                      <a:pt x="1085" y="387"/>
                    </a:lnTo>
                    <a:lnTo>
                      <a:pt x="1081" y="398"/>
                    </a:lnTo>
                    <a:lnTo>
                      <a:pt x="1080" y="412"/>
                    </a:lnTo>
                    <a:lnTo>
                      <a:pt x="1076" y="420"/>
                    </a:lnTo>
                    <a:lnTo>
                      <a:pt x="1064" y="423"/>
                    </a:lnTo>
                    <a:lnTo>
                      <a:pt x="1049" y="427"/>
                    </a:lnTo>
                    <a:lnTo>
                      <a:pt x="1049" y="434"/>
                    </a:lnTo>
                    <a:lnTo>
                      <a:pt x="1043" y="437"/>
                    </a:lnTo>
                    <a:lnTo>
                      <a:pt x="1039" y="432"/>
                    </a:lnTo>
                    <a:lnTo>
                      <a:pt x="1037" y="424"/>
                    </a:lnTo>
                    <a:lnTo>
                      <a:pt x="1032" y="419"/>
                    </a:lnTo>
                    <a:lnTo>
                      <a:pt x="1024" y="417"/>
                    </a:lnTo>
                    <a:lnTo>
                      <a:pt x="1010" y="419"/>
                    </a:lnTo>
                    <a:lnTo>
                      <a:pt x="996" y="412"/>
                    </a:lnTo>
                    <a:lnTo>
                      <a:pt x="983" y="401"/>
                    </a:lnTo>
                    <a:lnTo>
                      <a:pt x="980" y="397"/>
                    </a:lnTo>
                    <a:lnTo>
                      <a:pt x="978" y="385"/>
                    </a:lnTo>
                    <a:lnTo>
                      <a:pt x="979" y="371"/>
                    </a:lnTo>
                    <a:lnTo>
                      <a:pt x="977" y="366"/>
                    </a:lnTo>
                    <a:lnTo>
                      <a:pt x="956" y="346"/>
                    </a:lnTo>
                    <a:lnTo>
                      <a:pt x="952" y="350"/>
                    </a:lnTo>
                    <a:lnTo>
                      <a:pt x="952" y="359"/>
                    </a:lnTo>
                    <a:lnTo>
                      <a:pt x="963" y="363"/>
                    </a:lnTo>
                    <a:lnTo>
                      <a:pt x="966" y="368"/>
                    </a:lnTo>
                    <a:lnTo>
                      <a:pt x="962" y="372"/>
                    </a:lnTo>
                    <a:lnTo>
                      <a:pt x="953" y="372"/>
                    </a:lnTo>
                    <a:lnTo>
                      <a:pt x="946" y="380"/>
                    </a:lnTo>
                    <a:lnTo>
                      <a:pt x="931" y="373"/>
                    </a:lnTo>
                    <a:lnTo>
                      <a:pt x="926" y="376"/>
                    </a:lnTo>
                    <a:lnTo>
                      <a:pt x="932" y="386"/>
                    </a:lnTo>
                    <a:lnTo>
                      <a:pt x="936" y="390"/>
                    </a:lnTo>
                    <a:lnTo>
                      <a:pt x="932" y="396"/>
                    </a:lnTo>
                    <a:lnTo>
                      <a:pt x="928" y="401"/>
                    </a:lnTo>
                    <a:lnTo>
                      <a:pt x="911" y="404"/>
                    </a:lnTo>
                    <a:lnTo>
                      <a:pt x="908" y="412"/>
                    </a:lnTo>
                    <a:lnTo>
                      <a:pt x="907" y="431"/>
                    </a:lnTo>
                    <a:lnTo>
                      <a:pt x="909" y="439"/>
                    </a:lnTo>
                    <a:lnTo>
                      <a:pt x="912" y="445"/>
                    </a:lnTo>
                    <a:lnTo>
                      <a:pt x="900" y="450"/>
                    </a:lnTo>
                    <a:lnTo>
                      <a:pt x="893" y="449"/>
                    </a:lnTo>
                    <a:lnTo>
                      <a:pt x="888" y="450"/>
                    </a:lnTo>
                    <a:lnTo>
                      <a:pt x="885" y="471"/>
                    </a:lnTo>
                    <a:lnTo>
                      <a:pt x="880" y="476"/>
                    </a:lnTo>
                    <a:lnTo>
                      <a:pt x="870" y="479"/>
                    </a:lnTo>
                    <a:lnTo>
                      <a:pt x="866" y="476"/>
                    </a:lnTo>
                    <a:lnTo>
                      <a:pt x="867" y="466"/>
                    </a:lnTo>
                    <a:lnTo>
                      <a:pt x="870" y="456"/>
                    </a:lnTo>
                    <a:lnTo>
                      <a:pt x="862" y="452"/>
                    </a:lnTo>
                    <a:lnTo>
                      <a:pt x="848" y="459"/>
                    </a:lnTo>
                    <a:lnTo>
                      <a:pt x="839" y="451"/>
                    </a:lnTo>
                    <a:lnTo>
                      <a:pt x="830" y="429"/>
                    </a:lnTo>
                    <a:lnTo>
                      <a:pt x="827" y="422"/>
                    </a:lnTo>
                    <a:lnTo>
                      <a:pt x="819" y="418"/>
                    </a:lnTo>
                    <a:lnTo>
                      <a:pt x="814" y="420"/>
                    </a:lnTo>
                    <a:lnTo>
                      <a:pt x="806" y="429"/>
                    </a:lnTo>
                    <a:lnTo>
                      <a:pt x="795" y="440"/>
                    </a:lnTo>
                    <a:lnTo>
                      <a:pt x="773" y="444"/>
                    </a:lnTo>
                    <a:lnTo>
                      <a:pt x="758" y="456"/>
                    </a:lnTo>
                    <a:lnTo>
                      <a:pt x="752" y="485"/>
                    </a:lnTo>
                    <a:lnTo>
                      <a:pt x="741" y="498"/>
                    </a:lnTo>
                    <a:lnTo>
                      <a:pt x="731" y="497"/>
                    </a:lnTo>
                    <a:lnTo>
                      <a:pt x="722" y="478"/>
                    </a:lnTo>
                    <a:lnTo>
                      <a:pt x="714" y="474"/>
                    </a:lnTo>
                    <a:lnTo>
                      <a:pt x="695" y="466"/>
                    </a:lnTo>
                    <a:lnTo>
                      <a:pt x="689" y="458"/>
                    </a:lnTo>
                    <a:lnTo>
                      <a:pt x="673" y="447"/>
                    </a:lnTo>
                    <a:lnTo>
                      <a:pt x="663" y="440"/>
                    </a:lnTo>
                    <a:lnTo>
                      <a:pt x="653" y="434"/>
                    </a:lnTo>
                    <a:lnTo>
                      <a:pt x="643" y="435"/>
                    </a:lnTo>
                    <a:lnTo>
                      <a:pt x="622" y="447"/>
                    </a:lnTo>
                    <a:lnTo>
                      <a:pt x="607" y="437"/>
                    </a:lnTo>
                    <a:lnTo>
                      <a:pt x="603" y="430"/>
                    </a:lnTo>
                    <a:lnTo>
                      <a:pt x="602" y="422"/>
                    </a:lnTo>
                    <a:lnTo>
                      <a:pt x="595" y="429"/>
                    </a:lnTo>
                    <a:lnTo>
                      <a:pt x="591" y="434"/>
                    </a:lnTo>
                    <a:lnTo>
                      <a:pt x="590" y="442"/>
                    </a:lnTo>
                    <a:lnTo>
                      <a:pt x="602" y="456"/>
                    </a:lnTo>
                    <a:lnTo>
                      <a:pt x="593" y="472"/>
                    </a:lnTo>
                    <a:lnTo>
                      <a:pt x="589" y="475"/>
                    </a:lnTo>
                    <a:lnTo>
                      <a:pt x="575" y="475"/>
                    </a:lnTo>
                    <a:lnTo>
                      <a:pt x="571" y="469"/>
                    </a:lnTo>
                    <a:lnTo>
                      <a:pt x="572" y="463"/>
                    </a:lnTo>
                    <a:lnTo>
                      <a:pt x="577" y="454"/>
                    </a:lnTo>
                    <a:lnTo>
                      <a:pt x="576" y="449"/>
                    </a:lnTo>
                    <a:lnTo>
                      <a:pt x="565" y="450"/>
                    </a:lnTo>
                    <a:lnTo>
                      <a:pt x="551" y="450"/>
                    </a:lnTo>
                    <a:lnTo>
                      <a:pt x="545" y="454"/>
                    </a:lnTo>
                    <a:lnTo>
                      <a:pt x="538" y="456"/>
                    </a:lnTo>
                    <a:lnTo>
                      <a:pt x="528" y="454"/>
                    </a:lnTo>
                    <a:lnTo>
                      <a:pt x="517" y="439"/>
                    </a:lnTo>
                    <a:lnTo>
                      <a:pt x="512" y="436"/>
                    </a:lnTo>
                    <a:lnTo>
                      <a:pt x="507" y="438"/>
                    </a:lnTo>
                    <a:lnTo>
                      <a:pt x="497" y="451"/>
                    </a:lnTo>
                    <a:lnTo>
                      <a:pt x="506" y="464"/>
                    </a:lnTo>
                    <a:lnTo>
                      <a:pt x="507" y="478"/>
                    </a:lnTo>
                    <a:lnTo>
                      <a:pt x="499" y="483"/>
                    </a:lnTo>
                    <a:lnTo>
                      <a:pt x="495" y="492"/>
                    </a:lnTo>
                    <a:lnTo>
                      <a:pt x="489" y="491"/>
                    </a:lnTo>
                    <a:lnTo>
                      <a:pt x="477" y="481"/>
                    </a:lnTo>
                    <a:lnTo>
                      <a:pt x="472" y="481"/>
                    </a:lnTo>
                    <a:lnTo>
                      <a:pt x="467" y="498"/>
                    </a:lnTo>
                    <a:lnTo>
                      <a:pt x="458" y="507"/>
                    </a:lnTo>
                    <a:lnTo>
                      <a:pt x="447" y="515"/>
                    </a:lnTo>
                    <a:lnTo>
                      <a:pt x="434" y="529"/>
                    </a:lnTo>
                    <a:lnTo>
                      <a:pt x="434" y="540"/>
                    </a:lnTo>
                    <a:lnTo>
                      <a:pt x="436" y="546"/>
                    </a:lnTo>
                    <a:lnTo>
                      <a:pt x="438" y="554"/>
                    </a:lnTo>
                    <a:lnTo>
                      <a:pt x="440" y="564"/>
                    </a:lnTo>
                    <a:lnTo>
                      <a:pt x="453" y="576"/>
                    </a:lnTo>
                    <a:lnTo>
                      <a:pt x="458" y="586"/>
                    </a:lnTo>
                    <a:lnTo>
                      <a:pt x="457" y="592"/>
                    </a:lnTo>
                    <a:lnTo>
                      <a:pt x="452" y="600"/>
                    </a:lnTo>
                    <a:lnTo>
                      <a:pt x="414" y="607"/>
                    </a:lnTo>
                    <a:lnTo>
                      <a:pt x="392" y="608"/>
                    </a:lnTo>
                    <a:lnTo>
                      <a:pt x="379" y="615"/>
                    </a:lnTo>
                    <a:lnTo>
                      <a:pt x="372" y="624"/>
                    </a:lnTo>
                    <a:lnTo>
                      <a:pt x="366" y="625"/>
                    </a:lnTo>
                    <a:lnTo>
                      <a:pt x="360" y="618"/>
                    </a:lnTo>
                    <a:lnTo>
                      <a:pt x="349" y="620"/>
                    </a:lnTo>
                    <a:lnTo>
                      <a:pt x="339" y="626"/>
                    </a:lnTo>
                    <a:lnTo>
                      <a:pt x="336" y="629"/>
                    </a:lnTo>
                    <a:lnTo>
                      <a:pt x="333" y="647"/>
                    </a:lnTo>
                    <a:lnTo>
                      <a:pt x="325" y="669"/>
                    </a:lnTo>
                    <a:lnTo>
                      <a:pt x="331" y="687"/>
                    </a:lnTo>
                    <a:lnTo>
                      <a:pt x="341" y="698"/>
                    </a:lnTo>
                    <a:lnTo>
                      <a:pt x="343" y="705"/>
                    </a:lnTo>
                    <a:lnTo>
                      <a:pt x="347" y="719"/>
                    </a:lnTo>
                    <a:lnTo>
                      <a:pt x="343" y="734"/>
                    </a:lnTo>
                    <a:lnTo>
                      <a:pt x="336" y="743"/>
                    </a:lnTo>
                    <a:lnTo>
                      <a:pt x="332" y="747"/>
                    </a:lnTo>
                    <a:lnTo>
                      <a:pt x="321" y="752"/>
                    </a:lnTo>
                    <a:lnTo>
                      <a:pt x="307" y="747"/>
                    </a:lnTo>
                    <a:lnTo>
                      <a:pt x="296" y="737"/>
                    </a:lnTo>
                    <a:lnTo>
                      <a:pt x="290" y="731"/>
                    </a:lnTo>
                    <a:lnTo>
                      <a:pt x="252" y="716"/>
                    </a:lnTo>
                    <a:lnTo>
                      <a:pt x="233" y="700"/>
                    </a:lnTo>
                    <a:lnTo>
                      <a:pt x="226" y="698"/>
                    </a:lnTo>
                    <a:lnTo>
                      <a:pt x="216" y="692"/>
                    </a:lnTo>
                    <a:lnTo>
                      <a:pt x="195" y="683"/>
                    </a:lnTo>
                    <a:lnTo>
                      <a:pt x="189" y="683"/>
                    </a:lnTo>
                    <a:lnTo>
                      <a:pt x="173" y="688"/>
                    </a:lnTo>
                    <a:lnTo>
                      <a:pt x="155" y="705"/>
                    </a:lnTo>
                    <a:lnTo>
                      <a:pt x="146" y="722"/>
                    </a:lnTo>
                    <a:lnTo>
                      <a:pt x="133" y="733"/>
                    </a:lnTo>
                    <a:lnTo>
                      <a:pt x="126" y="743"/>
                    </a:lnTo>
                    <a:lnTo>
                      <a:pt x="125" y="753"/>
                    </a:lnTo>
                    <a:lnTo>
                      <a:pt x="133" y="766"/>
                    </a:lnTo>
                    <a:lnTo>
                      <a:pt x="137" y="769"/>
                    </a:lnTo>
                    <a:lnTo>
                      <a:pt x="146" y="776"/>
                    </a:lnTo>
                    <a:lnTo>
                      <a:pt x="135" y="821"/>
                    </a:lnTo>
                    <a:lnTo>
                      <a:pt x="124" y="829"/>
                    </a:lnTo>
                    <a:lnTo>
                      <a:pt x="124" y="837"/>
                    </a:lnTo>
                    <a:lnTo>
                      <a:pt x="128" y="844"/>
                    </a:lnTo>
                    <a:lnTo>
                      <a:pt x="136" y="842"/>
                    </a:lnTo>
                    <a:lnTo>
                      <a:pt x="138" y="854"/>
                    </a:lnTo>
                    <a:lnTo>
                      <a:pt x="124" y="855"/>
                    </a:lnTo>
                    <a:lnTo>
                      <a:pt x="117" y="859"/>
                    </a:lnTo>
                    <a:lnTo>
                      <a:pt x="114" y="866"/>
                    </a:lnTo>
                    <a:lnTo>
                      <a:pt x="124" y="891"/>
                    </a:lnTo>
                    <a:lnTo>
                      <a:pt x="114" y="900"/>
                    </a:lnTo>
                    <a:lnTo>
                      <a:pt x="109" y="915"/>
                    </a:lnTo>
                    <a:lnTo>
                      <a:pt x="101" y="925"/>
                    </a:lnTo>
                    <a:lnTo>
                      <a:pt x="90" y="924"/>
                    </a:lnTo>
                    <a:lnTo>
                      <a:pt x="73" y="900"/>
                    </a:lnTo>
                    <a:lnTo>
                      <a:pt x="65" y="899"/>
                    </a:lnTo>
                    <a:lnTo>
                      <a:pt x="58" y="906"/>
                    </a:lnTo>
                    <a:lnTo>
                      <a:pt x="53" y="923"/>
                    </a:lnTo>
                    <a:lnTo>
                      <a:pt x="50" y="928"/>
                    </a:lnTo>
                    <a:lnTo>
                      <a:pt x="45" y="944"/>
                    </a:lnTo>
                    <a:lnTo>
                      <a:pt x="68" y="943"/>
                    </a:lnTo>
                    <a:lnTo>
                      <a:pt x="287" y="956"/>
                    </a:lnTo>
                    <a:lnTo>
                      <a:pt x="398" y="962"/>
                    </a:lnTo>
                    <a:lnTo>
                      <a:pt x="398" y="962"/>
                    </a:lnTo>
                    <a:lnTo>
                      <a:pt x="398" y="962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4" name="Freeform 18">
                <a:extLst>
                  <a:ext uri="{FF2B5EF4-FFF2-40B4-BE49-F238E27FC236}">
                    <a16:creationId xmlns:a16="http://schemas.microsoft.com/office/drawing/2014/main" id="{C85CE78E-B09F-9B2F-D4D5-A5837F24FAD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451234" y="-100541"/>
                <a:ext cx="3841750" cy="1774825"/>
              </a:xfrm>
              <a:custGeom>
                <a:avLst/>
                <a:gdLst>
                  <a:gd name="T0" fmla="*/ 1398 w 2420"/>
                  <a:gd name="T1" fmla="*/ 1093 h 1118"/>
                  <a:gd name="T2" fmla="*/ 1527 w 2420"/>
                  <a:gd name="T3" fmla="*/ 1068 h 1118"/>
                  <a:gd name="T4" fmla="*/ 1871 w 2420"/>
                  <a:gd name="T5" fmla="*/ 1060 h 1118"/>
                  <a:gd name="T6" fmla="*/ 2084 w 2420"/>
                  <a:gd name="T7" fmla="*/ 1043 h 1118"/>
                  <a:gd name="T8" fmla="*/ 2254 w 2420"/>
                  <a:gd name="T9" fmla="*/ 1012 h 1118"/>
                  <a:gd name="T10" fmla="*/ 2250 w 2420"/>
                  <a:gd name="T11" fmla="*/ 914 h 1118"/>
                  <a:gd name="T12" fmla="*/ 2142 w 2420"/>
                  <a:gd name="T13" fmla="*/ 911 h 1118"/>
                  <a:gd name="T14" fmla="*/ 2074 w 2420"/>
                  <a:gd name="T15" fmla="*/ 871 h 1118"/>
                  <a:gd name="T16" fmla="*/ 1969 w 2420"/>
                  <a:gd name="T17" fmla="*/ 811 h 1118"/>
                  <a:gd name="T18" fmla="*/ 2036 w 2420"/>
                  <a:gd name="T19" fmla="*/ 795 h 1118"/>
                  <a:gd name="T20" fmla="*/ 2118 w 2420"/>
                  <a:gd name="T21" fmla="*/ 886 h 1118"/>
                  <a:gd name="T22" fmla="*/ 2101 w 2420"/>
                  <a:gd name="T23" fmla="*/ 794 h 1118"/>
                  <a:gd name="T24" fmla="*/ 2023 w 2420"/>
                  <a:gd name="T25" fmla="*/ 718 h 1118"/>
                  <a:gd name="T26" fmla="*/ 2100 w 2420"/>
                  <a:gd name="T27" fmla="*/ 737 h 1118"/>
                  <a:gd name="T28" fmla="*/ 2150 w 2420"/>
                  <a:gd name="T29" fmla="*/ 703 h 1118"/>
                  <a:gd name="T30" fmla="*/ 2035 w 2420"/>
                  <a:gd name="T31" fmla="*/ 602 h 1118"/>
                  <a:gd name="T32" fmla="*/ 1960 w 2420"/>
                  <a:gd name="T33" fmla="*/ 523 h 1118"/>
                  <a:gd name="T34" fmla="*/ 2116 w 2420"/>
                  <a:gd name="T35" fmla="*/ 643 h 1118"/>
                  <a:gd name="T36" fmla="*/ 2079 w 2420"/>
                  <a:gd name="T37" fmla="*/ 507 h 1118"/>
                  <a:gd name="T38" fmla="*/ 2019 w 2420"/>
                  <a:gd name="T39" fmla="*/ 461 h 1118"/>
                  <a:gd name="T40" fmla="*/ 1923 w 2420"/>
                  <a:gd name="T41" fmla="*/ 430 h 1118"/>
                  <a:gd name="T42" fmla="*/ 1858 w 2420"/>
                  <a:gd name="T43" fmla="*/ 389 h 1118"/>
                  <a:gd name="T44" fmla="*/ 1840 w 2420"/>
                  <a:gd name="T45" fmla="*/ 283 h 1118"/>
                  <a:gd name="T46" fmla="*/ 1886 w 2420"/>
                  <a:gd name="T47" fmla="*/ 251 h 1118"/>
                  <a:gd name="T48" fmla="*/ 1836 w 2420"/>
                  <a:gd name="T49" fmla="*/ 159 h 1118"/>
                  <a:gd name="T50" fmla="*/ 1751 w 2420"/>
                  <a:gd name="T51" fmla="*/ 115 h 1118"/>
                  <a:gd name="T52" fmla="*/ 1698 w 2420"/>
                  <a:gd name="T53" fmla="*/ 42 h 1118"/>
                  <a:gd name="T54" fmla="*/ 1601 w 2420"/>
                  <a:gd name="T55" fmla="*/ 74 h 1118"/>
                  <a:gd name="T56" fmla="*/ 1483 w 2420"/>
                  <a:gd name="T57" fmla="*/ 76 h 1118"/>
                  <a:gd name="T58" fmla="*/ 1406 w 2420"/>
                  <a:gd name="T59" fmla="*/ 215 h 1118"/>
                  <a:gd name="T60" fmla="*/ 1311 w 2420"/>
                  <a:gd name="T61" fmla="*/ 262 h 1118"/>
                  <a:gd name="T62" fmla="*/ 1270 w 2420"/>
                  <a:gd name="T63" fmla="*/ 375 h 1118"/>
                  <a:gd name="T64" fmla="*/ 1140 w 2420"/>
                  <a:gd name="T65" fmla="*/ 366 h 1118"/>
                  <a:gd name="T66" fmla="*/ 1110 w 2420"/>
                  <a:gd name="T67" fmla="*/ 463 h 1118"/>
                  <a:gd name="T68" fmla="*/ 1068 w 2420"/>
                  <a:gd name="T69" fmla="*/ 534 h 1118"/>
                  <a:gd name="T70" fmla="*/ 993 w 2420"/>
                  <a:gd name="T71" fmla="*/ 646 h 1118"/>
                  <a:gd name="T72" fmla="*/ 981 w 2420"/>
                  <a:gd name="T73" fmla="*/ 725 h 1118"/>
                  <a:gd name="T74" fmla="*/ 932 w 2420"/>
                  <a:gd name="T75" fmla="*/ 784 h 1118"/>
                  <a:gd name="T76" fmla="*/ 841 w 2420"/>
                  <a:gd name="T77" fmla="*/ 811 h 1118"/>
                  <a:gd name="T78" fmla="*/ 780 w 2420"/>
                  <a:gd name="T79" fmla="*/ 840 h 1118"/>
                  <a:gd name="T80" fmla="*/ 657 w 2420"/>
                  <a:gd name="T81" fmla="*/ 851 h 1118"/>
                  <a:gd name="T82" fmla="*/ 546 w 2420"/>
                  <a:gd name="T83" fmla="*/ 854 h 1118"/>
                  <a:gd name="T84" fmla="*/ 495 w 2420"/>
                  <a:gd name="T85" fmla="*/ 767 h 1118"/>
                  <a:gd name="T86" fmla="*/ 291 w 2420"/>
                  <a:gd name="T87" fmla="*/ 914 h 1118"/>
                  <a:gd name="T88" fmla="*/ 231 w 2420"/>
                  <a:gd name="T89" fmla="*/ 1007 h 1118"/>
                  <a:gd name="T90" fmla="*/ 161 w 2420"/>
                  <a:gd name="T91" fmla="*/ 1057 h 1118"/>
                  <a:gd name="T92" fmla="*/ 9 w 2420"/>
                  <a:gd name="T93" fmla="*/ 1107 h 1118"/>
                  <a:gd name="T94" fmla="*/ 512 w 2420"/>
                  <a:gd name="T95" fmla="*/ 1102 h 1118"/>
                  <a:gd name="T96" fmla="*/ 1034 w 2420"/>
                  <a:gd name="T97" fmla="*/ 1111 h 1118"/>
                  <a:gd name="T98" fmla="*/ 2311 w 2420"/>
                  <a:gd name="T99" fmla="*/ 713 h 1118"/>
                  <a:gd name="T100" fmla="*/ 2268 w 2420"/>
                  <a:gd name="T101" fmla="*/ 784 h 1118"/>
                  <a:gd name="T102" fmla="*/ 2282 w 2420"/>
                  <a:gd name="T103" fmla="*/ 764 h 1118"/>
                  <a:gd name="T104" fmla="*/ 2210 w 2420"/>
                  <a:gd name="T105" fmla="*/ 546 h 1118"/>
                  <a:gd name="T106" fmla="*/ 2264 w 2420"/>
                  <a:gd name="T107" fmla="*/ 711 h 1118"/>
                  <a:gd name="T108" fmla="*/ 2342 w 2420"/>
                  <a:gd name="T109" fmla="*/ 575 h 1118"/>
                  <a:gd name="T110" fmla="*/ 2298 w 2420"/>
                  <a:gd name="T111" fmla="*/ 526 h 1118"/>
                  <a:gd name="T112" fmla="*/ 2243 w 2420"/>
                  <a:gd name="T113" fmla="*/ 630 h 1118"/>
                  <a:gd name="T114" fmla="*/ 2250 w 2420"/>
                  <a:gd name="T115" fmla="*/ 830 h 1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20" h="1118">
                    <a:moveTo>
                      <a:pt x="1220" y="1104"/>
                    </a:moveTo>
                    <a:lnTo>
                      <a:pt x="1301" y="1099"/>
                    </a:lnTo>
                    <a:lnTo>
                      <a:pt x="1311" y="1099"/>
                    </a:lnTo>
                    <a:lnTo>
                      <a:pt x="1325" y="1098"/>
                    </a:lnTo>
                    <a:lnTo>
                      <a:pt x="1334" y="1096"/>
                    </a:lnTo>
                    <a:lnTo>
                      <a:pt x="1344" y="1096"/>
                    </a:lnTo>
                    <a:lnTo>
                      <a:pt x="1352" y="1096"/>
                    </a:lnTo>
                    <a:lnTo>
                      <a:pt x="1356" y="1097"/>
                    </a:lnTo>
                    <a:lnTo>
                      <a:pt x="1383" y="1094"/>
                    </a:lnTo>
                    <a:lnTo>
                      <a:pt x="1392" y="1094"/>
                    </a:lnTo>
                    <a:lnTo>
                      <a:pt x="1398" y="1093"/>
                    </a:lnTo>
                    <a:lnTo>
                      <a:pt x="1407" y="1094"/>
                    </a:lnTo>
                    <a:lnTo>
                      <a:pt x="1424" y="1092"/>
                    </a:lnTo>
                    <a:lnTo>
                      <a:pt x="1446" y="1091"/>
                    </a:lnTo>
                    <a:lnTo>
                      <a:pt x="1567" y="1083"/>
                    </a:lnTo>
                    <a:lnTo>
                      <a:pt x="1563" y="1076"/>
                    </a:lnTo>
                    <a:lnTo>
                      <a:pt x="1554" y="1076"/>
                    </a:lnTo>
                    <a:lnTo>
                      <a:pt x="1548" y="1073"/>
                    </a:lnTo>
                    <a:lnTo>
                      <a:pt x="1535" y="1072"/>
                    </a:lnTo>
                    <a:lnTo>
                      <a:pt x="1527" y="1077"/>
                    </a:lnTo>
                    <a:lnTo>
                      <a:pt x="1525" y="1071"/>
                    </a:lnTo>
                    <a:lnTo>
                      <a:pt x="1527" y="1068"/>
                    </a:lnTo>
                    <a:lnTo>
                      <a:pt x="1537" y="1065"/>
                    </a:lnTo>
                    <a:lnTo>
                      <a:pt x="1556" y="1062"/>
                    </a:lnTo>
                    <a:lnTo>
                      <a:pt x="1561" y="1069"/>
                    </a:lnTo>
                    <a:lnTo>
                      <a:pt x="1572" y="1065"/>
                    </a:lnTo>
                    <a:lnTo>
                      <a:pt x="1579" y="1067"/>
                    </a:lnTo>
                    <a:lnTo>
                      <a:pt x="1585" y="1074"/>
                    </a:lnTo>
                    <a:lnTo>
                      <a:pt x="1589" y="1082"/>
                    </a:lnTo>
                    <a:lnTo>
                      <a:pt x="1655" y="1078"/>
                    </a:lnTo>
                    <a:lnTo>
                      <a:pt x="1859" y="1062"/>
                    </a:lnTo>
                    <a:lnTo>
                      <a:pt x="1866" y="1062"/>
                    </a:lnTo>
                    <a:lnTo>
                      <a:pt x="1871" y="1060"/>
                    </a:lnTo>
                    <a:lnTo>
                      <a:pt x="1903" y="1059"/>
                    </a:lnTo>
                    <a:lnTo>
                      <a:pt x="1912" y="1058"/>
                    </a:lnTo>
                    <a:lnTo>
                      <a:pt x="1984" y="1053"/>
                    </a:lnTo>
                    <a:lnTo>
                      <a:pt x="1989" y="1050"/>
                    </a:lnTo>
                    <a:lnTo>
                      <a:pt x="2012" y="1049"/>
                    </a:lnTo>
                    <a:lnTo>
                      <a:pt x="2020" y="1047"/>
                    </a:lnTo>
                    <a:lnTo>
                      <a:pt x="2035" y="1047"/>
                    </a:lnTo>
                    <a:lnTo>
                      <a:pt x="2041" y="1046"/>
                    </a:lnTo>
                    <a:lnTo>
                      <a:pt x="2064" y="1044"/>
                    </a:lnTo>
                    <a:lnTo>
                      <a:pt x="2072" y="1045"/>
                    </a:lnTo>
                    <a:lnTo>
                      <a:pt x="2084" y="1043"/>
                    </a:lnTo>
                    <a:lnTo>
                      <a:pt x="2123" y="1040"/>
                    </a:lnTo>
                    <a:lnTo>
                      <a:pt x="2135" y="1038"/>
                    </a:lnTo>
                    <a:lnTo>
                      <a:pt x="2167" y="1036"/>
                    </a:lnTo>
                    <a:lnTo>
                      <a:pt x="2174" y="1035"/>
                    </a:lnTo>
                    <a:lnTo>
                      <a:pt x="2189" y="1035"/>
                    </a:lnTo>
                    <a:lnTo>
                      <a:pt x="2222" y="1031"/>
                    </a:lnTo>
                    <a:lnTo>
                      <a:pt x="2233" y="1031"/>
                    </a:lnTo>
                    <a:lnTo>
                      <a:pt x="2239" y="1029"/>
                    </a:lnTo>
                    <a:lnTo>
                      <a:pt x="2248" y="1029"/>
                    </a:lnTo>
                    <a:lnTo>
                      <a:pt x="2256" y="1029"/>
                    </a:lnTo>
                    <a:lnTo>
                      <a:pt x="2254" y="1012"/>
                    </a:lnTo>
                    <a:lnTo>
                      <a:pt x="2253" y="1000"/>
                    </a:lnTo>
                    <a:lnTo>
                      <a:pt x="2258" y="967"/>
                    </a:lnTo>
                    <a:lnTo>
                      <a:pt x="2265" y="974"/>
                    </a:lnTo>
                    <a:lnTo>
                      <a:pt x="2276" y="1004"/>
                    </a:lnTo>
                    <a:lnTo>
                      <a:pt x="2279" y="1010"/>
                    </a:lnTo>
                    <a:lnTo>
                      <a:pt x="2281" y="1021"/>
                    </a:lnTo>
                    <a:lnTo>
                      <a:pt x="2290" y="1025"/>
                    </a:lnTo>
                    <a:lnTo>
                      <a:pt x="2286" y="1003"/>
                    </a:lnTo>
                    <a:lnTo>
                      <a:pt x="2263" y="957"/>
                    </a:lnTo>
                    <a:lnTo>
                      <a:pt x="2258" y="939"/>
                    </a:lnTo>
                    <a:lnTo>
                      <a:pt x="2250" y="914"/>
                    </a:lnTo>
                    <a:lnTo>
                      <a:pt x="2246" y="899"/>
                    </a:lnTo>
                    <a:lnTo>
                      <a:pt x="2230" y="885"/>
                    </a:lnTo>
                    <a:lnTo>
                      <a:pt x="2220" y="894"/>
                    </a:lnTo>
                    <a:lnTo>
                      <a:pt x="2177" y="891"/>
                    </a:lnTo>
                    <a:lnTo>
                      <a:pt x="2159" y="881"/>
                    </a:lnTo>
                    <a:lnTo>
                      <a:pt x="2152" y="884"/>
                    </a:lnTo>
                    <a:lnTo>
                      <a:pt x="2142" y="881"/>
                    </a:lnTo>
                    <a:lnTo>
                      <a:pt x="2144" y="900"/>
                    </a:lnTo>
                    <a:lnTo>
                      <a:pt x="2148" y="910"/>
                    </a:lnTo>
                    <a:lnTo>
                      <a:pt x="2147" y="917"/>
                    </a:lnTo>
                    <a:lnTo>
                      <a:pt x="2142" y="911"/>
                    </a:lnTo>
                    <a:lnTo>
                      <a:pt x="2138" y="897"/>
                    </a:lnTo>
                    <a:lnTo>
                      <a:pt x="2128" y="901"/>
                    </a:lnTo>
                    <a:lnTo>
                      <a:pt x="2125" y="908"/>
                    </a:lnTo>
                    <a:lnTo>
                      <a:pt x="2110" y="909"/>
                    </a:lnTo>
                    <a:lnTo>
                      <a:pt x="2107" y="916"/>
                    </a:lnTo>
                    <a:lnTo>
                      <a:pt x="2095" y="920"/>
                    </a:lnTo>
                    <a:lnTo>
                      <a:pt x="2101" y="909"/>
                    </a:lnTo>
                    <a:lnTo>
                      <a:pt x="2098" y="892"/>
                    </a:lnTo>
                    <a:lnTo>
                      <a:pt x="2094" y="886"/>
                    </a:lnTo>
                    <a:lnTo>
                      <a:pt x="2082" y="879"/>
                    </a:lnTo>
                    <a:lnTo>
                      <a:pt x="2074" y="871"/>
                    </a:lnTo>
                    <a:lnTo>
                      <a:pt x="2056" y="864"/>
                    </a:lnTo>
                    <a:lnTo>
                      <a:pt x="2043" y="859"/>
                    </a:lnTo>
                    <a:lnTo>
                      <a:pt x="2041" y="838"/>
                    </a:lnTo>
                    <a:lnTo>
                      <a:pt x="2035" y="808"/>
                    </a:lnTo>
                    <a:lnTo>
                      <a:pt x="2029" y="808"/>
                    </a:lnTo>
                    <a:lnTo>
                      <a:pt x="2023" y="825"/>
                    </a:lnTo>
                    <a:lnTo>
                      <a:pt x="2017" y="825"/>
                    </a:lnTo>
                    <a:lnTo>
                      <a:pt x="2006" y="813"/>
                    </a:lnTo>
                    <a:lnTo>
                      <a:pt x="1996" y="807"/>
                    </a:lnTo>
                    <a:lnTo>
                      <a:pt x="1981" y="804"/>
                    </a:lnTo>
                    <a:lnTo>
                      <a:pt x="1969" y="811"/>
                    </a:lnTo>
                    <a:lnTo>
                      <a:pt x="1943" y="791"/>
                    </a:lnTo>
                    <a:lnTo>
                      <a:pt x="1942" y="780"/>
                    </a:lnTo>
                    <a:lnTo>
                      <a:pt x="1950" y="791"/>
                    </a:lnTo>
                    <a:lnTo>
                      <a:pt x="1959" y="794"/>
                    </a:lnTo>
                    <a:lnTo>
                      <a:pt x="1976" y="793"/>
                    </a:lnTo>
                    <a:lnTo>
                      <a:pt x="1981" y="795"/>
                    </a:lnTo>
                    <a:lnTo>
                      <a:pt x="1993" y="794"/>
                    </a:lnTo>
                    <a:lnTo>
                      <a:pt x="2009" y="803"/>
                    </a:lnTo>
                    <a:lnTo>
                      <a:pt x="2015" y="807"/>
                    </a:lnTo>
                    <a:lnTo>
                      <a:pt x="2027" y="797"/>
                    </a:lnTo>
                    <a:lnTo>
                      <a:pt x="2036" y="795"/>
                    </a:lnTo>
                    <a:lnTo>
                      <a:pt x="2045" y="799"/>
                    </a:lnTo>
                    <a:lnTo>
                      <a:pt x="2051" y="808"/>
                    </a:lnTo>
                    <a:lnTo>
                      <a:pt x="2055" y="818"/>
                    </a:lnTo>
                    <a:lnTo>
                      <a:pt x="2051" y="828"/>
                    </a:lnTo>
                    <a:lnTo>
                      <a:pt x="2074" y="846"/>
                    </a:lnTo>
                    <a:lnTo>
                      <a:pt x="2075" y="841"/>
                    </a:lnTo>
                    <a:lnTo>
                      <a:pt x="2081" y="849"/>
                    </a:lnTo>
                    <a:lnTo>
                      <a:pt x="2101" y="862"/>
                    </a:lnTo>
                    <a:lnTo>
                      <a:pt x="2105" y="872"/>
                    </a:lnTo>
                    <a:lnTo>
                      <a:pt x="2108" y="879"/>
                    </a:lnTo>
                    <a:lnTo>
                      <a:pt x="2118" y="886"/>
                    </a:lnTo>
                    <a:lnTo>
                      <a:pt x="2120" y="881"/>
                    </a:lnTo>
                    <a:lnTo>
                      <a:pt x="2132" y="870"/>
                    </a:lnTo>
                    <a:lnTo>
                      <a:pt x="2142" y="867"/>
                    </a:lnTo>
                    <a:lnTo>
                      <a:pt x="2149" y="871"/>
                    </a:lnTo>
                    <a:lnTo>
                      <a:pt x="2158" y="838"/>
                    </a:lnTo>
                    <a:lnTo>
                      <a:pt x="2141" y="812"/>
                    </a:lnTo>
                    <a:lnTo>
                      <a:pt x="2132" y="807"/>
                    </a:lnTo>
                    <a:lnTo>
                      <a:pt x="2111" y="813"/>
                    </a:lnTo>
                    <a:lnTo>
                      <a:pt x="2119" y="801"/>
                    </a:lnTo>
                    <a:lnTo>
                      <a:pt x="2115" y="791"/>
                    </a:lnTo>
                    <a:lnTo>
                      <a:pt x="2101" y="794"/>
                    </a:lnTo>
                    <a:lnTo>
                      <a:pt x="2083" y="789"/>
                    </a:lnTo>
                    <a:lnTo>
                      <a:pt x="2071" y="777"/>
                    </a:lnTo>
                    <a:lnTo>
                      <a:pt x="2056" y="768"/>
                    </a:lnTo>
                    <a:lnTo>
                      <a:pt x="2032" y="740"/>
                    </a:lnTo>
                    <a:lnTo>
                      <a:pt x="2016" y="723"/>
                    </a:lnTo>
                    <a:lnTo>
                      <a:pt x="2000" y="701"/>
                    </a:lnTo>
                    <a:lnTo>
                      <a:pt x="1988" y="696"/>
                    </a:lnTo>
                    <a:lnTo>
                      <a:pt x="1988" y="682"/>
                    </a:lnTo>
                    <a:lnTo>
                      <a:pt x="1998" y="694"/>
                    </a:lnTo>
                    <a:lnTo>
                      <a:pt x="2007" y="698"/>
                    </a:lnTo>
                    <a:lnTo>
                      <a:pt x="2023" y="718"/>
                    </a:lnTo>
                    <a:lnTo>
                      <a:pt x="2034" y="725"/>
                    </a:lnTo>
                    <a:lnTo>
                      <a:pt x="2080" y="774"/>
                    </a:lnTo>
                    <a:lnTo>
                      <a:pt x="2085" y="782"/>
                    </a:lnTo>
                    <a:lnTo>
                      <a:pt x="2098" y="777"/>
                    </a:lnTo>
                    <a:lnTo>
                      <a:pt x="2110" y="776"/>
                    </a:lnTo>
                    <a:lnTo>
                      <a:pt x="2120" y="769"/>
                    </a:lnTo>
                    <a:lnTo>
                      <a:pt x="2112" y="756"/>
                    </a:lnTo>
                    <a:lnTo>
                      <a:pt x="2101" y="753"/>
                    </a:lnTo>
                    <a:lnTo>
                      <a:pt x="2107" y="752"/>
                    </a:lnTo>
                    <a:lnTo>
                      <a:pt x="2108" y="746"/>
                    </a:lnTo>
                    <a:lnTo>
                      <a:pt x="2100" y="737"/>
                    </a:lnTo>
                    <a:lnTo>
                      <a:pt x="2093" y="733"/>
                    </a:lnTo>
                    <a:lnTo>
                      <a:pt x="2106" y="733"/>
                    </a:lnTo>
                    <a:lnTo>
                      <a:pt x="2104" y="725"/>
                    </a:lnTo>
                    <a:lnTo>
                      <a:pt x="2102" y="717"/>
                    </a:lnTo>
                    <a:lnTo>
                      <a:pt x="2120" y="735"/>
                    </a:lnTo>
                    <a:lnTo>
                      <a:pt x="2125" y="735"/>
                    </a:lnTo>
                    <a:lnTo>
                      <a:pt x="2132" y="745"/>
                    </a:lnTo>
                    <a:lnTo>
                      <a:pt x="2142" y="755"/>
                    </a:lnTo>
                    <a:lnTo>
                      <a:pt x="2149" y="749"/>
                    </a:lnTo>
                    <a:lnTo>
                      <a:pt x="2153" y="731"/>
                    </a:lnTo>
                    <a:lnTo>
                      <a:pt x="2150" y="703"/>
                    </a:lnTo>
                    <a:lnTo>
                      <a:pt x="2137" y="680"/>
                    </a:lnTo>
                    <a:lnTo>
                      <a:pt x="2130" y="684"/>
                    </a:lnTo>
                    <a:lnTo>
                      <a:pt x="2115" y="676"/>
                    </a:lnTo>
                    <a:lnTo>
                      <a:pt x="2113" y="672"/>
                    </a:lnTo>
                    <a:lnTo>
                      <a:pt x="2122" y="672"/>
                    </a:lnTo>
                    <a:lnTo>
                      <a:pt x="2132" y="667"/>
                    </a:lnTo>
                    <a:lnTo>
                      <a:pt x="2095" y="652"/>
                    </a:lnTo>
                    <a:lnTo>
                      <a:pt x="2062" y="645"/>
                    </a:lnTo>
                    <a:lnTo>
                      <a:pt x="2048" y="632"/>
                    </a:lnTo>
                    <a:lnTo>
                      <a:pt x="2042" y="612"/>
                    </a:lnTo>
                    <a:lnTo>
                      <a:pt x="2035" y="602"/>
                    </a:lnTo>
                    <a:lnTo>
                      <a:pt x="2015" y="592"/>
                    </a:lnTo>
                    <a:lnTo>
                      <a:pt x="2013" y="586"/>
                    </a:lnTo>
                    <a:lnTo>
                      <a:pt x="2003" y="585"/>
                    </a:lnTo>
                    <a:lnTo>
                      <a:pt x="1975" y="548"/>
                    </a:lnTo>
                    <a:lnTo>
                      <a:pt x="1967" y="545"/>
                    </a:lnTo>
                    <a:lnTo>
                      <a:pt x="1952" y="523"/>
                    </a:lnTo>
                    <a:lnTo>
                      <a:pt x="1939" y="518"/>
                    </a:lnTo>
                    <a:lnTo>
                      <a:pt x="1940" y="503"/>
                    </a:lnTo>
                    <a:lnTo>
                      <a:pt x="1947" y="511"/>
                    </a:lnTo>
                    <a:lnTo>
                      <a:pt x="1950" y="517"/>
                    </a:lnTo>
                    <a:lnTo>
                      <a:pt x="1960" y="523"/>
                    </a:lnTo>
                    <a:lnTo>
                      <a:pt x="1965" y="531"/>
                    </a:lnTo>
                    <a:lnTo>
                      <a:pt x="1979" y="540"/>
                    </a:lnTo>
                    <a:lnTo>
                      <a:pt x="2006" y="571"/>
                    </a:lnTo>
                    <a:lnTo>
                      <a:pt x="2025" y="580"/>
                    </a:lnTo>
                    <a:lnTo>
                      <a:pt x="2045" y="593"/>
                    </a:lnTo>
                    <a:lnTo>
                      <a:pt x="2052" y="601"/>
                    </a:lnTo>
                    <a:lnTo>
                      <a:pt x="2070" y="635"/>
                    </a:lnTo>
                    <a:lnTo>
                      <a:pt x="2074" y="631"/>
                    </a:lnTo>
                    <a:lnTo>
                      <a:pt x="2076" y="626"/>
                    </a:lnTo>
                    <a:lnTo>
                      <a:pt x="2106" y="640"/>
                    </a:lnTo>
                    <a:lnTo>
                      <a:pt x="2116" y="643"/>
                    </a:lnTo>
                    <a:lnTo>
                      <a:pt x="2133" y="641"/>
                    </a:lnTo>
                    <a:lnTo>
                      <a:pt x="2125" y="631"/>
                    </a:lnTo>
                    <a:lnTo>
                      <a:pt x="2123" y="614"/>
                    </a:lnTo>
                    <a:lnTo>
                      <a:pt x="2123" y="575"/>
                    </a:lnTo>
                    <a:lnTo>
                      <a:pt x="2121" y="561"/>
                    </a:lnTo>
                    <a:lnTo>
                      <a:pt x="2132" y="566"/>
                    </a:lnTo>
                    <a:lnTo>
                      <a:pt x="2140" y="552"/>
                    </a:lnTo>
                    <a:lnTo>
                      <a:pt x="2140" y="537"/>
                    </a:lnTo>
                    <a:lnTo>
                      <a:pt x="2122" y="524"/>
                    </a:lnTo>
                    <a:lnTo>
                      <a:pt x="2094" y="513"/>
                    </a:lnTo>
                    <a:lnTo>
                      <a:pt x="2079" y="507"/>
                    </a:lnTo>
                    <a:lnTo>
                      <a:pt x="2064" y="494"/>
                    </a:lnTo>
                    <a:lnTo>
                      <a:pt x="2059" y="494"/>
                    </a:lnTo>
                    <a:lnTo>
                      <a:pt x="2049" y="496"/>
                    </a:lnTo>
                    <a:lnTo>
                      <a:pt x="2048" y="487"/>
                    </a:lnTo>
                    <a:lnTo>
                      <a:pt x="2057" y="487"/>
                    </a:lnTo>
                    <a:lnTo>
                      <a:pt x="2047" y="473"/>
                    </a:lnTo>
                    <a:lnTo>
                      <a:pt x="2036" y="468"/>
                    </a:lnTo>
                    <a:lnTo>
                      <a:pt x="2029" y="457"/>
                    </a:lnTo>
                    <a:lnTo>
                      <a:pt x="2025" y="449"/>
                    </a:lnTo>
                    <a:lnTo>
                      <a:pt x="2014" y="447"/>
                    </a:lnTo>
                    <a:lnTo>
                      <a:pt x="2019" y="461"/>
                    </a:lnTo>
                    <a:lnTo>
                      <a:pt x="2004" y="447"/>
                    </a:lnTo>
                    <a:lnTo>
                      <a:pt x="1998" y="447"/>
                    </a:lnTo>
                    <a:lnTo>
                      <a:pt x="1996" y="455"/>
                    </a:lnTo>
                    <a:lnTo>
                      <a:pt x="1990" y="459"/>
                    </a:lnTo>
                    <a:lnTo>
                      <a:pt x="1979" y="447"/>
                    </a:lnTo>
                    <a:lnTo>
                      <a:pt x="1971" y="445"/>
                    </a:lnTo>
                    <a:lnTo>
                      <a:pt x="1961" y="451"/>
                    </a:lnTo>
                    <a:lnTo>
                      <a:pt x="1952" y="449"/>
                    </a:lnTo>
                    <a:lnTo>
                      <a:pt x="1935" y="436"/>
                    </a:lnTo>
                    <a:lnTo>
                      <a:pt x="1925" y="435"/>
                    </a:lnTo>
                    <a:lnTo>
                      <a:pt x="1923" y="430"/>
                    </a:lnTo>
                    <a:lnTo>
                      <a:pt x="1922" y="415"/>
                    </a:lnTo>
                    <a:lnTo>
                      <a:pt x="1913" y="411"/>
                    </a:lnTo>
                    <a:lnTo>
                      <a:pt x="1905" y="403"/>
                    </a:lnTo>
                    <a:lnTo>
                      <a:pt x="1898" y="399"/>
                    </a:lnTo>
                    <a:lnTo>
                      <a:pt x="1903" y="393"/>
                    </a:lnTo>
                    <a:lnTo>
                      <a:pt x="1906" y="374"/>
                    </a:lnTo>
                    <a:lnTo>
                      <a:pt x="1898" y="367"/>
                    </a:lnTo>
                    <a:lnTo>
                      <a:pt x="1893" y="366"/>
                    </a:lnTo>
                    <a:lnTo>
                      <a:pt x="1881" y="375"/>
                    </a:lnTo>
                    <a:lnTo>
                      <a:pt x="1868" y="379"/>
                    </a:lnTo>
                    <a:lnTo>
                      <a:pt x="1858" y="389"/>
                    </a:lnTo>
                    <a:lnTo>
                      <a:pt x="1839" y="395"/>
                    </a:lnTo>
                    <a:lnTo>
                      <a:pt x="1823" y="391"/>
                    </a:lnTo>
                    <a:lnTo>
                      <a:pt x="1814" y="359"/>
                    </a:lnTo>
                    <a:lnTo>
                      <a:pt x="1812" y="354"/>
                    </a:lnTo>
                    <a:lnTo>
                      <a:pt x="1813" y="340"/>
                    </a:lnTo>
                    <a:lnTo>
                      <a:pt x="1821" y="320"/>
                    </a:lnTo>
                    <a:lnTo>
                      <a:pt x="1827" y="298"/>
                    </a:lnTo>
                    <a:lnTo>
                      <a:pt x="1830" y="284"/>
                    </a:lnTo>
                    <a:lnTo>
                      <a:pt x="1833" y="274"/>
                    </a:lnTo>
                    <a:lnTo>
                      <a:pt x="1843" y="275"/>
                    </a:lnTo>
                    <a:lnTo>
                      <a:pt x="1840" y="283"/>
                    </a:lnTo>
                    <a:lnTo>
                      <a:pt x="1842" y="288"/>
                    </a:lnTo>
                    <a:lnTo>
                      <a:pt x="1858" y="284"/>
                    </a:lnTo>
                    <a:lnTo>
                      <a:pt x="1864" y="284"/>
                    </a:lnTo>
                    <a:lnTo>
                      <a:pt x="1864" y="278"/>
                    </a:lnTo>
                    <a:lnTo>
                      <a:pt x="1850" y="264"/>
                    </a:lnTo>
                    <a:lnTo>
                      <a:pt x="1862" y="270"/>
                    </a:lnTo>
                    <a:lnTo>
                      <a:pt x="1863" y="264"/>
                    </a:lnTo>
                    <a:lnTo>
                      <a:pt x="1862" y="257"/>
                    </a:lnTo>
                    <a:lnTo>
                      <a:pt x="1874" y="252"/>
                    </a:lnTo>
                    <a:lnTo>
                      <a:pt x="1881" y="254"/>
                    </a:lnTo>
                    <a:lnTo>
                      <a:pt x="1886" y="251"/>
                    </a:lnTo>
                    <a:lnTo>
                      <a:pt x="1884" y="235"/>
                    </a:lnTo>
                    <a:lnTo>
                      <a:pt x="1879" y="223"/>
                    </a:lnTo>
                    <a:lnTo>
                      <a:pt x="1884" y="218"/>
                    </a:lnTo>
                    <a:lnTo>
                      <a:pt x="1884" y="212"/>
                    </a:lnTo>
                    <a:lnTo>
                      <a:pt x="1884" y="199"/>
                    </a:lnTo>
                    <a:lnTo>
                      <a:pt x="1881" y="195"/>
                    </a:lnTo>
                    <a:lnTo>
                      <a:pt x="1873" y="183"/>
                    </a:lnTo>
                    <a:lnTo>
                      <a:pt x="1865" y="183"/>
                    </a:lnTo>
                    <a:lnTo>
                      <a:pt x="1851" y="163"/>
                    </a:lnTo>
                    <a:lnTo>
                      <a:pt x="1846" y="159"/>
                    </a:lnTo>
                    <a:lnTo>
                      <a:pt x="1836" y="159"/>
                    </a:lnTo>
                    <a:lnTo>
                      <a:pt x="1827" y="159"/>
                    </a:lnTo>
                    <a:lnTo>
                      <a:pt x="1820" y="155"/>
                    </a:lnTo>
                    <a:lnTo>
                      <a:pt x="1821" y="142"/>
                    </a:lnTo>
                    <a:lnTo>
                      <a:pt x="1809" y="136"/>
                    </a:lnTo>
                    <a:lnTo>
                      <a:pt x="1804" y="132"/>
                    </a:lnTo>
                    <a:lnTo>
                      <a:pt x="1799" y="132"/>
                    </a:lnTo>
                    <a:lnTo>
                      <a:pt x="1794" y="129"/>
                    </a:lnTo>
                    <a:lnTo>
                      <a:pt x="1779" y="130"/>
                    </a:lnTo>
                    <a:lnTo>
                      <a:pt x="1762" y="126"/>
                    </a:lnTo>
                    <a:lnTo>
                      <a:pt x="1758" y="124"/>
                    </a:lnTo>
                    <a:lnTo>
                      <a:pt x="1751" y="115"/>
                    </a:lnTo>
                    <a:lnTo>
                      <a:pt x="1740" y="109"/>
                    </a:lnTo>
                    <a:lnTo>
                      <a:pt x="1737" y="100"/>
                    </a:lnTo>
                    <a:lnTo>
                      <a:pt x="1740" y="92"/>
                    </a:lnTo>
                    <a:lnTo>
                      <a:pt x="1749" y="84"/>
                    </a:lnTo>
                    <a:lnTo>
                      <a:pt x="1750" y="78"/>
                    </a:lnTo>
                    <a:lnTo>
                      <a:pt x="1754" y="74"/>
                    </a:lnTo>
                    <a:lnTo>
                      <a:pt x="1746" y="64"/>
                    </a:lnTo>
                    <a:lnTo>
                      <a:pt x="1731" y="57"/>
                    </a:lnTo>
                    <a:lnTo>
                      <a:pt x="1727" y="54"/>
                    </a:lnTo>
                    <a:lnTo>
                      <a:pt x="1721" y="44"/>
                    </a:lnTo>
                    <a:lnTo>
                      <a:pt x="1698" y="42"/>
                    </a:lnTo>
                    <a:lnTo>
                      <a:pt x="1690" y="38"/>
                    </a:lnTo>
                    <a:lnTo>
                      <a:pt x="1683" y="39"/>
                    </a:lnTo>
                    <a:lnTo>
                      <a:pt x="1676" y="39"/>
                    </a:lnTo>
                    <a:lnTo>
                      <a:pt x="1670" y="63"/>
                    </a:lnTo>
                    <a:lnTo>
                      <a:pt x="1664" y="78"/>
                    </a:lnTo>
                    <a:lnTo>
                      <a:pt x="1652" y="113"/>
                    </a:lnTo>
                    <a:lnTo>
                      <a:pt x="1622" y="91"/>
                    </a:lnTo>
                    <a:lnTo>
                      <a:pt x="1618" y="86"/>
                    </a:lnTo>
                    <a:lnTo>
                      <a:pt x="1612" y="81"/>
                    </a:lnTo>
                    <a:lnTo>
                      <a:pt x="1608" y="78"/>
                    </a:lnTo>
                    <a:lnTo>
                      <a:pt x="1601" y="74"/>
                    </a:lnTo>
                    <a:lnTo>
                      <a:pt x="1567" y="49"/>
                    </a:lnTo>
                    <a:lnTo>
                      <a:pt x="1557" y="42"/>
                    </a:lnTo>
                    <a:lnTo>
                      <a:pt x="1537" y="27"/>
                    </a:lnTo>
                    <a:lnTo>
                      <a:pt x="1532" y="24"/>
                    </a:lnTo>
                    <a:lnTo>
                      <a:pt x="1500" y="0"/>
                    </a:lnTo>
                    <a:lnTo>
                      <a:pt x="1497" y="10"/>
                    </a:lnTo>
                    <a:lnTo>
                      <a:pt x="1495" y="18"/>
                    </a:lnTo>
                    <a:lnTo>
                      <a:pt x="1498" y="27"/>
                    </a:lnTo>
                    <a:lnTo>
                      <a:pt x="1495" y="37"/>
                    </a:lnTo>
                    <a:lnTo>
                      <a:pt x="1501" y="41"/>
                    </a:lnTo>
                    <a:lnTo>
                      <a:pt x="1483" y="76"/>
                    </a:lnTo>
                    <a:lnTo>
                      <a:pt x="1486" y="81"/>
                    </a:lnTo>
                    <a:lnTo>
                      <a:pt x="1481" y="94"/>
                    </a:lnTo>
                    <a:lnTo>
                      <a:pt x="1480" y="99"/>
                    </a:lnTo>
                    <a:lnTo>
                      <a:pt x="1485" y="108"/>
                    </a:lnTo>
                    <a:lnTo>
                      <a:pt x="1475" y="129"/>
                    </a:lnTo>
                    <a:lnTo>
                      <a:pt x="1461" y="140"/>
                    </a:lnTo>
                    <a:lnTo>
                      <a:pt x="1447" y="159"/>
                    </a:lnTo>
                    <a:lnTo>
                      <a:pt x="1448" y="166"/>
                    </a:lnTo>
                    <a:lnTo>
                      <a:pt x="1437" y="189"/>
                    </a:lnTo>
                    <a:lnTo>
                      <a:pt x="1433" y="185"/>
                    </a:lnTo>
                    <a:lnTo>
                      <a:pt x="1406" y="215"/>
                    </a:lnTo>
                    <a:lnTo>
                      <a:pt x="1405" y="204"/>
                    </a:lnTo>
                    <a:lnTo>
                      <a:pt x="1395" y="212"/>
                    </a:lnTo>
                    <a:lnTo>
                      <a:pt x="1383" y="227"/>
                    </a:lnTo>
                    <a:lnTo>
                      <a:pt x="1376" y="247"/>
                    </a:lnTo>
                    <a:lnTo>
                      <a:pt x="1371" y="254"/>
                    </a:lnTo>
                    <a:lnTo>
                      <a:pt x="1366" y="268"/>
                    </a:lnTo>
                    <a:lnTo>
                      <a:pt x="1348" y="257"/>
                    </a:lnTo>
                    <a:lnTo>
                      <a:pt x="1328" y="241"/>
                    </a:lnTo>
                    <a:lnTo>
                      <a:pt x="1320" y="253"/>
                    </a:lnTo>
                    <a:lnTo>
                      <a:pt x="1317" y="259"/>
                    </a:lnTo>
                    <a:lnTo>
                      <a:pt x="1311" y="262"/>
                    </a:lnTo>
                    <a:lnTo>
                      <a:pt x="1309" y="272"/>
                    </a:lnTo>
                    <a:lnTo>
                      <a:pt x="1303" y="292"/>
                    </a:lnTo>
                    <a:lnTo>
                      <a:pt x="1304" y="301"/>
                    </a:lnTo>
                    <a:lnTo>
                      <a:pt x="1303" y="310"/>
                    </a:lnTo>
                    <a:lnTo>
                      <a:pt x="1290" y="318"/>
                    </a:lnTo>
                    <a:lnTo>
                      <a:pt x="1287" y="324"/>
                    </a:lnTo>
                    <a:lnTo>
                      <a:pt x="1286" y="332"/>
                    </a:lnTo>
                    <a:lnTo>
                      <a:pt x="1283" y="340"/>
                    </a:lnTo>
                    <a:lnTo>
                      <a:pt x="1278" y="351"/>
                    </a:lnTo>
                    <a:lnTo>
                      <a:pt x="1272" y="369"/>
                    </a:lnTo>
                    <a:lnTo>
                      <a:pt x="1270" y="375"/>
                    </a:lnTo>
                    <a:lnTo>
                      <a:pt x="1266" y="384"/>
                    </a:lnTo>
                    <a:lnTo>
                      <a:pt x="1264" y="389"/>
                    </a:lnTo>
                    <a:lnTo>
                      <a:pt x="1258" y="393"/>
                    </a:lnTo>
                    <a:lnTo>
                      <a:pt x="1253" y="401"/>
                    </a:lnTo>
                    <a:lnTo>
                      <a:pt x="1246" y="406"/>
                    </a:lnTo>
                    <a:lnTo>
                      <a:pt x="1197" y="393"/>
                    </a:lnTo>
                    <a:lnTo>
                      <a:pt x="1177" y="357"/>
                    </a:lnTo>
                    <a:lnTo>
                      <a:pt x="1149" y="345"/>
                    </a:lnTo>
                    <a:lnTo>
                      <a:pt x="1142" y="349"/>
                    </a:lnTo>
                    <a:lnTo>
                      <a:pt x="1141" y="360"/>
                    </a:lnTo>
                    <a:lnTo>
                      <a:pt x="1140" y="366"/>
                    </a:lnTo>
                    <a:lnTo>
                      <a:pt x="1142" y="371"/>
                    </a:lnTo>
                    <a:lnTo>
                      <a:pt x="1136" y="377"/>
                    </a:lnTo>
                    <a:lnTo>
                      <a:pt x="1134" y="384"/>
                    </a:lnTo>
                    <a:lnTo>
                      <a:pt x="1135" y="404"/>
                    </a:lnTo>
                    <a:lnTo>
                      <a:pt x="1132" y="410"/>
                    </a:lnTo>
                    <a:lnTo>
                      <a:pt x="1125" y="420"/>
                    </a:lnTo>
                    <a:lnTo>
                      <a:pt x="1125" y="430"/>
                    </a:lnTo>
                    <a:lnTo>
                      <a:pt x="1116" y="435"/>
                    </a:lnTo>
                    <a:lnTo>
                      <a:pt x="1111" y="442"/>
                    </a:lnTo>
                    <a:lnTo>
                      <a:pt x="1105" y="452"/>
                    </a:lnTo>
                    <a:lnTo>
                      <a:pt x="1110" y="463"/>
                    </a:lnTo>
                    <a:lnTo>
                      <a:pt x="1105" y="468"/>
                    </a:lnTo>
                    <a:lnTo>
                      <a:pt x="1103" y="472"/>
                    </a:lnTo>
                    <a:lnTo>
                      <a:pt x="1089" y="484"/>
                    </a:lnTo>
                    <a:lnTo>
                      <a:pt x="1085" y="489"/>
                    </a:lnTo>
                    <a:lnTo>
                      <a:pt x="1081" y="493"/>
                    </a:lnTo>
                    <a:lnTo>
                      <a:pt x="1076" y="500"/>
                    </a:lnTo>
                    <a:lnTo>
                      <a:pt x="1074" y="510"/>
                    </a:lnTo>
                    <a:lnTo>
                      <a:pt x="1069" y="519"/>
                    </a:lnTo>
                    <a:lnTo>
                      <a:pt x="1070" y="524"/>
                    </a:lnTo>
                    <a:lnTo>
                      <a:pt x="1072" y="530"/>
                    </a:lnTo>
                    <a:lnTo>
                      <a:pt x="1068" y="534"/>
                    </a:lnTo>
                    <a:lnTo>
                      <a:pt x="1065" y="542"/>
                    </a:lnTo>
                    <a:lnTo>
                      <a:pt x="1060" y="552"/>
                    </a:lnTo>
                    <a:lnTo>
                      <a:pt x="1059" y="560"/>
                    </a:lnTo>
                    <a:lnTo>
                      <a:pt x="1056" y="565"/>
                    </a:lnTo>
                    <a:lnTo>
                      <a:pt x="1053" y="571"/>
                    </a:lnTo>
                    <a:lnTo>
                      <a:pt x="1049" y="576"/>
                    </a:lnTo>
                    <a:lnTo>
                      <a:pt x="1037" y="588"/>
                    </a:lnTo>
                    <a:lnTo>
                      <a:pt x="1014" y="611"/>
                    </a:lnTo>
                    <a:lnTo>
                      <a:pt x="1009" y="613"/>
                    </a:lnTo>
                    <a:lnTo>
                      <a:pt x="1003" y="632"/>
                    </a:lnTo>
                    <a:lnTo>
                      <a:pt x="993" y="646"/>
                    </a:lnTo>
                    <a:lnTo>
                      <a:pt x="995" y="652"/>
                    </a:lnTo>
                    <a:lnTo>
                      <a:pt x="990" y="654"/>
                    </a:lnTo>
                    <a:lnTo>
                      <a:pt x="986" y="662"/>
                    </a:lnTo>
                    <a:lnTo>
                      <a:pt x="984" y="668"/>
                    </a:lnTo>
                    <a:lnTo>
                      <a:pt x="984" y="676"/>
                    </a:lnTo>
                    <a:lnTo>
                      <a:pt x="968" y="688"/>
                    </a:lnTo>
                    <a:lnTo>
                      <a:pt x="986" y="703"/>
                    </a:lnTo>
                    <a:lnTo>
                      <a:pt x="995" y="711"/>
                    </a:lnTo>
                    <a:lnTo>
                      <a:pt x="991" y="717"/>
                    </a:lnTo>
                    <a:lnTo>
                      <a:pt x="987" y="720"/>
                    </a:lnTo>
                    <a:lnTo>
                      <a:pt x="981" y="725"/>
                    </a:lnTo>
                    <a:lnTo>
                      <a:pt x="972" y="731"/>
                    </a:lnTo>
                    <a:lnTo>
                      <a:pt x="968" y="733"/>
                    </a:lnTo>
                    <a:lnTo>
                      <a:pt x="968" y="742"/>
                    </a:lnTo>
                    <a:lnTo>
                      <a:pt x="973" y="747"/>
                    </a:lnTo>
                    <a:lnTo>
                      <a:pt x="978" y="745"/>
                    </a:lnTo>
                    <a:lnTo>
                      <a:pt x="978" y="751"/>
                    </a:lnTo>
                    <a:lnTo>
                      <a:pt x="974" y="756"/>
                    </a:lnTo>
                    <a:lnTo>
                      <a:pt x="965" y="762"/>
                    </a:lnTo>
                    <a:lnTo>
                      <a:pt x="958" y="764"/>
                    </a:lnTo>
                    <a:lnTo>
                      <a:pt x="944" y="777"/>
                    </a:lnTo>
                    <a:lnTo>
                      <a:pt x="932" y="784"/>
                    </a:lnTo>
                    <a:lnTo>
                      <a:pt x="927" y="787"/>
                    </a:lnTo>
                    <a:lnTo>
                      <a:pt x="920" y="777"/>
                    </a:lnTo>
                    <a:lnTo>
                      <a:pt x="917" y="772"/>
                    </a:lnTo>
                    <a:lnTo>
                      <a:pt x="910" y="769"/>
                    </a:lnTo>
                    <a:lnTo>
                      <a:pt x="902" y="772"/>
                    </a:lnTo>
                    <a:lnTo>
                      <a:pt x="884" y="786"/>
                    </a:lnTo>
                    <a:lnTo>
                      <a:pt x="880" y="789"/>
                    </a:lnTo>
                    <a:lnTo>
                      <a:pt x="865" y="798"/>
                    </a:lnTo>
                    <a:lnTo>
                      <a:pt x="861" y="801"/>
                    </a:lnTo>
                    <a:lnTo>
                      <a:pt x="855" y="806"/>
                    </a:lnTo>
                    <a:lnTo>
                      <a:pt x="841" y="811"/>
                    </a:lnTo>
                    <a:lnTo>
                      <a:pt x="831" y="803"/>
                    </a:lnTo>
                    <a:lnTo>
                      <a:pt x="827" y="799"/>
                    </a:lnTo>
                    <a:lnTo>
                      <a:pt x="822" y="795"/>
                    </a:lnTo>
                    <a:lnTo>
                      <a:pt x="817" y="803"/>
                    </a:lnTo>
                    <a:lnTo>
                      <a:pt x="810" y="808"/>
                    </a:lnTo>
                    <a:lnTo>
                      <a:pt x="817" y="820"/>
                    </a:lnTo>
                    <a:lnTo>
                      <a:pt x="814" y="825"/>
                    </a:lnTo>
                    <a:lnTo>
                      <a:pt x="804" y="833"/>
                    </a:lnTo>
                    <a:lnTo>
                      <a:pt x="798" y="838"/>
                    </a:lnTo>
                    <a:lnTo>
                      <a:pt x="785" y="842"/>
                    </a:lnTo>
                    <a:lnTo>
                      <a:pt x="780" y="840"/>
                    </a:lnTo>
                    <a:lnTo>
                      <a:pt x="772" y="842"/>
                    </a:lnTo>
                    <a:lnTo>
                      <a:pt x="759" y="847"/>
                    </a:lnTo>
                    <a:lnTo>
                      <a:pt x="745" y="849"/>
                    </a:lnTo>
                    <a:lnTo>
                      <a:pt x="730" y="855"/>
                    </a:lnTo>
                    <a:lnTo>
                      <a:pt x="712" y="867"/>
                    </a:lnTo>
                    <a:lnTo>
                      <a:pt x="707" y="864"/>
                    </a:lnTo>
                    <a:lnTo>
                      <a:pt x="697" y="855"/>
                    </a:lnTo>
                    <a:lnTo>
                      <a:pt x="671" y="832"/>
                    </a:lnTo>
                    <a:lnTo>
                      <a:pt x="668" y="837"/>
                    </a:lnTo>
                    <a:lnTo>
                      <a:pt x="661" y="841"/>
                    </a:lnTo>
                    <a:lnTo>
                      <a:pt x="657" y="851"/>
                    </a:lnTo>
                    <a:lnTo>
                      <a:pt x="638" y="862"/>
                    </a:lnTo>
                    <a:lnTo>
                      <a:pt x="631" y="863"/>
                    </a:lnTo>
                    <a:lnTo>
                      <a:pt x="630" y="869"/>
                    </a:lnTo>
                    <a:lnTo>
                      <a:pt x="626" y="875"/>
                    </a:lnTo>
                    <a:lnTo>
                      <a:pt x="614" y="879"/>
                    </a:lnTo>
                    <a:lnTo>
                      <a:pt x="605" y="881"/>
                    </a:lnTo>
                    <a:lnTo>
                      <a:pt x="590" y="884"/>
                    </a:lnTo>
                    <a:lnTo>
                      <a:pt x="583" y="883"/>
                    </a:lnTo>
                    <a:lnTo>
                      <a:pt x="562" y="870"/>
                    </a:lnTo>
                    <a:lnTo>
                      <a:pt x="559" y="863"/>
                    </a:lnTo>
                    <a:lnTo>
                      <a:pt x="546" y="854"/>
                    </a:lnTo>
                    <a:lnTo>
                      <a:pt x="535" y="856"/>
                    </a:lnTo>
                    <a:lnTo>
                      <a:pt x="527" y="852"/>
                    </a:lnTo>
                    <a:lnTo>
                      <a:pt x="507" y="830"/>
                    </a:lnTo>
                    <a:lnTo>
                      <a:pt x="502" y="820"/>
                    </a:lnTo>
                    <a:lnTo>
                      <a:pt x="503" y="815"/>
                    </a:lnTo>
                    <a:lnTo>
                      <a:pt x="503" y="803"/>
                    </a:lnTo>
                    <a:lnTo>
                      <a:pt x="489" y="791"/>
                    </a:lnTo>
                    <a:lnTo>
                      <a:pt x="485" y="786"/>
                    </a:lnTo>
                    <a:lnTo>
                      <a:pt x="489" y="780"/>
                    </a:lnTo>
                    <a:lnTo>
                      <a:pt x="495" y="775"/>
                    </a:lnTo>
                    <a:lnTo>
                      <a:pt x="495" y="767"/>
                    </a:lnTo>
                    <a:lnTo>
                      <a:pt x="490" y="763"/>
                    </a:lnTo>
                    <a:lnTo>
                      <a:pt x="459" y="793"/>
                    </a:lnTo>
                    <a:lnTo>
                      <a:pt x="455" y="796"/>
                    </a:lnTo>
                    <a:lnTo>
                      <a:pt x="394" y="853"/>
                    </a:lnTo>
                    <a:lnTo>
                      <a:pt x="390" y="857"/>
                    </a:lnTo>
                    <a:lnTo>
                      <a:pt x="381" y="863"/>
                    </a:lnTo>
                    <a:lnTo>
                      <a:pt x="343" y="879"/>
                    </a:lnTo>
                    <a:lnTo>
                      <a:pt x="329" y="886"/>
                    </a:lnTo>
                    <a:lnTo>
                      <a:pt x="319" y="893"/>
                    </a:lnTo>
                    <a:lnTo>
                      <a:pt x="302" y="906"/>
                    </a:lnTo>
                    <a:lnTo>
                      <a:pt x="291" y="914"/>
                    </a:lnTo>
                    <a:lnTo>
                      <a:pt x="284" y="916"/>
                    </a:lnTo>
                    <a:lnTo>
                      <a:pt x="276" y="918"/>
                    </a:lnTo>
                    <a:lnTo>
                      <a:pt x="277" y="945"/>
                    </a:lnTo>
                    <a:lnTo>
                      <a:pt x="270" y="949"/>
                    </a:lnTo>
                    <a:lnTo>
                      <a:pt x="267" y="953"/>
                    </a:lnTo>
                    <a:lnTo>
                      <a:pt x="257" y="961"/>
                    </a:lnTo>
                    <a:lnTo>
                      <a:pt x="246" y="962"/>
                    </a:lnTo>
                    <a:lnTo>
                      <a:pt x="234" y="974"/>
                    </a:lnTo>
                    <a:lnTo>
                      <a:pt x="236" y="987"/>
                    </a:lnTo>
                    <a:lnTo>
                      <a:pt x="233" y="999"/>
                    </a:lnTo>
                    <a:lnTo>
                      <a:pt x="231" y="1007"/>
                    </a:lnTo>
                    <a:lnTo>
                      <a:pt x="226" y="1009"/>
                    </a:lnTo>
                    <a:lnTo>
                      <a:pt x="217" y="1014"/>
                    </a:lnTo>
                    <a:lnTo>
                      <a:pt x="206" y="1016"/>
                    </a:lnTo>
                    <a:lnTo>
                      <a:pt x="202" y="1018"/>
                    </a:lnTo>
                    <a:lnTo>
                      <a:pt x="189" y="1020"/>
                    </a:lnTo>
                    <a:lnTo>
                      <a:pt x="180" y="1020"/>
                    </a:lnTo>
                    <a:lnTo>
                      <a:pt x="171" y="1027"/>
                    </a:lnTo>
                    <a:lnTo>
                      <a:pt x="168" y="1037"/>
                    </a:lnTo>
                    <a:lnTo>
                      <a:pt x="163" y="1045"/>
                    </a:lnTo>
                    <a:lnTo>
                      <a:pt x="161" y="1051"/>
                    </a:lnTo>
                    <a:lnTo>
                      <a:pt x="161" y="1057"/>
                    </a:lnTo>
                    <a:lnTo>
                      <a:pt x="156" y="1062"/>
                    </a:lnTo>
                    <a:lnTo>
                      <a:pt x="142" y="1062"/>
                    </a:lnTo>
                    <a:lnTo>
                      <a:pt x="122" y="1069"/>
                    </a:lnTo>
                    <a:lnTo>
                      <a:pt x="92" y="1079"/>
                    </a:lnTo>
                    <a:lnTo>
                      <a:pt x="73" y="1091"/>
                    </a:lnTo>
                    <a:lnTo>
                      <a:pt x="58" y="1093"/>
                    </a:lnTo>
                    <a:lnTo>
                      <a:pt x="42" y="1093"/>
                    </a:lnTo>
                    <a:lnTo>
                      <a:pt x="34" y="1097"/>
                    </a:lnTo>
                    <a:lnTo>
                      <a:pt x="26" y="1101"/>
                    </a:lnTo>
                    <a:lnTo>
                      <a:pt x="19" y="1104"/>
                    </a:lnTo>
                    <a:lnTo>
                      <a:pt x="9" y="1107"/>
                    </a:lnTo>
                    <a:lnTo>
                      <a:pt x="0" y="1115"/>
                    </a:lnTo>
                    <a:lnTo>
                      <a:pt x="41" y="1118"/>
                    </a:lnTo>
                    <a:lnTo>
                      <a:pt x="104" y="1116"/>
                    </a:lnTo>
                    <a:lnTo>
                      <a:pt x="112" y="1116"/>
                    </a:lnTo>
                    <a:lnTo>
                      <a:pt x="120" y="1118"/>
                    </a:lnTo>
                    <a:lnTo>
                      <a:pt x="143" y="1118"/>
                    </a:lnTo>
                    <a:lnTo>
                      <a:pt x="207" y="1118"/>
                    </a:lnTo>
                    <a:lnTo>
                      <a:pt x="300" y="1116"/>
                    </a:lnTo>
                    <a:lnTo>
                      <a:pt x="475" y="1113"/>
                    </a:lnTo>
                    <a:lnTo>
                      <a:pt x="509" y="1111"/>
                    </a:lnTo>
                    <a:lnTo>
                      <a:pt x="512" y="1102"/>
                    </a:lnTo>
                    <a:lnTo>
                      <a:pt x="553" y="1102"/>
                    </a:lnTo>
                    <a:lnTo>
                      <a:pt x="593" y="1103"/>
                    </a:lnTo>
                    <a:lnTo>
                      <a:pt x="588" y="1109"/>
                    </a:lnTo>
                    <a:lnTo>
                      <a:pt x="621" y="1112"/>
                    </a:lnTo>
                    <a:lnTo>
                      <a:pt x="634" y="1112"/>
                    </a:lnTo>
                    <a:lnTo>
                      <a:pt x="685" y="1116"/>
                    </a:lnTo>
                    <a:lnTo>
                      <a:pt x="741" y="1115"/>
                    </a:lnTo>
                    <a:lnTo>
                      <a:pt x="751" y="1115"/>
                    </a:lnTo>
                    <a:lnTo>
                      <a:pt x="756" y="1114"/>
                    </a:lnTo>
                    <a:lnTo>
                      <a:pt x="1026" y="1111"/>
                    </a:lnTo>
                    <a:lnTo>
                      <a:pt x="1034" y="1111"/>
                    </a:lnTo>
                    <a:lnTo>
                      <a:pt x="1220" y="1104"/>
                    </a:lnTo>
                    <a:lnTo>
                      <a:pt x="1220" y="1104"/>
                    </a:lnTo>
                    <a:lnTo>
                      <a:pt x="1220" y="1104"/>
                    </a:lnTo>
                    <a:close/>
                    <a:moveTo>
                      <a:pt x="2290" y="743"/>
                    </a:moveTo>
                    <a:lnTo>
                      <a:pt x="2300" y="735"/>
                    </a:lnTo>
                    <a:lnTo>
                      <a:pt x="2304" y="720"/>
                    </a:lnTo>
                    <a:lnTo>
                      <a:pt x="2290" y="743"/>
                    </a:lnTo>
                    <a:lnTo>
                      <a:pt x="2290" y="743"/>
                    </a:lnTo>
                    <a:lnTo>
                      <a:pt x="2290" y="743"/>
                    </a:lnTo>
                    <a:close/>
                    <a:moveTo>
                      <a:pt x="2304" y="720"/>
                    </a:moveTo>
                    <a:lnTo>
                      <a:pt x="2311" y="713"/>
                    </a:lnTo>
                    <a:lnTo>
                      <a:pt x="2319" y="695"/>
                    </a:lnTo>
                    <a:lnTo>
                      <a:pt x="2323" y="681"/>
                    </a:lnTo>
                    <a:lnTo>
                      <a:pt x="2314" y="684"/>
                    </a:lnTo>
                    <a:lnTo>
                      <a:pt x="2313" y="699"/>
                    </a:lnTo>
                    <a:lnTo>
                      <a:pt x="2306" y="711"/>
                    </a:lnTo>
                    <a:lnTo>
                      <a:pt x="2304" y="720"/>
                    </a:lnTo>
                    <a:lnTo>
                      <a:pt x="2304" y="720"/>
                    </a:lnTo>
                    <a:lnTo>
                      <a:pt x="2304" y="720"/>
                    </a:lnTo>
                    <a:close/>
                    <a:moveTo>
                      <a:pt x="2258" y="799"/>
                    </a:moveTo>
                    <a:lnTo>
                      <a:pt x="2263" y="792"/>
                    </a:lnTo>
                    <a:lnTo>
                      <a:pt x="2268" y="784"/>
                    </a:lnTo>
                    <a:lnTo>
                      <a:pt x="2260" y="764"/>
                    </a:lnTo>
                    <a:lnTo>
                      <a:pt x="2258" y="783"/>
                    </a:lnTo>
                    <a:lnTo>
                      <a:pt x="2258" y="799"/>
                    </a:lnTo>
                    <a:lnTo>
                      <a:pt x="2258" y="799"/>
                    </a:lnTo>
                    <a:lnTo>
                      <a:pt x="2258" y="799"/>
                    </a:lnTo>
                    <a:close/>
                    <a:moveTo>
                      <a:pt x="2256" y="821"/>
                    </a:moveTo>
                    <a:lnTo>
                      <a:pt x="2264" y="814"/>
                    </a:lnTo>
                    <a:lnTo>
                      <a:pt x="2284" y="786"/>
                    </a:lnTo>
                    <a:lnTo>
                      <a:pt x="2286" y="779"/>
                    </a:lnTo>
                    <a:lnTo>
                      <a:pt x="2285" y="752"/>
                    </a:lnTo>
                    <a:lnTo>
                      <a:pt x="2282" y="764"/>
                    </a:lnTo>
                    <a:lnTo>
                      <a:pt x="2284" y="773"/>
                    </a:lnTo>
                    <a:lnTo>
                      <a:pt x="2280" y="783"/>
                    </a:lnTo>
                    <a:lnTo>
                      <a:pt x="2276" y="794"/>
                    </a:lnTo>
                    <a:lnTo>
                      <a:pt x="2257" y="812"/>
                    </a:lnTo>
                    <a:lnTo>
                      <a:pt x="2256" y="821"/>
                    </a:lnTo>
                    <a:lnTo>
                      <a:pt x="2256" y="821"/>
                    </a:lnTo>
                    <a:lnTo>
                      <a:pt x="2256" y="821"/>
                    </a:lnTo>
                    <a:close/>
                    <a:moveTo>
                      <a:pt x="2215" y="561"/>
                    </a:moveTo>
                    <a:lnTo>
                      <a:pt x="2214" y="554"/>
                    </a:lnTo>
                    <a:lnTo>
                      <a:pt x="2217" y="548"/>
                    </a:lnTo>
                    <a:lnTo>
                      <a:pt x="2210" y="546"/>
                    </a:lnTo>
                    <a:lnTo>
                      <a:pt x="2212" y="559"/>
                    </a:lnTo>
                    <a:lnTo>
                      <a:pt x="2215" y="561"/>
                    </a:lnTo>
                    <a:lnTo>
                      <a:pt x="2215" y="561"/>
                    </a:lnTo>
                    <a:lnTo>
                      <a:pt x="2215" y="561"/>
                    </a:lnTo>
                    <a:close/>
                    <a:moveTo>
                      <a:pt x="2250" y="830"/>
                    </a:moveTo>
                    <a:lnTo>
                      <a:pt x="2250" y="822"/>
                    </a:lnTo>
                    <a:lnTo>
                      <a:pt x="2245" y="818"/>
                    </a:lnTo>
                    <a:lnTo>
                      <a:pt x="2249" y="813"/>
                    </a:lnTo>
                    <a:lnTo>
                      <a:pt x="2248" y="788"/>
                    </a:lnTo>
                    <a:lnTo>
                      <a:pt x="2254" y="740"/>
                    </a:lnTo>
                    <a:lnTo>
                      <a:pt x="2264" y="711"/>
                    </a:lnTo>
                    <a:lnTo>
                      <a:pt x="2308" y="633"/>
                    </a:lnTo>
                    <a:lnTo>
                      <a:pt x="2324" y="603"/>
                    </a:lnTo>
                    <a:lnTo>
                      <a:pt x="2332" y="578"/>
                    </a:lnTo>
                    <a:lnTo>
                      <a:pt x="2328" y="626"/>
                    </a:lnTo>
                    <a:lnTo>
                      <a:pt x="2329" y="637"/>
                    </a:lnTo>
                    <a:lnTo>
                      <a:pt x="2316" y="665"/>
                    </a:lnTo>
                    <a:lnTo>
                      <a:pt x="2313" y="675"/>
                    </a:lnTo>
                    <a:lnTo>
                      <a:pt x="2325" y="666"/>
                    </a:lnTo>
                    <a:lnTo>
                      <a:pt x="2336" y="637"/>
                    </a:lnTo>
                    <a:lnTo>
                      <a:pt x="2331" y="627"/>
                    </a:lnTo>
                    <a:lnTo>
                      <a:pt x="2342" y="575"/>
                    </a:lnTo>
                    <a:lnTo>
                      <a:pt x="2360" y="536"/>
                    </a:lnTo>
                    <a:lnTo>
                      <a:pt x="2374" y="524"/>
                    </a:lnTo>
                    <a:lnTo>
                      <a:pt x="2384" y="529"/>
                    </a:lnTo>
                    <a:lnTo>
                      <a:pt x="2393" y="525"/>
                    </a:lnTo>
                    <a:lnTo>
                      <a:pt x="2409" y="484"/>
                    </a:lnTo>
                    <a:lnTo>
                      <a:pt x="2420" y="462"/>
                    </a:lnTo>
                    <a:lnTo>
                      <a:pt x="2334" y="491"/>
                    </a:lnTo>
                    <a:lnTo>
                      <a:pt x="2284" y="508"/>
                    </a:lnTo>
                    <a:lnTo>
                      <a:pt x="2279" y="523"/>
                    </a:lnTo>
                    <a:lnTo>
                      <a:pt x="2296" y="519"/>
                    </a:lnTo>
                    <a:lnTo>
                      <a:pt x="2298" y="526"/>
                    </a:lnTo>
                    <a:lnTo>
                      <a:pt x="2299" y="544"/>
                    </a:lnTo>
                    <a:lnTo>
                      <a:pt x="2291" y="542"/>
                    </a:lnTo>
                    <a:lnTo>
                      <a:pt x="2291" y="554"/>
                    </a:lnTo>
                    <a:lnTo>
                      <a:pt x="2289" y="565"/>
                    </a:lnTo>
                    <a:lnTo>
                      <a:pt x="2280" y="560"/>
                    </a:lnTo>
                    <a:lnTo>
                      <a:pt x="2274" y="558"/>
                    </a:lnTo>
                    <a:lnTo>
                      <a:pt x="2263" y="563"/>
                    </a:lnTo>
                    <a:lnTo>
                      <a:pt x="2272" y="576"/>
                    </a:lnTo>
                    <a:lnTo>
                      <a:pt x="2266" y="581"/>
                    </a:lnTo>
                    <a:lnTo>
                      <a:pt x="2250" y="612"/>
                    </a:lnTo>
                    <a:lnTo>
                      <a:pt x="2243" y="630"/>
                    </a:lnTo>
                    <a:lnTo>
                      <a:pt x="2237" y="641"/>
                    </a:lnTo>
                    <a:lnTo>
                      <a:pt x="2237" y="650"/>
                    </a:lnTo>
                    <a:lnTo>
                      <a:pt x="2231" y="676"/>
                    </a:lnTo>
                    <a:lnTo>
                      <a:pt x="2228" y="708"/>
                    </a:lnTo>
                    <a:lnTo>
                      <a:pt x="2229" y="715"/>
                    </a:lnTo>
                    <a:lnTo>
                      <a:pt x="2220" y="759"/>
                    </a:lnTo>
                    <a:lnTo>
                      <a:pt x="2228" y="792"/>
                    </a:lnTo>
                    <a:lnTo>
                      <a:pt x="2240" y="811"/>
                    </a:lnTo>
                    <a:lnTo>
                      <a:pt x="2241" y="823"/>
                    </a:lnTo>
                    <a:lnTo>
                      <a:pt x="2243" y="828"/>
                    </a:lnTo>
                    <a:lnTo>
                      <a:pt x="2250" y="830"/>
                    </a:lnTo>
                    <a:lnTo>
                      <a:pt x="2250" y="830"/>
                    </a:lnTo>
                    <a:lnTo>
                      <a:pt x="2250" y="83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5" name="Freeform 19">
                <a:extLst>
                  <a:ext uri="{FF2B5EF4-FFF2-40B4-BE49-F238E27FC236}">
                    <a16:creationId xmlns:a16="http://schemas.microsoft.com/office/drawing/2014/main" id="{78DE2FC4-3690-A52C-D033-EA9FAAF3DE5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26284" y="1526647"/>
                <a:ext cx="53975" cy="41275"/>
              </a:xfrm>
              <a:custGeom>
                <a:avLst/>
                <a:gdLst>
                  <a:gd name="T0" fmla="*/ 20 w 34"/>
                  <a:gd name="T1" fmla="*/ 26 h 26"/>
                  <a:gd name="T2" fmla="*/ 34 w 34"/>
                  <a:gd name="T3" fmla="*/ 23 h 26"/>
                  <a:gd name="T4" fmla="*/ 30 w 34"/>
                  <a:gd name="T5" fmla="*/ 0 h 26"/>
                  <a:gd name="T6" fmla="*/ 18 w 34"/>
                  <a:gd name="T7" fmla="*/ 3 h 26"/>
                  <a:gd name="T8" fmla="*/ 0 w 34"/>
                  <a:gd name="T9" fmla="*/ 3 h 26"/>
                  <a:gd name="T10" fmla="*/ 1 w 34"/>
                  <a:gd name="T11" fmla="*/ 14 h 26"/>
                  <a:gd name="T12" fmla="*/ 7 w 34"/>
                  <a:gd name="T13" fmla="*/ 15 h 26"/>
                  <a:gd name="T14" fmla="*/ 5 w 34"/>
                  <a:gd name="T15" fmla="*/ 21 h 26"/>
                  <a:gd name="T16" fmla="*/ 15 w 34"/>
                  <a:gd name="T17" fmla="*/ 22 h 26"/>
                  <a:gd name="T18" fmla="*/ 20 w 34"/>
                  <a:gd name="T19" fmla="*/ 26 h 26"/>
                  <a:gd name="T20" fmla="*/ 20 w 34"/>
                  <a:gd name="T2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6">
                    <a:moveTo>
                      <a:pt x="20" y="26"/>
                    </a:moveTo>
                    <a:lnTo>
                      <a:pt x="34" y="23"/>
                    </a:lnTo>
                    <a:lnTo>
                      <a:pt x="30" y="0"/>
                    </a:lnTo>
                    <a:lnTo>
                      <a:pt x="18" y="3"/>
                    </a:lnTo>
                    <a:lnTo>
                      <a:pt x="0" y="3"/>
                    </a:lnTo>
                    <a:lnTo>
                      <a:pt x="1" y="14"/>
                    </a:lnTo>
                    <a:lnTo>
                      <a:pt x="7" y="15"/>
                    </a:lnTo>
                    <a:lnTo>
                      <a:pt x="5" y="21"/>
                    </a:lnTo>
                    <a:lnTo>
                      <a:pt x="15" y="22"/>
                    </a:lnTo>
                    <a:lnTo>
                      <a:pt x="20" y="26"/>
                    </a:lnTo>
                    <a:lnTo>
                      <a:pt x="20" y="2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6" name="Freeform 20">
                <a:extLst>
                  <a:ext uri="{FF2B5EF4-FFF2-40B4-BE49-F238E27FC236}">
                    <a16:creationId xmlns:a16="http://schemas.microsoft.com/office/drawing/2014/main" id="{CEA587F8-4F12-C956-AC09-C3897FC478D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188209" y="1879072"/>
                <a:ext cx="57150" cy="73025"/>
              </a:xfrm>
              <a:custGeom>
                <a:avLst/>
                <a:gdLst>
                  <a:gd name="T0" fmla="*/ 35 w 36"/>
                  <a:gd name="T1" fmla="*/ 46 h 46"/>
                  <a:gd name="T2" fmla="*/ 36 w 36"/>
                  <a:gd name="T3" fmla="*/ 33 h 46"/>
                  <a:gd name="T4" fmla="*/ 30 w 36"/>
                  <a:gd name="T5" fmla="*/ 29 h 46"/>
                  <a:gd name="T6" fmla="*/ 27 w 36"/>
                  <a:gd name="T7" fmla="*/ 18 h 46"/>
                  <a:gd name="T8" fmla="*/ 18 w 36"/>
                  <a:gd name="T9" fmla="*/ 12 h 46"/>
                  <a:gd name="T10" fmla="*/ 13 w 36"/>
                  <a:gd name="T11" fmla="*/ 3 h 46"/>
                  <a:gd name="T12" fmla="*/ 4 w 36"/>
                  <a:gd name="T13" fmla="*/ 0 h 46"/>
                  <a:gd name="T14" fmla="*/ 0 w 36"/>
                  <a:gd name="T15" fmla="*/ 2 h 46"/>
                  <a:gd name="T16" fmla="*/ 18 w 36"/>
                  <a:gd name="T17" fmla="*/ 22 h 46"/>
                  <a:gd name="T18" fmla="*/ 21 w 36"/>
                  <a:gd name="T19" fmla="*/ 40 h 46"/>
                  <a:gd name="T20" fmla="*/ 28 w 36"/>
                  <a:gd name="T21" fmla="*/ 45 h 46"/>
                  <a:gd name="T22" fmla="*/ 35 w 36"/>
                  <a:gd name="T2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46">
                    <a:moveTo>
                      <a:pt x="35" y="46"/>
                    </a:moveTo>
                    <a:lnTo>
                      <a:pt x="36" y="33"/>
                    </a:lnTo>
                    <a:lnTo>
                      <a:pt x="30" y="29"/>
                    </a:lnTo>
                    <a:lnTo>
                      <a:pt x="27" y="18"/>
                    </a:lnTo>
                    <a:lnTo>
                      <a:pt x="18" y="12"/>
                    </a:lnTo>
                    <a:lnTo>
                      <a:pt x="13" y="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18" y="22"/>
                    </a:lnTo>
                    <a:lnTo>
                      <a:pt x="21" y="40"/>
                    </a:lnTo>
                    <a:lnTo>
                      <a:pt x="28" y="45"/>
                    </a:lnTo>
                    <a:lnTo>
                      <a:pt x="35" y="4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7" name="Freeform 21">
                <a:extLst>
                  <a:ext uri="{FF2B5EF4-FFF2-40B4-BE49-F238E27FC236}">
                    <a16:creationId xmlns:a16="http://schemas.microsoft.com/office/drawing/2014/main" id="{25F82CE2-9500-E178-DB1B-F11A7D54D5D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73909" y="1528234"/>
                <a:ext cx="215900" cy="444500"/>
              </a:xfrm>
              <a:custGeom>
                <a:avLst/>
                <a:gdLst>
                  <a:gd name="T0" fmla="*/ 136 w 136"/>
                  <a:gd name="T1" fmla="*/ 280 h 280"/>
                  <a:gd name="T2" fmla="*/ 130 w 136"/>
                  <a:gd name="T3" fmla="*/ 265 h 280"/>
                  <a:gd name="T4" fmla="*/ 94 w 136"/>
                  <a:gd name="T5" fmla="*/ 201 h 280"/>
                  <a:gd name="T6" fmla="*/ 57 w 136"/>
                  <a:gd name="T7" fmla="*/ 136 h 280"/>
                  <a:gd name="T8" fmla="*/ 38 w 136"/>
                  <a:gd name="T9" fmla="*/ 94 h 280"/>
                  <a:gd name="T10" fmla="*/ 26 w 136"/>
                  <a:gd name="T11" fmla="*/ 58 h 280"/>
                  <a:gd name="T12" fmla="*/ 19 w 136"/>
                  <a:gd name="T13" fmla="*/ 37 h 280"/>
                  <a:gd name="T14" fmla="*/ 8 w 136"/>
                  <a:gd name="T15" fmla="*/ 0 h 280"/>
                  <a:gd name="T16" fmla="*/ 0 w 136"/>
                  <a:gd name="T17" fmla="*/ 0 h 280"/>
                  <a:gd name="T18" fmla="*/ 7 w 136"/>
                  <a:gd name="T19" fmla="*/ 10 h 280"/>
                  <a:gd name="T20" fmla="*/ 9 w 136"/>
                  <a:gd name="T21" fmla="*/ 22 h 280"/>
                  <a:gd name="T22" fmla="*/ 5 w 136"/>
                  <a:gd name="T23" fmla="*/ 37 h 280"/>
                  <a:gd name="T24" fmla="*/ 14 w 136"/>
                  <a:gd name="T25" fmla="*/ 47 h 280"/>
                  <a:gd name="T26" fmla="*/ 19 w 136"/>
                  <a:gd name="T27" fmla="*/ 53 h 280"/>
                  <a:gd name="T28" fmla="*/ 28 w 136"/>
                  <a:gd name="T29" fmla="*/ 81 h 280"/>
                  <a:gd name="T30" fmla="*/ 26 w 136"/>
                  <a:gd name="T31" fmla="*/ 96 h 280"/>
                  <a:gd name="T32" fmla="*/ 33 w 136"/>
                  <a:gd name="T33" fmla="*/ 98 h 280"/>
                  <a:gd name="T34" fmla="*/ 43 w 136"/>
                  <a:gd name="T35" fmla="*/ 117 h 280"/>
                  <a:gd name="T36" fmla="*/ 49 w 136"/>
                  <a:gd name="T37" fmla="*/ 127 h 280"/>
                  <a:gd name="T38" fmla="*/ 62 w 136"/>
                  <a:gd name="T39" fmla="*/ 169 h 280"/>
                  <a:gd name="T40" fmla="*/ 64 w 136"/>
                  <a:gd name="T41" fmla="*/ 182 h 280"/>
                  <a:gd name="T42" fmla="*/ 74 w 136"/>
                  <a:gd name="T43" fmla="*/ 178 h 280"/>
                  <a:gd name="T44" fmla="*/ 77 w 136"/>
                  <a:gd name="T45" fmla="*/ 186 h 280"/>
                  <a:gd name="T46" fmla="*/ 68 w 136"/>
                  <a:gd name="T47" fmla="*/ 192 h 280"/>
                  <a:gd name="T48" fmla="*/ 66 w 136"/>
                  <a:gd name="T49" fmla="*/ 199 h 280"/>
                  <a:gd name="T50" fmla="*/ 76 w 136"/>
                  <a:gd name="T51" fmla="*/ 202 h 280"/>
                  <a:gd name="T52" fmla="*/ 84 w 136"/>
                  <a:gd name="T53" fmla="*/ 200 h 280"/>
                  <a:gd name="T54" fmla="*/ 88 w 136"/>
                  <a:gd name="T55" fmla="*/ 208 h 280"/>
                  <a:gd name="T56" fmla="*/ 94 w 136"/>
                  <a:gd name="T57" fmla="*/ 210 h 280"/>
                  <a:gd name="T58" fmla="*/ 124 w 136"/>
                  <a:gd name="T59" fmla="*/ 268 h 280"/>
                  <a:gd name="T60" fmla="*/ 136 w 136"/>
                  <a:gd name="T61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280">
                    <a:moveTo>
                      <a:pt x="136" y="280"/>
                    </a:moveTo>
                    <a:lnTo>
                      <a:pt x="130" y="265"/>
                    </a:lnTo>
                    <a:lnTo>
                      <a:pt x="94" y="201"/>
                    </a:lnTo>
                    <a:lnTo>
                      <a:pt x="57" y="136"/>
                    </a:lnTo>
                    <a:lnTo>
                      <a:pt x="38" y="94"/>
                    </a:lnTo>
                    <a:lnTo>
                      <a:pt x="26" y="58"/>
                    </a:lnTo>
                    <a:lnTo>
                      <a:pt x="19" y="37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7" y="10"/>
                    </a:lnTo>
                    <a:lnTo>
                      <a:pt x="9" y="22"/>
                    </a:lnTo>
                    <a:lnTo>
                      <a:pt x="5" y="37"/>
                    </a:lnTo>
                    <a:lnTo>
                      <a:pt x="14" y="47"/>
                    </a:lnTo>
                    <a:lnTo>
                      <a:pt x="19" y="53"/>
                    </a:lnTo>
                    <a:lnTo>
                      <a:pt x="28" y="81"/>
                    </a:lnTo>
                    <a:lnTo>
                      <a:pt x="26" y="96"/>
                    </a:lnTo>
                    <a:lnTo>
                      <a:pt x="33" y="98"/>
                    </a:lnTo>
                    <a:lnTo>
                      <a:pt x="43" y="117"/>
                    </a:lnTo>
                    <a:lnTo>
                      <a:pt x="49" y="127"/>
                    </a:lnTo>
                    <a:lnTo>
                      <a:pt x="62" y="169"/>
                    </a:lnTo>
                    <a:lnTo>
                      <a:pt x="64" y="182"/>
                    </a:lnTo>
                    <a:lnTo>
                      <a:pt x="74" y="178"/>
                    </a:lnTo>
                    <a:lnTo>
                      <a:pt x="77" y="186"/>
                    </a:lnTo>
                    <a:lnTo>
                      <a:pt x="68" y="192"/>
                    </a:lnTo>
                    <a:lnTo>
                      <a:pt x="66" y="199"/>
                    </a:lnTo>
                    <a:lnTo>
                      <a:pt x="76" y="202"/>
                    </a:lnTo>
                    <a:lnTo>
                      <a:pt x="84" y="200"/>
                    </a:lnTo>
                    <a:lnTo>
                      <a:pt x="88" y="208"/>
                    </a:lnTo>
                    <a:lnTo>
                      <a:pt x="94" y="210"/>
                    </a:lnTo>
                    <a:lnTo>
                      <a:pt x="124" y="268"/>
                    </a:lnTo>
                    <a:lnTo>
                      <a:pt x="136" y="280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8" name="Freeform 22">
                <a:extLst>
                  <a:ext uri="{FF2B5EF4-FFF2-40B4-BE49-F238E27FC236}">
                    <a16:creationId xmlns:a16="http://schemas.microsoft.com/office/drawing/2014/main" id="{8C4B76EC-DDBF-B7EA-306A-1C32ECD9DDC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602422" y="2650597"/>
                <a:ext cx="198437" cy="49213"/>
              </a:xfrm>
              <a:custGeom>
                <a:avLst/>
                <a:gdLst>
                  <a:gd name="T0" fmla="*/ 2 w 125"/>
                  <a:gd name="T1" fmla="*/ 31 h 31"/>
                  <a:gd name="T2" fmla="*/ 18 w 125"/>
                  <a:gd name="T3" fmla="*/ 23 h 31"/>
                  <a:gd name="T4" fmla="*/ 68 w 125"/>
                  <a:gd name="T5" fmla="*/ 8 h 31"/>
                  <a:gd name="T6" fmla="*/ 125 w 125"/>
                  <a:gd name="T7" fmla="*/ 3 h 31"/>
                  <a:gd name="T8" fmla="*/ 101 w 125"/>
                  <a:gd name="T9" fmla="*/ 0 h 31"/>
                  <a:gd name="T10" fmla="*/ 79 w 125"/>
                  <a:gd name="T11" fmla="*/ 3 h 31"/>
                  <a:gd name="T12" fmla="*/ 0 w 125"/>
                  <a:gd name="T13" fmla="*/ 26 h 31"/>
                  <a:gd name="T14" fmla="*/ 2 w 125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31">
                    <a:moveTo>
                      <a:pt x="2" y="31"/>
                    </a:moveTo>
                    <a:lnTo>
                      <a:pt x="18" y="23"/>
                    </a:lnTo>
                    <a:lnTo>
                      <a:pt x="68" y="8"/>
                    </a:lnTo>
                    <a:lnTo>
                      <a:pt x="125" y="3"/>
                    </a:lnTo>
                    <a:lnTo>
                      <a:pt x="101" y="0"/>
                    </a:lnTo>
                    <a:lnTo>
                      <a:pt x="79" y="3"/>
                    </a:lnTo>
                    <a:lnTo>
                      <a:pt x="0" y="26"/>
                    </a:lnTo>
                    <a:lnTo>
                      <a:pt x="2" y="3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9" name="Freeform 23">
                <a:extLst>
                  <a:ext uri="{FF2B5EF4-FFF2-40B4-BE49-F238E27FC236}">
                    <a16:creationId xmlns:a16="http://schemas.microsoft.com/office/drawing/2014/main" id="{1A51B152-7150-7A71-D20E-26F9C078A9B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99309" y="2329922"/>
                <a:ext cx="104775" cy="74613"/>
              </a:xfrm>
              <a:custGeom>
                <a:avLst/>
                <a:gdLst>
                  <a:gd name="T0" fmla="*/ 0 w 66"/>
                  <a:gd name="T1" fmla="*/ 47 h 47"/>
                  <a:gd name="T2" fmla="*/ 7 w 66"/>
                  <a:gd name="T3" fmla="*/ 41 h 47"/>
                  <a:gd name="T4" fmla="*/ 20 w 66"/>
                  <a:gd name="T5" fmla="*/ 30 h 47"/>
                  <a:gd name="T6" fmla="*/ 51 w 66"/>
                  <a:gd name="T7" fmla="*/ 11 h 47"/>
                  <a:gd name="T8" fmla="*/ 66 w 66"/>
                  <a:gd name="T9" fmla="*/ 0 h 47"/>
                  <a:gd name="T10" fmla="*/ 34 w 66"/>
                  <a:gd name="T11" fmla="*/ 12 h 47"/>
                  <a:gd name="T12" fmla="*/ 18 w 66"/>
                  <a:gd name="T13" fmla="*/ 24 h 47"/>
                  <a:gd name="T14" fmla="*/ 14 w 66"/>
                  <a:gd name="T15" fmla="*/ 27 h 47"/>
                  <a:gd name="T16" fmla="*/ 5 w 66"/>
                  <a:gd name="T17" fmla="*/ 29 h 47"/>
                  <a:gd name="T18" fmla="*/ 7 w 66"/>
                  <a:gd name="T19" fmla="*/ 38 h 47"/>
                  <a:gd name="T20" fmla="*/ 0 w 66"/>
                  <a:gd name="T2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47">
                    <a:moveTo>
                      <a:pt x="0" y="47"/>
                    </a:moveTo>
                    <a:lnTo>
                      <a:pt x="7" y="41"/>
                    </a:lnTo>
                    <a:lnTo>
                      <a:pt x="20" y="30"/>
                    </a:lnTo>
                    <a:lnTo>
                      <a:pt x="51" y="11"/>
                    </a:lnTo>
                    <a:lnTo>
                      <a:pt x="66" y="0"/>
                    </a:lnTo>
                    <a:lnTo>
                      <a:pt x="34" y="12"/>
                    </a:lnTo>
                    <a:lnTo>
                      <a:pt x="18" y="24"/>
                    </a:lnTo>
                    <a:lnTo>
                      <a:pt x="14" y="27"/>
                    </a:lnTo>
                    <a:lnTo>
                      <a:pt x="5" y="29"/>
                    </a:lnTo>
                    <a:lnTo>
                      <a:pt x="7" y="38"/>
                    </a:lnTo>
                    <a:lnTo>
                      <a:pt x="0" y="47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0" name="Freeform 24">
                <a:extLst>
                  <a:ext uri="{FF2B5EF4-FFF2-40B4-BE49-F238E27FC236}">
                    <a16:creationId xmlns:a16="http://schemas.microsoft.com/office/drawing/2014/main" id="{44DA5DFF-0C68-F939-C160-759E015FE52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10384" y="2655359"/>
                <a:ext cx="63500" cy="33338"/>
              </a:xfrm>
              <a:custGeom>
                <a:avLst/>
                <a:gdLst>
                  <a:gd name="T0" fmla="*/ 38 w 40"/>
                  <a:gd name="T1" fmla="*/ 21 h 21"/>
                  <a:gd name="T2" fmla="*/ 40 w 40"/>
                  <a:gd name="T3" fmla="*/ 14 h 21"/>
                  <a:gd name="T4" fmla="*/ 23 w 40"/>
                  <a:gd name="T5" fmla="*/ 5 h 21"/>
                  <a:gd name="T6" fmla="*/ 0 w 40"/>
                  <a:gd name="T7" fmla="*/ 0 h 21"/>
                  <a:gd name="T8" fmla="*/ 19 w 40"/>
                  <a:gd name="T9" fmla="*/ 7 h 21"/>
                  <a:gd name="T10" fmla="*/ 34 w 40"/>
                  <a:gd name="T11" fmla="*/ 14 h 21"/>
                  <a:gd name="T12" fmla="*/ 38 w 40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1">
                    <a:moveTo>
                      <a:pt x="38" y="21"/>
                    </a:moveTo>
                    <a:lnTo>
                      <a:pt x="40" y="14"/>
                    </a:lnTo>
                    <a:lnTo>
                      <a:pt x="23" y="5"/>
                    </a:lnTo>
                    <a:lnTo>
                      <a:pt x="0" y="0"/>
                    </a:lnTo>
                    <a:lnTo>
                      <a:pt x="19" y="7"/>
                    </a:lnTo>
                    <a:lnTo>
                      <a:pt x="34" y="14"/>
                    </a:lnTo>
                    <a:lnTo>
                      <a:pt x="38" y="2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1" name="Freeform 25">
                <a:extLst>
                  <a:ext uri="{FF2B5EF4-FFF2-40B4-BE49-F238E27FC236}">
                    <a16:creationId xmlns:a16="http://schemas.microsoft.com/office/drawing/2014/main" id="{CBB944DF-E459-69FE-E574-1F014C11C13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59597" y="2406122"/>
                <a:ext cx="225425" cy="306388"/>
              </a:xfrm>
              <a:custGeom>
                <a:avLst/>
                <a:gdLst>
                  <a:gd name="T0" fmla="*/ 8 w 142"/>
                  <a:gd name="T1" fmla="*/ 193 h 193"/>
                  <a:gd name="T2" fmla="*/ 18 w 142"/>
                  <a:gd name="T3" fmla="*/ 164 h 193"/>
                  <a:gd name="T4" fmla="*/ 49 w 142"/>
                  <a:gd name="T5" fmla="*/ 112 h 193"/>
                  <a:gd name="T6" fmla="*/ 62 w 142"/>
                  <a:gd name="T7" fmla="*/ 94 h 193"/>
                  <a:gd name="T8" fmla="*/ 113 w 142"/>
                  <a:gd name="T9" fmla="*/ 36 h 193"/>
                  <a:gd name="T10" fmla="*/ 142 w 142"/>
                  <a:gd name="T11" fmla="*/ 5 h 193"/>
                  <a:gd name="T12" fmla="*/ 139 w 142"/>
                  <a:gd name="T13" fmla="*/ 0 h 193"/>
                  <a:gd name="T14" fmla="*/ 133 w 142"/>
                  <a:gd name="T15" fmla="*/ 0 h 193"/>
                  <a:gd name="T16" fmla="*/ 113 w 142"/>
                  <a:gd name="T17" fmla="*/ 24 h 193"/>
                  <a:gd name="T18" fmla="*/ 91 w 142"/>
                  <a:gd name="T19" fmla="*/ 55 h 193"/>
                  <a:gd name="T20" fmla="*/ 47 w 142"/>
                  <a:gd name="T21" fmla="*/ 108 h 193"/>
                  <a:gd name="T22" fmla="*/ 31 w 142"/>
                  <a:gd name="T23" fmla="*/ 126 h 193"/>
                  <a:gd name="T24" fmla="*/ 32 w 142"/>
                  <a:gd name="T25" fmla="*/ 132 h 193"/>
                  <a:gd name="T26" fmla="*/ 7 w 142"/>
                  <a:gd name="T27" fmla="*/ 184 h 193"/>
                  <a:gd name="T28" fmla="*/ 0 w 142"/>
                  <a:gd name="T29" fmla="*/ 180 h 193"/>
                  <a:gd name="T30" fmla="*/ 8 w 142"/>
                  <a:gd name="T31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2" h="193">
                    <a:moveTo>
                      <a:pt x="8" y="193"/>
                    </a:moveTo>
                    <a:lnTo>
                      <a:pt x="18" y="164"/>
                    </a:lnTo>
                    <a:lnTo>
                      <a:pt x="49" y="112"/>
                    </a:lnTo>
                    <a:lnTo>
                      <a:pt x="62" y="94"/>
                    </a:lnTo>
                    <a:lnTo>
                      <a:pt x="113" y="36"/>
                    </a:lnTo>
                    <a:lnTo>
                      <a:pt x="142" y="5"/>
                    </a:lnTo>
                    <a:lnTo>
                      <a:pt x="139" y="0"/>
                    </a:lnTo>
                    <a:lnTo>
                      <a:pt x="133" y="0"/>
                    </a:lnTo>
                    <a:lnTo>
                      <a:pt x="113" y="24"/>
                    </a:lnTo>
                    <a:lnTo>
                      <a:pt x="91" y="55"/>
                    </a:lnTo>
                    <a:lnTo>
                      <a:pt x="47" y="108"/>
                    </a:lnTo>
                    <a:lnTo>
                      <a:pt x="31" y="126"/>
                    </a:lnTo>
                    <a:lnTo>
                      <a:pt x="32" y="132"/>
                    </a:lnTo>
                    <a:lnTo>
                      <a:pt x="7" y="184"/>
                    </a:lnTo>
                    <a:lnTo>
                      <a:pt x="0" y="180"/>
                    </a:lnTo>
                    <a:lnTo>
                      <a:pt x="8" y="193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2" name="Freeform 26">
                <a:extLst>
                  <a:ext uri="{FF2B5EF4-FFF2-40B4-BE49-F238E27FC236}">
                    <a16:creationId xmlns:a16="http://schemas.microsoft.com/office/drawing/2014/main" id="{AC9ABAEE-0BC2-476B-BDBF-15F4ADAAB5D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15197" y="1972734"/>
                <a:ext cx="117475" cy="352425"/>
              </a:xfrm>
              <a:custGeom>
                <a:avLst/>
                <a:gdLst>
                  <a:gd name="T0" fmla="*/ 0 w 74"/>
                  <a:gd name="T1" fmla="*/ 222 h 222"/>
                  <a:gd name="T2" fmla="*/ 12 w 74"/>
                  <a:gd name="T3" fmla="*/ 217 h 222"/>
                  <a:gd name="T4" fmla="*/ 38 w 74"/>
                  <a:gd name="T5" fmla="*/ 204 h 222"/>
                  <a:gd name="T6" fmla="*/ 56 w 74"/>
                  <a:gd name="T7" fmla="*/ 199 h 222"/>
                  <a:gd name="T8" fmla="*/ 63 w 74"/>
                  <a:gd name="T9" fmla="*/ 202 h 222"/>
                  <a:gd name="T10" fmla="*/ 65 w 74"/>
                  <a:gd name="T11" fmla="*/ 208 h 222"/>
                  <a:gd name="T12" fmla="*/ 71 w 74"/>
                  <a:gd name="T13" fmla="*/ 154 h 222"/>
                  <a:gd name="T14" fmla="*/ 74 w 74"/>
                  <a:gd name="T15" fmla="*/ 134 h 222"/>
                  <a:gd name="T16" fmla="*/ 72 w 74"/>
                  <a:gd name="T17" fmla="*/ 121 h 222"/>
                  <a:gd name="T18" fmla="*/ 74 w 74"/>
                  <a:gd name="T19" fmla="*/ 65 h 222"/>
                  <a:gd name="T20" fmla="*/ 59 w 74"/>
                  <a:gd name="T21" fmla="*/ 14 h 222"/>
                  <a:gd name="T22" fmla="*/ 49 w 74"/>
                  <a:gd name="T23" fmla="*/ 0 h 222"/>
                  <a:gd name="T24" fmla="*/ 52 w 74"/>
                  <a:gd name="T25" fmla="*/ 18 h 222"/>
                  <a:gd name="T26" fmla="*/ 62 w 74"/>
                  <a:gd name="T27" fmla="*/ 35 h 222"/>
                  <a:gd name="T28" fmla="*/ 68 w 74"/>
                  <a:gd name="T29" fmla="*/ 60 h 222"/>
                  <a:gd name="T30" fmla="*/ 69 w 74"/>
                  <a:gd name="T31" fmla="*/ 71 h 222"/>
                  <a:gd name="T32" fmla="*/ 67 w 74"/>
                  <a:gd name="T33" fmla="*/ 82 h 222"/>
                  <a:gd name="T34" fmla="*/ 71 w 74"/>
                  <a:gd name="T35" fmla="*/ 133 h 222"/>
                  <a:gd name="T36" fmla="*/ 63 w 74"/>
                  <a:gd name="T37" fmla="*/ 161 h 222"/>
                  <a:gd name="T38" fmla="*/ 64 w 74"/>
                  <a:gd name="T39" fmla="*/ 183 h 222"/>
                  <a:gd name="T40" fmla="*/ 43 w 74"/>
                  <a:gd name="T41" fmla="*/ 188 h 222"/>
                  <a:gd name="T42" fmla="*/ 32 w 74"/>
                  <a:gd name="T43" fmla="*/ 202 h 222"/>
                  <a:gd name="T44" fmla="*/ 14 w 74"/>
                  <a:gd name="T45" fmla="*/ 208 h 222"/>
                  <a:gd name="T46" fmla="*/ 7 w 74"/>
                  <a:gd name="T47" fmla="*/ 217 h 222"/>
                  <a:gd name="T48" fmla="*/ 0 w 74"/>
                  <a:gd name="T49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222">
                    <a:moveTo>
                      <a:pt x="0" y="222"/>
                    </a:moveTo>
                    <a:lnTo>
                      <a:pt x="12" y="217"/>
                    </a:lnTo>
                    <a:lnTo>
                      <a:pt x="38" y="204"/>
                    </a:lnTo>
                    <a:lnTo>
                      <a:pt x="56" y="199"/>
                    </a:lnTo>
                    <a:lnTo>
                      <a:pt x="63" y="202"/>
                    </a:lnTo>
                    <a:lnTo>
                      <a:pt x="65" y="208"/>
                    </a:lnTo>
                    <a:lnTo>
                      <a:pt x="71" y="154"/>
                    </a:lnTo>
                    <a:lnTo>
                      <a:pt x="74" y="134"/>
                    </a:lnTo>
                    <a:lnTo>
                      <a:pt x="72" y="121"/>
                    </a:lnTo>
                    <a:lnTo>
                      <a:pt x="74" y="65"/>
                    </a:lnTo>
                    <a:lnTo>
                      <a:pt x="59" y="14"/>
                    </a:lnTo>
                    <a:lnTo>
                      <a:pt x="49" y="0"/>
                    </a:lnTo>
                    <a:lnTo>
                      <a:pt x="52" y="18"/>
                    </a:lnTo>
                    <a:lnTo>
                      <a:pt x="62" y="35"/>
                    </a:lnTo>
                    <a:lnTo>
                      <a:pt x="68" y="60"/>
                    </a:lnTo>
                    <a:lnTo>
                      <a:pt x="69" y="71"/>
                    </a:lnTo>
                    <a:lnTo>
                      <a:pt x="67" y="82"/>
                    </a:lnTo>
                    <a:lnTo>
                      <a:pt x="71" y="133"/>
                    </a:lnTo>
                    <a:lnTo>
                      <a:pt x="63" y="161"/>
                    </a:lnTo>
                    <a:lnTo>
                      <a:pt x="64" y="183"/>
                    </a:lnTo>
                    <a:lnTo>
                      <a:pt x="43" y="188"/>
                    </a:lnTo>
                    <a:lnTo>
                      <a:pt x="32" y="202"/>
                    </a:lnTo>
                    <a:lnTo>
                      <a:pt x="14" y="208"/>
                    </a:lnTo>
                    <a:lnTo>
                      <a:pt x="7" y="217"/>
                    </a:lnTo>
                    <a:lnTo>
                      <a:pt x="0" y="222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3" name="Freeform 27">
                <a:extLst>
                  <a:ext uri="{FF2B5EF4-FFF2-40B4-BE49-F238E27FC236}">
                    <a16:creationId xmlns:a16="http://schemas.microsoft.com/office/drawing/2014/main" id="{FAF601C8-1F51-0372-E7C0-ACB6BD2CBAC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152784" y="1526647"/>
                <a:ext cx="4179887" cy="1685925"/>
              </a:xfrm>
              <a:custGeom>
                <a:avLst/>
                <a:gdLst>
                  <a:gd name="T0" fmla="*/ 2460 w 2633"/>
                  <a:gd name="T1" fmla="*/ 25 h 1062"/>
                  <a:gd name="T2" fmla="*/ 2570 w 2633"/>
                  <a:gd name="T3" fmla="*/ 267 h 1062"/>
                  <a:gd name="T4" fmla="*/ 2470 w 2633"/>
                  <a:gd name="T5" fmla="*/ 1 h 1062"/>
                  <a:gd name="T6" fmla="*/ 2534 w 2633"/>
                  <a:gd name="T7" fmla="*/ 183 h 1062"/>
                  <a:gd name="T8" fmla="*/ 2606 w 2633"/>
                  <a:gd name="T9" fmla="*/ 281 h 1062"/>
                  <a:gd name="T10" fmla="*/ 2493 w 2633"/>
                  <a:gd name="T11" fmla="*/ 547 h 1062"/>
                  <a:gd name="T12" fmla="*/ 2342 w 2633"/>
                  <a:gd name="T13" fmla="*/ 732 h 1062"/>
                  <a:gd name="T14" fmla="*/ 2396 w 2633"/>
                  <a:gd name="T15" fmla="*/ 648 h 1062"/>
                  <a:gd name="T16" fmla="*/ 2343 w 2633"/>
                  <a:gd name="T17" fmla="*/ 747 h 1062"/>
                  <a:gd name="T18" fmla="*/ 2633 w 2633"/>
                  <a:gd name="T19" fmla="*/ 346 h 1062"/>
                  <a:gd name="T20" fmla="*/ 2591 w 2633"/>
                  <a:gd name="T21" fmla="*/ 482 h 1062"/>
                  <a:gd name="T22" fmla="*/ 1966 w 2633"/>
                  <a:gd name="T23" fmla="*/ 930 h 1062"/>
                  <a:gd name="T24" fmla="*/ 2071 w 2633"/>
                  <a:gd name="T25" fmla="*/ 761 h 1062"/>
                  <a:gd name="T26" fmla="*/ 2088 w 2633"/>
                  <a:gd name="T27" fmla="*/ 759 h 1062"/>
                  <a:gd name="T28" fmla="*/ 2164 w 2633"/>
                  <a:gd name="T29" fmla="*/ 701 h 1062"/>
                  <a:gd name="T30" fmla="*/ 2281 w 2633"/>
                  <a:gd name="T31" fmla="*/ 681 h 1062"/>
                  <a:gd name="T32" fmla="*/ 2325 w 2633"/>
                  <a:gd name="T33" fmla="*/ 694 h 1062"/>
                  <a:gd name="T34" fmla="*/ 2390 w 2633"/>
                  <a:gd name="T35" fmla="*/ 616 h 1062"/>
                  <a:gd name="T36" fmla="*/ 2391 w 2633"/>
                  <a:gd name="T37" fmla="*/ 602 h 1062"/>
                  <a:gd name="T38" fmla="*/ 2340 w 2633"/>
                  <a:gd name="T39" fmla="*/ 583 h 1062"/>
                  <a:gd name="T40" fmla="*/ 2174 w 2633"/>
                  <a:gd name="T41" fmla="*/ 557 h 1062"/>
                  <a:gd name="T42" fmla="*/ 2321 w 2633"/>
                  <a:gd name="T43" fmla="*/ 535 h 1062"/>
                  <a:gd name="T44" fmla="*/ 2332 w 2633"/>
                  <a:gd name="T45" fmla="*/ 503 h 1062"/>
                  <a:gd name="T46" fmla="*/ 2216 w 2633"/>
                  <a:gd name="T47" fmla="*/ 444 h 1062"/>
                  <a:gd name="T48" fmla="*/ 2289 w 2633"/>
                  <a:gd name="T49" fmla="*/ 445 h 1062"/>
                  <a:gd name="T50" fmla="*/ 2298 w 2633"/>
                  <a:gd name="T51" fmla="*/ 405 h 1062"/>
                  <a:gd name="T52" fmla="*/ 2358 w 2633"/>
                  <a:gd name="T53" fmla="*/ 429 h 1062"/>
                  <a:gd name="T54" fmla="*/ 2403 w 2633"/>
                  <a:gd name="T55" fmla="*/ 447 h 1062"/>
                  <a:gd name="T56" fmla="*/ 2486 w 2633"/>
                  <a:gd name="T57" fmla="*/ 395 h 1062"/>
                  <a:gd name="T58" fmla="*/ 2545 w 2633"/>
                  <a:gd name="T59" fmla="*/ 330 h 1062"/>
                  <a:gd name="T60" fmla="*/ 2487 w 2633"/>
                  <a:gd name="T61" fmla="*/ 229 h 1062"/>
                  <a:gd name="T62" fmla="*/ 2449 w 2633"/>
                  <a:gd name="T63" fmla="*/ 286 h 1062"/>
                  <a:gd name="T64" fmla="*/ 2438 w 2633"/>
                  <a:gd name="T65" fmla="*/ 211 h 1062"/>
                  <a:gd name="T66" fmla="*/ 2255 w 2633"/>
                  <a:gd name="T67" fmla="*/ 223 h 1062"/>
                  <a:gd name="T68" fmla="*/ 2250 w 2633"/>
                  <a:gd name="T69" fmla="*/ 189 h 1062"/>
                  <a:gd name="T70" fmla="*/ 2350 w 2633"/>
                  <a:gd name="T71" fmla="*/ 173 h 1062"/>
                  <a:gd name="T72" fmla="*/ 2401 w 2633"/>
                  <a:gd name="T73" fmla="*/ 165 h 1062"/>
                  <a:gd name="T74" fmla="*/ 2449 w 2633"/>
                  <a:gd name="T75" fmla="*/ 142 h 1062"/>
                  <a:gd name="T76" fmla="*/ 2477 w 2633"/>
                  <a:gd name="T77" fmla="*/ 83 h 1062"/>
                  <a:gd name="T78" fmla="*/ 2430 w 2633"/>
                  <a:gd name="T79" fmla="*/ 5 h 1062"/>
                  <a:gd name="T80" fmla="*/ 1745 w 2633"/>
                  <a:gd name="T81" fmla="*/ 98 h 1062"/>
                  <a:gd name="T82" fmla="*/ 1580 w 2633"/>
                  <a:gd name="T83" fmla="*/ 69 h 1062"/>
                  <a:gd name="T84" fmla="*/ 949 w 2633"/>
                  <a:gd name="T85" fmla="*/ 91 h 1062"/>
                  <a:gd name="T86" fmla="*/ 763 w 2633"/>
                  <a:gd name="T87" fmla="*/ 179 h 1062"/>
                  <a:gd name="T88" fmla="*/ 661 w 2633"/>
                  <a:gd name="T89" fmla="*/ 266 h 1062"/>
                  <a:gd name="T90" fmla="*/ 573 w 2633"/>
                  <a:gd name="T91" fmla="*/ 271 h 1062"/>
                  <a:gd name="T92" fmla="*/ 463 w 2633"/>
                  <a:gd name="T93" fmla="*/ 309 h 1062"/>
                  <a:gd name="T94" fmla="*/ 414 w 2633"/>
                  <a:gd name="T95" fmla="*/ 364 h 1062"/>
                  <a:gd name="T96" fmla="*/ 336 w 2633"/>
                  <a:gd name="T97" fmla="*/ 414 h 1062"/>
                  <a:gd name="T98" fmla="*/ 275 w 2633"/>
                  <a:gd name="T99" fmla="*/ 456 h 1062"/>
                  <a:gd name="T100" fmla="*/ 162 w 2633"/>
                  <a:gd name="T101" fmla="*/ 481 h 1062"/>
                  <a:gd name="T102" fmla="*/ 91 w 2633"/>
                  <a:gd name="T103" fmla="*/ 542 h 1062"/>
                  <a:gd name="T104" fmla="*/ 23 w 2633"/>
                  <a:gd name="T105" fmla="*/ 595 h 1062"/>
                  <a:gd name="T106" fmla="*/ 378 w 2633"/>
                  <a:gd name="T107" fmla="*/ 682 h 1062"/>
                  <a:gd name="T108" fmla="*/ 561 w 2633"/>
                  <a:gd name="T109" fmla="*/ 623 h 1062"/>
                  <a:gd name="T110" fmla="*/ 982 w 2633"/>
                  <a:gd name="T111" fmla="*/ 630 h 1062"/>
                  <a:gd name="T112" fmla="*/ 1403 w 2633"/>
                  <a:gd name="T113" fmla="*/ 735 h 1062"/>
                  <a:gd name="T114" fmla="*/ 1827 w 2633"/>
                  <a:gd name="T115" fmla="*/ 1035 h 1062"/>
                  <a:gd name="T116" fmla="*/ 1923 w 2633"/>
                  <a:gd name="T117" fmla="*/ 1035 h 1062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16 w 10000"/>
                  <a:gd name="connsiteY631" fmla="*/ 5640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3 w 10000"/>
                  <a:gd name="connsiteY642" fmla="*/ 6511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3 w 10000"/>
                  <a:gd name="connsiteY642" fmla="*/ 6511 h 10000"/>
                  <a:gd name="connsiteX643" fmla="*/ 795 w 10000"/>
                  <a:gd name="connsiteY643" fmla="*/ 6487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</a:cxnLst>
                <a:rect l="l" t="t" r="r" b="b"/>
                <a:pathLst>
                  <a:path w="10000" h="10000">
                    <a:moveTo>
                      <a:pt x="9343" y="235"/>
                    </a:moveTo>
                    <a:lnTo>
                      <a:pt x="9396" y="217"/>
                    </a:lnTo>
                    <a:cubicBezTo>
                      <a:pt x="9391" y="148"/>
                      <a:pt x="9386" y="78"/>
                      <a:pt x="9381" y="9"/>
                    </a:cubicBezTo>
                    <a:cubicBezTo>
                      <a:pt x="9366" y="15"/>
                      <a:pt x="9350" y="22"/>
                      <a:pt x="9335" y="28"/>
                    </a:cubicBezTo>
                    <a:lnTo>
                      <a:pt x="9267" y="28"/>
                    </a:lnTo>
                    <a:cubicBezTo>
                      <a:pt x="9268" y="63"/>
                      <a:pt x="9270" y="97"/>
                      <a:pt x="9271" y="132"/>
                    </a:cubicBezTo>
                    <a:cubicBezTo>
                      <a:pt x="9279" y="135"/>
                      <a:pt x="9286" y="138"/>
                      <a:pt x="9294" y="141"/>
                    </a:cubicBezTo>
                    <a:cubicBezTo>
                      <a:pt x="9291" y="160"/>
                      <a:pt x="9289" y="179"/>
                      <a:pt x="9286" y="198"/>
                    </a:cubicBezTo>
                    <a:lnTo>
                      <a:pt x="9324" y="207"/>
                    </a:lnTo>
                    <a:cubicBezTo>
                      <a:pt x="9330" y="216"/>
                      <a:pt x="9337" y="226"/>
                      <a:pt x="9343" y="235"/>
                    </a:cubicBezTo>
                    <a:lnTo>
                      <a:pt x="9343" y="235"/>
                    </a:lnTo>
                    <a:lnTo>
                      <a:pt x="9343" y="235"/>
                    </a:lnTo>
                    <a:lnTo>
                      <a:pt x="9343" y="235"/>
                    </a:lnTo>
                    <a:close/>
                    <a:moveTo>
                      <a:pt x="9787" y="2524"/>
                    </a:moveTo>
                    <a:cubicBezTo>
                      <a:pt x="9788" y="2483"/>
                      <a:pt x="9790" y="2442"/>
                      <a:pt x="9791" y="2401"/>
                    </a:cubicBezTo>
                    <a:cubicBezTo>
                      <a:pt x="9783" y="2388"/>
                      <a:pt x="9776" y="2376"/>
                      <a:pt x="9768" y="2363"/>
                    </a:cubicBezTo>
                    <a:cubicBezTo>
                      <a:pt x="9764" y="2329"/>
                      <a:pt x="9761" y="2294"/>
                      <a:pt x="9757" y="2260"/>
                    </a:cubicBezTo>
                    <a:cubicBezTo>
                      <a:pt x="9746" y="2241"/>
                      <a:pt x="9734" y="2222"/>
                      <a:pt x="9723" y="2203"/>
                    </a:cubicBezTo>
                    <a:cubicBezTo>
                      <a:pt x="9717" y="2172"/>
                      <a:pt x="9710" y="2140"/>
                      <a:pt x="9704" y="2109"/>
                    </a:cubicBezTo>
                    <a:cubicBezTo>
                      <a:pt x="9693" y="2103"/>
                      <a:pt x="9681" y="2096"/>
                      <a:pt x="9670" y="2090"/>
                    </a:cubicBezTo>
                    <a:cubicBezTo>
                      <a:pt x="9665" y="2096"/>
                      <a:pt x="9659" y="2103"/>
                      <a:pt x="9654" y="2109"/>
                    </a:cubicBezTo>
                    <a:lnTo>
                      <a:pt x="9723" y="2298"/>
                    </a:lnTo>
                    <a:cubicBezTo>
                      <a:pt x="9727" y="2354"/>
                      <a:pt x="9730" y="2411"/>
                      <a:pt x="9734" y="2467"/>
                    </a:cubicBezTo>
                    <a:cubicBezTo>
                      <a:pt x="9743" y="2483"/>
                      <a:pt x="9752" y="2498"/>
                      <a:pt x="9761" y="2514"/>
                    </a:cubicBezTo>
                    <a:cubicBezTo>
                      <a:pt x="9770" y="2517"/>
                      <a:pt x="9778" y="2521"/>
                      <a:pt x="9787" y="2524"/>
                    </a:cubicBezTo>
                    <a:lnTo>
                      <a:pt x="9787" y="2524"/>
                    </a:lnTo>
                    <a:lnTo>
                      <a:pt x="9787" y="2524"/>
                    </a:lnTo>
                    <a:close/>
                    <a:moveTo>
                      <a:pt x="9897" y="2646"/>
                    </a:moveTo>
                    <a:cubicBezTo>
                      <a:pt x="9890" y="2599"/>
                      <a:pt x="9882" y="2552"/>
                      <a:pt x="9875" y="2505"/>
                    </a:cubicBezTo>
                    <a:cubicBezTo>
                      <a:pt x="9829" y="2304"/>
                      <a:pt x="9784" y="2103"/>
                      <a:pt x="9738" y="1902"/>
                    </a:cubicBezTo>
                    <a:lnTo>
                      <a:pt x="9597" y="1290"/>
                    </a:lnTo>
                    <a:cubicBezTo>
                      <a:pt x="9572" y="1158"/>
                      <a:pt x="9546" y="1027"/>
                      <a:pt x="9521" y="895"/>
                    </a:cubicBezTo>
                    <a:cubicBezTo>
                      <a:pt x="9507" y="782"/>
                      <a:pt x="9494" y="669"/>
                      <a:pt x="9480" y="556"/>
                    </a:cubicBezTo>
                    <a:lnTo>
                      <a:pt x="9453" y="358"/>
                    </a:lnTo>
                    <a:cubicBezTo>
                      <a:pt x="9439" y="239"/>
                      <a:pt x="9425" y="119"/>
                      <a:pt x="9411" y="0"/>
                    </a:cubicBezTo>
                    <a:lnTo>
                      <a:pt x="9381" y="9"/>
                    </a:lnTo>
                    <a:cubicBezTo>
                      <a:pt x="9390" y="37"/>
                      <a:pt x="9399" y="66"/>
                      <a:pt x="9408" y="94"/>
                    </a:cubicBezTo>
                    <a:cubicBezTo>
                      <a:pt x="9410" y="132"/>
                      <a:pt x="9413" y="169"/>
                      <a:pt x="9415" y="207"/>
                    </a:cubicBezTo>
                    <a:cubicBezTo>
                      <a:pt x="9409" y="254"/>
                      <a:pt x="9402" y="301"/>
                      <a:pt x="9396" y="348"/>
                    </a:cubicBezTo>
                    <a:cubicBezTo>
                      <a:pt x="9409" y="383"/>
                      <a:pt x="9421" y="417"/>
                      <a:pt x="9434" y="452"/>
                    </a:cubicBezTo>
                    <a:cubicBezTo>
                      <a:pt x="9440" y="471"/>
                      <a:pt x="9447" y="489"/>
                      <a:pt x="9453" y="508"/>
                    </a:cubicBezTo>
                    <a:lnTo>
                      <a:pt x="9483" y="763"/>
                    </a:lnTo>
                    <a:lnTo>
                      <a:pt x="9480" y="913"/>
                    </a:lnTo>
                    <a:cubicBezTo>
                      <a:pt x="9489" y="919"/>
                      <a:pt x="9497" y="926"/>
                      <a:pt x="9506" y="932"/>
                    </a:cubicBezTo>
                    <a:cubicBezTo>
                      <a:pt x="9517" y="992"/>
                      <a:pt x="9529" y="1051"/>
                      <a:pt x="9540" y="1111"/>
                    </a:cubicBezTo>
                    <a:cubicBezTo>
                      <a:pt x="9548" y="1142"/>
                      <a:pt x="9555" y="1174"/>
                      <a:pt x="9563" y="1205"/>
                    </a:cubicBezTo>
                    <a:cubicBezTo>
                      <a:pt x="9581" y="1334"/>
                      <a:pt x="9598" y="1462"/>
                      <a:pt x="9616" y="1591"/>
                    </a:cubicBezTo>
                    <a:cubicBezTo>
                      <a:pt x="9619" y="1635"/>
                      <a:pt x="9621" y="1679"/>
                      <a:pt x="9624" y="1723"/>
                    </a:cubicBezTo>
                    <a:cubicBezTo>
                      <a:pt x="9635" y="1710"/>
                      <a:pt x="9647" y="1698"/>
                      <a:pt x="9658" y="1685"/>
                    </a:cubicBezTo>
                    <a:cubicBezTo>
                      <a:pt x="9662" y="1710"/>
                      <a:pt x="9666" y="1736"/>
                      <a:pt x="9670" y="1761"/>
                    </a:cubicBezTo>
                    <a:cubicBezTo>
                      <a:pt x="9660" y="1777"/>
                      <a:pt x="9649" y="1792"/>
                      <a:pt x="9639" y="1808"/>
                    </a:cubicBezTo>
                    <a:cubicBezTo>
                      <a:pt x="9635" y="1833"/>
                      <a:pt x="9632" y="1858"/>
                      <a:pt x="9628" y="1883"/>
                    </a:cubicBezTo>
                    <a:cubicBezTo>
                      <a:pt x="9641" y="1892"/>
                      <a:pt x="9653" y="1902"/>
                      <a:pt x="9666" y="1911"/>
                    </a:cubicBezTo>
                    <a:cubicBezTo>
                      <a:pt x="9677" y="1905"/>
                      <a:pt x="9689" y="1899"/>
                      <a:pt x="9700" y="1893"/>
                    </a:cubicBezTo>
                    <a:cubicBezTo>
                      <a:pt x="9704" y="1918"/>
                      <a:pt x="9707" y="1943"/>
                      <a:pt x="9711" y="1968"/>
                    </a:cubicBezTo>
                    <a:cubicBezTo>
                      <a:pt x="9720" y="1974"/>
                      <a:pt x="9729" y="1981"/>
                      <a:pt x="9738" y="1987"/>
                    </a:cubicBezTo>
                    <a:lnTo>
                      <a:pt x="9852" y="2533"/>
                    </a:lnTo>
                    <a:cubicBezTo>
                      <a:pt x="9867" y="2571"/>
                      <a:pt x="9882" y="2608"/>
                      <a:pt x="9897" y="2646"/>
                    </a:cubicBezTo>
                    <a:lnTo>
                      <a:pt x="9897" y="2646"/>
                    </a:lnTo>
                    <a:lnTo>
                      <a:pt x="9897" y="2646"/>
                    </a:lnTo>
                    <a:close/>
                    <a:moveTo>
                      <a:pt x="8261" y="6959"/>
                    </a:moveTo>
                    <a:cubicBezTo>
                      <a:pt x="8281" y="6934"/>
                      <a:pt x="8301" y="6908"/>
                      <a:pt x="8321" y="6883"/>
                    </a:cubicBezTo>
                    <a:lnTo>
                      <a:pt x="8511" y="6742"/>
                    </a:lnTo>
                    <a:lnTo>
                      <a:pt x="8728" y="6695"/>
                    </a:lnTo>
                    <a:cubicBezTo>
                      <a:pt x="8696" y="6686"/>
                      <a:pt x="8665" y="6676"/>
                      <a:pt x="8633" y="6667"/>
                    </a:cubicBezTo>
                    <a:cubicBezTo>
                      <a:pt x="8606" y="6676"/>
                      <a:pt x="8580" y="6686"/>
                      <a:pt x="8553" y="6695"/>
                    </a:cubicBezTo>
                    <a:lnTo>
                      <a:pt x="8253" y="6911"/>
                    </a:lnTo>
                    <a:cubicBezTo>
                      <a:pt x="8256" y="6927"/>
                      <a:pt x="8258" y="6943"/>
                      <a:pt x="8261" y="6959"/>
                    </a:cubicBezTo>
                    <a:lnTo>
                      <a:pt x="8261" y="6959"/>
                    </a:lnTo>
                    <a:lnTo>
                      <a:pt x="8261" y="6959"/>
                    </a:lnTo>
                    <a:close/>
                    <a:moveTo>
                      <a:pt x="9442" y="5207"/>
                    </a:moveTo>
                    <a:cubicBezTo>
                      <a:pt x="9451" y="5188"/>
                      <a:pt x="9459" y="5170"/>
                      <a:pt x="9468" y="5151"/>
                    </a:cubicBezTo>
                    <a:cubicBezTo>
                      <a:pt x="9485" y="5116"/>
                      <a:pt x="9501" y="5082"/>
                      <a:pt x="9518" y="5047"/>
                    </a:cubicBezTo>
                    <a:lnTo>
                      <a:pt x="9635" y="4868"/>
                    </a:lnTo>
                    <a:cubicBezTo>
                      <a:pt x="9654" y="4834"/>
                      <a:pt x="9673" y="4799"/>
                      <a:pt x="9692" y="4765"/>
                    </a:cubicBezTo>
                    <a:cubicBezTo>
                      <a:pt x="9652" y="4803"/>
                      <a:pt x="9611" y="4840"/>
                      <a:pt x="9571" y="4878"/>
                    </a:cubicBezTo>
                    <a:cubicBezTo>
                      <a:pt x="9551" y="4916"/>
                      <a:pt x="9530" y="4953"/>
                      <a:pt x="9510" y="4991"/>
                    </a:cubicBezTo>
                    <a:cubicBezTo>
                      <a:pt x="9505" y="5000"/>
                      <a:pt x="9500" y="5010"/>
                      <a:pt x="9495" y="5019"/>
                    </a:cubicBezTo>
                    <a:cubicBezTo>
                      <a:pt x="9484" y="5025"/>
                      <a:pt x="9472" y="5032"/>
                      <a:pt x="9461" y="5038"/>
                    </a:cubicBezTo>
                    <a:cubicBezTo>
                      <a:pt x="9463" y="5066"/>
                      <a:pt x="9466" y="5094"/>
                      <a:pt x="9468" y="5122"/>
                    </a:cubicBezTo>
                    <a:cubicBezTo>
                      <a:pt x="9459" y="5150"/>
                      <a:pt x="9451" y="5179"/>
                      <a:pt x="9442" y="5207"/>
                    </a:cubicBezTo>
                    <a:lnTo>
                      <a:pt x="9442" y="5207"/>
                    </a:lnTo>
                    <a:lnTo>
                      <a:pt x="9442" y="5207"/>
                    </a:lnTo>
                    <a:close/>
                    <a:moveTo>
                      <a:pt x="8895" y="6893"/>
                    </a:moveTo>
                    <a:cubicBezTo>
                      <a:pt x="8896" y="6871"/>
                      <a:pt x="8898" y="6849"/>
                      <a:pt x="8899" y="6827"/>
                    </a:cubicBezTo>
                    <a:cubicBezTo>
                      <a:pt x="8877" y="6799"/>
                      <a:pt x="8856" y="6770"/>
                      <a:pt x="8834" y="6742"/>
                    </a:cubicBezTo>
                    <a:cubicBezTo>
                      <a:pt x="8805" y="6726"/>
                      <a:pt x="8776" y="6711"/>
                      <a:pt x="8747" y="6695"/>
                    </a:cubicBezTo>
                    <a:lnTo>
                      <a:pt x="8819" y="6761"/>
                    </a:lnTo>
                    <a:cubicBezTo>
                      <a:pt x="8838" y="6780"/>
                      <a:pt x="8857" y="6798"/>
                      <a:pt x="8876" y="6817"/>
                    </a:cubicBezTo>
                    <a:cubicBezTo>
                      <a:pt x="8882" y="6842"/>
                      <a:pt x="8889" y="6868"/>
                      <a:pt x="8895" y="6893"/>
                    </a:cubicBezTo>
                    <a:lnTo>
                      <a:pt x="8895" y="6893"/>
                    </a:lnTo>
                    <a:lnTo>
                      <a:pt x="8895" y="6893"/>
                    </a:lnTo>
                    <a:close/>
                    <a:moveTo>
                      <a:pt x="8899" y="7034"/>
                    </a:moveTo>
                    <a:cubicBezTo>
                      <a:pt x="8912" y="6943"/>
                      <a:pt x="8924" y="6852"/>
                      <a:pt x="8937" y="6761"/>
                    </a:cubicBezTo>
                    <a:lnTo>
                      <a:pt x="9054" y="6271"/>
                    </a:lnTo>
                    <a:cubicBezTo>
                      <a:pt x="9069" y="6215"/>
                      <a:pt x="9085" y="6158"/>
                      <a:pt x="9100" y="6102"/>
                    </a:cubicBezTo>
                    <a:cubicBezTo>
                      <a:pt x="9165" y="5920"/>
                      <a:pt x="9229" y="5738"/>
                      <a:pt x="9294" y="5556"/>
                    </a:cubicBezTo>
                    <a:cubicBezTo>
                      <a:pt x="9331" y="5459"/>
                      <a:pt x="9367" y="5361"/>
                      <a:pt x="9404" y="5264"/>
                    </a:cubicBezTo>
                    <a:cubicBezTo>
                      <a:pt x="9401" y="5248"/>
                      <a:pt x="9399" y="5233"/>
                      <a:pt x="9396" y="5217"/>
                    </a:cubicBezTo>
                    <a:lnTo>
                      <a:pt x="9370" y="5217"/>
                    </a:lnTo>
                    <a:cubicBezTo>
                      <a:pt x="9345" y="5292"/>
                      <a:pt x="9319" y="5368"/>
                      <a:pt x="9294" y="5443"/>
                    </a:cubicBezTo>
                    <a:cubicBezTo>
                      <a:pt x="9267" y="5540"/>
                      <a:pt x="9241" y="5637"/>
                      <a:pt x="9214" y="5734"/>
                    </a:cubicBezTo>
                    <a:cubicBezTo>
                      <a:pt x="9158" y="5901"/>
                      <a:pt x="9103" y="6067"/>
                      <a:pt x="9047" y="6234"/>
                    </a:cubicBezTo>
                    <a:cubicBezTo>
                      <a:pt x="9025" y="6290"/>
                      <a:pt x="9004" y="6347"/>
                      <a:pt x="8982" y="6403"/>
                    </a:cubicBezTo>
                    <a:cubicBezTo>
                      <a:pt x="8985" y="6425"/>
                      <a:pt x="8987" y="6447"/>
                      <a:pt x="8990" y="6469"/>
                    </a:cubicBezTo>
                    <a:cubicBezTo>
                      <a:pt x="8958" y="6629"/>
                      <a:pt x="8927" y="6789"/>
                      <a:pt x="8895" y="6949"/>
                    </a:cubicBezTo>
                    <a:lnTo>
                      <a:pt x="8864" y="6921"/>
                    </a:lnTo>
                    <a:cubicBezTo>
                      <a:pt x="8876" y="6959"/>
                      <a:pt x="8887" y="6996"/>
                      <a:pt x="8899" y="7034"/>
                    </a:cubicBezTo>
                    <a:lnTo>
                      <a:pt x="8899" y="7034"/>
                    </a:lnTo>
                    <a:lnTo>
                      <a:pt x="8899" y="7034"/>
                    </a:lnTo>
                    <a:close/>
                    <a:moveTo>
                      <a:pt x="9719" y="4736"/>
                    </a:moveTo>
                    <a:cubicBezTo>
                      <a:pt x="9734" y="4720"/>
                      <a:pt x="9750" y="4705"/>
                      <a:pt x="9765" y="4689"/>
                    </a:cubicBezTo>
                    <a:cubicBezTo>
                      <a:pt x="9798" y="4645"/>
                      <a:pt x="9830" y="4601"/>
                      <a:pt x="9863" y="4557"/>
                    </a:cubicBezTo>
                    <a:cubicBezTo>
                      <a:pt x="9886" y="4545"/>
                      <a:pt x="9909" y="4532"/>
                      <a:pt x="9932" y="4520"/>
                    </a:cubicBezTo>
                    <a:cubicBezTo>
                      <a:pt x="9941" y="4526"/>
                      <a:pt x="9949" y="4533"/>
                      <a:pt x="9958" y="4539"/>
                    </a:cubicBezTo>
                    <a:cubicBezTo>
                      <a:pt x="9961" y="4561"/>
                      <a:pt x="9963" y="4583"/>
                      <a:pt x="9966" y="4605"/>
                    </a:cubicBezTo>
                    <a:cubicBezTo>
                      <a:pt x="9972" y="4435"/>
                      <a:pt x="9979" y="4266"/>
                      <a:pt x="9985" y="4096"/>
                    </a:cubicBezTo>
                    <a:cubicBezTo>
                      <a:pt x="9990" y="4033"/>
                      <a:pt x="9995" y="3971"/>
                      <a:pt x="10000" y="3908"/>
                    </a:cubicBezTo>
                    <a:cubicBezTo>
                      <a:pt x="9996" y="3867"/>
                      <a:pt x="9993" y="3826"/>
                      <a:pt x="9989" y="3785"/>
                    </a:cubicBezTo>
                    <a:cubicBezTo>
                      <a:pt x="9993" y="3609"/>
                      <a:pt x="9996" y="3434"/>
                      <a:pt x="10000" y="3258"/>
                    </a:cubicBezTo>
                    <a:lnTo>
                      <a:pt x="9943" y="2778"/>
                    </a:lnTo>
                    <a:cubicBezTo>
                      <a:pt x="9930" y="2734"/>
                      <a:pt x="9918" y="2690"/>
                      <a:pt x="9905" y="2646"/>
                    </a:cubicBezTo>
                    <a:cubicBezTo>
                      <a:pt x="9909" y="2702"/>
                      <a:pt x="9912" y="2759"/>
                      <a:pt x="9916" y="2815"/>
                    </a:cubicBezTo>
                    <a:cubicBezTo>
                      <a:pt x="9929" y="2869"/>
                      <a:pt x="9941" y="2922"/>
                      <a:pt x="9954" y="2976"/>
                    </a:cubicBezTo>
                    <a:cubicBezTo>
                      <a:pt x="9960" y="3054"/>
                      <a:pt x="9967" y="3133"/>
                      <a:pt x="9973" y="3211"/>
                    </a:cubicBezTo>
                    <a:cubicBezTo>
                      <a:pt x="9976" y="3246"/>
                      <a:pt x="9978" y="3280"/>
                      <a:pt x="9981" y="3315"/>
                    </a:cubicBezTo>
                    <a:cubicBezTo>
                      <a:pt x="9977" y="3349"/>
                      <a:pt x="9974" y="3384"/>
                      <a:pt x="9970" y="3418"/>
                    </a:cubicBezTo>
                    <a:lnTo>
                      <a:pt x="9985" y="3898"/>
                    </a:lnTo>
                    <a:lnTo>
                      <a:pt x="9958" y="4162"/>
                    </a:lnTo>
                    <a:cubicBezTo>
                      <a:pt x="9959" y="4231"/>
                      <a:pt x="9961" y="4300"/>
                      <a:pt x="9962" y="4369"/>
                    </a:cubicBezTo>
                    <a:cubicBezTo>
                      <a:pt x="9934" y="4385"/>
                      <a:pt x="9906" y="4400"/>
                      <a:pt x="9878" y="4416"/>
                    </a:cubicBezTo>
                    <a:cubicBezTo>
                      <a:pt x="9865" y="4457"/>
                      <a:pt x="9853" y="4498"/>
                      <a:pt x="9840" y="4539"/>
                    </a:cubicBezTo>
                    <a:cubicBezTo>
                      <a:pt x="9819" y="4561"/>
                      <a:pt x="9797" y="4583"/>
                      <a:pt x="9776" y="4605"/>
                    </a:cubicBezTo>
                    <a:lnTo>
                      <a:pt x="9746" y="4689"/>
                    </a:lnTo>
                    <a:cubicBezTo>
                      <a:pt x="9737" y="4705"/>
                      <a:pt x="9728" y="4720"/>
                      <a:pt x="9719" y="4736"/>
                    </a:cubicBezTo>
                    <a:lnTo>
                      <a:pt x="9719" y="4736"/>
                    </a:lnTo>
                    <a:lnTo>
                      <a:pt x="9719" y="4736"/>
                    </a:lnTo>
                    <a:close/>
                    <a:moveTo>
                      <a:pt x="7338" y="9915"/>
                    </a:moveTo>
                    <a:lnTo>
                      <a:pt x="7341" y="9783"/>
                    </a:lnTo>
                    <a:cubicBezTo>
                      <a:pt x="7351" y="9717"/>
                      <a:pt x="7362" y="9652"/>
                      <a:pt x="7372" y="9586"/>
                    </a:cubicBezTo>
                    <a:cubicBezTo>
                      <a:pt x="7378" y="9520"/>
                      <a:pt x="7385" y="9454"/>
                      <a:pt x="7391" y="9388"/>
                    </a:cubicBezTo>
                    <a:cubicBezTo>
                      <a:pt x="7399" y="9316"/>
                      <a:pt x="7406" y="9243"/>
                      <a:pt x="7414" y="9171"/>
                    </a:cubicBezTo>
                    <a:cubicBezTo>
                      <a:pt x="7416" y="9133"/>
                      <a:pt x="7419" y="9096"/>
                      <a:pt x="7421" y="9058"/>
                    </a:cubicBezTo>
                    <a:cubicBezTo>
                      <a:pt x="7436" y="8958"/>
                      <a:pt x="7452" y="8857"/>
                      <a:pt x="7467" y="8757"/>
                    </a:cubicBezTo>
                    <a:cubicBezTo>
                      <a:pt x="7483" y="8675"/>
                      <a:pt x="7500" y="8594"/>
                      <a:pt x="7516" y="8512"/>
                    </a:cubicBezTo>
                    <a:cubicBezTo>
                      <a:pt x="7529" y="8468"/>
                      <a:pt x="7541" y="8424"/>
                      <a:pt x="7554" y="8380"/>
                    </a:cubicBezTo>
                    <a:cubicBezTo>
                      <a:pt x="7565" y="8349"/>
                      <a:pt x="7577" y="8317"/>
                      <a:pt x="7588" y="8286"/>
                    </a:cubicBezTo>
                    <a:cubicBezTo>
                      <a:pt x="7607" y="8230"/>
                      <a:pt x="7626" y="8173"/>
                      <a:pt x="7645" y="8117"/>
                    </a:cubicBezTo>
                    <a:cubicBezTo>
                      <a:pt x="7662" y="8070"/>
                      <a:pt x="7678" y="8023"/>
                      <a:pt x="7695" y="7976"/>
                    </a:cubicBezTo>
                    <a:cubicBezTo>
                      <a:pt x="7719" y="7922"/>
                      <a:pt x="7743" y="7869"/>
                      <a:pt x="7767" y="7815"/>
                    </a:cubicBezTo>
                    <a:lnTo>
                      <a:pt x="7957" y="7448"/>
                    </a:lnTo>
                    <a:lnTo>
                      <a:pt x="7945" y="7298"/>
                    </a:lnTo>
                    <a:cubicBezTo>
                      <a:pt x="7935" y="7288"/>
                      <a:pt x="7925" y="7279"/>
                      <a:pt x="7915" y="7269"/>
                    </a:cubicBezTo>
                    <a:lnTo>
                      <a:pt x="7885" y="7260"/>
                    </a:lnTo>
                    <a:cubicBezTo>
                      <a:pt x="7882" y="7247"/>
                      <a:pt x="7880" y="7235"/>
                      <a:pt x="7877" y="7222"/>
                    </a:cubicBezTo>
                    <a:cubicBezTo>
                      <a:pt x="7873" y="7203"/>
                      <a:pt x="7870" y="7185"/>
                      <a:pt x="7866" y="7166"/>
                    </a:cubicBezTo>
                    <a:cubicBezTo>
                      <a:pt x="7867" y="7150"/>
                      <a:pt x="7868" y="7135"/>
                      <a:pt x="7869" y="7119"/>
                    </a:cubicBezTo>
                    <a:lnTo>
                      <a:pt x="7923" y="7128"/>
                    </a:lnTo>
                    <a:cubicBezTo>
                      <a:pt x="7929" y="7106"/>
                      <a:pt x="7936" y="7084"/>
                      <a:pt x="7942" y="7062"/>
                    </a:cubicBezTo>
                    <a:cubicBezTo>
                      <a:pt x="7939" y="7040"/>
                      <a:pt x="7937" y="7018"/>
                      <a:pt x="7934" y="6996"/>
                    </a:cubicBezTo>
                    <a:cubicBezTo>
                      <a:pt x="7926" y="6965"/>
                      <a:pt x="7919" y="6933"/>
                      <a:pt x="7911" y="6902"/>
                    </a:cubicBezTo>
                    <a:cubicBezTo>
                      <a:pt x="7901" y="6883"/>
                      <a:pt x="7891" y="6865"/>
                      <a:pt x="7881" y="6846"/>
                    </a:cubicBezTo>
                    <a:cubicBezTo>
                      <a:pt x="7877" y="6821"/>
                      <a:pt x="7873" y="6795"/>
                      <a:pt x="7869" y="6770"/>
                    </a:cubicBezTo>
                    <a:cubicBezTo>
                      <a:pt x="7881" y="6773"/>
                      <a:pt x="7892" y="6777"/>
                      <a:pt x="7904" y="6780"/>
                    </a:cubicBezTo>
                    <a:cubicBezTo>
                      <a:pt x="7910" y="6796"/>
                      <a:pt x="7917" y="6811"/>
                      <a:pt x="7923" y="6827"/>
                    </a:cubicBezTo>
                    <a:cubicBezTo>
                      <a:pt x="7937" y="6890"/>
                      <a:pt x="7950" y="6952"/>
                      <a:pt x="7964" y="7015"/>
                    </a:cubicBezTo>
                    <a:cubicBezTo>
                      <a:pt x="7959" y="7050"/>
                      <a:pt x="7954" y="7084"/>
                      <a:pt x="7949" y="7119"/>
                    </a:cubicBezTo>
                    <a:cubicBezTo>
                      <a:pt x="7943" y="7128"/>
                      <a:pt x="7936" y="7138"/>
                      <a:pt x="7930" y="7147"/>
                    </a:cubicBezTo>
                    <a:cubicBezTo>
                      <a:pt x="7921" y="7166"/>
                      <a:pt x="7913" y="7184"/>
                      <a:pt x="7904" y="7203"/>
                    </a:cubicBezTo>
                    <a:lnTo>
                      <a:pt x="7934" y="7194"/>
                    </a:lnTo>
                    <a:cubicBezTo>
                      <a:pt x="7948" y="7225"/>
                      <a:pt x="7962" y="7257"/>
                      <a:pt x="7976" y="7288"/>
                    </a:cubicBezTo>
                    <a:cubicBezTo>
                      <a:pt x="7991" y="7304"/>
                      <a:pt x="8006" y="7319"/>
                      <a:pt x="8021" y="7335"/>
                    </a:cubicBezTo>
                    <a:lnTo>
                      <a:pt x="8090" y="7185"/>
                    </a:lnTo>
                    <a:cubicBezTo>
                      <a:pt x="8104" y="7128"/>
                      <a:pt x="8117" y="7072"/>
                      <a:pt x="8131" y="7015"/>
                    </a:cubicBezTo>
                    <a:cubicBezTo>
                      <a:pt x="8153" y="6977"/>
                      <a:pt x="8174" y="6940"/>
                      <a:pt x="8196" y="6902"/>
                    </a:cubicBezTo>
                    <a:cubicBezTo>
                      <a:pt x="8207" y="6871"/>
                      <a:pt x="8219" y="6839"/>
                      <a:pt x="8230" y="6808"/>
                    </a:cubicBezTo>
                    <a:cubicBezTo>
                      <a:pt x="8231" y="6780"/>
                      <a:pt x="8233" y="6751"/>
                      <a:pt x="8234" y="6723"/>
                    </a:cubicBezTo>
                    <a:cubicBezTo>
                      <a:pt x="8228" y="6707"/>
                      <a:pt x="8221" y="6692"/>
                      <a:pt x="8215" y="6676"/>
                    </a:cubicBezTo>
                    <a:cubicBezTo>
                      <a:pt x="8207" y="6629"/>
                      <a:pt x="8200" y="6582"/>
                      <a:pt x="8192" y="6535"/>
                    </a:cubicBezTo>
                    <a:lnTo>
                      <a:pt x="8219" y="6601"/>
                    </a:lnTo>
                    <a:cubicBezTo>
                      <a:pt x="8225" y="6629"/>
                      <a:pt x="8232" y="6657"/>
                      <a:pt x="8238" y="6685"/>
                    </a:cubicBezTo>
                    <a:cubicBezTo>
                      <a:pt x="8244" y="6695"/>
                      <a:pt x="8251" y="6704"/>
                      <a:pt x="8257" y="6714"/>
                    </a:cubicBezTo>
                    <a:cubicBezTo>
                      <a:pt x="8253" y="6733"/>
                      <a:pt x="8249" y="6751"/>
                      <a:pt x="8245" y="6770"/>
                    </a:cubicBezTo>
                    <a:lnTo>
                      <a:pt x="8242" y="6827"/>
                    </a:lnTo>
                    <a:cubicBezTo>
                      <a:pt x="8262" y="6824"/>
                      <a:pt x="8282" y="6820"/>
                      <a:pt x="8302" y="6817"/>
                    </a:cubicBezTo>
                    <a:lnTo>
                      <a:pt x="8431" y="6648"/>
                    </a:lnTo>
                    <a:lnTo>
                      <a:pt x="8564" y="6591"/>
                    </a:lnTo>
                    <a:lnTo>
                      <a:pt x="8694" y="6620"/>
                    </a:lnTo>
                    <a:cubicBezTo>
                      <a:pt x="8693" y="6579"/>
                      <a:pt x="8691" y="6538"/>
                      <a:pt x="8690" y="6497"/>
                    </a:cubicBezTo>
                    <a:cubicBezTo>
                      <a:pt x="8681" y="6485"/>
                      <a:pt x="8672" y="6472"/>
                      <a:pt x="8663" y="6460"/>
                    </a:cubicBezTo>
                    <a:cubicBezTo>
                      <a:pt x="8652" y="6476"/>
                      <a:pt x="8640" y="6491"/>
                      <a:pt x="8629" y="6507"/>
                    </a:cubicBezTo>
                    <a:cubicBezTo>
                      <a:pt x="8640" y="6475"/>
                      <a:pt x="8652" y="6444"/>
                      <a:pt x="8663" y="6412"/>
                    </a:cubicBezTo>
                    <a:lnTo>
                      <a:pt x="8694" y="6403"/>
                    </a:lnTo>
                    <a:cubicBezTo>
                      <a:pt x="8712" y="6431"/>
                      <a:pt x="8729" y="6460"/>
                      <a:pt x="8747" y="6488"/>
                    </a:cubicBezTo>
                    <a:cubicBezTo>
                      <a:pt x="8738" y="6516"/>
                      <a:pt x="8729" y="6545"/>
                      <a:pt x="8720" y="6573"/>
                    </a:cubicBezTo>
                    <a:lnTo>
                      <a:pt x="8773" y="6620"/>
                    </a:lnTo>
                    <a:cubicBezTo>
                      <a:pt x="8779" y="6617"/>
                      <a:pt x="8786" y="6613"/>
                      <a:pt x="8792" y="6610"/>
                    </a:cubicBezTo>
                    <a:lnTo>
                      <a:pt x="8777" y="6535"/>
                    </a:lnTo>
                    <a:cubicBezTo>
                      <a:pt x="8780" y="6500"/>
                      <a:pt x="8782" y="6466"/>
                      <a:pt x="8785" y="6431"/>
                    </a:cubicBezTo>
                    <a:cubicBezTo>
                      <a:pt x="8782" y="6406"/>
                      <a:pt x="8780" y="6381"/>
                      <a:pt x="8777" y="6356"/>
                    </a:cubicBezTo>
                    <a:lnTo>
                      <a:pt x="8777" y="6281"/>
                    </a:lnTo>
                    <a:cubicBezTo>
                      <a:pt x="8783" y="6297"/>
                      <a:pt x="8790" y="6312"/>
                      <a:pt x="8796" y="6328"/>
                    </a:cubicBezTo>
                    <a:lnTo>
                      <a:pt x="8811" y="6403"/>
                    </a:lnTo>
                    <a:cubicBezTo>
                      <a:pt x="8817" y="6447"/>
                      <a:pt x="8824" y="6491"/>
                      <a:pt x="8830" y="6535"/>
                    </a:cubicBezTo>
                    <a:cubicBezTo>
                      <a:pt x="8836" y="6548"/>
                      <a:pt x="8843" y="6560"/>
                      <a:pt x="8849" y="6573"/>
                    </a:cubicBezTo>
                    <a:cubicBezTo>
                      <a:pt x="8864" y="6567"/>
                      <a:pt x="8880" y="6560"/>
                      <a:pt x="8895" y="6554"/>
                    </a:cubicBezTo>
                    <a:cubicBezTo>
                      <a:pt x="8901" y="6532"/>
                      <a:pt x="8908" y="6510"/>
                      <a:pt x="8914" y="6488"/>
                    </a:cubicBezTo>
                    <a:cubicBezTo>
                      <a:pt x="8918" y="6438"/>
                      <a:pt x="8921" y="6387"/>
                      <a:pt x="8925" y="6337"/>
                    </a:cubicBezTo>
                    <a:cubicBezTo>
                      <a:pt x="8935" y="6312"/>
                      <a:pt x="8946" y="6287"/>
                      <a:pt x="8956" y="6262"/>
                    </a:cubicBezTo>
                    <a:cubicBezTo>
                      <a:pt x="8974" y="6199"/>
                      <a:pt x="8991" y="6136"/>
                      <a:pt x="9009" y="6073"/>
                    </a:cubicBezTo>
                    <a:cubicBezTo>
                      <a:pt x="9010" y="6032"/>
                      <a:pt x="9012" y="5992"/>
                      <a:pt x="9013" y="5951"/>
                    </a:cubicBezTo>
                    <a:cubicBezTo>
                      <a:pt x="9023" y="5979"/>
                      <a:pt x="9033" y="6008"/>
                      <a:pt x="9043" y="6036"/>
                    </a:cubicBezTo>
                    <a:lnTo>
                      <a:pt x="9058" y="5979"/>
                    </a:lnTo>
                    <a:lnTo>
                      <a:pt x="9092" y="5951"/>
                    </a:lnTo>
                    <a:cubicBezTo>
                      <a:pt x="9101" y="5923"/>
                      <a:pt x="9110" y="5894"/>
                      <a:pt x="9119" y="5866"/>
                    </a:cubicBezTo>
                    <a:lnTo>
                      <a:pt x="9077" y="5800"/>
                    </a:lnTo>
                    <a:cubicBezTo>
                      <a:pt x="9082" y="5784"/>
                      <a:pt x="9087" y="5769"/>
                      <a:pt x="9092" y="5753"/>
                    </a:cubicBezTo>
                    <a:cubicBezTo>
                      <a:pt x="9102" y="5763"/>
                      <a:pt x="9113" y="5772"/>
                      <a:pt x="9123" y="5782"/>
                    </a:cubicBezTo>
                    <a:cubicBezTo>
                      <a:pt x="9132" y="5760"/>
                      <a:pt x="9140" y="5738"/>
                      <a:pt x="9149" y="5716"/>
                    </a:cubicBezTo>
                    <a:lnTo>
                      <a:pt x="9149" y="5640"/>
                    </a:lnTo>
                    <a:cubicBezTo>
                      <a:pt x="9141" y="5615"/>
                      <a:pt x="9134" y="5590"/>
                      <a:pt x="9126" y="5565"/>
                    </a:cubicBezTo>
                    <a:lnTo>
                      <a:pt x="9111" y="5499"/>
                    </a:lnTo>
                    <a:cubicBezTo>
                      <a:pt x="9122" y="5505"/>
                      <a:pt x="9134" y="5512"/>
                      <a:pt x="9145" y="5518"/>
                    </a:cubicBezTo>
                    <a:cubicBezTo>
                      <a:pt x="9130" y="5490"/>
                      <a:pt x="9115" y="5461"/>
                      <a:pt x="9100" y="5433"/>
                    </a:cubicBezTo>
                    <a:lnTo>
                      <a:pt x="9054" y="5405"/>
                    </a:lnTo>
                    <a:cubicBezTo>
                      <a:pt x="9055" y="5443"/>
                      <a:pt x="9057" y="5480"/>
                      <a:pt x="9058" y="5518"/>
                    </a:cubicBezTo>
                    <a:cubicBezTo>
                      <a:pt x="9068" y="5537"/>
                      <a:pt x="9078" y="5555"/>
                      <a:pt x="9088" y="5574"/>
                    </a:cubicBezTo>
                    <a:cubicBezTo>
                      <a:pt x="9086" y="5606"/>
                      <a:pt x="9083" y="5637"/>
                      <a:pt x="9081" y="5669"/>
                    </a:cubicBezTo>
                    <a:cubicBezTo>
                      <a:pt x="9066" y="5650"/>
                      <a:pt x="9050" y="5631"/>
                      <a:pt x="9035" y="5612"/>
                    </a:cubicBezTo>
                    <a:cubicBezTo>
                      <a:pt x="9029" y="5653"/>
                      <a:pt x="9022" y="5693"/>
                      <a:pt x="9016" y="5734"/>
                    </a:cubicBezTo>
                    <a:cubicBezTo>
                      <a:pt x="9009" y="5728"/>
                      <a:pt x="9001" y="5722"/>
                      <a:pt x="8994" y="5716"/>
                    </a:cubicBezTo>
                    <a:cubicBezTo>
                      <a:pt x="8989" y="5728"/>
                      <a:pt x="8983" y="5741"/>
                      <a:pt x="8978" y="5753"/>
                    </a:cubicBezTo>
                    <a:cubicBezTo>
                      <a:pt x="8972" y="5766"/>
                      <a:pt x="8965" y="5778"/>
                      <a:pt x="8959" y="5791"/>
                    </a:cubicBezTo>
                    <a:cubicBezTo>
                      <a:pt x="8955" y="5778"/>
                      <a:pt x="8952" y="5766"/>
                      <a:pt x="8948" y="5753"/>
                    </a:cubicBezTo>
                    <a:cubicBezTo>
                      <a:pt x="8952" y="5728"/>
                      <a:pt x="8955" y="5703"/>
                      <a:pt x="8959" y="5678"/>
                    </a:cubicBezTo>
                    <a:cubicBezTo>
                      <a:pt x="8965" y="5650"/>
                      <a:pt x="8972" y="5621"/>
                      <a:pt x="8978" y="5593"/>
                    </a:cubicBezTo>
                    <a:cubicBezTo>
                      <a:pt x="8976" y="5530"/>
                      <a:pt x="8973" y="5468"/>
                      <a:pt x="8971" y="5405"/>
                    </a:cubicBezTo>
                    <a:lnTo>
                      <a:pt x="8944" y="5330"/>
                    </a:lnTo>
                    <a:cubicBezTo>
                      <a:pt x="8934" y="5317"/>
                      <a:pt x="8924" y="5305"/>
                      <a:pt x="8914" y="5292"/>
                    </a:cubicBezTo>
                    <a:lnTo>
                      <a:pt x="8887" y="5490"/>
                    </a:lnTo>
                    <a:cubicBezTo>
                      <a:pt x="8893" y="5528"/>
                      <a:pt x="8900" y="5565"/>
                      <a:pt x="8906" y="5603"/>
                    </a:cubicBezTo>
                    <a:cubicBezTo>
                      <a:pt x="8893" y="5581"/>
                      <a:pt x="8881" y="5559"/>
                      <a:pt x="8868" y="5537"/>
                    </a:cubicBezTo>
                    <a:lnTo>
                      <a:pt x="8800" y="5584"/>
                    </a:lnTo>
                    <a:cubicBezTo>
                      <a:pt x="8801" y="5625"/>
                      <a:pt x="8803" y="5665"/>
                      <a:pt x="8804" y="5706"/>
                    </a:cubicBezTo>
                    <a:lnTo>
                      <a:pt x="8777" y="5631"/>
                    </a:lnTo>
                    <a:cubicBezTo>
                      <a:pt x="8767" y="5625"/>
                      <a:pt x="8757" y="5618"/>
                      <a:pt x="8747" y="5612"/>
                    </a:cubicBezTo>
                    <a:lnTo>
                      <a:pt x="8618" y="5904"/>
                    </a:lnTo>
                    <a:lnTo>
                      <a:pt x="8481" y="5847"/>
                    </a:lnTo>
                    <a:cubicBezTo>
                      <a:pt x="8458" y="5828"/>
                      <a:pt x="8435" y="5810"/>
                      <a:pt x="8412" y="5791"/>
                    </a:cubicBezTo>
                    <a:cubicBezTo>
                      <a:pt x="8394" y="5756"/>
                      <a:pt x="8377" y="5722"/>
                      <a:pt x="8359" y="5687"/>
                    </a:cubicBezTo>
                    <a:cubicBezTo>
                      <a:pt x="8330" y="5577"/>
                      <a:pt x="8301" y="5468"/>
                      <a:pt x="8272" y="5358"/>
                    </a:cubicBezTo>
                    <a:cubicBezTo>
                      <a:pt x="8267" y="5320"/>
                      <a:pt x="8262" y="5283"/>
                      <a:pt x="8257" y="5245"/>
                    </a:cubicBezTo>
                    <a:lnTo>
                      <a:pt x="8230" y="5179"/>
                    </a:lnTo>
                    <a:lnTo>
                      <a:pt x="8268" y="5217"/>
                    </a:lnTo>
                    <a:cubicBezTo>
                      <a:pt x="8279" y="5264"/>
                      <a:pt x="8291" y="5311"/>
                      <a:pt x="8302" y="5358"/>
                    </a:cubicBezTo>
                    <a:cubicBezTo>
                      <a:pt x="8313" y="5389"/>
                      <a:pt x="8325" y="5421"/>
                      <a:pt x="8336" y="5452"/>
                    </a:cubicBezTo>
                    <a:cubicBezTo>
                      <a:pt x="8350" y="5465"/>
                      <a:pt x="8364" y="5477"/>
                      <a:pt x="8378" y="5490"/>
                    </a:cubicBezTo>
                    <a:cubicBezTo>
                      <a:pt x="8391" y="5518"/>
                      <a:pt x="8403" y="5546"/>
                      <a:pt x="8416" y="5574"/>
                    </a:cubicBezTo>
                    <a:cubicBezTo>
                      <a:pt x="8434" y="5602"/>
                      <a:pt x="8451" y="5631"/>
                      <a:pt x="8469" y="5659"/>
                    </a:cubicBezTo>
                    <a:cubicBezTo>
                      <a:pt x="8493" y="5697"/>
                      <a:pt x="8518" y="5734"/>
                      <a:pt x="8542" y="5772"/>
                    </a:cubicBezTo>
                    <a:lnTo>
                      <a:pt x="8629" y="5640"/>
                    </a:lnTo>
                    <a:cubicBezTo>
                      <a:pt x="8675" y="5549"/>
                      <a:pt x="8720" y="5458"/>
                      <a:pt x="8766" y="5367"/>
                    </a:cubicBezTo>
                    <a:cubicBezTo>
                      <a:pt x="8781" y="5304"/>
                      <a:pt x="8796" y="5242"/>
                      <a:pt x="8811" y="5179"/>
                    </a:cubicBezTo>
                    <a:cubicBezTo>
                      <a:pt x="8812" y="5132"/>
                      <a:pt x="8814" y="5085"/>
                      <a:pt x="8815" y="5038"/>
                    </a:cubicBezTo>
                    <a:lnTo>
                      <a:pt x="8785" y="4972"/>
                    </a:lnTo>
                    <a:lnTo>
                      <a:pt x="8773" y="5056"/>
                    </a:lnTo>
                    <a:lnTo>
                      <a:pt x="8678" y="5047"/>
                    </a:lnTo>
                    <a:cubicBezTo>
                      <a:pt x="8682" y="5016"/>
                      <a:pt x="8686" y="4984"/>
                      <a:pt x="8690" y="4953"/>
                    </a:cubicBezTo>
                    <a:cubicBezTo>
                      <a:pt x="8697" y="4966"/>
                      <a:pt x="8705" y="4978"/>
                      <a:pt x="8712" y="4991"/>
                    </a:cubicBezTo>
                    <a:cubicBezTo>
                      <a:pt x="8730" y="4978"/>
                      <a:pt x="8748" y="4966"/>
                      <a:pt x="8766" y="4953"/>
                    </a:cubicBezTo>
                    <a:lnTo>
                      <a:pt x="8796" y="4896"/>
                    </a:lnTo>
                    <a:cubicBezTo>
                      <a:pt x="8807" y="4902"/>
                      <a:pt x="8819" y="4909"/>
                      <a:pt x="8830" y="4915"/>
                    </a:cubicBezTo>
                    <a:lnTo>
                      <a:pt x="8849" y="4896"/>
                    </a:lnTo>
                    <a:lnTo>
                      <a:pt x="8781" y="4783"/>
                    </a:lnTo>
                    <a:cubicBezTo>
                      <a:pt x="8814" y="4796"/>
                      <a:pt x="8847" y="4808"/>
                      <a:pt x="8880" y="4821"/>
                    </a:cubicBezTo>
                    <a:cubicBezTo>
                      <a:pt x="8872" y="4793"/>
                      <a:pt x="8865" y="4764"/>
                      <a:pt x="8857" y="4736"/>
                    </a:cubicBezTo>
                    <a:cubicBezTo>
                      <a:pt x="8866" y="4720"/>
                      <a:pt x="8874" y="4705"/>
                      <a:pt x="8883" y="4689"/>
                    </a:cubicBezTo>
                    <a:cubicBezTo>
                      <a:pt x="8887" y="4651"/>
                      <a:pt x="8891" y="4614"/>
                      <a:pt x="8895" y="4576"/>
                    </a:cubicBezTo>
                    <a:cubicBezTo>
                      <a:pt x="8886" y="4567"/>
                      <a:pt x="8877" y="4557"/>
                      <a:pt x="8868" y="4548"/>
                    </a:cubicBezTo>
                    <a:lnTo>
                      <a:pt x="8868" y="4463"/>
                    </a:lnTo>
                    <a:lnTo>
                      <a:pt x="8826" y="4463"/>
                    </a:lnTo>
                    <a:cubicBezTo>
                      <a:pt x="8807" y="4444"/>
                      <a:pt x="8788" y="4426"/>
                      <a:pt x="8769" y="4407"/>
                    </a:cubicBezTo>
                    <a:lnTo>
                      <a:pt x="8720" y="4435"/>
                    </a:lnTo>
                    <a:cubicBezTo>
                      <a:pt x="8690" y="4422"/>
                      <a:pt x="8659" y="4410"/>
                      <a:pt x="8629" y="4397"/>
                    </a:cubicBezTo>
                    <a:cubicBezTo>
                      <a:pt x="8626" y="4378"/>
                      <a:pt x="8624" y="4360"/>
                      <a:pt x="8621" y="4341"/>
                    </a:cubicBezTo>
                    <a:lnTo>
                      <a:pt x="8488" y="4256"/>
                    </a:lnTo>
                    <a:cubicBezTo>
                      <a:pt x="8475" y="4225"/>
                      <a:pt x="8463" y="4193"/>
                      <a:pt x="8450" y="4162"/>
                    </a:cubicBezTo>
                    <a:cubicBezTo>
                      <a:pt x="8439" y="4168"/>
                      <a:pt x="8427" y="4175"/>
                      <a:pt x="8416" y="4181"/>
                    </a:cubicBezTo>
                    <a:cubicBezTo>
                      <a:pt x="8395" y="4159"/>
                      <a:pt x="8373" y="4137"/>
                      <a:pt x="8352" y="4115"/>
                    </a:cubicBezTo>
                    <a:cubicBezTo>
                      <a:pt x="8339" y="4124"/>
                      <a:pt x="8327" y="4134"/>
                      <a:pt x="8314" y="4143"/>
                    </a:cubicBezTo>
                    <a:cubicBezTo>
                      <a:pt x="8310" y="4112"/>
                      <a:pt x="8306" y="4080"/>
                      <a:pt x="8302" y="4049"/>
                    </a:cubicBezTo>
                    <a:cubicBezTo>
                      <a:pt x="8279" y="4021"/>
                      <a:pt x="8257" y="3992"/>
                      <a:pt x="8234" y="3964"/>
                    </a:cubicBezTo>
                    <a:cubicBezTo>
                      <a:pt x="8235" y="3939"/>
                      <a:pt x="8237" y="3914"/>
                      <a:pt x="8238" y="3889"/>
                    </a:cubicBezTo>
                    <a:cubicBezTo>
                      <a:pt x="8257" y="3920"/>
                      <a:pt x="8276" y="3952"/>
                      <a:pt x="8295" y="3983"/>
                    </a:cubicBezTo>
                    <a:cubicBezTo>
                      <a:pt x="8310" y="3992"/>
                      <a:pt x="8325" y="4002"/>
                      <a:pt x="8340" y="4011"/>
                    </a:cubicBezTo>
                    <a:cubicBezTo>
                      <a:pt x="8354" y="4027"/>
                      <a:pt x="8368" y="4042"/>
                      <a:pt x="8382" y="4058"/>
                    </a:cubicBezTo>
                    <a:lnTo>
                      <a:pt x="8443" y="4049"/>
                    </a:lnTo>
                    <a:cubicBezTo>
                      <a:pt x="8480" y="4080"/>
                      <a:pt x="8516" y="4112"/>
                      <a:pt x="8553" y="4143"/>
                    </a:cubicBezTo>
                    <a:lnTo>
                      <a:pt x="8618" y="4134"/>
                    </a:lnTo>
                    <a:cubicBezTo>
                      <a:pt x="8643" y="4153"/>
                      <a:pt x="8669" y="4171"/>
                      <a:pt x="8694" y="4190"/>
                    </a:cubicBezTo>
                    <a:cubicBezTo>
                      <a:pt x="8709" y="4206"/>
                      <a:pt x="8724" y="4221"/>
                      <a:pt x="8739" y="4237"/>
                    </a:cubicBezTo>
                    <a:lnTo>
                      <a:pt x="8766" y="4237"/>
                    </a:lnTo>
                    <a:lnTo>
                      <a:pt x="8712" y="3955"/>
                    </a:lnTo>
                    <a:cubicBezTo>
                      <a:pt x="8715" y="3939"/>
                      <a:pt x="8717" y="3924"/>
                      <a:pt x="8720" y="3908"/>
                    </a:cubicBezTo>
                    <a:cubicBezTo>
                      <a:pt x="8705" y="3880"/>
                      <a:pt x="8690" y="3851"/>
                      <a:pt x="8675" y="3823"/>
                    </a:cubicBezTo>
                    <a:cubicBezTo>
                      <a:pt x="8699" y="3782"/>
                      <a:pt x="8723" y="3742"/>
                      <a:pt x="8747" y="3701"/>
                    </a:cubicBezTo>
                    <a:lnTo>
                      <a:pt x="8796" y="3729"/>
                    </a:lnTo>
                    <a:cubicBezTo>
                      <a:pt x="8807" y="3723"/>
                      <a:pt x="8819" y="3716"/>
                      <a:pt x="8830" y="3710"/>
                    </a:cubicBezTo>
                    <a:cubicBezTo>
                      <a:pt x="8840" y="3679"/>
                      <a:pt x="8851" y="3647"/>
                      <a:pt x="8861" y="3616"/>
                    </a:cubicBezTo>
                    <a:lnTo>
                      <a:pt x="8849" y="3748"/>
                    </a:lnTo>
                    <a:cubicBezTo>
                      <a:pt x="8840" y="3764"/>
                      <a:pt x="8832" y="3779"/>
                      <a:pt x="8823" y="3795"/>
                    </a:cubicBezTo>
                    <a:cubicBezTo>
                      <a:pt x="8791" y="3801"/>
                      <a:pt x="8760" y="3808"/>
                      <a:pt x="8728" y="3814"/>
                    </a:cubicBezTo>
                    <a:cubicBezTo>
                      <a:pt x="8738" y="3833"/>
                      <a:pt x="8748" y="3851"/>
                      <a:pt x="8758" y="3870"/>
                    </a:cubicBezTo>
                    <a:cubicBezTo>
                      <a:pt x="8762" y="3892"/>
                      <a:pt x="8765" y="3914"/>
                      <a:pt x="8769" y="3936"/>
                    </a:cubicBezTo>
                    <a:cubicBezTo>
                      <a:pt x="8770" y="3977"/>
                      <a:pt x="8772" y="4017"/>
                      <a:pt x="8773" y="4058"/>
                    </a:cubicBezTo>
                    <a:cubicBezTo>
                      <a:pt x="8783" y="4064"/>
                      <a:pt x="8794" y="4071"/>
                      <a:pt x="8804" y="4077"/>
                    </a:cubicBezTo>
                    <a:cubicBezTo>
                      <a:pt x="8801" y="4099"/>
                      <a:pt x="8799" y="4121"/>
                      <a:pt x="8796" y="4143"/>
                    </a:cubicBezTo>
                    <a:cubicBezTo>
                      <a:pt x="8804" y="4165"/>
                      <a:pt x="8811" y="4187"/>
                      <a:pt x="8819" y="4209"/>
                    </a:cubicBezTo>
                    <a:cubicBezTo>
                      <a:pt x="8839" y="4222"/>
                      <a:pt x="8860" y="4234"/>
                      <a:pt x="8880" y="4247"/>
                    </a:cubicBezTo>
                    <a:cubicBezTo>
                      <a:pt x="8879" y="4228"/>
                      <a:pt x="8877" y="4209"/>
                      <a:pt x="8876" y="4190"/>
                    </a:cubicBezTo>
                    <a:cubicBezTo>
                      <a:pt x="8884" y="4187"/>
                      <a:pt x="8891" y="4184"/>
                      <a:pt x="8899" y="4181"/>
                    </a:cubicBezTo>
                    <a:cubicBezTo>
                      <a:pt x="8910" y="4153"/>
                      <a:pt x="8922" y="4124"/>
                      <a:pt x="8933" y="4096"/>
                    </a:cubicBezTo>
                    <a:cubicBezTo>
                      <a:pt x="8934" y="4065"/>
                      <a:pt x="8936" y="4033"/>
                      <a:pt x="8937" y="4002"/>
                    </a:cubicBezTo>
                    <a:cubicBezTo>
                      <a:pt x="8943" y="4015"/>
                      <a:pt x="8950" y="4027"/>
                      <a:pt x="8956" y="4040"/>
                    </a:cubicBezTo>
                    <a:lnTo>
                      <a:pt x="8971" y="4115"/>
                    </a:lnTo>
                    <a:cubicBezTo>
                      <a:pt x="8967" y="4131"/>
                      <a:pt x="8963" y="4146"/>
                      <a:pt x="8959" y="4162"/>
                    </a:cubicBezTo>
                    <a:cubicBezTo>
                      <a:pt x="8964" y="4181"/>
                      <a:pt x="8970" y="4199"/>
                      <a:pt x="8975" y="4218"/>
                    </a:cubicBezTo>
                    <a:lnTo>
                      <a:pt x="8940" y="4247"/>
                    </a:lnTo>
                    <a:cubicBezTo>
                      <a:pt x="8945" y="4272"/>
                      <a:pt x="8951" y="4297"/>
                      <a:pt x="8956" y="4322"/>
                    </a:cubicBezTo>
                    <a:cubicBezTo>
                      <a:pt x="8975" y="4331"/>
                      <a:pt x="8994" y="4341"/>
                      <a:pt x="9013" y="4350"/>
                    </a:cubicBezTo>
                    <a:cubicBezTo>
                      <a:pt x="9018" y="4331"/>
                      <a:pt x="9023" y="4313"/>
                      <a:pt x="9028" y="4294"/>
                    </a:cubicBezTo>
                    <a:lnTo>
                      <a:pt x="9016" y="4237"/>
                    </a:lnTo>
                    <a:lnTo>
                      <a:pt x="9016" y="4162"/>
                    </a:lnTo>
                    <a:cubicBezTo>
                      <a:pt x="9038" y="4209"/>
                      <a:pt x="9059" y="4256"/>
                      <a:pt x="9081" y="4303"/>
                    </a:cubicBezTo>
                    <a:cubicBezTo>
                      <a:pt x="9091" y="4309"/>
                      <a:pt x="9101" y="4316"/>
                      <a:pt x="9111" y="4322"/>
                    </a:cubicBezTo>
                    <a:cubicBezTo>
                      <a:pt x="9116" y="4284"/>
                      <a:pt x="9121" y="4247"/>
                      <a:pt x="9126" y="4209"/>
                    </a:cubicBezTo>
                    <a:cubicBezTo>
                      <a:pt x="9143" y="4237"/>
                      <a:pt x="9159" y="4266"/>
                      <a:pt x="9176" y="4294"/>
                    </a:cubicBezTo>
                    <a:cubicBezTo>
                      <a:pt x="9204" y="4288"/>
                      <a:pt x="9231" y="4281"/>
                      <a:pt x="9259" y="4275"/>
                    </a:cubicBezTo>
                    <a:cubicBezTo>
                      <a:pt x="9264" y="4262"/>
                      <a:pt x="9270" y="4250"/>
                      <a:pt x="9275" y="4237"/>
                    </a:cubicBezTo>
                    <a:cubicBezTo>
                      <a:pt x="9288" y="4225"/>
                      <a:pt x="9300" y="4212"/>
                      <a:pt x="9313" y="4200"/>
                    </a:cubicBezTo>
                    <a:cubicBezTo>
                      <a:pt x="9319" y="4181"/>
                      <a:pt x="9326" y="4162"/>
                      <a:pt x="9332" y="4143"/>
                    </a:cubicBezTo>
                    <a:lnTo>
                      <a:pt x="9332" y="4096"/>
                    </a:lnTo>
                    <a:lnTo>
                      <a:pt x="9347" y="3955"/>
                    </a:lnTo>
                    <a:cubicBezTo>
                      <a:pt x="9353" y="3980"/>
                      <a:pt x="9360" y="4005"/>
                      <a:pt x="9366" y="4030"/>
                    </a:cubicBezTo>
                    <a:cubicBezTo>
                      <a:pt x="9374" y="4014"/>
                      <a:pt x="9381" y="3999"/>
                      <a:pt x="9389" y="3983"/>
                    </a:cubicBezTo>
                    <a:lnTo>
                      <a:pt x="9389" y="3908"/>
                    </a:lnTo>
                    <a:cubicBezTo>
                      <a:pt x="9396" y="3848"/>
                      <a:pt x="9404" y="3789"/>
                      <a:pt x="9411" y="3729"/>
                    </a:cubicBezTo>
                    <a:cubicBezTo>
                      <a:pt x="9421" y="3726"/>
                      <a:pt x="9432" y="3722"/>
                      <a:pt x="9442" y="3719"/>
                    </a:cubicBezTo>
                    <a:cubicBezTo>
                      <a:pt x="9434" y="3697"/>
                      <a:pt x="9427" y="3675"/>
                      <a:pt x="9419" y="3653"/>
                    </a:cubicBezTo>
                    <a:lnTo>
                      <a:pt x="9461" y="3578"/>
                    </a:lnTo>
                    <a:lnTo>
                      <a:pt x="9491" y="3503"/>
                    </a:lnTo>
                    <a:cubicBezTo>
                      <a:pt x="9499" y="3478"/>
                      <a:pt x="9506" y="3452"/>
                      <a:pt x="9514" y="3427"/>
                    </a:cubicBezTo>
                    <a:cubicBezTo>
                      <a:pt x="9515" y="3411"/>
                      <a:pt x="9517" y="3396"/>
                      <a:pt x="9518" y="3380"/>
                    </a:cubicBezTo>
                    <a:cubicBezTo>
                      <a:pt x="9514" y="3321"/>
                      <a:pt x="9510" y="3261"/>
                      <a:pt x="9506" y="3202"/>
                    </a:cubicBezTo>
                    <a:cubicBezTo>
                      <a:pt x="9515" y="3224"/>
                      <a:pt x="9524" y="3245"/>
                      <a:pt x="9533" y="3267"/>
                    </a:cubicBezTo>
                    <a:cubicBezTo>
                      <a:pt x="9539" y="3299"/>
                      <a:pt x="9546" y="3330"/>
                      <a:pt x="9552" y="3362"/>
                    </a:cubicBezTo>
                    <a:lnTo>
                      <a:pt x="9590" y="3409"/>
                    </a:lnTo>
                    <a:lnTo>
                      <a:pt x="9628" y="3362"/>
                    </a:lnTo>
                    <a:cubicBezTo>
                      <a:pt x="9644" y="3309"/>
                      <a:pt x="9661" y="3255"/>
                      <a:pt x="9677" y="3202"/>
                    </a:cubicBezTo>
                    <a:cubicBezTo>
                      <a:pt x="9673" y="3170"/>
                      <a:pt x="9670" y="3139"/>
                      <a:pt x="9666" y="3107"/>
                    </a:cubicBezTo>
                    <a:cubicBezTo>
                      <a:pt x="9651" y="3073"/>
                      <a:pt x="9635" y="3038"/>
                      <a:pt x="9620" y="3004"/>
                    </a:cubicBezTo>
                    <a:lnTo>
                      <a:pt x="9658" y="2957"/>
                    </a:lnTo>
                    <a:cubicBezTo>
                      <a:pt x="9663" y="2966"/>
                      <a:pt x="9668" y="2976"/>
                      <a:pt x="9673" y="2985"/>
                    </a:cubicBezTo>
                    <a:cubicBezTo>
                      <a:pt x="9678" y="2950"/>
                      <a:pt x="9684" y="2916"/>
                      <a:pt x="9689" y="2881"/>
                    </a:cubicBezTo>
                    <a:cubicBezTo>
                      <a:pt x="9684" y="2850"/>
                      <a:pt x="9678" y="2818"/>
                      <a:pt x="9673" y="2787"/>
                    </a:cubicBezTo>
                    <a:cubicBezTo>
                      <a:pt x="9671" y="2724"/>
                      <a:pt x="9668" y="2662"/>
                      <a:pt x="9666" y="2599"/>
                    </a:cubicBezTo>
                    <a:lnTo>
                      <a:pt x="9639" y="2401"/>
                    </a:lnTo>
                    <a:cubicBezTo>
                      <a:pt x="9614" y="2291"/>
                      <a:pt x="9588" y="2182"/>
                      <a:pt x="9563" y="2072"/>
                    </a:cubicBezTo>
                    <a:lnTo>
                      <a:pt x="9499" y="1996"/>
                    </a:lnTo>
                    <a:lnTo>
                      <a:pt x="9408" y="2053"/>
                    </a:lnTo>
                    <a:lnTo>
                      <a:pt x="9408" y="2119"/>
                    </a:lnTo>
                    <a:lnTo>
                      <a:pt x="9445" y="2156"/>
                    </a:lnTo>
                    <a:cubicBezTo>
                      <a:pt x="9462" y="2128"/>
                      <a:pt x="9478" y="2100"/>
                      <a:pt x="9495" y="2072"/>
                    </a:cubicBezTo>
                    <a:cubicBezTo>
                      <a:pt x="9501" y="2103"/>
                      <a:pt x="9508" y="2135"/>
                      <a:pt x="9514" y="2166"/>
                    </a:cubicBezTo>
                    <a:cubicBezTo>
                      <a:pt x="9481" y="2178"/>
                      <a:pt x="9448" y="2191"/>
                      <a:pt x="9415" y="2203"/>
                    </a:cubicBezTo>
                    <a:lnTo>
                      <a:pt x="9358" y="2326"/>
                    </a:lnTo>
                    <a:cubicBezTo>
                      <a:pt x="9364" y="2379"/>
                      <a:pt x="9371" y="2433"/>
                      <a:pt x="9377" y="2486"/>
                    </a:cubicBezTo>
                    <a:lnTo>
                      <a:pt x="9362" y="2618"/>
                    </a:lnTo>
                    <a:cubicBezTo>
                      <a:pt x="9366" y="2649"/>
                      <a:pt x="9369" y="2681"/>
                      <a:pt x="9373" y="2712"/>
                    </a:cubicBezTo>
                    <a:cubicBezTo>
                      <a:pt x="9364" y="2866"/>
                      <a:pt x="9356" y="3019"/>
                      <a:pt x="9347" y="3173"/>
                    </a:cubicBezTo>
                    <a:cubicBezTo>
                      <a:pt x="9338" y="3176"/>
                      <a:pt x="9329" y="3180"/>
                      <a:pt x="9320" y="3183"/>
                    </a:cubicBezTo>
                    <a:cubicBezTo>
                      <a:pt x="9323" y="3164"/>
                      <a:pt x="9325" y="3145"/>
                      <a:pt x="9328" y="3126"/>
                    </a:cubicBezTo>
                    <a:cubicBezTo>
                      <a:pt x="9327" y="3098"/>
                      <a:pt x="9325" y="3069"/>
                      <a:pt x="9324" y="3041"/>
                    </a:cubicBezTo>
                    <a:cubicBezTo>
                      <a:pt x="9316" y="2925"/>
                      <a:pt x="9309" y="2809"/>
                      <a:pt x="9301" y="2693"/>
                    </a:cubicBezTo>
                    <a:cubicBezTo>
                      <a:pt x="9295" y="2658"/>
                      <a:pt x="9288" y="2624"/>
                      <a:pt x="9282" y="2589"/>
                    </a:cubicBezTo>
                    <a:cubicBezTo>
                      <a:pt x="9283" y="2570"/>
                      <a:pt x="9285" y="2552"/>
                      <a:pt x="9286" y="2533"/>
                    </a:cubicBezTo>
                    <a:cubicBezTo>
                      <a:pt x="9290" y="2502"/>
                      <a:pt x="9293" y="2470"/>
                      <a:pt x="9297" y="2439"/>
                    </a:cubicBezTo>
                    <a:cubicBezTo>
                      <a:pt x="9300" y="2408"/>
                      <a:pt x="9302" y="2376"/>
                      <a:pt x="9305" y="2345"/>
                    </a:cubicBezTo>
                    <a:cubicBezTo>
                      <a:pt x="9314" y="2307"/>
                      <a:pt x="9323" y="2270"/>
                      <a:pt x="9332" y="2232"/>
                    </a:cubicBezTo>
                    <a:cubicBezTo>
                      <a:pt x="9319" y="2226"/>
                      <a:pt x="9307" y="2219"/>
                      <a:pt x="9294" y="2213"/>
                    </a:cubicBezTo>
                    <a:cubicBezTo>
                      <a:pt x="9284" y="2232"/>
                      <a:pt x="9273" y="2250"/>
                      <a:pt x="9263" y="2269"/>
                    </a:cubicBezTo>
                    <a:lnTo>
                      <a:pt x="9275" y="2194"/>
                    </a:lnTo>
                    <a:lnTo>
                      <a:pt x="9278" y="2137"/>
                    </a:lnTo>
                    <a:cubicBezTo>
                      <a:pt x="9287" y="2143"/>
                      <a:pt x="9296" y="2150"/>
                      <a:pt x="9305" y="2156"/>
                    </a:cubicBezTo>
                    <a:cubicBezTo>
                      <a:pt x="9311" y="2147"/>
                      <a:pt x="9318" y="2137"/>
                      <a:pt x="9324" y="2128"/>
                    </a:cubicBezTo>
                    <a:cubicBezTo>
                      <a:pt x="9302" y="2081"/>
                      <a:pt x="9281" y="2034"/>
                      <a:pt x="9259" y="1987"/>
                    </a:cubicBezTo>
                    <a:lnTo>
                      <a:pt x="9081" y="2072"/>
                    </a:lnTo>
                    <a:cubicBezTo>
                      <a:pt x="9051" y="2119"/>
                      <a:pt x="9020" y="2166"/>
                      <a:pt x="8990" y="2213"/>
                    </a:cubicBezTo>
                    <a:cubicBezTo>
                      <a:pt x="8991" y="2235"/>
                      <a:pt x="8993" y="2257"/>
                      <a:pt x="8994" y="2279"/>
                    </a:cubicBezTo>
                    <a:cubicBezTo>
                      <a:pt x="8989" y="2263"/>
                      <a:pt x="8983" y="2248"/>
                      <a:pt x="8978" y="2232"/>
                    </a:cubicBezTo>
                    <a:cubicBezTo>
                      <a:pt x="8962" y="2248"/>
                      <a:pt x="8945" y="2263"/>
                      <a:pt x="8929" y="2279"/>
                    </a:cubicBezTo>
                    <a:cubicBezTo>
                      <a:pt x="8919" y="2226"/>
                      <a:pt x="8909" y="2172"/>
                      <a:pt x="8899" y="2119"/>
                    </a:cubicBezTo>
                    <a:lnTo>
                      <a:pt x="8861" y="2119"/>
                    </a:lnTo>
                    <a:cubicBezTo>
                      <a:pt x="8829" y="2166"/>
                      <a:pt x="8798" y="2213"/>
                      <a:pt x="8766" y="2260"/>
                    </a:cubicBezTo>
                    <a:cubicBezTo>
                      <a:pt x="8737" y="2279"/>
                      <a:pt x="8707" y="2297"/>
                      <a:pt x="8678" y="2316"/>
                    </a:cubicBezTo>
                    <a:lnTo>
                      <a:pt x="8542" y="2326"/>
                    </a:lnTo>
                    <a:cubicBezTo>
                      <a:pt x="8551" y="2273"/>
                      <a:pt x="8559" y="2219"/>
                      <a:pt x="8568" y="2166"/>
                    </a:cubicBezTo>
                    <a:cubicBezTo>
                      <a:pt x="8567" y="2144"/>
                      <a:pt x="8565" y="2122"/>
                      <a:pt x="8564" y="2100"/>
                    </a:cubicBezTo>
                    <a:cubicBezTo>
                      <a:pt x="8558" y="2078"/>
                      <a:pt x="8551" y="2056"/>
                      <a:pt x="8545" y="2034"/>
                    </a:cubicBezTo>
                    <a:cubicBezTo>
                      <a:pt x="8534" y="1959"/>
                      <a:pt x="8522" y="1883"/>
                      <a:pt x="8511" y="1808"/>
                    </a:cubicBezTo>
                    <a:cubicBezTo>
                      <a:pt x="8503" y="1758"/>
                      <a:pt x="8496" y="1707"/>
                      <a:pt x="8488" y="1657"/>
                    </a:cubicBezTo>
                    <a:cubicBezTo>
                      <a:pt x="8483" y="1604"/>
                      <a:pt x="8478" y="1550"/>
                      <a:pt x="8473" y="1497"/>
                    </a:cubicBezTo>
                    <a:cubicBezTo>
                      <a:pt x="8478" y="1441"/>
                      <a:pt x="8483" y="1384"/>
                      <a:pt x="8488" y="1328"/>
                    </a:cubicBezTo>
                    <a:cubicBezTo>
                      <a:pt x="8494" y="1300"/>
                      <a:pt x="8501" y="1271"/>
                      <a:pt x="8507" y="1243"/>
                    </a:cubicBezTo>
                    <a:cubicBezTo>
                      <a:pt x="8508" y="1183"/>
                      <a:pt x="8510" y="1124"/>
                      <a:pt x="8511" y="1064"/>
                    </a:cubicBezTo>
                    <a:cubicBezTo>
                      <a:pt x="8519" y="1073"/>
                      <a:pt x="8526" y="1083"/>
                      <a:pt x="8534" y="1092"/>
                    </a:cubicBezTo>
                    <a:lnTo>
                      <a:pt x="8534" y="1205"/>
                    </a:lnTo>
                    <a:lnTo>
                      <a:pt x="8507" y="1394"/>
                    </a:lnTo>
                    <a:lnTo>
                      <a:pt x="8507" y="1535"/>
                    </a:lnTo>
                    <a:cubicBezTo>
                      <a:pt x="8520" y="1617"/>
                      <a:pt x="8532" y="1698"/>
                      <a:pt x="8545" y="1780"/>
                    </a:cubicBezTo>
                    <a:cubicBezTo>
                      <a:pt x="8550" y="1827"/>
                      <a:pt x="8556" y="1874"/>
                      <a:pt x="8561" y="1921"/>
                    </a:cubicBezTo>
                    <a:lnTo>
                      <a:pt x="8602" y="1977"/>
                    </a:lnTo>
                    <a:cubicBezTo>
                      <a:pt x="8611" y="1980"/>
                      <a:pt x="8620" y="1984"/>
                      <a:pt x="8629" y="1987"/>
                    </a:cubicBezTo>
                    <a:cubicBezTo>
                      <a:pt x="8632" y="1962"/>
                      <a:pt x="8634" y="1936"/>
                      <a:pt x="8637" y="1911"/>
                    </a:cubicBezTo>
                    <a:cubicBezTo>
                      <a:pt x="8652" y="1958"/>
                      <a:pt x="8667" y="2006"/>
                      <a:pt x="8682" y="2053"/>
                    </a:cubicBezTo>
                    <a:cubicBezTo>
                      <a:pt x="8715" y="2047"/>
                      <a:pt x="8748" y="2040"/>
                      <a:pt x="8781" y="2034"/>
                    </a:cubicBezTo>
                    <a:cubicBezTo>
                      <a:pt x="8791" y="2021"/>
                      <a:pt x="8801" y="2009"/>
                      <a:pt x="8811" y="1996"/>
                    </a:cubicBezTo>
                    <a:cubicBezTo>
                      <a:pt x="8836" y="1921"/>
                      <a:pt x="8862" y="1845"/>
                      <a:pt x="8887" y="1770"/>
                    </a:cubicBezTo>
                    <a:cubicBezTo>
                      <a:pt x="8909" y="1764"/>
                      <a:pt x="8930" y="1757"/>
                      <a:pt x="8952" y="1751"/>
                    </a:cubicBezTo>
                    <a:cubicBezTo>
                      <a:pt x="8962" y="1735"/>
                      <a:pt x="8972" y="1720"/>
                      <a:pt x="8982" y="1704"/>
                    </a:cubicBezTo>
                    <a:cubicBezTo>
                      <a:pt x="8969" y="1695"/>
                      <a:pt x="8957" y="1685"/>
                      <a:pt x="8944" y="1676"/>
                    </a:cubicBezTo>
                    <a:cubicBezTo>
                      <a:pt x="8938" y="1660"/>
                      <a:pt x="8931" y="1645"/>
                      <a:pt x="8925" y="1629"/>
                    </a:cubicBezTo>
                    <a:lnTo>
                      <a:pt x="8895" y="1620"/>
                    </a:lnTo>
                    <a:cubicBezTo>
                      <a:pt x="8865" y="1557"/>
                      <a:pt x="8834" y="1494"/>
                      <a:pt x="8804" y="1431"/>
                    </a:cubicBezTo>
                    <a:lnTo>
                      <a:pt x="8872" y="1469"/>
                    </a:lnTo>
                    <a:cubicBezTo>
                      <a:pt x="8880" y="1491"/>
                      <a:pt x="8887" y="1513"/>
                      <a:pt x="8895" y="1535"/>
                    </a:cubicBezTo>
                    <a:cubicBezTo>
                      <a:pt x="8914" y="1544"/>
                      <a:pt x="8933" y="1554"/>
                      <a:pt x="8952" y="1563"/>
                    </a:cubicBezTo>
                    <a:cubicBezTo>
                      <a:pt x="8968" y="1585"/>
                      <a:pt x="8985" y="1607"/>
                      <a:pt x="9001" y="1629"/>
                    </a:cubicBezTo>
                    <a:cubicBezTo>
                      <a:pt x="9024" y="1645"/>
                      <a:pt x="9047" y="1660"/>
                      <a:pt x="9070" y="1676"/>
                    </a:cubicBezTo>
                    <a:cubicBezTo>
                      <a:pt x="9077" y="1663"/>
                      <a:pt x="9085" y="1651"/>
                      <a:pt x="9092" y="1638"/>
                    </a:cubicBezTo>
                    <a:cubicBezTo>
                      <a:pt x="9088" y="1610"/>
                      <a:pt x="9085" y="1582"/>
                      <a:pt x="9081" y="1554"/>
                    </a:cubicBezTo>
                    <a:cubicBezTo>
                      <a:pt x="9063" y="1504"/>
                      <a:pt x="9046" y="1453"/>
                      <a:pt x="9028" y="1403"/>
                    </a:cubicBezTo>
                    <a:lnTo>
                      <a:pt x="9001" y="1328"/>
                    </a:lnTo>
                    <a:lnTo>
                      <a:pt x="9119" y="1554"/>
                    </a:lnTo>
                    <a:lnTo>
                      <a:pt x="9214" y="1497"/>
                    </a:lnTo>
                    <a:cubicBezTo>
                      <a:pt x="9225" y="1481"/>
                      <a:pt x="9237" y="1466"/>
                      <a:pt x="9248" y="1450"/>
                    </a:cubicBezTo>
                    <a:lnTo>
                      <a:pt x="9248" y="1412"/>
                    </a:lnTo>
                    <a:cubicBezTo>
                      <a:pt x="9235" y="1359"/>
                      <a:pt x="9223" y="1305"/>
                      <a:pt x="9210" y="1252"/>
                    </a:cubicBezTo>
                    <a:cubicBezTo>
                      <a:pt x="9194" y="1227"/>
                      <a:pt x="9177" y="1202"/>
                      <a:pt x="9161" y="1177"/>
                    </a:cubicBezTo>
                    <a:cubicBezTo>
                      <a:pt x="9156" y="1152"/>
                      <a:pt x="9150" y="1127"/>
                      <a:pt x="9145" y="1102"/>
                    </a:cubicBezTo>
                    <a:cubicBezTo>
                      <a:pt x="9130" y="1086"/>
                      <a:pt x="9115" y="1071"/>
                      <a:pt x="9100" y="1055"/>
                    </a:cubicBezTo>
                    <a:cubicBezTo>
                      <a:pt x="9091" y="1030"/>
                      <a:pt x="9082" y="1004"/>
                      <a:pt x="9073" y="979"/>
                    </a:cubicBezTo>
                    <a:cubicBezTo>
                      <a:pt x="9097" y="982"/>
                      <a:pt x="9121" y="986"/>
                      <a:pt x="9145" y="989"/>
                    </a:cubicBezTo>
                    <a:cubicBezTo>
                      <a:pt x="9159" y="1005"/>
                      <a:pt x="9173" y="1020"/>
                      <a:pt x="9187" y="1036"/>
                    </a:cubicBezTo>
                    <a:lnTo>
                      <a:pt x="9259" y="1234"/>
                    </a:lnTo>
                    <a:cubicBezTo>
                      <a:pt x="9273" y="1268"/>
                      <a:pt x="9287" y="1303"/>
                      <a:pt x="9301" y="1337"/>
                    </a:cubicBezTo>
                    <a:cubicBezTo>
                      <a:pt x="9328" y="1343"/>
                      <a:pt x="9354" y="1350"/>
                      <a:pt x="9381" y="1356"/>
                    </a:cubicBezTo>
                    <a:lnTo>
                      <a:pt x="9408" y="1356"/>
                    </a:lnTo>
                    <a:cubicBezTo>
                      <a:pt x="9399" y="1328"/>
                      <a:pt x="9390" y="1299"/>
                      <a:pt x="9381" y="1271"/>
                    </a:cubicBezTo>
                    <a:cubicBezTo>
                      <a:pt x="9367" y="1193"/>
                      <a:pt x="9353" y="1114"/>
                      <a:pt x="9339" y="1036"/>
                    </a:cubicBezTo>
                    <a:cubicBezTo>
                      <a:pt x="9352" y="1058"/>
                      <a:pt x="9364" y="1080"/>
                      <a:pt x="9377" y="1102"/>
                    </a:cubicBezTo>
                    <a:cubicBezTo>
                      <a:pt x="9390" y="1136"/>
                      <a:pt x="9402" y="1171"/>
                      <a:pt x="9415" y="1205"/>
                    </a:cubicBezTo>
                    <a:cubicBezTo>
                      <a:pt x="9434" y="1255"/>
                      <a:pt x="9453" y="1306"/>
                      <a:pt x="9472" y="1356"/>
                    </a:cubicBezTo>
                    <a:lnTo>
                      <a:pt x="9472" y="1478"/>
                    </a:lnTo>
                    <a:cubicBezTo>
                      <a:pt x="9496" y="1535"/>
                      <a:pt x="9520" y="1591"/>
                      <a:pt x="9544" y="1648"/>
                    </a:cubicBezTo>
                    <a:cubicBezTo>
                      <a:pt x="9554" y="1654"/>
                      <a:pt x="9565" y="1661"/>
                      <a:pt x="9575" y="1667"/>
                    </a:cubicBezTo>
                    <a:cubicBezTo>
                      <a:pt x="9546" y="1523"/>
                      <a:pt x="9516" y="1378"/>
                      <a:pt x="9487" y="1234"/>
                    </a:cubicBezTo>
                    <a:cubicBezTo>
                      <a:pt x="9461" y="1083"/>
                      <a:pt x="9434" y="933"/>
                      <a:pt x="9408" y="782"/>
                    </a:cubicBezTo>
                    <a:cubicBezTo>
                      <a:pt x="9396" y="744"/>
                      <a:pt x="9385" y="707"/>
                      <a:pt x="9373" y="669"/>
                    </a:cubicBezTo>
                    <a:cubicBezTo>
                      <a:pt x="9374" y="634"/>
                      <a:pt x="9376" y="600"/>
                      <a:pt x="9377" y="565"/>
                    </a:cubicBezTo>
                    <a:lnTo>
                      <a:pt x="9377" y="508"/>
                    </a:lnTo>
                    <a:cubicBezTo>
                      <a:pt x="9369" y="486"/>
                      <a:pt x="9362" y="465"/>
                      <a:pt x="9354" y="443"/>
                    </a:cubicBezTo>
                    <a:lnTo>
                      <a:pt x="9354" y="537"/>
                    </a:lnTo>
                    <a:cubicBezTo>
                      <a:pt x="9352" y="584"/>
                      <a:pt x="9349" y="631"/>
                      <a:pt x="9347" y="678"/>
                    </a:cubicBezTo>
                    <a:cubicBezTo>
                      <a:pt x="9338" y="637"/>
                      <a:pt x="9329" y="597"/>
                      <a:pt x="9320" y="556"/>
                    </a:cubicBezTo>
                    <a:cubicBezTo>
                      <a:pt x="9309" y="537"/>
                      <a:pt x="9297" y="518"/>
                      <a:pt x="9286" y="499"/>
                    </a:cubicBezTo>
                    <a:cubicBezTo>
                      <a:pt x="9287" y="477"/>
                      <a:pt x="9289" y="455"/>
                      <a:pt x="9290" y="433"/>
                    </a:cubicBezTo>
                    <a:cubicBezTo>
                      <a:pt x="9280" y="414"/>
                      <a:pt x="9269" y="396"/>
                      <a:pt x="9259" y="377"/>
                    </a:cubicBezTo>
                    <a:cubicBezTo>
                      <a:pt x="9249" y="324"/>
                      <a:pt x="9239" y="270"/>
                      <a:pt x="9229" y="217"/>
                    </a:cubicBezTo>
                    <a:lnTo>
                      <a:pt x="9229" y="47"/>
                    </a:lnTo>
                    <a:lnTo>
                      <a:pt x="8264" y="235"/>
                    </a:lnTo>
                    <a:lnTo>
                      <a:pt x="7774" y="348"/>
                    </a:lnTo>
                    <a:lnTo>
                      <a:pt x="7509" y="405"/>
                    </a:lnTo>
                    <a:lnTo>
                      <a:pt x="7436" y="414"/>
                    </a:lnTo>
                    <a:cubicBezTo>
                      <a:pt x="7429" y="417"/>
                      <a:pt x="7421" y="421"/>
                      <a:pt x="7414" y="424"/>
                    </a:cubicBezTo>
                    <a:lnTo>
                      <a:pt x="7368" y="424"/>
                    </a:lnTo>
                    <a:lnTo>
                      <a:pt x="7322" y="433"/>
                    </a:lnTo>
                    <a:lnTo>
                      <a:pt x="7144" y="480"/>
                    </a:lnTo>
                    <a:lnTo>
                      <a:pt x="6700" y="546"/>
                    </a:lnTo>
                    <a:cubicBezTo>
                      <a:pt x="6697" y="571"/>
                      <a:pt x="6695" y="596"/>
                      <a:pt x="6692" y="621"/>
                    </a:cubicBezTo>
                    <a:lnTo>
                      <a:pt x="6673" y="621"/>
                    </a:lnTo>
                    <a:cubicBezTo>
                      <a:pt x="6658" y="722"/>
                      <a:pt x="6642" y="822"/>
                      <a:pt x="6627" y="923"/>
                    </a:cubicBezTo>
                    <a:lnTo>
                      <a:pt x="6627" y="753"/>
                    </a:lnTo>
                    <a:cubicBezTo>
                      <a:pt x="6623" y="769"/>
                      <a:pt x="6620" y="784"/>
                      <a:pt x="6616" y="800"/>
                    </a:cubicBezTo>
                    <a:cubicBezTo>
                      <a:pt x="6625" y="740"/>
                      <a:pt x="6634" y="681"/>
                      <a:pt x="6643" y="621"/>
                    </a:cubicBezTo>
                    <a:cubicBezTo>
                      <a:pt x="6650" y="599"/>
                      <a:pt x="6658" y="578"/>
                      <a:pt x="6665" y="556"/>
                    </a:cubicBezTo>
                    <a:lnTo>
                      <a:pt x="6601" y="565"/>
                    </a:lnTo>
                    <a:lnTo>
                      <a:pt x="6551" y="565"/>
                    </a:lnTo>
                    <a:cubicBezTo>
                      <a:pt x="6542" y="568"/>
                      <a:pt x="6534" y="571"/>
                      <a:pt x="6525" y="574"/>
                    </a:cubicBezTo>
                    <a:lnTo>
                      <a:pt x="6206" y="621"/>
                    </a:lnTo>
                    <a:lnTo>
                      <a:pt x="6134" y="621"/>
                    </a:lnTo>
                    <a:cubicBezTo>
                      <a:pt x="6109" y="631"/>
                      <a:pt x="6083" y="640"/>
                      <a:pt x="6058" y="650"/>
                    </a:cubicBezTo>
                    <a:lnTo>
                      <a:pt x="6024" y="650"/>
                    </a:lnTo>
                    <a:lnTo>
                      <a:pt x="6001" y="650"/>
                    </a:lnTo>
                    <a:lnTo>
                      <a:pt x="5967" y="650"/>
                    </a:lnTo>
                    <a:lnTo>
                      <a:pt x="5864" y="678"/>
                    </a:lnTo>
                    <a:lnTo>
                      <a:pt x="5849" y="669"/>
                    </a:lnTo>
                    <a:lnTo>
                      <a:pt x="5818" y="678"/>
                    </a:lnTo>
                    <a:lnTo>
                      <a:pt x="5792" y="678"/>
                    </a:lnTo>
                    <a:cubicBezTo>
                      <a:pt x="5777" y="684"/>
                      <a:pt x="5761" y="691"/>
                      <a:pt x="5746" y="697"/>
                    </a:cubicBezTo>
                    <a:lnTo>
                      <a:pt x="5701" y="706"/>
                    </a:lnTo>
                    <a:lnTo>
                      <a:pt x="5674" y="706"/>
                    </a:lnTo>
                    <a:lnTo>
                      <a:pt x="5348" y="753"/>
                    </a:lnTo>
                    <a:lnTo>
                      <a:pt x="4645" y="819"/>
                    </a:lnTo>
                    <a:lnTo>
                      <a:pt x="4615" y="819"/>
                    </a:lnTo>
                    <a:lnTo>
                      <a:pt x="3604" y="857"/>
                    </a:lnTo>
                    <a:lnTo>
                      <a:pt x="3578" y="857"/>
                    </a:lnTo>
                    <a:lnTo>
                      <a:pt x="3536" y="857"/>
                    </a:lnTo>
                    <a:lnTo>
                      <a:pt x="3316" y="857"/>
                    </a:lnTo>
                    <a:lnTo>
                      <a:pt x="3073" y="819"/>
                    </a:lnTo>
                    <a:lnTo>
                      <a:pt x="2940" y="810"/>
                    </a:lnTo>
                    <a:cubicBezTo>
                      <a:pt x="2937" y="832"/>
                      <a:pt x="2935" y="854"/>
                      <a:pt x="2932" y="876"/>
                    </a:cubicBezTo>
                    <a:cubicBezTo>
                      <a:pt x="2931" y="895"/>
                      <a:pt x="2929" y="913"/>
                      <a:pt x="2928" y="932"/>
                    </a:cubicBezTo>
                    <a:cubicBezTo>
                      <a:pt x="2927" y="1026"/>
                      <a:pt x="2925" y="1121"/>
                      <a:pt x="2924" y="1215"/>
                    </a:cubicBezTo>
                    <a:cubicBezTo>
                      <a:pt x="2918" y="1278"/>
                      <a:pt x="2911" y="1340"/>
                      <a:pt x="2905" y="1403"/>
                    </a:cubicBezTo>
                    <a:cubicBezTo>
                      <a:pt x="2899" y="1428"/>
                      <a:pt x="2892" y="1453"/>
                      <a:pt x="2886" y="1478"/>
                    </a:cubicBezTo>
                    <a:cubicBezTo>
                      <a:pt x="2887" y="1506"/>
                      <a:pt x="2889" y="1535"/>
                      <a:pt x="2890" y="1563"/>
                    </a:cubicBezTo>
                    <a:cubicBezTo>
                      <a:pt x="2893" y="1604"/>
                      <a:pt x="2895" y="1644"/>
                      <a:pt x="2898" y="1685"/>
                    </a:cubicBezTo>
                    <a:cubicBezTo>
                      <a:pt x="2888" y="1688"/>
                      <a:pt x="2877" y="1692"/>
                      <a:pt x="2867" y="1695"/>
                    </a:cubicBezTo>
                    <a:lnTo>
                      <a:pt x="2822" y="1629"/>
                    </a:lnTo>
                    <a:cubicBezTo>
                      <a:pt x="2814" y="1626"/>
                      <a:pt x="2807" y="1623"/>
                      <a:pt x="2799" y="1620"/>
                    </a:cubicBezTo>
                    <a:lnTo>
                      <a:pt x="2754" y="1695"/>
                    </a:lnTo>
                    <a:cubicBezTo>
                      <a:pt x="2744" y="1729"/>
                      <a:pt x="2733" y="1764"/>
                      <a:pt x="2723" y="1798"/>
                    </a:cubicBezTo>
                    <a:cubicBezTo>
                      <a:pt x="2707" y="1852"/>
                      <a:pt x="2690" y="1905"/>
                      <a:pt x="2674" y="1959"/>
                    </a:cubicBezTo>
                    <a:cubicBezTo>
                      <a:pt x="2655" y="2034"/>
                      <a:pt x="2636" y="2110"/>
                      <a:pt x="2617" y="2185"/>
                    </a:cubicBezTo>
                    <a:cubicBezTo>
                      <a:pt x="2609" y="2235"/>
                      <a:pt x="2602" y="2285"/>
                      <a:pt x="2594" y="2335"/>
                    </a:cubicBezTo>
                    <a:cubicBezTo>
                      <a:pt x="2586" y="2366"/>
                      <a:pt x="2579" y="2398"/>
                      <a:pt x="2571" y="2429"/>
                    </a:cubicBezTo>
                    <a:cubicBezTo>
                      <a:pt x="2566" y="2442"/>
                      <a:pt x="2561" y="2454"/>
                      <a:pt x="2556" y="2467"/>
                    </a:cubicBezTo>
                    <a:cubicBezTo>
                      <a:pt x="2548" y="2480"/>
                      <a:pt x="2541" y="2492"/>
                      <a:pt x="2533" y="2505"/>
                    </a:cubicBezTo>
                    <a:lnTo>
                      <a:pt x="2510" y="2505"/>
                    </a:lnTo>
                    <a:cubicBezTo>
                      <a:pt x="2501" y="2511"/>
                      <a:pt x="2493" y="2518"/>
                      <a:pt x="2484" y="2524"/>
                    </a:cubicBezTo>
                    <a:lnTo>
                      <a:pt x="2457" y="2533"/>
                    </a:lnTo>
                    <a:cubicBezTo>
                      <a:pt x="2451" y="2495"/>
                      <a:pt x="2444" y="2458"/>
                      <a:pt x="2438" y="2420"/>
                    </a:cubicBezTo>
                    <a:cubicBezTo>
                      <a:pt x="2430" y="2411"/>
                      <a:pt x="2423" y="2401"/>
                      <a:pt x="2415" y="2392"/>
                    </a:cubicBezTo>
                    <a:cubicBezTo>
                      <a:pt x="2406" y="2386"/>
                      <a:pt x="2398" y="2379"/>
                      <a:pt x="2389" y="2373"/>
                    </a:cubicBezTo>
                    <a:lnTo>
                      <a:pt x="2370" y="2354"/>
                    </a:lnTo>
                    <a:cubicBezTo>
                      <a:pt x="2362" y="2363"/>
                      <a:pt x="2355" y="2373"/>
                      <a:pt x="2347" y="2382"/>
                    </a:cubicBezTo>
                    <a:lnTo>
                      <a:pt x="2317" y="2448"/>
                    </a:lnTo>
                    <a:cubicBezTo>
                      <a:pt x="2304" y="2454"/>
                      <a:pt x="2292" y="2461"/>
                      <a:pt x="2279" y="2467"/>
                    </a:cubicBezTo>
                    <a:lnTo>
                      <a:pt x="2256" y="2467"/>
                    </a:lnTo>
                    <a:cubicBezTo>
                      <a:pt x="2241" y="2480"/>
                      <a:pt x="2225" y="2492"/>
                      <a:pt x="2210" y="2505"/>
                    </a:cubicBezTo>
                    <a:cubicBezTo>
                      <a:pt x="2199" y="2521"/>
                      <a:pt x="2187" y="2536"/>
                      <a:pt x="2176" y="2552"/>
                    </a:cubicBezTo>
                    <a:cubicBezTo>
                      <a:pt x="2170" y="2568"/>
                      <a:pt x="2163" y="2583"/>
                      <a:pt x="2157" y="2599"/>
                    </a:cubicBezTo>
                    <a:cubicBezTo>
                      <a:pt x="2134" y="2693"/>
                      <a:pt x="2112" y="2787"/>
                      <a:pt x="2089" y="2881"/>
                    </a:cubicBezTo>
                    <a:cubicBezTo>
                      <a:pt x="2083" y="2897"/>
                      <a:pt x="2076" y="2912"/>
                      <a:pt x="2070" y="2928"/>
                    </a:cubicBezTo>
                    <a:cubicBezTo>
                      <a:pt x="2050" y="2963"/>
                      <a:pt x="2029" y="2997"/>
                      <a:pt x="2009" y="3032"/>
                    </a:cubicBezTo>
                    <a:lnTo>
                      <a:pt x="1956" y="3079"/>
                    </a:lnTo>
                    <a:cubicBezTo>
                      <a:pt x="1943" y="3070"/>
                      <a:pt x="1931" y="3060"/>
                      <a:pt x="1918" y="3051"/>
                    </a:cubicBezTo>
                    <a:lnTo>
                      <a:pt x="1918" y="2957"/>
                    </a:lnTo>
                    <a:cubicBezTo>
                      <a:pt x="1919" y="2929"/>
                      <a:pt x="1921" y="2900"/>
                      <a:pt x="1922" y="2872"/>
                    </a:cubicBezTo>
                    <a:cubicBezTo>
                      <a:pt x="1928" y="2853"/>
                      <a:pt x="1935" y="2834"/>
                      <a:pt x="1941" y="2815"/>
                    </a:cubicBezTo>
                    <a:cubicBezTo>
                      <a:pt x="1924" y="2777"/>
                      <a:pt x="1908" y="2740"/>
                      <a:pt x="1891" y="2702"/>
                    </a:cubicBezTo>
                    <a:cubicBezTo>
                      <a:pt x="1881" y="2712"/>
                      <a:pt x="1871" y="2721"/>
                      <a:pt x="1861" y="2731"/>
                    </a:cubicBezTo>
                    <a:cubicBezTo>
                      <a:pt x="1827" y="2791"/>
                      <a:pt x="1792" y="2850"/>
                      <a:pt x="1758" y="2910"/>
                    </a:cubicBezTo>
                    <a:cubicBezTo>
                      <a:pt x="1749" y="2929"/>
                      <a:pt x="1741" y="2947"/>
                      <a:pt x="1732" y="2966"/>
                    </a:cubicBezTo>
                    <a:cubicBezTo>
                      <a:pt x="1726" y="3010"/>
                      <a:pt x="1719" y="3054"/>
                      <a:pt x="1713" y="3098"/>
                    </a:cubicBezTo>
                    <a:cubicBezTo>
                      <a:pt x="1710" y="3107"/>
                      <a:pt x="1708" y="3117"/>
                      <a:pt x="1705" y="3126"/>
                    </a:cubicBezTo>
                    <a:cubicBezTo>
                      <a:pt x="1700" y="3157"/>
                      <a:pt x="1695" y="3189"/>
                      <a:pt x="1690" y="3220"/>
                    </a:cubicBezTo>
                    <a:cubicBezTo>
                      <a:pt x="1677" y="3201"/>
                      <a:pt x="1665" y="3183"/>
                      <a:pt x="1652" y="3164"/>
                    </a:cubicBezTo>
                    <a:cubicBezTo>
                      <a:pt x="1644" y="3155"/>
                      <a:pt x="1637" y="3145"/>
                      <a:pt x="1629" y="3136"/>
                    </a:cubicBezTo>
                    <a:lnTo>
                      <a:pt x="1603" y="3136"/>
                    </a:lnTo>
                    <a:cubicBezTo>
                      <a:pt x="1594" y="3155"/>
                      <a:pt x="1585" y="3173"/>
                      <a:pt x="1576" y="3192"/>
                    </a:cubicBezTo>
                    <a:cubicBezTo>
                      <a:pt x="1575" y="3217"/>
                      <a:pt x="1573" y="3242"/>
                      <a:pt x="1572" y="3267"/>
                    </a:cubicBezTo>
                    <a:cubicBezTo>
                      <a:pt x="1578" y="3295"/>
                      <a:pt x="1585" y="3324"/>
                      <a:pt x="1591" y="3352"/>
                    </a:cubicBezTo>
                    <a:lnTo>
                      <a:pt x="1588" y="3409"/>
                    </a:lnTo>
                    <a:cubicBezTo>
                      <a:pt x="1583" y="3415"/>
                      <a:pt x="1577" y="3421"/>
                      <a:pt x="1572" y="3427"/>
                    </a:cubicBezTo>
                    <a:cubicBezTo>
                      <a:pt x="1570" y="3459"/>
                      <a:pt x="1567" y="3490"/>
                      <a:pt x="1565" y="3522"/>
                    </a:cubicBezTo>
                    <a:cubicBezTo>
                      <a:pt x="1560" y="3534"/>
                      <a:pt x="1555" y="3547"/>
                      <a:pt x="1550" y="3559"/>
                    </a:cubicBezTo>
                    <a:cubicBezTo>
                      <a:pt x="1542" y="3590"/>
                      <a:pt x="1535" y="3622"/>
                      <a:pt x="1527" y="3653"/>
                    </a:cubicBezTo>
                    <a:cubicBezTo>
                      <a:pt x="1524" y="3669"/>
                      <a:pt x="1522" y="3685"/>
                      <a:pt x="1519" y="3701"/>
                    </a:cubicBezTo>
                    <a:cubicBezTo>
                      <a:pt x="1509" y="3717"/>
                      <a:pt x="1499" y="3732"/>
                      <a:pt x="1489" y="3748"/>
                    </a:cubicBezTo>
                    <a:cubicBezTo>
                      <a:pt x="1465" y="3732"/>
                      <a:pt x="1441" y="3717"/>
                      <a:pt x="1417" y="3701"/>
                    </a:cubicBezTo>
                    <a:lnTo>
                      <a:pt x="1390" y="3719"/>
                    </a:lnTo>
                    <a:cubicBezTo>
                      <a:pt x="1384" y="3729"/>
                      <a:pt x="1377" y="3738"/>
                      <a:pt x="1371" y="3748"/>
                    </a:cubicBezTo>
                    <a:cubicBezTo>
                      <a:pt x="1358" y="3757"/>
                      <a:pt x="1346" y="3767"/>
                      <a:pt x="1333" y="3776"/>
                    </a:cubicBezTo>
                    <a:lnTo>
                      <a:pt x="1314" y="3795"/>
                    </a:lnTo>
                    <a:cubicBezTo>
                      <a:pt x="1306" y="3811"/>
                      <a:pt x="1299" y="3826"/>
                      <a:pt x="1291" y="3842"/>
                    </a:cubicBezTo>
                    <a:cubicBezTo>
                      <a:pt x="1286" y="3861"/>
                      <a:pt x="1281" y="3879"/>
                      <a:pt x="1276" y="3898"/>
                    </a:cubicBezTo>
                    <a:cubicBezTo>
                      <a:pt x="1268" y="3911"/>
                      <a:pt x="1261" y="3923"/>
                      <a:pt x="1253" y="3936"/>
                    </a:cubicBezTo>
                    <a:cubicBezTo>
                      <a:pt x="1243" y="3930"/>
                      <a:pt x="1233" y="3923"/>
                      <a:pt x="1223" y="3917"/>
                    </a:cubicBezTo>
                    <a:cubicBezTo>
                      <a:pt x="1215" y="3920"/>
                      <a:pt x="1208" y="3924"/>
                      <a:pt x="1200" y="3927"/>
                    </a:cubicBezTo>
                    <a:cubicBezTo>
                      <a:pt x="1199" y="3946"/>
                      <a:pt x="1197" y="3964"/>
                      <a:pt x="1196" y="3983"/>
                    </a:cubicBezTo>
                    <a:cubicBezTo>
                      <a:pt x="1192" y="4008"/>
                      <a:pt x="1189" y="4033"/>
                      <a:pt x="1185" y="4058"/>
                    </a:cubicBezTo>
                    <a:cubicBezTo>
                      <a:pt x="1177" y="4071"/>
                      <a:pt x="1170" y="4083"/>
                      <a:pt x="1162" y="4096"/>
                    </a:cubicBezTo>
                    <a:cubicBezTo>
                      <a:pt x="1160" y="4115"/>
                      <a:pt x="1157" y="4134"/>
                      <a:pt x="1155" y="4153"/>
                    </a:cubicBezTo>
                    <a:lnTo>
                      <a:pt x="1128" y="4162"/>
                    </a:lnTo>
                    <a:lnTo>
                      <a:pt x="1101" y="4153"/>
                    </a:lnTo>
                    <a:cubicBezTo>
                      <a:pt x="1092" y="4175"/>
                      <a:pt x="1084" y="4196"/>
                      <a:pt x="1075" y="4218"/>
                    </a:cubicBezTo>
                    <a:cubicBezTo>
                      <a:pt x="1070" y="4228"/>
                      <a:pt x="1065" y="4237"/>
                      <a:pt x="1060" y="4247"/>
                    </a:cubicBezTo>
                    <a:cubicBezTo>
                      <a:pt x="1055" y="4263"/>
                      <a:pt x="1049" y="4278"/>
                      <a:pt x="1044" y="4294"/>
                    </a:cubicBezTo>
                    <a:lnTo>
                      <a:pt x="1010" y="4331"/>
                    </a:lnTo>
                    <a:cubicBezTo>
                      <a:pt x="999" y="4337"/>
                      <a:pt x="987" y="4344"/>
                      <a:pt x="976" y="4350"/>
                    </a:cubicBezTo>
                    <a:cubicBezTo>
                      <a:pt x="967" y="4378"/>
                      <a:pt x="958" y="4407"/>
                      <a:pt x="949" y="4435"/>
                    </a:cubicBezTo>
                    <a:cubicBezTo>
                      <a:pt x="944" y="4451"/>
                      <a:pt x="939" y="4466"/>
                      <a:pt x="934" y="4482"/>
                    </a:cubicBezTo>
                    <a:cubicBezTo>
                      <a:pt x="925" y="4485"/>
                      <a:pt x="917" y="4489"/>
                      <a:pt x="908" y="4492"/>
                    </a:cubicBezTo>
                    <a:cubicBezTo>
                      <a:pt x="898" y="4498"/>
                      <a:pt x="887" y="4504"/>
                      <a:pt x="877" y="4510"/>
                    </a:cubicBezTo>
                    <a:lnTo>
                      <a:pt x="828" y="4510"/>
                    </a:lnTo>
                    <a:cubicBezTo>
                      <a:pt x="817" y="4494"/>
                      <a:pt x="805" y="4479"/>
                      <a:pt x="794" y="4463"/>
                    </a:cubicBezTo>
                    <a:cubicBezTo>
                      <a:pt x="785" y="4476"/>
                      <a:pt x="776" y="4488"/>
                      <a:pt x="767" y="4501"/>
                    </a:cubicBezTo>
                    <a:cubicBezTo>
                      <a:pt x="739" y="4495"/>
                      <a:pt x="712" y="4488"/>
                      <a:pt x="684" y="4482"/>
                    </a:cubicBezTo>
                    <a:lnTo>
                      <a:pt x="665" y="4501"/>
                    </a:lnTo>
                    <a:cubicBezTo>
                      <a:pt x="648" y="4510"/>
                      <a:pt x="632" y="4520"/>
                      <a:pt x="615" y="4529"/>
                    </a:cubicBezTo>
                    <a:cubicBezTo>
                      <a:pt x="604" y="4545"/>
                      <a:pt x="592" y="4560"/>
                      <a:pt x="581" y="4576"/>
                    </a:cubicBezTo>
                    <a:cubicBezTo>
                      <a:pt x="572" y="4598"/>
                      <a:pt x="564" y="4620"/>
                      <a:pt x="555" y="4642"/>
                    </a:cubicBezTo>
                    <a:cubicBezTo>
                      <a:pt x="546" y="4651"/>
                      <a:pt x="537" y="4661"/>
                      <a:pt x="528" y="4670"/>
                    </a:cubicBezTo>
                    <a:cubicBezTo>
                      <a:pt x="520" y="4667"/>
                      <a:pt x="513" y="4664"/>
                      <a:pt x="505" y="4661"/>
                    </a:cubicBezTo>
                    <a:cubicBezTo>
                      <a:pt x="497" y="4674"/>
                      <a:pt x="490" y="4686"/>
                      <a:pt x="482" y="4699"/>
                    </a:cubicBezTo>
                    <a:cubicBezTo>
                      <a:pt x="478" y="4715"/>
                      <a:pt x="475" y="4730"/>
                      <a:pt x="471" y="4746"/>
                    </a:cubicBezTo>
                    <a:cubicBezTo>
                      <a:pt x="468" y="4762"/>
                      <a:pt x="466" y="4777"/>
                      <a:pt x="463" y="4793"/>
                    </a:cubicBezTo>
                    <a:lnTo>
                      <a:pt x="418" y="4868"/>
                    </a:lnTo>
                    <a:cubicBezTo>
                      <a:pt x="408" y="4887"/>
                      <a:pt x="397" y="4906"/>
                      <a:pt x="387" y="4925"/>
                    </a:cubicBezTo>
                    <a:cubicBezTo>
                      <a:pt x="380" y="4934"/>
                      <a:pt x="372" y="4944"/>
                      <a:pt x="365" y="4953"/>
                    </a:cubicBezTo>
                    <a:cubicBezTo>
                      <a:pt x="357" y="4984"/>
                      <a:pt x="350" y="5016"/>
                      <a:pt x="342" y="5047"/>
                    </a:cubicBezTo>
                    <a:cubicBezTo>
                      <a:pt x="343" y="5066"/>
                      <a:pt x="345" y="5085"/>
                      <a:pt x="346" y="5104"/>
                    </a:cubicBezTo>
                    <a:lnTo>
                      <a:pt x="349" y="5179"/>
                    </a:lnTo>
                    <a:cubicBezTo>
                      <a:pt x="343" y="5198"/>
                      <a:pt x="336" y="5216"/>
                      <a:pt x="330" y="5235"/>
                    </a:cubicBezTo>
                    <a:cubicBezTo>
                      <a:pt x="326" y="5251"/>
                      <a:pt x="323" y="5266"/>
                      <a:pt x="319" y="5282"/>
                    </a:cubicBezTo>
                    <a:lnTo>
                      <a:pt x="319" y="5358"/>
                    </a:lnTo>
                    <a:cubicBezTo>
                      <a:pt x="323" y="5389"/>
                      <a:pt x="326" y="5421"/>
                      <a:pt x="330" y="5452"/>
                    </a:cubicBezTo>
                    <a:cubicBezTo>
                      <a:pt x="324" y="5480"/>
                      <a:pt x="317" y="5509"/>
                      <a:pt x="311" y="5537"/>
                    </a:cubicBezTo>
                    <a:cubicBezTo>
                      <a:pt x="291" y="5552"/>
                      <a:pt x="271" y="5568"/>
                      <a:pt x="251" y="5583"/>
                    </a:cubicBezTo>
                    <a:cubicBezTo>
                      <a:pt x="239" y="5592"/>
                      <a:pt x="234" y="5588"/>
                      <a:pt x="222" y="5597"/>
                    </a:cubicBezTo>
                    <a:cubicBezTo>
                      <a:pt x="198" y="5588"/>
                      <a:pt x="169" y="5621"/>
                      <a:pt x="145" y="5612"/>
                    </a:cubicBezTo>
                    <a:cubicBezTo>
                      <a:pt x="140" y="5606"/>
                      <a:pt x="134" y="5599"/>
                      <a:pt x="129" y="5593"/>
                    </a:cubicBezTo>
                    <a:cubicBezTo>
                      <a:pt x="120" y="5581"/>
                      <a:pt x="112" y="5568"/>
                      <a:pt x="103" y="5556"/>
                    </a:cubicBezTo>
                    <a:cubicBezTo>
                      <a:pt x="98" y="5572"/>
                      <a:pt x="92" y="5587"/>
                      <a:pt x="87" y="5603"/>
                    </a:cubicBezTo>
                    <a:cubicBezTo>
                      <a:pt x="69" y="5641"/>
                      <a:pt x="52" y="5678"/>
                      <a:pt x="34" y="5716"/>
                    </a:cubicBezTo>
                    <a:cubicBezTo>
                      <a:pt x="30" y="5744"/>
                      <a:pt x="27" y="5772"/>
                      <a:pt x="23" y="5800"/>
                    </a:cubicBezTo>
                    <a:cubicBezTo>
                      <a:pt x="25" y="5822"/>
                      <a:pt x="28" y="5844"/>
                      <a:pt x="30" y="5866"/>
                    </a:cubicBezTo>
                    <a:lnTo>
                      <a:pt x="27" y="5932"/>
                    </a:lnTo>
                    <a:cubicBezTo>
                      <a:pt x="19" y="6076"/>
                      <a:pt x="12" y="6221"/>
                      <a:pt x="4" y="6365"/>
                    </a:cubicBezTo>
                    <a:cubicBezTo>
                      <a:pt x="3" y="6415"/>
                      <a:pt x="1" y="6466"/>
                      <a:pt x="0" y="6516"/>
                    </a:cubicBezTo>
                    <a:lnTo>
                      <a:pt x="313" y="6511"/>
                    </a:lnTo>
                    <a:lnTo>
                      <a:pt x="795" y="6487"/>
                    </a:lnTo>
                    <a:lnTo>
                      <a:pt x="896" y="6507"/>
                    </a:lnTo>
                    <a:lnTo>
                      <a:pt x="1200" y="6478"/>
                    </a:lnTo>
                    <a:lnTo>
                      <a:pt x="1390" y="6460"/>
                    </a:lnTo>
                    <a:cubicBezTo>
                      <a:pt x="1405" y="6447"/>
                      <a:pt x="1421" y="6435"/>
                      <a:pt x="1436" y="6422"/>
                    </a:cubicBezTo>
                    <a:lnTo>
                      <a:pt x="1534" y="6347"/>
                    </a:lnTo>
                    <a:lnTo>
                      <a:pt x="1732" y="6177"/>
                    </a:lnTo>
                    <a:cubicBezTo>
                      <a:pt x="1740" y="6193"/>
                      <a:pt x="1747" y="6208"/>
                      <a:pt x="1755" y="6224"/>
                    </a:cubicBezTo>
                    <a:cubicBezTo>
                      <a:pt x="1773" y="6199"/>
                      <a:pt x="1790" y="6174"/>
                      <a:pt x="1808" y="6149"/>
                    </a:cubicBezTo>
                    <a:cubicBezTo>
                      <a:pt x="1822" y="6133"/>
                      <a:pt x="1836" y="6118"/>
                      <a:pt x="1850" y="6102"/>
                    </a:cubicBezTo>
                    <a:cubicBezTo>
                      <a:pt x="1849" y="6083"/>
                      <a:pt x="1847" y="6064"/>
                      <a:pt x="1846" y="6045"/>
                    </a:cubicBezTo>
                    <a:lnTo>
                      <a:pt x="1888" y="6045"/>
                    </a:lnTo>
                    <a:cubicBezTo>
                      <a:pt x="1920" y="6014"/>
                      <a:pt x="1951" y="5982"/>
                      <a:pt x="1983" y="5951"/>
                    </a:cubicBezTo>
                    <a:cubicBezTo>
                      <a:pt x="1989" y="5932"/>
                      <a:pt x="1996" y="5914"/>
                      <a:pt x="2002" y="5895"/>
                    </a:cubicBezTo>
                    <a:cubicBezTo>
                      <a:pt x="2023" y="5892"/>
                      <a:pt x="2045" y="5888"/>
                      <a:pt x="2066" y="5885"/>
                    </a:cubicBezTo>
                    <a:cubicBezTo>
                      <a:pt x="2079" y="5863"/>
                      <a:pt x="2091" y="5841"/>
                      <a:pt x="2104" y="5819"/>
                    </a:cubicBezTo>
                    <a:cubicBezTo>
                      <a:pt x="2113" y="5835"/>
                      <a:pt x="2122" y="5850"/>
                      <a:pt x="2131" y="5866"/>
                    </a:cubicBezTo>
                    <a:cubicBezTo>
                      <a:pt x="2137" y="5850"/>
                      <a:pt x="2144" y="5835"/>
                      <a:pt x="2150" y="5819"/>
                    </a:cubicBezTo>
                    <a:cubicBezTo>
                      <a:pt x="2157" y="5794"/>
                      <a:pt x="2165" y="5769"/>
                      <a:pt x="2172" y="5744"/>
                    </a:cubicBezTo>
                    <a:cubicBezTo>
                      <a:pt x="2178" y="5731"/>
                      <a:pt x="2185" y="5719"/>
                      <a:pt x="2191" y="5706"/>
                    </a:cubicBezTo>
                    <a:cubicBezTo>
                      <a:pt x="2192" y="5734"/>
                      <a:pt x="2194" y="5763"/>
                      <a:pt x="2195" y="5791"/>
                    </a:cubicBezTo>
                    <a:cubicBezTo>
                      <a:pt x="2203" y="5785"/>
                      <a:pt x="2210" y="5778"/>
                      <a:pt x="2218" y="5772"/>
                    </a:cubicBezTo>
                    <a:cubicBezTo>
                      <a:pt x="2229" y="5778"/>
                      <a:pt x="2241" y="5785"/>
                      <a:pt x="2252" y="5791"/>
                    </a:cubicBezTo>
                    <a:cubicBezTo>
                      <a:pt x="2277" y="5775"/>
                      <a:pt x="2303" y="5760"/>
                      <a:pt x="2328" y="5744"/>
                    </a:cubicBezTo>
                    <a:lnTo>
                      <a:pt x="3130" y="5772"/>
                    </a:lnTo>
                    <a:lnTo>
                      <a:pt x="3460" y="5791"/>
                    </a:lnTo>
                    <a:lnTo>
                      <a:pt x="3699" y="5810"/>
                    </a:lnTo>
                    <a:cubicBezTo>
                      <a:pt x="3704" y="5829"/>
                      <a:pt x="3709" y="5847"/>
                      <a:pt x="3714" y="5866"/>
                    </a:cubicBezTo>
                    <a:cubicBezTo>
                      <a:pt x="3719" y="5888"/>
                      <a:pt x="3725" y="5910"/>
                      <a:pt x="3730" y="5932"/>
                    </a:cubicBezTo>
                    <a:cubicBezTo>
                      <a:pt x="3725" y="5945"/>
                      <a:pt x="3719" y="5957"/>
                      <a:pt x="3714" y="5970"/>
                    </a:cubicBezTo>
                    <a:cubicBezTo>
                      <a:pt x="3709" y="6011"/>
                      <a:pt x="3704" y="6051"/>
                      <a:pt x="3699" y="6092"/>
                    </a:cubicBezTo>
                    <a:cubicBezTo>
                      <a:pt x="3704" y="6117"/>
                      <a:pt x="3709" y="6143"/>
                      <a:pt x="3714" y="6168"/>
                    </a:cubicBezTo>
                    <a:cubicBezTo>
                      <a:pt x="3729" y="6152"/>
                      <a:pt x="3745" y="6137"/>
                      <a:pt x="3760" y="6121"/>
                    </a:cubicBezTo>
                    <a:cubicBezTo>
                      <a:pt x="3788" y="6064"/>
                      <a:pt x="3816" y="6008"/>
                      <a:pt x="3844" y="5951"/>
                    </a:cubicBezTo>
                    <a:cubicBezTo>
                      <a:pt x="3882" y="6067"/>
                      <a:pt x="3919" y="6183"/>
                      <a:pt x="3957" y="6299"/>
                    </a:cubicBezTo>
                    <a:cubicBezTo>
                      <a:pt x="3981" y="6371"/>
                      <a:pt x="4006" y="6444"/>
                      <a:pt x="4030" y="6516"/>
                    </a:cubicBezTo>
                    <a:cubicBezTo>
                      <a:pt x="4026" y="6648"/>
                      <a:pt x="4022" y="6779"/>
                      <a:pt x="4018" y="6911"/>
                    </a:cubicBezTo>
                    <a:lnTo>
                      <a:pt x="4728" y="6874"/>
                    </a:lnTo>
                    <a:lnTo>
                      <a:pt x="4751" y="6874"/>
                    </a:lnTo>
                    <a:lnTo>
                      <a:pt x="5302" y="6846"/>
                    </a:lnTo>
                    <a:lnTo>
                      <a:pt x="5329" y="6921"/>
                    </a:lnTo>
                    <a:cubicBezTo>
                      <a:pt x="5364" y="7003"/>
                      <a:pt x="5400" y="7084"/>
                      <a:pt x="5435" y="7166"/>
                    </a:cubicBezTo>
                    <a:lnTo>
                      <a:pt x="5477" y="7250"/>
                    </a:lnTo>
                    <a:cubicBezTo>
                      <a:pt x="5522" y="7357"/>
                      <a:pt x="5568" y="7464"/>
                      <a:pt x="5613" y="7571"/>
                    </a:cubicBezTo>
                    <a:cubicBezTo>
                      <a:pt x="5638" y="7627"/>
                      <a:pt x="5664" y="7684"/>
                      <a:pt x="5689" y="7740"/>
                    </a:cubicBezTo>
                    <a:cubicBezTo>
                      <a:pt x="5754" y="7884"/>
                      <a:pt x="5818" y="8029"/>
                      <a:pt x="5883" y="8173"/>
                    </a:cubicBezTo>
                    <a:lnTo>
                      <a:pt x="6096" y="8672"/>
                    </a:lnTo>
                    <a:cubicBezTo>
                      <a:pt x="6117" y="8729"/>
                      <a:pt x="6139" y="8785"/>
                      <a:pt x="6160" y="8842"/>
                    </a:cubicBezTo>
                    <a:lnTo>
                      <a:pt x="6415" y="9426"/>
                    </a:lnTo>
                    <a:cubicBezTo>
                      <a:pt x="6426" y="9457"/>
                      <a:pt x="6438" y="9489"/>
                      <a:pt x="6449" y="9520"/>
                    </a:cubicBezTo>
                    <a:lnTo>
                      <a:pt x="6669" y="10000"/>
                    </a:lnTo>
                    <a:lnTo>
                      <a:pt x="6848" y="9821"/>
                    </a:lnTo>
                    <a:lnTo>
                      <a:pt x="6939" y="9746"/>
                    </a:lnTo>
                    <a:lnTo>
                      <a:pt x="7015" y="9746"/>
                    </a:lnTo>
                    <a:lnTo>
                      <a:pt x="7117" y="9718"/>
                    </a:lnTo>
                    <a:lnTo>
                      <a:pt x="7254" y="9746"/>
                    </a:lnTo>
                    <a:cubicBezTo>
                      <a:pt x="7276" y="9696"/>
                      <a:pt x="7297" y="9645"/>
                      <a:pt x="7319" y="9595"/>
                    </a:cubicBezTo>
                    <a:cubicBezTo>
                      <a:pt x="7323" y="9529"/>
                      <a:pt x="7326" y="9463"/>
                      <a:pt x="7330" y="9397"/>
                    </a:cubicBezTo>
                    <a:cubicBezTo>
                      <a:pt x="7334" y="9328"/>
                      <a:pt x="7337" y="9259"/>
                      <a:pt x="7341" y="9190"/>
                    </a:cubicBezTo>
                    <a:cubicBezTo>
                      <a:pt x="7335" y="9099"/>
                      <a:pt x="7328" y="9008"/>
                      <a:pt x="7322" y="8917"/>
                    </a:cubicBezTo>
                    <a:cubicBezTo>
                      <a:pt x="7331" y="8945"/>
                      <a:pt x="7340" y="8974"/>
                      <a:pt x="7349" y="9002"/>
                    </a:cubicBezTo>
                    <a:cubicBezTo>
                      <a:pt x="7352" y="9058"/>
                      <a:pt x="7354" y="9115"/>
                      <a:pt x="7357" y="9171"/>
                    </a:cubicBezTo>
                    <a:cubicBezTo>
                      <a:pt x="7358" y="9243"/>
                      <a:pt x="7359" y="9316"/>
                      <a:pt x="7360" y="9388"/>
                    </a:cubicBezTo>
                    <a:cubicBezTo>
                      <a:pt x="7349" y="9495"/>
                      <a:pt x="7337" y="9601"/>
                      <a:pt x="7326" y="9708"/>
                    </a:cubicBezTo>
                    <a:cubicBezTo>
                      <a:pt x="7318" y="9721"/>
                      <a:pt x="7311" y="9733"/>
                      <a:pt x="7303" y="9746"/>
                    </a:cubicBezTo>
                    <a:cubicBezTo>
                      <a:pt x="7299" y="9771"/>
                      <a:pt x="7296" y="9796"/>
                      <a:pt x="7292" y="9821"/>
                    </a:cubicBezTo>
                    <a:cubicBezTo>
                      <a:pt x="7296" y="9843"/>
                      <a:pt x="7299" y="9865"/>
                      <a:pt x="7303" y="9887"/>
                    </a:cubicBezTo>
                    <a:cubicBezTo>
                      <a:pt x="7315" y="9896"/>
                      <a:pt x="7326" y="9906"/>
                      <a:pt x="7338" y="9915"/>
                    </a:cubicBezTo>
                    <a:lnTo>
                      <a:pt x="7338" y="9915"/>
                    </a:lnTo>
                    <a:lnTo>
                      <a:pt x="7338" y="991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5" name="Freeform 29">
                <a:extLst>
                  <a:ext uri="{FF2B5EF4-FFF2-40B4-BE49-F238E27FC236}">
                    <a16:creationId xmlns:a16="http://schemas.microsoft.com/office/drawing/2014/main" id="{DBD4B236-BE2F-CE50-F5A3-3C729530D79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14747" y="2488672"/>
                <a:ext cx="2327275" cy="1841500"/>
              </a:xfrm>
              <a:custGeom>
                <a:avLst/>
                <a:gdLst>
                  <a:gd name="T0" fmla="*/ 804 w 1466"/>
                  <a:gd name="T1" fmla="*/ 1120 h 1160"/>
                  <a:gd name="T2" fmla="*/ 831 w 1466"/>
                  <a:gd name="T3" fmla="*/ 1109 h 1160"/>
                  <a:gd name="T4" fmla="*/ 812 w 1466"/>
                  <a:gd name="T5" fmla="*/ 1063 h 1160"/>
                  <a:gd name="T6" fmla="*/ 787 w 1466"/>
                  <a:gd name="T7" fmla="*/ 984 h 1160"/>
                  <a:gd name="T8" fmla="*/ 834 w 1466"/>
                  <a:gd name="T9" fmla="*/ 1061 h 1160"/>
                  <a:gd name="T10" fmla="*/ 856 w 1466"/>
                  <a:gd name="T11" fmla="*/ 1078 h 1160"/>
                  <a:gd name="T12" fmla="*/ 914 w 1466"/>
                  <a:gd name="T13" fmla="*/ 1022 h 1160"/>
                  <a:gd name="T14" fmla="*/ 883 w 1466"/>
                  <a:gd name="T15" fmla="*/ 1036 h 1160"/>
                  <a:gd name="T16" fmla="*/ 860 w 1466"/>
                  <a:gd name="T17" fmla="*/ 993 h 1160"/>
                  <a:gd name="T18" fmla="*/ 877 w 1466"/>
                  <a:gd name="T19" fmla="*/ 982 h 1160"/>
                  <a:gd name="T20" fmla="*/ 924 w 1466"/>
                  <a:gd name="T21" fmla="*/ 995 h 1160"/>
                  <a:gd name="T22" fmla="*/ 978 w 1466"/>
                  <a:gd name="T23" fmla="*/ 954 h 1160"/>
                  <a:gd name="T24" fmla="*/ 974 w 1466"/>
                  <a:gd name="T25" fmla="*/ 939 h 1160"/>
                  <a:gd name="T26" fmla="*/ 1024 w 1466"/>
                  <a:gd name="T27" fmla="*/ 943 h 1160"/>
                  <a:gd name="T28" fmla="*/ 1078 w 1466"/>
                  <a:gd name="T29" fmla="*/ 910 h 1160"/>
                  <a:gd name="T30" fmla="*/ 1065 w 1466"/>
                  <a:gd name="T31" fmla="*/ 879 h 1160"/>
                  <a:gd name="T32" fmla="*/ 1084 w 1466"/>
                  <a:gd name="T33" fmla="*/ 881 h 1160"/>
                  <a:gd name="T34" fmla="*/ 1170 w 1466"/>
                  <a:gd name="T35" fmla="*/ 823 h 1160"/>
                  <a:gd name="T36" fmla="*/ 1190 w 1466"/>
                  <a:gd name="T37" fmla="*/ 776 h 1160"/>
                  <a:gd name="T38" fmla="*/ 1243 w 1466"/>
                  <a:gd name="T39" fmla="*/ 752 h 1160"/>
                  <a:gd name="T40" fmla="*/ 1287 w 1466"/>
                  <a:gd name="T41" fmla="*/ 670 h 1160"/>
                  <a:gd name="T42" fmla="*/ 1334 w 1466"/>
                  <a:gd name="T43" fmla="*/ 565 h 1160"/>
                  <a:gd name="T44" fmla="*/ 1439 w 1466"/>
                  <a:gd name="T45" fmla="*/ 465 h 1160"/>
                  <a:gd name="T46" fmla="*/ 1331 w 1466"/>
                  <a:gd name="T47" fmla="*/ 333 h 1160"/>
                  <a:gd name="T48" fmla="*/ 1140 w 1466"/>
                  <a:gd name="T49" fmla="*/ 154 h 1160"/>
                  <a:gd name="T50" fmla="*/ 770 w 1466"/>
                  <a:gd name="T51" fmla="*/ 85 h 1160"/>
                  <a:gd name="T52" fmla="*/ 685 w 1466"/>
                  <a:gd name="T53" fmla="*/ 31 h 1160"/>
                  <a:gd name="T54" fmla="*/ 322 w 1466"/>
                  <a:gd name="T55" fmla="*/ 3 h 1160"/>
                  <a:gd name="T56" fmla="*/ 275 w 1466"/>
                  <a:gd name="T57" fmla="*/ 9 h 1160"/>
                  <a:gd name="T58" fmla="*/ 206 w 1466"/>
                  <a:gd name="T59" fmla="*/ 35 h 1160"/>
                  <a:gd name="T60" fmla="*/ 113 w 1466"/>
                  <a:gd name="T61" fmla="*/ 68 h 1160"/>
                  <a:gd name="T62" fmla="*/ 69 w 1466"/>
                  <a:gd name="T63" fmla="*/ 105 h 1160"/>
                  <a:gd name="T64" fmla="*/ 31 w 1466"/>
                  <a:gd name="T65" fmla="*/ 129 h 1160"/>
                  <a:gd name="T66" fmla="*/ 8 w 1466"/>
                  <a:gd name="T67" fmla="*/ 171 h 1160"/>
                  <a:gd name="T68" fmla="*/ 19 w 1466"/>
                  <a:gd name="T69" fmla="*/ 208 h 1160"/>
                  <a:gd name="T70" fmla="*/ 59 w 1466"/>
                  <a:gd name="T71" fmla="*/ 235 h 1160"/>
                  <a:gd name="T72" fmla="*/ 89 w 1466"/>
                  <a:gd name="T73" fmla="*/ 264 h 1160"/>
                  <a:gd name="T74" fmla="*/ 128 w 1466"/>
                  <a:gd name="T75" fmla="*/ 271 h 1160"/>
                  <a:gd name="T76" fmla="*/ 156 w 1466"/>
                  <a:gd name="T77" fmla="*/ 263 h 1160"/>
                  <a:gd name="T78" fmla="*/ 163 w 1466"/>
                  <a:gd name="T79" fmla="*/ 279 h 1160"/>
                  <a:gd name="T80" fmla="*/ 167 w 1466"/>
                  <a:gd name="T81" fmla="*/ 324 h 1160"/>
                  <a:gd name="T82" fmla="*/ 191 w 1466"/>
                  <a:gd name="T83" fmla="*/ 388 h 1160"/>
                  <a:gd name="T84" fmla="*/ 224 w 1466"/>
                  <a:gd name="T85" fmla="*/ 417 h 1160"/>
                  <a:gd name="T86" fmla="*/ 229 w 1466"/>
                  <a:gd name="T87" fmla="*/ 441 h 1160"/>
                  <a:gd name="T88" fmla="*/ 289 w 1466"/>
                  <a:gd name="T89" fmla="*/ 498 h 1160"/>
                  <a:gd name="T90" fmla="*/ 343 w 1466"/>
                  <a:gd name="T91" fmla="*/ 529 h 1160"/>
                  <a:gd name="T92" fmla="*/ 355 w 1466"/>
                  <a:gd name="T93" fmla="*/ 573 h 1160"/>
                  <a:gd name="T94" fmla="*/ 389 w 1466"/>
                  <a:gd name="T95" fmla="*/ 602 h 1160"/>
                  <a:gd name="T96" fmla="*/ 442 w 1466"/>
                  <a:gd name="T97" fmla="*/ 651 h 1160"/>
                  <a:gd name="T98" fmla="*/ 436 w 1466"/>
                  <a:gd name="T99" fmla="*/ 686 h 1160"/>
                  <a:gd name="T100" fmla="*/ 468 w 1466"/>
                  <a:gd name="T101" fmla="*/ 715 h 1160"/>
                  <a:gd name="T102" fmla="*/ 491 w 1466"/>
                  <a:gd name="T103" fmla="*/ 749 h 1160"/>
                  <a:gd name="T104" fmla="*/ 541 w 1466"/>
                  <a:gd name="T105" fmla="*/ 785 h 1160"/>
                  <a:gd name="T106" fmla="*/ 574 w 1466"/>
                  <a:gd name="T107" fmla="*/ 826 h 1160"/>
                  <a:gd name="T108" fmla="*/ 597 w 1466"/>
                  <a:gd name="T109" fmla="*/ 871 h 1160"/>
                  <a:gd name="T110" fmla="*/ 603 w 1466"/>
                  <a:gd name="T111" fmla="*/ 912 h 1160"/>
                  <a:gd name="T112" fmla="*/ 616 w 1466"/>
                  <a:gd name="T113" fmla="*/ 963 h 1160"/>
                  <a:gd name="T114" fmla="*/ 655 w 1466"/>
                  <a:gd name="T115" fmla="*/ 988 h 1160"/>
                  <a:gd name="T116" fmla="*/ 674 w 1466"/>
                  <a:gd name="T117" fmla="*/ 1027 h 1160"/>
                  <a:gd name="T118" fmla="*/ 697 w 1466"/>
                  <a:gd name="T119" fmla="*/ 1055 h 1160"/>
                  <a:gd name="T120" fmla="*/ 703 w 1466"/>
                  <a:gd name="T121" fmla="*/ 1108 h 1160"/>
                  <a:gd name="T122" fmla="*/ 721 w 1466"/>
                  <a:gd name="T123" fmla="*/ 1146 h 1160"/>
                  <a:gd name="T124" fmla="*/ 773 w 1466"/>
                  <a:gd name="T125" fmla="*/ 1160 h 1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66" h="1160">
                    <a:moveTo>
                      <a:pt x="773" y="1160"/>
                    </a:moveTo>
                    <a:lnTo>
                      <a:pt x="785" y="1142"/>
                    </a:lnTo>
                    <a:lnTo>
                      <a:pt x="793" y="1129"/>
                    </a:lnTo>
                    <a:lnTo>
                      <a:pt x="791" y="1124"/>
                    </a:lnTo>
                    <a:lnTo>
                      <a:pt x="806" y="1110"/>
                    </a:lnTo>
                    <a:lnTo>
                      <a:pt x="804" y="1120"/>
                    </a:lnTo>
                    <a:lnTo>
                      <a:pt x="797" y="1128"/>
                    </a:lnTo>
                    <a:lnTo>
                      <a:pt x="796" y="1136"/>
                    </a:lnTo>
                    <a:lnTo>
                      <a:pt x="815" y="1127"/>
                    </a:lnTo>
                    <a:lnTo>
                      <a:pt x="821" y="1122"/>
                    </a:lnTo>
                    <a:lnTo>
                      <a:pt x="827" y="1116"/>
                    </a:lnTo>
                    <a:lnTo>
                      <a:pt x="831" y="1109"/>
                    </a:lnTo>
                    <a:lnTo>
                      <a:pt x="835" y="1103"/>
                    </a:lnTo>
                    <a:lnTo>
                      <a:pt x="841" y="1098"/>
                    </a:lnTo>
                    <a:lnTo>
                      <a:pt x="844" y="1091"/>
                    </a:lnTo>
                    <a:lnTo>
                      <a:pt x="824" y="1075"/>
                    </a:lnTo>
                    <a:lnTo>
                      <a:pt x="818" y="1075"/>
                    </a:lnTo>
                    <a:lnTo>
                      <a:pt x="812" y="1063"/>
                    </a:lnTo>
                    <a:lnTo>
                      <a:pt x="817" y="1065"/>
                    </a:lnTo>
                    <a:lnTo>
                      <a:pt x="809" y="1049"/>
                    </a:lnTo>
                    <a:lnTo>
                      <a:pt x="799" y="1033"/>
                    </a:lnTo>
                    <a:lnTo>
                      <a:pt x="793" y="1022"/>
                    </a:lnTo>
                    <a:lnTo>
                      <a:pt x="783" y="982"/>
                    </a:lnTo>
                    <a:lnTo>
                      <a:pt x="787" y="984"/>
                    </a:lnTo>
                    <a:lnTo>
                      <a:pt x="795" y="993"/>
                    </a:lnTo>
                    <a:lnTo>
                      <a:pt x="796" y="1002"/>
                    </a:lnTo>
                    <a:lnTo>
                      <a:pt x="804" y="1025"/>
                    </a:lnTo>
                    <a:lnTo>
                      <a:pt x="808" y="1037"/>
                    </a:lnTo>
                    <a:lnTo>
                      <a:pt x="821" y="1049"/>
                    </a:lnTo>
                    <a:lnTo>
                      <a:pt x="834" y="1061"/>
                    </a:lnTo>
                    <a:lnTo>
                      <a:pt x="842" y="1066"/>
                    </a:lnTo>
                    <a:lnTo>
                      <a:pt x="844" y="1052"/>
                    </a:lnTo>
                    <a:lnTo>
                      <a:pt x="839" y="1040"/>
                    </a:lnTo>
                    <a:lnTo>
                      <a:pt x="845" y="1044"/>
                    </a:lnTo>
                    <a:lnTo>
                      <a:pt x="850" y="1078"/>
                    </a:lnTo>
                    <a:lnTo>
                      <a:pt x="856" y="1078"/>
                    </a:lnTo>
                    <a:lnTo>
                      <a:pt x="863" y="1073"/>
                    </a:lnTo>
                    <a:lnTo>
                      <a:pt x="882" y="1068"/>
                    </a:lnTo>
                    <a:lnTo>
                      <a:pt x="907" y="1054"/>
                    </a:lnTo>
                    <a:lnTo>
                      <a:pt x="911" y="1044"/>
                    </a:lnTo>
                    <a:lnTo>
                      <a:pt x="915" y="1028"/>
                    </a:lnTo>
                    <a:lnTo>
                      <a:pt x="914" y="1022"/>
                    </a:lnTo>
                    <a:lnTo>
                      <a:pt x="911" y="1018"/>
                    </a:lnTo>
                    <a:lnTo>
                      <a:pt x="897" y="1041"/>
                    </a:lnTo>
                    <a:lnTo>
                      <a:pt x="890" y="1045"/>
                    </a:lnTo>
                    <a:lnTo>
                      <a:pt x="875" y="1058"/>
                    </a:lnTo>
                    <a:lnTo>
                      <a:pt x="877" y="1045"/>
                    </a:lnTo>
                    <a:lnTo>
                      <a:pt x="883" y="1036"/>
                    </a:lnTo>
                    <a:lnTo>
                      <a:pt x="896" y="1025"/>
                    </a:lnTo>
                    <a:lnTo>
                      <a:pt x="903" y="1013"/>
                    </a:lnTo>
                    <a:lnTo>
                      <a:pt x="897" y="1004"/>
                    </a:lnTo>
                    <a:lnTo>
                      <a:pt x="897" y="995"/>
                    </a:lnTo>
                    <a:lnTo>
                      <a:pt x="882" y="989"/>
                    </a:lnTo>
                    <a:lnTo>
                      <a:pt x="860" y="993"/>
                    </a:lnTo>
                    <a:lnTo>
                      <a:pt x="831" y="987"/>
                    </a:lnTo>
                    <a:lnTo>
                      <a:pt x="824" y="981"/>
                    </a:lnTo>
                    <a:lnTo>
                      <a:pt x="834" y="981"/>
                    </a:lnTo>
                    <a:lnTo>
                      <a:pt x="859" y="981"/>
                    </a:lnTo>
                    <a:lnTo>
                      <a:pt x="866" y="987"/>
                    </a:lnTo>
                    <a:lnTo>
                      <a:pt x="877" y="982"/>
                    </a:lnTo>
                    <a:lnTo>
                      <a:pt x="886" y="981"/>
                    </a:lnTo>
                    <a:lnTo>
                      <a:pt x="901" y="989"/>
                    </a:lnTo>
                    <a:lnTo>
                      <a:pt x="909" y="985"/>
                    </a:lnTo>
                    <a:lnTo>
                      <a:pt x="914" y="991"/>
                    </a:lnTo>
                    <a:lnTo>
                      <a:pt x="917" y="998"/>
                    </a:lnTo>
                    <a:lnTo>
                      <a:pt x="924" y="995"/>
                    </a:lnTo>
                    <a:lnTo>
                      <a:pt x="928" y="990"/>
                    </a:lnTo>
                    <a:lnTo>
                      <a:pt x="938" y="990"/>
                    </a:lnTo>
                    <a:lnTo>
                      <a:pt x="943" y="994"/>
                    </a:lnTo>
                    <a:lnTo>
                      <a:pt x="967" y="974"/>
                    </a:lnTo>
                    <a:lnTo>
                      <a:pt x="982" y="964"/>
                    </a:lnTo>
                    <a:lnTo>
                      <a:pt x="978" y="954"/>
                    </a:lnTo>
                    <a:lnTo>
                      <a:pt x="968" y="948"/>
                    </a:lnTo>
                    <a:lnTo>
                      <a:pt x="950" y="943"/>
                    </a:lnTo>
                    <a:lnTo>
                      <a:pt x="960" y="935"/>
                    </a:lnTo>
                    <a:lnTo>
                      <a:pt x="959" y="925"/>
                    </a:lnTo>
                    <a:lnTo>
                      <a:pt x="965" y="934"/>
                    </a:lnTo>
                    <a:lnTo>
                      <a:pt x="974" y="939"/>
                    </a:lnTo>
                    <a:lnTo>
                      <a:pt x="985" y="947"/>
                    </a:lnTo>
                    <a:lnTo>
                      <a:pt x="986" y="956"/>
                    </a:lnTo>
                    <a:lnTo>
                      <a:pt x="992" y="964"/>
                    </a:lnTo>
                    <a:lnTo>
                      <a:pt x="996" y="959"/>
                    </a:lnTo>
                    <a:lnTo>
                      <a:pt x="1004" y="952"/>
                    </a:lnTo>
                    <a:lnTo>
                      <a:pt x="1024" y="943"/>
                    </a:lnTo>
                    <a:lnTo>
                      <a:pt x="1046" y="942"/>
                    </a:lnTo>
                    <a:lnTo>
                      <a:pt x="1046" y="937"/>
                    </a:lnTo>
                    <a:lnTo>
                      <a:pt x="1039" y="932"/>
                    </a:lnTo>
                    <a:lnTo>
                      <a:pt x="1048" y="932"/>
                    </a:lnTo>
                    <a:lnTo>
                      <a:pt x="1078" y="914"/>
                    </a:lnTo>
                    <a:lnTo>
                      <a:pt x="1078" y="910"/>
                    </a:lnTo>
                    <a:lnTo>
                      <a:pt x="1079" y="903"/>
                    </a:lnTo>
                    <a:lnTo>
                      <a:pt x="1083" y="891"/>
                    </a:lnTo>
                    <a:lnTo>
                      <a:pt x="1081" y="886"/>
                    </a:lnTo>
                    <a:lnTo>
                      <a:pt x="1065" y="884"/>
                    </a:lnTo>
                    <a:lnTo>
                      <a:pt x="1057" y="881"/>
                    </a:lnTo>
                    <a:lnTo>
                      <a:pt x="1065" y="879"/>
                    </a:lnTo>
                    <a:lnTo>
                      <a:pt x="1063" y="870"/>
                    </a:lnTo>
                    <a:lnTo>
                      <a:pt x="1067" y="862"/>
                    </a:lnTo>
                    <a:lnTo>
                      <a:pt x="1070" y="876"/>
                    </a:lnTo>
                    <a:lnTo>
                      <a:pt x="1076" y="873"/>
                    </a:lnTo>
                    <a:lnTo>
                      <a:pt x="1081" y="876"/>
                    </a:lnTo>
                    <a:lnTo>
                      <a:pt x="1084" y="881"/>
                    </a:lnTo>
                    <a:lnTo>
                      <a:pt x="1089" y="883"/>
                    </a:lnTo>
                    <a:lnTo>
                      <a:pt x="1126" y="863"/>
                    </a:lnTo>
                    <a:lnTo>
                      <a:pt x="1127" y="856"/>
                    </a:lnTo>
                    <a:lnTo>
                      <a:pt x="1130" y="852"/>
                    </a:lnTo>
                    <a:lnTo>
                      <a:pt x="1146" y="837"/>
                    </a:lnTo>
                    <a:lnTo>
                      <a:pt x="1170" y="823"/>
                    </a:lnTo>
                    <a:lnTo>
                      <a:pt x="1168" y="813"/>
                    </a:lnTo>
                    <a:lnTo>
                      <a:pt x="1158" y="814"/>
                    </a:lnTo>
                    <a:lnTo>
                      <a:pt x="1158" y="801"/>
                    </a:lnTo>
                    <a:lnTo>
                      <a:pt x="1163" y="795"/>
                    </a:lnTo>
                    <a:lnTo>
                      <a:pt x="1173" y="783"/>
                    </a:lnTo>
                    <a:lnTo>
                      <a:pt x="1190" y="776"/>
                    </a:lnTo>
                    <a:lnTo>
                      <a:pt x="1195" y="784"/>
                    </a:lnTo>
                    <a:lnTo>
                      <a:pt x="1216" y="784"/>
                    </a:lnTo>
                    <a:lnTo>
                      <a:pt x="1225" y="785"/>
                    </a:lnTo>
                    <a:lnTo>
                      <a:pt x="1234" y="780"/>
                    </a:lnTo>
                    <a:lnTo>
                      <a:pt x="1236" y="775"/>
                    </a:lnTo>
                    <a:lnTo>
                      <a:pt x="1243" y="752"/>
                    </a:lnTo>
                    <a:lnTo>
                      <a:pt x="1256" y="742"/>
                    </a:lnTo>
                    <a:lnTo>
                      <a:pt x="1270" y="737"/>
                    </a:lnTo>
                    <a:lnTo>
                      <a:pt x="1280" y="721"/>
                    </a:lnTo>
                    <a:lnTo>
                      <a:pt x="1284" y="714"/>
                    </a:lnTo>
                    <a:lnTo>
                      <a:pt x="1285" y="701"/>
                    </a:lnTo>
                    <a:lnTo>
                      <a:pt x="1287" y="670"/>
                    </a:lnTo>
                    <a:lnTo>
                      <a:pt x="1288" y="664"/>
                    </a:lnTo>
                    <a:lnTo>
                      <a:pt x="1295" y="634"/>
                    </a:lnTo>
                    <a:lnTo>
                      <a:pt x="1308" y="605"/>
                    </a:lnTo>
                    <a:lnTo>
                      <a:pt x="1323" y="585"/>
                    </a:lnTo>
                    <a:lnTo>
                      <a:pt x="1326" y="581"/>
                    </a:lnTo>
                    <a:lnTo>
                      <a:pt x="1334" y="565"/>
                    </a:lnTo>
                    <a:lnTo>
                      <a:pt x="1370" y="518"/>
                    </a:lnTo>
                    <a:lnTo>
                      <a:pt x="1390" y="498"/>
                    </a:lnTo>
                    <a:lnTo>
                      <a:pt x="1398" y="489"/>
                    </a:lnTo>
                    <a:lnTo>
                      <a:pt x="1404" y="485"/>
                    </a:lnTo>
                    <a:lnTo>
                      <a:pt x="1432" y="469"/>
                    </a:lnTo>
                    <a:lnTo>
                      <a:pt x="1439" y="465"/>
                    </a:lnTo>
                    <a:lnTo>
                      <a:pt x="1451" y="460"/>
                    </a:lnTo>
                    <a:lnTo>
                      <a:pt x="1460" y="459"/>
                    </a:lnTo>
                    <a:lnTo>
                      <a:pt x="1466" y="456"/>
                    </a:lnTo>
                    <a:lnTo>
                      <a:pt x="1407" y="404"/>
                    </a:lnTo>
                    <a:lnTo>
                      <a:pt x="1398" y="395"/>
                    </a:lnTo>
                    <a:lnTo>
                      <a:pt x="1331" y="333"/>
                    </a:lnTo>
                    <a:lnTo>
                      <a:pt x="1314" y="315"/>
                    </a:lnTo>
                    <a:lnTo>
                      <a:pt x="1258" y="262"/>
                    </a:lnTo>
                    <a:lnTo>
                      <a:pt x="1207" y="216"/>
                    </a:lnTo>
                    <a:lnTo>
                      <a:pt x="1187" y="197"/>
                    </a:lnTo>
                    <a:lnTo>
                      <a:pt x="1153" y="165"/>
                    </a:lnTo>
                    <a:lnTo>
                      <a:pt x="1140" y="154"/>
                    </a:lnTo>
                    <a:lnTo>
                      <a:pt x="1112" y="129"/>
                    </a:lnTo>
                    <a:lnTo>
                      <a:pt x="1105" y="120"/>
                    </a:lnTo>
                    <a:lnTo>
                      <a:pt x="960" y="123"/>
                    </a:lnTo>
                    <a:lnTo>
                      <a:pt x="955" y="124"/>
                    </a:lnTo>
                    <a:lnTo>
                      <a:pt x="767" y="128"/>
                    </a:lnTo>
                    <a:lnTo>
                      <a:pt x="770" y="85"/>
                    </a:lnTo>
                    <a:lnTo>
                      <a:pt x="751" y="63"/>
                    </a:lnTo>
                    <a:lnTo>
                      <a:pt x="721" y="25"/>
                    </a:lnTo>
                    <a:lnTo>
                      <a:pt x="699" y="43"/>
                    </a:lnTo>
                    <a:lnTo>
                      <a:pt x="688" y="49"/>
                    </a:lnTo>
                    <a:lnTo>
                      <a:pt x="684" y="41"/>
                    </a:lnTo>
                    <a:lnTo>
                      <a:pt x="685" y="31"/>
                    </a:lnTo>
                    <a:lnTo>
                      <a:pt x="691" y="24"/>
                    </a:lnTo>
                    <a:lnTo>
                      <a:pt x="687" y="17"/>
                    </a:lnTo>
                    <a:lnTo>
                      <a:pt x="684" y="10"/>
                    </a:lnTo>
                    <a:lnTo>
                      <a:pt x="621" y="9"/>
                    </a:lnTo>
                    <a:lnTo>
                      <a:pt x="533" y="7"/>
                    </a:lnTo>
                    <a:lnTo>
                      <a:pt x="322" y="3"/>
                    </a:lnTo>
                    <a:lnTo>
                      <a:pt x="302" y="8"/>
                    </a:lnTo>
                    <a:lnTo>
                      <a:pt x="294" y="6"/>
                    </a:lnTo>
                    <a:lnTo>
                      <a:pt x="288" y="9"/>
                    </a:lnTo>
                    <a:lnTo>
                      <a:pt x="287" y="0"/>
                    </a:lnTo>
                    <a:lnTo>
                      <a:pt x="281" y="3"/>
                    </a:lnTo>
                    <a:lnTo>
                      <a:pt x="275" y="9"/>
                    </a:lnTo>
                    <a:lnTo>
                      <a:pt x="270" y="16"/>
                    </a:lnTo>
                    <a:lnTo>
                      <a:pt x="263" y="12"/>
                    </a:lnTo>
                    <a:lnTo>
                      <a:pt x="253" y="19"/>
                    </a:lnTo>
                    <a:lnTo>
                      <a:pt x="236" y="19"/>
                    </a:lnTo>
                    <a:lnTo>
                      <a:pt x="232" y="26"/>
                    </a:lnTo>
                    <a:lnTo>
                      <a:pt x="206" y="35"/>
                    </a:lnTo>
                    <a:lnTo>
                      <a:pt x="196" y="35"/>
                    </a:lnTo>
                    <a:lnTo>
                      <a:pt x="197" y="41"/>
                    </a:lnTo>
                    <a:lnTo>
                      <a:pt x="185" y="47"/>
                    </a:lnTo>
                    <a:lnTo>
                      <a:pt x="174" y="54"/>
                    </a:lnTo>
                    <a:lnTo>
                      <a:pt x="171" y="50"/>
                    </a:lnTo>
                    <a:lnTo>
                      <a:pt x="113" y="68"/>
                    </a:lnTo>
                    <a:lnTo>
                      <a:pt x="87" y="76"/>
                    </a:lnTo>
                    <a:lnTo>
                      <a:pt x="75" y="80"/>
                    </a:lnTo>
                    <a:lnTo>
                      <a:pt x="70" y="87"/>
                    </a:lnTo>
                    <a:lnTo>
                      <a:pt x="67" y="92"/>
                    </a:lnTo>
                    <a:lnTo>
                      <a:pt x="67" y="98"/>
                    </a:lnTo>
                    <a:lnTo>
                      <a:pt x="69" y="105"/>
                    </a:lnTo>
                    <a:lnTo>
                      <a:pt x="60" y="107"/>
                    </a:lnTo>
                    <a:lnTo>
                      <a:pt x="56" y="111"/>
                    </a:lnTo>
                    <a:lnTo>
                      <a:pt x="46" y="117"/>
                    </a:lnTo>
                    <a:lnTo>
                      <a:pt x="42" y="124"/>
                    </a:lnTo>
                    <a:lnTo>
                      <a:pt x="34" y="125"/>
                    </a:lnTo>
                    <a:lnTo>
                      <a:pt x="31" y="129"/>
                    </a:lnTo>
                    <a:lnTo>
                      <a:pt x="27" y="137"/>
                    </a:lnTo>
                    <a:lnTo>
                      <a:pt x="22" y="148"/>
                    </a:lnTo>
                    <a:lnTo>
                      <a:pt x="16" y="146"/>
                    </a:lnTo>
                    <a:lnTo>
                      <a:pt x="12" y="153"/>
                    </a:lnTo>
                    <a:lnTo>
                      <a:pt x="8" y="156"/>
                    </a:lnTo>
                    <a:lnTo>
                      <a:pt x="8" y="171"/>
                    </a:lnTo>
                    <a:lnTo>
                      <a:pt x="1" y="178"/>
                    </a:lnTo>
                    <a:lnTo>
                      <a:pt x="0" y="192"/>
                    </a:lnTo>
                    <a:lnTo>
                      <a:pt x="3" y="198"/>
                    </a:lnTo>
                    <a:lnTo>
                      <a:pt x="8" y="200"/>
                    </a:lnTo>
                    <a:lnTo>
                      <a:pt x="14" y="202"/>
                    </a:lnTo>
                    <a:lnTo>
                      <a:pt x="19" y="208"/>
                    </a:lnTo>
                    <a:lnTo>
                      <a:pt x="26" y="212"/>
                    </a:lnTo>
                    <a:lnTo>
                      <a:pt x="30" y="217"/>
                    </a:lnTo>
                    <a:lnTo>
                      <a:pt x="36" y="222"/>
                    </a:lnTo>
                    <a:lnTo>
                      <a:pt x="55" y="224"/>
                    </a:lnTo>
                    <a:lnTo>
                      <a:pt x="54" y="231"/>
                    </a:lnTo>
                    <a:lnTo>
                      <a:pt x="59" y="235"/>
                    </a:lnTo>
                    <a:lnTo>
                      <a:pt x="65" y="241"/>
                    </a:lnTo>
                    <a:lnTo>
                      <a:pt x="70" y="245"/>
                    </a:lnTo>
                    <a:lnTo>
                      <a:pt x="74" y="251"/>
                    </a:lnTo>
                    <a:lnTo>
                      <a:pt x="80" y="254"/>
                    </a:lnTo>
                    <a:lnTo>
                      <a:pt x="84" y="263"/>
                    </a:lnTo>
                    <a:lnTo>
                      <a:pt x="89" y="264"/>
                    </a:lnTo>
                    <a:lnTo>
                      <a:pt x="94" y="269"/>
                    </a:lnTo>
                    <a:lnTo>
                      <a:pt x="99" y="271"/>
                    </a:lnTo>
                    <a:lnTo>
                      <a:pt x="104" y="274"/>
                    </a:lnTo>
                    <a:lnTo>
                      <a:pt x="110" y="272"/>
                    </a:lnTo>
                    <a:lnTo>
                      <a:pt x="116" y="272"/>
                    </a:lnTo>
                    <a:lnTo>
                      <a:pt x="128" y="271"/>
                    </a:lnTo>
                    <a:lnTo>
                      <a:pt x="135" y="270"/>
                    </a:lnTo>
                    <a:lnTo>
                      <a:pt x="141" y="273"/>
                    </a:lnTo>
                    <a:lnTo>
                      <a:pt x="145" y="279"/>
                    </a:lnTo>
                    <a:lnTo>
                      <a:pt x="151" y="280"/>
                    </a:lnTo>
                    <a:lnTo>
                      <a:pt x="157" y="278"/>
                    </a:lnTo>
                    <a:lnTo>
                      <a:pt x="156" y="263"/>
                    </a:lnTo>
                    <a:lnTo>
                      <a:pt x="163" y="257"/>
                    </a:lnTo>
                    <a:lnTo>
                      <a:pt x="165" y="262"/>
                    </a:lnTo>
                    <a:lnTo>
                      <a:pt x="169" y="251"/>
                    </a:lnTo>
                    <a:lnTo>
                      <a:pt x="175" y="251"/>
                    </a:lnTo>
                    <a:lnTo>
                      <a:pt x="160" y="273"/>
                    </a:lnTo>
                    <a:lnTo>
                      <a:pt x="163" y="279"/>
                    </a:lnTo>
                    <a:lnTo>
                      <a:pt x="153" y="288"/>
                    </a:lnTo>
                    <a:lnTo>
                      <a:pt x="160" y="288"/>
                    </a:lnTo>
                    <a:lnTo>
                      <a:pt x="158" y="295"/>
                    </a:lnTo>
                    <a:lnTo>
                      <a:pt x="163" y="298"/>
                    </a:lnTo>
                    <a:lnTo>
                      <a:pt x="162" y="320"/>
                    </a:lnTo>
                    <a:lnTo>
                      <a:pt x="167" y="324"/>
                    </a:lnTo>
                    <a:lnTo>
                      <a:pt x="172" y="337"/>
                    </a:lnTo>
                    <a:lnTo>
                      <a:pt x="184" y="352"/>
                    </a:lnTo>
                    <a:lnTo>
                      <a:pt x="185" y="360"/>
                    </a:lnTo>
                    <a:lnTo>
                      <a:pt x="188" y="371"/>
                    </a:lnTo>
                    <a:lnTo>
                      <a:pt x="191" y="378"/>
                    </a:lnTo>
                    <a:lnTo>
                      <a:pt x="191" y="388"/>
                    </a:lnTo>
                    <a:lnTo>
                      <a:pt x="195" y="396"/>
                    </a:lnTo>
                    <a:lnTo>
                      <a:pt x="209" y="397"/>
                    </a:lnTo>
                    <a:lnTo>
                      <a:pt x="210" y="408"/>
                    </a:lnTo>
                    <a:lnTo>
                      <a:pt x="214" y="414"/>
                    </a:lnTo>
                    <a:lnTo>
                      <a:pt x="219" y="408"/>
                    </a:lnTo>
                    <a:lnTo>
                      <a:pt x="224" y="417"/>
                    </a:lnTo>
                    <a:lnTo>
                      <a:pt x="215" y="421"/>
                    </a:lnTo>
                    <a:lnTo>
                      <a:pt x="220" y="427"/>
                    </a:lnTo>
                    <a:lnTo>
                      <a:pt x="225" y="423"/>
                    </a:lnTo>
                    <a:lnTo>
                      <a:pt x="224" y="431"/>
                    </a:lnTo>
                    <a:lnTo>
                      <a:pt x="234" y="436"/>
                    </a:lnTo>
                    <a:lnTo>
                      <a:pt x="229" y="441"/>
                    </a:lnTo>
                    <a:lnTo>
                      <a:pt x="234" y="447"/>
                    </a:lnTo>
                    <a:lnTo>
                      <a:pt x="242" y="464"/>
                    </a:lnTo>
                    <a:lnTo>
                      <a:pt x="250" y="470"/>
                    </a:lnTo>
                    <a:lnTo>
                      <a:pt x="261" y="476"/>
                    </a:lnTo>
                    <a:lnTo>
                      <a:pt x="283" y="496"/>
                    </a:lnTo>
                    <a:lnTo>
                      <a:pt x="289" y="498"/>
                    </a:lnTo>
                    <a:lnTo>
                      <a:pt x="302" y="505"/>
                    </a:lnTo>
                    <a:lnTo>
                      <a:pt x="317" y="516"/>
                    </a:lnTo>
                    <a:lnTo>
                      <a:pt x="323" y="523"/>
                    </a:lnTo>
                    <a:lnTo>
                      <a:pt x="326" y="528"/>
                    </a:lnTo>
                    <a:lnTo>
                      <a:pt x="333" y="533"/>
                    </a:lnTo>
                    <a:lnTo>
                      <a:pt x="343" y="529"/>
                    </a:lnTo>
                    <a:lnTo>
                      <a:pt x="348" y="537"/>
                    </a:lnTo>
                    <a:lnTo>
                      <a:pt x="341" y="542"/>
                    </a:lnTo>
                    <a:lnTo>
                      <a:pt x="348" y="551"/>
                    </a:lnTo>
                    <a:lnTo>
                      <a:pt x="344" y="558"/>
                    </a:lnTo>
                    <a:lnTo>
                      <a:pt x="358" y="568"/>
                    </a:lnTo>
                    <a:lnTo>
                      <a:pt x="355" y="573"/>
                    </a:lnTo>
                    <a:lnTo>
                      <a:pt x="355" y="583"/>
                    </a:lnTo>
                    <a:lnTo>
                      <a:pt x="360" y="588"/>
                    </a:lnTo>
                    <a:lnTo>
                      <a:pt x="367" y="591"/>
                    </a:lnTo>
                    <a:lnTo>
                      <a:pt x="372" y="598"/>
                    </a:lnTo>
                    <a:lnTo>
                      <a:pt x="380" y="595"/>
                    </a:lnTo>
                    <a:lnTo>
                      <a:pt x="389" y="602"/>
                    </a:lnTo>
                    <a:lnTo>
                      <a:pt x="397" y="605"/>
                    </a:lnTo>
                    <a:lnTo>
                      <a:pt x="410" y="619"/>
                    </a:lnTo>
                    <a:lnTo>
                      <a:pt x="419" y="629"/>
                    </a:lnTo>
                    <a:lnTo>
                      <a:pt x="421" y="637"/>
                    </a:lnTo>
                    <a:lnTo>
                      <a:pt x="436" y="642"/>
                    </a:lnTo>
                    <a:lnTo>
                      <a:pt x="442" y="651"/>
                    </a:lnTo>
                    <a:lnTo>
                      <a:pt x="437" y="659"/>
                    </a:lnTo>
                    <a:lnTo>
                      <a:pt x="444" y="664"/>
                    </a:lnTo>
                    <a:lnTo>
                      <a:pt x="434" y="666"/>
                    </a:lnTo>
                    <a:lnTo>
                      <a:pt x="440" y="678"/>
                    </a:lnTo>
                    <a:lnTo>
                      <a:pt x="433" y="678"/>
                    </a:lnTo>
                    <a:lnTo>
                      <a:pt x="436" y="686"/>
                    </a:lnTo>
                    <a:lnTo>
                      <a:pt x="446" y="695"/>
                    </a:lnTo>
                    <a:lnTo>
                      <a:pt x="450" y="698"/>
                    </a:lnTo>
                    <a:lnTo>
                      <a:pt x="455" y="703"/>
                    </a:lnTo>
                    <a:lnTo>
                      <a:pt x="462" y="703"/>
                    </a:lnTo>
                    <a:lnTo>
                      <a:pt x="460" y="709"/>
                    </a:lnTo>
                    <a:lnTo>
                      <a:pt x="468" y="715"/>
                    </a:lnTo>
                    <a:lnTo>
                      <a:pt x="465" y="718"/>
                    </a:lnTo>
                    <a:lnTo>
                      <a:pt x="465" y="725"/>
                    </a:lnTo>
                    <a:lnTo>
                      <a:pt x="477" y="734"/>
                    </a:lnTo>
                    <a:lnTo>
                      <a:pt x="485" y="738"/>
                    </a:lnTo>
                    <a:lnTo>
                      <a:pt x="492" y="741"/>
                    </a:lnTo>
                    <a:lnTo>
                      <a:pt x="491" y="749"/>
                    </a:lnTo>
                    <a:lnTo>
                      <a:pt x="491" y="754"/>
                    </a:lnTo>
                    <a:lnTo>
                      <a:pt x="499" y="764"/>
                    </a:lnTo>
                    <a:lnTo>
                      <a:pt x="511" y="773"/>
                    </a:lnTo>
                    <a:lnTo>
                      <a:pt x="531" y="781"/>
                    </a:lnTo>
                    <a:lnTo>
                      <a:pt x="538" y="781"/>
                    </a:lnTo>
                    <a:lnTo>
                      <a:pt x="541" y="785"/>
                    </a:lnTo>
                    <a:lnTo>
                      <a:pt x="553" y="794"/>
                    </a:lnTo>
                    <a:lnTo>
                      <a:pt x="560" y="797"/>
                    </a:lnTo>
                    <a:lnTo>
                      <a:pt x="569" y="803"/>
                    </a:lnTo>
                    <a:lnTo>
                      <a:pt x="571" y="809"/>
                    </a:lnTo>
                    <a:lnTo>
                      <a:pt x="574" y="813"/>
                    </a:lnTo>
                    <a:lnTo>
                      <a:pt x="574" y="826"/>
                    </a:lnTo>
                    <a:lnTo>
                      <a:pt x="575" y="838"/>
                    </a:lnTo>
                    <a:lnTo>
                      <a:pt x="584" y="852"/>
                    </a:lnTo>
                    <a:lnTo>
                      <a:pt x="583" y="858"/>
                    </a:lnTo>
                    <a:lnTo>
                      <a:pt x="590" y="863"/>
                    </a:lnTo>
                    <a:lnTo>
                      <a:pt x="589" y="871"/>
                    </a:lnTo>
                    <a:lnTo>
                      <a:pt x="597" y="871"/>
                    </a:lnTo>
                    <a:lnTo>
                      <a:pt x="599" y="878"/>
                    </a:lnTo>
                    <a:lnTo>
                      <a:pt x="599" y="886"/>
                    </a:lnTo>
                    <a:lnTo>
                      <a:pt x="600" y="893"/>
                    </a:lnTo>
                    <a:lnTo>
                      <a:pt x="601" y="899"/>
                    </a:lnTo>
                    <a:lnTo>
                      <a:pt x="604" y="903"/>
                    </a:lnTo>
                    <a:lnTo>
                      <a:pt x="603" y="912"/>
                    </a:lnTo>
                    <a:lnTo>
                      <a:pt x="601" y="921"/>
                    </a:lnTo>
                    <a:lnTo>
                      <a:pt x="604" y="925"/>
                    </a:lnTo>
                    <a:lnTo>
                      <a:pt x="609" y="939"/>
                    </a:lnTo>
                    <a:lnTo>
                      <a:pt x="605" y="947"/>
                    </a:lnTo>
                    <a:lnTo>
                      <a:pt x="612" y="959"/>
                    </a:lnTo>
                    <a:lnTo>
                      <a:pt x="616" y="963"/>
                    </a:lnTo>
                    <a:lnTo>
                      <a:pt x="621" y="967"/>
                    </a:lnTo>
                    <a:lnTo>
                      <a:pt x="634" y="974"/>
                    </a:lnTo>
                    <a:lnTo>
                      <a:pt x="642" y="974"/>
                    </a:lnTo>
                    <a:lnTo>
                      <a:pt x="648" y="977"/>
                    </a:lnTo>
                    <a:lnTo>
                      <a:pt x="650" y="982"/>
                    </a:lnTo>
                    <a:lnTo>
                      <a:pt x="655" y="988"/>
                    </a:lnTo>
                    <a:lnTo>
                      <a:pt x="662" y="991"/>
                    </a:lnTo>
                    <a:lnTo>
                      <a:pt x="663" y="995"/>
                    </a:lnTo>
                    <a:lnTo>
                      <a:pt x="675" y="1008"/>
                    </a:lnTo>
                    <a:lnTo>
                      <a:pt x="675" y="1014"/>
                    </a:lnTo>
                    <a:lnTo>
                      <a:pt x="673" y="1019"/>
                    </a:lnTo>
                    <a:lnTo>
                      <a:pt x="674" y="1027"/>
                    </a:lnTo>
                    <a:lnTo>
                      <a:pt x="679" y="1031"/>
                    </a:lnTo>
                    <a:lnTo>
                      <a:pt x="680" y="1040"/>
                    </a:lnTo>
                    <a:lnTo>
                      <a:pt x="685" y="1046"/>
                    </a:lnTo>
                    <a:lnTo>
                      <a:pt x="687" y="1053"/>
                    </a:lnTo>
                    <a:lnTo>
                      <a:pt x="693" y="1051"/>
                    </a:lnTo>
                    <a:lnTo>
                      <a:pt x="697" y="1055"/>
                    </a:lnTo>
                    <a:lnTo>
                      <a:pt x="698" y="1066"/>
                    </a:lnTo>
                    <a:lnTo>
                      <a:pt x="699" y="1077"/>
                    </a:lnTo>
                    <a:lnTo>
                      <a:pt x="690" y="1092"/>
                    </a:lnTo>
                    <a:lnTo>
                      <a:pt x="695" y="1096"/>
                    </a:lnTo>
                    <a:lnTo>
                      <a:pt x="699" y="1102"/>
                    </a:lnTo>
                    <a:lnTo>
                      <a:pt x="703" y="1108"/>
                    </a:lnTo>
                    <a:lnTo>
                      <a:pt x="704" y="1114"/>
                    </a:lnTo>
                    <a:lnTo>
                      <a:pt x="702" y="1120"/>
                    </a:lnTo>
                    <a:lnTo>
                      <a:pt x="706" y="1125"/>
                    </a:lnTo>
                    <a:lnTo>
                      <a:pt x="704" y="1131"/>
                    </a:lnTo>
                    <a:lnTo>
                      <a:pt x="704" y="1139"/>
                    </a:lnTo>
                    <a:lnTo>
                      <a:pt x="721" y="1146"/>
                    </a:lnTo>
                    <a:lnTo>
                      <a:pt x="737" y="1142"/>
                    </a:lnTo>
                    <a:lnTo>
                      <a:pt x="742" y="1144"/>
                    </a:lnTo>
                    <a:lnTo>
                      <a:pt x="746" y="1150"/>
                    </a:lnTo>
                    <a:lnTo>
                      <a:pt x="758" y="1157"/>
                    </a:lnTo>
                    <a:lnTo>
                      <a:pt x="766" y="1159"/>
                    </a:lnTo>
                    <a:lnTo>
                      <a:pt x="773" y="1160"/>
                    </a:lnTo>
                    <a:lnTo>
                      <a:pt x="773" y="1160"/>
                    </a:lnTo>
                    <a:lnTo>
                      <a:pt x="773" y="116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6" name="Freeform 40">
                <a:extLst>
                  <a:ext uri="{FF2B5EF4-FFF2-40B4-BE49-F238E27FC236}">
                    <a16:creationId xmlns:a16="http://schemas.microsoft.com/office/drawing/2014/main" id="{91CF3EC3-85D4-F644-A18D-04EB89027DD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35809" y="1112309"/>
                <a:ext cx="15875" cy="57150"/>
              </a:xfrm>
              <a:custGeom>
                <a:avLst/>
                <a:gdLst>
                  <a:gd name="T0" fmla="*/ 0 w 10"/>
                  <a:gd name="T1" fmla="*/ 36 h 36"/>
                  <a:gd name="T2" fmla="*/ 5 w 10"/>
                  <a:gd name="T3" fmla="*/ 29 h 36"/>
                  <a:gd name="T4" fmla="*/ 10 w 10"/>
                  <a:gd name="T5" fmla="*/ 21 h 36"/>
                  <a:gd name="T6" fmla="*/ 2 w 10"/>
                  <a:gd name="T7" fmla="*/ 0 h 36"/>
                  <a:gd name="T8" fmla="*/ 0 w 10"/>
                  <a:gd name="T9" fmla="*/ 20 h 36"/>
                  <a:gd name="T10" fmla="*/ 0 w 10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6">
                    <a:moveTo>
                      <a:pt x="0" y="36"/>
                    </a:moveTo>
                    <a:lnTo>
                      <a:pt x="5" y="29"/>
                    </a:lnTo>
                    <a:lnTo>
                      <a:pt x="10" y="21"/>
                    </a:lnTo>
                    <a:lnTo>
                      <a:pt x="2" y="0"/>
                    </a:lnTo>
                    <a:lnTo>
                      <a:pt x="0" y="20"/>
                    </a:lnTo>
                    <a:lnTo>
                      <a:pt x="0" y="3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8" name="Freeform 42">
                <a:extLst>
                  <a:ext uri="{FF2B5EF4-FFF2-40B4-BE49-F238E27FC236}">
                    <a16:creationId xmlns:a16="http://schemas.microsoft.com/office/drawing/2014/main" id="{4B7823C7-7ABB-4D07-43AC-AA50B9434B2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32634" y="1094847"/>
                <a:ext cx="47625" cy="109538"/>
              </a:xfrm>
              <a:custGeom>
                <a:avLst/>
                <a:gdLst>
                  <a:gd name="T0" fmla="*/ 0 w 30"/>
                  <a:gd name="T1" fmla="*/ 69 h 69"/>
                  <a:gd name="T2" fmla="*/ 8 w 30"/>
                  <a:gd name="T3" fmla="*/ 62 h 69"/>
                  <a:gd name="T4" fmla="*/ 28 w 30"/>
                  <a:gd name="T5" fmla="*/ 33 h 69"/>
                  <a:gd name="T6" fmla="*/ 30 w 30"/>
                  <a:gd name="T7" fmla="*/ 26 h 69"/>
                  <a:gd name="T8" fmla="*/ 29 w 30"/>
                  <a:gd name="T9" fmla="*/ 0 h 69"/>
                  <a:gd name="T10" fmla="*/ 26 w 30"/>
                  <a:gd name="T11" fmla="*/ 11 h 69"/>
                  <a:gd name="T12" fmla="*/ 28 w 30"/>
                  <a:gd name="T13" fmla="*/ 21 h 69"/>
                  <a:gd name="T14" fmla="*/ 23 w 30"/>
                  <a:gd name="T15" fmla="*/ 31 h 69"/>
                  <a:gd name="T16" fmla="*/ 20 w 30"/>
                  <a:gd name="T17" fmla="*/ 41 h 69"/>
                  <a:gd name="T18" fmla="*/ 1 w 30"/>
                  <a:gd name="T19" fmla="*/ 60 h 69"/>
                  <a:gd name="T20" fmla="*/ 0 w 30"/>
                  <a:gd name="T2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69">
                    <a:moveTo>
                      <a:pt x="0" y="69"/>
                    </a:moveTo>
                    <a:lnTo>
                      <a:pt x="8" y="62"/>
                    </a:lnTo>
                    <a:lnTo>
                      <a:pt x="28" y="33"/>
                    </a:lnTo>
                    <a:lnTo>
                      <a:pt x="30" y="26"/>
                    </a:lnTo>
                    <a:lnTo>
                      <a:pt x="29" y="0"/>
                    </a:lnTo>
                    <a:lnTo>
                      <a:pt x="26" y="11"/>
                    </a:lnTo>
                    <a:lnTo>
                      <a:pt x="28" y="21"/>
                    </a:lnTo>
                    <a:lnTo>
                      <a:pt x="23" y="31"/>
                    </a:lnTo>
                    <a:lnTo>
                      <a:pt x="20" y="41"/>
                    </a:lnTo>
                    <a:lnTo>
                      <a:pt x="1" y="60"/>
                    </a:lnTo>
                    <a:lnTo>
                      <a:pt x="0" y="69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313" name="Group 1312">
              <a:extLst>
                <a:ext uri="{FF2B5EF4-FFF2-40B4-BE49-F238E27FC236}">
                  <a16:creationId xmlns:a16="http://schemas.microsoft.com/office/drawing/2014/main" id="{E32E6551-9A14-37E9-4DF8-D2FEB147701B}"/>
                </a:ext>
              </a:extLst>
            </p:cNvPr>
            <p:cNvGrpSpPr/>
            <p:nvPr userDrawn="1"/>
          </p:nvGrpSpPr>
          <p:grpSpPr>
            <a:xfrm>
              <a:off x="4241539" y="1751186"/>
              <a:ext cx="3965384" cy="3831706"/>
              <a:chOff x="4241539" y="1751186"/>
              <a:chExt cx="3965384" cy="3831706"/>
            </a:xfrm>
          </p:grpSpPr>
          <p:sp>
            <p:nvSpPr>
              <p:cNvPr id="1022" name="Freeform 50">
                <a:extLst>
                  <a:ext uri="{FF2B5EF4-FFF2-40B4-BE49-F238E27FC236}">
                    <a16:creationId xmlns:a16="http://schemas.microsoft.com/office/drawing/2014/main" id="{B3E9E7C3-8A80-3B01-221C-3A7BA3D46C4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41539" y="4325904"/>
                <a:ext cx="1223647" cy="1250319"/>
              </a:xfrm>
              <a:custGeom>
                <a:avLst/>
                <a:gdLst>
                  <a:gd name="T0" fmla="*/ 132 w 367"/>
                  <a:gd name="T1" fmla="*/ 375 h 375"/>
                  <a:gd name="T2" fmla="*/ 346 w 367"/>
                  <a:gd name="T3" fmla="*/ 372 h 375"/>
                  <a:gd name="T4" fmla="*/ 358 w 367"/>
                  <a:gd name="T5" fmla="*/ 374 h 375"/>
                  <a:gd name="T6" fmla="*/ 360 w 367"/>
                  <a:gd name="T7" fmla="*/ 338 h 375"/>
                  <a:gd name="T8" fmla="*/ 367 w 367"/>
                  <a:gd name="T9" fmla="*/ 249 h 375"/>
                  <a:gd name="T10" fmla="*/ 344 w 367"/>
                  <a:gd name="T11" fmla="*/ 249 h 375"/>
                  <a:gd name="T12" fmla="*/ 276 w 367"/>
                  <a:gd name="T13" fmla="*/ 247 h 375"/>
                  <a:gd name="T14" fmla="*/ 298 w 367"/>
                  <a:gd name="T15" fmla="*/ 205 h 375"/>
                  <a:gd name="T16" fmla="*/ 287 w 367"/>
                  <a:gd name="T17" fmla="*/ 197 h 375"/>
                  <a:gd name="T18" fmla="*/ 255 w 367"/>
                  <a:gd name="T19" fmla="*/ 197 h 375"/>
                  <a:gd name="T20" fmla="*/ 255 w 367"/>
                  <a:gd name="T21" fmla="*/ 167 h 375"/>
                  <a:gd name="T22" fmla="*/ 253 w 367"/>
                  <a:gd name="T23" fmla="*/ 123 h 375"/>
                  <a:gd name="T24" fmla="*/ 209 w 367"/>
                  <a:gd name="T25" fmla="*/ 123 h 375"/>
                  <a:gd name="T26" fmla="*/ 207 w 367"/>
                  <a:gd name="T27" fmla="*/ 0 h 375"/>
                  <a:gd name="T28" fmla="*/ 132 w 367"/>
                  <a:gd name="T29" fmla="*/ 2 h 375"/>
                  <a:gd name="T30" fmla="*/ 123 w 367"/>
                  <a:gd name="T31" fmla="*/ 23 h 375"/>
                  <a:gd name="T32" fmla="*/ 82 w 367"/>
                  <a:gd name="T33" fmla="*/ 94 h 375"/>
                  <a:gd name="T34" fmla="*/ 66 w 367"/>
                  <a:gd name="T35" fmla="*/ 140 h 375"/>
                  <a:gd name="T36" fmla="*/ 66 w 367"/>
                  <a:gd name="T37" fmla="*/ 167 h 375"/>
                  <a:gd name="T38" fmla="*/ 65 w 367"/>
                  <a:gd name="T39" fmla="*/ 208 h 375"/>
                  <a:gd name="T40" fmla="*/ 59 w 367"/>
                  <a:gd name="T41" fmla="*/ 228 h 375"/>
                  <a:gd name="T42" fmla="*/ 36 w 367"/>
                  <a:gd name="T43" fmla="*/ 267 h 375"/>
                  <a:gd name="T44" fmla="*/ 36 w 367"/>
                  <a:gd name="T45" fmla="*/ 292 h 375"/>
                  <a:gd name="T46" fmla="*/ 0 w 367"/>
                  <a:gd name="T47" fmla="*/ 336 h 375"/>
                  <a:gd name="T48" fmla="*/ 2 w 367"/>
                  <a:gd name="T49" fmla="*/ 349 h 375"/>
                  <a:gd name="T50" fmla="*/ 6 w 367"/>
                  <a:gd name="T51" fmla="*/ 370 h 375"/>
                  <a:gd name="T52" fmla="*/ 81 w 367"/>
                  <a:gd name="T53" fmla="*/ 368 h 375"/>
                  <a:gd name="T54" fmla="*/ 123 w 367"/>
                  <a:gd name="T55" fmla="*/ 368 h 375"/>
                  <a:gd name="T56" fmla="*/ 132 w 367"/>
                  <a:gd name="T57" fmla="*/ 375 h 375"/>
                  <a:gd name="T58" fmla="*/ 132 w 367"/>
                  <a:gd name="T59" fmla="*/ 375 h 375"/>
                  <a:gd name="T60" fmla="*/ 132 w 367"/>
                  <a:gd name="T61" fmla="*/ 375 h 375"/>
                  <a:gd name="connsiteX0" fmla="*/ 3597 w 10000"/>
                  <a:gd name="connsiteY0" fmla="*/ 10000 h 10000"/>
                  <a:gd name="connsiteX1" fmla="*/ 9428 w 10000"/>
                  <a:gd name="connsiteY1" fmla="*/ 9920 h 10000"/>
                  <a:gd name="connsiteX2" fmla="*/ 9755 w 10000"/>
                  <a:gd name="connsiteY2" fmla="*/ 9973 h 10000"/>
                  <a:gd name="connsiteX3" fmla="*/ 9809 w 10000"/>
                  <a:gd name="connsiteY3" fmla="*/ 9013 h 10000"/>
                  <a:gd name="connsiteX4" fmla="*/ 10000 w 10000"/>
                  <a:gd name="connsiteY4" fmla="*/ 6640 h 10000"/>
                  <a:gd name="connsiteX5" fmla="*/ 9373 w 10000"/>
                  <a:gd name="connsiteY5" fmla="*/ 6640 h 10000"/>
                  <a:gd name="connsiteX6" fmla="*/ 7537 w 10000"/>
                  <a:gd name="connsiteY6" fmla="*/ 6418 h 10000"/>
                  <a:gd name="connsiteX7" fmla="*/ 8120 w 10000"/>
                  <a:gd name="connsiteY7" fmla="*/ 5467 h 10000"/>
                  <a:gd name="connsiteX8" fmla="*/ 7820 w 10000"/>
                  <a:gd name="connsiteY8" fmla="*/ 5253 h 10000"/>
                  <a:gd name="connsiteX9" fmla="*/ 6948 w 10000"/>
                  <a:gd name="connsiteY9" fmla="*/ 5253 h 10000"/>
                  <a:gd name="connsiteX10" fmla="*/ 6948 w 10000"/>
                  <a:gd name="connsiteY10" fmla="*/ 4453 h 10000"/>
                  <a:gd name="connsiteX11" fmla="*/ 6894 w 10000"/>
                  <a:gd name="connsiteY11" fmla="*/ 3280 h 10000"/>
                  <a:gd name="connsiteX12" fmla="*/ 5695 w 10000"/>
                  <a:gd name="connsiteY12" fmla="*/ 3280 h 10000"/>
                  <a:gd name="connsiteX13" fmla="*/ 5640 w 10000"/>
                  <a:gd name="connsiteY13" fmla="*/ 0 h 10000"/>
                  <a:gd name="connsiteX14" fmla="*/ 3597 w 10000"/>
                  <a:gd name="connsiteY14" fmla="*/ 53 h 10000"/>
                  <a:gd name="connsiteX15" fmla="*/ 3351 w 10000"/>
                  <a:gd name="connsiteY15" fmla="*/ 613 h 10000"/>
                  <a:gd name="connsiteX16" fmla="*/ 2234 w 10000"/>
                  <a:gd name="connsiteY16" fmla="*/ 2507 h 10000"/>
                  <a:gd name="connsiteX17" fmla="*/ 1798 w 10000"/>
                  <a:gd name="connsiteY17" fmla="*/ 3733 h 10000"/>
                  <a:gd name="connsiteX18" fmla="*/ 1798 w 10000"/>
                  <a:gd name="connsiteY18" fmla="*/ 4453 h 10000"/>
                  <a:gd name="connsiteX19" fmla="*/ 1771 w 10000"/>
                  <a:gd name="connsiteY19" fmla="*/ 5547 h 10000"/>
                  <a:gd name="connsiteX20" fmla="*/ 1608 w 10000"/>
                  <a:gd name="connsiteY20" fmla="*/ 6080 h 10000"/>
                  <a:gd name="connsiteX21" fmla="*/ 981 w 10000"/>
                  <a:gd name="connsiteY21" fmla="*/ 7120 h 10000"/>
                  <a:gd name="connsiteX22" fmla="*/ 981 w 10000"/>
                  <a:gd name="connsiteY22" fmla="*/ 7787 h 10000"/>
                  <a:gd name="connsiteX23" fmla="*/ 0 w 10000"/>
                  <a:gd name="connsiteY23" fmla="*/ 8960 h 10000"/>
                  <a:gd name="connsiteX24" fmla="*/ 54 w 10000"/>
                  <a:gd name="connsiteY24" fmla="*/ 9307 h 10000"/>
                  <a:gd name="connsiteX25" fmla="*/ 163 w 10000"/>
                  <a:gd name="connsiteY25" fmla="*/ 9867 h 10000"/>
                  <a:gd name="connsiteX26" fmla="*/ 2207 w 10000"/>
                  <a:gd name="connsiteY26" fmla="*/ 9813 h 10000"/>
                  <a:gd name="connsiteX27" fmla="*/ 3351 w 10000"/>
                  <a:gd name="connsiteY27" fmla="*/ 9813 h 10000"/>
                  <a:gd name="connsiteX28" fmla="*/ 3597 w 10000"/>
                  <a:gd name="connsiteY28" fmla="*/ 10000 h 10000"/>
                  <a:gd name="connsiteX29" fmla="*/ 3597 w 10000"/>
                  <a:gd name="connsiteY29" fmla="*/ 10000 h 10000"/>
                  <a:gd name="connsiteX30" fmla="*/ 3597 w 10000"/>
                  <a:gd name="connsiteY30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3597" y="10000"/>
                    </a:moveTo>
                    <a:lnTo>
                      <a:pt x="9428" y="9920"/>
                    </a:lnTo>
                    <a:lnTo>
                      <a:pt x="9755" y="9973"/>
                    </a:lnTo>
                    <a:lnTo>
                      <a:pt x="9809" y="9013"/>
                    </a:lnTo>
                    <a:cubicBezTo>
                      <a:pt x="9873" y="8222"/>
                      <a:pt x="9936" y="7431"/>
                      <a:pt x="10000" y="6640"/>
                    </a:cubicBezTo>
                    <a:lnTo>
                      <a:pt x="9373" y="6640"/>
                    </a:lnTo>
                    <a:lnTo>
                      <a:pt x="7537" y="6418"/>
                    </a:lnTo>
                    <a:lnTo>
                      <a:pt x="8120" y="5467"/>
                    </a:lnTo>
                    <a:lnTo>
                      <a:pt x="7820" y="5253"/>
                    </a:lnTo>
                    <a:lnTo>
                      <a:pt x="6948" y="5253"/>
                    </a:lnTo>
                    <a:lnTo>
                      <a:pt x="6948" y="4453"/>
                    </a:lnTo>
                    <a:lnTo>
                      <a:pt x="6894" y="3280"/>
                    </a:lnTo>
                    <a:lnTo>
                      <a:pt x="5695" y="3280"/>
                    </a:lnTo>
                    <a:cubicBezTo>
                      <a:pt x="5677" y="2187"/>
                      <a:pt x="5658" y="1093"/>
                      <a:pt x="5640" y="0"/>
                    </a:cubicBezTo>
                    <a:lnTo>
                      <a:pt x="3597" y="53"/>
                    </a:lnTo>
                    <a:lnTo>
                      <a:pt x="3351" y="613"/>
                    </a:lnTo>
                    <a:lnTo>
                      <a:pt x="2234" y="2507"/>
                    </a:lnTo>
                    <a:lnTo>
                      <a:pt x="1798" y="3733"/>
                    </a:lnTo>
                    <a:lnTo>
                      <a:pt x="1798" y="4453"/>
                    </a:lnTo>
                    <a:cubicBezTo>
                      <a:pt x="1789" y="4818"/>
                      <a:pt x="1780" y="5182"/>
                      <a:pt x="1771" y="5547"/>
                    </a:cubicBezTo>
                    <a:cubicBezTo>
                      <a:pt x="1717" y="5725"/>
                      <a:pt x="1662" y="5902"/>
                      <a:pt x="1608" y="6080"/>
                    </a:cubicBezTo>
                    <a:lnTo>
                      <a:pt x="981" y="7120"/>
                    </a:lnTo>
                    <a:lnTo>
                      <a:pt x="981" y="7787"/>
                    </a:lnTo>
                    <a:lnTo>
                      <a:pt x="0" y="8960"/>
                    </a:lnTo>
                    <a:cubicBezTo>
                      <a:pt x="18" y="9076"/>
                      <a:pt x="36" y="9191"/>
                      <a:pt x="54" y="9307"/>
                    </a:cubicBezTo>
                    <a:cubicBezTo>
                      <a:pt x="90" y="9494"/>
                      <a:pt x="127" y="9680"/>
                      <a:pt x="163" y="9867"/>
                    </a:cubicBezTo>
                    <a:lnTo>
                      <a:pt x="2207" y="9813"/>
                    </a:lnTo>
                    <a:lnTo>
                      <a:pt x="3351" y="9813"/>
                    </a:lnTo>
                    <a:lnTo>
                      <a:pt x="3597" y="10000"/>
                    </a:lnTo>
                    <a:lnTo>
                      <a:pt x="3597" y="10000"/>
                    </a:lnTo>
                    <a:lnTo>
                      <a:pt x="3597" y="10000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3" name="Freeform 51">
                <a:extLst>
                  <a:ext uri="{FF2B5EF4-FFF2-40B4-BE49-F238E27FC236}">
                    <a16:creationId xmlns:a16="http://schemas.microsoft.com/office/drawing/2014/main" id="{0A731E6A-AF5D-A180-42F4-4EF1893E42B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931715" y="4325904"/>
                <a:ext cx="716851" cy="683509"/>
              </a:xfrm>
              <a:custGeom>
                <a:avLst/>
                <a:gdLst>
                  <a:gd name="T0" fmla="*/ 91 w 215"/>
                  <a:gd name="T1" fmla="*/ 205 h 205"/>
                  <a:gd name="T2" fmla="*/ 94 w 215"/>
                  <a:gd name="T3" fmla="*/ 189 h 205"/>
                  <a:gd name="T4" fmla="*/ 96 w 215"/>
                  <a:gd name="T5" fmla="*/ 173 h 205"/>
                  <a:gd name="T6" fmla="*/ 100 w 215"/>
                  <a:gd name="T7" fmla="*/ 160 h 205"/>
                  <a:gd name="T8" fmla="*/ 119 w 215"/>
                  <a:gd name="T9" fmla="*/ 164 h 205"/>
                  <a:gd name="T10" fmla="*/ 141 w 215"/>
                  <a:gd name="T11" fmla="*/ 156 h 205"/>
                  <a:gd name="T12" fmla="*/ 153 w 215"/>
                  <a:gd name="T13" fmla="*/ 132 h 205"/>
                  <a:gd name="T14" fmla="*/ 151 w 215"/>
                  <a:gd name="T15" fmla="*/ 116 h 205"/>
                  <a:gd name="T16" fmla="*/ 174 w 215"/>
                  <a:gd name="T17" fmla="*/ 116 h 205"/>
                  <a:gd name="T18" fmla="*/ 183 w 215"/>
                  <a:gd name="T19" fmla="*/ 87 h 205"/>
                  <a:gd name="T20" fmla="*/ 189 w 215"/>
                  <a:gd name="T21" fmla="*/ 71 h 205"/>
                  <a:gd name="T22" fmla="*/ 198 w 215"/>
                  <a:gd name="T23" fmla="*/ 57 h 205"/>
                  <a:gd name="T24" fmla="*/ 203 w 215"/>
                  <a:gd name="T25" fmla="*/ 44 h 205"/>
                  <a:gd name="T26" fmla="*/ 203 w 215"/>
                  <a:gd name="T27" fmla="*/ 16 h 205"/>
                  <a:gd name="T28" fmla="*/ 215 w 215"/>
                  <a:gd name="T29" fmla="*/ 14 h 205"/>
                  <a:gd name="T30" fmla="*/ 214 w 215"/>
                  <a:gd name="T31" fmla="*/ 0 h 205"/>
                  <a:gd name="T32" fmla="*/ 153 w 215"/>
                  <a:gd name="T33" fmla="*/ 0 h 205"/>
                  <a:gd name="T34" fmla="*/ 82 w 215"/>
                  <a:gd name="T35" fmla="*/ 0 h 205"/>
                  <a:gd name="T36" fmla="*/ 27 w 215"/>
                  <a:gd name="T37" fmla="*/ 0 h 205"/>
                  <a:gd name="T38" fmla="*/ 9 w 215"/>
                  <a:gd name="T39" fmla="*/ 2 h 205"/>
                  <a:gd name="T40" fmla="*/ 0 w 215"/>
                  <a:gd name="T41" fmla="*/ 59 h 205"/>
                  <a:gd name="T42" fmla="*/ 0 w 215"/>
                  <a:gd name="T43" fmla="*/ 76 h 205"/>
                  <a:gd name="T44" fmla="*/ 0 w 215"/>
                  <a:gd name="T45" fmla="*/ 103 h 205"/>
                  <a:gd name="T46" fmla="*/ 2 w 215"/>
                  <a:gd name="T47" fmla="*/ 123 h 205"/>
                  <a:gd name="T48" fmla="*/ 46 w 215"/>
                  <a:gd name="T49" fmla="*/ 121 h 205"/>
                  <a:gd name="T50" fmla="*/ 48 w 215"/>
                  <a:gd name="T51" fmla="*/ 167 h 205"/>
                  <a:gd name="T52" fmla="*/ 48 w 215"/>
                  <a:gd name="T53" fmla="*/ 196 h 205"/>
                  <a:gd name="T54" fmla="*/ 73 w 215"/>
                  <a:gd name="T55" fmla="*/ 196 h 205"/>
                  <a:gd name="T56" fmla="*/ 91 w 215"/>
                  <a:gd name="T57" fmla="*/ 205 h 205"/>
                  <a:gd name="T58" fmla="*/ 91 w 215"/>
                  <a:gd name="T59" fmla="*/ 205 h 205"/>
                  <a:gd name="T60" fmla="*/ 91 w 215"/>
                  <a:gd name="T61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5" h="205">
                    <a:moveTo>
                      <a:pt x="91" y="205"/>
                    </a:moveTo>
                    <a:lnTo>
                      <a:pt x="94" y="189"/>
                    </a:lnTo>
                    <a:lnTo>
                      <a:pt x="96" y="173"/>
                    </a:lnTo>
                    <a:lnTo>
                      <a:pt x="100" y="160"/>
                    </a:lnTo>
                    <a:lnTo>
                      <a:pt x="119" y="164"/>
                    </a:lnTo>
                    <a:lnTo>
                      <a:pt x="141" y="156"/>
                    </a:lnTo>
                    <a:lnTo>
                      <a:pt x="153" y="132"/>
                    </a:lnTo>
                    <a:lnTo>
                      <a:pt x="151" y="116"/>
                    </a:lnTo>
                    <a:lnTo>
                      <a:pt x="174" y="116"/>
                    </a:lnTo>
                    <a:lnTo>
                      <a:pt x="183" y="87"/>
                    </a:lnTo>
                    <a:lnTo>
                      <a:pt x="189" y="71"/>
                    </a:lnTo>
                    <a:lnTo>
                      <a:pt x="198" y="57"/>
                    </a:lnTo>
                    <a:lnTo>
                      <a:pt x="203" y="44"/>
                    </a:lnTo>
                    <a:lnTo>
                      <a:pt x="203" y="16"/>
                    </a:lnTo>
                    <a:lnTo>
                      <a:pt x="215" y="14"/>
                    </a:lnTo>
                    <a:lnTo>
                      <a:pt x="214" y="0"/>
                    </a:lnTo>
                    <a:lnTo>
                      <a:pt x="153" y="0"/>
                    </a:lnTo>
                    <a:lnTo>
                      <a:pt x="82" y="0"/>
                    </a:lnTo>
                    <a:lnTo>
                      <a:pt x="27" y="0"/>
                    </a:lnTo>
                    <a:lnTo>
                      <a:pt x="9" y="2"/>
                    </a:lnTo>
                    <a:lnTo>
                      <a:pt x="0" y="59"/>
                    </a:lnTo>
                    <a:lnTo>
                      <a:pt x="0" y="76"/>
                    </a:lnTo>
                    <a:lnTo>
                      <a:pt x="0" y="103"/>
                    </a:lnTo>
                    <a:lnTo>
                      <a:pt x="2" y="123"/>
                    </a:lnTo>
                    <a:lnTo>
                      <a:pt x="46" y="121"/>
                    </a:lnTo>
                    <a:lnTo>
                      <a:pt x="48" y="167"/>
                    </a:lnTo>
                    <a:lnTo>
                      <a:pt x="48" y="196"/>
                    </a:lnTo>
                    <a:lnTo>
                      <a:pt x="73" y="196"/>
                    </a:lnTo>
                    <a:lnTo>
                      <a:pt x="91" y="205"/>
                    </a:lnTo>
                    <a:lnTo>
                      <a:pt x="91" y="205"/>
                    </a:lnTo>
                    <a:lnTo>
                      <a:pt x="91" y="205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4" name="Freeform 52">
                <a:extLst>
                  <a:ext uri="{FF2B5EF4-FFF2-40B4-BE49-F238E27FC236}">
                    <a16:creationId xmlns:a16="http://schemas.microsoft.com/office/drawing/2014/main" id="{A8948807-F200-1CEA-7F34-9D64C414EEC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181779" y="4325904"/>
                <a:ext cx="883560" cy="1156963"/>
              </a:xfrm>
              <a:custGeom>
                <a:avLst/>
                <a:gdLst>
                  <a:gd name="T0" fmla="*/ 176 w 265"/>
                  <a:gd name="T1" fmla="*/ 347 h 347"/>
                  <a:gd name="T2" fmla="*/ 181 w 265"/>
                  <a:gd name="T3" fmla="*/ 334 h 347"/>
                  <a:gd name="T4" fmla="*/ 183 w 265"/>
                  <a:gd name="T5" fmla="*/ 320 h 347"/>
                  <a:gd name="T6" fmla="*/ 178 w 265"/>
                  <a:gd name="T7" fmla="*/ 306 h 347"/>
                  <a:gd name="T8" fmla="*/ 167 w 265"/>
                  <a:gd name="T9" fmla="*/ 292 h 347"/>
                  <a:gd name="T10" fmla="*/ 181 w 265"/>
                  <a:gd name="T11" fmla="*/ 286 h 347"/>
                  <a:gd name="T12" fmla="*/ 196 w 265"/>
                  <a:gd name="T13" fmla="*/ 301 h 347"/>
                  <a:gd name="T14" fmla="*/ 210 w 265"/>
                  <a:gd name="T15" fmla="*/ 290 h 347"/>
                  <a:gd name="T16" fmla="*/ 194 w 265"/>
                  <a:gd name="T17" fmla="*/ 281 h 347"/>
                  <a:gd name="T18" fmla="*/ 187 w 265"/>
                  <a:gd name="T19" fmla="*/ 270 h 347"/>
                  <a:gd name="T20" fmla="*/ 174 w 265"/>
                  <a:gd name="T21" fmla="*/ 263 h 347"/>
                  <a:gd name="T22" fmla="*/ 197 w 265"/>
                  <a:gd name="T23" fmla="*/ 260 h 347"/>
                  <a:gd name="T24" fmla="*/ 210 w 265"/>
                  <a:gd name="T25" fmla="*/ 254 h 347"/>
                  <a:gd name="T26" fmla="*/ 226 w 265"/>
                  <a:gd name="T27" fmla="*/ 263 h 347"/>
                  <a:gd name="T28" fmla="*/ 229 w 265"/>
                  <a:gd name="T29" fmla="*/ 251 h 347"/>
                  <a:gd name="T30" fmla="*/ 222 w 265"/>
                  <a:gd name="T31" fmla="*/ 240 h 347"/>
                  <a:gd name="T32" fmla="*/ 233 w 265"/>
                  <a:gd name="T33" fmla="*/ 231 h 347"/>
                  <a:gd name="T34" fmla="*/ 231 w 265"/>
                  <a:gd name="T35" fmla="*/ 215 h 347"/>
                  <a:gd name="T36" fmla="*/ 220 w 265"/>
                  <a:gd name="T37" fmla="*/ 205 h 347"/>
                  <a:gd name="T38" fmla="*/ 219 w 265"/>
                  <a:gd name="T39" fmla="*/ 189 h 347"/>
                  <a:gd name="T40" fmla="*/ 233 w 265"/>
                  <a:gd name="T41" fmla="*/ 183 h 347"/>
                  <a:gd name="T42" fmla="*/ 245 w 265"/>
                  <a:gd name="T43" fmla="*/ 178 h 347"/>
                  <a:gd name="T44" fmla="*/ 233 w 265"/>
                  <a:gd name="T45" fmla="*/ 171 h 347"/>
                  <a:gd name="T46" fmla="*/ 233 w 265"/>
                  <a:gd name="T47" fmla="*/ 156 h 347"/>
                  <a:gd name="T48" fmla="*/ 236 w 265"/>
                  <a:gd name="T49" fmla="*/ 146 h 347"/>
                  <a:gd name="T50" fmla="*/ 238 w 265"/>
                  <a:gd name="T51" fmla="*/ 130 h 347"/>
                  <a:gd name="T52" fmla="*/ 244 w 265"/>
                  <a:gd name="T53" fmla="*/ 117 h 347"/>
                  <a:gd name="T54" fmla="*/ 260 w 265"/>
                  <a:gd name="T55" fmla="*/ 116 h 347"/>
                  <a:gd name="T56" fmla="*/ 258 w 265"/>
                  <a:gd name="T57" fmla="*/ 103 h 347"/>
                  <a:gd name="T58" fmla="*/ 251 w 265"/>
                  <a:gd name="T59" fmla="*/ 89 h 347"/>
                  <a:gd name="T60" fmla="*/ 252 w 265"/>
                  <a:gd name="T61" fmla="*/ 76 h 347"/>
                  <a:gd name="T62" fmla="*/ 244 w 265"/>
                  <a:gd name="T63" fmla="*/ 66 h 347"/>
                  <a:gd name="T64" fmla="*/ 245 w 265"/>
                  <a:gd name="T65" fmla="*/ 51 h 347"/>
                  <a:gd name="T66" fmla="*/ 251 w 265"/>
                  <a:gd name="T67" fmla="*/ 39 h 347"/>
                  <a:gd name="T68" fmla="*/ 258 w 265"/>
                  <a:gd name="T69" fmla="*/ 28 h 347"/>
                  <a:gd name="T70" fmla="*/ 263 w 265"/>
                  <a:gd name="T71" fmla="*/ 16 h 347"/>
                  <a:gd name="T72" fmla="*/ 265 w 265"/>
                  <a:gd name="T73" fmla="*/ 0 h 347"/>
                  <a:gd name="T74" fmla="*/ 199 w 265"/>
                  <a:gd name="T75" fmla="*/ 2 h 347"/>
                  <a:gd name="T76" fmla="*/ 139 w 265"/>
                  <a:gd name="T77" fmla="*/ 0 h 347"/>
                  <a:gd name="T78" fmla="*/ 140 w 265"/>
                  <a:gd name="T79" fmla="*/ 14 h 347"/>
                  <a:gd name="T80" fmla="*/ 126 w 265"/>
                  <a:gd name="T81" fmla="*/ 14 h 347"/>
                  <a:gd name="T82" fmla="*/ 126 w 265"/>
                  <a:gd name="T83" fmla="*/ 44 h 347"/>
                  <a:gd name="T84" fmla="*/ 123 w 265"/>
                  <a:gd name="T85" fmla="*/ 57 h 347"/>
                  <a:gd name="T86" fmla="*/ 117 w 265"/>
                  <a:gd name="T87" fmla="*/ 71 h 347"/>
                  <a:gd name="T88" fmla="*/ 107 w 265"/>
                  <a:gd name="T89" fmla="*/ 80 h 347"/>
                  <a:gd name="T90" fmla="*/ 107 w 265"/>
                  <a:gd name="T91" fmla="*/ 110 h 347"/>
                  <a:gd name="T92" fmla="*/ 76 w 265"/>
                  <a:gd name="T93" fmla="*/ 116 h 347"/>
                  <a:gd name="T94" fmla="*/ 78 w 265"/>
                  <a:gd name="T95" fmla="*/ 128 h 347"/>
                  <a:gd name="T96" fmla="*/ 76 w 265"/>
                  <a:gd name="T97" fmla="*/ 158 h 347"/>
                  <a:gd name="T98" fmla="*/ 44 w 265"/>
                  <a:gd name="T99" fmla="*/ 156 h 347"/>
                  <a:gd name="T100" fmla="*/ 32 w 265"/>
                  <a:gd name="T101" fmla="*/ 162 h 347"/>
                  <a:gd name="T102" fmla="*/ 21 w 265"/>
                  <a:gd name="T103" fmla="*/ 173 h 347"/>
                  <a:gd name="T104" fmla="*/ 18 w 265"/>
                  <a:gd name="T105" fmla="*/ 189 h 347"/>
                  <a:gd name="T106" fmla="*/ 16 w 265"/>
                  <a:gd name="T107" fmla="*/ 205 h 347"/>
                  <a:gd name="T108" fmla="*/ 9 w 265"/>
                  <a:gd name="T109" fmla="*/ 221 h 347"/>
                  <a:gd name="T110" fmla="*/ 0 w 265"/>
                  <a:gd name="T111" fmla="*/ 238 h 347"/>
                  <a:gd name="T112" fmla="*/ 57 w 265"/>
                  <a:gd name="T113" fmla="*/ 249 h 347"/>
                  <a:gd name="T114" fmla="*/ 85 w 265"/>
                  <a:gd name="T115" fmla="*/ 249 h 347"/>
                  <a:gd name="T116" fmla="*/ 85 w 265"/>
                  <a:gd name="T117" fmla="*/ 333 h 347"/>
                  <a:gd name="T118" fmla="*/ 124 w 265"/>
                  <a:gd name="T119" fmla="*/ 345 h 347"/>
                  <a:gd name="T120" fmla="*/ 176 w 265"/>
                  <a:gd name="T121" fmla="*/ 347 h 347"/>
                  <a:gd name="T122" fmla="*/ 176 w 265"/>
                  <a:gd name="T123" fmla="*/ 347 h 347"/>
                  <a:gd name="T124" fmla="*/ 176 w 265"/>
                  <a:gd name="T125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5" h="347">
                    <a:moveTo>
                      <a:pt x="176" y="347"/>
                    </a:moveTo>
                    <a:lnTo>
                      <a:pt x="181" y="334"/>
                    </a:lnTo>
                    <a:lnTo>
                      <a:pt x="183" y="320"/>
                    </a:lnTo>
                    <a:lnTo>
                      <a:pt x="178" y="306"/>
                    </a:lnTo>
                    <a:lnTo>
                      <a:pt x="167" y="292"/>
                    </a:lnTo>
                    <a:lnTo>
                      <a:pt x="181" y="286"/>
                    </a:lnTo>
                    <a:lnTo>
                      <a:pt x="196" y="301"/>
                    </a:lnTo>
                    <a:lnTo>
                      <a:pt x="210" y="290"/>
                    </a:lnTo>
                    <a:lnTo>
                      <a:pt x="194" y="281"/>
                    </a:lnTo>
                    <a:lnTo>
                      <a:pt x="187" y="270"/>
                    </a:lnTo>
                    <a:lnTo>
                      <a:pt x="174" y="263"/>
                    </a:lnTo>
                    <a:lnTo>
                      <a:pt x="197" y="260"/>
                    </a:lnTo>
                    <a:lnTo>
                      <a:pt x="210" y="254"/>
                    </a:lnTo>
                    <a:lnTo>
                      <a:pt x="226" y="263"/>
                    </a:lnTo>
                    <a:lnTo>
                      <a:pt x="229" y="251"/>
                    </a:lnTo>
                    <a:lnTo>
                      <a:pt x="222" y="240"/>
                    </a:lnTo>
                    <a:lnTo>
                      <a:pt x="233" y="231"/>
                    </a:lnTo>
                    <a:lnTo>
                      <a:pt x="231" y="215"/>
                    </a:lnTo>
                    <a:lnTo>
                      <a:pt x="220" y="205"/>
                    </a:lnTo>
                    <a:lnTo>
                      <a:pt x="219" y="189"/>
                    </a:lnTo>
                    <a:lnTo>
                      <a:pt x="233" y="183"/>
                    </a:lnTo>
                    <a:lnTo>
                      <a:pt x="245" y="178"/>
                    </a:lnTo>
                    <a:lnTo>
                      <a:pt x="233" y="171"/>
                    </a:lnTo>
                    <a:lnTo>
                      <a:pt x="233" y="156"/>
                    </a:lnTo>
                    <a:lnTo>
                      <a:pt x="236" y="146"/>
                    </a:lnTo>
                    <a:lnTo>
                      <a:pt x="238" y="130"/>
                    </a:lnTo>
                    <a:lnTo>
                      <a:pt x="244" y="117"/>
                    </a:lnTo>
                    <a:lnTo>
                      <a:pt x="260" y="116"/>
                    </a:lnTo>
                    <a:lnTo>
                      <a:pt x="258" y="103"/>
                    </a:lnTo>
                    <a:lnTo>
                      <a:pt x="251" y="89"/>
                    </a:lnTo>
                    <a:lnTo>
                      <a:pt x="252" y="76"/>
                    </a:lnTo>
                    <a:lnTo>
                      <a:pt x="244" y="66"/>
                    </a:lnTo>
                    <a:lnTo>
                      <a:pt x="245" y="51"/>
                    </a:lnTo>
                    <a:lnTo>
                      <a:pt x="251" y="39"/>
                    </a:lnTo>
                    <a:lnTo>
                      <a:pt x="258" y="28"/>
                    </a:lnTo>
                    <a:lnTo>
                      <a:pt x="263" y="16"/>
                    </a:lnTo>
                    <a:lnTo>
                      <a:pt x="265" y="0"/>
                    </a:lnTo>
                    <a:lnTo>
                      <a:pt x="199" y="2"/>
                    </a:lnTo>
                    <a:lnTo>
                      <a:pt x="139" y="0"/>
                    </a:lnTo>
                    <a:lnTo>
                      <a:pt x="140" y="14"/>
                    </a:lnTo>
                    <a:lnTo>
                      <a:pt x="126" y="14"/>
                    </a:lnTo>
                    <a:lnTo>
                      <a:pt x="126" y="44"/>
                    </a:lnTo>
                    <a:lnTo>
                      <a:pt x="123" y="57"/>
                    </a:lnTo>
                    <a:lnTo>
                      <a:pt x="117" y="71"/>
                    </a:lnTo>
                    <a:lnTo>
                      <a:pt x="107" y="80"/>
                    </a:lnTo>
                    <a:lnTo>
                      <a:pt x="107" y="110"/>
                    </a:lnTo>
                    <a:lnTo>
                      <a:pt x="76" y="116"/>
                    </a:lnTo>
                    <a:lnTo>
                      <a:pt x="78" y="128"/>
                    </a:lnTo>
                    <a:lnTo>
                      <a:pt x="76" y="158"/>
                    </a:lnTo>
                    <a:lnTo>
                      <a:pt x="44" y="156"/>
                    </a:lnTo>
                    <a:lnTo>
                      <a:pt x="32" y="162"/>
                    </a:lnTo>
                    <a:lnTo>
                      <a:pt x="21" y="173"/>
                    </a:lnTo>
                    <a:lnTo>
                      <a:pt x="18" y="189"/>
                    </a:lnTo>
                    <a:lnTo>
                      <a:pt x="16" y="205"/>
                    </a:lnTo>
                    <a:lnTo>
                      <a:pt x="9" y="221"/>
                    </a:lnTo>
                    <a:lnTo>
                      <a:pt x="0" y="238"/>
                    </a:lnTo>
                    <a:lnTo>
                      <a:pt x="57" y="249"/>
                    </a:lnTo>
                    <a:lnTo>
                      <a:pt x="85" y="249"/>
                    </a:lnTo>
                    <a:lnTo>
                      <a:pt x="85" y="333"/>
                    </a:lnTo>
                    <a:lnTo>
                      <a:pt x="124" y="345"/>
                    </a:lnTo>
                    <a:lnTo>
                      <a:pt x="176" y="347"/>
                    </a:lnTo>
                    <a:lnTo>
                      <a:pt x="176" y="347"/>
                    </a:lnTo>
                    <a:lnTo>
                      <a:pt x="176" y="347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5" name="Freeform 53">
                <a:extLst>
                  <a:ext uri="{FF2B5EF4-FFF2-40B4-BE49-F238E27FC236}">
                    <a16:creationId xmlns:a16="http://schemas.microsoft.com/office/drawing/2014/main" id="{B278D3D0-644A-D8BB-5B1E-ADB0A2B969E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775264" y="4319236"/>
                <a:ext cx="853552" cy="1263656"/>
              </a:xfrm>
              <a:custGeom>
                <a:avLst/>
                <a:gdLst>
                  <a:gd name="T0" fmla="*/ 206 w 256"/>
                  <a:gd name="T1" fmla="*/ 363 h 379"/>
                  <a:gd name="T2" fmla="*/ 204 w 256"/>
                  <a:gd name="T3" fmla="*/ 324 h 379"/>
                  <a:gd name="T4" fmla="*/ 206 w 256"/>
                  <a:gd name="T5" fmla="*/ 242 h 379"/>
                  <a:gd name="T6" fmla="*/ 219 w 256"/>
                  <a:gd name="T7" fmla="*/ 219 h 379"/>
                  <a:gd name="T8" fmla="*/ 228 w 256"/>
                  <a:gd name="T9" fmla="*/ 194 h 379"/>
                  <a:gd name="T10" fmla="*/ 247 w 256"/>
                  <a:gd name="T11" fmla="*/ 173 h 379"/>
                  <a:gd name="T12" fmla="*/ 256 w 256"/>
                  <a:gd name="T13" fmla="*/ 151 h 379"/>
                  <a:gd name="T14" fmla="*/ 236 w 256"/>
                  <a:gd name="T15" fmla="*/ 126 h 379"/>
                  <a:gd name="T16" fmla="*/ 231 w 256"/>
                  <a:gd name="T17" fmla="*/ 32 h 379"/>
                  <a:gd name="T18" fmla="*/ 219 w 256"/>
                  <a:gd name="T19" fmla="*/ 2 h 379"/>
                  <a:gd name="T20" fmla="*/ 146 w 256"/>
                  <a:gd name="T21" fmla="*/ 2 h 379"/>
                  <a:gd name="T22" fmla="*/ 90 w 256"/>
                  <a:gd name="T23" fmla="*/ 2 h 379"/>
                  <a:gd name="T24" fmla="*/ 80 w 256"/>
                  <a:gd name="T25" fmla="*/ 30 h 379"/>
                  <a:gd name="T26" fmla="*/ 67 w 256"/>
                  <a:gd name="T27" fmla="*/ 53 h 379"/>
                  <a:gd name="T28" fmla="*/ 71 w 256"/>
                  <a:gd name="T29" fmla="*/ 77 h 379"/>
                  <a:gd name="T30" fmla="*/ 80 w 256"/>
                  <a:gd name="T31" fmla="*/ 103 h 379"/>
                  <a:gd name="T32" fmla="*/ 66 w 256"/>
                  <a:gd name="T33" fmla="*/ 119 h 379"/>
                  <a:gd name="T34" fmla="*/ 57 w 256"/>
                  <a:gd name="T35" fmla="*/ 142 h 379"/>
                  <a:gd name="T36" fmla="*/ 53 w 256"/>
                  <a:gd name="T37" fmla="*/ 173 h 379"/>
                  <a:gd name="T38" fmla="*/ 58 w 256"/>
                  <a:gd name="T39" fmla="*/ 182 h 379"/>
                  <a:gd name="T40" fmla="*/ 42 w 256"/>
                  <a:gd name="T41" fmla="*/ 207 h 379"/>
                  <a:gd name="T42" fmla="*/ 55 w 256"/>
                  <a:gd name="T43" fmla="*/ 230 h 379"/>
                  <a:gd name="T44" fmla="*/ 53 w 256"/>
                  <a:gd name="T45" fmla="*/ 246 h 379"/>
                  <a:gd name="T46" fmla="*/ 34 w 256"/>
                  <a:gd name="T47" fmla="*/ 256 h 379"/>
                  <a:gd name="T48" fmla="*/ 3 w 256"/>
                  <a:gd name="T49" fmla="*/ 256 h 379"/>
                  <a:gd name="T50" fmla="*/ 10 w 256"/>
                  <a:gd name="T51" fmla="*/ 274 h 379"/>
                  <a:gd name="T52" fmla="*/ 23 w 256"/>
                  <a:gd name="T53" fmla="*/ 304 h 379"/>
                  <a:gd name="T54" fmla="*/ 0 w 256"/>
                  <a:gd name="T55" fmla="*/ 292 h 379"/>
                  <a:gd name="T56" fmla="*/ 1 w 256"/>
                  <a:gd name="T57" fmla="*/ 320 h 379"/>
                  <a:gd name="T58" fmla="*/ 16 w 256"/>
                  <a:gd name="T59" fmla="*/ 349 h 379"/>
                  <a:gd name="T60" fmla="*/ 85 w 256"/>
                  <a:gd name="T61" fmla="*/ 358 h 379"/>
                  <a:gd name="T62" fmla="*/ 121 w 256"/>
                  <a:gd name="T63" fmla="*/ 349 h 379"/>
                  <a:gd name="T64" fmla="*/ 139 w 256"/>
                  <a:gd name="T65" fmla="*/ 342 h 379"/>
                  <a:gd name="T66" fmla="*/ 162 w 256"/>
                  <a:gd name="T67" fmla="*/ 360 h 379"/>
                  <a:gd name="T68" fmla="*/ 149 w 256"/>
                  <a:gd name="T69" fmla="*/ 365 h 379"/>
                  <a:gd name="T70" fmla="*/ 187 w 256"/>
                  <a:gd name="T71" fmla="*/ 376 h 379"/>
                  <a:gd name="T72" fmla="*/ 204 w 256"/>
                  <a:gd name="T73" fmla="*/ 379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379">
                    <a:moveTo>
                      <a:pt x="204" y="379"/>
                    </a:moveTo>
                    <a:lnTo>
                      <a:pt x="206" y="363"/>
                    </a:lnTo>
                    <a:lnTo>
                      <a:pt x="206" y="336"/>
                    </a:lnTo>
                    <a:lnTo>
                      <a:pt x="204" y="324"/>
                    </a:lnTo>
                    <a:lnTo>
                      <a:pt x="204" y="255"/>
                    </a:lnTo>
                    <a:lnTo>
                      <a:pt x="206" y="242"/>
                    </a:lnTo>
                    <a:lnTo>
                      <a:pt x="210" y="230"/>
                    </a:lnTo>
                    <a:lnTo>
                      <a:pt x="219" y="219"/>
                    </a:lnTo>
                    <a:lnTo>
                      <a:pt x="220" y="205"/>
                    </a:lnTo>
                    <a:lnTo>
                      <a:pt x="228" y="194"/>
                    </a:lnTo>
                    <a:lnTo>
                      <a:pt x="238" y="185"/>
                    </a:lnTo>
                    <a:lnTo>
                      <a:pt x="247" y="173"/>
                    </a:lnTo>
                    <a:lnTo>
                      <a:pt x="254" y="164"/>
                    </a:lnTo>
                    <a:lnTo>
                      <a:pt x="256" y="151"/>
                    </a:lnTo>
                    <a:lnTo>
                      <a:pt x="244" y="141"/>
                    </a:lnTo>
                    <a:lnTo>
                      <a:pt x="236" y="126"/>
                    </a:lnTo>
                    <a:lnTo>
                      <a:pt x="231" y="91"/>
                    </a:lnTo>
                    <a:lnTo>
                      <a:pt x="231" y="32"/>
                    </a:lnTo>
                    <a:lnTo>
                      <a:pt x="231" y="9"/>
                    </a:lnTo>
                    <a:lnTo>
                      <a:pt x="219" y="2"/>
                    </a:lnTo>
                    <a:lnTo>
                      <a:pt x="162" y="0"/>
                    </a:lnTo>
                    <a:lnTo>
                      <a:pt x="146" y="2"/>
                    </a:lnTo>
                    <a:lnTo>
                      <a:pt x="115" y="2"/>
                    </a:lnTo>
                    <a:lnTo>
                      <a:pt x="90" y="2"/>
                    </a:lnTo>
                    <a:lnTo>
                      <a:pt x="85" y="14"/>
                    </a:lnTo>
                    <a:lnTo>
                      <a:pt x="80" y="30"/>
                    </a:lnTo>
                    <a:lnTo>
                      <a:pt x="73" y="41"/>
                    </a:lnTo>
                    <a:lnTo>
                      <a:pt x="67" y="53"/>
                    </a:lnTo>
                    <a:lnTo>
                      <a:pt x="66" y="66"/>
                    </a:lnTo>
                    <a:lnTo>
                      <a:pt x="71" y="77"/>
                    </a:lnTo>
                    <a:lnTo>
                      <a:pt x="73" y="91"/>
                    </a:lnTo>
                    <a:lnTo>
                      <a:pt x="80" y="103"/>
                    </a:lnTo>
                    <a:lnTo>
                      <a:pt x="82" y="118"/>
                    </a:lnTo>
                    <a:lnTo>
                      <a:pt x="66" y="119"/>
                    </a:lnTo>
                    <a:lnTo>
                      <a:pt x="62" y="130"/>
                    </a:lnTo>
                    <a:lnTo>
                      <a:pt x="57" y="142"/>
                    </a:lnTo>
                    <a:lnTo>
                      <a:pt x="55" y="158"/>
                    </a:lnTo>
                    <a:lnTo>
                      <a:pt x="53" y="173"/>
                    </a:lnTo>
                    <a:lnTo>
                      <a:pt x="66" y="173"/>
                    </a:lnTo>
                    <a:lnTo>
                      <a:pt x="58" y="182"/>
                    </a:lnTo>
                    <a:lnTo>
                      <a:pt x="48" y="191"/>
                    </a:lnTo>
                    <a:lnTo>
                      <a:pt x="42" y="207"/>
                    </a:lnTo>
                    <a:lnTo>
                      <a:pt x="48" y="219"/>
                    </a:lnTo>
                    <a:lnTo>
                      <a:pt x="55" y="230"/>
                    </a:lnTo>
                    <a:lnTo>
                      <a:pt x="42" y="235"/>
                    </a:lnTo>
                    <a:lnTo>
                      <a:pt x="53" y="246"/>
                    </a:lnTo>
                    <a:lnTo>
                      <a:pt x="48" y="262"/>
                    </a:lnTo>
                    <a:lnTo>
                      <a:pt x="34" y="256"/>
                    </a:lnTo>
                    <a:lnTo>
                      <a:pt x="19" y="262"/>
                    </a:lnTo>
                    <a:lnTo>
                      <a:pt x="3" y="256"/>
                    </a:lnTo>
                    <a:lnTo>
                      <a:pt x="0" y="269"/>
                    </a:lnTo>
                    <a:lnTo>
                      <a:pt x="10" y="274"/>
                    </a:lnTo>
                    <a:lnTo>
                      <a:pt x="26" y="288"/>
                    </a:lnTo>
                    <a:lnTo>
                      <a:pt x="23" y="304"/>
                    </a:lnTo>
                    <a:lnTo>
                      <a:pt x="12" y="287"/>
                    </a:lnTo>
                    <a:lnTo>
                      <a:pt x="0" y="292"/>
                    </a:lnTo>
                    <a:lnTo>
                      <a:pt x="0" y="308"/>
                    </a:lnTo>
                    <a:lnTo>
                      <a:pt x="1" y="320"/>
                    </a:lnTo>
                    <a:lnTo>
                      <a:pt x="14" y="333"/>
                    </a:lnTo>
                    <a:lnTo>
                      <a:pt x="16" y="349"/>
                    </a:lnTo>
                    <a:lnTo>
                      <a:pt x="48" y="349"/>
                    </a:lnTo>
                    <a:lnTo>
                      <a:pt x="85" y="358"/>
                    </a:lnTo>
                    <a:lnTo>
                      <a:pt x="108" y="356"/>
                    </a:lnTo>
                    <a:lnTo>
                      <a:pt x="121" y="349"/>
                    </a:lnTo>
                    <a:lnTo>
                      <a:pt x="133" y="356"/>
                    </a:lnTo>
                    <a:lnTo>
                      <a:pt x="139" y="342"/>
                    </a:lnTo>
                    <a:lnTo>
                      <a:pt x="151" y="342"/>
                    </a:lnTo>
                    <a:lnTo>
                      <a:pt x="162" y="360"/>
                    </a:lnTo>
                    <a:lnTo>
                      <a:pt x="147" y="353"/>
                    </a:lnTo>
                    <a:lnTo>
                      <a:pt x="149" y="365"/>
                    </a:lnTo>
                    <a:lnTo>
                      <a:pt x="167" y="367"/>
                    </a:lnTo>
                    <a:lnTo>
                      <a:pt x="187" y="376"/>
                    </a:lnTo>
                    <a:lnTo>
                      <a:pt x="204" y="379"/>
                    </a:lnTo>
                    <a:lnTo>
                      <a:pt x="204" y="379"/>
                    </a:lnTo>
                    <a:lnTo>
                      <a:pt x="204" y="379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B8BEC003-4624-D7EF-21FF-57164D23D6A6}"/>
                  </a:ext>
                </a:extLst>
              </p:cNvPr>
              <p:cNvSpPr/>
              <p:nvPr/>
            </p:nvSpPr>
            <p:spPr>
              <a:xfrm>
                <a:off x="4404820" y="2877280"/>
                <a:ext cx="1311959" cy="1477702"/>
              </a:xfrm>
              <a:custGeom>
                <a:avLst/>
                <a:gdLst>
                  <a:gd name="connsiteX0" fmla="*/ 42481 w 527780"/>
                  <a:gd name="connsiteY0" fmla="*/ 594455 h 594455"/>
                  <a:gd name="connsiteX1" fmla="*/ 103060 w 527780"/>
                  <a:gd name="connsiteY1" fmla="*/ 593312 h 594455"/>
                  <a:gd name="connsiteX2" fmla="*/ 202311 w 527780"/>
                  <a:gd name="connsiteY2" fmla="*/ 592550 h 594455"/>
                  <a:gd name="connsiteX3" fmla="*/ 391763 w 527780"/>
                  <a:gd name="connsiteY3" fmla="*/ 594265 h 594455"/>
                  <a:gd name="connsiteX4" fmla="*/ 478346 w 527780"/>
                  <a:gd name="connsiteY4" fmla="*/ 591979 h 594455"/>
                  <a:gd name="connsiteX5" fmla="*/ 497396 w 527780"/>
                  <a:gd name="connsiteY5" fmla="*/ 577025 h 594455"/>
                  <a:gd name="connsiteX6" fmla="*/ 508540 w 527780"/>
                  <a:gd name="connsiteY6" fmla="*/ 556736 h 594455"/>
                  <a:gd name="connsiteX7" fmla="*/ 476631 w 527780"/>
                  <a:gd name="connsiteY7" fmla="*/ 535496 h 594455"/>
                  <a:gd name="connsiteX8" fmla="*/ 476060 w 527780"/>
                  <a:gd name="connsiteY8" fmla="*/ 505111 h 594455"/>
                  <a:gd name="connsiteX9" fmla="*/ 474440 w 527780"/>
                  <a:gd name="connsiteY9" fmla="*/ 483203 h 594455"/>
                  <a:gd name="connsiteX10" fmla="*/ 458533 w 527780"/>
                  <a:gd name="connsiteY10" fmla="*/ 472630 h 594455"/>
                  <a:gd name="connsiteX11" fmla="*/ 461201 w 527780"/>
                  <a:gd name="connsiteY11" fmla="*/ 451295 h 594455"/>
                  <a:gd name="connsiteX12" fmla="*/ 443579 w 527780"/>
                  <a:gd name="connsiteY12" fmla="*/ 418814 h 594455"/>
                  <a:gd name="connsiteX13" fmla="*/ 447294 w 527780"/>
                  <a:gd name="connsiteY13" fmla="*/ 388906 h 594455"/>
                  <a:gd name="connsiteX14" fmla="*/ 462153 w 527780"/>
                  <a:gd name="connsiteY14" fmla="*/ 373475 h 594455"/>
                  <a:gd name="connsiteX15" fmla="*/ 461105 w 527780"/>
                  <a:gd name="connsiteY15" fmla="*/ 347282 h 594455"/>
                  <a:gd name="connsiteX16" fmla="*/ 467392 w 527780"/>
                  <a:gd name="connsiteY16" fmla="*/ 330803 h 594455"/>
                  <a:gd name="connsiteX17" fmla="*/ 488061 w 527780"/>
                  <a:gd name="connsiteY17" fmla="*/ 302990 h 594455"/>
                  <a:gd name="connsiteX18" fmla="*/ 500824 w 527780"/>
                  <a:gd name="connsiteY18" fmla="*/ 269938 h 594455"/>
                  <a:gd name="connsiteX19" fmla="*/ 507111 w 527780"/>
                  <a:gd name="connsiteY19" fmla="*/ 253365 h 594455"/>
                  <a:gd name="connsiteX20" fmla="*/ 517779 w 527780"/>
                  <a:gd name="connsiteY20" fmla="*/ 237363 h 594455"/>
                  <a:gd name="connsiteX21" fmla="*/ 527780 w 527780"/>
                  <a:gd name="connsiteY21" fmla="*/ 225647 h 594455"/>
                  <a:gd name="connsiteX22" fmla="*/ 513493 w 527780"/>
                  <a:gd name="connsiteY22" fmla="*/ 202216 h 594455"/>
                  <a:gd name="connsiteX23" fmla="*/ 503872 w 527780"/>
                  <a:gd name="connsiteY23" fmla="*/ 175070 h 594455"/>
                  <a:gd name="connsiteX24" fmla="*/ 502253 w 527780"/>
                  <a:gd name="connsiteY24" fmla="*/ 153162 h 594455"/>
                  <a:gd name="connsiteX25" fmla="*/ 496443 w 527780"/>
                  <a:gd name="connsiteY25" fmla="*/ 130778 h 594455"/>
                  <a:gd name="connsiteX26" fmla="*/ 480441 w 527780"/>
                  <a:gd name="connsiteY26" fmla="*/ 120205 h 594455"/>
                  <a:gd name="connsiteX27" fmla="*/ 474059 w 527780"/>
                  <a:gd name="connsiteY27" fmla="*/ 102108 h 594455"/>
                  <a:gd name="connsiteX28" fmla="*/ 455485 w 527780"/>
                  <a:gd name="connsiteY28" fmla="*/ 112776 h 594455"/>
                  <a:gd name="connsiteX29" fmla="*/ 443865 w 527780"/>
                  <a:gd name="connsiteY29" fmla="*/ 102679 h 594455"/>
                  <a:gd name="connsiteX30" fmla="*/ 447008 w 527780"/>
                  <a:gd name="connsiteY30" fmla="*/ 77057 h 594455"/>
                  <a:gd name="connsiteX31" fmla="*/ 405574 w 527780"/>
                  <a:gd name="connsiteY31" fmla="*/ 28670 h 594455"/>
                  <a:gd name="connsiteX32" fmla="*/ 383762 w 527780"/>
                  <a:gd name="connsiteY32" fmla="*/ 30289 h 594455"/>
                  <a:gd name="connsiteX33" fmla="*/ 365760 w 527780"/>
                  <a:gd name="connsiteY33" fmla="*/ 36767 h 594455"/>
                  <a:gd name="connsiteX34" fmla="*/ 364617 w 527780"/>
                  <a:gd name="connsiteY34" fmla="*/ 10668 h 594455"/>
                  <a:gd name="connsiteX35" fmla="*/ 348710 w 527780"/>
                  <a:gd name="connsiteY35" fmla="*/ 0 h 594455"/>
                  <a:gd name="connsiteX36" fmla="*/ 324803 w 527780"/>
                  <a:gd name="connsiteY36" fmla="*/ 18669 h 594455"/>
                  <a:gd name="connsiteX37" fmla="*/ 305181 w 527780"/>
                  <a:gd name="connsiteY37" fmla="*/ 3334 h 594455"/>
                  <a:gd name="connsiteX38" fmla="*/ 275558 w 527780"/>
                  <a:gd name="connsiteY38" fmla="*/ 68961 h 594455"/>
                  <a:gd name="connsiteX39" fmla="*/ 246412 w 527780"/>
                  <a:gd name="connsiteY39" fmla="*/ 130302 h 594455"/>
                  <a:gd name="connsiteX40" fmla="*/ 229933 w 527780"/>
                  <a:gd name="connsiteY40" fmla="*/ 158591 h 594455"/>
                  <a:gd name="connsiteX41" fmla="*/ 127730 w 527780"/>
                  <a:gd name="connsiteY41" fmla="*/ 323469 h 594455"/>
                  <a:gd name="connsiteX42" fmla="*/ 90583 w 527780"/>
                  <a:gd name="connsiteY42" fmla="*/ 379571 h 594455"/>
                  <a:gd name="connsiteX43" fmla="*/ 84201 w 527780"/>
                  <a:gd name="connsiteY43" fmla="*/ 396050 h 594455"/>
                  <a:gd name="connsiteX44" fmla="*/ 76295 w 527780"/>
                  <a:gd name="connsiteY44" fmla="*/ 425387 h 594455"/>
                  <a:gd name="connsiteX45" fmla="*/ 74200 w 527780"/>
                  <a:gd name="connsiteY45" fmla="*/ 442436 h 594455"/>
                  <a:gd name="connsiteX46" fmla="*/ 94869 w 527780"/>
                  <a:gd name="connsiteY46" fmla="*/ 449389 h 594455"/>
                  <a:gd name="connsiteX47" fmla="*/ 106108 w 527780"/>
                  <a:gd name="connsiteY47" fmla="*/ 463772 h 594455"/>
                  <a:gd name="connsiteX48" fmla="*/ 103442 w 527780"/>
                  <a:gd name="connsiteY48" fmla="*/ 485108 h 594455"/>
                  <a:gd name="connsiteX49" fmla="*/ 92868 w 527780"/>
                  <a:gd name="connsiteY49" fmla="*/ 501110 h 594455"/>
                  <a:gd name="connsiteX50" fmla="*/ 76962 w 527780"/>
                  <a:gd name="connsiteY50" fmla="*/ 525113 h 594455"/>
                  <a:gd name="connsiteX51" fmla="*/ 53626 w 527780"/>
                  <a:gd name="connsiteY51" fmla="*/ 539496 h 594455"/>
                  <a:gd name="connsiteX52" fmla="*/ 47244 w 527780"/>
                  <a:gd name="connsiteY52" fmla="*/ 556070 h 594455"/>
                  <a:gd name="connsiteX53" fmla="*/ 32385 w 527780"/>
                  <a:gd name="connsiteY53" fmla="*/ 571595 h 594455"/>
                  <a:gd name="connsiteX54" fmla="*/ 14383 w 527780"/>
                  <a:gd name="connsiteY54" fmla="*/ 577977 h 594455"/>
                  <a:gd name="connsiteX55" fmla="*/ 0 w 527780"/>
                  <a:gd name="connsiteY55" fmla="*/ 589217 h 594455"/>
                  <a:gd name="connsiteX56" fmla="*/ 38290 w 527780"/>
                  <a:gd name="connsiteY56" fmla="*/ 593979 h 594455"/>
                  <a:gd name="connsiteX57" fmla="*/ 42481 w 527780"/>
                  <a:gd name="connsiteY57" fmla="*/ 594455 h 594455"/>
                  <a:gd name="connsiteX58" fmla="*/ 42481 w 527780"/>
                  <a:gd name="connsiteY58" fmla="*/ 594455 h 594455"/>
                  <a:gd name="connsiteX59" fmla="*/ 42481 w 527780"/>
                  <a:gd name="connsiteY59" fmla="*/ 594455 h 59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527780" h="594455">
                    <a:moveTo>
                      <a:pt x="42481" y="594455"/>
                    </a:moveTo>
                    <a:lnTo>
                      <a:pt x="103060" y="593312"/>
                    </a:lnTo>
                    <a:lnTo>
                      <a:pt x="202311" y="592550"/>
                    </a:lnTo>
                    <a:lnTo>
                      <a:pt x="391763" y="594265"/>
                    </a:lnTo>
                    <a:lnTo>
                      <a:pt x="478346" y="591979"/>
                    </a:lnTo>
                    <a:lnTo>
                      <a:pt x="497396" y="577025"/>
                    </a:lnTo>
                    <a:lnTo>
                      <a:pt x="508540" y="556736"/>
                    </a:lnTo>
                    <a:lnTo>
                      <a:pt x="476631" y="535496"/>
                    </a:lnTo>
                    <a:lnTo>
                      <a:pt x="476060" y="505111"/>
                    </a:lnTo>
                    <a:lnTo>
                      <a:pt x="474440" y="483203"/>
                    </a:lnTo>
                    <a:lnTo>
                      <a:pt x="458533" y="472630"/>
                    </a:lnTo>
                    <a:lnTo>
                      <a:pt x="461201" y="451295"/>
                    </a:lnTo>
                    <a:lnTo>
                      <a:pt x="443579" y="418814"/>
                    </a:lnTo>
                    <a:lnTo>
                      <a:pt x="447294" y="388906"/>
                    </a:lnTo>
                    <a:lnTo>
                      <a:pt x="462153" y="373475"/>
                    </a:lnTo>
                    <a:lnTo>
                      <a:pt x="461105" y="347282"/>
                    </a:lnTo>
                    <a:lnTo>
                      <a:pt x="467392" y="330803"/>
                    </a:lnTo>
                    <a:lnTo>
                      <a:pt x="488061" y="302990"/>
                    </a:lnTo>
                    <a:lnTo>
                      <a:pt x="500824" y="269938"/>
                    </a:lnTo>
                    <a:lnTo>
                      <a:pt x="507111" y="253365"/>
                    </a:lnTo>
                    <a:lnTo>
                      <a:pt x="517779" y="237363"/>
                    </a:lnTo>
                    <a:lnTo>
                      <a:pt x="527780" y="225647"/>
                    </a:lnTo>
                    <a:lnTo>
                      <a:pt x="513493" y="202216"/>
                    </a:lnTo>
                    <a:lnTo>
                      <a:pt x="503872" y="175070"/>
                    </a:lnTo>
                    <a:lnTo>
                      <a:pt x="502253" y="153162"/>
                    </a:lnTo>
                    <a:lnTo>
                      <a:pt x="496443" y="130778"/>
                    </a:lnTo>
                    <a:lnTo>
                      <a:pt x="480441" y="120205"/>
                    </a:lnTo>
                    <a:lnTo>
                      <a:pt x="474059" y="102108"/>
                    </a:lnTo>
                    <a:lnTo>
                      <a:pt x="455485" y="112776"/>
                    </a:lnTo>
                    <a:lnTo>
                      <a:pt x="443865" y="102679"/>
                    </a:lnTo>
                    <a:lnTo>
                      <a:pt x="447008" y="77057"/>
                    </a:lnTo>
                    <a:lnTo>
                      <a:pt x="405574" y="28670"/>
                    </a:lnTo>
                    <a:lnTo>
                      <a:pt x="383762" y="30289"/>
                    </a:lnTo>
                    <a:lnTo>
                      <a:pt x="365760" y="36767"/>
                    </a:lnTo>
                    <a:lnTo>
                      <a:pt x="364617" y="10668"/>
                    </a:lnTo>
                    <a:lnTo>
                      <a:pt x="348710" y="0"/>
                    </a:lnTo>
                    <a:lnTo>
                      <a:pt x="324803" y="18669"/>
                    </a:lnTo>
                    <a:lnTo>
                      <a:pt x="305181" y="3334"/>
                    </a:lnTo>
                    <a:lnTo>
                      <a:pt x="275558" y="68961"/>
                    </a:lnTo>
                    <a:lnTo>
                      <a:pt x="246412" y="130302"/>
                    </a:lnTo>
                    <a:lnTo>
                      <a:pt x="229933" y="158591"/>
                    </a:lnTo>
                    <a:lnTo>
                      <a:pt x="127730" y="323469"/>
                    </a:lnTo>
                    <a:lnTo>
                      <a:pt x="90583" y="379571"/>
                    </a:lnTo>
                    <a:lnTo>
                      <a:pt x="84201" y="396050"/>
                    </a:lnTo>
                    <a:lnTo>
                      <a:pt x="76295" y="425387"/>
                    </a:lnTo>
                    <a:lnTo>
                      <a:pt x="74200" y="442436"/>
                    </a:lnTo>
                    <a:lnTo>
                      <a:pt x="94869" y="449389"/>
                    </a:lnTo>
                    <a:lnTo>
                      <a:pt x="106108" y="463772"/>
                    </a:lnTo>
                    <a:lnTo>
                      <a:pt x="103442" y="485108"/>
                    </a:lnTo>
                    <a:lnTo>
                      <a:pt x="92868" y="501110"/>
                    </a:lnTo>
                    <a:lnTo>
                      <a:pt x="76962" y="525113"/>
                    </a:lnTo>
                    <a:lnTo>
                      <a:pt x="53626" y="539496"/>
                    </a:lnTo>
                    <a:lnTo>
                      <a:pt x="47244" y="556070"/>
                    </a:lnTo>
                    <a:lnTo>
                      <a:pt x="32385" y="571595"/>
                    </a:lnTo>
                    <a:lnTo>
                      <a:pt x="14383" y="577977"/>
                    </a:lnTo>
                    <a:lnTo>
                      <a:pt x="0" y="589217"/>
                    </a:lnTo>
                    <a:lnTo>
                      <a:pt x="38290" y="593979"/>
                    </a:lnTo>
                    <a:lnTo>
                      <a:pt x="42481" y="594455"/>
                    </a:lnTo>
                    <a:lnTo>
                      <a:pt x="42481" y="594455"/>
                    </a:lnTo>
                    <a:lnTo>
                      <a:pt x="42481" y="594455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6E537AA7-ADC2-7A94-C745-08ED31740F16}"/>
                  </a:ext>
                </a:extLst>
              </p:cNvPr>
              <p:cNvSpPr/>
              <p:nvPr/>
            </p:nvSpPr>
            <p:spPr>
              <a:xfrm>
                <a:off x="5510078" y="3200950"/>
                <a:ext cx="821366" cy="1153795"/>
              </a:xfrm>
              <a:custGeom>
                <a:avLst/>
                <a:gdLst>
                  <a:gd name="connsiteX0" fmla="*/ 215455 w 330422"/>
                  <a:gd name="connsiteY0" fmla="*/ 461391 h 464153"/>
                  <a:gd name="connsiteX1" fmla="*/ 250031 w 330422"/>
                  <a:gd name="connsiteY1" fmla="*/ 461391 h 464153"/>
                  <a:gd name="connsiteX2" fmla="*/ 264319 w 330422"/>
                  <a:gd name="connsiteY2" fmla="*/ 415576 h 464153"/>
                  <a:gd name="connsiteX3" fmla="*/ 277558 w 330422"/>
                  <a:gd name="connsiteY3" fmla="*/ 378238 h 464153"/>
                  <a:gd name="connsiteX4" fmla="*/ 290226 w 330422"/>
                  <a:gd name="connsiteY4" fmla="*/ 345281 h 464153"/>
                  <a:gd name="connsiteX5" fmla="*/ 300799 w 330422"/>
                  <a:gd name="connsiteY5" fmla="*/ 294608 h 464153"/>
                  <a:gd name="connsiteX6" fmla="*/ 318801 w 330422"/>
                  <a:gd name="connsiteY6" fmla="*/ 253651 h 464153"/>
                  <a:gd name="connsiteX7" fmla="*/ 325755 w 330422"/>
                  <a:gd name="connsiteY7" fmla="*/ 232886 h 464153"/>
                  <a:gd name="connsiteX8" fmla="*/ 323564 w 330422"/>
                  <a:gd name="connsiteY8" fmla="*/ 215265 h 464153"/>
                  <a:gd name="connsiteX9" fmla="*/ 329946 w 330422"/>
                  <a:gd name="connsiteY9" fmla="*/ 198787 h 464153"/>
                  <a:gd name="connsiteX10" fmla="*/ 327755 w 330422"/>
                  <a:gd name="connsiteY10" fmla="*/ 181261 h 464153"/>
                  <a:gd name="connsiteX11" fmla="*/ 330422 w 330422"/>
                  <a:gd name="connsiteY11" fmla="*/ 159925 h 464153"/>
                  <a:gd name="connsiteX12" fmla="*/ 313372 w 330422"/>
                  <a:gd name="connsiteY12" fmla="*/ 157829 h 464153"/>
                  <a:gd name="connsiteX13" fmla="*/ 323469 w 330422"/>
                  <a:gd name="connsiteY13" fmla="*/ 146113 h 464153"/>
                  <a:gd name="connsiteX14" fmla="*/ 326136 w 330422"/>
                  <a:gd name="connsiteY14" fmla="*/ 124778 h 464153"/>
                  <a:gd name="connsiteX15" fmla="*/ 300038 w 330422"/>
                  <a:gd name="connsiteY15" fmla="*/ 125921 h 464153"/>
                  <a:gd name="connsiteX16" fmla="*/ 280416 w 330422"/>
                  <a:gd name="connsiteY16" fmla="*/ 110490 h 464153"/>
                  <a:gd name="connsiteX17" fmla="*/ 298418 w 330422"/>
                  <a:gd name="connsiteY17" fmla="*/ 104108 h 464153"/>
                  <a:gd name="connsiteX18" fmla="*/ 301085 w 330422"/>
                  <a:gd name="connsiteY18" fmla="*/ 82772 h 464153"/>
                  <a:gd name="connsiteX19" fmla="*/ 278796 w 330422"/>
                  <a:gd name="connsiteY19" fmla="*/ 88678 h 464153"/>
                  <a:gd name="connsiteX20" fmla="*/ 263366 w 330422"/>
                  <a:gd name="connsiteY20" fmla="*/ 73819 h 464153"/>
                  <a:gd name="connsiteX21" fmla="*/ 251650 w 330422"/>
                  <a:gd name="connsiteY21" fmla="*/ 63722 h 464153"/>
                  <a:gd name="connsiteX22" fmla="*/ 227171 w 330422"/>
                  <a:gd name="connsiteY22" fmla="*/ 52007 h 464153"/>
                  <a:gd name="connsiteX23" fmla="*/ 220789 w 330422"/>
                  <a:gd name="connsiteY23" fmla="*/ 34004 h 464153"/>
                  <a:gd name="connsiteX24" fmla="*/ 195263 w 330422"/>
                  <a:gd name="connsiteY24" fmla="*/ 30766 h 464153"/>
                  <a:gd name="connsiteX25" fmla="*/ 179831 w 330422"/>
                  <a:gd name="connsiteY25" fmla="*/ 15907 h 464153"/>
                  <a:gd name="connsiteX26" fmla="*/ 155924 w 330422"/>
                  <a:gd name="connsiteY26" fmla="*/ 0 h 464153"/>
                  <a:gd name="connsiteX27" fmla="*/ 143732 w 330422"/>
                  <a:gd name="connsiteY27" fmla="*/ 28766 h 464153"/>
                  <a:gd name="connsiteX28" fmla="*/ 127254 w 330422"/>
                  <a:gd name="connsiteY28" fmla="*/ 57055 h 464153"/>
                  <a:gd name="connsiteX29" fmla="*/ 98107 w 330422"/>
                  <a:gd name="connsiteY29" fmla="*/ 83725 h 464153"/>
                  <a:gd name="connsiteX30" fmla="*/ 80581 w 330422"/>
                  <a:gd name="connsiteY30" fmla="*/ 85820 h 464153"/>
                  <a:gd name="connsiteX31" fmla="*/ 73628 w 330422"/>
                  <a:gd name="connsiteY31" fmla="*/ 106585 h 464153"/>
                  <a:gd name="connsiteX32" fmla="*/ 63055 w 330422"/>
                  <a:gd name="connsiteY32" fmla="*/ 122587 h 464153"/>
                  <a:gd name="connsiteX33" fmla="*/ 56673 w 330422"/>
                  <a:gd name="connsiteY33" fmla="*/ 139160 h 464153"/>
                  <a:gd name="connsiteX34" fmla="*/ 49339 w 330422"/>
                  <a:gd name="connsiteY34" fmla="*/ 164116 h 464153"/>
                  <a:gd name="connsiteX35" fmla="*/ 38671 w 330422"/>
                  <a:gd name="connsiteY35" fmla="*/ 180118 h 464153"/>
                  <a:gd name="connsiteX36" fmla="*/ 23813 w 330422"/>
                  <a:gd name="connsiteY36" fmla="*/ 195644 h 464153"/>
                  <a:gd name="connsiteX37" fmla="*/ 17526 w 330422"/>
                  <a:gd name="connsiteY37" fmla="*/ 212122 h 464153"/>
                  <a:gd name="connsiteX38" fmla="*/ 19621 w 330422"/>
                  <a:gd name="connsiteY38" fmla="*/ 229648 h 464153"/>
                  <a:gd name="connsiteX39" fmla="*/ 17526 w 330422"/>
                  <a:gd name="connsiteY39" fmla="*/ 246698 h 464153"/>
                  <a:gd name="connsiteX40" fmla="*/ 3238 w 330422"/>
                  <a:gd name="connsiteY40" fmla="*/ 257937 h 464153"/>
                  <a:gd name="connsiteX41" fmla="*/ 0 w 330422"/>
                  <a:gd name="connsiteY41" fmla="*/ 283464 h 464153"/>
                  <a:gd name="connsiteX42" fmla="*/ 17050 w 330422"/>
                  <a:gd name="connsiteY42" fmla="*/ 320135 h 464153"/>
                  <a:gd name="connsiteX43" fmla="*/ 14478 w 330422"/>
                  <a:gd name="connsiteY43" fmla="*/ 341471 h 464153"/>
                  <a:gd name="connsiteX44" fmla="*/ 30385 w 330422"/>
                  <a:gd name="connsiteY44" fmla="*/ 352139 h 464153"/>
                  <a:gd name="connsiteX45" fmla="*/ 24098 w 330422"/>
                  <a:gd name="connsiteY45" fmla="*/ 368617 h 464153"/>
                  <a:gd name="connsiteX46" fmla="*/ 25717 w 330422"/>
                  <a:gd name="connsiteY46" fmla="*/ 390430 h 464153"/>
                  <a:gd name="connsiteX47" fmla="*/ 36862 w 330422"/>
                  <a:gd name="connsiteY47" fmla="*/ 404813 h 464153"/>
                  <a:gd name="connsiteX48" fmla="*/ 56579 w 330422"/>
                  <a:gd name="connsiteY48" fmla="*/ 420148 h 464153"/>
                  <a:gd name="connsiteX49" fmla="*/ 53435 w 330422"/>
                  <a:gd name="connsiteY49" fmla="*/ 445770 h 464153"/>
                  <a:gd name="connsiteX50" fmla="*/ 124587 w 330422"/>
                  <a:gd name="connsiteY50" fmla="*/ 463201 h 464153"/>
                  <a:gd name="connsiteX51" fmla="*/ 202216 w 330422"/>
                  <a:gd name="connsiteY51" fmla="*/ 464153 h 464153"/>
                  <a:gd name="connsiteX52" fmla="*/ 215455 w 330422"/>
                  <a:gd name="connsiteY52" fmla="*/ 461391 h 464153"/>
                  <a:gd name="connsiteX53" fmla="*/ 215455 w 330422"/>
                  <a:gd name="connsiteY53" fmla="*/ 461391 h 464153"/>
                  <a:gd name="connsiteX54" fmla="*/ 215455 w 330422"/>
                  <a:gd name="connsiteY54" fmla="*/ 461391 h 46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30422" h="464153">
                    <a:moveTo>
                      <a:pt x="215455" y="461391"/>
                    </a:moveTo>
                    <a:lnTo>
                      <a:pt x="250031" y="461391"/>
                    </a:lnTo>
                    <a:lnTo>
                      <a:pt x="264319" y="415576"/>
                    </a:lnTo>
                    <a:lnTo>
                      <a:pt x="277558" y="378238"/>
                    </a:lnTo>
                    <a:lnTo>
                      <a:pt x="290226" y="345281"/>
                    </a:lnTo>
                    <a:lnTo>
                      <a:pt x="300799" y="294608"/>
                    </a:lnTo>
                    <a:lnTo>
                      <a:pt x="318801" y="253651"/>
                    </a:lnTo>
                    <a:lnTo>
                      <a:pt x="325755" y="232886"/>
                    </a:lnTo>
                    <a:lnTo>
                      <a:pt x="323564" y="215265"/>
                    </a:lnTo>
                    <a:lnTo>
                      <a:pt x="329946" y="198787"/>
                    </a:lnTo>
                    <a:lnTo>
                      <a:pt x="327755" y="181261"/>
                    </a:lnTo>
                    <a:lnTo>
                      <a:pt x="330422" y="159925"/>
                    </a:lnTo>
                    <a:lnTo>
                      <a:pt x="313372" y="157829"/>
                    </a:lnTo>
                    <a:lnTo>
                      <a:pt x="323469" y="146113"/>
                    </a:lnTo>
                    <a:lnTo>
                      <a:pt x="326136" y="124778"/>
                    </a:lnTo>
                    <a:lnTo>
                      <a:pt x="300038" y="125921"/>
                    </a:lnTo>
                    <a:lnTo>
                      <a:pt x="280416" y="110490"/>
                    </a:lnTo>
                    <a:lnTo>
                      <a:pt x="298418" y="104108"/>
                    </a:lnTo>
                    <a:lnTo>
                      <a:pt x="301085" y="82772"/>
                    </a:lnTo>
                    <a:lnTo>
                      <a:pt x="278796" y="88678"/>
                    </a:lnTo>
                    <a:lnTo>
                      <a:pt x="263366" y="73819"/>
                    </a:lnTo>
                    <a:lnTo>
                      <a:pt x="251650" y="63722"/>
                    </a:lnTo>
                    <a:lnTo>
                      <a:pt x="227171" y="52007"/>
                    </a:lnTo>
                    <a:lnTo>
                      <a:pt x="220789" y="34004"/>
                    </a:lnTo>
                    <a:lnTo>
                      <a:pt x="195263" y="30766"/>
                    </a:lnTo>
                    <a:lnTo>
                      <a:pt x="179831" y="15907"/>
                    </a:lnTo>
                    <a:lnTo>
                      <a:pt x="155924" y="0"/>
                    </a:lnTo>
                    <a:lnTo>
                      <a:pt x="143732" y="28766"/>
                    </a:lnTo>
                    <a:lnTo>
                      <a:pt x="127254" y="57055"/>
                    </a:lnTo>
                    <a:lnTo>
                      <a:pt x="98107" y="83725"/>
                    </a:lnTo>
                    <a:lnTo>
                      <a:pt x="80581" y="85820"/>
                    </a:lnTo>
                    <a:lnTo>
                      <a:pt x="73628" y="106585"/>
                    </a:lnTo>
                    <a:lnTo>
                      <a:pt x="63055" y="122587"/>
                    </a:lnTo>
                    <a:lnTo>
                      <a:pt x="56673" y="139160"/>
                    </a:lnTo>
                    <a:lnTo>
                      <a:pt x="49339" y="164116"/>
                    </a:lnTo>
                    <a:lnTo>
                      <a:pt x="38671" y="180118"/>
                    </a:lnTo>
                    <a:lnTo>
                      <a:pt x="23813" y="195644"/>
                    </a:lnTo>
                    <a:lnTo>
                      <a:pt x="17526" y="212122"/>
                    </a:lnTo>
                    <a:lnTo>
                      <a:pt x="19621" y="229648"/>
                    </a:lnTo>
                    <a:lnTo>
                      <a:pt x="17526" y="246698"/>
                    </a:lnTo>
                    <a:lnTo>
                      <a:pt x="3238" y="257937"/>
                    </a:lnTo>
                    <a:lnTo>
                      <a:pt x="0" y="283464"/>
                    </a:lnTo>
                    <a:lnTo>
                      <a:pt x="17050" y="320135"/>
                    </a:lnTo>
                    <a:lnTo>
                      <a:pt x="14478" y="341471"/>
                    </a:lnTo>
                    <a:lnTo>
                      <a:pt x="30385" y="352139"/>
                    </a:lnTo>
                    <a:lnTo>
                      <a:pt x="24098" y="368617"/>
                    </a:lnTo>
                    <a:lnTo>
                      <a:pt x="25717" y="390430"/>
                    </a:lnTo>
                    <a:lnTo>
                      <a:pt x="36862" y="404813"/>
                    </a:lnTo>
                    <a:lnTo>
                      <a:pt x="56579" y="420148"/>
                    </a:lnTo>
                    <a:lnTo>
                      <a:pt x="53435" y="445770"/>
                    </a:lnTo>
                    <a:lnTo>
                      <a:pt x="124587" y="463201"/>
                    </a:lnTo>
                    <a:lnTo>
                      <a:pt x="202216" y="464153"/>
                    </a:lnTo>
                    <a:lnTo>
                      <a:pt x="215455" y="461391"/>
                    </a:lnTo>
                    <a:lnTo>
                      <a:pt x="215455" y="461391"/>
                    </a:lnTo>
                    <a:lnTo>
                      <a:pt x="215455" y="461391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77932588-5721-D6CD-0185-6B37F2831C23}"/>
                  </a:ext>
                </a:extLst>
              </p:cNvPr>
              <p:cNvSpPr/>
              <p:nvPr/>
            </p:nvSpPr>
            <p:spPr>
              <a:xfrm>
                <a:off x="6139420" y="3426593"/>
                <a:ext cx="1203044" cy="930755"/>
              </a:xfrm>
              <a:custGeom>
                <a:avLst/>
                <a:gdLst>
                  <a:gd name="connsiteX0" fmla="*/ 36672 w 483965"/>
                  <a:gd name="connsiteY0" fmla="*/ 372999 h 374427"/>
                  <a:gd name="connsiteX1" fmla="*/ 58484 w 483965"/>
                  <a:gd name="connsiteY1" fmla="*/ 371284 h 374427"/>
                  <a:gd name="connsiteX2" fmla="*/ 153258 w 483965"/>
                  <a:gd name="connsiteY2" fmla="*/ 374333 h 374427"/>
                  <a:gd name="connsiteX3" fmla="*/ 399669 w 483965"/>
                  <a:gd name="connsiteY3" fmla="*/ 374428 h 374427"/>
                  <a:gd name="connsiteX4" fmla="*/ 456057 w 483965"/>
                  <a:gd name="connsiteY4" fmla="*/ 372713 h 374427"/>
                  <a:gd name="connsiteX5" fmla="*/ 463868 w 483965"/>
                  <a:gd name="connsiteY5" fmla="*/ 273939 h 374427"/>
                  <a:gd name="connsiteX6" fmla="*/ 477584 w 483965"/>
                  <a:gd name="connsiteY6" fmla="*/ 162973 h 374427"/>
                  <a:gd name="connsiteX7" fmla="*/ 483965 w 483965"/>
                  <a:gd name="connsiteY7" fmla="*/ 111728 h 374427"/>
                  <a:gd name="connsiteX8" fmla="*/ 448246 w 483965"/>
                  <a:gd name="connsiteY8" fmla="*/ 85630 h 374427"/>
                  <a:gd name="connsiteX9" fmla="*/ 433864 w 483965"/>
                  <a:gd name="connsiteY9" fmla="*/ 96869 h 374427"/>
                  <a:gd name="connsiteX10" fmla="*/ 415195 w 483965"/>
                  <a:gd name="connsiteY10" fmla="*/ 72866 h 374427"/>
                  <a:gd name="connsiteX11" fmla="*/ 399765 w 483965"/>
                  <a:gd name="connsiteY11" fmla="*/ 58007 h 374427"/>
                  <a:gd name="connsiteX12" fmla="*/ 281559 w 483965"/>
                  <a:gd name="connsiteY12" fmla="*/ 0 h 374427"/>
                  <a:gd name="connsiteX13" fmla="*/ 261366 w 483965"/>
                  <a:gd name="connsiteY13" fmla="*/ 23527 h 374427"/>
                  <a:gd name="connsiteX14" fmla="*/ 110204 w 483965"/>
                  <a:gd name="connsiteY14" fmla="*/ 22288 h 374427"/>
                  <a:gd name="connsiteX15" fmla="*/ 99060 w 483965"/>
                  <a:gd name="connsiteY15" fmla="*/ 42577 h 374427"/>
                  <a:gd name="connsiteX16" fmla="*/ 80963 w 483965"/>
                  <a:gd name="connsiteY16" fmla="*/ 48958 h 374427"/>
                  <a:gd name="connsiteX17" fmla="*/ 66675 w 483965"/>
                  <a:gd name="connsiteY17" fmla="*/ 60198 h 374427"/>
                  <a:gd name="connsiteX18" fmla="*/ 72486 w 483965"/>
                  <a:gd name="connsiteY18" fmla="*/ 82582 h 374427"/>
                  <a:gd name="connsiteX19" fmla="*/ 77914 w 483965"/>
                  <a:gd name="connsiteY19" fmla="*/ 109252 h 374427"/>
                  <a:gd name="connsiteX20" fmla="*/ 71533 w 483965"/>
                  <a:gd name="connsiteY20" fmla="*/ 125825 h 374427"/>
                  <a:gd name="connsiteX21" fmla="*/ 73629 w 483965"/>
                  <a:gd name="connsiteY21" fmla="*/ 143446 h 374427"/>
                  <a:gd name="connsiteX22" fmla="*/ 66770 w 483965"/>
                  <a:gd name="connsiteY22" fmla="*/ 164306 h 374427"/>
                  <a:gd name="connsiteX23" fmla="*/ 48768 w 483965"/>
                  <a:gd name="connsiteY23" fmla="*/ 205359 h 374427"/>
                  <a:gd name="connsiteX24" fmla="*/ 25908 w 483965"/>
                  <a:gd name="connsiteY24" fmla="*/ 250222 h 374427"/>
                  <a:gd name="connsiteX25" fmla="*/ 25432 w 483965"/>
                  <a:gd name="connsiteY25" fmla="*/ 289179 h 374427"/>
                  <a:gd name="connsiteX26" fmla="*/ 12192 w 483965"/>
                  <a:gd name="connsiteY26" fmla="*/ 326612 h 374427"/>
                  <a:gd name="connsiteX27" fmla="*/ 0 w 483965"/>
                  <a:gd name="connsiteY27" fmla="*/ 355473 h 374427"/>
                  <a:gd name="connsiteX28" fmla="*/ 36672 w 483965"/>
                  <a:gd name="connsiteY28" fmla="*/ 372999 h 374427"/>
                  <a:gd name="connsiteX29" fmla="*/ 36672 w 483965"/>
                  <a:gd name="connsiteY29" fmla="*/ 372999 h 374427"/>
                  <a:gd name="connsiteX30" fmla="*/ 36672 w 483965"/>
                  <a:gd name="connsiteY30" fmla="*/ 372999 h 37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83965" h="374427">
                    <a:moveTo>
                      <a:pt x="36672" y="372999"/>
                    </a:moveTo>
                    <a:lnTo>
                      <a:pt x="58484" y="371284"/>
                    </a:lnTo>
                    <a:lnTo>
                      <a:pt x="153258" y="374333"/>
                    </a:lnTo>
                    <a:lnTo>
                      <a:pt x="399669" y="374428"/>
                    </a:lnTo>
                    <a:lnTo>
                      <a:pt x="456057" y="372713"/>
                    </a:lnTo>
                    <a:lnTo>
                      <a:pt x="463868" y="273939"/>
                    </a:lnTo>
                    <a:lnTo>
                      <a:pt x="477584" y="162973"/>
                    </a:lnTo>
                    <a:lnTo>
                      <a:pt x="483965" y="111728"/>
                    </a:lnTo>
                    <a:lnTo>
                      <a:pt x="448246" y="85630"/>
                    </a:lnTo>
                    <a:lnTo>
                      <a:pt x="433864" y="96869"/>
                    </a:lnTo>
                    <a:lnTo>
                      <a:pt x="415195" y="72866"/>
                    </a:lnTo>
                    <a:lnTo>
                      <a:pt x="399765" y="58007"/>
                    </a:lnTo>
                    <a:lnTo>
                      <a:pt x="281559" y="0"/>
                    </a:lnTo>
                    <a:lnTo>
                      <a:pt x="261366" y="23527"/>
                    </a:lnTo>
                    <a:lnTo>
                      <a:pt x="110204" y="22288"/>
                    </a:lnTo>
                    <a:lnTo>
                      <a:pt x="99060" y="42577"/>
                    </a:lnTo>
                    <a:lnTo>
                      <a:pt x="80963" y="48958"/>
                    </a:lnTo>
                    <a:lnTo>
                      <a:pt x="66675" y="60198"/>
                    </a:lnTo>
                    <a:lnTo>
                      <a:pt x="72486" y="82582"/>
                    </a:lnTo>
                    <a:lnTo>
                      <a:pt x="77914" y="109252"/>
                    </a:lnTo>
                    <a:lnTo>
                      <a:pt x="71533" y="125825"/>
                    </a:lnTo>
                    <a:lnTo>
                      <a:pt x="73629" y="143446"/>
                    </a:lnTo>
                    <a:lnTo>
                      <a:pt x="66770" y="164306"/>
                    </a:lnTo>
                    <a:lnTo>
                      <a:pt x="48768" y="205359"/>
                    </a:lnTo>
                    <a:lnTo>
                      <a:pt x="25908" y="250222"/>
                    </a:lnTo>
                    <a:lnTo>
                      <a:pt x="25432" y="289179"/>
                    </a:lnTo>
                    <a:lnTo>
                      <a:pt x="12192" y="326612"/>
                    </a:lnTo>
                    <a:lnTo>
                      <a:pt x="0" y="355473"/>
                    </a:lnTo>
                    <a:lnTo>
                      <a:pt x="36672" y="372999"/>
                    </a:lnTo>
                    <a:lnTo>
                      <a:pt x="36672" y="372999"/>
                    </a:lnTo>
                    <a:lnTo>
                      <a:pt x="36672" y="372999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649681F2-486E-C5F5-AB48-F687A29593FD}"/>
                  </a:ext>
                </a:extLst>
              </p:cNvPr>
              <p:cNvSpPr/>
              <p:nvPr/>
            </p:nvSpPr>
            <p:spPr>
              <a:xfrm>
                <a:off x="5927981" y="2315654"/>
                <a:ext cx="1147166" cy="1249214"/>
              </a:xfrm>
              <a:custGeom>
                <a:avLst/>
                <a:gdLst>
                  <a:gd name="connsiteX0" fmla="*/ 156210 w 461486"/>
                  <a:gd name="connsiteY0" fmla="*/ 502539 h 502538"/>
                  <a:gd name="connsiteX1" fmla="*/ 174213 w 461486"/>
                  <a:gd name="connsiteY1" fmla="*/ 496062 h 502538"/>
                  <a:gd name="connsiteX2" fmla="*/ 194977 w 461486"/>
                  <a:gd name="connsiteY2" fmla="*/ 468440 h 502538"/>
                  <a:gd name="connsiteX3" fmla="*/ 346139 w 461486"/>
                  <a:gd name="connsiteY3" fmla="*/ 469868 h 502538"/>
                  <a:gd name="connsiteX4" fmla="*/ 366332 w 461486"/>
                  <a:gd name="connsiteY4" fmla="*/ 446437 h 502538"/>
                  <a:gd name="connsiteX5" fmla="*/ 386525 w 461486"/>
                  <a:gd name="connsiteY5" fmla="*/ 423100 h 502538"/>
                  <a:gd name="connsiteX6" fmla="*/ 405575 w 461486"/>
                  <a:gd name="connsiteY6" fmla="*/ 408146 h 502538"/>
                  <a:gd name="connsiteX7" fmla="*/ 450818 w 461486"/>
                  <a:gd name="connsiteY7" fmla="*/ 392144 h 502538"/>
                  <a:gd name="connsiteX8" fmla="*/ 461486 w 461486"/>
                  <a:gd name="connsiteY8" fmla="*/ 376238 h 502538"/>
                  <a:gd name="connsiteX9" fmla="*/ 452819 w 461486"/>
                  <a:gd name="connsiteY9" fmla="*/ 306134 h 502538"/>
                  <a:gd name="connsiteX10" fmla="*/ 435769 w 461486"/>
                  <a:gd name="connsiteY10" fmla="*/ 304038 h 502538"/>
                  <a:gd name="connsiteX11" fmla="*/ 434150 w 461486"/>
                  <a:gd name="connsiteY11" fmla="*/ 282226 h 502538"/>
                  <a:gd name="connsiteX12" fmla="*/ 423482 w 461486"/>
                  <a:gd name="connsiteY12" fmla="*/ 263652 h 502538"/>
                  <a:gd name="connsiteX13" fmla="*/ 425577 w 461486"/>
                  <a:gd name="connsiteY13" fmla="*/ 246697 h 502538"/>
                  <a:gd name="connsiteX14" fmla="*/ 409575 w 461486"/>
                  <a:gd name="connsiteY14" fmla="*/ 236125 h 502538"/>
                  <a:gd name="connsiteX15" fmla="*/ 409004 w 461486"/>
                  <a:gd name="connsiteY15" fmla="*/ 205835 h 502538"/>
                  <a:gd name="connsiteX16" fmla="*/ 396145 w 461486"/>
                  <a:gd name="connsiteY16" fmla="*/ 169736 h 502538"/>
                  <a:gd name="connsiteX17" fmla="*/ 354997 w 461486"/>
                  <a:gd name="connsiteY17" fmla="*/ 82677 h 502538"/>
                  <a:gd name="connsiteX18" fmla="*/ 338995 w 461486"/>
                  <a:gd name="connsiteY18" fmla="*/ 72104 h 502538"/>
                  <a:gd name="connsiteX19" fmla="*/ 341090 w 461486"/>
                  <a:gd name="connsiteY19" fmla="*/ 55054 h 502538"/>
                  <a:gd name="connsiteX20" fmla="*/ 321373 w 461486"/>
                  <a:gd name="connsiteY20" fmla="*/ 39719 h 502538"/>
                  <a:gd name="connsiteX21" fmla="*/ 339471 w 461486"/>
                  <a:gd name="connsiteY21" fmla="*/ 33338 h 502538"/>
                  <a:gd name="connsiteX22" fmla="*/ 328232 w 461486"/>
                  <a:gd name="connsiteY22" fmla="*/ 18955 h 502538"/>
                  <a:gd name="connsiteX23" fmla="*/ 312801 w 461486"/>
                  <a:gd name="connsiteY23" fmla="*/ 4096 h 502538"/>
                  <a:gd name="connsiteX24" fmla="*/ 293656 w 461486"/>
                  <a:gd name="connsiteY24" fmla="*/ 19050 h 502538"/>
                  <a:gd name="connsiteX25" fmla="*/ 276606 w 461486"/>
                  <a:gd name="connsiteY25" fmla="*/ 16954 h 502538"/>
                  <a:gd name="connsiteX26" fmla="*/ 244126 w 461486"/>
                  <a:gd name="connsiteY26" fmla="*/ 0 h 502538"/>
                  <a:gd name="connsiteX27" fmla="*/ 229267 w 461486"/>
                  <a:gd name="connsiteY27" fmla="*/ 15430 h 502538"/>
                  <a:gd name="connsiteX28" fmla="*/ 209074 w 461486"/>
                  <a:gd name="connsiteY28" fmla="*/ 38767 h 502538"/>
                  <a:gd name="connsiteX29" fmla="*/ 202692 w 461486"/>
                  <a:gd name="connsiteY29" fmla="*/ 55245 h 502538"/>
                  <a:gd name="connsiteX30" fmla="*/ 192119 w 461486"/>
                  <a:gd name="connsiteY30" fmla="*/ 71247 h 502538"/>
                  <a:gd name="connsiteX31" fmla="*/ 173546 w 461486"/>
                  <a:gd name="connsiteY31" fmla="*/ 81820 h 502538"/>
                  <a:gd name="connsiteX32" fmla="*/ 170879 w 461486"/>
                  <a:gd name="connsiteY32" fmla="*/ 103061 h 502538"/>
                  <a:gd name="connsiteX33" fmla="*/ 154972 w 461486"/>
                  <a:gd name="connsiteY33" fmla="*/ 126968 h 502538"/>
                  <a:gd name="connsiteX34" fmla="*/ 134208 w 461486"/>
                  <a:gd name="connsiteY34" fmla="*/ 154686 h 502538"/>
                  <a:gd name="connsiteX35" fmla="*/ 119920 w 461486"/>
                  <a:gd name="connsiteY35" fmla="*/ 165830 h 502538"/>
                  <a:gd name="connsiteX36" fmla="*/ 99727 w 461486"/>
                  <a:gd name="connsiteY36" fmla="*/ 189262 h 502538"/>
                  <a:gd name="connsiteX37" fmla="*/ 89059 w 461486"/>
                  <a:gd name="connsiteY37" fmla="*/ 205169 h 502538"/>
                  <a:gd name="connsiteX38" fmla="*/ 78010 w 461486"/>
                  <a:gd name="connsiteY38" fmla="*/ 225362 h 502538"/>
                  <a:gd name="connsiteX39" fmla="*/ 64103 w 461486"/>
                  <a:gd name="connsiteY39" fmla="*/ 232315 h 502538"/>
                  <a:gd name="connsiteX40" fmla="*/ 53530 w 461486"/>
                  <a:gd name="connsiteY40" fmla="*/ 248221 h 502538"/>
                  <a:gd name="connsiteX41" fmla="*/ 37052 w 461486"/>
                  <a:gd name="connsiteY41" fmla="*/ 276416 h 502538"/>
                  <a:gd name="connsiteX42" fmla="*/ 38671 w 461486"/>
                  <a:gd name="connsiteY42" fmla="*/ 298133 h 502538"/>
                  <a:gd name="connsiteX43" fmla="*/ 7430 w 461486"/>
                  <a:gd name="connsiteY43" fmla="*/ 341757 h 502538"/>
                  <a:gd name="connsiteX44" fmla="*/ 0 w 461486"/>
                  <a:gd name="connsiteY44" fmla="*/ 366713 h 502538"/>
                  <a:gd name="connsiteX45" fmla="*/ 24479 w 461486"/>
                  <a:gd name="connsiteY45" fmla="*/ 378428 h 502538"/>
                  <a:gd name="connsiteX46" fmla="*/ 35147 w 461486"/>
                  <a:gd name="connsiteY46" fmla="*/ 397002 h 502538"/>
                  <a:gd name="connsiteX47" fmla="*/ 56959 w 461486"/>
                  <a:gd name="connsiteY47" fmla="*/ 395383 h 502538"/>
                  <a:gd name="connsiteX48" fmla="*/ 76676 w 461486"/>
                  <a:gd name="connsiteY48" fmla="*/ 410718 h 502538"/>
                  <a:gd name="connsiteX49" fmla="*/ 95917 w 461486"/>
                  <a:gd name="connsiteY49" fmla="*/ 430340 h 502538"/>
                  <a:gd name="connsiteX50" fmla="*/ 111347 w 461486"/>
                  <a:gd name="connsiteY50" fmla="*/ 445199 h 502538"/>
                  <a:gd name="connsiteX51" fmla="*/ 129445 w 461486"/>
                  <a:gd name="connsiteY51" fmla="*/ 438817 h 502538"/>
                  <a:gd name="connsiteX52" fmla="*/ 135827 w 461486"/>
                  <a:gd name="connsiteY52" fmla="*/ 456819 h 502538"/>
                  <a:gd name="connsiteX53" fmla="*/ 114015 w 461486"/>
                  <a:gd name="connsiteY53" fmla="*/ 458438 h 502538"/>
                  <a:gd name="connsiteX54" fmla="*/ 119444 w 461486"/>
                  <a:gd name="connsiteY54" fmla="*/ 485013 h 502538"/>
                  <a:gd name="connsiteX55" fmla="*/ 142304 w 461486"/>
                  <a:gd name="connsiteY55" fmla="*/ 474917 h 502538"/>
                  <a:gd name="connsiteX56" fmla="*/ 162496 w 461486"/>
                  <a:gd name="connsiteY56" fmla="*/ 486061 h 502538"/>
                  <a:gd name="connsiteX57" fmla="*/ 148209 w 461486"/>
                  <a:gd name="connsiteY57" fmla="*/ 497205 h 502538"/>
                  <a:gd name="connsiteX58" fmla="*/ 156210 w 461486"/>
                  <a:gd name="connsiteY58" fmla="*/ 502539 h 502538"/>
                  <a:gd name="connsiteX59" fmla="*/ 156210 w 461486"/>
                  <a:gd name="connsiteY59" fmla="*/ 502539 h 502538"/>
                  <a:gd name="connsiteX60" fmla="*/ 156210 w 461486"/>
                  <a:gd name="connsiteY60" fmla="*/ 502539 h 502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461486" h="502538">
                    <a:moveTo>
                      <a:pt x="156210" y="502539"/>
                    </a:moveTo>
                    <a:lnTo>
                      <a:pt x="174213" y="496062"/>
                    </a:lnTo>
                    <a:lnTo>
                      <a:pt x="194977" y="468440"/>
                    </a:lnTo>
                    <a:lnTo>
                      <a:pt x="346139" y="469868"/>
                    </a:lnTo>
                    <a:lnTo>
                      <a:pt x="366332" y="446437"/>
                    </a:lnTo>
                    <a:lnTo>
                      <a:pt x="386525" y="423100"/>
                    </a:lnTo>
                    <a:lnTo>
                      <a:pt x="405575" y="408146"/>
                    </a:lnTo>
                    <a:lnTo>
                      <a:pt x="450818" y="392144"/>
                    </a:lnTo>
                    <a:lnTo>
                      <a:pt x="461486" y="376238"/>
                    </a:lnTo>
                    <a:lnTo>
                      <a:pt x="452819" y="306134"/>
                    </a:lnTo>
                    <a:lnTo>
                      <a:pt x="435769" y="304038"/>
                    </a:lnTo>
                    <a:lnTo>
                      <a:pt x="434150" y="282226"/>
                    </a:lnTo>
                    <a:lnTo>
                      <a:pt x="423482" y="263652"/>
                    </a:lnTo>
                    <a:lnTo>
                      <a:pt x="425577" y="246697"/>
                    </a:lnTo>
                    <a:lnTo>
                      <a:pt x="409575" y="236125"/>
                    </a:lnTo>
                    <a:lnTo>
                      <a:pt x="409004" y="205835"/>
                    </a:lnTo>
                    <a:lnTo>
                      <a:pt x="396145" y="169736"/>
                    </a:lnTo>
                    <a:lnTo>
                      <a:pt x="354997" y="82677"/>
                    </a:lnTo>
                    <a:lnTo>
                      <a:pt x="338995" y="72104"/>
                    </a:lnTo>
                    <a:lnTo>
                      <a:pt x="341090" y="55054"/>
                    </a:lnTo>
                    <a:lnTo>
                      <a:pt x="321373" y="39719"/>
                    </a:lnTo>
                    <a:lnTo>
                      <a:pt x="339471" y="33338"/>
                    </a:lnTo>
                    <a:lnTo>
                      <a:pt x="328232" y="18955"/>
                    </a:lnTo>
                    <a:lnTo>
                      <a:pt x="312801" y="4096"/>
                    </a:lnTo>
                    <a:lnTo>
                      <a:pt x="293656" y="19050"/>
                    </a:lnTo>
                    <a:lnTo>
                      <a:pt x="276606" y="16954"/>
                    </a:lnTo>
                    <a:lnTo>
                      <a:pt x="244126" y="0"/>
                    </a:lnTo>
                    <a:lnTo>
                      <a:pt x="229267" y="15430"/>
                    </a:lnTo>
                    <a:lnTo>
                      <a:pt x="209074" y="38767"/>
                    </a:lnTo>
                    <a:lnTo>
                      <a:pt x="202692" y="55245"/>
                    </a:lnTo>
                    <a:lnTo>
                      <a:pt x="192119" y="71247"/>
                    </a:lnTo>
                    <a:lnTo>
                      <a:pt x="173546" y="81820"/>
                    </a:lnTo>
                    <a:lnTo>
                      <a:pt x="170879" y="103061"/>
                    </a:lnTo>
                    <a:lnTo>
                      <a:pt x="154972" y="126968"/>
                    </a:lnTo>
                    <a:lnTo>
                      <a:pt x="134208" y="154686"/>
                    </a:lnTo>
                    <a:lnTo>
                      <a:pt x="119920" y="165830"/>
                    </a:lnTo>
                    <a:lnTo>
                      <a:pt x="99727" y="189262"/>
                    </a:lnTo>
                    <a:lnTo>
                      <a:pt x="89059" y="205169"/>
                    </a:lnTo>
                    <a:lnTo>
                      <a:pt x="78010" y="225362"/>
                    </a:lnTo>
                    <a:lnTo>
                      <a:pt x="64103" y="232315"/>
                    </a:lnTo>
                    <a:lnTo>
                      <a:pt x="53530" y="248221"/>
                    </a:lnTo>
                    <a:lnTo>
                      <a:pt x="37052" y="276416"/>
                    </a:lnTo>
                    <a:lnTo>
                      <a:pt x="38671" y="298133"/>
                    </a:lnTo>
                    <a:lnTo>
                      <a:pt x="7430" y="341757"/>
                    </a:lnTo>
                    <a:lnTo>
                      <a:pt x="0" y="366713"/>
                    </a:lnTo>
                    <a:lnTo>
                      <a:pt x="24479" y="378428"/>
                    </a:lnTo>
                    <a:lnTo>
                      <a:pt x="35147" y="397002"/>
                    </a:lnTo>
                    <a:lnTo>
                      <a:pt x="56959" y="395383"/>
                    </a:lnTo>
                    <a:lnTo>
                      <a:pt x="76676" y="410718"/>
                    </a:lnTo>
                    <a:lnTo>
                      <a:pt x="95917" y="430340"/>
                    </a:lnTo>
                    <a:lnTo>
                      <a:pt x="111347" y="445199"/>
                    </a:lnTo>
                    <a:lnTo>
                      <a:pt x="129445" y="438817"/>
                    </a:lnTo>
                    <a:lnTo>
                      <a:pt x="135827" y="456819"/>
                    </a:lnTo>
                    <a:lnTo>
                      <a:pt x="114015" y="458438"/>
                    </a:lnTo>
                    <a:lnTo>
                      <a:pt x="119444" y="485013"/>
                    </a:lnTo>
                    <a:lnTo>
                      <a:pt x="142304" y="474917"/>
                    </a:lnTo>
                    <a:lnTo>
                      <a:pt x="162496" y="486061"/>
                    </a:lnTo>
                    <a:lnTo>
                      <a:pt x="148209" y="497205"/>
                    </a:lnTo>
                    <a:lnTo>
                      <a:pt x="156210" y="502539"/>
                    </a:lnTo>
                    <a:lnTo>
                      <a:pt x="156210" y="502539"/>
                    </a:lnTo>
                    <a:lnTo>
                      <a:pt x="156210" y="502539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4B7A1CEF-A83F-C696-0460-3A8B0C765406}"/>
                  </a:ext>
                </a:extLst>
              </p:cNvPr>
              <p:cNvSpPr/>
              <p:nvPr/>
            </p:nvSpPr>
            <p:spPr>
              <a:xfrm>
                <a:off x="5215767" y="1751186"/>
                <a:ext cx="1081105" cy="1290650"/>
              </a:xfrm>
              <a:custGeom>
                <a:avLst/>
                <a:gdLst>
                  <a:gd name="connsiteX0" fmla="*/ 130303 w 434911"/>
                  <a:gd name="connsiteY0" fmla="*/ 519208 h 519207"/>
                  <a:gd name="connsiteX1" fmla="*/ 145256 w 434911"/>
                  <a:gd name="connsiteY1" fmla="*/ 503682 h 519207"/>
                  <a:gd name="connsiteX2" fmla="*/ 160687 w 434911"/>
                  <a:gd name="connsiteY2" fmla="*/ 483870 h 519207"/>
                  <a:gd name="connsiteX3" fmla="*/ 167069 w 434911"/>
                  <a:gd name="connsiteY3" fmla="*/ 467392 h 519207"/>
                  <a:gd name="connsiteX4" fmla="*/ 160592 w 434911"/>
                  <a:gd name="connsiteY4" fmla="*/ 449199 h 519207"/>
                  <a:gd name="connsiteX5" fmla="*/ 184690 w 434911"/>
                  <a:gd name="connsiteY5" fmla="*/ 465201 h 519207"/>
                  <a:gd name="connsiteX6" fmla="*/ 200120 w 434911"/>
                  <a:gd name="connsiteY6" fmla="*/ 480155 h 519207"/>
                  <a:gd name="connsiteX7" fmla="*/ 221456 w 434911"/>
                  <a:gd name="connsiteY7" fmla="*/ 482727 h 519207"/>
                  <a:gd name="connsiteX8" fmla="*/ 240125 w 434911"/>
                  <a:gd name="connsiteY8" fmla="*/ 472059 h 519207"/>
                  <a:gd name="connsiteX9" fmla="*/ 243840 w 434911"/>
                  <a:gd name="connsiteY9" fmla="*/ 442150 h 519207"/>
                  <a:gd name="connsiteX10" fmla="*/ 259271 w 434911"/>
                  <a:gd name="connsiteY10" fmla="*/ 422338 h 519207"/>
                  <a:gd name="connsiteX11" fmla="*/ 276892 w 434911"/>
                  <a:gd name="connsiteY11" fmla="*/ 420243 h 519207"/>
                  <a:gd name="connsiteX12" fmla="*/ 288037 w 434911"/>
                  <a:gd name="connsiteY12" fmla="*/ 399859 h 519207"/>
                  <a:gd name="connsiteX13" fmla="*/ 281654 w 434911"/>
                  <a:gd name="connsiteY13" fmla="*/ 381762 h 519207"/>
                  <a:gd name="connsiteX14" fmla="*/ 266129 w 434911"/>
                  <a:gd name="connsiteY14" fmla="*/ 366808 h 519207"/>
                  <a:gd name="connsiteX15" fmla="*/ 268224 w 434911"/>
                  <a:gd name="connsiteY15" fmla="*/ 349758 h 519207"/>
                  <a:gd name="connsiteX16" fmla="*/ 282607 w 434911"/>
                  <a:gd name="connsiteY16" fmla="*/ 338518 h 519207"/>
                  <a:gd name="connsiteX17" fmla="*/ 320516 w 434911"/>
                  <a:gd name="connsiteY17" fmla="*/ 347567 h 519207"/>
                  <a:gd name="connsiteX18" fmla="*/ 342424 w 434911"/>
                  <a:gd name="connsiteY18" fmla="*/ 345948 h 519207"/>
                  <a:gd name="connsiteX19" fmla="*/ 352520 w 434911"/>
                  <a:gd name="connsiteY19" fmla="*/ 334137 h 519207"/>
                  <a:gd name="connsiteX20" fmla="*/ 337566 w 434911"/>
                  <a:gd name="connsiteY20" fmla="*/ 314992 h 519207"/>
                  <a:gd name="connsiteX21" fmla="*/ 339662 w 434911"/>
                  <a:gd name="connsiteY21" fmla="*/ 297847 h 519207"/>
                  <a:gd name="connsiteX22" fmla="*/ 357759 w 434911"/>
                  <a:gd name="connsiteY22" fmla="*/ 291465 h 519207"/>
                  <a:gd name="connsiteX23" fmla="*/ 372713 w 434911"/>
                  <a:gd name="connsiteY23" fmla="*/ 275939 h 519207"/>
                  <a:gd name="connsiteX24" fmla="*/ 363094 w 434911"/>
                  <a:gd name="connsiteY24" fmla="*/ 248698 h 519207"/>
                  <a:gd name="connsiteX25" fmla="*/ 365665 w 434911"/>
                  <a:gd name="connsiteY25" fmla="*/ 227362 h 519207"/>
                  <a:gd name="connsiteX26" fmla="*/ 367856 w 434911"/>
                  <a:gd name="connsiteY26" fmla="*/ 210312 h 519207"/>
                  <a:gd name="connsiteX27" fmla="*/ 366141 w 434911"/>
                  <a:gd name="connsiteY27" fmla="*/ 188404 h 519207"/>
                  <a:gd name="connsiteX28" fmla="*/ 377381 w 434911"/>
                  <a:gd name="connsiteY28" fmla="*/ 168116 h 519207"/>
                  <a:gd name="connsiteX29" fmla="*/ 387478 w 434911"/>
                  <a:gd name="connsiteY29" fmla="*/ 156305 h 519207"/>
                  <a:gd name="connsiteX30" fmla="*/ 399193 w 434911"/>
                  <a:gd name="connsiteY30" fmla="*/ 166497 h 519207"/>
                  <a:gd name="connsiteX31" fmla="*/ 420529 w 434911"/>
                  <a:gd name="connsiteY31" fmla="*/ 169069 h 519207"/>
                  <a:gd name="connsiteX32" fmla="*/ 426911 w 434911"/>
                  <a:gd name="connsiteY32" fmla="*/ 152591 h 519207"/>
                  <a:gd name="connsiteX33" fmla="*/ 434912 w 434911"/>
                  <a:gd name="connsiteY33" fmla="*/ 123158 h 519207"/>
                  <a:gd name="connsiteX34" fmla="*/ 425768 w 434911"/>
                  <a:gd name="connsiteY34" fmla="*/ 91726 h 519207"/>
                  <a:gd name="connsiteX35" fmla="*/ 408147 w 434911"/>
                  <a:gd name="connsiteY35" fmla="*/ 93821 h 519207"/>
                  <a:gd name="connsiteX36" fmla="*/ 392145 w 434911"/>
                  <a:gd name="connsiteY36" fmla="*/ 83248 h 519207"/>
                  <a:gd name="connsiteX37" fmla="*/ 394240 w 434911"/>
                  <a:gd name="connsiteY37" fmla="*/ 66103 h 519207"/>
                  <a:gd name="connsiteX38" fmla="*/ 408623 w 434911"/>
                  <a:gd name="connsiteY38" fmla="*/ 54864 h 519207"/>
                  <a:gd name="connsiteX39" fmla="*/ 402241 w 434911"/>
                  <a:gd name="connsiteY39" fmla="*/ 36767 h 519207"/>
                  <a:gd name="connsiteX40" fmla="*/ 385668 w 434911"/>
                  <a:gd name="connsiteY40" fmla="*/ 30385 h 519207"/>
                  <a:gd name="connsiteX41" fmla="*/ 370142 w 434911"/>
                  <a:gd name="connsiteY41" fmla="*/ 15430 h 519207"/>
                  <a:gd name="connsiteX42" fmla="*/ 350425 w 434911"/>
                  <a:gd name="connsiteY42" fmla="*/ 0 h 519207"/>
                  <a:gd name="connsiteX43" fmla="*/ 336042 w 434911"/>
                  <a:gd name="connsiteY43" fmla="*/ 11240 h 519207"/>
                  <a:gd name="connsiteX44" fmla="*/ 265652 w 434911"/>
                  <a:gd name="connsiteY44" fmla="*/ 54578 h 519207"/>
                  <a:gd name="connsiteX45" fmla="*/ 247555 w 434911"/>
                  <a:gd name="connsiteY45" fmla="*/ 61055 h 519207"/>
                  <a:gd name="connsiteX46" fmla="*/ 232601 w 434911"/>
                  <a:gd name="connsiteY46" fmla="*/ 76486 h 519207"/>
                  <a:gd name="connsiteX47" fmla="*/ 159639 w 434911"/>
                  <a:gd name="connsiteY47" fmla="*/ 175927 h 519207"/>
                  <a:gd name="connsiteX48" fmla="*/ 107538 w 434911"/>
                  <a:gd name="connsiteY48" fmla="*/ 247555 h 519207"/>
                  <a:gd name="connsiteX49" fmla="*/ 72295 w 434911"/>
                  <a:gd name="connsiteY49" fmla="*/ 286607 h 519207"/>
                  <a:gd name="connsiteX50" fmla="*/ 48387 w 434911"/>
                  <a:gd name="connsiteY50" fmla="*/ 305276 h 519207"/>
                  <a:gd name="connsiteX51" fmla="*/ 38291 w 434911"/>
                  <a:gd name="connsiteY51" fmla="*/ 351758 h 519207"/>
                  <a:gd name="connsiteX52" fmla="*/ 30861 w 434911"/>
                  <a:gd name="connsiteY52" fmla="*/ 376809 h 519207"/>
                  <a:gd name="connsiteX53" fmla="*/ 12192 w 434911"/>
                  <a:gd name="connsiteY53" fmla="*/ 387572 h 519207"/>
                  <a:gd name="connsiteX54" fmla="*/ 0 w 434911"/>
                  <a:gd name="connsiteY54" fmla="*/ 416338 h 519207"/>
                  <a:gd name="connsiteX55" fmla="*/ 16003 w 434911"/>
                  <a:gd name="connsiteY55" fmla="*/ 427006 h 519207"/>
                  <a:gd name="connsiteX56" fmla="*/ 32576 w 434911"/>
                  <a:gd name="connsiteY56" fmla="*/ 433388 h 519207"/>
                  <a:gd name="connsiteX57" fmla="*/ 12288 w 434911"/>
                  <a:gd name="connsiteY57" fmla="*/ 456914 h 519207"/>
                  <a:gd name="connsiteX58" fmla="*/ 29433 w 434911"/>
                  <a:gd name="connsiteY58" fmla="*/ 459010 h 519207"/>
                  <a:gd name="connsiteX59" fmla="*/ 44863 w 434911"/>
                  <a:gd name="connsiteY59" fmla="*/ 473964 h 519207"/>
                  <a:gd name="connsiteX60" fmla="*/ 42291 w 434911"/>
                  <a:gd name="connsiteY60" fmla="*/ 495300 h 519207"/>
                  <a:gd name="connsiteX61" fmla="*/ 64675 w 434911"/>
                  <a:gd name="connsiteY61" fmla="*/ 489395 h 519207"/>
                  <a:gd name="connsiteX62" fmla="*/ 110586 w 434911"/>
                  <a:gd name="connsiteY62" fmla="*/ 503777 h 519207"/>
                  <a:gd name="connsiteX63" fmla="*/ 130303 w 434911"/>
                  <a:gd name="connsiteY63" fmla="*/ 519208 h 519207"/>
                  <a:gd name="connsiteX64" fmla="*/ 130303 w 434911"/>
                  <a:gd name="connsiteY64" fmla="*/ 519208 h 519207"/>
                  <a:gd name="connsiteX65" fmla="*/ 130303 w 434911"/>
                  <a:gd name="connsiteY65" fmla="*/ 519208 h 519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34911" h="519207">
                    <a:moveTo>
                      <a:pt x="130303" y="519208"/>
                    </a:moveTo>
                    <a:lnTo>
                      <a:pt x="145256" y="503682"/>
                    </a:lnTo>
                    <a:lnTo>
                      <a:pt x="160687" y="483870"/>
                    </a:lnTo>
                    <a:lnTo>
                      <a:pt x="167069" y="467392"/>
                    </a:lnTo>
                    <a:lnTo>
                      <a:pt x="160592" y="449199"/>
                    </a:lnTo>
                    <a:lnTo>
                      <a:pt x="184690" y="465201"/>
                    </a:lnTo>
                    <a:lnTo>
                      <a:pt x="200120" y="480155"/>
                    </a:lnTo>
                    <a:lnTo>
                      <a:pt x="221456" y="482727"/>
                    </a:lnTo>
                    <a:lnTo>
                      <a:pt x="240125" y="472059"/>
                    </a:lnTo>
                    <a:lnTo>
                      <a:pt x="243840" y="442150"/>
                    </a:lnTo>
                    <a:lnTo>
                      <a:pt x="259271" y="422338"/>
                    </a:lnTo>
                    <a:lnTo>
                      <a:pt x="276892" y="420243"/>
                    </a:lnTo>
                    <a:lnTo>
                      <a:pt x="288037" y="399859"/>
                    </a:lnTo>
                    <a:lnTo>
                      <a:pt x="281654" y="381762"/>
                    </a:lnTo>
                    <a:lnTo>
                      <a:pt x="266129" y="366808"/>
                    </a:lnTo>
                    <a:lnTo>
                      <a:pt x="268224" y="349758"/>
                    </a:lnTo>
                    <a:lnTo>
                      <a:pt x="282607" y="338518"/>
                    </a:lnTo>
                    <a:lnTo>
                      <a:pt x="320516" y="347567"/>
                    </a:lnTo>
                    <a:lnTo>
                      <a:pt x="342424" y="345948"/>
                    </a:lnTo>
                    <a:lnTo>
                      <a:pt x="352520" y="334137"/>
                    </a:lnTo>
                    <a:lnTo>
                      <a:pt x="337566" y="314992"/>
                    </a:lnTo>
                    <a:lnTo>
                      <a:pt x="339662" y="297847"/>
                    </a:lnTo>
                    <a:lnTo>
                      <a:pt x="357759" y="291465"/>
                    </a:lnTo>
                    <a:lnTo>
                      <a:pt x="372713" y="275939"/>
                    </a:lnTo>
                    <a:lnTo>
                      <a:pt x="363094" y="248698"/>
                    </a:lnTo>
                    <a:lnTo>
                      <a:pt x="365665" y="227362"/>
                    </a:lnTo>
                    <a:lnTo>
                      <a:pt x="367856" y="210312"/>
                    </a:lnTo>
                    <a:lnTo>
                      <a:pt x="366141" y="188404"/>
                    </a:lnTo>
                    <a:lnTo>
                      <a:pt x="377381" y="168116"/>
                    </a:lnTo>
                    <a:lnTo>
                      <a:pt x="387478" y="156305"/>
                    </a:lnTo>
                    <a:lnTo>
                      <a:pt x="399193" y="166497"/>
                    </a:lnTo>
                    <a:lnTo>
                      <a:pt x="420529" y="169069"/>
                    </a:lnTo>
                    <a:lnTo>
                      <a:pt x="426911" y="152591"/>
                    </a:lnTo>
                    <a:lnTo>
                      <a:pt x="434912" y="123158"/>
                    </a:lnTo>
                    <a:lnTo>
                      <a:pt x="425768" y="91726"/>
                    </a:lnTo>
                    <a:lnTo>
                      <a:pt x="408147" y="93821"/>
                    </a:lnTo>
                    <a:lnTo>
                      <a:pt x="392145" y="83248"/>
                    </a:lnTo>
                    <a:lnTo>
                      <a:pt x="394240" y="66103"/>
                    </a:lnTo>
                    <a:lnTo>
                      <a:pt x="408623" y="54864"/>
                    </a:lnTo>
                    <a:lnTo>
                      <a:pt x="402241" y="36767"/>
                    </a:lnTo>
                    <a:lnTo>
                      <a:pt x="385668" y="30385"/>
                    </a:lnTo>
                    <a:lnTo>
                      <a:pt x="370142" y="15430"/>
                    </a:lnTo>
                    <a:lnTo>
                      <a:pt x="350425" y="0"/>
                    </a:lnTo>
                    <a:lnTo>
                      <a:pt x="336042" y="11240"/>
                    </a:lnTo>
                    <a:lnTo>
                      <a:pt x="265652" y="54578"/>
                    </a:lnTo>
                    <a:lnTo>
                      <a:pt x="247555" y="61055"/>
                    </a:lnTo>
                    <a:lnTo>
                      <a:pt x="232601" y="76486"/>
                    </a:lnTo>
                    <a:lnTo>
                      <a:pt x="159639" y="175927"/>
                    </a:lnTo>
                    <a:lnTo>
                      <a:pt x="107538" y="247555"/>
                    </a:lnTo>
                    <a:lnTo>
                      <a:pt x="72295" y="286607"/>
                    </a:lnTo>
                    <a:lnTo>
                      <a:pt x="48387" y="305276"/>
                    </a:lnTo>
                    <a:lnTo>
                      <a:pt x="38291" y="351758"/>
                    </a:lnTo>
                    <a:lnTo>
                      <a:pt x="30861" y="376809"/>
                    </a:lnTo>
                    <a:lnTo>
                      <a:pt x="12192" y="387572"/>
                    </a:lnTo>
                    <a:lnTo>
                      <a:pt x="0" y="416338"/>
                    </a:lnTo>
                    <a:lnTo>
                      <a:pt x="16003" y="427006"/>
                    </a:lnTo>
                    <a:lnTo>
                      <a:pt x="32576" y="433388"/>
                    </a:lnTo>
                    <a:lnTo>
                      <a:pt x="12288" y="456914"/>
                    </a:lnTo>
                    <a:lnTo>
                      <a:pt x="29433" y="459010"/>
                    </a:lnTo>
                    <a:lnTo>
                      <a:pt x="44863" y="473964"/>
                    </a:lnTo>
                    <a:lnTo>
                      <a:pt x="42291" y="495300"/>
                    </a:lnTo>
                    <a:lnTo>
                      <a:pt x="64675" y="489395"/>
                    </a:lnTo>
                    <a:lnTo>
                      <a:pt x="110586" y="503777"/>
                    </a:lnTo>
                    <a:lnTo>
                      <a:pt x="130303" y="519208"/>
                    </a:lnTo>
                    <a:lnTo>
                      <a:pt x="130303" y="519208"/>
                    </a:lnTo>
                    <a:lnTo>
                      <a:pt x="130303" y="519208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353E7667-52B0-3589-2FC7-B2FB3D17CC68}"/>
                  </a:ext>
                </a:extLst>
              </p:cNvPr>
              <p:cNvSpPr/>
              <p:nvPr/>
            </p:nvSpPr>
            <p:spPr>
              <a:xfrm>
                <a:off x="5509842" y="2011873"/>
                <a:ext cx="1022385" cy="1401222"/>
              </a:xfrm>
              <a:custGeom>
                <a:avLst/>
                <a:gdLst>
                  <a:gd name="connsiteX0" fmla="*/ 80105 w 411289"/>
                  <a:gd name="connsiteY0" fmla="*/ 563690 h 563689"/>
                  <a:gd name="connsiteX1" fmla="*/ 97727 w 411289"/>
                  <a:gd name="connsiteY1" fmla="*/ 561594 h 563689"/>
                  <a:gd name="connsiteX2" fmla="*/ 126968 w 411289"/>
                  <a:gd name="connsiteY2" fmla="*/ 534924 h 563689"/>
                  <a:gd name="connsiteX3" fmla="*/ 142970 w 411289"/>
                  <a:gd name="connsiteY3" fmla="*/ 510921 h 563689"/>
                  <a:gd name="connsiteX4" fmla="*/ 154114 w 411289"/>
                  <a:gd name="connsiteY4" fmla="*/ 490633 h 563689"/>
                  <a:gd name="connsiteX5" fmla="*/ 172688 w 411289"/>
                  <a:gd name="connsiteY5" fmla="*/ 479965 h 563689"/>
                  <a:gd name="connsiteX6" fmla="*/ 174784 w 411289"/>
                  <a:gd name="connsiteY6" fmla="*/ 462915 h 563689"/>
                  <a:gd name="connsiteX7" fmla="*/ 185451 w 411289"/>
                  <a:gd name="connsiteY7" fmla="*/ 446913 h 563689"/>
                  <a:gd name="connsiteX8" fmla="*/ 191833 w 411289"/>
                  <a:gd name="connsiteY8" fmla="*/ 430435 h 563689"/>
                  <a:gd name="connsiteX9" fmla="*/ 206693 w 411289"/>
                  <a:gd name="connsiteY9" fmla="*/ 415004 h 563689"/>
                  <a:gd name="connsiteX10" fmla="*/ 204597 w 411289"/>
                  <a:gd name="connsiteY10" fmla="*/ 397383 h 563689"/>
                  <a:gd name="connsiteX11" fmla="*/ 215741 w 411289"/>
                  <a:gd name="connsiteY11" fmla="*/ 377190 h 563689"/>
                  <a:gd name="connsiteX12" fmla="*/ 225837 w 411289"/>
                  <a:gd name="connsiteY12" fmla="*/ 365379 h 563689"/>
                  <a:gd name="connsiteX13" fmla="*/ 236982 w 411289"/>
                  <a:gd name="connsiteY13" fmla="*/ 345186 h 563689"/>
                  <a:gd name="connsiteX14" fmla="*/ 255555 w 411289"/>
                  <a:gd name="connsiteY14" fmla="*/ 334518 h 563689"/>
                  <a:gd name="connsiteX15" fmla="*/ 266224 w 411289"/>
                  <a:gd name="connsiteY15" fmla="*/ 318516 h 563689"/>
                  <a:gd name="connsiteX16" fmla="*/ 276892 w 411289"/>
                  <a:gd name="connsiteY16" fmla="*/ 302514 h 563689"/>
                  <a:gd name="connsiteX17" fmla="*/ 287464 w 411289"/>
                  <a:gd name="connsiteY17" fmla="*/ 286512 h 563689"/>
                  <a:gd name="connsiteX18" fmla="*/ 301847 w 411289"/>
                  <a:gd name="connsiteY18" fmla="*/ 275273 h 563689"/>
                  <a:gd name="connsiteX19" fmla="*/ 312515 w 411289"/>
                  <a:gd name="connsiteY19" fmla="*/ 259366 h 563689"/>
                  <a:gd name="connsiteX20" fmla="*/ 323659 w 411289"/>
                  <a:gd name="connsiteY20" fmla="*/ 239078 h 563689"/>
                  <a:gd name="connsiteX21" fmla="*/ 334232 w 411289"/>
                  <a:gd name="connsiteY21" fmla="*/ 223075 h 563689"/>
                  <a:gd name="connsiteX22" fmla="*/ 340614 w 411289"/>
                  <a:gd name="connsiteY22" fmla="*/ 206597 h 563689"/>
                  <a:gd name="connsiteX23" fmla="*/ 354996 w 411289"/>
                  <a:gd name="connsiteY23" fmla="*/ 195358 h 563689"/>
                  <a:gd name="connsiteX24" fmla="*/ 365093 w 411289"/>
                  <a:gd name="connsiteY24" fmla="*/ 183642 h 563689"/>
                  <a:gd name="connsiteX25" fmla="*/ 375761 w 411289"/>
                  <a:gd name="connsiteY25" fmla="*/ 167640 h 563689"/>
                  <a:gd name="connsiteX26" fmla="*/ 387382 w 411289"/>
                  <a:gd name="connsiteY26" fmla="*/ 143161 h 563689"/>
                  <a:gd name="connsiteX27" fmla="*/ 397573 w 411289"/>
                  <a:gd name="connsiteY27" fmla="*/ 131445 h 563689"/>
                  <a:gd name="connsiteX28" fmla="*/ 409765 w 411289"/>
                  <a:gd name="connsiteY28" fmla="*/ 102584 h 563689"/>
                  <a:gd name="connsiteX29" fmla="*/ 400621 w 411289"/>
                  <a:gd name="connsiteY29" fmla="*/ 71247 h 563689"/>
                  <a:gd name="connsiteX30" fmla="*/ 411289 w 411289"/>
                  <a:gd name="connsiteY30" fmla="*/ 55245 h 563689"/>
                  <a:gd name="connsiteX31" fmla="*/ 404813 w 411289"/>
                  <a:gd name="connsiteY31" fmla="*/ 37148 h 563689"/>
                  <a:gd name="connsiteX32" fmla="*/ 394145 w 411289"/>
                  <a:gd name="connsiteY32" fmla="*/ 18479 h 563689"/>
                  <a:gd name="connsiteX33" fmla="*/ 375475 w 411289"/>
                  <a:gd name="connsiteY33" fmla="*/ 29242 h 563689"/>
                  <a:gd name="connsiteX34" fmla="*/ 364903 w 411289"/>
                  <a:gd name="connsiteY34" fmla="*/ 45149 h 563689"/>
                  <a:gd name="connsiteX35" fmla="*/ 354235 w 411289"/>
                  <a:gd name="connsiteY35" fmla="*/ 26575 h 563689"/>
                  <a:gd name="connsiteX36" fmla="*/ 332327 w 411289"/>
                  <a:gd name="connsiteY36" fmla="*/ 28194 h 563689"/>
                  <a:gd name="connsiteX37" fmla="*/ 334423 w 411289"/>
                  <a:gd name="connsiteY37" fmla="*/ 11144 h 563689"/>
                  <a:gd name="connsiteX38" fmla="*/ 314230 w 411289"/>
                  <a:gd name="connsiteY38" fmla="*/ 0 h 563689"/>
                  <a:gd name="connsiteX39" fmla="*/ 316325 w 411289"/>
                  <a:gd name="connsiteY39" fmla="*/ 17526 h 563689"/>
                  <a:gd name="connsiteX40" fmla="*/ 309467 w 411289"/>
                  <a:gd name="connsiteY40" fmla="*/ 38386 h 563689"/>
                  <a:gd name="connsiteX41" fmla="*/ 311658 w 411289"/>
                  <a:gd name="connsiteY41" fmla="*/ 55912 h 563689"/>
                  <a:gd name="connsiteX42" fmla="*/ 296703 w 411289"/>
                  <a:gd name="connsiteY42" fmla="*/ 71342 h 563689"/>
                  <a:gd name="connsiteX43" fmla="*/ 279178 w 411289"/>
                  <a:gd name="connsiteY43" fmla="*/ 73533 h 563689"/>
                  <a:gd name="connsiteX44" fmla="*/ 281273 w 411289"/>
                  <a:gd name="connsiteY44" fmla="*/ 56483 h 563689"/>
                  <a:gd name="connsiteX45" fmla="*/ 264700 w 411289"/>
                  <a:gd name="connsiteY45" fmla="*/ 50102 h 563689"/>
                  <a:gd name="connsiteX46" fmla="*/ 253555 w 411289"/>
                  <a:gd name="connsiteY46" fmla="*/ 70390 h 563689"/>
                  <a:gd name="connsiteX47" fmla="*/ 249364 w 411289"/>
                  <a:gd name="connsiteY47" fmla="*/ 104489 h 563689"/>
                  <a:gd name="connsiteX48" fmla="*/ 247269 w 411289"/>
                  <a:gd name="connsiteY48" fmla="*/ 121539 h 563689"/>
                  <a:gd name="connsiteX49" fmla="*/ 244602 w 411289"/>
                  <a:gd name="connsiteY49" fmla="*/ 142780 h 563689"/>
                  <a:gd name="connsiteX50" fmla="*/ 251079 w 411289"/>
                  <a:gd name="connsiteY50" fmla="*/ 160877 h 563689"/>
                  <a:gd name="connsiteX51" fmla="*/ 248983 w 411289"/>
                  <a:gd name="connsiteY51" fmla="*/ 177927 h 563689"/>
                  <a:gd name="connsiteX52" fmla="*/ 226028 w 411289"/>
                  <a:gd name="connsiteY52" fmla="*/ 188119 h 563689"/>
                  <a:gd name="connsiteX53" fmla="*/ 219646 w 411289"/>
                  <a:gd name="connsiteY53" fmla="*/ 204597 h 563689"/>
                  <a:gd name="connsiteX54" fmla="*/ 230410 w 411289"/>
                  <a:gd name="connsiteY54" fmla="*/ 223266 h 563689"/>
                  <a:gd name="connsiteX55" fmla="*/ 228314 w 411289"/>
                  <a:gd name="connsiteY55" fmla="*/ 240316 h 563689"/>
                  <a:gd name="connsiteX56" fmla="*/ 210693 w 411289"/>
                  <a:gd name="connsiteY56" fmla="*/ 242411 h 563689"/>
                  <a:gd name="connsiteX57" fmla="*/ 168593 w 411289"/>
                  <a:gd name="connsiteY57" fmla="*/ 232886 h 563689"/>
                  <a:gd name="connsiteX58" fmla="*/ 149923 w 411289"/>
                  <a:gd name="connsiteY58" fmla="*/ 243554 h 563689"/>
                  <a:gd name="connsiteX59" fmla="*/ 147828 w 411289"/>
                  <a:gd name="connsiteY59" fmla="*/ 260604 h 563689"/>
                  <a:gd name="connsiteX60" fmla="*/ 163353 w 411289"/>
                  <a:gd name="connsiteY60" fmla="*/ 275558 h 563689"/>
                  <a:gd name="connsiteX61" fmla="*/ 169736 w 411289"/>
                  <a:gd name="connsiteY61" fmla="*/ 293656 h 563689"/>
                  <a:gd name="connsiteX62" fmla="*/ 163353 w 411289"/>
                  <a:gd name="connsiteY62" fmla="*/ 310134 h 563689"/>
                  <a:gd name="connsiteX63" fmla="*/ 141065 w 411289"/>
                  <a:gd name="connsiteY63" fmla="*/ 316040 h 563689"/>
                  <a:gd name="connsiteX64" fmla="*/ 126682 w 411289"/>
                  <a:gd name="connsiteY64" fmla="*/ 327184 h 563689"/>
                  <a:gd name="connsiteX65" fmla="*/ 123539 w 411289"/>
                  <a:gd name="connsiteY65" fmla="*/ 352806 h 563689"/>
                  <a:gd name="connsiteX66" fmla="*/ 112300 w 411289"/>
                  <a:gd name="connsiteY66" fmla="*/ 372999 h 563689"/>
                  <a:gd name="connsiteX67" fmla="*/ 90011 w 411289"/>
                  <a:gd name="connsiteY67" fmla="*/ 378905 h 563689"/>
                  <a:gd name="connsiteX68" fmla="*/ 69723 w 411289"/>
                  <a:gd name="connsiteY68" fmla="*/ 367760 h 563689"/>
                  <a:gd name="connsiteX69" fmla="*/ 60103 w 411289"/>
                  <a:gd name="connsiteY69" fmla="*/ 340614 h 563689"/>
                  <a:gd name="connsiteX70" fmla="*/ 42005 w 411289"/>
                  <a:gd name="connsiteY70" fmla="*/ 347091 h 563689"/>
                  <a:gd name="connsiteX71" fmla="*/ 47910 w 411289"/>
                  <a:gd name="connsiteY71" fmla="*/ 369380 h 563689"/>
                  <a:gd name="connsiteX72" fmla="*/ 37242 w 411289"/>
                  <a:gd name="connsiteY72" fmla="*/ 385382 h 563689"/>
                  <a:gd name="connsiteX73" fmla="*/ 21812 w 411289"/>
                  <a:gd name="connsiteY73" fmla="*/ 405098 h 563689"/>
                  <a:gd name="connsiteX74" fmla="*/ 3714 w 411289"/>
                  <a:gd name="connsiteY74" fmla="*/ 411575 h 563689"/>
                  <a:gd name="connsiteX75" fmla="*/ 0 w 411289"/>
                  <a:gd name="connsiteY75" fmla="*/ 441388 h 563689"/>
                  <a:gd name="connsiteX76" fmla="*/ 10763 w 411289"/>
                  <a:gd name="connsiteY76" fmla="*/ 459962 h 563689"/>
                  <a:gd name="connsiteX77" fmla="*/ 29337 w 411289"/>
                  <a:gd name="connsiteY77" fmla="*/ 449294 h 563689"/>
                  <a:gd name="connsiteX78" fmla="*/ 35814 w 411289"/>
                  <a:gd name="connsiteY78" fmla="*/ 467392 h 563689"/>
                  <a:gd name="connsiteX79" fmla="*/ 51816 w 411289"/>
                  <a:gd name="connsiteY79" fmla="*/ 478060 h 563689"/>
                  <a:gd name="connsiteX80" fmla="*/ 53911 w 411289"/>
                  <a:gd name="connsiteY80" fmla="*/ 495586 h 563689"/>
                  <a:gd name="connsiteX81" fmla="*/ 56102 w 411289"/>
                  <a:gd name="connsiteY81" fmla="*/ 513207 h 563689"/>
                  <a:gd name="connsiteX82" fmla="*/ 62008 w 411289"/>
                  <a:gd name="connsiteY82" fmla="*/ 535496 h 563689"/>
                  <a:gd name="connsiteX83" fmla="*/ 76962 w 411289"/>
                  <a:gd name="connsiteY83" fmla="*/ 554641 h 563689"/>
                  <a:gd name="connsiteX84" fmla="*/ 80105 w 411289"/>
                  <a:gd name="connsiteY84" fmla="*/ 563690 h 563689"/>
                  <a:gd name="connsiteX85" fmla="*/ 80105 w 411289"/>
                  <a:gd name="connsiteY85" fmla="*/ 563690 h 563689"/>
                  <a:gd name="connsiteX86" fmla="*/ 80105 w 411289"/>
                  <a:gd name="connsiteY86" fmla="*/ 563690 h 56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411289" h="563689">
                    <a:moveTo>
                      <a:pt x="80105" y="563690"/>
                    </a:moveTo>
                    <a:lnTo>
                      <a:pt x="97727" y="561594"/>
                    </a:lnTo>
                    <a:lnTo>
                      <a:pt x="126968" y="534924"/>
                    </a:lnTo>
                    <a:lnTo>
                      <a:pt x="142970" y="510921"/>
                    </a:lnTo>
                    <a:lnTo>
                      <a:pt x="154114" y="490633"/>
                    </a:lnTo>
                    <a:lnTo>
                      <a:pt x="172688" y="479965"/>
                    </a:lnTo>
                    <a:lnTo>
                      <a:pt x="174784" y="462915"/>
                    </a:lnTo>
                    <a:lnTo>
                      <a:pt x="185451" y="446913"/>
                    </a:lnTo>
                    <a:lnTo>
                      <a:pt x="191833" y="430435"/>
                    </a:lnTo>
                    <a:lnTo>
                      <a:pt x="206693" y="415004"/>
                    </a:lnTo>
                    <a:lnTo>
                      <a:pt x="204597" y="397383"/>
                    </a:lnTo>
                    <a:lnTo>
                      <a:pt x="215741" y="377190"/>
                    </a:lnTo>
                    <a:lnTo>
                      <a:pt x="225837" y="365379"/>
                    </a:lnTo>
                    <a:lnTo>
                      <a:pt x="236982" y="345186"/>
                    </a:lnTo>
                    <a:lnTo>
                      <a:pt x="255555" y="334518"/>
                    </a:lnTo>
                    <a:lnTo>
                      <a:pt x="266224" y="318516"/>
                    </a:lnTo>
                    <a:lnTo>
                      <a:pt x="276892" y="302514"/>
                    </a:lnTo>
                    <a:lnTo>
                      <a:pt x="287464" y="286512"/>
                    </a:lnTo>
                    <a:lnTo>
                      <a:pt x="301847" y="275273"/>
                    </a:lnTo>
                    <a:lnTo>
                      <a:pt x="312515" y="259366"/>
                    </a:lnTo>
                    <a:lnTo>
                      <a:pt x="323659" y="239078"/>
                    </a:lnTo>
                    <a:lnTo>
                      <a:pt x="334232" y="223075"/>
                    </a:lnTo>
                    <a:lnTo>
                      <a:pt x="340614" y="206597"/>
                    </a:lnTo>
                    <a:lnTo>
                      <a:pt x="354996" y="195358"/>
                    </a:lnTo>
                    <a:lnTo>
                      <a:pt x="365093" y="183642"/>
                    </a:lnTo>
                    <a:lnTo>
                      <a:pt x="375761" y="167640"/>
                    </a:lnTo>
                    <a:lnTo>
                      <a:pt x="387382" y="143161"/>
                    </a:lnTo>
                    <a:lnTo>
                      <a:pt x="397573" y="131445"/>
                    </a:lnTo>
                    <a:lnTo>
                      <a:pt x="409765" y="102584"/>
                    </a:lnTo>
                    <a:lnTo>
                      <a:pt x="400621" y="71247"/>
                    </a:lnTo>
                    <a:lnTo>
                      <a:pt x="411289" y="55245"/>
                    </a:lnTo>
                    <a:lnTo>
                      <a:pt x="404813" y="37148"/>
                    </a:lnTo>
                    <a:lnTo>
                      <a:pt x="394145" y="18479"/>
                    </a:lnTo>
                    <a:lnTo>
                      <a:pt x="375475" y="29242"/>
                    </a:lnTo>
                    <a:lnTo>
                      <a:pt x="364903" y="45149"/>
                    </a:lnTo>
                    <a:lnTo>
                      <a:pt x="354235" y="26575"/>
                    </a:lnTo>
                    <a:lnTo>
                      <a:pt x="332327" y="28194"/>
                    </a:lnTo>
                    <a:lnTo>
                      <a:pt x="334423" y="11144"/>
                    </a:lnTo>
                    <a:lnTo>
                      <a:pt x="314230" y="0"/>
                    </a:lnTo>
                    <a:lnTo>
                      <a:pt x="316325" y="17526"/>
                    </a:lnTo>
                    <a:lnTo>
                      <a:pt x="309467" y="38386"/>
                    </a:lnTo>
                    <a:lnTo>
                      <a:pt x="311658" y="55912"/>
                    </a:lnTo>
                    <a:lnTo>
                      <a:pt x="296703" y="71342"/>
                    </a:lnTo>
                    <a:lnTo>
                      <a:pt x="279178" y="73533"/>
                    </a:lnTo>
                    <a:lnTo>
                      <a:pt x="281273" y="56483"/>
                    </a:lnTo>
                    <a:lnTo>
                      <a:pt x="264700" y="50102"/>
                    </a:lnTo>
                    <a:lnTo>
                      <a:pt x="253555" y="70390"/>
                    </a:lnTo>
                    <a:lnTo>
                      <a:pt x="249364" y="104489"/>
                    </a:lnTo>
                    <a:lnTo>
                      <a:pt x="247269" y="121539"/>
                    </a:lnTo>
                    <a:lnTo>
                      <a:pt x="244602" y="142780"/>
                    </a:lnTo>
                    <a:lnTo>
                      <a:pt x="251079" y="160877"/>
                    </a:lnTo>
                    <a:lnTo>
                      <a:pt x="248983" y="177927"/>
                    </a:lnTo>
                    <a:lnTo>
                      <a:pt x="226028" y="188119"/>
                    </a:lnTo>
                    <a:lnTo>
                      <a:pt x="219646" y="204597"/>
                    </a:lnTo>
                    <a:lnTo>
                      <a:pt x="230410" y="223266"/>
                    </a:lnTo>
                    <a:lnTo>
                      <a:pt x="228314" y="240316"/>
                    </a:lnTo>
                    <a:lnTo>
                      <a:pt x="210693" y="242411"/>
                    </a:lnTo>
                    <a:lnTo>
                      <a:pt x="168593" y="232886"/>
                    </a:lnTo>
                    <a:lnTo>
                      <a:pt x="149923" y="243554"/>
                    </a:lnTo>
                    <a:lnTo>
                      <a:pt x="147828" y="260604"/>
                    </a:lnTo>
                    <a:lnTo>
                      <a:pt x="163353" y="275558"/>
                    </a:lnTo>
                    <a:lnTo>
                      <a:pt x="169736" y="293656"/>
                    </a:lnTo>
                    <a:lnTo>
                      <a:pt x="163353" y="310134"/>
                    </a:lnTo>
                    <a:lnTo>
                      <a:pt x="141065" y="316040"/>
                    </a:lnTo>
                    <a:lnTo>
                      <a:pt x="126682" y="327184"/>
                    </a:lnTo>
                    <a:lnTo>
                      <a:pt x="123539" y="352806"/>
                    </a:lnTo>
                    <a:lnTo>
                      <a:pt x="112300" y="372999"/>
                    </a:lnTo>
                    <a:lnTo>
                      <a:pt x="90011" y="378905"/>
                    </a:lnTo>
                    <a:lnTo>
                      <a:pt x="69723" y="367760"/>
                    </a:lnTo>
                    <a:lnTo>
                      <a:pt x="60103" y="340614"/>
                    </a:lnTo>
                    <a:lnTo>
                      <a:pt x="42005" y="347091"/>
                    </a:lnTo>
                    <a:lnTo>
                      <a:pt x="47910" y="369380"/>
                    </a:lnTo>
                    <a:lnTo>
                      <a:pt x="37242" y="385382"/>
                    </a:lnTo>
                    <a:lnTo>
                      <a:pt x="21812" y="405098"/>
                    </a:lnTo>
                    <a:lnTo>
                      <a:pt x="3714" y="411575"/>
                    </a:lnTo>
                    <a:lnTo>
                      <a:pt x="0" y="441388"/>
                    </a:lnTo>
                    <a:lnTo>
                      <a:pt x="10763" y="459962"/>
                    </a:lnTo>
                    <a:lnTo>
                      <a:pt x="29337" y="449294"/>
                    </a:lnTo>
                    <a:lnTo>
                      <a:pt x="35814" y="467392"/>
                    </a:lnTo>
                    <a:lnTo>
                      <a:pt x="51816" y="478060"/>
                    </a:lnTo>
                    <a:lnTo>
                      <a:pt x="53911" y="495586"/>
                    </a:lnTo>
                    <a:lnTo>
                      <a:pt x="56102" y="513207"/>
                    </a:lnTo>
                    <a:lnTo>
                      <a:pt x="62008" y="535496"/>
                    </a:lnTo>
                    <a:lnTo>
                      <a:pt x="76962" y="554641"/>
                    </a:lnTo>
                    <a:lnTo>
                      <a:pt x="80105" y="563690"/>
                    </a:lnTo>
                    <a:lnTo>
                      <a:pt x="80105" y="563690"/>
                    </a:lnTo>
                    <a:lnTo>
                      <a:pt x="80105" y="563690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CF927E23-7097-CDE6-299A-11E6C46D7923}"/>
                  </a:ext>
                </a:extLst>
              </p:cNvPr>
              <p:cNvSpPr/>
              <p:nvPr/>
            </p:nvSpPr>
            <p:spPr>
              <a:xfrm>
                <a:off x="6767105" y="2228993"/>
                <a:ext cx="1439818" cy="1458048"/>
              </a:xfrm>
              <a:custGeom>
                <a:avLst/>
                <a:gdLst>
                  <a:gd name="connsiteX0" fmla="*/ 181451 w 579215"/>
                  <a:gd name="connsiteY0" fmla="*/ 586550 h 586549"/>
                  <a:gd name="connsiteX1" fmla="*/ 196787 w 579215"/>
                  <a:gd name="connsiteY1" fmla="*/ 566833 h 586549"/>
                  <a:gd name="connsiteX2" fmla="*/ 234125 w 579215"/>
                  <a:gd name="connsiteY2" fmla="*/ 580073 h 586549"/>
                  <a:gd name="connsiteX3" fmla="*/ 236791 w 579215"/>
                  <a:gd name="connsiteY3" fmla="*/ 558737 h 586549"/>
                  <a:gd name="connsiteX4" fmla="*/ 251174 w 579215"/>
                  <a:gd name="connsiteY4" fmla="*/ 547592 h 586549"/>
                  <a:gd name="connsiteX5" fmla="*/ 265462 w 579215"/>
                  <a:gd name="connsiteY5" fmla="*/ 536353 h 586549"/>
                  <a:gd name="connsiteX6" fmla="*/ 280416 w 579215"/>
                  <a:gd name="connsiteY6" fmla="*/ 520922 h 586549"/>
                  <a:gd name="connsiteX7" fmla="*/ 295275 w 579215"/>
                  <a:gd name="connsiteY7" fmla="*/ 505396 h 586549"/>
                  <a:gd name="connsiteX8" fmla="*/ 319754 w 579215"/>
                  <a:gd name="connsiteY8" fmla="*/ 517112 h 586549"/>
                  <a:gd name="connsiteX9" fmla="*/ 330422 w 579215"/>
                  <a:gd name="connsiteY9" fmla="*/ 535781 h 586549"/>
                  <a:gd name="connsiteX10" fmla="*/ 357092 w 579215"/>
                  <a:gd name="connsiteY10" fmla="*/ 530352 h 586549"/>
                  <a:gd name="connsiteX11" fmla="*/ 383191 w 579215"/>
                  <a:gd name="connsiteY11" fmla="*/ 529304 h 586549"/>
                  <a:gd name="connsiteX12" fmla="*/ 405575 w 579215"/>
                  <a:gd name="connsiteY12" fmla="*/ 523399 h 586549"/>
                  <a:gd name="connsiteX13" fmla="*/ 426339 w 579215"/>
                  <a:gd name="connsiteY13" fmla="*/ 530257 h 586549"/>
                  <a:gd name="connsiteX14" fmla="*/ 440722 w 579215"/>
                  <a:gd name="connsiteY14" fmla="*/ 519113 h 586549"/>
                  <a:gd name="connsiteX15" fmla="*/ 473202 w 579215"/>
                  <a:gd name="connsiteY15" fmla="*/ 501491 h 586549"/>
                  <a:gd name="connsiteX16" fmla="*/ 489109 w 579215"/>
                  <a:gd name="connsiteY16" fmla="*/ 477488 h 586549"/>
                  <a:gd name="connsiteX17" fmla="*/ 499206 w 579215"/>
                  <a:gd name="connsiteY17" fmla="*/ 465773 h 586549"/>
                  <a:gd name="connsiteX18" fmla="*/ 488537 w 579215"/>
                  <a:gd name="connsiteY18" fmla="*/ 447104 h 586549"/>
                  <a:gd name="connsiteX19" fmla="*/ 495967 w 579215"/>
                  <a:gd name="connsiteY19" fmla="*/ 422053 h 586549"/>
                  <a:gd name="connsiteX20" fmla="*/ 485204 w 579215"/>
                  <a:gd name="connsiteY20" fmla="*/ 403479 h 586549"/>
                  <a:gd name="connsiteX21" fmla="*/ 519303 w 579215"/>
                  <a:gd name="connsiteY21" fmla="*/ 373094 h 586549"/>
                  <a:gd name="connsiteX22" fmla="*/ 517684 w 579215"/>
                  <a:gd name="connsiteY22" fmla="*/ 351282 h 586549"/>
                  <a:gd name="connsiteX23" fmla="*/ 503777 w 579215"/>
                  <a:gd name="connsiteY23" fmla="*/ 323564 h 586549"/>
                  <a:gd name="connsiteX24" fmla="*/ 522923 w 579215"/>
                  <a:gd name="connsiteY24" fmla="*/ 308610 h 586549"/>
                  <a:gd name="connsiteX25" fmla="*/ 534067 w 579215"/>
                  <a:gd name="connsiteY25" fmla="*/ 288417 h 586549"/>
                  <a:gd name="connsiteX26" fmla="*/ 552165 w 579215"/>
                  <a:gd name="connsiteY26" fmla="*/ 281940 h 586549"/>
                  <a:gd name="connsiteX27" fmla="*/ 562833 w 579215"/>
                  <a:gd name="connsiteY27" fmla="*/ 266033 h 586549"/>
                  <a:gd name="connsiteX28" fmla="*/ 579215 w 579215"/>
                  <a:gd name="connsiteY28" fmla="*/ 237744 h 586549"/>
                  <a:gd name="connsiteX29" fmla="*/ 567500 w 579215"/>
                  <a:gd name="connsiteY29" fmla="*/ 227648 h 586549"/>
                  <a:gd name="connsiteX30" fmla="*/ 552069 w 579215"/>
                  <a:gd name="connsiteY30" fmla="*/ 212789 h 586549"/>
                  <a:gd name="connsiteX31" fmla="*/ 545687 w 579215"/>
                  <a:gd name="connsiteY31" fmla="*/ 229267 h 586549"/>
                  <a:gd name="connsiteX32" fmla="*/ 530257 w 579215"/>
                  <a:gd name="connsiteY32" fmla="*/ 214408 h 586549"/>
                  <a:gd name="connsiteX33" fmla="*/ 518446 w 579215"/>
                  <a:gd name="connsiteY33" fmla="*/ 204311 h 586549"/>
                  <a:gd name="connsiteX34" fmla="*/ 521113 w 579215"/>
                  <a:gd name="connsiteY34" fmla="*/ 182975 h 586549"/>
                  <a:gd name="connsiteX35" fmla="*/ 527971 w 579215"/>
                  <a:gd name="connsiteY35" fmla="*/ 162211 h 586549"/>
                  <a:gd name="connsiteX36" fmla="*/ 516827 w 579215"/>
                  <a:gd name="connsiteY36" fmla="*/ 147828 h 586549"/>
                  <a:gd name="connsiteX37" fmla="*/ 493872 w 579215"/>
                  <a:gd name="connsiteY37" fmla="*/ 158020 h 586549"/>
                  <a:gd name="connsiteX38" fmla="*/ 472630 w 579215"/>
                  <a:gd name="connsiteY38" fmla="*/ 155353 h 586549"/>
                  <a:gd name="connsiteX39" fmla="*/ 441198 w 579215"/>
                  <a:gd name="connsiteY39" fmla="*/ 164497 h 586549"/>
                  <a:gd name="connsiteX40" fmla="*/ 429959 w 579215"/>
                  <a:gd name="connsiteY40" fmla="*/ 150114 h 586549"/>
                  <a:gd name="connsiteX41" fmla="*/ 428340 w 579215"/>
                  <a:gd name="connsiteY41" fmla="*/ 128302 h 586549"/>
                  <a:gd name="connsiteX42" fmla="*/ 412337 w 579215"/>
                  <a:gd name="connsiteY42" fmla="*/ 117634 h 586549"/>
                  <a:gd name="connsiteX43" fmla="*/ 394811 w 579215"/>
                  <a:gd name="connsiteY43" fmla="*/ 119825 h 586549"/>
                  <a:gd name="connsiteX44" fmla="*/ 374523 w 579215"/>
                  <a:gd name="connsiteY44" fmla="*/ 108680 h 586549"/>
                  <a:gd name="connsiteX45" fmla="*/ 354235 w 579215"/>
                  <a:gd name="connsiteY45" fmla="*/ 97536 h 586549"/>
                  <a:gd name="connsiteX46" fmla="*/ 331851 w 579215"/>
                  <a:gd name="connsiteY46" fmla="*/ 68771 h 586549"/>
                  <a:gd name="connsiteX47" fmla="*/ 301466 w 579215"/>
                  <a:gd name="connsiteY47" fmla="*/ 69342 h 586549"/>
                  <a:gd name="connsiteX48" fmla="*/ 280225 w 579215"/>
                  <a:gd name="connsiteY48" fmla="*/ 66770 h 586549"/>
                  <a:gd name="connsiteX49" fmla="*/ 278035 w 579215"/>
                  <a:gd name="connsiteY49" fmla="*/ 49149 h 586549"/>
                  <a:gd name="connsiteX50" fmla="*/ 243935 w 579215"/>
                  <a:gd name="connsiteY50" fmla="*/ 44958 h 586549"/>
                  <a:gd name="connsiteX51" fmla="*/ 227933 w 579215"/>
                  <a:gd name="connsiteY51" fmla="*/ 34385 h 586549"/>
                  <a:gd name="connsiteX52" fmla="*/ 225743 w 579215"/>
                  <a:gd name="connsiteY52" fmla="*/ 16764 h 586549"/>
                  <a:gd name="connsiteX53" fmla="*/ 204502 w 579215"/>
                  <a:gd name="connsiteY53" fmla="*/ 14192 h 586549"/>
                  <a:gd name="connsiteX54" fmla="*/ 197548 w 579215"/>
                  <a:gd name="connsiteY54" fmla="*/ 286 h 586549"/>
                  <a:gd name="connsiteX55" fmla="*/ 166116 w 579215"/>
                  <a:gd name="connsiteY55" fmla="*/ 9430 h 586549"/>
                  <a:gd name="connsiteX56" fmla="*/ 163449 w 579215"/>
                  <a:gd name="connsiteY56" fmla="*/ 30766 h 586549"/>
                  <a:gd name="connsiteX57" fmla="*/ 140589 w 579215"/>
                  <a:gd name="connsiteY57" fmla="*/ 40862 h 586549"/>
                  <a:gd name="connsiteX58" fmla="*/ 125159 w 579215"/>
                  <a:gd name="connsiteY58" fmla="*/ 26003 h 586549"/>
                  <a:gd name="connsiteX59" fmla="*/ 118682 w 579215"/>
                  <a:gd name="connsiteY59" fmla="*/ 7906 h 586549"/>
                  <a:gd name="connsiteX60" fmla="*/ 100584 w 579215"/>
                  <a:gd name="connsiteY60" fmla="*/ 14288 h 586549"/>
                  <a:gd name="connsiteX61" fmla="*/ 89440 w 579215"/>
                  <a:gd name="connsiteY61" fmla="*/ 0 h 586549"/>
                  <a:gd name="connsiteX62" fmla="*/ 66484 w 579215"/>
                  <a:gd name="connsiteY62" fmla="*/ 10096 h 586549"/>
                  <a:gd name="connsiteX63" fmla="*/ 35623 w 579215"/>
                  <a:gd name="connsiteY63" fmla="*/ 14954 h 586549"/>
                  <a:gd name="connsiteX64" fmla="*/ 19145 w 579215"/>
                  <a:gd name="connsiteY64" fmla="*/ 8573 h 586549"/>
                  <a:gd name="connsiteX65" fmla="*/ 21241 w 579215"/>
                  <a:gd name="connsiteY65" fmla="*/ 26194 h 586549"/>
                  <a:gd name="connsiteX66" fmla="*/ 4191 w 579215"/>
                  <a:gd name="connsiteY66" fmla="*/ 24003 h 586549"/>
                  <a:gd name="connsiteX67" fmla="*/ 15430 w 579215"/>
                  <a:gd name="connsiteY67" fmla="*/ 38386 h 586549"/>
                  <a:gd name="connsiteX68" fmla="*/ 20764 w 579215"/>
                  <a:gd name="connsiteY68" fmla="*/ 65056 h 586549"/>
                  <a:gd name="connsiteX69" fmla="*/ 0 w 579215"/>
                  <a:gd name="connsiteY69" fmla="*/ 58103 h 586549"/>
                  <a:gd name="connsiteX70" fmla="*/ 1619 w 579215"/>
                  <a:gd name="connsiteY70" fmla="*/ 79915 h 586549"/>
                  <a:gd name="connsiteX71" fmla="*/ 2762 w 579215"/>
                  <a:gd name="connsiteY71" fmla="*/ 106013 h 586549"/>
                  <a:gd name="connsiteX72" fmla="*/ 19812 w 579215"/>
                  <a:gd name="connsiteY72" fmla="*/ 108109 h 586549"/>
                  <a:gd name="connsiteX73" fmla="*/ 59912 w 579215"/>
                  <a:gd name="connsiteY73" fmla="*/ 203930 h 586549"/>
                  <a:gd name="connsiteX74" fmla="*/ 72771 w 579215"/>
                  <a:gd name="connsiteY74" fmla="*/ 240125 h 586549"/>
                  <a:gd name="connsiteX75" fmla="*/ 82868 w 579215"/>
                  <a:gd name="connsiteY75" fmla="*/ 262985 h 586549"/>
                  <a:gd name="connsiteX76" fmla="*/ 85058 w 579215"/>
                  <a:gd name="connsiteY76" fmla="*/ 280511 h 586549"/>
                  <a:gd name="connsiteX77" fmla="*/ 82963 w 579215"/>
                  <a:gd name="connsiteY77" fmla="*/ 297561 h 586549"/>
                  <a:gd name="connsiteX78" fmla="*/ 94202 w 579215"/>
                  <a:gd name="connsiteY78" fmla="*/ 311944 h 586549"/>
                  <a:gd name="connsiteX79" fmla="*/ 92012 w 579215"/>
                  <a:gd name="connsiteY79" fmla="*/ 328994 h 586549"/>
                  <a:gd name="connsiteX80" fmla="*/ 108014 w 579215"/>
                  <a:gd name="connsiteY80" fmla="*/ 339566 h 586549"/>
                  <a:gd name="connsiteX81" fmla="*/ 114015 w 579215"/>
                  <a:gd name="connsiteY81" fmla="*/ 396526 h 586549"/>
                  <a:gd name="connsiteX82" fmla="*/ 123063 w 579215"/>
                  <a:gd name="connsiteY82" fmla="*/ 427958 h 586549"/>
                  <a:gd name="connsiteX83" fmla="*/ 69342 w 579215"/>
                  <a:gd name="connsiteY83" fmla="*/ 442913 h 586549"/>
                  <a:gd name="connsiteX84" fmla="*/ 50197 w 579215"/>
                  <a:gd name="connsiteY84" fmla="*/ 457867 h 586549"/>
                  <a:gd name="connsiteX85" fmla="*/ 30004 w 579215"/>
                  <a:gd name="connsiteY85" fmla="*/ 481394 h 586549"/>
                  <a:gd name="connsiteX86" fmla="*/ 148304 w 579215"/>
                  <a:gd name="connsiteY86" fmla="*/ 539210 h 586549"/>
                  <a:gd name="connsiteX87" fmla="*/ 169069 w 579215"/>
                  <a:gd name="connsiteY87" fmla="*/ 546068 h 586549"/>
                  <a:gd name="connsiteX88" fmla="*/ 179737 w 579215"/>
                  <a:gd name="connsiteY88" fmla="*/ 564737 h 586549"/>
                  <a:gd name="connsiteX89" fmla="*/ 173450 w 579215"/>
                  <a:gd name="connsiteY89" fmla="*/ 581216 h 586549"/>
                  <a:gd name="connsiteX90" fmla="*/ 181451 w 579215"/>
                  <a:gd name="connsiteY90" fmla="*/ 586550 h 586549"/>
                  <a:gd name="connsiteX91" fmla="*/ 181451 w 579215"/>
                  <a:gd name="connsiteY91" fmla="*/ 586550 h 586549"/>
                  <a:gd name="connsiteX92" fmla="*/ 181451 w 579215"/>
                  <a:gd name="connsiteY92" fmla="*/ 586550 h 58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579215" h="586549">
                    <a:moveTo>
                      <a:pt x="181451" y="586550"/>
                    </a:moveTo>
                    <a:lnTo>
                      <a:pt x="196787" y="566833"/>
                    </a:lnTo>
                    <a:lnTo>
                      <a:pt x="234125" y="580073"/>
                    </a:lnTo>
                    <a:lnTo>
                      <a:pt x="236791" y="558737"/>
                    </a:lnTo>
                    <a:lnTo>
                      <a:pt x="251174" y="547592"/>
                    </a:lnTo>
                    <a:lnTo>
                      <a:pt x="265462" y="536353"/>
                    </a:lnTo>
                    <a:lnTo>
                      <a:pt x="280416" y="520922"/>
                    </a:lnTo>
                    <a:lnTo>
                      <a:pt x="295275" y="505396"/>
                    </a:lnTo>
                    <a:lnTo>
                      <a:pt x="319754" y="517112"/>
                    </a:lnTo>
                    <a:lnTo>
                      <a:pt x="330422" y="535781"/>
                    </a:lnTo>
                    <a:lnTo>
                      <a:pt x="357092" y="530352"/>
                    </a:lnTo>
                    <a:lnTo>
                      <a:pt x="383191" y="529304"/>
                    </a:lnTo>
                    <a:lnTo>
                      <a:pt x="405575" y="523399"/>
                    </a:lnTo>
                    <a:lnTo>
                      <a:pt x="426339" y="530257"/>
                    </a:lnTo>
                    <a:lnTo>
                      <a:pt x="440722" y="519113"/>
                    </a:lnTo>
                    <a:lnTo>
                      <a:pt x="473202" y="501491"/>
                    </a:lnTo>
                    <a:lnTo>
                      <a:pt x="489109" y="477488"/>
                    </a:lnTo>
                    <a:lnTo>
                      <a:pt x="499206" y="465773"/>
                    </a:lnTo>
                    <a:lnTo>
                      <a:pt x="488537" y="447104"/>
                    </a:lnTo>
                    <a:lnTo>
                      <a:pt x="495967" y="422053"/>
                    </a:lnTo>
                    <a:lnTo>
                      <a:pt x="485204" y="403479"/>
                    </a:lnTo>
                    <a:lnTo>
                      <a:pt x="519303" y="373094"/>
                    </a:lnTo>
                    <a:lnTo>
                      <a:pt x="517684" y="351282"/>
                    </a:lnTo>
                    <a:lnTo>
                      <a:pt x="503777" y="323564"/>
                    </a:lnTo>
                    <a:lnTo>
                      <a:pt x="522923" y="308610"/>
                    </a:lnTo>
                    <a:lnTo>
                      <a:pt x="534067" y="288417"/>
                    </a:lnTo>
                    <a:lnTo>
                      <a:pt x="552165" y="281940"/>
                    </a:lnTo>
                    <a:lnTo>
                      <a:pt x="562833" y="266033"/>
                    </a:lnTo>
                    <a:lnTo>
                      <a:pt x="579215" y="237744"/>
                    </a:lnTo>
                    <a:lnTo>
                      <a:pt x="567500" y="227648"/>
                    </a:lnTo>
                    <a:lnTo>
                      <a:pt x="552069" y="212789"/>
                    </a:lnTo>
                    <a:lnTo>
                      <a:pt x="545687" y="229267"/>
                    </a:lnTo>
                    <a:lnTo>
                      <a:pt x="530257" y="214408"/>
                    </a:lnTo>
                    <a:lnTo>
                      <a:pt x="518446" y="204311"/>
                    </a:lnTo>
                    <a:lnTo>
                      <a:pt x="521113" y="182975"/>
                    </a:lnTo>
                    <a:lnTo>
                      <a:pt x="527971" y="162211"/>
                    </a:lnTo>
                    <a:lnTo>
                      <a:pt x="516827" y="147828"/>
                    </a:lnTo>
                    <a:lnTo>
                      <a:pt x="493872" y="158020"/>
                    </a:lnTo>
                    <a:lnTo>
                      <a:pt x="472630" y="155353"/>
                    </a:lnTo>
                    <a:lnTo>
                      <a:pt x="441198" y="164497"/>
                    </a:lnTo>
                    <a:lnTo>
                      <a:pt x="429959" y="150114"/>
                    </a:lnTo>
                    <a:lnTo>
                      <a:pt x="428340" y="128302"/>
                    </a:lnTo>
                    <a:lnTo>
                      <a:pt x="412337" y="117634"/>
                    </a:lnTo>
                    <a:lnTo>
                      <a:pt x="394811" y="119825"/>
                    </a:lnTo>
                    <a:lnTo>
                      <a:pt x="374523" y="108680"/>
                    </a:lnTo>
                    <a:lnTo>
                      <a:pt x="354235" y="97536"/>
                    </a:lnTo>
                    <a:lnTo>
                      <a:pt x="331851" y="68771"/>
                    </a:lnTo>
                    <a:lnTo>
                      <a:pt x="301466" y="69342"/>
                    </a:lnTo>
                    <a:lnTo>
                      <a:pt x="280225" y="66770"/>
                    </a:lnTo>
                    <a:lnTo>
                      <a:pt x="278035" y="49149"/>
                    </a:lnTo>
                    <a:lnTo>
                      <a:pt x="243935" y="44958"/>
                    </a:lnTo>
                    <a:lnTo>
                      <a:pt x="227933" y="34385"/>
                    </a:lnTo>
                    <a:lnTo>
                      <a:pt x="225743" y="16764"/>
                    </a:lnTo>
                    <a:lnTo>
                      <a:pt x="204502" y="14192"/>
                    </a:lnTo>
                    <a:lnTo>
                      <a:pt x="197548" y="286"/>
                    </a:lnTo>
                    <a:lnTo>
                      <a:pt x="166116" y="9430"/>
                    </a:lnTo>
                    <a:lnTo>
                      <a:pt x="163449" y="30766"/>
                    </a:lnTo>
                    <a:lnTo>
                      <a:pt x="140589" y="40862"/>
                    </a:lnTo>
                    <a:lnTo>
                      <a:pt x="125159" y="26003"/>
                    </a:lnTo>
                    <a:lnTo>
                      <a:pt x="118682" y="7906"/>
                    </a:lnTo>
                    <a:lnTo>
                      <a:pt x="100584" y="14288"/>
                    </a:lnTo>
                    <a:lnTo>
                      <a:pt x="89440" y="0"/>
                    </a:lnTo>
                    <a:lnTo>
                      <a:pt x="66484" y="10096"/>
                    </a:lnTo>
                    <a:lnTo>
                      <a:pt x="35623" y="14954"/>
                    </a:lnTo>
                    <a:lnTo>
                      <a:pt x="19145" y="8573"/>
                    </a:lnTo>
                    <a:lnTo>
                      <a:pt x="21241" y="26194"/>
                    </a:lnTo>
                    <a:lnTo>
                      <a:pt x="4191" y="24003"/>
                    </a:lnTo>
                    <a:lnTo>
                      <a:pt x="15430" y="38386"/>
                    </a:lnTo>
                    <a:lnTo>
                      <a:pt x="20764" y="65056"/>
                    </a:lnTo>
                    <a:lnTo>
                      <a:pt x="0" y="58103"/>
                    </a:lnTo>
                    <a:lnTo>
                      <a:pt x="1619" y="79915"/>
                    </a:lnTo>
                    <a:lnTo>
                      <a:pt x="2762" y="106013"/>
                    </a:lnTo>
                    <a:lnTo>
                      <a:pt x="19812" y="108109"/>
                    </a:lnTo>
                    <a:lnTo>
                      <a:pt x="59912" y="203930"/>
                    </a:lnTo>
                    <a:lnTo>
                      <a:pt x="72771" y="240125"/>
                    </a:lnTo>
                    <a:lnTo>
                      <a:pt x="82868" y="262985"/>
                    </a:lnTo>
                    <a:lnTo>
                      <a:pt x="85058" y="280511"/>
                    </a:lnTo>
                    <a:lnTo>
                      <a:pt x="82963" y="297561"/>
                    </a:lnTo>
                    <a:lnTo>
                      <a:pt x="94202" y="311944"/>
                    </a:lnTo>
                    <a:lnTo>
                      <a:pt x="92012" y="328994"/>
                    </a:lnTo>
                    <a:lnTo>
                      <a:pt x="108014" y="339566"/>
                    </a:lnTo>
                    <a:lnTo>
                      <a:pt x="114015" y="396526"/>
                    </a:lnTo>
                    <a:lnTo>
                      <a:pt x="123063" y="427958"/>
                    </a:lnTo>
                    <a:lnTo>
                      <a:pt x="69342" y="442913"/>
                    </a:lnTo>
                    <a:lnTo>
                      <a:pt x="50197" y="457867"/>
                    </a:lnTo>
                    <a:lnTo>
                      <a:pt x="30004" y="481394"/>
                    </a:lnTo>
                    <a:lnTo>
                      <a:pt x="148304" y="539210"/>
                    </a:lnTo>
                    <a:lnTo>
                      <a:pt x="169069" y="546068"/>
                    </a:lnTo>
                    <a:lnTo>
                      <a:pt x="179737" y="564737"/>
                    </a:lnTo>
                    <a:lnTo>
                      <a:pt x="173450" y="581216"/>
                    </a:lnTo>
                    <a:lnTo>
                      <a:pt x="181451" y="586550"/>
                    </a:lnTo>
                    <a:lnTo>
                      <a:pt x="181451" y="586550"/>
                    </a:lnTo>
                    <a:lnTo>
                      <a:pt x="181451" y="586550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FEF201D7-9BB7-22A6-94C8-D71BD6565FF8}"/>
                </a:ext>
              </a:extLst>
            </p:cNvPr>
            <p:cNvSpPr txBox="1"/>
            <p:nvPr userDrawn="1"/>
          </p:nvSpPr>
          <p:spPr>
            <a:xfrm>
              <a:off x="5550042" y="2225266"/>
              <a:ext cx="530915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Rhea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E299A821-0B12-451B-6E92-B76E36EEDF5D}"/>
                </a:ext>
              </a:extLst>
            </p:cNvPr>
            <p:cNvSpPr txBox="1"/>
            <p:nvPr userDrawn="1"/>
          </p:nvSpPr>
          <p:spPr>
            <a:xfrm>
              <a:off x="5497126" y="2919533"/>
              <a:ext cx="583814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Meigs</a:t>
              </a:r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9DB184AF-3D52-90BF-6584-3CCCCC422AA9}"/>
                </a:ext>
              </a:extLst>
            </p:cNvPr>
            <p:cNvSpPr txBox="1"/>
            <p:nvPr userDrawn="1"/>
          </p:nvSpPr>
          <p:spPr>
            <a:xfrm>
              <a:off x="6212560" y="3135433"/>
              <a:ext cx="716863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McMinn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96E6D2A-CBED-E9CB-98FF-3E0D432A783A}"/>
                </a:ext>
              </a:extLst>
            </p:cNvPr>
            <p:cNvSpPr txBox="1"/>
            <p:nvPr userDrawn="1"/>
          </p:nvSpPr>
          <p:spPr>
            <a:xfrm>
              <a:off x="7228560" y="2868733"/>
              <a:ext cx="694421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Monroe</a:t>
              </a:r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BD8B6166-E11E-6B96-0E1E-57CEDDE7F949}"/>
                </a:ext>
              </a:extLst>
            </p:cNvPr>
            <p:cNvSpPr txBox="1"/>
            <p:nvPr userDrawn="1"/>
          </p:nvSpPr>
          <p:spPr>
            <a:xfrm>
              <a:off x="6453860" y="3647667"/>
              <a:ext cx="482824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Polk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EB027697-0B66-42B5-643D-A916440DC391}"/>
                </a:ext>
              </a:extLst>
            </p:cNvPr>
            <p:cNvSpPr txBox="1"/>
            <p:nvPr userDrawn="1"/>
          </p:nvSpPr>
          <p:spPr>
            <a:xfrm>
              <a:off x="4870401" y="3215867"/>
              <a:ext cx="78739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Hamilton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8CD33E48-8E94-B5FD-BC17-35C2673587DD}"/>
                </a:ext>
              </a:extLst>
            </p:cNvPr>
            <p:cNvSpPr txBox="1"/>
            <p:nvPr userDrawn="1"/>
          </p:nvSpPr>
          <p:spPr>
            <a:xfrm>
              <a:off x="5526714" y="3884733"/>
              <a:ext cx="70243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Bradley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BA0F6716-A080-DCAB-3027-EBA54B8245F8}"/>
                </a:ext>
              </a:extLst>
            </p:cNvPr>
            <p:cNvSpPr txBox="1"/>
            <p:nvPr userDrawn="1"/>
          </p:nvSpPr>
          <p:spPr>
            <a:xfrm>
              <a:off x="5999966" y="4693300"/>
              <a:ext cx="61106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Murray</a:t>
              </a:r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3BCB901C-7C6C-9027-9F3C-4208370045F4}"/>
                </a:ext>
              </a:extLst>
            </p:cNvPr>
            <p:cNvSpPr txBox="1"/>
            <p:nvPr userDrawn="1"/>
          </p:nvSpPr>
          <p:spPr>
            <a:xfrm>
              <a:off x="5270936" y="4786433"/>
              <a:ext cx="797013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Whitefield</a:t>
              </a:r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965BF3F7-563B-B5CD-F5D9-A49E838C4FAF}"/>
                </a:ext>
              </a:extLst>
            </p:cNvPr>
            <p:cNvSpPr txBox="1"/>
            <p:nvPr userDrawn="1"/>
          </p:nvSpPr>
          <p:spPr>
            <a:xfrm>
              <a:off x="4845212" y="4492216"/>
              <a:ext cx="6896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Catoosa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6B70646E-443C-FDA4-C752-0D2C6874C071}"/>
                </a:ext>
              </a:extLst>
            </p:cNvPr>
            <p:cNvSpPr txBox="1"/>
            <p:nvPr userDrawn="1"/>
          </p:nvSpPr>
          <p:spPr>
            <a:xfrm>
              <a:off x="4480507" y="5162141"/>
              <a:ext cx="60305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Walker</a:t>
              </a:r>
            </a:p>
          </p:txBody>
        </p:sp>
      </p:grpSp>
      <p:sp>
        <p:nvSpPr>
          <p:cNvPr id="5" name="Trans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-1" y="960354"/>
            <a:ext cx="12192000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289" name="GA Counties" hidden="1">
            <a:extLst>
              <a:ext uri="{FF2B5EF4-FFF2-40B4-BE49-F238E27FC236}">
                <a16:creationId xmlns:a16="http://schemas.microsoft.com/office/drawing/2014/main" id="{791D734E-27F8-E641-3727-39D4CEE15971}"/>
              </a:ext>
            </a:extLst>
          </p:cNvPr>
          <p:cNvGrpSpPr/>
          <p:nvPr userDrawn="1"/>
        </p:nvGrpSpPr>
        <p:grpSpPr>
          <a:xfrm>
            <a:off x="3945468" y="3550708"/>
            <a:ext cx="8314266" cy="9741764"/>
            <a:chOff x="3945468" y="3550708"/>
            <a:chExt cx="8314266" cy="9741764"/>
          </a:xfrm>
        </p:grpSpPr>
        <p:sp>
          <p:nvSpPr>
            <p:cNvPr id="1026" name="Freeform 54">
              <a:extLst>
                <a:ext uri="{FF2B5EF4-FFF2-40B4-BE49-F238E27FC236}">
                  <a16:creationId xmlns:a16="http://schemas.microsoft.com/office/drawing/2014/main" id="{74F00082-2108-B2D2-9D26-985E8A05C5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87765" y="4418048"/>
              <a:ext cx="695679" cy="636953"/>
            </a:xfrm>
            <a:custGeom>
              <a:avLst/>
              <a:gdLst>
                <a:gd name="T0" fmla="*/ 92 w 308"/>
                <a:gd name="T1" fmla="*/ 282 h 282"/>
                <a:gd name="T2" fmla="*/ 101 w 308"/>
                <a:gd name="T3" fmla="*/ 271 h 282"/>
                <a:gd name="T4" fmla="*/ 101 w 308"/>
                <a:gd name="T5" fmla="*/ 258 h 282"/>
                <a:gd name="T6" fmla="*/ 110 w 308"/>
                <a:gd name="T7" fmla="*/ 239 h 282"/>
                <a:gd name="T8" fmla="*/ 123 w 308"/>
                <a:gd name="T9" fmla="*/ 228 h 282"/>
                <a:gd name="T10" fmla="*/ 130 w 308"/>
                <a:gd name="T11" fmla="*/ 212 h 282"/>
                <a:gd name="T12" fmla="*/ 144 w 308"/>
                <a:gd name="T13" fmla="*/ 201 h 282"/>
                <a:gd name="T14" fmla="*/ 158 w 308"/>
                <a:gd name="T15" fmla="*/ 196 h 282"/>
                <a:gd name="T16" fmla="*/ 169 w 308"/>
                <a:gd name="T17" fmla="*/ 189 h 282"/>
                <a:gd name="T18" fmla="*/ 181 w 308"/>
                <a:gd name="T19" fmla="*/ 184 h 282"/>
                <a:gd name="T20" fmla="*/ 192 w 308"/>
                <a:gd name="T21" fmla="*/ 178 h 282"/>
                <a:gd name="T22" fmla="*/ 203 w 308"/>
                <a:gd name="T23" fmla="*/ 169 h 282"/>
                <a:gd name="T24" fmla="*/ 220 w 308"/>
                <a:gd name="T25" fmla="*/ 166 h 282"/>
                <a:gd name="T26" fmla="*/ 226 w 308"/>
                <a:gd name="T27" fmla="*/ 150 h 282"/>
                <a:gd name="T28" fmla="*/ 251 w 308"/>
                <a:gd name="T29" fmla="*/ 144 h 282"/>
                <a:gd name="T30" fmla="*/ 260 w 308"/>
                <a:gd name="T31" fmla="*/ 128 h 282"/>
                <a:gd name="T32" fmla="*/ 265 w 308"/>
                <a:gd name="T33" fmla="*/ 114 h 282"/>
                <a:gd name="T34" fmla="*/ 267 w 308"/>
                <a:gd name="T35" fmla="*/ 95 h 282"/>
                <a:gd name="T36" fmla="*/ 276 w 308"/>
                <a:gd name="T37" fmla="*/ 82 h 282"/>
                <a:gd name="T38" fmla="*/ 281 w 308"/>
                <a:gd name="T39" fmla="*/ 66 h 282"/>
                <a:gd name="T40" fmla="*/ 290 w 308"/>
                <a:gd name="T41" fmla="*/ 48 h 282"/>
                <a:gd name="T42" fmla="*/ 299 w 308"/>
                <a:gd name="T43" fmla="*/ 27 h 282"/>
                <a:gd name="T44" fmla="*/ 308 w 308"/>
                <a:gd name="T45" fmla="*/ 9 h 282"/>
                <a:gd name="T46" fmla="*/ 265 w 308"/>
                <a:gd name="T47" fmla="*/ 4 h 282"/>
                <a:gd name="T48" fmla="*/ 233 w 308"/>
                <a:gd name="T49" fmla="*/ 4 h 282"/>
                <a:gd name="T50" fmla="*/ 197 w 308"/>
                <a:gd name="T51" fmla="*/ 2 h 282"/>
                <a:gd name="T52" fmla="*/ 131 w 308"/>
                <a:gd name="T53" fmla="*/ 0 h 282"/>
                <a:gd name="T54" fmla="*/ 117 w 308"/>
                <a:gd name="T55" fmla="*/ 7 h 282"/>
                <a:gd name="T56" fmla="*/ 66 w 308"/>
                <a:gd name="T57" fmla="*/ 2 h 282"/>
                <a:gd name="T58" fmla="*/ 1 w 308"/>
                <a:gd name="T59" fmla="*/ 0 h 282"/>
                <a:gd name="T60" fmla="*/ 0 w 308"/>
                <a:gd name="T61" fmla="*/ 41 h 282"/>
                <a:gd name="T62" fmla="*/ 0 w 308"/>
                <a:gd name="T63" fmla="*/ 61 h 282"/>
                <a:gd name="T64" fmla="*/ 12 w 308"/>
                <a:gd name="T65" fmla="*/ 127 h 282"/>
                <a:gd name="T66" fmla="*/ 21 w 308"/>
                <a:gd name="T67" fmla="*/ 177 h 282"/>
                <a:gd name="T68" fmla="*/ 28 w 308"/>
                <a:gd name="T69" fmla="*/ 210 h 282"/>
                <a:gd name="T70" fmla="*/ 37 w 308"/>
                <a:gd name="T71" fmla="*/ 282 h 282"/>
                <a:gd name="T72" fmla="*/ 64 w 308"/>
                <a:gd name="T73" fmla="*/ 282 h 282"/>
                <a:gd name="T74" fmla="*/ 92 w 308"/>
                <a:gd name="T75" fmla="*/ 282 h 282"/>
                <a:gd name="T76" fmla="*/ 92 w 308"/>
                <a:gd name="T77" fmla="*/ 282 h 282"/>
                <a:gd name="T78" fmla="*/ 92 w 308"/>
                <a:gd name="T79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" h="282">
                  <a:moveTo>
                    <a:pt x="92" y="282"/>
                  </a:moveTo>
                  <a:lnTo>
                    <a:pt x="101" y="271"/>
                  </a:lnTo>
                  <a:lnTo>
                    <a:pt x="101" y="258"/>
                  </a:lnTo>
                  <a:lnTo>
                    <a:pt x="110" y="239"/>
                  </a:lnTo>
                  <a:lnTo>
                    <a:pt x="123" y="228"/>
                  </a:lnTo>
                  <a:lnTo>
                    <a:pt x="130" y="212"/>
                  </a:lnTo>
                  <a:lnTo>
                    <a:pt x="144" y="201"/>
                  </a:lnTo>
                  <a:lnTo>
                    <a:pt x="158" y="196"/>
                  </a:lnTo>
                  <a:lnTo>
                    <a:pt x="169" y="189"/>
                  </a:lnTo>
                  <a:lnTo>
                    <a:pt x="181" y="184"/>
                  </a:lnTo>
                  <a:lnTo>
                    <a:pt x="192" y="178"/>
                  </a:lnTo>
                  <a:lnTo>
                    <a:pt x="203" y="169"/>
                  </a:lnTo>
                  <a:lnTo>
                    <a:pt x="220" y="166"/>
                  </a:lnTo>
                  <a:lnTo>
                    <a:pt x="226" y="150"/>
                  </a:lnTo>
                  <a:lnTo>
                    <a:pt x="251" y="144"/>
                  </a:lnTo>
                  <a:lnTo>
                    <a:pt x="260" y="128"/>
                  </a:lnTo>
                  <a:lnTo>
                    <a:pt x="265" y="114"/>
                  </a:lnTo>
                  <a:lnTo>
                    <a:pt x="267" y="95"/>
                  </a:lnTo>
                  <a:lnTo>
                    <a:pt x="276" y="82"/>
                  </a:lnTo>
                  <a:lnTo>
                    <a:pt x="281" y="66"/>
                  </a:lnTo>
                  <a:lnTo>
                    <a:pt x="290" y="48"/>
                  </a:lnTo>
                  <a:lnTo>
                    <a:pt x="299" y="27"/>
                  </a:lnTo>
                  <a:lnTo>
                    <a:pt x="308" y="9"/>
                  </a:lnTo>
                  <a:lnTo>
                    <a:pt x="265" y="4"/>
                  </a:lnTo>
                  <a:lnTo>
                    <a:pt x="233" y="4"/>
                  </a:lnTo>
                  <a:lnTo>
                    <a:pt x="197" y="2"/>
                  </a:lnTo>
                  <a:lnTo>
                    <a:pt x="131" y="0"/>
                  </a:lnTo>
                  <a:lnTo>
                    <a:pt x="117" y="7"/>
                  </a:lnTo>
                  <a:lnTo>
                    <a:pt x="66" y="2"/>
                  </a:lnTo>
                  <a:lnTo>
                    <a:pt x="1" y="0"/>
                  </a:lnTo>
                  <a:lnTo>
                    <a:pt x="0" y="41"/>
                  </a:lnTo>
                  <a:lnTo>
                    <a:pt x="0" y="61"/>
                  </a:lnTo>
                  <a:lnTo>
                    <a:pt x="12" y="127"/>
                  </a:lnTo>
                  <a:lnTo>
                    <a:pt x="21" y="177"/>
                  </a:lnTo>
                  <a:lnTo>
                    <a:pt x="28" y="210"/>
                  </a:lnTo>
                  <a:lnTo>
                    <a:pt x="37" y="282"/>
                  </a:lnTo>
                  <a:lnTo>
                    <a:pt x="64" y="282"/>
                  </a:lnTo>
                  <a:lnTo>
                    <a:pt x="92" y="282"/>
                  </a:lnTo>
                  <a:lnTo>
                    <a:pt x="92" y="282"/>
                  </a:lnTo>
                  <a:lnTo>
                    <a:pt x="92" y="2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55">
              <a:extLst>
                <a:ext uri="{FF2B5EF4-FFF2-40B4-BE49-F238E27FC236}">
                  <a16:creationId xmlns:a16="http://schemas.microsoft.com/office/drawing/2014/main" id="{0D5905D1-92B2-88A1-D1F3-6D1F539A41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45468" y="3577812"/>
              <a:ext cx="406566" cy="772475"/>
            </a:xfrm>
            <a:custGeom>
              <a:avLst/>
              <a:gdLst>
                <a:gd name="T0" fmla="*/ 48 w 180"/>
                <a:gd name="T1" fmla="*/ 342 h 342"/>
                <a:gd name="T2" fmla="*/ 61 w 180"/>
                <a:gd name="T3" fmla="*/ 322 h 342"/>
                <a:gd name="T4" fmla="*/ 84 w 180"/>
                <a:gd name="T5" fmla="*/ 298 h 342"/>
                <a:gd name="T6" fmla="*/ 84 w 180"/>
                <a:gd name="T7" fmla="*/ 271 h 342"/>
                <a:gd name="T8" fmla="*/ 95 w 180"/>
                <a:gd name="T9" fmla="*/ 253 h 342"/>
                <a:gd name="T10" fmla="*/ 104 w 180"/>
                <a:gd name="T11" fmla="*/ 237 h 342"/>
                <a:gd name="T12" fmla="*/ 105 w 180"/>
                <a:gd name="T13" fmla="*/ 221 h 342"/>
                <a:gd name="T14" fmla="*/ 114 w 180"/>
                <a:gd name="T15" fmla="*/ 177 h 342"/>
                <a:gd name="T16" fmla="*/ 114 w 180"/>
                <a:gd name="T17" fmla="*/ 144 h 342"/>
                <a:gd name="T18" fmla="*/ 127 w 180"/>
                <a:gd name="T19" fmla="*/ 104 h 342"/>
                <a:gd name="T20" fmla="*/ 136 w 180"/>
                <a:gd name="T21" fmla="*/ 89 h 342"/>
                <a:gd name="T22" fmla="*/ 171 w 180"/>
                <a:gd name="T23" fmla="*/ 25 h 342"/>
                <a:gd name="T24" fmla="*/ 180 w 180"/>
                <a:gd name="T25" fmla="*/ 9 h 342"/>
                <a:gd name="T26" fmla="*/ 136 w 180"/>
                <a:gd name="T27" fmla="*/ 4 h 342"/>
                <a:gd name="T28" fmla="*/ 100 w 180"/>
                <a:gd name="T29" fmla="*/ 4 h 342"/>
                <a:gd name="T30" fmla="*/ 68 w 180"/>
                <a:gd name="T31" fmla="*/ 2 h 342"/>
                <a:gd name="T32" fmla="*/ 0 w 180"/>
                <a:gd name="T33" fmla="*/ 0 h 342"/>
                <a:gd name="T34" fmla="*/ 0 w 180"/>
                <a:gd name="T35" fmla="*/ 20 h 342"/>
                <a:gd name="T36" fmla="*/ 2 w 180"/>
                <a:gd name="T37" fmla="*/ 34 h 342"/>
                <a:gd name="T38" fmla="*/ 13 w 180"/>
                <a:gd name="T39" fmla="*/ 88 h 342"/>
                <a:gd name="T40" fmla="*/ 16 w 180"/>
                <a:gd name="T41" fmla="*/ 111 h 342"/>
                <a:gd name="T42" fmla="*/ 22 w 180"/>
                <a:gd name="T43" fmla="*/ 169 h 342"/>
                <a:gd name="T44" fmla="*/ 34 w 180"/>
                <a:gd name="T45" fmla="*/ 251 h 342"/>
                <a:gd name="T46" fmla="*/ 50 w 180"/>
                <a:gd name="T47" fmla="*/ 335 h 342"/>
                <a:gd name="T48" fmla="*/ 48 w 180"/>
                <a:gd name="T49" fmla="*/ 342 h 342"/>
                <a:gd name="T50" fmla="*/ 48 w 180"/>
                <a:gd name="T51" fmla="*/ 342 h 342"/>
                <a:gd name="T52" fmla="*/ 48 w 180"/>
                <a:gd name="T5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342">
                  <a:moveTo>
                    <a:pt x="48" y="342"/>
                  </a:moveTo>
                  <a:lnTo>
                    <a:pt x="61" y="322"/>
                  </a:lnTo>
                  <a:lnTo>
                    <a:pt x="84" y="298"/>
                  </a:lnTo>
                  <a:lnTo>
                    <a:pt x="84" y="271"/>
                  </a:lnTo>
                  <a:lnTo>
                    <a:pt x="95" y="253"/>
                  </a:lnTo>
                  <a:lnTo>
                    <a:pt x="104" y="237"/>
                  </a:lnTo>
                  <a:lnTo>
                    <a:pt x="105" y="221"/>
                  </a:lnTo>
                  <a:lnTo>
                    <a:pt x="114" y="177"/>
                  </a:lnTo>
                  <a:lnTo>
                    <a:pt x="114" y="144"/>
                  </a:lnTo>
                  <a:lnTo>
                    <a:pt x="127" y="104"/>
                  </a:lnTo>
                  <a:lnTo>
                    <a:pt x="136" y="89"/>
                  </a:lnTo>
                  <a:lnTo>
                    <a:pt x="171" y="25"/>
                  </a:lnTo>
                  <a:lnTo>
                    <a:pt x="180" y="9"/>
                  </a:lnTo>
                  <a:lnTo>
                    <a:pt x="136" y="4"/>
                  </a:lnTo>
                  <a:lnTo>
                    <a:pt x="100" y="4"/>
                  </a:lnTo>
                  <a:lnTo>
                    <a:pt x="68" y="2"/>
                  </a:lnTo>
                  <a:lnTo>
                    <a:pt x="0" y="0"/>
                  </a:lnTo>
                  <a:lnTo>
                    <a:pt x="0" y="20"/>
                  </a:lnTo>
                  <a:lnTo>
                    <a:pt x="2" y="34"/>
                  </a:lnTo>
                  <a:lnTo>
                    <a:pt x="13" y="88"/>
                  </a:lnTo>
                  <a:lnTo>
                    <a:pt x="16" y="111"/>
                  </a:lnTo>
                  <a:lnTo>
                    <a:pt x="22" y="169"/>
                  </a:lnTo>
                  <a:lnTo>
                    <a:pt x="34" y="251"/>
                  </a:lnTo>
                  <a:lnTo>
                    <a:pt x="50" y="335"/>
                  </a:lnTo>
                  <a:lnTo>
                    <a:pt x="48" y="342"/>
                  </a:lnTo>
                  <a:lnTo>
                    <a:pt x="48" y="342"/>
                  </a:lnTo>
                  <a:lnTo>
                    <a:pt x="48" y="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56">
              <a:extLst>
                <a:ext uri="{FF2B5EF4-FFF2-40B4-BE49-F238E27FC236}">
                  <a16:creationId xmlns:a16="http://schemas.microsoft.com/office/drawing/2014/main" id="{A14D4F96-F4F3-F7BE-AE7F-B464C4C1B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3661" y="3866926"/>
              <a:ext cx="788286" cy="652764"/>
            </a:xfrm>
            <a:custGeom>
              <a:avLst/>
              <a:gdLst>
                <a:gd name="T0" fmla="*/ 218 w 349"/>
                <a:gd name="T1" fmla="*/ 287 h 289"/>
                <a:gd name="T2" fmla="*/ 216 w 349"/>
                <a:gd name="T3" fmla="*/ 276 h 289"/>
                <a:gd name="T4" fmla="*/ 235 w 349"/>
                <a:gd name="T5" fmla="*/ 275 h 289"/>
                <a:gd name="T6" fmla="*/ 246 w 349"/>
                <a:gd name="T7" fmla="*/ 264 h 289"/>
                <a:gd name="T8" fmla="*/ 262 w 349"/>
                <a:gd name="T9" fmla="*/ 259 h 289"/>
                <a:gd name="T10" fmla="*/ 275 w 349"/>
                <a:gd name="T11" fmla="*/ 267 h 289"/>
                <a:gd name="T12" fmla="*/ 289 w 349"/>
                <a:gd name="T13" fmla="*/ 262 h 289"/>
                <a:gd name="T14" fmla="*/ 303 w 349"/>
                <a:gd name="T15" fmla="*/ 267 h 289"/>
                <a:gd name="T16" fmla="*/ 303 w 349"/>
                <a:gd name="T17" fmla="*/ 243 h 289"/>
                <a:gd name="T18" fmla="*/ 326 w 349"/>
                <a:gd name="T19" fmla="*/ 241 h 289"/>
                <a:gd name="T20" fmla="*/ 335 w 349"/>
                <a:gd name="T21" fmla="*/ 230 h 289"/>
                <a:gd name="T22" fmla="*/ 349 w 349"/>
                <a:gd name="T23" fmla="*/ 221 h 289"/>
                <a:gd name="T24" fmla="*/ 348 w 349"/>
                <a:gd name="T25" fmla="*/ 205 h 289"/>
                <a:gd name="T26" fmla="*/ 339 w 349"/>
                <a:gd name="T27" fmla="*/ 198 h 289"/>
                <a:gd name="T28" fmla="*/ 326 w 349"/>
                <a:gd name="T29" fmla="*/ 189 h 289"/>
                <a:gd name="T30" fmla="*/ 321 w 349"/>
                <a:gd name="T31" fmla="*/ 177 h 289"/>
                <a:gd name="T32" fmla="*/ 308 w 349"/>
                <a:gd name="T33" fmla="*/ 180 h 289"/>
                <a:gd name="T34" fmla="*/ 308 w 349"/>
                <a:gd name="T35" fmla="*/ 129 h 289"/>
                <a:gd name="T36" fmla="*/ 278 w 349"/>
                <a:gd name="T37" fmla="*/ 82 h 289"/>
                <a:gd name="T38" fmla="*/ 260 w 349"/>
                <a:gd name="T39" fmla="*/ 49 h 289"/>
                <a:gd name="T40" fmla="*/ 244 w 349"/>
                <a:gd name="T41" fmla="*/ 43 h 289"/>
                <a:gd name="T42" fmla="*/ 237 w 349"/>
                <a:gd name="T43" fmla="*/ 29 h 289"/>
                <a:gd name="T44" fmla="*/ 225 w 349"/>
                <a:gd name="T45" fmla="*/ 25 h 289"/>
                <a:gd name="T46" fmla="*/ 209 w 349"/>
                <a:gd name="T47" fmla="*/ 20 h 289"/>
                <a:gd name="T48" fmla="*/ 184 w 349"/>
                <a:gd name="T49" fmla="*/ 6 h 289"/>
                <a:gd name="T50" fmla="*/ 81 w 349"/>
                <a:gd name="T51" fmla="*/ 0 h 289"/>
                <a:gd name="T52" fmla="*/ 29 w 349"/>
                <a:gd name="T53" fmla="*/ 0 h 289"/>
                <a:gd name="T54" fmla="*/ 38 w 349"/>
                <a:gd name="T55" fmla="*/ 15 h 289"/>
                <a:gd name="T56" fmla="*/ 50 w 349"/>
                <a:gd name="T57" fmla="*/ 20 h 289"/>
                <a:gd name="T58" fmla="*/ 57 w 349"/>
                <a:gd name="T59" fmla="*/ 32 h 289"/>
                <a:gd name="T60" fmla="*/ 47 w 349"/>
                <a:gd name="T61" fmla="*/ 49 h 289"/>
                <a:gd name="T62" fmla="*/ 36 w 349"/>
                <a:gd name="T63" fmla="*/ 59 h 289"/>
                <a:gd name="T64" fmla="*/ 15 w 349"/>
                <a:gd name="T65" fmla="*/ 73 h 289"/>
                <a:gd name="T66" fmla="*/ 16 w 349"/>
                <a:gd name="T67" fmla="*/ 86 h 289"/>
                <a:gd name="T68" fmla="*/ 8 w 349"/>
                <a:gd name="T69" fmla="*/ 102 h 289"/>
                <a:gd name="T70" fmla="*/ 2 w 349"/>
                <a:gd name="T71" fmla="*/ 118 h 289"/>
                <a:gd name="T72" fmla="*/ 4 w 349"/>
                <a:gd name="T73" fmla="*/ 237 h 289"/>
                <a:gd name="T74" fmla="*/ 2 w 349"/>
                <a:gd name="T75" fmla="*/ 253 h 289"/>
                <a:gd name="T76" fmla="*/ 0 w 349"/>
                <a:gd name="T77" fmla="*/ 289 h 289"/>
                <a:gd name="T78" fmla="*/ 63 w 349"/>
                <a:gd name="T79" fmla="*/ 287 h 289"/>
                <a:gd name="T80" fmla="*/ 104 w 349"/>
                <a:gd name="T81" fmla="*/ 285 h 289"/>
                <a:gd name="T82" fmla="*/ 109 w 349"/>
                <a:gd name="T83" fmla="*/ 273 h 289"/>
                <a:gd name="T84" fmla="*/ 118 w 349"/>
                <a:gd name="T85" fmla="*/ 287 h 289"/>
                <a:gd name="T86" fmla="*/ 137 w 349"/>
                <a:gd name="T87" fmla="*/ 285 h 289"/>
                <a:gd name="T88" fmla="*/ 129 w 349"/>
                <a:gd name="T89" fmla="*/ 273 h 289"/>
                <a:gd name="T90" fmla="*/ 141 w 349"/>
                <a:gd name="T91" fmla="*/ 273 h 289"/>
                <a:gd name="T92" fmla="*/ 170 w 349"/>
                <a:gd name="T93" fmla="*/ 287 h 289"/>
                <a:gd name="T94" fmla="*/ 214 w 349"/>
                <a:gd name="T95" fmla="*/ 285 h 289"/>
                <a:gd name="T96" fmla="*/ 218 w 349"/>
                <a:gd name="T97" fmla="*/ 287 h 289"/>
                <a:gd name="T98" fmla="*/ 218 w 349"/>
                <a:gd name="T99" fmla="*/ 287 h 289"/>
                <a:gd name="T100" fmla="*/ 218 w 349"/>
                <a:gd name="T101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9" h="289">
                  <a:moveTo>
                    <a:pt x="218" y="287"/>
                  </a:moveTo>
                  <a:lnTo>
                    <a:pt x="216" y="276"/>
                  </a:lnTo>
                  <a:lnTo>
                    <a:pt x="235" y="275"/>
                  </a:lnTo>
                  <a:lnTo>
                    <a:pt x="246" y="264"/>
                  </a:lnTo>
                  <a:lnTo>
                    <a:pt x="262" y="259"/>
                  </a:lnTo>
                  <a:lnTo>
                    <a:pt x="275" y="267"/>
                  </a:lnTo>
                  <a:lnTo>
                    <a:pt x="289" y="262"/>
                  </a:lnTo>
                  <a:lnTo>
                    <a:pt x="303" y="267"/>
                  </a:lnTo>
                  <a:lnTo>
                    <a:pt x="303" y="243"/>
                  </a:lnTo>
                  <a:lnTo>
                    <a:pt x="326" y="241"/>
                  </a:lnTo>
                  <a:lnTo>
                    <a:pt x="335" y="230"/>
                  </a:lnTo>
                  <a:lnTo>
                    <a:pt x="349" y="221"/>
                  </a:lnTo>
                  <a:lnTo>
                    <a:pt x="348" y="205"/>
                  </a:lnTo>
                  <a:lnTo>
                    <a:pt x="339" y="198"/>
                  </a:lnTo>
                  <a:lnTo>
                    <a:pt x="326" y="189"/>
                  </a:lnTo>
                  <a:lnTo>
                    <a:pt x="321" y="177"/>
                  </a:lnTo>
                  <a:lnTo>
                    <a:pt x="308" y="180"/>
                  </a:lnTo>
                  <a:lnTo>
                    <a:pt x="308" y="129"/>
                  </a:lnTo>
                  <a:lnTo>
                    <a:pt x="278" y="82"/>
                  </a:lnTo>
                  <a:lnTo>
                    <a:pt x="260" y="49"/>
                  </a:lnTo>
                  <a:lnTo>
                    <a:pt x="244" y="43"/>
                  </a:lnTo>
                  <a:lnTo>
                    <a:pt x="237" y="29"/>
                  </a:lnTo>
                  <a:lnTo>
                    <a:pt x="225" y="25"/>
                  </a:lnTo>
                  <a:lnTo>
                    <a:pt x="209" y="20"/>
                  </a:lnTo>
                  <a:lnTo>
                    <a:pt x="184" y="6"/>
                  </a:lnTo>
                  <a:lnTo>
                    <a:pt x="81" y="0"/>
                  </a:lnTo>
                  <a:lnTo>
                    <a:pt x="29" y="0"/>
                  </a:lnTo>
                  <a:lnTo>
                    <a:pt x="38" y="15"/>
                  </a:lnTo>
                  <a:lnTo>
                    <a:pt x="50" y="20"/>
                  </a:lnTo>
                  <a:lnTo>
                    <a:pt x="57" y="32"/>
                  </a:lnTo>
                  <a:lnTo>
                    <a:pt x="47" y="49"/>
                  </a:lnTo>
                  <a:lnTo>
                    <a:pt x="36" y="59"/>
                  </a:lnTo>
                  <a:lnTo>
                    <a:pt x="15" y="73"/>
                  </a:lnTo>
                  <a:lnTo>
                    <a:pt x="16" y="86"/>
                  </a:lnTo>
                  <a:lnTo>
                    <a:pt x="8" y="102"/>
                  </a:lnTo>
                  <a:lnTo>
                    <a:pt x="2" y="118"/>
                  </a:lnTo>
                  <a:lnTo>
                    <a:pt x="4" y="237"/>
                  </a:lnTo>
                  <a:lnTo>
                    <a:pt x="2" y="253"/>
                  </a:lnTo>
                  <a:lnTo>
                    <a:pt x="0" y="289"/>
                  </a:lnTo>
                  <a:lnTo>
                    <a:pt x="63" y="287"/>
                  </a:lnTo>
                  <a:lnTo>
                    <a:pt x="104" y="285"/>
                  </a:lnTo>
                  <a:lnTo>
                    <a:pt x="109" y="273"/>
                  </a:lnTo>
                  <a:lnTo>
                    <a:pt x="118" y="287"/>
                  </a:lnTo>
                  <a:lnTo>
                    <a:pt x="137" y="285"/>
                  </a:lnTo>
                  <a:lnTo>
                    <a:pt x="129" y="273"/>
                  </a:lnTo>
                  <a:lnTo>
                    <a:pt x="141" y="273"/>
                  </a:lnTo>
                  <a:lnTo>
                    <a:pt x="170" y="287"/>
                  </a:lnTo>
                  <a:lnTo>
                    <a:pt x="214" y="285"/>
                  </a:lnTo>
                  <a:lnTo>
                    <a:pt x="218" y="287"/>
                  </a:lnTo>
                  <a:lnTo>
                    <a:pt x="218" y="287"/>
                  </a:lnTo>
                  <a:lnTo>
                    <a:pt x="218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57">
              <a:extLst>
                <a:ext uri="{FF2B5EF4-FFF2-40B4-BE49-F238E27FC236}">
                  <a16:creationId xmlns:a16="http://schemas.microsoft.com/office/drawing/2014/main" id="{4175BC3D-6333-9470-98D4-1DC4BB7968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31873" y="3927911"/>
              <a:ext cx="573709" cy="833460"/>
            </a:xfrm>
            <a:custGeom>
              <a:avLst/>
              <a:gdLst>
                <a:gd name="T0" fmla="*/ 51 w 254"/>
                <a:gd name="T1" fmla="*/ 356 h 369"/>
                <a:gd name="T2" fmla="*/ 83 w 254"/>
                <a:gd name="T3" fmla="*/ 331 h 369"/>
                <a:gd name="T4" fmla="*/ 137 w 254"/>
                <a:gd name="T5" fmla="*/ 319 h 369"/>
                <a:gd name="T6" fmla="*/ 171 w 254"/>
                <a:gd name="T7" fmla="*/ 303 h 369"/>
                <a:gd name="T8" fmla="*/ 201 w 254"/>
                <a:gd name="T9" fmla="*/ 223 h 369"/>
                <a:gd name="T10" fmla="*/ 215 w 254"/>
                <a:gd name="T11" fmla="*/ 183 h 369"/>
                <a:gd name="T12" fmla="*/ 254 w 254"/>
                <a:gd name="T13" fmla="*/ 128 h 369"/>
                <a:gd name="T14" fmla="*/ 245 w 254"/>
                <a:gd name="T15" fmla="*/ 102 h 369"/>
                <a:gd name="T16" fmla="*/ 220 w 254"/>
                <a:gd name="T17" fmla="*/ 89 h 369"/>
                <a:gd name="T18" fmla="*/ 188 w 254"/>
                <a:gd name="T19" fmla="*/ 86 h 369"/>
                <a:gd name="T20" fmla="*/ 169 w 254"/>
                <a:gd name="T21" fmla="*/ 86 h 369"/>
                <a:gd name="T22" fmla="*/ 139 w 254"/>
                <a:gd name="T23" fmla="*/ 93 h 369"/>
                <a:gd name="T24" fmla="*/ 114 w 254"/>
                <a:gd name="T25" fmla="*/ 82 h 369"/>
                <a:gd name="T26" fmla="*/ 90 w 254"/>
                <a:gd name="T27" fmla="*/ 66 h 369"/>
                <a:gd name="T28" fmla="*/ 83 w 254"/>
                <a:gd name="T29" fmla="*/ 41 h 369"/>
                <a:gd name="T30" fmla="*/ 67 w 254"/>
                <a:gd name="T31" fmla="*/ 16 h 369"/>
                <a:gd name="T32" fmla="*/ 50 w 254"/>
                <a:gd name="T33" fmla="*/ 0 h 369"/>
                <a:gd name="T34" fmla="*/ 21 w 254"/>
                <a:gd name="T35" fmla="*/ 4 h 369"/>
                <a:gd name="T36" fmla="*/ 3 w 254"/>
                <a:gd name="T37" fmla="*/ 20 h 369"/>
                <a:gd name="T38" fmla="*/ 12 w 254"/>
                <a:gd name="T39" fmla="*/ 45 h 369"/>
                <a:gd name="T40" fmla="*/ 33 w 254"/>
                <a:gd name="T41" fmla="*/ 61 h 369"/>
                <a:gd name="T42" fmla="*/ 39 w 254"/>
                <a:gd name="T43" fmla="*/ 87 h 369"/>
                <a:gd name="T44" fmla="*/ 26 w 254"/>
                <a:gd name="T45" fmla="*/ 111 h 369"/>
                <a:gd name="T46" fmla="*/ 23 w 254"/>
                <a:gd name="T47" fmla="*/ 139 h 369"/>
                <a:gd name="T48" fmla="*/ 10 w 254"/>
                <a:gd name="T49" fmla="*/ 164 h 369"/>
                <a:gd name="T50" fmla="*/ 26 w 254"/>
                <a:gd name="T51" fmla="*/ 192 h 369"/>
                <a:gd name="T52" fmla="*/ 25 w 254"/>
                <a:gd name="T53" fmla="*/ 214 h 369"/>
                <a:gd name="T54" fmla="*/ 33 w 254"/>
                <a:gd name="T55" fmla="*/ 240 h 369"/>
                <a:gd name="T56" fmla="*/ 44 w 254"/>
                <a:gd name="T57" fmla="*/ 265 h 369"/>
                <a:gd name="T58" fmla="*/ 21 w 254"/>
                <a:gd name="T59" fmla="*/ 285 h 369"/>
                <a:gd name="T60" fmla="*/ 33 w 254"/>
                <a:gd name="T61" fmla="*/ 347 h 369"/>
                <a:gd name="T62" fmla="*/ 46 w 254"/>
                <a:gd name="T6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4" h="369">
                  <a:moveTo>
                    <a:pt x="46" y="369"/>
                  </a:moveTo>
                  <a:lnTo>
                    <a:pt x="51" y="356"/>
                  </a:lnTo>
                  <a:lnTo>
                    <a:pt x="69" y="349"/>
                  </a:lnTo>
                  <a:lnTo>
                    <a:pt x="83" y="331"/>
                  </a:lnTo>
                  <a:lnTo>
                    <a:pt x="94" y="321"/>
                  </a:lnTo>
                  <a:lnTo>
                    <a:pt x="137" y="319"/>
                  </a:lnTo>
                  <a:lnTo>
                    <a:pt x="156" y="321"/>
                  </a:lnTo>
                  <a:lnTo>
                    <a:pt x="171" y="303"/>
                  </a:lnTo>
                  <a:lnTo>
                    <a:pt x="187" y="264"/>
                  </a:lnTo>
                  <a:lnTo>
                    <a:pt x="201" y="223"/>
                  </a:lnTo>
                  <a:lnTo>
                    <a:pt x="206" y="207"/>
                  </a:lnTo>
                  <a:lnTo>
                    <a:pt x="215" y="183"/>
                  </a:lnTo>
                  <a:lnTo>
                    <a:pt x="233" y="139"/>
                  </a:lnTo>
                  <a:lnTo>
                    <a:pt x="254" y="128"/>
                  </a:lnTo>
                  <a:lnTo>
                    <a:pt x="242" y="121"/>
                  </a:lnTo>
                  <a:lnTo>
                    <a:pt x="245" y="102"/>
                  </a:lnTo>
                  <a:lnTo>
                    <a:pt x="233" y="94"/>
                  </a:lnTo>
                  <a:lnTo>
                    <a:pt x="220" y="89"/>
                  </a:lnTo>
                  <a:lnTo>
                    <a:pt x="204" y="91"/>
                  </a:lnTo>
                  <a:lnTo>
                    <a:pt x="188" y="86"/>
                  </a:lnTo>
                  <a:lnTo>
                    <a:pt x="176" y="77"/>
                  </a:lnTo>
                  <a:lnTo>
                    <a:pt x="169" y="86"/>
                  </a:lnTo>
                  <a:lnTo>
                    <a:pt x="155" y="91"/>
                  </a:lnTo>
                  <a:lnTo>
                    <a:pt x="139" y="93"/>
                  </a:lnTo>
                  <a:lnTo>
                    <a:pt x="128" y="84"/>
                  </a:lnTo>
                  <a:lnTo>
                    <a:pt x="114" y="82"/>
                  </a:lnTo>
                  <a:lnTo>
                    <a:pt x="103" y="75"/>
                  </a:lnTo>
                  <a:lnTo>
                    <a:pt x="90" y="66"/>
                  </a:lnTo>
                  <a:lnTo>
                    <a:pt x="89" y="54"/>
                  </a:lnTo>
                  <a:lnTo>
                    <a:pt x="83" y="41"/>
                  </a:lnTo>
                  <a:lnTo>
                    <a:pt x="76" y="29"/>
                  </a:lnTo>
                  <a:lnTo>
                    <a:pt x="67" y="16"/>
                  </a:lnTo>
                  <a:lnTo>
                    <a:pt x="62" y="5"/>
                  </a:lnTo>
                  <a:lnTo>
                    <a:pt x="50" y="0"/>
                  </a:lnTo>
                  <a:lnTo>
                    <a:pt x="37" y="5"/>
                  </a:lnTo>
                  <a:lnTo>
                    <a:pt x="21" y="4"/>
                  </a:lnTo>
                  <a:lnTo>
                    <a:pt x="14" y="13"/>
                  </a:lnTo>
                  <a:lnTo>
                    <a:pt x="3" y="20"/>
                  </a:lnTo>
                  <a:lnTo>
                    <a:pt x="0" y="36"/>
                  </a:lnTo>
                  <a:lnTo>
                    <a:pt x="12" y="45"/>
                  </a:lnTo>
                  <a:lnTo>
                    <a:pt x="25" y="52"/>
                  </a:lnTo>
                  <a:lnTo>
                    <a:pt x="33" y="61"/>
                  </a:lnTo>
                  <a:lnTo>
                    <a:pt x="35" y="73"/>
                  </a:lnTo>
                  <a:lnTo>
                    <a:pt x="39" y="87"/>
                  </a:lnTo>
                  <a:lnTo>
                    <a:pt x="32" y="98"/>
                  </a:lnTo>
                  <a:lnTo>
                    <a:pt x="26" y="111"/>
                  </a:lnTo>
                  <a:lnTo>
                    <a:pt x="28" y="127"/>
                  </a:lnTo>
                  <a:lnTo>
                    <a:pt x="23" y="139"/>
                  </a:lnTo>
                  <a:lnTo>
                    <a:pt x="16" y="151"/>
                  </a:lnTo>
                  <a:lnTo>
                    <a:pt x="10" y="164"/>
                  </a:lnTo>
                  <a:lnTo>
                    <a:pt x="23" y="175"/>
                  </a:lnTo>
                  <a:lnTo>
                    <a:pt x="26" y="192"/>
                  </a:lnTo>
                  <a:lnTo>
                    <a:pt x="21" y="205"/>
                  </a:lnTo>
                  <a:lnTo>
                    <a:pt x="25" y="214"/>
                  </a:lnTo>
                  <a:lnTo>
                    <a:pt x="28" y="232"/>
                  </a:lnTo>
                  <a:lnTo>
                    <a:pt x="33" y="240"/>
                  </a:lnTo>
                  <a:lnTo>
                    <a:pt x="42" y="251"/>
                  </a:lnTo>
                  <a:lnTo>
                    <a:pt x="44" y="265"/>
                  </a:lnTo>
                  <a:lnTo>
                    <a:pt x="28" y="276"/>
                  </a:lnTo>
                  <a:lnTo>
                    <a:pt x="21" y="285"/>
                  </a:lnTo>
                  <a:lnTo>
                    <a:pt x="10" y="294"/>
                  </a:lnTo>
                  <a:lnTo>
                    <a:pt x="33" y="347"/>
                  </a:lnTo>
                  <a:lnTo>
                    <a:pt x="46" y="369"/>
                  </a:lnTo>
                  <a:lnTo>
                    <a:pt x="46" y="369"/>
                  </a:lnTo>
                  <a:lnTo>
                    <a:pt x="46" y="3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58">
              <a:extLst>
                <a:ext uri="{FF2B5EF4-FFF2-40B4-BE49-F238E27FC236}">
                  <a16:creationId xmlns:a16="http://schemas.microsoft.com/office/drawing/2014/main" id="{2925F8C5-C106-9EBE-C869-884121FB11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50980" y="4113124"/>
              <a:ext cx="609848" cy="679869"/>
            </a:xfrm>
            <a:custGeom>
              <a:avLst/>
              <a:gdLst>
                <a:gd name="T0" fmla="*/ 160 w 270"/>
                <a:gd name="T1" fmla="*/ 301 h 301"/>
                <a:gd name="T2" fmla="*/ 165 w 270"/>
                <a:gd name="T3" fmla="*/ 288 h 301"/>
                <a:gd name="T4" fmla="*/ 178 w 270"/>
                <a:gd name="T5" fmla="*/ 283 h 301"/>
                <a:gd name="T6" fmla="*/ 192 w 270"/>
                <a:gd name="T7" fmla="*/ 272 h 301"/>
                <a:gd name="T8" fmla="*/ 206 w 270"/>
                <a:gd name="T9" fmla="*/ 262 h 301"/>
                <a:gd name="T10" fmla="*/ 229 w 270"/>
                <a:gd name="T11" fmla="*/ 260 h 301"/>
                <a:gd name="T12" fmla="*/ 238 w 270"/>
                <a:gd name="T13" fmla="*/ 246 h 301"/>
                <a:gd name="T14" fmla="*/ 260 w 270"/>
                <a:gd name="T15" fmla="*/ 228 h 301"/>
                <a:gd name="T16" fmla="*/ 262 w 270"/>
                <a:gd name="T17" fmla="*/ 210 h 301"/>
                <a:gd name="T18" fmla="*/ 270 w 270"/>
                <a:gd name="T19" fmla="*/ 190 h 301"/>
                <a:gd name="T20" fmla="*/ 258 w 270"/>
                <a:gd name="T21" fmla="*/ 183 h 301"/>
                <a:gd name="T22" fmla="*/ 247 w 270"/>
                <a:gd name="T23" fmla="*/ 174 h 301"/>
                <a:gd name="T24" fmla="*/ 247 w 270"/>
                <a:gd name="T25" fmla="*/ 146 h 301"/>
                <a:gd name="T26" fmla="*/ 245 w 270"/>
                <a:gd name="T27" fmla="*/ 130 h 301"/>
                <a:gd name="T28" fmla="*/ 247 w 270"/>
                <a:gd name="T29" fmla="*/ 118 h 301"/>
                <a:gd name="T30" fmla="*/ 240 w 270"/>
                <a:gd name="T31" fmla="*/ 103 h 301"/>
                <a:gd name="T32" fmla="*/ 240 w 270"/>
                <a:gd name="T33" fmla="*/ 91 h 301"/>
                <a:gd name="T34" fmla="*/ 242 w 270"/>
                <a:gd name="T35" fmla="*/ 77 h 301"/>
                <a:gd name="T36" fmla="*/ 238 w 270"/>
                <a:gd name="T37" fmla="*/ 61 h 301"/>
                <a:gd name="T38" fmla="*/ 245 w 270"/>
                <a:gd name="T39" fmla="*/ 48 h 301"/>
                <a:gd name="T40" fmla="*/ 247 w 270"/>
                <a:gd name="T41" fmla="*/ 36 h 301"/>
                <a:gd name="T42" fmla="*/ 249 w 270"/>
                <a:gd name="T43" fmla="*/ 20 h 301"/>
                <a:gd name="T44" fmla="*/ 244 w 270"/>
                <a:gd name="T45" fmla="*/ 9 h 301"/>
                <a:gd name="T46" fmla="*/ 228 w 270"/>
                <a:gd name="T47" fmla="*/ 11 h 301"/>
                <a:gd name="T48" fmla="*/ 215 w 270"/>
                <a:gd name="T49" fmla="*/ 5 h 301"/>
                <a:gd name="T50" fmla="*/ 203 w 270"/>
                <a:gd name="T51" fmla="*/ 2 h 301"/>
                <a:gd name="T52" fmla="*/ 187 w 270"/>
                <a:gd name="T53" fmla="*/ 0 h 301"/>
                <a:gd name="T54" fmla="*/ 174 w 270"/>
                <a:gd name="T55" fmla="*/ 7 h 301"/>
                <a:gd name="T56" fmla="*/ 165 w 270"/>
                <a:gd name="T57" fmla="*/ 20 h 301"/>
                <a:gd name="T58" fmla="*/ 155 w 270"/>
                <a:gd name="T59" fmla="*/ 29 h 301"/>
                <a:gd name="T60" fmla="*/ 149 w 270"/>
                <a:gd name="T61" fmla="*/ 43 h 301"/>
                <a:gd name="T62" fmla="*/ 148 w 270"/>
                <a:gd name="T63" fmla="*/ 55 h 301"/>
                <a:gd name="T64" fmla="*/ 132 w 270"/>
                <a:gd name="T65" fmla="*/ 61 h 301"/>
                <a:gd name="T66" fmla="*/ 123 w 270"/>
                <a:gd name="T67" fmla="*/ 73 h 301"/>
                <a:gd name="T68" fmla="*/ 116 w 270"/>
                <a:gd name="T69" fmla="*/ 84 h 301"/>
                <a:gd name="T70" fmla="*/ 101 w 270"/>
                <a:gd name="T71" fmla="*/ 89 h 301"/>
                <a:gd name="T72" fmla="*/ 91 w 270"/>
                <a:gd name="T73" fmla="*/ 82 h 301"/>
                <a:gd name="T74" fmla="*/ 80 w 270"/>
                <a:gd name="T75" fmla="*/ 80 h 301"/>
                <a:gd name="T76" fmla="*/ 64 w 270"/>
                <a:gd name="T77" fmla="*/ 78 h 301"/>
                <a:gd name="T78" fmla="*/ 50 w 270"/>
                <a:gd name="T79" fmla="*/ 69 h 301"/>
                <a:gd name="T80" fmla="*/ 43 w 270"/>
                <a:gd name="T81" fmla="*/ 78 h 301"/>
                <a:gd name="T82" fmla="*/ 28 w 270"/>
                <a:gd name="T83" fmla="*/ 84 h 301"/>
                <a:gd name="T84" fmla="*/ 16 w 270"/>
                <a:gd name="T85" fmla="*/ 105 h 301"/>
                <a:gd name="T86" fmla="*/ 0 w 270"/>
                <a:gd name="T87" fmla="*/ 128 h 301"/>
                <a:gd name="T88" fmla="*/ 0 w 270"/>
                <a:gd name="T89" fmla="*/ 187 h 301"/>
                <a:gd name="T90" fmla="*/ 16 w 270"/>
                <a:gd name="T91" fmla="*/ 205 h 301"/>
                <a:gd name="T92" fmla="*/ 28 w 270"/>
                <a:gd name="T93" fmla="*/ 215 h 301"/>
                <a:gd name="T94" fmla="*/ 60 w 270"/>
                <a:gd name="T95" fmla="*/ 249 h 301"/>
                <a:gd name="T96" fmla="*/ 67 w 270"/>
                <a:gd name="T97" fmla="*/ 256 h 301"/>
                <a:gd name="T98" fmla="*/ 91 w 270"/>
                <a:gd name="T99" fmla="*/ 265 h 301"/>
                <a:gd name="T100" fmla="*/ 101 w 270"/>
                <a:gd name="T101" fmla="*/ 274 h 301"/>
                <a:gd name="T102" fmla="*/ 126 w 270"/>
                <a:gd name="T103" fmla="*/ 283 h 301"/>
                <a:gd name="T104" fmla="*/ 142 w 270"/>
                <a:gd name="T105" fmla="*/ 292 h 301"/>
                <a:gd name="T106" fmla="*/ 156 w 270"/>
                <a:gd name="T107" fmla="*/ 297 h 301"/>
                <a:gd name="T108" fmla="*/ 160 w 270"/>
                <a:gd name="T109" fmla="*/ 301 h 301"/>
                <a:gd name="T110" fmla="*/ 160 w 270"/>
                <a:gd name="T111" fmla="*/ 301 h 301"/>
                <a:gd name="T112" fmla="*/ 160 w 270"/>
                <a:gd name="T113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0" h="301">
                  <a:moveTo>
                    <a:pt x="160" y="301"/>
                  </a:moveTo>
                  <a:lnTo>
                    <a:pt x="165" y="288"/>
                  </a:lnTo>
                  <a:lnTo>
                    <a:pt x="178" y="283"/>
                  </a:lnTo>
                  <a:lnTo>
                    <a:pt x="192" y="272"/>
                  </a:lnTo>
                  <a:lnTo>
                    <a:pt x="206" y="262"/>
                  </a:lnTo>
                  <a:lnTo>
                    <a:pt x="229" y="260"/>
                  </a:lnTo>
                  <a:lnTo>
                    <a:pt x="238" y="246"/>
                  </a:lnTo>
                  <a:lnTo>
                    <a:pt x="260" y="228"/>
                  </a:lnTo>
                  <a:lnTo>
                    <a:pt x="262" y="210"/>
                  </a:lnTo>
                  <a:lnTo>
                    <a:pt x="270" y="190"/>
                  </a:lnTo>
                  <a:lnTo>
                    <a:pt x="258" y="183"/>
                  </a:lnTo>
                  <a:lnTo>
                    <a:pt x="247" y="174"/>
                  </a:lnTo>
                  <a:lnTo>
                    <a:pt x="247" y="146"/>
                  </a:lnTo>
                  <a:lnTo>
                    <a:pt x="245" y="130"/>
                  </a:lnTo>
                  <a:lnTo>
                    <a:pt x="247" y="118"/>
                  </a:lnTo>
                  <a:lnTo>
                    <a:pt x="240" y="103"/>
                  </a:lnTo>
                  <a:lnTo>
                    <a:pt x="240" y="91"/>
                  </a:lnTo>
                  <a:lnTo>
                    <a:pt x="242" y="77"/>
                  </a:lnTo>
                  <a:lnTo>
                    <a:pt x="238" y="61"/>
                  </a:lnTo>
                  <a:lnTo>
                    <a:pt x="245" y="48"/>
                  </a:lnTo>
                  <a:lnTo>
                    <a:pt x="247" y="36"/>
                  </a:lnTo>
                  <a:lnTo>
                    <a:pt x="249" y="20"/>
                  </a:lnTo>
                  <a:lnTo>
                    <a:pt x="244" y="9"/>
                  </a:lnTo>
                  <a:lnTo>
                    <a:pt x="228" y="11"/>
                  </a:lnTo>
                  <a:lnTo>
                    <a:pt x="215" y="5"/>
                  </a:lnTo>
                  <a:lnTo>
                    <a:pt x="203" y="2"/>
                  </a:lnTo>
                  <a:lnTo>
                    <a:pt x="187" y="0"/>
                  </a:lnTo>
                  <a:lnTo>
                    <a:pt x="174" y="7"/>
                  </a:lnTo>
                  <a:lnTo>
                    <a:pt x="165" y="20"/>
                  </a:lnTo>
                  <a:lnTo>
                    <a:pt x="155" y="29"/>
                  </a:lnTo>
                  <a:lnTo>
                    <a:pt x="149" y="43"/>
                  </a:lnTo>
                  <a:lnTo>
                    <a:pt x="148" y="55"/>
                  </a:lnTo>
                  <a:lnTo>
                    <a:pt x="132" y="61"/>
                  </a:lnTo>
                  <a:lnTo>
                    <a:pt x="123" y="73"/>
                  </a:lnTo>
                  <a:lnTo>
                    <a:pt x="116" y="84"/>
                  </a:lnTo>
                  <a:lnTo>
                    <a:pt x="101" y="89"/>
                  </a:lnTo>
                  <a:lnTo>
                    <a:pt x="91" y="82"/>
                  </a:lnTo>
                  <a:lnTo>
                    <a:pt x="80" y="80"/>
                  </a:lnTo>
                  <a:lnTo>
                    <a:pt x="64" y="78"/>
                  </a:lnTo>
                  <a:lnTo>
                    <a:pt x="50" y="69"/>
                  </a:lnTo>
                  <a:lnTo>
                    <a:pt x="43" y="78"/>
                  </a:lnTo>
                  <a:lnTo>
                    <a:pt x="28" y="84"/>
                  </a:lnTo>
                  <a:lnTo>
                    <a:pt x="16" y="105"/>
                  </a:lnTo>
                  <a:lnTo>
                    <a:pt x="0" y="128"/>
                  </a:lnTo>
                  <a:lnTo>
                    <a:pt x="0" y="187"/>
                  </a:lnTo>
                  <a:lnTo>
                    <a:pt x="16" y="205"/>
                  </a:lnTo>
                  <a:lnTo>
                    <a:pt x="28" y="215"/>
                  </a:lnTo>
                  <a:lnTo>
                    <a:pt x="60" y="249"/>
                  </a:lnTo>
                  <a:lnTo>
                    <a:pt x="67" y="256"/>
                  </a:lnTo>
                  <a:lnTo>
                    <a:pt x="91" y="265"/>
                  </a:lnTo>
                  <a:lnTo>
                    <a:pt x="101" y="274"/>
                  </a:lnTo>
                  <a:lnTo>
                    <a:pt x="126" y="283"/>
                  </a:lnTo>
                  <a:lnTo>
                    <a:pt x="142" y="292"/>
                  </a:lnTo>
                  <a:lnTo>
                    <a:pt x="156" y="297"/>
                  </a:lnTo>
                  <a:lnTo>
                    <a:pt x="160" y="301"/>
                  </a:lnTo>
                  <a:lnTo>
                    <a:pt x="160" y="301"/>
                  </a:lnTo>
                  <a:lnTo>
                    <a:pt x="160" y="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59">
              <a:extLst>
                <a:ext uri="{FF2B5EF4-FFF2-40B4-BE49-F238E27FC236}">
                  <a16:creationId xmlns:a16="http://schemas.microsoft.com/office/drawing/2014/main" id="{E3C5AA9E-FE4F-FEAC-383C-6C6C4C82F7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2202" y="3550708"/>
              <a:ext cx="950912" cy="607590"/>
            </a:xfrm>
            <a:custGeom>
              <a:avLst/>
              <a:gdLst>
                <a:gd name="T0" fmla="*/ 236 w 421"/>
                <a:gd name="T1" fmla="*/ 253 h 269"/>
                <a:gd name="T2" fmla="*/ 256 w 421"/>
                <a:gd name="T3" fmla="*/ 229 h 269"/>
                <a:gd name="T4" fmla="*/ 254 w 421"/>
                <a:gd name="T5" fmla="*/ 199 h 269"/>
                <a:gd name="T6" fmla="*/ 272 w 421"/>
                <a:gd name="T7" fmla="*/ 180 h 269"/>
                <a:gd name="T8" fmla="*/ 291 w 421"/>
                <a:gd name="T9" fmla="*/ 176 h 269"/>
                <a:gd name="T10" fmla="*/ 295 w 421"/>
                <a:gd name="T11" fmla="*/ 144 h 269"/>
                <a:gd name="T12" fmla="*/ 309 w 421"/>
                <a:gd name="T13" fmla="*/ 132 h 269"/>
                <a:gd name="T14" fmla="*/ 331 w 421"/>
                <a:gd name="T15" fmla="*/ 116 h 269"/>
                <a:gd name="T16" fmla="*/ 350 w 421"/>
                <a:gd name="T17" fmla="*/ 96 h 269"/>
                <a:gd name="T18" fmla="*/ 372 w 421"/>
                <a:gd name="T19" fmla="*/ 75 h 269"/>
                <a:gd name="T20" fmla="*/ 391 w 421"/>
                <a:gd name="T21" fmla="*/ 71 h 269"/>
                <a:gd name="T22" fmla="*/ 398 w 421"/>
                <a:gd name="T23" fmla="*/ 43 h 269"/>
                <a:gd name="T24" fmla="*/ 411 w 421"/>
                <a:gd name="T25" fmla="*/ 19 h 269"/>
                <a:gd name="T26" fmla="*/ 388 w 421"/>
                <a:gd name="T27" fmla="*/ 0 h 269"/>
                <a:gd name="T28" fmla="*/ 254 w 421"/>
                <a:gd name="T29" fmla="*/ 5 h 269"/>
                <a:gd name="T30" fmla="*/ 163 w 421"/>
                <a:gd name="T31" fmla="*/ 7 h 269"/>
                <a:gd name="T32" fmla="*/ 83 w 421"/>
                <a:gd name="T33" fmla="*/ 11 h 269"/>
                <a:gd name="T34" fmla="*/ 71 w 421"/>
                <a:gd name="T35" fmla="*/ 57 h 269"/>
                <a:gd name="T36" fmla="*/ 44 w 421"/>
                <a:gd name="T37" fmla="*/ 60 h 269"/>
                <a:gd name="T38" fmla="*/ 35 w 421"/>
                <a:gd name="T39" fmla="*/ 85 h 269"/>
                <a:gd name="T40" fmla="*/ 19 w 421"/>
                <a:gd name="T41" fmla="*/ 103 h 269"/>
                <a:gd name="T42" fmla="*/ 3 w 421"/>
                <a:gd name="T43" fmla="*/ 130 h 269"/>
                <a:gd name="T44" fmla="*/ 0 w 421"/>
                <a:gd name="T45" fmla="*/ 162 h 269"/>
                <a:gd name="T46" fmla="*/ 28 w 421"/>
                <a:gd name="T47" fmla="*/ 172 h 269"/>
                <a:gd name="T48" fmla="*/ 53 w 421"/>
                <a:gd name="T49" fmla="*/ 172 h 269"/>
                <a:gd name="T50" fmla="*/ 67 w 421"/>
                <a:gd name="T51" fmla="*/ 196 h 269"/>
                <a:gd name="T52" fmla="*/ 76 w 421"/>
                <a:gd name="T53" fmla="*/ 217 h 269"/>
                <a:gd name="T54" fmla="*/ 90 w 421"/>
                <a:gd name="T55" fmla="*/ 238 h 269"/>
                <a:gd name="T56" fmla="*/ 112 w 421"/>
                <a:gd name="T57" fmla="*/ 254 h 269"/>
                <a:gd name="T58" fmla="*/ 138 w 421"/>
                <a:gd name="T59" fmla="*/ 263 h 269"/>
                <a:gd name="T60" fmla="*/ 163 w 421"/>
                <a:gd name="T61" fmla="*/ 251 h 269"/>
                <a:gd name="T62" fmla="*/ 185 w 421"/>
                <a:gd name="T63" fmla="*/ 253 h 269"/>
                <a:gd name="T64" fmla="*/ 217 w 421"/>
                <a:gd name="T65" fmla="*/ 254 h 269"/>
                <a:gd name="T66" fmla="*/ 235 w 421"/>
                <a:gd name="T67" fmla="*/ 269 h 269"/>
                <a:gd name="T68" fmla="*/ 235 w 421"/>
                <a:gd name="T69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1" h="269">
                  <a:moveTo>
                    <a:pt x="235" y="269"/>
                  </a:moveTo>
                  <a:lnTo>
                    <a:pt x="236" y="253"/>
                  </a:lnTo>
                  <a:lnTo>
                    <a:pt x="249" y="242"/>
                  </a:lnTo>
                  <a:lnTo>
                    <a:pt x="256" y="229"/>
                  </a:lnTo>
                  <a:lnTo>
                    <a:pt x="258" y="217"/>
                  </a:lnTo>
                  <a:lnTo>
                    <a:pt x="254" y="199"/>
                  </a:lnTo>
                  <a:lnTo>
                    <a:pt x="261" y="189"/>
                  </a:lnTo>
                  <a:lnTo>
                    <a:pt x="272" y="180"/>
                  </a:lnTo>
                  <a:lnTo>
                    <a:pt x="277" y="167"/>
                  </a:lnTo>
                  <a:lnTo>
                    <a:pt x="291" y="176"/>
                  </a:lnTo>
                  <a:lnTo>
                    <a:pt x="297" y="160"/>
                  </a:lnTo>
                  <a:lnTo>
                    <a:pt x="295" y="144"/>
                  </a:lnTo>
                  <a:lnTo>
                    <a:pt x="309" y="146"/>
                  </a:lnTo>
                  <a:lnTo>
                    <a:pt x="309" y="132"/>
                  </a:lnTo>
                  <a:lnTo>
                    <a:pt x="320" y="124"/>
                  </a:lnTo>
                  <a:lnTo>
                    <a:pt x="331" y="116"/>
                  </a:lnTo>
                  <a:lnTo>
                    <a:pt x="345" y="108"/>
                  </a:lnTo>
                  <a:lnTo>
                    <a:pt x="350" y="96"/>
                  </a:lnTo>
                  <a:lnTo>
                    <a:pt x="361" y="87"/>
                  </a:lnTo>
                  <a:lnTo>
                    <a:pt x="372" y="75"/>
                  </a:lnTo>
                  <a:lnTo>
                    <a:pt x="380" y="64"/>
                  </a:lnTo>
                  <a:lnTo>
                    <a:pt x="391" y="71"/>
                  </a:lnTo>
                  <a:lnTo>
                    <a:pt x="400" y="59"/>
                  </a:lnTo>
                  <a:lnTo>
                    <a:pt x="398" y="43"/>
                  </a:lnTo>
                  <a:lnTo>
                    <a:pt x="407" y="30"/>
                  </a:lnTo>
                  <a:lnTo>
                    <a:pt x="411" y="19"/>
                  </a:lnTo>
                  <a:lnTo>
                    <a:pt x="421" y="11"/>
                  </a:lnTo>
                  <a:lnTo>
                    <a:pt x="388" y="0"/>
                  </a:lnTo>
                  <a:lnTo>
                    <a:pt x="320" y="3"/>
                  </a:lnTo>
                  <a:lnTo>
                    <a:pt x="254" y="5"/>
                  </a:lnTo>
                  <a:lnTo>
                    <a:pt x="190" y="7"/>
                  </a:lnTo>
                  <a:lnTo>
                    <a:pt x="163" y="7"/>
                  </a:lnTo>
                  <a:lnTo>
                    <a:pt x="135" y="11"/>
                  </a:lnTo>
                  <a:lnTo>
                    <a:pt x="83" y="11"/>
                  </a:lnTo>
                  <a:lnTo>
                    <a:pt x="87" y="53"/>
                  </a:lnTo>
                  <a:lnTo>
                    <a:pt x="71" y="57"/>
                  </a:lnTo>
                  <a:lnTo>
                    <a:pt x="58" y="59"/>
                  </a:lnTo>
                  <a:lnTo>
                    <a:pt x="44" y="60"/>
                  </a:lnTo>
                  <a:lnTo>
                    <a:pt x="46" y="76"/>
                  </a:lnTo>
                  <a:lnTo>
                    <a:pt x="35" y="85"/>
                  </a:lnTo>
                  <a:lnTo>
                    <a:pt x="21" y="94"/>
                  </a:lnTo>
                  <a:lnTo>
                    <a:pt x="19" y="103"/>
                  </a:lnTo>
                  <a:lnTo>
                    <a:pt x="5" y="114"/>
                  </a:lnTo>
                  <a:lnTo>
                    <a:pt x="3" y="130"/>
                  </a:lnTo>
                  <a:lnTo>
                    <a:pt x="1" y="142"/>
                  </a:lnTo>
                  <a:lnTo>
                    <a:pt x="0" y="162"/>
                  </a:lnTo>
                  <a:lnTo>
                    <a:pt x="12" y="171"/>
                  </a:lnTo>
                  <a:lnTo>
                    <a:pt x="28" y="172"/>
                  </a:lnTo>
                  <a:lnTo>
                    <a:pt x="41" y="167"/>
                  </a:lnTo>
                  <a:lnTo>
                    <a:pt x="53" y="172"/>
                  </a:lnTo>
                  <a:lnTo>
                    <a:pt x="58" y="183"/>
                  </a:lnTo>
                  <a:lnTo>
                    <a:pt x="67" y="196"/>
                  </a:lnTo>
                  <a:lnTo>
                    <a:pt x="78" y="205"/>
                  </a:lnTo>
                  <a:lnTo>
                    <a:pt x="76" y="217"/>
                  </a:lnTo>
                  <a:lnTo>
                    <a:pt x="78" y="229"/>
                  </a:lnTo>
                  <a:lnTo>
                    <a:pt x="90" y="238"/>
                  </a:lnTo>
                  <a:lnTo>
                    <a:pt x="99" y="249"/>
                  </a:lnTo>
                  <a:lnTo>
                    <a:pt x="112" y="254"/>
                  </a:lnTo>
                  <a:lnTo>
                    <a:pt x="124" y="254"/>
                  </a:lnTo>
                  <a:lnTo>
                    <a:pt x="138" y="263"/>
                  </a:lnTo>
                  <a:lnTo>
                    <a:pt x="147" y="251"/>
                  </a:lnTo>
                  <a:lnTo>
                    <a:pt x="163" y="251"/>
                  </a:lnTo>
                  <a:lnTo>
                    <a:pt x="174" y="238"/>
                  </a:lnTo>
                  <a:lnTo>
                    <a:pt x="185" y="253"/>
                  </a:lnTo>
                  <a:lnTo>
                    <a:pt x="201" y="254"/>
                  </a:lnTo>
                  <a:lnTo>
                    <a:pt x="217" y="254"/>
                  </a:lnTo>
                  <a:lnTo>
                    <a:pt x="229" y="269"/>
                  </a:lnTo>
                  <a:lnTo>
                    <a:pt x="235" y="269"/>
                  </a:lnTo>
                  <a:lnTo>
                    <a:pt x="235" y="269"/>
                  </a:lnTo>
                  <a:lnTo>
                    <a:pt x="235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60">
              <a:extLst>
                <a:ext uri="{FF2B5EF4-FFF2-40B4-BE49-F238E27FC236}">
                  <a16:creationId xmlns:a16="http://schemas.microsoft.com/office/drawing/2014/main" id="{024C8DC5-A456-202A-6BB8-0B21A3C48E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68840" y="3575554"/>
              <a:ext cx="679869" cy="424635"/>
            </a:xfrm>
            <a:custGeom>
              <a:avLst/>
              <a:gdLst>
                <a:gd name="T0" fmla="*/ 176 w 301"/>
                <a:gd name="T1" fmla="*/ 188 h 188"/>
                <a:gd name="T2" fmla="*/ 190 w 301"/>
                <a:gd name="T3" fmla="*/ 183 h 188"/>
                <a:gd name="T4" fmla="*/ 205 w 301"/>
                <a:gd name="T5" fmla="*/ 176 h 188"/>
                <a:gd name="T6" fmla="*/ 217 w 301"/>
                <a:gd name="T7" fmla="*/ 167 h 188"/>
                <a:gd name="T8" fmla="*/ 214 w 301"/>
                <a:gd name="T9" fmla="*/ 151 h 188"/>
                <a:gd name="T10" fmla="*/ 212 w 301"/>
                <a:gd name="T11" fmla="*/ 135 h 188"/>
                <a:gd name="T12" fmla="*/ 217 w 301"/>
                <a:gd name="T13" fmla="*/ 122 h 188"/>
                <a:gd name="T14" fmla="*/ 219 w 301"/>
                <a:gd name="T15" fmla="*/ 108 h 188"/>
                <a:gd name="T16" fmla="*/ 226 w 301"/>
                <a:gd name="T17" fmla="*/ 97 h 188"/>
                <a:gd name="T18" fmla="*/ 237 w 301"/>
                <a:gd name="T19" fmla="*/ 89 h 188"/>
                <a:gd name="T20" fmla="*/ 246 w 301"/>
                <a:gd name="T21" fmla="*/ 76 h 188"/>
                <a:gd name="T22" fmla="*/ 262 w 301"/>
                <a:gd name="T23" fmla="*/ 76 h 188"/>
                <a:gd name="T24" fmla="*/ 260 w 301"/>
                <a:gd name="T25" fmla="*/ 58 h 188"/>
                <a:gd name="T26" fmla="*/ 272 w 301"/>
                <a:gd name="T27" fmla="*/ 48 h 188"/>
                <a:gd name="T28" fmla="*/ 285 w 301"/>
                <a:gd name="T29" fmla="*/ 46 h 188"/>
                <a:gd name="T30" fmla="*/ 301 w 301"/>
                <a:gd name="T31" fmla="*/ 42 h 188"/>
                <a:gd name="T32" fmla="*/ 299 w 301"/>
                <a:gd name="T33" fmla="*/ 12 h 188"/>
                <a:gd name="T34" fmla="*/ 271 w 301"/>
                <a:gd name="T35" fmla="*/ 1 h 188"/>
                <a:gd name="T36" fmla="*/ 246 w 301"/>
                <a:gd name="T37" fmla="*/ 0 h 188"/>
                <a:gd name="T38" fmla="*/ 206 w 301"/>
                <a:gd name="T39" fmla="*/ 3 h 188"/>
                <a:gd name="T40" fmla="*/ 137 w 301"/>
                <a:gd name="T41" fmla="*/ 5 h 188"/>
                <a:gd name="T42" fmla="*/ 89 w 301"/>
                <a:gd name="T43" fmla="*/ 5 h 188"/>
                <a:gd name="T44" fmla="*/ 73 w 301"/>
                <a:gd name="T45" fmla="*/ 7 h 188"/>
                <a:gd name="T46" fmla="*/ 5 w 301"/>
                <a:gd name="T47" fmla="*/ 5 h 188"/>
                <a:gd name="T48" fmla="*/ 0 w 301"/>
                <a:gd name="T49" fmla="*/ 17 h 188"/>
                <a:gd name="T50" fmla="*/ 9 w 301"/>
                <a:gd name="T51" fmla="*/ 28 h 188"/>
                <a:gd name="T52" fmla="*/ 12 w 301"/>
                <a:gd name="T53" fmla="*/ 42 h 188"/>
                <a:gd name="T54" fmla="*/ 21 w 301"/>
                <a:gd name="T55" fmla="*/ 55 h 188"/>
                <a:gd name="T56" fmla="*/ 60 w 301"/>
                <a:gd name="T57" fmla="*/ 72 h 188"/>
                <a:gd name="T58" fmla="*/ 66 w 301"/>
                <a:gd name="T59" fmla="*/ 90 h 188"/>
                <a:gd name="T60" fmla="*/ 78 w 301"/>
                <a:gd name="T61" fmla="*/ 89 h 188"/>
                <a:gd name="T62" fmla="*/ 89 w 301"/>
                <a:gd name="T63" fmla="*/ 76 h 188"/>
                <a:gd name="T64" fmla="*/ 101 w 301"/>
                <a:gd name="T65" fmla="*/ 81 h 188"/>
                <a:gd name="T66" fmla="*/ 103 w 301"/>
                <a:gd name="T67" fmla="*/ 97 h 188"/>
                <a:gd name="T68" fmla="*/ 98 w 301"/>
                <a:gd name="T69" fmla="*/ 113 h 188"/>
                <a:gd name="T70" fmla="*/ 103 w 301"/>
                <a:gd name="T71" fmla="*/ 124 h 188"/>
                <a:gd name="T72" fmla="*/ 114 w 301"/>
                <a:gd name="T73" fmla="*/ 138 h 188"/>
                <a:gd name="T74" fmla="*/ 112 w 301"/>
                <a:gd name="T75" fmla="*/ 154 h 188"/>
                <a:gd name="T76" fmla="*/ 125 w 301"/>
                <a:gd name="T77" fmla="*/ 161 h 188"/>
                <a:gd name="T78" fmla="*/ 125 w 301"/>
                <a:gd name="T79" fmla="*/ 188 h 188"/>
                <a:gd name="T80" fmla="*/ 139 w 301"/>
                <a:gd name="T81" fmla="*/ 183 h 188"/>
                <a:gd name="T82" fmla="*/ 158 w 301"/>
                <a:gd name="T83" fmla="*/ 179 h 188"/>
                <a:gd name="T84" fmla="*/ 167 w 301"/>
                <a:gd name="T85" fmla="*/ 183 h 188"/>
                <a:gd name="T86" fmla="*/ 176 w 301"/>
                <a:gd name="T87" fmla="*/ 188 h 188"/>
                <a:gd name="T88" fmla="*/ 176 w 301"/>
                <a:gd name="T89" fmla="*/ 188 h 188"/>
                <a:gd name="T90" fmla="*/ 176 w 301"/>
                <a:gd name="T9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1" h="188">
                  <a:moveTo>
                    <a:pt x="176" y="188"/>
                  </a:moveTo>
                  <a:lnTo>
                    <a:pt x="190" y="183"/>
                  </a:lnTo>
                  <a:lnTo>
                    <a:pt x="205" y="176"/>
                  </a:lnTo>
                  <a:lnTo>
                    <a:pt x="217" y="167"/>
                  </a:lnTo>
                  <a:lnTo>
                    <a:pt x="214" y="151"/>
                  </a:lnTo>
                  <a:lnTo>
                    <a:pt x="212" y="135"/>
                  </a:lnTo>
                  <a:lnTo>
                    <a:pt x="217" y="122"/>
                  </a:lnTo>
                  <a:lnTo>
                    <a:pt x="219" y="108"/>
                  </a:lnTo>
                  <a:lnTo>
                    <a:pt x="226" y="97"/>
                  </a:lnTo>
                  <a:lnTo>
                    <a:pt x="237" y="89"/>
                  </a:lnTo>
                  <a:lnTo>
                    <a:pt x="246" y="76"/>
                  </a:lnTo>
                  <a:lnTo>
                    <a:pt x="262" y="76"/>
                  </a:lnTo>
                  <a:lnTo>
                    <a:pt x="260" y="58"/>
                  </a:lnTo>
                  <a:lnTo>
                    <a:pt x="272" y="48"/>
                  </a:lnTo>
                  <a:lnTo>
                    <a:pt x="285" y="46"/>
                  </a:lnTo>
                  <a:lnTo>
                    <a:pt x="301" y="42"/>
                  </a:lnTo>
                  <a:lnTo>
                    <a:pt x="299" y="12"/>
                  </a:lnTo>
                  <a:lnTo>
                    <a:pt x="271" y="1"/>
                  </a:lnTo>
                  <a:lnTo>
                    <a:pt x="246" y="0"/>
                  </a:lnTo>
                  <a:lnTo>
                    <a:pt x="206" y="3"/>
                  </a:lnTo>
                  <a:lnTo>
                    <a:pt x="137" y="5"/>
                  </a:lnTo>
                  <a:lnTo>
                    <a:pt x="89" y="5"/>
                  </a:lnTo>
                  <a:lnTo>
                    <a:pt x="73" y="7"/>
                  </a:lnTo>
                  <a:lnTo>
                    <a:pt x="5" y="5"/>
                  </a:lnTo>
                  <a:lnTo>
                    <a:pt x="0" y="17"/>
                  </a:lnTo>
                  <a:lnTo>
                    <a:pt x="9" y="28"/>
                  </a:lnTo>
                  <a:lnTo>
                    <a:pt x="12" y="42"/>
                  </a:lnTo>
                  <a:lnTo>
                    <a:pt x="21" y="55"/>
                  </a:lnTo>
                  <a:lnTo>
                    <a:pt x="60" y="72"/>
                  </a:lnTo>
                  <a:lnTo>
                    <a:pt x="66" y="90"/>
                  </a:lnTo>
                  <a:lnTo>
                    <a:pt x="78" y="89"/>
                  </a:lnTo>
                  <a:lnTo>
                    <a:pt x="89" y="76"/>
                  </a:lnTo>
                  <a:lnTo>
                    <a:pt x="101" y="81"/>
                  </a:lnTo>
                  <a:lnTo>
                    <a:pt x="103" y="97"/>
                  </a:lnTo>
                  <a:lnTo>
                    <a:pt x="98" y="113"/>
                  </a:lnTo>
                  <a:lnTo>
                    <a:pt x="103" y="124"/>
                  </a:lnTo>
                  <a:lnTo>
                    <a:pt x="114" y="138"/>
                  </a:lnTo>
                  <a:lnTo>
                    <a:pt x="112" y="154"/>
                  </a:lnTo>
                  <a:lnTo>
                    <a:pt x="125" y="161"/>
                  </a:lnTo>
                  <a:lnTo>
                    <a:pt x="125" y="188"/>
                  </a:lnTo>
                  <a:lnTo>
                    <a:pt x="139" y="183"/>
                  </a:lnTo>
                  <a:lnTo>
                    <a:pt x="158" y="179"/>
                  </a:lnTo>
                  <a:lnTo>
                    <a:pt x="167" y="183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61">
              <a:extLst>
                <a:ext uri="{FF2B5EF4-FFF2-40B4-BE49-F238E27FC236}">
                  <a16:creationId xmlns:a16="http://schemas.microsoft.com/office/drawing/2014/main" id="{F2810A89-FDEF-107E-079B-6C295EFD0F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5827" y="3586847"/>
              <a:ext cx="675351" cy="738595"/>
            </a:xfrm>
            <a:custGeom>
              <a:avLst/>
              <a:gdLst>
                <a:gd name="T0" fmla="*/ 105 w 299"/>
                <a:gd name="T1" fmla="*/ 315 h 327"/>
                <a:gd name="T2" fmla="*/ 126 w 299"/>
                <a:gd name="T3" fmla="*/ 294 h 327"/>
                <a:gd name="T4" fmla="*/ 142 w 299"/>
                <a:gd name="T5" fmla="*/ 270 h 327"/>
                <a:gd name="T6" fmla="*/ 158 w 299"/>
                <a:gd name="T7" fmla="*/ 249 h 327"/>
                <a:gd name="T8" fmla="*/ 179 w 299"/>
                <a:gd name="T9" fmla="*/ 233 h 327"/>
                <a:gd name="T10" fmla="*/ 204 w 299"/>
                <a:gd name="T11" fmla="*/ 240 h 327"/>
                <a:gd name="T12" fmla="*/ 233 w 299"/>
                <a:gd name="T13" fmla="*/ 245 h 327"/>
                <a:gd name="T14" fmla="*/ 263 w 299"/>
                <a:gd name="T15" fmla="*/ 240 h 327"/>
                <a:gd name="T16" fmla="*/ 259 w 299"/>
                <a:gd name="T17" fmla="*/ 213 h 327"/>
                <a:gd name="T18" fmla="*/ 275 w 299"/>
                <a:gd name="T19" fmla="*/ 190 h 327"/>
                <a:gd name="T20" fmla="*/ 299 w 299"/>
                <a:gd name="T21" fmla="*/ 158 h 327"/>
                <a:gd name="T22" fmla="*/ 288 w 299"/>
                <a:gd name="T23" fmla="*/ 140 h 327"/>
                <a:gd name="T24" fmla="*/ 272 w 299"/>
                <a:gd name="T25" fmla="*/ 108 h 327"/>
                <a:gd name="T26" fmla="*/ 279 w 299"/>
                <a:gd name="T27" fmla="*/ 84 h 327"/>
                <a:gd name="T28" fmla="*/ 254 w 299"/>
                <a:gd name="T29" fmla="*/ 75 h 327"/>
                <a:gd name="T30" fmla="*/ 234 w 299"/>
                <a:gd name="T31" fmla="*/ 73 h 327"/>
                <a:gd name="T32" fmla="*/ 194 w 299"/>
                <a:gd name="T33" fmla="*/ 44 h 327"/>
                <a:gd name="T34" fmla="*/ 178 w 299"/>
                <a:gd name="T35" fmla="*/ 19 h 327"/>
                <a:gd name="T36" fmla="*/ 133 w 299"/>
                <a:gd name="T37" fmla="*/ 2 h 327"/>
                <a:gd name="T38" fmla="*/ 73 w 299"/>
                <a:gd name="T39" fmla="*/ 3 h 327"/>
                <a:gd name="T40" fmla="*/ 33 w 299"/>
                <a:gd name="T41" fmla="*/ 2 h 327"/>
                <a:gd name="T42" fmla="*/ 10 w 299"/>
                <a:gd name="T43" fmla="*/ 21 h 327"/>
                <a:gd name="T44" fmla="*/ 0 w 299"/>
                <a:gd name="T45" fmla="*/ 43 h 327"/>
                <a:gd name="T46" fmla="*/ 19 w 299"/>
                <a:gd name="T47" fmla="*/ 64 h 327"/>
                <a:gd name="T48" fmla="*/ 42 w 299"/>
                <a:gd name="T49" fmla="*/ 84 h 327"/>
                <a:gd name="T50" fmla="*/ 46 w 299"/>
                <a:gd name="T51" fmla="*/ 110 h 327"/>
                <a:gd name="T52" fmla="*/ 24 w 299"/>
                <a:gd name="T53" fmla="*/ 126 h 327"/>
                <a:gd name="T54" fmla="*/ 24 w 299"/>
                <a:gd name="T55" fmla="*/ 156 h 327"/>
                <a:gd name="T56" fmla="*/ 40 w 299"/>
                <a:gd name="T57" fmla="*/ 180 h 327"/>
                <a:gd name="T58" fmla="*/ 65 w 299"/>
                <a:gd name="T59" fmla="*/ 245 h 327"/>
                <a:gd name="T60" fmla="*/ 35 w 299"/>
                <a:gd name="T61" fmla="*/ 279 h 327"/>
                <a:gd name="T62" fmla="*/ 30 w 299"/>
                <a:gd name="T63" fmla="*/ 311 h 327"/>
                <a:gd name="T64" fmla="*/ 49 w 299"/>
                <a:gd name="T65" fmla="*/ 311 h 327"/>
                <a:gd name="T66" fmla="*/ 76 w 299"/>
                <a:gd name="T67" fmla="*/ 311 h 327"/>
                <a:gd name="T68" fmla="*/ 99 w 299"/>
                <a:gd name="T69" fmla="*/ 327 h 327"/>
                <a:gd name="T70" fmla="*/ 99 w 299"/>
                <a:gd name="T7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9" h="327">
                  <a:moveTo>
                    <a:pt x="99" y="327"/>
                  </a:moveTo>
                  <a:lnTo>
                    <a:pt x="105" y="315"/>
                  </a:lnTo>
                  <a:lnTo>
                    <a:pt x="112" y="306"/>
                  </a:lnTo>
                  <a:lnTo>
                    <a:pt x="126" y="294"/>
                  </a:lnTo>
                  <a:lnTo>
                    <a:pt x="138" y="283"/>
                  </a:lnTo>
                  <a:lnTo>
                    <a:pt x="142" y="270"/>
                  </a:lnTo>
                  <a:lnTo>
                    <a:pt x="147" y="254"/>
                  </a:lnTo>
                  <a:lnTo>
                    <a:pt x="158" y="249"/>
                  </a:lnTo>
                  <a:lnTo>
                    <a:pt x="169" y="238"/>
                  </a:lnTo>
                  <a:lnTo>
                    <a:pt x="179" y="233"/>
                  </a:lnTo>
                  <a:lnTo>
                    <a:pt x="192" y="235"/>
                  </a:lnTo>
                  <a:lnTo>
                    <a:pt x="204" y="240"/>
                  </a:lnTo>
                  <a:lnTo>
                    <a:pt x="220" y="244"/>
                  </a:lnTo>
                  <a:lnTo>
                    <a:pt x="233" y="245"/>
                  </a:lnTo>
                  <a:lnTo>
                    <a:pt x="249" y="245"/>
                  </a:lnTo>
                  <a:lnTo>
                    <a:pt x="263" y="240"/>
                  </a:lnTo>
                  <a:lnTo>
                    <a:pt x="265" y="228"/>
                  </a:lnTo>
                  <a:lnTo>
                    <a:pt x="259" y="213"/>
                  </a:lnTo>
                  <a:lnTo>
                    <a:pt x="261" y="201"/>
                  </a:lnTo>
                  <a:lnTo>
                    <a:pt x="275" y="190"/>
                  </a:lnTo>
                  <a:lnTo>
                    <a:pt x="299" y="183"/>
                  </a:lnTo>
                  <a:lnTo>
                    <a:pt x="299" y="158"/>
                  </a:lnTo>
                  <a:lnTo>
                    <a:pt x="286" y="153"/>
                  </a:lnTo>
                  <a:lnTo>
                    <a:pt x="288" y="140"/>
                  </a:lnTo>
                  <a:lnTo>
                    <a:pt x="281" y="123"/>
                  </a:lnTo>
                  <a:lnTo>
                    <a:pt x="272" y="108"/>
                  </a:lnTo>
                  <a:lnTo>
                    <a:pt x="277" y="96"/>
                  </a:lnTo>
                  <a:lnTo>
                    <a:pt x="279" y="84"/>
                  </a:lnTo>
                  <a:lnTo>
                    <a:pt x="268" y="69"/>
                  </a:lnTo>
                  <a:lnTo>
                    <a:pt x="254" y="75"/>
                  </a:lnTo>
                  <a:lnTo>
                    <a:pt x="240" y="85"/>
                  </a:lnTo>
                  <a:lnTo>
                    <a:pt x="234" y="73"/>
                  </a:lnTo>
                  <a:lnTo>
                    <a:pt x="195" y="57"/>
                  </a:lnTo>
                  <a:lnTo>
                    <a:pt x="194" y="44"/>
                  </a:lnTo>
                  <a:lnTo>
                    <a:pt x="188" y="30"/>
                  </a:lnTo>
                  <a:lnTo>
                    <a:pt x="178" y="19"/>
                  </a:lnTo>
                  <a:lnTo>
                    <a:pt x="178" y="7"/>
                  </a:lnTo>
                  <a:lnTo>
                    <a:pt x="133" y="2"/>
                  </a:lnTo>
                  <a:lnTo>
                    <a:pt x="113" y="2"/>
                  </a:lnTo>
                  <a:lnTo>
                    <a:pt x="73" y="3"/>
                  </a:lnTo>
                  <a:lnTo>
                    <a:pt x="49" y="0"/>
                  </a:lnTo>
                  <a:lnTo>
                    <a:pt x="33" y="2"/>
                  </a:lnTo>
                  <a:lnTo>
                    <a:pt x="26" y="11"/>
                  </a:lnTo>
                  <a:lnTo>
                    <a:pt x="10" y="21"/>
                  </a:lnTo>
                  <a:lnTo>
                    <a:pt x="0" y="30"/>
                  </a:lnTo>
                  <a:lnTo>
                    <a:pt x="0" y="43"/>
                  </a:lnTo>
                  <a:lnTo>
                    <a:pt x="10" y="53"/>
                  </a:lnTo>
                  <a:lnTo>
                    <a:pt x="19" y="64"/>
                  </a:lnTo>
                  <a:lnTo>
                    <a:pt x="32" y="69"/>
                  </a:lnTo>
                  <a:lnTo>
                    <a:pt x="42" y="84"/>
                  </a:lnTo>
                  <a:lnTo>
                    <a:pt x="48" y="94"/>
                  </a:lnTo>
                  <a:lnTo>
                    <a:pt x="46" y="110"/>
                  </a:lnTo>
                  <a:lnTo>
                    <a:pt x="39" y="119"/>
                  </a:lnTo>
                  <a:lnTo>
                    <a:pt x="24" y="126"/>
                  </a:lnTo>
                  <a:lnTo>
                    <a:pt x="23" y="142"/>
                  </a:lnTo>
                  <a:lnTo>
                    <a:pt x="24" y="156"/>
                  </a:lnTo>
                  <a:lnTo>
                    <a:pt x="24" y="169"/>
                  </a:lnTo>
                  <a:lnTo>
                    <a:pt x="40" y="180"/>
                  </a:lnTo>
                  <a:lnTo>
                    <a:pt x="53" y="176"/>
                  </a:lnTo>
                  <a:lnTo>
                    <a:pt x="65" y="245"/>
                  </a:lnTo>
                  <a:lnTo>
                    <a:pt x="49" y="256"/>
                  </a:lnTo>
                  <a:lnTo>
                    <a:pt x="35" y="279"/>
                  </a:lnTo>
                  <a:lnTo>
                    <a:pt x="14" y="317"/>
                  </a:lnTo>
                  <a:lnTo>
                    <a:pt x="30" y="311"/>
                  </a:lnTo>
                  <a:lnTo>
                    <a:pt x="39" y="302"/>
                  </a:lnTo>
                  <a:lnTo>
                    <a:pt x="49" y="311"/>
                  </a:lnTo>
                  <a:lnTo>
                    <a:pt x="64" y="313"/>
                  </a:lnTo>
                  <a:lnTo>
                    <a:pt x="76" y="311"/>
                  </a:lnTo>
                  <a:lnTo>
                    <a:pt x="89" y="318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62">
              <a:extLst>
                <a:ext uri="{FF2B5EF4-FFF2-40B4-BE49-F238E27FC236}">
                  <a16:creationId xmlns:a16="http://schemas.microsoft.com/office/drawing/2014/main" id="{885FF7A0-D7AF-E8EE-FBC3-6E26F6BCF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86293" y="3977603"/>
              <a:ext cx="444964" cy="634695"/>
            </a:xfrm>
            <a:custGeom>
              <a:avLst/>
              <a:gdLst>
                <a:gd name="T0" fmla="*/ 162 w 197"/>
                <a:gd name="T1" fmla="*/ 281 h 281"/>
                <a:gd name="T2" fmla="*/ 167 w 197"/>
                <a:gd name="T3" fmla="*/ 268 h 281"/>
                <a:gd name="T4" fmla="*/ 178 w 197"/>
                <a:gd name="T5" fmla="*/ 256 h 281"/>
                <a:gd name="T6" fmla="*/ 188 w 197"/>
                <a:gd name="T7" fmla="*/ 247 h 281"/>
                <a:gd name="T8" fmla="*/ 197 w 197"/>
                <a:gd name="T9" fmla="*/ 238 h 281"/>
                <a:gd name="T10" fmla="*/ 192 w 197"/>
                <a:gd name="T11" fmla="*/ 226 h 281"/>
                <a:gd name="T12" fmla="*/ 183 w 197"/>
                <a:gd name="T13" fmla="*/ 215 h 281"/>
                <a:gd name="T14" fmla="*/ 181 w 197"/>
                <a:gd name="T15" fmla="*/ 204 h 281"/>
                <a:gd name="T16" fmla="*/ 178 w 197"/>
                <a:gd name="T17" fmla="*/ 188 h 281"/>
                <a:gd name="T18" fmla="*/ 178 w 197"/>
                <a:gd name="T19" fmla="*/ 176 h 281"/>
                <a:gd name="T20" fmla="*/ 178 w 197"/>
                <a:gd name="T21" fmla="*/ 161 h 281"/>
                <a:gd name="T22" fmla="*/ 165 w 197"/>
                <a:gd name="T23" fmla="*/ 147 h 281"/>
                <a:gd name="T24" fmla="*/ 162 w 197"/>
                <a:gd name="T25" fmla="*/ 135 h 281"/>
                <a:gd name="T26" fmla="*/ 174 w 197"/>
                <a:gd name="T27" fmla="*/ 126 h 281"/>
                <a:gd name="T28" fmla="*/ 181 w 197"/>
                <a:gd name="T29" fmla="*/ 105 h 281"/>
                <a:gd name="T30" fmla="*/ 179 w 197"/>
                <a:gd name="T31" fmla="*/ 89 h 281"/>
                <a:gd name="T32" fmla="*/ 185 w 197"/>
                <a:gd name="T33" fmla="*/ 76 h 281"/>
                <a:gd name="T34" fmla="*/ 192 w 197"/>
                <a:gd name="T35" fmla="*/ 64 h 281"/>
                <a:gd name="T36" fmla="*/ 188 w 197"/>
                <a:gd name="T37" fmla="*/ 49 h 281"/>
                <a:gd name="T38" fmla="*/ 186 w 197"/>
                <a:gd name="T39" fmla="*/ 37 h 281"/>
                <a:gd name="T40" fmla="*/ 178 w 197"/>
                <a:gd name="T41" fmla="*/ 30 h 281"/>
                <a:gd name="T42" fmla="*/ 165 w 197"/>
                <a:gd name="T43" fmla="*/ 21 h 281"/>
                <a:gd name="T44" fmla="*/ 153 w 197"/>
                <a:gd name="T45" fmla="*/ 14 h 281"/>
                <a:gd name="T46" fmla="*/ 147 w 197"/>
                <a:gd name="T47" fmla="*/ 0 h 281"/>
                <a:gd name="T48" fmla="*/ 135 w 197"/>
                <a:gd name="T49" fmla="*/ 8 h 281"/>
                <a:gd name="T50" fmla="*/ 115 w 197"/>
                <a:gd name="T51" fmla="*/ 5 h 281"/>
                <a:gd name="T52" fmla="*/ 106 w 197"/>
                <a:gd name="T53" fmla="*/ 1 h 281"/>
                <a:gd name="T54" fmla="*/ 85 w 197"/>
                <a:gd name="T55" fmla="*/ 5 h 281"/>
                <a:gd name="T56" fmla="*/ 73 w 197"/>
                <a:gd name="T57" fmla="*/ 10 h 281"/>
                <a:gd name="T58" fmla="*/ 49 w 197"/>
                <a:gd name="T59" fmla="*/ 17 h 281"/>
                <a:gd name="T60" fmla="*/ 39 w 197"/>
                <a:gd name="T61" fmla="*/ 24 h 281"/>
                <a:gd name="T62" fmla="*/ 33 w 197"/>
                <a:gd name="T63" fmla="*/ 33 h 281"/>
                <a:gd name="T64" fmla="*/ 39 w 197"/>
                <a:gd name="T65" fmla="*/ 48 h 281"/>
                <a:gd name="T66" fmla="*/ 33 w 197"/>
                <a:gd name="T67" fmla="*/ 64 h 281"/>
                <a:gd name="T68" fmla="*/ 26 w 197"/>
                <a:gd name="T69" fmla="*/ 72 h 281"/>
                <a:gd name="T70" fmla="*/ 12 w 197"/>
                <a:gd name="T71" fmla="*/ 80 h 281"/>
                <a:gd name="T72" fmla="*/ 10 w 197"/>
                <a:gd name="T73" fmla="*/ 96 h 281"/>
                <a:gd name="T74" fmla="*/ 8 w 197"/>
                <a:gd name="T75" fmla="*/ 108 h 281"/>
                <a:gd name="T76" fmla="*/ 0 w 197"/>
                <a:gd name="T77" fmla="*/ 121 h 281"/>
                <a:gd name="T78" fmla="*/ 0 w 197"/>
                <a:gd name="T79" fmla="*/ 133 h 281"/>
                <a:gd name="T80" fmla="*/ 3 w 197"/>
                <a:gd name="T81" fmla="*/ 147 h 281"/>
                <a:gd name="T82" fmla="*/ 1 w 197"/>
                <a:gd name="T83" fmla="*/ 163 h 281"/>
                <a:gd name="T84" fmla="*/ 3 w 197"/>
                <a:gd name="T85" fmla="*/ 176 h 281"/>
                <a:gd name="T86" fmla="*/ 8 w 197"/>
                <a:gd name="T87" fmla="*/ 190 h 281"/>
                <a:gd name="T88" fmla="*/ 8 w 197"/>
                <a:gd name="T89" fmla="*/ 206 h 281"/>
                <a:gd name="T90" fmla="*/ 10 w 197"/>
                <a:gd name="T91" fmla="*/ 226 h 281"/>
                <a:gd name="T92" fmla="*/ 17 w 197"/>
                <a:gd name="T93" fmla="*/ 243 h 281"/>
                <a:gd name="T94" fmla="*/ 33 w 197"/>
                <a:gd name="T95" fmla="*/ 250 h 281"/>
                <a:gd name="T96" fmla="*/ 32 w 197"/>
                <a:gd name="T97" fmla="*/ 263 h 281"/>
                <a:gd name="T98" fmla="*/ 26 w 197"/>
                <a:gd name="T99" fmla="*/ 279 h 281"/>
                <a:gd name="T100" fmla="*/ 69 w 197"/>
                <a:gd name="T101" fmla="*/ 279 h 281"/>
                <a:gd name="T102" fmla="*/ 85 w 197"/>
                <a:gd name="T103" fmla="*/ 277 h 281"/>
                <a:gd name="T104" fmla="*/ 101 w 197"/>
                <a:gd name="T105" fmla="*/ 279 h 281"/>
                <a:gd name="T106" fmla="*/ 156 w 197"/>
                <a:gd name="T107" fmla="*/ 279 h 281"/>
                <a:gd name="T108" fmla="*/ 162 w 197"/>
                <a:gd name="T109" fmla="*/ 281 h 281"/>
                <a:gd name="T110" fmla="*/ 162 w 197"/>
                <a:gd name="T111" fmla="*/ 281 h 281"/>
                <a:gd name="T112" fmla="*/ 162 w 197"/>
                <a:gd name="T113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7" h="281">
                  <a:moveTo>
                    <a:pt x="162" y="281"/>
                  </a:moveTo>
                  <a:lnTo>
                    <a:pt x="167" y="268"/>
                  </a:lnTo>
                  <a:lnTo>
                    <a:pt x="178" y="256"/>
                  </a:lnTo>
                  <a:lnTo>
                    <a:pt x="188" y="247"/>
                  </a:lnTo>
                  <a:lnTo>
                    <a:pt x="197" y="238"/>
                  </a:lnTo>
                  <a:lnTo>
                    <a:pt x="192" y="226"/>
                  </a:lnTo>
                  <a:lnTo>
                    <a:pt x="183" y="215"/>
                  </a:lnTo>
                  <a:lnTo>
                    <a:pt x="181" y="204"/>
                  </a:lnTo>
                  <a:lnTo>
                    <a:pt x="178" y="188"/>
                  </a:lnTo>
                  <a:lnTo>
                    <a:pt x="178" y="176"/>
                  </a:lnTo>
                  <a:lnTo>
                    <a:pt x="178" y="161"/>
                  </a:lnTo>
                  <a:lnTo>
                    <a:pt x="165" y="147"/>
                  </a:lnTo>
                  <a:lnTo>
                    <a:pt x="162" y="135"/>
                  </a:lnTo>
                  <a:lnTo>
                    <a:pt x="174" y="126"/>
                  </a:lnTo>
                  <a:lnTo>
                    <a:pt x="181" y="105"/>
                  </a:lnTo>
                  <a:lnTo>
                    <a:pt x="179" y="89"/>
                  </a:lnTo>
                  <a:lnTo>
                    <a:pt x="185" y="76"/>
                  </a:lnTo>
                  <a:lnTo>
                    <a:pt x="192" y="64"/>
                  </a:lnTo>
                  <a:lnTo>
                    <a:pt x="188" y="49"/>
                  </a:lnTo>
                  <a:lnTo>
                    <a:pt x="186" y="37"/>
                  </a:lnTo>
                  <a:lnTo>
                    <a:pt x="178" y="30"/>
                  </a:lnTo>
                  <a:lnTo>
                    <a:pt x="165" y="21"/>
                  </a:lnTo>
                  <a:lnTo>
                    <a:pt x="153" y="14"/>
                  </a:lnTo>
                  <a:lnTo>
                    <a:pt x="147" y="0"/>
                  </a:lnTo>
                  <a:lnTo>
                    <a:pt x="135" y="8"/>
                  </a:lnTo>
                  <a:lnTo>
                    <a:pt x="115" y="5"/>
                  </a:lnTo>
                  <a:lnTo>
                    <a:pt x="106" y="1"/>
                  </a:lnTo>
                  <a:lnTo>
                    <a:pt x="85" y="5"/>
                  </a:lnTo>
                  <a:lnTo>
                    <a:pt x="73" y="10"/>
                  </a:lnTo>
                  <a:lnTo>
                    <a:pt x="49" y="17"/>
                  </a:lnTo>
                  <a:lnTo>
                    <a:pt x="39" y="24"/>
                  </a:lnTo>
                  <a:lnTo>
                    <a:pt x="33" y="33"/>
                  </a:lnTo>
                  <a:lnTo>
                    <a:pt x="39" y="48"/>
                  </a:lnTo>
                  <a:lnTo>
                    <a:pt x="33" y="64"/>
                  </a:lnTo>
                  <a:lnTo>
                    <a:pt x="26" y="72"/>
                  </a:lnTo>
                  <a:lnTo>
                    <a:pt x="12" y="80"/>
                  </a:lnTo>
                  <a:lnTo>
                    <a:pt x="10" y="96"/>
                  </a:lnTo>
                  <a:lnTo>
                    <a:pt x="8" y="108"/>
                  </a:lnTo>
                  <a:lnTo>
                    <a:pt x="0" y="121"/>
                  </a:lnTo>
                  <a:lnTo>
                    <a:pt x="0" y="133"/>
                  </a:lnTo>
                  <a:lnTo>
                    <a:pt x="3" y="147"/>
                  </a:lnTo>
                  <a:lnTo>
                    <a:pt x="1" y="163"/>
                  </a:lnTo>
                  <a:lnTo>
                    <a:pt x="3" y="176"/>
                  </a:lnTo>
                  <a:lnTo>
                    <a:pt x="8" y="190"/>
                  </a:lnTo>
                  <a:lnTo>
                    <a:pt x="8" y="206"/>
                  </a:lnTo>
                  <a:lnTo>
                    <a:pt x="10" y="226"/>
                  </a:lnTo>
                  <a:lnTo>
                    <a:pt x="17" y="243"/>
                  </a:lnTo>
                  <a:lnTo>
                    <a:pt x="33" y="250"/>
                  </a:lnTo>
                  <a:lnTo>
                    <a:pt x="32" y="263"/>
                  </a:lnTo>
                  <a:lnTo>
                    <a:pt x="26" y="279"/>
                  </a:lnTo>
                  <a:lnTo>
                    <a:pt x="69" y="279"/>
                  </a:lnTo>
                  <a:lnTo>
                    <a:pt x="85" y="277"/>
                  </a:lnTo>
                  <a:lnTo>
                    <a:pt x="101" y="279"/>
                  </a:lnTo>
                  <a:lnTo>
                    <a:pt x="156" y="279"/>
                  </a:lnTo>
                  <a:lnTo>
                    <a:pt x="162" y="281"/>
                  </a:lnTo>
                  <a:lnTo>
                    <a:pt x="162" y="281"/>
                  </a:lnTo>
                  <a:lnTo>
                    <a:pt x="162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63">
              <a:extLst>
                <a:ext uri="{FF2B5EF4-FFF2-40B4-BE49-F238E27FC236}">
                  <a16:creationId xmlns:a16="http://schemas.microsoft.com/office/drawing/2014/main" id="{9D9F9A8C-F87B-22D9-25F4-9FE84B1649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3591365"/>
              <a:ext cx="896704" cy="815391"/>
            </a:xfrm>
            <a:custGeom>
              <a:avLst/>
              <a:gdLst>
                <a:gd name="T0" fmla="*/ 326 w 397"/>
                <a:gd name="T1" fmla="*/ 361 h 361"/>
                <a:gd name="T2" fmla="*/ 379 w 397"/>
                <a:gd name="T3" fmla="*/ 258 h 361"/>
                <a:gd name="T4" fmla="*/ 392 w 397"/>
                <a:gd name="T5" fmla="*/ 242 h 361"/>
                <a:gd name="T6" fmla="*/ 397 w 397"/>
                <a:gd name="T7" fmla="*/ 172 h 361"/>
                <a:gd name="T8" fmla="*/ 383 w 397"/>
                <a:gd name="T9" fmla="*/ 176 h 361"/>
                <a:gd name="T10" fmla="*/ 365 w 397"/>
                <a:gd name="T11" fmla="*/ 171 h 361"/>
                <a:gd name="T12" fmla="*/ 363 w 397"/>
                <a:gd name="T13" fmla="*/ 158 h 361"/>
                <a:gd name="T14" fmla="*/ 360 w 397"/>
                <a:gd name="T15" fmla="*/ 140 h 361"/>
                <a:gd name="T16" fmla="*/ 360 w 397"/>
                <a:gd name="T17" fmla="*/ 128 h 361"/>
                <a:gd name="T18" fmla="*/ 372 w 397"/>
                <a:gd name="T19" fmla="*/ 114 h 361"/>
                <a:gd name="T20" fmla="*/ 388 w 397"/>
                <a:gd name="T21" fmla="*/ 92 h 361"/>
                <a:gd name="T22" fmla="*/ 374 w 397"/>
                <a:gd name="T23" fmla="*/ 74 h 361"/>
                <a:gd name="T24" fmla="*/ 356 w 397"/>
                <a:gd name="T25" fmla="*/ 64 h 361"/>
                <a:gd name="T26" fmla="*/ 347 w 397"/>
                <a:gd name="T27" fmla="*/ 53 h 361"/>
                <a:gd name="T28" fmla="*/ 333 w 397"/>
                <a:gd name="T29" fmla="*/ 37 h 361"/>
                <a:gd name="T30" fmla="*/ 340 w 397"/>
                <a:gd name="T31" fmla="*/ 26 h 361"/>
                <a:gd name="T32" fmla="*/ 354 w 397"/>
                <a:gd name="T33" fmla="*/ 14 h 361"/>
                <a:gd name="T34" fmla="*/ 367 w 397"/>
                <a:gd name="T35" fmla="*/ 3 h 361"/>
                <a:gd name="T36" fmla="*/ 228 w 397"/>
                <a:gd name="T37" fmla="*/ 0 h 361"/>
                <a:gd name="T38" fmla="*/ 185 w 397"/>
                <a:gd name="T39" fmla="*/ 0 h 361"/>
                <a:gd name="T40" fmla="*/ 2 w 397"/>
                <a:gd name="T41" fmla="*/ 0 h 361"/>
                <a:gd name="T42" fmla="*/ 0 w 397"/>
                <a:gd name="T43" fmla="*/ 122 h 361"/>
                <a:gd name="T44" fmla="*/ 54 w 397"/>
                <a:gd name="T45" fmla="*/ 122 h 361"/>
                <a:gd name="T46" fmla="*/ 151 w 397"/>
                <a:gd name="T47" fmla="*/ 126 h 361"/>
                <a:gd name="T48" fmla="*/ 169 w 397"/>
                <a:gd name="T49" fmla="*/ 137 h 361"/>
                <a:gd name="T50" fmla="*/ 187 w 397"/>
                <a:gd name="T51" fmla="*/ 146 h 361"/>
                <a:gd name="T52" fmla="*/ 203 w 397"/>
                <a:gd name="T53" fmla="*/ 151 h 361"/>
                <a:gd name="T54" fmla="*/ 217 w 397"/>
                <a:gd name="T55" fmla="*/ 160 h 361"/>
                <a:gd name="T56" fmla="*/ 226 w 397"/>
                <a:gd name="T57" fmla="*/ 171 h 361"/>
                <a:gd name="T58" fmla="*/ 251 w 397"/>
                <a:gd name="T59" fmla="*/ 206 h 361"/>
                <a:gd name="T60" fmla="*/ 274 w 397"/>
                <a:gd name="T61" fmla="*/ 243 h 361"/>
                <a:gd name="T62" fmla="*/ 281 w 397"/>
                <a:gd name="T63" fmla="*/ 302 h 361"/>
                <a:gd name="T64" fmla="*/ 294 w 397"/>
                <a:gd name="T65" fmla="*/ 299 h 361"/>
                <a:gd name="T66" fmla="*/ 299 w 397"/>
                <a:gd name="T67" fmla="*/ 311 h 361"/>
                <a:gd name="T68" fmla="*/ 312 w 397"/>
                <a:gd name="T69" fmla="*/ 320 h 361"/>
                <a:gd name="T70" fmla="*/ 324 w 397"/>
                <a:gd name="T71" fmla="*/ 324 h 361"/>
                <a:gd name="T72" fmla="*/ 321 w 397"/>
                <a:gd name="T73" fmla="*/ 340 h 361"/>
                <a:gd name="T74" fmla="*/ 326 w 397"/>
                <a:gd name="T75" fmla="*/ 354 h 361"/>
                <a:gd name="T76" fmla="*/ 326 w 397"/>
                <a:gd name="T77" fmla="*/ 361 h 361"/>
                <a:gd name="T78" fmla="*/ 326 w 397"/>
                <a:gd name="T79" fmla="*/ 361 h 361"/>
                <a:gd name="T80" fmla="*/ 326 w 397"/>
                <a:gd name="T81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7" h="361">
                  <a:moveTo>
                    <a:pt x="326" y="361"/>
                  </a:moveTo>
                  <a:lnTo>
                    <a:pt x="379" y="258"/>
                  </a:lnTo>
                  <a:lnTo>
                    <a:pt x="392" y="242"/>
                  </a:lnTo>
                  <a:lnTo>
                    <a:pt x="397" y="172"/>
                  </a:lnTo>
                  <a:lnTo>
                    <a:pt x="383" y="176"/>
                  </a:lnTo>
                  <a:lnTo>
                    <a:pt x="365" y="171"/>
                  </a:lnTo>
                  <a:lnTo>
                    <a:pt x="363" y="158"/>
                  </a:lnTo>
                  <a:lnTo>
                    <a:pt x="360" y="140"/>
                  </a:lnTo>
                  <a:lnTo>
                    <a:pt x="360" y="128"/>
                  </a:lnTo>
                  <a:lnTo>
                    <a:pt x="372" y="114"/>
                  </a:lnTo>
                  <a:lnTo>
                    <a:pt x="388" y="92"/>
                  </a:lnTo>
                  <a:lnTo>
                    <a:pt x="374" y="74"/>
                  </a:lnTo>
                  <a:lnTo>
                    <a:pt x="356" y="64"/>
                  </a:lnTo>
                  <a:lnTo>
                    <a:pt x="347" y="53"/>
                  </a:lnTo>
                  <a:lnTo>
                    <a:pt x="333" y="37"/>
                  </a:lnTo>
                  <a:lnTo>
                    <a:pt x="340" y="26"/>
                  </a:lnTo>
                  <a:lnTo>
                    <a:pt x="354" y="14"/>
                  </a:lnTo>
                  <a:lnTo>
                    <a:pt x="367" y="3"/>
                  </a:lnTo>
                  <a:lnTo>
                    <a:pt x="228" y="0"/>
                  </a:lnTo>
                  <a:lnTo>
                    <a:pt x="185" y="0"/>
                  </a:lnTo>
                  <a:lnTo>
                    <a:pt x="2" y="0"/>
                  </a:lnTo>
                  <a:lnTo>
                    <a:pt x="0" y="122"/>
                  </a:lnTo>
                  <a:lnTo>
                    <a:pt x="54" y="122"/>
                  </a:lnTo>
                  <a:lnTo>
                    <a:pt x="151" y="126"/>
                  </a:lnTo>
                  <a:lnTo>
                    <a:pt x="169" y="137"/>
                  </a:lnTo>
                  <a:lnTo>
                    <a:pt x="187" y="146"/>
                  </a:lnTo>
                  <a:lnTo>
                    <a:pt x="203" y="151"/>
                  </a:lnTo>
                  <a:lnTo>
                    <a:pt x="217" y="160"/>
                  </a:lnTo>
                  <a:lnTo>
                    <a:pt x="226" y="171"/>
                  </a:lnTo>
                  <a:lnTo>
                    <a:pt x="251" y="206"/>
                  </a:lnTo>
                  <a:lnTo>
                    <a:pt x="274" y="243"/>
                  </a:lnTo>
                  <a:lnTo>
                    <a:pt x="281" y="302"/>
                  </a:lnTo>
                  <a:lnTo>
                    <a:pt x="294" y="299"/>
                  </a:lnTo>
                  <a:lnTo>
                    <a:pt x="299" y="311"/>
                  </a:lnTo>
                  <a:lnTo>
                    <a:pt x="312" y="320"/>
                  </a:lnTo>
                  <a:lnTo>
                    <a:pt x="324" y="324"/>
                  </a:lnTo>
                  <a:lnTo>
                    <a:pt x="321" y="340"/>
                  </a:lnTo>
                  <a:lnTo>
                    <a:pt x="326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6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64">
              <a:extLst>
                <a:ext uri="{FF2B5EF4-FFF2-40B4-BE49-F238E27FC236}">
                  <a16:creationId xmlns:a16="http://schemas.microsoft.com/office/drawing/2014/main" id="{6C5DAD01-05D6-E1DF-E461-B0A63C0FC1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4460" y="4628108"/>
              <a:ext cx="555640" cy="623401"/>
            </a:xfrm>
            <a:custGeom>
              <a:avLst/>
              <a:gdLst>
                <a:gd name="T0" fmla="*/ 200 w 246"/>
                <a:gd name="T1" fmla="*/ 276 h 276"/>
                <a:gd name="T2" fmla="*/ 210 w 246"/>
                <a:gd name="T3" fmla="*/ 267 h 276"/>
                <a:gd name="T4" fmla="*/ 228 w 246"/>
                <a:gd name="T5" fmla="*/ 262 h 276"/>
                <a:gd name="T6" fmla="*/ 232 w 246"/>
                <a:gd name="T7" fmla="*/ 249 h 276"/>
                <a:gd name="T8" fmla="*/ 241 w 246"/>
                <a:gd name="T9" fmla="*/ 238 h 276"/>
                <a:gd name="T10" fmla="*/ 246 w 246"/>
                <a:gd name="T11" fmla="*/ 222 h 276"/>
                <a:gd name="T12" fmla="*/ 235 w 246"/>
                <a:gd name="T13" fmla="*/ 199 h 276"/>
                <a:gd name="T14" fmla="*/ 216 w 246"/>
                <a:gd name="T15" fmla="*/ 171 h 276"/>
                <a:gd name="T16" fmla="*/ 205 w 246"/>
                <a:gd name="T17" fmla="*/ 157 h 276"/>
                <a:gd name="T18" fmla="*/ 210 w 246"/>
                <a:gd name="T19" fmla="*/ 117 h 276"/>
                <a:gd name="T20" fmla="*/ 209 w 246"/>
                <a:gd name="T21" fmla="*/ 105 h 276"/>
                <a:gd name="T22" fmla="*/ 214 w 246"/>
                <a:gd name="T23" fmla="*/ 85 h 276"/>
                <a:gd name="T24" fmla="*/ 212 w 246"/>
                <a:gd name="T25" fmla="*/ 66 h 276"/>
                <a:gd name="T26" fmla="*/ 210 w 246"/>
                <a:gd name="T27" fmla="*/ 53 h 276"/>
                <a:gd name="T28" fmla="*/ 203 w 246"/>
                <a:gd name="T29" fmla="*/ 35 h 276"/>
                <a:gd name="T30" fmla="*/ 193 w 246"/>
                <a:gd name="T31" fmla="*/ 25 h 276"/>
                <a:gd name="T32" fmla="*/ 152 w 246"/>
                <a:gd name="T33" fmla="*/ 7 h 276"/>
                <a:gd name="T34" fmla="*/ 127 w 246"/>
                <a:gd name="T35" fmla="*/ 7 h 276"/>
                <a:gd name="T36" fmla="*/ 95 w 246"/>
                <a:gd name="T37" fmla="*/ 0 h 276"/>
                <a:gd name="T38" fmla="*/ 80 w 246"/>
                <a:gd name="T39" fmla="*/ 11 h 276"/>
                <a:gd name="T40" fmla="*/ 66 w 246"/>
                <a:gd name="T41" fmla="*/ 27 h 276"/>
                <a:gd name="T42" fmla="*/ 48 w 246"/>
                <a:gd name="T43" fmla="*/ 43 h 276"/>
                <a:gd name="T44" fmla="*/ 40 w 246"/>
                <a:gd name="T45" fmla="*/ 55 h 276"/>
                <a:gd name="T46" fmla="*/ 31 w 246"/>
                <a:gd name="T47" fmla="*/ 69 h 276"/>
                <a:gd name="T48" fmla="*/ 18 w 246"/>
                <a:gd name="T49" fmla="*/ 71 h 276"/>
                <a:gd name="T50" fmla="*/ 11 w 246"/>
                <a:gd name="T51" fmla="*/ 84 h 276"/>
                <a:gd name="T52" fmla="*/ 2 w 246"/>
                <a:gd name="T53" fmla="*/ 100 h 276"/>
                <a:gd name="T54" fmla="*/ 0 w 246"/>
                <a:gd name="T55" fmla="*/ 114 h 276"/>
                <a:gd name="T56" fmla="*/ 2 w 246"/>
                <a:gd name="T57" fmla="*/ 128 h 276"/>
                <a:gd name="T58" fmla="*/ 9 w 246"/>
                <a:gd name="T59" fmla="*/ 139 h 276"/>
                <a:gd name="T60" fmla="*/ 11 w 246"/>
                <a:gd name="T61" fmla="*/ 155 h 276"/>
                <a:gd name="T62" fmla="*/ 16 w 246"/>
                <a:gd name="T63" fmla="*/ 169 h 276"/>
                <a:gd name="T64" fmla="*/ 29 w 246"/>
                <a:gd name="T65" fmla="*/ 176 h 276"/>
                <a:gd name="T66" fmla="*/ 32 w 246"/>
                <a:gd name="T67" fmla="*/ 187 h 276"/>
                <a:gd name="T68" fmla="*/ 48 w 246"/>
                <a:gd name="T69" fmla="*/ 196 h 276"/>
                <a:gd name="T70" fmla="*/ 56 w 246"/>
                <a:gd name="T71" fmla="*/ 208 h 276"/>
                <a:gd name="T72" fmla="*/ 72 w 246"/>
                <a:gd name="T73" fmla="*/ 221 h 276"/>
                <a:gd name="T74" fmla="*/ 104 w 246"/>
                <a:gd name="T75" fmla="*/ 221 h 276"/>
                <a:gd name="T76" fmla="*/ 123 w 246"/>
                <a:gd name="T77" fmla="*/ 221 h 276"/>
                <a:gd name="T78" fmla="*/ 139 w 246"/>
                <a:gd name="T79" fmla="*/ 215 h 276"/>
                <a:gd name="T80" fmla="*/ 169 w 246"/>
                <a:gd name="T81" fmla="*/ 242 h 276"/>
                <a:gd name="T82" fmla="*/ 184 w 246"/>
                <a:gd name="T83" fmla="*/ 256 h 276"/>
                <a:gd name="T84" fmla="*/ 194 w 246"/>
                <a:gd name="T85" fmla="*/ 269 h 276"/>
                <a:gd name="T86" fmla="*/ 200 w 246"/>
                <a:gd name="T87" fmla="*/ 276 h 276"/>
                <a:gd name="T88" fmla="*/ 200 w 246"/>
                <a:gd name="T89" fmla="*/ 276 h 276"/>
                <a:gd name="T90" fmla="*/ 200 w 246"/>
                <a:gd name="T91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6" h="276">
                  <a:moveTo>
                    <a:pt x="200" y="276"/>
                  </a:moveTo>
                  <a:lnTo>
                    <a:pt x="210" y="267"/>
                  </a:lnTo>
                  <a:lnTo>
                    <a:pt x="228" y="262"/>
                  </a:lnTo>
                  <a:lnTo>
                    <a:pt x="232" y="249"/>
                  </a:lnTo>
                  <a:lnTo>
                    <a:pt x="241" y="238"/>
                  </a:lnTo>
                  <a:lnTo>
                    <a:pt x="246" y="222"/>
                  </a:lnTo>
                  <a:lnTo>
                    <a:pt x="235" y="199"/>
                  </a:lnTo>
                  <a:lnTo>
                    <a:pt x="216" y="171"/>
                  </a:lnTo>
                  <a:lnTo>
                    <a:pt x="205" y="157"/>
                  </a:lnTo>
                  <a:lnTo>
                    <a:pt x="210" y="117"/>
                  </a:lnTo>
                  <a:lnTo>
                    <a:pt x="209" y="105"/>
                  </a:lnTo>
                  <a:lnTo>
                    <a:pt x="214" y="85"/>
                  </a:lnTo>
                  <a:lnTo>
                    <a:pt x="212" y="66"/>
                  </a:lnTo>
                  <a:lnTo>
                    <a:pt x="210" y="53"/>
                  </a:lnTo>
                  <a:lnTo>
                    <a:pt x="203" y="35"/>
                  </a:lnTo>
                  <a:lnTo>
                    <a:pt x="193" y="25"/>
                  </a:lnTo>
                  <a:lnTo>
                    <a:pt x="152" y="7"/>
                  </a:lnTo>
                  <a:lnTo>
                    <a:pt x="127" y="7"/>
                  </a:lnTo>
                  <a:lnTo>
                    <a:pt x="95" y="0"/>
                  </a:lnTo>
                  <a:lnTo>
                    <a:pt x="80" y="11"/>
                  </a:lnTo>
                  <a:lnTo>
                    <a:pt x="66" y="27"/>
                  </a:lnTo>
                  <a:lnTo>
                    <a:pt x="48" y="43"/>
                  </a:lnTo>
                  <a:lnTo>
                    <a:pt x="40" y="55"/>
                  </a:lnTo>
                  <a:lnTo>
                    <a:pt x="31" y="69"/>
                  </a:lnTo>
                  <a:lnTo>
                    <a:pt x="18" y="71"/>
                  </a:lnTo>
                  <a:lnTo>
                    <a:pt x="11" y="84"/>
                  </a:lnTo>
                  <a:lnTo>
                    <a:pt x="2" y="100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9" y="139"/>
                  </a:lnTo>
                  <a:lnTo>
                    <a:pt x="11" y="155"/>
                  </a:lnTo>
                  <a:lnTo>
                    <a:pt x="16" y="169"/>
                  </a:lnTo>
                  <a:lnTo>
                    <a:pt x="29" y="176"/>
                  </a:lnTo>
                  <a:lnTo>
                    <a:pt x="32" y="187"/>
                  </a:lnTo>
                  <a:lnTo>
                    <a:pt x="48" y="196"/>
                  </a:lnTo>
                  <a:lnTo>
                    <a:pt x="56" y="208"/>
                  </a:lnTo>
                  <a:lnTo>
                    <a:pt x="72" y="221"/>
                  </a:lnTo>
                  <a:lnTo>
                    <a:pt x="104" y="221"/>
                  </a:lnTo>
                  <a:lnTo>
                    <a:pt x="123" y="221"/>
                  </a:lnTo>
                  <a:lnTo>
                    <a:pt x="139" y="215"/>
                  </a:lnTo>
                  <a:lnTo>
                    <a:pt x="169" y="242"/>
                  </a:lnTo>
                  <a:lnTo>
                    <a:pt x="184" y="256"/>
                  </a:lnTo>
                  <a:lnTo>
                    <a:pt x="194" y="269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200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65">
              <a:extLst>
                <a:ext uri="{FF2B5EF4-FFF2-40B4-BE49-F238E27FC236}">
                  <a16:creationId xmlns:a16="http://schemas.microsoft.com/office/drawing/2014/main" id="{2A6B3B91-F254-1B96-D3C3-765BFE31C9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13397" y="5411875"/>
              <a:ext cx="562416" cy="478844"/>
            </a:xfrm>
            <a:custGeom>
              <a:avLst/>
              <a:gdLst>
                <a:gd name="T0" fmla="*/ 80 w 249"/>
                <a:gd name="T1" fmla="*/ 212 h 212"/>
                <a:gd name="T2" fmla="*/ 89 w 249"/>
                <a:gd name="T3" fmla="*/ 206 h 212"/>
                <a:gd name="T4" fmla="*/ 105 w 249"/>
                <a:gd name="T5" fmla="*/ 208 h 212"/>
                <a:gd name="T6" fmla="*/ 116 w 249"/>
                <a:gd name="T7" fmla="*/ 205 h 212"/>
                <a:gd name="T8" fmla="*/ 130 w 249"/>
                <a:gd name="T9" fmla="*/ 196 h 212"/>
                <a:gd name="T10" fmla="*/ 144 w 249"/>
                <a:gd name="T11" fmla="*/ 190 h 212"/>
                <a:gd name="T12" fmla="*/ 157 w 249"/>
                <a:gd name="T13" fmla="*/ 196 h 212"/>
                <a:gd name="T14" fmla="*/ 192 w 249"/>
                <a:gd name="T15" fmla="*/ 183 h 212"/>
                <a:gd name="T16" fmla="*/ 214 w 249"/>
                <a:gd name="T17" fmla="*/ 171 h 212"/>
                <a:gd name="T18" fmla="*/ 249 w 249"/>
                <a:gd name="T19" fmla="*/ 142 h 212"/>
                <a:gd name="T20" fmla="*/ 240 w 249"/>
                <a:gd name="T21" fmla="*/ 116 h 212"/>
                <a:gd name="T22" fmla="*/ 235 w 249"/>
                <a:gd name="T23" fmla="*/ 98 h 212"/>
                <a:gd name="T24" fmla="*/ 228 w 249"/>
                <a:gd name="T25" fmla="*/ 82 h 212"/>
                <a:gd name="T26" fmla="*/ 215 w 249"/>
                <a:gd name="T27" fmla="*/ 77 h 212"/>
                <a:gd name="T28" fmla="*/ 203 w 249"/>
                <a:gd name="T29" fmla="*/ 78 h 212"/>
                <a:gd name="T30" fmla="*/ 191 w 249"/>
                <a:gd name="T31" fmla="*/ 71 h 212"/>
                <a:gd name="T32" fmla="*/ 178 w 249"/>
                <a:gd name="T33" fmla="*/ 69 h 212"/>
                <a:gd name="T34" fmla="*/ 162 w 249"/>
                <a:gd name="T35" fmla="*/ 69 h 212"/>
                <a:gd name="T36" fmla="*/ 150 w 249"/>
                <a:gd name="T37" fmla="*/ 69 h 212"/>
                <a:gd name="T38" fmla="*/ 135 w 249"/>
                <a:gd name="T39" fmla="*/ 69 h 212"/>
                <a:gd name="T40" fmla="*/ 125 w 249"/>
                <a:gd name="T41" fmla="*/ 62 h 212"/>
                <a:gd name="T42" fmla="*/ 110 w 249"/>
                <a:gd name="T43" fmla="*/ 64 h 212"/>
                <a:gd name="T44" fmla="*/ 100 w 249"/>
                <a:gd name="T45" fmla="*/ 53 h 212"/>
                <a:gd name="T46" fmla="*/ 84 w 249"/>
                <a:gd name="T47" fmla="*/ 53 h 212"/>
                <a:gd name="T48" fmla="*/ 71 w 249"/>
                <a:gd name="T49" fmla="*/ 46 h 212"/>
                <a:gd name="T50" fmla="*/ 59 w 249"/>
                <a:gd name="T51" fmla="*/ 36 h 212"/>
                <a:gd name="T52" fmla="*/ 55 w 249"/>
                <a:gd name="T53" fmla="*/ 21 h 212"/>
                <a:gd name="T54" fmla="*/ 43 w 249"/>
                <a:gd name="T55" fmla="*/ 11 h 212"/>
                <a:gd name="T56" fmla="*/ 36 w 249"/>
                <a:gd name="T57" fmla="*/ 0 h 212"/>
                <a:gd name="T58" fmla="*/ 25 w 249"/>
                <a:gd name="T59" fmla="*/ 21 h 212"/>
                <a:gd name="T60" fmla="*/ 20 w 249"/>
                <a:gd name="T61" fmla="*/ 46 h 212"/>
                <a:gd name="T62" fmla="*/ 14 w 249"/>
                <a:gd name="T63" fmla="*/ 64 h 212"/>
                <a:gd name="T64" fmla="*/ 9 w 249"/>
                <a:gd name="T65" fmla="*/ 77 h 212"/>
                <a:gd name="T66" fmla="*/ 0 w 249"/>
                <a:gd name="T67" fmla="*/ 101 h 212"/>
                <a:gd name="T68" fmla="*/ 2 w 249"/>
                <a:gd name="T69" fmla="*/ 116 h 212"/>
                <a:gd name="T70" fmla="*/ 11 w 249"/>
                <a:gd name="T71" fmla="*/ 123 h 212"/>
                <a:gd name="T72" fmla="*/ 21 w 249"/>
                <a:gd name="T73" fmla="*/ 133 h 212"/>
                <a:gd name="T74" fmla="*/ 29 w 249"/>
                <a:gd name="T75" fmla="*/ 148 h 212"/>
                <a:gd name="T76" fmla="*/ 37 w 249"/>
                <a:gd name="T77" fmla="*/ 158 h 212"/>
                <a:gd name="T78" fmla="*/ 46 w 249"/>
                <a:gd name="T79" fmla="*/ 169 h 212"/>
                <a:gd name="T80" fmla="*/ 52 w 249"/>
                <a:gd name="T81" fmla="*/ 183 h 212"/>
                <a:gd name="T82" fmla="*/ 62 w 249"/>
                <a:gd name="T83" fmla="*/ 194 h 212"/>
                <a:gd name="T84" fmla="*/ 71 w 249"/>
                <a:gd name="T85" fmla="*/ 201 h 212"/>
                <a:gd name="T86" fmla="*/ 80 w 249"/>
                <a:gd name="T87" fmla="*/ 212 h 212"/>
                <a:gd name="T88" fmla="*/ 80 w 249"/>
                <a:gd name="T89" fmla="*/ 212 h 212"/>
                <a:gd name="T90" fmla="*/ 80 w 249"/>
                <a:gd name="T9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212">
                  <a:moveTo>
                    <a:pt x="80" y="212"/>
                  </a:moveTo>
                  <a:lnTo>
                    <a:pt x="89" y="206"/>
                  </a:lnTo>
                  <a:lnTo>
                    <a:pt x="105" y="208"/>
                  </a:lnTo>
                  <a:lnTo>
                    <a:pt x="116" y="205"/>
                  </a:lnTo>
                  <a:lnTo>
                    <a:pt x="130" y="196"/>
                  </a:lnTo>
                  <a:lnTo>
                    <a:pt x="144" y="190"/>
                  </a:lnTo>
                  <a:lnTo>
                    <a:pt x="157" y="196"/>
                  </a:lnTo>
                  <a:lnTo>
                    <a:pt x="192" y="183"/>
                  </a:lnTo>
                  <a:lnTo>
                    <a:pt x="214" y="171"/>
                  </a:lnTo>
                  <a:lnTo>
                    <a:pt x="249" y="142"/>
                  </a:lnTo>
                  <a:lnTo>
                    <a:pt x="240" y="116"/>
                  </a:lnTo>
                  <a:lnTo>
                    <a:pt x="235" y="98"/>
                  </a:lnTo>
                  <a:lnTo>
                    <a:pt x="228" y="82"/>
                  </a:lnTo>
                  <a:lnTo>
                    <a:pt x="215" y="77"/>
                  </a:lnTo>
                  <a:lnTo>
                    <a:pt x="203" y="78"/>
                  </a:lnTo>
                  <a:lnTo>
                    <a:pt x="191" y="71"/>
                  </a:lnTo>
                  <a:lnTo>
                    <a:pt x="178" y="69"/>
                  </a:lnTo>
                  <a:lnTo>
                    <a:pt x="162" y="69"/>
                  </a:lnTo>
                  <a:lnTo>
                    <a:pt x="150" y="69"/>
                  </a:lnTo>
                  <a:lnTo>
                    <a:pt x="135" y="69"/>
                  </a:lnTo>
                  <a:lnTo>
                    <a:pt x="125" y="62"/>
                  </a:lnTo>
                  <a:lnTo>
                    <a:pt x="110" y="64"/>
                  </a:lnTo>
                  <a:lnTo>
                    <a:pt x="100" y="53"/>
                  </a:lnTo>
                  <a:lnTo>
                    <a:pt x="84" y="53"/>
                  </a:lnTo>
                  <a:lnTo>
                    <a:pt x="71" y="46"/>
                  </a:lnTo>
                  <a:lnTo>
                    <a:pt x="59" y="36"/>
                  </a:lnTo>
                  <a:lnTo>
                    <a:pt x="55" y="21"/>
                  </a:lnTo>
                  <a:lnTo>
                    <a:pt x="43" y="11"/>
                  </a:lnTo>
                  <a:lnTo>
                    <a:pt x="36" y="0"/>
                  </a:lnTo>
                  <a:lnTo>
                    <a:pt x="25" y="21"/>
                  </a:lnTo>
                  <a:lnTo>
                    <a:pt x="20" y="46"/>
                  </a:lnTo>
                  <a:lnTo>
                    <a:pt x="14" y="64"/>
                  </a:lnTo>
                  <a:lnTo>
                    <a:pt x="9" y="77"/>
                  </a:lnTo>
                  <a:lnTo>
                    <a:pt x="0" y="101"/>
                  </a:lnTo>
                  <a:lnTo>
                    <a:pt x="2" y="116"/>
                  </a:lnTo>
                  <a:lnTo>
                    <a:pt x="11" y="123"/>
                  </a:lnTo>
                  <a:lnTo>
                    <a:pt x="21" y="133"/>
                  </a:lnTo>
                  <a:lnTo>
                    <a:pt x="29" y="148"/>
                  </a:lnTo>
                  <a:lnTo>
                    <a:pt x="37" y="158"/>
                  </a:lnTo>
                  <a:lnTo>
                    <a:pt x="46" y="169"/>
                  </a:lnTo>
                  <a:lnTo>
                    <a:pt x="52" y="183"/>
                  </a:lnTo>
                  <a:lnTo>
                    <a:pt x="62" y="194"/>
                  </a:lnTo>
                  <a:lnTo>
                    <a:pt x="71" y="201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80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66">
              <a:extLst>
                <a:ext uri="{FF2B5EF4-FFF2-40B4-BE49-F238E27FC236}">
                  <a16:creationId xmlns:a16="http://schemas.microsoft.com/office/drawing/2014/main" id="{8B92F290-960A-80CC-DFF8-76DEBE8F25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76052" y="4799769"/>
              <a:ext cx="682127" cy="709231"/>
            </a:xfrm>
            <a:custGeom>
              <a:avLst/>
              <a:gdLst>
                <a:gd name="T0" fmla="*/ 103 w 302"/>
                <a:gd name="T1" fmla="*/ 314 h 314"/>
                <a:gd name="T2" fmla="*/ 114 w 302"/>
                <a:gd name="T3" fmla="*/ 312 h 314"/>
                <a:gd name="T4" fmla="*/ 236 w 302"/>
                <a:gd name="T5" fmla="*/ 308 h 314"/>
                <a:gd name="T6" fmla="*/ 284 w 302"/>
                <a:gd name="T7" fmla="*/ 314 h 314"/>
                <a:gd name="T8" fmla="*/ 297 w 302"/>
                <a:gd name="T9" fmla="*/ 292 h 314"/>
                <a:gd name="T10" fmla="*/ 299 w 302"/>
                <a:gd name="T11" fmla="*/ 202 h 314"/>
                <a:gd name="T12" fmla="*/ 302 w 302"/>
                <a:gd name="T13" fmla="*/ 173 h 314"/>
                <a:gd name="T14" fmla="*/ 302 w 302"/>
                <a:gd name="T15" fmla="*/ 63 h 314"/>
                <a:gd name="T16" fmla="*/ 302 w 302"/>
                <a:gd name="T17" fmla="*/ 16 h 314"/>
                <a:gd name="T18" fmla="*/ 300 w 302"/>
                <a:gd name="T19" fmla="*/ 0 h 314"/>
                <a:gd name="T20" fmla="*/ 245 w 302"/>
                <a:gd name="T21" fmla="*/ 0 h 314"/>
                <a:gd name="T22" fmla="*/ 240 w 302"/>
                <a:gd name="T23" fmla="*/ 16 h 314"/>
                <a:gd name="T24" fmla="*/ 117 w 302"/>
                <a:gd name="T25" fmla="*/ 15 h 314"/>
                <a:gd name="T26" fmla="*/ 80 w 302"/>
                <a:gd name="T27" fmla="*/ 13 h 314"/>
                <a:gd name="T28" fmla="*/ 74 w 302"/>
                <a:gd name="T29" fmla="*/ 25 h 314"/>
                <a:gd name="T30" fmla="*/ 46 w 302"/>
                <a:gd name="T31" fmla="*/ 25 h 314"/>
                <a:gd name="T32" fmla="*/ 33 w 302"/>
                <a:gd name="T33" fmla="*/ 16 h 314"/>
                <a:gd name="T34" fmla="*/ 33 w 302"/>
                <a:gd name="T35" fmla="*/ 63 h 314"/>
                <a:gd name="T36" fmla="*/ 21 w 302"/>
                <a:gd name="T37" fmla="*/ 61 h 314"/>
                <a:gd name="T38" fmla="*/ 21 w 302"/>
                <a:gd name="T39" fmla="*/ 145 h 314"/>
                <a:gd name="T40" fmla="*/ 19 w 302"/>
                <a:gd name="T41" fmla="*/ 187 h 314"/>
                <a:gd name="T42" fmla="*/ 3 w 302"/>
                <a:gd name="T43" fmla="*/ 186 h 314"/>
                <a:gd name="T44" fmla="*/ 0 w 302"/>
                <a:gd name="T45" fmla="*/ 289 h 314"/>
                <a:gd name="T46" fmla="*/ 0 w 302"/>
                <a:gd name="T47" fmla="*/ 308 h 314"/>
                <a:gd name="T48" fmla="*/ 85 w 302"/>
                <a:gd name="T49" fmla="*/ 308 h 314"/>
                <a:gd name="T50" fmla="*/ 101 w 302"/>
                <a:gd name="T51" fmla="*/ 307 h 314"/>
                <a:gd name="T52" fmla="*/ 103 w 302"/>
                <a:gd name="T53" fmla="*/ 314 h 314"/>
                <a:gd name="T54" fmla="*/ 103 w 302"/>
                <a:gd name="T55" fmla="*/ 314 h 314"/>
                <a:gd name="T56" fmla="*/ 103 w 302"/>
                <a:gd name="T5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2" h="314">
                  <a:moveTo>
                    <a:pt x="103" y="314"/>
                  </a:moveTo>
                  <a:lnTo>
                    <a:pt x="114" y="312"/>
                  </a:lnTo>
                  <a:lnTo>
                    <a:pt x="236" y="308"/>
                  </a:lnTo>
                  <a:lnTo>
                    <a:pt x="284" y="314"/>
                  </a:lnTo>
                  <a:lnTo>
                    <a:pt x="297" y="292"/>
                  </a:lnTo>
                  <a:lnTo>
                    <a:pt x="299" y="202"/>
                  </a:lnTo>
                  <a:lnTo>
                    <a:pt x="302" y="173"/>
                  </a:lnTo>
                  <a:lnTo>
                    <a:pt x="302" y="63"/>
                  </a:lnTo>
                  <a:lnTo>
                    <a:pt x="302" y="16"/>
                  </a:lnTo>
                  <a:lnTo>
                    <a:pt x="300" y="0"/>
                  </a:lnTo>
                  <a:lnTo>
                    <a:pt x="245" y="0"/>
                  </a:lnTo>
                  <a:lnTo>
                    <a:pt x="240" y="16"/>
                  </a:lnTo>
                  <a:lnTo>
                    <a:pt x="117" y="15"/>
                  </a:lnTo>
                  <a:lnTo>
                    <a:pt x="80" y="13"/>
                  </a:lnTo>
                  <a:lnTo>
                    <a:pt x="74" y="25"/>
                  </a:lnTo>
                  <a:lnTo>
                    <a:pt x="46" y="25"/>
                  </a:lnTo>
                  <a:lnTo>
                    <a:pt x="33" y="16"/>
                  </a:lnTo>
                  <a:lnTo>
                    <a:pt x="33" y="63"/>
                  </a:lnTo>
                  <a:lnTo>
                    <a:pt x="21" y="61"/>
                  </a:lnTo>
                  <a:lnTo>
                    <a:pt x="21" y="145"/>
                  </a:lnTo>
                  <a:lnTo>
                    <a:pt x="19" y="187"/>
                  </a:lnTo>
                  <a:lnTo>
                    <a:pt x="3" y="186"/>
                  </a:lnTo>
                  <a:lnTo>
                    <a:pt x="0" y="289"/>
                  </a:lnTo>
                  <a:lnTo>
                    <a:pt x="0" y="308"/>
                  </a:lnTo>
                  <a:lnTo>
                    <a:pt x="85" y="308"/>
                  </a:lnTo>
                  <a:lnTo>
                    <a:pt x="101" y="307"/>
                  </a:lnTo>
                  <a:lnTo>
                    <a:pt x="103" y="314"/>
                  </a:lnTo>
                  <a:lnTo>
                    <a:pt x="103" y="314"/>
                  </a:lnTo>
                  <a:lnTo>
                    <a:pt x="103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67">
              <a:extLst>
                <a:ext uri="{FF2B5EF4-FFF2-40B4-BE49-F238E27FC236}">
                  <a16:creationId xmlns:a16="http://schemas.microsoft.com/office/drawing/2014/main" id="{0C6E61C9-92F9-EA36-50A2-37BDED9851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4799769"/>
              <a:ext cx="695679" cy="716008"/>
            </a:xfrm>
            <a:custGeom>
              <a:avLst/>
              <a:gdLst>
                <a:gd name="T0" fmla="*/ 183 w 308"/>
                <a:gd name="T1" fmla="*/ 317 h 317"/>
                <a:gd name="T2" fmla="*/ 183 w 308"/>
                <a:gd name="T3" fmla="*/ 292 h 317"/>
                <a:gd name="T4" fmla="*/ 194 w 308"/>
                <a:gd name="T5" fmla="*/ 283 h 317"/>
                <a:gd name="T6" fmla="*/ 208 w 308"/>
                <a:gd name="T7" fmla="*/ 275 h 317"/>
                <a:gd name="T8" fmla="*/ 228 w 308"/>
                <a:gd name="T9" fmla="*/ 271 h 317"/>
                <a:gd name="T10" fmla="*/ 230 w 308"/>
                <a:gd name="T11" fmla="*/ 255 h 317"/>
                <a:gd name="T12" fmla="*/ 228 w 308"/>
                <a:gd name="T13" fmla="*/ 242 h 317"/>
                <a:gd name="T14" fmla="*/ 233 w 308"/>
                <a:gd name="T15" fmla="*/ 230 h 317"/>
                <a:gd name="T16" fmla="*/ 247 w 308"/>
                <a:gd name="T17" fmla="*/ 219 h 317"/>
                <a:gd name="T18" fmla="*/ 306 w 308"/>
                <a:gd name="T19" fmla="*/ 212 h 317"/>
                <a:gd name="T20" fmla="*/ 306 w 308"/>
                <a:gd name="T21" fmla="*/ 196 h 317"/>
                <a:gd name="T22" fmla="*/ 306 w 308"/>
                <a:gd name="T23" fmla="*/ 105 h 317"/>
                <a:gd name="T24" fmla="*/ 308 w 308"/>
                <a:gd name="T25" fmla="*/ 73 h 317"/>
                <a:gd name="T26" fmla="*/ 306 w 308"/>
                <a:gd name="T27" fmla="*/ 31 h 317"/>
                <a:gd name="T28" fmla="*/ 285 w 308"/>
                <a:gd name="T29" fmla="*/ 29 h 317"/>
                <a:gd name="T30" fmla="*/ 219 w 308"/>
                <a:gd name="T31" fmla="*/ 31 h 317"/>
                <a:gd name="T32" fmla="*/ 205 w 308"/>
                <a:gd name="T33" fmla="*/ 38 h 317"/>
                <a:gd name="T34" fmla="*/ 180 w 308"/>
                <a:gd name="T35" fmla="*/ 32 h 317"/>
                <a:gd name="T36" fmla="*/ 167 w 308"/>
                <a:gd name="T37" fmla="*/ 24 h 317"/>
                <a:gd name="T38" fmla="*/ 61 w 308"/>
                <a:gd name="T39" fmla="*/ 31 h 317"/>
                <a:gd name="T40" fmla="*/ 59 w 308"/>
                <a:gd name="T41" fmla="*/ 11 h 317"/>
                <a:gd name="T42" fmla="*/ 5 w 308"/>
                <a:gd name="T43" fmla="*/ 0 h 317"/>
                <a:gd name="T44" fmla="*/ 7 w 308"/>
                <a:gd name="T45" fmla="*/ 16 h 317"/>
                <a:gd name="T46" fmla="*/ 5 w 308"/>
                <a:gd name="T47" fmla="*/ 52 h 317"/>
                <a:gd name="T48" fmla="*/ 7 w 308"/>
                <a:gd name="T49" fmla="*/ 173 h 317"/>
                <a:gd name="T50" fmla="*/ 4 w 308"/>
                <a:gd name="T51" fmla="*/ 194 h 317"/>
                <a:gd name="T52" fmla="*/ 2 w 308"/>
                <a:gd name="T53" fmla="*/ 292 h 317"/>
                <a:gd name="T54" fmla="*/ 0 w 308"/>
                <a:gd name="T55" fmla="*/ 312 h 317"/>
                <a:gd name="T56" fmla="*/ 29 w 308"/>
                <a:gd name="T57" fmla="*/ 315 h 317"/>
                <a:gd name="T58" fmla="*/ 112 w 308"/>
                <a:gd name="T59" fmla="*/ 315 h 317"/>
                <a:gd name="T60" fmla="*/ 183 w 308"/>
                <a:gd name="T61" fmla="*/ 317 h 317"/>
                <a:gd name="T62" fmla="*/ 183 w 308"/>
                <a:gd name="T63" fmla="*/ 317 h 317"/>
                <a:gd name="T64" fmla="*/ 183 w 308"/>
                <a:gd name="T6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8" h="317">
                  <a:moveTo>
                    <a:pt x="183" y="317"/>
                  </a:moveTo>
                  <a:lnTo>
                    <a:pt x="183" y="292"/>
                  </a:lnTo>
                  <a:lnTo>
                    <a:pt x="194" y="283"/>
                  </a:lnTo>
                  <a:lnTo>
                    <a:pt x="208" y="275"/>
                  </a:lnTo>
                  <a:lnTo>
                    <a:pt x="228" y="271"/>
                  </a:lnTo>
                  <a:lnTo>
                    <a:pt x="230" y="255"/>
                  </a:lnTo>
                  <a:lnTo>
                    <a:pt x="228" y="242"/>
                  </a:lnTo>
                  <a:lnTo>
                    <a:pt x="233" y="230"/>
                  </a:lnTo>
                  <a:lnTo>
                    <a:pt x="247" y="219"/>
                  </a:lnTo>
                  <a:lnTo>
                    <a:pt x="306" y="212"/>
                  </a:lnTo>
                  <a:lnTo>
                    <a:pt x="306" y="196"/>
                  </a:lnTo>
                  <a:lnTo>
                    <a:pt x="306" y="105"/>
                  </a:lnTo>
                  <a:lnTo>
                    <a:pt x="308" y="73"/>
                  </a:lnTo>
                  <a:lnTo>
                    <a:pt x="306" y="31"/>
                  </a:lnTo>
                  <a:lnTo>
                    <a:pt x="285" y="29"/>
                  </a:lnTo>
                  <a:lnTo>
                    <a:pt x="219" y="31"/>
                  </a:lnTo>
                  <a:lnTo>
                    <a:pt x="205" y="38"/>
                  </a:lnTo>
                  <a:lnTo>
                    <a:pt x="180" y="32"/>
                  </a:lnTo>
                  <a:lnTo>
                    <a:pt x="167" y="24"/>
                  </a:lnTo>
                  <a:lnTo>
                    <a:pt x="61" y="31"/>
                  </a:lnTo>
                  <a:lnTo>
                    <a:pt x="59" y="11"/>
                  </a:lnTo>
                  <a:lnTo>
                    <a:pt x="5" y="0"/>
                  </a:lnTo>
                  <a:lnTo>
                    <a:pt x="7" y="16"/>
                  </a:lnTo>
                  <a:lnTo>
                    <a:pt x="5" y="52"/>
                  </a:lnTo>
                  <a:lnTo>
                    <a:pt x="7" y="173"/>
                  </a:lnTo>
                  <a:lnTo>
                    <a:pt x="4" y="194"/>
                  </a:lnTo>
                  <a:lnTo>
                    <a:pt x="2" y="292"/>
                  </a:lnTo>
                  <a:lnTo>
                    <a:pt x="0" y="312"/>
                  </a:lnTo>
                  <a:lnTo>
                    <a:pt x="29" y="315"/>
                  </a:lnTo>
                  <a:lnTo>
                    <a:pt x="112" y="315"/>
                  </a:lnTo>
                  <a:lnTo>
                    <a:pt x="183" y="317"/>
                  </a:lnTo>
                  <a:lnTo>
                    <a:pt x="183" y="317"/>
                  </a:lnTo>
                  <a:lnTo>
                    <a:pt x="183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68">
              <a:extLst>
                <a:ext uri="{FF2B5EF4-FFF2-40B4-BE49-F238E27FC236}">
                  <a16:creationId xmlns:a16="http://schemas.microsoft.com/office/drawing/2014/main" id="{DC70CBFD-C115-785B-BBAC-2D013A8EFA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5581278"/>
              <a:ext cx="514983" cy="397531"/>
            </a:xfrm>
            <a:custGeom>
              <a:avLst/>
              <a:gdLst>
                <a:gd name="T0" fmla="*/ 201 w 228"/>
                <a:gd name="T1" fmla="*/ 176 h 176"/>
                <a:gd name="T2" fmla="*/ 228 w 228"/>
                <a:gd name="T3" fmla="*/ 124 h 176"/>
                <a:gd name="T4" fmla="*/ 214 w 228"/>
                <a:gd name="T5" fmla="*/ 107 h 176"/>
                <a:gd name="T6" fmla="*/ 200 w 228"/>
                <a:gd name="T7" fmla="*/ 89 h 176"/>
                <a:gd name="T8" fmla="*/ 205 w 228"/>
                <a:gd name="T9" fmla="*/ 76 h 176"/>
                <a:gd name="T10" fmla="*/ 207 w 228"/>
                <a:gd name="T11" fmla="*/ 60 h 176"/>
                <a:gd name="T12" fmla="*/ 205 w 228"/>
                <a:gd name="T13" fmla="*/ 44 h 176"/>
                <a:gd name="T14" fmla="*/ 210 w 228"/>
                <a:gd name="T15" fmla="*/ 28 h 176"/>
                <a:gd name="T16" fmla="*/ 192 w 228"/>
                <a:gd name="T17" fmla="*/ 34 h 176"/>
                <a:gd name="T18" fmla="*/ 182 w 228"/>
                <a:gd name="T19" fmla="*/ 25 h 176"/>
                <a:gd name="T20" fmla="*/ 164 w 228"/>
                <a:gd name="T21" fmla="*/ 10 h 176"/>
                <a:gd name="T22" fmla="*/ 152 w 228"/>
                <a:gd name="T23" fmla="*/ 5 h 176"/>
                <a:gd name="T24" fmla="*/ 136 w 228"/>
                <a:gd name="T25" fmla="*/ 0 h 176"/>
                <a:gd name="T26" fmla="*/ 121 w 228"/>
                <a:gd name="T27" fmla="*/ 5 h 176"/>
                <a:gd name="T28" fmla="*/ 109 w 228"/>
                <a:gd name="T29" fmla="*/ 3 h 176"/>
                <a:gd name="T30" fmla="*/ 98 w 228"/>
                <a:gd name="T31" fmla="*/ 18 h 176"/>
                <a:gd name="T32" fmla="*/ 80 w 228"/>
                <a:gd name="T33" fmla="*/ 26 h 176"/>
                <a:gd name="T34" fmla="*/ 54 w 228"/>
                <a:gd name="T35" fmla="*/ 39 h 176"/>
                <a:gd name="T36" fmla="*/ 39 w 228"/>
                <a:gd name="T37" fmla="*/ 44 h 176"/>
                <a:gd name="T38" fmla="*/ 27 w 228"/>
                <a:gd name="T39" fmla="*/ 42 h 176"/>
                <a:gd name="T40" fmla="*/ 0 w 228"/>
                <a:gd name="T41" fmla="*/ 67 h 176"/>
                <a:gd name="T42" fmla="*/ 22 w 228"/>
                <a:gd name="T43" fmla="*/ 103 h 176"/>
                <a:gd name="T44" fmla="*/ 39 w 228"/>
                <a:gd name="T45" fmla="*/ 101 h 176"/>
                <a:gd name="T46" fmla="*/ 52 w 228"/>
                <a:gd name="T47" fmla="*/ 103 h 176"/>
                <a:gd name="T48" fmla="*/ 64 w 228"/>
                <a:gd name="T49" fmla="*/ 108 h 176"/>
                <a:gd name="T50" fmla="*/ 80 w 228"/>
                <a:gd name="T51" fmla="*/ 110 h 176"/>
                <a:gd name="T52" fmla="*/ 93 w 228"/>
                <a:gd name="T53" fmla="*/ 112 h 176"/>
                <a:gd name="T54" fmla="*/ 105 w 228"/>
                <a:gd name="T55" fmla="*/ 119 h 176"/>
                <a:gd name="T56" fmla="*/ 112 w 228"/>
                <a:gd name="T57" fmla="*/ 130 h 176"/>
                <a:gd name="T58" fmla="*/ 128 w 228"/>
                <a:gd name="T59" fmla="*/ 146 h 176"/>
                <a:gd name="T60" fmla="*/ 137 w 228"/>
                <a:gd name="T61" fmla="*/ 153 h 176"/>
                <a:gd name="T62" fmla="*/ 152 w 228"/>
                <a:gd name="T63" fmla="*/ 155 h 176"/>
                <a:gd name="T64" fmla="*/ 164 w 228"/>
                <a:gd name="T65" fmla="*/ 162 h 176"/>
                <a:gd name="T66" fmla="*/ 176 w 228"/>
                <a:gd name="T67" fmla="*/ 174 h 176"/>
                <a:gd name="T68" fmla="*/ 192 w 228"/>
                <a:gd name="T69" fmla="*/ 176 h 176"/>
                <a:gd name="T70" fmla="*/ 201 w 228"/>
                <a:gd name="T71" fmla="*/ 176 h 176"/>
                <a:gd name="T72" fmla="*/ 201 w 228"/>
                <a:gd name="T73" fmla="*/ 176 h 176"/>
                <a:gd name="T74" fmla="*/ 201 w 228"/>
                <a:gd name="T7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8" h="176">
                  <a:moveTo>
                    <a:pt x="201" y="176"/>
                  </a:moveTo>
                  <a:lnTo>
                    <a:pt x="228" y="124"/>
                  </a:lnTo>
                  <a:lnTo>
                    <a:pt x="214" y="107"/>
                  </a:lnTo>
                  <a:lnTo>
                    <a:pt x="200" y="89"/>
                  </a:lnTo>
                  <a:lnTo>
                    <a:pt x="205" y="76"/>
                  </a:lnTo>
                  <a:lnTo>
                    <a:pt x="207" y="60"/>
                  </a:lnTo>
                  <a:lnTo>
                    <a:pt x="205" y="44"/>
                  </a:lnTo>
                  <a:lnTo>
                    <a:pt x="210" y="28"/>
                  </a:lnTo>
                  <a:lnTo>
                    <a:pt x="192" y="34"/>
                  </a:lnTo>
                  <a:lnTo>
                    <a:pt x="182" y="25"/>
                  </a:lnTo>
                  <a:lnTo>
                    <a:pt x="164" y="10"/>
                  </a:lnTo>
                  <a:lnTo>
                    <a:pt x="152" y="5"/>
                  </a:lnTo>
                  <a:lnTo>
                    <a:pt x="136" y="0"/>
                  </a:lnTo>
                  <a:lnTo>
                    <a:pt x="121" y="5"/>
                  </a:lnTo>
                  <a:lnTo>
                    <a:pt x="109" y="3"/>
                  </a:lnTo>
                  <a:lnTo>
                    <a:pt x="98" y="18"/>
                  </a:lnTo>
                  <a:lnTo>
                    <a:pt x="80" y="26"/>
                  </a:lnTo>
                  <a:lnTo>
                    <a:pt x="54" y="39"/>
                  </a:lnTo>
                  <a:lnTo>
                    <a:pt x="39" y="44"/>
                  </a:lnTo>
                  <a:lnTo>
                    <a:pt x="27" y="42"/>
                  </a:lnTo>
                  <a:lnTo>
                    <a:pt x="0" y="67"/>
                  </a:lnTo>
                  <a:lnTo>
                    <a:pt x="22" y="103"/>
                  </a:lnTo>
                  <a:lnTo>
                    <a:pt x="39" y="101"/>
                  </a:lnTo>
                  <a:lnTo>
                    <a:pt x="52" y="103"/>
                  </a:lnTo>
                  <a:lnTo>
                    <a:pt x="64" y="108"/>
                  </a:lnTo>
                  <a:lnTo>
                    <a:pt x="80" y="110"/>
                  </a:lnTo>
                  <a:lnTo>
                    <a:pt x="93" y="112"/>
                  </a:lnTo>
                  <a:lnTo>
                    <a:pt x="105" y="119"/>
                  </a:lnTo>
                  <a:lnTo>
                    <a:pt x="112" y="130"/>
                  </a:lnTo>
                  <a:lnTo>
                    <a:pt x="128" y="146"/>
                  </a:lnTo>
                  <a:lnTo>
                    <a:pt x="137" y="153"/>
                  </a:lnTo>
                  <a:lnTo>
                    <a:pt x="152" y="155"/>
                  </a:lnTo>
                  <a:lnTo>
                    <a:pt x="164" y="162"/>
                  </a:lnTo>
                  <a:lnTo>
                    <a:pt x="176" y="174"/>
                  </a:lnTo>
                  <a:lnTo>
                    <a:pt x="192" y="176"/>
                  </a:lnTo>
                  <a:lnTo>
                    <a:pt x="201" y="176"/>
                  </a:lnTo>
                  <a:lnTo>
                    <a:pt x="201" y="176"/>
                  </a:lnTo>
                  <a:lnTo>
                    <a:pt x="201" y="1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69">
              <a:extLst>
                <a:ext uri="{FF2B5EF4-FFF2-40B4-BE49-F238E27FC236}">
                  <a16:creationId xmlns:a16="http://schemas.microsoft.com/office/drawing/2014/main" id="{C4609AA6-EB4D-E8EA-051E-9D6653DEF3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8972" y="4379651"/>
              <a:ext cx="664057" cy="594038"/>
            </a:xfrm>
            <a:custGeom>
              <a:avLst/>
              <a:gdLst>
                <a:gd name="T0" fmla="*/ 294 w 294"/>
                <a:gd name="T1" fmla="*/ 263 h 263"/>
                <a:gd name="T2" fmla="*/ 280 w 294"/>
                <a:gd name="T3" fmla="*/ 249 h 263"/>
                <a:gd name="T4" fmla="*/ 274 w 294"/>
                <a:gd name="T5" fmla="*/ 238 h 263"/>
                <a:gd name="T6" fmla="*/ 276 w 294"/>
                <a:gd name="T7" fmla="*/ 222 h 263"/>
                <a:gd name="T8" fmla="*/ 274 w 294"/>
                <a:gd name="T9" fmla="*/ 211 h 263"/>
                <a:gd name="T10" fmla="*/ 283 w 294"/>
                <a:gd name="T11" fmla="*/ 197 h 263"/>
                <a:gd name="T12" fmla="*/ 271 w 294"/>
                <a:gd name="T13" fmla="*/ 188 h 263"/>
                <a:gd name="T14" fmla="*/ 256 w 294"/>
                <a:gd name="T15" fmla="*/ 174 h 263"/>
                <a:gd name="T16" fmla="*/ 242 w 294"/>
                <a:gd name="T17" fmla="*/ 165 h 263"/>
                <a:gd name="T18" fmla="*/ 217 w 294"/>
                <a:gd name="T19" fmla="*/ 156 h 263"/>
                <a:gd name="T20" fmla="*/ 205 w 294"/>
                <a:gd name="T21" fmla="*/ 149 h 263"/>
                <a:gd name="T22" fmla="*/ 183 w 294"/>
                <a:gd name="T23" fmla="*/ 138 h 263"/>
                <a:gd name="T24" fmla="*/ 175 w 294"/>
                <a:gd name="T25" fmla="*/ 131 h 263"/>
                <a:gd name="T26" fmla="*/ 151 w 294"/>
                <a:gd name="T27" fmla="*/ 106 h 263"/>
                <a:gd name="T28" fmla="*/ 132 w 294"/>
                <a:gd name="T29" fmla="*/ 87 h 263"/>
                <a:gd name="T30" fmla="*/ 114 w 294"/>
                <a:gd name="T31" fmla="*/ 69 h 263"/>
                <a:gd name="T32" fmla="*/ 114 w 294"/>
                <a:gd name="T33" fmla="*/ 17 h 263"/>
                <a:gd name="T34" fmla="*/ 116 w 294"/>
                <a:gd name="T35" fmla="*/ 1 h 263"/>
                <a:gd name="T36" fmla="*/ 100 w 294"/>
                <a:gd name="T37" fmla="*/ 0 h 263"/>
                <a:gd name="T38" fmla="*/ 93 w 294"/>
                <a:gd name="T39" fmla="*/ 14 h 263"/>
                <a:gd name="T40" fmla="*/ 66 w 294"/>
                <a:gd name="T41" fmla="*/ 16 h 263"/>
                <a:gd name="T42" fmla="*/ 66 w 294"/>
                <a:gd name="T43" fmla="*/ 40 h 263"/>
                <a:gd name="T44" fmla="*/ 54 w 294"/>
                <a:gd name="T45" fmla="*/ 39 h 263"/>
                <a:gd name="T46" fmla="*/ 38 w 294"/>
                <a:gd name="T47" fmla="*/ 44 h 263"/>
                <a:gd name="T48" fmla="*/ 29 w 294"/>
                <a:gd name="T49" fmla="*/ 30 h 263"/>
                <a:gd name="T50" fmla="*/ 16 w 294"/>
                <a:gd name="T51" fmla="*/ 28 h 263"/>
                <a:gd name="T52" fmla="*/ 5 w 294"/>
                <a:gd name="T53" fmla="*/ 39 h 263"/>
                <a:gd name="T54" fmla="*/ 0 w 294"/>
                <a:gd name="T55" fmla="*/ 62 h 263"/>
                <a:gd name="T56" fmla="*/ 5 w 294"/>
                <a:gd name="T57" fmla="*/ 92 h 263"/>
                <a:gd name="T58" fmla="*/ 16 w 294"/>
                <a:gd name="T59" fmla="*/ 135 h 263"/>
                <a:gd name="T60" fmla="*/ 41 w 294"/>
                <a:gd name="T61" fmla="*/ 138 h 263"/>
                <a:gd name="T62" fmla="*/ 64 w 294"/>
                <a:gd name="T63" fmla="*/ 137 h 263"/>
                <a:gd name="T64" fmla="*/ 66 w 294"/>
                <a:gd name="T65" fmla="*/ 151 h 263"/>
                <a:gd name="T66" fmla="*/ 64 w 294"/>
                <a:gd name="T67" fmla="*/ 186 h 263"/>
                <a:gd name="T68" fmla="*/ 66 w 294"/>
                <a:gd name="T69" fmla="*/ 199 h 263"/>
                <a:gd name="T70" fmla="*/ 68 w 294"/>
                <a:gd name="T71" fmla="*/ 218 h 263"/>
                <a:gd name="T72" fmla="*/ 66 w 294"/>
                <a:gd name="T73" fmla="*/ 234 h 263"/>
                <a:gd name="T74" fmla="*/ 66 w 294"/>
                <a:gd name="T75" fmla="*/ 259 h 263"/>
                <a:gd name="T76" fmla="*/ 111 w 294"/>
                <a:gd name="T77" fmla="*/ 259 h 263"/>
                <a:gd name="T78" fmla="*/ 175 w 294"/>
                <a:gd name="T79" fmla="*/ 261 h 263"/>
                <a:gd name="T80" fmla="*/ 230 w 294"/>
                <a:gd name="T81" fmla="*/ 261 h 263"/>
                <a:gd name="T82" fmla="*/ 294 w 294"/>
                <a:gd name="T83" fmla="*/ 263 h 263"/>
                <a:gd name="T84" fmla="*/ 294 w 294"/>
                <a:gd name="T85" fmla="*/ 263 h 263"/>
                <a:gd name="T86" fmla="*/ 294 w 294"/>
                <a:gd name="T87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" h="263">
                  <a:moveTo>
                    <a:pt x="294" y="263"/>
                  </a:moveTo>
                  <a:lnTo>
                    <a:pt x="280" y="249"/>
                  </a:lnTo>
                  <a:lnTo>
                    <a:pt x="274" y="238"/>
                  </a:lnTo>
                  <a:lnTo>
                    <a:pt x="276" y="222"/>
                  </a:lnTo>
                  <a:lnTo>
                    <a:pt x="274" y="211"/>
                  </a:lnTo>
                  <a:lnTo>
                    <a:pt x="283" y="197"/>
                  </a:lnTo>
                  <a:lnTo>
                    <a:pt x="271" y="188"/>
                  </a:lnTo>
                  <a:lnTo>
                    <a:pt x="256" y="174"/>
                  </a:lnTo>
                  <a:lnTo>
                    <a:pt x="242" y="165"/>
                  </a:lnTo>
                  <a:lnTo>
                    <a:pt x="217" y="156"/>
                  </a:lnTo>
                  <a:lnTo>
                    <a:pt x="205" y="149"/>
                  </a:lnTo>
                  <a:lnTo>
                    <a:pt x="183" y="138"/>
                  </a:lnTo>
                  <a:lnTo>
                    <a:pt x="175" y="131"/>
                  </a:lnTo>
                  <a:lnTo>
                    <a:pt x="151" y="106"/>
                  </a:lnTo>
                  <a:lnTo>
                    <a:pt x="132" y="87"/>
                  </a:lnTo>
                  <a:lnTo>
                    <a:pt x="114" y="69"/>
                  </a:lnTo>
                  <a:lnTo>
                    <a:pt x="114" y="17"/>
                  </a:lnTo>
                  <a:lnTo>
                    <a:pt x="116" y="1"/>
                  </a:lnTo>
                  <a:lnTo>
                    <a:pt x="100" y="0"/>
                  </a:lnTo>
                  <a:lnTo>
                    <a:pt x="93" y="14"/>
                  </a:lnTo>
                  <a:lnTo>
                    <a:pt x="66" y="16"/>
                  </a:lnTo>
                  <a:lnTo>
                    <a:pt x="66" y="40"/>
                  </a:lnTo>
                  <a:lnTo>
                    <a:pt x="54" y="39"/>
                  </a:lnTo>
                  <a:lnTo>
                    <a:pt x="38" y="44"/>
                  </a:lnTo>
                  <a:lnTo>
                    <a:pt x="29" y="30"/>
                  </a:lnTo>
                  <a:lnTo>
                    <a:pt x="16" y="28"/>
                  </a:lnTo>
                  <a:lnTo>
                    <a:pt x="5" y="39"/>
                  </a:lnTo>
                  <a:lnTo>
                    <a:pt x="0" y="62"/>
                  </a:lnTo>
                  <a:lnTo>
                    <a:pt x="5" y="92"/>
                  </a:lnTo>
                  <a:lnTo>
                    <a:pt x="16" y="135"/>
                  </a:lnTo>
                  <a:lnTo>
                    <a:pt x="41" y="138"/>
                  </a:lnTo>
                  <a:lnTo>
                    <a:pt x="64" y="137"/>
                  </a:lnTo>
                  <a:lnTo>
                    <a:pt x="66" y="151"/>
                  </a:lnTo>
                  <a:lnTo>
                    <a:pt x="64" y="186"/>
                  </a:lnTo>
                  <a:lnTo>
                    <a:pt x="66" y="199"/>
                  </a:lnTo>
                  <a:lnTo>
                    <a:pt x="68" y="218"/>
                  </a:lnTo>
                  <a:lnTo>
                    <a:pt x="66" y="234"/>
                  </a:lnTo>
                  <a:lnTo>
                    <a:pt x="66" y="259"/>
                  </a:lnTo>
                  <a:lnTo>
                    <a:pt x="111" y="259"/>
                  </a:lnTo>
                  <a:lnTo>
                    <a:pt x="175" y="261"/>
                  </a:lnTo>
                  <a:lnTo>
                    <a:pt x="230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70">
              <a:extLst>
                <a:ext uri="{FF2B5EF4-FFF2-40B4-BE49-F238E27FC236}">
                  <a16:creationId xmlns:a16="http://schemas.microsoft.com/office/drawing/2014/main" id="{62582692-7EE7-0CE7-3077-123075D2C7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23442" y="5045966"/>
              <a:ext cx="926066" cy="700196"/>
            </a:xfrm>
            <a:custGeom>
              <a:avLst/>
              <a:gdLst>
                <a:gd name="T0" fmla="*/ 406 w 410"/>
                <a:gd name="T1" fmla="*/ 292 h 310"/>
                <a:gd name="T2" fmla="*/ 392 w 410"/>
                <a:gd name="T3" fmla="*/ 269 h 310"/>
                <a:gd name="T4" fmla="*/ 387 w 410"/>
                <a:gd name="T5" fmla="*/ 239 h 310"/>
                <a:gd name="T6" fmla="*/ 367 w 410"/>
                <a:gd name="T7" fmla="*/ 215 h 310"/>
                <a:gd name="T8" fmla="*/ 346 w 410"/>
                <a:gd name="T9" fmla="*/ 198 h 310"/>
                <a:gd name="T10" fmla="*/ 340 w 410"/>
                <a:gd name="T11" fmla="*/ 174 h 310"/>
                <a:gd name="T12" fmla="*/ 324 w 410"/>
                <a:gd name="T13" fmla="*/ 146 h 310"/>
                <a:gd name="T14" fmla="*/ 294 w 410"/>
                <a:gd name="T15" fmla="*/ 130 h 310"/>
                <a:gd name="T16" fmla="*/ 278 w 410"/>
                <a:gd name="T17" fmla="*/ 93 h 310"/>
                <a:gd name="T18" fmla="*/ 269 w 410"/>
                <a:gd name="T19" fmla="*/ 59 h 310"/>
                <a:gd name="T20" fmla="*/ 271 w 410"/>
                <a:gd name="T21" fmla="*/ 27 h 310"/>
                <a:gd name="T22" fmla="*/ 248 w 410"/>
                <a:gd name="T23" fmla="*/ 0 h 310"/>
                <a:gd name="T24" fmla="*/ 217 w 410"/>
                <a:gd name="T25" fmla="*/ 11 h 310"/>
                <a:gd name="T26" fmla="*/ 191 w 410"/>
                <a:gd name="T27" fmla="*/ 23 h 310"/>
                <a:gd name="T28" fmla="*/ 139 w 410"/>
                <a:gd name="T29" fmla="*/ 39 h 310"/>
                <a:gd name="T30" fmla="*/ 91 w 410"/>
                <a:gd name="T31" fmla="*/ 71 h 310"/>
                <a:gd name="T32" fmla="*/ 61 w 410"/>
                <a:gd name="T33" fmla="*/ 52 h 310"/>
                <a:gd name="T34" fmla="*/ 16 w 410"/>
                <a:gd name="T35" fmla="*/ 62 h 310"/>
                <a:gd name="T36" fmla="*/ 4 w 410"/>
                <a:gd name="T37" fmla="*/ 91 h 310"/>
                <a:gd name="T38" fmla="*/ 0 w 410"/>
                <a:gd name="T39" fmla="*/ 119 h 310"/>
                <a:gd name="T40" fmla="*/ 31 w 410"/>
                <a:gd name="T41" fmla="*/ 135 h 310"/>
                <a:gd name="T42" fmla="*/ 47 w 410"/>
                <a:gd name="T43" fmla="*/ 160 h 310"/>
                <a:gd name="T44" fmla="*/ 64 w 410"/>
                <a:gd name="T45" fmla="*/ 198 h 310"/>
                <a:gd name="T46" fmla="*/ 86 w 410"/>
                <a:gd name="T47" fmla="*/ 217 h 310"/>
                <a:gd name="T48" fmla="*/ 109 w 410"/>
                <a:gd name="T49" fmla="*/ 239 h 310"/>
                <a:gd name="T50" fmla="*/ 128 w 410"/>
                <a:gd name="T51" fmla="*/ 258 h 310"/>
                <a:gd name="T52" fmla="*/ 161 w 410"/>
                <a:gd name="T53" fmla="*/ 269 h 310"/>
                <a:gd name="T54" fmla="*/ 193 w 410"/>
                <a:gd name="T55" fmla="*/ 285 h 310"/>
                <a:gd name="T56" fmla="*/ 214 w 410"/>
                <a:gd name="T57" fmla="*/ 281 h 310"/>
                <a:gd name="T58" fmla="*/ 248 w 410"/>
                <a:gd name="T59" fmla="*/ 295 h 310"/>
                <a:gd name="T60" fmla="*/ 274 w 410"/>
                <a:gd name="T61" fmla="*/ 287 h 310"/>
                <a:gd name="T62" fmla="*/ 306 w 410"/>
                <a:gd name="T63" fmla="*/ 283 h 310"/>
                <a:gd name="T64" fmla="*/ 340 w 410"/>
                <a:gd name="T65" fmla="*/ 274 h 310"/>
                <a:gd name="T66" fmla="*/ 365 w 410"/>
                <a:gd name="T67" fmla="*/ 285 h 310"/>
                <a:gd name="T68" fmla="*/ 392 w 410"/>
                <a:gd name="T69" fmla="*/ 294 h 310"/>
                <a:gd name="T70" fmla="*/ 410 w 410"/>
                <a:gd name="T71" fmla="*/ 310 h 310"/>
                <a:gd name="T72" fmla="*/ 410 w 410"/>
                <a:gd name="T7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0" h="310">
                  <a:moveTo>
                    <a:pt x="410" y="310"/>
                  </a:moveTo>
                  <a:lnTo>
                    <a:pt x="406" y="292"/>
                  </a:lnTo>
                  <a:lnTo>
                    <a:pt x="401" y="281"/>
                  </a:lnTo>
                  <a:lnTo>
                    <a:pt x="392" y="269"/>
                  </a:lnTo>
                  <a:lnTo>
                    <a:pt x="388" y="255"/>
                  </a:lnTo>
                  <a:lnTo>
                    <a:pt x="387" y="239"/>
                  </a:lnTo>
                  <a:lnTo>
                    <a:pt x="374" y="230"/>
                  </a:lnTo>
                  <a:lnTo>
                    <a:pt x="367" y="215"/>
                  </a:lnTo>
                  <a:lnTo>
                    <a:pt x="355" y="205"/>
                  </a:lnTo>
                  <a:lnTo>
                    <a:pt x="346" y="198"/>
                  </a:lnTo>
                  <a:lnTo>
                    <a:pt x="351" y="182"/>
                  </a:lnTo>
                  <a:lnTo>
                    <a:pt x="340" y="174"/>
                  </a:lnTo>
                  <a:lnTo>
                    <a:pt x="331" y="160"/>
                  </a:lnTo>
                  <a:lnTo>
                    <a:pt x="324" y="146"/>
                  </a:lnTo>
                  <a:lnTo>
                    <a:pt x="312" y="139"/>
                  </a:lnTo>
                  <a:lnTo>
                    <a:pt x="294" y="130"/>
                  </a:lnTo>
                  <a:lnTo>
                    <a:pt x="283" y="109"/>
                  </a:lnTo>
                  <a:lnTo>
                    <a:pt x="278" y="93"/>
                  </a:lnTo>
                  <a:lnTo>
                    <a:pt x="274" y="75"/>
                  </a:lnTo>
                  <a:lnTo>
                    <a:pt x="269" y="59"/>
                  </a:lnTo>
                  <a:lnTo>
                    <a:pt x="273" y="43"/>
                  </a:lnTo>
                  <a:lnTo>
                    <a:pt x="271" y="27"/>
                  </a:lnTo>
                  <a:lnTo>
                    <a:pt x="260" y="12"/>
                  </a:lnTo>
                  <a:lnTo>
                    <a:pt x="248" y="0"/>
                  </a:lnTo>
                  <a:lnTo>
                    <a:pt x="232" y="2"/>
                  </a:lnTo>
                  <a:lnTo>
                    <a:pt x="217" y="11"/>
                  </a:lnTo>
                  <a:lnTo>
                    <a:pt x="203" y="18"/>
                  </a:lnTo>
                  <a:lnTo>
                    <a:pt x="191" y="23"/>
                  </a:lnTo>
                  <a:lnTo>
                    <a:pt x="173" y="27"/>
                  </a:lnTo>
                  <a:lnTo>
                    <a:pt x="139" y="39"/>
                  </a:lnTo>
                  <a:lnTo>
                    <a:pt x="107" y="64"/>
                  </a:lnTo>
                  <a:lnTo>
                    <a:pt x="91" y="71"/>
                  </a:lnTo>
                  <a:lnTo>
                    <a:pt x="79" y="68"/>
                  </a:lnTo>
                  <a:lnTo>
                    <a:pt x="61" y="52"/>
                  </a:lnTo>
                  <a:lnTo>
                    <a:pt x="31" y="59"/>
                  </a:lnTo>
                  <a:lnTo>
                    <a:pt x="16" y="62"/>
                  </a:lnTo>
                  <a:lnTo>
                    <a:pt x="9" y="78"/>
                  </a:lnTo>
                  <a:lnTo>
                    <a:pt x="4" y="91"/>
                  </a:lnTo>
                  <a:lnTo>
                    <a:pt x="2" y="103"/>
                  </a:lnTo>
                  <a:lnTo>
                    <a:pt x="0" y="119"/>
                  </a:lnTo>
                  <a:lnTo>
                    <a:pt x="16" y="128"/>
                  </a:lnTo>
                  <a:lnTo>
                    <a:pt x="31" y="135"/>
                  </a:lnTo>
                  <a:lnTo>
                    <a:pt x="39" y="146"/>
                  </a:lnTo>
                  <a:lnTo>
                    <a:pt x="47" y="160"/>
                  </a:lnTo>
                  <a:lnTo>
                    <a:pt x="52" y="174"/>
                  </a:lnTo>
                  <a:lnTo>
                    <a:pt x="64" y="198"/>
                  </a:lnTo>
                  <a:lnTo>
                    <a:pt x="77" y="206"/>
                  </a:lnTo>
                  <a:lnTo>
                    <a:pt x="86" y="217"/>
                  </a:lnTo>
                  <a:lnTo>
                    <a:pt x="96" y="231"/>
                  </a:lnTo>
                  <a:lnTo>
                    <a:pt x="109" y="239"/>
                  </a:lnTo>
                  <a:lnTo>
                    <a:pt x="121" y="244"/>
                  </a:lnTo>
                  <a:lnTo>
                    <a:pt x="128" y="258"/>
                  </a:lnTo>
                  <a:lnTo>
                    <a:pt x="141" y="263"/>
                  </a:lnTo>
                  <a:lnTo>
                    <a:pt x="161" y="269"/>
                  </a:lnTo>
                  <a:lnTo>
                    <a:pt x="178" y="278"/>
                  </a:lnTo>
                  <a:lnTo>
                    <a:pt x="193" y="285"/>
                  </a:lnTo>
                  <a:lnTo>
                    <a:pt x="201" y="276"/>
                  </a:lnTo>
                  <a:lnTo>
                    <a:pt x="214" y="281"/>
                  </a:lnTo>
                  <a:lnTo>
                    <a:pt x="232" y="290"/>
                  </a:lnTo>
                  <a:lnTo>
                    <a:pt x="248" y="295"/>
                  </a:lnTo>
                  <a:lnTo>
                    <a:pt x="264" y="294"/>
                  </a:lnTo>
                  <a:lnTo>
                    <a:pt x="274" y="287"/>
                  </a:lnTo>
                  <a:lnTo>
                    <a:pt x="290" y="281"/>
                  </a:lnTo>
                  <a:lnTo>
                    <a:pt x="306" y="283"/>
                  </a:lnTo>
                  <a:lnTo>
                    <a:pt x="323" y="281"/>
                  </a:lnTo>
                  <a:lnTo>
                    <a:pt x="340" y="274"/>
                  </a:lnTo>
                  <a:lnTo>
                    <a:pt x="353" y="283"/>
                  </a:lnTo>
                  <a:lnTo>
                    <a:pt x="365" y="285"/>
                  </a:lnTo>
                  <a:lnTo>
                    <a:pt x="378" y="285"/>
                  </a:lnTo>
                  <a:lnTo>
                    <a:pt x="392" y="294"/>
                  </a:lnTo>
                  <a:lnTo>
                    <a:pt x="404" y="303"/>
                  </a:lnTo>
                  <a:lnTo>
                    <a:pt x="410" y="310"/>
                  </a:lnTo>
                  <a:lnTo>
                    <a:pt x="410" y="310"/>
                  </a:lnTo>
                  <a:lnTo>
                    <a:pt x="410" y="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71">
              <a:extLst>
                <a:ext uri="{FF2B5EF4-FFF2-40B4-BE49-F238E27FC236}">
                  <a16:creationId xmlns:a16="http://schemas.microsoft.com/office/drawing/2014/main" id="{B9B62520-8169-658F-2C9F-DF0B2931E0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71338" y="4431600"/>
              <a:ext cx="779251" cy="1068365"/>
            </a:xfrm>
            <a:custGeom>
              <a:avLst/>
              <a:gdLst>
                <a:gd name="T0" fmla="*/ 153 w 345"/>
                <a:gd name="T1" fmla="*/ 473 h 473"/>
                <a:gd name="T2" fmla="*/ 153 w 345"/>
                <a:gd name="T3" fmla="*/ 454 h 473"/>
                <a:gd name="T4" fmla="*/ 189 w 345"/>
                <a:gd name="T5" fmla="*/ 452 h 473"/>
                <a:gd name="T6" fmla="*/ 230 w 345"/>
                <a:gd name="T7" fmla="*/ 457 h 473"/>
                <a:gd name="T8" fmla="*/ 255 w 345"/>
                <a:gd name="T9" fmla="*/ 470 h 473"/>
                <a:gd name="T10" fmla="*/ 288 w 345"/>
                <a:gd name="T11" fmla="*/ 457 h 473"/>
                <a:gd name="T12" fmla="*/ 315 w 345"/>
                <a:gd name="T13" fmla="*/ 457 h 473"/>
                <a:gd name="T14" fmla="*/ 313 w 345"/>
                <a:gd name="T15" fmla="*/ 357 h 473"/>
                <a:gd name="T16" fmla="*/ 331 w 345"/>
                <a:gd name="T17" fmla="*/ 350 h 473"/>
                <a:gd name="T18" fmla="*/ 333 w 345"/>
                <a:gd name="T19" fmla="*/ 311 h 473"/>
                <a:gd name="T20" fmla="*/ 333 w 345"/>
                <a:gd name="T21" fmla="*/ 224 h 473"/>
                <a:gd name="T22" fmla="*/ 345 w 345"/>
                <a:gd name="T23" fmla="*/ 226 h 473"/>
                <a:gd name="T24" fmla="*/ 345 w 345"/>
                <a:gd name="T25" fmla="*/ 179 h 473"/>
                <a:gd name="T26" fmla="*/ 333 w 345"/>
                <a:gd name="T27" fmla="*/ 181 h 473"/>
                <a:gd name="T28" fmla="*/ 292 w 345"/>
                <a:gd name="T29" fmla="*/ 174 h 473"/>
                <a:gd name="T30" fmla="*/ 272 w 345"/>
                <a:gd name="T31" fmla="*/ 171 h 473"/>
                <a:gd name="T32" fmla="*/ 278 w 345"/>
                <a:gd name="T33" fmla="*/ 153 h 473"/>
                <a:gd name="T34" fmla="*/ 280 w 345"/>
                <a:gd name="T35" fmla="*/ 140 h 473"/>
                <a:gd name="T36" fmla="*/ 274 w 345"/>
                <a:gd name="T37" fmla="*/ 126 h 473"/>
                <a:gd name="T38" fmla="*/ 283 w 345"/>
                <a:gd name="T39" fmla="*/ 114 h 473"/>
                <a:gd name="T40" fmla="*/ 285 w 345"/>
                <a:gd name="T41" fmla="*/ 44 h 473"/>
                <a:gd name="T42" fmla="*/ 304 w 345"/>
                <a:gd name="T43" fmla="*/ 42 h 473"/>
                <a:gd name="T44" fmla="*/ 304 w 345"/>
                <a:gd name="T45" fmla="*/ 10 h 473"/>
                <a:gd name="T46" fmla="*/ 294 w 345"/>
                <a:gd name="T47" fmla="*/ 0 h 473"/>
                <a:gd name="T48" fmla="*/ 271 w 345"/>
                <a:gd name="T49" fmla="*/ 0 h 473"/>
                <a:gd name="T50" fmla="*/ 256 w 345"/>
                <a:gd name="T51" fmla="*/ 33 h 473"/>
                <a:gd name="T52" fmla="*/ 240 w 345"/>
                <a:gd name="T53" fmla="*/ 67 h 473"/>
                <a:gd name="T54" fmla="*/ 235 w 345"/>
                <a:gd name="T55" fmla="*/ 80 h 473"/>
                <a:gd name="T56" fmla="*/ 230 w 345"/>
                <a:gd name="T57" fmla="*/ 98 h 473"/>
                <a:gd name="T58" fmla="*/ 223 w 345"/>
                <a:gd name="T59" fmla="*/ 122 h 473"/>
                <a:gd name="T60" fmla="*/ 215 w 345"/>
                <a:gd name="T61" fmla="*/ 138 h 473"/>
                <a:gd name="T62" fmla="*/ 198 w 345"/>
                <a:gd name="T63" fmla="*/ 142 h 473"/>
                <a:gd name="T64" fmla="*/ 183 w 345"/>
                <a:gd name="T65" fmla="*/ 155 h 473"/>
                <a:gd name="T66" fmla="*/ 167 w 345"/>
                <a:gd name="T67" fmla="*/ 158 h 473"/>
                <a:gd name="T68" fmla="*/ 162 w 345"/>
                <a:gd name="T69" fmla="*/ 171 h 473"/>
                <a:gd name="T70" fmla="*/ 150 w 345"/>
                <a:gd name="T71" fmla="*/ 176 h 473"/>
                <a:gd name="T72" fmla="*/ 125 w 345"/>
                <a:gd name="T73" fmla="*/ 188 h 473"/>
                <a:gd name="T74" fmla="*/ 98 w 345"/>
                <a:gd name="T75" fmla="*/ 201 h 473"/>
                <a:gd name="T76" fmla="*/ 86 w 345"/>
                <a:gd name="T77" fmla="*/ 215 h 473"/>
                <a:gd name="T78" fmla="*/ 78 w 345"/>
                <a:gd name="T79" fmla="*/ 227 h 473"/>
                <a:gd name="T80" fmla="*/ 70 w 345"/>
                <a:gd name="T81" fmla="*/ 240 h 473"/>
                <a:gd name="T82" fmla="*/ 61 w 345"/>
                <a:gd name="T83" fmla="*/ 265 h 473"/>
                <a:gd name="T84" fmla="*/ 55 w 345"/>
                <a:gd name="T85" fmla="*/ 277 h 473"/>
                <a:gd name="T86" fmla="*/ 27 w 345"/>
                <a:gd name="T87" fmla="*/ 276 h 473"/>
                <a:gd name="T88" fmla="*/ 0 w 345"/>
                <a:gd name="T89" fmla="*/ 276 h 473"/>
                <a:gd name="T90" fmla="*/ 14 w 345"/>
                <a:gd name="T91" fmla="*/ 368 h 473"/>
                <a:gd name="T92" fmla="*/ 23 w 345"/>
                <a:gd name="T93" fmla="*/ 429 h 473"/>
                <a:gd name="T94" fmla="*/ 25 w 345"/>
                <a:gd name="T95" fmla="*/ 448 h 473"/>
                <a:gd name="T96" fmla="*/ 29 w 345"/>
                <a:gd name="T97" fmla="*/ 470 h 473"/>
                <a:gd name="T98" fmla="*/ 153 w 345"/>
                <a:gd name="T99" fmla="*/ 473 h 473"/>
                <a:gd name="T100" fmla="*/ 153 w 345"/>
                <a:gd name="T101" fmla="*/ 473 h 473"/>
                <a:gd name="T102" fmla="*/ 153 w 345"/>
                <a:gd name="T103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" h="473">
                  <a:moveTo>
                    <a:pt x="153" y="473"/>
                  </a:moveTo>
                  <a:lnTo>
                    <a:pt x="153" y="454"/>
                  </a:lnTo>
                  <a:lnTo>
                    <a:pt x="189" y="452"/>
                  </a:lnTo>
                  <a:lnTo>
                    <a:pt x="230" y="457"/>
                  </a:lnTo>
                  <a:lnTo>
                    <a:pt x="255" y="470"/>
                  </a:lnTo>
                  <a:lnTo>
                    <a:pt x="288" y="457"/>
                  </a:lnTo>
                  <a:lnTo>
                    <a:pt x="315" y="457"/>
                  </a:lnTo>
                  <a:lnTo>
                    <a:pt x="313" y="357"/>
                  </a:lnTo>
                  <a:lnTo>
                    <a:pt x="331" y="350"/>
                  </a:lnTo>
                  <a:lnTo>
                    <a:pt x="333" y="311"/>
                  </a:lnTo>
                  <a:lnTo>
                    <a:pt x="333" y="224"/>
                  </a:lnTo>
                  <a:lnTo>
                    <a:pt x="345" y="226"/>
                  </a:lnTo>
                  <a:lnTo>
                    <a:pt x="345" y="179"/>
                  </a:lnTo>
                  <a:lnTo>
                    <a:pt x="333" y="181"/>
                  </a:lnTo>
                  <a:lnTo>
                    <a:pt x="292" y="174"/>
                  </a:lnTo>
                  <a:lnTo>
                    <a:pt x="272" y="171"/>
                  </a:lnTo>
                  <a:lnTo>
                    <a:pt x="278" y="153"/>
                  </a:lnTo>
                  <a:lnTo>
                    <a:pt x="280" y="140"/>
                  </a:lnTo>
                  <a:lnTo>
                    <a:pt x="274" y="126"/>
                  </a:lnTo>
                  <a:lnTo>
                    <a:pt x="283" y="114"/>
                  </a:lnTo>
                  <a:lnTo>
                    <a:pt x="285" y="44"/>
                  </a:lnTo>
                  <a:lnTo>
                    <a:pt x="304" y="42"/>
                  </a:lnTo>
                  <a:lnTo>
                    <a:pt x="304" y="10"/>
                  </a:lnTo>
                  <a:lnTo>
                    <a:pt x="294" y="0"/>
                  </a:lnTo>
                  <a:lnTo>
                    <a:pt x="271" y="0"/>
                  </a:lnTo>
                  <a:lnTo>
                    <a:pt x="256" y="33"/>
                  </a:lnTo>
                  <a:lnTo>
                    <a:pt x="240" y="67"/>
                  </a:lnTo>
                  <a:lnTo>
                    <a:pt x="235" y="80"/>
                  </a:lnTo>
                  <a:lnTo>
                    <a:pt x="230" y="98"/>
                  </a:lnTo>
                  <a:lnTo>
                    <a:pt x="223" y="122"/>
                  </a:lnTo>
                  <a:lnTo>
                    <a:pt x="215" y="138"/>
                  </a:lnTo>
                  <a:lnTo>
                    <a:pt x="198" y="142"/>
                  </a:lnTo>
                  <a:lnTo>
                    <a:pt x="183" y="155"/>
                  </a:lnTo>
                  <a:lnTo>
                    <a:pt x="167" y="158"/>
                  </a:lnTo>
                  <a:lnTo>
                    <a:pt x="162" y="171"/>
                  </a:lnTo>
                  <a:lnTo>
                    <a:pt x="150" y="176"/>
                  </a:lnTo>
                  <a:lnTo>
                    <a:pt x="125" y="188"/>
                  </a:lnTo>
                  <a:lnTo>
                    <a:pt x="98" y="201"/>
                  </a:lnTo>
                  <a:lnTo>
                    <a:pt x="86" y="215"/>
                  </a:lnTo>
                  <a:lnTo>
                    <a:pt x="78" y="227"/>
                  </a:lnTo>
                  <a:lnTo>
                    <a:pt x="70" y="240"/>
                  </a:lnTo>
                  <a:lnTo>
                    <a:pt x="61" y="265"/>
                  </a:lnTo>
                  <a:lnTo>
                    <a:pt x="55" y="277"/>
                  </a:lnTo>
                  <a:lnTo>
                    <a:pt x="27" y="276"/>
                  </a:lnTo>
                  <a:lnTo>
                    <a:pt x="0" y="276"/>
                  </a:lnTo>
                  <a:lnTo>
                    <a:pt x="14" y="368"/>
                  </a:lnTo>
                  <a:lnTo>
                    <a:pt x="23" y="429"/>
                  </a:lnTo>
                  <a:lnTo>
                    <a:pt x="25" y="448"/>
                  </a:lnTo>
                  <a:lnTo>
                    <a:pt x="29" y="470"/>
                  </a:lnTo>
                  <a:lnTo>
                    <a:pt x="153" y="473"/>
                  </a:lnTo>
                  <a:lnTo>
                    <a:pt x="153" y="473"/>
                  </a:lnTo>
                  <a:lnTo>
                    <a:pt x="153" y="4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72">
              <a:extLst>
                <a:ext uri="{FF2B5EF4-FFF2-40B4-BE49-F238E27FC236}">
                  <a16:creationId xmlns:a16="http://schemas.microsoft.com/office/drawing/2014/main" id="{84244D39-1672-E04C-CF35-280A3B39A2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9011" y="4964653"/>
              <a:ext cx="580486" cy="600814"/>
            </a:xfrm>
            <a:custGeom>
              <a:avLst/>
              <a:gdLst>
                <a:gd name="T0" fmla="*/ 127 w 257"/>
                <a:gd name="T1" fmla="*/ 266 h 266"/>
                <a:gd name="T2" fmla="*/ 114 w 257"/>
                <a:gd name="T3" fmla="*/ 253 h 266"/>
                <a:gd name="T4" fmla="*/ 113 w 257"/>
                <a:gd name="T5" fmla="*/ 241 h 266"/>
                <a:gd name="T6" fmla="*/ 114 w 257"/>
                <a:gd name="T7" fmla="*/ 228 h 266"/>
                <a:gd name="T8" fmla="*/ 121 w 257"/>
                <a:gd name="T9" fmla="*/ 216 h 266"/>
                <a:gd name="T10" fmla="*/ 125 w 257"/>
                <a:gd name="T11" fmla="*/ 200 h 266"/>
                <a:gd name="T12" fmla="*/ 132 w 257"/>
                <a:gd name="T13" fmla="*/ 182 h 266"/>
                <a:gd name="T14" fmla="*/ 141 w 257"/>
                <a:gd name="T15" fmla="*/ 166 h 266"/>
                <a:gd name="T16" fmla="*/ 152 w 257"/>
                <a:gd name="T17" fmla="*/ 155 h 266"/>
                <a:gd name="T18" fmla="*/ 154 w 257"/>
                <a:gd name="T19" fmla="*/ 143 h 266"/>
                <a:gd name="T20" fmla="*/ 168 w 257"/>
                <a:gd name="T21" fmla="*/ 130 h 266"/>
                <a:gd name="T22" fmla="*/ 187 w 257"/>
                <a:gd name="T23" fmla="*/ 134 h 266"/>
                <a:gd name="T24" fmla="*/ 203 w 257"/>
                <a:gd name="T25" fmla="*/ 132 h 266"/>
                <a:gd name="T26" fmla="*/ 210 w 257"/>
                <a:gd name="T27" fmla="*/ 123 h 266"/>
                <a:gd name="T28" fmla="*/ 227 w 257"/>
                <a:gd name="T29" fmla="*/ 113 h 266"/>
                <a:gd name="T30" fmla="*/ 221 w 257"/>
                <a:gd name="T31" fmla="*/ 98 h 266"/>
                <a:gd name="T32" fmla="*/ 239 w 257"/>
                <a:gd name="T33" fmla="*/ 88 h 266"/>
                <a:gd name="T34" fmla="*/ 234 w 257"/>
                <a:gd name="T35" fmla="*/ 75 h 266"/>
                <a:gd name="T36" fmla="*/ 232 w 257"/>
                <a:gd name="T37" fmla="*/ 61 h 266"/>
                <a:gd name="T38" fmla="*/ 246 w 257"/>
                <a:gd name="T39" fmla="*/ 57 h 266"/>
                <a:gd name="T40" fmla="*/ 257 w 257"/>
                <a:gd name="T41" fmla="*/ 45 h 266"/>
                <a:gd name="T42" fmla="*/ 248 w 257"/>
                <a:gd name="T43" fmla="*/ 34 h 266"/>
                <a:gd name="T44" fmla="*/ 234 w 257"/>
                <a:gd name="T45" fmla="*/ 20 h 266"/>
                <a:gd name="T46" fmla="*/ 239 w 257"/>
                <a:gd name="T47" fmla="*/ 8 h 266"/>
                <a:gd name="T48" fmla="*/ 182 w 257"/>
                <a:gd name="T49" fmla="*/ 0 h 266"/>
                <a:gd name="T50" fmla="*/ 113 w 257"/>
                <a:gd name="T51" fmla="*/ 2 h 266"/>
                <a:gd name="T52" fmla="*/ 49 w 257"/>
                <a:gd name="T53" fmla="*/ 0 h 266"/>
                <a:gd name="T54" fmla="*/ 4 w 257"/>
                <a:gd name="T55" fmla="*/ 0 h 266"/>
                <a:gd name="T56" fmla="*/ 2 w 257"/>
                <a:gd name="T57" fmla="*/ 32 h 266"/>
                <a:gd name="T58" fmla="*/ 4 w 257"/>
                <a:gd name="T59" fmla="*/ 56 h 266"/>
                <a:gd name="T60" fmla="*/ 2 w 257"/>
                <a:gd name="T61" fmla="*/ 88 h 266"/>
                <a:gd name="T62" fmla="*/ 0 w 257"/>
                <a:gd name="T63" fmla="*/ 123 h 266"/>
                <a:gd name="T64" fmla="*/ 2 w 257"/>
                <a:gd name="T65" fmla="*/ 139 h 266"/>
                <a:gd name="T66" fmla="*/ 4 w 257"/>
                <a:gd name="T67" fmla="*/ 210 h 266"/>
                <a:gd name="T68" fmla="*/ 15 w 257"/>
                <a:gd name="T69" fmla="*/ 219 h 266"/>
                <a:gd name="T70" fmla="*/ 27 w 257"/>
                <a:gd name="T71" fmla="*/ 225 h 266"/>
                <a:gd name="T72" fmla="*/ 43 w 257"/>
                <a:gd name="T73" fmla="*/ 226 h 266"/>
                <a:gd name="T74" fmla="*/ 56 w 257"/>
                <a:gd name="T75" fmla="*/ 234 h 266"/>
                <a:gd name="T76" fmla="*/ 65 w 257"/>
                <a:gd name="T77" fmla="*/ 244 h 266"/>
                <a:gd name="T78" fmla="*/ 75 w 257"/>
                <a:gd name="T79" fmla="*/ 253 h 266"/>
                <a:gd name="T80" fmla="*/ 91 w 257"/>
                <a:gd name="T81" fmla="*/ 260 h 266"/>
                <a:gd name="T82" fmla="*/ 107 w 257"/>
                <a:gd name="T83" fmla="*/ 262 h 266"/>
                <a:gd name="T84" fmla="*/ 127 w 257"/>
                <a:gd name="T85" fmla="*/ 266 h 266"/>
                <a:gd name="T86" fmla="*/ 127 w 257"/>
                <a:gd name="T87" fmla="*/ 266 h 266"/>
                <a:gd name="T88" fmla="*/ 127 w 257"/>
                <a:gd name="T89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7" h="266">
                  <a:moveTo>
                    <a:pt x="127" y="266"/>
                  </a:moveTo>
                  <a:lnTo>
                    <a:pt x="114" y="253"/>
                  </a:lnTo>
                  <a:lnTo>
                    <a:pt x="113" y="241"/>
                  </a:lnTo>
                  <a:lnTo>
                    <a:pt x="114" y="228"/>
                  </a:lnTo>
                  <a:lnTo>
                    <a:pt x="121" y="216"/>
                  </a:lnTo>
                  <a:lnTo>
                    <a:pt x="125" y="200"/>
                  </a:lnTo>
                  <a:lnTo>
                    <a:pt x="132" y="182"/>
                  </a:lnTo>
                  <a:lnTo>
                    <a:pt x="141" y="166"/>
                  </a:lnTo>
                  <a:lnTo>
                    <a:pt x="152" y="155"/>
                  </a:lnTo>
                  <a:lnTo>
                    <a:pt x="154" y="143"/>
                  </a:lnTo>
                  <a:lnTo>
                    <a:pt x="168" y="130"/>
                  </a:lnTo>
                  <a:lnTo>
                    <a:pt x="187" y="134"/>
                  </a:lnTo>
                  <a:lnTo>
                    <a:pt x="203" y="132"/>
                  </a:lnTo>
                  <a:lnTo>
                    <a:pt x="210" y="123"/>
                  </a:lnTo>
                  <a:lnTo>
                    <a:pt x="227" y="113"/>
                  </a:lnTo>
                  <a:lnTo>
                    <a:pt x="221" y="98"/>
                  </a:lnTo>
                  <a:lnTo>
                    <a:pt x="239" y="88"/>
                  </a:lnTo>
                  <a:lnTo>
                    <a:pt x="234" y="75"/>
                  </a:lnTo>
                  <a:lnTo>
                    <a:pt x="232" y="61"/>
                  </a:lnTo>
                  <a:lnTo>
                    <a:pt x="246" y="57"/>
                  </a:lnTo>
                  <a:lnTo>
                    <a:pt x="257" y="45"/>
                  </a:lnTo>
                  <a:lnTo>
                    <a:pt x="248" y="34"/>
                  </a:lnTo>
                  <a:lnTo>
                    <a:pt x="234" y="20"/>
                  </a:lnTo>
                  <a:lnTo>
                    <a:pt x="239" y="8"/>
                  </a:lnTo>
                  <a:lnTo>
                    <a:pt x="182" y="0"/>
                  </a:lnTo>
                  <a:lnTo>
                    <a:pt x="113" y="2"/>
                  </a:lnTo>
                  <a:lnTo>
                    <a:pt x="49" y="0"/>
                  </a:lnTo>
                  <a:lnTo>
                    <a:pt x="4" y="0"/>
                  </a:lnTo>
                  <a:lnTo>
                    <a:pt x="2" y="32"/>
                  </a:lnTo>
                  <a:lnTo>
                    <a:pt x="4" y="56"/>
                  </a:lnTo>
                  <a:lnTo>
                    <a:pt x="2" y="88"/>
                  </a:lnTo>
                  <a:lnTo>
                    <a:pt x="0" y="123"/>
                  </a:lnTo>
                  <a:lnTo>
                    <a:pt x="2" y="139"/>
                  </a:lnTo>
                  <a:lnTo>
                    <a:pt x="4" y="210"/>
                  </a:lnTo>
                  <a:lnTo>
                    <a:pt x="15" y="219"/>
                  </a:lnTo>
                  <a:lnTo>
                    <a:pt x="27" y="225"/>
                  </a:lnTo>
                  <a:lnTo>
                    <a:pt x="43" y="226"/>
                  </a:lnTo>
                  <a:lnTo>
                    <a:pt x="56" y="234"/>
                  </a:lnTo>
                  <a:lnTo>
                    <a:pt x="65" y="244"/>
                  </a:lnTo>
                  <a:lnTo>
                    <a:pt x="75" y="253"/>
                  </a:lnTo>
                  <a:lnTo>
                    <a:pt x="91" y="260"/>
                  </a:lnTo>
                  <a:lnTo>
                    <a:pt x="107" y="262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7" y="26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73">
              <a:extLst>
                <a:ext uri="{FF2B5EF4-FFF2-40B4-BE49-F238E27FC236}">
                  <a16:creationId xmlns:a16="http://schemas.microsoft.com/office/drawing/2014/main" id="{3DDB1B50-E818-C55D-418F-2C7B7EF9B1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1682" y="4540018"/>
              <a:ext cx="594038" cy="655022"/>
            </a:xfrm>
            <a:custGeom>
              <a:avLst/>
              <a:gdLst>
                <a:gd name="T0" fmla="*/ 37 w 263"/>
                <a:gd name="T1" fmla="*/ 290 h 290"/>
                <a:gd name="T2" fmla="*/ 46 w 263"/>
                <a:gd name="T3" fmla="*/ 279 h 290"/>
                <a:gd name="T4" fmla="*/ 53 w 263"/>
                <a:gd name="T5" fmla="*/ 270 h 290"/>
                <a:gd name="T6" fmla="*/ 68 w 263"/>
                <a:gd name="T7" fmla="*/ 261 h 290"/>
                <a:gd name="T8" fmla="*/ 78 w 263"/>
                <a:gd name="T9" fmla="*/ 252 h 290"/>
                <a:gd name="T10" fmla="*/ 89 w 263"/>
                <a:gd name="T11" fmla="*/ 261 h 290"/>
                <a:gd name="T12" fmla="*/ 101 w 263"/>
                <a:gd name="T13" fmla="*/ 267 h 290"/>
                <a:gd name="T14" fmla="*/ 114 w 263"/>
                <a:gd name="T15" fmla="*/ 267 h 290"/>
                <a:gd name="T16" fmla="*/ 128 w 263"/>
                <a:gd name="T17" fmla="*/ 267 h 290"/>
                <a:gd name="T18" fmla="*/ 144 w 263"/>
                <a:gd name="T19" fmla="*/ 268 h 290"/>
                <a:gd name="T20" fmla="*/ 160 w 263"/>
                <a:gd name="T21" fmla="*/ 267 h 290"/>
                <a:gd name="T22" fmla="*/ 169 w 263"/>
                <a:gd name="T23" fmla="*/ 274 h 290"/>
                <a:gd name="T24" fmla="*/ 198 w 263"/>
                <a:gd name="T25" fmla="*/ 258 h 290"/>
                <a:gd name="T26" fmla="*/ 219 w 263"/>
                <a:gd name="T27" fmla="*/ 242 h 290"/>
                <a:gd name="T28" fmla="*/ 228 w 263"/>
                <a:gd name="T29" fmla="*/ 222 h 290"/>
                <a:gd name="T30" fmla="*/ 233 w 263"/>
                <a:gd name="T31" fmla="*/ 172 h 290"/>
                <a:gd name="T32" fmla="*/ 226 w 263"/>
                <a:gd name="T33" fmla="*/ 155 h 290"/>
                <a:gd name="T34" fmla="*/ 228 w 263"/>
                <a:gd name="T35" fmla="*/ 135 h 290"/>
                <a:gd name="T36" fmla="*/ 231 w 263"/>
                <a:gd name="T37" fmla="*/ 107 h 290"/>
                <a:gd name="T38" fmla="*/ 249 w 263"/>
                <a:gd name="T39" fmla="*/ 73 h 290"/>
                <a:gd name="T40" fmla="*/ 262 w 263"/>
                <a:gd name="T41" fmla="*/ 42 h 290"/>
                <a:gd name="T42" fmla="*/ 263 w 263"/>
                <a:gd name="T43" fmla="*/ 26 h 290"/>
                <a:gd name="T44" fmla="*/ 247 w 263"/>
                <a:gd name="T45" fmla="*/ 25 h 290"/>
                <a:gd name="T46" fmla="*/ 237 w 263"/>
                <a:gd name="T47" fmla="*/ 14 h 290"/>
                <a:gd name="T48" fmla="*/ 238 w 263"/>
                <a:gd name="T49" fmla="*/ 1 h 290"/>
                <a:gd name="T50" fmla="*/ 226 w 263"/>
                <a:gd name="T51" fmla="*/ 0 h 290"/>
                <a:gd name="T52" fmla="*/ 194 w 263"/>
                <a:gd name="T53" fmla="*/ 25 h 290"/>
                <a:gd name="T54" fmla="*/ 171 w 263"/>
                <a:gd name="T55" fmla="*/ 51 h 290"/>
                <a:gd name="T56" fmla="*/ 128 w 263"/>
                <a:gd name="T57" fmla="*/ 51 h 290"/>
                <a:gd name="T58" fmla="*/ 101 w 263"/>
                <a:gd name="T59" fmla="*/ 55 h 290"/>
                <a:gd name="T60" fmla="*/ 60 w 263"/>
                <a:gd name="T61" fmla="*/ 57 h 290"/>
                <a:gd name="T62" fmla="*/ 21 w 263"/>
                <a:gd name="T63" fmla="*/ 58 h 290"/>
                <a:gd name="T64" fmla="*/ 0 w 263"/>
                <a:gd name="T65" fmla="*/ 69 h 290"/>
                <a:gd name="T66" fmla="*/ 11 w 263"/>
                <a:gd name="T67" fmla="*/ 87 h 290"/>
                <a:gd name="T68" fmla="*/ 12 w 263"/>
                <a:gd name="T69" fmla="*/ 99 h 290"/>
                <a:gd name="T70" fmla="*/ 18 w 263"/>
                <a:gd name="T71" fmla="*/ 115 h 290"/>
                <a:gd name="T72" fmla="*/ 14 w 263"/>
                <a:gd name="T73" fmla="*/ 135 h 290"/>
                <a:gd name="T74" fmla="*/ 12 w 263"/>
                <a:gd name="T75" fmla="*/ 155 h 290"/>
                <a:gd name="T76" fmla="*/ 7 w 263"/>
                <a:gd name="T77" fmla="*/ 196 h 290"/>
                <a:gd name="T78" fmla="*/ 18 w 263"/>
                <a:gd name="T79" fmla="*/ 210 h 290"/>
                <a:gd name="T80" fmla="*/ 37 w 263"/>
                <a:gd name="T81" fmla="*/ 238 h 290"/>
                <a:gd name="T82" fmla="*/ 48 w 263"/>
                <a:gd name="T83" fmla="*/ 252 h 290"/>
                <a:gd name="T84" fmla="*/ 46 w 263"/>
                <a:gd name="T85" fmla="*/ 268 h 290"/>
                <a:gd name="T86" fmla="*/ 39 w 263"/>
                <a:gd name="T87" fmla="*/ 285 h 290"/>
                <a:gd name="T88" fmla="*/ 37 w 263"/>
                <a:gd name="T89" fmla="*/ 290 h 290"/>
                <a:gd name="T90" fmla="*/ 37 w 263"/>
                <a:gd name="T91" fmla="*/ 290 h 290"/>
                <a:gd name="T92" fmla="*/ 37 w 263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290">
                  <a:moveTo>
                    <a:pt x="37" y="290"/>
                  </a:moveTo>
                  <a:lnTo>
                    <a:pt x="46" y="279"/>
                  </a:lnTo>
                  <a:lnTo>
                    <a:pt x="53" y="270"/>
                  </a:lnTo>
                  <a:lnTo>
                    <a:pt x="68" y="261"/>
                  </a:lnTo>
                  <a:lnTo>
                    <a:pt x="78" y="252"/>
                  </a:lnTo>
                  <a:lnTo>
                    <a:pt x="89" y="261"/>
                  </a:lnTo>
                  <a:lnTo>
                    <a:pt x="101" y="267"/>
                  </a:lnTo>
                  <a:lnTo>
                    <a:pt x="114" y="267"/>
                  </a:lnTo>
                  <a:lnTo>
                    <a:pt x="128" y="267"/>
                  </a:lnTo>
                  <a:lnTo>
                    <a:pt x="144" y="268"/>
                  </a:lnTo>
                  <a:lnTo>
                    <a:pt x="160" y="267"/>
                  </a:lnTo>
                  <a:lnTo>
                    <a:pt x="169" y="274"/>
                  </a:lnTo>
                  <a:lnTo>
                    <a:pt x="198" y="258"/>
                  </a:lnTo>
                  <a:lnTo>
                    <a:pt x="219" y="242"/>
                  </a:lnTo>
                  <a:lnTo>
                    <a:pt x="228" y="222"/>
                  </a:lnTo>
                  <a:lnTo>
                    <a:pt x="233" y="172"/>
                  </a:lnTo>
                  <a:lnTo>
                    <a:pt x="226" y="155"/>
                  </a:lnTo>
                  <a:lnTo>
                    <a:pt x="228" y="135"/>
                  </a:lnTo>
                  <a:lnTo>
                    <a:pt x="231" y="107"/>
                  </a:lnTo>
                  <a:lnTo>
                    <a:pt x="249" y="73"/>
                  </a:lnTo>
                  <a:lnTo>
                    <a:pt x="262" y="42"/>
                  </a:lnTo>
                  <a:lnTo>
                    <a:pt x="263" y="26"/>
                  </a:lnTo>
                  <a:lnTo>
                    <a:pt x="247" y="25"/>
                  </a:lnTo>
                  <a:lnTo>
                    <a:pt x="237" y="14"/>
                  </a:lnTo>
                  <a:lnTo>
                    <a:pt x="238" y="1"/>
                  </a:lnTo>
                  <a:lnTo>
                    <a:pt x="226" y="0"/>
                  </a:lnTo>
                  <a:lnTo>
                    <a:pt x="194" y="25"/>
                  </a:lnTo>
                  <a:lnTo>
                    <a:pt x="171" y="51"/>
                  </a:lnTo>
                  <a:lnTo>
                    <a:pt x="128" y="51"/>
                  </a:lnTo>
                  <a:lnTo>
                    <a:pt x="101" y="55"/>
                  </a:lnTo>
                  <a:lnTo>
                    <a:pt x="60" y="57"/>
                  </a:lnTo>
                  <a:lnTo>
                    <a:pt x="21" y="58"/>
                  </a:lnTo>
                  <a:lnTo>
                    <a:pt x="0" y="69"/>
                  </a:lnTo>
                  <a:lnTo>
                    <a:pt x="11" y="87"/>
                  </a:lnTo>
                  <a:lnTo>
                    <a:pt x="12" y="99"/>
                  </a:lnTo>
                  <a:lnTo>
                    <a:pt x="18" y="115"/>
                  </a:lnTo>
                  <a:lnTo>
                    <a:pt x="14" y="135"/>
                  </a:lnTo>
                  <a:lnTo>
                    <a:pt x="12" y="155"/>
                  </a:lnTo>
                  <a:lnTo>
                    <a:pt x="7" y="196"/>
                  </a:lnTo>
                  <a:lnTo>
                    <a:pt x="18" y="210"/>
                  </a:lnTo>
                  <a:lnTo>
                    <a:pt x="37" y="238"/>
                  </a:lnTo>
                  <a:lnTo>
                    <a:pt x="48" y="252"/>
                  </a:lnTo>
                  <a:lnTo>
                    <a:pt x="46" y="268"/>
                  </a:lnTo>
                  <a:lnTo>
                    <a:pt x="39" y="285"/>
                  </a:lnTo>
                  <a:lnTo>
                    <a:pt x="37" y="290"/>
                  </a:lnTo>
                  <a:lnTo>
                    <a:pt x="37" y="290"/>
                  </a:lnTo>
                  <a:lnTo>
                    <a:pt x="37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74">
              <a:extLst>
                <a:ext uri="{FF2B5EF4-FFF2-40B4-BE49-F238E27FC236}">
                  <a16:creationId xmlns:a16="http://schemas.microsoft.com/office/drawing/2014/main" id="{24CE8E33-899F-D58B-3870-AF1B2B785D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69892" y="4338994"/>
              <a:ext cx="788286" cy="517242"/>
            </a:xfrm>
            <a:custGeom>
              <a:avLst/>
              <a:gdLst>
                <a:gd name="T0" fmla="*/ 114 w 349"/>
                <a:gd name="T1" fmla="*/ 229 h 229"/>
                <a:gd name="T2" fmla="*/ 125 w 349"/>
                <a:gd name="T3" fmla="*/ 224 h 229"/>
                <a:gd name="T4" fmla="*/ 148 w 349"/>
                <a:gd name="T5" fmla="*/ 217 h 229"/>
                <a:gd name="T6" fmla="*/ 164 w 349"/>
                <a:gd name="T7" fmla="*/ 219 h 229"/>
                <a:gd name="T8" fmla="*/ 180 w 349"/>
                <a:gd name="T9" fmla="*/ 220 h 229"/>
                <a:gd name="T10" fmla="*/ 226 w 349"/>
                <a:gd name="T11" fmla="*/ 220 h 229"/>
                <a:gd name="T12" fmla="*/ 287 w 349"/>
                <a:gd name="T13" fmla="*/ 220 h 229"/>
                <a:gd name="T14" fmla="*/ 285 w 349"/>
                <a:gd name="T15" fmla="*/ 204 h 229"/>
                <a:gd name="T16" fmla="*/ 337 w 349"/>
                <a:gd name="T17" fmla="*/ 204 h 229"/>
                <a:gd name="T18" fmla="*/ 349 w 349"/>
                <a:gd name="T19" fmla="*/ 167 h 229"/>
                <a:gd name="T20" fmla="*/ 347 w 349"/>
                <a:gd name="T21" fmla="*/ 128 h 229"/>
                <a:gd name="T22" fmla="*/ 349 w 349"/>
                <a:gd name="T23" fmla="*/ 85 h 229"/>
                <a:gd name="T24" fmla="*/ 347 w 349"/>
                <a:gd name="T25" fmla="*/ 42 h 229"/>
                <a:gd name="T26" fmla="*/ 328 w 349"/>
                <a:gd name="T27" fmla="*/ 44 h 229"/>
                <a:gd name="T28" fmla="*/ 310 w 349"/>
                <a:gd name="T29" fmla="*/ 39 h 229"/>
                <a:gd name="T30" fmla="*/ 294 w 349"/>
                <a:gd name="T31" fmla="*/ 30 h 229"/>
                <a:gd name="T32" fmla="*/ 290 w 349"/>
                <a:gd name="T33" fmla="*/ 16 h 229"/>
                <a:gd name="T34" fmla="*/ 305 w 349"/>
                <a:gd name="T35" fmla="*/ 25 h 229"/>
                <a:gd name="T36" fmla="*/ 303 w 349"/>
                <a:gd name="T37" fmla="*/ 12 h 229"/>
                <a:gd name="T38" fmla="*/ 285 w 349"/>
                <a:gd name="T39" fmla="*/ 7 h 229"/>
                <a:gd name="T40" fmla="*/ 280 w 349"/>
                <a:gd name="T41" fmla="*/ 18 h 229"/>
                <a:gd name="T42" fmla="*/ 264 w 349"/>
                <a:gd name="T43" fmla="*/ 14 h 229"/>
                <a:gd name="T44" fmla="*/ 253 w 349"/>
                <a:gd name="T45" fmla="*/ 21 h 229"/>
                <a:gd name="T46" fmla="*/ 228 w 349"/>
                <a:gd name="T47" fmla="*/ 21 h 229"/>
                <a:gd name="T48" fmla="*/ 189 w 349"/>
                <a:gd name="T49" fmla="*/ 21 h 229"/>
                <a:gd name="T50" fmla="*/ 161 w 349"/>
                <a:gd name="T51" fmla="*/ 14 h 229"/>
                <a:gd name="T52" fmla="*/ 155 w 349"/>
                <a:gd name="T53" fmla="*/ 0 h 229"/>
                <a:gd name="T54" fmla="*/ 143 w 349"/>
                <a:gd name="T55" fmla="*/ 5 h 229"/>
                <a:gd name="T56" fmla="*/ 96 w 349"/>
                <a:gd name="T57" fmla="*/ 12 h 229"/>
                <a:gd name="T58" fmla="*/ 50 w 349"/>
                <a:gd name="T59" fmla="*/ 12 h 229"/>
                <a:gd name="T60" fmla="*/ 41 w 349"/>
                <a:gd name="T61" fmla="*/ 41 h 229"/>
                <a:gd name="T62" fmla="*/ 34 w 349"/>
                <a:gd name="T63" fmla="*/ 50 h 229"/>
                <a:gd name="T64" fmla="*/ 39 w 349"/>
                <a:gd name="T65" fmla="*/ 83 h 229"/>
                <a:gd name="T66" fmla="*/ 20 w 349"/>
                <a:gd name="T67" fmla="*/ 83 h 229"/>
                <a:gd name="T68" fmla="*/ 16 w 349"/>
                <a:gd name="T69" fmla="*/ 155 h 229"/>
                <a:gd name="T70" fmla="*/ 0 w 349"/>
                <a:gd name="T71" fmla="*/ 156 h 229"/>
                <a:gd name="T72" fmla="*/ 9 w 349"/>
                <a:gd name="T73" fmla="*/ 167 h 229"/>
                <a:gd name="T74" fmla="*/ 15 w 349"/>
                <a:gd name="T75" fmla="*/ 181 h 229"/>
                <a:gd name="T76" fmla="*/ 13 w 349"/>
                <a:gd name="T77" fmla="*/ 194 h 229"/>
                <a:gd name="T78" fmla="*/ 7 w 349"/>
                <a:gd name="T79" fmla="*/ 210 h 229"/>
                <a:gd name="T80" fmla="*/ 20 w 349"/>
                <a:gd name="T81" fmla="*/ 213 h 229"/>
                <a:gd name="T82" fmla="*/ 61 w 349"/>
                <a:gd name="T83" fmla="*/ 215 h 229"/>
                <a:gd name="T84" fmla="*/ 80 w 349"/>
                <a:gd name="T85" fmla="*/ 220 h 229"/>
                <a:gd name="T86" fmla="*/ 93 w 349"/>
                <a:gd name="T87" fmla="*/ 229 h 229"/>
                <a:gd name="T88" fmla="*/ 114 w 349"/>
                <a:gd name="T89" fmla="*/ 229 h 229"/>
                <a:gd name="T90" fmla="*/ 114 w 349"/>
                <a:gd name="T91" fmla="*/ 229 h 229"/>
                <a:gd name="T92" fmla="*/ 114 w 349"/>
                <a:gd name="T93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9" h="229">
                  <a:moveTo>
                    <a:pt x="114" y="229"/>
                  </a:moveTo>
                  <a:lnTo>
                    <a:pt x="125" y="224"/>
                  </a:lnTo>
                  <a:lnTo>
                    <a:pt x="148" y="217"/>
                  </a:lnTo>
                  <a:lnTo>
                    <a:pt x="164" y="219"/>
                  </a:lnTo>
                  <a:lnTo>
                    <a:pt x="180" y="220"/>
                  </a:lnTo>
                  <a:lnTo>
                    <a:pt x="226" y="220"/>
                  </a:lnTo>
                  <a:lnTo>
                    <a:pt x="287" y="220"/>
                  </a:lnTo>
                  <a:lnTo>
                    <a:pt x="285" y="204"/>
                  </a:lnTo>
                  <a:lnTo>
                    <a:pt x="337" y="204"/>
                  </a:lnTo>
                  <a:lnTo>
                    <a:pt x="349" y="167"/>
                  </a:lnTo>
                  <a:lnTo>
                    <a:pt x="347" y="128"/>
                  </a:lnTo>
                  <a:lnTo>
                    <a:pt x="349" y="85"/>
                  </a:lnTo>
                  <a:lnTo>
                    <a:pt x="347" y="42"/>
                  </a:lnTo>
                  <a:lnTo>
                    <a:pt x="328" y="44"/>
                  </a:lnTo>
                  <a:lnTo>
                    <a:pt x="310" y="39"/>
                  </a:lnTo>
                  <a:lnTo>
                    <a:pt x="294" y="30"/>
                  </a:lnTo>
                  <a:lnTo>
                    <a:pt x="290" y="16"/>
                  </a:lnTo>
                  <a:lnTo>
                    <a:pt x="305" y="25"/>
                  </a:lnTo>
                  <a:lnTo>
                    <a:pt x="303" y="12"/>
                  </a:lnTo>
                  <a:lnTo>
                    <a:pt x="285" y="7"/>
                  </a:lnTo>
                  <a:lnTo>
                    <a:pt x="280" y="18"/>
                  </a:lnTo>
                  <a:lnTo>
                    <a:pt x="264" y="14"/>
                  </a:lnTo>
                  <a:lnTo>
                    <a:pt x="253" y="21"/>
                  </a:lnTo>
                  <a:lnTo>
                    <a:pt x="228" y="21"/>
                  </a:lnTo>
                  <a:lnTo>
                    <a:pt x="189" y="21"/>
                  </a:lnTo>
                  <a:lnTo>
                    <a:pt x="161" y="14"/>
                  </a:lnTo>
                  <a:lnTo>
                    <a:pt x="155" y="0"/>
                  </a:lnTo>
                  <a:lnTo>
                    <a:pt x="143" y="5"/>
                  </a:lnTo>
                  <a:lnTo>
                    <a:pt x="96" y="12"/>
                  </a:lnTo>
                  <a:lnTo>
                    <a:pt x="50" y="12"/>
                  </a:lnTo>
                  <a:lnTo>
                    <a:pt x="41" y="41"/>
                  </a:lnTo>
                  <a:lnTo>
                    <a:pt x="34" y="50"/>
                  </a:lnTo>
                  <a:lnTo>
                    <a:pt x="39" y="83"/>
                  </a:lnTo>
                  <a:lnTo>
                    <a:pt x="20" y="83"/>
                  </a:lnTo>
                  <a:lnTo>
                    <a:pt x="16" y="155"/>
                  </a:lnTo>
                  <a:lnTo>
                    <a:pt x="0" y="156"/>
                  </a:lnTo>
                  <a:lnTo>
                    <a:pt x="9" y="167"/>
                  </a:lnTo>
                  <a:lnTo>
                    <a:pt x="15" y="181"/>
                  </a:lnTo>
                  <a:lnTo>
                    <a:pt x="13" y="194"/>
                  </a:lnTo>
                  <a:lnTo>
                    <a:pt x="7" y="210"/>
                  </a:lnTo>
                  <a:lnTo>
                    <a:pt x="20" y="213"/>
                  </a:lnTo>
                  <a:lnTo>
                    <a:pt x="61" y="215"/>
                  </a:lnTo>
                  <a:lnTo>
                    <a:pt x="80" y="220"/>
                  </a:lnTo>
                  <a:lnTo>
                    <a:pt x="93" y="229"/>
                  </a:lnTo>
                  <a:lnTo>
                    <a:pt x="114" y="229"/>
                  </a:lnTo>
                  <a:lnTo>
                    <a:pt x="114" y="229"/>
                  </a:lnTo>
                  <a:lnTo>
                    <a:pt x="114" y="2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75">
              <a:extLst>
                <a:ext uri="{FF2B5EF4-FFF2-40B4-BE49-F238E27FC236}">
                  <a16:creationId xmlns:a16="http://schemas.microsoft.com/office/drawing/2014/main" id="{297DCBED-385C-57F4-2015-DC61B4D7E3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4607779"/>
              <a:ext cx="756664" cy="860565"/>
            </a:xfrm>
            <a:custGeom>
              <a:avLst/>
              <a:gdLst>
                <a:gd name="T0" fmla="*/ 142 w 335"/>
                <a:gd name="T1" fmla="*/ 381 h 381"/>
                <a:gd name="T2" fmla="*/ 182 w 335"/>
                <a:gd name="T3" fmla="*/ 352 h 381"/>
                <a:gd name="T4" fmla="*/ 290 w 335"/>
                <a:gd name="T5" fmla="*/ 233 h 381"/>
                <a:gd name="T6" fmla="*/ 331 w 335"/>
                <a:gd name="T7" fmla="*/ 192 h 381"/>
                <a:gd name="T8" fmla="*/ 322 w 335"/>
                <a:gd name="T9" fmla="*/ 185 h 381"/>
                <a:gd name="T10" fmla="*/ 308 w 335"/>
                <a:gd name="T11" fmla="*/ 171 h 381"/>
                <a:gd name="T12" fmla="*/ 310 w 335"/>
                <a:gd name="T13" fmla="*/ 158 h 381"/>
                <a:gd name="T14" fmla="*/ 308 w 335"/>
                <a:gd name="T15" fmla="*/ 144 h 381"/>
                <a:gd name="T16" fmla="*/ 290 w 335"/>
                <a:gd name="T17" fmla="*/ 126 h 381"/>
                <a:gd name="T18" fmla="*/ 299 w 335"/>
                <a:gd name="T19" fmla="*/ 114 h 381"/>
                <a:gd name="T20" fmla="*/ 304 w 335"/>
                <a:gd name="T21" fmla="*/ 100 h 381"/>
                <a:gd name="T22" fmla="*/ 312 w 335"/>
                <a:gd name="T23" fmla="*/ 84 h 381"/>
                <a:gd name="T24" fmla="*/ 329 w 335"/>
                <a:gd name="T25" fmla="*/ 80 h 381"/>
                <a:gd name="T26" fmla="*/ 335 w 335"/>
                <a:gd name="T27" fmla="*/ 68 h 381"/>
                <a:gd name="T28" fmla="*/ 320 w 335"/>
                <a:gd name="T29" fmla="*/ 46 h 381"/>
                <a:gd name="T30" fmla="*/ 297 w 335"/>
                <a:gd name="T31" fmla="*/ 0 h 381"/>
                <a:gd name="T32" fmla="*/ 210 w 335"/>
                <a:gd name="T33" fmla="*/ 0 h 381"/>
                <a:gd name="T34" fmla="*/ 160 w 335"/>
                <a:gd name="T35" fmla="*/ 0 h 381"/>
                <a:gd name="T36" fmla="*/ 126 w 335"/>
                <a:gd name="T37" fmla="*/ 36 h 381"/>
                <a:gd name="T38" fmla="*/ 110 w 335"/>
                <a:gd name="T39" fmla="*/ 43 h 381"/>
                <a:gd name="T40" fmla="*/ 91 w 335"/>
                <a:gd name="T41" fmla="*/ 34 h 381"/>
                <a:gd name="T42" fmla="*/ 103 w 335"/>
                <a:gd name="T43" fmla="*/ 48 h 381"/>
                <a:gd name="T44" fmla="*/ 75 w 335"/>
                <a:gd name="T45" fmla="*/ 64 h 381"/>
                <a:gd name="T46" fmla="*/ 61 w 335"/>
                <a:gd name="T47" fmla="*/ 69 h 381"/>
                <a:gd name="T48" fmla="*/ 61 w 335"/>
                <a:gd name="T49" fmla="*/ 78 h 381"/>
                <a:gd name="T50" fmla="*/ 64 w 335"/>
                <a:gd name="T51" fmla="*/ 96 h 381"/>
                <a:gd name="T52" fmla="*/ 53 w 335"/>
                <a:gd name="T53" fmla="*/ 110 h 381"/>
                <a:gd name="T54" fmla="*/ 57 w 335"/>
                <a:gd name="T55" fmla="*/ 126 h 381"/>
                <a:gd name="T56" fmla="*/ 68 w 335"/>
                <a:gd name="T57" fmla="*/ 153 h 381"/>
                <a:gd name="T58" fmla="*/ 82 w 335"/>
                <a:gd name="T59" fmla="*/ 162 h 381"/>
                <a:gd name="T60" fmla="*/ 86 w 335"/>
                <a:gd name="T61" fmla="*/ 189 h 381"/>
                <a:gd name="T62" fmla="*/ 93 w 335"/>
                <a:gd name="T63" fmla="*/ 206 h 381"/>
                <a:gd name="T64" fmla="*/ 78 w 335"/>
                <a:gd name="T65" fmla="*/ 221 h 381"/>
                <a:gd name="T66" fmla="*/ 80 w 335"/>
                <a:gd name="T67" fmla="*/ 237 h 381"/>
                <a:gd name="T68" fmla="*/ 64 w 335"/>
                <a:gd name="T69" fmla="*/ 260 h 381"/>
                <a:gd name="T70" fmla="*/ 59 w 335"/>
                <a:gd name="T71" fmla="*/ 272 h 381"/>
                <a:gd name="T72" fmla="*/ 53 w 335"/>
                <a:gd name="T73" fmla="*/ 285 h 381"/>
                <a:gd name="T74" fmla="*/ 41 w 335"/>
                <a:gd name="T75" fmla="*/ 287 h 381"/>
                <a:gd name="T76" fmla="*/ 25 w 335"/>
                <a:gd name="T77" fmla="*/ 292 h 381"/>
                <a:gd name="T78" fmla="*/ 4 w 335"/>
                <a:gd name="T79" fmla="*/ 295 h 381"/>
                <a:gd name="T80" fmla="*/ 0 w 335"/>
                <a:gd name="T81" fmla="*/ 308 h 381"/>
                <a:gd name="T82" fmla="*/ 27 w 335"/>
                <a:gd name="T83" fmla="*/ 327 h 381"/>
                <a:gd name="T84" fmla="*/ 137 w 335"/>
                <a:gd name="T85" fmla="*/ 376 h 381"/>
                <a:gd name="T86" fmla="*/ 142 w 335"/>
                <a:gd name="T87" fmla="*/ 381 h 381"/>
                <a:gd name="T88" fmla="*/ 142 w 335"/>
                <a:gd name="T89" fmla="*/ 381 h 381"/>
                <a:gd name="T90" fmla="*/ 142 w 335"/>
                <a:gd name="T91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5" h="381">
                  <a:moveTo>
                    <a:pt x="142" y="381"/>
                  </a:moveTo>
                  <a:lnTo>
                    <a:pt x="182" y="352"/>
                  </a:lnTo>
                  <a:lnTo>
                    <a:pt x="290" y="233"/>
                  </a:lnTo>
                  <a:lnTo>
                    <a:pt x="331" y="192"/>
                  </a:lnTo>
                  <a:lnTo>
                    <a:pt x="322" y="185"/>
                  </a:lnTo>
                  <a:lnTo>
                    <a:pt x="308" y="171"/>
                  </a:lnTo>
                  <a:lnTo>
                    <a:pt x="310" y="158"/>
                  </a:lnTo>
                  <a:lnTo>
                    <a:pt x="308" y="144"/>
                  </a:lnTo>
                  <a:lnTo>
                    <a:pt x="290" y="126"/>
                  </a:lnTo>
                  <a:lnTo>
                    <a:pt x="299" y="114"/>
                  </a:lnTo>
                  <a:lnTo>
                    <a:pt x="304" y="100"/>
                  </a:lnTo>
                  <a:lnTo>
                    <a:pt x="312" y="84"/>
                  </a:lnTo>
                  <a:lnTo>
                    <a:pt x="329" y="80"/>
                  </a:lnTo>
                  <a:lnTo>
                    <a:pt x="335" y="68"/>
                  </a:lnTo>
                  <a:lnTo>
                    <a:pt x="320" y="46"/>
                  </a:lnTo>
                  <a:lnTo>
                    <a:pt x="297" y="0"/>
                  </a:lnTo>
                  <a:lnTo>
                    <a:pt x="210" y="0"/>
                  </a:lnTo>
                  <a:lnTo>
                    <a:pt x="160" y="0"/>
                  </a:lnTo>
                  <a:lnTo>
                    <a:pt x="126" y="36"/>
                  </a:lnTo>
                  <a:lnTo>
                    <a:pt x="110" y="43"/>
                  </a:lnTo>
                  <a:lnTo>
                    <a:pt x="91" y="34"/>
                  </a:lnTo>
                  <a:lnTo>
                    <a:pt x="103" y="48"/>
                  </a:lnTo>
                  <a:lnTo>
                    <a:pt x="75" y="64"/>
                  </a:lnTo>
                  <a:lnTo>
                    <a:pt x="61" y="69"/>
                  </a:lnTo>
                  <a:lnTo>
                    <a:pt x="61" y="78"/>
                  </a:lnTo>
                  <a:lnTo>
                    <a:pt x="64" y="96"/>
                  </a:lnTo>
                  <a:lnTo>
                    <a:pt x="53" y="110"/>
                  </a:lnTo>
                  <a:lnTo>
                    <a:pt x="57" y="126"/>
                  </a:lnTo>
                  <a:lnTo>
                    <a:pt x="68" y="153"/>
                  </a:lnTo>
                  <a:lnTo>
                    <a:pt x="82" y="162"/>
                  </a:lnTo>
                  <a:lnTo>
                    <a:pt x="86" y="189"/>
                  </a:lnTo>
                  <a:lnTo>
                    <a:pt x="93" y="206"/>
                  </a:lnTo>
                  <a:lnTo>
                    <a:pt x="78" y="221"/>
                  </a:lnTo>
                  <a:lnTo>
                    <a:pt x="80" y="237"/>
                  </a:lnTo>
                  <a:lnTo>
                    <a:pt x="64" y="260"/>
                  </a:lnTo>
                  <a:lnTo>
                    <a:pt x="59" y="272"/>
                  </a:lnTo>
                  <a:lnTo>
                    <a:pt x="53" y="285"/>
                  </a:lnTo>
                  <a:lnTo>
                    <a:pt x="41" y="287"/>
                  </a:lnTo>
                  <a:lnTo>
                    <a:pt x="25" y="292"/>
                  </a:lnTo>
                  <a:lnTo>
                    <a:pt x="4" y="295"/>
                  </a:lnTo>
                  <a:lnTo>
                    <a:pt x="0" y="308"/>
                  </a:lnTo>
                  <a:lnTo>
                    <a:pt x="27" y="327"/>
                  </a:lnTo>
                  <a:lnTo>
                    <a:pt x="137" y="376"/>
                  </a:lnTo>
                  <a:lnTo>
                    <a:pt x="142" y="381"/>
                  </a:lnTo>
                  <a:lnTo>
                    <a:pt x="142" y="381"/>
                  </a:lnTo>
                  <a:lnTo>
                    <a:pt x="142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76">
              <a:extLst>
                <a:ext uri="{FF2B5EF4-FFF2-40B4-BE49-F238E27FC236}">
                  <a16:creationId xmlns:a16="http://schemas.microsoft.com/office/drawing/2014/main" id="{BE6B6D75-BDE2-4AE1-BD62-53C8F19AF1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1048" y="5861356"/>
              <a:ext cx="607590" cy="539829"/>
            </a:xfrm>
            <a:custGeom>
              <a:avLst/>
              <a:gdLst>
                <a:gd name="T0" fmla="*/ 72 w 269"/>
                <a:gd name="T1" fmla="*/ 239 h 239"/>
                <a:gd name="T2" fmla="*/ 95 w 269"/>
                <a:gd name="T3" fmla="*/ 228 h 239"/>
                <a:gd name="T4" fmla="*/ 166 w 269"/>
                <a:gd name="T5" fmla="*/ 201 h 239"/>
                <a:gd name="T6" fmla="*/ 187 w 269"/>
                <a:gd name="T7" fmla="*/ 194 h 239"/>
                <a:gd name="T8" fmla="*/ 205 w 269"/>
                <a:gd name="T9" fmla="*/ 203 h 239"/>
                <a:gd name="T10" fmla="*/ 234 w 269"/>
                <a:gd name="T11" fmla="*/ 187 h 239"/>
                <a:gd name="T12" fmla="*/ 253 w 269"/>
                <a:gd name="T13" fmla="*/ 180 h 239"/>
                <a:gd name="T14" fmla="*/ 257 w 269"/>
                <a:gd name="T15" fmla="*/ 157 h 239"/>
                <a:gd name="T16" fmla="*/ 257 w 269"/>
                <a:gd name="T17" fmla="*/ 102 h 239"/>
                <a:gd name="T18" fmla="*/ 264 w 269"/>
                <a:gd name="T19" fmla="*/ 91 h 239"/>
                <a:gd name="T20" fmla="*/ 266 w 269"/>
                <a:gd name="T21" fmla="*/ 75 h 239"/>
                <a:gd name="T22" fmla="*/ 264 w 269"/>
                <a:gd name="T23" fmla="*/ 39 h 239"/>
                <a:gd name="T24" fmla="*/ 269 w 269"/>
                <a:gd name="T25" fmla="*/ 4 h 239"/>
                <a:gd name="T26" fmla="*/ 237 w 269"/>
                <a:gd name="T27" fmla="*/ 2 h 239"/>
                <a:gd name="T28" fmla="*/ 170 w 269"/>
                <a:gd name="T29" fmla="*/ 0 h 239"/>
                <a:gd name="T30" fmla="*/ 134 w 269"/>
                <a:gd name="T31" fmla="*/ 0 h 239"/>
                <a:gd name="T32" fmla="*/ 100 w 269"/>
                <a:gd name="T33" fmla="*/ 6 h 239"/>
                <a:gd name="T34" fmla="*/ 36 w 269"/>
                <a:gd name="T35" fmla="*/ 4 h 239"/>
                <a:gd name="T36" fmla="*/ 0 w 269"/>
                <a:gd name="T37" fmla="*/ 2 h 239"/>
                <a:gd name="T38" fmla="*/ 8 w 269"/>
                <a:gd name="T39" fmla="*/ 48 h 239"/>
                <a:gd name="T40" fmla="*/ 9 w 269"/>
                <a:gd name="T41" fmla="*/ 63 h 239"/>
                <a:gd name="T42" fmla="*/ 15 w 269"/>
                <a:gd name="T43" fmla="*/ 102 h 239"/>
                <a:gd name="T44" fmla="*/ 22 w 269"/>
                <a:gd name="T45" fmla="*/ 145 h 239"/>
                <a:gd name="T46" fmla="*/ 25 w 269"/>
                <a:gd name="T47" fmla="*/ 168 h 239"/>
                <a:gd name="T48" fmla="*/ 33 w 269"/>
                <a:gd name="T49" fmla="*/ 221 h 239"/>
                <a:gd name="T50" fmla="*/ 33 w 269"/>
                <a:gd name="T51" fmla="*/ 237 h 239"/>
                <a:gd name="T52" fmla="*/ 72 w 269"/>
                <a:gd name="T53" fmla="*/ 239 h 239"/>
                <a:gd name="T54" fmla="*/ 72 w 269"/>
                <a:gd name="T55" fmla="*/ 239 h 239"/>
                <a:gd name="T56" fmla="*/ 72 w 269"/>
                <a:gd name="T57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9" h="239">
                  <a:moveTo>
                    <a:pt x="72" y="239"/>
                  </a:moveTo>
                  <a:lnTo>
                    <a:pt x="95" y="228"/>
                  </a:lnTo>
                  <a:lnTo>
                    <a:pt x="166" y="201"/>
                  </a:lnTo>
                  <a:lnTo>
                    <a:pt x="187" y="194"/>
                  </a:lnTo>
                  <a:lnTo>
                    <a:pt x="205" y="203"/>
                  </a:lnTo>
                  <a:lnTo>
                    <a:pt x="234" y="187"/>
                  </a:lnTo>
                  <a:lnTo>
                    <a:pt x="253" y="180"/>
                  </a:lnTo>
                  <a:lnTo>
                    <a:pt x="257" y="157"/>
                  </a:lnTo>
                  <a:lnTo>
                    <a:pt x="257" y="102"/>
                  </a:lnTo>
                  <a:lnTo>
                    <a:pt x="264" y="91"/>
                  </a:lnTo>
                  <a:lnTo>
                    <a:pt x="266" y="75"/>
                  </a:lnTo>
                  <a:lnTo>
                    <a:pt x="264" y="39"/>
                  </a:lnTo>
                  <a:lnTo>
                    <a:pt x="269" y="4"/>
                  </a:lnTo>
                  <a:lnTo>
                    <a:pt x="237" y="2"/>
                  </a:lnTo>
                  <a:lnTo>
                    <a:pt x="170" y="0"/>
                  </a:lnTo>
                  <a:lnTo>
                    <a:pt x="134" y="0"/>
                  </a:lnTo>
                  <a:lnTo>
                    <a:pt x="100" y="6"/>
                  </a:lnTo>
                  <a:lnTo>
                    <a:pt x="36" y="4"/>
                  </a:lnTo>
                  <a:lnTo>
                    <a:pt x="0" y="2"/>
                  </a:lnTo>
                  <a:lnTo>
                    <a:pt x="8" y="48"/>
                  </a:lnTo>
                  <a:lnTo>
                    <a:pt x="9" y="63"/>
                  </a:lnTo>
                  <a:lnTo>
                    <a:pt x="15" y="102"/>
                  </a:lnTo>
                  <a:lnTo>
                    <a:pt x="22" y="145"/>
                  </a:lnTo>
                  <a:lnTo>
                    <a:pt x="25" y="168"/>
                  </a:lnTo>
                  <a:lnTo>
                    <a:pt x="33" y="221"/>
                  </a:lnTo>
                  <a:lnTo>
                    <a:pt x="33" y="237"/>
                  </a:lnTo>
                  <a:lnTo>
                    <a:pt x="72" y="239"/>
                  </a:lnTo>
                  <a:lnTo>
                    <a:pt x="72" y="239"/>
                  </a:lnTo>
                  <a:lnTo>
                    <a:pt x="72" y="23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77">
              <a:extLst>
                <a:ext uri="{FF2B5EF4-FFF2-40B4-BE49-F238E27FC236}">
                  <a16:creationId xmlns:a16="http://schemas.microsoft.com/office/drawing/2014/main" id="{41CE0CF4-F611-81C9-944B-55E9ABEDDE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1820" y="4616813"/>
              <a:ext cx="596296" cy="598556"/>
            </a:xfrm>
            <a:custGeom>
              <a:avLst/>
              <a:gdLst>
                <a:gd name="T0" fmla="*/ 103 w 264"/>
                <a:gd name="T1" fmla="*/ 265 h 265"/>
                <a:gd name="T2" fmla="*/ 116 w 264"/>
                <a:gd name="T3" fmla="*/ 254 h 265"/>
                <a:gd name="T4" fmla="*/ 155 w 264"/>
                <a:gd name="T5" fmla="*/ 229 h 265"/>
                <a:gd name="T6" fmla="*/ 182 w 264"/>
                <a:gd name="T7" fmla="*/ 220 h 265"/>
                <a:gd name="T8" fmla="*/ 205 w 264"/>
                <a:gd name="T9" fmla="*/ 213 h 265"/>
                <a:gd name="T10" fmla="*/ 219 w 264"/>
                <a:gd name="T11" fmla="*/ 208 h 265"/>
                <a:gd name="T12" fmla="*/ 230 w 264"/>
                <a:gd name="T13" fmla="*/ 202 h 265"/>
                <a:gd name="T14" fmla="*/ 246 w 264"/>
                <a:gd name="T15" fmla="*/ 195 h 265"/>
                <a:gd name="T16" fmla="*/ 264 w 264"/>
                <a:gd name="T17" fmla="*/ 188 h 265"/>
                <a:gd name="T18" fmla="*/ 255 w 264"/>
                <a:gd name="T19" fmla="*/ 178 h 265"/>
                <a:gd name="T20" fmla="*/ 251 w 264"/>
                <a:gd name="T21" fmla="*/ 158 h 265"/>
                <a:gd name="T22" fmla="*/ 246 w 264"/>
                <a:gd name="T23" fmla="*/ 144 h 265"/>
                <a:gd name="T24" fmla="*/ 235 w 264"/>
                <a:gd name="T25" fmla="*/ 133 h 265"/>
                <a:gd name="T26" fmla="*/ 223 w 264"/>
                <a:gd name="T27" fmla="*/ 124 h 265"/>
                <a:gd name="T28" fmla="*/ 214 w 264"/>
                <a:gd name="T29" fmla="*/ 113 h 265"/>
                <a:gd name="T30" fmla="*/ 212 w 264"/>
                <a:gd name="T31" fmla="*/ 101 h 265"/>
                <a:gd name="T32" fmla="*/ 210 w 264"/>
                <a:gd name="T33" fmla="*/ 87 h 265"/>
                <a:gd name="T34" fmla="*/ 207 w 264"/>
                <a:gd name="T35" fmla="*/ 74 h 265"/>
                <a:gd name="T36" fmla="*/ 198 w 264"/>
                <a:gd name="T37" fmla="*/ 60 h 265"/>
                <a:gd name="T38" fmla="*/ 196 w 264"/>
                <a:gd name="T39" fmla="*/ 44 h 265"/>
                <a:gd name="T40" fmla="*/ 192 w 264"/>
                <a:gd name="T41" fmla="*/ 30 h 265"/>
                <a:gd name="T42" fmla="*/ 180 w 264"/>
                <a:gd name="T43" fmla="*/ 26 h 265"/>
                <a:gd name="T44" fmla="*/ 178 w 264"/>
                <a:gd name="T45" fmla="*/ 12 h 265"/>
                <a:gd name="T46" fmla="*/ 159 w 264"/>
                <a:gd name="T47" fmla="*/ 7 h 265"/>
                <a:gd name="T48" fmla="*/ 146 w 264"/>
                <a:gd name="T49" fmla="*/ 12 h 265"/>
                <a:gd name="T50" fmla="*/ 130 w 264"/>
                <a:gd name="T51" fmla="*/ 7 h 265"/>
                <a:gd name="T52" fmla="*/ 123 w 264"/>
                <a:gd name="T53" fmla="*/ 16 h 265"/>
                <a:gd name="T54" fmla="*/ 109 w 264"/>
                <a:gd name="T55" fmla="*/ 14 h 265"/>
                <a:gd name="T56" fmla="*/ 93 w 264"/>
                <a:gd name="T57" fmla="*/ 12 h 265"/>
                <a:gd name="T58" fmla="*/ 80 w 264"/>
                <a:gd name="T59" fmla="*/ 16 h 265"/>
                <a:gd name="T60" fmla="*/ 64 w 264"/>
                <a:gd name="T61" fmla="*/ 8 h 265"/>
                <a:gd name="T62" fmla="*/ 50 w 264"/>
                <a:gd name="T63" fmla="*/ 0 h 265"/>
                <a:gd name="T64" fmla="*/ 36 w 264"/>
                <a:gd name="T65" fmla="*/ 30 h 265"/>
                <a:gd name="T66" fmla="*/ 14 w 264"/>
                <a:gd name="T67" fmla="*/ 73 h 265"/>
                <a:gd name="T68" fmla="*/ 13 w 264"/>
                <a:gd name="T69" fmla="*/ 92 h 265"/>
                <a:gd name="T70" fmla="*/ 13 w 264"/>
                <a:gd name="T71" fmla="*/ 112 h 265"/>
                <a:gd name="T72" fmla="*/ 5 w 264"/>
                <a:gd name="T73" fmla="*/ 140 h 265"/>
                <a:gd name="T74" fmla="*/ 11 w 264"/>
                <a:gd name="T75" fmla="*/ 183 h 265"/>
                <a:gd name="T76" fmla="*/ 7 w 264"/>
                <a:gd name="T77" fmla="*/ 201 h 265"/>
                <a:gd name="T78" fmla="*/ 0 w 264"/>
                <a:gd name="T79" fmla="*/ 217 h 265"/>
                <a:gd name="T80" fmla="*/ 30 w 264"/>
                <a:gd name="T81" fmla="*/ 252 h 265"/>
                <a:gd name="T82" fmla="*/ 45 w 264"/>
                <a:gd name="T83" fmla="*/ 249 h 265"/>
                <a:gd name="T84" fmla="*/ 75 w 264"/>
                <a:gd name="T85" fmla="*/ 242 h 265"/>
                <a:gd name="T86" fmla="*/ 91 w 264"/>
                <a:gd name="T87" fmla="*/ 247 h 265"/>
                <a:gd name="T88" fmla="*/ 102 w 264"/>
                <a:gd name="T89" fmla="*/ 261 h 265"/>
                <a:gd name="T90" fmla="*/ 103 w 264"/>
                <a:gd name="T91" fmla="*/ 265 h 265"/>
                <a:gd name="T92" fmla="*/ 103 w 264"/>
                <a:gd name="T93" fmla="*/ 265 h 265"/>
                <a:gd name="T94" fmla="*/ 103 w 264"/>
                <a:gd name="T9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4" h="265">
                  <a:moveTo>
                    <a:pt x="103" y="265"/>
                  </a:moveTo>
                  <a:lnTo>
                    <a:pt x="116" y="254"/>
                  </a:lnTo>
                  <a:lnTo>
                    <a:pt x="155" y="229"/>
                  </a:lnTo>
                  <a:lnTo>
                    <a:pt x="182" y="220"/>
                  </a:lnTo>
                  <a:lnTo>
                    <a:pt x="205" y="213"/>
                  </a:lnTo>
                  <a:lnTo>
                    <a:pt x="219" y="208"/>
                  </a:lnTo>
                  <a:lnTo>
                    <a:pt x="230" y="202"/>
                  </a:lnTo>
                  <a:lnTo>
                    <a:pt x="246" y="195"/>
                  </a:lnTo>
                  <a:lnTo>
                    <a:pt x="264" y="188"/>
                  </a:lnTo>
                  <a:lnTo>
                    <a:pt x="255" y="178"/>
                  </a:lnTo>
                  <a:lnTo>
                    <a:pt x="251" y="158"/>
                  </a:lnTo>
                  <a:lnTo>
                    <a:pt x="246" y="144"/>
                  </a:lnTo>
                  <a:lnTo>
                    <a:pt x="235" y="133"/>
                  </a:lnTo>
                  <a:lnTo>
                    <a:pt x="223" y="124"/>
                  </a:lnTo>
                  <a:lnTo>
                    <a:pt x="214" y="113"/>
                  </a:lnTo>
                  <a:lnTo>
                    <a:pt x="212" y="101"/>
                  </a:lnTo>
                  <a:lnTo>
                    <a:pt x="210" y="87"/>
                  </a:lnTo>
                  <a:lnTo>
                    <a:pt x="207" y="74"/>
                  </a:lnTo>
                  <a:lnTo>
                    <a:pt x="198" y="60"/>
                  </a:lnTo>
                  <a:lnTo>
                    <a:pt x="196" y="44"/>
                  </a:lnTo>
                  <a:lnTo>
                    <a:pt x="192" y="30"/>
                  </a:lnTo>
                  <a:lnTo>
                    <a:pt x="180" y="26"/>
                  </a:lnTo>
                  <a:lnTo>
                    <a:pt x="178" y="12"/>
                  </a:lnTo>
                  <a:lnTo>
                    <a:pt x="159" y="7"/>
                  </a:lnTo>
                  <a:lnTo>
                    <a:pt x="146" y="12"/>
                  </a:lnTo>
                  <a:lnTo>
                    <a:pt x="130" y="7"/>
                  </a:lnTo>
                  <a:lnTo>
                    <a:pt x="123" y="16"/>
                  </a:lnTo>
                  <a:lnTo>
                    <a:pt x="109" y="14"/>
                  </a:lnTo>
                  <a:lnTo>
                    <a:pt x="93" y="12"/>
                  </a:lnTo>
                  <a:lnTo>
                    <a:pt x="80" y="16"/>
                  </a:lnTo>
                  <a:lnTo>
                    <a:pt x="64" y="8"/>
                  </a:lnTo>
                  <a:lnTo>
                    <a:pt x="50" y="0"/>
                  </a:lnTo>
                  <a:lnTo>
                    <a:pt x="36" y="30"/>
                  </a:lnTo>
                  <a:lnTo>
                    <a:pt x="14" y="73"/>
                  </a:lnTo>
                  <a:lnTo>
                    <a:pt x="13" y="92"/>
                  </a:lnTo>
                  <a:lnTo>
                    <a:pt x="13" y="112"/>
                  </a:lnTo>
                  <a:lnTo>
                    <a:pt x="5" y="140"/>
                  </a:lnTo>
                  <a:lnTo>
                    <a:pt x="11" y="183"/>
                  </a:lnTo>
                  <a:lnTo>
                    <a:pt x="7" y="201"/>
                  </a:lnTo>
                  <a:lnTo>
                    <a:pt x="0" y="217"/>
                  </a:lnTo>
                  <a:lnTo>
                    <a:pt x="30" y="252"/>
                  </a:lnTo>
                  <a:lnTo>
                    <a:pt x="45" y="249"/>
                  </a:lnTo>
                  <a:lnTo>
                    <a:pt x="75" y="242"/>
                  </a:lnTo>
                  <a:lnTo>
                    <a:pt x="91" y="247"/>
                  </a:lnTo>
                  <a:lnTo>
                    <a:pt x="102" y="261"/>
                  </a:lnTo>
                  <a:lnTo>
                    <a:pt x="103" y="265"/>
                  </a:lnTo>
                  <a:lnTo>
                    <a:pt x="103" y="265"/>
                  </a:lnTo>
                  <a:lnTo>
                    <a:pt x="10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78">
              <a:extLst>
                <a:ext uri="{FF2B5EF4-FFF2-40B4-BE49-F238E27FC236}">
                  <a16:creationId xmlns:a16="http://schemas.microsoft.com/office/drawing/2014/main" id="{67981ABF-5F96-2ED0-C839-074DD0AB3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5050483"/>
              <a:ext cx="788286" cy="682127"/>
            </a:xfrm>
            <a:custGeom>
              <a:avLst/>
              <a:gdLst>
                <a:gd name="T0" fmla="*/ 215 w 349"/>
                <a:gd name="T1" fmla="*/ 302 h 302"/>
                <a:gd name="T2" fmla="*/ 242 w 349"/>
                <a:gd name="T3" fmla="*/ 283 h 302"/>
                <a:gd name="T4" fmla="*/ 267 w 349"/>
                <a:gd name="T5" fmla="*/ 274 h 302"/>
                <a:gd name="T6" fmla="*/ 293 w 349"/>
                <a:gd name="T7" fmla="*/ 261 h 302"/>
                <a:gd name="T8" fmla="*/ 311 w 349"/>
                <a:gd name="T9" fmla="*/ 253 h 302"/>
                <a:gd name="T10" fmla="*/ 329 w 349"/>
                <a:gd name="T11" fmla="*/ 245 h 302"/>
                <a:gd name="T12" fmla="*/ 349 w 349"/>
                <a:gd name="T13" fmla="*/ 235 h 302"/>
                <a:gd name="T14" fmla="*/ 327 w 349"/>
                <a:gd name="T15" fmla="*/ 226 h 302"/>
                <a:gd name="T16" fmla="*/ 333 w 349"/>
                <a:gd name="T17" fmla="*/ 210 h 302"/>
                <a:gd name="T18" fmla="*/ 334 w 349"/>
                <a:gd name="T19" fmla="*/ 197 h 302"/>
                <a:gd name="T20" fmla="*/ 340 w 349"/>
                <a:gd name="T21" fmla="*/ 181 h 302"/>
                <a:gd name="T22" fmla="*/ 343 w 349"/>
                <a:gd name="T23" fmla="*/ 171 h 302"/>
                <a:gd name="T24" fmla="*/ 347 w 349"/>
                <a:gd name="T25" fmla="*/ 148 h 302"/>
                <a:gd name="T26" fmla="*/ 345 w 349"/>
                <a:gd name="T27" fmla="*/ 131 h 302"/>
                <a:gd name="T28" fmla="*/ 343 w 349"/>
                <a:gd name="T29" fmla="*/ 117 h 302"/>
                <a:gd name="T30" fmla="*/ 331 w 349"/>
                <a:gd name="T31" fmla="*/ 114 h 302"/>
                <a:gd name="T32" fmla="*/ 320 w 349"/>
                <a:gd name="T33" fmla="*/ 99 h 302"/>
                <a:gd name="T34" fmla="*/ 315 w 349"/>
                <a:gd name="T35" fmla="*/ 89 h 302"/>
                <a:gd name="T36" fmla="*/ 297 w 349"/>
                <a:gd name="T37" fmla="*/ 73 h 302"/>
                <a:gd name="T38" fmla="*/ 284 w 349"/>
                <a:gd name="T39" fmla="*/ 55 h 302"/>
                <a:gd name="T40" fmla="*/ 254 w 349"/>
                <a:gd name="T41" fmla="*/ 30 h 302"/>
                <a:gd name="T42" fmla="*/ 242 w 349"/>
                <a:gd name="T43" fmla="*/ 30 h 302"/>
                <a:gd name="T44" fmla="*/ 219 w 349"/>
                <a:gd name="T45" fmla="*/ 35 h 302"/>
                <a:gd name="T46" fmla="*/ 192 w 349"/>
                <a:gd name="T47" fmla="*/ 37 h 302"/>
                <a:gd name="T48" fmla="*/ 178 w 349"/>
                <a:gd name="T49" fmla="*/ 23 h 302"/>
                <a:gd name="T50" fmla="*/ 165 w 349"/>
                <a:gd name="T51" fmla="*/ 16 h 302"/>
                <a:gd name="T52" fmla="*/ 151 w 349"/>
                <a:gd name="T53" fmla="*/ 0 h 302"/>
                <a:gd name="T54" fmla="*/ 133 w 349"/>
                <a:gd name="T55" fmla="*/ 14 h 302"/>
                <a:gd name="T56" fmla="*/ 108 w 349"/>
                <a:gd name="T57" fmla="*/ 37 h 302"/>
                <a:gd name="T58" fmla="*/ 66 w 349"/>
                <a:gd name="T59" fmla="*/ 87 h 302"/>
                <a:gd name="T60" fmla="*/ 51 w 349"/>
                <a:gd name="T61" fmla="*/ 98 h 302"/>
                <a:gd name="T62" fmla="*/ 44 w 349"/>
                <a:gd name="T63" fmla="*/ 110 h 302"/>
                <a:gd name="T64" fmla="*/ 0 w 349"/>
                <a:gd name="T65" fmla="*/ 156 h 302"/>
                <a:gd name="T66" fmla="*/ 5 w 349"/>
                <a:gd name="T67" fmla="*/ 171 h 302"/>
                <a:gd name="T68" fmla="*/ 16 w 349"/>
                <a:gd name="T69" fmla="*/ 178 h 302"/>
                <a:gd name="T70" fmla="*/ 21 w 349"/>
                <a:gd name="T71" fmla="*/ 196 h 302"/>
                <a:gd name="T72" fmla="*/ 32 w 349"/>
                <a:gd name="T73" fmla="*/ 206 h 302"/>
                <a:gd name="T74" fmla="*/ 44 w 349"/>
                <a:gd name="T75" fmla="*/ 210 h 302"/>
                <a:gd name="T76" fmla="*/ 58 w 349"/>
                <a:gd name="T77" fmla="*/ 210 h 302"/>
                <a:gd name="T78" fmla="*/ 71 w 349"/>
                <a:gd name="T79" fmla="*/ 213 h 302"/>
                <a:gd name="T80" fmla="*/ 78 w 349"/>
                <a:gd name="T81" fmla="*/ 228 h 302"/>
                <a:gd name="T82" fmla="*/ 92 w 349"/>
                <a:gd name="T83" fmla="*/ 222 h 302"/>
                <a:gd name="T84" fmla="*/ 103 w 349"/>
                <a:gd name="T85" fmla="*/ 231 h 302"/>
                <a:gd name="T86" fmla="*/ 117 w 349"/>
                <a:gd name="T87" fmla="*/ 226 h 302"/>
                <a:gd name="T88" fmla="*/ 130 w 349"/>
                <a:gd name="T89" fmla="*/ 231 h 302"/>
                <a:gd name="T90" fmla="*/ 142 w 349"/>
                <a:gd name="T91" fmla="*/ 233 h 302"/>
                <a:gd name="T92" fmla="*/ 155 w 349"/>
                <a:gd name="T93" fmla="*/ 231 h 302"/>
                <a:gd name="T94" fmla="*/ 167 w 349"/>
                <a:gd name="T95" fmla="*/ 238 h 302"/>
                <a:gd name="T96" fmla="*/ 185 w 349"/>
                <a:gd name="T97" fmla="*/ 235 h 302"/>
                <a:gd name="T98" fmla="*/ 201 w 349"/>
                <a:gd name="T99" fmla="*/ 260 h 302"/>
                <a:gd name="T100" fmla="*/ 204 w 349"/>
                <a:gd name="T101" fmla="*/ 272 h 302"/>
                <a:gd name="T102" fmla="*/ 215 w 349"/>
                <a:gd name="T103" fmla="*/ 302 h 302"/>
                <a:gd name="T104" fmla="*/ 215 w 349"/>
                <a:gd name="T105" fmla="*/ 302 h 302"/>
                <a:gd name="T106" fmla="*/ 215 w 349"/>
                <a:gd name="T107" fmla="*/ 302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9" h="302">
                  <a:moveTo>
                    <a:pt x="215" y="302"/>
                  </a:moveTo>
                  <a:lnTo>
                    <a:pt x="242" y="283"/>
                  </a:lnTo>
                  <a:lnTo>
                    <a:pt x="267" y="274"/>
                  </a:lnTo>
                  <a:lnTo>
                    <a:pt x="293" y="261"/>
                  </a:lnTo>
                  <a:lnTo>
                    <a:pt x="311" y="253"/>
                  </a:lnTo>
                  <a:lnTo>
                    <a:pt x="329" y="245"/>
                  </a:lnTo>
                  <a:lnTo>
                    <a:pt x="349" y="235"/>
                  </a:lnTo>
                  <a:lnTo>
                    <a:pt x="327" y="226"/>
                  </a:lnTo>
                  <a:lnTo>
                    <a:pt x="333" y="210"/>
                  </a:lnTo>
                  <a:lnTo>
                    <a:pt x="334" y="197"/>
                  </a:lnTo>
                  <a:lnTo>
                    <a:pt x="340" y="181"/>
                  </a:lnTo>
                  <a:lnTo>
                    <a:pt x="343" y="171"/>
                  </a:lnTo>
                  <a:lnTo>
                    <a:pt x="347" y="148"/>
                  </a:lnTo>
                  <a:lnTo>
                    <a:pt x="345" y="131"/>
                  </a:lnTo>
                  <a:lnTo>
                    <a:pt x="343" y="117"/>
                  </a:lnTo>
                  <a:lnTo>
                    <a:pt x="331" y="114"/>
                  </a:lnTo>
                  <a:lnTo>
                    <a:pt x="320" y="99"/>
                  </a:lnTo>
                  <a:lnTo>
                    <a:pt x="315" y="89"/>
                  </a:lnTo>
                  <a:lnTo>
                    <a:pt x="297" y="73"/>
                  </a:lnTo>
                  <a:lnTo>
                    <a:pt x="284" y="55"/>
                  </a:lnTo>
                  <a:lnTo>
                    <a:pt x="254" y="30"/>
                  </a:lnTo>
                  <a:lnTo>
                    <a:pt x="242" y="30"/>
                  </a:lnTo>
                  <a:lnTo>
                    <a:pt x="219" y="35"/>
                  </a:lnTo>
                  <a:lnTo>
                    <a:pt x="192" y="37"/>
                  </a:lnTo>
                  <a:lnTo>
                    <a:pt x="178" y="23"/>
                  </a:lnTo>
                  <a:lnTo>
                    <a:pt x="165" y="16"/>
                  </a:lnTo>
                  <a:lnTo>
                    <a:pt x="151" y="0"/>
                  </a:lnTo>
                  <a:lnTo>
                    <a:pt x="133" y="14"/>
                  </a:lnTo>
                  <a:lnTo>
                    <a:pt x="108" y="37"/>
                  </a:lnTo>
                  <a:lnTo>
                    <a:pt x="66" y="87"/>
                  </a:lnTo>
                  <a:lnTo>
                    <a:pt x="51" y="98"/>
                  </a:lnTo>
                  <a:lnTo>
                    <a:pt x="44" y="110"/>
                  </a:lnTo>
                  <a:lnTo>
                    <a:pt x="0" y="156"/>
                  </a:lnTo>
                  <a:lnTo>
                    <a:pt x="5" y="171"/>
                  </a:lnTo>
                  <a:lnTo>
                    <a:pt x="16" y="178"/>
                  </a:lnTo>
                  <a:lnTo>
                    <a:pt x="21" y="196"/>
                  </a:lnTo>
                  <a:lnTo>
                    <a:pt x="32" y="206"/>
                  </a:lnTo>
                  <a:lnTo>
                    <a:pt x="44" y="210"/>
                  </a:lnTo>
                  <a:lnTo>
                    <a:pt x="58" y="210"/>
                  </a:lnTo>
                  <a:lnTo>
                    <a:pt x="71" y="213"/>
                  </a:lnTo>
                  <a:lnTo>
                    <a:pt x="78" y="228"/>
                  </a:lnTo>
                  <a:lnTo>
                    <a:pt x="92" y="222"/>
                  </a:lnTo>
                  <a:lnTo>
                    <a:pt x="103" y="231"/>
                  </a:lnTo>
                  <a:lnTo>
                    <a:pt x="117" y="226"/>
                  </a:lnTo>
                  <a:lnTo>
                    <a:pt x="130" y="231"/>
                  </a:lnTo>
                  <a:lnTo>
                    <a:pt x="142" y="233"/>
                  </a:lnTo>
                  <a:lnTo>
                    <a:pt x="155" y="231"/>
                  </a:lnTo>
                  <a:lnTo>
                    <a:pt x="167" y="238"/>
                  </a:lnTo>
                  <a:lnTo>
                    <a:pt x="185" y="235"/>
                  </a:lnTo>
                  <a:lnTo>
                    <a:pt x="201" y="260"/>
                  </a:lnTo>
                  <a:lnTo>
                    <a:pt x="204" y="27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79">
              <a:extLst>
                <a:ext uri="{FF2B5EF4-FFF2-40B4-BE49-F238E27FC236}">
                  <a16:creationId xmlns:a16="http://schemas.microsoft.com/office/drawing/2014/main" id="{90B41AE3-7A84-B4D0-E8B6-E19764903F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17493" y="5106951"/>
              <a:ext cx="720525" cy="557899"/>
            </a:xfrm>
            <a:custGeom>
              <a:avLst/>
              <a:gdLst>
                <a:gd name="T0" fmla="*/ 123 w 319"/>
                <a:gd name="T1" fmla="*/ 235 h 247"/>
                <a:gd name="T2" fmla="*/ 155 w 319"/>
                <a:gd name="T3" fmla="*/ 236 h 247"/>
                <a:gd name="T4" fmla="*/ 191 w 319"/>
                <a:gd name="T5" fmla="*/ 208 h 247"/>
                <a:gd name="T6" fmla="*/ 217 w 319"/>
                <a:gd name="T7" fmla="*/ 212 h 247"/>
                <a:gd name="T8" fmla="*/ 239 w 319"/>
                <a:gd name="T9" fmla="*/ 220 h 247"/>
                <a:gd name="T10" fmla="*/ 265 w 319"/>
                <a:gd name="T11" fmla="*/ 231 h 247"/>
                <a:gd name="T12" fmla="*/ 287 w 319"/>
                <a:gd name="T13" fmla="*/ 217 h 247"/>
                <a:gd name="T14" fmla="*/ 313 w 319"/>
                <a:gd name="T15" fmla="*/ 210 h 247"/>
                <a:gd name="T16" fmla="*/ 310 w 319"/>
                <a:gd name="T17" fmla="*/ 187 h 247"/>
                <a:gd name="T18" fmla="*/ 276 w 319"/>
                <a:gd name="T19" fmla="*/ 153 h 247"/>
                <a:gd name="T20" fmla="*/ 265 w 319"/>
                <a:gd name="T21" fmla="*/ 133 h 247"/>
                <a:gd name="T22" fmla="*/ 249 w 319"/>
                <a:gd name="T23" fmla="*/ 101 h 247"/>
                <a:gd name="T24" fmla="*/ 226 w 319"/>
                <a:gd name="T25" fmla="*/ 89 h 247"/>
                <a:gd name="T26" fmla="*/ 233 w 319"/>
                <a:gd name="T27" fmla="*/ 51 h 247"/>
                <a:gd name="T28" fmla="*/ 210 w 319"/>
                <a:gd name="T29" fmla="*/ 0 h 247"/>
                <a:gd name="T30" fmla="*/ 173 w 319"/>
                <a:gd name="T31" fmla="*/ 17 h 247"/>
                <a:gd name="T32" fmla="*/ 137 w 319"/>
                <a:gd name="T33" fmla="*/ 19 h 247"/>
                <a:gd name="T34" fmla="*/ 112 w 319"/>
                <a:gd name="T35" fmla="*/ 16 h 247"/>
                <a:gd name="T36" fmla="*/ 84 w 319"/>
                <a:gd name="T37" fmla="*/ 9 h 247"/>
                <a:gd name="T38" fmla="*/ 62 w 319"/>
                <a:gd name="T39" fmla="*/ 3 h 247"/>
                <a:gd name="T40" fmla="*/ 46 w 319"/>
                <a:gd name="T41" fmla="*/ 25 h 247"/>
                <a:gd name="T42" fmla="*/ 25 w 319"/>
                <a:gd name="T43" fmla="*/ 44 h 247"/>
                <a:gd name="T44" fmla="*/ 0 w 319"/>
                <a:gd name="T45" fmla="*/ 58 h 247"/>
                <a:gd name="T46" fmla="*/ 13 w 319"/>
                <a:gd name="T47" fmla="*/ 89 h 247"/>
                <a:gd name="T48" fmla="*/ 27 w 319"/>
                <a:gd name="T49" fmla="*/ 106 h 247"/>
                <a:gd name="T50" fmla="*/ 32 w 319"/>
                <a:gd name="T51" fmla="*/ 140 h 247"/>
                <a:gd name="T52" fmla="*/ 16 w 319"/>
                <a:gd name="T53" fmla="*/ 163 h 247"/>
                <a:gd name="T54" fmla="*/ 9 w 319"/>
                <a:gd name="T55" fmla="*/ 192 h 247"/>
                <a:gd name="T56" fmla="*/ 45 w 319"/>
                <a:gd name="T57" fmla="*/ 217 h 247"/>
                <a:gd name="T58" fmla="*/ 75 w 319"/>
                <a:gd name="T59" fmla="*/ 236 h 247"/>
                <a:gd name="T60" fmla="*/ 100 w 319"/>
                <a:gd name="T61" fmla="*/ 242 h 247"/>
                <a:gd name="T62" fmla="*/ 105 w 319"/>
                <a:gd name="T63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9" h="247">
                  <a:moveTo>
                    <a:pt x="105" y="247"/>
                  </a:moveTo>
                  <a:lnTo>
                    <a:pt x="123" y="235"/>
                  </a:lnTo>
                  <a:lnTo>
                    <a:pt x="132" y="244"/>
                  </a:lnTo>
                  <a:lnTo>
                    <a:pt x="155" y="236"/>
                  </a:lnTo>
                  <a:lnTo>
                    <a:pt x="174" y="219"/>
                  </a:lnTo>
                  <a:lnTo>
                    <a:pt x="191" y="208"/>
                  </a:lnTo>
                  <a:lnTo>
                    <a:pt x="205" y="203"/>
                  </a:lnTo>
                  <a:lnTo>
                    <a:pt x="217" y="212"/>
                  </a:lnTo>
                  <a:lnTo>
                    <a:pt x="224" y="222"/>
                  </a:lnTo>
                  <a:lnTo>
                    <a:pt x="239" y="220"/>
                  </a:lnTo>
                  <a:lnTo>
                    <a:pt x="255" y="222"/>
                  </a:lnTo>
                  <a:lnTo>
                    <a:pt x="265" y="231"/>
                  </a:lnTo>
                  <a:lnTo>
                    <a:pt x="274" y="219"/>
                  </a:lnTo>
                  <a:lnTo>
                    <a:pt x="287" y="217"/>
                  </a:lnTo>
                  <a:lnTo>
                    <a:pt x="301" y="215"/>
                  </a:lnTo>
                  <a:lnTo>
                    <a:pt x="313" y="210"/>
                  </a:lnTo>
                  <a:lnTo>
                    <a:pt x="319" y="197"/>
                  </a:lnTo>
                  <a:lnTo>
                    <a:pt x="310" y="187"/>
                  </a:lnTo>
                  <a:lnTo>
                    <a:pt x="301" y="179"/>
                  </a:lnTo>
                  <a:lnTo>
                    <a:pt x="276" y="153"/>
                  </a:lnTo>
                  <a:lnTo>
                    <a:pt x="278" y="140"/>
                  </a:lnTo>
                  <a:lnTo>
                    <a:pt x="265" y="133"/>
                  </a:lnTo>
                  <a:lnTo>
                    <a:pt x="258" y="115"/>
                  </a:lnTo>
                  <a:lnTo>
                    <a:pt x="249" y="101"/>
                  </a:lnTo>
                  <a:lnTo>
                    <a:pt x="237" y="96"/>
                  </a:lnTo>
                  <a:lnTo>
                    <a:pt x="226" y="89"/>
                  </a:lnTo>
                  <a:lnTo>
                    <a:pt x="231" y="67"/>
                  </a:lnTo>
                  <a:lnTo>
                    <a:pt x="233" y="51"/>
                  </a:lnTo>
                  <a:lnTo>
                    <a:pt x="242" y="39"/>
                  </a:lnTo>
                  <a:lnTo>
                    <a:pt x="210" y="0"/>
                  </a:lnTo>
                  <a:lnTo>
                    <a:pt x="191" y="7"/>
                  </a:lnTo>
                  <a:lnTo>
                    <a:pt x="173" y="17"/>
                  </a:lnTo>
                  <a:lnTo>
                    <a:pt x="153" y="14"/>
                  </a:lnTo>
                  <a:lnTo>
                    <a:pt x="137" y="19"/>
                  </a:lnTo>
                  <a:lnTo>
                    <a:pt x="125" y="14"/>
                  </a:lnTo>
                  <a:lnTo>
                    <a:pt x="112" y="16"/>
                  </a:lnTo>
                  <a:lnTo>
                    <a:pt x="96" y="14"/>
                  </a:lnTo>
                  <a:lnTo>
                    <a:pt x="84" y="9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3" y="16"/>
                  </a:lnTo>
                  <a:lnTo>
                    <a:pt x="46" y="25"/>
                  </a:lnTo>
                  <a:lnTo>
                    <a:pt x="36" y="34"/>
                  </a:lnTo>
                  <a:lnTo>
                    <a:pt x="25" y="44"/>
                  </a:lnTo>
                  <a:lnTo>
                    <a:pt x="14" y="53"/>
                  </a:lnTo>
                  <a:lnTo>
                    <a:pt x="0" y="58"/>
                  </a:lnTo>
                  <a:lnTo>
                    <a:pt x="2" y="74"/>
                  </a:lnTo>
                  <a:lnTo>
                    <a:pt x="13" y="89"/>
                  </a:lnTo>
                  <a:lnTo>
                    <a:pt x="25" y="94"/>
                  </a:lnTo>
                  <a:lnTo>
                    <a:pt x="27" y="106"/>
                  </a:lnTo>
                  <a:lnTo>
                    <a:pt x="27" y="123"/>
                  </a:lnTo>
                  <a:lnTo>
                    <a:pt x="32" y="140"/>
                  </a:lnTo>
                  <a:lnTo>
                    <a:pt x="23" y="151"/>
                  </a:lnTo>
                  <a:lnTo>
                    <a:pt x="16" y="163"/>
                  </a:lnTo>
                  <a:lnTo>
                    <a:pt x="14" y="179"/>
                  </a:lnTo>
                  <a:lnTo>
                    <a:pt x="9" y="192"/>
                  </a:lnTo>
                  <a:lnTo>
                    <a:pt x="23" y="206"/>
                  </a:lnTo>
                  <a:lnTo>
                    <a:pt x="45" y="217"/>
                  </a:lnTo>
                  <a:lnTo>
                    <a:pt x="57" y="220"/>
                  </a:lnTo>
                  <a:lnTo>
                    <a:pt x="75" y="236"/>
                  </a:lnTo>
                  <a:lnTo>
                    <a:pt x="84" y="240"/>
                  </a:lnTo>
                  <a:lnTo>
                    <a:pt x="100" y="242"/>
                  </a:lnTo>
                  <a:lnTo>
                    <a:pt x="105" y="247"/>
                  </a:lnTo>
                  <a:lnTo>
                    <a:pt x="105" y="247"/>
                  </a:lnTo>
                  <a:lnTo>
                    <a:pt x="105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80">
              <a:extLst>
                <a:ext uri="{FF2B5EF4-FFF2-40B4-BE49-F238E27FC236}">
                  <a16:creationId xmlns:a16="http://schemas.microsoft.com/office/drawing/2014/main" id="{F01D156D-52A8-DB41-FA47-F39453D5C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8341" y="5732610"/>
              <a:ext cx="634695" cy="566934"/>
            </a:xfrm>
            <a:custGeom>
              <a:avLst/>
              <a:gdLst>
                <a:gd name="T0" fmla="*/ 186 w 281"/>
                <a:gd name="T1" fmla="*/ 251 h 251"/>
                <a:gd name="T2" fmla="*/ 251 w 281"/>
                <a:gd name="T3" fmla="*/ 225 h 251"/>
                <a:gd name="T4" fmla="*/ 274 w 281"/>
                <a:gd name="T5" fmla="*/ 218 h 251"/>
                <a:gd name="T6" fmla="*/ 274 w 281"/>
                <a:gd name="T7" fmla="*/ 202 h 251"/>
                <a:gd name="T8" fmla="*/ 281 w 281"/>
                <a:gd name="T9" fmla="*/ 189 h 251"/>
                <a:gd name="T10" fmla="*/ 281 w 281"/>
                <a:gd name="T11" fmla="*/ 169 h 251"/>
                <a:gd name="T12" fmla="*/ 268 w 281"/>
                <a:gd name="T13" fmla="*/ 155 h 251"/>
                <a:gd name="T14" fmla="*/ 270 w 281"/>
                <a:gd name="T15" fmla="*/ 143 h 251"/>
                <a:gd name="T16" fmla="*/ 279 w 281"/>
                <a:gd name="T17" fmla="*/ 121 h 251"/>
                <a:gd name="T18" fmla="*/ 268 w 281"/>
                <a:gd name="T19" fmla="*/ 107 h 251"/>
                <a:gd name="T20" fmla="*/ 256 w 281"/>
                <a:gd name="T21" fmla="*/ 102 h 251"/>
                <a:gd name="T22" fmla="*/ 245 w 281"/>
                <a:gd name="T23" fmla="*/ 91 h 251"/>
                <a:gd name="T24" fmla="*/ 233 w 281"/>
                <a:gd name="T25" fmla="*/ 88 h 251"/>
                <a:gd name="T26" fmla="*/ 217 w 281"/>
                <a:gd name="T27" fmla="*/ 82 h 251"/>
                <a:gd name="T28" fmla="*/ 208 w 281"/>
                <a:gd name="T29" fmla="*/ 72 h 251"/>
                <a:gd name="T30" fmla="*/ 194 w 281"/>
                <a:gd name="T31" fmla="*/ 63 h 251"/>
                <a:gd name="T32" fmla="*/ 185 w 281"/>
                <a:gd name="T33" fmla="*/ 52 h 251"/>
                <a:gd name="T34" fmla="*/ 172 w 281"/>
                <a:gd name="T35" fmla="*/ 45 h 251"/>
                <a:gd name="T36" fmla="*/ 160 w 281"/>
                <a:gd name="T37" fmla="*/ 43 h 251"/>
                <a:gd name="T38" fmla="*/ 144 w 281"/>
                <a:gd name="T39" fmla="*/ 41 h 251"/>
                <a:gd name="T40" fmla="*/ 131 w 281"/>
                <a:gd name="T41" fmla="*/ 40 h 251"/>
                <a:gd name="T42" fmla="*/ 119 w 281"/>
                <a:gd name="T43" fmla="*/ 34 h 251"/>
                <a:gd name="T44" fmla="*/ 83 w 281"/>
                <a:gd name="T45" fmla="*/ 0 h 251"/>
                <a:gd name="T46" fmla="*/ 48 w 281"/>
                <a:gd name="T47" fmla="*/ 29 h 251"/>
                <a:gd name="T48" fmla="*/ 26 w 281"/>
                <a:gd name="T49" fmla="*/ 41 h 251"/>
                <a:gd name="T50" fmla="*/ 0 w 281"/>
                <a:gd name="T51" fmla="*/ 57 h 251"/>
                <a:gd name="T52" fmla="*/ 12 w 281"/>
                <a:gd name="T53" fmla="*/ 66 h 251"/>
                <a:gd name="T54" fmla="*/ 19 w 281"/>
                <a:gd name="T55" fmla="*/ 77 h 251"/>
                <a:gd name="T56" fmla="*/ 32 w 281"/>
                <a:gd name="T57" fmla="*/ 82 h 251"/>
                <a:gd name="T58" fmla="*/ 46 w 281"/>
                <a:gd name="T59" fmla="*/ 80 h 251"/>
                <a:gd name="T60" fmla="*/ 48 w 281"/>
                <a:gd name="T61" fmla="*/ 93 h 251"/>
                <a:gd name="T62" fmla="*/ 55 w 281"/>
                <a:gd name="T63" fmla="*/ 107 h 251"/>
                <a:gd name="T64" fmla="*/ 64 w 281"/>
                <a:gd name="T65" fmla="*/ 114 h 251"/>
                <a:gd name="T66" fmla="*/ 76 w 281"/>
                <a:gd name="T67" fmla="*/ 123 h 251"/>
                <a:gd name="T68" fmla="*/ 90 w 281"/>
                <a:gd name="T69" fmla="*/ 134 h 251"/>
                <a:gd name="T70" fmla="*/ 99 w 281"/>
                <a:gd name="T71" fmla="*/ 141 h 251"/>
                <a:gd name="T72" fmla="*/ 115 w 281"/>
                <a:gd name="T73" fmla="*/ 143 h 251"/>
                <a:gd name="T74" fmla="*/ 124 w 281"/>
                <a:gd name="T75" fmla="*/ 152 h 251"/>
                <a:gd name="T76" fmla="*/ 130 w 281"/>
                <a:gd name="T77" fmla="*/ 164 h 251"/>
                <a:gd name="T78" fmla="*/ 140 w 281"/>
                <a:gd name="T79" fmla="*/ 178 h 251"/>
                <a:gd name="T80" fmla="*/ 147 w 281"/>
                <a:gd name="T81" fmla="*/ 193 h 251"/>
                <a:gd name="T82" fmla="*/ 153 w 281"/>
                <a:gd name="T83" fmla="*/ 207 h 251"/>
                <a:gd name="T84" fmla="*/ 154 w 281"/>
                <a:gd name="T85" fmla="*/ 219 h 251"/>
                <a:gd name="T86" fmla="*/ 160 w 281"/>
                <a:gd name="T87" fmla="*/ 234 h 251"/>
                <a:gd name="T88" fmla="*/ 172 w 281"/>
                <a:gd name="T89" fmla="*/ 234 h 251"/>
                <a:gd name="T90" fmla="*/ 179 w 281"/>
                <a:gd name="T91" fmla="*/ 248 h 251"/>
                <a:gd name="T92" fmla="*/ 186 w 281"/>
                <a:gd name="T93" fmla="*/ 251 h 251"/>
                <a:gd name="T94" fmla="*/ 186 w 281"/>
                <a:gd name="T95" fmla="*/ 251 h 251"/>
                <a:gd name="T96" fmla="*/ 186 w 281"/>
                <a:gd name="T9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1" h="251">
                  <a:moveTo>
                    <a:pt x="186" y="251"/>
                  </a:moveTo>
                  <a:lnTo>
                    <a:pt x="251" y="225"/>
                  </a:lnTo>
                  <a:lnTo>
                    <a:pt x="274" y="218"/>
                  </a:lnTo>
                  <a:lnTo>
                    <a:pt x="274" y="202"/>
                  </a:lnTo>
                  <a:lnTo>
                    <a:pt x="281" y="189"/>
                  </a:lnTo>
                  <a:lnTo>
                    <a:pt x="281" y="169"/>
                  </a:lnTo>
                  <a:lnTo>
                    <a:pt x="268" y="155"/>
                  </a:lnTo>
                  <a:lnTo>
                    <a:pt x="270" y="143"/>
                  </a:lnTo>
                  <a:lnTo>
                    <a:pt x="279" y="121"/>
                  </a:lnTo>
                  <a:lnTo>
                    <a:pt x="268" y="107"/>
                  </a:lnTo>
                  <a:lnTo>
                    <a:pt x="256" y="102"/>
                  </a:lnTo>
                  <a:lnTo>
                    <a:pt x="245" y="91"/>
                  </a:lnTo>
                  <a:lnTo>
                    <a:pt x="233" y="88"/>
                  </a:lnTo>
                  <a:lnTo>
                    <a:pt x="217" y="82"/>
                  </a:lnTo>
                  <a:lnTo>
                    <a:pt x="208" y="72"/>
                  </a:lnTo>
                  <a:lnTo>
                    <a:pt x="194" y="63"/>
                  </a:lnTo>
                  <a:lnTo>
                    <a:pt x="185" y="52"/>
                  </a:lnTo>
                  <a:lnTo>
                    <a:pt x="172" y="45"/>
                  </a:lnTo>
                  <a:lnTo>
                    <a:pt x="160" y="43"/>
                  </a:lnTo>
                  <a:lnTo>
                    <a:pt x="144" y="41"/>
                  </a:lnTo>
                  <a:lnTo>
                    <a:pt x="131" y="40"/>
                  </a:lnTo>
                  <a:lnTo>
                    <a:pt x="119" y="34"/>
                  </a:lnTo>
                  <a:lnTo>
                    <a:pt x="83" y="0"/>
                  </a:lnTo>
                  <a:lnTo>
                    <a:pt x="48" y="29"/>
                  </a:lnTo>
                  <a:lnTo>
                    <a:pt x="26" y="41"/>
                  </a:lnTo>
                  <a:lnTo>
                    <a:pt x="0" y="57"/>
                  </a:lnTo>
                  <a:lnTo>
                    <a:pt x="12" y="66"/>
                  </a:lnTo>
                  <a:lnTo>
                    <a:pt x="19" y="77"/>
                  </a:lnTo>
                  <a:lnTo>
                    <a:pt x="32" y="82"/>
                  </a:lnTo>
                  <a:lnTo>
                    <a:pt x="46" y="80"/>
                  </a:lnTo>
                  <a:lnTo>
                    <a:pt x="48" y="93"/>
                  </a:lnTo>
                  <a:lnTo>
                    <a:pt x="55" y="107"/>
                  </a:lnTo>
                  <a:lnTo>
                    <a:pt x="64" y="114"/>
                  </a:lnTo>
                  <a:lnTo>
                    <a:pt x="76" y="123"/>
                  </a:lnTo>
                  <a:lnTo>
                    <a:pt x="90" y="134"/>
                  </a:lnTo>
                  <a:lnTo>
                    <a:pt x="99" y="141"/>
                  </a:lnTo>
                  <a:lnTo>
                    <a:pt x="115" y="143"/>
                  </a:lnTo>
                  <a:lnTo>
                    <a:pt x="124" y="152"/>
                  </a:lnTo>
                  <a:lnTo>
                    <a:pt x="130" y="164"/>
                  </a:lnTo>
                  <a:lnTo>
                    <a:pt x="140" y="178"/>
                  </a:lnTo>
                  <a:lnTo>
                    <a:pt x="147" y="193"/>
                  </a:lnTo>
                  <a:lnTo>
                    <a:pt x="153" y="207"/>
                  </a:lnTo>
                  <a:lnTo>
                    <a:pt x="154" y="219"/>
                  </a:lnTo>
                  <a:lnTo>
                    <a:pt x="160" y="234"/>
                  </a:lnTo>
                  <a:lnTo>
                    <a:pt x="172" y="234"/>
                  </a:lnTo>
                  <a:lnTo>
                    <a:pt x="179" y="248"/>
                  </a:lnTo>
                  <a:lnTo>
                    <a:pt x="186" y="251"/>
                  </a:lnTo>
                  <a:lnTo>
                    <a:pt x="186" y="251"/>
                  </a:lnTo>
                  <a:lnTo>
                    <a:pt x="18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81">
              <a:extLst>
                <a:ext uri="{FF2B5EF4-FFF2-40B4-BE49-F238E27FC236}">
                  <a16:creationId xmlns:a16="http://schemas.microsoft.com/office/drawing/2014/main" id="{AB7912BF-7655-C1C5-D7B8-CAF330AF0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67017" y="5495447"/>
              <a:ext cx="566934" cy="648247"/>
            </a:xfrm>
            <a:custGeom>
              <a:avLst/>
              <a:gdLst>
                <a:gd name="T0" fmla="*/ 132 w 251"/>
                <a:gd name="T1" fmla="*/ 287 h 287"/>
                <a:gd name="T2" fmla="*/ 167 w 251"/>
                <a:gd name="T3" fmla="*/ 285 h 287"/>
                <a:gd name="T4" fmla="*/ 180 w 251"/>
                <a:gd name="T5" fmla="*/ 283 h 287"/>
                <a:gd name="T6" fmla="*/ 219 w 251"/>
                <a:gd name="T7" fmla="*/ 276 h 287"/>
                <a:gd name="T8" fmla="*/ 235 w 251"/>
                <a:gd name="T9" fmla="*/ 278 h 287"/>
                <a:gd name="T10" fmla="*/ 249 w 251"/>
                <a:gd name="T11" fmla="*/ 276 h 287"/>
                <a:gd name="T12" fmla="*/ 251 w 251"/>
                <a:gd name="T13" fmla="*/ 260 h 287"/>
                <a:gd name="T14" fmla="*/ 247 w 251"/>
                <a:gd name="T15" fmla="*/ 230 h 287"/>
                <a:gd name="T16" fmla="*/ 251 w 251"/>
                <a:gd name="T17" fmla="*/ 210 h 287"/>
                <a:gd name="T18" fmla="*/ 251 w 251"/>
                <a:gd name="T19" fmla="*/ 146 h 287"/>
                <a:gd name="T20" fmla="*/ 251 w 251"/>
                <a:gd name="T21" fmla="*/ 127 h 287"/>
                <a:gd name="T22" fmla="*/ 240 w 251"/>
                <a:gd name="T23" fmla="*/ 88 h 287"/>
                <a:gd name="T24" fmla="*/ 239 w 251"/>
                <a:gd name="T25" fmla="*/ 64 h 287"/>
                <a:gd name="T26" fmla="*/ 240 w 251"/>
                <a:gd name="T27" fmla="*/ 2 h 287"/>
                <a:gd name="T28" fmla="*/ 228 w 251"/>
                <a:gd name="T29" fmla="*/ 0 h 287"/>
                <a:gd name="T30" fmla="*/ 182 w 251"/>
                <a:gd name="T31" fmla="*/ 2 h 287"/>
                <a:gd name="T32" fmla="*/ 164 w 251"/>
                <a:gd name="T33" fmla="*/ 0 h 287"/>
                <a:gd name="T34" fmla="*/ 118 w 251"/>
                <a:gd name="T35" fmla="*/ 0 h 287"/>
                <a:gd name="T36" fmla="*/ 107 w 251"/>
                <a:gd name="T37" fmla="*/ 6 h 287"/>
                <a:gd name="T38" fmla="*/ 75 w 251"/>
                <a:gd name="T39" fmla="*/ 63 h 287"/>
                <a:gd name="T40" fmla="*/ 73 w 251"/>
                <a:gd name="T41" fmla="*/ 75 h 287"/>
                <a:gd name="T42" fmla="*/ 57 w 251"/>
                <a:gd name="T43" fmla="*/ 123 h 287"/>
                <a:gd name="T44" fmla="*/ 2 w 251"/>
                <a:gd name="T45" fmla="*/ 123 h 287"/>
                <a:gd name="T46" fmla="*/ 4 w 251"/>
                <a:gd name="T47" fmla="*/ 145 h 287"/>
                <a:gd name="T48" fmla="*/ 0 w 251"/>
                <a:gd name="T49" fmla="*/ 168 h 287"/>
                <a:gd name="T50" fmla="*/ 12 w 251"/>
                <a:gd name="T51" fmla="*/ 175 h 287"/>
                <a:gd name="T52" fmla="*/ 11 w 251"/>
                <a:gd name="T53" fmla="*/ 207 h 287"/>
                <a:gd name="T54" fmla="*/ 9 w 251"/>
                <a:gd name="T55" fmla="*/ 226 h 287"/>
                <a:gd name="T56" fmla="*/ 11 w 251"/>
                <a:gd name="T57" fmla="*/ 246 h 287"/>
                <a:gd name="T58" fmla="*/ 37 w 251"/>
                <a:gd name="T59" fmla="*/ 260 h 287"/>
                <a:gd name="T60" fmla="*/ 59 w 251"/>
                <a:gd name="T61" fmla="*/ 266 h 287"/>
                <a:gd name="T62" fmla="*/ 100 w 251"/>
                <a:gd name="T63" fmla="*/ 276 h 287"/>
                <a:gd name="T64" fmla="*/ 112 w 251"/>
                <a:gd name="T65" fmla="*/ 282 h 287"/>
                <a:gd name="T66" fmla="*/ 132 w 251"/>
                <a:gd name="T67" fmla="*/ 287 h 287"/>
                <a:gd name="T68" fmla="*/ 132 w 251"/>
                <a:gd name="T69" fmla="*/ 287 h 287"/>
                <a:gd name="T70" fmla="*/ 132 w 251"/>
                <a:gd name="T71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287">
                  <a:moveTo>
                    <a:pt x="132" y="287"/>
                  </a:moveTo>
                  <a:lnTo>
                    <a:pt x="167" y="285"/>
                  </a:lnTo>
                  <a:lnTo>
                    <a:pt x="180" y="283"/>
                  </a:lnTo>
                  <a:lnTo>
                    <a:pt x="219" y="276"/>
                  </a:lnTo>
                  <a:lnTo>
                    <a:pt x="235" y="278"/>
                  </a:lnTo>
                  <a:lnTo>
                    <a:pt x="249" y="276"/>
                  </a:lnTo>
                  <a:lnTo>
                    <a:pt x="251" y="260"/>
                  </a:lnTo>
                  <a:lnTo>
                    <a:pt x="247" y="230"/>
                  </a:lnTo>
                  <a:lnTo>
                    <a:pt x="251" y="210"/>
                  </a:lnTo>
                  <a:lnTo>
                    <a:pt x="251" y="146"/>
                  </a:lnTo>
                  <a:lnTo>
                    <a:pt x="251" y="127"/>
                  </a:lnTo>
                  <a:lnTo>
                    <a:pt x="240" y="88"/>
                  </a:lnTo>
                  <a:lnTo>
                    <a:pt x="239" y="64"/>
                  </a:lnTo>
                  <a:lnTo>
                    <a:pt x="240" y="2"/>
                  </a:lnTo>
                  <a:lnTo>
                    <a:pt x="228" y="0"/>
                  </a:lnTo>
                  <a:lnTo>
                    <a:pt x="182" y="2"/>
                  </a:lnTo>
                  <a:lnTo>
                    <a:pt x="164" y="0"/>
                  </a:lnTo>
                  <a:lnTo>
                    <a:pt x="118" y="0"/>
                  </a:lnTo>
                  <a:lnTo>
                    <a:pt x="107" y="6"/>
                  </a:lnTo>
                  <a:lnTo>
                    <a:pt x="75" y="63"/>
                  </a:lnTo>
                  <a:lnTo>
                    <a:pt x="73" y="75"/>
                  </a:lnTo>
                  <a:lnTo>
                    <a:pt x="57" y="123"/>
                  </a:lnTo>
                  <a:lnTo>
                    <a:pt x="2" y="123"/>
                  </a:lnTo>
                  <a:lnTo>
                    <a:pt x="4" y="145"/>
                  </a:lnTo>
                  <a:lnTo>
                    <a:pt x="0" y="168"/>
                  </a:lnTo>
                  <a:lnTo>
                    <a:pt x="12" y="175"/>
                  </a:lnTo>
                  <a:lnTo>
                    <a:pt x="11" y="207"/>
                  </a:lnTo>
                  <a:lnTo>
                    <a:pt x="9" y="226"/>
                  </a:lnTo>
                  <a:lnTo>
                    <a:pt x="11" y="246"/>
                  </a:lnTo>
                  <a:lnTo>
                    <a:pt x="37" y="260"/>
                  </a:lnTo>
                  <a:lnTo>
                    <a:pt x="59" y="266"/>
                  </a:lnTo>
                  <a:lnTo>
                    <a:pt x="100" y="276"/>
                  </a:lnTo>
                  <a:lnTo>
                    <a:pt x="112" y="282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82">
              <a:extLst>
                <a:ext uri="{FF2B5EF4-FFF2-40B4-BE49-F238E27FC236}">
                  <a16:creationId xmlns:a16="http://schemas.microsoft.com/office/drawing/2014/main" id="{F9F60BEA-7E4A-FE19-C336-160BF517BE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8178" y="4479033"/>
              <a:ext cx="679869" cy="406566"/>
            </a:xfrm>
            <a:custGeom>
              <a:avLst/>
              <a:gdLst>
                <a:gd name="T0" fmla="*/ 192 w 301"/>
                <a:gd name="T1" fmla="*/ 180 h 180"/>
                <a:gd name="T2" fmla="*/ 212 w 301"/>
                <a:gd name="T3" fmla="*/ 173 h 180"/>
                <a:gd name="T4" fmla="*/ 276 w 301"/>
                <a:gd name="T5" fmla="*/ 171 h 180"/>
                <a:gd name="T6" fmla="*/ 299 w 301"/>
                <a:gd name="T7" fmla="*/ 174 h 180"/>
                <a:gd name="T8" fmla="*/ 301 w 301"/>
                <a:gd name="T9" fmla="*/ 155 h 180"/>
                <a:gd name="T10" fmla="*/ 299 w 301"/>
                <a:gd name="T11" fmla="*/ 141 h 180"/>
                <a:gd name="T12" fmla="*/ 301 w 301"/>
                <a:gd name="T13" fmla="*/ 107 h 180"/>
                <a:gd name="T14" fmla="*/ 299 w 301"/>
                <a:gd name="T15" fmla="*/ 93 h 180"/>
                <a:gd name="T16" fmla="*/ 276 w 301"/>
                <a:gd name="T17" fmla="*/ 93 h 180"/>
                <a:gd name="T18" fmla="*/ 255 w 301"/>
                <a:gd name="T19" fmla="*/ 91 h 180"/>
                <a:gd name="T20" fmla="*/ 242 w 301"/>
                <a:gd name="T21" fmla="*/ 53 h 180"/>
                <a:gd name="T22" fmla="*/ 233 w 301"/>
                <a:gd name="T23" fmla="*/ 23 h 180"/>
                <a:gd name="T24" fmla="*/ 233 w 301"/>
                <a:gd name="T25" fmla="*/ 4 h 180"/>
                <a:gd name="T26" fmla="*/ 214 w 301"/>
                <a:gd name="T27" fmla="*/ 5 h 180"/>
                <a:gd name="T28" fmla="*/ 216 w 301"/>
                <a:gd name="T29" fmla="*/ 14 h 180"/>
                <a:gd name="T30" fmla="*/ 173 w 301"/>
                <a:gd name="T31" fmla="*/ 16 h 180"/>
                <a:gd name="T32" fmla="*/ 144 w 301"/>
                <a:gd name="T33" fmla="*/ 16 h 180"/>
                <a:gd name="T34" fmla="*/ 139 w 301"/>
                <a:gd name="T35" fmla="*/ 2 h 180"/>
                <a:gd name="T36" fmla="*/ 127 w 301"/>
                <a:gd name="T37" fmla="*/ 0 h 180"/>
                <a:gd name="T38" fmla="*/ 135 w 301"/>
                <a:gd name="T39" fmla="*/ 14 h 180"/>
                <a:gd name="T40" fmla="*/ 116 w 301"/>
                <a:gd name="T41" fmla="*/ 14 h 180"/>
                <a:gd name="T42" fmla="*/ 107 w 301"/>
                <a:gd name="T43" fmla="*/ 2 h 180"/>
                <a:gd name="T44" fmla="*/ 103 w 301"/>
                <a:gd name="T45" fmla="*/ 14 h 180"/>
                <a:gd name="T46" fmla="*/ 80 w 301"/>
                <a:gd name="T47" fmla="*/ 14 h 180"/>
                <a:gd name="T48" fmla="*/ 61 w 301"/>
                <a:gd name="T49" fmla="*/ 14 h 180"/>
                <a:gd name="T50" fmla="*/ 13 w 301"/>
                <a:gd name="T51" fmla="*/ 16 h 180"/>
                <a:gd name="T52" fmla="*/ 2 w 301"/>
                <a:gd name="T53" fmla="*/ 23 h 180"/>
                <a:gd name="T54" fmla="*/ 0 w 301"/>
                <a:gd name="T55" fmla="*/ 66 h 180"/>
                <a:gd name="T56" fmla="*/ 2 w 301"/>
                <a:gd name="T57" fmla="*/ 94 h 180"/>
                <a:gd name="T58" fmla="*/ 0 w 301"/>
                <a:gd name="T59" fmla="*/ 142 h 180"/>
                <a:gd name="T60" fmla="*/ 54 w 301"/>
                <a:gd name="T61" fmla="*/ 144 h 180"/>
                <a:gd name="T62" fmla="*/ 54 w 301"/>
                <a:gd name="T63" fmla="*/ 173 h 180"/>
                <a:gd name="T64" fmla="*/ 77 w 301"/>
                <a:gd name="T65" fmla="*/ 173 h 180"/>
                <a:gd name="T66" fmla="*/ 144 w 301"/>
                <a:gd name="T67" fmla="*/ 174 h 180"/>
                <a:gd name="T68" fmla="*/ 160 w 301"/>
                <a:gd name="T69" fmla="*/ 173 h 180"/>
                <a:gd name="T70" fmla="*/ 175 w 301"/>
                <a:gd name="T71" fmla="*/ 166 h 180"/>
                <a:gd name="T72" fmla="*/ 192 w 301"/>
                <a:gd name="T73" fmla="*/ 174 h 180"/>
                <a:gd name="T74" fmla="*/ 192 w 301"/>
                <a:gd name="T75" fmla="*/ 180 h 180"/>
                <a:gd name="T76" fmla="*/ 192 w 301"/>
                <a:gd name="T77" fmla="*/ 180 h 180"/>
                <a:gd name="T78" fmla="*/ 192 w 301"/>
                <a:gd name="T7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1" h="180">
                  <a:moveTo>
                    <a:pt x="192" y="180"/>
                  </a:moveTo>
                  <a:lnTo>
                    <a:pt x="212" y="173"/>
                  </a:lnTo>
                  <a:lnTo>
                    <a:pt x="276" y="171"/>
                  </a:lnTo>
                  <a:lnTo>
                    <a:pt x="299" y="174"/>
                  </a:lnTo>
                  <a:lnTo>
                    <a:pt x="301" y="155"/>
                  </a:lnTo>
                  <a:lnTo>
                    <a:pt x="299" y="141"/>
                  </a:lnTo>
                  <a:lnTo>
                    <a:pt x="301" y="107"/>
                  </a:lnTo>
                  <a:lnTo>
                    <a:pt x="299" y="93"/>
                  </a:lnTo>
                  <a:lnTo>
                    <a:pt x="276" y="93"/>
                  </a:lnTo>
                  <a:lnTo>
                    <a:pt x="255" y="91"/>
                  </a:lnTo>
                  <a:lnTo>
                    <a:pt x="242" y="53"/>
                  </a:lnTo>
                  <a:lnTo>
                    <a:pt x="233" y="23"/>
                  </a:lnTo>
                  <a:lnTo>
                    <a:pt x="233" y="4"/>
                  </a:lnTo>
                  <a:lnTo>
                    <a:pt x="214" y="5"/>
                  </a:lnTo>
                  <a:lnTo>
                    <a:pt x="216" y="14"/>
                  </a:lnTo>
                  <a:lnTo>
                    <a:pt x="173" y="16"/>
                  </a:lnTo>
                  <a:lnTo>
                    <a:pt x="144" y="16"/>
                  </a:lnTo>
                  <a:lnTo>
                    <a:pt x="139" y="2"/>
                  </a:lnTo>
                  <a:lnTo>
                    <a:pt x="127" y="0"/>
                  </a:lnTo>
                  <a:lnTo>
                    <a:pt x="135" y="14"/>
                  </a:lnTo>
                  <a:lnTo>
                    <a:pt x="116" y="14"/>
                  </a:lnTo>
                  <a:lnTo>
                    <a:pt x="107" y="2"/>
                  </a:lnTo>
                  <a:lnTo>
                    <a:pt x="103" y="14"/>
                  </a:lnTo>
                  <a:lnTo>
                    <a:pt x="80" y="14"/>
                  </a:lnTo>
                  <a:lnTo>
                    <a:pt x="61" y="14"/>
                  </a:lnTo>
                  <a:lnTo>
                    <a:pt x="13" y="16"/>
                  </a:lnTo>
                  <a:lnTo>
                    <a:pt x="2" y="23"/>
                  </a:lnTo>
                  <a:lnTo>
                    <a:pt x="0" y="66"/>
                  </a:lnTo>
                  <a:lnTo>
                    <a:pt x="2" y="94"/>
                  </a:lnTo>
                  <a:lnTo>
                    <a:pt x="0" y="142"/>
                  </a:lnTo>
                  <a:lnTo>
                    <a:pt x="54" y="144"/>
                  </a:lnTo>
                  <a:lnTo>
                    <a:pt x="54" y="173"/>
                  </a:lnTo>
                  <a:lnTo>
                    <a:pt x="77" y="173"/>
                  </a:lnTo>
                  <a:lnTo>
                    <a:pt x="144" y="174"/>
                  </a:lnTo>
                  <a:lnTo>
                    <a:pt x="160" y="173"/>
                  </a:lnTo>
                  <a:lnTo>
                    <a:pt x="175" y="166"/>
                  </a:lnTo>
                  <a:lnTo>
                    <a:pt x="192" y="174"/>
                  </a:lnTo>
                  <a:lnTo>
                    <a:pt x="192" y="180"/>
                  </a:lnTo>
                  <a:lnTo>
                    <a:pt x="192" y="180"/>
                  </a:lnTo>
                  <a:lnTo>
                    <a:pt x="192" y="1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83">
              <a:extLst>
                <a:ext uri="{FF2B5EF4-FFF2-40B4-BE49-F238E27FC236}">
                  <a16:creationId xmlns:a16="http://schemas.microsoft.com/office/drawing/2014/main" id="{32FB4A83-BEB9-DE93-9EA9-321DA79674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2322" y="5452531"/>
              <a:ext cx="847012" cy="422377"/>
            </a:xfrm>
            <a:custGeom>
              <a:avLst/>
              <a:gdLst>
                <a:gd name="T0" fmla="*/ 158 w 375"/>
                <a:gd name="T1" fmla="*/ 187 h 187"/>
                <a:gd name="T2" fmla="*/ 194 w 375"/>
                <a:gd name="T3" fmla="*/ 181 h 187"/>
                <a:gd name="T4" fmla="*/ 261 w 375"/>
                <a:gd name="T5" fmla="*/ 183 h 187"/>
                <a:gd name="T6" fmla="*/ 281 w 375"/>
                <a:gd name="T7" fmla="*/ 185 h 187"/>
                <a:gd name="T8" fmla="*/ 285 w 375"/>
                <a:gd name="T9" fmla="*/ 164 h 187"/>
                <a:gd name="T10" fmla="*/ 283 w 375"/>
                <a:gd name="T11" fmla="*/ 140 h 187"/>
                <a:gd name="T12" fmla="*/ 329 w 375"/>
                <a:gd name="T13" fmla="*/ 140 h 187"/>
                <a:gd name="T14" fmla="*/ 350 w 375"/>
                <a:gd name="T15" fmla="*/ 98 h 187"/>
                <a:gd name="T16" fmla="*/ 356 w 375"/>
                <a:gd name="T17" fmla="*/ 82 h 187"/>
                <a:gd name="T18" fmla="*/ 375 w 375"/>
                <a:gd name="T19" fmla="*/ 30 h 187"/>
                <a:gd name="T20" fmla="*/ 327 w 375"/>
                <a:gd name="T21" fmla="*/ 18 h 187"/>
                <a:gd name="T22" fmla="*/ 295 w 375"/>
                <a:gd name="T23" fmla="*/ 19 h 187"/>
                <a:gd name="T24" fmla="*/ 286 w 375"/>
                <a:gd name="T25" fmla="*/ 5 h 187"/>
                <a:gd name="T26" fmla="*/ 261 w 375"/>
                <a:gd name="T27" fmla="*/ 5 h 187"/>
                <a:gd name="T28" fmla="*/ 229 w 375"/>
                <a:gd name="T29" fmla="*/ 5 h 187"/>
                <a:gd name="T30" fmla="*/ 201 w 375"/>
                <a:gd name="T31" fmla="*/ 18 h 187"/>
                <a:gd name="T32" fmla="*/ 194 w 375"/>
                <a:gd name="T33" fmla="*/ 3 h 187"/>
                <a:gd name="T34" fmla="*/ 162 w 375"/>
                <a:gd name="T35" fmla="*/ 3 h 187"/>
                <a:gd name="T36" fmla="*/ 130 w 375"/>
                <a:gd name="T37" fmla="*/ 0 h 187"/>
                <a:gd name="T38" fmla="*/ 126 w 375"/>
                <a:gd name="T39" fmla="*/ 21 h 187"/>
                <a:gd name="T40" fmla="*/ 62 w 375"/>
                <a:gd name="T41" fmla="*/ 19 h 187"/>
                <a:gd name="T42" fmla="*/ 0 w 375"/>
                <a:gd name="T43" fmla="*/ 19 h 187"/>
                <a:gd name="T44" fmla="*/ 2 w 375"/>
                <a:gd name="T45" fmla="*/ 32 h 187"/>
                <a:gd name="T46" fmla="*/ 9 w 375"/>
                <a:gd name="T47" fmla="*/ 78 h 187"/>
                <a:gd name="T48" fmla="*/ 21 w 375"/>
                <a:gd name="T49" fmla="*/ 164 h 187"/>
                <a:gd name="T50" fmla="*/ 26 w 375"/>
                <a:gd name="T51" fmla="*/ 183 h 187"/>
                <a:gd name="T52" fmla="*/ 60 w 375"/>
                <a:gd name="T53" fmla="*/ 183 h 187"/>
                <a:gd name="T54" fmla="*/ 126 w 375"/>
                <a:gd name="T55" fmla="*/ 185 h 187"/>
                <a:gd name="T56" fmla="*/ 158 w 375"/>
                <a:gd name="T57" fmla="*/ 187 h 187"/>
                <a:gd name="T58" fmla="*/ 158 w 375"/>
                <a:gd name="T59" fmla="*/ 187 h 187"/>
                <a:gd name="T60" fmla="*/ 158 w 375"/>
                <a:gd name="T61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5" h="187">
                  <a:moveTo>
                    <a:pt x="158" y="187"/>
                  </a:moveTo>
                  <a:lnTo>
                    <a:pt x="194" y="181"/>
                  </a:lnTo>
                  <a:lnTo>
                    <a:pt x="261" y="183"/>
                  </a:lnTo>
                  <a:lnTo>
                    <a:pt x="281" y="185"/>
                  </a:lnTo>
                  <a:lnTo>
                    <a:pt x="285" y="164"/>
                  </a:lnTo>
                  <a:lnTo>
                    <a:pt x="283" y="140"/>
                  </a:lnTo>
                  <a:lnTo>
                    <a:pt x="329" y="140"/>
                  </a:lnTo>
                  <a:lnTo>
                    <a:pt x="350" y="98"/>
                  </a:lnTo>
                  <a:lnTo>
                    <a:pt x="356" y="82"/>
                  </a:lnTo>
                  <a:lnTo>
                    <a:pt x="375" y="30"/>
                  </a:lnTo>
                  <a:lnTo>
                    <a:pt x="327" y="18"/>
                  </a:lnTo>
                  <a:lnTo>
                    <a:pt x="295" y="19"/>
                  </a:lnTo>
                  <a:lnTo>
                    <a:pt x="286" y="5"/>
                  </a:lnTo>
                  <a:lnTo>
                    <a:pt x="261" y="5"/>
                  </a:lnTo>
                  <a:lnTo>
                    <a:pt x="229" y="5"/>
                  </a:lnTo>
                  <a:lnTo>
                    <a:pt x="201" y="18"/>
                  </a:lnTo>
                  <a:lnTo>
                    <a:pt x="194" y="3"/>
                  </a:lnTo>
                  <a:lnTo>
                    <a:pt x="162" y="3"/>
                  </a:lnTo>
                  <a:lnTo>
                    <a:pt x="130" y="0"/>
                  </a:lnTo>
                  <a:lnTo>
                    <a:pt x="126" y="21"/>
                  </a:lnTo>
                  <a:lnTo>
                    <a:pt x="62" y="19"/>
                  </a:lnTo>
                  <a:lnTo>
                    <a:pt x="0" y="19"/>
                  </a:lnTo>
                  <a:lnTo>
                    <a:pt x="2" y="32"/>
                  </a:lnTo>
                  <a:lnTo>
                    <a:pt x="9" y="78"/>
                  </a:lnTo>
                  <a:lnTo>
                    <a:pt x="21" y="164"/>
                  </a:lnTo>
                  <a:lnTo>
                    <a:pt x="26" y="183"/>
                  </a:lnTo>
                  <a:lnTo>
                    <a:pt x="60" y="183"/>
                  </a:lnTo>
                  <a:lnTo>
                    <a:pt x="126" y="185"/>
                  </a:lnTo>
                  <a:lnTo>
                    <a:pt x="158" y="187"/>
                  </a:lnTo>
                  <a:lnTo>
                    <a:pt x="158" y="187"/>
                  </a:lnTo>
                  <a:lnTo>
                    <a:pt x="158" y="1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84">
              <a:extLst>
                <a:ext uri="{FF2B5EF4-FFF2-40B4-BE49-F238E27FC236}">
                  <a16:creationId xmlns:a16="http://schemas.microsoft.com/office/drawing/2014/main" id="{FE6B0FF3-0AB2-EC4B-92D1-54270E76FA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4226059"/>
              <a:ext cx="616625" cy="469809"/>
            </a:xfrm>
            <a:custGeom>
              <a:avLst/>
              <a:gdLst>
                <a:gd name="T0" fmla="*/ 47 w 273"/>
                <a:gd name="T1" fmla="*/ 208 h 208"/>
                <a:gd name="T2" fmla="*/ 66 w 273"/>
                <a:gd name="T3" fmla="*/ 197 h 208"/>
                <a:gd name="T4" fmla="*/ 105 w 273"/>
                <a:gd name="T5" fmla="*/ 196 h 208"/>
                <a:gd name="T6" fmla="*/ 148 w 273"/>
                <a:gd name="T7" fmla="*/ 194 h 208"/>
                <a:gd name="T8" fmla="*/ 175 w 273"/>
                <a:gd name="T9" fmla="*/ 190 h 208"/>
                <a:gd name="T10" fmla="*/ 216 w 273"/>
                <a:gd name="T11" fmla="*/ 190 h 208"/>
                <a:gd name="T12" fmla="*/ 239 w 273"/>
                <a:gd name="T13" fmla="*/ 164 h 208"/>
                <a:gd name="T14" fmla="*/ 273 w 273"/>
                <a:gd name="T15" fmla="*/ 132 h 208"/>
                <a:gd name="T16" fmla="*/ 260 w 273"/>
                <a:gd name="T17" fmla="*/ 117 h 208"/>
                <a:gd name="T18" fmla="*/ 250 w 273"/>
                <a:gd name="T19" fmla="*/ 108 h 208"/>
                <a:gd name="T20" fmla="*/ 241 w 273"/>
                <a:gd name="T21" fmla="*/ 98 h 208"/>
                <a:gd name="T22" fmla="*/ 228 w 273"/>
                <a:gd name="T23" fmla="*/ 91 h 208"/>
                <a:gd name="T24" fmla="*/ 219 w 273"/>
                <a:gd name="T25" fmla="*/ 84 h 208"/>
                <a:gd name="T26" fmla="*/ 219 w 273"/>
                <a:gd name="T27" fmla="*/ 68 h 208"/>
                <a:gd name="T28" fmla="*/ 202 w 273"/>
                <a:gd name="T29" fmla="*/ 71 h 208"/>
                <a:gd name="T30" fmla="*/ 189 w 273"/>
                <a:gd name="T31" fmla="*/ 66 h 208"/>
                <a:gd name="T32" fmla="*/ 177 w 273"/>
                <a:gd name="T33" fmla="*/ 64 h 208"/>
                <a:gd name="T34" fmla="*/ 164 w 273"/>
                <a:gd name="T35" fmla="*/ 57 h 208"/>
                <a:gd name="T36" fmla="*/ 159 w 273"/>
                <a:gd name="T37" fmla="*/ 46 h 208"/>
                <a:gd name="T38" fmla="*/ 152 w 273"/>
                <a:gd name="T39" fmla="*/ 39 h 208"/>
                <a:gd name="T40" fmla="*/ 136 w 273"/>
                <a:gd name="T41" fmla="*/ 30 h 208"/>
                <a:gd name="T42" fmla="*/ 121 w 273"/>
                <a:gd name="T43" fmla="*/ 16 h 208"/>
                <a:gd name="T44" fmla="*/ 109 w 273"/>
                <a:gd name="T45" fmla="*/ 11 h 208"/>
                <a:gd name="T46" fmla="*/ 98 w 273"/>
                <a:gd name="T47" fmla="*/ 0 h 208"/>
                <a:gd name="T48" fmla="*/ 84 w 273"/>
                <a:gd name="T49" fmla="*/ 2 h 208"/>
                <a:gd name="T50" fmla="*/ 52 w 273"/>
                <a:gd name="T51" fmla="*/ 50 h 208"/>
                <a:gd name="T52" fmla="*/ 43 w 273"/>
                <a:gd name="T53" fmla="*/ 75 h 208"/>
                <a:gd name="T54" fmla="*/ 38 w 273"/>
                <a:gd name="T55" fmla="*/ 91 h 208"/>
                <a:gd name="T56" fmla="*/ 24 w 273"/>
                <a:gd name="T57" fmla="*/ 130 h 208"/>
                <a:gd name="T58" fmla="*/ 9 w 273"/>
                <a:gd name="T59" fmla="*/ 160 h 208"/>
                <a:gd name="T60" fmla="*/ 0 w 273"/>
                <a:gd name="T61" fmla="*/ 185 h 208"/>
                <a:gd name="T62" fmla="*/ 34 w 273"/>
                <a:gd name="T63" fmla="*/ 199 h 208"/>
                <a:gd name="T64" fmla="*/ 47 w 273"/>
                <a:gd name="T65" fmla="*/ 208 h 208"/>
                <a:gd name="T66" fmla="*/ 47 w 273"/>
                <a:gd name="T67" fmla="*/ 208 h 208"/>
                <a:gd name="T68" fmla="*/ 47 w 273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3" h="208">
                  <a:moveTo>
                    <a:pt x="47" y="208"/>
                  </a:moveTo>
                  <a:lnTo>
                    <a:pt x="66" y="197"/>
                  </a:lnTo>
                  <a:lnTo>
                    <a:pt x="105" y="196"/>
                  </a:lnTo>
                  <a:lnTo>
                    <a:pt x="148" y="194"/>
                  </a:lnTo>
                  <a:lnTo>
                    <a:pt x="175" y="190"/>
                  </a:lnTo>
                  <a:lnTo>
                    <a:pt x="216" y="190"/>
                  </a:lnTo>
                  <a:lnTo>
                    <a:pt x="239" y="164"/>
                  </a:lnTo>
                  <a:lnTo>
                    <a:pt x="273" y="132"/>
                  </a:lnTo>
                  <a:lnTo>
                    <a:pt x="260" y="117"/>
                  </a:lnTo>
                  <a:lnTo>
                    <a:pt x="250" y="108"/>
                  </a:lnTo>
                  <a:lnTo>
                    <a:pt x="241" y="98"/>
                  </a:lnTo>
                  <a:lnTo>
                    <a:pt x="228" y="91"/>
                  </a:lnTo>
                  <a:lnTo>
                    <a:pt x="219" y="84"/>
                  </a:lnTo>
                  <a:lnTo>
                    <a:pt x="219" y="68"/>
                  </a:lnTo>
                  <a:lnTo>
                    <a:pt x="202" y="71"/>
                  </a:lnTo>
                  <a:lnTo>
                    <a:pt x="189" y="66"/>
                  </a:lnTo>
                  <a:lnTo>
                    <a:pt x="177" y="64"/>
                  </a:lnTo>
                  <a:lnTo>
                    <a:pt x="164" y="57"/>
                  </a:lnTo>
                  <a:lnTo>
                    <a:pt x="159" y="46"/>
                  </a:lnTo>
                  <a:lnTo>
                    <a:pt x="152" y="39"/>
                  </a:lnTo>
                  <a:lnTo>
                    <a:pt x="136" y="30"/>
                  </a:lnTo>
                  <a:lnTo>
                    <a:pt x="121" y="16"/>
                  </a:lnTo>
                  <a:lnTo>
                    <a:pt x="109" y="11"/>
                  </a:lnTo>
                  <a:lnTo>
                    <a:pt x="98" y="0"/>
                  </a:lnTo>
                  <a:lnTo>
                    <a:pt x="84" y="2"/>
                  </a:lnTo>
                  <a:lnTo>
                    <a:pt x="52" y="50"/>
                  </a:lnTo>
                  <a:lnTo>
                    <a:pt x="43" y="75"/>
                  </a:lnTo>
                  <a:lnTo>
                    <a:pt x="38" y="91"/>
                  </a:lnTo>
                  <a:lnTo>
                    <a:pt x="24" y="130"/>
                  </a:lnTo>
                  <a:lnTo>
                    <a:pt x="9" y="160"/>
                  </a:lnTo>
                  <a:lnTo>
                    <a:pt x="0" y="185"/>
                  </a:lnTo>
                  <a:lnTo>
                    <a:pt x="34" y="199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85">
              <a:extLst>
                <a:ext uri="{FF2B5EF4-FFF2-40B4-BE49-F238E27FC236}">
                  <a16:creationId xmlns:a16="http://schemas.microsoft.com/office/drawing/2014/main" id="{40994A38-1A23-1D84-8612-D9F2B7E918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65586" y="6066897"/>
              <a:ext cx="923808" cy="815391"/>
            </a:xfrm>
            <a:custGeom>
              <a:avLst/>
              <a:gdLst>
                <a:gd name="T0" fmla="*/ 245 w 409"/>
                <a:gd name="T1" fmla="*/ 361 h 361"/>
                <a:gd name="T2" fmla="*/ 263 w 409"/>
                <a:gd name="T3" fmla="*/ 353 h 361"/>
                <a:gd name="T4" fmla="*/ 270 w 409"/>
                <a:gd name="T5" fmla="*/ 342 h 361"/>
                <a:gd name="T6" fmla="*/ 284 w 409"/>
                <a:gd name="T7" fmla="*/ 340 h 361"/>
                <a:gd name="T8" fmla="*/ 295 w 409"/>
                <a:gd name="T9" fmla="*/ 347 h 361"/>
                <a:gd name="T10" fmla="*/ 307 w 409"/>
                <a:gd name="T11" fmla="*/ 349 h 361"/>
                <a:gd name="T12" fmla="*/ 323 w 409"/>
                <a:gd name="T13" fmla="*/ 338 h 361"/>
                <a:gd name="T14" fmla="*/ 331 w 409"/>
                <a:gd name="T15" fmla="*/ 319 h 361"/>
                <a:gd name="T16" fmla="*/ 354 w 409"/>
                <a:gd name="T17" fmla="*/ 299 h 361"/>
                <a:gd name="T18" fmla="*/ 370 w 409"/>
                <a:gd name="T19" fmla="*/ 296 h 361"/>
                <a:gd name="T20" fmla="*/ 375 w 409"/>
                <a:gd name="T21" fmla="*/ 280 h 361"/>
                <a:gd name="T22" fmla="*/ 391 w 409"/>
                <a:gd name="T23" fmla="*/ 278 h 361"/>
                <a:gd name="T24" fmla="*/ 402 w 409"/>
                <a:gd name="T25" fmla="*/ 271 h 361"/>
                <a:gd name="T26" fmla="*/ 395 w 409"/>
                <a:gd name="T27" fmla="*/ 256 h 361"/>
                <a:gd name="T28" fmla="*/ 393 w 409"/>
                <a:gd name="T29" fmla="*/ 242 h 361"/>
                <a:gd name="T30" fmla="*/ 409 w 409"/>
                <a:gd name="T31" fmla="*/ 223 h 361"/>
                <a:gd name="T32" fmla="*/ 389 w 409"/>
                <a:gd name="T33" fmla="*/ 219 h 361"/>
                <a:gd name="T34" fmla="*/ 331 w 409"/>
                <a:gd name="T35" fmla="*/ 223 h 361"/>
                <a:gd name="T36" fmla="*/ 334 w 409"/>
                <a:gd name="T37" fmla="*/ 194 h 361"/>
                <a:gd name="T38" fmla="*/ 336 w 409"/>
                <a:gd name="T39" fmla="*/ 151 h 361"/>
                <a:gd name="T40" fmla="*/ 334 w 409"/>
                <a:gd name="T41" fmla="*/ 84 h 361"/>
                <a:gd name="T42" fmla="*/ 338 w 409"/>
                <a:gd name="T43" fmla="*/ 57 h 361"/>
                <a:gd name="T44" fmla="*/ 338 w 409"/>
                <a:gd name="T45" fmla="*/ 29 h 361"/>
                <a:gd name="T46" fmla="*/ 283 w 409"/>
                <a:gd name="T47" fmla="*/ 13 h 361"/>
                <a:gd name="T48" fmla="*/ 231 w 409"/>
                <a:gd name="T49" fmla="*/ 0 h 361"/>
                <a:gd name="T50" fmla="*/ 224 w 409"/>
                <a:gd name="T51" fmla="*/ 9 h 361"/>
                <a:gd name="T52" fmla="*/ 222 w 409"/>
                <a:gd name="T53" fmla="*/ 57 h 361"/>
                <a:gd name="T54" fmla="*/ 220 w 409"/>
                <a:gd name="T55" fmla="*/ 89 h 361"/>
                <a:gd name="T56" fmla="*/ 201 w 409"/>
                <a:gd name="T57" fmla="*/ 96 h 361"/>
                <a:gd name="T58" fmla="*/ 172 w 409"/>
                <a:gd name="T59" fmla="*/ 112 h 361"/>
                <a:gd name="T60" fmla="*/ 163 w 409"/>
                <a:gd name="T61" fmla="*/ 105 h 361"/>
                <a:gd name="T62" fmla="*/ 39 w 409"/>
                <a:gd name="T63" fmla="*/ 148 h 361"/>
                <a:gd name="T64" fmla="*/ 0 w 409"/>
                <a:gd name="T65" fmla="*/ 146 h 361"/>
                <a:gd name="T66" fmla="*/ 24 w 409"/>
                <a:gd name="T67" fmla="*/ 304 h 361"/>
                <a:gd name="T68" fmla="*/ 32 w 409"/>
                <a:gd name="T69" fmla="*/ 356 h 361"/>
                <a:gd name="T70" fmla="*/ 201 w 409"/>
                <a:gd name="T71" fmla="*/ 358 h 361"/>
                <a:gd name="T72" fmla="*/ 245 w 409"/>
                <a:gd name="T73" fmla="*/ 361 h 361"/>
                <a:gd name="T74" fmla="*/ 245 w 409"/>
                <a:gd name="T75" fmla="*/ 361 h 361"/>
                <a:gd name="T76" fmla="*/ 245 w 409"/>
                <a:gd name="T77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9" h="361">
                  <a:moveTo>
                    <a:pt x="245" y="361"/>
                  </a:moveTo>
                  <a:lnTo>
                    <a:pt x="263" y="353"/>
                  </a:lnTo>
                  <a:lnTo>
                    <a:pt x="270" y="342"/>
                  </a:lnTo>
                  <a:lnTo>
                    <a:pt x="284" y="340"/>
                  </a:lnTo>
                  <a:lnTo>
                    <a:pt x="295" y="347"/>
                  </a:lnTo>
                  <a:lnTo>
                    <a:pt x="307" y="349"/>
                  </a:lnTo>
                  <a:lnTo>
                    <a:pt x="323" y="338"/>
                  </a:lnTo>
                  <a:lnTo>
                    <a:pt x="331" y="319"/>
                  </a:lnTo>
                  <a:lnTo>
                    <a:pt x="354" y="299"/>
                  </a:lnTo>
                  <a:lnTo>
                    <a:pt x="370" y="296"/>
                  </a:lnTo>
                  <a:lnTo>
                    <a:pt x="375" y="280"/>
                  </a:lnTo>
                  <a:lnTo>
                    <a:pt x="391" y="278"/>
                  </a:lnTo>
                  <a:lnTo>
                    <a:pt x="402" y="271"/>
                  </a:lnTo>
                  <a:lnTo>
                    <a:pt x="395" y="256"/>
                  </a:lnTo>
                  <a:lnTo>
                    <a:pt x="393" y="242"/>
                  </a:lnTo>
                  <a:lnTo>
                    <a:pt x="409" y="223"/>
                  </a:lnTo>
                  <a:lnTo>
                    <a:pt x="389" y="219"/>
                  </a:lnTo>
                  <a:lnTo>
                    <a:pt x="331" y="223"/>
                  </a:lnTo>
                  <a:lnTo>
                    <a:pt x="334" y="194"/>
                  </a:lnTo>
                  <a:lnTo>
                    <a:pt x="336" y="151"/>
                  </a:lnTo>
                  <a:lnTo>
                    <a:pt x="334" y="84"/>
                  </a:lnTo>
                  <a:lnTo>
                    <a:pt x="338" y="57"/>
                  </a:lnTo>
                  <a:lnTo>
                    <a:pt x="338" y="29"/>
                  </a:lnTo>
                  <a:lnTo>
                    <a:pt x="283" y="13"/>
                  </a:lnTo>
                  <a:lnTo>
                    <a:pt x="231" y="0"/>
                  </a:lnTo>
                  <a:lnTo>
                    <a:pt x="224" y="9"/>
                  </a:lnTo>
                  <a:lnTo>
                    <a:pt x="222" y="57"/>
                  </a:lnTo>
                  <a:lnTo>
                    <a:pt x="220" y="89"/>
                  </a:lnTo>
                  <a:lnTo>
                    <a:pt x="201" y="96"/>
                  </a:lnTo>
                  <a:lnTo>
                    <a:pt x="172" y="112"/>
                  </a:lnTo>
                  <a:lnTo>
                    <a:pt x="163" y="105"/>
                  </a:lnTo>
                  <a:lnTo>
                    <a:pt x="39" y="148"/>
                  </a:lnTo>
                  <a:lnTo>
                    <a:pt x="0" y="146"/>
                  </a:lnTo>
                  <a:lnTo>
                    <a:pt x="24" y="304"/>
                  </a:lnTo>
                  <a:lnTo>
                    <a:pt x="32" y="356"/>
                  </a:lnTo>
                  <a:lnTo>
                    <a:pt x="201" y="358"/>
                  </a:lnTo>
                  <a:lnTo>
                    <a:pt x="245" y="361"/>
                  </a:lnTo>
                  <a:lnTo>
                    <a:pt x="245" y="361"/>
                  </a:lnTo>
                  <a:lnTo>
                    <a:pt x="245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86">
              <a:extLst>
                <a:ext uri="{FF2B5EF4-FFF2-40B4-BE49-F238E27FC236}">
                  <a16:creationId xmlns:a16="http://schemas.microsoft.com/office/drawing/2014/main" id="{6F98E165-BB3F-B5F0-277B-1D0368C7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87948" y="6407961"/>
              <a:ext cx="359134" cy="627918"/>
            </a:xfrm>
            <a:custGeom>
              <a:avLst/>
              <a:gdLst>
                <a:gd name="T0" fmla="*/ 80 w 159"/>
                <a:gd name="T1" fmla="*/ 278 h 278"/>
                <a:gd name="T2" fmla="*/ 82 w 159"/>
                <a:gd name="T3" fmla="*/ 237 h 278"/>
                <a:gd name="T4" fmla="*/ 80 w 159"/>
                <a:gd name="T5" fmla="*/ 202 h 278"/>
                <a:gd name="T6" fmla="*/ 103 w 159"/>
                <a:gd name="T7" fmla="*/ 200 h 278"/>
                <a:gd name="T8" fmla="*/ 118 w 159"/>
                <a:gd name="T9" fmla="*/ 209 h 278"/>
                <a:gd name="T10" fmla="*/ 127 w 159"/>
                <a:gd name="T11" fmla="*/ 161 h 278"/>
                <a:gd name="T12" fmla="*/ 135 w 159"/>
                <a:gd name="T13" fmla="*/ 143 h 278"/>
                <a:gd name="T14" fmla="*/ 137 w 159"/>
                <a:gd name="T15" fmla="*/ 111 h 278"/>
                <a:gd name="T16" fmla="*/ 128 w 159"/>
                <a:gd name="T17" fmla="*/ 97 h 278"/>
                <a:gd name="T18" fmla="*/ 151 w 159"/>
                <a:gd name="T19" fmla="*/ 97 h 278"/>
                <a:gd name="T20" fmla="*/ 151 w 159"/>
                <a:gd name="T21" fmla="*/ 70 h 278"/>
                <a:gd name="T22" fmla="*/ 159 w 159"/>
                <a:gd name="T23" fmla="*/ 59 h 278"/>
                <a:gd name="T24" fmla="*/ 159 w 159"/>
                <a:gd name="T25" fmla="*/ 41 h 278"/>
                <a:gd name="T26" fmla="*/ 150 w 159"/>
                <a:gd name="T27" fmla="*/ 25 h 278"/>
                <a:gd name="T28" fmla="*/ 143 w 159"/>
                <a:gd name="T29" fmla="*/ 11 h 278"/>
                <a:gd name="T30" fmla="*/ 130 w 159"/>
                <a:gd name="T31" fmla="*/ 4 h 278"/>
                <a:gd name="T32" fmla="*/ 86 w 159"/>
                <a:gd name="T33" fmla="*/ 4 h 278"/>
                <a:gd name="T34" fmla="*/ 66 w 159"/>
                <a:gd name="T35" fmla="*/ 2 h 278"/>
                <a:gd name="T36" fmla="*/ 7 w 159"/>
                <a:gd name="T37" fmla="*/ 0 h 278"/>
                <a:gd name="T38" fmla="*/ 0 w 159"/>
                <a:gd name="T39" fmla="*/ 41 h 278"/>
                <a:gd name="T40" fmla="*/ 0 w 159"/>
                <a:gd name="T41" fmla="*/ 72 h 278"/>
                <a:gd name="T42" fmla="*/ 0 w 159"/>
                <a:gd name="T43" fmla="*/ 95 h 278"/>
                <a:gd name="T44" fmla="*/ 16 w 159"/>
                <a:gd name="T45" fmla="*/ 93 h 278"/>
                <a:gd name="T46" fmla="*/ 20 w 159"/>
                <a:gd name="T47" fmla="*/ 113 h 278"/>
                <a:gd name="T48" fmla="*/ 30 w 159"/>
                <a:gd name="T49" fmla="*/ 134 h 278"/>
                <a:gd name="T50" fmla="*/ 29 w 159"/>
                <a:gd name="T51" fmla="*/ 146 h 278"/>
                <a:gd name="T52" fmla="*/ 46 w 159"/>
                <a:gd name="T53" fmla="*/ 155 h 278"/>
                <a:gd name="T54" fmla="*/ 55 w 159"/>
                <a:gd name="T55" fmla="*/ 166 h 278"/>
                <a:gd name="T56" fmla="*/ 57 w 159"/>
                <a:gd name="T57" fmla="*/ 182 h 278"/>
                <a:gd name="T58" fmla="*/ 52 w 159"/>
                <a:gd name="T59" fmla="*/ 200 h 278"/>
                <a:gd name="T60" fmla="*/ 43 w 159"/>
                <a:gd name="T61" fmla="*/ 216 h 278"/>
                <a:gd name="T62" fmla="*/ 55 w 159"/>
                <a:gd name="T63" fmla="*/ 223 h 278"/>
                <a:gd name="T64" fmla="*/ 57 w 159"/>
                <a:gd name="T65" fmla="*/ 237 h 278"/>
                <a:gd name="T66" fmla="*/ 54 w 159"/>
                <a:gd name="T67" fmla="*/ 253 h 278"/>
                <a:gd name="T68" fmla="*/ 50 w 159"/>
                <a:gd name="T69" fmla="*/ 266 h 278"/>
                <a:gd name="T70" fmla="*/ 54 w 159"/>
                <a:gd name="T71" fmla="*/ 278 h 278"/>
                <a:gd name="T72" fmla="*/ 80 w 159"/>
                <a:gd name="T73" fmla="*/ 278 h 278"/>
                <a:gd name="T74" fmla="*/ 80 w 159"/>
                <a:gd name="T75" fmla="*/ 278 h 278"/>
                <a:gd name="T76" fmla="*/ 80 w 159"/>
                <a:gd name="T77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9" h="278">
                  <a:moveTo>
                    <a:pt x="80" y="278"/>
                  </a:moveTo>
                  <a:lnTo>
                    <a:pt x="82" y="237"/>
                  </a:lnTo>
                  <a:lnTo>
                    <a:pt x="80" y="202"/>
                  </a:lnTo>
                  <a:lnTo>
                    <a:pt x="103" y="200"/>
                  </a:lnTo>
                  <a:lnTo>
                    <a:pt x="118" y="209"/>
                  </a:lnTo>
                  <a:lnTo>
                    <a:pt x="127" y="161"/>
                  </a:lnTo>
                  <a:lnTo>
                    <a:pt x="135" y="143"/>
                  </a:lnTo>
                  <a:lnTo>
                    <a:pt x="137" y="111"/>
                  </a:lnTo>
                  <a:lnTo>
                    <a:pt x="128" y="97"/>
                  </a:lnTo>
                  <a:lnTo>
                    <a:pt x="151" y="97"/>
                  </a:lnTo>
                  <a:lnTo>
                    <a:pt x="151" y="70"/>
                  </a:lnTo>
                  <a:lnTo>
                    <a:pt x="159" y="59"/>
                  </a:lnTo>
                  <a:lnTo>
                    <a:pt x="159" y="41"/>
                  </a:lnTo>
                  <a:lnTo>
                    <a:pt x="150" y="25"/>
                  </a:lnTo>
                  <a:lnTo>
                    <a:pt x="143" y="11"/>
                  </a:lnTo>
                  <a:lnTo>
                    <a:pt x="130" y="4"/>
                  </a:lnTo>
                  <a:lnTo>
                    <a:pt x="86" y="4"/>
                  </a:lnTo>
                  <a:lnTo>
                    <a:pt x="66" y="2"/>
                  </a:lnTo>
                  <a:lnTo>
                    <a:pt x="7" y="0"/>
                  </a:lnTo>
                  <a:lnTo>
                    <a:pt x="0" y="41"/>
                  </a:lnTo>
                  <a:lnTo>
                    <a:pt x="0" y="72"/>
                  </a:lnTo>
                  <a:lnTo>
                    <a:pt x="0" y="95"/>
                  </a:lnTo>
                  <a:lnTo>
                    <a:pt x="16" y="93"/>
                  </a:lnTo>
                  <a:lnTo>
                    <a:pt x="20" y="113"/>
                  </a:lnTo>
                  <a:lnTo>
                    <a:pt x="30" y="134"/>
                  </a:lnTo>
                  <a:lnTo>
                    <a:pt x="29" y="146"/>
                  </a:lnTo>
                  <a:lnTo>
                    <a:pt x="46" y="155"/>
                  </a:lnTo>
                  <a:lnTo>
                    <a:pt x="55" y="166"/>
                  </a:lnTo>
                  <a:lnTo>
                    <a:pt x="57" y="182"/>
                  </a:lnTo>
                  <a:lnTo>
                    <a:pt x="52" y="200"/>
                  </a:lnTo>
                  <a:lnTo>
                    <a:pt x="43" y="216"/>
                  </a:lnTo>
                  <a:lnTo>
                    <a:pt x="55" y="223"/>
                  </a:lnTo>
                  <a:lnTo>
                    <a:pt x="57" y="237"/>
                  </a:lnTo>
                  <a:lnTo>
                    <a:pt x="54" y="253"/>
                  </a:lnTo>
                  <a:lnTo>
                    <a:pt x="50" y="266"/>
                  </a:lnTo>
                  <a:lnTo>
                    <a:pt x="54" y="278"/>
                  </a:lnTo>
                  <a:lnTo>
                    <a:pt x="80" y="278"/>
                  </a:lnTo>
                  <a:lnTo>
                    <a:pt x="80" y="278"/>
                  </a:lnTo>
                  <a:lnTo>
                    <a:pt x="80" y="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87">
              <a:extLst>
                <a:ext uri="{FF2B5EF4-FFF2-40B4-BE49-F238E27FC236}">
                  <a16:creationId xmlns:a16="http://schemas.microsoft.com/office/drawing/2014/main" id="{343362F9-F363-418C-2373-5AB3631F67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06845" y="5504482"/>
              <a:ext cx="630177" cy="711490"/>
            </a:xfrm>
            <a:custGeom>
              <a:avLst/>
              <a:gdLst>
                <a:gd name="T0" fmla="*/ 122 w 279"/>
                <a:gd name="T1" fmla="*/ 315 h 315"/>
                <a:gd name="T2" fmla="*/ 137 w 279"/>
                <a:gd name="T3" fmla="*/ 301 h 315"/>
                <a:gd name="T4" fmla="*/ 147 w 279"/>
                <a:gd name="T5" fmla="*/ 292 h 315"/>
                <a:gd name="T6" fmla="*/ 158 w 279"/>
                <a:gd name="T7" fmla="*/ 281 h 315"/>
                <a:gd name="T8" fmla="*/ 169 w 279"/>
                <a:gd name="T9" fmla="*/ 272 h 315"/>
                <a:gd name="T10" fmla="*/ 181 w 279"/>
                <a:gd name="T11" fmla="*/ 260 h 315"/>
                <a:gd name="T12" fmla="*/ 192 w 279"/>
                <a:gd name="T13" fmla="*/ 249 h 315"/>
                <a:gd name="T14" fmla="*/ 206 w 279"/>
                <a:gd name="T15" fmla="*/ 238 h 315"/>
                <a:gd name="T16" fmla="*/ 213 w 279"/>
                <a:gd name="T17" fmla="*/ 226 h 315"/>
                <a:gd name="T18" fmla="*/ 213 w 279"/>
                <a:gd name="T19" fmla="*/ 212 h 315"/>
                <a:gd name="T20" fmla="*/ 217 w 279"/>
                <a:gd name="T21" fmla="*/ 199 h 315"/>
                <a:gd name="T22" fmla="*/ 226 w 279"/>
                <a:gd name="T23" fmla="*/ 189 h 315"/>
                <a:gd name="T24" fmla="*/ 227 w 279"/>
                <a:gd name="T25" fmla="*/ 173 h 315"/>
                <a:gd name="T26" fmla="*/ 222 w 279"/>
                <a:gd name="T27" fmla="*/ 155 h 315"/>
                <a:gd name="T28" fmla="*/ 233 w 279"/>
                <a:gd name="T29" fmla="*/ 148 h 315"/>
                <a:gd name="T30" fmla="*/ 247 w 279"/>
                <a:gd name="T31" fmla="*/ 139 h 315"/>
                <a:gd name="T32" fmla="*/ 256 w 279"/>
                <a:gd name="T33" fmla="*/ 125 h 315"/>
                <a:gd name="T34" fmla="*/ 270 w 279"/>
                <a:gd name="T35" fmla="*/ 112 h 315"/>
                <a:gd name="T36" fmla="*/ 272 w 279"/>
                <a:gd name="T37" fmla="*/ 100 h 315"/>
                <a:gd name="T38" fmla="*/ 279 w 279"/>
                <a:gd name="T39" fmla="*/ 87 h 315"/>
                <a:gd name="T40" fmla="*/ 268 w 279"/>
                <a:gd name="T41" fmla="*/ 80 h 315"/>
                <a:gd name="T42" fmla="*/ 263 w 279"/>
                <a:gd name="T43" fmla="*/ 66 h 315"/>
                <a:gd name="T44" fmla="*/ 258 w 279"/>
                <a:gd name="T45" fmla="*/ 53 h 315"/>
                <a:gd name="T46" fmla="*/ 252 w 279"/>
                <a:gd name="T47" fmla="*/ 39 h 315"/>
                <a:gd name="T48" fmla="*/ 249 w 279"/>
                <a:gd name="T49" fmla="*/ 25 h 315"/>
                <a:gd name="T50" fmla="*/ 245 w 279"/>
                <a:gd name="T51" fmla="*/ 5 h 315"/>
                <a:gd name="T52" fmla="*/ 211 w 279"/>
                <a:gd name="T53" fmla="*/ 5 h 315"/>
                <a:gd name="T54" fmla="*/ 176 w 279"/>
                <a:gd name="T55" fmla="*/ 3 h 315"/>
                <a:gd name="T56" fmla="*/ 144 w 279"/>
                <a:gd name="T57" fmla="*/ 3 h 315"/>
                <a:gd name="T58" fmla="*/ 96 w 279"/>
                <a:gd name="T59" fmla="*/ 0 h 315"/>
                <a:gd name="T60" fmla="*/ 76 w 279"/>
                <a:gd name="T61" fmla="*/ 2 h 315"/>
                <a:gd name="T62" fmla="*/ 60 w 279"/>
                <a:gd name="T63" fmla="*/ 0 h 315"/>
                <a:gd name="T64" fmla="*/ 12 w 279"/>
                <a:gd name="T65" fmla="*/ 0 h 315"/>
                <a:gd name="T66" fmla="*/ 1 w 279"/>
                <a:gd name="T67" fmla="*/ 60 h 315"/>
                <a:gd name="T68" fmla="*/ 1 w 279"/>
                <a:gd name="T69" fmla="*/ 84 h 315"/>
                <a:gd name="T70" fmla="*/ 0 w 279"/>
                <a:gd name="T71" fmla="*/ 121 h 315"/>
                <a:gd name="T72" fmla="*/ 14 w 279"/>
                <a:gd name="T73" fmla="*/ 142 h 315"/>
                <a:gd name="T74" fmla="*/ 12 w 279"/>
                <a:gd name="T75" fmla="*/ 205 h 315"/>
                <a:gd name="T76" fmla="*/ 10 w 279"/>
                <a:gd name="T77" fmla="*/ 226 h 315"/>
                <a:gd name="T78" fmla="*/ 10 w 279"/>
                <a:gd name="T79" fmla="*/ 246 h 315"/>
                <a:gd name="T80" fmla="*/ 23 w 279"/>
                <a:gd name="T81" fmla="*/ 254 h 315"/>
                <a:gd name="T82" fmla="*/ 78 w 279"/>
                <a:gd name="T83" fmla="*/ 258 h 315"/>
                <a:gd name="T84" fmla="*/ 90 w 279"/>
                <a:gd name="T85" fmla="*/ 256 h 315"/>
                <a:gd name="T86" fmla="*/ 99 w 279"/>
                <a:gd name="T87" fmla="*/ 270 h 315"/>
                <a:gd name="T88" fmla="*/ 119 w 279"/>
                <a:gd name="T89" fmla="*/ 308 h 315"/>
                <a:gd name="T90" fmla="*/ 122 w 279"/>
                <a:gd name="T91" fmla="*/ 315 h 315"/>
                <a:gd name="T92" fmla="*/ 122 w 279"/>
                <a:gd name="T93" fmla="*/ 315 h 315"/>
                <a:gd name="T94" fmla="*/ 122 w 279"/>
                <a:gd name="T9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9" h="315">
                  <a:moveTo>
                    <a:pt x="122" y="315"/>
                  </a:moveTo>
                  <a:lnTo>
                    <a:pt x="137" y="301"/>
                  </a:lnTo>
                  <a:lnTo>
                    <a:pt x="147" y="292"/>
                  </a:lnTo>
                  <a:lnTo>
                    <a:pt x="158" y="281"/>
                  </a:lnTo>
                  <a:lnTo>
                    <a:pt x="169" y="272"/>
                  </a:lnTo>
                  <a:lnTo>
                    <a:pt x="181" y="260"/>
                  </a:lnTo>
                  <a:lnTo>
                    <a:pt x="192" y="249"/>
                  </a:lnTo>
                  <a:lnTo>
                    <a:pt x="206" y="238"/>
                  </a:lnTo>
                  <a:lnTo>
                    <a:pt x="213" y="226"/>
                  </a:lnTo>
                  <a:lnTo>
                    <a:pt x="213" y="212"/>
                  </a:lnTo>
                  <a:lnTo>
                    <a:pt x="217" y="199"/>
                  </a:lnTo>
                  <a:lnTo>
                    <a:pt x="226" y="189"/>
                  </a:lnTo>
                  <a:lnTo>
                    <a:pt x="227" y="173"/>
                  </a:lnTo>
                  <a:lnTo>
                    <a:pt x="222" y="155"/>
                  </a:lnTo>
                  <a:lnTo>
                    <a:pt x="233" y="148"/>
                  </a:lnTo>
                  <a:lnTo>
                    <a:pt x="247" y="139"/>
                  </a:lnTo>
                  <a:lnTo>
                    <a:pt x="256" y="125"/>
                  </a:lnTo>
                  <a:lnTo>
                    <a:pt x="270" y="112"/>
                  </a:lnTo>
                  <a:lnTo>
                    <a:pt x="272" y="100"/>
                  </a:lnTo>
                  <a:lnTo>
                    <a:pt x="279" y="87"/>
                  </a:lnTo>
                  <a:lnTo>
                    <a:pt x="268" y="80"/>
                  </a:lnTo>
                  <a:lnTo>
                    <a:pt x="263" y="66"/>
                  </a:lnTo>
                  <a:lnTo>
                    <a:pt x="258" y="53"/>
                  </a:lnTo>
                  <a:lnTo>
                    <a:pt x="252" y="39"/>
                  </a:lnTo>
                  <a:lnTo>
                    <a:pt x="249" y="25"/>
                  </a:lnTo>
                  <a:lnTo>
                    <a:pt x="245" y="5"/>
                  </a:lnTo>
                  <a:lnTo>
                    <a:pt x="211" y="5"/>
                  </a:lnTo>
                  <a:lnTo>
                    <a:pt x="176" y="3"/>
                  </a:lnTo>
                  <a:lnTo>
                    <a:pt x="144" y="3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60" y="0"/>
                  </a:lnTo>
                  <a:lnTo>
                    <a:pt x="12" y="0"/>
                  </a:lnTo>
                  <a:lnTo>
                    <a:pt x="1" y="60"/>
                  </a:lnTo>
                  <a:lnTo>
                    <a:pt x="1" y="84"/>
                  </a:lnTo>
                  <a:lnTo>
                    <a:pt x="0" y="121"/>
                  </a:lnTo>
                  <a:lnTo>
                    <a:pt x="14" y="142"/>
                  </a:lnTo>
                  <a:lnTo>
                    <a:pt x="12" y="205"/>
                  </a:lnTo>
                  <a:lnTo>
                    <a:pt x="10" y="226"/>
                  </a:lnTo>
                  <a:lnTo>
                    <a:pt x="10" y="246"/>
                  </a:lnTo>
                  <a:lnTo>
                    <a:pt x="23" y="254"/>
                  </a:lnTo>
                  <a:lnTo>
                    <a:pt x="78" y="258"/>
                  </a:lnTo>
                  <a:lnTo>
                    <a:pt x="90" y="256"/>
                  </a:lnTo>
                  <a:lnTo>
                    <a:pt x="99" y="270"/>
                  </a:lnTo>
                  <a:lnTo>
                    <a:pt x="119" y="308"/>
                  </a:lnTo>
                  <a:lnTo>
                    <a:pt x="122" y="315"/>
                  </a:lnTo>
                  <a:lnTo>
                    <a:pt x="122" y="315"/>
                  </a:lnTo>
                  <a:lnTo>
                    <a:pt x="122" y="3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88">
              <a:extLst>
                <a:ext uri="{FF2B5EF4-FFF2-40B4-BE49-F238E27FC236}">
                  <a16:creationId xmlns:a16="http://schemas.microsoft.com/office/drawing/2014/main" id="{BA4D2E34-14D2-6154-B6E4-EEC15E6D93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77679" y="5737127"/>
              <a:ext cx="553382" cy="743112"/>
            </a:xfrm>
            <a:custGeom>
              <a:avLst/>
              <a:gdLst>
                <a:gd name="T0" fmla="*/ 178 w 245"/>
                <a:gd name="T1" fmla="*/ 329 h 329"/>
                <a:gd name="T2" fmla="*/ 199 w 245"/>
                <a:gd name="T3" fmla="*/ 287 h 329"/>
                <a:gd name="T4" fmla="*/ 210 w 245"/>
                <a:gd name="T5" fmla="*/ 256 h 329"/>
                <a:gd name="T6" fmla="*/ 222 w 245"/>
                <a:gd name="T7" fmla="*/ 228 h 329"/>
                <a:gd name="T8" fmla="*/ 238 w 245"/>
                <a:gd name="T9" fmla="*/ 214 h 329"/>
                <a:gd name="T10" fmla="*/ 245 w 245"/>
                <a:gd name="T11" fmla="*/ 205 h 329"/>
                <a:gd name="T12" fmla="*/ 233 w 245"/>
                <a:gd name="T13" fmla="*/ 194 h 329"/>
                <a:gd name="T14" fmla="*/ 226 w 245"/>
                <a:gd name="T15" fmla="*/ 183 h 329"/>
                <a:gd name="T16" fmla="*/ 210 w 245"/>
                <a:gd name="T17" fmla="*/ 178 h 329"/>
                <a:gd name="T18" fmla="*/ 201 w 245"/>
                <a:gd name="T19" fmla="*/ 167 h 329"/>
                <a:gd name="T20" fmla="*/ 188 w 245"/>
                <a:gd name="T21" fmla="*/ 159 h 329"/>
                <a:gd name="T22" fmla="*/ 174 w 245"/>
                <a:gd name="T23" fmla="*/ 144 h 329"/>
                <a:gd name="T24" fmla="*/ 167 w 245"/>
                <a:gd name="T25" fmla="*/ 130 h 329"/>
                <a:gd name="T26" fmla="*/ 158 w 245"/>
                <a:gd name="T27" fmla="*/ 123 h 329"/>
                <a:gd name="T28" fmla="*/ 148 w 245"/>
                <a:gd name="T29" fmla="*/ 112 h 329"/>
                <a:gd name="T30" fmla="*/ 132 w 245"/>
                <a:gd name="T31" fmla="*/ 103 h 329"/>
                <a:gd name="T32" fmla="*/ 119 w 245"/>
                <a:gd name="T33" fmla="*/ 96 h 329"/>
                <a:gd name="T34" fmla="*/ 110 w 245"/>
                <a:gd name="T35" fmla="*/ 87 h 329"/>
                <a:gd name="T36" fmla="*/ 96 w 245"/>
                <a:gd name="T37" fmla="*/ 73 h 329"/>
                <a:gd name="T38" fmla="*/ 82 w 245"/>
                <a:gd name="T39" fmla="*/ 59 h 329"/>
                <a:gd name="T40" fmla="*/ 73 w 245"/>
                <a:gd name="T41" fmla="*/ 54 h 329"/>
                <a:gd name="T42" fmla="*/ 66 w 245"/>
                <a:gd name="T43" fmla="*/ 34 h 329"/>
                <a:gd name="T44" fmla="*/ 60 w 245"/>
                <a:gd name="T45" fmla="*/ 20 h 329"/>
                <a:gd name="T46" fmla="*/ 50 w 245"/>
                <a:gd name="T47" fmla="*/ 13 h 329"/>
                <a:gd name="T48" fmla="*/ 37 w 245"/>
                <a:gd name="T49" fmla="*/ 7 h 329"/>
                <a:gd name="T50" fmla="*/ 21 w 245"/>
                <a:gd name="T51" fmla="*/ 2 h 329"/>
                <a:gd name="T52" fmla="*/ 9 w 245"/>
                <a:gd name="T53" fmla="*/ 0 h 329"/>
                <a:gd name="T54" fmla="*/ 0 w 245"/>
                <a:gd name="T55" fmla="*/ 41 h 329"/>
                <a:gd name="T56" fmla="*/ 0 w 245"/>
                <a:gd name="T57" fmla="*/ 116 h 329"/>
                <a:gd name="T58" fmla="*/ 2 w 245"/>
                <a:gd name="T59" fmla="*/ 159 h 329"/>
                <a:gd name="T60" fmla="*/ 0 w 245"/>
                <a:gd name="T61" fmla="*/ 207 h 329"/>
                <a:gd name="T62" fmla="*/ 0 w 245"/>
                <a:gd name="T63" fmla="*/ 256 h 329"/>
                <a:gd name="T64" fmla="*/ 2 w 245"/>
                <a:gd name="T65" fmla="*/ 289 h 329"/>
                <a:gd name="T66" fmla="*/ 0 w 245"/>
                <a:gd name="T67" fmla="*/ 301 h 329"/>
                <a:gd name="T68" fmla="*/ 46 w 245"/>
                <a:gd name="T69" fmla="*/ 301 h 329"/>
                <a:gd name="T70" fmla="*/ 78 w 245"/>
                <a:gd name="T71" fmla="*/ 301 h 329"/>
                <a:gd name="T72" fmla="*/ 80 w 245"/>
                <a:gd name="T73" fmla="*/ 317 h 329"/>
                <a:gd name="T74" fmla="*/ 96 w 245"/>
                <a:gd name="T75" fmla="*/ 317 h 329"/>
                <a:gd name="T76" fmla="*/ 94 w 245"/>
                <a:gd name="T77" fmla="*/ 303 h 329"/>
                <a:gd name="T78" fmla="*/ 114 w 245"/>
                <a:gd name="T79" fmla="*/ 303 h 329"/>
                <a:gd name="T80" fmla="*/ 137 w 245"/>
                <a:gd name="T81" fmla="*/ 301 h 329"/>
                <a:gd name="T82" fmla="*/ 151 w 245"/>
                <a:gd name="T83" fmla="*/ 310 h 329"/>
                <a:gd name="T84" fmla="*/ 167 w 245"/>
                <a:gd name="T85" fmla="*/ 315 h 329"/>
                <a:gd name="T86" fmla="*/ 176 w 245"/>
                <a:gd name="T87" fmla="*/ 326 h 329"/>
                <a:gd name="T88" fmla="*/ 178 w 245"/>
                <a:gd name="T89" fmla="*/ 329 h 329"/>
                <a:gd name="T90" fmla="*/ 178 w 245"/>
                <a:gd name="T91" fmla="*/ 329 h 329"/>
                <a:gd name="T92" fmla="*/ 178 w 245"/>
                <a:gd name="T9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329">
                  <a:moveTo>
                    <a:pt x="178" y="329"/>
                  </a:moveTo>
                  <a:lnTo>
                    <a:pt x="199" y="287"/>
                  </a:lnTo>
                  <a:lnTo>
                    <a:pt x="210" y="256"/>
                  </a:lnTo>
                  <a:lnTo>
                    <a:pt x="222" y="228"/>
                  </a:lnTo>
                  <a:lnTo>
                    <a:pt x="238" y="214"/>
                  </a:lnTo>
                  <a:lnTo>
                    <a:pt x="245" y="205"/>
                  </a:lnTo>
                  <a:lnTo>
                    <a:pt x="233" y="194"/>
                  </a:lnTo>
                  <a:lnTo>
                    <a:pt x="226" y="183"/>
                  </a:lnTo>
                  <a:lnTo>
                    <a:pt x="210" y="178"/>
                  </a:lnTo>
                  <a:lnTo>
                    <a:pt x="201" y="167"/>
                  </a:lnTo>
                  <a:lnTo>
                    <a:pt x="188" y="159"/>
                  </a:lnTo>
                  <a:lnTo>
                    <a:pt x="174" y="144"/>
                  </a:lnTo>
                  <a:lnTo>
                    <a:pt x="167" y="130"/>
                  </a:lnTo>
                  <a:lnTo>
                    <a:pt x="158" y="123"/>
                  </a:lnTo>
                  <a:lnTo>
                    <a:pt x="148" y="112"/>
                  </a:lnTo>
                  <a:lnTo>
                    <a:pt x="132" y="103"/>
                  </a:lnTo>
                  <a:lnTo>
                    <a:pt x="119" y="96"/>
                  </a:lnTo>
                  <a:lnTo>
                    <a:pt x="110" y="87"/>
                  </a:lnTo>
                  <a:lnTo>
                    <a:pt x="96" y="73"/>
                  </a:lnTo>
                  <a:lnTo>
                    <a:pt x="82" y="59"/>
                  </a:lnTo>
                  <a:lnTo>
                    <a:pt x="73" y="54"/>
                  </a:lnTo>
                  <a:lnTo>
                    <a:pt x="66" y="34"/>
                  </a:lnTo>
                  <a:lnTo>
                    <a:pt x="60" y="20"/>
                  </a:lnTo>
                  <a:lnTo>
                    <a:pt x="50" y="13"/>
                  </a:lnTo>
                  <a:lnTo>
                    <a:pt x="37" y="7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41"/>
                  </a:lnTo>
                  <a:lnTo>
                    <a:pt x="0" y="116"/>
                  </a:lnTo>
                  <a:lnTo>
                    <a:pt x="2" y="159"/>
                  </a:lnTo>
                  <a:lnTo>
                    <a:pt x="0" y="207"/>
                  </a:lnTo>
                  <a:lnTo>
                    <a:pt x="0" y="256"/>
                  </a:lnTo>
                  <a:lnTo>
                    <a:pt x="2" y="289"/>
                  </a:lnTo>
                  <a:lnTo>
                    <a:pt x="0" y="301"/>
                  </a:lnTo>
                  <a:lnTo>
                    <a:pt x="46" y="301"/>
                  </a:lnTo>
                  <a:lnTo>
                    <a:pt x="78" y="301"/>
                  </a:lnTo>
                  <a:lnTo>
                    <a:pt x="80" y="317"/>
                  </a:lnTo>
                  <a:lnTo>
                    <a:pt x="96" y="317"/>
                  </a:lnTo>
                  <a:lnTo>
                    <a:pt x="94" y="303"/>
                  </a:lnTo>
                  <a:lnTo>
                    <a:pt x="114" y="303"/>
                  </a:lnTo>
                  <a:lnTo>
                    <a:pt x="137" y="301"/>
                  </a:lnTo>
                  <a:lnTo>
                    <a:pt x="151" y="310"/>
                  </a:lnTo>
                  <a:lnTo>
                    <a:pt x="167" y="315"/>
                  </a:lnTo>
                  <a:lnTo>
                    <a:pt x="176" y="326"/>
                  </a:lnTo>
                  <a:lnTo>
                    <a:pt x="178" y="329"/>
                  </a:lnTo>
                  <a:lnTo>
                    <a:pt x="178" y="329"/>
                  </a:lnTo>
                  <a:lnTo>
                    <a:pt x="178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89">
              <a:extLst>
                <a:ext uri="{FF2B5EF4-FFF2-40B4-BE49-F238E27FC236}">
                  <a16:creationId xmlns:a16="http://schemas.microsoft.com/office/drawing/2014/main" id="{8E5639F5-676A-A8AF-C71F-3ECAD13E52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13214" y="6075932"/>
              <a:ext cx="562416" cy="494656"/>
            </a:xfrm>
            <a:custGeom>
              <a:avLst/>
              <a:gdLst>
                <a:gd name="T0" fmla="*/ 0 w 249"/>
                <a:gd name="T1" fmla="*/ 217 h 219"/>
                <a:gd name="T2" fmla="*/ 60 w 249"/>
                <a:gd name="T3" fmla="*/ 219 h 219"/>
                <a:gd name="T4" fmla="*/ 78 w 249"/>
                <a:gd name="T5" fmla="*/ 217 h 219"/>
                <a:gd name="T6" fmla="*/ 78 w 249"/>
                <a:gd name="T7" fmla="*/ 204 h 219"/>
                <a:gd name="T8" fmla="*/ 90 w 249"/>
                <a:gd name="T9" fmla="*/ 192 h 219"/>
                <a:gd name="T10" fmla="*/ 105 w 249"/>
                <a:gd name="T11" fmla="*/ 185 h 219"/>
                <a:gd name="T12" fmla="*/ 115 w 249"/>
                <a:gd name="T13" fmla="*/ 176 h 219"/>
                <a:gd name="T14" fmla="*/ 119 w 249"/>
                <a:gd name="T15" fmla="*/ 163 h 219"/>
                <a:gd name="T16" fmla="*/ 131 w 249"/>
                <a:gd name="T17" fmla="*/ 172 h 219"/>
                <a:gd name="T18" fmla="*/ 137 w 249"/>
                <a:gd name="T19" fmla="*/ 160 h 219"/>
                <a:gd name="T20" fmla="*/ 153 w 249"/>
                <a:gd name="T21" fmla="*/ 149 h 219"/>
                <a:gd name="T22" fmla="*/ 170 w 249"/>
                <a:gd name="T23" fmla="*/ 144 h 219"/>
                <a:gd name="T24" fmla="*/ 190 w 249"/>
                <a:gd name="T25" fmla="*/ 140 h 219"/>
                <a:gd name="T26" fmla="*/ 195 w 249"/>
                <a:gd name="T27" fmla="*/ 128 h 219"/>
                <a:gd name="T28" fmla="*/ 195 w 249"/>
                <a:gd name="T29" fmla="*/ 115 h 219"/>
                <a:gd name="T30" fmla="*/ 210 w 249"/>
                <a:gd name="T31" fmla="*/ 110 h 219"/>
                <a:gd name="T32" fmla="*/ 215 w 249"/>
                <a:gd name="T33" fmla="*/ 98 h 219"/>
                <a:gd name="T34" fmla="*/ 229 w 249"/>
                <a:gd name="T35" fmla="*/ 87 h 219"/>
                <a:gd name="T36" fmla="*/ 236 w 249"/>
                <a:gd name="T37" fmla="*/ 74 h 219"/>
                <a:gd name="T38" fmla="*/ 247 w 249"/>
                <a:gd name="T39" fmla="*/ 67 h 219"/>
                <a:gd name="T40" fmla="*/ 249 w 249"/>
                <a:gd name="T41" fmla="*/ 55 h 219"/>
                <a:gd name="T42" fmla="*/ 227 w 249"/>
                <a:gd name="T43" fmla="*/ 19 h 219"/>
                <a:gd name="T44" fmla="*/ 222 w 249"/>
                <a:gd name="T45" fmla="*/ 5 h 219"/>
                <a:gd name="T46" fmla="*/ 206 w 249"/>
                <a:gd name="T47" fmla="*/ 3 h 219"/>
                <a:gd name="T48" fmla="*/ 153 w 249"/>
                <a:gd name="T49" fmla="*/ 0 h 219"/>
                <a:gd name="T50" fmla="*/ 140 w 249"/>
                <a:gd name="T51" fmla="*/ 17 h 219"/>
                <a:gd name="T52" fmla="*/ 128 w 249"/>
                <a:gd name="T53" fmla="*/ 16 h 219"/>
                <a:gd name="T54" fmla="*/ 112 w 249"/>
                <a:gd name="T55" fmla="*/ 17 h 219"/>
                <a:gd name="T56" fmla="*/ 81 w 249"/>
                <a:gd name="T57" fmla="*/ 25 h 219"/>
                <a:gd name="T58" fmla="*/ 58 w 249"/>
                <a:gd name="T59" fmla="*/ 28 h 219"/>
                <a:gd name="T60" fmla="*/ 23 w 249"/>
                <a:gd name="T61" fmla="*/ 30 h 219"/>
                <a:gd name="T62" fmla="*/ 7 w 249"/>
                <a:gd name="T63" fmla="*/ 25 h 219"/>
                <a:gd name="T64" fmla="*/ 7 w 249"/>
                <a:gd name="T65" fmla="*/ 53 h 219"/>
                <a:gd name="T66" fmla="*/ 5 w 249"/>
                <a:gd name="T67" fmla="*/ 69 h 219"/>
                <a:gd name="T68" fmla="*/ 5 w 249"/>
                <a:gd name="T69" fmla="*/ 121 h 219"/>
                <a:gd name="T70" fmla="*/ 7 w 249"/>
                <a:gd name="T71" fmla="*/ 133 h 219"/>
                <a:gd name="T72" fmla="*/ 3 w 249"/>
                <a:gd name="T73" fmla="*/ 156 h 219"/>
                <a:gd name="T74" fmla="*/ 3 w 249"/>
                <a:gd name="T75" fmla="*/ 188 h 219"/>
                <a:gd name="T76" fmla="*/ 0 w 249"/>
                <a:gd name="T77" fmla="*/ 217 h 219"/>
                <a:gd name="T78" fmla="*/ 0 w 249"/>
                <a:gd name="T79" fmla="*/ 217 h 219"/>
                <a:gd name="T80" fmla="*/ 0 w 249"/>
                <a:gd name="T81" fmla="*/ 21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219">
                  <a:moveTo>
                    <a:pt x="0" y="217"/>
                  </a:moveTo>
                  <a:lnTo>
                    <a:pt x="60" y="219"/>
                  </a:lnTo>
                  <a:lnTo>
                    <a:pt x="78" y="217"/>
                  </a:lnTo>
                  <a:lnTo>
                    <a:pt x="78" y="204"/>
                  </a:lnTo>
                  <a:lnTo>
                    <a:pt x="90" y="192"/>
                  </a:lnTo>
                  <a:lnTo>
                    <a:pt x="105" y="185"/>
                  </a:lnTo>
                  <a:lnTo>
                    <a:pt x="115" y="176"/>
                  </a:lnTo>
                  <a:lnTo>
                    <a:pt x="119" y="163"/>
                  </a:lnTo>
                  <a:lnTo>
                    <a:pt x="131" y="172"/>
                  </a:lnTo>
                  <a:lnTo>
                    <a:pt x="137" y="160"/>
                  </a:lnTo>
                  <a:lnTo>
                    <a:pt x="153" y="149"/>
                  </a:lnTo>
                  <a:lnTo>
                    <a:pt x="170" y="144"/>
                  </a:lnTo>
                  <a:lnTo>
                    <a:pt x="190" y="140"/>
                  </a:lnTo>
                  <a:lnTo>
                    <a:pt x="195" y="128"/>
                  </a:lnTo>
                  <a:lnTo>
                    <a:pt x="195" y="115"/>
                  </a:lnTo>
                  <a:lnTo>
                    <a:pt x="210" y="110"/>
                  </a:lnTo>
                  <a:lnTo>
                    <a:pt x="215" y="98"/>
                  </a:lnTo>
                  <a:lnTo>
                    <a:pt x="229" y="87"/>
                  </a:lnTo>
                  <a:lnTo>
                    <a:pt x="236" y="74"/>
                  </a:lnTo>
                  <a:lnTo>
                    <a:pt x="247" y="67"/>
                  </a:lnTo>
                  <a:lnTo>
                    <a:pt x="249" y="55"/>
                  </a:lnTo>
                  <a:lnTo>
                    <a:pt x="227" y="19"/>
                  </a:lnTo>
                  <a:lnTo>
                    <a:pt x="222" y="5"/>
                  </a:lnTo>
                  <a:lnTo>
                    <a:pt x="206" y="3"/>
                  </a:lnTo>
                  <a:lnTo>
                    <a:pt x="153" y="0"/>
                  </a:lnTo>
                  <a:lnTo>
                    <a:pt x="140" y="17"/>
                  </a:lnTo>
                  <a:lnTo>
                    <a:pt x="128" y="16"/>
                  </a:lnTo>
                  <a:lnTo>
                    <a:pt x="112" y="17"/>
                  </a:lnTo>
                  <a:lnTo>
                    <a:pt x="81" y="25"/>
                  </a:lnTo>
                  <a:lnTo>
                    <a:pt x="58" y="28"/>
                  </a:lnTo>
                  <a:lnTo>
                    <a:pt x="23" y="30"/>
                  </a:lnTo>
                  <a:lnTo>
                    <a:pt x="7" y="25"/>
                  </a:lnTo>
                  <a:lnTo>
                    <a:pt x="7" y="53"/>
                  </a:lnTo>
                  <a:lnTo>
                    <a:pt x="5" y="69"/>
                  </a:lnTo>
                  <a:lnTo>
                    <a:pt x="5" y="121"/>
                  </a:lnTo>
                  <a:lnTo>
                    <a:pt x="7" y="133"/>
                  </a:lnTo>
                  <a:lnTo>
                    <a:pt x="3" y="156"/>
                  </a:lnTo>
                  <a:lnTo>
                    <a:pt x="3" y="188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90">
              <a:extLst>
                <a:ext uri="{FF2B5EF4-FFF2-40B4-BE49-F238E27FC236}">
                  <a16:creationId xmlns:a16="http://schemas.microsoft.com/office/drawing/2014/main" id="{F35A602F-12B7-4422-88C5-8B0B9F8C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12597" y="5278612"/>
              <a:ext cx="1289717" cy="1438791"/>
            </a:xfrm>
            <a:custGeom>
              <a:avLst/>
              <a:gdLst>
                <a:gd name="T0" fmla="*/ 187 w 571"/>
                <a:gd name="T1" fmla="*/ 629 h 637"/>
                <a:gd name="T2" fmla="*/ 297 w 571"/>
                <a:gd name="T3" fmla="*/ 593 h 637"/>
                <a:gd name="T4" fmla="*/ 301 w 571"/>
                <a:gd name="T5" fmla="*/ 500 h 637"/>
                <a:gd name="T6" fmla="*/ 383 w 571"/>
                <a:gd name="T7" fmla="*/ 504 h 637"/>
                <a:gd name="T8" fmla="*/ 385 w 571"/>
                <a:gd name="T9" fmla="*/ 362 h 637"/>
                <a:gd name="T10" fmla="*/ 385 w 571"/>
                <a:gd name="T11" fmla="*/ 203 h 637"/>
                <a:gd name="T12" fmla="*/ 426 w 571"/>
                <a:gd name="T13" fmla="*/ 210 h 637"/>
                <a:gd name="T14" fmla="*/ 452 w 571"/>
                <a:gd name="T15" fmla="*/ 205 h 637"/>
                <a:gd name="T16" fmla="*/ 459 w 571"/>
                <a:gd name="T17" fmla="*/ 180 h 637"/>
                <a:gd name="T18" fmla="*/ 491 w 571"/>
                <a:gd name="T19" fmla="*/ 175 h 637"/>
                <a:gd name="T20" fmla="*/ 513 w 571"/>
                <a:gd name="T21" fmla="*/ 166 h 637"/>
                <a:gd name="T22" fmla="*/ 529 w 571"/>
                <a:gd name="T23" fmla="*/ 143 h 637"/>
                <a:gd name="T24" fmla="*/ 571 w 571"/>
                <a:gd name="T25" fmla="*/ 128 h 637"/>
                <a:gd name="T26" fmla="*/ 541 w 571"/>
                <a:gd name="T27" fmla="*/ 121 h 637"/>
                <a:gd name="T28" fmla="*/ 513 w 571"/>
                <a:gd name="T29" fmla="*/ 109 h 637"/>
                <a:gd name="T30" fmla="*/ 493 w 571"/>
                <a:gd name="T31" fmla="*/ 89 h 637"/>
                <a:gd name="T32" fmla="*/ 465 w 571"/>
                <a:gd name="T33" fmla="*/ 80 h 637"/>
                <a:gd name="T34" fmla="*/ 452 w 571"/>
                <a:gd name="T35" fmla="*/ 0 h 637"/>
                <a:gd name="T36" fmla="*/ 386 w 571"/>
                <a:gd name="T37" fmla="*/ 9 h 637"/>
                <a:gd name="T38" fmla="*/ 376 w 571"/>
                <a:gd name="T39" fmla="*/ 43 h 637"/>
                <a:gd name="T40" fmla="*/ 354 w 571"/>
                <a:gd name="T41" fmla="*/ 63 h 637"/>
                <a:gd name="T42" fmla="*/ 329 w 571"/>
                <a:gd name="T43" fmla="*/ 79 h 637"/>
                <a:gd name="T44" fmla="*/ 342 w 571"/>
                <a:gd name="T45" fmla="*/ 139 h 637"/>
                <a:gd name="T46" fmla="*/ 345 w 571"/>
                <a:gd name="T47" fmla="*/ 166 h 637"/>
                <a:gd name="T48" fmla="*/ 365 w 571"/>
                <a:gd name="T49" fmla="*/ 187 h 637"/>
                <a:gd name="T50" fmla="*/ 333 w 571"/>
                <a:gd name="T51" fmla="*/ 239 h 637"/>
                <a:gd name="T52" fmla="*/ 308 w 571"/>
                <a:gd name="T53" fmla="*/ 258 h 637"/>
                <a:gd name="T54" fmla="*/ 303 w 571"/>
                <a:gd name="T55" fmla="*/ 299 h 637"/>
                <a:gd name="T56" fmla="*/ 301 w 571"/>
                <a:gd name="T57" fmla="*/ 331 h 637"/>
                <a:gd name="T58" fmla="*/ 269 w 571"/>
                <a:gd name="T59" fmla="*/ 356 h 637"/>
                <a:gd name="T60" fmla="*/ 223 w 571"/>
                <a:gd name="T61" fmla="*/ 399 h 637"/>
                <a:gd name="T62" fmla="*/ 203 w 571"/>
                <a:gd name="T63" fmla="*/ 426 h 637"/>
                <a:gd name="T64" fmla="*/ 178 w 571"/>
                <a:gd name="T65" fmla="*/ 443 h 637"/>
                <a:gd name="T66" fmla="*/ 159 w 571"/>
                <a:gd name="T67" fmla="*/ 470 h 637"/>
                <a:gd name="T68" fmla="*/ 132 w 571"/>
                <a:gd name="T69" fmla="*/ 495 h 637"/>
                <a:gd name="T70" fmla="*/ 94 w 571"/>
                <a:gd name="T71" fmla="*/ 511 h 637"/>
                <a:gd name="T72" fmla="*/ 75 w 571"/>
                <a:gd name="T73" fmla="*/ 518 h 637"/>
                <a:gd name="T74" fmla="*/ 48 w 571"/>
                <a:gd name="T75" fmla="*/ 547 h 637"/>
                <a:gd name="T76" fmla="*/ 18 w 571"/>
                <a:gd name="T77" fmla="*/ 582 h 637"/>
                <a:gd name="T78" fmla="*/ 21 w 571"/>
                <a:gd name="T79" fmla="*/ 611 h 637"/>
                <a:gd name="T80" fmla="*/ 0 w 571"/>
                <a:gd name="T81" fmla="*/ 629 h 637"/>
                <a:gd name="T82" fmla="*/ 135 w 571"/>
                <a:gd name="T83" fmla="*/ 629 h 637"/>
                <a:gd name="T84" fmla="*/ 180 w 571"/>
                <a:gd name="T85" fmla="*/ 637 h 637"/>
                <a:gd name="T86" fmla="*/ 180 w 571"/>
                <a:gd name="T8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71" h="637">
                  <a:moveTo>
                    <a:pt x="180" y="637"/>
                  </a:moveTo>
                  <a:lnTo>
                    <a:pt x="187" y="629"/>
                  </a:lnTo>
                  <a:lnTo>
                    <a:pt x="258" y="605"/>
                  </a:lnTo>
                  <a:lnTo>
                    <a:pt x="297" y="593"/>
                  </a:lnTo>
                  <a:lnTo>
                    <a:pt x="301" y="548"/>
                  </a:lnTo>
                  <a:lnTo>
                    <a:pt x="301" y="500"/>
                  </a:lnTo>
                  <a:lnTo>
                    <a:pt x="365" y="502"/>
                  </a:lnTo>
                  <a:lnTo>
                    <a:pt x="383" y="504"/>
                  </a:lnTo>
                  <a:lnTo>
                    <a:pt x="383" y="406"/>
                  </a:lnTo>
                  <a:lnTo>
                    <a:pt x="385" y="362"/>
                  </a:lnTo>
                  <a:lnTo>
                    <a:pt x="383" y="326"/>
                  </a:lnTo>
                  <a:lnTo>
                    <a:pt x="385" y="203"/>
                  </a:lnTo>
                  <a:lnTo>
                    <a:pt x="411" y="207"/>
                  </a:lnTo>
                  <a:lnTo>
                    <a:pt x="426" y="210"/>
                  </a:lnTo>
                  <a:lnTo>
                    <a:pt x="442" y="214"/>
                  </a:lnTo>
                  <a:lnTo>
                    <a:pt x="452" y="205"/>
                  </a:lnTo>
                  <a:lnTo>
                    <a:pt x="449" y="187"/>
                  </a:lnTo>
                  <a:lnTo>
                    <a:pt x="459" y="180"/>
                  </a:lnTo>
                  <a:lnTo>
                    <a:pt x="477" y="171"/>
                  </a:lnTo>
                  <a:lnTo>
                    <a:pt x="491" y="175"/>
                  </a:lnTo>
                  <a:lnTo>
                    <a:pt x="504" y="182"/>
                  </a:lnTo>
                  <a:lnTo>
                    <a:pt x="513" y="166"/>
                  </a:lnTo>
                  <a:lnTo>
                    <a:pt x="518" y="152"/>
                  </a:lnTo>
                  <a:lnTo>
                    <a:pt x="529" y="143"/>
                  </a:lnTo>
                  <a:lnTo>
                    <a:pt x="554" y="143"/>
                  </a:lnTo>
                  <a:lnTo>
                    <a:pt x="571" y="128"/>
                  </a:lnTo>
                  <a:lnTo>
                    <a:pt x="557" y="123"/>
                  </a:lnTo>
                  <a:lnTo>
                    <a:pt x="541" y="121"/>
                  </a:lnTo>
                  <a:lnTo>
                    <a:pt x="529" y="114"/>
                  </a:lnTo>
                  <a:lnTo>
                    <a:pt x="513" y="109"/>
                  </a:lnTo>
                  <a:lnTo>
                    <a:pt x="507" y="98"/>
                  </a:lnTo>
                  <a:lnTo>
                    <a:pt x="493" y="89"/>
                  </a:lnTo>
                  <a:lnTo>
                    <a:pt x="481" y="82"/>
                  </a:lnTo>
                  <a:lnTo>
                    <a:pt x="465" y="80"/>
                  </a:lnTo>
                  <a:lnTo>
                    <a:pt x="452" y="71"/>
                  </a:lnTo>
                  <a:lnTo>
                    <a:pt x="452" y="0"/>
                  </a:lnTo>
                  <a:lnTo>
                    <a:pt x="401" y="0"/>
                  </a:lnTo>
                  <a:lnTo>
                    <a:pt x="386" y="9"/>
                  </a:lnTo>
                  <a:lnTo>
                    <a:pt x="376" y="23"/>
                  </a:lnTo>
                  <a:lnTo>
                    <a:pt x="376" y="43"/>
                  </a:lnTo>
                  <a:lnTo>
                    <a:pt x="374" y="59"/>
                  </a:lnTo>
                  <a:lnTo>
                    <a:pt x="354" y="63"/>
                  </a:lnTo>
                  <a:lnTo>
                    <a:pt x="340" y="71"/>
                  </a:lnTo>
                  <a:lnTo>
                    <a:pt x="329" y="79"/>
                  </a:lnTo>
                  <a:lnTo>
                    <a:pt x="331" y="121"/>
                  </a:lnTo>
                  <a:lnTo>
                    <a:pt x="342" y="139"/>
                  </a:lnTo>
                  <a:lnTo>
                    <a:pt x="345" y="153"/>
                  </a:lnTo>
                  <a:lnTo>
                    <a:pt x="345" y="166"/>
                  </a:lnTo>
                  <a:lnTo>
                    <a:pt x="353" y="176"/>
                  </a:lnTo>
                  <a:lnTo>
                    <a:pt x="365" y="187"/>
                  </a:lnTo>
                  <a:lnTo>
                    <a:pt x="363" y="200"/>
                  </a:lnTo>
                  <a:lnTo>
                    <a:pt x="333" y="239"/>
                  </a:lnTo>
                  <a:lnTo>
                    <a:pt x="315" y="246"/>
                  </a:lnTo>
                  <a:lnTo>
                    <a:pt x="308" y="258"/>
                  </a:lnTo>
                  <a:lnTo>
                    <a:pt x="315" y="274"/>
                  </a:lnTo>
                  <a:lnTo>
                    <a:pt x="303" y="299"/>
                  </a:lnTo>
                  <a:lnTo>
                    <a:pt x="299" y="319"/>
                  </a:lnTo>
                  <a:lnTo>
                    <a:pt x="301" y="331"/>
                  </a:lnTo>
                  <a:lnTo>
                    <a:pt x="280" y="349"/>
                  </a:lnTo>
                  <a:lnTo>
                    <a:pt x="269" y="356"/>
                  </a:lnTo>
                  <a:lnTo>
                    <a:pt x="244" y="379"/>
                  </a:lnTo>
                  <a:lnTo>
                    <a:pt x="223" y="399"/>
                  </a:lnTo>
                  <a:lnTo>
                    <a:pt x="207" y="413"/>
                  </a:lnTo>
                  <a:lnTo>
                    <a:pt x="203" y="426"/>
                  </a:lnTo>
                  <a:lnTo>
                    <a:pt x="189" y="435"/>
                  </a:lnTo>
                  <a:lnTo>
                    <a:pt x="178" y="443"/>
                  </a:lnTo>
                  <a:lnTo>
                    <a:pt x="167" y="451"/>
                  </a:lnTo>
                  <a:lnTo>
                    <a:pt x="159" y="470"/>
                  </a:lnTo>
                  <a:lnTo>
                    <a:pt x="153" y="483"/>
                  </a:lnTo>
                  <a:lnTo>
                    <a:pt x="132" y="495"/>
                  </a:lnTo>
                  <a:lnTo>
                    <a:pt x="109" y="502"/>
                  </a:lnTo>
                  <a:lnTo>
                    <a:pt x="94" y="511"/>
                  </a:lnTo>
                  <a:lnTo>
                    <a:pt x="87" y="525"/>
                  </a:lnTo>
                  <a:lnTo>
                    <a:pt x="75" y="518"/>
                  </a:lnTo>
                  <a:lnTo>
                    <a:pt x="66" y="532"/>
                  </a:lnTo>
                  <a:lnTo>
                    <a:pt x="48" y="547"/>
                  </a:lnTo>
                  <a:lnTo>
                    <a:pt x="34" y="561"/>
                  </a:lnTo>
                  <a:lnTo>
                    <a:pt x="18" y="582"/>
                  </a:lnTo>
                  <a:lnTo>
                    <a:pt x="14" y="595"/>
                  </a:lnTo>
                  <a:lnTo>
                    <a:pt x="21" y="611"/>
                  </a:lnTo>
                  <a:lnTo>
                    <a:pt x="16" y="627"/>
                  </a:lnTo>
                  <a:lnTo>
                    <a:pt x="0" y="629"/>
                  </a:lnTo>
                  <a:lnTo>
                    <a:pt x="84" y="629"/>
                  </a:lnTo>
                  <a:lnTo>
                    <a:pt x="135" y="629"/>
                  </a:lnTo>
                  <a:lnTo>
                    <a:pt x="175" y="630"/>
                  </a:lnTo>
                  <a:lnTo>
                    <a:pt x="180" y="637"/>
                  </a:lnTo>
                  <a:lnTo>
                    <a:pt x="180" y="637"/>
                  </a:lnTo>
                  <a:lnTo>
                    <a:pt x="180" y="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91">
              <a:extLst>
                <a:ext uri="{FF2B5EF4-FFF2-40B4-BE49-F238E27FC236}">
                  <a16:creationId xmlns:a16="http://schemas.microsoft.com/office/drawing/2014/main" id="{27929B3C-F471-4AAE-B9CE-5C58FA4DA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13201" y="5314752"/>
              <a:ext cx="817649" cy="876375"/>
            </a:xfrm>
            <a:custGeom>
              <a:avLst/>
              <a:gdLst>
                <a:gd name="T0" fmla="*/ 191 w 362"/>
                <a:gd name="T1" fmla="*/ 388 h 388"/>
                <a:gd name="T2" fmla="*/ 219 w 362"/>
                <a:gd name="T3" fmla="*/ 356 h 388"/>
                <a:gd name="T4" fmla="*/ 234 w 362"/>
                <a:gd name="T5" fmla="*/ 346 h 388"/>
                <a:gd name="T6" fmla="*/ 285 w 362"/>
                <a:gd name="T7" fmla="*/ 298 h 388"/>
                <a:gd name="T8" fmla="*/ 362 w 362"/>
                <a:gd name="T9" fmla="*/ 223 h 388"/>
                <a:gd name="T10" fmla="*/ 351 w 362"/>
                <a:gd name="T11" fmla="*/ 205 h 388"/>
                <a:gd name="T12" fmla="*/ 340 w 362"/>
                <a:gd name="T13" fmla="*/ 191 h 388"/>
                <a:gd name="T14" fmla="*/ 330 w 362"/>
                <a:gd name="T15" fmla="*/ 169 h 388"/>
                <a:gd name="T16" fmla="*/ 319 w 362"/>
                <a:gd name="T17" fmla="*/ 162 h 388"/>
                <a:gd name="T18" fmla="*/ 306 w 362"/>
                <a:gd name="T19" fmla="*/ 153 h 388"/>
                <a:gd name="T20" fmla="*/ 337 w 362"/>
                <a:gd name="T21" fmla="*/ 64 h 388"/>
                <a:gd name="T22" fmla="*/ 346 w 362"/>
                <a:gd name="T23" fmla="*/ 39 h 388"/>
                <a:gd name="T24" fmla="*/ 310 w 362"/>
                <a:gd name="T25" fmla="*/ 64 h 388"/>
                <a:gd name="T26" fmla="*/ 191 w 362"/>
                <a:gd name="T27" fmla="*/ 13 h 388"/>
                <a:gd name="T28" fmla="*/ 161 w 362"/>
                <a:gd name="T29" fmla="*/ 0 h 388"/>
                <a:gd name="T30" fmla="*/ 150 w 362"/>
                <a:gd name="T31" fmla="*/ 7 h 388"/>
                <a:gd name="T32" fmla="*/ 141 w 362"/>
                <a:gd name="T33" fmla="*/ 23 h 388"/>
                <a:gd name="T34" fmla="*/ 136 w 362"/>
                <a:gd name="T35" fmla="*/ 39 h 388"/>
                <a:gd name="T36" fmla="*/ 130 w 362"/>
                <a:gd name="T37" fmla="*/ 61 h 388"/>
                <a:gd name="T38" fmla="*/ 121 w 362"/>
                <a:gd name="T39" fmla="*/ 79 h 388"/>
                <a:gd name="T40" fmla="*/ 120 w 362"/>
                <a:gd name="T41" fmla="*/ 95 h 388"/>
                <a:gd name="T42" fmla="*/ 134 w 362"/>
                <a:gd name="T43" fmla="*/ 111 h 388"/>
                <a:gd name="T44" fmla="*/ 120 w 362"/>
                <a:gd name="T45" fmla="*/ 121 h 388"/>
                <a:gd name="T46" fmla="*/ 100 w 362"/>
                <a:gd name="T47" fmla="*/ 128 h 388"/>
                <a:gd name="T48" fmla="*/ 79 w 362"/>
                <a:gd name="T49" fmla="*/ 132 h 388"/>
                <a:gd name="T50" fmla="*/ 70 w 362"/>
                <a:gd name="T51" fmla="*/ 150 h 388"/>
                <a:gd name="T52" fmla="*/ 63 w 362"/>
                <a:gd name="T53" fmla="*/ 166 h 388"/>
                <a:gd name="T54" fmla="*/ 50 w 362"/>
                <a:gd name="T55" fmla="*/ 159 h 388"/>
                <a:gd name="T56" fmla="*/ 34 w 362"/>
                <a:gd name="T57" fmla="*/ 153 h 388"/>
                <a:gd name="T58" fmla="*/ 18 w 362"/>
                <a:gd name="T59" fmla="*/ 160 h 388"/>
                <a:gd name="T60" fmla="*/ 13 w 362"/>
                <a:gd name="T61" fmla="*/ 173 h 388"/>
                <a:gd name="T62" fmla="*/ 11 w 362"/>
                <a:gd name="T63" fmla="*/ 189 h 388"/>
                <a:gd name="T64" fmla="*/ 0 w 362"/>
                <a:gd name="T65" fmla="*/ 198 h 388"/>
                <a:gd name="T66" fmla="*/ 2 w 362"/>
                <a:gd name="T67" fmla="*/ 210 h 388"/>
                <a:gd name="T68" fmla="*/ 9 w 362"/>
                <a:gd name="T69" fmla="*/ 233 h 388"/>
                <a:gd name="T70" fmla="*/ 29 w 362"/>
                <a:gd name="T71" fmla="*/ 249 h 388"/>
                <a:gd name="T72" fmla="*/ 43 w 362"/>
                <a:gd name="T73" fmla="*/ 267 h 388"/>
                <a:gd name="T74" fmla="*/ 52 w 362"/>
                <a:gd name="T75" fmla="*/ 278 h 388"/>
                <a:gd name="T76" fmla="*/ 70 w 362"/>
                <a:gd name="T77" fmla="*/ 283 h 388"/>
                <a:gd name="T78" fmla="*/ 88 w 362"/>
                <a:gd name="T79" fmla="*/ 296 h 388"/>
                <a:gd name="T80" fmla="*/ 100 w 362"/>
                <a:gd name="T81" fmla="*/ 310 h 388"/>
                <a:gd name="T82" fmla="*/ 121 w 362"/>
                <a:gd name="T83" fmla="*/ 338 h 388"/>
                <a:gd name="T84" fmla="*/ 134 w 362"/>
                <a:gd name="T85" fmla="*/ 346 h 388"/>
                <a:gd name="T86" fmla="*/ 152 w 362"/>
                <a:gd name="T87" fmla="*/ 365 h 388"/>
                <a:gd name="T88" fmla="*/ 166 w 362"/>
                <a:gd name="T89" fmla="*/ 370 h 388"/>
                <a:gd name="T90" fmla="*/ 175 w 362"/>
                <a:gd name="T91" fmla="*/ 381 h 388"/>
                <a:gd name="T92" fmla="*/ 191 w 362"/>
                <a:gd name="T93" fmla="*/ 388 h 388"/>
                <a:gd name="T94" fmla="*/ 191 w 362"/>
                <a:gd name="T95" fmla="*/ 388 h 388"/>
                <a:gd name="T96" fmla="*/ 191 w 362"/>
                <a:gd name="T9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2" h="388">
                  <a:moveTo>
                    <a:pt x="191" y="388"/>
                  </a:moveTo>
                  <a:lnTo>
                    <a:pt x="219" y="356"/>
                  </a:lnTo>
                  <a:lnTo>
                    <a:pt x="234" y="346"/>
                  </a:lnTo>
                  <a:lnTo>
                    <a:pt x="285" y="298"/>
                  </a:lnTo>
                  <a:lnTo>
                    <a:pt x="362" y="223"/>
                  </a:lnTo>
                  <a:lnTo>
                    <a:pt x="351" y="205"/>
                  </a:lnTo>
                  <a:lnTo>
                    <a:pt x="340" y="191"/>
                  </a:lnTo>
                  <a:lnTo>
                    <a:pt x="330" y="169"/>
                  </a:lnTo>
                  <a:lnTo>
                    <a:pt x="319" y="162"/>
                  </a:lnTo>
                  <a:lnTo>
                    <a:pt x="306" y="153"/>
                  </a:lnTo>
                  <a:lnTo>
                    <a:pt x="337" y="64"/>
                  </a:lnTo>
                  <a:lnTo>
                    <a:pt x="346" y="39"/>
                  </a:lnTo>
                  <a:lnTo>
                    <a:pt x="310" y="64"/>
                  </a:lnTo>
                  <a:lnTo>
                    <a:pt x="191" y="13"/>
                  </a:lnTo>
                  <a:lnTo>
                    <a:pt x="161" y="0"/>
                  </a:lnTo>
                  <a:lnTo>
                    <a:pt x="150" y="7"/>
                  </a:lnTo>
                  <a:lnTo>
                    <a:pt x="141" y="23"/>
                  </a:lnTo>
                  <a:lnTo>
                    <a:pt x="136" y="39"/>
                  </a:lnTo>
                  <a:lnTo>
                    <a:pt x="130" y="61"/>
                  </a:lnTo>
                  <a:lnTo>
                    <a:pt x="121" y="79"/>
                  </a:lnTo>
                  <a:lnTo>
                    <a:pt x="120" y="95"/>
                  </a:lnTo>
                  <a:lnTo>
                    <a:pt x="134" y="111"/>
                  </a:lnTo>
                  <a:lnTo>
                    <a:pt x="120" y="121"/>
                  </a:lnTo>
                  <a:lnTo>
                    <a:pt x="100" y="128"/>
                  </a:lnTo>
                  <a:lnTo>
                    <a:pt x="79" y="132"/>
                  </a:lnTo>
                  <a:lnTo>
                    <a:pt x="70" y="150"/>
                  </a:lnTo>
                  <a:lnTo>
                    <a:pt x="63" y="166"/>
                  </a:lnTo>
                  <a:lnTo>
                    <a:pt x="50" y="159"/>
                  </a:lnTo>
                  <a:lnTo>
                    <a:pt x="34" y="153"/>
                  </a:lnTo>
                  <a:lnTo>
                    <a:pt x="18" y="160"/>
                  </a:lnTo>
                  <a:lnTo>
                    <a:pt x="13" y="173"/>
                  </a:lnTo>
                  <a:lnTo>
                    <a:pt x="11" y="189"/>
                  </a:lnTo>
                  <a:lnTo>
                    <a:pt x="0" y="198"/>
                  </a:lnTo>
                  <a:lnTo>
                    <a:pt x="2" y="210"/>
                  </a:lnTo>
                  <a:lnTo>
                    <a:pt x="9" y="233"/>
                  </a:lnTo>
                  <a:lnTo>
                    <a:pt x="29" y="249"/>
                  </a:lnTo>
                  <a:lnTo>
                    <a:pt x="43" y="267"/>
                  </a:lnTo>
                  <a:lnTo>
                    <a:pt x="52" y="278"/>
                  </a:lnTo>
                  <a:lnTo>
                    <a:pt x="70" y="283"/>
                  </a:lnTo>
                  <a:lnTo>
                    <a:pt x="88" y="296"/>
                  </a:lnTo>
                  <a:lnTo>
                    <a:pt x="100" y="310"/>
                  </a:lnTo>
                  <a:lnTo>
                    <a:pt x="121" y="338"/>
                  </a:lnTo>
                  <a:lnTo>
                    <a:pt x="134" y="346"/>
                  </a:lnTo>
                  <a:lnTo>
                    <a:pt x="152" y="365"/>
                  </a:lnTo>
                  <a:lnTo>
                    <a:pt x="166" y="370"/>
                  </a:lnTo>
                  <a:lnTo>
                    <a:pt x="175" y="381"/>
                  </a:lnTo>
                  <a:lnTo>
                    <a:pt x="191" y="388"/>
                  </a:lnTo>
                  <a:lnTo>
                    <a:pt x="191" y="388"/>
                  </a:lnTo>
                  <a:lnTo>
                    <a:pt x="191" y="3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92">
              <a:extLst>
                <a:ext uri="{FF2B5EF4-FFF2-40B4-BE49-F238E27FC236}">
                  <a16:creationId xmlns:a16="http://schemas.microsoft.com/office/drawing/2014/main" id="{029737F5-EE8E-8E3E-56A3-C5AE17B77D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68644" y="6416996"/>
              <a:ext cx="747630" cy="736335"/>
            </a:xfrm>
            <a:custGeom>
              <a:avLst/>
              <a:gdLst>
                <a:gd name="T0" fmla="*/ 205 w 331"/>
                <a:gd name="T1" fmla="*/ 322 h 326"/>
                <a:gd name="T2" fmla="*/ 233 w 331"/>
                <a:gd name="T3" fmla="*/ 306 h 326"/>
                <a:gd name="T4" fmla="*/ 248 w 331"/>
                <a:gd name="T5" fmla="*/ 285 h 326"/>
                <a:gd name="T6" fmla="*/ 260 w 331"/>
                <a:gd name="T7" fmla="*/ 267 h 326"/>
                <a:gd name="T8" fmla="*/ 287 w 331"/>
                <a:gd name="T9" fmla="*/ 258 h 326"/>
                <a:gd name="T10" fmla="*/ 294 w 331"/>
                <a:gd name="T11" fmla="*/ 230 h 326"/>
                <a:gd name="T12" fmla="*/ 315 w 331"/>
                <a:gd name="T13" fmla="*/ 206 h 326"/>
                <a:gd name="T14" fmla="*/ 331 w 331"/>
                <a:gd name="T15" fmla="*/ 189 h 326"/>
                <a:gd name="T16" fmla="*/ 317 w 331"/>
                <a:gd name="T17" fmla="*/ 164 h 326"/>
                <a:gd name="T18" fmla="*/ 298 w 331"/>
                <a:gd name="T19" fmla="*/ 149 h 326"/>
                <a:gd name="T20" fmla="*/ 273 w 331"/>
                <a:gd name="T21" fmla="*/ 142 h 326"/>
                <a:gd name="T22" fmla="*/ 244 w 331"/>
                <a:gd name="T23" fmla="*/ 139 h 326"/>
                <a:gd name="T24" fmla="*/ 230 w 331"/>
                <a:gd name="T25" fmla="*/ 117 h 326"/>
                <a:gd name="T26" fmla="*/ 226 w 331"/>
                <a:gd name="T27" fmla="*/ 94 h 326"/>
                <a:gd name="T28" fmla="*/ 192 w 331"/>
                <a:gd name="T29" fmla="*/ 78 h 326"/>
                <a:gd name="T30" fmla="*/ 166 w 331"/>
                <a:gd name="T31" fmla="*/ 68 h 326"/>
                <a:gd name="T32" fmla="*/ 155 w 331"/>
                <a:gd name="T33" fmla="*/ 44 h 326"/>
                <a:gd name="T34" fmla="*/ 134 w 331"/>
                <a:gd name="T35" fmla="*/ 9 h 326"/>
                <a:gd name="T36" fmla="*/ 98 w 331"/>
                <a:gd name="T37" fmla="*/ 2 h 326"/>
                <a:gd name="T38" fmla="*/ 84 w 331"/>
                <a:gd name="T39" fmla="*/ 16 h 326"/>
                <a:gd name="T40" fmla="*/ 57 w 331"/>
                <a:gd name="T41" fmla="*/ 0 h 326"/>
                <a:gd name="T42" fmla="*/ 73 w 331"/>
                <a:gd name="T43" fmla="*/ 30 h 326"/>
                <a:gd name="T44" fmla="*/ 79 w 331"/>
                <a:gd name="T45" fmla="*/ 60 h 326"/>
                <a:gd name="T46" fmla="*/ 52 w 331"/>
                <a:gd name="T47" fmla="*/ 93 h 326"/>
                <a:gd name="T48" fmla="*/ 55 w 331"/>
                <a:gd name="T49" fmla="*/ 139 h 326"/>
                <a:gd name="T50" fmla="*/ 45 w 331"/>
                <a:gd name="T51" fmla="*/ 199 h 326"/>
                <a:gd name="T52" fmla="*/ 4 w 331"/>
                <a:gd name="T53" fmla="*/ 196 h 326"/>
                <a:gd name="T54" fmla="*/ 0 w 331"/>
                <a:gd name="T55" fmla="*/ 274 h 326"/>
                <a:gd name="T56" fmla="*/ 50 w 331"/>
                <a:gd name="T57" fmla="*/ 272 h 326"/>
                <a:gd name="T58" fmla="*/ 82 w 331"/>
                <a:gd name="T59" fmla="*/ 290 h 326"/>
                <a:gd name="T60" fmla="*/ 157 w 331"/>
                <a:gd name="T61" fmla="*/ 290 h 326"/>
                <a:gd name="T62" fmla="*/ 168 w 331"/>
                <a:gd name="T63" fmla="*/ 313 h 326"/>
                <a:gd name="T64" fmla="*/ 185 w 331"/>
                <a:gd name="T65" fmla="*/ 326 h 326"/>
                <a:gd name="T66" fmla="*/ 185 w 331"/>
                <a:gd name="T67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1" h="326">
                  <a:moveTo>
                    <a:pt x="185" y="326"/>
                  </a:moveTo>
                  <a:lnTo>
                    <a:pt x="205" y="322"/>
                  </a:lnTo>
                  <a:lnTo>
                    <a:pt x="219" y="313"/>
                  </a:lnTo>
                  <a:lnTo>
                    <a:pt x="233" y="306"/>
                  </a:lnTo>
                  <a:lnTo>
                    <a:pt x="237" y="294"/>
                  </a:lnTo>
                  <a:lnTo>
                    <a:pt x="248" y="285"/>
                  </a:lnTo>
                  <a:lnTo>
                    <a:pt x="248" y="269"/>
                  </a:lnTo>
                  <a:lnTo>
                    <a:pt x="260" y="267"/>
                  </a:lnTo>
                  <a:lnTo>
                    <a:pt x="271" y="258"/>
                  </a:lnTo>
                  <a:lnTo>
                    <a:pt x="287" y="258"/>
                  </a:lnTo>
                  <a:lnTo>
                    <a:pt x="301" y="253"/>
                  </a:lnTo>
                  <a:lnTo>
                    <a:pt x="294" y="230"/>
                  </a:lnTo>
                  <a:lnTo>
                    <a:pt x="303" y="214"/>
                  </a:lnTo>
                  <a:lnTo>
                    <a:pt x="315" y="206"/>
                  </a:lnTo>
                  <a:lnTo>
                    <a:pt x="317" y="190"/>
                  </a:lnTo>
                  <a:lnTo>
                    <a:pt x="331" y="189"/>
                  </a:lnTo>
                  <a:lnTo>
                    <a:pt x="326" y="174"/>
                  </a:lnTo>
                  <a:lnTo>
                    <a:pt x="317" y="164"/>
                  </a:lnTo>
                  <a:lnTo>
                    <a:pt x="310" y="148"/>
                  </a:lnTo>
                  <a:lnTo>
                    <a:pt x="298" y="149"/>
                  </a:lnTo>
                  <a:lnTo>
                    <a:pt x="285" y="148"/>
                  </a:lnTo>
                  <a:lnTo>
                    <a:pt x="273" y="142"/>
                  </a:lnTo>
                  <a:lnTo>
                    <a:pt x="260" y="137"/>
                  </a:lnTo>
                  <a:lnTo>
                    <a:pt x="244" y="139"/>
                  </a:lnTo>
                  <a:lnTo>
                    <a:pt x="242" y="126"/>
                  </a:lnTo>
                  <a:lnTo>
                    <a:pt x="230" y="117"/>
                  </a:lnTo>
                  <a:lnTo>
                    <a:pt x="235" y="105"/>
                  </a:lnTo>
                  <a:lnTo>
                    <a:pt x="226" y="94"/>
                  </a:lnTo>
                  <a:lnTo>
                    <a:pt x="210" y="87"/>
                  </a:lnTo>
                  <a:lnTo>
                    <a:pt x="192" y="78"/>
                  </a:lnTo>
                  <a:lnTo>
                    <a:pt x="180" y="80"/>
                  </a:lnTo>
                  <a:lnTo>
                    <a:pt x="166" y="68"/>
                  </a:lnTo>
                  <a:lnTo>
                    <a:pt x="160" y="57"/>
                  </a:lnTo>
                  <a:lnTo>
                    <a:pt x="155" y="44"/>
                  </a:lnTo>
                  <a:lnTo>
                    <a:pt x="141" y="23"/>
                  </a:lnTo>
                  <a:lnTo>
                    <a:pt x="134" y="9"/>
                  </a:lnTo>
                  <a:lnTo>
                    <a:pt x="118" y="2"/>
                  </a:lnTo>
                  <a:lnTo>
                    <a:pt x="98" y="2"/>
                  </a:lnTo>
                  <a:lnTo>
                    <a:pt x="100" y="14"/>
                  </a:lnTo>
                  <a:lnTo>
                    <a:pt x="84" y="16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64" y="14"/>
                  </a:lnTo>
                  <a:lnTo>
                    <a:pt x="73" y="30"/>
                  </a:lnTo>
                  <a:lnTo>
                    <a:pt x="77" y="44"/>
                  </a:lnTo>
                  <a:lnTo>
                    <a:pt x="79" y="60"/>
                  </a:lnTo>
                  <a:lnTo>
                    <a:pt x="73" y="82"/>
                  </a:lnTo>
                  <a:lnTo>
                    <a:pt x="52" y="93"/>
                  </a:lnTo>
                  <a:lnTo>
                    <a:pt x="50" y="105"/>
                  </a:lnTo>
                  <a:lnTo>
                    <a:pt x="55" y="139"/>
                  </a:lnTo>
                  <a:lnTo>
                    <a:pt x="52" y="151"/>
                  </a:lnTo>
                  <a:lnTo>
                    <a:pt x="45" y="199"/>
                  </a:lnTo>
                  <a:lnTo>
                    <a:pt x="25" y="203"/>
                  </a:lnTo>
                  <a:lnTo>
                    <a:pt x="4" y="196"/>
                  </a:lnTo>
                  <a:lnTo>
                    <a:pt x="0" y="226"/>
                  </a:lnTo>
                  <a:lnTo>
                    <a:pt x="0" y="274"/>
                  </a:lnTo>
                  <a:lnTo>
                    <a:pt x="32" y="274"/>
                  </a:lnTo>
                  <a:lnTo>
                    <a:pt x="50" y="272"/>
                  </a:lnTo>
                  <a:lnTo>
                    <a:pt x="84" y="274"/>
                  </a:lnTo>
                  <a:lnTo>
                    <a:pt x="82" y="290"/>
                  </a:lnTo>
                  <a:lnTo>
                    <a:pt x="121" y="288"/>
                  </a:lnTo>
                  <a:lnTo>
                    <a:pt x="157" y="290"/>
                  </a:lnTo>
                  <a:lnTo>
                    <a:pt x="159" y="303"/>
                  </a:lnTo>
                  <a:lnTo>
                    <a:pt x="168" y="313"/>
                  </a:lnTo>
                  <a:lnTo>
                    <a:pt x="178" y="324"/>
                  </a:lnTo>
                  <a:lnTo>
                    <a:pt x="185" y="326"/>
                  </a:lnTo>
                  <a:lnTo>
                    <a:pt x="185" y="326"/>
                  </a:lnTo>
                  <a:lnTo>
                    <a:pt x="185" y="3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93">
              <a:extLst>
                <a:ext uri="{FF2B5EF4-FFF2-40B4-BE49-F238E27FC236}">
                  <a16:creationId xmlns:a16="http://schemas.microsoft.com/office/drawing/2014/main" id="{1ED72A59-2C44-05E8-3165-7EEBEFA74E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27355" y="6062380"/>
              <a:ext cx="722783" cy="797321"/>
            </a:xfrm>
            <a:custGeom>
              <a:avLst/>
              <a:gdLst>
                <a:gd name="T0" fmla="*/ 117 w 320"/>
                <a:gd name="T1" fmla="*/ 353 h 353"/>
                <a:gd name="T2" fmla="*/ 148 w 320"/>
                <a:gd name="T3" fmla="*/ 344 h 353"/>
                <a:gd name="T4" fmla="*/ 215 w 320"/>
                <a:gd name="T5" fmla="*/ 326 h 353"/>
                <a:gd name="T6" fmla="*/ 231 w 320"/>
                <a:gd name="T7" fmla="*/ 323 h 353"/>
                <a:gd name="T8" fmla="*/ 283 w 320"/>
                <a:gd name="T9" fmla="*/ 312 h 353"/>
                <a:gd name="T10" fmla="*/ 311 w 320"/>
                <a:gd name="T11" fmla="*/ 306 h 353"/>
                <a:gd name="T12" fmla="*/ 311 w 320"/>
                <a:gd name="T13" fmla="*/ 289 h 353"/>
                <a:gd name="T14" fmla="*/ 313 w 320"/>
                <a:gd name="T15" fmla="*/ 273 h 353"/>
                <a:gd name="T16" fmla="*/ 320 w 320"/>
                <a:gd name="T17" fmla="*/ 262 h 353"/>
                <a:gd name="T18" fmla="*/ 313 w 320"/>
                <a:gd name="T19" fmla="*/ 248 h 353"/>
                <a:gd name="T20" fmla="*/ 301 w 320"/>
                <a:gd name="T21" fmla="*/ 239 h 353"/>
                <a:gd name="T22" fmla="*/ 292 w 320"/>
                <a:gd name="T23" fmla="*/ 228 h 353"/>
                <a:gd name="T24" fmla="*/ 281 w 320"/>
                <a:gd name="T25" fmla="*/ 217 h 353"/>
                <a:gd name="T26" fmla="*/ 269 w 320"/>
                <a:gd name="T27" fmla="*/ 207 h 353"/>
                <a:gd name="T28" fmla="*/ 256 w 320"/>
                <a:gd name="T29" fmla="*/ 198 h 353"/>
                <a:gd name="T30" fmla="*/ 256 w 320"/>
                <a:gd name="T31" fmla="*/ 185 h 353"/>
                <a:gd name="T32" fmla="*/ 251 w 320"/>
                <a:gd name="T33" fmla="*/ 173 h 353"/>
                <a:gd name="T34" fmla="*/ 249 w 320"/>
                <a:gd name="T35" fmla="*/ 159 h 353"/>
                <a:gd name="T36" fmla="*/ 244 w 320"/>
                <a:gd name="T37" fmla="*/ 146 h 353"/>
                <a:gd name="T38" fmla="*/ 233 w 320"/>
                <a:gd name="T39" fmla="*/ 134 h 353"/>
                <a:gd name="T40" fmla="*/ 224 w 320"/>
                <a:gd name="T41" fmla="*/ 120 h 353"/>
                <a:gd name="T42" fmla="*/ 221 w 320"/>
                <a:gd name="T43" fmla="*/ 107 h 353"/>
                <a:gd name="T44" fmla="*/ 208 w 320"/>
                <a:gd name="T45" fmla="*/ 98 h 353"/>
                <a:gd name="T46" fmla="*/ 196 w 320"/>
                <a:gd name="T47" fmla="*/ 88 h 353"/>
                <a:gd name="T48" fmla="*/ 183 w 320"/>
                <a:gd name="T49" fmla="*/ 82 h 353"/>
                <a:gd name="T50" fmla="*/ 180 w 320"/>
                <a:gd name="T51" fmla="*/ 70 h 353"/>
                <a:gd name="T52" fmla="*/ 174 w 320"/>
                <a:gd name="T53" fmla="*/ 50 h 353"/>
                <a:gd name="T54" fmla="*/ 171 w 320"/>
                <a:gd name="T55" fmla="*/ 36 h 353"/>
                <a:gd name="T56" fmla="*/ 162 w 320"/>
                <a:gd name="T57" fmla="*/ 22 h 353"/>
                <a:gd name="T58" fmla="*/ 153 w 320"/>
                <a:gd name="T59" fmla="*/ 11 h 353"/>
                <a:gd name="T60" fmla="*/ 146 w 320"/>
                <a:gd name="T61" fmla="*/ 0 h 353"/>
                <a:gd name="T62" fmla="*/ 132 w 320"/>
                <a:gd name="T63" fmla="*/ 2 h 353"/>
                <a:gd name="T64" fmla="*/ 121 w 320"/>
                <a:gd name="T65" fmla="*/ 15 h 353"/>
                <a:gd name="T66" fmla="*/ 112 w 320"/>
                <a:gd name="T67" fmla="*/ 29 h 353"/>
                <a:gd name="T68" fmla="*/ 96 w 320"/>
                <a:gd name="T69" fmla="*/ 59 h 353"/>
                <a:gd name="T70" fmla="*/ 84 w 320"/>
                <a:gd name="T71" fmla="*/ 73 h 353"/>
                <a:gd name="T72" fmla="*/ 76 w 320"/>
                <a:gd name="T73" fmla="*/ 86 h 353"/>
                <a:gd name="T74" fmla="*/ 64 w 320"/>
                <a:gd name="T75" fmla="*/ 107 h 353"/>
                <a:gd name="T76" fmla="*/ 57 w 320"/>
                <a:gd name="T77" fmla="*/ 116 h 353"/>
                <a:gd name="T78" fmla="*/ 44 w 320"/>
                <a:gd name="T79" fmla="*/ 141 h 353"/>
                <a:gd name="T80" fmla="*/ 9 w 320"/>
                <a:gd name="T81" fmla="*/ 191 h 353"/>
                <a:gd name="T82" fmla="*/ 0 w 320"/>
                <a:gd name="T83" fmla="*/ 209 h 353"/>
                <a:gd name="T84" fmla="*/ 3 w 320"/>
                <a:gd name="T85" fmla="*/ 223 h 353"/>
                <a:gd name="T86" fmla="*/ 2 w 320"/>
                <a:gd name="T87" fmla="*/ 267 h 353"/>
                <a:gd name="T88" fmla="*/ 52 w 320"/>
                <a:gd name="T89" fmla="*/ 306 h 353"/>
                <a:gd name="T90" fmla="*/ 80 w 320"/>
                <a:gd name="T91" fmla="*/ 326 h 353"/>
                <a:gd name="T92" fmla="*/ 117 w 320"/>
                <a:gd name="T93" fmla="*/ 353 h 353"/>
                <a:gd name="T94" fmla="*/ 117 w 320"/>
                <a:gd name="T95" fmla="*/ 353 h 353"/>
                <a:gd name="T96" fmla="*/ 117 w 320"/>
                <a:gd name="T97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0" h="353">
                  <a:moveTo>
                    <a:pt x="117" y="353"/>
                  </a:moveTo>
                  <a:lnTo>
                    <a:pt x="148" y="344"/>
                  </a:lnTo>
                  <a:lnTo>
                    <a:pt x="215" y="326"/>
                  </a:lnTo>
                  <a:lnTo>
                    <a:pt x="231" y="323"/>
                  </a:lnTo>
                  <a:lnTo>
                    <a:pt x="283" y="312"/>
                  </a:lnTo>
                  <a:lnTo>
                    <a:pt x="311" y="306"/>
                  </a:lnTo>
                  <a:lnTo>
                    <a:pt x="311" y="289"/>
                  </a:lnTo>
                  <a:lnTo>
                    <a:pt x="313" y="273"/>
                  </a:lnTo>
                  <a:lnTo>
                    <a:pt x="320" y="262"/>
                  </a:lnTo>
                  <a:lnTo>
                    <a:pt x="313" y="248"/>
                  </a:lnTo>
                  <a:lnTo>
                    <a:pt x="301" y="239"/>
                  </a:lnTo>
                  <a:lnTo>
                    <a:pt x="292" y="228"/>
                  </a:lnTo>
                  <a:lnTo>
                    <a:pt x="281" y="217"/>
                  </a:lnTo>
                  <a:lnTo>
                    <a:pt x="269" y="207"/>
                  </a:lnTo>
                  <a:lnTo>
                    <a:pt x="256" y="198"/>
                  </a:lnTo>
                  <a:lnTo>
                    <a:pt x="256" y="185"/>
                  </a:lnTo>
                  <a:lnTo>
                    <a:pt x="251" y="173"/>
                  </a:lnTo>
                  <a:lnTo>
                    <a:pt x="249" y="159"/>
                  </a:lnTo>
                  <a:lnTo>
                    <a:pt x="244" y="146"/>
                  </a:lnTo>
                  <a:lnTo>
                    <a:pt x="233" y="134"/>
                  </a:lnTo>
                  <a:lnTo>
                    <a:pt x="224" y="120"/>
                  </a:lnTo>
                  <a:lnTo>
                    <a:pt x="221" y="107"/>
                  </a:lnTo>
                  <a:lnTo>
                    <a:pt x="208" y="98"/>
                  </a:lnTo>
                  <a:lnTo>
                    <a:pt x="196" y="88"/>
                  </a:lnTo>
                  <a:lnTo>
                    <a:pt x="183" y="82"/>
                  </a:lnTo>
                  <a:lnTo>
                    <a:pt x="180" y="70"/>
                  </a:lnTo>
                  <a:lnTo>
                    <a:pt x="174" y="50"/>
                  </a:lnTo>
                  <a:lnTo>
                    <a:pt x="171" y="36"/>
                  </a:lnTo>
                  <a:lnTo>
                    <a:pt x="162" y="22"/>
                  </a:lnTo>
                  <a:lnTo>
                    <a:pt x="153" y="11"/>
                  </a:lnTo>
                  <a:lnTo>
                    <a:pt x="146" y="0"/>
                  </a:lnTo>
                  <a:lnTo>
                    <a:pt x="132" y="2"/>
                  </a:lnTo>
                  <a:lnTo>
                    <a:pt x="121" y="15"/>
                  </a:lnTo>
                  <a:lnTo>
                    <a:pt x="112" y="29"/>
                  </a:lnTo>
                  <a:lnTo>
                    <a:pt x="96" y="59"/>
                  </a:lnTo>
                  <a:lnTo>
                    <a:pt x="84" y="73"/>
                  </a:lnTo>
                  <a:lnTo>
                    <a:pt x="76" y="86"/>
                  </a:lnTo>
                  <a:lnTo>
                    <a:pt x="64" y="107"/>
                  </a:lnTo>
                  <a:lnTo>
                    <a:pt x="57" y="116"/>
                  </a:lnTo>
                  <a:lnTo>
                    <a:pt x="44" y="141"/>
                  </a:lnTo>
                  <a:lnTo>
                    <a:pt x="9" y="191"/>
                  </a:lnTo>
                  <a:lnTo>
                    <a:pt x="0" y="209"/>
                  </a:lnTo>
                  <a:lnTo>
                    <a:pt x="3" y="223"/>
                  </a:lnTo>
                  <a:lnTo>
                    <a:pt x="2" y="267"/>
                  </a:lnTo>
                  <a:lnTo>
                    <a:pt x="52" y="306"/>
                  </a:lnTo>
                  <a:lnTo>
                    <a:pt x="80" y="326"/>
                  </a:lnTo>
                  <a:lnTo>
                    <a:pt x="117" y="353"/>
                  </a:lnTo>
                  <a:lnTo>
                    <a:pt x="117" y="353"/>
                  </a:lnTo>
                  <a:lnTo>
                    <a:pt x="117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94">
              <a:extLst>
                <a:ext uri="{FF2B5EF4-FFF2-40B4-BE49-F238E27FC236}">
                  <a16:creationId xmlns:a16="http://schemas.microsoft.com/office/drawing/2014/main" id="{E76D1160-1F86-E66F-FFA3-2386111DE3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6206937"/>
              <a:ext cx="650505" cy="797321"/>
            </a:xfrm>
            <a:custGeom>
              <a:avLst/>
              <a:gdLst>
                <a:gd name="T0" fmla="*/ 159 w 288"/>
                <a:gd name="T1" fmla="*/ 353 h 353"/>
                <a:gd name="T2" fmla="*/ 164 w 288"/>
                <a:gd name="T3" fmla="*/ 340 h 353"/>
                <a:gd name="T4" fmla="*/ 175 w 288"/>
                <a:gd name="T5" fmla="*/ 328 h 353"/>
                <a:gd name="T6" fmla="*/ 164 w 288"/>
                <a:gd name="T7" fmla="*/ 317 h 353"/>
                <a:gd name="T8" fmla="*/ 178 w 288"/>
                <a:gd name="T9" fmla="*/ 307 h 353"/>
                <a:gd name="T10" fmla="*/ 176 w 288"/>
                <a:gd name="T11" fmla="*/ 294 h 353"/>
                <a:gd name="T12" fmla="*/ 192 w 288"/>
                <a:gd name="T13" fmla="*/ 289 h 353"/>
                <a:gd name="T14" fmla="*/ 203 w 288"/>
                <a:gd name="T15" fmla="*/ 278 h 353"/>
                <a:gd name="T16" fmla="*/ 221 w 288"/>
                <a:gd name="T17" fmla="*/ 273 h 353"/>
                <a:gd name="T18" fmla="*/ 246 w 288"/>
                <a:gd name="T19" fmla="*/ 248 h 353"/>
                <a:gd name="T20" fmla="*/ 264 w 288"/>
                <a:gd name="T21" fmla="*/ 239 h 353"/>
                <a:gd name="T22" fmla="*/ 271 w 288"/>
                <a:gd name="T23" fmla="*/ 228 h 353"/>
                <a:gd name="T24" fmla="*/ 283 w 288"/>
                <a:gd name="T25" fmla="*/ 242 h 353"/>
                <a:gd name="T26" fmla="*/ 288 w 288"/>
                <a:gd name="T27" fmla="*/ 226 h 353"/>
                <a:gd name="T28" fmla="*/ 287 w 288"/>
                <a:gd name="T29" fmla="*/ 203 h 353"/>
                <a:gd name="T30" fmla="*/ 288 w 288"/>
                <a:gd name="T31" fmla="*/ 162 h 353"/>
                <a:gd name="T32" fmla="*/ 285 w 288"/>
                <a:gd name="T33" fmla="*/ 148 h 353"/>
                <a:gd name="T34" fmla="*/ 287 w 288"/>
                <a:gd name="T35" fmla="*/ 136 h 353"/>
                <a:gd name="T36" fmla="*/ 274 w 288"/>
                <a:gd name="T37" fmla="*/ 125 h 353"/>
                <a:gd name="T38" fmla="*/ 246 w 288"/>
                <a:gd name="T39" fmla="*/ 91 h 353"/>
                <a:gd name="T40" fmla="*/ 230 w 288"/>
                <a:gd name="T41" fmla="*/ 89 h 353"/>
                <a:gd name="T42" fmla="*/ 208 w 288"/>
                <a:gd name="T43" fmla="*/ 77 h 353"/>
                <a:gd name="T44" fmla="*/ 162 w 288"/>
                <a:gd name="T45" fmla="*/ 40 h 353"/>
                <a:gd name="T46" fmla="*/ 150 w 288"/>
                <a:gd name="T47" fmla="*/ 32 h 353"/>
                <a:gd name="T48" fmla="*/ 109 w 288"/>
                <a:gd name="T49" fmla="*/ 0 h 353"/>
                <a:gd name="T50" fmla="*/ 107 w 288"/>
                <a:gd name="T51" fmla="*/ 16 h 353"/>
                <a:gd name="T52" fmla="*/ 110 w 288"/>
                <a:gd name="T53" fmla="*/ 31 h 353"/>
                <a:gd name="T54" fmla="*/ 103 w 288"/>
                <a:gd name="T55" fmla="*/ 41 h 353"/>
                <a:gd name="T56" fmla="*/ 105 w 288"/>
                <a:gd name="T57" fmla="*/ 56 h 353"/>
                <a:gd name="T58" fmla="*/ 102 w 288"/>
                <a:gd name="T59" fmla="*/ 73 h 353"/>
                <a:gd name="T60" fmla="*/ 98 w 288"/>
                <a:gd name="T61" fmla="*/ 86 h 353"/>
                <a:gd name="T62" fmla="*/ 62 w 288"/>
                <a:gd name="T63" fmla="*/ 134 h 353"/>
                <a:gd name="T64" fmla="*/ 43 w 288"/>
                <a:gd name="T65" fmla="*/ 161 h 353"/>
                <a:gd name="T66" fmla="*/ 41 w 288"/>
                <a:gd name="T67" fmla="*/ 177 h 353"/>
                <a:gd name="T68" fmla="*/ 27 w 288"/>
                <a:gd name="T69" fmla="*/ 184 h 353"/>
                <a:gd name="T70" fmla="*/ 9 w 288"/>
                <a:gd name="T71" fmla="*/ 205 h 353"/>
                <a:gd name="T72" fmla="*/ 0 w 288"/>
                <a:gd name="T73" fmla="*/ 218 h 353"/>
                <a:gd name="T74" fmla="*/ 16 w 288"/>
                <a:gd name="T75" fmla="*/ 219 h 353"/>
                <a:gd name="T76" fmla="*/ 21 w 288"/>
                <a:gd name="T77" fmla="*/ 235 h 353"/>
                <a:gd name="T78" fmla="*/ 37 w 288"/>
                <a:gd name="T79" fmla="*/ 234 h 353"/>
                <a:gd name="T80" fmla="*/ 53 w 288"/>
                <a:gd name="T81" fmla="*/ 237 h 353"/>
                <a:gd name="T82" fmla="*/ 62 w 288"/>
                <a:gd name="T83" fmla="*/ 244 h 353"/>
                <a:gd name="T84" fmla="*/ 78 w 288"/>
                <a:gd name="T85" fmla="*/ 246 h 353"/>
                <a:gd name="T86" fmla="*/ 87 w 288"/>
                <a:gd name="T87" fmla="*/ 253 h 353"/>
                <a:gd name="T88" fmla="*/ 94 w 288"/>
                <a:gd name="T89" fmla="*/ 264 h 353"/>
                <a:gd name="T90" fmla="*/ 103 w 288"/>
                <a:gd name="T91" fmla="*/ 275 h 353"/>
                <a:gd name="T92" fmla="*/ 105 w 288"/>
                <a:gd name="T93" fmla="*/ 291 h 353"/>
                <a:gd name="T94" fmla="*/ 110 w 288"/>
                <a:gd name="T95" fmla="*/ 305 h 353"/>
                <a:gd name="T96" fmla="*/ 121 w 288"/>
                <a:gd name="T97" fmla="*/ 312 h 353"/>
                <a:gd name="T98" fmla="*/ 126 w 288"/>
                <a:gd name="T99" fmla="*/ 326 h 353"/>
                <a:gd name="T100" fmla="*/ 139 w 288"/>
                <a:gd name="T101" fmla="*/ 331 h 353"/>
                <a:gd name="T102" fmla="*/ 148 w 288"/>
                <a:gd name="T103" fmla="*/ 342 h 353"/>
                <a:gd name="T104" fmla="*/ 159 w 288"/>
                <a:gd name="T105" fmla="*/ 353 h 353"/>
                <a:gd name="T106" fmla="*/ 159 w 288"/>
                <a:gd name="T107" fmla="*/ 353 h 353"/>
                <a:gd name="T108" fmla="*/ 159 w 288"/>
                <a:gd name="T109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8" h="353">
                  <a:moveTo>
                    <a:pt x="159" y="353"/>
                  </a:moveTo>
                  <a:lnTo>
                    <a:pt x="164" y="340"/>
                  </a:lnTo>
                  <a:lnTo>
                    <a:pt x="175" y="328"/>
                  </a:lnTo>
                  <a:lnTo>
                    <a:pt x="164" y="317"/>
                  </a:lnTo>
                  <a:lnTo>
                    <a:pt x="178" y="307"/>
                  </a:lnTo>
                  <a:lnTo>
                    <a:pt x="176" y="294"/>
                  </a:lnTo>
                  <a:lnTo>
                    <a:pt x="192" y="289"/>
                  </a:lnTo>
                  <a:lnTo>
                    <a:pt x="203" y="278"/>
                  </a:lnTo>
                  <a:lnTo>
                    <a:pt x="221" y="273"/>
                  </a:lnTo>
                  <a:lnTo>
                    <a:pt x="246" y="248"/>
                  </a:lnTo>
                  <a:lnTo>
                    <a:pt x="264" y="239"/>
                  </a:lnTo>
                  <a:lnTo>
                    <a:pt x="271" y="228"/>
                  </a:lnTo>
                  <a:lnTo>
                    <a:pt x="283" y="242"/>
                  </a:lnTo>
                  <a:lnTo>
                    <a:pt x="288" y="226"/>
                  </a:lnTo>
                  <a:lnTo>
                    <a:pt x="287" y="203"/>
                  </a:lnTo>
                  <a:lnTo>
                    <a:pt x="288" y="162"/>
                  </a:lnTo>
                  <a:lnTo>
                    <a:pt x="285" y="148"/>
                  </a:lnTo>
                  <a:lnTo>
                    <a:pt x="287" y="136"/>
                  </a:lnTo>
                  <a:lnTo>
                    <a:pt x="274" y="125"/>
                  </a:lnTo>
                  <a:lnTo>
                    <a:pt x="246" y="91"/>
                  </a:lnTo>
                  <a:lnTo>
                    <a:pt x="230" y="89"/>
                  </a:lnTo>
                  <a:lnTo>
                    <a:pt x="208" y="77"/>
                  </a:lnTo>
                  <a:lnTo>
                    <a:pt x="162" y="40"/>
                  </a:lnTo>
                  <a:lnTo>
                    <a:pt x="150" y="32"/>
                  </a:lnTo>
                  <a:lnTo>
                    <a:pt x="109" y="0"/>
                  </a:lnTo>
                  <a:lnTo>
                    <a:pt x="107" y="16"/>
                  </a:lnTo>
                  <a:lnTo>
                    <a:pt x="110" y="31"/>
                  </a:lnTo>
                  <a:lnTo>
                    <a:pt x="103" y="41"/>
                  </a:lnTo>
                  <a:lnTo>
                    <a:pt x="105" y="56"/>
                  </a:lnTo>
                  <a:lnTo>
                    <a:pt x="102" y="73"/>
                  </a:lnTo>
                  <a:lnTo>
                    <a:pt x="98" y="86"/>
                  </a:lnTo>
                  <a:lnTo>
                    <a:pt x="62" y="134"/>
                  </a:lnTo>
                  <a:lnTo>
                    <a:pt x="43" y="161"/>
                  </a:lnTo>
                  <a:lnTo>
                    <a:pt x="41" y="177"/>
                  </a:lnTo>
                  <a:lnTo>
                    <a:pt x="27" y="184"/>
                  </a:lnTo>
                  <a:lnTo>
                    <a:pt x="9" y="205"/>
                  </a:lnTo>
                  <a:lnTo>
                    <a:pt x="0" y="218"/>
                  </a:lnTo>
                  <a:lnTo>
                    <a:pt x="16" y="219"/>
                  </a:lnTo>
                  <a:lnTo>
                    <a:pt x="21" y="235"/>
                  </a:lnTo>
                  <a:lnTo>
                    <a:pt x="37" y="234"/>
                  </a:lnTo>
                  <a:lnTo>
                    <a:pt x="53" y="237"/>
                  </a:lnTo>
                  <a:lnTo>
                    <a:pt x="62" y="244"/>
                  </a:lnTo>
                  <a:lnTo>
                    <a:pt x="78" y="246"/>
                  </a:lnTo>
                  <a:lnTo>
                    <a:pt x="87" y="253"/>
                  </a:lnTo>
                  <a:lnTo>
                    <a:pt x="94" y="264"/>
                  </a:lnTo>
                  <a:lnTo>
                    <a:pt x="103" y="275"/>
                  </a:lnTo>
                  <a:lnTo>
                    <a:pt x="105" y="291"/>
                  </a:lnTo>
                  <a:lnTo>
                    <a:pt x="110" y="305"/>
                  </a:lnTo>
                  <a:lnTo>
                    <a:pt x="121" y="312"/>
                  </a:lnTo>
                  <a:lnTo>
                    <a:pt x="126" y="326"/>
                  </a:lnTo>
                  <a:lnTo>
                    <a:pt x="139" y="331"/>
                  </a:lnTo>
                  <a:lnTo>
                    <a:pt x="148" y="342"/>
                  </a:lnTo>
                  <a:lnTo>
                    <a:pt x="159" y="353"/>
                  </a:lnTo>
                  <a:lnTo>
                    <a:pt x="159" y="353"/>
                  </a:lnTo>
                  <a:lnTo>
                    <a:pt x="159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95">
              <a:extLst>
                <a:ext uri="{FF2B5EF4-FFF2-40B4-BE49-F238E27FC236}">
                  <a16:creationId xmlns:a16="http://schemas.microsoft.com/office/drawing/2014/main" id="{513FECAF-48DB-19FC-8981-02373DE07B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8085" y="6123365"/>
              <a:ext cx="447222" cy="546605"/>
            </a:xfrm>
            <a:custGeom>
              <a:avLst/>
              <a:gdLst>
                <a:gd name="T0" fmla="*/ 93 w 198"/>
                <a:gd name="T1" fmla="*/ 242 h 242"/>
                <a:gd name="T2" fmla="*/ 118 w 198"/>
                <a:gd name="T3" fmla="*/ 223 h 242"/>
                <a:gd name="T4" fmla="*/ 127 w 198"/>
                <a:gd name="T5" fmla="*/ 207 h 242"/>
                <a:gd name="T6" fmla="*/ 153 w 198"/>
                <a:gd name="T7" fmla="*/ 173 h 242"/>
                <a:gd name="T8" fmla="*/ 184 w 198"/>
                <a:gd name="T9" fmla="*/ 130 h 242"/>
                <a:gd name="T10" fmla="*/ 189 w 198"/>
                <a:gd name="T11" fmla="*/ 116 h 242"/>
                <a:gd name="T12" fmla="*/ 194 w 198"/>
                <a:gd name="T13" fmla="*/ 100 h 242"/>
                <a:gd name="T14" fmla="*/ 196 w 198"/>
                <a:gd name="T15" fmla="*/ 87 h 242"/>
                <a:gd name="T16" fmla="*/ 191 w 198"/>
                <a:gd name="T17" fmla="*/ 73 h 242"/>
                <a:gd name="T18" fmla="*/ 196 w 198"/>
                <a:gd name="T19" fmla="*/ 57 h 242"/>
                <a:gd name="T20" fmla="*/ 198 w 198"/>
                <a:gd name="T21" fmla="*/ 45 h 242"/>
                <a:gd name="T22" fmla="*/ 184 w 198"/>
                <a:gd name="T23" fmla="*/ 27 h 242"/>
                <a:gd name="T24" fmla="*/ 146 w 198"/>
                <a:gd name="T25" fmla="*/ 0 h 242"/>
                <a:gd name="T26" fmla="*/ 120 w 198"/>
                <a:gd name="T27" fmla="*/ 25 h 242"/>
                <a:gd name="T28" fmla="*/ 105 w 198"/>
                <a:gd name="T29" fmla="*/ 43 h 242"/>
                <a:gd name="T30" fmla="*/ 93 w 198"/>
                <a:gd name="T31" fmla="*/ 55 h 242"/>
                <a:gd name="T32" fmla="*/ 80 w 198"/>
                <a:gd name="T33" fmla="*/ 82 h 242"/>
                <a:gd name="T34" fmla="*/ 66 w 198"/>
                <a:gd name="T35" fmla="*/ 116 h 242"/>
                <a:gd name="T36" fmla="*/ 48 w 198"/>
                <a:gd name="T37" fmla="*/ 153 h 242"/>
                <a:gd name="T38" fmla="*/ 36 w 198"/>
                <a:gd name="T39" fmla="*/ 148 h 242"/>
                <a:gd name="T40" fmla="*/ 27 w 198"/>
                <a:gd name="T41" fmla="*/ 141 h 242"/>
                <a:gd name="T42" fmla="*/ 16 w 198"/>
                <a:gd name="T43" fmla="*/ 132 h 242"/>
                <a:gd name="T44" fmla="*/ 2 w 198"/>
                <a:gd name="T45" fmla="*/ 137 h 242"/>
                <a:gd name="T46" fmla="*/ 0 w 198"/>
                <a:gd name="T47" fmla="*/ 150 h 242"/>
                <a:gd name="T48" fmla="*/ 9 w 198"/>
                <a:gd name="T49" fmla="*/ 164 h 242"/>
                <a:gd name="T50" fmla="*/ 16 w 198"/>
                <a:gd name="T51" fmla="*/ 174 h 242"/>
                <a:gd name="T52" fmla="*/ 22 w 198"/>
                <a:gd name="T53" fmla="*/ 189 h 242"/>
                <a:gd name="T54" fmla="*/ 32 w 198"/>
                <a:gd name="T55" fmla="*/ 203 h 242"/>
                <a:gd name="T56" fmla="*/ 45 w 198"/>
                <a:gd name="T57" fmla="*/ 207 h 242"/>
                <a:gd name="T58" fmla="*/ 66 w 198"/>
                <a:gd name="T59" fmla="*/ 215 h 242"/>
                <a:gd name="T60" fmla="*/ 79 w 198"/>
                <a:gd name="T61" fmla="*/ 221 h 242"/>
                <a:gd name="T62" fmla="*/ 91 w 198"/>
                <a:gd name="T63" fmla="*/ 231 h 242"/>
                <a:gd name="T64" fmla="*/ 93 w 198"/>
                <a:gd name="T65" fmla="*/ 242 h 242"/>
                <a:gd name="T66" fmla="*/ 93 w 198"/>
                <a:gd name="T67" fmla="*/ 242 h 242"/>
                <a:gd name="T68" fmla="*/ 93 w 198"/>
                <a:gd name="T69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242">
                  <a:moveTo>
                    <a:pt x="93" y="242"/>
                  </a:moveTo>
                  <a:lnTo>
                    <a:pt x="118" y="223"/>
                  </a:lnTo>
                  <a:lnTo>
                    <a:pt x="127" y="207"/>
                  </a:lnTo>
                  <a:lnTo>
                    <a:pt x="153" y="173"/>
                  </a:lnTo>
                  <a:lnTo>
                    <a:pt x="184" y="130"/>
                  </a:lnTo>
                  <a:lnTo>
                    <a:pt x="189" y="116"/>
                  </a:lnTo>
                  <a:lnTo>
                    <a:pt x="194" y="100"/>
                  </a:lnTo>
                  <a:lnTo>
                    <a:pt x="196" y="87"/>
                  </a:lnTo>
                  <a:lnTo>
                    <a:pt x="191" y="73"/>
                  </a:lnTo>
                  <a:lnTo>
                    <a:pt x="196" y="57"/>
                  </a:lnTo>
                  <a:lnTo>
                    <a:pt x="198" y="45"/>
                  </a:lnTo>
                  <a:lnTo>
                    <a:pt x="184" y="27"/>
                  </a:lnTo>
                  <a:lnTo>
                    <a:pt x="146" y="0"/>
                  </a:lnTo>
                  <a:lnTo>
                    <a:pt x="120" y="25"/>
                  </a:lnTo>
                  <a:lnTo>
                    <a:pt x="105" y="43"/>
                  </a:lnTo>
                  <a:lnTo>
                    <a:pt x="93" y="55"/>
                  </a:lnTo>
                  <a:lnTo>
                    <a:pt x="80" y="82"/>
                  </a:lnTo>
                  <a:lnTo>
                    <a:pt x="66" y="116"/>
                  </a:lnTo>
                  <a:lnTo>
                    <a:pt x="48" y="153"/>
                  </a:lnTo>
                  <a:lnTo>
                    <a:pt x="36" y="148"/>
                  </a:lnTo>
                  <a:lnTo>
                    <a:pt x="27" y="141"/>
                  </a:lnTo>
                  <a:lnTo>
                    <a:pt x="16" y="132"/>
                  </a:lnTo>
                  <a:lnTo>
                    <a:pt x="2" y="137"/>
                  </a:lnTo>
                  <a:lnTo>
                    <a:pt x="0" y="150"/>
                  </a:lnTo>
                  <a:lnTo>
                    <a:pt x="9" y="164"/>
                  </a:lnTo>
                  <a:lnTo>
                    <a:pt x="16" y="174"/>
                  </a:lnTo>
                  <a:lnTo>
                    <a:pt x="22" y="189"/>
                  </a:lnTo>
                  <a:lnTo>
                    <a:pt x="32" y="203"/>
                  </a:lnTo>
                  <a:lnTo>
                    <a:pt x="45" y="207"/>
                  </a:lnTo>
                  <a:lnTo>
                    <a:pt x="66" y="215"/>
                  </a:lnTo>
                  <a:lnTo>
                    <a:pt x="79" y="221"/>
                  </a:lnTo>
                  <a:lnTo>
                    <a:pt x="91" y="23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3" y="2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96">
              <a:extLst>
                <a:ext uri="{FF2B5EF4-FFF2-40B4-BE49-F238E27FC236}">
                  <a16:creationId xmlns:a16="http://schemas.microsoft.com/office/drawing/2014/main" id="{F2A3C772-55CA-41D3-65E6-7EBCABF99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7855" y="5825217"/>
              <a:ext cx="817649" cy="695679"/>
            </a:xfrm>
            <a:custGeom>
              <a:avLst/>
              <a:gdLst>
                <a:gd name="T0" fmla="*/ 233 w 362"/>
                <a:gd name="T1" fmla="*/ 308 h 308"/>
                <a:gd name="T2" fmla="*/ 274 w 362"/>
                <a:gd name="T3" fmla="*/ 246 h 308"/>
                <a:gd name="T4" fmla="*/ 287 w 362"/>
                <a:gd name="T5" fmla="*/ 221 h 308"/>
                <a:gd name="T6" fmla="*/ 294 w 362"/>
                <a:gd name="T7" fmla="*/ 212 h 308"/>
                <a:gd name="T8" fmla="*/ 306 w 362"/>
                <a:gd name="T9" fmla="*/ 191 h 308"/>
                <a:gd name="T10" fmla="*/ 314 w 362"/>
                <a:gd name="T11" fmla="*/ 180 h 308"/>
                <a:gd name="T12" fmla="*/ 326 w 362"/>
                <a:gd name="T13" fmla="*/ 164 h 308"/>
                <a:gd name="T14" fmla="*/ 342 w 362"/>
                <a:gd name="T15" fmla="*/ 134 h 308"/>
                <a:gd name="T16" fmla="*/ 351 w 362"/>
                <a:gd name="T17" fmla="*/ 120 h 308"/>
                <a:gd name="T18" fmla="*/ 362 w 362"/>
                <a:gd name="T19" fmla="*/ 107 h 308"/>
                <a:gd name="T20" fmla="*/ 354 w 362"/>
                <a:gd name="T21" fmla="*/ 96 h 308"/>
                <a:gd name="T22" fmla="*/ 338 w 362"/>
                <a:gd name="T23" fmla="*/ 89 h 308"/>
                <a:gd name="T24" fmla="*/ 324 w 362"/>
                <a:gd name="T25" fmla="*/ 77 h 308"/>
                <a:gd name="T26" fmla="*/ 315 w 362"/>
                <a:gd name="T27" fmla="*/ 66 h 308"/>
                <a:gd name="T28" fmla="*/ 303 w 362"/>
                <a:gd name="T29" fmla="*/ 59 h 308"/>
                <a:gd name="T30" fmla="*/ 305 w 362"/>
                <a:gd name="T31" fmla="*/ 43 h 308"/>
                <a:gd name="T32" fmla="*/ 292 w 362"/>
                <a:gd name="T33" fmla="*/ 41 h 308"/>
                <a:gd name="T34" fmla="*/ 278 w 362"/>
                <a:gd name="T35" fmla="*/ 36 h 308"/>
                <a:gd name="T36" fmla="*/ 269 w 362"/>
                <a:gd name="T37" fmla="*/ 25 h 308"/>
                <a:gd name="T38" fmla="*/ 257 w 362"/>
                <a:gd name="T39" fmla="*/ 16 h 308"/>
                <a:gd name="T40" fmla="*/ 244 w 362"/>
                <a:gd name="T41" fmla="*/ 13 h 308"/>
                <a:gd name="T42" fmla="*/ 228 w 362"/>
                <a:gd name="T43" fmla="*/ 13 h 308"/>
                <a:gd name="T44" fmla="*/ 209 w 362"/>
                <a:gd name="T45" fmla="*/ 20 h 308"/>
                <a:gd name="T46" fmla="*/ 198 w 362"/>
                <a:gd name="T47" fmla="*/ 25 h 308"/>
                <a:gd name="T48" fmla="*/ 182 w 362"/>
                <a:gd name="T49" fmla="*/ 20 h 308"/>
                <a:gd name="T50" fmla="*/ 171 w 362"/>
                <a:gd name="T51" fmla="*/ 25 h 308"/>
                <a:gd name="T52" fmla="*/ 162 w 362"/>
                <a:gd name="T53" fmla="*/ 18 h 308"/>
                <a:gd name="T54" fmla="*/ 153 w 362"/>
                <a:gd name="T55" fmla="*/ 11 h 308"/>
                <a:gd name="T56" fmla="*/ 143 w 362"/>
                <a:gd name="T57" fmla="*/ 0 h 308"/>
                <a:gd name="T58" fmla="*/ 104 w 362"/>
                <a:gd name="T59" fmla="*/ 34 h 308"/>
                <a:gd name="T60" fmla="*/ 87 w 362"/>
                <a:gd name="T61" fmla="*/ 52 h 308"/>
                <a:gd name="T62" fmla="*/ 66 w 362"/>
                <a:gd name="T63" fmla="*/ 72 h 308"/>
                <a:gd name="T64" fmla="*/ 55 w 362"/>
                <a:gd name="T65" fmla="*/ 82 h 308"/>
                <a:gd name="T66" fmla="*/ 36 w 362"/>
                <a:gd name="T67" fmla="*/ 96 h 308"/>
                <a:gd name="T68" fmla="*/ 15 w 362"/>
                <a:gd name="T69" fmla="*/ 120 h 308"/>
                <a:gd name="T70" fmla="*/ 0 w 362"/>
                <a:gd name="T71" fmla="*/ 130 h 308"/>
                <a:gd name="T72" fmla="*/ 39 w 362"/>
                <a:gd name="T73" fmla="*/ 159 h 308"/>
                <a:gd name="T74" fmla="*/ 54 w 362"/>
                <a:gd name="T75" fmla="*/ 169 h 308"/>
                <a:gd name="T76" fmla="*/ 91 w 362"/>
                <a:gd name="T77" fmla="*/ 201 h 308"/>
                <a:gd name="T78" fmla="*/ 107 w 362"/>
                <a:gd name="T79" fmla="*/ 209 h 308"/>
                <a:gd name="T80" fmla="*/ 153 w 362"/>
                <a:gd name="T81" fmla="*/ 248 h 308"/>
                <a:gd name="T82" fmla="*/ 171 w 362"/>
                <a:gd name="T83" fmla="*/ 258 h 308"/>
                <a:gd name="T84" fmla="*/ 191 w 362"/>
                <a:gd name="T85" fmla="*/ 262 h 308"/>
                <a:gd name="T86" fmla="*/ 226 w 362"/>
                <a:gd name="T87" fmla="*/ 289 h 308"/>
                <a:gd name="T88" fmla="*/ 232 w 362"/>
                <a:gd name="T89" fmla="*/ 305 h 308"/>
                <a:gd name="T90" fmla="*/ 233 w 362"/>
                <a:gd name="T91" fmla="*/ 308 h 308"/>
                <a:gd name="T92" fmla="*/ 233 w 362"/>
                <a:gd name="T93" fmla="*/ 308 h 308"/>
                <a:gd name="T94" fmla="*/ 233 w 362"/>
                <a:gd name="T9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62" h="308">
                  <a:moveTo>
                    <a:pt x="233" y="308"/>
                  </a:moveTo>
                  <a:lnTo>
                    <a:pt x="274" y="246"/>
                  </a:lnTo>
                  <a:lnTo>
                    <a:pt x="287" y="221"/>
                  </a:lnTo>
                  <a:lnTo>
                    <a:pt x="294" y="212"/>
                  </a:lnTo>
                  <a:lnTo>
                    <a:pt x="306" y="191"/>
                  </a:lnTo>
                  <a:lnTo>
                    <a:pt x="314" y="180"/>
                  </a:lnTo>
                  <a:lnTo>
                    <a:pt x="326" y="164"/>
                  </a:lnTo>
                  <a:lnTo>
                    <a:pt x="342" y="134"/>
                  </a:lnTo>
                  <a:lnTo>
                    <a:pt x="351" y="120"/>
                  </a:lnTo>
                  <a:lnTo>
                    <a:pt x="362" y="107"/>
                  </a:lnTo>
                  <a:lnTo>
                    <a:pt x="354" y="96"/>
                  </a:lnTo>
                  <a:lnTo>
                    <a:pt x="338" y="89"/>
                  </a:lnTo>
                  <a:lnTo>
                    <a:pt x="324" y="77"/>
                  </a:lnTo>
                  <a:lnTo>
                    <a:pt x="315" y="66"/>
                  </a:lnTo>
                  <a:lnTo>
                    <a:pt x="303" y="59"/>
                  </a:lnTo>
                  <a:lnTo>
                    <a:pt x="305" y="43"/>
                  </a:lnTo>
                  <a:lnTo>
                    <a:pt x="292" y="41"/>
                  </a:lnTo>
                  <a:lnTo>
                    <a:pt x="278" y="36"/>
                  </a:lnTo>
                  <a:lnTo>
                    <a:pt x="269" y="25"/>
                  </a:lnTo>
                  <a:lnTo>
                    <a:pt x="257" y="16"/>
                  </a:lnTo>
                  <a:lnTo>
                    <a:pt x="244" y="13"/>
                  </a:lnTo>
                  <a:lnTo>
                    <a:pt x="228" y="13"/>
                  </a:lnTo>
                  <a:lnTo>
                    <a:pt x="209" y="20"/>
                  </a:lnTo>
                  <a:lnTo>
                    <a:pt x="198" y="25"/>
                  </a:lnTo>
                  <a:lnTo>
                    <a:pt x="182" y="20"/>
                  </a:lnTo>
                  <a:lnTo>
                    <a:pt x="171" y="25"/>
                  </a:lnTo>
                  <a:lnTo>
                    <a:pt x="162" y="18"/>
                  </a:lnTo>
                  <a:lnTo>
                    <a:pt x="153" y="11"/>
                  </a:lnTo>
                  <a:lnTo>
                    <a:pt x="143" y="0"/>
                  </a:lnTo>
                  <a:lnTo>
                    <a:pt x="104" y="34"/>
                  </a:lnTo>
                  <a:lnTo>
                    <a:pt x="87" y="52"/>
                  </a:lnTo>
                  <a:lnTo>
                    <a:pt x="66" y="72"/>
                  </a:lnTo>
                  <a:lnTo>
                    <a:pt x="55" y="82"/>
                  </a:lnTo>
                  <a:lnTo>
                    <a:pt x="36" y="96"/>
                  </a:lnTo>
                  <a:lnTo>
                    <a:pt x="15" y="120"/>
                  </a:lnTo>
                  <a:lnTo>
                    <a:pt x="0" y="130"/>
                  </a:lnTo>
                  <a:lnTo>
                    <a:pt x="39" y="159"/>
                  </a:lnTo>
                  <a:lnTo>
                    <a:pt x="54" y="169"/>
                  </a:lnTo>
                  <a:lnTo>
                    <a:pt x="91" y="201"/>
                  </a:lnTo>
                  <a:lnTo>
                    <a:pt x="107" y="209"/>
                  </a:lnTo>
                  <a:lnTo>
                    <a:pt x="153" y="248"/>
                  </a:lnTo>
                  <a:lnTo>
                    <a:pt x="171" y="258"/>
                  </a:lnTo>
                  <a:lnTo>
                    <a:pt x="191" y="262"/>
                  </a:lnTo>
                  <a:lnTo>
                    <a:pt x="226" y="289"/>
                  </a:lnTo>
                  <a:lnTo>
                    <a:pt x="232" y="305"/>
                  </a:lnTo>
                  <a:lnTo>
                    <a:pt x="233" y="308"/>
                  </a:lnTo>
                  <a:lnTo>
                    <a:pt x="233" y="308"/>
                  </a:lnTo>
                  <a:lnTo>
                    <a:pt x="233" y="3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97">
              <a:extLst>
                <a:ext uri="{FF2B5EF4-FFF2-40B4-BE49-F238E27FC236}">
                  <a16:creationId xmlns:a16="http://schemas.microsoft.com/office/drawing/2014/main" id="{D69FF8A5-8266-FA7C-043E-8EB69E008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63915" y="6843889"/>
              <a:ext cx="557899" cy="553382"/>
            </a:xfrm>
            <a:custGeom>
              <a:avLst/>
              <a:gdLst>
                <a:gd name="T0" fmla="*/ 236 w 247"/>
                <a:gd name="T1" fmla="*/ 245 h 245"/>
                <a:gd name="T2" fmla="*/ 247 w 247"/>
                <a:gd name="T3" fmla="*/ 233 h 245"/>
                <a:gd name="T4" fmla="*/ 236 w 247"/>
                <a:gd name="T5" fmla="*/ 222 h 245"/>
                <a:gd name="T6" fmla="*/ 231 w 247"/>
                <a:gd name="T7" fmla="*/ 210 h 245"/>
                <a:gd name="T8" fmla="*/ 238 w 247"/>
                <a:gd name="T9" fmla="*/ 197 h 245"/>
                <a:gd name="T10" fmla="*/ 244 w 247"/>
                <a:gd name="T11" fmla="*/ 181 h 245"/>
                <a:gd name="T12" fmla="*/ 235 w 247"/>
                <a:gd name="T13" fmla="*/ 171 h 245"/>
                <a:gd name="T14" fmla="*/ 228 w 247"/>
                <a:gd name="T15" fmla="*/ 156 h 245"/>
                <a:gd name="T16" fmla="*/ 233 w 247"/>
                <a:gd name="T17" fmla="*/ 142 h 245"/>
                <a:gd name="T18" fmla="*/ 224 w 247"/>
                <a:gd name="T19" fmla="*/ 128 h 245"/>
                <a:gd name="T20" fmla="*/ 220 w 247"/>
                <a:gd name="T21" fmla="*/ 114 h 245"/>
                <a:gd name="T22" fmla="*/ 215 w 247"/>
                <a:gd name="T23" fmla="*/ 101 h 245"/>
                <a:gd name="T24" fmla="*/ 203 w 247"/>
                <a:gd name="T25" fmla="*/ 92 h 245"/>
                <a:gd name="T26" fmla="*/ 208 w 247"/>
                <a:gd name="T27" fmla="*/ 80 h 245"/>
                <a:gd name="T28" fmla="*/ 203 w 247"/>
                <a:gd name="T29" fmla="*/ 69 h 245"/>
                <a:gd name="T30" fmla="*/ 194 w 247"/>
                <a:gd name="T31" fmla="*/ 57 h 245"/>
                <a:gd name="T32" fmla="*/ 179 w 247"/>
                <a:gd name="T33" fmla="*/ 44 h 245"/>
                <a:gd name="T34" fmla="*/ 178 w 247"/>
                <a:gd name="T35" fmla="*/ 32 h 245"/>
                <a:gd name="T36" fmla="*/ 169 w 247"/>
                <a:gd name="T37" fmla="*/ 25 h 245"/>
                <a:gd name="T38" fmla="*/ 162 w 247"/>
                <a:gd name="T39" fmla="*/ 10 h 245"/>
                <a:gd name="T40" fmla="*/ 149 w 247"/>
                <a:gd name="T41" fmla="*/ 0 h 245"/>
                <a:gd name="T42" fmla="*/ 140 w 247"/>
                <a:gd name="T43" fmla="*/ 17 h 245"/>
                <a:gd name="T44" fmla="*/ 126 w 247"/>
                <a:gd name="T45" fmla="*/ 25 h 245"/>
                <a:gd name="T46" fmla="*/ 119 w 247"/>
                <a:gd name="T47" fmla="*/ 33 h 245"/>
                <a:gd name="T48" fmla="*/ 117 w 247"/>
                <a:gd name="T49" fmla="*/ 53 h 245"/>
                <a:gd name="T50" fmla="*/ 112 w 247"/>
                <a:gd name="T51" fmla="*/ 69 h 245"/>
                <a:gd name="T52" fmla="*/ 96 w 247"/>
                <a:gd name="T53" fmla="*/ 69 h 245"/>
                <a:gd name="T54" fmla="*/ 85 w 247"/>
                <a:gd name="T55" fmla="*/ 78 h 245"/>
                <a:gd name="T56" fmla="*/ 71 w 247"/>
                <a:gd name="T57" fmla="*/ 76 h 245"/>
                <a:gd name="T58" fmla="*/ 73 w 247"/>
                <a:gd name="T59" fmla="*/ 96 h 245"/>
                <a:gd name="T60" fmla="*/ 66 w 247"/>
                <a:gd name="T61" fmla="*/ 105 h 245"/>
                <a:gd name="T62" fmla="*/ 57 w 247"/>
                <a:gd name="T63" fmla="*/ 117 h 245"/>
                <a:gd name="T64" fmla="*/ 44 w 247"/>
                <a:gd name="T65" fmla="*/ 119 h 245"/>
                <a:gd name="T66" fmla="*/ 42 w 247"/>
                <a:gd name="T67" fmla="*/ 133 h 245"/>
                <a:gd name="T68" fmla="*/ 19 w 247"/>
                <a:gd name="T69" fmla="*/ 131 h 245"/>
                <a:gd name="T70" fmla="*/ 28 w 247"/>
                <a:gd name="T71" fmla="*/ 142 h 245"/>
                <a:gd name="T72" fmla="*/ 12 w 247"/>
                <a:gd name="T73" fmla="*/ 165 h 245"/>
                <a:gd name="T74" fmla="*/ 3 w 247"/>
                <a:gd name="T75" fmla="*/ 178 h 245"/>
                <a:gd name="T76" fmla="*/ 0 w 247"/>
                <a:gd name="T77" fmla="*/ 206 h 245"/>
                <a:gd name="T78" fmla="*/ 5 w 247"/>
                <a:gd name="T79" fmla="*/ 222 h 245"/>
                <a:gd name="T80" fmla="*/ 25 w 247"/>
                <a:gd name="T81" fmla="*/ 226 h 245"/>
                <a:gd name="T82" fmla="*/ 66 w 247"/>
                <a:gd name="T83" fmla="*/ 224 h 245"/>
                <a:gd name="T84" fmla="*/ 80 w 247"/>
                <a:gd name="T85" fmla="*/ 222 h 245"/>
                <a:gd name="T86" fmla="*/ 147 w 247"/>
                <a:gd name="T87" fmla="*/ 224 h 245"/>
                <a:gd name="T88" fmla="*/ 171 w 247"/>
                <a:gd name="T89" fmla="*/ 224 h 245"/>
                <a:gd name="T90" fmla="*/ 194 w 247"/>
                <a:gd name="T91" fmla="*/ 224 h 245"/>
                <a:gd name="T92" fmla="*/ 206 w 247"/>
                <a:gd name="T93" fmla="*/ 226 h 245"/>
                <a:gd name="T94" fmla="*/ 222 w 247"/>
                <a:gd name="T95" fmla="*/ 227 h 245"/>
                <a:gd name="T96" fmla="*/ 228 w 247"/>
                <a:gd name="T97" fmla="*/ 240 h 245"/>
                <a:gd name="T98" fmla="*/ 236 w 247"/>
                <a:gd name="T99" fmla="*/ 245 h 245"/>
                <a:gd name="T100" fmla="*/ 236 w 247"/>
                <a:gd name="T101" fmla="*/ 245 h 245"/>
                <a:gd name="T102" fmla="*/ 236 w 247"/>
                <a:gd name="T10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7" h="245">
                  <a:moveTo>
                    <a:pt x="236" y="245"/>
                  </a:moveTo>
                  <a:lnTo>
                    <a:pt x="247" y="233"/>
                  </a:lnTo>
                  <a:lnTo>
                    <a:pt x="236" y="222"/>
                  </a:lnTo>
                  <a:lnTo>
                    <a:pt x="231" y="210"/>
                  </a:lnTo>
                  <a:lnTo>
                    <a:pt x="238" y="197"/>
                  </a:lnTo>
                  <a:lnTo>
                    <a:pt x="244" y="181"/>
                  </a:lnTo>
                  <a:lnTo>
                    <a:pt x="235" y="171"/>
                  </a:lnTo>
                  <a:lnTo>
                    <a:pt x="228" y="156"/>
                  </a:lnTo>
                  <a:lnTo>
                    <a:pt x="233" y="142"/>
                  </a:lnTo>
                  <a:lnTo>
                    <a:pt x="224" y="128"/>
                  </a:lnTo>
                  <a:lnTo>
                    <a:pt x="220" y="114"/>
                  </a:lnTo>
                  <a:lnTo>
                    <a:pt x="215" y="101"/>
                  </a:lnTo>
                  <a:lnTo>
                    <a:pt x="203" y="92"/>
                  </a:lnTo>
                  <a:lnTo>
                    <a:pt x="208" y="80"/>
                  </a:lnTo>
                  <a:lnTo>
                    <a:pt x="203" y="69"/>
                  </a:lnTo>
                  <a:lnTo>
                    <a:pt x="194" y="57"/>
                  </a:lnTo>
                  <a:lnTo>
                    <a:pt x="179" y="44"/>
                  </a:lnTo>
                  <a:lnTo>
                    <a:pt x="178" y="32"/>
                  </a:lnTo>
                  <a:lnTo>
                    <a:pt x="169" y="25"/>
                  </a:lnTo>
                  <a:lnTo>
                    <a:pt x="162" y="10"/>
                  </a:lnTo>
                  <a:lnTo>
                    <a:pt x="149" y="0"/>
                  </a:lnTo>
                  <a:lnTo>
                    <a:pt x="140" y="17"/>
                  </a:lnTo>
                  <a:lnTo>
                    <a:pt x="126" y="25"/>
                  </a:lnTo>
                  <a:lnTo>
                    <a:pt x="119" y="33"/>
                  </a:lnTo>
                  <a:lnTo>
                    <a:pt x="117" y="53"/>
                  </a:lnTo>
                  <a:lnTo>
                    <a:pt x="112" y="69"/>
                  </a:lnTo>
                  <a:lnTo>
                    <a:pt x="96" y="69"/>
                  </a:lnTo>
                  <a:lnTo>
                    <a:pt x="85" y="78"/>
                  </a:lnTo>
                  <a:lnTo>
                    <a:pt x="71" y="76"/>
                  </a:lnTo>
                  <a:lnTo>
                    <a:pt x="73" y="96"/>
                  </a:lnTo>
                  <a:lnTo>
                    <a:pt x="66" y="105"/>
                  </a:lnTo>
                  <a:lnTo>
                    <a:pt x="57" y="117"/>
                  </a:lnTo>
                  <a:lnTo>
                    <a:pt x="44" y="119"/>
                  </a:lnTo>
                  <a:lnTo>
                    <a:pt x="42" y="133"/>
                  </a:lnTo>
                  <a:lnTo>
                    <a:pt x="19" y="131"/>
                  </a:lnTo>
                  <a:lnTo>
                    <a:pt x="28" y="142"/>
                  </a:lnTo>
                  <a:lnTo>
                    <a:pt x="12" y="165"/>
                  </a:lnTo>
                  <a:lnTo>
                    <a:pt x="3" y="178"/>
                  </a:lnTo>
                  <a:lnTo>
                    <a:pt x="0" y="206"/>
                  </a:lnTo>
                  <a:lnTo>
                    <a:pt x="5" y="222"/>
                  </a:lnTo>
                  <a:lnTo>
                    <a:pt x="25" y="226"/>
                  </a:lnTo>
                  <a:lnTo>
                    <a:pt x="66" y="224"/>
                  </a:lnTo>
                  <a:lnTo>
                    <a:pt x="80" y="222"/>
                  </a:lnTo>
                  <a:lnTo>
                    <a:pt x="147" y="224"/>
                  </a:lnTo>
                  <a:lnTo>
                    <a:pt x="171" y="224"/>
                  </a:lnTo>
                  <a:lnTo>
                    <a:pt x="194" y="224"/>
                  </a:lnTo>
                  <a:lnTo>
                    <a:pt x="206" y="226"/>
                  </a:lnTo>
                  <a:lnTo>
                    <a:pt x="222" y="227"/>
                  </a:lnTo>
                  <a:lnTo>
                    <a:pt x="228" y="240"/>
                  </a:lnTo>
                  <a:lnTo>
                    <a:pt x="236" y="245"/>
                  </a:lnTo>
                  <a:lnTo>
                    <a:pt x="236" y="245"/>
                  </a:lnTo>
                  <a:lnTo>
                    <a:pt x="236" y="24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98">
              <a:extLst>
                <a:ext uri="{FF2B5EF4-FFF2-40B4-BE49-F238E27FC236}">
                  <a16:creationId xmlns:a16="http://schemas.microsoft.com/office/drawing/2014/main" id="{D01EABC6-3D00-0EFE-B951-EF3835DCAC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28001" y="6699333"/>
              <a:ext cx="892186" cy="677609"/>
            </a:xfrm>
            <a:custGeom>
              <a:avLst/>
              <a:gdLst>
                <a:gd name="T0" fmla="*/ 121 w 395"/>
                <a:gd name="T1" fmla="*/ 300 h 300"/>
                <a:gd name="T2" fmla="*/ 123 w 395"/>
                <a:gd name="T3" fmla="*/ 267 h 300"/>
                <a:gd name="T4" fmla="*/ 219 w 395"/>
                <a:gd name="T5" fmla="*/ 270 h 300"/>
                <a:gd name="T6" fmla="*/ 238 w 395"/>
                <a:gd name="T7" fmla="*/ 272 h 300"/>
                <a:gd name="T8" fmla="*/ 258 w 395"/>
                <a:gd name="T9" fmla="*/ 272 h 300"/>
                <a:gd name="T10" fmla="*/ 274 w 395"/>
                <a:gd name="T11" fmla="*/ 263 h 300"/>
                <a:gd name="T12" fmla="*/ 393 w 395"/>
                <a:gd name="T13" fmla="*/ 272 h 300"/>
                <a:gd name="T14" fmla="*/ 390 w 395"/>
                <a:gd name="T15" fmla="*/ 256 h 300"/>
                <a:gd name="T16" fmla="*/ 395 w 395"/>
                <a:gd name="T17" fmla="*/ 240 h 300"/>
                <a:gd name="T18" fmla="*/ 390 w 395"/>
                <a:gd name="T19" fmla="*/ 222 h 300"/>
                <a:gd name="T20" fmla="*/ 382 w 395"/>
                <a:gd name="T21" fmla="*/ 206 h 300"/>
                <a:gd name="T22" fmla="*/ 381 w 395"/>
                <a:gd name="T23" fmla="*/ 192 h 300"/>
                <a:gd name="T24" fmla="*/ 374 w 395"/>
                <a:gd name="T25" fmla="*/ 176 h 300"/>
                <a:gd name="T26" fmla="*/ 361 w 395"/>
                <a:gd name="T27" fmla="*/ 163 h 300"/>
                <a:gd name="T28" fmla="*/ 349 w 395"/>
                <a:gd name="T29" fmla="*/ 160 h 300"/>
                <a:gd name="T30" fmla="*/ 334 w 395"/>
                <a:gd name="T31" fmla="*/ 144 h 300"/>
                <a:gd name="T32" fmla="*/ 324 w 395"/>
                <a:gd name="T33" fmla="*/ 133 h 300"/>
                <a:gd name="T34" fmla="*/ 318 w 395"/>
                <a:gd name="T35" fmla="*/ 121 h 300"/>
                <a:gd name="T36" fmla="*/ 309 w 395"/>
                <a:gd name="T37" fmla="*/ 112 h 300"/>
                <a:gd name="T38" fmla="*/ 304 w 395"/>
                <a:gd name="T39" fmla="*/ 99 h 300"/>
                <a:gd name="T40" fmla="*/ 299 w 395"/>
                <a:gd name="T41" fmla="*/ 73 h 300"/>
                <a:gd name="T42" fmla="*/ 297 w 395"/>
                <a:gd name="T43" fmla="*/ 58 h 300"/>
                <a:gd name="T44" fmla="*/ 299 w 395"/>
                <a:gd name="T45" fmla="*/ 39 h 300"/>
                <a:gd name="T46" fmla="*/ 304 w 395"/>
                <a:gd name="T47" fmla="*/ 28 h 300"/>
                <a:gd name="T48" fmla="*/ 309 w 395"/>
                <a:gd name="T49" fmla="*/ 8 h 300"/>
                <a:gd name="T50" fmla="*/ 265 w 395"/>
                <a:gd name="T51" fmla="*/ 0 h 300"/>
                <a:gd name="T52" fmla="*/ 220 w 395"/>
                <a:gd name="T53" fmla="*/ 1 h 300"/>
                <a:gd name="T54" fmla="*/ 126 w 395"/>
                <a:gd name="T55" fmla="*/ 0 h 300"/>
                <a:gd name="T56" fmla="*/ 121 w 395"/>
                <a:gd name="T57" fmla="*/ 14 h 300"/>
                <a:gd name="T58" fmla="*/ 103 w 395"/>
                <a:gd name="T59" fmla="*/ 19 h 300"/>
                <a:gd name="T60" fmla="*/ 89 w 395"/>
                <a:gd name="T61" fmla="*/ 30 h 300"/>
                <a:gd name="T62" fmla="*/ 82 w 395"/>
                <a:gd name="T63" fmla="*/ 48 h 300"/>
                <a:gd name="T64" fmla="*/ 69 w 395"/>
                <a:gd name="T65" fmla="*/ 60 h 300"/>
                <a:gd name="T66" fmla="*/ 51 w 395"/>
                <a:gd name="T67" fmla="*/ 71 h 300"/>
                <a:gd name="T68" fmla="*/ 34 w 395"/>
                <a:gd name="T69" fmla="*/ 58 h 300"/>
                <a:gd name="T70" fmla="*/ 23 w 395"/>
                <a:gd name="T71" fmla="*/ 51 h 300"/>
                <a:gd name="T72" fmla="*/ 21 w 395"/>
                <a:gd name="T73" fmla="*/ 64 h 300"/>
                <a:gd name="T74" fmla="*/ 0 w 395"/>
                <a:gd name="T75" fmla="*/ 74 h 300"/>
                <a:gd name="T76" fmla="*/ 5 w 395"/>
                <a:gd name="T77" fmla="*/ 105 h 300"/>
                <a:gd name="T78" fmla="*/ 25 w 395"/>
                <a:gd name="T79" fmla="*/ 165 h 300"/>
                <a:gd name="T80" fmla="*/ 41 w 395"/>
                <a:gd name="T81" fmla="*/ 219 h 300"/>
                <a:gd name="T82" fmla="*/ 53 w 395"/>
                <a:gd name="T83" fmla="*/ 265 h 300"/>
                <a:gd name="T84" fmla="*/ 115 w 395"/>
                <a:gd name="T85" fmla="*/ 267 h 300"/>
                <a:gd name="T86" fmla="*/ 114 w 395"/>
                <a:gd name="T87" fmla="*/ 283 h 300"/>
                <a:gd name="T88" fmla="*/ 115 w 395"/>
                <a:gd name="T89" fmla="*/ 299 h 300"/>
                <a:gd name="T90" fmla="*/ 121 w 395"/>
                <a:gd name="T91" fmla="*/ 300 h 300"/>
                <a:gd name="T92" fmla="*/ 121 w 395"/>
                <a:gd name="T93" fmla="*/ 300 h 300"/>
                <a:gd name="T94" fmla="*/ 121 w 395"/>
                <a:gd name="T9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5" h="300">
                  <a:moveTo>
                    <a:pt x="121" y="300"/>
                  </a:moveTo>
                  <a:lnTo>
                    <a:pt x="123" y="267"/>
                  </a:lnTo>
                  <a:lnTo>
                    <a:pt x="219" y="270"/>
                  </a:lnTo>
                  <a:lnTo>
                    <a:pt x="238" y="272"/>
                  </a:lnTo>
                  <a:lnTo>
                    <a:pt x="258" y="272"/>
                  </a:lnTo>
                  <a:lnTo>
                    <a:pt x="274" y="263"/>
                  </a:lnTo>
                  <a:lnTo>
                    <a:pt x="393" y="272"/>
                  </a:lnTo>
                  <a:lnTo>
                    <a:pt x="390" y="256"/>
                  </a:lnTo>
                  <a:lnTo>
                    <a:pt x="395" y="240"/>
                  </a:lnTo>
                  <a:lnTo>
                    <a:pt x="390" y="222"/>
                  </a:lnTo>
                  <a:lnTo>
                    <a:pt x="382" y="206"/>
                  </a:lnTo>
                  <a:lnTo>
                    <a:pt x="381" y="192"/>
                  </a:lnTo>
                  <a:lnTo>
                    <a:pt x="374" y="176"/>
                  </a:lnTo>
                  <a:lnTo>
                    <a:pt x="361" y="163"/>
                  </a:lnTo>
                  <a:lnTo>
                    <a:pt x="349" y="160"/>
                  </a:lnTo>
                  <a:lnTo>
                    <a:pt x="334" y="144"/>
                  </a:lnTo>
                  <a:lnTo>
                    <a:pt x="324" y="133"/>
                  </a:lnTo>
                  <a:lnTo>
                    <a:pt x="318" y="121"/>
                  </a:lnTo>
                  <a:lnTo>
                    <a:pt x="309" y="112"/>
                  </a:lnTo>
                  <a:lnTo>
                    <a:pt x="304" y="99"/>
                  </a:lnTo>
                  <a:lnTo>
                    <a:pt x="299" y="73"/>
                  </a:lnTo>
                  <a:lnTo>
                    <a:pt x="297" y="58"/>
                  </a:lnTo>
                  <a:lnTo>
                    <a:pt x="299" y="39"/>
                  </a:lnTo>
                  <a:lnTo>
                    <a:pt x="304" y="28"/>
                  </a:lnTo>
                  <a:lnTo>
                    <a:pt x="309" y="8"/>
                  </a:lnTo>
                  <a:lnTo>
                    <a:pt x="265" y="0"/>
                  </a:lnTo>
                  <a:lnTo>
                    <a:pt x="220" y="1"/>
                  </a:lnTo>
                  <a:lnTo>
                    <a:pt x="126" y="0"/>
                  </a:lnTo>
                  <a:lnTo>
                    <a:pt x="121" y="14"/>
                  </a:lnTo>
                  <a:lnTo>
                    <a:pt x="103" y="19"/>
                  </a:lnTo>
                  <a:lnTo>
                    <a:pt x="89" y="30"/>
                  </a:lnTo>
                  <a:lnTo>
                    <a:pt x="82" y="48"/>
                  </a:lnTo>
                  <a:lnTo>
                    <a:pt x="69" y="60"/>
                  </a:lnTo>
                  <a:lnTo>
                    <a:pt x="51" y="71"/>
                  </a:lnTo>
                  <a:lnTo>
                    <a:pt x="34" y="58"/>
                  </a:lnTo>
                  <a:lnTo>
                    <a:pt x="23" y="51"/>
                  </a:lnTo>
                  <a:lnTo>
                    <a:pt x="21" y="64"/>
                  </a:lnTo>
                  <a:lnTo>
                    <a:pt x="0" y="74"/>
                  </a:lnTo>
                  <a:lnTo>
                    <a:pt x="5" y="105"/>
                  </a:lnTo>
                  <a:lnTo>
                    <a:pt x="25" y="165"/>
                  </a:lnTo>
                  <a:lnTo>
                    <a:pt x="41" y="219"/>
                  </a:lnTo>
                  <a:lnTo>
                    <a:pt x="53" y="265"/>
                  </a:lnTo>
                  <a:lnTo>
                    <a:pt x="115" y="267"/>
                  </a:lnTo>
                  <a:lnTo>
                    <a:pt x="114" y="283"/>
                  </a:lnTo>
                  <a:lnTo>
                    <a:pt x="115" y="299"/>
                  </a:lnTo>
                  <a:lnTo>
                    <a:pt x="121" y="300"/>
                  </a:lnTo>
                  <a:lnTo>
                    <a:pt x="121" y="300"/>
                  </a:lnTo>
                  <a:lnTo>
                    <a:pt x="121" y="3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99">
              <a:extLst>
                <a:ext uri="{FF2B5EF4-FFF2-40B4-BE49-F238E27FC236}">
                  <a16:creationId xmlns:a16="http://schemas.microsoft.com/office/drawing/2014/main" id="{F46958D6-4E87-D0F2-0BCD-DDC3AEA64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98835" y="6622537"/>
              <a:ext cx="422377" cy="618883"/>
            </a:xfrm>
            <a:custGeom>
              <a:avLst/>
              <a:gdLst>
                <a:gd name="T0" fmla="*/ 150 w 187"/>
                <a:gd name="T1" fmla="*/ 274 h 274"/>
                <a:gd name="T2" fmla="*/ 151 w 187"/>
                <a:gd name="T3" fmla="*/ 258 h 274"/>
                <a:gd name="T4" fmla="*/ 155 w 187"/>
                <a:gd name="T5" fmla="*/ 245 h 274"/>
                <a:gd name="T6" fmla="*/ 166 w 187"/>
                <a:gd name="T7" fmla="*/ 236 h 274"/>
                <a:gd name="T8" fmla="*/ 176 w 187"/>
                <a:gd name="T9" fmla="*/ 228 h 274"/>
                <a:gd name="T10" fmla="*/ 185 w 187"/>
                <a:gd name="T11" fmla="*/ 217 h 274"/>
                <a:gd name="T12" fmla="*/ 180 w 187"/>
                <a:gd name="T13" fmla="*/ 203 h 274"/>
                <a:gd name="T14" fmla="*/ 185 w 187"/>
                <a:gd name="T15" fmla="*/ 187 h 274"/>
                <a:gd name="T16" fmla="*/ 178 w 187"/>
                <a:gd name="T17" fmla="*/ 174 h 274"/>
                <a:gd name="T18" fmla="*/ 182 w 187"/>
                <a:gd name="T19" fmla="*/ 162 h 274"/>
                <a:gd name="T20" fmla="*/ 176 w 187"/>
                <a:gd name="T21" fmla="*/ 151 h 274"/>
                <a:gd name="T22" fmla="*/ 185 w 187"/>
                <a:gd name="T23" fmla="*/ 139 h 274"/>
                <a:gd name="T24" fmla="*/ 180 w 187"/>
                <a:gd name="T25" fmla="*/ 123 h 274"/>
                <a:gd name="T26" fmla="*/ 173 w 187"/>
                <a:gd name="T27" fmla="*/ 105 h 274"/>
                <a:gd name="T28" fmla="*/ 187 w 187"/>
                <a:gd name="T29" fmla="*/ 98 h 274"/>
                <a:gd name="T30" fmla="*/ 185 w 187"/>
                <a:gd name="T31" fmla="*/ 83 h 274"/>
                <a:gd name="T32" fmla="*/ 183 w 187"/>
                <a:gd name="T33" fmla="*/ 67 h 274"/>
                <a:gd name="T34" fmla="*/ 166 w 187"/>
                <a:gd name="T35" fmla="*/ 53 h 274"/>
                <a:gd name="T36" fmla="*/ 158 w 187"/>
                <a:gd name="T37" fmla="*/ 39 h 274"/>
                <a:gd name="T38" fmla="*/ 148 w 187"/>
                <a:gd name="T39" fmla="*/ 25 h 274"/>
                <a:gd name="T40" fmla="*/ 146 w 187"/>
                <a:gd name="T41" fmla="*/ 9 h 274"/>
                <a:gd name="T42" fmla="*/ 128 w 187"/>
                <a:gd name="T43" fmla="*/ 0 h 274"/>
                <a:gd name="T44" fmla="*/ 87 w 187"/>
                <a:gd name="T45" fmla="*/ 10 h 274"/>
                <a:gd name="T46" fmla="*/ 57 w 187"/>
                <a:gd name="T47" fmla="*/ 19 h 274"/>
                <a:gd name="T48" fmla="*/ 23 w 187"/>
                <a:gd name="T49" fmla="*/ 28 h 274"/>
                <a:gd name="T50" fmla="*/ 16 w 187"/>
                <a:gd name="T51" fmla="*/ 37 h 274"/>
                <a:gd name="T52" fmla="*/ 11 w 187"/>
                <a:gd name="T53" fmla="*/ 53 h 274"/>
                <a:gd name="T54" fmla="*/ 4 w 187"/>
                <a:gd name="T55" fmla="*/ 62 h 274"/>
                <a:gd name="T56" fmla="*/ 2 w 187"/>
                <a:gd name="T57" fmla="*/ 78 h 274"/>
                <a:gd name="T58" fmla="*/ 0 w 187"/>
                <a:gd name="T59" fmla="*/ 94 h 274"/>
                <a:gd name="T60" fmla="*/ 2 w 187"/>
                <a:gd name="T61" fmla="*/ 103 h 274"/>
                <a:gd name="T62" fmla="*/ 5 w 187"/>
                <a:gd name="T63" fmla="*/ 123 h 274"/>
                <a:gd name="T64" fmla="*/ 11 w 187"/>
                <a:gd name="T65" fmla="*/ 140 h 274"/>
                <a:gd name="T66" fmla="*/ 18 w 187"/>
                <a:gd name="T67" fmla="*/ 151 h 274"/>
                <a:gd name="T68" fmla="*/ 27 w 187"/>
                <a:gd name="T69" fmla="*/ 165 h 274"/>
                <a:gd name="T70" fmla="*/ 30 w 187"/>
                <a:gd name="T71" fmla="*/ 178 h 274"/>
                <a:gd name="T72" fmla="*/ 43 w 187"/>
                <a:gd name="T73" fmla="*/ 187 h 274"/>
                <a:gd name="T74" fmla="*/ 52 w 187"/>
                <a:gd name="T75" fmla="*/ 194 h 274"/>
                <a:gd name="T76" fmla="*/ 64 w 187"/>
                <a:gd name="T77" fmla="*/ 199 h 274"/>
                <a:gd name="T78" fmla="*/ 77 w 187"/>
                <a:gd name="T79" fmla="*/ 206 h 274"/>
                <a:gd name="T80" fmla="*/ 80 w 187"/>
                <a:gd name="T81" fmla="*/ 220 h 274"/>
                <a:gd name="T82" fmla="*/ 85 w 187"/>
                <a:gd name="T83" fmla="*/ 233 h 274"/>
                <a:gd name="T84" fmla="*/ 87 w 187"/>
                <a:gd name="T85" fmla="*/ 247 h 274"/>
                <a:gd name="T86" fmla="*/ 93 w 187"/>
                <a:gd name="T87" fmla="*/ 260 h 274"/>
                <a:gd name="T88" fmla="*/ 119 w 187"/>
                <a:gd name="T89" fmla="*/ 274 h 274"/>
                <a:gd name="T90" fmla="*/ 150 w 187"/>
                <a:gd name="T91" fmla="*/ 274 h 274"/>
                <a:gd name="T92" fmla="*/ 150 w 187"/>
                <a:gd name="T93" fmla="*/ 274 h 274"/>
                <a:gd name="T94" fmla="*/ 150 w 187"/>
                <a:gd name="T9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7" h="274">
                  <a:moveTo>
                    <a:pt x="150" y="274"/>
                  </a:moveTo>
                  <a:lnTo>
                    <a:pt x="151" y="258"/>
                  </a:lnTo>
                  <a:lnTo>
                    <a:pt x="155" y="245"/>
                  </a:lnTo>
                  <a:lnTo>
                    <a:pt x="166" y="236"/>
                  </a:lnTo>
                  <a:lnTo>
                    <a:pt x="176" y="228"/>
                  </a:lnTo>
                  <a:lnTo>
                    <a:pt x="185" y="217"/>
                  </a:lnTo>
                  <a:lnTo>
                    <a:pt x="180" y="203"/>
                  </a:lnTo>
                  <a:lnTo>
                    <a:pt x="185" y="187"/>
                  </a:lnTo>
                  <a:lnTo>
                    <a:pt x="178" y="174"/>
                  </a:lnTo>
                  <a:lnTo>
                    <a:pt x="182" y="162"/>
                  </a:lnTo>
                  <a:lnTo>
                    <a:pt x="176" y="151"/>
                  </a:lnTo>
                  <a:lnTo>
                    <a:pt x="185" y="139"/>
                  </a:lnTo>
                  <a:lnTo>
                    <a:pt x="180" y="123"/>
                  </a:lnTo>
                  <a:lnTo>
                    <a:pt x="173" y="105"/>
                  </a:lnTo>
                  <a:lnTo>
                    <a:pt x="187" y="98"/>
                  </a:lnTo>
                  <a:lnTo>
                    <a:pt x="185" y="83"/>
                  </a:lnTo>
                  <a:lnTo>
                    <a:pt x="183" y="67"/>
                  </a:lnTo>
                  <a:lnTo>
                    <a:pt x="166" y="53"/>
                  </a:lnTo>
                  <a:lnTo>
                    <a:pt x="158" y="39"/>
                  </a:lnTo>
                  <a:lnTo>
                    <a:pt x="148" y="25"/>
                  </a:lnTo>
                  <a:lnTo>
                    <a:pt x="146" y="9"/>
                  </a:lnTo>
                  <a:lnTo>
                    <a:pt x="128" y="0"/>
                  </a:lnTo>
                  <a:lnTo>
                    <a:pt x="87" y="10"/>
                  </a:lnTo>
                  <a:lnTo>
                    <a:pt x="57" y="19"/>
                  </a:lnTo>
                  <a:lnTo>
                    <a:pt x="23" y="28"/>
                  </a:lnTo>
                  <a:lnTo>
                    <a:pt x="16" y="37"/>
                  </a:lnTo>
                  <a:lnTo>
                    <a:pt x="11" y="53"/>
                  </a:lnTo>
                  <a:lnTo>
                    <a:pt x="4" y="62"/>
                  </a:lnTo>
                  <a:lnTo>
                    <a:pt x="2" y="78"/>
                  </a:lnTo>
                  <a:lnTo>
                    <a:pt x="0" y="94"/>
                  </a:lnTo>
                  <a:lnTo>
                    <a:pt x="2" y="103"/>
                  </a:lnTo>
                  <a:lnTo>
                    <a:pt x="5" y="123"/>
                  </a:lnTo>
                  <a:lnTo>
                    <a:pt x="11" y="140"/>
                  </a:lnTo>
                  <a:lnTo>
                    <a:pt x="18" y="151"/>
                  </a:lnTo>
                  <a:lnTo>
                    <a:pt x="27" y="165"/>
                  </a:lnTo>
                  <a:lnTo>
                    <a:pt x="30" y="178"/>
                  </a:lnTo>
                  <a:lnTo>
                    <a:pt x="43" y="187"/>
                  </a:lnTo>
                  <a:lnTo>
                    <a:pt x="52" y="194"/>
                  </a:lnTo>
                  <a:lnTo>
                    <a:pt x="64" y="199"/>
                  </a:lnTo>
                  <a:lnTo>
                    <a:pt x="77" y="206"/>
                  </a:lnTo>
                  <a:lnTo>
                    <a:pt x="80" y="220"/>
                  </a:lnTo>
                  <a:lnTo>
                    <a:pt x="85" y="233"/>
                  </a:lnTo>
                  <a:lnTo>
                    <a:pt x="87" y="247"/>
                  </a:lnTo>
                  <a:lnTo>
                    <a:pt x="93" y="260"/>
                  </a:lnTo>
                  <a:lnTo>
                    <a:pt x="119" y="274"/>
                  </a:lnTo>
                  <a:lnTo>
                    <a:pt x="150" y="274"/>
                  </a:lnTo>
                  <a:lnTo>
                    <a:pt x="150" y="274"/>
                  </a:lnTo>
                  <a:lnTo>
                    <a:pt x="150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0">
              <a:extLst>
                <a:ext uri="{FF2B5EF4-FFF2-40B4-BE49-F238E27FC236}">
                  <a16:creationId xmlns:a16="http://schemas.microsoft.com/office/drawing/2014/main" id="{92B7505A-3AC5-C529-80C3-E33EEC983D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2056" y="5685178"/>
              <a:ext cx="706973" cy="720525"/>
            </a:xfrm>
            <a:custGeom>
              <a:avLst/>
              <a:gdLst>
                <a:gd name="T0" fmla="*/ 139 w 313"/>
                <a:gd name="T1" fmla="*/ 319 h 319"/>
                <a:gd name="T2" fmla="*/ 144 w 313"/>
                <a:gd name="T3" fmla="*/ 306 h 319"/>
                <a:gd name="T4" fmla="*/ 159 w 313"/>
                <a:gd name="T5" fmla="*/ 301 h 319"/>
                <a:gd name="T6" fmla="*/ 175 w 313"/>
                <a:gd name="T7" fmla="*/ 303 h 319"/>
                <a:gd name="T8" fmla="*/ 182 w 313"/>
                <a:gd name="T9" fmla="*/ 292 h 319"/>
                <a:gd name="T10" fmla="*/ 192 w 313"/>
                <a:gd name="T11" fmla="*/ 287 h 319"/>
                <a:gd name="T12" fmla="*/ 207 w 313"/>
                <a:gd name="T13" fmla="*/ 278 h 319"/>
                <a:gd name="T14" fmla="*/ 219 w 313"/>
                <a:gd name="T15" fmla="*/ 276 h 319"/>
                <a:gd name="T16" fmla="*/ 221 w 313"/>
                <a:gd name="T17" fmla="*/ 263 h 319"/>
                <a:gd name="T18" fmla="*/ 237 w 313"/>
                <a:gd name="T19" fmla="*/ 265 h 319"/>
                <a:gd name="T20" fmla="*/ 249 w 313"/>
                <a:gd name="T21" fmla="*/ 260 h 319"/>
                <a:gd name="T22" fmla="*/ 265 w 313"/>
                <a:gd name="T23" fmla="*/ 265 h 319"/>
                <a:gd name="T24" fmla="*/ 278 w 313"/>
                <a:gd name="T25" fmla="*/ 274 h 319"/>
                <a:gd name="T26" fmla="*/ 290 w 313"/>
                <a:gd name="T27" fmla="*/ 269 h 319"/>
                <a:gd name="T28" fmla="*/ 304 w 313"/>
                <a:gd name="T29" fmla="*/ 263 h 319"/>
                <a:gd name="T30" fmla="*/ 313 w 313"/>
                <a:gd name="T31" fmla="*/ 269 h 319"/>
                <a:gd name="T32" fmla="*/ 312 w 313"/>
                <a:gd name="T33" fmla="*/ 255 h 319"/>
                <a:gd name="T34" fmla="*/ 308 w 313"/>
                <a:gd name="T35" fmla="*/ 242 h 319"/>
                <a:gd name="T36" fmla="*/ 306 w 313"/>
                <a:gd name="T37" fmla="*/ 228 h 319"/>
                <a:gd name="T38" fmla="*/ 301 w 313"/>
                <a:gd name="T39" fmla="*/ 219 h 319"/>
                <a:gd name="T40" fmla="*/ 294 w 313"/>
                <a:gd name="T41" fmla="*/ 201 h 319"/>
                <a:gd name="T42" fmla="*/ 281 w 313"/>
                <a:gd name="T43" fmla="*/ 194 h 319"/>
                <a:gd name="T44" fmla="*/ 269 w 313"/>
                <a:gd name="T45" fmla="*/ 182 h 319"/>
                <a:gd name="T46" fmla="*/ 258 w 313"/>
                <a:gd name="T47" fmla="*/ 171 h 319"/>
                <a:gd name="T48" fmla="*/ 249 w 313"/>
                <a:gd name="T49" fmla="*/ 160 h 319"/>
                <a:gd name="T50" fmla="*/ 240 w 313"/>
                <a:gd name="T51" fmla="*/ 150 h 319"/>
                <a:gd name="T52" fmla="*/ 230 w 313"/>
                <a:gd name="T53" fmla="*/ 141 h 319"/>
                <a:gd name="T54" fmla="*/ 217 w 313"/>
                <a:gd name="T55" fmla="*/ 130 h 319"/>
                <a:gd name="T56" fmla="*/ 205 w 313"/>
                <a:gd name="T57" fmla="*/ 128 h 319"/>
                <a:gd name="T58" fmla="*/ 191 w 313"/>
                <a:gd name="T59" fmla="*/ 114 h 319"/>
                <a:gd name="T60" fmla="*/ 178 w 313"/>
                <a:gd name="T61" fmla="*/ 107 h 319"/>
                <a:gd name="T62" fmla="*/ 166 w 313"/>
                <a:gd name="T63" fmla="*/ 107 h 319"/>
                <a:gd name="T64" fmla="*/ 151 w 313"/>
                <a:gd name="T65" fmla="*/ 96 h 319"/>
                <a:gd name="T66" fmla="*/ 139 w 313"/>
                <a:gd name="T67" fmla="*/ 87 h 319"/>
                <a:gd name="T68" fmla="*/ 126 w 313"/>
                <a:gd name="T69" fmla="*/ 80 h 319"/>
                <a:gd name="T70" fmla="*/ 109 w 313"/>
                <a:gd name="T71" fmla="*/ 66 h 319"/>
                <a:gd name="T72" fmla="*/ 102 w 313"/>
                <a:gd name="T73" fmla="*/ 52 h 319"/>
                <a:gd name="T74" fmla="*/ 84 w 313"/>
                <a:gd name="T75" fmla="*/ 32 h 319"/>
                <a:gd name="T76" fmla="*/ 71 w 313"/>
                <a:gd name="T77" fmla="*/ 37 h 319"/>
                <a:gd name="T78" fmla="*/ 54 w 313"/>
                <a:gd name="T79" fmla="*/ 25 h 319"/>
                <a:gd name="T80" fmla="*/ 45 w 313"/>
                <a:gd name="T81" fmla="*/ 14 h 319"/>
                <a:gd name="T82" fmla="*/ 29 w 313"/>
                <a:gd name="T83" fmla="*/ 9 h 319"/>
                <a:gd name="T84" fmla="*/ 18 w 313"/>
                <a:gd name="T85" fmla="*/ 2 h 319"/>
                <a:gd name="T86" fmla="*/ 4 w 313"/>
                <a:gd name="T87" fmla="*/ 0 h 319"/>
                <a:gd name="T88" fmla="*/ 0 w 313"/>
                <a:gd name="T89" fmla="*/ 28 h 319"/>
                <a:gd name="T90" fmla="*/ 4 w 313"/>
                <a:gd name="T91" fmla="*/ 52 h 319"/>
                <a:gd name="T92" fmla="*/ 14 w 313"/>
                <a:gd name="T93" fmla="*/ 82 h 319"/>
                <a:gd name="T94" fmla="*/ 18 w 313"/>
                <a:gd name="T95" fmla="*/ 100 h 319"/>
                <a:gd name="T96" fmla="*/ 23 w 313"/>
                <a:gd name="T97" fmla="*/ 112 h 319"/>
                <a:gd name="T98" fmla="*/ 37 w 313"/>
                <a:gd name="T99" fmla="*/ 105 h 319"/>
                <a:gd name="T100" fmla="*/ 48 w 313"/>
                <a:gd name="T101" fmla="*/ 109 h 319"/>
                <a:gd name="T102" fmla="*/ 45 w 313"/>
                <a:gd name="T103" fmla="*/ 121 h 319"/>
                <a:gd name="T104" fmla="*/ 36 w 313"/>
                <a:gd name="T105" fmla="*/ 134 h 319"/>
                <a:gd name="T106" fmla="*/ 45 w 313"/>
                <a:gd name="T107" fmla="*/ 167 h 319"/>
                <a:gd name="T108" fmla="*/ 50 w 313"/>
                <a:gd name="T109" fmla="*/ 183 h 319"/>
                <a:gd name="T110" fmla="*/ 68 w 313"/>
                <a:gd name="T111" fmla="*/ 215 h 319"/>
                <a:gd name="T112" fmla="*/ 84 w 313"/>
                <a:gd name="T113" fmla="*/ 247 h 319"/>
                <a:gd name="T114" fmla="*/ 114 w 313"/>
                <a:gd name="T115" fmla="*/ 295 h 319"/>
                <a:gd name="T116" fmla="*/ 123 w 313"/>
                <a:gd name="T117" fmla="*/ 317 h 319"/>
                <a:gd name="T118" fmla="*/ 139 w 313"/>
                <a:gd name="T119" fmla="*/ 319 h 319"/>
                <a:gd name="T120" fmla="*/ 139 w 313"/>
                <a:gd name="T121" fmla="*/ 319 h 319"/>
                <a:gd name="T122" fmla="*/ 139 w 313"/>
                <a:gd name="T123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9">
                  <a:moveTo>
                    <a:pt x="139" y="319"/>
                  </a:moveTo>
                  <a:lnTo>
                    <a:pt x="144" y="306"/>
                  </a:lnTo>
                  <a:lnTo>
                    <a:pt x="159" y="301"/>
                  </a:lnTo>
                  <a:lnTo>
                    <a:pt x="175" y="303"/>
                  </a:lnTo>
                  <a:lnTo>
                    <a:pt x="182" y="292"/>
                  </a:lnTo>
                  <a:lnTo>
                    <a:pt x="192" y="287"/>
                  </a:lnTo>
                  <a:lnTo>
                    <a:pt x="207" y="278"/>
                  </a:lnTo>
                  <a:lnTo>
                    <a:pt x="219" y="276"/>
                  </a:lnTo>
                  <a:lnTo>
                    <a:pt x="221" y="263"/>
                  </a:lnTo>
                  <a:lnTo>
                    <a:pt x="237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8" y="274"/>
                  </a:lnTo>
                  <a:lnTo>
                    <a:pt x="290" y="269"/>
                  </a:lnTo>
                  <a:lnTo>
                    <a:pt x="304" y="263"/>
                  </a:lnTo>
                  <a:lnTo>
                    <a:pt x="313" y="269"/>
                  </a:lnTo>
                  <a:lnTo>
                    <a:pt x="312" y="255"/>
                  </a:lnTo>
                  <a:lnTo>
                    <a:pt x="308" y="242"/>
                  </a:lnTo>
                  <a:lnTo>
                    <a:pt x="306" y="228"/>
                  </a:lnTo>
                  <a:lnTo>
                    <a:pt x="301" y="219"/>
                  </a:lnTo>
                  <a:lnTo>
                    <a:pt x="294" y="201"/>
                  </a:lnTo>
                  <a:lnTo>
                    <a:pt x="281" y="194"/>
                  </a:lnTo>
                  <a:lnTo>
                    <a:pt x="269" y="182"/>
                  </a:lnTo>
                  <a:lnTo>
                    <a:pt x="258" y="171"/>
                  </a:lnTo>
                  <a:lnTo>
                    <a:pt x="249" y="160"/>
                  </a:lnTo>
                  <a:lnTo>
                    <a:pt x="240" y="150"/>
                  </a:lnTo>
                  <a:lnTo>
                    <a:pt x="230" y="141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91" y="114"/>
                  </a:lnTo>
                  <a:lnTo>
                    <a:pt x="178" y="107"/>
                  </a:lnTo>
                  <a:lnTo>
                    <a:pt x="166" y="107"/>
                  </a:lnTo>
                  <a:lnTo>
                    <a:pt x="151" y="96"/>
                  </a:lnTo>
                  <a:lnTo>
                    <a:pt x="139" y="87"/>
                  </a:lnTo>
                  <a:lnTo>
                    <a:pt x="126" y="80"/>
                  </a:lnTo>
                  <a:lnTo>
                    <a:pt x="109" y="66"/>
                  </a:lnTo>
                  <a:lnTo>
                    <a:pt x="102" y="52"/>
                  </a:lnTo>
                  <a:lnTo>
                    <a:pt x="84" y="32"/>
                  </a:lnTo>
                  <a:lnTo>
                    <a:pt x="71" y="37"/>
                  </a:lnTo>
                  <a:lnTo>
                    <a:pt x="54" y="25"/>
                  </a:lnTo>
                  <a:lnTo>
                    <a:pt x="45" y="14"/>
                  </a:lnTo>
                  <a:lnTo>
                    <a:pt x="29" y="9"/>
                  </a:lnTo>
                  <a:lnTo>
                    <a:pt x="18" y="2"/>
                  </a:lnTo>
                  <a:lnTo>
                    <a:pt x="4" y="0"/>
                  </a:lnTo>
                  <a:lnTo>
                    <a:pt x="0" y="28"/>
                  </a:lnTo>
                  <a:lnTo>
                    <a:pt x="4" y="52"/>
                  </a:lnTo>
                  <a:lnTo>
                    <a:pt x="14" y="82"/>
                  </a:lnTo>
                  <a:lnTo>
                    <a:pt x="18" y="100"/>
                  </a:lnTo>
                  <a:lnTo>
                    <a:pt x="23" y="112"/>
                  </a:lnTo>
                  <a:lnTo>
                    <a:pt x="37" y="105"/>
                  </a:lnTo>
                  <a:lnTo>
                    <a:pt x="48" y="109"/>
                  </a:lnTo>
                  <a:lnTo>
                    <a:pt x="45" y="121"/>
                  </a:lnTo>
                  <a:lnTo>
                    <a:pt x="36" y="134"/>
                  </a:lnTo>
                  <a:lnTo>
                    <a:pt x="45" y="167"/>
                  </a:lnTo>
                  <a:lnTo>
                    <a:pt x="50" y="183"/>
                  </a:lnTo>
                  <a:lnTo>
                    <a:pt x="68" y="215"/>
                  </a:lnTo>
                  <a:lnTo>
                    <a:pt x="84" y="247"/>
                  </a:lnTo>
                  <a:lnTo>
                    <a:pt x="114" y="295"/>
                  </a:lnTo>
                  <a:lnTo>
                    <a:pt x="123" y="317"/>
                  </a:lnTo>
                  <a:lnTo>
                    <a:pt x="139" y="319"/>
                  </a:lnTo>
                  <a:lnTo>
                    <a:pt x="139" y="319"/>
                  </a:lnTo>
                  <a:lnTo>
                    <a:pt x="139" y="3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1">
              <a:extLst>
                <a:ext uri="{FF2B5EF4-FFF2-40B4-BE49-F238E27FC236}">
                  <a16:creationId xmlns:a16="http://schemas.microsoft.com/office/drawing/2014/main" id="{C3C4A138-2F81-851F-F9BC-7AE6EAAA7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42521" y="6590915"/>
              <a:ext cx="907997" cy="661799"/>
            </a:xfrm>
            <a:custGeom>
              <a:avLst/>
              <a:gdLst>
                <a:gd name="T0" fmla="*/ 301 w 402"/>
                <a:gd name="T1" fmla="*/ 284 h 293"/>
                <a:gd name="T2" fmla="*/ 326 w 402"/>
                <a:gd name="T3" fmla="*/ 265 h 293"/>
                <a:gd name="T4" fmla="*/ 353 w 402"/>
                <a:gd name="T5" fmla="*/ 259 h 293"/>
                <a:gd name="T6" fmla="*/ 378 w 402"/>
                <a:gd name="T7" fmla="*/ 268 h 293"/>
                <a:gd name="T8" fmla="*/ 390 w 402"/>
                <a:gd name="T9" fmla="*/ 250 h 293"/>
                <a:gd name="T10" fmla="*/ 397 w 402"/>
                <a:gd name="T11" fmla="*/ 249 h 293"/>
                <a:gd name="T12" fmla="*/ 385 w 402"/>
                <a:gd name="T13" fmla="*/ 220 h 293"/>
                <a:gd name="T14" fmla="*/ 365 w 402"/>
                <a:gd name="T15" fmla="*/ 218 h 293"/>
                <a:gd name="T16" fmla="*/ 351 w 402"/>
                <a:gd name="T17" fmla="*/ 204 h 293"/>
                <a:gd name="T18" fmla="*/ 344 w 402"/>
                <a:gd name="T19" fmla="*/ 202 h 293"/>
                <a:gd name="T20" fmla="*/ 340 w 402"/>
                <a:gd name="T21" fmla="*/ 179 h 293"/>
                <a:gd name="T22" fmla="*/ 319 w 402"/>
                <a:gd name="T23" fmla="*/ 170 h 293"/>
                <a:gd name="T24" fmla="*/ 328 w 402"/>
                <a:gd name="T25" fmla="*/ 158 h 293"/>
                <a:gd name="T26" fmla="*/ 312 w 402"/>
                <a:gd name="T27" fmla="*/ 128 h 293"/>
                <a:gd name="T28" fmla="*/ 342 w 402"/>
                <a:gd name="T29" fmla="*/ 119 h 293"/>
                <a:gd name="T30" fmla="*/ 331 w 402"/>
                <a:gd name="T31" fmla="*/ 101 h 293"/>
                <a:gd name="T32" fmla="*/ 322 w 402"/>
                <a:gd name="T33" fmla="*/ 71 h 293"/>
                <a:gd name="T34" fmla="*/ 289 w 402"/>
                <a:gd name="T35" fmla="*/ 53 h 293"/>
                <a:gd name="T36" fmla="*/ 274 w 402"/>
                <a:gd name="T37" fmla="*/ 32 h 293"/>
                <a:gd name="T38" fmla="*/ 258 w 402"/>
                <a:gd name="T39" fmla="*/ 7 h 293"/>
                <a:gd name="T40" fmla="*/ 230 w 402"/>
                <a:gd name="T41" fmla="*/ 10 h 293"/>
                <a:gd name="T42" fmla="*/ 200 w 402"/>
                <a:gd name="T43" fmla="*/ 35 h 293"/>
                <a:gd name="T44" fmla="*/ 175 w 402"/>
                <a:gd name="T45" fmla="*/ 55 h 293"/>
                <a:gd name="T46" fmla="*/ 95 w 402"/>
                <a:gd name="T47" fmla="*/ 137 h 293"/>
                <a:gd name="T48" fmla="*/ 66 w 402"/>
                <a:gd name="T49" fmla="*/ 158 h 293"/>
                <a:gd name="T50" fmla="*/ 0 w 402"/>
                <a:gd name="T51" fmla="*/ 218 h 293"/>
                <a:gd name="T52" fmla="*/ 30 w 402"/>
                <a:gd name="T53" fmla="*/ 233 h 293"/>
                <a:gd name="T54" fmla="*/ 48 w 402"/>
                <a:gd name="T55" fmla="*/ 250 h 293"/>
                <a:gd name="T56" fmla="*/ 137 w 402"/>
                <a:gd name="T57" fmla="*/ 233 h 293"/>
                <a:gd name="T58" fmla="*/ 166 w 402"/>
                <a:gd name="T59" fmla="*/ 242 h 293"/>
                <a:gd name="T60" fmla="*/ 178 w 402"/>
                <a:gd name="T61" fmla="*/ 274 h 293"/>
                <a:gd name="T62" fmla="*/ 201 w 402"/>
                <a:gd name="T63" fmla="*/ 291 h 293"/>
                <a:gd name="T64" fmla="*/ 228 w 402"/>
                <a:gd name="T65" fmla="*/ 279 h 293"/>
                <a:gd name="T66" fmla="*/ 256 w 402"/>
                <a:gd name="T67" fmla="*/ 286 h 293"/>
                <a:gd name="T68" fmla="*/ 290 w 402"/>
                <a:gd name="T69" fmla="*/ 293 h 293"/>
                <a:gd name="T70" fmla="*/ 290 w 402"/>
                <a:gd name="T71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2" h="293">
                  <a:moveTo>
                    <a:pt x="290" y="293"/>
                  </a:moveTo>
                  <a:lnTo>
                    <a:pt x="301" y="284"/>
                  </a:lnTo>
                  <a:lnTo>
                    <a:pt x="315" y="277"/>
                  </a:lnTo>
                  <a:lnTo>
                    <a:pt x="326" y="265"/>
                  </a:lnTo>
                  <a:lnTo>
                    <a:pt x="340" y="261"/>
                  </a:lnTo>
                  <a:lnTo>
                    <a:pt x="353" y="259"/>
                  </a:lnTo>
                  <a:lnTo>
                    <a:pt x="367" y="261"/>
                  </a:lnTo>
                  <a:lnTo>
                    <a:pt x="378" y="268"/>
                  </a:lnTo>
                  <a:lnTo>
                    <a:pt x="392" y="267"/>
                  </a:lnTo>
                  <a:lnTo>
                    <a:pt x="390" y="250"/>
                  </a:lnTo>
                  <a:lnTo>
                    <a:pt x="402" y="258"/>
                  </a:lnTo>
                  <a:lnTo>
                    <a:pt x="397" y="249"/>
                  </a:lnTo>
                  <a:lnTo>
                    <a:pt x="381" y="236"/>
                  </a:lnTo>
                  <a:lnTo>
                    <a:pt x="385" y="220"/>
                  </a:lnTo>
                  <a:lnTo>
                    <a:pt x="376" y="210"/>
                  </a:lnTo>
                  <a:lnTo>
                    <a:pt x="365" y="218"/>
                  </a:lnTo>
                  <a:lnTo>
                    <a:pt x="363" y="204"/>
                  </a:lnTo>
                  <a:lnTo>
                    <a:pt x="351" y="204"/>
                  </a:lnTo>
                  <a:lnTo>
                    <a:pt x="349" y="190"/>
                  </a:lnTo>
                  <a:lnTo>
                    <a:pt x="344" y="202"/>
                  </a:lnTo>
                  <a:lnTo>
                    <a:pt x="333" y="192"/>
                  </a:lnTo>
                  <a:lnTo>
                    <a:pt x="340" y="179"/>
                  </a:lnTo>
                  <a:lnTo>
                    <a:pt x="328" y="181"/>
                  </a:lnTo>
                  <a:lnTo>
                    <a:pt x="319" y="170"/>
                  </a:lnTo>
                  <a:lnTo>
                    <a:pt x="312" y="156"/>
                  </a:lnTo>
                  <a:lnTo>
                    <a:pt x="328" y="158"/>
                  </a:lnTo>
                  <a:lnTo>
                    <a:pt x="322" y="142"/>
                  </a:lnTo>
                  <a:lnTo>
                    <a:pt x="312" y="128"/>
                  </a:lnTo>
                  <a:lnTo>
                    <a:pt x="324" y="122"/>
                  </a:lnTo>
                  <a:lnTo>
                    <a:pt x="342" y="119"/>
                  </a:lnTo>
                  <a:lnTo>
                    <a:pt x="329" y="113"/>
                  </a:lnTo>
                  <a:lnTo>
                    <a:pt x="331" y="101"/>
                  </a:lnTo>
                  <a:lnTo>
                    <a:pt x="329" y="81"/>
                  </a:lnTo>
                  <a:lnTo>
                    <a:pt x="322" y="71"/>
                  </a:lnTo>
                  <a:lnTo>
                    <a:pt x="310" y="62"/>
                  </a:lnTo>
                  <a:lnTo>
                    <a:pt x="289" y="53"/>
                  </a:lnTo>
                  <a:lnTo>
                    <a:pt x="276" y="46"/>
                  </a:lnTo>
                  <a:lnTo>
                    <a:pt x="274" y="32"/>
                  </a:lnTo>
                  <a:lnTo>
                    <a:pt x="269" y="23"/>
                  </a:lnTo>
                  <a:lnTo>
                    <a:pt x="258" y="7"/>
                  </a:lnTo>
                  <a:lnTo>
                    <a:pt x="249" y="0"/>
                  </a:lnTo>
                  <a:lnTo>
                    <a:pt x="230" y="10"/>
                  </a:lnTo>
                  <a:lnTo>
                    <a:pt x="212" y="24"/>
                  </a:lnTo>
                  <a:lnTo>
                    <a:pt x="200" y="35"/>
                  </a:lnTo>
                  <a:lnTo>
                    <a:pt x="189" y="48"/>
                  </a:lnTo>
                  <a:lnTo>
                    <a:pt x="175" y="55"/>
                  </a:lnTo>
                  <a:lnTo>
                    <a:pt x="134" y="99"/>
                  </a:lnTo>
                  <a:lnTo>
                    <a:pt x="95" y="137"/>
                  </a:lnTo>
                  <a:lnTo>
                    <a:pt x="80" y="147"/>
                  </a:lnTo>
                  <a:lnTo>
                    <a:pt x="66" y="158"/>
                  </a:lnTo>
                  <a:lnTo>
                    <a:pt x="46" y="179"/>
                  </a:lnTo>
                  <a:lnTo>
                    <a:pt x="0" y="218"/>
                  </a:lnTo>
                  <a:lnTo>
                    <a:pt x="18" y="224"/>
                  </a:lnTo>
                  <a:lnTo>
                    <a:pt x="30" y="233"/>
                  </a:lnTo>
                  <a:lnTo>
                    <a:pt x="39" y="240"/>
                  </a:lnTo>
                  <a:lnTo>
                    <a:pt x="48" y="250"/>
                  </a:lnTo>
                  <a:lnTo>
                    <a:pt x="59" y="258"/>
                  </a:lnTo>
                  <a:lnTo>
                    <a:pt x="137" y="233"/>
                  </a:lnTo>
                  <a:lnTo>
                    <a:pt x="150" y="236"/>
                  </a:lnTo>
                  <a:lnTo>
                    <a:pt x="166" y="242"/>
                  </a:lnTo>
                  <a:lnTo>
                    <a:pt x="173" y="256"/>
                  </a:lnTo>
                  <a:lnTo>
                    <a:pt x="178" y="274"/>
                  </a:lnTo>
                  <a:lnTo>
                    <a:pt x="189" y="281"/>
                  </a:lnTo>
                  <a:lnTo>
                    <a:pt x="201" y="291"/>
                  </a:lnTo>
                  <a:lnTo>
                    <a:pt x="216" y="284"/>
                  </a:lnTo>
                  <a:lnTo>
                    <a:pt x="228" y="279"/>
                  </a:lnTo>
                  <a:lnTo>
                    <a:pt x="244" y="288"/>
                  </a:lnTo>
                  <a:lnTo>
                    <a:pt x="256" y="286"/>
                  </a:lnTo>
                  <a:lnTo>
                    <a:pt x="273" y="288"/>
                  </a:lnTo>
                  <a:lnTo>
                    <a:pt x="290" y="293"/>
                  </a:lnTo>
                  <a:lnTo>
                    <a:pt x="290" y="293"/>
                  </a:lnTo>
                  <a:lnTo>
                    <a:pt x="290" y="2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2">
              <a:extLst>
                <a:ext uri="{FF2B5EF4-FFF2-40B4-BE49-F238E27FC236}">
                  <a16:creationId xmlns:a16="http://schemas.microsoft.com/office/drawing/2014/main" id="{B7177688-C4BE-7DC6-880D-F8BA9A1498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51360" y="7065242"/>
              <a:ext cx="539829" cy="429153"/>
            </a:xfrm>
            <a:custGeom>
              <a:avLst/>
              <a:gdLst>
                <a:gd name="T0" fmla="*/ 134 w 239"/>
                <a:gd name="T1" fmla="*/ 190 h 190"/>
                <a:gd name="T2" fmla="*/ 135 w 239"/>
                <a:gd name="T3" fmla="*/ 178 h 190"/>
                <a:gd name="T4" fmla="*/ 141 w 239"/>
                <a:gd name="T5" fmla="*/ 165 h 190"/>
                <a:gd name="T6" fmla="*/ 132 w 239"/>
                <a:gd name="T7" fmla="*/ 153 h 190"/>
                <a:gd name="T8" fmla="*/ 162 w 239"/>
                <a:gd name="T9" fmla="*/ 117 h 190"/>
                <a:gd name="T10" fmla="*/ 173 w 239"/>
                <a:gd name="T11" fmla="*/ 108 h 190"/>
                <a:gd name="T12" fmla="*/ 187 w 239"/>
                <a:gd name="T13" fmla="*/ 94 h 190"/>
                <a:gd name="T14" fmla="*/ 214 w 239"/>
                <a:gd name="T15" fmla="*/ 73 h 190"/>
                <a:gd name="T16" fmla="*/ 239 w 239"/>
                <a:gd name="T17" fmla="*/ 53 h 190"/>
                <a:gd name="T18" fmla="*/ 196 w 239"/>
                <a:gd name="T19" fmla="*/ 23 h 190"/>
                <a:gd name="T20" fmla="*/ 178 w 239"/>
                <a:gd name="T21" fmla="*/ 16 h 190"/>
                <a:gd name="T22" fmla="*/ 148 w 239"/>
                <a:gd name="T23" fmla="*/ 0 h 190"/>
                <a:gd name="T24" fmla="*/ 128 w 239"/>
                <a:gd name="T25" fmla="*/ 3 h 190"/>
                <a:gd name="T26" fmla="*/ 114 w 239"/>
                <a:gd name="T27" fmla="*/ 16 h 190"/>
                <a:gd name="T28" fmla="*/ 98 w 239"/>
                <a:gd name="T29" fmla="*/ 16 h 190"/>
                <a:gd name="T30" fmla="*/ 80 w 239"/>
                <a:gd name="T31" fmla="*/ 23 h 190"/>
                <a:gd name="T32" fmla="*/ 73 w 239"/>
                <a:gd name="T33" fmla="*/ 35 h 190"/>
                <a:gd name="T34" fmla="*/ 57 w 239"/>
                <a:gd name="T35" fmla="*/ 49 h 190"/>
                <a:gd name="T36" fmla="*/ 41 w 239"/>
                <a:gd name="T37" fmla="*/ 51 h 190"/>
                <a:gd name="T38" fmla="*/ 27 w 239"/>
                <a:gd name="T39" fmla="*/ 58 h 190"/>
                <a:gd name="T40" fmla="*/ 14 w 239"/>
                <a:gd name="T41" fmla="*/ 67 h 190"/>
                <a:gd name="T42" fmla="*/ 0 w 239"/>
                <a:gd name="T43" fmla="*/ 69 h 190"/>
                <a:gd name="T44" fmla="*/ 5 w 239"/>
                <a:gd name="T45" fmla="*/ 85 h 190"/>
                <a:gd name="T46" fmla="*/ 7 w 239"/>
                <a:gd name="T47" fmla="*/ 96 h 190"/>
                <a:gd name="T48" fmla="*/ 12 w 239"/>
                <a:gd name="T49" fmla="*/ 108 h 190"/>
                <a:gd name="T50" fmla="*/ 9 w 239"/>
                <a:gd name="T51" fmla="*/ 128 h 190"/>
                <a:gd name="T52" fmla="*/ 11 w 239"/>
                <a:gd name="T53" fmla="*/ 137 h 190"/>
                <a:gd name="T54" fmla="*/ 23 w 239"/>
                <a:gd name="T55" fmla="*/ 146 h 190"/>
                <a:gd name="T56" fmla="*/ 36 w 239"/>
                <a:gd name="T57" fmla="*/ 153 h 190"/>
                <a:gd name="T58" fmla="*/ 41 w 239"/>
                <a:gd name="T59" fmla="*/ 167 h 190"/>
                <a:gd name="T60" fmla="*/ 52 w 239"/>
                <a:gd name="T61" fmla="*/ 174 h 190"/>
                <a:gd name="T62" fmla="*/ 64 w 239"/>
                <a:gd name="T63" fmla="*/ 179 h 190"/>
                <a:gd name="T64" fmla="*/ 80 w 239"/>
                <a:gd name="T65" fmla="*/ 186 h 190"/>
                <a:gd name="T66" fmla="*/ 109 w 239"/>
                <a:gd name="T67" fmla="*/ 188 h 190"/>
                <a:gd name="T68" fmla="*/ 121 w 239"/>
                <a:gd name="T69" fmla="*/ 186 h 190"/>
                <a:gd name="T70" fmla="*/ 134 w 239"/>
                <a:gd name="T71" fmla="*/ 190 h 190"/>
                <a:gd name="T72" fmla="*/ 134 w 239"/>
                <a:gd name="T73" fmla="*/ 190 h 190"/>
                <a:gd name="T74" fmla="*/ 134 w 239"/>
                <a:gd name="T7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9" h="190">
                  <a:moveTo>
                    <a:pt x="134" y="190"/>
                  </a:moveTo>
                  <a:lnTo>
                    <a:pt x="135" y="178"/>
                  </a:lnTo>
                  <a:lnTo>
                    <a:pt x="141" y="165"/>
                  </a:lnTo>
                  <a:lnTo>
                    <a:pt x="132" y="153"/>
                  </a:lnTo>
                  <a:lnTo>
                    <a:pt x="162" y="117"/>
                  </a:lnTo>
                  <a:lnTo>
                    <a:pt x="173" y="108"/>
                  </a:lnTo>
                  <a:lnTo>
                    <a:pt x="187" y="94"/>
                  </a:lnTo>
                  <a:lnTo>
                    <a:pt x="214" y="73"/>
                  </a:lnTo>
                  <a:lnTo>
                    <a:pt x="239" y="53"/>
                  </a:lnTo>
                  <a:lnTo>
                    <a:pt x="196" y="23"/>
                  </a:lnTo>
                  <a:lnTo>
                    <a:pt x="178" y="16"/>
                  </a:lnTo>
                  <a:lnTo>
                    <a:pt x="148" y="0"/>
                  </a:lnTo>
                  <a:lnTo>
                    <a:pt x="128" y="3"/>
                  </a:lnTo>
                  <a:lnTo>
                    <a:pt x="114" y="16"/>
                  </a:lnTo>
                  <a:lnTo>
                    <a:pt x="98" y="16"/>
                  </a:lnTo>
                  <a:lnTo>
                    <a:pt x="80" y="23"/>
                  </a:lnTo>
                  <a:lnTo>
                    <a:pt x="73" y="35"/>
                  </a:lnTo>
                  <a:lnTo>
                    <a:pt x="57" y="49"/>
                  </a:lnTo>
                  <a:lnTo>
                    <a:pt x="41" y="51"/>
                  </a:lnTo>
                  <a:lnTo>
                    <a:pt x="27" y="58"/>
                  </a:lnTo>
                  <a:lnTo>
                    <a:pt x="14" y="67"/>
                  </a:lnTo>
                  <a:lnTo>
                    <a:pt x="0" y="69"/>
                  </a:lnTo>
                  <a:lnTo>
                    <a:pt x="5" y="85"/>
                  </a:lnTo>
                  <a:lnTo>
                    <a:pt x="7" y="96"/>
                  </a:lnTo>
                  <a:lnTo>
                    <a:pt x="12" y="108"/>
                  </a:lnTo>
                  <a:lnTo>
                    <a:pt x="9" y="128"/>
                  </a:lnTo>
                  <a:lnTo>
                    <a:pt x="11" y="137"/>
                  </a:lnTo>
                  <a:lnTo>
                    <a:pt x="23" y="146"/>
                  </a:lnTo>
                  <a:lnTo>
                    <a:pt x="36" y="153"/>
                  </a:lnTo>
                  <a:lnTo>
                    <a:pt x="41" y="167"/>
                  </a:lnTo>
                  <a:lnTo>
                    <a:pt x="52" y="174"/>
                  </a:lnTo>
                  <a:lnTo>
                    <a:pt x="64" y="179"/>
                  </a:lnTo>
                  <a:lnTo>
                    <a:pt x="80" y="186"/>
                  </a:lnTo>
                  <a:lnTo>
                    <a:pt x="109" y="188"/>
                  </a:lnTo>
                  <a:lnTo>
                    <a:pt x="121" y="186"/>
                  </a:lnTo>
                  <a:lnTo>
                    <a:pt x="134" y="190"/>
                  </a:lnTo>
                  <a:lnTo>
                    <a:pt x="134" y="190"/>
                  </a:lnTo>
                  <a:lnTo>
                    <a:pt x="134" y="1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3">
              <a:extLst>
                <a:ext uri="{FF2B5EF4-FFF2-40B4-BE49-F238E27FC236}">
                  <a16:creationId xmlns:a16="http://schemas.microsoft.com/office/drawing/2014/main" id="{041ABA4D-6340-83AB-F55B-2F2D8A18AF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73118" y="6267922"/>
              <a:ext cx="725043" cy="727301"/>
            </a:xfrm>
            <a:custGeom>
              <a:avLst/>
              <a:gdLst>
                <a:gd name="T0" fmla="*/ 121 w 321"/>
                <a:gd name="T1" fmla="*/ 322 h 322"/>
                <a:gd name="T2" fmla="*/ 139 w 321"/>
                <a:gd name="T3" fmla="*/ 301 h 322"/>
                <a:gd name="T4" fmla="*/ 153 w 321"/>
                <a:gd name="T5" fmla="*/ 290 h 322"/>
                <a:gd name="T6" fmla="*/ 166 w 321"/>
                <a:gd name="T7" fmla="*/ 280 h 322"/>
                <a:gd name="T8" fmla="*/ 209 w 321"/>
                <a:gd name="T9" fmla="*/ 242 h 322"/>
                <a:gd name="T10" fmla="*/ 250 w 321"/>
                <a:gd name="T11" fmla="*/ 203 h 322"/>
                <a:gd name="T12" fmla="*/ 264 w 321"/>
                <a:gd name="T13" fmla="*/ 191 h 322"/>
                <a:gd name="T14" fmla="*/ 275 w 321"/>
                <a:gd name="T15" fmla="*/ 180 h 322"/>
                <a:gd name="T16" fmla="*/ 285 w 321"/>
                <a:gd name="T17" fmla="*/ 167 h 322"/>
                <a:gd name="T18" fmla="*/ 303 w 321"/>
                <a:gd name="T19" fmla="*/ 155 h 322"/>
                <a:gd name="T20" fmla="*/ 321 w 321"/>
                <a:gd name="T21" fmla="*/ 141 h 322"/>
                <a:gd name="T22" fmla="*/ 307 w 321"/>
                <a:gd name="T23" fmla="*/ 123 h 322"/>
                <a:gd name="T24" fmla="*/ 289 w 321"/>
                <a:gd name="T25" fmla="*/ 114 h 322"/>
                <a:gd name="T26" fmla="*/ 273 w 321"/>
                <a:gd name="T27" fmla="*/ 109 h 322"/>
                <a:gd name="T28" fmla="*/ 262 w 321"/>
                <a:gd name="T29" fmla="*/ 94 h 322"/>
                <a:gd name="T30" fmla="*/ 246 w 321"/>
                <a:gd name="T31" fmla="*/ 98 h 322"/>
                <a:gd name="T32" fmla="*/ 230 w 321"/>
                <a:gd name="T33" fmla="*/ 96 h 322"/>
                <a:gd name="T34" fmla="*/ 221 w 321"/>
                <a:gd name="T35" fmla="*/ 82 h 322"/>
                <a:gd name="T36" fmla="*/ 205 w 321"/>
                <a:gd name="T37" fmla="*/ 80 h 322"/>
                <a:gd name="T38" fmla="*/ 189 w 321"/>
                <a:gd name="T39" fmla="*/ 62 h 322"/>
                <a:gd name="T40" fmla="*/ 184 w 321"/>
                <a:gd name="T41" fmla="*/ 48 h 322"/>
                <a:gd name="T42" fmla="*/ 186 w 321"/>
                <a:gd name="T43" fmla="*/ 34 h 322"/>
                <a:gd name="T44" fmla="*/ 178 w 321"/>
                <a:gd name="T45" fmla="*/ 23 h 322"/>
                <a:gd name="T46" fmla="*/ 170 w 321"/>
                <a:gd name="T47" fmla="*/ 13 h 322"/>
                <a:gd name="T48" fmla="*/ 153 w 321"/>
                <a:gd name="T49" fmla="*/ 7 h 322"/>
                <a:gd name="T50" fmla="*/ 141 w 321"/>
                <a:gd name="T51" fmla="*/ 11 h 322"/>
                <a:gd name="T52" fmla="*/ 127 w 321"/>
                <a:gd name="T53" fmla="*/ 16 h 322"/>
                <a:gd name="T54" fmla="*/ 118 w 321"/>
                <a:gd name="T55" fmla="*/ 9 h 322"/>
                <a:gd name="T56" fmla="*/ 105 w 321"/>
                <a:gd name="T57" fmla="*/ 0 h 322"/>
                <a:gd name="T58" fmla="*/ 86 w 321"/>
                <a:gd name="T59" fmla="*/ 5 h 322"/>
                <a:gd name="T60" fmla="*/ 75 w 321"/>
                <a:gd name="T61" fmla="*/ 13 h 322"/>
                <a:gd name="T62" fmla="*/ 63 w 321"/>
                <a:gd name="T63" fmla="*/ 14 h 322"/>
                <a:gd name="T64" fmla="*/ 54 w 321"/>
                <a:gd name="T65" fmla="*/ 27 h 322"/>
                <a:gd name="T66" fmla="*/ 38 w 321"/>
                <a:gd name="T67" fmla="*/ 29 h 322"/>
                <a:gd name="T68" fmla="*/ 27 w 321"/>
                <a:gd name="T69" fmla="*/ 36 h 322"/>
                <a:gd name="T70" fmla="*/ 16 w 321"/>
                <a:gd name="T71" fmla="*/ 41 h 322"/>
                <a:gd name="T72" fmla="*/ 9 w 321"/>
                <a:gd name="T73" fmla="*/ 57 h 322"/>
                <a:gd name="T74" fmla="*/ 0 w 321"/>
                <a:gd name="T75" fmla="*/ 68 h 322"/>
                <a:gd name="T76" fmla="*/ 13 w 321"/>
                <a:gd name="T77" fmla="*/ 80 h 322"/>
                <a:gd name="T78" fmla="*/ 16 w 321"/>
                <a:gd name="T79" fmla="*/ 93 h 322"/>
                <a:gd name="T80" fmla="*/ 16 w 321"/>
                <a:gd name="T81" fmla="*/ 119 h 322"/>
                <a:gd name="T82" fmla="*/ 9 w 321"/>
                <a:gd name="T83" fmla="*/ 134 h 322"/>
                <a:gd name="T84" fmla="*/ 32 w 321"/>
                <a:gd name="T85" fmla="*/ 157 h 322"/>
                <a:gd name="T86" fmla="*/ 47 w 321"/>
                <a:gd name="T87" fmla="*/ 162 h 322"/>
                <a:gd name="T88" fmla="*/ 36 w 321"/>
                <a:gd name="T89" fmla="*/ 173 h 322"/>
                <a:gd name="T90" fmla="*/ 38 w 321"/>
                <a:gd name="T91" fmla="*/ 185 h 322"/>
                <a:gd name="T92" fmla="*/ 43 w 321"/>
                <a:gd name="T93" fmla="*/ 199 h 322"/>
                <a:gd name="T94" fmla="*/ 50 w 321"/>
                <a:gd name="T95" fmla="*/ 217 h 322"/>
                <a:gd name="T96" fmla="*/ 59 w 321"/>
                <a:gd name="T97" fmla="*/ 230 h 322"/>
                <a:gd name="T98" fmla="*/ 70 w 321"/>
                <a:gd name="T99" fmla="*/ 242 h 322"/>
                <a:gd name="T100" fmla="*/ 81 w 321"/>
                <a:gd name="T101" fmla="*/ 256 h 322"/>
                <a:gd name="T102" fmla="*/ 86 w 321"/>
                <a:gd name="T103" fmla="*/ 269 h 322"/>
                <a:gd name="T104" fmla="*/ 91 w 321"/>
                <a:gd name="T105" fmla="*/ 283 h 322"/>
                <a:gd name="T106" fmla="*/ 98 w 321"/>
                <a:gd name="T107" fmla="*/ 297 h 322"/>
                <a:gd name="T108" fmla="*/ 109 w 321"/>
                <a:gd name="T109" fmla="*/ 312 h 322"/>
                <a:gd name="T110" fmla="*/ 121 w 321"/>
                <a:gd name="T111" fmla="*/ 319 h 322"/>
                <a:gd name="T112" fmla="*/ 121 w 321"/>
                <a:gd name="T113" fmla="*/ 322 h 322"/>
                <a:gd name="T114" fmla="*/ 121 w 321"/>
                <a:gd name="T115" fmla="*/ 322 h 322"/>
                <a:gd name="T116" fmla="*/ 121 w 321"/>
                <a:gd name="T11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322">
                  <a:moveTo>
                    <a:pt x="121" y="322"/>
                  </a:moveTo>
                  <a:lnTo>
                    <a:pt x="139" y="301"/>
                  </a:lnTo>
                  <a:lnTo>
                    <a:pt x="153" y="290"/>
                  </a:lnTo>
                  <a:lnTo>
                    <a:pt x="166" y="280"/>
                  </a:lnTo>
                  <a:lnTo>
                    <a:pt x="209" y="242"/>
                  </a:lnTo>
                  <a:lnTo>
                    <a:pt x="250" y="203"/>
                  </a:lnTo>
                  <a:lnTo>
                    <a:pt x="264" y="191"/>
                  </a:lnTo>
                  <a:lnTo>
                    <a:pt x="275" y="180"/>
                  </a:lnTo>
                  <a:lnTo>
                    <a:pt x="285" y="167"/>
                  </a:lnTo>
                  <a:lnTo>
                    <a:pt x="303" y="155"/>
                  </a:lnTo>
                  <a:lnTo>
                    <a:pt x="321" y="141"/>
                  </a:lnTo>
                  <a:lnTo>
                    <a:pt x="307" y="123"/>
                  </a:lnTo>
                  <a:lnTo>
                    <a:pt x="289" y="114"/>
                  </a:lnTo>
                  <a:lnTo>
                    <a:pt x="273" y="109"/>
                  </a:lnTo>
                  <a:lnTo>
                    <a:pt x="262" y="94"/>
                  </a:lnTo>
                  <a:lnTo>
                    <a:pt x="246" y="98"/>
                  </a:lnTo>
                  <a:lnTo>
                    <a:pt x="230" y="96"/>
                  </a:lnTo>
                  <a:lnTo>
                    <a:pt x="221" y="82"/>
                  </a:lnTo>
                  <a:lnTo>
                    <a:pt x="205" y="80"/>
                  </a:lnTo>
                  <a:lnTo>
                    <a:pt x="189" y="62"/>
                  </a:lnTo>
                  <a:lnTo>
                    <a:pt x="184" y="48"/>
                  </a:lnTo>
                  <a:lnTo>
                    <a:pt x="186" y="34"/>
                  </a:lnTo>
                  <a:lnTo>
                    <a:pt x="178" y="23"/>
                  </a:lnTo>
                  <a:lnTo>
                    <a:pt x="170" y="13"/>
                  </a:lnTo>
                  <a:lnTo>
                    <a:pt x="153" y="7"/>
                  </a:lnTo>
                  <a:lnTo>
                    <a:pt x="141" y="11"/>
                  </a:lnTo>
                  <a:lnTo>
                    <a:pt x="127" y="16"/>
                  </a:lnTo>
                  <a:lnTo>
                    <a:pt x="118" y="9"/>
                  </a:lnTo>
                  <a:lnTo>
                    <a:pt x="105" y="0"/>
                  </a:lnTo>
                  <a:lnTo>
                    <a:pt x="86" y="5"/>
                  </a:lnTo>
                  <a:lnTo>
                    <a:pt x="75" y="13"/>
                  </a:lnTo>
                  <a:lnTo>
                    <a:pt x="63" y="14"/>
                  </a:lnTo>
                  <a:lnTo>
                    <a:pt x="54" y="27"/>
                  </a:lnTo>
                  <a:lnTo>
                    <a:pt x="38" y="29"/>
                  </a:lnTo>
                  <a:lnTo>
                    <a:pt x="27" y="36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0" y="68"/>
                  </a:lnTo>
                  <a:lnTo>
                    <a:pt x="13" y="80"/>
                  </a:lnTo>
                  <a:lnTo>
                    <a:pt x="16" y="93"/>
                  </a:lnTo>
                  <a:lnTo>
                    <a:pt x="16" y="119"/>
                  </a:lnTo>
                  <a:lnTo>
                    <a:pt x="9" y="134"/>
                  </a:lnTo>
                  <a:lnTo>
                    <a:pt x="32" y="157"/>
                  </a:lnTo>
                  <a:lnTo>
                    <a:pt x="47" y="162"/>
                  </a:lnTo>
                  <a:lnTo>
                    <a:pt x="36" y="173"/>
                  </a:lnTo>
                  <a:lnTo>
                    <a:pt x="38" y="185"/>
                  </a:lnTo>
                  <a:lnTo>
                    <a:pt x="43" y="199"/>
                  </a:lnTo>
                  <a:lnTo>
                    <a:pt x="50" y="217"/>
                  </a:lnTo>
                  <a:lnTo>
                    <a:pt x="59" y="230"/>
                  </a:lnTo>
                  <a:lnTo>
                    <a:pt x="70" y="242"/>
                  </a:lnTo>
                  <a:lnTo>
                    <a:pt x="81" y="256"/>
                  </a:lnTo>
                  <a:lnTo>
                    <a:pt x="86" y="269"/>
                  </a:lnTo>
                  <a:lnTo>
                    <a:pt x="91" y="283"/>
                  </a:lnTo>
                  <a:lnTo>
                    <a:pt x="98" y="297"/>
                  </a:lnTo>
                  <a:lnTo>
                    <a:pt x="109" y="312"/>
                  </a:lnTo>
                  <a:lnTo>
                    <a:pt x="121" y="319"/>
                  </a:lnTo>
                  <a:lnTo>
                    <a:pt x="121" y="322"/>
                  </a:lnTo>
                  <a:lnTo>
                    <a:pt x="121" y="322"/>
                  </a:lnTo>
                  <a:lnTo>
                    <a:pt x="121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4">
              <a:extLst>
                <a:ext uri="{FF2B5EF4-FFF2-40B4-BE49-F238E27FC236}">
                  <a16:creationId xmlns:a16="http://schemas.microsoft.com/office/drawing/2014/main" id="{0C9CA610-052C-B89E-1130-4DEC83AB16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8459" y="6159505"/>
              <a:ext cx="786027" cy="860565"/>
            </a:xfrm>
            <a:custGeom>
              <a:avLst/>
              <a:gdLst>
                <a:gd name="T0" fmla="*/ 187 w 348"/>
                <a:gd name="T1" fmla="*/ 381 h 381"/>
                <a:gd name="T2" fmla="*/ 234 w 348"/>
                <a:gd name="T3" fmla="*/ 342 h 381"/>
                <a:gd name="T4" fmla="*/ 305 w 348"/>
                <a:gd name="T5" fmla="*/ 272 h 381"/>
                <a:gd name="T6" fmla="*/ 326 w 348"/>
                <a:gd name="T7" fmla="*/ 253 h 381"/>
                <a:gd name="T8" fmla="*/ 323 w 348"/>
                <a:gd name="T9" fmla="*/ 226 h 381"/>
                <a:gd name="T10" fmla="*/ 301 w 348"/>
                <a:gd name="T11" fmla="*/ 169 h 381"/>
                <a:gd name="T12" fmla="*/ 312 w 348"/>
                <a:gd name="T13" fmla="*/ 160 h 381"/>
                <a:gd name="T14" fmla="*/ 319 w 348"/>
                <a:gd name="T15" fmla="*/ 148 h 381"/>
                <a:gd name="T16" fmla="*/ 308 w 348"/>
                <a:gd name="T17" fmla="*/ 130 h 381"/>
                <a:gd name="T18" fmla="*/ 323 w 348"/>
                <a:gd name="T19" fmla="*/ 123 h 381"/>
                <a:gd name="T20" fmla="*/ 328 w 348"/>
                <a:gd name="T21" fmla="*/ 137 h 381"/>
                <a:gd name="T22" fmla="*/ 333 w 348"/>
                <a:gd name="T23" fmla="*/ 110 h 381"/>
                <a:gd name="T24" fmla="*/ 348 w 348"/>
                <a:gd name="T25" fmla="*/ 96 h 381"/>
                <a:gd name="T26" fmla="*/ 340 w 348"/>
                <a:gd name="T27" fmla="*/ 80 h 381"/>
                <a:gd name="T28" fmla="*/ 319 w 348"/>
                <a:gd name="T29" fmla="*/ 71 h 381"/>
                <a:gd name="T30" fmla="*/ 303 w 348"/>
                <a:gd name="T31" fmla="*/ 68 h 381"/>
                <a:gd name="T32" fmla="*/ 292 w 348"/>
                <a:gd name="T33" fmla="*/ 57 h 381"/>
                <a:gd name="T34" fmla="*/ 280 w 348"/>
                <a:gd name="T35" fmla="*/ 46 h 381"/>
                <a:gd name="T36" fmla="*/ 221 w 348"/>
                <a:gd name="T37" fmla="*/ 59 h 381"/>
                <a:gd name="T38" fmla="*/ 120 w 348"/>
                <a:gd name="T39" fmla="*/ 14 h 381"/>
                <a:gd name="T40" fmla="*/ 95 w 348"/>
                <a:gd name="T41" fmla="*/ 0 h 381"/>
                <a:gd name="T42" fmla="*/ 88 w 348"/>
                <a:gd name="T43" fmla="*/ 13 h 381"/>
                <a:gd name="T44" fmla="*/ 88 w 348"/>
                <a:gd name="T45" fmla="*/ 29 h 381"/>
                <a:gd name="T46" fmla="*/ 65 w 348"/>
                <a:gd name="T47" fmla="*/ 36 h 381"/>
                <a:gd name="T48" fmla="*/ 0 w 348"/>
                <a:gd name="T49" fmla="*/ 64 h 381"/>
                <a:gd name="T50" fmla="*/ 8 w 348"/>
                <a:gd name="T51" fmla="*/ 75 h 381"/>
                <a:gd name="T52" fmla="*/ 20 w 348"/>
                <a:gd name="T53" fmla="*/ 89 h 381"/>
                <a:gd name="T54" fmla="*/ 25 w 348"/>
                <a:gd name="T55" fmla="*/ 100 h 381"/>
                <a:gd name="T56" fmla="*/ 33 w 348"/>
                <a:gd name="T57" fmla="*/ 112 h 381"/>
                <a:gd name="T58" fmla="*/ 38 w 348"/>
                <a:gd name="T59" fmla="*/ 130 h 381"/>
                <a:gd name="T60" fmla="*/ 43 w 348"/>
                <a:gd name="T61" fmla="*/ 141 h 381"/>
                <a:gd name="T62" fmla="*/ 47 w 348"/>
                <a:gd name="T63" fmla="*/ 153 h 381"/>
                <a:gd name="T64" fmla="*/ 57 w 348"/>
                <a:gd name="T65" fmla="*/ 171 h 381"/>
                <a:gd name="T66" fmla="*/ 70 w 348"/>
                <a:gd name="T67" fmla="*/ 178 h 381"/>
                <a:gd name="T68" fmla="*/ 79 w 348"/>
                <a:gd name="T69" fmla="*/ 187 h 381"/>
                <a:gd name="T70" fmla="*/ 93 w 348"/>
                <a:gd name="T71" fmla="*/ 208 h 381"/>
                <a:gd name="T72" fmla="*/ 107 w 348"/>
                <a:gd name="T73" fmla="*/ 219 h 381"/>
                <a:gd name="T74" fmla="*/ 98 w 348"/>
                <a:gd name="T75" fmla="*/ 231 h 381"/>
                <a:gd name="T76" fmla="*/ 102 w 348"/>
                <a:gd name="T77" fmla="*/ 255 h 381"/>
                <a:gd name="T78" fmla="*/ 100 w 348"/>
                <a:gd name="T79" fmla="*/ 276 h 381"/>
                <a:gd name="T80" fmla="*/ 114 w 348"/>
                <a:gd name="T81" fmla="*/ 288 h 381"/>
                <a:gd name="T82" fmla="*/ 116 w 348"/>
                <a:gd name="T83" fmla="*/ 301 h 381"/>
                <a:gd name="T84" fmla="*/ 125 w 348"/>
                <a:gd name="T85" fmla="*/ 312 h 381"/>
                <a:gd name="T86" fmla="*/ 129 w 348"/>
                <a:gd name="T87" fmla="*/ 338 h 381"/>
                <a:gd name="T88" fmla="*/ 141 w 348"/>
                <a:gd name="T89" fmla="*/ 336 h 381"/>
                <a:gd name="T90" fmla="*/ 143 w 348"/>
                <a:gd name="T91" fmla="*/ 352 h 381"/>
                <a:gd name="T92" fmla="*/ 159 w 348"/>
                <a:gd name="T93" fmla="*/ 352 h 381"/>
                <a:gd name="T94" fmla="*/ 175 w 348"/>
                <a:gd name="T95" fmla="*/ 354 h 381"/>
                <a:gd name="T96" fmla="*/ 182 w 348"/>
                <a:gd name="T97" fmla="*/ 365 h 381"/>
                <a:gd name="T98" fmla="*/ 187 w 348"/>
                <a:gd name="T99" fmla="*/ 381 h 381"/>
                <a:gd name="T100" fmla="*/ 187 w 348"/>
                <a:gd name="T101" fmla="*/ 381 h 381"/>
                <a:gd name="T102" fmla="*/ 187 w 348"/>
                <a:gd name="T103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8" h="381">
                  <a:moveTo>
                    <a:pt x="187" y="381"/>
                  </a:moveTo>
                  <a:lnTo>
                    <a:pt x="234" y="342"/>
                  </a:lnTo>
                  <a:lnTo>
                    <a:pt x="305" y="272"/>
                  </a:lnTo>
                  <a:lnTo>
                    <a:pt x="326" y="253"/>
                  </a:lnTo>
                  <a:lnTo>
                    <a:pt x="323" y="226"/>
                  </a:lnTo>
                  <a:lnTo>
                    <a:pt x="301" y="169"/>
                  </a:lnTo>
                  <a:lnTo>
                    <a:pt x="312" y="160"/>
                  </a:lnTo>
                  <a:lnTo>
                    <a:pt x="319" y="148"/>
                  </a:lnTo>
                  <a:lnTo>
                    <a:pt x="308" y="130"/>
                  </a:lnTo>
                  <a:lnTo>
                    <a:pt x="323" y="123"/>
                  </a:lnTo>
                  <a:lnTo>
                    <a:pt x="328" y="137"/>
                  </a:lnTo>
                  <a:lnTo>
                    <a:pt x="333" y="110"/>
                  </a:lnTo>
                  <a:lnTo>
                    <a:pt x="348" y="96"/>
                  </a:lnTo>
                  <a:lnTo>
                    <a:pt x="340" y="80"/>
                  </a:lnTo>
                  <a:lnTo>
                    <a:pt x="319" y="71"/>
                  </a:lnTo>
                  <a:lnTo>
                    <a:pt x="303" y="68"/>
                  </a:lnTo>
                  <a:lnTo>
                    <a:pt x="292" y="57"/>
                  </a:lnTo>
                  <a:lnTo>
                    <a:pt x="280" y="46"/>
                  </a:lnTo>
                  <a:lnTo>
                    <a:pt x="221" y="59"/>
                  </a:lnTo>
                  <a:lnTo>
                    <a:pt x="120" y="14"/>
                  </a:lnTo>
                  <a:lnTo>
                    <a:pt x="95" y="0"/>
                  </a:lnTo>
                  <a:lnTo>
                    <a:pt x="88" y="13"/>
                  </a:lnTo>
                  <a:lnTo>
                    <a:pt x="88" y="29"/>
                  </a:lnTo>
                  <a:lnTo>
                    <a:pt x="65" y="36"/>
                  </a:lnTo>
                  <a:lnTo>
                    <a:pt x="0" y="64"/>
                  </a:lnTo>
                  <a:lnTo>
                    <a:pt x="8" y="75"/>
                  </a:lnTo>
                  <a:lnTo>
                    <a:pt x="20" y="89"/>
                  </a:lnTo>
                  <a:lnTo>
                    <a:pt x="25" y="100"/>
                  </a:lnTo>
                  <a:lnTo>
                    <a:pt x="33" y="112"/>
                  </a:lnTo>
                  <a:lnTo>
                    <a:pt x="38" y="130"/>
                  </a:lnTo>
                  <a:lnTo>
                    <a:pt x="43" y="141"/>
                  </a:lnTo>
                  <a:lnTo>
                    <a:pt x="47" y="153"/>
                  </a:lnTo>
                  <a:lnTo>
                    <a:pt x="57" y="171"/>
                  </a:lnTo>
                  <a:lnTo>
                    <a:pt x="70" y="178"/>
                  </a:lnTo>
                  <a:lnTo>
                    <a:pt x="79" y="187"/>
                  </a:lnTo>
                  <a:lnTo>
                    <a:pt x="93" y="208"/>
                  </a:lnTo>
                  <a:lnTo>
                    <a:pt x="107" y="219"/>
                  </a:lnTo>
                  <a:lnTo>
                    <a:pt x="98" y="231"/>
                  </a:lnTo>
                  <a:lnTo>
                    <a:pt x="102" y="255"/>
                  </a:lnTo>
                  <a:lnTo>
                    <a:pt x="100" y="276"/>
                  </a:lnTo>
                  <a:lnTo>
                    <a:pt x="114" y="288"/>
                  </a:lnTo>
                  <a:lnTo>
                    <a:pt x="116" y="301"/>
                  </a:lnTo>
                  <a:lnTo>
                    <a:pt x="125" y="312"/>
                  </a:lnTo>
                  <a:lnTo>
                    <a:pt x="129" y="338"/>
                  </a:lnTo>
                  <a:lnTo>
                    <a:pt x="141" y="336"/>
                  </a:lnTo>
                  <a:lnTo>
                    <a:pt x="143" y="352"/>
                  </a:lnTo>
                  <a:lnTo>
                    <a:pt x="159" y="352"/>
                  </a:lnTo>
                  <a:lnTo>
                    <a:pt x="175" y="354"/>
                  </a:lnTo>
                  <a:lnTo>
                    <a:pt x="182" y="365"/>
                  </a:lnTo>
                  <a:lnTo>
                    <a:pt x="187" y="381"/>
                  </a:lnTo>
                  <a:lnTo>
                    <a:pt x="187" y="381"/>
                  </a:lnTo>
                  <a:lnTo>
                    <a:pt x="187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5">
              <a:extLst>
                <a:ext uri="{FF2B5EF4-FFF2-40B4-BE49-F238E27FC236}">
                  <a16:creationId xmlns:a16="http://schemas.microsoft.com/office/drawing/2014/main" id="{31D26BB4-7AD2-5F40-F030-4CEEDBA541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6573" y="5689695"/>
              <a:ext cx="706973" cy="716008"/>
            </a:xfrm>
            <a:custGeom>
              <a:avLst/>
              <a:gdLst>
                <a:gd name="T0" fmla="*/ 139 w 313"/>
                <a:gd name="T1" fmla="*/ 317 h 317"/>
                <a:gd name="T2" fmla="*/ 142 w 313"/>
                <a:gd name="T3" fmla="*/ 304 h 317"/>
                <a:gd name="T4" fmla="*/ 157 w 313"/>
                <a:gd name="T5" fmla="*/ 301 h 317"/>
                <a:gd name="T6" fmla="*/ 173 w 313"/>
                <a:gd name="T7" fmla="*/ 302 h 317"/>
                <a:gd name="T8" fmla="*/ 180 w 313"/>
                <a:gd name="T9" fmla="*/ 290 h 317"/>
                <a:gd name="T10" fmla="*/ 190 w 313"/>
                <a:gd name="T11" fmla="*/ 285 h 317"/>
                <a:gd name="T12" fmla="*/ 205 w 313"/>
                <a:gd name="T13" fmla="*/ 277 h 317"/>
                <a:gd name="T14" fmla="*/ 217 w 313"/>
                <a:gd name="T15" fmla="*/ 276 h 317"/>
                <a:gd name="T16" fmla="*/ 219 w 313"/>
                <a:gd name="T17" fmla="*/ 263 h 317"/>
                <a:gd name="T18" fmla="*/ 235 w 313"/>
                <a:gd name="T19" fmla="*/ 265 h 317"/>
                <a:gd name="T20" fmla="*/ 249 w 313"/>
                <a:gd name="T21" fmla="*/ 260 h 317"/>
                <a:gd name="T22" fmla="*/ 265 w 313"/>
                <a:gd name="T23" fmla="*/ 265 h 317"/>
                <a:gd name="T24" fmla="*/ 276 w 313"/>
                <a:gd name="T25" fmla="*/ 272 h 317"/>
                <a:gd name="T26" fmla="*/ 290 w 313"/>
                <a:gd name="T27" fmla="*/ 269 h 317"/>
                <a:gd name="T28" fmla="*/ 302 w 313"/>
                <a:gd name="T29" fmla="*/ 263 h 317"/>
                <a:gd name="T30" fmla="*/ 313 w 313"/>
                <a:gd name="T31" fmla="*/ 267 h 317"/>
                <a:gd name="T32" fmla="*/ 311 w 313"/>
                <a:gd name="T33" fmla="*/ 254 h 317"/>
                <a:gd name="T34" fmla="*/ 306 w 313"/>
                <a:gd name="T35" fmla="*/ 240 h 317"/>
                <a:gd name="T36" fmla="*/ 304 w 313"/>
                <a:gd name="T37" fmla="*/ 228 h 317"/>
                <a:gd name="T38" fmla="*/ 299 w 313"/>
                <a:gd name="T39" fmla="*/ 217 h 317"/>
                <a:gd name="T40" fmla="*/ 292 w 313"/>
                <a:gd name="T41" fmla="*/ 199 h 317"/>
                <a:gd name="T42" fmla="*/ 279 w 313"/>
                <a:gd name="T43" fmla="*/ 192 h 317"/>
                <a:gd name="T44" fmla="*/ 269 w 313"/>
                <a:gd name="T45" fmla="*/ 181 h 317"/>
                <a:gd name="T46" fmla="*/ 256 w 313"/>
                <a:gd name="T47" fmla="*/ 169 h 317"/>
                <a:gd name="T48" fmla="*/ 249 w 313"/>
                <a:gd name="T49" fmla="*/ 158 h 317"/>
                <a:gd name="T50" fmla="*/ 240 w 313"/>
                <a:gd name="T51" fmla="*/ 148 h 317"/>
                <a:gd name="T52" fmla="*/ 228 w 313"/>
                <a:gd name="T53" fmla="*/ 140 h 317"/>
                <a:gd name="T54" fmla="*/ 217 w 313"/>
                <a:gd name="T55" fmla="*/ 130 h 317"/>
                <a:gd name="T56" fmla="*/ 205 w 313"/>
                <a:gd name="T57" fmla="*/ 128 h 317"/>
                <a:gd name="T58" fmla="*/ 189 w 313"/>
                <a:gd name="T59" fmla="*/ 114 h 317"/>
                <a:gd name="T60" fmla="*/ 178 w 313"/>
                <a:gd name="T61" fmla="*/ 105 h 317"/>
                <a:gd name="T62" fmla="*/ 164 w 313"/>
                <a:gd name="T63" fmla="*/ 107 h 317"/>
                <a:gd name="T64" fmla="*/ 149 w 313"/>
                <a:gd name="T65" fmla="*/ 94 h 317"/>
                <a:gd name="T66" fmla="*/ 137 w 313"/>
                <a:gd name="T67" fmla="*/ 87 h 317"/>
                <a:gd name="T68" fmla="*/ 126 w 313"/>
                <a:gd name="T69" fmla="*/ 80 h 317"/>
                <a:gd name="T70" fmla="*/ 108 w 313"/>
                <a:gd name="T71" fmla="*/ 64 h 317"/>
                <a:gd name="T72" fmla="*/ 100 w 313"/>
                <a:gd name="T73" fmla="*/ 50 h 317"/>
                <a:gd name="T74" fmla="*/ 84 w 313"/>
                <a:gd name="T75" fmla="*/ 32 h 317"/>
                <a:gd name="T76" fmla="*/ 69 w 313"/>
                <a:gd name="T77" fmla="*/ 37 h 317"/>
                <a:gd name="T78" fmla="*/ 52 w 313"/>
                <a:gd name="T79" fmla="*/ 25 h 317"/>
                <a:gd name="T80" fmla="*/ 43 w 313"/>
                <a:gd name="T81" fmla="*/ 14 h 317"/>
                <a:gd name="T82" fmla="*/ 28 w 313"/>
                <a:gd name="T83" fmla="*/ 9 h 317"/>
                <a:gd name="T84" fmla="*/ 16 w 313"/>
                <a:gd name="T85" fmla="*/ 2 h 317"/>
                <a:gd name="T86" fmla="*/ 3 w 313"/>
                <a:gd name="T87" fmla="*/ 0 h 317"/>
                <a:gd name="T88" fmla="*/ 0 w 313"/>
                <a:gd name="T89" fmla="*/ 28 h 317"/>
                <a:gd name="T90" fmla="*/ 3 w 313"/>
                <a:gd name="T91" fmla="*/ 51 h 317"/>
                <a:gd name="T92" fmla="*/ 12 w 313"/>
                <a:gd name="T93" fmla="*/ 82 h 317"/>
                <a:gd name="T94" fmla="*/ 16 w 313"/>
                <a:gd name="T95" fmla="*/ 98 h 317"/>
                <a:gd name="T96" fmla="*/ 21 w 313"/>
                <a:gd name="T97" fmla="*/ 112 h 317"/>
                <a:gd name="T98" fmla="*/ 35 w 313"/>
                <a:gd name="T99" fmla="*/ 103 h 317"/>
                <a:gd name="T100" fmla="*/ 48 w 313"/>
                <a:gd name="T101" fmla="*/ 108 h 317"/>
                <a:gd name="T102" fmla="*/ 43 w 313"/>
                <a:gd name="T103" fmla="*/ 121 h 317"/>
                <a:gd name="T104" fmla="*/ 35 w 313"/>
                <a:gd name="T105" fmla="*/ 133 h 317"/>
                <a:gd name="T106" fmla="*/ 44 w 313"/>
                <a:gd name="T107" fmla="*/ 165 h 317"/>
                <a:gd name="T108" fmla="*/ 48 w 313"/>
                <a:gd name="T109" fmla="*/ 183 h 317"/>
                <a:gd name="T110" fmla="*/ 68 w 313"/>
                <a:gd name="T111" fmla="*/ 215 h 317"/>
                <a:gd name="T112" fmla="*/ 82 w 313"/>
                <a:gd name="T113" fmla="*/ 245 h 317"/>
                <a:gd name="T114" fmla="*/ 112 w 313"/>
                <a:gd name="T115" fmla="*/ 295 h 317"/>
                <a:gd name="T116" fmla="*/ 123 w 313"/>
                <a:gd name="T117" fmla="*/ 315 h 317"/>
                <a:gd name="T118" fmla="*/ 139 w 313"/>
                <a:gd name="T119" fmla="*/ 317 h 317"/>
                <a:gd name="T120" fmla="*/ 139 w 313"/>
                <a:gd name="T121" fmla="*/ 317 h 317"/>
                <a:gd name="T122" fmla="*/ 139 w 313"/>
                <a:gd name="T12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7">
                  <a:moveTo>
                    <a:pt x="139" y="317"/>
                  </a:moveTo>
                  <a:lnTo>
                    <a:pt x="142" y="304"/>
                  </a:lnTo>
                  <a:lnTo>
                    <a:pt x="157" y="301"/>
                  </a:lnTo>
                  <a:lnTo>
                    <a:pt x="173" y="302"/>
                  </a:lnTo>
                  <a:lnTo>
                    <a:pt x="180" y="290"/>
                  </a:lnTo>
                  <a:lnTo>
                    <a:pt x="190" y="285"/>
                  </a:lnTo>
                  <a:lnTo>
                    <a:pt x="205" y="277"/>
                  </a:lnTo>
                  <a:lnTo>
                    <a:pt x="217" y="276"/>
                  </a:lnTo>
                  <a:lnTo>
                    <a:pt x="219" y="263"/>
                  </a:lnTo>
                  <a:lnTo>
                    <a:pt x="235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6" y="272"/>
                  </a:lnTo>
                  <a:lnTo>
                    <a:pt x="290" y="269"/>
                  </a:lnTo>
                  <a:lnTo>
                    <a:pt x="302" y="263"/>
                  </a:lnTo>
                  <a:lnTo>
                    <a:pt x="313" y="267"/>
                  </a:lnTo>
                  <a:lnTo>
                    <a:pt x="311" y="254"/>
                  </a:lnTo>
                  <a:lnTo>
                    <a:pt x="306" y="240"/>
                  </a:lnTo>
                  <a:lnTo>
                    <a:pt x="304" y="228"/>
                  </a:lnTo>
                  <a:lnTo>
                    <a:pt x="299" y="217"/>
                  </a:lnTo>
                  <a:lnTo>
                    <a:pt x="292" y="199"/>
                  </a:lnTo>
                  <a:lnTo>
                    <a:pt x="279" y="192"/>
                  </a:lnTo>
                  <a:lnTo>
                    <a:pt x="269" y="181"/>
                  </a:lnTo>
                  <a:lnTo>
                    <a:pt x="256" y="169"/>
                  </a:lnTo>
                  <a:lnTo>
                    <a:pt x="249" y="158"/>
                  </a:lnTo>
                  <a:lnTo>
                    <a:pt x="240" y="148"/>
                  </a:lnTo>
                  <a:lnTo>
                    <a:pt x="228" y="140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89" y="114"/>
                  </a:lnTo>
                  <a:lnTo>
                    <a:pt x="178" y="105"/>
                  </a:lnTo>
                  <a:lnTo>
                    <a:pt x="164" y="107"/>
                  </a:lnTo>
                  <a:lnTo>
                    <a:pt x="149" y="94"/>
                  </a:lnTo>
                  <a:lnTo>
                    <a:pt x="137" y="87"/>
                  </a:lnTo>
                  <a:lnTo>
                    <a:pt x="126" y="80"/>
                  </a:lnTo>
                  <a:lnTo>
                    <a:pt x="108" y="64"/>
                  </a:lnTo>
                  <a:lnTo>
                    <a:pt x="100" y="50"/>
                  </a:lnTo>
                  <a:lnTo>
                    <a:pt x="84" y="32"/>
                  </a:lnTo>
                  <a:lnTo>
                    <a:pt x="69" y="37"/>
                  </a:lnTo>
                  <a:lnTo>
                    <a:pt x="52" y="25"/>
                  </a:lnTo>
                  <a:lnTo>
                    <a:pt x="43" y="14"/>
                  </a:lnTo>
                  <a:lnTo>
                    <a:pt x="28" y="9"/>
                  </a:lnTo>
                  <a:lnTo>
                    <a:pt x="16" y="2"/>
                  </a:lnTo>
                  <a:lnTo>
                    <a:pt x="3" y="0"/>
                  </a:lnTo>
                  <a:lnTo>
                    <a:pt x="0" y="28"/>
                  </a:lnTo>
                  <a:lnTo>
                    <a:pt x="3" y="51"/>
                  </a:lnTo>
                  <a:lnTo>
                    <a:pt x="12" y="82"/>
                  </a:lnTo>
                  <a:lnTo>
                    <a:pt x="16" y="98"/>
                  </a:lnTo>
                  <a:lnTo>
                    <a:pt x="21" y="112"/>
                  </a:lnTo>
                  <a:lnTo>
                    <a:pt x="35" y="103"/>
                  </a:lnTo>
                  <a:lnTo>
                    <a:pt x="48" y="108"/>
                  </a:lnTo>
                  <a:lnTo>
                    <a:pt x="43" y="121"/>
                  </a:lnTo>
                  <a:lnTo>
                    <a:pt x="35" y="133"/>
                  </a:lnTo>
                  <a:lnTo>
                    <a:pt x="44" y="165"/>
                  </a:lnTo>
                  <a:lnTo>
                    <a:pt x="48" y="183"/>
                  </a:lnTo>
                  <a:lnTo>
                    <a:pt x="68" y="215"/>
                  </a:lnTo>
                  <a:lnTo>
                    <a:pt x="82" y="245"/>
                  </a:lnTo>
                  <a:lnTo>
                    <a:pt x="112" y="295"/>
                  </a:lnTo>
                  <a:lnTo>
                    <a:pt x="123" y="315"/>
                  </a:lnTo>
                  <a:lnTo>
                    <a:pt x="139" y="317"/>
                  </a:lnTo>
                  <a:lnTo>
                    <a:pt x="139" y="317"/>
                  </a:lnTo>
                  <a:lnTo>
                    <a:pt x="139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6">
              <a:extLst>
                <a:ext uri="{FF2B5EF4-FFF2-40B4-BE49-F238E27FC236}">
                  <a16:creationId xmlns:a16="http://schemas.microsoft.com/office/drawing/2014/main" id="{2957AE99-55AD-06C5-F740-DF9DF103AD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27538" y="6371822"/>
              <a:ext cx="618883" cy="716008"/>
            </a:xfrm>
            <a:custGeom>
              <a:avLst/>
              <a:gdLst>
                <a:gd name="T0" fmla="*/ 214 w 274"/>
                <a:gd name="T1" fmla="*/ 317 h 317"/>
                <a:gd name="T2" fmla="*/ 226 w 274"/>
                <a:gd name="T3" fmla="*/ 317 h 317"/>
                <a:gd name="T4" fmla="*/ 274 w 274"/>
                <a:gd name="T5" fmla="*/ 276 h 317"/>
                <a:gd name="T6" fmla="*/ 262 w 274"/>
                <a:gd name="T7" fmla="*/ 266 h 317"/>
                <a:gd name="T8" fmla="*/ 255 w 274"/>
                <a:gd name="T9" fmla="*/ 255 h 317"/>
                <a:gd name="T10" fmla="*/ 246 w 274"/>
                <a:gd name="T11" fmla="*/ 244 h 317"/>
                <a:gd name="T12" fmla="*/ 237 w 274"/>
                <a:gd name="T13" fmla="*/ 230 h 317"/>
                <a:gd name="T14" fmla="*/ 239 w 274"/>
                <a:gd name="T15" fmla="*/ 218 h 317"/>
                <a:gd name="T16" fmla="*/ 225 w 274"/>
                <a:gd name="T17" fmla="*/ 200 h 317"/>
                <a:gd name="T18" fmla="*/ 217 w 274"/>
                <a:gd name="T19" fmla="*/ 189 h 317"/>
                <a:gd name="T20" fmla="*/ 205 w 274"/>
                <a:gd name="T21" fmla="*/ 178 h 317"/>
                <a:gd name="T22" fmla="*/ 203 w 274"/>
                <a:gd name="T23" fmla="*/ 164 h 317"/>
                <a:gd name="T24" fmla="*/ 189 w 274"/>
                <a:gd name="T25" fmla="*/ 150 h 317"/>
                <a:gd name="T26" fmla="*/ 189 w 274"/>
                <a:gd name="T27" fmla="*/ 134 h 317"/>
                <a:gd name="T28" fmla="*/ 193 w 274"/>
                <a:gd name="T29" fmla="*/ 121 h 317"/>
                <a:gd name="T30" fmla="*/ 185 w 274"/>
                <a:gd name="T31" fmla="*/ 111 h 317"/>
                <a:gd name="T32" fmla="*/ 161 w 274"/>
                <a:gd name="T33" fmla="*/ 98 h 317"/>
                <a:gd name="T34" fmla="*/ 162 w 274"/>
                <a:gd name="T35" fmla="*/ 82 h 317"/>
                <a:gd name="T36" fmla="*/ 178 w 274"/>
                <a:gd name="T37" fmla="*/ 57 h 317"/>
                <a:gd name="T38" fmla="*/ 164 w 274"/>
                <a:gd name="T39" fmla="*/ 43 h 317"/>
                <a:gd name="T40" fmla="*/ 162 w 274"/>
                <a:gd name="T41" fmla="*/ 29 h 317"/>
                <a:gd name="T42" fmla="*/ 155 w 274"/>
                <a:gd name="T43" fmla="*/ 18 h 317"/>
                <a:gd name="T44" fmla="*/ 166 w 274"/>
                <a:gd name="T45" fmla="*/ 8 h 317"/>
                <a:gd name="T46" fmla="*/ 150 w 274"/>
                <a:gd name="T47" fmla="*/ 2 h 317"/>
                <a:gd name="T48" fmla="*/ 143 w 274"/>
                <a:gd name="T49" fmla="*/ 15 h 317"/>
                <a:gd name="T50" fmla="*/ 130 w 274"/>
                <a:gd name="T51" fmla="*/ 9 h 317"/>
                <a:gd name="T52" fmla="*/ 118 w 274"/>
                <a:gd name="T53" fmla="*/ 4 h 317"/>
                <a:gd name="T54" fmla="*/ 105 w 274"/>
                <a:gd name="T55" fmla="*/ 0 h 317"/>
                <a:gd name="T56" fmla="*/ 95 w 274"/>
                <a:gd name="T57" fmla="*/ 8 h 317"/>
                <a:gd name="T58" fmla="*/ 80 w 274"/>
                <a:gd name="T59" fmla="*/ 13 h 317"/>
                <a:gd name="T60" fmla="*/ 68 w 274"/>
                <a:gd name="T61" fmla="*/ 18 h 317"/>
                <a:gd name="T62" fmla="*/ 52 w 274"/>
                <a:gd name="T63" fmla="*/ 13 h 317"/>
                <a:gd name="T64" fmla="*/ 41 w 274"/>
                <a:gd name="T65" fmla="*/ 18 h 317"/>
                <a:gd name="T66" fmla="*/ 31 w 274"/>
                <a:gd name="T67" fmla="*/ 27 h 317"/>
                <a:gd name="T68" fmla="*/ 15 w 274"/>
                <a:gd name="T69" fmla="*/ 34 h 317"/>
                <a:gd name="T70" fmla="*/ 4 w 274"/>
                <a:gd name="T71" fmla="*/ 40 h 317"/>
                <a:gd name="T72" fmla="*/ 0 w 274"/>
                <a:gd name="T73" fmla="*/ 59 h 317"/>
                <a:gd name="T74" fmla="*/ 9 w 274"/>
                <a:gd name="T75" fmla="*/ 75 h 317"/>
                <a:gd name="T76" fmla="*/ 23 w 274"/>
                <a:gd name="T77" fmla="*/ 120 h 317"/>
                <a:gd name="T78" fmla="*/ 38 w 274"/>
                <a:gd name="T79" fmla="*/ 157 h 317"/>
                <a:gd name="T80" fmla="*/ 48 w 274"/>
                <a:gd name="T81" fmla="*/ 194 h 317"/>
                <a:gd name="T82" fmla="*/ 75 w 274"/>
                <a:gd name="T83" fmla="*/ 223 h 317"/>
                <a:gd name="T84" fmla="*/ 75 w 274"/>
                <a:gd name="T85" fmla="*/ 239 h 317"/>
                <a:gd name="T86" fmla="*/ 82 w 274"/>
                <a:gd name="T87" fmla="*/ 262 h 317"/>
                <a:gd name="T88" fmla="*/ 77 w 274"/>
                <a:gd name="T89" fmla="*/ 278 h 317"/>
                <a:gd name="T90" fmla="*/ 93 w 274"/>
                <a:gd name="T91" fmla="*/ 280 h 317"/>
                <a:gd name="T92" fmla="*/ 105 w 274"/>
                <a:gd name="T93" fmla="*/ 292 h 317"/>
                <a:gd name="T94" fmla="*/ 123 w 274"/>
                <a:gd name="T95" fmla="*/ 294 h 317"/>
                <a:gd name="T96" fmla="*/ 137 w 274"/>
                <a:gd name="T97" fmla="*/ 292 h 317"/>
                <a:gd name="T98" fmla="*/ 153 w 274"/>
                <a:gd name="T99" fmla="*/ 291 h 317"/>
                <a:gd name="T100" fmla="*/ 164 w 274"/>
                <a:gd name="T101" fmla="*/ 299 h 317"/>
                <a:gd name="T102" fmla="*/ 180 w 274"/>
                <a:gd name="T103" fmla="*/ 301 h 317"/>
                <a:gd name="T104" fmla="*/ 189 w 274"/>
                <a:gd name="T105" fmla="*/ 312 h 317"/>
                <a:gd name="T106" fmla="*/ 205 w 274"/>
                <a:gd name="T107" fmla="*/ 317 h 317"/>
                <a:gd name="T108" fmla="*/ 214 w 274"/>
                <a:gd name="T109" fmla="*/ 317 h 317"/>
                <a:gd name="T110" fmla="*/ 214 w 274"/>
                <a:gd name="T111" fmla="*/ 317 h 317"/>
                <a:gd name="T112" fmla="*/ 214 w 274"/>
                <a:gd name="T11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317">
                  <a:moveTo>
                    <a:pt x="214" y="317"/>
                  </a:moveTo>
                  <a:lnTo>
                    <a:pt x="226" y="317"/>
                  </a:lnTo>
                  <a:lnTo>
                    <a:pt x="274" y="276"/>
                  </a:lnTo>
                  <a:lnTo>
                    <a:pt x="262" y="266"/>
                  </a:lnTo>
                  <a:lnTo>
                    <a:pt x="255" y="255"/>
                  </a:lnTo>
                  <a:lnTo>
                    <a:pt x="246" y="244"/>
                  </a:lnTo>
                  <a:lnTo>
                    <a:pt x="237" y="230"/>
                  </a:lnTo>
                  <a:lnTo>
                    <a:pt x="239" y="218"/>
                  </a:lnTo>
                  <a:lnTo>
                    <a:pt x="225" y="200"/>
                  </a:lnTo>
                  <a:lnTo>
                    <a:pt x="217" y="189"/>
                  </a:lnTo>
                  <a:lnTo>
                    <a:pt x="205" y="178"/>
                  </a:lnTo>
                  <a:lnTo>
                    <a:pt x="203" y="164"/>
                  </a:lnTo>
                  <a:lnTo>
                    <a:pt x="189" y="150"/>
                  </a:lnTo>
                  <a:lnTo>
                    <a:pt x="189" y="134"/>
                  </a:lnTo>
                  <a:lnTo>
                    <a:pt x="193" y="121"/>
                  </a:lnTo>
                  <a:lnTo>
                    <a:pt x="185" y="111"/>
                  </a:lnTo>
                  <a:lnTo>
                    <a:pt x="161" y="98"/>
                  </a:lnTo>
                  <a:lnTo>
                    <a:pt x="162" y="82"/>
                  </a:lnTo>
                  <a:lnTo>
                    <a:pt x="178" y="57"/>
                  </a:lnTo>
                  <a:lnTo>
                    <a:pt x="164" y="43"/>
                  </a:lnTo>
                  <a:lnTo>
                    <a:pt x="162" y="29"/>
                  </a:lnTo>
                  <a:lnTo>
                    <a:pt x="155" y="18"/>
                  </a:lnTo>
                  <a:lnTo>
                    <a:pt x="166" y="8"/>
                  </a:lnTo>
                  <a:lnTo>
                    <a:pt x="150" y="2"/>
                  </a:lnTo>
                  <a:lnTo>
                    <a:pt x="143" y="15"/>
                  </a:lnTo>
                  <a:lnTo>
                    <a:pt x="130" y="9"/>
                  </a:lnTo>
                  <a:lnTo>
                    <a:pt x="118" y="4"/>
                  </a:lnTo>
                  <a:lnTo>
                    <a:pt x="105" y="0"/>
                  </a:lnTo>
                  <a:lnTo>
                    <a:pt x="95" y="8"/>
                  </a:lnTo>
                  <a:lnTo>
                    <a:pt x="80" y="13"/>
                  </a:lnTo>
                  <a:lnTo>
                    <a:pt x="68" y="18"/>
                  </a:lnTo>
                  <a:lnTo>
                    <a:pt x="52" y="13"/>
                  </a:lnTo>
                  <a:lnTo>
                    <a:pt x="41" y="18"/>
                  </a:lnTo>
                  <a:lnTo>
                    <a:pt x="31" y="27"/>
                  </a:lnTo>
                  <a:lnTo>
                    <a:pt x="15" y="34"/>
                  </a:lnTo>
                  <a:lnTo>
                    <a:pt x="4" y="40"/>
                  </a:lnTo>
                  <a:lnTo>
                    <a:pt x="0" y="59"/>
                  </a:lnTo>
                  <a:lnTo>
                    <a:pt x="9" y="75"/>
                  </a:lnTo>
                  <a:lnTo>
                    <a:pt x="23" y="120"/>
                  </a:lnTo>
                  <a:lnTo>
                    <a:pt x="38" y="157"/>
                  </a:lnTo>
                  <a:lnTo>
                    <a:pt x="48" y="194"/>
                  </a:lnTo>
                  <a:lnTo>
                    <a:pt x="75" y="223"/>
                  </a:lnTo>
                  <a:lnTo>
                    <a:pt x="75" y="239"/>
                  </a:lnTo>
                  <a:lnTo>
                    <a:pt x="82" y="262"/>
                  </a:lnTo>
                  <a:lnTo>
                    <a:pt x="77" y="278"/>
                  </a:lnTo>
                  <a:lnTo>
                    <a:pt x="93" y="280"/>
                  </a:lnTo>
                  <a:lnTo>
                    <a:pt x="105" y="292"/>
                  </a:lnTo>
                  <a:lnTo>
                    <a:pt x="123" y="294"/>
                  </a:lnTo>
                  <a:lnTo>
                    <a:pt x="137" y="292"/>
                  </a:lnTo>
                  <a:lnTo>
                    <a:pt x="153" y="291"/>
                  </a:lnTo>
                  <a:lnTo>
                    <a:pt x="164" y="299"/>
                  </a:lnTo>
                  <a:lnTo>
                    <a:pt x="180" y="301"/>
                  </a:lnTo>
                  <a:lnTo>
                    <a:pt x="189" y="312"/>
                  </a:lnTo>
                  <a:lnTo>
                    <a:pt x="205" y="317"/>
                  </a:lnTo>
                  <a:lnTo>
                    <a:pt x="214" y="317"/>
                  </a:lnTo>
                  <a:lnTo>
                    <a:pt x="214" y="317"/>
                  </a:lnTo>
                  <a:lnTo>
                    <a:pt x="214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7">
              <a:extLst>
                <a:ext uri="{FF2B5EF4-FFF2-40B4-BE49-F238E27FC236}">
                  <a16:creationId xmlns:a16="http://schemas.microsoft.com/office/drawing/2014/main" id="{BF58C865-4D83-3F6A-5421-4F862E9553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873343" y="5565466"/>
              <a:ext cx="910256" cy="749888"/>
            </a:xfrm>
            <a:custGeom>
              <a:avLst/>
              <a:gdLst>
                <a:gd name="T0" fmla="*/ 230 w 403"/>
                <a:gd name="T1" fmla="*/ 332 h 332"/>
                <a:gd name="T2" fmla="*/ 244 w 403"/>
                <a:gd name="T3" fmla="*/ 324 h 332"/>
                <a:gd name="T4" fmla="*/ 260 w 403"/>
                <a:gd name="T5" fmla="*/ 304 h 332"/>
                <a:gd name="T6" fmla="*/ 278 w 403"/>
                <a:gd name="T7" fmla="*/ 290 h 332"/>
                <a:gd name="T8" fmla="*/ 269 w 403"/>
                <a:gd name="T9" fmla="*/ 276 h 332"/>
                <a:gd name="T10" fmla="*/ 248 w 403"/>
                <a:gd name="T11" fmla="*/ 247 h 332"/>
                <a:gd name="T12" fmla="*/ 253 w 403"/>
                <a:gd name="T13" fmla="*/ 227 h 332"/>
                <a:gd name="T14" fmla="*/ 264 w 403"/>
                <a:gd name="T15" fmla="*/ 217 h 332"/>
                <a:gd name="T16" fmla="*/ 271 w 403"/>
                <a:gd name="T17" fmla="*/ 204 h 332"/>
                <a:gd name="T18" fmla="*/ 282 w 403"/>
                <a:gd name="T19" fmla="*/ 179 h 332"/>
                <a:gd name="T20" fmla="*/ 294 w 403"/>
                <a:gd name="T21" fmla="*/ 174 h 332"/>
                <a:gd name="T22" fmla="*/ 301 w 403"/>
                <a:gd name="T23" fmla="*/ 153 h 332"/>
                <a:gd name="T24" fmla="*/ 316 w 403"/>
                <a:gd name="T25" fmla="*/ 138 h 332"/>
                <a:gd name="T26" fmla="*/ 323 w 403"/>
                <a:gd name="T27" fmla="*/ 126 h 332"/>
                <a:gd name="T28" fmla="*/ 332 w 403"/>
                <a:gd name="T29" fmla="*/ 114 h 332"/>
                <a:gd name="T30" fmla="*/ 342 w 403"/>
                <a:gd name="T31" fmla="*/ 106 h 332"/>
                <a:gd name="T32" fmla="*/ 349 w 403"/>
                <a:gd name="T33" fmla="*/ 94 h 332"/>
                <a:gd name="T34" fmla="*/ 365 w 403"/>
                <a:gd name="T35" fmla="*/ 96 h 332"/>
                <a:gd name="T36" fmla="*/ 383 w 403"/>
                <a:gd name="T37" fmla="*/ 89 h 332"/>
                <a:gd name="T38" fmla="*/ 394 w 403"/>
                <a:gd name="T39" fmla="*/ 80 h 332"/>
                <a:gd name="T40" fmla="*/ 403 w 403"/>
                <a:gd name="T41" fmla="*/ 65 h 332"/>
                <a:gd name="T42" fmla="*/ 387 w 403"/>
                <a:gd name="T43" fmla="*/ 60 h 332"/>
                <a:gd name="T44" fmla="*/ 372 w 403"/>
                <a:gd name="T45" fmla="*/ 51 h 332"/>
                <a:gd name="T46" fmla="*/ 356 w 403"/>
                <a:gd name="T47" fmla="*/ 46 h 332"/>
                <a:gd name="T48" fmla="*/ 349 w 403"/>
                <a:gd name="T49" fmla="*/ 55 h 332"/>
                <a:gd name="T50" fmla="*/ 333 w 403"/>
                <a:gd name="T51" fmla="*/ 46 h 332"/>
                <a:gd name="T52" fmla="*/ 321 w 403"/>
                <a:gd name="T53" fmla="*/ 39 h 332"/>
                <a:gd name="T54" fmla="*/ 305 w 403"/>
                <a:gd name="T55" fmla="*/ 37 h 332"/>
                <a:gd name="T56" fmla="*/ 292 w 403"/>
                <a:gd name="T57" fmla="*/ 32 h 332"/>
                <a:gd name="T58" fmla="*/ 282 w 403"/>
                <a:gd name="T59" fmla="*/ 25 h 332"/>
                <a:gd name="T60" fmla="*/ 271 w 403"/>
                <a:gd name="T61" fmla="*/ 7 h 332"/>
                <a:gd name="T62" fmla="*/ 259 w 403"/>
                <a:gd name="T63" fmla="*/ 1 h 332"/>
                <a:gd name="T64" fmla="*/ 241 w 403"/>
                <a:gd name="T65" fmla="*/ 7 h 332"/>
                <a:gd name="T66" fmla="*/ 225 w 403"/>
                <a:gd name="T67" fmla="*/ 10 h 332"/>
                <a:gd name="T68" fmla="*/ 211 w 403"/>
                <a:gd name="T69" fmla="*/ 12 h 332"/>
                <a:gd name="T70" fmla="*/ 196 w 403"/>
                <a:gd name="T71" fmla="*/ 26 h 332"/>
                <a:gd name="T72" fmla="*/ 184 w 403"/>
                <a:gd name="T73" fmla="*/ 19 h 332"/>
                <a:gd name="T74" fmla="*/ 170 w 403"/>
                <a:gd name="T75" fmla="*/ 16 h 332"/>
                <a:gd name="T76" fmla="*/ 150 w 403"/>
                <a:gd name="T77" fmla="*/ 14 h 332"/>
                <a:gd name="T78" fmla="*/ 138 w 403"/>
                <a:gd name="T79" fmla="*/ 0 h 332"/>
                <a:gd name="T80" fmla="*/ 107 w 403"/>
                <a:gd name="T81" fmla="*/ 9 h 332"/>
                <a:gd name="T82" fmla="*/ 97 w 403"/>
                <a:gd name="T83" fmla="*/ 25 h 332"/>
                <a:gd name="T84" fmla="*/ 65 w 403"/>
                <a:gd name="T85" fmla="*/ 42 h 332"/>
                <a:gd name="T86" fmla="*/ 54 w 403"/>
                <a:gd name="T87" fmla="*/ 32 h 332"/>
                <a:gd name="T88" fmla="*/ 36 w 403"/>
                <a:gd name="T89" fmla="*/ 42 h 332"/>
                <a:gd name="T90" fmla="*/ 27 w 403"/>
                <a:gd name="T91" fmla="*/ 57 h 332"/>
                <a:gd name="T92" fmla="*/ 33 w 403"/>
                <a:gd name="T93" fmla="*/ 78 h 332"/>
                <a:gd name="T94" fmla="*/ 24 w 403"/>
                <a:gd name="T95" fmla="*/ 96 h 332"/>
                <a:gd name="T96" fmla="*/ 50 w 403"/>
                <a:gd name="T97" fmla="*/ 131 h 332"/>
                <a:gd name="T98" fmla="*/ 25 w 403"/>
                <a:gd name="T99" fmla="*/ 183 h 332"/>
                <a:gd name="T100" fmla="*/ 0 w 403"/>
                <a:gd name="T101" fmla="*/ 220 h 332"/>
                <a:gd name="T102" fmla="*/ 9 w 403"/>
                <a:gd name="T103" fmla="*/ 231 h 332"/>
                <a:gd name="T104" fmla="*/ 22 w 403"/>
                <a:gd name="T105" fmla="*/ 238 h 332"/>
                <a:gd name="T106" fmla="*/ 18 w 403"/>
                <a:gd name="T107" fmla="*/ 258 h 332"/>
                <a:gd name="T108" fmla="*/ 47 w 403"/>
                <a:gd name="T109" fmla="*/ 277 h 332"/>
                <a:gd name="T110" fmla="*/ 146 w 403"/>
                <a:gd name="T111" fmla="*/ 322 h 332"/>
                <a:gd name="T112" fmla="*/ 198 w 403"/>
                <a:gd name="T113" fmla="*/ 309 h 332"/>
                <a:gd name="T114" fmla="*/ 218 w 403"/>
                <a:gd name="T115" fmla="*/ 322 h 332"/>
                <a:gd name="T116" fmla="*/ 230 w 403"/>
                <a:gd name="T117" fmla="*/ 332 h 332"/>
                <a:gd name="T118" fmla="*/ 230 w 403"/>
                <a:gd name="T119" fmla="*/ 332 h 332"/>
                <a:gd name="T120" fmla="*/ 230 w 403"/>
                <a:gd name="T121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3" h="332">
                  <a:moveTo>
                    <a:pt x="230" y="332"/>
                  </a:moveTo>
                  <a:lnTo>
                    <a:pt x="244" y="324"/>
                  </a:lnTo>
                  <a:lnTo>
                    <a:pt x="260" y="304"/>
                  </a:lnTo>
                  <a:lnTo>
                    <a:pt x="278" y="290"/>
                  </a:lnTo>
                  <a:lnTo>
                    <a:pt x="269" y="276"/>
                  </a:lnTo>
                  <a:lnTo>
                    <a:pt x="248" y="247"/>
                  </a:lnTo>
                  <a:lnTo>
                    <a:pt x="253" y="227"/>
                  </a:lnTo>
                  <a:lnTo>
                    <a:pt x="264" y="217"/>
                  </a:lnTo>
                  <a:lnTo>
                    <a:pt x="271" y="204"/>
                  </a:lnTo>
                  <a:lnTo>
                    <a:pt x="282" y="179"/>
                  </a:lnTo>
                  <a:lnTo>
                    <a:pt x="294" y="174"/>
                  </a:lnTo>
                  <a:lnTo>
                    <a:pt x="301" y="153"/>
                  </a:lnTo>
                  <a:lnTo>
                    <a:pt x="316" y="138"/>
                  </a:lnTo>
                  <a:lnTo>
                    <a:pt x="323" y="126"/>
                  </a:lnTo>
                  <a:lnTo>
                    <a:pt x="332" y="114"/>
                  </a:lnTo>
                  <a:lnTo>
                    <a:pt x="342" y="106"/>
                  </a:lnTo>
                  <a:lnTo>
                    <a:pt x="349" y="94"/>
                  </a:lnTo>
                  <a:lnTo>
                    <a:pt x="365" y="96"/>
                  </a:lnTo>
                  <a:lnTo>
                    <a:pt x="383" y="89"/>
                  </a:lnTo>
                  <a:lnTo>
                    <a:pt x="394" y="80"/>
                  </a:lnTo>
                  <a:lnTo>
                    <a:pt x="403" y="65"/>
                  </a:lnTo>
                  <a:lnTo>
                    <a:pt x="387" y="60"/>
                  </a:lnTo>
                  <a:lnTo>
                    <a:pt x="372" y="51"/>
                  </a:lnTo>
                  <a:lnTo>
                    <a:pt x="356" y="46"/>
                  </a:lnTo>
                  <a:lnTo>
                    <a:pt x="349" y="55"/>
                  </a:lnTo>
                  <a:lnTo>
                    <a:pt x="333" y="46"/>
                  </a:lnTo>
                  <a:lnTo>
                    <a:pt x="321" y="39"/>
                  </a:lnTo>
                  <a:lnTo>
                    <a:pt x="305" y="37"/>
                  </a:lnTo>
                  <a:lnTo>
                    <a:pt x="292" y="32"/>
                  </a:lnTo>
                  <a:lnTo>
                    <a:pt x="282" y="25"/>
                  </a:lnTo>
                  <a:lnTo>
                    <a:pt x="271" y="7"/>
                  </a:lnTo>
                  <a:lnTo>
                    <a:pt x="259" y="1"/>
                  </a:lnTo>
                  <a:lnTo>
                    <a:pt x="241" y="7"/>
                  </a:lnTo>
                  <a:lnTo>
                    <a:pt x="225" y="10"/>
                  </a:lnTo>
                  <a:lnTo>
                    <a:pt x="211" y="12"/>
                  </a:lnTo>
                  <a:lnTo>
                    <a:pt x="196" y="26"/>
                  </a:lnTo>
                  <a:lnTo>
                    <a:pt x="184" y="19"/>
                  </a:lnTo>
                  <a:lnTo>
                    <a:pt x="170" y="16"/>
                  </a:lnTo>
                  <a:lnTo>
                    <a:pt x="150" y="14"/>
                  </a:lnTo>
                  <a:lnTo>
                    <a:pt x="138" y="0"/>
                  </a:lnTo>
                  <a:lnTo>
                    <a:pt x="107" y="9"/>
                  </a:lnTo>
                  <a:lnTo>
                    <a:pt x="97" y="25"/>
                  </a:lnTo>
                  <a:lnTo>
                    <a:pt x="65" y="42"/>
                  </a:lnTo>
                  <a:lnTo>
                    <a:pt x="54" y="32"/>
                  </a:lnTo>
                  <a:lnTo>
                    <a:pt x="36" y="42"/>
                  </a:lnTo>
                  <a:lnTo>
                    <a:pt x="27" y="57"/>
                  </a:lnTo>
                  <a:lnTo>
                    <a:pt x="33" y="78"/>
                  </a:lnTo>
                  <a:lnTo>
                    <a:pt x="24" y="96"/>
                  </a:lnTo>
                  <a:lnTo>
                    <a:pt x="50" y="131"/>
                  </a:lnTo>
                  <a:lnTo>
                    <a:pt x="25" y="183"/>
                  </a:lnTo>
                  <a:lnTo>
                    <a:pt x="0" y="220"/>
                  </a:lnTo>
                  <a:lnTo>
                    <a:pt x="9" y="231"/>
                  </a:lnTo>
                  <a:lnTo>
                    <a:pt x="22" y="238"/>
                  </a:lnTo>
                  <a:lnTo>
                    <a:pt x="18" y="258"/>
                  </a:lnTo>
                  <a:lnTo>
                    <a:pt x="47" y="277"/>
                  </a:lnTo>
                  <a:lnTo>
                    <a:pt x="146" y="322"/>
                  </a:lnTo>
                  <a:lnTo>
                    <a:pt x="198" y="309"/>
                  </a:lnTo>
                  <a:lnTo>
                    <a:pt x="218" y="322"/>
                  </a:lnTo>
                  <a:lnTo>
                    <a:pt x="230" y="332"/>
                  </a:lnTo>
                  <a:lnTo>
                    <a:pt x="230" y="332"/>
                  </a:lnTo>
                  <a:lnTo>
                    <a:pt x="230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">
              <a:extLst>
                <a:ext uri="{FF2B5EF4-FFF2-40B4-BE49-F238E27FC236}">
                  <a16:creationId xmlns:a16="http://schemas.microsoft.com/office/drawing/2014/main" id="{FB0CB872-B7D7-9959-84F3-B7CC5A25C5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88326" y="6220489"/>
              <a:ext cx="575969" cy="618883"/>
            </a:xfrm>
            <a:custGeom>
              <a:avLst/>
              <a:gdLst>
                <a:gd name="T0" fmla="*/ 98 w 255"/>
                <a:gd name="T1" fmla="*/ 274 h 274"/>
                <a:gd name="T2" fmla="*/ 111 w 255"/>
                <a:gd name="T3" fmla="*/ 265 h 274"/>
                <a:gd name="T4" fmla="*/ 127 w 255"/>
                <a:gd name="T5" fmla="*/ 270 h 274"/>
                <a:gd name="T6" fmla="*/ 121 w 255"/>
                <a:gd name="T7" fmla="*/ 256 h 274"/>
                <a:gd name="T8" fmla="*/ 121 w 255"/>
                <a:gd name="T9" fmla="*/ 240 h 274"/>
                <a:gd name="T10" fmla="*/ 132 w 255"/>
                <a:gd name="T11" fmla="*/ 231 h 274"/>
                <a:gd name="T12" fmla="*/ 139 w 255"/>
                <a:gd name="T13" fmla="*/ 217 h 274"/>
                <a:gd name="T14" fmla="*/ 148 w 255"/>
                <a:gd name="T15" fmla="*/ 208 h 274"/>
                <a:gd name="T16" fmla="*/ 155 w 255"/>
                <a:gd name="T17" fmla="*/ 196 h 274"/>
                <a:gd name="T18" fmla="*/ 171 w 255"/>
                <a:gd name="T19" fmla="*/ 201 h 274"/>
                <a:gd name="T20" fmla="*/ 187 w 255"/>
                <a:gd name="T21" fmla="*/ 201 h 274"/>
                <a:gd name="T22" fmla="*/ 200 w 255"/>
                <a:gd name="T23" fmla="*/ 201 h 274"/>
                <a:gd name="T24" fmla="*/ 210 w 255"/>
                <a:gd name="T25" fmla="*/ 194 h 274"/>
                <a:gd name="T26" fmla="*/ 221 w 255"/>
                <a:gd name="T27" fmla="*/ 181 h 274"/>
                <a:gd name="T28" fmla="*/ 226 w 255"/>
                <a:gd name="T29" fmla="*/ 169 h 274"/>
                <a:gd name="T30" fmla="*/ 225 w 255"/>
                <a:gd name="T31" fmla="*/ 153 h 274"/>
                <a:gd name="T32" fmla="*/ 237 w 255"/>
                <a:gd name="T33" fmla="*/ 142 h 274"/>
                <a:gd name="T34" fmla="*/ 242 w 255"/>
                <a:gd name="T35" fmla="*/ 126 h 274"/>
                <a:gd name="T36" fmla="*/ 255 w 255"/>
                <a:gd name="T37" fmla="*/ 121 h 274"/>
                <a:gd name="T38" fmla="*/ 250 w 255"/>
                <a:gd name="T39" fmla="*/ 110 h 274"/>
                <a:gd name="T40" fmla="*/ 237 w 255"/>
                <a:gd name="T41" fmla="*/ 107 h 274"/>
                <a:gd name="T42" fmla="*/ 225 w 255"/>
                <a:gd name="T43" fmla="*/ 108 h 274"/>
                <a:gd name="T44" fmla="*/ 209 w 255"/>
                <a:gd name="T45" fmla="*/ 108 h 274"/>
                <a:gd name="T46" fmla="*/ 196 w 255"/>
                <a:gd name="T47" fmla="*/ 101 h 274"/>
                <a:gd name="T48" fmla="*/ 169 w 255"/>
                <a:gd name="T49" fmla="*/ 85 h 274"/>
                <a:gd name="T50" fmla="*/ 157 w 255"/>
                <a:gd name="T51" fmla="*/ 73 h 274"/>
                <a:gd name="T52" fmla="*/ 144 w 255"/>
                <a:gd name="T53" fmla="*/ 75 h 274"/>
                <a:gd name="T54" fmla="*/ 127 w 255"/>
                <a:gd name="T55" fmla="*/ 85 h 274"/>
                <a:gd name="T56" fmla="*/ 111 w 255"/>
                <a:gd name="T57" fmla="*/ 83 h 274"/>
                <a:gd name="T58" fmla="*/ 104 w 255"/>
                <a:gd name="T59" fmla="*/ 96 h 274"/>
                <a:gd name="T60" fmla="*/ 80 w 255"/>
                <a:gd name="T61" fmla="*/ 64 h 274"/>
                <a:gd name="T62" fmla="*/ 50 w 255"/>
                <a:gd name="T63" fmla="*/ 0 h 274"/>
                <a:gd name="T64" fmla="*/ 32 w 255"/>
                <a:gd name="T65" fmla="*/ 12 h 274"/>
                <a:gd name="T66" fmla="*/ 18 w 255"/>
                <a:gd name="T67" fmla="*/ 25 h 274"/>
                <a:gd name="T68" fmla="*/ 16 w 255"/>
                <a:gd name="T69" fmla="*/ 37 h 274"/>
                <a:gd name="T70" fmla="*/ 29 w 255"/>
                <a:gd name="T71" fmla="*/ 48 h 274"/>
                <a:gd name="T72" fmla="*/ 39 w 255"/>
                <a:gd name="T73" fmla="*/ 55 h 274"/>
                <a:gd name="T74" fmla="*/ 48 w 255"/>
                <a:gd name="T75" fmla="*/ 64 h 274"/>
                <a:gd name="T76" fmla="*/ 38 w 255"/>
                <a:gd name="T77" fmla="*/ 82 h 274"/>
                <a:gd name="T78" fmla="*/ 31 w 255"/>
                <a:gd name="T79" fmla="*/ 103 h 274"/>
                <a:gd name="T80" fmla="*/ 15 w 255"/>
                <a:gd name="T81" fmla="*/ 101 h 274"/>
                <a:gd name="T82" fmla="*/ 16 w 255"/>
                <a:gd name="T83" fmla="*/ 121 h 274"/>
                <a:gd name="T84" fmla="*/ 11 w 255"/>
                <a:gd name="T85" fmla="*/ 133 h 274"/>
                <a:gd name="T86" fmla="*/ 0 w 255"/>
                <a:gd name="T87" fmla="*/ 142 h 274"/>
                <a:gd name="T88" fmla="*/ 22 w 255"/>
                <a:gd name="T89" fmla="*/ 199 h 274"/>
                <a:gd name="T90" fmla="*/ 25 w 255"/>
                <a:gd name="T91" fmla="*/ 226 h 274"/>
                <a:gd name="T92" fmla="*/ 4 w 255"/>
                <a:gd name="T93" fmla="*/ 245 h 274"/>
                <a:gd name="T94" fmla="*/ 16 w 255"/>
                <a:gd name="T95" fmla="*/ 256 h 274"/>
                <a:gd name="T96" fmla="*/ 23 w 255"/>
                <a:gd name="T97" fmla="*/ 263 h 274"/>
                <a:gd name="T98" fmla="*/ 43 w 255"/>
                <a:gd name="T99" fmla="*/ 263 h 274"/>
                <a:gd name="T100" fmla="*/ 57 w 255"/>
                <a:gd name="T101" fmla="*/ 265 h 274"/>
                <a:gd name="T102" fmla="*/ 84 w 255"/>
                <a:gd name="T103" fmla="*/ 272 h 274"/>
                <a:gd name="T104" fmla="*/ 98 w 255"/>
                <a:gd name="T105" fmla="*/ 274 h 274"/>
                <a:gd name="T106" fmla="*/ 98 w 255"/>
                <a:gd name="T107" fmla="*/ 274 h 274"/>
                <a:gd name="T108" fmla="*/ 98 w 255"/>
                <a:gd name="T109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74">
                  <a:moveTo>
                    <a:pt x="98" y="274"/>
                  </a:moveTo>
                  <a:lnTo>
                    <a:pt x="111" y="265"/>
                  </a:lnTo>
                  <a:lnTo>
                    <a:pt x="127" y="270"/>
                  </a:lnTo>
                  <a:lnTo>
                    <a:pt x="121" y="256"/>
                  </a:lnTo>
                  <a:lnTo>
                    <a:pt x="121" y="240"/>
                  </a:lnTo>
                  <a:lnTo>
                    <a:pt x="132" y="231"/>
                  </a:lnTo>
                  <a:lnTo>
                    <a:pt x="139" y="217"/>
                  </a:lnTo>
                  <a:lnTo>
                    <a:pt x="148" y="208"/>
                  </a:lnTo>
                  <a:lnTo>
                    <a:pt x="155" y="196"/>
                  </a:lnTo>
                  <a:lnTo>
                    <a:pt x="171" y="201"/>
                  </a:lnTo>
                  <a:lnTo>
                    <a:pt x="187" y="201"/>
                  </a:lnTo>
                  <a:lnTo>
                    <a:pt x="200" y="201"/>
                  </a:lnTo>
                  <a:lnTo>
                    <a:pt x="210" y="194"/>
                  </a:lnTo>
                  <a:lnTo>
                    <a:pt x="221" y="181"/>
                  </a:lnTo>
                  <a:lnTo>
                    <a:pt x="226" y="169"/>
                  </a:lnTo>
                  <a:lnTo>
                    <a:pt x="225" y="153"/>
                  </a:lnTo>
                  <a:lnTo>
                    <a:pt x="237" y="142"/>
                  </a:lnTo>
                  <a:lnTo>
                    <a:pt x="242" y="126"/>
                  </a:lnTo>
                  <a:lnTo>
                    <a:pt x="255" y="121"/>
                  </a:lnTo>
                  <a:lnTo>
                    <a:pt x="250" y="110"/>
                  </a:lnTo>
                  <a:lnTo>
                    <a:pt x="237" y="107"/>
                  </a:lnTo>
                  <a:lnTo>
                    <a:pt x="225" y="108"/>
                  </a:lnTo>
                  <a:lnTo>
                    <a:pt x="209" y="108"/>
                  </a:lnTo>
                  <a:lnTo>
                    <a:pt x="196" y="101"/>
                  </a:lnTo>
                  <a:lnTo>
                    <a:pt x="169" y="85"/>
                  </a:lnTo>
                  <a:lnTo>
                    <a:pt x="157" y="73"/>
                  </a:lnTo>
                  <a:lnTo>
                    <a:pt x="144" y="75"/>
                  </a:lnTo>
                  <a:lnTo>
                    <a:pt x="127" y="85"/>
                  </a:lnTo>
                  <a:lnTo>
                    <a:pt x="111" y="83"/>
                  </a:lnTo>
                  <a:lnTo>
                    <a:pt x="104" y="96"/>
                  </a:lnTo>
                  <a:lnTo>
                    <a:pt x="80" y="64"/>
                  </a:lnTo>
                  <a:lnTo>
                    <a:pt x="50" y="0"/>
                  </a:lnTo>
                  <a:lnTo>
                    <a:pt x="32" y="12"/>
                  </a:lnTo>
                  <a:lnTo>
                    <a:pt x="18" y="25"/>
                  </a:lnTo>
                  <a:lnTo>
                    <a:pt x="16" y="37"/>
                  </a:lnTo>
                  <a:lnTo>
                    <a:pt x="29" y="48"/>
                  </a:lnTo>
                  <a:lnTo>
                    <a:pt x="39" y="55"/>
                  </a:lnTo>
                  <a:lnTo>
                    <a:pt x="48" y="64"/>
                  </a:lnTo>
                  <a:lnTo>
                    <a:pt x="38" y="82"/>
                  </a:lnTo>
                  <a:lnTo>
                    <a:pt x="31" y="103"/>
                  </a:lnTo>
                  <a:lnTo>
                    <a:pt x="15" y="101"/>
                  </a:lnTo>
                  <a:lnTo>
                    <a:pt x="16" y="121"/>
                  </a:lnTo>
                  <a:lnTo>
                    <a:pt x="11" y="133"/>
                  </a:lnTo>
                  <a:lnTo>
                    <a:pt x="0" y="142"/>
                  </a:lnTo>
                  <a:lnTo>
                    <a:pt x="22" y="199"/>
                  </a:lnTo>
                  <a:lnTo>
                    <a:pt x="25" y="226"/>
                  </a:lnTo>
                  <a:lnTo>
                    <a:pt x="4" y="245"/>
                  </a:lnTo>
                  <a:lnTo>
                    <a:pt x="16" y="256"/>
                  </a:lnTo>
                  <a:lnTo>
                    <a:pt x="23" y="263"/>
                  </a:lnTo>
                  <a:lnTo>
                    <a:pt x="43" y="263"/>
                  </a:lnTo>
                  <a:lnTo>
                    <a:pt x="57" y="265"/>
                  </a:lnTo>
                  <a:lnTo>
                    <a:pt x="84" y="272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9">
              <a:extLst>
                <a:ext uri="{FF2B5EF4-FFF2-40B4-BE49-F238E27FC236}">
                  <a16:creationId xmlns:a16="http://schemas.microsoft.com/office/drawing/2014/main" id="{1880059D-724B-1C83-7D07-31952E70B3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654852" y="6468945"/>
              <a:ext cx="835718" cy="761182"/>
            </a:xfrm>
            <a:custGeom>
              <a:avLst/>
              <a:gdLst>
                <a:gd name="T0" fmla="*/ 101 w 370"/>
                <a:gd name="T1" fmla="*/ 331 h 337"/>
                <a:gd name="T2" fmla="*/ 124 w 370"/>
                <a:gd name="T3" fmla="*/ 315 h 337"/>
                <a:gd name="T4" fmla="*/ 156 w 370"/>
                <a:gd name="T5" fmla="*/ 303 h 337"/>
                <a:gd name="T6" fmla="*/ 181 w 370"/>
                <a:gd name="T7" fmla="*/ 283 h 337"/>
                <a:gd name="T8" fmla="*/ 212 w 370"/>
                <a:gd name="T9" fmla="*/ 271 h 337"/>
                <a:gd name="T10" fmla="*/ 260 w 370"/>
                <a:gd name="T11" fmla="*/ 272 h 337"/>
                <a:gd name="T12" fmla="*/ 327 w 370"/>
                <a:gd name="T13" fmla="*/ 308 h 337"/>
                <a:gd name="T14" fmla="*/ 354 w 370"/>
                <a:gd name="T15" fmla="*/ 272 h 337"/>
                <a:gd name="T16" fmla="*/ 329 w 370"/>
                <a:gd name="T17" fmla="*/ 256 h 337"/>
                <a:gd name="T18" fmla="*/ 306 w 370"/>
                <a:gd name="T19" fmla="*/ 246 h 337"/>
                <a:gd name="T20" fmla="*/ 276 w 370"/>
                <a:gd name="T21" fmla="*/ 249 h 337"/>
                <a:gd name="T22" fmla="*/ 247 w 370"/>
                <a:gd name="T23" fmla="*/ 239 h 337"/>
                <a:gd name="T24" fmla="*/ 240 w 370"/>
                <a:gd name="T25" fmla="*/ 196 h 337"/>
                <a:gd name="T26" fmla="*/ 213 w 370"/>
                <a:gd name="T27" fmla="*/ 150 h 337"/>
                <a:gd name="T28" fmla="*/ 187 w 370"/>
                <a:gd name="T29" fmla="*/ 75 h 337"/>
                <a:gd name="T30" fmla="*/ 169 w 370"/>
                <a:gd name="T31" fmla="*/ 14 h 337"/>
                <a:gd name="T32" fmla="*/ 148 w 370"/>
                <a:gd name="T33" fmla="*/ 5 h 337"/>
                <a:gd name="T34" fmla="*/ 119 w 370"/>
                <a:gd name="T35" fmla="*/ 18 h 337"/>
                <a:gd name="T36" fmla="*/ 110 w 370"/>
                <a:gd name="T37" fmla="*/ 46 h 337"/>
                <a:gd name="T38" fmla="*/ 99 w 370"/>
                <a:gd name="T39" fmla="*/ 75 h 337"/>
                <a:gd name="T40" fmla="*/ 78 w 370"/>
                <a:gd name="T41" fmla="*/ 91 h 337"/>
                <a:gd name="T42" fmla="*/ 37 w 370"/>
                <a:gd name="T43" fmla="*/ 86 h 337"/>
                <a:gd name="T44" fmla="*/ 21 w 370"/>
                <a:gd name="T45" fmla="*/ 107 h 337"/>
                <a:gd name="T46" fmla="*/ 5 w 370"/>
                <a:gd name="T47" fmla="*/ 132 h 337"/>
                <a:gd name="T48" fmla="*/ 9 w 370"/>
                <a:gd name="T49" fmla="*/ 157 h 337"/>
                <a:gd name="T50" fmla="*/ 30 w 370"/>
                <a:gd name="T51" fmla="*/ 173 h 337"/>
                <a:gd name="T52" fmla="*/ 28 w 370"/>
                <a:gd name="T53" fmla="*/ 203 h 337"/>
                <a:gd name="T54" fmla="*/ 39 w 370"/>
                <a:gd name="T55" fmla="*/ 230 h 337"/>
                <a:gd name="T56" fmla="*/ 51 w 370"/>
                <a:gd name="T57" fmla="*/ 255 h 337"/>
                <a:gd name="T58" fmla="*/ 55 w 370"/>
                <a:gd name="T59" fmla="*/ 280 h 337"/>
                <a:gd name="T60" fmla="*/ 66 w 370"/>
                <a:gd name="T61" fmla="*/ 304 h 337"/>
                <a:gd name="T62" fmla="*/ 75 w 370"/>
                <a:gd name="T63" fmla="*/ 328 h 337"/>
                <a:gd name="T64" fmla="*/ 83 w 370"/>
                <a:gd name="T6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0" h="337">
                  <a:moveTo>
                    <a:pt x="83" y="337"/>
                  </a:moveTo>
                  <a:lnTo>
                    <a:pt x="101" y="331"/>
                  </a:lnTo>
                  <a:lnTo>
                    <a:pt x="114" y="324"/>
                  </a:lnTo>
                  <a:lnTo>
                    <a:pt x="124" y="315"/>
                  </a:lnTo>
                  <a:lnTo>
                    <a:pt x="144" y="313"/>
                  </a:lnTo>
                  <a:lnTo>
                    <a:pt x="156" y="303"/>
                  </a:lnTo>
                  <a:lnTo>
                    <a:pt x="167" y="294"/>
                  </a:lnTo>
                  <a:lnTo>
                    <a:pt x="181" y="283"/>
                  </a:lnTo>
                  <a:lnTo>
                    <a:pt x="197" y="278"/>
                  </a:lnTo>
                  <a:lnTo>
                    <a:pt x="212" y="271"/>
                  </a:lnTo>
                  <a:lnTo>
                    <a:pt x="224" y="269"/>
                  </a:lnTo>
                  <a:lnTo>
                    <a:pt x="260" y="272"/>
                  </a:lnTo>
                  <a:lnTo>
                    <a:pt x="277" y="281"/>
                  </a:lnTo>
                  <a:lnTo>
                    <a:pt x="327" y="308"/>
                  </a:lnTo>
                  <a:lnTo>
                    <a:pt x="370" y="276"/>
                  </a:lnTo>
                  <a:lnTo>
                    <a:pt x="354" y="272"/>
                  </a:lnTo>
                  <a:lnTo>
                    <a:pt x="345" y="260"/>
                  </a:lnTo>
                  <a:lnTo>
                    <a:pt x="329" y="256"/>
                  </a:lnTo>
                  <a:lnTo>
                    <a:pt x="318" y="248"/>
                  </a:lnTo>
                  <a:lnTo>
                    <a:pt x="306" y="246"/>
                  </a:lnTo>
                  <a:lnTo>
                    <a:pt x="292" y="251"/>
                  </a:lnTo>
                  <a:lnTo>
                    <a:pt x="276" y="249"/>
                  </a:lnTo>
                  <a:lnTo>
                    <a:pt x="260" y="240"/>
                  </a:lnTo>
                  <a:lnTo>
                    <a:pt x="247" y="239"/>
                  </a:lnTo>
                  <a:lnTo>
                    <a:pt x="247" y="219"/>
                  </a:lnTo>
                  <a:lnTo>
                    <a:pt x="240" y="196"/>
                  </a:lnTo>
                  <a:lnTo>
                    <a:pt x="238" y="180"/>
                  </a:lnTo>
                  <a:lnTo>
                    <a:pt x="213" y="150"/>
                  </a:lnTo>
                  <a:lnTo>
                    <a:pt x="201" y="114"/>
                  </a:lnTo>
                  <a:lnTo>
                    <a:pt x="187" y="75"/>
                  </a:lnTo>
                  <a:lnTo>
                    <a:pt x="172" y="32"/>
                  </a:lnTo>
                  <a:lnTo>
                    <a:pt x="169" y="14"/>
                  </a:lnTo>
                  <a:lnTo>
                    <a:pt x="160" y="0"/>
                  </a:lnTo>
                  <a:lnTo>
                    <a:pt x="148" y="5"/>
                  </a:lnTo>
                  <a:lnTo>
                    <a:pt x="133" y="14"/>
                  </a:lnTo>
                  <a:lnTo>
                    <a:pt x="119" y="18"/>
                  </a:lnTo>
                  <a:lnTo>
                    <a:pt x="117" y="34"/>
                  </a:lnTo>
                  <a:lnTo>
                    <a:pt x="110" y="46"/>
                  </a:lnTo>
                  <a:lnTo>
                    <a:pt x="108" y="62"/>
                  </a:lnTo>
                  <a:lnTo>
                    <a:pt x="99" y="75"/>
                  </a:lnTo>
                  <a:lnTo>
                    <a:pt x="92" y="87"/>
                  </a:lnTo>
                  <a:lnTo>
                    <a:pt x="78" y="91"/>
                  </a:lnTo>
                  <a:lnTo>
                    <a:pt x="66" y="89"/>
                  </a:lnTo>
                  <a:lnTo>
                    <a:pt x="37" y="86"/>
                  </a:lnTo>
                  <a:lnTo>
                    <a:pt x="28" y="98"/>
                  </a:lnTo>
                  <a:lnTo>
                    <a:pt x="21" y="107"/>
                  </a:lnTo>
                  <a:lnTo>
                    <a:pt x="12" y="123"/>
                  </a:lnTo>
                  <a:lnTo>
                    <a:pt x="5" y="132"/>
                  </a:lnTo>
                  <a:lnTo>
                    <a:pt x="0" y="146"/>
                  </a:lnTo>
                  <a:lnTo>
                    <a:pt x="9" y="157"/>
                  </a:lnTo>
                  <a:lnTo>
                    <a:pt x="18" y="169"/>
                  </a:lnTo>
                  <a:lnTo>
                    <a:pt x="30" y="173"/>
                  </a:lnTo>
                  <a:lnTo>
                    <a:pt x="30" y="189"/>
                  </a:lnTo>
                  <a:lnTo>
                    <a:pt x="28" y="203"/>
                  </a:lnTo>
                  <a:lnTo>
                    <a:pt x="37" y="215"/>
                  </a:lnTo>
                  <a:lnTo>
                    <a:pt x="39" y="230"/>
                  </a:lnTo>
                  <a:lnTo>
                    <a:pt x="53" y="240"/>
                  </a:lnTo>
                  <a:lnTo>
                    <a:pt x="51" y="255"/>
                  </a:lnTo>
                  <a:lnTo>
                    <a:pt x="53" y="267"/>
                  </a:lnTo>
                  <a:lnTo>
                    <a:pt x="55" y="280"/>
                  </a:lnTo>
                  <a:lnTo>
                    <a:pt x="64" y="290"/>
                  </a:lnTo>
                  <a:lnTo>
                    <a:pt x="66" y="304"/>
                  </a:lnTo>
                  <a:lnTo>
                    <a:pt x="66" y="321"/>
                  </a:lnTo>
                  <a:lnTo>
                    <a:pt x="75" y="328"/>
                  </a:lnTo>
                  <a:lnTo>
                    <a:pt x="83" y="337"/>
                  </a:lnTo>
                  <a:lnTo>
                    <a:pt x="83" y="337"/>
                  </a:lnTo>
                  <a:lnTo>
                    <a:pt x="83" y="3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10">
              <a:extLst>
                <a:ext uri="{FF2B5EF4-FFF2-40B4-BE49-F238E27FC236}">
                  <a16:creationId xmlns:a16="http://schemas.microsoft.com/office/drawing/2014/main" id="{6045E17E-DD7F-2EFF-6EC5-61C4F0F71A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438017" y="5676143"/>
              <a:ext cx="860565" cy="824425"/>
            </a:xfrm>
            <a:custGeom>
              <a:avLst/>
              <a:gdLst>
                <a:gd name="T0" fmla="*/ 254 w 381"/>
                <a:gd name="T1" fmla="*/ 365 h 365"/>
                <a:gd name="T2" fmla="*/ 258 w 381"/>
                <a:gd name="T3" fmla="*/ 349 h 365"/>
                <a:gd name="T4" fmla="*/ 270 w 381"/>
                <a:gd name="T5" fmla="*/ 351 h 365"/>
                <a:gd name="T6" fmla="*/ 277 w 381"/>
                <a:gd name="T7" fmla="*/ 335 h 365"/>
                <a:gd name="T8" fmla="*/ 288 w 381"/>
                <a:gd name="T9" fmla="*/ 326 h 365"/>
                <a:gd name="T10" fmla="*/ 302 w 381"/>
                <a:gd name="T11" fmla="*/ 326 h 365"/>
                <a:gd name="T12" fmla="*/ 309 w 381"/>
                <a:gd name="T13" fmla="*/ 310 h 365"/>
                <a:gd name="T14" fmla="*/ 315 w 381"/>
                <a:gd name="T15" fmla="*/ 324 h 365"/>
                <a:gd name="T16" fmla="*/ 327 w 381"/>
                <a:gd name="T17" fmla="*/ 326 h 365"/>
                <a:gd name="T18" fmla="*/ 341 w 381"/>
                <a:gd name="T19" fmla="*/ 321 h 365"/>
                <a:gd name="T20" fmla="*/ 357 w 381"/>
                <a:gd name="T21" fmla="*/ 316 h 365"/>
                <a:gd name="T22" fmla="*/ 366 w 381"/>
                <a:gd name="T23" fmla="*/ 305 h 365"/>
                <a:gd name="T24" fmla="*/ 381 w 381"/>
                <a:gd name="T25" fmla="*/ 312 h 365"/>
                <a:gd name="T26" fmla="*/ 331 w 381"/>
                <a:gd name="T27" fmla="*/ 219 h 365"/>
                <a:gd name="T28" fmla="*/ 313 w 381"/>
                <a:gd name="T29" fmla="*/ 187 h 365"/>
                <a:gd name="T30" fmla="*/ 308 w 381"/>
                <a:gd name="T31" fmla="*/ 175 h 365"/>
                <a:gd name="T32" fmla="*/ 295 w 381"/>
                <a:gd name="T33" fmla="*/ 146 h 365"/>
                <a:gd name="T34" fmla="*/ 302 w 381"/>
                <a:gd name="T35" fmla="*/ 134 h 365"/>
                <a:gd name="T36" fmla="*/ 308 w 381"/>
                <a:gd name="T37" fmla="*/ 123 h 365"/>
                <a:gd name="T38" fmla="*/ 309 w 381"/>
                <a:gd name="T39" fmla="*/ 109 h 365"/>
                <a:gd name="T40" fmla="*/ 295 w 381"/>
                <a:gd name="T41" fmla="*/ 111 h 365"/>
                <a:gd name="T42" fmla="*/ 276 w 381"/>
                <a:gd name="T43" fmla="*/ 86 h 365"/>
                <a:gd name="T44" fmla="*/ 254 w 381"/>
                <a:gd name="T45" fmla="*/ 2 h 365"/>
                <a:gd name="T46" fmla="*/ 235 w 381"/>
                <a:gd name="T47" fmla="*/ 0 h 365"/>
                <a:gd name="T48" fmla="*/ 213 w 381"/>
                <a:gd name="T49" fmla="*/ 4 h 365"/>
                <a:gd name="T50" fmla="*/ 197 w 381"/>
                <a:gd name="T51" fmla="*/ 2 h 365"/>
                <a:gd name="T52" fmla="*/ 179 w 381"/>
                <a:gd name="T53" fmla="*/ 9 h 365"/>
                <a:gd name="T54" fmla="*/ 163 w 381"/>
                <a:gd name="T55" fmla="*/ 15 h 365"/>
                <a:gd name="T56" fmla="*/ 153 w 381"/>
                <a:gd name="T57" fmla="*/ 20 h 365"/>
                <a:gd name="T58" fmla="*/ 140 w 381"/>
                <a:gd name="T59" fmla="*/ 38 h 365"/>
                <a:gd name="T60" fmla="*/ 128 w 381"/>
                <a:gd name="T61" fmla="*/ 41 h 365"/>
                <a:gd name="T62" fmla="*/ 114 w 381"/>
                <a:gd name="T63" fmla="*/ 43 h 365"/>
                <a:gd name="T64" fmla="*/ 101 w 381"/>
                <a:gd name="T65" fmla="*/ 49 h 365"/>
                <a:gd name="T66" fmla="*/ 83 w 381"/>
                <a:gd name="T67" fmla="*/ 63 h 365"/>
                <a:gd name="T68" fmla="*/ 71 w 381"/>
                <a:gd name="T69" fmla="*/ 77 h 365"/>
                <a:gd name="T70" fmla="*/ 66 w 381"/>
                <a:gd name="T71" fmla="*/ 89 h 365"/>
                <a:gd name="T72" fmla="*/ 58 w 381"/>
                <a:gd name="T73" fmla="*/ 102 h 365"/>
                <a:gd name="T74" fmla="*/ 46 w 381"/>
                <a:gd name="T75" fmla="*/ 125 h 365"/>
                <a:gd name="T76" fmla="*/ 32 w 381"/>
                <a:gd name="T77" fmla="*/ 130 h 365"/>
                <a:gd name="T78" fmla="*/ 19 w 381"/>
                <a:gd name="T79" fmla="*/ 155 h 365"/>
                <a:gd name="T80" fmla="*/ 14 w 381"/>
                <a:gd name="T81" fmla="*/ 168 h 365"/>
                <a:gd name="T82" fmla="*/ 3 w 381"/>
                <a:gd name="T83" fmla="*/ 175 h 365"/>
                <a:gd name="T84" fmla="*/ 0 w 381"/>
                <a:gd name="T85" fmla="*/ 191 h 365"/>
                <a:gd name="T86" fmla="*/ 12 w 381"/>
                <a:gd name="T87" fmla="*/ 212 h 365"/>
                <a:gd name="T88" fmla="*/ 28 w 381"/>
                <a:gd name="T89" fmla="*/ 241 h 365"/>
                <a:gd name="T90" fmla="*/ 73 w 381"/>
                <a:gd name="T91" fmla="*/ 333 h 365"/>
                <a:gd name="T92" fmla="*/ 83 w 381"/>
                <a:gd name="T93" fmla="*/ 344 h 365"/>
                <a:gd name="T94" fmla="*/ 85 w 381"/>
                <a:gd name="T95" fmla="*/ 332 h 365"/>
                <a:gd name="T96" fmla="*/ 105 w 381"/>
                <a:gd name="T97" fmla="*/ 326 h 365"/>
                <a:gd name="T98" fmla="*/ 115 w 381"/>
                <a:gd name="T99" fmla="*/ 316 h 365"/>
                <a:gd name="T100" fmla="*/ 130 w 381"/>
                <a:gd name="T101" fmla="*/ 310 h 365"/>
                <a:gd name="T102" fmla="*/ 174 w 381"/>
                <a:gd name="T103" fmla="*/ 342 h 365"/>
                <a:gd name="T104" fmla="*/ 188 w 381"/>
                <a:gd name="T105" fmla="*/ 351 h 365"/>
                <a:gd name="T106" fmla="*/ 203 w 381"/>
                <a:gd name="T107" fmla="*/ 346 h 365"/>
                <a:gd name="T108" fmla="*/ 219 w 381"/>
                <a:gd name="T109" fmla="*/ 348 h 365"/>
                <a:gd name="T110" fmla="*/ 229 w 381"/>
                <a:gd name="T111" fmla="*/ 358 h 365"/>
                <a:gd name="T112" fmla="*/ 244 w 381"/>
                <a:gd name="T113" fmla="*/ 356 h 365"/>
                <a:gd name="T114" fmla="*/ 254 w 381"/>
                <a:gd name="T115" fmla="*/ 365 h 365"/>
                <a:gd name="T116" fmla="*/ 254 w 381"/>
                <a:gd name="T117" fmla="*/ 365 h 365"/>
                <a:gd name="T118" fmla="*/ 254 w 381"/>
                <a:gd name="T119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1" h="365">
                  <a:moveTo>
                    <a:pt x="254" y="365"/>
                  </a:moveTo>
                  <a:lnTo>
                    <a:pt x="258" y="349"/>
                  </a:lnTo>
                  <a:lnTo>
                    <a:pt x="270" y="351"/>
                  </a:lnTo>
                  <a:lnTo>
                    <a:pt x="277" y="335"/>
                  </a:lnTo>
                  <a:lnTo>
                    <a:pt x="288" y="326"/>
                  </a:lnTo>
                  <a:lnTo>
                    <a:pt x="302" y="326"/>
                  </a:lnTo>
                  <a:lnTo>
                    <a:pt x="309" y="310"/>
                  </a:lnTo>
                  <a:lnTo>
                    <a:pt x="315" y="324"/>
                  </a:lnTo>
                  <a:lnTo>
                    <a:pt x="327" y="326"/>
                  </a:lnTo>
                  <a:lnTo>
                    <a:pt x="341" y="321"/>
                  </a:lnTo>
                  <a:lnTo>
                    <a:pt x="357" y="316"/>
                  </a:lnTo>
                  <a:lnTo>
                    <a:pt x="366" y="305"/>
                  </a:lnTo>
                  <a:lnTo>
                    <a:pt x="381" y="312"/>
                  </a:lnTo>
                  <a:lnTo>
                    <a:pt x="331" y="219"/>
                  </a:lnTo>
                  <a:lnTo>
                    <a:pt x="313" y="187"/>
                  </a:lnTo>
                  <a:lnTo>
                    <a:pt x="308" y="175"/>
                  </a:lnTo>
                  <a:lnTo>
                    <a:pt x="295" y="146"/>
                  </a:lnTo>
                  <a:lnTo>
                    <a:pt x="302" y="134"/>
                  </a:lnTo>
                  <a:lnTo>
                    <a:pt x="308" y="123"/>
                  </a:lnTo>
                  <a:lnTo>
                    <a:pt x="309" y="109"/>
                  </a:lnTo>
                  <a:lnTo>
                    <a:pt x="295" y="111"/>
                  </a:lnTo>
                  <a:lnTo>
                    <a:pt x="276" y="86"/>
                  </a:lnTo>
                  <a:lnTo>
                    <a:pt x="254" y="2"/>
                  </a:lnTo>
                  <a:lnTo>
                    <a:pt x="235" y="0"/>
                  </a:lnTo>
                  <a:lnTo>
                    <a:pt x="213" y="4"/>
                  </a:lnTo>
                  <a:lnTo>
                    <a:pt x="197" y="2"/>
                  </a:lnTo>
                  <a:lnTo>
                    <a:pt x="179" y="9"/>
                  </a:lnTo>
                  <a:lnTo>
                    <a:pt x="163" y="15"/>
                  </a:lnTo>
                  <a:lnTo>
                    <a:pt x="153" y="20"/>
                  </a:lnTo>
                  <a:lnTo>
                    <a:pt x="140" y="38"/>
                  </a:lnTo>
                  <a:lnTo>
                    <a:pt x="128" y="41"/>
                  </a:lnTo>
                  <a:lnTo>
                    <a:pt x="114" y="43"/>
                  </a:lnTo>
                  <a:lnTo>
                    <a:pt x="101" y="49"/>
                  </a:lnTo>
                  <a:lnTo>
                    <a:pt x="83" y="63"/>
                  </a:lnTo>
                  <a:lnTo>
                    <a:pt x="71" y="77"/>
                  </a:lnTo>
                  <a:lnTo>
                    <a:pt x="66" y="89"/>
                  </a:lnTo>
                  <a:lnTo>
                    <a:pt x="58" y="102"/>
                  </a:lnTo>
                  <a:lnTo>
                    <a:pt x="46" y="125"/>
                  </a:lnTo>
                  <a:lnTo>
                    <a:pt x="32" y="130"/>
                  </a:lnTo>
                  <a:lnTo>
                    <a:pt x="19" y="155"/>
                  </a:lnTo>
                  <a:lnTo>
                    <a:pt x="14" y="168"/>
                  </a:lnTo>
                  <a:lnTo>
                    <a:pt x="3" y="175"/>
                  </a:lnTo>
                  <a:lnTo>
                    <a:pt x="0" y="191"/>
                  </a:lnTo>
                  <a:lnTo>
                    <a:pt x="12" y="212"/>
                  </a:lnTo>
                  <a:lnTo>
                    <a:pt x="28" y="241"/>
                  </a:lnTo>
                  <a:lnTo>
                    <a:pt x="73" y="333"/>
                  </a:lnTo>
                  <a:lnTo>
                    <a:pt x="83" y="344"/>
                  </a:lnTo>
                  <a:lnTo>
                    <a:pt x="85" y="332"/>
                  </a:lnTo>
                  <a:lnTo>
                    <a:pt x="105" y="326"/>
                  </a:lnTo>
                  <a:lnTo>
                    <a:pt x="115" y="316"/>
                  </a:lnTo>
                  <a:lnTo>
                    <a:pt x="130" y="310"/>
                  </a:lnTo>
                  <a:lnTo>
                    <a:pt x="174" y="342"/>
                  </a:lnTo>
                  <a:lnTo>
                    <a:pt x="188" y="351"/>
                  </a:lnTo>
                  <a:lnTo>
                    <a:pt x="203" y="346"/>
                  </a:lnTo>
                  <a:lnTo>
                    <a:pt x="219" y="348"/>
                  </a:lnTo>
                  <a:lnTo>
                    <a:pt x="229" y="358"/>
                  </a:lnTo>
                  <a:lnTo>
                    <a:pt x="244" y="356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4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11">
              <a:extLst>
                <a:ext uri="{FF2B5EF4-FFF2-40B4-BE49-F238E27FC236}">
                  <a16:creationId xmlns:a16="http://schemas.microsoft.com/office/drawing/2014/main" id="{14D54FD2-38FB-8461-BCF8-799CB1B438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947881" y="6773870"/>
              <a:ext cx="914773" cy="889927"/>
            </a:xfrm>
            <a:custGeom>
              <a:avLst/>
              <a:gdLst>
                <a:gd name="T0" fmla="*/ 149 w 405"/>
                <a:gd name="T1" fmla="*/ 380 h 394"/>
                <a:gd name="T2" fmla="*/ 210 w 405"/>
                <a:gd name="T3" fmla="*/ 362 h 394"/>
                <a:gd name="T4" fmla="*/ 227 w 405"/>
                <a:gd name="T5" fmla="*/ 340 h 394"/>
                <a:gd name="T6" fmla="*/ 258 w 405"/>
                <a:gd name="T7" fmla="*/ 331 h 394"/>
                <a:gd name="T8" fmla="*/ 300 w 405"/>
                <a:gd name="T9" fmla="*/ 307 h 394"/>
                <a:gd name="T10" fmla="*/ 315 w 405"/>
                <a:gd name="T11" fmla="*/ 267 h 394"/>
                <a:gd name="T12" fmla="*/ 343 w 405"/>
                <a:gd name="T13" fmla="*/ 248 h 394"/>
                <a:gd name="T14" fmla="*/ 368 w 405"/>
                <a:gd name="T15" fmla="*/ 228 h 394"/>
                <a:gd name="T16" fmla="*/ 405 w 405"/>
                <a:gd name="T17" fmla="*/ 214 h 394"/>
                <a:gd name="T18" fmla="*/ 388 w 405"/>
                <a:gd name="T19" fmla="*/ 193 h 394"/>
                <a:gd name="T20" fmla="*/ 380 w 405"/>
                <a:gd name="T21" fmla="*/ 171 h 394"/>
                <a:gd name="T22" fmla="*/ 370 w 405"/>
                <a:gd name="T23" fmla="*/ 137 h 394"/>
                <a:gd name="T24" fmla="*/ 366 w 405"/>
                <a:gd name="T25" fmla="*/ 105 h 394"/>
                <a:gd name="T26" fmla="*/ 350 w 405"/>
                <a:gd name="T27" fmla="*/ 84 h 394"/>
                <a:gd name="T28" fmla="*/ 347 w 405"/>
                <a:gd name="T29" fmla="*/ 57 h 394"/>
                <a:gd name="T30" fmla="*/ 336 w 405"/>
                <a:gd name="T31" fmla="*/ 32 h 394"/>
                <a:gd name="T32" fmla="*/ 306 w 405"/>
                <a:gd name="T33" fmla="*/ 20 h 394"/>
                <a:gd name="T34" fmla="*/ 258 w 405"/>
                <a:gd name="T35" fmla="*/ 24 h 394"/>
                <a:gd name="T36" fmla="*/ 226 w 405"/>
                <a:gd name="T37" fmla="*/ 16 h 394"/>
                <a:gd name="T38" fmla="*/ 128 w 405"/>
                <a:gd name="T39" fmla="*/ 70 h 394"/>
                <a:gd name="T40" fmla="*/ 94 w 405"/>
                <a:gd name="T41" fmla="*/ 116 h 394"/>
                <a:gd name="T42" fmla="*/ 96 w 405"/>
                <a:gd name="T43" fmla="*/ 150 h 394"/>
                <a:gd name="T44" fmla="*/ 56 w 405"/>
                <a:gd name="T45" fmla="*/ 173 h 394"/>
                <a:gd name="T46" fmla="*/ 33 w 405"/>
                <a:gd name="T47" fmla="*/ 203 h 394"/>
                <a:gd name="T48" fmla="*/ 17 w 405"/>
                <a:gd name="T49" fmla="*/ 210 h 394"/>
                <a:gd name="T50" fmla="*/ 8 w 405"/>
                <a:gd name="T51" fmla="*/ 250 h 394"/>
                <a:gd name="T52" fmla="*/ 60 w 405"/>
                <a:gd name="T53" fmla="*/ 275 h 394"/>
                <a:gd name="T54" fmla="*/ 137 w 405"/>
                <a:gd name="T55" fmla="*/ 314 h 394"/>
                <a:gd name="T56" fmla="*/ 124 w 405"/>
                <a:gd name="T57" fmla="*/ 340 h 394"/>
                <a:gd name="T58" fmla="*/ 126 w 405"/>
                <a:gd name="T59" fmla="*/ 371 h 394"/>
                <a:gd name="T60" fmla="*/ 137 w 405"/>
                <a:gd name="T61" fmla="*/ 394 h 394"/>
                <a:gd name="T62" fmla="*/ 137 w 405"/>
                <a:gd name="T63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5" h="394">
                  <a:moveTo>
                    <a:pt x="137" y="394"/>
                  </a:moveTo>
                  <a:lnTo>
                    <a:pt x="149" y="380"/>
                  </a:lnTo>
                  <a:lnTo>
                    <a:pt x="172" y="364"/>
                  </a:lnTo>
                  <a:lnTo>
                    <a:pt x="210" y="362"/>
                  </a:lnTo>
                  <a:lnTo>
                    <a:pt x="220" y="353"/>
                  </a:lnTo>
                  <a:lnTo>
                    <a:pt x="227" y="340"/>
                  </a:lnTo>
                  <a:lnTo>
                    <a:pt x="243" y="337"/>
                  </a:lnTo>
                  <a:lnTo>
                    <a:pt x="258" y="331"/>
                  </a:lnTo>
                  <a:lnTo>
                    <a:pt x="279" y="317"/>
                  </a:lnTo>
                  <a:lnTo>
                    <a:pt x="300" y="307"/>
                  </a:lnTo>
                  <a:lnTo>
                    <a:pt x="300" y="294"/>
                  </a:lnTo>
                  <a:lnTo>
                    <a:pt x="315" y="267"/>
                  </a:lnTo>
                  <a:lnTo>
                    <a:pt x="322" y="255"/>
                  </a:lnTo>
                  <a:lnTo>
                    <a:pt x="343" y="248"/>
                  </a:lnTo>
                  <a:lnTo>
                    <a:pt x="350" y="235"/>
                  </a:lnTo>
                  <a:lnTo>
                    <a:pt x="368" y="228"/>
                  </a:lnTo>
                  <a:lnTo>
                    <a:pt x="382" y="214"/>
                  </a:lnTo>
                  <a:lnTo>
                    <a:pt x="405" y="214"/>
                  </a:lnTo>
                  <a:lnTo>
                    <a:pt x="396" y="200"/>
                  </a:lnTo>
                  <a:lnTo>
                    <a:pt x="388" y="193"/>
                  </a:lnTo>
                  <a:lnTo>
                    <a:pt x="377" y="184"/>
                  </a:lnTo>
                  <a:lnTo>
                    <a:pt x="380" y="171"/>
                  </a:lnTo>
                  <a:lnTo>
                    <a:pt x="377" y="155"/>
                  </a:lnTo>
                  <a:lnTo>
                    <a:pt x="370" y="137"/>
                  </a:lnTo>
                  <a:lnTo>
                    <a:pt x="364" y="118"/>
                  </a:lnTo>
                  <a:lnTo>
                    <a:pt x="366" y="105"/>
                  </a:lnTo>
                  <a:lnTo>
                    <a:pt x="352" y="97"/>
                  </a:lnTo>
                  <a:lnTo>
                    <a:pt x="350" y="84"/>
                  </a:lnTo>
                  <a:lnTo>
                    <a:pt x="341" y="70"/>
                  </a:lnTo>
                  <a:lnTo>
                    <a:pt x="347" y="57"/>
                  </a:lnTo>
                  <a:lnTo>
                    <a:pt x="343" y="40"/>
                  </a:lnTo>
                  <a:lnTo>
                    <a:pt x="336" y="32"/>
                  </a:lnTo>
                  <a:lnTo>
                    <a:pt x="325" y="25"/>
                  </a:lnTo>
                  <a:lnTo>
                    <a:pt x="306" y="20"/>
                  </a:lnTo>
                  <a:lnTo>
                    <a:pt x="291" y="27"/>
                  </a:lnTo>
                  <a:lnTo>
                    <a:pt x="258" y="24"/>
                  </a:lnTo>
                  <a:lnTo>
                    <a:pt x="242" y="15"/>
                  </a:lnTo>
                  <a:lnTo>
                    <a:pt x="226" y="16"/>
                  </a:lnTo>
                  <a:lnTo>
                    <a:pt x="199" y="0"/>
                  </a:lnTo>
                  <a:lnTo>
                    <a:pt x="128" y="70"/>
                  </a:lnTo>
                  <a:lnTo>
                    <a:pt x="81" y="109"/>
                  </a:lnTo>
                  <a:lnTo>
                    <a:pt x="94" y="116"/>
                  </a:lnTo>
                  <a:lnTo>
                    <a:pt x="97" y="134"/>
                  </a:lnTo>
                  <a:lnTo>
                    <a:pt x="96" y="150"/>
                  </a:lnTo>
                  <a:lnTo>
                    <a:pt x="78" y="161"/>
                  </a:lnTo>
                  <a:lnTo>
                    <a:pt x="56" y="173"/>
                  </a:lnTo>
                  <a:lnTo>
                    <a:pt x="44" y="178"/>
                  </a:lnTo>
                  <a:lnTo>
                    <a:pt x="33" y="203"/>
                  </a:lnTo>
                  <a:lnTo>
                    <a:pt x="17" y="202"/>
                  </a:lnTo>
                  <a:lnTo>
                    <a:pt x="17" y="210"/>
                  </a:lnTo>
                  <a:lnTo>
                    <a:pt x="16" y="226"/>
                  </a:lnTo>
                  <a:lnTo>
                    <a:pt x="8" y="250"/>
                  </a:lnTo>
                  <a:lnTo>
                    <a:pt x="0" y="264"/>
                  </a:lnTo>
                  <a:lnTo>
                    <a:pt x="60" y="275"/>
                  </a:lnTo>
                  <a:lnTo>
                    <a:pt x="135" y="298"/>
                  </a:lnTo>
                  <a:lnTo>
                    <a:pt x="137" y="314"/>
                  </a:lnTo>
                  <a:lnTo>
                    <a:pt x="128" y="328"/>
                  </a:lnTo>
                  <a:lnTo>
                    <a:pt x="124" y="340"/>
                  </a:lnTo>
                  <a:lnTo>
                    <a:pt x="122" y="356"/>
                  </a:lnTo>
                  <a:lnTo>
                    <a:pt x="126" y="371"/>
                  </a:lnTo>
                  <a:lnTo>
                    <a:pt x="131" y="383"/>
                  </a:lnTo>
                  <a:lnTo>
                    <a:pt x="137" y="394"/>
                  </a:lnTo>
                  <a:lnTo>
                    <a:pt x="137" y="394"/>
                  </a:lnTo>
                  <a:lnTo>
                    <a:pt x="137" y="3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12">
              <a:extLst>
                <a:ext uri="{FF2B5EF4-FFF2-40B4-BE49-F238E27FC236}">
                  <a16:creationId xmlns:a16="http://schemas.microsoft.com/office/drawing/2014/main" id="{164B8251-1225-09B5-CA7E-7DAFF7E353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2432" y="6679005"/>
              <a:ext cx="566934" cy="824425"/>
            </a:xfrm>
            <a:custGeom>
              <a:avLst/>
              <a:gdLst>
                <a:gd name="T0" fmla="*/ 35 w 251"/>
                <a:gd name="T1" fmla="*/ 365 h 365"/>
                <a:gd name="T2" fmla="*/ 53 w 251"/>
                <a:gd name="T3" fmla="*/ 359 h 365"/>
                <a:gd name="T4" fmla="*/ 80 w 251"/>
                <a:gd name="T5" fmla="*/ 357 h 365"/>
                <a:gd name="T6" fmla="*/ 96 w 251"/>
                <a:gd name="T7" fmla="*/ 352 h 365"/>
                <a:gd name="T8" fmla="*/ 149 w 251"/>
                <a:gd name="T9" fmla="*/ 340 h 365"/>
                <a:gd name="T10" fmla="*/ 215 w 251"/>
                <a:gd name="T11" fmla="*/ 329 h 365"/>
                <a:gd name="T12" fmla="*/ 245 w 251"/>
                <a:gd name="T13" fmla="*/ 322 h 365"/>
                <a:gd name="T14" fmla="*/ 247 w 251"/>
                <a:gd name="T15" fmla="*/ 302 h 365"/>
                <a:gd name="T16" fmla="*/ 243 w 251"/>
                <a:gd name="T17" fmla="*/ 277 h 365"/>
                <a:gd name="T18" fmla="*/ 247 w 251"/>
                <a:gd name="T19" fmla="*/ 226 h 365"/>
                <a:gd name="T20" fmla="*/ 247 w 251"/>
                <a:gd name="T21" fmla="*/ 195 h 365"/>
                <a:gd name="T22" fmla="*/ 247 w 251"/>
                <a:gd name="T23" fmla="*/ 155 h 365"/>
                <a:gd name="T24" fmla="*/ 249 w 251"/>
                <a:gd name="T25" fmla="*/ 135 h 365"/>
                <a:gd name="T26" fmla="*/ 251 w 251"/>
                <a:gd name="T27" fmla="*/ 119 h 365"/>
                <a:gd name="T28" fmla="*/ 251 w 251"/>
                <a:gd name="T29" fmla="*/ 87 h 365"/>
                <a:gd name="T30" fmla="*/ 213 w 251"/>
                <a:gd name="T31" fmla="*/ 53 h 365"/>
                <a:gd name="T32" fmla="*/ 187 w 251"/>
                <a:gd name="T33" fmla="*/ 33 h 365"/>
                <a:gd name="T34" fmla="*/ 146 w 251"/>
                <a:gd name="T35" fmla="*/ 0 h 365"/>
                <a:gd name="T36" fmla="*/ 131 w 251"/>
                <a:gd name="T37" fmla="*/ 7 h 365"/>
                <a:gd name="T38" fmla="*/ 137 w 251"/>
                <a:gd name="T39" fmla="*/ 21 h 365"/>
                <a:gd name="T40" fmla="*/ 135 w 251"/>
                <a:gd name="T41" fmla="*/ 37 h 365"/>
                <a:gd name="T42" fmla="*/ 126 w 251"/>
                <a:gd name="T43" fmla="*/ 26 h 365"/>
                <a:gd name="T44" fmla="*/ 114 w 251"/>
                <a:gd name="T45" fmla="*/ 30 h 365"/>
                <a:gd name="T46" fmla="*/ 96 w 251"/>
                <a:gd name="T47" fmla="*/ 39 h 365"/>
                <a:gd name="T48" fmla="*/ 78 w 251"/>
                <a:gd name="T49" fmla="*/ 55 h 365"/>
                <a:gd name="T50" fmla="*/ 53 w 251"/>
                <a:gd name="T51" fmla="*/ 69 h 365"/>
                <a:gd name="T52" fmla="*/ 42 w 251"/>
                <a:gd name="T53" fmla="*/ 74 h 365"/>
                <a:gd name="T54" fmla="*/ 26 w 251"/>
                <a:gd name="T55" fmla="*/ 78 h 365"/>
                <a:gd name="T56" fmla="*/ 25 w 251"/>
                <a:gd name="T57" fmla="*/ 90 h 365"/>
                <a:gd name="T58" fmla="*/ 14 w 251"/>
                <a:gd name="T59" fmla="*/ 99 h 365"/>
                <a:gd name="T60" fmla="*/ 19 w 251"/>
                <a:gd name="T61" fmla="*/ 114 h 365"/>
                <a:gd name="T62" fmla="*/ 17 w 251"/>
                <a:gd name="T63" fmla="*/ 130 h 365"/>
                <a:gd name="T64" fmla="*/ 3 w 251"/>
                <a:gd name="T65" fmla="*/ 137 h 365"/>
                <a:gd name="T66" fmla="*/ 1 w 251"/>
                <a:gd name="T67" fmla="*/ 153 h 365"/>
                <a:gd name="T68" fmla="*/ 0 w 251"/>
                <a:gd name="T69" fmla="*/ 165 h 365"/>
                <a:gd name="T70" fmla="*/ 10 w 251"/>
                <a:gd name="T71" fmla="*/ 174 h 365"/>
                <a:gd name="T72" fmla="*/ 16 w 251"/>
                <a:gd name="T73" fmla="*/ 187 h 365"/>
                <a:gd name="T74" fmla="*/ 21 w 251"/>
                <a:gd name="T75" fmla="*/ 201 h 365"/>
                <a:gd name="T76" fmla="*/ 30 w 251"/>
                <a:gd name="T77" fmla="*/ 211 h 365"/>
                <a:gd name="T78" fmla="*/ 23 w 251"/>
                <a:gd name="T79" fmla="*/ 229 h 365"/>
                <a:gd name="T80" fmla="*/ 32 w 251"/>
                <a:gd name="T81" fmla="*/ 244 h 365"/>
                <a:gd name="T82" fmla="*/ 37 w 251"/>
                <a:gd name="T83" fmla="*/ 254 h 365"/>
                <a:gd name="T84" fmla="*/ 35 w 251"/>
                <a:gd name="T85" fmla="*/ 270 h 365"/>
                <a:gd name="T86" fmla="*/ 26 w 251"/>
                <a:gd name="T87" fmla="*/ 283 h 365"/>
                <a:gd name="T88" fmla="*/ 32 w 251"/>
                <a:gd name="T89" fmla="*/ 295 h 365"/>
                <a:gd name="T90" fmla="*/ 44 w 251"/>
                <a:gd name="T91" fmla="*/ 304 h 365"/>
                <a:gd name="T92" fmla="*/ 32 w 251"/>
                <a:gd name="T93" fmla="*/ 318 h 365"/>
                <a:gd name="T94" fmla="*/ 30 w 251"/>
                <a:gd name="T95" fmla="*/ 334 h 365"/>
                <a:gd name="T96" fmla="*/ 39 w 251"/>
                <a:gd name="T97" fmla="*/ 345 h 365"/>
                <a:gd name="T98" fmla="*/ 37 w 251"/>
                <a:gd name="T99" fmla="*/ 361 h 365"/>
                <a:gd name="T100" fmla="*/ 35 w 251"/>
                <a:gd name="T101" fmla="*/ 365 h 365"/>
                <a:gd name="T102" fmla="*/ 35 w 251"/>
                <a:gd name="T103" fmla="*/ 365 h 365"/>
                <a:gd name="T104" fmla="*/ 35 w 251"/>
                <a:gd name="T105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1" h="365">
                  <a:moveTo>
                    <a:pt x="35" y="365"/>
                  </a:moveTo>
                  <a:lnTo>
                    <a:pt x="53" y="359"/>
                  </a:lnTo>
                  <a:lnTo>
                    <a:pt x="80" y="357"/>
                  </a:lnTo>
                  <a:lnTo>
                    <a:pt x="96" y="352"/>
                  </a:lnTo>
                  <a:lnTo>
                    <a:pt x="149" y="340"/>
                  </a:lnTo>
                  <a:lnTo>
                    <a:pt x="215" y="329"/>
                  </a:lnTo>
                  <a:lnTo>
                    <a:pt x="245" y="322"/>
                  </a:lnTo>
                  <a:lnTo>
                    <a:pt x="247" y="302"/>
                  </a:lnTo>
                  <a:lnTo>
                    <a:pt x="243" y="277"/>
                  </a:lnTo>
                  <a:lnTo>
                    <a:pt x="247" y="226"/>
                  </a:lnTo>
                  <a:lnTo>
                    <a:pt x="247" y="195"/>
                  </a:lnTo>
                  <a:lnTo>
                    <a:pt x="247" y="155"/>
                  </a:lnTo>
                  <a:lnTo>
                    <a:pt x="249" y="135"/>
                  </a:lnTo>
                  <a:lnTo>
                    <a:pt x="251" y="119"/>
                  </a:lnTo>
                  <a:lnTo>
                    <a:pt x="251" y="87"/>
                  </a:lnTo>
                  <a:lnTo>
                    <a:pt x="213" y="53"/>
                  </a:lnTo>
                  <a:lnTo>
                    <a:pt x="187" y="33"/>
                  </a:lnTo>
                  <a:lnTo>
                    <a:pt x="146" y="0"/>
                  </a:lnTo>
                  <a:lnTo>
                    <a:pt x="131" y="7"/>
                  </a:lnTo>
                  <a:lnTo>
                    <a:pt x="137" y="21"/>
                  </a:lnTo>
                  <a:lnTo>
                    <a:pt x="135" y="37"/>
                  </a:lnTo>
                  <a:lnTo>
                    <a:pt x="126" y="26"/>
                  </a:lnTo>
                  <a:lnTo>
                    <a:pt x="114" y="30"/>
                  </a:lnTo>
                  <a:lnTo>
                    <a:pt x="96" y="39"/>
                  </a:lnTo>
                  <a:lnTo>
                    <a:pt x="78" y="55"/>
                  </a:lnTo>
                  <a:lnTo>
                    <a:pt x="53" y="69"/>
                  </a:lnTo>
                  <a:lnTo>
                    <a:pt x="42" y="74"/>
                  </a:lnTo>
                  <a:lnTo>
                    <a:pt x="26" y="78"/>
                  </a:lnTo>
                  <a:lnTo>
                    <a:pt x="25" y="90"/>
                  </a:lnTo>
                  <a:lnTo>
                    <a:pt x="14" y="99"/>
                  </a:lnTo>
                  <a:lnTo>
                    <a:pt x="19" y="114"/>
                  </a:lnTo>
                  <a:lnTo>
                    <a:pt x="17" y="130"/>
                  </a:lnTo>
                  <a:lnTo>
                    <a:pt x="3" y="137"/>
                  </a:lnTo>
                  <a:lnTo>
                    <a:pt x="1" y="153"/>
                  </a:lnTo>
                  <a:lnTo>
                    <a:pt x="0" y="165"/>
                  </a:lnTo>
                  <a:lnTo>
                    <a:pt x="10" y="174"/>
                  </a:lnTo>
                  <a:lnTo>
                    <a:pt x="16" y="187"/>
                  </a:lnTo>
                  <a:lnTo>
                    <a:pt x="21" y="201"/>
                  </a:lnTo>
                  <a:lnTo>
                    <a:pt x="30" y="211"/>
                  </a:lnTo>
                  <a:lnTo>
                    <a:pt x="23" y="229"/>
                  </a:lnTo>
                  <a:lnTo>
                    <a:pt x="32" y="244"/>
                  </a:lnTo>
                  <a:lnTo>
                    <a:pt x="37" y="254"/>
                  </a:lnTo>
                  <a:lnTo>
                    <a:pt x="35" y="270"/>
                  </a:lnTo>
                  <a:lnTo>
                    <a:pt x="26" y="283"/>
                  </a:lnTo>
                  <a:lnTo>
                    <a:pt x="32" y="295"/>
                  </a:lnTo>
                  <a:lnTo>
                    <a:pt x="44" y="304"/>
                  </a:lnTo>
                  <a:lnTo>
                    <a:pt x="32" y="318"/>
                  </a:lnTo>
                  <a:lnTo>
                    <a:pt x="30" y="334"/>
                  </a:lnTo>
                  <a:lnTo>
                    <a:pt x="39" y="345"/>
                  </a:lnTo>
                  <a:lnTo>
                    <a:pt x="37" y="361"/>
                  </a:lnTo>
                  <a:lnTo>
                    <a:pt x="35" y="365"/>
                  </a:lnTo>
                  <a:lnTo>
                    <a:pt x="35" y="365"/>
                  </a:lnTo>
                  <a:lnTo>
                    <a:pt x="35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13">
              <a:extLst>
                <a:ext uri="{FF2B5EF4-FFF2-40B4-BE49-F238E27FC236}">
                  <a16:creationId xmlns:a16="http://schemas.microsoft.com/office/drawing/2014/main" id="{CC20955E-60E2-4456-1253-6B47BF747E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6753541"/>
              <a:ext cx="691162" cy="664057"/>
            </a:xfrm>
            <a:custGeom>
              <a:avLst/>
              <a:gdLst>
                <a:gd name="T0" fmla="*/ 168 w 306"/>
                <a:gd name="T1" fmla="*/ 294 h 294"/>
                <a:gd name="T2" fmla="*/ 178 w 306"/>
                <a:gd name="T3" fmla="*/ 285 h 294"/>
                <a:gd name="T4" fmla="*/ 189 w 306"/>
                <a:gd name="T5" fmla="*/ 278 h 294"/>
                <a:gd name="T6" fmla="*/ 203 w 306"/>
                <a:gd name="T7" fmla="*/ 273 h 294"/>
                <a:gd name="T8" fmla="*/ 214 w 306"/>
                <a:gd name="T9" fmla="*/ 260 h 294"/>
                <a:gd name="T10" fmla="*/ 223 w 306"/>
                <a:gd name="T11" fmla="*/ 246 h 294"/>
                <a:gd name="T12" fmla="*/ 225 w 306"/>
                <a:gd name="T13" fmla="*/ 234 h 294"/>
                <a:gd name="T14" fmla="*/ 223 w 306"/>
                <a:gd name="T15" fmla="*/ 219 h 294"/>
                <a:gd name="T16" fmla="*/ 228 w 306"/>
                <a:gd name="T17" fmla="*/ 207 h 294"/>
                <a:gd name="T18" fmla="*/ 241 w 306"/>
                <a:gd name="T19" fmla="*/ 209 h 294"/>
                <a:gd name="T20" fmla="*/ 242 w 306"/>
                <a:gd name="T21" fmla="*/ 193 h 294"/>
                <a:gd name="T22" fmla="*/ 257 w 306"/>
                <a:gd name="T23" fmla="*/ 186 h 294"/>
                <a:gd name="T24" fmla="*/ 269 w 306"/>
                <a:gd name="T25" fmla="*/ 184 h 294"/>
                <a:gd name="T26" fmla="*/ 283 w 306"/>
                <a:gd name="T27" fmla="*/ 175 h 294"/>
                <a:gd name="T28" fmla="*/ 290 w 306"/>
                <a:gd name="T29" fmla="*/ 166 h 294"/>
                <a:gd name="T30" fmla="*/ 305 w 306"/>
                <a:gd name="T31" fmla="*/ 159 h 294"/>
                <a:gd name="T32" fmla="*/ 303 w 306"/>
                <a:gd name="T33" fmla="*/ 145 h 294"/>
                <a:gd name="T34" fmla="*/ 306 w 306"/>
                <a:gd name="T35" fmla="*/ 136 h 294"/>
                <a:gd name="T36" fmla="*/ 296 w 306"/>
                <a:gd name="T37" fmla="*/ 122 h 294"/>
                <a:gd name="T38" fmla="*/ 290 w 306"/>
                <a:gd name="T39" fmla="*/ 109 h 294"/>
                <a:gd name="T40" fmla="*/ 283 w 306"/>
                <a:gd name="T41" fmla="*/ 98 h 294"/>
                <a:gd name="T42" fmla="*/ 274 w 306"/>
                <a:gd name="T43" fmla="*/ 89 h 294"/>
                <a:gd name="T44" fmla="*/ 258 w 306"/>
                <a:gd name="T45" fmla="*/ 88 h 294"/>
                <a:gd name="T46" fmla="*/ 248 w 306"/>
                <a:gd name="T47" fmla="*/ 93 h 294"/>
                <a:gd name="T48" fmla="*/ 249 w 306"/>
                <a:gd name="T49" fmla="*/ 81 h 294"/>
                <a:gd name="T50" fmla="*/ 237 w 306"/>
                <a:gd name="T51" fmla="*/ 73 h 294"/>
                <a:gd name="T52" fmla="*/ 233 w 306"/>
                <a:gd name="T53" fmla="*/ 59 h 294"/>
                <a:gd name="T54" fmla="*/ 228 w 306"/>
                <a:gd name="T55" fmla="*/ 49 h 294"/>
                <a:gd name="T56" fmla="*/ 219 w 306"/>
                <a:gd name="T57" fmla="*/ 38 h 294"/>
                <a:gd name="T58" fmla="*/ 217 w 306"/>
                <a:gd name="T59" fmla="*/ 25 h 294"/>
                <a:gd name="T60" fmla="*/ 209 w 306"/>
                <a:gd name="T61" fmla="*/ 17 h 294"/>
                <a:gd name="T62" fmla="*/ 201 w 306"/>
                <a:gd name="T63" fmla="*/ 0 h 294"/>
                <a:gd name="T64" fmla="*/ 171 w 306"/>
                <a:gd name="T65" fmla="*/ 6 h 294"/>
                <a:gd name="T66" fmla="*/ 121 w 306"/>
                <a:gd name="T67" fmla="*/ 17 h 294"/>
                <a:gd name="T68" fmla="*/ 105 w 306"/>
                <a:gd name="T69" fmla="*/ 20 h 294"/>
                <a:gd name="T70" fmla="*/ 38 w 306"/>
                <a:gd name="T71" fmla="*/ 38 h 294"/>
                <a:gd name="T72" fmla="*/ 9 w 306"/>
                <a:gd name="T73" fmla="*/ 47 h 294"/>
                <a:gd name="T74" fmla="*/ 7 w 306"/>
                <a:gd name="T75" fmla="*/ 81 h 294"/>
                <a:gd name="T76" fmla="*/ 6 w 306"/>
                <a:gd name="T77" fmla="*/ 102 h 294"/>
                <a:gd name="T78" fmla="*/ 2 w 306"/>
                <a:gd name="T79" fmla="*/ 122 h 294"/>
                <a:gd name="T80" fmla="*/ 4 w 306"/>
                <a:gd name="T81" fmla="*/ 164 h 294"/>
                <a:gd name="T82" fmla="*/ 4 w 306"/>
                <a:gd name="T83" fmla="*/ 193 h 294"/>
                <a:gd name="T84" fmla="*/ 0 w 306"/>
                <a:gd name="T85" fmla="*/ 244 h 294"/>
                <a:gd name="T86" fmla="*/ 0 w 306"/>
                <a:gd name="T87" fmla="*/ 267 h 294"/>
                <a:gd name="T88" fmla="*/ 0 w 306"/>
                <a:gd name="T89" fmla="*/ 291 h 294"/>
                <a:gd name="T90" fmla="*/ 38 w 306"/>
                <a:gd name="T91" fmla="*/ 285 h 294"/>
                <a:gd name="T92" fmla="*/ 70 w 306"/>
                <a:gd name="T93" fmla="*/ 282 h 294"/>
                <a:gd name="T94" fmla="*/ 86 w 306"/>
                <a:gd name="T95" fmla="*/ 278 h 294"/>
                <a:gd name="T96" fmla="*/ 95 w 306"/>
                <a:gd name="T97" fmla="*/ 285 h 294"/>
                <a:gd name="T98" fmla="*/ 109 w 306"/>
                <a:gd name="T99" fmla="*/ 280 h 294"/>
                <a:gd name="T100" fmla="*/ 121 w 306"/>
                <a:gd name="T101" fmla="*/ 282 h 294"/>
                <a:gd name="T102" fmla="*/ 134 w 306"/>
                <a:gd name="T103" fmla="*/ 291 h 294"/>
                <a:gd name="T104" fmla="*/ 143 w 306"/>
                <a:gd name="T105" fmla="*/ 285 h 294"/>
                <a:gd name="T106" fmla="*/ 159 w 306"/>
                <a:gd name="T107" fmla="*/ 292 h 294"/>
                <a:gd name="T108" fmla="*/ 168 w 306"/>
                <a:gd name="T109" fmla="*/ 294 h 294"/>
                <a:gd name="T110" fmla="*/ 168 w 306"/>
                <a:gd name="T111" fmla="*/ 294 h 294"/>
                <a:gd name="T112" fmla="*/ 168 w 306"/>
                <a:gd name="T11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6" h="294">
                  <a:moveTo>
                    <a:pt x="168" y="294"/>
                  </a:moveTo>
                  <a:lnTo>
                    <a:pt x="178" y="285"/>
                  </a:lnTo>
                  <a:lnTo>
                    <a:pt x="189" y="278"/>
                  </a:lnTo>
                  <a:lnTo>
                    <a:pt x="203" y="273"/>
                  </a:lnTo>
                  <a:lnTo>
                    <a:pt x="214" y="260"/>
                  </a:lnTo>
                  <a:lnTo>
                    <a:pt x="223" y="246"/>
                  </a:lnTo>
                  <a:lnTo>
                    <a:pt x="225" y="234"/>
                  </a:lnTo>
                  <a:lnTo>
                    <a:pt x="223" y="219"/>
                  </a:lnTo>
                  <a:lnTo>
                    <a:pt x="228" y="207"/>
                  </a:lnTo>
                  <a:lnTo>
                    <a:pt x="241" y="209"/>
                  </a:lnTo>
                  <a:lnTo>
                    <a:pt x="242" y="193"/>
                  </a:lnTo>
                  <a:lnTo>
                    <a:pt x="257" y="186"/>
                  </a:lnTo>
                  <a:lnTo>
                    <a:pt x="269" y="184"/>
                  </a:lnTo>
                  <a:lnTo>
                    <a:pt x="283" y="175"/>
                  </a:lnTo>
                  <a:lnTo>
                    <a:pt x="290" y="166"/>
                  </a:lnTo>
                  <a:lnTo>
                    <a:pt x="305" y="159"/>
                  </a:lnTo>
                  <a:lnTo>
                    <a:pt x="303" y="145"/>
                  </a:lnTo>
                  <a:lnTo>
                    <a:pt x="306" y="136"/>
                  </a:lnTo>
                  <a:lnTo>
                    <a:pt x="296" y="122"/>
                  </a:lnTo>
                  <a:lnTo>
                    <a:pt x="290" y="109"/>
                  </a:lnTo>
                  <a:lnTo>
                    <a:pt x="283" y="98"/>
                  </a:lnTo>
                  <a:lnTo>
                    <a:pt x="274" y="89"/>
                  </a:lnTo>
                  <a:lnTo>
                    <a:pt x="258" y="88"/>
                  </a:lnTo>
                  <a:lnTo>
                    <a:pt x="248" y="93"/>
                  </a:lnTo>
                  <a:lnTo>
                    <a:pt x="249" y="81"/>
                  </a:lnTo>
                  <a:lnTo>
                    <a:pt x="237" y="73"/>
                  </a:lnTo>
                  <a:lnTo>
                    <a:pt x="233" y="59"/>
                  </a:lnTo>
                  <a:lnTo>
                    <a:pt x="228" y="49"/>
                  </a:lnTo>
                  <a:lnTo>
                    <a:pt x="219" y="38"/>
                  </a:lnTo>
                  <a:lnTo>
                    <a:pt x="217" y="25"/>
                  </a:lnTo>
                  <a:lnTo>
                    <a:pt x="209" y="17"/>
                  </a:lnTo>
                  <a:lnTo>
                    <a:pt x="201" y="0"/>
                  </a:lnTo>
                  <a:lnTo>
                    <a:pt x="171" y="6"/>
                  </a:lnTo>
                  <a:lnTo>
                    <a:pt x="121" y="17"/>
                  </a:lnTo>
                  <a:lnTo>
                    <a:pt x="105" y="20"/>
                  </a:lnTo>
                  <a:lnTo>
                    <a:pt x="38" y="38"/>
                  </a:lnTo>
                  <a:lnTo>
                    <a:pt x="9" y="47"/>
                  </a:lnTo>
                  <a:lnTo>
                    <a:pt x="7" y="81"/>
                  </a:lnTo>
                  <a:lnTo>
                    <a:pt x="6" y="102"/>
                  </a:lnTo>
                  <a:lnTo>
                    <a:pt x="2" y="122"/>
                  </a:lnTo>
                  <a:lnTo>
                    <a:pt x="4" y="164"/>
                  </a:lnTo>
                  <a:lnTo>
                    <a:pt x="4" y="193"/>
                  </a:lnTo>
                  <a:lnTo>
                    <a:pt x="0" y="244"/>
                  </a:lnTo>
                  <a:lnTo>
                    <a:pt x="0" y="267"/>
                  </a:lnTo>
                  <a:lnTo>
                    <a:pt x="0" y="291"/>
                  </a:lnTo>
                  <a:lnTo>
                    <a:pt x="38" y="285"/>
                  </a:lnTo>
                  <a:lnTo>
                    <a:pt x="70" y="282"/>
                  </a:lnTo>
                  <a:lnTo>
                    <a:pt x="86" y="278"/>
                  </a:lnTo>
                  <a:lnTo>
                    <a:pt x="95" y="285"/>
                  </a:lnTo>
                  <a:lnTo>
                    <a:pt x="109" y="280"/>
                  </a:lnTo>
                  <a:lnTo>
                    <a:pt x="121" y="282"/>
                  </a:lnTo>
                  <a:lnTo>
                    <a:pt x="134" y="291"/>
                  </a:lnTo>
                  <a:lnTo>
                    <a:pt x="143" y="285"/>
                  </a:lnTo>
                  <a:lnTo>
                    <a:pt x="159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68" y="2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14">
              <a:extLst>
                <a:ext uri="{FF2B5EF4-FFF2-40B4-BE49-F238E27FC236}">
                  <a16:creationId xmlns:a16="http://schemas.microsoft.com/office/drawing/2014/main" id="{40C4BC7A-1421-B5B3-26EB-2A7B1DA36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8893" y="7035879"/>
              <a:ext cx="722783" cy="370426"/>
            </a:xfrm>
            <a:custGeom>
              <a:avLst/>
              <a:gdLst>
                <a:gd name="T0" fmla="*/ 291 w 320"/>
                <a:gd name="T1" fmla="*/ 164 h 164"/>
                <a:gd name="T2" fmla="*/ 291 w 320"/>
                <a:gd name="T3" fmla="*/ 123 h 164"/>
                <a:gd name="T4" fmla="*/ 293 w 320"/>
                <a:gd name="T5" fmla="*/ 100 h 164"/>
                <a:gd name="T6" fmla="*/ 302 w 320"/>
                <a:gd name="T7" fmla="*/ 82 h 164"/>
                <a:gd name="T8" fmla="*/ 320 w 320"/>
                <a:gd name="T9" fmla="*/ 64 h 164"/>
                <a:gd name="T10" fmla="*/ 309 w 320"/>
                <a:gd name="T11" fmla="*/ 53 h 164"/>
                <a:gd name="T12" fmla="*/ 293 w 320"/>
                <a:gd name="T13" fmla="*/ 48 h 164"/>
                <a:gd name="T14" fmla="*/ 284 w 320"/>
                <a:gd name="T15" fmla="*/ 45 h 164"/>
                <a:gd name="T16" fmla="*/ 272 w 320"/>
                <a:gd name="T17" fmla="*/ 32 h 164"/>
                <a:gd name="T18" fmla="*/ 272 w 320"/>
                <a:gd name="T19" fmla="*/ 16 h 164"/>
                <a:gd name="T20" fmla="*/ 236 w 320"/>
                <a:gd name="T21" fmla="*/ 16 h 164"/>
                <a:gd name="T22" fmla="*/ 210 w 320"/>
                <a:gd name="T23" fmla="*/ 16 h 164"/>
                <a:gd name="T24" fmla="*/ 199 w 320"/>
                <a:gd name="T25" fmla="*/ 2 h 164"/>
                <a:gd name="T26" fmla="*/ 170 w 320"/>
                <a:gd name="T27" fmla="*/ 0 h 164"/>
                <a:gd name="T28" fmla="*/ 147 w 320"/>
                <a:gd name="T29" fmla="*/ 2 h 164"/>
                <a:gd name="T30" fmla="*/ 99 w 320"/>
                <a:gd name="T31" fmla="*/ 2 h 164"/>
                <a:gd name="T32" fmla="*/ 94 w 320"/>
                <a:gd name="T33" fmla="*/ 14 h 164"/>
                <a:gd name="T34" fmla="*/ 92 w 320"/>
                <a:gd name="T35" fmla="*/ 27 h 164"/>
                <a:gd name="T36" fmla="*/ 85 w 320"/>
                <a:gd name="T37" fmla="*/ 39 h 164"/>
                <a:gd name="T38" fmla="*/ 78 w 320"/>
                <a:gd name="T39" fmla="*/ 48 h 164"/>
                <a:gd name="T40" fmla="*/ 67 w 320"/>
                <a:gd name="T41" fmla="*/ 55 h 164"/>
                <a:gd name="T42" fmla="*/ 58 w 320"/>
                <a:gd name="T43" fmla="*/ 68 h 164"/>
                <a:gd name="T44" fmla="*/ 57 w 320"/>
                <a:gd name="T45" fmla="*/ 80 h 164"/>
                <a:gd name="T46" fmla="*/ 33 w 320"/>
                <a:gd name="T47" fmla="*/ 91 h 164"/>
                <a:gd name="T48" fmla="*/ 7 w 320"/>
                <a:gd name="T49" fmla="*/ 91 h 164"/>
                <a:gd name="T50" fmla="*/ 0 w 320"/>
                <a:gd name="T51" fmla="*/ 100 h 164"/>
                <a:gd name="T52" fmla="*/ 5 w 320"/>
                <a:gd name="T53" fmla="*/ 112 h 164"/>
                <a:gd name="T54" fmla="*/ 3 w 320"/>
                <a:gd name="T55" fmla="*/ 128 h 164"/>
                <a:gd name="T56" fmla="*/ 5 w 320"/>
                <a:gd name="T57" fmla="*/ 142 h 164"/>
                <a:gd name="T58" fmla="*/ 7 w 320"/>
                <a:gd name="T59" fmla="*/ 155 h 164"/>
                <a:gd name="T60" fmla="*/ 19 w 320"/>
                <a:gd name="T61" fmla="*/ 150 h 164"/>
                <a:gd name="T62" fmla="*/ 30 w 320"/>
                <a:gd name="T63" fmla="*/ 142 h 164"/>
                <a:gd name="T64" fmla="*/ 85 w 320"/>
                <a:gd name="T65" fmla="*/ 135 h 164"/>
                <a:gd name="T66" fmla="*/ 101 w 320"/>
                <a:gd name="T67" fmla="*/ 141 h 164"/>
                <a:gd name="T68" fmla="*/ 162 w 320"/>
                <a:gd name="T69" fmla="*/ 155 h 164"/>
                <a:gd name="T70" fmla="*/ 197 w 320"/>
                <a:gd name="T71" fmla="*/ 153 h 164"/>
                <a:gd name="T72" fmla="*/ 213 w 320"/>
                <a:gd name="T73" fmla="*/ 155 h 164"/>
                <a:gd name="T74" fmla="*/ 231 w 320"/>
                <a:gd name="T75" fmla="*/ 164 h 164"/>
                <a:gd name="T76" fmla="*/ 291 w 320"/>
                <a:gd name="T77" fmla="*/ 164 h 164"/>
                <a:gd name="T78" fmla="*/ 291 w 320"/>
                <a:gd name="T79" fmla="*/ 164 h 164"/>
                <a:gd name="T80" fmla="*/ 291 w 320"/>
                <a:gd name="T8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0" h="164">
                  <a:moveTo>
                    <a:pt x="291" y="164"/>
                  </a:moveTo>
                  <a:lnTo>
                    <a:pt x="291" y="123"/>
                  </a:lnTo>
                  <a:lnTo>
                    <a:pt x="293" y="100"/>
                  </a:lnTo>
                  <a:lnTo>
                    <a:pt x="302" y="82"/>
                  </a:lnTo>
                  <a:lnTo>
                    <a:pt x="320" y="64"/>
                  </a:lnTo>
                  <a:lnTo>
                    <a:pt x="309" y="53"/>
                  </a:lnTo>
                  <a:lnTo>
                    <a:pt x="293" y="48"/>
                  </a:lnTo>
                  <a:lnTo>
                    <a:pt x="284" y="45"/>
                  </a:lnTo>
                  <a:lnTo>
                    <a:pt x="272" y="32"/>
                  </a:lnTo>
                  <a:lnTo>
                    <a:pt x="272" y="16"/>
                  </a:lnTo>
                  <a:lnTo>
                    <a:pt x="236" y="16"/>
                  </a:lnTo>
                  <a:lnTo>
                    <a:pt x="210" y="16"/>
                  </a:lnTo>
                  <a:lnTo>
                    <a:pt x="199" y="2"/>
                  </a:lnTo>
                  <a:lnTo>
                    <a:pt x="170" y="0"/>
                  </a:lnTo>
                  <a:lnTo>
                    <a:pt x="147" y="2"/>
                  </a:lnTo>
                  <a:lnTo>
                    <a:pt x="99" y="2"/>
                  </a:lnTo>
                  <a:lnTo>
                    <a:pt x="94" y="14"/>
                  </a:lnTo>
                  <a:lnTo>
                    <a:pt x="92" y="27"/>
                  </a:lnTo>
                  <a:lnTo>
                    <a:pt x="85" y="39"/>
                  </a:lnTo>
                  <a:lnTo>
                    <a:pt x="78" y="48"/>
                  </a:lnTo>
                  <a:lnTo>
                    <a:pt x="67" y="55"/>
                  </a:lnTo>
                  <a:lnTo>
                    <a:pt x="58" y="68"/>
                  </a:lnTo>
                  <a:lnTo>
                    <a:pt x="57" y="80"/>
                  </a:lnTo>
                  <a:lnTo>
                    <a:pt x="33" y="91"/>
                  </a:lnTo>
                  <a:lnTo>
                    <a:pt x="7" y="91"/>
                  </a:lnTo>
                  <a:lnTo>
                    <a:pt x="0" y="100"/>
                  </a:lnTo>
                  <a:lnTo>
                    <a:pt x="5" y="112"/>
                  </a:lnTo>
                  <a:lnTo>
                    <a:pt x="3" y="128"/>
                  </a:lnTo>
                  <a:lnTo>
                    <a:pt x="5" y="142"/>
                  </a:lnTo>
                  <a:lnTo>
                    <a:pt x="7" y="155"/>
                  </a:lnTo>
                  <a:lnTo>
                    <a:pt x="19" y="150"/>
                  </a:lnTo>
                  <a:lnTo>
                    <a:pt x="30" y="142"/>
                  </a:lnTo>
                  <a:lnTo>
                    <a:pt x="85" y="135"/>
                  </a:lnTo>
                  <a:lnTo>
                    <a:pt x="101" y="141"/>
                  </a:lnTo>
                  <a:lnTo>
                    <a:pt x="162" y="155"/>
                  </a:lnTo>
                  <a:lnTo>
                    <a:pt x="197" y="153"/>
                  </a:lnTo>
                  <a:lnTo>
                    <a:pt x="213" y="155"/>
                  </a:lnTo>
                  <a:lnTo>
                    <a:pt x="231" y="164"/>
                  </a:lnTo>
                  <a:lnTo>
                    <a:pt x="291" y="164"/>
                  </a:lnTo>
                  <a:lnTo>
                    <a:pt x="291" y="164"/>
                  </a:lnTo>
                  <a:lnTo>
                    <a:pt x="291" y="1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15">
              <a:extLst>
                <a:ext uri="{FF2B5EF4-FFF2-40B4-BE49-F238E27FC236}">
                  <a16:creationId xmlns:a16="http://schemas.microsoft.com/office/drawing/2014/main" id="{D79B5193-AFD9-207C-9CD4-BF25A8A44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24312" y="6870994"/>
              <a:ext cx="603073" cy="632435"/>
            </a:xfrm>
            <a:custGeom>
              <a:avLst/>
              <a:gdLst>
                <a:gd name="T0" fmla="*/ 45 w 267"/>
                <a:gd name="T1" fmla="*/ 280 h 280"/>
                <a:gd name="T2" fmla="*/ 57 w 267"/>
                <a:gd name="T3" fmla="*/ 274 h 280"/>
                <a:gd name="T4" fmla="*/ 98 w 267"/>
                <a:gd name="T5" fmla="*/ 260 h 280"/>
                <a:gd name="T6" fmla="*/ 114 w 267"/>
                <a:gd name="T7" fmla="*/ 255 h 280"/>
                <a:gd name="T8" fmla="*/ 136 w 267"/>
                <a:gd name="T9" fmla="*/ 248 h 280"/>
                <a:gd name="T10" fmla="*/ 134 w 267"/>
                <a:gd name="T11" fmla="*/ 235 h 280"/>
                <a:gd name="T12" fmla="*/ 141 w 267"/>
                <a:gd name="T13" fmla="*/ 219 h 280"/>
                <a:gd name="T14" fmla="*/ 157 w 267"/>
                <a:gd name="T15" fmla="*/ 228 h 280"/>
                <a:gd name="T16" fmla="*/ 159 w 267"/>
                <a:gd name="T17" fmla="*/ 240 h 280"/>
                <a:gd name="T18" fmla="*/ 175 w 267"/>
                <a:gd name="T19" fmla="*/ 233 h 280"/>
                <a:gd name="T20" fmla="*/ 189 w 267"/>
                <a:gd name="T21" fmla="*/ 232 h 280"/>
                <a:gd name="T22" fmla="*/ 219 w 267"/>
                <a:gd name="T23" fmla="*/ 214 h 280"/>
                <a:gd name="T24" fmla="*/ 233 w 267"/>
                <a:gd name="T25" fmla="*/ 208 h 280"/>
                <a:gd name="T26" fmla="*/ 246 w 267"/>
                <a:gd name="T27" fmla="*/ 203 h 280"/>
                <a:gd name="T28" fmla="*/ 267 w 267"/>
                <a:gd name="T29" fmla="*/ 192 h 280"/>
                <a:gd name="T30" fmla="*/ 258 w 267"/>
                <a:gd name="T31" fmla="*/ 153 h 280"/>
                <a:gd name="T32" fmla="*/ 264 w 267"/>
                <a:gd name="T33" fmla="*/ 137 h 280"/>
                <a:gd name="T34" fmla="*/ 248 w 267"/>
                <a:gd name="T35" fmla="*/ 112 h 280"/>
                <a:gd name="T36" fmla="*/ 244 w 267"/>
                <a:gd name="T37" fmla="*/ 89 h 280"/>
                <a:gd name="T38" fmla="*/ 235 w 267"/>
                <a:gd name="T39" fmla="*/ 66 h 280"/>
                <a:gd name="T40" fmla="*/ 223 w 267"/>
                <a:gd name="T41" fmla="*/ 29 h 280"/>
                <a:gd name="T42" fmla="*/ 216 w 267"/>
                <a:gd name="T43" fmla="*/ 5 h 280"/>
                <a:gd name="T44" fmla="*/ 184 w 267"/>
                <a:gd name="T45" fmla="*/ 4 h 280"/>
                <a:gd name="T46" fmla="*/ 168 w 267"/>
                <a:gd name="T47" fmla="*/ 2 h 280"/>
                <a:gd name="T48" fmla="*/ 100 w 267"/>
                <a:gd name="T49" fmla="*/ 0 h 280"/>
                <a:gd name="T50" fmla="*/ 39 w 267"/>
                <a:gd name="T51" fmla="*/ 0 h 280"/>
                <a:gd name="T52" fmla="*/ 0 w 267"/>
                <a:gd name="T53" fmla="*/ 2 h 280"/>
                <a:gd name="T54" fmla="*/ 6 w 267"/>
                <a:gd name="T55" fmla="*/ 18 h 280"/>
                <a:gd name="T56" fmla="*/ 20 w 267"/>
                <a:gd name="T57" fmla="*/ 110 h 280"/>
                <a:gd name="T58" fmla="*/ 32 w 267"/>
                <a:gd name="T59" fmla="*/ 192 h 280"/>
                <a:gd name="T60" fmla="*/ 32 w 267"/>
                <a:gd name="T61" fmla="*/ 212 h 280"/>
                <a:gd name="T62" fmla="*/ 38 w 267"/>
                <a:gd name="T63" fmla="*/ 249 h 280"/>
                <a:gd name="T64" fmla="*/ 41 w 267"/>
                <a:gd name="T65" fmla="*/ 276 h 280"/>
                <a:gd name="T66" fmla="*/ 45 w 267"/>
                <a:gd name="T67" fmla="*/ 280 h 280"/>
                <a:gd name="T68" fmla="*/ 45 w 267"/>
                <a:gd name="T69" fmla="*/ 280 h 280"/>
                <a:gd name="T70" fmla="*/ 45 w 267"/>
                <a:gd name="T7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" h="280">
                  <a:moveTo>
                    <a:pt x="45" y="280"/>
                  </a:moveTo>
                  <a:lnTo>
                    <a:pt x="57" y="274"/>
                  </a:lnTo>
                  <a:lnTo>
                    <a:pt x="98" y="260"/>
                  </a:lnTo>
                  <a:lnTo>
                    <a:pt x="114" y="255"/>
                  </a:lnTo>
                  <a:lnTo>
                    <a:pt x="136" y="248"/>
                  </a:lnTo>
                  <a:lnTo>
                    <a:pt x="134" y="235"/>
                  </a:lnTo>
                  <a:lnTo>
                    <a:pt x="141" y="219"/>
                  </a:lnTo>
                  <a:lnTo>
                    <a:pt x="157" y="228"/>
                  </a:lnTo>
                  <a:lnTo>
                    <a:pt x="159" y="240"/>
                  </a:lnTo>
                  <a:lnTo>
                    <a:pt x="175" y="233"/>
                  </a:lnTo>
                  <a:lnTo>
                    <a:pt x="189" y="232"/>
                  </a:lnTo>
                  <a:lnTo>
                    <a:pt x="219" y="214"/>
                  </a:lnTo>
                  <a:lnTo>
                    <a:pt x="233" y="208"/>
                  </a:lnTo>
                  <a:lnTo>
                    <a:pt x="246" y="203"/>
                  </a:lnTo>
                  <a:lnTo>
                    <a:pt x="267" y="192"/>
                  </a:lnTo>
                  <a:lnTo>
                    <a:pt x="258" y="153"/>
                  </a:lnTo>
                  <a:lnTo>
                    <a:pt x="264" y="137"/>
                  </a:lnTo>
                  <a:lnTo>
                    <a:pt x="248" y="112"/>
                  </a:lnTo>
                  <a:lnTo>
                    <a:pt x="244" y="89"/>
                  </a:lnTo>
                  <a:lnTo>
                    <a:pt x="235" y="66"/>
                  </a:lnTo>
                  <a:lnTo>
                    <a:pt x="223" y="29"/>
                  </a:lnTo>
                  <a:lnTo>
                    <a:pt x="216" y="5"/>
                  </a:lnTo>
                  <a:lnTo>
                    <a:pt x="184" y="4"/>
                  </a:lnTo>
                  <a:lnTo>
                    <a:pt x="168" y="2"/>
                  </a:lnTo>
                  <a:lnTo>
                    <a:pt x="100" y="0"/>
                  </a:lnTo>
                  <a:lnTo>
                    <a:pt x="39" y="0"/>
                  </a:lnTo>
                  <a:lnTo>
                    <a:pt x="0" y="2"/>
                  </a:lnTo>
                  <a:lnTo>
                    <a:pt x="6" y="18"/>
                  </a:lnTo>
                  <a:lnTo>
                    <a:pt x="20" y="110"/>
                  </a:lnTo>
                  <a:lnTo>
                    <a:pt x="32" y="192"/>
                  </a:lnTo>
                  <a:lnTo>
                    <a:pt x="32" y="212"/>
                  </a:lnTo>
                  <a:lnTo>
                    <a:pt x="38" y="249"/>
                  </a:lnTo>
                  <a:lnTo>
                    <a:pt x="41" y="276"/>
                  </a:lnTo>
                  <a:lnTo>
                    <a:pt x="45" y="280"/>
                  </a:lnTo>
                  <a:lnTo>
                    <a:pt x="45" y="280"/>
                  </a:lnTo>
                  <a:lnTo>
                    <a:pt x="45" y="2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16">
              <a:extLst>
                <a:ext uri="{FF2B5EF4-FFF2-40B4-BE49-F238E27FC236}">
                  <a16:creationId xmlns:a16="http://schemas.microsoft.com/office/drawing/2014/main" id="{A2948A4F-53E3-B594-57F5-28DA0EF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76837" y="7365649"/>
              <a:ext cx="659540" cy="557899"/>
            </a:xfrm>
            <a:custGeom>
              <a:avLst/>
              <a:gdLst>
                <a:gd name="T0" fmla="*/ 52 w 292"/>
                <a:gd name="T1" fmla="*/ 247 h 247"/>
                <a:gd name="T2" fmla="*/ 82 w 292"/>
                <a:gd name="T3" fmla="*/ 235 h 247"/>
                <a:gd name="T4" fmla="*/ 107 w 292"/>
                <a:gd name="T5" fmla="*/ 226 h 247"/>
                <a:gd name="T6" fmla="*/ 127 w 292"/>
                <a:gd name="T7" fmla="*/ 223 h 247"/>
                <a:gd name="T8" fmla="*/ 148 w 292"/>
                <a:gd name="T9" fmla="*/ 205 h 247"/>
                <a:gd name="T10" fmla="*/ 169 w 292"/>
                <a:gd name="T11" fmla="*/ 194 h 247"/>
                <a:gd name="T12" fmla="*/ 184 w 292"/>
                <a:gd name="T13" fmla="*/ 203 h 247"/>
                <a:gd name="T14" fmla="*/ 200 w 292"/>
                <a:gd name="T15" fmla="*/ 208 h 247"/>
                <a:gd name="T16" fmla="*/ 189 w 292"/>
                <a:gd name="T17" fmla="*/ 191 h 247"/>
                <a:gd name="T18" fmla="*/ 203 w 292"/>
                <a:gd name="T19" fmla="*/ 180 h 247"/>
                <a:gd name="T20" fmla="*/ 214 w 292"/>
                <a:gd name="T21" fmla="*/ 171 h 247"/>
                <a:gd name="T22" fmla="*/ 226 w 292"/>
                <a:gd name="T23" fmla="*/ 173 h 247"/>
                <a:gd name="T24" fmla="*/ 228 w 292"/>
                <a:gd name="T25" fmla="*/ 189 h 247"/>
                <a:gd name="T26" fmla="*/ 239 w 292"/>
                <a:gd name="T27" fmla="*/ 199 h 247"/>
                <a:gd name="T28" fmla="*/ 251 w 292"/>
                <a:gd name="T29" fmla="*/ 212 h 247"/>
                <a:gd name="T30" fmla="*/ 260 w 292"/>
                <a:gd name="T31" fmla="*/ 219 h 247"/>
                <a:gd name="T32" fmla="*/ 271 w 292"/>
                <a:gd name="T33" fmla="*/ 226 h 247"/>
                <a:gd name="T34" fmla="*/ 273 w 292"/>
                <a:gd name="T35" fmla="*/ 214 h 247"/>
                <a:gd name="T36" fmla="*/ 281 w 292"/>
                <a:gd name="T37" fmla="*/ 201 h 247"/>
                <a:gd name="T38" fmla="*/ 292 w 292"/>
                <a:gd name="T39" fmla="*/ 191 h 247"/>
                <a:gd name="T40" fmla="*/ 289 w 292"/>
                <a:gd name="T41" fmla="*/ 173 h 247"/>
                <a:gd name="T42" fmla="*/ 280 w 292"/>
                <a:gd name="T43" fmla="*/ 162 h 247"/>
                <a:gd name="T44" fmla="*/ 278 w 292"/>
                <a:gd name="T45" fmla="*/ 150 h 247"/>
                <a:gd name="T46" fmla="*/ 285 w 292"/>
                <a:gd name="T47" fmla="*/ 137 h 247"/>
                <a:gd name="T48" fmla="*/ 290 w 292"/>
                <a:gd name="T49" fmla="*/ 121 h 247"/>
                <a:gd name="T50" fmla="*/ 289 w 292"/>
                <a:gd name="T51" fmla="*/ 109 h 247"/>
                <a:gd name="T52" fmla="*/ 273 w 292"/>
                <a:gd name="T53" fmla="*/ 119 h 247"/>
                <a:gd name="T54" fmla="*/ 255 w 292"/>
                <a:gd name="T55" fmla="*/ 126 h 247"/>
                <a:gd name="T56" fmla="*/ 246 w 292"/>
                <a:gd name="T57" fmla="*/ 119 h 247"/>
                <a:gd name="T58" fmla="*/ 239 w 292"/>
                <a:gd name="T59" fmla="*/ 105 h 247"/>
                <a:gd name="T60" fmla="*/ 239 w 292"/>
                <a:gd name="T61" fmla="*/ 93 h 247"/>
                <a:gd name="T62" fmla="*/ 241 w 292"/>
                <a:gd name="T63" fmla="*/ 80 h 247"/>
                <a:gd name="T64" fmla="*/ 242 w 292"/>
                <a:gd name="T65" fmla="*/ 68 h 247"/>
                <a:gd name="T66" fmla="*/ 251 w 292"/>
                <a:gd name="T67" fmla="*/ 52 h 247"/>
                <a:gd name="T68" fmla="*/ 249 w 292"/>
                <a:gd name="T69" fmla="*/ 39 h 247"/>
                <a:gd name="T70" fmla="*/ 237 w 292"/>
                <a:gd name="T71" fmla="*/ 30 h 247"/>
                <a:gd name="T72" fmla="*/ 216 w 292"/>
                <a:gd name="T73" fmla="*/ 25 h 247"/>
                <a:gd name="T74" fmla="*/ 175 w 292"/>
                <a:gd name="T75" fmla="*/ 13 h 247"/>
                <a:gd name="T76" fmla="*/ 146 w 292"/>
                <a:gd name="T77" fmla="*/ 7 h 247"/>
                <a:gd name="T78" fmla="*/ 134 w 292"/>
                <a:gd name="T79" fmla="*/ 5 h 247"/>
                <a:gd name="T80" fmla="*/ 118 w 292"/>
                <a:gd name="T81" fmla="*/ 4 h 247"/>
                <a:gd name="T82" fmla="*/ 102 w 292"/>
                <a:gd name="T83" fmla="*/ 0 h 247"/>
                <a:gd name="T84" fmla="*/ 91 w 292"/>
                <a:gd name="T85" fmla="*/ 13 h 247"/>
                <a:gd name="T86" fmla="*/ 79 w 292"/>
                <a:gd name="T87" fmla="*/ 25 h 247"/>
                <a:gd name="T88" fmla="*/ 66 w 292"/>
                <a:gd name="T89" fmla="*/ 23 h 247"/>
                <a:gd name="T90" fmla="*/ 55 w 292"/>
                <a:gd name="T91" fmla="*/ 14 h 247"/>
                <a:gd name="T92" fmla="*/ 41 w 292"/>
                <a:gd name="T93" fmla="*/ 20 h 247"/>
                <a:gd name="T94" fmla="*/ 32 w 292"/>
                <a:gd name="T95" fmla="*/ 13 h 247"/>
                <a:gd name="T96" fmla="*/ 16 w 292"/>
                <a:gd name="T97" fmla="*/ 11 h 247"/>
                <a:gd name="T98" fmla="*/ 2 w 292"/>
                <a:gd name="T99" fmla="*/ 14 h 247"/>
                <a:gd name="T100" fmla="*/ 0 w 292"/>
                <a:gd name="T101" fmla="*/ 57 h 247"/>
                <a:gd name="T102" fmla="*/ 6 w 292"/>
                <a:gd name="T103" fmla="*/ 73 h 247"/>
                <a:gd name="T104" fmla="*/ 13 w 292"/>
                <a:gd name="T105" fmla="*/ 98 h 247"/>
                <a:gd name="T106" fmla="*/ 22 w 292"/>
                <a:gd name="T107" fmla="*/ 130 h 247"/>
                <a:gd name="T108" fmla="*/ 34 w 292"/>
                <a:gd name="T109" fmla="*/ 182 h 247"/>
                <a:gd name="T110" fmla="*/ 43 w 292"/>
                <a:gd name="T111" fmla="*/ 212 h 247"/>
                <a:gd name="T112" fmla="*/ 52 w 292"/>
                <a:gd name="T113" fmla="*/ 247 h 247"/>
                <a:gd name="T114" fmla="*/ 52 w 292"/>
                <a:gd name="T115" fmla="*/ 247 h 247"/>
                <a:gd name="T116" fmla="*/ 52 w 292"/>
                <a:gd name="T117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2" h="247">
                  <a:moveTo>
                    <a:pt x="52" y="247"/>
                  </a:moveTo>
                  <a:lnTo>
                    <a:pt x="82" y="235"/>
                  </a:lnTo>
                  <a:lnTo>
                    <a:pt x="107" y="226"/>
                  </a:lnTo>
                  <a:lnTo>
                    <a:pt x="127" y="223"/>
                  </a:lnTo>
                  <a:lnTo>
                    <a:pt x="148" y="205"/>
                  </a:lnTo>
                  <a:lnTo>
                    <a:pt x="169" y="194"/>
                  </a:lnTo>
                  <a:lnTo>
                    <a:pt x="184" y="203"/>
                  </a:lnTo>
                  <a:lnTo>
                    <a:pt x="200" y="208"/>
                  </a:lnTo>
                  <a:lnTo>
                    <a:pt x="189" y="191"/>
                  </a:lnTo>
                  <a:lnTo>
                    <a:pt x="203" y="180"/>
                  </a:lnTo>
                  <a:lnTo>
                    <a:pt x="214" y="171"/>
                  </a:lnTo>
                  <a:lnTo>
                    <a:pt x="226" y="173"/>
                  </a:lnTo>
                  <a:lnTo>
                    <a:pt x="228" y="189"/>
                  </a:lnTo>
                  <a:lnTo>
                    <a:pt x="239" y="199"/>
                  </a:lnTo>
                  <a:lnTo>
                    <a:pt x="251" y="212"/>
                  </a:lnTo>
                  <a:lnTo>
                    <a:pt x="260" y="219"/>
                  </a:lnTo>
                  <a:lnTo>
                    <a:pt x="271" y="226"/>
                  </a:lnTo>
                  <a:lnTo>
                    <a:pt x="273" y="214"/>
                  </a:lnTo>
                  <a:lnTo>
                    <a:pt x="281" y="201"/>
                  </a:lnTo>
                  <a:lnTo>
                    <a:pt x="292" y="191"/>
                  </a:lnTo>
                  <a:lnTo>
                    <a:pt x="289" y="173"/>
                  </a:lnTo>
                  <a:lnTo>
                    <a:pt x="280" y="162"/>
                  </a:lnTo>
                  <a:lnTo>
                    <a:pt x="278" y="150"/>
                  </a:lnTo>
                  <a:lnTo>
                    <a:pt x="285" y="137"/>
                  </a:lnTo>
                  <a:lnTo>
                    <a:pt x="290" y="121"/>
                  </a:lnTo>
                  <a:lnTo>
                    <a:pt x="289" y="109"/>
                  </a:lnTo>
                  <a:lnTo>
                    <a:pt x="273" y="119"/>
                  </a:lnTo>
                  <a:lnTo>
                    <a:pt x="255" y="126"/>
                  </a:lnTo>
                  <a:lnTo>
                    <a:pt x="246" y="119"/>
                  </a:lnTo>
                  <a:lnTo>
                    <a:pt x="239" y="105"/>
                  </a:lnTo>
                  <a:lnTo>
                    <a:pt x="239" y="93"/>
                  </a:lnTo>
                  <a:lnTo>
                    <a:pt x="241" y="80"/>
                  </a:lnTo>
                  <a:lnTo>
                    <a:pt x="242" y="68"/>
                  </a:lnTo>
                  <a:lnTo>
                    <a:pt x="251" y="52"/>
                  </a:lnTo>
                  <a:lnTo>
                    <a:pt x="249" y="39"/>
                  </a:lnTo>
                  <a:lnTo>
                    <a:pt x="237" y="30"/>
                  </a:lnTo>
                  <a:lnTo>
                    <a:pt x="216" y="25"/>
                  </a:lnTo>
                  <a:lnTo>
                    <a:pt x="175" y="13"/>
                  </a:lnTo>
                  <a:lnTo>
                    <a:pt x="146" y="7"/>
                  </a:lnTo>
                  <a:lnTo>
                    <a:pt x="134" y="5"/>
                  </a:lnTo>
                  <a:lnTo>
                    <a:pt x="118" y="4"/>
                  </a:lnTo>
                  <a:lnTo>
                    <a:pt x="102" y="0"/>
                  </a:lnTo>
                  <a:lnTo>
                    <a:pt x="91" y="13"/>
                  </a:lnTo>
                  <a:lnTo>
                    <a:pt x="79" y="25"/>
                  </a:lnTo>
                  <a:lnTo>
                    <a:pt x="66" y="23"/>
                  </a:lnTo>
                  <a:lnTo>
                    <a:pt x="55" y="14"/>
                  </a:lnTo>
                  <a:lnTo>
                    <a:pt x="41" y="20"/>
                  </a:lnTo>
                  <a:lnTo>
                    <a:pt x="32" y="13"/>
                  </a:lnTo>
                  <a:lnTo>
                    <a:pt x="16" y="11"/>
                  </a:lnTo>
                  <a:lnTo>
                    <a:pt x="2" y="14"/>
                  </a:lnTo>
                  <a:lnTo>
                    <a:pt x="0" y="57"/>
                  </a:lnTo>
                  <a:lnTo>
                    <a:pt x="6" y="73"/>
                  </a:lnTo>
                  <a:lnTo>
                    <a:pt x="13" y="98"/>
                  </a:lnTo>
                  <a:lnTo>
                    <a:pt x="22" y="130"/>
                  </a:lnTo>
                  <a:lnTo>
                    <a:pt x="34" y="182"/>
                  </a:lnTo>
                  <a:lnTo>
                    <a:pt x="43" y="212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52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17">
              <a:extLst>
                <a:ext uri="{FF2B5EF4-FFF2-40B4-BE49-F238E27FC236}">
                  <a16:creationId xmlns:a16="http://schemas.microsoft.com/office/drawing/2014/main" id="{FA1A85D6-6EFD-8BF7-D1F1-2F901281C9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61446" y="7871597"/>
              <a:ext cx="695679" cy="616625"/>
            </a:xfrm>
            <a:custGeom>
              <a:avLst/>
              <a:gdLst>
                <a:gd name="T0" fmla="*/ 224 w 308"/>
                <a:gd name="T1" fmla="*/ 273 h 273"/>
                <a:gd name="T2" fmla="*/ 226 w 308"/>
                <a:gd name="T3" fmla="*/ 260 h 273"/>
                <a:gd name="T4" fmla="*/ 221 w 308"/>
                <a:gd name="T5" fmla="*/ 246 h 273"/>
                <a:gd name="T6" fmla="*/ 230 w 308"/>
                <a:gd name="T7" fmla="*/ 234 h 273"/>
                <a:gd name="T8" fmla="*/ 224 w 308"/>
                <a:gd name="T9" fmla="*/ 221 h 273"/>
                <a:gd name="T10" fmla="*/ 233 w 308"/>
                <a:gd name="T11" fmla="*/ 209 h 273"/>
                <a:gd name="T12" fmla="*/ 240 w 308"/>
                <a:gd name="T13" fmla="*/ 196 h 273"/>
                <a:gd name="T14" fmla="*/ 262 w 308"/>
                <a:gd name="T15" fmla="*/ 185 h 273"/>
                <a:gd name="T16" fmla="*/ 286 w 308"/>
                <a:gd name="T17" fmla="*/ 161 h 273"/>
                <a:gd name="T18" fmla="*/ 303 w 308"/>
                <a:gd name="T19" fmla="*/ 143 h 273"/>
                <a:gd name="T20" fmla="*/ 308 w 308"/>
                <a:gd name="T21" fmla="*/ 127 h 273"/>
                <a:gd name="T22" fmla="*/ 295 w 308"/>
                <a:gd name="T23" fmla="*/ 100 h 273"/>
                <a:gd name="T24" fmla="*/ 279 w 308"/>
                <a:gd name="T25" fmla="*/ 98 h 273"/>
                <a:gd name="T26" fmla="*/ 262 w 308"/>
                <a:gd name="T27" fmla="*/ 79 h 273"/>
                <a:gd name="T28" fmla="*/ 246 w 308"/>
                <a:gd name="T29" fmla="*/ 84 h 273"/>
                <a:gd name="T30" fmla="*/ 228 w 308"/>
                <a:gd name="T31" fmla="*/ 63 h 273"/>
                <a:gd name="T32" fmla="*/ 183 w 308"/>
                <a:gd name="T33" fmla="*/ 63 h 273"/>
                <a:gd name="T34" fmla="*/ 171 w 308"/>
                <a:gd name="T35" fmla="*/ 48 h 273"/>
                <a:gd name="T36" fmla="*/ 162 w 308"/>
                <a:gd name="T37" fmla="*/ 41 h 273"/>
                <a:gd name="T38" fmla="*/ 153 w 308"/>
                <a:gd name="T39" fmla="*/ 32 h 273"/>
                <a:gd name="T40" fmla="*/ 149 w 308"/>
                <a:gd name="T41" fmla="*/ 16 h 273"/>
                <a:gd name="T42" fmla="*/ 141 w 308"/>
                <a:gd name="T43" fmla="*/ 2 h 273"/>
                <a:gd name="T44" fmla="*/ 123 w 308"/>
                <a:gd name="T45" fmla="*/ 0 h 273"/>
                <a:gd name="T46" fmla="*/ 105 w 308"/>
                <a:gd name="T47" fmla="*/ 27 h 273"/>
                <a:gd name="T48" fmla="*/ 91 w 308"/>
                <a:gd name="T49" fmla="*/ 38 h 273"/>
                <a:gd name="T50" fmla="*/ 36 w 308"/>
                <a:gd name="T51" fmla="*/ 77 h 273"/>
                <a:gd name="T52" fmla="*/ 0 w 308"/>
                <a:gd name="T53" fmla="*/ 98 h 273"/>
                <a:gd name="T54" fmla="*/ 2 w 308"/>
                <a:gd name="T55" fmla="*/ 128 h 273"/>
                <a:gd name="T56" fmla="*/ 14 w 308"/>
                <a:gd name="T57" fmla="*/ 134 h 273"/>
                <a:gd name="T58" fmla="*/ 19 w 308"/>
                <a:gd name="T59" fmla="*/ 143 h 273"/>
                <a:gd name="T60" fmla="*/ 28 w 308"/>
                <a:gd name="T61" fmla="*/ 155 h 273"/>
                <a:gd name="T62" fmla="*/ 37 w 308"/>
                <a:gd name="T63" fmla="*/ 168 h 273"/>
                <a:gd name="T64" fmla="*/ 44 w 308"/>
                <a:gd name="T65" fmla="*/ 178 h 273"/>
                <a:gd name="T66" fmla="*/ 50 w 308"/>
                <a:gd name="T67" fmla="*/ 193 h 273"/>
                <a:gd name="T68" fmla="*/ 59 w 308"/>
                <a:gd name="T69" fmla="*/ 203 h 273"/>
                <a:gd name="T70" fmla="*/ 69 w 308"/>
                <a:gd name="T71" fmla="*/ 212 h 273"/>
                <a:gd name="T72" fmla="*/ 85 w 308"/>
                <a:gd name="T73" fmla="*/ 219 h 273"/>
                <a:gd name="T74" fmla="*/ 98 w 308"/>
                <a:gd name="T75" fmla="*/ 228 h 273"/>
                <a:gd name="T76" fmla="*/ 110 w 308"/>
                <a:gd name="T77" fmla="*/ 232 h 273"/>
                <a:gd name="T78" fmla="*/ 119 w 308"/>
                <a:gd name="T79" fmla="*/ 241 h 273"/>
                <a:gd name="T80" fmla="*/ 132 w 308"/>
                <a:gd name="T81" fmla="*/ 244 h 273"/>
                <a:gd name="T82" fmla="*/ 144 w 308"/>
                <a:gd name="T83" fmla="*/ 244 h 273"/>
                <a:gd name="T84" fmla="*/ 157 w 308"/>
                <a:gd name="T85" fmla="*/ 248 h 273"/>
                <a:gd name="T86" fmla="*/ 169 w 308"/>
                <a:gd name="T87" fmla="*/ 257 h 273"/>
                <a:gd name="T88" fmla="*/ 181 w 308"/>
                <a:gd name="T89" fmla="*/ 260 h 273"/>
                <a:gd name="T90" fmla="*/ 196 w 308"/>
                <a:gd name="T91" fmla="*/ 266 h 273"/>
                <a:gd name="T92" fmla="*/ 208 w 308"/>
                <a:gd name="T93" fmla="*/ 267 h 273"/>
                <a:gd name="T94" fmla="*/ 224 w 308"/>
                <a:gd name="T95" fmla="*/ 273 h 273"/>
                <a:gd name="T96" fmla="*/ 224 w 308"/>
                <a:gd name="T97" fmla="*/ 273 h 273"/>
                <a:gd name="T98" fmla="*/ 224 w 308"/>
                <a:gd name="T99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273">
                  <a:moveTo>
                    <a:pt x="224" y="273"/>
                  </a:moveTo>
                  <a:lnTo>
                    <a:pt x="226" y="260"/>
                  </a:lnTo>
                  <a:lnTo>
                    <a:pt x="221" y="246"/>
                  </a:lnTo>
                  <a:lnTo>
                    <a:pt x="230" y="234"/>
                  </a:lnTo>
                  <a:lnTo>
                    <a:pt x="224" y="221"/>
                  </a:lnTo>
                  <a:lnTo>
                    <a:pt x="233" y="209"/>
                  </a:lnTo>
                  <a:lnTo>
                    <a:pt x="240" y="196"/>
                  </a:lnTo>
                  <a:lnTo>
                    <a:pt x="262" y="185"/>
                  </a:lnTo>
                  <a:lnTo>
                    <a:pt x="286" y="161"/>
                  </a:lnTo>
                  <a:lnTo>
                    <a:pt x="303" y="143"/>
                  </a:lnTo>
                  <a:lnTo>
                    <a:pt x="308" y="127"/>
                  </a:lnTo>
                  <a:lnTo>
                    <a:pt x="295" y="100"/>
                  </a:lnTo>
                  <a:lnTo>
                    <a:pt x="279" y="98"/>
                  </a:lnTo>
                  <a:lnTo>
                    <a:pt x="262" y="79"/>
                  </a:lnTo>
                  <a:lnTo>
                    <a:pt x="246" y="84"/>
                  </a:lnTo>
                  <a:lnTo>
                    <a:pt x="228" y="63"/>
                  </a:lnTo>
                  <a:lnTo>
                    <a:pt x="183" y="63"/>
                  </a:lnTo>
                  <a:lnTo>
                    <a:pt x="171" y="48"/>
                  </a:lnTo>
                  <a:lnTo>
                    <a:pt x="162" y="41"/>
                  </a:lnTo>
                  <a:lnTo>
                    <a:pt x="153" y="32"/>
                  </a:lnTo>
                  <a:lnTo>
                    <a:pt x="149" y="16"/>
                  </a:lnTo>
                  <a:lnTo>
                    <a:pt x="141" y="2"/>
                  </a:lnTo>
                  <a:lnTo>
                    <a:pt x="123" y="0"/>
                  </a:lnTo>
                  <a:lnTo>
                    <a:pt x="105" y="27"/>
                  </a:lnTo>
                  <a:lnTo>
                    <a:pt x="91" y="38"/>
                  </a:lnTo>
                  <a:lnTo>
                    <a:pt x="36" y="77"/>
                  </a:lnTo>
                  <a:lnTo>
                    <a:pt x="0" y="98"/>
                  </a:lnTo>
                  <a:lnTo>
                    <a:pt x="2" y="128"/>
                  </a:lnTo>
                  <a:lnTo>
                    <a:pt x="14" y="134"/>
                  </a:lnTo>
                  <a:lnTo>
                    <a:pt x="19" y="143"/>
                  </a:lnTo>
                  <a:lnTo>
                    <a:pt x="28" y="155"/>
                  </a:lnTo>
                  <a:lnTo>
                    <a:pt x="37" y="168"/>
                  </a:lnTo>
                  <a:lnTo>
                    <a:pt x="44" y="178"/>
                  </a:lnTo>
                  <a:lnTo>
                    <a:pt x="50" y="193"/>
                  </a:lnTo>
                  <a:lnTo>
                    <a:pt x="59" y="203"/>
                  </a:lnTo>
                  <a:lnTo>
                    <a:pt x="69" y="212"/>
                  </a:lnTo>
                  <a:lnTo>
                    <a:pt x="85" y="219"/>
                  </a:lnTo>
                  <a:lnTo>
                    <a:pt x="98" y="228"/>
                  </a:lnTo>
                  <a:lnTo>
                    <a:pt x="110" y="232"/>
                  </a:lnTo>
                  <a:lnTo>
                    <a:pt x="119" y="241"/>
                  </a:lnTo>
                  <a:lnTo>
                    <a:pt x="132" y="244"/>
                  </a:lnTo>
                  <a:lnTo>
                    <a:pt x="144" y="244"/>
                  </a:lnTo>
                  <a:lnTo>
                    <a:pt x="157" y="248"/>
                  </a:lnTo>
                  <a:lnTo>
                    <a:pt x="169" y="257"/>
                  </a:lnTo>
                  <a:lnTo>
                    <a:pt x="181" y="260"/>
                  </a:lnTo>
                  <a:lnTo>
                    <a:pt x="196" y="266"/>
                  </a:lnTo>
                  <a:lnTo>
                    <a:pt x="208" y="267"/>
                  </a:lnTo>
                  <a:lnTo>
                    <a:pt x="224" y="273"/>
                  </a:lnTo>
                  <a:lnTo>
                    <a:pt x="224" y="273"/>
                  </a:lnTo>
                  <a:lnTo>
                    <a:pt x="224" y="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18">
              <a:extLst>
                <a:ext uri="{FF2B5EF4-FFF2-40B4-BE49-F238E27FC236}">
                  <a16:creationId xmlns:a16="http://schemas.microsoft.com/office/drawing/2014/main" id="{FB718123-E2A9-CB1D-7E69-5FF835803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30653" y="8092950"/>
              <a:ext cx="867340" cy="670834"/>
            </a:xfrm>
            <a:custGeom>
              <a:avLst/>
              <a:gdLst>
                <a:gd name="T0" fmla="*/ 149 w 384"/>
                <a:gd name="T1" fmla="*/ 297 h 297"/>
                <a:gd name="T2" fmla="*/ 189 w 384"/>
                <a:gd name="T3" fmla="*/ 267 h 297"/>
                <a:gd name="T4" fmla="*/ 203 w 384"/>
                <a:gd name="T5" fmla="*/ 257 h 297"/>
                <a:gd name="T6" fmla="*/ 217 w 384"/>
                <a:gd name="T7" fmla="*/ 244 h 297"/>
                <a:gd name="T8" fmla="*/ 231 w 384"/>
                <a:gd name="T9" fmla="*/ 237 h 297"/>
                <a:gd name="T10" fmla="*/ 271 w 384"/>
                <a:gd name="T11" fmla="*/ 200 h 297"/>
                <a:gd name="T12" fmla="*/ 333 w 384"/>
                <a:gd name="T13" fmla="*/ 146 h 297"/>
                <a:gd name="T14" fmla="*/ 365 w 384"/>
                <a:gd name="T15" fmla="*/ 146 h 297"/>
                <a:gd name="T16" fmla="*/ 384 w 384"/>
                <a:gd name="T17" fmla="*/ 148 h 297"/>
                <a:gd name="T18" fmla="*/ 372 w 384"/>
                <a:gd name="T19" fmla="*/ 144 h 297"/>
                <a:gd name="T20" fmla="*/ 356 w 384"/>
                <a:gd name="T21" fmla="*/ 144 h 297"/>
                <a:gd name="T22" fmla="*/ 343 w 384"/>
                <a:gd name="T23" fmla="*/ 134 h 297"/>
                <a:gd name="T24" fmla="*/ 335 w 384"/>
                <a:gd name="T25" fmla="*/ 127 h 297"/>
                <a:gd name="T26" fmla="*/ 322 w 384"/>
                <a:gd name="T27" fmla="*/ 121 h 297"/>
                <a:gd name="T28" fmla="*/ 311 w 384"/>
                <a:gd name="T29" fmla="*/ 118 h 297"/>
                <a:gd name="T30" fmla="*/ 299 w 384"/>
                <a:gd name="T31" fmla="*/ 109 h 297"/>
                <a:gd name="T32" fmla="*/ 290 w 384"/>
                <a:gd name="T33" fmla="*/ 102 h 297"/>
                <a:gd name="T34" fmla="*/ 283 w 384"/>
                <a:gd name="T35" fmla="*/ 84 h 297"/>
                <a:gd name="T36" fmla="*/ 274 w 384"/>
                <a:gd name="T37" fmla="*/ 77 h 297"/>
                <a:gd name="T38" fmla="*/ 265 w 384"/>
                <a:gd name="T39" fmla="*/ 63 h 297"/>
                <a:gd name="T40" fmla="*/ 260 w 384"/>
                <a:gd name="T41" fmla="*/ 48 h 297"/>
                <a:gd name="T42" fmla="*/ 249 w 384"/>
                <a:gd name="T43" fmla="*/ 41 h 297"/>
                <a:gd name="T44" fmla="*/ 240 w 384"/>
                <a:gd name="T45" fmla="*/ 30 h 297"/>
                <a:gd name="T46" fmla="*/ 235 w 384"/>
                <a:gd name="T47" fmla="*/ 0 h 297"/>
                <a:gd name="T48" fmla="*/ 201 w 384"/>
                <a:gd name="T49" fmla="*/ 4 h 297"/>
                <a:gd name="T50" fmla="*/ 176 w 384"/>
                <a:gd name="T51" fmla="*/ 0 h 297"/>
                <a:gd name="T52" fmla="*/ 133 w 384"/>
                <a:gd name="T53" fmla="*/ 0 h 297"/>
                <a:gd name="T54" fmla="*/ 66 w 384"/>
                <a:gd name="T55" fmla="*/ 2 h 297"/>
                <a:gd name="T56" fmla="*/ 57 w 384"/>
                <a:gd name="T57" fmla="*/ 47 h 297"/>
                <a:gd name="T58" fmla="*/ 37 w 384"/>
                <a:gd name="T59" fmla="*/ 48 h 297"/>
                <a:gd name="T60" fmla="*/ 28 w 384"/>
                <a:gd name="T61" fmla="*/ 63 h 297"/>
                <a:gd name="T62" fmla="*/ 20 w 384"/>
                <a:gd name="T63" fmla="*/ 95 h 297"/>
                <a:gd name="T64" fmla="*/ 0 w 384"/>
                <a:gd name="T65" fmla="*/ 146 h 297"/>
                <a:gd name="T66" fmla="*/ 11 w 384"/>
                <a:gd name="T67" fmla="*/ 160 h 297"/>
                <a:gd name="T68" fmla="*/ 27 w 384"/>
                <a:gd name="T69" fmla="*/ 162 h 297"/>
                <a:gd name="T70" fmla="*/ 41 w 384"/>
                <a:gd name="T71" fmla="*/ 155 h 297"/>
                <a:gd name="T72" fmla="*/ 52 w 384"/>
                <a:gd name="T73" fmla="*/ 166 h 297"/>
                <a:gd name="T74" fmla="*/ 66 w 384"/>
                <a:gd name="T75" fmla="*/ 155 h 297"/>
                <a:gd name="T76" fmla="*/ 78 w 384"/>
                <a:gd name="T77" fmla="*/ 169 h 297"/>
                <a:gd name="T78" fmla="*/ 85 w 384"/>
                <a:gd name="T79" fmla="*/ 184 h 297"/>
                <a:gd name="T80" fmla="*/ 96 w 384"/>
                <a:gd name="T81" fmla="*/ 198 h 297"/>
                <a:gd name="T82" fmla="*/ 109 w 384"/>
                <a:gd name="T83" fmla="*/ 200 h 297"/>
                <a:gd name="T84" fmla="*/ 94 w 384"/>
                <a:gd name="T85" fmla="*/ 210 h 297"/>
                <a:gd name="T86" fmla="*/ 100 w 384"/>
                <a:gd name="T87" fmla="*/ 225 h 297"/>
                <a:gd name="T88" fmla="*/ 98 w 384"/>
                <a:gd name="T89" fmla="*/ 241 h 297"/>
                <a:gd name="T90" fmla="*/ 103 w 384"/>
                <a:gd name="T91" fmla="*/ 253 h 297"/>
                <a:gd name="T92" fmla="*/ 116 w 384"/>
                <a:gd name="T93" fmla="*/ 258 h 297"/>
                <a:gd name="T94" fmla="*/ 116 w 384"/>
                <a:gd name="T95" fmla="*/ 274 h 297"/>
                <a:gd name="T96" fmla="*/ 132 w 384"/>
                <a:gd name="T97" fmla="*/ 276 h 297"/>
                <a:gd name="T98" fmla="*/ 144 w 384"/>
                <a:gd name="T99" fmla="*/ 287 h 297"/>
                <a:gd name="T100" fmla="*/ 153 w 384"/>
                <a:gd name="T101" fmla="*/ 297 h 297"/>
                <a:gd name="T102" fmla="*/ 149 w 384"/>
                <a:gd name="T103" fmla="*/ 297 h 297"/>
                <a:gd name="T104" fmla="*/ 149 w 384"/>
                <a:gd name="T105" fmla="*/ 297 h 297"/>
                <a:gd name="T106" fmla="*/ 149 w 384"/>
                <a:gd name="T10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4" h="297">
                  <a:moveTo>
                    <a:pt x="149" y="297"/>
                  </a:moveTo>
                  <a:lnTo>
                    <a:pt x="189" y="267"/>
                  </a:lnTo>
                  <a:lnTo>
                    <a:pt x="203" y="257"/>
                  </a:lnTo>
                  <a:lnTo>
                    <a:pt x="217" y="244"/>
                  </a:lnTo>
                  <a:lnTo>
                    <a:pt x="231" y="237"/>
                  </a:lnTo>
                  <a:lnTo>
                    <a:pt x="271" y="200"/>
                  </a:lnTo>
                  <a:lnTo>
                    <a:pt x="333" y="146"/>
                  </a:lnTo>
                  <a:lnTo>
                    <a:pt x="365" y="146"/>
                  </a:lnTo>
                  <a:lnTo>
                    <a:pt x="384" y="148"/>
                  </a:lnTo>
                  <a:lnTo>
                    <a:pt x="372" y="144"/>
                  </a:lnTo>
                  <a:lnTo>
                    <a:pt x="356" y="144"/>
                  </a:lnTo>
                  <a:lnTo>
                    <a:pt x="343" y="134"/>
                  </a:lnTo>
                  <a:lnTo>
                    <a:pt x="335" y="127"/>
                  </a:lnTo>
                  <a:lnTo>
                    <a:pt x="322" y="121"/>
                  </a:lnTo>
                  <a:lnTo>
                    <a:pt x="311" y="118"/>
                  </a:lnTo>
                  <a:lnTo>
                    <a:pt x="299" y="109"/>
                  </a:lnTo>
                  <a:lnTo>
                    <a:pt x="290" y="102"/>
                  </a:lnTo>
                  <a:lnTo>
                    <a:pt x="283" y="84"/>
                  </a:lnTo>
                  <a:lnTo>
                    <a:pt x="274" y="77"/>
                  </a:lnTo>
                  <a:lnTo>
                    <a:pt x="265" y="63"/>
                  </a:lnTo>
                  <a:lnTo>
                    <a:pt x="260" y="48"/>
                  </a:lnTo>
                  <a:lnTo>
                    <a:pt x="249" y="41"/>
                  </a:lnTo>
                  <a:lnTo>
                    <a:pt x="240" y="30"/>
                  </a:lnTo>
                  <a:lnTo>
                    <a:pt x="235" y="0"/>
                  </a:lnTo>
                  <a:lnTo>
                    <a:pt x="201" y="4"/>
                  </a:lnTo>
                  <a:lnTo>
                    <a:pt x="176" y="0"/>
                  </a:lnTo>
                  <a:lnTo>
                    <a:pt x="133" y="0"/>
                  </a:lnTo>
                  <a:lnTo>
                    <a:pt x="66" y="2"/>
                  </a:lnTo>
                  <a:lnTo>
                    <a:pt x="57" y="47"/>
                  </a:lnTo>
                  <a:lnTo>
                    <a:pt x="37" y="48"/>
                  </a:lnTo>
                  <a:lnTo>
                    <a:pt x="28" y="63"/>
                  </a:lnTo>
                  <a:lnTo>
                    <a:pt x="20" y="95"/>
                  </a:lnTo>
                  <a:lnTo>
                    <a:pt x="0" y="146"/>
                  </a:lnTo>
                  <a:lnTo>
                    <a:pt x="11" y="160"/>
                  </a:lnTo>
                  <a:lnTo>
                    <a:pt x="27" y="162"/>
                  </a:lnTo>
                  <a:lnTo>
                    <a:pt x="41" y="155"/>
                  </a:lnTo>
                  <a:lnTo>
                    <a:pt x="52" y="166"/>
                  </a:lnTo>
                  <a:lnTo>
                    <a:pt x="66" y="155"/>
                  </a:lnTo>
                  <a:lnTo>
                    <a:pt x="78" y="169"/>
                  </a:lnTo>
                  <a:lnTo>
                    <a:pt x="85" y="184"/>
                  </a:lnTo>
                  <a:lnTo>
                    <a:pt x="96" y="198"/>
                  </a:lnTo>
                  <a:lnTo>
                    <a:pt x="109" y="200"/>
                  </a:lnTo>
                  <a:lnTo>
                    <a:pt x="94" y="210"/>
                  </a:lnTo>
                  <a:lnTo>
                    <a:pt x="100" y="225"/>
                  </a:lnTo>
                  <a:lnTo>
                    <a:pt x="98" y="241"/>
                  </a:lnTo>
                  <a:lnTo>
                    <a:pt x="103" y="253"/>
                  </a:lnTo>
                  <a:lnTo>
                    <a:pt x="116" y="258"/>
                  </a:lnTo>
                  <a:lnTo>
                    <a:pt x="116" y="274"/>
                  </a:lnTo>
                  <a:lnTo>
                    <a:pt x="132" y="276"/>
                  </a:lnTo>
                  <a:lnTo>
                    <a:pt x="144" y="287"/>
                  </a:lnTo>
                  <a:lnTo>
                    <a:pt x="153" y="297"/>
                  </a:lnTo>
                  <a:lnTo>
                    <a:pt x="149" y="297"/>
                  </a:lnTo>
                  <a:lnTo>
                    <a:pt x="149" y="297"/>
                  </a:lnTo>
                  <a:lnTo>
                    <a:pt x="149" y="2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19">
              <a:extLst>
                <a:ext uri="{FF2B5EF4-FFF2-40B4-BE49-F238E27FC236}">
                  <a16:creationId xmlns:a16="http://schemas.microsoft.com/office/drawing/2014/main" id="{2B443764-05A9-BBDE-D0EF-D05EFA7F3B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09525" y="8040999"/>
              <a:ext cx="860565" cy="612108"/>
            </a:xfrm>
            <a:custGeom>
              <a:avLst/>
              <a:gdLst>
                <a:gd name="T0" fmla="*/ 239 w 381"/>
                <a:gd name="T1" fmla="*/ 269 h 271"/>
                <a:gd name="T2" fmla="*/ 351 w 381"/>
                <a:gd name="T3" fmla="*/ 271 h 271"/>
                <a:gd name="T4" fmla="*/ 377 w 381"/>
                <a:gd name="T5" fmla="*/ 271 h 271"/>
                <a:gd name="T6" fmla="*/ 376 w 381"/>
                <a:gd name="T7" fmla="*/ 256 h 271"/>
                <a:gd name="T8" fmla="*/ 376 w 381"/>
                <a:gd name="T9" fmla="*/ 176 h 271"/>
                <a:gd name="T10" fmla="*/ 370 w 381"/>
                <a:gd name="T11" fmla="*/ 162 h 271"/>
                <a:gd name="T12" fmla="*/ 376 w 381"/>
                <a:gd name="T13" fmla="*/ 141 h 271"/>
                <a:gd name="T14" fmla="*/ 381 w 381"/>
                <a:gd name="T15" fmla="*/ 125 h 271"/>
                <a:gd name="T16" fmla="*/ 379 w 381"/>
                <a:gd name="T17" fmla="*/ 70 h 271"/>
                <a:gd name="T18" fmla="*/ 379 w 381"/>
                <a:gd name="T19" fmla="*/ 41 h 271"/>
                <a:gd name="T20" fmla="*/ 370 w 381"/>
                <a:gd name="T21" fmla="*/ 27 h 271"/>
                <a:gd name="T22" fmla="*/ 353 w 381"/>
                <a:gd name="T23" fmla="*/ 18 h 271"/>
                <a:gd name="T24" fmla="*/ 335 w 381"/>
                <a:gd name="T25" fmla="*/ 13 h 271"/>
                <a:gd name="T26" fmla="*/ 319 w 381"/>
                <a:gd name="T27" fmla="*/ 4 h 271"/>
                <a:gd name="T28" fmla="*/ 258 w 381"/>
                <a:gd name="T29" fmla="*/ 5 h 271"/>
                <a:gd name="T30" fmla="*/ 244 w 381"/>
                <a:gd name="T31" fmla="*/ 5 h 271"/>
                <a:gd name="T32" fmla="*/ 80 w 381"/>
                <a:gd name="T33" fmla="*/ 4 h 271"/>
                <a:gd name="T34" fmla="*/ 64 w 381"/>
                <a:gd name="T35" fmla="*/ 2 h 271"/>
                <a:gd name="T36" fmla="*/ 0 w 381"/>
                <a:gd name="T37" fmla="*/ 0 h 271"/>
                <a:gd name="T38" fmla="*/ 2 w 381"/>
                <a:gd name="T39" fmla="*/ 16 h 271"/>
                <a:gd name="T40" fmla="*/ 18 w 381"/>
                <a:gd name="T41" fmla="*/ 16 h 271"/>
                <a:gd name="T42" fmla="*/ 23 w 381"/>
                <a:gd name="T43" fmla="*/ 25 h 271"/>
                <a:gd name="T44" fmla="*/ 11 w 381"/>
                <a:gd name="T45" fmla="*/ 41 h 271"/>
                <a:gd name="T46" fmla="*/ 9 w 381"/>
                <a:gd name="T47" fmla="*/ 57 h 271"/>
                <a:gd name="T48" fmla="*/ 18 w 381"/>
                <a:gd name="T49" fmla="*/ 68 h 271"/>
                <a:gd name="T50" fmla="*/ 30 w 381"/>
                <a:gd name="T51" fmla="*/ 75 h 271"/>
                <a:gd name="T52" fmla="*/ 41 w 381"/>
                <a:gd name="T53" fmla="*/ 86 h 271"/>
                <a:gd name="T54" fmla="*/ 29 w 381"/>
                <a:gd name="T55" fmla="*/ 105 h 271"/>
                <a:gd name="T56" fmla="*/ 34 w 381"/>
                <a:gd name="T57" fmla="*/ 118 h 271"/>
                <a:gd name="T58" fmla="*/ 50 w 381"/>
                <a:gd name="T59" fmla="*/ 123 h 271"/>
                <a:gd name="T60" fmla="*/ 48 w 381"/>
                <a:gd name="T61" fmla="*/ 139 h 271"/>
                <a:gd name="T62" fmla="*/ 48 w 381"/>
                <a:gd name="T63" fmla="*/ 155 h 271"/>
                <a:gd name="T64" fmla="*/ 54 w 381"/>
                <a:gd name="T65" fmla="*/ 175 h 271"/>
                <a:gd name="T66" fmla="*/ 64 w 381"/>
                <a:gd name="T67" fmla="*/ 187 h 271"/>
                <a:gd name="T68" fmla="*/ 71 w 381"/>
                <a:gd name="T69" fmla="*/ 199 h 271"/>
                <a:gd name="T70" fmla="*/ 61 w 381"/>
                <a:gd name="T71" fmla="*/ 208 h 271"/>
                <a:gd name="T72" fmla="*/ 66 w 381"/>
                <a:gd name="T73" fmla="*/ 223 h 271"/>
                <a:gd name="T74" fmla="*/ 77 w 381"/>
                <a:gd name="T75" fmla="*/ 240 h 271"/>
                <a:gd name="T76" fmla="*/ 169 w 381"/>
                <a:gd name="T77" fmla="*/ 248 h 271"/>
                <a:gd name="T78" fmla="*/ 212 w 381"/>
                <a:gd name="T79" fmla="*/ 249 h 271"/>
                <a:gd name="T80" fmla="*/ 212 w 381"/>
                <a:gd name="T81" fmla="*/ 269 h 271"/>
                <a:gd name="T82" fmla="*/ 239 w 381"/>
                <a:gd name="T83" fmla="*/ 269 h 271"/>
                <a:gd name="T84" fmla="*/ 239 w 381"/>
                <a:gd name="T85" fmla="*/ 269 h 271"/>
                <a:gd name="T86" fmla="*/ 239 w 381"/>
                <a:gd name="T87" fmla="*/ 26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81" h="271">
                  <a:moveTo>
                    <a:pt x="239" y="269"/>
                  </a:moveTo>
                  <a:lnTo>
                    <a:pt x="351" y="271"/>
                  </a:lnTo>
                  <a:lnTo>
                    <a:pt x="377" y="271"/>
                  </a:lnTo>
                  <a:lnTo>
                    <a:pt x="376" y="256"/>
                  </a:lnTo>
                  <a:lnTo>
                    <a:pt x="376" y="176"/>
                  </a:lnTo>
                  <a:lnTo>
                    <a:pt x="370" y="162"/>
                  </a:lnTo>
                  <a:lnTo>
                    <a:pt x="376" y="141"/>
                  </a:lnTo>
                  <a:lnTo>
                    <a:pt x="381" y="125"/>
                  </a:lnTo>
                  <a:lnTo>
                    <a:pt x="379" y="70"/>
                  </a:lnTo>
                  <a:lnTo>
                    <a:pt x="379" y="41"/>
                  </a:lnTo>
                  <a:lnTo>
                    <a:pt x="370" y="27"/>
                  </a:lnTo>
                  <a:lnTo>
                    <a:pt x="353" y="18"/>
                  </a:lnTo>
                  <a:lnTo>
                    <a:pt x="335" y="13"/>
                  </a:lnTo>
                  <a:lnTo>
                    <a:pt x="319" y="4"/>
                  </a:lnTo>
                  <a:lnTo>
                    <a:pt x="258" y="5"/>
                  </a:lnTo>
                  <a:lnTo>
                    <a:pt x="244" y="5"/>
                  </a:lnTo>
                  <a:lnTo>
                    <a:pt x="80" y="4"/>
                  </a:lnTo>
                  <a:lnTo>
                    <a:pt x="64" y="2"/>
                  </a:lnTo>
                  <a:lnTo>
                    <a:pt x="0" y="0"/>
                  </a:lnTo>
                  <a:lnTo>
                    <a:pt x="2" y="16"/>
                  </a:lnTo>
                  <a:lnTo>
                    <a:pt x="18" y="16"/>
                  </a:lnTo>
                  <a:lnTo>
                    <a:pt x="23" y="25"/>
                  </a:lnTo>
                  <a:lnTo>
                    <a:pt x="11" y="41"/>
                  </a:lnTo>
                  <a:lnTo>
                    <a:pt x="9" y="57"/>
                  </a:lnTo>
                  <a:lnTo>
                    <a:pt x="18" y="68"/>
                  </a:lnTo>
                  <a:lnTo>
                    <a:pt x="30" y="75"/>
                  </a:lnTo>
                  <a:lnTo>
                    <a:pt x="41" y="86"/>
                  </a:lnTo>
                  <a:lnTo>
                    <a:pt x="29" y="105"/>
                  </a:lnTo>
                  <a:lnTo>
                    <a:pt x="34" y="118"/>
                  </a:lnTo>
                  <a:lnTo>
                    <a:pt x="50" y="123"/>
                  </a:lnTo>
                  <a:lnTo>
                    <a:pt x="48" y="139"/>
                  </a:lnTo>
                  <a:lnTo>
                    <a:pt x="48" y="155"/>
                  </a:lnTo>
                  <a:lnTo>
                    <a:pt x="54" y="175"/>
                  </a:lnTo>
                  <a:lnTo>
                    <a:pt x="64" y="187"/>
                  </a:lnTo>
                  <a:lnTo>
                    <a:pt x="71" y="199"/>
                  </a:lnTo>
                  <a:lnTo>
                    <a:pt x="61" y="208"/>
                  </a:lnTo>
                  <a:lnTo>
                    <a:pt x="66" y="223"/>
                  </a:lnTo>
                  <a:lnTo>
                    <a:pt x="77" y="240"/>
                  </a:lnTo>
                  <a:lnTo>
                    <a:pt x="169" y="248"/>
                  </a:lnTo>
                  <a:lnTo>
                    <a:pt x="212" y="249"/>
                  </a:lnTo>
                  <a:lnTo>
                    <a:pt x="212" y="269"/>
                  </a:lnTo>
                  <a:lnTo>
                    <a:pt x="239" y="269"/>
                  </a:lnTo>
                  <a:lnTo>
                    <a:pt x="239" y="269"/>
                  </a:lnTo>
                  <a:lnTo>
                    <a:pt x="239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20">
              <a:extLst>
                <a:ext uri="{FF2B5EF4-FFF2-40B4-BE49-F238E27FC236}">
                  <a16:creationId xmlns:a16="http://schemas.microsoft.com/office/drawing/2014/main" id="{7B05F415-F298-525B-C877-607E3D1314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7381459"/>
              <a:ext cx="804096" cy="725043"/>
            </a:xfrm>
            <a:custGeom>
              <a:avLst/>
              <a:gdLst>
                <a:gd name="T0" fmla="*/ 229 w 356"/>
                <a:gd name="T1" fmla="*/ 321 h 321"/>
                <a:gd name="T2" fmla="*/ 316 w 356"/>
                <a:gd name="T3" fmla="*/ 267 h 321"/>
                <a:gd name="T4" fmla="*/ 356 w 356"/>
                <a:gd name="T5" fmla="*/ 240 h 321"/>
                <a:gd name="T6" fmla="*/ 338 w 356"/>
                <a:gd name="T7" fmla="*/ 173 h 321"/>
                <a:gd name="T8" fmla="*/ 327 w 356"/>
                <a:gd name="T9" fmla="*/ 130 h 321"/>
                <a:gd name="T10" fmla="*/ 309 w 356"/>
                <a:gd name="T11" fmla="*/ 66 h 321"/>
                <a:gd name="T12" fmla="*/ 300 w 356"/>
                <a:gd name="T13" fmla="*/ 0 h 321"/>
                <a:gd name="T14" fmla="*/ 208 w 356"/>
                <a:gd name="T15" fmla="*/ 13 h 321"/>
                <a:gd name="T16" fmla="*/ 112 w 356"/>
                <a:gd name="T17" fmla="*/ 29 h 321"/>
                <a:gd name="T18" fmla="*/ 0 w 356"/>
                <a:gd name="T19" fmla="*/ 54 h 321"/>
                <a:gd name="T20" fmla="*/ 14 w 356"/>
                <a:gd name="T21" fmla="*/ 70 h 321"/>
                <a:gd name="T22" fmla="*/ 28 w 356"/>
                <a:gd name="T23" fmla="*/ 89 h 321"/>
                <a:gd name="T24" fmla="*/ 39 w 356"/>
                <a:gd name="T25" fmla="*/ 103 h 321"/>
                <a:gd name="T26" fmla="*/ 57 w 356"/>
                <a:gd name="T27" fmla="*/ 116 h 321"/>
                <a:gd name="T28" fmla="*/ 60 w 356"/>
                <a:gd name="T29" fmla="*/ 134 h 321"/>
                <a:gd name="T30" fmla="*/ 73 w 356"/>
                <a:gd name="T31" fmla="*/ 148 h 321"/>
                <a:gd name="T32" fmla="*/ 67 w 356"/>
                <a:gd name="T33" fmla="*/ 162 h 321"/>
                <a:gd name="T34" fmla="*/ 74 w 356"/>
                <a:gd name="T35" fmla="*/ 176 h 321"/>
                <a:gd name="T36" fmla="*/ 73 w 356"/>
                <a:gd name="T37" fmla="*/ 196 h 321"/>
                <a:gd name="T38" fmla="*/ 87 w 356"/>
                <a:gd name="T39" fmla="*/ 207 h 321"/>
                <a:gd name="T40" fmla="*/ 85 w 356"/>
                <a:gd name="T41" fmla="*/ 219 h 321"/>
                <a:gd name="T42" fmla="*/ 92 w 356"/>
                <a:gd name="T43" fmla="*/ 244 h 321"/>
                <a:gd name="T44" fmla="*/ 106 w 356"/>
                <a:gd name="T45" fmla="*/ 264 h 321"/>
                <a:gd name="T46" fmla="*/ 121 w 356"/>
                <a:gd name="T47" fmla="*/ 273 h 321"/>
                <a:gd name="T48" fmla="*/ 169 w 356"/>
                <a:gd name="T49" fmla="*/ 278 h 321"/>
                <a:gd name="T50" fmla="*/ 187 w 356"/>
                <a:gd name="T51" fmla="*/ 299 h 321"/>
                <a:gd name="T52" fmla="*/ 197 w 356"/>
                <a:gd name="T53" fmla="*/ 289 h 321"/>
                <a:gd name="T54" fmla="*/ 229 w 356"/>
                <a:gd name="T55" fmla="*/ 321 h 321"/>
                <a:gd name="T56" fmla="*/ 229 w 356"/>
                <a:gd name="T57" fmla="*/ 321 h 321"/>
                <a:gd name="T58" fmla="*/ 229 w 356"/>
                <a:gd name="T59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321">
                  <a:moveTo>
                    <a:pt x="229" y="321"/>
                  </a:moveTo>
                  <a:lnTo>
                    <a:pt x="316" y="267"/>
                  </a:lnTo>
                  <a:lnTo>
                    <a:pt x="356" y="240"/>
                  </a:lnTo>
                  <a:lnTo>
                    <a:pt x="338" y="173"/>
                  </a:lnTo>
                  <a:lnTo>
                    <a:pt x="327" y="130"/>
                  </a:lnTo>
                  <a:lnTo>
                    <a:pt x="309" y="66"/>
                  </a:lnTo>
                  <a:lnTo>
                    <a:pt x="300" y="0"/>
                  </a:lnTo>
                  <a:lnTo>
                    <a:pt x="208" y="13"/>
                  </a:lnTo>
                  <a:lnTo>
                    <a:pt x="112" y="29"/>
                  </a:lnTo>
                  <a:lnTo>
                    <a:pt x="0" y="54"/>
                  </a:lnTo>
                  <a:lnTo>
                    <a:pt x="14" y="70"/>
                  </a:lnTo>
                  <a:lnTo>
                    <a:pt x="28" y="89"/>
                  </a:lnTo>
                  <a:lnTo>
                    <a:pt x="39" y="103"/>
                  </a:lnTo>
                  <a:lnTo>
                    <a:pt x="57" y="116"/>
                  </a:lnTo>
                  <a:lnTo>
                    <a:pt x="60" y="134"/>
                  </a:lnTo>
                  <a:lnTo>
                    <a:pt x="73" y="148"/>
                  </a:lnTo>
                  <a:lnTo>
                    <a:pt x="67" y="162"/>
                  </a:lnTo>
                  <a:lnTo>
                    <a:pt x="74" y="176"/>
                  </a:lnTo>
                  <a:lnTo>
                    <a:pt x="73" y="196"/>
                  </a:lnTo>
                  <a:lnTo>
                    <a:pt x="87" y="207"/>
                  </a:lnTo>
                  <a:lnTo>
                    <a:pt x="85" y="219"/>
                  </a:lnTo>
                  <a:lnTo>
                    <a:pt x="92" y="244"/>
                  </a:lnTo>
                  <a:lnTo>
                    <a:pt x="106" y="264"/>
                  </a:lnTo>
                  <a:lnTo>
                    <a:pt x="121" y="273"/>
                  </a:lnTo>
                  <a:lnTo>
                    <a:pt x="169" y="278"/>
                  </a:lnTo>
                  <a:lnTo>
                    <a:pt x="187" y="299"/>
                  </a:lnTo>
                  <a:lnTo>
                    <a:pt x="197" y="289"/>
                  </a:lnTo>
                  <a:lnTo>
                    <a:pt x="229" y="321"/>
                  </a:lnTo>
                  <a:lnTo>
                    <a:pt x="229" y="321"/>
                  </a:lnTo>
                  <a:lnTo>
                    <a:pt x="229" y="3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21">
              <a:extLst>
                <a:ext uri="{FF2B5EF4-FFF2-40B4-BE49-F238E27FC236}">
                  <a16:creationId xmlns:a16="http://schemas.microsoft.com/office/drawing/2014/main" id="{2D1B5681-D7F0-2656-32E0-C3E26D1C27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01906" y="7354355"/>
              <a:ext cx="402048" cy="573709"/>
            </a:xfrm>
            <a:custGeom>
              <a:avLst/>
              <a:gdLst>
                <a:gd name="T0" fmla="*/ 167 w 178"/>
                <a:gd name="T1" fmla="*/ 254 h 254"/>
                <a:gd name="T2" fmla="*/ 166 w 178"/>
                <a:gd name="T3" fmla="*/ 238 h 254"/>
                <a:gd name="T4" fmla="*/ 174 w 178"/>
                <a:gd name="T5" fmla="*/ 194 h 254"/>
                <a:gd name="T6" fmla="*/ 174 w 178"/>
                <a:gd name="T7" fmla="*/ 146 h 254"/>
                <a:gd name="T8" fmla="*/ 174 w 178"/>
                <a:gd name="T9" fmla="*/ 87 h 254"/>
                <a:gd name="T10" fmla="*/ 176 w 178"/>
                <a:gd name="T11" fmla="*/ 74 h 254"/>
                <a:gd name="T12" fmla="*/ 178 w 178"/>
                <a:gd name="T13" fmla="*/ 34 h 254"/>
                <a:gd name="T14" fmla="*/ 174 w 178"/>
                <a:gd name="T15" fmla="*/ 7 h 254"/>
                <a:gd name="T16" fmla="*/ 144 w 178"/>
                <a:gd name="T17" fmla="*/ 0 h 254"/>
                <a:gd name="T18" fmla="*/ 121 w 178"/>
                <a:gd name="T19" fmla="*/ 0 h 254"/>
                <a:gd name="T20" fmla="*/ 114 w 178"/>
                <a:gd name="T21" fmla="*/ 12 h 254"/>
                <a:gd name="T22" fmla="*/ 53 w 178"/>
                <a:gd name="T23" fmla="*/ 25 h 254"/>
                <a:gd name="T24" fmla="*/ 34 w 178"/>
                <a:gd name="T25" fmla="*/ 21 h 254"/>
                <a:gd name="T26" fmla="*/ 16 w 178"/>
                <a:gd name="T27" fmla="*/ 12 h 254"/>
                <a:gd name="T28" fmla="*/ 18 w 178"/>
                <a:gd name="T29" fmla="*/ 50 h 254"/>
                <a:gd name="T30" fmla="*/ 16 w 178"/>
                <a:gd name="T31" fmla="*/ 66 h 254"/>
                <a:gd name="T32" fmla="*/ 18 w 178"/>
                <a:gd name="T33" fmla="*/ 110 h 254"/>
                <a:gd name="T34" fmla="*/ 18 w 178"/>
                <a:gd name="T35" fmla="*/ 130 h 254"/>
                <a:gd name="T36" fmla="*/ 16 w 178"/>
                <a:gd name="T37" fmla="*/ 146 h 254"/>
                <a:gd name="T38" fmla="*/ 7 w 178"/>
                <a:gd name="T39" fmla="*/ 160 h 254"/>
                <a:gd name="T40" fmla="*/ 0 w 178"/>
                <a:gd name="T41" fmla="*/ 188 h 254"/>
                <a:gd name="T42" fmla="*/ 55 w 178"/>
                <a:gd name="T43" fmla="*/ 199 h 254"/>
                <a:gd name="T44" fmla="*/ 116 w 178"/>
                <a:gd name="T45" fmla="*/ 199 h 254"/>
                <a:gd name="T46" fmla="*/ 112 w 178"/>
                <a:gd name="T47" fmla="*/ 229 h 254"/>
                <a:gd name="T48" fmla="*/ 112 w 178"/>
                <a:gd name="T49" fmla="*/ 254 h 254"/>
                <a:gd name="T50" fmla="*/ 167 w 178"/>
                <a:gd name="T51" fmla="*/ 254 h 254"/>
                <a:gd name="T52" fmla="*/ 167 w 178"/>
                <a:gd name="T53" fmla="*/ 254 h 254"/>
                <a:gd name="T54" fmla="*/ 167 w 178"/>
                <a:gd name="T5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8" h="254">
                  <a:moveTo>
                    <a:pt x="167" y="254"/>
                  </a:moveTo>
                  <a:lnTo>
                    <a:pt x="166" y="238"/>
                  </a:lnTo>
                  <a:lnTo>
                    <a:pt x="174" y="194"/>
                  </a:lnTo>
                  <a:lnTo>
                    <a:pt x="174" y="146"/>
                  </a:lnTo>
                  <a:lnTo>
                    <a:pt x="174" y="87"/>
                  </a:lnTo>
                  <a:lnTo>
                    <a:pt x="176" y="74"/>
                  </a:lnTo>
                  <a:lnTo>
                    <a:pt x="178" y="34"/>
                  </a:lnTo>
                  <a:lnTo>
                    <a:pt x="174" y="7"/>
                  </a:lnTo>
                  <a:lnTo>
                    <a:pt x="144" y="0"/>
                  </a:lnTo>
                  <a:lnTo>
                    <a:pt x="121" y="0"/>
                  </a:lnTo>
                  <a:lnTo>
                    <a:pt x="114" y="12"/>
                  </a:lnTo>
                  <a:lnTo>
                    <a:pt x="53" y="25"/>
                  </a:lnTo>
                  <a:lnTo>
                    <a:pt x="34" y="21"/>
                  </a:lnTo>
                  <a:lnTo>
                    <a:pt x="16" y="12"/>
                  </a:lnTo>
                  <a:lnTo>
                    <a:pt x="18" y="50"/>
                  </a:lnTo>
                  <a:lnTo>
                    <a:pt x="16" y="66"/>
                  </a:lnTo>
                  <a:lnTo>
                    <a:pt x="18" y="110"/>
                  </a:lnTo>
                  <a:lnTo>
                    <a:pt x="18" y="130"/>
                  </a:lnTo>
                  <a:lnTo>
                    <a:pt x="16" y="146"/>
                  </a:lnTo>
                  <a:lnTo>
                    <a:pt x="7" y="160"/>
                  </a:lnTo>
                  <a:lnTo>
                    <a:pt x="0" y="188"/>
                  </a:lnTo>
                  <a:lnTo>
                    <a:pt x="55" y="199"/>
                  </a:lnTo>
                  <a:lnTo>
                    <a:pt x="116" y="199"/>
                  </a:lnTo>
                  <a:lnTo>
                    <a:pt x="112" y="229"/>
                  </a:lnTo>
                  <a:lnTo>
                    <a:pt x="112" y="254"/>
                  </a:lnTo>
                  <a:lnTo>
                    <a:pt x="167" y="254"/>
                  </a:lnTo>
                  <a:lnTo>
                    <a:pt x="167" y="254"/>
                  </a:lnTo>
                  <a:lnTo>
                    <a:pt x="167" y="2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22">
              <a:extLst>
                <a:ext uri="{FF2B5EF4-FFF2-40B4-BE49-F238E27FC236}">
                  <a16:creationId xmlns:a16="http://schemas.microsoft.com/office/drawing/2014/main" id="{5ECF9406-15B4-936B-70D5-027856660A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65165" y="7288853"/>
              <a:ext cx="643730" cy="819908"/>
            </a:xfrm>
            <a:custGeom>
              <a:avLst/>
              <a:gdLst>
                <a:gd name="T0" fmla="*/ 131 w 285"/>
                <a:gd name="T1" fmla="*/ 362 h 363"/>
                <a:gd name="T2" fmla="*/ 226 w 285"/>
                <a:gd name="T3" fmla="*/ 363 h 363"/>
                <a:gd name="T4" fmla="*/ 276 w 285"/>
                <a:gd name="T5" fmla="*/ 330 h 363"/>
                <a:gd name="T6" fmla="*/ 274 w 285"/>
                <a:gd name="T7" fmla="*/ 306 h 363"/>
                <a:gd name="T8" fmla="*/ 263 w 285"/>
                <a:gd name="T9" fmla="*/ 296 h 363"/>
                <a:gd name="T10" fmla="*/ 261 w 285"/>
                <a:gd name="T11" fmla="*/ 287 h 363"/>
                <a:gd name="T12" fmla="*/ 267 w 285"/>
                <a:gd name="T13" fmla="*/ 264 h 363"/>
                <a:gd name="T14" fmla="*/ 258 w 285"/>
                <a:gd name="T15" fmla="*/ 253 h 363"/>
                <a:gd name="T16" fmla="*/ 267 w 285"/>
                <a:gd name="T17" fmla="*/ 242 h 363"/>
                <a:gd name="T18" fmla="*/ 258 w 285"/>
                <a:gd name="T19" fmla="*/ 232 h 363"/>
                <a:gd name="T20" fmla="*/ 260 w 285"/>
                <a:gd name="T21" fmla="*/ 216 h 363"/>
                <a:gd name="T22" fmla="*/ 251 w 285"/>
                <a:gd name="T23" fmla="*/ 205 h 363"/>
                <a:gd name="T24" fmla="*/ 256 w 285"/>
                <a:gd name="T25" fmla="*/ 192 h 363"/>
                <a:gd name="T26" fmla="*/ 254 w 285"/>
                <a:gd name="T27" fmla="*/ 178 h 363"/>
                <a:gd name="T28" fmla="*/ 263 w 285"/>
                <a:gd name="T29" fmla="*/ 168 h 363"/>
                <a:gd name="T30" fmla="*/ 261 w 285"/>
                <a:gd name="T31" fmla="*/ 150 h 363"/>
                <a:gd name="T32" fmla="*/ 269 w 285"/>
                <a:gd name="T33" fmla="*/ 141 h 363"/>
                <a:gd name="T34" fmla="*/ 261 w 285"/>
                <a:gd name="T35" fmla="*/ 130 h 363"/>
                <a:gd name="T36" fmla="*/ 269 w 285"/>
                <a:gd name="T37" fmla="*/ 116 h 363"/>
                <a:gd name="T38" fmla="*/ 270 w 285"/>
                <a:gd name="T39" fmla="*/ 100 h 363"/>
                <a:gd name="T40" fmla="*/ 270 w 285"/>
                <a:gd name="T41" fmla="*/ 84 h 363"/>
                <a:gd name="T42" fmla="*/ 277 w 285"/>
                <a:gd name="T43" fmla="*/ 75 h 363"/>
                <a:gd name="T44" fmla="*/ 277 w 285"/>
                <a:gd name="T45" fmla="*/ 52 h 363"/>
                <a:gd name="T46" fmla="*/ 285 w 285"/>
                <a:gd name="T47" fmla="*/ 39 h 363"/>
                <a:gd name="T48" fmla="*/ 285 w 285"/>
                <a:gd name="T49" fmla="*/ 20 h 363"/>
                <a:gd name="T50" fmla="*/ 165 w 285"/>
                <a:gd name="T51" fmla="*/ 9 h 363"/>
                <a:gd name="T52" fmla="*/ 151 w 285"/>
                <a:gd name="T53" fmla="*/ 0 h 363"/>
                <a:gd name="T54" fmla="*/ 133 w 285"/>
                <a:gd name="T55" fmla="*/ 9 h 363"/>
                <a:gd name="T56" fmla="*/ 108 w 285"/>
                <a:gd name="T57" fmla="*/ 9 h 363"/>
                <a:gd name="T58" fmla="*/ 12 w 285"/>
                <a:gd name="T59" fmla="*/ 6 h 363"/>
                <a:gd name="T60" fmla="*/ 10 w 285"/>
                <a:gd name="T61" fmla="*/ 39 h 363"/>
                <a:gd name="T62" fmla="*/ 5 w 285"/>
                <a:gd name="T63" fmla="*/ 89 h 363"/>
                <a:gd name="T64" fmla="*/ 2 w 285"/>
                <a:gd name="T65" fmla="*/ 169 h 363"/>
                <a:gd name="T66" fmla="*/ 2 w 285"/>
                <a:gd name="T67" fmla="*/ 216 h 363"/>
                <a:gd name="T68" fmla="*/ 0 w 285"/>
                <a:gd name="T69" fmla="*/ 255 h 363"/>
                <a:gd name="T70" fmla="*/ 3 w 285"/>
                <a:gd name="T71" fmla="*/ 335 h 363"/>
                <a:gd name="T72" fmla="*/ 75 w 285"/>
                <a:gd name="T73" fmla="*/ 337 h 363"/>
                <a:gd name="T74" fmla="*/ 89 w 285"/>
                <a:gd name="T75" fmla="*/ 346 h 363"/>
                <a:gd name="T76" fmla="*/ 108 w 285"/>
                <a:gd name="T77" fmla="*/ 351 h 363"/>
                <a:gd name="T78" fmla="*/ 126 w 285"/>
                <a:gd name="T79" fmla="*/ 360 h 363"/>
                <a:gd name="T80" fmla="*/ 131 w 285"/>
                <a:gd name="T81" fmla="*/ 362 h 363"/>
                <a:gd name="T82" fmla="*/ 131 w 285"/>
                <a:gd name="T83" fmla="*/ 362 h 363"/>
                <a:gd name="T84" fmla="*/ 131 w 285"/>
                <a:gd name="T85" fmla="*/ 362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5" h="363">
                  <a:moveTo>
                    <a:pt x="131" y="362"/>
                  </a:moveTo>
                  <a:lnTo>
                    <a:pt x="226" y="363"/>
                  </a:lnTo>
                  <a:lnTo>
                    <a:pt x="276" y="330"/>
                  </a:lnTo>
                  <a:lnTo>
                    <a:pt x="274" y="306"/>
                  </a:lnTo>
                  <a:lnTo>
                    <a:pt x="263" y="296"/>
                  </a:lnTo>
                  <a:lnTo>
                    <a:pt x="261" y="287"/>
                  </a:lnTo>
                  <a:lnTo>
                    <a:pt x="267" y="264"/>
                  </a:lnTo>
                  <a:lnTo>
                    <a:pt x="258" y="253"/>
                  </a:lnTo>
                  <a:lnTo>
                    <a:pt x="267" y="242"/>
                  </a:lnTo>
                  <a:lnTo>
                    <a:pt x="258" y="232"/>
                  </a:lnTo>
                  <a:lnTo>
                    <a:pt x="260" y="216"/>
                  </a:lnTo>
                  <a:lnTo>
                    <a:pt x="251" y="205"/>
                  </a:lnTo>
                  <a:lnTo>
                    <a:pt x="256" y="192"/>
                  </a:lnTo>
                  <a:lnTo>
                    <a:pt x="254" y="178"/>
                  </a:lnTo>
                  <a:lnTo>
                    <a:pt x="263" y="168"/>
                  </a:lnTo>
                  <a:lnTo>
                    <a:pt x="261" y="150"/>
                  </a:lnTo>
                  <a:lnTo>
                    <a:pt x="269" y="141"/>
                  </a:lnTo>
                  <a:lnTo>
                    <a:pt x="261" y="130"/>
                  </a:lnTo>
                  <a:lnTo>
                    <a:pt x="269" y="116"/>
                  </a:lnTo>
                  <a:lnTo>
                    <a:pt x="270" y="100"/>
                  </a:lnTo>
                  <a:lnTo>
                    <a:pt x="270" y="84"/>
                  </a:lnTo>
                  <a:lnTo>
                    <a:pt x="277" y="75"/>
                  </a:lnTo>
                  <a:lnTo>
                    <a:pt x="277" y="52"/>
                  </a:lnTo>
                  <a:lnTo>
                    <a:pt x="285" y="39"/>
                  </a:lnTo>
                  <a:lnTo>
                    <a:pt x="285" y="20"/>
                  </a:lnTo>
                  <a:lnTo>
                    <a:pt x="165" y="9"/>
                  </a:lnTo>
                  <a:lnTo>
                    <a:pt x="151" y="0"/>
                  </a:lnTo>
                  <a:lnTo>
                    <a:pt x="133" y="9"/>
                  </a:lnTo>
                  <a:lnTo>
                    <a:pt x="108" y="9"/>
                  </a:lnTo>
                  <a:lnTo>
                    <a:pt x="12" y="6"/>
                  </a:lnTo>
                  <a:lnTo>
                    <a:pt x="10" y="39"/>
                  </a:lnTo>
                  <a:lnTo>
                    <a:pt x="5" y="89"/>
                  </a:lnTo>
                  <a:lnTo>
                    <a:pt x="2" y="169"/>
                  </a:lnTo>
                  <a:lnTo>
                    <a:pt x="2" y="216"/>
                  </a:lnTo>
                  <a:lnTo>
                    <a:pt x="0" y="255"/>
                  </a:lnTo>
                  <a:lnTo>
                    <a:pt x="3" y="335"/>
                  </a:lnTo>
                  <a:lnTo>
                    <a:pt x="75" y="337"/>
                  </a:lnTo>
                  <a:lnTo>
                    <a:pt x="89" y="346"/>
                  </a:lnTo>
                  <a:lnTo>
                    <a:pt x="108" y="351"/>
                  </a:lnTo>
                  <a:lnTo>
                    <a:pt x="126" y="360"/>
                  </a:lnTo>
                  <a:lnTo>
                    <a:pt x="131" y="362"/>
                  </a:lnTo>
                  <a:lnTo>
                    <a:pt x="131" y="362"/>
                  </a:lnTo>
                  <a:lnTo>
                    <a:pt x="131" y="3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23">
              <a:extLst>
                <a:ext uri="{FF2B5EF4-FFF2-40B4-BE49-F238E27FC236}">
                  <a16:creationId xmlns:a16="http://schemas.microsoft.com/office/drawing/2014/main" id="{888412A6-516A-1893-F749-B31C733F07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54881" y="7349838"/>
              <a:ext cx="727301" cy="747630"/>
            </a:xfrm>
            <a:custGeom>
              <a:avLst/>
              <a:gdLst>
                <a:gd name="T0" fmla="*/ 180 w 322"/>
                <a:gd name="T1" fmla="*/ 329 h 331"/>
                <a:gd name="T2" fmla="*/ 312 w 322"/>
                <a:gd name="T3" fmla="*/ 240 h 331"/>
                <a:gd name="T4" fmla="*/ 322 w 322"/>
                <a:gd name="T5" fmla="*/ 235 h 331"/>
                <a:gd name="T6" fmla="*/ 317 w 322"/>
                <a:gd name="T7" fmla="*/ 217 h 331"/>
                <a:gd name="T8" fmla="*/ 313 w 322"/>
                <a:gd name="T9" fmla="*/ 201 h 331"/>
                <a:gd name="T10" fmla="*/ 312 w 322"/>
                <a:gd name="T11" fmla="*/ 185 h 331"/>
                <a:gd name="T12" fmla="*/ 313 w 322"/>
                <a:gd name="T13" fmla="*/ 173 h 331"/>
                <a:gd name="T14" fmla="*/ 299 w 322"/>
                <a:gd name="T15" fmla="*/ 148 h 331"/>
                <a:gd name="T16" fmla="*/ 296 w 322"/>
                <a:gd name="T17" fmla="*/ 132 h 331"/>
                <a:gd name="T18" fmla="*/ 283 w 322"/>
                <a:gd name="T19" fmla="*/ 123 h 331"/>
                <a:gd name="T20" fmla="*/ 269 w 322"/>
                <a:gd name="T21" fmla="*/ 109 h 331"/>
                <a:gd name="T22" fmla="*/ 258 w 322"/>
                <a:gd name="T23" fmla="*/ 94 h 331"/>
                <a:gd name="T24" fmla="*/ 248 w 322"/>
                <a:gd name="T25" fmla="*/ 76 h 331"/>
                <a:gd name="T26" fmla="*/ 240 w 322"/>
                <a:gd name="T27" fmla="*/ 57 h 331"/>
                <a:gd name="T28" fmla="*/ 233 w 322"/>
                <a:gd name="T29" fmla="*/ 27 h 331"/>
                <a:gd name="T30" fmla="*/ 224 w 322"/>
                <a:gd name="T31" fmla="*/ 20 h 331"/>
                <a:gd name="T32" fmla="*/ 210 w 322"/>
                <a:gd name="T33" fmla="*/ 11 h 331"/>
                <a:gd name="T34" fmla="*/ 198 w 322"/>
                <a:gd name="T35" fmla="*/ 2 h 331"/>
                <a:gd name="T36" fmla="*/ 78 w 322"/>
                <a:gd name="T37" fmla="*/ 0 h 331"/>
                <a:gd name="T38" fmla="*/ 64 w 322"/>
                <a:gd name="T39" fmla="*/ 2 h 331"/>
                <a:gd name="T40" fmla="*/ 64 w 322"/>
                <a:gd name="T41" fmla="*/ 92 h 331"/>
                <a:gd name="T42" fmla="*/ 62 w 322"/>
                <a:gd name="T43" fmla="*/ 148 h 331"/>
                <a:gd name="T44" fmla="*/ 64 w 322"/>
                <a:gd name="T45" fmla="*/ 196 h 331"/>
                <a:gd name="T46" fmla="*/ 64 w 322"/>
                <a:gd name="T47" fmla="*/ 238 h 331"/>
                <a:gd name="T48" fmla="*/ 55 w 322"/>
                <a:gd name="T49" fmla="*/ 256 h 331"/>
                <a:gd name="T50" fmla="*/ 0 w 322"/>
                <a:gd name="T51" fmla="*/ 256 h 331"/>
                <a:gd name="T52" fmla="*/ 2 w 322"/>
                <a:gd name="T53" fmla="*/ 331 h 331"/>
                <a:gd name="T54" fmla="*/ 80 w 322"/>
                <a:gd name="T55" fmla="*/ 331 h 331"/>
                <a:gd name="T56" fmla="*/ 114 w 322"/>
                <a:gd name="T57" fmla="*/ 331 h 331"/>
                <a:gd name="T58" fmla="*/ 180 w 322"/>
                <a:gd name="T59" fmla="*/ 329 h 331"/>
                <a:gd name="T60" fmla="*/ 180 w 322"/>
                <a:gd name="T61" fmla="*/ 329 h 331"/>
                <a:gd name="T62" fmla="*/ 180 w 322"/>
                <a:gd name="T63" fmla="*/ 329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2" h="331">
                  <a:moveTo>
                    <a:pt x="180" y="329"/>
                  </a:moveTo>
                  <a:lnTo>
                    <a:pt x="312" y="240"/>
                  </a:lnTo>
                  <a:lnTo>
                    <a:pt x="322" y="235"/>
                  </a:lnTo>
                  <a:lnTo>
                    <a:pt x="317" y="217"/>
                  </a:lnTo>
                  <a:lnTo>
                    <a:pt x="313" y="201"/>
                  </a:lnTo>
                  <a:lnTo>
                    <a:pt x="312" y="185"/>
                  </a:lnTo>
                  <a:lnTo>
                    <a:pt x="313" y="173"/>
                  </a:lnTo>
                  <a:lnTo>
                    <a:pt x="299" y="148"/>
                  </a:lnTo>
                  <a:lnTo>
                    <a:pt x="296" y="132"/>
                  </a:lnTo>
                  <a:lnTo>
                    <a:pt x="283" y="123"/>
                  </a:lnTo>
                  <a:lnTo>
                    <a:pt x="269" y="109"/>
                  </a:lnTo>
                  <a:lnTo>
                    <a:pt x="258" y="94"/>
                  </a:lnTo>
                  <a:lnTo>
                    <a:pt x="248" y="76"/>
                  </a:lnTo>
                  <a:lnTo>
                    <a:pt x="240" y="57"/>
                  </a:lnTo>
                  <a:lnTo>
                    <a:pt x="233" y="27"/>
                  </a:lnTo>
                  <a:lnTo>
                    <a:pt x="224" y="20"/>
                  </a:lnTo>
                  <a:lnTo>
                    <a:pt x="210" y="11"/>
                  </a:lnTo>
                  <a:lnTo>
                    <a:pt x="198" y="2"/>
                  </a:lnTo>
                  <a:lnTo>
                    <a:pt x="78" y="0"/>
                  </a:lnTo>
                  <a:lnTo>
                    <a:pt x="64" y="2"/>
                  </a:lnTo>
                  <a:lnTo>
                    <a:pt x="64" y="92"/>
                  </a:lnTo>
                  <a:lnTo>
                    <a:pt x="62" y="148"/>
                  </a:lnTo>
                  <a:lnTo>
                    <a:pt x="64" y="196"/>
                  </a:lnTo>
                  <a:lnTo>
                    <a:pt x="64" y="238"/>
                  </a:lnTo>
                  <a:lnTo>
                    <a:pt x="55" y="256"/>
                  </a:lnTo>
                  <a:lnTo>
                    <a:pt x="0" y="256"/>
                  </a:lnTo>
                  <a:lnTo>
                    <a:pt x="2" y="331"/>
                  </a:lnTo>
                  <a:lnTo>
                    <a:pt x="80" y="331"/>
                  </a:lnTo>
                  <a:lnTo>
                    <a:pt x="114" y="331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0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24">
              <a:extLst>
                <a:ext uri="{FF2B5EF4-FFF2-40B4-BE49-F238E27FC236}">
                  <a16:creationId xmlns:a16="http://schemas.microsoft.com/office/drawing/2014/main" id="{8B12626F-4D8B-7039-825E-4F86F97C32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0221" y="8601156"/>
              <a:ext cx="716008" cy="490138"/>
            </a:xfrm>
            <a:custGeom>
              <a:avLst/>
              <a:gdLst>
                <a:gd name="T0" fmla="*/ 93 w 317"/>
                <a:gd name="T1" fmla="*/ 217 h 217"/>
                <a:gd name="T2" fmla="*/ 103 w 317"/>
                <a:gd name="T3" fmla="*/ 210 h 217"/>
                <a:gd name="T4" fmla="*/ 119 w 317"/>
                <a:gd name="T5" fmla="*/ 204 h 217"/>
                <a:gd name="T6" fmla="*/ 134 w 317"/>
                <a:gd name="T7" fmla="*/ 197 h 217"/>
                <a:gd name="T8" fmla="*/ 144 w 317"/>
                <a:gd name="T9" fmla="*/ 188 h 217"/>
                <a:gd name="T10" fmla="*/ 159 w 317"/>
                <a:gd name="T11" fmla="*/ 183 h 217"/>
                <a:gd name="T12" fmla="*/ 171 w 317"/>
                <a:gd name="T13" fmla="*/ 181 h 217"/>
                <a:gd name="T14" fmla="*/ 184 w 317"/>
                <a:gd name="T15" fmla="*/ 183 h 217"/>
                <a:gd name="T16" fmla="*/ 200 w 317"/>
                <a:gd name="T17" fmla="*/ 183 h 217"/>
                <a:gd name="T18" fmla="*/ 210 w 317"/>
                <a:gd name="T19" fmla="*/ 174 h 217"/>
                <a:gd name="T20" fmla="*/ 219 w 317"/>
                <a:gd name="T21" fmla="*/ 181 h 217"/>
                <a:gd name="T22" fmla="*/ 226 w 317"/>
                <a:gd name="T23" fmla="*/ 172 h 217"/>
                <a:gd name="T24" fmla="*/ 241 w 317"/>
                <a:gd name="T25" fmla="*/ 165 h 217"/>
                <a:gd name="T26" fmla="*/ 249 w 317"/>
                <a:gd name="T27" fmla="*/ 153 h 217"/>
                <a:gd name="T28" fmla="*/ 251 w 317"/>
                <a:gd name="T29" fmla="*/ 140 h 217"/>
                <a:gd name="T30" fmla="*/ 258 w 317"/>
                <a:gd name="T31" fmla="*/ 128 h 217"/>
                <a:gd name="T32" fmla="*/ 264 w 317"/>
                <a:gd name="T33" fmla="*/ 115 h 217"/>
                <a:gd name="T34" fmla="*/ 267 w 317"/>
                <a:gd name="T35" fmla="*/ 103 h 217"/>
                <a:gd name="T36" fmla="*/ 278 w 317"/>
                <a:gd name="T37" fmla="*/ 96 h 217"/>
                <a:gd name="T38" fmla="*/ 289 w 317"/>
                <a:gd name="T39" fmla="*/ 87 h 217"/>
                <a:gd name="T40" fmla="*/ 299 w 317"/>
                <a:gd name="T41" fmla="*/ 78 h 217"/>
                <a:gd name="T42" fmla="*/ 308 w 317"/>
                <a:gd name="T43" fmla="*/ 69 h 217"/>
                <a:gd name="T44" fmla="*/ 310 w 317"/>
                <a:gd name="T45" fmla="*/ 55 h 217"/>
                <a:gd name="T46" fmla="*/ 317 w 317"/>
                <a:gd name="T47" fmla="*/ 42 h 217"/>
                <a:gd name="T48" fmla="*/ 294 w 317"/>
                <a:gd name="T49" fmla="*/ 42 h 217"/>
                <a:gd name="T50" fmla="*/ 297 w 317"/>
                <a:gd name="T51" fmla="*/ 23 h 217"/>
                <a:gd name="T52" fmla="*/ 271 w 317"/>
                <a:gd name="T53" fmla="*/ 23 h 217"/>
                <a:gd name="T54" fmla="*/ 251 w 317"/>
                <a:gd name="T55" fmla="*/ 24 h 217"/>
                <a:gd name="T56" fmla="*/ 203 w 317"/>
                <a:gd name="T57" fmla="*/ 24 h 217"/>
                <a:gd name="T58" fmla="*/ 159 w 317"/>
                <a:gd name="T59" fmla="*/ 23 h 217"/>
                <a:gd name="T60" fmla="*/ 135 w 317"/>
                <a:gd name="T61" fmla="*/ 23 h 217"/>
                <a:gd name="T62" fmla="*/ 130 w 317"/>
                <a:gd name="T63" fmla="*/ 12 h 217"/>
                <a:gd name="T64" fmla="*/ 89 w 317"/>
                <a:gd name="T65" fmla="*/ 1 h 217"/>
                <a:gd name="T66" fmla="*/ 68 w 317"/>
                <a:gd name="T67" fmla="*/ 1 h 217"/>
                <a:gd name="T68" fmla="*/ 0 w 317"/>
                <a:gd name="T69" fmla="*/ 0 h 217"/>
                <a:gd name="T70" fmla="*/ 4 w 317"/>
                <a:gd name="T71" fmla="*/ 16 h 217"/>
                <a:gd name="T72" fmla="*/ 9 w 317"/>
                <a:gd name="T73" fmla="*/ 26 h 217"/>
                <a:gd name="T74" fmla="*/ 20 w 317"/>
                <a:gd name="T75" fmla="*/ 40 h 217"/>
                <a:gd name="T76" fmla="*/ 29 w 317"/>
                <a:gd name="T77" fmla="*/ 48 h 217"/>
                <a:gd name="T78" fmla="*/ 38 w 317"/>
                <a:gd name="T79" fmla="*/ 58 h 217"/>
                <a:gd name="T80" fmla="*/ 48 w 317"/>
                <a:gd name="T81" fmla="*/ 72 h 217"/>
                <a:gd name="T82" fmla="*/ 54 w 317"/>
                <a:gd name="T83" fmla="*/ 83 h 217"/>
                <a:gd name="T84" fmla="*/ 59 w 317"/>
                <a:gd name="T85" fmla="*/ 94 h 217"/>
                <a:gd name="T86" fmla="*/ 63 w 317"/>
                <a:gd name="T87" fmla="*/ 113 h 217"/>
                <a:gd name="T88" fmla="*/ 57 w 317"/>
                <a:gd name="T89" fmla="*/ 129 h 217"/>
                <a:gd name="T90" fmla="*/ 63 w 317"/>
                <a:gd name="T91" fmla="*/ 142 h 217"/>
                <a:gd name="T92" fmla="*/ 75 w 317"/>
                <a:gd name="T93" fmla="*/ 154 h 217"/>
                <a:gd name="T94" fmla="*/ 84 w 317"/>
                <a:gd name="T95" fmla="*/ 161 h 217"/>
                <a:gd name="T96" fmla="*/ 80 w 317"/>
                <a:gd name="T97" fmla="*/ 178 h 217"/>
                <a:gd name="T98" fmla="*/ 73 w 317"/>
                <a:gd name="T99" fmla="*/ 188 h 217"/>
                <a:gd name="T100" fmla="*/ 82 w 317"/>
                <a:gd name="T101" fmla="*/ 201 h 217"/>
                <a:gd name="T102" fmla="*/ 68 w 317"/>
                <a:gd name="T103" fmla="*/ 204 h 217"/>
                <a:gd name="T104" fmla="*/ 80 w 317"/>
                <a:gd name="T105" fmla="*/ 213 h 217"/>
                <a:gd name="T106" fmla="*/ 93 w 317"/>
                <a:gd name="T107" fmla="*/ 217 h 217"/>
                <a:gd name="T108" fmla="*/ 93 w 317"/>
                <a:gd name="T109" fmla="*/ 217 h 217"/>
                <a:gd name="T110" fmla="*/ 93 w 317"/>
                <a:gd name="T111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" h="217">
                  <a:moveTo>
                    <a:pt x="93" y="217"/>
                  </a:moveTo>
                  <a:lnTo>
                    <a:pt x="103" y="210"/>
                  </a:lnTo>
                  <a:lnTo>
                    <a:pt x="119" y="204"/>
                  </a:lnTo>
                  <a:lnTo>
                    <a:pt x="134" y="197"/>
                  </a:lnTo>
                  <a:lnTo>
                    <a:pt x="144" y="188"/>
                  </a:lnTo>
                  <a:lnTo>
                    <a:pt x="159" y="183"/>
                  </a:lnTo>
                  <a:lnTo>
                    <a:pt x="171" y="181"/>
                  </a:lnTo>
                  <a:lnTo>
                    <a:pt x="184" y="183"/>
                  </a:lnTo>
                  <a:lnTo>
                    <a:pt x="200" y="183"/>
                  </a:lnTo>
                  <a:lnTo>
                    <a:pt x="210" y="174"/>
                  </a:lnTo>
                  <a:lnTo>
                    <a:pt x="219" y="181"/>
                  </a:lnTo>
                  <a:lnTo>
                    <a:pt x="226" y="172"/>
                  </a:lnTo>
                  <a:lnTo>
                    <a:pt x="241" y="165"/>
                  </a:lnTo>
                  <a:lnTo>
                    <a:pt x="249" y="153"/>
                  </a:lnTo>
                  <a:lnTo>
                    <a:pt x="251" y="140"/>
                  </a:lnTo>
                  <a:lnTo>
                    <a:pt x="258" y="128"/>
                  </a:lnTo>
                  <a:lnTo>
                    <a:pt x="264" y="115"/>
                  </a:lnTo>
                  <a:lnTo>
                    <a:pt x="267" y="103"/>
                  </a:lnTo>
                  <a:lnTo>
                    <a:pt x="278" y="96"/>
                  </a:lnTo>
                  <a:lnTo>
                    <a:pt x="289" y="87"/>
                  </a:lnTo>
                  <a:lnTo>
                    <a:pt x="299" y="78"/>
                  </a:lnTo>
                  <a:lnTo>
                    <a:pt x="308" y="69"/>
                  </a:lnTo>
                  <a:lnTo>
                    <a:pt x="310" y="55"/>
                  </a:lnTo>
                  <a:lnTo>
                    <a:pt x="317" y="42"/>
                  </a:lnTo>
                  <a:lnTo>
                    <a:pt x="294" y="42"/>
                  </a:lnTo>
                  <a:lnTo>
                    <a:pt x="297" y="23"/>
                  </a:lnTo>
                  <a:lnTo>
                    <a:pt x="271" y="23"/>
                  </a:lnTo>
                  <a:lnTo>
                    <a:pt x="251" y="24"/>
                  </a:lnTo>
                  <a:lnTo>
                    <a:pt x="203" y="24"/>
                  </a:lnTo>
                  <a:lnTo>
                    <a:pt x="159" y="23"/>
                  </a:lnTo>
                  <a:lnTo>
                    <a:pt x="135" y="23"/>
                  </a:lnTo>
                  <a:lnTo>
                    <a:pt x="130" y="12"/>
                  </a:lnTo>
                  <a:lnTo>
                    <a:pt x="89" y="1"/>
                  </a:lnTo>
                  <a:lnTo>
                    <a:pt x="68" y="1"/>
                  </a:lnTo>
                  <a:lnTo>
                    <a:pt x="0" y="0"/>
                  </a:lnTo>
                  <a:lnTo>
                    <a:pt x="4" y="16"/>
                  </a:lnTo>
                  <a:lnTo>
                    <a:pt x="9" y="26"/>
                  </a:lnTo>
                  <a:lnTo>
                    <a:pt x="20" y="40"/>
                  </a:lnTo>
                  <a:lnTo>
                    <a:pt x="29" y="48"/>
                  </a:lnTo>
                  <a:lnTo>
                    <a:pt x="38" y="58"/>
                  </a:lnTo>
                  <a:lnTo>
                    <a:pt x="48" y="72"/>
                  </a:lnTo>
                  <a:lnTo>
                    <a:pt x="54" y="83"/>
                  </a:lnTo>
                  <a:lnTo>
                    <a:pt x="59" y="94"/>
                  </a:lnTo>
                  <a:lnTo>
                    <a:pt x="63" y="113"/>
                  </a:lnTo>
                  <a:lnTo>
                    <a:pt x="57" y="129"/>
                  </a:lnTo>
                  <a:lnTo>
                    <a:pt x="63" y="142"/>
                  </a:lnTo>
                  <a:lnTo>
                    <a:pt x="75" y="154"/>
                  </a:lnTo>
                  <a:lnTo>
                    <a:pt x="84" y="161"/>
                  </a:lnTo>
                  <a:lnTo>
                    <a:pt x="80" y="178"/>
                  </a:lnTo>
                  <a:lnTo>
                    <a:pt x="73" y="188"/>
                  </a:lnTo>
                  <a:lnTo>
                    <a:pt x="82" y="201"/>
                  </a:lnTo>
                  <a:lnTo>
                    <a:pt x="68" y="204"/>
                  </a:lnTo>
                  <a:lnTo>
                    <a:pt x="80" y="213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3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25">
              <a:extLst>
                <a:ext uri="{FF2B5EF4-FFF2-40B4-BE49-F238E27FC236}">
                  <a16:creationId xmlns:a16="http://schemas.microsoft.com/office/drawing/2014/main" id="{9E370927-8AFF-AE0E-7C65-48804BB153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36615" y="7338545"/>
              <a:ext cx="505948" cy="505948"/>
            </a:xfrm>
            <a:custGeom>
              <a:avLst/>
              <a:gdLst>
                <a:gd name="T0" fmla="*/ 14 w 224"/>
                <a:gd name="T1" fmla="*/ 224 h 224"/>
                <a:gd name="T2" fmla="*/ 26 w 224"/>
                <a:gd name="T3" fmla="*/ 219 h 224"/>
                <a:gd name="T4" fmla="*/ 32 w 224"/>
                <a:gd name="T5" fmla="*/ 206 h 224"/>
                <a:gd name="T6" fmla="*/ 58 w 224"/>
                <a:gd name="T7" fmla="*/ 203 h 224"/>
                <a:gd name="T8" fmla="*/ 126 w 224"/>
                <a:gd name="T9" fmla="*/ 203 h 224"/>
                <a:gd name="T10" fmla="*/ 183 w 224"/>
                <a:gd name="T11" fmla="*/ 203 h 224"/>
                <a:gd name="T12" fmla="*/ 206 w 224"/>
                <a:gd name="T13" fmla="*/ 206 h 224"/>
                <a:gd name="T14" fmla="*/ 208 w 224"/>
                <a:gd name="T15" fmla="*/ 167 h 224"/>
                <a:gd name="T16" fmla="*/ 222 w 224"/>
                <a:gd name="T17" fmla="*/ 158 h 224"/>
                <a:gd name="T18" fmla="*/ 224 w 224"/>
                <a:gd name="T19" fmla="*/ 137 h 224"/>
                <a:gd name="T20" fmla="*/ 224 w 224"/>
                <a:gd name="T21" fmla="*/ 119 h 224"/>
                <a:gd name="T22" fmla="*/ 222 w 224"/>
                <a:gd name="T23" fmla="*/ 71 h 224"/>
                <a:gd name="T24" fmla="*/ 224 w 224"/>
                <a:gd name="T25" fmla="*/ 55 h 224"/>
                <a:gd name="T26" fmla="*/ 222 w 224"/>
                <a:gd name="T27" fmla="*/ 19 h 224"/>
                <a:gd name="T28" fmla="*/ 194 w 224"/>
                <a:gd name="T29" fmla="*/ 19 h 224"/>
                <a:gd name="T30" fmla="*/ 126 w 224"/>
                <a:gd name="T31" fmla="*/ 19 h 224"/>
                <a:gd name="T32" fmla="*/ 112 w 224"/>
                <a:gd name="T33" fmla="*/ 8 h 224"/>
                <a:gd name="T34" fmla="*/ 67 w 224"/>
                <a:gd name="T35" fmla="*/ 0 h 224"/>
                <a:gd name="T36" fmla="*/ 56 w 224"/>
                <a:gd name="T37" fmla="*/ 8 h 224"/>
                <a:gd name="T38" fmla="*/ 46 w 224"/>
                <a:gd name="T39" fmla="*/ 17 h 224"/>
                <a:gd name="T40" fmla="*/ 32 w 224"/>
                <a:gd name="T41" fmla="*/ 25 h 224"/>
                <a:gd name="T42" fmla="*/ 26 w 224"/>
                <a:gd name="T43" fmla="*/ 37 h 224"/>
                <a:gd name="T44" fmla="*/ 23 w 224"/>
                <a:gd name="T45" fmla="*/ 53 h 224"/>
                <a:gd name="T46" fmla="*/ 17 w 224"/>
                <a:gd name="T47" fmla="*/ 65 h 224"/>
                <a:gd name="T48" fmla="*/ 23 w 224"/>
                <a:gd name="T49" fmla="*/ 78 h 224"/>
                <a:gd name="T50" fmla="*/ 14 w 224"/>
                <a:gd name="T51" fmla="*/ 90 h 224"/>
                <a:gd name="T52" fmla="*/ 8 w 224"/>
                <a:gd name="T53" fmla="*/ 103 h 224"/>
                <a:gd name="T54" fmla="*/ 21 w 224"/>
                <a:gd name="T55" fmla="*/ 114 h 224"/>
                <a:gd name="T56" fmla="*/ 8 w 224"/>
                <a:gd name="T57" fmla="*/ 130 h 224"/>
                <a:gd name="T58" fmla="*/ 10 w 224"/>
                <a:gd name="T59" fmla="*/ 146 h 224"/>
                <a:gd name="T60" fmla="*/ 3 w 224"/>
                <a:gd name="T61" fmla="*/ 158 h 224"/>
                <a:gd name="T62" fmla="*/ 5 w 224"/>
                <a:gd name="T63" fmla="*/ 170 h 224"/>
                <a:gd name="T64" fmla="*/ 0 w 224"/>
                <a:gd name="T65" fmla="*/ 183 h 224"/>
                <a:gd name="T66" fmla="*/ 8 w 224"/>
                <a:gd name="T67" fmla="*/ 194 h 224"/>
                <a:gd name="T68" fmla="*/ 5 w 224"/>
                <a:gd name="T69" fmla="*/ 210 h 224"/>
                <a:gd name="T70" fmla="*/ 14 w 224"/>
                <a:gd name="T71" fmla="*/ 220 h 224"/>
                <a:gd name="T72" fmla="*/ 14 w 224"/>
                <a:gd name="T73" fmla="*/ 224 h 224"/>
                <a:gd name="T74" fmla="*/ 14 w 224"/>
                <a:gd name="T75" fmla="*/ 224 h 224"/>
                <a:gd name="T76" fmla="*/ 14 w 224"/>
                <a:gd name="T7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4" h="224">
                  <a:moveTo>
                    <a:pt x="14" y="224"/>
                  </a:moveTo>
                  <a:lnTo>
                    <a:pt x="26" y="219"/>
                  </a:lnTo>
                  <a:lnTo>
                    <a:pt x="32" y="206"/>
                  </a:lnTo>
                  <a:lnTo>
                    <a:pt x="58" y="203"/>
                  </a:lnTo>
                  <a:lnTo>
                    <a:pt x="126" y="203"/>
                  </a:lnTo>
                  <a:lnTo>
                    <a:pt x="183" y="203"/>
                  </a:lnTo>
                  <a:lnTo>
                    <a:pt x="206" y="206"/>
                  </a:lnTo>
                  <a:lnTo>
                    <a:pt x="208" y="167"/>
                  </a:lnTo>
                  <a:lnTo>
                    <a:pt x="222" y="158"/>
                  </a:lnTo>
                  <a:lnTo>
                    <a:pt x="224" y="137"/>
                  </a:lnTo>
                  <a:lnTo>
                    <a:pt x="224" y="119"/>
                  </a:lnTo>
                  <a:lnTo>
                    <a:pt x="222" y="71"/>
                  </a:lnTo>
                  <a:lnTo>
                    <a:pt x="224" y="55"/>
                  </a:lnTo>
                  <a:lnTo>
                    <a:pt x="222" y="19"/>
                  </a:lnTo>
                  <a:lnTo>
                    <a:pt x="194" y="19"/>
                  </a:lnTo>
                  <a:lnTo>
                    <a:pt x="126" y="19"/>
                  </a:lnTo>
                  <a:lnTo>
                    <a:pt x="112" y="8"/>
                  </a:lnTo>
                  <a:lnTo>
                    <a:pt x="67" y="0"/>
                  </a:lnTo>
                  <a:lnTo>
                    <a:pt x="56" y="8"/>
                  </a:lnTo>
                  <a:lnTo>
                    <a:pt x="46" y="17"/>
                  </a:lnTo>
                  <a:lnTo>
                    <a:pt x="32" y="25"/>
                  </a:lnTo>
                  <a:lnTo>
                    <a:pt x="26" y="37"/>
                  </a:lnTo>
                  <a:lnTo>
                    <a:pt x="23" y="53"/>
                  </a:lnTo>
                  <a:lnTo>
                    <a:pt x="17" y="65"/>
                  </a:lnTo>
                  <a:lnTo>
                    <a:pt x="23" y="78"/>
                  </a:lnTo>
                  <a:lnTo>
                    <a:pt x="14" y="90"/>
                  </a:lnTo>
                  <a:lnTo>
                    <a:pt x="8" y="103"/>
                  </a:lnTo>
                  <a:lnTo>
                    <a:pt x="21" y="114"/>
                  </a:lnTo>
                  <a:lnTo>
                    <a:pt x="8" y="130"/>
                  </a:lnTo>
                  <a:lnTo>
                    <a:pt x="10" y="146"/>
                  </a:lnTo>
                  <a:lnTo>
                    <a:pt x="3" y="158"/>
                  </a:lnTo>
                  <a:lnTo>
                    <a:pt x="5" y="170"/>
                  </a:lnTo>
                  <a:lnTo>
                    <a:pt x="0" y="183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14" y="220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4" y="22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26">
              <a:extLst>
                <a:ext uri="{FF2B5EF4-FFF2-40B4-BE49-F238E27FC236}">
                  <a16:creationId xmlns:a16="http://schemas.microsoft.com/office/drawing/2014/main" id="{2CC54F0A-170F-7F93-9D28-917D915569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45243" y="8034224"/>
              <a:ext cx="720525" cy="758922"/>
            </a:xfrm>
            <a:custGeom>
              <a:avLst/>
              <a:gdLst>
                <a:gd name="T0" fmla="*/ 20 w 319"/>
                <a:gd name="T1" fmla="*/ 334 h 336"/>
                <a:gd name="T2" fmla="*/ 50 w 319"/>
                <a:gd name="T3" fmla="*/ 322 h 336"/>
                <a:gd name="T4" fmla="*/ 77 w 319"/>
                <a:gd name="T5" fmla="*/ 322 h 336"/>
                <a:gd name="T6" fmla="*/ 98 w 319"/>
                <a:gd name="T7" fmla="*/ 331 h 336"/>
                <a:gd name="T8" fmla="*/ 116 w 319"/>
                <a:gd name="T9" fmla="*/ 307 h 336"/>
                <a:gd name="T10" fmla="*/ 155 w 319"/>
                <a:gd name="T11" fmla="*/ 315 h 336"/>
                <a:gd name="T12" fmla="*/ 185 w 319"/>
                <a:gd name="T13" fmla="*/ 297 h 336"/>
                <a:gd name="T14" fmla="*/ 228 w 319"/>
                <a:gd name="T15" fmla="*/ 295 h 336"/>
                <a:gd name="T16" fmla="*/ 237 w 319"/>
                <a:gd name="T17" fmla="*/ 243 h 336"/>
                <a:gd name="T18" fmla="*/ 257 w 319"/>
                <a:gd name="T19" fmla="*/ 215 h 336"/>
                <a:gd name="T20" fmla="*/ 283 w 319"/>
                <a:gd name="T21" fmla="*/ 188 h 336"/>
                <a:gd name="T22" fmla="*/ 282 w 319"/>
                <a:gd name="T23" fmla="*/ 145 h 336"/>
                <a:gd name="T24" fmla="*/ 308 w 319"/>
                <a:gd name="T25" fmla="*/ 137 h 336"/>
                <a:gd name="T26" fmla="*/ 315 w 319"/>
                <a:gd name="T27" fmla="*/ 115 h 336"/>
                <a:gd name="T28" fmla="*/ 285 w 319"/>
                <a:gd name="T29" fmla="*/ 112 h 336"/>
                <a:gd name="T30" fmla="*/ 269 w 319"/>
                <a:gd name="T31" fmla="*/ 90 h 336"/>
                <a:gd name="T32" fmla="*/ 246 w 319"/>
                <a:gd name="T33" fmla="*/ 90 h 336"/>
                <a:gd name="T34" fmla="*/ 234 w 319"/>
                <a:gd name="T35" fmla="*/ 60 h 336"/>
                <a:gd name="T36" fmla="*/ 210 w 319"/>
                <a:gd name="T37" fmla="*/ 37 h 336"/>
                <a:gd name="T38" fmla="*/ 189 w 319"/>
                <a:gd name="T39" fmla="*/ 37 h 336"/>
                <a:gd name="T40" fmla="*/ 171 w 319"/>
                <a:gd name="T41" fmla="*/ 23 h 336"/>
                <a:gd name="T42" fmla="*/ 164 w 319"/>
                <a:gd name="T43" fmla="*/ 0 h 336"/>
                <a:gd name="T44" fmla="*/ 120 w 319"/>
                <a:gd name="T45" fmla="*/ 23 h 336"/>
                <a:gd name="T46" fmla="*/ 50 w 319"/>
                <a:gd name="T47" fmla="*/ 30 h 336"/>
                <a:gd name="T48" fmla="*/ 9 w 319"/>
                <a:gd name="T49" fmla="*/ 44 h 336"/>
                <a:gd name="T50" fmla="*/ 7 w 319"/>
                <a:gd name="T51" fmla="*/ 90 h 336"/>
                <a:gd name="T52" fmla="*/ 16 w 319"/>
                <a:gd name="T53" fmla="*/ 145 h 336"/>
                <a:gd name="T54" fmla="*/ 0 w 319"/>
                <a:gd name="T55" fmla="*/ 170 h 336"/>
                <a:gd name="T56" fmla="*/ 7 w 319"/>
                <a:gd name="T57" fmla="*/ 274 h 336"/>
                <a:gd name="T58" fmla="*/ 29 w 319"/>
                <a:gd name="T59" fmla="*/ 293 h 336"/>
                <a:gd name="T60" fmla="*/ 18 w 319"/>
                <a:gd name="T61" fmla="*/ 320 h 336"/>
                <a:gd name="T62" fmla="*/ 6 w 319"/>
                <a:gd name="T63" fmla="*/ 336 h 336"/>
                <a:gd name="T64" fmla="*/ 6 w 319"/>
                <a:gd name="T6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9" h="336">
                  <a:moveTo>
                    <a:pt x="6" y="336"/>
                  </a:moveTo>
                  <a:lnTo>
                    <a:pt x="20" y="334"/>
                  </a:lnTo>
                  <a:lnTo>
                    <a:pt x="31" y="325"/>
                  </a:lnTo>
                  <a:lnTo>
                    <a:pt x="50" y="322"/>
                  </a:lnTo>
                  <a:lnTo>
                    <a:pt x="63" y="325"/>
                  </a:lnTo>
                  <a:lnTo>
                    <a:pt x="77" y="322"/>
                  </a:lnTo>
                  <a:lnTo>
                    <a:pt x="84" y="332"/>
                  </a:lnTo>
                  <a:lnTo>
                    <a:pt x="98" y="331"/>
                  </a:lnTo>
                  <a:lnTo>
                    <a:pt x="109" y="322"/>
                  </a:lnTo>
                  <a:lnTo>
                    <a:pt x="116" y="307"/>
                  </a:lnTo>
                  <a:lnTo>
                    <a:pt x="132" y="306"/>
                  </a:lnTo>
                  <a:lnTo>
                    <a:pt x="155" y="315"/>
                  </a:lnTo>
                  <a:lnTo>
                    <a:pt x="162" y="297"/>
                  </a:lnTo>
                  <a:lnTo>
                    <a:pt x="185" y="297"/>
                  </a:lnTo>
                  <a:lnTo>
                    <a:pt x="198" y="295"/>
                  </a:lnTo>
                  <a:lnTo>
                    <a:pt x="228" y="295"/>
                  </a:lnTo>
                  <a:lnTo>
                    <a:pt x="230" y="252"/>
                  </a:lnTo>
                  <a:lnTo>
                    <a:pt x="237" y="243"/>
                  </a:lnTo>
                  <a:lnTo>
                    <a:pt x="248" y="233"/>
                  </a:lnTo>
                  <a:lnTo>
                    <a:pt x="257" y="215"/>
                  </a:lnTo>
                  <a:lnTo>
                    <a:pt x="264" y="186"/>
                  </a:lnTo>
                  <a:lnTo>
                    <a:pt x="283" y="188"/>
                  </a:lnTo>
                  <a:lnTo>
                    <a:pt x="282" y="172"/>
                  </a:lnTo>
                  <a:lnTo>
                    <a:pt x="282" y="145"/>
                  </a:lnTo>
                  <a:lnTo>
                    <a:pt x="294" y="144"/>
                  </a:lnTo>
                  <a:lnTo>
                    <a:pt x="308" y="137"/>
                  </a:lnTo>
                  <a:lnTo>
                    <a:pt x="319" y="128"/>
                  </a:lnTo>
                  <a:lnTo>
                    <a:pt x="315" y="115"/>
                  </a:lnTo>
                  <a:lnTo>
                    <a:pt x="298" y="115"/>
                  </a:lnTo>
                  <a:lnTo>
                    <a:pt x="285" y="112"/>
                  </a:lnTo>
                  <a:lnTo>
                    <a:pt x="278" y="101"/>
                  </a:lnTo>
                  <a:lnTo>
                    <a:pt x="269" y="90"/>
                  </a:lnTo>
                  <a:lnTo>
                    <a:pt x="258" y="97"/>
                  </a:lnTo>
                  <a:lnTo>
                    <a:pt x="246" y="90"/>
                  </a:lnTo>
                  <a:lnTo>
                    <a:pt x="239" y="73"/>
                  </a:lnTo>
                  <a:lnTo>
                    <a:pt x="234" y="60"/>
                  </a:lnTo>
                  <a:lnTo>
                    <a:pt x="223" y="42"/>
                  </a:lnTo>
                  <a:lnTo>
                    <a:pt x="210" y="37"/>
                  </a:lnTo>
                  <a:lnTo>
                    <a:pt x="203" y="49"/>
                  </a:lnTo>
                  <a:lnTo>
                    <a:pt x="189" y="37"/>
                  </a:lnTo>
                  <a:lnTo>
                    <a:pt x="184" y="24"/>
                  </a:lnTo>
                  <a:lnTo>
                    <a:pt x="171" y="23"/>
                  </a:lnTo>
                  <a:lnTo>
                    <a:pt x="177" y="7"/>
                  </a:lnTo>
                  <a:lnTo>
                    <a:pt x="164" y="0"/>
                  </a:lnTo>
                  <a:lnTo>
                    <a:pt x="152" y="1"/>
                  </a:lnTo>
                  <a:lnTo>
                    <a:pt x="120" y="23"/>
                  </a:lnTo>
                  <a:lnTo>
                    <a:pt x="102" y="33"/>
                  </a:lnTo>
                  <a:lnTo>
                    <a:pt x="50" y="30"/>
                  </a:lnTo>
                  <a:lnTo>
                    <a:pt x="9" y="32"/>
                  </a:lnTo>
                  <a:lnTo>
                    <a:pt x="9" y="44"/>
                  </a:lnTo>
                  <a:lnTo>
                    <a:pt x="7" y="71"/>
                  </a:lnTo>
                  <a:lnTo>
                    <a:pt x="7" y="90"/>
                  </a:lnTo>
                  <a:lnTo>
                    <a:pt x="9" y="131"/>
                  </a:lnTo>
                  <a:lnTo>
                    <a:pt x="16" y="145"/>
                  </a:lnTo>
                  <a:lnTo>
                    <a:pt x="9" y="158"/>
                  </a:lnTo>
                  <a:lnTo>
                    <a:pt x="0" y="170"/>
                  </a:lnTo>
                  <a:lnTo>
                    <a:pt x="7" y="251"/>
                  </a:lnTo>
                  <a:lnTo>
                    <a:pt x="7" y="274"/>
                  </a:lnTo>
                  <a:lnTo>
                    <a:pt x="6" y="293"/>
                  </a:lnTo>
                  <a:lnTo>
                    <a:pt x="29" y="293"/>
                  </a:lnTo>
                  <a:lnTo>
                    <a:pt x="20" y="304"/>
                  </a:lnTo>
                  <a:lnTo>
                    <a:pt x="18" y="320"/>
                  </a:lnTo>
                  <a:lnTo>
                    <a:pt x="11" y="329"/>
                  </a:lnTo>
                  <a:lnTo>
                    <a:pt x="6" y="336"/>
                  </a:lnTo>
                  <a:lnTo>
                    <a:pt x="6" y="336"/>
                  </a:lnTo>
                  <a:lnTo>
                    <a:pt x="6" y="3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27">
              <a:extLst>
                <a:ext uri="{FF2B5EF4-FFF2-40B4-BE49-F238E27FC236}">
                  <a16:creationId xmlns:a16="http://schemas.microsoft.com/office/drawing/2014/main" id="{06E36277-9486-C720-4399-7DD775923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25953" y="7302406"/>
              <a:ext cx="650505" cy="749888"/>
            </a:xfrm>
            <a:custGeom>
              <a:avLst/>
              <a:gdLst>
                <a:gd name="T0" fmla="*/ 101 w 288"/>
                <a:gd name="T1" fmla="*/ 332 h 332"/>
                <a:gd name="T2" fmla="*/ 117 w 288"/>
                <a:gd name="T3" fmla="*/ 331 h 332"/>
                <a:gd name="T4" fmla="*/ 281 w 288"/>
                <a:gd name="T5" fmla="*/ 332 h 332"/>
                <a:gd name="T6" fmla="*/ 286 w 288"/>
                <a:gd name="T7" fmla="*/ 249 h 332"/>
                <a:gd name="T8" fmla="*/ 285 w 288"/>
                <a:gd name="T9" fmla="*/ 210 h 332"/>
                <a:gd name="T10" fmla="*/ 283 w 288"/>
                <a:gd name="T11" fmla="*/ 165 h 332"/>
                <a:gd name="T12" fmla="*/ 286 w 288"/>
                <a:gd name="T13" fmla="*/ 83 h 332"/>
                <a:gd name="T14" fmla="*/ 288 w 288"/>
                <a:gd name="T15" fmla="*/ 26 h 332"/>
                <a:gd name="T16" fmla="*/ 288 w 288"/>
                <a:gd name="T17" fmla="*/ 0 h 332"/>
                <a:gd name="T18" fmla="*/ 226 w 288"/>
                <a:gd name="T19" fmla="*/ 0 h 332"/>
                <a:gd name="T20" fmla="*/ 174 w 288"/>
                <a:gd name="T21" fmla="*/ 21 h 332"/>
                <a:gd name="T22" fmla="*/ 151 w 288"/>
                <a:gd name="T23" fmla="*/ 35 h 332"/>
                <a:gd name="T24" fmla="*/ 133 w 288"/>
                <a:gd name="T25" fmla="*/ 39 h 332"/>
                <a:gd name="T26" fmla="*/ 121 w 288"/>
                <a:gd name="T27" fmla="*/ 48 h 332"/>
                <a:gd name="T28" fmla="*/ 112 w 288"/>
                <a:gd name="T29" fmla="*/ 37 h 332"/>
                <a:gd name="T30" fmla="*/ 96 w 288"/>
                <a:gd name="T31" fmla="*/ 28 h 332"/>
                <a:gd name="T32" fmla="*/ 98 w 288"/>
                <a:gd name="T33" fmla="*/ 44 h 332"/>
                <a:gd name="T34" fmla="*/ 91 w 288"/>
                <a:gd name="T35" fmla="*/ 57 h 332"/>
                <a:gd name="T36" fmla="*/ 0 w 288"/>
                <a:gd name="T37" fmla="*/ 87 h 332"/>
                <a:gd name="T38" fmla="*/ 0 w 288"/>
                <a:gd name="T39" fmla="*/ 106 h 332"/>
                <a:gd name="T40" fmla="*/ 9 w 288"/>
                <a:gd name="T41" fmla="*/ 165 h 332"/>
                <a:gd name="T42" fmla="*/ 16 w 288"/>
                <a:gd name="T43" fmla="*/ 211 h 332"/>
                <a:gd name="T44" fmla="*/ 37 w 288"/>
                <a:gd name="T45" fmla="*/ 327 h 332"/>
                <a:gd name="T46" fmla="*/ 96 w 288"/>
                <a:gd name="T47" fmla="*/ 329 h 332"/>
                <a:gd name="T48" fmla="*/ 101 w 288"/>
                <a:gd name="T49" fmla="*/ 332 h 332"/>
                <a:gd name="T50" fmla="*/ 101 w 288"/>
                <a:gd name="T51" fmla="*/ 332 h 332"/>
                <a:gd name="T52" fmla="*/ 101 w 288"/>
                <a:gd name="T53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332">
                  <a:moveTo>
                    <a:pt x="101" y="332"/>
                  </a:moveTo>
                  <a:lnTo>
                    <a:pt x="117" y="331"/>
                  </a:lnTo>
                  <a:lnTo>
                    <a:pt x="281" y="332"/>
                  </a:lnTo>
                  <a:lnTo>
                    <a:pt x="286" y="249"/>
                  </a:lnTo>
                  <a:lnTo>
                    <a:pt x="285" y="210"/>
                  </a:lnTo>
                  <a:lnTo>
                    <a:pt x="283" y="165"/>
                  </a:lnTo>
                  <a:lnTo>
                    <a:pt x="286" y="83"/>
                  </a:lnTo>
                  <a:lnTo>
                    <a:pt x="288" y="26"/>
                  </a:lnTo>
                  <a:lnTo>
                    <a:pt x="288" y="0"/>
                  </a:lnTo>
                  <a:lnTo>
                    <a:pt x="226" y="0"/>
                  </a:lnTo>
                  <a:lnTo>
                    <a:pt x="174" y="21"/>
                  </a:lnTo>
                  <a:lnTo>
                    <a:pt x="151" y="35"/>
                  </a:lnTo>
                  <a:lnTo>
                    <a:pt x="133" y="39"/>
                  </a:lnTo>
                  <a:lnTo>
                    <a:pt x="121" y="48"/>
                  </a:lnTo>
                  <a:lnTo>
                    <a:pt x="112" y="37"/>
                  </a:lnTo>
                  <a:lnTo>
                    <a:pt x="96" y="28"/>
                  </a:lnTo>
                  <a:lnTo>
                    <a:pt x="98" y="44"/>
                  </a:lnTo>
                  <a:lnTo>
                    <a:pt x="91" y="57"/>
                  </a:lnTo>
                  <a:lnTo>
                    <a:pt x="0" y="87"/>
                  </a:lnTo>
                  <a:lnTo>
                    <a:pt x="0" y="106"/>
                  </a:lnTo>
                  <a:lnTo>
                    <a:pt x="9" y="165"/>
                  </a:lnTo>
                  <a:lnTo>
                    <a:pt x="16" y="211"/>
                  </a:lnTo>
                  <a:lnTo>
                    <a:pt x="37" y="327"/>
                  </a:lnTo>
                  <a:lnTo>
                    <a:pt x="96" y="329"/>
                  </a:lnTo>
                  <a:lnTo>
                    <a:pt x="101" y="332"/>
                  </a:lnTo>
                  <a:lnTo>
                    <a:pt x="101" y="332"/>
                  </a:lnTo>
                  <a:lnTo>
                    <a:pt x="101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28">
              <a:extLst>
                <a:ext uri="{FF2B5EF4-FFF2-40B4-BE49-F238E27FC236}">
                  <a16:creationId xmlns:a16="http://schemas.microsoft.com/office/drawing/2014/main" id="{90756F5C-5F7A-038C-B318-432452DD6D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54684" y="7792542"/>
              <a:ext cx="711491" cy="643730"/>
            </a:xfrm>
            <a:custGeom>
              <a:avLst/>
              <a:gdLst>
                <a:gd name="T0" fmla="*/ 251 w 315"/>
                <a:gd name="T1" fmla="*/ 285 h 285"/>
                <a:gd name="T2" fmla="*/ 275 w 315"/>
                <a:gd name="T3" fmla="*/ 226 h 285"/>
                <a:gd name="T4" fmla="*/ 285 w 315"/>
                <a:gd name="T5" fmla="*/ 196 h 285"/>
                <a:gd name="T6" fmla="*/ 294 w 315"/>
                <a:gd name="T7" fmla="*/ 180 h 285"/>
                <a:gd name="T8" fmla="*/ 312 w 315"/>
                <a:gd name="T9" fmla="*/ 180 h 285"/>
                <a:gd name="T10" fmla="*/ 312 w 315"/>
                <a:gd name="T11" fmla="*/ 133 h 285"/>
                <a:gd name="T12" fmla="*/ 312 w 315"/>
                <a:gd name="T13" fmla="*/ 114 h 285"/>
                <a:gd name="T14" fmla="*/ 312 w 315"/>
                <a:gd name="T15" fmla="*/ 60 h 285"/>
                <a:gd name="T16" fmla="*/ 312 w 315"/>
                <a:gd name="T17" fmla="*/ 34 h 285"/>
                <a:gd name="T18" fmla="*/ 315 w 315"/>
                <a:gd name="T19" fmla="*/ 5 h 285"/>
                <a:gd name="T20" fmla="*/ 253 w 315"/>
                <a:gd name="T21" fmla="*/ 3 h 285"/>
                <a:gd name="T22" fmla="*/ 198 w 315"/>
                <a:gd name="T23" fmla="*/ 3 h 285"/>
                <a:gd name="T24" fmla="*/ 186 w 315"/>
                <a:gd name="T25" fmla="*/ 2 h 285"/>
                <a:gd name="T26" fmla="*/ 118 w 315"/>
                <a:gd name="T27" fmla="*/ 3 h 285"/>
                <a:gd name="T28" fmla="*/ 50 w 315"/>
                <a:gd name="T29" fmla="*/ 2 h 285"/>
                <a:gd name="T30" fmla="*/ 31 w 315"/>
                <a:gd name="T31" fmla="*/ 0 h 285"/>
                <a:gd name="T32" fmla="*/ 20 w 315"/>
                <a:gd name="T33" fmla="*/ 10 h 285"/>
                <a:gd name="T34" fmla="*/ 13 w 315"/>
                <a:gd name="T35" fmla="*/ 23 h 285"/>
                <a:gd name="T36" fmla="*/ 0 w 315"/>
                <a:gd name="T37" fmla="*/ 21 h 285"/>
                <a:gd name="T38" fmla="*/ 8 w 315"/>
                <a:gd name="T39" fmla="*/ 39 h 285"/>
                <a:gd name="T40" fmla="*/ 6 w 315"/>
                <a:gd name="T41" fmla="*/ 51 h 285"/>
                <a:gd name="T42" fmla="*/ 4 w 315"/>
                <a:gd name="T43" fmla="*/ 67 h 285"/>
                <a:gd name="T44" fmla="*/ 13 w 315"/>
                <a:gd name="T45" fmla="*/ 74 h 285"/>
                <a:gd name="T46" fmla="*/ 15 w 315"/>
                <a:gd name="T47" fmla="*/ 87 h 285"/>
                <a:gd name="T48" fmla="*/ 15 w 315"/>
                <a:gd name="T49" fmla="*/ 105 h 285"/>
                <a:gd name="T50" fmla="*/ 31 w 315"/>
                <a:gd name="T51" fmla="*/ 107 h 285"/>
                <a:gd name="T52" fmla="*/ 43 w 315"/>
                <a:gd name="T53" fmla="*/ 114 h 285"/>
                <a:gd name="T54" fmla="*/ 29 w 315"/>
                <a:gd name="T55" fmla="*/ 123 h 285"/>
                <a:gd name="T56" fmla="*/ 45 w 315"/>
                <a:gd name="T57" fmla="*/ 130 h 285"/>
                <a:gd name="T58" fmla="*/ 52 w 315"/>
                <a:gd name="T59" fmla="*/ 140 h 285"/>
                <a:gd name="T60" fmla="*/ 54 w 315"/>
                <a:gd name="T61" fmla="*/ 155 h 285"/>
                <a:gd name="T62" fmla="*/ 72 w 315"/>
                <a:gd name="T63" fmla="*/ 149 h 285"/>
                <a:gd name="T64" fmla="*/ 88 w 315"/>
                <a:gd name="T65" fmla="*/ 149 h 285"/>
                <a:gd name="T66" fmla="*/ 93 w 315"/>
                <a:gd name="T67" fmla="*/ 158 h 285"/>
                <a:gd name="T68" fmla="*/ 98 w 315"/>
                <a:gd name="T69" fmla="*/ 169 h 285"/>
                <a:gd name="T70" fmla="*/ 105 w 315"/>
                <a:gd name="T71" fmla="*/ 187 h 285"/>
                <a:gd name="T72" fmla="*/ 113 w 315"/>
                <a:gd name="T73" fmla="*/ 201 h 285"/>
                <a:gd name="T74" fmla="*/ 127 w 315"/>
                <a:gd name="T75" fmla="*/ 201 h 285"/>
                <a:gd name="T76" fmla="*/ 141 w 315"/>
                <a:gd name="T77" fmla="*/ 204 h 285"/>
                <a:gd name="T78" fmla="*/ 146 w 315"/>
                <a:gd name="T79" fmla="*/ 217 h 285"/>
                <a:gd name="T80" fmla="*/ 166 w 315"/>
                <a:gd name="T81" fmla="*/ 222 h 285"/>
                <a:gd name="T82" fmla="*/ 178 w 315"/>
                <a:gd name="T83" fmla="*/ 220 h 285"/>
                <a:gd name="T84" fmla="*/ 189 w 315"/>
                <a:gd name="T85" fmla="*/ 233 h 285"/>
                <a:gd name="T86" fmla="*/ 202 w 315"/>
                <a:gd name="T87" fmla="*/ 236 h 285"/>
                <a:gd name="T88" fmla="*/ 210 w 315"/>
                <a:gd name="T89" fmla="*/ 251 h 285"/>
                <a:gd name="T90" fmla="*/ 221 w 315"/>
                <a:gd name="T91" fmla="*/ 240 h 285"/>
                <a:gd name="T92" fmla="*/ 226 w 315"/>
                <a:gd name="T93" fmla="*/ 252 h 285"/>
                <a:gd name="T94" fmla="*/ 239 w 315"/>
                <a:gd name="T95" fmla="*/ 254 h 285"/>
                <a:gd name="T96" fmla="*/ 244 w 315"/>
                <a:gd name="T97" fmla="*/ 269 h 285"/>
                <a:gd name="T98" fmla="*/ 251 w 315"/>
                <a:gd name="T99" fmla="*/ 285 h 285"/>
                <a:gd name="T100" fmla="*/ 251 w 315"/>
                <a:gd name="T101" fmla="*/ 285 h 285"/>
                <a:gd name="T102" fmla="*/ 251 w 315"/>
                <a:gd name="T10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" h="285">
                  <a:moveTo>
                    <a:pt x="251" y="285"/>
                  </a:moveTo>
                  <a:lnTo>
                    <a:pt x="275" y="226"/>
                  </a:lnTo>
                  <a:lnTo>
                    <a:pt x="285" y="196"/>
                  </a:lnTo>
                  <a:lnTo>
                    <a:pt x="294" y="180"/>
                  </a:lnTo>
                  <a:lnTo>
                    <a:pt x="312" y="180"/>
                  </a:lnTo>
                  <a:lnTo>
                    <a:pt x="312" y="133"/>
                  </a:lnTo>
                  <a:lnTo>
                    <a:pt x="312" y="114"/>
                  </a:lnTo>
                  <a:lnTo>
                    <a:pt x="312" y="60"/>
                  </a:lnTo>
                  <a:lnTo>
                    <a:pt x="312" y="34"/>
                  </a:lnTo>
                  <a:lnTo>
                    <a:pt x="315" y="5"/>
                  </a:lnTo>
                  <a:lnTo>
                    <a:pt x="253" y="3"/>
                  </a:lnTo>
                  <a:lnTo>
                    <a:pt x="198" y="3"/>
                  </a:lnTo>
                  <a:lnTo>
                    <a:pt x="186" y="2"/>
                  </a:lnTo>
                  <a:lnTo>
                    <a:pt x="118" y="3"/>
                  </a:lnTo>
                  <a:lnTo>
                    <a:pt x="50" y="2"/>
                  </a:lnTo>
                  <a:lnTo>
                    <a:pt x="31" y="0"/>
                  </a:lnTo>
                  <a:lnTo>
                    <a:pt x="20" y="10"/>
                  </a:lnTo>
                  <a:lnTo>
                    <a:pt x="13" y="23"/>
                  </a:lnTo>
                  <a:lnTo>
                    <a:pt x="0" y="21"/>
                  </a:lnTo>
                  <a:lnTo>
                    <a:pt x="8" y="39"/>
                  </a:lnTo>
                  <a:lnTo>
                    <a:pt x="6" y="51"/>
                  </a:lnTo>
                  <a:lnTo>
                    <a:pt x="4" y="67"/>
                  </a:lnTo>
                  <a:lnTo>
                    <a:pt x="13" y="74"/>
                  </a:lnTo>
                  <a:lnTo>
                    <a:pt x="15" y="87"/>
                  </a:lnTo>
                  <a:lnTo>
                    <a:pt x="15" y="105"/>
                  </a:lnTo>
                  <a:lnTo>
                    <a:pt x="31" y="107"/>
                  </a:lnTo>
                  <a:lnTo>
                    <a:pt x="43" y="114"/>
                  </a:lnTo>
                  <a:lnTo>
                    <a:pt x="29" y="123"/>
                  </a:lnTo>
                  <a:lnTo>
                    <a:pt x="45" y="130"/>
                  </a:lnTo>
                  <a:lnTo>
                    <a:pt x="52" y="140"/>
                  </a:lnTo>
                  <a:lnTo>
                    <a:pt x="54" y="155"/>
                  </a:lnTo>
                  <a:lnTo>
                    <a:pt x="72" y="149"/>
                  </a:lnTo>
                  <a:lnTo>
                    <a:pt x="88" y="149"/>
                  </a:lnTo>
                  <a:lnTo>
                    <a:pt x="93" y="158"/>
                  </a:lnTo>
                  <a:lnTo>
                    <a:pt x="98" y="169"/>
                  </a:lnTo>
                  <a:lnTo>
                    <a:pt x="105" y="187"/>
                  </a:lnTo>
                  <a:lnTo>
                    <a:pt x="113" y="201"/>
                  </a:lnTo>
                  <a:lnTo>
                    <a:pt x="127" y="201"/>
                  </a:lnTo>
                  <a:lnTo>
                    <a:pt x="141" y="204"/>
                  </a:lnTo>
                  <a:lnTo>
                    <a:pt x="146" y="217"/>
                  </a:lnTo>
                  <a:lnTo>
                    <a:pt x="166" y="222"/>
                  </a:lnTo>
                  <a:lnTo>
                    <a:pt x="178" y="220"/>
                  </a:lnTo>
                  <a:lnTo>
                    <a:pt x="189" y="233"/>
                  </a:lnTo>
                  <a:lnTo>
                    <a:pt x="202" y="236"/>
                  </a:lnTo>
                  <a:lnTo>
                    <a:pt x="210" y="251"/>
                  </a:lnTo>
                  <a:lnTo>
                    <a:pt x="221" y="240"/>
                  </a:lnTo>
                  <a:lnTo>
                    <a:pt x="226" y="252"/>
                  </a:lnTo>
                  <a:lnTo>
                    <a:pt x="239" y="254"/>
                  </a:lnTo>
                  <a:lnTo>
                    <a:pt x="244" y="269"/>
                  </a:lnTo>
                  <a:lnTo>
                    <a:pt x="251" y="285"/>
                  </a:lnTo>
                  <a:lnTo>
                    <a:pt x="251" y="285"/>
                  </a:lnTo>
                  <a:lnTo>
                    <a:pt x="251" y="28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29">
              <a:extLst>
                <a:ext uri="{FF2B5EF4-FFF2-40B4-BE49-F238E27FC236}">
                  <a16:creationId xmlns:a16="http://schemas.microsoft.com/office/drawing/2014/main" id="{1732CE32-5857-1FA9-9307-D012BF2572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20537" y="9628864"/>
              <a:ext cx="1249061" cy="1129349"/>
            </a:xfrm>
            <a:custGeom>
              <a:avLst/>
              <a:gdLst>
                <a:gd name="T0" fmla="*/ 521 w 553"/>
                <a:gd name="T1" fmla="*/ 481 h 500"/>
                <a:gd name="T2" fmla="*/ 553 w 553"/>
                <a:gd name="T3" fmla="*/ 424 h 500"/>
                <a:gd name="T4" fmla="*/ 552 w 553"/>
                <a:gd name="T5" fmla="*/ 392 h 500"/>
                <a:gd name="T6" fmla="*/ 553 w 553"/>
                <a:gd name="T7" fmla="*/ 353 h 500"/>
                <a:gd name="T8" fmla="*/ 532 w 553"/>
                <a:gd name="T9" fmla="*/ 340 h 500"/>
                <a:gd name="T10" fmla="*/ 491 w 553"/>
                <a:gd name="T11" fmla="*/ 326 h 500"/>
                <a:gd name="T12" fmla="*/ 450 w 553"/>
                <a:gd name="T13" fmla="*/ 301 h 500"/>
                <a:gd name="T14" fmla="*/ 414 w 553"/>
                <a:gd name="T15" fmla="*/ 271 h 500"/>
                <a:gd name="T16" fmla="*/ 395 w 553"/>
                <a:gd name="T17" fmla="*/ 242 h 500"/>
                <a:gd name="T18" fmla="*/ 382 w 553"/>
                <a:gd name="T19" fmla="*/ 237 h 500"/>
                <a:gd name="T20" fmla="*/ 370 w 553"/>
                <a:gd name="T21" fmla="*/ 235 h 500"/>
                <a:gd name="T22" fmla="*/ 350 w 553"/>
                <a:gd name="T23" fmla="*/ 214 h 500"/>
                <a:gd name="T24" fmla="*/ 341 w 553"/>
                <a:gd name="T25" fmla="*/ 178 h 500"/>
                <a:gd name="T26" fmla="*/ 336 w 553"/>
                <a:gd name="T27" fmla="*/ 148 h 500"/>
                <a:gd name="T28" fmla="*/ 313 w 553"/>
                <a:gd name="T29" fmla="*/ 139 h 500"/>
                <a:gd name="T30" fmla="*/ 279 w 553"/>
                <a:gd name="T31" fmla="*/ 105 h 500"/>
                <a:gd name="T32" fmla="*/ 254 w 553"/>
                <a:gd name="T33" fmla="*/ 116 h 500"/>
                <a:gd name="T34" fmla="*/ 219 w 553"/>
                <a:gd name="T35" fmla="*/ 119 h 500"/>
                <a:gd name="T36" fmla="*/ 194 w 553"/>
                <a:gd name="T37" fmla="*/ 107 h 500"/>
                <a:gd name="T38" fmla="*/ 174 w 553"/>
                <a:gd name="T39" fmla="*/ 86 h 500"/>
                <a:gd name="T40" fmla="*/ 162 w 553"/>
                <a:gd name="T41" fmla="*/ 64 h 500"/>
                <a:gd name="T42" fmla="*/ 144 w 553"/>
                <a:gd name="T43" fmla="*/ 39 h 500"/>
                <a:gd name="T44" fmla="*/ 117 w 553"/>
                <a:gd name="T45" fmla="*/ 20 h 500"/>
                <a:gd name="T46" fmla="*/ 87 w 553"/>
                <a:gd name="T47" fmla="*/ 0 h 500"/>
                <a:gd name="T48" fmla="*/ 12 w 553"/>
                <a:gd name="T49" fmla="*/ 70 h 500"/>
                <a:gd name="T50" fmla="*/ 14 w 553"/>
                <a:gd name="T51" fmla="*/ 95 h 500"/>
                <a:gd name="T52" fmla="*/ 39 w 553"/>
                <a:gd name="T53" fmla="*/ 105 h 500"/>
                <a:gd name="T54" fmla="*/ 66 w 553"/>
                <a:gd name="T55" fmla="*/ 127 h 500"/>
                <a:gd name="T56" fmla="*/ 58 w 553"/>
                <a:gd name="T57" fmla="*/ 166 h 500"/>
                <a:gd name="T58" fmla="*/ 48 w 553"/>
                <a:gd name="T59" fmla="*/ 191 h 500"/>
                <a:gd name="T60" fmla="*/ 73 w 553"/>
                <a:gd name="T61" fmla="*/ 223 h 500"/>
                <a:gd name="T62" fmla="*/ 105 w 553"/>
                <a:gd name="T63" fmla="*/ 255 h 500"/>
                <a:gd name="T64" fmla="*/ 149 w 553"/>
                <a:gd name="T65" fmla="*/ 283 h 500"/>
                <a:gd name="T66" fmla="*/ 212 w 553"/>
                <a:gd name="T67" fmla="*/ 333 h 500"/>
                <a:gd name="T68" fmla="*/ 283 w 553"/>
                <a:gd name="T69" fmla="*/ 362 h 500"/>
                <a:gd name="T70" fmla="*/ 293 w 553"/>
                <a:gd name="T71" fmla="*/ 381 h 500"/>
                <a:gd name="T72" fmla="*/ 318 w 553"/>
                <a:gd name="T73" fmla="*/ 413 h 500"/>
                <a:gd name="T74" fmla="*/ 341 w 553"/>
                <a:gd name="T75" fmla="*/ 408 h 500"/>
                <a:gd name="T76" fmla="*/ 370 w 553"/>
                <a:gd name="T77" fmla="*/ 397 h 500"/>
                <a:gd name="T78" fmla="*/ 398 w 553"/>
                <a:gd name="T79" fmla="*/ 397 h 500"/>
                <a:gd name="T80" fmla="*/ 438 w 553"/>
                <a:gd name="T81" fmla="*/ 399 h 500"/>
                <a:gd name="T82" fmla="*/ 468 w 553"/>
                <a:gd name="T83" fmla="*/ 410 h 500"/>
                <a:gd name="T84" fmla="*/ 491 w 553"/>
                <a:gd name="T85" fmla="*/ 429 h 500"/>
                <a:gd name="T86" fmla="*/ 505 w 553"/>
                <a:gd name="T87" fmla="*/ 472 h 500"/>
                <a:gd name="T88" fmla="*/ 521 w 553"/>
                <a:gd name="T89" fmla="*/ 500 h 500"/>
                <a:gd name="T90" fmla="*/ 521 w 553"/>
                <a:gd name="T91" fmla="*/ 50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3" h="500">
                  <a:moveTo>
                    <a:pt x="521" y="500"/>
                  </a:moveTo>
                  <a:lnTo>
                    <a:pt x="521" y="481"/>
                  </a:lnTo>
                  <a:lnTo>
                    <a:pt x="543" y="442"/>
                  </a:lnTo>
                  <a:lnTo>
                    <a:pt x="553" y="424"/>
                  </a:lnTo>
                  <a:lnTo>
                    <a:pt x="550" y="406"/>
                  </a:lnTo>
                  <a:lnTo>
                    <a:pt x="552" y="392"/>
                  </a:lnTo>
                  <a:lnTo>
                    <a:pt x="548" y="374"/>
                  </a:lnTo>
                  <a:lnTo>
                    <a:pt x="553" y="353"/>
                  </a:lnTo>
                  <a:lnTo>
                    <a:pt x="552" y="342"/>
                  </a:lnTo>
                  <a:lnTo>
                    <a:pt x="532" y="340"/>
                  </a:lnTo>
                  <a:lnTo>
                    <a:pt x="516" y="335"/>
                  </a:lnTo>
                  <a:lnTo>
                    <a:pt x="491" y="326"/>
                  </a:lnTo>
                  <a:lnTo>
                    <a:pt x="484" y="315"/>
                  </a:lnTo>
                  <a:lnTo>
                    <a:pt x="450" y="301"/>
                  </a:lnTo>
                  <a:lnTo>
                    <a:pt x="443" y="274"/>
                  </a:lnTo>
                  <a:lnTo>
                    <a:pt x="414" y="271"/>
                  </a:lnTo>
                  <a:lnTo>
                    <a:pt x="400" y="257"/>
                  </a:lnTo>
                  <a:lnTo>
                    <a:pt x="395" y="242"/>
                  </a:lnTo>
                  <a:lnTo>
                    <a:pt x="391" y="226"/>
                  </a:lnTo>
                  <a:lnTo>
                    <a:pt x="382" y="237"/>
                  </a:lnTo>
                  <a:lnTo>
                    <a:pt x="377" y="249"/>
                  </a:lnTo>
                  <a:lnTo>
                    <a:pt x="370" y="235"/>
                  </a:lnTo>
                  <a:lnTo>
                    <a:pt x="363" y="219"/>
                  </a:lnTo>
                  <a:lnTo>
                    <a:pt x="350" y="214"/>
                  </a:lnTo>
                  <a:lnTo>
                    <a:pt x="349" y="194"/>
                  </a:lnTo>
                  <a:lnTo>
                    <a:pt x="341" y="178"/>
                  </a:lnTo>
                  <a:lnTo>
                    <a:pt x="334" y="160"/>
                  </a:lnTo>
                  <a:lnTo>
                    <a:pt x="336" y="148"/>
                  </a:lnTo>
                  <a:lnTo>
                    <a:pt x="327" y="130"/>
                  </a:lnTo>
                  <a:lnTo>
                    <a:pt x="313" y="139"/>
                  </a:lnTo>
                  <a:lnTo>
                    <a:pt x="283" y="125"/>
                  </a:lnTo>
                  <a:lnTo>
                    <a:pt x="279" y="105"/>
                  </a:lnTo>
                  <a:lnTo>
                    <a:pt x="265" y="112"/>
                  </a:lnTo>
                  <a:lnTo>
                    <a:pt x="254" y="116"/>
                  </a:lnTo>
                  <a:lnTo>
                    <a:pt x="238" y="119"/>
                  </a:lnTo>
                  <a:lnTo>
                    <a:pt x="219" y="119"/>
                  </a:lnTo>
                  <a:lnTo>
                    <a:pt x="206" y="119"/>
                  </a:lnTo>
                  <a:lnTo>
                    <a:pt x="194" y="107"/>
                  </a:lnTo>
                  <a:lnTo>
                    <a:pt x="181" y="103"/>
                  </a:lnTo>
                  <a:lnTo>
                    <a:pt x="174" y="86"/>
                  </a:lnTo>
                  <a:lnTo>
                    <a:pt x="172" y="73"/>
                  </a:lnTo>
                  <a:lnTo>
                    <a:pt x="162" y="64"/>
                  </a:lnTo>
                  <a:lnTo>
                    <a:pt x="153" y="50"/>
                  </a:lnTo>
                  <a:lnTo>
                    <a:pt x="144" y="39"/>
                  </a:lnTo>
                  <a:lnTo>
                    <a:pt x="126" y="30"/>
                  </a:lnTo>
                  <a:lnTo>
                    <a:pt x="117" y="20"/>
                  </a:lnTo>
                  <a:lnTo>
                    <a:pt x="103" y="2"/>
                  </a:lnTo>
                  <a:lnTo>
                    <a:pt x="87" y="0"/>
                  </a:lnTo>
                  <a:lnTo>
                    <a:pt x="48" y="41"/>
                  </a:lnTo>
                  <a:lnTo>
                    <a:pt x="12" y="70"/>
                  </a:lnTo>
                  <a:lnTo>
                    <a:pt x="0" y="80"/>
                  </a:lnTo>
                  <a:lnTo>
                    <a:pt x="14" y="95"/>
                  </a:lnTo>
                  <a:lnTo>
                    <a:pt x="26" y="109"/>
                  </a:lnTo>
                  <a:lnTo>
                    <a:pt x="39" y="105"/>
                  </a:lnTo>
                  <a:lnTo>
                    <a:pt x="58" y="111"/>
                  </a:lnTo>
                  <a:lnTo>
                    <a:pt x="66" y="127"/>
                  </a:lnTo>
                  <a:lnTo>
                    <a:pt x="64" y="143"/>
                  </a:lnTo>
                  <a:lnTo>
                    <a:pt x="58" y="166"/>
                  </a:lnTo>
                  <a:lnTo>
                    <a:pt x="53" y="178"/>
                  </a:lnTo>
                  <a:lnTo>
                    <a:pt x="48" y="191"/>
                  </a:lnTo>
                  <a:lnTo>
                    <a:pt x="62" y="214"/>
                  </a:lnTo>
                  <a:lnTo>
                    <a:pt x="73" y="223"/>
                  </a:lnTo>
                  <a:lnTo>
                    <a:pt x="78" y="232"/>
                  </a:lnTo>
                  <a:lnTo>
                    <a:pt x="105" y="255"/>
                  </a:lnTo>
                  <a:lnTo>
                    <a:pt x="133" y="269"/>
                  </a:lnTo>
                  <a:lnTo>
                    <a:pt x="149" y="283"/>
                  </a:lnTo>
                  <a:lnTo>
                    <a:pt x="147" y="303"/>
                  </a:lnTo>
                  <a:lnTo>
                    <a:pt x="212" y="333"/>
                  </a:lnTo>
                  <a:lnTo>
                    <a:pt x="263" y="358"/>
                  </a:lnTo>
                  <a:lnTo>
                    <a:pt x="283" y="362"/>
                  </a:lnTo>
                  <a:lnTo>
                    <a:pt x="295" y="369"/>
                  </a:lnTo>
                  <a:lnTo>
                    <a:pt x="293" y="381"/>
                  </a:lnTo>
                  <a:lnTo>
                    <a:pt x="309" y="402"/>
                  </a:lnTo>
                  <a:lnTo>
                    <a:pt x="318" y="413"/>
                  </a:lnTo>
                  <a:lnTo>
                    <a:pt x="329" y="402"/>
                  </a:lnTo>
                  <a:lnTo>
                    <a:pt x="341" y="408"/>
                  </a:lnTo>
                  <a:lnTo>
                    <a:pt x="359" y="402"/>
                  </a:lnTo>
                  <a:lnTo>
                    <a:pt x="370" y="397"/>
                  </a:lnTo>
                  <a:lnTo>
                    <a:pt x="388" y="401"/>
                  </a:lnTo>
                  <a:lnTo>
                    <a:pt x="398" y="397"/>
                  </a:lnTo>
                  <a:lnTo>
                    <a:pt x="418" y="401"/>
                  </a:lnTo>
                  <a:lnTo>
                    <a:pt x="438" y="399"/>
                  </a:lnTo>
                  <a:lnTo>
                    <a:pt x="450" y="401"/>
                  </a:lnTo>
                  <a:lnTo>
                    <a:pt x="468" y="410"/>
                  </a:lnTo>
                  <a:lnTo>
                    <a:pt x="484" y="418"/>
                  </a:lnTo>
                  <a:lnTo>
                    <a:pt x="491" y="429"/>
                  </a:lnTo>
                  <a:lnTo>
                    <a:pt x="509" y="443"/>
                  </a:lnTo>
                  <a:lnTo>
                    <a:pt x="505" y="472"/>
                  </a:lnTo>
                  <a:lnTo>
                    <a:pt x="507" y="486"/>
                  </a:lnTo>
                  <a:lnTo>
                    <a:pt x="521" y="500"/>
                  </a:lnTo>
                  <a:lnTo>
                    <a:pt x="521" y="500"/>
                  </a:lnTo>
                  <a:lnTo>
                    <a:pt x="521" y="5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30">
              <a:extLst>
                <a:ext uri="{FF2B5EF4-FFF2-40B4-BE49-F238E27FC236}">
                  <a16:creationId xmlns:a16="http://schemas.microsoft.com/office/drawing/2014/main" id="{C2619DDA-EADF-7B12-CF46-88602231A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1643" y="8648589"/>
              <a:ext cx="609848" cy="655022"/>
            </a:xfrm>
            <a:custGeom>
              <a:avLst/>
              <a:gdLst>
                <a:gd name="T0" fmla="*/ 119 w 270"/>
                <a:gd name="T1" fmla="*/ 290 h 290"/>
                <a:gd name="T2" fmla="*/ 124 w 270"/>
                <a:gd name="T3" fmla="*/ 270 h 290"/>
                <a:gd name="T4" fmla="*/ 137 w 270"/>
                <a:gd name="T5" fmla="*/ 269 h 290"/>
                <a:gd name="T6" fmla="*/ 167 w 270"/>
                <a:gd name="T7" fmla="*/ 240 h 290"/>
                <a:gd name="T8" fmla="*/ 149 w 270"/>
                <a:gd name="T9" fmla="*/ 226 h 290"/>
                <a:gd name="T10" fmla="*/ 163 w 270"/>
                <a:gd name="T11" fmla="*/ 212 h 290"/>
                <a:gd name="T12" fmla="*/ 183 w 270"/>
                <a:gd name="T13" fmla="*/ 190 h 290"/>
                <a:gd name="T14" fmla="*/ 204 w 270"/>
                <a:gd name="T15" fmla="*/ 171 h 290"/>
                <a:gd name="T16" fmla="*/ 231 w 270"/>
                <a:gd name="T17" fmla="*/ 142 h 290"/>
                <a:gd name="T18" fmla="*/ 252 w 270"/>
                <a:gd name="T19" fmla="*/ 119 h 290"/>
                <a:gd name="T20" fmla="*/ 270 w 270"/>
                <a:gd name="T21" fmla="*/ 140 h 290"/>
                <a:gd name="T22" fmla="*/ 238 w 270"/>
                <a:gd name="T23" fmla="*/ 59 h 290"/>
                <a:gd name="T24" fmla="*/ 210 w 270"/>
                <a:gd name="T25" fmla="*/ 0 h 290"/>
                <a:gd name="T26" fmla="*/ 178 w 270"/>
                <a:gd name="T27" fmla="*/ 19 h 290"/>
                <a:gd name="T28" fmla="*/ 167 w 270"/>
                <a:gd name="T29" fmla="*/ 23 h 290"/>
                <a:gd name="T30" fmla="*/ 137 w 270"/>
                <a:gd name="T31" fmla="*/ 39 h 290"/>
                <a:gd name="T32" fmla="*/ 105 w 270"/>
                <a:gd name="T33" fmla="*/ 59 h 290"/>
                <a:gd name="T34" fmla="*/ 76 w 270"/>
                <a:gd name="T35" fmla="*/ 78 h 290"/>
                <a:gd name="T36" fmla="*/ 0 w 270"/>
                <a:gd name="T37" fmla="*/ 123 h 290"/>
                <a:gd name="T38" fmla="*/ 9 w 270"/>
                <a:gd name="T39" fmla="*/ 133 h 290"/>
                <a:gd name="T40" fmla="*/ 7 w 270"/>
                <a:gd name="T41" fmla="*/ 146 h 290"/>
                <a:gd name="T42" fmla="*/ 10 w 270"/>
                <a:gd name="T43" fmla="*/ 164 h 290"/>
                <a:gd name="T44" fmla="*/ 0 w 270"/>
                <a:gd name="T45" fmla="*/ 173 h 290"/>
                <a:gd name="T46" fmla="*/ 21 w 270"/>
                <a:gd name="T47" fmla="*/ 194 h 290"/>
                <a:gd name="T48" fmla="*/ 53 w 270"/>
                <a:gd name="T49" fmla="*/ 224 h 290"/>
                <a:gd name="T50" fmla="*/ 69 w 270"/>
                <a:gd name="T51" fmla="*/ 242 h 290"/>
                <a:gd name="T52" fmla="*/ 98 w 270"/>
                <a:gd name="T53" fmla="*/ 270 h 290"/>
                <a:gd name="T54" fmla="*/ 119 w 270"/>
                <a:gd name="T55" fmla="*/ 290 h 290"/>
                <a:gd name="T56" fmla="*/ 119 w 270"/>
                <a:gd name="T57" fmla="*/ 290 h 290"/>
                <a:gd name="T58" fmla="*/ 119 w 270"/>
                <a:gd name="T59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0" h="290">
                  <a:moveTo>
                    <a:pt x="119" y="290"/>
                  </a:moveTo>
                  <a:lnTo>
                    <a:pt x="124" y="270"/>
                  </a:lnTo>
                  <a:lnTo>
                    <a:pt x="137" y="269"/>
                  </a:lnTo>
                  <a:lnTo>
                    <a:pt x="167" y="240"/>
                  </a:lnTo>
                  <a:lnTo>
                    <a:pt x="149" y="226"/>
                  </a:lnTo>
                  <a:lnTo>
                    <a:pt x="163" y="212"/>
                  </a:lnTo>
                  <a:lnTo>
                    <a:pt x="183" y="190"/>
                  </a:lnTo>
                  <a:lnTo>
                    <a:pt x="204" y="171"/>
                  </a:lnTo>
                  <a:lnTo>
                    <a:pt x="231" y="142"/>
                  </a:lnTo>
                  <a:lnTo>
                    <a:pt x="252" y="119"/>
                  </a:lnTo>
                  <a:lnTo>
                    <a:pt x="270" y="140"/>
                  </a:lnTo>
                  <a:lnTo>
                    <a:pt x="238" y="59"/>
                  </a:lnTo>
                  <a:lnTo>
                    <a:pt x="210" y="0"/>
                  </a:lnTo>
                  <a:lnTo>
                    <a:pt x="178" y="19"/>
                  </a:lnTo>
                  <a:lnTo>
                    <a:pt x="167" y="23"/>
                  </a:lnTo>
                  <a:lnTo>
                    <a:pt x="137" y="39"/>
                  </a:lnTo>
                  <a:lnTo>
                    <a:pt x="105" y="59"/>
                  </a:lnTo>
                  <a:lnTo>
                    <a:pt x="76" y="78"/>
                  </a:lnTo>
                  <a:lnTo>
                    <a:pt x="0" y="123"/>
                  </a:lnTo>
                  <a:lnTo>
                    <a:pt x="9" y="133"/>
                  </a:lnTo>
                  <a:lnTo>
                    <a:pt x="7" y="146"/>
                  </a:lnTo>
                  <a:lnTo>
                    <a:pt x="10" y="164"/>
                  </a:lnTo>
                  <a:lnTo>
                    <a:pt x="0" y="173"/>
                  </a:lnTo>
                  <a:lnTo>
                    <a:pt x="21" y="194"/>
                  </a:lnTo>
                  <a:lnTo>
                    <a:pt x="53" y="224"/>
                  </a:lnTo>
                  <a:lnTo>
                    <a:pt x="69" y="242"/>
                  </a:lnTo>
                  <a:lnTo>
                    <a:pt x="98" y="270"/>
                  </a:lnTo>
                  <a:lnTo>
                    <a:pt x="119" y="290"/>
                  </a:lnTo>
                  <a:lnTo>
                    <a:pt x="119" y="290"/>
                  </a:lnTo>
                  <a:lnTo>
                    <a:pt x="119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31">
              <a:extLst>
                <a:ext uri="{FF2B5EF4-FFF2-40B4-BE49-F238E27FC236}">
                  <a16:creationId xmlns:a16="http://schemas.microsoft.com/office/drawing/2014/main" id="{088C86D3-0F22-32F1-56F9-1834E5224F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8298" y="9319422"/>
              <a:ext cx="1154195" cy="1077400"/>
            </a:xfrm>
            <a:custGeom>
              <a:avLst/>
              <a:gdLst>
                <a:gd name="T0" fmla="*/ 504 w 511"/>
                <a:gd name="T1" fmla="*/ 461 h 477"/>
                <a:gd name="T2" fmla="*/ 488 w 511"/>
                <a:gd name="T3" fmla="*/ 433 h 477"/>
                <a:gd name="T4" fmla="*/ 497 w 511"/>
                <a:gd name="T5" fmla="*/ 410 h 477"/>
                <a:gd name="T6" fmla="*/ 482 w 511"/>
                <a:gd name="T7" fmla="*/ 392 h 477"/>
                <a:gd name="T8" fmla="*/ 500 w 511"/>
                <a:gd name="T9" fmla="*/ 361 h 477"/>
                <a:gd name="T10" fmla="*/ 497 w 511"/>
                <a:gd name="T11" fmla="*/ 335 h 477"/>
                <a:gd name="T12" fmla="*/ 486 w 511"/>
                <a:gd name="T13" fmla="*/ 308 h 477"/>
                <a:gd name="T14" fmla="*/ 454 w 511"/>
                <a:gd name="T15" fmla="*/ 313 h 477"/>
                <a:gd name="T16" fmla="*/ 466 w 511"/>
                <a:gd name="T17" fmla="*/ 285 h 477"/>
                <a:gd name="T18" fmla="*/ 441 w 511"/>
                <a:gd name="T19" fmla="*/ 301 h 477"/>
                <a:gd name="T20" fmla="*/ 436 w 511"/>
                <a:gd name="T21" fmla="*/ 301 h 477"/>
                <a:gd name="T22" fmla="*/ 411 w 511"/>
                <a:gd name="T23" fmla="*/ 285 h 477"/>
                <a:gd name="T24" fmla="*/ 392 w 511"/>
                <a:gd name="T25" fmla="*/ 264 h 477"/>
                <a:gd name="T26" fmla="*/ 390 w 511"/>
                <a:gd name="T27" fmla="*/ 233 h 477"/>
                <a:gd name="T28" fmla="*/ 379 w 511"/>
                <a:gd name="T29" fmla="*/ 214 h 477"/>
                <a:gd name="T30" fmla="*/ 352 w 511"/>
                <a:gd name="T31" fmla="*/ 194 h 477"/>
                <a:gd name="T32" fmla="*/ 329 w 511"/>
                <a:gd name="T33" fmla="*/ 171 h 477"/>
                <a:gd name="T34" fmla="*/ 315 w 511"/>
                <a:gd name="T35" fmla="*/ 148 h 477"/>
                <a:gd name="T36" fmla="*/ 299 w 511"/>
                <a:gd name="T37" fmla="*/ 119 h 477"/>
                <a:gd name="T38" fmla="*/ 294 w 511"/>
                <a:gd name="T39" fmla="*/ 89 h 477"/>
                <a:gd name="T40" fmla="*/ 292 w 511"/>
                <a:gd name="T41" fmla="*/ 57 h 477"/>
                <a:gd name="T42" fmla="*/ 285 w 511"/>
                <a:gd name="T43" fmla="*/ 30 h 477"/>
                <a:gd name="T44" fmla="*/ 272 w 511"/>
                <a:gd name="T45" fmla="*/ 0 h 477"/>
                <a:gd name="T46" fmla="*/ 148 w 511"/>
                <a:gd name="T47" fmla="*/ 36 h 477"/>
                <a:gd name="T48" fmla="*/ 7 w 511"/>
                <a:gd name="T49" fmla="*/ 103 h 477"/>
                <a:gd name="T50" fmla="*/ 20 w 511"/>
                <a:gd name="T51" fmla="*/ 127 h 477"/>
                <a:gd name="T52" fmla="*/ 48 w 511"/>
                <a:gd name="T53" fmla="*/ 137 h 477"/>
                <a:gd name="T54" fmla="*/ 78 w 511"/>
                <a:gd name="T55" fmla="*/ 150 h 477"/>
                <a:gd name="T56" fmla="*/ 103 w 511"/>
                <a:gd name="T57" fmla="*/ 166 h 477"/>
                <a:gd name="T58" fmla="*/ 128 w 511"/>
                <a:gd name="T59" fmla="*/ 192 h 477"/>
                <a:gd name="T60" fmla="*/ 142 w 511"/>
                <a:gd name="T61" fmla="*/ 216 h 477"/>
                <a:gd name="T62" fmla="*/ 151 w 511"/>
                <a:gd name="T63" fmla="*/ 246 h 477"/>
                <a:gd name="T64" fmla="*/ 185 w 511"/>
                <a:gd name="T65" fmla="*/ 256 h 477"/>
                <a:gd name="T66" fmla="*/ 212 w 511"/>
                <a:gd name="T67" fmla="*/ 255 h 477"/>
                <a:gd name="T68" fmla="*/ 242 w 511"/>
                <a:gd name="T69" fmla="*/ 244 h 477"/>
                <a:gd name="T70" fmla="*/ 283 w 511"/>
                <a:gd name="T71" fmla="*/ 276 h 477"/>
                <a:gd name="T72" fmla="*/ 306 w 511"/>
                <a:gd name="T73" fmla="*/ 281 h 477"/>
                <a:gd name="T74" fmla="*/ 308 w 511"/>
                <a:gd name="T75" fmla="*/ 308 h 477"/>
                <a:gd name="T76" fmla="*/ 320 w 511"/>
                <a:gd name="T77" fmla="*/ 338 h 477"/>
                <a:gd name="T78" fmla="*/ 335 w 511"/>
                <a:gd name="T79" fmla="*/ 360 h 477"/>
                <a:gd name="T80" fmla="*/ 360 w 511"/>
                <a:gd name="T81" fmla="*/ 369 h 477"/>
                <a:gd name="T82" fmla="*/ 376 w 511"/>
                <a:gd name="T83" fmla="*/ 397 h 477"/>
                <a:gd name="T84" fmla="*/ 404 w 511"/>
                <a:gd name="T85" fmla="*/ 404 h 477"/>
                <a:gd name="T86" fmla="*/ 452 w 511"/>
                <a:gd name="T87" fmla="*/ 452 h 477"/>
                <a:gd name="T88" fmla="*/ 486 w 511"/>
                <a:gd name="T89" fmla="*/ 472 h 477"/>
                <a:gd name="T90" fmla="*/ 502 w 511"/>
                <a:gd name="T9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1" h="477">
                  <a:moveTo>
                    <a:pt x="502" y="477"/>
                  </a:moveTo>
                  <a:lnTo>
                    <a:pt x="504" y="461"/>
                  </a:lnTo>
                  <a:lnTo>
                    <a:pt x="498" y="445"/>
                  </a:lnTo>
                  <a:lnTo>
                    <a:pt x="488" y="433"/>
                  </a:lnTo>
                  <a:lnTo>
                    <a:pt x="489" y="420"/>
                  </a:lnTo>
                  <a:lnTo>
                    <a:pt x="497" y="410"/>
                  </a:lnTo>
                  <a:lnTo>
                    <a:pt x="481" y="404"/>
                  </a:lnTo>
                  <a:lnTo>
                    <a:pt x="482" y="392"/>
                  </a:lnTo>
                  <a:lnTo>
                    <a:pt x="495" y="372"/>
                  </a:lnTo>
                  <a:lnTo>
                    <a:pt x="500" y="361"/>
                  </a:lnTo>
                  <a:lnTo>
                    <a:pt x="511" y="345"/>
                  </a:lnTo>
                  <a:lnTo>
                    <a:pt x="497" y="335"/>
                  </a:lnTo>
                  <a:lnTo>
                    <a:pt x="491" y="321"/>
                  </a:lnTo>
                  <a:lnTo>
                    <a:pt x="486" y="308"/>
                  </a:lnTo>
                  <a:lnTo>
                    <a:pt x="468" y="305"/>
                  </a:lnTo>
                  <a:lnTo>
                    <a:pt x="454" y="313"/>
                  </a:lnTo>
                  <a:lnTo>
                    <a:pt x="459" y="301"/>
                  </a:lnTo>
                  <a:lnTo>
                    <a:pt x="466" y="285"/>
                  </a:lnTo>
                  <a:lnTo>
                    <a:pt x="454" y="283"/>
                  </a:lnTo>
                  <a:lnTo>
                    <a:pt x="441" y="301"/>
                  </a:lnTo>
                  <a:lnTo>
                    <a:pt x="434" y="317"/>
                  </a:lnTo>
                  <a:lnTo>
                    <a:pt x="436" y="301"/>
                  </a:lnTo>
                  <a:lnTo>
                    <a:pt x="420" y="296"/>
                  </a:lnTo>
                  <a:lnTo>
                    <a:pt x="411" y="285"/>
                  </a:lnTo>
                  <a:lnTo>
                    <a:pt x="400" y="278"/>
                  </a:lnTo>
                  <a:lnTo>
                    <a:pt x="392" y="264"/>
                  </a:lnTo>
                  <a:lnTo>
                    <a:pt x="386" y="249"/>
                  </a:lnTo>
                  <a:lnTo>
                    <a:pt x="390" y="233"/>
                  </a:lnTo>
                  <a:lnTo>
                    <a:pt x="374" y="228"/>
                  </a:lnTo>
                  <a:lnTo>
                    <a:pt x="379" y="214"/>
                  </a:lnTo>
                  <a:lnTo>
                    <a:pt x="367" y="201"/>
                  </a:lnTo>
                  <a:lnTo>
                    <a:pt x="352" y="194"/>
                  </a:lnTo>
                  <a:lnTo>
                    <a:pt x="340" y="180"/>
                  </a:lnTo>
                  <a:lnTo>
                    <a:pt x="329" y="171"/>
                  </a:lnTo>
                  <a:lnTo>
                    <a:pt x="324" y="160"/>
                  </a:lnTo>
                  <a:lnTo>
                    <a:pt x="315" y="148"/>
                  </a:lnTo>
                  <a:lnTo>
                    <a:pt x="308" y="134"/>
                  </a:lnTo>
                  <a:lnTo>
                    <a:pt x="299" y="119"/>
                  </a:lnTo>
                  <a:lnTo>
                    <a:pt x="292" y="102"/>
                  </a:lnTo>
                  <a:lnTo>
                    <a:pt x="294" y="89"/>
                  </a:lnTo>
                  <a:lnTo>
                    <a:pt x="292" y="73"/>
                  </a:lnTo>
                  <a:lnTo>
                    <a:pt x="292" y="57"/>
                  </a:lnTo>
                  <a:lnTo>
                    <a:pt x="287" y="43"/>
                  </a:lnTo>
                  <a:lnTo>
                    <a:pt x="285" y="30"/>
                  </a:lnTo>
                  <a:lnTo>
                    <a:pt x="276" y="16"/>
                  </a:lnTo>
                  <a:lnTo>
                    <a:pt x="272" y="0"/>
                  </a:lnTo>
                  <a:lnTo>
                    <a:pt x="169" y="25"/>
                  </a:lnTo>
                  <a:lnTo>
                    <a:pt x="148" y="36"/>
                  </a:lnTo>
                  <a:lnTo>
                    <a:pt x="0" y="82"/>
                  </a:lnTo>
                  <a:lnTo>
                    <a:pt x="7" y="103"/>
                  </a:lnTo>
                  <a:lnTo>
                    <a:pt x="20" y="110"/>
                  </a:lnTo>
                  <a:lnTo>
                    <a:pt x="20" y="127"/>
                  </a:lnTo>
                  <a:lnTo>
                    <a:pt x="36" y="128"/>
                  </a:lnTo>
                  <a:lnTo>
                    <a:pt x="48" y="137"/>
                  </a:lnTo>
                  <a:lnTo>
                    <a:pt x="64" y="139"/>
                  </a:lnTo>
                  <a:lnTo>
                    <a:pt x="78" y="150"/>
                  </a:lnTo>
                  <a:lnTo>
                    <a:pt x="87" y="160"/>
                  </a:lnTo>
                  <a:lnTo>
                    <a:pt x="103" y="166"/>
                  </a:lnTo>
                  <a:lnTo>
                    <a:pt x="114" y="180"/>
                  </a:lnTo>
                  <a:lnTo>
                    <a:pt x="128" y="192"/>
                  </a:lnTo>
                  <a:lnTo>
                    <a:pt x="137" y="203"/>
                  </a:lnTo>
                  <a:lnTo>
                    <a:pt x="142" y="216"/>
                  </a:lnTo>
                  <a:lnTo>
                    <a:pt x="148" y="226"/>
                  </a:lnTo>
                  <a:lnTo>
                    <a:pt x="151" y="246"/>
                  </a:lnTo>
                  <a:lnTo>
                    <a:pt x="174" y="249"/>
                  </a:lnTo>
                  <a:lnTo>
                    <a:pt x="185" y="256"/>
                  </a:lnTo>
                  <a:lnTo>
                    <a:pt x="199" y="255"/>
                  </a:lnTo>
                  <a:lnTo>
                    <a:pt x="212" y="255"/>
                  </a:lnTo>
                  <a:lnTo>
                    <a:pt x="230" y="246"/>
                  </a:lnTo>
                  <a:lnTo>
                    <a:pt x="242" y="244"/>
                  </a:lnTo>
                  <a:lnTo>
                    <a:pt x="253" y="262"/>
                  </a:lnTo>
                  <a:lnTo>
                    <a:pt x="283" y="276"/>
                  </a:lnTo>
                  <a:lnTo>
                    <a:pt x="297" y="267"/>
                  </a:lnTo>
                  <a:lnTo>
                    <a:pt x="306" y="281"/>
                  </a:lnTo>
                  <a:lnTo>
                    <a:pt x="304" y="294"/>
                  </a:lnTo>
                  <a:lnTo>
                    <a:pt x="308" y="308"/>
                  </a:lnTo>
                  <a:lnTo>
                    <a:pt x="310" y="324"/>
                  </a:lnTo>
                  <a:lnTo>
                    <a:pt x="320" y="338"/>
                  </a:lnTo>
                  <a:lnTo>
                    <a:pt x="322" y="353"/>
                  </a:lnTo>
                  <a:lnTo>
                    <a:pt x="335" y="360"/>
                  </a:lnTo>
                  <a:lnTo>
                    <a:pt x="345" y="377"/>
                  </a:lnTo>
                  <a:lnTo>
                    <a:pt x="360" y="369"/>
                  </a:lnTo>
                  <a:lnTo>
                    <a:pt x="374" y="381"/>
                  </a:lnTo>
                  <a:lnTo>
                    <a:pt x="376" y="397"/>
                  </a:lnTo>
                  <a:lnTo>
                    <a:pt x="384" y="408"/>
                  </a:lnTo>
                  <a:lnTo>
                    <a:pt x="404" y="404"/>
                  </a:lnTo>
                  <a:lnTo>
                    <a:pt x="411" y="427"/>
                  </a:lnTo>
                  <a:lnTo>
                    <a:pt x="452" y="452"/>
                  </a:lnTo>
                  <a:lnTo>
                    <a:pt x="461" y="463"/>
                  </a:lnTo>
                  <a:lnTo>
                    <a:pt x="486" y="472"/>
                  </a:lnTo>
                  <a:lnTo>
                    <a:pt x="502" y="477"/>
                  </a:lnTo>
                  <a:lnTo>
                    <a:pt x="502" y="477"/>
                  </a:lnTo>
                  <a:lnTo>
                    <a:pt x="502" y="4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32">
              <a:extLst>
                <a:ext uri="{FF2B5EF4-FFF2-40B4-BE49-F238E27FC236}">
                  <a16:creationId xmlns:a16="http://schemas.microsoft.com/office/drawing/2014/main" id="{62CDA2F4-EB73-A5A2-AD6A-84030C39C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34300" y="8463376"/>
              <a:ext cx="1057071" cy="1041260"/>
            </a:xfrm>
            <a:custGeom>
              <a:avLst/>
              <a:gdLst>
                <a:gd name="T0" fmla="*/ 349 w 468"/>
                <a:gd name="T1" fmla="*/ 415 h 461"/>
                <a:gd name="T2" fmla="*/ 468 w 468"/>
                <a:gd name="T3" fmla="*/ 372 h 461"/>
                <a:gd name="T4" fmla="*/ 468 w 468"/>
                <a:gd name="T5" fmla="*/ 345 h 461"/>
                <a:gd name="T6" fmla="*/ 452 w 468"/>
                <a:gd name="T7" fmla="*/ 315 h 461"/>
                <a:gd name="T8" fmla="*/ 441 w 468"/>
                <a:gd name="T9" fmla="*/ 290 h 461"/>
                <a:gd name="T10" fmla="*/ 422 w 468"/>
                <a:gd name="T11" fmla="*/ 269 h 461"/>
                <a:gd name="T12" fmla="*/ 404 w 468"/>
                <a:gd name="T13" fmla="*/ 255 h 461"/>
                <a:gd name="T14" fmla="*/ 388 w 468"/>
                <a:gd name="T15" fmla="*/ 226 h 461"/>
                <a:gd name="T16" fmla="*/ 383 w 468"/>
                <a:gd name="T17" fmla="*/ 190 h 461"/>
                <a:gd name="T18" fmla="*/ 390 w 468"/>
                <a:gd name="T19" fmla="*/ 167 h 461"/>
                <a:gd name="T20" fmla="*/ 374 w 468"/>
                <a:gd name="T21" fmla="*/ 141 h 461"/>
                <a:gd name="T22" fmla="*/ 350 w 468"/>
                <a:gd name="T23" fmla="*/ 121 h 461"/>
                <a:gd name="T24" fmla="*/ 324 w 468"/>
                <a:gd name="T25" fmla="*/ 121 h 461"/>
                <a:gd name="T26" fmla="*/ 297 w 468"/>
                <a:gd name="T27" fmla="*/ 109 h 461"/>
                <a:gd name="T28" fmla="*/ 276 w 468"/>
                <a:gd name="T29" fmla="*/ 93 h 461"/>
                <a:gd name="T30" fmla="*/ 245 w 468"/>
                <a:gd name="T31" fmla="*/ 77 h 461"/>
                <a:gd name="T32" fmla="*/ 219 w 468"/>
                <a:gd name="T33" fmla="*/ 57 h 461"/>
                <a:gd name="T34" fmla="*/ 199 w 468"/>
                <a:gd name="T35" fmla="*/ 34 h 461"/>
                <a:gd name="T36" fmla="*/ 181 w 468"/>
                <a:gd name="T37" fmla="*/ 20 h 461"/>
                <a:gd name="T38" fmla="*/ 155 w 468"/>
                <a:gd name="T39" fmla="*/ 0 h 461"/>
                <a:gd name="T40" fmla="*/ 19 w 468"/>
                <a:gd name="T41" fmla="*/ 44 h 461"/>
                <a:gd name="T42" fmla="*/ 0 w 468"/>
                <a:gd name="T43" fmla="*/ 107 h 461"/>
                <a:gd name="T44" fmla="*/ 41 w 468"/>
                <a:gd name="T45" fmla="*/ 141 h 461"/>
                <a:gd name="T46" fmla="*/ 43 w 468"/>
                <a:gd name="T47" fmla="*/ 171 h 461"/>
                <a:gd name="T48" fmla="*/ 71 w 468"/>
                <a:gd name="T49" fmla="*/ 199 h 461"/>
                <a:gd name="T50" fmla="*/ 83 w 468"/>
                <a:gd name="T51" fmla="*/ 237 h 461"/>
                <a:gd name="T52" fmla="*/ 67 w 468"/>
                <a:gd name="T53" fmla="*/ 313 h 461"/>
                <a:gd name="T54" fmla="*/ 57 w 468"/>
                <a:gd name="T55" fmla="*/ 351 h 461"/>
                <a:gd name="T56" fmla="*/ 112 w 468"/>
                <a:gd name="T57" fmla="*/ 351 h 461"/>
                <a:gd name="T58" fmla="*/ 139 w 468"/>
                <a:gd name="T59" fmla="*/ 367 h 461"/>
                <a:gd name="T60" fmla="*/ 169 w 468"/>
                <a:gd name="T61" fmla="*/ 381 h 461"/>
                <a:gd name="T62" fmla="*/ 181 w 468"/>
                <a:gd name="T63" fmla="*/ 415 h 461"/>
                <a:gd name="T64" fmla="*/ 197 w 468"/>
                <a:gd name="T65" fmla="*/ 436 h 461"/>
                <a:gd name="T66" fmla="*/ 201 w 468"/>
                <a:gd name="T67" fmla="*/ 461 h 461"/>
                <a:gd name="T68" fmla="*/ 201 w 468"/>
                <a:gd name="T69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8" h="461">
                  <a:moveTo>
                    <a:pt x="201" y="461"/>
                  </a:moveTo>
                  <a:lnTo>
                    <a:pt x="349" y="415"/>
                  </a:lnTo>
                  <a:lnTo>
                    <a:pt x="370" y="404"/>
                  </a:lnTo>
                  <a:lnTo>
                    <a:pt x="468" y="372"/>
                  </a:lnTo>
                  <a:lnTo>
                    <a:pt x="466" y="358"/>
                  </a:lnTo>
                  <a:lnTo>
                    <a:pt x="468" y="345"/>
                  </a:lnTo>
                  <a:lnTo>
                    <a:pt x="456" y="331"/>
                  </a:lnTo>
                  <a:lnTo>
                    <a:pt x="452" y="315"/>
                  </a:lnTo>
                  <a:lnTo>
                    <a:pt x="443" y="304"/>
                  </a:lnTo>
                  <a:lnTo>
                    <a:pt x="441" y="290"/>
                  </a:lnTo>
                  <a:lnTo>
                    <a:pt x="427" y="287"/>
                  </a:lnTo>
                  <a:lnTo>
                    <a:pt x="422" y="269"/>
                  </a:lnTo>
                  <a:lnTo>
                    <a:pt x="409" y="263"/>
                  </a:lnTo>
                  <a:lnTo>
                    <a:pt x="404" y="255"/>
                  </a:lnTo>
                  <a:lnTo>
                    <a:pt x="397" y="240"/>
                  </a:lnTo>
                  <a:lnTo>
                    <a:pt x="388" y="226"/>
                  </a:lnTo>
                  <a:lnTo>
                    <a:pt x="381" y="208"/>
                  </a:lnTo>
                  <a:lnTo>
                    <a:pt x="383" y="190"/>
                  </a:lnTo>
                  <a:lnTo>
                    <a:pt x="391" y="182"/>
                  </a:lnTo>
                  <a:lnTo>
                    <a:pt x="390" y="167"/>
                  </a:lnTo>
                  <a:lnTo>
                    <a:pt x="381" y="155"/>
                  </a:lnTo>
                  <a:lnTo>
                    <a:pt x="374" y="141"/>
                  </a:lnTo>
                  <a:lnTo>
                    <a:pt x="365" y="135"/>
                  </a:lnTo>
                  <a:lnTo>
                    <a:pt x="350" y="121"/>
                  </a:lnTo>
                  <a:lnTo>
                    <a:pt x="336" y="126"/>
                  </a:lnTo>
                  <a:lnTo>
                    <a:pt x="324" y="121"/>
                  </a:lnTo>
                  <a:lnTo>
                    <a:pt x="310" y="112"/>
                  </a:lnTo>
                  <a:lnTo>
                    <a:pt x="297" y="109"/>
                  </a:lnTo>
                  <a:lnTo>
                    <a:pt x="288" y="98"/>
                  </a:lnTo>
                  <a:lnTo>
                    <a:pt x="276" y="93"/>
                  </a:lnTo>
                  <a:lnTo>
                    <a:pt x="256" y="87"/>
                  </a:lnTo>
                  <a:lnTo>
                    <a:pt x="245" y="77"/>
                  </a:lnTo>
                  <a:lnTo>
                    <a:pt x="231" y="64"/>
                  </a:lnTo>
                  <a:lnTo>
                    <a:pt x="219" y="57"/>
                  </a:lnTo>
                  <a:lnTo>
                    <a:pt x="212" y="43"/>
                  </a:lnTo>
                  <a:lnTo>
                    <a:pt x="199" y="34"/>
                  </a:lnTo>
                  <a:lnTo>
                    <a:pt x="187" y="30"/>
                  </a:lnTo>
                  <a:lnTo>
                    <a:pt x="181" y="20"/>
                  </a:lnTo>
                  <a:lnTo>
                    <a:pt x="171" y="2"/>
                  </a:lnTo>
                  <a:lnTo>
                    <a:pt x="155" y="0"/>
                  </a:lnTo>
                  <a:lnTo>
                    <a:pt x="87" y="21"/>
                  </a:lnTo>
                  <a:lnTo>
                    <a:pt x="19" y="44"/>
                  </a:lnTo>
                  <a:lnTo>
                    <a:pt x="2" y="91"/>
                  </a:lnTo>
                  <a:lnTo>
                    <a:pt x="0" y="107"/>
                  </a:lnTo>
                  <a:lnTo>
                    <a:pt x="44" y="128"/>
                  </a:lnTo>
                  <a:lnTo>
                    <a:pt x="41" y="141"/>
                  </a:lnTo>
                  <a:lnTo>
                    <a:pt x="44" y="155"/>
                  </a:lnTo>
                  <a:lnTo>
                    <a:pt x="43" y="171"/>
                  </a:lnTo>
                  <a:lnTo>
                    <a:pt x="55" y="185"/>
                  </a:lnTo>
                  <a:lnTo>
                    <a:pt x="71" y="199"/>
                  </a:lnTo>
                  <a:lnTo>
                    <a:pt x="76" y="214"/>
                  </a:lnTo>
                  <a:lnTo>
                    <a:pt x="83" y="237"/>
                  </a:lnTo>
                  <a:lnTo>
                    <a:pt x="71" y="287"/>
                  </a:lnTo>
                  <a:lnTo>
                    <a:pt x="67" y="313"/>
                  </a:lnTo>
                  <a:lnTo>
                    <a:pt x="62" y="331"/>
                  </a:lnTo>
                  <a:lnTo>
                    <a:pt x="57" y="351"/>
                  </a:lnTo>
                  <a:lnTo>
                    <a:pt x="96" y="352"/>
                  </a:lnTo>
                  <a:lnTo>
                    <a:pt x="112" y="351"/>
                  </a:lnTo>
                  <a:lnTo>
                    <a:pt x="126" y="360"/>
                  </a:lnTo>
                  <a:lnTo>
                    <a:pt x="139" y="367"/>
                  </a:lnTo>
                  <a:lnTo>
                    <a:pt x="153" y="377"/>
                  </a:lnTo>
                  <a:lnTo>
                    <a:pt x="169" y="381"/>
                  </a:lnTo>
                  <a:lnTo>
                    <a:pt x="183" y="400"/>
                  </a:lnTo>
                  <a:lnTo>
                    <a:pt x="181" y="415"/>
                  </a:lnTo>
                  <a:lnTo>
                    <a:pt x="190" y="425"/>
                  </a:lnTo>
                  <a:lnTo>
                    <a:pt x="197" y="436"/>
                  </a:lnTo>
                  <a:lnTo>
                    <a:pt x="203" y="452"/>
                  </a:lnTo>
                  <a:lnTo>
                    <a:pt x="201" y="461"/>
                  </a:lnTo>
                  <a:lnTo>
                    <a:pt x="201" y="461"/>
                  </a:lnTo>
                  <a:lnTo>
                    <a:pt x="201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33">
              <a:extLst>
                <a:ext uri="{FF2B5EF4-FFF2-40B4-BE49-F238E27FC236}">
                  <a16:creationId xmlns:a16="http://schemas.microsoft.com/office/drawing/2014/main" id="{2EF05CA5-B530-C736-B39A-00BD0B61E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614800" y="7128485"/>
              <a:ext cx="1334891" cy="1020931"/>
            </a:xfrm>
            <a:custGeom>
              <a:avLst/>
              <a:gdLst>
                <a:gd name="T0" fmla="*/ 95 w 591"/>
                <a:gd name="T1" fmla="*/ 449 h 452"/>
                <a:gd name="T2" fmla="*/ 125 w 591"/>
                <a:gd name="T3" fmla="*/ 441 h 452"/>
                <a:gd name="T4" fmla="*/ 178 w 591"/>
                <a:gd name="T5" fmla="*/ 345 h 452"/>
                <a:gd name="T6" fmla="*/ 308 w 591"/>
                <a:gd name="T7" fmla="*/ 322 h 452"/>
                <a:gd name="T8" fmla="*/ 367 w 591"/>
                <a:gd name="T9" fmla="*/ 317 h 452"/>
                <a:gd name="T10" fmla="*/ 392 w 591"/>
                <a:gd name="T11" fmla="*/ 326 h 452"/>
                <a:gd name="T12" fmla="*/ 419 w 591"/>
                <a:gd name="T13" fmla="*/ 340 h 452"/>
                <a:gd name="T14" fmla="*/ 534 w 591"/>
                <a:gd name="T15" fmla="*/ 260 h 452"/>
                <a:gd name="T16" fmla="*/ 591 w 591"/>
                <a:gd name="T17" fmla="*/ 215 h 452"/>
                <a:gd name="T18" fmla="*/ 575 w 591"/>
                <a:gd name="T19" fmla="*/ 199 h 452"/>
                <a:gd name="T20" fmla="*/ 547 w 591"/>
                <a:gd name="T21" fmla="*/ 190 h 452"/>
                <a:gd name="T22" fmla="*/ 516 w 591"/>
                <a:gd name="T23" fmla="*/ 173 h 452"/>
                <a:gd name="T24" fmla="*/ 486 w 591"/>
                <a:gd name="T25" fmla="*/ 157 h 452"/>
                <a:gd name="T26" fmla="*/ 452 w 591"/>
                <a:gd name="T27" fmla="*/ 142 h 452"/>
                <a:gd name="T28" fmla="*/ 420 w 591"/>
                <a:gd name="T29" fmla="*/ 114 h 452"/>
                <a:gd name="T30" fmla="*/ 422 w 591"/>
                <a:gd name="T31" fmla="*/ 78 h 452"/>
                <a:gd name="T32" fmla="*/ 402 w 591"/>
                <a:gd name="T33" fmla="*/ 69 h 452"/>
                <a:gd name="T34" fmla="*/ 367 w 591"/>
                <a:gd name="T35" fmla="*/ 52 h 452"/>
                <a:gd name="T36" fmla="*/ 340 w 591"/>
                <a:gd name="T37" fmla="*/ 36 h 452"/>
                <a:gd name="T38" fmla="*/ 308 w 591"/>
                <a:gd name="T39" fmla="*/ 21 h 452"/>
                <a:gd name="T40" fmla="*/ 274 w 591"/>
                <a:gd name="T41" fmla="*/ 43 h 452"/>
                <a:gd name="T42" fmla="*/ 241 w 591"/>
                <a:gd name="T43" fmla="*/ 52 h 452"/>
                <a:gd name="T44" fmla="*/ 200 w 591"/>
                <a:gd name="T45" fmla="*/ 46 h 452"/>
                <a:gd name="T46" fmla="*/ 169 w 591"/>
                <a:gd name="T47" fmla="*/ 53 h 452"/>
                <a:gd name="T48" fmla="*/ 139 w 591"/>
                <a:gd name="T49" fmla="*/ 36 h 452"/>
                <a:gd name="T50" fmla="*/ 127 w 591"/>
                <a:gd name="T51" fmla="*/ 5 h 452"/>
                <a:gd name="T52" fmla="*/ 30 w 591"/>
                <a:gd name="T53" fmla="*/ 23 h 452"/>
                <a:gd name="T54" fmla="*/ 54 w 591"/>
                <a:gd name="T55" fmla="*/ 52 h 452"/>
                <a:gd name="T56" fmla="*/ 34 w 591"/>
                <a:gd name="T57" fmla="*/ 126 h 452"/>
                <a:gd name="T58" fmla="*/ 16 w 591"/>
                <a:gd name="T59" fmla="*/ 215 h 452"/>
                <a:gd name="T60" fmla="*/ 27 w 591"/>
                <a:gd name="T61" fmla="*/ 272 h 452"/>
                <a:gd name="T62" fmla="*/ 20 w 591"/>
                <a:gd name="T63" fmla="*/ 377 h 452"/>
                <a:gd name="T64" fmla="*/ 13 w 591"/>
                <a:gd name="T65" fmla="*/ 434 h 452"/>
                <a:gd name="T66" fmla="*/ 48 w 591"/>
                <a:gd name="T67" fmla="*/ 436 h 452"/>
                <a:gd name="T68" fmla="*/ 75 w 591"/>
                <a:gd name="T69" fmla="*/ 449 h 452"/>
                <a:gd name="T70" fmla="*/ 82 w 591"/>
                <a:gd name="T71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1" h="452">
                  <a:moveTo>
                    <a:pt x="82" y="452"/>
                  </a:moveTo>
                  <a:lnTo>
                    <a:pt x="95" y="449"/>
                  </a:lnTo>
                  <a:lnTo>
                    <a:pt x="112" y="443"/>
                  </a:lnTo>
                  <a:lnTo>
                    <a:pt x="125" y="441"/>
                  </a:lnTo>
                  <a:lnTo>
                    <a:pt x="150" y="377"/>
                  </a:lnTo>
                  <a:lnTo>
                    <a:pt x="178" y="345"/>
                  </a:lnTo>
                  <a:lnTo>
                    <a:pt x="276" y="338"/>
                  </a:lnTo>
                  <a:lnTo>
                    <a:pt x="308" y="322"/>
                  </a:lnTo>
                  <a:lnTo>
                    <a:pt x="351" y="308"/>
                  </a:lnTo>
                  <a:lnTo>
                    <a:pt x="367" y="317"/>
                  </a:lnTo>
                  <a:lnTo>
                    <a:pt x="383" y="315"/>
                  </a:lnTo>
                  <a:lnTo>
                    <a:pt x="392" y="326"/>
                  </a:lnTo>
                  <a:lnTo>
                    <a:pt x="406" y="328"/>
                  </a:lnTo>
                  <a:lnTo>
                    <a:pt x="419" y="340"/>
                  </a:lnTo>
                  <a:lnTo>
                    <a:pt x="513" y="276"/>
                  </a:lnTo>
                  <a:lnTo>
                    <a:pt x="534" y="260"/>
                  </a:lnTo>
                  <a:lnTo>
                    <a:pt x="577" y="226"/>
                  </a:lnTo>
                  <a:lnTo>
                    <a:pt x="591" y="215"/>
                  </a:lnTo>
                  <a:lnTo>
                    <a:pt x="579" y="217"/>
                  </a:lnTo>
                  <a:lnTo>
                    <a:pt x="575" y="199"/>
                  </a:lnTo>
                  <a:lnTo>
                    <a:pt x="561" y="198"/>
                  </a:lnTo>
                  <a:lnTo>
                    <a:pt x="547" y="190"/>
                  </a:lnTo>
                  <a:lnTo>
                    <a:pt x="545" y="176"/>
                  </a:lnTo>
                  <a:lnTo>
                    <a:pt x="516" y="173"/>
                  </a:lnTo>
                  <a:lnTo>
                    <a:pt x="500" y="166"/>
                  </a:lnTo>
                  <a:lnTo>
                    <a:pt x="486" y="157"/>
                  </a:lnTo>
                  <a:lnTo>
                    <a:pt x="474" y="151"/>
                  </a:lnTo>
                  <a:lnTo>
                    <a:pt x="452" y="142"/>
                  </a:lnTo>
                  <a:lnTo>
                    <a:pt x="435" y="132"/>
                  </a:lnTo>
                  <a:lnTo>
                    <a:pt x="420" y="114"/>
                  </a:lnTo>
                  <a:lnTo>
                    <a:pt x="413" y="96"/>
                  </a:lnTo>
                  <a:lnTo>
                    <a:pt x="422" y="78"/>
                  </a:lnTo>
                  <a:lnTo>
                    <a:pt x="413" y="61"/>
                  </a:lnTo>
                  <a:lnTo>
                    <a:pt x="402" y="69"/>
                  </a:lnTo>
                  <a:lnTo>
                    <a:pt x="388" y="68"/>
                  </a:lnTo>
                  <a:lnTo>
                    <a:pt x="367" y="52"/>
                  </a:lnTo>
                  <a:lnTo>
                    <a:pt x="354" y="41"/>
                  </a:lnTo>
                  <a:lnTo>
                    <a:pt x="340" y="36"/>
                  </a:lnTo>
                  <a:lnTo>
                    <a:pt x="328" y="23"/>
                  </a:lnTo>
                  <a:lnTo>
                    <a:pt x="308" y="21"/>
                  </a:lnTo>
                  <a:lnTo>
                    <a:pt x="285" y="32"/>
                  </a:lnTo>
                  <a:lnTo>
                    <a:pt x="274" y="43"/>
                  </a:lnTo>
                  <a:lnTo>
                    <a:pt x="253" y="57"/>
                  </a:lnTo>
                  <a:lnTo>
                    <a:pt x="241" y="52"/>
                  </a:lnTo>
                  <a:lnTo>
                    <a:pt x="221" y="50"/>
                  </a:lnTo>
                  <a:lnTo>
                    <a:pt x="200" y="46"/>
                  </a:lnTo>
                  <a:lnTo>
                    <a:pt x="180" y="45"/>
                  </a:lnTo>
                  <a:lnTo>
                    <a:pt x="169" y="53"/>
                  </a:lnTo>
                  <a:lnTo>
                    <a:pt x="153" y="48"/>
                  </a:lnTo>
                  <a:lnTo>
                    <a:pt x="139" y="36"/>
                  </a:lnTo>
                  <a:lnTo>
                    <a:pt x="135" y="20"/>
                  </a:lnTo>
                  <a:lnTo>
                    <a:pt x="127" y="5"/>
                  </a:lnTo>
                  <a:lnTo>
                    <a:pt x="111" y="0"/>
                  </a:lnTo>
                  <a:lnTo>
                    <a:pt x="30" y="23"/>
                  </a:lnTo>
                  <a:lnTo>
                    <a:pt x="39" y="30"/>
                  </a:lnTo>
                  <a:lnTo>
                    <a:pt x="54" y="52"/>
                  </a:lnTo>
                  <a:lnTo>
                    <a:pt x="46" y="85"/>
                  </a:lnTo>
                  <a:lnTo>
                    <a:pt x="34" y="126"/>
                  </a:lnTo>
                  <a:lnTo>
                    <a:pt x="23" y="167"/>
                  </a:lnTo>
                  <a:lnTo>
                    <a:pt x="16" y="215"/>
                  </a:lnTo>
                  <a:lnTo>
                    <a:pt x="18" y="228"/>
                  </a:lnTo>
                  <a:lnTo>
                    <a:pt x="27" y="272"/>
                  </a:lnTo>
                  <a:lnTo>
                    <a:pt x="32" y="331"/>
                  </a:lnTo>
                  <a:lnTo>
                    <a:pt x="20" y="377"/>
                  </a:lnTo>
                  <a:lnTo>
                    <a:pt x="0" y="427"/>
                  </a:lnTo>
                  <a:lnTo>
                    <a:pt x="13" y="434"/>
                  </a:lnTo>
                  <a:lnTo>
                    <a:pt x="32" y="434"/>
                  </a:lnTo>
                  <a:lnTo>
                    <a:pt x="48" y="436"/>
                  </a:lnTo>
                  <a:lnTo>
                    <a:pt x="59" y="447"/>
                  </a:lnTo>
                  <a:lnTo>
                    <a:pt x="75" y="449"/>
                  </a:lnTo>
                  <a:lnTo>
                    <a:pt x="82" y="452"/>
                  </a:lnTo>
                  <a:lnTo>
                    <a:pt x="82" y="452"/>
                  </a:lnTo>
                  <a:lnTo>
                    <a:pt x="82" y="4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34">
              <a:extLst>
                <a:ext uri="{FF2B5EF4-FFF2-40B4-BE49-F238E27FC236}">
                  <a16:creationId xmlns:a16="http://schemas.microsoft.com/office/drawing/2014/main" id="{271BB24E-6D4C-5687-51F6-B6FD44C8E3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3545" y="8659882"/>
              <a:ext cx="591779" cy="603073"/>
            </a:xfrm>
            <a:custGeom>
              <a:avLst/>
              <a:gdLst>
                <a:gd name="T0" fmla="*/ 226 w 262"/>
                <a:gd name="T1" fmla="*/ 267 h 267"/>
                <a:gd name="T2" fmla="*/ 232 w 262"/>
                <a:gd name="T3" fmla="*/ 255 h 267"/>
                <a:gd name="T4" fmla="*/ 235 w 262"/>
                <a:gd name="T5" fmla="*/ 241 h 267"/>
                <a:gd name="T6" fmla="*/ 240 w 262"/>
                <a:gd name="T7" fmla="*/ 224 h 267"/>
                <a:gd name="T8" fmla="*/ 244 w 262"/>
                <a:gd name="T9" fmla="*/ 200 h 267"/>
                <a:gd name="T10" fmla="*/ 255 w 262"/>
                <a:gd name="T11" fmla="*/ 171 h 267"/>
                <a:gd name="T12" fmla="*/ 256 w 262"/>
                <a:gd name="T13" fmla="*/ 148 h 267"/>
                <a:gd name="T14" fmla="*/ 262 w 262"/>
                <a:gd name="T15" fmla="*/ 134 h 267"/>
                <a:gd name="T16" fmla="*/ 248 w 262"/>
                <a:gd name="T17" fmla="*/ 121 h 267"/>
                <a:gd name="T18" fmla="*/ 242 w 262"/>
                <a:gd name="T19" fmla="*/ 111 h 267"/>
                <a:gd name="T20" fmla="*/ 233 w 262"/>
                <a:gd name="T21" fmla="*/ 98 h 267"/>
                <a:gd name="T22" fmla="*/ 226 w 262"/>
                <a:gd name="T23" fmla="*/ 87 h 267"/>
                <a:gd name="T24" fmla="*/ 217 w 262"/>
                <a:gd name="T25" fmla="*/ 75 h 267"/>
                <a:gd name="T26" fmla="*/ 216 w 262"/>
                <a:gd name="T27" fmla="*/ 63 h 267"/>
                <a:gd name="T28" fmla="*/ 217 w 262"/>
                <a:gd name="T29" fmla="*/ 50 h 267"/>
                <a:gd name="T30" fmla="*/ 207 w 262"/>
                <a:gd name="T31" fmla="*/ 36 h 267"/>
                <a:gd name="T32" fmla="*/ 194 w 262"/>
                <a:gd name="T33" fmla="*/ 27 h 267"/>
                <a:gd name="T34" fmla="*/ 173 w 262"/>
                <a:gd name="T35" fmla="*/ 18 h 267"/>
                <a:gd name="T36" fmla="*/ 132 w 262"/>
                <a:gd name="T37" fmla="*/ 0 h 267"/>
                <a:gd name="T38" fmla="*/ 107 w 262"/>
                <a:gd name="T39" fmla="*/ 16 h 267"/>
                <a:gd name="T40" fmla="*/ 78 w 262"/>
                <a:gd name="T41" fmla="*/ 36 h 267"/>
                <a:gd name="T42" fmla="*/ 57 w 262"/>
                <a:gd name="T43" fmla="*/ 75 h 267"/>
                <a:gd name="T44" fmla="*/ 54 w 262"/>
                <a:gd name="T45" fmla="*/ 118 h 267"/>
                <a:gd name="T46" fmla="*/ 41 w 262"/>
                <a:gd name="T47" fmla="*/ 135 h 267"/>
                <a:gd name="T48" fmla="*/ 29 w 262"/>
                <a:gd name="T49" fmla="*/ 155 h 267"/>
                <a:gd name="T50" fmla="*/ 0 w 262"/>
                <a:gd name="T51" fmla="*/ 194 h 267"/>
                <a:gd name="T52" fmla="*/ 13 w 262"/>
                <a:gd name="T53" fmla="*/ 203 h 267"/>
                <a:gd name="T54" fmla="*/ 14 w 262"/>
                <a:gd name="T55" fmla="*/ 216 h 267"/>
                <a:gd name="T56" fmla="*/ 61 w 262"/>
                <a:gd name="T57" fmla="*/ 235 h 267"/>
                <a:gd name="T58" fmla="*/ 130 w 262"/>
                <a:gd name="T59" fmla="*/ 249 h 267"/>
                <a:gd name="T60" fmla="*/ 182 w 262"/>
                <a:gd name="T61" fmla="*/ 262 h 267"/>
                <a:gd name="T62" fmla="*/ 201 w 262"/>
                <a:gd name="T63" fmla="*/ 264 h 267"/>
                <a:gd name="T64" fmla="*/ 226 w 262"/>
                <a:gd name="T65" fmla="*/ 267 h 267"/>
                <a:gd name="T66" fmla="*/ 226 w 262"/>
                <a:gd name="T67" fmla="*/ 267 h 267"/>
                <a:gd name="T68" fmla="*/ 226 w 262"/>
                <a:gd name="T6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2" h="267">
                  <a:moveTo>
                    <a:pt x="226" y="267"/>
                  </a:moveTo>
                  <a:lnTo>
                    <a:pt x="232" y="255"/>
                  </a:lnTo>
                  <a:lnTo>
                    <a:pt x="235" y="241"/>
                  </a:lnTo>
                  <a:lnTo>
                    <a:pt x="240" y="224"/>
                  </a:lnTo>
                  <a:lnTo>
                    <a:pt x="244" y="200"/>
                  </a:lnTo>
                  <a:lnTo>
                    <a:pt x="255" y="171"/>
                  </a:lnTo>
                  <a:lnTo>
                    <a:pt x="256" y="148"/>
                  </a:lnTo>
                  <a:lnTo>
                    <a:pt x="262" y="134"/>
                  </a:lnTo>
                  <a:lnTo>
                    <a:pt x="248" y="121"/>
                  </a:lnTo>
                  <a:lnTo>
                    <a:pt x="242" y="111"/>
                  </a:lnTo>
                  <a:lnTo>
                    <a:pt x="233" y="98"/>
                  </a:lnTo>
                  <a:lnTo>
                    <a:pt x="226" y="87"/>
                  </a:lnTo>
                  <a:lnTo>
                    <a:pt x="217" y="75"/>
                  </a:lnTo>
                  <a:lnTo>
                    <a:pt x="216" y="63"/>
                  </a:lnTo>
                  <a:lnTo>
                    <a:pt x="217" y="50"/>
                  </a:lnTo>
                  <a:lnTo>
                    <a:pt x="207" y="36"/>
                  </a:lnTo>
                  <a:lnTo>
                    <a:pt x="194" y="27"/>
                  </a:lnTo>
                  <a:lnTo>
                    <a:pt x="173" y="18"/>
                  </a:lnTo>
                  <a:lnTo>
                    <a:pt x="132" y="0"/>
                  </a:lnTo>
                  <a:lnTo>
                    <a:pt x="107" y="16"/>
                  </a:lnTo>
                  <a:lnTo>
                    <a:pt x="78" y="36"/>
                  </a:lnTo>
                  <a:lnTo>
                    <a:pt x="57" y="75"/>
                  </a:lnTo>
                  <a:lnTo>
                    <a:pt x="54" y="118"/>
                  </a:lnTo>
                  <a:lnTo>
                    <a:pt x="41" y="135"/>
                  </a:lnTo>
                  <a:lnTo>
                    <a:pt x="29" y="155"/>
                  </a:lnTo>
                  <a:lnTo>
                    <a:pt x="0" y="194"/>
                  </a:lnTo>
                  <a:lnTo>
                    <a:pt x="13" y="203"/>
                  </a:lnTo>
                  <a:lnTo>
                    <a:pt x="14" y="216"/>
                  </a:lnTo>
                  <a:lnTo>
                    <a:pt x="61" y="235"/>
                  </a:lnTo>
                  <a:lnTo>
                    <a:pt x="130" y="249"/>
                  </a:lnTo>
                  <a:lnTo>
                    <a:pt x="182" y="262"/>
                  </a:lnTo>
                  <a:lnTo>
                    <a:pt x="201" y="264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35">
              <a:extLst>
                <a:ext uri="{FF2B5EF4-FFF2-40B4-BE49-F238E27FC236}">
                  <a16:creationId xmlns:a16="http://schemas.microsoft.com/office/drawing/2014/main" id="{429A8101-EA22-BEDD-E12A-521133C3AC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279459" y="9294577"/>
              <a:ext cx="980275" cy="1106762"/>
            </a:xfrm>
            <a:custGeom>
              <a:avLst/>
              <a:gdLst>
                <a:gd name="T0" fmla="*/ 224 w 434"/>
                <a:gd name="T1" fmla="*/ 467 h 490"/>
                <a:gd name="T2" fmla="*/ 265 w 434"/>
                <a:gd name="T3" fmla="*/ 429 h 490"/>
                <a:gd name="T4" fmla="*/ 288 w 434"/>
                <a:gd name="T5" fmla="*/ 387 h 490"/>
                <a:gd name="T6" fmla="*/ 315 w 434"/>
                <a:gd name="T7" fmla="*/ 355 h 490"/>
                <a:gd name="T8" fmla="*/ 358 w 434"/>
                <a:gd name="T9" fmla="*/ 307 h 490"/>
                <a:gd name="T10" fmla="*/ 392 w 434"/>
                <a:gd name="T11" fmla="*/ 260 h 490"/>
                <a:gd name="T12" fmla="*/ 426 w 434"/>
                <a:gd name="T13" fmla="*/ 225 h 490"/>
                <a:gd name="T14" fmla="*/ 433 w 434"/>
                <a:gd name="T15" fmla="*/ 191 h 490"/>
                <a:gd name="T16" fmla="*/ 406 w 434"/>
                <a:gd name="T17" fmla="*/ 196 h 490"/>
                <a:gd name="T18" fmla="*/ 394 w 434"/>
                <a:gd name="T19" fmla="*/ 173 h 490"/>
                <a:gd name="T20" fmla="*/ 322 w 434"/>
                <a:gd name="T21" fmla="*/ 141 h 490"/>
                <a:gd name="T22" fmla="*/ 296 w 434"/>
                <a:gd name="T23" fmla="*/ 121 h 490"/>
                <a:gd name="T24" fmla="*/ 265 w 434"/>
                <a:gd name="T25" fmla="*/ 138 h 490"/>
                <a:gd name="T26" fmla="*/ 235 w 434"/>
                <a:gd name="T27" fmla="*/ 114 h 490"/>
                <a:gd name="T28" fmla="*/ 212 w 434"/>
                <a:gd name="T29" fmla="*/ 95 h 490"/>
                <a:gd name="T30" fmla="*/ 203 w 434"/>
                <a:gd name="T31" fmla="*/ 65 h 490"/>
                <a:gd name="T32" fmla="*/ 208 w 434"/>
                <a:gd name="T33" fmla="*/ 43 h 490"/>
                <a:gd name="T34" fmla="*/ 196 w 434"/>
                <a:gd name="T35" fmla="*/ 15 h 490"/>
                <a:gd name="T36" fmla="*/ 139 w 434"/>
                <a:gd name="T37" fmla="*/ 11 h 490"/>
                <a:gd name="T38" fmla="*/ 0 w 434"/>
                <a:gd name="T39" fmla="*/ 138 h 490"/>
                <a:gd name="T40" fmla="*/ 16 w 434"/>
                <a:gd name="T41" fmla="*/ 159 h 490"/>
                <a:gd name="T42" fmla="*/ 36 w 434"/>
                <a:gd name="T43" fmla="*/ 193 h 490"/>
                <a:gd name="T44" fmla="*/ 55 w 434"/>
                <a:gd name="T45" fmla="*/ 212 h 490"/>
                <a:gd name="T46" fmla="*/ 70 w 434"/>
                <a:gd name="T47" fmla="*/ 234 h 490"/>
                <a:gd name="T48" fmla="*/ 82 w 434"/>
                <a:gd name="T49" fmla="*/ 260 h 490"/>
                <a:gd name="T50" fmla="*/ 96 w 434"/>
                <a:gd name="T51" fmla="*/ 275 h 490"/>
                <a:gd name="T52" fmla="*/ 110 w 434"/>
                <a:gd name="T53" fmla="*/ 292 h 490"/>
                <a:gd name="T54" fmla="*/ 125 w 434"/>
                <a:gd name="T55" fmla="*/ 305 h 490"/>
                <a:gd name="T56" fmla="*/ 137 w 434"/>
                <a:gd name="T57" fmla="*/ 312 h 490"/>
                <a:gd name="T58" fmla="*/ 162 w 434"/>
                <a:gd name="T59" fmla="*/ 292 h 490"/>
                <a:gd name="T60" fmla="*/ 139 w 434"/>
                <a:gd name="T61" fmla="*/ 316 h 490"/>
                <a:gd name="T62" fmla="*/ 175 w 434"/>
                <a:gd name="T63" fmla="*/ 314 h 490"/>
                <a:gd name="T64" fmla="*/ 191 w 434"/>
                <a:gd name="T65" fmla="*/ 346 h 490"/>
                <a:gd name="T66" fmla="*/ 194 w 434"/>
                <a:gd name="T67" fmla="*/ 371 h 490"/>
                <a:gd name="T68" fmla="*/ 175 w 434"/>
                <a:gd name="T69" fmla="*/ 392 h 490"/>
                <a:gd name="T70" fmla="*/ 189 w 434"/>
                <a:gd name="T71" fmla="*/ 417 h 490"/>
                <a:gd name="T72" fmla="*/ 182 w 434"/>
                <a:gd name="T73" fmla="*/ 444 h 490"/>
                <a:gd name="T74" fmla="*/ 196 w 434"/>
                <a:gd name="T75" fmla="*/ 488 h 490"/>
                <a:gd name="T76" fmla="*/ 216 w 434"/>
                <a:gd name="T77" fmla="*/ 49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4" h="490">
                  <a:moveTo>
                    <a:pt x="216" y="490"/>
                  </a:moveTo>
                  <a:lnTo>
                    <a:pt x="224" y="467"/>
                  </a:lnTo>
                  <a:lnTo>
                    <a:pt x="239" y="454"/>
                  </a:lnTo>
                  <a:lnTo>
                    <a:pt x="265" y="429"/>
                  </a:lnTo>
                  <a:lnTo>
                    <a:pt x="278" y="405"/>
                  </a:lnTo>
                  <a:lnTo>
                    <a:pt x="288" y="387"/>
                  </a:lnTo>
                  <a:lnTo>
                    <a:pt x="297" y="369"/>
                  </a:lnTo>
                  <a:lnTo>
                    <a:pt x="315" y="355"/>
                  </a:lnTo>
                  <a:lnTo>
                    <a:pt x="331" y="330"/>
                  </a:lnTo>
                  <a:lnTo>
                    <a:pt x="358" y="307"/>
                  </a:lnTo>
                  <a:lnTo>
                    <a:pt x="374" y="280"/>
                  </a:lnTo>
                  <a:lnTo>
                    <a:pt x="392" y="260"/>
                  </a:lnTo>
                  <a:lnTo>
                    <a:pt x="417" y="237"/>
                  </a:lnTo>
                  <a:lnTo>
                    <a:pt x="426" y="225"/>
                  </a:lnTo>
                  <a:lnTo>
                    <a:pt x="434" y="210"/>
                  </a:lnTo>
                  <a:lnTo>
                    <a:pt x="433" y="191"/>
                  </a:lnTo>
                  <a:lnTo>
                    <a:pt x="420" y="189"/>
                  </a:lnTo>
                  <a:lnTo>
                    <a:pt x="406" y="196"/>
                  </a:lnTo>
                  <a:lnTo>
                    <a:pt x="404" y="184"/>
                  </a:lnTo>
                  <a:lnTo>
                    <a:pt x="394" y="173"/>
                  </a:lnTo>
                  <a:lnTo>
                    <a:pt x="353" y="161"/>
                  </a:lnTo>
                  <a:lnTo>
                    <a:pt x="322" y="141"/>
                  </a:lnTo>
                  <a:lnTo>
                    <a:pt x="312" y="127"/>
                  </a:lnTo>
                  <a:lnTo>
                    <a:pt x="296" y="121"/>
                  </a:lnTo>
                  <a:lnTo>
                    <a:pt x="285" y="134"/>
                  </a:lnTo>
                  <a:lnTo>
                    <a:pt x="265" y="138"/>
                  </a:lnTo>
                  <a:lnTo>
                    <a:pt x="248" y="125"/>
                  </a:lnTo>
                  <a:lnTo>
                    <a:pt x="235" y="114"/>
                  </a:lnTo>
                  <a:lnTo>
                    <a:pt x="219" y="116"/>
                  </a:lnTo>
                  <a:lnTo>
                    <a:pt x="212" y="95"/>
                  </a:lnTo>
                  <a:lnTo>
                    <a:pt x="217" y="81"/>
                  </a:lnTo>
                  <a:lnTo>
                    <a:pt x="203" y="65"/>
                  </a:lnTo>
                  <a:lnTo>
                    <a:pt x="217" y="57"/>
                  </a:lnTo>
                  <a:lnTo>
                    <a:pt x="208" y="43"/>
                  </a:lnTo>
                  <a:lnTo>
                    <a:pt x="201" y="24"/>
                  </a:lnTo>
                  <a:lnTo>
                    <a:pt x="196" y="15"/>
                  </a:lnTo>
                  <a:lnTo>
                    <a:pt x="150" y="0"/>
                  </a:lnTo>
                  <a:lnTo>
                    <a:pt x="139" y="11"/>
                  </a:lnTo>
                  <a:lnTo>
                    <a:pt x="109" y="38"/>
                  </a:lnTo>
                  <a:lnTo>
                    <a:pt x="0" y="138"/>
                  </a:lnTo>
                  <a:lnTo>
                    <a:pt x="5" y="150"/>
                  </a:lnTo>
                  <a:lnTo>
                    <a:pt x="16" y="159"/>
                  </a:lnTo>
                  <a:lnTo>
                    <a:pt x="21" y="171"/>
                  </a:lnTo>
                  <a:lnTo>
                    <a:pt x="36" y="193"/>
                  </a:lnTo>
                  <a:lnTo>
                    <a:pt x="46" y="198"/>
                  </a:lnTo>
                  <a:lnTo>
                    <a:pt x="55" y="212"/>
                  </a:lnTo>
                  <a:lnTo>
                    <a:pt x="68" y="219"/>
                  </a:lnTo>
                  <a:lnTo>
                    <a:pt x="70" y="234"/>
                  </a:lnTo>
                  <a:lnTo>
                    <a:pt x="84" y="244"/>
                  </a:lnTo>
                  <a:lnTo>
                    <a:pt x="82" y="260"/>
                  </a:lnTo>
                  <a:lnTo>
                    <a:pt x="86" y="275"/>
                  </a:lnTo>
                  <a:lnTo>
                    <a:pt x="96" y="275"/>
                  </a:lnTo>
                  <a:lnTo>
                    <a:pt x="98" y="292"/>
                  </a:lnTo>
                  <a:lnTo>
                    <a:pt x="110" y="292"/>
                  </a:lnTo>
                  <a:lnTo>
                    <a:pt x="105" y="305"/>
                  </a:lnTo>
                  <a:lnTo>
                    <a:pt x="125" y="305"/>
                  </a:lnTo>
                  <a:lnTo>
                    <a:pt x="123" y="321"/>
                  </a:lnTo>
                  <a:lnTo>
                    <a:pt x="137" y="312"/>
                  </a:lnTo>
                  <a:lnTo>
                    <a:pt x="148" y="294"/>
                  </a:lnTo>
                  <a:lnTo>
                    <a:pt x="162" y="292"/>
                  </a:lnTo>
                  <a:lnTo>
                    <a:pt x="153" y="312"/>
                  </a:lnTo>
                  <a:lnTo>
                    <a:pt x="139" y="316"/>
                  </a:lnTo>
                  <a:lnTo>
                    <a:pt x="162" y="316"/>
                  </a:lnTo>
                  <a:lnTo>
                    <a:pt x="175" y="314"/>
                  </a:lnTo>
                  <a:lnTo>
                    <a:pt x="187" y="323"/>
                  </a:lnTo>
                  <a:lnTo>
                    <a:pt x="191" y="346"/>
                  </a:lnTo>
                  <a:lnTo>
                    <a:pt x="207" y="353"/>
                  </a:lnTo>
                  <a:lnTo>
                    <a:pt x="194" y="371"/>
                  </a:lnTo>
                  <a:lnTo>
                    <a:pt x="189" y="383"/>
                  </a:lnTo>
                  <a:lnTo>
                    <a:pt x="175" y="392"/>
                  </a:lnTo>
                  <a:lnTo>
                    <a:pt x="175" y="405"/>
                  </a:lnTo>
                  <a:lnTo>
                    <a:pt x="189" y="417"/>
                  </a:lnTo>
                  <a:lnTo>
                    <a:pt x="183" y="431"/>
                  </a:lnTo>
                  <a:lnTo>
                    <a:pt x="182" y="444"/>
                  </a:lnTo>
                  <a:lnTo>
                    <a:pt x="194" y="456"/>
                  </a:lnTo>
                  <a:lnTo>
                    <a:pt x="196" y="488"/>
                  </a:lnTo>
                  <a:lnTo>
                    <a:pt x="216" y="490"/>
                  </a:lnTo>
                  <a:lnTo>
                    <a:pt x="216" y="490"/>
                  </a:lnTo>
                  <a:lnTo>
                    <a:pt x="216" y="4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36">
              <a:extLst>
                <a:ext uri="{FF2B5EF4-FFF2-40B4-BE49-F238E27FC236}">
                  <a16:creationId xmlns:a16="http://schemas.microsoft.com/office/drawing/2014/main" id="{3A03B391-2DEF-E7C1-4CF9-0FA75AE6FA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9053" y="8560500"/>
              <a:ext cx="767957" cy="1041260"/>
            </a:xfrm>
            <a:custGeom>
              <a:avLst/>
              <a:gdLst>
                <a:gd name="T0" fmla="*/ 242 w 340"/>
                <a:gd name="T1" fmla="*/ 363 h 461"/>
                <a:gd name="T2" fmla="*/ 283 w 340"/>
                <a:gd name="T3" fmla="*/ 325 h 461"/>
                <a:gd name="T4" fmla="*/ 311 w 340"/>
                <a:gd name="T5" fmla="*/ 322 h 461"/>
                <a:gd name="T6" fmla="*/ 325 w 340"/>
                <a:gd name="T7" fmla="*/ 295 h 461"/>
                <a:gd name="T8" fmla="*/ 338 w 340"/>
                <a:gd name="T9" fmla="*/ 270 h 461"/>
                <a:gd name="T10" fmla="*/ 322 w 340"/>
                <a:gd name="T11" fmla="*/ 240 h 461"/>
                <a:gd name="T12" fmla="*/ 318 w 340"/>
                <a:gd name="T13" fmla="*/ 217 h 461"/>
                <a:gd name="T14" fmla="*/ 306 w 340"/>
                <a:gd name="T15" fmla="*/ 215 h 461"/>
                <a:gd name="T16" fmla="*/ 290 w 340"/>
                <a:gd name="T17" fmla="*/ 194 h 461"/>
                <a:gd name="T18" fmla="*/ 283 w 340"/>
                <a:gd name="T19" fmla="*/ 171 h 461"/>
                <a:gd name="T20" fmla="*/ 274 w 340"/>
                <a:gd name="T21" fmla="*/ 137 h 461"/>
                <a:gd name="T22" fmla="*/ 261 w 340"/>
                <a:gd name="T23" fmla="*/ 99 h 461"/>
                <a:gd name="T24" fmla="*/ 243 w 340"/>
                <a:gd name="T25" fmla="*/ 69 h 461"/>
                <a:gd name="T26" fmla="*/ 211 w 340"/>
                <a:gd name="T27" fmla="*/ 55 h 461"/>
                <a:gd name="T28" fmla="*/ 199 w 340"/>
                <a:gd name="T29" fmla="*/ 32 h 461"/>
                <a:gd name="T30" fmla="*/ 149 w 340"/>
                <a:gd name="T31" fmla="*/ 19 h 461"/>
                <a:gd name="T32" fmla="*/ 122 w 340"/>
                <a:gd name="T33" fmla="*/ 0 h 461"/>
                <a:gd name="T34" fmla="*/ 0 w 340"/>
                <a:gd name="T35" fmla="*/ 98 h 461"/>
                <a:gd name="T36" fmla="*/ 16 w 340"/>
                <a:gd name="T37" fmla="*/ 128 h 461"/>
                <a:gd name="T38" fmla="*/ 16 w 340"/>
                <a:gd name="T39" fmla="*/ 160 h 461"/>
                <a:gd name="T40" fmla="*/ 17 w 340"/>
                <a:gd name="T41" fmla="*/ 190 h 461"/>
                <a:gd name="T42" fmla="*/ 37 w 340"/>
                <a:gd name="T43" fmla="*/ 220 h 461"/>
                <a:gd name="T44" fmla="*/ 60 w 340"/>
                <a:gd name="T45" fmla="*/ 245 h 461"/>
                <a:gd name="T46" fmla="*/ 73 w 340"/>
                <a:gd name="T47" fmla="*/ 263 h 461"/>
                <a:gd name="T48" fmla="*/ 85 w 340"/>
                <a:gd name="T49" fmla="*/ 295 h 461"/>
                <a:gd name="T50" fmla="*/ 96 w 340"/>
                <a:gd name="T51" fmla="*/ 318 h 461"/>
                <a:gd name="T52" fmla="*/ 101 w 340"/>
                <a:gd name="T53" fmla="*/ 349 h 461"/>
                <a:gd name="T54" fmla="*/ 115 w 340"/>
                <a:gd name="T55" fmla="*/ 375 h 461"/>
                <a:gd name="T56" fmla="*/ 117 w 340"/>
                <a:gd name="T57" fmla="*/ 406 h 461"/>
                <a:gd name="T58" fmla="*/ 121 w 340"/>
                <a:gd name="T59" fmla="*/ 430 h 461"/>
                <a:gd name="T60" fmla="*/ 133 w 340"/>
                <a:gd name="T61" fmla="*/ 455 h 461"/>
                <a:gd name="T62" fmla="*/ 133 w 340"/>
                <a:gd name="T63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0" h="461">
                  <a:moveTo>
                    <a:pt x="133" y="461"/>
                  </a:moveTo>
                  <a:lnTo>
                    <a:pt x="242" y="363"/>
                  </a:lnTo>
                  <a:lnTo>
                    <a:pt x="272" y="336"/>
                  </a:lnTo>
                  <a:lnTo>
                    <a:pt x="283" y="325"/>
                  </a:lnTo>
                  <a:lnTo>
                    <a:pt x="324" y="333"/>
                  </a:lnTo>
                  <a:lnTo>
                    <a:pt x="311" y="322"/>
                  </a:lnTo>
                  <a:lnTo>
                    <a:pt x="320" y="308"/>
                  </a:lnTo>
                  <a:lnTo>
                    <a:pt x="325" y="295"/>
                  </a:lnTo>
                  <a:lnTo>
                    <a:pt x="340" y="286"/>
                  </a:lnTo>
                  <a:lnTo>
                    <a:pt x="338" y="270"/>
                  </a:lnTo>
                  <a:lnTo>
                    <a:pt x="332" y="258"/>
                  </a:lnTo>
                  <a:lnTo>
                    <a:pt x="322" y="240"/>
                  </a:lnTo>
                  <a:lnTo>
                    <a:pt x="331" y="228"/>
                  </a:lnTo>
                  <a:lnTo>
                    <a:pt x="318" y="217"/>
                  </a:lnTo>
                  <a:lnTo>
                    <a:pt x="308" y="228"/>
                  </a:lnTo>
                  <a:lnTo>
                    <a:pt x="306" y="215"/>
                  </a:lnTo>
                  <a:lnTo>
                    <a:pt x="297" y="208"/>
                  </a:lnTo>
                  <a:lnTo>
                    <a:pt x="290" y="194"/>
                  </a:lnTo>
                  <a:lnTo>
                    <a:pt x="292" y="178"/>
                  </a:lnTo>
                  <a:lnTo>
                    <a:pt x="283" y="171"/>
                  </a:lnTo>
                  <a:lnTo>
                    <a:pt x="268" y="153"/>
                  </a:lnTo>
                  <a:lnTo>
                    <a:pt x="274" y="137"/>
                  </a:lnTo>
                  <a:lnTo>
                    <a:pt x="276" y="124"/>
                  </a:lnTo>
                  <a:lnTo>
                    <a:pt x="261" y="99"/>
                  </a:lnTo>
                  <a:lnTo>
                    <a:pt x="243" y="85"/>
                  </a:lnTo>
                  <a:lnTo>
                    <a:pt x="243" y="69"/>
                  </a:lnTo>
                  <a:lnTo>
                    <a:pt x="231" y="67"/>
                  </a:lnTo>
                  <a:lnTo>
                    <a:pt x="211" y="55"/>
                  </a:lnTo>
                  <a:lnTo>
                    <a:pt x="211" y="39"/>
                  </a:lnTo>
                  <a:lnTo>
                    <a:pt x="199" y="32"/>
                  </a:lnTo>
                  <a:lnTo>
                    <a:pt x="172" y="32"/>
                  </a:lnTo>
                  <a:lnTo>
                    <a:pt x="149" y="19"/>
                  </a:lnTo>
                  <a:lnTo>
                    <a:pt x="135" y="7"/>
                  </a:lnTo>
                  <a:lnTo>
                    <a:pt x="122" y="0"/>
                  </a:lnTo>
                  <a:lnTo>
                    <a:pt x="9" y="82"/>
                  </a:lnTo>
                  <a:lnTo>
                    <a:pt x="0" y="98"/>
                  </a:lnTo>
                  <a:lnTo>
                    <a:pt x="12" y="112"/>
                  </a:lnTo>
                  <a:lnTo>
                    <a:pt x="16" y="128"/>
                  </a:lnTo>
                  <a:lnTo>
                    <a:pt x="16" y="147"/>
                  </a:lnTo>
                  <a:lnTo>
                    <a:pt x="16" y="160"/>
                  </a:lnTo>
                  <a:lnTo>
                    <a:pt x="16" y="176"/>
                  </a:lnTo>
                  <a:lnTo>
                    <a:pt x="17" y="190"/>
                  </a:lnTo>
                  <a:lnTo>
                    <a:pt x="26" y="203"/>
                  </a:lnTo>
                  <a:lnTo>
                    <a:pt x="37" y="220"/>
                  </a:lnTo>
                  <a:lnTo>
                    <a:pt x="48" y="229"/>
                  </a:lnTo>
                  <a:lnTo>
                    <a:pt x="60" y="245"/>
                  </a:lnTo>
                  <a:lnTo>
                    <a:pt x="69" y="251"/>
                  </a:lnTo>
                  <a:lnTo>
                    <a:pt x="73" y="263"/>
                  </a:lnTo>
                  <a:lnTo>
                    <a:pt x="85" y="276"/>
                  </a:lnTo>
                  <a:lnTo>
                    <a:pt x="85" y="295"/>
                  </a:lnTo>
                  <a:lnTo>
                    <a:pt x="94" y="306"/>
                  </a:lnTo>
                  <a:lnTo>
                    <a:pt x="96" y="318"/>
                  </a:lnTo>
                  <a:lnTo>
                    <a:pt x="98" y="331"/>
                  </a:lnTo>
                  <a:lnTo>
                    <a:pt x="101" y="349"/>
                  </a:lnTo>
                  <a:lnTo>
                    <a:pt x="114" y="359"/>
                  </a:lnTo>
                  <a:lnTo>
                    <a:pt x="115" y="375"/>
                  </a:lnTo>
                  <a:lnTo>
                    <a:pt x="115" y="388"/>
                  </a:lnTo>
                  <a:lnTo>
                    <a:pt x="117" y="406"/>
                  </a:lnTo>
                  <a:lnTo>
                    <a:pt x="126" y="418"/>
                  </a:lnTo>
                  <a:lnTo>
                    <a:pt x="121" y="430"/>
                  </a:lnTo>
                  <a:lnTo>
                    <a:pt x="122" y="445"/>
                  </a:lnTo>
                  <a:lnTo>
                    <a:pt x="133" y="455"/>
                  </a:lnTo>
                  <a:lnTo>
                    <a:pt x="133" y="461"/>
                  </a:lnTo>
                  <a:lnTo>
                    <a:pt x="133" y="461"/>
                  </a:lnTo>
                  <a:lnTo>
                    <a:pt x="133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37">
              <a:extLst>
                <a:ext uri="{FF2B5EF4-FFF2-40B4-BE49-F238E27FC236}">
                  <a16:creationId xmlns:a16="http://schemas.microsoft.com/office/drawing/2014/main" id="{1E675CDD-9447-62E9-0011-436A129354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72712" y="8092950"/>
              <a:ext cx="1097727" cy="1142901"/>
            </a:xfrm>
            <a:custGeom>
              <a:avLst/>
              <a:gdLst>
                <a:gd name="T0" fmla="*/ 240 w 486"/>
                <a:gd name="T1" fmla="*/ 500 h 506"/>
                <a:gd name="T2" fmla="*/ 290 w 486"/>
                <a:gd name="T3" fmla="*/ 493 h 506"/>
                <a:gd name="T4" fmla="*/ 310 w 486"/>
                <a:gd name="T5" fmla="*/ 467 h 506"/>
                <a:gd name="T6" fmla="*/ 326 w 486"/>
                <a:gd name="T7" fmla="*/ 408 h 506"/>
                <a:gd name="T8" fmla="*/ 351 w 486"/>
                <a:gd name="T9" fmla="*/ 369 h 506"/>
                <a:gd name="T10" fmla="*/ 377 w 486"/>
                <a:gd name="T11" fmla="*/ 289 h 506"/>
                <a:gd name="T12" fmla="*/ 470 w 486"/>
                <a:gd name="T13" fmla="*/ 271 h 506"/>
                <a:gd name="T14" fmla="*/ 486 w 486"/>
                <a:gd name="T15" fmla="*/ 214 h 506"/>
                <a:gd name="T16" fmla="*/ 413 w 486"/>
                <a:gd name="T17" fmla="*/ 125 h 506"/>
                <a:gd name="T18" fmla="*/ 379 w 486"/>
                <a:gd name="T19" fmla="*/ 30 h 506"/>
                <a:gd name="T20" fmla="*/ 354 w 486"/>
                <a:gd name="T21" fmla="*/ 20 h 506"/>
                <a:gd name="T22" fmla="*/ 327 w 486"/>
                <a:gd name="T23" fmla="*/ 27 h 506"/>
                <a:gd name="T24" fmla="*/ 299 w 486"/>
                <a:gd name="T25" fmla="*/ 20 h 506"/>
                <a:gd name="T26" fmla="*/ 272 w 486"/>
                <a:gd name="T27" fmla="*/ 7 h 506"/>
                <a:gd name="T28" fmla="*/ 240 w 486"/>
                <a:gd name="T29" fmla="*/ 0 h 506"/>
                <a:gd name="T30" fmla="*/ 206 w 486"/>
                <a:gd name="T31" fmla="*/ 14 h 506"/>
                <a:gd name="T32" fmla="*/ 171 w 486"/>
                <a:gd name="T33" fmla="*/ 20 h 506"/>
                <a:gd name="T34" fmla="*/ 171 w 486"/>
                <a:gd name="T35" fmla="*/ 47 h 506"/>
                <a:gd name="T36" fmla="*/ 155 w 486"/>
                <a:gd name="T37" fmla="*/ 70 h 506"/>
                <a:gd name="T38" fmla="*/ 126 w 486"/>
                <a:gd name="T39" fmla="*/ 118 h 506"/>
                <a:gd name="T40" fmla="*/ 108 w 486"/>
                <a:gd name="T41" fmla="*/ 152 h 506"/>
                <a:gd name="T42" fmla="*/ 107 w 486"/>
                <a:gd name="T43" fmla="*/ 191 h 506"/>
                <a:gd name="T44" fmla="*/ 57 w 486"/>
                <a:gd name="T45" fmla="*/ 226 h 506"/>
                <a:gd name="T46" fmla="*/ 34 w 486"/>
                <a:gd name="T47" fmla="*/ 265 h 506"/>
                <a:gd name="T48" fmla="*/ 37 w 486"/>
                <a:gd name="T49" fmla="*/ 290 h 506"/>
                <a:gd name="T50" fmla="*/ 12 w 486"/>
                <a:gd name="T51" fmla="*/ 297 h 506"/>
                <a:gd name="T52" fmla="*/ 11 w 486"/>
                <a:gd name="T53" fmla="*/ 310 h 506"/>
                <a:gd name="T54" fmla="*/ 57 w 486"/>
                <a:gd name="T55" fmla="*/ 310 h 506"/>
                <a:gd name="T56" fmla="*/ 105 w 486"/>
                <a:gd name="T57" fmla="*/ 315 h 506"/>
                <a:gd name="T58" fmla="*/ 141 w 486"/>
                <a:gd name="T59" fmla="*/ 337 h 506"/>
                <a:gd name="T60" fmla="*/ 187 w 486"/>
                <a:gd name="T61" fmla="*/ 358 h 506"/>
                <a:gd name="T62" fmla="*/ 189 w 486"/>
                <a:gd name="T63" fmla="*/ 394 h 506"/>
                <a:gd name="T64" fmla="*/ 181 w 486"/>
                <a:gd name="T65" fmla="*/ 429 h 506"/>
                <a:gd name="T66" fmla="*/ 187 w 486"/>
                <a:gd name="T67" fmla="*/ 458 h 506"/>
                <a:gd name="T68" fmla="*/ 215 w 486"/>
                <a:gd name="T69" fmla="*/ 474 h 506"/>
                <a:gd name="T70" fmla="*/ 221 w 486"/>
                <a:gd name="T71" fmla="*/ 504 h 506"/>
                <a:gd name="T72" fmla="*/ 228 w 486"/>
                <a:gd name="T73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6" h="506">
                  <a:moveTo>
                    <a:pt x="228" y="506"/>
                  </a:moveTo>
                  <a:lnTo>
                    <a:pt x="240" y="500"/>
                  </a:lnTo>
                  <a:lnTo>
                    <a:pt x="283" y="502"/>
                  </a:lnTo>
                  <a:lnTo>
                    <a:pt x="290" y="493"/>
                  </a:lnTo>
                  <a:lnTo>
                    <a:pt x="315" y="477"/>
                  </a:lnTo>
                  <a:lnTo>
                    <a:pt x="310" y="467"/>
                  </a:lnTo>
                  <a:lnTo>
                    <a:pt x="308" y="451"/>
                  </a:lnTo>
                  <a:lnTo>
                    <a:pt x="326" y="408"/>
                  </a:lnTo>
                  <a:lnTo>
                    <a:pt x="338" y="386"/>
                  </a:lnTo>
                  <a:lnTo>
                    <a:pt x="351" y="369"/>
                  </a:lnTo>
                  <a:lnTo>
                    <a:pt x="352" y="333"/>
                  </a:lnTo>
                  <a:lnTo>
                    <a:pt x="377" y="289"/>
                  </a:lnTo>
                  <a:lnTo>
                    <a:pt x="429" y="253"/>
                  </a:lnTo>
                  <a:lnTo>
                    <a:pt x="470" y="271"/>
                  </a:lnTo>
                  <a:lnTo>
                    <a:pt x="472" y="255"/>
                  </a:lnTo>
                  <a:lnTo>
                    <a:pt x="486" y="214"/>
                  </a:lnTo>
                  <a:lnTo>
                    <a:pt x="425" y="155"/>
                  </a:lnTo>
                  <a:lnTo>
                    <a:pt x="413" y="125"/>
                  </a:lnTo>
                  <a:lnTo>
                    <a:pt x="386" y="50"/>
                  </a:lnTo>
                  <a:lnTo>
                    <a:pt x="379" y="30"/>
                  </a:lnTo>
                  <a:lnTo>
                    <a:pt x="374" y="20"/>
                  </a:lnTo>
                  <a:lnTo>
                    <a:pt x="354" y="20"/>
                  </a:lnTo>
                  <a:lnTo>
                    <a:pt x="342" y="22"/>
                  </a:lnTo>
                  <a:lnTo>
                    <a:pt x="327" y="27"/>
                  </a:lnTo>
                  <a:lnTo>
                    <a:pt x="315" y="22"/>
                  </a:lnTo>
                  <a:lnTo>
                    <a:pt x="299" y="20"/>
                  </a:lnTo>
                  <a:lnTo>
                    <a:pt x="288" y="14"/>
                  </a:lnTo>
                  <a:lnTo>
                    <a:pt x="272" y="7"/>
                  </a:lnTo>
                  <a:lnTo>
                    <a:pt x="253" y="7"/>
                  </a:lnTo>
                  <a:lnTo>
                    <a:pt x="240" y="0"/>
                  </a:lnTo>
                  <a:lnTo>
                    <a:pt x="221" y="4"/>
                  </a:lnTo>
                  <a:lnTo>
                    <a:pt x="206" y="14"/>
                  </a:lnTo>
                  <a:lnTo>
                    <a:pt x="187" y="18"/>
                  </a:lnTo>
                  <a:lnTo>
                    <a:pt x="171" y="20"/>
                  </a:lnTo>
                  <a:lnTo>
                    <a:pt x="162" y="32"/>
                  </a:lnTo>
                  <a:lnTo>
                    <a:pt x="171" y="47"/>
                  </a:lnTo>
                  <a:lnTo>
                    <a:pt x="169" y="63"/>
                  </a:lnTo>
                  <a:lnTo>
                    <a:pt x="155" y="70"/>
                  </a:lnTo>
                  <a:lnTo>
                    <a:pt x="137" y="103"/>
                  </a:lnTo>
                  <a:lnTo>
                    <a:pt x="126" y="118"/>
                  </a:lnTo>
                  <a:lnTo>
                    <a:pt x="110" y="132"/>
                  </a:lnTo>
                  <a:lnTo>
                    <a:pt x="108" y="152"/>
                  </a:lnTo>
                  <a:lnTo>
                    <a:pt x="126" y="173"/>
                  </a:lnTo>
                  <a:lnTo>
                    <a:pt x="107" y="191"/>
                  </a:lnTo>
                  <a:lnTo>
                    <a:pt x="87" y="191"/>
                  </a:lnTo>
                  <a:lnTo>
                    <a:pt x="57" y="226"/>
                  </a:lnTo>
                  <a:lnTo>
                    <a:pt x="32" y="242"/>
                  </a:lnTo>
                  <a:lnTo>
                    <a:pt x="34" y="265"/>
                  </a:lnTo>
                  <a:lnTo>
                    <a:pt x="57" y="287"/>
                  </a:lnTo>
                  <a:lnTo>
                    <a:pt x="37" y="290"/>
                  </a:lnTo>
                  <a:lnTo>
                    <a:pt x="25" y="306"/>
                  </a:lnTo>
                  <a:lnTo>
                    <a:pt x="12" y="297"/>
                  </a:lnTo>
                  <a:lnTo>
                    <a:pt x="0" y="299"/>
                  </a:lnTo>
                  <a:lnTo>
                    <a:pt x="11" y="310"/>
                  </a:lnTo>
                  <a:lnTo>
                    <a:pt x="37" y="306"/>
                  </a:lnTo>
                  <a:lnTo>
                    <a:pt x="57" y="310"/>
                  </a:lnTo>
                  <a:lnTo>
                    <a:pt x="78" y="319"/>
                  </a:lnTo>
                  <a:lnTo>
                    <a:pt x="105" y="315"/>
                  </a:lnTo>
                  <a:lnTo>
                    <a:pt x="126" y="324"/>
                  </a:lnTo>
                  <a:lnTo>
                    <a:pt x="141" y="337"/>
                  </a:lnTo>
                  <a:lnTo>
                    <a:pt x="160" y="346"/>
                  </a:lnTo>
                  <a:lnTo>
                    <a:pt x="187" y="358"/>
                  </a:lnTo>
                  <a:lnTo>
                    <a:pt x="196" y="369"/>
                  </a:lnTo>
                  <a:lnTo>
                    <a:pt x="189" y="394"/>
                  </a:lnTo>
                  <a:lnTo>
                    <a:pt x="190" y="413"/>
                  </a:lnTo>
                  <a:lnTo>
                    <a:pt x="181" y="429"/>
                  </a:lnTo>
                  <a:lnTo>
                    <a:pt x="176" y="443"/>
                  </a:lnTo>
                  <a:lnTo>
                    <a:pt x="187" y="458"/>
                  </a:lnTo>
                  <a:lnTo>
                    <a:pt x="203" y="463"/>
                  </a:lnTo>
                  <a:lnTo>
                    <a:pt x="215" y="474"/>
                  </a:lnTo>
                  <a:lnTo>
                    <a:pt x="222" y="488"/>
                  </a:lnTo>
                  <a:lnTo>
                    <a:pt x="221" y="504"/>
                  </a:lnTo>
                  <a:lnTo>
                    <a:pt x="228" y="506"/>
                  </a:lnTo>
                  <a:lnTo>
                    <a:pt x="228" y="506"/>
                  </a:lnTo>
                  <a:lnTo>
                    <a:pt x="228" y="5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38">
              <a:extLst>
                <a:ext uri="{FF2B5EF4-FFF2-40B4-BE49-F238E27FC236}">
                  <a16:creationId xmlns:a16="http://schemas.microsoft.com/office/drawing/2014/main" id="{1E0F758D-24D1-0489-2B34-1217F07BA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50110" y="9251661"/>
              <a:ext cx="555640" cy="469809"/>
            </a:xfrm>
            <a:custGeom>
              <a:avLst/>
              <a:gdLst>
                <a:gd name="T0" fmla="*/ 210 w 246"/>
                <a:gd name="T1" fmla="*/ 208 h 208"/>
                <a:gd name="T2" fmla="*/ 230 w 246"/>
                <a:gd name="T3" fmla="*/ 187 h 208"/>
                <a:gd name="T4" fmla="*/ 246 w 246"/>
                <a:gd name="T5" fmla="*/ 167 h 208"/>
                <a:gd name="T6" fmla="*/ 233 w 246"/>
                <a:gd name="T7" fmla="*/ 162 h 208"/>
                <a:gd name="T8" fmla="*/ 224 w 246"/>
                <a:gd name="T9" fmla="*/ 158 h 208"/>
                <a:gd name="T10" fmla="*/ 212 w 246"/>
                <a:gd name="T11" fmla="*/ 146 h 208"/>
                <a:gd name="T12" fmla="*/ 206 w 246"/>
                <a:gd name="T13" fmla="*/ 133 h 208"/>
                <a:gd name="T14" fmla="*/ 196 w 246"/>
                <a:gd name="T15" fmla="*/ 124 h 208"/>
                <a:gd name="T16" fmla="*/ 194 w 246"/>
                <a:gd name="T17" fmla="*/ 112 h 208"/>
                <a:gd name="T18" fmla="*/ 192 w 246"/>
                <a:gd name="T19" fmla="*/ 100 h 208"/>
                <a:gd name="T20" fmla="*/ 190 w 246"/>
                <a:gd name="T21" fmla="*/ 85 h 208"/>
                <a:gd name="T22" fmla="*/ 185 w 246"/>
                <a:gd name="T23" fmla="*/ 76 h 208"/>
                <a:gd name="T24" fmla="*/ 173 w 246"/>
                <a:gd name="T25" fmla="*/ 64 h 208"/>
                <a:gd name="T26" fmla="*/ 174 w 246"/>
                <a:gd name="T27" fmla="*/ 51 h 208"/>
                <a:gd name="T28" fmla="*/ 167 w 246"/>
                <a:gd name="T29" fmla="*/ 37 h 208"/>
                <a:gd name="T30" fmla="*/ 155 w 246"/>
                <a:gd name="T31" fmla="*/ 34 h 208"/>
                <a:gd name="T32" fmla="*/ 142 w 246"/>
                <a:gd name="T33" fmla="*/ 28 h 208"/>
                <a:gd name="T34" fmla="*/ 133 w 246"/>
                <a:gd name="T35" fmla="*/ 18 h 208"/>
                <a:gd name="T36" fmla="*/ 121 w 246"/>
                <a:gd name="T37" fmla="*/ 12 h 208"/>
                <a:gd name="T38" fmla="*/ 110 w 246"/>
                <a:gd name="T39" fmla="*/ 2 h 208"/>
                <a:gd name="T40" fmla="*/ 91 w 246"/>
                <a:gd name="T41" fmla="*/ 0 h 208"/>
                <a:gd name="T42" fmla="*/ 71 w 246"/>
                <a:gd name="T43" fmla="*/ 7 h 208"/>
                <a:gd name="T44" fmla="*/ 57 w 246"/>
                <a:gd name="T45" fmla="*/ 9 h 208"/>
                <a:gd name="T46" fmla="*/ 20 w 246"/>
                <a:gd name="T47" fmla="*/ 3 h 208"/>
                <a:gd name="T48" fmla="*/ 0 w 246"/>
                <a:gd name="T49" fmla="*/ 2 h 208"/>
                <a:gd name="T50" fmla="*/ 4 w 246"/>
                <a:gd name="T51" fmla="*/ 21 h 208"/>
                <a:gd name="T52" fmla="*/ 18 w 246"/>
                <a:gd name="T53" fmla="*/ 68 h 208"/>
                <a:gd name="T54" fmla="*/ 21 w 246"/>
                <a:gd name="T55" fmla="*/ 94 h 208"/>
                <a:gd name="T56" fmla="*/ 39 w 246"/>
                <a:gd name="T57" fmla="*/ 180 h 208"/>
                <a:gd name="T58" fmla="*/ 93 w 246"/>
                <a:gd name="T59" fmla="*/ 203 h 208"/>
                <a:gd name="T60" fmla="*/ 114 w 246"/>
                <a:gd name="T61" fmla="*/ 208 h 208"/>
                <a:gd name="T62" fmla="*/ 162 w 246"/>
                <a:gd name="T63" fmla="*/ 208 h 208"/>
                <a:gd name="T64" fmla="*/ 210 w 246"/>
                <a:gd name="T65" fmla="*/ 208 h 208"/>
                <a:gd name="T66" fmla="*/ 210 w 246"/>
                <a:gd name="T67" fmla="*/ 208 h 208"/>
                <a:gd name="T68" fmla="*/ 210 w 246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" h="208">
                  <a:moveTo>
                    <a:pt x="210" y="208"/>
                  </a:moveTo>
                  <a:lnTo>
                    <a:pt x="230" y="187"/>
                  </a:lnTo>
                  <a:lnTo>
                    <a:pt x="246" y="167"/>
                  </a:lnTo>
                  <a:lnTo>
                    <a:pt x="233" y="162"/>
                  </a:lnTo>
                  <a:lnTo>
                    <a:pt x="224" y="158"/>
                  </a:lnTo>
                  <a:lnTo>
                    <a:pt x="212" y="146"/>
                  </a:lnTo>
                  <a:lnTo>
                    <a:pt x="206" y="133"/>
                  </a:lnTo>
                  <a:lnTo>
                    <a:pt x="196" y="124"/>
                  </a:lnTo>
                  <a:lnTo>
                    <a:pt x="194" y="112"/>
                  </a:lnTo>
                  <a:lnTo>
                    <a:pt x="192" y="100"/>
                  </a:lnTo>
                  <a:lnTo>
                    <a:pt x="190" y="85"/>
                  </a:lnTo>
                  <a:lnTo>
                    <a:pt x="185" y="76"/>
                  </a:lnTo>
                  <a:lnTo>
                    <a:pt x="173" y="64"/>
                  </a:lnTo>
                  <a:lnTo>
                    <a:pt x="174" y="51"/>
                  </a:lnTo>
                  <a:lnTo>
                    <a:pt x="167" y="37"/>
                  </a:lnTo>
                  <a:lnTo>
                    <a:pt x="155" y="34"/>
                  </a:lnTo>
                  <a:lnTo>
                    <a:pt x="142" y="28"/>
                  </a:lnTo>
                  <a:lnTo>
                    <a:pt x="133" y="18"/>
                  </a:lnTo>
                  <a:lnTo>
                    <a:pt x="121" y="12"/>
                  </a:lnTo>
                  <a:lnTo>
                    <a:pt x="110" y="2"/>
                  </a:lnTo>
                  <a:lnTo>
                    <a:pt x="91" y="0"/>
                  </a:lnTo>
                  <a:lnTo>
                    <a:pt x="71" y="7"/>
                  </a:lnTo>
                  <a:lnTo>
                    <a:pt x="57" y="9"/>
                  </a:lnTo>
                  <a:lnTo>
                    <a:pt x="20" y="3"/>
                  </a:lnTo>
                  <a:lnTo>
                    <a:pt x="0" y="2"/>
                  </a:lnTo>
                  <a:lnTo>
                    <a:pt x="4" y="21"/>
                  </a:lnTo>
                  <a:lnTo>
                    <a:pt x="18" y="68"/>
                  </a:lnTo>
                  <a:lnTo>
                    <a:pt x="21" y="94"/>
                  </a:lnTo>
                  <a:lnTo>
                    <a:pt x="39" y="180"/>
                  </a:lnTo>
                  <a:lnTo>
                    <a:pt x="93" y="203"/>
                  </a:lnTo>
                  <a:lnTo>
                    <a:pt x="114" y="208"/>
                  </a:lnTo>
                  <a:lnTo>
                    <a:pt x="162" y="208"/>
                  </a:lnTo>
                  <a:lnTo>
                    <a:pt x="210" y="208"/>
                  </a:lnTo>
                  <a:lnTo>
                    <a:pt x="210" y="208"/>
                  </a:lnTo>
                  <a:lnTo>
                    <a:pt x="210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39">
              <a:extLst>
                <a:ext uri="{FF2B5EF4-FFF2-40B4-BE49-F238E27FC236}">
                  <a16:creationId xmlns:a16="http://schemas.microsoft.com/office/drawing/2014/main" id="{8105F1D9-EB1C-5817-7CE1-CE414E7DDA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4951" y="7087829"/>
              <a:ext cx="743112" cy="1163230"/>
            </a:xfrm>
            <a:custGeom>
              <a:avLst/>
              <a:gdLst>
                <a:gd name="T0" fmla="*/ 183 w 329"/>
                <a:gd name="T1" fmla="*/ 515 h 515"/>
                <a:gd name="T2" fmla="*/ 197 w 329"/>
                <a:gd name="T3" fmla="*/ 506 h 515"/>
                <a:gd name="T4" fmla="*/ 208 w 329"/>
                <a:gd name="T5" fmla="*/ 499 h 515"/>
                <a:gd name="T6" fmla="*/ 194 w 329"/>
                <a:gd name="T7" fmla="*/ 481 h 515"/>
                <a:gd name="T8" fmla="*/ 192 w 329"/>
                <a:gd name="T9" fmla="*/ 467 h 515"/>
                <a:gd name="T10" fmla="*/ 210 w 329"/>
                <a:gd name="T11" fmla="*/ 467 h 515"/>
                <a:gd name="T12" fmla="*/ 231 w 329"/>
                <a:gd name="T13" fmla="*/ 465 h 515"/>
                <a:gd name="T14" fmla="*/ 240 w 329"/>
                <a:gd name="T15" fmla="*/ 451 h 515"/>
                <a:gd name="T16" fmla="*/ 260 w 329"/>
                <a:gd name="T17" fmla="*/ 443 h 515"/>
                <a:gd name="T18" fmla="*/ 288 w 329"/>
                <a:gd name="T19" fmla="*/ 395 h 515"/>
                <a:gd name="T20" fmla="*/ 300 w 329"/>
                <a:gd name="T21" fmla="*/ 347 h 515"/>
                <a:gd name="T22" fmla="*/ 295 w 329"/>
                <a:gd name="T23" fmla="*/ 299 h 515"/>
                <a:gd name="T24" fmla="*/ 288 w 329"/>
                <a:gd name="T25" fmla="*/ 246 h 515"/>
                <a:gd name="T26" fmla="*/ 286 w 329"/>
                <a:gd name="T27" fmla="*/ 233 h 515"/>
                <a:gd name="T28" fmla="*/ 292 w 329"/>
                <a:gd name="T29" fmla="*/ 185 h 515"/>
                <a:gd name="T30" fmla="*/ 304 w 329"/>
                <a:gd name="T31" fmla="*/ 144 h 515"/>
                <a:gd name="T32" fmla="*/ 315 w 329"/>
                <a:gd name="T33" fmla="*/ 107 h 515"/>
                <a:gd name="T34" fmla="*/ 329 w 329"/>
                <a:gd name="T35" fmla="*/ 77 h 515"/>
                <a:gd name="T36" fmla="*/ 316 w 329"/>
                <a:gd name="T37" fmla="*/ 63 h 515"/>
                <a:gd name="T38" fmla="*/ 309 w 329"/>
                <a:gd name="T39" fmla="*/ 48 h 515"/>
                <a:gd name="T40" fmla="*/ 297 w 329"/>
                <a:gd name="T41" fmla="*/ 41 h 515"/>
                <a:gd name="T42" fmla="*/ 284 w 329"/>
                <a:gd name="T43" fmla="*/ 32 h 515"/>
                <a:gd name="T44" fmla="*/ 274 w 329"/>
                <a:gd name="T45" fmla="*/ 22 h 515"/>
                <a:gd name="T46" fmla="*/ 258 w 329"/>
                <a:gd name="T47" fmla="*/ 13 h 515"/>
                <a:gd name="T48" fmla="*/ 235 w 329"/>
                <a:gd name="T49" fmla="*/ 0 h 515"/>
                <a:gd name="T50" fmla="*/ 219 w 329"/>
                <a:gd name="T51" fmla="*/ 2 h 515"/>
                <a:gd name="T52" fmla="*/ 172 w 329"/>
                <a:gd name="T53" fmla="*/ 38 h 515"/>
                <a:gd name="T54" fmla="*/ 142 w 329"/>
                <a:gd name="T55" fmla="*/ 61 h 515"/>
                <a:gd name="T56" fmla="*/ 92 w 329"/>
                <a:gd name="T57" fmla="*/ 105 h 515"/>
                <a:gd name="T58" fmla="*/ 57 w 329"/>
                <a:gd name="T59" fmla="*/ 137 h 515"/>
                <a:gd name="T60" fmla="*/ 67 w 329"/>
                <a:gd name="T61" fmla="*/ 152 h 515"/>
                <a:gd name="T62" fmla="*/ 62 w 329"/>
                <a:gd name="T63" fmla="*/ 164 h 515"/>
                <a:gd name="T64" fmla="*/ 64 w 329"/>
                <a:gd name="T65" fmla="*/ 180 h 515"/>
                <a:gd name="T66" fmla="*/ 35 w 329"/>
                <a:gd name="T67" fmla="*/ 180 h 515"/>
                <a:gd name="T68" fmla="*/ 16 w 329"/>
                <a:gd name="T69" fmla="*/ 180 h 515"/>
                <a:gd name="T70" fmla="*/ 0 w 329"/>
                <a:gd name="T71" fmla="*/ 178 h 515"/>
                <a:gd name="T72" fmla="*/ 7 w 329"/>
                <a:gd name="T73" fmla="*/ 192 h 515"/>
                <a:gd name="T74" fmla="*/ 19 w 329"/>
                <a:gd name="T75" fmla="*/ 203 h 515"/>
                <a:gd name="T76" fmla="*/ 17 w 329"/>
                <a:gd name="T77" fmla="*/ 216 h 515"/>
                <a:gd name="T78" fmla="*/ 26 w 329"/>
                <a:gd name="T79" fmla="*/ 226 h 515"/>
                <a:gd name="T80" fmla="*/ 33 w 329"/>
                <a:gd name="T81" fmla="*/ 237 h 515"/>
                <a:gd name="T82" fmla="*/ 42 w 329"/>
                <a:gd name="T83" fmla="*/ 251 h 515"/>
                <a:gd name="T84" fmla="*/ 48 w 329"/>
                <a:gd name="T85" fmla="*/ 262 h 515"/>
                <a:gd name="T86" fmla="*/ 62 w 329"/>
                <a:gd name="T87" fmla="*/ 267 h 515"/>
                <a:gd name="T88" fmla="*/ 71 w 329"/>
                <a:gd name="T89" fmla="*/ 278 h 515"/>
                <a:gd name="T90" fmla="*/ 87 w 329"/>
                <a:gd name="T91" fmla="*/ 276 h 515"/>
                <a:gd name="T92" fmla="*/ 92 w 329"/>
                <a:gd name="T93" fmla="*/ 294 h 515"/>
                <a:gd name="T94" fmla="*/ 98 w 329"/>
                <a:gd name="T95" fmla="*/ 342 h 515"/>
                <a:gd name="T96" fmla="*/ 117 w 329"/>
                <a:gd name="T97" fmla="*/ 370 h 515"/>
                <a:gd name="T98" fmla="*/ 112 w 329"/>
                <a:gd name="T99" fmla="*/ 415 h 515"/>
                <a:gd name="T100" fmla="*/ 108 w 329"/>
                <a:gd name="T101" fmla="*/ 451 h 515"/>
                <a:gd name="T102" fmla="*/ 126 w 329"/>
                <a:gd name="T103" fmla="*/ 479 h 515"/>
                <a:gd name="T104" fmla="*/ 149 w 329"/>
                <a:gd name="T105" fmla="*/ 500 h 515"/>
                <a:gd name="T106" fmla="*/ 167 w 329"/>
                <a:gd name="T107" fmla="*/ 513 h 515"/>
                <a:gd name="T108" fmla="*/ 183 w 329"/>
                <a:gd name="T109" fmla="*/ 515 h 515"/>
                <a:gd name="T110" fmla="*/ 183 w 329"/>
                <a:gd name="T111" fmla="*/ 515 h 515"/>
                <a:gd name="T112" fmla="*/ 183 w 329"/>
                <a:gd name="T113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9" h="515">
                  <a:moveTo>
                    <a:pt x="183" y="515"/>
                  </a:moveTo>
                  <a:lnTo>
                    <a:pt x="197" y="506"/>
                  </a:lnTo>
                  <a:lnTo>
                    <a:pt x="208" y="499"/>
                  </a:lnTo>
                  <a:lnTo>
                    <a:pt x="194" y="481"/>
                  </a:lnTo>
                  <a:lnTo>
                    <a:pt x="192" y="467"/>
                  </a:lnTo>
                  <a:lnTo>
                    <a:pt x="210" y="467"/>
                  </a:lnTo>
                  <a:lnTo>
                    <a:pt x="231" y="465"/>
                  </a:lnTo>
                  <a:lnTo>
                    <a:pt x="240" y="451"/>
                  </a:lnTo>
                  <a:lnTo>
                    <a:pt x="260" y="443"/>
                  </a:lnTo>
                  <a:lnTo>
                    <a:pt x="288" y="395"/>
                  </a:lnTo>
                  <a:lnTo>
                    <a:pt x="300" y="347"/>
                  </a:lnTo>
                  <a:lnTo>
                    <a:pt x="295" y="299"/>
                  </a:lnTo>
                  <a:lnTo>
                    <a:pt x="288" y="246"/>
                  </a:lnTo>
                  <a:lnTo>
                    <a:pt x="286" y="233"/>
                  </a:lnTo>
                  <a:lnTo>
                    <a:pt x="292" y="185"/>
                  </a:lnTo>
                  <a:lnTo>
                    <a:pt x="304" y="144"/>
                  </a:lnTo>
                  <a:lnTo>
                    <a:pt x="315" y="107"/>
                  </a:lnTo>
                  <a:lnTo>
                    <a:pt x="329" y="77"/>
                  </a:lnTo>
                  <a:lnTo>
                    <a:pt x="316" y="63"/>
                  </a:lnTo>
                  <a:lnTo>
                    <a:pt x="309" y="48"/>
                  </a:lnTo>
                  <a:lnTo>
                    <a:pt x="297" y="41"/>
                  </a:lnTo>
                  <a:lnTo>
                    <a:pt x="284" y="32"/>
                  </a:lnTo>
                  <a:lnTo>
                    <a:pt x="274" y="22"/>
                  </a:lnTo>
                  <a:lnTo>
                    <a:pt x="258" y="13"/>
                  </a:lnTo>
                  <a:lnTo>
                    <a:pt x="235" y="0"/>
                  </a:lnTo>
                  <a:lnTo>
                    <a:pt x="219" y="2"/>
                  </a:lnTo>
                  <a:lnTo>
                    <a:pt x="172" y="38"/>
                  </a:lnTo>
                  <a:lnTo>
                    <a:pt x="142" y="61"/>
                  </a:lnTo>
                  <a:lnTo>
                    <a:pt x="92" y="105"/>
                  </a:lnTo>
                  <a:lnTo>
                    <a:pt x="57" y="137"/>
                  </a:lnTo>
                  <a:lnTo>
                    <a:pt x="67" y="152"/>
                  </a:lnTo>
                  <a:lnTo>
                    <a:pt x="62" y="164"/>
                  </a:lnTo>
                  <a:lnTo>
                    <a:pt x="64" y="180"/>
                  </a:lnTo>
                  <a:lnTo>
                    <a:pt x="35" y="180"/>
                  </a:lnTo>
                  <a:lnTo>
                    <a:pt x="16" y="180"/>
                  </a:lnTo>
                  <a:lnTo>
                    <a:pt x="0" y="178"/>
                  </a:lnTo>
                  <a:lnTo>
                    <a:pt x="7" y="192"/>
                  </a:lnTo>
                  <a:lnTo>
                    <a:pt x="19" y="203"/>
                  </a:lnTo>
                  <a:lnTo>
                    <a:pt x="17" y="216"/>
                  </a:lnTo>
                  <a:lnTo>
                    <a:pt x="26" y="226"/>
                  </a:lnTo>
                  <a:lnTo>
                    <a:pt x="33" y="237"/>
                  </a:lnTo>
                  <a:lnTo>
                    <a:pt x="42" y="251"/>
                  </a:lnTo>
                  <a:lnTo>
                    <a:pt x="48" y="262"/>
                  </a:lnTo>
                  <a:lnTo>
                    <a:pt x="62" y="267"/>
                  </a:lnTo>
                  <a:lnTo>
                    <a:pt x="71" y="278"/>
                  </a:lnTo>
                  <a:lnTo>
                    <a:pt x="87" y="276"/>
                  </a:lnTo>
                  <a:lnTo>
                    <a:pt x="92" y="294"/>
                  </a:lnTo>
                  <a:lnTo>
                    <a:pt x="98" y="342"/>
                  </a:lnTo>
                  <a:lnTo>
                    <a:pt x="117" y="370"/>
                  </a:lnTo>
                  <a:lnTo>
                    <a:pt x="112" y="415"/>
                  </a:lnTo>
                  <a:lnTo>
                    <a:pt x="108" y="451"/>
                  </a:lnTo>
                  <a:lnTo>
                    <a:pt x="126" y="479"/>
                  </a:lnTo>
                  <a:lnTo>
                    <a:pt x="149" y="500"/>
                  </a:lnTo>
                  <a:lnTo>
                    <a:pt x="167" y="513"/>
                  </a:lnTo>
                  <a:lnTo>
                    <a:pt x="183" y="515"/>
                  </a:lnTo>
                  <a:lnTo>
                    <a:pt x="183" y="515"/>
                  </a:lnTo>
                  <a:lnTo>
                    <a:pt x="18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40">
              <a:extLst>
                <a:ext uri="{FF2B5EF4-FFF2-40B4-BE49-F238E27FC236}">
                  <a16:creationId xmlns:a16="http://schemas.microsoft.com/office/drawing/2014/main" id="{CF5D6528-9AFF-D3F9-55D0-0D342079F7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12948" y="7835458"/>
              <a:ext cx="659540" cy="727301"/>
            </a:xfrm>
            <a:custGeom>
              <a:avLst/>
              <a:gdLst>
                <a:gd name="T0" fmla="*/ 117 w 292"/>
                <a:gd name="T1" fmla="*/ 322 h 322"/>
                <a:gd name="T2" fmla="*/ 185 w 292"/>
                <a:gd name="T3" fmla="*/ 298 h 322"/>
                <a:gd name="T4" fmla="*/ 240 w 292"/>
                <a:gd name="T5" fmla="*/ 276 h 322"/>
                <a:gd name="T6" fmla="*/ 228 w 292"/>
                <a:gd name="T7" fmla="*/ 271 h 322"/>
                <a:gd name="T8" fmla="*/ 222 w 292"/>
                <a:gd name="T9" fmla="*/ 258 h 322"/>
                <a:gd name="T10" fmla="*/ 222 w 292"/>
                <a:gd name="T11" fmla="*/ 235 h 322"/>
                <a:gd name="T12" fmla="*/ 237 w 292"/>
                <a:gd name="T13" fmla="*/ 198 h 322"/>
                <a:gd name="T14" fmla="*/ 238 w 292"/>
                <a:gd name="T15" fmla="*/ 185 h 322"/>
                <a:gd name="T16" fmla="*/ 247 w 292"/>
                <a:gd name="T17" fmla="*/ 157 h 322"/>
                <a:gd name="T18" fmla="*/ 256 w 292"/>
                <a:gd name="T19" fmla="*/ 136 h 322"/>
                <a:gd name="T20" fmla="*/ 272 w 292"/>
                <a:gd name="T21" fmla="*/ 93 h 322"/>
                <a:gd name="T22" fmla="*/ 278 w 292"/>
                <a:gd name="T23" fmla="*/ 70 h 322"/>
                <a:gd name="T24" fmla="*/ 287 w 292"/>
                <a:gd name="T25" fmla="*/ 48 h 322"/>
                <a:gd name="T26" fmla="*/ 292 w 292"/>
                <a:gd name="T27" fmla="*/ 36 h 322"/>
                <a:gd name="T28" fmla="*/ 285 w 292"/>
                <a:gd name="T29" fmla="*/ 23 h 322"/>
                <a:gd name="T30" fmla="*/ 272 w 292"/>
                <a:gd name="T31" fmla="*/ 15 h 322"/>
                <a:gd name="T32" fmla="*/ 256 w 292"/>
                <a:gd name="T33" fmla="*/ 9 h 322"/>
                <a:gd name="T34" fmla="*/ 244 w 292"/>
                <a:gd name="T35" fmla="*/ 6 h 322"/>
                <a:gd name="T36" fmla="*/ 228 w 292"/>
                <a:gd name="T37" fmla="*/ 0 h 322"/>
                <a:gd name="T38" fmla="*/ 203 w 292"/>
                <a:gd name="T39" fmla="*/ 0 h 322"/>
                <a:gd name="T40" fmla="*/ 176 w 292"/>
                <a:gd name="T41" fmla="*/ 9 h 322"/>
                <a:gd name="T42" fmla="*/ 144 w 292"/>
                <a:gd name="T43" fmla="*/ 25 h 322"/>
                <a:gd name="T44" fmla="*/ 109 w 292"/>
                <a:gd name="T45" fmla="*/ 27 h 322"/>
                <a:gd name="T46" fmla="*/ 46 w 292"/>
                <a:gd name="T47" fmla="*/ 32 h 322"/>
                <a:gd name="T48" fmla="*/ 16 w 292"/>
                <a:gd name="T49" fmla="*/ 64 h 322"/>
                <a:gd name="T50" fmla="*/ 0 w 292"/>
                <a:gd name="T51" fmla="*/ 127 h 322"/>
                <a:gd name="T52" fmla="*/ 7 w 292"/>
                <a:gd name="T53" fmla="*/ 144 h 322"/>
                <a:gd name="T54" fmla="*/ 9 w 292"/>
                <a:gd name="T55" fmla="*/ 153 h 322"/>
                <a:gd name="T56" fmla="*/ 41 w 292"/>
                <a:gd name="T57" fmla="*/ 239 h 322"/>
                <a:gd name="T58" fmla="*/ 48 w 292"/>
                <a:gd name="T59" fmla="*/ 253 h 322"/>
                <a:gd name="T60" fmla="*/ 53 w 292"/>
                <a:gd name="T61" fmla="*/ 269 h 322"/>
                <a:gd name="T62" fmla="*/ 117 w 292"/>
                <a:gd name="T63" fmla="*/ 322 h 322"/>
                <a:gd name="T64" fmla="*/ 117 w 292"/>
                <a:gd name="T65" fmla="*/ 322 h 322"/>
                <a:gd name="T66" fmla="*/ 117 w 292"/>
                <a:gd name="T6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2" h="322">
                  <a:moveTo>
                    <a:pt x="117" y="322"/>
                  </a:moveTo>
                  <a:lnTo>
                    <a:pt x="185" y="298"/>
                  </a:lnTo>
                  <a:lnTo>
                    <a:pt x="240" y="276"/>
                  </a:lnTo>
                  <a:lnTo>
                    <a:pt x="228" y="271"/>
                  </a:lnTo>
                  <a:lnTo>
                    <a:pt x="222" y="258"/>
                  </a:lnTo>
                  <a:lnTo>
                    <a:pt x="222" y="235"/>
                  </a:lnTo>
                  <a:lnTo>
                    <a:pt x="237" y="198"/>
                  </a:lnTo>
                  <a:lnTo>
                    <a:pt x="238" y="185"/>
                  </a:lnTo>
                  <a:lnTo>
                    <a:pt x="247" y="157"/>
                  </a:lnTo>
                  <a:lnTo>
                    <a:pt x="256" y="136"/>
                  </a:lnTo>
                  <a:lnTo>
                    <a:pt x="272" y="93"/>
                  </a:lnTo>
                  <a:lnTo>
                    <a:pt x="278" y="70"/>
                  </a:lnTo>
                  <a:lnTo>
                    <a:pt x="287" y="48"/>
                  </a:lnTo>
                  <a:lnTo>
                    <a:pt x="292" y="36"/>
                  </a:lnTo>
                  <a:lnTo>
                    <a:pt x="285" y="23"/>
                  </a:lnTo>
                  <a:lnTo>
                    <a:pt x="272" y="15"/>
                  </a:lnTo>
                  <a:lnTo>
                    <a:pt x="256" y="9"/>
                  </a:lnTo>
                  <a:lnTo>
                    <a:pt x="244" y="6"/>
                  </a:lnTo>
                  <a:lnTo>
                    <a:pt x="228" y="0"/>
                  </a:lnTo>
                  <a:lnTo>
                    <a:pt x="203" y="0"/>
                  </a:lnTo>
                  <a:lnTo>
                    <a:pt x="176" y="9"/>
                  </a:lnTo>
                  <a:lnTo>
                    <a:pt x="144" y="25"/>
                  </a:lnTo>
                  <a:lnTo>
                    <a:pt x="109" y="27"/>
                  </a:lnTo>
                  <a:lnTo>
                    <a:pt x="46" y="32"/>
                  </a:lnTo>
                  <a:lnTo>
                    <a:pt x="16" y="64"/>
                  </a:lnTo>
                  <a:lnTo>
                    <a:pt x="0" y="127"/>
                  </a:lnTo>
                  <a:lnTo>
                    <a:pt x="7" y="144"/>
                  </a:lnTo>
                  <a:lnTo>
                    <a:pt x="9" y="153"/>
                  </a:lnTo>
                  <a:lnTo>
                    <a:pt x="41" y="239"/>
                  </a:lnTo>
                  <a:lnTo>
                    <a:pt x="48" y="253"/>
                  </a:lnTo>
                  <a:lnTo>
                    <a:pt x="53" y="269"/>
                  </a:lnTo>
                  <a:lnTo>
                    <a:pt x="117" y="322"/>
                  </a:lnTo>
                  <a:lnTo>
                    <a:pt x="117" y="322"/>
                  </a:lnTo>
                  <a:lnTo>
                    <a:pt x="117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41">
              <a:extLst>
                <a:ext uri="{FF2B5EF4-FFF2-40B4-BE49-F238E27FC236}">
                  <a16:creationId xmlns:a16="http://schemas.microsoft.com/office/drawing/2014/main" id="{8E07E651-D858-EE0C-83BE-555B28804B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01261" y="8117795"/>
              <a:ext cx="912514" cy="666317"/>
            </a:xfrm>
            <a:custGeom>
              <a:avLst/>
              <a:gdLst>
                <a:gd name="T0" fmla="*/ 278 w 404"/>
                <a:gd name="T1" fmla="*/ 295 h 295"/>
                <a:gd name="T2" fmla="*/ 281 w 404"/>
                <a:gd name="T3" fmla="*/ 272 h 295"/>
                <a:gd name="T4" fmla="*/ 310 w 404"/>
                <a:gd name="T5" fmla="*/ 276 h 295"/>
                <a:gd name="T6" fmla="*/ 299 w 404"/>
                <a:gd name="T7" fmla="*/ 262 h 295"/>
                <a:gd name="T8" fmla="*/ 287 w 404"/>
                <a:gd name="T9" fmla="*/ 253 h 295"/>
                <a:gd name="T10" fmla="*/ 285 w 404"/>
                <a:gd name="T11" fmla="*/ 240 h 295"/>
                <a:gd name="T12" fmla="*/ 312 w 404"/>
                <a:gd name="T13" fmla="*/ 215 h 295"/>
                <a:gd name="T14" fmla="*/ 326 w 404"/>
                <a:gd name="T15" fmla="*/ 203 h 295"/>
                <a:gd name="T16" fmla="*/ 333 w 404"/>
                <a:gd name="T17" fmla="*/ 194 h 295"/>
                <a:gd name="T18" fmla="*/ 347 w 404"/>
                <a:gd name="T19" fmla="*/ 187 h 295"/>
                <a:gd name="T20" fmla="*/ 358 w 404"/>
                <a:gd name="T21" fmla="*/ 171 h 295"/>
                <a:gd name="T22" fmla="*/ 381 w 404"/>
                <a:gd name="T23" fmla="*/ 165 h 295"/>
                <a:gd name="T24" fmla="*/ 374 w 404"/>
                <a:gd name="T25" fmla="*/ 157 h 295"/>
                <a:gd name="T26" fmla="*/ 361 w 404"/>
                <a:gd name="T27" fmla="*/ 149 h 295"/>
                <a:gd name="T28" fmla="*/ 356 w 404"/>
                <a:gd name="T29" fmla="*/ 135 h 295"/>
                <a:gd name="T30" fmla="*/ 365 w 404"/>
                <a:gd name="T31" fmla="*/ 121 h 295"/>
                <a:gd name="T32" fmla="*/ 379 w 404"/>
                <a:gd name="T33" fmla="*/ 107 h 295"/>
                <a:gd name="T34" fmla="*/ 390 w 404"/>
                <a:gd name="T35" fmla="*/ 98 h 295"/>
                <a:gd name="T36" fmla="*/ 401 w 404"/>
                <a:gd name="T37" fmla="*/ 69 h 295"/>
                <a:gd name="T38" fmla="*/ 404 w 404"/>
                <a:gd name="T39" fmla="*/ 57 h 295"/>
                <a:gd name="T40" fmla="*/ 392 w 404"/>
                <a:gd name="T41" fmla="*/ 55 h 295"/>
                <a:gd name="T42" fmla="*/ 374 w 404"/>
                <a:gd name="T43" fmla="*/ 44 h 295"/>
                <a:gd name="T44" fmla="*/ 363 w 404"/>
                <a:gd name="T45" fmla="*/ 30 h 295"/>
                <a:gd name="T46" fmla="*/ 345 w 404"/>
                <a:gd name="T47" fmla="*/ 14 h 295"/>
                <a:gd name="T48" fmla="*/ 337 w 404"/>
                <a:gd name="T49" fmla="*/ 0 h 295"/>
                <a:gd name="T50" fmla="*/ 317 w 404"/>
                <a:gd name="T51" fmla="*/ 5 h 295"/>
                <a:gd name="T52" fmla="*/ 294 w 404"/>
                <a:gd name="T53" fmla="*/ 9 h 295"/>
                <a:gd name="T54" fmla="*/ 276 w 404"/>
                <a:gd name="T55" fmla="*/ 23 h 295"/>
                <a:gd name="T56" fmla="*/ 264 w 404"/>
                <a:gd name="T57" fmla="*/ 27 h 295"/>
                <a:gd name="T58" fmla="*/ 233 w 404"/>
                <a:gd name="T59" fmla="*/ 36 h 295"/>
                <a:gd name="T60" fmla="*/ 214 w 404"/>
                <a:gd name="T61" fmla="*/ 27 h 295"/>
                <a:gd name="T62" fmla="*/ 201 w 404"/>
                <a:gd name="T63" fmla="*/ 32 h 295"/>
                <a:gd name="T64" fmla="*/ 187 w 404"/>
                <a:gd name="T65" fmla="*/ 41 h 295"/>
                <a:gd name="T66" fmla="*/ 173 w 404"/>
                <a:gd name="T67" fmla="*/ 44 h 295"/>
                <a:gd name="T68" fmla="*/ 160 w 404"/>
                <a:gd name="T69" fmla="*/ 50 h 295"/>
                <a:gd name="T70" fmla="*/ 146 w 404"/>
                <a:gd name="T71" fmla="*/ 55 h 295"/>
                <a:gd name="T72" fmla="*/ 144 w 404"/>
                <a:gd name="T73" fmla="*/ 44 h 295"/>
                <a:gd name="T74" fmla="*/ 135 w 404"/>
                <a:gd name="T75" fmla="*/ 30 h 295"/>
                <a:gd name="T76" fmla="*/ 125 w 404"/>
                <a:gd name="T77" fmla="*/ 23 h 295"/>
                <a:gd name="T78" fmla="*/ 102 w 404"/>
                <a:gd name="T79" fmla="*/ 27 h 295"/>
                <a:gd name="T80" fmla="*/ 61 w 404"/>
                <a:gd name="T81" fmla="*/ 44 h 295"/>
                <a:gd name="T82" fmla="*/ 9 w 404"/>
                <a:gd name="T83" fmla="*/ 68 h 295"/>
                <a:gd name="T84" fmla="*/ 9 w 404"/>
                <a:gd name="T85" fmla="*/ 87 h 295"/>
                <a:gd name="T86" fmla="*/ 7 w 404"/>
                <a:gd name="T87" fmla="*/ 100 h 295"/>
                <a:gd name="T88" fmla="*/ 0 w 404"/>
                <a:gd name="T89" fmla="*/ 114 h 295"/>
                <a:gd name="T90" fmla="*/ 59 w 404"/>
                <a:gd name="T91" fmla="*/ 108 h 295"/>
                <a:gd name="T92" fmla="*/ 71 w 404"/>
                <a:gd name="T93" fmla="*/ 107 h 295"/>
                <a:gd name="T94" fmla="*/ 118 w 404"/>
                <a:gd name="T95" fmla="*/ 126 h 295"/>
                <a:gd name="T96" fmla="*/ 130 w 404"/>
                <a:gd name="T97" fmla="*/ 130 h 295"/>
                <a:gd name="T98" fmla="*/ 128 w 404"/>
                <a:gd name="T99" fmla="*/ 149 h 295"/>
                <a:gd name="T100" fmla="*/ 198 w 404"/>
                <a:gd name="T101" fmla="*/ 187 h 295"/>
                <a:gd name="T102" fmla="*/ 224 w 404"/>
                <a:gd name="T103" fmla="*/ 201 h 295"/>
                <a:gd name="T104" fmla="*/ 224 w 404"/>
                <a:gd name="T105" fmla="*/ 281 h 295"/>
                <a:gd name="T106" fmla="*/ 240 w 404"/>
                <a:gd name="T107" fmla="*/ 290 h 295"/>
                <a:gd name="T108" fmla="*/ 253 w 404"/>
                <a:gd name="T109" fmla="*/ 288 h 295"/>
                <a:gd name="T110" fmla="*/ 269 w 404"/>
                <a:gd name="T111" fmla="*/ 286 h 295"/>
                <a:gd name="T112" fmla="*/ 278 w 404"/>
                <a:gd name="T113" fmla="*/ 295 h 295"/>
                <a:gd name="T114" fmla="*/ 278 w 404"/>
                <a:gd name="T115" fmla="*/ 295 h 295"/>
                <a:gd name="T116" fmla="*/ 278 w 404"/>
                <a:gd name="T117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4" h="295">
                  <a:moveTo>
                    <a:pt x="278" y="295"/>
                  </a:moveTo>
                  <a:lnTo>
                    <a:pt x="281" y="272"/>
                  </a:lnTo>
                  <a:lnTo>
                    <a:pt x="310" y="276"/>
                  </a:lnTo>
                  <a:lnTo>
                    <a:pt x="299" y="262"/>
                  </a:lnTo>
                  <a:lnTo>
                    <a:pt x="287" y="253"/>
                  </a:lnTo>
                  <a:lnTo>
                    <a:pt x="285" y="240"/>
                  </a:lnTo>
                  <a:lnTo>
                    <a:pt x="312" y="215"/>
                  </a:lnTo>
                  <a:lnTo>
                    <a:pt x="326" y="203"/>
                  </a:lnTo>
                  <a:lnTo>
                    <a:pt x="333" y="194"/>
                  </a:lnTo>
                  <a:lnTo>
                    <a:pt x="347" y="187"/>
                  </a:lnTo>
                  <a:lnTo>
                    <a:pt x="358" y="171"/>
                  </a:lnTo>
                  <a:lnTo>
                    <a:pt x="381" y="165"/>
                  </a:lnTo>
                  <a:lnTo>
                    <a:pt x="374" y="157"/>
                  </a:lnTo>
                  <a:lnTo>
                    <a:pt x="361" y="149"/>
                  </a:lnTo>
                  <a:lnTo>
                    <a:pt x="356" y="135"/>
                  </a:lnTo>
                  <a:lnTo>
                    <a:pt x="365" y="121"/>
                  </a:lnTo>
                  <a:lnTo>
                    <a:pt x="379" y="107"/>
                  </a:lnTo>
                  <a:lnTo>
                    <a:pt x="390" y="98"/>
                  </a:lnTo>
                  <a:lnTo>
                    <a:pt x="401" y="69"/>
                  </a:lnTo>
                  <a:lnTo>
                    <a:pt x="404" y="57"/>
                  </a:lnTo>
                  <a:lnTo>
                    <a:pt x="392" y="55"/>
                  </a:lnTo>
                  <a:lnTo>
                    <a:pt x="374" y="44"/>
                  </a:lnTo>
                  <a:lnTo>
                    <a:pt x="363" y="30"/>
                  </a:lnTo>
                  <a:lnTo>
                    <a:pt x="345" y="14"/>
                  </a:lnTo>
                  <a:lnTo>
                    <a:pt x="337" y="0"/>
                  </a:lnTo>
                  <a:lnTo>
                    <a:pt x="317" y="5"/>
                  </a:lnTo>
                  <a:lnTo>
                    <a:pt x="294" y="9"/>
                  </a:lnTo>
                  <a:lnTo>
                    <a:pt x="276" y="23"/>
                  </a:lnTo>
                  <a:lnTo>
                    <a:pt x="264" y="27"/>
                  </a:lnTo>
                  <a:lnTo>
                    <a:pt x="233" y="36"/>
                  </a:lnTo>
                  <a:lnTo>
                    <a:pt x="214" y="27"/>
                  </a:lnTo>
                  <a:lnTo>
                    <a:pt x="201" y="32"/>
                  </a:lnTo>
                  <a:lnTo>
                    <a:pt x="187" y="41"/>
                  </a:lnTo>
                  <a:lnTo>
                    <a:pt x="173" y="44"/>
                  </a:lnTo>
                  <a:lnTo>
                    <a:pt x="160" y="50"/>
                  </a:lnTo>
                  <a:lnTo>
                    <a:pt x="146" y="55"/>
                  </a:lnTo>
                  <a:lnTo>
                    <a:pt x="144" y="44"/>
                  </a:lnTo>
                  <a:lnTo>
                    <a:pt x="135" y="30"/>
                  </a:lnTo>
                  <a:lnTo>
                    <a:pt x="125" y="23"/>
                  </a:lnTo>
                  <a:lnTo>
                    <a:pt x="102" y="27"/>
                  </a:lnTo>
                  <a:lnTo>
                    <a:pt x="61" y="44"/>
                  </a:lnTo>
                  <a:lnTo>
                    <a:pt x="9" y="68"/>
                  </a:lnTo>
                  <a:lnTo>
                    <a:pt x="9" y="87"/>
                  </a:lnTo>
                  <a:lnTo>
                    <a:pt x="7" y="100"/>
                  </a:lnTo>
                  <a:lnTo>
                    <a:pt x="0" y="114"/>
                  </a:lnTo>
                  <a:lnTo>
                    <a:pt x="59" y="108"/>
                  </a:lnTo>
                  <a:lnTo>
                    <a:pt x="71" y="107"/>
                  </a:lnTo>
                  <a:lnTo>
                    <a:pt x="118" y="126"/>
                  </a:lnTo>
                  <a:lnTo>
                    <a:pt x="130" y="130"/>
                  </a:lnTo>
                  <a:lnTo>
                    <a:pt x="128" y="149"/>
                  </a:lnTo>
                  <a:lnTo>
                    <a:pt x="198" y="187"/>
                  </a:lnTo>
                  <a:lnTo>
                    <a:pt x="224" y="201"/>
                  </a:lnTo>
                  <a:lnTo>
                    <a:pt x="224" y="281"/>
                  </a:lnTo>
                  <a:lnTo>
                    <a:pt x="240" y="290"/>
                  </a:lnTo>
                  <a:lnTo>
                    <a:pt x="253" y="288"/>
                  </a:lnTo>
                  <a:lnTo>
                    <a:pt x="269" y="286"/>
                  </a:lnTo>
                  <a:lnTo>
                    <a:pt x="278" y="295"/>
                  </a:lnTo>
                  <a:lnTo>
                    <a:pt x="278" y="295"/>
                  </a:lnTo>
                  <a:lnTo>
                    <a:pt x="278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42">
              <a:extLst>
                <a:ext uri="{FF2B5EF4-FFF2-40B4-BE49-F238E27FC236}">
                  <a16:creationId xmlns:a16="http://schemas.microsoft.com/office/drawing/2014/main" id="{F6BBF96A-0DAA-BD15-828E-EDB417B2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35969" y="8361734"/>
              <a:ext cx="1027708" cy="1194852"/>
            </a:xfrm>
            <a:custGeom>
              <a:avLst/>
              <a:gdLst>
                <a:gd name="T0" fmla="*/ 190 w 455"/>
                <a:gd name="T1" fmla="*/ 529 h 529"/>
                <a:gd name="T2" fmla="*/ 204 w 455"/>
                <a:gd name="T3" fmla="*/ 518 h 529"/>
                <a:gd name="T4" fmla="*/ 267 w 455"/>
                <a:gd name="T5" fmla="*/ 481 h 529"/>
                <a:gd name="T6" fmla="*/ 286 w 455"/>
                <a:gd name="T7" fmla="*/ 479 h 529"/>
                <a:gd name="T8" fmla="*/ 359 w 455"/>
                <a:gd name="T9" fmla="*/ 412 h 529"/>
                <a:gd name="T10" fmla="*/ 393 w 455"/>
                <a:gd name="T11" fmla="*/ 376 h 529"/>
                <a:gd name="T12" fmla="*/ 384 w 455"/>
                <a:gd name="T13" fmla="*/ 369 h 529"/>
                <a:gd name="T14" fmla="*/ 372 w 455"/>
                <a:gd name="T15" fmla="*/ 358 h 529"/>
                <a:gd name="T16" fmla="*/ 384 w 455"/>
                <a:gd name="T17" fmla="*/ 342 h 529"/>
                <a:gd name="T18" fmla="*/ 389 w 455"/>
                <a:gd name="T19" fmla="*/ 328 h 529"/>
                <a:gd name="T20" fmla="*/ 397 w 455"/>
                <a:gd name="T21" fmla="*/ 316 h 529"/>
                <a:gd name="T22" fmla="*/ 398 w 455"/>
                <a:gd name="T23" fmla="*/ 296 h 529"/>
                <a:gd name="T24" fmla="*/ 411 w 455"/>
                <a:gd name="T25" fmla="*/ 285 h 529"/>
                <a:gd name="T26" fmla="*/ 413 w 455"/>
                <a:gd name="T27" fmla="*/ 271 h 529"/>
                <a:gd name="T28" fmla="*/ 418 w 455"/>
                <a:gd name="T29" fmla="*/ 250 h 529"/>
                <a:gd name="T30" fmla="*/ 416 w 455"/>
                <a:gd name="T31" fmla="*/ 237 h 529"/>
                <a:gd name="T32" fmla="*/ 439 w 455"/>
                <a:gd name="T33" fmla="*/ 237 h 529"/>
                <a:gd name="T34" fmla="*/ 450 w 455"/>
                <a:gd name="T35" fmla="*/ 228 h 529"/>
                <a:gd name="T36" fmla="*/ 455 w 455"/>
                <a:gd name="T37" fmla="*/ 212 h 529"/>
                <a:gd name="T38" fmla="*/ 445 w 455"/>
                <a:gd name="T39" fmla="*/ 195 h 529"/>
                <a:gd name="T40" fmla="*/ 439 w 455"/>
                <a:gd name="T41" fmla="*/ 182 h 529"/>
                <a:gd name="T42" fmla="*/ 430 w 455"/>
                <a:gd name="T43" fmla="*/ 93 h 529"/>
                <a:gd name="T44" fmla="*/ 333 w 455"/>
                <a:gd name="T45" fmla="*/ 49 h 529"/>
                <a:gd name="T46" fmla="*/ 338 w 455"/>
                <a:gd name="T47" fmla="*/ 33 h 529"/>
                <a:gd name="T48" fmla="*/ 324 w 455"/>
                <a:gd name="T49" fmla="*/ 18 h 529"/>
                <a:gd name="T50" fmla="*/ 277 w 455"/>
                <a:gd name="T51" fmla="*/ 0 h 529"/>
                <a:gd name="T52" fmla="*/ 204 w 455"/>
                <a:gd name="T53" fmla="*/ 8 h 529"/>
                <a:gd name="T54" fmla="*/ 185 w 455"/>
                <a:gd name="T55" fmla="*/ 20 h 529"/>
                <a:gd name="T56" fmla="*/ 140 w 455"/>
                <a:gd name="T57" fmla="*/ 41 h 529"/>
                <a:gd name="T58" fmla="*/ 35 w 455"/>
                <a:gd name="T59" fmla="*/ 102 h 529"/>
                <a:gd name="T60" fmla="*/ 0 w 455"/>
                <a:gd name="T61" fmla="*/ 127 h 529"/>
                <a:gd name="T62" fmla="*/ 80 w 455"/>
                <a:gd name="T63" fmla="*/ 292 h 529"/>
                <a:gd name="T64" fmla="*/ 101 w 455"/>
                <a:gd name="T65" fmla="*/ 348 h 529"/>
                <a:gd name="T66" fmla="*/ 163 w 455"/>
                <a:gd name="T67" fmla="*/ 478 h 529"/>
                <a:gd name="T68" fmla="*/ 185 w 455"/>
                <a:gd name="T69" fmla="*/ 518 h 529"/>
                <a:gd name="T70" fmla="*/ 190 w 455"/>
                <a:gd name="T71" fmla="*/ 529 h 529"/>
                <a:gd name="T72" fmla="*/ 190 w 455"/>
                <a:gd name="T73" fmla="*/ 529 h 529"/>
                <a:gd name="T74" fmla="*/ 190 w 455"/>
                <a:gd name="T75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5" h="529">
                  <a:moveTo>
                    <a:pt x="190" y="529"/>
                  </a:moveTo>
                  <a:lnTo>
                    <a:pt x="204" y="518"/>
                  </a:lnTo>
                  <a:lnTo>
                    <a:pt x="267" y="481"/>
                  </a:lnTo>
                  <a:lnTo>
                    <a:pt x="286" y="479"/>
                  </a:lnTo>
                  <a:lnTo>
                    <a:pt x="359" y="412"/>
                  </a:lnTo>
                  <a:lnTo>
                    <a:pt x="393" y="376"/>
                  </a:lnTo>
                  <a:lnTo>
                    <a:pt x="384" y="369"/>
                  </a:lnTo>
                  <a:lnTo>
                    <a:pt x="372" y="358"/>
                  </a:lnTo>
                  <a:lnTo>
                    <a:pt x="384" y="342"/>
                  </a:lnTo>
                  <a:lnTo>
                    <a:pt x="389" y="328"/>
                  </a:lnTo>
                  <a:lnTo>
                    <a:pt x="397" y="316"/>
                  </a:lnTo>
                  <a:lnTo>
                    <a:pt x="398" y="296"/>
                  </a:lnTo>
                  <a:lnTo>
                    <a:pt x="411" y="285"/>
                  </a:lnTo>
                  <a:lnTo>
                    <a:pt x="413" y="271"/>
                  </a:lnTo>
                  <a:lnTo>
                    <a:pt x="418" y="250"/>
                  </a:lnTo>
                  <a:lnTo>
                    <a:pt x="416" y="237"/>
                  </a:lnTo>
                  <a:lnTo>
                    <a:pt x="439" y="237"/>
                  </a:lnTo>
                  <a:lnTo>
                    <a:pt x="450" y="228"/>
                  </a:lnTo>
                  <a:lnTo>
                    <a:pt x="455" y="212"/>
                  </a:lnTo>
                  <a:lnTo>
                    <a:pt x="445" y="195"/>
                  </a:lnTo>
                  <a:lnTo>
                    <a:pt x="439" y="182"/>
                  </a:lnTo>
                  <a:lnTo>
                    <a:pt x="430" y="93"/>
                  </a:lnTo>
                  <a:lnTo>
                    <a:pt x="333" y="49"/>
                  </a:lnTo>
                  <a:lnTo>
                    <a:pt x="338" y="33"/>
                  </a:lnTo>
                  <a:lnTo>
                    <a:pt x="324" y="18"/>
                  </a:lnTo>
                  <a:lnTo>
                    <a:pt x="277" y="0"/>
                  </a:lnTo>
                  <a:lnTo>
                    <a:pt x="204" y="8"/>
                  </a:lnTo>
                  <a:lnTo>
                    <a:pt x="185" y="20"/>
                  </a:lnTo>
                  <a:lnTo>
                    <a:pt x="140" y="41"/>
                  </a:lnTo>
                  <a:lnTo>
                    <a:pt x="35" y="102"/>
                  </a:lnTo>
                  <a:lnTo>
                    <a:pt x="0" y="127"/>
                  </a:lnTo>
                  <a:lnTo>
                    <a:pt x="80" y="292"/>
                  </a:lnTo>
                  <a:lnTo>
                    <a:pt x="101" y="348"/>
                  </a:lnTo>
                  <a:lnTo>
                    <a:pt x="163" y="478"/>
                  </a:lnTo>
                  <a:lnTo>
                    <a:pt x="185" y="518"/>
                  </a:lnTo>
                  <a:lnTo>
                    <a:pt x="190" y="529"/>
                  </a:lnTo>
                  <a:lnTo>
                    <a:pt x="190" y="529"/>
                  </a:lnTo>
                  <a:lnTo>
                    <a:pt x="190" y="5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43">
              <a:extLst>
                <a:ext uri="{FF2B5EF4-FFF2-40B4-BE49-F238E27FC236}">
                  <a16:creationId xmlns:a16="http://schemas.microsoft.com/office/drawing/2014/main" id="{4B29C65A-D4DD-3BA8-2C6C-4A9C189D48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51584" y="9034826"/>
              <a:ext cx="578227" cy="618883"/>
            </a:xfrm>
            <a:custGeom>
              <a:avLst/>
              <a:gdLst>
                <a:gd name="T0" fmla="*/ 212 w 256"/>
                <a:gd name="T1" fmla="*/ 274 h 274"/>
                <a:gd name="T2" fmla="*/ 233 w 256"/>
                <a:gd name="T3" fmla="*/ 260 h 274"/>
                <a:gd name="T4" fmla="*/ 247 w 256"/>
                <a:gd name="T5" fmla="*/ 249 h 274"/>
                <a:gd name="T6" fmla="*/ 233 w 256"/>
                <a:gd name="T7" fmla="*/ 235 h 274"/>
                <a:gd name="T8" fmla="*/ 246 w 256"/>
                <a:gd name="T9" fmla="*/ 217 h 274"/>
                <a:gd name="T10" fmla="*/ 256 w 256"/>
                <a:gd name="T11" fmla="*/ 204 h 274"/>
                <a:gd name="T12" fmla="*/ 239 w 256"/>
                <a:gd name="T13" fmla="*/ 187 h 274"/>
                <a:gd name="T14" fmla="*/ 196 w 256"/>
                <a:gd name="T15" fmla="*/ 146 h 274"/>
                <a:gd name="T16" fmla="*/ 212 w 256"/>
                <a:gd name="T17" fmla="*/ 119 h 274"/>
                <a:gd name="T18" fmla="*/ 199 w 256"/>
                <a:gd name="T19" fmla="*/ 108 h 274"/>
                <a:gd name="T20" fmla="*/ 162 w 256"/>
                <a:gd name="T21" fmla="*/ 71 h 274"/>
                <a:gd name="T22" fmla="*/ 146 w 256"/>
                <a:gd name="T23" fmla="*/ 53 h 274"/>
                <a:gd name="T24" fmla="*/ 114 w 256"/>
                <a:gd name="T25" fmla="*/ 23 h 274"/>
                <a:gd name="T26" fmla="*/ 94 w 256"/>
                <a:gd name="T27" fmla="*/ 0 h 274"/>
                <a:gd name="T28" fmla="*/ 80 w 256"/>
                <a:gd name="T29" fmla="*/ 9 h 274"/>
                <a:gd name="T30" fmla="*/ 36 w 256"/>
                <a:gd name="T31" fmla="*/ 55 h 274"/>
                <a:gd name="T32" fmla="*/ 27 w 256"/>
                <a:gd name="T33" fmla="*/ 67 h 274"/>
                <a:gd name="T34" fmla="*/ 16 w 256"/>
                <a:gd name="T35" fmla="*/ 82 h 274"/>
                <a:gd name="T36" fmla="*/ 0 w 256"/>
                <a:gd name="T37" fmla="*/ 105 h 274"/>
                <a:gd name="T38" fmla="*/ 9 w 256"/>
                <a:gd name="T39" fmla="*/ 135 h 274"/>
                <a:gd name="T40" fmla="*/ 2 w 256"/>
                <a:gd name="T41" fmla="*/ 147 h 274"/>
                <a:gd name="T42" fmla="*/ 9 w 256"/>
                <a:gd name="T43" fmla="*/ 187 h 274"/>
                <a:gd name="T44" fmla="*/ 7 w 256"/>
                <a:gd name="T45" fmla="*/ 201 h 274"/>
                <a:gd name="T46" fmla="*/ 9 w 256"/>
                <a:gd name="T47" fmla="*/ 217 h 274"/>
                <a:gd name="T48" fmla="*/ 9 w 256"/>
                <a:gd name="T49" fmla="*/ 261 h 274"/>
                <a:gd name="T50" fmla="*/ 29 w 256"/>
                <a:gd name="T51" fmla="*/ 265 h 274"/>
                <a:gd name="T52" fmla="*/ 55 w 256"/>
                <a:gd name="T53" fmla="*/ 265 h 274"/>
                <a:gd name="T54" fmla="*/ 96 w 256"/>
                <a:gd name="T55" fmla="*/ 263 h 274"/>
                <a:gd name="T56" fmla="*/ 132 w 256"/>
                <a:gd name="T57" fmla="*/ 265 h 274"/>
                <a:gd name="T58" fmla="*/ 146 w 256"/>
                <a:gd name="T59" fmla="*/ 263 h 274"/>
                <a:gd name="T60" fmla="*/ 158 w 256"/>
                <a:gd name="T61" fmla="*/ 258 h 274"/>
                <a:gd name="T62" fmla="*/ 173 w 256"/>
                <a:gd name="T63" fmla="*/ 249 h 274"/>
                <a:gd name="T64" fmla="*/ 201 w 256"/>
                <a:gd name="T65" fmla="*/ 256 h 274"/>
                <a:gd name="T66" fmla="*/ 210 w 256"/>
                <a:gd name="T67" fmla="*/ 267 h 274"/>
                <a:gd name="T68" fmla="*/ 212 w 256"/>
                <a:gd name="T69" fmla="*/ 274 h 274"/>
                <a:gd name="T70" fmla="*/ 212 w 256"/>
                <a:gd name="T71" fmla="*/ 274 h 274"/>
                <a:gd name="T72" fmla="*/ 212 w 256"/>
                <a:gd name="T73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274">
                  <a:moveTo>
                    <a:pt x="212" y="274"/>
                  </a:moveTo>
                  <a:lnTo>
                    <a:pt x="233" y="260"/>
                  </a:lnTo>
                  <a:lnTo>
                    <a:pt x="247" y="249"/>
                  </a:lnTo>
                  <a:lnTo>
                    <a:pt x="233" y="235"/>
                  </a:lnTo>
                  <a:lnTo>
                    <a:pt x="246" y="217"/>
                  </a:lnTo>
                  <a:lnTo>
                    <a:pt x="256" y="204"/>
                  </a:lnTo>
                  <a:lnTo>
                    <a:pt x="239" y="187"/>
                  </a:lnTo>
                  <a:lnTo>
                    <a:pt x="196" y="146"/>
                  </a:lnTo>
                  <a:lnTo>
                    <a:pt x="212" y="119"/>
                  </a:lnTo>
                  <a:lnTo>
                    <a:pt x="199" y="108"/>
                  </a:lnTo>
                  <a:lnTo>
                    <a:pt x="162" y="71"/>
                  </a:lnTo>
                  <a:lnTo>
                    <a:pt x="146" y="53"/>
                  </a:lnTo>
                  <a:lnTo>
                    <a:pt x="114" y="23"/>
                  </a:lnTo>
                  <a:lnTo>
                    <a:pt x="94" y="0"/>
                  </a:lnTo>
                  <a:lnTo>
                    <a:pt x="80" y="9"/>
                  </a:lnTo>
                  <a:lnTo>
                    <a:pt x="36" y="55"/>
                  </a:lnTo>
                  <a:lnTo>
                    <a:pt x="27" y="67"/>
                  </a:lnTo>
                  <a:lnTo>
                    <a:pt x="16" y="82"/>
                  </a:lnTo>
                  <a:lnTo>
                    <a:pt x="0" y="105"/>
                  </a:lnTo>
                  <a:lnTo>
                    <a:pt x="9" y="135"/>
                  </a:lnTo>
                  <a:lnTo>
                    <a:pt x="2" y="147"/>
                  </a:lnTo>
                  <a:lnTo>
                    <a:pt x="9" y="187"/>
                  </a:lnTo>
                  <a:lnTo>
                    <a:pt x="7" y="201"/>
                  </a:lnTo>
                  <a:lnTo>
                    <a:pt x="9" y="217"/>
                  </a:lnTo>
                  <a:lnTo>
                    <a:pt x="9" y="261"/>
                  </a:lnTo>
                  <a:lnTo>
                    <a:pt x="29" y="265"/>
                  </a:lnTo>
                  <a:lnTo>
                    <a:pt x="55" y="265"/>
                  </a:lnTo>
                  <a:lnTo>
                    <a:pt x="96" y="263"/>
                  </a:lnTo>
                  <a:lnTo>
                    <a:pt x="132" y="265"/>
                  </a:lnTo>
                  <a:lnTo>
                    <a:pt x="146" y="263"/>
                  </a:lnTo>
                  <a:lnTo>
                    <a:pt x="158" y="258"/>
                  </a:lnTo>
                  <a:lnTo>
                    <a:pt x="173" y="249"/>
                  </a:lnTo>
                  <a:lnTo>
                    <a:pt x="201" y="256"/>
                  </a:lnTo>
                  <a:lnTo>
                    <a:pt x="210" y="267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44">
              <a:extLst>
                <a:ext uri="{FF2B5EF4-FFF2-40B4-BE49-F238E27FC236}">
                  <a16:creationId xmlns:a16="http://schemas.microsoft.com/office/drawing/2014/main" id="{B5CB021E-6C99-3CA8-93BA-7C503FF5BC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412119" y="7614106"/>
              <a:ext cx="840236" cy="1163230"/>
            </a:xfrm>
            <a:custGeom>
              <a:avLst/>
              <a:gdLst>
                <a:gd name="T0" fmla="*/ 258 w 372"/>
                <a:gd name="T1" fmla="*/ 501 h 515"/>
                <a:gd name="T2" fmla="*/ 357 w 372"/>
                <a:gd name="T3" fmla="*/ 399 h 515"/>
                <a:gd name="T4" fmla="*/ 361 w 372"/>
                <a:gd name="T5" fmla="*/ 376 h 515"/>
                <a:gd name="T6" fmla="*/ 354 w 372"/>
                <a:gd name="T7" fmla="*/ 356 h 515"/>
                <a:gd name="T8" fmla="*/ 354 w 372"/>
                <a:gd name="T9" fmla="*/ 324 h 515"/>
                <a:gd name="T10" fmla="*/ 347 w 372"/>
                <a:gd name="T11" fmla="*/ 307 h 515"/>
                <a:gd name="T12" fmla="*/ 354 w 372"/>
                <a:gd name="T13" fmla="*/ 278 h 515"/>
                <a:gd name="T14" fmla="*/ 350 w 372"/>
                <a:gd name="T15" fmla="*/ 259 h 515"/>
                <a:gd name="T16" fmla="*/ 349 w 372"/>
                <a:gd name="T17" fmla="*/ 246 h 515"/>
                <a:gd name="T18" fmla="*/ 343 w 372"/>
                <a:gd name="T19" fmla="*/ 232 h 515"/>
                <a:gd name="T20" fmla="*/ 334 w 372"/>
                <a:gd name="T21" fmla="*/ 202 h 515"/>
                <a:gd name="T22" fmla="*/ 316 w 372"/>
                <a:gd name="T23" fmla="*/ 180 h 515"/>
                <a:gd name="T24" fmla="*/ 306 w 372"/>
                <a:gd name="T25" fmla="*/ 150 h 515"/>
                <a:gd name="T26" fmla="*/ 292 w 372"/>
                <a:gd name="T27" fmla="*/ 129 h 515"/>
                <a:gd name="T28" fmla="*/ 281 w 372"/>
                <a:gd name="T29" fmla="*/ 105 h 515"/>
                <a:gd name="T30" fmla="*/ 267 w 372"/>
                <a:gd name="T31" fmla="*/ 72 h 515"/>
                <a:gd name="T32" fmla="*/ 283 w 372"/>
                <a:gd name="T33" fmla="*/ 43 h 515"/>
                <a:gd name="T34" fmla="*/ 267 w 372"/>
                <a:gd name="T35" fmla="*/ 22 h 515"/>
                <a:gd name="T36" fmla="*/ 240 w 372"/>
                <a:gd name="T37" fmla="*/ 0 h 515"/>
                <a:gd name="T38" fmla="*/ 183 w 372"/>
                <a:gd name="T39" fmla="*/ 45 h 515"/>
                <a:gd name="T40" fmla="*/ 71 w 372"/>
                <a:gd name="T41" fmla="*/ 134 h 515"/>
                <a:gd name="T42" fmla="*/ 1 w 372"/>
                <a:gd name="T43" fmla="*/ 331 h 515"/>
                <a:gd name="T44" fmla="*/ 1 w 372"/>
                <a:gd name="T45" fmla="*/ 365 h 515"/>
                <a:gd name="T46" fmla="*/ 26 w 372"/>
                <a:gd name="T47" fmla="*/ 371 h 515"/>
                <a:gd name="T48" fmla="*/ 53 w 372"/>
                <a:gd name="T49" fmla="*/ 383 h 515"/>
                <a:gd name="T50" fmla="*/ 64 w 372"/>
                <a:gd name="T51" fmla="*/ 401 h 515"/>
                <a:gd name="T52" fmla="*/ 89 w 372"/>
                <a:gd name="T53" fmla="*/ 417 h 515"/>
                <a:gd name="T54" fmla="*/ 108 w 372"/>
                <a:gd name="T55" fmla="*/ 438 h 515"/>
                <a:gd name="T56" fmla="*/ 130 w 372"/>
                <a:gd name="T57" fmla="*/ 454 h 515"/>
                <a:gd name="T58" fmla="*/ 160 w 372"/>
                <a:gd name="T59" fmla="*/ 469 h 515"/>
                <a:gd name="T60" fmla="*/ 183 w 372"/>
                <a:gd name="T61" fmla="*/ 485 h 515"/>
                <a:gd name="T62" fmla="*/ 208 w 372"/>
                <a:gd name="T63" fmla="*/ 497 h 515"/>
                <a:gd name="T64" fmla="*/ 233 w 372"/>
                <a:gd name="T65" fmla="*/ 502 h 515"/>
                <a:gd name="T66" fmla="*/ 251 w 372"/>
                <a:gd name="T67" fmla="*/ 515 h 515"/>
                <a:gd name="T68" fmla="*/ 251 w 372"/>
                <a:gd name="T6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2" h="515">
                  <a:moveTo>
                    <a:pt x="251" y="515"/>
                  </a:moveTo>
                  <a:lnTo>
                    <a:pt x="258" y="501"/>
                  </a:lnTo>
                  <a:lnTo>
                    <a:pt x="372" y="417"/>
                  </a:lnTo>
                  <a:lnTo>
                    <a:pt x="357" y="399"/>
                  </a:lnTo>
                  <a:lnTo>
                    <a:pt x="347" y="385"/>
                  </a:lnTo>
                  <a:lnTo>
                    <a:pt x="361" y="376"/>
                  </a:lnTo>
                  <a:lnTo>
                    <a:pt x="366" y="364"/>
                  </a:lnTo>
                  <a:lnTo>
                    <a:pt x="354" y="356"/>
                  </a:lnTo>
                  <a:lnTo>
                    <a:pt x="359" y="337"/>
                  </a:lnTo>
                  <a:lnTo>
                    <a:pt x="354" y="324"/>
                  </a:lnTo>
                  <a:lnTo>
                    <a:pt x="340" y="315"/>
                  </a:lnTo>
                  <a:lnTo>
                    <a:pt x="347" y="307"/>
                  </a:lnTo>
                  <a:lnTo>
                    <a:pt x="345" y="294"/>
                  </a:lnTo>
                  <a:lnTo>
                    <a:pt x="354" y="278"/>
                  </a:lnTo>
                  <a:lnTo>
                    <a:pt x="345" y="271"/>
                  </a:lnTo>
                  <a:lnTo>
                    <a:pt x="350" y="259"/>
                  </a:lnTo>
                  <a:lnTo>
                    <a:pt x="334" y="257"/>
                  </a:lnTo>
                  <a:lnTo>
                    <a:pt x="349" y="246"/>
                  </a:lnTo>
                  <a:lnTo>
                    <a:pt x="333" y="241"/>
                  </a:lnTo>
                  <a:lnTo>
                    <a:pt x="343" y="232"/>
                  </a:lnTo>
                  <a:lnTo>
                    <a:pt x="336" y="216"/>
                  </a:lnTo>
                  <a:lnTo>
                    <a:pt x="334" y="202"/>
                  </a:lnTo>
                  <a:lnTo>
                    <a:pt x="329" y="186"/>
                  </a:lnTo>
                  <a:lnTo>
                    <a:pt x="316" y="180"/>
                  </a:lnTo>
                  <a:lnTo>
                    <a:pt x="316" y="168"/>
                  </a:lnTo>
                  <a:lnTo>
                    <a:pt x="306" y="150"/>
                  </a:lnTo>
                  <a:lnTo>
                    <a:pt x="306" y="137"/>
                  </a:lnTo>
                  <a:lnTo>
                    <a:pt x="292" y="129"/>
                  </a:lnTo>
                  <a:lnTo>
                    <a:pt x="290" y="116"/>
                  </a:lnTo>
                  <a:lnTo>
                    <a:pt x="281" y="105"/>
                  </a:lnTo>
                  <a:lnTo>
                    <a:pt x="270" y="88"/>
                  </a:lnTo>
                  <a:lnTo>
                    <a:pt x="267" y="72"/>
                  </a:lnTo>
                  <a:lnTo>
                    <a:pt x="281" y="59"/>
                  </a:lnTo>
                  <a:lnTo>
                    <a:pt x="283" y="43"/>
                  </a:lnTo>
                  <a:lnTo>
                    <a:pt x="274" y="32"/>
                  </a:lnTo>
                  <a:lnTo>
                    <a:pt x="267" y="22"/>
                  </a:lnTo>
                  <a:lnTo>
                    <a:pt x="252" y="8"/>
                  </a:lnTo>
                  <a:lnTo>
                    <a:pt x="240" y="0"/>
                  </a:lnTo>
                  <a:lnTo>
                    <a:pt x="226" y="11"/>
                  </a:lnTo>
                  <a:lnTo>
                    <a:pt x="183" y="45"/>
                  </a:lnTo>
                  <a:lnTo>
                    <a:pt x="162" y="61"/>
                  </a:lnTo>
                  <a:lnTo>
                    <a:pt x="71" y="134"/>
                  </a:lnTo>
                  <a:lnTo>
                    <a:pt x="32" y="250"/>
                  </a:lnTo>
                  <a:lnTo>
                    <a:pt x="1" y="331"/>
                  </a:lnTo>
                  <a:lnTo>
                    <a:pt x="0" y="348"/>
                  </a:lnTo>
                  <a:lnTo>
                    <a:pt x="1" y="365"/>
                  </a:lnTo>
                  <a:lnTo>
                    <a:pt x="14" y="372"/>
                  </a:lnTo>
                  <a:lnTo>
                    <a:pt x="26" y="371"/>
                  </a:lnTo>
                  <a:lnTo>
                    <a:pt x="39" y="376"/>
                  </a:lnTo>
                  <a:lnTo>
                    <a:pt x="53" y="383"/>
                  </a:lnTo>
                  <a:lnTo>
                    <a:pt x="55" y="397"/>
                  </a:lnTo>
                  <a:lnTo>
                    <a:pt x="64" y="401"/>
                  </a:lnTo>
                  <a:lnTo>
                    <a:pt x="76" y="413"/>
                  </a:lnTo>
                  <a:lnTo>
                    <a:pt x="89" y="417"/>
                  </a:lnTo>
                  <a:lnTo>
                    <a:pt x="99" y="428"/>
                  </a:lnTo>
                  <a:lnTo>
                    <a:pt x="108" y="438"/>
                  </a:lnTo>
                  <a:lnTo>
                    <a:pt x="117" y="449"/>
                  </a:lnTo>
                  <a:lnTo>
                    <a:pt x="130" y="454"/>
                  </a:lnTo>
                  <a:lnTo>
                    <a:pt x="140" y="465"/>
                  </a:lnTo>
                  <a:lnTo>
                    <a:pt x="160" y="469"/>
                  </a:lnTo>
                  <a:lnTo>
                    <a:pt x="167" y="479"/>
                  </a:lnTo>
                  <a:lnTo>
                    <a:pt x="183" y="485"/>
                  </a:lnTo>
                  <a:lnTo>
                    <a:pt x="199" y="486"/>
                  </a:lnTo>
                  <a:lnTo>
                    <a:pt x="208" y="497"/>
                  </a:lnTo>
                  <a:lnTo>
                    <a:pt x="220" y="495"/>
                  </a:lnTo>
                  <a:lnTo>
                    <a:pt x="233" y="502"/>
                  </a:lnTo>
                  <a:lnTo>
                    <a:pt x="244" y="511"/>
                  </a:lnTo>
                  <a:lnTo>
                    <a:pt x="251" y="515"/>
                  </a:lnTo>
                  <a:lnTo>
                    <a:pt x="251" y="515"/>
                  </a:lnTo>
                  <a:lnTo>
                    <a:pt x="251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45">
              <a:extLst>
                <a:ext uri="{FF2B5EF4-FFF2-40B4-BE49-F238E27FC236}">
                  <a16:creationId xmlns:a16="http://schemas.microsoft.com/office/drawing/2014/main" id="{DC44BF64-0FD7-4B79-549A-3E22CAACC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87499" y="8784111"/>
              <a:ext cx="623401" cy="458516"/>
            </a:xfrm>
            <a:custGeom>
              <a:avLst/>
              <a:gdLst>
                <a:gd name="T0" fmla="*/ 57 w 276"/>
                <a:gd name="T1" fmla="*/ 203 h 203"/>
                <a:gd name="T2" fmla="*/ 68 w 276"/>
                <a:gd name="T3" fmla="*/ 196 h 203"/>
                <a:gd name="T4" fmla="*/ 101 w 276"/>
                <a:gd name="T5" fmla="*/ 180 h 203"/>
                <a:gd name="T6" fmla="*/ 167 w 276"/>
                <a:gd name="T7" fmla="*/ 162 h 203"/>
                <a:gd name="T8" fmla="*/ 217 w 276"/>
                <a:gd name="T9" fmla="*/ 153 h 203"/>
                <a:gd name="T10" fmla="*/ 239 w 276"/>
                <a:gd name="T11" fmla="*/ 148 h 203"/>
                <a:gd name="T12" fmla="*/ 262 w 276"/>
                <a:gd name="T13" fmla="*/ 145 h 203"/>
                <a:gd name="T14" fmla="*/ 260 w 276"/>
                <a:gd name="T15" fmla="*/ 125 h 203"/>
                <a:gd name="T16" fmla="*/ 272 w 276"/>
                <a:gd name="T17" fmla="*/ 111 h 203"/>
                <a:gd name="T18" fmla="*/ 271 w 276"/>
                <a:gd name="T19" fmla="*/ 88 h 203"/>
                <a:gd name="T20" fmla="*/ 276 w 276"/>
                <a:gd name="T21" fmla="*/ 70 h 203"/>
                <a:gd name="T22" fmla="*/ 276 w 276"/>
                <a:gd name="T23" fmla="*/ 56 h 203"/>
                <a:gd name="T24" fmla="*/ 263 w 276"/>
                <a:gd name="T25" fmla="*/ 48 h 203"/>
                <a:gd name="T26" fmla="*/ 247 w 276"/>
                <a:gd name="T27" fmla="*/ 47 h 203"/>
                <a:gd name="T28" fmla="*/ 235 w 276"/>
                <a:gd name="T29" fmla="*/ 34 h 203"/>
                <a:gd name="T30" fmla="*/ 223 w 276"/>
                <a:gd name="T31" fmla="*/ 31 h 203"/>
                <a:gd name="T32" fmla="*/ 210 w 276"/>
                <a:gd name="T33" fmla="*/ 25 h 203"/>
                <a:gd name="T34" fmla="*/ 199 w 276"/>
                <a:gd name="T35" fmla="*/ 15 h 203"/>
                <a:gd name="T36" fmla="*/ 183 w 276"/>
                <a:gd name="T37" fmla="*/ 9 h 203"/>
                <a:gd name="T38" fmla="*/ 164 w 276"/>
                <a:gd name="T39" fmla="*/ 9 h 203"/>
                <a:gd name="T40" fmla="*/ 151 w 276"/>
                <a:gd name="T41" fmla="*/ 11 h 203"/>
                <a:gd name="T42" fmla="*/ 139 w 276"/>
                <a:gd name="T43" fmla="*/ 4 h 203"/>
                <a:gd name="T44" fmla="*/ 119 w 276"/>
                <a:gd name="T45" fmla="*/ 0 h 203"/>
                <a:gd name="T46" fmla="*/ 98 w 276"/>
                <a:gd name="T47" fmla="*/ 6 h 203"/>
                <a:gd name="T48" fmla="*/ 78 w 276"/>
                <a:gd name="T49" fmla="*/ 2 h 203"/>
                <a:gd name="T50" fmla="*/ 80 w 276"/>
                <a:gd name="T51" fmla="*/ 16 h 203"/>
                <a:gd name="T52" fmla="*/ 78 w 276"/>
                <a:gd name="T53" fmla="*/ 25 h 203"/>
                <a:gd name="T54" fmla="*/ 73 w 276"/>
                <a:gd name="T55" fmla="*/ 41 h 203"/>
                <a:gd name="T56" fmla="*/ 62 w 276"/>
                <a:gd name="T57" fmla="*/ 48 h 203"/>
                <a:gd name="T58" fmla="*/ 46 w 276"/>
                <a:gd name="T59" fmla="*/ 47 h 203"/>
                <a:gd name="T60" fmla="*/ 39 w 276"/>
                <a:gd name="T61" fmla="*/ 56 h 203"/>
                <a:gd name="T62" fmla="*/ 30 w 276"/>
                <a:gd name="T63" fmla="*/ 75 h 203"/>
                <a:gd name="T64" fmla="*/ 36 w 276"/>
                <a:gd name="T65" fmla="*/ 88 h 203"/>
                <a:gd name="T66" fmla="*/ 34 w 276"/>
                <a:gd name="T67" fmla="*/ 98 h 203"/>
                <a:gd name="T68" fmla="*/ 25 w 276"/>
                <a:gd name="T69" fmla="*/ 113 h 203"/>
                <a:gd name="T70" fmla="*/ 18 w 276"/>
                <a:gd name="T71" fmla="*/ 125 h 203"/>
                <a:gd name="T72" fmla="*/ 16 w 276"/>
                <a:gd name="T73" fmla="*/ 141 h 203"/>
                <a:gd name="T74" fmla="*/ 7 w 276"/>
                <a:gd name="T75" fmla="*/ 153 h 203"/>
                <a:gd name="T76" fmla="*/ 0 w 276"/>
                <a:gd name="T77" fmla="*/ 164 h 203"/>
                <a:gd name="T78" fmla="*/ 5 w 276"/>
                <a:gd name="T79" fmla="*/ 175 h 203"/>
                <a:gd name="T80" fmla="*/ 12 w 276"/>
                <a:gd name="T81" fmla="*/ 186 h 203"/>
                <a:gd name="T82" fmla="*/ 29 w 276"/>
                <a:gd name="T83" fmla="*/ 191 h 203"/>
                <a:gd name="T84" fmla="*/ 37 w 276"/>
                <a:gd name="T85" fmla="*/ 202 h 203"/>
                <a:gd name="T86" fmla="*/ 50 w 276"/>
                <a:gd name="T87" fmla="*/ 200 h 203"/>
                <a:gd name="T88" fmla="*/ 57 w 276"/>
                <a:gd name="T89" fmla="*/ 203 h 203"/>
                <a:gd name="T90" fmla="*/ 57 w 276"/>
                <a:gd name="T91" fmla="*/ 203 h 203"/>
                <a:gd name="T92" fmla="*/ 57 w 276"/>
                <a:gd name="T9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6" h="203">
                  <a:moveTo>
                    <a:pt x="57" y="203"/>
                  </a:moveTo>
                  <a:lnTo>
                    <a:pt x="68" y="196"/>
                  </a:lnTo>
                  <a:lnTo>
                    <a:pt x="101" y="180"/>
                  </a:lnTo>
                  <a:lnTo>
                    <a:pt x="167" y="162"/>
                  </a:lnTo>
                  <a:lnTo>
                    <a:pt x="217" y="153"/>
                  </a:lnTo>
                  <a:lnTo>
                    <a:pt x="239" y="148"/>
                  </a:lnTo>
                  <a:lnTo>
                    <a:pt x="262" y="145"/>
                  </a:lnTo>
                  <a:lnTo>
                    <a:pt x="260" y="125"/>
                  </a:lnTo>
                  <a:lnTo>
                    <a:pt x="272" y="111"/>
                  </a:lnTo>
                  <a:lnTo>
                    <a:pt x="271" y="88"/>
                  </a:lnTo>
                  <a:lnTo>
                    <a:pt x="276" y="70"/>
                  </a:lnTo>
                  <a:lnTo>
                    <a:pt x="276" y="56"/>
                  </a:lnTo>
                  <a:lnTo>
                    <a:pt x="263" y="48"/>
                  </a:lnTo>
                  <a:lnTo>
                    <a:pt x="247" y="47"/>
                  </a:lnTo>
                  <a:lnTo>
                    <a:pt x="235" y="34"/>
                  </a:lnTo>
                  <a:lnTo>
                    <a:pt x="223" y="31"/>
                  </a:lnTo>
                  <a:lnTo>
                    <a:pt x="210" y="25"/>
                  </a:lnTo>
                  <a:lnTo>
                    <a:pt x="199" y="15"/>
                  </a:lnTo>
                  <a:lnTo>
                    <a:pt x="183" y="9"/>
                  </a:lnTo>
                  <a:lnTo>
                    <a:pt x="164" y="9"/>
                  </a:lnTo>
                  <a:lnTo>
                    <a:pt x="151" y="11"/>
                  </a:lnTo>
                  <a:lnTo>
                    <a:pt x="139" y="4"/>
                  </a:lnTo>
                  <a:lnTo>
                    <a:pt x="119" y="0"/>
                  </a:lnTo>
                  <a:lnTo>
                    <a:pt x="98" y="6"/>
                  </a:lnTo>
                  <a:lnTo>
                    <a:pt x="78" y="2"/>
                  </a:lnTo>
                  <a:lnTo>
                    <a:pt x="80" y="16"/>
                  </a:lnTo>
                  <a:lnTo>
                    <a:pt x="78" y="25"/>
                  </a:lnTo>
                  <a:lnTo>
                    <a:pt x="73" y="41"/>
                  </a:lnTo>
                  <a:lnTo>
                    <a:pt x="62" y="48"/>
                  </a:lnTo>
                  <a:lnTo>
                    <a:pt x="46" y="47"/>
                  </a:lnTo>
                  <a:lnTo>
                    <a:pt x="39" y="56"/>
                  </a:lnTo>
                  <a:lnTo>
                    <a:pt x="30" y="75"/>
                  </a:lnTo>
                  <a:lnTo>
                    <a:pt x="36" y="88"/>
                  </a:lnTo>
                  <a:lnTo>
                    <a:pt x="34" y="98"/>
                  </a:lnTo>
                  <a:lnTo>
                    <a:pt x="25" y="113"/>
                  </a:lnTo>
                  <a:lnTo>
                    <a:pt x="18" y="125"/>
                  </a:lnTo>
                  <a:lnTo>
                    <a:pt x="16" y="141"/>
                  </a:lnTo>
                  <a:lnTo>
                    <a:pt x="7" y="153"/>
                  </a:lnTo>
                  <a:lnTo>
                    <a:pt x="0" y="164"/>
                  </a:lnTo>
                  <a:lnTo>
                    <a:pt x="5" y="175"/>
                  </a:lnTo>
                  <a:lnTo>
                    <a:pt x="12" y="186"/>
                  </a:lnTo>
                  <a:lnTo>
                    <a:pt x="29" y="191"/>
                  </a:lnTo>
                  <a:lnTo>
                    <a:pt x="37" y="202"/>
                  </a:lnTo>
                  <a:lnTo>
                    <a:pt x="50" y="200"/>
                  </a:lnTo>
                  <a:lnTo>
                    <a:pt x="57" y="203"/>
                  </a:lnTo>
                  <a:lnTo>
                    <a:pt x="57" y="203"/>
                  </a:lnTo>
                  <a:lnTo>
                    <a:pt x="57" y="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46">
              <a:extLst>
                <a:ext uri="{FF2B5EF4-FFF2-40B4-BE49-F238E27FC236}">
                  <a16:creationId xmlns:a16="http://schemas.microsoft.com/office/drawing/2014/main" id="{922E17FD-A371-A101-BA8E-68B8F680DC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60619" y="7984532"/>
              <a:ext cx="666317" cy="944136"/>
            </a:xfrm>
            <a:custGeom>
              <a:avLst/>
              <a:gdLst>
                <a:gd name="T0" fmla="*/ 89 w 295"/>
                <a:gd name="T1" fmla="*/ 418 h 418"/>
                <a:gd name="T2" fmla="*/ 158 w 295"/>
                <a:gd name="T3" fmla="*/ 378 h 418"/>
                <a:gd name="T4" fmla="*/ 194 w 295"/>
                <a:gd name="T5" fmla="*/ 353 h 418"/>
                <a:gd name="T6" fmla="*/ 226 w 295"/>
                <a:gd name="T7" fmla="*/ 335 h 418"/>
                <a:gd name="T8" fmla="*/ 256 w 295"/>
                <a:gd name="T9" fmla="*/ 319 h 418"/>
                <a:gd name="T10" fmla="*/ 295 w 295"/>
                <a:gd name="T11" fmla="*/ 297 h 418"/>
                <a:gd name="T12" fmla="*/ 292 w 295"/>
                <a:gd name="T13" fmla="*/ 278 h 418"/>
                <a:gd name="T14" fmla="*/ 277 w 295"/>
                <a:gd name="T15" fmla="*/ 256 h 418"/>
                <a:gd name="T16" fmla="*/ 247 w 295"/>
                <a:gd name="T17" fmla="*/ 191 h 418"/>
                <a:gd name="T18" fmla="*/ 224 w 295"/>
                <a:gd name="T19" fmla="*/ 143 h 418"/>
                <a:gd name="T20" fmla="*/ 204 w 295"/>
                <a:gd name="T21" fmla="*/ 107 h 418"/>
                <a:gd name="T22" fmla="*/ 197 w 295"/>
                <a:gd name="T23" fmla="*/ 91 h 418"/>
                <a:gd name="T24" fmla="*/ 167 w 295"/>
                <a:gd name="T25" fmla="*/ 25 h 418"/>
                <a:gd name="T26" fmla="*/ 153 w 295"/>
                <a:gd name="T27" fmla="*/ 0 h 418"/>
                <a:gd name="T28" fmla="*/ 112 w 295"/>
                <a:gd name="T29" fmla="*/ 25 h 418"/>
                <a:gd name="T30" fmla="*/ 87 w 295"/>
                <a:gd name="T31" fmla="*/ 45 h 418"/>
                <a:gd name="T32" fmla="*/ 73 w 295"/>
                <a:gd name="T33" fmla="*/ 52 h 418"/>
                <a:gd name="T34" fmla="*/ 87 w 295"/>
                <a:gd name="T35" fmla="*/ 64 h 418"/>
                <a:gd name="T36" fmla="*/ 85 w 295"/>
                <a:gd name="T37" fmla="*/ 80 h 418"/>
                <a:gd name="T38" fmla="*/ 87 w 295"/>
                <a:gd name="T39" fmla="*/ 93 h 418"/>
                <a:gd name="T40" fmla="*/ 73 w 295"/>
                <a:gd name="T41" fmla="*/ 105 h 418"/>
                <a:gd name="T42" fmla="*/ 46 w 295"/>
                <a:gd name="T43" fmla="*/ 130 h 418"/>
                <a:gd name="T44" fmla="*/ 25 w 295"/>
                <a:gd name="T45" fmla="*/ 153 h 418"/>
                <a:gd name="T46" fmla="*/ 5 w 295"/>
                <a:gd name="T47" fmla="*/ 148 h 418"/>
                <a:gd name="T48" fmla="*/ 10 w 295"/>
                <a:gd name="T49" fmla="*/ 162 h 418"/>
                <a:gd name="T50" fmla="*/ 5 w 295"/>
                <a:gd name="T51" fmla="*/ 175 h 418"/>
                <a:gd name="T52" fmla="*/ 3 w 295"/>
                <a:gd name="T53" fmla="*/ 187 h 418"/>
                <a:gd name="T54" fmla="*/ 0 w 295"/>
                <a:gd name="T55" fmla="*/ 200 h 418"/>
                <a:gd name="T56" fmla="*/ 3 w 295"/>
                <a:gd name="T57" fmla="*/ 212 h 418"/>
                <a:gd name="T58" fmla="*/ 16 w 295"/>
                <a:gd name="T59" fmla="*/ 221 h 418"/>
                <a:gd name="T60" fmla="*/ 28 w 295"/>
                <a:gd name="T61" fmla="*/ 226 h 418"/>
                <a:gd name="T62" fmla="*/ 41 w 295"/>
                <a:gd name="T63" fmla="*/ 233 h 418"/>
                <a:gd name="T64" fmla="*/ 48 w 295"/>
                <a:gd name="T65" fmla="*/ 244 h 418"/>
                <a:gd name="T66" fmla="*/ 49 w 295"/>
                <a:gd name="T67" fmla="*/ 256 h 418"/>
                <a:gd name="T68" fmla="*/ 51 w 295"/>
                <a:gd name="T69" fmla="*/ 274 h 418"/>
                <a:gd name="T70" fmla="*/ 53 w 295"/>
                <a:gd name="T71" fmla="*/ 287 h 418"/>
                <a:gd name="T72" fmla="*/ 57 w 295"/>
                <a:gd name="T73" fmla="*/ 303 h 418"/>
                <a:gd name="T74" fmla="*/ 46 w 295"/>
                <a:gd name="T75" fmla="*/ 315 h 418"/>
                <a:gd name="T76" fmla="*/ 58 w 295"/>
                <a:gd name="T77" fmla="*/ 326 h 418"/>
                <a:gd name="T78" fmla="*/ 57 w 295"/>
                <a:gd name="T79" fmla="*/ 338 h 418"/>
                <a:gd name="T80" fmla="*/ 58 w 295"/>
                <a:gd name="T81" fmla="*/ 353 h 418"/>
                <a:gd name="T82" fmla="*/ 64 w 295"/>
                <a:gd name="T83" fmla="*/ 363 h 418"/>
                <a:gd name="T84" fmla="*/ 71 w 295"/>
                <a:gd name="T85" fmla="*/ 374 h 418"/>
                <a:gd name="T86" fmla="*/ 87 w 295"/>
                <a:gd name="T87" fmla="*/ 381 h 418"/>
                <a:gd name="T88" fmla="*/ 94 w 295"/>
                <a:gd name="T89" fmla="*/ 395 h 418"/>
                <a:gd name="T90" fmla="*/ 90 w 295"/>
                <a:gd name="T91" fmla="*/ 408 h 418"/>
                <a:gd name="T92" fmla="*/ 89 w 295"/>
                <a:gd name="T93" fmla="*/ 418 h 418"/>
                <a:gd name="T94" fmla="*/ 89 w 295"/>
                <a:gd name="T95" fmla="*/ 418 h 418"/>
                <a:gd name="T96" fmla="*/ 89 w 295"/>
                <a:gd name="T9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5" h="418">
                  <a:moveTo>
                    <a:pt x="89" y="418"/>
                  </a:moveTo>
                  <a:lnTo>
                    <a:pt x="158" y="378"/>
                  </a:lnTo>
                  <a:lnTo>
                    <a:pt x="194" y="353"/>
                  </a:lnTo>
                  <a:lnTo>
                    <a:pt x="226" y="335"/>
                  </a:lnTo>
                  <a:lnTo>
                    <a:pt x="256" y="319"/>
                  </a:lnTo>
                  <a:lnTo>
                    <a:pt x="295" y="297"/>
                  </a:lnTo>
                  <a:lnTo>
                    <a:pt x="292" y="278"/>
                  </a:lnTo>
                  <a:lnTo>
                    <a:pt x="277" y="256"/>
                  </a:lnTo>
                  <a:lnTo>
                    <a:pt x="247" y="191"/>
                  </a:lnTo>
                  <a:lnTo>
                    <a:pt x="224" y="143"/>
                  </a:lnTo>
                  <a:lnTo>
                    <a:pt x="204" y="107"/>
                  </a:lnTo>
                  <a:lnTo>
                    <a:pt x="197" y="91"/>
                  </a:lnTo>
                  <a:lnTo>
                    <a:pt x="167" y="25"/>
                  </a:lnTo>
                  <a:lnTo>
                    <a:pt x="153" y="0"/>
                  </a:lnTo>
                  <a:lnTo>
                    <a:pt x="112" y="25"/>
                  </a:lnTo>
                  <a:lnTo>
                    <a:pt x="87" y="45"/>
                  </a:lnTo>
                  <a:lnTo>
                    <a:pt x="73" y="52"/>
                  </a:lnTo>
                  <a:lnTo>
                    <a:pt x="87" y="64"/>
                  </a:lnTo>
                  <a:lnTo>
                    <a:pt x="85" y="80"/>
                  </a:lnTo>
                  <a:lnTo>
                    <a:pt x="87" y="93"/>
                  </a:lnTo>
                  <a:lnTo>
                    <a:pt x="73" y="105"/>
                  </a:lnTo>
                  <a:lnTo>
                    <a:pt x="46" y="130"/>
                  </a:lnTo>
                  <a:lnTo>
                    <a:pt x="25" y="153"/>
                  </a:lnTo>
                  <a:lnTo>
                    <a:pt x="5" y="148"/>
                  </a:lnTo>
                  <a:lnTo>
                    <a:pt x="10" y="162"/>
                  </a:lnTo>
                  <a:lnTo>
                    <a:pt x="5" y="175"/>
                  </a:lnTo>
                  <a:lnTo>
                    <a:pt x="3" y="187"/>
                  </a:lnTo>
                  <a:lnTo>
                    <a:pt x="0" y="200"/>
                  </a:lnTo>
                  <a:lnTo>
                    <a:pt x="3" y="212"/>
                  </a:lnTo>
                  <a:lnTo>
                    <a:pt x="16" y="221"/>
                  </a:lnTo>
                  <a:lnTo>
                    <a:pt x="28" y="226"/>
                  </a:lnTo>
                  <a:lnTo>
                    <a:pt x="41" y="233"/>
                  </a:lnTo>
                  <a:lnTo>
                    <a:pt x="48" y="244"/>
                  </a:lnTo>
                  <a:lnTo>
                    <a:pt x="49" y="256"/>
                  </a:lnTo>
                  <a:lnTo>
                    <a:pt x="51" y="274"/>
                  </a:lnTo>
                  <a:lnTo>
                    <a:pt x="53" y="287"/>
                  </a:lnTo>
                  <a:lnTo>
                    <a:pt x="57" y="303"/>
                  </a:lnTo>
                  <a:lnTo>
                    <a:pt x="46" y="315"/>
                  </a:lnTo>
                  <a:lnTo>
                    <a:pt x="58" y="326"/>
                  </a:lnTo>
                  <a:lnTo>
                    <a:pt x="57" y="338"/>
                  </a:lnTo>
                  <a:lnTo>
                    <a:pt x="58" y="353"/>
                  </a:lnTo>
                  <a:lnTo>
                    <a:pt x="64" y="363"/>
                  </a:lnTo>
                  <a:lnTo>
                    <a:pt x="71" y="374"/>
                  </a:lnTo>
                  <a:lnTo>
                    <a:pt x="87" y="381"/>
                  </a:lnTo>
                  <a:lnTo>
                    <a:pt x="94" y="395"/>
                  </a:lnTo>
                  <a:lnTo>
                    <a:pt x="90" y="408"/>
                  </a:lnTo>
                  <a:lnTo>
                    <a:pt x="89" y="418"/>
                  </a:lnTo>
                  <a:lnTo>
                    <a:pt x="89" y="418"/>
                  </a:lnTo>
                  <a:lnTo>
                    <a:pt x="89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47">
              <a:extLst>
                <a:ext uri="{FF2B5EF4-FFF2-40B4-BE49-F238E27FC236}">
                  <a16:creationId xmlns:a16="http://schemas.microsoft.com/office/drawing/2014/main" id="{24810723-4C60-03DD-FBAC-3073142F24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93461" y="7257232"/>
              <a:ext cx="975757" cy="1016414"/>
            </a:xfrm>
            <a:custGeom>
              <a:avLst/>
              <a:gdLst>
                <a:gd name="T0" fmla="*/ 151 w 432"/>
                <a:gd name="T1" fmla="*/ 425 h 450"/>
                <a:gd name="T2" fmla="*/ 210 w 432"/>
                <a:gd name="T3" fmla="*/ 400 h 450"/>
                <a:gd name="T4" fmla="*/ 236 w 432"/>
                <a:gd name="T5" fmla="*/ 436 h 450"/>
                <a:gd name="T6" fmla="*/ 277 w 432"/>
                <a:gd name="T7" fmla="*/ 422 h 450"/>
                <a:gd name="T8" fmla="*/ 306 w 432"/>
                <a:gd name="T9" fmla="*/ 409 h 450"/>
                <a:gd name="T10" fmla="*/ 354 w 432"/>
                <a:gd name="T11" fmla="*/ 408 h 450"/>
                <a:gd name="T12" fmla="*/ 386 w 432"/>
                <a:gd name="T13" fmla="*/ 390 h 450"/>
                <a:gd name="T14" fmla="*/ 427 w 432"/>
                <a:gd name="T15" fmla="*/ 345 h 450"/>
                <a:gd name="T16" fmla="*/ 413 w 432"/>
                <a:gd name="T17" fmla="*/ 267 h 450"/>
                <a:gd name="T18" fmla="*/ 402 w 432"/>
                <a:gd name="T19" fmla="*/ 201 h 450"/>
                <a:gd name="T20" fmla="*/ 377 w 432"/>
                <a:gd name="T21" fmla="*/ 190 h 450"/>
                <a:gd name="T22" fmla="*/ 357 w 432"/>
                <a:gd name="T23" fmla="*/ 176 h 450"/>
                <a:gd name="T24" fmla="*/ 343 w 432"/>
                <a:gd name="T25" fmla="*/ 155 h 450"/>
                <a:gd name="T26" fmla="*/ 334 w 432"/>
                <a:gd name="T27" fmla="*/ 126 h 450"/>
                <a:gd name="T28" fmla="*/ 315 w 432"/>
                <a:gd name="T29" fmla="*/ 101 h 450"/>
                <a:gd name="T30" fmla="*/ 290 w 432"/>
                <a:gd name="T31" fmla="*/ 84 h 450"/>
                <a:gd name="T32" fmla="*/ 272 w 432"/>
                <a:gd name="T33" fmla="*/ 68 h 450"/>
                <a:gd name="T34" fmla="*/ 252 w 432"/>
                <a:gd name="T35" fmla="*/ 43 h 450"/>
                <a:gd name="T36" fmla="*/ 254 w 432"/>
                <a:gd name="T37" fmla="*/ 14 h 450"/>
                <a:gd name="T38" fmla="*/ 229 w 432"/>
                <a:gd name="T39" fmla="*/ 2 h 450"/>
                <a:gd name="T40" fmla="*/ 192 w 432"/>
                <a:gd name="T41" fmla="*/ 23 h 450"/>
                <a:gd name="T42" fmla="*/ 167 w 432"/>
                <a:gd name="T43" fmla="*/ 36 h 450"/>
                <a:gd name="T44" fmla="*/ 146 w 432"/>
                <a:gd name="T45" fmla="*/ 78 h 450"/>
                <a:gd name="T46" fmla="*/ 130 w 432"/>
                <a:gd name="T47" fmla="*/ 105 h 450"/>
                <a:gd name="T48" fmla="*/ 94 w 432"/>
                <a:gd name="T49" fmla="*/ 123 h 450"/>
                <a:gd name="T50" fmla="*/ 60 w 432"/>
                <a:gd name="T51" fmla="*/ 139 h 450"/>
                <a:gd name="T52" fmla="*/ 14 w 432"/>
                <a:gd name="T53" fmla="*/ 150 h 450"/>
                <a:gd name="T54" fmla="*/ 14 w 432"/>
                <a:gd name="T55" fmla="*/ 182 h 450"/>
                <a:gd name="T56" fmla="*/ 8 w 432"/>
                <a:gd name="T57" fmla="*/ 214 h 450"/>
                <a:gd name="T58" fmla="*/ 16 w 432"/>
                <a:gd name="T59" fmla="*/ 244 h 450"/>
                <a:gd name="T60" fmla="*/ 0 w 432"/>
                <a:gd name="T61" fmla="*/ 263 h 450"/>
                <a:gd name="T62" fmla="*/ 10 w 432"/>
                <a:gd name="T63" fmla="*/ 288 h 450"/>
                <a:gd name="T64" fmla="*/ 16 w 432"/>
                <a:gd name="T65" fmla="*/ 315 h 450"/>
                <a:gd name="T66" fmla="*/ 32 w 432"/>
                <a:gd name="T67" fmla="*/ 342 h 450"/>
                <a:gd name="T68" fmla="*/ 53 w 432"/>
                <a:gd name="T69" fmla="*/ 358 h 450"/>
                <a:gd name="T70" fmla="*/ 73 w 432"/>
                <a:gd name="T71" fmla="*/ 374 h 450"/>
                <a:gd name="T72" fmla="*/ 87 w 432"/>
                <a:gd name="T73" fmla="*/ 400 h 450"/>
                <a:gd name="T74" fmla="*/ 89 w 432"/>
                <a:gd name="T75" fmla="*/ 434 h 450"/>
                <a:gd name="T76" fmla="*/ 92 w 432"/>
                <a:gd name="T77" fmla="*/ 450 h 450"/>
                <a:gd name="T78" fmla="*/ 92 w 432"/>
                <a:gd name="T79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32" h="450">
                  <a:moveTo>
                    <a:pt x="92" y="450"/>
                  </a:moveTo>
                  <a:lnTo>
                    <a:pt x="151" y="425"/>
                  </a:lnTo>
                  <a:lnTo>
                    <a:pt x="192" y="408"/>
                  </a:lnTo>
                  <a:lnTo>
                    <a:pt x="210" y="400"/>
                  </a:lnTo>
                  <a:lnTo>
                    <a:pt x="224" y="408"/>
                  </a:lnTo>
                  <a:lnTo>
                    <a:pt x="236" y="436"/>
                  </a:lnTo>
                  <a:lnTo>
                    <a:pt x="251" y="431"/>
                  </a:lnTo>
                  <a:lnTo>
                    <a:pt x="277" y="422"/>
                  </a:lnTo>
                  <a:lnTo>
                    <a:pt x="292" y="413"/>
                  </a:lnTo>
                  <a:lnTo>
                    <a:pt x="306" y="409"/>
                  </a:lnTo>
                  <a:lnTo>
                    <a:pt x="316" y="424"/>
                  </a:lnTo>
                  <a:lnTo>
                    <a:pt x="354" y="408"/>
                  </a:lnTo>
                  <a:lnTo>
                    <a:pt x="368" y="404"/>
                  </a:lnTo>
                  <a:lnTo>
                    <a:pt x="386" y="390"/>
                  </a:lnTo>
                  <a:lnTo>
                    <a:pt x="429" y="381"/>
                  </a:lnTo>
                  <a:lnTo>
                    <a:pt x="427" y="345"/>
                  </a:lnTo>
                  <a:lnTo>
                    <a:pt x="432" y="295"/>
                  </a:lnTo>
                  <a:lnTo>
                    <a:pt x="413" y="267"/>
                  </a:lnTo>
                  <a:lnTo>
                    <a:pt x="407" y="217"/>
                  </a:lnTo>
                  <a:lnTo>
                    <a:pt x="402" y="201"/>
                  </a:lnTo>
                  <a:lnTo>
                    <a:pt x="386" y="201"/>
                  </a:lnTo>
                  <a:lnTo>
                    <a:pt x="377" y="190"/>
                  </a:lnTo>
                  <a:lnTo>
                    <a:pt x="361" y="189"/>
                  </a:lnTo>
                  <a:lnTo>
                    <a:pt x="357" y="176"/>
                  </a:lnTo>
                  <a:lnTo>
                    <a:pt x="352" y="162"/>
                  </a:lnTo>
                  <a:lnTo>
                    <a:pt x="343" y="155"/>
                  </a:lnTo>
                  <a:lnTo>
                    <a:pt x="332" y="141"/>
                  </a:lnTo>
                  <a:lnTo>
                    <a:pt x="334" y="126"/>
                  </a:lnTo>
                  <a:lnTo>
                    <a:pt x="322" y="116"/>
                  </a:lnTo>
                  <a:lnTo>
                    <a:pt x="315" y="101"/>
                  </a:lnTo>
                  <a:lnTo>
                    <a:pt x="302" y="94"/>
                  </a:lnTo>
                  <a:lnTo>
                    <a:pt x="290" y="84"/>
                  </a:lnTo>
                  <a:lnTo>
                    <a:pt x="277" y="78"/>
                  </a:lnTo>
                  <a:lnTo>
                    <a:pt x="272" y="68"/>
                  </a:lnTo>
                  <a:lnTo>
                    <a:pt x="251" y="59"/>
                  </a:lnTo>
                  <a:lnTo>
                    <a:pt x="252" y="43"/>
                  </a:lnTo>
                  <a:lnTo>
                    <a:pt x="256" y="27"/>
                  </a:lnTo>
                  <a:lnTo>
                    <a:pt x="254" y="14"/>
                  </a:lnTo>
                  <a:lnTo>
                    <a:pt x="245" y="0"/>
                  </a:lnTo>
                  <a:lnTo>
                    <a:pt x="229" y="2"/>
                  </a:lnTo>
                  <a:lnTo>
                    <a:pt x="208" y="11"/>
                  </a:lnTo>
                  <a:lnTo>
                    <a:pt x="192" y="23"/>
                  </a:lnTo>
                  <a:lnTo>
                    <a:pt x="183" y="34"/>
                  </a:lnTo>
                  <a:lnTo>
                    <a:pt x="167" y="36"/>
                  </a:lnTo>
                  <a:lnTo>
                    <a:pt x="154" y="53"/>
                  </a:lnTo>
                  <a:lnTo>
                    <a:pt x="146" y="78"/>
                  </a:lnTo>
                  <a:lnTo>
                    <a:pt x="140" y="94"/>
                  </a:lnTo>
                  <a:lnTo>
                    <a:pt x="130" y="105"/>
                  </a:lnTo>
                  <a:lnTo>
                    <a:pt x="108" y="112"/>
                  </a:lnTo>
                  <a:lnTo>
                    <a:pt x="94" y="123"/>
                  </a:lnTo>
                  <a:lnTo>
                    <a:pt x="76" y="121"/>
                  </a:lnTo>
                  <a:lnTo>
                    <a:pt x="60" y="139"/>
                  </a:lnTo>
                  <a:lnTo>
                    <a:pt x="49" y="148"/>
                  </a:lnTo>
                  <a:lnTo>
                    <a:pt x="14" y="150"/>
                  </a:lnTo>
                  <a:lnTo>
                    <a:pt x="21" y="164"/>
                  </a:lnTo>
                  <a:lnTo>
                    <a:pt x="14" y="182"/>
                  </a:lnTo>
                  <a:lnTo>
                    <a:pt x="1" y="196"/>
                  </a:lnTo>
                  <a:lnTo>
                    <a:pt x="8" y="214"/>
                  </a:lnTo>
                  <a:lnTo>
                    <a:pt x="14" y="224"/>
                  </a:lnTo>
                  <a:lnTo>
                    <a:pt x="16" y="244"/>
                  </a:lnTo>
                  <a:lnTo>
                    <a:pt x="5" y="249"/>
                  </a:lnTo>
                  <a:lnTo>
                    <a:pt x="0" y="263"/>
                  </a:lnTo>
                  <a:lnTo>
                    <a:pt x="1" y="281"/>
                  </a:lnTo>
                  <a:lnTo>
                    <a:pt x="10" y="288"/>
                  </a:lnTo>
                  <a:lnTo>
                    <a:pt x="10" y="304"/>
                  </a:lnTo>
                  <a:lnTo>
                    <a:pt x="16" y="315"/>
                  </a:lnTo>
                  <a:lnTo>
                    <a:pt x="21" y="331"/>
                  </a:lnTo>
                  <a:lnTo>
                    <a:pt x="32" y="342"/>
                  </a:lnTo>
                  <a:lnTo>
                    <a:pt x="37" y="360"/>
                  </a:lnTo>
                  <a:lnTo>
                    <a:pt x="53" y="358"/>
                  </a:lnTo>
                  <a:lnTo>
                    <a:pt x="65" y="363"/>
                  </a:lnTo>
                  <a:lnTo>
                    <a:pt x="73" y="374"/>
                  </a:lnTo>
                  <a:lnTo>
                    <a:pt x="81" y="384"/>
                  </a:lnTo>
                  <a:lnTo>
                    <a:pt x="87" y="400"/>
                  </a:lnTo>
                  <a:lnTo>
                    <a:pt x="90" y="418"/>
                  </a:lnTo>
                  <a:lnTo>
                    <a:pt x="89" y="434"/>
                  </a:lnTo>
                  <a:lnTo>
                    <a:pt x="90" y="450"/>
                  </a:lnTo>
                  <a:lnTo>
                    <a:pt x="92" y="450"/>
                  </a:lnTo>
                  <a:lnTo>
                    <a:pt x="92" y="450"/>
                  </a:lnTo>
                  <a:lnTo>
                    <a:pt x="92" y="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48">
              <a:extLst>
                <a:ext uri="{FF2B5EF4-FFF2-40B4-BE49-F238E27FC236}">
                  <a16:creationId xmlns:a16="http://schemas.microsoft.com/office/drawing/2014/main" id="{39750CB0-9E10-9BC3-7D4D-7EE608F7DD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6199" y="7751886"/>
              <a:ext cx="819908" cy="896704"/>
            </a:xfrm>
            <a:custGeom>
              <a:avLst/>
              <a:gdLst>
                <a:gd name="T0" fmla="*/ 146 w 363"/>
                <a:gd name="T1" fmla="*/ 397 h 397"/>
                <a:gd name="T2" fmla="*/ 181 w 363"/>
                <a:gd name="T3" fmla="*/ 372 h 397"/>
                <a:gd name="T4" fmla="*/ 286 w 363"/>
                <a:gd name="T5" fmla="*/ 311 h 397"/>
                <a:gd name="T6" fmla="*/ 331 w 363"/>
                <a:gd name="T7" fmla="*/ 290 h 397"/>
                <a:gd name="T8" fmla="*/ 345 w 363"/>
                <a:gd name="T9" fmla="*/ 283 h 397"/>
                <a:gd name="T10" fmla="*/ 356 w 363"/>
                <a:gd name="T11" fmla="*/ 265 h 397"/>
                <a:gd name="T12" fmla="*/ 363 w 363"/>
                <a:gd name="T13" fmla="*/ 237 h 397"/>
                <a:gd name="T14" fmla="*/ 350 w 363"/>
                <a:gd name="T15" fmla="*/ 231 h 397"/>
                <a:gd name="T16" fmla="*/ 349 w 363"/>
                <a:gd name="T17" fmla="*/ 215 h 397"/>
                <a:gd name="T18" fmla="*/ 350 w 363"/>
                <a:gd name="T19" fmla="*/ 199 h 397"/>
                <a:gd name="T20" fmla="*/ 349 w 363"/>
                <a:gd name="T21" fmla="*/ 190 h 397"/>
                <a:gd name="T22" fmla="*/ 341 w 363"/>
                <a:gd name="T23" fmla="*/ 176 h 397"/>
                <a:gd name="T24" fmla="*/ 340 w 363"/>
                <a:gd name="T25" fmla="*/ 162 h 397"/>
                <a:gd name="T26" fmla="*/ 331 w 363"/>
                <a:gd name="T27" fmla="*/ 149 h 397"/>
                <a:gd name="T28" fmla="*/ 318 w 363"/>
                <a:gd name="T29" fmla="*/ 144 h 397"/>
                <a:gd name="T30" fmla="*/ 306 w 363"/>
                <a:gd name="T31" fmla="*/ 142 h 397"/>
                <a:gd name="T32" fmla="*/ 295 w 363"/>
                <a:gd name="T33" fmla="*/ 128 h 397"/>
                <a:gd name="T34" fmla="*/ 286 w 363"/>
                <a:gd name="T35" fmla="*/ 117 h 397"/>
                <a:gd name="T36" fmla="*/ 279 w 363"/>
                <a:gd name="T37" fmla="*/ 107 h 397"/>
                <a:gd name="T38" fmla="*/ 281 w 363"/>
                <a:gd name="T39" fmla="*/ 94 h 397"/>
                <a:gd name="T40" fmla="*/ 272 w 363"/>
                <a:gd name="T41" fmla="*/ 84 h 397"/>
                <a:gd name="T42" fmla="*/ 267 w 363"/>
                <a:gd name="T43" fmla="*/ 69 h 397"/>
                <a:gd name="T44" fmla="*/ 260 w 363"/>
                <a:gd name="T45" fmla="*/ 55 h 397"/>
                <a:gd name="T46" fmla="*/ 247 w 363"/>
                <a:gd name="T47" fmla="*/ 48 h 397"/>
                <a:gd name="T48" fmla="*/ 235 w 363"/>
                <a:gd name="T49" fmla="*/ 37 h 397"/>
                <a:gd name="T50" fmla="*/ 224 w 363"/>
                <a:gd name="T51" fmla="*/ 25 h 397"/>
                <a:gd name="T52" fmla="*/ 219 w 363"/>
                <a:gd name="T53" fmla="*/ 12 h 397"/>
                <a:gd name="T54" fmla="*/ 201 w 363"/>
                <a:gd name="T55" fmla="*/ 0 h 397"/>
                <a:gd name="T56" fmla="*/ 190 w 363"/>
                <a:gd name="T57" fmla="*/ 9 h 397"/>
                <a:gd name="T58" fmla="*/ 176 w 363"/>
                <a:gd name="T59" fmla="*/ 20 h 397"/>
                <a:gd name="T60" fmla="*/ 190 w 363"/>
                <a:gd name="T61" fmla="*/ 37 h 397"/>
                <a:gd name="T62" fmla="*/ 171 w 363"/>
                <a:gd name="T63" fmla="*/ 32 h 397"/>
                <a:gd name="T64" fmla="*/ 158 w 363"/>
                <a:gd name="T65" fmla="*/ 27 h 397"/>
                <a:gd name="T66" fmla="*/ 108 w 363"/>
                <a:gd name="T67" fmla="*/ 46 h 397"/>
                <a:gd name="T68" fmla="*/ 103 w 363"/>
                <a:gd name="T69" fmla="*/ 62 h 397"/>
                <a:gd name="T70" fmla="*/ 69 w 363"/>
                <a:gd name="T71" fmla="*/ 64 h 397"/>
                <a:gd name="T72" fmla="*/ 39 w 363"/>
                <a:gd name="T73" fmla="*/ 76 h 397"/>
                <a:gd name="T74" fmla="*/ 0 w 363"/>
                <a:gd name="T75" fmla="*/ 105 h 397"/>
                <a:gd name="T76" fmla="*/ 44 w 363"/>
                <a:gd name="T77" fmla="*/ 194 h 397"/>
                <a:gd name="T78" fmla="*/ 71 w 363"/>
                <a:gd name="T79" fmla="*/ 246 h 397"/>
                <a:gd name="T80" fmla="*/ 94 w 363"/>
                <a:gd name="T81" fmla="*/ 294 h 397"/>
                <a:gd name="T82" fmla="*/ 139 w 363"/>
                <a:gd name="T83" fmla="*/ 379 h 397"/>
                <a:gd name="T84" fmla="*/ 146 w 363"/>
                <a:gd name="T85" fmla="*/ 397 h 397"/>
                <a:gd name="T86" fmla="*/ 146 w 363"/>
                <a:gd name="T87" fmla="*/ 397 h 397"/>
                <a:gd name="T88" fmla="*/ 146 w 363"/>
                <a:gd name="T8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3" h="397">
                  <a:moveTo>
                    <a:pt x="146" y="397"/>
                  </a:moveTo>
                  <a:lnTo>
                    <a:pt x="181" y="372"/>
                  </a:lnTo>
                  <a:lnTo>
                    <a:pt x="286" y="311"/>
                  </a:lnTo>
                  <a:lnTo>
                    <a:pt x="331" y="290"/>
                  </a:lnTo>
                  <a:lnTo>
                    <a:pt x="345" y="283"/>
                  </a:lnTo>
                  <a:lnTo>
                    <a:pt x="356" y="265"/>
                  </a:lnTo>
                  <a:lnTo>
                    <a:pt x="363" y="237"/>
                  </a:lnTo>
                  <a:lnTo>
                    <a:pt x="350" y="231"/>
                  </a:lnTo>
                  <a:lnTo>
                    <a:pt x="349" y="215"/>
                  </a:lnTo>
                  <a:lnTo>
                    <a:pt x="350" y="199"/>
                  </a:lnTo>
                  <a:lnTo>
                    <a:pt x="349" y="190"/>
                  </a:lnTo>
                  <a:lnTo>
                    <a:pt x="341" y="176"/>
                  </a:lnTo>
                  <a:lnTo>
                    <a:pt x="340" y="162"/>
                  </a:lnTo>
                  <a:lnTo>
                    <a:pt x="331" y="149"/>
                  </a:lnTo>
                  <a:lnTo>
                    <a:pt x="318" y="144"/>
                  </a:lnTo>
                  <a:lnTo>
                    <a:pt x="306" y="142"/>
                  </a:lnTo>
                  <a:lnTo>
                    <a:pt x="295" y="128"/>
                  </a:lnTo>
                  <a:lnTo>
                    <a:pt x="286" y="117"/>
                  </a:lnTo>
                  <a:lnTo>
                    <a:pt x="279" y="107"/>
                  </a:lnTo>
                  <a:lnTo>
                    <a:pt x="281" y="94"/>
                  </a:lnTo>
                  <a:lnTo>
                    <a:pt x="272" y="84"/>
                  </a:lnTo>
                  <a:lnTo>
                    <a:pt x="267" y="69"/>
                  </a:lnTo>
                  <a:lnTo>
                    <a:pt x="260" y="55"/>
                  </a:lnTo>
                  <a:lnTo>
                    <a:pt x="247" y="48"/>
                  </a:lnTo>
                  <a:lnTo>
                    <a:pt x="235" y="37"/>
                  </a:lnTo>
                  <a:lnTo>
                    <a:pt x="224" y="25"/>
                  </a:lnTo>
                  <a:lnTo>
                    <a:pt x="219" y="12"/>
                  </a:lnTo>
                  <a:lnTo>
                    <a:pt x="201" y="0"/>
                  </a:lnTo>
                  <a:lnTo>
                    <a:pt x="190" y="9"/>
                  </a:lnTo>
                  <a:lnTo>
                    <a:pt x="176" y="20"/>
                  </a:lnTo>
                  <a:lnTo>
                    <a:pt x="190" y="37"/>
                  </a:lnTo>
                  <a:lnTo>
                    <a:pt x="171" y="32"/>
                  </a:lnTo>
                  <a:lnTo>
                    <a:pt x="158" y="27"/>
                  </a:lnTo>
                  <a:lnTo>
                    <a:pt x="108" y="46"/>
                  </a:lnTo>
                  <a:lnTo>
                    <a:pt x="103" y="62"/>
                  </a:lnTo>
                  <a:lnTo>
                    <a:pt x="69" y="64"/>
                  </a:lnTo>
                  <a:lnTo>
                    <a:pt x="39" y="76"/>
                  </a:lnTo>
                  <a:lnTo>
                    <a:pt x="0" y="105"/>
                  </a:lnTo>
                  <a:lnTo>
                    <a:pt x="44" y="194"/>
                  </a:lnTo>
                  <a:lnTo>
                    <a:pt x="71" y="246"/>
                  </a:lnTo>
                  <a:lnTo>
                    <a:pt x="94" y="294"/>
                  </a:lnTo>
                  <a:lnTo>
                    <a:pt x="139" y="379"/>
                  </a:lnTo>
                  <a:lnTo>
                    <a:pt x="146" y="397"/>
                  </a:lnTo>
                  <a:lnTo>
                    <a:pt x="146" y="397"/>
                  </a:lnTo>
                  <a:lnTo>
                    <a:pt x="146" y="3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49">
              <a:extLst>
                <a:ext uri="{FF2B5EF4-FFF2-40B4-BE49-F238E27FC236}">
                  <a16:creationId xmlns:a16="http://schemas.microsoft.com/office/drawing/2014/main" id="{A57AEF76-DC5A-E995-DC6F-EA665D9CF9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07673" y="8761524"/>
              <a:ext cx="655022" cy="659540"/>
            </a:xfrm>
            <a:custGeom>
              <a:avLst/>
              <a:gdLst>
                <a:gd name="T0" fmla="*/ 158 w 290"/>
                <a:gd name="T1" fmla="*/ 292 h 292"/>
                <a:gd name="T2" fmla="*/ 219 w 290"/>
                <a:gd name="T3" fmla="*/ 283 h 292"/>
                <a:gd name="T4" fmla="*/ 270 w 290"/>
                <a:gd name="T5" fmla="*/ 279 h 292"/>
                <a:gd name="T6" fmla="*/ 272 w 290"/>
                <a:gd name="T7" fmla="*/ 260 h 292"/>
                <a:gd name="T8" fmla="*/ 274 w 290"/>
                <a:gd name="T9" fmla="*/ 176 h 292"/>
                <a:gd name="T10" fmla="*/ 272 w 290"/>
                <a:gd name="T11" fmla="*/ 130 h 292"/>
                <a:gd name="T12" fmla="*/ 274 w 290"/>
                <a:gd name="T13" fmla="*/ 94 h 292"/>
                <a:gd name="T14" fmla="*/ 274 w 290"/>
                <a:gd name="T15" fmla="*/ 35 h 292"/>
                <a:gd name="T16" fmla="*/ 288 w 290"/>
                <a:gd name="T17" fmla="*/ 35 h 292"/>
                <a:gd name="T18" fmla="*/ 290 w 290"/>
                <a:gd name="T19" fmla="*/ 12 h 292"/>
                <a:gd name="T20" fmla="*/ 288 w 290"/>
                <a:gd name="T21" fmla="*/ 0 h 292"/>
                <a:gd name="T22" fmla="*/ 276 w 290"/>
                <a:gd name="T23" fmla="*/ 0 h 292"/>
                <a:gd name="T24" fmla="*/ 261 w 290"/>
                <a:gd name="T25" fmla="*/ 9 h 292"/>
                <a:gd name="T26" fmla="*/ 251 w 290"/>
                <a:gd name="T27" fmla="*/ 14 h 292"/>
                <a:gd name="T28" fmla="*/ 238 w 290"/>
                <a:gd name="T29" fmla="*/ 16 h 292"/>
                <a:gd name="T30" fmla="*/ 224 w 290"/>
                <a:gd name="T31" fmla="*/ 23 h 292"/>
                <a:gd name="T32" fmla="*/ 215 w 290"/>
                <a:gd name="T33" fmla="*/ 35 h 292"/>
                <a:gd name="T34" fmla="*/ 212 w 290"/>
                <a:gd name="T35" fmla="*/ 44 h 292"/>
                <a:gd name="T36" fmla="*/ 206 w 290"/>
                <a:gd name="T37" fmla="*/ 60 h 292"/>
                <a:gd name="T38" fmla="*/ 201 w 290"/>
                <a:gd name="T39" fmla="*/ 73 h 292"/>
                <a:gd name="T40" fmla="*/ 194 w 290"/>
                <a:gd name="T41" fmla="*/ 85 h 292"/>
                <a:gd name="T42" fmla="*/ 189 w 290"/>
                <a:gd name="T43" fmla="*/ 98 h 292"/>
                <a:gd name="T44" fmla="*/ 176 w 290"/>
                <a:gd name="T45" fmla="*/ 101 h 292"/>
                <a:gd name="T46" fmla="*/ 162 w 290"/>
                <a:gd name="T47" fmla="*/ 107 h 292"/>
                <a:gd name="T48" fmla="*/ 148 w 290"/>
                <a:gd name="T49" fmla="*/ 112 h 292"/>
                <a:gd name="T50" fmla="*/ 135 w 290"/>
                <a:gd name="T51" fmla="*/ 110 h 292"/>
                <a:gd name="T52" fmla="*/ 123 w 290"/>
                <a:gd name="T53" fmla="*/ 112 h 292"/>
                <a:gd name="T54" fmla="*/ 107 w 290"/>
                <a:gd name="T55" fmla="*/ 112 h 292"/>
                <a:gd name="T56" fmla="*/ 92 w 290"/>
                <a:gd name="T57" fmla="*/ 117 h 292"/>
                <a:gd name="T58" fmla="*/ 82 w 290"/>
                <a:gd name="T59" fmla="*/ 126 h 292"/>
                <a:gd name="T60" fmla="*/ 67 w 290"/>
                <a:gd name="T61" fmla="*/ 133 h 292"/>
                <a:gd name="T62" fmla="*/ 57 w 290"/>
                <a:gd name="T63" fmla="*/ 142 h 292"/>
                <a:gd name="T64" fmla="*/ 44 w 290"/>
                <a:gd name="T65" fmla="*/ 144 h 292"/>
                <a:gd name="T66" fmla="*/ 28 w 290"/>
                <a:gd name="T67" fmla="*/ 146 h 292"/>
                <a:gd name="T68" fmla="*/ 18 w 290"/>
                <a:gd name="T69" fmla="*/ 147 h 292"/>
                <a:gd name="T70" fmla="*/ 16 w 290"/>
                <a:gd name="T71" fmla="*/ 163 h 292"/>
                <a:gd name="T72" fmla="*/ 2 w 290"/>
                <a:gd name="T73" fmla="*/ 174 h 292"/>
                <a:gd name="T74" fmla="*/ 0 w 290"/>
                <a:gd name="T75" fmla="*/ 187 h 292"/>
                <a:gd name="T76" fmla="*/ 14 w 290"/>
                <a:gd name="T77" fmla="*/ 199 h 292"/>
                <a:gd name="T78" fmla="*/ 43 w 290"/>
                <a:gd name="T79" fmla="*/ 212 h 292"/>
                <a:gd name="T80" fmla="*/ 59 w 290"/>
                <a:gd name="T81" fmla="*/ 217 h 292"/>
                <a:gd name="T82" fmla="*/ 66 w 290"/>
                <a:gd name="T83" fmla="*/ 231 h 292"/>
                <a:gd name="T84" fmla="*/ 82 w 290"/>
                <a:gd name="T85" fmla="*/ 240 h 292"/>
                <a:gd name="T86" fmla="*/ 92 w 290"/>
                <a:gd name="T87" fmla="*/ 254 h 292"/>
                <a:gd name="T88" fmla="*/ 82 w 290"/>
                <a:gd name="T89" fmla="*/ 261 h 292"/>
                <a:gd name="T90" fmla="*/ 66 w 290"/>
                <a:gd name="T91" fmla="*/ 263 h 292"/>
                <a:gd name="T92" fmla="*/ 69 w 290"/>
                <a:gd name="T93" fmla="*/ 277 h 292"/>
                <a:gd name="T94" fmla="*/ 101 w 290"/>
                <a:gd name="T95" fmla="*/ 281 h 292"/>
                <a:gd name="T96" fmla="*/ 149 w 290"/>
                <a:gd name="T97" fmla="*/ 281 h 292"/>
                <a:gd name="T98" fmla="*/ 158 w 290"/>
                <a:gd name="T99" fmla="*/ 292 h 292"/>
                <a:gd name="T100" fmla="*/ 158 w 290"/>
                <a:gd name="T101" fmla="*/ 292 h 292"/>
                <a:gd name="T102" fmla="*/ 158 w 290"/>
                <a:gd name="T10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0" h="292">
                  <a:moveTo>
                    <a:pt x="158" y="292"/>
                  </a:moveTo>
                  <a:lnTo>
                    <a:pt x="219" y="283"/>
                  </a:lnTo>
                  <a:lnTo>
                    <a:pt x="270" y="279"/>
                  </a:lnTo>
                  <a:lnTo>
                    <a:pt x="272" y="260"/>
                  </a:lnTo>
                  <a:lnTo>
                    <a:pt x="274" y="176"/>
                  </a:lnTo>
                  <a:lnTo>
                    <a:pt x="272" y="130"/>
                  </a:lnTo>
                  <a:lnTo>
                    <a:pt x="274" y="94"/>
                  </a:lnTo>
                  <a:lnTo>
                    <a:pt x="274" y="35"/>
                  </a:lnTo>
                  <a:lnTo>
                    <a:pt x="288" y="35"/>
                  </a:lnTo>
                  <a:lnTo>
                    <a:pt x="290" y="12"/>
                  </a:lnTo>
                  <a:lnTo>
                    <a:pt x="288" y="0"/>
                  </a:lnTo>
                  <a:lnTo>
                    <a:pt x="276" y="0"/>
                  </a:lnTo>
                  <a:lnTo>
                    <a:pt x="261" y="9"/>
                  </a:lnTo>
                  <a:lnTo>
                    <a:pt x="251" y="14"/>
                  </a:lnTo>
                  <a:lnTo>
                    <a:pt x="238" y="16"/>
                  </a:lnTo>
                  <a:lnTo>
                    <a:pt x="224" y="23"/>
                  </a:lnTo>
                  <a:lnTo>
                    <a:pt x="215" y="35"/>
                  </a:lnTo>
                  <a:lnTo>
                    <a:pt x="212" y="44"/>
                  </a:lnTo>
                  <a:lnTo>
                    <a:pt x="206" y="60"/>
                  </a:lnTo>
                  <a:lnTo>
                    <a:pt x="201" y="73"/>
                  </a:lnTo>
                  <a:lnTo>
                    <a:pt x="194" y="85"/>
                  </a:lnTo>
                  <a:lnTo>
                    <a:pt x="189" y="98"/>
                  </a:lnTo>
                  <a:lnTo>
                    <a:pt x="176" y="101"/>
                  </a:lnTo>
                  <a:lnTo>
                    <a:pt x="162" y="107"/>
                  </a:lnTo>
                  <a:lnTo>
                    <a:pt x="148" y="112"/>
                  </a:lnTo>
                  <a:lnTo>
                    <a:pt x="135" y="110"/>
                  </a:lnTo>
                  <a:lnTo>
                    <a:pt x="123" y="112"/>
                  </a:lnTo>
                  <a:lnTo>
                    <a:pt x="107" y="112"/>
                  </a:lnTo>
                  <a:lnTo>
                    <a:pt x="92" y="117"/>
                  </a:lnTo>
                  <a:lnTo>
                    <a:pt x="82" y="126"/>
                  </a:lnTo>
                  <a:lnTo>
                    <a:pt x="67" y="133"/>
                  </a:lnTo>
                  <a:lnTo>
                    <a:pt x="57" y="142"/>
                  </a:lnTo>
                  <a:lnTo>
                    <a:pt x="44" y="144"/>
                  </a:lnTo>
                  <a:lnTo>
                    <a:pt x="28" y="146"/>
                  </a:lnTo>
                  <a:lnTo>
                    <a:pt x="18" y="147"/>
                  </a:lnTo>
                  <a:lnTo>
                    <a:pt x="16" y="163"/>
                  </a:lnTo>
                  <a:lnTo>
                    <a:pt x="2" y="174"/>
                  </a:lnTo>
                  <a:lnTo>
                    <a:pt x="0" y="187"/>
                  </a:lnTo>
                  <a:lnTo>
                    <a:pt x="14" y="199"/>
                  </a:lnTo>
                  <a:lnTo>
                    <a:pt x="43" y="212"/>
                  </a:lnTo>
                  <a:lnTo>
                    <a:pt x="59" y="217"/>
                  </a:lnTo>
                  <a:lnTo>
                    <a:pt x="66" y="231"/>
                  </a:lnTo>
                  <a:lnTo>
                    <a:pt x="82" y="240"/>
                  </a:lnTo>
                  <a:lnTo>
                    <a:pt x="92" y="254"/>
                  </a:lnTo>
                  <a:lnTo>
                    <a:pt x="82" y="261"/>
                  </a:lnTo>
                  <a:lnTo>
                    <a:pt x="66" y="263"/>
                  </a:lnTo>
                  <a:lnTo>
                    <a:pt x="69" y="277"/>
                  </a:lnTo>
                  <a:lnTo>
                    <a:pt x="101" y="281"/>
                  </a:lnTo>
                  <a:lnTo>
                    <a:pt x="149" y="281"/>
                  </a:lnTo>
                  <a:lnTo>
                    <a:pt x="158" y="292"/>
                  </a:lnTo>
                  <a:lnTo>
                    <a:pt x="158" y="292"/>
                  </a:lnTo>
                  <a:lnTo>
                    <a:pt x="15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50">
              <a:extLst>
                <a:ext uri="{FF2B5EF4-FFF2-40B4-BE49-F238E27FC236}">
                  <a16:creationId xmlns:a16="http://schemas.microsoft.com/office/drawing/2014/main" id="{0A7CC512-1927-E067-ED4D-D5FE416A43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53029" y="9818595"/>
              <a:ext cx="614366" cy="478844"/>
            </a:xfrm>
            <a:custGeom>
              <a:avLst/>
              <a:gdLst>
                <a:gd name="T0" fmla="*/ 128 w 272"/>
                <a:gd name="T1" fmla="*/ 212 h 212"/>
                <a:gd name="T2" fmla="*/ 156 w 272"/>
                <a:gd name="T3" fmla="*/ 212 h 212"/>
                <a:gd name="T4" fmla="*/ 190 w 272"/>
                <a:gd name="T5" fmla="*/ 210 h 212"/>
                <a:gd name="T6" fmla="*/ 224 w 272"/>
                <a:gd name="T7" fmla="*/ 210 h 212"/>
                <a:gd name="T8" fmla="*/ 242 w 272"/>
                <a:gd name="T9" fmla="*/ 210 h 212"/>
                <a:gd name="T10" fmla="*/ 263 w 272"/>
                <a:gd name="T11" fmla="*/ 208 h 212"/>
                <a:gd name="T12" fmla="*/ 272 w 272"/>
                <a:gd name="T13" fmla="*/ 197 h 212"/>
                <a:gd name="T14" fmla="*/ 272 w 272"/>
                <a:gd name="T15" fmla="*/ 116 h 212"/>
                <a:gd name="T16" fmla="*/ 272 w 272"/>
                <a:gd name="T17" fmla="*/ 87 h 212"/>
                <a:gd name="T18" fmla="*/ 272 w 272"/>
                <a:gd name="T19" fmla="*/ 34 h 212"/>
                <a:gd name="T20" fmla="*/ 272 w 272"/>
                <a:gd name="T21" fmla="*/ 9 h 212"/>
                <a:gd name="T22" fmla="*/ 226 w 272"/>
                <a:gd name="T23" fmla="*/ 0 h 212"/>
                <a:gd name="T24" fmla="*/ 190 w 272"/>
                <a:gd name="T25" fmla="*/ 2 h 212"/>
                <a:gd name="T26" fmla="*/ 156 w 272"/>
                <a:gd name="T27" fmla="*/ 2 h 212"/>
                <a:gd name="T28" fmla="*/ 119 w 272"/>
                <a:gd name="T29" fmla="*/ 0 h 212"/>
                <a:gd name="T30" fmla="*/ 87 w 272"/>
                <a:gd name="T31" fmla="*/ 2 h 212"/>
                <a:gd name="T32" fmla="*/ 21 w 272"/>
                <a:gd name="T33" fmla="*/ 0 h 212"/>
                <a:gd name="T34" fmla="*/ 0 w 272"/>
                <a:gd name="T35" fmla="*/ 2 h 212"/>
                <a:gd name="T36" fmla="*/ 7 w 272"/>
                <a:gd name="T37" fmla="*/ 14 h 212"/>
                <a:gd name="T38" fmla="*/ 5 w 272"/>
                <a:gd name="T39" fmla="*/ 28 h 212"/>
                <a:gd name="T40" fmla="*/ 11 w 272"/>
                <a:gd name="T41" fmla="*/ 41 h 212"/>
                <a:gd name="T42" fmla="*/ 19 w 272"/>
                <a:gd name="T43" fmla="*/ 51 h 212"/>
                <a:gd name="T44" fmla="*/ 21 w 272"/>
                <a:gd name="T45" fmla="*/ 66 h 212"/>
                <a:gd name="T46" fmla="*/ 28 w 272"/>
                <a:gd name="T47" fmla="*/ 78 h 212"/>
                <a:gd name="T48" fmla="*/ 30 w 272"/>
                <a:gd name="T49" fmla="*/ 92 h 212"/>
                <a:gd name="T50" fmla="*/ 32 w 272"/>
                <a:gd name="T51" fmla="*/ 108 h 212"/>
                <a:gd name="T52" fmla="*/ 23 w 272"/>
                <a:gd name="T53" fmla="*/ 121 h 212"/>
                <a:gd name="T54" fmla="*/ 25 w 272"/>
                <a:gd name="T55" fmla="*/ 133 h 212"/>
                <a:gd name="T56" fmla="*/ 27 w 272"/>
                <a:gd name="T57" fmla="*/ 149 h 212"/>
                <a:gd name="T58" fmla="*/ 18 w 272"/>
                <a:gd name="T59" fmla="*/ 162 h 212"/>
                <a:gd name="T60" fmla="*/ 27 w 272"/>
                <a:gd name="T61" fmla="*/ 173 h 212"/>
                <a:gd name="T62" fmla="*/ 43 w 272"/>
                <a:gd name="T63" fmla="*/ 174 h 212"/>
                <a:gd name="T64" fmla="*/ 55 w 272"/>
                <a:gd name="T65" fmla="*/ 176 h 212"/>
                <a:gd name="T66" fmla="*/ 71 w 272"/>
                <a:gd name="T67" fmla="*/ 178 h 212"/>
                <a:gd name="T68" fmla="*/ 82 w 272"/>
                <a:gd name="T69" fmla="*/ 196 h 212"/>
                <a:gd name="T70" fmla="*/ 96 w 272"/>
                <a:gd name="T71" fmla="*/ 190 h 212"/>
                <a:gd name="T72" fmla="*/ 103 w 272"/>
                <a:gd name="T73" fmla="*/ 203 h 212"/>
                <a:gd name="T74" fmla="*/ 116 w 272"/>
                <a:gd name="T75" fmla="*/ 210 h 212"/>
                <a:gd name="T76" fmla="*/ 128 w 272"/>
                <a:gd name="T77" fmla="*/ 212 h 212"/>
                <a:gd name="T78" fmla="*/ 128 w 272"/>
                <a:gd name="T79" fmla="*/ 212 h 212"/>
                <a:gd name="T80" fmla="*/ 128 w 272"/>
                <a:gd name="T8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2" h="212">
                  <a:moveTo>
                    <a:pt x="128" y="212"/>
                  </a:moveTo>
                  <a:lnTo>
                    <a:pt x="156" y="212"/>
                  </a:lnTo>
                  <a:lnTo>
                    <a:pt x="190" y="210"/>
                  </a:lnTo>
                  <a:lnTo>
                    <a:pt x="224" y="210"/>
                  </a:lnTo>
                  <a:lnTo>
                    <a:pt x="242" y="210"/>
                  </a:lnTo>
                  <a:lnTo>
                    <a:pt x="263" y="208"/>
                  </a:lnTo>
                  <a:lnTo>
                    <a:pt x="272" y="197"/>
                  </a:lnTo>
                  <a:lnTo>
                    <a:pt x="272" y="116"/>
                  </a:lnTo>
                  <a:lnTo>
                    <a:pt x="272" y="87"/>
                  </a:lnTo>
                  <a:lnTo>
                    <a:pt x="272" y="34"/>
                  </a:lnTo>
                  <a:lnTo>
                    <a:pt x="272" y="9"/>
                  </a:lnTo>
                  <a:lnTo>
                    <a:pt x="226" y="0"/>
                  </a:lnTo>
                  <a:lnTo>
                    <a:pt x="190" y="2"/>
                  </a:lnTo>
                  <a:lnTo>
                    <a:pt x="156" y="2"/>
                  </a:lnTo>
                  <a:lnTo>
                    <a:pt x="119" y="0"/>
                  </a:lnTo>
                  <a:lnTo>
                    <a:pt x="87" y="2"/>
                  </a:lnTo>
                  <a:lnTo>
                    <a:pt x="21" y="0"/>
                  </a:lnTo>
                  <a:lnTo>
                    <a:pt x="0" y="2"/>
                  </a:lnTo>
                  <a:lnTo>
                    <a:pt x="7" y="14"/>
                  </a:lnTo>
                  <a:lnTo>
                    <a:pt x="5" y="28"/>
                  </a:lnTo>
                  <a:lnTo>
                    <a:pt x="11" y="41"/>
                  </a:lnTo>
                  <a:lnTo>
                    <a:pt x="19" y="51"/>
                  </a:lnTo>
                  <a:lnTo>
                    <a:pt x="21" y="66"/>
                  </a:lnTo>
                  <a:lnTo>
                    <a:pt x="28" y="78"/>
                  </a:lnTo>
                  <a:lnTo>
                    <a:pt x="30" y="92"/>
                  </a:lnTo>
                  <a:lnTo>
                    <a:pt x="32" y="108"/>
                  </a:lnTo>
                  <a:lnTo>
                    <a:pt x="23" y="121"/>
                  </a:lnTo>
                  <a:lnTo>
                    <a:pt x="25" y="133"/>
                  </a:lnTo>
                  <a:lnTo>
                    <a:pt x="27" y="149"/>
                  </a:lnTo>
                  <a:lnTo>
                    <a:pt x="18" y="162"/>
                  </a:lnTo>
                  <a:lnTo>
                    <a:pt x="27" y="173"/>
                  </a:lnTo>
                  <a:lnTo>
                    <a:pt x="43" y="174"/>
                  </a:lnTo>
                  <a:lnTo>
                    <a:pt x="55" y="176"/>
                  </a:lnTo>
                  <a:lnTo>
                    <a:pt x="71" y="178"/>
                  </a:lnTo>
                  <a:lnTo>
                    <a:pt x="82" y="196"/>
                  </a:lnTo>
                  <a:lnTo>
                    <a:pt x="96" y="190"/>
                  </a:lnTo>
                  <a:lnTo>
                    <a:pt x="103" y="203"/>
                  </a:lnTo>
                  <a:lnTo>
                    <a:pt x="116" y="210"/>
                  </a:lnTo>
                  <a:lnTo>
                    <a:pt x="128" y="212"/>
                  </a:lnTo>
                  <a:lnTo>
                    <a:pt x="128" y="212"/>
                  </a:lnTo>
                  <a:lnTo>
                    <a:pt x="128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51">
              <a:extLst>
                <a:ext uri="{FF2B5EF4-FFF2-40B4-BE49-F238E27FC236}">
                  <a16:creationId xmlns:a16="http://schemas.microsoft.com/office/drawing/2014/main" id="{8584E766-AE1D-A1AC-6B52-6E375CA60F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82995" y="8917374"/>
              <a:ext cx="887669" cy="1163230"/>
            </a:xfrm>
            <a:custGeom>
              <a:avLst/>
              <a:gdLst>
                <a:gd name="T0" fmla="*/ 133 w 393"/>
                <a:gd name="T1" fmla="*/ 515 h 515"/>
                <a:gd name="T2" fmla="*/ 218 w 393"/>
                <a:gd name="T3" fmla="*/ 427 h 515"/>
                <a:gd name="T4" fmla="*/ 318 w 393"/>
                <a:gd name="T5" fmla="*/ 328 h 515"/>
                <a:gd name="T6" fmla="*/ 336 w 393"/>
                <a:gd name="T7" fmla="*/ 306 h 515"/>
                <a:gd name="T8" fmla="*/ 329 w 393"/>
                <a:gd name="T9" fmla="*/ 292 h 515"/>
                <a:gd name="T10" fmla="*/ 343 w 393"/>
                <a:gd name="T11" fmla="*/ 276 h 515"/>
                <a:gd name="T12" fmla="*/ 348 w 393"/>
                <a:gd name="T13" fmla="*/ 296 h 515"/>
                <a:gd name="T14" fmla="*/ 393 w 393"/>
                <a:gd name="T15" fmla="*/ 249 h 515"/>
                <a:gd name="T16" fmla="*/ 380 w 393"/>
                <a:gd name="T17" fmla="*/ 237 h 515"/>
                <a:gd name="T18" fmla="*/ 315 w 393"/>
                <a:gd name="T19" fmla="*/ 272 h 515"/>
                <a:gd name="T20" fmla="*/ 300 w 393"/>
                <a:gd name="T21" fmla="*/ 283 h 515"/>
                <a:gd name="T22" fmla="*/ 213 w 393"/>
                <a:gd name="T23" fmla="*/ 102 h 515"/>
                <a:gd name="T24" fmla="*/ 192 w 393"/>
                <a:gd name="T25" fmla="*/ 46 h 515"/>
                <a:gd name="T26" fmla="*/ 181 w 393"/>
                <a:gd name="T27" fmla="*/ 29 h 515"/>
                <a:gd name="T28" fmla="*/ 154 w 393"/>
                <a:gd name="T29" fmla="*/ 0 h 515"/>
                <a:gd name="T30" fmla="*/ 106 w 393"/>
                <a:gd name="T31" fmla="*/ 48 h 515"/>
                <a:gd name="T32" fmla="*/ 55 w 393"/>
                <a:gd name="T33" fmla="*/ 103 h 515"/>
                <a:gd name="T34" fmla="*/ 69 w 393"/>
                <a:gd name="T35" fmla="*/ 121 h 515"/>
                <a:gd name="T36" fmla="*/ 39 w 393"/>
                <a:gd name="T37" fmla="*/ 150 h 515"/>
                <a:gd name="T38" fmla="*/ 32 w 393"/>
                <a:gd name="T39" fmla="*/ 159 h 515"/>
                <a:gd name="T40" fmla="*/ 21 w 393"/>
                <a:gd name="T41" fmla="*/ 171 h 515"/>
                <a:gd name="T42" fmla="*/ 0 w 393"/>
                <a:gd name="T43" fmla="*/ 191 h 515"/>
                <a:gd name="T44" fmla="*/ 42 w 393"/>
                <a:gd name="T45" fmla="*/ 235 h 515"/>
                <a:gd name="T46" fmla="*/ 65 w 393"/>
                <a:gd name="T47" fmla="*/ 256 h 515"/>
                <a:gd name="T48" fmla="*/ 42 w 393"/>
                <a:gd name="T49" fmla="*/ 280 h 515"/>
                <a:gd name="T50" fmla="*/ 56 w 393"/>
                <a:gd name="T51" fmla="*/ 301 h 515"/>
                <a:gd name="T52" fmla="*/ 42 w 393"/>
                <a:gd name="T53" fmla="*/ 312 h 515"/>
                <a:gd name="T54" fmla="*/ 30 w 393"/>
                <a:gd name="T55" fmla="*/ 328 h 515"/>
                <a:gd name="T56" fmla="*/ 42 w 393"/>
                <a:gd name="T57" fmla="*/ 342 h 515"/>
                <a:gd name="T58" fmla="*/ 56 w 393"/>
                <a:gd name="T59" fmla="*/ 347 h 515"/>
                <a:gd name="T60" fmla="*/ 60 w 393"/>
                <a:gd name="T61" fmla="*/ 372 h 515"/>
                <a:gd name="T62" fmla="*/ 62 w 393"/>
                <a:gd name="T63" fmla="*/ 386 h 515"/>
                <a:gd name="T64" fmla="*/ 69 w 393"/>
                <a:gd name="T65" fmla="*/ 406 h 515"/>
                <a:gd name="T66" fmla="*/ 64 w 393"/>
                <a:gd name="T67" fmla="*/ 422 h 515"/>
                <a:gd name="T68" fmla="*/ 76 w 393"/>
                <a:gd name="T69" fmla="*/ 429 h 515"/>
                <a:gd name="T70" fmla="*/ 65 w 393"/>
                <a:gd name="T71" fmla="*/ 438 h 515"/>
                <a:gd name="T72" fmla="*/ 76 w 393"/>
                <a:gd name="T73" fmla="*/ 452 h 515"/>
                <a:gd name="T74" fmla="*/ 89 w 393"/>
                <a:gd name="T75" fmla="*/ 459 h 515"/>
                <a:gd name="T76" fmla="*/ 103 w 393"/>
                <a:gd name="T77" fmla="*/ 472 h 515"/>
                <a:gd name="T78" fmla="*/ 119 w 393"/>
                <a:gd name="T79" fmla="*/ 481 h 515"/>
                <a:gd name="T80" fmla="*/ 122 w 393"/>
                <a:gd name="T81" fmla="*/ 497 h 515"/>
                <a:gd name="T82" fmla="*/ 131 w 393"/>
                <a:gd name="T83" fmla="*/ 511 h 515"/>
                <a:gd name="T84" fmla="*/ 133 w 393"/>
                <a:gd name="T85" fmla="*/ 515 h 515"/>
                <a:gd name="T86" fmla="*/ 133 w 393"/>
                <a:gd name="T87" fmla="*/ 515 h 515"/>
                <a:gd name="T88" fmla="*/ 133 w 393"/>
                <a:gd name="T8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93" h="515">
                  <a:moveTo>
                    <a:pt x="133" y="515"/>
                  </a:moveTo>
                  <a:lnTo>
                    <a:pt x="218" y="427"/>
                  </a:lnTo>
                  <a:lnTo>
                    <a:pt x="318" y="328"/>
                  </a:lnTo>
                  <a:lnTo>
                    <a:pt x="336" y="306"/>
                  </a:lnTo>
                  <a:lnTo>
                    <a:pt x="329" y="292"/>
                  </a:lnTo>
                  <a:lnTo>
                    <a:pt x="343" y="276"/>
                  </a:lnTo>
                  <a:lnTo>
                    <a:pt x="348" y="296"/>
                  </a:lnTo>
                  <a:lnTo>
                    <a:pt x="393" y="249"/>
                  </a:lnTo>
                  <a:lnTo>
                    <a:pt x="380" y="237"/>
                  </a:lnTo>
                  <a:lnTo>
                    <a:pt x="315" y="272"/>
                  </a:lnTo>
                  <a:lnTo>
                    <a:pt x="300" y="283"/>
                  </a:lnTo>
                  <a:lnTo>
                    <a:pt x="213" y="102"/>
                  </a:lnTo>
                  <a:lnTo>
                    <a:pt x="192" y="46"/>
                  </a:lnTo>
                  <a:lnTo>
                    <a:pt x="181" y="29"/>
                  </a:lnTo>
                  <a:lnTo>
                    <a:pt x="154" y="0"/>
                  </a:lnTo>
                  <a:lnTo>
                    <a:pt x="106" y="48"/>
                  </a:lnTo>
                  <a:lnTo>
                    <a:pt x="55" y="103"/>
                  </a:lnTo>
                  <a:lnTo>
                    <a:pt x="69" y="121"/>
                  </a:lnTo>
                  <a:lnTo>
                    <a:pt x="39" y="150"/>
                  </a:lnTo>
                  <a:lnTo>
                    <a:pt x="32" y="159"/>
                  </a:lnTo>
                  <a:lnTo>
                    <a:pt x="21" y="171"/>
                  </a:lnTo>
                  <a:lnTo>
                    <a:pt x="0" y="191"/>
                  </a:lnTo>
                  <a:lnTo>
                    <a:pt x="42" y="235"/>
                  </a:lnTo>
                  <a:lnTo>
                    <a:pt x="65" y="256"/>
                  </a:lnTo>
                  <a:lnTo>
                    <a:pt x="42" y="280"/>
                  </a:lnTo>
                  <a:lnTo>
                    <a:pt x="56" y="301"/>
                  </a:lnTo>
                  <a:lnTo>
                    <a:pt x="42" y="312"/>
                  </a:lnTo>
                  <a:lnTo>
                    <a:pt x="30" y="328"/>
                  </a:lnTo>
                  <a:lnTo>
                    <a:pt x="42" y="342"/>
                  </a:lnTo>
                  <a:lnTo>
                    <a:pt x="56" y="347"/>
                  </a:lnTo>
                  <a:lnTo>
                    <a:pt x="60" y="372"/>
                  </a:lnTo>
                  <a:lnTo>
                    <a:pt x="62" y="386"/>
                  </a:lnTo>
                  <a:lnTo>
                    <a:pt x="69" y="406"/>
                  </a:lnTo>
                  <a:lnTo>
                    <a:pt x="64" y="422"/>
                  </a:lnTo>
                  <a:lnTo>
                    <a:pt x="76" y="429"/>
                  </a:lnTo>
                  <a:lnTo>
                    <a:pt x="65" y="438"/>
                  </a:lnTo>
                  <a:lnTo>
                    <a:pt x="76" y="452"/>
                  </a:lnTo>
                  <a:lnTo>
                    <a:pt x="89" y="459"/>
                  </a:lnTo>
                  <a:lnTo>
                    <a:pt x="103" y="472"/>
                  </a:lnTo>
                  <a:lnTo>
                    <a:pt x="119" y="481"/>
                  </a:lnTo>
                  <a:lnTo>
                    <a:pt x="122" y="497"/>
                  </a:lnTo>
                  <a:lnTo>
                    <a:pt x="131" y="511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3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52">
              <a:extLst>
                <a:ext uri="{FF2B5EF4-FFF2-40B4-BE49-F238E27FC236}">
                  <a16:creationId xmlns:a16="http://schemas.microsoft.com/office/drawing/2014/main" id="{2AC96FF5-9F59-AC3E-93C7-61309A9835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28801" y="9267473"/>
              <a:ext cx="743112" cy="555640"/>
            </a:xfrm>
            <a:custGeom>
              <a:avLst/>
              <a:gdLst>
                <a:gd name="T0" fmla="*/ 327 w 329"/>
                <a:gd name="T1" fmla="*/ 244 h 246"/>
                <a:gd name="T2" fmla="*/ 327 w 329"/>
                <a:gd name="T3" fmla="*/ 194 h 246"/>
                <a:gd name="T4" fmla="*/ 329 w 329"/>
                <a:gd name="T5" fmla="*/ 160 h 246"/>
                <a:gd name="T6" fmla="*/ 327 w 329"/>
                <a:gd name="T7" fmla="*/ 114 h 246"/>
                <a:gd name="T8" fmla="*/ 327 w 329"/>
                <a:gd name="T9" fmla="*/ 98 h 246"/>
                <a:gd name="T10" fmla="*/ 329 w 329"/>
                <a:gd name="T11" fmla="*/ 85 h 246"/>
                <a:gd name="T12" fmla="*/ 329 w 329"/>
                <a:gd name="T13" fmla="*/ 50 h 246"/>
                <a:gd name="T14" fmla="*/ 320 w 329"/>
                <a:gd name="T15" fmla="*/ 39 h 246"/>
                <a:gd name="T16" fmla="*/ 329 w 329"/>
                <a:gd name="T17" fmla="*/ 4 h 246"/>
                <a:gd name="T18" fmla="*/ 277 w 329"/>
                <a:gd name="T19" fmla="*/ 4 h 246"/>
                <a:gd name="T20" fmla="*/ 254 w 329"/>
                <a:gd name="T21" fmla="*/ 2 h 246"/>
                <a:gd name="T22" fmla="*/ 240 w 329"/>
                <a:gd name="T23" fmla="*/ 9 h 246"/>
                <a:gd name="T24" fmla="*/ 210 w 329"/>
                <a:gd name="T25" fmla="*/ 2 h 246"/>
                <a:gd name="T26" fmla="*/ 140 w 329"/>
                <a:gd name="T27" fmla="*/ 4 h 246"/>
                <a:gd name="T28" fmla="*/ 115 w 329"/>
                <a:gd name="T29" fmla="*/ 0 h 246"/>
                <a:gd name="T30" fmla="*/ 103 w 329"/>
                <a:gd name="T31" fmla="*/ 5 h 246"/>
                <a:gd name="T32" fmla="*/ 94 w 329"/>
                <a:gd name="T33" fmla="*/ 18 h 246"/>
                <a:gd name="T34" fmla="*/ 80 w 329"/>
                <a:gd name="T35" fmla="*/ 25 h 246"/>
                <a:gd name="T36" fmla="*/ 64 w 329"/>
                <a:gd name="T37" fmla="*/ 30 h 246"/>
                <a:gd name="T38" fmla="*/ 53 w 329"/>
                <a:gd name="T39" fmla="*/ 41 h 246"/>
                <a:gd name="T40" fmla="*/ 44 w 329"/>
                <a:gd name="T41" fmla="*/ 53 h 246"/>
                <a:gd name="T42" fmla="*/ 37 w 329"/>
                <a:gd name="T43" fmla="*/ 62 h 246"/>
                <a:gd name="T44" fmla="*/ 30 w 329"/>
                <a:gd name="T45" fmla="*/ 71 h 246"/>
                <a:gd name="T46" fmla="*/ 17 w 329"/>
                <a:gd name="T47" fmla="*/ 82 h 246"/>
                <a:gd name="T48" fmla="*/ 7 w 329"/>
                <a:gd name="T49" fmla="*/ 91 h 246"/>
                <a:gd name="T50" fmla="*/ 3 w 329"/>
                <a:gd name="T51" fmla="*/ 103 h 246"/>
                <a:gd name="T52" fmla="*/ 1 w 329"/>
                <a:gd name="T53" fmla="*/ 116 h 246"/>
                <a:gd name="T54" fmla="*/ 0 w 329"/>
                <a:gd name="T55" fmla="*/ 128 h 246"/>
                <a:gd name="T56" fmla="*/ 7 w 329"/>
                <a:gd name="T57" fmla="*/ 142 h 246"/>
                <a:gd name="T58" fmla="*/ 16 w 329"/>
                <a:gd name="T59" fmla="*/ 150 h 246"/>
                <a:gd name="T60" fmla="*/ 17 w 329"/>
                <a:gd name="T61" fmla="*/ 164 h 246"/>
                <a:gd name="T62" fmla="*/ 23 w 329"/>
                <a:gd name="T63" fmla="*/ 176 h 246"/>
                <a:gd name="T64" fmla="*/ 35 w 329"/>
                <a:gd name="T65" fmla="*/ 185 h 246"/>
                <a:gd name="T66" fmla="*/ 35 w 329"/>
                <a:gd name="T67" fmla="*/ 201 h 246"/>
                <a:gd name="T68" fmla="*/ 41 w 329"/>
                <a:gd name="T69" fmla="*/ 214 h 246"/>
                <a:gd name="T70" fmla="*/ 39 w 329"/>
                <a:gd name="T71" fmla="*/ 233 h 246"/>
                <a:gd name="T72" fmla="*/ 53 w 329"/>
                <a:gd name="T73" fmla="*/ 239 h 246"/>
                <a:gd name="T74" fmla="*/ 69 w 329"/>
                <a:gd name="T75" fmla="*/ 244 h 246"/>
                <a:gd name="T76" fmla="*/ 140 w 329"/>
                <a:gd name="T77" fmla="*/ 246 h 246"/>
                <a:gd name="T78" fmla="*/ 171 w 329"/>
                <a:gd name="T79" fmla="*/ 244 h 246"/>
                <a:gd name="T80" fmla="*/ 211 w 329"/>
                <a:gd name="T81" fmla="*/ 246 h 246"/>
                <a:gd name="T82" fmla="*/ 244 w 329"/>
                <a:gd name="T83" fmla="*/ 246 h 246"/>
                <a:gd name="T84" fmla="*/ 279 w 329"/>
                <a:gd name="T85" fmla="*/ 244 h 246"/>
                <a:gd name="T86" fmla="*/ 327 w 329"/>
                <a:gd name="T87" fmla="*/ 244 h 246"/>
                <a:gd name="T88" fmla="*/ 327 w 329"/>
                <a:gd name="T89" fmla="*/ 244 h 246"/>
                <a:gd name="T90" fmla="*/ 327 w 329"/>
                <a:gd name="T91" fmla="*/ 24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9" h="246">
                  <a:moveTo>
                    <a:pt x="327" y="244"/>
                  </a:moveTo>
                  <a:lnTo>
                    <a:pt x="327" y="194"/>
                  </a:lnTo>
                  <a:lnTo>
                    <a:pt x="329" y="160"/>
                  </a:lnTo>
                  <a:lnTo>
                    <a:pt x="327" y="114"/>
                  </a:lnTo>
                  <a:lnTo>
                    <a:pt x="327" y="98"/>
                  </a:lnTo>
                  <a:lnTo>
                    <a:pt x="329" y="85"/>
                  </a:lnTo>
                  <a:lnTo>
                    <a:pt x="329" y="50"/>
                  </a:lnTo>
                  <a:lnTo>
                    <a:pt x="320" y="39"/>
                  </a:lnTo>
                  <a:lnTo>
                    <a:pt x="329" y="4"/>
                  </a:lnTo>
                  <a:lnTo>
                    <a:pt x="277" y="4"/>
                  </a:lnTo>
                  <a:lnTo>
                    <a:pt x="254" y="2"/>
                  </a:lnTo>
                  <a:lnTo>
                    <a:pt x="240" y="9"/>
                  </a:lnTo>
                  <a:lnTo>
                    <a:pt x="210" y="2"/>
                  </a:lnTo>
                  <a:lnTo>
                    <a:pt x="140" y="4"/>
                  </a:lnTo>
                  <a:lnTo>
                    <a:pt x="115" y="0"/>
                  </a:lnTo>
                  <a:lnTo>
                    <a:pt x="103" y="5"/>
                  </a:lnTo>
                  <a:lnTo>
                    <a:pt x="94" y="18"/>
                  </a:lnTo>
                  <a:lnTo>
                    <a:pt x="80" y="25"/>
                  </a:lnTo>
                  <a:lnTo>
                    <a:pt x="64" y="30"/>
                  </a:lnTo>
                  <a:lnTo>
                    <a:pt x="53" y="41"/>
                  </a:lnTo>
                  <a:lnTo>
                    <a:pt x="44" y="53"/>
                  </a:lnTo>
                  <a:lnTo>
                    <a:pt x="37" y="62"/>
                  </a:lnTo>
                  <a:lnTo>
                    <a:pt x="30" y="71"/>
                  </a:lnTo>
                  <a:lnTo>
                    <a:pt x="17" y="82"/>
                  </a:lnTo>
                  <a:lnTo>
                    <a:pt x="7" y="91"/>
                  </a:lnTo>
                  <a:lnTo>
                    <a:pt x="3" y="103"/>
                  </a:lnTo>
                  <a:lnTo>
                    <a:pt x="1" y="116"/>
                  </a:lnTo>
                  <a:lnTo>
                    <a:pt x="0" y="128"/>
                  </a:lnTo>
                  <a:lnTo>
                    <a:pt x="7" y="142"/>
                  </a:lnTo>
                  <a:lnTo>
                    <a:pt x="16" y="150"/>
                  </a:lnTo>
                  <a:lnTo>
                    <a:pt x="17" y="164"/>
                  </a:lnTo>
                  <a:lnTo>
                    <a:pt x="23" y="176"/>
                  </a:lnTo>
                  <a:lnTo>
                    <a:pt x="35" y="185"/>
                  </a:lnTo>
                  <a:lnTo>
                    <a:pt x="35" y="201"/>
                  </a:lnTo>
                  <a:lnTo>
                    <a:pt x="41" y="214"/>
                  </a:lnTo>
                  <a:lnTo>
                    <a:pt x="39" y="233"/>
                  </a:lnTo>
                  <a:lnTo>
                    <a:pt x="53" y="239"/>
                  </a:lnTo>
                  <a:lnTo>
                    <a:pt x="69" y="244"/>
                  </a:lnTo>
                  <a:lnTo>
                    <a:pt x="140" y="246"/>
                  </a:lnTo>
                  <a:lnTo>
                    <a:pt x="171" y="244"/>
                  </a:lnTo>
                  <a:lnTo>
                    <a:pt x="211" y="246"/>
                  </a:lnTo>
                  <a:lnTo>
                    <a:pt x="244" y="246"/>
                  </a:lnTo>
                  <a:lnTo>
                    <a:pt x="279" y="244"/>
                  </a:lnTo>
                  <a:lnTo>
                    <a:pt x="327" y="244"/>
                  </a:lnTo>
                  <a:lnTo>
                    <a:pt x="327" y="244"/>
                  </a:lnTo>
                  <a:lnTo>
                    <a:pt x="327" y="24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53">
              <a:extLst>
                <a:ext uri="{FF2B5EF4-FFF2-40B4-BE49-F238E27FC236}">
                  <a16:creationId xmlns:a16="http://schemas.microsoft.com/office/drawing/2014/main" id="{77F4BD47-0B76-9792-9A8E-5489FE02E0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9207" y="8431754"/>
              <a:ext cx="659540" cy="851530"/>
            </a:xfrm>
            <a:custGeom>
              <a:avLst/>
              <a:gdLst>
                <a:gd name="T0" fmla="*/ 121 w 292"/>
                <a:gd name="T1" fmla="*/ 377 h 377"/>
                <a:gd name="T2" fmla="*/ 144 w 292"/>
                <a:gd name="T3" fmla="*/ 374 h 377"/>
                <a:gd name="T4" fmla="*/ 187 w 292"/>
                <a:gd name="T5" fmla="*/ 372 h 377"/>
                <a:gd name="T6" fmla="*/ 198 w 292"/>
                <a:gd name="T7" fmla="*/ 358 h 377"/>
                <a:gd name="T8" fmla="*/ 210 w 292"/>
                <a:gd name="T9" fmla="*/ 340 h 377"/>
                <a:gd name="T10" fmla="*/ 219 w 292"/>
                <a:gd name="T11" fmla="*/ 327 h 377"/>
                <a:gd name="T12" fmla="*/ 258 w 292"/>
                <a:gd name="T13" fmla="*/ 265 h 377"/>
                <a:gd name="T14" fmla="*/ 273 w 292"/>
                <a:gd name="T15" fmla="*/ 276 h 377"/>
                <a:gd name="T16" fmla="*/ 281 w 292"/>
                <a:gd name="T17" fmla="*/ 265 h 377"/>
                <a:gd name="T18" fmla="*/ 292 w 292"/>
                <a:gd name="T19" fmla="*/ 253 h 377"/>
                <a:gd name="T20" fmla="*/ 287 w 292"/>
                <a:gd name="T21" fmla="*/ 238 h 377"/>
                <a:gd name="T22" fmla="*/ 280 w 292"/>
                <a:gd name="T23" fmla="*/ 226 h 377"/>
                <a:gd name="T24" fmla="*/ 285 w 292"/>
                <a:gd name="T25" fmla="*/ 210 h 377"/>
                <a:gd name="T26" fmla="*/ 283 w 292"/>
                <a:gd name="T27" fmla="*/ 197 h 377"/>
                <a:gd name="T28" fmla="*/ 285 w 292"/>
                <a:gd name="T29" fmla="*/ 183 h 377"/>
                <a:gd name="T30" fmla="*/ 269 w 292"/>
                <a:gd name="T31" fmla="*/ 180 h 377"/>
                <a:gd name="T32" fmla="*/ 256 w 292"/>
                <a:gd name="T33" fmla="*/ 171 h 377"/>
                <a:gd name="T34" fmla="*/ 253 w 292"/>
                <a:gd name="T35" fmla="*/ 158 h 377"/>
                <a:gd name="T36" fmla="*/ 248 w 292"/>
                <a:gd name="T37" fmla="*/ 144 h 377"/>
                <a:gd name="T38" fmla="*/ 242 w 292"/>
                <a:gd name="T39" fmla="*/ 128 h 377"/>
                <a:gd name="T40" fmla="*/ 237 w 292"/>
                <a:gd name="T41" fmla="*/ 117 h 377"/>
                <a:gd name="T42" fmla="*/ 246 w 292"/>
                <a:gd name="T43" fmla="*/ 101 h 377"/>
                <a:gd name="T44" fmla="*/ 244 w 292"/>
                <a:gd name="T45" fmla="*/ 89 h 377"/>
                <a:gd name="T46" fmla="*/ 246 w 292"/>
                <a:gd name="T47" fmla="*/ 76 h 377"/>
                <a:gd name="T48" fmla="*/ 244 w 292"/>
                <a:gd name="T49" fmla="*/ 62 h 377"/>
                <a:gd name="T50" fmla="*/ 237 w 292"/>
                <a:gd name="T51" fmla="*/ 50 h 377"/>
                <a:gd name="T52" fmla="*/ 232 w 292"/>
                <a:gd name="T53" fmla="*/ 35 h 377"/>
                <a:gd name="T54" fmla="*/ 223 w 292"/>
                <a:gd name="T55" fmla="*/ 28 h 377"/>
                <a:gd name="T56" fmla="*/ 207 w 292"/>
                <a:gd name="T57" fmla="*/ 26 h 377"/>
                <a:gd name="T58" fmla="*/ 194 w 292"/>
                <a:gd name="T59" fmla="*/ 25 h 377"/>
                <a:gd name="T60" fmla="*/ 185 w 292"/>
                <a:gd name="T61" fmla="*/ 23 h 377"/>
                <a:gd name="T62" fmla="*/ 169 w 292"/>
                <a:gd name="T63" fmla="*/ 18 h 377"/>
                <a:gd name="T64" fmla="*/ 153 w 292"/>
                <a:gd name="T65" fmla="*/ 12 h 377"/>
                <a:gd name="T66" fmla="*/ 137 w 292"/>
                <a:gd name="T67" fmla="*/ 10 h 377"/>
                <a:gd name="T68" fmla="*/ 127 w 292"/>
                <a:gd name="T69" fmla="*/ 0 h 377"/>
                <a:gd name="T70" fmla="*/ 118 w 292"/>
                <a:gd name="T71" fmla="*/ 9 h 377"/>
                <a:gd name="T72" fmla="*/ 114 w 292"/>
                <a:gd name="T73" fmla="*/ 37 h 377"/>
                <a:gd name="T74" fmla="*/ 98 w 292"/>
                <a:gd name="T75" fmla="*/ 35 h 377"/>
                <a:gd name="T76" fmla="*/ 100 w 292"/>
                <a:gd name="T77" fmla="*/ 51 h 377"/>
                <a:gd name="T78" fmla="*/ 107 w 292"/>
                <a:gd name="T79" fmla="*/ 71 h 377"/>
                <a:gd name="T80" fmla="*/ 107 w 292"/>
                <a:gd name="T81" fmla="*/ 94 h 377"/>
                <a:gd name="T82" fmla="*/ 109 w 292"/>
                <a:gd name="T83" fmla="*/ 146 h 377"/>
                <a:gd name="T84" fmla="*/ 95 w 292"/>
                <a:gd name="T85" fmla="*/ 151 h 377"/>
                <a:gd name="T86" fmla="*/ 86 w 292"/>
                <a:gd name="T87" fmla="*/ 172 h 377"/>
                <a:gd name="T88" fmla="*/ 62 w 292"/>
                <a:gd name="T89" fmla="*/ 169 h 377"/>
                <a:gd name="T90" fmla="*/ 45 w 292"/>
                <a:gd name="T91" fmla="*/ 180 h 377"/>
                <a:gd name="T92" fmla="*/ 46 w 292"/>
                <a:gd name="T93" fmla="*/ 226 h 377"/>
                <a:gd name="T94" fmla="*/ 34 w 292"/>
                <a:gd name="T95" fmla="*/ 228 h 377"/>
                <a:gd name="T96" fmla="*/ 18 w 292"/>
                <a:gd name="T97" fmla="*/ 215 h 377"/>
                <a:gd name="T98" fmla="*/ 9 w 292"/>
                <a:gd name="T99" fmla="*/ 204 h 377"/>
                <a:gd name="T100" fmla="*/ 9 w 292"/>
                <a:gd name="T101" fmla="*/ 235 h 377"/>
                <a:gd name="T102" fmla="*/ 16 w 292"/>
                <a:gd name="T103" fmla="*/ 286 h 377"/>
                <a:gd name="T104" fmla="*/ 0 w 292"/>
                <a:gd name="T105" fmla="*/ 288 h 377"/>
                <a:gd name="T106" fmla="*/ 0 w 292"/>
                <a:gd name="T107" fmla="*/ 308 h 377"/>
                <a:gd name="T108" fmla="*/ 9 w 292"/>
                <a:gd name="T109" fmla="*/ 320 h 377"/>
                <a:gd name="T110" fmla="*/ 9 w 292"/>
                <a:gd name="T111" fmla="*/ 343 h 377"/>
                <a:gd name="T112" fmla="*/ 9 w 292"/>
                <a:gd name="T113" fmla="*/ 372 h 377"/>
                <a:gd name="T114" fmla="*/ 73 w 292"/>
                <a:gd name="T115" fmla="*/ 370 h 377"/>
                <a:gd name="T116" fmla="*/ 109 w 292"/>
                <a:gd name="T117" fmla="*/ 372 h 377"/>
                <a:gd name="T118" fmla="*/ 121 w 292"/>
                <a:gd name="T119" fmla="*/ 377 h 377"/>
                <a:gd name="T120" fmla="*/ 121 w 292"/>
                <a:gd name="T121" fmla="*/ 377 h 377"/>
                <a:gd name="T122" fmla="*/ 121 w 292"/>
                <a:gd name="T123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2" h="377">
                  <a:moveTo>
                    <a:pt x="121" y="377"/>
                  </a:moveTo>
                  <a:lnTo>
                    <a:pt x="144" y="374"/>
                  </a:lnTo>
                  <a:lnTo>
                    <a:pt x="187" y="372"/>
                  </a:lnTo>
                  <a:lnTo>
                    <a:pt x="198" y="358"/>
                  </a:lnTo>
                  <a:lnTo>
                    <a:pt x="210" y="340"/>
                  </a:lnTo>
                  <a:lnTo>
                    <a:pt x="219" y="327"/>
                  </a:lnTo>
                  <a:lnTo>
                    <a:pt x="258" y="265"/>
                  </a:lnTo>
                  <a:lnTo>
                    <a:pt x="273" y="276"/>
                  </a:lnTo>
                  <a:lnTo>
                    <a:pt x="281" y="265"/>
                  </a:lnTo>
                  <a:lnTo>
                    <a:pt x="292" y="253"/>
                  </a:lnTo>
                  <a:lnTo>
                    <a:pt x="287" y="238"/>
                  </a:lnTo>
                  <a:lnTo>
                    <a:pt x="280" y="226"/>
                  </a:lnTo>
                  <a:lnTo>
                    <a:pt x="285" y="210"/>
                  </a:lnTo>
                  <a:lnTo>
                    <a:pt x="283" y="197"/>
                  </a:lnTo>
                  <a:lnTo>
                    <a:pt x="285" y="183"/>
                  </a:lnTo>
                  <a:lnTo>
                    <a:pt x="269" y="180"/>
                  </a:lnTo>
                  <a:lnTo>
                    <a:pt x="256" y="171"/>
                  </a:lnTo>
                  <a:lnTo>
                    <a:pt x="253" y="158"/>
                  </a:lnTo>
                  <a:lnTo>
                    <a:pt x="248" y="144"/>
                  </a:lnTo>
                  <a:lnTo>
                    <a:pt x="242" y="128"/>
                  </a:lnTo>
                  <a:lnTo>
                    <a:pt x="237" y="117"/>
                  </a:lnTo>
                  <a:lnTo>
                    <a:pt x="246" y="101"/>
                  </a:lnTo>
                  <a:lnTo>
                    <a:pt x="244" y="89"/>
                  </a:lnTo>
                  <a:lnTo>
                    <a:pt x="246" y="76"/>
                  </a:lnTo>
                  <a:lnTo>
                    <a:pt x="244" y="62"/>
                  </a:lnTo>
                  <a:lnTo>
                    <a:pt x="237" y="50"/>
                  </a:lnTo>
                  <a:lnTo>
                    <a:pt x="232" y="35"/>
                  </a:lnTo>
                  <a:lnTo>
                    <a:pt x="223" y="28"/>
                  </a:lnTo>
                  <a:lnTo>
                    <a:pt x="207" y="26"/>
                  </a:lnTo>
                  <a:lnTo>
                    <a:pt x="194" y="25"/>
                  </a:lnTo>
                  <a:lnTo>
                    <a:pt x="185" y="23"/>
                  </a:lnTo>
                  <a:lnTo>
                    <a:pt x="169" y="18"/>
                  </a:lnTo>
                  <a:lnTo>
                    <a:pt x="153" y="12"/>
                  </a:lnTo>
                  <a:lnTo>
                    <a:pt x="137" y="10"/>
                  </a:lnTo>
                  <a:lnTo>
                    <a:pt x="127" y="0"/>
                  </a:lnTo>
                  <a:lnTo>
                    <a:pt x="118" y="9"/>
                  </a:lnTo>
                  <a:lnTo>
                    <a:pt x="114" y="37"/>
                  </a:lnTo>
                  <a:lnTo>
                    <a:pt x="98" y="35"/>
                  </a:lnTo>
                  <a:lnTo>
                    <a:pt x="100" y="51"/>
                  </a:lnTo>
                  <a:lnTo>
                    <a:pt x="107" y="71"/>
                  </a:lnTo>
                  <a:lnTo>
                    <a:pt x="107" y="94"/>
                  </a:lnTo>
                  <a:lnTo>
                    <a:pt x="109" y="146"/>
                  </a:lnTo>
                  <a:lnTo>
                    <a:pt x="95" y="151"/>
                  </a:lnTo>
                  <a:lnTo>
                    <a:pt x="86" y="172"/>
                  </a:lnTo>
                  <a:lnTo>
                    <a:pt x="62" y="169"/>
                  </a:lnTo>
                  <a:lnTo>
                    <a:pt x="45" y="180"/>
                  </a:lnTo>
                  <a:lnTo>
                    <a:pt x="46" y="226"/>
                  </a:lnTo>
                  <a:lnTo>
                    <a:pt x="34" y="228"/>
                  </a:lnTo>
                  <a:lnTo>
                    <a:pt x="18" y="215"/>
                  </a:lnTo>
                  <a:lnTo>
                    <a:pt x="9" y="204"/>
                  </a:lnTo>
                  <a:lnTo>
                    <a:pt x="9" y="235"/>
                  </a:lnTo>
                  <a:lnTo>
                    <a:pt x="16" y="286"/>
                  </a:lnTo>
                  <a:lnTo>
                    <a:pt x="0" y="288"/>
                  </a:lnTo>
                  <a:lnTo>
                    <a:pt x="0" y="308"/>
                  </a:lnTo>
                  <a:lnTo>
                    <a:pt x="9" y="320"/>
                  </a:lnTo>
                  <a:lnTo>
                    <a:pt x="9" y="343"/>
                  </a:lnTo>
                  <a:lnTo>
                    <a:pt x="9" y="372"/>
                  </a:lnTo>
                  <a:lnTo>
                    <a:pt x="73" y="370"/>
                  </a:lnTo>
                  <a:lnTo>
                    <a:pt x="109" y="372"/>
                  </a:lnTo>
                  <a:lnTo>
                    <a:pt x="121" y="377"/>
                  </a:lnTo>
                  <a:lnTo>
                    <a:pt x="121" y="377"/>
                  </a:lnTo>
                  <a:lnTo>
                    <a:pt x="121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54">
              <a:extLst>
                <a:ext uri="{FF2B5EF4-FFF2-40B4-BE49-F238E27FC236}">
                  <a16:creationId xmlns:a16="http://schemas.microsoft.com/office/drawing/2014/main" id="{C7C48855-4743-7380-6209-69ACAA3417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258528" y="9809560"/>
              <a:ext cx="871857" cy="973499"/>
            </a:xfrm>
            <a:custGeom>
              <a:avLst/>
              <a:gdLst>
                <a:gd name="T0" fmla="*/ 288 w 386"/>
                <a:gd name="T1" fmla="*/ 419 h 431"/>
                <a:gd name="T2" fmla="*/ 338 w 386"/>
                <a:gd name="T3" fmla="*/ 376 h 431"/>
                <a:gd name="T4" fmla="*/ 386 w 386"/>
                <a:gd name="T5" fmla="*/ 280 h 431"/>
                <a:gd name="T6" fmla="*/ 263 w 386"/>
                <a:gd name="T7" fmla="*/ 223 h 431"/>
                <a:gd name="T8" fmla="*/ 249 w 386"/>
                <a:gd name="T9" fmla="*/ 187 h 431"/>
                <a:gd name="T10" fmla="*/ 206 w 386"/>
                <a:gd name="T11" fmla="*/ 157 h 431"/>
                <a:gd name="T12" fmla="*/ 178 w 386"/>
                <a:gd name="T13" fmla="*/ 134 h 431"/>
                <a:gd name="T14" fmla="*/ 169 w 386"/>
                <a:gd name="T15" fmla="*/ 98 h 431"/>
                <a:gd name="T16" fmla="*/ 180 w 386"/>
                <a:gd name="T17" fmla="*/ 63 h 431"/>
                <a:gd name="T18" fmla="*/ 174 w 386"/>
                <a:gd name="T19" fmla="*/ 31 h 431"/>
                <a:gd name="T20" fmla="*/ 142 w 386"/>
                <a:gd name="T21" fmla="*/ 29 h 431"/>
                <a:gd name="T22" fmla="*/ 116 w 386"/>
                <a:gd name="T23" fmla="*/ 0 h 431"/>
                <a:gd name="T24" fmla="*/ 94 w 386"/>
                <a:gd name="T25" fmla="*/ 20 h 431"/>
                <a:gd name="T26" fmla="*/ 75 w 386"/>
                <a:gd name="T27" fmla="*/ 43 h 431"/>
                <a:gd name="T28" fmla="*/ 73 w 386"/>
                <a:gd name="T29" fmla="*/ 70 h 431"/>
                <a:gd name="T30" fmla="*/ 66 w 386"/>
                <a:gd name="T31" fmla="*/ 98 h 431"/>
                <a:gd name="T32" fmla="*/ 46 w 386"/>
                <a:gd name="T33" fmla="*/ 125 h 431"/>
                <a:gd name="T34" fmla="*/ 36 w 386"/>
                <a:gd name="T35" fmla="*/ 155 h 431"/>
                <a:gd name="T36" fmla="*/ 18 w 386"/>
                <a:gd name="T37" fmla="*/ 189 h 431"/>
                <a:gd name="T38" fmla="*/ 0 w 386"/>
                <a:gd name="T39" fmla="*/ 205 h 431"/>
                <a:gd name="T40" fmla="*/ 23 w 386"/>
                <a:gd name="T41" fmla="*/ 225 h 431"/>
                <a:gd name="T42" fmla="*/ 45 w 386"/>
                <a:gd name="T43" fmla="*/ 237 h 431"/>
                <a:gd name="T44" fmla="*/ 77 w 386"/>
                <a:gd name="T45" fmla="*/ 273 h 431"/>
                <a:gd name="T46" fmla="*/ 101 w 386"/>
                <a:gd name="T47" fmla="*/ 305 h 431"/>
                <a:gd name="T48" fmla="*/ 128 w 386"/>
                <a:gd name="T49" fmla="*/ 331 h 431"/>
                <a:gd name="T50" fmla="*/ 146 w 386"/>
                <a:gd name="T51" fmla="*/ 330 h 431"/>
                <a:gd name="T52" fmla="*/ 164 w 386"/>
                <a:gd name="T53" fmla="*/ 351 h 431"/>
                <a:gd name="T54" fmla="*/ 185 w 386"/>
                <a:gd name="T55" fmla="*/ 363 h 431"/>
                <a:gd name="T56" fmla="*/ 208 w 386"/>
                <a:gd name="T57" fmla="*/ 383 h 431"/>
                <a:gd name="T58" fmla="*/ 228 w 386"/>
                <a:gd name="T59" fmla="*/ 408 h 431"/>
                <a:gd name="T60" fmla="*/ 249 w 386"/>
                <a:gd name="T61" fmla="*/ 424 h 431"/>
                <a:gd name="T62" fmla="*/ 255 w 386"/>
                <a:gd name="T63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6" h="431">
                  <a:moveTo>
                    <a:pt x="255" y="431"/>
                  </a:moveTo>
                  <a:lnTo>
                    <a:pt x="288" y="419"/>
                  </a:lnTo>
                  <a:lnTo>
                    <a:pt x="329" y="395"/>
                  </a:lnTo>
                  <a:lnTo>
                    <a:pt x="338" y="376"/>
                  </a:lnTo>
                  <a:lnTo>
                    <a:pt x="358" y="333"/>
                  </a:lnTo>
                  <a:lnTo>
                    <a:pt x="386" y="280"/>
                  </a:lnTo>
                  <a:lnTo>
                    <a:pt x="328" y="253"/>
                  </a:lnTo>
                  <a:lnTo>
                    <a:pt x="263" y="223"/>
                  </a:lnTo>
                  <a:lnTo>
                    <a:pt x="267" y="203"/>
                  </a:lnTo>
                  <a:lnTo>
                    <a:pt x="249" y="187"/>
                  </a:lnTo>
                  <a:lnTo>
                    <a:pt x="226" y="182"/>
                  </a:lnTo>
                  <a:lnTo>
                    <a:pt x="206" y="157"/>
                  </a:lnTo>
                  <a:lnTo>
                    <a:pt x="189" y="143"/>
                  </a:lnTo>
                  <a:lnTo>
                    <a:pt x="178" y="134"/>
                  </a:lnTo>
                  <a:lnTo>
                    <a:pt x="166" y="123"/>
                  </a:lnTo>
                  <a:lnTo>
                    <a:pt x="169" y="98"/>
                  </a:lnTo>
                  <a:lnTo>
                    <a:pt x="174" y="86"/>
                  </a:lnTo>
                  <a:lnTo>
                    <a:pt x="180" y="63"/>
                  </a:lnTo>
                  <a:lnTo>
                    <a:pt x="182" y="47"/>
                  </a:lnTo>
                  <a:lnTo>
                    <a:pt x="174" y="31"/>
                  </a:lnTo>
                  <a:lnTo>
                    <a:pt x="158" y="29"/>
                  </a:lnTo>
                  <a:lnTo>
                    <a:pt x="142" y="29"/>
                  </a:lnTo>
                  <a:lnTo>
                    <a:pt x="130" y="15"/>
                  </a:lnTo>
                  <a:lnTo>
                    <a:pt x="116" y="0"/>
                  </a:lnTo>
                  <a:lnTo>
                    <a:pt x="101" y="9"/>
                  </a:lnTo>
                  <a:lnTo>
                    <a:pt x="94" y="20"/>
                  </a:lnTo>
                  <a:lnTo>
                    <a:pt x="87" y="32"/>
                  </a:lnTo>
                  <a:lnTo>
                    <a:pt x="75" y="43"/>
                  </a:lnTo>
                  <a:lnTo>
                    <a:pt x="68" y="55"/>
                  </a:lnTo>
                  <a:lnTo>
                    <a:pt x="73" y="70"/>
                  </a:lnTo>
                  <a:lnTo>
                    <a:pt x="73" y="86"/>
                  </a:lnTo>
                  <a:lnTo>
                    <a:pt x="66" y="98"/>
                  </a:lnTo>
                  <a:lnTo>
                    <a:pt x="61" y="112"/>
                  </a:lnTo>
                  <a:lnTo>
                    <a:pt x="46" y="125"/>
                  </a:lnTo>
                  <a:lnTo>
                    <a:pt x="43" y="143"/>
                  </a:lnTo>
                  <a:lnTo>
                    <a:pt x="36" y="155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5" y="191"/>
                  </a:lnTo>
                  <a:lnTo>
                    <a:pt x="0" y="205"/>
                  </a:lnTo>
                  <a:lnTo>
                    <a:pt x="20" y="205"/>
                  </a:lnTo>
                  <a:lnTo>
                    <a:pt x="23" y="225"/>
                  </a:lnTo>
                  <a:lnTo>
                    <a:pt x="32" y="232"/>
                  </a:lnTo>
                  <a:lnTo>
                    <a:pt x="45" y="237"/>
                  </a:lnTo>
                  <a:lnTo>
                    <a:pt x="55" y="255"/>
                  </a:lnTo>
                  <a:lnTo>
                    <a:pt x="77" y="273"/>
                  </a:lnTo>
                  <a:lnTo>
                    <a:pt x="89" y="294"/>
                  </a:lnTo>
                  <a:lnTo>
                    <a:pt x="101" y="305"/>
                  </a:lnTo>
                  <a:lnTo>
                    <a:pt x="112" y="317"/>
                  </a:lnTo>
                  <a:lnTo>
                    <a:pt x="128" y="331"/>
                  </a:lnTo>
                  <a:lnTo>
                    <a:pt x="132" y="319"/>
                  </a:lnTo>
                  <a:lnTo>
                    <a:pt x="146" y="330"/>
                  </a:lnTo>
                  <a:lnTo>
                    <a:pt x="155" y="340"/>
                  </a:lnTo>
                  <a:lnTo>
                    <a:pt x="164" y="351"/>
                  </a:lnTo>
                  <a:lnTo>
                    <a:pt x="171" y="365"/>
                  </a:lnTo>
                  <a:lnTo>
                    <a:pt x="185" y="363"/>
                  </a:lnTo>
                  <a:lnTo>
                    <a:pt x="199" y="372"/>
                  </a:lnTo>
                  <a:lnTo>
                    <a:pt x="208" y="383"/>
                  </a:lnTo>
                  <a:lnTo>
                    <a:pt x="221" y="392"/>
                  </a:lnTo>
                  <a:lnTo>
                    <a:pt x="228" y="408"/>
                  </a:lnTo>
                  <a:lnTo>
                    <a:pt x="233" y="422"/>
                  </a:lnTo>
                  <a:lnTo>
                    <a:pt x="249" y="424"/>
                  </a:lnTo>
                  <a:lnTo>
                    <a:pt x="255" y="431"/>
                  </a:lnTo>
                  <a:lnTo>
                    <a:pt x="255" y="431"/>
                  </a:lnTo>
                  <a:lnTo>
                    <a:pt x="255" y="4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55">
              <a:extLst>
                <a:ext uri="{FF2B5EF4-FFF2-40B4-BE49-F238E27FC236}">
                  <a16:creationId xmlns:a16="http://schemas.microsoft.com/office/drawing/2014/main" id="{4C1350A1-1507-7AF3-8602-66C4DDB3F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6753" y="8768300"/>
              <a:ext cx="738595" cy="752147"/>
            </a:xfrm>
            <a:custGeom>
              <a:avLst/>
              <a:gdLst>
                <a:gd name="T0" fmla="*/ 179 w 327"/>
                <a:gd name="T1" fmla="*/ 333 h 333"/>
                <a:gd name="T2" fmla="*/ 181 w 327"/>
                <a:gd name="T3" fmla="*/ 321 h 333"/>
                <a:gd name="T4" fmla="*/ 187 w 327"/>
                <a:gd name="T5" fmla="*/ 312 h 333"/>
                <a:gd name="T6" fmla="*/ 201 w 327"/>
                <a:gd name="T7" fmla="*/ 299 h 333"/>
                <a:gd name="T8" fmla="*/ 211 w 327"/>
                <a:gd name="T9" fmla="*/ 289 h 333"/>
                <a:gd name="T10" fmla="*/ 219 w 327"/>
                <a:gd name="T11" fmla="*/ 280 h 333"/>
                <a:gd name="T12" fmla="*/ 229 w 327"/>
                <a:gd name="T13" fmla="*/ 267 h 333"/>
                <a:gd name="T14" fmla="*/ 242 w 327"/>
                <a:gd name="T15" fmla="*/ 257 h 333"/>
                <a:gd name="T16" fmla="*/ 252 w 327"/>
                <a:gd name="T17" fmla="*/ 248 h 333"/>
                <a:gd name="T18" fmla="*/ 268 w 327"/>
                <a:gd name="T19" fmla="*/ 241 h 333"/>
                <a:gd name="T20" fmla="*/ 279 w 327"/>
                <a:gd name="T21" fmla="*/ 232 h 333"/>
                <a:gd name="T22" fmla="*/ 295 w 327"/>
                <a:gd name="T23" fmla="*/ 221 h 333"/>
                <a:gd name="T24" fmla="*/ 320 w 327"/>
                <a:gd name="T25" fmla="*/ 225 h 333"/>
                <a:gd name="T26" fmla="*/ 320 w 327"/>
                <a:gd name="T27" fmla="*/ 173 h 333"/>
                <a:gd name="T28" fmla="*/ 311 w 327"/>
                <a:gd name="T29" fmla="*/ 159 h 333"/>
                <a:gd name="T30" fmla="*/ 311 w 327"/>
                <a:gd name="T31" fmla="*/ 139 h 333"/>
                <a:gd name="T32" fmla="*/ 327 w 327"/>
                <a:gd name="T33" fmla="*/ 137 h 333"/>
                <a:gd name="T34" fmla="*/ 327 w 327"/>
                <a:gd name="T35" fmla="*/ 84 h 333"/>
                <a:gd name="T36" fmla="*/ 322 w 327"/>
                <a:gd name="T37" fmla="*/ 57 h 333"/>
                <a:gd name="T38" fmla="*/ 299 w 327"/>
                <a:gd name="T39" fmla="*/ 47 h 333"/>
                <a:gd name="T40" fmla="*/ 288 w 327"/>
                <a:gd name="T41" fmla="*/ 36 h 333"/>
                <a:gd name="T42" fmla="*/ 260 w 327"/>
                <a:gd name="T43" fmla="*/ 32 h 333"/>
                <a:gd name="T44" fmla="*/ 254 w 327"/>
                <a:gd name="T45" fmla="*/ 41 h 333"/>
                <a:gd name="T46" fmla="*/ 260 w 327"/>
                <a:gd name="T47" fmla="*/ 27 h 333"/>
                <a:gd name="T48" fmla="*/ 222 w 327"/>
                <a:gd name="T49" fmla="*/ 22 h 333"/>
                <a:gd name="T50" fmla="*/ 210 w 327"/>
                <a:gd name="T51" fmla="*/ 15 h 333"/>
                <a:gd name="T52" fmla="*/ 185 w 327"/>
                <a:gd name="T53" fmla="*/ 23 h 333"/>
                <a:gd name="T54" fmla="*/ 174 w 327"/>
                <a:gd name="T55" fmla="*/ 32 h 333"/>
                <a:gd name="T56" fmla="*/ 174 w 327"/>
                <a:gd name="T57" fmla="*/ 16 h 333"/>
                <a:gd name="T58" fmla="*/ 158 w 327"/>
                <a:gd name="T59" fmla="*/ 16 h 333"/>
                <a:gd name="T60" fmla="*/ 142 w 327"/>
                <a:gd name="T61" fmla="*/ 9 h 333"/>
                <a:gd name="T62" fmla="*/ 112 w 327"/>
                <a:gd name="T63" fmla="*/ 15 h 333"/>
                <a:gd name="T64" fmla="*/ 48 w 327"/>
                <a:gd name="T65" fmla="*/ 120 h 333"/>
                <a:gd name="T66" fmla="*/ 14 w 327"/>
                <a:gd name="T67" fmla="*/ 121 h 333"/>
                <a:gd name="T68" fmla="*/ 1 w 327"/>
                <a:gd name="T69" fmla="*/ 127 h 333"/>
                <a:gd name="T70" fmla="*/ 1 w 327"/>
                <a:gd name="T71" fmla="*/ 150 h 333"/>
                <a:gd name="T72" fmla="*/ 1 w 327"/>
                <a:gd name="T73" fmla="*/ 173 h 333"/>
                <a:gd name="T74" fmla="*/ 0 w 327"/>
                <a:gd name="T75" fmla="*/ 217 h 333"/>
                <a:gd name="T76" fmla="*/ 28 w 327"/>
                <a:gd name="T77" fmla="*/ 217 h 333"/>
                <a:gd name="T78" fmla="*/ 28 w 327"/>
                <a:gd name="T79" fmla="*/ 278 h 333"/>
                <a:gd name="T80" fmla="*/ 60 w 327"/>
                <a:gd name="T81" fmla="*/ 280 h 333"/>
                <a:gd name="T82" fmla="*/ 96 w 327"/>
                <a:gd name="T83" fmla="*/ 280 h 333"/>
                <a:gd name="T84" fmla="*/ 96 w 327"/>
                <a:gd name="T85" fmla="*/ 303 h 333"/>
                <a:gd name="T86" fmla="*/ 98 w 327"/>
                <a:gd name="T87" fmla="*/ 322 h 333"/>
                <a:gd name="T88" fmla="*/ 124 w 327"/>
                <a:gd name="T89" fmla="*/ 314 h 333"/>
                <a:gd name="T90" fmla="*/ 140 w 327"/>
                <a:gd name="T91" fmla="*/ 319 h 333"/>
                <a:gd name="T92" fmla="*/ 155 w 327"/>
                <a:gd name="T93" fmla="*/ 324 h 333"/>
                <a:gd name="T94" fmla="*/ 171 w 327"/>
                <a:gd name="T95" fmla="*/ 328 h 333"/>
                <a:gd name="T96" fmla="*/ 179 w 327"/>
                <a:gd name="T97" fmla="*/ 333 h 333"/>
                <a:gd name="T98" fmla="*/ 179 w 327"/>
                <a:gd name="T99" fmla="*/ 333 h 333"/>
                <a:gd name="T100" fmla="*/ 179 w 327"/>
                <a:gd name="T101" fmla="*/ 333 h 333"/>
                <a:gd name="T102" fmla="*/ 201 w 327"/>
                <a:gd name="T103" fmla="*/ 9 h 333"/>
                <a:gd name="T104" fmla="*/ 181 w 327"/>
                <a:gd name="T105" fmla="*/ 0 h 333"/>
                <a:gd name="T106" fmla="*/ 160 w 327"/>
                <a:gd name="T107" fmla="*/ 0 h 333"/>
                <a:gd name="T108" fmla="*/ 181 w 327"/>
                <a:gd name="T109" fmla="*/ 11 h 333"/>
                <a:gd name="T110" fmla="*/ 201 w 327"/>
                <a:gd name="T111" fmla="*/ 9 h 333"/>
                <a:gd name="T112" fmla="*/ 201 w 327"/>
                <a:gd name="T113" fmla="*/ 9 h 333"/>
                <a:gd name="T114" fmla="*/ 201 w 327"/>
                <a:gd name="T115" fmla="*/ 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" h="333">
                  <a:moveTo>
                    <a:pt x="179" y="333"/>
                  </a:moveTo>
                  <a:lnTo>
                    <a:pt x="181" y="321"/>
                  </a:lnTo>
                  <a:lnTo>
                    <a:pt x="187" y="312"/>
                  </a:lnTo>
                  <a:lnTo>
                    <a:pt x="201" y="299"/>
                  </a:lnTo>
                  <a:lnTo>
                    <a:pt x="211" y="289"/>
                  </a:lnTo>
                  <a:lnTo>
                    <a:pt x="219" y="280"/>
                  </a:lnTo>
                  <a:lnTo>
                    <a:pt x="229" y="267"/>
                  </a:lnTo>
                  <a:lnTo>
                    <a:pt x="242" y="257"/>
                  </a:lnTo>
                  <a:lnTo>
                    <a:pt x="252" y="248"/>
                  </a:lnTo>
                  <a:lnTo>
                    <a:pt x="268" y="241"/>
                  </a:lnTo>
                  <a:lnTo>
                    <a:pt x="279" y="232"/>
                  </a:lnTo>
                  <a:lnTo>
                    <a:pt x="295" y="221"/>
                  </a:lnTo>
                  <a:lnTo>
                    <a:pt x="320" y="225"/>
                  </a:lnTo>
                  <a:lnTo>
                    <a:pt x="320" y="173"/>
                  </a:lnTo>
                  <a:lnTo>
                    <a:pt x="311" y="159"/>
                  </a:lnTo>
                  <a:lnTo>
                    <a:pt x="311" y="139"/>
                  </a:lnTo>
                  <a:lnTo>
                    <a:pt x="327" y="137"/>
                  </a:lnTo>
                  <a:lnTo>
                    <a:pt x="327" y="84"/>
                  </a:lnTo>
                  <a:lnTo>
                    <a:pt x="322" y="57"/>
                  </a:lnTo>
                  <a:lnTo>
                    <a:pt x="299" y="47"/>
                  </a:lnTo>
                  <a:lnTo>
                    <a:pt x="288" y="36"/>
                  </a:lnTo>
                  <a:lnTo>
                    <a:pt x="260" y="32"/>
                  </a:lnTo>
                  <a:lnTo>
                    <a:pt x="254" y="41"/>
                  </a:lnTo>
                  <a:lnTo>
                    <a:pt x="260" y="27"/>
                  </a:lnTo>
                  <a:lnTo>
                    <a:pt x="222" y="22"/>
                  </a:lnTo>
                  <a:lnTo>
                    <a:pt x="210" y="15"/>
                  </a:lnTo>
                  <a:lnTo>
                    <a:pt x="185" y="23"/>
                  </a:lnTo>
                  <a:lnTo>
                    <a:pt x="174" y="32"/>
                  </a:lnTo>
                  <a:lnTo>
                    <a:pt x="174" y="16"/>
                  </a:lnTo>
                  <a:lnTo>
                    <a:pt x="158" y="16"/>
                  </a:lnTo>
                  <a:lnTo>
                    <a:pt x="142" y="9"/>
                  </a:lnTo>
                  <a:lnTo>
                    <a:pt x="112" y="15"/>
                  </a:lnTo>
                  <a:lnTo>
                    <a:pt x="48" y="120"/>
                  </a:lnTo>
                  <a:lnTo>
                    <a:pt x="14" y="121"/>
                  </a:lnTo>
                  <a:lnTo>
                    <a:pt x="1" y="127"/>
                  </a:lnTo>
                  <a:lnTo>
                    <a:pt x="1" y="150"/>
                  </a:lnTo>
                  <a:lnTo>
                    <a:pt x="1" y="173"/>
                  </a:lnTo>
                  <a:lnTo>
                    <a:pt x="0" y="217"/>
                  </a:lnTo>
                  <a:lnTo>
                    <a:pt x="28" y="217"/>
                  </a:lnTo>
                  <a:lnTo>
                    <a:pt x="28" y="278"/>
                  </a:lnTo>
                  <a:lnTo>
                    <a:pt x="60" y="280"/>
                  </a:lnTo>
                  <a:lnTo>
                    <a:pt x="96" y="280"/>
                  </a:lnTo>
                  <a:lnTo>
                    <a:pt x="96" y="303"/>
                  </a:lnTo>
                  <a:lnTo>
                    <a:pt x="98" y="322"/>
                  </a:lnTo>
                  <a:lnTo>
                    <a:pt x="124" y="314"/>
                  </a:lnTo>
                  <a:lnTo>
                    <a:pt x="140" y="319"/>
                  </a:lnTo>
                  <a:lnTo>
                    <a:pt x="155" y="324"/>
                  </a:lnTo>
                  <a:lnTo>
                    <a:pt x="171" y="328"/>
                  </a:lnTo>
                  <a:lnTo>
                    <a:pt x="179" y="333"/>
                  </a:lnTo>
                  <a:lnTo>
                    <a:pt x="179" y="333"/>
                  </a:lnTo>
                  <a:lnTo>
                    <a:pt x="179" y="333"/>
                  </a:lnTo>
                  <a:close/>
                  <a:moveTo>
                    <a:pt x="201" y="9"/>
                  </a:moveTo>
                  <a:lnTo>
                    <a:pt x="181" y="0"/>
                  </a:lnTo>
                  <a:lnTo>
                    <a:pt x="160" y="0"/>
                  </a:lnTo>
                  <a:lnTo>
                    <a:pt x="181" y="11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201" y="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56">
              <a:extLst>
                <a:ext uri="{FF2B5EF4-FFF2-40B4-BE49-F238E27FC236}">
                  <a16:creationId xmlns:a16="http://schemas.microsoft.com/office/drawing/2014/main" id="{53D6E76D-13DA-811F-10A1-ADB2A15C4D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17522" y="8700539"/>
              <a:ext cx="478844" cy="901221"/>
            </a:xfrm>
            <a:custGeom>
              <a:avLst/>
              <a:gdLst>
                <a:gd name="T0" fmla="*/ 180 w 212"/>
                <a:gd name="T1" fmla="*/ 399 h 399"/>
                <a:gd name="T2" fmla="*/ 180 w 212"/>
                <a:gd name="T3" fmla="*/ 370 h 399"/>
                <a:gd name="T4" fmla="*/ 187 w 212"/>
                <a:gd name="T5" fmla="*/ 344 h 399"/>
                <a:gd name="T6" fmla="*/ 182 w 212"/>
                <a:gd name="T7" fmla="*/ 335 h 399"/>
                <a:gd name="T8" fmla="*/ 182 w 212"/>
                <a:gd name="T9" fmla="*/ 308 h 399"/>
                <a:gd name="T10" fmla="*/ 194 w 212"/>
                <a:gd name="T11" fmla="*/ 306 h 399"/>
                <a:gd name="T12" fmla="*/ 198 w 212"/>
                <a:gd name="T13" fmla="*/ 285 h 399"/>
                <a:gd name="T14" fmla="*/ 194 w 212"/>
                <a:gd name="T15" fmla="*/ 255 h 399"/>
                <a:gd name="T16" fmla="*/ 209 w 212"/>
                <a:gd name="T17" fmla="*/ 247 h 399"/>
                <a:gd name="T18" fmla="*/ 210 w 212"/>
                <a:gd name="T19" fmla="*/ 203 h 399"/>
                <a:gd name="T20" fmla="*/ 212 w 212"/>
                <a:gd name="T21" fmla="*/ 189 h 399"/>
                <a:gd name="T22" fmla="*/ 210 w 212"/>
                <a:gd name="T23" fmla="*/ 153 h 399"/>
                <a:gd name="T24" fmla="*/ 209 w 212"/>
                <a:gd name="T25" fmla="*/ 137 h 399"/>
                <a:gd name="T26" fmla="*/ 210 w 212"/>
                <a:gd name="T27" fmla="*/ 121 h 399"/>
                <a:gd name="T28" fmla="*/ 200 w 212"/>
                <a:gd name="T29" fmla="*/ 110 h 399"/>
                <a:gd name="T30" fmla="*/ 196 w 212"/>
                <a:gd name="T31" fmla="*/ 87 h 399"/>
                <a:gd name="T32" fmla="*/ 198 w 212"/>
                <a:gd name="T33" fmla="*/ 71 h 399"/>
                <a:gd name="T34" fmla="*/ 186 w 212"/>
                <a:gd name="T35" fmla="*/ 64 h 399"/>
                <a:gd name="T36" fmla="*/ 178 w 212"/>
                <a:gd name="T37" fmla="*/ 39 h 399"/>
                <a:gd name="T38" fmla="*/ 171 w 212"/>
                <a:gd name="T39" fmla="*/ 27 h 399"/>
                <a:gd name="T40" fmla="*/ 168 w 212"/>
                <a:gd name="T41" fmla="*/ 0 h 399"/>
                <a:gd name="T42" fmla="*/ 153 w 212"/>
                <a:gd name="T43" fmla="*/ 2 h 399"/>
                <a:gd name="T44" fmla="*/ 132 w 212"/>
                <a:gd name="T45" fmla="*/ 2 h 399"/>
                <a:gd name="T46" fmla="*/ 120 w 212"/>
                <a:gd name="T47" fmla="*/ 14 h 399"/>
                <a:gd name="T48" fmla="*/ 100 w 212"/>
                <a:gd name="T49" fmla="*/ 18 h 399"/>
                <a:gd name="T50" fmla="*/ 88 w 212"/>
                <a:gd name="T51" fmla="*/ 20 h 399"/>
                <a:gd name="T52" fmla="*/ 73 w 212"/>
                <a:gd name="T53" fmla="*/ 23 h 399"/>
                <a:gd name="T54" fmla="*/ 66 w 212"/>
                <a:gd name="T55" fmla="*/ 36 h 399"/>
                <a:gd name="T56" fmla="*/ 52 w 212"/>
                <a:gd name="T57" fmla="*/ 37 h 399"/>
                <a:gd name="T58" fmla="*/ 43 w 212"/>
                <a:gd name="T59" fmla="*/ 27 h 399"/>
                <a:gd name="T60" fmla="*/ 31 w 212"/>
                <a:gd name="T61" fmla="*/ 32 h 399"/>
                <a:gd name="T62" fmla="*/ 18 w 212"/>
                <a:gd name="T63" fmla="*/ 27 h 399"/>
                <a:gd name="T64" fmla="*/ 20 w 212"/>
                <a:gd name="T65" fmla="*/ 39 h 399"/>
                <a:gd name="T66" fmla="*/ 16 w 212"/>
                <a:gd name="T67" fmla="*/ 62 h 399"/>
                <a:gd name="T68" fmla="*/ 4 w 212"/>
                <a:gd name="T69" fmla="*/ 64 h 399"/>
                <a:gd name="T70" fmla="*/ 0 w 212"/>
                <a:gd name="T71" fmla="*/ 112 h 399"/>
                <a:gd name="T72" fmla="*/ 2 w 212"/>
                <a:gd name="T73" fmla="*/ 153 h 399"/>
                <a:gd name="T74" fmla="*/ 2 w 212"/>
                <a:gd name="T75" fmla="*/ 203 h 399"/>
                <a:gd name="T76" fmla="*/ 2 w 212"/>
                <a:gd name="T77" fmla="*/ 287 h 399"/>
                <a:gd name="T78" fmla="*/ 0 w 212"/>
                <a:gd name="T79" fmla="*/ 304 h 399"/>
                <a:gd name="T80" fmla="*/ 16 w 212"/>
                <a:gd name="T81" fmla="*/ 308 h 399"/>
                <a:gd name="T82" fmla="*/ 32 w 212"/>
                <a:gd name="T83" fmla="*/ 306 h 399"/>
                <a:gd name="T84" fmla="*/ 40 w 212"/>
                <a:gd name="T85" fmla="*/ 324 h 399"/>
                <a:gd name="T86" fmla="*/ 48 w 212"/>
                <a:gd name="T87" fmla="*/ 336 h 399"/>
                <a:gd name="T88" fmla="*/ 77 w 212"/>
                <a:gd name="T89" fmla="*/ 344 h 399"/>
                <a:gd name="T90" fmla="*/ 75 w 212"/>
                <a:gd name="T91" fmla="*/ 360 h 399"/>
                <a:gd name="T92" fmla="*/ 89 w 212"/>
                <a:gd name="T93" fmla="*/ 361 h 399"/>
                <a:gd name="T94" fmla="*/ 89 w 212"/>
                <a:gd name="T95" fmla="*/ 374 h 399"/>
                <a:gd name="T96" fmla="*/ 104 w 212"/>
                <a:gd name="T97" fmla="*/ 383 h 399"/>
                <a:gd name="T98" fmla="*/ 105 w 212"/>
                <a:gd name="T99" fmla="*/ 399 h 399"/>
                <a:gd name="T100" fmla="*/ 125 w 212"/>
                <a:gd name="T101" fmla="*/ 399 h 399"/>
                <a:gd name="T102" fmla="*/ 153 w 212"/>
                <a:gd name="T103" fmla="*/ 399 h 399"/>
                <a:gd name="T104" fmla="*/ 180 w 212"/>
                <a:gd name="T105" fmla="*/ 399 h 399"/>
                <a:gd name="T106" fmla="*/ 180 w 212"/>
                <a:gd name="T107" fmla="*/ 399 h 399"/>
                <a:gd name="T108" fmla="*/ 180 w 212"/>
                <a:gd name="T109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" h="399">
                  <a:moveTo>
                    <a:pt x="180" y="399"/>
                  </a:moveTo>
                  <a:lnTo>
                    <a:pt x="180" y="370"/>
                  </a:lnTo>
                  <a:lnTo>
                    <a:pt x="187" y="344"/>
                  </a:lnTo>
                  <a:lnTo>
                    <a:pt x="182" y="335"/>
                  </a:lnTo>
                  <a:lnTo>
                    <a:pt x="182" y="308"/>
                  </a:lnTo>
                  <a:lnTo>
                    <a:pt x="194" y="306"/>
                  </a:lnTo>
                  <a:lnTo>
                    <a:pt x="198" y="285"/>
                  </a:lnTo>
                  <a:lnTo>
                    <a:pt x="194" y="255"/>
                  </a:lnTo>
                  <a:lnTo>
                    <a:pt x="209" y="247"/>
                  </a:lnTo>
                  <a:lnTo>
                    <a:pt x="210" y="203"/>
                  </a:lnTo>
                  <a:lnTo>
                    <a:pt x="212" y="189"/>
                  </a:lnTo>
                  <a:lnTo>
                    <a:pt x="210" y="153"/>
                  </a:lnTo>
                  <a:lnTo>
                    <a:pt x="209" y="137"/>
                  </a:lnTo>
                  <a:lnTo>
                    <a:pt x="210" y="121"/>
                  </a:lnTo>
                  <a:lnTo>
                    <a:pt x="200" y="110"/>
                  </a:lnTo>
                  <a:lnTo>
                    <a:pt x="196" y="87"/>
                  </a:lnTo>
                  <a:lnTo>
                    <a:pt x="198" y="71"/>
                  </a:lnTo>
                  <a:lnTo>
                    <a:pt x="186" y="64"/>
                  </a:lnTo>
                  <a:lnTo>
                    <a:pt x="178" y="39"/>
                  </a:lnTo>
                  <a:lnTo>
                    <a:pt x="171" y="27"/>
                  </a:lnTo>
                  <a:lnTo>
                    <a:pt x="168" y="0"/>
                  </a:lnTo>
                  <a:lnTo>
                    <a:pt x="153" y="2"/>
                  </a:lnTo>
                  <a:lnTo>
                    <a:pt x="132" y="2"/>
                  </a:lnTo>
                  <a:lnTo>
                    <a:pt x="120" y="14"/>
                  </a:lnTo>
                  <a:lnTo>
                    <a:pt x="100" y="18"/>
                  </a:lnTo>
                  <a:lnTo>
                    <a:pt x="88" y="20"/>
                  </a:lnTo>
                  <a:lnTo>
                    <a:pt x="73" y="23"/>
                  </a:lnTo>
                  <a:lnTo>
                    <a:pt x="66" y="36"/>
                  </a:lnTo>
                  <a:lnTo>
                    <a:pt x="52" y="37"/>
                  </a:lnTo>
                  <a:lnTo>
                    <a:pt x="43" y="27"/>
                  </a:lnTo>
                  <a:lnTo>
                    <a:pt x="31" y="32"/>
                  </a:lnTo>
                  <a:lnTo>
                    <a:pt x="18" y="27"/>
                  </a:lnTo>
                  <a:lnTo>
                    <a:pt x="20" y="39"/>
                  </a:lnTo>
                  <a:lnTo>
                    <a:pt x="16" y="62"/>
                  </a:lnTo>
                  <a:lnTo>
                    <a:pt x="4" y="64"/>
                  </a:lnTo>
                  <a:lnTo>
                    <a:pt x="0" y="112"/>
                  </a:lnTo>
                  <a:lnTo>
                    <a:pt x="2" y="153"/>
                  </a:lnTo>
                  <a:lnTo>
                    <a:pt x="2" y="203"/>
                  </a:lnTo>
                  <a:lnTo>
                    <a:pt x="2" y="287"/>
                  </a:lnTo>
                  <a:lnTo>
                    <a:pt x="0" y="304"/>
                  </a:lnTo>
                  <a:lnTo>
                    <a:pt x="16" y="308"/>
                  </a:lnTo>
                  <a:lnTo>
                    <a:pt x="32" y="306"/>
                  </a:lnTo>
                  <a:lnTo>
                    <a:pt x="40" y="324"/>
                  </a:lnTo>
                  <a:lnTo>
                    <a:pt x="48" y="336"/>
                  </a:lnTo>
                  <a:lnTo>
                    <a:pt x="77" y="344"/>
                  </a:lnTo>
                  <a:lnTo>
                    <a:pt x="75" y="360"/>
                  </a:lnTo>
                  <a:lnTo>
                    <a:pt x="89" y="361"/>
                  </a:lnTo>
                  <a:lnTo>
                    <a:pt x="89" y="374"/>
                  </a:lnTo>
                  <a:lnTo>
                    <a:pt x="104" y="383"/>
                  </a:lnTo>
                  <a:lnTo>
                    <a:pt x="105" y="399"/>
                  </a:lnTo>
                  <a:lnTo>
                    <a:pt x="125" y="399"/>
                  </a:lnTo>
                  <a:lnTo>
                    <a:pt x="153" y="399"/>
                  </a:lnTo>
                  <a:lnTo>
                    <a:pt x="180" y="399"/>
                  </a:lnTo>
                  <a:lnTo>
                    <a:pt x="180" y="399"/>
                  </a:lnTo>
                  <a:lnTo>
                    <a:pt x="180" y="3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57">
              <a:extLst>
                <a:ext uri="{FF2B5EF4-FFF2-40B4-BE49-F238E27FC236}">
                  <a16:creationId xmlns:a16="http://schemas.microsoft.com/office/drawing/2014/main" id="{133A6971-6005-1D4D-80F4-C1345E840F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4496" y="10441995"/>
              <a:ext cx="862823" cy="851530"/>
            </a:xfrm>
            <a:custGeom>
              <a:avLst/>
              <a:gdLst>
                <a:gd name="T0" fmla="*/ 217 w 382"/>
                <a:gd name="T1" fmla="*/ 363 h 377"/>
                <a:gd name="T2" fmla="*/ 261 w 382"/>
                <a:gd name="T3" fmla="*/ 356 h 377"/>
                <a:gd name="T4" fmla="*/ 293 w 382"/>
                <a:gd name="T5" fmla="*/ 372 h 377"/>
                <a:gd name="T6" fmla="*/ 327 w 382"/>
                <a:gd name="T7" fmla="*/ 350 h 377"/>
                <a:gd name="T8" fmla="*/ 304 w 382"/>
                <a:gd name="T9" fmla="*/ 334 h 377"/>
                <a:gd name="T10" fmla="*/ 311 w 382"/>
                <a:gd name="T11" fmla="*/ 306 h 377"/>
                <a:gd name="T12" fmla="*/ 327 w 382"/>
                <a:gd name="T13" fmla="*/ 249 h 377"/>
                <a:gd name="T14" fmla="*/ 343 w 382"/>
                <a:gd name="T15" fmla="*/ 226 h 377"/>
                <a:gd name="T16" fmla="*/ 372 w 382"/>
                <a:gd name="T17" fmla="*/ 174 h 377"/>
                <a:gd name="T18" fmla="*/ 382 w 382"/>
                <a:gd name="T19" fmla="*/ 140 h 377"/>
                <a:gd name="T20" fmla="*/ 366 w 382"/>
                <a:gd name="T21" fmla="*/ 112 h 377"/>
                <a:gd name="T22" fmla="*/ 364 w 382"/>
                <a:gd name="T23" fmla="*/ 76 h 377"/>
                <a:gd name="T24" fmla="*/ 329 w 382"/>
                <a:gd name="T25" fmla="*/ 50 h 377"/>
                <a:gd name="T26" fmla="*/ 299 w 382"/>
                <a:gd name="T27" fmla="*/ 39 h 377"/>
                <a:gd name="T28" fmla="*/ 267 w 382"/>
                <a:gd name="T29" fmla="*/ 32 h 377"/>
                <a:gd name="T30" fmla="*/ 236 w 382"/>
                <a:gd name="T31" fmla="*/ 37 h 377"/>
                <a:gd name="T32" fmla="*/ 213 w 382"/>
                <a:gd name="T33" fmla="*/ 48 h 377"/>
                <a:gd name="T34" fmla="*/ 185 w 382"/>
                <a:gd name="T35" fmla="*/ 44 h 377"/>
                <a:gd name="T36" fmla="*/ 160 w 382"/>
                <a:gd name="T37" fmla="*/ 35 h 377"/>
                <a:gd name="T38" fmla="*/ 151 w 382"/>
                <a:gd name="T39" fmla="*/ 2 h 377"/>
                <a:gd name="T40" fmla="*/ 101 w 382"/>
                <a:gd name="T41" fmla="*/ 53 h 377"/>
                <a:gd name="T42" fmla="*/ 78 w 382"/>
                <a:gd name="T43" fmla="*/ 108 h 377"/>
                <a:gd name="T44" fmla="*/ 0 w 382"/>
                <a:gd name="T45" fmla="*/ 151 h 377"/>
                <a:gd name="T46" fmla="*/ 5 w 382"/>
                <a:gd name="T47" fmla="*/ 181 h 377"/>
                <a:gd name="T48" fmla="*/ 24 w 382"/>
                <a:gd name="T49" fmla="*/ 203 h 377"/>
                <a:gd name="T50" fmla="*/ 32 w 382"/>
                <a:gd name="T51" fmla="*/ 229 h 377"/>
                <a:gd name="T52" fmla="*/ 51 w 382"/>
                <a:gd name="T53" fmla="*/ 258 h 377"/>
                <a:gd name="T54" fmla="*/ 71 w 382"/>
                <a:gd name="T55" fmla="*/ 279 h 377"/>
                <a:gd name="T56" fmla="*/ 97 w 382"/>
                <a:gd name="T57" fmla="*/ 293 h 377"/>
                <a:gd name="T58" fmla="*/ 117 w 382"/>
                <a:gd name="T59" fmla="*/ 318 h 377"/>
                <a:gd name="T60" fmla="*/ 147 w 382"/>
                <a:gd name="T61" fmla="*/ 334 h 377"/>
                <a:gd name="T62" fmla="*/ 186 w 382"/>
                <a:gd name="T63" fmla="*/ 340 h 377"/>
                <a:gd name="T64" fmla="*/ 199 w 382"/>
                <a:gd name="T65" fmla="*/ 363 h 377"/>
                <a:gd name="T66" fmla="*/ 208 w 382"/>
                <a:gd name="T67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2" h="377">
                  <a:moveTo>
                    <a:pt x="208" y="377"/>
                  </a:moveTo>
                  <a:lnTo>
                    <a:pt x="217" y="363"/>
                  </a:lnTo>
                  <a:lnTo>
                    <a:pt x="236" y="349"/>
                  </a:lnTo>
                  <a:lnTo>
                    <a:pt x="261" y="356"/>
                  </a:lnTo>
                  <a:lnTo>
                    <a:pt x="281" y="358"/>
                  </a:lnTo>
                  <a:lnTo>
                    <a:pt x="293" y="372"/>
                  </a:lnTo>
                  <a:lnTo>
                    <a:pt x="315" y="372"/>
                  </a:lnTo>
                  <a:lnTo>
                    <a:pt x="327" y="350"/>
                  </a:lnTo>
                  <a:lnTo>
                    <a:pt x="315" y="345"/>
                  </a:lnTo>
                  <a:lnTo>
                    <a:pt x="304" y="334"/>
                  </a:lnTo>
                  <a:lnTo>
                    <a:pt x="302" y="322"/>
                  </a:lnTo>
                  <a:lnTo>
                    <a:pt x="311" y="306"/>
                  </a:lnTo>
                  <a:lnTo>
                    <a:pt x="322" y="272"/>
                  </a:lnTo>
                  <a:lnTo>
                    <a:pt x="327" y="249"/>
                  </a:lnTo>
                  <a:lnTo>
                    <a:pt x="338" y="242"/>
                  </a:lnTo>
                  <a:lnTo>
                    <a:pt x="343" y="226"/>
                  </a:lnTo>
                  <a:lnTo>
                    <a:pt x="357" y="208"/>
                  </a:lnTo>
                  <a:lnTo>
                    <a:pt x="372" y="174"/>
                  </a:lnTo>
                  <a:lnTo>
                    <a:pt x="382" y="164"/>
                  </a:lnTo>
                  <a:lnTo>
                    <a:pt x="382" y="140"/>
                  </a:lnTo>
                  <a:lnTo>
                    <a:pt x="368" y="126"/>
                  </a:lnTo>
                  <a:lnTo>
                    <a:pt x="366" y="112"/>
                  </a:lnTo>
                  <a:lnTo>
                    <a:pt x="370" y="91"/>
                  </a:lnTo>
                  <a:lnTo>
                    <a:pt x="364" y="76"/>
                  </a:lnTo>
                  <a:lnTo>
                    <a:pt x="347" y="64"/>
                  </a:lnTo>
                  <a:lnTo>
                    <a:pt x="329" y="50"/>
                  </a:lnTo>
                  <a:lnTo>
                    <a:pt x="311" y="41"/>
                  </a:lnTo>
                  <a:lnTo>
                    <a:pt x="299" y="39"/>
                  </a:lnTo>
                  <a:lnTo>
                    <a:pt x="279" y="41"/>
                  </a:lnTo>
                  <a:lnTo>
                    <a:pt x="267" y="32"/>
                  </a:lnTo>
                  <a:lnTo>
                    <a:pt x="256" y="41"/>
                  </a:lnTo>
                  <a:lnTo>
                    <a:pt x="236" y="37"/>
                  </a:lnTo>
                  <a:lnTo>
                    <a:pt x="226" y="42"/>
                  </a:lnTo>
                  <a:lnTo>
                    <a:pt x="213" y="48"/>
                  </a:lnTo>
                  <a:lnTo>
                    <a:pt x="197" y="46"/>
                  </a:lnTo>
                  <a:lnTo>
                    <a:pt x="185" y="44"/>
                  </a:lnTo>
                  <a:lnTo>
                    <a:pt x="170" y="42"/>
                  </a:lnTo>
                  <a:lnTo>
                    <a:pt x="160" y="35"/>
                  </a:lnTo>
                  <a:lnTo>
                    <a:pt x="149" y="18"/>
                  </a:lnTo>
                  <a:lnTo>
                    <a:pt x="151" y="2"/>
                  </a:lnTo>
                  <a:lnTo>
                    <a:pt x="131" y="0"/>
                  </a:lnTo>
                  <a:lnTo>
                    <a:pt x="101" y="53"/>
                  </a:lnTo>
                  <a:lnTo>
                    <a:pt x="85" y="91"/>
                  </a:lnTo>
                  <a:lnTo>
                    <a:pt x="78" y="108"/>
                  </a:lnTo>
                  <a:lnTo>
                    <a:pt x="33" y="139"/>
                  </a:lnTo>
                  <a:lnTo>
                    <a:pt x="0" y="151"/>
                  </a:lnTo>
                  <a:lnTo>
                    <a:pt x="3" y="165"/>
                  </a:lnTo>
                  <a:lnTo>
                    <a:pt x="5" y="181"/>
                  </a:lnTo>
                  <a:lnTo>
                    <a:pt x="14" y="192"/>
                  </a:lnTo>
                  <a:lnTo>
                    <a:pt x="24" y="203"/>
                  </a:lnTo>
                  <a:lnTo>
                    <a:pt x="40" y="215"/>
                  </a:lnTo>
                  <a:lnTo>
                    <a:pt x="32" y="229"/>
                  </a:lnTo>
                  <a:lnTo>
                    <a:pt x="46" y="244"/>
                  </a:lnTo>
                  <a:lnTo>
                    <a:pt x="51" y="258"/>
                  </a:lnTo>
                  <a:lnTo>
                    <a:pt x="62" y="265"/>
                  </a:lnTo>
                  <a:lnTo>
                    <a:pt x="71" y="279"/>
                  </a:lnTo>
                  <a:lnTo>
                    <a:pt x="83" y="288"/>
                  </a:lnTo>
                  <a:lnTo>
                    <a:pt x="97" y="293"/>
                  </a:lnTo>
                  <a:lnTo>
                    <a:pt x="106" y="309"/>
                  </a:lnTo>
                  <a:lnTo>
                    <a:pt x="117" y="318"/>
                  </a:lnTo>
                  <a:lnTo>
                    <a:pt x="137" y="327"/>
                  </a:lnTo>
                  <a:lnTo>
                    <a:pt x="147" y="334"/>
                  </a:lnTo>
                  <a:lnTo>
                    <a:pt x="170" y="343"/>
                  </a:lnTo>
                  <a:lnTo>
                    <a:pt x="186" y="340"/>
                  </a:lnTo>
                  <a:lnTo>
                    <a:pt x="185" y="356"/>
                  </a:lnTo>
                  <a:lnTo>
                    <a:pt x="199" y="363"/>
                  </a:lnTo>
                  <a:lnTo>
                    <a:pt x="208" y="377"/>
                  </a:lnTo>
                  <a:lnTo>
                    <a:pt x="208" y="377"/>
                  </a:lnTo>
                  <a:lnTo>
                    <a:pt x="208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58">
              <a:extLst>
                <a:ext uri="{FF2B5EF4-FFF2-40B4-BE49-F238E27FC236}">
                  <a16:creationId xmlns:a16="http://schemas.microsoft.com/office/drawing/2014/main" id="{860A3B94-9344-047F-DAD5-68BF8EDC9E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43348" y="9122916"/>
              <a:ext cx="422377" cy="844753"/>
            </a:xfrm>
            <a:custGeom>
              <a:avLst/>
              <a:gdLst>
                <a:gd name="T0" fmla="*/ 132 w 187"/>
                <a:gd name="T1" fmla="*/ 374 h 374"/>
                <a:gd name="T2" fmla="*/ 143 w 187"/>
                <a:gd name="T3" fmla="*/ 361 h 374"/>
                <a:gd name="T4" fmla="*/ 130 w 187"/>
                <a:gd name="T5" fmla="*/ 363 h 374"/>
                <a:gd name="T6" fmla="*/ 141 w 187"/>
                <a:gd name="T7" fmla="*/ 352 h 374"/>
                <a:gd name="T8" fmla="*/ 143 w 187"/>
                <a:gd name="T9" fmla="*/ 333 h 374"/>
                <a:gd name="T10" fmla="*/ 148 w 187"/>
                <a:gd name="T11" fmla="*/ 301 h 374"/>
                <a:gd name="T12" fmla="*/ 154 w 187"/>
                <a:gd name="T13" fmla="*/ 249 h 374"/>
                <a:gd name="T14" fmla="*/ 162 w 187"/>
                <a:gd name="T15" fmla="*/ 187 h 374"/>
                <a:gd name="T16" fmla="*/ 164 w 187"/>
                <a:gd name="T17" fmla="*/ 167 h 374"/>
                <a:gd name="T18" fmla="*/ 162 w 187"/>
                <a:gd name="T19" fmla="*/ 153 h 374"/>
                <a:gd name="T20" fmla="*/ 168 w 187"/>
                <a:gd name="T21" fmla="*/ 139 h 374"/>
                <a:gd name="T22" fmla="*/ 170 w 187"/>
                <a:gd name="T23" fmla="*/ 123 h 374"/>
                <a:gd name="T24" fmla="*/ 171 w 187"/>
                <a:gd name="T25" fmla="*/ 84 h 374"/>
                <a:gd name="T26" fmla="*/ 170 w 187"/>
                <a:gd name="T27" fmla="*/ 71 h 374"/>
                <a:gd name="T28" fmla="*/ 168 w 187"/>
                <a:gd name="T29" fmla="*/ 60 h 374"/>
                <a:gd name="T30" fmla="*/ 177 w 187"/>
                <a:gd name="T31" fmla="*/ 32 h 374"/>
                <a:gd name="T32" fmla="*/ 187 w 187"/>
                <a:gd name="T33" fmla="*/ 2 h 374"/>
                <a:gd name="T34" fmla="*/ 168 w 187"/>
                <a:gd name="T35" fmla="*/ 0 h 374"/>
                <a:gd name="T36" fmla="*/ 148 w 187"/>
                <a:gd name="T37" fmla="*/ 3 h 374"/>
                <a:gd name="T38" fmla="*/ 98 w 187"/>
                <a:gd name="T39" fmla="*/ 12 h 374"/>
                <a:gd name="T40" fmla="*/ 32 w 187"/>
                <a:gd name="T41" fmla="*/ 30 h 374"/>
                <a:gd name="T42" fmla="*/ 6 w 187"/>
                <a:gd name="T43" fmla="*/ 37 h 374"/>
                <a:gd name="T44" fmla="*/ 0 w 187"/>
                <a:gd name="T45" fmla="*/ 50 h 374"/>
                <a:gd name="T46" fmla="*/ 9 w 187"/>
                <a:gd name="T47" fmla="*/ 60 h 374"/>
                <a:gd name="T48" fmla="*/ 13 w 187"/>
                <a:gd name="T49" fmla="*/ 75 h 374"/>
                <a:gd name="T50" fmla="*/ 13 w 187"/>
                <a:gd name="T51" fmla="*/ 87 h 374"/>
                <a:gd name="T52" fmla="*/ 9 w 187"/>
                <a:gd name="T53" fmla="*/ 103 h 374"/>
                <a:gd name="T54" fmla="*/ 18 w 187"/>
                <a:gd name="T55" fmla="*/ 114 h 374"/>
                <a:gd name="T56" fmla="*/ 24 w 187"/>
                <a:gd name="T57" fmla="*/ 130 h 374"/>
                <a:gd name="T58" fmla="*/ 20 w 187"/>
                <a:gd name="T59" fmla="*/ 149 h 374"/>
                <a:gd name="T60" fmla="*/ 25 w 187"/>
                <a:gd name="T61" fmla="*/ 160 h 374"/>
                <a:gd name="T62" fmla="*/ 34 w 187"/>
                <a:gd name="T63" fmla="*/ 174 h 374"/>
                <a:gd name="T64" fmla="*/ 36 w 187"/>
                <a:gd name="T65" fmla="*/ 187 h 374"/>
                <a:gd name="T66" fmla="*/ 27 w 187"/>
                <a:gd name="T67" fmla="*/ 199 h 374"/>
                <a:gd name="T68" fmla="*/ 29 w 187"/>
                <a:gd name="T69" fmla="*/ 215 h 374"/>
                <a:gd name="T70" fmla="*/ 34 w 187"/>
                <a:gd name="T71" fmla="*/ 226 h 374"/>
                <a:gd name="T72" fmla="*/ 34 w 187"/>
                <a:gd name="T73" fmla="*/ 242 h 374"/>
                <a:gd name="T74" fmla="*/ 36 w 187"/>
                <a:gd name="T75" fmla="*/ 254 h 374"/>
                <a:gd name="T76" fmla="*/ 38 w 187"/>
                <a:gd name="T77" fmla="*/ 269 h 374"/>
                <a:gd name="T78" fmla="*/ 43 w 187"/>
                <a:gd name="T79" fmla="*/ 278 h 374"/>
                <a:gd name="T80" fmla="*/ 41 w 187"/>
                <a:gd name="T81" fmla="*/ 294 h 374"/>
                <a:gd name="T82" fmla="*/ 47 w 187"/>
                <a:gd name="T83" fmla="*/ 308 h 374"/>
                <a:gd name="T84" fmla="*/ 57 w 187"/>
                <a:gd name="T85" fmla="*/ 319 h 374"/>
                <a:gd name="T86" fmla="*/ 70 w 187"/>
                <a:gd name="T87" fmla="*/ 329 h 374"/>
                <a:gd name="T88" fmla="*/ 84 w 187"/>
                <a:gd name="T89" fmla="*/ 338 h 374"/>
                <a:gd name="T90" fmla="*/ 97 w 187"/>
                <a:gd name="T91" fmla="*/ 349 h 374"/>
                <a:gd name="T92" fmla="*/ 100 w 187"/>
                <a:gd name="T93" fmla="*/ 363 h 374"/>
                <a:gd name="T94" fmla="*/ 114 w 187"/>
                <a:gd name="T95" fmla="*/ 365 h 374"/>
                <a:gd name="T96" fmla="*/ 129 w 187"/>
                <a:gd name="T97" fmla="*/ 374 h 374"/>
                <a:gd name="T98" fmla="*/ 132 w 187"/>
                <a:gd name="T99" fmla="*/ 374 h 374"/>
                <a:gd name="T100" fmla="*/ 132 w 187"/>
                <a:gd name="T101" fmla="*/ 374 h 374"/>
                <a:gd name="T102" fmla="*/ 132 w 187"/>
                <a:gd name="T10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4">
                  <a:moveTo>
                    <a:pt x="132" y="374"/>
                  </a:moveTo>
                  <a:lnTo>
                    <a:pt x="143" y="361"/>
                  </a:lnTo>
                  <a:lnTo>
                    <a:pt x="130" y="363"/>
                  </a:lnTo>
                  <a:lnTo>
                    <a:pt x="141" y="352"/>
                  </a:lnTo>
                  <a:lnTo>
                    <a:pt x="143" y="333"/>
                  </a:lnTo>
                  <a:lnTo>
                    <a:pt x="148" y="301"/>
                  </a:lnTo>
                  <a:lnTo>
                    <a:pt x="154" y="249"/>
                  </a:lnTo>
                  <a:lnTo>
                    <a:pt x="162" y="187"/>
                  </a:lnTo>
                  <a:lnTo>
                    <a:pt x="164" y="167"/>
                  </a:lnTo>
                  <a:lnTo>
                    <a:pt x="162" y="153"/>
                  </a:lnTo>
                  <a:lnTo>
                    <a:pt x="168" y="139"/>
                  </a:lnTo>
                  <a:lnTo>
                    <a:pt x="170" y="123"/>
                  </a:lnTo>
                  <a:lnTo>
                    <a:pt x="171" y="84"/>
                  </a:lnTo>
                  <a:lnTo>
                    <a:pt x="170" y="71"/>
                  </a:lnTo>
                  <a:lnTo>
                    <a:pt x="168" y="60"/>
                  </a:lnTo>
                  <a:lnTo>
                    <a:pt x="177" y="32"/>
                  </a:lnTo>
                  <a:lnTo>
                    <a:pt x="187" y="2"/>
                  </a:lnTo>
                  <a:lnTo>
                    <a:pt x="168" y="0"/>
                  </a:lnTo>
                  <a:lnTo>
                    <a:pt x="148" y="3"/>
                  </a:lnTo>
                  <a:lnTo>
                    <a:pt x="98" y="12"/>
                  </a:lnTo>
                  <a:lnTo>
                    <a:pt x="32" y="30"/>
                  </a:lnTo>
                  <a:lnTo>
                    <a:pt x="6" y="37"/>
                  </a:lnTo>
                  <a:lnTo>
                    <a:pt x="0" y="50"/>
                  </a:lnTo>
                  <a:lnTo>
                    <a:pt x="9" y="60"/>
                  </a:lnTo>
                  <a:lnTo>
                    <a:pt x="13" y="75"/>
                  </a:lnTo>
                  <a:lnTo>
                    <a:pt x="13" y="87"/>
                  </a:lnTo>
                  <a:lnTo>
                    <a:pt x="9" y="103"/>
                  </a:lnTo>
                  <a:lnTo>
                    <a:pt x="18" y="114"/>
                  </a:lnTo>
                  <a:lnTo>
                    <a:pt x="24" y="130"/>
                  </a:lnTo>
                  <a:lnTo>
                    <a:pt x="20" y="149"/>
                  </a:lnTo>
                  <a:lnTo>
                    <a:pt x="25" y="160"/>
                  </a:lnTo>
                  <a:lnTo>
                    <a:pt x="34" y="174"/>
                  </a:lnTo>
                  <a:lnTo>
                    <a:pt x="36" y="187"/>
                  </a:lnTo>
                  <a:lnTo>
                    <a:pt x="27" y="199"/>
                  </a:lnTo>
                  <a:lnTo>
                    <a:pt x="29" y="215"/>
                  </a:lnTo>
                  <a:lnTo>
                    <a:pt x="34" y="226"/>
                  </a:lnTo>
                  <a:lnTo>
                    <a:pt x="34" y="242"/>
                  </a:lnTo>
                  <a:lnTo>
                    <a:pt x="36" y="254"/>
                  </a:lnTo>
                  <a:lnTo>
                    <a:pt x="38" y="269"/>
                  </a:lnTo>
                  <a:lnTo>
                    <a:pt x="43" y="278"/>
                  </a:lnTo>
                  <a:lnTo>
                    <a:pt x="41" y="294"/>
                  </a:lnTo>
                  <a:lnTo>
                    <a:pt x="47" y="308"/>
                  </a:lnTo>
                  <a:lnTo>
                    <a:pt x="57" y="319"/>
                  </a:lnTo>
                  <a:lnTo>
                    <a:pt x="70" y="329"/>
                  </a:lnTo>
                  <a:lnTo>
                    <a:pt x="84" y="338"/>
                  </a:lnTo>
                  <a:lnTo>
                    <a:pt x="97" y="349"/>
                  </a:lnTo>
                  <a:lnTo>
                    <a:pt x="100" y="363"/>
                  </a:lnTo>
                  <a:lnTo>
                    <a:pt x="114" y="365"/>
                  </a:lnTo>
                  <a:lnTo>
                    <a:pt x="129" y="374"/>
                  </a:lnTo>
                  <a:lnTo>
                    <a:pt x="132" y="374"/>
                  </a:lnTo>
                  <a:lnTo>
                    <a:pt x="132" y="374"/>
                  </a:lnTo>
                  <a:lnTo>
                    <a:pt x="132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59">
              <a:extLst>
                <a:ext uri="{FF2B5EF4-FFF2-40B4-BE49-F238E27FC236}">
                  <a16:creationId xmlns:a16="http://schemas.microsoft.com/office/drawing/2014/main" id="{929AC88C-13CE-C6D0-CE31-E1D0EA243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67198" y="8422720"/>
              <a:ext cx="530795" cy="535312"/>
            </a:xfrm>
            <a:custGeom>
              <a:avLst/>
              <a:gdLst>
                <a:gd name="T0" fmla="*/ 143 w 235"/>
                <a:gd name="T1" fmla="*/ 237 h 237"/>
                <a:gd name="T2" fmla="*/ 162 w 235"/>
                <a:gd name="T3" fmla="*/ 230 h 237"/>
                <a:gd name="T4" fmla="*/ 161 w 235"/>
                <a:gd name="T5" fmla="*/ 185 h 237"/>
                <a:gd name="T6" fmla="*/ 170 w 235"/>
                <a:gd name="T7" fmla="*/ 166 h 237"/>
                <a:gd name="T8" fmla="*/ 191 w 235"/>
                <a:gd name="T9" fmla="*/ 175 h 237"/>
                <a:gd name="T10" fmla="*/ 200 w 235"/>
                <a:gd name="T11" fmla="*/ 164 h 237"/>
                <a:gd name="T12" fmla="*/ 202 w 235"/>
                <a:gd name="T13" fmla="*/ 148 h 237"/>
                <a:gd name="T14" fmla="*/ 211 w 235"/>
                <a:gd name="T15" fmla="*/ 159 h 237"/>
                <a:gd name="T16" fmla="*/ 223 w 235"/>
                <a:gd name="T17" fmla="*/ 102 h 237"/>
                <a:gd name="T18" fmla="*/ 221 w 235"/>
                <a:gd name="T19" fmla="*/ 89 h 237"/>
                <a:gd name="T20" fmla="*/ 223 w 235"/>
                <a:gd name="T21" fmla="*/ 54 h 237"/>
                <a:gd name="T22" fmla="*/ 214 w 235"/>
                <a:gd name="T23" fmla="*/ 39 h 237"/>
                <a:gd name="T24" fmla="*/ 230 w 235"/>
                <a:gd name="T25" fmla="*/ 41 h 237"/>
                <a:gd name="T26" fmla="*/ 230 w 235"/>
                <a:gd name="T27" fmla="*/ 18 h 237"/>
                <a:gd name="T28" fmla="*/ 235 w 235"/>
                <a:gd name="T29" fmla="*/ 4 h 237"/>
                <a:gd name="T30" fmla="*/ 216 w 235"/>
                <a:gd name="T31" fmla="*/ 0 h 237"/>
                <a:gd name="T32" fmla="*/ 191 w 235"/>
                <a:gd name="T33" fmla="*/ 0 h 237"/>
                <a:gd name="T34" fmla="*/ 123 w 235"/>
                <a:gd name="T35" fmla="*/ 54 h 237"/>
                <a:gd name="T36" fmla="*/ 89 w 235"/>
                <a:gd name="T37" fmla="*/ 82 h 237"/>
                <a:gd name="T38" fmla="*/ 68 w 235"/>
                <a:gd name="T39" fmla="*/ 98 h 237"/>
                <a:gd name="T40" fmla="*/ 54 w 235"/>
                <a:gd name="T41" fmla="*/ 111 h 237"/>
                <a:gd name="T42" fmla="*/ 49 w 235"/>
                <a:gd name="T43" fmla="*/ 132 h 237"/>
                <a:gd name="T44" fmla="*/ 0 w 235"/>
                <a:gd name="T45" fmla="*/ 151 h 237"/>
                <a:gd name="T46" fmla="*/ 0 w 235"/>
                <a:gd name="T47" fmla="*/ 164 h 237"/>
                <a:gd name="T48" fmla="*/ 18 w 235"/>
                <a:gd name="T49" fmla="*/ 176 h 237"/>
                <a:gd name="T50" fmla="*/ 29 w 235"/>
                <a:gd name="T51" fmla="*/ 168 h 237"/>
                <a:gd name="T52" fmla="*/ 52 w 235"/>
                <a:gd name="T53" fmla="*/ 178 h 237"/>
                <a:gd name="T54" fmla="*/ 61 w 235"/>
                <a:gd name="T55" fmla="*/ 194 h 237"/>
                <a:gd name="T56" fmla="*/ 65 w 235"/>
                <a:gd name="T57" fmla="*/ 185 h 237"/>
                <a:gd name="T58" fmla="*/ 81 w 235"/>
                <a:gd name="T59" fmla="*/ 184 h 237"/>
                <a:gd name="T60" fmla="*/ 93 w 235"/>
                <a:gd name="T61" fmla="*/ 189 h 237"/>
                <a:gd name="T62" fmla="*/ 105 w 235"/>
                <a:gd name="T63" fmla="*/ 200 h 237"/>
                <a:gd name="T64" fmla="*/ 116 w 235"/>
                <a:gd name="T65" fmla="*/ 205 h 237"/>
                <a:gd name="T66" fmla="*/ 129 w 235"/>
                <a:gd name="T67" fmla="*/ 216 h 237"/>
                <a:gd name="T68" fmla="*/ 139 w 235"/>
                <a:gd name="T69" fmla="*/ 237 h 237"/>
                <a:gd name="T70" fmla="*/ 143 w 235"/>
                <a:gd name="T71" fmla="*/ 237 h 237"/>
                <a:gd name="T72" fmla="*/ 143 w 235"/>
                <a:gd name="T73" fmla="*/ 237 h 237"/>
                <a:gd name="T74" fmla="*/ 143 w 235"/>
                <a:gd name="T7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5" h="237">
                  <a:moveTo>
                    <a:pt x="143" y="237"/>
                  </a:moveTo>
                  <a:lnTo>
                    <a:pt x="162" y="230"/>
                  </a:lnTo>
                  <a:lnTo>
                    <a:pt x="161" y="185"/>
                  </a:lnTo>
                  <a:lnTo>
                    <a:pt x="170" y="166"/>
                  </a:lnTo>
                  <a:lnTo>
                    <a:pt x="191" y="175"/>
                  </a:lnTo>
                  <a:lnTo>
                    <a:pt x="200" y="164"/>
                  </a:lnTo>
                  <a:lnTo>
                    <a:pt x="202" y="148"/>
                  </a:lnTo>
                  <a:lnTo>
                    <a:pt x="211" y="159"/>
                  </a:lnTo>
                  <a:lnTo>
                    <a:pt x="223" y="102"/>
                  </a:lnTo>
                  <a:lnTo>
                    <a:pt x="221" y="89"/>
                  </a:lnTo>
                  <a:lnTo>
                    <a:pt x="223" y="54"/>
                  </a:lnTo>
                  <a:lnTo>
                    <a:pt x="214" y="39"/>
                  </a:lnTo>
                  <a:lnTo>
                    <a:pt x="230" y="41"/>
                  </a:lnTo>
                  <a:lnTo>
                    <a:pt x="230" y="18"/>
                  </a:lnTo>
                  <a:lnTo>
                    <a:pt x="235" y="4"/>
                  </a:lnTo>
                  <a:lnTo>
                    <a:pt x="216" y="0"/>
                  </a:lnTo>
                  <a:lnTo>
                    <a:pt x="191" y="0"/>
                  </a:lnTo>
                  <a:lnTo>
                    <a:pt x="123" y="54"/>
                  </a:lnTo>
                  <a:lnTo>
                    <a:pt x="89" y="82"/>
                  </a:lnTo>
                  <a:lnTo>
                    <a:pt x="68" y="98"/>
                  </a:lnTo>
                  <a:lnTo>
                    <a:pt x="54" y="111"/>
                  </a:lnTo>
                  <a:lnTo>
                    <a:pt x="49" y="132"/>
                  </a:lnTo>
                  <a:lnTo>
                    <a:pt x="0" y="151"/>
                  </a:lnTo>
                  <a:lnTo>
                    <a:pt x="0" y="164"/>
                  </a:lnTo>
                  <a:lnTo>
                    <a:pt x="18" y="176"/>
                  </a:lnTo>
                  <a:lnTo>
                    <a:pt x="29" y="168"/>
                  </a:lnTo>
                  <a:lnTo>
                    <a:pt x="52" y="178"/>
                  </a:lnTo>
                  <a:lnTo>
                    <a:pt x="61" y="194"/>
                  </a:lnTo>
                  <a:lnTo>
                    <a:pt x="65" y="185"/>
                  </a:lnTo>
                  <a:lnTo>
                    <a:pt x="81" y="184"/>
                  </a:lnTo>
                  <a:lnTo>
                    <a:pt x="93" y="189"/>
                  </a:lnTo>
                  <a:lnTo>
                    <a:pt x="105" y="200"/>
                  </a:lnTo>
                  <a:lnTo>
                    <a:pt x="116" y="205"/>
                  </a:lnTo>
                  <a:lnTo>
                    <a:pt x="129" y="216"/>
                  </a:lnTo>
                  <a:lnTo>
                    <a:pt x="139" y="237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43" y="2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60">
              <a:extLst>
                <a:ext uri="{FF2B5EF4-FFF2-40B4-BE49-F238E27FC236}">
                  <a16:creationId xmlns:a16="http://schemas.microsoft.com/office/drawing/2014/main" id="{0E465A9A-E0EF-2C9A-2FF4-B528C8735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924087" y="8982877"/>
              <a:ext cx="442705" cy="569192"/>
            </a:xfrm>
            <a:custGeom>
              <a:avLst/>
              <a:gdLst>
                <a:gd name="T0" fmla="*/ 191 w 196"/>
                <a:gd name="T1" fmla="*/ 252 h 252"/>
                <a:gd name="T2" fmla="*/ 194 w 196"/>
                <a:gd name="T3" fmla="*/ 213 h 252"/>
                <a:gd name="T4" fmla="*/ 196 w 196"/>
                <a:gd name="T5" fmla="*/ 185 h 252"/>
                <a:gd name="T6" fmla="*/ 182 w 196"/>
                <a:gd name="T7" fmla="*/ 187 h 252"/>
                <a:gd name="T8" fmla="*/ 162 w 196"/>
                <a:gd name="T9" fmla="*/ 185 h 252"/>
                <a:gd name="T10" fmla="*/ 166 w 196"/>
                <a:gd name="T11" fmla="*/ 162 h 252"/>
                <a:gd name="T12" fmla="*/ 164 w 196"/>
                <a:gd name="T13" fmla="*/ 122 h 252"/>
                <a:gd name="T14" fmla="*/ 135 w 196"/>
                <a:gd name="T15" fmla="*/ 122 h 252"/>
                <a:gd name="T16" fmla="*/ 137 w 196"/>
                <a:gd name="T17" fmla="*/ 76 h 252"/>
                <a:gd name="T18" fmla="*/ 137 w 196"/>
                <a:gd name="T19" fmla="*/ 55 h 252"/>
                <a:gd name="T20" fmla="*/ 111 w 196"/>
                <a:gd name="T21" fmla="*/ 51 h 252"/>
                <a:gd name="T22" fmla="*/ 86 w 196"/>
                <a:gd name="T23" fmla="*/ 55 h 252"/>
                <a:gd name="T24" fmla="*/ 86 w 196"/>
                <a:gd name="T25" fmla="*/ 28 h 252"/>
                <a:gd name="T26" fmla="*/ 70 w 196"/>
                <a:gd name="T27" fmla="*/ 26 h 252"/>
                <a:gd name="T28" fmla="*/ 61 w 196"/>
                <a:gd name="T29" fmla="*/ 42 h 252"/>
                <a:gd name="T30" fmla="*/ 52 w 196"/>
                <a:gd name="T31" fmla="*/ 28 h 252"/>
                <a:gd name="T32" fmla="*/ 52 w 196"/>
                <a:gd name="T33" fmla="*/ 1 h 252"/>
                <a:gd name="T34" fmla="*/ 36 w 196"/>
                <a:gd name="T35" fmla="*/ 0 h 252"/>
                <a:gd name="T36" fmla="*/ 29 w 196"/>
                <a:gd name="T37" fmla="*/ 12 h 252"/>
                <a:gd name="T38" fmla="*/ 30 w 196"/>
                <a:gd name="T39" fmla="*/ 28 h 252"/>
                <a:gd name="T40" fmla="*/ 32 w 196"/>
                <a:gd name="T41" fmla="*/ 64 h 252"/>
                <a:gd name="T42" fmla="*/ 34 w 196"/>
                <a:gd name="T43" fmla="*/ 78 h 252"/>
                <a:gd name="T44" fmla="*/ 30 w 196"/>
                <a:gd name="T45" fmla="*/ 122 h 252"/>
                <a:gd name="T46" fmla="*/ 14 w 196"/>
                <a:gd name="T47" fmla="*/ 124 h 252"/>
                <a:gd name="T48" fmla="*/ 16 w 196"/>
                <a:gd name="T49" fmla="*/ 160 h 252"/>
                <a:gd name="T50" fmla="*/ 14 w 196"/>
                <a:gd name="T51" fmla="*/ 185 h 252"/>
                <a:gd name="T52" fmla="*/ 0 w 196"/>
                <a:gd name="T53" fmla="*/ 183 h 252"/>
                <a:gd name="T54" fmla="*/ 0 w 196"/>
                <a:gd name="T55" fmla="*/ 210 h 252"/>
                <a:gd name="T56" fmla="*/ 9 w 196"/>
                <a:gd name="T57" fmla="*/ 220 h 252"/>
                <a:gd name="T58" fmla="*/ 7 w 196"/>
                <a:gd name="T59" fmla="*/ 236 h 252"/>
                <a:gd name="T60" fmla="*/ 41 w 196"/>
                <a:gd name="T61" fmla="*/ 247 h 252"/>
                <a:gd name="T62" fmla="*/ 84 w 196"/>
                <a:gd name="T63" fmla="*/ 245 h 252"/>
                <a:gd name="T64" fmla="*/ 112 w 196"/>
                <a:gd name="T65" fmla="*/ 247 h 252"/>
                <a:gd name="T66" fmla="*/ 125 w 196"/>
                <a:gd name="T67" fmla="*/ 251 h 252"/>
                <a:gd name="T68" fmla="*/ 143 w 196"/>
                <a:gd name="T69" fmla="*/ 251 h 252"/>
                <a:gd name="T70" fmla="*/ 180 w 196"/>
                <a:gd name="T71" fmla="*/ 251 h 252"/>
                <a:gd name="T72" fmla="*/ 191 w 196"/>
                <a:gd name="T73" fmla="*/ 252 h 252"/>
                <a:gd name="T74" fmla="*/ 191 w 196"/>
                <a:gd name="T75" fmla="*/ 252 h 252"/>
                <a:gd name="T76" fmla="*/ 191 w 196"/>
                <a:gd name="T77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6" h="252">
                  <a:moveTo>
                    <a:pt x="191" y="252"/>
                  </a:moveTo>
                  <a:lnTo>
                    <a:pt x="194" y="213"/>
                  </a:lnTo>
                  <a:lnTo>
                    <a:pt x="196" y="185"/>
                  </a:lnTo>
                  <a:lnTo>
                    <a:pt x="182" y="187"/>
                  </a:lnTo>
                  <a:lnTo>
                    <a:pt x="162" y="185"/>
                  </a:lnTo>
                  <a:lnTo>
                    <a:pt x="166" y="162"/>
                  </a:lnTo>
                  <a:lnTo>
                    <a:pt x="164" y="122"/>
                  </a:lnTo>
                  <a:lnTo>
                    <a:pt x="135" y="122"/>
                  </a:lnTo>
                  <a:lnTo>
                    <a:pt x="137" y="76"/>
                  </a:lnTo>
                  <a:lnTo>
                    <a:pt x="137" y="55"/>
                  </a:lnTo>
                  <a:lnTo>
                    <a:pt x="111" y="51"/>
                  </a:lnTo>
                  <a:lnTo>
                    <a:pt x="86" y="55"/>
                  </a:lnTo>
                  <a:lnTo>
                    <a:pt x="86" y="28"/>
                  </a:lnTo>
                  <a:lnTo>
                    <a:pt x="70" y="26"/>
                  </a:lnTo>
                  <a:lnTo>
                    <a:pt x="61" y="42"/>
                  </a:lnTo>
                  <a:lnTo>
                    <a:pt x="52" y="28"/>
                  </a:lnTo>
                  <a:lnTo>
                    <a:pt x="52" y="1"/>
                  </a:lnTo>
                  <a:lnTo>
                    <a:pt x="36" y="0"/>
                  </a:lnTo>
                  <a:lnTo>
                    <a:pt x="29" y="12"/>
                  </a:lnTo>
                  <a:lnTo>
                    <a:pt x="30" y="28"/>
                  </a:lnTo>
                  <a:lnTo>
                    <a:pt x="32" y="64"/>
                  </a:lnTo>
                  <a:lnTo>
                    <a:pt x="34" y="78"/>
                  </a:lnTo>
                  <a:lnTo>
                    <a:pt x="30" y="122"/>
                  </a:lnTo>
                  <a:lnTo>
                    <a:pt x="14" y="124"/>
                  </a:lnTo>
                  <a:lnTo>
                    <a:pt x="16" y="160"/>
                  </a:lnTo>
                  <a:lnTo>
                    <a:pt x="14" y="185"/>
                  </a:lnTo>
                  <a:lnTo>
                    <a:pt x="0" y="183"/>
                  </a:lnTo>
                  <a:lnTo>
                    <a:pt x="0" y="210"/>
                  </a:lnTo>
                  <a:lnTo>
                    <a:pt x="9" y="220"/>
                  </a:lnTo>
                  <a:lnTo>
                    <a:pt x="7" y="236"/>
                  </a:lnTo>
                  <a:lnTo>
                    <a:pt x="41" y="247"/>
                  </a:lnTo>
                  <a:lnTo>
                    <a:pt x="84" y="245"/>
                  </a:lnTo>
                  <a:lnTo>
                    <a:pt x="112" y="247"/>
                  </a:lnTo>
                  <a:lnTo>
                    <a:pt x="125" y="251"/>
                  </a:lnTo>
                  <a:lnTo>
                    <a:pt x="143" y="251"/>
                  </a:lnTo>
                  <a:lnTo>
                    <a:pt x="180" y="251"/>
                  </a:lnTo>
                  <a:lnTo>
                    <a:pt x="191" y="252"/>
                  </a:lnTo>
                  <a:lnTo>
                    <a:pt x="191" y="252"/>
                  </a:lnTo>
                  <a:lnTo>
                    <a:pt x="191" y="2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61">
              <a:extLst>
                <a:ext uri="{FF2B5EF4-FFF2-40B4-BE49-F238E27FC236}">
                  <a16:creationId xmlns:a16="http://schemas.microsoft.com/office/drawing/2014/main" id="{787333C9-6948-525E-64CF-3741332027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9256" y="9391700"/>
              <a:ext cx="772475" cy="659540"/>
            </a:xfrm>
            <a:custGeom>
              <a:avLst/>
              <a:gdLst>
                <a:gd name="T0" fmla="*/ 320 w 342"/>
                <a:gd name="T1" fmla="*/ 292 h 292"/>
                <a:gd name="T2" fmla="*/ 322 w 342"/>
                <a:gd name="T3" fmla="*/ 253 h 292"/>
                <a:gd name="T4" fmla="*/ 320 w 342"/>
                <a:gd name="T5" fmla="*/ 239 h 292"/>
                <a:gd name="T6" fmla="*/ 322 w 342"/>
                <a:gd name="T7" fmla="*/ 223 h 292"/>
                <a:gd name="T8" fmla="*/ 322 w 342"/>
                <a:gd name="T9" fmla="*/ 191 h 292"/>
                <a:gd name="T10" fmla="*/ 331 w 342"/>
                <a:gd name="T11" fmla="*/ 75 h 292"/>
                <a:gd name="T12" fmla="*/ 333 w 342"/>
                <a:gd name="T13" fmla="*/ 62 h 292"/>
                <a:gd name="T14" fmla="*/ 342 w 342"/>
                <a:gd name="T15" fmla="*/ 45 h 292"/>
                <a:gd name="T16" fmla="*/ 333 w 342"/>
                <a:gd name="T17" fmla="*/ 7 h 292"/>
                <a:gd name="T18" fmla="*/ 265 w 342"/>
                <a:gd name="T19" fmla="*/ 2 h 292"/>
                <a:gd name="T20" fmla="*/ 208 w 342"/>
                <a:gd name="T21" fmla="*/ 2 h 292"/>
                <a:gd name="T22" fmla="*/ 114 w 342"/>
                <a:gd name="T23" fmla="*/ 0 h 292"/>
                <a:gd name="T24" fmla="*/ 76 w 342"/>
                <a:gd name="T25" fmla="*/ 11 h 292"/>
                <a:gd name="T26" fmla="*/ 71 w 342"/>
                <a:gd name="T27" fmla="*/ 27 h 292"/>
                <a:gd name="T28" fmla="*/ 53 w 342"/>
                <a:gd name="T29" fmla="*/ 45 h 292"/>
                <a:gd name="T30" fmla="*/ 35 w 342"/>
                <a:gd name="T31" fmla="*/ 59 h 292"/>
                <a:gd name="T32" fmla="*/ 16 w 342"/>
                <a:gd name="T33" fmla="*/ 82 h 292"/>
                <a:gd name="T34" fmla="*/ 5 w 342"/>
                <a:gd name="T35" fmla="*/ 95 h 292"/>
                <a:gd name="T36" fmla="*/ 9 w 342"/>
                <a:gd name="T37" fmla="*/ 116 h 292"/>
                <a:gd name="T38" fmla="*/ 16 w 342"/>
                <a:gd name="T39" fmla="*/ 137 h 292"/>
                <a:gd name="T40" fmla="*/ 9 w 342"/>
                <a:gd name="T41" fmla="*/ 146 h 292"/>
                <a:gd name="T42" fmla="*/ 5 w 342"/>
                <a:gd name="T43" fmla="*/ 171 h 292"/>
                <a:gd name="T44" fmla="*/ 7 w 342"/>
                <a:gd name="T45" fmla="*/ 191 h 292"/>
                <a:gd name="T46" fmla="*/ 10 w 342"/>
                <a:gd name="T47" fmla="*/ 205 h 292"/>
                <a:gd name="T48" fmla="*/ 0 w 342"/>
                <a:gd name="T49" fmla="*/ 219 h 292"/>
                <a:gd name="T50" fmla="*/ 18 w 342"/>
                <a:gd name="T51" fmla="*/ 232 h 292"/>
                <a:gd name="T52" fmla="*/ 42 w 342"/>
                <a:gd name="T53" fmla="*/ 237 h 292"/>
                <a:gd name="T54" fmla="*/ 87 w 342"/>
                <a:gd name="T55" fmla="*/ 240 h 292"/>
                <a:gd name="T56" fmla="*/ 80 w 342"/>
                <a:gd name="T57" fmla="*/ 255 h 292"/>
                <a:gd name="T58" fmla="*/ 87 w 342"/>
                <a:gd name="T59" fmla="*/ 269 h 292"/>
                <a:gd name="T60" fmla="*/ 103 w 342"/>
                <a:gd name="T61" fmla="*/ 271 h 292"/>
                <a:gd name="T62" fmla="*/ 115 w 342"/>
                <a:gd name="T63" fmla="*/ 280 h 292"/>
                <a:gd name="T64" fmla="*/ 197 w 342"/>
                <a:gd name="T65" fmla="*/ 289 h 292"/>
                <a:gd name="T66" fmla="*/ 265 w 342"/>
                <a:gd name="T67" fmla="*/ 290 h 292"/>
                <a:gd name="T68" fmla="*/ 297 w 342"/>
                <a:gd name="T69" fmla="*/ 292 h 292"/>
                <a:gd name="T70" fmla="*/ 320 w 342"/>
                <a:gd name="T71" fmla="*/ 292 h 292"/>
                <a:gd name="T72" fmla="*/ 320 w 342"/>
                <a:gd name="T73" fmla="*/ 292 h 292"/>
                <a:gd name="T74" fmla="*/ 320 w 342"/>
                <a:gd name="T7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2" h="292">
                  <a:moveTo>
                    <a:pt x="320" y="292"/>
                  </a:moveTo>
                  <a:lnTo>
                    <a:pt x="322" y="253"/>
                  </a:lnTo>
                  <a:lnTo>
                    <a:pt x="320" y="239"/>
                  </a:lnTo>
                  <a:lnTo>
                    <a:pt x="322" y="223"/>
                  </a:lnTo>
                  <a:lnTo>
                    <a:pt x="322" y="191"/>
                  </a:lnTo>
                  <a:lnTo>
                    <a:pt x="331" y="75"/>
                  </a:lnTo>
                  <a:lnTo>
                    <a:pt x="333" y="62"/>
                  </a:lnTo>
                  <a:lnTo>
                    <a:pt x="342" y="45"/>
                  </a:lnTo>
                  <a:lnTo>
                    <a:pt x="333" y="7"/>
                  </a:lnTo>
                  <a:lnTo>
                    <a:pt x="265" y="2"/>
                  </a:lnTo>
                  <a:lnTo>
                    <a:pt x="208" y="2"/>
                  </a:lnTo>
                  <a:lnTo>
                    <a:pt x="114" y="0"/>
                  </a:lnTo>
                  <a:lnTo>
                    <a:pt x="76" y="11"/>
                  </a:lnTo>
                  <a:lnTo>
                    <a:pt x="71" y="27"/>
                  </a:lnTo>
                  <a:lnTo>
                    <a:pt x="53" y="45"/>
                  </a:lnTo>
                  <a:lnTo>
                    <a:pt x="35" y="59"/>
                  </a:lnTo>
                  <a:lnTo>
                    <a:pt x="16" y="82"/>
                  </a:lnTo>
                  <a:lnTo>
                    <a:pt x="5" y="95"/>
                  </a:lnTo>
                  <a:lnTo>
                    <a:pt x="9" y="116"/>
                  </a:lnTo>
                  <a:lnTo>
                    <a:pt x="16" y="137"/>
                  </a:lnTo>
                  <a:lnTo>
                    <a:pt x="9" y="146"/>
                  </a:lnTo>
                  <a:lnTo>
                    <a:pt x="5" y="171"/>
                  </a:lnTo>
                  <a:lnTo>
                    <a:pt x="7" y="191"/>
                  </a:lnTo>
                  <a:lnTo>
                    <a:pt x="10" y="205"/>
                  </a:lnTo>
                  <a:lnTo>
                    <a:pt x="0" y="219"/>
                  </a:lnTo>
                  <a:lnTo>
                    <a:pt x="18" y="232"/>
                  </a:lnTo>
                  <a:lnTo>
                    <a:pt x="42" y="237"/>
                  </a:lnTo>
                  <a:lnTo>
                    <a:pt x="87" y="240"/>
                  </a:lnTo>
                  <a:lnTo>
                    <a:pt x="80" y="255"/>
                  </a:lnTo>
                  <a:lnTo>
                    <a:pt x="87" y="269"/>
                  </a:lnTo>
                  <a:lnTo>
                    <a:pt x="103" y="271"/>
                  </a:lnTo>
                  <a:lnTo>
                    <a:pt x="115" y="280"/>
                  </a:lnTo>
                  <a:lnTo>
                    <a:pt x="197" y="289"/>
                  </a:lnTo>
                  <a:lnTo>
                    <a:pt x="265" y="290"/>
                  </a:lnTo>
                  <a:lnTo>
                    <a:pt x="297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62">
              <a:extLst>
                <a:ext uri="{FF2B5EF4-FFF2-40B4-BE49-F238E27FC236}">
                  <a16:creationId xmlns:a16="http://schemas.microsoft.com/office/drawing/2014/main" id="{2E767402-AB22-E088-5477-FA775D44B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9241" y="9400735"/>
              <a:ext cx="926066" cy="754405"/>
            </a:xfrm>
            <a:custGeom>
              <a:avLst/>
              <a:gdLst>
                <a:gd name="T0" fmla="*/ 81 w 410"/>
                <a:gd name="T1" fmla="*/ 334 h 334"/>
                <a:gd name="T2" fmla="*/ 82 w 410"/>
                <a:gd name="T3" fmla="*/ 292 h 334"/>
                <a:gd name="T4" fmla="*/ 328 w 410"/>
                <a:gd name="T5" fmla="*/ 297 h 334"/>
                <a:gd name="T6" fmla="*/ 348 w 410"/>
                <a:gd name="T7" fmla="*/ 295 h 334"/>
                <a:gd name="T8" fmla="*/ 396 w 410"/>
                <a:gd name="T9" fmla="*/ 295 h 334"/>
                <a:gd name="T10" fmla="*/ 410 w 410"/>
                <a:gd name="T11" fmla="*/ 288 h 334"/>
                <a:gd name="T12" fmla="*/ 405 w 410"/>
                <a:gd name="T13" fmla="*/ 274 h 334"/>
                <a:gd name="T14" fmla="*/ 397 w 410"/>
                <a:gd name="T15" fmla="*/ 251 h 334"/>
                <a:gd name="T16" fmla="*/ 394 w 410"/>
                <a:gd name="T17" fmla="*/ 236 h 334"/>
                <a:gd name="T18" fmla="*/ 389 w 410"/>
                <a:gd name="T19" fmla="*/ 220 h 334"/>
                <a:gd name="T20" fmla="*/ 385 w 410"/>
                <a:gd name="T21" fmla="*/ 203 h 334"/>
                <a:gd name="T22" fmla="*/ 376 w 410"/>
                <a:gd name="T23" fmla="*/ 187 h 334"/>
                <a:gd name="T24" fmla="*/ 373 w 410"/>
                <a:gd name="T25" fmla="*/ 172 h 334"/>
                <a:gd name="T26" fmla="*/ 364 w 410"/>
                <a:gd name="T27" fmla="*/ 156 h 334"/>
                <a:gd name="T28" fmla="*/ 365 w 410"/>
                <a:gd name="T29" fmla="*/ 126 h 334"/>
                <a:gd name="T30" fmla="*/ 356 w 410"/>
                <a:gd name="T31" fmla="*/ 119 h 334"/>
                <a:gd name="T32" fmla="*/ 348 w 410"/>
                <a:gd name="T33" fmla="*/ 112 h 334"/>
                <a:gd name="T34" fmla="*/ 335 w 410"/>
                <a:gd name="T35" fmla="*/ 98 h 334"/>
                <a:gd name="T36" fmla="*/ 328 w 410"/>
                <a:gd name="T37" fmla="*/ 83 h 334"/>
                <a:gd name="T38" fmla="*/ 319 w 410"/>
                <a:gd name="T39" fmla="*/ 73 h 334"/>
                <a:gd name="T40" fmla="*/ 324 w 410"/>
                <a:gd name="T41" fmla="*/ 60 h 334"/>
                <a:gd name="T42" fmla="*/ 316 w 410"/>
                <a:gd name="T43" fmla="*/ 50 h 334"/>
                <a:gd name="T44" fmla="*/ 301 w 410"/>
                <a:gd name="T45" fmla="*/ 44 h 334"/>
                <a:gd name="T46" fmla="*/ 285 w 410"/>
                <a:gd name="T47" fmla="*/ 39 h 334"/>
                <a:gd name="T48" fmla="*/ 269 w 410"/>
                <a:gd name="T49" fmla="*/ 34 h 334"/>
                <a:gd name="T50" fmla="*/ 246 w 410"/>
                <a:gd name="T51" fmla="*/ 37 h 334"/>
                <a:gd name="T52" fmla="*/ 241 w 410"/>
                <a:gd name="T53" fmla="*/ 25 h 334"/>
                <a:gd name="T54" fmla="*/ 241 w 410"/>
                <a:gd name="T55" fmla="*/ 2 h 334"/>
                <a:gd name="T56" fmla="*/ 205 w 410"/>
                <a:gd name="T57" fmla="*/ 0 h 334"/>
                <a:gd name="T58" fmla="*/ 200 w 410"/>
                <a:gd name="T59" fmla="*/ 67 h 334"/>
                <a:gd name="T60" fmla="*/ 143 w 410"/>
                <a:gd name="T61" fmla="*/ 67 h 334"/>
                <a:gd name="T62" fmla="*/ 130 w 410"/>
                <a:gd name="T63" fmla="*/ 66 h 334"/>
                <a:gd name="T64" fmla="*/ 52 w 410"/>
                <a:gd name="T65" fmla="*/ 62 h 334"/>
                <a:gd name="T66" fmla="*/ 11 w 410"/>
                <a:gd name="T67" fmla="*/ 60 h 334"/>
                <a:gd name="T68" fmla="*/ 11 w 410"/>
                <a:gd name="T69" fmla="*/ 89 h 334"/>
                <a:gd name="T70" fmla="*/ 9 w 410"/>
                <a:gd name="T71" fmla="*/ 176 h 334"/>
                <a:gd name="T72" fmla="*/ 0 w 410"/>
                <a:gd name="T73" fmla="*/ 220 h 334"/>
                <a:gd name="T74" fmla="*/ 0 w 410"/>
                <a:gd name="T75" fmla="*/ 244 h 334"/>
                <a:gd name="T76" fmla="*/ 6 w 410"/>
                <a:gd name="T77" fmla="*/ 256 h 334"/>
                <a:gd name="T78" fmla="*/ 18 w 410"/>
                <a:gd name="T79" fmla="*/ 269 h 334"/>
                <a:gd name="T80" fmla="*/ 33 w 410"/>
                <a:gd name="T81" fmla="*/ 276 h 334"/>
                <a:gd name="T82" fmla="*/ 47 w 410"/>
                <a:gd name="T83" fmla="*/ 292 h 334"/>
                <a:gd name="T84" fmla="*/ 52 w 410"/>
                <a:gd name="T85" fmla="*/ 304 h 334"/>
                <a:gd name="T86" fmla="*/ 68 w 410"/>
                <a:gd name="T87" fmla="*/ 324 h 334"/>
                <a:gd name="T88" fmla="*/ 81 w 410"/>
                <a:gd name="T89" fmla="*/ 334 h 334"/>
                <a:gd name="T90" fmla="*/ 81 w 410"/>
                <a:gd name="T91" fmla="*/ 334 h 334"/>
                <a:gd name="T92" fmla="*/ 81 w 410"/>
                <a:gd name="T93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0" h="334">
                  <a:moveTo>
                    <a:pt x="81" y="334"/>
                  </a:moveTo>
                  <a:lnTo>
                    <a:pt x="82" y="292"/>
                  </a:lnTo>
                  <a:lnTo>
                    <a:pt x="328" y="297"/>
                  </a:lnTo>
                  <a:lnTo>
                    <a:pt x="348" y="295"/>
                  </a:lnTo>
                  <a:lnTo>
                    <a:pt x="396" y="295"/>
                  </a:lnTo>
                  <a:lnTo>
                    <a:pt x="410" y="288"/>
                  </a:lnTo>
                  <a:lnTo>
                    <a:pt x="405" y="274"/>
                  </a:lnTo>
                  <a:lnTo>
                    <a:pt x="397" y="251"/>
                  </a:lnTo>
                  <a:lnTo>
                    <a:pt x="394" y="236"/>
                  </a:lnTo>
                  <a:lnTo>
                    <a:pt x="389" y="220"/>
                  </a:lnTo>
                  <a:lnTo>
                    <a:pt x="385" y="203"/>
                  </a:lnTo>
                  <a:lnTo>
                    <a:pt x="376" y="187"/>
                  </a:lnTo>
                  <a:lnTo>
                    <a:pt x="373" y="172"/>
                  </a:lnTo>
                  <a:lnTo>
                    <a:pt x="364" y="156"/>
                  </a:lnTo>
                  <a:lnTo>
                    <a:pt x="365" y="126"/>
                  </a:lnTo>
                  <a:lnTo>
                    <a:pt x="356" y="119"/>
                  </a:lnTo>
                  <a:lnTo>
                    <a:pt x="348" y="112"/>
                  </a:lnTo>
                  <a:lnTo>
                    <a:pt x="335" y="98"/>
                  </a:lnTo>
                  <a:lnTo>
                    <a:pt x="328" y="83"/>
                  </a:lnTo>
                  <a:lnTo>
                    <a:pt x="319" y="73"/>
                  </a:lnTo>
                  <a:lnTo>
                    <a:pt x="324" y="60"/>
                  </a:lnTo>
                  <a:lnTo>
                    <a:pt x="316" y="50"/>
                  </a:lnTo>
                  <a:lnTo>
                    <a:pt x="301" y="44"/>
                  </a:lnTo>
                  <a:lnTo>
                    <a:pt x="285" y="39"/>
                  </a:lnTo>
                  <a:lnTo>
                    <a:pt x="269" y="34"/>
                  </a:lnTo>
                  <a:lnTo>
                    <a:pt x="246" y="37"/>
                  </a:lnTo>
                  <a:lnTo>
                    <a:pt x="241" y="25"/>
                  </a:lnTo>
                  <a:lnTo>
                    <a:pt x="241" y="2"/>
                  </a:lnTo>
                  <a:lnTo>
                    <a:pt x="205" y="0"/>
                  </a:lnTo>
                  <a:lnTo>
                    <a:pt x="200" y="67"/>
                  </a:lnTo>
                  <a:lnTo>
                    <a:pt x="143" y="67"/>
                  </a:lnTo>
                  <a:lnTo>
                    <a:pt x="130" y="66"/>
                  </a:lnTo>
                  <a:lnTo>
                    <a:pt x="52" y="62"/>
                  </a:lnTo>
                  <a:lnTo>
                    <a:pt x="11" y="60"/>
                  </a:lnTo>
                  <a:lnTo>
                    <a:pt x="11" y="89"/>
                  </a:lnTo>
                  <a:lnTo>
                    <a:pt x="9" y="176"/>
                  </a:lnTo>
                  <a:lnTo>
                    <a:pt x="0" y="220"/>
                  </a:lnTo>
                  <a:lnTo>
                    <a:pt x="0" y="244"/>
                  </a:lnTo>
                  <a:lnTo>
                    <a:pt x="6" y="256"/>
                  </a:lnTo>
                  <a:lnTo>
                    <a:pt x="18" y="269"/>
                  </a:lnTo>
                  <a:lnTo>
                    <a:pt x="33" y="276"/>
                  </a:lnTo>
                  <a:lnTo>
                    <a:pt x="47" y="292"/>
                  </a:lnTo>
                  <a:lnTo>
                    <a:pt x="52" y="304"/>
                  </a:lnTo>
                  <a:lnTo>
                    <a:pt x="68" y="324"/>
                  </a:lnTo>
                  <a:lnTo>
                    <a:pt x="81" y="334"/>
                  </a:lnTo>
                  <a:lnTo>
                    <a:pt x="81" y="334"/>
                  </a:lnTo>
                  <a:lnTo>
                    <a:pt x="81" y="3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63">
              <a:extLst>
                <a:ext uri="{FF2B5EF4-FFF2-40B4-BE49-F238E27FC236}">
                  <a16:creationId xmlns:a16="http://schemas.microsoft.com/office/drawing/2014/main" id="{B8E6749B-DE08-7B5E-F4CE-645A6C7B9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6983" y="8318820"/>
              <a:ext cx="770217" cy="788286"/>
            </a:xfrm>
            <a:custGeom>
              <a:avLst/>
              <a:gdLst>
                <a:gd name="T0" fmla="*/ 336 w 341"/>
                <a:gd name="T1" fmla="*/ 217 h 349"/>
                <a:gd name="T2" fmla="*/ 320 w 341"/>
                <a:gd name="T3" fmla="*/ 215 h 349"/>
                <a:gd name="T4" fmla="*/ 331 w 341"/>
                <a:gd name="T5" fmla="*/ 233 h 349"/>
                <a:gd name="T6" fmla="*/ 331 w 341"/>
                <a:gd name="T7" fmla="*/ 233 h 349"/>
                <a:gd name="T8" fmla="*/ 147 w 341"/>
                <a:gd name="T9" fmla="*/ 326 h 349"/>
                <a:gd name="T10" fmla="*/ 190 w 341"/>
                <a:gd name="T11" fmla="*/ 319 h 349"/>
                <a:gd name="T12" fmla="*/ 235 w 341"/>
                <a:gd name="T13" fmla="*/ 249 h 349"/>
                <a:gd name="T14" fmla="*/ 292 w 341"/>
                <a:gd name="T15" fmla="*/ 215 h 349"/>
                <a:gd name="T16" fmla="*/ 329 w 341"/>
                <a:gd name="T17" fmla="*/ 199 h 349"/>
                <a:gd name="T18" fmla="*/ 336 w 341"/>
                <a:gd name="T19" fmla="*/ 189 h 349"/>
                <a:gd name="T20" fmla="*/ 309 w 341"/>
                <a:gd name="T21" fmla="*/ 174 h 349"/>
                <a:gd name="T22" fmla="*/ 295 w 341"/>
                <a:gd name="T23" fmla="*/ 153 h 349"/>
                <a:gd name="T24" fmla="*/ 295 w 341"/>
                <a:gd name="T25" fmla="*/ 128 h 349"/>
                <a:gd name="T26" fmla="*/ 299 w 341"/>
                <a:gd name="T27" fmla="*/ 105 h 349"/>
                <a:gd name="T28" fmla="*/ 279 w 341"/>
                <a:gd name="T29" fmla="*/ 84 h 349"/>
                <a:gd name="T30" fmla="*/ 265 w 341"/>
                <a:gd name="T31" fmla="*/ 57 h 349"/>
                <a:gd name="T32" fmla="*/ 240 w 341"/>
                <a:gd name="T33" fmla="*/ 59 h 349"/>
                <a:gd name="T34" fmla="*/ 203 w 341"/>
                <a:gd name="T35" fmla="*/ 62 h 349"/>
                <a:gd name="T36" fmla="*/ 187 w 341"/>
                <a:gd name="T37" fmla="*/ 43 h 349"/>
                <a:gd name="T38" fmla="*/ 165 w 341"/>
                <a:gd name="T39" fmla="*/ 21 h 349"/>
                <a:gd name="T40" fmla="*/ 147 w 341"/>
                <a:gd name="T41" fmla="*/ 16 h 349"/>
                <a:gd name="T42" fmla="*/ 126 w 341"/>
                <a:gd name="T43" fmla="*/ 0 h 349"/>
                <a:gd name="T44" fmla="*/ 98 w 341"/>
                <a:gd name="T45" fmla="*/ 19 h 349"/>
                <a:gd name="T46" fmla="*/ 85 w 341"/>
                <a:gd name="T47" fmla="*/ 46 h 349"/>
                <a:gd name="T48" fmla="*/ 64 w 341"/>
                <a:gd name="T49" fmla="*/ 60 h 349"/>
                <a:gd name="T50" fmla="*/ 51 w 341"/>
                <a:gd name="T51" fmla="*/ 105 h 349"/>
                <a:gd name="T52" fmla="*/ 34 w 341"/>
                <a:gd name="T53" fmla="*/ 125 h 349"/>
                <a:gd name="T54" fmla="*/ 1 w 341"/>
                <a:gd name="T55" fmla="*/ 169 h 349"/>
                <a:gd name="T56" fmla="*/ 3 w 341"/>
                <a:gd name="T57" fmla="*/ 212 h 349"/>
                <a:gd name="T58" fmla="*/ 28 w 341"/>
                <a:gd name="T59" fmla="*/ 244 h 349"/>
                <a:gd name="T60" fmla="*/ 26 w 341"/>
                <a:gd name="T61" fmla="*/ 279 h 349"/>
                <a:gd name="T62" fmla="*/ 41 w 341"/>
                <a:gd name="T63" fmla="*/ 306 h 349"/>
                <a:gd name="T64" fmla="*/ 64 w 341"/>
                <a:gd name="T65" fmla="*/ 297 h 349"/>
                <a:gd name="T66" fmla="*/ 71 w 341"/>
                <a:gd name="T67" fmla="*/ 322 h 349"/>
                <a:gd name="T68" fmla="*/ 96 w 341"/>
                <a:gd name="T69" fmla="*/ 322 h 349"/>
                <a:gd name="T70" fmla="*/ 115 w 341"/>
                <a:gd name="T71" fmla="*/ 349 h 349"/>
                <a:gd name="T72" fmla="*/ 147 w 341"/>
                <a:gd name="T7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349">
                  <a:moveTo>
                    <a:pt x="331" y="233"/>
                  </a:moveTo>
                  <a:lnTo>
                    <a:pt x="336" y="217"/>
                  </a:lnTo>
                  <a:lnTo>
                    <a:pt x="309" y="206"/>
                  </a:lnTo>
                  <a:lnTo>
                    <a:pt x="320" y="215"/>
                  </a:lnTo>
                  <a:lnTo>
                    <a:pt x="322" y="231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1" y="233"/>
                  </a:lnTo>
                  <a:close/>
                  <a:moveTo>
                    <a:pt x="147" y="349"/>
                  </a:moveTo>
                  <a:lnTo>
                    <a:pt x="147" y="326"/>
                  </a:lnTo>
                  <a:lnTo>
                    <a:pt x="162" y="322"/>
                  </a:lnTo>
                  <a:lnTo>
                    <a:pt x="190" y="319"/>
                  </a:lnTo>
                  <a:lnTo>
                    <a:pt x="210" y="292"/>
                  </a:lnTo>
                  <a:lnTo>
                    <a:pt x="235" y="249"/>
                  </a:lnTo>
                  <a:lnTo>
                    <a:pt x="251" y="222"/>
                  </a:lnTo>
                  <a:lnTo>
                    <a:pt x="292" y="215"/>
                  </a:lnTo>
                  <a:lnTo>
                    <a:pt x="306" y="206"/>
                  </a:lnTo>
                  <a:lnTo>
                    <a:pt x="329" y="199"/>
                  </a:lnTo>
                  <a:lnTo>
                    <a:pt x="341" y="197"/>
                  </a:lnTo>
                  <a:lnTo>
                    <a:pt x="336" y="189"/>
                  </a:lnTo>
                  <a:lnTo>
                    <a:pt x="325" y="176"/>
                  </a:lnTo>
                  <a:lnTo>
                    <a:pt x="309" y="174"/>
                  </a:lnTo>
                  <a:lnTo>
                    <a:pt x="308" y="158"/>
                  </a:lnTo>
                  <a:lnTo>
                    <a:pt x="295" y="153"/>
                  </a:lnTo>
                  <a:lnTo>
                    <a:pt x="292" y="141"/>
                  </a:lnTo>
                  <a:lnTo>
                    <a:pt x="295" y="128"/>
                  </a:lnTo>
                  <a:lnTo>
                    <a:pt x="292" y="114"/>
                  </a:lnTo>
                  <a:lnTo>
                    <a:pt x="299" y="105"/>
                  </a:lnTo>
                  <a:lnTo>
                    <a:pt x="290" y="98"/>
                  </a:lnTo>
                  <a:lnTo>
                    <a:pt x="279" y="84"/>
                  </a:lnTo>
                  <a:lnTo>
                    <a:pt x="270" y="69"/>
                  </a:lnTo>
                  <a:lnTo>
                    <a:pt x="265" y="57"/>
                  </a:lnTo>
                  <a:lnTo>
                    <a:pt x="252" y="64"/>
                  </a:lnTo>
                  <a:lnTo>
                    <a:pt x="240" y="59"/>
                  </a:lnTo>
                  <a:lnTo>
                    <a:pt x="222" y="60"/>
                  </a:lnTo>
                  <a:lnTo>
                    <a:pt x="203" y="62"/>
                  </a:lnTo>
                  <a:lnTo>
                    <a:pt x="192" y="53"/>
                  </a:lnTo>
                  <a:lnTo>
                    <a:pt x="187" y="43"/>
                  </a:lnTo>
                  <a:lnTo>
                    <a:pt x="178" y="28"/>
                  </a:lnTo>
                  <a:lnTo>
                    <a:pt x="165" y="21"/>
                  </a:lnTo>
                  <a:lnTo>
                    <a:pt x="162" y="7"/>
                  </a:lnTo>
                  <a:lnTo>
                    <a:pt x="147" y="16"/>
                  </a:lnTo>
                  <a:lnTo>
                    <a:pt x="142" y="5"/>
                  </a:lnTo>
                  <a:lnTo>
                    <a:pt x="126" y="0"/>
                  </a:lnTo>
                  <a:lnTo>
                    <a:pt x="112" y="11"/>
                  </a:lnTo>
                  <a:lnTo>
                    <a:pt x="98" y="19"/>
                  </a:lnTo>
                  <a:lnTo>
                    <a:pt x="82" y="21"/>
                  </a:lnTo>
                  <a:lnTo>
                    <a:pt x="85" y="46"/>
                  </a:lnTo>
                  <a:lnTo>
                    <a:pt x="83" y="62"/>
                  </a:lnTo>
                  <a:lnTo>
                    <a:pt x="64" y="60"/>
                  </a:lnTo>
                  <a:lnTo>
                    <a:pt x="53" y="91"/>
                  </a:lnTo>
                  <a:lnTo>
                    <a:pt x="51" y="105"/>
                  </a:lnTo>
                  <a:lnTo>
                    <a:pt x="41" y="112"/>
                  </a:lnTo>
                  <a:lnTo>
                    <a:pt x="34" y="125"/>
                  </a:lnTo>
                  <a:lnTo>
                    <a:pt x="26" y="173"/>
                  </a:lnTo>
                  <a:lnTo>
                    <a:pt x="1" y="169"/>
                  </a:lnTo>
                  <a:lnTo>
                    <a:pt x="0" y="189"/>
                  </a:lnTo>
                  <a:lnTo>
                    <a:pt x="3" y="212"/>
                  </a:lnTo>
                  <a:lnTo>
                    <a:pt x="10" y="235"/>
                  </a:lnTo>
                  <a:lnTo>
                    <a:pt x="28" y="244"/>
                  </a:lnTo>
                  <a:lnTo>
                    <a:pt x="26" y="256"/>
                  </a:lnTo>
                  <a:lnTo>
                    <a:pt x="26" y="279"/>
                  </a:lnTo>
                  <a:lnTo>
                    <a:pt x="42" y="286"/>
                  </a:lnTo>
                  <a:lnTo>
                    <a:pt x="41" y="306"/>
                  </a:lnTo>
                  <a:lnTo>
                    <a:pt x="48" y="294"/>
                  </a:lnTo>
                  <a:lnTo>
                    <a:pt x="64" y="297"/>
                  </a:lnTo>
                  <a:lnTo>
                    <a:pt x="62" y="311"/>
                  </a:lnTo>
                  <a:lnTo>
                    <a:pt x="71" y="322"/>
                  </a:lnTo>
                  <a:lnTo>
                    <a:pt x="78" y="335"/>
                  </a:lnTo>
                  <a:lnTo>
                    <a:pt x="96" y="322"/>
                  </a:lnTo>
                  <a:lnTo>
                    <a:pt x="96" y="349"/>
                  </a:lnTo>
                  <a:lnTo>
                    <a:pt x="115" y="349"/>
                  </a:lnTo>
                  <a:lnTo>
                    <a:pt x="147" y="349"/>
                  </a:lnTo>
                  <a:lnTo>
                    <a:pt x="147" y="349"/>
                  </a:lnTo>
                  <a:lnTo>
                    <a:pt x="147" y="3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64">
              <a:extLst>
                <a:ext uri="{FF2B5EF4-FFF2-40B4-BE49-F238E27FC236}">
                  <a16:creationId xmlns:a16="http://schemas.microsoft.com/office/drawing/2014/main" id="{F8BFF738-56DE-21BF-3C91-6B27BE767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83402" y="9536257"/>
              <a:ext cx="964465" cy="808614"/>
            </a:xfrm>
            <a:custGeom>
              <a:avLst/>
              <a:gdLst>
                <a:gd name="T0" fmla="*/ 173 w 427"/>
                <a:gd name="T1" fmla="*/ 346 h 358"/>
                <a:gd name="T2" fmla="*/ 198 w 427"/>
                <a:gd name="T3" fmla="*/ 349 h 358"/>
                <a:gd name="T4" fmla="*/ 226 w 427"/>
                <a:gd name="T5" fmla="*/ 346 h 358"/>
                <a:gd name="T6" fmla="*/ 253 w 427"/>
                <a:gd name="T7" fmla="*/ 349 h 358"/>
                <a:gd name="T8" fmla="*/ 278 w 427"/>
                <a:gd name="T9" fmla="*/ 333 h 358"/>
                <a:gd name="T10" fmla="*/ 299 w 427"/>
                <a:gd name="T11" fmla="*/ 314 h 358"/>
                <a:gd name="T12" fmla="*/ 326 w 427"/>
                <a:gd name="T13" fmla="*/ 299 h 358"/>
                <a:gd name="T14" fmla="*/ 340 w 427"/>
                <a:gd name="T15" fmla="*/ 273 h 358"/>
                <a:gd name="T16" fmla="*/ 363 w 427"/>
                <a:gd name="T17" fmla="*/ 260 h 358"/>
                <a:gd name="T18" fmla="*/ 392 w 427"/>
                <a:gd name="T19" fmla="*/ 237 h 358"/>
                <a:gd name="T20" fmla="*/ 417 w 427"/>
                <a:gd name="T21" fmla="*/ 226 h 358"/>
                <a:gd name="T22" fmla="*/ 425 w 427"/>
                <a:gd name="T23" fmla="*/ 201 h 358"/>
                <a:gd name="T24" fmla="*/ 402 w 427"/>
                <a:gd name="T25" fmla="*/ 187 h 358"/>
                <a:gd name="T26" fmla="*/ 388 w 427"/>
                <a:gd name="T27" fmla="*/ 162 h 358"/>
                <a:gd name="T28" fmla="*/ 363 w 427"/>
                <a:gd name="T29" fmla="*/ 136 h 358"/>
                <a:gd name="T30" fmla="*/ 331 w 427"/>
                <a:gd name="T31" fmla="*/ 127 h 358"/>
                <a:gd name="T32" fmla="*/ 315 w 427"/>
                <a:gd name="T33" fmla="*/ 102 h 358"/>
                <a:gd name="T34" fmla="*/ 278 w 427"/>
                <a:gd name="T35" fmla="*/ 91 h 358"/>
                <a:gd name="T36" fmla="*/ 247 w 427"/>
                <a:gd name="T37" fmla="*/ 70 h 358"/>
                <a:gd name="T38" fmla="*/ 224 w 427"/>
                <a:gd name="T39" fmla="*/ 29 h 358"/>
                <a:gd name="T40" fmla="*/ 215 w 427"/>
                <a:gd name="T41" fmla="*/ 22 h 358"/>
                <a:gd name="T42" fmla="*/ 196 w 427"/>
                <a:gd name="T43" fmla="*/ 18 h 358"/>
                <a:gd name="T44" fmla="*/ 185 w 427"/>
                <a:gd name="T45" fmla="*/ 54 h 358"/>
                <a:gd name="T46" fmla="*/ 0 w 427"/>
                <a:gd name="T47" fmla="*/ 241 h 358"/>
                <a:gd name="T48" fmla="*/ 14 w 427"/>
                <a:gd name="T49" fmla="*/ 265 h 358"/>
                <a:gd name="T50" fmla="*/ 29 w 427"/>
                <a:gd name="T51" fmla="*/ 299 h 358"/>
                <a:gd name="T52" fmla="*/ 57 w 427"/>
                <a:gd name="T53" fmla="*/ 308 h 358"/>
                <a:gd name="T54" fmla="*/ 78 w 427"/>
                <a:gd name="T55" fmla="*/ 324 h 358"/>
                <a:gd name="T56" fmla="*/ 109 w 427"/>
                <a:gd name="T57" fmla="*/ 331 h 358"/>
                <a:gd name="T58" fmla="*/ 134 w 427"/>
                <a:gd name="T59" fmla="*/ 340 h 358"/>
                <a:gd name="T60" fmla="*/ 158 w 427"/>
                <a:gd name="T61" fmla="*/ 353 h 358"/>
                <a:gd name="T62" fmla="*/ 160 w 427"/>
                <a:gd name="T63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7" h="358">
                  <a:moveTo>
                    <a:pt x="160" y="358"/>
                  </a:moveTo>
                  <a:lnTo>
                    <a:pt x="173" y="346"/>
                  </a:lnTo>
                  <a:lnTo>
                    <a:pt x="185" y="340"/>
                  </a:lnTo>
                  <a:lnTo>
                    <a:pt x="198" y="349"/>
                  </a:lnTo>
                  <a:lnTo>
                    <a:pt x="210" y="344"/>
                  </a:lnTo>
                  <a:lnTo>
                    <a:pt x="226" y="346"/>
                  </a:lnTo>
                  <a:lnTo>
                    <a:pt x="244" y="338"/>
                  </a:lnTo>
                  <a:lnTo>
                    <a:pt x="253" y="349"/>
                  </a:lnTo>
                  <a:lnTo>
                    <a:pt x="269" y="347"/>
                  </a:lnTo>
                  <a:lnTo>
                    <a:pt x="278" y="333"/>
                  </a:lnTo>
                  <a:lnTo>
                    <a:pt x="290" y="324"/>
                  </a:lnTo>
                  <a:lnTo>
                    <a:pt x="299" y="314"/>
                  </a:lnTo>
                  <a:lnTo>
                    <a:pt x="315" y="308"/>
                  </a:lnTo>
                  <a:lnTo>
                    <a:pt x="326" y="299"/>
                  </a:lnTo>
                  <a:lnTo>
                    <a:pt x="329" y="281"/>
                  </a:lnTo>
                  <a:lnTo>
                    <a:pt x="340" y="273"/>
                  </a:lnTo>
                  <a:lnTo>
                    <a:pt x="351" y="278"/>
                  </a:lnTo>
                  <a:lnTo>
                    <a:pt x="363" y="260"/>
                  </a:lnTo>
                  <a:lnTo>
                    <a:pt x="381" y="248"/>
                  </a:lnTo>
                  <a:lnTo>
                    <a:pt x="392" y="237"/>
                  </a:lnTo>
                  <a:lnTo>
                    <a:pt x="406" y="235"/>
                  </a:lnTo>
                  <a:lnTo>
                    <a:pt x="417" y="226"/>
                  </a:lnTo>
                  <a:lnTo>
                    <a:pt x="427" y="216"/>
                  </a:lnTo>
                  <a:lnTo>
                    <a:pt x="425" y="201"/>
                  </a:lnTo>
                  <a:lnTo>
                    <a:pt x="413" y="194"/>
                  </a:lnTo>
                  <a:lnTo>
                    <a:pt x="402" y="187"/>
                  </a:lnTo>
                  <a:lnTo>
                    <a:pt x="397" y="173"/>
                  </a:lnTo>
                  <a:lnTo>
                    <a:pt x="388" y="162"/>
                  </a:lnTo>
                  <a:lnTo>
                    <a:pt x="377" y="148"/>
                  </a:lnTo>
                  <a:lnTo>
                    <a:pt x="363" y="136"/>
                  </a:lnTo>
                  <a:lnTo>
                    <a:pt x="347" y="134"/>
                  </a:lnTo>
                  <a:lnTo>
                    <a:pt x="331" y="127"/>
                  </a:lnTo>
                  <a:lnTo>
                    <a:pt x="322" y="116"/>
                  </a:lnTo>
                  <a:lnTo>
                    <a:pt x="315" y="102"/>
                  </a:lnTo>
                  <a:lnTo>
                    <a:pt x="296" y="96"/>
                  </a:lnTo>
                  <a:lnTo>
                    <a:pt x="278" y="91"/>
                  </a:lnTo>
                  <a:lnTo>
                    <a:pt x="260" y="75"/>
                  </a:lnTo>
                  <a:lnTo>
                    <a:pt x="247" y="70"/>
                  </a:lnTo>
                  <a:lnTo>
                    <a:pt x="237" y="54"/>
                  </a:lnTo>
                  <a:lnTo>
                    <a:pt x="224" y="29"/>
                  </a:lnTo>
                  <a:lnTo>
                    <a:pt x="208" y="31"/>
                  </a:lnTo>
                  <a:lnTo>
                    <a:pt x="215" y="22"/>
                  </a:lnTo>
                  <a:lnTo>
                    <a:pt x="212" y="0"/>
                  </a:lnTo>
                  <a:lnTo>
                    <a:pt x="196" y="18"/>
                  </a:lnTo>
                  <a:lnTo>
                    <a:pt x="205" y="32"/>
                  </a:lnTo>
                  <a:lnTo>
                    <a:pt x="185" y="54"/>
                  </a:lnTo>
                  <a:lnTo>
                    <a:pt x="93" y="148"/>
                  </a:lnTo>
                  <a:lnTo>
                    <a:pt x="0" y="241"/>
                  </a:lnTo>
                  <a:lnTo>
                    <a:pt x="5" y="257"/>
                  </a:lnTo>
                  <a:lnTo>
                    <a:pt x="14" y="265"/>
                  </a:lnTo>
                  <a:lnTo>
                    <a:pt x="18" y="278"/>
                  </a:lnTo>
                  <a:lnTo>
                    <a:pt x="29" y="299"/>
                  </a:lnTo>
                  <a:lnTo>
                    <a:pt x="45" y="305"/>
                  </a:lnTo>
                  <a:lnTo>
                    <a:pt x="57" y="308"/>
                  </a:lnTo>
                  <a:lnTo>
                    <a:pt x="61" y="326"/>
                  </a:lnTo>
                  <a:lnTo>
                    <a:pt x="78" y="324"/>
                  </a:lnTo>
                  <a:lnTo>
                    <a:pt x="93" y="326"/>
                  </a:lnTo>
                  <a:lnTo>
                    <a:pt x="109" y="331"/>
                  </a:lnTo>
                  <a:lnTo>
                    <a:pt x="121" y="338"/>
                  </a:lnTo>
                  <a:lnTo>
                    <a:pt x="134" y="340"/>
                  </a:lnTo>
                  <a:lnTo>
                    <a:pt x="142" y="354"/>
                  </a:lnTo>
                  <a:lnTo>
                    <a:pt x="158" y="353"/>
                  </a:lnTo>
                  <a:lnTo>
                    <a:pt x="160" y="358"/>
                  </a:lnTo>
                  <a:lnTo>
                    <a:pt x="160" y="358"/>
                  </a:lnTo>
                  <a:lnTo>
                    <a:pt x="160" y="35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65">
              <a:extLst>
                <a:ext uri="{FF2B5EF4-FFF2-40B4-BE49-F238E27FC236}">
                  <a16:creationId xmlns:a16="http://schemas.microsoft.com/office/drawing/2014/main" id="{4D5B93DD-0BA4-2009-69C5-30BE8E539E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61825" y="9113881"/>
              <a:ext cx="519501" cy="912514"/>
            </a:xfrm>
            <a:custGeom>
              <a:avLst/>
              <a:gdLst>
                <a:gd name="T0" fmla="*/ 201 w 230"/>
                <a:gd name="T1" fmla="*/ 404 h 404"/>
                <a:gd name="T2" fmla="*/ 207 w 230"/>
                <a:gd name="T3" fmla="*/ 367 h 404"/>
                <a:gd name="T4" fmla="*/ 208 w 230"/>
                <a:gd name="T5" fmla="*/ 351 h 404"/>
                <a:gd name="T6" fmla="*/ 210 w 230"/>
                <a:gd name="T7" fmla="*/ 331 h 404"/>
                <a:gd name="T8" fmla="*/ 210 w 230"/>
                <a:gd name="T9" fmla="*/ 310 h 404"/>
                <a:gd name="T10" fmla="*/ 217 w 230"/>
                <a:gd name="T11" fmla="*/ 258 h 404"/>
                <a:gd name="T12" fmla="*/ 219 w 230"/>
                <a:gd name="T13" fmla="*/ 237 h 404"/>
                <a:gd name="T14" fmla="*/ 219 w 230"/>
                <a:gd name="T15" fmla="*/ 218 h 404"/>
                <a:gd name="T16" fmla="*/ 221 w 230"/>
                <a:gd name="T17" fmla="*/ 198 h 404"/>
                <a:gd name="T18" fmla="*/ 226 w 230"/>
                <a:gd name="T19" fmla="*/ 182 h 404"/>
                <a:gd name="T20" fmla="*/ 230 w 230"/>
                <a:gd name="T21" fmla="*/ 169 h 404"/>
                <a:gd name="T22" fmla="*/ 230 w 230"/>
                <a:gd name="T23" fmla="*/ 157 h 404"/>
                <a:gd name="T24" fmla="*/ 221 w 230"/>
                <a:gd name="T25" fmla="*/ 139 h 404"/>
                <a:gd name="T26" fmla="*/ 215 w 230"/>
                <a:gd name="T27" fmla="*/ 130 h 404"/>
                <a:gd name="T28" fmla="*/ 212 w 230"/>
                <a:gd name="T29" fmla="*/ 116 h 404"/>
                <a:gd name="T30" fmla="*/ 207 w 230"/>
                <a:gd name="T31" fmla="*/ 102 h 404"/>
                <a:gd name="T32" fmla="*/ 205 w 230"/>
                <a:gd name="T33" fmla="*/ 89 h 404"/>
                <a:gd name="T34" fmla="*/ 199 w 230"/>
                <a:gd name="T35" fmla="*/ 79 h 404"/>
                <a:gd name="T36" fmla="*/ 194 w 230"/>
                <a:gd name="T37" fmla="*/ 66 h 404"/>
                <a:gd name="T38" fmla="*/ 192 w 230"/>
                <a:gd name="T39" fmla="*/ 52 h 404"/>
                <a:gd name="T40" fmla="*/ 192 w 230"/>
                <a:gd name="T41" fmla="*/ 40 h 404"/>
                <a:gd name="T42" fmla="*/ 169 w 230"/>
                <a:gd name="T43" fmla="*/ 40 h 404"/>
                <a:gd name="T44" fmla="*/ 155 w 230"/>
                <a:gd name="T45" fmla="*/ 50 h 404"/>
                <a:gd name="T46" fmla="*/ 119 w 230"/>
                <a:gd name="T47" fmla="*/ 50 h 404"/>
                <a:gd name="T48" fmla="*/ 100 w 230"/>
                <a:gd name="T49" fmla="*/ 54 h 404"/>
                <a:gd name="T50" fmla="*/ 94 w 230"/>
                <a:gd name="T51" fmla="*/ 38 h 404"/>
                <a:gd name="T52" fmla="*/ 86 w 230"/>
                <a:gd name="T53" fmla="*/ 27 h 404"/>
                <a:gd name="T54" fmla="*/ 75 w 230"/>
                <a:gd name="T55" fmla="*/ 13 h 404"/>
                <a:gd name="T56" fmla="*/ 62 w 230"/>
                <a:gd name="T57" fmla="*/ 7 h 404"/>
                <a:gd name="T58" fmla="*/ 53 w 230"/>
                <a:gd name="T59" fmla="*/ 0 h 404"/>
                <a:gd name="T60" fmla="*/ 36 w 230"/>
                <a:gd name="T61" fmla="*/ 36 h 404"/>
                <a:gd name="T62" fmla="*/ 27 w 230"/>
                <a:gd name="T63" fmla="*/ 54 h 404"/>
                <a:gd name="T64" fmla="*/ 29 w 230"/>
                <a:gd name="T65" fmla="*/ 72 h 404"/>
                <a:gd name="T66" fmla="*/ 30 w 230"/>
                <a:gd name="T67" fmla="*/ 88 h 404"/>
                <a:gd name="T68" fmla="*/ 29 w 230"/>
                <a:gd name="T69" fmla="*/ 125 h 404"/>
                <a:gd name="T70" fmla="*/ 27 w 230"/>
                <a:gd name="T71" fmla="*/ 141 h 404"/>
                <a:gd name="T72" fmla="*/ 25 w 230"/>
                <a:gd name="T73" fmla="*/ 157 h 404"/>
                <a:gd name="T74" fmla="*/ 23 w 230"/>
                <a:gd name="T75" fmla="*/ 169 h 404"/>
                <a:gd name="T76" fmla="*/ 20 w 230"/>
                <a:gd name="T77" fmla="*/ 189 h 404"/>
                <a:gd name="T78" fmla="*/ 13 w 230"/>
                <a:gd name="T79" fmla="*/ 253 h 404"/>
                <a:gd name="T80" fmla="*/ 7 w 230"/>
                <a:gd name="T81" fmla="*/ 303 h 404"/>
                <a:gd name="T82" fmla="*/ 4 w 230"/>
                <a:gd name="T83" fmla="*/ 326 h 404"/>
                <a:gd name="T84" fmla="*/ 0 w 230"/>
                <a:gd name="T85" fmla="*/ 355 h 404"/>
                <a:gd name="T86" fmla="*/ 13 w 230"/>
                <a:gd name="T87" fmla="*/ 356 h 404"/>
                <a:gd name="T88" fmla="*/ 32 w 230"/>
                <a:gd name="T89" fmla="*/ 358 h 404"/>
                <a:gd name="T90" fmla="*/ 45 w 230"/>
                <a:gd name="T91" fmla="*/ 360 h 404"/>
                <a:gd name="T92" fmla="*/ 57 w 230"/>
                <a:gd name="T93" fmla="*/ 365 h 404"/>
                <a:gd name="T94" fmla="*/ 73 w 230"/>
                <a:gd name="T95" fmla="*/ 371 h 404"/>
                <a:gd name="T96" fmla="*/ 86 w 230"/>
                <a:gd name="T97" fmla="*/ 369 h 404"/>
                <a:gd name="T98" fmla="*/ 98 w 230"/>
                <a:gd name="T99" fmla="*/ 379 h 404"/>
                <a:gd name="T100" fmla="*/ 114 w 230"/>
                <a:gd name="T101" fmla="*/ 381 h 404"/>
                <a:gd name="T102" fmla="*/ 132 w 230"/>
                <a:gd name="T103" fmla="*/ 387 h 404"/>
                <a:gd name="T104" fmla="*/ 134 w 230"/>
                <a:gd name="T105" fmla="*/ 374 h 404"/>
                <a:gd name="T106" fmla="*/ 142 w 230"/>
                <a:gd name="T107" fmla="*/ 385 h 404"/>
                <a:gd name="T108" fmla="*/ 157 w 230"/>
                <a:gd name="T109" fmla="*/ 376 h 404"/>
                <a:gd name="T110" fmla="*/ 169 w 230"/>
                <a:gd name="T111" fmla="*/ 381 h 404"/>
                <a:gd name="T112" fmla="*/ 178 w 230"/>
                <a:gd name="T113" fmla="*/ 388 h 404"/>
                <a:gd name="T114" fmla="*/ 185 w 230"/>
                <a:gd name="T115" fmla="*/ 399 h 404"/>
                <a:gd name="T116" fmla="*/ 201 w 230"/>
                <a:gd name="T117" fmla="*/ 404 h 404"/>
                <a:gd name="T118" fmla="*/ 201 w 230"/>
                <a:gd name="T119" fmla="*/ 404 h 404"/>
                <a:gd name="T120" fmla="*/ 201 w 230"/>
                <a:gd name="T121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404">
                  <a:moveTo>
                    <a:pt x="201" y="404"/>
                  </a:moveTo>
                  <a:lnTo>
                    <a:pt x="207" y="367"/>
                  </a:lnTo>
                  <a:lnTo>
                    <a:pt x="208" y="351"/>
                  </a:lnTo>
                  <a:lnTo>
                    <a:pt x="210" y="331"/>
                  </a:lnTo>
                  <a:lnTo>
                    <a:pt x="210" y="310"/>
                  </a:lnTo>
                  <a:lnTo>
                    <a:pt x="217" y="258"/>
                  </a:lnTo>
                  <a:lnTo>
                    <a:pt x="219" y="237"/>
                  </a:lnTo>
                  <a:lnTo>
                    <a:pt x="219" y="218"/>
                  </a:lnTo>
                  <a:lnTo>
                    <a:pt x="221" y="198"/>
                  </a:lnTo>
                  <a:lnTo>
                    <a:pt x="226" y="182"/>
                  </a:lnTo>
                  <a:lnTo>
                    <a:pt x="230" y="169"/>
                  </a:lnTo>
                  <a:lnTo>
                    <a:pt x="230" y="157"/>
                  </a:lnTo>
                  <a:lnTo>
                    <a:pt x="221" y="139"/>
                  </a:lnTo>
                  <a:lnTo>
                    <a:pt x="215" y="130"/>
                  </a:lnTo>
                  <a:lnTo>
                    <a:pt x="212" y="116"/>
                  </a:lnTo>
                  <a:lnTo>
                    <a:pt x="207" y="102"/>
                  </a:lnTo>
                  <a:lnTo>
                    <a:pt x="205" y="89"/>
                  </a:lnTo>
                  <a:lnTo>
                    <a:pt x="199" y="79"/>
                  </a:lnTo>
                  <a:lnTo>
                    <a:pt x="194" y="66"/>
                  </a:lnTo>
                  <a:lnTo>
                    <a:pt x="192" y="52"/>
                  </a:lnTo>
                  <a:lnTo>
                    <a:pt x="192" y="40"/>
                  </a:lnTo>
                  <a:lnTo>
                    <a:pt x="169" y="40"/>
                  </a:lnTo>
                  <a:lnTo>
                    <a:pt x="155" y="50"/>
                  </a:lnTo>
                  <a:lnTo>
                    <a:pt x="119" y="50"/>
                  </a:lnTo>
                  <a:lnTo>
                    <a:pt x="100" y="54"/>
                  </a:lnTo>
                  <a:lnTo>
                    <a:pt x="94" y="38"/>
                  </a:lnTo>
                  <a:lnTo>
                    <a:pt x="86" y="27"/>
                  </a:lnTo>
                  <a:lnTo>
                    <a:pt x="75" y="13"/>
                  </a:lnTo>
                  <a:lnTo>
                    <a:pt x="62" y="7"/>
                  </a:lnTo>
                  <a:lnTo>
                    <a:pt x="53" y="0"/>
                  </a:lnTo>
                  <a:lnTo>
                    <a:pt x="36" y="36"/>
                  </a:lnTo>
                  <a:lnTo>
                    <a:pt x="27" y="54"/>
                  </a:lnTo>
                  <a:lnTo>
                    <a:pt x="29" y="72"/>
                  </a:lnTo>
                  <a:lnTo>
                    <a:pt x="30" y="88"/>
                  </a:lnTo>
                  <a:lnTo>
                    <a:pt x="29" y="125"/>
                  </a:lnTo>
                  <a:lnTo>
                    <a:pt x="27" y="141"/>
                  </a:lnTo>
                  <a:lnTo>
                    <a:pt x="25" y="157"/>
                  </a:lnTo>
                  <a:lnTo>
                    <a:pt x="23" y="169"/>
                  </a:lnTo>
                  <a:lnTo>
                    <a:pt x="20" y="189"/>
                  </a:lnTo>
                  <a:lnTo>
                    <a:pt x="13" y="253"/>
                  </a:lnTo>
                  <a:lnTo>
                    <a:pt x="7" y="303"/>
                  </a:lnTo>
                  <a:lnTo>
                    <a:pt x="4" y="326"/>
                  </a:lnTo>
                  <a:lnTo>
                    <a:pt x="0" y="355"/>
                  </a:lnTo>
                  <a:lnTo>
                    <a:pt x="13" y="356"/>
                  </a:lnTo>
                  <a:lnTo>
                    <a:pt x="32" y="358"/>
                  </a:lnTo>
                  <a:lnTo>
                    <a:pt x="45" y="360"/>
                  </a:lnTo>
                  <a:lnTo>
                    <a:pt x="57" y="365"/>
                  </a:lnTo>
                  <a:lnTo>
                    <a:pt x="73" y="371"/>
                  </a:lnTo>
                  <a:lnTo>
                    <a:pt x="86" y="369"/>
                  </a:lnTo>
                  <a:lnTo>
                    <a:pt x="98" y="379"/>
                  </a:lnTo>
                  <a:lnTo>
                    <a:pt x="114" y="381"/>
                  </a:lnTo>
                  <a:lnTo>
                    <a:pt x="132" y="387"/>
                  </a:lnTo>
                  <a:lnTo>
                    <a:pt x="134" y="374"/>
                  </a:lnTo>
                  <a:lnTo>
                    <a:pt x="142" y="385"/>
                  </a:lnTo>
                  <a:lnTo>
                    <a:pt x="157" y="376"/>
                  </a:lnTo>
                  <a:lnTo>
                    <a:pt x="169" y="381"/>
                  </a:lnTo>
                  <a:lnTo>
                    <a:pt x="178" y="388"/>
                  </a:lnTo>
                  <a:lnTo>
                    <a:pt x="185" y="399"/>
                  </a:lnTo>
                  <a:lnTo>
                    <a:pt x="201" y="404"/>
                  </a:lnTo>
                  <a:lnTo>
                    <a:pt x="201" y="404"/>
                  </a:lnTo>
                  <a:lnTo>
                    <a:pt x="201" y="4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66">
              <a:extLst>
                <a:ext uri="{FF2B5EF4-FFF2-40B4-BE49-F238E27FC236}">
                  <a16:creationId xmlns:a16="http://schemas.microsoft.com/office/drawing/2014/main" id="{7C0DD72B-E7CC-4723-A272-C128C4F5A6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115627" y="10462323"/>
              <a:ext cx="716008" cy="618883"/>
            </a:xfrm>
            <a:custGeom>
              <a:avLst/>
              <a:gdLst>
                <a:gd name="T0" fmla="*/ 155 w 317"/>
                <a:gd name="T1" fmla="*/ 272 h 274"/>
                <a:gd name="T2" fmla="*/ 171 w 317"/>
                <a:gd name="T3" fmla="*/ 270 h 274"/>
                <a:gd name="T4" fmla="*/ 184 w 317"/>
                <a:gd name="T5" fmla="*/ 260 h 274"/>
                <a:gd name="T6" fmla="*/ 223 w 317"/>
                <a:gd name="T7" fmla="*/ 258 h 274"/>
                <a:gd name="T8" fmla="*/ 237 w 317"/>
                <a:gd name="T9" fmla="*/ 245 h 274"/>
                <a:gd name="T10" fmla="*/ 237 w 317"/>
                <a:gd name="T11" fmla="*/ 233 h 274"/>
                <a:gd name="T12" fmla="*/ 251 w 317"/>
                <a:gd name="T13" fmla="*/ 226 h 274"/>
                <a:gd name="T14" fmla="*/ 262 w 317"/>
                <a:gd name="T15" fmla="*/ 197 h 274"/>
                <a:gd name="T16" fmla="*/ 284 w 317"/>
                <a:gd name="T17" fmla="*/ 201 h 274"/>
                <a:gd name="T18" fmla="*/ 296 w 317"/>
                <a:gd name="T19" fmla="*/ 185 h 274"/>
                <a:gd name="T20" fmla="*/ 310 w 317"/>
                <a:gd name="T21" fmla="*/ 174 h 274"/>
                <a:gd name="T22" fmla="*/ 317 w 317"/>
                <a:gd name="T23" fmla="*/ 162 h 274"/>
                <a:gd name="T24" fmla="*/ 310 w 317"/>
                <a:gd name="T25" fmla="*/ 142 h 274"/>
                <a:gd name="T26" fmla="*/ 292 w 317"/>
                <a:gd name="T27" fmla="*/ 133 h 274"/>
                <a:gd name="T28" fmla="*/ 284 w 317"/>
                <a:gd name="T29" fmla="*/ 122 h 274"/>
                <a:gd name="T30" fmla="*/ 266 w 317"/>
                <a:gd name="T31" fmla="*/ 114 h 274"/>
                <a:gd name="T32" fmla="*/ 250 w 317"/>
                <a:gd name="T33" fmla="*/ 108 h 274"/>
                <a:gd name="T34" fmla="*/ 243 w 317"/>
                <a:gd name="T35" fmla="*/ 98 h 274"/>
                <a:gd name="T36" fmla="*/ 227 w 317"/>
                <a:gd name="T37" fmla="*/ 89 h 274"/>
                <a:gd name="T38" fmla="*/ 216 w 317"/>
                <a:gd name="T39" fmla="*/ 78 h 274"/>
                <a:gd name="T40" fmla="*/ 207 w 317"/>
                <a:gd name="T41" fmla="*/ 71 h 274"/>
                <a:gd name="T42" fmla="*/ 191 w 317"/>
                <a:gd name="T43" fmla="*/ 69 h 274"/>
                <a:gd name="T44" fmla="*/ 175 w 317"/>
                <a:gd name="T45" fmla="*/ 64 h 274"/>
                <a:gd name="T46" fmla="*/ 166 w 317"/>
                <a:gd name="T47" fmla="*/ 57 h 274"/>
                <a:gd name="T48" fmla="*/ 152 w 317"/>
                <a:gd name="T49" fmla="*/ 44 h 274"/>
                <a:gd name="T50" fmla="*/ 139 w 317"/>
                <a:gd name="T51" fmla="*/ 41 h 274"/>
                <a:gd name="T52" fmla="*/ 130 w 317"/>
                <a:gd name="T53" fmla="*/ 30 h 274"/>
                <a:gd name="T54" fmla="*/ 120 w 317"/>
                <a:gd name="T55" fmla="*/ 21 h 274"/>
                <a:gd name="T56" fmla="*/ 111 w 317"/>
                <a:gd name="T57" fmla="*/ 7 h 274"/>
                <a:gd name="T58" fmla="*/ 82 w 317"/>
                <a:gd name="T59" fmla="*/ 0 h 274"/>
                <a:gd name="T60" fmla="*/ 84 w 317"/>
                <a:gd name="T61" fmla="*/ 37 h 274"/>
                <a:gd name="T62" fmla="*/ 24 w 317"/>
                <a:gd name="T63" fmla="*/ 35 h 274"/>
                <a:gd name="T64" fmla="*/ 11 w 317"/>
                <a:gd name="T65" fmla="*/ 37 h 274"/>
                <a:gd name="T66" fmla="*/ 0 w 317"/>
                <a:gd name="T67" fmla="*/ 67 h 274"/>
                <a:gd name="T68" fmla="*/ 0 w 317"/>
                <a:gd name="T69" fmla="*/ 85 h 274"/>
                <a:gd name="T70" fmla="*/ 2 w 317"/>
                <a:gd name="T71" fmla="*/ 103 h 274"/>
                <a:gd name="T72" fmla="*/ 4 w 317"/>
                <a:gd name="T73" fmla="*/ 142 h 274"/>
                <a:gd name="T74" fmla="*/ 27 w 317"/>
                <a:gd name="T75" fmla="*/ 142 h 274"/>
                <a:gd name="T76" fmla="*/ 29 w 317"/>
                <a:gd name="T77" fmla="*/ 227 h 274"/>
                <a:gd name="T78" fmla="*/ 81 w 317"/>
                <a:gd name="T79" fmla="*/ 224 h 274"/>
                <a:gd name="T80" fmla="*/ 107 w 317"/>
                <a:gd name="T81" fmla="*/ 224 h 274"/>
                <a:gd name="T82" fmla="*/ 111 w 317"/>
                <a:gd name="T83" fmla="*/ 249 h 274"/>
                <a:gd name="T84" fmla="*/ 120 w 317"/>
                <a:gd name="T85" fmla="*/ 270 h 274"/>
                <a:gd name="T86" fmla="*/ 146 w 317"/>
                <a:gd name="T87" fmla="*/ 274 h 274"/>
                <a:gd name="T88" fmla="*/ 155 w 317"/>
                <a:gd name="T89" fmla="*/ 272 h 274"/>
                <a:gd name="T90" fmla="*/ 155 w 317"/>
                <a:gd name="T91" fmla="*/ 272 h 274"/>
                <a:gd name="T92" fmla="*/ 155 w 317"/>
                <a:gd name="T93" fmla="*/ 27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7" h="274">
                  <a:moveTo>
                    <a:pt x="155" y="272"/>
                  </a:moveTo>
                  <a:lnTo>
                    <a:pt x="171" y="270"/>
                  </a:lnTo>
                  <a:lnTo>
                    <a:pt x="184" y="260"/>
                  </a:lnTo>
                  <a:lnTo>
                    <a:pt x="223" y="258"/>
                  </a:lnTo>
                  <a:lnTo>
                    <a:pt x="237" y="245"/>
                  </a:lnTo>
                  <a:lnTo>
                    <a:pt x="237" y="233"/>
                  </a:lnTo>
                  <a:lnTo>
                    <a:pt x="251" y="226"/>
                  </a:lnTo>
                  <a:lnTo>
                    <a:pt x="262" y="197"/>
                  </a:lnTo>
                  <a:lnTo>
                    <a:pt x="284" y="201"/>
                  </a:lnTo>
                  <a:lnTo>
                    <a:pt x="296" y="185"/>
                  </a:lnTo>
                  <a:lnTo>
                    <a:pt x="310" y="174"/>
                  </a:lnTo>
                  <a:lnTo>
                    <a:pt x="317" y="162"/>
                  </a:lnTo>
                  <a:lnTo>
                    <a:pt x="310" y="142"/>
                  </a:lnTo>
                  <a:lnTo>
                    <a:pt x="292" y="133"/>
                  </a:lnTo>
                  <a:lnTo>
                    <a:pt x="284" y="122"/>
                  </a:lnTo>
                  <a:lnTo>
                    <a:pt x="266" y="114"/>
                  </a:lnTo>
                  <a:lnTo>
                    <a:pt x="250" y="108"/>
                  </a:lnTo>
                  <a:lnTo>
                    <a:pt x="243" y="98"/>
                  </a:lnTo>
                  <a:lnTo>
                    <a:pt x="227" y="89"/>
                  </a:lnTo>
                  <a:lnTo>
                    <a:pt x="216" y="78"/>
                  </a:lnTo>
                  <a:lnTo>
                    <a:pt x="207" y="71"/>
                  </a:lnTo>
                  <a:lnTo>
                    <a:pt x="191" y="69"/>
                  </a:lnTo>
                  <a:lnTo>
                    <a:pt x="175" y="64"/>
                  </a:lnTo>
                  <a:lnTo>
                    <a:pt x="166" y="57"/>
                  </a:lnTo>
                  <a:lnTo>
                    <a:pt x="152" y="44"/>
                  </a:lnTo>
                  <a:lnTo>
                    <a:pt x="139" y="41"/>
                  </a:lnTo>
                  <a:lnTo>
                    <a:pt x="130" y="30"/>
                  </a:lnTo>
                  <a:lnTo>
                    <a:pt x="120" y="21"/>
                  </a:lnTo>
                  <a:lnTo>
                    <a:pt x="111" y="7"/>
                  </a:lnTo>
                  <a:lnTo>
                    <a:pt x="82" y="0"/>
                  </a:lnTo>
                  <a:lnTo>
                    <a:pt x="84" y="37"/>
                  </a:lnTo>
                  <a:lnTo>
                    <a:pt x="24" y="35"/>
                  </a:lnTo>
                  <a:lnTo>
                    <a:pt x="11" y="37"/>
                  </a:lnTo>
                  <a:lnTo>
                    <a:pt x="0" y="67"/>
                  </a:lnTo>
                  <a:lnTo>
                    <a:pt x="0" y="85"/>
                  </a:lnTo>
                  <a:lnTo>
                    <a:pt x="2" y="103"/>
                  </a:lnTo>
                  <a:lnTo>
                    <a:pt x="4" y="142"/>
                  </a:lnTo>
                  <a:lnTo>
                    <a:pt x="27" y="142"/>
                  </a:lnTo>
                  <a:lnTo>
                    <a:pt x="29" y="227"/>
                  </a:lnTo>
                  <a:lnTo>
                    <a:pt x="81" y="224"/>
                  </a:lnTo>
                  <a:lnTo>
                    <a:pt x="107" y="224"/>
                  </a:lnTo>
                  <a:lnTo>
                    <a:pt x="111" y="249"/>
                  </a:lnTo>
                  <a:lnTo>
                    <a:pt x="120" y="270"/>
                  </a:lnTo>
                  <a:lnTo>
                    <a:pt x="146" y="274"/>
                  </a:lnTo>
                  <a:lnTo>
                    <a:pt x="155" y="272"/>
                  </a:lnTo>
                  <a:lnTo>
                    <a:pt x="155" y="272"/>
                  </a:lnTo>
                  <a:lnTo>
                    <a:pt x="155" y="2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67">
              <a:extLst>
                <a:ext uri="{FF2B5EF4-FFF2-40B4-BE49-F238E27FC236}">
                  <a16:creationId xmlns:a16="http://schemas.microsoft.com/office/drawing/2014/main" id="{0085757A-1D5A-1B8F-F411-034861B79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6337" y="10247747"/>
              <a:ext cx="975757" cy="948653"/>
            </a:xfrm>
            <a:custGeom>
              <a:avLst/>
              <a:gdLst>
                <a:gd name="T0" fmla="*/ 411 w 432"/>
                <a:gd name="T1" fmla="*/ 419 h 420"/>
                <a:gd name="T2" fmla="*/ 413 w 432"/>
                <a:gd name="T3" fmla="*/ 319 h 420"/>
                <a:gd name="T4" fmla="*/ 422 w 432"/>
                <a:gd name="T5" fmla="*/ 321 h 420"/>
                <a:gd name="T6" fmla="*/ 432 w 432"/>
                <a:gd name="T7" fmla="*/ 237 h 420"/>
                <a:gd name="T8" fmla="*/ 416 w 432"/>
                <a:gd name="T9" fmla="*/ 239 h 420"/>
                <a:gd name="T10" fmla="*/ 406 w 432"/>
                <a:gd name="T11" fmla="*/ 162 h 420"/>
                <a:gd name="T12" fmla="*/ 406 w 432"/>
                <a:gd name="T13" fmla="*/ 134 h 420"/>
                <a:gd name="T14" fmla="*/ 242 w 432"/>
                <a:gd name="T15" fmla="*/ 136 h 420"/>
                <a:gd name="T16" fmla="*/ 242 w 432"/>
                <a:gd name="T17" fmla="*/ 23 h 420"/>
                <a:gd name="T18" fmla="*/ 242 w 432"/>
                <a:gd name="T19" fmla="*/ 0 h 420"/>
                <a:gd name="T20" fmla="*/ 233 w 432"/>
                <a:gd name="T21" fmla="*/ 16 h 420"/>
                <a:gd name="T22" fmla="*/ 222 w 432"/>
                <a:gd name="T23" fmla="*/ 27 h 420"/>
                <a:gd name="T24" fmla="*/ 208 w 432"/>
                <a:gd name="T25" fmla="*/ 36 h 420"/>
                <a:gd name="T26" fmla="*/ 196 w 432"/>
                <a:gd name="T27" fmla="*/ 34 h 420"/>
                <a:gd name="T28" fmla="*/ 180 w 432"/>
                <a:gd name="T29" fmla="*/ 32 h 420"/>
                <a:gd name="T30" fmla="*/ 164 w 432"/>
                <a:gd name="T31" fmla="*/ 31 h 420"/>
                <a:gd name="T32" fmla="*/ 148 w 432"/>
                <a:gd name="T33" fmla="*/ 34 h 420"/>
                <a:gd name="T34" fmla="*/ 135 w 432"/>
                <a:gd name="T35" fmla="*/ 27 h 420"/>
                <a:gd name="T36" fmla="*/ 123 w 432"/>
                <a:gd name="T37" fmla="*/ 31 h 420"/>
                <a:gd name="T38" fmla="*/ 116 w 432"/>
                <a:gd name="T39" fmla="*/ 137 h 420"/>
                <a:gd name="T40" fmla="*/ 105 w 432"/>
                <a:gd name="T41" fmla="*/ 148 h 420"/>
                <a:gd name="T42" fmla="*/ 105 w 432"/>
                <a:gd name="T43" fmla="*/ 168 h 420"/>
                <a:gd name="T44" fmla="*/ 94 w 432"/>
                <a:gd name="T45" fmla="*/ 173 h 420"/>
                <a:gd name="T46" fmla="*/ 80 w 432"/>
                <a:gd name="T47" fmla="*/ 184 h 420"/>
                <a:gd name="T48" fmla="*/ 69 w 432"/>
                <a:gd name="T49" fmla="*/ 193 h 420"/>
                <a:gd name="T50" fmla="*/ 71 w 432"/>
                <a:gd name="T51" fmla="*/ 235 h 420"/>
                <a:gd name="T52" fmla="*/ 57 w 432"/>
                <a:gd name="T53" fmla="*/ 266 h 420"/>
                <a:gd name="T54" fmla="*/ 53 w 432"/>
                <a:gd name="T55" fmla="*/ 274 h 420"/>
                <a:gd name="T56" fmla="*/ 46 w 432"/>
                <a:gd name="T57" fmla="*/ 287 h 420"/>
                <a:gd name="T58" fmla="*/ 37 w 432"/>
                <a:gd name="T59" fmla="*/ 305 h 420"/>
                <a:gd name="T60" fmla="*/ 32 w 432"/>
                <a:gd name="T61" fmla="*/ 317 h 420"/>
                <a:gd name="T62" fmla="*/ 9 w 432"/>
                <a:gd name="T63" fmla="*/ 324 h 420"/>
                <a:gd name="T64" fmla="*/ 0 w 432"/>
                <a:gd name="T65" fmla="*/ 339 h 420"/>
                <a:gd name="T66" fmla="*/ 11 w 432"/>
                <a:gd name="T67" fmla="*/ 353 h 420"/>
                <a:gd name="T68" fmla="*/ 11 w 432"/>
                <a:gd name="T69" fmla="*/ 365 h 420"/>
                <a:gd name="T70" fmla="*/ 144 w 432"/>
                <a:gd name="T71" fmla="*/ 372 h 420"/>
                <a:gd name="T72" fmla="*/ 153 w 432"/>
                <a:gd name="T73" fmla="*/ 387 h 420"/>
                <a:gd name="T74" fmla="*/ 244 w 432"/>
                <a:gd name="T75" fmla="*/ 381 h 420"/>
                <a:gd name="T76" fmla="*/ 253 w 432"/>
                <a:gd name="T77" fmla="*/ 410 h 420"/>
                <a:gd name="T78" fmla="*/ 262 w 432"/>
                <a:gd name="T79" fmla="*/ 420 h 420"/>
                <a:gd name="T80" fmla="*/ 411 w 432"/>
                <a:gd name="T81" fmla="*/ 419 h 420"/>
                <a:gd name="T82" fmla="*/ 411 w 432"/>
                <a:gd name="T83" fmla="*/ 419 h 420"/>
                <a:gd name="T84" fmla="*/ 411 w 432"/>
                <a:gd name="T85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32" h="420">
                  <a:moveTo>
                    <a:pt x="411" y="419"/>
                  </a:moveTo>
                  <a:lnTo>
                    <a:pt x="413" y="319"/>
                  </a:lnTo>
                  <a:lnTo>
                    <a:pt x="422" y="321"/>
                  </a:lnTo>
                  <a:lnTo>
                    <a:pt x="432" y="237"/>
                  </a:lnTo>
                  <a:lnTo>
                    <a:pt x="416" y="239"/>
                  </a:lnTo>
                  <a:lnTo>
                    <a:pt x="406" y="162"/>
                  </a:lnTo>
                  <a:lnTo>
                    <a:pt x="406" y="134"/>
                  </a:lnTo>
                  <a:lnTo>
                    <a:pt x="242" y="136"/>
                  </a:lnTo>
                  <a:lnTo>
                    <a:pt x="242" y="23"/>
                  </a:lnTo>
                  <a:lnTo>
                    <a:pt x="242" y="0"/>
                  </a:lnTo>
                  <a:lnTo>
                    <a:pt x="233" y="16"/>
                  </a:lnTo>
                  <a:lnTo>
                    <a:pt x="222" y="27"/>
                  </a:lnTo>
                  <a:lnTo>
                    <a:pt x="208" y="36"/>
                  </a:lnTo>
                  <a:lnTo>
                    <a:pt x="196" y="34"/>
                  </a:lnTo>
                  <a:lnTo>
                    <a:pt x="180" y="32"/>
                  </a:lnTo>
                  <a:lnTo>
                    <a:pt x="164" y="31"/>
                  </a:lnTo>
                  <a:lnTo>
                    <a:pt x="148" y="34"/>
                  </a:lnTo>
                  <a:lnTo>
                    <a:pt x="135" y="27"/>
                  </a:lnTo>
                  <a:lnTo>
                    <a:pt x="123" y="31"/>
                  </a:lnTo>
                  <a:lnTo>
                    <a:pt x="116" y="137"/>
                  </a:lnTo>
                  <a:lnTo>
                    <a:pt x="105" y="148"/>
                  </a:lnTo>
                  <a:lnTo>
                    <a:pt x="105" y="168"/>
                  </a:lnTo>
                  <a:lnTo>
                    <a:pt x="94" y="173"/>
                  </a:lnTo>
                  <a:lnTo>
                    <a:pt x="80" y="184"/>
                  </a:lnTo>
                  <a:lnTo>
                    <a:pt x="69" y="193"/>
                  </a:lnTo>
                  <a:lnTo>
                    <a:pt x="71" y="235"/>
                  </a:lnTo>
                  <a:lnTo>
                    <a:pt x="57" y="266"/>
                  </a:lnTo>
                  <a:lnTo>
                    <a:pt x="53" y="274"/>
                  </a:lnTo>
                  <a:lnTo>
                    <a:pt x="46" y="287"/>
                  </a:lnTo>
                  <a:lnTo>
                    <a:pt x="37" y="305"/>
                  </a:lnTo>
                  <a:lnTo>
                    <a:pt x="32" y="317"/>
                  </a:lnTo>
                  <a:lnTo>
                    <a:pt x="9" y="324"/>
                  </a:lnTo>
                  <a:lnTo>
                    <a:pt x="0" y="339"/>
                  </a:lnTo>
                  <a:lnTo>
                    <a:pt x="11" y="353"/>
                  </a:lnTo>
                  <a:lnTo>
                    <a:pt x="11" y="365"/>
                  </a:lnTo>
                  <a:lnTo>
                    <a:pt x="144" y="372"/>
                  </a:lnTo>
                  <a:lnTo>
                    <a:pt x="153" y="387"/>
                  </a:lnTo>
                  <a:lnTo>
                    <a:pt x="244" y="381"/>
                  </a:lnTo>
                  <a:lnTo>
                    <a:pt x="253" y="410"/>
                  </a:lnTo>
                  <a:lnTo>
                    <a:pt x="262" y="420"/>
                  </a:lnTo>
                  <a:lnTo>
                    <a:pt x="411" y="419"/>
                  </a:lnTo>
                  <a:lnTo>
                    <a:pt x="411" y="419"/>
                  </a:lnTo>
                  <a:lnTo>
                    <a:pt x="411" y="4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68">
              <a:extLst>
                <a:ext uri="{FF2B5EF4-FFF2-40B4-BE49-F238E27FC236}">
                  <a16:creationId xmlns:a16="http://schemas.microsoft.com/office/drawing/2014/main" id="{BBA9D37F-D9A9-14C9-FD3A-C8E21BDF8F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8419" y="10356165"/>
              <a:ext cx="889927" cy="623401"/>
            </a:xfrm>
            <a:custGeom>
              <a:avLst/>
              <a:gdLst>
                <a:gd name="T0" fmla="*/ 287 w 394"/>
                <a:gd name="T1" fmla="*/ 276 h 276"/>
                <a:gd name="T2" fmla="*/ 299 w 394"/>
                <a:gd name="T3" fmla="*/ 274 h 276"/>
                <a:gd name="T4" fmla="*/ 313 w 394"/>
                <a:gd name="T5" fmla="*/ 260 h 276"/>
                <a:gd name="T6" fmla="*/ 319 w 394"/>
                <a:gd name="T7" fmla="*/ 244 h 276"/>
                <a:gd name="T8" fmla="*/ 331 w 394"/>
                <a:gd name="T9" fmla="*/ 234 h 276"/>
                <a:gd name="T10" fmla="*/ 335 w 394"/>
                <a:gd name="T11" fmla="*/ 221 h 276"/>
                <a:gd name="T12" fmla="*/ 344 w 394"/>
                <a:gd name="T13" fmla="*/ 200 h 276"/>
                <a:gd name="T14" fmla="*/ 349 w 394"/>
                <a:gd name="T15" fmla="*/ 159 h 276"/>
                <a:gd name="T16" fmla="*/ 358 w 394"/>
                <a:gd name="T17" fmla="*/ 146 h 276"/>
                <a:gd name="T18" fmla="*/ 372 w 394"/>
                <a:gd name="T19" fmla="*/ 136 h 276"/>
                <a:gd name="T20" fmla="*/ 383 w 394"/>
                <a:gd name="T21" fmla="*/ 123 h 276"/>
                <a:gd name="T22" fmla="*/ 383 w 394"/>
                <a:gd name="T23" fmla="*/ 100 h 276"/>
                <a:gd name="T24" fmla="*/ 394 w 394"/>
                <a:gd name="T25" fmla="*/ 89 h 276"/>
                <a:gd name="T26" fmla="*/ 349 w 394"/>
                <a:gd name="T27" fmla="*/ 88 h 276"/>
                <a:gd name="T28" fmla="*/ 297 w 394"/>
                <a:gd name="T29" fmla="*/ 88 h 276"/>
                <a:gd name="T30" fmla="*/ 281 w 394"/>
                <a:gd name="T31" fmla="*/ 86 h 276"/>
                <a:gd name="T32" fmla="*/ 255 w 394"/>
                <a:gd name="T33" fmla="*/ 86 h 276"/>
                <a:gd name="T34" fmla="*/ 255 w 394"/>
                <a:gd name="T35" fmla="*/ 111 h 276"/>
                <a:gd name="T36" fmla="*/ 214 w 394"/>
                <a:gd name="T37" fmla="*/ 109 h 276"/>
                <a:gd name="T38" fmla="*/ 184 w 394"/>
                <a:gd name="T39" fmla="*/ 109 h 276"/>
                <a:gd name="T40" fmla="*/ 184 w 394"/>
                <a:gd name="T41" fmla="*/ 82 h 276"/>
                <a:gd name="T42" fmla="*/ 141 w 394"/>
                <a:gd name="T43" fmla="*/ 84 h 276"/>
                <a:gd name="T44" fmla="*/ 137 w 394"/>
                <a:gd name="T45" fmla="*/ 41 h 276"/>
                <a:gd name="T46" fmla="*/ 137 w 394"/>
                <a:gd name="T47" fmla="*/ 13 h 276"/>
                <a:gd name="T48" fmla="*/ 127 w 394"/>
                <a:gd name="T49" fmla="*/ 0 h 276"/>
                <a:gd name="T50" fmla="*/ 103 w 394"/>
                <a:gd name="T51" fmla="*/ 2 h 276"/>
                <a:gd name="T52" fmla="*/ 73 w 394"/>
                <a:gd name="T53" fmla="*/ 15 h 276"/>
                <a:gd name="T54" fmla="*/ 38 w 394"/>
                <a:gd name="T55" fmla="*/ 13 h 276"/>
                <a:gd name="T56" fmla="*/ 29 w 394"/>
                <a:gd name="T57" fmla="*/ 29 h 276"/>
                <a:gd name="T58" fmla="*/ 32 w 394"/>
                <a:gd name="T59" fmla="*/ 45 h 276"/>
                <a:gd name="T60" fmla="*/ 38 w 394"/>
                <a:gd name="T61" fmla="*/ 59 h 276"/>
                <a:gd name="T62" fmla="*/ 30 w 394"/>
                <a:gd name="T63" fmla="*/ 70 h 276"/>
                <a:gd name="T64" fmla="*/ 7 w 394"/>
                <a:gd name="T65" fmla="*/ 72 h 276"/>
                <a:gd name="T66" fmla="*/ 7 w 394"/>
                <a:gd name="T67" fmla="*/ 123 h 276"/>
                <a:gd name="T68" fmla="*/ 7 w 394"/>
                <a:gd name="T69" fmla="*/ 143 h 276"/>
                <a:gd name="T70" fmla="*/ 0 w 394"/>
                <a:gd name="T71" fmla="*/ 161 h 276"/>
                <a:gd name="T72" fmla="*/ 2 w 394"/>
                <a:gd name="T73" fmla="*/ 187 h 276"/>
                <a:gd name="T74" fmla="*/ 25 w 394"/>
                <a:gd name="T75" fmla="*/ 189 h 276"/>
                <a:gd name="T76" fmla="*/ 66 w 394"/>
                <a:gd name="T77" fmla="*/ 203 h 276"/>
                <a:gd name="T78" fmla="*/ 73 w 394"/>
                <a:gd name="T79" fmla="*/ 212 h 276"/>
                <a:gd name="T80" fmla="*/ 82 w 394"/>
                <a:gd name="T81" fmla="*/ 223 h 276"/>
                <a:gd name="T82" fmla="*/ 87 w 394"/>
                <a:gd name="T83" fmla="*/ 239 h 276"/>
                <a:gd name="T84" fmla="*/ 93 w 394"/>
                <a:gd name="T85" fmla="*/ 250 h 276"/>
                <a:gd name="T86" fmla="*/ 96 w 394"/>
                <a:gd name="T87" fmla="*/ 266 h 276"/>
                <a:gd name="T88" fmla="*/ 109 w 394"/>
                <a:gd name="T89" fmla="*/ 267 h 276"/>
                <a:gd name="T90" fmla="*/ 121 w 394"/>
                <a:gd name="T91" fmla="*/ 276 h 276"/>
                <a:gd name="T92" fmla="*/ 144 w 394"/>
                <a:gd name="T93" fmla="*/ 274 h 276"/>
                <a:gd name="T94" fmla="*/ 200 w 394"/>
                <a:gd name="T95" fmla="*/ 276 h 276"/>
                <a:gd name="T96" fmla="*/ 216 w 394"/>
                <a:gd name="T97" fmla="*/ 274 h 276"/>
                <a:gd name="T98" fmla="*/ 283 w 394"/>
                <a:gd name="T99" fmla="*/ 276 h 276"/>
                <a:gd name="T100" fmla="*/ 287 w 394"/>
                <a:gd name="T101" fmla="*/ 276 h 276"/>
                <a:gd name="T102" fmla="*/ 287 w 394"/>
                <a:gd name="T103" fmla="*/ 276 h 276"/>
                <a:gd name="T104" fmla="*/ 287 w 394"/>
                <a:gd name="T10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4" h="276">
                  <a:moveTo>
                    <a:pt x="287" y="276"/>
                  </a:moveTo>
                  <a:lnTo>
                    <a:pt x="299" y="274"/>
                  </a:lnTo>
                  <a:lnTo>
                    <a:pt x="313" y="260"/>
                  </a:lnTo>
                  <a:lnTo>
                    <a:pt x="319" y="244"/>
                  </a:lnTo>
                  <a:lnTo>
                    <a:pt x="331" y="234"/>
                  </a:lnTo>
                  <a:lnTo>
                    <a:pt x="335" y="221"/>
                  </a:lnTo>
                  <a:lnTo>
                    <a:pt x="344" y="200"/>
                  </a:lnTo>
                  <a:lnTo>
                    <a:pt x="349" y="159"/>
                  </a:lnTo>
                  <a:lnTo>
                    <a:pt x="358" y="146"/>
                  </a:lnTo>
                  <a:lnTo>
                    <a:pt x="372" y="136"/>
                  </a:lnTo>
                  <a:lnTo>
                    <a:pt x="383" y="123"/>
                  </a:lnTo>
                  <a:lnTo>
                    <a:pt x="383" y="100"/>
                  </a:lnTo>
                  <a:lnTo>
                    <a:pt x="394" y="89"/>
                  </a:lnTo>
                  <a:lnTo>
                    <a:pt x="349" y="88"/>
                  </a:lnTo>
                  <a:lnTo>
                    <a:pt x="297" y="88"/>
                  </a:lnTo>
                  <a:lnTo>
                    <a:pt x="281" y="86"/>
                  </a:lnTo>
                  <a:lnTo>
                    <a:pt x="255" y="86"/>
                  </a:lnTo>
                  <a:lnTo>
                    <a:pt x="255" y="111"/>
                  </a:lnTo>
                  <a:lnTo>
                    <a:pt x="214" y="109"/>
                  </a:lnTo>
                  <a:lnTo>
                    <a:pt x="184" y="109"/>
                  </a:lnTo>
                  <a:lnTo>
                    <a:pt x="184" y="82"/>
                  </a:lnTo>
                  <a:lnTo>
                    <a:pt x="141" y="84"/>
                  </a:lnTo>
                  <a:lnTo>
                    <a:pt x="137" y="41"/>
                  </a:lnTo>
                  <a:lnTo>
                    <a:pt x="137" y="13"/>
                  </a:lnTo>
                  <a:lnTo>
                    <a:pt x="127" y="0"/>
                  </a:lnTo>
                  <a:lnTo>
                    <a:pt x="103" y="2"/>
                  </a:lnTo>
                  <a:lnTo>
                    <a:pt x="73" y="15"/>
                  </a:lnTo>
                  <a:lnTo>
                    <a:pt x="38" y="13"/>
                  </a:lnTo>
                  <a:lnTo>
                    <a:pt x="29" y="29"/>
                  </a:lnTo>
                  <a:lnTo>
                    <a:pt x="32" y="45"/>
                  </a:lnTo>
                  <a:lnTo>
                    <a:pt x="38" y="59"/>
                  </a:lnTo>
                  <a:lnTo>
                    <a:pt x="30" y="70"/>
                  </a:lnTo>
                  <a:lnTo>
                    <a:pt x="7" y="72"/>
                  </a:lnTo>
                  <a:lnTo>
                    <a:pt x="7" y="123"/>
                  </a:lnTo>
                  <a:lnTo>
                    <a:pt x="7" y="143"/>
                  </a:lnTo>
                  <a:lnTo>
                    <a:pt x="0" y="161"/>
                  </a:lnTo>
                  <a:lnTo>
                    <a:pt x="2" y="187"/>
                  </a:lnTo>
                  <a:lnTo>
                    <a:pt x="25" y="189"/>
                  </a:lnTo>
                  <a:lnTo>
                    <a:pt x="66" y="203"/>
                  </a:lnTo>
                  <a:lnTo>
                    <a:pt x="73" y="212"/>
                  </a:lnTo>
                  <a:lnTo>
                    <a:pt x="82" y="223"/>
                  </a:lnTo>
                  <a:lnTo>
                    <a:pt x="87" y="239"/>
                  </a:lnTo>
                  <a:lnTo>
                    <a:pt x="93" y="250"/>
                  </a:lnTo>
                  <a:lnTo>
                    <a:pt x="96" y="266"/>
                  </a:lnTo>
                  <a:lnTo>
                    <a:pt x="109" y="267"/>
                  </a:lnTo>
                  <a:lnTo>
                    <a:pt x="121" y="276"/>
                  </a:lnTo>
                  <a:lnTo>
                    <a:pt x="144" y="274"/>
                  </a:lnTo>
                  <a:lnTo>
                    <a:pt x="200" y="276"/>
                  </a:lnTo>
                  <a:lnTo>
                    <a:pt x="216" y="274"/>
                  </a:lnTo>
                  <a:lnTo>
                    <a:pt x="283" y="276"/>
                  </a:lnTo>
                  <a:lnTo>
                    <a:pt x="287" y="276"/>
                  </a:lnTo>
                  <a:lnTo>
                    <a:pt x="287" y="276"/>
                  </a:lnTo>
                  <a:lnTo>
                    <a:pt x="287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69">
              <a:extLst>
                <a:ext uri="{FF2B5EF4-FFF2-40B4-BE49-F238E27FC236}">
                  <a16:creationId xmlns:a16="http://schemas.microsoft.com/office/drawing/2014/main" id="{07A4C9DA-3C38-6F0B-E2F3-191E5A0445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12147" y="11087983"/>
              <a:ext cx="912514" cy="494656"/>
            </a:xfrm>
            <a:custGeom>
              <a:avLst/>
              <a:gdLst>
                <a:gd name="T0" fmla="*/ 324 w 404"/>
                <a:gd name="T1" fmla="*/ 216 h 219"/>
                <a:gd name="T2" fmla="*/ 347 w 404"/>
                <a:gd name="T3" fmla="*/ 214 h 219"/>
                <a:gd name="T4" fmla="*/ 374 w 404"/>
                <a:gd name="T5" fmla="*/ 214 h 219"/>
                <a:gd name="T6" fmla="*/ 368 w 404"/>
                <a:gd name="T7" fmla="*/ 201 h 219"/>
                <a:gd name="T8" fmla="*/ 358 w 404"/>
                <a:gd name="T9" fmla="*/ 178 h 219"/>
                <a:gd name="T10" fmla="*/ 349 w 404"/>
                <a:gd name="T11" fmla="*/ 150 h 219"/>
                <a:gd name="T12" fmla="*/ 351 w 404"/>
                <a:gd name="T13" fmla="*/ 128 h 219"/>
                <a:gd name="T14" fmla="*/ 365 w 404"/>
                <a:gd name="T15" fmla="*/ 123 h 219"/>
                <a:gd name="T16" fmla="*/ 379 w 404"/>
                <a:gd name="T17" fmla="*/ 118 h 219"/>
                <a:gd name="T18" fmla="*/ 392 w 404"/>
                <a:gd name="T19" fmla="*/ 120 h 219"/>
                <a:gd name="T20" fmla="*/ 399 w 404"/>
                <a:gd name="T21" fmla="*/ 130 h 219"/>
                <a:gd name="T22" fmla="*/ 404 w 404"/>
                <a:gd name="T23" fmla="*/ 116 h 219"/>
                <a:gd name="T24" fmla="*/ 404 w 404"/>
                <a:gd name="T25" fmla="*/ 48 h 219"/>
                <a:gd name="T26" fmla="*/ 345 w 404"/>
                <a:gd name="T27" fmla="*/ 50 h 219"/>
                <a:gd name="T28" fmla="*/ 278 w 404"/>
                <a:gd name="T29" fmla="*/ 48 h 219"/>
                <a:gd name="T30" fmla="*/ 255 w 404"/>
                <a:gd name="T31" fmla="*/ 48 h 219"/>
                <a:gd name="T32" fmla="*/ 249 w 404"/>
                <a:gd name="T33" fmla="*/ 38 h 219"/>
                <a:gd name="T34" fmla="*/ 239 w 404"/>
                <a:gd name="T35" fmla="*/ 23 h 219"/>
                <a:gd name="T36" fmla="*/ 205 w 404"/>
                <a:gd name="T37" fmla="*/ 13 h 219"/>
                <a:gd name="T38" fmla="*/ 166 w 404"/>
                <a:gd name="T39" fmla="*/ 15 h 219"/>
                <a:gd name="T40" fmla="*/ 146 w 404"/>
                <a:gd name="T41" fmla="*/ 16 h 219"/>
                <a:gd name="T42" fmla="*/ 144 w 404"/>
                <a:gd name="T43" fmla="*/ 0 h 219"/>
                <a:gd name="T44" fmla="*/ 69 w 404"/>
                <a:gd name="T45" fmla="*/ 4 h 219"/>
                <a:gd name="T46" fmla="*/ 2 w 404"/>
                <a:gd name="T47" fmla="*/ 2 h 219"/>
                <a:gd name="T48" fmla="*/ 0 w 404"/>
                <a:gd name="T49" fmla="*/ 16 h 219"/>
                <a:gd name="T50" fmla="*/ 12 w 404"/>
                <a:gd name="T51" fmla="*/ 25 h 219"/>
                <a:gd name="T52" fmla="*/ 23 w 404"/>
                <a:gd name="T53" fmla="*/ 32 h 219"/>
                <a:gd name="T54" fmla="*/ 25 w 404"/>
                <a:gd name="T55" fmla="*/ 47 h 219"/>
                <a:gd name="T56" fmla="*/ 30 w 404"/>
                <a:gd name="T57" fmla="*/ 59 h 219"/>
                <a:gd name="T58" fmla="*/ 43 w 404"/>
                <a:gd name="T59" fmla="*/ 64 h 219"/>
                <a:gd name="T60" fmla="*/ 55 w 404"/>
                <a:gd name="T61" fmla="*/ 72 h 219"/>
                <a:gd name="T62" fmla="*/ 62 w 404"/>
                <a:gd name="T63" fmla="*/ 82 h 219"/>
                <a:gd name="T64" fmla="*/ 64 w 404"/>
                <a:gd name="T65" fmla="*/ 96 h 219"/>
                <a:gd name="T66" fmla="*/ 69 w 404"/>
                <a:gd name="T67" fmla="*/ 109 h 219"/>
                <a:gd name="T68" fmla="*/ 78 w 404"/>
                <a:gd name="T69" fmla="*/ 120 h 219"/>
                <a:gd name="T70" fmla="*/ 84 w 404"/>
                <a:gd name="T71" fmla="*/ 130 h 219"/>
                <a:gd name="T72" fmla="*/ 82 w 404"/>
                <a:gd name="T73" fmla="*/ 146 h 219"/>
                <a:gd name="T74" fmla="*/ 82 w 404"/>
                <a:gd name="T75" fmla="*/ 159 h 219"/>
                <a:gd name="T76" fmla="*/ 78 w 404"/>
                <a:gd name="T77" fmla="*/ 171 h 219"/>
                <a:gd name="T78" fmla="*/ 80 w 404"/>
                <a:gd name="T79" fmla="*/ 185 h 219"/>
                <a:gd name="T80" fmla="*/ 75 w 404"/>
                <a:gd name="T81" fmla="*/ 200 h 219"/>
                <a:gd name="T82" fmla="*/ 78 w 404"/>
                <a:gd name="T83" fmla="*/ 214 h 219"/>
                <a:gd name="T84" fmla="*/ 94 w 404"/>
                <a:gd name="T85" fmla="*/ 219 h 219"/>
                <a:gd name="T86" fmla="*/ 137 w 404"/>
                <a:gd name="T87" fmla="*/ 217 h 219"/>
                <a:gd name="T88" fmla="*/ 157 w 404"/>
                <a:gd name="T89" fmla="*/ 217 h 219"/>
                <a:gd name="T90" fmla="*/ 185 w 404"/>
                <a:gd name="T91" fmla="*/ 214 h 219"/>
                <a:gd name="T92" fmla="*/ 198 w 404"/>
                <a:gd name="T93" fmla="*/ 216 h 219"/>
                <a:gd name="T94" fmla="*/ 279 w 404"/>
                <a:gd name="T95" fmla="*/ 216 h 219"/>
                <a:gd name="T96" fmla="*/ 324 w 404"/>
                <a:gd name="T97" fmla="*/ 216 h 219"/>
                <a:gd name="T98" fmla="*/ 324 w 404"/>
                <a:gd name="T99" fmla="*/ 216 h 219"/>
                <a:gd name="T100" fmla="*/ 324 w 404"/>
                <a:gd name="T101" fmla="*/ 216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4" h="219">
                  <a:moveTo>
                    <a:pt x="324" y="216"/>
                  </a:moveTo>
                  <a:lnTo>
                    <a:pt x="347" y="214"/>
                  </a:lnTo>
                  <a:lnTo>
                    <a:pt x="374" y="214"/>
                  </a:lnTo>
                  <a:lnTo>
                    <a:pt x="368" y="201"/>
                  </a:lnTo>
                  <a:lnTo>
                    <a:pt x="358" y="178"/>
                  </a:lnTo>
                  <a:lnTo>
                    <a:pt x="349" y="150"/>
                  </a:lnTo>
                  <a:lnTo>
                    <a:pt x="351" y="128"/>
                  </a:lnTo>
                  <a:lnTo>
                    <a:pt x="365" y="123"/>
                  </a:lnTo>
                  <a:lnTo>
                    <a:pt x="379" y="118"/>
                  </a:lnTo>
                  <a:lnTo>
                    <a:pt x="392" y="120"/>
                  </a:lnTo>
                  <a:lnTo>
                    <a:pt x="399" y="130"/>
                  </a:lnTo>
                  <a:lnTo>
                    <a:pt x="404" y="116"/>
                  </a:lnTo>
                  <a:lnTo>
                    <a:pt x="404" y="48"/>
                  </a:lnTo>
                  <a:lnTo>
                    <a:pt x="345" y="50"/>
                  </a:lnTo>
                  <a:lnTo>
                    <a:pt x="278" y="48"/>
                  </a:lnTo>
                  <a:lnTo>
                    <a:pt x="255" y="48"/>
                  </a:lnTo>
                  <a:lnTo>
                    <a:pt x="249" y="38"/>
                  </a:lnTo>
                  <a:lnTo>
                    <a:pt x="239" y="23"/>
                  </a:lnTo>
                  <a:lnTo>
                    <a:pt x="205" y="13"/>
                  </a:lnTo>
                  <a:lnTo>
                    <a:pt x="166" y="15"/>
                  </a:lnTo>
                  <a:lnTo>
                    <a:pt x="146" y="16"/>
                  </a:lnTo>
                  <a:lnTo>
                    <a:pt x="144" y="0"/>
                  </a:lnTo>
                  <a:lnTo>
                    <a:pt x="69" y="4"/>
                  </a:lnTo>
                  <a:lnTo>
                    <a:pt x="2" y="2"/>
                  </a:lnTo>
                  <a:lnTo>
                    <a:pt x="0" y="16"/>
                  </a:lnTo>
                  <a:lnTo>
                    <a:pt x="12" y="25"/>
                  </a:lnTo>
                  <a:lnTo>
                    <a:pt x="23" y="32"/>
                  </a:lnTo>
                  <a:lnTo>
                    <a:pt x="25" y="47"/>
                  </a:lnTo>
                  <a:lnTo>
                    <a:pt x="30" y="59"/>
                  </a:lnTo>
                  <a:lnTo>
                    <a:pt x="43" y="64"/>
                  </a:lnTo>
                  <a:lnTo>
                    <a:pt x="55" y="72"/>
                  </a:lnTo>
                  <a:lnTo>
                    <a:pt x="62" y="82"/>
                  </a:lnTo>
                  <a:lnTo>
                    <a:pt x="64" y="96"/>
                  </a:lnTo>
                  <a:lnTo>
                    <a:pt x="69" y="109"/>
                  </a:lnTo>
                  <a:lnTo>
                    <a:pt x="78" y="120"/>
                  </a:lnTo>
                  <a:lnTo>
                    <a:pt x="84" y="130"/>
                  </a:lnTo>
                  <a:lnTo>
                    <a:pt x="82" y="146"/>
                  </a:lnTo>
                  <a:lnTo>
                    <a:pt x="82" y="159"/>
                  </a:lnTo>
                  <a:lnTo>
                    <a:pt x="78" y="171"/>
                  </a:lnTo>
                  <a:lnTo>
                    <a:pt x="80" y="185"/>
                  </a:lnTo>
                  <a:lnTo>
                    <a:pt x="75" y="200"/>
                  </a:lnTo>
                  <a:lnTo>
                    <a:pt x="78" y="214"/>
                  </a:lnTo>
                  <a:lnTo>
                    <a:pt x="94" y="219"/>
                  </a:lnTo>
                  <a:lnTo>
                    <a:pt x="137" y="217"/>
                  </a:lnTo>
                  <a:lnTo>
                    <a:pt x="157" y="217"/>
                  </a:lnTo>
                  <a:lnTo>
                    <a:pt x="185" y="214"/>
                  </a:lnTo>
                  <a:lnTo>
                    <a:pt x="198" y="216"/>
                  </a:lnTo>
                  <a:lnTo>
                    <a:pt x="279" y="216"/>
                  </a:lnTo>
                  <a:lnTo>
                    <a:pt x="324" y="216"/>
                  </a:lnTo>
                  <a:lnTo>
                    <a:pt x="324" y="216"/>
                  </a:lnTo>
                  <a:lnTo>
                    <a:pt x="324" y="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70">
              <a:extLst>
                <a:ext uri="{FF2B5EF4-FFF2-40B4-BE49-F238E27FC236}">
                  <a16:creationId xmlns:a16="http://schemas.microsoft.com/office/drawing/2014/main" id="{FAADDC9E-798A-E7ED-E2C1-F9E58E2521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11031515"/>
              <a:ext cx="892186" cy="786027"/>
            </a:xfrm>
            <a:custGeom>
              <a:avLst/>
              <a:gdLst>
                <a:gd name="T0" fmla="*/ 105 w 395"/>
                <a:gd name="T1" fmla="*/ 348 h 348"/>
                <a:gd name="T2" fmla="*/ 110 w 395"/>
                <a:gd name="T3" fmla="*/ 335 h 348"/>
                <a:gd name="T4" fmla="*/ 109 w 395"/>
                <a:gd name="T5" fmla="*/ 319 h 348"/>
                <a:gd name="T6" fmla="*/ 107 w 395"/>
                <a:gd name="T7" fmla="*/ 307 h 348"/>
                <a:gd name="T8" fmla="*/ 123 w 395"/>
                <a:gd name="T9" fmla="*/ 292 h 348"/>
                <a:gd name="T10" fmla="*/ 126 w 395"/>
                <a:gd name="T11" fmla="*/ 280 h 348"/>
                <a:gd name="T12" fmla="*/ 137 w 395"/>
                <a:gd name="T13" fmla="*/ 267 h 348"/>
                <a:gd name="T14" fmla="*/ 148 w 395"/>
                <a:gd name="T15" fmla="*/ 262 h 348"/>
                <a:gd name="T16" fmla="*/ 160 w 395"/>
                <a:gd name="T17" fmla="*/ 251 h 348"/>
                <a:gd name="T18" fmla="*/ 171 w 395"/>
                <a:gd name="T19" fmla="*/ 242 h 348"/>
                <a:gd name="T20" fmla="*/ 183 w 395"/>
                <a:gd name="T21" fmla="*/ 241 h 348"/>
                <a:gd name="T22" fmla="*/ 185 w 395"/>
                <a:gd name="T23" fmla="*/ 225 h 348"/>
                <a:gd name="T24" fmla="*/ 191 w 395"/>
                <a:gd name="T25" fmla="*/ 212 h 348"/>
                <a:gd name="T26" fmla="*/ 201 w 395"/>
                <a:gd name="T27" fmla="*/ 205 h 348"/>
                <a:gd name="T28" fmla="*/ 217 w 395"/>
                <a:gd name="T29" fmla="*/ 200 h 348"/>
                <a:gd name="T30" fmla="*/ 226 w 395"/>
                <a:gd name="T31" fmla="*/ 186 h 348"/>
                <a:gd name="T32" fmla="*/ 230 w 395"/>
                <a:gd name="T33" fmla="*/ 173 h 348"/>
                <a:gd name="T34" fmla="*/ 239 w 395"/>
                <a:gd name="T35" fmla="*/ 153 h 348"/>
                <a:gd name="T36" fmla="*/ 240 w 395"/>
                <a:gd name="T37" fmla="*/ 141 h 348"/>
                <a:gd name="T38" fmla="*/ 251 w 395"/>
                <a:gd name="T39" fmla="*/ 130 h 348"/>
                <a:gd name="T40" fmla="*/ 262 w 395"/>
                <a:gd name="T41" fmla="*/ 121 h 348"/>
                <a:gd name="T42" fmla="*/ 276 w 395"/>
                <a:gd name="T43" fmla="*/ 116 h 348"/>
                <a:gd name="T44" fmla="*/ 296 w 395"/>
                <a:gd name="T45" fmla="*/ 113 h 348"/>
                <a:gd name="T46" fmla="*/ 306 w 395"/>
                <a:gd name="T47" fmla="*/ 107 h 348"/>
                <a:gd name="T48" fmla="*/ 319 w 395"/>
                <a:gd name="T49" fmla="*/ 105 h 348"/>
                <a:gd name="T50" fmla="*/ 328 w 395"/>
                <a:gd name="T51" fmla="*/ 91 h 348"/>
                <a:gd name="T52" fmla="*/ 340 w 395"/>
                <a:gd name="T53" fmla="*/ 89 h 348"/>
                <a:gd name="T54" fmla="*/ 349 w 395"/>
                <a:gd name="T55" fmla="*/ 72 h 348"/>
                <a:gd name="T56" fmla="*/ 351 w 395"/>
                <a:gd name="T57" fmla="*/ 61 h 348"/>
                <a:gd name="T58" fmla="*/ 361 w 395"/>
                <a:gd name="T59" fmla="*/ 50 h 348"/>
                <a:gd name="T60" fmla="*/ 376 w 395"/>
                <a:gd name="T61" fmla="*/ 38 h 348"/>
                <a:gd name="T62" fmla="*/ 390 w 395"/>
                <a:gd name="T63" fmla="*/ 31 h 348"/>
                <a:gd name="T64" fmla="*/ 395 w 395"/>
                <a:gd name="T65" fmla="*/ 11 h 348"/>
                <a:gd name="T66" fmla="*/ 351 w 395"/>
                <a:gd name="T67" fmla="*/ 13 h 348"/>
                <a:gd name="T68" fmla="*/ 333 w 395"/>
                <a:gd name="T69" fmla="*/ 16 h 348"/>
                <a:gd name="T70" fmla="*/ 281 w 395"/>
                <a:gd name="T71" fmla="*/ 16 h 348"/>
                <a:gd name="T72" fmla="*/ 212 w 395"/>
                <a:gd name="T73" fmla="*/ 15 h 348"/>
                <a:gd name="T74" fmla="*/ 169 w 395"/>
                <a:gd name="T75" fmla="*/ 13 h 348"/>
                <a:gd name="T76" fmla="*/ 153 w 395"/>
                <a:gd name="T77" fmla="*/ 15 h 348"/>
                <a:gd name="T78" fmla="*/ 164 w 395"/>
                <a:gd name="T79" fmla="*/ 6 h 348"/>
                <a:gd name="T80" fmla="*/ 146 w 395"/>
                <a:gd name="T81" fmla="*/ 0 h 348"/>
                <a:gd name="T82" fmla="*/ 141 w 395"/>
                <a:gd name="T83" fmla="*/ 13 h 348"/>
                <a:gd name="T84" fmla="*/ 121 w 395"/>
                <a:gd name="T85" fmla="*/ 16 h 348"/>
                <a:gd name="T86" fmla="*/ 103 w 395"/>
                <a:gd name="T87" fmla="*/ 22 h 348"/>
                <a:gd name="T88" fmla="*/ 86 w 395"/>
                <a:gd name="T89" fmla="*/ 18 h 348"/>
                <a:gd name="T90" fmla="*/ 7 w 395"/>
                <a:gd name="T91" fmla="*/ 18 h 348"/>
                <a:gd name="T92" fmla="*/ 4 w 395"/>
                <a:gd name="T93" fmla="*/ 45 h 348"/>
                <a:gd name="T94" fmla="*/ 5 w 395"/>
                <a:gd name="T95" fmla="*/ 61 h 348"/>
                <a:gd name="T96" fmla="*/ 4 w 395"/>
                <a:gd name="T97" fmla="*/ 77 h 348"/>
                <a:gd name="T98" fmla="*/ 4 w 395"/>
                <a:gd name="T99" fmla="*/ 102 h 348"/>
                <a:gd name="T100" fmla="*/ 5 w 395"/>
                <a:gd name="T101" fmla="*/ 120 h 348"/>
                <a:gd name="T102" fmla="*/ 2 w 395"/>
                <a:gd name="T103" fmla="*/ 141 h 348"/>
                <a:gd name="T104" fmla="*/ 0 w 395"/>
                <a:gd name="T105" fmla="*/ 180 h 348"/>
                <a:gd name="T106" fmla="*/ 75 w 395"/>
                <a:gd name="T107" fmla="*/ 182 h 348"/>
                <a:gd name="T108" fmla="*/ 84 w 395"/>
                <a:gd name="T109" fmla="*/ 212 h 348"/>
                <a:gd name="T110" fmla="*/ 82 w 395"/>
                <a:gd name="T111" fmla="*/ 232 h 348"/>
                <a:gd name="T112" fmla="*/ 82 w 395"/>
                <a:gd name="T113" fmla="*/ 278 h 348"/>
                <a:gd name="T114" fmla="*/ 80 w 395"/>
                <a:gd name="T115" fmla="*/ 296 h 348"/>
                <a:gd name="T116" fmla="*/ 80 w 395"/>
                <a:gd name="T117" fmla="*/ 315 h 348"/>
                <a:gd name="T118" fmla="*/ 80 w 395"/>
                <a:gd name="T119" fmla="*/ 348 h 348"/>
                <a:gd name="T120" fmla="*/ 105 w 395"/>
                <a:gd name="T121" fmla="*/ 348 h 348"/>
                <a:gd name="T122" fmla="*/ 105 w 395"/>
                <a:gd name="T123" fmla="*/ 348 h 348"/>
                <a:gd name="T124" fmla="*/ 105 w 395"/>
                <a:gd name="T125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5" h="348">
                  <a:moveTo>
                    <a:pt x="105" y="348"/>
                  </a:moveTo>
                  <a:lnTo>
                    <a:pt x="110" y="335"/>
                  </a:lnTo>
                  <a:lnTo>
                    <a:pt x="109" y="319"/>
                  </a:lnTo>
                  <a:lnTo>
                    <a:pt x="107" y="307"/>
                  </a:lnTo>
                  <a:lnTo>
                    <a:pt x="123" y="292"/>
                  </a:lnTo>
                  <a:lnTo>
                    <a:pt x="126" y="280"/>
                  </a:lnTo>
                  <a:lnTo>
                    <a:pt x="137" y="267"/>
                  </a:lnTo>
                  <a:lnTo>
                    <a:pt x="148" y="262"/>
                  </a:lnTo>
                  <a:lnTo>
                    <a:pt x="160" y="251"/>
                  </a:lnTo>
                  <a:lnTo>
                    <a:pt x="171" y="242"/>
                  </a:lnTo>
                  <a:lnTo>
                    <a:pt x="183" y="241"/>
                  </a:lnTo>
                  <a:lnTo>
                    <a:pt x="185" y="225"/>
                  </a:lnTo>
                  <a:lnTo>
                    <a:pt x="191" y="212"/>
                  </a:lnTo>
                  <a:lnTo>
                    <a:pt x="201" y="205"/>
                  </a:lnTo>
                  <a:lnTo>
                    <a:pt x="217" y="200"/>
                  </a:lnTo>
                  <a:lnTo>
                    <a:pt x="226" y="186"/>
                  </a:lnTo>
                  <a:lnTo>
                    <a:pt x="230" y="173"/>
                  </a:lnTo>
                  <a:lnTo>
                    <a:pt x="239" y="153"/>
                  </a:lnTo>
                  <a:lnTo>
                    <a:pt x="240" y="141"/>
                  </a:lnTo>
                  <a:lnTo>
                    <a:pt x="251" y="130"/>
                  </a:lnTo>
                  <a:lnTo>
                    <a:pt x="262" y="121"/>
                  </a:lnTo>
                  <a:lnTo>
                    <a:pt x="276" y="116"/>
                  </a:lnTo>
                  <a:lnTo>
                    <a:pt x="296" y="113"/>
                  </a:lnTo>
                  <a:lnTo>
                    <a:pt x="306" y="107"/>
                  </a:lnTo>
                  <a:lnTo>
                    <a:pt x="319" y="105"/>
                  </a:lnTo>
                  <a:lnTo>
                    <a:pt x="328" y="91"/>
                  </a:lnTo>
                  <a:lnTo>
                    <a:pt x="340" y="89"/>
                  </a:lnTo>
                  <a:lnTo>
                    <a:pt x="349" y="72"/>
                  </a:lnTo>
                  <a:lnTo>
                    <a:pt x="351" y="61"/>
                  </a:lnTo>
                  <a:lnTo>
                    <a:pt x="361" y="50"/>
                  </a:lnTo>
                  <a:lnTo>
                    <a:pt x="376" y="38"/>
                  </a:lnTo>
                  <a:lnTo>
                    <a:pt x="390" y="31"/>
                  </a:lnTo>
                  <a:lnTo>
                    <a:pt x="395" y="11"/>
                  </a:lnTo>
                  <a:lnTo>
                    <a:pt x="351" y="13"/>
                  </a:lnTo>
                  <a:lnTo>
                    <a:pt x="333" y="16"/>
                  </a:lnTo>
                  <a:lnTo>
                    <a:pt x="281" y="16"/>
                  </a:lnTo>
                  <a:lnTo>
                    <a:pt x="212" y="15"/>
                  </a:lnTo>
                  <a:lnTo>
                    <a:pt x="169" y="13"/>
                  </a:lnTo>
                  <a:lnTo>
                    <a:pt x="153" y="15"/>
                  </a:lnTo>
                  <a:lnTo>
                    <a:pt x="164" y="6"/>
                  </a:lnTo>
                  <a:lnTo>
                    <a:pt x="146" y="0"/>
                  </a:lnTo>
                  <a:lnTo>
                    <a:pt x="141" y="13"/>
                  </a:lnTo>
                  <a:lnTo>
                    <a:pt x="121" y="16"/>
                  </a:lnTo>
                  <a:lnTo>
                    <a:pt x="103" y="22"/>
                  </a:lnTo>
                  <a:lnTo>
                    <a:pt x="86" y="18"/>
                  </a:lnTo>
                  <a:lnTo>
                    <a:pt x="7" y="18"/>
                  </a:lnTo>
                  <a:lnTo>
                    <a:pt x="4" y="45"/>
                  </a:lnTo>
                  <a:lnTo>
                    <a:pt x="5" y="61"/>
                  </a:lnTo>
                  <a:lnTo>
                    <a:pt x="4" y="77"/>
                  </a:lnTo>
                  <a:lnTo>
                    <a:pt x="4" y="102"/>
                  </a:lnTo>
                  <a:lnTo>
                    <a:pt x="5" y="120"/>
                  </a:lnTo>
                  <a:lnTo>
                    <a:pt x="2" y="141"/>
                  </a:lnTo>
                  <a:lnTo>
                    <a:pt x="0" y="180"/>
                  </a:lnTo>
                  <a:lnTo>
                    <a:pt x="75" y="182"/>
                  </a:lnTo>
                  <a:lnTo>
                    <a:pt x="84" y="212"/>
                  </a:lnTo>
                  <a:lnTo>
                    <a:pt x="82" y="232"/>
                  </a:lnTo>
                  <a:lnTo>
                    <a:pt x="82" y="278"/>
                  </a:lnTo>
                  <a:lnTo>
                    <a:pt x="80" y="296"/>
                  </a:lnTo>
                  <a:lnTo>
                    <a:pt x="80" y="315"/>
                  </a:lnTo>
                  <a:lnTo>
                    <a:pt x="80" y="348"/>
                  </a:lnTo>
                  <a:lnTo>
                    <a:pt x="105" y="348"/>
                  </a:lnTo>
                  <a:lnTo>
                    <a:pt x="105" y="348"/>
                  </a:lnTo>
                  <a:lnTo>
                    <a:pt x="105" y="34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71">
              <a:extLst>
                <a:ext uri="{FF2B5EF4-FFF2-40B4-BE49-F238E27FC236}">
                  <a16:creationId xmlns:a16="http://schemas.microsoft.com/office/drawing/2014/main" id="{4613C094-4A13-0089-5B7D-744C665E2C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85872" y="10975048"/>
              <a:ext cx="716008" cy="941878"/>
            </a:xfrm>
            <a:custGeom>
              <a:avLst/>
              <a:gdLst>
                <a:gd name="T0" fmla="*/ 192 w 317"/>
                <a:gd name="T1" fmla="*/ 417 h 417"/>
                <a:gd name="T2" fmla="*/ 194 w 317"/>
                <a:gd name="T3" fmla="*/ 381 h 417"/>
                <a:gd name="T4" fmla="*/ 219 w 317"/>
                <a:gd name="T5" fmla="*/ 385 h 417"/>
                <a:gd name="T6" fmla="*/ 215 w 317"/>
                <a:gd name="T7" fmla="*/ 303 h 417"/>
                <a:gd name="T8" fmla="*/ 317 w 317"/>
                <a:gd name="T9" fmla="*/ 303 h 417"/>
                <a:gd name="T10" fmla="*/ 315 w 317"/>
                <a:gd name="T11" fmla="*/ 287 h 417"/>
                <a:gd name="T12" fmla="*/ 310 w 317"/>
                <a:gd name="T13" fmla="*/ 269 h 417"/>
                <a:gd name="T14" fmla="*/ 311 w 317"/>
                <a:gd name="T15" fmla="*/ 257 h 417"/>
                <a:gd name="T16" fmla="*/ 306 w 317"/>
                <a:gd name="T17" fmla="*/ 248 h 417"/>
                <a:gd name="T18" fmla="*/ 310 w 317"/>
                <a:gd name="T19" fmla="*/ 228 h 417"/>
                <a:gd name="T20" fmla="*/ 311 w 317"/>
                <a:gd name="T21" fmla="*/ 216 h 417"/>
                <a:gd name="T22" fmla="*/ 315 w 317"/>
                <a:gd name="T23" fmla="*/ 203 h 417"/>
                <a:gd name="T24" fmla="*/ 317 w 317"/>
                <a:gd name="T25" fmla="*/ 187 h 417"/>
                <a:gd name="T26" fmla="*/ 310 w 317"/>
                <a:gd name="T27" fmla="*/ 177 h 417"/>
                <a:gd name="T28" fmla="*/ 304 w 317"/>
                <a:gd name="T29" fmla="*/ 162 h 417"/>
                <a:gd name="T30" fmla="*/ 299 w 317"/>
                <a:gd name="T31" fmla="*/ 150 h 417"/>
                <a:gd name="T32" fmla="*/ 299 w 317"/>
                <a:gd name="T33" fmla="*/ 132 h 417"/>
                <a:gd name="T34" fmla="*/ 294 w 317"/>
                <a:gd name="T35" fmla="*/ 123 h 417"/>
                <a:gd name="T36" fmla="*/ 277 w 317"/>
                <a:gd name="T37" fmla="*/ 118 h 417"/>
                <a:gd name="T38" fmla="*/ 265 w 317"/>
                <a:gd name="T39" fmla="*/ 109 h 417"/>
                <a:gd name="T40" fmla="*/ 258 w 317"/>
                <a:gd name="T41" fmla="*/ 98 h 417"/>
                <a:gd name="T42" fmla="*/ 256 w 317"/>
                <a:gd name="T43" fmla="*/ 82 h 417"/>
                <a:gd name="T44" fmla="*/ 238 w 317"/>
                <a:gd name="T45" fmla="*/ 70 h 417"/>
                <a:gd name="T46" fmla="*/ 237 w 317"/>
                <a:gd name="T47" fmla="*/ 57 h 417"/>
                <a:gd name="T48" fmla="*/ 235 w 317"/>
                <a:gd name="T49" fmla="*/ 41 h 417"/>
                <a:gd name="T50" fmla="*/ 228 w 317"/>
                <a:gd name="T51" fmla="*/ 18 h 417"/>
                <a:gd name="T52" fmla="*/ 229 w 317"/>
                <a:gd name="T53" fmla="*/ 6 h 417"/>
                <a:gd name="T54" fmla="*/ 164 w 317"/>
                <a:gd name="T55" fmla="*/ 0 h 417"/>
                <a:gd name="T56" fmla="*/ 92 w 317"/>
                <a:gd name="T57" fmla="*/ 0 h 417"/>
                <a:gd name="T58" fmla="*/ 78 w 317"/>
                <a:gd name="T59" fmla="*/ 2 h 417"/>
                <a:gd name="T60" fmla="*/ 51 w 317"/>
                <a:gd name="T61" fmla="*/ 9 h 417"/>
                <a:gd name="T62" fmla="*/ 51 w 317"/>
                <a:gd name="T63" fmla="*/ 70 h 417"/>
                <a:gd name="T64" fmla="*/ 43 w 317"/>
                <a:gd name="T65" fmla="*/ 82 h 417"/>
                <a:gd name="T66" fmla="*/ 32 w 317"/>
                <a:gd name="T67" fmla="*/ 93 h 417"/>
                <a:gd name="T68" fmla="*/ 18 w 317"/>
                <a:gd name="T69" fmla="*/ 106 h 417"/>
                <a:gd name="T70" fmla="*/ 5 w 317"/>
                <a:gd name="T71" fmla="*/ 120 h 417"/>
                <a:gd name="T72" fmla="*/ 5 w 317"/>
                <a:gd name="T73" fmla="*/ 132 h 417"/>
                <a:gd name="T74" fmla="*/ 0 w 317"/>
                <a:gd name="T75" fmla="*/ 145 h 417"/>
                <a:gd name="T76" fmla="*/ 3 w 317"/>
                <a:gd name="T77" fmla="*/ 161 h 417"/>
                <a:gd name="T78" fmla="*/ 21 w 317"/>
                <a:gd name="T79" fmla="*/ 173 h 417"/>
                <a:gd name="T80" fmla="*/ 30 w 317"/>
                <a:gd name="T81" fmla="*/ 187 h 417"/>
                <a:gd name="T82" fmla="*/ 41 w 317"/>
                <a:gd name="T83" fmla="*/ 198 h 417"/>
                <a:gd name="T84" fmla="*/ 53 w 317"/>
                <a:gd name="T85" fmla="*/ 209 h 417"/>
                <a:gd name="T86" fmla="*/ 73 w 317"/>
                <a:gd name="T87" fmla="*/ 209 h 417"/>
                <a:gd name="T88" fmla="*/ 83 w 317"/>
                <a:gd name="T89" fmla="*/ 223 h 417"/>
                <a:gd name="T90" fmla="*/ 85 w 317"/>
                <a:gd name="T91" fmla="*/ 243 h 417"/>
                <a:gd name="T92" fmla="*/ 83 w 317"/>
                <a:gd name="T93" fmla="*/ 255 h 417"/>
                <a:gd name="T94" fmla="*/ 91 w 317"/>
                <a:gd name="T95" fmla="*/ 275 h 417"/>
                <a:gd name="T96" fmla="*/ 108 w 317"/>
                <a:gd name="T97" fmla="*/ 287 h 417"/>
                <a:gd name="T98" fmla="*/ 105 w 317"/>
                <a:gd name="T99" fmla="*/ 307 h 417"/>
                <a:gd name="T100" fmla="*/ 101 w 317"/>
                <a:gd name="T101" fmla="*/ 321 h 417"/>
                <a:gd name="T102" fmla="*/ 92 w 317"/>
                <a:gd name="T103" fmla="*/ 333 h 417"/>
                <a:gd name="T104" fmla="*/ 98 w 317"/>
                <a:gd name="T105" fmla="*/ 351 h 417"/>
                <a:gd name="T106" fmla="*/ 112 w 317"/>
                <a:gd name="T107" fmla="*/ 358 h 417"/>
                <a:gd name="T108" fmla="*/ 116 w 317"/>
                <a:gd name="T109" fmla="*/ 378 h 417"/>
                <a:gd name="T110" fmla="*/ 128 w 317"/>
                <a:gd name="T111" fmla="*/ 383 h 417"/>
                <a:gd name="T112" fmla="*/ 123 w 317"/>
                <a:gd name="T113" fmla="*/ 399 h 417"/>
                <a:gd name="T114" fmla="*/ 119 w 317"/>
                <a:gd name="T115" fmla="*/ 412 h 417"/>
                <a:gd name="T116" fmla="*/ 192 w 317"/>
                <a:gd name="T117" fmla="*/ 417 h 417"/>
                <a:gd name="T118" fmla="*/ 192 w 317"/>
                <a:gd name="T119" fmla="*/ 417 h 417"/>
                <a:gd name="T120" fmla="*/ 192 w 317"/>
                <a:gd name="T121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7" h="417">
                  <a:moveTo>
                    <a:pt x="192" y="417"/>
                  </a:moveTo>
                  <a:lnTo>
                    <a:pt x="194" y="381"/>
                  </a:lnTo>
                  <a:lnTo>
                    <a:pt x="219" y="385"/>
                  </a:lnTo>
                  <a:lnTo>
                    <a:pt x="215" y="303"/>
                  </a:lnTo>
                  <a:lnTo>
                    <a:pt x="317" y="303"/>
                  </a:lnTo>
                  <a:lnTo>
                    <a:pt x="315" y="287"/>
                  </a:lnTo>
                  <a:lnTo>
                    <a:pt x="310" y="269"/>
                  </a:lnTo>
                  <a:lnTo>
                    <a:pt x="311" y="257"/>
                  </a:lnTo>
                  <a:lnTo>
                    <a:pt x="306" y="248"/>
                  </a:lnTo>
                  <a:lnTo>
                    <a:pt x="310" y="228"/>
                  </a:lnTo>
                  <a:lnTo>
                    <a:pt x="311" y="216"/>
                  </a:lnTo>
                  <a:lnTo>
                    <a:pt x="315" y="203"/>
                  </a:lnTo>
                  <a:lnTo>
                    <a:pt x="317" y="187"/>
                  </a:lnTo>
                  <a:lnTo>
                    <a:pt x="310" y="177"/>
                  </a:lnTo>
                  <a:lnTo>
                    <a:pt x="304" y="162"/>
                  </a:lnTo>
                  <a:lnTo>
                    <a:pt x="299" y="150"/>
                  </a:lnTo>
                  <a:lnTo>
                    <a:pt x="299" y="132"/>
                  </a:lnTo>
                  <a:lnTo>
                    <a:pt x="294" y="123"/>
                  </a:lnTo>
                  <a:lnTo>
                    <a:pt x="277" y="118"/>
                  </a:lnTo>
                  <a:lnTo>
                    <a:pt x="265" y="109"/>
                  </a:lnTo>
                  <a:lnTo>
                    <a:pt x="258" y="98"/>
                  </a:lnTo>
                  <a:lnTo>
                    <a:pt x="256" y="82"/>
                  </a:lnTo>
                  <a:lnTo>
                    <a:pt x="238" y="70"/>
                  </a:lnTo>
                  <a:lnTo>
                    <a:pt x="237" y="57"/>
                  </a:lnTo>
                  <a:lnTo>
                    <a:pt x="235" y="41"/>
                  </a:lnTo>
                  <a:lnTo>
                    <a:pt x="228" y="18"/>
                  </a:lnTo>
                  <a:lnTo>
                    <a:pt x="229" y="6"/>
                  </a:lnTo>
                  <a:lnTo>
                    <a:pt x="164" y="0"/>
                  </a:lnTo>
                  <a:lnTo>
                    <a:pt x="92" y="0"/>
                  </a:lnTo>
                  <a:lnTo>
                    <a:pt x="78" y="2"/>
                  </a:lnTo>
                  <a:lnTo>
                    <a:pt x="51" y="9"/>
                  </a:lnTo>
                  <a:lnTo>
                    <a:pt x="51" y="70"/>
                  </a:lnTo>
                  <a:lnTo>
                    <a:pt x="43" y="82"/>
                  </a:lnTo>
                  <a:lnTo>
                    <a:pt x="32" y="93"/>
                  </a:lnTo>
                  <a:lnTo>
                    <a:pt x="18" y="106"/>
                  </a:lnTo>
                  <a:lnTo>
                    <a:pt x="5" y="120"/>
                  </a:lnTo>
                  <a:lnTo>
                    <a:pt x="5" y="132"/>
                  </a:lnTo>
                  <a:lnTo>
                    <a:pt x="0" y="145"/>
                  </a:lnTo>
                  <a:lnTo>
                    <a:pt x="3" y="161"/>
                  </a:lnTo>
                  <a:lnTo>
                    <a:pt x="21" y="173"/>
                  </a:lnTo>
                  <a:lnTo>
                    <a:pt x="30" y="187"/>
                  </a:lnTo>
                  <a:lnTo>
                    <a:pt x="41" y="198"/>
                  </a:lnTo>
                  <a:lnTo>
                    <a:pt x="53" y="209"/>
                  </a:lnTo>
                  <a:lnTo>
                    <a:pt x="73" y="209"/>
                  </a:lnTo>
                  <a:lnTo>
                    <a:pt x="83" y="223"/>
                  </a:lnTo>
                  <a:lnTo>
                    <a:pt x="85" y="243"/>
                  </a:lnTo>
                  <a:lnTo>
                    <a:pt x="83" y="255"/>
                  </a:lnTo>
                  <a:lnTo>
                    <a:pt x="91" y="275"/>
                  </a:lnTo>
                  <a:lnTo>
                    <a:pt x="108" y="287"/>
                  </a:lnTo>
                  <a:lnTo>
                    <a:pt x="105" y="307"/>
                  </a:lnTo>
                  <a:lnTo>
                    <a:pt x="101" y="321"/>
                  </a:lnTo>
                  <a:lnTo>
                    <a:pt x="92" y="333"/>
                  </a:lnTo>
                  <a:lnTo>
                    <a:pt x="98" y="351"/>
                  </a:lnTo>
                  <a:lnTo>
                    <a:pt x="112" y="358"/>
                  </a:lnTo>
                  <a:lnTo>
                    <a:pt x="116" y="378"/>
                  </a:lnTo>
                  <a:lnTo>
                    <a:pt x="128" y="383"/>
                  </a:lnTo>
                  <a:lnTo>
                    <a:pt x="123" y="399"/>
                  </a:lnTo>
                  <a:lnTo>
                    <a:pt x="119" y="412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72">
              <a:extLst>
                <a:ext uri="{FF2B5EF4-FFF2-40B4-BE49-F238E27FC236}">
                  <a16:creationId xmlns:a16="http://schemas.microsoft.com/office/drawing/2014/main" id="{2CED8D18-42EE-4432-9840-7DF03F27B2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8062" y="11160261"/>
              <a:ext cx="975757" cy="752147"/>
            </a:xfrm>
            <a:custGeom>
              <a:avLst/>
              <a:gdLst>
                <a:gd name="T0" fmla="*/ 153 w 432"/>
                <a:gd name="T1" fmla="*/ 333 h 333"/>
                <a:gd name="T2" fmla="*/ 180 w 432"/>
                <a:gd name="T3" fmla="*/ 271 h 333"/>
                <a:gd name="T4" fmla="*/ 278 w 432"/>
                <a:gd name="T5" fmla="*/ 296 h 333"/>
                <a:gd name="T6" fmla="*/ 283 w 432"/>
                <a:gd name="T7" fmla="*/ 280 h 333"/>
                <a:gd name="T8" fmla="*/ 285 w 432"/>
                <a:gd name="T9" fmla="*/ 267 h 333"/>
                <a:gd name="T10" fmla="*/ 288 w 432"/>
                <a:gd name="T11" fmla="*/ 255 h 333"/>
                <a:gd name="T12" fmla="*/ 313 w 432"/>
                <a:gd name="T13" fmla="*/ 246 h 333"/>
                <a:gd name="T14" fmla="*/ 351 w 432"/>
                <a:gd name="T15" fmla="*/ 248 h 333"/>
                <a:gd name="T16" fmla="*/ 360 w 432"/>
                <a:gd name="T17" fmla="*/ 228 h 333"/>
                <a:gd name="T18" fmla="*/ 368 w 432"/>
                <a:gd name="T19" fmla="*/ 210 h 333"/>
                <a:gd name="T20" fmla="*/ 383 w 432"/>
                <a:gd name="T21" fmla="*/ 196 h 333"/>
                <a:gd name="T22" fmla="*/ 408 w 432"/>
                <a:gd name="T23" fmla="*/ 180 h 333"/>
                <a:gd name="T24" fmla="*/ 395 w 432"/>
                <a:gd name="T25" fmla="*/ 178 h 333"/>
                <a:gd name="T26" fmla="*/ 404 w 432"/>
                <a:gd name="T27" fmla="*/ 153 h 333"/>
                <a:gd name="T28" fmla="*/ 408 w 432"/>
                <a:gd name="T29" fmla="*/ 129 h 333"/>
                <a:gd name="T30" fmla="*/ 413 w 432"/>
                <a:gd name="T31" fmla="*/ 116 h 333"/>
                <a:gd name="T32" fmla="*/ 420 w 432"/>
                <a:gd name="T33" fmla="*/ 75 h 333"/>
                <a:gd name="T34" fmla="*/ 432 w 432"/>
                <a:gd name="T35" fmla="*/ 57 h 333"/>
                <a:gd name="T36" fmla="*/ 432 w 432"/>
                <a:gd name="T37" fmla="*/ 31 h 333"/>
                <a:gd name="T38" fmla="*/ 408 w 432"/>
                <a:gd name="T39" fmla="*/ 18 h 333"/>
                <a:gd name="T40" fmla="*/ 376 w 432"/>
                <a:gd name="T41" fmla="*/ 0 h 333"/>
                <a:gd name="T42" fmla="*/ 342 w 432"/>
                <a:gd name="T43" fmla="*/ 9 h 333"/>
                <a:gd name="T44" fmla="*/ 288 w 432"/>
                <a:gd name="T45" fmla="*/ 16 h 333"/>
                <a:gd name="T46" fmla="*/ 194 w 432"/>
                <a:gd name="T47" fmla="*/ 0 h 333"/>
                <a:gd name="T48" fmla="*/ 194 w 432"/>
                <a:gd name="T49" fmla="*/ 20 h 333"/>
                <a:gd name="T50" fmla="*/ 203 w 432"/>
                <a:gd name="T51" fmla="*/ 34 h 333"/>
                <a:gd name="T52" fmla="*/ 212 w 432"/>
                <a:gd name="T53" fmla="*/ 45 h 333"/>
                <a:gd name="T54" fmla="*/ 226 w 432"/>
                <a:gd name="T55" fmla="*/ 57 h 333"/>
                <a:gd name="T56" fmla="*/ 224 w 432"/>
                <a:gd name="T57" fmla="*/ 73 h 333"/>
                <a:gd name="T58" fmla="*/ 215 w 432"/>
                <a:gd name="T59" fmla="*/ 84 h 333"/>
                <a:gd name="T60" fmla="*/ 203 w 432"/>
                <a:gd name="T61" fmla="*/ 86 h 333"/>
                <a:gd name="T62" fmla="*/ 190 w 432"/>
                <a:gd name="T63" fmla="*/ 88 h 333"/>
                <a:gd name="T64" fmla="*/ 176 w 432"/>
                <a:gd name="T65" fmla="*/ 86 h 333"/>
                <a:gd name="T66" fmla="*/ 162 w 432"/>
                <a:gd name="T67" fmla="*/ 84 h 333"/>
                <a:gd name="T68" fmla="*/ 148 w 432"/>
                <a:gd name="T69" fmla="*/ 86 h 333"/>
                <a:gd name="T70" fmla="*/ 132 w 432"/>
                <a:gd name="T71" fmla="*/ 91 h 333"/>
                <a:gd name="T72" fmla="*/ 123 w 432"/>
                <a:gd name="T73" fmla="*/ 102 h 333"/>
                <a:gd name="T74" fmla="*/ 110 w 432"/>
                <a:gd name="T75" fmla="*/ 111 h 333"/>
                <a:gd name="T76" fmla="*/ 110 w 432"/>
                <a:gd name="T77" fmla="*/ 123 h 333"/>
                <a:gd name="T78" fmla="*/ 100 w 432"/>
                <a:gd name="T79" fmla="*/ 141 h 333"/>
                <a:gd name="T80" fmla="*/ 85 w 432"/>
                <a:gd name="T81" fmla="*/ 143 h 333"/>
                <a:gd name="T82" fmla="*/ 75 w 432"/>
                <a:gd name="T83" fmla="*/ 152 h 333"/>
                <a:gd name="T84" fmla="*/ 62 w 432"/>
                <a:gd name="T85" fmla="*/ 150 h 333"/>
                <a:gd name="T86" fmla="*/ 46 w 432"/>
                <a:gd name="T87" fmla="*/ 148 h 333"/>
                <a:gd name="T88" fmla="*/ 34 w 432"/>
                <a:gd name="T89" fmla="*/ 146 h 333"/>
                <a:gd name="T90" fmla="*/ 18 w 432"/>
                <a:gd name="T91" fmla="*/ 145 h 333"/>
                <a:gd name="T92" fmla="*/ 2 w 432"/>
                <a:gd name="T93" fmla="*/ 139 h 333"/>
                <a:gd name="T94" fmla="*/ 0 w 432"/>
                <a:gd name="T95" fmla="*/ 162 h 333"/>
                <a:gd name="T96" fmla="*/ 14 w 432"/>
                <a:gd name="T97" fmla="*/ 173 h 333"/>
                <a:gd name="T98" fmla="*/ 27 w 432"/>
                <a:gd name="T99" fmla="*/ 178 h 333"/>
                <a:gd name="T100" fmla="*/ 44 w 432"/>
                <a:gd name="T101" fmla="*/ 189 h 333"/>
                <a:gd name="T102" fmla="*/ 59 w 432"/>
                <a:gd name="T103" fmla="*/ 185 h 333"/>
                <a:gd name="T104" fmla="*/ 60 w 432"/>
                <a:gd name="T105" fmla="*/ 266 h 333"/>
                <a:gd name="T106" fmla="*/ 100 w 432"/>
                <a:gd name="T107" fmla="*/ 299 h 333"/>
                <a:gd name="T108" fmla="*/ 125 w 432"/>
                <a:gd name="T109" fmla="*/ 331 h 333"/>
                <a:gd name="T110" fmla="*/ 153 w 432"/>
                <a:gd name="T111" fmla="*/ 333 h 333"/>
                <a:gd name="T112" fmla="*/ 153 w 432"/>
                <a:gd name="T113" fmla="*/ 333 h 333"/>
                <a:gd name="T114" fmla="*/ 153 w 432"/>
                <a:gd name="T115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2" h="333">
                  <a:moveTo>
                    <a:pt x="153" y="333"/>
                  </a:moveTo>
                  <a:lnTo>
                    <a:pt x="180" y="271"/>
                  </a:lnTo>
                  <a:lnTo>
                    <a:pt x="278" y="296"/>
                  </a:lnTo>
                  <a:lnTo>
                    <a:pt x="283" y="280"/>
                  </a:lnTo>
                  <a:lnTo>
                    <a:pt x="285" y="267"/>
                  </a:lnTo>
                  <a:lnTo>
                    <a:pt x="288" y="255"/>
                  </a:lnTo>
                  <a:lnTo>
                    <a:pt x="313" y="246"/>
                  </a:lnTo>
                  <a:lnTo>
                    <a:pt x="351" y="248"/>
                  </a:lnTo>
                  <a:lnTo>
                    <a:pt x="360" y="228"/>
                  </a:lnTo>
                  <a:lnTo>
                    <a:pt x="368" y="210"/>
                  </a:lnTo>
                  <a:lnTo>
                    <a:pt x="383" y="196"/>
                  </a:lnTo>
                  <a:lnTo>
                    <a:pt x="408" y="180"/>
                  </a:lnTo>
                  <a:lnTo>
                    <a:pt x="395" y="178"/>
                  </a:lnTo>
                  <a:lnTo>
                    <a:pt x="404" y="153"/>
                  </a:lnTo>
                  <a:lnTo>
                    <a:pt x="408" y="129"/>
                  </a:lnTo>
                  <a:lnTo>
                    <a:pt x="413" y="116"/>
                  </a:lnTo>
                  <a:lnTo>
                    <a:pt x="420" y="75"/>
                  </a:lnTo>
                  <a:lnTo>
                    <a:pt x="432" y="57"/>
                  </a:lnTo>
                  <a:lnTo>
                    <a:pt x="432" y="31"/>
                  </a:lnTo>
                  <a:lnTo>
                    <a:pt x="408" y="18"/>
                  </a:lnTo>
                  <a:lnTo>
                    <a:pt x="376" y="0"/>
                  </a:lnTo>
                  <a:lnTo>
                    <a:pt x="342" y="9"/>
                  </a:lnTo>
                  <a:lnTo>
                    <a:pt x="288" y="16"/>
                  </a:lnTo>
                  <a:lnTo>
                    <a:pt x="194" y="0"/>
                  </a:lnTo>
                  <a:lnTo>
                    <a:pt x="194" y="20"/>
                  </a:lnTo>
                  <a:lnTo>
                    <a:pt x="203" y="34"/>
                  </a:lnTo>
                  <a:lnTo>
                    <a:pt x="212" y="45"/>
                  </a:lnTo>
                  <a:lnTo>
                    <a:pt x="226" y="57"/>
                  </a:lnTo>
                  <a:lnTo>
                    <a:pt x="224" y="73"/>
                  </a:lnTo>
                  <a:lnTo>
                    <a:pt x="215" y="84"/>
                  </a:lnTo>
                  <a:lnTo>
                    <a:pt x="203" y="86"/>
                  </a:lnTo>
                  <a:lnTo>
                    <a:pt x="190" y="88"/>
                  </a:lnTo>
                  <a:lnTo>
                    <a:pt x="176" y="86"/>
                  </a:lnTo>
                  <a:lnTo>
                    <a:pt x="162" y="84"/>
                  </a:lnTo>
                  <a:lnTo>
                    <a:pt x="148" y="86"/>
                  </a:lnTo>
                  <a:lnTo>
                    <a:pt x="132" y="91"/>
                  </a:lnTo>
                  <a:lnTo>
                    <a:pt x="123" y="102"/>
                  </a:lnTo>
                  <a:lnTo>
                    <a:pt x="110" y="111"/>
                  </a:lnTo>
                  <a:lnTo>
                    <a:pt x="110" y="123"/>
                  </a:lnTo>
                  <a:lnTo>
                    <a:pt x="100" y="141"/>
                  </a:lnTo>
                  <a:lnTo>
                    <a:pt x="85" y="143"/>
                  </a:lnTo>
                  <a:lnTo>
                    <a:pt x="75" y="152"/>
                  </a:lnTo>
                  <a:lnTo>
                    <a:pt x="62" y="150"/>
                  </a:lnTo>
                  <a:lnTo>
                    <a:pt x="46" y="148"/>
                  </a:lnTo>
                  <a:lnTo>
                    <a:pt x="34" y="146"/>
                  </a:lnTo>
                  <a:lnTo>
                    <a:pt x="18" y="145"/>
                  </a:lnTo>
                  <a:lnTo>
                    <a:pt x="2" y="139"/>
                  </a:lnTo>
                  <a:lnTo>
                    <a:pt x="0" y="162"/>
                  </a:lnTo>
                  <a:lnTo>
                    <a:pt x="14" y="173"/>
                  </a:lnTo>
                  <a:lnTo>
                    <a:pt x="27" y="178"/>
                  </a:lnTo>
                  <a:lnTo>
                    <a:pt x="44" y="189"/>
                  </a:lnTo>
                  <a:lnTo>
                    <a:pt x="59" y="185"/>
                  </a:lnTo>
                  <a:lnTo>
                    <a:pt x="60" y="266"/>
                  </a:lnTo>
                  <a:lnTo>
                    <a:pt x="100" y="299"/>
                  </a:lnTo>
                  <a:lnTo>
                    <a:pt x="125" y="331"/>
                  </a:lnTo>
                  <a:lnTo>
                    <a:pt x="153" y="333"/>
                  </a:lnTo>
                  <a:lnTo>
                    <a:pt x="153" y="333"/>
                  </a:lnTo>
                  <a:lnTo>
                    <a:pt x="153" y="3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73">
              <a:extLst>
                <a:ext uri="{FF2B5EF4-FFF2-40B4-BE49-F238E27FC236}">
                  <a16:creationId xmlns:a16="http://schemas.microsoft.com/office/drawing/2014/main" id="{4C3136DA-4315-A4AE-66DE-5AE50B998D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23891" y="10638501"/>
              <a:ext cx="725043" cy="447222"/>
            </a:xfrm>
            <a:custGeom>
              <a:avLst/>
              <a:gdLst>
                <a:gd name="T0" fmla="*/ 260 w 321"/>
                <a:gd name="T1" fmla="*/ 198 h 198"/>
                <a:gd name="T2" fmla="*/ 278 w 321"/>
                <a:gd name="T3" fmla="*/ 187 h 198"/>
                <a:gd name="T4" fmla="*/ 287 w 321"/>
                <a:gd name="T5" fmla="*/ 173 h 198"/>
                <a:gd name="T6" fmla="*/ 305 w 321"/>
                <a:gd name="T7" fmla="*/ 182 h 198"/>
                <a:gd name="T8" fmla="*/ 294 w 321"/>
                <a:gd name="T9" fmla="*/ 189 h 198"/>
                <a:gd name="T10" fmla="*/ 310 w 321"/>
                <a:gd name="T11" fmla="*/ 189 h 198"/>
                <a:gd name="T12" fmla="*/ 317 w 321"/>
                <a:gd name="T13" fmla="*/ 180 h 198"/>
                <a:gd name="T14" fmla="*/ 321 w 321"/>
                <a:gd name="T15" fmla="*/ 164 h 198"/>
                <a:gd name="T16" fmla="*/ 314 w 321"/>
                <a:gd name="T17" fmla="*/ 137 h 198"/>
                <a:gd name="T18" fmla="*/ 305 w 321"/>
                <a:gd name="T19" fmla="*/ 123 h 198"/>
                <a:gd name="T20" fmla="*/ 301 w 321"/>
                <a:gd name="T21" fmla="*/ 109 h 198"/>
                <a:gd name="T22" fmla="*/ 299 w 321"/>
                <a:gd name="T23" fmla="*/ 96 h 198"/>
                <a:gd name="T24" fmla="*/ 291 w 321"/>
                <a:gd name="T25" fmla="*/ 85 h 198"/>
                <a:gd name="T26" fmla="*/ 289 w 321"/>
                <a:gd name="T27" fmla="*/ 69 h 198"/>
                <a:gd name="T28" fmla="*/ 291 w 321"/>
                <a:gd name="T29" fmla="*/ 55 h 198"/>
                <a:gd name="T30" fmla="*/ 292 w 321"/>
                <a:gd name="T31" fmla="*/ 43 h 198"/>
                <a:gd name="T32" fmla="*/ 294 w 321"/>
                <a:gd name="T33" fmla="*/ 27 h 198"/>
                <a:gd name="T34" fmla="*/ 283 w 321"/>
                <a:gd name="T35" fmla="*/ 16 h 198"/>
                <a:gd name="T36" fmla="*/ 225 w 321"/>
                <a:gd name="T37" fmla="*/ 18 h 198"/>
                <a:gd name="T38" fmla="*/ 209 w 321"/>
                <a:gd name="T39" fmla="*/ 16 h 198"/>
                <a:gd name="T40" fmla="*/ 193 w 321"/>
                <a:gd name="T41" fmla="*/ 18 h 198"/>
                <a:gd name="T42" fmla="*/ 194 w 321"/>
                <a:gd name="T43" fmla="*/ 2 h 198"/>
                <a:gd name="T44" fmla="*/ 186 w 321"/>
                <a:gd name="T45" fmla="*/ 18 h 198"/>
                <a:gd name="T46" fmla="*/ 178 w 321"/>
                <a:gd name="T47" fmla="*/ 4 h 198"/>
                <a:gd name="T48" fmla="*/ 157 w 321"/>
                <a:gd name="T49" fmla="*/ 11 h 198"/>
                <a:gd name="T50" fmla="*/ 145 w 321"/>
                <a:gd name="T51" fmla="*/ 2 h 198"/>
                <a:gd name="T52" fmla="*/ 132 w 321"/>
                <a:gd name="T53" fmla="*/ 0 h 198"/>
                <a:gd name="T54" fmla="*/ 130 w 321"/>
                <a:gd name="T55" fmla="*/ 20 h 198"/>
                <a:gd name="T56" fmla="*/ 75 w 321"/>
                <a:gd name="T57" fmla="*/ 20 h 198"/>
                <a:gd name="T58" fmla="*/ 36 w 321"/>
                <a:gd name="T59" fmla="*/ 18 h 198"/>
                <a:gd name="T60" fmla="*/ 8 w 321"/>
                <a:gd name="T61" fmla="*/ 18 h 198"/>
                <a:gd name="T62" fmla="*/ 6 w 321"/>
                <a:gd name="T63" fmla="*/ 34 h 198"/>
                <a:gd name="T64" fmla="*/ 4 w 321"/>
                <a:gd name="T65" fmla="*/ 69 h 198"/>
                <a:gd name="T66" fmla="*/ 16 w 321"/>
                <a:gd name="T67" fmla="*/ 68 h 198"/>
                <a:gd name="T68" fmla="*/ 9 w 321"/>
                <a:gd name="T69" fmla="*/ 80 h 198"/>
                <a:gd name="T70" fmla="*/ 4 w 321"/>
                <a:gd name="T71" fmla="*/ 101 h 198"/>
                <a:gd name="T72" fmla="*/ 9 w 321"/>
                <a:gd name="T73" fmla="*/ 112 h 198"/>
                <a:gd name="T74" fmla="*/ 0 w 321"/>
                <a:gd name="T75" fmla="*/ 126 h 198"/>
                <a:gd name="T76" fmla="*/ 11 w 321"/>
                <a:gd name="T77" fmla="*/ 139 h 198"/>
                <a:gd name="T78" fmla="*/ 20 w 321"/>
                <a:gd name="T79" fmla="*/ 155 h 198"/>
                <a:gd name="T80" fmla="*/ 22 w 321"/>
                <a:gd name="T81" fmla="*/ 169 h 198"/>
                <a:gd name="T82" fmla="*/ 22 w 321"/>
                <a:gd name="T83" fmla="*/ 182 h 198"/>
                <a:gd name="T84" fmla="*/ 77 w 321"/>
                <a:gd name="T85" fmla="*/ 192 h 198"/>
                <a:gd name="T86" fmla="*/ 145 w 321"/>
                <a:gd name="T87" fmla="*/ 194 h 198"/>
                <a:gd name="T88" fmla="*/ 212 w 321"/>
                <a:gd name="T89" fmla="*/ 192 h 198"/>
                <a:gd name="T90" fmla="*/ 227 w 321"/>
                <a:gd name="T91" fmla="*/ 187 h 198"/>
                <a:gd name="T92" fmla="*/ 243 w 321"/>
                <a:gd name="T93" fmla="*/ 187 h 198"/>
                <a:gd name="T94" fmla="*/ 251 w 321"/>
                <a:gd name="T95" fmla="*/ 198 h 198"/>
                <a:gd name="T96" fmla="*/ 260 w 321"/>
                <a:gd name="T97" fmla="*/ 198 h 198"/>
                <a:gd name="T98" fmla="*/ 260 w 321"/>
                <a:gd name="T99" fmla="*/ 198 h 198"/>
                <a:gd name="T100" fmla="*/ 260 w 321"/>
                <a:gd name="T101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1" h="198">
                  <a:moveTo>
                    <a:pt x="260" y="198"/>
                  </a:moveTo>
                  <a:lnTo>
                    <a:pt x="278" y="187"/>
                  </a:lnTo>
                  <a:lnTo>
                    <a:pt x="287" y="173"/>
                  </a:lnTo>
                  <a:lnTo>
                    <a:pt x="305" y="182"/>
                  </a:lnTo>
                  <a:lnTo>
                    <a:pt x="294" y="189"/>
                  </a:lnTo>
                  <a:lnTo>
                    <a:pt x="310" y="189"/>
                  </a:lnTo>
                  <a:lnTo>
                    <a:pt x="317" y="180"/>
                  </a:lnTo>
                  <a:lnTo>
                    <a:pt x="321" y="164"/>
                  </a:lnTo>
                  <a:lnTo>
                    <a:pt x="314" y="137"/>
                  </a:lnTo>
                  <a:lnTo>
                    <a:pt x="305" y="123"/>
                  </a:lnTo>
                  <a:lnTo>
                    <a:pt x="301" y="109"/>
                  </a:lnTo>
                  <a:lnTo>
                    <a:pt x="299" y="96"/>
                  </a:lnTo>
                  <a:lnTo>
                    <a:pt x="291" y="85"/>
                  </a:lnTo>
                  <a:lnTo>
                    <a:pt x="289" y="69"/>
                  </a:lnTo>
                  <a:lnTo>
                    <a:pt x="291" y="55"/>
                  </a:lnTo>
                  <a:lnTo>
                    <a:pt x="292" y="43"/>
                  </a:lnTo>
                  <a:lnTo>
                    <a:pt x="294" y="27"/>
                  </a:lnTo>
                  <a:lnTo>
                    <a:pt x="283" y="16"/>
                  </a:lnTo>
                  <a:lnTo>
                    <a:pt x="225" y="18"/>
                  </a:lnTo>
                  <a:lnTo>
                    <a:pt x="209" y="16"/>
                  </a:lnTo>
                  <a:lnTo>
                    <a:pt x="193" y="18"/>
                  </a:lnTo>
                  <a:lnTo>
                    <a:pt x="194" y="2"/>
                  </a:lnTo>
                  <a:lnTo>
                    <a:pt x="186" y="18"/>
                  </a:lnTo>
                  <a:lnTo>
                    <a:pt x="178" y="4"/>
                  </a:lnTo>
                  <a:lnTo>
                    <a:pt x="157" y="11"/>
                  </a:lnTo>
                  <a:lnTo>
                    <a:pt x="145" y="2"/>
                  </a:lnTo>
                  <a:lnTo>
                    <a:pt x="132" y="0"/>
                  </a:lnTo>
                  <a:lnTo>
                    <a:pt x="130" y="20"/>
                  </a:lnTo>
                  <a:lnTo>
                    <a:pt x="75" y="20"/>
                  </a:lnTo>
                  <a:lnTo>
                    <a:pt x="36" y="18"/>
                  </a:lnTo>
                  <a:lnTo>
                    <a:pt x="8" y="18"/>
                  </a:lnTo>
                  <a:lnTo>
                    <a:pt x="6" y="34"/>
                  </a:lnTo>
                  <a:lnTo>
                    <a:pt x="4" y="69"/>
                  </a:lnTo>
                  <a:lnTo>
                    <a:pt x="16" y="68"/>
                  </a:lnTo>
                  <a:lnTo>
                    <a:pt x="9" y="80"/>
                  </a:lnTo>
                  <a:lnTo>
                    <a:pt x="4" y="101"/>
                  </a:lnTo>
                  <a:lnTo>
                    <a:pt x="9" y="112"/>
                  </a:lnTo>
                  <a:lnTo>
                    <a:pt x="0" y="126"/>
                  </a:lnTo>
                  <a:lnTo>
                    <a:pt x="11" y="139"/>
                  </a:lnTo>
                  <a:lnTo>
                    <a:pt x="20" y="155"/>
                  </a:lnTo>
                  <a:lnTo>
                    <a:pt x="22" y="169"/>
                  </a:lnTo>
                  <a:lnTo>
                    <a:pt x="22" y="182"/>
                  </a:lnTo>
                  <a:lnTo>
                    <a:pt x="77" y="192"/>
                  </a:lnTo>
                  <a:lnTo>
                    <a:pt x="145" y="194"/>
                  </a:lnTo>
                  <a:lnTo>
                    <a:pt x="212" y="192"/>
                  </a:lnTo>
                  <a:lnTo>
                    <a:pt x="227" y="187"/>
                  </a:lnTo>
                  <a:lnTo>
                    <a:pt x="243" y="187"/>
                  </a:lnTo>
                  <a:lnTo>
                    <a:pt x="251" y="198"/>
                  </a:lnTo>
                  <a:lnTo>
                    <a:pt x="260" y="198"/>
                  </a:lnTo>
                  <a:lnTo>
                    <a:pt x="260" y="198"/>
                  </a:lnTo>
                  <a:lnTo>
                    <a:pt x="260" y="1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74">
              <a:extLst>
                <a:ext uri="{FF2B5EF4-FFF2-40B4-BE49-F238E27FC236}">
                  <a16:creationId xmlns:a16="http://schemas.microsoft.com/office/drawing/2014/main" id="{E97BDB46-D6C4-C6AF-DFCC-C971B17EFC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375980" y="11575862"/>
              <a:ext cx="959947" cy="944136"/>
            </a:xfrm>
            <a:custGeom>
              <a:avLst/>
              <a:gdLst>
                <a:gd name="T0" fmla="*/ 329 w 425"/>
                <a:gd name="T1" fmla="*/ 406 h 418"/>
                <a:gd name="T2" fmla="*/ 373 w 425"/>
                <a:gd name="T3" fmla="*/ 411 h 418"/>
                <a:gd name="T4" fmla="*/ 386 w 425"/>
                <a:gd name="T5" fmla="*/ 384 h 418"/>
                <a:gd name="T6" fmla="*/ 389 w 425"/>
                <a:gd name="T7" fmla="*/ 333 h 418"/>
                <a:gd name="T8" fmla="*/ 416 w 425"/>
                <a:gd name="T9" fmla="*/ 247 h 418"/>
                <a:gd name="T10" fmla="*/ 421 w 425"/>
                <a:gd name="T11" fmla="*/ 201 h 418"/>
                <a:gd name="T12" fmla="*/ 414 w 425"/>
                <a:gd name="T13" fmla="*/ 155 h 418"/>
                <a:gd name="T14" fmla="*/ 389 w 425"/>
                <a:gd name="T15" fmla="*/ 131 h 418"/>
                <a:gd name="T16" fmla="*/ 359 w 425"/>
                <a:gd name="T17" fmla="*/ 114 h 418"/>
                <a:gd name="T18" fmla="*/ 322 w 425"/>
                <a:gd name="T19" fmla="*/ 90 h 418"/>
                <a:gd name="T20" fmla="*/ 302 w 425"/>
                <a:gd name="T21" fmla="*/ 73 h 418"/>
                <a:gd name="T22" fmla="*/ 292 w 425"/>
                <a:gd name="T23" fmla="*/ 48 h 418"/>
                <a:gd name="T24" fmla="*/ 281 w 425"/>
                <a:gd name="T25" fmla="*/ 34 h 418"/>
                <a:gd name="T26" fmla="*/ 258 w 425"/>
                <a:gd name="T27" fmla="*/ 44 h 418"/>
                <a:gd name="T28" fmla="*/ 222 w 425"/>
                <a:gd name="T29" fmla="*/ 37 h 418"/>
                <a:gd name="T30" fmla="*/ 181 w 425"/>
                <a:gd name="T31" fmla="*/ 28 h 418"/>
                <a:gd name="T32" fmla="*/ 154 w 425"/>
                <a:gd name="T33" fmla="*/ 12 h 418"/>
                <a:gd name="T34" fmla="*/ 133 w 425"/>
                <a:gd name="T35" fmla="*/ 0 h 418"/>
                <a:gd name="T36" fmla="*/ 92 w 425"/>
                <a:gd name="T37" fmla="*/ 26 h 418"/>
                <a:gd name="T38" fmla="*/ 74 w 425"/>
                <a:gd name="T39" fmla="*/ 64 h 418"/>
                <a:gd name="T40" fmla="*/ 19 w 425"/>
                <a:gd name="T41" fmla="*/ 66 h 418"/>
                <a:gd name="T42" fmla="*/ 9 w 425"/>
                <a:gd name="T43" fmla="*/ 101 h 418"/>
                <a:gd name="T44" fmla="*/ 12 w 425"/>
                <a:gd name="T45" fmla="*/ 117 h 418"/>
                <a:gd name="T46" fmla="*/ 26 w 425"/>
                <a:gd name="T47" fmla="*/ 139 h 418"/>
                <a:gd name="T48" fmla="*/ 19 w 425"/>
                <a:gd name="T49" fmla="*/ 167 h 418"/>
                <a:gd name="T50" fmla="*/ 39 w 425"/>
                <a:gd name="T51" fmla="*/ 192 h 418"/>
                <a:gd name="T52" fmla="*/ 21 w 425"/>
                <a:gd name="T53" fmla="*/ 231 h 418"/>
                <a:gd name="T54" fmla="*/ 30 w 425"/>
                <a:gd name="T55" fmla="*/ 313 h 418"/>
                <a:gd name="T56" fmla="*/ 49 w 425"/>
                <a:gd name="T57" fmla="*/ 341 h 418"/>
                <a:gd name="T58" fmla="*/ 90 w 425"/>
                <a:gd name="T59" fmla="*/ 350 h 418"/>
                <a:gd name="T60" fmla="*/ 128 w 425"/>
                <a:gd name="T61" fmla="*/ 365 h 418"/>
                <a:gd name="T62" fmla="*/ 162 w 425"/>
                <a:gd name="T63" fmla="*/ 372 h 418"/>
                <a:gd name="T64" fmla="*/ 187 w 425"/>
                <a:gd name="T65" fmla="*/ 388 h 418"/>
                <a:gd name="T66" fmla="*/ 215 w 425"/>
                <a:gd name="T67" fmla="*/ 391 h 418"/>
                <a:gd name="T68" fmla="*/ 231 w 425"/>
                <a:gd name="T69" fmla="*/ 390 h 418"/>
                <a:gd name="T70" fmla="*/ 258 w 425"/>
                <a:gd name="T71" fmla="*/ 409 h 418"/>
                <a:gd name="T72" fmla="*/ 272 w 425"/>
                <a:gd name="T73" fmla="*/ 398 h 418"/>
                <a:gd name="T74" fmla="*/ 308 w 425"/>
                <a:gd name="T75" fmla="*/ 416 h 418"/>
                <a:gd name="T76" fmla="*/ 324 w 425"/>
                <a:gd name="T7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5" h="418">
                  <a:moveTo>
                    <a:pt x="324" y="418"/>
                  </a:moveTo>
                  <a:lnTo>
                    <a:pt x="329" y="406"/>
                  </a:lnTo>
                  <a:lnTo>
                    <a:pt x="363" y="400"/>
                  </a:lnTo>
                  <a:lnTo>
                    <a:pt x="373" y="411"/>
                  </a:lnTo>
                  <a:lnTo>
                    <a:pt x="398" y="414"/>
                  </a:lnTo>
                  <a:lnTo>
                    <a:pt x="386" y="384"/>
                  </a:lnTo>
                  <a:lnTo>
                    <a:pt x="386" y="361"/>
                  </a:lnTo>
                  <a:lnTo>
                    <a:pt x="389" y="333"/>
                  </a:lnTo>
                  <a:lnTo>
                    <a:pt x="398" y="311"/>
                  </a:lnTo>
                  <a:lnTo>
                    <a:pt x="416" y="247"/>
                  </a:lnTo>
                  <a:lnTo>
                    <a:pt x="425" y="229"/>
                  </a:lnTo>
                  <a:lnTo>
                    <a:pt x="421" y="201"/>
                  </a:lnTo>
                  <a:lnTo>
                    <a:pt x="425" y="185"/>
                  </a:lnTo>
                  <a:lnTo>
                    <a:pt x="414" y="155"/>
                  </a:lnTo>
                  <a:lnTo>
                    <a:pt x="400" y="149"/>
                  </a:lnTo>
                  <a:lnTo>
                    <a:pt x="389" y="131"/>
                  </a:lnTo>
                  <a:lnTo>
                    <a:pt x="388" y="115"/>
                  </a:lnTo>
                  <a:lnTo>
                    <a:pt x="359" y="114"/>
                  </a:lnTo>
                  <a:lnTo>
                    <a:pt x="350" y="98"/>
                  </a:lnTo>
                  <a:lnTo>
                    <a:pt x="322" y="90"/>
                  </a:lnTo>
                  <a:lnTo>
                    <a:pt x="318" y="74"/>
                  </a:lnTo>
                  <a:lnTo>
                    <a:pt x="302" y="73"/>
                  </a:lnTo>
                  <a:lnTo>
                    <a:pt x="288" y="60"/>
                  </a:lnTo>
                  <a:lnTo>
                    <a:pt x="292" y="48"/>
                  </a:lnTo>
                  <a:lnTo>
                    <a:pt x="297" y="35"/>
                  </a:lnTo>
                  <a:lnTo>
                    <a:pt x="281" y="34"/>
                  </a:lnTo>
                  <a:lnTo>
                    <a:pt x="270" y="42"/>
                  </a:lnTo>
                  <a:lnTo>
                    <a:pt x="258" y="44"/>
                  </a:lnTo>
                  <a:lnTo>
                    <a:pt x="236" y="51"/>
                  </a:lnTo>
                  <a:lnTo>
                    <a:pt x="222" y="37"/>
                  </a:lnTo>
                  <a:lnTo>
                    <a:pt x="197" y="37"/>
                  </a:lnTo>
                  <a:lnTo>
                    <a:pt x="181" y="28"/>
                  </a:lnTo>
                  <a:lnTo>
                    <a:pt x="171" y="18"/>
                  </a:lnTo>
                  <a:lnTo>
                    <a:pt x="154" y="12"/>
                  </a:lnTo>
                  <a:lnTo>
                    <a:pt x="142" y="14"/>
                  </a:lnTo>
                  <a:lnTo>
                    <a:pt x="133" y="0"/>
                  </a:lnTo>
                  <a:lnTo>
                    <a:pt x="115" y="14"/>
                  </a:lnTo>
                  <a:lnTo>
                    <a:pt x="92" y="26"/>
                  </a:lnTo>
                  <a:lnTo>
                    <a:pt x="83" y="44"/>
                  </a:lnTo>
                  <a:lnTo>
                    <a:pt x="74" y="64"/>
                  </a:lnTo>
                  <a:lnTo>
                    <a:pt x="44" y="62"/>
                  </a:lnTo>
                  <a:lnTo>
                    <a:pt x="19" y="66"/>
                  </a:lnTo>
                  <a:lnTo>
                    <a:pt x="7" y="82"/>
                  </a:lnTo>
                  <a:lnTo>
                    <a:pt x="9" y="101"/>
                  </a:lnTo>
                  <a:lnTo>
                    <a:pt x="0" y="112"/>
                  </a:lnTo>
                  <a:lnTo>
                    <a:pt x="12" y="117"/>
                  </a:lnTo>
                  <a:lnTo>
                    <a:pt x="25" y="124"/>
                  </a:lnTo>
                  <a:lnTo>
                    <a:pt x="26" y="139"/>
                  </a:lnTo>
                  <a:lnTo>
                    <a:pt x="21" y="151"/>
                  </a:lnTo>
                  <a:lnTo>
                    <a:pt x="19" y="167"/>
                  </a:lnTo>
                  <a:lnTo>
                    <a:pt x="25" y="179"/>
                  </a:lnTo>
                  <a:lnTo>
                    <a:pt x="39" y="192"/>
                  </a:lnTo>
                  <a:lnTo>
                    <a:pt x="33" y="204"/>
                  </a:lnTo>
                  <a:lnTo>
                    <a:pt x="21" y="231"/>
                  </a:lnTo>
                  <a:lnTo>
                    <a:pt x="32" y="244"/>
                  </a:lnTo>
                  <a:lnTo>
                    <a:pt x="30" y="313"/>
                  </a:lnTo>
                  <a:lnTo>
                    <a:pt x="42" y="325"/>
                  </a:lnTo>
                  <a:lnTo>
                    <a:pt x="49" y="341"/>
                  </a:lnTo>
                  <a:lnTo>
                    <a:pt x="71" y="345"/>
                  </a:lnTo>
                  <a:lnTo>
                    <a:pt x="90" y="350"/>
                  </a:lnTo>
                  <a:lnTo>
                    <a:pt x="110" y="349"/>
                  </a:lnTo>
                  <a:lnTo>
                    <a:pt x="128" y="365"/>
                  </a:lnTo>
                  <a:lnTo>
                    <a:pt x="147" y="361"/>
                  </a:lnTo>
                  <a:lnTo>
                    <a:pt x="162" y="372"/>
                  </a:lnTo>
                  <a:lnTo>
                    <a:pt x="167" y="382"/>
                  </a:lnTo>
                  <a:lnTo>
                    <a:pt x="187" y="388"/>
                  </a:lnTo>
                  <a:lnTo>
                    <a:pt x="203" y="386"/>
                  </a:lnTo>
                  <a:lnTo>
                    <a:pt x="215" y="391"/>
                  </a:lnTo>
                  <a:lnTo>
                    <a:pt x="222" y="379"/>
                  </a:lnTo>
                  <a:lnTo>
                    <a:pt x="231" y="390"/>
                  </a:lnTo>
                  <a:lnTo>
                    <a:pt x="247" y="395"/>
                  </a:lnTo>
                  <a:lnTo>
                    <a:pt x="258" y="409"/>
                  </a:lnTo>
                  <a:lnTo>
                    <a:pt x="270" y="411"/>
                  </a:lnTo>
                  <a:lnTo>
                    <a:pt x="272" y="398"/>
                  </a:lnTo>
                  <a:lnTo>
                    <a:pt x="297" y="407"/>
                  </a:lnTo>
                  <a:lnTo>
                    <a:pt x="308" y="416"/>
                  </a:lnTo>
                  <a:lnTo>
                    <a:pt x="324" y="418"/>
                  </a:lnTo>
                  <a:lnTo>
                    <a:pt x="324" y="418"/>
                  </a:lnTo>
                  <a:lnTo>
                    <a:pt x="324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75">
              <a:extLst>
                <a:ext uri="{FF2B5EF4-FFF2-40B4-BE49-F238E27FC236}">
                  <a16:creationId xmlns:a16="http://schemas.microsoft.com/office/drawing/2014/main" id="{4212448A-5096-0D10-D111-65CD515215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17675" y="11772368"/>
              <a:ext cx="946395" cy="1520104"/>
            </a:xfrm>
            <a:custGeom>
              <a:avLst/>
              <a:gdLst>
                <a:gd name="T0" fmla="*/ 303 w 419"/>
                <a:gd name="T1" fmla="*/ 664 h 673"/>
                <a:gd name="T2" fmla="*/ 308 w 419"/>
                <a:gd name="T3" fmla="*/ 628 h 673"/>
                <a:gd name="T4" fmla="*/ 316 w 419"/>
                <a:gd name="T5" fmla="*/ 600 h 673"/>
                <a:gd name="T6" fmla="*/ 324 w 419"/>
                <a:gd name="T7" fmla="*/ 573 h 673"/>
                <a:gd name="T8" fmla="*/ 328 w 419"/>
                <a:gd name="T9" fmla="*/ 545 h 673"/>
                <a:gd name="T10" fmla="*/ 328 w 419"/>
                <a:gd name="T11" fmla="*/ 514 h 673"/>
                <a:gd name="T12" fmla="*/ 333 w 419"/>
                <a:gd name="T13" fmla="*/ 482 h 673"/>
                <a:gd name="T14" fmla="*/ 330 w 419"/>
                <a:gd name="T15" fmla="*/ 454 h 673"/>
                <a:gd name="T16" fmla="*/ 317 w 419"/>
                <a:gd name="T17" fmla="*/ 424 h 673"/>
                <a:gd name="T18" fmla="*/ 305 w 419"/>
                <a:gd name="T19" fmla="*/ 395 h 673"/>
                <a:gd name="T20" fmla="*/ 301 w 419"/>
                <a:gd name="T21" fmla="*/ 368 h 673"/>
                <a:gd name="T22" fmla="*/ 305 w 419"/>
                <a:gd name="T23" fmla="*/ 336 h 673"/>
                <a:gd name="T24" fmla="*/ 307 w 419"/>
                <a:gd name="T25" fmla="*/ 304 h 673"/>
                <a:gd name="T26" fmla="*/ 324 w 419"/>
                <a:gd name="T27" fmla="*/ 288 h 673"/>
                <a:gd name="T28" fmla="*/ 328 w 419"/>
                <a:gd name="T29" fmla="*/ 265 h 673"/>
                <a:gd name="T30" fmla="*/ 358 w 419"/>
                <a:gd name="T31" fmla="*/ 269 h 673"/>
                <a:gd name="T32" fmla="*/ 362 w 419"/>
                <a:gd name="T33" fmla="*/ 240 h 673"/>
                <a:gd name="T34" fmla="*/ 387 w 419"/>
                <a:gd name="T35" fmla="*/ 233 h 673"/>
                <a:gd name="T36" fmla="*/ 419 w 419"/>
                <a:gd name="T37" fmla="*/ 153 h 673"/>
                <a:gd name="T38" fmla="*/ 408 w 419"/>
                <a:gd name="T39" fmla="*/ 126 h 673"/>
                <a:gd name="T40" fmla="*/ 408 w 419"/>
                <a:gd name="T41" fmla="*/ 100 h 673"/>
                <a:gd name="T42" fmla="*/ 403 w 419"/>
                <a:gd name="T43" fmla="*/ 71 h 673"/>
                <a:gd name="T44" fmla="*/ 406 w 419"/>
                <a:gd name="T45" fmla="*/ 43 h 673"/>
                <a:gd name="T46" fmla="*/ 380 w 419"/>
                <a:gd name="T47" fmla="*/ 25 h 673"/>
                <a:gd name="T48" fmla="*/ 266 w 419"/>
                <a:gd name="T49" fmla="*/ 64 h 673"/>
                <a:gd name="T50" fmla="*/ 120 w 419"/>
                <a:gd name="T51" fmla="*/ 64 h 673"/>
                <a:gd name="T52" fmla="*/ 2 w 419"/>
                <a:gd name="T53" fmla="*/ 100 h 673"/>
                <a:gd name="T54" fmla="*/ 4 w 419"/>
                <a:gd name="T55" fmla="*/ 219 h 673"/>
                <a:gd name="T56" fmla="*/ 123 w 419"/>
                <a:gd name="T57" fmla="*/ 269 h 673"/>
                <a:gd name="T58" fmla="*/ 216 w 419"/>
                <a:gd name="T59" fmla="*/ 274 h 673"/>
                <a:gd name="T60" fmla="*/ 173 w 419"/>
                <a:gd name="T61" fmla="*/ 459 h 673"/>
                <a:gd name="T62" fmla="*/ 154 w 419"/>
                <a:gd name="T63" fmla="*/ 488 h 673"/>
                <a:gd name="T64" fmla="*/ 157 w 419"/>
                <a:gd name="T65" fmla="*/ 523 h 673"/>
                <a:gd name="T66" fmla="*/ 182 w 419"/>
                <a:gd name="T67" fmla="*/ 555 h 673"/>
                <a:gd name="T68" fmla="*/ 182 w 419"/>
                <a:gd name="T69" fmla="*/ 584 h 673"/>
                <a:gd name="T70" fmla="*/ 178 w 419"/>
                <a:gd name="T71" fmla="*/ 612 h 673"/>
                <a:gd name="T72" fmla="*/ 184 w 419"/>
                <a:gd name="T73" fmla="*/ 639 h 673"/>
                <a:gd name="T74" fmla="*/ 207 w 419"/>
                <a:gd name="T75" fmla="*/ 666 h 673"/>
                <a:gd name="T76" fmla="*/ 243 w 419"/>
                <a:gd name="T77" fmla="*/ 662 h 673"/>
                <a:gd name="T78" fmla="*/ 278 w 419"/>
                <a:gd name="T79" fmla="*/ 667 h 673"/>
                <a:gd name="T80" fmla="*/ 292 w 419"/>
                <a:gd name="T81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9" h="673">
                  <a:moveTo>
                    <a:pt x="292" y="673"/>
                  </a:moveTo>
                  <a:lnTo>
                    <a:pt x="303" y="664"/>
                  </a:lnTo>
                  <a:lnTo>
                    <a:pt x="314" y="655"/>
                  </a:lnTo>
                  <a:lnTo>
                    <a:pt x="308" y="628"/>
                  </a:lnTo>
                  <a:lnTo>
                    <a:pt x="310" y="616"/>
                  </a:lnTo>
                  <a:lnTo>
                    <a:pt x="316" y="600"/>
                  </a:lnTo>
                  <a:lnTo>
                    <a:pt x="316" y="591"/>
                  </a:lnTo>
                  <a:lnTo>
                    <a:pt x="324" y="573"/>
                  </a:lnTo>
                  <a:lnTo>
                    <a:pt x="326" y="557"/>
                  </a:lnTo>
                  <a:lnTo>
                    <a:pt x="328" y="545"/>
                  </a:lnTo>
                  <a:lnTo>
                    <a:pt x="326" y="527"/>
                  </a:lnTo>
                  <a:lnTo>
                    <a:pt x="328" y="514"/>
                  </a:lnTo>
                  <a:lnTo>
                    <a:pt x="328" y="495"/>
                  </a:lnTo>
                  <a:lnTo>
                    <a:pt x="333" y="482"/>
                  </a:lnTo>
                  <a:lnTo>
                    <a:pt x="335" y="466"/>
                  </a:lnTo>
                  <a:lnTo>
                    <a:pt x="330" y="454"/>
                  </a:lnTo>
                  <a:lnTo>
                    <a:pt x="324" y="440"/>
                  </a:lnTo>
                  <a:lnTo>
                    <a:pt x="317" y="424"/>
                  </a:lnTo>
                  <a:lnTo>
                    <a:pt x="308" y="411"/>
                  </a:lnTo>
                  <a:lnTo>
                    <a:pt x="305" y="395"/>
                  </a:lnTo>
                  <a:lnTo>
                    <a:pt x="300" y="384"/>
                  </a:lnTo>
                  <a:lnTo>
                    <a:pt x="301" y="368"/>
                  </a:lnTo>
                  <a:lnTo>
                    <a:pt x="303" y="352"/>
                  </a:lnTo>
                  <a:lnTo>
                    <a:pt x="305" y="336"/>
                  </a:lnTo>
                  <a:lnTo>
                    <a:pt x="301" y="324"/>
                  </a:lnTo>
                  <a:lnTo>
                    <a:pt x="307" y="304"/>
                  </a:lnTo>
                  <a:lnTo>
                    <a:pt x="317" y="299"/>
                  </a:lnTo>
                  <a:lnTo>
                    <a:pt x="324" y="288"/>
                  </a:lnTo>
                  <a:lnTo>
                    <a:pt x="316" y="274"/>
                  </a:lnTo>
                  <a:lnTo>
                    <a:pt x="328" y="265"/>
                  </a:lnTo>
                  <a:lnTo>
                    <a:pt x="346" y="274"/>
                  </a:lnTo>
                  <a:lnTo>
                    <a:pt x="358" y="269"/>
                  </a:lnTo>
                  <a:lnTo>
                    <a:pt x="364" y="254"/>
                  </a:lnTo>
                  <a:lnTo>
                    <a:pt x="362" y="240"/>
                  </a:lnTo>
                  <a:lnTo>
                    <a:pt x="374" y="230"/>
                  </a:lnTo>
                  <a:lnTo>
                    <a:pt x="387" y="233"/>
                  </a:lnTo>
                  <a:lnTo>
                    <a:pt x="405" y="238"/>
                  </a:lnTo>
                  <a:lnTo>
                    <a:pt x="419" y="153"/>
                  </a:lnTo>
                  <a:lnTo>
                    <a:pt x="403" y="155"/>
                  </a:lnTo>
                  <a:lnTo>
                    <a:pt x="408" y="126"/>
                  </a:lnTo>
                  <a:lnTo>
                    <a:pt x="417" y="114"/>
                  </a:lnTo>
                  <a:lnTo>
                    <a:pt x="408" y="100"/>
                  </a:lnTo>
                  <a:lnTo>
                    <a:pt x="396" y="82"/>
                  </a:lnTo>
                  <a:lnTo>
                    <a:pt x="403" y="71"/>
                  </a:lnTo>
                  <a:lnTo>
                    <a:pt x="401" y="55"/>
                  </a:lnTo>
                  <a:lnTo>
                    <a:pt x="406" y="43"/>
                  </a:lnTo>
                  <a:lnTo>
                    <a:pt x="399" y="28"/>
                  </a:lnTo>
                  <a:lnTo>
                    <a:pt x="380" y="25"/>
                  </a:lnTo>
                  <a:lnTo>
                    <a:pt x="282" y="0"/>
                  </a:lnTo>
                  <a:lnTo>
                    <a:pt x="266" y="64"/>
                  </a:lnTo>
                  <a:lnTo>
                    <a:pt x="223" y="64"/>
                  </a:lnTo>
                  <a:lnTo>
                    <a:pt x="120" y="64"/>
                  </a:lnTo>
                  <a:lnTo>
                    <a:pt x="2" y="66"/>
                  </a:lnTo>
                  <a:lnTo>
                    <a:pt x="2" y="100"/>
                  </a:lnTo>
                  <a:lnTo>
                    <a:pt x="0" y="133"/>
                  </a:lnTo>
                  <a:lnTo>
                    <a:pt x="4" y="219"/>
                  </a:lnTo>
                  <a:lnTo>
                    <a:pt x="4" y="267"/>
                  </a:lnTo>
                  <a:lnTo>
                    <a:pt x="123" y="269"/>
                  </a:lnTo>
                  <a:lnTo>
                    <a:pt x="195" y="269"/>
                  </a:lnTo>
                  <a:lnTo>
                    <a:pt x="216" y="274"/>
                  </a:lnTo>
                  <a:lnTo>
                    <a:pt x="195" y="376"/>
                  </a:lnTo>
                  <a:lnTo>
                    <a:pt x="173" y="459"/>
                  </a:lnTo>
                  <a:lnTo>
                    <a:pt x="168" y="475"/>
                  </a:lnTo>
                  <a:lnTo>
                    <a:pt x="154" y="488"/>
                  </a:lnTo>
                  <a:lnTo>
                    <a:pt x="148" y="505"/>
                  </a:lnTo>
                  <a:lnTo>
                    <a:pt x="157" y="523"/>
                  </a:lnTo>
                  <a:lnTo>
                    <a:pt x="173" y="537"/>
                  </a:lnTo>
                  <a:lnTo>
                    <a:pt x="182" y="555"/>
                  </a:lnTo>
                  <a:lnTo>
                    <a:pt x="177" y="568"/>
                  </a:lnTo>
                  <a:lnTo>
                    <a:pt x="182" y="584"/>
                  </a:lnTo>
                  <a:lnTo>
                    <a:pt x="178" y="600"/>
                  </a:lnTo>
                  <a:lnTo>
                    <a:pt x="178" y="612"/>
                  </a:lnTo>
                  <a:lnTo>
                    <a:pt x="178" y="626"/>
                  </a:lnTo>
                  <a:lnTo>
                    <a:pt x="184" y="639"/>
                  </a:lnTo>
                  <a:lnTo>
                    <a:pt x="193" y="653"/>
                  </a:lnTo>
                  <a:lnTo>
                    <a:pt x="207" y="666"/>
                  </a:lnTo>
                  <a:lnTo>
                    <a:pt x="223" y="667"/>
                  </a:lnTo>
                  <a:lnTo>
                    <a:pt x="243" y="662"/>
                  </a:lnTo>
                  <a:lnTo>
                    <a:pt x="255" y="660"/>
                  </a:lnTo>
                  <a:lnTo>
                    <a:pt x="278" y="667"/>
                  </a:lnTo>
                  <a:lnTo>
                    <a:pt x="292" y="673"/>
                  </a:lnTo>
                  <a:lnTo>
                    <a:pt x="292" y="673"/>
                  </a:lnTo>
                  <a:lnTo>
                    <a:pt x="292" y="6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76">
              <a:extLst>
                <a:ext uri="{FF2B5EF4-FFF2-40B4-BE49-F238E27FC236}">
                  <a16:creationId xmlns:a16="http://schemas.microsoft.com/office/drawing/2014/main" id="{6BE477C0-95D5-9DBD-C7AD-80A6271D26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10335836"/>
              <a:ext cx="603073" cy="623401"/>
            </a:xfrm>
            <a:custGeom>
              <a:avLst/>
              <a:gdLst>
                <a:gd name="T0" fmla="*/ 105 w 267"/>
                <a:gd name="T1" fmla="*/ 275 h 276"/>
                <a:gd name="T2" fmla="*/ 118 w 267"/>
                <a:gd name="T3" fmla="*/ 275 h 276"/>
                <a:gd name="T4" fmla="*/ 128 w 267"/>
                <a:gd name="T5" fmla="*/ 266 h 276"/>
                <a:gd name="T6" fmla="*/ 143 w 267"/>
                <a:gd name="T7" fmla="*/ 267 h 276"/>
                <a:gd name="T8" fmla="*/ 155 w 267"/>
                <a:gd name="T9" fmla="*/ 262 h 276"/>
                <a:gd name="T10" fmla="*/ 184 w 267"/>
                <a:gd name="T11" fmla="*/ 262 h 276"/>
                <a:gd name="T12" fmla="*/ 249 w 267"/>
                <a:gd name="T13" fmla="*/ 260 h 276"/>
                <a:gd name="T14" fmla="*/ 260 w 267"/>
                <a:gd name="T15" fmla="*/ 250 h 276"/>
                <a:gd name="T16" fmla="*/ 260 w 267"/>
                <a:gd name="T17" fmla="*/ 234 h 276"/>
                <a:gd name="T18" fmla="*/ 251 w 267"/>
                <a:gd name="T19" fmla="*/ 219 h 276"/>
                <a:gd name="T20" fmla="*/ 267 w 267"/>
                <a:gd name="T21" fmla="*/ 202 h 276"/>
                <a:gd name="T22" fmla="*/ 253 w 267"/>
                <a:gd name="T23" fmla="*/ 203 h 276"/>
                <a:gd name="T24" fmla="*/ 253 w 267"/>
                <a:gd name="T25" fmla="*/ 177 h 276"/>
                <a:gd name="T26" fmla="*/ 253 w 267"/>
                <a:gd name="T27" fmla="*/ 152 h 276"/>
                <a:gd name="T28" fmla="*/ 185 w 267"/>
                <a:gd name="T29" fmla="*/ 152 h 276"/>
                <a:gd name="T30" fmla="*/ 173 w 267"/>
                <a:gd name="T31" fmla="*/ 152 h 276"/>
                <a:gd name="T32" fmla="*/ 159 w 267"/>
                <a:gd name="T33" fmla="*/ 152 h 276"/>
                <a:gd name="T34" fmla="*/ 155 w 267"/>
                <a:gd name="T35" fmla="*/ 132 h 276"/>
                <a:gd name="T36" fmla="*/ 153 w 267"/>
                <a:gd name="T37" fmla="*/ 120 h 276"/>
                <a:gd name="T38" fmla="*/ 166 w 267"/>
                <a:gd name="T39" fmla="*/ 102 h 276"/>
                <a:gd name="T40" fmla="*/ 150 w 267"/>
                <a:gd name="T41" fmla="*/ 97 h 276"/>
                <a:gd name="T42" fmla="*/ 150 w 267"/>
                <a:gd name="T43" fmla="*/ 65 h 276"/>
                <a:gd name="T44" fmla="*/ 143 w 267"/>
                <a:gd name="T45" fmla="*/ 50 h 276"/>
                <a:gd name="T46" fmla="*/ 144 w 267"/>
                <a:gd name="T47" fmla="*/ 31 h 276"/>
                <a:gd name="T48" fmla="*/ 144 w 267"/>
                <a:gd name="T49" fmla="*/ 6 h 276"/>
                <a:gd name="T50" fmla="*/ 120 w 267"/>
                <a:gd name="T51" fmla="*/ 2 h 276"/>
                <a:gd name="T52" fmla="*/ 91 w 267"/>
                <a:gd name="T53" fmla="*/ 2 h 276"/>
                <a:gd name="T54" fmla="*/ 54 w 267"/>
                <a:gd name="T55" fmla="*/ 9 h 276"/>
                <a:gd name="T56" fmla="*/ 29 w 267"/>
                <a:gd name="T57" fmla="*/ 0 h 276"/>
                <a:gd name="T58" fmla="*/ 0 w 267"/>
                <a:gd name="T59" fmla="*/ 0 h 276"/>
                <a:gd name="T60" fmla="*/ 11 w 267"/>
                <a:gd name="T61" fmla="*/ 11 h 276"/>
                <a:gd name="T62" fmla="*/ 13 w 267"/>
                <a:gd name="T63" fmla="*/ 27 h 276"/>
                <a:gd name="T64" fmla="*/ 18 w 267"/>
                <a:gd name="T65" fmla="*/ 41 h 276"/>
                <a:gd name="T66" fmla="*/ 13 w 267"/>
                <a:gd name="T67" fmla="*/ 59 h 276"/>
                <a:gd name="T68" fmla="*/ 13 w 267"/>
                <a:gd name="T69" fmla="*/ 77 h 276"/>
                <a:gd name="T70" fmla="*/ 22 w 267"/>
                <a:gd name="T71" fmla="*/ 88 h 276"/>
                <a:gd name="T72" fmla="*/ 29 w 267"/>
                <a:gd name="T73" fmla="*/ 104 h 276"/>
                <a:gd name="T74" fmla="*/ 47 w 267"/>
                <a:gd name="T75" fmla="*/ 116 h 276"/>
                <a:gd name="T76" fmla="*/ 41 w 267"/>
                <a:gd name="T77" fmla="*/ 132 h 276"/>
                <a:gd name="T78" fmla="*/ 50 w 267"/>
                <a:gd name="T79" fmla="*/ 143 h 276"/>
                <a:gd name="T80" fmla="*/ 63 w 267"/>
                <a:gd name="T81" fmla="*/ 150 h 276"/>
                <a:gd name="T82" fmla="*/ 64 w 267"/>
                <a:gd name="T83" fmla="*/ 164 h 276"/>
                <a:gd name="T84" fmla="*/ 64 w 267"/>
                <a:gd name="T85" fmla="*/ 184 h 276"/>
                <a:gd name="T86" fmla="*/ 68 w 267"/>
                <a:gd name="T87" fmla="*/ 203 h 276"/>
                <a:gd name="T88" fmla="*/ 73 w 267"/>
                <a:gd name="T89" fmla="*/ 216 h 276"/>
                <a:gd name="T90" fmla="*/ 71 w 267"/>
                <a:gd name="T91" fmla="*/ 235 h 276"/>
                <a:gd name="T92" fmla="*/ 79 w 267"/>
                <a:gd name="T93" fmla="*/ 250 h 276"/>
                <a:gd name="T94" fmla="*/ 86 w 267"/>
                <a:gd name="T95" fmla="*/ 276 h 276"/>
                <a:gd name="T96" fmla="*/ 105 w 267"/>
                <a:gd name="T97" fmla="*/ 275 h 276"/>
                <a:gd name="T98" fmla="*/ 105 w 267"/>
                <a:gd name="T99" fmla="*/ 275 h 276"/>
                <a:gd name="T100" fmla="*/ 105 w 267"/>
                <a:gd name="T101" fmla="*/ 27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7" h="276">
                  <a:moveTo>
                    <a:pt x="105" y="275"/>
                  </a:moveTo>
                  <a:lnTo>
                    <a:pt x="118" y="275"/>
                  </a:lnTo>
                  <a:lnTo>
                    <a:pt x="128" y="266"/>
                  </a:lnTo>
                  <a:lnTo>
                    <a:pt x="143" y="267"/>
                  </a:lnTo>
                  <a:lnTo>
                    <a:pt x="155" y="262"/>
                  </a:lnTo>
                  <a:lnTo>
                    <a:pt x="184" y="262"/>
                  </a:lnTo>
                  <a:lnTo>
                    <a:pt x="249" y="260"/>
                  </a:lnTo>
                  <a:lnTo>
                    <a:pt x="260" y="250"/>
                  </a:lnTo>
                  <a:lnTo>
                    <a:pt x="260" y="234"/>
                  </a:lnTo>
                  <a:lnTo>
                    <a:pt x="251" y="219"/>
                  </a:lnTo>
                  <a:lnTo>
                    <a:pt x="267" y="202"/>
                  </a:lnTo>
                  <a:lnTo>
                    <a:pt x="253" y="203"/>
                  </a:lnTo>
                  <a:lnTo>
                    <a:pt x="253" y="177"/>
                  </a:lnTo>
                  <a:lnTo>
                    <a:pt x="253" y="152"/>
                  </a:lnTo>
                  <a:lnTo>
                    <a:pt x="185" y="152"/>
                  </a:lnTo>
                  <a:lnTo>
                    <a:pt x="173" y="152"/>
                  </a:lnTo>
                  <a:lnTo>
                    <a:pt x="159" y="152"/>
                  </a:lnTo>
                  <a:lnTo>
                    <a:pt x="155" y="132"/>
                  </a:lnTo>
                  <a:lnTo>
                    <a:pt x="153" y="120"/>
                  </a:lnTo>
                  <a:lnTo>
                    <a:pt x="166" y="102"/>
                  </a:lnTo>
                  <a:lnTo>
                    <a:pt x="150" y="97"/>
                  </a:lnTo>
                  <a:lnTo>
                    <a:pt x="150" y="65"/>
                  </a:lnTo>
                  <a:lnTo>
                    <a:pt x="143" y="50"/>
                  </a:lnTo>
                  <a:lnTo>
                    <a:pt x="144" y="31"/>
                  </a:lnTo>
                  <a:lnTo>
                    <a:pt x="144" y="6"/>
                  </a:lnTo>
                  <a:lnTo>
                    <a:pt x="120" y="2"/>
                  </a:lnTo>
                  <a:lnTo>
                    <a:pt x="91" y="2"/>
                  </a:lnTo>
                  <a:lnTo>
                    <a:pt x="54" y="9"/>
                  </a:lnTo>
                  <a:lnTo>
                    <a:pt x="29" y="0"/>
                  </a:lnTo>
                  <a:lnTo>
                    <a:pt x="0" y="0"/>
                  </a:lnTo>
                  <a:lnTo>
                    <a:pt x="11" y="11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3" y="59"/>
                  </a:lnTo>
                  <a:lnTo>
                    <a:pt x="13" y="77"/>
                  </a:lnTo>
                  <a:lnTo>
                    <a:pt x="22" y="88"/>
                  </a:lnTo>
                  <a:lnTo>
                    <a:pt x="29" y="104"/>
                  </a:lnTo>
                  <a:lnTo>
                    <a:pt x="47" y="116"/>
                  </a:lnTo>
                  <a:lnTo>
                    <a:pt x="41" y="132"/>
                  </a:lnTo>
                  <a:lnTo>
                    <a:pt x="50" y="143"/>
                  </a:lnTo>
                  <a:lnTo>
                    <a:pt x="63" y="150"/>
                  </a:lnTo>
                  <a:lnTo>
                    <a:pt x="64" y="164"/>
                  </a:lnTo>
                  <a:lnTo>
                    <a:pt x="64" y="184"/>
                  </a:lnTo>
                  <a:lnTo>
                    <a:pt x="68" y="203"/>
                  </a:lnTo>
                  <a:lnTo>
                    <a:pt x="73" y="216"/>
                  </a:lnTo>
                  <a:lnTo>
                    <a:pt x="71" y="235"/>
                  </a:lnTo>
                  <a:lnTo>
                    <a:pt x="79" y="250"/>
                  </a:lnTo>
                  <a:lnTo>
                    <a:pt x="86" y="276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5" y="2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77">
              <a:extLst>
                <a:ext uri="{FF2B5EF4-FFF2-40B4-BE49-F238E27FC236}">
                  <a16:creationId xmlns:a16="http://schemas.microsoft.com/office/drawing/2014/main" id="{0AFEDEFA-B42D-9F71-B8E8-687FA86597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80750" y="11282231"/>
              <a:ext cx="887669" cy="645988"/>
            </a:xfrm>
            <a:custGeom>
              <a:avLst/>
              <a:gdLst>
                <a:gd name="T0" fmla="*/ 178 w 393"/>
                <a:gd name="T1" fmla="*/ 286 h 286"/>
                <a:gd name="T2" fmla="*/ 212 w 393"/>
                <a:gd name="T3" fmla="*/ 276 h 286"/>
                <a:gd name="T4" fmla="*/ 263 w 393"/>
                <a:gd name="T5" fmla="*/ 276 h 286"/>
                <a:gd name="T6" fmla="*/ 342 w 393"/>
                <a:gd name="T7" fmla="*/ 277 h 286"/>
                <a:gd name="T8" fmla="*/ 342 w 393"/>
                <a:gd name="T9" fmla="*/ 245 h 286"/>
                <a:gd name="T10" fmla="*/ 340 w 393"/>
                <a:gd name="T11" fmla="*/ 229 h 286"/>
                <a:gd name="T12" fmla="*/ 349 w 393"/>
                <a:gd name="T13" fmla="*/ 217 h 286"/>
                <a:gd name="T14" fmla="*/ 356 w 393"/>
                <a:gd name="T15" fmla="*/ 204 h 286"/>
                <a:gd name="T16" fmla="*/ 352 w 393"/>
                <a:gd name="T17" fmla="*/ 192 h 286"/>
                <a:gd name="T18" fmla="*/ 354 w 393"/>
                <a:gd name="T19" fmla="*/ 176 h 286"/>
                <a:gd name="T20" fmla="*/ 363 w 393"/>
                <a:gd name="T21" fmla="*/ 158 h 286"/>
                <a:gd name="T22" fmla="*/ 365 w 393"/>
                <a:gd name="T23" fmla="*/ 144 h 286"/>
                <a:gd name="T24" fmla="*/ 379 w 393"/>
                <a:gd name="T25" fmla="*/ 133 h 286"/>
                <a:gd name="T26" fmla="*/ 390 w 393"/>
                <a:gd name="T27" fmla="*/ 115 h 286"/>
                <a:gd name="T28" fmla="*/ 391 w 393"/>
                <a:gd name="T29" fmla="*/ 103 h 286"/>
                <a:gd name="T30" fmla="*/ 386 w 393"/>
                <a:gd name="T31" fmla="*/ 89 h 286"/>
                <a:gd name="T32" fmla="*/ 393 w 393"/>
                <a:gd name="T33" fmla="*/ 71 h 286"/>
                <a:gd name="T34" fmla="*/ 393 w 393"/>
                <a:gd name="T35" fmla="*/ 60 h 286"/>
                <a:gd name="T36" fmla="*/ 390 w 393"/>
                <a:gd name="T37" fmla="*/ 44 h 286"/>
                <a:gd name="T38" fmla="*/ 384 w 393"/>
                <a:gd name="T39" fmla="*/ 28 h 286"/>
                <a:gd name="T40" fmla="*/ 386 w 393"/>
                <a:gd name="T41" fmla="*/ 18 h 286"/>
                <a:gd name="T42" fmla="*/ 261 w 393"/>
                <a:gd name="T43" fmla="*/ 3 h 286"/>
                <a:gd name="T44" fmla="*/ 229 w 393"/>
                <a:gd name="T45" fmla="*/ 2 h 286"/>
                <a:gd name="T46" fmla="*/ 192 w 393"/>
                <a:gd name="T47" fmla="*/ 14 h 286"/>
                <a:gd name="T48" fmla="*/ 123 w 393"/>
                <a:gd name="T49" fmla="*/ 2 h 286"/>
                <a:gd name="T50" fmla="*/ 55 w 393"/>
                <a:gd name="T51" fmla="*/ 0 h 286"/>
                <a:gd name="T52" fmla="*/ 3 w 393"/>
                <a:gd name="T53" fmla="*/ 0 h 286"/>
                <a:gd name="T54" fmla="*/ 3 w 393"/>
                <a:gd name="T55" fmla="*/ 42 h 286"/>
                <a:gd name="T56" fmla="*/ 3 w 393"/>
                <a:gd name="T57" fmla="*/ 126 h 286"/>
                <a:gd name="T58" fmla="*/ 0 w 393"/>
                <a:gd name="T59" fmla="*/ 206 h 286"/>
                <a:gd name="T60" fmla="*/ 2 w 393"/>
                <a:gd name="T61" fmla="*/ 240 h 286"/>
                <a:gd name="T62" fmla="*/ 2 w 393"/>
                <a:gd name="T63" fmla="*/ 272 h 286"/>
                <a:gd name="T64" fmla="*/ 167 w 393"/>
                <a:gd name="T65" fmla="*/ 272 h 286"/>
                <a:gd name="T66" fmla="*/ 178 w 393"/>
                <a:gd name="T67" fmla="*/ 286 h 286"/>
                <a:gd name="T68" fmla="*/ 178 w 393"/>
                <a:gd name="T69" fmla="*/ 286 h 286"/>
                <a:gd name="T70" fmla="*/ 178 w 393"/>
                <a:gd name="T71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3" h="286">
                  <a:moveTo>
                    <a:pt x="178" y="286"/>
                  </a:moveTo>
                  <a:lnTo>
                    <a:pt x="212" y="276"/>
                  </a:lnTo>
                  <a:lnTo>
                    <a:pt x="263" y="276"/>
                  </a:lnTo>
                  <a:lnTo>
                    <a:pt x="342" y="277"/>
                  </a:lnTo>
                  <a:lnTo>
                    <a:pt x="342" y="245"/>
                  </a:lnTo>
                  <a:lnTo>
                    <a:pt x="340" y="229"/>
                  </a:lnTo>
                  <a:lnTo>
                    <a:pt x="349" y="217"/>
                  </a:lnTo>
                  <a:lnTo>
                    <a:pt x="356" y="204"/>
                  </a:lnTo>
                  <a:lnTo>
                    <a:pt x="352" y="192"/>
                  </a:lnTo>
                  <a:lnTo>
                    <a:pt x="354" y="176"/>
                  </a:lnTo>
                  <a:lnTo>
                    <a:pt x="363" y="158"/>
                  </a:lnTo>
                  <a:lnTo>
                    <a:pt x="365" y="144"/>
                  </a:lnTo>
                  <a:lnTo>
                    <a:pt x="379" y="133"/>
                  </a:lnTo>
                  <a:lnTo>
                    <a:pt x="390" y="115"/>
                  </a:lnTo>
                  <a:lnTo>
                    <a:pt x="391" y="103"/>
                  </a:lnTo>
                  <a:lnTo>
                    <a:pt x="386" y="89"/>
                  </a:lnTo>
                  <a:lnTo>
                    <a:pt x="393" y="71"/>
                  </a:lnTo>
                  <a:lnTo>
                    <a:pt x="393" y="60"/>
                  </a:lnTo>
                  <a:lnTo>
                    <a:pt x="390" y="44"/>
                  </a:lnTo>
                  <a:lnTo>
                    <a:pt x="384" y="28"/>
                  </a:lnTo>
                  <a:lnTo>
                    <a:pt x="386" y="18"/>
                  </a:lnTo>
                  <a:lnTo>
                    <a:pt x="261" y="3"/>
                  </a:lnTo>
                  <a:lnTo>
                    <a:pt x="229" y="2"/>
                  </a:lnTo>
                  <a:lnTo>
                    <a:pt x="192" y="14"/>
                  </a:lnTo>
                  <a:lnTo>
                    <a:pt x="123" y="2"/>
                  </a:lnTo>
                  <a:lnTo>
                    <a:pt x="55" y="0"/>
                  </a:lnTo>
                  <a:lnTo>
                    <a:pt x="3" y="0"/>
                  </a:lnTo>
                  <a:lnTo>
                    <a:pt x="3" y="42"/>
                  </a:lnTo>
                  <a:lnTo>
                    <a:pt x="3" y="126"/>
                  </a:lnTo>
                  <a:lnTo>
                    <a:pt x="0" y="206"/>
                  </a:lnTo>
                  <a:lnTo>
                    <a:pt x="2" y="240"/>
                  </a:lnTo>
                  <a:lnTo>
                    <a:pt x="2" y="272"/>
                  </a:lnTo>
                  <a:lnTo>
                    <a:pt x="167" y="272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78">
              <a:extLst>
                <a:ext uri="{FF2B5EF4-FFF2-40B4-BE49-F238E27FC236}">
                  <a16:creationId xmlns:a16="http://schemas.microsoft.com/office/drawing/2014/main" id="{892887D9-AA13-2708-0E2D-DB1D5F181F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55484" y="11250609"/>
              <a:ext cx="514983" cy="670834"/>
            </a:xfrm>
            <a:custGeom>
              <a:avLst/>
              <a:gdLst>
                <a:gd name="T0" fmla="*/ 219 w 228"/>
                <a:gd name="T1" fmla="*/ 295 h 297"/>
                <a:gd name="T2" fmla="*/ 228 w 228"/>
                <a:gd name="T3" fmla="*/ 284 h 297"/>
                <a:gd name="T4" fmla="*/ 228 w 228"/>
                <a:gd name="T5" fmla="*/ 272 h 297"/>
                <a:gd name="T6" fmla="*/ 225 w 228"/>
                <a:gd name="T7" fmla="*/ 258 h 297"/>
                <a:gd name="T8" fmla="*/ 216 w 228"/>
                <a:gd name="T9" fmla="*/ 243 h 297"/>
                <a:gd name="T10" fmla="*/ 209 w 228"/>
                <a:gd name="T11" fmla="*/ 233 h 297"/>
                <a:gd name="T12" fmla="*/ 200 w 228"/>
                <a:gd name="T13" fmla="*/ 226 h 297"/>
                <a:gd name="T14" fmla="*/ 198 w 228"/>
                <a:gd name="T15" fmla="*/ 211 h 297"/>
                <a:gd name="T16" fmla="*/ 201 w 228"/>
                <a:gd name="T17" fmla="*/ 201 h 297"/>
                <a:gd name="T18" fmla="*/ 203 w 228"/>
                <a:gd name="T19" fmla="*/ 186 h 297"/>
                <a:gd name="T20" fmla="*/ 209 w 228"/>
                <a:gd name="T21" fmla="*/ 172 h 297"/>
                <a:gd name="T22" fmla="*/ 198 w 228"/>
                <a:gd name="T23" fmla="*/ 158 h 297"/>
                <a:gd name="T24" fmla="*/ 189 w 228"/>
                <a:gd name="T25" fmla="*/ 147 h 297"/>
                <a:gd name="T26" fmla="*/ 184 w 228"/>
                <a:gd name="T27" fmla="*/ 137 h 297"/>
                <a:gd name="T28" fmla="*/ 185 w 228"/>
                <a:gd name="T29" fmla="*/ 121 h 297"/>
                <a:gd name="T30" fmla="*/ 185 w 228"/>
                <a:gd name="T31" fmla="*/ 106 h 297"/>
                <a:gd name="T32" fmla="*/ 184 w 228"/>
                <a:gd name="T33" fmla="*/ 94 h 297"/>
                <a:gd name="T34" fmla="*/ 175 w 228"/>
                <a:gd name="T35" fmla="*/ 90 h 297"/>
                <a:gd name="T36" fmla="*/ 155 w 228"/>
                <a:gd name="T37" fmla="*/ 87 h 297"/>
                <a:gd name="T38" fmla="*/ 146 w 228"/>
                <a:gd name="T39" fmla="*/ 80 h 297"/>
                <a:gd name="T40" fmla="*/ 137 w 228"/>
                <a:gd name="T41" fmla="*/ 73 h 297"/>
                <a:gd name="T42" fmla="*/ 130 w 228"/>
                <a:gd name="T43" fmla="*/ 58 h 297"/>
                <a:gd name="T44" fmla="*/ 118 w 228"/>
                <a:gd name="T45" fmla="*/ 49 h 297"/>
                <a:gd name="T46" fmla="*/ 105 w 228"/>
                <a:gd name="T47" fmla="*/ 42 h 297"/>
                <a:gd name="T48" fmla="*/ 102 w 228"/>
                <a:gd name="T49" fmla="*/ 26 h 297"/>
                <a:gd name="T50" fmla="*/ 104 w 228"/>
                <a:gd name="T51" fmla="*/ 12 h 297"/>
                <a:gd name="T52" fmla="*/ 107 w 228"/>
                <a:gd name="T53" fmla="*/ 0 h 297"/>
                <a:gd name="T54" fmla="*/ 96 w 228"/>
                <a:gd name="T55" fmla="*/ 8 h 297"/>
                <a:gd name="T56" fmla="*/ 86 w 228"/>
                <a:gd name="T57" fmla="*/ 17 h 297"/>
                <a:gd name="T58" fmla="*/ 57 w 228"/>
                <a:gd name="T59" fmla="*/ 17 h 297"/>
                <a:gd name="T60" fmla="*/ 43 w 228"/>
                <a:gd name="T61" fmla="*/ 21 h 297"/>
                <a:gd name="T62" fmla="*/ 41 w 228"/>
                <a:gd name="T63" fmla="*/ 40 h 297"/>
                <a:gd name="T64" fmla="*/ 47 w 228"/>
                <a:gd name="T65" fmla="*/ 55 h 297"/>
                <a:gd name="T66" fmla="*/ 48 w 228"/>
                <a:gd name="T67" fmla="*/ 67 h 297"/>
                <a:gd name="T68" fmla="*/ 48 w 228"/>
                <a:gd name="T69" fmla="*/ 83 h 297"/>
                <a:gd name="T70" fmla="*/ 45 w 228"/>
                <a:gd name="T71" fmla="*/ 96 h 297"/>
                <a:gd name="T72" fmla="*/ 48 w 228"/>
                <a:gd name="T73" fmla="*/ 113 h 297"/>
                <a:gd name="T74" fmla="*/ 47 w 228"/>
                <a:gd name="T75" fmla="*/ 126 h 297"/>
                <a:gd name="T76" fmla="*/ 40 w 228"/>
                <a:gd name="T77" fmla="*/ 138 h 297"/>
                <a:gd name="T78" fmla="*/ 34 w 228"/>
                <a:gd name="T79" fmla="*/ 149 h 297"/>
                <a:gd name="T80" fmla="*/ 23 w 228"/>
                <a:gd name="T81" fmla="*/ 162 h 297"/>
                <a:gd name="T82" fmla="*/ 22 w 228"/>
                <a:gd name="T83" fmla="*/ 178 h 297"/>
                <a:gd name="T84" fmla="*/ 13 w 228"/>
                <a:gd name="T85" fmla="*/ 190 h 297"/>
                <a:gd name="T86" fmla="*/ 11 w 228"/>
                <a:gd name="T87" fmla="*/ 202 h 297"/>
                <a:gd name="T88" fmla="*/ 9 w 228"/>
                <a:gd name="T89" fmla="*/ 218 h 297"/>
                <a:gd name="T90" fmla="*/ 6 w 228"/>
                <a:gd name="T91" fmla="*/ 231 h 297"/>
                <a:gd name="T92" fmla="*/ 0 w 228"/>
                <a:gd name="T93" fmla="*/ 243 h 297"/>
                <a:gd name="T94" fmla="*/ 2 w 228"/>
                <a:gd name="T95" fmla="*/ 256 h 297"/>
                <a:gd name="T96" fmla="*/ 11 w 228"/>
                <a:gd name="T97" fmla="*/ 267 h 297"/>
                <a:gd name="T98" fmla="*/ 18 w 228"/>
                <a:gd name="T99" fmla="*/ 274 h 297"/>
                <a:gd name="T100" fmla="*/ 32 w 228"/>
                <a:gd name="T101" fmla="*/ 272 h 297"/>
                <a:gd name="T102" fmla="*/ 48 w 228"/>
                <a:gd name="T103" fmla="*/ 275 h 297"/>
                <a:gd name="T104" fmla="*/ 61 w 228"/>
                <a:gd name="T105" fmla="*/ 279 h 297"/>
                <a:gd name="T106" fmla="*/ 68 w 228"/>
                <a:gd name="T107" fmla="*/ 290 h 297"/>
                <a:gd name="T108" fmla="*/ 129 w 228"/>
                <a:gd name="T109" fmla="*/ 295 h 297"/>
                <a:gd name="T110" fmla="*/ 196 w 228"/>
                <a:gd name="T111" fmla="*/ 297 h 297"/>
                <a:gd name="T112" fmla="*/ 219 w 228"/>
                <a:gd name="T113" fmla="*/ 295 h 297"/>
                <a:gd name="T114" fmla="*/ 219 w 228"/>
                <a:gd name="T115" fmla="*/ 295 h 297"/>
                <a:gd name="T116" fmla="*/ 219 w 228"/>
                <a:gd name="T117" fmla="*/ 295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297">
                  <a:moveTo>
                    <a:pt x="219" y="295"/>
                  </a:moveTo>
                  <a:lnTo>
                    <a:pt x="228" y="284"/>
                  </a:lnTo>
                  <a:lnTo>
                    <a:pt x="228" y="272"/>
                  </a:lnTo>
                  <a:lnTo>
                    <a:pt x="225" y="258"/>
                  </a:lnTo>
                  <a:lnTo>
                    <a:pt x="216" y="243"/>
                  </a:lnTo>
                  <a:lnTo>
                    <a:pt x="209" y="233"/>
                  </a:lnTo>
                  <a:lnTo>
                    <a:pt x="200" y="226"/>
                  </a:lnTo>
                  <a:lnTo>
                    <a:pt x="198" y="211"/>
                  </a:lnTo>
                  <a:lnTo>
                    <a:pt x="201" y="201"/>
                  </a:lnTo>
                  <a:lnTo>
                    <a:pt x="203" y="186"/>
                  </a:lnTo>
                  <a:lnTo>
                    <a:pt x="209" y="172"/>
                  </a:lnTo>
                  <a:lnTo>
                    <a:pt x="198" y="158"/>
                  </a:lnTo>
                  <a:lnTo>
                    <a:pt x="189" y="147"/>
                  </a:lnTo>
                  <a:lnTo>
                    <a:pt x="184" y="137"/>
                  </a:lnTo>
                  <a:lnTo>
                    <a:pt x="185" y="121"/>
                  </a:lnTo>
                  <a:lnTo>
                    <a:pt x="185" y="106"/>
                  </a:lnTo>
                  <a:lnTo>
                    <a:pt x="184" y="94"/>
                  </a:lnTo>
                  <a:lnTo>
                    <a:pt x="175" y="90"/>
                  </a:lnTo>
                  <a:lnTo>
                    <a:pt x="155" y="87"/>
                  </a:lnTo>
                  <a:lnTo>
                    <a:pt x="146" y="80"/>
                  </a:lnTo>
                  <a:lnTo>
                    <a:pt x="137" y="73"/>
                  </a:lnTo>
                  <a:lnTo>
                    <a:pt x="130" y="58"/>
                  </a:lnTo>
                  <a:lnTo>
                    <a:pt x="118" y="49"/>
                  </a:lnTo>
                  <a:lnTo>
                    <a:pt x="105" y="42"/>
                  </a:lnTo>
                  <a:lnTo>
                    <a:pt x="102" y="26"/>
                  </a:lnTo>
                  <a:lnTo>
                    <a:pt x="104" y="12"/>
                  </a:lnTo>
                  <a:lnTo>
                    <a:pt x="107" y="0"/>
                  </a:lnTo>
                  <a:lnTo>
                    <a:pt x="96" y="8"/>
                  </a:lnTo>
                  <a:lnTo>
                    <a:pt x="86" y="17"/>
                  </a:lnTo>
                  <a:lnTo>
                    <a:pt x="57" y="17"/>
                  </a:lnTo>
                  <a:lnTo>
                    <a:pt x="43" y="21"/>
                  </a:lnTo>
                  <a:lnTo>
                    <a:pt x="41" y="40"/>
                  </a:lnTo>
                  <a:lnTo>
                    <a:pt x="47" y="55"/>
                  </a:lnTo>
                  <a:lnTo>
                    <a:pt x="48" y="67"/>
                  </a:lnTo>
                  <a:lnTo>
                    <a:pt x="48" y="83"/>
                  </a:lnTo>
                  <a:lnTo>
                    <a:pt x="45" y="96"/>
                  </a:lnTo>
                  <a:lnTo>
                    <a:pt x="48" y="113"/>
                  </a:lnTo>
                  <a:lnTo>
                    <a:pt x="47" y="126"/>
                  </a:lnTo>
                  <a:lnTo>
                    <a:pt x="40" y="138"/>
                  </a:lnTo>
                  <a:lnTo>
                    <a:pt x="34" y="149"/>
                  </a:lnTo>
                  <a:lnTo>
                    <a:pt x="23" y="162"/>
                  </a:lnTo>
                  <a:lnTo>
                    <a:pt x="22" y="178"/>
                  </a:lnTo>
                  <a:lnTo>
                    <a:pt x="13" y="190"/>
                  </a:lnTo>
                  <a:lnTo>
                    <a:pt x="11" y="202"/>
                  </a:lnTo>
                  <a:lnTo>
                    <a:pt x="9" y="218"/>
                  </a:lnTo>
                  <a:lnTo>
                    <a:pt x="6" y="231"/>
                  </a:lnTo>
                  <a:lnTo>
                    <a:pt x="0" y="243"/>
                  </a:lnTo>
                  <a:lnTo>
                    <a:pt x="2" y="256"/>
                  </a:lnTo>
                  <a:lnTo>
                    <a:pt x="11" y="267"/>
                  </a:lnTo>
                  <a:lnTo>
                    <a:pt x="18" y="274"/>
                  </a:lnTo>
                  <a:lnTo>
                    <a:pt x="32" y="272"/>
                  </a:lnTo>
                  <a:lnTo>
                    <a:pt x="48" y="275"/>
                  </a:lnTo>
                  <a:lnTo>
                    <a:pt x="61" y="279"/>
                  </a:lnTo>
                  <a:lnTo>
                    <a:pt x="68" y="290"/>
                  </a:lnTo>
                  <a:lnTo>
                    <a:pt x="129" y="295"/>
                  </a:lnTo>
                  <a:lnTo>
                    <a:pt x="196" y="297"/>
                  </a:lnTo>
                  <a:lnTo>
                    <a:pt x="219" y="295"/>
                  </a:lnTo>
                  <a:lnTo>
                    <a:pt x="219" y="295"/>
                  </a:lnTo>
                  <a:lnTo>
                    <a:pt x="219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79">
              <a:extLst>
                <a:ext uri="{FF2B5EF4-FFF2-40B4-BE49-F238E27FC236}">
                  <a16:creationId xmlns:a16="http://schemas.microsoft.com/office/drawing/2014/main" id="{47B2A172-9119-E98C-25D2-DBBFF17652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76654" y="10618174"/>
              <a:ext cx="840236" cy="453999"/>
            </a:xfrm>
            <a:custGeom>
              <a:avLst/>
              <a:gdLst>
                <a:gd name="T0" fmla="*/ 185 w 372"/>
                <a:gd name="T1" fmla="*/ 201 h 201"/>
                <a:gd name="T2" fmla="*/ 203 w 372"/>
                <a:gd name="T3" fmla="*/ 196 h 201"/>
                <a:gd name="T4" fmla="*/ 247 w 372"/>
                <a:gd name="T5" fmla="*/ 196 h 201"/>
                <a:gd name="T6" fmla="*/ 270 w 372"/>
                <a:gd name="T7" fmla="*/ 192 h 201"/>
                <a:gd name="T8" fmla="*/ 342 w 372"/>
                <a:gd name="T9" fmla="*/ 194 h 201"/>
                <a:gd name="T10" fmla="*/ 359 w 372"/>
                <a:gd name="T11" fmla="*/ 191 h 201"/>
                <a:gd name="T12" fmla="*/ 361 w 372"/>
                <a:gd name="T13" fmla="*/ 175 h 201"/>
                <a:gd name="T14" fmla="*/ 372 w 372"/>
                <a:gd name="T15" fmla="*/ 162 h 201"/>
                <a:gd name="T16" fmla="*/ 361 w 372"/>
                <a:gd name="T17" fmla="*/ 91 h 201"/>
                <a:gd name="T18" fmla="*/ 372 w 372"/>
                <a:gd name="T19" fmla="*/ 82 h 201"/>
                <a:gd name="T20" fmla="*/ 359 w 372"/>
                <a:gd name="T21" fmla="*/ 48 h 201"/>
                <a:gd name="T22" fmla="*/ 363 w 372"/>
                <a:gd name="T23" fmla="*/ 23 h 201"/>
                <a:gd name="T24" fmla="*/ 350 w 372"/>
                <a:gd name="T25" fmla="*/ 25 h 201"/>
                <a:gd name="T26" fmla="*/ 356 w 372"/>
                <a:gd name="T27" fmla="*/ 9 h 201"/>
                <a:gd name="T28" fmla="*/ 343 w 372"/>
                <a:gd name="T29" fmla="*/ 0 h 201"/>
                <a:gd name="T30" fmla="*/ 333 w 372"/>
                <a:gd name="T31" fmla="*/ 9 h 201"/>
                <a:gd name="T32" fmla="*/ 324 w 372"/>
                <a:gd name="T33" fmla="*/ 25 h 201"/>
                <a:gd name="T34" fmla="*/ 294 w 372"/>
                <a:gd name="T35" fmla="*/ 27 h 201"/>
                <a:gd name="T36" fmla="*/ 272 w 372"/>
                <a:gd name="T37" fmla="*/ 25 h 201"/>
                <a:gd name="T38" fmla="*/ 224 w 372"/>
                <a:gd name="T39" fmla="*/ 25 h 201"/>
                <a:gd name="T40" fmla="*/ 201 w 372"/>
                <a:gd name="T41" fmla="*/ 29 h 201"/>
                <a:gd name="T42" fmla="*/ 162 w 372"/>
                <a:gd name="T43" fmla="*/ 27 h 201"/>
                <a:gd name="T44" fmla="*/ 133 w 372"/>
                <a:gd name="T45" fmla="*/ 27 h 201"/>
                <a:gd name="T46" fmla="*/ 83 w 372"/>
                <a:gd name="T47" fmla="*/ 27 h 201"/>
                <a:gd name="T48" fmla="*/ 64 w 372"/>
                <a:gd name="T49" fmla="*/ 27 h 201"/>
                <a:gd name="T50" fmla="*/ 3 w 372"/>
                <a:gd name="T51" fmla="*/ 27 h 201"/>
                <a:gd name="T52" fmla="*/ 7 w 372"/>
                <a:gd name="T53" fmla="*/ 43 h 201"/>
                <a:gd name="T54" fmla="*/ 2 w 372"/>
                <a:gd name="T55" fmla="*/ 59 h 201"/>
                <a:gd name="T56" fmla="*/ 2 w 372"/>
                <a:gd name="T57" fmla="*/ 68 h 201"/>
                <a:gd name="T58" fmla="*/ 0 w 372"/>
                <a:gd name="T59" fmla="*/ 84 h 201"/>
                <a:gd name="T60" fmla="*/ 7 w 372"/>
                <a:gd name="T61" fmla="*/ 102 h 201"/>
                <a:gd name="T62" fmla="*/ 9 w 372"/>
                <a:gd name="T63" fmla="*/ 110 h 201"/>
                <a:gd name="T64" fmla="*/ 14 w 372"/>
                <a:gd name="T65" fmla="*/ 125 h 201"/>
                <a:gd name="T66" fmla="*/ 21 w 372"/>
                <a:gd name="T67" fmla="*/ 139 h 201"/>
                <a:gd name="T68" fmla="*/ 30 w 372"/>
                <a:gd name="T69" fmla="*/ 169 h 201"/>
                <a:gd name="T70" fmla="*/ 28 w 372"/>
                <a:gd name="T71" fmla="*/ 187 h 201"/>
                <a:gd name="T72" fmla="*/ 21 w 372"/>
                <a:gd name="T73" fmla="*/ 196 h 201"/>
                <a:gd name="T74" fmla="*/ 62 w 372"/>
                <a:gd name="T75" fmla="*/ 198 h 201"/>
                <a:gd name="T76" fmla="*/ 133 w 372"/>
                <a:gd name="T77" fmla="*/ 201 h 201"/>
                <a:gd name="T78" fmla="*/ 185 w 372"/>
                <a:gd name="T79" fmla="*/ 201 h 201"/>
                <a:gd name="T80" fmla="*/ 185 w 372"/>
                <a:gd name="T81" fmla="*/ 201 h 201"/>
                <a:gd name="T82" fmla="*/ 185 w 372"/>
                <a:gd name="T83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2" h="201">
                  <a:moveTo>
                    <a:pt x="185" y="201"/>
                  </a:moveTo>
                  <a:lnTo>
                    <a:pt x="203" y="196"/>
                  </a:lnTo>
                  <a:lnTo>
                    <a:pt x="247" y="196"/>
                  </a:lnTo>
                  <a:lnTo>
                    <a:pt x="270" y="192"/>
                  </a:lnTo>
                  <a:lnTo>
                    <a:pt x="342" y="194"/>
                  </a:lnTo>
                  <a:lnTo>
                    <a:pt x="359" y="191"/>
                  </a:lnTo>
                  <a:lnTo>
                    <a:pt x="361" y="175"/>
                  </a:lnTo>
                  <a:lnTo>
                    <a:pt x="372" y="162"/>
                  </a:lnTo>
                  <a:lnTo>
                    <a:pt x="361" y="91"/>
                  </a:lnTo>
                  <a:lnTo>
                    <a:pt x="372" y="82"/>
                  </a:lnTo>
                  <a:lnTo>
                    <a:pt x="359" y="48"/>
                  </a:lnTo>
                  <a:lnTo>
                    <a:pt x="363" y="23"/>
                  </a:lnTo>
                  <a:lnTo>
                    <a:pt x="350" y="25"/>
                  </a:lnTo>
                  <a:lnTo>
                    <a:pt x="356" y="9"/>
                  </a:lnTo>
                  <a:lnTo>
                    <a:pt x="343" y="0"/>
                  </a:lnTo>
                  <a:lnTo>
                    <a:pt x="333" y="9"/>
                  </a:lnTo>
                  <a:lnTo>
                    <a:pt x="324" y="25"/>
                  </a:lnTo>
                  <a:lnTo>
                    <a:pt x="294" y="27"/>
                  </a:lnTo>
                  <a:lnTo>
                    <a:pt x="272" y="25"/>
                  </a:lnTo>
                  <a:lnTo>
                    <a:pt x="224" y="25"/>
                  </a:lnTo>
                  <a:lnTo>
                    <a:pt x="201" y="29"/>
                  </a:lnTo>
                  <a:lnTo>
                    <a:pt x="162" y="27"/>
                  </a:lnTo>
                  <a:lnTo>
                    <a:pt x="133" y="27"/>
                  </a:lnTo>
                  <a:lnTo>
                    <a:pt x="83" y="27"/>
                  </a:lnTo>
                  <a:lnTo>
                    <a:pt x="64" y="27"/>
                  </a:lnTo>
                  <a:lnTo>
                    <a:pt x="3" y="27"/>
                  </a:lnTo>
                  <a:lnTo>
                    <a:pt x="7" y="43"/>
                  </a:lnTo>
                  <a:lnTo>
                    <a:pt x="2" y="59"/>
                  </a:lnTo>
                  <a:lnTo>
                    <a:pt x="2" y="68"/>
                  </a:lnTo>
                  <a:lnTo>
                    <a:pt x="0" y="84"/>
                  </a:lnTo>
                  <a:lnTo>
                    <a:pt x="7" y="102"/>
                  </a:lnTo>
                  <a:lnTo>
                    <a:pt x="9" y="110"/>
                  </a:lnTo>
                  <a:lnTo>
                    <a:pt x="14" y="125"/>
                  </a:lnTo>
                  <a:lnTo>
                    <a:pt x="21" y="139"/>
                  </a:lnTo>
                  <a:lnTo>
                    <a:pt x="30" y="169"/>
                  </a:lnTo>
                  <a:lnTo>
                    <a:pt x="28" y="187"/>
                  </a:lnTo>
                  <a:lnTo>
                    <a:pt x="21" y="196"/>
                  </a:lnTo>
                  <a:lnTo>
                    <a:pt x="62" y="198"/>
                  </a:lnTo>
                  <a:lnTo>
                    <a:pt x="133" y="201"/>
                  </a:lnTo>
                  <a:lnTo>
                    <a:pt x="185" y="201"/>
                  </a:lnTo>
                  <a:lnTo>
                    <a:pt x="185" y="201"/>
                  </a:lnTo>
                  <a:lnTo>
                    <a:pt x="185" y="2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0">
              <a:extLst>
                <a:ext uri="{FF2B5EF4-FFF2-40B4-BE49-F238E27FC236}">
                  <a16:creationId xmlns:a16="http://schemas.microsoft.com/office/drawing/2014/main" id="{B4155CDB-72A2-4D9D-3D7F-7CE69E911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02131" y="10884700"/>
              <a:ext cx="849270" cy="939618"/>
            </a:xfrm>
            <a:custGeom>
              <a:avLst/>
              <a:gdLst>
                <a:gd name="T0" fmla="*/ 150 w 376"/>
                <a:gd name="T1" fmla="*/ 416 h 416"/>
                <a:gd name="T2" fmla="*/ 151 w 376"/>
                <a:gd name="T3" fmla="*/ 299 h 416"/>
                <a:gd name="T4" fmla="*/ 155 w 376"/>
                <a:gd name="T5" fmla="*/ 247 h 416"/>
                <a:gd name="T6" fmla="*/ 287 w 376"/>
                <a:gd name="T7" fmla="*/ 251 h 416"/>
                <a:gd name="T8" fmla="*/ 306 w 376"/>
                <a:gd name="T9" fmla="*/ 251 h 416"/>
                <a:gd name="T10" fmla="*/ 322 w 376"/>
                <a:gd name="T11" fmla="*/ 252 h 416"/>
                <a:gd name="T12" fmla="*/ 338 w 376"/>
                <a:gd name="T13" fmla="*/ 251 h 416"/>
                <a:gd name="T14" fmla="*/ 356 w 376"/>
                <a:gd name="T15" fmla="*/ 243 h 416"/>
                <a:gd name="T16" fmla="*/ 370 w 376"/>
                <a:gd name="T17" fmla="*/ 249 h 416"/>
                <a:gd name="T18" fmla="*/ 372 w 376"/>
                <a:gd name="T19" fmla="*/ 217 h 416"/>
                <a:gd name="T20" fmla="*/ 370 w 376"/>
                <a:gd name="T21" fmla="*/ 194 h 416"/>
                <a:gd name="T22" fmla="*/ 376 w 376"/>
                <a:gd name="T23" fmla="*/ 178 h 416"/>
                <a:gd name="T24" fmla="*/ 374 w 376"/>
                <a:gd name="T25" fmla="*/ 142 h 416"/>
                <a:gd name="T26" fmla="*/ 374 w 376"/>
                <a:gd name="T27" fmla="*/ 113 h 416"/>
                <a:gd name="T28" fmla="*/ 376 w 376"/>
                <a:gd name="T29" fmla="*/ 83 h 416"/>
                <a:gd name="T30" fmla="*/ 308 w 376"/>
                <a:gd name="T31" fmla="*/ 81 h 416"/>
                <a:gd name="T32" fmla="*/ 256 w 376"/>
                <a:gd name="T33" fmla="*/ 78 h 416"/>
                <a:gd name="T34" fmla="*/ 255 w 376"/>
                <a:gd name="T35" fmla="*/ 65 h 416"/>
                <a:gd name="T36" fmla="*/ 246 w 376"/>
                <a:gd name="T37" fmla="*/ 55 h 416"/>
                <a:gd name="T38" fmla="*/ 249 w 376"/>
                <a:gd name="T39" fmla="*/ 19 h 416"/>
                <a:gd name="T40" fmla="*/ 233 w 376"/>
                <a:gd name="T41" fmla="*/ 26 h 416"/>
                <a:gd name="T42" fmla="*/ 137 w 376"/>
                <a:gd name="T43" fmla="*/ 19 h 416"/>
                <a:gd name="T44" fmla="*/ 123 w 376"/>
                <a:gd name="T45" fmla="*/ 23 h 416"/>
                <a:gd name="T46" fmla="*/ 110 w 376"/>
                <a:gd name="T47" fmla="*/ 21 h 416"/>
                <a:gd name="T48" fmla="*/ 91 w 376"/>
                <a:gd name="T49" fmla="*/ 30 h 416"/>
                <a:gd name="T50" fmla="*/ 68 w 376"/>
                <a:gd name="T51" fmla="*/ 33 h 416"/>
                <a:gd name="T52" fmla="*/ 68 w 376"/>
                <a:gd name="T53" fmla="*/ 0 h 416"/>
                <a:gd name="T54" fmla="*/ 43 w 376"/>
                <a:gd name="T55" fmla="*/ 23 h 416"/>
                <a:gd name="T56" fmla="*/ 34 w 376"/>
                <a:gd name="T57" fmla="*/ 48 h 416"/>
                <a:gd name="T58" fmla="*/ 37 w 376"/>
                <a:gd name="T59" fmla="*/ 67 h 416"/>
                <a:gd name="T60" fmla="*/ 37 w 376"/>
                <a:gd name="T61" fmla="*/ 85 h 416"/>
                <a:gd name="T62" fmla="*/ 30 w 376"/>
                <a:gd name="T63" fmla="*/ 99 h 416"/>
                <a:gd name="T64" fmla="*/ 29 w 376"/>
                <a:gd name="T65" fmla="*/ 115 h 416"/>
                <a:gd name="T66" fmla="*/ 18 w 376"/>
                <a:gd name="T67" fmla="*/ 144 h 416"/>
                <a:gd name="T68" fmla="*/ 21 w 376"/>
                <a:gd name="T69" fmla="*/ 170 h 416"/>
                <a:gd name="T70" fmla="*/ 23 w 376"/>
                <a:gd name="T71" fmla="*/ 186 h 416"/>
                <a:gd name="T72" fmla="*/ 20 w 376"/>
                <a:gd name="T73" fmla="*/ 211 h 416"/>
                <a:gd name="T74" fmla="*/ 2 w 376"/>
                <a:gd name="T75" fmla="*/ 222 h 416"/>
                <a:gd name="T76" fmla="*/ 0 w 376"/>
                <a:gd name="T77" fmla="*/ 238 h 416"/>
                <a:gd name="T78" fmla="*/ 13 w 376"/>
                <a:gd name="T79" fmla="*/ 272 h 416"/>
                <a:gd name="T80" fmla="*/ 11 w 376"/>
                <a:gd name="T81" fmla="*/ 288 h 416"/>
                <a:gd name="T82" fmla="*/ 4 w 376"/>
                <a:gd name="T83" fmla="*/ 309 h 416"/>
                <a:gd name="T84" fmla="*/ 7 w 376"/>
                <a:gd name="T85" fmla="*/ 331 h 416"/>
                <a:gd name="T86" fmla="*/ 27 w 376"/>
                <a:gd name="T87" fmla="*/ 340 h 416"/>
                <a:gd name="T88" fmla="*/ 37 w 376"/>
                <a:gd name="T89" fmla="*/ 350 h 416"/>
                <a:gd name="T90" fmla="*/ 45 w 376"/>
                <a:gd name="T91" fmla="*/ 370 h 416"/>
                <a:gd name="T92" fmla="*/ 59 w 376"/>
                <a:gd name="T93" fmla="*/ 386 h 416"/>
                <a:gd name="T94" fmla="*/ 66 w 376"/>
                <a:gd name="T95" fmla="*/ 405 h 416"/>
                <a:gd name="T96" fmla="*/ 150 w 376"/>
                <a:gd name="T97" fmla="*/ 416 h 416"/>
                <a:gd name="T98" fmla="*/ 150 w 376"/>
                <a:gd name="T99" fmla="*/ 416 h 416"/>
                <a:gd name="T100" fmla="*/ 150 w 376"/>
                <a:gd name="T101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6" h="416">
                  <a:moveTo>
                    <a:pt x="150" y="416"/>
                  </a:moveTo>
                  <a:lnTo>
                    <a:pt x="151" y="299"/>
                  </a:lnTo>
                  <a:lnTo>
                    <a:pt x="155" y="247"/>
                  </a:lnTo>
                  <a:lnTo>
                    <a:pt x="287" y="251"/>
                  </a:lnTo>
                  <a:lnTo>
                    <a:pt x="306" y="251"/>
                  </a:lnTo>
                  <a:lnTo>
                    <a:pt x="322" y="252"/>
                  </a:lnTo>
                  <a:lnTo>
                    <a:pt x="338" y="251"/>
                  </a:lnTo>
                  <a:lnTo>
                    <a:pt x="356" y="243"/>
                  </a:lnTo>
                  <a:lnTo>
                    <a:pt x="370" y="249"/>
                  </a:lnTo>
                  <a:lnTo>
                    <a:pt x="372" y="217"/>
                  </a:lnTo>
                  <a:lnTo>
                    <a:pt x="370" y="194"/>
                  </a:lnTo>
                  <a:lnTo>
                    <a:pt x="376" y="178"/>
                  </a:lnTo>
                  <a:lnTo>
                    <a:pt x="374" y="142"/>
                  </a:lnTo>
                  <a:lnTo>
                    <a:pt x="374" y="113"/>
                  </a:lnTo>
                  <a:lnTo>
                    <a:pt x="376" y="83"/>
                  </a:lnTo>
                  <a:lnTo>
                    <a:pt x="308" y="81"/>
                  </a:lnTo>
                  <a:lnTo>
                    <a:pt x="256" y="78"/>
                  </a:lnTo>
                  <a:lnTo>
                    <a:pt x="255" y="65"/>
                  </a:lnTo>
                  <a:lnTo>
                    <a:pt x="246" y="55"/>
                  </a:lnTo>
                  <a:lnTo>
                    <a:pt x="249" y="19"/>
                  </a:lnTo>
                  <a:lnTo>
                    <a:pt x="233" y="26"/>
                  </a:lnTo>
                  <a:lnTo>
                    <a:pt x="137" y="19"/>
                  </a:lnTo>
                  <a:lnTo>
                    <a:pt x="123" y="23"/>
                  </a:lnTo>
                  <a:lnTo>
                    <a:pt x="110" y="21"/>
                  </a:lnTo>
                  <a:lnTo>
                    <a:pt x="91" y="30"/>
                  </a:lnTo>
                  <a:lnTo>
                    <a:pt x="68" y="33"/>
                  </a:lnTo>
                  <a:lnTo>
                    <a:pt x="68" y="0"/>
                  </a:lnTo>
                  <a:lnTo>
                    <a:pt x="43" y="23"/>
                  </a:lnTo>
                  <a:lnTo>
                    <a:pt x="34" y="48"/>
                  </a:lnTo>
                  <a:lnTo>
                    <a:pt x="37" y="67"/>
                  </a:lnTo>
                  <a:lnTo>
                    <a:pt x="37" y="85"/>
                  </a:lnTo>
                  <a:lnTo>
                    <a:pt x="30" y="99"/>
                  </a:lnTo>
                  <a:lnTo>
                    <a:pt x="29" y="115"/>
                  </a:lnTo>
                  <a:lnTo>
                    <a:pt x="18" y="144"/>
                  </a:lnTo>
                  <a:lnTo>
                    <a:pt x="21" y="170"/>
                  </a:lnTo>
                  <a:lnTo>
                    <a:pt x="23" y="186"/>
                  </a:lnTo>
                  <a:lnTo>
                    <a:pt x="20" y="211"/>
                  </a:lnTo>
                  <a:lnTo>
                    <a:pt x="2" y="222"/>
                  </a:lnTo>
                  <a:lnTo>
                    <a:pt x="0" y="238"/>
                  </a:lnTo>
                  <a:lnTo>
                    <a:pt x="13" y="272"/>
                  </a:lnTo>
                  <a:lnTo>
                    <a:pt x="11" y="288"/>
                  </a:lnTo>
                  <a:lnTo>
                    <a:pt x="4" y="309"/>
                  </a:lnTo>
                  <a:lnTo>
                    <a:pt x="7" y="331"/>
                  </a:lnTo>
                  <a:lnTo>
                    <a:pt x="27" y="340"/>
                  </a:lnTo>
                  <a:lnTo>
                    <a:pt x="37" y="350"/>
                  </a:lnTo>
                  <a:lnTo>
                    <a:pt x="45" y="370"/>
                  </a:lnTo>
                  <a:lnTo>
                    <a:pt x="59" y="386"/>
                  </a:lnTo>
                  <a:lnTo>
                    <a:pt x="66" y="405"/>
                  </a:lnTo>
                  <a:lnTo>
                    <a:pt x="150" y="416"/>
                  </a:lnTo>
                  <a:lnTo>
                    <a:pt x="150" y="416"/>
                  </a:lnTo>
                  <a:lnTo>
                    <a:pt x="150" y="4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1">
              <a:extLst>
                <a:ext uri="{FF2B5EF4-FFF2-40B4-BE49-F238E27FC236}">
                  <a16:creationId xmlns:a16="http://schemas.microsoft.com/office/drawing/2014/main" id="{6F929F6A-13C3-2DDA-1D12-89FAB5F023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043195" y="11438080"/>
              <a:ext cx="688904" cy="402048"/>
            </a:xfrm>
            <a:custGeom>
              <a:avLst/>
              <a:gdLst>
                <a:gd name="T0" fmla="*/ 218 w 305"/>
                <a:gd name="T1" fmla="*/ 178 h 178"/>
                <a:gd name="T2" fmla="*/ 294 w 305"/>
                <a:gd name="T3" fmla="*/ 168 h 178"/>
                <a:gd name="T4" fmla="*/ 301 w 305"/>
                <a:gd name="T5" fmla="*/ 137 h 178"/>
                <a:gd name="T6" fmla="*/ 299 w 305"/>
                <a:gd name="T7" fmla="*/ 118 h 178"/>
                <a:gd name="T8" fmla="*/ 299 w 305"/>
                <a:gd name="T9" fmla="*/ 98 h 178"/>
                <a:gd name="T10" fmla="*/ 299 w 305"/>
                <a:gd name="T11" fmla="*/ 62 h 178"/>
                <a:gd name="T12" fmla="*/ 303 w 305"/>
                <a:gd name="T13" fmla="*/ 34 h 178"/>
                <a:gd name="T14" fmla="*/ 305 w 305"/>
                <a:gd name="T15" fmla="*/ 4 h 178"/>
                <a:gd name="T16" fmla="*/ 223 w 305"/>
                <a:gd name="T17" fmla="*/ 0 h 178"/>
                <a:gd name="T18" fmla="*/ 207 w 305"/>
                <a:gd name="T19" fmla="*/ 2 h 178"/>
                <a:gd name="T20" fmla="*/ 187 w 305"/>
                <a:gd name="T21" fmla="*/ 2 h 178"/>
                <a:gd name="T22" fmla="*/ 171 w 305"/>
                <a:gd name="T23" fmla="*/ 0 h 178"/>
                <a:gd name="T24" fmla="*/ 155 w 305"/>
                <a:gd name="T25" fmla="*/ 6 h 178"/>
                <a:gd name="T26" fmla="*/ 137 w 305"/>
                <a:gd name="T27" fmla="*/ 0 h 178"/>
                <a:gd name="T28" fmla="*/ 84 w 305"/>
                <a:gd name="T29" fmla="*/ 4 h 178"/>
                <a:gd name="T30" fmla="*/ 18 w 305"/>
                <a:gd name="T31" fmla="*/ 0 h 178"/>
                <a:gd name="T32" fmla="*/ 0 w 305"/>
                <a:gd name="T33" fmla="*/ 54 h 178"/>
                <a:gd name="T34" fmla="*/ 0 w 305"/>
                <a:gd name="T35" fmla="*/ 135 h 178"/>
                <a:gd name="T36" fmla="*/ 0 w 305"/>
                <a:gd name="T37" fmla="*/ 171 h 178"/>
                <a:gd name="T38" fmla="*/ 15 w 305"/>
                <a:gd name="T39" fmla="*/ 173 h 178"/>
                <a:gd name="T40" fmla="*/ 34 w 305"/>
                <a:gd name="T41" fmla="*/ 171 h 178"/>
                <a:gd name="T42" fmla="*/ 57 w 305"/>
                <a:gd name="T43" fmla="*/ 175 h 178"/>
                <a:gd name="T44" fmla="*/ 82 w 305"/>
                <a:gd name="T45" fmla="*/ 175 h 178"/>
                <a:gd name="T46" fmla="*/ 150 w 305"/>
                <a:gd name="T47" fmla="*/ 176 h 178"/>
                <a:gd name="T48" fmla="*/ 218 w 305"/>
                <a:gd name="T49" fmla="*/ 178 h 178"/>
                <a:gd name="T50" fmla="*/ 218 w 305"/>
                <a:gd name="T51" fmla="*/ 178 h 178"/>
                <a:gd name="T52" fmla="*/ 218 w 305"/>
                <a:gd name="T53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178">
                  <a:moveTo>
                    <a:pt x="218" y="178"/>
                  </a:moveTo>
                  <a:lnTo>
                    <a:pt x="294" y="168"/>
                  </a:lnTo>
                  <a:lnTo>
                    <a:pt x="301" y="137"/>
                  </a:lnTo>
                  <a:lnTo>
                    <a:pt x="299" y="118"/>
                  </a:lnTo>
                  <a:lnTo>
                    <a:pt x="299" y="98"/>
                  </a:lnTo>
                  <a:lnTo>
                    <a:pt x="299" y="62"/>
                  </a:lnTo>
                  <a:lnTo>
                    <a:pt x="303" y="34"/>
                  </a:lnTo>
                  <a:lnTo>
                    <a:pt x="305" y="4"/>
                  </a:lnTo>
                  <a:lnTo>
                    <a:pt x="223" y="0"/>
                  </a:lnTo>
                  <a:lnTo>
                    <a:pt x="207" y="2"/>
                  </a:lnTo>
                  <a:lnTo>
                    <a:pt x="187" y="2"/>
                  </a:lnTo>
                  <a:lnTo>
                    <a:pt x="171" y="0"/>
                  </a:lnTo>
                  <a:lnTo>
                    <a:pt x="155" y="6"/>
                  </a:lnTo>
                  <a:lnTo>
                    <a:pt x="137" y="0"/>
                  </a:lnTo>
                  <a:lnTo>
                    <a:pt x="84" y="4"/>
                  </a:lnTo>
                  <a:lnTo>
                    <a:pt x="18" y="0"/>
                  </a:lnTo>
                  <a:lnTo>
                    <a:pt x="0" y="54"/>
                  </a:lnTo>
                  <a:lnTo>
                    <a:pt x="0" y="135"/>
                  </a:lnTo>
                  <a:lnTo>
                    <a:pt x="0" y="171"/>
                  </a:lnTo>
                  <a:lnTo>
                    <a:pt x="15" y="173"/>
                  </a:lnTo>
                  <a:lnTo>
                    <a:pt x="34" y="171"/>
                  </a:lnTo>
                  <a:lnTo>
                    <a:pt x="57" y="175"/>
                  </a:lnTo>
                  <a:lnTo>
                    <a:pt x="82" y="175"/>
                  </a:lnTo>
                  <a:lnTo>
                    <a:pt x="150" y="176"/>
                  </a:lnTo>
                  <a:lnTo>
                    <a:pt x="218" y="178"/>
                  </a:lnTo>
                  <a:lnTo>
                    <a:pt x="218" y="178"/>
                  </a:lnTo>
                  <a:lnTo>
                    <a:pt x="218" y="1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2">
              <a:extLst>
                <a:ext uri="{FF2B5EF4-FFF2-40B4-BE49-F238E27FC236}">
                  <a16:creationId xmlns:a16="http://schemas.microsoft.com/office/drawing/2014/main" id="{F21ADB3C-6B8B-8C2C-852F-948E2AA730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79531" y="11049584"/>
              <a:ext cx="912514" cy="770217"/>
            </a:xfrm>
            <a:custGeom>
              <a:avLst/>
              <a:gdLst>
                <a:gd name="T0" fmla="*/ 386 w 404"/>
                <a:gd name="T1" fmla="*/ 340 h 341"/>
                <a:gd name="T2" fmla="*/ 402 w 404"/>
                <a:gd name="T3" fmla="*/ 341 h 341"/>
                <a:gd name="T4" fmla="*/ 401 w 404"/>
                <a:gd name="T5" fmla="*/ 318 h 341"/>
                <a:gd name="T6" fmla="*/ 402 w 404"/>
                <a:gd name="T7" fmla="*/ 229 h 341"/>
                <a:gd name="T8" fmla="*/ 404 w 404"/>
                <a:gd name="T9" fmla="*/ 145 h 341"/>
                <a:gd name="T10" fmla="*/ 402 w 404"/>
                <a:gd name="T11" fmla="*/ 103 h 341"/>
                <a:gd name="T12" fmla="*/ 404 w 404"/>
                <a:gd name="T13" fmla="*/ 39 h 341"/>
                <a:gd name="T14" fmla="*/ 402 w 404"/>
                <a:gd name="T15" fmla="*/ 0 h 341"/>
                <a:gd name="T16" fmla="*/ 385 w 404"/>
                <a:gd name="T17" fmla="*/ 3 h 341"/>
                <a:gd name="T18" fmla="*/ 294 w 404"/>
                <a:gd name="T19" fmla="*/ 3 h 341"/>
                <a:gd name="T20" fmla="*/ 285 w 404"/>
                <a:gd name="T21" fmla="*/ 24 h 341"/>
                <a:gd name="T22" fmla="*/ 262 w 404"/>
                <a:gd name="T23" fmla="*/ 33 h 341"/>
                <a:gd name="T24" fmla="*/ 260 w 404"/>
                <a:gd name="T25" fmla="*/ 49 h 341"/>
                <a:gd name="T26" fmla="*/ 246 w 404"/>
                <a:gd name="T27" fmla="*/ 58 h 341"/>
                <a:gd name="T28" fmla="*/ 246 w 404"/>
                <a:gd name="T29" fmla="*/ 80 h 341"/>
                <a:gd name="T30" fmla="*/ 223 w 404"/>
                <a:gd name="T31" fmla="*/ 83 h 341"/>
                <a:gd name="T32" fmla="*/ 217 w 404"/>
                <a:gd name="T33" fmla="*/ 99 h 341"/>
                <a:gd name="T34" fmla="*/ 201 w 404"/>
                <a:gd name="T35" fmla="*/ 101 h 341"/>
                <a:gd name="T36" fmla="*/ 189 w 404"/>
                <a:gd name="T37" fmla="*/ 99 h 341"/>
                <a:gd name="T38" fmla="*/ 178 w 404"/>
                <a:gd name="T39" fmla="*/ 110 h 341"/>
                <a:gd name="T40" fmla="*/ 164 w 404"/>
                <a:gd name="T41" fmla="*/ 112 h 341"/>
                <a:gd name="T42" fmla="*/ 153 w 404"/>
                <a:gd name="T43" fmla="*/ 124 h 341"/>
                <a:gd name="T44" fmla="*/ 141 w 404"/>
                <a:gd name="T45" fmla="*/ 126 h 341"/>
                <a:gd name="T46" fmla="*/ 137 w 404"/>
                <a:gd name="T47" fmla="*/ 144 h 341"/>
                <a:gd name="T48" fmla="*/ 118 w 404"/>
                <a:gd name="T49" fmla="*/ 174 h 341"/>
                <a:gd name="T50" fmla="*/ 112 w 404"/>
                <a:gd name="T51" fmla="*/ 194 h 341"/>
                <a:gd name="T52" fmla="*/ 93 w 404"/>
                <a:gd name="T53" fmla="*/ 201 h 341"/>
                <a:gd name="T54" fmla="*/ 80 w 404"/>
                <a:gd name="T55" fmla="*/ 211 h 341"/>
                <a:gd name="T56" fmla="*/ 86 w 404"/>
                <a:gd name="T57" fmla="*/ 226 h 341"/>
                <a:gd name="T58" fmla="*/ 78 w 404"/>
                <a:gd name="T59" fmla="*/ 236 h 341"/>
                <a:gd name="T60" fmla="*/ 61 w 404"/>
                <a:gd name="T61" fmla="*/ 238 h 341"/>
                <a:gd name="T62" fmla="*/ 48 w 404"/>
                <a:gd name="T63" fmla="*/ 245 h 341"/>
                <a:gd name="T64" fmla="*/ 39 w 404"/>
                <a:gd name="T65" fmla="*/ 258 h 341"/>
                <a:gd name="T66" fmla="*/ 18 w 404"/>
                <a:gd name="T67" fmla="*/ 268 h 341"/>
                <a:gd name="T68" fmla="*/ 23 w 404"/>
                <a:gd name="T69" fmla="*/ 284 h 341"/>
                <a:gd name="T70" fmla="*/ 2 w 404"/>
                <a:gd name="T71" fmla="*/ 299 h 341"/>
                <a:gd name="T72" fmla="*/ 4 w 404"/>
                <a:gd name="T73" fmla="*/ 318 h 341"/>
                <a:gd name="T74" fmla="*/ 0 w 404"/>
                <a:gd name="T75" fmla="*/ 340 h 341"/>
                <a:gd name="T76" fmla="*/ 39 w 404"/>
                <a:gd name="T77" fmla="*/ 338 h 341"/>
                <a:gd name="T78" fmla="*/ 107 w 404"/>
                <a:gd name="T79" fmla="*/ 341 h 341"/>
                <a:gd name="T80" fmla="*/ 312 w 404"/>
                <a:gd name="T81" fmla="*/ 340 h 341"/>
                <a:gd name="T82" fmla="*/ 386 w 404"/>
                <a:gd name="T83" fmla="*/ 340 h 341"/>
                <a:gd name="T84" fmla="*/ 386 w 404"/>
                <a:gd name="T85" fmla="*/ 340 h 341"/>
                <a:gd name="T86" fmla="*/ 386 w 404"/>
                <a:gd name="T87" fmla="*/ 34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4" h="341">
                  <a:moveTo>
                    <a:pt x="386" y="340"/>
                  </a:moveTo>
                  <a:lnTo>
                    <a:pt x="402" y="341"/>
                  </a:lnTo>
                  <a:lnTo>
                    <a:pt x="401" y="318"/>
                  </a:lnTo>
                  <a:lnTo>
                    <a:pt x="402" y="229"/>
                  </a:lnTo>
                  <a:lnTo>
                    <a:pt x="404" y="145"/>
                  </a:lnTo>
                  <a:lnTo>
                    <a:pt x="402" y="103"/>
                  </a:lnTo>
                  <a:lnTo>
                    <a:pt x="404" y="39"/>
                  </a:lnTo>
                  <a:lnTo>
                    <a:pt x="402" y="0"/>
                  </a:lnTo>
                  <a:lnTo>
                    <a:pt x="385" y="3"/>
                  </a:lnTo>
                  <a:lnTo>
                    <a:pt x="294" y="3"/>
                  </a:lnTo>
                  <a:lnTo>
                    <a:pt x="285" y="24"/>
                  </a:lnTo>
                  <a:lnTo>
                    <a:pt x="262" y="33"/>
                  </a:lnTo>
                  <a:lnTo>
                    <a:pt x="260" y="49"/>
                  </a:lnTo>
                  <a:lnTo>
                    <a:pt x="246" y="58"/>
                  </a:lnTo>
                  <a:lnTo>
                    <a:pt x="246" y="80"/>
                  </a:lnTo>
                  <a:lnTo>
                    <a:pt x="223" y="83"/>
                  </a:lnTo>
                  <a:lnTo>
                    <a:pt x="217" y="99"/>
                  </a:lnTo>
                  <a:lnTo>
                    <a:pt x="201" y="101"/>
                  </a:lnTo>
                  <a:lnTo>
                    <a:pt x="189" y="99"/>
                  </a:lnTo>
                  <a:lnTo>
                    <a:pt x="178" y="110"/>
                  </a:lnTo>
                  <a:lnTo>
                    <a:pt x="164" y="112"/>
                  </a:lnTo>
                  <a:lnTo>
                    <a:pt x="153" y="124"/>
                  </a:lnTo>
                  <a:lnTo>
                    <a:pt x="141" y="126"/>
                  </a:lnTo>
                  <a:lnTo>
                    <a:pt x="137" y="144"/>
                  </a:lnTo>
                  <a:lnTo>
                    <a:pt x="118" y="174"/>
                  </a:lnTo>
                  <a:lnTo>
                    <a:pt x="112" y="194"/>
                  </a:lnTo>
                  <a:lnTo>
                    <a:pt x="93" y="201"/>
                  </a:lnTo>
                  <a:lnTo>
                    <a:pt x="80" y="211"/>
                  </a:lnTo>
                  <a:lnTo>
                    <a:pt x="86" y="226"/>
                  </a:lnTo>
                  <a:lnTo>
                    <a:pt x="78" y="236"/>
                  </a:lnTo>
                  <a:lnTo>
                    <a:pt x="61" y="238"/>
                  </a:lnTo>
                  <a:lnTo>
                    <a:pt x="48" y="245"/>
                  </a:lnTo>
                  <a:lnTo>
                    <a:pt x="39" y="258"/>
                  </a:lnTo>
                  <a:lnTo>
                    <a:pt x="18" y="268"/>
                  </a:lnTo>
                  <a:lnTo>
                    <a:pt x="23" y="284"/>
                  </a:lnTo>
                  <a:lnTo>
                    <a:pt x="2" y="299"/>
                  </a:lnTo>
                  <a:lnTo>
                    <a:pt x="4" y="318"/>
                  </a:lnTo>
                  <a:lnTo>
                    <a:pt x="0" y="340"/>
                  </a:lnTo>
                  <a:lnTo>
                    <a:pt x="39" y="338"/>
                  </a:lnTo>
                  <a:lnTo>
                    <a:pt x="107" y="341"/>
                  </a:lnTo>
                  <a:lnTo>
                    <a:pt x="312" y="340"/>
                  </a:lnTo>
                  <a:lnTo>
                    <a:pt x="386" y="340"/>
                  </a:lnTo>
                  <a:lnTo>
                    <a:pt x="386" y="340"/>
                  </a:lnTo>
                  <a:lnTo>
                    <a:pt x="386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3">
              <a:extLst>
                <a:ext uri="{FF2B5EF4-FFF2-40B4-BE49-F238E27FC236}">
                  <a16:creationId xmlns:a16="http://schemas.microsoft.com/office/drawing/2014/main" id="{BECB7143-25FC-0816-A560-7122CED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01865" y="10828232"/>
              <a:ext cx="756664" cy="686644"/>
            </a:xfrm>
            <a:custGeom>
              <a:avLst/>
              <a:gdLst>
                <a:gd name="T0" fmla="*/ 191 w 335"/>
                <a:gd name="T1" fmla="*/ 297 h 304"/>
                <a:gd name="T2" fmla="*/ 216 w 335"/>
                <a:gd name="T3" fmla="*/ 283 h 304"/>
                <a:gd name="T4" fmla="*/ 219 w 335"/>
                <a:gd name="T5" fmla="*/ 254 h 304"/>
                <a:gd name="T6" fmla="*/ 241 w 335"/>
                <a:gd name="T7" fmla="*/ 242 h 304"/>
                <a:gd name="T8" fmla="*/ 264 w 335"/>
                <a:gd name="T9" fmla="*/ 235 h 304"/>
                <a:gd name="T10" fmla="*/ 292 w 335"/>
                <a:gd name="T11" fmla="*/ 238 h 304"/>
                <a:gd name="T12" fmla="*/ 319 w 335"/>
                <a:gd name="T13" fmla="*/ 231 h 304"/>
                <a:gd name="T14" fmla="*/ 335 w 335"/>
                <a:gd name="T15" fmla="*/ 204 h 304"/>
                <a:gd name="T16" fmla="*/ 319 w 335"/>
                <a:gd name="T17" fmla="*/ 187 h 304"/>
                <a:gd name="T18" fmla="*/ 301 w 335"/>
                <a:gd name="T19" fmla="*/ 162 h 304"/>
                <a:gd name="T20" fmla="*/ 296 w 335"/>
                <a:gd name="T21" fmla="*/ 131 h 304"/>
                <a:gd name="T22" fmla="*/ 282 w 335"/>
                <a:gd name="T23" fmla="*/ 112 h 304"/>
                <a:gd name="T24" fmla="*/ 285 w 335"/>
                <a:gd name="T25" fmla="*/ 83 h 304"/>
                <a:gd name="T26" fmla="*/ 276 w 335"/>
                <a:gd name="T27" fmla="*/ 58 h 304"/>
                <a:gd name="T28" fmla="*/ 248 w 335"/>
                <a:gd name="T29" fmla="*/ 42 h 304"/>
                <a:gd name="T30" fmla="*/ 221 w 335"/>
                <a:gd name="T31" fmla="*/ 55 h 304"/>
                <a:gd name="T32" fmla="*/ 187 w 335"/>
                <a:gd name="T33" fmla="*/ 41 h 304"/>
                <a:gd name="T34" fmla="*/ 152 w 335"/>
                <a:gd name="T35" fmla="*/ 10 h 304"/>
                <a:gd name="T36" fmla="*/ 121 w 335"/>
                <a:gd name="T37" fmla="*/ 14 h 304"/>
                <a:gd name="T38" fmla="*/ 91 w 335"/>
                <a:gd name="T39" fmla="*/ 35 h 304"/>
                <a:gd name="T40" fmla="*/ 79 w 335"/>
                <a:gd name="T41" fmla="*/ 71 h 304"/>
                <a:gd name="T42" fmla="*/ 57 w 335"/>
                <a:gd name="T43" fmla="*/ 96 h 304"/>
                <a:gd name="T44" fmla="*/ 0 w 335"/>
                <a:gd name="T45" fmla="*/ 108 h 304"/>
                <a:gd name="T46" fmla="*/ 0 w 335"/>
                <a:gd name="T47" fmla="*/ 135 h 304"/>
                <a:gd name="T48" fmla="*/ 20 w 335"/>
                <a:gd name="T49" fmla="*/ 156 h 304"/>
                <a:gd name="T50" fmla="*/ 25 w 335"/>
                <a:gd name="T51" fmla="*/ 219 h 304"/>
                <a:gd name="T52" fmla="*/ 43 w 335"/>
                <a:gd name="T53" fmla="*/ 240 h 304"/>
                <a:gd name="T54" fmla="*/ 63 w 335"/>
                <a:gd name="T55" fmla="*/ 261 h 304"/>
                <a:gd name="T56" fmla="*/ 82 w 335"/>
                <a:gd name="T57" fmla="*/ 279 h 304"/>
                <a:gd name="T58" fmla="*/ 109 w 335"/>
                <a:gd name="T59" fmla="*/ 283 h 304"/>
                <a:gd name="T60" fmla="*/ 134 w 335"/>
                <a:gd name="T61" fmla="*/ 290 h 304"/>
                <a:gd name="T62" fmla="*/ 162 w 335"/>
                <a:gd name="T63" fmla="*/ 293 h 304"/>
                <a:gd name="T64" fmla="*/ 180 w 335"/>
                <a:gd name="T65" fmla="*/ 304 h 304"/>
                <a:gd name="T66" fmla="*/ 180 w 335"/>
                <a:gd name="T67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5" h="304">
                  <a:moveTo>
                    <a:pt x="180" y="304"/>
                  </a:moveTo>
                  <a:lnTo>
                    <a:pt x="191" y="297"/>
                  </a:lnTo>
                  <a:lnTo>
                    <a:pt x="202" y="288"/>
                  </a:lnTo>
                  <a:lnTo>
                    <a:pt x="216" y="283"/>
                  </a:lnTo>
                  <a:lnTo>
                    <a:pt x="218" y="267"/>
                  </a:lnTo>
                  <a:lnTo>
                    <a:pt x="219" y="254"/>
                  </a:lnTo>
                  <a:lnTo>
                    <a:pt x="234" y="251"/>
                  </a:lnTo>
                  <a:lnTo>
                    <a:pt x="241" y="242"/>
                  </a:lnTo>
                  <a:lnTo>
                    <a:pt x="251" y="236"/>
                  </a:lnTo>
                  <a:lnTo>
                    <a:pt x="264" y="235"/>
                  </a:lnTo>
                  <a:lnTo>
                    <a:pt x="280" y="236"/>
                  </a:lnTo>
                  <a:lnTo>
                    <a:pt x="292" y="238"/>
                  </a:lnTo>
                  <a:lnTo>
                    <a:pt x="307" y="236"/>
                  </a:lnTo>
                  <a:lnTo>
                    <a:pt x="319" y="231"/>
                  </a:lnTo>
                  <a:lnTo>
                    <a:pt x="330" y="224"/>
                  </a:lnTo>
                  <a:lnTo>
                    <a:pt x="335" y="204"/>
                  </a:lnTo>
                  <a:lnTo>
                    <a:pt x="324" y="197"/>
                  </a:lnTo>
                  <a:lnTo>
                    <a:pt x="319" y="187"/>
                  </a:lnTo>
                  <a:lnTo>
                    <a:pt x="307" y="172"/>
                  </a:lnTo>
                  <a:lnTo>
                    <a:pt x="301" y="162"/>
                  </a:lnTo>
                  <a:lnTo>
                    <a:pt x="301" y="146"/>
                  </a:lnTo>
                  <a:lnTo>
                    <a:pt x="296" y="131"/>
                  </a:lnTo>
                  <a:lnTo>
                    <a:pt x="291" y="122"/>
                  </a:lnTo>
                  <a:lnTo>
                    <a:pt x="282" y="112"/>
                  </a:lnTo>
                  <a:lnTo>
                    <a:pt x="283" y="96"/>
                  </a:lnTo>
                  <a:lnTo>
                    <a:pt x="285" y="83"/>
                  </a:lnTo>
                  <a:lnTo>
                    <a:pt x="283" y="69"/>
                  </a:lnTo>
                  <a:lnTo>
                    <a:pt x="276" y="58"/>
                  </a:lnTo>
                  <a:lnTo>
                    <a:pt x="264" y="51"/>
                  </a:lnTo>
                  <a:lnTo>
                    <a:pt x="248" y="42"/>
                  </a:lnTo>
                  <a:lnTo>
                    <a:pt x="232" y="48"/>
                  </a:lnTo>
                  <a:lnTo>
                    <a:pt x="221" y="55"/>
                  </a:lnTo>
                  <a:lnTo>
                    <a:pt x="205" y="57"/>
                  </a:lnTo>
                  <a:lnTo>
                    <a:pt x="187" y="41"/>
                  </a:lnTo>
                  <a:lnTo>
                    <a:pt x="169" y="23"/>
                  </a:lnTo>
                  <a:lnTo>
                    <a:pt x="152" y="10"/>
                  </a:lnTo>
                  <a:lnTo>
                    <a:pt x="137" y="0"/>
                  </a:lnTo>
                  <a:lnTo>
                    <a:pt x="121" y="14"/>
                  </a:lnTo>
                  <a:lnTo>
                    <a:pt x="114" y="26"/>
                  </a:lnTo>
                  <a:lnTo>
                    <a:pt x="91" y="35"/>
                  </a:lnTo>
                  <a:lnTo>
                    <a:pt x="91" y="58"/>
                  </a:lnTo>
                  <a:lnTo>
                    <a:pt x="79" y="71"/>
                  </a:lnTo>
                  <a:lnTo>
                    <a:pt x="64" y="85"/>
                  </a:lnTo>
                  <a:lnTo>
                    <a:pt x="57" y="96"/>
                  </a:lnTo>
                  <a:lnTo>
                    <a:pt x="11" y="98"/>
                  </a:lnTo>
                  <a:lnTo>
                    <a:pt x="0" y="108"/>
                  </a:lnTo>
                  <a:lnTo>
                    <a:pt x="11" y="122"/>
                  </a:lnTo>
                  <a:lnTo>
                    <a:pt x="0" y="135"/>
                  </a:lnTo>
                  <a:lnTo>
                    <a:pt x="9" y="146"/>
                  </a:lnTo>
                  <a:lnTo>
                    <a:pt x="20" y="156"/>
                  </a:lnTo>
                  <a:lnTo>
                    <a:pt x="20" y="208"/>
                  </a:lnTo>
                  <a:lnTo>
                    <a:pt x="25" y="219"/>
                  </a:lnTo>
                  <a:lnTo>
                    <a:pt x="38" y="226"/>
                  </a:lnTo>
                  <a:lnTo>
                    <a:pt x="43" y="240"/>
                  </a:lnTo>
                  <a:lnTo>
                    <a:pt x="50" y="254"/>
                  </a:lnTo>
                  <a:lnTo>
                    <a:pt x="63" y="261"/>
                  </a:lnTo>
                  <a:lnTo>
                    <a:pt x="73" y="272"/>
                  </a:lnTo>
                  <a:lnTo>
                    <a:pt x="82" y="279"/>
                  </a:lnTo>
                  <a:lnTo>
                    <a:pt x="95" y="284"/>
                  </a:lnTo>
                  <a:lnTo>
                    <a:pt x="109" y="283"/>
                  </a:lnTo>
                  <a:lnTo>
                    <a:pt x="120" y="292"/>
                  </a:lnTo>
                  <a:lnTo>
                    <a:pt x="134" y="290"/>
                  </a:lnTo>
                  <a:lnTo>
                    <a:pt x="150" y="288"/>
                  </a:lnTo>
                  <a:lnTo>
                    <a:pt x="162" y="293"/>
                  </a:lnTo>
                  <a:lnTo>
                    <a:pt x="175" y="297"/>
                  </a:lnTo>
                  <a:lnTo>
                    <a:pt x="180" y="304"/>
                  </a:lnTo>
                  <a:lnTo>
                    <a:pt x="180" y="304"/>
                  </a:lnTo>
                  <a:lnTo>
                    <a:pt x="180" y="3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4">
              <a:extLst>
                <a:ext uri="{FF2B5EF4-FFF2-40B4-BE49-F238E27FC236}">
                  <a16:creationId xmlns:a16="http://schemas.microsoft.com/office/drawing/2014/main" id="{98FDF233-F5AA-B0F4-4556-62C9A6938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74789" y="10722074"/>
              <a:ext cx="582744" cy="571451"/>
            </a:xfrm>
            <a:custGeom>
              <a:avLst/>
              <a:gdLst>
                <a:gd name="T0" fmla="*/ 166 w 258"/>
                <a:gd name="T1" fmla="*/ 251 h 253"/>
                <a:gd name="T2" fmla="*/ 176 w 258"/>
                <a:gd name="T3" fmla="*/ 242 h 253"/>
                <a:gd name="T4" fmla="*/ 184 w 258"/>
                <a:gd name="T5" fmla="*/ 232 h 253"/>
                <a:gd name="T6" fmla="*/ 185 w 258"/>
                <a:gd name="T7" fmla="*/ 219 h 253"/>
                <a:gd name="T8" fmla="*/ 200 w 258"/>
                <a:gd name="T9" fmla="*/ 207 h 253"/>
                <a:gd name="T10" fmla="*/ 212 w 258"/>
                <a:gd name="T11" fmla="*/ 193 h 253"/>
                <a:gd name="T12" fmla="*/ 223 w 258"/>
                <a:gd name="T13" fmla="*/ 182 h 253"/>
                <a:gd name="T14" fmla="*/ 233 w 258"/>
                <a:gd name="T15" fmla="*/ 127 h 253"/>
                <a:gd name="T16" fmla="*/ 258 w 258"/>
                <a:gd name="T17" fmla="*/ 125 h 253"/>
                <a:gd name="T18" fmla="*/ 251 w 258"/>
                <a:gd name="T19" fmla="*/ 114 h 253"/>
                <a:gd name="T20" fmla="*/ 239 w 258"/>
                <a:gd name="T21" fmla="*/ 105 h 253"/>
                <a:gd name="T22" fmla="*/ 226 w 258"/>
                <a:gd name="T23" fmla="*/ 104 h 253"/>
                <a:gd name="T24" fmla="*/ 221 w 258"/>
                <a:gd name="T25" fmla="*/ 91 h 253"/>
                <a:gd name="T26" fmla="*/ 216 w 258"/>
                <a:gd name="T27" fmla="*/ 77 h 253"/>
                <a:gd name="T28" fmla="*/ 212 w 258"/>
                <a:gd name="T29" fmla="*/ 61 h 253"/>
                <a:gd name="T30" fmla="*/ 203 w 258"/>
                <a:gd name="T31" fmla="*/ 50 h 253"/>
                <a:gd name="T32" fmla="*/ 194 w 258"/>
                <a:gd name="T33" fmla="*/ 41 h 253"/>
                <a:gd name="T34" fmla="*/ 157 w 258"/>
                <a:gd name="T35" fmla="*/ 40 h 253"/>
                <a:gd name="T36" fmla="*/ 136 w 258"/>
                <a:gd name="T37" fmla="*/ 25 h 253"/>
                <a:gd name="T38" fmla="*/ 128 w 258"/>
                <a:gd name="T39" fmla="*/ 4 h 253"/>
                <a:gd name="T40" fmla="*/ 105 w 258"/>
                <a:gd name="T41" fmla="*/ 6 h 253"/>
                <a:gd name="T42" fmla="*/ 73 w 258"/>
                <a:gd name="T43" fmla="*/ 0 h 253"/>
                <a:gd name="T44" fmla="*/ 48 w 258"/>
                <a:gd name="T45" fmla="*/ 0 h 253"/>
                <a:gd name="T46" fmla="*/ 14 w 258"/>
                <a:gd name="T47" fmla="*/ 4 h 253"/>
                <a:gd name="T48" fmla="*/ 14 w 258"/>
                <a:gd name="T49" fmla="*/ 29 h 253"/>
                <a:gd name="T50" fmla="*/ 14 w 258"/>
                <a:gd name="T51" fmla="*/ 43 h 253"/>
                <a:gd name="T52" fmla="*/ 14 w 258"/>
                <a:gd name="T53" fmla="*/ 59 h 253"/>
                <a:gd name="T54" fmla="*/ 14 w 258"/>
                <a:gd name="T55" fmla="*/ 95 h 253"/>
                <a:gd name="T56" fmla="*/ 2 w 258"/>
                <a:gd name="T57" fmla="*/ 105 h 253"/>
                <a:gd name="T58" fmla="*/ 0 w 258"/>
                <a:gd name="T59" fmla="*/ 125 h 253"/>
                <a:gd name="T60" fmla="*/ 4 w 258"/>
                <a:gd name="T61" fmla="*/ 153 h 253"/>
                <a:gd name="T62" fmla="*/ 13 w 258"/>
                <a:gd name="T63" fmla="*/ 184 h 253"/>
                <a:gd name="T64" fmla="*/ 13 w 258"/>
                <a:gd name="T65" fmla="*/ 207 h 253"/>
                <a:gd name="T66" fmla="*/ 11 w 258"/>
                <a:gd name="T67" fmla="*/ 250 h 253"/>
                <a:gd name="T68" fmla="*/ 68 w 258"/>
                <a:gd name="T69" fmla="*/ 253 h 253"/>
                <a:gd name="T70" fmla="*/ 123 w 258"/>
                <a:gd name="T71" fmla="*/ 253 h 253"/>
                <a:gd name="T72" fmla="*/ 166 w 258"/>
                <a:gd name="T73" fmla="*/ 251 h 253"/>
                <a:gd name="T74" fmla="*/ 166 w 258"/>
                <a:gd name="T75" fmla="*/ 251 h 253"/>
                <a:gd name="T76" fmla="*/ 166 w 258"/>
                <a:gd name="T77" fmla="*/ 25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8" h="253">
                  <a:moveTo>
                    <a:pt x="166" y="251"/>
                  </a:moveTo>
                  <a:lnTo>
                    <a:pt x="176" y="242"/>
                  </a:lnTo>
                  <a:lnTo>
                    <a:pt x="184" y="232"/>
                  </a:lnTo>
                  <a:lnTo>
                    <a:pt x="185" y="219"/>
                  </a:lnTo>
                  <a:lnTo>
                    <a:pt x="200" y="207"/>
                  </a:lnTo>
                  <a:lnTo>
                    <a:pt x="212" y="193"/>
                  </a:lnTo>
                  <a:lnTo>
                    <a:pt x="223" y="182"/>
                  </a:lnTo>
                  <a:lnTo>
                    <a:pt x="233" y="127"/>
                  </a:lnTo>
                  <a:lnTo>
                    <a:pt x="258" y="125"/>
                  </a:lnTo>
                  <a:lnTo>
                    <a:pt x="251" y="114"/>
                  </a:lnTo>
                  <a:lnTo>
                    <a:pt x="239" y="105"/>
                  </a:lnTo>
                  <a:lnTo>
                    <a:pt x="226" y="104"/>
                  </a:lnTo>
                  <a:lnTo>
                    <a:pt x="221" y="91"/>
                  </a:lnTo>
                  <a:lnTo>
                    <a:pt x="216" y="77"/>
                  </a:lnTo>
                  <a:lnTo>
                    <a:pt x="212" y="61"/>
                  </a:lnTo>
                  <a:lnTo>
                    <a:pt x="203" y="50"/>
                  </a:lnTo>
                  <a:lnTo>
                    <a:pt x="194" y="41"/>
                  </a:lnTo>
                  <a:lnTo>
                    <a:pt x="157" y="40"/>
                  </a:lnTo>
                  <a:lnTo>
                    <a:pt x="136" y="25"/>
                  </a:lnTo>
                  <a:lnTo>
                    <a:pt x="128" y="4"/>
                  </a:lnTo>
                  <a:lnTo>
                    <a:pt x="105" y="6"/>
                  </a:lnTo>
                  <a:lnTo>
                    <a:pt x="73" y="0"/>
                  </a:lnTo>
                  <a:lnTo>
                    <a:pt x="48" y="0"/>
                  </a:lnTo>
                  <a:lnTo>
                    <a:pt x="14" y="4"/>
                  </a:lnTo>
                  <a:lnTo>
                    <a:pt x="14" y="29"/>
                  </a:lnTo>
                  <a:lnTo>
                    <a:pt x="14" y="43"/>
                  </a:lnTo>
                  <a:lnTo>
                    <a:pt x="14" y="59"/>
                  </a:lnTo>
                  <a:lnTo>
                    <a:pt x="14" y="95"/>
                  </a:lnTo>
                  <a:lnTo>
                    <a:pt x="2" y="105"/>
                  </a:lnTo>
                  <a:lnTo>
                    <a:pt x="0" y="125"/>
                  </a:lnTo>
                  <a:lnTo>
                    <a:pt x="4" y="153"/>
                  </a:lnTo>
                  <a:lnTo>
                    <a:pt x="13" y="184"/>
                  </a:lnTo>
                  <a:lnTo>
                    <a:pt x="13" y="207"/>
                  </a:lnTo>
                  <a:lnTo>
                    <a:pt x="11" y="250"/>
                  </a:lnTo>
                  <a:lnTo>
                    <a:pt x="68" y="253"/>
                  </a:lnTo>
                  <a:lnTo>
                    <a:pt x="123" y="253"/>
                  </a:lnTo>
                  <a:lnTo>
                    <a:pt x="166" y="251"/>
                  </a:lnTo>
                  <a:lnTo>
                    <a:pt x="166" y="251"/>
                  </a:lnTo>
                  <a:lnTo>
                    <a:pt x="16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">
              <a:extLst>
                <a:ext uri="{FF2B5EF4-FFF2-40B4-BE49-F238E27FC236}">
                  <a16:creationId xmlns:a16="http://schemas.microsoft.com/office/drawing/2014/main" id="{79344180-0169-7AEA-6D13-C4DA6956FC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46042" y="11828836"/>
              <a:ext cx="783769" cy="912514"/>
            </a:xfrm>
            <a:custGeom>
              <a:avLst/>
              <a:gdLst>
                <a:gd name="T0" fmla="*/ 312 w 347"/>
                <a:gd name="T1" fmla="*/ 404 h 404"/>
                <a:gd name="T2" fmla="*/ 308 w 347"/>
                <a:gd name="T3" fmla="*/ 386 h 404"/>
                <a:gd name="T4" fmla="*/ 296 w 347"/>
                <a:gd name="T5" fmla="*/ 379 h 404"/>
                <a:gd name="T6" fmla="*/ 280 w 347"/>
                <a:gd name="T7" fmla="*/ 374 h 404"/>
                <a:gd name="T8" fmla="*/ 262 w 347"/>
                <a:gd name="T9" fmla="*/ 368 h 404"/>
                <a:gd name="T10" fmla="*/ 257 w 347"/>
                <a:gd name="T11" fmla="*/ 354 h 404"/>
                <a:gd name="T12" fmla="*/ 244 w 347"/>
                <a:gd name="T13" fmla="*/ 352 h 404"/>
                <a:gd name="T14" fmla="*/ 232 w 347"/>
                <a:gd name="T15" fmla="*/ 342 h 404"/>
                <a:gd name="T16" fmla="*/ 221 w 347"/>
                <a:gd name="T17" fmla="*/ 327 h 404"/>
                <a:gd name="T18" fmla="*/ 210 w 347"/>
                <a:gd name="T19" fmla="*/ 304 h 404"/>
                <a:gd name="T20" fmla="*/ 216 w 347"/>
                <a:gd name="T21" fmla="*/ 288 h 404"/>
                <a:gd name="T22" fmla="*/ 230 w 347"/>
                <a:gd name="T23" fmla="*/ 286 h 404"/>
                <a:gd name="T24" fmla="*/ 228 w 347"/>
                <a:gd name="T25" fmla="*/ 267 h 404"/>
                <a:gd name="T26" fmla="*/ 237 w 347"/>
                <a:gd name="T27" fmla="*/ 251 h 404"/>
                <a:gd name="T28" fmla="*/ 235 w 347"/>
                <a:gd name="T29" fmla="*/ 235 h 404"/>
                <a:gd name="T30" fmla="*/ 248 w 347"/>
                <a:gd name="T31" fmla="*/ 237 h 404"/>
                <a:gd name="T32" fmla="*/ 264 w 347"/>
                <a:gd name="T33" fmla="*/ 222 h 404"/>
                <a:gd name="T34" fmla="*/ 278 w 347"/>
                <a:gd name="T35" fmla="*/ 228 h 404"/>
                <a:gd name="T36" fmla="*/ 292 w 347"/>
                <a:gd name="T37" fmla="*/ 222 h 404"/>
                <a:gd name="T38" fmla="*/ 303 w 347"/>
                <a:gd name="T39" fmla="*/ 213 h 404"/>
                <a:gd name="T40" fmla="*/ 314 w 347"/>
                <a:gd name="T41" fmla="*/ 206 h 404"/>
                <a:gd name="T42" fmla="*/ 308 w 347"/>
                <a:gd name="T43" fmla="*/ 192 h 404"/>
                <a:gd name="T44" fmla="*/ 301 w 347"/>
                <a:gd name="T45" fmla="*/ 176 h 404"/>
                <a:gd name="T46" fmla="*/ 280 w 347"/>
                <a:gd name="T47" fmla="*/ 173 h 404"/>
                <a:gd name="T48" fmla="*/ 267 w 347"/>
                <a:gd name="T49" fmla="*/ 165 h 404"/>
                <a:gd name="T50" fmla="*/ 253 w 347"/>
                <a:gd name="T51" fmla="*/ 165 h 404"/>
                <a:gd name="T52" fmla="*/ 246 w 347"/>
                <a:gd name="T53" fmla="*/ 155 h 404"/>
                <a:gd name="T54" fmla="*/ 241 w 347"/>
                <a:gd name="T55" fmla="*/ 142 h 404"/>
                <a:gd name="T56" fmla="*/ 246 w 347"/>
                <a:gd name="T57" fmla="*/ 126 h 404"/>
                <a:gd name="T58" fmla="*/ 251 w 347"/>
                <a:gd name="T59" fmla="*/ 114 h 404"/>
                <a:gd name="T60" fmla="*/ 242 w 347"/>
                <a:gd name="T61" fmla="*/ 100 h 404"/>
                <a:gd name="T62" fmla="*/ 237 w 347"/>
                <a:gd name="T63" fmla="*/ 89 h 404"/>
                <a:gd name="T64" fmla="*/ 235 w 347"/>
                <a:gd name="T65" fmla="*/ 76 h 404"/>
                <a:gd name="T66" fmla="*/ 228 w 347"/>
                <a:gd name="T67" fmla="*/ 62 h 404"/>
                <a:gd name="T68" fmla="*/ 217 w 347"/>
                <a:gd name="T69" fmla="*/ 48 h 404"/>
                <a:gd name="T70" fmla="*/ 212 w 347"/>
                <a:gd name="T71" fmla="*/ 37 h 404"/>
                <a:gd name="T72" fmla="*/ 200 w 347"/>
                <a:gd name="T73" fmla="*/ 30 h 404"/>
                <a:gd name="T74" fmla="*/ 191 w 347"/>
                <a:gd name="T75" fmla="*/ 16 h 404"/>
                <a:gd name="T76" fmla="*/ 178 w 347"/>
                <a:gd name="T77" fmla="*/ 18 h 404"/>
                <a:gd name="T78" fmla="*/ 159 w 347"/>
                <a:gd name="T79" fmla="*/ 18 h 404"/>
                <a:gd name="T80" fmla="*/ 150 w 347"/>
                <a:gd name="T81" fmla="*/ 11 h 404"/>
                <a:gd name="T82" fmla="*/ 139 w 347"/>
                <a:gd name="T83" fmla="*/ 0 h 404"/>
                <a:gd name="T84" fmla="*/ 134 w 347"/>
                <a:gd name="T85" fmla="*/ 35 h 404"/>
                <a:gd name="T86" fmla="*/ 57 w 347"/>
                <a:gd name="T87" fmla="*/ 32 h 404"/>
                <a:gd name="T88" fmla="*/ 6 w 347"/>
                <a:gd name="T89" fmla="*/ 32 h 404"/>
                <a:gd name="T90" fmla="*/ 4 w 347"/>
                <a:gd name="T91" fmla="*/ 126 h 404"/>
                <a:gd name="T92" fmla="*/ 2 w 347"/>
                <a:gd name="T93" fmla="*/ 235 h 404"/>
                <a:gd name="T94" fmla="*/ 6 w 347"/>
                <a:gd name="T95" fmla="*/ 265 h 404"/>
                <a:gd name="T96" fmla="*/ 4 w 347"/>
                <a:gd name="T97" fmla="*/ 308 h 404"/>
                <a:gd name="T98" fmla="*/ 0 w 347"/>
                <a:gd name="T99" fmla="*/ 384 h 404"/>
                <a:gd name="T100" fmla="*/ 61 w 347"/>
                <a:gd name="T101" fmla="*/ 388 h 404"/>
                <a:gd name="T102" fmla="*/ 312 w 347"/>
                <a:gd name="T103" fmla="*/ 404 h 404"/>
                <a:gd name="T104" fmla="*/ 312 w 347"/>
                <a:gd name="T105" fmla="*/ 404 h 404"/>
                <a:gd name="T106" fmla="*/ 312 w 347"/>
                <a:gd name="T107" fmla="*/ 404 h 404"/>
                <a:gd name="T108" fmla="*/ 347 w 347"/>
                <a:gd name="T109" fmla="*/ 402 h 404"/>
                <a:gd name="T110" fmla="*/ 333 w 347"/>
                <a:gd name="T111" fmla="*/ 397 h 404"/>
                <a:gd name="T112" fmla="*/ 347 w 347"/>
                <a:gd name="T113" fmla="*/ 402 h 404"/>
                <a:gd name="T114" fmla="*/ 347 w 347"/>
                <a:gd name="T115" fmla="*/ 402 h 404"/>
                <a:gd name="T116" fmla="*/ 347 w 347"/>
                <a:gd name="T117" fmla="*/ 402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7" h="404">
                  <a:moveTo>
                    <a:pt x="312" y="404"/>
                  </a:moveTo>
                  <a:lnTo>
                    <a:pt x="308" y="386"/>
                  </a:lnTo>
                  <a:lnTo>
                    <a:pt x="296" y="379"/>
                  </a:lnTo>
                  <a:lnTo>
                    <a:pt x="280" y="374"/>
                  </a:lnTo>
                  <a:lnTo>
                    <a:pt x="262" y="368"/>
                  </a:lnTo>
                  <a:lnTo>
                    <a:pt x="257" y="354"/>
                  </a:lnTo>
                  <a:lnTo>
                    <a:pt x="244" y="352"/>
                  </a:lnTo>
                  <a:lnTo>
                    <a:pt x="232" y="342"/>
                  </a:lnTo>
                  <a:lnTo>
                    <a:pt x="221" y="327"/>
                  </a:lnTo>
                  <a:lnTo>
                    <a:pt x="210" y="304"/>
                  </a:lnTo>
                  <a:lnTo>
                    <a:pt x="216" y="288"/>
                  </a:lnTo>
                  <a:lnTo>
                    <a:pt x="230" y="286"/>
                  </a:lnTo>
                  <a:lnTo>
                    <a:pt x="228" y="267"/>
                  </a:lnTo>
                  <a:lnTo>
                    <a:pt x="237" y="251"/>
                  </a:lnTo>
                  <a:lnTo>
                    <a:pt x="235" y="235"/>
                  </a:lnTo>
                  <a:lnTo>
                    <a:pt x="248" y="237"/>
                  </a:lnTo>
                  <a:lnTo>
                    <a:pt x="264" y="222"/>
                  </a:lnTo>
                  <a:lnTo>
                    <a:pt x="278" y="228"/>
                  </a:lnTo>
                  <a:lnTo>
                    <a:pt x="292" y="222"/>
                  </a:lnTo>
                  <a:lnTo>
                    <a:pt x="303" y="213"/>
                  </a:lnTo>
                  <a:lnTo>
                    <a:pt x="314" y="206"/>
                  </a:lnTo>
                  <a:lnTo>
                    <a:pt x="308" y="192"/>
                  </a:lnTo>
                  <a:lnTo>
                    <a:pt x="301" y="176"/>
                  </a:lnTo>
                  <a:lnTo>
                    <a:pt x="280" y="173"/>
                  </a:lnTo>
                  <a:lnTo>
                    <a:pt x="267" y="165"/>
                  </a:lnTo>
                  <a:lnTo>
                    <a:pt x="253" y="165"/>
                  </a:lnTo>
                  <a:lnTo>
                    <a:pt x="246" y="155"/>
                  </a:lnTo>
                  <a:lnTo>
                    <a:pt x="241" y="142"/>
                  </a:lnTo>
                  <a:lnTo>
                    <a:pt x="246" y="126"/>
                  </a:lnTo>
                  <a:lnTo>
                    <a:pt x="251" y="114"/>
                  </a:lnTo>
                  <a:lnTo>
                    <a:pt x="242" y="100"/>
                  </a:lnTo>
                  <a:lnTo>
                    <a:pt x="237" y="89"/>
                  </a:lnTo>
                  <a:lnTo>
                    <a:pt x="235" y="76"/>
                  </a:lnTo>
                  <a:lnTo>
                    <a:pt x="228" y="62"/>
                  </a:lnTo>
                  <a:lnTo>
                    <a:pt x="217" y="48"/>
                  </a:lnTo>
                  <a:lnTo>
                    <a:pt x="212" y="37"/>
                  </a:lnTo>
                  <a:lnTo>
                    <a:pt x="200" y="30"/>
                  </a:lnTo>
                  <a:lnTo>
                    <a:pt x="191" y="16"/>
                  </a:lnTo>
                  <a:lnTo>
                    <a:pt x="178" y="18"/>
                  </a:lnTo>
                  <a:lnTo>
                    <a:pt x="159" y="18"/>
                  </a:lnTo>
                  <a:lnTo>
                    <a:pt x="150" y="11"/>
                  </a:lnTo>
                  <a:lnTo>
                    <a:pt x="139" y="0"/>
                  </a:lnTo>
                  <a:lnTo>
                    <a:pt x="134" y="35"/>
                  </a:lnTo>
                  <a:lnTo>
                    <a:pt x="57" y="32"/>
                  </a:lnTo>
                  <a:lnTo>
                    <a:pt x="6" y="32"/>
                  </a:lnTo>
                  <a:lnTo>
                    <a:pt x="4" y="126"/>
                  </a:lnTo>
                  <a:lnTo>
                    <a:pt x="2" y="235"/>
                  </a:lnTo>
                  <a:lnTo>
                    <a:pt x="6" y="265"/>
                  </a:lnTo>
                  <a:lnTo>
                    <a:pt x="4" y="308"/>
                  </a:lnTo>
                  <a:lnTo>
                    <a:pt x="0" y="384"/>
                  </a:lnTo>
                  <a:lnTo>
                    <a:pt x="61" y="388"/>
                  </a:lnTo>
                  <a:lnTo>
                    <a:pt x="312" y="404"/>
                  </a:lnTo>
                  <a:lnTo>
                    <a:pt x="312" y="404"/>
                  </a:lnTo>
                  <a:lnTo>
                    <a:pt x="312" y="404"/>
                  </a:lnTo>
                  <a:close/>
                  <a:moveTo>
                    <a:pt x="347" y="402"/>
                  </a:moveTo>
                  <a:lnTo>
                    <a:pt x="333" y="397"/>
                  </a:lnTo>
                  <a:lnTo>
                    <a:pt x="347" y="402"/>
                  </a:lnTo>
                  <a:lnTo>
                    <a:pt x="347" y="402"/>
                  </a:lnTo>
                  <a:lnTo>
                    <a:pt x="347" y="4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">
              <a:extLst>
                <a:ext uri="{FF2B5EF4-FFF2-40B4-BE49-F238E27FC236}">
                  <a16:creationId xmlns:a16="http://schemas.microsoft.com/office/drawing/2014/main" id="{E5D87486-8026-8141-2DFA-DA61ABEC30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30625" y="11575862"/>
              <a:ext cx="1005121" cy="1258095"/>
            </a:xfrm>
            <a:custGeom>
              <a:avLst/>
              <a:gdLst>
                <a:gd name="T0" fmla="*/ 445 w 445"/>
                <a:gd name="T1" fmla="*/ 557 h 557"/>
                <a:gd name="T2" fmla="*/ 441 w 445"/>
                <a:gd name="T3" fmla="*/ 523 h 557"/>
                <a:gd name="T4" fmla="*/ 434 w 445"/>
                <a:gd name="T5" fmla="*/ 489 h 557"/>
                <a:gd name="T6" fmla="*/ 434 w 445"/>
                <a:gd name="T7" fmla="*/ 455 h 557"/>
                <a:gd name="T8" fmla="*/ 429 w 445"/>
                <a:gd name="T9" fmla="*/ 441 h 557"/>
                <a:gd name="T10" fmla="*/ 441 w 445"/>
                <a:gd name="T11" fmla="*/ 429 h 557"/>
                <a:gd name="T12" fmla="*/ 425 w 445"/>
                <a:gd name="T13" fmla="*/ 418 h 557"/>
                <a:gd name="T14" fmla="*/ 423 w 445"/>
                <a:gd name="T15" fmla="*/ 334 h 557"/>
                <a:gd name="T16" fmla="*/ 379 w 445"/>
                <a:gd name="T17" fmla="*/ 334 h 557"/>
                <a:gd name="T18" fmla="*/ 379 w 445"/>
                <a:gd name="T19" fmla="*/ 224 h 557"/>
                <a:gd name="T20" fmla="*/ 381 w 445"/>
                <a:gd name="T21" fmla="*/ 203 h 557"/>
                <a:gd name="T22" fmla="*/ 356 w 445"/>
                <a:gd name="T23" fmla="*/ 203 h 557"/>
                <a:gd name="T24" fmla="*/ 341 w 445"/>
                <a:gd name="T25" fmla="*/ 181 h 557"/>
                <a:gd name="T26" fmla="*/ 331 w 445"/>
                <a:gd name="T27" fmla="*/ 167 h 557"/>
                <a:gd name="T28" fmla="*/ 313 w 445"/>
                <a:gd name="T29" fmla="*/ 158 h 557"/>
                <a:gd name="T30" fmla="*/ 304 w 445"/>
                <a:gd name="T31" fmla="*/ 155 h 557"/>
                <a:gd name="T32" fmla="*/ 277 w 445"/>
                <a:gd name="T33" fmla="*/ 103 h 557"/>
                <a:gd name="T34" fmla="*/ 270 w 445"/>
                <a:gd name="T35" fmla="*/ 85 h 557"/>
                <a:gd name="T36" fmla="*/ 233 w 445"/>
                <a:gd name="T37" fmla="*/ 0 h 557"/>
                <a:gd name="T38" fmla="*/ 183 w 445"/>
                <a:gd name="T39" fmla="*/ 0 h 557"/>
                <a:gd name="T40" fmla="*/ 0 w 445"/>
                <a:gd name="T41" fmla="*/ 3 h 557"/>
                <a:gd name="T42" fmla="*/ 1 w 445"/>
                <a:gd name="T43" fmla="*/ 169 h 557"/>
                <a:gd name="T44" fmla="*/ 0 w 445"/>
                <a:gd name="T45" fmla="*/ 233 h 557"/>
                <a:gd name="T46" fmla="*/ 1 w 445"/>
                <a:gd name="T47" fmla="*/ 295 h 557"/>
                <a:gd name="T48" fmla="*/ 101 w 445"/>
                <a:gd name="T49" fmla="*/ 325 h 557"/>
                <a:gd name="T50" fmla="*/ 106 w 445"/>
                <a:gd name="T51" fmla="*/ 343 h 557"/>
                <a:gd name="T52" fmla="*/ 110 w 445"/>
                <a:gd name="T53" fmla="*/ 356 h 557"/>
                <a:gd name="T54" fmla="*/ 112 w 445"/>
                <a:gd name="T55" fmla="*/ 375 h 557"/>
                <a:gd name="T56" fmla="*/ 124 w 445"/>
                <a:gd name="T57" fmla="*/ 381 h 557"/>
                <a:gd name="T58" fmla="*/ 131 w 445"/>
                <a:gd name="T59" fmla="*/ 391 h 557"/>
                <a:gd name="T60" fmla="*/ 142 w 445"/>
                <a:gd name="T61" fmla="*/ 409 h 557"/>
                <a:gd name="T62" fmla="*/ 163 w 445"/>
                <a:gd name="T63" fmla="*/ 418 h 557"/>
                <a:gd name="T64" fmla="*/ 183 w 445"/>
                <a:gd name="T65" fmla="*/ 418 h 557"/>
                <a:gd name="T66" fmla="*/ 210 w 445"/>
                <a:gd name="T67" fmla="*/ 420 h 557"/>
                <a:gd name="T68" fmla="*/ 226 w 445"/>
                <a:gd name="T69" fmla="*/ 420 h 557"/>
                <a:gd name="T70" fmla="*/ 238 w 445"/>
                <a:gd name="T71" fmla="*/ 427 h 557"/>
                <a:gd name="T72" fmla="*/ 252 w 445"/>
                <a:gd name="T73" fmla="*/ 429 h 557"/>
                <a:gd name="T74" fmla="*/ 268 w 445"/>
                <a:gd name="T75" fmla="*/ 430 h 557"/>
                <a:gd name="T76" fmla="*/ 284 w 445"/>
                <a:gd name="T77" fmla="*/ 432 h 557"/>
                <a:gd name="T78" fmla="*/ 306 w 445"/>
                <a:gd name="T79" fmla="*/ 443 h 557"/>
                <a:gd name="T80" fmla="*/ 315 w 445"/>
                <a:gd name="T81" fmla="*/ 455 h 557"/>
                <a:gd name="T82" fmla="*/ 309 w 445"/>
                <a:gd name="T83" fmla="*/ 468 h 557"/>
                <a:gd name="T84" fmla="*/ 315 w 445"/>
                <a:gd name="T85" fmla="*/ 486 h 557"/>
                <a:gd name="T86" fmla="*/ 313 w 445"/>
                <a:gd name="T87" fmla="*/ 546 h 557"/>
                <a:gd name="T88" fmla="*/ 389 w 445"/>
                <a:gd name="T89" fmla="*/ 553 h 557"/>
                <a:gd name="T90" fmla="*/ 445 w 445"/>
                <a:gd name="T91" fmla="*/ 557 h 557"/>
                <a:gd name="T92" fmla="*/ 445 w 445"/>
                <a:gd name="T93" fmla="*/ 557 h 557"/>
                <a:gd name="T94" fmla="*/ 445 w 445"/>
                <a:gd name="T95" fmla="*/ 557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5" h="557">
                  <a:moveTo>
                    <a:pt x="445" y="557"/>
                  </a:moveTo>
                  <a:lnTo>
                    <a:pt x="441" y="523"/>
                  </a:lnTo>
                  <a:lnTo>
                    <a:pt x="434" y="489"/>
                  </a:lnTo>
                  <a:lnTo>
                    <a:pt x="434" y="455"/>
                  </a:lnTo>
                  <a:lnTo>
                    <a:pt x="429" y="441"/>
                  </a:lnTo>
                  <a:lnTo>
                    <a:pt x="441" y="429"/>
                  </a:lnTo>
                  <a:lnTo>
                    <a:pt x="425" y="418"/>
                  </a:lnTo>
                  <a:lnTo>
                    <a:pt x="423" y="334"/>
                  </a:lnTo>
                  <a:lnTo>
                    <a:pt x="379" y="334"/>
                  </a:lnTo>
                  <a:lnTo>
                    <a:pt x="379" y="224"/>
                  </a:lnTo>
                  <a:lnTo>
                    <a:pt x="381" y="203"/>
                  </a:lnTo>
                  <a:lnTo>
                    <a:pt x="356" y="203"/>
                  </a:lnTo>
                  <a:lnTo>
                    <a:pt x="341" y="181"/>
                  </a:lnTo>
                  <a:lnTo>
                    <a:pt x="331" y="167"/>
                  </a:lnTo>
                  <a:lnTo>
                    <a:pt x="313" y="158"/>
                  </a:lnTo>
                  <a:lnTo>
                    <a:pt x="304" y="155"/>
                  </a:lnTo>
                  <a:lnTo>
                    <a:pt x="277" y="103"/>
                  </a:lnTo>
                  <a:lnTo>
                    <a:pt x="270" y="85"/>
                  </a:lnTo>
                  <a:lnTo>
                    <a:pt x="233" y="0"/>
                  </a:lnTo>
                  <a:lnTo>
                    <a:pt x="183" y="0"/>
                  </a:lnTo>
                  <a:lnTo>
                    <a:pt x="0" y="3"/>
                  </a:lnTo>
                  <a:lnTo>
                    <a:pt x="1" y="169"/>
                  </a:lnTo>
                  <a:lnTo>
                    <a:pt x="0" y="233"/>
                  </a:lnTo>
                  <a:lnTo>
                    <a:pt x="1" y="295"/>
                  </a:lnTo>
                  <a:lnTo>
                    <a:pt x="101" y="325"/>
                  </a:lnTo>
                  <a:lnTo>
                    <a:pt x="106" y="343"/>
                  </a:lnTo>
                  <a:lnTo>
                    <a:pt x="110" y="356"/>
                  </a:lnTo>
                  <a:lnTo>
                    <a:pt x="112" y="375"/>
                  </a:lnTo>
                  <a:lnTo>
                    <a:pt x="124" y="381"/>
                  </a:lnTo>
                  <a:lnTo>
                    <a:pt x="131" y="391"/>
                  </a:lnTo>
                  <a:lnTo>
                    <a:pt x="142" y="409"/>
                  </a:lnTo>
                  <a:lnTo>
                    <a:pt x="163" y="418"/>
                  </a:lnTo>
                  <a:lnTo>
                    <a:pt x="183" y="418"/>
                  </a:lnTo>
                  <a:lnTo>
                    <a:pt x="210" y="420"/>
                  </a:lnTo>
                  <a:lnTo>
                    <a:pt x="226" y="420"/>
                  </a:lnTo>
                  <a:lnTo>
                    <a:pt x="238" y="427"/>
                  </a:lnTo>
                  <a:lnTo>
                    <a:pt x="252" y="429"/>
                  </a:lnTo>
                  <a:lnTo>
                    <a:pt x="268" y="430"/>
                  </a:lnTo>
                  <a:lnTo>
                    <a:pt x="284" y="432"/>
                  </a:lnTo>
                  <a:lnTo>
                    <a:pt x="306" y="443"/>
                  </a:lnTo>
                  <a:lnTo>
                    <a:pt x="315" y="455"/>
                  </a:lnTo>
                  <a:lnTo>
                    <a:pt x="309" y="468"/>
                  </a:lnTo>
                  <a:lnTo>
                    <a:pt x="315" y="486"/>
                  </a:lnTo>
                  <a:lnTo>
                    <a:pt x="313" y="546"/>
                  </a:lnTo>
                  <a:lnTo>
                    <a:pt x="389" y="553"/>
                  </a:lnTo>
                  <a:lnTo>
                    <a:pt x="445" y="557"/>
                  </a:lnTo>
                  <a:lnTo>
                    <a:pt x="445" y="557"/>
                  </a:lnTo>
                  <a:lnTo>
                    <a:pt x="445" y="5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7">
              <a:extLst>
                <a:ext uri="{FF2B5EF4-FFF2-40B4-BE49-F238E27FC236}">
                  <a16:creationId xmlns:a16="http://schemas.microsoft.com/office/drawing/2014/main" id="{81CCD573-D6F2-B99F-F8FB-1D47D70A16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29026" y="11817542"/>
              <a:ext cx="892186" cy="819908"/>
            </a:xfrm>
            <a:custGeom>
              <a:avLst/>
              <a:gdLst>
                <a:gd name="T0" fmla="*/ 388 w 395"/>
                <a:gd name="T1" fmla="*/ 363 h 363"/>
                <a:gd name="T2" fmla="*/ 391 w 395"/>
                <a:gd name="T3" fmla="*/ 259 h 363"/>
                <a:gd name="T4" fmla="*/ 391 w 395"/>
                <a:gd name="T5" fmla="*/ 129 h 363"/>
                <a:gd name="T6" fmla="*/ 391 w 395"/>
                <a:gd name="T7" fmla="*/ 81 h 363"/>
                <a:gd name="T8" fmla="*/ 395 w 395"/>
                <a:gd name="T9" fmla="*/ 1 h 363"/>
                <a:gd name="T10" fmla="*/ 327 w 395"/>
                <a:gd name="T11" fmla="*/ 0 h 363"/>
                <a:gd name="T12" fmla="*/ 288 w 395"/>
                <a:gd name="T13" fmla="*/ 1 h 363"/>
                <a:gd name="T14" fmla="*/ 261 w 395"/>
                <a:gd name="T15" fmla="*/ 1 h 363"/>
                <a:gd name="T16" fmla="*/ 181 w 395"/>
                <a:gd name="T17" fmla="*/ 1 h 363"/>
                <a:gd name="T18" fmla="*/ 115 w 395"/>
                <a:gd name="T19" fmla="*/ 8 h 363"/>
                <a:gd name="T20" fmla="*/ 114 w 395"/>
                <a:gd name="T21" fmla="*/ 28 h 363"/>
                <a:gd name="T22" fmla="*/ 96 w 395"/>
                <a:gd name="T23" fmla="*/ 35 h 363"/>
                <a:gd name="T24" fmla="*/ 96 w 395"/>
                <a:gd name="T25" fmla="*/ 71 h 363"/>
                <a:gd name="T26" fmla="*/ 94 w 395"/>
                <a:gd name="T27" fmla="*/ 133 h 363"/>
                <a:gd name="T28" fmla="*/ 92 w 395"/>
                <a:gd name="T29" fmla="*/ 181 h 363"/>
                <a:gd name="T30" fmla="*/ 82 w 395"/>
                <a:gd name="T31" fmla="*/ 186 h 363"/>
                <a:gd name="T32" fmla="*/ 80 w 395"/>
                <a:gd name="T33" fmla="*/ 218 h 363"/>
                <a:gd name="T34" fmla="*/ 74 w 395"/>
                <a:gd name="T35" fmla="*/ 233 h 363"/>
                <a:gd name="T36" fmla="*/ 64 w 395"/>
                <a:gd name="T37" fmla="*/ 245 h 363"/>
                <a:gd name="T38" fmla="*/ 66 w 395"/>
                <a:gd name="T39" fmla="*/ 258 h 363"/>
                <a:gd name="T40" fmla="*/ 53 w 395"/>
                <a:gd name="T41" fmla="*/ 259 h 363"/>
                <a:gd name="T42" fmla="*/ 48 w 395"/>
                <a:gd name="T43" fmla="*/ 275 h 363"/>
                <a:gd name="T44" fmla="*/ 32 w 395"/>
                <a:gd name="T45" fmla="*/ 275 h 363"/>
                <a:gd name="T46" fmla="*/ 18 w 395"/>
                <a:gd name="T47" fmla="*/ 284 h 363"/>
                <a:gd name="T48" fmla="*/ 10 w 395"/>
                <a:gd name="T49" fmla="*/ 293 h 363"/>
                <a:gd name="T50" fmla="*/ 2 w 395"/>
                <a:gd name="T51" fmla="*/ 307 h 363"/>
                <a:gd name="T52" fmla="*/ 0 w 395"/>
                <a:gd name="T53" fmla="*/ 320 h 363"/>
                <a:gd name="T54" fmla="*/ 5 w 395"/>
                <a:gd name="T55" fmla="*/ 334 h 363"/>
                <a:gd name="T56" fmla="*/ 46 w 395"/>
                <a:gd name="T57" fmla="*/ 343 h 363"/>
                <a:gd name="T58" fmla="*/ 115 w 395"/>
                <a:gd name="T59" fmla="*/ 348 h 363"/>
                <a:gd name="T60" fmla="*/ 324 w 395"/>
                <a:gd name="T61" fmla="*/ 361 h 363"/>
                <a:gd name="T62" fmla="*/ 388 w 395"/>
                <a:gd name="T63" fmla="*/ 363 h 363"/>
                <a:gd name="T64" fmla="*/ 388 w 395"/>
                <a:gd name="T65" fmla="*/ 363 h 363"/>
                <a:gd name="T66" fmla="*/ 388 w 395"/>
                <a:gd name="T67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5" h="363">
                  <a:moveTo>
                    <a:pt x="388" y="363"/>
                  </a:moveTo>
                  <a:lnTo>
                    <a:pt x="391" y="259"/>
                  </a:lnTo>
                  <a:lnTo>
                    <a:pt x="391" y="129"/>
                  </a:lnTo>
                  <a:lnTo>
                    <a:pt x="391" y="81"/>
                  </a:lnTo>
                  <a:lnTo>
                    <a:pt x="395" y="1"/>
                  </a:lnTo>
                  <a:lnTo>
                    <a:pt x="327" y="0"/>
                  </a:lnTo>
                  <a:lnTo>
                    <a:pt x="288" y="1"/>
                  </a:lnTo>
                  <a:lnTo>
                    <a:pt x="261" y="1"/>
                  </a:lnTo>
                  <a:lnTo>
                    <a:pt x="181" y="1"/>
                  </a:lnTo>
                  <a:lnTo>
                    <a:pt x="115" y="8"/>
                  </a:lnTo>
                  <a:lnTo>
                    <a:pt x="114" y="28"/>
                  </a:lnTo>
                  <a:lnTo>
                    <a:pt x="96" y="35"/>
                  </a:lnTo>
                  <a:lnTo>
                    <a:pt x="96" y="71"/>
                  </a:lnTo>
                  <a:lnTo>
                    <a:pt x="94" y="133"/>
                  </a:lnTo>
                  <a:lnTo>
                    <a:pt x="92" y="181"/>
                  </a:lnTo>
                  <a:lnTo>
                    <a:pt x="82" y="186"/>
                  </a:lnTo>
                  <a:lnTo>
                    <a:pt x="80" y="218"/>
                  </a:lnTo>
                  <a:lnTo>
                    <a:pt x="74" y="233"/>
                  </a:lnTo>
                  <a:lnTo>
                    <a:pt x="64" y="245"/>
                  </a:lnTo>
                  <a:lnTo>
                    <a:pt x="66" y="258"/>
                  </a:lnTo>
                  <a:lnTo>
                    <a:pt x="53" y="259"/>
                  </a:lnTo>
                  <a:lnTo>
                    <a:pt x="48" y="275"/>
                  </a:lnTo>
                  <a:lnTo>
                    <a:pt x="32" y="275"/>
                  </a:lnTo>
                  <a:lnTo>
                    <a:pt x="18" y="284"/>
                  </a:lnTo>
                  <a:lnTo>
                    <a:pt x="10" y="293"/>
                  </a:lnTo>
                  <a:lnTo>
                    <a:pt x="2" y="307"/>
                  </a:lnTo>
                  <a:lnTo>
                    <a:pt x="0" y="320"/>
                  </a:lnTo>
                  <a:lnTo>
                    <a:pt x="5" y="334"/>
                  </a:lnTo>
                  <a:lnTo>
                    <a:pt x="46" y="343"/>
                  </a:lnTo>
                  <a:lnTo>
                    <a:pt x="115" y="348"/>
                  </a:lnTo>
                  <a:lnTo>
                    <a:pt x="324" y="361"/>
                  </a:lnTo>
                  <a:lnTo>
                    <a:pt x="388" y="363"/>
                  </a:lnTo>
                  <a:lnTo>
                    <a:pt x="388" y="363"/>
                  </a:lnTo>
                  <a:lnTo>
                    <a:pt x="388" y="3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8">
              <a:extLst>
                <a:ext uri="{FF2B5EF4-FFF2-40B4-BE49-F238E27FC236}">
                  <a16:creationId xmlns:a16="http://schemas.microsoft.com/office/drawing/2014/main" id="{5FF184C7-E8D7-FFDB-4632-B55E0A234E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36994" y="12237659"/>
              <a:ext cx="1005121" cy="571451"/>
            </a:xfrm>
            <a:custGeom>
              <a:avLst/>
              <a:gdLst>
                <a:gd name="T0" fmla="*/ 445 w 445"/>
                <a:gd name="T1" fmla="*/ 253 h 253"/>
                <a:gd name="T2" fmla="*/ 441 w 445"/>
                <a:gd name="T3" fmla="*/ 191 h 253"/>
                <a:gd name="T4" fmla="*/ 441 w 445"/>
                <a:gd name="T5" fmla="*/ 175 h 253"/>
                <a:gd name="T6" fmla="*/ 445 w 445"/>
                <a:gd name="T7" fmla="*/ 162 h 253"/>
                <a:gd name="T8" fmla="*/ 438 w 445"/>
                <a:gd name="T9" fmla="*/ 148 h 253"/>
                <a:gd name="T10" fmla="*/ 422 w 445"/>
                <a:gd name="T11" fmla="*/ 139 h 253"/>
                <a:gd name="T12" fmla="*/ 406 w 445"/>
                <a:gd name="T13" fmla="*/ 137 h 253"/>
                <a:gd name="T14" fmla="*/ 393 w 445"/>
                <a:gd name="T15" fmla="*/ 136 h 253"/>
                <a:gd name="T16" fmla="*/ 377 w 445"/>
                <a:gd name="T17" fmla="*/ 134 h 253"/>
                <a:gd name="T18" fmla="*/ 356 w 445"/>
                <a:gd name="T19" fmla="*/ 125 h 253"/>
                <a:gd name="T20" fmla="*/ 340 w 445"/>
                <a:gd name="T21" fmla="*/ 127 h 253"/>
                <a:gd name="T22" fmla="*/ 324 w 445"/>
                <a:gd name="T23" fmla="*/ 129 h 253"/>
                <a:gd name="T24" fmla="*/ 308 w 445"/>
                <a:gd name="T25" fmla="*/ 125 h 253"/>
                <a:gd name="T26" fmla="*/ 274 w 445"/>
                <a:gd name="T27" fmla="*/ 114 h 253"/>
                <a:gd name="T28" fmla="*/ 263 w 445"/>
                <a:gd name="T29" fmla="*/ 98 h 253"/>
                <a:gd name="T30" fmla="*/ 254 w 445"/>
                <a:gd name="T31" fmla="*/ 88 h 253"/>
                <a:gd name="T32" fmla="*/ 242 w 445"/>
                <a:gd name="T33" fmla="*/ 82 h 253"/>
                <a:gd name="T34" fmla="*/ 240 w 445"/>
                <a:gd name="T35" fmla="*/ 63 h 253"/>
                <a:gd name="T36" fmla="*/ 236 w 445"/>
                <a:gd name="T37" fmla="*/ 48 h 253"/>
                <a:gd name="T38" fmla="*/ 231 w 445"/>
                <a:gd name="T39" fmla="*/ 32 h 253"/>
                <a:gd name="T40" fmla="*/ 131 w 445"/>
                <a:gd name="T41" fmla="*/ 0 h 253"/>
                <a:gd name="T42" fmla="*/ 115 w 445"/>
                <a:gd name="T43" fmla="*/ 9 h 253"/>
                <a:gd name="T44" fmla="*/ 99 w 445"/>
                <a:gd name="T45" fmla="*/ 24 h 253"/>
                <a:gd name="T46" fmla="*/ 39 w 445"/>
                <a:gd name="T47" fmla="*/ 22 h 253"/>
                <a:gd name="T48" fmla="*/ 37 w 445"/>
                <a:gd name="T49" fmla="*/ 38 h 253"/>
                <a:gd name="T50" fmla="*/ 28 w 445"/>
                <a:gd name="T51" fmla="*/ 63 h 253"/>
                <a:gd name="T52" fmla="*/ 10 w 445"/>
                <a:gd name="T53" fmla="*/ 66 h 253"/>
                <a:gd name="T54" fmla="*/ 1 w 445"/>
                <a:gd name="T55" fmla="*/ 82 h 253"/>
                <a:gd name="T56" fmla="*/ 0 w 445"/>
                <a:gd name="T57" fmla="*/ 98 h 253"/>
                <a:gd name="T58" fmla="*/ 5 w 445"/>
                <a:gd name="T59" fmla="*/ 111 h 253"/>
                <a:gd name="T60" fmla="*/ 3 w 445"/>
                <a:gd name="T61" fmla="*/ 134 h 253"/>
                <a:gd name="T62" fmla="*/ 3 w 445"/>
                <a:gd name="T63" fmla="*/ 230 h 253"/>
                <a:gd name="T64" fmla="*/ 135 w 445"/>
                <a:gd name="T65" fmla="*/ 237 h 253"/>
                <a:gd name="T66" fmla="*/ 327 w 445"/>
                <a:gd name="T67" fmla="*/ 248 h 253"/>
                <a:gd name="T68" fmla="*/ 361 w 445"/>
                <a:gd name="T69" fmla="*/ 248 h 253"/>
                <a:gd name="T70" fmla="*/ 414 w 445"/>
                <a:gd name="T71" fmla="*/ 251 h 253"/>
                <a:gd name="T72" fmla="*/ 445 w 445"/>
                <a:gd name="T73" fmla="*/ 253 h 253"/>
                <a:gd name="T74" fmla="*/ 445 w 445"/>
                <a:gd name="T75" fmla="*/ 253 h 253"/>
                <a:gd name="T76" fmla="*/ 445 w 445"/>
                <a:gd name="T7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5" h="253">
                  <a:moveTo>
                    <a:pt x="445" y="253"/>
                  </a:moveTo>
                  <a:lnTo>
                    <a:pt x="441" y="191"/>
                  </a:lnTo>
                  <a:lnTo>
                    <a:pt x="441" y="175"/>
                  </a:lnTo>
                  <a:lnTo>
                    <a:pt x="445" y="162"/>
                  </a:lnTo>
                  <a:lnTo>
                    <a:pt x="438" y="148"/>
                  </a:lnTo>
                  <a:lnTo>
                    <a:pt x="422" y="139"/>
                  </a:lnTo>
                  <a:lnTo>
                    <a:pt x="406" y="137"/>
                  </a:lnTo>
                  <a:lnTo>
                    <a:pt x="393" y="136"/>
                  </a:lnTo>
                  <a:lnTo>
                    <a:pt x="377" y="134"/>
                  </a:lnTo>
                  <a:lnTo>
                    <a:pt x="356" y="125"/>
                  </a:lnTo>
                  <a:lnTo>
                    <a:pt x="340" y="127"/>
                  </a:lnTo>
                  <a:lnTo>
                    <a:pt x="324" y="129"/>
                  </a:lnTo>
                  <a:lnTo>
                    <a:pt x="308" y="125"/>
                  </a:lnTo>
                  <a:lnTo>
                    <a:pt x="274" y="114"/>
                  </a:lnTo>
                  <a:lnTo>
                    <a:pt x="263" y="98"/>
                  </a:lnTo>
                  <a:lnTo>
                    <a:pt x="254" y="88"/>
                  </a:lnTo>
                  <a:lnTo>
                    <a:pt x="242" y="82"/>
                  </a:lnTo>
                  <a:lnTo>
                    <a:pt x="240" y="63"/>
                  </a:lnTo>
                  <a:lnTo>
                    <a:pt x="236" y="48"/>
                  </a:lnTo>
                  <a:lnTo>
                    <a:pt x="231" y="32"/>
                  </a:lnTo>
                  <a:lnTo>
                    <a:pt x="131" y="0"/>
                  </a:lnTo>
                  <a:lnTo>
                    <a:pt x="115" y="9"/>
                  </a:lnTo>
                  <a:lnTo>
                    <a:pt x="99" y="24"/>
                  </a:lnTo>
                  <a:lnTo>
                    <a:pt x="39" y="22"/>
                  </a:lnTo>
                  <a:lnTo>
                    <a:pt x="37" y="38"/>
                  </a:lnTo>
                  <a:lnTo>
                    <a:pt x="28" y="63"/>
                  </a:lnTo>
                  <a:lnTo>
                    <a:pt x="10" y="66"/>
                  </a:lnTo>
                  <a:lnTo>
                    <a:pt x="1" y="82"/>
                  </a:lnTo>
                  <a:lnTo>
                    <a:pt x="0" y="98"/>
                  </a:lnTo>
                  <a:lnTo>
                    <a:pt x="5" y="111"/>
                  </a:lnTo>
                  <a:lnTo>
                    <a:pt x="3" y="134"/>
                  </a:lnTo>
                  <a:lnTo>
                    <a:pt x="3" y="230"/>
                  </a:lnTo>
                  <a:lnTo>
                    <a:pt x="135" y="237"/>
                  </a:lnTo>
                  <a:lnTo>
                    <a:pt x="327" y="248"/>
                  </a:lnTo>
                  <a:lnTo>
                    <a:pt x="361" y="248"/>
                  </a:lnTo>
                  <a:lnTo>
                    <a:pt x="414" y="251"/>
                  </a:lnTo>
                  <a:lnTo>
                    <a:pt x="445" y="253"/>
                  </a:lnTo>
                  <a:lnTo>
                    <a:pt x="445" y="253"/>
                  </a:lnTo>
                  <a:lnTo>
                    <a:pt x="445" y="2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9">
              <a:extLst>
                <a:ext uri="{FF2B5EF4-FFF2-40B4-BE49-F238E27FC236}">
                  <a16:creationId xmlns:a16="http://schemas.microsoft.com/office/drawing/2014/main" id="{34229223-EB03-72F0-5B73-098025E66B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09918" y="11819801"/>
              <a:ext cx="546605" cy="840236"/>
            </a:xfrm>
            <a:custGeom>
              <a:avLst/>
              <a:gdLst>
                <a:gd name="T0" fmla="*/ 238 w 242"/>
                <a:gd name="T1" fmla="*/ 372 h 372"/>
                <a:gd name="T2" fmla="*/ 238 w 242"/>
                <a:gd name="T3" fmla="*/ 258 h 372"/>
                <a:gd name="T4" fmla="*/ 236 w 242"/>
                <a:gd name="T5" fmla="*/ 223 h 372"/>
                <a:gd name="T6" fmla="*/ 238 w 242"/>
                <a:gd name="T7" fmla="*/ 207 h 372"/>
                <a:gd name="T8" fmla="*/ 240 w 242"/>
                <a:gd name="T9" fmla="*/ 191 h 372"/>
                <a:gd name="T10" fmla="*/ 242 w 242"/>
                <a:gd name="T11" fmla="*/ 178 h 372"/>
                <a:gd name="T12" fmla="*/ 242 w 242"/>
                <a:gd name="T13" fmla="*/ 162 h 372"/>
                <a:gd name="T14" fmla="*/ 236 w 242"/>
                <a:gd name="T15" fmla="*/ 148 h 372"/>
                <a:gd name="T16" fmla="*/ 226 w 242"/>
                <a:gd name="T17" fmla="*/ 132 h 372"/>
                <a:gd name="T18" fmla="*/ 213 w 242"/>
                <a:gd name="T19" fmla="*/ 116 h 372"/>
                <a:gd name="T20" fmla="*/ 206 w 242"/>
                <a:gd name="T21" fmla="*/ 100 h 372"/>
                <a:gd name="T22" fmla="*/ 206 w 242"/>
                <a:gd name="T23" fmla="*/ 73 h 372"/>
                <a:gd name="T24" fmla="*/ 206 w 242"/>
                <a:gd name="T25" fmla="*/ 52 h 372"/>
                <a:gd name="T26" fmla="*/ 210 w 242"/>
                <a:gd name="T27" fmla="*/ 0 h 372"/>
                <a:gd name="T28" fmla="*/ 5 w 242"/>
                <a:gd name="T29" fmla="*/ 0 h 372"/>
                <a:gd name="T30" fmla="*/ 3 w 242"/>
                <a:gd name="T31" fmla="*/ 75 h 372"/>
                <a:gd name="T32" fmla="*/ 1 w 242"/>
                <a:gd name="T33" fmla="*/ 130 h 372"/>
                <a:gd name="T34" fmla="*/ 3 w 242"/>
                <a:gd name="T35" fmla="*/ 258 h 372"/>
                <a:gd name="T36" fmla="*/ 0 w 242"/>
                <a:gd name="T37" fmla="*/ 362 h 372"/>
                <a:gd name="T38" fmla="*/ 73 w 242"/>
                <a:gd name="T39" fmla="*/ 365 h 372"/>
                <a:gd name="T40" fmla="*/ 144 w 242"/>
                <a:gd name="T41" fmla="*/ 367 h 372"/>
                <a:gd name="T42" fmla="*/ 238 w 242"/>
                <a:gd name="T43" fmla="*/ 372 h 372"/>
                <a:gd name="T44" fmla="*/ 238 w 242"/>
                <a:gd name="T45" fmla="*/ 372 h 372"/>
                <a:gd name="T46" fmla="*/ 238 w 242"/>
                <a:gd name="T47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2" h="372">
                  <a:moveTo>
                    <a:pt x="238" y="372"/>
                  </a:moveTo>
                  <a:lnTo>
                    <a:pt x="238" y="258"/>
                  </a:lnTo>
                  <a:lnTo>
                    <a:pt x="236" y="223"/>
                  </a:lnTo>
                  <a:lnTo>
                    <a:pt x="238" y="207"/>
                  </a:lnTo>
                  <a:lnTo>
                    <a:pt x="240" y="191"/>
                  </a:lnTo>
                  <a:lnTo>
                    <a:pt x="242" y="178"/>
                  </a:lnTo>
                  <a:lnTo>
                    <a:pt x="242" y="162"/>
                  </a:lnTo>
                  <a:lnTo>
                    <a:pt x="236" y="148"/>
                  </a:lnTo>
                  <a:lnTo>
                    <a:pt x="226" y="132"/>
                  </a:lnTo>
                  <a:lnTo>
                    <a:pt x="213" y="116"/>
                  </a:lnTo>
                  <a:lnTo>
                    <a:pt x="206" y="100"/>
                  </a:lnTo>
                  <a:lnTo>
                    <a:pt x="206" y="73"/>
                  </a:lnTo>
                  <a:lnTo>
                    <a:pt x="206" y="52"/>
                  </a:lnTo>
                  <a:lnTo>
                    <a:pt x="210" y="0"/>
                  </a:lnTo>
                  <a:lnTo>
                    <a:pt x="5" y="0"/>
                  </a:lnTo>
                  <a:lnTo>
                    <a:pt x="3" y="75"/>
                  </a:lnTo>
                  <a:lnTo>
                    <a:pt x="1" y="130"/>
                  </a:lnTo>
                  <a:lnTo>
                    <a:pt x="3" y="258"/>
                  </a:lnTo>
                  <a:lnTo>
                    <a:pt x="0" y="362"/>
                  </a:lnTo>
                  <a:lnTo>
                    <a:pt x="73" y="365"/>
                  </a:lnTo>
                  <a:lnTo>
                    <a:pt x="144" y="367"/>
                  </a:lnTo>
                  <a:lnTo>
                    <a:pt x="238" y="372"/>
                  </a:lnTo>
                  <a:lnTo>
                    <a:pt x="238" y="372"/>
                  </a:lnTo>
                  <a:lnTo>
                    <a:pt x="238" y="3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90">
              <a:extLst>
                <a:ext uri="{FF2B5EF4-FFF2-40B4-BE49-F238E27FC236}">
                  <a16:creationId xmlns:a16="http://schemas.microsoft.com/office/drawing/2014/main" id="{15B069E5-6B72-363D-950E-FD6E928511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24059" y="11578120"/>
              <a:ext cx="408825" cy="716008"/>
            </a:xfrm>
            <a:custGeom>
              <a:avLst/>
              <a:gdLst>
                <a:gd name="T0" fmla="*/ 146 w 181"/>
                <a:gd name="T1" fmla="*/ 317 h 317"/>
                <a:gd name="T2" fmla="*/ 151 w 181"/>
                <a:gd name="T3" fmla="*/ 303 h 317"/>
                <a:gd name="T4" fmla="*/ 164 w 181"/>
                <a:gd name="T5" fmla="*/ 298 h 317"/>
                <a:gd name="T6" fmla="*/ 181 w 181"/>
                <a:gd name="T7" fmla="*/ 292 h 317"/>
                <a:gd name="T8" fmla="*/ 180 w 181"/>
                <a:gd name="T9" fmla="*/ 232 h 317"/>
                <a:gd name="T10" fmla="*/ 180 w 181"/>
                <a:gd name="T11" fmla="*/ 180 h 317"/>
                <a:gd name="T12" fmla="*/ 180 w 181"/>
                <a:gd name="T13" fmla="*/ 150 h 317"/>
                <a:gd name="T14" fmla="*/ 178 w 181"/>
                <a:gd name="T15" fmla="*/ 82 h 317"/>
                <a:gd name="T16" fmla="*/ 180 w 181"/>
                <a:gd name="T17" fmla="*/ 66 h 317"/>
                <a:gd name="T18" fmla="*/ 176 w 181"/>
                <a:gd name="T19" fmla="*/ 17 h 317"/>
                <a:gd name="T20" fmla="*/ 174 w 181"/>
                <a:gd name="T21" fmla="*/ 0 h 317"/>
                <a:gd name="T22" fmla="*/ 133 w 181"/>
                <a:gd name="T23" fmla="*/ 2 h 317"/>
                <a:gd name="T24" fmla="*/ 117 w 181"/>
                <a:gd name="T25" fmla="*/ 2 h 317"/>
                <a:gd name="T26" fmla="*/ 121 w 181"/>
                <a:gd name="T27" fmla="*/ 17 h 317"/>
                <a:gd name="T28" fmla="*/ 124 w 181"/>
                <a:gd name="T29" fmla="*/ 27 h 317"/>
                <a:gd name="T30" fmla="*/ 110 w 181"/>
                <a:gd name="T31" fmla="*/ 38 h 317"/>
                <a:gd name="T32" fmla="*/ 91 w 181"/>
                <a:gd name="T33" fmla="*/ 36 h 317"/>
                <a:gd name="T34" fmla="*/ 39 w 181"/>
                <a:gd name="T35" fmla="*/ 36 h 317"/>
                <a:gd name="T36" fmla="*/ 23 w 181"/>
                <a:gd name="T37" fmla="*/ 36 h 317"/>
                <a:gd name="T38" fmla="*/ 27 w 181"/>
                <a:gd name="T39" fmla="*/ 57 h 317"/>
                <a:gd name="T40" fmla="*/ 25 w 181"/>
                <a:gd name="T41" fmla="*/ 70 h 317"/>
                <a:gd name="T42" fmla="*/ 25 w 181"/>
                <a:gd name="T43" fmla="*/ 118 h 317"/>
                <a:gd name="T44" fmla="*/ 0 w 181"/>
                <a:gd name="T45" fmla="*/ 114 h 317"/>
                <a:gd name="T46" fmla="*/ 0 w 181"/>
                <a:gd name="T47" fmla="*/ 150 h 317"/>
                <a:gd name="T48" fmla="*/ 14 w 181"/>
                <a:gd name="T49" fmla="*/ 154 h 317"/>
                <a:gd name="T50" fmla="*/ 16 w 181"/>
                <a:gd name="T51" fmla="*/ 175 h 317"/>
                <a:gd name="T52" fmla="*/ 16 w 181"/>
                <a:gd name="T53" fmla="*/ 221 h 317"/>
                <a:gd name="T54" fmla="*/ 43 w 181"/>
                <a:gd name="T55" fmla="*/ 221 h 317"/>
                <a:gd name="T56" fmla="*/ 112 w 181"/>
                <a:gd name="T57" fmla="*/ 223 h 317"/>
                <a:gd name="T58" fmla="*/ 124 w 181"/>
                <a:gd name="T59" fmla="*/ 228 h 317"/>
                <a:gd name="T60" fmla="*/ 126 w 181"/>
                <a:gd name="T61" fmla="*/ 241 h 317"/>
                <a:gd name="T62" fmla="*/ 135 w 181"/>
                <a:gd name="T63" fmla="*/ 251 h 317"/>
                <a:gd name="T64" fmla="*/ 142 w 181"/>
                <a:gd name="T65" fmla="*/ 266 h 317"/>
                <a:gd name="T66" fmla="*/ 137 w 181"/>
                <a:gd name="T67" fmla="*/ 278 h 317"/>
                <a:gd name="T68" fmla="*/ 139 w 181"/>
                <a:gd name="T69" fmla="*/ 291 h 317"/>
                <a:gd name="T70" fmla="*/ 137 w 181"/>
                <a:gd name="T71" fmla="*/ 305 h 317"/>
                <a:gd name="T72" fmla="*/ 146 w 181"/>
                <a:gd name="T73" fmla="*/ 316 h 317"/>
                <a:gd name="T74" fmla="*/ 146 w 181"/>
                <a:gd name="T75" fmla="*/ 317 h 317"/>
                <a:gd name="T76" fmla="*/ 146 w 181"/>
                <a:gd name="T77" fmla="*/ 317 h 317"/>
                <a:gd name="T78" fmla="*/ 146 w 181"/>
                <a:gd name="T79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317">
                  <a:moveTo>
                    <a:pt x="146" y="317"/>
                  </a:moveTo>
                  <a:lnTo>
                    <a:pt x="151" y="303"/>
                  </a:lnTo>
                  <a:lnTo>
                    <a:pt x="164" y="298"/>
                  </a:lnTo>
                  <a:lnTo>
                    <a:pt x="181" y="292"/>
                  </a:lnTo>
                  <a:lnTo>
                    <a:pt x="180" y="232"/>
                  </a:lnTo>
                  <a:lnTo>
                    <a:pt x="180" y="180"/>
                  </a:lnTo>
                  <a:lnTo>
                    <a:pt x="180" y="150"/>
                  </a:lnTo>
                  <a:lnTo>
                    <a:pt x="178" y="82"/>
                  </a:lnTo>
                  <a:lnTo>
                    <a:pt x="180" y="66"/>
                  </a:lnTo>
                  <a:lnTo>
                    <a:pt x="176" y="17"/>
                  </a:lnTo>
                  <a:lnTo>
                    <a:pt x="174" y="0"/>
                  </a:lnTo>
                  <a:lnTo>
                    <a:pt x="133" y="2"/>
                  </a:lnTo>
                  <a:lnTo>
                    <a:pt x="117" y="2"/>
                  </a:lnTo>
                  <a:lnTo>
                    <a:pt x="121" y="17"/>
                  </a:lnTo>
                  <a:lnTo>
                    <a:pt x="124" y="27"/>
                  </a:lnTo>
                  <a:lnTo>
                    <a:pt x="110" y="38"/>
                  </a:lnTo>
                  <a:lnTo>
                    <a:pt x="91" y="36"/>
                  </a:lnTo>
                  <a:lnTo>
                    <a:pt x="39" y="36"/>
                  </a:lnTo>
                  <a:lnTo>
                    <a:pt x="23" y="36"/>
                  </a:lnTo>
                  <a:lnTo>
                    <a:pt x="27" y="57"/>
                  </a:lnTo>
                  <a:lnTo>
                    <a:pt x="25" y="70"/>
                  </a:lnTo>
                  <a:lnTo>
                    <a:pt x="25" y="118"/>
                  </a:lnTo>
                  <a:lnTo>
                    <a:pt x="0" y="114"/>
                  </a:lnTo>
                  <a:lnTo>
                    <a:pt x="0" y="150"/>
                  </a:lnTo>
                  <a:lnTo>
                    <a:pt x="14" y="154"/>
                  </a:lnTo>
                  <a:lnTo>
                    <a:pt x="16" y="175"/>
                  </a:lnTo>
                  <a:lnTo>
                    <a:pt x="16" y="221"/>
                  </a:lnTo>
                  <a:lnTo>
                    <a:pt x="43" y="221"/>
                  </a:lnTo>
                  <a:lnTo>
                    <a:pt x="112" y="223"/>
                  </a:lnTo>
                  <a:lnTo>
                    <a:pt x="124" y="228"/>
                  </a:lnTo>
                  <a:lnTo>
                    <a:pt x="126" y="241"/>
                  </a:lnTo>
                  <a:lnTo>
                    <a:pt x="135" y="251"/>
                  </a:lnTo>
                  <a:lnTo>
                    <a:pt x="142" y="266"/>
                  </a:lnTo>
                  <a:lnTo>
                    <a:pt x="137" y="278"/>
                  </a:lnTo>
                  <a:lnTo>
                    <a:pt x="139" y="291"/>
                  </a:lnTo>
                  <a:lnTo>
                    <a:pt x="137" y="305"/>
                  </a:lnTo>
                  <a:lnTo>
                    <a:pt x="146" y="316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46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91">
              <a:extLst>
                <a:ext uri="{FF2B5EF4-FFF2-40B4-BE49-F238E27FC236}">
                  <a16:creationId xmlns:a16="http://schemas.microsoft.com/office/drawing/2014/main" id="{1342A08C-9956-7EF0-FB6E-8ABBE96A2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18111" y="11912407"/>
              <a:ext cx="831201" cy="844753"/>
            </a:xfrm>
            <a:custGeom>
              <a:avLst/>
              <a:gdLst>
                <a:gd name="T0" fmla="*/ 277 w 368"/>
                <a:gd name="T1" fmla="*/ 374 h 374"/>
                <a:gd name="T2" fmla="*/ 275 w 368"/>
                <a:gd name="T3" fmla="*/ 283 h 374"/>
                <a:gd name="T4" fmla="*/ 277 w 368"/>
                <a:gd name="T5" fmla="*/ 267 h 374"/>
                <a:gd name="T6" fmla="*/ 279 w 368"/>
                <a:gd name="T7" fmla="*/ 251 h 374"/>
                <a:gd name="T8" fmla="*/ 275 w 368"/>
                <a:gd name="T9" fmla="*/ 232 h 374"/>
                <a:gd name="T10" fmla="*/ 277 w 368"/>
                <a:gd name="T11" fmla="*/ 216 h 374"/>
                <a:gd name="T12" fmla="*/ 300 w 368"/>
                <a:gd name="T13" fmla="*/ 207 h 374"/>
                <a:gd name="T14" fmla="*/ 300 w 368"/>
                <a:gd name="T15" fmla="*/ 180 h 374"/>
                <a:gd name="T16" fmla="*/ 313 w 368"/>
                <a:gd name="T17" fmla="*/ 166 h 374"/>
                <a:gd name="T18" fmla="*/ 368 w 368"/>
                <a:gd name="T19" fmla="*/ 166 h 374"/>
                <a:gd name="T20" fmla="*/ 363 w 368"/>
                <a:gd name="T21" fmla="*/ 152 h 374"/>
                <a:gd name="T22" fmla="*/ 364 w 368"/>
                <a:gd name="T23" fmla="*/ 136 h 374"/>
                <a:gd name="T24" fmla="*/ 364 w 368"/>
                <a:gd name="T25" fmla="*/ 119 h 374"/>
                <a:gd name="T26" fmla="*/ 359 w 368"/>
                <a:gd name="T27" fmla="*/ 107 h 374"/>
                <a:gd name="T28" fmla="*/ 348 w 368"/>
                <a:gd name="T29" fmla="*/ 93 h 374"/>
                <a:gd name="T30" fmla="*/ 347 w 368"/>
                <a:gd name="T31" fmla="*/ 73 h 374"/>
                <a:gd name="T32" fmla="*/ 240 w 368"/>
                <a:gd name="T33" fmla="*/ 71 h 374"/>
                <a:gd name="T34" fmla="*/ 238 w 368"/>
                <a:gd name="T35" fmla="*/ 32 h 374"/>
                <a:gd name="T36" fmla="*/ 238 w 368"/>
                <a:gd name="T37" fmla="*/ 4 h 374"/>
                <a:gd name="T38" fmla="*/ 222 w 368"/>
                <a:gd name="T39" fmla="*/ 2 h 374"/>
                <a:gd name="T40" fmla="*/ 126 w 368"/>
                <a:gd name="T41" fmla="*/ 4 h 374"/>
                <a:gd name="T42" fmla="*/ 3 w 368"/>
                <a:gd name="T43" fmla="*/ 0 h 374"/>
                <a:gd name="T44" fmla="*/ 10 w 368"/>
                <a:gd name="T45" fmla="*/ 11 h 374"/>
                <a:gd name="T46" fmla="*/ 16 w 368"/>
                <a:gd name="T47" fmla="*/ 22 h 374"/>
                <a:gd name="T48" fmla="*/ 21 w 368"/>
                <a:gd name="T49" fmla="*/ 36 h 374"/>
                <a:gd name="T50" fmla="*/ 30 w 368"/>
                <a:gd name="T51" fmla="*/ 47 h 374"/>
                <a:gd name="T52" fmla="*/ 32 w 368"/>
                <a:gd name="T53" fmla="*/ 59 h 374"/>
                <a:gd name="T54" fmla="*/ 39 w 368"/>
                <a:gd name="T55" fmla="*/ 70 h 374"/>
                <a:gd name="T56" fmla="*/ 35 w 368"/>
                <a:gd name="T57" fmla="*/ 82 h 374"/>
                <a:gd name="T58" fmla="*/ 32 w 368"/>
                <a:gd name="T59" fmla="*/ 102 h 374"/>
                <a:gd name="T60" fmla="*/ 32 w 368"/>
                <a:gd name="T61" fmla="*/ 114 h 374"/>
                <a:gd name="T62" fmla="*/ 42 w 368"/>
                <a:gd name="T63" fmla="*/ 125 h 374"/>
                <a:gd name="T64" fmla="*/ 58 w 368"/>
                <a:gd name="T65" fmla="*/ 127 h 374"/>
                <a:gd name="T66" fmla="*/ 71 w 368"/>
                <a:gd name="T67" fmla="*/ 136 h 374"/>
                <a:gd name="T68" fmla="*/ 83 w 368"/>
                <a:gd name="T69" fmla="*/ 137 h 374"/>
                <a:gd name="T70" fmla="*/ 97 w 368"/>
                <a:gd name="T71" fmla="*/ 144 h 374"/>
                <a:gd name="T72" fmla="*/ 103 w 368"/>
                <a:gd name="T73" fmla="*/ 155 h 374"/>
                <a:gd name="T74" fmla="*/ 105 w 368"/>
                <a:gd name="T75" fmla="*/ 175 h 374"/>
                <a:gd name="T76" fmla="*/ 90 w 368"/>
                <a:gd name="T77" fmla="*/ 180 h 374"/>
                <a:gd name="T78" fmla="*/ 76 w 368"/>
                <a:gd name="T79" fmla="*/ 187 h 374"/>
                <a:gd name="T80" fmla="*/ 58 w 368"/>
                <a:gd name="T81" fmla="*/ 185 h 374"/>
                <a:gd name="T82" fmla="*/ 46 w 368"/>
                <a:gd name="T83" fmla="*/ 200 h 374"/>
                <a:gd name="T84" fmla="*/ 26 w 368"/>
                <a:gd name="T85" fmla="*/ 198 h 374"/>
                <a:gd name="T86" fmla="*/ 28 w 368"/>
                <a:gd name="T87" fmla="*/ 210 h 374"/>
                <a:gd name="T88" fmla="*/ 24 w 368"/>
                <a:gd name="T89" fmla="*/ 223 h 374"/>
                <a:gd name="T90" fmla="*/ 21 w 368"/>
                <a:gd name="T91" fmla="*/ 242 h 374"/>
                <a:gd name="T92" fmla="*/ 10 w 368"/>
                <a:gd name="T93" fmla="*/ 248 h 374"/>
                <a:gd name="T94" fmla="*/ 0 w 368"/>
                <a:gd name="T95" fmla="*/ 260 h 374"/>
                <a:gd name="T96" fmla="*/ 10 w 368"/>
                <a:gd name="T97" fmla="*/ 276 h 374"/>
                <a:gd name="T98" fmla="*/ 21 w 368"/>
                <a:gd name="T99" fmla="*/ 294 h 374"/>
                <a:gd name="T100" fmla="*/ 30 w 368"/>
                <a:gd name="T101" fmla="*/ 312 h 374"/>
                <a:gd name="T102" fmla="*/ 42 w 368"/>
                <a:gd name="T103" fmla="*/ 317 h 374"/>
                <a:gd name="T104" fmla="*/ 53 w 368"/>
                <a:gd name="T105" fmla="*/ 324 h 374"/>
                <a:gd name="T106" fmla="*/ 69 w 368"/>
                <a:gd name="T107" fmla="*/ 326 h 374"/>
                <a:gd name="T108" fmla="*/ 81 w 368"/>
                <a:gd name="T109" fmla="*/ 340 h 374"/>
                <a:gd name="T110" fmla="*/ 96 w 368"/>
                <a:gd name="T111" fmla="*/ 342 h 374"/>
                <a:gd name="T112" fmla="*/ 97 w 368"/>
                <a:gd name="T113" fmla="*/ 358 h 374"/>
                <a:gd name="T114" fmla="*/ 117 w 368"/>
                <a:gd name="T115" fmla="*/ 365 h 374"/>
                <a:gd name="T116" fmla="*/ 129 w 368"/>
                <a:gd name="T117" fmla="*/ 360 h 374"/>
                <a:gd name="T118" fmla="*/ 277 w 368"/>
                <a:gd name="T119" fmla="*/ 374 h 374"/>
                <a:gd name="T120" fmla="*/ 277 w 368"/>
                <a:gd name="T121" fmla="*/ 374 h 374"/>
                <a:gd name="T122" fmla="*/ 277 w 368"/>
                <a:gd name="T12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8" h="374">
                  <a:moveTo>
                    <a:pt x="277" y="374"/>
                  </a:moveTo>
                  <a:lnTo>
                    <a:pt x="275" y="283"/>
                  </a:lnTo>
                  <a:lnTo>
                    <a:pt x="277" y="267"/>
                  </a:lnTo>
                  <a:lnTo>
                    <a:pt x="279" y="251"/>
                  </a:lnTo>
                  <a:lnTo>
                    <a:pt x="275" y="232"/>
                  </a:lnTo>
                  <a:lnTo>
                    <a:pt x="277" y="216"/>
                  </a:lnTo>
                  <a:lnTo>
                    <a:pt x="300" y="207"/>
                  </a:lnTo>
                  <a:lnTo>
                    <a:pt x="300" y="180"/>
                  </a:lnTo>
                  <a:lnTo>
                    <a:pt x="313" y="166"/>
                  </a:lnTo>
                  <a:lnTo>
                    <a:pt x="368" y="166"/>
                  </a:lnTo>
                  <a:lnTo>
                    <a:pt x="363" y="152"/>
                  </a:lnTo>
                  <a:lnTo>
                    <a:pt x="364" y="136"/>
                  </a:lnTo>
                  <a:lnTo>
                    <a:pt x="364" y="119"/>
                  </a:lnTo>
                  <a:lnTo>
                    <a:pt x="359" y="107"/>
                  </a:lnTo>
                  <a:lnTo>
                    <a:pt x="348" y="93"/>
                  </a:lnTo>
                  <a:lnTo>
                    <a:pt x="347" y="73"/>
                  </a:lnTo>
                  <a:lnTo>
                    <a:pt x="240" y="71"/>
                  </a:lnTo>
                  <a:lnTo>
                    <a:pt x="238" y="32"/>
                  </a:lnTo>
                  <a:lnTo>
                    <a:pt x="238" y="4"/>
                  </a:lnTo>
                  <a:lnTo>
                    <a:pt x="222" y="2"/>
                  </a:lnTo>
                  <a:lnTo>
                    <a:pt x="126" y="4"/>
                  </a:lnTo>
                  <a:lnTo>
                    <a:pt x="3" y="0"/>
                  </a:lnTo>
                  <a:lnTo>
                    <a:pt x="10" y="11"/>
                  </a:lnTo>
                  <a:lnTo>
                    <a:pt x="16" y="22"/>
                  </a:lnTo>
                  <a:lnTo>
                    <a:pt x="21" y="36"/>
                  </a:lnTo>
                  <a:lnTo>
                    <a:pt x="30" y="47"/>
                  </a:lnTo>
                  <a:lnTo>
                    <a:pt x="32" y="59"/>
                  </a:lnTo>
                  <a:lnTo>
                    <a:pt x="39" y="70"/>
                  </a:lnTo>
                  <a:lnTo>
                    <a:pt x="35" y="82"/>
                  </a:lnTo>
                  <a:lnTo>
                    <a:pt x="32" y="102"/>
                  </a:lnTo>
                  <a:lnTo>
                    <a:pt x="32" y="114"/>
                  </a:lnTo>
                  <a:lnTo>
                    <a:pt x="42" y="125"/>
                  </a:lnTo>
                  <a:lnTo>
                    <a:pt x="58" y="127"/>
                  </a:lnTo>
                  <a:lnTo>
                    <a:pt x="71" y="136"/>
                  </a:lnTo>
                  <a:lnTo>
                    <a:pt x="83" y="137"/>
                  </a:lnTo>
                  <a:lnTo>
                    <a:pt x="97" y="144"/>
                  </a:lnTo>
                  <a:lnTo>
                    <a:pt x="103" y="155"/>
                  </a:lnTo>
                  <a:lnTo>
                    <a:pt x="105" y="175"/>
                  </a:lnTo>
                  <a:lnTo>
                    <a:pt x="90" y="180"/>
                  </a:lnTo>
                  <a:lnTo>
                    <a:pt x="76" y="187"/>
                  </a:lnTo>
                  <a:lnTo>
                    <a:pt x="58" y="185"/>
                  </a:lnTo>
                  <a:lnTo>
                    <a:pt x="46" y="200"/>
                  </a:lnTo>
                  <a:lnTo>
                    <a:pt x="26" y="198"/>
                  </a:lnTo>
                  <a:lnTo>
                    <a:pt x="28" y="210"/>
                  </a:lnTo>
                  <a:lnTo>
                    <a:pt x="24" y="223"/>
                  </a:lnTo>
                  <a:lnTo>
                    <a:pt x="21" y="242"/>
                  </a:lnTo>
                  <a:lnTo>
                    <a:pt x="10" y="248"/>
                  </a:lnTo>
                  <a:lnTo>
                    <a:pt x="0" y="260"/>
                  </a:lnTo>
                  <a:lnTo>
                    <a:pt x="10" y="276"/>
                  </a:lnTo>
                  <a:lnTo>
                    <a:pt x="21" y="294"/>
                  </a:lnTo>
                  <a:lnTo>
                    <a:pt x="30" y="312"/>
                  </a:lnTo>
                  <a:lnTo>
                    <a:pt x="42" y="317"/>
                  </a:lnTo>
                  <a:lnTo>
                    <a:pt x="53" y="324"/>
                  </a:lnTo>
                  <a:lnTo>
                    <a:pt x="69" y="326"/>
                  </a:lnTo>
                  <a:lnTo>
                    <a:pt x="81" y="340"/>
                  </a:lnTo>
                  <a:lnTo>
                    <a:pt x="96" y="342"/>
                  </a:lnTo>
                  <a:lnTo>
                    <a:pt x="97" y="358"/>
                  </a:lnTo>
                  <a:lnTo>
                    <a:pt x="117" y="365"/>
                  </a:lnTo>
                  <a:lnTo>
                    <a:pt x="129" y="360"/>
                  </a:lnTo>
                  <a:lnTo>
                    <a:pt x="277" y="374"/>
                  </a:lnTo>
                  <a:lnTo>
                    <a:pt x="277" y="374"/>
                  </a:lnTo>
                  <a:lnTo>
                    <a:pt x="277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92">
              <a:extLst>
                <a:ext uri="{FF2B5EF4-FFF2-40B4-BE49-F238E27FC236}">
                  <a16:creationId xmlns:a16="http://schemas.microsoft.com/office/drawing/2014/main" id="{2C0405F6-C4B9-8A30-A1F0-1A0E053C07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55723" y="11819801"/>
              <a:ext cx="530795" cy="767957"/>
            </a:xfrm>
            <a:custGeom>
              <a:avLst/>
              <a:gdLst>
                <a:gd name="T0" fmla="*/ 128 w 235"/>
                <a:gd name="T1" fmla="*/ 340 h 340"/>
                <a:gd name="T2" fmla="*/ 124 w 235"/>
                <a:gd name="T3" fmla="*/ 322 h 340"/>
                <a:gd name="T4" fmla="*/ 123 w 235"/>
                <a:gd name="T5" fmla="*/ 306 h 340"/>
                <a:gd name="T6" fmla="*/ 128 w 235"/>
                <a:gd name="T7" fmla="*/ 292 h 340"/>
                <a:gd name="T8" fmla="*/ 139 w 235"/>
                <a:gd name="T9" fmla="*/ 283 h 340"/>
                <a:gd name="T10" fmla="*/ 149 w 235"/>
                <a:gd name="T11" fmla="*/ 274 h 340"/>
                <a:gd name="T12" fmla="*/ 165 w 235"/>
                <a:gd name="T13" fmla="*/ 273 h 340"/>
                <a:gd name="T14" fmla="*/ 174 w 235"/>
                <a:gd name="T15" fmla="*/ 262 h 340"/>
                <a:gd name="T16" fmla="*/ 187 w 235"/>
                <a:gd name="T17" fmla="*/ 257 h 340"/>
                <a:gd name="T18" fmla="*/ 185 w 235"/>
                <a:gd name="T19" fmla="*/ 241 h 340"/>
                <a:gd name="T20" fmla="*/ 194 w 235"/>
                <a:gd name="T21" fmla="*/ 228 h 340"/>
                <a:gd name="T22" fmla="*/ 201 w 235"/>
                <a:gd name="T23" fmla="*/ 219 h 340"/>
                <a:gd name="T24" fmla="*/ 201 w 235"/>
                <a:gd name="T25" fmla="*/ 196 h 340"/>
                <a:gd name="T26" fmla="*/ 203 w 235"/>
                <a:gd name="T27" fmla="*/ 178 h 340"/>
                <a:gd name="T28" fmla="*/ 215 w 235"/>
                <a:gd name="T29" fmla="*/ 130 h 340"/>
                <a:gd name="T30" fmla="*/ 215 w 235"/>
                <a:gd name="T31" fmla="*/ 102 h 340"/>
                <a:gd name="T32" fmla="*/ 215 w 235"/>
                <a:gd name="T33" fmla="*/ 73 h 340"/>
                <a:gd name="T34" fmla="*/ 215 w 235"/>
                <a:gd name="T35" fmla="*/ 47 h 340"/>
                <a:gd name="T36" fmla="*/ 215 w 235"/>
                <a:gd name="T37" fmla="*/ 34 h 340"/>
                <a:gd name="T38" fmla="*/ 235 w 235"/>
                <a:gd name="T39" fmla="*/ 23 h 340"/>
                <a:gd name="T40" fmla="*/ 233 w 235"/>
                <a:gd name="T41" fmla="*/ 7 h 340"/>
                <a:gd name="T42" fmla="*/ 167 w 235"/>
                <a:gd name="T43" fmla="*/ 6 h 340"/>
                <a:gd name="T44" fmla="*/ 140 w 235"/>
                <a:gd name="T45" fmla="*/ 6 h 340"/>
                <a:gd name="T46" fmla="*/ 124 w 235"/>
                <a:gd name="T47" fmla="*/ 4 h 340"/>
                <a:gd name="T48" fmla="*/ 99 w 235"/>
                <a:gd name="T49" fmla="*/ 4 h 340"/>
                <a:gd name="T50" fmla="*/ 83 w 235"/>
                <a:gd name="T51" fmla="*/ 2 h 340"/>
                <a:gd name="T52" fmla="*/ 28 w 235"/>
                <a:gd name="T53" fmla="*/ 0 h 340"/>
                <a:gd name="T54" fmla="*/ 0 w 235"/>
                <a:gd name="T55" fmla="*/ 0 h 340"/>
                <a:gd name="T56" fmla="*/ 7 w 235"/>
                <a:gd name="T57" fmla="*/ 15 h 340"/>
                <a:gd name="T58" fmla="*/ 16 w 235"/>
                <a:gd name="T59" fmla="*/ 25 h 340"/>
                <a:gd name="T60" fmla="*/ 14 w 235"/>
                <a:gd name="T61" fmla="*/ 41 h 340"/>
                <a:gd name="T62" fmla="*/ 21 w 235"/>
                <a:gd name="T63" fmla="*/ 59 h 340"/>
                <a:gd name="T64" fmla="*/ 19 w 235"/>
                <a:gd name="T65" fmla="*/ 71 h 340"/>
                <a:gd name="T66" fmla="*/ 17 w 235"/>
                <a:gd name="T67" fmla="*/ 91 h 340"/>
                <a:gd name="T68" fmla="*/ 28 w 235"/>
                <a:gd name="T69" fmla="*/ 98 h 340"/>
                <a:gd name="T70" fmla="*/ 37 w 235"/>
                <a:gd name="T71" fmla="*/ 109 h 340"/>
                <a:gd name="T72" fmla="*/ 35 w 235"/>
                <a:gd name="T73" fmla="*/ 128 h 340"/>
                <a:gd name="T74" fmla="*/ 42 w 235"/>
                <a:gd name="T75" fmla="*/ 139 h 340"/>
                <a:gd name="T76" fmla="*/ 55 w 235"/>
                <a:gd name="T77" fmla="*/ 157 h 340"/>
                <a:gd name="T78" fmla="*/ 66 w 235"/>
                <a:gd name="T79" fmla="*/ 173 h 340"/>
                <a:gd name="T80" fmla="*/ 66 w 235"/>
                <a:gd name="T81" fmla="*/ 187 h 340"/>
                <a:gd name="T82" fmla="*/ 71 w 235"/>
                <a:gd name="T83" fmla="*/ 203 h 340"/>
                <a:gd name="T84" fmla="*/ 80 w 235"/>
                <a:gd name="T85" fmla="*/ 214 h 340"/>
                <a:gd name="T86" fmla="*/ 69 w 235"/>
                <a:gd name="T87" fmla="*/ 235 h 340"/>
                <a:gd name="T88" fmla="*/ 74 w 235"/>
                <a:gd name="T89" fmla="*/ 249 h 340"/>
                <a:gd name="T90" fmla="*/ 76 w 235"/>
                <a:gd name="T91" fmla="*/ 262 h 340"/>
                <a:gd name="T92" fmla="*/ 85 w 235"/>
                <a:gd name="T93" fmla="*/ 276 h 340"/>
                <a:gd name="T94" fmla="*/ 85 w 235"/>
                <a:gd name="T95" fmla="*/ 292 h 340"/>
                <a:gd name="T96" fmla="*/ 98 w 235"/>
                <a:gd name="T97" fmla="*/ 301 h 340"/>
                <a:gd name="T98" fmla="*/ 106 w 235"/>
                <a:gd name="T99" fmla="*/ 308 h 340"/>
                <a:gd name="T100" fmla="*/ 117 w 235"/>
                <a:gd name="T101" fmla="*/ 322 h 340"/>
                <a:gd name="T102" fmla="*/ 124 w 235"/>
                <a:gd name="T103" fmla="*/ 340 h 340"/>
                <a:gd name="T104" fmla="*/ 128 w 235"/>
                <a:gd name="T105" fmla="*/ 340 h 340"/>
                <a:gd name="T106" fmla="*/ 128 w 235"/>
                <a:gd name="T107" fmla="*/ 340 h 340"/>
                <a:gd name="T108" fmla="*/ 128 w 235"/>
                <a:gd name="T10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5" h="340">
                  <a:moveTo>
                    <a:pt x="128" y="340"/>
                  </a:moveTo>
                  <a:lnTo>
                    <a:pt x="124" y="322"/>
                  </a:lnTo>
                  <a:lnTo>
                    <a:pt x="123" y="306"/>
                  </a:lnTo>
                  <a:lnTo>
                    <a:pt x="128" y="292"/>
                  </a:lnTo>
                  <a:lnTo>
                    <a:pt x="139" y="283"/>
                  </a:lnTo>
                  <a:lnTo>
                    <a:pt x="149" y="274"/>
                  </a:lnTo>
                  <a:lnTo>
                    <a:pt x="165" y="273"/>
                  </a:lnTo>
                  <a:lnTo>
                    <a:pt x="174" y="262"/>
                  </a:lnTo>
                  <a:lnTo>
                    <a:pt x="187" y="257"/>
                  </a:lnTo>
                  <a:lnTo>
                    <a:pt x="185" y="241"/>
                  </a:lnTo>
                  <a:lnTo>
                    <a:pt x="194" y="228"/>
                  </a:lnTo>
                  <a:lnTo>
                    <a:pt x="201" y="219"/>
                  </a:lnTo>
                  <a:lnTo>
                    <a:pt x="201" y="196"/>
                  </a:lnTo>
                  <a:lnTo>
                    <a:pt x="203" y="178"/>
                  </a:lnTo>
                  <a:lnTo>
                    <a:pt x="215" y="130"/>
                  </a:lnTo>
                  <a:lnTo>
                    <a:pt x="215" y="102"/>
                  </a:lnTo>
                  <a:lnTo>
                    <a:pt x="215" y="73"/>
                  </a:lnTo>
                  <a:lnTo>
                    <a:pt x="215" y="47"/>
                  </a:lnTo>
                  <a:lnTo>
                    <a:pt x="215" y="34"/>
                  </a:lnTo>
                  <a:lnTo>
                    <a:pt x="235" y="23"/>
                  </a:lnTo>
                  <a:lnTo>
                    <a:pt x="233" y="7"/>
                  </a:lnTo>
                  <a:lnTo>
                    <a:pt x="167" y="6"/>
                  </a:lnTo>
                  <a:lnTo>
                    <a:pt x="140" y="6"/>
                  </a:lnTo>
                  <a:lnTo>
                    <a:pt x="124" y="4"/>
                  </a:lnTo>
                  <a:lnTo>
                    <a:pt x="99" y="4"/>
                  </a:lnTo>
                  <a:lnTo>
                    <a:pt x="83" y="2"/>
                  </a:lnTo>
                  <a:lnTo>
                    <a:pt x="28" y="0"/>
                  </a:lnTo>
                  <a:lnTo>
                    <a:pt x="0" y="0"/>
                  </a:lnTo>
                  <a:lnTo>
                    <a:pt x="7" y="15"/>
                  </a:lnTo>
                  <a:lnTo>
                    <a:pt x="16" y="25"/>
                  </a:lnTo>
                  <a:lnTo>
                    <a:pt x="14" y="41"/>
                  </a:lnTo>
                  <a:lnTo>
                    <a:pt x="21" y="59"/>
                  </a:lnTo>
                  <a:lnTo>
                    <a:pt x="19" y="71"/>
                  </a:lnTo>
                  <a:lnTo>
                    <a:pt x="17" y="91"/>
                  </a:lnTo>
                  <a:lnTo>
                    <a:pt x="28" y="98"/>
                  </a:lnTo>
                  <a:lnTo>
                    <a:pt x="37" y="109"/>
                  </a:lnTo>
                  <a:lnTo>
                    <a:pt x="35" y="128"/>
                  </a:lnTo>
                  <a:lnTo>
                    <a:pt x="42" y="139"/>
                  </a:lnTo>
                  <a:lnTo>
                    <a:pt x="55" y="157"/>
                  </a:lnTo>
                  <a:lnTo>
                    <a:pt x="66" y="173"/>
                  </a:lnTo>
                  <a:lnTo>
                    <a:pt x="66" y="187"/>
                  </a:lnTo>
                  <a:lnTo>
                    <a:pt x="71" y="203"/>
                  </a:lnTo>
                  <a:lnTo>
                    <a:pt x="80" y="214"/>
                  </a:lnTo>
                  <a:lnTo>
                    <a:pt x="69" y="235"/>
                  </a:lnTo>
                  <a:lnTo>
                    <a:pt x="74" y="249"/>
                  </a:lnTo>
                  <a:lnTo>
                    <a:pt x="76" y="262"/>
                  </a:lnTo>
                  <a:lnTo>
                    <a:pt x="85" y="276"/>
                  </a:lnTo>
                  <a:lnTo>
                    <a:pt x="85" y="292"/>
                  </a:lnTo>
                  <a:lnTo>
                    <a:pt x="98" y="301"/>
                  </a:lnTo>
                  <a:lnTo>
                    <a:pt x="106" y="308"/>
                  </a:lnTo>
                  <a:lnTo>
                    <a:pt x="117" y="322"/>
                  </a:lnTo>
                  <a:lnTo>
                    <a:pt x="124" y="340"/>
                  </a:lnTo>
                  <a:lnTo>
                    <a:pt x="128" y="340"/>
                  </a:lnTo>
                  <a:lnTo>
                    <a:pt x="128" y="340"/>
                  </a:lnTo>
                  <a:lnTo>
                    <a:pt x="128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93">
              <a:extLst>
                <a:ext uri="{FF2B5EF4-FFF2-40B4-BE49-F238E27FC236}">
                  <a16:creationId xmlns:a16="http://schemas.microsoft.com/office/drawing/2014/main" id="{C87F66E6-3767-B9E2-5FFE-4F874D9B3E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75210" y="11817542"/>
              <a:ext cx="686644" cy="878634"/>
            </a:xfrm>
            <a:custGeom>
              <a:avLst/>
              <a:gdLst>
                <a:gd name="T0" fmla="*/ 297 w 304"/>
                <a:gd name="T1" fmla="*/ 389 h 389"/>
                <a:gd name="T2" fmla="*/ 301 w 304"/>
                <a:gd name="T3" fmla="*/ 313 h 389"/>
                <a:gd name="T4" fmla="*/ 303 w 304"/>
                <a:gd name="T5" fmla="*/ 270 h 389"/>
                <a:gd name="T6" fmla="*/ 301 w 304"/>
                <a:gd name="T7" fmla="*/ 242 h 389"/>
                <a:gd name="T8" fmla="*/ 301 w 304"/>
                <a:gd name="T9" fmla="*/ 131 h 389"/>
                <a:gd name="T10" fmla="*/ 304 w 304"/>
                <a:gd name="T11" fmla="*/ 48 h 389"/>
                <a:gd name="T12" fmla="*/ 271 w 304"/>
                <a:gd name="T13" fmla="*/ 37 h 389"/>
                <a:gd name="T14" fmla="*/ 256 w 304"/>
                <a:gd name="T15" fmla="*/ 48 h 389"/>
                <a:gd name="T16" fmla="*/ 93 w 304"/>
                <a:gd name="T17" fmla="*/ 33 h 389"/>
                <a:gd name="T18" fmla="*/ 94 w 304"/>
                <a:gd name="T19" fmla="*/ 1 h 389"/>
                <a:gd name="T20" fmla="*/ 78 w 304"/>
                <a:gd name="T21" fmla="*/ 0 h 389"/>
                <a:gd name="T22" fmla="*/ 4 w 304"/>
                <a:gd name="T23" fmla="*/ 1 h 389"/>
                <a:gd name="T24" fmla="*/ 0 w 304"/>
                <a:gd name="T25" fmla="*/ 51 h 389"/>
                <a:gd name="T26" fmla="*/ 0 w 304"/>
                <a:gd name="T27" fmla="*/ 74 h 389"/>
                <a:gd name="T28" fmla="*/ 2 w 304"/>
                <a:gd name="T29" fmla="*/ 94 h 389"/>
                <a:gd name="T30" fmla="*/ 7 w 304"/>
                <a:gd name="T31" fmla="*/ 108 h 389"/>
                <a:gd name="T32" fmla="*/ 20 w 304"/>
                <a:gd name="T33" fmla="*/ 131 h 389"/>
                <a:gd name="T34" fmla="*/ 30 w 304"/>
                <a:gd name="T35" fmla="*/ 149 h 389"/>
                <a:gd name="T36" fmla="*/ 36 w 304"/>
                <a:gd name="T37" fmla="*/ 163 h 389"/>
                <a:gd name="T38" fmla="*/ 36 w 304"/>
                <a:gd name="T39" fmla="*/ 179 h 389"/>
                <a:gd name="T40" fmla="*/ 34 w 304"/>
                <a:gd name="T41" fmla="*/ 192 h 389"/>
                <a:gd name="T42" fmla="*/ 32 w 304"/>
                <a:gd name="T43" fmla="*/ 208 h 389"/>
                <a:gd name="T44" fmla="*/ 30 w 304"/>
                <a:gd name="T45" fmla="*/ 224 h 389"/>
                <a:gd name="T46" fmla="*/ 32 w 304"/>
                <a:gd name="T47" fmla="*/ 259 h 389"/>
                <a:gd name="T48" fmla="*/ 32 w 304"/>
                <a:gd name="T49" fmla="*/ 373 h 389"/>
                <a:gd name="T50" fmla="*/ 77 w 304"/>
                <a:gd name="T51" fmla="*/ 379 h 389"/>
                <a:gd name="T52" fmla="*/ 297 w 304"/>
                <a:gd name="T53" fmla="*/ 389 h 389"/>
                <a:gd name="T54" fmla="*/ 297 w 304"/>
                <a:gd name="T55" fmla="*/ 389 h 389"/>
                <a:gd name="T56" fmla="*/ 297 w 304"/>
                <a:gd name="T5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4" h="389">
                  <a:moveTo>
                    <a:pt x="297" y="389"/>
                  </a:moveTo>
                  <a:lnTo>
                    <a:pt x="301" y="313"/>
                  </a:lnTo>
                  <a:lnTo>
                    <a:pt x="303" y="270"/>
                  </a:lnTo>
                  <a:lnTo>
                    <a:pt x="301" y="242"/>
                  </a:lnTo>
                  <a:lnTo>
                    <a:pt x="301" y="131"/>
                  </a:lnTo>
                  <a:lnTo>
                    <a:pt x="304" y="48"/>
                  </a:lnTo>
                  <a:lnTo>
                    <a:pt x="271" y="37"/>
                  </a:lnTo>
                  <a:lnTo>
                    <a:pt x="256" y="48"/>
                  </a:lnTo>
                  <a:lnTo>
                    <a:pt x="93" y="33"/>
                  </a:lnTo>
                  <a:lnTo>
                    <a:pt x="94" y="1"/>
                  </a:lnTo>
                  <a:lnTo>
                    <a:pt x="78" y="0"/>
                  </a:lnTo>
                  <a:lnTo>
                    <a:pt x="4" y="1"/>
                  </a:lnTo>
                  <a:lnTo>
                    <a:pt x="0" y="51"/>
                  </a:lnTo>
                  <a:lnTo>
                    <a:pt x="0" y="74"/>
                  </a:lnTo>
                  <a:lnTo>
                    <a:pt x="2" y="94"/>
                  </a:lnTo>
                  <a:lnTo>
                    <a:pt x="7" y="108"/>
                  </a:lnTo>
                  <a:lnTo>
                    <a:pt x="20" y="131"/>
                  </a:lnTo>
                  <a:lnTo>
                    <a:pt x="30" y="149"/>
                  </a:lnTo>
                  <a:lnTo>
                    <a:pt x="36" y="163"/>
                  </a:lnTo>
                  <a:lnTo>
                    <a:pt x="36" y="179"/>
                  </a:lnTo>
                  <a:lnTo>
                    <a:pt x="34" y="192"/>
                  </a:lnTo>
                  <a:lnTo>
                    <a:pt x="32" y="208"/>
                  </a:lnTo>
                  <a:lnTo>
                    <a:pt x="30" y="224"/>
                  </a:lnTo>
                  <a:lnTo>
                    <a:pt x="32" y="259"/>
                  </a:lnTo>
                  <a:lnTo>
                    <a:pt x="32" y="373"/>
                  </a:lnTo>
                  <a:lnTo>
                    <a:pt x="77" y="379"/>
                  </a:lnTo>
                  <a:lnTo>
                    <a:pt x="297" y="389"/>
                  </a:lnTo>
                  <a:lnTo>
                    <a:pt x="297" y="389"/>
                  </a:lnTo>
                  <a:lnTo>
                    <a:pt x="297" y="38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94">
              <a:extLst>
                <a:ext uri="{FF2B5EF4-FFF2-40B4-BE49-F238E27FC236}">
                  <a16:creationId xmlns:a16="http://schemas.microsoft.com/office/drawing/2014/main" id="{9FD514B5-B5B6-28E2-0979-60019CBC97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7209" y="10968271"/>
              <a:ext cx="1014156" cy="1876979"/>
            </a:xfrm>
            <a:custGeom>
              <a:avLst/>
              <a:gdLst>
                <a:gd name="T0" fmla="*/ 399 w 449"/>
                <a:gd name="T1" fmla="*/ 817 h 831"/>
                <a:gd name="T2" fmla="*/ 442 w 449"/>
                <a:gd name="T3" fmla="*/ 630 h 831"/>
                <a:gd name="T4" fmla="*/ 349 w 449"/>
                <a:gd name="T5" fmla="*/ 626 h 831"/>
                <a:gd name="T6" fmla="*/ 228 w 449"/>
                <a:gd name="T7" fmla="*/ 575 h 831"/>
                <a:gd name="T8" fmla="*/ 230 w 449"/>
                <a:gd name="T9" fmla="*/ 463 h 831"/>
                <a:gd name="T10" fmla="*/ 346 w 449"/>
                <a:gd name="T11" fmla="*/ 422 h 831"/>
                <a:gd name="T12" fmla="*/ 428 w 449"/>
                <a:gd name="T13" fmla="*/ 386 h 831"/>
                <a:gd name="T14" fmla="*/ 387 w 449"/>
                <a:gd name="T15" fmla="*/ 270 h 831"/>
                <a:gd name="T16" fmla="*/ 355 w 449"/>
                <a:gd name="T17" fmla="*/ 263 h 831"/>
                <a:gd name="T18" fmla="*/ 326 w 449"/>
                <a:gd name="T19" fmla="*/ 254 h 831"/>
                <a:gd name="T20" fmla="*/ 312 w 449"/>
                <a:gd name="T21" fmla="*/ 222 h 831"/>
                <a:gd name="T22" fmla="*/ 287 w 449"/>
                <a:gd name="T23" fmla="*/ 210 h 831"/>
                <a:gd name="T24" fmla="*/ 271 w 449"/>
                <a:gd name="T25" fmla="*/ 189 h 831"/>
                <a:gd name="T26" fmla="*/ 248 w 449"/>
                <a:gd name="T27" fmla="*/ 164 h 831"/>
                <a:gd name="T28" fmla="*/ 241 w 449"/>
                <a:gd name="T29" fmla="*/ 94 h 831"/>
                <a:gd name="T30" fmla="*/ 219 w 449"/>
                <a:gd name="T31" fmla="*/ 73 h 831"/>
                <a:gd name="T32" fmla="*/ 219 w 449"/>
                <a:gd name="T33" fmla="*/ 46 h 831"/>
                <a:gd name="T34" fmla="*/ 168 w 449"/>
                <a:gd name="T35" fmla="*/ 46 h 831"/>
                <a:gd name="T36" fmla="*/ 155 w 449"/>
                <a:gd name="T37" fmla="*/ 0 h 831"/>
                <a:gd name="T38" fmla="*/ 61 w 449"/>
                <a:gd name="T39" fmla="*/ 2 h 831"/>
                <a:gd name="T40" fmla="*/ 54 w 449"/>
                <a:gd name="T41" fmla="*/ 169 h 831"/>
                <a:gd name="T42" fmla="*/ 40 w 449"/>
                <a:gd name="T43" fmla="*/ 174 h 831"/>
                <a:gd name="T44" fmla="*/ 0 w 449"/>
                <a:gd name="T45" fmla="*/ 181 h 831"/>
                <a:gd name="T46" fmla="*/ 16 w 449"/>
                <a:gd name="T47" fmla="*/ 254 h 831"/>
                <a:gd name="T48" fmla="*/ 54 w 449"/>
                <a:gd name="T49" fmla="*/ 343 h 831"/>
                <a:gd name="T50" fmla="*/ 86 w 449"/>
                <a:gd name="T51" fmla="*/ 422 h 831"/>
                <a:gd name="T52" fmla="*/ 118 w 449"/>
                <a:gd name="T53" fmla="*/ 436 h 831"/>
                <a:gd name="T54" fmla="*/ 139 w 449"/>
                <a:gd name="T55" fmla="*/ 465 h 831"/>
                <a:gd name="T56" fmla="*/ 168 w 449"/>
                <a:gd name="T57" fmla="*/ 493 h 831"/>
                <a:gd name="T58" fmla="*/ 212 w 449"/>
                <a:gd name="T59" fmla="*/ 602 h 831"/>
                <a:gd name="T60" fmla="*/ 230 w 449"/>
                <a:gd name="T61" fmla="*/ 698 h 831"/>
                <a:gd name="T62" fmla="*/ 223 w 449"/>
                <a:gd name="T63" fmla="*/ 723 h 831"/>
                <a:gd name="T64" fmla="*/ 221 w 449"/>
                <a:gd name="T65" fmla="*/ 794 h 831"/>
                <a:gd name="T66" fmla="*/ 285 w 449"/>
                <a:gd name="T67" fmla="*/ 824 h 831"/>
                <a:gd name="T68" fmla="*/ 394 w 449"/>
                <a:gd name="T69" fmla="*/ 831 h 831"/>
                <a:gd name="T70" fmla="*/ 394 w 449"/>
                <a:gd name="T71" fmla="*/ 831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9" h="831">
                  <a:moveTo>
                    <a:pt x="394" y="831"/>
                  </a:moveTo>
                  <a:lnTo>
                    <a:pt x="399" y="817"/>
                  </a:lnTo>
                  <a:lnTo>
                    <a:pt x="421" y="732"/>
                  </a:lnTo>
                  <a:lnTo>
                    <a:pt x="442" y="630"/>
                  </a:lnTo>
                  <a:lnTo>
                    <a:pt x="421" y="625"/>
                  </a:lnTo>
                  <a:lnTo>
                    <a:pt x="349" y="626"/>
                  </a:lnTo>
                  <a:lnTo>
                    <a:pt x="230" y="625"/>
                  </a:lnTo>
                  <a:lnTo>
                    <a:pt x="228" y="575"/>
                  </a:lnTo>
                  <a:lnTo>
                    <a:pt x="226" y="491"/>
                  </a:lnTo>
                  <a:lnTo>
                    <a:pt x="230" y="463"/>
                  </a:lnTo>
                  <a:lnTo>
                    <a:pt x="226" y="436"/>
                  </a:lnTo>
                  <a:lnTo>
                    <a:pt x="346" y="422"/>
                  </a:lnTo>
                  <a:lnTo>
                    <a:pt x="449" y="422"/>
                  </a:lnTo>
                  <a:lnTo>
                    <a:pt x="428" y="386"/>
                  </a:lnTo>
                  <a:lnTo>
                    <a:pt x="388" y="352"/>
                  </a:lnTo>
                  <a:lnTo>
                    <a:pt x="387" y="270"/>
                  </a:lnTo>
                  <a:lnTo>
                    <a:pt x="372" y="276"/>
                  </a:lnTo>
                  <a:lnTo>
                    <a:pt x="355" y="263"/>
                  </a:lnTo>
                  <a:lnTo>
                    <a:pt x="342" y="260"/>
                  </a:lnTo>
                  <a:lnTo>
                    <a:pt x="326" y="254"/>
                  </a:lnTo>
                  <a:lnTo>
                    <a:pt x="328" y="226"/>
                  </a:lnTo>
                  <a:lnTo>
                    <a:pt x="312" y="222"/>
                  </a:lnTo>
                  <a:lnTo>
                    <a:pt x="299" y="219"/>
                  </a:lnTo>
                  <a:lnTo>
                    <a:pt x="287" y="210"/>
                  </a:lnTo>
                  <a:lnTo>
                    <a:pt x="278" y="196"/>
                  </a:lnTo>
                  <a:lnTo>
                    <a:pt x="271" y="189"/>
                  </a:lnTo>
                  <a:lnTo>
                    <a:pt x="259" y="178"/>
                  </a:lnTo>
                  <a:lnTo>
                    <a:pt x="248" y="164"/>
                  </a:lnTo>
                  <a:lnTo>
                    <a:pt x="243" y="148"/>
                  </a:lnTo>
                  <a:lnTo>
                    <a:pt x="241" y="94"/>
                  </a:lnTo>
                  <a:lnTo>
                    <a:pt x="228" y="84"/>
                  </a:lnTo>
                  <a:lnTo>
                    <a:pt x="219" y="73"/>
                  </a:lnTo>
                  <a:lnTo>
                    <a:pt x="232" y="60"/>
                  </a:lnTo>
                  <a:lnTo>
                    <a:pt x="219" y="46"/>
                  </a:lnTo>
                  <a:lnTo>
                    <a:pt x="203" y="48"/>
                  </a:lnTo>
                  <a:lnTo>
                    <a:pt x="168" y="46"/>
                  </a:lnTo>
                  <a:lnTo>
                    <a:pt x="168" y="25"/>
                  </a:lnTo>
                  <a:lnTo>
                    <a:pt x="155" y="0"/>
                  </a:lnTo>
                  <a:lnTo>
                    <a:pt x="77" y="3"/>
                  </a:lnTo>
                  <a:lnTo>
                    <a:pt x="61" y="2"/>
                  </a:lnTo>
                  <a:lnTo>
                    <a:pt x="54" y="87"/>
                  </a:lnTo>
                  <a:lnTo>
                    <a:pt x="54" y="169"/>
                  </a:lnTo>
                  <a:lnTo>
                    <a:pt x="56" y="181"/>
                  </a:lnTo>
                  <a:lnTo>
                    <a:pt x="40" y="174"/>
                  </a:lnTo>
                  <a:lnTo>
                    <a:pt x="24" y="171"/>
                  </a:lnTo>
                  <a:lnTo>
                    <a:pt x="0" y="181"/>
                  </a:lnTo>
                  <a:lnTo>
                    <a:pt x="0" y="233"/>
                  </a:lnTo>
                  <a:lnTo>
                    <a:pt x="16" y="254"/>
                  </a:lnTo>
                  <a:lnTo>
                    <a:pt x="22" y="269"/>
                  </a:lnTo>
                  <a:lnTo>
                    <a:pt x="54" y="343"/>
                  </a:lnTo>
                  <a:lnTo>
                    <a:pt x="66" y="370"/>
                  </a:lnTo>
                  <a:lnTo>
                    <a:pt x="86" y="422"/>
                  </a:lnTo>
                  <a:lnTo>
                    <a:pt x="102" y="427"/>
                  </a:lnTo>
                  <a:lnTo>
                    <a:pt x="118" y="436"/>
                  </a:lnTo>
                  <a:lnTo>
                    <a:pt x="125" y="447"/>
                  </a:lnTo>
                  <a:lnTo>
                    <a:pt x="139" y="465"/>
                  </a:lnTo>
                  <a:lnTo>
                    <a:pt x="171" y="472"/>
                  </a:lnTo>
                  <a:lnTo>
                    <a:pt x="168" y="493"/>
                  </a:lnTo>
                  <a:lnTo>
                    <a:pt x="170" y="591"/>
                  </a:lnTo>
                  <a:lnTo>
                    <a:pt x="212" y="602"/>
                  </a:lnTo>
                  <a:lnTo>
                    <a:pt x="216" y="687"/>
                  </a:lnTo>
                  <a:lnTo>
                    <a:pt x="230" y="698"/>
                  </a:lnTo>
                  <a:lnTo>
                    <a:pt x="219" y="710"/>
                  </a:lnTo>
                  <a:lnTo>
                    <a:pt x="223" y="723"/>
                  </a:lnTo>
                  <a:lnTo>
                    <a:pt x="225" y="746"/>
                  </a:lnTo>
                  <a:lnTo>
                    <a:pt x="221" y="794"/>
                  </a:lnTo>
                  <a:lnTo>
                    <a:pt x="235" y="819"/>
                  </a:lnTo>
                  <a:lnTo>
                    <a:pt x="285" y="824"/>
                  </a:lnTo>
                  <a:lnTo>
                    <a:pt x="353" y="829"/>
                  </a:lnTo>
                  <a:lnTo>
                    <a:pt x="394" y="831"/>
                  </a:lnTo>
                  <a:lnTo>
                    <a:pt x="394" y="831"/>
                  </a:lnTo>
                  <a:lnTo>
                    <a:pt x="394" y="8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95">
              <a:extLst>
                <a:ext uri="{FF2B5EF4-FFF2-40B4-BE49-F238E27FC236}">
                  <a16:creationId xmlns:a16="http://schemas.microsoft.com/office/drawing/2014/main" id="{0807E987-53B1-BC0E-E19A-5BC44AC4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44611" y="10204831"/>
              <a:ext cx="666317" cy="1113539"/>
            </a:xfrm>
            <a:custGeom>
              <a:avLst/>
              <a:gdLst>
                <a:gd name="T0" fmla="*/ 244 w 295"/>
                <a:gd name="T1" fmla="*/ 493 h 493"/>
                <a:gd name="T2" fmla="*/ 277 w 295"/>
                <a:gd name="T3" fmla="*/ 480 h 493"/>
                <a:gd name="T4" fmla="*/ 290 w 295"/>
                <a:gd name="T5" fmla="*/ 479 h 493"/>
                <a:gd name="T6" fmla="*/ 292 w 295"/>
                <a:gd name="T7" fmla="*/ 414 h 493"/>
                <a:gd name="T8" fmla="*/ 292 w 295"/>
                <a:gd name="T9" fmla="*/ 384 h 493"/>
                <a:gd name="T10" fmla="*/ 283 w 295"/>
                <a:gd name="T11" fmla="*/ 334 h 493"/>
                <a:gd name="T12" fmla="*/ 295 w 295"/>
                <a:gd name="T13" fmla="*/ 258 h 493"/>
                <a:gd name="T14" fmla="*/ 279 w 295"/>
                <a:gd name="T15" fmla="*/ 260 h 493"/>
                <a:gd name="T16" fmla="*/ 274 w 295"/>
                <a:gd name="T17" fmla="*/ 244 h 493"/>
                <a:gd name="T18" fmla="*/ 272 w 295"/>
                <a:gd name="T19" fmla="*/ 229 h 493"/>
                <a:gd name="T20" fmla="*/ 260 w 295"/>
                <a:gd name="T21" fmla="*/ 226 h 493"/>
                <a:gd name="T22" fmla="*/ 249 w 295"/>
                <a:gd name="T23" fmla="*/ 212 h 493"/>
                <a:gd name="T24" fmla="*/ 178 w 295"/>
                <a:gd name="T25" fmla="*/ 208 h 493"/>
                <a:gd name="T26" fmla="*/ 178 w 295"/>
                <a:gd name="T27" fmla="*/ 192 h 493"/>
                <a:gd name="T28" fmla="*/ 174 w 295"/>
                <a:gd name="T29" fmla="*/ 82 h 493"/>
                <a:gd name="T30" fmla="*/ 176 w 295"/>
                <a:gd name="T31" fmla="*/ 42 h 493"/>
                <a:gd name="T32" fmla="*/ 162 w 295"/>
                <a:gd name="T33" fmla="*/ 32 h 493"/>
                <a:gd name="T34" fmla="*/ 146 w 295"/>
                <a:gd name="T35" fmla="*/ 30 h 493"/>
                <a:gd name="T36" fmla="*/ 140 w 295"/>
                <a:gd name="T37" fmla="*/ 16 h 493"/>
                <a:gd name="T38" fmla="*/ 119 w 295"/>
                <a:gd name="T39" fmla="*/ 7 h 493"/>
                <a:gd name="T40" fmla="*/ 99 w 295"/>
                <a:gd name="T41" fmla="*/ 5 h 493"/>
                <a:gd name="T42" fmla="*/ 85 w 295"/>
                <a:gd name="T43" fmla="*/ 0 h 493"/>
                <a:gd name="T44" fmla="*/ 66 w 295"/>
                <a:gd name="T45" fmla="*/ 0 h 493"/>
                <a:gd name="T46" fmla="*/ 51 w 295"/>
                <a:gd name="T47" fmla="*/ 5 h 493"/>
                <a:gd name="T48" fmla="*/ 41 w 295"/>
                <a:gd name="T49" fmla="*/ 18 h 493"/>
                <a:gd name="T50" fmla="*/ 32 w 295"/>
                <a:gd name="T51" fmla="*/ 32 h 493"/>
                <a:gd name="T52" fmla="*/ 25 w 295"/>
                <a:gd name="T53" fmla="*/ 41 h 493"/>
                <a:gd name="T54" fmla="*/ 10 w 295"/>
                <a:gd name="T55" fmla="*/ 48 h 493"/>
                <a:gd name="T56" fmla="*/ 23 w 295"/>
                <a:gd name="T57" fmla="*/ 57 h 493"/>
                <a:gd name="T58" fmla="*/ 26 w 295"/>
                <a:gd name="T59" fmla="*/ 73 h 493"/>
                <a:gd name="T60" fmla="*/ 19 w 295"/>
                <a:gd name="T61" fmla="*/ 85 h 493"/>
                <a:gd name="T62" fmla="*/ 10 w 295"/>
                <a:gd name="T63" fmla="*/ 98 h 493"/>
                <a:gd name="T64" fmla="*/ 2 w 295"/>
                <a:gd name="T65" fmla="*/ 115 h 493"/>
                <a:gd name="T66" fmla="*/ 0 w 295"/>
                <a:gd name="T67" fmla="*/ 139 h 493"/>
                <a:gd name="T68" fmla="*/ 2 w 295"/>
                <a:gd name="T69" fmla="*/ 151 h 493"/>
                <a:gd name="T70" fmla="*/ 9 w 295"/>
                <a:gd name="T71" fmla="*/ 171 h 493"/>
                <a:gd name="T72" fmla="*/ 23 w 295"/>
                <a:gd name="T73" fmla="*/ 183 h 493"/>
                <a:gd name="T74" fmla="*/ 18 w 295"/>
                <a:gd name="T75" fmla="*/ 199 h 493"/>
                <a:gd name="T76" fmla="*/ 21 w 295"/>
                <a:gd name="T77" fmla="*/ 224 h 493"/>
                <a:gd name="T78" fmla="*/ 19 w 295"/>
                <a:gd name="T79" fmla="*/ 263 h 493"/>
                <a:gd name="T80" fmla="*/ 32 w 295"/>
                <a:gd name="T81" fmla="*/ 274 h 493"/>
                <a:gd name="T82" fmla="*/ 23 w 295"/>
                <a:gd name="T83" fmla="*/ 345 h 493"/>
                <a:gd name="T84" fmla="*/ 34 w 295"/>
                <a:gd name="T85" fmla="*/ 359 h 493"/>
                <a:gd name="T86" fmla="*/ 19 w 295"/>
                <a:gd name="T87" fmla="*/ 374 h 493"/>
                <a:gd name="T88" fmla="*/ 21 w 295"/>
                <a:gd name="T89" fmla="*/ 413 h 493"/>
                <a:gd name="T90" fmla="*/ 19 w 295"/>
                <a:gd name="T91" fmla="*/ 477 h 493"/>
                <a:gd name="T92" fmla="*/ 71 w 295"/>
                <a:gd name="T93" fmla="*/ 477 h 493"/>
                <a:gd name="T94" fmla="*/ 139 w 295"/>
                <a:gd name="T95" fmla="*/ 479 h 493"/>
                <a:gd name="T96" fmla="*/ 210 w 295"/>
                <a:gd name="T97" fmla="*/ 479 h 493"/>
                <a:gd name="T98" fmla="*/ 244 w 295"/>
                <a:gd name="T99" fmla="*/ 493 h 493"/>
                <a:gd name="T100" fmla="*/ 244 w 295"/>
                <a:gd name="T101" fmla="*/ 493 h 493"/>
                <a:gd name="T102" fmla="*/ 244 w 295"/>
                <a:gd name="T103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5" h="493">
                  <a:moveTo>
                    <a:pt x="244" y="493"/>
                  </a:moveTo>
                  <a:lnTo>
                    <a:pt x="277" y="480"/>
                  </a:lnTo>
                  <a:lnTo>
                    <a:pt x="290" y="479"/>
                  </a:lnTo>
                  <a:lnTo>
                    <a:pt x="292" y="414"/>
                  </a:lnTo>
                  <a:lnTo>
                    <a:pt x="292" y="384"/>
                  </a:lnTo>
                  <a:lnTo>
                    <a:pt x="283" y="334"/>
                  </a:lnTo>
                  <a:lnTo>
                    <a:pt x="295" y="258"/>
                  </a:lnTo>
                  <a:lnTo>
                    <a:pt x="279" y="260"/>
                  </a:lnTo>
                  <a:lnTo>
                    <a:pt x="274" y="244"/>
                  </a:lnTo>
                  <a:lnTo>
                    <a:pt x="272" y="229"/>
                  </a:lnTo>
                  <a:lnTo>
                    <a:pt x="260" y="226"/>
                  </a:lnTo>
                  <a:lnTo>
                    <a:pt x="249" y="212"/>
                  </a:lnTo>
                  <a:lnTo>
                    <a:pt x="178" y="208"/>
                  </a:lnTo>
                  <a:lnTo>
                    <a:pt x="178" y="192"/>
                  </a:lnTo>
                  <a:lnTo>
                    <a:pt x="174" y="82"/>
                  </a:lnTo>
                  <a:lnTo>
                    <a:pt x="176" y="42"/>
                  </a:lnTo>
                  <a:lnTo>
                    <a:pt x="162" y="32"/>
                  </a:lnTo>
                  <a:lnTo>
                    <a:pt x="146" y="30"/>
                  </a:lnTo>
                  <a:lnTo>
                    <a:pt x="140" y="16"/>
                  </a:lnTo>
                  <a:lnTo>
                    <a:pt x="119" y="7"/>
                  </a:lnTo>
                  <a:lnTo>
                    <a:pt x="99" y="5"/>
                  </a:lnTo>
                  <a:lnTo>
                    <a:pt x="85" y="0"/>
                  </a:lnTo>
                  <a:lnTo>
                    <a:pt x="66" y="0"/>
                  </a:lnTo>
                  <a:lnTo>
                    <a:pt x="51" y="5"/>
                  </a:lnTo>
                  <a:lnTo>
                    <a:pt x="41" y="18"/>
                  </a:lnTo>
                  <a:lnTo>
                    <a:pt x="32" y="32"/>
                  </a:lnTo>
                  <a:lnTo>
                    <a:pt x="25" y="41"/>
                  </a:lnTo>
                  <a:lnTo>
                    <a:pt x="10" y="48"/>
                  </a:lnTo>
                  <a:lnTo>
                    <a:pt x="23" y="57"/>
                  </a:lnTo>
                  <a:lnTo>
                    <a:pt x="26" y="73"/>
                  </a:lnTo>
                  <a:lnTo>
                    <a:pt x="19" y="85"/>
                  </a:lnTo>
                  <a:lnTo>
                    <a:pt x="10" y="98"/>
                  </a:lnTo>
                  <a:lnTo>
                    <a:pt x="2" y="115"/>
                  </a:lnTo>
                  <a:lnTo>
                    <a:pt x="0" y="139"/>
                  </a:lnTo>
                  <a:lnTo>
                    <a:pt x="2" y="151"/>
                  </a:lnTo>
                  <a:lnTo>
                    <a:pt x="9" y="171"/>
                  </a:lnTo>
                  <a:lnTo>
                    <a:pt x="23" y="183"/>
                  </a:lnTo>
                  <a:lnTo>
                    <a:pt x="18" y="199"/>
                  </a:lnTo>
                  <a:lnTo>
                    <a:pt x="21" y="224"/>
                  </a:lnTo>
                  <a:lnTo>
                    <a:pt x="19" y="263"/>
                  </a:lnTo>
                  <a:lnTo>
                    <a:pt x="32" y="274"/>
                  </a:lnTo>
                  <a:lnTo>
                    <a:pt x="23" y="345"/>
                  </a:lnTo>
                  <a:lnTo>
                    <a:pt x="34" y="359"/>
                  </a:lnTo>
                  <a:lnTo>
                    <a:pt x="19" y="374"/>
                  </a:lnTo>
                  <a:lnTo>
                    <a:pt x="21" y="413"/>
                  </a:lnTo>
                  <a:lnTo>
                    <a:pt x="19" y="477"/>
                  </a:lnTo>
                  <a:lnTo>
                    <a:pt x="71" y="477"/>
                  </a:lnTo>
                  <a:lnTo>
                    <a:pt x="139" y="479"/>
                  </a:lnTo>
                  <a:lnTo>
                    <a:pt x="210" y="479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96">
              <a:extLst>
                <a:ext uri="{FF2B5EF4-FFF2-40B4-BE49-F238E27FC236}">
                  <a16:creationId xmlns:a16="http://schemas.microsoft.com/office/drawing/2014/main" id="{264E0A05-DACA-B313-1A90-603AE94FCC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253408" y="9927012"/>
              <a:ext cx="865082" cy="1029966"/>
            </a:xfrm>
            <a:custGeom>
              <a:avLst/>
              <a:gdLst>
                <a:gd name="T0" fmla="*/ 324 w 383"/>
                <a:gd name="T1" fmla="*/ 456 h 456"/>
                <a:gd name="T2" fmla="*/ 331 w 383"/>
                <a:gd name="T3" fmla="*/ 374 h 456"/>
                <a:gd name="T4" fmla="*/ 317 w 383"/>
                <a:gd name="T5" fmla="*/ 361 h 456"/>
                <a:gd name="T6" fmla="*/ 329 w 383"/>
                <a:gd name="T7" fmla="*/ 335 h 456"/>
                <a:gd name="T8" fmla="*/ 328 w 383"/>
                <a:gd name="T9" fmla="*/ 295 h 456"/>
                <a:gd name="T10" fmla="*/ 328 w 383"/>
                <a:gd name="T11" fmla="*/ 173 h 456"/>
                <a:gd name="T12" fmla="*/ 360 w 383"/>
                <a:gd name="T13" fmla="*/ 169 h 456"/>
                <a:gd name="T14" fmla="*/ 345 w 383"/>
                <a:gd name="T15" fmla="*/ 158 h 456"/>
                <a:gd name="T16" fmla="*/ 363 w 383"/>
                <a:gd name="T17" fmla="*/ 148 h 456"/>
                <a:gd name="T18" fmla="*/ 361 w 383"/>
                <a:gd name="T19" fmla="*/ 132 h 456"/>
                <a:gd name="T20" fmla="*/ 368 w 383"/>
                <a:gd name="T21" fmla="*/ 119 h 456"/>
                <a:gd name="T22" fmla="*/ 383 w 383"/>
                <a:gd name="T23" fmla="*/ 121 h 456"/>
                <a:gd name="T24" fmla="*/ 365 w 383"/>
                <a:gd name="T25" fmla="*/ 105 h 456"/>
                <a:gd name="T26" fmla="*/ 356 w 383"/>
                <a:gd name="T27" fmla="*/ 98 h 456"/>
                <a:gd name="T28" fmla="*/ 344 w 383"/>
                <a:gd name="T29" fmla="*/ 87 h 456"/>
                <a:gd name="T30" fmla="*/ 344 w 383"/>
                <a:gd name="T31" fmla="*/ 71 h 456"/>
                <a:gd name="T32" fmla="*/ 342 w 383"/>
                <a:gd name="T33" fmla="*/ 55 h 456"/>
                <a:gd name="T34" fmla="*/ 333 w 383"/>
                <a:gd name="T35" fmla="*/ 66 h 456"/>
                <a:gd name="T36" fmla="*/ 319 w 383"/>
                <a:gd name="T37" fmla="*/ 60 h 456"/>
                <a:gd name="T38" fmla="*/ 320 w 383"/>
                <a:gd name="T39" fmla="*/ 44 h 456"/>
                <a:gd name="T40" fmla="*/ 303 w 383"/>
                <a:gd name="T41" fmla="*/ 50 h 456"/>
                <a:gd name="T42" fmla="*/ 276 w 383"/>
                <a:gd name="T43" fmla="*/ 55 h 456"/>
                <a:gd name="T44" fmla="*/ 265 w 383"/>
                <a:gd name="T45" fmla="*/ 44 h 456"/>
                <a:gd name="T46" fmla="*/ 249 w 383"/>
                <a:gd name="T47" fmla="*/ 43 h 456"/>
                <a:gd name="T48" fmla="*/ 237 w 383"/>
                <a:gd name="T49" fmla="*/ 41 h 456"/>
                <a:gd name="T50" fmla="*/ 224 w 383"/>
                <a:gd name="T51" fmla="*/ 27 h 456"/>
                <a:gd name="T52" fmla="*/ 210 w 383"/>
                <a:gd name="T53" fmla="*/ 21 h 456"/>
                <a:gd name="T54" fmla="*/ 192 w 383"/>
                <a:gd name="T55" fmla="*/ 27 h 456"/>
                <a:gd name="T56" fmla="*/ 182 w 383"/>
                <a:gd name="T57" fmla="*/ 16 h 456"/>
                <a:gd name="T58" fmla="*/ 183 w 383"/>
                <a:gd name="T59" fmla="*/ 28 h 456"/>
                <a:gd name="T60" fmla="*/ 144 w 383"/>
                <a:gd name="T61" fmla="*/ 19 h 456"/>
                <a:gd name="T62" fmla="*/ 132 w 383"/>
                <a:gd name="T63" fmla="*/ 19 h 456"/>
                <a:gd name="T64" fmla="*/ 128 w 383"/>
                <a:gd name="T65" fmla="*/ 5 h 456"/>
                <a:gd name="T66" fmla="*/ 112 w 383"/>
                <a:gd name="T67" fmla="*/ 3 h 456"/>
                <a:gd name="T68" fmla="*/ 85 w 383"/>
                <a:gd name="T69" fmla="*/ 0 h 456"/>
                <a:gd name="T70" fmla="*/ 91 w 383"/>
                <a:gd name="T71" fmla="*/ 117 h 456"/>
                <a:gd name="T72" fmla="*/ 23 w 383"/>
                <a:gd name="T73" fmla="*/ 119 h 456"/>
                <a:gd name="T74" fmla="*/ 20 w 383"/>
                <a:gd name="T75" fmla="*/ 149 h 456"/>
                <a:gd name="T76" fmla="*/ 21 w 383"/>
                <a:gd name="T77" fmla="*/ 203 h 456"/>
                <a:gd name="T78" fmla="*/ 0 w 383"/>
                <a:gd name="T79" fmla="*/ 203 h 456"/>
                <a:gd name="T80" fmla="*/ 25 w 383"/>
                <a:gd name="T81" fmla="*/ 212 h 456"/>
                <a:gd name="T82" fmla="*/ 21 w 383"/>
                <a:gd name="T83" fmla="*/ 238 h 456"/>
                <a:gd name="T84" fmla="*/ 45 w 383"/>
                <a:gd name="T85" fmla="*/ 237 h 456"/>
                <a:gd name="T86" fmla="*/ 50 w 383"/>
                <a:gd name="T87" fmla="*/ 247 h 456"/>
                <a:gd name="T88" fmla="*/ 57 w 383"/>
                <a:gd name="T89" fmla="*/ 258 h 456"/>
                <a:gd name="T90" fmla="*/ 69 w 383"/>
                <a:gd name="T91" fmla="*/ 272 h 456"/>
                <a:gd name="T92" fmla="*/ 87 w 383"/>
                <a:gd name="T93" fmla="*/ 285 h 456"/>
                <a:gd name="T94" fmla="*/ 107 w 383"/>
                <a:gd name="T95" fmla="*/ 297 h 456"/>
                <a:gd name="T96" fmla="*/ 126 w 383"/>
                <a:gd name="T97" fmla="*/ 303 h 456"/>
                <a:gd name="T98" fmla="*/ 146 w 383"/>
                <a:gd name="T99" fmla="*/ 308 h 456"/>
                <a:gd name="T100" fmla="*/ 160 w 383"/>
                <a:gd name="T101" fmla="*/ 317 h 456"/>
                <a:gd name="T102" fmla="*/ 171 w 383"/>
                <a:gd name="T103" fmla="*/ 331 h 456"/>
                <a:gd name="T104" fmla="*/ 189 w 383"/>
                <a:gd name="T105" fmla="*/ 345 h 456"/>
                <a:gd name="T106" fmla="*/ 223 w 383"/>
                <a:gd name="T107" fmla="*/ 359 h 456"/>
                <a:gd name="T108" fmla="*/ 231 w 383"/>
                <a:gd name="T109" fmla="*/ 370 h 456"/>
                <a:gd name="T110" fmla="*/ 249 w 383"/>
                <a:gd name="T111" fmla="*/ 379 h 456"/>
                <a:gd name="T112" fmla="*/ 256 w 383"/>
                <a:gd name="T113" fmla="*/ 399 h 456"/>
                <a:gd name="T114" fmla="*/ 279 w 383"/>
                <a:gd name="T115" fmla="*/ 422 h 456"/>
                <a:gd name="T116" fmla="*/ 306 w 383"/>
                <a:gd name="T117" fmla="*/ 447 h 456"/>
                <a:gd name="T118" fmla="*/ 324 w 383"/>
                <a:gd name="T119" fmla="*/ 456 h 456"/>
                <a:gd name="T120" fmla="*/ 324 w 383"/>
                <a:gd name="T121" fmla="*/ 456 h 456"/>
                <a:gd name="T122" fmla="*/ 324 w 383"/>
                <a:gd name="T12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3" h="456">
                  <a:moveTo>
                    <a:pt x="324" y="456"/>
                  </a:moveTo>
                  <a:lnTo>
                    <a:pt x="331" y="374"/>
                  </a:lnTo>
                  <a:lnTo>
                    <a:pt x="317" y="361"/>
                  </a:lnTo>
                  <a:lnTo>
                    <a:pt x="329" y="335"/>
                  </a:lnTo>
                  <a:lnTo>
                    <a:pt x="328" y="295"/>
                  </a:lnTo>
                  <a:lnTo>
                    <a:pt x="328" y="173"/>
                  </a:lnTo>
                  <a:lnTo>
                    <a:pt x="360" y="169"/>
                  </a:lnTo>
                  <a:lnTo>
                    <a:pt x="345" y="158"/>
                  </a:lnTo>
                  <a:lnTo>
                    <a:pt x="363" y="148"/>
                  </a:lnTo>
                  <a:lnTo>
                    <a:pt x="361" y="132"/>
                  </a:lnTo>
                  <a:lnTo>
                    <a:pt x="368" y="119"/>
                  </a:lnTo>
                  <a:lnTo>
                    <a:pt x="383" y="121"/>
                  </a:lnTo>
                  <a:lnTo>
                    <a:pt x="365" y="105"/>
                  </a:lnTo>
                  <a:lnTo>
                    <a:pt x="356" y="98"/>
                  </a:lnTo>
                  <a:lnTo>
                    <a:pt x="344" y="87"/>
                  </a:lnTo>
                  <a:lnTo>
                    <a:pt x="344" y="71"/>
                  </a:lnTo>
                  <a:lnTo>
                    <a:pt x="342" y="55"/>
                  </a:lnTo>
                  <a:lnTo>
                    <a:pt x="333" y="66"/>
                  </a:lnTo>
                  <a:lnTo>
                    <a:pt x="319" y="60"/>
                  </a:lnTo>
                  <a:lnTo>
                    <a:pt x="320" y="44"/>
                  </a:lnTo>
                  <a:lnTo>
                    <a:pt x="303" y="50"/>
                  </a:lnTo>
                  <a:lnTo>
                    <a:pt x="276" y="55"/>
                  </a:lnTo>
                  <a:lnTo>
                    <a:pt x="265" y="44"/>
                  </a:lnTo>
                  <a:lnTo>
                    <a:pt x="249" y="43"/>
                  </a:lnTo>
                  <a:lnTo>
                    <a:pt x="237" y="41"/>
                  </a:lnTo>
                  <a:lnTo>
                    <a:pt x="224" y="27"/>
                  </a:lnTo>
                  <a:lnTo>
                    <a:pt x="210" y="21"/>
                  </a:lnTo>
                  <a:lnTo>
                    <a:pt x="192" y="27"/>
                  </a:lnTo>
                  <a:lnTo>
                    <a:pt x="182" y="16"/>
                  </a:lnTo>
                  <a:lnTo>
                    <a:pt x="183" y="28"/>
                  </a:lnTo>
                  <a:lnTo>
                    <a:pt x="144" y="19"/>
                  </a:lnTo>
                  <a:lnTo>
                    <a:pt x="132" y="19"/>
                  </a:lnTo>
                  <a:lnTo>
                    <a:pt x="128" y="5"/>
                  </a:lnTo>
                  <a:lnTo>
                    <a:pt x="112" y="3"/>
                  </a:lnTo>
                  <a:lnTo>
                    <a:pt x="85" y="0"/>
                  </a:lnTo>
                  <a:lnTo>
                    <a:pt x="91" y="117"/>
                  </a:lnTo>
                  <a:lnTo>
                    <a:pt x="23" y="119"/>
                  </a:lnTo>
                  <a:lnTo>
                    <a:pt x="20" y="149"/>
                  </a:lnTo>
                  <a:lnTo>
                    <a:pt x="21" y="203"/>
                  </a:lnTo>
                  <a:lnTo>
                    <a:pt x="0" y="203"/>
                  </a:lnTo>
                  <a:lnTo>
                    <a:pt x="25" y="212"/>
                  </a:lnTo>
                  <a:lnTo>
                    <a:pt x="21" y="238"/>
                  </a:lnTo>
                  <a:lnTo>
                    <a:pt x="45" y="237"/>
                  </a:lnTo>
                  <a:lnTo>
                    <a:pt x="50" y="247"/>
                  </a:lnTo>
                  <a:lnTo>
                    <a:pt x="57" y="258"/>
                  </a:lnTo>
                  <a:lnTo>
                    <a:pt x="69" y="272"/>
                  </a:lnTo>
                  <a:lnTo>
                    <a:pt x="87" y="285"/>
                  </a:lnTo>
                  <a:lnTo>
                    <a:pt x="107" y="297"/>
                  </a:lnTo>
                  <a:lnTo>
                    <a:pt x="126" y="303"/>
                  </a:lnTo>
                  <a:lnTo>
                    <a:pt x="146" y="308"/>
                  </a:lnTo>
                  <a:lnTo>
                    <a:pt x="160" y="317"/>
                  </a:lnTo>
                  <a:lnTo>
                    <a:pt x="171" y="331"/>
                  </a:lnTo>
                  <a:lnTo>
                    <a:pt x="189" y="345"/>
                  </a:lnTo>
                  <a:lnTo>
                    <a:pt x="223" y="359"/>
                  </a:lnTo>
                  <a:lnTo>
                    <a:pt x="231" y="370"/>
                  </a:lnTo>
                  <a:lnTo>
                    <a:pt x="249" y="379"/>
                  </a:lnTo>
                  <a:lnTo>
                    <a:pt x="256" y="399"/>
                  </a:lnTo>
                  <a:lnTo>
                    <a:pt x="279" y="422"/>
                  </a:lnTo>
                  <a:lnTo>
                    <a:pt x="306" y="447"/>
                  </a:lnTo>
                  <a:lnTo>
                    <a:pt x="324" y="456"/>
                  </a:lnTo>
                  <a:lnTo>
                    <a:pt x="324" y="456"/>
                  </a:lnTo>
                  <a:lnTo>
                    <a:pt x="324" y="4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97">
              <a:extLst>
                <a:ext uri="{FF2B5EF4-FFF2-40B4-BE49-F238E27FC236}">
                  <a16:creationId xmlns:a16="http://schemas.microsoft.com/office/drawing/2014/main" id="{1CF23755-FCE6-9369-440E-12DB511FAB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10191279"/>
              <a:ext cx="865082" cy="415600"/>
            </a:xfrm>
            <a:custGeom>
              <a:avLst/>
              <a:gdLst>
                <a:gd name="T0" fmla="*/ 241 w 383"/>
                <a:gd name="T1" fmla="*/ 184 h 184"/>
                <a:gd name="T2" fmla="*/ 241 w 383"/>
                <a:gd name="T3" fmla="*/ 159 h 184"/>
                <a:gd name="T4" fmla="*/ 267 w 383"/>
                <a:gd name="T5" fmla="*/ 159 h 184"/>
                <a:gd name="T6" fmla="*/ 283 w 383"/>
                <a:gd name="T7" fmla="*/ 161 h 184"/>
                <a:gd name="T8" fmla="*/ 335 w 383"/>
                <a:gd name="T9" fmla="*/ 161 h 184"/>
                <a:gd name="T10" fmla="*/ 380 w 383"/>
                <a:gd name="T11" fmla="*/ 162 h 184"/>
                <a:gd name="T12" fmla="*/ 383 w 383"/>
                <a:gd name="T13" fmla="*/ 139 h 184"/>
                <a:gd name="T14" fmla="*/ 380 w 383"/>
                <a:gd name="T15" fmla="*/ 111 h 184"/>
                <a:gd name="T16" fmla="*/ 383 w 383"/>
                <a:gd name="T17" fmla="*/ 79 h 184"/>
                <a:gd name="T18" fmla="*/ 381 w 383"/>
                <a:gd name="T19" fmla="*/ 63 h 184"/>
                <a:gd name="T20" fmla="*/ 369 w 383"/>
                <a:gd name="T21" fmla="*/ 64 h 184"/>
                <a:gd name="T22" fmla="*/ 353 w 383"/>
                <a:gd name="T23" fmla="*/ 59 h 184"/>
                <a:gd name="T24" fmla="*/ 342 w 383"/>
                <a:gd name="T25" fmla="*/ 50 h 184"/>
                <a:gd name="T26" fmla="*/ 328 w 383"/>
                <a:gd name="T27" fmla="*/ 48 h 184"/>
                <a:gd name="T28" fmla="*/ 317 w 383"/>
                <a:gd name="T29" fmla="*/ 41 h 184"/>
                <a:gd name="T30" fmla="*/ 305 w 383"/>
                <a:gd name="T31" fmla="*/ 36 h 184"/>
                <a:gd name="T32" fmla="*/ 296 w 383"/>
                <a:gd name="T33" fmla="*/ 29 h 184"/>
                <a:gd name="T34" fmla="*/ 282 w 383"/>
                <a:gd name="T35" fmla="*/ 34 h 184"/>
                <a:gd name="T36" fmla="*/ 269 w 383"/>
                <a:gd name="T37" fmla="*/ 32 h 184"/>
                <a:gd name="T38" fmla="*/ 260 w 383"/>
                <a:gd name="T39" fmla="*/ 22 h 184"/>
                <a:gd name="T40" fmla="*/ 253 w 383"/>
                <a:gd name="T41" fmla="*/ 11 h 184"/>
                <a:gd name="T42" fmla="*/ 237 w 383"/>
                <a:gd name="T43" fmla="*/ 2 h 184"/>
                <a:gd name="T44" fmla="*/ 225 w 383"/>
                <a:gd name="T45" fmla="*/ 0 h 184"/>
                <a:gd name="T46" fmla="*/ 210 w 383"/>
                <a:gd name="T47" fmla="*/ 6 h 184"/>
                <a:gd name="T48" fmla="*/ 194 w 383"/>
                <a:gd name="T49" fmla="*/ 4 h 184"/>
                <a:gd name="T50" fmla="*/ 127 w 383"/>
                <a:gd name="T51" fmla="*/ 6 h 184"/>
                <a:gd name="T52" fmla="*/ 88 w 383"/>
                <a:gd name="T53" fmla="*/ 4 h 184"/>
                <a:gd name="T54" fmla="*/ 56 w 383"/>
                <a:gd name="T55" fmla="*/ 6 h 184"/>
                <a:gd name="T56" fmla="*/ 0 w 383"/>
                <a:gd name="T57" fmla="*/ 2 h 184"/>
                <a:gd name="T58" fmla="*/ 2 w 383"/>
                <a:gd name="T59" fmla="*/ 16 h 184"/>
                <a:gd name="T60" fmla="*/ 4 w 383"/>
                <a:gd name="T61" fmla="*/ 32 h 184"/>
                <a:gd name="T62" fmla="*/ 8 w 383"/>
                <a:gd name="T63" fmla="*/ 45 h 184"/>
                <a:gd name="T64" fmla="*/ 16 w 383"/>
                <a:gd name="T65" fmla="*/ 56 h 184"/>
                <a:gd name="T66" fmla="*/ 22 w 383"/>
                <a:gd name="T67" fmla="*/ 70 h 184"/>
                <a:gd name="T68" fmla="*/ 24 w 383"/>
                <a:gd name="T69" fmla="*/ 86 h 184"/>
                <a:gd name="T70" fmla="*/ 59 w 383"/>
                <a:gd name="T71" fmla="*/ 88 h 184"/>
                <a:gd name="T72" fmla="*/ 88 w 383"/>
                <a:gd name="T73" fmla="*/ 88 h 184"/>
                <a:gd name="T74" fmla="*/ 113 w 383"/>
                <a:gd name="T75" fmla="*/ 75 h 184"/>
                <a:gd name="T76" fmla="*/ 123 w 383"/>
                <a:gd name="T77" fmla="*/ 86 h 184"/>
                <a:gd name="T78" fmla="*/ 123 w 383"/>
                <a:gd name="T79" fmla="*/ 109 h 184"/>
                <a:gd name="T80" fmla="*/ 125 w 383"/>
                <a:gd name="T81" fmla="*/ 157 h 184"/>
                <a:gd name="T82" fmla="*/ 161 w 383"/>
                <a:gd name="T83" fmla="*/ 159 h 184"/>
                <a:gd name="T84" fmla="*/ 170 w 383"/>
                <a:gd name="T85" fmla="*/ 182 h 184"/>
                <a:gd name="T86" fmla="*/ 200 w 383"/>
                <a:gd name="T87" fmla="*/ 182 h 184"/>
                <a:gd name="T88" fmla="*/ 241 w 383"/>
                <a:gd name="T89" fmla="*/ 184 h 184"/>
                <a:gd name="T90" fmla="*/ 241 w 383"/>
                <a:gd name="T91" fmla="*/ 184 h 184"/>
                <a:gd name="T92" fmla="*/ 241 w 383"/>
                <a:gd name="T9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83" h="184">
                  <a:moveTo>
                    <a:pt x="241" y="184"/>
                  </a:moveTo>
                  <a:lnTo>
                    <a:pt x="241" y="159"/>
                  </a:lnTo>
                  <a:lnTo>
                    <a:pt x="267" y="159"/>
                  </a:lnTo>
                  <a:lnTo>
                    <a:pt x="283" y="161"/>
                  </a:lnTo>
                  <a:lnTo>
                    <a:pt x="335" y="161"/>
                  </a:lnTo>
                  <a:lnTo>
                    <a:pt x="380" y="162"/>
                  </a:lnTo>
                  <a:lnTo>
                    <a:pt x="383" y="139"/>
                  </a:lnTo>
                  <a:lnTo>
                    <a:pt x="380" y="111"/>
                  </a:lnTo>
                  <a:lnTo>
                    <a:pt x="383" y="79"/>
                  </a:lnTo>
                  <a:lnTo>
                    <a:pt x="381" y="63"/>
                  </a:lnTo>
                  <a:lnTo>
                    <a:pt x="369" y="64"/>
                  </a:lnTo>
                  <a:lnTo>
                    <a:pt x="353" y="59"/>
                  </a:lnTo>
                  <a:lnTo>
                    <a:pt x="342" y="50"/>
                  </a:lnTo>
                  <a:lnTo>
                    <a:pt x="328" y="48"/>
                  </a:lnTo>
                  <a:lnTo>
                    <a:pt x="317" y="41"/>
                  </a:lnTo>
                  <a:lnTo>
                    <a:pt x="305" y="36"/>
                  </a:lnTo>
                  <a:lnTo>
                    <a:pt x="296" y="29"/>
                  </a:lnTo>
                  <a:lnTo>
                    <a:pt x="282" y="34"/>
                  </a:lnTo>
                  <a:lnTo>
                    <a:pt x="269" y="32"/>
                  </a:lnTo>
                  <a:lnTo>
                    <a:pt x="260" y="22"/>
                  </a:lnTo>
                  <a:lnTo>
                    <a:pt x="253" y="11"/>
                  </a:lnTo>
                  <a:lnTo>
                    <a:pt x="237" y="2"/>
                  </a:lnTo>
                  <a:lnTo>
                    <a:pt x="225" y="0"/>
                  </a:lnTo>
                  <a:lnTo>
                    <a:pt x="210" y="6"/>
                  </a:lnTo>
                  <a:lnTo>
                    <a:pt x="194" y="4"/>
                  </a:lnTo>
                  <a:lnTo>
                    <a:pt x="127" y="6"/>
                  </a:lnTo>
                  <a:lnTo>
                    <a:pt x="88" y="4"/>
                  </a:lnTo>
                  <a:lnTo>
                    <a:pt x="56" y="6"/>
                  </a:lnTo>
                  <a:lnTo>
                    <a:pt x="0" y="2"/>
                  </a:lnTo>
                  <a:lnTo>
                    <a:pt x="2" y="16"/>
                  </a:lnTo>
                  <a:lnTo>
                    <a:pt x="4" y="32"/>
                  </a:lnTo>
                  <a:lnTo>
                    <a:pt x="8" y="45"/>
                  </a:lnTo>
                  <a:lnTo>
                    <a:pt x="16" y="56"/>
                  </a:lnTo>
                  <a:lnTo>
                    <a:pt x="22" y="70"/>
                  </a:lnTo>
                  <a:lnTo>
                    <a:pt x="24" y="86"/>
                  </a:lnTo>
                  <a:lnTo>
                    <a:pt x="59" y="88"/>
                  </a:lnTo>
                  <a:lnTo>
                    <a:pt x="88" y="88"/>
                  </a:lnTo>
                  <a:lnTo>
                    <a:pt x="113" y="75"/>
                  </a:lnTo>
                  <a:lnTo>
                    <a:pt x="123" y="86"/>
                  </a:lnTo>
                  <a:lnTo>
                    <a:pt x="123" y="109"/>
                  </a:lnTo>
                  <a:lnTo>
                    <a:pt x="125" y="157"/>
                  </a:lnTo>
                  <a:lnTo>
                    <a:pt x="161" y="159"/>
                  </a:lnTo>
                  <a:lnTo>
                    <a:pt x="170" y="182"/>
                  </a:lnTo>
                  <a:lnTo>
                    <a:pt x="200" y="182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98">
              <a:extLst>
                <a:ext uri="{FF2B5EF4-FFF2-40B4-BE49-F238E27FC236}">
                  <a16:creationId xmlns:a16="http://schemas.microsoft.com/office/drawing/2014/main" id="{5ACEA86D-CFFE-6219-69DF-07257129BD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656059" y="10975048"/>
              <a:ext cx="880892" cy="950912"/>
            </a:xfrm>
            <a:custGeom>
              <a:avLst/>
              <a:gdLst>
                <a:gd name="T0" fmla="*/ 285 w 390"/>
                <a:gd name="T1" fmla="*/ 403 h 421"/>
                <a:gd name="T2" fmla="*/ 294 w 390"/>
                <a:gd name="T3" fmla="*/ 317 h 421"/>
                <a:gd name="T4" fmla="*/ 297 w 390"/>
                <a:gd name="T5" fmla="*/ 285 h 421"/>
                <a:gd name="T6" fmla="*/ 321 w 390"/>
                <a:gd name="T7" fmla="*/ 273 h 421"/>
                <a:gd name="T8" fmla="*/ 347 w 390"/>
                <a:gd name="T9" fmla="*/ 227 h 421"/>
                <a:gd name="T10" fmla="*/ 378 w 390"/>
                <a:gd name="T11" fmla="*/ 209 h 421"/>
                <a:gd name="T12" fmla="*/ 388 w 390"/>
                <a:gd name="T13" fmla="*/ 171 h 421"/>
                <a:gd name="T14" fmla="*/ 390 w 390"/>
                <a:gd name="T15" fmla="*/ 141 h 421"/>
                <a:gd name="T16" fmla="*/ 360 w 390"/>
                <a:gd name="T17" fmla="*/ 122 h 421"/>
                <a:gd name="T18" fmla="*/ 324 w 390"/>
                <a:gd name="T19" fmla="*/ 118 h 421"/>
                <a:gd name="T20" fmla="*/ 292 w 390"/>
                <a:gd name="T21" fmla="*/ 139 h 421"/>
                <a:gd name="T22" fmla="*/ 269 w 390"/>
                <a:gd name="T23" fmla="*/ 122 h 421"/>
                <a:gd name="T24" fmla="*/ 248 w 390"/>
                <a:gd name="T25" fmla="*/ 109 h 421"/>
                <a:gd name="T26" fmla="*/ 221 w 390"/>
                <a:gd name="T27" fmla="*/ 95 h 421"/>
                <a:gd name="T28" fmla="*/ 191 w 390"/>
                <a:gd name="T29" fmla="*/ 75 h 421"/>
                <a:gd name="T30" fmla="*/ 164 w 390"/>
                <a:gd name="T31" fmla="*/ 56 h 421"/>
                <a:gd name="T32" fmla="*/ 141 w 390"/>
                <a:gd name="T33" fmla="*/ 34 h 421"/>
                <a:gd name="T34" fmla="*/ 125 w 390"/>
                <a:gd name="T35" fmla="*/ 9 h 421"/>
                <a:gd name="T36" fmla="*/ 89 w 390"/>
                <a:gd name="T37" fmla="*/ 27 h 421"/>
                <a:gd name="T38" fmla="*/ 57 w 390"/>
                <a:gd name="T39" fmla="*/ 47 h 421"/>
                <a:gd name="T40" fmla="*/ 48 w 390"/>
                <a:gd name="T41" fmla="*/ 93 h 421"/>
                <a:gd name="T42" fmla="*/ 30 w 390"/>
                <a:gd name="T43" fmla="*/ 139 h 421"/>
                <a:gd name="T44" fmla="*/ 11 w 390"/>
                <a:gd name="T45" fmla="*/ 198 h 421"/>
                <a:gd name="T46" fmla="*/ 6 w 390"/>
                <a:gd name="T47" fmla="*/ 234 h 421"/>
                <a:gd name="T48" fmla="*/ 7 w 390"/>
                <a:gd name="T49" fmla="*/ 266 h 421"/>
                <a:gd name="T50" fmla="*/ 29 w 390"/>
                <a:gd name="T51" fmla="*/ 278 h 421"/>
                <a:gd name="T52" fmla="*/ 57 w 390"/>
                <a:gd name="T53" fmla="*/ 294 h 421"/>
                <a:gd name="T54" fmla="*/ 91 w 390"/>
                <a:gd name="T55" fmla="*/ 301 h 421"/>
                <a:gd name="T56" fmla="*/ 119 w 390"/>
                <a:gd name="T57" fmla="*/ 308 h 421"/>
                <a:gd name="T58" fmla="*/ 152 w 390"/>
                <a:gd name="T59" fmla="*/ 310 h 421"/>
                <a:gd name="T60" fmla="*/ 168 w 390"/>
                <a:gd name="T61" fmla="*/ 314 h 421"/>
                <a:gd name="T62" fmla="*/ 176 w 390"/>
                <a:gd name="T63" fmla="*/ 339 h 421"/>
                <a:gd name="T64" fmla="*/ 198 w 390"/>
                <a:gd name="T65" fmla="*/ 356 h 421"/>
                <a:gd name="T66" fmla="*/ 230 w 390"/>
                <a:gd name="T67" fmla="*/ 380 h 421"/>
                <a:gd name="T68" fmla="*/ 264 w 390"/>
                <a:gd name="T69" fmla="*/ 397 h 421"/>
                <a:gd name="T70" fmla="*/ 290 w 390"/>
                <a:gd name="T71" fmla="*/ 421 h 421"/>
                <a:gd name="T72" fmla="*/ 290 w 390"/>
                <a:gd name="T73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421">
                  <a:moveTo>
                    <a:pt x="290" y="421"/>
                  </a:moveTo>
                  <a:lnTo>
                    <a:pt x="285" y="403"/>
                  </a:lnTo>
                  <a:lnTo>
                    <a:pt x="296" y="346"/>
                  </a:lnTo>
                  <a:lnTo>
                    <a:pt x="294" y="317"/>
                  </a:lnTo>
                  <a:lnTo>
                    <a:pt x="289" y="301"/>
                  </a:lnTo>
                  <a:lnTo>
                    <a:pt x="297" y="285"/>
                  </a:lnTo>
                  <a:lnTo>
                    <a:pt x="310" y="284"/>
                  </a:lnTo>
                  <a:lnTo>
                    <a:pt x="321" y="273"/>
                  </a:lnTo>
                  <a:lnTo>
                    <a:pt x="331" y="248"/>
                  </a:lnTo>
                  <a:lnTo>
                    <a:pt x="347" y="227"/>
                  </a:lnTo>
                  <a:lnTo>
                    <a:pt x="365" y="211"/>
                  </a:lnTo>
                  <a:lnTo>
                    <a:pt x="378" y="209"/>
                  </a:lnTo>
                  <a:lnTo>
                    <a:pt x="385" y="186"/>
                  </a:lnTo>
                  <a:lnTo>
                    <a:pt x="388" y="171"/>
                  </a:lnTo>
                  <a:lnTo>
                    <a:pt x="386" y="157"/>
                  </a:lnTo>
                  <a:lnTo>
                    <a:pt x="390" y="141"/>
                  </a:lnTo>
                  <a:lnTo>
                    <a:pt x="378" y="138"/>
                  </a:lnTo>
                  <a:lnTo>
                    <a:pt x="360" y="122"/>
                  </a:lnTo>
                  <a:lnTo>
                    <a:pt x="344" y="123"/>
                  </a:lnTo>
                  <a:lnTo>
                    <a:pt x="324" y="118"/>
                  </a:lnTo>
                  <a:lnTo>
                    <a:pt x="301" y="118"/>
                  </a:lnTo>
                  <a:lnTo>
                    <a:pt x="292" y="139"/>
                  </a:lnTo>
                  <a:lnTo>
                    <a:pt x="289" y="123"/>
                  </a:lnTo>
                  <a:lnTo>
                    <a:pt x="269" y="122"/>
                  </a:lnTo>
                  <a:lnTo>
                    <a:pt x="264" y="104"/>
                  </a:lnTo>
                  <a:lnTo>
                    <a:pt x="248" y="109"/>
                  </a:lnTo>
                  <a:lnTo>
                    <a:pt x="237" y="97"/>
                  </a:lnTo>
                  <a:lnTo>
                    <a:pt x="221" y="95"/>
                  </a:lnTo>
                  <a:lnTo>
                    <a:pt x="208" y="84"/>
                  </a:lnTo>
                  <a:lnTo>
                    <a:pt x="191" y="75"/>
                  </a:lnTo>
                  <a:lnTo>
                    <a:pt x="178" y="65"/>
                  </a:lnTo>
                  <a:lnTo>
                    <a:pt x="164" y="56"/>
                  </a:lnTo>
                  <a:lnTo>
                    <a:pt x="148" y="45"/>
                  </a:lnTo>
                  <a:lnTo>
                    <a:pt x="141" y="34"/>
                  </a:lnTo>
                  <a:lnTo>
                    <a:pt x="128" y="22"/>
                  </a:lnTo>
                  <a:lnTo>
                    <a:pt x="125" y="9"/>
                  </a:lnTo>
                  <a:lnTo>
                    <a:pt x="109" y="0"/>
                  </a:lnTo>
                  <a:lnTo>
                    <a:pt x="89" y="27"/>
                  </a:lnTo>
                  <a:lnTo>
                    <a:pt x="80" y="45"/>
                  </a:lnTo>
                  <a:lnTo>
                    <a:pt x="57" y="47"/>
                  </a:lnTo>
                  <a:lnTo>
                    <a:pt x="48" y="72"/>
                  </a:lnTo>
                  <a:lnTo>
                    <a:pt x="48" y="93"/>
                  </a:lnTo>
                  <a:lnTo>
                    <a:pt x="36" y="114"/>
                  </a:lnTo>
                  <a:lnTo>
                    <a:pt x="30" y="139"/>
                  </a:lnTo>
                  <a:lnTo>
                    <a:pt x="25" y="152"/>
                  </a:lnTo>
                  <a:lnTo>
                    <a:pt x="11" y="198"/>
                  </a:lnTo>
                  <a:lnTo>
                    <a:pt x="6" y="211"/>
                  </a:lnTo>
                  <a:lnTo>
                    <a:pt x="6" y="234"/>
                  </a:lnTo>
                  <a:lnTo>
                    <a:pt x="0" y="255"/>
                  </a:lnTo>
                  <a:lnTo>
                    <a:pt x="7" y="266"/>
                  </a:lnTo>
                  <a:lnTo>
                    <a:pt x="16" y="280"/>
                  </a:lnTo>
                  <a:lnTo>
                    <a:pt x="29" y="278"/>
                  </a:lnTo>
                  <a:lnTo>
                    <a:pt x="45" y="284"/>
                  </a:lnTo>
                  <a:lnTo>
                    <a:pt x="57" y="294"/>
                  </a:lnTo>
                  <a:lnTo>
                    <a:pt x="71" y="303"/>
                  </a:lnTo>
                  <a:lnTo>
                    <a:pt x="91" y="301"/>
                  </a:lnTo>
                  <a:lnTo>
                    <a:pt x="103" y="310"/>
                  </a:lnTo>
                  <a:lnTo>
                    <a:pt x="119" y="308"/>
                  </a:lnTo>
                  <a:lnTo>
                    <a:pt x="139" y="308"/>
                  </a:lnTo>
                  <a:lnTo>
                    <a:pt x="152" y="310"/>
                  </a:lnTo>
                  <a:lnTo>
                    <a:pt x="160" y="294"/>
                  </a:lnTo>
                  <a:lnTo>
                    <a:pt x="168" y="314"/>
                  </a:lnTo>
                  <a:lnTo>
                    <a:pt x="162" y="326"/>
                  </a:lnTo>
                  <a:lnTo>
                    <a:pt x="176" y="339"/>
                  </a:lnTo>
                  <a:lnTo>
                    <a:pt x="192" y="340"/>
                  </a:lnTo>
                  <a:lnTo>
                    <a:pt x="198" y="356"/>
                  </a:lnTo>
                  <a:lnTo>
                    <a:pt x="223" y="360"/>
                  </a:lnTo>
                  <a:lnTo>
                    <a:pt x="230" y="380"/>
                  </a:lnTo>
                  <a:lnTo>
                    <a:pt x="260" y="378"/>
                  </a:lnTo>
                  <a:lnTo>
                    <a:pt x="264" y="397"/>
                  </a:lnTo>
                  <a:lnTo>
                    <a:pt x="273" y="412"/>
                  </a:lnTo>
                  <a:lnTo>
                    <a:pt x="290" y="421"/>
                  </a:lnTo>
                  <a:lnTo>
                    <a:pt x="290" y="421"/>
                  </a:lnTo>
                  <a:lnTo>
                    <a:pt x="290" y="4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99">
              <a:extLst>
                <a:ext uri="{FF2B5EF4-FFF2-40B4-BE49-F238E27FC236}">
                  <a16:creationId xmlns:a16="http://schemas.microsoft.com/office/drawing/2014/main" id="{B70BCE47-0D5E-1D58-AF0F-1C13B42F28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742942" y="9917978"/>
              <a:ext cx="716008" cy="639212"/>
            </a:xfrm>
            <a:custGeom>
              <a:avLst/>
              <a:gdLst>
                <a:gd name="T0" fmla="*/ 7 w 317"/>
                <a:gd name="T1" fmla="*/ 283 h 283"/>
                <a:gd name="T2" fmla="*/ 36 w 317"/>
                <a:gd name="T3" fmla="*/ 280 h 283"/>
                <a:gd name="T4" fmla="*/ 103 w 317"/>
                <a:gd name="T5" fmla="*/ 278 h 283"/>
                <a:gd name="T6" fmla="*/ 165 w 317"/>
                <a:gd name="T7" fmla="*/ 280 h 283"/>
                <a:gd name="T8" fmla="*/ 189 w 317"/>
                <a:gd name="T9" fmla="*/ 276 h 283"/>
                <a:gd name="T10" fmla="*/ 242 w 317"/>
                <a:gd name="T11" fmla="*/ 276 h 283"/>
                <a:gd name="T12" fmla="*/ 247 w 317"/>
                <a:gd name="T13" fmla="*/ 241 h 283"/>
                <a:gd name="T14" fmla="*/ 249 w 317"/>
                <a:gd name="T15" fmla="*/ 223 h 283"/>
                <a:gd name="T16" fmla="*/ 224 w 317"/>
                <a:gd name="T17" fmla="*/ 216 h 283"/>
                <a:gd name="T18" fmla="*/ 242 w 317"/>
                <a:gd name="T19" fmla="*/ 205 h 283"/>
                <a:gd name="T20" fmla="*/ 246 w 317"/>
                <a:gd name="T21" fmla="*/ 153 h 283"/>
                <a:gd name="T22" fmla="*/ 249 w 317"/>
                <a:gd name="T23" fmla="*/ 121 h 283"/>
                <a:gd name="T24" fmla="*/ 310 w 317"/>
                <a:gd name="T25" fmla="*/ 123 h 283"/>
                <a:gd name="T26" fmla="*/ 315 w 317"/>
                <a:gd name="T27" fmla="*/ 105 h 283"/>
                <a:gd name="T28" fmla="*/ 317 w 317"/>
                <a:gd name="T29" fmla="*/ 91 h 283"/>
                <a:gd name="T30" fmla="*/ 315 w 317"/>
                <a:gd name="T31" fmla="*/ 59 h 283"/>
                <a:gd name="T32" fmla="*/ 315 w 317"/>
                <a:gd name="T33" fmla="*/ 27 h 283"/>
                <a:gd name="T34" fmla="*/ 311 w 317"/>
                <a:gd name="T35" fmla="*/ 4 h 283"/>
                <a:gd name="T36" fmla="*/ 295 w 317"/>
                <a:gd name="T37" fmla="*/ 6 h 283"/>
                <a:gd name="T38" fmla="*/ 279 w 317"/>
                <a:gd name="T39" fmla="*/ 0 h 283"/>
                <a:gd name="T40" fmla="*/ 267 w 317"/>
                <a:gd name="T41" fmla="*/ 2 h 283"/>
                <a:gd name="T42" fmla="*/ 276 w 317"/>
                <a:gd name="T43" fmla="*/ 9 h 283"/>
                <a:gd name="T44" fmla="*/ 262 w 317"/>
                <a:gd name="T45" fmla="*/ 20 h 283"/>
                <a:gd name="T46" fmla="*/ 246 w 317"/>
                <a:gd name="T47" fmla="*/ 13 h 283"/>
                <a:gd name="T48" fmla="*/ 235 w 317"/>
                <a:gd name="T49" fmla="*/ 7 h 283"/>
                <a:gd name="T50" fmla="*/ 221 w 317"/>
                <a:gd name="T51" fmla="*/ 13 h 283"/>
                <a:gd name="T52" fmla="*/ 208 w 317"/>
                <a:gd name="T53" fmla="*/ 15 h 283"/>
                <a:gd name="T54" fmla="*/ 199 w 317"/>
                <a:gd name="T55" fmla="*/ 25 h 283"/>
                <a:gd name="T56" fmla="*/ 189 w 317"/>
                <a:gd name="T57" fmla="*/ 34 h 283"/>
                <a:gd name="T58" fmla="*/ 173 w 317"/>
                <a:gd name="T59" fmla="*/ 38 h 283"/>
                <a:gd name="T60" fmla="*/ 162 w 317"/>
                <a:gd name="T61" fmla="*/ 43 h 283"/>
                <a:gd name="T62" fmla="*/ 148 w 317"/>
                <a:gd name="T63" fmla="*/ 48 h 283"/>
                <a:gd name="T64" fmla="*/ 130 w 317"/>
                <a:gd name="T65" fmla="*/ 47 h 283"/>
                <a:gd name="T66" fmla="*/ 125 w 317"/>
                <a:gd name="T67" fmla="*/ 59 h 283"/>
                <a:gd name="T68" fmla="*/ 110 w 317"/>
                <a:gd name="T69" fmla="*/ 70 h 283"/>
                <a:gd name="T70" fmla="*/ 100 w 317"/>
                <a:gd name="T71" fmla="*/ 79 h 283"/>
                <a:gd name="T72" fmla="*/ 85 w 317"/>
                <a:gd name="T73" fmla="*/ 82 h 283"/>
                <a:gd name="T74" fmla="*/ 73 w 317"/>
                <a:gd name="T75" fmla="*/ 91 h 283"/>
                <a:gd name="T76" fmla="*/ 64 w 317"/>
                <a:gd name="T77" fmla="*/ 102 h 283"/>
                <a:gd name="T78" fmla="*/ 55 w 317"/>
                <a:gd name="T79" fmla="*/ 105 h 283"/>
                <a:gd name="T80" fmla="*/ 41 w 317"/>
                <a:gd name="T81" fmla="*/ 112 h 283"/>
                <a:gd name="T82" fmla="*/ 39 w 317"/>
                <a:gd name="T83" fmla="*/ 125 h 283"/>
                <a:gd name="T84" fmla="*/ 25 w 317"/>
                <a:gd name="T85" fmla="*/ 136 h 283"/>
                <a:gd name="T86" fmla="*/ 18 w 317"/>
                <a:gd name="T87" fmla="*/ 145 h 283"/>
                <a:gd name="T88" fmla="*/ 5 w 317"/>
                <a:gd name="T89" fmla="*/ 143 h 283"/>
                <a:gd name="T90" fmla="*/ 2 w 317"/>
                <a:gd name="T91" fmla="*/ 169 h 283"/>
                <a:gd name="T92" fmla="*/ 4 w 317"/>
                <a:gd name="T93" fmla="*/ 182 h 283"/>
                <a:gd name="T94" fmla="*/ 0 w 317"/>
                <a:gd name="T95" fmla="*/ 226 h 283"/>
                <a:gd name="T96" fmla="*/ 0 w 317"/>
                <a:gd name="T97" fmla="*/ 282 h 283"/>
                <a:gd name="T98" fmla="*/ 7 w 317"/>
                <a:gd name="T99" fmla="*/ 283 h 283"/>
                <a:gd name="T100" fmla="*/ 7 w 317"/>
                <a:gd name="T101" fmla="*/ 283 h 283"/>
                <a:gd name="T102" fmla="*/ 7 w 317"/>
                <a:gd name="T103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7" h="283">
                  <a:moveTo>
                    <a:pt x="7" y="283"/>
                  </a:moveTo>
                  <a:lnTo>
                    <a:pt x="36" y="280"/>
                  </a:lnTo>
                  <a:lnTo>
                    <a:pt x="103" y="278"/>
                  </a:lnTo>
                  <a:lnTo>
                    <a:pt x="165" y="280"/>
                  </a:lnTo>
                  <a:lnTo>
                    <a:pt x="189" y="276"/>
                  </a:lnTo>
                  <a:lnTo>
                    <a:pt x="242" y="276"/>
                  </a:lnTo>
                  <a:lnTo>
                    <a:pt x="247" y="241"/>
                  </a:lnTo>
                  <a:lnTo>
                    <a:pt x="249" y="223"/>
                  </a:lnTo>
                  <a:lnTo>
                    <a:pt x="224" y="216"/>
                  </a:lnTo>
                  <a:lnTo>
                    <a:pt x="242" y="205"/>
                  </a:lnTo>
                  <a:lnTo>
                    <a:pt x="246" y="153"/>
                  </a:lnTo>
                  <a:lnTo>
                    <a:pt x="249" y="121"/>
                  </a:lnTo>
                  <a:lnTo>
                    <a:pt x="310" y="123"/>
                  </a:lnTo>
                  <a:lnTo>
                    <a:pt x="315" y="105"/>
                  </a:lnTo>
                  <a:lnTo>
                    <a:pt x="317" y="91"/>
                  </a:lnTo>
                  <a:lnTo>
                    <a:pt x="315" y="59"/>
                  </a:lnTo>
                  <a:lnTo>
                    <a:pt x="315" y="27"/>
                  </a:lnTo>
                  <a:lnTo>
                    <a:pt x="311" y="4"/>
                  </a:lnTo>
                  <a:lnTo>
                    <a:pt x="295" y="6"/>
                  </a:lnTo>
                  <a:lnTo>
                    <a:pt x="279" y="0"/>
                  </a:lnTo>
                  <a:lnTo>
                    <a:pt x="267" y="2"/>
                  </a:lnTo>
                  <a:lnTo>
                    <a:pt x="276" y="9"/>
                  </a:lnTo>
                  <a:lnTo>
                    <a:pt x="262" y="20"/>
                  </a:lnTo>
                  <a:lnTo>
                    <a:pt x="246" y="13"/>
                  </a:lnTo>
                  <a:lnTo>
                    <a:pt x="235" y="7"/>
                  </a:lnTo>
                  <a:lnTo>
                    <a:pt x="221" y="13"/>
                  </a:lnTo>
                  <a:lnTo>
                    <a:pt x="208" y="15"/>
                  </a:lnTo>
                  <a:lnTo>
                    <a:pt x="199" y="25"/>
                  </a:lnTo>
                  <a:lnTo>
                    <a:pt x="189" y="34"/>
                  </a:lnTo>
                  <a:lnTo>
                    <a:pt x="173" y="38"/>
                  </a:lnTo>
                  <a:lnTo>
                    <a:pt x="162" y="43"/>
                  </a:lnTo>
                  <a:lnTo>
                    <a:pt x="148" y="48"/>
                  </a:lnTo>
                  <a:lnTo>
                    <a:pt x="130" y="47"/>
                  </a:lnTo>
                  <a:lnTo>
                    <a:pt x="125" y="59"/>
                  </a:lnTo>
                  <a:lnTo>
                    <a:pt x="110" y="70"/>
                  </a:lnTo>
                  <a:lnTo>
                    <a:pt x="100" y="79"/>
                  </a:lnTo>
                  <a:lnTo>
                    <a:pt x="85" y="82"/>
                  </a:lnTo>
                  <a:lnTo>
                    <a:pt x="73" y="91"/>
                  </a:lnTo>
                  <a:lnTo>
                    <a:pt x="64" y="102"/>
                  </a:lnTo>
                  <a:lnTo>
                    <a:pt x="55" y="105"/>
                  </a:lnTo>
                  <a:lnTo>
                    <a:pt x="41" y="112"/>
                  </a:lnTo>
                  <a:lnTo>
                    <a:pt x="39" y="125"/>
                  </a:lnTo>
                  <a:lnTo>
                    <a:pt x="25" y="136"/>
                  </a:lnTo>
                  <a:lnTo>
                    <a:pt x="18" y="145"/>
                  </a:lnTo>
                  <a:lnTo>
                    <a:pt x="5" y="143"/>
                  </a:lnTo>
                  <a:lnTo>
                    <a:pt x="2" y="169"/>
                  </a:lnTo>
                  <a:lnTo>
                    <a:pt x="4" y="182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7" y="283"/>
                  </a:lnTo>
                  <a:lnTo>
                    <a:pt x="7" y="283"/>
                  </a:lnTo>
                  <a:lnTo>
                    <a:pt x="7" y="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200">
              <a:extLst>
                <a:ext uri="{FF2B5EF4-FFF2-40B4-BE49-F238E27FC236}">
                  <a16:creationId xmlns:a16="http://schemas.microsoft.com/office/drawing/2014/main" id="{5D3120B4-028D-A009-7781-F5F17CA933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2196" y="10060275"/>
              <a:ext cx="738595" cy="623401"/>
            </a:xfrm>
            <a:custGeom>
              <a:avLst/>
              <a:gdLst>
                <a:gd name="T0" fmla="*/ 32 w 327"/>
                <a:gd name="T1" fmla="*/ 276 h 276"/>
                <a:gd name="T2" fmla="*/ 71 w 327"/>
                <a:gd name="T3" fmla="*/ 274 h 276"/>
                <a:gd name="T4" fmla="*/ 110 w 327"/>
                <a:gd name="T5" fmla="*/ 276 h 276"/>
                <a:gd name="T6" fmla="*/ 126 w 327"/>
                <a:gd name="T7" fmla="*/ 274 h 276"/>
                <a:gd name="T8" fmla="*/ 181 w 327"/>
                <a:gd name="T9" fmla="*/ 270 h 276"/>
                <a:gd name="T10" fmla="*/ 204 w 327"/>
                <a:gd name="T11" fmla="*/ 274 h 276"/>
                <a:gd name="T12" fmla="*/ 233 w 327"/>
                <a:gd name="T13" fmla="*/ 270 h 276"/>
                <a:gd name="T14" fmla="*/ 238 w 327"/>
                <a:gd name="T15" fmla="*/ 258 h 276"/>
                <a:gd name="T16" fmla="*/ 249 w 327"/>
                <a:gd name="T17" fmla="*/ 247 h 276"/>
                <a:gd name="T18" fmla="*/ 258 w 327"/>
                <a:gd name="T19" fmla="*/ 235 h 276"/>
                <a:gd name="T20" fmla="*/ 252 w 327"/>
                <a:gd name="T21" fmla="*/ 220 h 276"/>
                <a:gd name="T22" fmla="*/ 251 w 327"/>
                <a:gd name="T23" fmla="*/ 208 h 276"/>
                <a:gd name="T24" fmla="*/ 247 w 327"/>
                <a:gd name="T25" fmla="*/ 192 h 276"/>
                <a:gd name="T26" fmla="*/ 251 w 327"/>
                <a:gd name="T27" fmla="*/ 176 h 276"/>
                <a:gd name="T28" fmla="*/ 259 w 327"/>
                <a:gd name="T29" fmla="*/ 167 h 276"/>
                <a:gd name="T30" fmla="*/ 263 w 327"/>
                <a:gd name="T31" fmla="*/ 155 h 276"/>
                <a:gd name="T32" fmla="*/ 275 w 327"/>
                <a:gd name="T33" fmla="*/ 142 h 276"/>
                <a:gd name="T34" fmla="*/ 270 w 327"/>
                <a:gd name="T35" fmla="*/ 130 h 276"/>
                <a:gd name="T36" fmla="*/ 259 w 327"/>
                <a:gd name="T37" fmla="*/ 115 h 276"/>
                <a:gd name="T38" fmla="*/ 274 w 327"/>
                <a:gd name="T39" fmla="*/ 103 h 276"/>
                <a:gd name="T40" fmla="*/ 286 w 327"/>
                <a:gd name="T41" fmla="*/ 103 h 276"/>
                <a:gd name="T42" fmla="*/ 284 w 327"/>
                <a:gd name="T43" fmla="*/ 92 h 276"/>
                <a:gd name="T44" fmla="*/ 290 w 327"/>
                <a:gd name="T45" fmla="*/ 76 h 276"/>
                <a:gd name="T46" fmla="*/ 300 w 327"/>
                <a:gd name="T47" fmla="*/ 67 h 276"/>
                <a:gd name="T48" fmla="*/ 313 w 327"/>
                <a:gd name="T49" fmla="*/ 64 h 276"/>
                <a:gd name="T50" fmla="*/ 322 w 327"/>
                <a:gd name="T51" fmla="*/ 48 h 276"/>
                <a:gd name="T52" fmla="*/ 318 w 327"/>
                <a:gd name="T53" fmla="*/ 32 h 276"/>
                <a:gd name="T54" fmla="*/ 320 w 327"/>
                <a:gd name="T55" fmla="*/ 16 h 276"/>
                <a:gd name="T56" fmla="*/ 327 w 327"/>
                <a:gd name="T57" fmla="*/ 7 h 276"/>
                <a:gd name="T58" fmla="*/ 267 w 327"/>
                <a:gd name="T59" fmla="*/ 3 h 276"/>
                <a:gd name="T60" fmla="*/ 247 w 327"/>
                <a:gd name="T61" fmla="*/ 3 h 276"/>
                <a:gd name="T62" fmla="*/ 179 w 327"/>
                <a:gd name="T63" fmla="*/ 1 h 276"/>
                <a:gd name="T64" fmla="*/ 112 w 327"/>
                <a:gd name="T65" fmla="*/ 0 h 276"/>
                <a:gd name="T66" fmla="*/ 60 w 327"/>
                <a:gd name="T67" fmla="*/ 0 h 276"/>
                <a:gd name="T68" fmla="*/ 44 w 327"/>
                <a:gd name="T69" fmla="*/ 1 h 276"/>
                <a:gd name="T70" fmla="*/ 1 w 327"/>
                <a:gd name="T71" fmla="*/ 0 h 276"/>
                <a:gd name="T72" fmla="*/ 3 w 327"/>
                <a:gd name="T73" fmla="*/ 16 h 276"/>
                <a:gd name="T74" fmla="*/ 0 w 327"/>
                <a:gd name="T75" fmla="*/ 37 h 276"/>
                <a:gd name="T76" fmla="*/ 16 w 327"/>
                <a:gd name="T77" fmla="*/ 39 h 276"/>
                <a:gd name="T78" fmla="*/ 28 w 327"/>
                <a:gd name="T79" fmla="*/ 44 h 276"/>
                <a:gd name="T80" fmla="*/ 41 w 327"/>
                <a:gd name="T81" fmla="*/ 53 h 276"/>
                <a:gd name="T82" fmla="*/ 49 w 327"/>
                <a:gd name="T83" fmla="*/ 64 h 276"/>
                <a:gd name="T84" fmla="*/ 55 w 327"/>
                <a:gd name="T85" fmla="*/ 73 h 276"/>
                <a:gd name="T86" fmla="*/ 62 w 327"/>
                <a:gd name="T87" fmla="*/ 85 h 276"/>
                <a:gd name="T88" fmla="*/ 60 w 327"/>
                <a:gd name="T89" fmla="*/ 99 h 276"/>
                <a:gd name="T90" fmla="*/ 62 w 327"/>
                <a:gd name="T91" fmla="*/ 114 h 276"/>
                <a:gd name="T92" fmla="*/ 42 w 327"/>
                <a:gd name="T93" fmla="*/ 114 h 276"/>
                <a:gd name="T94" fmla="*/ 41 w 327"/>
                <a:gd name="T95" fmla="*/ 153 h 276"/>
                <a:gd name="T96" fmla="*/ 35 w 327"/>
                <a:gd name="T97" fmla="*/ 174 h 276"/>
                <a:gd name="T98" fmla="*/ 35 w 327"/>
                <a:gd name="T99" fmla="*/ 201 h 276"/>
                <a:gd name="T100" fmla="*/ 33 w 327"/>
                <a:gd name="T101" fmla="*/ 240 h 276"/>
                <a:gd name="T102" fmla="*/ 35 w 327"/>
                <a:gd name="T103" fmla="*/ 256 h 276"/>
                <a:gd name="T104" fmla="*/ 32 w 327"/>
                <a:gd name="T105" fmla="*/ 276 h 276"/>
                <a:gd name="T106" fmla="*/ 32 w 327"/>
                <a:gd name="T107" fmla="*/ 276 h 276"/>
                <a:gd name="T108" fmla="*/ 32 w 327"/>
                <a:gd name="T109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7" h="276">
                  <a:moveTo>
                    <a:pt x="32" y="276"/>
                  </a:moveTo>
                  <a:lnTo>
                    <a:pt x="71" y="274"/>
                  </a:lnTo>
                  <a:lnTo>
                    <a:pt x="110" y="276"/>
                  </a:lnTo>
                  <a:lnTo>
                    <a:pt x="126" y="274"/>
                  </a:lnTo>
                  <a:lnTo>
                    <a:pt x="181" y="270"/>
                  </a:lnTo>
                  <a:lnTo>
                    <a:pt x="204" y="274"/>
                  </a:lnTo>
                  <a:lnTo>
                    <a:pt x="233" y="270"/>
                  </a:lnTo>
                  <a:lnTo>
                    <a:pt x="238" y="258"/>
                  </a:lnTo>
                  <a:lnTo>
                    <a:pt x="249" y="247"/>
                  </a:lnTo>
                  <a:lnTo>
                    <a:pt x="258" y="235"/>
                  </a:lnTo>
                  <a:lnTo>
                    <a:pt x="252" y="220"/>
                  </a:lnTo>
                  <a:lnTo>
                    <a:pt x="251" y="208"/>
                  </a:lnTo>
                  <a:lnTo>
                    <a:pt x="247" y="192"/>
                  </a:lnTo>
                  <a:lnTo>
                    <a:pt x="251" y="176"/>
                  </a:lnTo>
                  <a:lnTo>
                    <a:pt x="259" y="167"/>
                  </a:lnTo>
                  <a:lnTo>
                    <a:pt x="263" y="155"/>
                  </a:lnTo>
                  <a:lnTo>
                    <a:pt x="275" y="142"/>
                  </a:lnTo>
                  <a:lnTo>
                    <a:pt x="270" y="130"/>
                  </a:lnTo>
                  <a:lnTo>
                    <a:pt x="259" y="115"/>
                  </a:lnTo>
                  <a:lnTo>
                    <a:pt x="274" y="103"/>
                  </a:lnTo>
                  <a:lnTo>
                    <a:pt x="286" y="103"/>
                  </a:lnTo>
                  <a:lnTo>
                    <a:pt x="284" y="92"/>
                  </a:lnTo>
                  <a:lnTo>
                    <a:pt x="290" y="76"/>
                  </a:lnTo>
                  <a:lnTo>
                    <a:pt x="300" y="67"/>
                  </a:lnTo>
                  <a:lnTo>
                    <a:pt x="313" y="64"/>
                  </a:lnTo>
                  <a:lnTo>
                    <a:pt x="322" y="48"/>
                  </a:lnTo>
                  <a:lnTo>
                    <a:pt x="318" y="32"/>
                  </a:lnTo>
                  <a:lnTo>
                    <a:pt x="320" y="16"/>
                  </a:lnTo>
                  <a:lnTo>
                    <a:pt x="327" y="7"/>
                  </a:lnTo>
                  <a:lnTo>
                    <a:pt x="267" y="3"/>
                  </a:lnTo>
                  <a:lnTo>
                    <a:pt x="247" y="3"/>
                  </a:lnTo>
                  <a:lnTo>
                    <a:pt x="179" y="1"/>
                  </a:lnTo>
                  <a:lnTo>
                    <a:pt x="112" y="0"/>
                  </a:lnTo>
                  <a:lnTo>
                    <a:pt x="60" y="0"/>
                  </a:lnTo>
                  <a:lnTo>
                    <a:pt x="44" y="1"/>
                  </a:lnTo>
                  <a:lnTo>
                    <a:pt x="1" y="0"/>
                  </a:lnTo>
                  <a:lnTo>
                    <a:pt x="3" y="16"/>
                  </a:lnTo>
                  <a:lnTo>
                    <a:pt x="0" y="37"/>
                  </a:lnTo>
                  <a:lnTo>
                    <a:pt x="16" y="39"/>
                  </a:lnTo>
                  <a:lnTo>
                    <a:pt x="28" y="44"/>
                  </a:lnTo>
                  <a:lnTo>
                    <a:pt x="41" y="53"/>
                  </a:lnTo>
                  <a:lnTo>
                    <a:pt x="49" y="64"/>
                  </a:lnTo>
                  <a:lnTo>
                    <a:pt x="55" y="73"/>
                  </a:lnTo>
                  <a:lnTo>
                    <a:pt x="62" y="85"/>
                  </a:lnTo>
                  <a:lnTo>
                    <a:pt x="60" y="99"/>
                  </a:lnTo>
                  <a:lnTo>
                    <a:pt x="62" y="114"/>
                  </a:lnTo>
                  <a:lnTo>
                    <a:pt x="42" y="114"/>
                  </a:lnTo>
                  <a:lnTo>
                    <a:pt x="41" y="153"/>
                  </a:lnTo>
                  <a:lnTo>
                    <a:pt x="35" y="174"/>
                  </a:lnTo>
                  <a:lnTo>
                    <a:pt x="35" y="201"/>
                  </a:lnTo>
                  <a:lnTo>
                    <a:pt x="33" y="240"/>
                  </a:lnTo>
                  <a:lnTo>
                    <a:pt x="35" y="256"/>
                  </a:lnTo>
                  <a:lnTo>
                    <a:pt x="32" y="276"/>
                  </a:lnTo>
                  <a:lnTo>
                    <a:pt x="32" y="276"/>
                  </a:lnTo>
                  <a:lnTo>
                    <a:pt x="32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201">
              <a:extLst>
                <a:ext uri="{FF2B5EF4-FFF2-40B4-BE49-F238E27FC236}">
                  <a16:creationId xmlns:a16="http://schemas.microsoft.com/office/drawing/2014/main" id="{A0E0FF53-3E6C-2197-68D4-BC16BD6F7B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9911201"/>
              <a:ext cx="417860" cy="449482"/>
            </a:xfrm>
            <a:custGeom>
              <a:avLst/>
              <a:gdLst>
                <a:gd name="T0" fmla="*/ 89 w 185"/>
                <a:gd name="T1" fmla="*/ 199 h 199"/>
                <a:gd name="T2" fmla="*/ 120 w 185"/>
                <a:gd name="T3" fmla="*/ 190 h 199"/>
                <a:gd name="T4" fmla="*/ 144 w 185"/>
                <a:gd name="T5" fmla="*/ 194 h 199"/>
                <a:gd name="T6" fmla="*/ 180 w 185"/>
                <a:gd name="T7" fmla="*/ 194 h 199"/>
                <a:gd name="T8" fmla="*/ 184 w 185"/>
                <a:gd name="T9" fmla="*/ 172 h 199"/>
                <a:gd name="T10" fmla="*/ 182 w 185"/>
                <a:gd name="T11" fmla="*/ 156 h 199"/>
                <a:gd name="T12" fmla="*/ 182 w 185"/>
                <a:gd name="T13" fmla="*/ 101 h 199"/>
                <a:gd name="T14" fmla="*/ 185 w 185"/>
                <a:gd name="T15" fmla="*/ 75 h 199"/>
                <a:gd name="T16" fmla="*/ 184 w 185"/>
                <a:gd name="T17" fmla="*/ 55 h 199"/>
                <a:gd name="T18" fmla="*/ 162 w 185"/>
                <a:gd name="T19" fmla="*/ 46 h 199"/>
                <a:gd name="T20" fmla="*/ 148 w 185"/>
                <a:gd name="T21" fmla="*/ 39 h 199"/>
                <a:gd name="T22" fmla="*/ 132 w 185"/>
                <a:gd name="T23" fmla="*/ 34 h 199"/>
                <a:gd name="T24" fmla="*/ 141 w 185"/>
                <a:gd name="T25" fmla="*/ 18 h 199"/>
                <a:gd name="T26" fmla="*/ 120 w 185"/>
                <a:gd name="T27" fmla="*/ 9 h 199"/>
                <a:gd name="T28" fmla="*/ 103 w 185"/>
                <a:gd name="T29" fmla="*/ 0 h 199"/>
                <a:gd name="T30" fmla="*/ 80 w 185"/>
                <a:gd name="T31" fmla="*/ 7 h 199"/>
                <a:gd name="T32" fmla="*/ 64 w 185"/>
                <a:gd name="T33" fmla="*/ 0 h 199"/>
                <a:gd name="T34" fmla="*/ 61 w 185"/>
                <a:gd name="T35" fmla="*/ 10 h 199"/>
                <a:gd name="T36" fmla="*/ 47 w 185"/>
                <a:gd name="T37" fmla="*/ 19 h 199"/>
                <a:gd name="T38" fmla="*/ 48 w 185"/>
                <a:gd name="T39" fmla="*/ 35 h 199"/>
                <a:gd name="T40" fmla="*/ 43 w 185"/>
                <a:gd name="T41" fmla="*/ 51 h 199"/>
                <a:gd name="T42" fmla="*/ 32 w 185"/>
                <a:gd name="T43" fmla="*/ 60 h 199"/>
                <a:gd name="T44" fmla="*/ 27 w 185"/>
                <a:gd name="T45" fmla="*/ 73 h 199"/>
                <a:gd name="T46" fmla="*/ 20 w 185"/>
                <a:gd name="T47" fmla="*/ 83 h 199"/>
                <a:gd name="T48" fmla="*/ 6 w 185"/>
                <a:gd name="T49" fmla="*/ 85 h 199"/>
                <a:gd name="T50" fmla="*/ 11 w 185"/>
                <a:gd name="T51" fmla="*/ 99 h 199"/>
                <a:gd name="T52" fmla="*/ 6 w 185"/>
                <a:gd name="T53" fmla="*/ 112 h 199"/>
                <a:gd name="T54" fmla="*/ 4 w 185"/>
                <a:gd name="T55" fmla="*/ 128 h 199"/>
                <a:gd name="T56" fmla="*/ 6 w 185"/>
                <a:gd name="T57" fmla="*/ 144 h 199"/>
                <a:gd name="T58" fmla="*/ 7 w 185"/>
                <a:gd name="T59" fmla="*/ 156 h 199"/>
                <a:gd name="T60" fmla="*/ 9 w 185"/>
                <a:gd name="T61" fmla="*/ 171 h 199"/>
                <a:gd name="T62" fmla="*/ 0 w 185"/>
                <a:gd name="T63" fmla="*/ 188 h 199"/>
                <a:gd name="T64" fmla="*/ 29 w 185"/>
                <a:gd name="T65" fmla="*/ 188 h 199"/>
                <a:gd name="T66" fmla="*/ 48 w 185"/>
                <a:gd name="T67" fmla="*/ 192 h 199"/>
                <a:gd name="T68" fmla="*/ 89 w 185"/>
                <a:gd name="T69" fmla="*/ 199 h 199"/>
                <a:gd name="T70" fmla="*/ 89 w 185"/>
                <a:gd name="T71" fmla="*/ 199 h 199"/>
                <a:gd name="T72" fmla="*/ 89 w 185"/>
                <a:gd name="T73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5" h="199">
                  <a:moveTo>
                    <a:pt x="89" y="199"/>
                  </a:moveTo>
                  <a:lnTo>
                    <a:pt x="120" y="190"/>
                  </a:lnTo>
                  <a:lnTo>
                    <a:pt x="144" y="194"/>
                  </a:lnTo>
                  <a:lnTo>
                    <a:pt x="180" y="194"/>
                  </a:lnTo>
                  <a:lnTo>
                    <a:pt x="184" y="172"/>
                  </a:lnTo>
                  <a:lnTo>
                    <a:pt x="182" y="156"/>
                  </a:lnTo>
                  <a:lnTo>
                    <a:pt x="182" y="101"/>
                  </a:lnTo>
                  <a:lnTo>
                    <a:pt x="185" y="75"/>
                  </a:lnTo>
                  <a:lnTo>
                    <a:pt x="184" y="55"/>
                  </a:lnTo>
                  <a:lnTo>
                    <a:pt x="162" y="46"/>
                  </a:lnTo>
                  <a:lnTo>
                    <a:pt x="148" y="39"/>
                  </a:lnTo>
                  <a:lnTo>
                    <a:pt x="132" y="34"/>
                  </a:lnTo>
                  <a:lnTo>
                    <a:pt x="141" y="18"/>
                  </a:lnTo>
                  <a:lnTo>
                    <a:pt x="120" y="9"/>
                  </a:lnTo>
                  <a:lnTo>
                    <a:pt x="103" y="0"/>
                  </a:lnTo>
                  <a:lnTo>
                    <a:pt x="80" y="7"/>
                  </a:lnTo>
                  <a:lnTo>
                    <a:pt x="64" y="0"/>
                  </a:lnTo>
                  <a:lnTo>
                    <a:pt x="61" y="10"/>
                  </a:lnTo>
                  <a:lnTo>
                    <a:pt x="47" y="19"/>
                  </a:lnTo>
                  <a:lnTo>
                    <a:pt x="48" y="35"/>
                  </a:lnTo>
                  <a:lnTo>
                    <a:pt x="43" y="51"/>
                  </a:lnTo>
                  <a:lnTo>
                    <a:pt x="32" y="60"/>
                  </a:lnTo>
                  <a:lnTo>
                    <a:pt x="27" y="73"/>
                  </a:lnTo>
                  <a:lnTo>
                    <a:pt x="20" y="83"/>
                  </a:lnTo>
                  <a:lnTo>
                    <a:pt x="6" y="85"/>
                  </a:lnTo>
                  <a:lnTo>
                    <a:pt x="11" y="99"/>
                  </a:lnTo>
                  <a:lnTo>
                    <a:pt x="6" y="112"/>
                  </a:lnTo>
                  <a:lnTo>
                    <a:pt x="4" y="128"/>
                  </a:lnTo>
                  <a:lnTo>
                    <a:pt x="6" y="144"/>
                  </a:lnTo>
                  <a:lnTo>
                    <a:pt x="7" y="156"/>
                  </a:lnTo>
                  <a:lnTo>
                    <a:pt x="9" y="171"/>
                  </a:lnTo>
                  <a:lnTo>
                    <a:pt x="0" y="188"/>
                  </a:lnTo>
                  <a:lnTo>
                    <a:pt x="29" y="188"/>
                  </a:lnTo>
                  <a:lnTo>
                    <a:pt x="48" y="192"/>
                  </a:lnTo>
                  <a:lnTo>
                    <a:pt x="89" y="199"/>
                  </a:lnTo>
                  <a:lnTo>
                    <a:pt x="89" y="199"/>
                  </a:lnTo>
                  <a:lnTo>
                    <a:pt x="89" y="1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202">
              <a:extLst>
                <a:ext uri="{FF2B5EF4-FFF2-40B4-BE49-F238E27FC236}">
                  <a16:creationId xmlns:a16="http://schemas.microsoft.com/office/drawing/2014/main" id="{DF0501D2-0AB1-EDB9-6166-A678BFF66E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6727" y="10039947"/>
              <a:ext cx="745370" cy="643730"/>
            </a:xfrm>
            <a:custGeom>
              <a:avLst/>
              <a:gdLst>
                <a:gd name="T0" fmla="*/ 29 w 330"/>
                <a:gd name="T1" fmla="*/ 281 h 285"/>
                <a:gd name="T2" fmla="*/ 109 w 330"/>
                <a:gd name="T3" fmla="*/ 281 h 285"/>
                <a:gd name="T4" fmla="*/ 180 w 330"/>
                <a:gd name="T5" fmla="*/ 285 h 285"/>
                <a:gd name="T6" fmla="*/ 235 w 330"/>
                <a:gd name="T7" fmla="*/ 285 h 285"/>
                <a:gd name="T8" fmla="*/ 237 w 330"/>
                <a:gd name="T9" fmla="*/ 265 h 285"/>
                <a:gd name="T10" fmla="*/ 251 w 330"/>
                <a:gd name="T11" fmla="*/ 260 h 285"/>
                <a:gd name="T12" fmla="*/ 262 w 330"/>
                <a:gd name="T13" fmla="*/ 274 h 285"/>
                <a:gd name="T14" fmla="*/ 276 w 330"/>
                <a:gd name="T15" fmla="*/ 267 h 285"/>
                <a:gd name="T16" fmla="*/ 285 w 330"/>
                <a:gd name="T17" fmla="*/ 281 h 285"/>
                <a:gd name="T18" fmla="*/ 289 w 330"/>
                <a:gd name="T19" fmla="*/ 265 h 285"/>
                <a:gd name="T20" fmla="*/ 298 w 330"/>
                <a:gd name="T21" fmla="*/ 283 h 285"/>
                <a:gd name="T22" fmla="*/ 314 w 330"/>
                <a:gd name="T23" fmla="*/ 274 h 285"/>
                <a:gd name="T24" fmla="*/ 328 w 330"/>
                <a:gd name="T25" fmla="*/ 267 h 285"/>
                <a:gd name="T26" fmla="*/ 330 w 330"/>
                <a:gd name="T27" fmla="*/ 247 h 285"/>
                <a:gd name="T28" fmla="*/ 330 w 330"/>
                <a:gd name="T29" fmla="*/ 235 h 285"/>
                <a:gd name="T30" fmla="*/ 328 w 330"/>
                <a:gd name="T31" fmla="*/ 219 h 285"/>
                <a:gd name="T32" fmla="*/ 323 w 330"/>
                <a:gd name="T33" fmla="*/ 204 h 285"/>
                <a:gd name="T34" fmla="*/ 315 w 330"/>
                <a:gd name="T35" fmla="*/ 190 h 285"/>
                <a:gd name="T36" fmla="*/ 310 w 330"/>
                <a:gd name="T37" fmla="*/ 178 h 285"/>
                <a:gd name="T38" fmla="*/ 305 w 330"/>
                <a:gd name="T39" fmla="*/ 160 h 285"/>
                <a:gd name="T40" fmla="*/ 308 w 330"/>
                <a:gd name="T41" fmla="*/ 142 h 285"/>
                <a:gd name="T42" fmla="*/ 280 w 330"/>
                <a:gd name="T43" fmla="*/ 142 h 285"/>
                <a:gd name="T44" fmla="*/ 278 w 330"/>
                <a:gd name="T45" fmla="*/ 115 h 285"/>
                <a:gd name="T46" fmla="*/ 280 w 330"/>
                <a:gd name="T47" fmla="*/ 3 h 285"/>
                <a:gd name="T48" fmla="*/ 237 w 330"/>
                <a:gd name="T49" fmla="*/ 3 h 285"/>
                <a:gd name="T50" fmla="*/ 221 w 330"/>
                <a:gd name="T51" fmla="*/ 5 h 285"/>
                <a:gd name="T52" fmla="*/ 184 w 330"/>
                <a:gd name="T53" fmla="*/ 3 h 285"/>
                <a:gd name="T54" fmla="*/ 125 w 330"/>
                <a:gd name="T55" fmla="*/ 3 h 285"/>
                <a:gd name="T56" fmla="*/ 41 w 330"/>
                <a:gd name="T57" fmla="*/ 0 h 285"/>
                <a:gd name="T58" fmla="*/ 40 w 330"/>
                <a:gd name="T59" fmla="*/ 112 h 285"/>
                <a:gd name="T60" fmla="*/ 38 w 330"/>
                <a:gd name="T61" fmla="*/ 137 h 285"/>
                <a:gd name="T62" fmla="*/ 2 w 330"/>
                <a:gd name="T63" fmla="*/ 137 h 285"/>
                <a:gd name="T64" fmla="*/ 0 w 330"/>
                <a:gd name="T65" fmla="*/ 194 h 285"/>
                <a:gd name="T66" fmla="*/ 8 w 330"/>
                <a:gd name="T67" fmla="*/ 228 h 285"/>
                <a:gd name="T68" fmla="*/ 22 w 330"/>
                <a:gd name="T69" fmla="*/ 233 h 285"/>
                <a:gd name="T70" fmla="*/ 20 w 330"/>
                <a:gd name="T71" fmla="*/ 249 h 285"/>
                <a:gd name="T72" fmla="*/ 11 w 330"/>
                <a:gd name="T73" fmla="*/ 263 h 285"/>
                <a:gd name="T74" fmla="*/ 13 w 330"/>
                <a:gd name="T75" fmla="*/ 283 h 285"/>
                <a:gd name="T76" fmla="*/ 29 w 330"/>
                <a:gd name="T77" fmla="*/ 281 h 285"/>
                <a:gd name="T78" fmla="*/ 29 w 330"/>
                <a:gd name="T79" fmla="*/ 281 h 285"/>
                <a:gd name="T80" fmla="*/ 29 w 330"/>
                <a:gd name="T81" fmla="*/ 28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0" h="285">
                  <a:moveTo>
                    <a:pt x="29" y="281"/>
                  </a:moveTo>
                  <a:lnTo>
                    <a:pt x="109" y="281"/>
                  </a:lnTo>
                  <a:lnTo>
                    <a:pt x="180" y="285"/>
                  </a:lnTo>
                  <a:lnTo>
                    <a:pt x="235" y="285"/>
                  </a:lnTo>
                  <a:lnTo>
                    <a:pt x="237" y="265"/>
                  </a:lnTo>
                  <a:lnTo>
                    <a:pt x="251" y="260"/>
                  </a:lnTo>
                  <a:lnTo>
                    <a:pt x="262" y="274"/>
                  </a:lnTo>
                  <a:lnTo>
                    <a:pt x="276" y="267"/>
                  </a:lnTo>
                  <a:lnTo>
                    <a:pt x="285" y="281"/>
                  </a:lnTo>
                  <a:lnTo>
                    <a:pt x="289" y="265"/>
                  </a:lnTo>
                  <a:lnTo>
                    <a:pt x="298" y="283"/>
                  </a:lnTo>
                  <a:lnTo>
                    <a:pt x="314" y="274"/>
                  </a:lnTo>
                  <a:lnTo>
                    <a:pt x="328" y="267"/>
                  </a:lnTo>
                  <a:lnTo>
                    <a:pt x="330" y="247"/>
                  </a:lnTo>
                  <a:lnTo>
                    <a:pt x="330" y="235"/>
                  </a:lnTo>
                  <a:lnTo>
                    <a:pt x="328" y="219"/>
                  </a:lnTo>
                  <a:lnTo>
                    <a:pt x="323" y="204"/>
                  </a:lnTo>
                  <a:lnTo>
                    <a:pt x="315" y="190"/>
                  </a:lnTo>
                  <a:lnTo>
                    <a:pt x="310" y="178"/>
                  </a:lnTo>
                  <a:lnTo>
                    <a:pt x="305" y="160"/>
                  </a:lnTo>
                  <a:lnTo>
                    <a:pt x="308" y="142"/>
                  </a:lnTo>
                  <a:lnTo>
                    <a:pt x="280" y="142"/>
                  </a:lnTo>
                  <a:lnTo>
                    <a:pt x="278" y="115"/>
                  </a:lnTo>
                  <a:lnTo>
                    <a:pt x="280" y="3"/>
                  </a:lnTo>
                  <a:lnTo>
                    <a:pt x="237" y="3"/>
                  </a:lnTo>
                  <a:lnTo>
                    <a:pt x="221" y="5"/>
                  </a:lnTo>
                  <a:lnTo>
                    <a:pt x="184" y="3"/>
                  </a:lnTo>
                  <a:lnTo>
                    <a:pt x="125" y="3"/>
                  </a:lnTo>
                  <a:lnTo>
                    <a:pt x="41" y="0"/>
                  </a:lnTo>
                  <a:lnTo>
                    <a:pt x="40" y="112"/>
                  </a:lnTo>
                  <a:lnTo>
                    <a:pt x="38" y="137"/>
                  </a:lnTo>
                  <a:lnTo>
                    <a:pt x="2" y="137"/>
                  </a:lnTo>
                  <a:lnTo>
                    <a:pt x="0" y="194"/>
                  </a:lnTo>
                  <a:lnTo>
                    <a:pt x="8" y="228"/>
                  </a:lnTo>
                  <a:lnTo>
                    <a:pt x="22" y="233"/>
                  </a:lnTo>
                  <a:lnTo>
                    <a:pt x="20" y="249"/>
                  </a:lnTo>
                  <a:lnTo>
                    <a:pt x="11" y="263"/>
                  </a:lnTo>
                  <a:lnTo>
                    <a:pt x="13" y="283"/>
                  </a:lnTo>
                  <a:lnTo>
                    <a:pt x="29" y="281"/>
                  </a:lnTo>
                  <a:lnTo>
                    <a:pt x="29" y="281"/>
                  </a:lnTo>
                  <a:lnTo>
                    <a:pt x="29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203">
              <a:extLst>
                <a:ext uri="{FF2B5EF4-FFF2-40B4-BE49-F238E27FC236}">
                  <a16:creationId xmlns:a16="http://schemas.microsoft.com/office/drawing/2014/main" id="{6C1E3650-F331-870C-29A5-CCAEAE1B69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9969927"/>
              <a:ext cx="614366" cy="713748"/>
            </a:xfrm>
            <a:custGeom>
              <a:avLst/>
              <a:gdLst>
                <a:gd name="T0" fmla="*/ 201 w 272"/>
                <a:gd name="T1" fmla="*/ 314 h 316"/>
                <a:gd name="T2" fmla="*/ 239 w 272"/>
                <a:gd name="T3" fmla="*/ 316 h 316"/>
                <a:gd name="T4" fmla="*/ 242 w 272"/>
                <a:gd name="T5" fmla="*/ 296 h 316"/>
                <a:gd name="T6" fmla="*/ 240 w 272"/>
                <a:gd name="T7" fmla="*/ 280 h 316"/>
                <a:gd name="T8" fmla="*/ 240 w 272"/>
                <a:gd name="T9" fmla="*/ 250 h 316"/>
                <a:gd name="T10" fmla="*/ 228 w 272"/>
                <a:gd name="T11" fmla="*/ 255 h 316"/>
                <a:gd name="T12" fmla="*/ 235 w 272"/>
                <a:gd name="T13" fmla="*/ 243 h 316"/>
                <a:gd name="T14" fmla="*/ 242 w 272"/>
                <a:gd name="T15" fmla="*/ 216 h 316"/>
                <a:gd name="T16" fmla="*/ 244 w 272"/>
                <a:gd name="T17" fmla="*/ 196 h 316"/>
                <a:gd name="T18" fmla="*/ 249 w 272"/>
                <a:gd name="T19" fmla="*/ 154 h 316"/>
                <a:gd name="T20" fmla="*/ 272 w 272"/>
                <a:gd name="T21" fmla="*/ 157 h 316"/>
                <a:gd name="T22" fmla="*/ 271 w 272"/>
                <a:gd name="T23" fmla="*/ 141 h 316"/>
                <a:gd name="T24" fmla="*/ 269 w 272"/>
                <a:gd name="T25" fmla="*/ 127 h 316"/>
                <a:gd name="T26" fmla="*/ 264 w 272"/>
                <a:gd name="T27" fmla="*/ 114 h 316"/>
                <a:gd name="T28" fmla="*/ 255 w 272"/>
                <a:gd name="T29" fmla="*/ 107 h 316"/>
                <a:gd name="T30" fmla="*/ 248 w 272"/>
                <a:gd name="T31" fmla="*/ 95 h 316"/>
                <a:gd name="T32" fmla="*/ 239 w 272"/>
                <a:gd name="T33" fmla="*/ 84 h 316"/>
                <a:gd name="T34" fmla="*/ 223 w 272"/>
                <a:gd name="T35" fmla="*/ 82 h 316"/>
                <a:gd name="T36" fmla="*/ 210 w 272"/>
                <a:gd name="T37" fmla="*/ 79 h 316"/>
                <a:gd name="T38" fmla="*/ 201 w 272"/>
                <a:gd name="T39" fmla="*/ 70 h 316"/>
                <a:gd name="T40" fmla="*/ 189 w 272"/>
                <a:gd name="T41" fmla="*/ 63 h 316"/>
                <a:gd name="T42" fmla="*/ 178 w 272"/>
                <a:gd name="T43" fmla="*/ 52 h 316"/>
                <a:gd name="T44" fmla="*/ 173 w 272"/>
                <a:gd name="T45" fmla="*/ 41 h 316"/>
                <a:gd name="T46" fmla="*/ 164 w 272"/>
                <a:gd name="T47" fmla="*/ 31 h 316"/>
                <a:gd name="T48" fmla="*/ 153 w 272"/>
                <a:gd name="T49" fmla="*/ 18 h 316"/>
                <a:gd name="T50" fmla="*/ 141 w 272"/>
                <a:gd name="T51" fmla="*/ 11 h 316"/>
                <a:gd name="T52" fmla="*/ 132 w 272"/>
                <a:gd name="T53" fmla="*/ 0 h 316"/>
                <a:gd name="T54" fmla="*/ 125 w 272"/>
                <a:gd name="T55" fmla="*/ 33 h 316"/>
                <a:gd name="T56" fmla="*/ 112 w 272"/>
                <a:gd name="T57" fmla="*/ 36 h 316"/>
                <a:gd name="T58" fmla="*/ 89 w 272"/>
                <a:gd name="T59" fmla="*/ 38 h 316"/>
                <a:gd name="T60" fmla="*/ 45 w 272"/>
                <a:gd name="T61" fmla="*/ 34 h 316"/>
                <a:gd name="T62" fmla="*/ 5 w 272"/>
                <a:gd name="T63" fmla="*/ 33 h 316"/>
                <a:gd name="T64" fmla="*/ 4 w 272"/>
                <a:gd name="T65" fmla="*/ 49 h 316"/>
                <a:gd name="T66" fmla="*/ 0 w 272"/>
                <a:gd name="T67" fmla="*/ 130 h 316"/>
                <a:gd name="T68" fmla="*/ 2 w 272"/>
                <a:gd name="T69" fmla="*/ 146 h 316"/>
                <a:gd name="T70" fmla="*/ 2 w 272"/>
                <a:gd name="T71" fmla="*/ 162 h 316"/>
                <a:gd name="T72" fmla="*/ 30 w 272"/>
                <a:gd name="T73" fmla="*/ 177 h 316"/>
                <a:gd name="T74" fmla="*/ 29 w 272"/>
                <a:gd name="T75" fmla="*/ 189 h 316"/>
                <a:gd name="T76" fmla="*/ 34 w 272"/>
                <a:gd name="T77" fmla="*/ 202 h 316"/>
                <a:gd name="T78" fmla="*/ 37 w 272"/>
                <a:gd name="T79" fmla="*/ 212 h 316"/>
                <a:gd name="T80" fmla="*/ 43 w 272"/>
                <a:gd name="T81" fmla="*/ 227 h 316"/>
                <a:gd name="T82" fmla="*/ 48 w 272"/>
                <a:gd name="T83" fmla="*/ 243 h 316"/>
                <a:gd name="T84" fmla="*/ 52 w 272"/>
                <a:gd name="T85" fmla="*/ 257 h 316"/>
                <a:gd name="T86" fmla="*/ 50 w 272"/>
                <a:gd name="T87" fmla="*/ 269 h 316"/>
                <a:gd name="T88" fmla="*/ 52 w 272"/>
                <a:gd name="T89" fmla="*/ 285 h 316"/>
                <a:gd name="T90" fmla="*/ 54 w 272"/>
                <a:gd name="T91" fmla="*/ 300 h 316"/>
                <a:gd name="T92" fmla="*/ 46 w 272"/>
                <a:gd name="T93" fmla="*/ 310 h 316"/>
                <a:gd name="T94" fmla="*/ 110 w 272"/>
                <a:gd name="T95" fmla="*/ 312 h 316"/>
                <a:gd name="T96" fmla="*/ 182 w 272"/>
                <a:gd name="T97" fmla="*/ 314 h 316"/>
                <a:gd name="T98" fmla="*/ 201 w 272"/>
                <a:gd name="T99" fmla="*/ 314 h 316"/>
                <a:gd name="T100" fmla="*/ 201 w 272"/>
                <a:gd name="T101" fmla="*/ 314 h 316"/>
                <a:gd name="T102" fmla="*/ 201 w 272"/>
                <a:gd name="T103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2" h="316">
                  <a:moveTo>
                    <a:pt x="201" y="314"/>
                  </a:moveTo>
                  <a:lnTo>
                    <a:pt x="239" y="316"/>
                  </a:lnTo>
                  <a:lnTo>
                    <a:pt x="242" y="296"/>
                  </a:lnTo>
                  <a:lnTo>
                    <a:pt x="240" y="280"/>
                  </a:lnTo>
                  <a:lnTo>
                    <a:pt x="240" y="250"/>
                  </a:lnTo>
                  <a:lnTo>
                    <a:pt x="228" y="255"/>
                  </a:lnTo>
                  <a:lnTo>
                    <a:pt x="235" y="243"/>
                  </a:lnTo>
                  <a:lnTo>
                    <a:pt x="242" y="216"/>
                  </a:lnTo>
                  <a:lnTo>
                    <a:pt x="244" y="196"/>
                  </a:lnTo>
                  <a:lnTo>
                    <a:pt x="249" y="154"/>
                  </a:lnTo>
                  <a:lnTo>
                    <a:pt x="272" y="157"/>
                  </a:lnTo>
                  <a:lnTo>
                    <a:pt x="271" y="141"/>
                  </a:lnTo>
                  <a:lnTo>
                    <a:pt x="269" y="127"/>
                  </a:lnTo>
                  <a:lnTo>
                    <a:pt x="264" y="114"/>
                  </a:lnTo>
                  <a:lnTo>
                    <a:pt x="255" y="107"/>
                  </a:lnTo>
                  <a:lnTo>
                    <a:pt x="248" y="95"/>
                  </a:lnTo>
                  <a:lnTo>
                    <a:pt x="239" y="84"/>
                  </a:lnTo>
                  <a:lnTo>
                    <a:pt x="223" y="82"/>
                  </a:lnTo>
                  <a:lnTo>
                    <a:pt x="210" y="79"/>
                  </a:lnTo>
                  <a:lnTo>
                    <a:pt x="201" y="70"/>
                  </a:lnTo>
                  <a:lnTo>
                    <a:pt x="189" y="63"/>
                  </a:lnTo>
                  <a:lnTo>
                    <a:pt x="178" y="52"/>
                  </a:lnTo>
                  <a:lnTo>
                    <a:pt x="173" y="41"/>
                  </a:lnTo>
                  <a:lnTo>
                    <a:pt x="164" y="31"/>
                  </a:lnTo>
                  <a:lnTo>
                    <a:pt x="153" y="18"/>
                  </a:lnTo>
                  <a:lnTo>
                    <a:pt x="141" y="11"/>
                  </a:lnTo>
                  <a:lnTo>
                    <a:pt x="132" y="0"/>
                  </a:lnTo>
                  <a:lnTo>
                    <a:pt x="125" y="33"/>
                  </a:lnTo>
                  <a:lnTo>
                    <a:pt x="112" y="36"/>
                  </a:lnTo>
                  <a:lnTo>
                    <a:pt x="89" y="38"/>
                  </a:lnTo>
                  <a:lnTo>
                    <a:pt x="45" y="34"/>
                  </a:lnTo>
                  <a:lnTo>
                    <a:pt x="5" y="33"/>
                  </a:lnTo>
                  <a:lnTo>
                    <a:pt x="4" y="49"/>
                  </a:lnTo>
                  <a:lnTo>
                    <a:pt x="0" y="130"/>
                  </a:lnTo>
                  <a:lnTo>
                    <a:pt x="2" y="146"/>
                  </a:lnTo>
                  <a:lnTo>
                    <a:pt x="2" y="162"/>
                  </a:lnTo>
                  <a:lnTo>
                    <a:pt x="30" y="177"/>
                  </a:lnTo>
                  <a:lnTo>
                    <a:pt x="29" y="189"/>
                  </a:lnTo>
                  <a:lnTo>
                    <a:pt x="34" y="202"/>
                  </a:lnTo>
                  <a:lnTo>
                    <a:pt x="37" y="212"/>
                  </a:lnTo>
                  <a:lnTo>
                    <a:pt x="43" y="227"/>
                  </a:lnTo>
                  <a:lnTo>
                    <a:pt x="48" y="243"/>
                  </a:lnTo>
                  <a:lnTo>
                    <a:pt x="52" y="257"/>
                  </a:lnTo>
                  <a:lnTo>
                    <a:pt x="50" y="269"/>
                  </a:lnTo>
                  <a:lnTo>
                    <a:pt x="52" y="285"/>
                  </a:lnTo>
                  <a:lnTo>
                    <a:pt x="54" y="300"/>
                  </a:lnTo>
                  <a:lnTo>
                    <a:pt x="46" y="310"/>
                  </a:lnTo>
                  <a:lnTo>
                    <a:pt x="110" y="312"/>
                  </a:lnTo>
                  <a:lnTo>
                    <a:pt x="182" y="314"/>
                  </a:lnTo>
                  <a:lnTo>
                    <a:pt x="201" y="314"/>
                  </a:lnTo>
                  <a:lnTo>
                    <a:pt x="201" y="314"/>
                  </a:lnTo>
                  <a:lnTo>
                    <a:pt x="201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204">
              <a:extLst>
                <a:ext uri="{FF2B5EF4-FFF2-40B4-BE49-F238E27FC236}">
                  <a16:creationId xmlns:a16="http://schemas.microsoft.com/office/drawing/2014/main" id="{8B2D53BE-9E3C-C2B3-FF99-509CED3F88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37625" y="10179987"/>
              <a:ext cx="618883" cy="612108"/>
            </a:xfrm>
            <a:custGeom>
              <a:avLst/>
              <a:gdLst>
                <a:gd name="T0" fmla="*/ 111 w 274"/>
                <a:gd name="T1" fmla="*/ 271 h 271"/>
                <a:gd name="T2" fmla="*/ 121 w 274"/>
                <a:gd name="T3" fmla="*/ 242 h 271"/>
                <a:gd name="T4" fmla="*/ 141 w 274"/>
                <a:gd name="T5" fmla="*/ 242 h 271"/>
                <a:gd name="T6" fmla="*/ 169 w 274"/>
                <a:gd name="T7" fmla="*/ 246 h 271"/>
                <a:gd name="T8" fmla="*/ 201 w 274"/>
                <a:gd name="T9" fmla="*/ 244 h 271"/>
                <a:gd name="T10" fmla="*/ 237 w 274"/>
                <a:gd name="T11" fmla="*/ 244 h 271"/>
                <a:gd name="T12" fmla="*/ 237 w 274"/>
                <a:gd name="T13" fmla="*/ 219 h 271"/>
                <a:gd name="T14" fmla="*/ 242 w 274"/>
                <a:gd name="T15" fmla="*/ 199 h 271"/>
                <a:gd name="T16" fmla="*/ 242 w 274"/>
                <a:gd name="T17" fmla="*/ 148 h 271"/>
                <a:gd name="T18" fmla="*/ 265 w 274"/>
                <a:gd name="T19" fmla="*/ 148 h 271"/>
                <a:gd name="T20" fmla="*/ 274 w 274"/>
                <a:gd name="T21" fmla="*/ 135 h 271"/>
                <a:gd name="T22" fmla="*/ 269 w 274"/>
                <a:gd name="T23" fmla="*/ 125 h 271"/>
                <a:gd name="T24" fmla="*/ 264 w 274"/>
                <a:gd name="T25" fmla="*/ 112 h 271"/>
                <a:gd name="T26" fmla="*/ 271 w 274"/>
                <a:gd name="T27" fmla="*/ 100 h 271"/>
                <a:gd name="T28" fmla="*/ 273 w 274"/>
                <a:gd name="T29" fmla="*/ 87 h 271"/>
                <a:gd name="T30" fmla="*/ 273 w 274"/>
                <a:gd name="T31" fmla="*/ 71 h 271"/>
                <a:gd name="T32" fmla="*/ 267 w 274"/>
                <a:gd name="T33" fmla="*/ 57 h 271"/>
                <a:gd name="T34" fmla="*/ 258 w 274"/>
                <a:gd name="T35" fmla="*/ 46 h 271"/>
                <a:gd name="T36" fmla="*/ 253 w 274"/>
                <a:gd name="T37" fmla="*/ 32 h 271"/>
                <a:gd name="T38" fmla="*/ 249 w 274"/>
                <a:gd name="T39" fmla="*/ 20 h 271"/>
                <a:gd name="T40" fmla="*/ 237 w 274"/>
                <a:gd name="T41" fmla="*/ 7 h 271"/>
                <a:gd name="T42" fmla="*/ 200 w 274"/>
                <a:gd name="T43" fmla="*/ 7 h 271"/>
                <a:gd name="T44" fmla="*/ 169 w 274"/>
                <a:gd name="T45" fmla="*/ 4 h 271"/>
                <a:gd name="T46" fmla="*/ 148 w 274"/>
                <a:gd name="T47" fmla="*/ 0 h 271"/>
                <a:gd name="T48" fmla="*/ 146 w 274"/>
                <a:gd name="T49" fmla="*/ 36 h 271"/>
                <a:gd name="T50" fmla="*/ 139 w 274"/>
                <a:gd name="T51" fmla="*/ 48 h 271"/>
                <a:gd name="T52" fmla="*/ 116 w 274"/>
                <a:gd name="T53" fmla="*/ 48 h 271"/>
                <a:gd name="T54" fmla="*/ 100 w 274"/>
                <a:gd name="T55" fmla="*/ 50 h 271"/>
                <a:gd name="T56" fmla="*/ 64 w 274"/>
                <a:gd name="T57" fmla="*/ 48 h 271"/>
                <a:gd name="T58" fmla="*/ 41 w 274"/>
                <a:gd name="T59" fmla="*/ 48 h 271"/>
                <a:gd name="T60" fmla="*/ 2 w 274"/>
                <a:gd name="T61" fmla="*/ 50 h 271"/>
                <a:gd name="T62" fmla="*/ 0 w 274"/>
                <a:gd name="T63" fmla="*/ 93 h 271"/>
                <a:gd name="T64" fmla="*/ 4 w 274"/>
                <a:gd name="T65" fmla="*/ 121 h 271"/>
                <a:gd name="T66" fmla="*/ 2 w 274"/>
                <a:gd name="T67" fmla="*/ 157 h 271"/>
                <a:gd name="T68" fmla="*/ 4 w 274"/>
                <a:gd name="T69" fmla="*/ 203 h 271"/>
                <a:gd name="T70" fmla="*/ 4 w 274"/>
                <a:gd name="T71" fmla="*/ 215 h 271"/>
                <a:gd name="T72" fmla="*/ 34 w 274"/>
                <a:gd name="T73" fmla="*/ 219 h 271"/>
                <a:gd name="T74" fmla="*/ 66 w 274"/>
                <a:gd name="T75" fmla="*/ 219 h 271"/>
                <a:gd name="T76" fmla="*/ 75 w 274"/>
                <a:gd name="T77" fmla="*/ 228 h 271"/>
                <a:gd name="T78" fmla="*/ 86 w 274"/>
                <a:gd name="T79" fmla="*/ 239 h 271"/>
                <a:gd name="T80" fmla="*/ 98 w 274"/>
                <a:gd name="T81" fmla="*/ 240 h 271"/>
                <a:gd name="T82" fmla="*/ 103 w 274"/>
                <a:gd name="T83" fmla="*/ 251 h 271"/>
                <a:gd name="T84" fmla="*/ 102 w 274"/>
                <a:gd name="T85" fmla="*/ 267 h 271"/>
                <a:gd name="T86" fmla="*/ 111 w 274"/>
                <a:gd name="T87" fmla="*/ 271 h 271"/>
                <a:gd name="T88" fmla="*/ 111 w 274"/>
                <a:gd name="T89" fmla="*/ 271 h 271"/>
                <a:gd name="T90" fmla="*/ 111 w 274"/>
                <a:gd name="T91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4" h="271">
                  <a:moveTo>
                    <a:pt x="111" y="271"/>
                  </a:moveTo>
                  <a:lnTo>
                    <a:pt x="121" y="242"/>
                  </a:lnTo>
                  <a:lnTo>
                    <a:pt x="141" y="242"/>
                  </a:lnTo>
                  <a:lnTo>
                    <a:pt x="169" y="246"/>
                  </a:lnTo>
                  <a:lnTo>
                    <a:pt x="201" y="244"/>
                  </a:lnTo>
                  <a:lnTo>
                    <a:pt x="237" y="244"/>
                  </a:lnTo>
                  <a:lnTo>
                    <a:pt x="237" y="219"/>
                  </a:lnTo>
                  <a:lnTo>
                    <a:pt x="242" y="199"/>
                  </a:lnTo>
                  <a:lnTo>
                    <a:pt x="242" y="148"/>
                  </a:lnTo>
                  <a:lnTo>
                    <a:pt x="265" y="148"/>
                  </a:lnTo>
                  <a:lnTo>
                    <a:pt x="274" y="135"/>
                  </a:lnTo>
                  <a:lnTo>
                    <a:pt x="269" y="125"/>
                  </a:lnTo>
                  <a:lnTo>
                    <a:pt x="264" y="112"/>
                  </a:lnTo>
                  <a:lnTo>
                    <a:pt x="271" y="100"/>
                  </a:lnTo>
                  <a:lnTo>
                    <a:pt x="273" y="87"/>
                  </a:lnTo>
                  <a:lnTo>
                    <a:pt x="273" y="71"/>
                  </a:lnTo>
                  <a:lnTo>
                    <a:pt x="267" y="57"/>
                  </a:lnTo>
                  <a:lnTo>
                    <a:pt x="258" y="46"/>
                  </a:lnTo>
                  <a:lnTo>
                    <a:pt x="253" y="32"/>
                  </a:lnTo>
                  <a:lnTo>
                    <a:pt x="249" y="20"/>
                  </a:lnTo>
                  <a:lnTo>
                    <a:pt x="237" y="7"/>
                  </a:lnTo>
                  <a:lnTo>
                    <a:pt x="200" y="7"/>
                  </a:lnTo>
                  <a:lnTo>
                    <a:pt x="169" y="4"/>
                  </a:lnTo>
                  <a:lnTo>
                    <a:pt x="148" y="0"/>
                  </a:lnTo>
                  <a:lnTo>
                    <a:pt x="146" y="36"/>
                  </a:lnTo>
                  <a:lnTo>
                    <a:pt x="139" y="48"/>
                  </a:lnTo>
                  <a:lnTo>
                    <a:pt x="116" y="48"/>
                  </a:lnTo>
                  <a:lnTo>
                    <a:pt x="100" y="50"/>
                  </a:lnTo>
                  <a:lnTo>
                    <a:pt x="64" y="48"/>
                  </a:lnTo>
                  <a:lnTo>
                    <a:pt x="41" y="48"/>
                  </a:lnTo>
                  <a:lnTo>
                    <a:pt x="2" y="50"/>
                  </a:lnTo>
                  <a:lnTo>
                    <a:pt x="0" y="93"/>
                  </a:lnTo>
                  <a:lnTo>
                    <a:pt x="4" y="121"/>
                  </a:lnTo>
                  <a:lnTo>
                    <a:pt x="2" y="157"/>
                  </a:lnTo>
                  <a:lnTo>
                    <a:pt x="4" y="203"/>
                  </a:lnTo>
                  <a:lnTo>
                    <a:pt x="4" y="215"/>
                  </a:lnTo>
                  <a:lnTo>
                    <a:pt x="34" y="219"/>
                  </a:lnTo>
                  <a:lnTo>
                    <a:pt x="66" y="219"/>
                  </a:lnTo>
                  <a:lnTo>
                    <a:pt x="75" y="228"/>
                  </a:lnTo>
                  <a:lnTo>
                    <a:pt x="86" y="239"/>
                  </a:lnTo>
                  <a:lnTo>
                    <a:pt x="98" y="240"/>
                  </a:lnTo>
                  <a:lnTo>
                    <a:pt x="103" y="251"/>
                  </a:lnTo>
                  <a:lnTo>
                    <a:pt x="102" y="267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205">
              <a:extLst>
                <a:ext uri="{FF2B5EF4-FFF2-40B4-BE49-F238E27FC236}">
                  <a16:creationId xmlns:a16="http://schemas.microsoft.com/office/drawing/2014/main" id="{9F577C80-D925-F473-EDF3-5F2701669E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69414" y="10200314"/>
              <a:ext cx="955430" cy="1032226"/>
            </a:xfrm>
            <a:custGeom>
              <a:avLst/>
              <a:gdLst>
                <a:gd name="T0" fmla="*/ 354 w 423"/>
                <a:gd name="T1" fmla="*/ 436 h 457"/>
                <a:gd name="T2" fmla="*/ 359 w 423"/>
                <a:gd name="T3" fmla="*/ 395 h 457"/>
                <a:gd name="T4" fmla="*/ 395 w 423"/>
                <a:gd name="T5" fmla="*/ 370 h 457"/>
                <a:gd name="T6" fmla="*/ 423 w 423"/>
                <a:gd name="T7" fmla="*/ 322 h 457"/>
                <a:gd name="T8" fmla="*/ 404 w 423"/>
                <a:gd name="T9" fmla="*/ 303 h 457"/>
                <a:gd name="T10" fmla="*/ 390 w 423"/>
                <a:gd name="T11" fmla="*/ 279 h 457"/>
                <a:gd name="T12" fmla="*/ 377 w 423"/>
                <a:gd name="T13" fmla="*/ 251 h 457"/>
                <a:gd name="T14" fmla="*/ 352 w 423"/>
                <a:gd name="T15" fmla="*/ 235 h 457"/>
                <a:gd name="T16" fmla="*/ 343 w 423"/>
                <a:gd name="T17" fmla="*/ 212 h 457"/>
                <a:gd name="T18" fmla="*/ 318 w 423"/>
                <a:gd name="T19" fmla="*/ 199 h 457"/>
                <a:gd name="T20" fmla="*/ 297 w 423"/>
                <a:gd name="T21" fmla="*/ 183 h 457"/>
                <a:gd name="T22" fmla="*/ 274 w 423"/>
                <a:gd name="T23" fmla="*/ 162 h 457"/>
                <a:gd name="T24" fmla="*/ 256 w 423"/>
                <a:gd name="T25" fmla="*/ 158 h 457"/>
                <a:gd name="T26" fmla="*/ 231 w 423"/>
                <a:gd name="T27" fmla="*/ 142 h 457"/>
                <a:gd name="T28" fmla="*/ 213 w 423"/>
                <a:gd name="T29" fmla="*/ 112 h 457"/>
                <a:gd name="T30" fmla="*/ 181 w 423"/>
                <a:gd name="T31" fmla="*/ 78 h 457"/>
                <a:gd name="T32" fmla="*/ 167 w 423"/>
                <a:gd name="T33" fmla="*/ 60 h 457"/>
                <a:gd name="T34" fmla="*/ 151 w 423"/>
                <a:gd name="T35" fmla="*/ 32 h 457"/>
                <a:gd name="T36" fmla="*/ 112 w 423"/>
                <a:gd name="T37" fmla="*/ 28 h 457"/>
                <a:gd name="T38" fmla="*/ 100 w 423"/>
                <a:gd name="T39" fmla="*/ 4 h 457"/>
                <a:gd name="T40" fmla="*/ 71 w 423"/>
                <a:gd name="T41" fmla="*/ 0 h 457"/>
                <a:gd name="T42" fmla="*/ 48 w 423"/>
                <a:gd name="T43" fmla="*/ 4 h 457"/>
                <a:gd name="T44" fmla="*/ 28 w 423"/>
                <a:gd name="T45" fmla="*/ 25 h 457"/>
                <a:gd name="T46" fmla="*/ 9 w 423"/>
                <a:gd name="T47" fmla="*/ 52 h 457"/>
                <a:gd name="T48" fmla="*/ 12 w 423"/>
                <a:gd name="T49" fmla="*/ 214 h 457"/>
                <a:gd name="T50" fmla="*/ 0 w 423"/>
                <a:gd name="T51" fmla="*/ 253 h 457"/>
                <a:gd name="T52" fmla="*/ 30 w 423"/>
                <a:gd name="T53" fmla="*/ 322 h 457"/>
                <a:gd name="T54" fmla="*/ 67 w 423"/>
                <a:gd name="T55" fmla="*/ 336 h 457"/>
                <a:gd name="T56" fmla="*/ 78 w 423"/>
                <a:gd name="T57" fmla="*/ 360 h 457"/>
                <a:gd name="T58" fmla="*/ 80 w 423"/>
                <a:gd name="T59" fmla="*/ 393 h 457"/>
                <a:gd name="T60" fmla="*/ 87 w 423"/>
                <a:gd name="T61" fmla="*/ 416 h 457"/>
                <a:gd name="T62" fmla="*/ 244 w 423"/>
                <a:gd name="T63" fmla="*/ 436 h 457"/>
                <a:gd name="T64" fmla="*/ 308 w 423"/>
                <a:gd name="T65" fmla="*/ 440 h 457"/>
                <a:gd name="T66" fmla="*/ 342 w 423"/>
                <a:gd name="T67" fmla="*/ 457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23" h="457">
                  <a:moveTo>
                    <a:pt x="342" y="457"/>
                  </a:moveTo>
                  <a:lnTo>
                    <a:pt x="354" y="436"/>
                  </a:lnTo>
                  <a:lnTo>
                    <a:pt x="359" y="424"/>
                  </a:lnTo>
                  <a:lnTo>
                    <a:pt x="359" y="395"/>
                  </a:lnTo>
                  <a:lnTo>
                    <a:pt x="386" y="388"/>
                  </a:lnTo>
                  <a:lnTo>
                    <a:pt x="395" y="370"/>
                  </a:lnTo>
                  <a:lnTo>
                    <a:pt x="415" y="336"/>
                  </a:lnTo>
                  <a:lnTo>
                    <a:pt x="423" y="322"/>
                  </a:lnTo>
                  <a:lnTo>
                    <a:pt x="416" y="308"/>
                  </a:lnTo>
                  <a:lnTo>
                    <a:pt x="404" y="303"/>
                  </a:lnTo>
                  <a:lnTo>
                    <a:pt x="391" y="292"/>
                  </a:lnTo>
                  <a:lnTo>
                    <a:pt x="390" y="279"/>
                  </a:lnTo>
                  <a:lnTo>
                    <a:pt x="383" y="265"/>
                  </a:lnTo>
                  <a:lnTo>
                    <a:pt x="377" y="251"/>
                  </a:lnTo>
                  <a:lnTo>
                    <a:pt x="361" y="249"/>
                  </a:lnTo>
                  <a:lnTo>
                    <a:pt x="352" y="235"/>
                  </a:lnTo>
                  <a:lnTo>
                    <a:pt x="352" y="222"/>
                  </a:lnTo>
                  <a:lnTo>
                    <a:pt x="343" y="212"/>
                  </a:lnTo>
                  <a:lnTo>
                    <a:pt x="334" y="205"/>
                  </a:lnTo>
                  <a:lnTo>
                    <a:pt x="318" y="199"/>
                  </a:lnTo>
                  <a:lnTo>
                    <a:pt x="306" y="190"/>
                  </a:lnTo>
                  <a:lnTo>
                    <a:pt x="297" y="183"/>
                  </a:lnTo>
                  <a:lnTo>
                    <a:pt x="279" y="174"/>
                  </a:lnTo>
                  <a:lnTo>
                    <a:pt x="274" y="162"/>
                  </a:lnTo>
                  <a:lnTo>
                    <a:pt x="263" y="149"/>
                  </a:lnTo>
                  <a:lnTo>
                    <a:pt x="256" y="158"/>
                  </a:lnTo>
                  <a:lnTo>
                    <a:pt x="247" y="148"/>
                  </a:lnTo>
                  <a:lnTo>
                    <a:pt x="231" y="142"/>
                  </a:lnTo>
                  <a:lnTo>
                    <a:pt x="224" y="126"/>
                  </a:lnTo>
                  <a:lnTo>
                    <a:pt x="213" y="112"/>
                  </a:lnTo>
                  <a:lnTo>
                    <a:pt x="185" y="93"/>
                  </a:lnTo>
                  <a:lnTo>
                    <a:pt x="181" y="78"/>
                  </a:lnTo>
                  <a:lnTo>
                    <a:pt x="180" y="62"/>
                  </a:lnTo>
                  <a:lnTo>
                    <a:pt x="167" y="60"/>
                  </a:lnTo>
                  <a:lnTo>
                    <a:pt x="151" y="52"/>
                  </a:lnTo>
                  <a:lnTo>
                    <a:pt x="151" y="32"/>
                  </a:lnTo>
                  <a:lnTo>
                    <a:pt x="135" y="34"/>
                  </a:lnTo>
                  <a:lnTo>
                    <a:pt x="112" y="28"/>
                  </a:lnTo>
                  <a:lnTo>
                    <a:pt x="105" y="14"/>
                  </a:lnTo>
                  <a:lnTo>
                    <a:pt x="100" y="4"/>
                  </a:lnTo>
                  <a:lnTo>
                    <a:pt x="84" y="5"/>
                  </a:lnTo>
                  <a:lnTo>
                    <a:pt x="71" y="0"/>
                  </a:lnTo>
                  <a:lnTo>
                    <a:pt x="60" y="2"/>
                  </a:lnTo>
                  <a:lnTo>
                    <a:pt x="48" y="4"/>
                  </a:lnTo>
                  <a:lnTo>
                    <a:pt x="44" y="27"/>
                  </a:lnTo>
                  <a:lnTo>
                    <a:pt x="28" y="25"/>
                  </a:lnTo>
                  <a:lnTo>
                    <a:pt x="43" y="39"/>
                  </a:lnTo>
                  <a:lnTo>
                    <a:pt x="9" y="52"/>
                  </a:lnTo>
                  <a:lnTo>
                    <a:pt x="11" y="174"/>
                  </a:lnTo>
                  <a:lnTo>
                    <a:pt x="12" y="214"/>
                  </a:lnTo>
                  <a:lnTo>
                    <a:pt x="12" y="242"/>
                  </a:lnTo>
                  <a:lnTo>
                    <a:pt x="0" y="253"/>
                  </a:lnTo>
                  <a:lnTo>
                    <a:pt x="14" y="333"/>
                  </a:lnTo>
                  <a:lnTo>
                    <a:pt x="30" y="322"/>
                  </a:lnTo>
                  <a:lnTo>
                    <a:pt x="50" y="324"/>
                  </a:lnTo>
                  <a:lnTo>
                    <a:pt x="67" y="336"/>
                  </a:lnTo>
                  <a:lnTo>
                    <a:pt x="76" y="347"/>
                  </a:lnTo>
                  <a:lnTo>
                    <a:pt x="78" y="360"/>
                  </a:lnTo>
                  <a:lnTo>
                    <a:pt x="76" y="379"/>
                  </a:lnTo>
                  <a:lnTo>
                    <a:pt x="80" y="393"/>
                  </a:lnTo>
                  <a:lnTo>
                    <a:pt x="85" y="402"/>
                  </a:lnTo>
                  <a:lnTo>
                    <a:pt x="87" y="416"/>
                  </a:lnTo>
                  <a:lnTo>
                    <a:pt x="185" y="445"/>
                  </a:lnTo>
                  <a:lnTo>
                    <a:pt x="244" y="436"/>
                  </a:lnTo>
                  <a:lnTo>
                    <a:pt x="278" y="427"/>
                  </a:lnTo>
                  <a:lnTo>
                    <a:pt x="308" y="440"/>
                  </a:lnTo>
                  <a:lnTo>
                    <a:pt x="342" y="457"/>
                  </a:lnTo>
                  <a:lnTo>
                    <a:pt x="342" y="457"/>
                  </a:lnTo>
                  <a:lnTo>
                    <a:pt x="342" y="4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206">
              <a:extLst>
                <a:ext uri="{FF2B5EF4-FFF2-40B4-BE49-F238E27FC236}">
                  <a16:creationId xmlns:a16="http://schemas.microsoft.com/office/drawing/2014/main" id="{7EC25037-010A-FE2F-4CA0-22AB6A59CC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26556" y="9396218"/>
              <a:ext cx="397531" cy="659540"/>
            </a:xfrm>
            <a:custGeom>
              <a:avLst/>
              <a:gdLst>
                <a:gd name="T0" fmla="*/ 128 w 176"/>
                <a:gd name="T1" fmla="*/ 292 h 292"/>
                <a:gd name="T2" fmla="*/ 151 w 176"/>
                <a:gd name="T3" fmla="*/ 292 h 292"/>
                <a:gd name="T4" fmla="*/ 165 w 176"/>
                <a:gd name="T5" fmla="*/ 283 h 292"/>
                <a:gd name="T6" fmla="*/ 167 w 176"/>
                <a:gd name="T7" fmla="*/ 246 h 292"/>
                <a:gd name="T8" fmla="*/ 165 w 176"/>
                <a:gd name="T9" fmla="*/ 222 h 292"/>
                <a:gd name="T10" fmla="*/ 169 w 176"/>
                <a:gd name="T11" fmla="*/ 178 h 292"/>
                <a:gd name="T12" fmla="*/ 173 w 176"/>
                <a:gd name="T13" fmla="*/ 142 h 292"/>
                <a:gd name="T14" fmla="*/ 176 w 176"/>
                <a:gd name="T15" fmla="*/ 91 h 292"/>
                <a:gd name="T16" fmla="*/ 149 w 176"/>
                <a:gd name="T17" fmla="*/ 91 h 292"/>
                <a:gd name="T18" fmla="*/ 121 w 176"/>
                <a:gd name="T19" fmla="*/ 91 h 292"/>
                <a:gd name="T20" fmla="*/ 101 w 176"/>
                <a:gd name="T21" fmla="*/ 91 h 292"/>
                <a:gd name="T22" fmla="*/ 100 w 176"/>
                <a:gd name="T23" fmla="*/ 75 h 292"/>
                <a:gd name="T24" fmla="*/ 85 w 176"/>
                <a:gd name="T25" fmla="*/ 66 h 292"/>
                <a:gd name="T26" fmla="*/ 87 w 176"/>
                <a:gd name="T27" fmla="*/ 53 h 292"/>
                <a:gd name="T28" fmla="*/ 71 w 176"/>
                <a:gd name="T29" fmla="*/ 52 h 292"/>
                <a:gd name="T30" fmla="*/ 73 w 176"/>
                <a:gd name="T31" fmla="*/ 36 h 292"/>
                <a:gd name="T32" fmla="*/ 43 w 176"/>
                <a:gd name="T33" fmla="*/ 36 h 292"/>
                <a:gd name="T34" fmla="*/ 43 w 176"/>
                <a:gd name="T35" fmla="*/ 23 h 292"/>
                <a:gd name="T36" fmla="*/ 34 w 176"/>
                <a:gd name="T37" fmla="*/ 5 h 292"/>
                <a:gd name="T38" fmla="*/ 12 w 176"/>
                <a:gd name="T39" fmla="*/ 0 h 292"/>
                <a:gd name="T40" fmla="*/ 12 w 176"/>
                <a:gd name="T41" fmla="*/ 44 h 292"/>
                <a:gd name="T42" fmla="*/ 11 w 176"/>
                <a:gd name="T43" fmla="*/ 60 h 292"/>
                <a:gd name="T44" fmla="*/ 4 w 176"/>
                <a:gd name="T45" fmla="*/ 73 h 292"/>
                <a:gd name="T46" fmla="*/ 11 w 176"/>
                <a:gd name="T47" fmla="*/ 142 h 292"/>
                <a:gd name="T48" fmla="*/ 11 w 176"/>
                <a:gd name="T49" fmla="*/ 174 h 292"/>
                <a:gd name="T50" fmla="*/ 9 w 176"/>
                <a:gd name="T51" fmla="*/ 190 h 292"/>
                <a:gd name="T52" fmla="*/ 0 w 176"/>
                <a:gd name="T53" fmla="*/ 205 h 292"/>
                <a:gd name="T54" fmla="*/ 2 w 176"/>
                <a:gd name="T55" fmla="*/ 221 h 292"/>
                <a:gd name="T56" fmla="*/ 5 w 176"/>
                <a:gd name="T57" fmla="*/ 238 h 292"/>
                <a:gd name="T58" fmla="*/ 7 w 176"/>
                <a:gd name="T59" fmla="*/ 251 h 292"/>
                <a:gd name="T60" fmla="*/ 2 w 176"/>
                <a:gd name="T61" fmla="*/ 271 h 292"/>
                <a:gd name="T62" fmla="*/ 0 w 176"/>
                <a:gd name="T63" fmla="*/ 288 h 292"/>
                <a:gd name="T64" fmla="*/ 12 w 176"/>
                <a:gd name="T65" fmla="*/ 290 h 292"/>
                <a:gd name="T66" fmla="*/ 41 w 176"/>
                <a:gd name="T67" fmla="*/ 288 h 292"/>
                <a:gd name="T68" fmla="*/ 84 w 176"/>
                <a:gd name="T69" fmla="*/ 290 h 292"/>
                <a:gd name="T70" fmla="*/ 119 w 176"/>
                <a:gd name="T71" fmla="*/ 290 h 292"/>
                <a:gd name="T72" fmla="*/ 128 w 176"/>
                <a:gd name="T73" fmla="*/ 292 h 292"/>
                <a:gd name="T74" fmla="*/ 128 w 176"/>
                <a:gd name="T75" fmla="*/ 292 h 292"/>
                <a:gd name="T76" fmla="*/ 128 w 176"/>
                <a:gd name="T7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6" h="292">
                  <a:moveTo>
                    <a:pt x="128" y="292"/>
                  </a:moveTo>
                  <a:lnTo>
                    <a:pt x="151" y="292"/>
                  </a:lnTo>
                  <a:lnTo>
                    <a:pt x="165" y="283"/>
                  </a:lnTo>
                  <a:lnTo>
                    <a:pt x="167" y="246"/>
                  </a:lnTo>
                  <a:lnTo>
                    <a:pt x="165" y="222"/>
                  </a:lnTo>
                  <a:lnTo>
                    <a:pt x="169" y="178"/>
                  </a:lnTo>
                  <a:lnTo>
                    <a:pt x="173" y="142"/>
                  </a:lnTo>
                  <a:lnTo>
                    <a:pt x="176" y="91"/>
                  </a:lnTo>
                  <a:lnTo>
                    <a:pt x="149" y="91"/>
                  </a:lnTo>
                  <a:lnTo>
                    <a:pt x="121" y="91"/>
                  </a:lnTo>
                  <a:lnTo>
                    <a:pt x="101" y="91"/>
                  </a:lnTo>
                  <a:lnTo>
                    <a:pt x="100" y="75"/>
                  </a:lnTo>
                  <a:lnTo>
                    <a:pt x="85" y="66"/>
                  </a:lnTo>
                  <a:lnTo>
                    <a:pt x="87" y="53"/>
                  </a:lnTo>
                  <a:lnTo>
                    <a:pt x="71" y="52"/>
                  </a:lnTo>
                  <a:lnTo>
                    <a:pt x="73" y="36"/>
                  </a:lnTo>
                  <a:lnTo>
                    <a:pt x="43" y="36"/>
                  </a:lnTo>
                  <a:lnTo>
                    <a:pt x="43" y="23"/>
                  </a:lnTo>
                  <a:lnTo>
                    <a:pt x="34" y="5"/>
                  </a:lnTo>
                  <a:lnTo>
                    <a:pt x="12" y="0"/>
                  </a:lnTo>
                  <a:lnTo>
                    <a:pt x="12" y="44"/>
                  </a:lnTo>
                  <a:lnTo>
                    <a:pt x="11" y="60"/>
                  </a:lnTo>
                  <a:lnTo>
                    <a:pt x="4" y="73"/>
                  </a:lnTo>
                  <a:lnTo>
                    <a:pt x="11" y="142"/>
                  </a:lnTo>
                  <a:lnTo>
                    <a:pt x="11" y="174"/>
                  </a:lnTo>
                  <a:lnTo>
                    <a:pt x="9" y="190"/>
                  </a:lnTo>
                  <a:lnTo>
                    <a:pt x="0" y="205"/>
                  </a:lnTo>
                  <a:lnTo>
                    <a:pt x="2" y="221"/>
                  </a:lnTo>
                  <a:lnTo>
                    <a:pt x="5" y="238"/>
                  </a:lnTo>
                  <a:lnTo>
                    <a:pt x="7" y="251"/>
                  </a:lnTo>
                  <a:lnTo>
                    <a:pt x="2" y="271"/>
                  </a:lnTo>
                  <a:lnTo>
                    <a:pt x="0" y="288"/>
                  </a:lnTo>
                  <a:lnTo>
                    <a:pt x="12" y="290"/>
                  </a:lnTo>
                  <a:lnTo>
                    <a:pt x="41" y="288"/>
                  </a:lnTo>
                  <a:lnTo>
                    <a:pt x="84" y="290"/>
                  </a:lnTo>
                  <a:lnTo>
                    <a:pt x="119" y="290"/>
                  </a:lnTo>
                  <a:lnTo>
                    <a:pt x="128" y="292"/>
                  </a:lnTo>
                  <a:lnTo>
                    <a:pt x="128" y="292"/>
                  </a:lnTo>
                  <a:lnTo>
                    <a:pt x="12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207">
              <a:extLst>
                <a:ext uri="{FF2B5EF4-FFF2-40B4-BE49-F238E27FC236}">
                  <a16:creationId xmlns:a16="http://schemas.microsoft.com/office/drawing/2014/main" id="{CEA7CDF8-8846-E76B-DCF2-66A27FC00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53212" y="9211004"/>
              <a:ext cx="711491" cy="815391"/>
            </a:xfrm>
            <a:custGeom>
              <a:avLst/>
              <a:gdLst>
                <a:gd name="T0" fmla="*/ 242 w 315"/>
                <a:gd name="T1" fmla="*/ 356 h 361"/>
                <a:gd name="T2" fmla="*/ 267 w 315"/>
                <a:gd name="T3" fmla="*/ 342 h 361"/>
                <a:gd name="T4" fmla="*/ 290 w 315"/>
                <a:gd name="T5" fmla="*/ 326 h 361"/>
                <a:gd name="T6" fmla="*/ 315 w 315"/>
                <a:gd name="T7" fmla="*/ 317 h 361"/>
                <a:gd name="T8" fmla="*/ 299 w 315"/>
                <a:gd name="T9" fmla="*/ 292 h 361"/>
                <a:gd name="T10" fmla="*/ 274 w 315"/>
                <a:gd name="T11" fmla="*/ 276 h 361"/>
                <a:gd name="T12" fmla="*/ 258 w 315"/>
                <a:gd name="T13" fmla="*/ 251 h 361"/>
                <a:gd name="T14" fmla="*/ 255 w 315"/>
                <a:gd name="T15" fmla="*/ 224 h 361"/>
                <a:gd name="T16" fmla="*/ 253 w 315"/>
                <a:gd name="T17" fmla="*/ 196 h 361"/>
                <a:gd name="T18" fmla="*/ 246 w 315"/>
                <a:gd name="T19" fmla="*/ 173 h 361"/>
                <a:gd name="T20" fmla="*/ 253 w 315"/>
                <a:gd name="T21" fmla="*/ 134 h 361"/>
                <a:gd name="T22" fmla="*/ 241 w 315"/>
                <a:gd name="T23" fmla="*/ 112 h 361"/>
                <a:gd name="T24" fmla="*/ 233 w 315"/>
                <a:gd name="T25" fmla="*/ 80 h 361"/>
                <a:gd name="T26" fmla="*/ 228 w 315"/>
                <a:gd name="T27" fmla="*/ 46 h 361"/>
                <a:gd name="T28" fmla="*/ 221 w 315"/>
                <a:gd name="T29" fmla="*/ 23 h 361"/>
                <a:gd name="T30" fmla="*/ 203 w 315"/>
                <a:gd name="T31" fmla="*/ 14 h 361"/>
                <a:gd name="T32" fmla="*/ 175 w 315"/>
                <a:gd name="T33" fmla="*/ 11 h 361"/>
                <a:gd name="T34" fmla="*/ 144 w 315"/>
                <a:gd name="T35" fmla="*/ 20 h 361"/>
                <a:gd name="T36" fmla="*/ 116 w 315"/>
                <a:gd name="T37" fmla="*/ 50 h 361"/>
                <a:gd name="T38" fmla="*/ 57 w 315"/>
                <a:gd name="T39" fmla="*/ 103 h 361"/>
                <a:gd name="T40" fmla="*/ 52 w 315"/>
                <a:gd name="T41" fmla="*/ 119 h 361"/>
                <a:gd name="T42" fmla="*/ 25 w 315"/>
                <a:gd name="T43" fmla="*/ 148 h 361"/>
                <a:gd name="T44" fmla="*/ 0 w 315"/>
                <a:gd name="T45" fmla="*/ 175 h 361"/>
                <a:gd name="T46" fmla="*/ 27 w 315"/>
                <a:gd name="T47" fmla="*/ 187 h 361"/>
                <a:gd name="T48" fmla="*/ 47 w 315"/>
                <a:gd name="T49" fmla="*/ 219 h 361"/>
                <a:gd name="T50" fmla="*/ 73 w 315"/>
                <a:gd name="T51" fmla="*/ 235 h 361"/>
                <a:gd name="T52" fmla="*/ 102 w 315"/>
                <a:gd name="T53" fmla="*/ 242 h 361"/>
                <a:gd name="T54" fmla="*/ 118 w 315"/>
                <a:gd name="T55" fmla="*/ 264 h 361"/>
                <a:gd name="T56" fmla="*/ 139 w 315"/>
                <a:gd name="T57" fmla="*/ 278 h 361"/>
                <a:gd name="T58" fmla="*/ 164 w 315"/>
                <a:gd name="T59" fmla="*/ 281 h 361"/>
                <a:gd name="T60" fmla="*/ 180 w 315"/>
                <a:gd name="T61" fmla="*/ 306 h 361"/>
                <a:gd name="T62" fmla="*/ 194 w 315"/>
                <a:gd name="T63" fmla="*/ 331 h 361"/>
                <a:gd name="T64" fmla="*/ 217 w 315"/>
                <a:gd name="T65" fmla="*/ 347 h 361"/>
                <a:gd name="T66" fmla="*/ 232 w 315"/>
                <a:gd name="T67" fmla="*/ 361 h 361"/>
                <a:gd name="T68" fmla="*/ 232 w 315"/>
                <a:gd name="T69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361">
                  <a:moveTo>
                    <a:pt x="232" y="361"/>
                  </a:moveTo>
                  <a:lnTo>
                    <a:pt x="242" y="356"/>
                  </a:lnTo>
                  <a:lnTo>
                    <a:pt x="255" y="351"/>
                  </a:lnTo>
                  <a:lnTo>
                    <a:pt x="267" y="342"/>
                  </a:lnTo>
                  <a:lnTo>
                    <a:pt x="283" y="338"/>
                  </a:lnTo>
                  <a:lnTo>
                    <a:pt x="290" y="326"/>
                  </a:lnTo>
                  <a:lnTo>
                    <a:pt x="305" y="324"/>
                  </a:lnTo>
                  <a:lnTo>
                    <a:pt x="315" y="317"/>
                  </a:lnTo>
                  <a:lnTo>
                    <a:pt x="306" y="303"/>
                  </a:lnTo>
                  <a:lnTo>
                    <a:pt x="299" y="292"/>
                  </a:lnTo>
                  <a:lnTo>
                    <a:pt x="283" y="283"/>
                  </a:lnTo>
                  <a:lnTo>
                    <a:pt x="274" y="276"/>
                  </a:lnTo>
                  <a:lnTo>
                    <a:pt x="264" y="265"/>
                  </a:lnTo>
                  <a:lnTo>
                    <a:pt x="258" y="251"/>
                  </a:lnTo>
                  <a:lnTo>
                    <a:pt x="260" y="239"/>
                  </a:lnTo>
                  <a:lnTo>
                    <a:pt x="255" y="224"/>
                  </a:lnTo>
                  <a:lnTo>
                    <a:pt x="249" y="212"/>
                  </a:lnTo>
                  <a:lnTo>
                    <a:pt x="253" y="196"/>
                  </a:lnTo>
                  <a:lnTo>
                    <a:pt x="248" y="182"/>
                  </a:lnTo>
                  <a:lnTo>
                    <a:pt x="246" y="173"/>
                  </a:lnTo>
                  <a:lnTo>
                    <a:pt x="248" y="157"/>
                  </a:lnTo>
                  <a:lnTo>
                    <a:pt x="253" y="134"/>
                  </a:lnTo>
                  <a:lnTo>
                    <a:pt x="241" y="130"/>
                  </a:lnTo>
                  <a:lnTo>
                    <a:pt x="241" y="112"/>
                  </a:lnTo>
                  <a:lnTo>
                    <a:pt x="239" y="100"/>
                  </a:lnTo>
                  <a:lnTo>
                    <a:pt x="233" y="80"/>
                  </a:lnTo>
                  <a:lnTo>
                    <a:pt x="226" y="66"/>
                  </a:lnTo>
                  <a:lnTo>
                    <a:pt x="228" y="46"/>
                  </a:lnTo>
                  <a:lnTo>
                    <a:pt x="230" y="37"/>
                  </a:lnTo>
                  <a:lnTo>
                    <a:pt x="221" y="23"/>
                  </a:lnTo>
                  <a:lnTo>
                    <a:pt x="217" y="11"/>
                  </a:lnTo>
                  <a:lnTo>
                    <a:pt x="203" y="14"/>
                  </a:lnTo>
                  <a:lnTo>
                    <a:pt x="191" y="13"/>
                  </a:lnTo>
                  <a:lnTo>
                    <a:pt x="175" y="11"/>
                  </a:lnTo>
                  <a:lnTo>
                    <a:pt x="164" y="0"/>
                  </a:lnTo>
                  <a:lnTo>
                    <a:pt x="144" y="20"/>
                  </a:lnTo>
                  <a:lnTo>
                    <a:pt x="137" y="32"/>
                  </a:lnTo>
                  <a:lnTo>
                    <a:pt x="116" y="50"/>
                  </a:lnTo>
                  <a:lnTo>
                    <a:pt x="66" y="102"/>
                  </a:lnTo>
                  <a:lnTo>
                    <a:pt x="57" y="103"/>
                  </a:lnTo>
                  <a:lnTo>
                    <a:pt x="39" y="109"/>
                  </a:lnTo>
                  <a:lnTo>
                    <a:pt x="52" y="119"/>
                  </a:lnTo>
                  <a:lnTo>
                    <a:pt x="38" y="134"/>
                  </a:lnTo>
                  <a:lnTo>
                    <a:pt x="25" y="148"/>
                  </a:lnTo>
                  <a:lnTo>
                    <a:pt x="7" y="166"/>
                  </a:lnTo>
                  <a:lnTo>
                    <a:pt x="0" y="175"/>
                  </a:lnTo>
                  <a:lnTo>
                    <a:pt x="16" y="173"/>
                  </a:lnTo>
                  <a:lnTo>
                    <a:pt x="27" y="187"/>
                  </a:lnTo>
                  <a:lnTo>
                    <a:pt x="34" y="210"/>
                  </a:lnTo>
                  <a:lnTo>
                    <a:pt x="47" y="219"/>
                  </a:lnTo>
                  <a:lnTo>
                    <a:pt x="57" y="226"/>
                  </a:lnTo>
                  <a:lnTo>
                    <a:pt x="73" y="235"/>
                  </a:lnTo>
                  <a:lnTo>
                    <a:pt x="86" y="237"/>
                  </a:lnTo>
                  <a:lnTo>
                    <a:pt x="102" y="242"/>
                  </a:lnTo>
                  <a:lnTo>
                    <a:pt x="111" y="249"/>
                  </a:lnTo>
                  <a:lnTo>
                    <a:pt x="118" y="264"/>
                  </a:lnTo>
                  <a:lnTo>
                    <a:pt x="127" y="271"/>
                  </a:lnTo>
                  <a:lnTo>
                    <a:pt x="139" y="278"/>
                  </a:lnTo>
                  <a:lnTo>
                    <a:pt x="155" y="280"/>
                  </a:lnTo>
                  <a:lnTo>
                    <a:pt x="164" y="281"/>
                  </a:lnTo>
                  <a:lnTo>
                    <a:pt x="173" y="292"/>
                  </a:lnTo>
                  <a:lnTo>
                    <a:pt x="180" y="306"/>
                  </a:lnTo>
                  <a:lnTo>
                    <a:pt x="189" y="317"/>
                  </a:lnTo>
                  <a:lnTo>
                    <a:pt x="194" y="331"/>
                  </a:lnTo>
                  <a:lnTo>
                    <a:pt x="205" y="338"/>
                  </a:lnTo>
                  <a:lnTo>
                    <a:pt x="217" y="347"/>
                  </a:lnTo>
                  <a:lnTo>
                    <a:pt x="226" y="358"/>
                  </a:lnTo>
                  <a:lnTo>
                    <a:pt x="232" y="361"/>
                  </a:lnTo>
                  <a:lnTo>
                    <a:pt x="232" y="361"/>
                  </a:lnTo>
                  <a:lnTo>
                    <a:pt x="232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208">
              <a:extLst>
                <a:ext uri="{FF2B5EF4-FFF2-40B4-BE49-F238E27FC236}">
                  <a16:creationId xmlns:a16="http://schemas.microsoft.com/office/drawing/2014/main" id="{FCB4CA6E-785C-BC39-093A-0417901CC7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71912" y="9601760"/>
              <a:ext cx="763440" cy="603073"/>
            </a:xfrm>
            <a:custGeom>
              <a:avLst/>
              <a:gdLst>
                <a:gd name="T0" fmla="*/ 313 w 338"/>
                <a:gd name="T1" fmla="*/ 265 h 267"/>
                <a:gd name="T2" fmla="*/ 326 w 338"/>
                <a:gd name="T3" fmla="*/ 261 h 267"/>
                <a:gd name="T4" fmla="*/ 338 w 338"/>
                <a:gd name="T5" fmla="*/ 263 h 267"/>
                <a:gd name="T6" fmla="*/ 338 w 338"/>
                <a:gd name="T7" fmla="*/ 245 h 267"/>
                <a:gd name="T8" fmla="*/ 336 w 338"/>
                <a:gd name="T9" fmla="*/ 233 h 267"/>
                <a:gd name="T10" fmla="*/ 324 w 338"/>
                <a:gd name="T11" fmla="*/ 231 h 267"/>
                <a:gd name="T12" fmla="*/ 319 w 338"/>
                <a:gd name="T13" fmla="*/ 219 h 267"/>
                <a:gd name="T14" fmla="*/ 311 w 338"/>
                <a:gd name="T15" fmla="*/ 204 h 267"/>
                <a:gd name="T16" fmla="*/ 311 w 338"/>
                <a:gd name="T17" fmla="*/ 194 h 267"/>
                <a:gd name="T18" fmla="*/ 301 w 338"/>
                <a:gd name="T19" fmla="*/ 183 h 267"/>
                <a:gd name="T20" fmla="*/ 292 w 338"/>
                <a:gd name="T21" fmla="*/ 172 h 267"/>
                <a:gd name="T22" fmla="*/ 274 w 338"/>
                <a:gd name="T23" fmla="*/ 163 h 267"/>
                <a:gd name="T24" fmla="*/ 265 w 338"/>
                <a:gd name="T25" fmla="*/ 153 h 267"/>
                <a:gd name="T26" fmla="*/ 256 w 338"/>
                <a:gd name="T27" fmla="*/ 146 h 267"/>
                <a:gd name="T28" fmla="*/ 251 w 338"/>
                <a:gd name="T29" fmla="*/ 131 h 267"/>
                <a:gd name="T30" fmla="*/ 253 w 338"/>
                <a:gd name="T31" fmla="*/ 119 h 267"/>
                <a:gd name="T32" fmla="*/ 246 w 338"/>
                <a:gd name="T33" fmla="*/ 108 h 267"/>
                <a:gd name="T34" fmla="*/ 253 w 338"/>
                <a:gd name="T35" fmla="*/ 96 h 267"/>
                <a:gd name="T36" fmla="*/ 246 w 338"/>
                <a:gd name="T37" fmla="*/ 83 h 267"/>
                <a:gd name="T38" fmla="*/ 237 w 338"/>
                <a:gd name="T39" fmla="*/ 74 h 267"/>
                <a:gd name="T40" fmla="*/ 240 w 338"/>
                <a:gd name="T41" fmla="*/ 60 h 267"/>
                <a:gd name="T42" fmla="*/ 240 w 338"/>
                <a:gd name="T43" fmla="*/ 42 h 267"/>
                <a:gd name="T44" fmla="*/ 231 w 338"/>
                <a:gd name="T45" fmla="*/ 32 h 267"/>
                <a:gd name="T46" fmla="*/ 222 w 338"/>
                <a:gd name="T47" fmla="*/ 25 h 267"/>
                <a:gd name="T48" fmla="*/ 206 w 338"/>
                <a:gd name="T49" fmla="*/ 19 h 267"/>
                <a:gd name="T50" fmla="*/ 194 w 338"/>
                <a:gd name="T51" fmla="*/ 21 h 267"/>
                <a:gd name="T52" fmla="*/ 192 w 338"/>
                <a:gd name="T53" fmla="*/ 5 h 267"/>
                <a:gd name="T54" fmla="*/ 167 w 338"/>
                <a:gd name="T55" fmla="*/ 9 h 267"/>
                <a:gd name="T56" fmla="*/ 148 w 338"/>
                <a:gd name="T57" fmla="*/ 0 h 267"/>
                <a:gd name="T58" fmla="*/ 137 w 338"/>
                <a:gd name="T59" fmla="*/ 5 h 267"/>
                <a:gd name="T60" fmla="*/ 125 w 338"/>
                <a:gd name="T61" fmla="*/ 12 h 267"/>
                <a:gd name="T62" fmla="*/ 89 w 338"/>
                <a:gd name="T63" fmla="*/ 12 h 267"/>
                <a:gd name="T64" fmla="*/ 53 w 338"/>
                <a:gd name="T65" fmla="*/ 10 h 267"/>
                <a:gd name="T66" fmla="*/ 20 w 338"/>
                <a:gd name="T67" fmla="*/ 12 h 267"/>
                <a:gd name="T68" fmla="*/ 2 w 338"/>
                <a:gd name="T69" fmla="*/ 10 h 267"/>
                <a:gd name="T70" fmla="*/ 0 w 338"/>
                <a:gd name="T71" fmla="*/ 46 h 267"/>
                <a:gd name="T72" fmla="*/ 0 w 338"/>
                <a:gd name="T73" fmla="*/ 94 h 267"/>
                <a:gd name="T74" fmla="*/ 0 w 338"/>
                <a:gd name="T75" fmla="*/ 121 h 267"/>
                <a:gd name="T76" fmla="*/ 0 w 338"/>
                <a:gd name="T77" fmla="*/ 176 h 267"/>
                <a:gd name="T78" fmla="*/ 0 w 338"/>
                <a:gd name="T79" fmla="*/ 212 h 267"/>
                <a:gd name="T80" fmla="*/ 0 w 338"/>
                <a:gd name="T81" fmla="*/ 256 h 267"/>
                <a:gd name="T82" fmla="*/ 23 w 338"/>
                <a:gd name="T83" fmla="*/ 260 h 267"/>
                <a:gd name="T84" fmla="*/ 55 w 338"/>
                <a:gd name="T85" fmla="*/ 256 h 267"/>
                <a:gd name="T86" fmla="*/ 89 w 338"/>
                <a:gd name="T87" fmla="*/ 265 h 267"/>
                <a:gd name="T88" fmla="*/ 157 w 338"/>
                <a:gd name="T89" fmla="*/ 267 h 267"/>
                <a:gd name="T90" fmla="*/ 187 w 338"/>
                <a:gd name="T91" fmla="*/ 263 h 267"/>
                <a:gd name="T92" fmla="*/ 228 w 338"/>
                <a:gd name="T93" fmla="*/ 265 h 267"/>
                <a:gd name="T94" fmla="*/ 297 w 338"/>
                <a:gd name="T95" fmla="*/ 263 h 267"/>
                <a:gd name="T96" fmla="*/ 313 w 338"/>
                <a:gd name="T97" fmla="*/ 265 h 267"/>
                <a:gd name="T98" fmla="*/ 313 w 338"/>
                <a:gd name="T99" fmla="*/ 265 h 267"/>
                <a:gd name="T100" fmla="*/ 313 w 338"/>
                <a:gd name="T101" fmla="*/ 26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8" h="267">
                  <a:moveTo>
                    <a:pt x="313" y="265"/>
                  </a:moveTo>
                  <a:lnTo>
                    <a:pt x="326" y="261"/>
                  </a:lnTo>
                  <a:lnTo>
                    <a:pt x="338" y="263"/>
                  </a:lnTo>
                  <a:lnTo>
                    <a:pt x="338" y="245"/>
                  </a:lnTo>
                  <a:lnTo>
                    <a:pt x="336" y="233"/>
                  </a:lnTo>
                  <a:lnTo>
                    <a:pt x="324" y="231"/>
                  </a:lnTo>
                  <a:lnTo>
                    <a:pt x="319" y="219"/>
                  </a:lnTo>
                  <a:lnTo>
                    <a:pt x="311" y="204"/>
                  </a:lnTo>
                  <a:lnTo>
                    <a:pt x="311" y="194"/>
                  </a:lnTo>
                  <a:lnTo>
                    <a:pt x="301" y="183"/>
                  </a:lnTo>
                  <a:lnTo>
                    <a:pt x="292" y="172"/>
                  </a:lnTo>
                  <a:lnTo>
                    <a:pt x="274" y="163"/>
                  </a:lnTo>
                  <a:lnTo>
                    <a:pt x="265" y="153"/>
                  </a:lnTo>
                  <a:lnTo>
                    <a:pt x="256" y="146"/>
                  </a:lnTo>
                  <a:lnTo>
                    <a:pt x="251" y="131"/>
                  </a:lnTo>
                  <a:lnTo>
                    <a:pt x="253" y="119"/>
                  </a:lnTo>
                  <a:lnTo>
                    <a:pt x="246" y="108"/>
                  </a:lnTo>
                  <a:lnTo>
                    <a:pt x="253" y="96"/>
                  </a:lnTo>
                  <a:lnTo>
                    <a:pt x="246" y="83"/>
                  </a:lnTo>
                  <a:lnTo>
                    <a:pt x="237" y="74"/>
                  </a:lnTo>
                  <a:lnTo>
                    <a:pt x="240" y="60"/>
                  </a:lnTo>
                  <a:lnTo>
                    <a:pt x="240" y="42"/>
                  </a:lnTo>
                  <a:lnTo>
                    <a:pt x="231" y="32"/>
                  </a:lnTo>
                  <a:lnTo>
                    <a:pt x="222" y="25"/>
                  </a:lnTo>
                  <a:lnTo>
                    <a:pt x="206" y="19"/>
                  </a:lnTo>
                  <a:lnTo>
                    <a:pt x="194" y="21"/>
                  </a:lnTo>
                  <a:lnTo>
                    <a:pt x="192" y="5"/>
                  </a:lnTo>
                  <a:lnTo>
                    <a:pt x="167" y="9"/>
                  </a:lnTo>
                  <a:lnTo>
                    <a:pt x="148" y="0"/>
                  </a:lnTo>
                  <a:lnTo>
                    <a:pt x="137" y="5"/>
                  </a:lnTo>
                  <a:lnTo>
                    <a:pt x="125" y="12"/>
                  </a:lnTo>
                  <a:lnTo>
                    <a:pt x="89" y="12"/>
                  </a:lnTo>
                  <a:lnTo>
                    <a:pt x="53" y="10"/>
                  </a:lnTo>
                  <a:lnTo>
                    <a:pt x="20" y="12"/>
                  </a:lnTo>
                  <a:lnTo>
                    <a:pt x="2" y="10"/>
                  </a:lnTo>
                  <a:lnTo>
                    <a:pt x="0" y="46"/>
                  </a:lnTo>
                  <a:lnTo>
                    <a:pt x="0" y="94"/>
                  </a:lnTo>
                  <a:lnTo>
                    <a:pt x="0" y="121"/>
                  </a:lnTo>
                  <a:lnTo>
                    <a:pt x="0" y="176"/>
                  </a:lnTo>
                  <a:lnTo>
                    <a:pt x="0" y="212"/>
                  </a:lnTo>
                  <a:lnTo>
                    <a:pt x="0" y="256"/>
                  </a:lnTo>
                  <a:lnTo>
                    <a:pt x="23" y="260"/>
                  </a:lnTo>
                  <a:lnTo>
                    <a:pt x="55" y="256"/>
                  </a:lnTo>
                  <a:lnTo>
                    <a:pt x="89" y="265"/>
                  </a:lnTo>
                  <a:lnTo>
                    <a:pt x="157" y="267"/>
                  </a:lnTo>
                  <a:lnTo>
                    <a:pt x="187" y="263"/>
                  </a:lnTo>
                  <a:lnTo>
                    <a:pt x="228" y="265"/>
                  </a:lnTo>
                  <a:lnTo>
                    <a:pt x="297" y="263"/>
                  </a:lnTo>
                  <a:lnTo>
                    <a:pt x="313" y="265"/>
                  </a:lnTo>
                  <a:lnTo>
                    <a:pt x="313" y="265"/>
                  </a:lnTo>
                  <a:lnTo>
                    <a:pt x="31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209">
              <a:extLst>
                <a:ext uri="{FF2B5EF4-FFF2-40B4-BE49-F238E27FC236}">
                  <a16:creationId xmlns:a16="http://schemas.microsoft.com/office/drawing/2014/main" id="{E05422A8-68D0-1D2A-EF69-35F1018079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79684" y="9170348"/>
              <a:ext cx="849270" cy="1118056"/>
            </a:xfrm>
            <a:custGeom>
              <a:avLst/>
              <a:gdLst>
                <a:gd name="T0" fmla="*/ 216 w 376"/>
                <a:gd name="T1" fmla="*/ 495 h 495"/>
                <a:gd name="T2" fmla="*/ 210 w 376"/>
                <a:gd name="T3" fmla="*/ 479 h 495"/>
                <a:gd name="T4" fmla="*/ 221 w 376"/>
                <a:gd name="T5" fmla="*/ 470 h 495"/>
                <a:gd name="T6" fmla="*/ 233 w 376"/>
                <a:gd name="T7" fmla="*/ 458 h 495"/>
                <a:gd name="T8" fmla="*/ 237 w 376"/>
                <a:gd name="T9" fmla="*/ 447 h 495"/>
                <a:gd name="T10" fmla="*/ 249 w 376"/>
                <a:gd name="T11" fmla="*/ 435 h 495"/>
                <a:gd name="T12" fmla="*/ 257 w 376"/>
                <a:gd name="T13" fmla="*/ 420 h 495"/>
                <a:gd name="T14" fmla="*/ 262 w 376"/>
                <a:gd name="T15" fmla="*/ 401 h 495"/>
                <a:gd name="T16" fmla="*/ 273 w 376"/>
                <a:gd name="T17" fmla="*/ 392 h 495"/>
                <a:gd name="T18" fmla="*/ 281 w 376"/>
                <a:gd name="T19" fmla="*/ 378 h 495"/>
                <a:gd name="T20" fmla="*/ 285 w 376"/>
                <a:gd name="T21" fmla="*/ 354 h 495"/>
                <a:gd name="T22" fmla="*/ 280 w 376"/>
                <a:gd name="T23" fmla="*/ 338 h 495"/>
                <a:gd name="T24" fmla="*/ 289 w 376"/>
                <a:gd name="T25" fmla="*/ 326 h 495"/>
                <a:gd name="T26" fmla="*/ 299 w 376"/>
                <a:gd name="T27" fmla="*/ 315 h 495"/>
                <a:gd name="T28" fmla="*/ 306 w 376"/>
                <a:gd name="T29" fmla="*/ 303 h 495"/>
                <a:gd name="T30" fmla="*/ 315 w 376"/>
                <a:gd name="T31" fmla="*/ 290 h 495"/>
                <a:gd name="T32" fmla="*/ 329 w 376"/>
                <a:gd name="T33" fmla="*/ 276 h 495"/>
                <a:gd name="T34" fmla="*/ 376 w 376"/>
                <a:gd name="T35" fmla="*/ 244 h 495"/>
                <a:gd name="T36" fmla="*/ 278 w 376"/>
                <a:gd name="T37" fmla="*/ 244 h 495"/>
                <a:gd name="T38" fmla="*/ 257 w 376"/>
                <a:gd name="T39" fmla="*/ 239 h 495"/>
                <a:gd name="T40" fmla="*/ 205 w 376"/>
                <a:gd name="T41" fmla="*/ 216 h 495"/>
                <a:gd name="T42" fmla="*/ 185 w 376"/>
                <a:gd name="T43" fmla="*/ 130 h 495"/>
                <a:gd name="T44" fmla="*/ 182 w 376"/>
                <a:gd name="T45" fmla="*/ 104 h 495"/>
                <a:gd name="T46" fmla="*/ 164 w 376"/>
                <a:gd name="T47" fmla="*/ 38 h 495"/>
                <a:gd name="T48" fmla="*/ 0 w 376"/>
                <a:gd name="T49" fmla="*/ 0 h 495"/>
                <a:gd name="T50" fmla="*/ 6 w 376"/>
                <a:gd name="T51" fmla="*/ 18 h 495"/>
                <a:gd name="T52" fmla="*/ 7 w 376"/>
                <a:gd name="T53" fmla="*/ 31 h 495"/>
                <a:gd name="T54" fmla="*/ 14 w 376"/>
                <a:gd name="T55" fmla="*/ 50 h 495"/>
                <a:gd name="T56" fmla="*/ 18 w 376"/>
                <a:gd name="T57" fmla="*/ 64 h 495"/>
                <a:gd name="T58" fmla="*/ 23 w 376"/>
                <a:gd name="T59" fmla="*/ 79 h 495"/>
                <a:gd name="T60" fmla="*/ 25 w 376"/>
                <a:gd name="T61" fmla="*/ 91 h 495"/>
                <a:gd name="T62" fmla="*/ 30 w 376"/>
                <a:gd name="T63" fmla="*/ 105 h 495"/>
                <a:gd name="T64" fmla="*/ 36 w 376"/>
                <a:gd name="T65" fmla="*/ 114 h 495"/>
                <a:gd name="T66" fmla="*/ 43 w 376"/>
                <a:gd name="T67" fmla="*/ 128 h 495"/>
                <a:gd name="T68" fmla="*/ 45 w 376"/>
                <a:gd name="T69" fmla="*/ 143 h 495"/>
                <a:gd name="T70" fmla="*/ 43 w 376"/>
                <a:gd name="T71" fmla="*/ 157 h 495"/>
                <a:gd name="T72" fmla="*/ 38 w 376"/>
                <a:gd name="T73" fmla="*/ 169 h 495"/>
                <a:gd name="T74" fmla="*/ 25 w 376"/>
                <a:gd name="T75" fmla="*/ 298 h 495"/>
                <a:gd name="T76" fmla="*/ 16 w 376"/>
                <a:gd name="T77" fmla="*/ 378 h 495"/>
                <a:gd name="T78" fmla="*/ 32 w 376"/>
                <a:gd name="T79" fmla="*/ 379 h 495"/>
                <a:gd name="T80" fmla="*/ 43 w 376"/>
                <a:gd name="T81" fmla="*/ 390 h 495"/>
                <a:gd name="T82" fmla="*/ 70 w 376"/>
                <a:gd name="T83" fmla="*/ 383 h 495"/>
                <a:gd name="T84" fmla="*/ 82 w 376"/>
                <a:gd name="T85" fmla="*/ 392 h 495"/>
                <a:gd name="T86" fmla="*/ 98 w 376"/>
                <a:gd name="T87" fmla="*/ 399 h 495"/>
                <a:gd name="T88" fmla="*/ 105 w 376"/>
                <a:gd name="T89" fmla="*/ 388 h 495"/>
                <a:gd name="T90" fmla="*/ 111 w 376"/>
                <a:gd name="T91" fmla="*/ 404 h 495"/>
                <a:gd name="T92" fmla="*/ 105 w 376"/>
                <a:gd name="T93" fmla="*/ 420 h 495"/>
                <a:gd name="T94" fmla="*/ 118 w 376"/>
                <a:gd name="T95" fmla="*/ 426 h 495"/>
                <a:gd name="T96" fmla="*/ 128 w 376"/>
                <a:gd name="T97" fmla="*/ 436 h 495"/>
                <a:gd name="T98" fmla="*/ 144 w 376"/>
                <a:gd name="T99" fmla="*/ 443 h 495"/>
                <a:gd name="T100" fmla="*/ 155 w 376"/>
                <a:gd name="T101" fmla="*/ 456 h 495"/>
                <a:gd name="T102" fmla="*/ 168 w 376"/>
                <a:gd name="T103" fmla="*/ 460 h 495"/>
                <a:gd name="T104" fmla="*/ 184 w 376"/>
                <a:gd name="T105" fmla="*/ 460 h 495"/>
                <a:gd name="T106" fmla="*/ 189 w 376"/>
                <a:gd name="T107" fmla="*/ 468 h 495"/>
                <a:gd name="T108" fmla="*/ 201 w 376"/>
                <a:gd name="T109" fmla="*/ 484 h 495"/>
                <a:gd name="T110" fmla="*/ 216 w 376"/>
                <a:gd name="T111" fmla="*/ 495 h 495"/>
                <a:gd name="T112" fmla="*/ 216 w 376"/>
                <a:gd name="T113" fmla="*/ 495 h 495"/>
                <a:gd name="T114" fmla="*/ 216 w 376"/>
                <a:gd name="T115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6" h="495">
                  <a:moveTo>
                    <a:pt x="216" y="495"/>
                  </a:moveTo>
                  <a:lnTo>
                    <a:pt x="210" y="479"/>
                  </a:lnTo>
                  <a:lnTo>
                    <a:pt x="221" y="470"/>
                  </a:lnTo>
                  <a:lnTo>
                    <a:pt x="233" y="458"/>
                  </a:lnTo>
                  <a:lnTo>
                    <a:pt x="237" y="447"/>
                  </a:lnTo>
                  <a:lnTo>
                    <a:pt x="249" y="435"/>
                  </a:lnTo>
                  <a:lnTo>
                    <a:pt x="257" y="420"/>
                  </a:lnTo>
                  <a:lnTo>
                    <a:pt x="262" y="401"/>
                  </a:lnTo>
                  <a:lnTo>
                    <a:pt x="273" y="392"/>
                  </a:lnTo>
                  <a:lnTo>
                    <a:pt x="281" y="378"/>
                  </a:lnTo>
                  <a:lnTo>
                    <a:pt x="285" y="354"/>
                  </a:lnTo>
                  <a:lnTo>
                    <a:pt x="280" y="338"/>
                  </a:lnTo>
                  <a:lnTo>
                    <a:pt x="289" y="326"/>
                  </a:lnTo>
                  <a:lnTo>
                    <a:pt x="299" y="315"/>
                  </a:lnTo>
                  <a:lnTo>
                    <a:pt x="306" y="303"/>
                  </a:lnTo>
                  <a:lnTo>
                    <a:pt x="315" y="290"/>
                  </a:lnTo>
                  <a:lnTo>
                    <a:pt x="329" y="276"/>
                  </a:lnTo>
                  <a:lnTo>
                    <a:pt x="376" y="244"/>
                  </a:lnTo>
                  <a:lnTo>
                    <a:pt x="278" y="244"/>
                  </a:lnTo>
                  <a:lnTo>
                    <a:pt x="257" y="239"/>
                  </a:lnTo>
                  <a:lnTo>
                    <a:pt x="205" y="216"/>
                  </a:lnTo>
                  <a:lnTo>
                    <a:pt x="185" y="130"/>
                  </a:lnTo>
                  <a:lnTo>
                    <a:pt x="182" y="104"/>
                  </a:lnTo>
                  <a:lnTo>
                    <a:pt x="164" y="38"/>
                  </a:lnTo>
                  <a:lnTo>
                    <a:pt x="0" y="0"/>
                  </a:lnTo>
                  <a:lnTo>
                    <a:pt x="6" y="18"/>
                  </a:lnTo>
                  <a:lnTo>
                    <a:pt x="7" y="31"/>
                  </a:lnTo>
                  <a:lnTo>
                    <a:pt x="14" y="50"/>
                  </a:lnTo>
                  <a:lnTo>
                    <a:pt x="18" y="64"/>
                  </a:lnTo>
                  <a:lnTo>
                    <a:pt x="23" y="79"/>
                  </a:lnTo>
                  <a:lnTo>
                    <a:pt x="25" y="91"/>
                  </a:lnTo>
                  <a:lnTo>
                    <a:pt x="30" y="105"/>
                  </a:lnTo>
                  <a:lnTo>
                    <a:pt x="36" y="114"/>
                  </a:lnTo>
                  <a:lnTo>
                    <a:pt x="43" y="128"/>
                  </a:lnTo>
                  <a:lnTo>
                    <a:pt x="45" y="143"/>
                  </a:lnTo>
                  <a:lnTo>
                    <a:pt x="43" y="157"/>
                  </a:lnTo>
                  <a:lnTo>
                    <a:pt x="38" y="169"/>
                  </a:lnTo>
                  <a:lnTo>
                    <a:pt x="25" y="298"/>
                  </a:lnTo>
                  <a:lnTo>
                    <a:pt x="16" y="378"/>
                  </a:lnTo>
                  <a:lnTo>
                    <a:pt x="32" y="379"/>
                  </a:lnTo>
                  <a:lnTo>
                    <a:pt x="43" y="390"/>
                  </a:lnTo>
                  <a:lnTo>
                    <a:pt x="70" y="383"/>
                  </a:lnTo>
                  <a:lnTo>
                    <a:pt x="82" y="392"/>
                  </a:lnTo>
                  <a:lnTo>
                    <a:pt x="98" y="399"/>
                  </a:lnTo>
                  <a:lnTo>
                    <a:pt x="105" y="388"/>
                  </a:lnTo>
                  <a:lnTo>
                    <a:pt x="111" y="404"/>
                  </a:lnTo>
                  <a:lnTo>
                    <a:pt x="105" y="420"/>
                  </a:lnTo>
                  <a:lnTo>
                    <a:pt x="118" y="426"/>
                  </a:lnTo>
                  <a:lnTo>
                    <a:pt x="128" y="436"/>
                  </a:lnTo>
                  <a:lnTo>
                    <a:pt x="144" y="443"/>
                  </a:lnTo>
                  <a:lnTo>
                    <a:pt x="155" y="456"/>
                  </a:lnTo>
                  <a:lnTo>
                    <a:pt x="168" y="460"/>
                  </a:lnTo>
                  <a:lnTo>
                    <a:pt x="184" y="460"/>
                  </a:lnTo>
                  <a:lnTo>
                    <a:pt x="189" y="468"/>
                  </a:lnTo>
                  <a:lnTo>
                    <a:pt x="201" y="484"/>
                  </a:lnTo>
                  <a:lnTo>
                    <a:pt x="216" y="495"/>
                  </a:lnTo>
                  <a:lnTo>
                    <a:pt x="216" y="495"/>
                  </a:lnTo>
                  <a:lnTo>
                    <a:pt x="216" y="4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92" name="TN Counties" hidden="1">
            <a:extLst>
              <a:ext uri="{FF2B5EF4-FFF2-40B4-BE49-F238E27FC236}">
                <a16:creationId xmlns:a16="http://schemas.microsoft.com/office/drawing/2014/main" id="{0DA7F9FE-C42F-E480-4161-E171A6680876}"/>
              </a:ext>
            </a:extLst>
          </p:cNvPr>
          <p:cNvGrpSpPr/>
          <p:nvPr userDrawn="1"/>
        </p:nvGrpSpPr>
        <p:grpSpPr>
          <a:xfrm>
            <a:off x="-4019362" y="-117212"/>
            <a:ext cx="14560362" cy="3676981"/>
            <a:chOff x="-4019362" y="-117212"/>
            <a:chExt cx="14560362" cy="3676981"/>
          </a:xfrm>
        </p:grpSpPr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F78A7A78-01D9-F6DD-CD09-B6C5DDEFC22B}"/>
                </a:ext>
              </a:extLst>
            </p:cNvPr>
            <p:cNvSpPr/>
            <p:nvPr/>
          </p:nvSpPr>
          <p:spPr>
            <a:xfrm>
              <a:off x="544307" y="2491996"/>
              <a:ext cx="718425" cy="973298"/>
            </a:xfrm>
            <a:custGeom>
              <a:avLst/>
              <a:gdLst>
                <a:gd name="connsiteX0" fmla="*/ 381667 w 426624"/>
                <a:gd name="connsiteY0" fmla="*/ 577977 h 577976"/>
                <a:gd name="connsiteX1" fmla="*/ 393287 w 426624"/>
                <a:gd name="connsiteY1" fmla="*/ 518922 h 577976"/>
                <a:gd name="connsiteX2" fmla="*/ 400717 w 426624"/>
                <a:gd name="connsiteY2" fmla="*/ 459200 h 577976"/>
                <a:gd name="connsiteX3" fmla="*/ 404908 w 426624"/>
                <a:gd name="connsiteY3" fmla="*/ 425196 h 577976"/>
                <a:gd name="connsiteX4" fmla="*/ 419290 w 426624"/>
                <a:gd name="connsiteY4" fmla="*/ 413956 h 577976"/>
                <a:gd name="connsiteX5" fmla="*/ 418147 w 426624"/>
                <a:gd name="connsiteY5" fmla="*/ 387858 h 577976"/>
                <a:gd name="connsiteX6" fmla="*/ 406908 w 426624"/>
                <a:gd name="connsiteY6" fmla="*/ 373475 h 577976"/>
                <a:gd name="connsiteX7" fmla="*/ 400526 w 426624"/>
                <a:gd name="connsiteY7" fmla="*/ 355378 h 577976"/>
                <a:gd name="connsiteX8" fmla="*/ 407956 w 426624"/>
                <a:gd name="connsiteY8" fmla="*/ 330422 h 577976"/>
                <a:gd name="connsiteX9" fmla="*/ 406241 w 426624"/>
                <a:gd name="connsiteY9" fmla="*/ 308515 h 577976"/>
                <a:gd name="connsiteX10" fmla="*/ 412528 w 426624"/>
                <a:gd name="connsiteY10" fmla="*/ 222790 h 577976"/>
                <a:gd name="connsiteX11" fmla="*/ 396526 w 426624"/>
                <a:gd name="connsiteY11" fmla="*/ 212217 h 577976"/>
                <a:gd name="connsiteX12" fmla="*/ 414433 w 426624"/>
                <a:gd name="connsiteY12" fmla="*/ 101917 h 577976"/>
                <a:gd name="connsiteX13" fmla="*/ 417100 w 426624"/>
                <a:gd name="connsiteY13" fmla="*/ 80677 h 577976"/>
                <a:gd name="connsiteX14" fmla="*/ 426625 w 426624"/>
                <a:gd name="connsiteY14" fmla="*/ 38576 h 577976"/>
                <a:gd name="connsiteX15" fmla="*/ 406241 w 426624"/>
                <a:gd name="connsiteY15" fmla="*/ 27432 h 577976"/>
                <a:gd name="connsiteX16" fmla="*/ 337471 w 426624"/>
                <a:gd name="connsiteY16" fmla="*/ 23241 h 577976"/>
                <a:gd name="connsiteX17" fmla="*/ 303752 w 426624"/>
                <a:gd name="connsiteY17" fmla="*/ 14764 h 577976"/>
                <a:gd name="connsiteX18" fmla="*/ 274415 w 426624"/>
                <a:gd name="connsiteY18" fmla="*/ 6858 h 577976"/>
                <a:gd name="connsiteX19" fmla="*/ 257365 w 426624"/>
                <a:gd name="connsiteY19" fmla="*/ 4763 h 577976"/>
                <a:gd name="connsiteX20" fmla="*/ 184213 w 426624"/>
                <a:gd name="connsiteY20" fmla="*/ 0 h 577976"/>
                <a:gd name="connsiteX21" fmla="*/ 182689 w 426624"/>
                <a:gd name="connsiteY21" fmla="*/ 47434 h 577976"/>
                <a:gd name="connsiteX22" fmla="*/ 152781 w 426624"/>
                <a:gd name="connsiteY22" fmla="*/ 43720 h 577976"/>
                <a:gd name="connsiteX23" fmla="*/ 121348 w 426624"/>
                <a:gd name="connsiteY23" fmla="*/ 52768 h 577976"/>
                <a:gd name="connsiteX24" fmla="*/ 114395 w 426624"/>
                <a:gd name="connsiteY24" fmla="*/ 73628 h 577976"/>
                <a:gd name="connsiteX25" fmla="*/ 88773 w 426624"/>
                <a:gd name="connsiteY25" fmla="*/ 70390 h 577976"/>
                <a:gd name="connsiteX26" fmla="*/ 54102 w 426624"/>
                <a:gd name="connsiteY26" fmla="*/ 70485 h 577976"/>
                <a:gd name="connsiteX27" fmla="*/ 43243 w 426624"/>
                <a:gd name="connsiteY27" fmla="*/ 263747 h 577976"/>
                <a:gd name="connsiteX28" fmla="*/ 40672 w 426624"/>
                <a:gd name="connsiteY28" fmla="*/ 319659 h 577976"/>
                <a:gd name="connsiteX29" fmla="*/ 44482 w 426624"/>
                <a:gd name="connsiteY29" fmla="*/ 359092 h 577976"/>
                <a:gd name="connsiteX30" fmla="*/ 42386 w 426624"/>
                <a:gd name="connsiteY30" fmla="*/ 376047 h 577976"/>
                <a:gd name="connsiteX31" fmla="*/ 28004 w 426624"/>
                <a:gd name="connsiteY31" fmla="*/ 387286 h 577976"/>
                <a:gd name="connsiteX32" fmla="*/ 28194 w 426624"/>
                <a:gd name="connsiteY32" fmla="*/ 491109 h 577976"/>
                <a:gd name="connsiteX33" fmla="*/ 40005 w 426624"/>
                <a:gd name="connsiteY33" fmla="*/ 501205 h 577976"/>
                <a:gd name="connsiteX34" fmla="*/ 33052 w 426624"/>
                <a:gd name="connsiteY34" fmla="*/ 521970 h 577976"/>
                <a:gd name="connsiteX35" fmla="*/ 6953 w 426624"/>
                <a:gd name="connsiteY35" fmla="*/ 523113 h 577976"/>
                <a:gd name="connsiteX36" fmla="*/ 0 w 426624"/>
                <a:gd name="connsiteY36" fmla="*/ 543877 h 577976"/>
                <a:gd name="connsiteX37" fmla="*/ 6477 w 426624"/>
                <a:gd name="connsiteY37" fmla="*/ 561975 h 577976"/>
                <a:gd name="connsiteX38" fmla="*/ 75819 w 426624"/>
                <a:gd name="connsiteY38" fmla="*/ 561880 h 577976"/>
                <a:gd name="connsiteX39" fmla="*/ 342709 w 426624"/>
                <a:gd name="connsiteY39" fmla="*/ 577501 h 577976"/>
                <a:gd name="connsiteX40" fmla="*/ 381667 w 426624"/>
                <a:gd name="connsiteY40" fmla="*/ 577977 h 577976"/>
                <a:gd name="connsiteX41" fmla="*/ 381667 w 426624"/>
                <a:gd name="connsiteY41" fmla="*/ 577977 h 577976"/>
                <a:gd name="connsiteX42" fmla="*/ 381667 w 426624"/>
                <a:gd name="connsiteY42" fmla="*/ 577977 h 577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26624" h="577976">
                  <a:moveTo>
                    <a:pt x="381667" y="577977"/>
                  </a:moveTo>
                  <a:lnTo>
                    <a:pt x="393287" y="518922"/>
                  </a:lnTo>
                  <a:lnTo>
                    <a:pt x="400717" y="459200"/>
                  </a:lnTo>
                  <a:lnTo>
                    <a:pt x="404908" y="425196"/>
                  </a:lnTo>
                  <a:lnTo>
                    <a:pt x="419290" y="413956"/>
                  </a:lnTo>
                  <a:lnTo>
                    <a:pt x="418147" y="387858"/>
                  </a:lnTo>
                  <a:lnTo>
                    <a:pt x="406908" y="373475"/>
                  </a:lnTo>
                  <a:lnTo>
                    <a:pt x="400526" y="355378"/>
                  </a:lnTo>
                  <a:lnTo>
                    <a:pt x="407956" y="330422"/>
                  </a:lnTo>
                  <a:lnTo>
                    <a:pt x="406241" y="308515"/>
                  </a:lnTo>
                  <a:lnTo>
                    <a:pt x="412528" y="222790"/>
                  </a:lnTo>
                  <a:lnTo>
                    <a:pt x="396526" y="212217"/>
                  </a:lnTo>
                  <a:lnTo>
                    <a:pt x="414433" y="101917"/>
                  </a:lnTo>
                  <a:lnTo>
                    <a:pt x="417100" y="80677"/>
                  </a:lnTo>
                  <a:lnTo>
                    <a:pt x="426625" y="38576"/>
                  </a:lnTo>
                  <a:lnTo>
                    <a:pt x="406241" y="27432"/>
                  </a:lnTo>
                  <a:lnTo>
                    <a:pt x="337471" y="23241"/>
                  </a:lnTo>
                  <a:lnTo>
                    <a:pt x="303752" y="14764"/>
                  </a:lnTo>
                  <a:lnTo>
                    <a:pt x="274415" y="6858"/>
                  </a:lnTo>
                  <a:lnTo>
                    <a:pt x="257365" y="4763"/>
                  </a:lnTo>
                  <a:lnTo>
                    <a:pt x="184213" y="0"/>
                  </a:lnTo>
                  <a:lnTo>
                    <a:pt x="182689" y="47434"/>
                  </a:lnTo>
                  <a:lnTo>
                    <a:pt x="152781" y="43720"/>
                  </a:lnTo>
                  <a:lnTo>
                    <a:pt x="121348" y="52768"/>
                  </a:lnTo>
                  <a:lnTo>
                    <a:pt x="114395" y="73628"/>
                  </a:lnTo>
                  <a:lnTo>
                    <a:pt x="88773" y="70390"/>
                  </a:lnTo>
                  <a:lnTo>
                    <a:pt x="54102" y="70485"/>
                  </a:lnTo>
                  <a:lnTo>
                    <a:pt x="43243" y="263747"/>
                  </a:lnTo>
                  <a:lnTo>
                    <a:pt x="40672" y="319659"/>
                  </a:lnTo>
                  <a:lnTo>
                    <a:pt x="44482" y="359092"/>
                  </a:lnTo>
                  <a:lnTo>
                    <a:pt x="42386" y="376047"/>
                  </a:lnTo>
                  <a:lnTo>
                    <a:pt x="28004" y="387286"/>
                  </a:lnTo>
                  <a:lnTo>
                    <a:pt x="28194" y="491109"/>
                  </a:lnTo>
                  <a:lnTo>
                    <a:pt x="40005" y="501205"/>
                  </a:lnTo>
                  <a:lnTo>
                    <a:pt x="33052" y="521970"/>
                  </a:lnTo>
                  <a:lnTo>
                    <a:pt x="6953" y="523113"/>
                  </a:lnTo>
                  <a:lnTo>
                    <a:pt x="0" y="543877"/>
                  </a:lnTo>
                  <a:lnTo>
                    <a:pt x="6477" y="561975"/>
                  </a:lnTo>
                  <a:lnTo>
                    <a:pt x="75819" y="561880"/>
                  </a:lnTo>
                  <a:lnTo>
                    <a:pt x="342709" y="577501"/>
                  </a:lnTo>
                  <a:lnTo>
                    <a:pt x="381667" y="577977"/>
                  </a:lnTo>
                  <a:lnTo>
                    <a:pt x="381667" y="577977"/>
                  </a:lnTo>
                  <a:lnTo>
                    <a:pt x="381667" y="57797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4BE9B3A5-B861-8D29-F4A2-6E2C5A7B723F}"/>
                </a:ext>
              </a:extLst>
            </p:cNvPr>
            <p:cNvSpPr/>
            <p:nvPr/>
          </p:nvSpPr>
          <p:spPr>
            <a:xfrm>
              <a:off x="406524" y="2073194"/>
              <a:ext cx="735267" cy="541025"/>
            </a:xfrm>
            <a:custGeom>
              <a:avLst/>
              <a:gdLst>
                <a:gd name="connsiteX0" fmla="*/ 193167 w 436625"/>
                <a:gd name="connsiteY0" fmla="*/ 321278 h 321278"/>
                <a:gd name="connsiteX1" fmla="*/ 199549 w 436625"/>
                <a:gd name="connsiteY1" fmla="*/ 304800 h 321278"/>
                <a:gd name="connsiteX2" fmla="*/ 234696 w 436625"/>
                <a:gd name="connsiteY2" fmla="*/ 300514 h 321278"/>
                <a:gd name="connsiteX3" fmla="*/ 252698 w 436625"/>
                <a:gd name="connsiteY3" fmla="*/ 294132 h 321278"/>
                <a:gd name="connsiteX4" fmla="*/ 266986 w 436625"/>
                <a:gd name="connsiteY4" fmla="*/ 248317 h 321278"/>
                <a:gd name="connsiteX5" fmla="*/ 339852 w 436625"/>
                <a:gd name="connsiteY5" fmla="*/ 252984 h 321278"/>
                <a:gd name="connsiteX6" fmla="*/ 356902 w 436625"/>
                <a:gd name="connsiteY6" fmla="*/ 255079 h 321278"/>
                <a:gd name="connsiteX7" fmla="*/ 387191 w 436625"/>
                <a:gd name="connsiteY7" fmla="*/ 254508 h 321278"/>
                <a:gd name="connsiteX8" fmla="*/ 420148 w 436625"/>
                <a:gd name="connsiteY8" fmla="*/ 267176 h 321278"/>
                <a:gd name="connsiteX9" fmla="*/ 426530 w 436625"/>
                <a:gd name="connsiteY9" fmla="*/ 250698 h 321278"/>
                <a:gd name="connsiteX10" fmla="*/ 436626 w 436625"/>
                <a:gd name="connsiteY10" fmla="*/ 238982 h 321278"/>
                <a:gd name="connsiteX11" fmla="*/ 434435 w 436625"/>
                <a:gd name="connsiteY11" fmla="*/ 221456 h 321278"/>
                <a:gd name="connsiteX12" fmla="*/ 432340 w 436625"/>
                <a:gd name="connsiteY12" fmla="*/ 203835 h 321278"/>
                <a:gd name="connsiteX13" fmla="*/ 435959 w 436625"/>
                <a:gd name="connsiteY13" fmla="*/ 174117 h 321278"/>
                <a:gd name="connsiteX14" fmla="*/ 430149 w 436625"/>
                <a:gd name="connsiteY14" fmla="*/ 151733 h 321278"/>
                <a:gd name="connsiteX15" fmla="*/ 405670 w 436625"/>
                <a:gd name="connsiteY15" fmla="*/ 140113 h 321278"/>
                <a:gd name="connsiteX16" fmla="*/ 404527 w 436625"/>
                <a:gd name="connsiteY16" fmla="*/ 114014 h 321278"/>
                <a:gd name="connsiteX17" fmla="*/ 379571 w 436625"/>
                <a:gd name="connsiteY17" fmla="*/ 106585 h 321278"/>
                <a:gd name="connsiteX18" fmla="*/ 368332 w 436625"/>
                <a:gd name="connsiteY18" fmla="*/ 92202 h 321278"/>
                <a:gd name="connsiteX19" fmla="*/ 367760 w 436625"/>
                <a:gd name="connsiteY19" fmla="*/ 61913 h 321278"/>
                <a:gd name="connsiteX20" fmla="*/ 379476 w 436625"/>
                <a:gd name="connsiteY20" fmla="*/ 37433 h 321278"/>
                <a:gd name="connsiteX21" fmla="*/ 390049 w 436625"/>
                <a:gd name="connsiteY21" fmla="*/ 21431 h 321278"/>
                <a:gd name="connsiteX22" fmla="*/ 392144 w 436625"/>
                <a:gd name="connsiteY22" fmla="*/ 4381 h 321278"/>
                <a:gd name="connsiteX23" fmla="*/ 370904 w 436625"/>
                <a:gd name="connsiteY23" fmla="*/ 1810 h 321278"/>
                <a:gd name="connsiteX24" fmla="*/ 301276 w 436625"/>
                <a:gd name="connsiteY24" fmla="*/ 40767 h 321278"/>
                <a:gd name="connsiteX25" fmla="*/ 270415 w 436625"/>
                <a:gd name="connsiteY25" fmla="*/ 45625 h 321278"/>
                <a:gd name="connsiteX26" fmla="*/ 240697 w 436625"/>
                <a:gd name="connsiteY26" fmla="*/ 41910 h 321278"/>
                <a:gd name="connsiteX27" fmla="*/ 215646 w 436625"/>
                <a:gd name="connsiteY27" fmla="*/ 34480 h 321278"/>
                <a:gd name="connsiteX28" fmla="*/ 193834 w 436625"/>
                <a:gd name="connsiteY28" fmla="*/ 36100 h 321278"/>
                <a:gd name="connsiteX29" fmla="*/ 173069 w 436625"/>
                <a:gd name="connsiteY29" fmla="*/ 29242 h 321278"/>
                <a:gd name="connsiteX30" fmla="*/ 161925 w 436625"/>
                <a:gd name="connsiteY30" fmla="*/ 14859 h 321278"/>
                <a:gd name="connsiteX31" fmla="*/ 146494 w 436625"/>
                <a:gd name="connsiteY31" fmla="*/ 0 h 321278"/>
                <a:gd name="connsiteX32" fmla="*/ 128397 w 436625"/>
                <a:gd name="connsiteY32" fmla="*/ 6477 h 321278"/>
                <a:gd name="connsiteX33" fmla="*/ 114014 w 436625"/>
                <a:gd name="connsiteY33" fmla="*/ 17621 h 321278"/>
                <a:gd name="connsiteX34" fmla="*/ 103441 w 436625"/>
                <a:gd name="connsiteY34" fmla="*/ 33623 h 321278"/>
                <a:gd name="connsiteX35" fmla="*/ 89154 w 436625"/>
                <a:gd name="connsiteY35" fmla="*/ 44767 h 321278"/>
                <a:gd name="connsiteX36" fmla="*/ 75247 w 436625"/>
                <a:gd name="connsiteY36" fmla="*/ 51721 h 321278"/>
                <a:gd name="connsiteX37" fmla="*/ 68961 w 436625"/>
                <a:gd name="connsiteY37" fmla="*/ 68294 h 321278"/>
                <a:gd name="connsiteX38" fmla="*/ 71056 w 436625"/>
                <a:gd name="connsiteY38" fmla="*/ 85820 h 321278"/>
                <a:gd name="connsiteX39" fmla="*/ 68485 w 436625"/>
                <a:gd name="connsiteY39" fmla="*/ 107061 h 321278"/>
                <a:gd name="connsiteX40" fmla="*/ 58388 w 436625"/>
                <a:gd name="connsiteY40" fmla="*/ 118777 h 321278"/>
                <a:gd name="connsiteX41" fmla="*/ 37147 w 436625"/>
                <a:gd name="connsiteY41" fmla="*/ 116205 h 321278"/>
                <a:gd name="connsiteX42" fmla="*/ 25527 w 436625"/>
                <a:gd name="connsiteY42" fmla="*/ 175260 h 321278"/>
                <a:gd name="connsiteX43" fmla="*/ 7429 w 436625"/>
                <a:gd name="connsiteY43" fmla="*/ 181737 h 321278"/>
                <a:gd name="connsiteX44" fmla="*/ 0 w 436625"/>
                <a:gd name="connsiteY44" fmla="*/ 206692 h 321278"/>
                <a:gd name="connsiteX45" fmla="*/ 16478 w 436625"/>
                <a:gd name="connsiteY45" fmla="*/ 213074 h 321278"/>
                <a:gd name="connsiteX46" fmla="*/ 71342 w 436625"/>
                <a:gd name="connsiteY46" fmla="*/ 224123 h 321278"/>
                <a:gd name="connsiteX47" fmla="*/ 66580 w 436625"/>
                <a:gd name="connsiteY47" fmla="*/ 262509 h 321278"/>
                <a:gd name="connsiteX48" fmla="*/ 87821 w 436625"/>
                <a:gd name="connsiteY48" fmla="*/ 265081 h 321278"/>
                <a:gd name="connsiteX49" fmla="*/ 108585 w 436625"/>
                <a:gd name="connsiteY49" fmla="*/ 271939 h 321278"/>
                <a:gd name="connsiteX50" fmla="*/ 110776 w 436625"/>
                <a:gd name="connsiteY50" fmla="*/ 289560 h 321278"/>
                <a:gd name="connsiteX51" fmla="*/ 122491 w 436625"/>
                <a:gd name="connsiteY51" fmla="*/ 299656 h 321278"/>
                <a:gd name="connsiteX52" fmla="*/ 138398 w 436625"/>
                <a:gd name="connsiteY52" fmla="*/ 310229 h 321278"/>
                <a:gd name="connsiteX53" fmla="*/ 171926 w 436625"/>
                <a:gd name="connsiteY53" fmla="*/ 318706 h 321278"/>
                <a:gd name="connsiteX54" fmla="*/ 193167 w 436625"/>
                <a:gd name="connsiteY54" fmla="*/ 321278 h 321278"/>
                <a:gd name="connsiteX55" fmla="*/ 193167 w 436625"/>
                <a:gd name="connsiteY55" fmla="*/ 321278 h 321278"/>
                <a:gd name="connsiteX56" fmla="*/ 193167 w 436625"/>
                <a:gd name="connsiteY56" fmla="*/ 321278 h 32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36625" h="321278">
                  <a:moveTo>
                    <a:pt x="193167" y="321278"/>
                  </a:moveTo>
                  <a:lnTo>
                    <a:pt x="199549" y="304800"/>
                  </a:lnTo>
                  <a:lnTo>
                    <a:pt x="234696" y="300514"/>
                  </a:lnTo>
                  <a:lnTo>
                    <a:pt x="252698" y="294132"/>
                  </a:lnTo>
                  <a:lnTo>
                    <a:pt x="266986" y="248317"/>
                  </a:lnTo>
                  <a:lnTo>
                    <a:pt x="339852" y="252984"/>
                  </a:lnTo>
                  <a:lnTo>
                    <a:pt x="356902" y="255079"/>
                  </a:lnTo>
                  <a:lnTo>
                    <a:pt x="387191" y="254508"/>
                  </a:lnTo>
                  <a:lnTo>
                    <a:pt x="420148" y="267176"/>
                  </a:lnTo>
                  <a:lnTo>
                    <a:pt x="426530" y="250698"/>
                  </a:lnTo>
                  <a:lnTo>
                    <a:pt x="436626" y="238982"/>
                  </a:lnTo>
                  <a:lnTo>
                    <a:pt x="434435" y="221456"/>
                  </a:lnTo>
                  <a:lnTo>
                    <a:pt x="432340" y="203835"/>
                  </a:lnTo>
                  <a:lnTo>
                    <a:pt x="435959" y="174117"/>
                  </a:lnTo>
                  <a:lnTo>
                    <a:pt x="430149" y="151733"/>
                  </a:lnTo>
                  <a:lnTo>
                    <a:pt x="405670" y="140113"/>
                  </a:lnTo>
                  <a:lnTo>
                    <a:pt x="404527" y="114014"/>
                  </a:lnTo>
                  <a:lnTo>
                    <a:pt x="379571" y="106585"/>
                  </a:lnTo>
                  <a:lnTo>
                    <a:pt x="368332" y="92202"/>
                  </a:lnTo>
                  <a:lnTo>
                    <a:pt x="367760" y="61913"/>
                  </a:lnTo>
                  <a:lnTo>
                    <a:pt x="379476" y="37433"/>
                  </a:lnTo>
                  <a:lnTo>
                    <a:pt x="390049" y="21431"/>
                  </a:lnTo>
                  <a:lnTo>
                    <a:pt x="392144" y="4381"/>
                  </a:lnTo>
                  <a:lnTo>
                    <a:pt x="370904" y="1810"/>
                  </a:lnTo>
                  <a:lnTo>
                    <a:pt x="301276" y="40767"/>
                  </a:lnTo>
                  <a:lnTo>
                    <a:pt x="270415" y="45625"/>
                  </a:lnTo>
                  <a:lnTo>
                    <a:pt x="240697" y="41910"/>
                  </a:lnTo>
                  <a:lnTo>
                    <a:pt x="215646" y="34480"/>
                  </a:lnTo>
                  <a:lnTo>
                    <a:pt x="193834" y="36100"/>
                  </a:lnTo>
                  <a:lnTo>
                    <a:pt x="173069" y="29242"/>
                  </a:lnTo>
                  <a:lnTo>
                    <a:pt x="161925" y="14859"/>
                  </a:lnTo>
                  <a:lnTo>
                    <a:pt x="146494" y="0"/>
                  </a:lnTo>
                  <a:lnTo>
                    <a:pt x="128397" y="6477"/>
                  </a:lnTo>
                  <a:lnTo>
                    <a:pt x="114014" y="17621"/>
                  </a:lnTo>
                  <a:lnTo>
                    <a:pt x="103441" y="33623"/>
                  </a:lnTo>
                  <a:lnTo>
                    <a:pt x="89154" y="44767"/>
                  </a:lnTo>
                  <a:lnTo>
                    <a:pt x="75247" y="51721"/>
                  </a:lnTo>
                  <a:lnTo>
                    <a:pt x="68961" y="68294"/>
                  </a:lnTo>
                  <a:lnTo>
                    <a:pt x="71056" y="85820"/>
                  </a:lnTo>
                  <a:lnTo>
                    <a:pt x="68485" y="107061"/>
                  </a:lnTo>
                  <a:lnTo>
                    <a:pt x="58388" y="118777"/>
                  </a:lnTo>
                  <a:lnTo>
                    <a:pt x="37147" y="116205"/>
                  </a:lnTo>
                  <a:lnTo>
                    <a:pt x="25527" y="175260"/>
                  </a:lnTo>
                  <a:lnTo>
                    <a:pt x="7429" y="181737"/>
                  </a:lnTo>
                  <a:lnTo>
                    <a:pt x="0" y="206692"/>
                  </a:lnTo>
                  <a:lnTo>
                    <a:pt x="16478" y="213074"/>
                  </a:lnTo>
                  <a:lnTo>
                    <a:pt x="71342" y="224123"/>
                  </a:lnTo>
                  <a:lnTo>
                    <a:pt x="66580" y="262509"/>
                  </a:lnTo>
                  <a:lnTo>
                    <a:pt x="87821" y="265081"/>
                  </a:lnTo>
                  <a:lnTo>
                    <a:pt x="108585" y="271939"/>
                  </a:lnTo>
                  <a:lnTo>
                    <a:pt x="110776" y="289560"/>
                  </a:lnTo>
                  <a:lnTo>
                    <a:pt x="122491" y="299656"/>
                  </a:lnTo>
                  <a:lnTo>
                    <a:pt x="138398" y="310229"/>
                  </a:lnTo>
                  <a:lnTo>
                    <a:pt x="171926" y="318706"/>
                  </a:lnTo>
                  <a:lnTo>
                    <a:pt x="193167" y="321278"/>
                  </a:lnTo>
                  <a:lnTo>
                    <a:pt x="193167" y="321278"/>
                  </a:lnTo>
                  <a:lnTo>
                    <a:pt x="193167" y="3212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15671824-677F-794D-28E8-5294FCC41A7E}"/>
                </a:ext>
              </a:extLst>
            </p:cNvPr>
            <p:cNvSpPr/>
            <p:nvPr/>
          </p:nvSpPr>
          <p:spPr>
            <a:xfrm>
              <a:off x="1672552" y="1993477"/>
              <a:ext cx="603260" cy="965439"/>
            </a:xfrm>
            <a:custGeom>
              <a:avLst/>
              <a:gdLst>
                <a:gd name="connsiteX0" fmla="*/ 206978 w 358235"/>
                <a:gd name="connsiteY0" fmla="*/ 573310 h 573309"/>
                <a:gd name="connsiteX1" fmla="*/ 232029 w 358235"/>
                <a:gd name="connsiteY1" fmla="*/ 545973 h 573309"/>
                <a:gd name="connsiteX2" fmla="*/ 256508 w 358235"/>
                <a:gd name="connsiteY2" fmla="*/ 523018 h 573309"/>
                <a:gd name="connsiteX3" fmla="*/ 275654 w 358235"/>
                <a:gd name="connsiteY3" fmla="*/ 507968 h 573309"/>
                <a:gd name="connsiteX4" fmla="*/ 298037 w 358235"/>
                <a:gd name="connsiteY4" fmla="*/ 502063 h 573309"/>
                <a:gd name="connsiteX5" fmla="*/ 316135 w 358235"/>
                <a:gd name="connsiteY5" fmla="*/ 495586 h 573309"/>
                <a:gd name="connsiteX6" fmla="*/ 356616 w 358235"/>
                <a:gd name="connsiteY6" fmla="*/ 483298 h 573309"/>
                <a:gd name="connsiteX7" fmla="*/ 354521 w 358235"/>
                <a:gd name="connsiteY7" fmla="*/ 465677 h 573309"/>
                <a:gd name="connsiteX8" fmla="*/ 358235 w 358235"/>
                <a:gd name="connsiteY8" fmla="*/ 435673 h 573309"/>
                <a:gd name="connsiteX9" fmla="*/ 341186 w 358235"/>
                <a:gd name="connsiteY9" fmla="*/ 433578 h 573309"/>
                <a:gd name="connsiteX10" fmla="*/ 330422 w 358235"/>
                <a:gd name="connsiteY10" fmla="*/ 414909 h 573309"/>
                <a:gd name="connsiteX11" fmla="*/ 324612 w 358235"/>
                <a:gd name="connsiteY11" fmla="*/ 392525 h 573309"/>
                <a:gd name="connsiteX12" fmla="*/ 310705 w 358235"/>
                <a:gd name="connsiteY12" fmla="*/ 364712 h 573309"/>
                <a:gd name="connsiteX13" fmla="*/ 304229 w 358235"/>
                <a:gd name="connsiteY13" fmla="*/ 346615 h 573309"/>
                <a:gd name="connsiteX14" fmla="*/ 303181 w 358235"/>
                <a:gd name="connsiteY14" fmla="*/ 320421 h 573309"/>
                <a:gd name="connsiteX15" fmla="*/ 297275 w 358235"/>
                <a:gd name="connsiteY15" fmla="*/ 297942 h 573309"/>
                <a:gd name="connsiteX16" fmla="*/ 299942 w 358235"/>
                <a:gd name="connsiteY16" fmla="*/ 276606 h 573309"/>
                <a:gd name="connsiteX17" fmla="*/ 302514 w 358235"/>
                <a:gd name="connsiteY17" fmla="*/ 255270 h 573309"/>
                <a:gd name="connsiteX18" fmla="*/ 304705 w 358235"/>
                <a:gd name="connsiteY18" fmla="*/ 238125 h 573309"/>
                <a:gd name="connsiteX19" fmla="*/ 312611 w 358235"/>
                <a:gd name="connsiteY19" fmla="*/ 174022 h 573309"/>
                <a:gd name="connsiteX20" fmla="*/ 330708 w 358235"/>
                <a:gd name="connsiteY20" fmla="*/ 167545 h 573309"/>
                <a:gd name="connsiteX21" fmla="*/ 308800 w 358235"/>
                <a:gd name="connsiteY21" fmla="*/ 169164 h 573309"/>
                <a:gd name="connsiteX22" fmla="*/ 315754 w 358235"/>
                <a:gd name="connsiteY22" fmla="*/ 148400 h 573309"/>
                <a:gd name="connsiteX23" fmla="*/ 328422 w 358235"/>
                <a:gd name="connsiteY23" fmla="*/ 45720 h 573309"/>
                <a:gd name="connsiteX24" fmla="*/ 317754 w 358235"/>
                <a:gd name="connsiteY24" fmla="*/ 27051 h 573309"/>
                <a:gd name="connsiteX25" fmla="*/ 296894 w 358235"/>
                <a:gd name="connsiteY25" fmla="*/ 20193 h 573309"/>
                <a:gd name="connsiteX26" fmla="*/ 281940 w 358235"/>
                <a:gd name="connsiteY26" fmla="*/ 952 h 573309"/>
                <a:gd name="connsiteX27" fmla="*/ 238315 w 358235"/>
                <a:gd name="connsiteY27" fmla="*/ 4286 h 573309"/>
                <a:gd name="connsiteX28" fmla="*/ 220123 w 358235"/>
                <a:gd name="connsiteY28" fmla="*/ 10668 h 573309"/>
                <a:gd name="connsiteX29" fmla="*/ 204216 w 358235"/>
                <a:gd name="connsiteY29" fmla="*/ 0 h 573309"/>
                <a:gd name="connsiteX30" fmla="*/ 186023 w 358235"/>
                <a:gd name="connsiteY30" fmla="*/ 6477 h 573309"/>
                <a:gd name="connsiteX31" fmla="*/ 171164 w 358235"/>
                <a:gd name="connsiteY31" fmla="*/ 22003 h 573309"/>
                <a:gd name="connsiteX32" fmla="*/ 156781 w 358235"/>
                <a:gd name="connsiteY32" fmla="*/ 33242 h 573309"/>
                <a:gd name="connsiteX33" fmla="*/ 141922 w 358235"/>
                <a:gd name="connsiteY33" fmla="*/ 118205 h 573309"/>
                <a:gd name="connsiteX34" fmla="*/ 139351 w 358235"/>
                <a:gd name="connsiteY34" fmla="*/ 139637 h 573309"/>
                <a:gd name="connsiteX35" fmla="*/ 124396 w 358235"/>
                <a:gd name="connsiteY35" fmla="*/ 155162 h 573309"/>
                <a:gd name="connsiteX36" fmla="*/ 130302 w 358235"/>
                <a:gd name="connsiteY36" fmla="*/ 177546 h 573309"/>
                <a:gd name="connsiteX37" fmla="*/ 123920 w 358235"/>
                <a:gd name="connsiteY37" fmla="*/ 194119 h 573309"/>
                <a:gd name="connsiteX38" fmla="*/ 115443 w 358235"/>
                <a:gd name="connsiteY38" fmla="*/ 227838 h 573309"/>
                <a:gd name="connsiteX39" fmla="*/ 99536 w 358235"/>
                <a:gd name="connsiteY39" fmla="*/ 251841 h 573309"/>
                <a:gd name="connsiteX40" fmla="*/ 88773 w 358235"/>
                <a:gd name="connsiteY40" fmla="*/ 233172 h 573309"/>
                <a:gd name="connsiteX41" fmla="*/ 86201 w 358235"/>
                <a:gd name="connsiteY41" fmla="*/ 254603 h 573309"/>
                <a:gd name="connsiteX42" fmla="*/ 65437 w 358235"/>
                <a:gd name="connsiteY42" fmla="*/ 282416 h 573309"/>
                <a:gd name="connsiteX43" fmla="*/ 36671 w 358235"/>
                <a:gd name="connsiteY43" fmla="*/ 304895 h 573309"/>
                <a:gd name="connsiteX44" fmla="*/ 4667 w 358235"/>
                <a:gd name="connsiteY44" fmla="*/ 318325 h 573309"/>
                <a:gd name="connsiteX45" fmla="*/ 0 w 358235"/>
                <a:gd name="connsiteY45" fmla="*/ 356806 h 573309"/>
                <a:gd name="connsiteX46" fmla="*/ 16002 w 358235"/>
                <a:gd name="connsiteY46" fmla="*/ 367475 h 573309"/>
                <a:gd name="connsiteX47" fmla="*/ 36766 w 358235"/>
                <a:gd name="connsiteY47" fmla="*/ 374333 h 573309"/>
                <a:gd name="connsiteX48" fmla="*/ 33623 w 358235"/>
                <a:gd name="connsiteY48" fmla="*/ 399955 h 573309"/>
                <a:gd name="connsiteX49" fmla="*/ 35719 w 358235"/>
                <a:gd name="connsiteY49" fmla="*/ 417576 h 573309"/>
                <a:gd name="connsiteX50" fmla="*/ 37909 w 358235"/>
                <a:gd name="connsiteY50" fmla="*/ 435197 h 573309"/>
                <a:gd name="connsiteX51" fmla="*/ 49149 w 358235"/>
                <a:gd name="connsiteY51" fmla="*/ 449675 h 573309"/>
                <a:gd name="connsiteX52" fmla="*/ 54959 w 358235"/>
                <a:gd name="connsiteY52" fmla="*/ 472059 h 573309"/>
                <a:gd name="connsiteX53" fmla="*/ 44387 w 358235"/>
                <a:gd name="connsiteY53" fmla="*/ 488156 h 573309"/>
                <a:gd name="connsiteX54" fmla="*/ 69913 w 358235"/>
                <a:gd name="connsiteY54" fmla="*/ 491300 h 573309"/>
                <a:gd name="connsiteX55" fmla="*/ 93916 w 358235"/>
                <a:gd name="connsiteY55" fmla="*/ 507301 h 573309"/>
                <a:gd name="connsiteX56" fmla="*/ 109347 w 358235"/>
                <a:gd name="connsiteY56" fmla="*/ 487489 h 573309"/>
                <a:gd name="connsiteX57" fmla="*/ 120015 w 358235"/>
                <a:gd name="connsiteY57" fmla="*/ 506159 h 573309"/>
                <a:gd name="connsiteX58" fmla="*/ 126968 w 358235"/>
                <a:gd name="connsiteY58" fmla="*/ 520065 h 573309"/>
                <a:gd name="connsiteX59" fmla="*/ 126492 w 358235"/>
                <a:gd name="connsiteY59" fmla="*/ 559022 h 573309"/>
                <a:gd name="connsiteX60" fmla="*/ 206978 w 358235"/>
                <a:gd name="connsiteY60" fmla="*/ 573310 h 573309"/>
                <a:gd name="connsiteX61" fmla="*/ 206978 w 358235"/>
                <a:gd name="connsiteY61" fmla="*/ 573310 h 573309"/>
                <a:gd name="connsiteX62" fmla="*/ 206978 w 358235"/>
                <a:gd name="connsiteY62" fmla="*/ 573310 h 573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8235" h="573309">
                  <a:moveTo>
                    <a:pt x="206978" y="573310"/>
                  </a:moveTo>
                  <a:lnTo>
                    <a:pt x="232029" y="545973"/>
                  </a:lnTo>
                  <a:lnTo>
                    <a:pt x="256508" y="523018"/>
                  </a:lnTo>
                  <a:lnTo>
                    <a:pt x="275654" y="507968"/>
                  </a:lnTo>
                  <a:lnTo>
                    <a:pt x="298037" y="502063"/>
                  </a:lnTo>
                  <a:lnTo>
                    <a:pt x="316135" y="495586"/>
                  </a:lnTo>
                  <a:lnTo>
                    <a:pt x="356616" y="483298"/>
                  </a:lnTo>
                  <a:lnTo>
                    <a:pt x="354521" y="465677"/>
                  </a:lnTo>
                  <a:lnTo>
                    <a:pt x="358235" y="435673"/>
                  </a:lnTo>
                  <a:lnTo>
                    <a:pt x="341186" y="433578"/>
                  </a:lnTo>
                  <a:lnTo>
                    <a:pt x="330422" y="414909"/>
                  </a:lnTo>
                  <a:lnTo>
                    <a:pt x="324612" y="392525"/>
                  </a:lnTo>
                  <a:lnTo>
                    <a:pt x="310705" y="364712"/>
                  </a:lnTo>
                  <a:lnTo>
                    <a:pt x="304229" y="346615"/>
                  </a:lnTo>
                  <a:lnTo>
                    <a:pt x="303181" y="320421"/>
                  </a:lnTo>
                  <a:lnTo>
                    <a:pt x="297275" y="297942"/>
                  </a:lnTo>
                  <a:lnTo>
                    <a:pt x="299942" y="276606"/>
                  </a:lnTo>
                  <a:lnTo>
                    <a:pt x="302514" y="255270"/>
                  </a:lnTo>
                  <a:lnTo>
                    <a:pt x="304705" y="238125"/>
                  </a:lnTo>
                  <a:lnTo>
                    <a:pt x="312611" y="174022"/>
                  </a:lnTo>
                  <a:lnTo>
                    <a:pt x="330708" y="167545"/>
                  </a:lnTo>
                  <a:lnTo>
                    <a:pt x="308800" y="169164"/>
                  </a:lnTo>
                  <a:lnTo>
                    <a:pt x="315754" y="148400"/>
                  </a:lnTo>
                  <a:lnTo>
                    <a:pt x="328422" y="45720"/>
                  </a:lnTo>
                  <a:lnTo>
                    <a:pt x="317754" y="27051"/>
                  </a:lnTo>
                  <a:lnTo>
                    <a:pt x="296894" y="20193"/>
                  </a:lnTo>
                  <a:lnTo>
                    <a:pt x="281940" y="952"/>
                  </a:lnTo>
                  <a:lnTo>
                    <a:pt x="238315" y="4286"/>
                  </a:lnTo>
                  <a:lnTo>
                    <a:pt x="220123" y="10668"/>
                  </a:lnTo>
                  <a:lnTo>
                    <a:pt x="204216" y="0"/>
                  </a:lnTo>
                  <a:lnTo>
                    <a:pt x="186023" y="6477"/>
                  </a:lnTo>
                  <a:lnTo>
                    <a:pt x="171164" y="22003"/>
                  </a:lnTo>
                  <a:lnTo>
                    <a:pt x="156781" y="33242"/>
                  </a:lnTo>
                  <a:lnTo>
                    <a:pt x="141922" y="118205"/>
                  </a:lnTo>
                  <a:lnTo>
                    <a:pt x="139351" y="139637"/>
                  </a:lnTo>
                  <a:lnTo>
                    <a:pt x="124396" y="155162"/>
                  </a:lnTo>
                  <a:lnTo>
                    <a:pt x="130302" y="177546"/>
                  </a:lnTo>
                  <a:lnTo>
                    <a:pt x="123920" y="194119"/>
                  </a:lnTo>
                  <a:lnTo>
                    <a:pt x="115443" y="227838"/>
                  </a:lnTo>
                  <a:lnTo>
                    <a:pt x="99536" y="251841"/>
                  </a:lnTo>
                  <a:lnTo>
                    <a:pt x="88773" y="233172"/>
                  </a:lnTo>
                  <a:lnTo>
                    <a:pt x="86201" y="254603"/>
                  </a:lnTo>
                  <a:lnTo>
                    <a:pt x="65437" y="282416"/>
                  </a:lnTo>
                  <a:lnTo>
                    <a:pt x="36671" y="304895"/>
                  </a:lnTo>
                  <a:lnTo>
                    <a:pt x="4667" y="318325"/>
                  </a:lnTo>
                  <a:lnTo>
                    <a:pt x="0" y="356806"/>
                  </a:lnTo>
                  <a:lnTo>
                    <a:pt x="16002" y="367475"/>
                  </a:lnTo>
                  <a:lnTo>
                    <a:pt x="36766" y="374333"/>
                  </a:lnTo>
                  <a:lnTo>
                    <a:pt x="33623" y="399955"/>
                  </a:lnTo>
                  <a:lnTo>
                    <a:pt x="35719" y="417576"/>
                  </a:lnTo>
                  <a:lnTo>
                    <a:pt x="37909" y="435197"/>
                  </a:lnTo>
                  <a:lnTo>
                    <a:pt x="49149" y="449675"/>
                  </a:lnTo>
                  <a:lnTo>
                    <a:pt x="54959" y="472059"/>
                  </a:lnTo>
                  <a:lnTo>
                    <a:pt x="44387" y="488156"/>
                  </a:lnTo>
                  <a:lnTo>
                    <a:pt x="69913" y="491300"/>
                  </a:lnTo>
                  <a:lnTo>
                    <a:pt x="93916" y="507301"/>
                  </a:lnTo>
                  <a:lnTo>
                    <a:pt x="109347" y="487489"/>
                  </a:lnTo>
                  <a:lnTo>
                    <a:pt x="120015" y="506159"/>
                  </a:lnTo>
                  <a:lnTo>
                    <a:pt x="126968" y="520065"/>
                  </a:lnTo>
                  <a:lnTo>
                    <a:pt x="126492" y="559022"/>
                  </a:lnTo>
                  <a:lnTo>
                    <a:pt x="206978" y="573310"/>
                  </a:lnTo>
                  <a:lnTo>
                    <a:pt x="206978" y="573310"/>
                  </a:lnTo>
                  <a:lnTo>
                    <a:pt x="206978" y="57331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C3AADE11-75FC-1152-1147-6C88A76F7C3D}"/>
                </a:ext>
              </a:extLst>
            </p:cNvPr>
            <p:cNvSpPr/>
            <p:nvPr/>
          </p:nvSpPr>
          <p:spPr>
            <a:xfrm>
              <a:off x="1023739" y="1676207"/>
              <a:ext cx="947155" cy="940097"/>
            </a:xfrm>
            <a:custGeom>
              <a:avLst/>
              <a:gdLst>
                <a:gd name="connsiteX0" fmla="*/ 353854 w 562451"/>
                <a:gd name="connsiteY0" fmla="*/ 558260 h 558260"/>
                <a:gd name="connsiteX1" fmla="*/ 371951 w 562451"/>
                <a:gd name="connsiteY1" fmla="*/ 551783 h 558260"/>
                <a:gd name="connsiteX2" fmla="*/ 390525 w 562451"/>
                <a:gd name="connsiteY2" fmla="*/ 506444 h 558260"/>
                <a:gd name="connsiteX3" fmla="*/ 413385 w 562451"/>
                <a:gd name="connsiteY3" fmla="*/ 496253 h 558260"/>
                <a:gd name="connsiteX4" fmla="*/ 429863 w 562451"/>
                <a:gd name="connsiteY4" fmla="*/ 502634 h 558260"/>
                <a:gd name="connsiteX5" fmla="*/ 451104 w 562451"/>
                <a:gd name="connsiteY5" fmla="*/ 470535 h 558260"/>
                <a:gd name="connsiteX6" fmla="*/ 470249 w 562451"/>
                <a:gd name="connsiteY6" fmla="*/ 455581 h 558260"/>
                <a:gd name="connsiteX7" fmla="*/ 474440 w 562451"/>
                <a:gd name="connsiteY7" fmla="*/ 421386 h 558260"/>
                <a:gd name="connsiteX8" fmla="*/ 476060 w 562451"/>
                <a:gd name="connsiteY8" fmla="*/ 443294 h 558260"/>
                <a:gd name="connsiteX9" fmla="*/ 501015 w 562451"/>
                <a:gd name="connsiteY9" fmla="*/ 416052 h 558260"/>
                <a:gd name="connsiteX10" fmla="*/ 513207 w 562451"/>
                <a:gd name="connsiteY10" fmla="*/ 387191 h 558260"/>
                <a:gd name="connsiteX11" fmla="*/ 511588 w 562451"/>
                <a:gd name="connsiteY11" fmla="*/ 365284 h 558260"/>
                <a:gd name="connsiteX12" fmla="*/ 522732 w 562451"/>
                <a:gd name="connsiteY12" fmla="*/ 344996 h 558260"/>
                <a:gd name="connsiteX13" fmla="*/ 515779 w 562451"/>
                <a:gd name="connsiteY13" fmla="*/ 331184 h 558260"/>
                <a:gd name="connsiteX14" fmla="*/ 526447 w 562451"/>
                <a:gd name="connsiteY14" fmla="*/ 315182 h 558260"/>
                <a:gd name="connsiteX15" fmla="*/ 544354 w 562451"/>
                <a:gd name="connsiteY15" fmla="*/ 204692 h 558260"/>
                <a:gd name="connsiteX16" fmla="*/ 562451 w 562451"/>
                <a:gd name="connsiteY16" fmla="*/ 198215 h 558260"/>
                <a:gd name="connsiteX17" fmla="*/ 547021 w 562451"/>
                <a:gd name="connsiteY17" fmla="*/ 183356 h 558260"/>
                <a:gd name="connsiteX18" fmla="*/ 535305 w 562451"/>
                <a:gd name="connsiteY18" fmla="*/ 173165 h 558260"/>
                <a:gd name="connsiteX19" fmla="*/ 514541 w 562451"/>
                <a:gd name="connsiteY19" fmla="*/ 166306 h 558260"/>
                <a:gd name="connsiteX20" fmla="*/ 477869 w 562451"/>
                <a:gd name="connsiteY20" fmla="*/ 148781 h 558260"/>
                <a:gd name="connsiteX21" fmla="*/ 428911 w 562451"/>
                <a:gd name="connsiteY21" fmla="*/ 125444 h 558260"/>
                <a:gd name="connsiteX22" fmla="*/ 432054 w 562451"/>
                <a:gd name="connsiteY22" fmla="*/ 99822 h 558260"/>
                <a:gd name="connsiteX23" fmla="*/ 405479 w 562451"/>
                <a:gd name="connsiteY23" fmla="*/ 105156 h 558260"/>
                <a:gd name="connsiteX24" fmla="*/ 363474 w 562451"/>
                <a:gd name="connsiteY24" fmla="*/ 95631 h 558260"/>
                <a:gd name="connsiteX25" fmla="*/ 343281 w 562451"/>
                <a:gd name="connsiteY25" fmla="*/ 84487 h 558260"/>
                <a:gd name="connsiteX26" fmla="*/ 326803 w 562451"/>
                <a:gd name="connsiteY26" fmla="*/ 78105 h 558260"/>
                <a:gd name="connsiteX27" fmla="*/ 261366 w 562451"/>
                <a:gd name="connsiteY27" fmla="*/ 48387 h 558260"/>
                <a:gd name="connsiteX28" fmla="*/ 175165 w 562451"/>
                <a:gd name="connsiteY28" fmla="*/ 11716 h 558260"/>
                <a:gd name="connsiteX29" fmla="*/ 150686 w 562451"/>
                <a:gd name="connsiteY29" fmla="*/ 0 h 558260"/>
                <a:gd name="connsiteX30" fmla="*/ 137446 w 562451"/>
                <a:gd name="connsiteY30" fmla="*/ 72104 h 558260"/>
                <a:gd name="connsiteX31" fmla="*/ 126873 w 562451"/>
                <a:gd name="connsiteY31" fmla="*/ 157448 h 558260"/>
                <a:gd name="connsiteX32" fmla="*/ 91821 w 562451"/>
                <a:gd name="connsiteY32" fmla="*/ 161830 h 558260"/>
                <a:gd name="connsiteX33" fmla="*/ 107252 w 562451"/>
                <a:gd name="connsiteY33" fmla="*/ 176689 h 558260"/>
                <a:gd name="connsiteX34" fmla="*/ 92393 w 562451"/>
                <a:gd name="connsiteY34" fmla="*/ 192215 h 558260"/>
                <a:gd name="connsiteX35" fmla="*/ 66866 w 562451"/>
                <a:gd name="connsiteY35" fmla="*/ 189071 h 558260"/>
                <a:gd name="connsiteX36" fmla="*/ 47720 w 562451"/>
                <a:gd name="connsiteY36" fmla="*/ 204026 h 558260"/>
                <a:gd name="connsiteX37" fmla="*/ 37624 w 562451"/>
                <a:gd name="connsiteY37" fmla="*/ 215836 h 558260"/>
                <a:gd name="connsiteX38" fmla="*/ 30766 w 562451"/>
                <a:gd name="connsiteY38" fmla="*/ 236601 h 558260"/>
                <a:gd name="connsiteX39" fmla="*/ 23336 w 562451"/>
                <a:gd name="connsiteY39" fmla="*/ 261747 h 558260"/>
                <a:gd name="connsiteX40" fmla="*/ 12192 w 562451"/>
                <a:gd name="connsiteY40" fmla="*/ 282035 h 558260"/>
                <a:gd name="connsiteX41" fmla="*/ 0 w 562451"/>
                <a:gd name="connsiteY41" fmla="*/ 310896 h 558260"/>
                <a:gd name="connsiteX42" fmla="*/ 14954 w 562451"/>
                <a:gd name="connsiteY42" fmla="*/ 330041 h 558260"/>
                <a:gd name="connsiteX43" fmla="*/ 26099 w 562451"/>
                <a:gd name="connsiteY43" fmla="*/ 344424 h 558260"/>
                <a:gd name="connsiteX44" fmla="*/ 35147 w 562451"/>
                <a:gd name="connsiteY44" fmla="*/ 375857 h 558260"/>
                <a:gd name="connsiteX45" fmla="*/ 60674 w 562451"/>
                <a:gd name="connsiteY45" fmla="*/ 379000 h 558260"/>
                <a:gd name="connsiteX46" fmla="*/ 62865 w 562451"/>
                <a:gd name="connsiteY46" fmla="*/ 396621 h 558260"/>
                <a:gd name="connsiteX47" fmla="*/ 67628 w 562451"/>
                <a:gd name="connsiteY47" fmla="*/ 427577 h 558260"/>
                <a:gd name="connsiteX48" fmla="*/ 69818 w 562451"/>
                <a:gd name="connsiteY48" fmla="*/ 445198 h 558260"/>
                <a:gd name="connsiteX49" fmla="*/ 70390 w 562451"/>
                <a:gd name="connsiteY49" fmla="*/ 475583 h 558260"/>
                <a:gd name="connsiteX50" fmla="*/ 60293 w 562451"/>
                <a:gd name="connsiteY50" fmla="*/ 487299 h 558260"/>
                <a:gd name="connsiteX51" fmla="*/ 53912 w 562451"/>
                <a:gd name="connsiteY51" fmla="*/ 503873 h 558260"/>
                <a:gd name="connsiteX52" fmla="*/ 120396 w 562451"/>
                <a:gd name="connsiteY52" fmla="*/ 525113 h 558260"/>
                <a:gd name="connsiteX53" fmla="*/ 142208 w 562451"/>
                <a:gd name="connsiteY53" fmla="*/ 523494 h 558260"/>
                <a:gd name="connsiteX54" fmla="*/ 159258 w 562451"/>
                <a:gd name="connsiteY54" fmla="*/ 525590 h 558260"/>
                <a:gd name="connsiteX55" fmla="*/ 181546 w 562451"/>
                <a:gd name="connsiteY55" fmla="*/ 519684 h 558260"/>
                <a:gd name="connsiteX56" fmla="*/ 200120 w 562451"/>
                <a:gd name="connsiteY56" fmla="*/ 508921 h 558260"/>
                <a:gd name="connsiteX57" fmla="*/ 218789 w 562451"/>
                <a:gd name="connsiteY57" fmla="*/ 498253 h 558260"/>
                <a:gd name="connsiteX58" fmla="*/ 239554 w 562451"/>
                <a:gd name="connsiteY58" fmla="*/ 505111 h 558260"/>
                <a:gd name="connsiteX59" fmla="*/ 255461 w 562451"/>
                <a:gd name="connsiteY59" fmla="*/ 515779 h 558260"/>
                <a:gd name="connsiteX60" fmla="*/ 276701 w 562451"/>
                <a:gd name="connsiteY60" fmla="*/ 518351 h 558260"/>
                <a:gd name="connsiteX61" fmla="*/ 296989 w 562451"/>
                <a:gd name="connsiteY61" fmla="*/ 529590 h 558260"/>
                <a:gd name="connsiteX62" fmla="*/ 318230 w 562451"/>
                <a:gd name="connsiteY62" fmla="*/ 532162 h 558260"/>
                <a:gd name="connsiteX63" fmla="*/ 325184 w 562451"/>
                <a:gd name="connsiteY63" fmla="*/ 546068 h 558260"/>
                <a:gd name="connsiteX64" fmla="*/ 345948 w 562451"/>
                <a:gd name="connsiteY64" fmla="*/ 552926 h 558260"/>
                <a:gd name="connsiteX65" fmla="*/ 353854 w 562451"/>
                <a:gd name="connsiteY65" fmla="*/ 558260 h 558260"/>
                <a:gd name="connsiteX66" fmla="*/ 353854 w 562451"/>
                <a:gd name="connsiteY66" fmla="*/ 558260 h 558260"/>
                <a:gd name="connsiteX67" fmla="*/ 353854 w 562451"/>
                <a:gd name="connsiteY67" fmla="*/ 558260 h 55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62451" h="558260">
                  <a:moveTo>
                    <a:pt x="353854" y="558260"/>
                  </a:moveTo>
                  <a:lnTo>
                    <a:pt x="371951" y="551783"/>
                  </a:lnTo>
                  <a:lnTo>
                    <a:pt x="390525" y="506444"/>
                  </a:lnTo>
                  <a:lnTo>
                    <a:pt x="413385" y="496253"/>
                  </a:lnTo>
                  <a:lnTo>
                    <a:pt x="429863" y="502634"/>
                  </a:lnTo>
                  <a:lnTo>
                    <a:pt x="451104" y="470535"/>
                  </a:lnTo>
                  <a:lnTo>
                    <a:pt x="470249" y="455581"/>
                  </a:lnTo>
                  <a:lnTo>
                    <a:pt x="474440" y="421386"/>
                  </a:lnTo>
                  <a:lnTo>
                    <a:pt x="476060" y="443294"/>
                  </a:lnTo>
                  <a:lnTo>
                    <a:pt x="501015" y="416052"/>
                  </a:lnTo>
                  <a:lnTo>
                    <a:pt x="513207" y="387191"/>
                  </a:lnTo>
                  <a:lnTo>
                    <a:pt x="511588" y="365284"/>
                  </a:lnTo>
                  <a:lnTo>
                    <a:pt x="522732" y="344996"/>
                  </a:lnTo>
                  <a:lnTo>
                    <a:pt x="515779" y="331184"/>
                  </a:lnTo>
                  <a:lnTo>
                    <a:pt x="526447" y="315182"/>
                  </a:lnTo>
                  <a:lnTo>
                    <a:pt x="544354" y="204692"/>
                  </a:lnTo>
                  <a:lnTo>
                    <a:pt x="562451" y="198215"/>
                  </a:lnTo>
                  <a:lnTo>
                    <a:pt x="547021" y="183356"/>
                  </a:lnTo>
                  <a:lnTo>
                    <a:pt x="535305" y="173165"/>
                  </a:lnTo>
                  <a:lnTo>
                    <a:pt x="514541" y="166306"/>
                  </a:lnTo>
                  <a:lnTo>
                    <a:pt x="477869" y="148781"/>
                  </a:lnTo>
                  <a:lnTo>
                    <a:pt x="428911" y="125444"/>
                  </a:lnTo>
                  <a:lnTo>
                    <a:pt x="432054" y="99822"/>
                  </a:lnTo>
                  <a:lnTo>
                    <a:pt x="405479" y="105156"/>
                  </a:lnTo>
                  <a:lnTo>
                    <a:pt x="363474" y="95631"/>
                  </a:lnTo>
                  <a:lnTo>
                    <a:pt x="343281" y="84487"/>
                  </a:lnTo>
                  <a:lnTo>
                    <a:pt x="326803" y="78105"/>
                  </a:lnTo>
                  <a:lnTo>
                    <a:pt x="261366" y="48387"/>
                  </a:lnTo>
                  <a:lnTo>
                    <a:pt x="175165" y="11716"/>
                  </a:lnTo>
                  <a:lnTo>
                    <a:pt x="150686" y="0"/>
                  </a:lnTo>
                  <a:lnTo>
                    <a:pt x="137446" y="72104"/>
                  </a:lnTo>
                  <a:lnTo>
                    <a:pt x="126873" y="157448"/>
                  </a:lnTo>
                  <a:lnTo>
                    <a:pt x="91821" y="161830"/>
                  </a:lnTo>
                  <a:lnTo>
                    <a:pt x="107252" y="176689"/>
                  </a:lnTo>
                  <a:lnTo>
                    <a:pt x="92393" y="192215"/>
                  </a:lnTo>
                  <a:lnTo>
                    <a:pt x="66866" y="189071"/>
                  </a:lnTo>
                  <a:lnTo>
                    <a:pt x="47720" y="204026"/>
                  </a:lnTo>
                  <a:lnTo>
                    <a:pt x="37624" y="215836"/>
                  </a:lnTo>
                  <a:lnTo>
                    <a:pt x="30766" y="236601"/>
                  </a:lnTo>
                  <a:lnTo>
                    <a:pt x="23336" y="261747"/>
                  </a:lnTo>
                  <a:lnTo>
                    <a:pt x="12192" y="282035"/>
                  </a:lnTo>
                  <a:lnTo>
                    <a:pt x="0" y="310896"/>
                  </a:lnTo>
                  <a:lnTo>
                    <a:pt x="14954" y="330041"/>
                  </a:lnTo>
                  <a:lnTo>
                    <a:pt x="26099" y="344424"/>
                  </a:lnTo>
                  <a:lnTo>
                    <a:pt x="35147" y="375857"/>
                  </a:lnTo>
                  <a:lnTo>
                    <a:pt x="60674" y="379000"/>
                  </a:lnTo>
                  <a:lnTo>
                    <a:pt x="62865" y="396621"/>
                  </a:lnTo>
                  <a:lnTo>
                    <a:pt x="67628" y="427577"/>
                  </a:lnTo>
                  <a:lnTo>
                    <a:pt x="69818" y="445198"/>
                  </a:lnTo>
                  <a:lnTo>
                    <a:pt x="70390" y="475583"/>
                  </a:lnTo>
                  <a:lnTo>
                    <a:pt x="60293" y="487299"/>
                  </a:lnTo>
                  <a:lnTo>
                    <a:pt x="53912" y="503873"/>
                  </a:lnTo>
                  <a:lnTo>
                    <a:pt x="120396" y="525113"/>
                  </a:lnTo>
                  <a:lnTo>
                    <a:pt x="142208" y="523494"/>
                  </a:lnTo>
                  <a:lnTo>
                    <a:pt x="159258" y="525590"/>
                  </a:lnTo>
                  <a:lnTo>
                    <a:pt x="181546" y="519684"/>
                  </a:lnTo>
                  <a:lnTo>
                    <a:pt x="200120" y="508921"/>
                  </a:lnTo>
                  <a:lnTo>
                    <a:pt x="218789" y="498253"/>
                  </a:lnTo>
                  <a:lnTo>
                    <a:pt x="239554" y="505111"/>
                  </a:lnTo>
                  <a:lnTo>
                    <a:pt x="255461" y="515779"/>
                  </a:lnTo>
                  <a:lnTo>
                    <a:pt x="276701" y="518351"/>
                  </a:lnTo>
                  <a:lnTo>
                    <a:pt x="296989" y="529590"/>
                  </a:lnTo>
                  <a:lnTo>
                    <a:pt x="318230" y="532162"/>
                  </a:lnTo>
                  <a:lnTo>
                    <a:pt x="325184" y="546068"/>
                  </a:lnTo>
                  <a:lnTo>
                    <a:pt x="345948" y="552926"/>
                  </a:lnTo>
                  <a:lnTo>
                    <a:pt x="353854" y="558260"/>
                  </a:lnTo>
                  <a:lnTo>
                    <a:pt x="353854" y="558260"/>
                  </a:lnTo>
                  <a:lnTo>
                    <a:pt x="353854" y="558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B09E532D-4760-455F-A5E9-AA64AB6065DC}"/>
                </a:ext>
              </a:extLst>
            </p:cNvPr>
            <p:cNvSpPr/>
            <p:nvPr/>
          </p:nvSpPr>
          <p:spPr>
            <a:xfrm>
              <a:off x="616164" y="360"/>
              <a:ext cx="873211" cy="700300"/>
            </a:xfrm>
            <a:custGeom>
              <a:avLst/>
              <a:gdLst>
                <a:gd name="connsiteX0" fmla="*/ 321469 w 518541"/>
                <a:gd name="connsiteY0" fmla="*/ 415862 h 415861"/>
                <a:gd name="connsiteX1" fmla="*/ 339566 w 518541"/>
                <a:gd name="connsiteY1" fmla="*/ 409480 h 415861"/>
                <a:gd name="connsiteX2" fmla="*/ 344329 w 518541"/>
                <a:gd name="connsiteY2" fmla="*/ 371189 h 415861"/>
                <a:gd name="connsiteX3" fmla="*/ 367760 w 518541"/>
                <a:gd name="connsiteY3" fmla="*/ 356807 h 415861"/>
                <a:gd name="connsiteX4" fmla="*/ 374142 w 518541"/>
                <a:gd name="connsiteY4" fmla="*/ 340328 h 415861"/>
                <a:gd name="connsiteX5" fmla="*/ 402908 w 518541"/>
                <a:gd name="connsiteY5" fmla="*/ 317945 h 415861"/>
                <a:gd name="connsiteX6" fmla="*/ 422529 w 518541"/>
                <a:gd name="connsiteY6" fmla="*/ 298799 h 415861"/>
                <a:gd name="connsiteX7" fmla="*/ 448151 w 518541"/>
                <a:gd name="connsiteY7" fmla="*/ 301943 h 415861"/>
                <a:gd name="connsiteX8" fmla="*/ 446532 w 518541"/>
                <a:gd name="connsiteY8" fmla="*/ 280226 h 415861"/>
                <a:gd name="connsiteX9" fmla="*/ 462058 w 518541"/>
                <a:gd name="connsiteY9" fmla="*/ 295085 h 415861"/>
                <a:gd name="connsiteX10" fmla="*/ 476441 w 518541"/>
                <a:gd name="connsiteY10" fmla="*/ 283845 h 415861"/>
                <a:gd name="connsiteX11" fmla="*/ 475298 w 518541"/>
                <a:gd name="connsiteY11" fmla="*/ 257842 h 415861"/>
                <a:gd name="connsiteX12" fmla="*/ 498253 w 518541"/>
                <a:gd name="connsiteY12" fmla="*/ 247745 h 415861"/>
                <a:gd name="connsiteX13" fmla="*/ 507111 w 518541"/>
                <a:gd name="connsiteY13" fmla="*/ 175451 h 415861"/>
                <a:gd name="connsiteX14" fmla="*/ 511302 w 518541"/>
                <a:gd name="connsiteY14" fmla="*/ 141446 h 415861"/>
                <a:gd name="connsiteX15" fmla="*/ 500158 w 518541"/>
                <a:gd name="connsiteY15" fmla="*/ 127064 h 415861"/>
                <a:gd name="connsiteX16" fmla="*/ 493681 w 518541"/>
                <a:gd name="connsiteY16" fmla="*/ 108966 h 415861"/>
                <a:gd name="connsiteX17" fmla="*/ 509016 w 518541"/>
                <a:gd name="connsiteY17" fmla="*/ 54769 h 415861"/>
                <a:gd name="connsiteX18" fmla="*/ 502634 w 518541"/>
                <a:gd name="connsiteY18" fmla="*/ 36767 h 415861"/>
                <a:gd name="connsiteX19" fmla="*/ 518541 w 518541"/>
                <a:gd name="connsiteY19" fmla="*/ 12763 h 415861"/>
                <a:gd name="connsiteX20" fmla="*/ 449771 w 518541"/>
                <a:gd name="connsiteY20" fmla="*/ 8573 h 415861"/>
                <a:gd name="connsiteX21" fmla="*/ 302514 w 518541"/>
                <a:gd name="connsiteY21" fmla="*/ 7715 h 415861"/>
                <a:gd name="connsiteX22" fmla="*/ 99727 w 518541"/>
                <a:gd name="connsiteY22" fmla="*/ 0 h 415861"/>
                <a:gd name="connsiteX23" fmla="*/ 0 w 518541"/>
                <a:gd name="connsiteY23" fmla="*/ 571 h 415861"/>
                <a:gd name="connsiteX24" fmla="*/ 10287 w 518541"/>
                <a:gd name="connsiteY24" fmla="*/ 92488 h 415861"/>
                <a:gd name="connsiteX25" fmla="*/ 32576 w 518541"/>
                <a:gd name="connsiteY25" fmla="*/ 298133 h 415861"/>
                <a:gd name="connsiteX26" fmla="*/ 40767 w 518541"/>
                <a:gd name="connsiteY26" fmla="*/ 372618 h 415861"/>
                <a:gd name="connsiteX27" fmla="*/ 87725 w 518541"/>
                <a:gd name="connsiteY27" fmla="*/ 378333 h 415861"/>
                <a:gd name="connsiteX28" fmla="*/ 113348 w 518541"/>
                <a:gd name="connsiteY28" fmla="*/ 381572 h 415861"/>
                <a:gd name="connsiteX29" fmla="*/ 253651 w 518541"/>
                <a:gd name="connsiteY29" fmla="*/ 403193 h 415861"/>
                <a:gd name="connsiteX30" fmla="*/ 295846 w 518541"/>
                <a:gd name="connsiteY30" fmla="*/ 412718 h 415861"/>
                <a:gd name="connsiteX31" fmla="*/ 318230 w 518541"/>
                <a:gd name="connsiteY31" fmla="*/ 406813 h 415861"/>
                <a:gd name="connsiteX32" fmla="*/ 321469 w 518541"/>
                <a:gd name="connsiteY32" fmla="*/ 415862 h 415861"/>
                <a:gd name="connsiteX33" fmla="*/ 321469 w 518541"/>
                <a:gd name="connsiteY33" fmla="*/ 415862 h 415861"/>
                <a:gd name="connsiteX34" fmla="*/ 321469 w 518541"/>
                <a:gd name="connsiteY34" fmla="*/ 415862 h 41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18541" h="415861">
                  <a:moveTo>
                    <a:pt x="321469" y="415862"/>
                  </a:moveTo>
                  <a:lnTo>
                    <a:pt x="339566" y="409480"/>
                  </a:lnTo>
                  <a:lnTo>
                    <a:pt x="344329" y="371189"/>
                  </a:lnTo>
                  <a:lnTo>
                    <a:pt x="367760" y="356807"/>
                  </a:lnTo>
                  <a:lnTo>
                    <a:pt x="374142" y="340328"/>
                  </a:lnTo>
                  <a:lnTo>
                    <a:pt x="402908" y="317945"/>
                  </a:lnTo>
                  <a:lnTo>
                    <a:pt x="422529" y="298799"/>
                  </a:lnTo>
                  <a:lnTo>
                    <a:pt x="448151" y="301943"/>
                  </a:lnTo>
                  <a:lnTo>
                    <a:pt x="446532" y="280226"/>
                  </a:lnTo>
                  <a:lnTo>
                    <a:pt x="462058" y="295085"/>
                  </a:lnTo>
                  <a:lnTo>
                    <a:pt x="476441" y="283845"/>
                  </a:lnTo>
                  <a:lnTo>
                    <a:pt x="475298" y="257842"/>
                  </a:lnTo>
                  <a:lnTo>
                    <a:pt x="498253" y="247745"/>
                  </a:lnTo>
                  <a:lnTo>
                    <a:pt x="507111" y="175451"/>
                  </a:lnTo>
                  <a:lnTo>
                    <a:pt x="511302" y="141446"/>
                  </a:lnTo>
                  <a:lnTo>
                    <a:pt x="500158" y="127064"/>
                  </a:lnTo>
                  <a:lnTo>
                    <a:pt x="493681" y="108966"/>
                  </a:lnTo>
                  <a:lnTo>
                    <a:pt x="509016" y="54769"/>
                  </a:lnTo>
                  <a:lnTo>
                    <a:pt x="502634" y="36767"/>
                  </a:lnTo>
                  <a:lnTo>
                    <a:pt x="518541" y="12763"/>
                  </a:lnTo>
                  <a:lnTo>
                    <a:pt x="449771" y="8573"/>
                  </a:lnTo>
                  <a:lnTo>
                    <a:pt x="302514" y="7715"/>
                  </a:lnTo>
                  <a:lnTo>
                    <a:pt x="99727" y="0"/>
                  </a:lnTo>
                  <a:lnTo>
                    <a:pt x="0" y="571"/>
                  </a:lnTo>
                  <a:lnTo>
                    <a:pt x="10287" y="92488"/>
                  </a:lnTo>
                  <a:lnTo>
                    <a:pt x="32576" y="298133"/>
                  </a:lnTo>
                  <a:lnTo>
                    <a:pt x="40767" y="372618"/>
                  </a:lnTo>
                  <a:lnTo>
                    <a:pt x="87725" y="378333"/>
                  </a:lnTo>
                  <a:lnTo>
                    <a:pt x="113348" y="381572"/>
                  </a:lnTo>
                  <a:lnTo>
                    <a:pt x="253651" y="403193"/>
                  </a:lnTo>
                  <a:lnTo>
                    <a:pt x="295846" y="412718"/>
                  </a:lnTo>
                  <a:lnTo>
                    <a:pt x="318230" y="406813"/>
                  </a:lnTo>
                  <a:lnTo>
                    <a:pt x="321469" y="415862"/>
                  </a:lnTo>
                  <a:lnTo>
                    <a:pt x="321469" y="415862"/>
                  </a:lnTo>
                  <a:lnTo>
                    <a:pt x="321469" y="4158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F131AF66-F90B-FB75-E761-D13DBBF09A76}"/>
                </a:ext>
              </a:extLst>
            </p:cNvPr>
            <p:cNvSpPr/>
            <p:nvPr/>
          </p:nvSpPr>
          <p:spPr>
            <a:xfrm>
              <a:off x="-147173" y="1664498"/>
              <a:ext cx="670627" cy="862304"/>
            </a:xfrm>
            <a:custGeom>
              <a:avLst/>
              <a:gdLst>
                <a:gd name="connsiteX0" fmla="*/ 29432 w 398240"/>
                <a:gd name="connsiteY0" fmla="*/ 512064 h 512064"/>
                <a:gd name="connsiteX1" fmla="*/ 35814 w 398240"/>
                <a:gd name="connsiteY1" fmla="*/ 495586 h 512064"/>
                <a:gd name="connsiteX2" fmla="*/ 50197 w 398240"/>
                <a:gd name="connsiteY2" fmla="*/ 484346 h 512064"/>
                <a:gd name="connsiteX3" fmla="*/ 69342 w 398240"/>
                <a:gd name="connsiteY3" fmla="*/ 469487 h 512064"/>
                <a:gd name="connsiteX4" fmla="*/ 86392 w 398240"/>
                <a:gd name="connsiteY4" fmla="*/ 471583 h 512064"/>
                <a:gd name="connsiteX5" fmla="*/ 113062 w 398240"/>
                <a:gd name="connsiteY5" fmla="*/ 466249 h 512064"/>
                <a:gd name="connsiteX6" fmla="*/ 130683 w 398240"/>
                <a:gd name="connsiteY6" fmla="*/ 464058 h 512064"/>
                <a:gd name="connsiteX7" fmla="*/ 152019 w 398240"/>
                <a:gd name="connsiteY7" fmla="*/ 466725 h 512064"/>
                <a:gd name="connsiteX8" fmla="*/ 170688 w 398240"/>
                <a:gd name="connsiteY8" fmla="*/ 456057 h 512064"/>
                <a:gd name="connsiteX9" fmla="*/ 195263 w 398240"/>
                <a:gd name="connsiteY9" fmla="*/ 467773 h 512064"/>
                <a:gd name="connsiteX10" fmla="*/ 217646 w 398240"/>
                <a:gd name="connsiteY10" fmla="*/ 461867 h 512064"/>
                <a:gd name="connsiteX11" fmla="*/ 232601 w 398240"/>
                <a:gd name="connsiteY11" fmla="*/ 446437 h 512064"/>
                <a:gd name="connsiteX12" fmla="*/ 289655 w 398240"/>
                <a:gd name="connsiteY12" fmla="*/ 440531 h 512064"/>
                <a:gd name="connsiteX13" fmla="*/ 311468 w 398240"/>
                <a:gd name="connsiteY13" fmla="*/ 438912 h 512064"/>
                <a:gd name="connsiteX14" fmla="*/ 327565 w 398240"/>
                <a:gd name="connsiteY14" fmla="*/ 449485 h 512064"/>
                <a:gd name="connsiteX15" fmla="*/ 329660 w 398240"/>
                <a:gd name="connsiteY15" fmla="*/ 432530 h 512064"/>
                <a:gd name="connsiteX16" fmla="*/ 352520 w 398240"/>
                <a:gd name="connsiteY16" fmla="*/ 422339 h 512064"/>
                <a:gd name="connsiteX17" fmla="*/ 358902 w 398240"/>
                <a:gd name="connsiteY17" fmla="*/ 371285 h 512064"/>
                <a:gd name="connsiteX18" fmla="*/ 377000 w 398240"/>
                <a:gd name="connsiteY18" fmla="*/ 364903 h 512064"/>
                <a:gd name="connsiteX19" fmla="*/ 391859 w 398240"/>
                <a:gd name="connsiteY19" fmla="*/ 349472 h 512064"/>
                <a:gd name="connsiteX20" fmla="*/ 398240 w 398240"/>
                <a:gd name="connsiteY20" fmla="*/ 332994 h 512064"/>
                <a:gd name="connsiteX21" fmla="*/ 392906 w 398240"/>
                <a:gd name="connsiteY21" fmla="*/ 306419 h 512064"/>
                <a:gd name="connsiteX22" fmla="*/ 390716 w 398240"/>
                <a:gd name="connsiteY22" fmla="*/ 288893 h 512064"/>
                <a:gd name="connsiteX23" fmla="*/ 375190 w 398240"/>
                <a:gd name="connsiteY23" fmla="*/ 274034 h 512064"/>
                <a:gd name="connsiteX24" fmla="*/ 359188 w 398240"/>
                <a:gd name="connsiteY24" fmla="*/ 263366 h 512064"/>
                <a:gd name="connsiteX25" fmla="*/ 343186 w 398240"/>
                <a:gd name="connsiteY25" fmla="*/ 252794 h 512064"/>
                <a:gd name="connsiteX26" fmla="*/ 327088 w 398240"/>
                <a:gd name="connsiteY26" fmla="*/ 242126 h 512064"/>
                <a:gd name="connsiteX27" fmla="*/ 307848 w 398240"/>
                <a:gd name="connsiteY27" fmla="*/ 222504 h 512064"/>
                <a:gd name="connsiteX28" fmla="*/ 317945 w 398240"/>
                <a:gd name="connsiteY28" fmla="*/ 176212 h 512064"/>
                <a:gd name="connsiteX29" fmla="*/ 344043 w 398240"/>
                <a:gd name="connsiteY29" fmla="*/ 175165 h 512064"/>
                <a:gd name="connsiteX30" fmla="*/ 330613 w 398240"/>
                <a:gd name="connsiteY30" fmla="*/ 143256 h 512064"/>
                <a:gd name="connsiteX31" fmla="*/ 343186 w 398240"/>
                <a:gd name="connsiteY31" fmla="*/ 6667 h 512064"/>
                <a:gd name="connsiteX32" fmla="*/ 239173 w 398240"/>
                <a:gd name="connsiteY32" fmla="*/ 6763 h 512064"/>
                <a:gd name="connsiteX33" fmla="*/ 228505 w 398240"/>
                <a:gd name="connsiteY33" fmla="*/ 22669 h 512064"/>
                <a:gd name="connsiteX34" fmla="*/ 213646 w 398240"/>
                <a:gd name="connsiteY34" fmla="*/ 38100 h 512064"/>
                <a:gd name="connsiteX35" fmla="*/ 192310 w 398240"/>
                <a:gd name="connsiteY35" fmla="*/ 35528 h 512064"/>
                <a:gd name="connsiteX36" fmla="*/ 176213 w 398240"/>
                <a:gd name="connsiteY36" fmla="*/ 24860 h 512064"/>
                <a:gd name="connsiteX37" fmla="*/ 159639 w 398240"/>
                <a:gd name="connsiteY37" fmla="*/ 18478 h 512064"/>
                <a:gd name="connsiteX38" fmla="*/ 148495 w 398240"/>
                <a:gd name="connsiteY38" fmla="*/ 4191 h 512064"/>
                <a:gd name="connsiteX39" fmla="*/ 114300 w 398240"/>
                <a:gd name="connsiteY39" fmla="*/ 0 h 512064"/>
                <a:gd name="connsiteX40" fmla="*/ 92393 w 398240"/>
                <a:gd name="connsiteY40" fmla="*/ 1619 h 512064"/>
                <a:gd name="connsiteX41" fmla="*/ 89249 w 398240"/>
                <a:gd name="connsiteY41" fmla="*/ 27146 h 512064"/>
                <a:gd name="connsiteX42" fmla="*/ 86106 w 398240"/>
                <a:gd name="connsiteY42" fmla="*/ 52673 h 512064"/>
                <a:gd name="connsiteX43" fmla="*/ 73438 w 398240"/>
                <a:gd name="connsiteY43" fmla="*/ 85630 h 512064"/>
                <a:gd name="connsiteX44" fmla="*/ 53721 w 398240"/>
                <a:gd name="connsiteY44" fmla="*/ 104775 h 512064"/>
                <a:gd name="connsiteX45" fmla="*/ 23908 w 398240"/>
                <a:gd name="connsiteY45" fmla="*/ 135636 h 512064"/>
                <a:gd name="connsiteX46" fmla="*/ 27718 w 398240"/>
                <a:gd name="connsiteY46" fmla="*/ 174974 h 512064"/>
                <a:gd name="connsiteX47" fmla="*/ 37910 w 398240"/>
                <a:gd name="connsiteY47" fmla="*/ 197834 h 512064"/>
                <a:gd name="connsiteX48" fmla="*/ 30956 w 398240"/>
                <a:gd name="connsiteY48" fmla="*/ 218599 h 512064"/>
                <a:gd name="connsiteX49" fmla="*/ 17145 w 398240"/>
                <a:gd name="connsiteY49" fmla="*/ 260032 h 512064"/>
                <a:gd name="connsiteX50" fmla="*/ 22098 w 398240"/>
                <a:gd name="connsiteY50" fmla="*/ 290894 h 512064"/>
                <a:gd name="connsiteX51" fmla="*/ 49340 w 398240"/>
                <a:gd name="connsiteY51" fmla="*/ 350425 h 512064"/>
                <a:gd name="connsiteX52" fmla="*/ 68104 w 398240"/>
                <a:gd name="connsiteY52" fmla="*/ 374332 h 512064"/>
                <a:gd name="connsiteX53" fmla="*/ 70295 w 398240"/>
                <a:gd name="connsiteY53" fmla="*/ 391858 h 512064"/>
                <a:gd name="connsiteX54" fmla="*/ 61246 w 398240"/>
                <a:gd name="connsiteY54" fmla="*/ 429578 h 512064"/>
                <a:gd name="connsiteX55" fmla="*/ 50673 w 398240"/>
                <a:gd name="connsiteY55" fmla="*/ 445579 h 512064"/>
                <a:gd name="connsiteX56" fmla="*/ 19717 w 398240"/>
                <a:gd name="connsiteY56" fmla="*/ 450342 h 512064"/>
                <a:gd name="connsiteX57" fmla="*/ 0 w 398240"/>
                <a:gd name="connsiteY57" fmla="*/ 469582 h 512064"/>
                <a:gd name="connsiteX58" fmla="*/ 8573 w 398240"/>
                <a:gd name="connsiteY58" fmla="*/ 505111 h 512064"/>
                <a:gd name="connsiteX59" fmla="*/ 29432 w 398240"/>
                <a:gd name="connsiteY59" fmla="*/ 512064 h 512064"/>
                <a:gd name="connsiteX60" fmla="*/ 29432 w 398240"/>
                <a:gd name="connsiteY60" fmla="*/ 512064 h 512064"/>
                <a:gd name="connsiteX61" fmla="*/ 29432 w 398240"/>
                <a:gd name="connsiteY61" fmla="*/ 512064 h 51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98240" h="512064">
                  <a:moveTo>
                    <a:pt x="29432" y="512064"/>
                  </a:moveTo>
                  <a:lnTo>
                    <a:pt x="35814" y="495586"/>
                  </a:lnTo>
                  <a:lnTo>
                    <a:pt x="50197" y="484346"/>
                  </a:lnTo>
                  <a:lnTo>
                    <a:pt x="69342" y="469487"/>
                  </a:lnTo>
                  <a:lnTo>
                    <a:pt x="86392" y="471583"/>
                  </a:lnTo>
                  <a:lnTo>
                    <a:pt x="113062" y="466249"/>
                  </a:lnTo>
                  <a:lnTo>
                    <a:pt x="130683" y="464058"/>
                  </a:lnTo>
                  <a:lnTo>
                    <a:pt x="152019" y="466725"/>
                  </a:lnTo>
                  <a:lnTo>
                    <a:pt x="170688" y="456057"/>
                  </a:lnTo>
                  <a:lnTo>
                    <a:pt x="195263" y="467773"/>
                  </a:lnTo>
                  <a:lnTo>
                    <a:pt x="217646" y="461867"/>
                  </a:lnTo>
                  <a:lnTo>
                    <a:pt x="232601" y="446437"/>
                  </a:lnTo>
                  <a:lnTo>
                    <a:pt x="289655" y="440531"/>
                  </a:lnTo>
                  <a:lnTo>
                    <a:pt x="311468" y="438912"/>
                  </a:lnTo>
                  <a:lnTo>
                    <a:pt x="327565" y="449485"/>
                  </a:lnTo>
                  <a:lnTo>
                    <a:pt x="329660" y="432530"/>
                  </a:lnTo>
                  <a:lnTo>
                    <a:pt x="352520" y="422339"/>
                  </a:lnTo>
                  <a:lnTo>
                    <a:pt x="358902" y="371285"/>
                  </a:lnTo>
                  <a:lnTo>
                    <a:pt x="377000" y="364903"/>
                  </a:lnTo>
                  <a:lnTo>
                    <a:pt x="391859" y="349472"/>
                  </a:lnTo>
                  <a:lnTo>
                    <a:pt x="398240" y="332994"/>
                  </a:lnTo>
                  <a:lnTo>
                    <a:pt x="392906" y="306419"/>
                  </a:lnTo>
                  <a:lnTo>
                    <a:pt x="390716" y="288893"/>
                  </a:lnTo>
                  <a:lnTo>
                    <a:pt x="375190" y="274034"/>
                  </a:lnTo>
                  <a:lnTo>
                    <a:pt x="359188" y="263366"/>
                  </a:lnTo>
                  <a:lnTo>
                    <a:pt x="343186" y="252794"/>
                  </a:lnTo>
                  <a:lnTo>
                    <a:pt x="327088" y="242126"/>
                  </a:lnTo>
                  <a:lnTo>
                    <a:pt x="307848" y="222504"/>
                  </a:lnTo>
                  <a:lnTo>
                    <a:pt x="317945" y="176212"/>
                  </a:lnTo>
                  <a:lnTo>
                    <a:pt x="344043" y="175165"/>
                  </a:lnTo>
                  <a:lnTo>
                    <a:pt x="330613" y="143256"/>
                  </a:lnTo>
                  <a:lnTo>
                    <a:pt x="343186" y="6667"/>
                  </a:lnTo>
                  <a:lnTo>
                    <a:pt x="239173" y="6763"/>
                  </a:lnTo>
                  <a:lnTo>
                    <a:pt x="228505" y="22669"/>
                  </a:lnTo>
                  <a:lnTo>
                    <a:pt x="213646" y="38100"/>
                  </a:lnTo>
                  <a:lnTo>
                    <a:pt x="192310" y="35528"/>
                  </a:lnTo>
                  <a:lnTo>
                    <a:pt x="176213" y="24860"/>
                  </a:lnTo>
                  <a:lnTo>
                    <a:pt x="159639" y="18478"/>
                  </a:lnTo>
                  <a:lnTo>
                    <a:pt x="148495" y="4191"/>
                  </a:lnTo>
                  <a:lnTo>
                    <a:pt x="114300" y="0"/>
                  </a:lnTo>
                  <a:lnTo>
                    <a:pt x="92393" y="1619"/>
                  </a:lnTo>
                  <a:lnTo>
                    <a:pt x="89249" y="27146"/>
                  </a:lnTo>
                  <a:lnTo>
                    <a:pt x="86106" y="52673"/>
                  </a:lnTo>
                  <a:lnTo>
                    <a:pt x="73438" y="85630"/>
                  </a:lnTo>
                  <a:lnTo>
                    <a:pt x="53721" y="104775"/>
                  </a:lnTo>
                  <a:lnTo>
                    <a:pt x="23908" y="135636"/>
                  </a:lnTo>
                  <a:lnTo>
                    <a:pt x="27718" y="174974"/>
                  </a:lnTo>
                  <a:lnTo>
                    <a:pt x="37910" y="197834"/>
                  </a:lnTo>
                  <a:lnTo>
                    <a:pt x="30956" y="218599"/>
                  </a:lnTo>
                  <a:lnTo>
                    <a:pt x="17145" y="260032"/>
                  </a:lnTo>
                  <a:lnTo>
                    <a:pt x="22098" y="290894"/>
                  </a:lnTo>
                  <a:lnTo>
                    <a:pt x="49340" y="350425"/>
                  </a:lnTo>
                  <a:lnTo>
                    <a:pt x="68104" y="374332"/>
                  </a:lnTo>
                  <a:lnTo>
                    <a:pt x="70295" y="391858"/>
                  </a:lnTo>
                  <a:lnTo>
                    <a:pt x="61246" y="429578"/>
                  </a:lnTo>
                  <a:lnTo>
                    <a:pt x="50673" y="445579"/>
                  </a:lnTo>
                  <a:lnTo>
                    <a:pt x="19717" y="450342"/>
                  </a:lnTo>
                  <a:lnTo>
                    <a:pt x="0" y="469582"/>
                  </a:lnTo>
                  <a:lnTo>
                    <a:pt x="8573" y="505111"/>
                  </a:lnTo>
                  <a:lnTo>
                    <a:pt x="29432" y="512064"/>
                  </a:lnTo>
                  <a:lnTo>
                    <a:pt x="29432" y="512064"/>
                  </a:lnTo>
                  <a:lnTo>
                    <a:pt x="29432" y="51206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0625943D-3E80-534C-06CF-FF27A3279F67}"/>
                </a:ext>
              </a:extLst>
            </p:cNvPr>
            <p:cNvSpPr/>
            <p:nvPr/>
          </p:nvSpPr>
          <p:spPr>
            <a:xfrm>
              <a:off x="1426019" y="17201"/>
              <a:ext cx="974743" cy="629083"/>
            </a:xfrm>
            <a:custGeom>
              <a:avLst/>
              <a:gdLst>
                <a:gd name="connsiteX0" fmla="*/ 311087 w 578834"/>
                <a:gd name="connsiteY0" fmla="*/ 373571 h 373570"/>
                <a:gd name="connsiteX1" fmla="*/ 333470 w 578834"/>
                <a:gd name="connsiteY1" fmla="*/ 367665 h 373570"/>
                <a:gd name="connsiteX2" fmla="*/ 351472 w 578834"/>
                <a:gd name="connsiteY2" fmla="*/ 361283 h 373570"/>
                <a:gd name="connsiteX3" fmla="*/ 345091 w 578834"/>
                <a:gd name="connsiteY3" fmla="*/ 343091 h 373570"/>
                <a:gd name="connsiteX4" fmla="*/ 356235 w 578834"/>
                <a:gd name="connsiteY4" fmla="*/ 322802 h 373570"/>
                <a:gd name="connsiteX5" fmla="*/ 373856 w 578834"/>
                <a:gd name="connsiteY5" fmla="*/ 320612 h 373570"/>
                <a:gd name="connsiteX6" fmla="*/ 389191 w 578834"/>
                <a:gd name="connsiteY6" fmla="*/ 300895 h 373570"/>
                <a:gd name="connsiteX7" fmla="*/ 403574 w 578834"/>
                <a:gd name="connsiteY7" fmla="*/ 289655 h 373570"/>
                <a:gd name="connsiteX8" fmla="*/ 428625 w 578834"/>
                <a:gd name="connsiteY8" fmla="*/ 297085 h 373570"/>
                <a:gd name="connsiteX9" fmla="*/ 444532 w 578834"/>
                <a:gd name="connsiteY9" fmla="*/ 307753 h 373570"/>
                <a:gd name="connsiteX10" fmla="*/ 443484 w 578834"/>
                <a:gd name="connsiteY10" fmla="*/ 281559 h 373570"/>
                <a:gd name="connsiteX11" fmla="*/ 458343 w 578834"/>
                <a:gd name="connsiteY11" fmla="*/ 266033 h 373570"/>
                <a:gd name="connsiteX12" fmla="*/ 489204 w 578834"/>
                <a:gd name="connsiteY12" fmla="*/ 226505 h 373570"/>
                <a:gd name="connsiteX13" fmla="*/ 496062 w 578834"/>
                <a:gd name="connsiteY13" fmla="*/ 205645 h 373570"/>
                <a:gd name="connsiteX14" fmla="*/ 499205 w 578834"/>
                <a:gd name="connsiteY14" fmla="*/ 180118 h 373570"/>
                <a:gd name="connsiteX15" fmla="*/ 507682 w 578834"/>
                <a:gd name="connsiteY15" fmla="*/ 146399 h 373570"/>
                <a:gd name="connsiteX16" fmla="*/ 528923 w 578834"/>
                <a:gd name="connsiteY16" fmla="*/ 114395 h 373570"/>
                <a:gd name="connsiteX17" fmla="*/ 556070 w 578834"/>
                <a:gd name="connsiteY17" fmla="*/ 70009 h 373570"/>
                <a:gd name="connsiteX18" fmla="*/ 568262 w 578834"/>
                <a:gd name="connsiteY18" fmla="*/ 41243 h 373570"/>
                <a:gd name="connsiteX19" fmla="*/ 578834 w 578834"/>
                <a:gd name="connsiteY19" fmla="*/ 25146 h 373570"/>
                <a:gd name="connsiteX20" fmla="*/ 551688 w 578834"/>
                <a:gd name="connsiteY20" fmla="*/ 191 h 373570"/>
                <a:gd name="connsiteX21" fmla="*/ 383000 w 578834"/>
                <a:gd name="connsiteY21" fmla="*/ 1048 h 373570"/>
                <a:gd name="connsiteX22" fmla="*/ 313849 w 578834"/>
                <a:gd name="connsiteY22" fmla="*/ 1143 h 373570"/>
                <a:gd name="connsiteX23" fmla="*/ 93535 w 578834"/>
                <a:gd name="connsiteY23" fmla="*/ 0 h 373570"/>
                <a:gd name="connsiteX24" fmla="*/ 37147 w 578834"/>
                <a:gd name="connsiteY24" fmla="*/ 1619 h 373570"/>
                <a:gd name="connsiteX25" fmla="*/ 35052 w 578834"/>
                <a:gd name="connsiteY25" fmla="*/ 18764 h 373570"/>
                <a:gd name="connsiteX26" fmla="*/ 32956 w 578834"/>
                <a:gd name="connsiteY26" fmla="*/ 35814 h 373570"/>
                <a:gd name="connsiteX27" fmla="*/ 22288 w 578834"/>
                <a:gd name="connsiteY27" fmla="*/ 86487 h 373570"/>
                <a:gd name="connsiteX28" fmla="*/ 0 w 578834"/>
                <a:gd name="connsiteY28" fmla="*/ 92488 h 373570"/>
                <a:gd name="connsiteX29" fmla="*/ 6953 w 578834"/>
                <a:gd name="connsiteY29" fmla="*/ 106299 h 373570"/>
                <a:gd name="connsiteX30" fmla="*/ 27718 w 578834"/>
                <a:gd name="connsiteY30" fmla="*/ 113157 h 373570"/>
                <a:gd name="connsiteX31" fmla="*/ 27718 w 578834"/>
                <a:gd name="connsiteY31" fmla="*/ 147923 h 373570"/>
                <a:gd name="connsiteX32" fmla="*/ 18193 w 578834"/>
                <a:gd name="connsiteY32" fmla="*/ 224790 h 373570"/>
                <a:gd name="connsiteX33" fmla="*/ 45434 w 578834"/>
                <a:gd name="connsiteY33" fmla="*/ 249745 h 373570"/>
                <a:gd name="connsiteX34" fmla="*/ 116205 w 578834"/>
                <a:gd name="connsiteY34" fmla="*/ 306229 h 373570"/>
                <a:gd name="connsiteX35" fmla="*/ 136493 w 578834"/>
                <a:gd name="connsiteY35" fmla="*/ 317373 h 373570"/>
                <a:gd name="connsiteX36" fmla="*/ 158305 w 578834"/>
                <a:gd name="connsiteY36" fmla="*/ 350425 h 373570"/>
                <a:gd name="connsiteX37" fmla="*/ 172688 w 578834"/>
                <a:gd name="connsiteY37" fmla="*/ 339185 h 373570"/>
                <a:gd name="connsiteX38" fmla="*/ 199263 w 578834"/>
                <a:gd name="connsiteY38" fmla="*/ 333756 h 373570"/>
                <a:gd name="connsiteX39" fmla="*/ 222123 w 578834"/>
                <a:gd name="connsiteY39" fmla="*/ 323564 h 373570"/>
                <a:gd name="connsiteX40" fmla="*/ 239744 w 578834"/>
                <a:gd name="connsiteY40" fmla="*/ 321469 h 373570"/>
                <a:gd name="connsiteX41" fmla="*/ 255175 w 578834"/>
                <a:gd name="connsiteY41" fmla="*/ 336328 h 373570"/>
                <a:gd name="connsiteX42" fmla="*/ 275368 w 578834"/>
                <a:gd name="connsiteY42" fmla="*/ 347472 h 373570"/>
                <a:gd name="connsiteX43" fmla="*/ 291941 w 578834"/>
                <a:gd name="connsiteY43" fmla="*/ 353854 h 373570"/>
                <a:gd name="connsiteX44" fmla="*/ 307848 w 578834"/>
                <a:gd name="connsiteY44" fmla="*/ 364522 h 373570"/>
                <a:gd name="connsiteX45" fmla="*/ 311087 w 578834"/>
                <a:gd name="connsiteY45" fmla="*/ 373571 h 373570"/>
                <a:gd name="connsiteX46" fmla="*/ 311087 w 578834"/>
                <a:gd name="connsiteY46" fmla="*/ 373571 h 373570"/>
                <a:gd name="connsiteX47" fmla="*/ 311087 w 578834"/>
                <a:gd name="connsiteY47" fmla="*/ 373571 h 373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78834" h="373570">
                  <a:moveTo>
                    <a:pt x="311087" y="373571"/>
                  </a:moveTo>
                  <a:lnTo>
                    <a:pt x="333470" y="367665"/>
                  </a:lnTo>
                  <a:lnTo>
                    <a:pt x="351472" y="361283"/>
                  </a:lnTo>
                  <a:lnTo>
                    <a:pt x="345091" y="343091"/>
                  </a:lnTo>
                  <a:lnTo>
                    <a:pt x="356235" y="322802"/>
                  </a:lnTo>
                  <a:lnTo>
                    <a:pt x="373856" y="320612"/>
                  </a:lnTo>
                  <a:lnTo>
                    <a:pt x="389191" y="300895"/>
                  </a:lnTo>
                  <a:lnTo>
                    <a:pt x="403574" y="289655"/>
                  </a:lnTo>
                  <a:lnTo>
                    <a:pt x="428625" y="297085"/>
                  </a:lnTo>
                  <a:lnTo>
                    <a:pt x="444532" y="307753"/>
                  </a:lnTo>
                  <a:lnTo>
                    <a:pt x="443484" y="281559"/>
                  </a:lnTo>
                  <a:lnTo>
                    <a:pt x="458343" y="266033"/>
                  </a:lnTo>
                  <a:lnTo>
                    <a:pt x="489204" y="226505"/>
                  </a:lnTo>
                  <a:lnTo>
                    <a:pt x="496062" y="205645"/>
                  </a:lnTo>
                  <a:lnTo>
                    <a:pt x="499205" y="180118"/>
                  </a:lnTo>
                  <a:lnTo>
                    <a:pt x="507682" y="146399"/>
                  </a:lnTo>
                  <a:lnTo>
                    <a:pt x="528923" y="114395"/>
                  </a:lnTo>
                  <a:lnTo>
                    <a:pt x="556070" y="70009"/>
                  </a:lnTo>
                  <a:lnTo>
                    <a:pt x="568262" y="41243"/>
                  </a:lnTo>
                  <a:lnTo>
                    <a:pt x="578834" y="25146"/>
                  </a:lnTo>
                  <a:lnTo>
                    <a:pt x="551688" y="191"/>
                  </a:lnTo>
                  <a:lnTo>
                    <a:pt x="383000" y="1048"/>
                  </a:lnTo>
                  <a:lnTo>
                    <a:pt x="313849" y="1143"/>
                  </a:lnTo>
                  <a:lnTo>
                    <a:pt x="93535" y="0"/>
                  </a:lnTo>
                  <a:lnTo>
                    <a:pt x="37147" y="1619"/>
                  </a:lnTo>
                  <a:lnTo>
                    <a:pt x="35052" y="18764"/>
                  </a:lnTo>
                  <a:lnTo>
                    <a:pt x="32956" y="35814"/>
                  </a:lnTo>
                  <a:lnTo>
                    <a:pt x="22288" y="86487"/>
                  </a:lnTo>
                  <a:lnTo>
                    <a:pt x="0" y="92488"/>
                  </a:lnTo>
                  <a:lnTo>
                    <a:pt x="6953" y="106299"/>
                  </a:lnTo>
                  <a:lnTo>
                    <a:pt x="27718" y="113157"/>
                  </a:lnTo>
                  <a:lnTo>
                    <a:pt x="27718" y="147923"/>
                  </a:lnTo>
                  <a:lnTo>
                    <a:pt x="18193" y="224790"/>
                  </a:lnTo>
                  <a:lnTo>
                    <a:pt x="45434" y="249745"/>
                  </a:lnTo>
                  <a:lnTo>
                    <a:pt x="116205" y="306229"/>
                  </a:lnTo>
                  <a:lnTo>
                    <a:pt x="136493" y="317373"/>
                  </a:lnTo>
                  <a:lnTo>
                    <a:pt x="158305" y="350425"/>
                  </a:lnTo>
                  <a:lnTo>
                    <a:pt x="172688" y="339185"/>
                  </a:lnTo>
                  <a:lnTo>
                    <a:pt x="199263" y="333756"/>
                  </a:lnTo>
                  <a:lnTo>
                    <a:pt x="222123" y="323564"/>
                  </a:lnTo>
                  <a:lnTo>
                    <a:pt x="239744" y="321469"/>
                  </a:lnTo>
                  <a:lnTo>
                    <a:pt x="255175" y="336328"/>
                  </a:lnTo>
                  <a:lnTo>
                    <a:pt x="275368" y="347472"/>
                  </a:lnTo>
                  <a:lnTo>
                    <a:pt x="291941" y="353854"/>
                  </a:lnTo>
                  <a:lnTo>
                    <a:pt x="307848" y="364522"/>
                  </a:lnTo>
                  <a:lnTo>
                    <a:pt x="311087" y="373571"/>
                  </a:lnTo>
                  <a:lnTo>
                    <a:pt x="311087" y="373571"/>
                  </a:lnTo>
                  <a:lnTo>
                    <a:pt x="311087" y="3735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81371DE1-C0F2-6014-C70D-45F2AF7B7549}"/>
                </a:ext>
              </a:extLst>
            </p:cNvPr>
            <p:cNvSpPr/>
            <p:nvPr/>
          </p:nvSpPr>
          <p:spPr>
            <a:xfrm>
              <a:off x="-91194" y="-117212"/>
              <a:ext cx="767186" cy="755478"/>
            </a:xfrm>
            <a:custGeom>
              <a:avLst/>
              <a:gdLst>
                <a:gd name="connsiteX0" fmla="*/ 226314 w 455580"/>
                <a:gd name="connsiteY0" fmla="*/ 448627 h 448627"/>
                <a:gd name="connsiteX1" fmla="*/ 265557 w 455580"/>
                <a:gd name="connsiteY1" fmla="*/ 444722 h 448627"/>
                <a:gd name="connsiteX2" fmla="*/ 297371 w 455580"/>
                <a:gd name="connsiteY2" fmla="*/ 431292 h 448627"/>
                <a:gd name="connsiteX3" fmla="*/ 329756 w 455580"/>
                <a:gd name="connsiteY3" fmla="*/ 413671 h 448627"/>
                <a:gd name="connsiteX4" fmla="*/ 455581 w 455580"/>
                <a:gd name="connsiteY4" fmla="*/ 407480 h 448627"/>
                <a:gd name="connsiteX5" fmla="*/ 453961 w 455580"/>
                <a:gd name="connsiteY5" fmla="*/ 385572 h 448627"/>
                <a:gd name="connsiteX6" fmla="*/ 429863 w 455580"/>
                <a:gd name="connsiteY6" fmla="*/ 161354 h 448627"/>
                <a:gd name="connsiteX7" fmla="*/ 419767 w 455580"/>
                <a:gd name="connsiteY7" fmla="*/ 68961 h 448627"/>
                <a:gd name="connsiteX8" fmla="*/ 368236 w 455580"/>
                <a:gd name="connsiteY8" fmla="*/ 66961 h 448627"/>
                <a:gd name="connsiteX9" fmla="*/ 213265 w 455580"/>
                <a:gd name="connsiteY9" fmla="*/ 65151 h 448627"/>
                <a:gd name="connsiteX10" fmla="*/ 217932 w 455580"/>
                <a:gd name="connsiteY10" fmla="*/ 26765 h 448627"/>
                <a:gd name="connsiteX11" fmla="*/ 175546 w 455580"/>
                <a:gd name="connsiteY11" fmla="*/ 21431 h 448627"/>
                <a:gd name="connsiteX12" fmla="*/ 56579 w 455580"/>
                <a:gd name="connsiteY12" fmla="*/ 6763 h 448627"/>
                <a:gd name="connsiteX13" fmla="*/ 1333 w 455580"/>
                <a:gd name="connsiteY13" fmla="*/ 0 h 448627"/>
                <a:gd name="connsiteX14" fmla="*/ 2476 w 455580"/>
                <a:gd name="connsiteY14" fmla="*/ 26194 h 448627"/>
                <a:gd name="connsiteX15" fmla="*/ 12573 w 455580"/>
                <a:gd name="connsiteY15" fmla="*/ 49054 h 448627"/>
                <a:gd name="connsiteX16" fmla="*/ 23717 w 455580"/>
                <a:gd name="connsiteY16" fmla="*/ 98203 h 448627"/>
                <a:gd name="connsiteX17" fmla="*/ 28004 w 455580"/>
                <a:gd name="connsiteY17" fmla="*/ 133445 h 448627"/>
                <a:gd name="connsiteX18" fmla="*/ 31242 w 455580"/>
                <a:gd name="connsiteY18" fmla="*/ 177165 h 448627"/>
                <a:gd name="connsiteX19" fmla="*/ 23813 w 455580"/>
                <a:gd name="connsiteY19" fmla="*/ 202311 h 448627"/>
                <a:gd name="connsiteX20" fmla="*/ 7429 w 455580"/>
                <a:gd name="connsiteY20" fmla="*/ 230696 h 448627"/>
                <a:gd name="connsiteX21" fmla="*/ 7906 w 455580"/>
                <a:gd name="connsiteY21" fmla="*/ 261080 h 448627"/>
                <a:gd name="connsiteX22" fmla="*/ 0 w 455580"/>
                <a:gd name="connsiteY22" fmla="*/ 290513 h 448627"/>
                <a:gd name="connsiteX23" fmla="*/ 21241 w 455580"/>
                <a:gd name="connsiteY23" fmla="*/ 327851 h 448627"/>
                <a:gd name="connsiteX24" fmla="*/ 31337 w 455580"/>
                <a:gd name="connsiteY24" fmla="*/ 350806 h 448627"/>
                <a:gd name="connsiteX25" fmla="*/ 55817 w 455580"/>
                <a:gd name="connsiteY25" fmla="*/ 397193 h 448627"/>
                <a:gd name="connsiteX26" fmla="*/ 71247 w 455580"/>
                <a:gd name="connsiteY26" fmla="*/ 412052 h 448627"/>
                <a:gd name="connsiteX27" fmla="*/ 105251 w 455580"/>
                <a:gd name="connsiteY27" fmla="*/ 416243 h 448627"/>
                <a:gd name="connsiteX28" fmla="*/ 125921 w 455580"/>
                <a:gd name="connsiteY28" fmla="*/ 423196 h 448627"/>
                <a:gd name="connsiteX29" fmla="*/ 158306 w 455580"/>
                <a:gd name="connsiteY29" fmla="*/ 440150 h 448627"/>
                <a:gd name="connsiteX30" fmla="*/ 187547 w 455580"/>
                <a:gd name="connsiteY30" fmla="*/ 448151 h 448627"/>
                <a:gd name="connsiteX31" fmla="*/ 226314 w 455580"/>
                <a:gd name="connsiteY31" fmla="*/ 448627 h 448627"/>
                <a:gd name="connsiteX32" fmla="*/ 226314 w 455580"/>
                <a:gd name="connsiteY32" fmla="*/ 448627 h 448627"/>
                <a:gd name="connsiteX33" fmla="*/ 226314 w 455580"/>
                <a:gd name="connsiteY33" fmla="*/ 448627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55580" h="448627">
                  <a:moveTo>
                    <a:pt x="226314" y="448627"/>
                  </a:moveTo>
                  <a:lnTo>
                    <a:pt x="265557" y="444722"/>
                  </a:lnTo>
                  <a:lnTo>
                    <a:pt x="297371" y="431292"/>
                  </a:lnTo>
                  <a:lnTo>
                    <a:pt x="329756" y="413671"/>
                  </a:lnTo>
                  <a:lnTo>
                    <a:pt x="455581" y="407480"/>
                  </a:lnTo>
                  <a:lnTo>
                    <a:pt x="453961" y="385572"/>
                  </a:lnTo>
                  <a:lnTo>
                    <a:pt x="429863" y="161354"/>
                  </a:lnTo>
                  <a:lnTo>
                    <a:pt x="419767" y="68961"/>
                  </a:lnTo>
                  <a:lnTo>
                    <a:pt x="368236" y="66961"/>
                  </a:lnTo>
                  <a:lnTo>
                    <a:pt x="213265" y="65151"/>
                  </a:lnTo>
                  <a:lnTo>
                    <a:pt x="217932" y="26765"/>
                  </a:lnTo>
                  <a:lnTo>
                    <a:pt x="175546" y="21431"/>
                  </a:lnTo>
                  <a:lnTo>
                    <a:pt x="56579" y="6763"/>
                  </a:lnTo>
                  <a:lnTo>
                    <a:pt x="1333" y="0"/>
                  </a:lnTo>
                  <a:lnTo>
                    <a:pt x="2476" y="26194"/>
                  </a:lnTo>
                  <a:lnTo>
                    <a:pt x="12573" y="49054"/>
                  </a:lnTo>
                  <a:lnTo>
                    <a:pt x="23717" y="98203"/>
                  </a:lnTo>
                  <a:lnTo>
                    <a:pt x="28004" y="133445"/>
                  </a:lnTo>
                  <a:lnTo>
                    <a:pt x="31242" y="177165"/>
                  </a:lnTo>
                  <a:lnTo>
                    <a:pt x="23813" y="202311"/>
                  </a:lnTo>
                  <a:lnTo>
                    <a:pt x="7429" y="230696"/>
                  </a:lnTo>
                  <a:lnTo>
                    <a:pt x="7906" y="261080"/>
                  </a:lnTo>
                  <a:lnTo>
                    <a:pt x="0" y="290513"/>
                  </a:lnTo>
                  <a:lnTo>
                    <a:pt x="21241" y="327851"/>
                  </a:lnTo>
                  <a:lnTo>
                    <a:pt x="31337" y="350806"/>
                  </a:lnTo>
                  <a:lnTo>
                    <a:pt x="55817" y="397193"/>
                  </a:lnTo>
                  <a:lnTo>
                    <a:pt x="71247" y="412052"/>
                  </a:lnTo>
                  <a:lnTo>
                    <a:pt x="105251" y="416243"/>
                  </a:lnTo>
                  <a:lnTo>
                    <a:pt x="125921" y="423196"/>
                  </a:lnTo>
                  <a:lnTo>
                    <a:pt x="158306" y="440150"/>
                  </a:lnTo>
                  <a:lnTo>
                    <a:pt x="187547" y="448151"/>
                  </a:lnTo>
                  <a:lnTo>
                    <a:pt x="226314" y="448627"/>
                  </a:lnTo>
                  <a:lnTo>
                    <a:pt x="226314" y="448627"/>
                  </a:lnTo>
                  <a:lnTo>
                    <a:pt x="226314" y="4486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352F3820-3BE1-4E44-A600-69976D950E0D}"/>
                </a:ext>
              </a:extLst>
            </p:cNvPr>
            <p:cNvSpPr/>
            <p:nvPr/>
          </p:nvSpPr>
          <p:spPr>
            <a:xfrm>
              <a:off x="-125039" y="2403616"/>
              <a:ext cx="761574" cy="1035695"/>
            </a:xfrm>
            <a:custGeom>
              <a:avLst/>
              <a:gdLst>
                <a:gd name="connsiteX0" fmla="*/ 404431 w 452247"/>
                <a:gd name="connsiteY0" fmla="*/ 615029 h 615029"/>
                <a:gd name="connsiteX1" fmla="*/ 398050 w 452247"/>
                <a:gd name="connsiteY1" fmla="*/ 596932 h 615029"/>
                <a:gd name="connsiteX2" fmla="*/ 404908 w 452247"/>
                <a:gd name="connsiteY2" fmla="*/ 576072 h 615029"/>
                <a:gd name="connsiteX3" fmla="*/ 431006 w 452247"/>
                <a:gd name="connsiteY3" fmla="*/ 575024 h 615029"/>
                <a:gd name="connsiteX4" fmla="*/ 433197 w 452247"/>
                <a:gd name="connsiteY4" fmla="*/ 557975 h 615029"/>
                <a:gd name="connsiteX5" fmla="*/ 426053 w 452247"/>
                <a:gd name="connsiteY5" fmla="*/ 440150 h 615029"/>
                <a:gd name="connsiteX6" fmla="*/ 440436 w 452247"/>
                <a:gd name="connsiteY6" fmla="*/ 428911 h 615029"/>
                <a:gd name="connsiteX7" fmla="*/ 446246 w 452247"/>
                <a:gd name="connsiteY7" fmla="*/ 382048 h 615029"/>
                <a:gd name="connsiteX8" fmla="*/ 441293 w 452247"/>
                <a:gd name="connsiteY8" fmla="*/ 316421 h 615029"/>
                <a:gd name="connsiteX9" fmla="*/ 452247 w 452247"/>
                <a:gd name="connsiteY9" fmla="*/ 122873 h 615029"/>
                <a:gd name="connsiteX10" fmla="*/ 437293 w 452247"/>
                <a:gd name="connsiteY10" fmla="*/ 103727 h 615029"/>
                <a:gd name="connsiteX11" fmla="*/ 422338 w 452247"/>
                <a:gd name="connsiteY11" fmla="*/ 84582 h 615029"/>
                <a:gd name="connsiteX12" fmla="*/ 398336 w 452247"/>
                <a:gd name="connsiteY12" fmla="*/ 68675 h 615029"/>
                <a:gd name="connsiteX13" fmla="*/ 386048 w 452247"/>
                <a:gd name="connsiteY13" fmla="*/ 28099 h 615029"/>
                <a:gd name="connsiteX14" fmla="*/ 343376 w 452247"/>
                <a:gd name="connsiteY14" fmla="*/ 22860 h 615029"/>
                <a:gd name="connsiteX15" fmla="*/ 314611 w 452247"/>
                <a:gd name="connsiteY15" fmla="*/ 10668 h 615029"/>
                <a:gd name="connsiteX16" fmla="*/ 298609 w 452247"/>
                <a:gd name="connsiteY16" fmla="*/ 0 h 615029"/>
                <a:gd name="connsiteX17" fmla="*/ 276796 w 452247"/>
                <a:gd name="connsiteY17" fmla="*/ 1619 h 615029"/>
                <a:gd name="connsiteX18" fmla="*/ 228886 w 452247"/>
                <a:gd name="connsiteY18" fmla="*/ 4382 h 615029"/>
                <a:gd name="connsiteX19" fmla="*/ 210217 w 452247"/>
                <a:gd name="connsiteY19" fmla="*/ 15145 h 615029"/>
                <a:gd name="connsiteX20" fmla="*/ 182594 w 452247"/>
                <a:gd name="connsiteY20" fmla="*/ 29051 h 615029"/>
                <a:gd name="connsiteX21" fmla="*/ 167069 w 452247"/>
                <a:gd name="connsiteY21" fmla="*/ 14097 h 615029"/>
                <a:gd name="connsiteX22" fmla="*/ 148971 w 452247"/>
                <a:gd name="connsiteY22" fmla="*/ 20574 h 615029"/>
                <a:gd name="connsiteX23" fmla="*/ 126111 w 452247"/>
                <a:gd name="connsiteY23" fmla="*/ 30671 h 615029"/>
                <a:gd name="connsiteX24" fmla="*/ 104204 w 452247"/>
                <a:gd name="connsiteY24" fmla="*/ 32290 h 615029"/>
                <a:gd name="connsiteX25" fmla="*/ 78105 w 452247"/>
                <a:gd name="connsiteY25" fmla="*/ 33433 h 615029"/>
                <a:gd name="connsiteX26" fmla="*/ 56864 w 452247"/>
                <a:gd name="connsiteY26" fmla="*/ 30766 h 615029"/>
                <a:gd name="connsiteX27" fmla="*/ 37719 w 452247"/>
                <a:gd name="connsiteY27" fmla="*/ 45815 h 615029"/>
                <a:gd name="connsiteX28" fmla="*/ 23336 w 452247"/>
                <a:gd name="connsiteY28" fmla="*/ 56960 h 615029"/>
                <a:gd name="connsiteX29" fmla="*/ 41434 w 452247"/>
                <a:gd name="connsiteY29" fmla="*/ 85249 h 615029"/>
                <a:gd name="connsiteX30" fmla="*/ 52102 w 452247"/>
                <a:gd name="connsiteY30" fmla="*/ 103823 h 615029"/>
                <a:gd name="connsiteX31" fmla="*/ 15430 w 452247"/>
                <a:gd name="connsiteY31" fmla="*/ 120967 h 615029"/>
                <a:gd name="connsiteX32" fmla="*/ 0 w 452247"/>
                <a:gd name="connsiteY32" fmla="*/ 140684 h 615029"/>
                <a:gd name="connsiteX33" fmla="*/ 22955 w 452247"/>
                <a:gd name="connsiteY33" fmla="*/ 165164 h 615029"/>
                <a:gd name="connsiteX34" fmla="*/ 7525 w 452247"/>
                <a:gd name="connsiteY34" fmla="*/ 184975 h 615029"/>
                <a:gd name="connsiteX35" fmla="*/ 4858 w 452247"/>
                <a:gd name="connsiteY35" fmla="*/ 206312 h 615029"/>
                <a:gd name="connsiteX36" fmla="*/ 6477 w 452247"/>
                <a:gd name="connsiteY36" fmla="*/ 228124 h 615029"/>
                <a:gd name="connsiteX37" fmla="*/ 24098 w 452247"/>
                <a:gd name="connsiteY37" fmla="*/ 225933 h 615029"/>
                <a:gd name="connsiteX38" fmla="*/ 40100 w 452247"/>
                <a:gd name="connsiteY38" fmla="*/ 236601 h 615029"/>
                <a:gd name="connsiteX39" fmla="*/ 34385 w 452247"/>
                <a:gd name="connsiteY39" fmla="*/ 352806 h 615029"/>
                <a:gd name="connsiteX40" fmla="*/ 31813 w 452247"/>
                <a:gd name="connsiteY40" fmla="*/ 408813 h 615029"/>
                <a:gd name="connsiteX41" fmla="*/ 25717 w 452247"/>
                <a:gd name="connsiteY41" fmla="*/ 598646 h 615029"/>
                <a:gd name="connsiteX42" fmla="*/ 120491 w 452247"/>
                <a:gd name="connsiteY42" fmla="*/ 601599 h 615029"/>
                <a:gd name="connsiteX43" fmla="*/ 404431 w 452247"/>
                <a:gd name="connsiteY43" fmla="*/ 615029 h 615029"/>
                <a:gd name="connsiteX44" fmla="*/ 404431 w 452247"/>
                <a:gd name="connsiteY44" fmla="*/ 615029 h 615029"/>
                <a:gd name="connsiteX45" fmla="*/ 404431 w 452247"/>
                <a:gd name="connsiteY45" fmla="*/ 615029 h 615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52247" h="615029">
                  <a:moveTo>
                    <a:pt x="404431" y="615029"/>
                  </a:moveTo>
                  <a:lnTo>
                    <a:pt x="398050" y="596932"/>
                  </a:lnTo>
                  <a:lnTo>
                    <a:pt x="404908" y="576072"/>
                  </a:lnTo>
                  <a:lnTo>
                    <a:pt x="431006" y="575024"/>
                  </a:lnTo>
                  <a:lnTo>
                    <a:pt x="433197" y="557975"/>
                  </a:lnTo>
                  <a:lnTo>
                    <a:pt x="426053" y="440150"/>
                  </a:lnTo>
                  <a:lnTo>
                    <a:pt x="440436" y="428911"/>
                  </a:lnTo>
                  <a:lnTo>
                    <a:pt x="446246" y="382048"/>
                  </a:lnTo>
                  <a:lnTo>
                    <a:pt x="441293" y="316421"/>
                  </a:lnTo>
                  <a:lnTo>
                    <a:pt x="452247" y="122873"/>
                  </a:lnTo>
                  <a:lnTo>
                    <a:pt x="437293" y="103727"/>
                  </a:lnTo>
                  <a:lnTo>
                    <a:pt x="422338" y="84582"/>
                  </a:lnTo>
                  <a:lnTo>
                    <a:pt x="398336" y="68675"/>
                  </a:lnTo>
                  <a:lnTo>
                    <a:pt x="386048" y="28099"/>
                  </a:lnTo>
                  <a:lnTo>
                    <a:pt x="343376" y="22860"/>
                  </a:lnTo>
                  <a:lnTo>
                    <a:pt x="314611" y="10668"/>
                  </a:lnTo>
                  <a:lnTo>
                    <a:pt x="298609" y="0"/>
                  </a:lnTo>
                  <a:lnTo>
                    <a:pt x="276796" y="1619"/>
                  </a:lnTo>
                  <a:lnTo>
                    <a:pt x="228886" y="4382"/>
                  </a:lnTo>
                  <a:lnTo>
                    <a:pt x="210217" y="15145"/>
                  </a:lnTo>
                  <a:lnTo>
                    <a:pt x="182594" y="29051"/>
                  </a:lnTo>
                  <a:lnTo>
                    <a:pt x="167069" y="14097"/>
                  </a:lnTo>
                  <a:lnTo>
                    <a:pt x="148971" y="20574"/>
                  </a:lnTo>
                  <a:lnTo>
                    <a:pt x="126111" y="30671"/>
                  </a:lnTo>
                  <a:lnTo>
                    <a:pt x="104204" y="32290"/>
                  </a:lnTo>
                  <a:lnTo>
                    <a:pt x="78105" y="33433"/>
                  </a:lnTo>
                  <a:lnTo>
                    <a:pt x="56864" y="30766"/>
                  </a:lnTo>
                  <a:lnTo>
                    <a:pt x="37719" y="45815"/>
                  </a:lnTo>
                  <a:lnTo>
                    <a:pt x="23336" y="56960"/>
                  </a:lnTo>
                  <a:lnTo>
                    <a:pt x="41434" y="85249"/>
                  </a:lnTo>
                  <a:lnTo>
                    <a:pt x="52102" y="103823"/>
                  </a:lnTo>
                  <a:lnTo>
                    <a:pt x="15430" y="120967"/>
                  </a:lnTo>
                  <a:lnTo>
                    <a:pt x="0" y="140684"/>
                  </a:lnTo>
                  <a:lnTo>
                    <a:pt x="22955" y="165164"/>
                  </a:lnTo>
                  <a:lnTo>
                    <a:pt x="7525" y="184975"/>
                  </a:lnTo>
                  <a:lnTo>
                    <a:pt x="4858" y="206312"/>
                  </a:lnTo>
                  <a:lnTo>
                    <a:pt x="6477" y="228124"/>
                  </a:lnTo>
                  <a:lnTo>
                    <a:pt x="24098" y="225933"/>
                  </a:lnTo>
                  <a:lnTo>
                    <a:pt x="40100" y="236601"/>
                  </a:lnTo>
                  <a:lnTo>
                    <a:pt x="34385" y="352806"/>
                  </a:lnTo>
                  <a:lnTo>
                    <a:pt x="31813" y="408813"/>
                  </a:lnTo>
                  <a:lnTo>
                    <a:pt x="25717" y="598646"/>
                  </a:lnTo>
                  <a:lnTo>
                    <a:pt x="120491" y="601599"/>
                  </a:lnTo>
                  <a:lnTo>
                    <a:pt x="404431" y="615029"/>
                  </a:lnTo>
                  <a:lnTo>
                    <a:pt x="404431" y="615029"/>
                  </a:lnTo>
                  <a:lnTo>
                    <a:pt x="404431" y="61502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DE4374FF-CEBC-DA27-324C-0CE818DEEA01}"/>
                </a:ext>
              </a:extLst>
            </p:cNvPr>
            <p:cNvSpPr/>
            <p:nvPr/>
          </p:nvSpPr>
          <p:spPr>
            <a:xfrm>
              <a:off x="1278932" y="1264143"/>
              <a:ext cx="1023023" cy="762695"/>
            </a:xfrm>
            <a:custGeom>
              <a:avLst/>
              <a:gdLst>
                <a:gd name="connsiteX0" fmla="*/ 453866 w 607504"/>
                <a:gd name="connsiteY0" fmla="*/ 452914 h 452913"/>
                <a:gd name="connsiteX1" fmla="*/ 471488 w 607504"/>
                <a:gd name="connsiteY1" fmla="*/ 450723 h 452913"/>
                <a:gd name="connsiteX2" fmla="*/ 507111 w 607504"/>
                <a:gd name="connsiteY2" fmla="*/ 442150 h 452913"/>
                <a:gd name="connsiteX3" fmla="*/ 517779 w 607504"/>
                <a:gd name="connsiteY3" fmla="*/ 426244 h 452913"/>
                <a:gd name="connsiteX4" fmla="*/ 510254 w 607504"/>
                <a:gd name="connsiteY4" fmla="*/ 382143 h 452913"/>
                <a:gd name="connsiteX5" fmla="*/ 529400 w 607504"/>
                <a:gd name="connsiteY5" fmla="*/ 367189 h 452913"/>
                <a:gd name="connsiteX6" fmla="*/ 547973 w 607504"/>
                <a:gd name="connsiteY6" fmla="*/ 356521 h 452913"/>
                <a:gd name="connsiteX7" fmla="*/ 546354 w 607504"/>
                <a:gd name="connsiteY7" fmla="*/ 334709 h 452913"/>
                <a:gd name="connsiteX8" fmla="*/ 581501 w 607504"/>
                <a:gd name="connsiteY8" fmla="*/ 330422 h 452913"/>
                <a:gd name="connsiteX9" fmla="*/ 595884 w 607504"/>
                <a:gd name="connsiteY9" fmla="*/ 319278 h 452913"/>
                <a:gd name="connsiteX10" fmla="*/ 584645 w 607504"/>
                <a:gd name="connsiteY10" fmla="*/ 304895 h 452913"/>
                <a:gd name="connsiteX11" fmla="*/ 583025 w 607504"/>
                <a:gd name="connsiteY11" fmla="*/ 283178 h 452913"/>
                <a:gd name="connsiteX12" fmla="*/ 605409 w 607504"/>
                <a:gd name="connsiteY12" fmla="*/ 277273 h 452913"/>
                <a:gd name="connsiteX13" fmla="*/ 607505 w 607504"/>
                <a:gd name="connsiteY13" fmla="*/ 260223 h 452913"/>
                <a:gd name="connsiteX14" fmla="*/ 591979 w 607504"/>
                <a:gd name="connsiteY14" fmla="*/ 245364 h 452913"/>
                <a:gd name="connsiteX15" fmla="*/ 586073 w 607504"/>
                <a:gd name="connsiteY15" fmla="*/ 223075 h 452913"/>
                <a:gd name="connsiteX16" fmla="*/ 593027 w 607504"/>
                <a:gd name="connsiteY16" fmla="*/ 202311 h 452913"/>
                <a:gd name="connsiteX17" fmla="*/ 595598 w 607504"/>
                <a:gd name="connsiteY17" fmla="*/ 146494 h 452913"/>
                <a:gd name="connsiteX18" fmla="*/ 589121 w 607504"/>
                <a:gd name="connsiteY18" fmla="*/ 128492 h 452913"/>
                <a:gd name="connsiteX19" fmla="*/ 586930 w 607504"/>
                <a:gd name="connsiteY19" fmla="*/ 110871 h 452913"/>
                <a:gd name="connsiteX20" fmla="*/ 561880 w 607504"/>
                <a:gd name="connsiteY20" fmla="*/ 103537 h 452913"/>
                <a:gd name="connsiteX21" fmla="*/ 533686 w 607504"/>
                <a:gd name="connsiteY21" fmla="*/ 87058 h 452913"/>
                <a:gd name="connsiteX22" fmla="*/ 501587 w 607504"/>
                <a:gd name="connsiteY22" fmla="*/ 65818 h 452913"/>
                <a:gd name="connsiteX23" fmla="*/ 480346 w 607504"/>
                <a:gd name="connsiteY23" fmla="*/ 63246 h 452913"/>
                <a:gd name="connsiteX24" fmla="*/ 436531 w 607504"/>
                <a:gd name="connsiteY24" fmla="*/ 31909 h 452913"/>
                <a:gd name="connsiteX25" fmla="*/ 377380 w 607504"/>
                <a:gd name="connsiteY25" fmla="*/ 20288 h 452913"/>
                <a:gd name="connsiteX26" fmla="*/ 288893 w 607504"/>
                <a:gd name="connsiteY26" fmla="*/ 762 h 452913"/>
                <a:gd name="connsiteX27" fmla="*/ 202692 w 607504"/>
                <a:gd name="connsiteY27" fmla="*/ 67818 h 452913"/>
                <a:gd name="connsiteX28" fmla="*/ 188404 w 607504"/>
                <a:gd name="connsiteY28" fmla="*/ 78962 h 452913"/>
                <a:gd name="connsiteX29" fmla="*/ 170688 w 607504"/>
                <a:gd name="connsiteY29" fmla="*/ 46577 h 452913"/>
                <a:gd name="connsiteX30" fmla="*/ 162687 w 607504"/>
                <a:gd name="connsiteY30" fmla="*/ 6763 h 452913"/>
                <a:gd name="connsiteX31" fmla="*/ 132302 w 607504"/>
                <a:gd name="connsiteY31" fmla="*/ 7334 h 452913"/>
                <a:gd name="connsiteX32" fmla="*/ 38005 w 607504"/>
                <a:gd name="connsiteY32" fmla="*/ 0 h 452913"/>
                <a:gd name="connsiteX33" fmla="*/ 30575 w 607504"/>
                <a:gd name="connsiteY33" fmla="*/ 24955 h 452913"/>
                <a:gd name="connsiteX34" fmla="*/ 26384 w 607504"/>
                <a:gd name="connsiteY34" fmla="*/ 58960 h 452913"/>
                <a:gd name="connsiteX35" fmla="*/ 23717 w 607504"/>
                <a:gd name="connsiteY35" fmla="*/ 80296 h 452913"/>
                <a:gd name="connsiteX36" fmla="*/ 17336 w 607504"/>
                <a:gd name="connsiteY36" fmla="*/ 96774 h 452913"/>
                <a:gd name="connsiteX37" fmla="*/ 10478 w 607504"/>
                <a:gd name="connsiteY37" fmla="*/ 117443 h 452913"/>
                <a:gd name="connsiteX38" fmla="*/ 0 w 607504"/>
                <a:gd name="connsiteY38" fmla="*/ 237077 h 452913"/>
                <a:gd name="connsiteX39" fmla="*/ 23527 w 607504"/>
                <a:gd name="connsiteY39" fmla="*/ 257270 h 452913"/>
                <a:gd name="connsiteX40" fmla="*/ 109919 w 607504"/>
                <a:gd name="connsiteY40" fmla="*/ 293846 h 452913"/>
                <a:gd name="connsiteX41" fmla="*/ 167450 w 607504"/>
                <a:gd name="connsiteY41" fmla="*/ 318230 h 452913"/>
                <a:gd name="connsiteX42" fmla="*/ 192024 w 607504"/>
                <a:gd name="connsiteY42" fmla="*/ 329851 h 452913"/>
                <a:gd name="connsiteX43" fmla="*/ 212312 w 607504"/>
                <a:gd name="connsiteY43" fmla="*/ 340995 h 452913"/>
                <a:gd name="connsiteX44" fmla="*/ 236792 w 607504"/>
                <a:gd name="connsiteY44" fmla="*/ 352711 h 452913"/>
                <a:gd name="connsiteX45" fmla="*/ 255937 w 607504"/>
                <a:gd name="connsiteY45" fmla="*/ 337757 h 452913"/>
                <a:gd name="connsiteX46" fmla="*/ 281083 w 607504"/>
                <a:gd name="connsiteY46" fmla="*/ 345186 h 452913"/>
                <a:gd name="connsiteX47" fmla="*/ 269843 w 607504"/>
                <a:gd name="connsiteY47" fmla="*/ 365379 h 452913"/>
                <a:gd name="connsiteX48" fmla="*/ 326993 w 607504"/>
                <a:gd name="connsiteY48" fmla="*/ 394049 h 452913"/>
                <a:gd name="connsiteX49" fmla="*/ 352044 w 607504"/>
                <a:gd name="connsiteY49" fmla="*/ 401479 h 452913"/>
                <a:gd name="connsiteX50" fmla="*/ 372237 w 607504"/>
                <a:gd name="connsiteY50" fmla="*/ 412528 h 452913"/>
                <a:gd name="connsiteX51" fmla="*/ 393097 w 607504"/>
                <a:gd name="connsiteY51" fmla="*/ 419481 h 452913"/>
                <a:gd name="connsiteX52" fmla="*/ 409099 w 607504"/>
                <a:gd name="connsiteY52" fmla="*/ 430054 h 452913"/>
                <a:gd name="connsiteX53" fmla="*/ 420814 w 607504"/>
                <a:gd name="connsiteY53" fmla="*/ 440150 h 452913"/>
                <a:gd name="connsiteX54" fmla="*/ 443198 w 607504"/>
                <a:gd name="connsiteY54" fmla="*/ 434245 h 452913"/>
                <a:gd name="connsiteX55" fmla="*/ 453866 w 607504"/>
                <a:gd name="connsiteY55" fmla="*/ 452914 h 452913"/>
                <a:gd name="connsiteX56" fmla="*/ 453866 w 607504"/>
                <a:gd name="connsiteY56" fmla="*/ 452914 h 452913"/>
                <a:gd name="connsiteX57" fmla="*/ 453866 w 607504"/>
                <a:gd name="connsiteY57" fmla="*/ 452914 h 45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7504" h="452913">
                  <a:moveTo>
                    <a:pt x="453866" y="452914"/>
                  </a:moveTo>
                  <a:lnTo>
                    <a:pt x="471488" y="450723"/>
                  </a:lnTo>
                  <a:lnTo>
                    <a:pt x="507111" y="442150"/>
                  </a:lnTo>
                  <a:lnTo>
                    <a:pt x="517779" y="426244"/>
                  </a:lnTo>
                  <a:lnTo>
                    <a:pt x="510254" y="382143"/>
                  </a:lnTo>
                  <a:lnTo>
                    <a:pt x="529400" y="367189"/>
                  </a:lnTo>
                  <a:lnTo>
                    <a:pt x="547973" y="356521"/>
                  </a:lnTo>
                  <a:lnTo>
                    <a:pt x="546354" y="334709"/>
                  </a:lnTo>
                  <a:lnTo>
                    <a:pt x="581501" y="330422"/>
                  </a:lnTo>
                  <a:lnTo>
                    <a:pt x="595884" y="319278"/>
                  </a:lnTo>
                  <a:lnTo>
                    <a:pt x="584645" y="304895"/>
                  </a:lnTo>
                  <a:lnTo>
                    <a:pt x="583025" y="283178"/>
                  </a:lnTo>
                  <a:lnTo>
                    <a:pt x="605409" y="277273"/>
                  </a:lnTo>
                  <a:lnTo>
                    <a:pt x="607505" y="260223"/>
                  </a:lnTo>
                  <a:lnTo>
                    <a:pt x="591979" y="245364"/>
                  </a:lnTo>
                  <a:lnTo>
                    <a:pt x="586073" y="223075"/>
                  </a:lnTo>
                  <a:lnTo>
                    <a:pt x="593027" y="202311"/>
                  </a:lnTo>
                  <a:lnTo>
                    <a:pt x="595598" y="146494"/>
                  </a:lnTo>
                  <a:lnTo>
                    <a:pt x="589121" y="128492"/>
                  </a:lnTo>
                  <a:lnTo>
                    <a:pt x="586930" y="110871"/>
                  </a:lnTo>
                  <a:lnTo>
                    <a:pt x="561880" y="103537"/>
                  </a:lnTo>
                  <a:lnTo>
                    <a:pt x="533686" y="87058"/>
                  </a:lnTo>
                  <a:lnTo>
                    <a:pt x="501587" y="65818"/>
                  </a:lnTo>
                  <a:lnTo>
                    <a:pt x="480346" y="63246"/>
                  </a:lnTo>
                  <a:lnTo>
                    <a:pt x="436531" y="31909"/>
                  </a:lnTo>
                  <a:lnTo>
                    <a:pt x="377380" y="20288"/>
                  </a:lnTo>
                  <a:lnTo>
                    <a:pt x="288893" y="762"/>
                  </a:lnTo>
                  <a:lnTo>
                    <a:pt x="202692" y="67818"/>
                  </a:lnTo>
                  <a:lnTo>
                    <a:pt x="188404" y="78962"/>
                  </a:lnTo>
                  <a:lnTo>
                    <a:pt x="170688" y="46577"/>
                  </a:lnTo>
                  <a:lnTo>
                    <a:pt x="162687" y="6763"/>
                  </a:lnTo>
                  <a:lnTo>
                    <a:pt x="132302" y="7334"/>
                  </a:lnTo>
                  <a:lnTo>
                    <a:pt x="38005" y="0"/>
                  </a:lnTo>
                  <a:lnTo>
                    <a:pt x="30575" y="24955"/>
                  </a:lnTo>
                  <a:lnTo>
                    <a:pt x="26384" y="58960"/>
                  </a:lnTo>
                  <a:lnTo>
                    <a:pt x="23717" y="80296"/>
                  </a:lnTo>
                  <a:lnTo>
                    <a:pt x="17336" y="96774"/>
                  </a:lnTo>
                  <a:lnTo>
                    <a:pt x="10478" y="117443"/>
                  </a:lnTo>
                  <a:lnTo>
                    <a:pt x="0" y="237077"/>
                  </a:lnTo>
                  <a:lnTo>
                    <a:pt x="23527" y="257270"/>
                  </a:lnTo>
                  <a:lnTo>
                    <a:pt x="109919" y="293846"/>
                  </a:lnTo>
                  <a:lnTo>
                    <a:pt x="167450" y="318230"/>
                  </a:lnTo>
                  <a:lnTo>
                    <a:pt x="192024" y="329851"/>
                  </a:lnTo>
                  <a:lnTo>
                    <a:pt x="212312" y="340995"/>
                  </a:lnTo>
                  <a:lnTo>
                    <a:pt x="236792" y="352711"/>
                  </a:lnTo>
                  <a:lnTo>
                    <a:pt x="255937" y="337757"/>
                  </a:lnTo>
                  <a:lnTo>
                    <a:pt x="281083" y="345186"/>
                  </a:lnTo>
                  <a:lnTo>
                    <a:pt x="269843" y="365379"/>
                  </a:lnTo>
                  <a:lnTo>
                    <a:pt x="326993" y="394049"/>
                  </a:lnTo>
                  <a:lnTo>
                    <a:pt x="352044" y="401479"/>
                  </a:lnTo>
                  <a:lnTo>
                    <a:pt x="372237" y="412528"/>
                  </a:lnTo>
                  <a:lnTo>
                    <a:pt x="393097" y="419481"/>
                  </a:lnTo>
                  <a:lnTo>
                    <a:pt x="409099" y="430054"/>
                  </a:lnTo>
                  <a:lnTo>
                    <a:pt x="420814" y="440150"/>
                  </a:lnTo>
                  <a:lnTo>
                    <a:pt x="443198" y="434245"/>
                  </a:lnTo>
                  <a:lnTo>
                    <a:pt x="453866" y="452914"/>
                  </a:lnTo>
                  <a:lnTo>
                    <a:pt x="453866" y="452914"/>
                  </a:lnTo>
                  <a:lnTo>
                    <a:pt x="453866" y="4529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4EDD65FD-AF5F-DA85-ED80-1A344913DEE4}"/>
                </a:ext>
              </a:extLst>
            </p:cNvPr>
            <p:cNvSpPr/>
            <p:nvPr/>
          </p:nvSpPr>
          <p:spPr>
            <a:xfrm>
              <a:off x="-405256" y="552933"/>
              <a:ext cx="528994" cy="1159523"/>
            </a:xfrm>
            <a:custGeom>
              <a:avLst/>
              <a:gdLst>
                <a:gd name="connsiteX0" fmla="*/ 191548 w 314134"/>
                <a:gd name="connsiteY0" fmla="*/ 688562 h 688562"/>
                <a:gd name="connsiteX1" fmla="*/ 209741 w 314134"/>
                <a:gd name="connsiteY1" fmla="*/ 682181 h 688562"/>
                <a:gd name="connsiteX2" fmla="*/ 243935 w 314134"/>
                <a:gd name="connsiteY2" fmla="*/ 686372 h 688562"/>
                <a:gd name="connsiteX3" fmla="*/ 247079 w 314134"/>
                <a:gd name="connsiteY3" fmla="*/ 660845 h 688562"/>
                <a:gd name="connsiteX4" fmla="*/ 272701 w 314134"/>
                <a:gd name="connsiteY4" fmla="*/ 629412 h 688562"/>
                <a:gd name="connsiteX5" fmla="*/ 288036 w 314134"/>
                <a:gd name="connsiteY5" fmla="*/ 575120 h 688562"/>
                <a:gd name="connsiteX6" fmla="*/ 291179 w 314134"/>
                <a:gd name="connsiteY6" fmla="*/ 549593 h 688562"/>
                <a:gd name="connsiteX7" fmla="*/ 289084 w 314134"/>
                <a:gd name="connsiteY7" fmla="*/ 531971 h 688562"/>
                <a:gd name="connsiteX8" fmla="*/ 245174 w 314134"/>
                <a:gd name="connsiteY8" fmla="*/ 535210 h 688562"/>
                <a:gd name="connsiteX9" fmla="*/ 220123 w 314134"/>
                <a:gd name="connsiteY9" fmla="*/ 527876 h 688562"/>
                <a:gd name="connsiteX10" fmla="*/ 201359 w 314134"/>
                <a:gd name="connsiteY10" fmla="*/ 503873 h 688562"/>
                <a:gd name="connsiteX11" fmla="*/ 200216 w 314134"/>
                <a:gd name="connsiteY11" fmla="*/ 477869 h 688562"/>
                <a:gd name="connsiteX12" fmla="*/ 219361 w 314134"/>
                <a:gd name="connsiteY12" fmla="*/ 462915 h 688562"/>
                <a:gd name="connsiteX13" fmla="*/ 224695 w 314134"/>
                <a:gd name="connsiteY13" fmla="*/ 420338 h 688562"/>
                <a:gd name="connsiteX14" fmla="*/ 241173 w 314134"/>
                <a:gd name="connsiteY14" fmla="*/ 392144 h 688562"/>
                <a:gd name="connsiteX15" fmla="*/ 266795 w 314134"/>
                <a:gd name="connsiteY15" fmla="*/ 360712 h 688562"/>
                <a:gd name="connsiteX16" fmla="*/ 277463 w 314134"/>
                <a:gd name="connsiteY16" fmla="*/ 344710 h 688562"/>
                <a:gd name="connsiteX17" fmla="*/ 288036 w 314134"/>
                <a:gd name="connsiteY17" fmla="*/ 328708 h 688562"/>
                <a:gd name="connsiteX18" fmla="*/ 308324 w 314134"/>
                <a:gd name="connsiteY18" fmla="*/ 305276 h 688562"/>
                <a:gd name="connsiteX19" fmla="*/ 314135 w 314134"/>
                <a:gd name="connsiteY19" fmla="*/ 258509 h 688562"/>
                <a:gd name="connsiteX20" fmla="*/ 300704 w 314134"/>
                <a:gd name="connsiteY20" fmla="*/ 226600 h 688562"/>
                <a:gd name="connsiteX21" fmla="*/ 294227 w 314134"/>
                <a:gd name="connsiteY21" fmla="*/ 208502 h 688562"/>
                <a:gd name="connsiteX22" fmla="*/ 280797 w 314134"/>
                <a:gd name="connsiteY22" fmla="*/ 176594 h 688562"/>
                <a:gd name="connsiteX23" fmla="*/ 283940 w 314134"/>
                <a:gd name="connsiteY23" fmla="*/ 151067 h 688562"/>
                <a:gd name="connsiteX24" fmla="*/ 291370 w 314134"/>
                <a:gd name="connsiteY24" fmla="*/ 126016 h 688562"/>
                <a:gd name="connsiteX25" fmla="*/ 290227 w 314134"/>
                <a:gd name="connsiteY25" fmla="*/ 99917 h 688562"/>
                <a:gd name="connsiteX26" fmla="*/ 281654 w 314134"/>
                <a:gd name="connsiteY26" fmla="*/ 64294 h 688562"/>
                <a:gd name="connsiteX27" fmla="*/ 270891 w 314134"/>
                <a:gd name="connsiteY27" fmla="*/ 45720 h 688562"/>
                <a:gd name="connsiteX28" fmla="*/ 257461 w 314134"/>
                <a:gd name="connsiteY28" fmla="*/ 13811 h 688562"/>
                <a:gd name="connsiteX29" fmla="*/ 146209 w 314134"/>
                <a:gd name="connsiteY29" fmla="*/ 0 h 688562"/>
                <a:gd name="connsiteX30" fmla="*/ 147923 w 314134"/>
                <a:gd name="connsiteY30" fmla="*/ 21812 h 688562"/>
                <a:gd name="connsiteX31" fmla="*/ 141542 w 314134"/>
                <a:gd name="connsiteY31" fmla="*/ 38386 h 688562"/>
                <a:gd name="connsiteX32" fmla="*/ 138875 w 314134"/>
                <a:gd name="connsiteY32" fmla="*/ 59627 h 688562"/>
                <a:gd name="connsiteX33" fmla="*/ 145352 w 314134"/>
                <a:gd name="connsiteY33" fmla="*/ 77724 h 688562"/>
                <a:gd name="connsiteX34" fmla="*/ 146971 w 314134"/>
                <a:gd name="connsiteY34" fmla="*/ 99536 h 688562"/>
                <a:gd name="connsiteX35" fmla="*/ 149733 w 314134"/>
                <a:gd name="connsiteY35" fmla="*/ 112871 h 688562"/>
                <a:gd name="connsiteX36" fmla="*/ 151352 w 314134"/>
                <a:gd name="connsiteY36" fmla="*/ 134684 h 688562"/>
                <a:gd name="connsiteX37" fmla="*/ 133731 w 314134"/>
                <a:gd name="connsiteY37" fmla="*/ 136779 h 688562"/>
                <a:gd name="connsiteX38" fmla="*/ 135922 w 314134"/>
                <a:gd name="connsiteY38" fmla="*/ 154400 h 688562"/>
                <a:gd name="connsiteX39" fmla="*/ 120967 w 314134"/>
                <a:gd name="connsiteY39" fmla="*/ 169831 h 688562"/>
                <a:gd name="connsiteX40" fmla="*/ 98488 w 314134"/>
                <a:gd name="connsiteY40" fmla="*/ 175641 h 688562"/>
                <a:gd name="connsiteX41" fmla="*/ 96393 w 314134"/>
                <a:gd name="connsiteY41" fmla="*/ 192691 h 688562"/>
                <a:gd name="connsiteX42" fmla="*/ 81439 w 314134"/>
                <a:gd name="connsiteY42" fmla="*/ 208121 h 688562"/>
                <a:gd name="connsiteX43" fmla="*/ 71342 w 314134"/>
                <a:gd name="connsiteY43" fmla="*/ 219837 h 688562"/>
                <a:gd name="connsiteX44" fmla="*/ 60198 w 314134"/>
                <a:gd name="connsiteY44" fmla="*/ 240125 h 688562"/>
                <a:gd name="connsiteX45" fmla="*/ 58007 w 314134"/>
                <a:gd name="connsiteY45" fmla="*/ 257175 h 688562"/>
                <a:gd name="connsiteX46" fmla="*/ 43625 w 314134"/>
                <a:gd name="connsiteY46" fmla="*/ 268319 h 688562"/>
                <a:gd name="connsiteX47" fmla="*/ 32957 w 314134"/>
                <a:gd name="connsiteY47" fmla="*/ 284321 h 688562"/>
                <a:gd name="connsiteX48" fmla="*/ 18574 w 314134"/>
                <a:gd name="connsiteY48" fmla="*/ 295466 h 688562"/>
                <a:gd name="connsiteX49" fmla="*/ 14002 w 314134"/>
                <a:gd name="connsiteY49" fmla="*/ 403003 h 688562"/>
                <a:gd name="connsiteX50" fmla="*/ 8763 w 314134"/>
                <a:gd name="connsiteY50" fmla="*/ 445580 h 688562"/>
                <a:gd name="connsiteX51" fmla="*/ 5144 w 314134"/>
                <a:gd name="connsiteY51" fmla="*/ 509969 h 688562"/>
                <a:gd name="connsiteX52" fmla="*/ 0 w 314134"/>
                <a:gd name="connsiteY52" fmla="*/ 587121 h 688562"/>
                <a:gd name="connsiteX53" fmla="*/ 0 w 314134"/>
                <a:gd name="connsiteY53" fmla="*/ 621697 h 688562"/>
                <a:gd name="connsiteX54" fmla="*/ 41243 w 314134"/>
                <a:gd name="connsiteY54" fmla="*/ 639794 h 688562"/>
                <a:gd name="connsiteX55" fmla="*/ 131636 w 314134"/>
                <a:gd name="connsiteY55" fmla="*/ 646557 h 688562"/>
                <a:gd name="connsiteX56" fmla="*/ 153543 w 314134"/>
                <a:gd name="connsiteY56" fmla="*/ 644938 h 688562"/>
                <a:gd name="connsiteX57" fmla="*/ 174879 w 314134"/>
                <a:gd name="connsiteY57" fmla="*/ 647605 h 688562"/>
                <a:gd name="connsiteX58" fmla="*/ 186119 w 314134"/>
                <a:gd name="connsiteY58" fmla="*/ 661988 h 688562"/>
                <a:gd name="connsiteX59" fmla="*/ 187262 w 314134"/>
                <a:gd name="connsiteY59" fmla="*/ 687991 h 688562"/>
                <a:gd name="connsiteX60" fmla="*/ 191548 w 314134"/>
                <a:gd name="connsiteY60" fmla="*/ 688562 h 688562"/>
                <a:gd name="connsiteX61" fmla="*/ 191548 w 314134"/>
                <a:gd name="connsiteY61" fmla="*/ 688562 h 688562"/>
                <a:gd name="connsiteX62" fmla="*/ 191548 w 314134"/>
                <a:gd name="connsiteY62" fmla="*/ 688562 h 68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14134" h="688562">
                  <a:moveTo>
                    <a:pt x="191548" y="688562"/>
                  </a:moveTo>
                  <a:lnTo>
                    <a:pt x="209741" y="682181"/>
                  </a:lnTo>
                  <a:lnTo>
                    <a:pt x="243935" y="686372"/>
                  </a:lnTo>
                  <a:lnTo>
                    <a:pt x="247079" y="660845"/>
                  </a:lnTo>
                  <a:lnTo>
                    <a:pt x="272701" y="629412"/>
                  </a:lnTo>
                  <a:lnTo>
                    <a:pt x="288036" y="575120"/>
                  </a:lnTo>
                  <a:lnTo>
                    <a:pt x="291179" y="549593"/>
                  </a:lnTo>
                  <a:lnTo>
                    <a:pt x="289084" y="531971"/>
                  </a:lnTo>
                  <a:lnTo>
                    <a:pt x="245174" y="535210"/>
                  </a:lnTo>
                  <a:lnTo>
                    <a:pt x="220123" y="527876"/>
                  </a:lnTo>
                  <a:lnTo>
                    <a:pt x="201359" y="503873"/>
                  </a:lnTo>
                  <a:lnTo>
                    <a:pt x="200216" y="477869"/>
                  </a:lnTo>
                  <a:lnTo>
                    <a:pt x="219361" y="462915"/>
                  </a:lnTo>
                  <a:lnTo>
                    <a:pt x="224695" y="420338"/>
                  </a:lnTo>
                  <a:lnTo>
                    <a:pt x="241173" y="392144"/>
                  </a:lnTo>
                  <a:lnTo>
                    <a:pt x="266795" y="360712"/>
                  </a:lnTo>
                  <a:lnTo>
                    <a:pt x="277463" y="344710"/>
                  </a:lnTo>
                  <a:lnTo>
                    <a:pt x="288036" y="328708"/>
                  </a:lnTo>
                  <a:lnTo>
                    <a:pt x="308324" y="305276"/>
                  </a:lnTo>
                  <a:lnTo>
                    <a:pt x="314135" y="258509"/>
                  </a:lnTo>
                  <a:lnTo>
                    <a:pt x="300704" y="226600"/>
                  </a:lnTo>
                  <a:lnTo>
                    <a:pt x="294227" y="208502"/>
                  </a:lnTo>
                  <a:lnTo>
                    <a:pt x="280797" y="176594"/>
                  </a:lnTo>
                  <a:lnTo>
                    <a:pt x="283940" y="151067"/>
                  </a:lnTo>
                  <a:lnTo>
                    <a:pt x="291370" y="126016"/>
                  </a:lnTo>
                  <a:lnTo>
                    <a:pt x="290227" y="99917"/>
                  </a:lnTo>
                  <a:lnTo>
                    <a:pt x="281654" y="64294"/>
                  </a:lnTo>
                  <a:lnTo>
                    <a:pt x="270891" y="45720"/>
                  </a:lnTo>
                  <a:lnTo>
                    <a:pt x="257461" y="13811"/>
                  </a:lnTo>
                  <a:lnTo>
                    <a:pt x="146209" y="0"/>
                  </a:lnTo>
                  <a:lnTo>
                    <a:pt x="147923" y="21812"/>
                  </a:lnTo>
                  <a:lnTo>
                    <a:pt x="141542" y="38386"/>
                  </a:lnTo>
                  <a:lnTo>
                    <a:pt x="138875" y="59627"/>
                  </a:lnTo>
                  <a:lnTo>
                    <a:pt x="145352" y="77724"/>
                  </a:lnTo>
                  <a:lnTo>
                    <a:pt x="146971" y="99536"/>
                  </a:lnTo>
                  <a:lnTo>
                    <a:pt x="149733" y="112871"/>
                  </a:lnTo>
                  <a:lnTo>
                    <a:pt x="151352" y="134684"/>
                  </a:lnTo>
                  <a:lnTo>
                    <a:pt x="133731" y="136779"/>
                  </a:lnTo>
                  <a:lnTo>
                    <a:pt x="135922" y="154400"/>
                  </a:lnTo>
                  <a:lnTo>
                    <a:pt x="120967" y="169831"/>
                  </a:lnTo>
                  <a:lnTo>
                    <a:pt x="98488" y="175641"/>
                  </a:lnTo>
                  <a:lnTo>
                    <a:pt x="96393" y="192691"/>
                  </a:lnTo>
                  <a:lnTo>
                    <a:pt x="81439" y="208121"/>
                  </a:lnTo>
                  <a:lnTo>
                    <a:pt x="71342" y="219837"/>
                  </a:lnTo>
                  <a:lnTo>
                    <a:pt x="60198" y="240125"/>
                  </a:lnTo>
                  <a:lnTo>
                    <a:pt x="58007" y="257175"/>
                  </a:lnTo>
                  <a:lnTo>
                    <a:pt x="43625" y="268319"/>
                  </a:lnTo>
                  <a:lnTo>
                    <a:pt x="32957" y="284321"/>
                  </a:lnTo>
                  <a:lnTo>
                    <a:pt x="18574" y="295466"/>
                  </a:lnTo>
                  <a:lnTo>
                    <a:pt x="14002" y="403003"/>
                  </a:lnTo>
                  <a:lnTo>
                    <a:pt x="8763" y="445580"/>
                  </a:lnTo>
                  <a:lnTo>
                    <a:pt x="5144" y="509969"/>
                  </a:lnTo>
                  <a:lnTo>
                    <a:pt x="0" y="587121"/>
                  </a:lnTo>
                  <a:lnTo>
                    <a:pt x="0" y="621697"/>
                  </a:lnTo>
                  <a:lnTo>
                    <a:pt x="41243" y="639794"/>
                  </a:lnTo>
                  <a:lnTo>
                    <a:pt x="131636" y="646557"/>
                  </a:lnTo>
                  <a:lnTo>
                    <a:pt x="153543" y="644938"/>
                  </a:lnTo>
                  <a:lnTo>
                    <a:pt x="174879" y="647605"/>
                  </a:lnTo>
                  <a:lnTo>
                    <a:pt x="186119" y="661988"/>
                  </a:lnTo>
                  <a:lnTo>
                    <a:pt x="187262" y="687991"/>
                  </a:lnTo>
                  <a:lnTo>
                    <a:pt x="191548" y="688562"/>
                  </a:lnTo>
                  <a:lnTo>
                    <a:pt x="191548" y="688562"/>
                  </a:lnTo>
                  <a:lnTo>
                    <a:pt x="191548" y="6885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E6C96502-6BD0-E1D4-83CC-DA272A87ACD7}"/>
                </a:ext>
              </a:extLst>
            </p:cNvPr>
            <p:cNvSpPr/>
            <p:nvPr/>
          </p:nvSpPr>
          <p:spPr>
            <a:xfrm>
              <a:off x="1181411" y="412746"/>
              <a:ext cx="627800" cy="869842"/>
            </a:xfrm>
            <a:custGeom>
              <a:avLst/>
              <a:gdLst>
                <a:gd name="connsiteX0" fmla="*/ 232981 w 372808"/>
                <a:gd name="connsiteY0" fmla="*/ 516541 h 516540"/>
                <a:gd name="connsiteX1" fmla="*/ 239268 w 372808"/>
                <a:gd name="connsiteY1" fmla="*/ 465582 h 516540"/>
                <a:gd name="connsiteX2" fmla="*/ 265843 w 372808"/>
                <a:gd name="connsiteY2" fmla="*/ 425767 h 516540"/>
                <a:gd name="connsiteX3" fmla="*/ 280702 w 372808"/>
                <a:gd name="connsiteY3" fmla="*/ 410337 h 516540"/>
                <a:gd name="connsiteX4" fmla="*/ 286512 w 372808"/>
                <a:gd name="connsiteY4" fmla="*/ 363569 h 516540"/>
                <a:gd name="connsiteX5" fmla="*/ 290131 w 372808"/>
                <a:gd name="connsiteY5" fmla="*/ 333851 h 516540"/>
                <a:gd name="connsiteX6" fmla="*/ 297561 w 372808"/>
                <a:gd name="connsiteY6" fmla="*/ 308896 h 516540"/>
                <a:gd name="connsiteX7" fmla="*/ 295370 w 372808"/>
                <a:gd name="connsiteY7" fmla="*/ 291370 h 516540"/>
                <a:gd name="connsiteX8" fmla="*/ 308134 w 372808"/>
                <a:gd name="connsiteY8" fmla="*/ 258413 h 516540"/>
                <a:gd name="connsiteX9" fmla="*/ 325088 w 372808"/>
                <a:gd name="connsiteY9" fmla="*/ 226028 h 516540"/>
                <a:gd name="connsiteX10" fmla="*/ 345853 w 372808"/>
                <a:gd name="connsiteY10" fmla="*/ 198406 h 516540"/>
                <a:gd name="connsiteX11" fmla="*/ 362807 w 372808"/>
                <a:gd name="connsiteY11" fmla="*/ 165925 h 516540"/>
                <a:gd name="connsiteX12" fmla="*/ 370237 w 372808"/>
                <a:gd name="connsiteY12" fmla="*/ 140970 h 516540"/>
                <a:gd name="connsiteX13" fmla="*/ 372808 w 372808"/>
                <a:gd name="connsiteY13" fmla="*/ 119729 h 516540"/>
                <a:gd name="connsiteX14" fmla="*/ 370713 w 372808"/>
                <a:gd name="connsiteY14" fmla="*/ 102203 h 516540"/>
                <a:gd name="connsiteX15" fmla="*/ 354139 w 372808"/>
                <a:gd name="connsiteY15" fmla="*/ 95917 h 516540"/>
                <a:gd name="connsiteX16" fmla="*/ 336518 w 372808"/>
                <a:gd name="connsiteY16" fmla="*/ 98012 h 516540"/>
                <a:gd name="connsiteX17" fmla="*/ 318421 w 372808"/>
                <a:gd name="connsiteY17" fmla="*/ 104394 h 516540"/>
                <a:gd name="connsiteX18" fmla="*/ 300895 w 372808"/>
                <a:gd name="connsiteY18" fmla="*/ 106585 h 516540"/>
                <a:gd name="connsiteX19" fmla="*/ 285940 w 372808"/>
                <a:gd name="connsiteY19" fmla="*/ 87440 h 516540"/>
                <a:gd name="connsiteX20" fmla="*/ 265652 w 372808"/>
                <a:gd name="connsiteY20" fmla="*/ 76295 h 516540"/>
                <a:gd name="connsiteX21" fmla="*/ 194691 w 372808"/>
                <a:gd name="connsiteY21" fmla="*/ 20098 h 516540"/>
                <a:gd name="connsiteX22" fmla="*/ 171164 w 372808"/>
                <a:gd name="connsiteY22" fmla="*/ 0 h 516540"/>
                <a:gd name="connsiteX23" fmla="*/ 139255 w 372808"/>
                <a:gd name="connsiteY23" fmla="*/ 13335 h 516540"/>
                <a:gd name="connsiteX24" fmla="*/ 136684 w 372808"/>
                <a:gd name="connsiteY24" fmla="*/ 34576 h 516540"/>
                <a:gd name="connsiteX25" fmla="*/ 126016 w 372808"/>
                <a:gd name="connsiteY25" fmla="*/ 50482 h 516540"/>
                <a:gd name="connsiteX26" fmla="*/ 123825 w 372808"/>
                <a:gd name="connsiteY26" fmla="*/ 32956 h 516540"/>
                <a:gd name="connsiteX27" fmla="*/ 109538 w 372808"/>
                <a:gd name="connsiteY27" fmla="*/ 44101 h 516540"/>
                <a:gd name="connsiteX28" fmla="*/ 95155 w 372808"/>
                <a:gd name="connsiteY28" fmla="*/ 55245 h 516540"/>
                <a:gd name="connsiteX29" fmla="*/ 76009 w 372808"/>
                <a:gd name="connsiteY29" fmla="*/ 70199 h 516540"/>
                <a:gd name="connsiteX30" fmla="*/ 53054 w 372808"/>
                <a:gd name="connsiteY30" fmla="*/ 80296 h 516540"/>
                <a:gd name="connsiteX31" fmla="*/ 38767 w 372808"/>
                <a:gd name="connsiteY31" fmla="*/ 91440 h 516540"/>
                <a:gd name="connsiteX32" fmla="*/ 32385 w 372808"/>
                <a:gd name="connsiteY32" fmla="*/ 107918 h 516540"/>
                <a:gd name="connsiteX33" fmla="*/ 18002 w 372808"/>
                <a:gd name="connsiteY33" fmla="*/ 119063 h 516540"/>
                <a:gd name="connsiteX34" fmla="*/ 0 w 372808"/>
                <a:gd name="connsiteY34" fmla="*/ 160020 h 516540"/>
                <a:gd name="connsiteX35" fmla="*/ 21241 w 372808"/>
                <a:gd name="connsiteY35" fmla="*/ 162592 h 516540"/>
                <a:gd name="connsiteX36" fmla="*/ 43148 w 372808"/>
                <a:gd name="connsiteY36" fmla="*/ 161068 h 516540"/>
                <a:gd name="connsiteX37" fmla="*/ 64484 w 372808"/>
                <a:gd name="connsiteY37" fmla="*/ 163640 h 516540"/>
                <a:gd name="connsiteX38" fmla="*/ 80963 w 372808"/>
                <a:gd name="connsiteY38" fmla="*/ 170021 h 516540"/>
                <a:gd name="connsiteX39" fmla="*/ 110776 w 372808"/>
                <a:gd name="connsiteY39" fmla="*/ 173736 h 516540"/>
                <a:gd name="connsiteX40" fmla="*/ 131064 w 372808"/>
                <a:gd name="connsiteY40" fmla="*/ 184785 h 516540"/>
                <a:gd name="connsiteX41" fmla="*/ 128968 w 372808"/>
                <a:gd name="connsiteY41" fmla="*/ 201835 h 516540"/>
                <a:gd name="connsiteX42" fmla="*/ 126873 w 372808"/>
                <a:gd name="connsiteY42" fmla="*/ 218789 h 516540"/>
                <a:gd name="connsiteX43" fmla="*/ 111442 w 372808"/>
                <a:gd name="connsiteY43" fmla="*/ 238506 h 516540"/>
                <a:gd name="connsiteX44" fmla="*/ 97631 w 372808"/>
                <a:gd name="connsiteY44" fmla="*/ 245364 h 516540"/>
                <a:gd name="connsiteX45" fmla="*/ 113633 w 372808"/>
                <a:gd name="connsiteY45" fmla="*/ 256032 h 516540"/>
                <a:gd name="connsiteX46" fmla="*/ 119539 w 372808"/>
                <a:gd name="connsiteY46" fmla="*/ 278321 h 516540"/>
                <a:gd name="connsiteX47" fmla="*/ 96107 w 372808"/>
                <a:gd name="connsiteY47" fmla="*/ 292608 h 516540"/>
                <a:gd name="connsiteX48" fmla="*/ 107347 w 372808"/>
                <a:gd name="connsiteY48" fmla="*/ 306991 h 516540"/>
                <a:gd name="connsiteX49" fmla="*/ 113824 w 372808"/>
                <a:gd name="connsiteY49" fmla="*/ 324993 h 516540"/>
                <a:gd name="connsiteX50" fmla="*/ 128778 w 372808"/>
                <a:gd name="connsiteY50" fmla="*/ 344138 h 516540"/>
                <a:gd name="connsiteX51" fmla="*/ 114395 w 372808"/>
                <a:gd name="connsiteY51" fmla="*/ 355283 h 516540"/>
                <a:gd name="connsiteX52" fmla="*/ 112300 w 372808"/>
                <a:gd name="connsiteY52" fmla="*/ 372237 h 516540"/>
                <a:gd name="connsiteX53" fmla="*/ 107537 w 372808"/>
                <a:gd name="connsiteY53" fmla="*/ 410528 h 516540"/>
                <a:gd name="connsiteX54" fmla="*/ 105537 w 372808"/>
                <a:gd name="connsiteY54" fmla="*/ 462058 h 516540"/>
                <a:gd name="connsiteX55" fmla="*/ 99155 w 372808"/>
                <a:gd name="connsiteY55" fmla="*/ 478536 h 516540"/>
                <a:gd name="connsiteX56" fmla="*/ 96012 w 372808"/>
                <a:gd name="connsiteY56" fmla="*/ 503968 h 516540"/>
                <a:gd name="connsiteX57" fmla="*/ 134874 w 372808"/>
                <a:gd name="connsiteY57" fmla="*/ 504444 h 516540"/>
                <a:gd name="connsiteX58" fmla="*/ 177546 w 372808"/>
                <a:gd name="connsiteY58" fmla="*/ 509778 h 516540"/>
                <a:gd name="connsiteX59" fmla="*/ 207359 w 372808"/>
                <a:gd name="connsiteY59" fmla="*/ 513398 h 516540"/>
                <a:gd name="connsiteX60" fmla="*/ 229267 w 372808"/>
                <a:gd name="connsiteY60" fmla="*/ 511778 h 516540"/>
                <a:gd name="connsiteX61" fmla="*/ 232981 w 372808"/>
                <a:gd name="connsiteY61" fmla="*/ 516541 h 516540"/>
                <a:gd name="connsiteX62" fmla="*/ 232981 w 372808"/>
                <a:gd name="connsiteY62" fmla="*/ 516541 h 516540"/>
                <a:gd name="connsiteX63" fmla="*/ 232981 w 372808"/>
                <a:gd name="connsiteY63" fmla="*/ 516541 h 51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72808" h="516540">
                  <a:moveTo>
                    <a:pt x="232981" y="516541"/>
                  </a:moveTo>
                  <a:lnTo>
                    <a:pt x="239268" y="465582"/>
                  </a:lnTo>
                  <a:lnTo>
                    <a:pt x="265843" y="425767"/>
                  </a:lnTo>
                  <a:lnTo>
                    <a:pt x="280702" y="410337"/>
                  </a:lnTo>
                  <a:lnTo>
                    <a:pt x="286512" y="363569"/>
                  </a:lnTo>
                  <a:lnTo>
                    <a:pt x="290131" y="333851"/>
                  </a:lnTo>
                  <a:lnTo>
                    <a:pt x="297561" y="308896"/>
                  </a:lnTo>
                  <a:lnTo>
                    <a:pt x="295370" y="291370"/>
                  </a:lnTo>
                  <a:lnTo>
                    <a:pt x="308134" y="258413"/>
                  </a:lnTo>
                  <a:lnTo>
                    <a:pt x="325088" y="226028"/>
                  </a:lnTo>
                  <a:lnTo>
                    <a:pt x="345853" y="198406"/>
                  </a:lnTo>
                  <a:lnTo>
                    <a:pt x="362807" y="165925"/>
                  </a:lnTo>
                  <a:lnTo>
                    <a:pt x="370237" y="140970"/>
                  </a:lnTo>
                  <a:lnTo>
                    <a:pt x="372808" y="119729"/>
                  </a:lnTo>
                  <a:lnTo>
                    <a:pt x="370713" y="102203"/>
                  </a:lnTo>
                  <a:lnTo>
                    <a:pt x="354139" y="95917"/>
                  </a:lnTo>
                  <a:lnTo>
                    <a:pt x="336518" y="98012"/>
                  </a:lnTo>
                  <a:lnTo>
                    <a:pt x="318421" y="104394"/>
                  </a:lnTo>
                  <a:lnTo>
                    <a:pt x="300895" y="106585"/>
                  </a:lnTo>
                  <a:lnTo>
                    <a:pt x="285940" y="87440"/>
                  </a:lnTo>
                  <a:lnTo>
                    <a:pt x="265652" y="76295"/>
                  </a:lnTo>
                  <a:lnTo>
                    <a:pt x="194691" y="20098"/>
                  </a:lnTo>
                  <a:lnTo>
                    <a:pt x="171164" y="0"/>
                  </a:lnTo>
                  <a:lnTo>
                    <a:pt x="139255" y="13335"/>
                  </a:lnTo>
                  <a:lnTo>
                    <a:pt x="136684" y="34576"/>
                  </a:lnTo>
                  <a:lnTo>
                    <a:pt x="126016" y="50482"/>
                  </a:lnTo>
                  <a:lnTo>
                    <a:pt x="123825" y="32956"/>
                  </a:lnTo>
                  <a:lnTo>
                    <a:pt x="109538" y="44101"/>
                  </a:lnTo>
                  <a:lnTo>
                    <a:pt x="95155" y="55245"/>
                  </a:lnTo>
                  <a:lnTo>
                    <a:pt x="76009" y="70199"/>
                  </a:lnTo>
                  <a:lnTo>
                    <a:pt x="53054" y="80296"/>
                  </a:lnTo>
                  <a:lnTo>
                    <a:pt x="38767" y="91440"/>
                  </a:lnTo>
                  <a:lnTo>
                    <a:pt x="32385" y="107918"/>
                  </a:lnTo>
                  <a:lnTo>
                    <a:pt x="18002" y="119063"/>
                  </a:lnTo>
                  <a:lnTo>
                    <a:pt x="0" y="160020"/>
                  </a:lnTo>
                  <a:lnTo>
                    <a:pt x="21241" y="162592"/>
                  </a:lnTo>
                  <a:lnTo>
                    <a:pt x="43148" y="161068"/>
                  </a:lnTo>
                  <a:lnTo>
                    <a:pt x="64484" y="163640"/>
                  </a:lnTo>
                  <a:lnTo>
                    <a:pt x="80963" y="170021"/>
                  </a:lnTo>
                  <a:lnTo>
                    <a:pt x="110776" y="173736"/>
                  </a:lnTo>
                  <a:lnTo>
                    <a:pt x="131064" y="184785"/>
                  </a:lnTo>
                  <a:lnTo>
                    <a:pt x="128968" y="201835"/>
                  </a:lnTo>
                  <a:lnTo>
                    <a:pt x="126873" y="218789"/>
                  </a:lnTo>
                  <a:lnTo>
                    <a:pt x="111442" y="238506"/>
                  </a:lnTo>
                  <a:lnTo>
                    <a:pt x="97631" y="245364"/>
                  </a:lnTo>
                  <a:lnTo>
                    <a:pt x="113633" y="256032"/>
                  </a:lnTo>
                  <a:lnTo>
                    <a:pt x="119539" y="278321"/>
                  </a:lnTo>
                  <a:lnTo>
                    <a:pt x="96107" y="292608"/>
                  </a:lnTo>
                  <a:lnTo>
                    <a:pt x="107347" y="306991"/>
                  </a:lnTo>
                  <a:lnTo>
                    <a:pt x="113824" y="324993"/>
                  </a:lnTo>
                  <a:lnTo>
                    <a:pt x="128778" y="344138"/>
                  </a:lnTo>
                  <a:lnTo>
                    <a:pt x="114395" y="355283"/>
                  </a:lnTo>
                  <a:lnTo>
                    <a:pt x="112300" y="372237"/>
                  </a:lnTo>
                  <a:lnTo>
                    <a:pt x="107537" y="410528"/>
                  </a:lnTo>
                  <a:lnTo>
                    <a:pt x="105537" y="462058"/>
                  </a:lnTo>
                  <a:lnTo>
                    <a:pt x="99155" y="478536"/>
                  </a:lnTo>
                  <a:lnTo>
                    <a:pt x="96012" y="503968"/>
                  </a:lnTo>
                  <a:lnTo>
                    <a:pt x="134874" y="504444"/>
                  </a:lnTo>
                  <a:lnTo>
                    <a:pt x="177546" y="509778"/>
                  </a:lnTo>
                  <a:lnTo>
                    <a:pt x="207359" y="513398"/>
                  </a:lnTo>
                  <a:lnTo>
                    <a:pt x="229267" y="511778"/>
                  </a:lnTo>
                  <a:lnTo>
                    <a:pt x="232981" y="516541"/>
                  </a:lnTo>
                  <a:lnTo>
                    <a:pt x="232981" y="516541"/>
                  </a:lnTo>
                  <a:lnTo>
                    <a:pt x="232981" y="516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69AB477C-99A8-A531-9DC1-E39E1AE66816}"/>
                </a:ext>
              </a:extLst>
            </p:cNvPr>
            <p:cNvSpPr/>
            <p:nvPr/>
          </p:nvSpPr>
          <p:spPr>
            <a:xfrm>
              <a:off x="1567330" y="529034"/>
              <a:ext cx="891656" cy="929670"/>
            </a:xfrm>
            <a:custGeom>
              <a:avLst/>
              <a:gdLst>
                <a:gd name="connsiteX0" fmla="*/ 422910 w 529494"/>
                <a:gd name="connsiteY0" fmla="*/ 552069 h 552068"/>
                <a:gd name="connsiteX1" fmla="*/ 434054 w 529494"/>
                <a:gd name="connsiteY1" fmla="*/ 531781 h 552068"/>
                <a:gd name="connsiteX2" fmla="*/ 427577 w 529494"/>
                <a:gd name="connsiteY2" fmla="*/ 513683 h 552068"/>
                <a:gd name="connsiteX3" fmla="*/ 438245 w 529494"/>
                <a:gd name="connsiteY3" fmla="*/ 497586 h 552068"/>
                <a:gd name="connsiteX4" fmla="*/ 448818 w 529494"/>
                <a:gd name="connsiteY4" fmla="*/ 481584 h 552068"/>
                <a:gd name="connsiteX5" fmla="*/ 471678 w 529494"/>
                <a:gd name="connsiteY5" fmla="*/ 471392 h 552068"/>
                <a:gd name="connsiteX6" fmla="*/ 474345 w 529494"/>
                <a:gd name="connsiteY6" fmla="*/ 450056 h 552068"/>
                <a:gd name="connsiteX7" fmla="*/ 476440 w 529494"/>
                <a:gd name="connsiteY7" fmla="*/ 433007 h 552068"/>
                <a:gd name="connsiteX8" fmla="*/ 493966 w 529494"/>
                <a:gd name="connsiteY8" fmla="*/ 430816 h 552068"/>
                <a:gd name="connsiteX9" fmla="*/ 492823 w 529494"/>
                <a:gd name="connsiteY9" fmla="*/ 404622 h 552068"/>
                <a:gd name="connsiteX10" fmla="*/ 513016 w 529494"/>
                <a:gd name="connsiteY10" fmla="*/ 415861 h 552068"/>
                <a:gd name="connsiteX11" fmla="*/ 510445 w 529494"/>
                <a:gd name="connsiteY11" fmla="*/ 437198 h 552068"/>
                <a:gd name="connsiteX12" fmla="*/ 521017 w 529494"/>
                <a:gd name="connsiteY12" fmla="*/ 421100 h 552068"/>
                <a:gd name="connsiteX13" fmla="*/ 529495 w 529494"/>
                <a:gd name="connsiteY13" fmla="*/ 387477 h 552068"/>
                <a:gd name="connsiteX14" fmla="*/ 505015 w 529494"/>
                <a:gd name="connsiteY14" fmla="*/ 375857 h 552068"/>
                <a:gd name="connsiteX15" fmla="*/ 516160 w 529494"/>
                <a:gd name="connsiteY15" fmla="*/ 355473 h 552068"/>
                <a:gd name="connsiteX16" fmla="*/ 514064 w 529494"/>
                <a:gd name="connsiteY16" fmla="*/ 337947 h 552068"/>
                <a:gd name="connsiteX17" fmla="*/ 496538 w 529494"/>
                <a:gd name="connsiteY17" fmla="*/ 340042 h 552068"/>
                <a:gd name="connsiteX18" fmla="*/ 476250 w 529494"/>
                <a:gd name="connsiteY18" fmla="*/ 294227 h 552068"/>
                <a:gd name="connsiteX19" fmla="*/ 467201 w 529494"/>
                <a:gd name="connsiteY19" fmla="*/ 262795 h 552068"/>
                <a:gd name="connsiteX20" fmla="*/ 456057 w 529494"/>
                <a:gd name="connsiteY20" fmla="*/ 213646 h 552068"/>
                <a:gd name="connsiteX21" fmla="*/ 439579 w 529494"/>
                <a:gd name="connsiteY21" fmla="*/ 207359 h 552068"/>
                <a:gd name="connsiteX22" fmla="*/ 411385 w 529494"/>
                <a:gd name="connsiteY22" fmla="*/ 190881 h 552068"/>
                <a:gd name="connsiteX23" fmla="*/ 409194 w 529494"/>
                <a:gd name="connsiteY23" fmla="*/ 173260 h 552068"/>
                <a:gd name="connsiteX24" fmla="*/ 407670 w 529494"/>
                <a:gd name="connsiteY24" fmla="*/ 151352 h 552068"/>
                <a:gd name="connsiteX25" fmla="*/ 383667 w 529494"/>
                <a:gd name="connsiteY25" fmla="*/ 135350 h 552068"/>
                <a:gd name="connsiteX26" fmla="*/ 377285 w 529494"/>
                <a:gd name="connsiteY26" fmla="*/ 117253 h 552068"/>
                <a:gd name="connsiteX27" fmla="*/ 357092 w 529494"/>
                <a:gd name="connsiteY27" fmla="*/ 106108 h 552068"/>
                <a:gd name="connsiteX28" fmla="*/ 345948 w 529494"/>
                <a:gd name="connsiteY28" fmla="*/ 91726 h 552068"/>
                <a:gd name="connsiteX29" fmla="*/ 330517 w 529494"/>
                <a:gd name="connsiteY29" fmla="*/ 76771 h 552068"/>
                <a:gd name="connsiteX30" fmla="*/ 328898 w 529494"/>
                <a:gd name="connsiteY30" fmla="*/ 54959 h 552068"/>
                <a:gd name="connsiteX31" fmla="*/ 326803 w 529494"/>
                <a:gd name="connsiteY31" fmla="*/ 37338 h 552068"/>
                <a:gd name="connsiteX32" fmla="*/ 316135 w 529494"/>
                <a:gd name="connsiteY32" fmla="*/ 18669 h 552068"/>
                <a:gd name="connsiteX33" fmla="*/ 305467 w 529494"/>
                <a:gd name="connsiteY33" fmla="*/ 0 h 552068"/>
                <a:gd name="connsiteX34" fmla="*/ 291179 w 529494"/>
                <a:gd name="connsiteY34" fmla="*/ 11240 h 552068"/>
                <a:gd name="connsiteX35" fmla="*/ 273082 w 529494"/>
                <a:gd name="connsiteY35" fmla="*/ 17717 h 552068"/>
                <a:gd name="connsiteX36" fmla="*/ 262033 w 529494"/>
                <a:gd name="connsiteY36" fmla="*/ 38005 h 552068"/>
                <a:gd name="connsiteX37" fmla="*/ 268414 w 529494"/>
                <a:gd name="connsiteY37" fmla="*/ 56102 h 552068"/>
                <a:gd name="connsiteX38" fmla="*/ 250317 w 529494"/>
                <a:gd name="connsiteY38" fmla="*/ 62579 h 552068"/>
                <a:gd name="connsiteX39" fmla="*/ 228029 w 529494"/>
                <a:gd name="connsiteY39" fmla="*/ 68485 h 552068"/>
                <a:gd name="connsiteX40" fmla="*/ 208883 w 529494"/>
                <a:gd name="connsiteY40" fmla="*/ 48768 h 552068"/>
                <a:gd name="connsiteX41" fmla="*/ 202501 w 529494"/>
                <a:gd name="connsiteY41" fmla="*/ 30671 h 552068"/>
                <a:gd name="connsiteX42" fmla="*/ 184404 w 529494"/>
                <a:gd name="connsiteY42" fmla="*/ 37052 h 552068"/>
                <a:gd name="connsiteX43" fmla="*/ 169069 w 529494"/>
                <a:gd name="connsiteY43" fmla="*/ 22193 h 552068"/>
                <a:gd name="connsiteX44" fmla="*/ 148304 w 529494"/>
                <a:gd name="connsiteY44" fmla="*/ 15335 h 552068"/>
                <a:gd name="connsiteX45" fmla="*/ 141446 w 529494"/>
                <a:gd name="connsiteY45" fmla="*/ 36100 h 552068"/>
                <a:gd name="connsiteX46" fmla="*/ 135064 w 529494"/>
                <a:gd name="connsiteY46" fmla="*/ 87344 h 552068"/>
                <a:gd name="connsiteX47" fmla="*/ 105918 w 529494"/>
                <a:gd name="connsiteY47" fmla="*/ 148780 h 552068"/>
                <a:gd name="connsiteX48" fmla="*/ 79438 w 529494"/>
                <a:gd name="connsiteY48" fmla="*/ 188881 h 552068"/>
                <a:gd name="connsiteX49" fmla="*/ 66675 w 529494"/>
                <a:gd name="connsiteY49" fmla="*/ 222028 h 552068"/>
                <a:gd name="connsiteX50" fmla="*/ 64579 w 529494"/>
                <a:gd name="connsiteY50" fmla="*/ 239077 h 552068"/>
                <a:gd name="connsiteX51" fmla="*/ 61436 w 529494"/>
                <a:gd name="connsiteY51" fmla="*/ 264700 h 552068"/>
                <a:gd name="connsiteX52" fmla="*/ 51911 w 529494"/>
                <a:gd name="connsiteY52" fmla="*/ 341567 h 552068"/>
                <a:gd name="connsiteX53" fmla="*/ 12192 w 529494"/>
                <a:gd name="connsiteY53" fmla="*/ 384334 h 552068"/>
                <a:gd name="connsiteX54" fmla="*/ 4286 w 529494"/>
                <a:gd name="connsiteY54" fmla="*/ 448437 h 552068"/>
                <a:gd name="connsiteX55" fmla="*/ 0 w 529494"/>
                <a:gd name="connsiteY55" fmla="*/ 482536 h 552068"/>
                <a:gd name="connsiteX56" fmla="*/ 1619 w 529494"/>
                <a:gd name="connsiteY56" fmla="*/ 504444 h 552068"/>
                <a:gd name="connsiteX57" fmla="*/ 31909 w 529494"/>
                <a:gd name="connsiteY57" fmla="*/ 503873 h 552068"/>
                <a:gd name="connsiteX58" fmla="*/ 117920 w 529494"/>
                <a:gd name="connsiteY58" fmla="*/ 436436 h 552068"/>
                <a:gd name="connsiteX59" fmla="*/ 206121 w 529494"/>
                <a:gd name="connsiteY59" fmla="*/ 455962 h 552068"/>
                <a:gd name="connsiteX60" fmla="*/ 252793 w 529494"/>
                <a:gd name="connsiteY60" fmla="*/ 461772 h 552068"/>
                <a:gd name="connsiteX61" fmla="*/ 308610 w 529494"/>
                <a:gd name="connsiteY61" fmla="*/ 499015 h 552068"/>
                <a:gd name="connsiteX62" fmla="*/ 329851 w 529494"/>
                <a:gd name="connsiteY62" fmla="*/ 501586 h 552068"/>
                <a:gd name="connsiteX63" fmla="*/ 350044 w 529494"/>
                <a:gd name="connsiteY63" fmla="*/ 512731 h 552068"/>
                <a:gd name="connsiteX64" fmla="*/ 389954 w 529494"/>
                <a:gd name="connsiteY64" fmla="*/ 539401 h 552068"/>
                <a:gd name="connsiteX65" fmla="*/ 415480 w 529494"/>
                <a:gd name="connsiteY65" fmla="*/ 542544 h 552068"/>
                <a:gd name="connsiteX66" fmla="*/ 422910 w 529494"/>
                <a:gd name="connsiteY66" fmla="*/ 552069 h 552068"/>
                <a:gd name="connsiteX67" fmla="*/ 422910 w 529494"/>
                <a:gd name="connsiteY67" fmla="*/ 552069 h 552068"/>
                <a:gd name="connsiteX68" fmla="*/ 422910 w 529494"/>
                <a:gd name="connsiteY68" fmla="*/ 552069 h 55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29494" h="552068">
                  <a:moveTo>
                    <a:pt x="422910" y="552069"/>
                  </a:moveTo>
                  <a:lnTo>
                    <a:pt x="434054" y="531781"/>
                  </a:lnTo>
                  <a:lnTo>
                    <a:pt x="427577" y="513683"/>
                  </a:lnTo>
                  <a:lnTo>
                    <a:pt x="438245" y="497586"/>
                  </a:lnTo>
                  <a:lnTo>
                    <a:pt x="448818" y="481584"/>
                  </a:lnTo>
                  <a:lnTo>
                    <a:pt x="471678" y="471392"/>
                  </a:lnTo>
                  <a:lnTo>
                    <a:pt x="474345" y="450056"/>
                  </a:lnTo>
                  <a:lnTo>
                    <a:pt x="476440" y="433007"/>
                  </a:lnTo>
                  <a:lnTo>
                    <a:pt x="493966" y="430816"/>
                  </a:lnTo>
                  <a:lnTo>
                    <a:pt x="492823" y="404622"/>
                  </a:lnTo>
                  <a:lnTo>
                    <a:pt x="513016" y="415861"/>
                  </a:lnTo>
                  <a:lnTo>
                    <a:pt x="510445" y="437198"/>
                  </a:lnTo>
                  <a:lnTo>
                    <a:pt x="521017" y="421100"/>
                  </a:lnTo>
                  <a:lnTo>
                    <a:pt x="529495" y="387477"/>
                  </a:lnTo>
                  <a:lnTo>
                    <a:pt x="505015" y="375857"/>
                  </a:lnTo>
                  <a:lnTo>
                    <a:pt x="516160" y="355473"/>
                  </a:lnTo>
                  <a:lnTo>
                    <a:pt x="514064" y="337947"/>
                  </a:lnTo>
                  <a:lnTo>
                    <a:pt x="496538" y="340042"/>
                  </a:lnTo>
                  <a:lnTo>
                    <a:pt x="476250" y="294227"/>
                  </a:lnTo>
                  <a:lnTo>
                    <a:pt x="467201" y="262795"/>
                  </a:lnTo>
                  <a:lnTo>
                    <a:pt x="456057" y="213646"/>
                  </a:lnTo>
                  <a:lnTo>
                    <a:pt x="439579" y="207359"/>
                  </a:lnTo>
                  <a:lnTo>
                    <a:pt x="411385" y="190881"/>
                  </a:lnTo>
                  <a:lnTo>
                    <a:pt x="409194" y="173260"/>
                  </a:lnTo>
                  <a:lnTo>
                    <a:pt x="407670" y="151352"/>
                  </a:lnTo>
                  <a:lnTo>
                    <a:pt x="383667" y="135350"/>
                  </a:lnTo>
                  <a:lnTo>
                    <a:pt x="377285" y="117253"/>
                  </a:lnTo>
                  <a:lnTo>
                    <a:pt x="357092" y="106108"/>
                  </a:lnTo>
                  <a:lnTo>
                    <a:pt x="345948" y="91726"/>
                  </a:lnTo>
                  <a:lnTo>
                    <a:pt x="330517" y="76771"/>
                  </a:lnTo>
                  <a:lnTo>
                    <a:pt x="328898" y="54959"/>
                  </a:lnTo>
                  <a:lnTo>
                    <a:pt x="326803" y="37338"/>
                  </a:lnTo>
                  <a:lnTo>
                    <a:pt x="316135" y="18669"/>
                  </a:lnTo>
                  <a:lnTo>
                    <a:pt x="305467" y="0"/>
                  </a:lnTo>
                  <a:lnTo>
                    <a:pt x="291179" y="11240"/>
                  </a:lnTo>
                  <a:lnTo>
                    <a:pt x="273082" y="17717"/>
                  </a:lnTo>
                  <a:lnTo>
                    <a:pt x="262033" y="38005"/>
                  </a:lnTo>
                  <a:lnTo>
                    <a:pt x="268414" y="56102"/>
                  </a:lnTo>
                  <a:lnTo>
                    <a:pt x="250317" y="62579"/>
                  </a:lnTo>
                  <a:lnTo>
                    <a:pt x="228029" y="68485"/>
                  </a:lnTo>
                  <a:lnTo>
                    <a:pt x="208883" y="48768"/>
                  </a:lnTo>
                  <a:lnTo>
                    <a:pt x="202501" y="30671"/>
                  </a:lnTo>
                  <a:lnTo>
                    <a:pt x="184404" y="37052"/>
                  </a:lnTo>
                  <a:lnTo>
                    <a:pt x="169069" y="22193"/>
                  </a:lnTo>
                  <a:lnTo>
                    <a:pt x="148304" y="15335"/>
                  </a:lnTo>
                  <a:lnTo>
                    <a:pt x="141446" y="36100"/>
                  </a:lnTo>
                  <a:lnTo>
                    <a:pt x="135064" y="87344"/>
                  </a:lnTo>
                  <a:lnTo>
                    <a:pt x="105918" y="148780"/>
                  </a:lnTo>
                  <a:lnTo>
                    <a:pt x="79438" y="188881"/>
                  </a:lnTo>
                  <a:lnTo>
                    <a:pt x="66675" y="222028"/>
                  </a:lnTo>
                  <a:lnTo>
                    <a:pt x="64579" y="239077"/>
                  </a:lnTo>
                  <a:lnTo>
                    <a:pt x="61436" y="264700"/>
                  </a:lnTo>
                  <a:lnTo>
                    <a:pt x="51911" y="341567"/>
                  </a:lnTo>
                  <a:lnTo>
                    <a:pt x="12192" y="384334"/>
                  </a:lnTo>
                  <a:lnTo>
                    <a:pt x="4286" y="448437"/>
                  </a:lnTo>
                  <a:lnTo>
                    <a:pt x="0" y="482536"/>
                  </a:lnTo>
                  <a:lnTo>
                    <a:pt x="1619" y="504444"/>
                  </a:lnTo>
                  <a:lnTo>
                    <a:pt x="31909" y="503873"/>
                  </a:lnTo>
                  <a:lnTo>
                    <a:pt x="117920" y="436436"/>
                  </a:lnTo>
                  <a:lnTo>
                    <a:pt x="206121" y="455962"/>
                  </a:lnTo>
                  <a:lnTo>
                    <a:pt x="252793" y="461772"/>
                  </a:lnTo>
                  <a:lnTo>
                    <a:pt x="308610" y="499015"/>
                  </a:lnTo>
                  <a:lnTo>
                    <a:pt x="329851" y="501586"/>
                  </a:lnTo>
                  <a:lnTo>
                    <a:pt x="350044" y="512731"/>
                  </a:lnTo>
                  <a:lnTo>
                    <a:pt x="389954" y="539401"/>
                  </a:lnTo>
                  <a:lnTo>
                    <a:pt x="415480" y="542544"/>
                  </a:lnTo>
                  <a:lnTo>
                    <a:pt x="422910" y="552069"/>
                  </a:lnTo>
                  <a:lnTo>
                    <a:pt x="422910" y="552069"/>
                  </a:lnTo>
                  <a:lnTo>
                    <a:pt x="422910" y="552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96303DF-F21E-3D5E-246C-6CB8C7C1BB7A}"/>
                </a:ext>
              </a:extLst>
            </p:cNvPr>
            <p:cNvSpPr/>
            <p:nvPr/>
          </p:nvSpPr>
          <p:spPr>
            <a:xfrm>
              <a:off x="707752" y="642275"/>
              <a:ext cx="700460" cy="810335"/>
            </a:xfrm>
            <a:custGeom>
              <a:avLst/>
              <a:gdLst>
                <a:gd name="connsiteX0" fmla="*/ 350615 w 415956"/>
                <a:gd name="connsiteY0" fmla="*/ 481203 h 481203"/>
                <a:gd name="connsiteX1" fmla="*/ 357568 w 415956"/>
                <a:gd name="connsiteY1" fmla="*/ 460439 h 481203"/>
                <a:gd name="connsiteX2" fmla="*/ 363950 w 415956"/>
                <a:gd name="connsiteY2" fmla="*/ 443865 h 481203"/>
                <a:gd name="connsiteX3" fmla="*/ 370237 w 415956"/>
                <a:gd name="connsiteY3" fmla="*/ 392811 h 481203"/>
                <a:gd name="connsiteX4" fmla="*/ 380809 w 415956"/>
                <a:gd name="connsiteY4" fmla="*/ 342233 h 481203"/>
                <a:gd name="connsiteX5" fmla="*/ 382905 w 415956"/>
                <a:gd name="connsiteY5" fmla="*/ 325184 h 481203"/>
                <a:gd name="connsiteX6" fmla="*/ 387096 w 415956"/>
                <a:gd name="connsiteY6" fmla="*/ 291179 h 481203"/>
                <a:gd name="connsiteX7" fmla="*/ 393954 w 415956"/>
                <a:gd name="connsiteY7" fmla="*/ 235839 h 481203"/>
                <a:gd name="connsiteX8" fmla="*/ 400812 w 415956"/>
                <a:gd name="connsiteY8" fmla="*/ 215075 h 481203"/>
                <a:gd name="connsiteX9" fmla="*/ 403955 w 415956"/>
                <a:gd name="connsiteY9" fmla="*/ 189548 h 481203"/>
                <a:gd name="connsiteX10" fmla="*/ 393287 w 415956"/>
                <a:gd name="connsiteY10" fmla="*/ 170879 h 481203"/>
                <a:gd name="connsiteX11" fmla="*/ 377190 w 415956"/>
                <a:gd name="connsiteY11" fmla="*/ 160306 h 481203"/>
                <a:gd name="connsiteX12" fmla="*/ 387858 w 415956"/>
                <a:gd name="connsiteY12" fmla="*/ 144304 h 481203"/>
                <a:gd name="connsiteX13" fmla="*/ 394811 w 415956"/>
                <a:gd name="connsiteY13" fmla="*/ 123539 h 481203"/>
                <a:gd name="connsiteX14" fmla="*/ 373380 w 415956"/>
                <a:gd name="connsiteY14" fmla="*/ 120968 h 481203"/>
                <a:gd name="connsiteX15" fmla="*/ 384048 w 415956"/>
                <a:gd name="connsiteY15" fmla="*/ 104966 h 481203"/>
                <a:gd name="connsiteX16" fmla="*/ 407003 w 415956"/>
                <a:gd name="connsiteY16" fmla="*/ 94774 h 481203"/>
                <a:gd name="connsiteX17" fmla="*/ 409099 w 415956"/>
                <a:gd name="connsiteY17" fmla="*/ 77819 h 481203"/>
                <a:gd name="connsiteX18" fmla="*/ 415957 w 415956"/>
                <a:gd name="connsiteY18" fmla="*/ 57055 h 481203"/>
                <a:gd name="connsiteX19" fmla="*/ 392430 w 415956"/>
                <a:gd name="connsiteY19" fmla="*/ 36862 h 481203"/>
                <a:gd name="connsiteX20" fmla="*/ 362617 w 415956"/>
                <a:gd name="connsiteY20" fmla="*/ 33147 h 481203"/>
                <a:gd name="connsiteX21" fmla="*/ 346043 w 415956"/>
                <a:gd name="connsiteY21" fmla="*/ 26765 h 481203"/>
                <a:gd name="connsiteX22" fmla="*/ 320421 w 415956"/>
                <a:gd name="connsiteY22" fmla="*/ 23622 h 481203"/>
                <a:gd name="connsiteX23" fmla="*/ 281464 w 415956"/>
                <a:gd name="connsiteY23" fmla="*/ 23146 h 481203"/>
                <a:gd name="connsiteX24" fmla="*/ 267081 w 415956"/>
                <a:gd name="connsiteY24" fmla="*/ 34290 h 481203"/>
                <a:gd name="connsiteX25" fmla="*/ 246221 w 415956"/>
                <a:gd name="connsiteY25" fmla="*/ 27432 h 481203"/>
                <a:gd name="connsiteX26" fmla="*/ 203549 w 415956"/>
                <a:gd name="connsiteY26" fmla="*/ 22193 h 481203"/>
                <a:gd name="connsiteX27" fmla="*/ 58864 w 415956"/>
                <a:gd name="connsiteY27" fmla="*/ 0 h 481203"/>
                <a:gd name="connsiteX28" fmla="*/ 50482 w 415956"/>
                <a:gd name="connsiteY28" fmla="*/ 68104 h 481203"/>
                <a:gd name="connsiteX29" fmla="*/ 45720 w 415956"/>
                <a:gd name="connsiteY29" fmla="*/ 106394 h 481203"/>
                <a:gd name="connsiteX30" fmla="*/ 38862 w 415956"/>
                <a:gd name="connsiteY30" fmla="*/ 127159 h 481203"/>
                <a:gd name="connsiteX31" fmla="*/ 28194 w 415956"/>
                <a:gd name="connsiteY31" fmla="*/ 143161 h 481203"/>
                <a:gd name="connsiteX32" fmla="*/ 0 w 415956"/>
                <a:gd name="connsiteY32" fmla="*/ 195834 h 481203"/>
                <a:gd name="connsiteX33" fmla="*/ 11335 w 415956"/>
                <a:gd name="connsiteY33" fmla="*/ 244793 h 481203"/>
                <a:gd name="connsiteX34" fmla="*/ 17812 w 415956"/>
                <a:gd name="connsiteY34" fmla="*/ 297466 h 481203"/>
                <a:gd name="connsiteX35" fmla="*/ 12097 w 415956"/>
                <a:gd name="connsiteY35" fmla="*/ 344329 h 481203"/>
                <a:gd name="connsiteX36" fmla="*/ 14192 w 415956"/>
                <a:gd name="connsiteY36" fmla="*/ 361855 h 481203"/>
                <a:gd name="connsiteX37" fmla="*/ 12097 w 415956"/>
                <a:gd name="connsiteY37" fmla="*/ 378905 h 481203"/>
                <a:gd name="connsiteX38" fmla="*/ 17526 w 415956"/>
                <a:gd name="connsiteY38" fmla="*/ 405479 h 481203"/>
                <a:gd name="connsiteX39" fmla="*/ 24003 w 415956"/>
                <a:gd name="connsiteY39" fmla="*/ 423577 h 481203"/>
                <a:gd name="connsiteX40" fmla="*/ 66104 w 415956"/>
                <a:gd name="connsiteY40" fmla="*/ 433102 h 481203"/>
                <a:gd name="connsiteX41" fmla="*/ 252984 w 415956"/>
                <a:gd name="connsiteY41" fmla="*/ 464820 h 481203"/>
                <a:gd name="connsiteX42" fmla="*/ 273748 w 415956"/>
                <a:gd name="connsiteY42" fmla="*/ 471678 h 481203"/>
                <a:gd name="connsiteX43" fmla="*/ 350615 w 415956"/>
                <a:gd name="connsiteY43" fmla="*/ 481203 h 481203"/>
                <a:gd name="connsiteX44" fmla="*/ 350615 w 415956"/>
                <a:gd name="connsiteY44" fmla="*/ 481203 h 481203"/>
                <a:gd name="connsiteX45" fmla="*/ 350615 w 415956"/>
                <a:gd name="connsiteY45" fmla="*/ 481203 h 48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15956" h="481203">
                  <a:moveTo>
                    <a:pt x="350615" y="481203"/>
                  </a:moveTo>
                  <a:lnTo>
                    <a:pt x="357568" y="460439"/>
                  </a:lnTo>
                  <a:lnTo>
                    <a:pt x="363950" y="443865"/>
                  </a:lnTo>
                  <a:lnTo>
                    <a:pt x="370237" y="392811"/>
                  </a:lnTo>
                  <a:lnTo>
                    <a:pt x="380809" y="342233"/>
                  </a:lnTo>
                  <a:lnTo>
                    <a:pt x="382905" y="325184"/>
                  </a:lnTo>
                  <a:lnTo>
                    <a:pt x="387096" y="291179"/>
                  </a:lnTo>
                  <a:lnTo>
                    <a:pt x="393954" y="235839"/>
                  </a:lnTo>
                  <a:lnTo>
                    <a:pt x="400812" y="215075"/>
                  </a:lnTo>
                  <a:lnTo>
                    <a:pt x="403955" y="189548"/>
                  </a:lnTo>
                  <a:lnTo>
                    <a:pt x="393287" y="170879"/>
                  </a:lnTo>
                  <a:lnTo>
                    <a:pt x="377190" y="160306"/>
                  </a:lnTo>
                  <a:lnTo>
                    <a:pt x="387858" y="144304"/>
                  </a:lnTo>
                  <a:lnTo>
                    <a:pt x="394811" y="123539"/>
                  </a:lnTo>
                  <a:lnTo>
                    <a:pt x="373380" y="120968"/>
                  </a:lnTo>
                  <a:lnTo>
                    <a:pt x="384048" y="104966"/>
                  </a:lnTo>
                  <a:lnTo>
                    <a:pt x="407003" y="94774"/>
                  </a:lnTo>
                  <a:lnTo>
                    <a:pt x="409099" y="77819"/>
                  </a:lnTo>
                  <a:lnTo>
                    <a:pt x="415957" y="57055"/>
                  </a:lnTo>
                  <a:lnTo>
                    <a:pt x="392430" y="36862"/>
                  </a:lnTo>
                  <a:lnTo>
                    <a:pt x="362617" y="33147"/>
                  </a:lnTo>
                  <a:lnTo>
                    <a:pt x="346043" y="26765"/>
                  </a:lnTo>
                  <a:lnTo>
                    <a:pt x="320421" y="23622"/>
                  </a:lnTo>
                  <a:lnTo>
                    <a:pt x="281464" y="23146"/>
                  </a:lnTo>
                  <a:lnTo>
                    <a:pt x="267081" y="34290"/>
                  </a:lnTo>
                  <a:lnTo>
                    <a:pt x="246221" y="27432"/>
                  </a:lnTo>
                  <a:lnTo>
                    <a:pt x="203549" y="22193"/>
                  </a:lnTo>
                  <a:lnTo>
                    <a:pt x="58864" y="0"/>
                  </a:lnTo>
                  <a:lnTo>
                    <a:pt x="50482" y="68104"/>
                  </a:lnTo>
                  <a:lnTo>
                    <a:pt x="45720" y="106394"/>
                  </a:lnTo>
                  <a:lnTo>
                    <a:pt x="38862" y="127159"/>
                  </a:lnTo>
                  <a:lnTo>
                    <a:pt x="28194" y="143161"/>
                  </a:lnTo>
                  <a:lnTo>
                    <a:pt x="0" y="195834"/>
                  </a:lnTo>
                  <a:lnTo>
                    <a:pt x="11335" y="244793"/>
                  </a:lnTo>
                  <a:lnTo>
                    <a:pt x="17812" y="297466"/>
                  </a:lnTo>
                  <a:lnTo>
                    <a:pt x="12097" y="344329"/>
                  </a:lnTo>
                  <a:lnTo>
                    <a:pt x="14192" y="361855"/>
                  </a:lnTo>
                  <a:lnTo>
                    <a:pt x="12097" y="378905"/>
                  </a:lnTo>
                  <a:lnTo>
                    <a:pt x="17526" y="405479"/>
                  </a:lnTo>
                  <a:lnTo>
                    <a:pt x="24003" y="423577"/>
                  </a:lnTo>
                  <a:lnTo>
                    <a:pt x="66104" y="433102"/>
                  </a:lnTo>
                  <a:lnTo>
                    <a:pt x="252984" y="464820"/>
                  </a:lnTo>
                  <a:lnTo>
                    <a:pt x="273748" y="471678"/>
                  </a:lnTo>
                  <a:lnTo>
                    <a:pt x="350615" y="481203"/>
                  </a:lnTo>
                  <a:lnTo>
                    <a:pt x="350615" y="481203"/>
                  </a:lnTo>
                  <a:lnTo>
                    <a:pt x="350615" y="48120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B0331E6A-4F1D-B7F2-317C-C988D0B07BC0}"/>
                </a:ext>
              </a:extLst>
            </p:cNvPr>
            <p:cNvSpPr/>
            <p:nvPr/>
          </p:nvSpPr>
          <p:spPr>
            <a:xfrm>
              <a:off x="1199856" y="2513810"/>
              <a:ext cx="688270" cy="993509"/>
            </a:xfrm>
            <a:custGeom>
              <a:avLst/>
              <a:gdLst>
                <a:gd name="connsiteX0" fmla="*/ 392239 w 408717"/>
                <a:gd name="connsiteY0" fmla="*/ 589978 h 589978"/>
                <a:gd name="connsiteX1" fmla="*/ 390049 w 408717"/>
                <a:gd name="connsiteY1" fmla="*/ 572357 h 589978"/>
                <a:gd name="connsiteX2" fmla="*/ 400431 w 408717"/>
                <a:gd name="connsiteY2" fmla="*/ 382619 h 589978"/>
                <a:gd name="connsiteX3" fmla="*/ 407289 w 408717"/>
                <a:gd name="connsiteY3" fmla="*/ 327088 h 589978"/>
                <a:gd name="connsiteX4" fmla="*/ 408241 w 408717"/>
                <a:gd name="connsiteY4" fmla="*/ 249079 h 589978"/>
                <a:gd name="connsiteX5" fmla="*/ 408718 w 408717"/>
                <a:gd name="connsiteY5" fmla="*/ 210026 h 589978"/>
                <a:gd name="connsiteX6" fmla="*/ 401764 w 408717"/>
                <a:gd name="connsiteY6" fmla="*/ 196215 h 589978"/>
                <a:gd name="connsiteX7" fmla="*/ 395288 w 408717"/>
                <a:gd name="connsiteY7" fmla="*/ 178022 h 589978"/>
                <a:gd name="connsiteX8" fmla="*/ 380905 w 408717"/>
                <a:gd name="connsiteY8" fmla="*/ 189262 h 589978"/>
                <a:gd name="connsiteX9" fmla="*/ 349948 w 408717"/>
                <a:gd name="connsiteY9" fmla="*/ 194119 h 589978"/>
                <a:gd name="connsiteX10" fmla="*/ 334423 w 408717"/>
                <a:gd name="connsiteY10" fmla="*/ 179165 h 589978"/>
                <a:gd name="connsiteX11" fmla="*/ 337566 w 408717"/>
                <a:gd name="connsiteY11" fmla="*/ 153543 h 589978"/>
                <a:gd name="connsiteX12" fmla="*/ 318325 w 408717"/>
                <a:gd name="connsiteY12" fmla="*/ 133826 h 589978"/>
                <a:gd name="connsiteX13" fmla="*/ 317182 w 408717"/>
                <a:gd name="connsiteY13" fmla="*/ 107632 h 589978"/>
                <a:gd name="connsiteX14" fmla="*/ 314992 w 408717"/>
                <a:gd name="connsiteY14" fmla="*/ 90011 h 589978"/>
                <a:gd name="connsiteX15" fmla="*/ 317087 w 408717"/>
                <a:gd name="connsiteY15" fmla="*/ 72866 h 589978"/>
                <a:gd name="connsiteX16" fmla="*/ 302133 w 408717"/>
                <a:gd name="connsiteY16" fmla="*/ 53721 h 589978"/>
                <a:gd name="connsiteX17" fmla="*/ 285560 w 408717"/>
                <a:gd name="connsiteY17" fmla="*/ 47339 h 589978"/>
                <a:gd name="connsiteX18" fmla="*/ 267462 w 408717"/>
                <a:gd name="connsiteY18" fmla="*/ 53721 h 589978"/>
                <a:gd name="connsiteX19" fmla="*/ 249269 w 408717"/>
                <a:gd name="connsiteY19" fmla="*/ 60198 h 589978"/>
                <a:gd name="connsiteX20" fmla="*/ 232696 w 408717"/>
                <a:gd name="connsiteY20" fmla="*/ 53816 h 589978"/>
                <a:gd name="connsiteX21" fmla="*/ 217170 w 408717"/>
                <a:gd name="connsiteY21" fmla="*/ 38862 h 589978"/>
                <a:gd name="connsiteX22" fmla="*/ 191548 w 408717"/>
                <a:gd name="connsiteY22" fmla="*/ 35719 h 589978"/>
                <a:gd name="connsiteX23" fmla="*/ 175450 w 408717"/>
                <a:gd name="connsiteY23" fmla="*/ 25051 h 589978"/>
                <a:gd name="connsiteX24" fmla="*/ 155162 w 408717"/>
                <a:gd name="connsiteY24" fmla="*/ 13811 h 589978"/>
                <a:gd name="connsiteX25" fmla="*/ 134303 w 408717"/>
                <a:gd name="connsiteY25" fmla="*/ 6953 h 589978"/>
                <a:gd name="connsiteX26" fmla="*/ 113443 w 408717"/>
                <a:gd name="connsiteY26" fmla="*/ 0 h 589978"/>
                <a:gd name="connsiteX27" fmla="*/ 99060 w 408717"/>
                <a:gd name="connsiteY27" fmla="*/ 11239 h 589978"/>
                <a:gd name="connsiteX28" fmla="*/ 80391 w 408717"/>
                <a:gd name="connsiteY28" fmla="*/ 22003 h 589978"/>
                <a:gd name="connsiteX29" fmla="*/ 53721 w 408717"/>
                <a:gd name="connsiteY29" fmla="*/ 27337 h 589978"/>
                <a:gd name="connsiteX30" fmla="*/ 36576 w 408717"/>
                <a:gd name="connsiteY30" fmla="*/ 25241 h 589978"/>
                <a:gd name="connsiteX31" fmla="*/ 28099 w 408717"/>
                <a:gd name="connsiteY31" fmla="*/ 58960 h 589978"/>
                <a:gd name="connsiteX32" fmla="*/ 24384 w 408717"/>
                <a:gd name="connsiteY32" fmla="*/ 88868 h 589978"/>
                <a:gd name="connsiteX33" fmla="*/ 24003 w 408717"/>
                <a:gd name="connsiteY33" fmla="*/ 197358 h 589978"/>
                <a:gd name="connsiteX34" fmla="*/ 5334 w 408717"/>
                <a:gd name="connsiteY34" fmla="*/ 208026 h 589978"/>
                <a:gd name="connsiteX35" fmla="*/ 13430 w 408717"/>
                <a:gd name="connsiteY35" fmla="*/ 282797 h 589978"/>
                <a:gd name="connsiteX36" fmla="*/ 15145 w 408717"/>
                <a:gd name="connsiteY36" fmla="*/ 304705 h 589978"/>
                <a:gd name="connsiteX37" fmla="*/ 10858 w 408717"/>
                <a:gd name="connsiteY37" fmla="*/ 338899 h 589978"/>
                <a:gd name="connsiteX38" fmla="*/ 17336 w 408717"/>
                <a:gd name="connsiteY38" fmla="*/ 357092 h 589978"/>
                <a:gd name="connsiteX39" fmla="*/ 33909 w 408717"/>
                <a:gd name="connsiteY39" fmla="*/ 363474 h 589978"/>
                <a:gd name="connsiteX40" fmla="*/ 20574 w 408717"/>
                <a:gd name="connsiteY40" fmla="*/ 400907 h 589978"/>
                <a:gd name="connsiteX41" fmla="*/ 12097 w 408717"/>
                <a:gd name="connsiteY41" fmla="*/ 434530 h 589978"/>
                <a:gd name="connsiteX42" fmla="*/ 3143 w 408717"/>
                <a:gd name="connsiteY42" fmla="*/ 507206 h 589978"/>
                <a:gd name="connsiteX43" fmla="*/ 0 w 408717"/>
                <a:gd name="connsiteY43" fmla="*/ 567595 h 589978"/>
                <a:gd name="connsiteX44" fmla="*/ 38481 w 408717"/>
                <a:gd name="connsiteY44" fmla="*/ 572357 h 589978"/>
                <a:gd name="connsiteX45" fmla="*/ 349472 w 408717"/>
                <a:gd name="connsiteY45" fmla="*/ 584740 h 589978"/>
                <a:gd name="connsiteX46" fmla="*/ 392239 w 408717"/>
                <a:gd name="connsiteY46" fmla="*/ 589978 h 589978"/>
                <a:gd name="connsiteX47" fmla="*/ 392239 w 408717"/>
                <a:gd name="connsiteY47" fmla="*/ 589978 h 589978"/>
                <a:gd name="connsiteX48" fmla="*/ 392239 w 408717"/>
                <a:gd name="connsiteY48" fmla="*/ 589978 h 58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08717" h="589978">
                  <a:moveTo>
                    <a:pt x="392239" y="589978"/>
                  </a:moveTo>
                  <a:lnTo>
                    <a:pt x="390049" y="572357"/>
                  </a:lnTo>
                  <a:lnTo>
                    <a:pt x="400431" y="382619"/>
                  </a:lnTo>
                  <a:lnTo>
                    <a:pt x="407289" y="327088"/>
                  </a:lnTo>
                  <a:lnTo>
                    <a:pt x="408241" y="249079"/>
                  </a:lnTo>
                  <a:lnTo>
                    <a:pt x="408718" y="210026"/>
                  </a:lnTo>
                  <a:lnTo>
                    <a:pt x="401764" y="196215"/>
                  </a:lnTo>
                  <a:lnTo>
                    <a:pt x="395288" y="178022"/>
                  </a:lnTo>
                  <a:lnTo>
                    <a:pt x="380905" y="189262"/>
                  </a:lnTo>
                  <a:lnTo>
                    <a:pt x="349948" y="194119"/>
                  </a:lnTo>
                  <a:lnTo>
                    <a:pt x="334423" y="179165"/>
                  </a:lnTo>
                  <a:lnTo>
                    <a:pt x="337566" y="153543"/>
                  </a:lnTo>
                  <a:lnTo>
                    <a:pt x="318325" y="133826"/>
                  </a:lnTo>
                  <a:lnTo>
                    <a:pt x="317182" y="107632"/>
                  </a:lnTo>
                  <a:lnTo>
                    <a:pt x="314992" y="90011"/>
                  </a:lnTo>
                  <a:lnTo>
                    <a:pt x="317087" y="72866"/>
                  </a:lnTo>
                  <a:lnTo>
                    <a:pt x="302133" y="53721"/>
                  </a:lnTo>
                  <a:lnTo>
                    <a:pt x="285560" y="47339"/>
                  </a:lnTo>
                  <a:lnTo>
                    <a:pt x="267462" y="53721"/>
                  </a:lnTo>
                  <a:lnTo>
                    <a:pt x="249269" y="60198"/>
                  </a:lnTo>
                  <a:lnTo>
                    <a:pt x="232696" y="53816"/>
                  </a:lnTo>
                  <a:lnTo>
                    <a:pt x="217170" y="38862"/>
                  </a:lnTo>
                  <a:lnTo>
                    <a:pt x="191548" y="35719"/>
                  </a:lnTo>
                  <a:lnTo>
                    <a:pt x="175450" y="25051"/>
                  </a:lnTo>
                  <a:lnTo>
                    <a:pt x="155162" y="13811"/>
                  </a:lnTo>
                  <a:lnTo>
                    <a:pt x="134303" y="6953"/>
                  </a:lnTo>
                  <a:lnTo>
                    <a:pt x="113443" y="0"/>
                  </a:lnTo>
                  <a:lnTo>
                    <a:pt x="99060" y="11239"/>
                  </a:lnTo>
                  <a:lnTo>
                    <a:pt x="80391" y="22003"/>
                  </a:lnTo>
                  <a:lnTo>
                    <a:pt x="53721" y="27337"/>
                  </a:lnTo>
                  <a:lnTo>
                    <a:pt x="36576" y="25241"/>
                  </a:lnTo>
                  <a:lnTo>
                    <a:pt x="28099" y="58960"/>
                  </a:lnTo>
                  <a:lnTo>
                    <a:pt x="24384" y="88868"/>
                  </a:lnTo>
                  <a:lnTo>
                    <a:pt x="24003" y="197358"/>
                  </a:lnTo>
                  <a:lnTo>
                    <a:pt x="5334" y="208026"/>
                  </a:lnTo>
                  <a:lnTo>
                    <a:pt x="13430" y="282797"/>
                  </a:lnTo>
                  <a:lnTo>
                    <a:pt x="15145" y="304705"/>
                  </a:lnTo>
                  <a:lnTo>
                    <a:pt x="10858" y="338899"/>
                  </a:lnTo>
                  <a:lnTo>
                    <a:pt x="17336" y="357092"/>
                  </a:lnTo>
                  <a:lnTo>
                    <a:pt x="33909" y="363474"/>
                  </a:lnTo>
                  <a:lnTo>
                    <a:pt x="20574" y="400907"/>
                  </a:lnTo>
                  <a:lnTo>
                    <a:pt x="12097" y="434530"/>
                  </a:lnTo>
                  <a:lnTo>
                    <a:pt x="3143" y="507206"/>
                  </a:lnTo>
                  <a:lnTo>
                    <a:pt x="0" y="567595"/>
                  </a:lnTo>
                  <a:lnTo>
                    <a:pt x="38481" y="572357"/>
                  </a:lnTo>
                  <a:lnTo>
                    <a:pt x="349472" y="584740"/>
                  </a:lnTo>
                  <a:lnTo>
                    <a:pt x="392239" y="589978"/>
                  </a:lnTo>
                  <a:lnTo>
                    <a:pt x="392239" y="589978"/>
                  </a:lnTo>
                  <a:lnTo>
                    <a:pt x="392239" y="5899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654F314D-0603-4EAA-2628-A60EBFD09F53}"/>
                </a:ext>
              </a:extLst>
            </p:cNvPr>
            <p:cNvSpPr/>
            <p:nvPr/>
          </p:nvSpPr>
          <p:spPr>
            <a:xfrm>
              <a:off x="-2850855" y="150493"/>
              <a:ext cx="635499" cy="660040"/>
            </a:xfrm>
            <a:custGeom>
              <a:avLst/>
              <a:gdLst>
                <a:gd name="connsiteX0" fmla="*/ 74104 w 377380"/>
                <a:gd name="connsiteY0" fmla="*/ 383572 h 391953"/>
                <a:gd name="connsiteX1" fmla="*/ 138874 w 377380"/>
                <a:gd name="connsiteY1" fmla="*/ 387191 h 391953"/>
                <a:gd name="connsiteX2" fmla="*/ 212312 w 377380"/>
                <a:gd name="connsiteY2" fmla="*/ 391954 h 391953"/>
                <a:gd name="connsiteX3" fmla="*/ 214884 w 377380"/>
                <a:gd name="connsiteY3" fmla="*/ 370713 h 391953"/>
                <a:gd name="connsiteX4" fmla="*/ 217551 w 377380"/>
                <a:gd name="connsiteY4" fmla="*/ 349472 h 391953"/>
                <a:gd name="connsiteX5" fmla="*/ 244316 w 377380"/>
                <a:gd name="connsiteY5" fmla="*/ 344138 h 391953"/>
                <a:gd name="connsiteX6" fmla="*/ 275177 w 377380"/>
                <a:gd name="connsiteY6" fmla="*/ 304800 h 391953"/>
                <a:gd name="connsiteX7" fmla="*/ 286893 w 377380"/>
                <a:gd name="connsiteY7" fmla="*/ 280416 h 391953"/>
                <a:gd name="connsiteX8" fmla="*/ 294418 w 377380"/>
                <a:gd name="connsiteY8" fmla="*/ 255365 h 391953"/>
                <a:gd name="connsiteX9" fmla="*/ 305086 w 377380"/>
                <a:gd name="connsiteY9" fmla="*/ 239459 h 391953"/>
                <a:gd name="connsiteX10" fmla="*/ 308229 w 377380"/>
                <a:gd name="connsiteY10" fmla="*/ 213932 h 391953"/>
                <a:gd name="connsiteX11" fmla="*/ 307086 w 377380"/>
                <a:gd name="connsiteY11" fmla="*/ 187928 h 391953"/>
                <a:gd name="connsiteX12" fmla="*/ 327374 w 377380"/>
                <a:gd name="connsiteY12" fmla="*/ 164592 h 391953"/>
                <a:gd name="connsiteX13" fmla="*/ 338042 w 377380"/>
                <a:gd name="connsiteY13" fmla="*/ 148590 h 391953"/>
                <a:gd name="connsiteX14" fmla="*/ 354520 w 377380"/>
                <a:gd name="connsiteY14" fmla="*/ 120491 h 391953"/>
                <a:gd name="connsiteX15" fmla="*/ 348044 w 377380"/>
                <a:gd name="connsiteY15" fmla="*/ 102394 h 391953"/>
                <a:gd name="connsiteX16" fmla="*/ 351758 w 377380"/>
                <a:gd name="connsiteY16" fmla="*/ 72676 h 391953"/>
                <a:gd name="connsiteX17" fmla="*/ 362426 w 377380"/>
                <a:gd name="connsiteY17" fmla="*/ 56769 h 391953"/>
                <a:gd name="connsiteX18" fmla="*/ 377380 w 377380"/>
                <a:gd name="connsiteY18" fmla="*/ 41339 h 391953"/>
                <a:gd name="connsiteX19" fmla="*/ 372999 w 377380"/>
                <a:gd name="connsiteY19" fmla="*/ 6286 h 391953"/>
                <a:gd name="connsiteX20" fmla="*/ 333375 w 377380"/>
                <a:gd name="connsiteY20" fmla="*/ 10001 h 391953"/>
                <a:gd name="connsiteX21" fmla="*/ 316230 w 377380"/>
                <a:gd name="connsiteY21" fmla="*/ 7906 h 391953"/>
                <a:gd name="connsiteX22" fmla="*/ 297466 w 377380"/>
                <a:gd name="connsiteY22" fmla="*/ 18479 h 391953"/>
                <a:gd name="connsiteX23" fmla="*/ 282511 w 377380"/>
                <a:gd name="connsiteY23" fmla="*/ 33909 h 391953"/>
                <a:gd name="connsiteX24" fmla="*/ 267081 w 377380"/>
                <a:gd name="connsiteY24" fmla="*/ 53626 h 391953"/>
                <a:gd name="connsiteX25" fmla="*/ 245173 w 377380"/>
                <a:gd name="connsiteY25" fmla="*/ 55150 h 391953"/>
                <a:gd name="connsiteX26" fmla="*/ 229076 w 377380"/>
                <a:gd name="connsiteY26" fmla="*/ 44577 h 391953"/>
                <a:gd name="connsiteX27" fmla="*/ 226886 w 377380"/>
                <a:gd name="connsiteY27" fmla="*/ 27051 h 391953"/>
                <a:gd name="connsiteX28" fmla="*/ 233744 w 377380"/>
                <a:gd name="connsiteY28" fmla="*/ 6286 h 391953"/>
                <a:gd name="connsiteX29" fmla="*/ 182309 w 377380"/>
                <a:gd name="connsiteY29" fmla="*/ 0 h 391953"/>
                <a:gd name="connsiteX30" fmla="*/ 196882 w 377380"/>
                <a:gd name="connsiteY30" fmla="*/ 23336 h 391953"/>
                <a:gd name="connsiteX31" fmla="*/ 199072 w 377380"/>
                <a:gd name="connsiteY31" fmla="*/ 40862 h 391953"/>
                <a:gd name="connsiteX32" fmla="*/ 192691 w 377380"/>
                <a:gd name="connsiteY32" fmla="*/ 57341 h 391953"/>
                <a:gd name="connsiteX33" fmla="*/ 177736 w 377380"/>
                <a:gd name="connsiteY33" fmla="*/ 72771 h 391953"/>
                <a:gd name="connsiteX34" fmla="*/ 171355 w 377380"/>
                <a:gd name="connsiteY34" fmla="*/ 89249 h 391953"/>
                <a:gd name="connsiteX35" fmla="*/ 189071 w 377380"/>
                <a:gd name="connsiteY35" fmla="*/ 121634 h 391953"/>
                <a:gd name="connsiteX36" fmla="*/ 199834 w 377380"/>
                <a:gd name="connsiteY36" fmla="*/ 140208 h 391953"/>
                <a:gd name="connsiteX37" fmla="*/ 199930 w 377380"/>
                <a:gd name="connsiteY37" fmla="*/ 174688 h 391953"/>
                <a:gd name="connsiteX38" fmla="*/ 188690 w 377380"/>
                <a:gd name="connsiteY38" fmla="*/ 194882 h 391953"/>
                <a:gd name="connsiteX39" fmla="*/ 170497 w 377380"/>
                <a:gd name="connsiteY39" fmla="*/ 201263 h 391953"/>
                <a:gd name="connsiteX40" fmla="*/ 149161 w 377380"/>
                <a:gd name="connsiteY40" fmla="*/ 198691 h 391953"/>
                <a:gd name="connsiteX41" fmla="*/ 128206 w 377380"/>
                <a:gd name="connsiteY41" fmla="*/ 191738 h 391953"/>
                <a:gd name="connsiteX42" fmla="*/ 111061 w 377380"/>
                <a:gd name="connsiteY42" fmla="*/ 189643 h 391953"/>
                <a:gd name="connsiteX43" fmla="*/ 91345 w 377380"/>
                <a:gd name="connsiteY43" fmla="*/ 208788 h 391953"/>
                <a:gd name="connsiteX44" fmla="*/ 97250 w 377380"/>
                <a:gd name="connsiteY44" fmla="*/ 231077 h 391953"/>
                <a:gd name="connsiteX45" fmla="*/ 112871 w 377380"/>
                <a:gd name="connsiteY45" fmla="*/ 245936 h 391953"/>
                <a:gd name="connsiteX46" fmla="*/ 128397 w 377380"/>
                <a:gd name="connsiteY46" fmla="*/ 260794 h 391953"/>
                <a:gd name="connsiteX47" fmla="*/ 148780 w 377380"/>
                <a:gd name="connsiteY47" fmla="*/ 271939 h 391953"/>
                <a:gd name="connsiteX48" fmla="*/ 165354 w 377380"/>
                <a:gd name="connsiteY48" fmla="*/ 278321 h 391953"/>
                <a:gd name="connsiteX49" fmla="*/ 171831 w 377380"/>
                <a:gd name="connsiteY49" fmla="*/ 296418 h 391953"/>
                <a:gd name="connsiteX50" fmla="*/ 161163 w 377380"/>
                <a:gd name="connsiteY50" fmla="*/ 312325 h 391953"/>
                <a:gd name="connsiteX51" fmla="*/ 144590 w 377380"/>
                <a:gd name="connsiteY51" fmla="*/ 305943 h 391953"/>
                <a:gd name="connsiteX52" fmla="*/ 125825 w 377380"/>
                <a:gd name="connsiteY52" fmla="*/ 316611 h 391953"/>
                <a:gd name="connsiteX53" fmla="*/ 103346 w 377380"/>
                <a:gd name="connsiteY53" fmla="*/ 322421 h 391953"/>
                <a:gd name="connsiteX54" fmla="*/ 82486 w 377380"/>
                <a:gd name="connsiteY54" fmla="*/ 315563 h 391953"/>
                <a:gd name="connsiteX55" fmla="*/ 62103 w 377380"/>
                <a:gd name="connsiteY55" fmla="*/ 304419 h 391953"/>
                <a:gd name="connsiteX56" fmla="*/ 27337 w 377380"/>
                <a:gd name="connsiteY56" fmla="*/ 304419 h 391953"/>
                <a:gd name="connsiteX57" fmla="*/ 10668 w 377380"/>
                <a:gd name="connsiteY57" fmla="*/ 298037 h 391953"/>
                <a:gd name="connsiteX58" fmla="*/ 0 w 377380"/>
                <a:gd name="connsiteY58" fmla="*/ 314039 h 391953"/>
                <a:gd name="connsiteX59" fmla="*/ 10763 w 377380"/>
                <a:gd name="connsiteY59" fmla="*/ 332613 h 391953"/>
                <a:gd name="connsiteX60" fmla="*/ 30099 w 377380"/>
                <a:gd name="connsiteY60" fmla="*/ 352235 h 391953"/>
                <a:gd name="connsiteX61" fmla="*/ 46196 w 377380"/>
                <a:gd name="connsiteY61" fmla="*/ 362807 h 391953"/>
                <a:gd name="connsiteX62" fmla="*/ 66008 w 377380"/>
                <a:gd name="connsiteY62" fmla="*/ 378238 h 391953"/>
                <a:gd name="connsiteX63" fmla="*/ 74104 w 377380"/>
                <a:gd name="connsiteY63" fmla="*/ 383572 h 391953"/>
                <a:gd name="connsiteX64" fmla="*/ 74104 w 377380"/>
                <a:gd name="connsiteY64" fmla="*/ 383572 h 391953"/>
                <a:gd name="connsiteX65" fmla="*/ 74104 w 377380"/>
                <a:gd name="connsiteY65" fmla="*/ 383572 h 39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77380" h="391953">
                  <a:moveTo>
                    <a:pt x="74104" y="383572"/>
                  </a:moveTo>
                  <a:lnTo>
                    <a:pt x="138874" y="387191"/>
                  </a:lnTo>
                  <a:lnTo>
                    <a:pt x="212312" y="391954"/>
                  </a:lnTo>
                  <a:lnTo>
                    <a:pt x="214884" y="370713"/>
                  </a:lnTo>
                  <a:lnTo>
                    <a:pt x="217551" y="349472"/>
                  </a:lnTo>
                  <a:lnTo>
                    <a:pt x="244316" y="344138"/>
                  </a:lnTo>
                  <a:lnTo>
                    <a:pt x="275177" y="304800"/>
                  </a:lnTo>
                  <a:lnTo>
                    <a:pt x="286893" y="280416"/>
                  </a:lnTo>
                  <a:lnTo>
                    <a:pt x="294418" y="255365"/>
                  </a:lnTo>
                  <a:lnTo>
                    <a:pt x="305086" y="239459"/>
                  </a:lnTo>
                  <a:lnTo>
                    <a:pt x="308229" y="213932"/>
                  </a:lnTo>
                  <a:lnTo>
                    <a:pt x="307086" y="187928"/>
                  </a:lnTo>
                  <a:lnTo>
                    <a:pt x="327374" y="164592"/>
                  </a:lnTo>
                  <a:lnTo>
                    <a:pt x="338042" y="148590"/>
                  </a:lnTo>
                  <a:lnTo>
                    <a:pt x="354520" y="120491"/>
                  </a:lnTo>
                  <a:lnTo>
                    <a:pt x="348044" y="102394"/>
                  </a:lnTo>
                  <a:lnTo>
                    <a:pt x="351758" y="72676"/>
                  </a:lnTo>
                  <a:lnTo>
                    <a:pt x="362426" y="56769"/>
                  </a:lnTo>
                  <a:lnTo>
                    <a:pt x="377380" y="41339"/>
                  </a:lnTo>
                  <a:lnTo>
                    <a:pt x="372999" y="6286"/>
                  </a:lnTo>
                  <a:lnTo>
                    <a:pt x="333375" y="10001"/>
                  </a:lnTo>
                  <a:lnTo>
                    <a:pt x="316230" y="7906"/>
                  </a:lnTo>
                  <a:lnTo>
                    <a:pt x="297466" y="18479"/>
                  </a:lnTo>
                  <a:lnTo>
                    <a:pt x="282511" y="33909"/>
                  </a:lnTo>
                  <a:lnTo>
                    <a:pt x="267081" y="53626"/>
                  </a:lnTo>
                  <a:lnTo>
                    <a:pt x="245173" y="55150"/>
                  </a:lnTo>
                  <a:lnTo>
                    <a:pt x="229076" y="44577"/>
                  </a:lnTo>
                  <a:lnTo>
                    <a:pt x="226886" y="27051"/>
                  </a:lnTo>
                  <a:lnTo>
                    <a:pt x="233744" y="6286"/>
                  </a:lnTo>
                  <a:lnTo>
                    <a:pt x="182309" y="0"/>
                  </a:lnTo>
                  <a:lnTo>
                    <a:pt x="196882" y="23336"/>
                  </a:lnTo>
                  <a:lnTo>
                    <a:pt x="199072" y="40862"/>
                  </a:lnTo>
                  <a:lnTo>
                    <a:pt x="192691" y="57341"/>
                  </a:lnTo>
                  <a:lnTo>
                    <a:pt x="177736" y="72771"/>
                  </a:lnTo>
                  <a:lnTo>
                    <a:pt x="171355" y="89249"/>
                  </a:lnTo>
                  <a:lnTo>
                    <a:pt x="189071" y="121634"/>
                  </a:lnTo>
                  <a:lnTo>
                    <a:pt x="199834" y="140208"/>
                  </a:lnTo>
                  <a:lnTo>
                    <a:pt x="199930" y="174688"/>
                  </a:lnTo>
                  <a:lnTo>
                    <a:pt x="188690" y="194882"/>
                  </a:lnTo>
                  <a:lnTo>
                    <a:pt x="170497" y="201263"/>
                  </a:lnTo>
                  <a:lnTo>
                    <a:pt x="149161" y="198691"/>
                  </a:lnTo>
                  <a:lnTo>
                    <a:pt x="128206" y="191738"/>
                  </a:lnTo>
                  <a:lnTo>
                    <a:pt x="111061" y="189643"/>
                  </a:lnTo>
                  <a:lnTo>
                    <a:pt x="91345" y="208788"/>
                  </a:lnTo>
                  <a:lnTo>
                    <a:pt x="97250" y="231077"/>
                  </a:lnTo>
                  <a:lnTo>
                    <a:pt x="112871" y="245936"/>
                  </a:lnTo>
                  <a:lnTo>
                    <a:pt x="128397" y="260794"/>
                  </a:lnTo>
                  <a:lnTo>
                    <a:pt x="148780" y="271939"/>
                  </a:lnTo>
                  <a:lnTo>
                    <a:pt x="165354" y="278321"/>
                  </a:lnTo>
                  <a:lnTo>
                    <a:pt x="171831" y="296418"/>
                  </a:lnTo>
                  <a:lnTo>
                    <a:pt x="161163" y="312325"/>
                  </a:lnTo>
                  <a:lnTo>
                    <a:pt x="144590" y="305943"/>
                  </a:lnTo>
                  <a:lnTo>
                    <a:pt x="125825" y="316611"/>
                  </a:lnTo>
                  <a:lnTo>
                    <a:pt x="103346" y="322421"/>
                  </a:lnTo>
                  <a:lnTo>
                    <a:pt x="82486" y="315563"/>
                  </a:lnTo>
                  <a:lnTo>
                    <a:pt x="62103" y="304419"/>
                  </a:lnTo>
                  <a:lnTo>
                    <a:pt x="27337" y="304419"/>
                  </a:lnTo>
                  <a:lnTo>
                    <a:pt x="10668" y="298037"/>
                  </a:lnTo>
                  <a:lnTo>
                    <a:pt x="0" y="314039"/>
                  </a:lnTo>
                  <a:lnTo>
                    <a:pt x="10763" y="332613"/>
                  </a:lnTo>
                  <a:lnTo>
                    <a:pt x="30099" y="352235"/>
                  </a:lnTo>
                  <a:lnTo>
                    <a:pt x="46196" y="362807"/>
                  </a:lnTo>
                  <a:lnTo>
                    <a:pt x="66008" y="378238"/>
                  </a:lnTo>
                  <a:lnTo>
                    <a:pt x="74104" y="383572"/>
                  </a:lnTo>
                  <a:lnTo>
                    <a:pt x="74104" y="383572"/>
                  </a:lnTo>
                  <a:lnTo>
                    <a:pt x="74104" y="38357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E6FAE46A-A298-EA16-E01A-D29F21AE59D5}"/>
                </a:ext>
              </a:extLst>
            </p:cNvPr>
            <p:cNvSpPr/>
            <p:nvPr/>
          </p:nvSpPr>
          <p:spPr>
            <a:xfrm>
              <a:off x="-3351781" y="1317073"/>
              <a:ext cx="1066331" cy="823647"/>
            </a:xfrm>
            <a:custGeom>
              <a:avLst/>
              <a:gdLst>
                <a:gd name="connsiteX0" fmla="*/ 39529 w 633222"/>
                <a:gd name="connsiteY0" fmla="*/ 489109 h 489108"/>
                <a:gd name="connsiteX1" fmla="*/ 58674 w 633222"/>
                <a:gd name="connsiteY1" fmla="*/ 474250 h 489108"/>
                <a:gd name="connsiteX2" fmla="*/ 66104 w 633222"/>
                <a:gd name="connsiteY2" fmla="*/ 449199 h 489108"/>
                <a:gd name="connsiteX3" fmla="*/ 72485 w 633222"/>
                <a:gd name="connsiteY3" fmla="*/ 432721 h 489108"/>
                <a:gd name="connsiteX4" fmla="*/ 91059 w 633222"/>
                <a:gd name="connsiteY4" fmla="*/ 422053 h 489108"/>
                <a:gd name="connsiteX5" fmla="*/ 104394 w 633222"/>
                <a:gd name="connsiteY5" fmla="*/ 419386 h 489108"/>
                <a:gd name="connsiteX6" fmla="*/ 119253 w 633222"/>
                <a:gd name="connsiteY6" fmla="*/ 403955 h 489108"/>
                <a:gd name="connsiteX7" fmla="*/ 133636 w 633222"/>
                <a:gd name="connsiteY7" fmla="*/ 392811 h 489108"/>
                <a:gd name="connsiteX8" fmla="*/ 151733 w 633222"/>
                <a:gd name="connsiteY8" fmla="*/ 386429 h 489108"/>
                <a:gd name="connsiteX9" fmla="*/ 161830 w 633222"/>
                <a:gd name="connsiteY9" fmla="*/ 374714 h 489108"/>
                <a:gd name="connsiteX10" fmla="*/ 179927 w 633222"/>
                <a:gd name="connsiteY10" fmla="*/ 368236 h 489108"/>
                <a:gd name="connsiteX11" fmla="*/ 198596 w 633222"/>
                <a:gd name="connsiteY11" fmla="*/ 357664 h 489108"/>
                <a:gd name="connsiteX12" fmla="*/ 219837 w 633222"/>
                <a:gd name="connsiteY12" fmla="*/ 360236 h 489108"/>
                <a:gd name="connsiteX13" fmla="*/ 235839 w 633222"/>
                <a:gd name="connsiteY13" fmla="*/ 370903 h 489108"/>
                <a:gd name="connsiteX14" fmla="*/ 253460 w 633222"/>
                <a:gd name="connsiteY14" fmla="*/ 368713 h 489108"/>
                <a:gd name="connsiteX15" fmla="*/ 269939 w 633222"/>
                <a:gd name="connsiteY15" fmla="*/ 375094 h 489108"/>
                <a:gd name="connsiteX16" fmla="*/ 290703 w 633222"/>
                <a:gd name="connsiteY16" fmla="*/ 381953 h 489108"/>
                <a:gd name="connsiteX17" fmla="*/ 309372 w 633222"/>
                <a:gd name="connsiteY17" fmla="*/ 371285 h 489108"/>
                <a:gd name="connsiteX18" fmla="*/ 331184 w 633222"/>
                <a:gd name="connsiteY18" fmla="*/ 369665 h 489108"/>
                <a:gd name="connsiteX19" fmla="*/ 348234 w 633222"/>
                <a:gd name="connsiteY19" fmla="*/ 371761 h 489108"/>
                <a:gd name="connsiteX20" fmla="*/ 350425 w 633222"/>
                <a:gd name="connsiteY20" fmla="*/ 389287 h 489108"/>
                <a:gd name="connsiteX21" fmla="*/ 375952 w 633222"/>
                <a:gd name="connsiteY21" fmla="*/ 392430 h 489108"/>
                <a:gd name="connsiteX22" fmla="*/ 387191 w 633222"/>
                <a:gd name="connsiteY22" fmla="*/ 406813 h 489108"/>
                <a:gd name="connsiteX23" fmla="*/ 403669 w 633222"/>
                <a:gd name="connsiteY23" fmla="*/ 413194 h 489108"/>
                <a:gd name="connsiteX24" fmla="*/ 419671 w 633222"/>
                <a:gd name="connsiteY24" fmla="*/ 423767 h 489108"/>
                <a:gd name="connsiteX25" fmla="*/ 430911 w 633222"/>
                <a:gd name="connsiteY25" fmla="*/ 438150 h 489108"/>
                <a:gd name="connsiteX26" fmla="*/ 446437 w 633222"/>
                <a:gd name="connsiteY26" fmla="*/ 453009 h 489108"/>
                <a:gd name="connsiteX27" fmla="*/ 459677 w 633222"/>
                <a:gd name="connsiteY27" fmla="*/ 450342 h 489108"/>
                <a:gd name="connsiteX28" fmla="*/ 478346 w 633222"/>
                <a:gd name="connsiteY28" fmla="*/ 439674 h 489108"/>
                <a:gd name="connsiteX29" fmla="*/ 496253 w 633222"/>
                <a:gd name="connsiteY29" fmla="*/ 329565 h 489108"/>
                <a:gd name="connsiteX30" fmla="*/ 533400 w 633222"/>
                <a:gd name="connsiteY30" fmla="*/ 273749 h 489108"/>
                <a:gd name="connsiteX31" fmla="*/ 540830 w 633222"/>
                <a:gd name="connsiteY31" fmla="*/ 248698 h 489108"/>
                <a:gd name="connsiteX32" fmla="*/ 530638 w 633222"/>
                <a:gd name="connsiteY32" fmla="*/ 225838 h 489108"/>
                <a:gd name="connsiteX33" fmla="*/ 537020 w 633222"/>
                <a:gd name="connsiteY33" fmla="*/ 209360 h 489108"/>
                <a:gd name="connsiteX34" fmla="*/ 547688 w 633222"/>
                <a:gd name="connsiteY34" fmla="*/ 193453 h 489108"/>
                <a:gd name="connsiteX35" fmla="*/ 562547 w 633222"/>
                <a:gd name="connsiteY35" fmla="*/ 177927 h 489108"/>
                <a:gd name="connsiteX36" fmla="*/ 569405 w 633222"/>
                <a:gd name="connsiteY36" fmla="*/ 157258 h 489108"/>
                <a:gd name="connsiteX37" fmla="*/ 615791 w 633222"/>
                <a:gd name="connsiteY37" fmla="*/ 167259 h 489108"/>
                <a:gd name="connsiteX38" fmla="*/ 617887 w 633222"/>
                <a:gd name="connsiteY38" fmla="*/ 150209 h 489108"/>
                <a:gd name="connsiteX39" fmla="*/ 620554 w 633222"/>
                <a:gd name="connsiteY39" fmla="*/ 128969 h 489108"/>
                <a:gd name="connsiteX40" fmla="*/ 626364 w 633222"/>
                <a:gd name="connsiteY40" fmla="*/ 116777 h 489108"/>
                <a:gd name="connsiteX41" fmla="*/ 633222 w 633222"/>
                <a:gd name="connsiteY41" fmla="*/ 96012 h 489108"/>
                <a:gd name="connsiteX42" fmla="*/ 623030 w 633222"/>
                <a:gd name="connsiteY42" fmla="*/ 73152 h 489108"/>
                <a:gd name="connsiteX43" fmla="*/ 616172 w 633222"/>
                <a:gd name="connsiteY43" fmla="*/ 59341 h 489108"/>
                <a:gd name="connsiteX44" fmla="*/ 604933 w 633222"/>
                <a:gd name="connsiteY44" fmla="*/ 45053 h 489108"/>
                <a:gd name="connsiteX45" fmla="*/ 593693 w 633222"/>
                <a:gd name="connsiteY45" fmla="*/ 30671 h 489108"/>
                <a:gd name="connsiteX46" fmla="*/ 578739 w 633222"/>
                <a:gd name="connsiteY46" fmla="*/ 11525 h 489108"/>
                <a:gd name="connsiteX47" fmla="*/ 485013 w 633222"/>
                <a:gd name="connsiteY47" fmla="*/ 0 h 489108"/>
                <a:gd name="connsiteX48" fmla="*/ 478631 w 633222"/>
                <a:gd name="connsiteY48" fmla="*/ 16478 h 489108"/>
                <a:gd name="connsiteX49" fmla="*/ 461105 w 633222"/>
                <a:gd name="connsiteY49" fmla="*/ 18574 h 489108"/>
                <a:gd name="connsiteX50" fmla="*/ 444056 w 633222"/>
                <a:gd name="connsiteY50" fmla="*/ 16478 h 489108"/>
                <a:gd name="connsiteX51" fmla="*/ 423767 w 633222"/>
                <a:gd name="connsiteY51" fmla="*/ 5334 h 489108"/>
                <a:gd name="connsiteX52" fmla="*/ 408908 w 633222"/>
                <a:gd name="connsiteY52" fmla="*/ 20860 h 489108"/>
                <a:gd name="connsiteX53" fmla="*/ 391859 w 633222"/>
                <a:gd name="connsiteY53" fmla="*/ 18669 h 489108"/>
                <a:gd name="connsiteX54" fmla="*/ 373761 w 633222"/>
                <a:gd name="connsiteY54" fmla="*/ 25146 h 489108"/>
                <a:gd name="connsiteX55" fmla="*/ 348139 w 633222"/>
                <a:gd name="connsiteY55" fmla="*/ 22003 h 489108"/>
                <a:gd name="connsiteX56" fmla="*/ 337566 w 633222"/>
                <a:gd name="connsiteY56" fmla="*/ 37910 h 489108"/>
                <a:gd name="connsiteX57" fmla="*/ 330613 w 633222"/>
                <a:gd name="connsiteY57" fmla="*/ 58674 h 489108"/>
                <a:gd name="connsiteX58" fmla="*/ 312039 w 633222"/>
                <a:gd name="connsiteY58" fmla="*/ 69342 h 489108"/>
                <a:gd name="connsiteX59" fmla="*/ 288512 w 633222"/>
                <a:gd name="connsiteY59" fmla="*/ 49149 h 489108"/>
                <a:gd name="connsiteX60" fmla="*/ 264033 w 633222"/>
                <a:gd name="connsiteY60" fmla="*/ 37529 h 489108"/>
                <a:gd name="connsiteX61" fmla="*/ 246507 w 633222"/>
                <a:gd name="connsiteY61" fmla="*/ 39624 h 489108"/>
                <a:gd name="connsiteX62" fmla="*/ 224123 w 633222"/>
                <a:gd name="connsiteY62" fmla="*/ 45529 h 489108"/>
                <a:gd name="connsiteX63" fmla="*/ 203930 w 633222"/>
                <a:gd name="connsiteY63" fmla="*/ 68961 h 489108"/>
                <a:gd name="connsiteX64" fmla="*/ 209836 w 633222"/>
                <a:gd name="connsiteY64" fmla="*/ 91250 h 489108"/>
                <a:gd name="connsiteX65" fmla="*/ 242316 w 633222"/>
                <a:gd name="connsiteY65" fmla="*/ 108204 h 489108"/>
                <a:gd name="connsiteX66" fmla="*/ 266795 w 633222"/>
                <a:gd name="connsiteY66" fmla="*/ 119920 h 489108"/>
                <a:gd name="connsiteX67" fmla="*/ 273272 w 633222"/>
                <a:gd name="connsiteY67" fmla="*/ 137922 h 489108"/>
                <a:gd name="connsiteX68" fmla="*/ 249365 w 633222"/>
                <a:gd name="connsiteY68" fmla="*/ 156591 h 489108"/>
                <a:gd name="connsiteX69" fmla="*/ 231743 w 633222"/>
                <a:gd name="connsiteY69" fmla="*/ 158782 h 489108"/>
                <a:gd name="connsiteX70" fmla="*/ 206693 w 633222"/>
                <a:gd name="connsiteY70" fmla="*/ 151352 h 489108"/>
                <a:gd name="connsiteX71" fmla="*/ 192881 w 633222"/>
                <a:gd name="connsiteY71" fmla="*/ 158306 h 489108"/>
                <a:gd name="connsiteX72" fmla="*/ 173736 w 633222"/>
                <a:gd name="connsiteY72" fmla="*/ 173165 h 489108"/>
                <a:gd name="connsiteX73" fmla="*/ 171069 w 633222"/>
                <a:gd name="connsiteY73" fmla="*/ 194405 h 489108"/>
                <a:gd name="connsiteX74" fmla="*/ 146685 w 633222"/>
                <a:gd name="connsiteY74" fmla="*/ 217361 h 489108"/>
                <a:gd name="connsiteX75" fmla="*/ 124778 w 633222"/>
                <a:gd name="connsiteY75" fmla="*/ 218980 h 489108"/>
                <a:gd name="connsiteX76" fmla="*/ 106680 w 633222"/>
                <a:gd name="connsiteY76" fmla="*/ 225362 h 489108"/>
                <a:gd name="connsiteX77" fmla="*/ 81153 w 633222"/>
                <a:gd name="connsiteY77" fmla="*/ 222218 h 489108"/>
                <a:gd name="connsiteX78" fmla="*/ 61436 w 633222"/>
                <a:gd name="connsiteY78" fmla="*/ 206788 h 489108"/>
                <a:gd name="connsiteX79" fmla="*/ 47054 w 633222"/>
                <a:gd name="connsiteY79" fmla="*/ 218027 h 489108"/>
                <a:gd name="connsiteX80" fmla="*/ 14573 w 633222"/>
                <a:gd name="connsiteY80" fmla="*/ 235553 h 489108"/>
                <a:gd name="connsiteX81" fmla="*/ 12002 w 633222"/>
                <a:gd name="connsiteY81" fmla="*/ 291370 h 489108"/>
                <a:gd name="connsiteX82" fmla="*/ 22670 w 633222"/>
                <a:gd name="connsiteY82" fmla="*/ 310039 h 489108"/>
                <a:gd name="connsiteX83" fmla="*/ 32861 w 633222"/>
                <a:gd name="connsiteY83" fmla="*/ 332804 h 489108"/>
                <a:gd name="connsiteX84" fmla="*/ 65913 w 633222"/>
                <a:gd name="connsiteY84" fmla="*/ 345567 h 489108"/>
                <a:gd name="connsiteX85" fmla="*/ 85630 w 633222"/>
                <a:gd name="connsiteY85" fmla="*/ 326422 h 489108"/>
                <a:gd name="connsiteX86" fmla="*/ 107442 w 633222"/>
                <a:gd name="connsiteY86" fmla="*/ 324803 h 489108"/>
                <a:gd name="connsiteX87" fmla="*/ 112776 w 633222"/>
                <a:gd name="connsiteY87" fmla="*/ 351377 h 489108"/>
                <a:gd name="connsiteX88" fmla="*/ 83534 w 633222"/>
                <a:gd name="connsiteY88" fmla="*/ 377952 h 489108"/>
                <a:gd name="connsiteX89" fmla="*/ 64960 w 633222"/>
                <a:gd name="connsiteY89" fmla="*/ 388620 h 489108"/>
                <a:gd name="connsiteX90" fmla="*/ 47911 w 633222"/>
                <a:gd name="connsiteY90" fmla="*/ 386525 h 489108"/>
                <a:gd name="connsiteX91" fmla="*/ 11144 w 633222"/>
                <a:gd name="connsiteY91" fmla="*/ 403574 h 489108"/>
                <a:gd name="connsiteX92" fmla="*/ 0 w 633222"/>
                <a:gd name="connsiteY92" fmla="*/ 423767 h 489108"/>
                <a:gd name="connsiteX93" fmla="*/ 12859 w 633222"/>
                <a:gd name="connsiteY93" fmla="*/ 459962 h 489108"/>
                <a:gd name="connsiteX94" fmla="*/ 41624 w 633222"/>
                <a:gd name="connsiteY94" fmla="*/ 472154 h 489108"/>
                <a:gd name="connsiteX95" fmla="*/ 39529 w 633222"/>
                <a:gd name="connsiteY95" fmla="*/ 489109 h 489108"/>
                <a:gd name="connsiteX96" fmla="*/ 39529 w 633222"/>
                <a:gd name="connsiteY96" fmla="*/ 489109 h 489108"/>
                <a:gd name="connsiteX97" fmla="*/ 39529 w 633222"/>
                <a:gd name="connsiteY97" fmla="*/ 489109 h 48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633222" h="489108">
                  <a:moveTo>
                    <a:pt x="39529" y="489109"/>
                  </a:moveTo>
                  <a:lnTo>
                    <a:pt x="58674" y="474250"/>
                  </a:lnTo>
                  <a:lnTo>
                    <a:pt x="66104" y="449199"/>
                  </a:lnTo>
                  <a:lnTo>
                    <a:pt x="72485" y="432721"/>
                  </a:lnTo>
                  <a:lnTo>
                    <a:pt x="91059" y="422053"/>
                  </a:lnTo>
                  <a:lnTo>
                    <a:pt x="104394" y="419386"/>
                  </a:lnTo>
                  <a:lnTo>
                    <a:pt x="119253" y="403955"/>
                  </a:lnTo>
                  <a:lnTo>
                    <a:pt x="133636" y="392811"/>
                  </a:lnTo>
                  <a:lnTo>
                    <a:pt x="151733" y="386429"/>
                  </a:lnTo>
                  <a:lnTo>
                    <a:pt x="161830" y="374714"/>
                  </a:lnTo>
                  <a:lnTo>
                    <a:pt x="179927" y="368236"/>
                  </a:lnTo>
                  <a:lnTo>
                    <a:pt x="198596" y="357664"/>
                  </a:lnTo>
                  <a:lnTo>
                    <a:pt x="219837" y="360236"/>
                  </a:lnTo>
                  <a:lnTo>
                    <a:pt x="235839" y="370903"/>
                  </a:lnTo>
                  <a:lnTo>
                    <a:pt x="253460" y="368713"/>
                  </a:lnTo>
                  <a:lnTo>
                    <a:pt x="269939" y="375094"/>
                  </a:lnTo>
                  <a:lnTo>
                    <a:pt x="290703" y="381953"/>
                  </a:lnTo>
                  <a:lnTo>
                    <a:pt x="309372" y="371285"/>
                  </a:lnTo>
                  <a:lnTo>
                    <a:pt x="331184" y="369665"/>
                  </a:lnTo>
                  <a:lnTo>
                    <a:pt x="348234" y="371761"/>
                  </a:lnTo>
                  <a:lnTo>
                    <a:pt x="350425" y="389287"/>
                  </a:lnTo>
                  <a:lnTo>
                    <a:pt x="375952" y="392430"/>
                  </a:lnTo>
                  <a:lnTo>
                    <a:pt x="387191" y="406813"/>
                  </a:lnTo>
                  <a:lnTo>
                    <a:pt x="403669" y="413194"/>
                  </a:lnTo>
                  <a:lnTo>
                    <a:pt x="419671" y="423767"/>
                  </a:lnTo>
                  <a:lnTo>
                    <a:pt x="430911" y="438150"/>
                  </a:lnTo>
                  <a:lnTo>
                    <a:pt x="446437" y="453009"/>
                  </a:lnTo>
                  <a:lnTo>
                    <a:pt x="459677" y="450342"/>
                  </a:lnTo>
                  <a:lnTo>
                    <a:pt x="478346" y="439674"/>
                  </a:lnTo>
                  <a:lnTo>
                    <a:pt x="496253" y="329565"/>
                  </a:lnTo>
                  <a:lnTo>
                    <a:pt x="533400" y="273749"/>
                  </a:lnTo>
                  <a:lnTo>
                    <a:pt x="540830" y="248698"/>
                  </a:lnTo>
                  <a:lnTo>
                    <a:pt x="530638" y="225838"/>
                  </a:lnTo>
                  <a:lnTo>
                    <a:pt x="537020" y="209360"/>
                  </a:lnTo>
                  <a:lnTo>
                    <a:pt x="547688" y="193453"/>
                  </a:lnTo>
                  <a:lnTo>
                    <a:pt x="562547" y="177927"/>
                  </a:lnTo>
                  <a:lnTo>
                    <a:pt x="569405" y="157258"/>
                  </a:lnTo>
                  <a:lnTo>
                    <a:pt x="615791" y="167259"/>
                  </a:lnTo>
                  <a:lnTo>
                    <a:pt x="617887" y="150209"/>
                  </a:lnTo>
                  <a:lnTo>
                    <a:pt x="620554" y="128969"/>
                  </a:lnTo>
                  <a:lnTo>
                    <a:pt x="626364" y="116777"/>
                  </a:lnTo>
                  <a:lnTo>
                    <a:pt x="633222" y="96012"/>
                  </a:lnTo>
                  <a:lnTo>
                    <a:pt x="623030" y="73152"/>
                  </a:lnTo>
                  <a:lnTo>
                    <a:pt x="616172" y="59341"/>
                  </a:lnTo>
                  <a:lnTo>
                    <a:pt x="604933" y="45053"/>
                  </a:lnTo>
                  <a:lnTo>
                    <a:pt x="593693" y="30671"/>
                  </a:lnTo>
                  <a:lnTo>
                    <a:pt x="578739" y="11525"/>
                  </a:lnTo>
                  <a:lnTo>
                    <a:pt x="485013" y="0"/>
                  </a:lnTo>
                  <a:lnTo>
                    <a:pt x="478631" y="16478"/>
                  </a:lnTo>
                  <a:lnTo>
                    <a:pt x="461105" y="18574"/>
                  </a:lnTo>
                  <a:lnTo>
                    <a:pt x="444056" y="16478"/>
                  </a:lnTo>
                  <a:lnTo>
                    <a:pt x="423767" y="5334"/>
                  </a:lnTo>
                  <a:lnTo>
                    <a:pt x="408908" y="20860"/>
                  </a:lnTo>
                  <a:lnTo>
                    <a:pt x="391859" y="18669"/>
                  </a:lnTo>
                  <a:lnTo>
                    <a:pt x="373761" y="25146"/>
                  </a:lnTo>
                  <a:lnTo>
                    <a:pt x="348139" y="22003"/>
                  </a:lnTo>
                  <a:lnTo>
                    <a:pt x="337566" y="37910"/>
                  </a:lnTo>
                  <a:lnTo>
                    <a:pt x="330613" y="58674"/>
                  </a:lnTo>
                  <a:lnTo>
                    <a:pt x="312039" y="69342"/>
                  </a:lnTo>
                  <a:lnTo>
                    <a:pt x="288512" y="49149"/>
                  </a:lnTo>
                  <a:lnTo>
                    <a:pt x="264033" y="37529"/>
                  </a:lnTo>
                  <a:lnTo>
                    <a:pt x="246507" y="39624"/>
                  </a:lnTo>
                  <a:lnTo>
                    <a:pt x="224123" y="45529"/>
                  </a:lnTo>
                  <a:lnTo>
                    <a:pt x="203930" y="68961"/>
                  </a:lnTo>
                  <a:lnTo>
                    <a:pt x="209836" y="91250"/>
                  </a:lnTo>
                  <a:lnTo>
                    <a:pt x="242316" y="108204"/>
                  </a:lnTo>
                  <a:lnTo>
                    <a:pt x="266795" y="119920"/>
                  </a:lnTo>
                  <a:lnTo>
                    <a:pt x="273272" y="137922"/>
                  </a:lnTo>
                  <a:lnTo>
                    <a:pt x="249365" y="156591"/>
                  </a:lnTo>
                  <a:lnTo>
                    <a:pt x="231743" y="158782"/>
                  </a:lnTo>
                  <a:lnTo>
                    <a:pt x="206693" y="151352"/>
                  </a:lnTo>
                  <a:lnTo>
                    <a:pt x="192881" y="158306"/>
                  </a:lnTo>
                  <a:lnTo>
                    <a:pt x="173736" y="173165"/>
                  </a:lnTo>
                  <a:lnTo>
                    <a:pt x="171069" y="194405"/>
                  </a:lnTo>
                  <a:lnTo>
                    <a:pt x="146685" y="217361"/>
                  </a:lnTo>
                  <a:lnTo>
                    <a:pt x="124778" y="218980"/>
                  </a:lnTo>
                  <a:lnTo>
                    <a:pt x="106680" y="225362"/>
                  </a:lnTo>
                  <a:lnTo>
                    <a:pt x="81153" y="222218"/>
                  </a:lnTo>
                  <a:lnTo>
                    <a:pt x="61436" y="206788"/>
                  </a:lnTo>
                  <a:lnTo>
                    <a:pt x="47054" y="218027"/>
                  </a:lnTo>
                  <a:lnTo>
                    <a:pt x="14573" y="235553"/>
                  </a:lnTo>
                  <a:lnTo>
                    <a:pt x="12002" y="291370"/>
                  </a:lnTo>
                  <a:lnTo>
                    <a:pt x="22670" y="310039"/>
                  </a:lnTo>
                  <a:lnTo>
                    <a:pt x="32861" y="332804"/>
                  </a:lnTo>
                  <a:lnTo>
                    <a:pt x="65913" y="345567"/>
                  </a:lnTo>
                  <a:lnTo>
                    <a:pt x="85630" y="326422"/>
                  </a:lnTo>
                  <a:lnTo>
                    <a:pt x="107442" y="324803"/>
                  </a:lnTo>
                  <a:lnTo>
                    <a:pt x="112776" y="351377"/>
                  </a:lnTo>
                  <a:lnTo>
                    <a:pt x="83534" y="377952"/>
                  </a:lnTo>
                  <a:lnTo>
                    <a:pt x="64960" y="388620"/>
                  </a:lnTo>
                  <a:lnTo>
                    <a:pt x="47911" y="386525"/>
                  </a:lnTo>
                  <a:lnTo>
                    <a:pt x="11144" y="403574"/>
                  </a:lnTo>
                  <a:lnTo>
                    <a:pt x="0" y="423767"/>
                  </a:lnTo>
                  <a:lnTo>
                    <a:pt x="12859" y="459962"/>
                  </a:lnTo>
                  <a:lnTo>
                    <a:pt x="41624" y="472154"/>
                  </a:lnTo>
                  <a:lnTo>
                    <a:pt x="39529" y="489109"/>
                  </a:lnTo>
                  <a:lnTo>
                    <a:pt x="39529" y="489109"/>
                  </a:lnTo>
                  <a:lnTo>
                    <a:pt x="39529" y="4891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8FF44AFE-C1C1-5EFD-8CE7-D2E61DCFE73D}"/>
                </a:ext>
              </a:extLst>
            </p:cNvPr>
            <p:cNvSpPr/>
            <p:nvPr/>
          </p:nvSpPr>
          <p:spPr>
            <a:xfrm>
              <a:off x="-1892312" y="1675725"/>
              <a:ext cx="831827" cy="788359"/>
            </a:xfrm>
            <a:custGeom>
              <a:avLst/>
              <a:gdLst>
                <a:gd name="connsiteX0" fmla="*/ 261938 w 493966"/>
                <a:gd name="connsiteY0" fmla="*/ 468154 h 468153"/>
                <a:gd name="connsiteX1" fmla="*/ 404527 w 493966"/>
                <a:gd name="connsiteY1" fmla="*/ 399193 h 468153"/>
                <a:gd name="connsiteX2" fmla="*/ 424720 w 493966"/>
                <a:gd name="connsiteY2" fmla="*/ 375761 h 468153"/>
                <a:gd name="connsiteX3" fmla="*/ 450723 w 493966"/>
                <a:gd name="connsiteY3" fmla="*/ 339947 h 468153"/>
                <a:gd name="connsiteX4" fmla="*/ 473107 w 493966"/>
                <a:gd name="connsiteY4" fmla="*/ 299466 h 468153"/>
                <a:gd name="connsiteX5" fmla="*/ 475679 w 493966"/>
                <a:gd name="connsiteY5" fmla="*/ 278130 h 468153"/>
                <a:gd name="connsiteX6" fmla="*/ 477202 w 493966"/>
                <a:gd name="connsiteY6" fmla="*/ 230696 h 468153"/>
                <a:gd name="connsiteX7" fmla="*/ 488918 w 493966"/>
                <a:gd name="connsiteY7" fmla="*/ 206216 h 468153"/>
                <a:gd name="connsiteX8" fmla="*/ 493967 w 493966"/>
                <a:gd name="connsiteY8" fmla="*/ 25051 h 468153"/>
                <a:gd name="connsiteX9" fmla="*/ 394906 w 493966"/>
                <a:gd name="connsiteY9" fmla="*/ 21527 h 468153"/>
                <a:gd name="connsiteX10" fmla="*/ 185738 w 493966"/>
                <a:gd name="connsiteY10" fmla="*/ 0 h 468153"/>
                <a:gd name="connsiteX11" fmla="*/ 201168 w 493966"/>
                <a:gd name="connsiteY11" fmla="*/ 14859 h 468153"/>
                <a:gd name="connsiteX12" fmla="*/ 154972 w 493966"/>
                <a:gd name="connsiteY12" fmla="*/ 74104 h 468153"/>
                <a:gd name="connsiteX13" fmla="*/ 71438 w 493966"/>
                <a:gd name="connsiteY13" fmla="*/ 154686 h 468153"/>
                <a:gd name="connsiteX14" fmla="*/ 51244 w 493966"/>
                <a:gd name="connsiteY14" fmla="*/ 143542 h 468153"/>
                <a:gd name="connsiteX15" fmla="*/ 30480 w 493966"/>
                <a:gd name="connsiteY15" fmla="*/ 136589 h 468153"/>
                <a:gd name="connsiteX16" fmla="*/ 7906 w 493966"/>
                <a:gd name="connsiteY16" fmla="*/ 354616 h 468153"/>
                <a:gd name="connsiteX17" fmla="*/ 0 w 493966"/>
                <a:gd name="connsiteY17" fmla="*/ 453104 h 468153"/>
                <a:gd name="connsiteX18" fmla="*/ 133159 w 493966"/>
                <a:gd name="connsiteY18" fmla="*/ 460915 h 468153"/>
                <a:gd name="connsiteX19" fmla="*/ 261938 w 493966"/>
                <a:gd name="connsiteY19" fmla="*/ 468154 h 468153"/>
                <a:gd name="connsiteX20" fmla="*/ 261938 w 493966"/>
                <a:gd name="connsiteY20" fmla="*/ 468154 h 468153"/>
                <a:gd name="connsiteX21" fmla="*/ 261938 w 493966"/>
                <a:gd name="connsiteY21" fmla="*/ 468154 h 4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3966" h="468153">
                  <a:moveTo>
                    <a:pt x="261938" y="468154"/>
                  </a:moveTo>
                  <a:lnTo>
                    <a:pt x="404527" y="399193"/>
                  </a:lnTo>
                  <a:lnTo>
                    <a:pt x="424720" y="375761"/>
                  </a:lnTo>
                  <a:lnTo>
                    <a:pt x="450723" y="339947"/>
                  </a:lnTo>
                  <a:lnTo>
                    <a:pt x="473107" y="299466"/>
                  </a:lnTo>
                  <a:lnTo>
                    <a:pt x="475679" y="278130"/>
                  </a:lnTo>
                  <a:lnTo>
                    <a:pt x="477202" y="230696"/>
                  </a:lnTo>
                  <a:lnTo>
                    <a:pt x="488918" y="206216"/>
                  </a:lnTo>
                  <a:lnTo>
                    <a:pt x="493967" y="25051"/>
                  </a:lnTo>
                  <a:lnTo>
                    <a:pt x="394906" y="21527"/>
                  </a:lnTo>
                  <a:lnTo>
                    <a:pt x="185738" y="0"/>
                  </a:lnTo>
                  <a:lnTo>
                    <a:pt x="201168" y="14859"/>
                  </a:lnTo>
                  <a:lnTo>
                    <a:pt x="154972" y="74104"/>
                  </a:lnTo>
                  <a:lnTo>
                    <a:pt x="71438" y="154686"/>
                  </a:lnTo>
                  <a:lnTo>
                    <a:pt x="51244" y="143542"/>
                  </a:lnTo>
                  <a:lnTo>
                    <a:pt x="30480" y="136589"/>
                  </a:lnTo>
                  <a:lnTo>
                    <a:pt x="7906" y="354616"/>
                  </a:lnTo>
                  <a:lnTo>
                    <a:pt x="0" y="453104"/>
                  </a:lnTo>
                  <a:lnTo>
                    <a:pt x="133159" y="460915"/>
                  </a:lnTo>
                  <a:lnTo>
                    <a:pt x="261938" y="468154"/>
                  </a:lnTo>
                  <a:lnTo>
                    <a:pt x="261938" y="468154"/>
                  </a:lnTo>
                  <a:lnTo>
                    <a:pt x="261938" y="4681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6683ECC5-105A-5F2B-CA8D-143D276A079F}"/>
                </a:ext>
              </a:extLst>
            </p:cNvPr>
            <p:cNvSpPr/>
            <p:nvPr/>
          </p:nvSpPr>
          <p:spPr>
            <a:xfrm>
              <a:off x="-2478250" y="155304"/>
              <a:ext cx="1136104" cy="671269"/>
            </a:xfrm>
            <a:custGeom>
              <a:avLst/>
              <a:gdLst>
                <a:gd name="connsiteX0" fmla="*/ 512921 w 674655"/>
                <a:gd name="connsiteY0" fmla="*/ 398621 h 398621"/>
                <a:gd name="connsiteX1" fmla="*/ 516065 w 674655"/>
                <a:gd name="connsiteY1" fmla="*/ 372999 h 398621"/>
                <a:gd name="connsiteX2" fmla="*/ 532828 w 674655"/>
                <a:gd name="connsiteY2" fmla="*/ 166878 h 398621"/>
                <a:gd name="connsiteX3" fmla="*/ 536543 w 674655"/>
                <a:gd name="connsiteY3" fmla="*/ 136970 h 398621"/>
                <a:gd name="connsiteX4" fmla="*/ 553498 w 674655"/>
                <a:gd name="connsiteY4" fmla="*/ 139065 h 398621"/>
                <a:gd name="connsiteX5" fmla="*/ 569976 w 674655"/>
                <a:gd name="connsiteY5" fmla="*/ 145447 h 398621"/>
                <a:gd name="connsiteX6" fmla="*/ 581692 w 674655"/>
                <a:gd name="connsiteY6" fmla="*/ 155543 h 398621"/>
                <a:gd name="connsiteX7" fmla="*/ 602932 w 674655"/>
                <a:gd name="connsiteY7" fmla="*/ 158210 h 398621"/>
                <a:gd name="connsiteX8" fmla="*/ 621602 w 674655"/>
                <a:gd name="connsiteY8" fmla="*/ 147447 h 398621"/>
                <a:gd name="connsiteX9" fmla="*/ 635889 w 674655"/>
                <a:gd name="connsiteY9" fmla="*/ 136208 h 398621"/>
                <a:gd name="connsiteX10" fmla="*/ 656653 w 674655"/>
                <a:gd name="connsiteY10" fmla="*/ 143161 h 398621"/>
                <a:gd name="connsiteX11" fmla="*/ 674656 w 674655"/>
                <a:gd name="connsiteY11" fmla="*/ 67342 h 398621"/>
                <a:gd name="connsiteX12" fmla="*/ 668274 w 674655"/>
                <a:gd name="connsiteY12" fmla="*/ 49149 h 398621"/>
                <a:gd name="connsiteX13" fmla="*/ 662369 w 674655"/>
                <a:gd name="connsiteY13" fmla="*/ 26765 h 398621"/>
                <a:gd name="connsiteX14" fmla="*/ 606552 w 674655"/>
                <a:gd name="connsiteY14" fmla="*/ 24194 h 398621"/>
                <a:gd name="connsiteX15" fmla="*/ 546545 w 674655"/>
                <a:gd name="connsiteY15" fmla="*/ 21146 h 398621"/>
                <a:gd name="connsiteX16" fmla="*/ 524732 w 674655"/>
                <a:gd name="connsiteY16" fmla="*/ 22765 h 398621"/>
                <a:gd name="connsiteX17" fmla="*/ 199454 w 674655"/>
                <a:gd name="connsiteY17" fmla="*/ 0 h 398621"/>
                <a:gd name="connsiteX18" fmla="*/ 151638 w 674655"/>
                <a:gd name="connsiteY18" fmla="*/ 2762 h 398621"/>
                <a:gd name="connsiteX19" fmla="*/ 153257 w 674655"/>
                <a:gd name="connsiteY19" fmla="*/ 24670 h 398621"/>
                <a:gd name="connsiteX20" fmla="*/ 135731 w 674655"/>
                <a:gd name="connsiteY20" fmla="*/ 61532 h 398621"/>
                <a:gd name="connsiteX21" fmla="*/ 124111 w 674655"/>
                <a:gd name="connsiteY21" fmla="*/ 86106 h 398621"/>
                <a:gd name="connsiteX22" fmla="*/ 133160 w 674655"/>
                <a:gd name="connsiteY22" fmla="*/ 117539 h 398621"/>
                <a:gd name="connsiteX23" fmla="*/ 110871 w 674655"/>
                <a:gd name="connsiteY23" fmla="*/ 158210 h 398621"/>
                <a:gd name="connsiteX24" fmla="*/ 85916 w 674655"/>
                <a:gd name="connsiteY24" fmla="*/ 185452 h 398621"/>
                <a:gd name="connsiteX25" fmla="*/ 87058 w 674655"/>
                <a:gd name="connsiteY25" fmla="*/ 211646 h 398621"/>
                <a:gd name="connsiteX26" fmla="*/ 83820 w 674655"/>
                <a:gd name="connsiteY26" fmla="*/ 237268 h 398621"/>
                <a:gd name="connsiteX27" fmla="*/ 67913 w 674655"/>
                <a:gd name="connsiteY27" fmla="*/ 261271 h 398621"/>
                <a:gd name="connsiteX28" fmla="*/ 54197 w 674655"/>
                <a:gd name="connsiteY28" fmla="*/ 302990 h 398621"/>
                <a:gd name="connsiteX29" fmla="*/ 37719 w 674655"/>
                <a:gd name="connsiteY29" fmla="*/ 331280 h 398621"/>
                <a:gd name="connsiteX30" fmla="*/ 10668 w 674655"/>
                <a:gd name="connsiteY30" fmla="*/ 340900 h 398621"/>
                <a:gd name="connsiteX31" fmla="*/ 0 w 674655"/>
                <a:gd name="connsiteY31" fmla="*/ 356997 h 398621"/>
                <a:gd name="connsiteX32" fmla="*/ 72866 w 674655"/>
                <a:gd name="connsiteY32" fmla="*/ 361664 h 398621"/>
                <a:gd name="connsiteX33" fmla="*/ 183928 w 674655"/>
                <a:gd name="connsiteY33" fmla="*/ 370999 h 398621"/>
                <a:gd name="connsiteX34" fmla="*/ 320516 w 674655"/>
                <a:gd name="connsiteY34" fmla="*/ 383572 h 398621"/>
                <a:gd name="connsiteX35" fmla="*/ 512921 w 674655"/>
                <a:gd name="connsiteY35" fmla="*/ 398621 h 398621"/>
                <a:gd name="connsiteX36" fmla="*/ 512921 w 674655"/>
                <a:gd name="connsiteY36" fmla="*/ 398621 h 398621"/>
                <a:gd name="connsiteX37" fmla="*/ 512921 w 674655"/>
                <a:gd name="connsiteY37" fmla="*/ 398621 h 39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655" h="398621">
                  <a:moveTo>
                    <a:pt x="512921" y="398621"/>
                  </a:moveTo>
                  <a:lnTo>
                    <a:pt x="516065" y="372999"/>
                  </a:lnTo>
                  <a:lnTo>
                    <a:pt x="532828" y="166878"/>
                  </a:lnTo>
                  <a:lnTo>
                    <a:pt x="536543" y="136970"/>
                  </a:lnTo>
                  <a:lnTo>
                    <a:pt x="553498" y="139065"/>
                  </a:lnTo>
                  <a:lnTo>
                    <a:pt x="569976" y="145447"/>
                  </a:lnTo>
                  <a:lnTo>
                    <a:pt x="581692" y="155543"/>
                  </a:lnTo>
                  <a:lnTo>
                    <a:pt x="602932" y="158210"/>
                  </a:lnTo>
                  <a:lnTo>
                    <a:pt x="621602" y="147447"/>
                  </a:lnTo>
                  <a:lnTo>
                    <a:pt x="635889" y="136208"/>
                  </a:lnTo>
                  <a:lnTo>
                    <a:pt x="656653" y="143161"/>
                  </a:lnTo>
                  <a:lnTo>
                    <a:pt x="674656" y="67342"/>
                  </a:lnTo>
                  <a:lnTo>
                    <a:pt x="668274" y="49149"/>
                  </a:lnTo>
                  <a:lnTo>
                    <a:pt x="662369" y="26765"/>
                  </a:lnTo>
                  <a:lnTo>
                    <a:pt x="606552" y="24194"/>
                  </a:lnTo>
                  <a:lnTo>
                    <a:pt x="546545" y="21146"/>
                  </a:lnTo>
                  <a:lnTo>
                    <a:pt x="524732" y="22765"/>
                  </a:lnTo>
                  <a:lnTo>
                    <a:pt x="199454" y="0"/>
                  </a:lnTo>
                  <a:lnTo>
                    <a:pt x="151638" y="2762"/>
                  </a:lnTo>
                  <a:lnTo>
                    <a:pt x="153257" y="24670"/>
                  </a:lnTo>
                  <a:lnTo>
                    <a:pt x="135731" y="61532"/>
                  </a:lnTo>
                  <a:lnTo>
                    <a:pt x="124111" y="86106"/>
                  </a:lnTo>
                  <a:lnTo>
                    <a:pt x="133160" y="117539"/>
                  </a:lnTo>
                  <a:lnTo>
                    <a:pt x="110871" y="158210"/>
                  </a:lnTo>
                  <a:lnTo>
                    <a:pt x="85916" y="185452"/>
                  </a:lnTo>
                  <a:lnTo>
                    <a:pt x="87058" y="211646"/>
                  </a:lnTo>
                  <a:lnTo>
                    <a:pt x="83820" y="237268"/>
                  </a:lnTo>
                  <a:lnTo>
                    <a:pt x="67913" y="261271"/>
                  </a:lnTo>
                  <a:lnTo>
                    <a:pt x="54197" y="302990"/>
                  </a:lnTo>
                  <a:lnTo>
                    <a:pt x="37719" y="331280"/>
                  </a:lnTo>
                  <a:lnTo>
                    <a:pt x="10668" y="340900"/>
                  </a:lnTo>
                  <a:lnTo>
                    <a:pt x="0" y="356997"/>
                  </a:lnTo>
                  <a:lnTo>
                    <a:pt x="72866" y="361664"/>
                  </a:lnTo>
                  <a:lnTo>
                    <a:pt x="183928" y="370999"/>
                  </a:lnTo>
                  <a:lnTo>
                    <a:pt x="320516" y="383572"/>
                  </a:lnTo>
                  <a:lnTo>
                    <a:pt x="512921" y="398621"/>
                  </a:lnTo>
                  <a:lnTo>
                    <a:pt x="512921" y="398621"/>
                  </a:lnTo>
                  <a:lnTo>
                    <a:pt x="512921" y="3986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53BE776-DE3F-36C4-256C-3D53CEEAD9BF}"/>
                </a:ext>
              </a:extLst>
            </p:cNvPr>
            <p:cNvSpPr/>
            <p:nvPr/>
          </p:nvSpPr>
          <p:spPr>
            <a:xfrm>
              <a:off x="-4019362" y="2419334"/>
              <a:ext cx="1185186" cy="878984"/>
            </a:xfrm>
            <a:custGeom>
              <a:avLst/>
              <a:gdLst>
                <a:gd name="connsiteX0" fmla="*/ 413861 w 703802"/>
                <a:gd name="connsiteY0" fmla="*/ 508540 h 521969"/>
                <a:gd name="connsiteX1" fmla="*/ 589883 w 703802"/>
                <a:gd name="connsiteY1" fmla="*/ 517303 h 521969"/>
                <a:gd name="connsiteX2" fmla="*/ 662750 w 703802"/>
                <a:gd name="connsiteY2" fmla="*/ 521970 h 521969"/>
                <a:gd name="connsiteX3" fmla="*/ 682752 w 703802"/>
                <a:gd name="connsiteY3" fmla="*/ 324898 h 521969"/>
                <a:gd name="connsiteX4" fmla="*/ 689610 w 703802"/>
                <a:gd name="connsiteY4" fmla="*/ 269367 h 521969"/>
                <a:gd name="connsiteX5" fmla="*/ 690086 w 703802"/>
                <a:gd name="connsiteY5" fmla="*/ 195739 h 521969"/>
                <a:gd name="connsiteX6" fmla="*/ 703802 w 703802"/>
                <a:gd name="connsiteY6" fmla="*/ 49911 h 521969"/>
                <a:gd name="connsiteX7" fmla="*/ 697325 w 703802"/>
                <a:gd name="connsiteY7" fmla="*/ 31813 h 521969"/>
                <a:gd name="connsiteX8" fmla="*/ 637223 w 703802"/>
                <a:gd name="connsiteY8" fmla="*/ 28670 h 521969"/>
                <a:gd name="connsiteX9" fmla="*/ 639890 w 703802"/>
                <a:gd name="connsiteY9" fmla="*/ 7334 h 521969"/>
                <a:gd name="connsiteX10" fmla="*/ 610076 w 703802"/>
                <a:gd name="connsiteY10" fmla="*/ 3715 h 521969"/>
                <a:gd name="connsiteX11" fmla="*/ 562737 w 703802"/>
                <a:gd name="connsiteY11" fmla="*/ 2191 h 521969"/>
                <a:gd name="connsiteX12" fmla="*/ 560165 w 703802"/>
                <a:gd name="connsiteY12" fmla="*/ 23527 h 521969"/>
                <a:gd name="connsiteX13" fmla="*/ 538829 w 703802"/>
                <a:gd name="connsiteY13" fmla="*/ 20860 h 521969"/>
                <a:gd name="connsiteX14" fmla="*/ 521780 w 703802"/>
                <a:gd name="connsiteY14" fmla="*/ 18764 h 521969"/>
                <a:gd name="connsiteX15" fmla="*/ 499967 w 703802"/>
                <a:gd name="connsiteY15" fmla="*/ 20479 h 521969"/>
                <a:gd name="connsiteX16" fmla="*/ 448913 w 703802"/>
                <a:gd name="connsiteY16" fmla="*/ 14097 h 521969"/>
                <a:gd name="connsiteX17" fmla="*/ 414909 w 703802"/>
                <a:gd name="connsiteY17" fmla="*/ 9906 h 521969"/>
                <a:gd name="connsiteX18" fmla="*/ 342043 w 703802"/>
                <a:gd name="connsiteY18" fmla="*/ 5239 h 521969"/>
                <a:gd name="connsiteX19" fmla="*/ 299466 w 703802"/>
                <a:gd name="connsiteY19" fmla="*/ 0 h 521969"/>
                <a:gd name="connsiteX20" fmla="*/ 276606 w 703802"/>
                <a:gd name="connsiteY20" fmla="*/ 10192 h 521969"/>
                <a:gd name="connsiteX21" fmla="*/ 252698 w 703802"/>
                <a:gd name="connsiteY21" fmla="*/ 28956 h 521969"/>
                <a:gd name="connsiteX22" fmla="*/ 240506 w 703802"/>
                <a:gd name="connsiteY22" fmla="*/ 57817 h 521969"/>
                <a:gd name="connsiteX23" fmla="*/ 229934 w 703802"/>
                <a:gd name="connsiteY23" fmla="*/ 108585 h 521969"/>
                <a:gd name="connsiteX24" fmla="*/ 194786 w 703802"/>
                <a:gd name="connsiteY24" fmla="*/ 112871 h 521969"/>
                <a:gd name="connsiteX25" fmla="*/ 177737 w 703802"/>
                <a:gd name="connsiteY25" fmla="*/ 110776 h 521969"/>
                <a:gd name="connsiteX26" fmla="*/ 165545 w 703802"/>
                <a:gd name="connsiteY26" fmla="*/ 139636 h 521969"/>
                <a:gd name="connsiteX27" fmla="*/ 179451 w 703802"/>
                <a:gd name="connsiteY27" fmla="*/ 167354 h 521969"/>
                <a:gd name="connsiteX28" fmla="*/ 213455 w 703802"/>
                <a:gd name="connsiteY28" fmla="*/ 171545 h 521969"/>
                <a:gd name="connsiteX29" fmla="*/ 234220 w 703802"/>
                <a:gd name="connsiteY29" fmla="*/ 178498 h 521969"/>
                <a:gd name="connsiteX30" fmla="*/ 248126 w 703802"/>
                <a:gd name="connsiteY30" fmla="*/ 206216 h 521969"/>
                <a:gd name="connsiteX31" fmla="*/ 253937 w 703802"/>
                <a:gd name="connsiteY31" fmla="*/ 228600 h 521969"/>
                <a:gd name="connsiteX32" fmla="*/ 225838 w 703802"/>
                <a:gd name="connsiteY32" fmla="*/ 246793 h 521969"/>
                <a:gd name="connsiteX33" fmla="*/ 208788 w 703802"/>
                <a:gd name="connsiteY33" fmla="*/ 244697 h 521969"/>
                <a:gd name="connsiteX34" fmla="*/ 210884 w 703802"/>
                <a:gd name="connsiteY34" fmla="*/ 262318 h 521969"/>
                <a:gd name="connsiteX35" fmla="*/ 217361 w 703802"/>
                <a:gd name="connsiteY35" fmla="*/ 280511 h 521969"/>
                <a:gd name="connsiteX36" fmla="*/ 236982 w 703802"/>
                <a:gd name="connsiteY36" fmla="*/ 295942 h 521969"/>
                <a:gd name="connsiteX37" fmla="*/ 257747 w 703802"/>
                <a:gd name="connsiteY37" fmla="*/ 302800 h 521969"/>
                <a:gd name="connsiteX38" fmla="*/ 245555 w 703802"/>
                <a:gd name="connsiteY38" fmla="*/ 331660 h 521969"/>
                <a:gd name="connsiteX39" fmla="*/ 222695 w 703802"/>
                <a:gd name="connsiteY39" fmla="*/ 341852 h 521969"/>
                <a:gd name="connsiteX40" fmla="*/ 181737 w 703802"/>
                <a:gd name="connsiteY40" fmla="*/ 323755 h 521969"/>
                <a:gd name="connsiteX41" fmla="*/ 159925 w 703802"/>
                <a:gd name="connsiteY41" fmla="*/ 325469 h 521969"/>
                <a:gd name="connsiteX42" fmla="*/ 149257 w 703802"/>
                <a:gd name="connsiteY42" fmla="*/ 341471 h 521969"/>
                <a:gd name="connsiteX43" fmla="*/ 118491 w 703802"/>
                <a:gd name="connsiteY43" fmla="*/ 415766 h 521969"/>
                <a:gd name="connsiteX44" fmla="*/ 110585 w 703802"/>
                <a:gd name="connsiteY44" fmla="*/ 445103 h 521969"/>
                <a:gd name="connsiteX45" fmla="*/ 85058 w 703802"/>
                <a:gd name="connsiteY45" fmla="*/ 441960 h 521969"/>
                <a:gd name="connsiteX46" fmla="*/ 47244 w 703802"/>
                <a:gd name="connsiteY46" fmla="*/ 433006 h 521969"/>
                <a:gd name="connsiteX47" fmla="*/ 21717 w 703802"/>
                <a:gd name="connsiteY47" fmla="*/ 429863 h 521969"/>
                <a:gd name="connsiteX48" fmla="*/ 0 w 703802"/>
                <a:gd name="connsiteY48" fmla="*/ 466153 h 521969"/>
                <a:gd name="connsiteX49" fmla="*/ 2096 w 703802"/>
                <a:gd name="connsiteY49" fmla="*/ 483775 h 521969"/>
                <a:gd name="connsiteX50" fmla="*/ 310610 w 703802"/>
                <a:gd name="connsiteY50" fmla="*/ 504539 h 521969"/>
                <a:gd name="connsiteX51" fmla="*/ 413861 w 703802"/>
                <a:gd name="connsiteY51" fmla="*/ 508540 h 521969"/>
                <a:gd name="connsiteX52" fmla="*/ 413861 w 703802"/>
                <a:gd name="connsiteY52" fmla="*/ 508540 h 521969"/>
                <a:gd name="connsiteX53" fmla="*/ 413861 w 703802"/>
                <a:gd name="connsiteY53" fmla="*/ 508540 h 52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03802" h="521969">
                  <a:moveTo>
                    <a:pt x="413861" y="508540"/>
                  </a:moveTo>
                  <a:lnTo>
                    <a:pt x="589883" y="517303"/>
                  </a:lnTo>
                  <a:lnTo>
                    <a:pt x="662750" y="521970"/>
                  </a:lnTo>
                  <a:lnTo>
                    <a:pt x="682752" y="324898"/>
                  </a:lnTo>
                  <a:lnTo>
                    <a:pt x="689610" y="269367"/>
                  </a:lnTo>
                  <a:lnTo>
                    <a:pt x="690086" y="195739"/>
                  </a:lnTo>
                  <a:lnTo>
                    <a:pt x="703802" y="49911"/>
                  </a:lnTo>
                  <a:lnTo>
                    <a:pt x="697325" y="31813"/>
                  </a:lnTo>
                  <a:lnTo>
                    <a:pt x="637223" y="28670"/>
                  </a:lnTo>
                  <a:lnTo>
                    <a:pt x="639890" y="7334"/>
                  </a:lnTo>
                  <a:lnTo>
                    <a:pt x="610076" y="3715"/>
                  </a:lnTo>
                  <a:lnTo>
                    <a:pt x="562737" y="2191"/>
                  </a:lnTo>
                  <a:lnTo>
                    <a:pt x="560165" y="23527"/>
                  </a:lnTo>
                  <a:lnTo>
                    <a:pt x="538829" y="20860"/>
                  </a:lnTo>
                  <a:lnTo>
                    <a:pt x="521780" y="18764"/>
                  </a:lnTo>
                  <a:lnTo>
                    <a:pt x="499967" y="20479"/>
                  </a:lnTo>
                  <a:lnTo>
                    <a:pt x="448913" y="14097"/>
                  </a:lnTo>
                  <a:lnTo>
                    <a:pt x="414909" y="9906"/>
                  </a:lnTo>
                  <a:lnTo>
                    <a:pt x="342043" y="5239"/>
                  </a:lnTo>
                  <a:lnTo>
                    <a:pt x="299466" y="0"/>
                  </a:lnTo>
                  <a:lnTo>
                    <a:pt x="276606" y="10192"/>
                  </a:lnTo>
                  <a:lnTo>
                    <a:pt x="252698" y="28956"/>
                  </a:lnTo>
                  <a:lnTo>
                    <a:pt x="240506" y="57817"/>
                  </a:lnTo>
                  <a:lnTo>
                    <a:pt x="229934" y="108585"/>
                  </a:lnTo>
                  <a:lnTo>
                    <a:pt x="194786" y="112871"/>
                  </a:lnTo>
                  <a:lnTo>
                    <a:pt x="177737" y="110776"/>
                  </a:lnTo>
                  <a:lnTo>
                    <a:pt x="165545" y="139636"/>
                  </a:lnTo>
                  <a:lnTo>
                    <a:pt x="179451" y="167354"/>
                  </a:lnTo>
                  <a:lnTo>
                    <a:pt x="213455" y="171545"/>
                  </a:lnTo>
                  <a:lnTo>
                    <a:pt x="234220" y="178498"/>
                  </a:lnTo>
                  <a:lnTo>
                    <a:pt x="248126" y="206216"/>
                  </a:lnTo>
                  <a:lnTo>
                    <a:pt x="253937" y="228600"/>
                  </a:lnTo>
                  <a:lnTo>
                    <a:pt x="225838" y="246793"/>
                  </a:lnTo>
                  <a:lnTo>
                    <a:pt x="208788" y="244697"/>
                  </a:lnTo>
                  <a:lnTo>
                    <a:pt x="210884" y="262318"/>
                  </a:lnTo>
                  <a:lnTo>
                    <a:pt x="217361" y="280511"/>
                  </a:lnTo>
                  <a:lnTo>
                    <a:pt x="236982" y="295942"/>
                  </a:lnTo>
                  <a:lnTo>
                    <a:pt x="257747" y="302800"/>
                  </a:lnTo>
                  <a:lnTo>
                    <a:pt x="245555" y="331660"/>
                  </a:lnTo>
                  <a:lnTo>
                    <a:pt x="222695" y="341852"/>
                  </a:lnTo>
                  <a:lnTo>
                    <a:pt x="181737" y="323755"/>
                  </a:lnTo>
                  <a:lnTo>
                    <a:pt x="159925" y="325469"/>
                  </a:lnTo>
                  <a:lnTo>
                    <a:pt x="149257" y="341471"/>
                  </a:lnTo>
                  <a:lnTo>
                    <a:pt x="118491" y="415766"/>
                  </a:lnTo>
                  <a:lnTo>
                    <a:pt x="110585" y="445103"/>
                  </a:lnTo>
                  <a:lnTo>
                    <a:pt x="85058" y="441960"/>
                  </a:lnTo>
                  <a:lnTo>
                    <a:pt x="47244" y="433006"/>
                  </a:lnTo>
                  <a:lnTo>
                    <a:pt x="21717" y="429863"/>
                  </a:lnTo>
                  <a:lnTo>
                    <a:pt x="0" y="466153"/>
                  </a:lnTo>
                  <a:lnTo>
                    <a:pt x="2096" y="483775"/>
                  </a:lnTo>
                  <a:lnTo>
                    <a:pt x="310610" y="504539"/>
                  </a:lnTo>
                  <a:lnTo>
                    <a:pt x="413861" y="508540"/>
                  </a:lnTo>
                  <a:lnTo>
                    <a:pt x="413861" y="508540"/>
                  </a:lnTo>
                  <a:lnTo>
                    <a:pt x="413861" y="5085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D54C700E-16C3-6DED-E60E-0101E857B3D9}"/>
                </a:ext>
              </a:extLst>
            </p:cNvPr>
            <p:cNvSpPr/>
            <p:nvPr/>
          </p:nvSpPr>
          <p:spPr>
            <a:xfrm>
              <a:off x="-3749089" y="1919853"/>
              <a:ext cx="1212615" cy="590909"/>
            </a:xfrm>
            <a:custGeom>
              <a:avLst/>
              <a:gdLst>
                <a:gd name="connsiteX0" fmla="*/ 15335 w 720090"/>
                <a:gd name="connsiteY0" fmla="*/ 317182 h 350901"/>
                <a:gd name="connsiteX1" fmla="*/ 36671 w 720090"/>
                <a:gd name="connsiteY1" fmla="*/ 319849 h 350901"/>
                <a:gd name="connsiteX2" fmla="*/ 35052 w 720090"/>
                <a:gd name="connsiteY2" fmla="*/ 298037 h 350901"/>
                <a:gd name="connsiteX3" fmla="*/ 37719 w 720090"/>
                <a:gd name="connsiteY3" fmla="*/ 276701 h 350901"/>
                <a:gd name="connsiteX4" fmla="*/ 72295 w 720090"/>
                <a:gd name="connsiteY4" fmla="*/ 276701 h 350901"/>
                <a:gd name="connsiteX5" fmla="*/ 82963 w 720090"/>
                <a:gd name="connsiteY5" fmla="*/ 295275 h 350901"/>
                <a:gd name="connsiteX6" fmla="*/ 102679 w 720090"/>
                <a:gd name="connsiteY6" fmla="*/ 310706 h 350901"/>
                <a:gd name="connsiteX7" fmla="*/ 125063 w 720090"/>
                <a:gd name="connsiteY7" fmla="*/ 304800 h 350901"/>
                <a:gd name="connsiteX8" fmla="*/ 110680 w 720090"/>
                <a:gd name="connsiteY8" fmla="*/ 281369 h 350901"/>
                <a:gd name="connsiteX9" fmla="*/ 113348 w 720090"/>
                <a:gd name="connsiteY9" fmla="*/ 260032 h 350901"/>
                <a:gd name="connsiteX10" fmla="*/ 111157 w 720090"/>
                <a:gd name="connsiteY10" fmla="*/ 242411 h 350901"/>
                <a:gd name="connsiteX11" fmla="*/ 119634 w 720090"/>
                <a:gd name="connsiteY11" fmla="*/ 208788 h 350901"/>
                <a:gd name="connsiteX12" fmla="*/ 104680 w 720090"/>
                <a:gd name="connsiteY12" fmla="*/ 189643 h 350901"/>
                <a:gd name="connsiteX13" fmla="*/ 73819 w 720090"/>
                <a:gd name="connsiteY13" fmla="*/ 194501 h 350901"/>
                <a:gd name="connsiteX14" fmla="*/ 51530 w 720090"/>
                <a:gd name="connsiteY14" fmla="*/ 235077 h 350901"/>
                <a:gd name="connsiteX15" fmla="*/ 14288 w 720090"/>
                <a:gd name="connsiteY15" fmla="*/ 256508 h 350901"/>
                <a:gd name="connsiteX16" fmla="*/ 6858 w 720090"/>
                <a:gd name="connsiteY16" fmla="*/ 281559 h 350901"/>
                <a:gd name="connsiteX17" fmla="*/ 0 w 720090"/>
                <a:gd name="connsiteY17" fmla="*/ 302323 h 350901"/>
                <a:gd name="connsiteX18" fmla="*/ 15430 w 720090"/>
                <a:gd name="connsiteY18" fmla="*/ 317182 h 350901"/>
                <a:gd name="connsiteX19" fmla="*/ 15430 w 720090"/>
                <a:gd name="connsiteY19" fmla="*/ 317182 h 350901"/>
                <a:gd name="connsiteX20" fmla="*/ 534543 w 720090"/>
                <a:gd name="connsiteY20" fmla="*/ 350901 h 350901"/>
                <a:gd name="connsiteX21" fmla="*/ 548926 w 720090"/>
                <a:gd name="connsiteY21" fmla="*/ 339661 h 350901"/>
                <a:gd name="connsiteX22" fmla="*/ 571786 w 720090"/>
                <a:gd name="connsiteY22" fmla="*/ 329470 h 350901"/>
                <a:gd name="connsiteX23" fmla="*/ 594170 w 720090"/>
                <a:gd name="connsiteY23" fmla="*/ 323564 h 350901"/>
                <a:gd name="connsiteX24" fmla="*/ 611695 w 720090"/>
                <a:gd name="connsiteY24" fmla="*/ 321373 h 350901"/>
                <a:gd name="connsiteX25" fmla="*/ 634079 w 720090"/>
                <a:gd name="connsiteY25" fmla="*/ 315468 h 350901"/>
                <a:gd name="connsiteX26" fmla="*/ 707041 w 720090"/>
                <a:gd name="connsiteY26" fmla="*/ 320135 h 350901"/>
                <a:gd name="connsiteX27" fmla="*/ 714280 w 720090"/>
                <a:gd name="connsiteY27" fmla="*/ 191072 h 350901"/>
                <a:gd name="connsiteX28" fmla="*/ 720090 w 720090"/>
                <a:gd name="connsiteY28" fmla="*/ 144113 h 350901"/>
                <a:gd name="connsiteX29" fmla="*/ 708851 w 720090"/>
                <a:gd name="connsiteY29" fmla="*/ 129731 h 350901"/>
                <a:gd name="connsiteX30" fmla="*/ 702469 w 720090"/>
                <a:gd name="connsiteY30" fmla="*/ 111633 h 350901"/>
                <a:gd name="connsiteX31" fmla="*/ 691229 w 720090"/>
                <a:gd name="connsiteY31" fmla="*/ 97250 h 350901"/>
                <a:gd name="connsiteX32" fmla="*/ 670941 w 720090"/>
                <a:gd name="connsiteY32" fmla="*/ 86106 h 350901"/>
                <a:gd name="connsiteX33" fmla="*/ 660273 w 720090"/>
                <a:gd name="connsiteY33" fmla="*/ 67437 h 350901"/>
                <a:gd name="connsiteX34" fmla="*/ 644271 w 720090"/>
                <a:gd name="connsiteY34" fmla="*/ 56769 h 350901"/>
                <a:gd name="connsiteX35" fmla="*/ 627221 w 720090"/>
                <a:gd name="connsiteY35" fmla="*/ 54673 h 350901"/>
                <a:gd name="connsiteX36" fmla="*/ 611219 w 720090"/>
                <a:gd name="connsiteY36" fmla="*/ 44006 h 350901"/>
                <a:gd name="connsiteX37" fmla="*/ 599980 w 720090"/>
                <a:gd name="connsiteY37" fmla="*/ 29623 h 350901"/>
                <a:gd name="connsiteX38" fmla="*/ 583978 w 720090"/>
                <a:gd name="connsiteY38" fmla="*/ 18955 h 350901"/>
                <a:gd name="connsiteX39" fmla="*/ 573310 w 720090"/>
                <a:gd name="connsiteY39" fmla="*/ 286 h 350901"/>
                <a:gd name="connsiteX40" fmla="*/ 559499 w 720090"/>
                <a:gd name="connsiteY40" fmla="*/ 7239 h 350901"/>
                <a:gd name="connsiteX41" fmla="*/ 536067 w 720090"/>
                <a:gd name="connsiteY41" fmla="*/ 21717 h 350901"/>
                <a:gd name="connsiteX42" fmla="*/ 520065 w 720090"/>
                <a:gd name="connsiteY42" fmla="*/ 11049 h 350901"/>
                <a:gd name="connsiteX43" fmla="*/ 503587 w 720090"/>
                <a:gd name="connsiteY43" fmla="*/ 4667 h 350901"/>
                <a:gd name="connsiteX44" fmla="*/ 480727 w 720090"/>
                <a:gd name="connsiteY44" fmla="*/ 14859 h 350901"/>
                <a:gd name="connsiteX45" fmla="*/ 465296 w 720090"/>
                <a:gd name="connsiteY45" fmla="*/ 0 h 350901"/>
                <a:gd name="connsiteX46" fmla="*/ 447770 w 720090"/>
                <a:gd name="connsiteY46" fmla="*/ 2191 h 350901"/>
                <a:gd name="connsiteX47" fmla="*/ 425958 w 720090"/>
                <a:gd name="connsiteY47" fmla="*/ 3810 h 350901"/>
                <a:gd name="connsiteX48" fmla="*/ 407860 w 720090"/>
                <a:gd name="connsiteY48" fmla="*/ 10287 h 350901"/>
                <a:gd name="connsiteX49" fmla="*/ 389192 w 720090"/>
                <a:gd name="connsiteY49" fmla="*/ 20955 h 350901"/>
                <a:gd name="connsiteX50" fmla="*/ 374332 w 720090"/>
                <a:gd name="connsiteY50" fmla="*/ 36481 h 350901"/>
                <a:gd name="connsiteX51" fmla="*/ 367951 w 720090"/>
                <a:gd name="connsiteY51" fmla="*/ 53054 h 350901"/>
                <a:gd name="connsiteX52" fmla="*/ 340805 w 720090"/>
                <a:gd name="connsiteY52" fmla="*/ 62674 h 350901"/>
                <a:gd name="connsiteX53" fmla="*/ 327470 w 720090"/>
                <a:gd name="connsiteY53" fmla="*/ 65341 h 350901"/>
                <a:gd name="connsiteX54" fmla="*/ 309372 w 720090"/>
                <a:gd name="connsiteY54" fmla="*/ 71723 h 350901"/>
                <a:gd name="connsiteX55" fmla="*/ 302514 w 720090"/>
                <a:gd name="connsiteY55" fmla="*/ 92488 h 350901"/>
                <a:gd name="connsiteX56" fmla="*/ 295084 w 720090"/>
                <a:gd name="connsiteY56" fmla="*/ 117539 h 350901"/>
                <a:gd name="connsiteX57" fmla="*/ 282321 w 720090"/>
                <a:gd name="connsiteY57" fmla="*/ 150590 h 350901"/>
                <a:gd name="connsiteX58" fmla="*/ 256223 w 720090"/>
                <a:gd name="connsiteY58" fmla="*/ 151733 h 350901"/>
                <a:gd name="connsiteX59" fmla="*/ 235458 w 720090"/>
                <a:gd name="connsiteY59" fmla="*/ 144875 h 350901"/>
                <a:gd name="connsiteX60" fmla="*/ 233839 w 720090"/>
                <a:gd name="connsiteY60" fmla="*/ 123063 h 350901"/>
                <a:gd name="connsiteX61" fmla="*/ 214598 w 720090"/>
                <a:gd name="connsiteY61" fmla="*/ 103346 h 350901"/>
                <a:gd name="connsiteX62" fmla="*/ 194310 w 720090"/>
                <a:gd name="connsiteY62" fmla="*/ 92202 h 350901"/>
                <a:gd name="connsiteX63" fmla="*/ 163449 w 720090"/>
                <a:gd name="connsiteY63" fmla="*/ 97060 h 350901"/>
                <a:gd name="connsiteX64" fmla="*/ 146971 w 720090"/>
                <a:gd name="connsiteY64" fmla="*/ 125349 h 350901"/>
                <a:gd name="connsiteX65" fmla="*/ 140589 w 720090"/>
                <a:gd name="connsiteY65" fmla="*/ 141923 h 350901"/>
                <a:gd name="connsiteX66" fmla="*/ 141160 w 720090"/>
                <a:gd name="connsiteY66" fmla="*/ 172307 h 350901"/>
                <a:gd name="connsiteX67" fmla="*/ 155543 w 720090"/>
                <a:gd name="connsiteY67" fmla="*/ 195739 h 350901"/>
                <a:gd name="connsiteX68" fmla="*/ 166211 w 720090"/>
                <a:gd name="connsiteY68" fmla="*/ 214408 h 350901"/>
                <a:gd name="connsiteX69" fmla="*/ 159353 w 720090"/>
                <a:gd name="connsiteY69" fmla="*/ 235172 h 350901"/>
                <a:gd name="connsiteX70" fmla="*/ 152972 w 720090"/>
                <a:gd name="connsiteY70" fmla="*/ 251746 h 350901"/>
                <a:gd name="connsiteX71" fmla="*/ 138113 w 720090"/>
                <a:gd name="connsiteY71" fmla="*/ 267272 h 350901"/>
                <a:gd name="connsiteX72" fmla="*/ 122682 w 720090"/>
                <a:gd name="connsiteY72" fmla="*/ 286988 h 350901"/>
                <a:gd name="connsiteX73" fmla="*/ 138684 w 720090"/>
                <a:gd name="connsiteY73" fmla="*/ 297656 h 350901"/>
                <a:gd name="connsiteX74" fmla="*/ 181261 w 720090"/>
                <a:gd name="connsiteY74" fmla="*/ 302895 h 350901"/>
                <a:gd name="connsiteX75" fmla="*/ 254222 w 720090"/>
                <a:gd name="connsiteY75" fmla="*/ 307562 h 350901"/>
                <a:gd name="connsiteX76" fmla="*/ 288322 w 720090"/>
                <a:gd name="connsiteY76" fmla="*/ 311753 h 350901"/>
                <a:gd name="connsiteX77" fmla="*/ 339471 w 720090"/>
                <a:gd name="connsiteY77" fmla="*/ 318040 h 350901"/>
                <a:gd name="connsiteX78" fmla="*/ 361283 w 720090"/>
                <a:gd name="connsiteY78" fmla="*/ 316420 h 350901"/>
                <a:gd name="connsiteX79" fmla="*/ 378333 w 720090"/>
                <a:gd name="connsiteY79" fmla="*/ 318516 h 350901"/>
                <a:gd name="connsiteX80" fmla="*/ 399669 w 720090"/>
                <a:gd name="connsiteY80" fmla="*/ 321183 h 350901"/>
                <a:gd name="connsiteX81" fmla="*/ 402336 w 720090"/>
                <a:gd name="connsiteY81" fmla="*/ 299847 h 350901"/>
                <a:gd name="connsiteX82" fmla="*/ 448628 w 720090"/>
                <a:gd name="connsiteY82" fmla="*/ 309944 h 350901"/>
                <a:gd name="connsiteX83" fmla="*/ 471011 w 720090"/>
                <a:gd name="connsiteY83" fmla="*/ 304038 h 350901"/>
                <a:gd name="connsiteX84" fmla="*/ 476917 w 720090"/>
                <a:gd name="connsiteY84" fmla="*/ 326422 h 350901"/>
                <a:gd name="connsiteX85" fmla="*/ 532829 w 720090"/>
                <a:gd name="connsiteY85" fmla="*/ 328994 h 350901"/>
                <a:gd name="connsiteX86" fmla="*/ 534448 w 720090"/>
                <a:gd name="connsiteY86" fmla="*/ 350901 h 350901"/>
                <a:gd name="connsiteX87" fmla="*/ 534448 w 720090"/>
                <a:gd name="connsiteY87" fmla="*/ 350901 h 350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20090" h="350901">
                  <a:moveTo>
                    <a:pt x="15335" y="317182"/>
                  </a:moveTo>
                  <a:lnTo>
                    <a:pt x="36671" y="319849"/>
                  </a:lnTo>
                  <a:lnTo>
                    <a:pt x="35052" y="298037"/>
                  </a:lnTo>
                  <a:lnTo>
                    <a:pt x="37719" y="276701"/>
                  </a:lnTo>
                  <a:lnTo>
                    <a:pt x="72295" y="276701"/>
                  </a:lnTo>
                  <a:cubicBezTo>
                    <a:pt x="72295" y="276701"/>
                    <a:pt x="82963" y="295275"/>
                    <a:pt x="82963" y="295275"/>
                  </a:cubicBezTo>
                  <a:lnTo>
                    <a:pt x="102679" y="310706"/>
                  </a:lnTo>
                  <a:lnTo>
                    <a:pt x="125063" y="304800"/>
                  </a:lnTo>
                  <a:lnTo>
                    <a:pt x="110680" y="281369"/>
                  </a:lnTo>
                  <a:lnTo>
                    <a:pt x="113348" y="260032"/>
                  </a:lnTo>
                  <a:lnTo>
                    <a:pt x="111157" y="242411"/>
                  </a:lnTo>
                  <a:lnTo>
                    <a:pt x="119634" y="208788"/>
                  </a:lnTo>
                  <a:lnTo>
                    <a:pt x="104680" y="189643"/>
                  </a:lnTo>
                  <a:lnTo>
                    <a:pt x="73819" y="194501"/>
                  </a:lnTo>
                  <a:lnTo>
                    <a:pt x="51530" y="235077"/>
                  </a:lnTo>
                  <a:lnTo>
                    <a:pt x="14288" y="256508"/>
                  </a:lnTo>
                  <a:lnTo>
                    <a:pt x="6858" y="281559"/>
                  </a:lnTo>
                  <a:lnTo>
                    <a:pt x="0" y="302323"/>
                  </a:lnTo>
                  <a:lnTo>
                    <a:pt x="15430" y="317182"/>
                  </a:lnTo>
                  <a:lnTo>
                    <a:pt x="15430" y="317182"/>
                  </a:lnTo>
                  <a:close/>
                  <a:moveTo>
                    <a:pt x="534543" y="350901"/>
                  </a:moveTo>
                  <a:lnTo>
                    <a:pt x="548926" y="339661"/>
                  </a:lnTo>
                  <a:lnTo>
                    <a:pt x="571786" y="329470"/>
                  </a:lnTo>
                  <a:lnTo>
                    <a:pt x="594170" y="323564"/>
                  </a:lnTo>
                  <a:lnTo>
                    <a:pt x="611695" y="321373"/>
                  </a:lnTo>
                  <a:lnTo>
                    <a:pt x="634079" y="315468"/>
                  </a:lnTo>
                  <a:lnTo>
                    <a:pt x="707041" y="320135"/>
                  </a:lnTo>
                  <a:lnTo>
                    <a:pt x="714280" y="191072"/>
                  </a:lnTo>
                  <a:lnTo>
                    <a:pt x="720090" y="144113"/>
                  </a:lnTo>
                  <a:lnTo>
                    <a:pt x="708851" y="129731"/>
                  </a:lnTo>
                  <a:lnTo>
                    <a:pt x="702469" y="111633"/>
                  </a:lnTo>
                  <a:lnTo>
                    <a:pt x="691229" y="97250"/>
                  </a:lnTo>
                  <a:lnTo>
                    <a:pt x="670941" y="86106"/>
                  </a:lnTo>
                  <a:lnTo>
                    <a:pt x="660273" y="67437"/>
                  </a:lnTo>
                  <a:lnTo>
                    <a:pt x="644271" y="56769"/>
                  </a:lnTo>
                  <a:lnTo>
                    <a:pt x="627221" y="54673"/>
                  </a:lnTo>
                  <a:lnTo>
                    <a:pt x="611219" y="44006"/>
                  </a:lnTo>
                  <a:lnTo>
                    <a:pt x="599980" y="29623"/>
                  </a:lnTo>
                  <a:lnTo>
                    <a:pt x="583978" y="18955"/>
                  </a:lnTo>
                  <a:lnTo>
                    <a:pt x="573310" y="286"/>
                  </a:lnTo>
                  <a:lnTo>
                    <a:pt x="559499" y="7239"/>
                  </a:lnTo>
                  <a:lnTo>
                    <a:pt x="536067" y="21717"/>
                  </a:lnTo>
                  <a:lnTo>
                    <a:pt x="520065" y="11049"/>
                  </a:lnTo>
                  <a:lnTo>
                    <a:pt x="503587" y="4667"/>
                  </a:lnTo>
                  <a:lnTo>
                    <a:pt x="480727" y="14859"/>
                  </a:lnTo>
                  <a:lnTo>
                    <a:pt x="465296" y="0"/>
                  </a:lnTo>
                  <a:lnTo>
                    <a:pt x="447770" y="2191"/>
                  </a:lnTo>
                  <a:lnTo>
                    <a:pt x="425958" y="3810"/>
                  </a:lnTo>
                  <a:lnTo>
                    <a:pt x="407860" y="10287"/>
                  </a:lnTo>
                  <a:lnTo>
                    <a:pt x="389192" y="20955"/>
                  </a:lnTo>
                  <a:lnTo>
                    <a:pt x="374332" y="36481"/>
                  </a:lnTo>
                  <a:lnTo>
                    <a:pt x="367951" y="53054"/>
                  </a:lnTo>
                  <a:lnTo>
                    <a:pt x="340805" y="62674"/>
                  </a:lnTo>
                  <a:lnTo>
                    <a:pt x="327470" y="65341"/>
                  </a:lnTo>
                  <a:lnTo>
                    <a:pt x="309372" y="71723"/>
                  </a:lnTo>
                  <a:lnTo>
                    <a:pt x="302514" y="92488"/>
                  </a:lnTo>
                  <a:lnTo>
                    <a:pt x="295084" y="117539"/>
                  </a:lnTo>
                  <a:lnTo>
                    <a:pt x="282321" y="150590"/>
                  </a:lnTo>
                  <a:lnTo>
                    <a:pt x="256223" y="151733"/>
                  </a:lnTo>
                  <a:lnTo>
                    <a:pt x="235458" y="144875"/>
                  </a:lnTo>
                  <a:lnTo>
                    <a:pt x="233839" y="123063"/>
                  </a:lnTo>
                  <a:lnTo>
                    <a:pt x="214598" y="103346"/>
                  </a:lnTo>
                  <a:lnTo>
                    <a:pt x="194310" y="92202"/>
                  </a:lnTo>
                  <a:lnTo>
                    <a:pt x="163449" y="97060"/>
                  </a:lnTo>
                  <a:lnTo>
                    <a:pt x="146971" y="125349"/>
                  </a:lnTo>
                  <a:lnTo>
                    <a:pt x="140589" y="141923"/>
                  </a:lnTo>
                  <a:lnTo>
                    <a:pt x="141160" y="172307"/>
                  </a:lnTo>
                  <a:lnTo>
                    <a:pt x="155543" y="195739"/>
                  </a:lnTo>
                  <a:lnTo>
                    <a:pt x="166211" y="214408"/>
                  </a:lnTo>
                  <a:lnTo>
                    <a:pt x="159353" y="235172"/>
                  </a:lnTo>
                  <a:lnTo>
                    <a:pt x="152972" y="251746"/>
                  </a:lnTo>
                  <a:lnTo>
                    <a:pt x="138113" y="267272"/>
                  </a:lnTo>
                  <a:lnTo>
                    <a:pt x="122682" y="286988"/>
                  </a:lnTo>
                  <a:lnTo>
                    <a:pt x="138684" y="297656"/>
                  </a:lnTo>
                  <a:lnTo>
                    <a:pt x="181261" y="302895"/>
                  </a:lnTo>
                  <a:lnTo>
                    <a:pt x="254222" y="307562"/>
                  </a:lnTo>
                  <a:lnTo>
                    <a:pt x="288322" y="311753"/>
                  </a:lnTo>
                  <a:lnTo>
                    <a:pt x="339471" y="318040"/>
                  </a:lnTo>
                  <a:lnTo>
                    <a:pt x="361283" y="316420"/>
                  </a:lnTo>
                  <a:lnTo>
                    <a:pt x="378333" y="318516"/>
                  </a:lnTo>
                  <a:lnTo>
                    <a:pt x="399669" y="321183"/>
                  </a:lnTo>
                  <a:lnTo>
                    <a:pt x="402336" y="299847"/>
                  </a:lnTo>
                  <a:lnTo>
                    <a:pt x="448628" y="309944"/>
                  </a:lnTo>
                  <a:lnTo>
                    <a:pt x="471011" y="304038"/>
                  </a:lnTo>
                  <a:lnTo>
                    <a:pt x="476917" y="326422"/>
                  </a:lnTo>
                  <a:lnTo>
                    <a:pt x="532829" y="328994"/>
                  </a:lnTo>
                  <a:lnTo>
                    <a:pt x="534448" y="350901"/>
                  </a:lnTo>
                  <a:lnTo>
                    <a:pt x="534448" y="3509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4010034D-9500-C49E-F110-75744BCE6928}"/>
                </a:ext>
              </a:extLst>
            </p:cNvPr>
            <p:cNvSpPr/>
            <p:nvPr/>
          </p:nvSpPr>
          <p:spPr>
            <a:xfrm>
              <a:off x="-1609690" y="202462"/>
              <a:ext cx="762855" cy="940577"/>
            </a:xfrm>
            <a:custGeom>
              <a:avLst/>
              <a:gdLst>
                <a:gd name="connsiteX0" fmla="*/ 272987 w 453008"/>
                <a:gd name="connsiteY0" fmla="*/ 558546 h 558545"/>
                <a:gd name="connsiteX1" fmla="*/ 291179 w 453008"/>
                <a:gd name="connsiteY1" fmla="*/ 552069 h 558545"/>
                <a:gd name="connsiteX2" fmla="*/ 294799 w 453008"/>
                <a:gd name="connsiteY2" fmla="*/ 487680 h 558545"/>
                <a:gd name="connsiteX3" fmla="*/ 355187 w 453008"/>
                <a:gd name="connsiteY3" fmla="*/ 490823 h 558545"/>
                <a:gd name="connsiteX4" fmla="*/ 415576 w 453008"/>
                <a:gd name="connsiteY4" fmla="*/ 493967 h 558545"/>
                <a:gd name="connsiteX5" fmla="*/ 420814 w 453008"/>
                <a:gd name="connsiteY5" fmla="*/ 451390 h 558545"/>
                <a:gd name="connsiteX6" fmla="*/ 425958 w 453008"/>
                <a:gd name="connsiteY6" fmla="*/ 374237 h 558545"/>
                <a:gd name="connsiteX7" fmla="*/ 446342 w 453008"/>
                <a:gd name="connsiteY7" fmla="*/ 139065 h 558545"/>
                <a:gd name="connsiteX8" fmla="*/ 453009 w 453008"/>
                <a:gd name="connsiteY8" fmla="*/ 14573 h 558545"/>
                <a:gd name="connsiteX9" fmla="*/ 375571 w 453008"/>
                <a:gd name="connsiteY9" fmla="*/ 9334 h 558545"/>
                <a:gd name="connsiteX10" fmla="*/ 159639 w 453008"/>
                <a:gd name="connsiteY10" fmla="*/ 0 h 558545"/>
                <a:gd name="connsiteX11" fmla="*/ 152686 w 453008"/>
                <a:gd name="connsiteY11" fmla="*/ 20669 h 558545"/>
                <a:gd name="connsiteX12" fmla="*/ 159163 w 453008"/>
                <a:gd name="connsiteY12" fmla="*/ 38767 h 558545"/>
                <a:gd name="connsiteX13" fmla="*/ 154019 w 453008"/>
                <a:gd name="connsiteY13" fmla="*/ 115919 h 558545"/>
                <a:gd name="connsiteX14" fmla="*/ 132588 w 453008"/>
                <a:gd name="connsiteY14" fmla="*/ 113348 h 558545"/>
                <a:gd name="connsiteX15" fmla="*/ 114967 w 453008"/>
                <a:gd name="connsiteY15" fmla="*/ 115443 h 558545"/>
                <a:gd name="connsiteX16" fmla="*/ 96869 w 453008"/>
                <a:gd name="connsiteY16" fmla="*/ 121825 h 558545"/>
                <a:gd name="connsiteX17" fmla="*/ 82391 w 453008"/>
                <a:gd name="connsiteY17" fmla="*/ 133064 h 558545"/>
                <a:gd name="connsiteX18" fmla="*/ 65818 w 453008"/>
                <a:gd name="connsiteY18" fmla="*/ 126682 h 558545"/>
                <a:gd name="connsiteX19" fmla="*/ 50292 w 453008"/>
                <a:gd name="connsiteY19" fmla="*/ 111824 h 558545"/>
                <a:gd name="connsiteX20" fmla="*/ 28956 w 453008"/>
                <a:gd name="connsiteY20" fmla="*/ 109156 h 558545"/>
                <a:gd name="connsiteX21" fmla="*/ 16669 w 453008"/>
                <a:gd name="connsiteY21" fmla="*/ 137922 h 558545"/>
                <a:gd name="connsiteX22" fmla="*/ 0 w 453008"/>
                <a:gd name="connsiteY22" fmla="*/ 343281 h 558545"/>
                <a:gd name="connsiteX23" fmla="*/ 10763 w 453008"/>
                <a:gd name="connsiteY23" fmla="*/ 361950 h 558545"/>
                <a:gd name="connsiteX24" fmla="*/ 22003 w 453008"/>
                <a:gd name="connsiteY24" fmla="*/ 376238 h 558545"/>
                <a:gd name="connsiteX25" fmla="*/ 38100 w 453008"/>
                <a:gd name="connsiteY25" fmla="*/ 386906 h 558545"/>
                <a:gd name="connsiteX26" fmla="*/ 53626 w 453008"/>
                <a:gd name="connsiteY26" fmla="*/ 401765 h 558545"/>
                <a:gd name="connsiteX27" fmla="*/ 69628 w 453008"/>
                <a:gd name="connsiteY27" fmla="*/ 412433 h 558545"/>
                <a:gd name="connsiteX28" fmla="*/ 76105 w 453008"/>
                <a:gd name="connsiteY28" fmla="*/ 430435 h 558545"/>
                <a:gd name="connsiteX29" fmla="*/ 94869 w 453008"/>
                <a:gd name="connsiteY29" fmla="*/ 454438 h 558545"/>
                <a:gd name="connsiteX30" fmla="*/ 106680 w 453008"/>
                <a:gd name="connsiteY30" fmla="*/ 464534 h 558545"/>
                <a:gd name="connsiteX31" fmla="*/ 122682 w 453008"/>
                <a:gd name="connsiteY31" fmla="*/ 475107 h 558545"/>
                <a:gd name="connsiteX32" fmla="*/ 139255 w 453008"/>
                <a:gd name="connsiteY32" fmla="*/ 481489 h 558545"/>
                <a:gd name="connsiteX33" fmla="*/ 156400 w 453008"/>
                <a:gd name="connsiteY33" fmla="*/ 483584 h 558545"/>
                <a:gd name="connsiteX34" fmla="*/ 177260 w 453008"/>
                <a:gd name="connsiteY34" fmla="*/ 490538 h 558545"/>
                <a:gd name="connsiteX35" fmla="*/ 198120 w 453008"/>
                <a:gd name="connsiteY35" fmla="*/ 497396 h 558545"/>
                <a:gd name="connsiteX36" fmla="*/ 204502 w 453008"/>
                <a:gd name="connsiteY36" fmla="*/ 515493 h 558545"/>
                <a:gd name="connsiteX37" fmla="*/ 220028 w 453008"/>
                <a:gd name="connsiteY37" fmla="*/ 530352 h 558545"/>
                <a:gd name="connsiteX38" fmla="*/ 240411 w 453008"/>
                <a:gd name="connsiteY38" fmla="*/ 541496 h 558545"/>
                <a:gd name="connsiteX39" fmla="*/ 269748 w 453008"/>
                <a:gd name="connsiteY39" fmla="*/ 549497 h 558545"/>
                <a:gd name="connsiteX40" fmla="*/ 272987 w 453008"/>
                <a:gd name="connsiteY40" fmla="*/ 558546 h 558545"/>
                <a:gd name="connsiteX41" fmla="*/ 272987 w 453008"/>
                <a:gd name="connsiteY41" fmla="*/ 558546 h 558545"/>
                <a:gd name="connsiteX42" fmla="*/ 272987 w 453008"/>
                <a:gd name="connsiteY42" fmla="*/ 558546 h 5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3008" h="558545">
                  <a:moveTo>
                    <a:pt x="272987" y="558546"/>
                  </a:moveTo>
                  <a:lnTo>
                    <a:pt x="291179" y="552069"/>
                  </a:lnTo>
                  <a:lnTo>
                    <a:pt x="294799" y="487680"/>
                  </a:lnTo>
                  <a:lnTo>
                    <a:pt x="355187" y="490823"/>
                  </a:lnTo>
                  <a:lnTo>
                    <a:pt x="415576" y="493967"/>
                  </a:lnTo>
                  <a:lnTo>
                    <a:pt x="420814" y="451390"/>
                  </a:lnTo>
                  <a:lnTo>
                    <a:pt x="425958" y="374237"/>
                  </a:lnTo>
                  <a:lnTo>
                    <a:pt x="446342" y="139065"/>
                  </a:lnTo>
                  <a:lnTo>
                    <a:pt x="453009" y="14573"/>
                  </a:lnTo>
                  <a:lnTo>
                    <a:pt x="375571" y="9334"/>
                  </a:lnTo>
                  <a:lnTo>
                    <a:pt x="159639" y="0"/>
                  </a:lnTo>
                  <a:lnTo>
                    <a:pt x="152686" y="20669"/>
                  </a:lnTo>
                  <a:lnTo>
                    <a:pt x="159163" y="38767"/>
                  </a:lnTo>
                  <a:lnTo>
                    <a:pt x="154019" y="115919"/>
                  </a:lnTo>
                  <a:lnTo>
                    <a:pt x="132588" y="113348"/>
                  </a:lnTo>
                  <a:lnTo>
                    <a:pt x="114967" y="115443"/>
                  </a:lnTo>
                  <a:lnTo>
                    <a:pt x="96869" y="121825"/>
                  </a:lnTo>
                  <a:lnTo>
                    <a:pt x="82391" y="133064"/>
                  </a:lnTo>
                  <a:lnTo>
                    <a:pt x="65818" y="126682"/>
                  </a:lnTo>
                  <a:lnTo>
                    <a:pt x="50292" y="111824"/>
                  </a:lnTo>
                  <a:lnTo>
                    <a:pt x="28956" y="109156"/>
                  </a:lnTo>
                  <a:lnTo>
                    <a:pt x="16669" y="137922"/>
                  </a:lnTo>
                  <a:lnTo>
                    <a:pt x="0" y="343281"/>
                  </a:lnTo>
                  <a:lnTo>
                    <a:pt x="10763" y="361950"/>
                  </a:lnTo>
                  <a:lnTo>
                    <a:pt x="22003" y="376238"/>
                  </a:lnTo>
                  <a:lnTo>
                    <a:pt x="38100" y="386906"/>
                  </a:lnTo>
                  <a:lnTo>
                    <a:pt x="53626" y="401765"/>
                  </a:lnTo>
                  <a:lnTo>
                    <a:pt x="69628" y="412433"/>
                  </a:lnTo>
                  <a:lnTo>
                    <a:pt x="76105" y="430435"/>
                  </a:lnTo>
                  <a:lnTo>
                    <a:pt x="94869" y="454438"/>
                  </a:lnTo>
                  <a:lnTo>
                    <a:pt x="106680" y="464534"/>
                  </a:lnTo>
                  <a:lnTo>
                    <a:pt x="122682" y="475107"/>
                  </a:lnTo>
                  <a:lnTo>
                    <a:pt x="139255" y="481489"/>
                  </a:lnTo>
                  <a:lnTo>
                    <a:pt x="156400" y="483584"/>
                  </a:lnTo>
                  <a:lnTo>
                    <a:pt x="177260" y="490538"/>
                  </a:lnTo>
                  <a:lnTo>
                    <a:pt x="198120" y="497396"/>
                  </a:lnTo>
                  <a:lnTo>
                    <a:pt x="204502" y="515493"/>
                  </a:lnTo>
                  <a:lnTo>
                    <a:pt x="220028" y="530352"/>
                  </a:lnTo>
                  <a:lnTo>
                    <a:pt x="240411" y="541496"/>
                  </a:lnTo>
                  <a:lnTo>
                    <a:pt x="269748" y="549497"/>
                  </a:lnTo>
                  <a:lnTo>
                    <a:pt x="272987" y="558546"/>
                  </a:lnTo>
                  <a:lnTo>
                    <a:pt x="272987" y="558546"/>
                  </a:lnTo>
                  <a:lnTo>
                    <a:pt x="272987" y="55854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7E75B15C-4AB1-2F44-9BEB-80E35981A0BA}"/>
                </a:ext>
              </a:extLst>
            </p:cNvPr>
            <p:cNvSpPr/>
            <p:nvPr/>
          </p:nvSpPr>
          <p:spPr>
            <a:xfrm>
              <a:off x="-1494685" y="2146175"/>
              <a:ext cx="814344" cy="703348"/>
            </a:xfrm>
            <a:custGeom>
              <a:avLst/>
              <a:gdLst>
                <a:gd name="connsiteX0" fmla="*/ 97346 w 483584"/>
                <a:gd name="connsiteY0" fmla="*/ 417671 h 417671"/>
                <a:gd name="connsiteX1" fmla="*/ 116586 w 483584"/>
                <a:gd name="connsiteY1" fmla="*/ 402812 h 417671"/>
                <a:gd name="connsiteX2" fmla="*/ 138303 w 483584"/>
                <a:gd name="connsiteY2" fmla="*/ 366617 h 417671"/>
                <a:gd name="connsiteX3" fmla="*/ 145733 w 483584"/>
                <a:gd name="connsiteY3" fmla="*/ 341567 h 417671"/>
                <a:gd name="connsiteX4" fmla="*/ 156400 w 483584"/>
                <a:gd name="connsiteY4" fmla="*/ 325565 h 417671"/>
                <a:gd name="connsiteX5" fmla="*/ 176117 w 483584"/>
                <a:gd name="connsiteY5" fmla="*/ 340995 h 417671"/>
                <a:gd name="connsiteX6" fmla="*/ 174974 w 483584"/>
                <a:gd name="connsiteY6" fmla="*/ 314992 h 417671"/>
                <a:gd name="connsiteX7" fmla="*/ 186690 w 483584"/>
                <a:gd name="connsiteY7" fmla="*/ 290417 h 417671"/>
                <a:gd name="connsiteX8" fmla="*/ 232410 w 483584"/>
                <a:gd name="connsiteY8" fmla="*/ 270224 h 417671"/>
                <a:gd name="connsiteX9" fmla="*/ 268605 w 483584"/>
                <a:gd name="connsiteY9" fmla="*/ 257366 h 417671"/>
                <a:gd name="connsiteX10" fmla="*/ 279845 w 483584"/>
                <a:gd name="connsiteY10" fmla="*/ 271748 h 417671"/>
                <a:gd name="connsiteX11" fmla="*/ 320802 w 483584"/>
                <a:gd name="connsiteY11" fmla="*/ 255175 h 417671"/>
                <a:gd name="connsiteX12" fmla="*/ 355473 w 483584"/>
                <a:gd name="connsiteY12" fmla="*/ 255175 h 417671"/>
                <a:gd name="connsiteX13" fmla="*/ 410909 w 483584"/>
                <a:gd name="connsiteY13" fmla="*/ 261938 h 417671"/>
                <a:gd name="connsiteX14" fmla="*/ 445008 w 483584"/>
                <a:gd name="connsiteY14" fmla="*/ 266224 h 417671"/>
                <a:gd name="connsiteX15" fmla="*/ 470059 w 483584"/>
                <a:gd name="connsiteY15" fmla="*/ 273558 h 417671"/>
                <a:gd name="connsiteX16" fmla="*/ 477393 w 483584"/>
                <a:gd name="connsiteY16" fmla="*/ 248603 h 417671"/>
                <a:gd name="connsiteX17" fmla="*/ 481108 w 483584"/>
                <a:gd name="connsiteY17" fmla="*/ 218789 h 417671"/>
                <a:gd name="connsiteX18" fmla="*/ 483584 w 483584"/>
                <a:gd name="connsiteY18" fmla="*/ 128397 h 417671"/>
                <a:gd name="connsiteX19" fmla="*/ 443675 w 483584"/>
                <a:gd name="connsiteY19" fmla="*/ 136398 h 417671"/>
                <a:gd name="connsiteX20" fmla="*/ 422910 w 483584"/>
                <a:gd name="connsiteY20" fmla="*/ 129540 h 417671"/>
                <a:gd name="connsiteX21" fmla="*/ 401574 w 483584"/>
                <a:gd name="connsiteY21" fmla="*/ 126873 h 417671"/>
                <a:gd name="connsiteX22" fmla="*/ 376523 w 483584"/>
                <a:gd name="connsiteY22" fmla="*/ 119444 h 417671"/>
                <a:gd name="connsiteX23" fmla="*/ 352520 w 483584"/>
                <a:gd name="connsiteY23" fmla="*/ 103537 h 417671"/>
                <a:gd name="connsiteX24" fmla="*/ 329089 w 483584"/>
                <a:gd name="connsiteY24" fmla="*/ 83344 h 417671"/>
                <a:gd name="connsiteX25" fmla="*/ 307181 w 483584"/>
                <a:gd name="connsiteY25" fmla="*/ 50387 h 417671"/>
                <a:gd name="connsiteX26" fmla="*/ 292703 w 483584"/>
                <a:gd name="connsiteY26" fmla="*/ 27051 h 417671"/>
                <a:gd name="connsiteX27" fmla="*/ 287369 w 483584"/>
                <a:gd name="connsiteY27" fmla="*/ 476 h 417671"/>
                <a:gd name="connsiteX28" fmla="*/ 265557 w 483584"/>
                <a:gd name="connsiteY28" fmla="*/ 2096 h 417671"/>
                <a:gd name="connsiteX29" fmla="*/ 248507 w 483584"/>
                <a:gd name="connsiteY29" fmla="*/ 0 h 417671"/>
                <a:gd name="connsiteX30" fmla="*/ 237363 w 483584"/>
                <a:gd name="connsiteY30" fmla="*/ 20193 h 417671"/>
                <a:gd name="connsiteX31" fmla="*/ 214979 w 483584"/>
                <a:gd name="connsiteY31" fmla="*/ 60674 h 417671"/>
                <a:gd name="connsiteX32" fmla="*/ 188976 w 483584"/>
                <a:gd name="connsiteY32" fmla="*/ 96298 h 417671"/>
                <a:gd name="connsiteX33" fmla="*/ 168783 w 483584"/>
                <a:gd name="connsiteY33" fmla="*/ 119729 h 417671"/>
                <a:gd name="connsiteX34" fmla="*/ 72485 w 483584"/>
                <a:gd name="connsiteY34" fmla="*/ 164021 h 417671"/>
                <a:gd name="connsiteX35" fmla="*/ 26099 w 483584"/>
                <a:gd name="connsiteY35" fmla="*/ 188595 h 417671"/>
                <a:gd name="connsiteX36" fmla="*/ 0 w 483584"/>
                <a:gd name="connsiteY36" fmla="*/ 189643 h 417671"/>
                <a:gd name="connsiteX37" fmla="*/ 95 w 483584"/>
                <a:gd name="connsiteY37" fmla="*/ 224219 h 417671"/>
                <a:gd name="connsiteX38" fmla="*/ 9239 w 483584"/>
                <a:gd name="connsiteY38" fmla="*/ 255556 h 417671"/>
                <a:gd name="connsiteX39" fmla="*/ 20955 w 483584"/>
                <a:gd name="connsiteY39" fmla="*/ 265652 h 417671"/>
                <a:gd name="connsiteX40" fmla="*/ 38100 w 483584"/>
                <a:gd name="connsiteY40" fmla="*/ 302324 h 417671"/>
                <a:gd name="connsiteX41" fmla="*/ 44482 w 483584"/>
                <a:gd name="connsiteY41" fmla="*/ 320421 h 417671"/>
                <a:gd name="connsiteX42" fmla="*/ 50006 w 483584"/>
                <a:gd name="connsiteY42" fmla="*/ 416147 h 417671"/>
                <a:gd name="connsiteX43" fmla="*/ 97346 w 483584"/>
                <a:gd name="connsiteY43" fmla="*/ 417671 h 417671"/>
                <a:gd name="connsiteX44" fmla="*/ 97346 w 483584"/>
                <a:gd name="connsiteY44" fmla="*/ 417671 h 417671"/>
                <a:gd name="connsiteX45" fmla="*/ 97346 w 483584"/>
                <a:gd name="connsiteY45" fmla="*/ 417671 h 41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83584" h="417671">
                  <a:moveTo>
                    <a:pt x="97346" y="417671"/>
                  </a:moveTo>
                  <a:lnTo>
                    <a:pt x="116586" y="402812"/>
                  </a:lnTo>
                  <a:lnTo>
                    <a:pt x="138303" y="366617"/>
                  </a:lnTo>
                  <a:lnTo>
                    <a:pt x="145733" y="341567"/>
                  </a:lnTo>
                  <a:lnTo>
                    <a:pt x="156400" y="325565"/>
                  </a:lnTo>
                  <a:lnTo>
                    <a:pt x="176117" y="340995"/>
                  </a:lnTo>
                  <a:lnTo>
                    <a:pt x="174974" y="314992"/>
                  </a:lnTo>
                  <a:lnTo>
                    <a:pt x="186690" y="290417"/>
                  </a:lnTo>
                  <a:lnTo>
                    <a:pt x="232410" y="270224"/>
                  </a:lnTo>
                  <a:lnTo>
                    <a:pt x="268605" y="257366"/>
                  </a:lnTo>
                  <a:lnTo>
                    <a:pt x="279845" y="271748"/>
                  </a:lnTo>
                  <a:lnTo>
                    <a:pt x="320802" y="255175"/>
                  </a:lnTo>
                  <a:lnTo>
                    <a:pt x="355473" y="255175"/>
                  </a:lnTo>
                  <a:lnTo>
                    <a:pt x="410909" y="261938"/>
                  </a:lnTo>
                  <a:lnTo>
                    <a:pt x="445008" y="266224"/>
                  </a:lnTo>
                  <a:lnTo>
                    <a:pt x="470059" y="273558"/>
                  </a:lnTo>
                  <a:lnTo>
                    <a:pt x="477393" y="248603"/>
                  </a:lnTo>
                  <a:lnTo>
                    <a:pt x="481108" y="218789"/>
                  </a:lnTo>
                  <a:lnTo>
                    <a:pt x="483584" y="128397"/>
                  </a:lnTo>
                  <a:lnTo>
                    <a:pt x="443675" y="136398"/>
                  </a:lnTo>
                  <a:lnTo>
                    <a:pt x="422910" y="129540"/>
                  </a:lnTo>
                  <a:lnTo>
                    <a:pt x="401574" y="126873"/>
                  </a:lnTo>
                  <a:lnTo>
                    <a:pt x="376523" y="119444"/>
                  </a:lnTo>
                  <a:lnTo>
                    <a:pt x="352520" y="103537"/>
                  </a:lnTo>
                  <a:lnTo>
                    <a:pt x="329089" y="83344"/>
                  </a:lnTo>
                  <a:lnTo>
                    <a:pt x="307181" y="50387"/>
                  </a:lnTo>
                  <a:lnTo>
                    <a:pt x="292703" y="27051"/>
                  </a:lnTo>
                  <a:lnTo>
                    <a:pt x="287369" y="476"/>
                  </a:lnTo>
                  <a:lnTo>
                    <a:pt x="265557" y="2096"/>
                  </a:lnTo>
                  <a:lnTo>
                    <a:pt x="248507" y="0"/>
                  </a:lnTo>
                  <a:lnTo>
                    <a:pt x="237363" y="20193"/>
                  </a:lnTo>
                  <a:lnTo>
                    <a:pt x="214979" y="60674"/>
                  </a:lnTo>
                  <a:lnTo>
                    <a:pt x="188976" y="96298"/>
                  </a:lnTo>
                  <a:lnTo>
                    <a:pt x="168783" y="119729"/>
                  </a:lnTo>
                  <a:lnTo>
                    <a:pt x="72485" y="164021"/>
                  </a:lnTo>
                  <a:lnTo>
                    <a:pt x="26099" y="188595"/>
                  </a:lnTo>
                  <a:lnTo>
                    <a:pt x="0" y="189643"/>
                  </a:lnTo>
                  <a:lnTo>
                    <a:pt x="95" y="224219"/>
                  </a:lnTo>
                  <a:lnTo>
                    <a:pt x="9239" y="255556"/>
                  </a:lnTo>
                  <a:lnTo>
                    <a:pt x="20955" y="265652"/>
                  </a:lnTo>
                  <a:lnTo>
                    <a:pt x="38100" y="302324"/>
                  </a:lnTo>
                  <a:lnTo>
                    <a:pt x="44482" y="320421"/>
                  </a:lnTo>
                  <a:lnTo>
                    <a:pt x="50006" y="416147"/>
                  </a:lnTo>
                  <a:lnTo>
                    <a:pt x="97346" y="417671"/>
                  </a:lnTo>
                  <a:lnTo>
                    <a:pt x="97346" y="417671"/>
                  </a:lnTo>
                  <a:lnTo>
                    <a:pt x="97346" y="4176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DDC86043-3E84-556D-7E40-21D111F2C4B3}"/>
                </a:ext>
              </a:extLst>
            </p:cNvPr>
            <p:cNvSpPr/>
            <p:nvPr/>
          </p:nvSpPr>
          <p:spPr>
            <a:xfrm>
              <a:off x="-2320416" y="1241045"/>
              <a:ext cx="778415" cy="693083"/>
            </a:xfrm>
            <a:custGeom>
              <a:avLst/>
              <a:gdLst>
                <a:gd name="connsiteX0" fmla="*/ 324517 w 462248"/>
                <a:gd name="connsiteY0" fmla="*/ 411575 h 411575"/>
                <a:gd name="connsiteX1" fmla="*/ 339376 w 462248"/>
                <a:gd name="connsiteY1" fmla="*/ 396050 h 411575"/>
                <a:gd name="connsiteX2" fmla="*/ 408051 w 462248"/>
                <a:gd name="connsiteY2" fmla="*/ 330803 h 411575"/>
                <a:gd name="connsiteX3" fmla="*/ 447389 w 462248"/>
                <a:gd name="connsiteY3" fmla="*/ 292322 h 411575"/>
                <a:gd name="connsiteX4" fmla="*/ 462248 w 462248"/>
                <a:gd name="connsiteY4" fmla="*/ 276892 h 411575"/>
                <a:gd name="connsiteX5" fmla="*/ 445770 w 462248"/>
                <a:gd name="connsiteY5" fmla="*/ 270510 h 411575"/>
                <a:gd name="connsiteX6" fmla="*/ 434530 w 462248"/>
                <a:gd name="connsiteY6" fmla="*/ 256127 h 411575"/>
                <a:gd name="connsiteX7" fmla="*/ 423291 w 462248"/>
                <a:gd name="connsiteY7" fmla="*/ 241744 h 411575"/>
                <a:gd name="connsiteX8" fmla="*/ 406813 w 462248"/>
                <a:gd name="connsiteY8" fmla="*/ 235363 h 411575"/>
                <a:gd name="connsiteX9" fmla="*/ 391859 w 462248"/>
                <a:gd name="connsiteY9" fmla="*/ 216217 h 411575"/>
                <a:gd name="connsiteX10" fmla="*/ 370046 w 462248"/>
                <a:gd name="connsiteY10" fmla="*/ 217837 h 411575"/>
                <a:gd name="connsiteX11" fmla="*/ 349282 w 462248"/>
                <a:gd name="connsiteY11" fmla="*/ 210884 h 411575"/>
                <a:gd name="connsiteX12" fmla="*/ 338042 w 462248"/>
                <a:gd name="connsiteY12" fmla="*/ 196501 h 411575"/>
                <a:gd name="connsiteX13" fmla="*/ 322135 w 462248"/>
                <a:gd name="connsiteY13" fmla="*/ 185928 h 411575"/>
                <a:gd name="connsiteX14" fmla="*/ 304514 w 462248"/>
                <a:gd name="connsiteY14" fmla="*/ 188023 h 411575"/>
                <a:gd name="connsiteX15" fmla="*/ 284321 w 462248"/>
                <a:gd name="connsiteY15" fmla="*/ 176879 h 411575"/>
                <a:gd name="connsiteX16" fmla="*/ 272034 w 462248"/>
                <a:gd name="connsiteY16" fmla="*/ 171069 h 411575"/>
                <a:gd name="connsiteX17" fmla="*/ 250698 w 462248"/>
                <a:gd name="connsiteY17" fmla="*/ 168402 h 411575"/>
                <a:gd name="connsiteX18" fmla="*/ 249079 w 462248"/>
                <a:gd name="connsiteY18" fmla="*/ 146590 h 411575"/>
                <a:gd name="connsiteX19" fmla="*/ 237934 w 462248"/>
                <a:gd name="connsiteY19" fmla="*/ 132207 h 411575"/>
                <a:gd name="connsiteX20" fmla="*/ 231458 w 462248"/>
                <a:gd name="connsiteY20" fmla="*/ 114014 h 411575"/>
                <a:gd name="connsiteX21" fmla="*/ 237839 w 462248"/>
                <a:gd name="connsiteY21" fmla="*/ 97536 h 411575"/>
                <a:gd name="connsiteX22" fmla="*/ 232505 w 462248"/>
                <a:gd name="connsiteY22" fmla="*/ 70866 h 411575"/>
                <a:gd name="connsiteX23" fmla="*/ 230886 w 462248"/>
                <a:gd name="connsiteY23" fmla="*/ 48958 h 411575"/>
                <a:gd name="connsiteX24" fmla="*/ 224409 w 462248"/>
                <a:gd name="connsiteY24" fmla="*/ 30861 h 411575"/>
                <a:gd name="connsiteX25" fmla="*/ 208502 w 462248"/>
                <a:gd name="connsiteY25" fmla="*/ 20193 h 411575"/>
                <a:gd name="connsiteX26" fmla="*/ 191929 w 462248"/>
                <a:gd name="connsiteY26" fmla="*/ 13811 h 411575"/>
                <a:gd name="connsiteX27" fmla="*/ 184975 w 462248"/>
                <a:gd name="connsiteY27" fmla="*/ 0 h 411575"/>
                <a:gd name="connsiteX28" fmla="*/ 169640 w 462248"/>
                <a:gd name="connsiteY28" fmla="*/ 19717 h 411575"/>
                <a:gd name="connsiteX29" fmla="*/ 163259 w 462248"/>
                <a:gd name="connsiteY29" fmla="*/ 36290 h 411575"/>
                <a:gd name="connsiteX30" fmla="*/ 147828 w 462248"/>
                <a:gd name="connsiteY30" fmla="*/ 56102 h 411575"/>
                <a:gd name="connsiteX31" fmla="*/ 132397 w 462248"/>
                <a:gd name="connsiteY31" fmla="*/ 75819 h 411575"/>
                <a:gd name="connsiteX32" fmla="*/ 113252 w 462248"/>
                <a:gd name="connsiteY32" fmla="*/ 90773 h 411575"/>
                <a:gd name="connsiteX33" fmla="*/ 95155 w 462248"/>
                <a:gd name="connsiteY33" fmla="*/ 97250 h 411575"/>
                <a:gd name="connsiteX34" fmla="*/ 82391 w 462248"/>
                <a:gd name="connsiteY34" fmla="*/ 130302 h 411575"/>
                <a:gd name="connsiteX35" fmla="*/ 21717 w 462248"/>
                <a:gd name="connsiteY35" fmla="*/ 131540 h 411575"/>
                <a:gd name="connsiteX36" fmla="*/ 19050 w 462248"/>
                <a:gd name="connsiteY36" fmla="*/ 152876 h 411575"/>
                <a:gd name="connsiteX37" fmla="*/ 12763 w 462248"/>
                <a:gd name="connsiteY37" fmla="*/ 169354 h 411575"/>
                <a:gd name="connsiteX38" fmla="*/ 2096 w 462248"/>
                <a:gd name="connsiteY38" fmla="*/ 185452 h 411575"/>
                <a:gd name="connsiteX39" fmla="*/ 0 w 462248"/>
                <a:gd name="connsiteY39" fmla="*/ 202502 h 411575"/>
                <a:gd name="connsiteX40" fmla="*/ 2191 w 462248"/>
                <a:gd name="connsiteY40" fmla="*/ 220123 h 411575"/>
                <a:gd name="connsiteX41" fmla="*/ 13335 w 462248"/>
                <a:gd name="connsiteY41" fmla="*/ 234506 h 411575"/>
                <a:gd name="connsiteX42" fmla="*/ 24574 w 462248"/>
                <a:gd name="connsiteY42" fmla="*/ 248888 h 411575"/>
                <a:gd name="connsiteX43" fmla="*/ 40005 w 462248"/>
                <a:gd name="connsiteY43" fmla="*/ 263747 h 411575"/>
                <a:gd name="connsiteX44" fmla="*/ 56483 w 462248"/>
                <a:gd name="connsiteY44" fmla="*/ 270129 h 411575"/>
                <a:gd name="connsiteX45" fmla="*/ 73057 w 462248"/>
                <a:gd name="connsiteY45" fmla="*/ 276511 h 411575"/>
                <a:gd name="connsiteX46" fmla="*/ 83725 w 462248"/>
                <a:gd name="connsiteY46" fmla="*/ 295180 h 411575"/>
                <a:gd name="connsiteX47" fmla="*/ 113538 w 462248"/>
                <a:gd name="connsiteY47" fmla="*/ 298799 h 411575"/>
                <a:gd name="connsiteX48" fmla="*/ 142780 w 462248"/>
                <a:gd name="connsiteY48" fmla="*/ 306800 h 411575"/>
                <a:gd name="connsiteX49" fmla="*/ 163640 w 462248"/>
                <a:gd name="connsiteY49" fmla="*/ 313658 h 411575"/>
                <a:gd name="connsiteX50" fmla="*/ 179546 w 462248"/>
                <a:gd name="connsiteY50" fmla="*/ 324326 h 411575"/>
                <a:gd name="connsiteX51" fmla="*/ 195548 w 462248"/>
                <a:gd name="connsiteY51" fmla="*/ 334994 h 411575"/>
                <a:gd name="connsiteX52" fmla="*/ 222790 w 462248"/>
                <a:gd name="connsiteY52" fmla="*/ 359950 h 411575"/>
                <a:gd name="connsiteX53" fmla="*/ 234505 w 462248"/>
                <a:gd name="connsiteY53" fmla="*/ 370046 h 411575"/>
                <a:gd name="connsiteX54" fmla="*/ 251555 w 462248"/>
                <a:gd name="connsiteY54" fmla="*/ 372237 h 411575"/>
                <a:gd name="connsiteX55" fmla="*/ 268605 w 462248"/>
                <a:gd name="connsiteY55" fmla="*/ 374333 h 411575"/>
                <a:gd name="connsiteX56" fmla="*/ 284512 w 462248"/>
                <a:gd name="connsiteY56" fmla="*/ 384905 h 411575"/>
                <a:gd name="connsiteX57" fmla="*/ 300038 w 462248"/>
                <a:gd name="connsiteY57" fmla="*/ 399860 h 411575"/>
                <a:gd name="connsiteX58" fmla="*/ 312230 w 462248"/>
                <a:gd name="connsiteY58" fmla="*/ 405670 h 411575"/>
                <a:gd name="connsiteX59" fmla="*/ 324517 w 462248"/>
                <a:gd name="connsiteY59" fmla="*/ 411575 h 411575"/>
                <a:gd name="connsiteX60" fmla="*/ 324517 w 462248"/>
                <a:gd name="connsiteY60" fmla="*/ 411575 h 411575"/>
                <a:gd name="connsiteX61" fmla="*/ 324517 w 462248"/>
                <a:gd name="connsiteY61" fmla="*/ 411575 h 4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62248" h="411575">
                  <a:moveTo>
                    <a:pt x="324517" y="411575"/>
                  </a:moveTo>
                  <a:lnTo>
                    <a:pt x="339376" y="396050"/>
                  </a:lnTo>
                  <a:lnTo>
                    <a:pt x="408051" y="330803"/>
                  </a:lnTo>
                  <a:lnTo>
                    <a:pt x="447389" y="292322"/>
                  </a:lnTo>
                  <a:lnTo>
                    <a:pt x="462248" y="276892"/>
                  </a:lnTo>
                  <a:lnTo>
                    <a:pt x="445770" y="270510"/>
                  </a:lnTo>
                  <a:lnTo>
                    <a:pt x="434530" y="256127"/>
                  </a:lnTo>
                  <a:lnTo>
                    <a:pt x="423291" y="241744"/>
                  </a:lnTo>
                  <a:lnTo>
                    <a:pt x="406813" y="235363"/>
                  </a:lnTo>
                  <a:lnTo>
                    <a:pt x="391859" y="216217"/>
                  </a:lnTo>
                  <a:lnTo>
                    <a:pt x="370046" y="217837"/>
                  </a:lnTo>
                  <a:lnTo>
                    <a:pt x="349282" y="210884"/>
                  </a:lnTo>
                  <a:lnTo>
                    <a:pt x="338042" y="196501"/>
                  </a:lnTo>
                  <a:lnTo>
                    <a:pt x="322135" y="185928"/>
                  </a:lnTo>
                  <a:lnTo>
                    <a:pt x="304514" y="188023"/>
                  </a:lnTo>
                  <a:lnTo>
                    <a:pt x="284321" y="176879"/>
                  </a:lnTo>
                  <a:lnTo>
                    <a:pt x="272034" y="171069"/>
                  </a:lnTo>
                  <a:lnTo>
                    <a:pt x="250698" y="168402"/>
                  </a:lnTo>
                  <a:lnTo>
                    <a:pt x="249079" y="146590"/>
                  </a:lnTo>
                  <a:lnTo>
                    <a:pt x="237934" y="132207"/>
                  </a:lnTo>
                  <a:lnTo>
                    <a:pt x="231458" y="114014"/>
                  </a:lnTo>
                  <a:lnTo>
                    <a:pt x="237839" y="97536"/>
                  </a:lnTo>
                  <a:lnTo>
                    <a:pt x="232505" y="70866"/>
                  </a:lnTo>
                  <a:lnTo>
                    <a:pt x="230886" y="48958"/>
                  </a:lnTo>
                  <a:lnTo>
                    <a:pt x="224409" y="30861"/>
                  </a:lnTo>
                  <a:lnTo>
                    <a:pt x="208502" y="20193"/>
                  </a:lnTo>
                  <a:lnTo>
                    <a:pt x="191929" y="13811"/>
                  </a:lnTo>
                  <a:lnTo>
                    <a:pt x="184975" y="0"/>
                  </a:lnTo>
                  <a:lnTo>
                    <a:pt x="169640" y="19717"/>
                  </a:lnTo>
                  <a:lnTo>
                    <a:pt x="163259" y="36290"/>
                  </a:lnTo>
                  <a:lnTo>
                    <a:pt x="147828" y="56102"/>
                  </a:lnTo>
                  <a:lnTo>
                    <a:pt x="132397" y="75819"/>
                  </a:lnTo>
                  <a:lnTo>
                    <a:pt x="113252" y="90773"/>
                  </a:lnTo>
                  <a:lnTo>
                    <a:pt x="95155" y="97250"/>
                  </a:lnTo>
                  <a:lnTo>
                    <a:pt x="82391" y="130302"/>
                  </a:lnTo>
                  <a:lnTo>
                    <a:pt x="21717" y="131540"/>
                  </a:lnTo>
                  <a:lnTo>
                    <a:pt x="19050" y="152876"/>
                  </a:lnTo>
                  <a:lnTo>
                    <a:pt x="12763" y="169354"/>
                  </a:lnTo>
                  <a:lnTo>
                    <a:pt x="2096" y="185452"/>
                  </a:lnTo>
                  <a:lnTo>
                    <a:pt x="0" y="202502"/>
                  </a:lnTo>
                  <a:lnTo>
                    <a:pt x="2191" y="220123"/>
                  </a:lnTo>
                  <a:lnTo>
                    <a:pt x="13335" y="234506"/>
                  </a:lnTo>
                  <a:lnTo>
                    <a:pt x="24574" y="248888"/>
                  </a:lnTo>
                  <a:lnTo>
                    <a:pt x="40005" y="263747"/>
                  </a:lnTo>
                  <a:lnTo>
                    <a:pt x="56483" y="270129"/>
                  </a:lnTo>
                  <a:lnTo>
                    <a:pt x="73057" y="276511"/>
                  </a:lnTo>
                  <a:lnTo>
                    <a:pt x="83725" y="295180"/>
                  </a:lnTo>
                  <a:lnTo>
                    <a:pt x="113538" y="298799"/>
                  </a:lnTo>
                  <a:lnTo>
                    <a:pt x="142780" y="306800"/>
                  </a:lnTo>
                  <a:lnTo>
                    <a:pt x="163640" y="313658"/>
                  </a:lnTo>
                  <a:lnTo>
                    <a:pt x="179546" y="324326"/>
                  </a:lnTo>
                  <a:lnTo>
                    <a:pt x="195548" y="334994"/>
                  </a:lnTo>
                  <a:lnTo>
                    <a:pt x="222790" y="359950"/>
                  </a:lnTo>
                  <a:lnTo>
                    <a:pt x="234505" y="370046"/>
                  </a:lnTo>
                  <a:lnTo>
                    <a:pt x="251555" y="372237"/>
                  </a:lnTo>
                  <a:lnTo>
                    <a:pt x="268605" y="374333"/>
                  </a:lnTo>
                  <a:lnTo>
                    <a:pt x="284512" y="384905"/>
                  </a:lnTo>
                  <a:lnTo>
                    <a:pt x="300038" y="399860"/>
                  </a:lnTo>
                  <a:lnTo>
                    <a:pt x="312230" y="405670"/>
                  </a:lnTo>
                  <a:lnTo>
                    <a:pt x="324517" y="411575"/>
                  </a:lnTo>
                  <a:lnTo>
                    <a:pt x="324517" y="411575"/>
                  </a:lnTo>
                  <a:lnTo>
                    <a:pt x="324517" y="4115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FEBD067-AD29-3C8B-A551-7ECD6A48599E}"/>
                </a:ext>
              </a:extLst>
            </p:cNvPr>
            <p:cNvSpPr/>
            <p:nvPr/>
          </p:nvSpPr>
          <p:spPr>
            <a:xfrm>
              <a:off x="-2923837" y="755999"/>
              <a:ext cx="985650" cy="707358"/>
            </a:xfrm>
            <a:custGeom>
              <a:avLst/>
              <a:gdLst>
                <a:gd name="connsiteX0" fmla="*/ 381190 w 585311"/>
                <a:gd name="connsiteY0" fmla="*/ 420053 h 420052"/>
                <a:gd name="connsiteX1" fmla="*/ 424815 w 585311"/>
                <a:gd name="connsiteY1" fmla="*/ 416719 h 420052"/>
                <a:gd name="connsiteX2" fmla="*/ 454533 w 585311"/>
                <a:gd name="connsiteY2" fmla="*/ 385953 h 420052"/>
                <a:gd name="connsiteX3" fmla="*/ 472631 w 585311"/>
                <a:gd name="connsiteY3" fmla="*/ 379476 h 420052"/>
                <a:gd name="connsiteX4" fmla="*/ 486918 w 585311"/>
                <a:gd name="connsiteY4" fmla="*/ 368332 h 420052"/>
                <a:gd name="connsiteX5" fmla="*/ 501777 w 585311"/>
                <a:gd name="connsiteY5" fmla="*/ 352901 h 420052"/>
                <a:gd name="connsiteX6" fmla="*/ 522542 w 585311"/>
                <a:gd name="connsiteY6" fmla="*/ 325279 h 420052"/>
                <a:gd name="connsiteX7" fmla="*/ 528828 w 585311"/>
                <a:gd name="connsiteY7" fmla="*/ 308801 h 420052"/>
                <a:gd name="connsiteX8" fmla="*/ 541020 w 585311"/>
                <a:gd name="connsiteY8" fmla="*/ 280035 h 420052"/>
                <a:gd name="connsiteX9" fmla="*/ 525590 w 585311"/>
                <a:gd name="connsiteY9" fmla="*/ 265271 h 420052"/>
                <a:gd name="connsiteX10" fmla="*/ 539972 w 585311"/>
                <a:gd name="connsiteY10" fmla="*/ 254032 h 420052"/>
                <a:gd name="connsiteX11" fmla="*/ 557498 w 585311"/>
                <a:gd name="connsiteY11" fmla="*/ 251936 h 420052"/>
                <a:gd name="connsiteX12" fmla="*/ 574357 w 585311"/>
                <a:gd name="connsiteY12" fmla="*/ 150400 h 420052"/>
                <a:gd name="connsiteX13" fmla="*/ 585311 w 585311"/>
                <a:gd name="connsiteY13" fmla="*/ 26670 h 420052"/>
                <a:gd name="connsiteX14" fmla="*/ 448532 w 585311"/>
                <a:gd name="connsiteY14" fmla="*/ 14097 h 420052"/>
                <a:gd name="connsiteX15" fmla="*/ 341662 w 585311"/>
                <a:gd name="connsiteY15" fmla="*/ 5144 h 420052"/>
                <a:gd name="connsiteX16" fmla="*/ 264509 w 585311"/>
                <a:gd name="connsiteY16" fmla="*/ 0 h 420052"/>
                <a:gd name="connsiteX17" fmla="*/ 257080 w 585311"/>
                <a:gd name="connsiteY17" fmla="*/ 24956 h 420052"/>
                <a:gd name="connsiteX18" fmla="*/ 118777 w 585311"/>
                <a:gd name="connsiteY18" fmla="*/ 25146 h 420052"/>
                <a:gd name="connsiteX19" fmla="*/ 137922 w 585311"/>
                <a:gd name="connsiteY19" fmla="*/ 44768 h 420052"/>
                <a:gd name="connsiteX20" fmla="*/ 148114 w 585311"/>
                <a:gd name="connsiteY20" fmla="*/ 67628 h 420052"/>
                <a:gd name="connsiteX21" fmla="*/ 148209 w 585311"/>
                <a:gd name="connsiteY21" fmla="*/ 102108 h 420052"/>
                <a:gd name="connsiteX22" fmla="*/ 110966 w 585311"/>
                <a:gd name="connsiteY22" fmla="*/ 123444 h 420052"/>
                <a:gd name="connsiteX23" fmla="*/ 92869 w 585311"/>
                <a:gd name="connsiteY23" fmla="*/ 129826 h 420052"/>
                <a:gd name="connsiteX24" fmla="*/ 74771 w 585311"/>
                <a:gd name="connsiteY24" fmla="*/ 136208 h 420052"/>
                <a:gd name="connsiteX25" fmla="*/ 59912 w 585311"/>
                <a:gd name="connsiteY25" fmla="*/ 151638 h 420052"/>
                <a:gd name="connsiteX26" fmla="*/ 47339 w 585311"/>
                <a:gd name="connsiteY26" fmla="*/ 219170 h 420052"/>
                <a:gd name="connsiteX27" fmla="*/ 26575 w 585311"/>
                <a:gd name="connsiteY27" fmla="*/ 246793 h 420052"/>
                <a:gd name="connsiteX28" fmla="*/ 0 w 585311"/>
                <a:gd name="connsiteY28" fmla="*/ 252127 h 420052"/>
                <a:gd name="connsiteX29" fmla="*/ 14954 w 585311"/>
                <a:gd name="connsiteY29" fmla="*/ 271272 h 420052"/>
                <a:gd name="connsiteX30" fmla="*/ 12287 w 585311"/>
                <a:gd name="connsiteY30" fmla="*/ 292513 h 420052"/>
                <a:gd name="connsiteX31" fmla="*/ 43720 w 585311"/>
                <a:gd name="connsiteY31" fmla="*/ 317945 h 420052"/>
                <a:gd name="connsiteX32" fmla="*/ 74104 w 585311"/>
                <a:gd name="connsiteY32" fmla="*/ 351949 h 420052"/>
                <a:gd name="connsiteX33" fmla="*/ 80010 w 585311"/>
                <a:gd name="connsiteY33" fmla="*/ 374237 h 420052"/>
                <a:gd name="connsiteX34" fmla="*/ 91154 w 585311"/>
                <a:gd name="connsiteY34" fmla="*/ 354044 h 420052"/>
                <a:gd name="connsiteX35" fmla="*/ 120967 w 585311"/>
                <a:gd name="connsiteY35" fmla="*/ 357664 h 420052"/>
                <a:gd name="connsiteX36" fmla="*/ 139065 w 585311"/>
                <a:gd name="connsiteY36" fmla="*/ 351282 h 420052"/>
                <a:gd name="connsiteX37" fmla="*/ 156019 w 585311"/>
                <a:gd name="connsiteY37" fmla="*/ 353378 h 420052"/>
                <a:gd name="connsiteX38" fmla="*/ 170879 w 585311"/>
                <a:gd name="connsiteY38" fmla="*/ 337947 h 420052"/>
                <a:gd name="connsiteX39" fmla="*/ 191167 w 585311"/>
                <a:gd name="connsiteY39" fmla="*/ 349091 h 420052"/>
                <a:gd name="connsiteX40" fmla="*/ 208217 w 585311"/>
                <a:gd name="connsiteY40" fmla="*/ 351187 h 420052"/>
                <a:gd name="connsiteX41" fmla="*/ 225742 w 585311"/>
                <a:gd name="connsiteY41" fmla="*/ 348996 h 420052"/>
                <a:gd name="connsiteX42" fmla="*/ 240030 w 585311"/>
                <a:gd name="connsiteY42" fmla="*/ 337852 h 420052"/>
                <a:gd name="connsiteX43" fmla="*/ 318230 w 585311"/>
                <a:gd name="connsiteY43" fmla="*/ 334613 h 420052"/>
                <a:gd name="connsiteX44" fmla="*/ 333756 w 585311"/>
                <a:gd name="connsiteY44" fmla="*/ 349377 h 420052"/>
                <a:gd name="connsiteX45" fmla="*/ 344900 w 585311"/>
                <a:gd name="connsiteY45" fmla="*/ 363760 h 420052"/>
                <a:gd name="connsiteX46" fmla="*/ 351282 w 585311"/>
                <a:gd name="connsiteY46" fmla="*/ 381762 h 420052"/>
                <a:gd name="connsiteX47" fmla="*/ 362998 w 585311"/>
                <a:gd name="connsiteY47" fmla="*/ 391859 h 420052"/>
                <a:gd name="connsiteX48" fmla="*/ 377952 w 585311"/>
                <a:gd name="connsiteY48" fmla="*/ 411004 h 420052"/>
                <a:gd name="connsiteX49" fmla="*/ 381190 w 585311"/>
                <a:gd name="connsiteY49" fmla="*/ 420053 h 420052"/>
                <a:gd name="connsiteX50" fmla="*/ 381190 w 585311"/>
                <a:gd name="connsiteY50" fmla="*/ 420053 h 420052"/>
                <a:gd name="connsiteX51" fmla="*/ 381190 w 585311"/>
                <a:gd name="connsiteY51" fmla="*/ 420053 h 42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85311" h="420052">
                  <a:moveTo>
                    <a:pt x="381190" y="420053"/>
                  </a:moveTo>
                  <a:lnTo>
                    <a:pt x="424815" y="416719"/>
                  </a:lnTo>
                  <a:lnTo>
                    <a:pt x="454533" y="385953"/>
                  </a:lnTo>
                  <a:lnTo>
                    <a:pt x="472631" y="379476"/>
                  </a:lnTo>
                  <a:lnTo>
                    <a:pt x="486918" y="368332"/>
                  </a:lnTo>
                  <a:lnTo>
                    <a:pt x="501777" y="352901"/>
                  </a:lnTo>
                  <a:lnTo>
                    <a:pt x="522542" y="325279"/>
                  </a:lnTo>
                  <a:lnTo>
                    <a:pt x="528828" y="308801"/>
                  </a:lnTo>
                  <a:lnTo>
                    <a:pt x="541020" y="280035"/>
                  </a:lnTo>
                  <a:lnTo>
                    <a:pt x="525590" y="265271"/>
                  </a:lnTo>
                  <a:lnTo>
                    <a:pt x="539972" y="254032"/>
                  </a:lnTo>
                  <a:lnTo>
                    <a:pt x="557498" y="251936"/>
                  </a:lnTo>
                  <a:lnTo>
                    <a:pt x="574357" y="150400"/>
                  </a:lnTo>
                  <a:lnTo>
                    <a:pt x="585311" y="26670"/>
                  </a:lnTo>
                  <a:lnTo>
                    <a:pt x="448532" y="14097"/>
                  </a:lnTo>
                  <a:lnTo>
                    <a:pt x="341662" y="5144"/>
                  </a:lnTo>
                  <a:lnTo>
                    <a:pt x="264509" y="0"/>
                  </a:lnTo>
                  <a:lnTo>
                    <a:pt x="257080" y="24956"/>
                  </a:lnTo>
                  <a:lnTo>
                    <a:pt x="118777" y="25146"/>
                  </a:lnTo>
                  <a:lnTo>
                    <a:pt x="137922" y="44768"/>
                  </a:lnTo>
                  <a:lnTo>
                    <a:pt x="148114" y="67628"/>
                  </a:lnTo>
                  <a:lnTo>
                    <a:pt x="148209" y="102108"/>
                  </a:lnTo>
                  <a:lnTo>
                    <a:pt x="110966" y="123444"/>
                  </a:lnTo>
                  <a:lnTo>
                    <a:pt x="92869" y="129826"/>
                  </a:lnTo>
                  <a:lnTo>
                    <a:pt x="74771" y="136208"/>
                  </a:lnTo>
                  <a:lnTo>
                    <a:pt x="59912" y="151638"/>
                  </a:lnTo>
                  <a:lnTo>
                    <a:pt x="47339" y="219170"/>
                  </a:lnTo>
                  <a:lnTo>
                    <a:pt x="26575" y="246793"/>
                  </a:lnTo>
                  <a:lnTo>
                    <a:pt x="0" y="252127"/>
                  </a:lnTo>
                  <a:lnTo>
                    <a:pt x="14954" y="271272"/>
                  </a:lnTo>
                  <a:lnTo>
                    <a:pt x="12287" y="292513"/>
                  </a:lnTo>
                  <a:lnTo>
                    <a:pt x="43720" y="317945"/>
                  </a:lnTo>
                  <a:lnTo>
                    <a:pt x="74104" y="351949"/>
                  </a:lnTo>
                  <a:lnTo>
                    <a:pt x="80010" y="374237"/>
                  </a:lnTo>
                  <a:lnTo>
                    <a:pt x="91154" y="354044"/>
                  </a:lnTo>
                  <a:lnTo>
                    <a:pt x="120967" y="357664"/>
                  </a:lnTo>
                  <a:lnTo>
                    <a:pt x="139065" y="351282"/>
                  </a:lnTo>
                  <a:lnTo>
                    <a:pt x="156019" y="353378"/>
                  </a:lnTo>
                  <a:lnTo>
                    <a:pt x="170879" y="337947"/>
                  </a:lnTo>
                  <a:lnTo>
                    <a:pt x="191167" y="349091"/>
                  </a:lnTo>
                  <a:lnTo>
                    <a:pt x="208217" y="351187"/>
                  </a:lnTo>
                  <a:lnTo>
                    <a:pt x="225742" y="348996"/>
                  </a:lnTo>
                  <a:lnTo>
                    <a:pt x="240030" y="337852"/>
                  </a:lnTo>
                  <a:lnTo>
                    <a:pt x="318230" y="334613"/>
                  </a:lnTo>
                  <a:lnTo>
                    <a:pt x="333756" y="349377"/>
                  </a:lnTo>
                  <a:lnTo>
                    <a:pt x="344900" y="363760"/>
                  </a:lnTo>
                  <a:lnTo>
                    <a:pt x="351282" y="381762"/>
                  </a:lnTo>
                  <a:lnTo>
                    <a:pt x="362998" y="391859"/>
                  </a:lnTo>
                  <a:lnTo>
                    <a:pt x="377952" y="411004"/>
                  </a:lnTo>
                  <a:lnTo>
                    <a:pt x="381190" y="420053"/>
                  </a:lnTo>
                  <a:lnTo>
                    <a:pt x="381190" y="420053"/>
                  </a:lnTo>
                  <a:lnTo>
                    <a:pt x="381190" y="42005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8D4E6A1C-F751-B728-F8B3-51942887895B}"/>
                </a:ext>
              </a:extLst>
            </p:cNvPr>
            <p:cNvSpPr/>
            <p:nvPr/>
          </p:nvSpPr>
          <p:spPr>
            <a:xfrm>
              <a:off x="-2896409" y="2448368"/>
              <a:ext cx="827336" cy="891336"/>
            </a:xfrm>
            <a:custGeom>
              <a:avLst/>
              <a:gdLst>
                <a:gd name="connsiteX0" fmla="*/ 210312 w 491299"/>
                <a:gd name="connsiteY0" fmla="*/ 517493 h 529304"/>
                <a:gd name="connsiteX1" fmla="*/ 261461 w 491299"/>
                <a:gd name="connsiteY1" fmla="*/ 523780 h 529304"/>
                <a:gd name="connsiteX2" fmla="*/ 291751 w 491299"/>
                <a:gd name="connsiteY2" fmla="*/ 523208 h 529304"/>
                <a:gd name="connsiteX3" fmla="*/ 347663 w 491299"/>
                <a:gd name="connsiteY3" fmla="*/ 525780 h 529304"/>
                <a:gd name="connsiteX4" fmla="*/ 446723 w 491299"/>
                <a:gd name="connsiteY4" fmla="*/ 529304 h 529304"/>
                <a:gd name="connsiteX5" fmla="*/ 463010 w 491299"/>
                <a:gd name="connsiteY5" fmla="*/ 327565 h 529304"/>
                <a:gd name="connsiteX6" fmla="*/ 491300 w 491299"/>
                <a:gd name="connsiteY6" fmla="*/ 27622 h 529304"/>
                <a:gd name="connsiteX7" fmla="*/ 375285 w 491299"/>
                <a:gd name="connsiteY7" fmla="*/ 22003 h 529304"/>
                <a:gd name="connsiteX8" fmla="*/ 324136 w 491299"/>
                <a:gd name="connsiteY8" fmla="*/ 15716 h 529304"/>
                <a:gd name="connsiteX9" fmla="*/ 290036 w 491299"/>
                <a:gd name="connsiteY9" fmla="*/ 11430 h 529304"/>
                <a:gd name="connsiteX10" fmla="*/ 200025 w 491299"/>
                <a:gd name="connsiteY10" fmla="*/ 4667 h 529304"/>
                <a:gd name="connsiteX11" fmla="*/ 127159 w 491299"/>
                <a:gd name="connsiteY11" fmla="*/ 0 h 529304"/>
                <a:gd name="connsiteX12" fmla="*/ 109538 w 491299"/>
                <a:gd name="connsiteY12" fmla="*/ 2191 h 529304"/>
                <a:gd name="connsiteX13" fmla="*/ 91440 w 491299"/>
                <a:gd name="connsiteY13" fmla="*/ 8668 h 529304"/>
                <a:gd name="connsiteX14" fmla="*/ 73914 w 491299"/>
                <a:gd name="connsiteY14" fmla="*/ 10763 h 529304"/>
                <a:gd name="connsiteX15" fmla="*/ 55817 w 491299"/>
                <a:gd name="connsiteY15" fmla="*/ 17240 h 529304"/>
                <a:gd name="connsiteX16" fmla="*/ 36671 w 491299"/>
                <a:gd name="connsiteY16" fmla="*/ 32194 h 529304"/>
                <a:gd name="connsiteX17" fmla="*/ 22955 w 491299"/>
                <a:gd name="connsiteY17" fmla="*/ 177927 h 529304"/>
                <a:gd name="connsiteX18" fmla="*/ 22574 w 491299"/>
                <a:gd name="connsiteY18" fmla="*/ 251555 h 529304"/>
                <a:gd name="connsiteX19" fmla="*/ 15716 w 491299"/>
                <a:gd name="connsiteY19" fmla="*/ 307086 h 529304"/>
                <a:gd name="connsiteX20" fmla="*/ 0 w 491299"/>
                <a:gd name="connsiteY20" fmla="*/ 504539 h 529304"/>
                <a:gd name="connsiteX21" fmla="*/ 55912 w 491299"/>
                <a:gd name="connsiteY21" fmla="*/ 507111 h 529304"/>
                <a:gd name="connsiteX22" fmla="*/ 210312 w 491299"/>
                <a:gd name="connsiteY22" fmla="*/ 517493 h 529304"/>
                <a:gd name="connsiteX23" fmla="*/ 210312 w 491299"/>
                <a:gd name="connsiteY23" fmla="*/ 517493 h 529304"/>
                <a:gd name="connsiteX24" fmla="*/ 210312 w 491299"/>
                <a:gd name="connsiteY24" fmla="*/ 517493 h 529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1299" h="529304">
                  <a:moveTo>
                    <a:pt x="210312" y="517493"/>
                  </a:moveTo>
                  <a:lnTo>
                    <a:pt x="261461" y="523780"/>
                  </a:lnTo>
                  <a:lnTo>
                    <a:pt x="291751" y="523208"/>
                  </a:lnTo>
                  <a:lnTo>
                    <a:pt x="347663" y="525780"/>
                  </a:lnTo>
                  <a:lnTo>
                    <a:pt x="446723" y="529304"/>
                  </a:lnTo>
                  <a:lnTo>
                    <a:pt x="463010" y="327565"/>
                  </a:lnTo>
                  <a:lnTo>
                    <a:pt x="491300" y="27622"/>
                  </a:lnTo>
                  <a:lnTo>
                    <a:pt x="375285" y="22003"/>
                  </a:lnTo>
                  <a:lnTo>
                    <a:pt x="324136" y="15716"/>
                  </a:lnTo>
                  <a:lnTo>
                    <a:pt x="290036" y="11430"/>
                  </a:lnTo>
                  <a:lnTo>
                    <a:pt x="200025" y="4667"/>
                  </a:lnTo>
                  <a:lnTo>
                    <a:pt x="127159" y="0"/>
                  </a:lnTo>
                  <a:lnTo>
                    <a:pt x="109538" y="2191"/>
                  </a:lnTo>
                  <a:lnTo>
                    <a:pt x="91440" y="8668"/>
                  </a:lnTo>
                  <a:lnTo>
                    <a:pt x="73914" y="10763"/>
                  </a:lnTo>
                  <a:lnTo>
                    <a:pt x="55817" y="17240"/>
                  </a:lnTo>
                  <a:lnTo>
                    <a:pt x="36671" y="32194"/>
                  </a:lnTo>
                  <a:lnTo>
                    <a:pt x="22955" y="177927"/>
                  </a:lnTo>
                  <a:lnTo>
                    <a:pt x="22574" y="251555"/>
                  </a:lnTo>
                  <a:lnTo>
                    <a:pt x="15716" y="307086"/>
                  </a:lnTo>
                  <a:lnTo>
                    <a:pt x="0" y="504539"/>
                  </a:lnTo>
                  <a:lnTo>
                    <a:pt x="55912" y="507111"/>
                  </a:lnTo>
                  <a:lnTo>
                    <a:pt x="210312" y="517493"/>
                  </a:lnTo>
                  <a:lnTo>
                    <a:pt x="210312" y="517493"/>
                  </a:lnTo>
                  <a:lnTo>
                    <a:pt x="210312" y="51749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087E4D49-6C75-3380-2FE7-62B7BE98F3BB}"/>
                </a:ext>
              </a:extLst>
            </p:cNvPr>
            <p:cNvSpPr/>
            <p:nvPr/>
          </p:nvSpPr>
          <p:spPr>
            <a:xfrm>
              <a:off x="-2039077" y="782143"/>
              <a:ext cx="860378" cy="929992"/>
            </a:xfrm>
            <a:custGeom>
              <a:avLst/>
              <a:gdLst>
                <a:gd name="connsiteX0" fmla="*/ 482060 w 510920"/>
                <a:gd name="connsiteY0" fmla="*/ 552260 h 552259"/>
                <a:gd name="connsiteX1" fmla="*/ 481012 w 510920"/>
                <a:gd name="connsiteY1" fmla="*/ 526161 h 552259"/>
                <a:gd name="connsiteX2" fmla="*/ 488347 w 510920"/>
                <a:gd name="connsiteY2" fmla="*/ 466344 h 552259"/>
                <a:gd name="connsiteX3" fmla="*/ 497777 w 510920"/>
                <a:gd name="connsiteY3" fmla="*/ 354902 h 552259"/>
                <a:gd name="connsiteX4" fmla="*/ 501396 w 510920"/>
                <a:gd name="connsiteY4" fmla="*/ 290322 h 552259"/>
                <a:gd name="connsiteX5" fmla="*/ 510921 w 510920"/>
                <a:gd name="connsiteY5" fmla="*/ 213550 h 552259"/>
                <a:gd name="connsiteX6" fmla="*/ 486823 w 510920"/>
                <a:gd name="connsiteY6" fmla="*/ 197548 h 552259"/>
                <a:gd name="connsiteX7" fmla="*/ 467106 w 510920"/>
                <a:gd name="connsiteY7" fmla="*/ 182118 h 552259"/>
                <a:gd name="connsiteX8" fmla="*/ 455390 w 510920"/>
                <a:gd name="connsiteY8" fmla="*/ 172021 h 552259"/>
                <a:gd name="connsiteX9" fmla="*/ 453199 w 510920"/>
                <a:gd name="connsiteY9" fmla="*/ 154400 h 552259"/>
                <a:gd name="connsiteX10" fmla="*/ 432340 w 510920"/>
                <a:gd name="connsiteY10" fmla="*/ 147447 h 552259"/>
                <a:gd name="connsiteX11" fmla="*/ 415290 w 510920"/>
                <a:gd name="connsiteY11" fmla="*/ 145352 h 552259"/>
                <a:gd name="connsiteX12" fmla="*/ 394525 w 510920"/>
                <a:gd name="connsiteY12" fmla="*/ 138494 h 552259"/>
                <a:gd name="connsiteX13" fmla="*/ 377952 w 510920"/>
                <a:gd name="connsiteY13" fmla="*/ 132112 h 552259"/>
                <a:gd name="connsiteX14" fmla="*/ 366236 w 510920"/>
                <a:gd name="connsiteY14" fmla="*/ 122015 h 552259"/>
                <a:gd name="connsiteX15" fmla="*/ 350234 w 510920"/>
                <a:gd name="connsiteY15" fmla="*/ 111347 h 552259"/>
                <a:gd name="connsiteX16" fmla="*/ 338995 w 510920"/>
                <a:gd name="connsiteY16" fmla="*/ 96965 h 552259"/>
                <a:gd name="connsiteX17" fmla="*/ 328232 w 510920"/>
                <a:gd name="connsiteY17" fmla="*/ 78296 h 552259"/>
                <a:gd name="connsiteX18" fmla="*/ 317564 w 510920"/>
                <a:gd name="connsiteY18" fmla="*/ 59627 h 552259"/>
                <a:gd name="connsiteX19" fmla="*/ 301561 w 510920"/>
                <a:gd name="connsiteY19" fmla="*/ 49054 h 552259"/>
                <a:gd name="connsiteX20" fmla="*/ 285560 w 510920"/>
                <a:gd name="connsiteY20" fmla="*/ 38386 h 552259"/>
                <a:gd name="connsiteX21" fmla="*/ 266319 w 510920"/>
                <a:gd name="connsiteY21" fmla="*/ 18669 h 552259"/>
                <a:gd name="connsiteX22" fmla="*/ 255651 w 510920"/>
                <a:gd name="connsiteY22" fmla="*/ 0 h 552259"/>
                <a:gd name="connsiteX23" fmla="*/ 252508 w 510920"/>
                <a:gd name="connsiteY23" fmla="*/ 25622 h 552259"/>
                <a:gd name="connsiteX24" fmla="*/ 59341 w 510920"/>
                <a:gd name="connsiteY24" fmla="*/ 10478 h 552259"/>
                <a:gd name="connsiteX25" fmla="*/ 49435 w 510920"/>
                <a:gd name="connsiteY25" fmla="*/ 126206 h 552259"/>
                <a:gd name="connsiteX26" fmla="*/ 40481 w 510920"/>
                <a:gd name="connsiteY26" fmla="*/ 233458 h 552259"/>
                <a:gd name="connsiteX27" fmla="*/ 22384 w 510920"/>
                <a:gd name="connsiteY27" fmla="*/ 239840 h 552259"/>
                <a:gd name="connsiteX28" fmla="*/ 0 w 510920"/>
                <a:gd name="connsiteY28" fmla="*/ 245745 h 552259"/>
                <a:gd name="connsiteX29" fmla="*/ 11240 w 510920"/>
                <a:gd name="connsiteY29" fmla="*/ 260128 h 552259"/>
                <a:gd name="connsiteX30" fmla="*/ 17145 w 510920"/>
                <a:gd name="connsiteY30" fmla="*/ 282607 h 552259"/>
                <a:gd name="connsiteX31" fmla="*/ 32575 w 510920"/>
                <a:gd name="connsiteY31" fmla="*/ 297466 h 552259"/>
                <a:gd name="connsiteX32" fmla="*/ 53435 w 510920"/>
                <a:gd name="connsiteY32" fmla="*/ 304419 h 552259"/>
                <a:gd name="connsiteX33" fmla="*/ 64103 w 510920"/>
                <a:gd name="connsiteY33" fmla="*/ 322993 h 552259"/>
                <a:gd name="connsiteX34" fmla="*/ 65723 w 510920"/>
                <a:gd name="connsiteY34" fmla="*/ 344900 h 552259"/>
                <a:gd name="connsiteX35" fmla="*/ 71628 w 510920"/>
                <a:gd name="connsiteY35" fmla="*/ 367284 h 552259"/>
                <a:gd name="connsiteX36" fmla="*/ 69532 w 510920"/>
                <a:gd name="connsiteY36" fmla="*/ 384334 h 552259"/>
                <a:gd name="connsiteX37" fmla="*/ 71152 w 510920"/>
                <a:gd name="connsiteY37" fmla="*/ 406241 h 552259"/>
                <a:gd name="connsiteX38" fmla="*/ 78105 w 510920"/>
                <a:gd name="connsiteY38" fmla="*/ 420053 h 552259"/>
                <a:gd name="connsiteX39" fmla="*/ 84582 w 510920"/>
                <a:gd name="connsiteY39" fmla="*/ 438245 h 552259"/>
                <a:gd name="connsiteX40" fmla="*/ 101060 w 510920"/>
                <a:gd name="connsiteY40" fmla="*/ 444627 h 552259"/>
                <a:gd name="connsiteX41" fmla="*/ 117634 w 510920"/>
                <a:gd name="connsiteY41" fmla="*/ 451009 h 552259"/>
                <a:gd name="connsiteX42" fmla="*/ 133636 w 510920"/>
                <a:gd name="connsiteY42" fmla="*/ 461582 h 552259"/>
                <a:gd name="connsiteX43" fmla="*/ 168878 w 510920"/>
                <a:gd name="connsiteY43" fmla="*/ 457295 h 552259"/>
                <a:gd name="connsiteX44" fmla="*/ 170974 w 510920"/>
                <a:gd name="connsiteY44" fmla="*/ 474917 h 552259"/>
                <a:gd name="connsiteX45" fmla="*/ 196120 w 510920"/>
                <a:gd name="connsiteY45" fmla="*/ 482346 h 552259"/>
                <a:gd name="connsiteX46" fmla="*/ 216884 w 510920"/>
                <a:gd name="connsiteY46" fmla="*/ 489204 h 552259"/>
                <a:gd name="connsiteX47" fmla="*/ 232886 w 510920"/>
                <a:gd name="connsiteY47" fmla="*/ 499872 h 552259"/>
                <a:gd name="connsiteX48" fmla="*/ 248983 w 510920"/>
                <a:gd name="connsiteY48" fmla="*/ 510540 h 552259"/>
                <a:gd name="connsiteX49" fmla="*/ 264414 w 510920"/>
                <a:gd name="connsiteY49" fmla="*/ 525399 h 552259"/>
                <a:gd name="connsiteX50" fmla="*/ 482060 w 510920"/>
                <a:gd name="connsiteY50" fmla="*/ 552260 h 552259"/>
                <a:gd name="connsiteX51" fmla="*/ 482060 w 510920"/>
                <a:gd name="connsiteY51" fmla="*/ 552260 h 552259"/>
                <a:gd name="connsiteX52" fmla="*/ 482060 w 510920"/>
                <a:gd name="connsiteY52" fmla="*/ 552260 h 55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10920" h="552259">
                  <a:moveTo>
                    <a:pt x="482060" y="552260"/>
                  </a:moveTo>
                  <a:lnTo>
                    <a:pt x="481012" y="526161"/>
                  </a:lnTo>
                  <a:lnTo>
                    <a:pt x="488347" y="466344"/>
                  </a:lnTo>
                  <a:lnTo>
                    <a:pt x="497777" y="354902"/>
                  </a:lnTo>
                  <a:lnTo>
                    <a:pt x="501396" y="290322"/>
                  </a:lnTo>
                  <a:lnTo>
                    <a:pt x="510921" y="213550"/>
                  </a:lnTo>
                  <a:lnTo>
                    <a:pt x="486823" y="197548"/>
                  </a:lnTo>
                  <a:lnTo>
                    <a:pt x="467106" y="182118"/>
                  </a:lnTo>
                  <a:lnTo>
                    <a:pt x="455390" y="172021"/>
                  </a:lnTo>
                  <a:lnTo>
                    <a:pt x="453199" y="154400"/>
                  </a:lnTo>
                  <a:lnTo>
                    <a:pt x="432340" y="147447"/>
                  </a:lnTo>
                  <a:lnTo>
                    <a:pt x="415290" y="145352"/>
                  </a:lnTo>
                  <a:lnTo>
                    <a:pt x="394525" y="138494"/>
                  </a:lnTo>
                  <a:lnTo>
                    <a:pt x="377952" y="132112"/>
                  </a:lnTo>
                  <a:lnTo>
                    <a:pt x="366236" y="122015"/>
                  </a:lnTo>
                  <a:lnTo>
                    <a:pt x="350234" y="111347"/>
                  </a:lnTo>
                  <a:lnTo>
                    <a:pt x="338995" y="96965"/>
                  </a:lnTo>
                  <a:lnTo>
                    <a:pt x="328232" y="78296"/>
                  </a:lnTo>
                  <a:lnTo>
                    <a:pt x="317564" y="59627"/>
                  </a:lnTo>
                  <a:lnTo>
                    <a:pt x="301561" y="49054"/>
                  </a:lnTo>
                  <a:lnTo>
                    <a:pt x="285560" y="38386"/>
                  </a:lnTo>
                  <a:lnTo>
                    <a:pt x="266319" y="18669"/>
                  </a:lnTo>
                  <a:lnTo>
                    <a:pt x="255651" y="0"/>
                  </a:lnTo>
                  <a:lnTo>
                    <a:pt x="252508" y="25622"/>
                  </a:lnTo>
                  <a:lnTo>
                    <a:pt x="59341" y="10478"/>
                  </a:lnTo>
                  <a:lnTo>
                    <a:pt x="49435" y="126206"/>
                  </a:lnTo>
                  <a:lnTo>
                    <a:pt x="40481" y="233458"/>
                  </a:lnTo>
                  <a:lnTo>
                    <a:pt x="22384" y="239840"/>
                  </a:lnTo>
                  <a:lnTo>
                    <a:pt x="0" y="245745"/>
                  </a:lnTo>
                  <a:lnTo>
                    <a:pt x="11240" y="260128"/>
                  </a:lnTo>
                  <a:lnTo>
                    <a:pt x="17145" y="282607"/>
                  </a:lnTo>
                  <a:lnTo>
                    <a:pt x="32575" y="297466"/>
                  </a:lnTo>
                  <a:lnTo>
                    <a:pt x="53435" y="304419"/>
                  </a:lnTo>
                  <a:lnTo>
                    <a:pt x="64103" y="322993"/>
                  </a:lnTo>
                  <a:lnTo>
                    <a:pt x="65723" y="344900"/>
                  </a:lnTo>
                  <a:lnTo>
                    <a:pt x="71628" y="367284"/>
                  </a:lnTo>
                  <a:lnTo>
                    <a:pt x="69532" y="384334"/>
                  </a:lnTo>
                  <a:lnTo>
                    <a:pt x="71152" y="406241"/>
                  </a:lnTo>
                  <a:lnTo>
                    <a:pt x="78105" y="420053"/>
                  </a:lnTo>
                  <a:lnTo>
                    <a:pt x="84582" y="438245"/>
                  </a:lnTo>
                  <a:lnTo>
                    <a:pt x="101060" y="444627"/>
                  </a:lnTo>
                  <a:lnTo>
                    <a:pt x="117634" y="451009"/>
                  </a:lnTo>
                  <a:lnTo>
                    <a:pt x="133636" y="461582"/>
                  </a:lnTo>
                  <a:lnTo>
                    <a:pt x="168878" y="457295"/>
                  </a:lnTo>
                  <a:lnTo>
                    <a:pt x="170974" y="474917"/>
                  </a:lnTo>
                  <a:lnTo>
                    <a:pt x="196120" y="482346"/>
                  </a:lnTo>
                  <a:lnTo>
                    <a:pt x="216884" y="489204"/>
                  </a:lnTo>
                  <a:lnTo>
                    <a:pt x="232886" y="499872"/>
                  </a:lnTo>
                  <a:lnTo>
                    <a:pt x="248983" y="510540"/>
                  </a:lnTo>
                  <a:lnTo>
                    <a:pt x="264414" y="525399"/>
                  </a:lnTo>
                  <a:lnTo>
                    <a:pt x="482060" y="552260"/>
                  </a:lnTo>
                  <a:lnTo>
                    <a:pt x="482060" y="552260"/>
                  </a:lnTo>
                  <a:lnTo>
                    <a:pt x="482060" y="552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7738CCC7-3B0F-18B4-A82A-EA352EA8249D}"/>
                </a:ext>
              </a:extLst>
            </p:cNvPr>
            <p:cNvSpPr/>
            <p:nvPr/>
          </p:nvSpPr>
          <p:spPr>
            <a:xfrm>
              <a:off x="-2141091" y="2424467"/>
              <a:ext cx="729974" cy="950363"/>
            </a:xfrm>
            <a:custGeom>
              <a:avLst/>
              <a:gdLst>
                <a:gd name="connsiteX0" fmla="*/ 42577 w 433482"/>
                <a:gd name="connsiteY0" fmla="*/ 548450 h 564356"/>
                <a:gd name="connsiteX1" fmla="*/ 184499 w 433482"/>
                <a:gd name="connsiteY1" fmla="*/ 553022 h 564356"/>
                <a:gd name="connsiteX2" fmla="*/ 257365 w 433482"/>
                <a:gd name="connsiteY2" fmla="*/ 557689 h 564356"/>
                <a:gd name="connsiteX3" fmla="*/ 377571 w 433482"/>
                <a:gd name="connsiteY3" fmla="*/ 563880 h 564356"/>
                <a:gd name="connsiteX4" fmla="*/ 416433 w 433482"/>
                <a:gd name="connsiteY4" fmla="*/ 564356 h 564356"/>
                <a:gd name="connsiteX5" fmla="*/ 422053 w 433482"/>
                <a:gd name="connsiteY5" fmla="*/ 413766 h 564356"/>
                <a:gd name="connsiteX6" fmla="*/ 424053 w 433482"/>
                <a:gd name="connsiteY6" fmla="*/ 362236 h 564356"/>
                <a:gd name="connsiteX7" fmla="*/ 433483 w 433482"/>
                <a:gd name="connsiteY7" fmla="*/ 250984 h 564356"/>
                <a:gd name="connsiteX8" fmla="*/ 423767 w 433482"/>
                <a:gd name="connsiteY8" fmla="*/ 154686 h 564356"/>
                <a:gd name="connsiteX9" fmla="*/ 421577 w 433482"/>
                <a:gd name="connsiteY9" fmla="*/ 137160 h 564356"/>
                <a:gd name="connsiteX10" fmla="*/ 396526 w 433482"/>
                <a:gd name="connsiteY10" fmla="*/ 95155 h 564356"/>
                <a:gd name="connsiteX11" fmla="*/ 381667 w 433482"/>
                <a:gd name="connsiteY11" fmla="*/ 76009 h 564356"/>
                <a:gd name="connsiteX12" fmla="*/ 383667 w 433482"/>
                <a:gd name="connsiteY12" fmla="*/ 24384 h 564356"/>
                <a:gd name="connsiteX13" fmla="*/ 281083 w 433482"/>
                <a:gd name="connsiteY13" fmla="*/ 16097 h 564356"/>
                <a:gd name="connsiteX14" fmla="*/ 105537 w 433482"/>
                <a:gd name="connsiteY14" fmla="*/ 3048 h 564356"/>
                <a:gd name="connsiteX15" fmla="*/ 45434 w 433482"/>
                <a:gd name="connsiteY15" fmla="*/ 0 h 564356"/>
                <a:gd name="connsiteX16" fmla="*/ 41243 w 433482"/>
                <a:gd name="connsiteY16" fmla="*/ 34004 h 564356"/>
                <a:gd name="connsiteX17" fmla="*/ 16192 w 433482"/>
                <a:gd name="connsiteY17" fmla="*/ 342138 h 564356"/>
                <a:gd name="connsiteX18" fmla="*/ 0 w 433482"/>
                <a:gd name="connsiteY18" fmla="*/ 543211 h 564356"/>
                <a:gd name="connsiteX19" fmla="*/ 42577 w 433482"/>
                <a:gd name="connsiteY19" fmla="*/ 548450 h 564356"/>
                <a:gd name="connsiteX20" fmla="*/ 42577 w 433482"/>
                <a:gd name="connsiteY20" fmla="*/ 548450 h 564356"/>
                <a:gd name="connsiteX21" fmla="*/ 42577 w 433482"/>
                <a:gd name="connsiteY21" fmla="*/ 548450 h 56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3482" h="564356">
                  <a:moveTo>
                    <a:pt x="42577" y="548450"/>
                  </a:moveTo>
                  <a:lnTo>
                    <a:pt x="184499" y="553022"/>
                  </a:lnTo>
                  <a:lnTo>
                    <a:pt x="257365" y="557689"/>
                  </a:lnTo>
                  <a:lnTo>
                    <a:pt x="377571" y="563880"/>
                  </a:lnTo>
                  <a:lnTo>
                    <a:pt x="416433" y="564356"/>
                  </a:lnTo>
                  <a:lnTo>
                    <a:pt x="422053" y="413766"/>
                  </a:lnTo>
                  <a:lnTo>
                    <a:pt x="424053" y="362236"/>
                  </a:lnTo>
                  <a:lnTo>
                    <a:pt x="433483" y="250984"/>
                  </a:lnTo>
                  <a:lnTo>
                    <a:pt x="423767" y="154686"/>
                  </a:lnTo>
                  <a:lnTo>
                    <a:pt x="421577" y="137160"/>
                  </a:lnTo>
                  <a:lnTo>
                    <a:pt x="396526" y="95155"/>
                  </a:lnTo>
                  <a:lnTo>
                    <a:pt x="381667" y="76009"/>
                  </a:lnTo>
                  <a:lnTo>
                    <a:pt x="383667" y="24384"/>
                  </a:lnTo>
                  <a:lnTo>
                    <a:pt x="281083" y="16097"/>
                  </a:lnTo>
                  <a:lnTo>
                    <a:pt x="105537" y="3048"/>
                  </a:lnTo>
                  <a:lnTo>
                    <a:pt x="45434" y="0"/>
                  </a:lnTo>
                  <a:lnTo>
                    <a:pt x="41243" y="34004"/>
                  </a:lnTo>
                  <a:lnTo>
                    <a:pt x="16192" y="342138"/>
                  </a:lnTo>
                  <a:lnTo>
                    <a:pt x="0" y="543211"/>
                  </a:lnTo>
                  <a:lnTo>
                    <a:pt x="42577" y="548450"/>
                  </a:lnTo>
                  <a:lnTo>
                    <a:pt x="42577" y="548450"/>
                  </a:lnTo>
                  <a:lnTo>
                    <a:pt x="42577" y="548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7BE7FB55-4AA1-8B7E-9B98-C6DA45ABC646}"/>
                </a:ext>
              </a:extLst>
            </p:cNvPr>
            <p:cNvSpPr/>
            <p:nvPr/>
          </p:nvSpPr>
          <p:spPr>
            <a:xfrm>
              <a:off x="-2580744" y="1583176"/>
              <a:ext cx="735428" cy="912349"/>
            </a:xfrm>
            <a:custGeom>
              <a:avLst/>
              <a:gdLst>
                <a:gd name="connsiteX0" fmla="*/ 305086 w 436721"/>
                <a:gd name="connsiteY0" fmla="*/ 541782 h 541782"/>
                <a:gd name="connsiteX1" fmla="*/ 306038 w 436721"/>
                <a:gd name="connsiteY1" fmla="*/ 498824 h 541782"/>
                <a:gd name="connsiteX2" fmla="*/ 366427 w 436721"/>
                <a:gd name="connsiteY2" fmla="*/ 501872 h 541782"/>
                <a:gd name="connsiteX3" fmla="*/ 409099 w 436721"/>
                <a:gd name="connsiteY3" fmla="*/ 507206 h 541782"/>
                <a:gd name="connsiteX4" fmla="*/ 416909 w 436721"/>
                <a:gd name="connsiteY4" fmla="*/ 408908 h 541782"/>
                <a:gd name="connsiteX5" fmla="*/ 436721 w 436721"/>
                <a:gd name="connsiteY5" fmla="*/ 178213 h 541782"/>
                <a:gd name="connsiteX6" fmla="*/ 415290 w 436721"/>
                <a:gd name="connsiteY6" fmla="*/ 175641 h 541782"/>
                <a:gd name="connsiteX7" fmla="*/ 398717 w 436721"/>
                <a:gd name="connsiteY7" fmla="*/ 169259 h 541782"/>
                <a:gd name="connsiteX8" fmla="*/ 362903 w 436721"/>
                <a:gd name="connsiteY8" fmla="*/ 143256 h 541782"/>
                <a:gd name="connsiteX9" fmla="*/ 335090 w 436721"/>
                <a:gd name="connsiteY9" fmla="*/ 122492 h 541782"/>
                <a:gd name="connsiteX10" fmla="*/ 302419 w 436721"/>
                <a:gd name="connsiteY10" fmla="*/ 105537 h 541782"/>
                <a:gd name="connsiteX11" fmla="*/ 285845 w 436721"/>
                <a:gd name="connsiteY11" fmla="*/ 99155 h 541782"/>
                <a:gd name="connsiteX12" fmla="*/ 238887 w 436721"/>
                <a:gd name="connsiteY12" fmla="*/ 93345 h 541782"/>
                <a:gd name="connsiteX13" fmla="*/ 223838 w 436721"/>
                <a:gd name="connsiteY13" fmla="*/ 74295 h 541782"/>
                <a:gd name="connsiteX14" fmla="*/ 207264 w 436721"/>
                <a:gd name="connsiteY14" fmla="*/ 67913 h 541782"/>
                <a:gd name="connsiteX15" fmla="*/ 191262 w 436721"/>
                <a:gd name="connsiteY15" fmla="*/ 57340 h 541782"/>
                <a:gd name="connsiteX16" fmla="*/ 179451 w 436721"/>
                <a:gd name="connsiteY16" fmla="*/ 47244 h 541782"/>
                <a:gd name="connsiteX17" fmla="*/ 164497 w 436721"/>
                <a:gd name="connsiteY17" fmla="*/ 28099 h 541782"/>
                <a:gd name="connsiteX18" fmla="*/ 157448 w 436721"/>
                <a:gd name="connsiteY18" fmla="*/ 14288 h 541782"/>
                <a:gd name="connsiteX19" fmla="*/ 111538 w 436721"/>
                <a:gd name="connsiteY19" fmla="*/ 0 h 541782"/>
                <a:gd name="connsiteX20" fmla="*/ 104585 w 436721"/>
                <a:gd name="connsiteY20" fmla="*/ 20669 h 541782"/>
                <a:gd name="connsiteX21" fmla="*/ 89725 w 436721"/>
                <a:gd name="connsiteY21" fmla="*/ 36100 h 541782"/>
                <a:gd name="connsiteX22" fmla="*/ 79058 w 436721"/>
                <a:gd name="connsiteY22" fmla="*/ 52102 h 541782"/>
                <a:gd name="connsiteX23" fmla="*/ 72676 w 436721"/>
                <a:gd name="connsiteY23" fmla="*/ 68580 h 541782"/>
                <a:gd name="connsiteX24" fmla="*/ 69533 w 436721"/>
                <a:gd name="connsiteY24" fmla="*/ 94107 h 541782"/>
                <a:gd name="connsiteX25" fmla="*/ 75438 w 436721"/>
                <a:gd name="connsiteY25" fmla="*/ 116396 h 541782"/>
                <a:gd name="connsiteX26" fmla="*/ 51054 w 436721"/>
                <a:gd name="connsiteY26" fmla="*/ 173831 h 541782"/>
                <a:gd name="connsiteX27" fmla="*/ 29337 w 436721"/>
                <a:gd name="connsiteY27" fmla="*/ 278987 h 541782"/>
                <a:gd name="connsiteX28" fmla="*/ 11144 w 436721"/>
                <a:gd name="connsiteY28" fmla="*/ 285464 h 541782"/>
                <a:gd name="connsiteX29" fmla="*/ 0 w 436721"/>
                <a:gd name="connsiteY29" fmla="*/ 305657 h 541782"/>
                <a:gd name="connsiteX30" fmla="*/ 11811 w 436721"/>
                <a:gd name="connsiteY30" fmla="*/ 315754 h 541782"/>
                <a:gd name="connsiteX31" fmla="*/ 14002 w 436721"/>
                <a:gd name="connsiteY31" fmla="*/ 333280 h 541782"/>
                <a:gd name="connsiteX32" fmla="*/ 20002 w 436721"/>
                <a:gd name="connsiteY32" fmla="*/ 390144 h 541782"/>
                <a:gd name="connsiteX33" fmla="*/ 12764 w 436721"/>
                <a:gd name="connsiteY33" fmla="*/ 518731 h 541782"/>
                <a:gd name="connsiteX34" fmla="*/ 103061 w 436721"/>
                <a:gd name="connsiteY34" fmla="*/ 525494 h 541782"/>
                <a:gd name="connsiteX35" fmla="*/ 137255 w 436721"/>
                <a:gd name="connsiteY35" fmla="*/ 529780 h 541782"/>
                <a:gd name="connsiteX36" fmla="*/ 188595 w 436721"/>
                <a:gd name="connsiteY36" fmla="*/ 536067 h 541782"/>
                <a:gd name="connsiteX37" fmla="*/ 305086 w 436721"/>
                <a:gd name="connsiteY37" fmla="*/ 541782 h 541782"/>
                <a:gd name="connsiteX38" fmla="*/ 305086 w 436721"/>
                <a:gd name="connsiteY38" fmla="*/ 541782 h 541782"/>
                <a:gd name="connsiteX39" fmla="*/ 305086 w 436721"/>
                <a:gd name="connsiteY39" fmla="*/ 541782 h 54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36721" h="541782">
                  <a:moveTo>
                    <a:pt x="305086" y="541782"/>
                  </a:moveTo>
                  <a:lnTo>
                    <a:pt x="306038" y="498824"/>
                  </a:lnTo>
                  <a:lnTo>
                    <a:pt x="366427" y="501872"/>
                  </a:lnTo>
                  <a:lnTo>
                    <a:pt x="409099" y="507206"/>
                  </a:lnTo>
                  <a:lnTo>
                    <a:pt x="416909" y="408908"/>
                  </a:lnTo>
                  <a:lnTo>
                    <a:pt x="436721" y="178213"/>
                  </a:lnTo>
                  <a:lnTo>
                    <a:pt x="415290" y="175641"/>
                  </a:lnTo>
                  <a:lnTo>
                    <a:pt x="398717" y="169259"/>
                  </a:lnTo>
                  <a:lnTo>
                    <a:pt x="362903" y="143256"/>
                  </a:lnTo>
                  <a:lnTo>
                    <a:pt x="335090" y="122492"/>
                  </a:lnTo>
                  <a:lnTo>
                    <a:pt x="302419" y="105537"/>
                  </a:lnTo>
                  <a:lnTo>
                    <a:pt x="285845" y="99155"/>
                  </a:lnTo>
                  <a:lnTo>
                    <a:pt x="238887" y="93345"/>
                  </a:lnTo>
                  <a:lnTo>
                    <a:pt x="223838" y="74295"/>
                  </a:lnTo>
                  <a:lnTo>
                    <a:pt x="207264" y="67913"/>
                  </a:lnTo>
                  <a:lnTo>
                    <a:pt x="191262" y="57340"/>
                  </a:lnTo>
                  <a:lnTo>
                    <a:pt x="179451" y="47244"/>
                  </a:lnTo>
                  <a:lnTo>
                    <a:pt x="164497" y="28099"/>
                  </a:lnTo>
                  <a:lnTo>
                    <a:pt x="157448" y="14288"/>
                  </a:lnTo>
                  <a:lnTo>
                    <a:pt x="111538" y="0"/>
                  </a:lnTo>
                  <a:lnTo>
                    <a:pt x="104585" y="20669"/>
                  </a:lnTo>
                  <a:lnTo>
                    <a:pt x="89725" y="36100"/>
                  </a:lnTo>
                  <a:lnTo>
                    <a:pt x="79058" y="52102"/>
                  </a:lnTo>
                  <a:lnTo>
                    <a:pt x="72676" y="68580"/>
                  </a:lnTo>
                  <a:lnTo>
                    <a:pt x="69533" y="94107"/>
                  </a:lnTo>
                  <a:lnTo>
                    <a:pt x="75438" y="116396"/>
                  </a:lnTo>
                  <a:lnTo>
                    <a:pt x="51054" y="173831"/>
                  </a:lnTo>
                  <a:lnTo>
                    <a:pt x="29337" y="278987"/>
                  </a:lnTo>
                  <a:lnTo>
                    <a:pt x="11144" y="285464"/>
                  </a:lnTo>
                  <a:lnTo>
                    <a:pt x="0" y="305657"/>
                  </a:lnTo>
                  <a:lnTo>
                    <a:pt x="11811" y="315754"/>
                  </a:lnTo>
                  <a:lnTo>
                    <a:pt x="14002" y="333280"/>
                  </a:lnTo>
                  <a:lnTo>
                    <a:pt x="20002" y="390144"/>
                  </a:lnTo>
                  <a:lnTo>
                    <a:pt x="12764" y="518731"/>
                  </a:lnTo>
                  <a:lnTo>
                    <a:pt x="103061" y="525494"/>
                  </a:lnTo>
                  <a:lnTo>
                    <a:pt x="137255" y="529780"/>
                  </a:lnTo>
                  <a:lnTo>
                    <a:pt x="188595" y="536067"/>
                  </a:lnTo>
                  <a:lnTo>
                    <a:pt x="305086" y="541782"/>
                  </a:lnTo>
                  <a:lnTo>
                    <a:pt x="305086" y="541782"/>
                  </a:lnTo>
                  <a:lnTo>
                    <a:pt x="305086" y="54178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9F73BC74-F8BF-8871-A862-031186EAAA65}"/>
                </a:ext>
              </a:extLst>
            </p:cNvPr>
            <p:cNvSpPr/>
            <p:nvPr/>
          </p:nvSpPr>
          <p:spPr>
            <a:xfrm>
              <a:off x="-1438544" y="2579091"/>
              <a:ext cx="751950" cy="821080"/>
            </a:xfrm>
            <a:custGeom>
              <a:avLst/>
              <a:gdLst>
                <a:gd name="connsiteX0" fmla="*/ 42196 w 446532"/>
                <a:gd name="connsiteY0" fmla="*/ 472916 h 487584"/>
                <a:gd name="connsiteX1" fmla="*/ 189071 w 446532"/>
                <a:gd name="connsiteY1" fmla="*/ 478155 h 487584"/>
                <a:gd name="connsiteX2" fmla="*/ 370142 w 446532"/>
                <a:gd name="connsiteY2" fmla="*/ 487585 h 487584"/>
                <a:gd name="connsiteX3" fmla="*/ 404908 w 446532"/>
                <a:gd name="connsiteY3" fmla="*/ 487490 h 487584"/>
                <a:gd name="connsiteX4" fmla="*/ 420434 w 446532"/>
                <a:gd name="connsiteY4" fmla="*/ 290989 h 487584"/>
                <a:gd name="connsiteX5" fmla="*/ 429863 w 446532"/>
                <a:gd name="connsiteY5" fmla="*/ 180023 h 487584"/>
                <a:gd name="connsiteX6" fmla="*/ 437198 w 446532"/>
                <a:gd name="connsiteY6" fmla="*/ 120491 h 487584"/>
                <a:gd name="connsiteX7" fmla="*/ 430244 w 446532"/>
                <a:gd name="connsiteY7" fmla="*/ 106680 h 487584"/>
                <a:gd name="connsiteX8" fmla="*/ 436626 w 446532"/>
                <a:gd name="connsiteY8" fmla="*/ 90202 h 487584"/>
                <a:gd name="connsiteX9" fmla="*/ 446532 w 446532"/>
                <a:gd name="connsiteY9" fmla="*/ 9430 h 487584"/>
                <a:gd name="connsiteX10" fmla="*/ 424148 w 446532"/>
                <a:gd name="connsiteY10" fmla="*/ 15335 h 487584"/>
                <a:gd name="connsiteX11" fmla="*/ 381953 w 446532"/>
                <a:gd name="connsiteY11" fmla="*/ 5810 h 487584"/>
                <a:gd name="connsiteX12" fmla="*/ 300133 w 446532"/>
                <a:gd name="connsiteY12" fmla="*/ 0 h 487584"/>
                <a:gd name="connsiteX13" fmla="*/ 239268 w 446532"/>
                <a:gd name="connsiteY13" fmla="*/ 1143 h 487584"/>
                <a:gd name="connsiteX14" fmla="*/ 212598 w 446532"/>
                <a:gd name="connsiteY14" fmla="*/ 6477 h 487584"/>
                <a:gd name="connsiteX15" fmla="*/ 162973 w 446532"/>
                <a:gd name="connsiteY15" fmla="*/ 21908 h 487584"/>
                <a:gd name="connsiteX16" fmla="*/ 137922 w 446532"/>
                <a:gd name="connsiteY16" fmla="*/ 49054 h 487584"/>
                <a:gd name="connsiteX17" fmla="*/ 139065 w 446532"/>
                <a:gd name="connsiteY17" fmla="*/ 75057 h 487584"/>
                <a:gd name="connsiteX18" fmla="*/ 117158 w 446532"/>
                <a:gd name="connsiteY18" fmla="*/ 76676 h 487584"/>
                <a:gd name="connsiteX19" fmla="*/ 104394 w 446532"/>
                <a:gd name="connsiteY19" fmla="*/ 109633 h 487584"/>
                <a:gd name="connsiteX20" fmla="*/ 91154 w 446532"/>
                <a:gd name="connsiteY20" fmla="*/ 146780 h 487584"/>
                <a:gd name="connsiteX21" fmla="*/ 80486 w 446532"/>
                <a:gd name="connsiteY21" fmla="*/ 162782 h 487584"/>
                <a:gd name="connsiteX22" fmla="*/ 15812 w 446532"/>
                <a:gd name="connsiteY22" fmla="*/ 159067 h 487584"/>
                <a:gd name="connsiteX23" fmla="*/ 6477 w 446532"/>
                <a:gd name="connsiteY23" fmla="*/ 270129 h 487584"/>
                <a:gd name="connsiteX24" fmla="*/ 4477 w 446532"/>
                <a:gd name="connsiteY24" fmla="*/ 321659 h 487584"/>
                <a:gd name="connsiteX25" fmla="*/ 0 w 446532"/>
                <a:gd name="connsiteY25" fmla="*/ 463391 h 487584"/>
                <a:gd name="connsiteX26" fmla="*/ 16002 w 446532"/>
                <a:gd name="connsiteY26" fmla="*/ 474059 h 487584"/>
                <a:gd name="connsiteX27" fmla="*/ 42196 w 446532"/>
                <a:gd name="connsiteY27" fmla="*/ 472916 h 487584"/>
                <a:gd name="connsiteX28" fmla="*/ 42196 w 446532"/>
                <a:gd name="connsiteY28" fmla="*/ 472916 h 487584"/>
                <a:gd name="connsiteX29" fmla="*/ 42196 w 446532"/>
                <a:gd name="connsiteY29" fmla="*/ 472916 h 48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46532" h="487584">
                  <a:moveTo>
                    <a:pt x="42196" y="472916"/>
                  </a:moveTo>
                  <a:lnTo>
                    <a:pt x="189071" y="478155"/>
                  </a:lnTo>
                  <a:lnTo>
                    <a:pt x="370142" y="487585"/>
                  </a:lnTo>
                  <a:lnTo>
                    <a:pt x="404908" y="487490"/>
                  </a:lnTo>
                  <a:lnTo>
                    <a:pt x="420434" y="290989"/>
                  </a:lnTo>
                  <a:lnTo>
                    <a:pt x="429863" y="180023"/>
                  </a:lnTo>
                  <a:lnTo>
                    <a:pt x="437198" y="120491"/>
                  </a:lnTo>
                  <a:lnTo>
                    <a:pt x="430244" y="106680"/>
                  </a:lnTo>
                  <a:lnTo>
                    <a:pt x="436626" y="90202"/>
                  </a:lnTo>
                  <a:lnTo>
                    <a:pt x="446532" y="9430"/>
                  </a:lnTo>
                  <a:lnTo>
                    <a:pt x="424148" y="15335"/>
                  </a:lnTo>
                  <a:lnTo>
                    <a:pt x="381953" y="5810"/>
                  </a:lnTo>
                  <a:lnTo>
                    <a:pt x="300133" y="0"/>
                  </a:lnTo>
                  <a:lnTo>
                    <a:pt x="239268" y="1143"/>
                  </a:lnTo>
                  <a:lnTo>
                    <a:pt x="212598" y="6477"/>
                  </a:lnTo>
                  <a:lnTo>
                    <a:pt x="162973" y="21908"/>
                  </a:lnTo>
                  <a:lnTo>
                    <a:pt x="137922" y="49054"/>
                  </a:lnTo>
                  <a:lnTo>
                    <a:pt x="139065" y="75057"/>
                  </a:lnTo>
                  <a:lnTo>
                    <a:pt x="117158" y="76676"/>
                  </a:lnTo>
                  <a:lnTo>
                    <a:pt x="104394" y="109633"/>
                  </a:lnTo>
                  <a:lnTo>
                    <a:pt x="91154" y="146780"/>
                  </a:lnTo>
                  <a:lnTo>
                    <a:pt x="80486" y="162782"/>
                  </a:lnTo>
                  <a:lnTo>
                    <a:pt x="15812" y="159067"/>
                  </a:lnTo>
                  <a:lnTo>
                    <a:pt x="6477" y="270129"/>
                  </a:lnTo>
                  <a:lnTo>
                    <a:pt x="4477" y="321659"/>
                  </a:lnTo>
                  <a:lnTo>
                    <a:pt x="0" y="463391"/>
                  </a:lnTo>
                  <a:lnTo>
                    <a:pt x="16002" y="474059"/>
                  </a:lnTo>
                  <a:lnTo>
                    <a:pt x="42196" y="472916"/>
                  </a:lnTo>
                  <a:lnTo>
                    <a:pt x="42196" y="472916"/>
                  </a:lnTo>
                  <a:lnTo>
                    <a:pt x="42196" y="4729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3EE9F6BC-14CC-E3AA-971F-8B9DED20A662}"/>
                </a:ext>
              </a:extLst>
            </p:cNvPr>
            <p:cNvSpPr/>
            <p:nvPr/>
          </p:nvSpPr>
          <p:spPr>
            <a:xfrm>
              <a:off x="-1229544" y="965159"/>
              <a:ext cx="895025" cy="753874"/>
            </a:xfrm>
            <a:custGeom>
              <a:avLst/>
              <a:gdLst>
                <a:gd name="connsiteX0" fmla="*/ 104680 w 531495"/>
                <a:gd name="connsiteY0" fmla="*/ 447675 h 447675"/>
                <a:gd name="connsiteX1" fmla="*/ 111062 w 531495"/>
                <a:gd name="connsiteY1" fmla="*/ 431197 h 447675"/>
                <a:gd name="connsiteX2" fmla="*/ 130207 w 531495"/>
                <a:gd name="connsiteY2" fmla="*/ 416242 h 447675"/>
                <a:gd name="connsiteX3" fmla="*/ 376809 w 531495"/>
                <a:gd name="connsiteY3" fmla="*/ 420719 h 447675"/>
                <a:gd name="connsiteX4" fmla="*/ 458438 w 531495"/>
                <a:gd name="connsiteY4" fmla="*/ 426434 h 447675"/>
                <a:gd name="connsiteX5" fmla="*/ 523018 w 531495"/>
                <a:gd name="connsiteY5" fmla="*/ 430054 h 447675"/>
                <a:gd name="connsiteX6" fmla="*/ 531495 w 531495"/>
                <a:gd name="connsiteY6" fmla="*/ 396526 h 447675"/>
                <a:gd name="connsiteX7" fmla="*/ 488252 w 531495"/>
                <a:gd name="connsiteY7" fmla="*/ 395478 h 447675"/>
                <a:gd name="connsiteX8" fmla="*/ 493014 w 531495"/>
                <a:gd name="connsiteY8" fmla="*/ 357092 h 447675"/>
                <a:gd name="connsiteX9" fmla="*/ 495491 w 531495"/>
                <a:gd name="connsiteY9" fmla="*/ 266509 h 447675"/>
                <a:gd name="connsiteX10" fmla="*/ 499110 w 531495"/>
                <a:gd name="connsiteY10" fmla="*/ 202025 h 447675"/>
                <a:gd name="connsiteX11" fmla="*/ 504349 w 531495"/>
                <a:gd name="connsiteY11" fmla="*/ 159448 h 447675"/>
                <a:gd name="connsiteX12" fmla="*/ 509492 w 531495"/>
                <a:gd name="connsiteY12" fmla="*/ 47530 h 447675"/>
                <a:gd name="connsiteX13" fmla="*/ 513207 w 531495"/>
                <a:gd name="connsiteY13" fmla="*/ 17717 h 447675"/>
                <a:gd name="connsiteX14" fmla="*/ 478536 w 531495"/>
                <a:gd name="connsiteY14" fmla="*/ 17717 h 447675"/>
                <a:gd name="connsiteX15" fmla="*/ 250603 w 531495"/>
                <a:gd name="connsiteY15" fmla="*/ 2572 h 447675"/>
                <a:gd name="connsiteX16" fmla="*/ 194596 w 531495"/>
                <a:gd name="connsiteY16" fmla="*/ 0 h 447675"/>
                <a:gd name="connsiteX17" fmla="*/ 189357 w 531495"/>
                <a:gd name="connsiteY17" fmla="*/ 42672 h 447675"/>
                <a:gd name="connsiteX18" fmla="*/ 129064 w 531495"/>
                <a:gd name="connsiteY18" fmla="*/ 39529 h 447675"/>
                <a:gd name="connsiteX19" fmla="*/ 68771 w 531495"/>
                <a:gd name="connsiteY19" fmla="*/ 36385 h 447675"/>
                <a:gd name="connsiteX20" fmla="*/ 65151 w 531495"/>
                <a:gd name="connsiteY20" fmla="*/ 100870 h 447675"/>
                <a:gd name="connsiteX21" fmla="*/ 52292 w 531495"/>
                <a:gd name="connsiteY21" fmla="*/ 99346 h 447675"/>
                <a:gd name="connsiteX22" fmla="*/ 29908 w 531495"/>
                <a:gd name="connsiteY22" fmla="*/ 105251 h 447675"/>
                <a:gd name="connsiteX23" fmla="*/ 20383 w 531495"/>
                <a:gd name="connsiteY23" fmla="*/ 181927 h 447675"/>
                <a:gd name="connsiteX24" fmla="*/ 16764 w 531495"/>
                <a:gd name="connsiteY24" fmla="*/ 246412 h 447675"/>
                <a:gd name="connsiteX25" fmla="*/ 7429 w 531495"/>
                <a:gd name="connsiteY25" fmla="*/ 357759 h 447675"/>
                <a:gd name="connsiteX26" fmla="*/ 0 w 531495"/>
                <a:gd name="connsiteY26" fmla="*/ 417481 h 447675"/>
                <a:gd name="connsiteX27" fmla="*/ 1143 w 531495"/>
                <a:gd name="connsiteY27" fmla="*/ 443579 h 447675"/>
                <a:gd name="connsiteX28" fmla="*/ 100394 w 531495"/>
                <a:gd name="connsiteY28" fmla="*/ 447199 h 447675"/>
                <a:gd name="connsiteX29" fmla="*/ 104680 w 531495"/>
                <a:gd name="connsiteY29" fmla="*/ 447675 h 447675"/>
                <a:gd name="connsiteX30" fmla="*/ 104680 w 531495"/>
                <a:gd name="connsiteY30" fmla="*/ 447675 h 447675"/>
                <a:gd name="connsiteX31" fmla="*/ 104680 w 531495"/>
                <a:gd name="connsiteY31" fmla="*/ 447675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31495" h="447675">
                  <a:moveTo>
                    <a:pt x="104680" y="447675"/>
                  </a:moveTo>
                  <a:lnTo>
                    <a:pt x="111062" y="431197"/>
                  </a:lnTo>
                  <a:lnTo>
                    <a:pt x="130207" y="416242"/>
                  </a:lnTo>
                  <a:lnTo>
                    <a:pt x="376809" y="420719"/>
                  </a:lnTo>
                  <a:lnTo>
                    <a:pt x="458438" y="426434"/>
                  </a:lnTo>
                  <a:lnTo>
                    <a:pt x="523018" y="430054"/>
                  </a:lnTo>
                  <a:lnTo>
                    <a:pt x="531495" y="396526"/>
                  </a:lnTo>
                  <a:lnTo>
                    <a:pt x="488252" y="395478"/>
                  </a:lnTo>
                  <a:lnTo>
                    <a:pt x="493014" y="357092"/>
                  </a:lnTo>
                  <a:lnTo>
                    <a:pt x="495491" y="266509"/>
                  </a:lnTo>
                  <a:lnTo>
                    <a:pt x="499110" y="202025"/>
                  </a:lnTo>
                  <a:lnTo>
                    <a:pt x="504349" y="159448"/>
                  </a:lnTo>
                  <a:lnTo>
                    <a:pt x="509492" y="47530"/>
                  </a:lnTo>
                  <a:lnTo>
                    <a:pt x="513207" y="17717"/>
                  </a:lnTo>
                  <a:lnTo>
                    <a:pt x="478536" y="17717"/>
                  </a:lnTo>
                  <a:lnTo>
                    <a:pt x="250603" y="2572"/>
                  </a:lnTo>
                  <a:lnTo>
                    <a:pt x="194596" y="0"/>
                  </a:lnTo>
                  <a:lnTo>
                    <a:pt x="189357" y="42672"/>
                  </a:lnTo>
                  <a:lnTo>
                    <a:pt x="129064" y="39529"/>
                  </a:lnTo>
                  <a:lnTo>
                    <a:pt x="68771" y="36385"/>
                  </a:lnTo>
                  <a:lnTo>
                    <a:pt x="65151" y="100870"/>
                  </a:lnTo>
                  <a:lnTo>
                    <a:pt x="52292" y="99346"/>
                  </a:lnTo>
                  <a:lnTo>
                    <a:pt x="29908" y="105251"/>
                  </a:lnTo>
                  <a:lnTo>
                    <a:pt x="20383" y="181927"/>
                  </a:lnTo>
                  <a:lnTo>
                    <a:pt x="16764" y="246412"/>
                  </a:lnTo>
                  <a:lnTo>
                    <a:pt x="7429" y="357759"/>
                  </a:lnTo>
                  <a:lnTo>
                    <a:pt x="0" y="417481"/>
                  </a:lnTo>
                  <a:lnTo>
                    <a:pt x="1143" y="443579"/>
                  </a:lnTo>
                  <a:lnTo>
                    <a:pt x="100394" y="447199"/>
                  </a:lnTo>
                  <a:lnTo>
                    <a:pt x="104680" y="447675"/>
                  </a:lnTo>
                  <a:lnTo>
                    <a:pt x="104680" y="447675"/>
                  </a:lnTo>
                  <a:lnTo>
                    <a:pt x="104680" y="4476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711036F6-0DC7-D26A-8B45-98F7CE805266}"/>
                </a:ext>
              </a:extLst>
            </p:cNvPr>
            <p:cNvSpPr/>
            <p:nvPr/>
          </p:nvSpPr>
          <p:spPr>
            <a:xfrm>
              <a:off x="-495721" y="1632578"/>
              <a:ext cx="501246" cy="981479"/>
            </a:xfrm>
            <a:custGeom>
              <a:avLst/>
              <a:gdLst>
                <a:gd name="connsiteX0" fmla="*/ 49244 w 297656"/>
                <a:gd name="connsiteY0" fmla="*/ 582835 h 582834"/>
                <a:gd name="connsiteX1" fmla="*/ 67913 w 297656"/>
                <a:gd name="connsiteY1" fmla="*/ 572167 h 582834"/>
                <a:gd name="connsiteX2" fmla="*/ 86106 w 297656"/>
                <a:gd name="connsiteY2" fmla="*/ 565690 h 582834"/>
                <a:gd name="connsiteX3" fmla="*/ 102108 w 297656"/>
                <a:gd name="connsiteY3" fmla="*/ 576358 h 582834"/>
                <a:gd name="connsiteX4" fmla="*/ 123539 w 297656"/>
                <a:gd name="connsiteY4" fmla="*/ 579025 h 582834"/>
                <a:gd name="connsiteX5" fmla="*/ 141637 w 297656"/>
                <a:gd name="connsiteY5" fmla="*/ 572548 h 582834"/>
                <a:gd name="connsiteX6" fmla="*/ 152305 w 297656"/>
                <a:gd name="connsiteY6" fmla="*/ 556546 h 582834"/>
                <a:gd name="connsiteX7" fmla="*/ 184880 w 297656"/>
                <a:gd name="connsiteY7" fmla="*/ 538925 h 582834"/>
                <a:gd name="connsiteX8" fmla="*/ 200882 w 297656"/>
                <a:gd name="connsiteY8" fmla="*/ 549593 h 582834"/>
                <a:gd name="connsiteX9" fmla="*/ 216408 w 297656"/>
                <a:gd name="connsiteY9" fmla="*/ 564451 h 582834"/>
                <a:gd name="connsiteX10" fmla="*/ 227648 w 297656"/>
                <a:gd name="connsiteY10" fmla="*/ 578834 h 582834"/>
                <a:gd name="connsiteX11" fmla="*/ 253841 w 297656"/>
                <a:gd name="connsiteY11" fmla="*/ 577787 h 582834"/>
                <a:gd name="connsiteX12" fmla="*/ 268224 w 297656"/>
                <a:gd name="connsiteY12" fmla="*/ 566547 h 582834"/>
                <a:gd name="connsiteX13" fmla="*/ 275082 w 297656"/>
                <a:gd name="connsiteY13" fmla="*/ 545783 h 582834"/>
                <a:gd name="connsiteX14" fmla="*/ 254222 w 297656"/>
                <a:gd name="connsiteY14" fmla="*/ 538829 h 582834"/>
                <a:gd name="connsiteX15" fmla="*/ 237649 w 297656"/>
                <a:gd name="connsiteY15" fmla="*/ 532543 h 582834"/>
                <a:gd name="connsiteX16" fmla="*/ 216884 w 297656"/>
                <a:gd name="connsiteY16" fmla="*/ 525589 h 582834"/>
                <a:gd name="connsiteX17" fmla="*/ 206121 w 297656"/>
                <a:gd name="connsiteY17" fmla="*/ 507016 h 582834"/>
                <a:gd name="connsiteX18" fmla="*/ 213074 w 297656"/>
                <a:gd name="connsiteY18" fmla="*/ 486156 h 582834"/>
                <a:gd name="connsiteX19" fmla="*/ 223171 w 297656"/>
                <a:gd name="connsiteY19" fmla="*/ 474440 h 582834"/>
                <a:gd name="connsiteX20" fmla="*/ 250412 w 297656"/>
                <a:gd name="connsiteY20" fmla="*/ 464820 h 582834"/>
                <a:gd name="connsiteX21" fmla="*/ 269558 w 297656"/>
                <a:gd name="connsiteY21" fmla="*/ 449866 h 582834"/>
                <a:gd name="connsiteX22" fmla="*/ 276511 w 297656"/>
                <a:gd name="connsiteY22" fmla="*/ 429101 h 582834"/>
                <a:gd name="connsiteX23" fmla="*/ 275368 w 297656"/>
                <a:gd name="connsiteY23" fmla="*/ 403003 h 582834"/>
                <a:gd name="connsiteX24" fmla="*/ 268891 w 297656"/>
                <a:gd name="connsiteY24" fmla="*/ 384905 h 582834"/>
                <a:gd name="connsiteX25" fmla="*/ 257651 w 297656"/>
                <a:gd name="connsiteY25" fmla="*/ 370522 h 582834"/>
                <a:gd name="connsiteX26" fmla="*/ 250698 w 297656"/>
                <a:gd name="connsiteY26" fmla="*/ 356711 h 582834"/>
                <a:gd name="connsiteX27" fmla="*/ 240506 w 297656"/>
                <a:gd name="connsiteY27" fmla="*/ 333851 h 582834"/>
                <a:gd name="connsiteX28" fmla="*/ 233553 w 297656"/>
                <a:gd name="connsiteY28" fmla="*/ 319945 h 582834"/>
                <a:gd name="connsiteX29" fmla="*/ 223361 w 297656"/>
                <a:gd name="connsiteY29" fmla="*/ 297085 h 582834"/>
                <a:gd name="connsiteX30" fmla="*/ 230791 w 297656"/>
                <a:gd name="connsiteY30" fmla="*/ 272034 h 582834"/>
                <a:gd name="connsiteX31" fmla="*/ 237744 w 297656"/>
                <a:gd name="connsiteY31" fmla="*/ 251269 h 582834"/>
                <a:gd name="connsiteX32" fmla="*/ 245650 w 297656"/>
                <a:gd name="connsiteY32" fmla="*/ 221933 h 582834"/>
                <a:gd name="connsiteX33" fmla="*/ 239173 w 297656"/>
                <a:gd name="connsiteY33" fmla="*/ 203835 h 582834"/>
                <a:gd name="connsiteX34" fmla="*/ 233267 w 297656"/>
                <a:gd name="connsiteY34" fmla="*/ 181451 h 582834"/>
                <a:gd name="connsiteX35" fmla="*/ 231648 w 297656"/>
                <a:gd name="connsiteY35" fmla="*/ 159639 h 582834"/>
                <a:gd name="connsiteX36" fmla="*/ 242792 w 297656"/>
                <a:gd name="connsiteY36" fmla="*/ 139446 h 582834"/>
                <a:gd name="connsiteX37" fmla="*/ 262033 w 297656"/>
                <a:gd name="connsiteY37" fmla="*/ 124492 h 582834"/>
                <a:gd name="connsiteX38" fmla="*/ 276416 w 297656"/>
                <a:gd name="connsiteY38" fmla="*/ 113252 h 582834"/>
                <a:gd name="connsiteX39" fmla="*/ 288131 w 297656"/>
                <a:gd name="connsiteY39" fmla="*/ 88773 h 582834"/>
                <a:gd name="connsiteX40" fmla="*/ 295561 w 297656"/>
                <a:gd name="connsiteY40" fmla="*/ 63722 h 582834"/>
                <a:gd name="connsiteX41" fmla="*/ 297656 w 297656"/>
                <a:gd name="connsiteY41" fmla="*/ 46672 h 582834"/>
                <a:gd name="connsiteX42" fmla="*/ 280607 w 297656"/>
                <a:gd name="connsiteY42" fmla="*/ 44577 h 582834"/>
                <a:gd name="connsiteX43" fmla="*/ 258699 w 297656"/>
                <a:gd name="connsiteY43" fmla="*/ 46196 h 582834"/>
                <a:gd name="connsiteX44" fmla="*/ 241078 w 297656"/>
                <a:gd name="connsiteY44" fmla="*/ 48292 h 582834"/>
                <a:gd name="connsiteX45" fmla="*/ 243650 w 297656"/>
                <a:gd name="connsiteY45" fmla="*/ 27051 h 582834"/>
                <a:gd name="connsiteX46" fmla="*/ 237268 w 297656"/>
                <a:gd name="connsiteY46" fmla="*/ 8953 h 582834"/>
                <a:gd name="connsiteX47" fmla="*/ 216408 w 297656"/>
                <a:gd name="connsiteY47" fmla="*/ 2000 h 582834"/>
                <a:gd name="connsiteX48" fmla="*/ 194500 w 297656"/>
                <a:gd name="connsiteY48" fmla="*/ 3619 h 582834"/>
                <a:gd name="connsiteX49" fmla="*/ 146971 w 297656"/>
                <a:gd name="connsiteY49" fmla="*/ 2095 h 582834"/>
                <a:gd name="connsiteX50" fmla="*/ 116586 w 297656"/>
                <a:gd name="connsiteY50" fmla="*/ 2667 h 582834"/>
                <a:gd name="connsiteX51" fmla="*/ 95155 w 297656"/>
                <a:gd name="connsiteY51" fmla="*/ 0 h 582834"/>
                <a:gd name="connsiteX52" fmla="*/ 90964 w 297656"/>
                <a:gd name="connsiteY52" fmla="*/ 34099 h 582834"/>
                <a:gd name="connsiteX53" fmla="*/ 85725 w 297656"/>
                <a:gd name="connsiteY53" fmla="*/ 76771 h 582834"/>
                <a:gd name="connsiteX54" fmla="*/ 74771 w 297656"/>
                <a:gd name="connsiteY54" fmla="*/ 200882 h 582834"/>
                <a:gd name="connsiteX55" fmla="*/ 71152 w 297656"/>
                <a:gd name="connsiteY55" fmla="*/ 265271 h 582834"/>
                <a:gd name="connsiteX56" fmla="*/ 67437 w 297656"/>
                <a:gd name="connsiteY56" fmla="*/ 295180 h 582834"/>
                <a:gd name="connsiteX57" fmla="*/ 56769 w 297656"/>
                <a:gd name="connsiteY57" fmla="*/ 311182 h 582834"/>
                <a:gd name="connsiteX58" fmla="*/ 29146 w 297656"/>
                <a:gd name="connsiteY58" fmla="*/ 359664 h 582834"/>
                <a:gd name="connsiteX59" fmla="*/ 12097 w 297656"/>
                <a:gd name="connsiteY59" fmla="*/ 392144 h 582834"/>
                <a:gd name="connsiteX60" fmla="*/ 8954 w 297656"/>
                <a:gd name="connsiteY60" fmla="*/ 417767 h 582834"/>
                <a:gd name="connsiteX61" fmla="*/ 0 w 297656"/>
                <a:gd name="connsiteY61" fmla="*/ 524827 h 582834"/>
                <a:gd name="connsiteX62" fmla="*/ 16097 w 297656"/>
                <a:gd name="connsiteY62" fmla="*/ 535400 h 582834"/>
                <a:gd name="connsiteX63" fmla="*/ 32671 w 297656"/>
                <a:gd name="connsiteY63" fmla="*/ 541782 h 582834"/>
                <a:gd name="connsiteX64" fmla="*/ 39053 w 297656"/>
                <a:gd name="connsiteY64" fmla="*/ 559880 h 582834"/>
                <a:gd name="connsiteX65" fmla="*/ 45529 w 297656"/>
                <a:gd name="connsiteY65" fmla="*/ 577977 h 582834"/>
                <a:gd name="connsiteX66" fmla="*/ 49244 w 297656"/>
                <a:gd name="connsiteY66" fmla="*/ 582835 h 582834"/>
                <a:gd name="connsiteX67" fmla="*/ 49244 w 297656"/>
                <a:gd name="connsiteY67" fmla="*/ 582835 h 582834"/>
                <a:gd name="connsiteX68" fmla="*/ 49244 w 297656"/>
                <a:gd name="connsiteY68" fmla="*/ 582835 h 58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97656" h="582834">
                  <a:moveTo>
                    <a:pt x="49244" y="582835"/>
                  </a:moveTo>
                  <a:lnTo>
                    <a:pt x="67913" y="572167"/>
                  </a:lnTo>
                  <a:lnTo>
                    <a:pt x="86106" y="565690"/>
                  </a:lnTo>
                  <a:lnTo>
                    <a:pt x="102108" y="576358"/>
                  </a:lnTo>
                  <a:lnTo>
                    <a:pt x="123539" y="579025"/>
                  </a:lnTo>
                  <a:lnTo>
                    <a:pt x="141637" y="572548"/>
                  </a:lnTo>
                  <a:lnTo>
                    <a:pt x="152305" y="556546"/>
                  </a:lnTo>
                  <a:lnTo>
                    <a:pt x="184880" y="538925"/>
                  </a:lnTo>
                  <a:lnTo>
                    <a:pt x="200882" y="549593"/>
                  </a:lnTo>
                  <a:lnTo>
                    <a:pt x="216408" y="564451"/>
                  </a:lnTo>
                  <a:lnTo>
                    <a:pt x="227648" y="578834"/>
                  </a:lnTo>
                  <a:lnTo>
                    <a:pt x="253841" y="577787"/>
                  </a:lnTo>
                  <a:lnTo>
                    <a:pt x="268224" y="566547"/>
                  </a:lnTo>
                  <a:lnTo>
                    <a:pt x="275082" y="545783"/>
                  </a:lnTo>
                  <a:lnTo>
                    <a:pt x="254222" y="538829"/>
                  </a:lnTo>
                  <a:lnTo>
                    <a:pt x="237649" y="532543"/>
                  </a:lnTo>
                  <a:lnTo>
                    <a:pt x="216884" y="525589"/>
                  </a:lnTo>
                  <a:lnTo>
                    <a:pt x="206121" y="507016"/>
                  </a:lnTo>
                  <a:lnTo>
                    <a:pt x="213074" y="486156"/>
                  </a:lnTo>
                  <a:lnTo>
                    <a:pt x="223171" y="474440"/>
                  </a:lnTo>
                  <a:lnTo>
                    <a:pt x="250412" y="464820"/>
                  </a:lnTo>
                  <a:lnTo>
                    <a:pt x="269558" y="449866"/>
                  </a:lnTo>
                  <a:lnTo>
                    <a:pt x="276511" y="429101"/>
                  </a:lnTo>
                  <a:lnTo>
                    <a:pt x="275368" y="403003"/>
                  </a:lnTo>
                  <a:lnTo>
                    <a:pt x="268891" y="384905"/>
                  </a:lnTo>
                  <a:lnTo>
                    <a:pt x="257651" y="370522"/>
                  </a:lnTo>
                  <a:lnTo>
                    <a:pt x="250698" y="356711"/>
                  </a:lnTo>
                  <a:lnTo>
                    <a:pt x="240506" y="333851"/>
                  </a:lnTo>
                  <a:lnTo>
                    <a:pt x="233553" y="319945"/>
                  </a:lnTo>
                  <a:lnTo>
                    <a:pt x="223361" y="297085"/>
                  </a:lnTo>
                  <a:lnTo>
                    <a:pt x="230791" y="272034"/>
                  </a:lnTo>
                  <a:lnTo>
                    <a:pt x="237744" y="251269"/>
                  </a:lnTo>
                  <a:lnTo>
                    <a:pt x="245650" y="221933"/>
                  </a:lnTo>
                  <a:lnTo>
                    <a:pt x="239173" y="203835"/>
                  </a:lnTo>
                  <a:lnTo>
                    <a:pt x="233267" y="181451"/>
                  </a:lnTo>
                  <a:lnTo>
                    <a:pt x="231648" y="159639"/>
                  </a:lnTo>
                  <a:lnTo>
                    <a:pt x="242792" y="139446"/>
                  </a:lnTo>
                  <a:lnTo>
                    <a:pt x="262033" y="124492"/>
                  </a:lnTo>
                  <a:lnTo>
                    <a:pt x="276416" y="113252"/>
                  </a:lnTo>
                  <a:lnTo>
                    <a:pt x="288131" y="88773"/>
                  </a:lnTo>
                  <a:lnTo>
                    <a:pt x="295561" y="63722"/>
                  </a:lnTo>
                  <a:lnTo>
                    <a:pt x="297656" y="46672"/>
                  </a:lnTo>
                  <a:lnTo>
                    <a:pt x="280607" y="44577"/>
                  </a:lnTo>
                  <a:lnTo>
                    <a:pt x="258699" y="46196"/>
                  </a:lnTo>
                  <a:lnTo>
                    <a:pt x="241078" y="48292"/>
                  </a:lnTo>
                  <a:lnTo>
                    <a:pt x="243650" y="27051"/>
                  </a:lnTo>
                  <a:lnTo>
                    <a:pt x="237268" y="8953"/>
                  </a:lnTo>
                  <a:lnTo>
                    <a:pt x="216408" y="2000"/>
                  </a:lnTo>
                  <a:lnTo>
                    <a:pt x="194500" y="3619"/>
                  </a:lnTo>
                  <a:lnTo>
                    <a:pt x="146971" y="2095"/>
                  </a:lnTo>
                  <a:lnTo>
                    <a:pt x="116586" y="2667"/>
                  </a:lnTo>
                  <a:lnTo>
                    <a:pt x="95155" y="0"/>
                  </a:lnTo>
                  <a:lnTo>
                    <a:pt x="90964" y="34099"/>
                  </a:lnTo>
                  <a:lnTo>
                    <a:pt x="85725" y="76771"/>
                  </a:lnTo>
                  <a:lnTo>
                    <a:pt x="74771" y="200882"/>
                  </a:lnTo>
                  <a:lnTo>
                    <a:pt x="71152" y="265271"/>
                  </a:lnTo>
                  <a:lnTo>
                    <a:pt x="67437" y="295180"/>
                  </a:lnTo>
                  <a:lnTo>
                    <a:pt x="56769" y="311182"/>
                  </a:lnTo>
                  <a:lnTo>
                    <a:pt x="29146" y="359664"/>
                  </a:lnTo>
                  <a:lnTo>
                    <a:pt x="12097" y="392144"/>
                  </a:lnTo>
                  <a:lnTo>
                    <a:pt x="8954" y="417767"/>
                  </a:lnTo>
                  <a:lnTo>
                    <a:pt x="0" y="524827"/>
                  </a:lnTo>
                  <a:lnTo>
                    <a:pt x="16097" y="535400"/>
                  </a:lnTo>
                  <a:lnTo>
                    <a:pt x="32671" y="541782"/>
                  </a:lnTo>
                  <a:lnTo>
                    <a:pt x="39053" y="559880"/>
                  </a:lnTo>
                  <a:lnTo>
                    <a:pt x="45529" y="577977"/>
                  </a:lnTo>
                  <a:lnTo>
                    <a:pt x="49244" y="582835"/>
                  </a:lnTo>
                  <a:lnTo>
                    <a:pt x="49244" y="582835"/>
                  </a:lnTo>
                  <a:lnTo>
                    <a:pt x="49244" y="58283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84B39FE9-2034-9841-C7B8-46219A506041}"/>
                </a:ext>
              </a:extLst>
            </p:cNvPr>
            <p:cNvSpPr/>
            <p:nvPr/>
          </p:nvSpPr>
          <p:spPr>
            <a:xfrm>
              <a:off x="-756047" y="2513167"/>
              <a:ext cx="697412" cy="904809"/>
            </a:xfrm>
            <a:custGeom>
              <a:avLst/>
              <a:gdLst>
                <a:gd name="connsiteX0" fmla="*/ 123349 w 414146"/>
                <a:gd name="connsiteY0" fmla="*/ 534734 h 537305"/>
                <a:gd name="connsiteX1" fmla="*/ 179165 w 414146"/>
                <a:gd name="connsiteY1" fmla="*/ 537305 h 537305"/>
                <a:gd name="connsiteX2" fmla="*/ 399669 w 414146"/>
                <a:gd name="connsiteY2" fmla="*/ 534162 h 537305"/>
                <a:gd name="connsiteX3" fmla="*/ 405860 w 414146"/>
                <a:gd name="connsiteY3" fmla="*/ 344043 h 537305"/>
                <a:gd name="connsiteX4" fmla="*/ 408432 w 414146"/>
                <a:gd name="connsiteY4" fmla="*/ 288036 h 537305"/>
                <a:gd name="connsiteX5" fmla="*/ 414147 w 414146"/>
                <a:gd name="connsiteY5" fmla="*/ 171641 h 537305"/>
                <a:gd name="connsiteX6" fmla="*/ 398240 w 414146"/>
                <a:gd name="connsiteY6" fmla="*/ 160973 h 537305"/>
                <a:gd name="connsiteX7" fmla="*/ 380714 w 414146"/>
                <a:gd name="connsiteY7" fmla="*/ 163163 h 537305"/>
                <a:gd name="connsiteX8" fmla="*/ 382810 w 414146"/>
                <a:gd name="connsiteY8" fmla="*/ 146018 h 537305"/>
                <a:gd name="connsiteX9" fmla="*/ 384905 w 414146"/>
                <a:gd name="connsiteY9" fmla="*/ 128969 h 537305"/>
                <a:gd name="connsiteX10" fmla="*/ 397097 w 414146"/>
                <a:gd name="connsiteY10" fmla="*/ 100108 h 537305"/>
                <a:gd name="connsiteX11" fmla="*/ 382238 w 414146"/>
                <a:gd name="connsiteY11" fmla="*/ 80963 h 537305"/>
                <a:gd name="connsiteX12" fmla="*/ 377380 w 414146"/>
                <a:gd name="connsiteY12" fmla="*/ 50006 h 537305"/>
                <a:gd name="connsiteX13" fmla="*/ 342805 w 414146"/>
                <a:gd name="connsiteY13" fmla="*/ 15335 h 537305"/>
                <a:gd name="connsiteX14" fmla="*/ 306134 w 414146"/>
                <a:gd name="connsiteY14" fmla="*/ 32480 h 537305"/>
                <a:gd name="connsiteX15" fmla="*/ 295561 w 414146"/>
                <a:gd name="connsiteY15" fmla="*/ 48578 h 537305"/>
                <a:gd name="connsiteX16" fmla="*/ 277463 w 414146"/>
                <a:gd name="connsiteY16" fmla="*/ 54959 h 537305"/>
                <a:gd name="connsiteX17" fmla="*/ 256222 w 414146"/>
                <a:gd name="connsiteY17" fmla="*/ 52388 h 537305"/>
                <a:gd name="connsiteX18" fmla="*/ 236029 w 414146"/>
                <a:gd name="connsiteY18" fmla="*/ 41243 h 537305"/>
                <a:gd name="connsiteX19" fmla="*/ 213170 w 414146"/>
                <a:gd name="connsiteY19" fmla="*/ 51435 h 537305"/>
                <a:gd name="connsiteX20" fmla="*/ 202025 w 414146"/>
                <a:gd name="connsiteY20" fmla="*/ 36957 h 537305"/>
                <a:gd name="connsiteX21" fmla="*/ 190881 w 414146"/>
                <a:gd name="connsiteY21" fmla="*/ 22574 h 537305"/>
                <a:gd name="connsiteX22" fmla="*/ 179165 w 414146"/>
                <a:gd name="connsiteY22" fmla="*/ 12478 h 537305"/>
                <a:gd name="connsiteX23" fmla="*/ 163163 w 414146"/>
                <a:gd name="connsiteY23" fmla="*/ 1810 h 537305"/>
                <a:gd name="connsiteX24" fmla="*/ 42577 w 414146"/>
                <a:gd name="connsiteY24" fmla="*/ 0 h 537305"/>
                <a:gd name="connsiteX25" fmla="*/ 53245 w 414146"/>
                <a:gd name="connsiteY25" fmla="*/ 18669 h 537305"/>
                <a:gd name="connsiteX26" fmla="*/ 31051 w 414146"/>
                <a:gd name="connsiteY26" fmla="*/ 128683 h 537305"/>
                <a:gd name="connsiteX27" fmla="*/ 24670 w 414146"/>
                <a:gd name="connsiteY27" fmla="*/ 145256 h 537305"/>
                <a:gd name="connsiteX28" fmla="*/ 31623 w 414146"/>
                <a:gd name="connsiteY28" fmla="*/ 159067 h 537305"/>
                <a:gd name="connsiteX29" fmla="*/ 24193 w 414146"/>
                <a:gd name="connsiteY29" fmla="*/ 218884 h 537305"/>
                <a:gd name="connsiteX30" fmla="*/ 14764 w 414146"/>
                <a:gd name="connsiteY30" fmla="*/ 330517 h 537305"/>
                <a:gd name="connsiteX31" fmla="*/ 0 w 414146"/>
                <a:gd name="connsiteY31" fmla="*/ 519494 h 537305"/>
                <a:gd name="connsiteX32" fmla="*/ 16002 w 414146"/>
                <a:gd name="connsiteY32" fmla="*/ 530162 h 537305"/>
                <a:gd name="connsiteX33" fmla="*/ 123349 w 414146"/>
                <a:gd name="connsiteY33" fmla="*/ 534734 h 537305"/>
                <a:gd name="connsiteX34" fmla="*/ 123349 w 414146"/>
                <a:gd name="connsiteY34" fmla="*/ 534734 h 537305"/>
                <a:gd name="connsiteX35" fmla="*/ 123349 w 414146"/>
                <a:gd name="connsiteY35" fmla="*/ 534734 h 53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14146" h="537305">
                  <a:moveTo>
                    <a:pt x="123349" y="534734"/>
                  </a:moveTo>
                  <a:lnTo>
                    <a:pt x="179165" y="537305"/>
                  </a:lnTo>
                  <a:lnTo>
                    <a:pt x="399669" y="534162"/>
                  </a:lnTo>
                  <a:lnTo>
                    <a:pt x="405860" y="344043"/>
                  </a:lnTo>
                  <a:lnTo>
                    <a:pt x="408432" y="288036"/>
                  </a:lnTo>
                  <a:lnTo>
                    <a:pt x="414147" y="171641"/>
                  </a:lnTo>
                  <a:lnTo>
                    <a:pt x="398240" y="160973"/>
                  </a:lnTo>
                  <a:lnTo>
                    <a:pt x="380714" y="163163"/>
                  </a:lnTo>
                  <a:lnTo>
                    <a:pt x="382810" y="146018"/>
                  </a:lnTo>
                  <a:lnTo>
                    <a:pt x="384905" y="128969"/>
                  </a:lnTo>
                  <a:lnTo>
                    <a:pt x="397097" y="100108"/>
                  </a:lnTo>
                  <a:lnTo>
                    <a:pt x="382238" y="80963"/>
                  </a:lnTo>
                  <a:lnTo>
                    <a:pt x="377380" y="50006"/>
                  </a:lnTo>
                  <a:lnTo>
                    <a:pt x="342805" y="15335"/>
                  </a:lnTo>
                  <a:lnTo>
                    <a:pt x="306134" y="32480"/>
                  </a:lnTo>
                  <a:lnTo>
                    <a:pt x="295561" y="48578"/>
                  </a:lnTo>
                  <a:lnTo>
                    <a:pt x="277463" y="54959"/>
                  </a:lnTo>
                  <a:lnTo>
                    <a:pt x="256222" y="52388"/>
                  </a:lnTo>
                  <a:lnTo>
                    <a:pt x="236029" y="41243"/>
                  </a:lnTo>
                  <a:lnTo>
                    <a:pt x="213170" y="51435"/>
                  </a:lnTo>
                  <a:lnTo>
                    <a:pt x="202025" y="36957"/>
                  </a:lnTo>
                  <a:lnTo>
                    <a:pt x="190881" y="22574"/>
                  </a:lnTo>
                  <a:lnTo>
                    <a:pt x="179165" y="12478"/>
                  </a:lnTo>
                  <a:lnTo>
                    <a:pt x="163163" y="1810"/>
                  </a:lnTo>
                  <a:lnTo>
                    <a:pt x="42577" y="0"/>
                  </a:lnTo>
                  <a:lnTo>
                    <a:pt x="53245" y="18669"/>
                  </a:lnTo>
                  <a:lnTo>
                    <a:pt x="31051" y="128683"/>
                  </a:lnTo>
                  <a:lnTo>
                    <a:pt x="24670" y="145256"/>
                  </a:lnTo>
                  <a:lnTo>
                    <a:pt x="31623" y="159067"/>
                  </a:lnTo>
                  <a:lnTo>
                    <a:pt x="24193" y="218884"/>
                  </a:lnTo>
                  <a:lnTo>
                    <a:pt x="14764" y="330517"/>
                  </a:lnTo>
                  <a:lnTo>
                    <a:pt x="0" y="519494"/>
                  </a:lnTo>
                  <a:lnTo>
                    <a:pt x="16002" y="530162"/>
                  </a:lnTo>
                  <a:lnTo>
                    <a:pt x="123349" y="534734"/>
                  </a:lnTo>
                  <a:lnTo>
                    <a:pt x="123349" y="534734"/>
                  </a:lnTo>
                  <a:lnTo>
                    <a:pt x="123349" y="53473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E46EF9A3-01CF-9441-B6F1-B6B0678D0F3D}"/>
                </a:ext>
              </a:extLst>
            </p:cNvPr>
            <p:cNvSpPr/>
            <p:nvPr/>
          </p:nvSpPr>
          <p:spPr>
            <a:xfrm>
              <a:off x="-1091441" y="1643004"/>
              <a:ext cx="750345" cy="887486"/>
            </a:xfrm>
            <a:custGeom>
              <a:avLst/>
              <a:gdLst>
                <a:gd name="connsiteX0" fmla="*/ 357759 w 445579"/>
                <a:gd name="connsiteY0" fmla="*/ 527018 h 527018"/>
                <a:gd name="connsiteX1" fmla="*/ 363474 w 445579"/>
                <a:gd name="connsiteY1" fmla="*/ 410813 h 527018"/>
                <a:gd name="connsiteX2" fmla="*/ 366617 w 445579"/>
                <a:gd name="connsiteY2" fmla="*/ 385191 h 527018"/>
                <a:gd name="connsiteX3" fmla="*/ 377762 w 445579"/>
                <a:gd name="connsiteY3" fmla="*/ 364903 h 527018"/>
                <a:gd name="connsiteX4" fmla="*/ 421958 w 445579"/>
                <a:gd name="connsiteY4" fmla="*/ 288036 h 527018"/>
                <a:gd name="connsiteX5" fmla="*/ 424053 w 445579"/>
                <a:gd name="connsiteY5" fmla="*/ 270986 h 527018"/>
                <a:gd name="connsiteX6" fmla="*/ 439198 w 445579"/>
                <a:gd name="connsiteY6" fmla="*/ 77915 h 527018"/>
                <a:gd name="connsiteX7" fmla="*/ 445580 w 445579"/>
                <a:gd name="connsiteY7" fmla="*/ 26670 h 527018"/>
                <a:gd name="connsiteX8" fmla="*/ 380905 w 445579"/>
                <a:gd name="connsiteY8" fmla="*/ 23051 h 527018"/>
                <a:gd name="connsiteX9" fmla="*/ 54007 w 445579"/>
                <a:gd name="connsiteY9" fmla="*/ 0 h 527018"/>
                <a:gd name="connsiteX10" fmla="*/ 34290 w 445579"/>
                <a:gd name="connsiteY10" fmla="*/ 19241 h 527018"/>
                <a:gd name="connsiteX11" fmla="*/ 22574 w 445579"/>
                <a:gd name="connsiteY11" fmla="*/ 43815 h 527018"/>
                <a:gd name="connsiteX12" fmla="*/ 4667 w 445579"/>
                <a:gd name="connsiteY12" fmla="*/ 223552 h 527018"/>
                <a:gd name="connsiteX13" fmla="*/ 10096 w 445579"/>
                <a:gd name="connsiteY13" fmla="*/ 250222 h 527018"/>
                <a:gd name="connsiteX14" fmla="*/ 0 w 445579"/>
                <a:gd name="connsiteY14" fmla="*/ 296609 h 527018"/>
                <a:gd name="connsiteX15" fmla="*/ 17621 w 445579"/>
                <a:gd name="connsiteY15" fmla="*/ 294418 h 527018"/>
                <a:gd name="connsiteX16" fmla="*/ 42767 w 445579"/>
                <a:gd name="connsiteY16" fmla="*/ 301847 h 527018"/>
                <a:gd name="connsiteX17" fmla="*/ 52959 w 445579"/>
                <a:gd name="connsiteY17" fmla="*/ 324803 h 527018"/>
                <a:gd name="connsiteX18" fmla="*/ 67437 w 445579"/>
                <a:gd name="connsiteY18" fmla="*/ 348234 h 527018"/>
                <a:gd name="connsiteX19" fmla="*/ 77629 w 445579"/>
                <a:gd name="connsiteY19" fmla="*/ 371189 h 527018"/>
                <a:gd name="connsiteX20" fmla="*/ 100584 w 445579"/>
                <a:gd name="connsiteY20" fmla="*/ 395669 h 527018"/>
                <a:gd name="connsiteX21" fmla="*/ 132683 w 445579"/>
                <a:gd name="connsiteY21" fmla="*/ 416909 h 527018"/>
                <a:gd name="connsiteX22" fmla="*/ 162116 w 445579"/>
                <a:gd name="connsiteY22" fmla="*/ 424910 h 527018"/>
                <a:gd name="connsiteX23" fmla="*/ 191453 w 445579"/>
                <a:gd name="connsiteY23" fmla="*/ 432911 h 527018"/>
                <a:gd name="connsiteX24" fmla="*/ 231553 w 445579"/>
                <a:gd name="connsiteY24" fmla="*/ 424815 h 527018"/>
                <a:gd name="connsiteX25" fmla="*/ 241840 w 445579"/>
                <a:gd name="connsiteY25" fmla="*/ 517017 h 527018"/>
                <a:gd name="connsiteX26" fmla="*/ 357759 w 445579"/>
                <a:gd name="connsiteY26" fmla="*/ 527018 h 527018"/>
                <a:gd name="connsiteX27" fmla="*/ 357759 w 445579"/>
                <a:gd name="connsiteY27" fmla="*/ 527018 h 527018"/>
                <a:gd name="connsiteX28" fmla="*/ 357759 w 445579"/>
                <a:gd name="connsiteY28" fmla="*/ 527018 h 52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45579" h="527018">
                  <a:moveTo>
                    <a:pt x="357759" y="527018"/>
                  </a:moveTo>
                  <a:lnTo>
                    <a:pt x="363474" y="410813"/>
                  </a:lnTo>
                  <a:lnTo>
                    <a:pt x="366617" y="385191"/>
                  </a:lnTo>
                  <a:lnTo>
                    <a:pt x="377762" y="364903"/>
                  </a:lnTo>
                  <a:lnTo>
                    <a:pt x="421958" y="288036"/>
                  </a:lnTo>
                  <a:lnTo>
                    <a:pt x="424053" y="270986"/>
                  </a:lnTo>
                  <a:lnTo>
                    <a:pt x="439198" y="77915"/>
                  </a:lnTo>
                  <a:lnTo>
                    <a:pt x="445580" y="26670"/>
                  </a:lnTo>
                  <a:lnTo>
                    <a:pt x="380905" y="23051"/>
                  </a:lnTo>
                  <a:lnTo>
                    <a:pt x="54007" y="0"/>
                  </a:lnTo>
                  <a:lnTo>
                    <a:pt x="34290" y="19241"/>
                  </a:lnTo>
                  <a:lnTo>
                    <a:pt x="22574" y="43815"/>
                  </a:lnTo>
                  <a:lnTo>
                    <a:pt x="4667" y="223552"/>
                  </a:lnTo>
                  <a:lnTo>
                    <a:pt x="10096" y="250222"/>
                  </a:lnTo>
                  <a:lnTo>
                    <a:pt x="0" y="296609"/>
                  </a:lnTo>
                  <a:lnTo>
                    <a:pt x="17621" y="294418"/>
                  </a:lnTo>
                  <a:lnTo>
                    <a:pt x="42767" y="301847"/>
                  </a:lnTo>
                  <a:lnTo>
                    <a:pt x="52959" y="324803"/>
                  </a:lnTo>
                  <a:lnTo>
                    <a:pt x="67437" y="348234"/>
                  </a:lnTo>
                  <a:lnTo>
                    <a:pt x="77629" y="371189"/>
                  </a:lnTo>
                  <a:lnTo>
                    <a:pt x="100584" y="395669"/>
                  </a:lnTo>
                  <a:lnTo>
                    <a:pt x="132683" y="416909"/>
                  </a:lnTo>
                  <a:lnTo>
                    <a:pt x="162116" y="424910"/>
                  </a:lnTo>
                  <a:lnTo>
                    <a:pt x="191453" y="432911"/>
                  </a:lnTo>
                  <a:lnTo>
                    <a:pt x="231553" y="424815"/>
                  </a:lnTo>
                  <a:lnTo>
                    <a:pt x="241840" y="517017"/>
                  </a:lnTo>
                  <a:lnTo>
                    <a:pt x="357759" y="527018"/>
                  </a:lnTo>
                  <a:lnTo>
                    <a:pt x="357759" y="527018"/>
                  </a:lnTo>
                  <a:lnTo>
                    <a:pt x="357759" y="5270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2915E3AD-4BCB-475A-DC98-05A8FE2DA44D}"/>
                </a:ext>
              </a:extLst>
            </p:cNvPr>
            <p:cNvSpPr/>
            <p:nvPr/>
          </p:nvSpPr>
          <p:spPr>
            <a:xfrm>
              <a:off x="-901689" y="226201"/>
              <a:ext cx="918603" cy="823487"/>
            </a:xfrm>
            <a:custGeom>
              <a:avLst/>
              <a:gdLst>
                <a:gd name="connsiteX0" fmla="*/ 314420 w 545496"/>
                <a:gd name="connsiteY0" fmla="*/ 489014 h 489013"/>
                <a:gd name="connsiteX1" fmla="*/ 328803 w 545496"/>
                <a:gd name="connsiteY1" fmla="*/ 477869 h 489013"/>
                <a:gd name="connsiteX2" fmla="*/ 339471 w 545496"/>
                <a:gd name="connsiteY2" fmla="*/ 461867 h 489013"/>
                <a:gd name="connsiteX3" fmla="*/ 353854 w 545496"/>
                <a:gd name="connsiteY3" fmla="*/ 450628 h 489013"/>
                <a:gd name="connsiteX4" fmla="*/ 355949 w 545496"/>
                <a:gd name="connsiteY4" fmla="*/ 433578 h 489013"/>
                <a:gd name="connsiteX5" fmla="*/ 370808 w 545496"/>
                <a:gd name="connsiteY5" fmla="*/ 418147 h 489013"/>
                <a:gd name="connsiteX6" fmla="*/ 377190 w 545496"/>
                <a:gd name="connsiteY6" fmla="*/ 401669 h 489013"/>
                <a:gd name="connsiteX7" fmla="*/ 391573 w 545496"/>
                <a:gd name="connsiteY7" fmla="*/ 390430 h 489013"/>
                <a:gd name="connsiteX8" fmla="*/ 394240 w 545496"/>
                <a:gd name="connsiteY8" fmla="*/ 369094 h 489013"/>
                <a:gd name="connsiteX9" fmla="*/ 416624 w 545496"/>
                <a:gd name="connsiteY9" fmla="*/ 363284 h 489013"/>
                <a:gd name="connsiteX10" fmla="*/ 431006 w 545496"/>
                <a:gd name="connsiteY10" fmla="*/ 352044 h 489013"/>
                <a:gd name="connsiteX11" fmla="*/ 428911 w 545496"/>
                <a:gd name="connsiteY11" fmla="*/ 334518 h 489013"/>
                <a:gd name="connsiteX12" fmla="*/ 443293 w 545496"/>
                <a:gd name="connsiteY12" fmla="*/ 323279 h 489013"/>
                <a:gd name="connsiteX13" fmla="*/ 441103 w 545496"/>
                <a:gd name="connsiteY13" fmla="*/ 305657 h 489013"/>
                <a:gd name="connsiteX14" fmla="*/ 443198 w 545496"/>
                <a:gd name="connsiteY14" fmla="*/ 288703 h 489013"/>
                <a:gd name="connsiteX15" fmla="*/ 434054 w 545496"/>
                <a:gd name="connsiteY15" fmla="*/ 257270 h 489013"/>
                <a:gd name="connsiteX16" fmla="*/ 436150 w 545496"/>
                <a:gd name="connsiteY16" fmla="*/ 240221 h 489013"/>
                <a:gd name="connsiteX17" fmla="*/ 443103 w 545496"/>
                <a:gd name="connsiteY17" fmla="*/ 219456 h 489013"/>
                <a:gd name="connsiteX18" fmla="*/ 441388 w 545496"/>
                <a:gd name="connsiteY18" fmla="*/ 197549 h 489013"/>
                <a:gd name="connsiteX19" fmla="*/ 545497 w 545496"/>
                <a:gd name="connsiteY19" fmla="*/ 197453 h 489013"/>
                <a:gd name="connsiteX20" fmla="*/ 520351 w 545496"/>
                <a:gd name="connsiteY20" fmla="*/ 155448 h 489013"/>
                <a:gd name="connsiteX21" fmla="*/ 505873 w 545496"/>
                <a:gd name="connsiteY21" fmla="*/ 132017 h 489013"/>
                <a:gd name="connsiteX22" fmla="*/ 483965 w 545496"/>
                <a:gd name="connsiteY22" fmla="*/ 99060 h 489013"/>
                <a:gd name="connsiteX23" fmla="*/ 487585 w 545496"/>
                <a:gd name="connsiteY23" fmla="*/ 69152 h 489013"/>
                <a:gd name="connsiteX24" fmla="*/ 487585 w 545496"/>
                <a:gd name="connsiteY24" fmla="*/ 34576 h 489013"/>
                <a:gd name="connsiteX25" fmla="*/ 303943 w 545496"/>
                <a:gd name="connsiteY25" fmla="*/ 11906 h 489013"/>
                <a:gd name="connsiteX26" fmla="*/ 57912 w 545496"/>
                <a:gd name="connsiteY26" fmla="*/ 3143 h 489013"/>
                <a:gd name="connsiteX27" fmla="*/ 32290 w 545496"/>
                <a:gd name="connsiteY27" fmla="*/ 0 h 489013"/>
                <a:gd name="connsiteX28" fmla="*/ 25622 w 545496"/>
                <a:gd name="connsiteY28" fmla="*/ 124682 h 489013"/>
                <a:gd name="connsiteX29" fmla="*/ 5239 w 545496"/>
                <a:gd name="connsiteY29" fmla="*/ 360045 h 489013"/>
                <a:gd name="connsiteX30" fmla="*/ 0 w 545496"/>
                <a:gd name="connsiteY30" fmla="*/ 437293 h 489013"/>
                <a:gd name="connsiteX31" fmla="*/ 56102 w 545496"/>
                <a:gd name="connsiteY31" fmla="*/ 439865 h 489013"/>
                <a:gd name="connsiteX32" fmla="*/ 283940 w 545496"/>
                <a:gd name="connsiteY32" fmla="*/ 455009 h 489013"/>
                <a:gd name="connsiteX33" fmla="*/ 318611 w 545496"/>
                <a:gd name="connsiteY33" fmla="*/ 455009 h 489013"/>
                <a:gd name="connsiteX34" fmla="*/ 314992 w 545496"/>
                <a:gd name="connsiteY34" fmla="*/ 484822 h 489013"/>
                <a:gd name="connsiteX35" fmla="*/ 314420 w 545496"/>
                <a:gd name="connsiteY35" fmla="*/ 489014 h 489013"/>
                <a:gd name="connsiteX36" fmla="*/ 314420 w 545496"/>
                <a:gd name="connsiteY36" fmla="*/ 489014 h 489013"/>
                <a:gd name="connsiteX37" fmla="*/ 314420 w 545496"/>
                <a:gd name="connsiteY37" fmla="*/ 489014 h 48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45496" h="489013">
                  <a:moveTo>
                    <a:pt x="314420" y="489014"/>
                  </a:moveTo>
                  <a:lnTo>
                    <a:pt x="328803" y="477869"/>
                  </a:lnTo>
                  <a:lnTo>
                    <a:pt x="339471" y="461867"/>
                  </a:lnTo>
                  <a:lnTo>
                    <a:pt x="353854" y="450628"/>
                  </a:lnTo>
                  <a:lnTo>
                    <a:pt x="355949" y="433578"/>
                  </a:lnTo>
                  <a:lnTo>
                    <a:pt x="370808" y="418147"/>
                  </a:lnTo>
                  <a:lnTo>
                    <a:pt x="377190" y="401669"/>
                  </a:lnTo>
                  <a:lnTo>
                    <a:pt x="391573" y="390430"/>
                  </a:lnTo>
                  <a:lnTo>
                    <a:pt x="394240" y="369094"/>
                  </a:lnTo>
                  <a:lnTo>
                    <a:pt x="416624" y="363284"/>
                  </a:lnTo>
                  <a:lnTo>
                    <a:pt x="431006" y="352044"/>
                  </a:lnTo>
                  <a:lnTo>
                    <a:pt x="428911" y="334518"/>
                  </a:lnTo>
                  <a:lnTo>
                    <a:pt x="443293" y="323279"/>
                  </a:lnTo>
                  <a:lnTo>
                    <a:pt x="441103" y="305657"/>
                  </a:lnTo>
                  <a:lnTo>
                    <a:pt x="443198" y="288703"/>
                  </a:lnTo>
                  <a:lnTo>
                    <a:pt x="434054" y="257270"/>
                  </a:lnTo>
                  <a:lnTo>
                    <a:pt x="436150" y="240221"/>
                  </a:lnTo>
                  <a:lnTo>
                    <a:pt x="443103" y="219456"/>
                  </a:lnTo>
                  <a:lnTo>
                    <a:pt x="441388" y="197549"/>
                  </a:lnTo>
                  <a:lnTo>
                    <a:pt x="545497" y="197453"/>
                  </a:lnTo>
                  <a:lnTo>
                    <a:pt x="520351" y="155448"/>
                  </a:lnTo>
                  <a:lnTo>
                    <a:pt x="505873" y="132017"/>
                  </a:lnTo>
                  <a:lnTo>
                    <a:pt x="483965" y="99060"/>
                  </a:lnTo>
                  <a:lnTo>
                    <a:pt x="487585" y="69152"/>
                  </a:lnTo>
                  <a:lnTo>
                    <a:pt x="487585" y="34576"/>
                  </a:lnTo>
                  <a:lnTo>
                    <a:pt x="303943" y="11906"/>
                  </a:lnTo>
                  <a:lnTo>
                    <a:pt x="57912" y="3143"/>
                  </a:lnTo>
                  <a:lnTo>
                    <a:pt x="32290" y="0"/>
                  </a:lnTo>
                  <a:lnTo>
                    <a:pt x="25622" y="124682"/>
                  </a:lnTo>
                  <a:lnTo>
                    <a:pt x="5239" y="360045"/>
                  </a:lnTo>
                  <a:lnTo>
                    <a:pt x="0" y="437293"/>
                  </a:lnTo>
                  <a:lnTo>
                    <a:pt x="56102" y="439865"/>
                  </a:lnTo>
                  <a:lnTo>
                    <a:pt x="283940" y="455009"/>
                  </a:lnTo>
                  <a:lnTo>
                    <a:pt x="318611" y="455009"/>
                  </a:lnTo>
                  <a:lnTo>
                    <a:pt x="314992" y="484822"/>
                  </a:lnTo>
                  <a:lnTo>
                    <a:pt x="314420" y="489014"/>
                  </a:lnTo>
                  <a:lnTo>
                    <a:pt x="314420" y="489014"/>
                  </a:lnTo>
                  <a:lnTo>
                    <a:pt x="314420" y="4890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FF8C9DF0-515F-2987-7995-9687995F7ACD}"/>
                </a:ext>
              </a:extLst>
            </p:cNvPr>
            <p:cNvSpPr/>
            <p:nvPr/>
          </p:nvSpPr>
          <p:spPr>
            <a:xfrm>
              <a:off x="371878" y="1365996"/>
              <a:ext cx="928388" cy="799266"/>
            </a:xfrm>
            <a:custGeom>
              <a:avLst/>
              <a:gdLst>
                <a:gd name="connsiteX0" fmla="*/ 82201 w 551307"/>
                <a:gd name="connsiteY0" fmla="*/ 471678 h 474630"/>
                <a:gd name="connsiteX1" fmla="*/ 104584 w 551307"/>
                <a:gd name="connsiteY1" fmla="*/ 465773 h 474630"/>
                <a:gd name="connsiteX2" fmla="*/ 122206 w 551307"/>
                <a:gd name="connsiteY2" fmla="*/ 463677 h 474630"/>
                <a:gd name="connsiteX3" fmla="*/ 120015 w 551307"/>
                <a:gd name="connsiteY3" fmla="*/ 446056 h 474630"/>
                <a:gd name="connsiteX4" fmla="*/ 138684 w 551307"/>
                <a:gd name="connsiteY4" fmla="*/ 435388 h 474630"/>
                <a:gd name="connsiteX5" fmla="*/ 157829 w 551307"/>
                <a:gd name="connsiteY5" fmla="*/ 420433 h 474630"/>
                <a:gd name="connsiteX6" fmla="*/ 174879 w 551307"/>
                <a:gd name="connsiteY6" fmla="*/ 422529 h 474630"/>
                <a:gd name="connsiteX7" fmla="*/ 189833 w 551307"/>
                <a:gd name="connsiteY7" fmla="*/ 441674 h 474630"/>
                <a:gd name="connsiteX8" fmla="*/ 201644 w 551307"/>
                <a:gd name="connsiteY8" fmla="*/ 451771 h 474630"/>
                <a:gd name="connsiteX9" fmla="*/ 235744 w 551307"/>
                <a:gd name="connsiteY9" fmla="*/ 456057 h 474630"/>
                <a:gd name="connsiteX10" fmla="*/ 281083 w 551307"/>
                <a:gd name="connsiteY10" fmla="*/ 474631 h 474630"/>
                <a:gd name="connsiteX11" fmla="*/ 321564 w 551307"/>
                <a:gd name="connsiteY11" fmla="*/ 462248 h 474630"/>
                <a:gd name="connsiteX12" fmla="*/ 387096 w 551307"/>
                <a:gd name="connsiteY12" fmla="*/ 422719 h 474630"/>
                <a:gd name="connsiteX13" fmla="*/ 404717 w 551307"/>
                <a:gd name="connsiteY13" fmla="*/ 420624 h 474630"/>
                <a:gd name="connsiteX14" fmla="*/ 422243 w 551307"/>
                <a:gd name="connsiteY14" fmla="*/ 418433 h 474630"/>
                <a:gd name="connsiteX15" fmla="*/ 433483 w 551307"/>
                <a:gd name="connsiteY15" fmla="*/ 398145 h 474630"/>
                <a:gd name="connsiteX16" fmla="*/ 448913 w 551307"/>
                <a:gd name="connsiteY16" fmla="*/ 378428 h 474630"/>
                <a:gd name="connsiteX17" fmla="*/ 479298 w 551307"/>
                <a:gd name="connsiteY17" fmla="*/ 377857 h 474630"/>
                <a:gd name="connsiteX18" fmla="*/ 494157 w 551307"/>
                <a:gd name="connsiteY18" fmla="*/ 362426 h 474630"/>
                <a:gd name="connsiteX19" fmla="*/ 478726 w 551307"/>
                <a:gd name="connsiteY19" fmla="*/ 347472 h 474630"/>
                <a:gd name="connsiteX20" fmla="*/ 500063 w 551307"/>
                <a:gd name="connsiteY20" fmla="*/ 350139 h 474630"/>
                <a:gd name="connsiteX21" fmla="*/ 524351 w 551307"/>
                <a:gd name="connsiteY21" fmla="*/ 257937 h 474630"/>
                <a:gd name="connsiteX22" fmla="*/ 537591 w 551307"/>
                <a:gd name="connsiteY22" fmla="*/ 186023 h 474630"/>
                <a:gd name="connsiteX23" fmla="*/ 551307 w 551307"/>
                <a:gd name="connsiteY23" fmla="*/ 75152 h 474630"/>
                <a:gd name="connsiteX24" fmla="*/ 549688 w 551307"/>
                <a:gd name="connsiteY24" fmla="*/ 53340 h 474630"/>
                <a:gd name="connsiteX25" fmla="*/ 481870 w 551307"/>
                <a:gd name="connsiteY25" fmla="*/ 40577 h 474630"/>
                <a:gd name="connsiteX26" fmla="*/ 451485 w 551307"/>
                <a:gd name="connsiteY26" fmla="*/ 41243 h 474630"/>
                <a:gd name="connsiteX27" fmla="*/ 273939 w 551307"/>
                <a:gd name="connsiteY27" fmla="*/ 6286 h 474630"/>
                <a:gd name="connsiteX28" fmla="*/ 222695 w 551307"/>
                <a:gd name="connsiteY28" fmla="*/ 0 h 474630"/>
                <a:gd name="connsiteX29" fmla="*/ 224885 w 551307"/>
                <a:gd name="connsiteY29" fmla="*/ 17526 h 474630"/>
                <a:gd name="connsiteX30" fmla="*/ 219075 w 551307"/>
                <a:gd name="connsiteY30" fmla="*/ 29813 h 474630"/>
                <a:gd name="connsiteX31" fmla="*/ 204692 w 551307"/>
                <a:gd name="connsiteY31" fmla="*/ 41053 h 474630"/>
                <a:gd name="connsiteX32" fmla="*/ 186023 w 551307"/>
                <a:gd name="connsiteY32" fmla="*/ 51721 h 474630"/>
                <a:gd name="connsiteX33" fmla="*/ 169450 w 551307"/>
                <a:gd name="connsiteY33" fmla="*/ 45339 h 474630"/>
                <a:gd name="connsiteX34" fmla="*/ 142780 w 551307"/>
                <a:gd name="connsiteY34" fmla="*/ 50673 h 474630"/>
                <a:gd name="connsiteX35" fmla="*/ 136493 w 551307"/>
                <a:gd name="connsiteY35" fmla="*/ 67246 h 474630"/>
                <a:gd name="connsiteX36" fmla="*/ 122587 w 551307"/>
                <a:gd name="connsiteY36" fmla="*/ 74200 h 474630"/>
                <a:gd name="connsiteX37" fmla="*/ 99727 w 551307"/>
                <a:gd name="connsiteY37" fmla="*/ 84296 h 474630"/>
                <a:gd name="connsiteX38" fmla="*/ 73057 w 551307"/>
                <a:gd name="connsiteY38" fmla="*/ 89725 h 474630"/>
                <a:gd name="connsiteX39" fmla="*/ 50101 w 551307"/>
                <a:gd name="connsiteY39" fmla="*/ 99822 h 474630"/>
                <a:gd name="connsiteX40" fmla="*/ 38481 w 551307"/>
                <a:gd name="connsiteY40" fmla="*/ 158972 h 474630"/>
                <a:gd name="connsiteX41" fmla="*/ 13716 w 551307"/>
                <a:gd name="connsiteY41" fmla="*/ 324707 h 474630"/>
                <a:gd name="connsiteX42" fmla="*/ 28194 w 551307"/>
                <a:gd name="connsiteY42" fmla="*/ 348139 h 474630"/>
                <a:gd name="connsiteX43" fmla="*/ 10001 w 551307"/>
                <a:gd name="connsiteY43" fmla="*/ 354616 h 474630"/>
                <a:gd name="connsiteX44" fmla="*/ 0 w 551307"/>
                <a:gd name="connsiteY44" fmla="*/ 401003 h 474630"/>
                <a:gd name="connsiteX45" fmla="*/ 15430 w 551307"/>
                <a:gd name="connsiteY45" fmla="*/ 415861 h 474630"/>
                <a:gd name="connsiteX46" fmla="*/ 35719 w 551307"/>
                <a:gd name="connsiteY46" fmla="*/ 427006 h 474630"/>
                <a:gd name="connsiteX47" fmla="*/ 51245 w 551307"/>
                <a:gd name="connsiteY47" fmla="*/ 441865 h 474630"/>
                <a:gd name="connsiteX48" fmla="*/ 67246 w 551307"/>
                <a:gd name="connsiteY48" fmla="*/ 452533 h 474630"/>
                <a:gd name="connsiteX49" fmla="*/ 82772 w 551307"/>
                <a:gd name="connsiteY49" fmla="*/ 467392 h 474630"/>
                <a:gd name="connsiteX50" fmla="*/ 82201 w 551307"/>
                <a:gd name="connsiteY50" fmla="*/ 471678 h 474630"/>
                <a:gd name="connsiteX51" fmla="*/ 82201 w 551307"/>
                <a:gd name="connsiteY51" fmla="*/ 471678 h 474630"/>
                <a:gd name="connsiteX52" fmla="*/ 82201 w 551307"/>
                <a:gd name="connsiteY52" fmla="*/ 471678 h 47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51307" h="474630">
                  <a:moveTo>
                    <a:pt x="82201" y="471678"/>
                  </a:moveTo>
                  <a:lnTo>
                    <a:pt x="104584" y="465773"/>
                  </a:lnTo>
                  <a:lnTo>
                    <a:pt x="122206" y="463677"/>
                  </a:lnTo>
                  <a:lnTo>
                    <a:pt x="120015" y="446056"/>
                  </a:lnTo>
                  <a:lnTo>
                    <a:pt x="138684" y="435388"/>
                  </a:lnTo>
                  <a:lnTo>
                    <a:pt x="157829" y="420433"/>
                  </a:lnTo>
                  <a:lnTo>
                    <a:pt x="174879" y="422529"/>
                  </a:lnTo>
                  <a:lnTo>
                    <a:pt x="189833" y="441674"/>
                  </a:lnTo>
                  <a:lnTo>
                    <a:pt x="201644" y="451771"/>
                  </a:lnTo>
                  <a:lnTo>
                    <a:pt x="235744" y="456057"/>
                  </a:lnTo>
                  <a:lnTo>
                    <a:pt x="281083" y="474631"/>
                  </a:lnTo>
                  <a:lnTo>
                    <a:pt x="321564" y="462248"/>
                  </a:lnTo>
                  <a:lnTo>
                    <a:pt x="387096" y="422719"/>
                  </a:lnTo>
                  <a:lnTo>
                    <a:pt x="404717" y="420624"/>
                  </a:lnTo>
                  <a:lnTo>
                    <a:pt x="422243" y="418433"/>
                  </a:lnTo>
                  <a:lnTo>
                    <a:pt x="433483" y="398145"/>
                  </a:lnTo>
                  <a:lnTo>
                    <a:pt x="448913" y="378428"/>
                  </a:lnTo>
                  <a:lnTo>
                    <a:pt x="479298" y="377857"/>
                  </a:lnTo>
                  <a:lnTo>
                    <a:pt x="494157" y="362426"/>
                  </a:lnTo>
                  <a:lnTo>
                    <a:pt x="478726" y="347472"/>
                  </a:lnTo>
                  <a:lnTo>
                    <a:pt x="500063" y="350139"/>
                  </a:lnTo>
                  <a:lnTo>
                    <a:pt x="524351" y="257937"/>
                  </a:lnTo>
                  <a:lnTo>
                    <a:pt x="537591" y="186023"/>
                  </a:lnTo>
                  <a:lnTo>
                    <a:pt x="551307" y="75152"/>
                  </a:lnTo>
                  <a:lnTo>
                    <a:pt x="549688" y="53340"/>
                  </a:lnTo>
                  <a:lnTo>
                    <a:pt x="481870" y="40577"/>
                  </a:lnTo>
                  <a:lnTo>
                    <a:pt x="451485" y="41243"/>
                  </a:lnTo>
                  <a:lnTo>
                    <a:pt x="273939" y="6286"/>
                  </a:lnTo>
                  <a:lnTo>
                    <a:pt x="222695" y="0"/>
                  </a:lnTo>
                  <a:lnTo>
                    <a:pt x="224885" y="17526"/>
                  </a:lnTo>
                  <a:lnTo>
                    <a:pt x="219075" y="29813"/>
                  </a:lnTo>
                  <a:lnTo>
                    <a:pt x="204692" y="41053"/>
                  </a:lnTo>
                  <a:lnTo>
                    <a:pt x="186023" y="51721"/>
                  </a:lnTo>
                  <a:lnTo>
                    <a:pt x="169450" y="45339"/>
                  </a:lnTo>
                  <a:lnTo>
                    <a:pt x="142780" y="50673"/>
                  </a:lnTo>
                  <a:lnTo>
                    <a:pt x="136493" y="67246"/>
                  </a:lnTo>
                  <a:lnTo>
                    <a:pt x="122587" y="74200"/>
                  </a:lnTo>
                  <a:lnTo>
                    <a:pt x="99727" y="84296"/>
                  </a:lnTo>
                  <a:lnTo>
                    <a:pt x="73057" y="89725"/>
                  </a:lnTo>
                  <a:lnTo>
                    <a:pt x="50101" y="99822"/>
                  </a:lnTo>
                  <a:lnTo>
                    <a:pt x="38481" y="158972"/>
                  </a:lnTo>
                  <a:lnTo>
                    <a:pt x="13716" y="324707"/>
                  </a:lnTo>
                  <a:lnTo>
                    <a:pt x="28194" y="348139"/>
                  </a:lnTo>
                  <a:lnTo>
                    <a:pt x="10001" y="354616"/>
                  </a:lnTo>
                  <a:lnTo>
                    <a:pt x="0" y="401003"/>
                  </a:lnTo>
                  <a:lnTo>
                    <a:pt x="15430" y="415861"/>
                  </a:lnTo>
                  <a:lnTo>
                    <a:pt x="35719" y="427006"/>
                  </a:lnTo>
                  <a:lnTo>
                    <a:pt x="51245" y="441865"/>
                  </a:lnTo>
                  <a:lnTo>
                    <a:pt x="67246" y="452533"/>
                  </a:lnTo>
                  <a:lnTo>
                    <a:pt x="82772" y="467392"/>
                  </a:lnTo>
                  <a:lnTo>
                    <a:pt x="82201" y="471678"/>
                  </a:lnTo>
                  <a:lnTo>
                    <a:pt x="82201" y="471678"/>
                  </a:lnTo>
                  <a:lnTo>
                    <a:pt x="82201" y="4716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077B8327-F833-C806-9715-2B8E960CF5FB}"/>
                </a:ext>
              </a:extLst>
            </p:cNvPr>
            <p:cNvSpPr/>
            <p:nvPr/>
          </p:nvSpPr>
          <p:spPr>
            <a:xfrm>
              <a:off x="33436" y="556783"/>
              <a:ext cx="774566" cy="414951"/>
            </a:xfrm>
            <a:custGeom>
              <a:avLst/>
              <a:gdLst>
                <a:gd name="connsiteX0" fmla="*/ 401003 w 459962"/>
                <a:gd name="connsiteY0" fmla="*/ 246412 h 246411"/>
                <a:gd name="connsiteX1" fmla="*/ 423386 w 459962"/>
                <a:gd name="connsiteY1" fmla="*/ 205930 h 246411"/>
                <a:gd name="connsiteX2" fmla="*/ 439864 w 459962"/>
                <a:gd name="connsiteY2" fmla="*/ 177641 h 246411"/>
                <a:gd name="connsiteX3" fmla="*/ 437674 w 459962"/>
                <a:gd name="connsiteY3" fmla="*/ 160115 h 246411"/>
                <a:gd name="connsiteX4" fmla="*/ 450437 w 459962"/>
                <a:gd name="connsiteY4" fmla="*/ 127064 h 246411"/>
                <a:gd name="connsiteX5" fmla="*/ 454152 w 459962"/>
                <a:gd name="connsiteY5" fmla="*/ 97250 h 246411"/>
                <a:gd name="connsiteX6" fmla="*/ 459962 w 459962"/>
                <a:gd name="connsiteY6" fmla="*/ 50387 h 246411"/>
                <a:gd name="connsiteX7" fmla="*/ 434245 w 459962"/>
                <a:gd name="connsiteY7" fmla="*/ 47149 h 246411"/>
                <a:gd name="connsiteX8" fmla="*/ 387191 w 459962"/>
                <a:gd name="connsiteY8" fmla="*/ 41339 h 246411"/>
                <a:gd name="connsiteX9" fmla="*/ 382810 w 459962"/>
                <a:gd name="connsiteY9" fmla="*/ 6191 h 246411"/>
                <a:gd name="connsiteX10" fmla="*/ 348139 w 459962"/>
                <a:gd name="connsiteY10" fmla="*/ 6286 h 246411"/>
                <a:gd name="connsiteX11" fmla="*/ 262033 w 459962"/>
                <a:gd name="connsiteY11" fmla="*/ 0 h 246411"/>
                <a:gd name="connsiteX12" fmla="*/ 237458 w 459962"/>
                <a:gd name="connsiteY12" fmla="*/ 22860 h 246411"/>
                <a:gd name="connsiteX13" fmla="*/ 223552 w 459962"/>
                <a:gd name="connsiteY13" fmla="*/ 29813 h 246411"/>
                <a:gd name="connsiteX14" fmla="*/ 191453 w 459962"/>
                <a:gd name="connsiteY14" fmla="*/ 43148 h 246411"/>
                <a:gd name="connsiteX15" fmla="*/ 173831 w 459962"/>
                <a:gd name="connsiteY15" fmla="*/ 45339 h 246411"/>
                <a:gd name="connsiteX16" fmla="*/ 151924 w 459962"/>
                <a:gd name="connsiteY16" fmla="*/ 46958 h 246411"/>
                <a:gd name="connsiteX17" fmla="*/ 130493 w 459962"/>
                <a:gd name="connsiteY17" fmla="*/ 44291 h 246411"/>
                <a:gd name="connsiteX18" fmla="*/ 83439 w 459962"/>
                <a:gd name="connsiteY18" fmla="*/ 38481 h 246411"/>
                <a:gd name="connsiteX19" fmla="*/ 66865 w 459962"/>
                <a:gd name="connsiteY19" fmla="*/ 32099 h 246411"/>
                <a:gd name="connsiteX20" fmla="*/ 34766 w 459962"/>
                <a:gd name="connsiteY20" fmla="*/ 10858 h 246411"/>
                <a:gd name="connsiteX21" fmla="*/ 0 w 459962"/>
                <a:gd name="connsiteY21" fmla="*/ 10858 h 246411"/>
                <a:gd name="connsiteX22" fmla="*/ 6477 w 459962"/>
                <a:gd name="connsiteY22" fmla="*/ 28956 h 246411"/>
                <a:gd name="connsiteX23" fmla="*/ 8572 w 459962"/>
                <a:gd name="connsiteY23" fmla="*/ 46577 h 246411"/>
                <a:gd name="connsiteX24" fmla="*/ 19907 w 459962"/>
                <a:gd name="connsiteY24" fmla="*/ 60960 h 246411"/>
                <a:gd name="connsiteX25" fmla="*/ 28480 w 459962"/>
                <a:gd name="connsiteY25" fmla="*/ 96583 h 246411"/>
                <a:gd name="connsiteX26" fmla="*/ 29623 w 459962"/>
                <a:gd name="connsiteY26" fmla="*/ 122682 h 246411"/>
                <a:gd name="connsiteX27" fmla="*/ 23241 w 459962"/>
                <a:gd name="connsiteY27" fmla="*/ 139255 h 246411"/>
                <a:gd name="connsiteX28" fmla="*/ 81534 w 459962"/>
                <a:gd name="connsiteY28" fmla="*/ 159353 h 246411"/>
                <a:gd name="connsiteX29" fmla="*/ 137160 w 459962"/>
                <a:gd name="connsiteY29" fmla="*/ 166211 h 246411"/>
                <a:gd name="connsiteX30" fmla="*/ 169259 w 459962"/>
                <a:gd name="connsiteY30" fmla="*/ 152876 h 246411"/>
                <a:gd name="connsiteX31" fmla="*/ 190690 w 459962"/>
                <a:gd name="connsiteY31" fmla="*/ 155543 h 246411"/>
                <a:gd name="connsiteX32" fmla="*/ 212027 w 459962"/>
                <a:gd name="connsiteY32" fmla="*/ 158210 h 246411"/>
                <a:gd name="connsiteX33" fmla="*/ 241459 w 459962"/>
                <a:gd name="connsiteY33" fmla="*/ 166116 h 246411"/>
                <a:gd name="connsiteX34" fmla="*/ 261842 w 459962"/>
                <a:gd name="connsiteY34" fmla="*/ 177355 h 246411"/>
                <a:gd name="connsiteX35" fmla="*/ 281654 w 459962"/>
                <a:gd name="connsiteY35" fmla="*/ 192691 h 246411"/>
                <a:gd name="connsiteX36" fmla="*/ 305181 w 459962"/>
                <a:gd name="connsiteY36" fmla="*/ 212979 h 246411"/>
                <a:gd name="connsiteX37" fmla="*/ 322326 w 459962"/>
                <a:gd name="connsiteY37" fmla="*/ 215074 h 246411"/>
                <a:gd name="connsiteX38" fmla="*/ 382714 w 459962"/>
                <a:gd name="connsiteY38" fmla="*/ 218218 h 246411"/>
                <a:gd name="connsiteX39" fmla="*/ 389191 w 459962"/>
                <a:gd name="connsiteY39" fmla="*/ 236315 h 246411"/>
                <a:gd name="connsiteX40" fmla="*/ 401003 w 459962"/>
                <a:gd name="connsiteY40" fmla="*/ 246412 h 246411"/>
                <a:gd name="connsiteX41" fmla="*/ 401003 w 459962"/>
                <a:gd name="connsiteY41" fmla="*/ 246412 h 246411"/>
                <a:gd name="connsiteX42" fmla="*/ 401003 w 459962"/>
                <a:gd name="connsiteY42" fmla="*/ 246412 h 24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9962" h="246411">
                  <a:moveTo>
                    <a:pt x="401003" y="246412"/>
                  </a:moveTo>
                  <a:lnTo>
                    <a:pt x="423386" y="205930"/>
                  </a:lnTo>
                  <a:lnTo>
                    <a:pt x="439864" y="177641"/>
                  </a:lnTo>
                  <a:lnTo>
                    <a:pt x="437674" y="160115"/>
                  </a:lnTo>
                  <a:lnTo>
                    <a:pt x="450437" y="127064"/>
                  </a:lnTo>
                  <a:lnTo>
                    <a:pt x="454152" y="97250"/>
                  </a:lnTo>
                  <a:lnTo>
                    <a:pt x="459962" y="50387"/>
                  </a:lnTo>
                  <a:lnTo>
                    <a:pt x="434245" y="47149"/>
                  </a:lnTo>
                  <a:lnTo>
                    <a:pt x="387191" y="41339"/>
                  </a:lnTo>
                  <a:lnTo>
                    <a:pt x="382810" y="6191"/>
                  </a:lnTo>
                  <a:lnTo>
                    <a:pt x="348139" y="6286"/>
                  </a:lnTo>
                  <a:lnTo>
                    <a:pt x="262033" y="0"/>
                  </a:lnTo>
                  <a:lnTo>
                    <a:pt x="237458" y="22860"/>
                  </a:lnTo>
                  <a:lnTo>
                    <a:pt x="223552" y="29813"/>
                  </a:lnTo>
                  <a:lnTo>
                    <a:pt x="191453" y="43148"/>
                  </a:lnTo>
                  <a:lnTo>
                    <a:pt x="173831" y="45339"/>
                  </a:lnTo>
                  <a:lnTo>
                    <a:pt x="151924" y="46958"/>
                  </a:lnTo>
                  <a:lnTo>
                    <a:pt x="130493" y="44291"/>
                  </a:lnTo>
                  <a:lnTo>
                    <a:pt x="83439" y="38481"/>
                  </a:lnTo>
                  <a:lnTo>
                    <a:pt x="66865" y="32099"/>
                  </a:lnTo>
                  <a:lnTo>
                    <a:pt x="34766" y="10858"/>
                  </a:lnTo>
                  <a:lnTo>
                    <a:pt x="0" y="10858"/>
                  </a:lnTo>
                  <a:lnTo>
                    <a:pt x="6477" y="28956"/>
                  </a:lnTo>
                  <a:lnTo>
                    <a:pt x="8572" y="46577"/>
                  </a:lnTo>
                  <a:lnTo>
                    <a:pt x="19907" y="60960"/>
                  </a:lnTo>
                  <a:lnTo>
                    <a:pt x="28480" y="96583"/>
                  </a:lnTo>
                  <a:lnTo>
                    <a:pt x="29623" y="122682"/>
                  </a:lnTo>
                  <a:lnTo>
                    <a:pt x="23241" y="139255"/>
                  </a:lnTo>
                  <a:lnTo>
                    <a:pt x="81534" y="159353"/>
                  </a:lnTo>
                  <a:lnTo>
                    <a:pt x="137160" y="166211"/>
                  </a:lnTo>
                  <a:lnTo>
                    <a:pt x="169259" y="152876"/>
                  </a:lnTo>
                  <a:lnTo>
                    <a:pt x="190690" y="155543"/>
                  </a:lnTo>
                  <a:lnTo>
                    <a:pt x="212027" y="158210"/>
                  </a:lnTo>
                  <a:lnTo>
                    <a:pt x="241459" y="166116"/>
                  </a:lnTo>
                  <a:lnTo>
                    <a:pt x="261842" y="177355"/>
                  </a:lnTo>
                  <a:lnTo>
                    <a:pt x="281654" y="192691"/>
                  </a:lnTo>
                  <a:lnTo>
                    <a:pt x="305181" y="212979"/>
                  </a:lnTo>
                  <a:lnTo>
                    <a:pt x="322326" y="215074"/>
                  </a:lnTo>
                  <a:lnTo>
                    <a:pt x="382714" y="218218"/>
                  </a:lnTo>
                  <a:lnTo>
                    <a:pt x="389191" y="236315"/>
                  </a:lnTo>
                  <a:lnTo>
                    <a:pt x="401003" y="246412"/>
                  </a:lnTo>
                  <a:lnTo>
                    <a:pt x="401003" y="246412"/>
                  </a:lnTo>
                  <a:lnTo>
                    <a:pt x="401003" y="24641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D2FB384-72E0-5D19-9390-AB8590489A3C}"/>
                </a:ext>
              </a:extLst>
            </p:cNvPr>
            <p:cNvSpPr/>
            <p:nvPr/>
          </p:nvSpPr>
          <p:spPr>
            <a:xfrm>
              <a:off x="-69540" y="807647"/>
              <a:ext cx="821884" cy="933040"/>
            </a:xfrm>
            <a:custGeom>
              <a:avLst/>
              <a:gdLst>
                <a:gd name="connsiteX0" fmla="*/ 163925 w 488061"/>
                <a:gd name="connsiteY0" fmla="*/ 554069 h 554069"/>
                <a:gd name="connsiteX1" fmla="*/ 170783 w 488061"/>
                <a:gd name="connsiteY1" fmla="*/ 533305 h 554069"/>
                <a:gd name="connsiteX2" fmla="*/ 188404 w 488061"/>
                <a:gd name="connsiteY2" fmla="*/ 531209 h 554069"/>
                <a:gd name="connsiteX3" fmla="*/ 298704 w 488061"/>
                <a:gd name="connsiteY3" fmla="*/ 514541 h 554069"/>
                <a:gd name="connsiteX4" fmla="*/ 301847 w 488061"/>
                <a:gd name="connsiteY4" fmla="*/ 489014 h 554069"/>
                <a:gd name="connsiteX5" fmla="*/ 308610 w 488061"/>
                <a:gd name="connsiteY5" fmla="*/ 433673 h 554069"/>
                <a:gd name="connsiteX6" fmla="*/ 331565 w 488061"/>
                <a:gd name="connsiteY6" fmla="*/ 423577 h 554069"/>
                <a:gd name="connsiteX7" fmla="*/ 349663 w 488061"/>
                <a:gd name="connsiteY7" fmla="*/ 417100 h 554069"/>
                <a:gd name="connsiteX8" fmla="*/ 371951 w 488061"/>
                <a:gd name="connsiteY8" fmla="*/ 411290 h 554069"/>
                <a:gd name="connsiteX9" fmla="*/ 390144 w 488061"/>
                <a:gd name="connsiteY9" fmla="*/ 404813 h 554069"/>
                <a:gd name="connsiteX10" fmla="*/ 405003 w 488061"/>
                <a:gd name="connsiteY10" fmla="*/ 389382 h 554069"/>
                <a:gd name="connsiteX11" fmla="*/ 428434 w 488061"/>
                <a:gd name="connsiteY11" fmla="*/ 374999 h 554069"/>
                <a:gd name="connsiteX12" fmla="*/ 449199 w 488061"/>
                <a:gd name="connsiteY12" fmla="*/ 381953 h 554069"/>
                <a:gd name="connsiteX13" fmla="*/ 467296 w 488061"/>
                <a:gd name="connsiteY13" fmla="*/ 375476 h 554069"/>
                <a:gd name="connsiteX14" fmla="*/ 482156 w 488061"/>
                <a:gd name="connsiteY14" fmla="*/ 360045 h 554069"/>
                <a:gd name="connsiteX15" fmla="*/ 488061 w 488061"/>
                <a:gd name="connsiteY15" fmla="*/ 347853 h 554069"/>
                <a:gd name="connsiteX16" fmla="*/ 486346 w 488061"/>
                <a:gd name="connsiteY16" fmla="*/ 326041 h 554069"/>
                <a:gd name="connsiteX17" fmla="*/ 479965 w 488061"/>
                <a:gd name="connsiteY17" fmla="*/ 307943 h 554069"/>
                <a:gd name="connsiteX18" fmla="*/ 473011 w 488061"/>
                <a:gd name="connsiteY18" fmla="*/ 294132 h 554069"/>
                <a:gd name="connsiteX19" fmla="*/ 476155 w 488061"/>
                <a:gd name="connsiteY19" fmla="*/ 268605 h 554069"/>
                <a:gd name="connsiteX20" fmla="*/ 478822 w 488061"/>
                <a:gd name="connsiteY20" fmla="*/ 247269 h 554069"/>
                <a:gd name="connsiteX21" fmla="*/ 480346 w 488061"/>
                <a:gd name="connsiteY21" fmla="*/ 199930 h 554069"/>
                <a:gd name="connsiteX22" fmla="*/ 473869 w 488061"/>
                <a:gd name="connsiteY22" fmla="*/ 147352 h 554069"/>
                <a:gd name="connsiteX23" fmla="*/ 462534 w 488061"/>
                <a:gd name="connsiteY23" fmla="*/ 98393 h 554069"/>
                <a:gd name="connsiteX24" fmla="*/ 443293 w 488061"/>
                <a:gd name="connsiteY24" fmla="*/ 78772 h 554069"/>
                <a:gd name="connsiteX25" fmla="*/ 384143 w 488061"/>
                <a:gd name="connsiteY25" fmla="*/ 67151 h 554069"/>
                <a:gd name="connsiteX26" fmla="*/ 367093 w 488061"/>
                <a:gd name="connsiteY26" fmla="*/ 65056 h 554069"/>
                <a:gd name="connsiteX27" fmla="*/ 355949 w 488061"/>
                <a:gd name="connsiteY27" fmla="*/ 50673 h 554069"/>
                <a:gd name="connsiteX28" fmla="*/ 323945 w 488061"/>
                <a:gd name="connsiteY28" fmla="*/ 29432 h 554069"/>
                <a:gd name="connsiteX29" fmla="*/ 282892 w 488061"/>
                <a:gd name="connsiteY29" fmla="*/ 11430 h 554069"/>
                <a:gd name="connsiteX30" fmla="*/ 252984 w 488061"/>
                <a:gd name="connsiteY30" fmla="*/ 7715 h 554069"/>
                <a:gd name="connsiteX31" fmla="*/ 199739 w 488061"/>
                <a:gd name="connsiteY31" fmla="*/ 18478 h 554069"/>
                <a:gd name="connsiteX32" fmla="*/ 144304 w 488061"/>
                <a:gd name="connsiteY32" fmla="*/ 11621 h 554069"/>
                <a:gd name="connsiteX33" fmla="*/ 85154 w 488061"/>
                <a:gd name="connsiteY33" fmla="*/ 0 h 554069"/>
                <a:gd name="connsiteX34" fmla="*/ 82010 w 488061"/>
                <a:gd name="connsiteY34" fmla="*/ 25527 h 554069"/>
                <a:gd name="connsiteX35" fmla="*/ 95917 w 488061"/>
                <a:gd name="connsiteY35" fmla="*/ 53150 h 554069"/>
                <a:gd name="connsiteX36" fmla="*/ 101822 w 488061"/>
                <a:gd name="connsiteY36" fmla="*/ 75438 h 554069"/>
                <a:gd name="connsiteX37" fmla="*/ 113062 w 488061"/>
                <a:gd name="connsiteY37" fmla="*/ 89821 h 554069"/>
                <a:gd name="connsiteX38" fmla="*/ 110966 w 488061"/>
                <a:gd name="connsiteY38" fmla="*/ 141446 h 554069"/>
                <a:gd name="connsiteX39" fmla="*/ 90297 w 488061"/>
                <a:gd name="connsiteY39" fmla="*/ 169069 h 554069"/>
                <a:gd name="connsiteX40" fmla="*/ 78581 w 488061"/>
                <a:gd name="connsiteY40" fmla="*/ 193548 h 554069"/>
                <a:gd name="connsiteX41" fmla="*/ 68008 w 488061"/>
                <a:gd name="connsiteY41" fmla="*/ 209550 h 554069"/>
                <a:gd name="connsiteX42" fmla="*/ 42481 w 488061"/>
                <a:gd name="connsiteY42" fmla="*/ 240983 h 554069"/>
                <a:gd name="connsiteX43" fmla="*/ 26003 w 488061"/>
                <a:gd name="connsiteY43" fmla="*/ 269176 h 554069"/>
                <a:gd name="connsiteX44" fmla="*/ 26575 w 488061"/>
                <a:gd name="connsiteY44" fmla="*/ 299466 h 554069"/>
                <a:gd name="connsiteX45" fmla="*/ 6382 w 488061"/>
                <a:gd name="connsiteY45" fmla="*/ 322897 h 554069"/>
                <a:gd name="connsiteX46" fmla="*/ 0 w 488061"/>
                <a:gd name="connsiteY46" fmla="*/ 339471 h 554069"/>
                <a:gd name="connsiteX47" fmla="*/ 9620 w 488061"/>
                <a:gd name="connsiteY47" fmla="*/ 366522 h 554069"/>
                <a:gd name="connsiteX48" fmla="*/ 46387 w 488061"/>
                <a:gd name="connsiteY48" fmla="*/ 384048 h 554069"/>
                <a:gd name="connsiteX49" fmla="*/ 90107 w 488061"/>
                <a:gd name="connsiteY49" fmla="*/ 380810 h 554069"/>
                <a:gd name="connsiteX50" fmla="*/ 92297 w 488061"/>
                <a:gd name="connsiteY50" fmla="*/ 398336 h 554069"/>
                <a:gd name="connsiteX51" fmla="*/ 89154 w 488061"/>
                <a:gd name="connsiteY51" fmla="*/ 423863 h 554069"/>
                <a:gd name="connsiteX52" fmla="*/ 78581 w 488061"/>
                <a:gd name="connsiteY52" fmla="*/ 474440 h 554069"/>
                <a:gd name="connsiteX53" fmla="*/ 53530 w 488061"/>
                <a:gd name="connsiteY53" fmla="*/ 501587 h 554069"/>
                <a:gd name="connsiteX54" fmla="*/ 104680 w 488061"/>
                <a:gd name="connsiteY54" fmla="*/ 507873 h 554069"/>
                <a:gd name="connsiteX55" fmla="*/ 115443 w 488061"/>
                <a:gd name="connsiteY55" fmla="*/ 526542 h 554069"/>
                <a:gd name="connsiteX56" fmla="*/ 131921 w 488061"/>
                <a:gd name="connsiteY56" fmla="*/ 532829 h 554069"/>
                <a:gd name="connsiteX57" fmla="*/ 147923 w 488061"/>
                <a:gd name="connsiteY57" fmla="*/ 543497 h 554069"/>
                <a:gd name="connsiteX58" fmla="*/ 163925 w 488061"/>
                <a:gd name="connsiteY58" fmla="*/ 554069 h 554069"/>
                <a:gd name="connsiteX59" fmla="*/ 163925 w 488061"/>
                <a:gd name="connsiteY59" fmla="*/ 554069 h 554069"/>
                <a:gd name="connsiteX60" fmla="*/ 163925 w 488061"/>
                <a:gd name="connsiteY60" fmla="*/ 554069 h 55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88061" h="554069">
                  <a:moveTo>
                    <a:pt x="163925" y="554069"/>
                  </a:moveTo>
                  <a:lnTo>
                    <a:pt x="170783" y="533305"/>
                  </a:lnTo>
                  <a:lnTo>
                    <a:pt x="188404" y="531209"/>
                  </a:lnTo>
                  <a:lnTo>
                    <a:pt x="298704" y="514541"/>
                  </a:lnTo>
                  <a:lnTo>
                    <a:pt x="301847" y="489014"/>
                  </a:lnTo>
                  <a:lnTo>
                    <a:pt x="308610" y="433673"/>
                  </a:lnTo>
                  <a:lnTo>
                    <a:pt x="331565" y="423577"/>
                  </a:lnTo>
                  <a:lnTo>
                    <a:pt x="349663" y="417100"/>
                  </a:lnTo>
                  <a:lnTo>
                    <a:pt x="371951" y="411290"/>
                  </a:lnTo>
                  <a:lnTo>
                    <a:pt x="390144" y="404813"/>
                  </a:lnTo>
                  <a:lnTo>
                    <a:pt x="405003" y="389382"/>
                  </a:lnTo>
                  <a:lnTo>
                    <a:pt x="428434" y="374999"/>
                  </a:lnTo>
                  <a:lnTo>
                    <a:pt x="449199" y="381953"/>
                  </a:lnTo>
                  <a:lnTo>
                    <a:pt x="467296" y="375476"/>
                  </a:lnTo>
                  <a:lnTo>
                    <a:pt x="482156" y="360045"/>
                  </a:lnTo>
                  <a:lnTo>
                    <a:pt x="488061" y="347853"/>
                  </a:lnTo>
                  <a:lnTo>
                    <a:pt x="486346" y="326041"/>
                  </a:lnTo>
                  <a:lnTo>
                    <a:pt x="479965" y="307943"/>
                  </a:lnTo>
                  <a:lnTo>
                    <a:pt x="473011" y="294132"/>
                  </a:lnTo>
                  <a:lnTo>
                    <a:pt x="476155" y="268605"/>
                  </a:lnTo>
                  <a:lnTo>
                    <a:pt x="478822" y="247269"/>
                  </a:lnTo>
                  <a:lnTo>
                    <a:pt x="480346" y="199930"/>
                  </a:lnTo>
                  <a:lnTo>
                    <a:pt x="473869" y="147352"/>
                  </a:lnTo>
                  <a:lnTo>
                    <a:pt x="462534" y="98393"/>
                  </a:lnTo>
                  <a:lnTo>
                    <a:pt x="443293" y="78772"/>
                  </a:lnTo>
                  <a:lnTo>
                    <a:pt x="384143" y="67151"/>
                  </a:lnTo>
                  <a:lnTo>
                    <a:pt x="367093" y="65056"/>
                  </a:lnTo>
                  <a:lnTo>
                    <a:pt x="355949" y="50673"/>
                  </a:lnTo>
                  <a:lnTo>
                    <a:pt x="323945" y="29432"/>
                  </a:lnTo>
                  <a:lnTo>
                    <a:pt x="282892" y="11430"/>
                  </a:lnTo>
                  <a:lnTo>
                    <a:pt x="252984" y="7715"/>
                  </a:lnTo>
                  <a:lnTo>
                    <a:pt x="199739" y="18478"/>
                  </a:lnTo>
                  <a:lnTo>
                    <a:pt x="144304" y="11621"/>
                  </a:lnTo>
                  <a:lnTo>
                    <a:pt x="85154" y="0"/>
                  </a:lnTo>
                  <a:lnTo>
                    <a:pt x="82010" y="25527"/>
                  </a:lnTo>
                  <a:lnTo>
                    <a:pt x="95917" y="53150"/>
                  </a:lnTo>
                  <a:lnTo>
                    <a:pt x="101822" y="75438"/>
                  </a:lnTo>
                  <a:lnTo>
                    <a:pt x="113062" y="89821"/>
                  </a:lnTo>
                  <a:lnTo>
                    <a:pt x="110966" y="141446"/>
                  </a:lnTo>
                  <a:lnTo>
                    <a:pt x="90297" y="169069"/>
                  </a:lnTo>
                  <a:lnTo>
                    <a:pt x="78581" y="193548"/>
                  </a:lnTo>
                  <a:lnTo>
                    <a:pt x="68008" y="209550"/>
                  </a:lnTo>
                  <a:lnTo>
                    <a:pt x="42481" y="240983"/>
                  </a:lnTo>
                  <a:lnTo>
                    <a:pt x="26003" y="269176"/>
                  </a:lnTo>
                  <a:lnTo>
                    <a:pt x="26575" y="299466"/>
                  </a:lnTo>
                  <a:lnTo>
                    <a:pt x="6382" y="322897"/>
                  </a:lnTo>
                  <a:lnTo>
                    <a:pt x="0" y="339471"/>
                  </a:lnTo>
                  <a:lnTo>
                    <a:pt x="9620" y="366522"/>
                  </a:lnTo>
                  <a:lnTo>
                    <a:pt x="46387" y="384048"/>
                  </a:lnTo>
                  <a:lnTo>
                    <a:pt x="90107" y="380810"/>
                  </a:lnTo>
                  <a:lnTo>
                    <a:pt x="92297" y="398336"/>
                  </a:lnTo>
                  <a:lnTo>
                    <a:pt x="89154" y="423863"/>
                  </a:lnTo>
                  <a:lnTo>
                    <a:pt x="78581" y="474440"/>
                  </a:lnTo>
                  <a:lnTo>
                    <a:pt x="53530" y="501587"/>
                  </a:lnTo>
                  <a:lnTo>
                    <a:pt x="104680" y="507873"/>
                  </a:lnTo>
                  <a:lnTo>
                    <a:pt x="115443" y="526542"/>
                  </a:lnTo>
                  <a:lnTo>
                    <a:pt x="131921" y="532829"/>
                  </a:lnTo>
                  <a:lnTo>
                    <a:pt x="147923" y="543497"/>
                  </a:lnTo>
                  <a:lnTo>
                    <a:pt x="163925" y="554069"/>
                  </a:lnTo>
                  <a:lnTo>
                    <a:pt x="163925" y="554069"/>
                  </a:lnTo>
                  <a:lnTo>
                    <a:pt x="163925" y="554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12638AF1-45F6-72EF-744C-582D7C8A1504}"/>
                </a:ext>
              </a:extLst>
            </p:cNvPr>
            <p:cNvSpPr/>
            <p:nvPr/>
          </p:nvSpPr>
          <p:spPr>
            <a:xfrm>
              <a:off x="1851397" y="2716714"/>
              <a:ext cx="891336" cy="804399"/>
            </a:xfrm>
            <a:custGeom>
              <a:avLst/>
              <a:gdLst>
                <a:gd name="connsiteX0" fmla="*/ 382810 w 529304"/>
                <a:gd name="connsiteY0" fmla="*/ 473107 h 477678"/>
                <a:gd name="connsiteX1" fmla="*/ 525304 w 529304"/>
                <a:gd name="connsiteY1" fmla="*/ 477679 h 477678"/>
                <a:gd name="connsiteX2" fmla="*/ 523113 w 529304"/>
                <a:gd name="connsiteY2" fmla="*/ 425482 h 477678"/>
                <a:gd name="connsiteX3" fmla="*/ 527876 w 529304"/>
                <a:gd name="connsiteY3" fmla="*/ 387096 h 477678"/>
                <a:gd name="connsiteX4" fmla="*/ 529304 w 529304"/>
                <a:gd name="connsiteY4" fmla="*/ 304991 h 477678"/>
                <a:gd name="connsiteX5" fmla="*/ 511683 w 529304"/>
                <a:gd name="connsiteY5" fmla="*/ 307181 h 477678"/>
                <a:gd name="connsiteX6" fmla="*/ 496157 w 529304"/>
                <a:gd name="connsiteY6" fmla="*/ 292322 h 477678"/>
                <a:gd name="connsiteX7" fmla="*/ 485013 w 529304"/>
                <a:gd name="connsiteY7" fmla="*/ 312515 h 477678"/>
                <a:gd name="connsiteX8" fmla="*/ 474345 w 529304"/>
                <a:gd name="connsiteY8" fmla="*/ 293942 h 477678"/>
                <a:gd name="connsiteX9" fmla="*/ 477488 w 529304"/>
                <a:gd name="connsiteY9" fmla="*/ 268319 h 477678"/>
                <a:gd name="connsiteX10" fmla="*/ 479584 w 529304"/>
                <a:gd name="connsiteY10" fmla="*/ 251270 h 477678"/>
                <a:gd name="connsiteX11" fmla="*/ 473678 w 529304"/>
                <a:gd name="connsiteY11" fmla="*/ 228886 h 477678"/>
                <a:gd name="connsiteX12" fmla="*/ 467201 w 529304"/>
                <a:gd name="connsiteY12" fmla="*/ 210788 h 477678"/>
                <a:gd name="connsiteX13" fmla="*/ 458057 w 529304"/>
                <a:gd name="connsiteY13" fmla="*/ 179356 h 477678"/>
                <a:gd name="connsiteX14" fmla="*/ 438340 w 529304"/>
                <a:gd name="connsiteY14" fmla="*/ 163925 h 477678"/>
                <a:gd name="connsiteX15" fmla="*/ 426530 w 529304"/>
                <a:gd name="connsiteY15" fmla="*/ 153829 h 477678"/>
                <a:gd name="connsiteX16" fmla="*/ 424910 w 529304"/>
                <a:gd name="connsiteY16" fmla="*/ 131921 h 477678"/>
                <a:gd name="connsiteX17" fmla="*/ 400907 w 529304"/>
                <a:gd name="connsiteY17" fmla="*/ 116014 h 477678"/>
                <a:gd name="connsiteX18" fmla="*/ 389096 w 529304"/>
                <a:gd name="connsiteY18" fmla="*/ 105918 h 477678"/>
                <a:gd name="connsiteX19" fmla="*/ 365570 w 529304"/>
                <a:gd name="connsiteY19" fmla="*/ 85630 h 477678"/>
                <a:gd name="connsiteX20" fmla="*/ 332422 w 529304"/>
                <a:gd name="connsiteY20" fmla="*/ 72962 h 477678"/>
                <a:gd name="connsiteX21" fmla="*/ 320707 w 529304"/>
                <a:gd name="connsiteY21" fmla="*/ 62770 h 477678"/>
                <a:gd name="connsiteX22" fmla="*/ 310515 w 529304"/>
                <a:gd name="connsiteY22" fmla="*/ 39910 h 477678"/>
                <a:gd name="connsiteX23" fmla="*/ 325469 w 529304"/>
                <a:gd name="connsiteY23" fmla="*/ 24479 h 477678"/>
                <a:gd name="connsiteX24" fmla="*/ 306229 w 529304"/>
                <a:gd name="connsiteY24" fmla="*/ 4763 h 477678"/>
                <a:gd name="connsiteX25" fmla="*/ 289084 w 529304"/>
                <a:gd name="connsiteY25" fmla="*/ 2667 h 477678"/>
                <a:gd name="connsiteX26" fmla="*/ 267748 w 529304"/>
                <a:gd name="connsiteY26" fmla="*/ 0 h 477678"/>
                <a:gd name="connsiteX27" fmla="*/ 250127 w 529304"/>
                <a:gd name="connsiteY27" fmla="*/ 2191 h 477678"/>
                <a:gd name="connsiteX28" fmla="*/ 246983 w 529304"/>
                <a:gd name="connsiteY28" fmla="*/ 27718 h 477678"/>
                <a:gd name="connsiteX29" fmla="*/ 248603 w 529304"/>
                <a:gd name="connsiteY29" fmla="*/ 49625 h 477678"/>
                <a:gd name="connsiteX30" fmla="*/ 208597 w 529304"/>
                <a:gd name="connsiteY30" fmla="*/ 57626 h 477678"/>
                <a:gd name="connsiteX31" fmla="*/ 194215 w 529304"/>
                <a:gd name="connsiteY31" fmla="*/ 68866 h 477678"/>
                <a:gd name="connsiteX32" fmla="*/ 176594 w 529304"/>
                <a:gd name="connsiteY32" fmla="*/ 70961 h 477678"/>
                <a:gd name="connsiteX33" fmla="*/ 148304 w 529304"/>
                <a:gd name="connsiteY33" fmla="*/ 89154 h 477678"/>
                <a:gd name="connsiteX34" fmla="*/ 123825 w 529304"/>
                <a:gd name="connsiteY34" fmla="*/ 112109 h 477678"/>
                <a:gd name="connsiteX35" fmla="*/ 108871 w 529304"/>
                <a:gd name="connsiteY35" fmla="*/ 127540 h 477678"/>
                <a:gd name="connsiteX36" fmla="*/ 18097 w 529304"/>
                <a:gd name="connsiteY36" fmla="*/ 125063 h 477678"/>
                <a:gd name="connsiteX37" fmla="*/ 17240 w 529304"/>
                <a:gd name="connsiteY37" fmla="*/ 202883 h 477678"/>
                <a:gd name="connsiteX38" fmla="*/ 10382 w 529304"/>
                <a:gd name="connsiteY38" fmla="*/ 258318 h 477678"/>
                <a:gd name="connsiteX39" fmla="*/ 0 w 529304"/>
                <a:gd name="connsiteY39" fmla="*/ 447484 h 477678"/>
                <a:gd name="connsiteX40" fmla="*/ 2191 w 529304"/>
                <a:gd name="connsiteY40" fmla="*/ 465106 h 477678"/>
                <a:gd name="connsiteX41" fmla="*/ 54483 w 529304"/>
                <a:gd name="connsiteY41" fmla="*/ 462915 h 477678"/>
                <a:gd name="connsiteX42" fmla="*/ 313372 w 529304"/>
                <a:gd name="connsiteY42" fmla="*/ 473202 h 477678"/>
                <a:gd name="connsiteX43" fmla="*/ 356616 w 529304"/>
                <a:gd name="connsiteY43" fmla="*/ 474250 h 477678"/>
                <a:gd name="connsiteX44" fmla="*/ 382810 w 529304"/>
                <a:gd name="connsiteY44" fmla="*/ 473107 h 477678"/>
                <a:gd name="connsiteX45" fmla="*/ 382810 w 529304"/>
                <a:gd name="connsiteY45" fmla="*/ 473107 h 477678"/>
                <a:gd name="connsiteX46" fmla="*/ 382810 w 529304"/>
                <a:gd name="connsiteY46" fmla="*/ 473107 h 47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29304" h="477678">
                  <a:moveTo>
                    <a:pt x="382810" y="473107"/>
                  </a:moveTo>
                  <a:lnTo>
                    <a:pt x="525304" y="477679"/>
                  </a:lnTo>
                  <a:lnTo>
                    <a:pt x="523113" y="425482"/>
                  </a:lnTo>
                  <a:lnTo>
                    <a:pt x="527876" y="387096"/>
                  </a:lnTo>
                  <a:lnTo>
                    <a:pt x="529304" y="304991"/>
                  </a:lnTo>
                  <a:lnTo>
                    <a:pt x="511683" y="307181"/>
                  </a:lnTo>
                  <a:lnTo>
                    <a:pt x="496157" y="292322"/>
                  </a:lnTo>
                  <a:lnTo>
                    <a:pt x="485013" y="312515"/>
                  </a:lnTo>
                  <a:lnTo>
                    <a:pt x="474345" y="293942"/>
                  </a:lnTo>
                  <a:lnTo>
                    <a:pt x="477488" y="268319"/>
                  </a:lnTo>
                  <a:lnTo>
                    <a:pt x="479584" y="251270"/>
                  </a:lnTo>
                  <a:lnTo>
                    <a:pt x="473678" y="228886"/>
                  </a:lnTo>
                  <a:lnTo>
                    <a:pt x="467201" y="210788"/>
                  </a:lnTo>
                  <a:lnTo>
                    <a:pt x="458057" y="179356"/>
                  </a:lnTo>
                  <a:lnTo>
                    <a:pt x="438340" y="163925"/>
                  </a:lnTo>
                  <a:lnTo>
                    <a:pt x="426530" y="153829"/>
                  </a:lnTo>
                  <a:lnTo>
                    <a:pt x="424910" y="131921"/>
                  </a:lnTo>
                  <a:lnTo>
                    <a:pt x="400907" y="116014"/>
                  </a:lnTo>
                  <a:lnTo>
                    <a:pt x="389096" y="105918"/>
                  </a:lnTo>
                  <a:lnTo>
                    <a:pt x="365570" y="85630"/>
                  </a:lnTo>
                  <a:lnTo>
                    <a:pt x="332422" y="72962"/>
                  </a:lnTo>
                  <a:lnTo>
                    <a:pt x="320707" y="62770"/>
                  </a:lnTo>
                  <a:lnTo>
                    <a:pt x="310515" y="39910"/>
                  </a:lnTo>
                  <a:lnTo>
                    <a:pt x="325469" y="24479"/>
                  </a:lnTo>
                  <a:lnTo>
                    <a:pt x="306229" y="4763"/>
                  </a:lnTo>
                  <a:lnTo>
                    <a:pt x="289084" y="2667"/>
                  </a:lnTo>
                  <a:lnTo>
                    <a:pt x="267748" y="0"/>
                  </a:lnTo>
                  <a:lnTo>
                    <a:pt x="250127" y="2191"/>
                  </a:lnTo>
                  <a:lnTo>
                    <a:pt x="246983" y="27718"/>
                  </a:lnTo>
                  <a:lnTo>
                    <a:pt x="248603" y="49625"/>
                  </a:lnTo>
                  <a:lnTo>
                    <a:pt x="208597" y="57626"/>
                  </a:lnTo>
                  <a:lnTo>
                    <a:pt x="194215" y="68866"/>
                  </a:lnTo>
                  <a:lnTo>
                    <a:pt x="176594" y="70961"/>
                  </a:lnTo>
                  <a:lnTo>
                    <a:pt x="148304" y="89154"/>
                  </a:lnTo>
                  <a:lnTo>
                    <a:pt x="123825" y="112109"/>
                  </a:lnTo>
                  <a:lnTo>
                    <a:pt x="108871" y="127540"/>
                  </a:lnTo>
                  <a:lnTo>
                    <a:pt x="18097" y="125063"/>
                  </a:lnTo>
                  <a:lnTo>
                    <a:pt x="17240" y="202883"/>
                  </a:lnTo>
                  <a:lnTo>
                    <a:pt x="10382" y="258318"/>
                  </a:lnTo>
                  <a:lnTo>
                    <a:pt x="0" y="447484"/>
                  </a:lnTo>
                  <a:lnTo>
                    <a:pt x="2191" y="465106"/>
                  </a:lnTo>
                  <a:lnTo>
                    <a:pt x="54483" y="462915"/>
                  </a:lnTo>
                  <a:lnTo>
                    <a:pt x="313372" y="473202"/>
                  </a:lnTo>
                  <a:lnTo>
                    <a:pt x="356616" y="474250"/>
                  </a:lnTo>
                  <a:lnTo>
                    <a:pt x="382810" y="473107"/>
                  </a:lnTo>
                  <a:lnTo>
                    <a:pt x="382810" y="473107"/>
                  </a:lnTo>
                  <a:lnTo>
                    <a:pt x="382810" y="4731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BC1F6FE4-70D3-BBAB-5A52-272D16A15F1F}"/>
                </a:ext>
              </a:extLst>
            </p:cNvPr>
            <p:cNvSpPr/>
            <p:nvPr/>
          </p:nvSpPr>
          <p:spPr>
            <a:xfrm>
              <a:off x="3502863" y="2870857"/>
              <a:ext cx="850595" cy="688912"/>
            </a:xfrm>
            <a:custGeom>
              <a:avLst/>
              <a:gdLst>
                <a:gd name="connsiteX0" fmla="*/ 393763 w 505111"/>
                <a:gd name="connsiteY0" fmla="*/ 409099 h 409098"/>
                <a:gd name="connsiteX1" fmla="*/ 413004 w 505111"/>
                <a:gd name="connsiteY1" fmla="*/ 394145 h 409098"/>
                <a:gd name="connsiteX2" fmla="*/ 431102 w 505111"/>
                <a:gd name="connsiteY2" fmla="*/ 387667 h 409098"/>
                <a:gd name="connsiteX3" fmla="*/ 446056 w 505111"/>
                <a:gd name="connsiteY3" fmla="*/ 372142 h 409098"/>
                <a:gd name="connsiteX4" fmla="*/ 452342 w 505111"/>
                <a:gd name="connsiteY4" fmla="*/ 355568 h 409098"/>
                <a:gd name="connsiteX5" fmla="*/ 472059 w 505111"/>
                <a:gd name="connsiteY5" fmla="*/ 336328 h 409098"/>
                <a:gd name="connsiteX6" fmla="*/ 491776 w 505111"/>
                <a:gd name="connsiteY6" fmla="*/ 317087 h 409098"/>
                <a:gd name="connsiteX7" fmla="*/ 502444 w 505111"/>
                <a:gd name="connsiteY7" fmla="*/ 300990 h 409098"/>
                <a:gd name="connsiteX8" fmla="*/ 505111 w 505111"/>
                <a:gd name="connsiteY8" fmla="*/ 279654 h 409098"/>
                <a:gd name="connsiteX9" fmla="*/ 493872 w 505111"/>
                <a:gd name="connsiteY9" fmla="*/ 265271 h 409098"/>
                <a:gd name="connsiteX10" fmla="*/ 473107 w 505111"/>
                <a:gd name="connsiteY10" fmla="*/ 258318 h 409098"/>
                <a:gd name="connsiteX11" fmla="*/ 475202 w 505111"/>
                <a:gd name="connsiteY11" fmla="*/ 241173 h 409098"/>
                <a:gd name="connsiteX12" fmla="*/ 483108 w 505111"/>
                <a:gd name="connsiteY12" fmla="*/ 211836 h 409098"/>
                <a:gd name="connsiteX13" fmla="*/ 481013 w 505111"/>
                <a:gd name="connsiteY13" fmla="*/ 194215 h 409098"/>
                <a:gd name="connsiteX14" fmla="*/ 480441 w 505111"/>
                <a:gd name="connsiteY14" fmla="*/ 163735 h 409098"/>
                <a:gd name="connsiteX15" fmla="*/ 473964 w 505111"/>
                <a:gd name="connsiteY15" fmla="*/ 145542 h 409098"/>
                <a:gd name="connsiteX16" fmla="*/ 471774 w 505111"/>
                <a:gd name="connsiteY16" fmla="*/ 127921 h 409098"/>
                <a:gd name="connsiteX17" fmla="*/ 465391 w 505111"/>
                <a:gd name="connsiteY17" fmla="*/ 109823 h 409098"/>
                <a:gd name="connsiteX18" fmla="*/ 446723 w 505111"/>
                <a:gd name="connsiteY18" fmla="*/ 85820 h 409098"/>
                <a:gd name="connsiteX19" fmla="*/ 426911 w 505111"/>
                <a:gd name="connsiteY19" fmla="*/ 70295 h 409098"/>
                <a:gd name="connsiteX20" fmla="*/ 416243 w 505111"/>
                <a:gd name="connsiteY20" fmla="*/ 51625 h 409098"/>
                <a:gd name="connsiteX21" fmla="*/ 386334 w 505111"/>
                <a:gd name="connsiteY21" fmla="*/ 47911 h 409098"/>
                <a:gd name="connsiteX22" fmla="*/ 314325 w 505111"/>
                <a:gd name="connsiteY22" fmla="*/ 0 h 409098"/>
                <a:gd name="connsiteX23" fmla="*/ 240221 w 505111"/>
                <a:gd name="connsiteY23" fmla="*/ 3905 h 409098"/>
                <a:gd name="connsiteX24" fmla="*/ 218313 w 505111"/>
                <a:gd name="connsiteY24" fmla="*/ 5525 h 409098"/>
                <a:gd name="connsiteX25" fmla="*/ 200692 w 505111"/>
                <a:gd name="connsiteY25" fmla="*/ 7715 h 409098"/>
                <a:gd name="connsiteX26" fmla="*/ 185833 w 505111"/>
                <a:gd name="connsiteY26" fmla="*/ 23241 h 409098"/>
                <a:gd name="connsiteX27" fmla="*/ 159639 w 505111"/>
                <a:gd name="connsiteY27" fmla="*/ 24289 h 409098"/>
                <a:gd name="connsiteX28" fmla="*/ 177927 w 505111"/>
                <a:gd name="connsiteY28" fmla="*/ 87344 h 409098"/>
                <a:gd name="connsiteX29" fmla="*/ 126683 w 505111"/>
                <a:gd name="connsiteY29" fmla="*/ 115729 h 409098"/>
                <a:gd name="connsiteX30" fmla="*/ 96869 w 505111"/>
                <a:gd name="connsiteY30" fmla="*/ 112014 h 409098"/>
                <a:gd name="connsiteX31" fmla="*/ 44577 w 505111"/>
                <a:gd name="connsiteY31" fmla="*/ 79534 h 409098"/>
                <a:gd name="connsiteX32" fmla="*/ 18383 w 505111"/>
                <a:gd name="connsiteY32" fmla="*/ 80677 h 409098"/>
                <a:gd name="connsiteX33" fmla="*/ 7715 w 505111"/>
                <a:gd name="connsiteY33" fmla="*/ 96679 h 409098"/>
                <a:gd name="connsiteX34" fmla="*/ 3048 w 505111"/>
                <a:gd name="connsiteY34" fmla="*/ 135160 h 409098"/>
                <a:gd name="connsiteX35" fmla="*/ 953 w 505111"/>
                <a:gd name="connsiteY35" fmla="*/ 187071 h 409098"/>
                <a:gd name="connsiteX36" fmla="*/ 0 w 505111"/>
                <a:gd name="connsiteY36" fmla="*/ 299752 h 409098"/>
                <a:gd name="connsiteX37" fmla="*/ 667 w 505111"/>
                <a:gd name="connsiteY37" fmla="*/ 399669 h 409098"/>
                <a:gd name="connsiteX38" fmla="*/ 82868 w 505111"/>
                <a:gd name="connsiteY38" fmla="*/ 401098 h 409098"/>
                <a:gd name="connsiteX39" fmla="*/ 259937 w 505111"/>
                <a:gd name="connsiteY39" fmla="*/ 405670 h 409098"/>
                <a:gd name="connsiteX40" fmla="*/ 393763 w 505111"/>
                <a:gd name="connsiteY40" fmla="*/ 409099 h 409098"/>
                <a:gd name="connsiteX41" fmla="*/ 393763 w 505111"/>
                <a:gd name="connsiteY41" fmla="*/ 409099 h 409098"/>
                <a:gd name="connsiteX42" fmla="*/ 393763 w 505111"/>
                <a:gd name="connsiteY42" fmla="*/ 409099 h 409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05111" h="409098">
                  <a:moveTo>
                    <a:pt x="393763" y="409099"/>
                  </a:moveTo>
                  <a:lnTo>
                    <a:pt x="413004" y="394145"/>
                  </a:lnTo>
                  <a:lnTo>
                    <a:pt x="431102" y="387667"/>
                  </a:lnTo>
                  <a:lnTo>
                    <a:pt x="446056" y="372142"/>
                  </a:lnTo>
                  <a:lnTo>
                    <a:pt x="452342" y="355568"/>
                  </a:lnTo>
                  <a:lnTo>
                    <a:pt x="472059" y="336328"/>
                  </a:lnTo>
                  <a:lnTo>
                    <a:pt x="491776" y="317087"/>
                  </a:lnTo>
                  <a:lnTo>
                    <a:pt x="502444" y="300990"/>
                  </a:lnTo>
                  <a:lnTo>
                    <a:pt x="505111" y="279654"/>
                  </a:lnTo>
                  <a:lnTo>
                    <a:pt x="493872" y="265271"/>
                  </a:lnTo>
                  <a:lnTo>
                    <a:pt x="473107" y="258318"/>
                  </a:lnTo>
                  <a:lnTo>
                    <a:pt x="475202" y="241173"/>
                  </a:lnTo>
                  <a:lnTo>
                    <a:pt x="483108" y="211836"/>
                  </a:lnTo>
                  <a:lnTo>
                    <a:pt x="481013" y="194215"/>
                  </a:lnTo>
                  <a:lnTo>
                    <a:pt x="480441" y="163735"/>
                  </a:lnTo>
                  <a:lnTo>
                    <a:pt x="473964" y="145542"/>
                  </a:lnTo>
                  <a:lnTo>
                    <a:pt x="471774" y="127921"/>
                  </a:lnTo>
                  <a:lnTo>
                    <a:pt x="465391" y="109823"/>
                  </a:lnTo>
                  <a:lnTo>
                    <a:pt x="446723" y="85820"/>
                  </a:lnTo>
                  <a:lnTo>
                    <a:pt x="426911" y="70295"/>
                  </a:lnTo>
                  <a:lnTo>
                    <a:pt x="416243" y="51625"/>
                  </a:lnTo>
                  <a:lnTo>
                    <a:pt x="386334" y="47911"/>
                  </a:lnTo>
                  <a:lnTo>
                    <a:pt x="314325" y="0"/>
                  </a:lnTo>
                  <a:lnTo>
                    <a:pt x="240221" y="3905"/>
                  </a:lnTo>
                  <a:lnTo>
                    <a:pt x="218313" y="5525"/>
                  </a:lnTo>
                  <a:lnTo>
                    <a:pt x="200692" y="7715"/>
                  </a:lnTo>
                  <a:lnTo>
                    <a:pt x="185833" y="23241"/>
                  </a:lnTo>
                  <a:lnTo>
                    <a:pt x="159639" y="24289"/>
                  </a:lnTo>
                  <a:lnTo>
                    <a:pt x="177927" y="87344"/>
                  </a:lnTo>
                  <a:lnTo>
                    <a:pt x="126683" y="115729"/>
                  </a:lnTo>
                  <a:lnTo>
                    <a:pt x="96869" y="112014"/>
                  </a:lnTo>
                  <a:lnTo>
                    <a:pt x="44577" y="79534"/>
                  </a:lnTo>
                  <a:lnTo>
                    <a:pt x="18383" y="80677"/>
                  </a:lnTo>
                  <a:lnTo>
                    <a:pt x="7715" y="96679"/>
                  </a:lnTo>
                  <a:lnTo>
                    <a:pt x="3048" y="135160"/>
                  </a:lnTo>
                  <a:lnTo>
                    <a:pt x="953" y="187071"/>
                  </a:lnTo>
                  <a:lnTo>
                    <a:pt x="0" y="299752"/>
                  </a:lnTo>
                  <a:lnTo>
                    <a:pt x="667" y="399669"/>
                  </a:lnTo>
                  <a:lnTo>
                    <a:pt x="82868" y="401098"/>
                  </a:lnTo>
                  <a:lnTo>
                    <a:pt x="259937" y="405670"/>
                  </a:lnTo>
                  <a:lnTo>
                    <a:pt x="393763" y="409099"/>
                  </a:lnTo>
                  <a:lnTo>
                    <a:pt x="393763" y="409099"/>
                  </a:lnTo>
                  <a:lnTo>
                    <a:pt x="393763" y="40909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BC76424C-D90A-30A3-025F-C1E96DCF417B}"/>
                </a:ext>
              </a:extLst>
            </p:cNvPr>
            <p:cNvSpPr/>
            <p:nvPr/>
          </p:nvSpPr>
          <p:spPr>
            <a:xfrm>
              <a:off x="2374297" y="2635232"/>
              <a:ext cx="495951" cy="607591"/>
            </a:xfrm>
            <a:custGeom>
              <a:avLst/>
              <a:gdLst>
                <a:gd name="connsiteX0" fmla="*/ 203549 w 294512"/>
                <a:gd name="connsiteY0" fmla="*/ 360807 h 360807"/>
                <a:gd name="connsiteX1" fmla="*/ 222599 w 294512"/>
                <a:gd name="connsiteY1" fmla="*/ 345853 h 360807"/>
                <a:gd name="connsiteX2" fmla="*/ 202978 w 294512"/>
                <a:gd name="connsiteY2" fmla="*/ 330422 h 360807"/>
                <a:gd name="connsiteX3" fmla="*/ 213074 w 294512"/>
                <a:gd name="connsiteY3" fmla="*/ 318611 h 360807"/>
                <a:gd name="connsiteX4" fmla="*/ 219932 w 294512"/>
                <a:gd name="connsiteY4" fmla="*/ 297847 h 360807"/>
                <a:gd name="connsiteX5" fmla="*/ 226314 w 294512"/>
                <a:gd name="connsiteY5" fmla="*/ 281369 h 360807"/>
                <a:gd name="connsiteX6" fmla="*/ 232600 w 294512"/>
                <a:gd name="connsiteY6" fmla="*/ 264795 h 360807"/>
                <a:gd name="connsiteX7" fmla="*/ 238982 w 294512"/>
                <a:gd name="connsiteY7" fmla="*/ 248317 h 360807"/>
                <a:gd name="connsiteX8" fmla="*/ 222028 w 294512"/>
                <a:gd name="connsiteY8" fmla="*/ 246221 h 360807"/>
                <a:gd name="connsiteX9" fmla="*/ 240506 w 294512"/>
                <a:gd name="connsiteY9" fmla="*/ 235458 h 360807"/>
                <a:gd name="connsiteX10" fmla="*/ 246888 w 294512"/>
                <a:gd name="connsiteY10" fmla="*/ 218980 h 360807"/>
                <a:gd name="connsiteX11" fmla="*/ 257461 w 294512"/>
                <a:gd name="connsiteY11" fmla="*/ 202978 h 360807"/>
                <a:gd name="connsiteX12" fmla="*/ 255365 w 294512"/>
                <a:gd name="connsiteY12" fmla="*/ 185357 h 360807"/>
                <a:gd name="connsiteX13" fmla="*/ 269653 w 294512"/>
                <a:gd name="connsiteY13" fmla="*/ 174117 h 360807"/>
                <a:gd name="connsiteX14" fmla="*/ 263271 w 294512"/>
                <a:gd name="connsiteY14" fmla="*/ 156020 h 360807"/>
                <a:gd name="connsiteX15" fmla="*/ 277558 w 294512"/>
                <a:gd name="connsiteY15" fmla="*/ 144875 h 360807"/>
                <a:gd name="connsiteX16" fmla="*/ 288227 w 294512"/>
                <a:gd name="connsiteY16" fmla="*/ 128873 h 360807"/>
                <a:gd name="connsiteX17" fmla="*/ 294513 w 294512"/>
                <a:gd name="connsiteY17" fmla="*/ 112300 h 360807"/>
                <a:gd name="connsiteX18" fmla="*/ 278606 w 294512"/>
                <a:gd name="connsiteY18" fmla="*/ 101727 h 360807"/>
                <a:gd name="connsiteX19" fmla="*/ 293941 w 294512"/>
                <a:gd name="connsiteY19" fmla="*/ 81915 h 360807"/>
                <a:gd name="connsiteX20" fmla="*/ 282797 w 294512"/>
                <a:gd name="connsiteY20" fmla="*/ 67532 h 360807"/>
                <a:gd name="connsiteX21" fmla="*/ 266890 w 294512"/>
                <a:gd name="connsiteY21" fmla="*/ 56959 h 360807"/>
                <a:gd name="connsiteX22" fmla="*/ 281749 w 294512"/>
                <a:gd name="connsiteY22" fmla="*/ 41434 h 360807"/>
                <a:gd name="connsiteX23" fmla="*/ 261556 w 294512"/>
                <a:gd name="connsiteY23" fmla="*/ 30290 h 360807"/>
                <a:gd name="connsiteX24" fmla="*/ 271653 w 294512"/>
                <a:gd name="connsiteY24" fmla="*/ 18574 h 360807"/>
                <a:gd name="connsiteX25" fmla="*/ 290703 w 294512"/>
                <a:gd name="connsiteY25" fmla="*/ 3620 h 360807"/>
                <a:gd name="connsiteX26" fmla="*/ 260985 w 294512"/>
                <a:gd name="connsiteY26" fmla="*/ 0 h 360807"/>
                <a:gd name="connsiteX27" fmla="*/ 245078 w 294512"/>
                <a:gd name="connsiteY27" fmla="*/ 24003 h 360807"/>
                <a:gd name="connsiteX28" fmla="*/ 230791 w 294512"/>
                <a:gd name="connsiteY28" fmla="*/ 35147 h 360807"/>
                <a:gd name="connsiteX29" fmla="*/ 212217 w 294512"/>
                <a:gd name="connsiteY29" fmla="*/ 45911 h 360807"/>
                <a:gd name="connsiteX30" fmla="*/ 201644 w 294512"/>
                <a:gd name="connsiteY30" fmla="*/ 61913 h 360807"/>
                <a:gd name="connsiteX31" fmla="*/ 180404 w 294512"/>
                <a:gd name="connsiteY31" fmla="*/ 59246 h 360807"/>
                <a:gd name="connsiteX32" fmla="*/ 166116 w 294512"/>
                <a:gd name="connsiteY32" fmla="*/ 70485 h 360807"/>
                <a:gd name="connsiteX33" fmla="*/ 147542 w 294512"/>
                <a:gd name="connsiteY33" fmla="*/ 81153 h 360807"/>
                <a:gd name="connsiteX34" fmla="*/ 130588 w 294512"/>
                <a:gd name="connsiteY34" fmla="*/ 79058 h 360807"/>
                <a:gd name="connsiteX35" fmla="*/ 128397 w 294512"/>
                <a:gd name="connsiteY35" fmla="*/ 96107 h 360807"/>
                <a:gd name="connsiteX36" fmla="*/ 117824 w 294512"/>
                <a:gd name="connsiteY36" fmla="*/ 112109 h 360807"/>
                <a:gd name="connsiteX37" fmla="*/ 100870 w 294512"/>
                <a:gd name="connsiteY37" fmla="*/ 110014 h 360807"/>
                <a:gd name="connsiteX38" fmla="*/ 80200 w 294512"/>
                <a:gd name="connsiteY38" fmla="*/ 103156 h 360807"/>
                <a:gd name="connsiteX39" fmla="*/ 68961 w 294512"/>
                <a:gd name="connsiteY39" fmla="*/ 88773 h 360807"/>
                <a:gd name="connsiteX40" fmla="*/ 57817 w 294512"/>
                <a:gd name="connsiteY40" fmla="*/ 74390 h 360807"/>
                <a:gd name="connsiteX41" fmla="*/ 46672 w 294512"/>
                <a:gd name="connsiteY41" fmla="*/ 60103 h 360807"/>
                <a:gd name="connsiteX42" fmla="*/ 29146 w 294512"/>
                <a:gd name="connsiteY42" fmla="*/ 62198 h 360807"/>
                <a:gd name="connsiteX43" fmla="*/ 10096 w 294512"/>
                <a:gd name="connsiteY43" fmla="*/ 77153 h 360807"/>
                <a:gd name="connsiteX44" fmla="*/ 0 w 294512"/>
                <a:gd name="connsiteY44" fmla="*/ 88963 h 360807"/>
                <a:gd name="connsiteX45" fmla="*/ 10668 w 294512"/>
                <a:gd name="connsiteY45" fmla="*/ 107537 h 360807"/>
                <a:gd name="connsiteX46" fmla="*/ 21812 w 294512"/>
                <a:gd name="connsiteY46" fmla="*/ 121920 h 360807"/>
                <a:gd name="connsiteX47" fmla="*/ 54769 w 294512"/>
                <a:gd name="connsiteY47" fmla="*/ 134684 h 360807"/>
                <a:gd name="connsiteX48" fmla="*/ 74866 w 294512"/>
                <a:gd name="connsiteY48" fmla="*/ 145828 h 360807"/>
                <a:gd name="connsiteX49" fmla="*/ 94583 w 294512"/>
                <a:gd name="connsiteY49" fmla="*/ 161163 h 360807"/>
                <a:gd name="connsiteX50" fmla="*/ 104680 w 294512"/>
                <a:gd name="connsiteY50" fmla="*/ 184118 h 360807"/>
                <a:gd name="connsiteX51" fmla="*/ 121158 w 294512"/>
                <a:gd name="connsiteY51" fmla="*/ 190405 h 360807"/>
                <a:gd name="connsiteX52" fmla="*/ 118967 w 294512"/>
                <a:gd name="connsiteY52" fmla="*/ 207454 h 360807"/>
                <a:gd name="connsiteX53" fmla="*/ 121158 w 294512"/>
                <a:gd name="connsiteY53" fmla="*/ 225076 h 360807"/>
                <a:gd name="connsiteX54" fmla="*/ 139732 w 294512"/>
                <a:gd name="connsiteY54" fmla="*/ 214408 h 360807"/>
                <a:gd name="connsiteX55" fmla="*/ 149257 w 294512"/>
                <a:gd name="connsiteY55" fmla="*/ 241554 h 360807"/>
                <a:gd name="connsiteX56" fmla="*/ 154591 w 294512"/>
                <a:gd name="connsiteY56" fmla="*/ 268129 h 360807"/>
                <a:gd name="connsiteX57" fmla="*/ 160972 w 294512"/>
                <a:gd name="connsiteY57" fmla="*/ 286226 h 360807"/>
                <a:gd name="connsiteX58" fmla="*/ 165830 w 294512"/>
                <a:gd name="connsiteY58" fmla="*/ 317183 h 360807"/>
                <a:gd name="connsiteX59" fmla="*/ 163735 w 294512"/>
                <a:gd name="connsiteY59" fmla="*/ 334232 h 360807"/>
                <a:gd name="connsiteX60" fmla="*/ 165830 w 294512"/>
                <a:gd name="connsiteY60" fmla="*/ 351758 h 360807"/>
                <a:gd name="connsiteX61" fmla="*/ 176403 w 294512"/>
                <a:gd name="connsiteY61" fmla="*/ 335756 h 360807"/>
                <a:gd name="connsiteX62" fmla="*/ 191833 w 294512"/>
                <a:gd name="connsiteY62" fmla="*/ 350711 h 360807"/>
                <a:gd name="connsiteX63" fmla="*/ 203549 w 294512"/>
                <a:gd name="connsiteY63" fmla="*/ 360807 h 360807"/>
                <a:gd name="connsiteX64" fmla="*/ 203549 w 294512"/>
                <a:gd name="connsiteY64" fmla="*/ 360807 h 360807"/>
                <a:gd name="connsiteX65" fmla="*/ 203549 w 294512"/>
                <a:gd name="connsiteY65" fmla="*/ 360807 h 36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94512" h="360807">
                  <a:moveTo>
                    <a:pt x="203549" y="360807"/>
                  </a:moveTo>
                  <a:lnTo>
                    <a:pt x="222599" y="345853"/>
                  </a:lnTo>
                  <a:lnTo>
                    <a:pt x="202978" y="330422"/>
                  </a:lnTo>
                  <a:lnTo>
                    <a:pt x="213074" y="318611"/>
                  </a:lnTo>
                  <a:lnTo>
                    <a:pt x="219932" y="297847"/>
                  </a:lnTo>
                  <a:lnTo>
                    <a:pt x="226314" y="281369"/>
                  </a:lnTo>
                  <a:lnTo>
                    <a:pt x="232600" y="264795"/>
                  </a:lnTo>
                  <a:lnTo>
                    <a:pt x="238982" y="248317"/>
                  </a:lnTo>
                  <a:lnTo>
                    <a:pt x="222028" y="246221"/>
                  </a:lnTo>
                  <a:lnTo>
                    <a:pt x="240506" y="235458"/>
                  </a:lnTo>
                  <a:lnTo>
                    <a:pt x="246888" y="218980"/>
                  </a:lnTo>
                  <a:lnTo>
                    <a:pt x="257461" y="202978"/>
                  </a:lnTo>
                  <a:lnTo>
                    <a:pt x="255365" y="185357"/>
                  </a:lnTo>
                  <a:lnTo>
                    <a:pt x="269653" y="174117"/>
                  </a:lnTo>
                  <a:lnTo>
                    <a:pt x="263271" y="156020"/>
                  </a:lnTo>
                  <a:lnTo>
                    <a:pt x="277558" y="144875"/>
                  </a:lnTo>
                  <a:lnTo>
                    <a:pt x="288227" y="128873"/>
                  </a:lnTo>
                  <a:lnTo>
                    <a:pt x="294513" y="112300"/>
                  </a:lnTo>
                  <a:lnTo>
                    <a:pt x="278606" y="101727"/>
                  </a:lnTo>
                  <a:lnTo>
                    <a:pt x="293941" y="81915"/>
                  </a:lnTo>
                  <a:lnTo>
                    <a:pt x="282797" y="67532"/>
                  </a:lnTo>
                  <a:lnTo>
                    <a:pt x="266890" y="56959"/>
                  </a:lnTo>
                  <a:lnTo>
                    <a:pt x="281749" y="41434"/>
                  </a:lnTo>
                  <a:lnTo>
                    <a:pt x="261556" y="30290"/>
                  </a:lnTo>
                  <a:lnTo>
                    <a:pt x="271653" y="18574"/>
                  </a:lnTo>
                  <a:lnTo>
                    <a:pt x="290703" y="3620"/>
                  </a:lnTo>
                  <a:lnTo>
                    <a:pt x="260985" y="0"/>
                  </a:lnTo>
                  <a:lnTo>
                    <a:pt x="245078" y="24003"/>
                  </a:lnTo>
                  <a:lnTo>
                    <a:pt x="230791" y="35147"/>
                  </a:lnTo>
                  <a:lnTo>
                    <a:pt x="212217" y="45911"/>
                  </a:lnTo>
                  <a:lnTo>
                    <a:pt x="201644" y="61913"/>
                  </a:lnTo>
                  <a:lnTo>
                    <a:pt x="180404" y="59246"/>
                  </a:lnTo>
                  <a:lnTo>
                    <a:pt x="166116" y="70485"/>
                  </a:lnTo>
                  <a:lnTo>
                    <a:pt x="147542" y="81153"/>
                  </a:lnTo>
                  <a:lnTo>
                    <a:pt x="130588" y="79058"/>
                  </a:lnTo>
                  <a:lnTo>
                    <a:pt x="128397" y="96107"/>
                  </a:lnTo>
                  <a:lnTo>
                    <a:pt x="117824" y="112109"/>
                  </a:lnTo>
                  <a:lnTo>
                    <a:pt x="100870" y="110014"/>
                  </a:lnTo>
                  <a:lnTo>
                    <a:pt x="80200" y="103156"/>
                  </a:lnTo>
                  <a:lnTo>
                    <a:pt x="68961" y="88773"/>
                  </a:lnTo>
                  <a:lnTo>
                    <a:pt x="57817" y="74390"/>
                  </a:lnTo>
                  <a:lnTo>
                    <a:pt x="46672" y="60103"/>
                  </a:lnTo>
                  <a:lnTo>
                    <a:pt x="29146" y="62198"/>
                  </a:lnTo>
                  <a:lnTo>
                    <a:pt x="10096" y="77153"/>
                  </a:lnTo>
                  <a:lnTo>
                    <a:pt x="0" y="88963"/>
                  </a:lnTo>
                  <a:lnTo>
                    <a:pt x="10668" y="107537"/>
                  </a:lnTo>
                  <a:lnTo>
                    <a:pt x="21812" y="121920"/>
                  </a:lnTo>
                  <a:lnTo>
                    <a:pt x="54769" y="134684"/>
                  </a:lnTo>
                  <a:lnTo>
                    <a:pt x="74866" y="145828"/>
                  </a:lnTo>
                  <a:lnTo>
                    <a:pt x="94583" y="161163"/>
                  </a:lnTo>
                  <a:lnTo>
                    <a:pt x="104680" y="184118"/>
                  </a:lnTo>
                  <a:lnTo>
                    <a:pt x="121158" y="190405"/>
                  </a:lnTo>
                  <a:lnTo>
                    <a:pt x="118967" y="207454"/>
                  </a:lnTo>
                  <a:lnTo>
                    <a:pt x="121158" y="225076"/>
                  </a:lnTo>
                  <a:lnTo>
                    <a:pt x="139732" y="214408"/>
                  </a:lnTo>
                  <a:lnTo>
                    <a:pt x="149257" y="241554"/>
                  </a:lnTo>
                  <a:lnTo>
                    <a:pt x="154591" y="268129"/>
                  </a:lnTo>
                  <a:lnTo>
                    <a:pt x="160972" y="286226"/>
                  </a:lnTo>
                  <a:lnTo>
                    <a:pt x="165830" y="317183"/>
                  </a:lnTo>
                  <a:lnTo>
                    <a:pt x="163735" y="334232"/>
                  </a:lnTo>
                  <a:lnTo>
                    <a:pt x="165830" y="351758"/>
                  </a:lnTo>
                  <a:lnTo>
                    <a:pt x="176403" y="335756"/>
                  </a:lnTo>
                  <a:lnTo>
                    <a:pt x="191833" y="350711"/>
                  </a:lnTo>
                  <a:lnTo>
                    <a:pt x="203549" y="360807"/>
                  </a:lnTo>
                  <a:lnTo>
                    <a:pt x="203549" y="360807"/>
                  </a:lnTo>
                  <a:lnTo>
                    <a:pt x="203549" y="3608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07F3FA16-24E6-C134-101C-94F933D86D99}"/>
                </a:ext>
              </a:extLst>
            </p:cNvPr>
            <p:cNvSpPr/>
            <p:nvPr/>
          </p:nvSpPr>
          <p:spPr>
            <a:xfrm>
              <a:off x="2122951" y="1173678"/>
              <a:ext cx="929190" cy="1022061"/>
            </a:xfrm>
            <a:custGeom>
              <a:avLst/>
              <a:gdLst>
                <a:gd name="connsiteX0" fmla="*/ 295180 w 551783"/>
                <a:gd name="connsiteY0" fmla="*/ 606933 h 606933"/>
                <a:gd name="connsiteX1" fmla="*/ 313849 w 551783"/>
                <a:gd name="connsiteY1" fmla="*/ 596170 h 606933"/>
                <a:gd name="connsiteX2" fmla="*/ 320230 w 551783"/>
                <a:gd name="connsiteY2" fmla="*/ 579596 h 606933"/>
                <a:gd name="connsiteX3" fmla="*/ 334613 w 551783"/>
                <a:gd name="connsiteY3" fmla="*/ 568357 h 606933"/>
                <a:gd name="connsiteX4" fmla="*/ 353282 w 551783"/>
                <a:gd name="connsiteY4" fmla="*/ 557689 h 606933"/>
                <a:gd name="connsiteX5" fmla="*/ 387953 w 551783"/>
                <a:gd name="connsiteY5" fmla="*/ 557593 h 606933"/>
                <a:gd name="connsiteX6" fmla="*/ 390049 w 551783"/>
                <a:gd name="connsiteY6" fmla="*/ 575215 h 606933"/>
                <a:gd name="connsiteX7" fmla="*/ 411385 w 551783"/>
                <a:gd name="connsiteY7" fmla="*/ 577882 h 606933"/>
                <a:gd name="connsiteX8" fmla="*/ 428530 w 551783"/>
                <a:gd name="connsiteY8" fmla="*/ 579977 h 606933"/>
                <a:gd name="connsiteX9" fmla="*/ 452533 w 551783"/>
                <a:gd name="connsiteY9" fmla="*/ 595979 h 606933"/>
                <a:gd name="connsiteX10" fmla="*/ 456724 w 551783"/>
                <a:gd name="connsiteY10" fmla="*/ 561784 h 606933"/>
                <a:gd name="connsiteX11" fmla="*/ 455105 w 551783"/>
                <a:gd name="connsiteY11" fmla="*/ 539877 h 606933"/>
                <a:gd name="connsiteX12" fmla="*/ 452914 w 551783"/>
                <a:gd name="connsiteY12" fmla="*/ 522256 h 606933"/>
                <a:gd name="connsiteX13" fmla="*/ 471107 w 551783"/>
                <a:gd name="connsiteY13" fmla="*/ 515779 h 606933"/>
                <a:gd name="connsiteX14" fmla="*/ 485489 w 551783"/>
                <a:gd name="connsiteY14" fmla="*/ 504539 h 606933"/>
                <a:gd name="connsiteX15" fmla="*/ 491871 w 551783"/>
                <a:gd name="connsiteY15" fmla="*/ 487966 h 606933"/>
                <a:gd name="connsiteX16" fmla="*/ 489680 w 551783"/>
                <a:gd name="connsiteY16" fmla="*/ 470344 h 606933"/>
                <a:gd name="connsiteX17" fmla="*/ 505682 w 551783"/>
                <a:gd name="connsiteY17" fmla="*/ 446246 h 606933"/>
                <a:gd name="connsiteX18" fmla="*/ 517398 w 551783"/>
                <a:gd name="connsiteY18" fmla="*/ 421576 h 606933"/>
                <a:gd name="connsiteX19" fmla="*/ 510445 w 551783"/>
                <a:gd name="connsiteY19" fmla="*/ 407765 h 606933"/>
                <a:gd name="connsiteX20" fmla="*/ 516827 w 551783"/>
                <a:gd name="connsiteY20" fmla="*/ 391192 h 606933"/>
                <a:gd name="connsiteX21" fmla="*/ 520446 w 551783"/>
                <a:gd name="connsiteY21" fmla="*/ 361188 h 606933"/>
                <a:gd name="connsiteX22" fmla="*/ 525209 w 551783"/>
                <a:gd name="connsiteY22" fmla="*/ 322707 h 606933"/>
                <a:gd name="connsiteX23" fmla="*/ 528923 w 551783"/>
                <a:gd name="connsiteY23" fmla="*/ 292798 h 606933"/>
                <a:gd name="connsiteX24" fmla="*/ 544354 w 551783"/>
                <a:gd name="connsiteY24" fmla="*/ 272986 h 606933"/>
                <a:gd name="connsiteX25" fmla="*/ 551784 w 551783"/>
                <a:gd name="connsiteY25" fmla="*/ 247840 h 606933"/>
                <a:gd name="connsiteX26" fmla="*/ 546926 w 551783"/>
                <a:gd name="connsiteY26" fmla="*/ 216884 h 606933"/>
                <a:gd name="connsiteX27" fmla="*/ 550164 w 551783"/>
                <a:gd name="connsiteY27" fmla="*/ 191167 h 606933"/>
                <a:gd name="connsiteX28" fmla="*/ 529304 w 551783"/>
                <a:gd name="connsiteY28" fmla="*/ 184309 h 606933"/>
                <a:gd name="connsiteX29" fmla="*/ 495205 w 551783"/>
                <a:gd name="connsiteY29" fmla="*/ 180118 h 606933"/>
                <a:gd name="connsiteX30" fmla="*/ 469011 w 551783"/>
                <a:gd name="connsiteY30" fmla="*/ 181165 h 606933"/>
                <a:gd name="connsiteX31" fmla="*/ 418910 w 551783"/>
                <a:gd name="connsiteY31" fmla="*/ 166306 h 606933"/>
                <a:gd name="connsiteX32" fmla="*/ 393763 w 551783"/>
                <a:gd name="connsiteY32" fmla="*/ 158877 h 606933"/>
                <a:gd name="connsiteX33" fmla="*/ 382048 w 551783"/>
                <a:gd name="connsiteY33" fmla="*/ 148780 h 606933"/>
                <a:gd name="connsiteX34" fmla="*/ 358521 w 551783"/>
                <a:gd name="connsiteY34" fmla="*/ 128492 h 606933"/>
                <a:gd name="connsiteX35" fmla="*/ 342519 w 551783"/>
                <a:gd name="connsiteY35" fmla="*/ 117824 h 606933"/>
                <a:gd name="connsiteX36" fmla="*/ 318992 w 551783"/>
                <a:gd name="connsiteY36" fmla="*/ 97536 h 606933"/>
                <a:gd name="connsiteX37" fmla="*/ 275272 w 551783"/>
                <a:gd name="connsiteY37" fmla="*/ 66103 h 606933"/>
                <a:gd name="connsiteX38" fmla="*/ 243745 w 551783"/>
                <a:gd name="connsiteY38" fmla="*/ 40481 h 606933"/>
                <a:gd name="connsiteX39" fmla="*/ 224028 w 551783"/>
                <a:gd name="connsiteY39" fmla="*/ 25051 h 606933"/>
                <a:gd name="connsiteX40" fmla="*/ 196787 w 551783"/>
                <a:gd name="connsiteY40" fmla="*/ 0 h 606933"/>
                <a:gd name="connsiteX41" fmla="*/ 194120 w 551783"/>
                <a:gd name="connsiteY41" fmla="*/ 21336 h 606933"/>
                <a:gd name="connsiteX42" fmla="*/ 182975 w 551783"/>
                <a:gd name="connsiteY42" fmla="*/ 41719 h 606933"/>
                <a:gd name="connsiteX43" fmla="*/ 164211 w 551783"/>
                <a:gd name="connsiteY43" fmla="*/ 17717 h 606933"/>
                <a:gd name="connsiteX44" fmla="*/ 161068 w 551783"/>
                <a:gd name="connsiteY44" fmla="*/ 43339 h 606933"/>
                <a:gd name="connsiteX45" fmla="*/ 143446 w 551783"/>
                <a:gd name="connsiteY45" fmla="*/ 45529 h 606933"/>
                <a:gd name="connsiteX46" fmla="*/ 141351 w 551783"/>
                <a:gd name="connsiteY46" fmla="*/ 62579 h 606933"/>
                <a:gd name="connsiteX47" fmla="*/ 138684 w 551783"/>
                <a:gd name="connsiteY47" fmla="*/ 84011 h 606933"/>
                <a:gd name="connsiteX48" fmla="*/ 115824 w 551783"/>
                <a:gd name="connsiteY48" fmla="*/ 94202 h 606933"/>
                <a:gd name="connsiteX49" fmla="*/ 105156 w 551783"/>
                <a:gd name="connsiteY49" fmla="*/ 110204 h 606933"/>
                <a:gd name="connsiteX50" fmla="*/ 90773 w 551783"/>
                <a:gd name="connsiteY50" fmla="*/ 121539 h 606933"/>
                <a:gd name="connsiteX51" fmla="*/ 96679 w 551783"/>
                <a:gd name="connsiteY51" fmla="*/ 143923 h 606933"/>
                <a:gd name="connsiteX52" fmla="*/ 89726 w 551783"/>
                <a:gd name="connsiteY52" fmla="*/ 164782 h 606933"/>
                <a:gd name="connsiteX53" fmla="*/ 83344 w 551783"/>
                <a:gd name="connsiteY53" fmla="*/ 181356 h 606933"/>
                <a:gd name="connsiteX54" fmla="*/ 76486 w 551783"/>
                <a:gd name="connsiteY54" fmla="*/ 236982 h 606933"/>
                <a:gd name="connsiteX55" fmla="*/ 89916 w 551783"/>
                <a:gd name="connsiteY55" fmla="*/ 268986 h 606933"/>
                <a:gd name="connsiteX56" fmla="*/ 87249 w 551783"/>
                <a:gd name="connsiteY56" fmla="*/ 290417 h 606933"/>
                <a:gd name="connsiteX57" fmla="*/ 94202 w 551783"/>
                <a:gd name="connsiteY57" fmla="*/ 304228 h 606933"/>
                <a:gd name="connsiteX58" fmla="*/ 100584 w 551783"/>
                <a:gd name="connsiteY58" fmla="*/ 322421 h 606933"/>
                <a:gd name="connsiteX59" fmla="*/ 85725 w 551783"/>
                <a:gd name="connsiteY59" fmla="*/ 337947 h 606933"/>
                <a:gd name="connsiteX60" fmla="*/ 87344 w 551783"/>
                <a:gd name="connsiteY60" fmla="*/ 359855 h 606933"/>
                <a:gd name="connsiteX61" fmla="*/ 88487 w 551783"/>
                <a:gd name="connsiteY61" fmla="*/ 386048 h 606933"/>
                <a:gd name="connsiteX62" fmla="*/ 54293 w 551783"/>
                <a:gd name="connsiteY62" fmla="*/ 381857 h 606933"/>
                <a:gd name="connsiteX63" fmla="*/ 39910 w 551783"/>
                <a:gd name="connsiteY63" fmla="*/ 393097 h 606933"/>
                <a:gd name="connsiteX64" fmla="*/ 41529 w 551783"/>
                <a:gd name="connsiteY64" fmla="*/ 415004 h 606933"/>
                <a:gd name="connsiteX65" fmla="*/ 17526 w 551783"/>
                <a:gd name="connsiteY65" fmla="*/ 433768 h 606933"/>
                <a:gd name="connsiteX66" fmla="*/ 0 w 551783"/>
                <a:gd name="connsiteY66" fmla="*/ 470630 h 606933"/>
                <a:gd name="connsiteX67" fmla="*/ 11716 w 551783"/>
                <a:gd name="connsiteY67" fmla="*/ 480822 h 606933"/>
                <a:gd name="connsiteX68" fmla="*/ 27242 w 551783"/>
                <a:gd name="connsiteY68" fmla="*/ 495681 h 606933"/>
                <a:gd name="connsiteX69" fmla="*/ 38481 w 551783"/>
                <a:gd name="connsiteY69" fmla="*/ 510159 h 606933"/>
                <a:gd name="connsiteX70" fmla="*/ 55531 w 551783"/>
                <a:gd name="connsiteY70" fmla="*/ 512255 h 606933"/>
                <a:gd name="connsiteX71" fmla="*/ 74676 w 551783"/>
                <a:gd name="connsiteY71" fmla="*/ 497205 h 606933"/>
                <a:gd name="connsiteX72" fmla="*/ 155829 w 551783"/>
                <a:gd name="connsiteY72" fmla="*/ 507206 h 606933"/>
                <a:gd name="connsiteX73" fmla="*/ 172403 w 551783"/>
                <a:gd name="connsiteY73" fmla="*/ 513588 h 606933"/>
                <a:gd name="connsiteX74" fmla="*/ 178784 w 551783"/>
                <a:gd name="connsiteY74" fmla="*/ 531781 h 606933"/>
                <a:gd name="connsiteX75" fmla="*/ 190024 w 551783"/>
                <a:gd name="connsiteY75" fmla="*/ 546163 h 606933"/>
                <a:gd name="connsiteX76" fmla="*/ 210312 w 551783"/>
                <a:gd name="connsiteY76" fmla="*/ 557403 h 606933"/>
                <a:gd name="connsiteX77" fmla="*/ 234315 w 551783"/>
                <a:gd name="connsiteY77" fmla="*/ 573405 h 606933"/>
                <a:gd name="connsiteX78" fmla="*/ 260413 w 551783"/>
                <a:gd name="connsiteY78" fmla="*/ 572262 h 606933"/>
                <a:gd name="connsiteX79" fmla="*/ 278606 w 551783"/>
                <a:gd name="connsiteY79" fmla="*/ 565785 h 606933"/>
                <a:gd name="connsiteX80" fmla="*/ 279178 w 551783"/>
                <a:gd name="connsiteY80" fmla="*/ 596265 h 606933"/>
                <a:gd name="connsiteX81" fmla="*/ 295180 w 551783"/>
                <a:gd name="connsiteY81" fmla="*/ 606933 h 606933"/>
                <a:gd name="connsiteX82" fmla="*/ 295180 w 551783"/>
                <a:gd name="connsiteY82" fmla="*/ 606933 h 606933"/>
                <a:gd name="connsiteX83" fmla="*/ 295180 w 551783"/>
                <a:gd name="connsiteY83" fmla="*/ 606933 h 60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51783" h="606933">
                  <a:moveTo>
                    <a:pt x="295180" y="606933"/>
                  </a:moveTo>
                  <a:lnTo>
                    <a:pt x="313849" y="596170"/>
                  </a:lnTo>
                  <a:lnTo>
                    <a:pt x="320230" y="579596"/>
                  </a:lnTo>
                  <a:lnTo>
                    <a:pt x="334613" y="568357"/>
                  </a:lnTo>
                  <a:lnTo>
                    <a:pt x="353282" y="557689"/>
                  </a:lnTo>
                  <a:lnTo>
                    <a:pt x="387953" y="557593"/>
                  </a:lnTo>
                  <a:lnTo>
                    <a:pt x="390049" y="575215"/>
                  </a:lnTo>
                  <a:lnTo>
                    <a:pt x="411385" y="577882"/>
                  </a:lnTo>
                  <a:lnTo>
                    <a:pt x="428530" y="579977"/>
                  </a:lnTo>
                  <a:lnTo>
                    <a:pt x="452533" y="595979"/>
                  </a:lnTo>
                  <a:lnTo>
                    <a:pt x="456724" y="561784"/>
                  </a:lnTo>
                  <a:lnTo>
                    <a:pt x="455105" y="539877"/>
                  </a:lnTo>
                  <a:lnTo>
                    <a:pt x="452914" y="522256"/>
                  </a:lnTo>
                  <a:lnTo>
                    <a:pt x="471107" y="515779"/>
                  </a:lnTo>
                  <a:lnTo>
                    <a:pt x="485489" y="504539"/>
                  </a:lnTo>
                  <a:lnTo>
                    <a:pt x="491871" y="487966"/>
                  </a:lnTo>
                  <a:lnTo>
                    <a:pt x="489680" y="470344"/>
                  </a:lnTo>
                  <a:lnTo>
                    <a:pt x="505682" y="446246"/>
                  </a:lnTo>
                  <a:lnTo>
                    <a:pt x="517398" y="421576"/>
                  </a:lnTo>
                  <a:lnTo>
                    <a:pt x="510445" y="407765"/>
                  </a:lnTo>
                  <a:lnTo>
                    <a:pt x="516827" y="391192"/>
                  </a:lnTo>
                  <a:lnTo>
                    <a:pt x="520446" y="361188"/>
                  </a:lnTo>
                  <a:lnTo>
                    <a:pt x="525209" y="322707"/>
                  </a:lnTo>
                  <a:lnTo>
                    <a:pt x="528923" y="292798"/>
                  </a:lnTo>
                  <a:lnTo>
                    <a:pt x="544354" y="272986"/>
                  </a:lnTo>
                  <a:lnTo>
                    <a:pt x="551784" y="247840"/>
                  </a:lnTo>
                  <a:lnTo>
                    <a:pt x="546926" y="216884"/>
                  </a:lnTo>
                  <a:lnTo>
                    <a:pt x="550164" y="191167"/>
                  </a:lnTo>
                  <a:lnTo>
                    <a:pt x="529304" y="184309"/>
                  </a:lnTo>
                  <a:lnTo>
                    <a:pt x="495205" y="180118"/>
                  </a:lnTo>
                  <a:lnTo>
                    <a:pt x="469011" y="181165"/>
                  </a:lnTo>
                  <a:lnTo>
                    <a:pt x="418910" y="166306"/>
                  </a:lnTo>
                  <a:lnTo>
                    <a:pt x="393763" y="158877"/>
                  </a:lnTo>
                  <a:lnTo>
                    <a:pt x="382048" y="148780"/>
                  </a:lnTo>
                  <a:lnTo>
                    <a:pt x="358521" y="128492"/>
                  </a:lnTo>
                  <a:lnTo>
                    <a:pt x="342519" y="117824"/>
                  </a:lnTo>
                  <a:lnTo>
                    <a:pt x="318992" y="97536"/>
                  </a:lnTo>
                  <a:lnTo>
                    <a:pt x="275272" y="66103"/>
                  </a:lnTo>
                  <a:lnTo>
                    <a:pt x="243745" y="40481"/>
                  </a:lnTo>
                  <a:lnTo>
                    <a:pt x="224028" y="25051"/>
                  </a:lnTo>
                  <a:lnTo>
                    <a:pt x="196787" y="0"/>
                  </a:lnTo>
                  <a:lnTo>
                    <a:pt x="194120" y="21336"/>
                  </a:lnTo>
                  <a:lnTo>
                    <a:pt x="182975" y="41719"/>
                  </a:lnTo>
                  <a:lnTo>
                    <a:pt x="164211" y="17717"/>
                  </a:lnTo>
                  <a:lnTo>
                    <a:pt x="161068" y="43339"/>
                  </a:lnTo>
                  <a:lnTo>
                    <a:pt x="143446" y="45529"/>
                  </a:lnTo>
                  <a:lnTo>
                    <a:pt x="141351" y="62579"/>
                  </a:lnTo>
                  <a:lnTo>
                    <a:pt x="138684" y="84011"/>
                  </a:lnTo>
                  <a:lnTo>
                    <a:pt x="115824" y="94202"/>
                  </a:lnTo>
                  <a:lnTo>
                    <a:pt x="105156" y="110204"/>
                  </a:lnTo>
                  <a:lnTo>
                    <a:pt x="90773" y="121539"/>
                  </a:lnTo>
                  <a:lnTo>
                    <a:pt x="96679" y="143923"/>
                  </a:lnTo>
                  <a:lnTo>
                    <a:pt x="89726" y="164782"/>
                  </a:lnTo>
                  <a:lnTo>
                    <a:pt x="83344" y="181356"/>
                  </a:lnTo>
                  <a:lnTo>
                    <a:pt x="76486" y="236982"/>
                  </a:lnTo>
                  <a:lnTo>
                    <a:pt x="89916" y="268986"/>
                  </a:lnTo>
                  <a:lnTo>
                    <a:pt x="87249" y="290417"/>
                  </a:lnTo>
                  <a:lnTo>
                    <a:pt x="94202" y="304228"/>
                  </a:lnTo>
                  <a:lnTo>
                    <a:pt x="100584" y="322421"/>
                  </a:lnTo>
                  <a:lnTo>
                    <a:pt x="85725" y="337947"/>
                  </a:lnTo>
                  <a:lnTo>
                    <a:pt x="87344" y="359855"/>
                  </a:lnTo>
                  <a:lnTo>
                    <a:pt x="88487" y="386048"/>
                  </a:lnTo>
                  <a:lnTo>
                    <a:pt x="54293" y="381857"/>
                  </a:lnTo>
                  <a:lnTo>
                    <a:pt x="39910" y="393097"/>
                  </a:lnTo>
                  <a:lnTo>
                    <a:pt x="41529" y="415004"/>
                  </a:lnTo>
                  <a:lnTo>
                    <a:pt x="17526" y="433768"/>
                  </a:lnTo>
                  <a:lnTo>
                    <a:pt x="0" y="470630"/>
                  </a:lnTo>
                  <a:lnTo>
                    <a:pt x="11716" y="480822"/>
                  </a:lnTo>
                  <a:lnTo>
                    <a:pt x="27242" y="495681"/>
                  </a:lnTo>
                  <a:lnTo>
                    <a:pt x="38481" y="510159"/>
                  </a:lnTo>
                  <a:lnTo>
                    <a:pt x="55531" y="512255"/>
                  </a:lnTo>
                  <a:lnTo>
                    <a:pt x="74676" y="497205"/>
                  </a:lnTo>
                  <a:lnTo>
                    <a:pt x="155829" y="507206"/>
                  </a:lnTo>
                  <a:lnTo>
                    <a:pt x="172403" y="513588"/>
                  </a:lnTo>
                  <a:lnTo>
                    <a:pt x="178784" y="531781"/>
                  </a:lnTo>
                  <a:lnTo>
                    <a:pt x="190024" y="546163"/>
                  </a:lnTo>
                  <a:lnTo>
                    <a:pt x="210312" y="557403"/>
                  </a:lnTo>
                  <a:lnTo>
                    <a:pt x="234315" y="573405"/>
                  </a:lnTo>
                  <a:lnTo>
                    <a:pt x="260413" y="572262"/>
                  </a:lnTo>
                  <a:lnTo>
                    <a:pt x="278606" y="565785"/>
                  </a:lnTo>
                  <a:lnTo>
                    <a:pt x="279178" y="596265"/>
                  </a:lnTo>
                  <a:lnTo>
                    <a:pt x="295180" y="606933"/>
                  </a:lnTo>
                  <a:lnTo>
                    <a:pt x="295180" y="606933"/>
                  </a:lnTo>
                  <a:lnTo>
                    <a:pt x="295180" y="60693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84C8195A-85D1-27BB-B219-844DDF097F61}"/>
                </a:ext>
              </a:extLst>
            </p:cNvPr>
            <p:cNvSpPr/>
            <p:nvPr/>
          </p:nvSpPr>
          <p:spPr>
            <a:xfrm>
              <a:off x="3957272" y="2347797"/>
              <a:ext cx="621384" cy="866154"/>
            </a:xfrm>
            <a:custGeom>
              <a:avLst/>
              <a:gdLst>
                <a:gd name="connsiteX0" fmla="*/ 213646 w 368998"/>
                <a:gd name="connsiteY0" fmla="*/ 514350 h 514350"/>
                <a:gd name="connsiteX1" fmla="*/ 256222 w 368998"/>
                <a:gd name="connsiteY1" fmla="*/ 450342 h 514350"/>
                <a:gd name="connsiteX2" fmla="*/ 293465 w 368998"/>
                <a:gd name="connsiteY2" fmla="*/ 394240 h 514350"/>
                <a:gd name="connsiteX3" fmla="*/ 330708 w 368998"/>
                <a:gd name="connsiteY3" fmla="*/ 338233 h 514350"/>
                <a:gd name="connsiteX4" fmla="*/ 346710 w 368998"/>
                <a:gd name="connsiteY4" fmla="*/ 314230 h 514350"/>
                <a:gd name="connsiteX5" fmla="*/ 357854 w 368998"/>
                <a:gd name="connsiteY5" fmla="*/ 293942 h 514350"/>
                <a:gd name="connsiteX6" fmla="*/ 368998 w 368998"/>
                <a:gd name="connsiteY6" fmla="*/ 273653 h 514350"/>
                <a:gd name="connsiteX7" fmla="*/ 347663 w 368998"/>
                <a:gd name="connsiteY7" fmla="*/ 236411 h 514350"/>
                <a:gd name="connsiteX8" fmla="*/ 312896 w 368998"/>
                <a:gd name="connsiteY8" fmla="*/ 201739 h 514350"/>
                <a:gd name="connsiteX9" fmla="*/ 285655 w 368998"/>
                <a:gd name="connsiteY9" fmla="*/ 176784 h 514350"/>
                <a:gd name="connsiteX10" fmla="*/ 262700 w 368998"/>
                <a:gd name="connsiteY10" fmla="*/ 152305 h 514350"/>
                <a:gd name="connsiteX11" fmla="*/ 201739 w 368998"/>
                <a:gd name="connsiteY11" fmla="*/ 84106 h 514350"/>
                <a:gd name="connsiteX12" fmla="*/ 191071 w 368998"/>
                <a:gd name="connsiteY12" fmla="*/ 65437 h 514350"/>
                <a:gd name="connsiteX13" fmla="*/ 193167 w 368998"/>
                <a:gd name="connsiteY13" fmla="*/ 48387 h 514350"/>
                <a:gd name="connsiteX14" fmla="*/ 181356 w 368998"/>
                <a:gd name="connsiteY14" fmla="*/ 38291 h 514350"/>
                <a:gd name="connsiteX15" fmla="*/ 170116 w 368998"/>
                <a:gd name="connsiteY15" fmla="*/ 23908 h 514350"/>
                <a:gd name="connsiteX16" fmla="*/ 176498 w 368998"/>
                <a:gd name="connsiteY16" fmla="*/ 7429 h 514350"/>
                <a:gd name="connsiteX17" fmla="*/ 151447 w 368998"/>
                <a:gd name="connsiteY17" fmla="*/ 0 h 514350"/>
                <a:gd name="connsiteX18" fmla="*/ 123730 w 368998"/>
                <a:gd name="connsiteY18" fmla="*/ 13907 h 514350"/>
                <a:gd name="connsiteX19" fmla="*/ 101822 w 368998"/>
                <a:gd name="connsiteY19" fmla="*/ 15526 h 514350"/>
                <a:gd name="connsiteX20" fmla="*/ 75152 w 368998"/>
                <a:gd name="connsiteY20" fmla="*/ 20860 h 514350"/>
                <a:gd name="connsiteX21" fmla="*/ 58103 w 368998"/>
                <a:gd name="connsiteY21" fmla="*/ 18764 h 514350"/>
                <a:gd name="connsiteX22" fmla="*/ 0 w 368998"/>
                <a:gd name="connsiteY22" fmla="*/ 33242 h 514350"/>
                <a:gd name="connsiteX23" fmla="*/ 11716 w 368998"/>
                <a:gd name="connsiteY23" fmla="*/ 43339 h 514350"/>
                <a:gd name="connsiteX24" fmla="*/ 27241 w 368998"/>
                <a:gd name="connsiteY24" fmla="*/ 58293 h 514350"/>
                <a:gd name="connsiteX25" fmla="*/ 46958 w 368998"/>
                <a:gd name="connsiteY25" fmla="*/ 73724 h 514350"/>
                <a:gd name="connsiteX26" fmla="*/ 63055 w 368998"/>
                <a:gd name="connsiteY26" fmla="*/ 84296 h 514350"/>
                <a:gd name="connsiteX27" fmla="*/ 62579 w 368998"/>
                <a:gd name="connsiteY27" fmla="*/ 123254 h 514350"/>
                <a:gd name="connsiteX28" fmla="*/ 64675 w 368998"/>
                <a:gd name="connsiteY28" fmla="*/ 140875 h 514350"/>
                <a:gd name="connsiteX29" fmla="*/ 70580 w 368998"/>
                <a:gd name="connsiteY29" fmla="*/ 163259 h 514350"/>
                <a:gd name="connsiteX30" fmla="*/ 91440 w 368998"/>
                <a:gd name="connsiteY30" fmla="*/ 170117 h 514350"/>
                <a:gd name="connsiteX31" fmla="*/ 89345 w 368998"/>
                <a:gd name="connsiteY31" fmla="*/ 187166 h 514350"/>
                <a:gd name="connsiteX32" fmla="*/ 114967 w 368998"/>
                <a:gd name="connsiteY32" fmla="*/ 190309 h 514350"/>
                <a:gd name="connsiteX33" fmla="*/ 104299 w 368998"/>
                <a:gd name="connsiteY33" fmla="*/ 206312 h 514350"/>
                <a:gd name="connsiteX34" fmla="*/ 106489 w 368998"/>
                <a:gd name="connsiteY34" fmla="*/ 223933 h 514350"/>
                <a:gd name="connsiteX35" fmla="*/ 95821 w 368998"/>
                <a:gd name="connsiteY35" fmla="*/ 239935 h 514350"/>
                <a:gd name="connsiteX36" fmla="*/ 89440 w 368998"/>
                <a:gd name="connsiteY36" fmla="*/ 256508 h 514350"/>
                <a:gd name="connsiteX37" fmla="*/ 70771 w 368998"/>
                <a:gd name="connsiteY37" fmla="*/ 267176 h 514350"/>
                <a:gd name="connsiteX38" fmla="*/ 51625 w 368998"/>
                <a:gd name="connsiteY38" fmla="*/ 282130 h 514350"/>
                <a:gd name="connsiteX39" fmla="*/ 40957 w 368998"/>
                <a:gd name="connsiteY39" fmla="*/ 298133 h 514350"/>
                <a:gd name="connsiteX40" fmla="*/ 84201 w 368998"/>
                <a:gd name="connsiteY40" fmla="*/ 333756 h 514350"/>
                <a:gd name="connsiteX41" fmla="*/ 104013 w 368998"/>
                <a:gd name="connsiteY41" fmla="*/ 349187 h 514350"/>
                <a:gd name="connsiteX42" fmla="*/ 120015 w 368998"/>
                <a:gd name="connsiteY42" fmla="*/ 359855 h 514350"/>
                <a:gd name="connsiteX43" fmla="*/ 136588 w 368998"/>
                <a:gd name="connsiteY43" fmla="*/ 366236 h 514350"/>
                <a:gd name="connsiteX44" fmla="*/ 153162 w 368998"/>
                <a:gd name="connsiteY44" fmla="*/ 372618 h 514350"/>
                <a:gd name="connsiteX45" fmla="*/ 168593 w 368998"/>
                <a:gd name="connsiteY45" fmla="*/ 387477 h 514350"/>
                <a:gd name="connsiteX46" fmla="*/ 183642 w 368998"/>
                <a:gd name="connsiteY46" fmla="*/ 406717 h 514350"/>
                <a:gd name="connsiteX47" fmla="*/ 194786 w 368998"/>
                <a:gd name="connsiteY47" fmla="*/ 421100 h 514350"/>
                <a:gd name="connsiteX48" fmla="*/ 201263 w 368998"/>
                <a:gd name="connsiteY48" fmla="*/ 439198 h 514350"/>
                <a:gd name="connsiteX49" fmla="*/ 203454 w 368998"/>
                <a:gd name="connsiteY49" fmla="*/ 456724 h 514350"/>
                <a:gd name="connsiteX50" fmla="*/ 209835 w 368998"/>
                <a:gd name="connsiteY50" fmla="*/ 474917 h 514350"/>
                <a:gd name="connsiteX51" fmla="*/ 203454 w 368998"/>
                <a:gd name="connsiteY51" fmla="*/ 491395 h 514350"/>
                <a:gd name="connsiteX52" fmla="*/ 209931 w 368998"/>
                <a:gd name="connsiteY52" fmla="*/ 509492 h 514350"/>
                <a:gd name="connsiteX53" fmla="*/ 213646 w 368998"/>
                <a:gd name="connsiteY53" fmla="*/ 514350 h 514350"/>
                <a:gd name="connsiteX54" fmla="*/ 213646 w 368998"/>
                <a:gd name="connsiteY54" fmla="*/ 514350 h 514350"/>
                <a:gd name="connsiteX55" fmla="*/ 213646 w 368998"/>
                <a:gd name="connsiteY55" fmla="*/ 5143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68998" h="514350">
                  <a:moveTo>
                    <a:pt x="213646" y="514350"/>
                  </a:moveTo>
                  <a:lnTo>
                    <a:pt x="256222" y="450342"/>
                  </a:lnTo>
                  <a:lnTo>
                    <a:pt x="293465" y="394240"/>
                  </a:lnTo>
                  <a:lnTo>
                    <a:pt x="330708" y="338233"/>
                  </a:lnTo>
                  <a:lnTo>
                    <a:pt x="346710" y="314230"/>
                  </a:lnTo>
                  <a:lnTo>
                    <a:pt x="357854" y="293942"/>
                  </a:lnTo>
                  <a:lnTo>
                    <a:pt x="368998" y="273653"/>
                  </a:lnTo>
                  <a:lnTo>
                    <a:pt x="347663" y="236411"/>
                  </a:lnTo>
                  <a:lnTo>
                    <a:pt x="312896" y="201739"/>
                  </a:lnTo>
                  <a:lnTo>
                    <a:pt x="285655" y="176784"/>
                  </a:lnTo>
                  <a:lnTo>
                    <a:pt x="262700" y="152305"/>
                  </a:lnTo>
                  <a:lnTo>
                    <a:pt x="201739" y="84106"/>
                  </a:lnTo>
                  <a:lnTo>
                    <a:pt x="191071" y="65437"/>
                  </a:lnTo>
                  <a:lnTo>
                    <a:pt x="193167" y="48387"/>
                  </a:lnTo>
                  <a:lnTo>
                    <a:pt x="181356" y="38291"/>
                  </a:lnTo>
                  <a:lnTo>
                    <a:pt x="170116" y="23908"/>
                  </a:lnTo>
                  <a:lnTo>
                    <a:pt x="176498" y="7429"/>
                  </a:lnTo>
                  <a:lnTo>
                    <a:pt x="151447" y="0"/>
                  </a:lnTo>
                  <a:lnTo>
                    <a:pt x="123730" y="13907"/>
                  </a:lnTo>
                  <a:lnTo>
                    <a:pt x="101822" y="15526"/>
                  </a:lnTo>
                  <a:lnTo>
                    <a:pt x="75152" y="20860"/>
                  </a:lnTo>
                  <a:lnTo>
                    <a:pt x="58103" y="18764"/>
                  </a:lnTo>
                  <a:lnTo>
                    <a:pt x="0" y="33242"/>
                  </a:lnTo>
                  <a:lnTo>
                    <a:pt x="11716" y="43339"/>
                  </a:lnTo>
                  <a:lnTo>
                    <a:pt x="27241" y="58293"/>
                  </a:lnTo>
                  <a:lnTo>
                    <a:pt x="46958" y="73724"/>
                  </a:lnTo>
                  <a:lnTo>
                    <a:pt x="63055" y="84296"/>
                  </a:lnTo>
                  <a:lnTo>
                    <a:pt x="62579" y="123254"/>
                  </a:lnTo>
                  <a:lnTo>
                    <a:pt x="64675" y="140875"/>
                  </a:lnTo>
                  <a:lnTo>
                    <a:pt x="70580" y="163259"/>
                  </a:lnTo>
                  <a:lnTo>
                    <a:pt x="91440" y="170117"/>
                  </a:lnTo>
                  <a:lnTo>
                    <a:pt x="89345" y="187166"/>
                  </a:lnTo>
                  <a:lnTo>
                    <a:pt x="114967" y="190309"/>
                  </a:lnTo>
                  <a:lnTo>
                    <a:pt x="104299" y="206312"/>
                  </a:lnTo>
                  <a:lnTo>
                    <a:pt x="106489" y="223933"/>
                  </a:lnTo>
                  <a:lnTo>
                    <a:pt x="95821" y="239935"/>
                  </a:lnTo>
                  <a:lnTo>
                    <a:pt x="89440" y="256508"/>
                  </a:lnTo>
                  <a:lnTo>
                    <a:pt x="70771" y="267176"/>
                  </a:lnTo>
                  <a:lnTo>
                    <a:pt x="51625" y="282130"/>
                  </a:lnTo>
                  <a:lnTo>
                    <a:pt x="40957" y="298133"/>
                  </a:lnTo>
                  <a:lnTo>
                    <a:pt x="84201" y="333756"/>
                  </a:lnTo>
                  <a:lnTo>
                    <a:pt x="104013" y="349187"/>
                  </a:lnTo>
                  <a:lnTo>
                    <a:pt x="120015" y="359855"/>
                  </a:lnTo>
                  <a:lnTo>
                    <a:pt x="136588" y="366236"/>
                  </a:lnTo>
                  <a:lnTo>
                    <a:pt x="153162" y="372618"/>
                  </a:lnTo>
                  <a:lnTo>
                    <a:pt x="168593" y="387477"/>
                  </a:lnTo>
                  <a:lnTo>
                    <a:pt x="183642" y="406717"/>
                  </a:lnTo>
                  <a:lnTo>
                    <a:pt x="194786" y="421100"/>
                  </a:lnTo>
                  <a:lnTo>
                    <a:pt x="201263" y="439198"/>
                  </a:lnTo>
                  <a:lnTo>
                    <a:pt x="203454" y="456724"/>
                  </a:lnTo>
                  <a:lnTo>
                    <a:pt x="209835" y="474917"/>
                  </a:lnTo>
                  <a:lnTo>
                    <a:pt x="203454" y="491395"/>
                  </a:lnTo>
                  <a:lnTo>
                    <a:pt x="209931" y="509492"/>
                  </a:lnTo>
                  <a:lnTo>
                    <a:pt x="213646" y="514350"/>
                  </a:lnTo>
                  <a:lnTo>
                    <a:pt x="213646" y="514350"/>
                  </a:lnTo>
                  <a:lnTo>
                    <a:pt x="213646" y="5143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67A251B9-157F-36EF-F438-6131CA7C452D}"/>
                </a:ext>
              </a:extLst>
            </p:cNvPr>
            <p:cNvSpPr/>
            <p:nvPr/>
          </p:nvSpPr>
          <p:spPr>
            <a:xfrm>
              <a:off x="2070982" y="12872"/>
              <a:ext cx="922612" cy="860218"/>
            </a:xfrm>
            <a:custGeom>
              <a:avLst/>
              <a:gdLst>
                <a:gd name="connsiteX0" fmla="*/ 138303 w 547877"/>
                <a:gd name="connsiteY0" fmla="*/ 510826 h 510825"/>
                <a:gd name="connsiteX1" fmla="*/ 175451 w 547877"/>
                <a:gd name="connsiteY1" fmla="*/ 489395 h 510825"/>
                <a:gd name="connsiteX2" fmla="*/ 187643 w 547877"/>
                <a:gd name="connsiteY2" fmla="*/ 460629 h 510825"/>
                <a:gd name="connsiteX3" fmla="*/ 182308 w 547877"/>
                <a:gd name="connsiteY3" fmla="*/ 433959 h 510825"/>
                <a:gd name="connsiteX4" fmla="*/ 197168 w 547877"/>
                <a:gd name="connsiteY4" fmla="*/ 418433 h 510825"/>
                <a:gd name="connsiteX5" fmla="*/ 207264 w 547877"/>
                <a:gd name="connsiteY5" fmla="*/ 441389 h 510825"/>
                <a:gd name="connsiteX6" fmla="*/ 217456 w 547877"/>
                <a:gd name="connsiteY6" fmla="*/ 464248 h 510825"/>
                <a:gd name="connsiteX7" fmla="*/ 237554 w 547877"/>
                <a:gd name="connsiteY7" fmla="*/ 440722 h 510825"/>
                <a:gd name="connsiteX8" fmla="*/ 261461 w 547877"/>
                <a:gd name="connsiteY8" fmla="*/ 422053 h 510825"/>
                <a:gd name="connsiteX9" fmla="*/ 294418 w 547877"/>
                <a:gd name="connsiteY9" fmla="*/ 400050 h 510825"/>
                <a:gd name="connsiteX10" fmla="*/ 312420 w 547877"/>
                <a:gd name="connsiteY10" fmla="*/ 393668 h 510825"/>
                <a:gd name="connsiteX11" fmla="*/ 326803 w 547877"/>
                <a:gd name="connsiteY11" fmla="*/ 417100 h 510825"/>
                <a:gd name="connsiteX12" fmla="*/ 341662 w 547877"/>
                <a:gd name="connsiteY12" fmla="*/ 436245 h 510825"/>
                <a:gd name="connsiteX13" fmla="*/ 357092 w 547877"/>
                <a:gd name="connsiteY13" fmla="*/ 416433 h 510825"/>
                <a:gd name="connsiteX14" fmla="*/ 359188 w 547877"/>
                <a:gd name="connsiteY14" fmla="*/ 399383 h 510825"/>
                <a:gd name="connsiteX15" fmla="*/ 369761 w 547877"/>
                <a:gd name="connsiteY15" fmla="*/ 383381 h 510825"/>
                <a:gd name="connsiteX16" fmla="*/ 384143 w 547877"/>
                <a:gd name="connsiteY16" fmla="*/ 372142 h 510825"/>
                <a:gd name="connsiteX17" fmla="*/ 399002 w 547877"/>
                <a:gd name="connsiteY17" fmla="*/ 391287 h 510825"/>
                <a:gd name="connsiteX18" fmla="*/ 401098 w 547877"/>
                <a:gd name="connsiteY18" fmla="*/ 408908 h 510825"/>
                <a:gd name="connsiteX19" fmla="*/ 386239 w 547877"/>
                <a:gd name="connsiteY19" fmla="*/ 424434 h 510825"/>
                <a:gd name="connsiteX20" fmla="*/ 408051 w 547877"/>
                <a:gd name="connsiteY20" fmla="*/ 422815 h 510825"/>
                <a:gd name="connsiteX21" fmla="*/ 445770 w 547877"/>
                <a:gd name="connsiteY21" fmla="*/ 431768 h 510825"/>
                <a:gd name="connsiteX22" fmla="*/ 449485 w 547877"/>
                <a:gd name="connsiteY22" fmla="*/ 401860 h 510825"/>
                <a:gd name="connsiteX23" fmla="*/ 460057 w 547877"/>
                <a:gd name="connsiteY23" fmla="*/ 385858 h 510825"/>
                <a:gd name="connsiteX24" fmla="*/ 462153 w 547877"/>
                <a:gd name="connsiteY24" fmla="*/ 368808 h 510825"/>
                <a:gd name="connsiteX25" fmla="*/ 474345 w 547877"/>
                <a:gd name="connsiteY25" fmla="*/ 339947 h 510825"/>
                <a:gd name="connsiteX26" fmla="*/ 477012 w 547877"/>
                <a:gd name="connsiteY26" fmla="*/ 318611 h 510825"/>
                <a:gd name="connsiteX27" fmla="*/ 480631 w 547877"/>
                <a:gd name="connsiteY27" fmla="*/ 254032 h 510825"/>
                <a:gd name="connsiteX28" fmla="*/ 497681 w 547877"/>
                <a:gd name="connsiteY28" fmla="*/ 256127 h 510825"/>
                <a:gd name="connsiteX29" fmla="*/ 515112 w 547877"/>
                <a:gd name="connsiteY29" fmla="*/ 219266 h 510825"/>
                <a:gd name="connsiteX30" fmla="*/ 526256 w 547877"/>
                <a:gd name="connsiteY30" fmla="*/ 198977 h 510825"/>
                <a:gd name="connsiteX31" fmla="*/ 534733 w 547877"/>
                <a:gd name="connsiteY31" fmla="*/ 165354 h 510825"/>
                <a:gd name="connsiteX32" fmla="*/ 531495 w 547877"/>
                <a:gd name="connsiteY32" fmla="*/ 121539 h 510825"/>
                <a:gd name="connsiteX33" fmla="*/ 537877 w 547877"/>
                <a:gd name="connsiteY33" fmla="*/ 70294 h 510825"/>
                <a:gd name="connsiteX34" fmla="*/ 547878 w 547877"/>
                <a:gd name="connsiteY34" fmla="*/ 23908 h 510825"/>
                <a:gd name="connsiteX35" fmla="*/ 416147 w 547877"/>
                <a:gd name="connsiteY35" fmla="*/ 7620 h 510825"/>
                <a:gd name="connsiteX36" fmla="*/ 343376 w 547877"/>
                <a:gd name="connsiteY36" fmla="*/ 2953 h 510825"/>
                <a:gd name="connsiteX37" fmla="*/ 274320 w 547877"/>
                <a:gd name="connsiteY37" fmla="*/ 3143 h 510825"/>
                <a:gd name="connsiteX38" fmla="*/ 248793 w 547877"/>
                <a:gd name="connsiteY38" fmla="*/ 0 h 510825"/>
                <a:gd name="connsiteX39" fmla="*/ 216979 w 547877"/>
                <a:gd name="connsiteY39" fmla="*/ 13430 h 510825"/>
                <a:gd name="connsiteX40" fmla="*/ 194120 w 547877"/>
                <a:gd name="connsiteY40" fmla="*/ 23527 h 510825"/>
                <a:gd name="connsiteX41" fmla="*/ 183547 w 547877"/>
                <a:gd name="connsiteY41" fmla="*/ 39624 h 510825"/>
                <a:gd name="connsiteX42" fmla="*/ 171355 w 547877"/>
                <a:gd name="connsiteY42" fmla="*/ 68485 h 510825"/>
                <a:gd name="connsiteX43" fmla="*/ 154877 w 547877"/>
                <a:gd name="connsiteY43" fmla="*/ 96774 h 510825"/>
                <a:gd name="connsiteX44" fmla="*/ 123063 w 547877"/>
                <a:gd name="connsiteY44" fmla="*/ 144875 h 510825"/>
                <a:gd name="connsiteX45" fmla="*/ 114681 w 547877"/>
                <a:gd name="connsiteY45" fmla="*/ 178499 h 510825"/>
                <a:gd name="connsiteX46" fmla="*/ 111443 w 547877"/>
                <a:gd name="connsiteY46" fmla="*/ 204121 h 510825"/>
                <a:gd name="connsiteX47" fmla="*/ 104585 w 547877"/>
                <a:gd name="connsiteY47" fmla="*/ 224885 h 510825"/>
                <a:gd name="connsiteX48" fmla="*/ 79629 w 547877"/>
                <a:gd name="connsiteY48" fmla="*/ 252222 h 510825"/>
                <a:gd name="connsiteX49" fmla="*/ 58960 w 547877"/>
                <a:gd name="connsiteY49" fmla="*/ 279940 h 510825"/>
                <a:gd name="connsiteX50" fmla="*/ 64865 w 547877"/>
                <a:gd name="connsiteY50" fmla="*/ 302419 h 510825"/>
                <a:gd name="connsiteX51" fmla="*/ 44101 w 547877"/>
                <a:gd name="connsiteY51" fmla="*/ 295466 h 510825"/>
                <a:gd name="connsiteX52" fmla="*/ 18574 w 547877"/>
                <a:gd name="connsiteY52" fmla="*/ 292322 h 510825"/>
                <a:gd name="connsiteX53" fmla="*/ 0 w 547877"/>
                <a:gd name="connsiteY53" fmla="*/ 303086 h 510825"/>
                <a:gd name="connsiteX54" fmla="*/ 14954 w 547877"/>
                <a:gd name="connsiteY54" fmla="*/ 322231 h 510825"/>
                <a:gd name="connsiteX55" fmla="*/ 25527 w 547877"/>
                <a:gd name="connsiteY55" fmla="*/ 340900 h 510825"/>
                <a:gd name="connsiteX56" fmla="*/ 27718 w 547877"/>
                <a:gd name="connsiteY56" fmla="*/ 358521 h 510825"/>
                <a:gd name="connsiteX57" fmla="*/ 29337 w 547877"/>
                <a:gd name="connsiteY57" fmla="*/ 380333 h 510825"/>
                <a:gd name="connsiteX58" fmla="*/ 44768 w 547877"/>
                <a:gd name="connsiteY58" fmla="*/ 395288 h 510825"/>
                <a:gd name="connsiteX59" fmla="*/ 55912 w 547877"/>
                <a:gd name="connsiteY59" fmla="*/ 409670 h 510825"/>
                <a:gd name="connsiteX60" fmla="*/ 76105 w 547877"/>
                <a:gd name="connsiteY60" fmla="*/ 420815 h 510825"/>
                <a:gd name="connsiteX61" fmla="*/ 83058 w 547877"/>
                <a:gd name="connsiteY61" fmla="*/ 434721 h 510825"/>
                <a:gd name="connsiteX62" fmla="*/ 106394 w 547877"/>
                <a:gd name="connsiteY62" fmla="*/ 454914 h 510825"/>
                <a:gd name="connsiteX63" fmla="*/ 108013 w 547877"/>
                <a:gd name="connsiteY63" fmla="*/ 476822 h 510825"/>
                <a:gd name="connsiteX64" fmla="*/ 110204 w 547877"/>
                <a:gd name="connsiteY64" fmla="*/ 494348 h 510825"/>
                <a:gd name="connsiteX65" fmla="*/ 138303 w 547877"/>
                <a:gd name="connsiteY65" fmla="*/ 510826 h 510825"/>
                <a:gd name="connsiteX66" fmla="*/ 138303 w 547877"/>
                <a:gd name="connsiteY66" fmla="*/ 510826 h 510825"/>
                <a:gd name="connsiteX67" fmla="*/ 138303 w 547877"/>
                <a:gd name="connsiteY67" fmla="*/ 510826 h 51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7877" h="510825">
                  <a:moveTo>
                    <a:pt x="138303" y="510826"/>
                  </a:moveTo>
                  <a:lnTo>
                    <a:pt x="175451" y="489395"/>
                  </a:lnTo>
                  <a:lnTo>
                    <a:pt x="187643" y="460629"/>
                  </a:lnTo>
                  <a:lnTo>
                    <a:pt x="182308" y="433959"/>
                  </a:lnTo>
                  <a:lnTo>
                    <a:pt x="197168" y="418433"/>
                  </a:lnTo>
                  <a:lnTo>
                    <a:pt x="207264" y="441389"/>
                  </a:lnTo>
                  <a:lnTo>
                    <a:pt x="217456" y="464248"/>
                  </a:lnTo>
                  <a:lnTo>
                    <a:pt x="237554" y="440722"/>
                  </a:lnTo>
                  <a:lnTo>
                    <a:pt x="261461" y="422053"/>
                  </a:lnTo>
                  <a:lnTo>
                    <a:pt x="294418" y="400050"/>
                  </a:lnTo>
                  <a:lnTo>
                    <a:pt x="312420" y="393668"/>
                  </a:lnTo>
                  <a:lnTo>
                    <a:pt x="326803" y="417100"/>
                  </a:lnTo>
                  <a:lnTo>
                    <a:pt x="341662" y="436245"/>
                  </a:lnTo>
                  <a:lnTo>
                    <a:pt x="357092" y="416433"/>
                  </a:lnTo>
                  <a:lnTo>
                    <a:pt x="359188" y="399383"/>
                  </a:lnTo>
                  <a:lnTo>
                    <a:pt x="369761" y="383381"/>
                  </a:lnTo>
                  <a:lnTo>
                    <a:pt x="384143" y="372142"/>
                  </a:lnTo>
                  <a:lnTo>
                    <a:pt x="399002" y="391287"/>
                  </a:lnTo>
                  <a:lnTo>
                    <a:pt x="401098" y="408908"/>
                  </a:lnTo>
                  <a:lnTo>
                    <a:pt x="386239" y="424434"/>
                  </a:lnTo>
                  <a:lnTo>
                    <a:pt x="408051" y="422815"/>
                  </a:lnTo>
                  <a:lnTo>
                    <a:pt x="445770" y="431768"/>
                  </a:lnTo>
                  <a:lnTo>
                    <a:pt x="449485" y="401860"/>
                  </a:lnTo>
                  <a:lnTo>
                    <a:pt x="460057" y="385858"/>
                  </a:lnTo>
                  <a:lnTo>
                    <a:pt x="462153" y="368808"/>
                  </a:lnTo>
                  <a:lnTo>
                    <a:pt x="474345" y="339947"/>
                  </a:lnTo>
                  <a:lnTo>
                    <a:pt x="477012" y="318611"/>
                  </a:lnTo>
                  <a:lnTo>
                    <a:pt x="480631" y="254032"/>
                  </a:lnTo>
                  <a:lnTo>
                    <a:pt x="497681" y="256127"/>
                  </a:lnTo>
                  <a:lnTo>
                    <a:pt x="515112" y="219266"/>
                  </a:lnTo>
                  <a:lnTo>
                    <a:pt x="526256" y="198977"/>
                  </a:lnTo>
                  <a:lnTo>
                    <a:pt x="534733" y="165354"/>
                  </a:lnTo>
                  <a:lnTo>
                    <a:pt x="531495" y="121539"/>
                  </a:lnTo>
                  <a:lnTo>
                    <a:pt x="537877" y="70294"/>
                  </a:lnTo>
                  <a:lnTo>
                    <a:pt x="547878" y="23908"/>
                  </a:lnTo>
                  <a:lnTo>
                    <a:pt x="416147" y="7620"/>
                  </a:lnTo>
                  <a:lnTo>
                    <a:pt x="343376" y="2953"/>
                  </a:lnTo>
                  <a:lnTo>
                    <a:pt x="274320" y="3143"/>
                  </a:lnTo>
                  <a:lnTo>
                    <a:pt x="248793" y="0"/>
                  </a:lnTo>
                  <a:lnTo>
                    <a:pt x="216979" y="13430"/>
                  </a:lnTo>
                  <a:lnTo>
                    <a:pt x="194120" y="23527"/>
                  </a:lnTo>
                  <a:lnTo>
                    <a:pt x="183547" y="39624"/>
                  </a:lnTo>
                  <a:lnTo>
                    <a:pt x="171355" y="68485"/>
                  </a:lnTo>
                  <a:lnTo>
                    <a:pt x="154877" y="96774"/>
                  </a:lnTo>
                  <a:lnTo>
                    <a:pt x="123063" y="144875"/>
                  </a:lnTo>
                  <a:lnTo>
                    <a:pt x="114681" y="178499"/>
                  </a:lnTo>
                  <a:lnTo>
                    <a:pt x="111443" y="204121"/>
                  </a:lnTo>
                  <a:lnTo>
                    <a:pt x="104585" y="224885"/>
                  </a:lnTo>
                  <a:lnTo>
                    <a:pt x="79629" y="252222"/>
                  </a:lnTo>
                  <a:lnTo>
                    <a:pt x="58960" y="279940"/>
                  </a:lnTo>
                  <a:lnTo>
                    <a:pt x="64865" y="302419"/>
                  </a:lnTo>
                  <a:lnTo>
                    <a:pt x="44101" y="295466"/>
                  </a:lnTo>
                  <a:lnTo>
                    <a:pt x="18574" y="292322"/>
                  </a:lnTo>
                  <a:lnTo>
                    <a:pt x="0" y="303086"/>
                  </a:lnTo>
                  <a:lnTo>
                    <a:pt x="14954" y="322231"/>
                  </a:lnTo>
                  <a:lnTo>
                    <a:pt x="25527" y="340900"/>
                  </a:lnTo>
                  <a:lnTo>
                    <a:pt x="27718" y="358521"/>
                  </a:lnTo>
                  <a:lnTo>
                    <a:pt x="29337" y="380333"/>
                  </a:lnTo>
                  <a:lnTo>
                    <a:pt x="44768" y="395288"/>
                  </a:lnTo>
                  <a:lnTo>
                    <a:pt x="55912" y="409670"/>
                  </a:lnTo>
                  <a:lnTo>
                    <a:pt x="76105" y="420815"/>
                  </a:lnTo>
                  <a:lnTo>
                    <a:pt x="83058" y="434721"/>
                  </a:lnTo>
                  <a:lnTo>
                    <a:pt x="106394" y="454914"/>
                  </a:lnTo>
                  <a:lnTo>
                    <a:pt x="108013" y="476822"/>
                  </a:lnTo>
                  <a:lnTo>
                    <a:pt x="110204" y="494348"/>
                  </a:lnTo>
                  <a:lnTo>
                    <a:pt x="138303" y="510826"/>
                  </a:lnTo>
                  <a:lnTo>
                    <a:pt x="138303" y="510826"/>
                  </a:lnTo>
                  <a:lnTo>
                    <a:pt x="138303" y="5108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87E295FA-5768-CE7D-B508-ADAD835AD1A0}"/>
                </a:ext>
              </a:extLst>
            </p:cNvPr>
            <p:cNvSpPr/>
            <p:nvPr/>
          </p:nvSpPr>
          <p:spPr>
            <a:xfrm>
              <a:off x="3963047" y="1798752"/>
              <a:ext cx="587701" cy="598287"/>
            </a:xfrm>
            <a:custGeom>
              <a:avLst/>
              <a:gdLst>
                <a:gd name="connsiteX0" fmla="*/ 46196 w 348996"/>
                <a:gd name="connsiteY0" fmla="*/ 355283 h 355282"/>
                <a:gd name="connsiteX1" fmla="*/ 69056 w 348996"/>
                <a:gd name="connsiteY1" fmla="*/ 345186 h 355282"/>
                <a:gd name="connsiteX2" fmla="*/ 95631 w 348996"/>
                <a:gd name="connsiteY2" fmla="*/ 339852 h 355282"/>
                <a:gd name="connsiteX3" fmla="*/ 117443 w 348996"/>
                <a:gd name="connsiteY3" fmla="*/ 338233 h 355282"/>
                <a:gd name="connsiteX4" fmla="*/ 142970 w 348996"/>
                <a:gd name="connsiteY4" fmla="*/ 341376 h 355282"/>
                <a:gd name="connsiteX5" fmla="*/ 172212 w 348996"/>
                <a:gd name="connsiteY5" fmla="*/ 314897 h 355282"/>
                <a:gd name="connsiteX6" fmla="*/ 210979 w 348996"/>
                <a:gd name="connsiteY6" fmla="*/ 280892 h 355282"/>
                <a:gd name="connsiteX7" fmla="*/ 241268 w 348996"/>
                <a:gd name="connsiteY7" fmla="*/ 245840 h 355282"/>
                <a:gd name="connsiteX8" fmla="*/ 261461 w 348996"/>
                <a:gd name="connsiteY8" fmla="*/ 222504 h 355282"/>
                <a:gd name="connsiteX9" fmla="*/ 302323 w 348996"/>
                <a:gd name="connsiteY9" fmla="*/ 171545 h 355282"/>
                <a:gd name="connsiteX10" fmla="*/ 317182 w 348996"/>
                <a:gd name="connsiteY10" fmla="*/ 156210 h 355282"/>
                <a:gd name="connsiteX11" fmla="*/ 338424 w 348996"/>
                <a:gd name="connsiteY11" fmla="*/ 124301 h 355282"/>
                <a:gd name="connsiteX12" fmla="*/ 336328 w 348996"/>
                <a:gd name="connsiteY12" fmla="*/ 106871 h 355282"/>
                <a:gd name="connsiteX13" fmla="*/ 338424 w 348996"/>
                <a:gd name="connsiteY13" fmla="*/ 89916 h 355282"/>
                <a:gd name="connsiteX14" fmla="*/ 348996 w 348996"/>
                <a:gd name="connsiteY14" fmla="*/ 73914 h 355282"/>
                <a:gd name="connsiteX15" fmla="*/ 346806 w 348996"/>
                <a:gd name="connsiteY15" fmla="*/ 56483 h 355282"/>
                <a:gd name="connsiteX16" fmla="*/ 330803 w 348996"/>
                <a:gd name="connsiteY16" fmla="*/ 45910 h 355282"/>
                <a:gd name="connsiteX17" fmla="*/ 332899 w 348996"/>
                <a:gd name="connsiteY17" fmla="*/ 28861 h 355282"/>
                <a:gd name="connsiteX18" fmla="*/ 335566 w 348996"/>
                <a:gd name="connsiteY18" fmla="*/ 7715 h 355282"/>
                <a:gd name="connsiteX19" fmla="*/ 264223 w 348996"/>
                <a:gd name="connsiteY19" fmla="*/ 24765 h 355282"/>
                <a:gd name="connsiteX20" fmla="*/ 241935 w 348996"/>
                <a:gd name="connsiteY20" fmla="*/ 30575 h 355282"/>
                <a:gd name="connsiteX21" fmla="*/ 183832 w 348996"/>
                <a:gd name="connsiteY21" fmla="*/ 10478 h 355282"/>
                <a:gd name="connsiteX22" fmla="*/ 166783 w 348996"/>
                <a:gd name="connsiteY22" fmla="*/ 8382 h 355282"/>
                <a:gd name="connsiteX23" fmla="*/ 150305 w 348996"/>
                <a:gd name="connsiteY23" fmla="*/ 2096 h 355282"/>
                <a:gd name="connsiteX24" fmla="*/ 133255 w 348996"/>
                <a:gd name="connsiteY24" fmla="*/ 0 h 355282"/>
                <a:gd name="connsiteX25" fmla="*/ 110395 w 348996"/>
                <a:gd name="connsiteY25" fmla="*/ 10097 h 355282"/>
                <a:gd name="connsiteX26" fmla="*/ 93345 w 348996"/>
                <a:gd name="connsiteY26" fmla="*/ 7906 h 355282"/>
                <a:gd name="connsiteX27" fmla="*/ 79534 w 348996"/>
                <a:gd name="connsiteY27" fmla="*/ 14859 h 355282"/>
                <a:gd name="connsiteX28" fmla="*/ 85916 w 348996"/>
                <a:gd name="connsiteY28" fmla="*/ 32861 h 355282"/>
                <a:gd name="connsiteX29" fmla="*/ 69437 w 348996"/>
                <a:gd name="connsiteY29" fmla="*/ 26575 h 355282"/>
                <a:gd name="connsiteX30" fmla="*/ 51911 w 348996"/>
                <a:gd name="connsiteY30" fmla="*/ 28670 h 355282"/>
                <a:gd name="connsiteX31" fmla="*/ 36386 w 348996"/>
                <a:gd name="connsiteY31" fmla="*/ 13811 h 355282"/>
                <a:gd name="connsiteX32" fmla="*/ 18288 w 348996"/>
                <a:gd name="connsiteY32" fmla="*/ 20193 h 355282"/>
                <a:gd name="connsiteX33" fmla="*/ 4001 w 348996"/>
                <a:gd name="connsiteY33" fmla="*/ 31337 h 355282"/>
                <a:gd name="connsiteX34" fmla="*/ 1905 w 348996"/>
                <a:gd name="connsiteY34" fmla="*/ 48387 h 355282"/>
                <a:gd name="connsiteX35" fmla="*/ 4001 w 348996"/>
                <a:gd name="connsiteY35" fmla="*/ 65818 h 355282"/>
                <a:gd name="connsiteX36" fmla="*/ 15240 w 348996"/>
                <a:gd name="connsiteY36" fmla="*/ 80105 h 355282"/>
                <a:gd name="connsiteX37" fmla="*/ 8382 w 348996"/>
                <a:gd name="connsiteY37" fmla="*/ 100870 h 355282"/>
                <a:gd name="connsiteX38" fmla="*/ 6287 w 348996"/>
                <a:gd name="connsiteY38" fmla="*/ 117824 h 355282"/>
                <a:gd name="connsiteX39" fmla="*/ 4191 w 348996"/>
                <a:gd name="connsiteY39" fmla="*/ 134779 h 355282"/>
                <a:gd name="connsiteX40" fmla="*/ 0 w 348996"/>
                <a:gd name="connsiteY40" fmla="*/ 168688 h 355282"/>
                <a:gd name="connsiteX41" fmla="*/ 8668 w 348996"/>
                <a:gd name="connsiteY41" fmla="*/ 238697 h 355282"/>
                <a:gd name="connsiteX42" fmla="*/ 16764 w 348996"/>
                <a:gd name="connsiteY42" fmla="*/ 278416 h 355282"/>
                <a:gd name="connsiteX43" fmla="*/ 46196 w 348996"/>
                <a:gd name="connsiteY43" fmla="*/ 355283 h 355282"/>
                <a:gd name="connsiteX44" fmla="*/ 46196 w 348996"/>
                <a:gd name="connsiteY44" fmla="*/ 355283 h 355282"/>
                <a:gd name="connsiteX45" fmla="*/ 46196 w 348996"/>
                <a:gd name="connsiteY45" fmla="*/ 35528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48996" h="355282">
                  <a:moveTo>
                    <a:pt x="46196" y="355283"/>
                  </a:moveTo>
                  <a:lnTo>
                    <a:pt x="69056" y="345186"/>
                  </a:lnTo>
                  <a:lnTo>
                    <a:pt x="95631" y="339852"/>
                  </a:lnTo>
                  <a:lnTo>
                    <a:pt x="117443" y="338233"/>
                  </a:lnTo>
                  <a:lnTo>
                    <a:pt x="142970" y="341376"/>
                  </a:lnTo>
                  <a:lnTo>
                    <a:pt x="172212" y="314897"/>
                  </a:lnTo>
                  <a:lnTo>
                    <a:pt x="210979" y="280892"/>
                  </a:lnTo>
                  <a:lnTo>
                    <a:pt x="241268" y="245840"/>
                  </a:lnTo>
                  <a:lnTo>
                    <a:pt x="261461" y="222504"/>
                  </a:lnTo>
                  <a:lnTo>
                    <a:pt x="302323" y="171545"/>
                  </a:lnTo>
                  <a:lnTo>
                    <a:pt x="317182" y="156210"/>
                  </a:lnTo>
                  <a:lnTo>
                    <a:pt x="338424" y="124301"/>
                  </a:lnTo>
                  <a:lnTo>
                    <a:pt x="336328" y="106871"/>
                  </a:lnTo>
                  <a:lnTo>
                    <a:pt x="338424" y="89916"/>
                  </a:lnTo>
                  <a:lnTo>
                    <a:pt x="348996" y="73914"/>
                  </a:lnTo>
                  <a:lnTo>
                    <a:pt x="346806" y="56483"/>
                  </a:lnTo>
                  <a:lnTo>
                    <a:pt x="330803" y="45910"/>
                  </a:lnTo>
                  <a:lnTo>
                    <a:pt x="332899" y="28861"/>
                  </a:lnTo>
                  <a:lnTo>
                    <a:pt x="335566" y="7715"/>
                  </a:lnTo>
                  <a:lnTo>
                    <a:pt x="264223" y="24765"/>
                  </a:lnTo>
                  <a:lnTo>
                    <a:pt x="241935" y="30575"/>
                  </a:lnTo>
                  <a:lnTo>
                    <a:pt x="183832" y="10478"/>
                  </a:lnTo>
                  <a:lnTo>
                    <a:pt x="166783" y="8382"/>
                  </a:lnTo>
                  <a:lnTo>
                    <a:pt x="150305" y="2096"/>
                  </a:lnTo>
                  <a:lnTo>
                    <a:pt x="133255" y="0"/>
                  </a:lnTo>
                  <a:lnTo>
                    <a:pt x="110395" y="10097"/>
                  </a:lnTo>
                  <a:lnTo>
                    <a:pt x="93345" y="7906"/>
                  </a:lnTo>
                  <a:lnTo>
                    <a:pt x="79534" y="14859"/>
                  </a:lnTo>
                  <a:lnTo>
                    <a:pt x="85916" y="32861"/>
                  </a:lnTo>
                  <a:lnTo>
                    <a:pt x="69437" y="26575"/>
                  </a:lnTo>
                  <a:lnTo>
                    <a:pt x="51911" y="28670"/>
                  </a:lnTo>
                  <a:lnTo>
                    <a:pt x="36386" y="13811"/>
                  </a:lnTo>
                  <a:lnTo>
                    <a:pt x="18288" y="20193"/>
                  </a:lnTo>
                  <a:lnTo>
                    <a:pt x="4001" y="31337"/>
                  </a:lnTo>
                  <a:lnTo>
                    <a:pt x="1905" y="48387"/>
                  </a:lnTo>
                  <a:lnTo>
                    <a:pt x="4001" y="65818"/>
                  </a:lnTo>
                  <a:lnTo>
                    <a:pt x="15240" y="80105"/>
                  </a:lnTo>
                  <a:lnTo>
                    <a:pt x="8382" y="100870"/>
                  </a:lnTo>
                  <a:lnTo>
                    <a:pt x="6287" y="117824"/>
                  </a:lnTo>
                  <a:lnTo>
                    <a:pt x="4191" y="134779"/>
                  </a:lnTo>
                  <a:lnTo>
                    <a:pt x="0" y="168688"/>
                  </a:lnTo>
                  <a:lnTo>
                    <a:pt x="8668" y="238697"/>
                  </a:lnTo>
                  <a:lnTo>
                    <a:pt x="16764" y="278416"/>
                  </a:lnTo>
                  <a:lnTo>
                    <a:pt x="46196" y="355283"/>
                  </a:lnTo>
                  <a:lnTo>
                    <a:pt x="46196" y="355283"/>
                  </a:lnTo>
                  <a:lnTo>
                    <a:pt x="46196" y="3552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4DF352AF-F6EC-AFD3-FB89-DF8AD4813A53}"/>
                </a:ext>
              </a:extLst>
            </p:cNvPr>
            <p:cNvSpPr/>
            <p:nvPr/>
          </p:nvSpPr>
          <p:spPr>
            <a:xfrm>
              <a:off x="3314074" y="1726251"/>
              <a:ext cx="725323" cy="727247"/>
            </a:xfrm>
            <a:custGeom>
              <a:avLst/>
              <a:gdLst>
                <a:gd name="connsiteX0" fmla="*/ 167354 w 430720"/>
                <a:gd name="connsiteY0" fmla="*/ 431863 h 431863"/>
                <a:gd name="connsiteX1" fmla="*/ 204121 w 430720"/>
                <a:gd name="connsiteY1" fmla="*/ 414814 h 431863"/>
                <a:gd name="connsiteX2" fmla="*/ 230696 w 430720"/>
                <a:gd name="connsiteY2" fmla="*/ 409384 h 431863"/>
                <a:gd name="connsiteX3" fmla="*/ 296132 w 430720"/>
                <a:gd name="connsiteY3" fmla="*/ 404527 h 431863"/>
                <a:gd name="connsiteX4" fmla="*/ 430721 w 430720"/>
                <a:gd name="connsiteY4" fmla="*/ 399574 h 431863"/>
                <a:gd name="connsiteX5" fmla="*/ 401383 w 430720"/>
                <a:gd name="connsiteY5" fmla="*/ 322517 h 431863"/>
                <a:gd name="connsiteX6" fmla="*/ 391763 w 430720"/>
                <a:gd name="connsiteY6" fmla="*/ 295370 h 431863"/>
                <a:gd name="connsiteX7" fmla="*/ 384048 w 430720"/>
                <a:gd name="connsiteY7" fmla="*/ 182118 h 431863"/>
                <a:gd name="connsiteX8" fmla="*/ 395192 w 430720"/>
                <a:gd name="connsiteY8" fmla="*/ 161925 h 431863"/>
                <a:gd name="connsiteX9" fmla="*/ 389382 w 430720"/>
                <a:gd name="connsiteY9" fmla="*/ 139541 h 431863"/>
                <a:gd name="connsiteX10" fmla="*/ 399955 w 430720"/>
                <a:gd name="connsiteY10" fmla="*/ 123634 h 431863"/>
                <a:gd name="connsiteX11" fmla="*/ 379190 w 430720"/>
                <a:gd name="connsiteY11" fmla="*/ 116681 h 431863"/>
                <a:gd name="connsiteX12" fmla="*/ 381286 w 430720"/>
                <a:gd name="connsiteY12" fmla="*/ 99727 h 431863"/>
                <a:gd name="connsiteX13" fmla="*/ 388144 w 430720"/>
                <a:gd name="connsiteY13" fmla="*/ 78962 h 431863"/>
                <a:gd name="connsiteX14" fmla="*/ 381762 w 430720"/>
                <a:gd name="connsiteY14" fmla="*/ 60865 h 431863"/>
                <a:gd name="connsiteX15" fmla="*/ 356235 w 430720"/>
                <a:gd name="connsiteY15" fmla="*/ 57721 h 431863"/>
                <a:gd name="connsiteX16" fmla="*/ 340233 w 430720"/>
                <a:gd name="connsiteY16" fmla="*/ 47149 h 431863"/>
                <a:gd name="connsiteX17" fmla="*/ 319469 w 430720"/>
                <a:gd name="connsiteY17" fmla="*/ 40291 h 431863"/>
                <a:gd name="connsiteX18" fmla="*/ 278987 w 430720"/>
                <a:gd name="connsiteY18" fmla="*/ 18002 h 431863"/>
                <a:gd name="connsiteX19" fmla="*/ 258223 w 430720"/>
                <a:gd name="connsiteY19" fmla="*/ 11049 h 431863"/>
                <a:gd name="connsiteX20" fmla="*/ 242221 w 430720"/>
                <a:gd name="connsiteY20" fmla="*/ 476 h 431863"/>
                <a:gd name="connsiteX21" fmla="*/ 215646 w 430720"/>
                <a:gd name="connsiteY21" fmla="*/ 5810 h 431863"/>
                <a:gd name="connsiteX22" fmla="*/ 203359 w 430720"/>
                <a:gd name="connsiteY22" fmla="*/ 0 h 431863"/>
                <a:gd name="connsiteX23" fmla="*/ 181546 w 430720"/>
                <a:gd name="connsiteY23" fmla="*/ 1619 h 431863"/>
                <a:gd name="connsiteX24" fmla="*/ 150686 w 430720"/>
                <a:gd name="connsiteY24" fmla="*/ 6477 h 431863"/>
                <a:gd name="connsiteX25" fmla="*/ 129445 w 430720"/>
                <a:gd name="connsiteY25" fmla="*/ 3810 h 431863"/>
                <a:gd name="connsiteX26" fmla="*/ 110776 w 430720"/>
                <a:gd name="connsiteY26" fmla="*/ 14478 h 431863"/>
                <a:gd name="connsiteX27" fmla="*/ 96488 w 430720"/>
                <a:gd name="connsiteY27" fmla="*/ 25717 h 431863"/>
                <a:gd name="connsiteX28" fmla="*/ 78391 w 430720"/>
                <a:gd name="connsiteY28" fmla="*/ 32099 h 431863"/>
                <a:gd name="connsiteX29" fmla="*/ 51340 w 430720"/>
                <a:gd name="connsiteY29" fmla="*/ 76295 h 431863"/>
                <a:gd name="connsiteX30" fmla="*/ 34862 w 430720"/>
                <a:gd name="connsiteY30" fmla="*/ 104489 h 431863"/>
                <a:gd name="connsiteX31" fmla="*/ 8287 w 430720"/>
                <a:gd name="connsiteY31" fmla="*/ 144399 h 431863"/>
                <a:gd name="connsiteX32" fmla="*/ 953 w 430720"/>
                <a:gd name="connsiteY32" fmla="*/ 169354 h 431863"/>
                <a:gd name="connsiteX33" fmla="*/ 3048 w 430720"/>
                <a:gd name="connsiteY33" fmla="*/ 186976 h 431863"/>
                <a:gd name="connsiteX34" fmla="*/ 476 w 430720"/>
                <a:gd name="connsiteY34" fmla="*/ 208217 h 431863"/>
                <a:gd name="connsiteX35" fmla="*/ 6858 w 430720"/>
                <a:gd name="connsiteY35" fmla="*/ 226314 h 431863"/>
                <a:gd name="connsiteX36" fmla="*/ 0 w 430720"/>
                <a:gd name="connsiteY36" fmla="*/ 247079 h 431863"/>
                <a:gd name="connsiteX37" fmla="*/ 22955 w 430720"/>
                <a:gd name="connsiteY37" fmla="*/ 271463 h 431863"/>
                <a:gd name="connsiteX38" fmla="*/ 34099 w 430720"/>
                <a:gd name="connsiteY38" fmla="*/ 285845 h 431863"/>
                <a:gd name="connsiteX39" fmla="*/ 35719 w 430720"/>
                <a:gd name="connsiteY39" fmla="*/ 307562 h 431863"/>
                <a:gd name="connsiteX40" fmla="*/ 33147 w 430720"/>
                <a:gd name="connsiteY40" fmla="*/ 328898 h 431863"/>
                <a:gd name="connsiteX41" fmla="*/ 48006 w 430720"/>
                <a:gd name="connsiteY41" fmla="*/ 347948 h 431863"/>
                <a:gd name="connsiteX42" fmla="*/ 59246 w 430720"/>
                <a:gd name="connsiteY42" fmla="*/ 362331 h 431863"/>
                <a:gd name="connsiteX43" fmla="*/ 80010 w 430720"/>
                <a:gd name="connsiteY43" fmla="*/ 369189 h 431863"/>
                <a:gd name="connsiteX44" fmla="*/ 99155 w 430720"/>
                <a:gd name="connsiteY44" fmla="*/ 388906 h 431863"/>
                <a:gd name="connsiteX45" fmla="*/ 109919 w 430720"/>
                <a:gd name="connsiteY45" fmla="*/ 407480 h 431863"/>
                <a:gd name="connsiteX46" fmla="*/ 126397 w 430720"/>
                <a:gd name="connsiteY46" fmla="*/ 413861 h 431863"/>
                <a:gd name="connsiteX47" fmla="*/ 156210 w 430720"/>
                <a:gd name="connsiteY47" fmla="*/ 417481 h 431863"/>
                <a:gd name="connsiteX48" fmla="*/ 167354 w 430720"/>
                <a:gd name="connsiteY48" fmla="*/ 431863 h 431863"/>
                <a:gd name="connsiteX49" fmla="*/ 167354 w 430720"/>
                <a:gd name="connsiteY49" fmla="*/ 431863 h 431863"/>
                <a:gd name="connsiteX50" fmla="*/ 167354 w 430720"/>
                <a:gd name="connsiteY50" fmla="*/ 431863 h 43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30720" h="431863">
                  <a:moveTo>
                    <a:pt x="167354" y="431863"/>
                  </a:moveTo>
                  <a:lnTo>
                    <a:pt x="204121" y="414814"/>
                  </a:lnTo>
                  <a:lnTo>
                    <a:pt x="230696" y="409384"/>
                  </a:lnTo>
                  <a:lnTo>
                    <a:pt x="296132" y="404527"/>
                  </a:lnTo>
                  <a:lnTo>
                    <a:pt x="430721" y="399574"/>
                  </a:lnTo>
                  <a:lnTo>
                    <a:pt x="401383" y="322517"/>
                  </a:lnTo>
                  <a:lnTo>
                    <a:pt x="391763" y="295370"/>
                  </a:lnTo>
                  <a:lnTo>
                    <a:pt x="384048" y="182118"/>
                  </a:lnTo>
                  <a:lnTo>
                    <a:pt x="395192" y="161925"/>
                  </a:lnTo>
                  <a:lnTo>
                    <a:pt x="389382" y="139541"/>
                  </a:lnTo>
                  <a:lnTo>
                    <a:pt x="399955" y="123634"/>
                  </a:lnTo>
                  <a:lnTo>
                    <a:pt x="379190" y="116681"/>
                  </a:lnTo>
                  <a:lnTo>
                    <a:pt x="381286" y="99727"/>
                  </a:lnTo>
                  <a:lnTo>
                    <a:pt x="388144" y="78962"/>
                  </a:lnTo>
                  <a:lnTo>
                    <a:pt x="381762" y="60865"/>
                  </a:lnTo>
                  <a:lnTo>
                    <a:pt x="356235" y="57721"/>
                  </a:lnTo>
                  <a:lnTo>
                    <a:pt x="340233" y="47149"/>
                  </a:lnTo>
                  <a:lnTo>
                    <a:pt x="319469" y="40291"/>
                  </a:lnTo>
                  <a:lnTo>
                    <a:pt x="278987" y="18002"/>
                  </a:lnTo>
                  <a:lnTo>
                    <a:pt x="258223" y="11049"/>
                  </a:lnTo>
                  <a:lnTo>
                    <a:pt x="242221" y="476"/>
                  </a:lnTo>
                  <a:lnTo>
                    <a:pt x="215646" y="5810"/>
                  </a:lnTo>
                  <a:lnTo>
                    <a:pt x="203359" y="0"/>
                  </a:lnTo>
                  <a:lnTo>
                    <a:pt x="181546" y="1619"/>
                  </a:lnTo>
                  <a:lnTo>
                    <a:pt x="150686" y="6477"/>
                  </a:lnTo>
                  <a:lnTo>
                    <a:pt x="129445" y="3810"/>
                  </a:lnTo>
                  <a:lnTo>
                    <a:pt x="110776" y="14478"/>
                  </a:lnTo>
                  <a:lnTo>
                    <a:pt x="96488" y="25717"/>
                  </a:lnTo>
                  <a:lnTo>
                    <a:pt x="78391" y="32099"/>
                  </a:lnTo>
                  <a:lnTo>
                    <a:pt x="51340" y="76295"/>
                  </a:lnTo>
                  <a:lnTo>
                    <a:pt x="34862" y="104489"/>
                  </a:lnTo>
                  <a:lnTo>
                    <a:pt x="8287" y="144399"/>
                  </a:lnTo>
                  <a:lnTo>
                    <a:pt x="953" y="169354"/>
                  </a:lnTo>
                  <a:lnTo>
                    <a:pt x="3048" y="186976"/>
                  </a:lnTo>
                  <a:lnTo>
                    <a:pt x="476" y="208217"/>
                  </a:lnTo>
                  <a:lnTo>
                    <a:pt x="6858" y="226314"/>
                  </a:lnTo>
                  <a:lnTo>
                    <a:pt x="0" y="247079"/>
                  </a:lnTo>
                  <a:lnTo>
                    <a:pt x="22955" y="271463"/>
                  </a:lnTo>
                  <a:lnTo>
                    <a:pt x="34099" y="285845"/>
                  </a:lnTo>
                  <a:lnTo>
                    <a:pt x="35719" y="307562"/>
                  </a:lnTo>
                  <a:lnTo>
                    <a:pt x="33147" y="328898"/>
                  </a:lnTo>
                  <a:lnTo>
                    <a:pt x="48006" y="347948"/>
                  </a:lnTo>
                  <a:lnTo>
                    <a:pt x="59246" y="362331"/>
                  </a:lnTo>
                  <a:lnTo>
                    <a:pt x="80010" y="369189"/>
                  </a:lnTo>
                  <a:lnTo>
                    <a:pt x="99155" y="388906"/>
                  </a:lnTo>
                  <a:lnTo>
                    <a:pt x="109919" y="407480"/>
                  </a:lnTo>
                  <a:lnTo>
                    <a:pt x="126397" y="413861"/>
                  </a:lnTo>
                  <a:lnTo>
                    <a:pt x="156210" y="417481"/>
                  </a:lnTo>
                  <a:lnTo>
                    <a:pt x="167354" y="431863"/>
                  </a:lnTo>
                  <a:lnTo>
                    <a:pt x="167354" y="431863"/>
                  </a:lnTo>
                  <a:lnTo>
                    <a:pt x="167354" y="43186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4EF231F-4EEB-649E-579D-DE954FB4CA3B}"/>
                </a:ext>
              </a:extLst>
            </p:cNvPr>
            <p:cNvSpPr/>
            <p:nvPr/>
          </p:nvSpPr>
          <p:spPr>
            <a:xfrm>
              <a:off x="2325374" y="638587"/>
              <a:ext cx="944588" cy="857010"/>
            </a:xfrm>
            <a:custGeom>
              <a:avLst/>
              <a:gdLst>
                <a:gd name="connsiteX0" fmla="*/ 429959 w 560927"/>
                <a:gd name="connsiteY0" fmla="*/ 508921 h 508920"/>
                <a:gd name="connsiteX1" fmla="*/ 452342 w 560927"/>
                <a:gd name="connsiteY1" fmla="*/ 503015 h 508920"/>
                <a:gd name="connsiteX2" fmla="*/ 486918 w 560927"/>
                <a:gd name="connsiteY2" fmla="*/ 503015 h 508920"/>
                <a:gd name="connsiteX3" fmla="*/ 493300 w 560927"/>
                <a:gd name="connsiteY3" fmla="*/ 486442 h 508920"/>
                <a:gd name="connsiteX4" fmla="*/ 560927 w 560927"/>
                <a:gd name="connsiteY4" fmla="*/ 499205 h 508920"/>
                <a:gd name="connsiteX5" fmla="*/ 556641 w 560927"/>
                <a:gd name="connsiteY5" fmla="*/ 463963 h 508920"/>
                <a:gd name="connsiteX6" fmla="*/ 545402 w 560927"/>
                <a:gd name="connsiteY6" fmla="*/ 449675 h 508920"/>
                <a:gd name="connsiteX7" fmla="*/ 549117 w 560927"/>
                <a:gd name="connsiteY7" fmla="*/ 419767 h 508920"/>
                <a:gd name="connsiteX8" fmla="*/ 537401 w 560927"/>
                <a:gd name="connsiteY8" fmla="*/ 409670 h 508920"/>
                <a:gd name="connsiteX9" fmla="*/ 536258 w 560927"/>
                <a:gd name="connsiteY9" fmla="*/ 383572 h 508920"/>
                <a:gd name="connsiteX10" fmla="*/ 534162 w 560927"/>
                <a:gd name="connsiteY10" fmla="*/ 366046 h 508920"/>
                <a:gd name="connsiteX11" fmla="*/ 527685 w 560927"/>
                <a:gd name="connsiteY11" fmla="*/ 347948 h 508920"/>
                <a:gd name="connsiteX12" fmla="*/ 518636 w 560927"/>
                <a:gd name="connsiteY12" fmla="*/ 316516 h 508920"/>
                <a:gd name="connsiteX13" fmla="*/ 517017 w 560927"/>
                <a:gd name="connsiteY13" fmla="*/ 294704 h 508920"/>
                <a:gd name="connsiteX14" fmla="*/ 492347 w 560927"/>
                <a:gd name="connsiteY14" fmla="*/ 213741 h 508920"/>
                <a:gd name="connsiteX15" fmla="*/ 494443 w 560927"/>
                <a:gd name="connsiteY15" fmla="*/ 196691 h 508920"/>
                <a:gd name="connsiteX16" fmla="*/ 476250 w 560927"/>
                <a:gd name="connsiteY16" fmla="*/ 168497 h 508920"/>
                <a:gd name="connsiteX17" fmla="*/ 474631 w 560927"/>
                <a:gd name="connsiteY17" fmla="*/ 146685 h 508920"/>
                <a:gd name="connsiteX18" fmla="*/ 468725 w 560927"/>
                <a:gd name="connsiteY18" fmla="*/ 124301 h 508920"/>
                <a:gd name="connsiteX19" fmla="*/ 459677 w 560927"/>
                <a:gd name="connsiteY19" fmla="*/ 92869 h 508920"/>
                <a:gd name="connsiteX20" fmla="*/ 441484 w 560927"/>
                <a:gd name="connsiteY20" fmla="*/ 64675 h 508920"/>
                <a:gd name="connsiteX21" fmla="*/ 418529 w 560927"/>
                <a:gd name="connsiteY21" fmla="*/ 40196 h 508920"/>
                <a:gd name="connsiteX22" fmla="*/ 388716 w 560927"/>
                <a:gd name="connsiteY22" fmla="*/ 36481 h 508920"/>
                <a:gd name="connsiteX23" fmla="*/ 377000 w 560927"/>
                <a:gd name="connsiteY23" fmla="*/ 26384 h 508920"/>
                <a:gd name="connsiteX24" fmla="*/ 350330 w 560927"/>
                <a:gd name="connsiteY24" fmla="*/ 31814 h 508920"/>
                <a:gd name="connsiteX25" fmla="*/ 346710 w 560927"/>
                <a:gd name="connsiteY25" fmla="*/ 61627 h 508920"/>
                <a:gd name="connsiteX26" fmla="*/ 331756 w 560927"/>
                <a:gd name="connsiteY26" fmla="*/ 77057 h 508920"/>
                <a:gd name="connsiteX27" fmla="*/ 321659 w 560927"/>
                <a:gd name="connsiteY27" fmla="*/ 54197 h 508920"/>
                <a:gd name="connsiteX28" fmla="*/ 327470 w 560927"/>
                <a:gd name="connsiteY28" fmla="*/ 41910 h 508920"/>
                <a:gd name="connsiteX29" fmla="*/ 325850 w 560927"/>
                <a:gd name="connsiteY29" fmla="*/ 20098 h 508920"/>
                <a:gd name="connsiteX30" fmla="*/ 304038 w 560927"/>
                <a:gd name="connsiteY30" fmla="*/ 21717 h 508920"/>
                <a:gd name="connsiteX31" fmla="*/ 295561 w 560927"/>
                <a:gd name="connsiteY31" fmla="*/ 55340 h 508920"/>
                <a:gd name="connsiteX32" fmla="*/ 265652 w 560927"/>
                <a:gd name="connsiteY32" fmla="*/ 51626 h 508920"/>
                <a:gd name="connsiteX33" fmla="*/ 238506 w 560927"/>
                <a:gd name="connsiteY33" fmla="*/ 61246 h 508920"/>
                <a:gd name="connsiteX34" fmla="*/ 250222 w 560927"/>
                <a:gd name="connsiteY34" fmla="*/ 36767 h 508920"/>
                <a:gd name="connsiteX35" fmla="*/ 248031 w 560927"/>
                <a:gd name="connsiteY35" fmla="*/ 19145 h 508920"/>
                <a:gd name="connsiteX36" fmla="*/ 233077 w 560927"/>
                <a:gd name="connsiteY36" fmla="*/ 0 h 508920"/>
                <a:gd name="connsiteX37" fmla="*/ 218789 w 560927"/>
                <a:gd name="connsiteY37" fmla="*/ 11240 h 508920"/>
                <a:gd name="connsiteX38" fmla="*/ 208121 w 560927"/>
                <a:gd name="connsiteY38" fmla="*/ 27242 h 508920"/>
                <a:gd name="connsiteX39" fmla="*/ 206026 w 560927"/>
                <a:gd name="connsiteY39" fmla="*/ 44291 h 508920"/>
                <a:gd name="connsiteX40" fmla="*/ 199644 w 560927"/>
                <a:gd name="connsiteY40" fmla="*/ 60770 h 508920"/>
                <a:gd name="connsiteX41" fmla="*/ 178879 w 560927"/>
                <a:gd name="connsiteY41" fmla="*/ 53912 h 508920"/>
                <a:gd name="connsiteX42" fmla="*/ 177737 w 560927"/>
                <a:gd name="connsiteY42" fmla="*/ 27813 h 508920"/>
                <a:gd name="connsiteX43" fmla="*/ 143161 w 560927"/>
                <a:gd name="connsiteY43" fmla="*/ 27813 h 508920"/>
                <a:gd name="connsiteX44" fmla="*/ 110109 w 560927"/>
                <a:gd name="connsiteY44" fmla="*/ 49721 h 508920"/>
                <a:gd name="connsiteX45" fmla="*/ 86201 w 560927"/>
                <a:gd name="connsiteY45" fmla="*/ 68390 h 508920"/>
                <a:gd name="connsiteX46" fmla="*/ 79343 w 560927"/>
                <a:gd name="connsiteY46" fmla="*/ 89249 h 508920"/>
                <a:gd name="connsiteX47" fmla="*/ 58484 w 560927"/>
                <a:gd name="connsiteY47" fmla="*/ 82296 h 508920"/>
                <a:gd name="connsiteX48" fmla="*/ 57436 w 560927"/>
                <a:gd name="connsiteY48" fmla="*/ 56198 h 508920"/>
                <a:gd name="connsiteX49" fmla="*/ 36100 w 560927"/>
                <a:gd name="connsiteY49" fmla="*/ 53626 h 508920"/>
                <a:gd name="connsiteX50" fmla="*/ 36195 w 560927"/>
                <a:gd name="connsiteY50" fmla="*/ 88202 h 508920"/>
                <a:gd name="connsiteX51" fmla="*/ 23908 w 560927"/>
                <a:gd name="connsiteY51" fmla="*/ 116967 h 508920"/>
                <a:gd name="connsiteX52" fmla="*/ 0 w 560927"/>
                <a:gd name="connsiteY52" fmla="*/ 135636 h 508920"/>
                <a:gd name="connsiteX53" fmla="*/ 11811 w 560927"/>
                <a:gd name="connsiteY53" fmla="*/ 180403 h 508920"/>
                <a:gd name="connsiteX54" fmla="*/ 23622 w 560927"/>
                <a:gd name="connsiteY54" fmla="*/ 225171 h 508920"/>
                <a:gd name="connsiteX55" fmla="*/ 36386 w 560927"/>
                <a:gd name="connsiteY55" fmla="*/ 261366 h 508920"/>
                <a:gd name="connsiteX56" fmla="*/ 51911 w 560927"/>
                <a:gd name="connsiteY56" fmla="*/ 276225 h 508920"/>
                <a:gd name="connsiteX57" fmla="*/ 61532 w 560927"/>
                <a:gd name="connsiteY57" fmla="*/ 303371 h 508920"/>
                <a:gd name="connsiteX58" fmla="*/ 76962 w 560927"/>
                <a:gd name="connsiteY58" fmla="*/ 318230 h 508920"/>
                <a:gd name="connsiteX59" fmla="*/ 104204 w 560927"/>
                <a:gd name="connsiteY59" fmla="*/ 343281 h 508920"/>
                <a:gd name="connsiteX60" fmla="*/ 119634 w 560927"/>
                <a:gd name="connsiteY60" fmla="*/ 358140 h 508920"/>
                <a:gd name="connsiteX61" fmla="*/ 151638 w 560927"/>
                <a:gd name="connsiteY61" fmla="*/ 379381 h 508920"/>
                <a:gd name="connsiteX62" fmla="*/ 191167 w 560927"/>
                <a:gd name="connsiteY62" fmla="*/ 410242 h 508920"/>
                <a:gd name="connsiteX63" fmla="*/ 210312 w 560927"/>
                <a:gd name="connsiteY63" fmla="*/ 429959 h 508920"/>
                <a:gd name="connsiteX64" fmla="*/ 238601 w 560927"/>
                <a:gd name="connsiteY64" fmla="*/ 446437 h 508920"/>
                <a:gd name="connsiteX65" fmla="*/ 257842 w 560927"/>
                <a:gd name="connsiteY65" fmla="*/ 466058 h 508920"/>
                <a:gd name="connsiteX66" fmla="*/ 273844 w 560927"/>
                <a:gd name="connsiteY66" fmla="*/ 476726 h 508920"/>
                <a:gd name="connsiteX67" fmla="*/ 299371 w 560927"/>
                <a:gd name="connsiteY67" fmla="*/ 479870 h 508920"/>
                <a:gd name="connsiteX68" fmla="*/ 332423 w 560927"/>
                <a:gd name="connsiteY68" fmla="*/ 492633 h 508920"/>
                <a:gd name="connsiteX69" fmla="*/ 358045 w 560927"/>
                <a:gd name="connsiteY69" fmla="*/ 495776 h 508920"/>
                <a:gd name="connsiteX70" fmla="*/ 396335 w 560927"/>
                <a:gd name="connsiteY70" fmla="*/ 500444 h 508920"/>
                <a:gd name="connsiteX71" fmla="*/ 417671 w 560927"/>
                <a:gd name="connsiteY71" fmla="*/ 503111 h 508920"/>
                <a:gd name="connsiteX72" fmla="*/ 429959 w 560927"/>
                <a:gd name="connsiteY72" fmla="*/ 508921 h 508920"/>
                <a:gd name="connsiteX73" fmla="*/ 429959 w 560927"/>
                <a:gd name="connsiteY73" fmla="*/ 508921 h 508920"/>
                <a:gd name="connsiteX74" fmla="*/ 429959 w 560927"/>
                <a:gd name="connsiteY74" fmla="*/ 508921 h 50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60927" h="508920">
                  <a:moveTo>
                    <a:pt x="429959" y="508921"/>
                  </a:moveTo>
                  <a:lnTo>
                    <a:pt x="452342" y="503015"/>
                  </a:lnTo>
                  <a:lnTo>
                    <a:pt x="486918" y="503015"/>
                  </a:lnTo>
                  <a:lnTo>
                    <a:pt x="493300" y="486442"/>
                  </a:lnTo>
                  <a:lnTo>
                    <a:pt x="560927" y="499205"/>
                  </a:lnTo>
                  <a:lnTo>
                    <a:pt x="556641" y="463963"/>
                  </a:lnTo>
                  <a:lnTo>
                    <a:pt x="545402" y="449675"/>
                  </a:lnTo>
                  <a:lnTo>
                    <a:pt x="549117" y="419767"/>
                  </a:lnTo>
                  <a:lnTo>
                    <a:pt x="537401" y="409670"/>
                  </a:lnTo>
                  <a:lnTo>
                    <a:pt x="536258" y="383572"/>
                  </a:lnTo>
                  <a:lnTo>
                    <a:pt x="534162" y="366046"/>
                  </a:lnTo>
                  <a:lnTo>
                    <a:pt x="527685" y="347948"/>
                  </a:lnTo>
                  <a:lnTo>
                    <a:pt x="518636" y="316516"/>
                  </a:lnTo>
                  <a:lnTo>
                    <a:pt x="517017" y="294704"/>
                  </a:lnTo>
                  <a:lnTo>
                    <a:pt x="492347" y="213741"/>
                  </a:lnTo>
                  <a:lnTo>
                    <a:pt x="494443" y="196691"/>
                  </a:lnTo>
                  <a:lnTo>
                    <a:pt x="476250" y="168497"/>
                  </a:lnTo>
                  <a:lnTo>
                    <a:pt x="474631" y="146685"/>
                  </a:lnTo>
                  <a:lnTo>
                    <a:pt x="468725" y="124301"/>
                  </a:lnTo>
                  <a:lnTo>
                    <a:pt x="459677" y="92869"/>
                  </a:lnTo>
                  <a:lnTo>
                    <a:pt x="441484" y="64675"/>
                  </a:lnTo>
                  <a:lnTo>
                    <a:pt x="418529" y="40196"/>
                  </a:lnTo>
                  <a:lnTo>
                    <a:pt x="388716" y="36481"/>
                  </a:lnTo>
                  <a:lnTo>
                    <a:pt x="377000" y="26384"/>
                  </a:lnTo>
                  <a:lnTo>
                    <a:pt x="350330" y="31814"/>
                  </a:lnTo>
                  <a:lnTo>
                    <a:pt x="346710" y="61627"/>
                  </a:lnTo>
                  <a:lnTo>
                    <a:pt x="331756" y="77057"/>
                  </a:lnTo>
                  <a:lnTo>
                    <a:pt x="321659" y="54197"/>
                  </a:lnTo>
                  <a:lnTo>
                    <a:pt x="327470" y="41910"/>
                  </a:lnTo>
                  <a:lnTo>
                    <a:pt x="325850" y="20098"/>
                  </a:lnTo>
                  <a:lnTo>
                    <a:pt x="304038" y="21717"/>
                  </a:lnTo>
                  <a:lnTo>
                    <a:pt x="295561" y="55340"/>
                  </a:lnTo>
                  <a:lnTo>
                    <a:pt x="265652" y="51626"/>
                  </a:lnTo>
                  <a:lnTo>
                    <a:pt x="238506" y="61246"/>
                  </a:lnTo>
                  <a:lnTo>
                    <a:pt x="250222" y="36767"/>
                  </a:lnTo>
                  <a:lnTo>
                    <a:pt x="248031" y="19145"/>
                  </a:lnTo>
                  <a:lnTo>
                    <a:pt x="233077" y="0"/>
                  </a:lnTo>
                  <a:lnTo>
                    <a:pt x="218789" y="11240"/>
                  </a:lnTo>
                  <a:lnTo>
                    <a:pt x="208121" y="27242"/>
                  </a:lnTo>
                  <a:lnTo>
                    <a:pt x="206026" y="44291"/>
                  </a:lnTo>
                  <a:lnTo>
                    <a:pt x="199644" y="60770"/>
                  </a:lnTo>
                  <a:lnTo>
                    <a:pt x="178879" y="53912"/>
                  </a:lnTo>
                  <a:lnTo>
                    <a:pt x="177737" y="27813"/>
                  </a:lnTo>
                  <a:lnTo>
                    <a:pt x="143161" y="27813"/>
                  </a:lnTo>
                  <a:lnTo>
                    <a:pt x="110109" y="49721"/>
                  </a:lnTo>
                  <a:lnTo>
                    <a:pt x="86201" y="68390"/>
                  </a:lnTo>
                  <a:lnTo>
                    <a:pt x="79343" y="89249"/>
                  </a:lnTo>
                  <a:lnTo>
                    <a:pt x="58484" y="82296"/>
                  </a:lnTo>
                  <a:lnTo>
                    <a:pt x="57436" y="56198"/>
                  </a:lnTo>
                  <a:lnTo>
                    <a:pt x="36100" y="53626"/>
                  </a:lnTo>
                  <a:lnTo>
                    <a:pt x="36195" y="88202"/>
                  </a:lnTo>
                  <a:lnTo>
                    <a:pt x="23908" y="116967"/>
                  </a:lnTo>
                  <a:lnTo>
                    <a:pt x="0" y="135636"/>
                  </a:lnTo>
                  <a:lnTo>
                    <a:pt x="11811" y="180403"/>
                  </a:lnTo>
                  <a:lnTo>
                    <a:pt x="23622" y="225171"/>
                  </a:lnTo>
                  <a:lnTo>
                    <a:pt x="36386" y="261366"/>
                  </a:lnTo>
                  <a:lnTo>
                    <a:pt x="51911" y="276225"/>
                  </a:lnTo>
                  <a:lnTo>
                    <a:pt x="61532" y="303371"/>
                  </a:lnTo>
                  <a:lnTo>
                    <a:pt x="76962" y="318230"/>
                  </a:lnTo>
                  <a:lnTo>
                    <a:pt x="104204" y="343281"/>
                  </a:lnTo>
                  <a:lnTo>
                    <a:pt x="119634" y="358140"/>
                  </a:lnTo>
                  <a:lnTo>
                    <a:pt x="151638" y="379381"/>
                  </a:lnTo>
                  <a:lnTo>
                    <a:pt x="191167" y="410242"/>
                  </a:lnTo>
                  <a:lnTo>
                    <a:pt x="210312" y="429959"/>
                  </a:lnTo>
                  <a:lnTo>
                    <a:pt x="238601" y="446437"/>
                  </a:lnTo>
                  <a:lnTo>
                    <a:pt x="257842" y="466058"/>
                  </a:lnTo>
                  <a:lnTo>
                    <a:pt x="273844" y="476726"/>
                  </a:lnTo>
                  <a:lnTo>
                    <a:pt x="299371" y="479870"/>
                  </a:lnTo>
                  <a:lnTo>
                    <a:pt x="332423" y="492633"/>
                  </a:lnTo>
                  <a:lnTo>
                    <a:pt x="358045" y="495776"/>
                  </a:lnTo>
                  <a:lnTo>
                    <a:pt x="396335" y="500444"/>
                  </a:lnTo>
                  <a:lnTo>
                    <a:pt x="417671" y="503111"/>
                  </a:lnTo>
                  <a:lnTo>
                    <a:pt x="429959" y="508921"/>
                  </a:lnTo>
                  <a:lnTo>
                    <a:pt x="429959" y="508921"/>
                  </a:lnTo>
                  <a:lnTo>
                    <a:pt x="429959" y="5089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5894A4D8-AD1B-C512-7EE5-652BCBACCE89}"/>
                </a:ext>
              </a:extLst>
            </p:cNvPr>
            <p:cNvSpPr/>
            <p:nvPr/>
          </p:nvSpPr>
          <p:spPr>
            <a:xfrm>
              <a:off x="2165297" y="2009996"/>
              <a:ext cx="719067" cy="810495"/>
            </a:xfrm>
            <a:custGeom>
              <a:avLst/>
              <a:gdLst>
                <a:gd name="connsiteX0" fmla="*/ 241554 w 427005"/>
                <a:gd name="connsiteY0" fmla="*/ 481298 h 481298"/>
                <a:gd name="connsiteX1" fmla="*/ 252698 w 427005"/>
                <a:gd name="connsiteY1" fmla="*/ 461010 h 481298"/>
                <a:gd name="connsiteX2" fmla="*/ 267557 w 427005"/>
                <a:gd name="connsiteY2" fmla="*/ 445580 h 481298"/>
                <a:gd name="connsiteX3" fmla="*/ 293084 w 427005"/>
                <a:gd name="connsiteY3" fmla="*/ 448723 h 481298"/>
                <a:gd name="connsiteX4" fmla="*/ 304229 w 427005"/>
                <a:gd name="connsiteY4" fmla="*/ 428530 h 481298"/>
                <a:gd name="connsiteX5" fmla="*/ 326517 w 427005"/>
                <a:gd name="connsiteY5" fmla="*/ 422624 h 481298"/>
                <a:gd name="connsiteX6" fmla="*/ 359473 w 427005"/>
                <a:gd name="connsiteY6" fmla="*/ 400717 h 481298"/>
                <a:gd name="connsiteX7" fmla="*/ 375380 w 427005"/>
                <a:gd name="connsiteY7" fmla="*/ 376809 h 481298"/>
                <a:gd name="connsiteX8" fmla="*/ 406717 w 427005"/>
                <a:gd name="connsiteY8" fmla="*/ 367665 h 481298"/>
                <a:gd name="connsiteX9" fmla="*/ 421005 w 427005"/>
                <a:gd name="connsiteY9" fmla="*/ 321850 h 481298"/>
                <a:gd name="connsiteX10" fmla="*/ 418814 w 427005"/>
                <a:gd name="connsiteY10" fmla="*/ 304324 h 481298"/>
                <a:gd name="connsiteX11" fmla="*/ 425101 w 427005"/>
                <a:gd name="connsiteY11" fmla="*/ 253270 h 481298"/>
                <a:gd name="connsiteX12" fmla="*/ 426053 w 427005"/>
                <a:gd name="connsiteY12" fmla="*/ 140970 h 481298"/>
                <a:gd name="connsiteX13" fmla="*/ 424910 w 427005"/>
                <a:gd name="connsiteY13" fmla="*/ 114871 h 481298"/>
                <a:gd name="connsiteX14" fmla="*/ 427006 w 427005"/>
                <a:gd name="connsiteY14" fmla="*/ 97822 h 481298"/>
                <a:gd name="connsiteX15" fmla="*/ 406813 w 427005"/>
                <a:gd name="connsiteY15" fmla="*/ 86677 h 481298"/>
                <a:gd name="connsiteX16" fmla="*/ 390906 w 427005"/>
                <a:gd name="connsiteY16" fmla="*/ 76105 h 481298"/>
                <a:gd name="connsiteX17" fmla="*/ 364807 w 427005"/>
                <a:gd name="connsiteY17" fmla="*/ 77152 h 481298"/>
                <a:gd name="connsiteX18" fmla="*/ 362712 w 427005"/>
                <a:gd name="connsiteY18" fmla="*/ 59626 h 481298"/>
                <a:gd name="connsiteX19" fmla="*/ 336613 w 427005"/>
                <a:gd name="connsiteY19" fmla="*/ 60770 h 481298"/>
                <a:gd name="connsiteX20" fmla="*/ 319659 w 427005"/>
                <a:gd name="connsiteY20" fmla="*/ 58674 h 481298"/>
                <a:gd name="connsiteX21" fmla="*/ 305276 w 427005"/>
                <a:gd name="connsiteY21" fmla="*/ 69818 h 481298"/>
                <a:gd name="connsiteX22" fmla="*/ 294704 w 427005"/>
                <a:gd name="connsiteY22" fmla="*/ 85820 h 481298"/>
                <a:gd name="connsiteX23" fmla="*/ 276130 w 427005"/>
                <a:gd name="connsiteY23" fmla="*/ 96488 h 481298"/>
                <a:gd name="connsiteX24" fmla="*/ 258032 w 427005"/>
                <a:gd name="connsiteY24" fmla="*/ 102965 h 481298"/>
                <a:gd name="connsiteX25" fmla="*/ 256413 w 427005"/>
                <a:gd name="connsiteY25" fmla="*/ 81153 h 481298"/>
                <a:gd name="connsiteX26" fmla="*/ 245173 w 427005"/>
                <a:gd name="connsiteY26" fmla="*/ 66770 h 481298"/>
                <a:gd name="connsiteX27" fmla="*/ 227171 w 427005"/>
                <a:gd name="connsiteY27" fmla="*/ 73152 h 481298"/>
                <a:gd name="connsiteX28" fmla="*/ 208597 w 427005"/>
                <a:gd name="connsiteY28" fmla="*/ 83820 h 481298"/>
                <a:gd name="connsiteX29" fmla="*/ 198406 w 427005"/>
                <a:gd name="connsiteY29" fmla="*/ 60960 h 481298"/>
                <a:gd name="connsiteX30" fmla="*/ 181451 w 427005"/>
                <a:gd name="connsiteY30" fmla="*/ 58864 h 481298"/>
                <a:gd name="connsiteX31" fmla="*/ 170212 w 427005"/>
                <a:gd name="connsiteY31" fmla="*/ 44577 h 481298"/>
                <a:gd name="connsiteX32" fmla="*/ 154781 w 427005"/>
                <a:gd name="connsiteY32" fmla="*/ 29623 h 481298"/>
                <a:gd name="connsiteX33" fmla="*/ 131350 w 427005"/>
                <a:gd name="connsiteY33" fmla="*/ 9525 h 481298"/>
                <a:gd name="connsiteX34" fmla="*/ 54864 w 427005"/>
                <a:gd name="connsiteY34" fmla="*/ 0 h 481298"/>
                <a:gd name="connsiteX35" fmla="*/ 35147 w 427005"/>
                <a:gd name="connsiteY35" fmla="*/ 19241 h 481298"/>
                <a:gd name="connsiteX36" fmla="*/ 22098 w 427005"/>
                <a:gd name="connsiteY36" fmla="*/ 125635 h 481298"/>
                <a:gd name="connsiteX37" fmla="*/ 11430 w 427005"/>
                <a:gd name="connsiteY37" fmla="*/ 141637 h 481298"/>
                <a:gd name="connsiteX38" fmla="*/ 27908 w 427005"/>
                <a:gd name="connsiteY38" fmla="*/ 148018 h 481298"/>
                <a:gd name="connsiteX39" fmla="*/ 7906 w 427005"/>
                <a:gd name="connsiteY39" fmla="*/ 240601 h 481298"/>
                <a:gd name="connsiteX40" fmla="*/ 5239 w 427005"/>
                <a:gd name="connsiteY40" fmla="*/ 261938 h 481298"/>
                <a:gd name="connsiteX41" fmla="*/ 2572 w 427005"/>
                <a:gd name="connsiteY41" fmla="*/ 283178 h 481298"/>
                <a:gd name="connsiteX42" fmla="*/ 0 w 427005"/>
                <a:gd name="connsiteY42" fmla="*/ 304514 h 481298"/>
                <a:gd name="connsiteX43" fmla="*/ 9620 w 427005"/>
                <a:gd name="connsiteY43" fmla="*/ 331660 h 481298"/>
                <a:gd name="connsiteX44" fmla="*/ 16002 w 427005"/>
                <a:gd name="connsiteY44" fmla="*/ 349758 h 481298"/>
                <a:gd name="connsiteX45" fmla="*/ 32575 w 427005"/>
                <a:gd name="connsiteY45" fmla="*/ 390620 h 481298"/>
                <a:gd name="connsiteX46" fmla="*/ 39433 w 427005"/>
                <a:gd name="connsiteY46" fmla="*/ 404527 h 481298"/>
                <a:gd name="connsiteX47" fmla="*/ 54864 w 427005"/>
                <a:gd name="connsiteY47" fmla="*/ 419386 h 481298"/>
                <a:gd name="connsiteX48" fmla="*/ 81439 w 427005"/>
                <a:gd name="connsiteY48" fmla="*/ 413956 h 481298"/>
                <a:gd name="connsiteX49" fmla="*/ 102203 w 427005"/>
                <a:gd name="connsiteY49" fmla="*/ 420910 h 481298"/>
                <a:gd name="connsiteX50" fmla="*/ 119253 w 427005"/>
                <a:gd name="connsiteY50" fmla="*/ 423005 h 481298"/>
                <a:gd name="connsiteX51" fmla="*/ 134112 w 427005"/>
                <a:gd name="connsiteY51" fmla="*/ 442055 h 481298"/>
                <a:gd name="connsiteX52" fmla="*/ 152686 w 427005"/>
                <a:gd name="connsiteY52" fmla="*/ 431387 h 481298"/>
                <a:gd name="connsiteX53" fmla="*/ 170212 w 427005"/>
                <a:gd name="connsiteY53" fmla="*/ 429292 h 481298"/>
                <a:gd name="connsiteX54" fmla="*/ 186214 w 427005"/>
                <a:gd name="connsiteY54" fmla="*/ 439864 h 481298"/>
                <a:gd name="connsiteX55" fmla="*/ 188404 w 427005"/>
                <a:gd name="connsiteY55" fmla="*/ 457486 h 481298"/>
                <a:gd name="connsiteX56" fmla="*/ 204311 w 427005"/>
                <a:gd name="connsiteY56" fmla="*/ 468059 h 481298"/>
                <a:gd name="connsiteX57" fmla="*/ 220313 w 427005"/>
                <a:gd name="connsiteY57" fmla="*/ 478631 h 481298"/>
                <a:gd name="connsiteX58" fmla="*/ 241554 w 427005"/>
                <a:gd name="connsiteY58" fmla="*/ 481298 h 481298"/>
                <a:gd name="connsiteX59" fmla="*/ 241554 w 427005"/>
                <a:gd name="connsiteY59" fmla="*/ 481298 h 481298"/>
                <a:gd name="connsiteX60" fmla="*/ 241554 w 427005"/>
                <a:gd name="connsiteY60" fmla="*/ 481298 h 481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27005" h="481298">
                  <a:moveTo>
                    <a:pt x="241554" y="481298"/>
                  </a:moveTo>
                  <a:lnTo>
                    <a:pt x="252698" y="461010"/>
                  </a:lnTo>
                  <a:lnTo>
                    <a:pt x="267557" y="445580"/>
                  </a:lnTo>
                  <a:lnTo>
                    <a:pt x="293084" y="448723"/>
                  </a:lnTo>
                  <a:lnTo>
                    <a:pt x="304229" y="428530"/>
                  </a:lnTo>
                  <a:lnTo>
                    <a:pt x="326517" y="422624"/>
                  </a:lnTo>
                  <a:lnTo>
                    <a:pt x="359473" y="400717"/>
                  </a:lnTo>
                  <a:lnTo>
                    <a:pt x="375380" y="376809"/>
                  </a:lnTo>
                  <a:lnTo>
                    <a:pt x="406717" y="367665"/>
                  </a:lnTo>
                  <a:lnTo>
                    <a:pt x="421005" y="321850"/>
                  </a:lnTo>
                  <a:lnTo>
                    <a:pt x="418814" y="304324"/>
                  </a:lnTo>
                  <a:lnTo>
                    <a:pt x="425101" y="253270"/>
                  </a:lnTo>
                  <a:lnTo>
                    <a:pt x="426053" y="140970"/>
                  </a:lnTo>
                  <a:lnTo>
                    <a:pt x="424910" y="114871"/>
                  </a:lnTo>
                  <a:lnTo>
                    <a:pt x="427006" y="97822"/>
                  </a:lnTo>
                  <a:lnTo>
                    <a:pt x="406813" y="86677"/>
                  </a:lnTo>
                  <a:lnTo>
                    <a:pt x="390906" y="76105"/>
                  </a:lnTo>
                  <a:lnTo>
                    <a:pt x="364807" y="77152"/>
                  </a:lnTo>
                  <a:lnTo>
                    <a:pt x="362712" y="59626"/>
                  </a:lnTo>
                  <a:lnTo>
                    <a:pt x="336613" y="60770"/>
                  </a:lnTo>
                  <a:lnTo>
                    <a:pt x="319659" y="58674"/>
                  </a:lnTo>
                  <a:lnTo>
                    <a:pt x="305276" y="69818"/>
                  </a:lnTo>
                  <a:lnTo>
                    <a:pt x="294704" y="85820"/>
                  </a:lnTo>
                  <a:lnTo>
                    <a:pt x="276130" y="96488"/>
                  </a:lnTo>
                  <a:lnTo>
                    <a:pt x="258032" y="102965"/>
                  </a:lnTo>
                  <a:lnTo>
                    <a:pt x="256413" y="81153"/>
                  </a:lnTo>
                  <a:lnTo>
                    <a:pt x="245173" y="66770"/>
                  </a:lnTo>
                  <a:lnTo>
                    <a:pt x="227171" y="73152"/>
                  </a:lnTo>
                  <a:lnTo>
                    <a:pt x="208597" y="83820"/>
                  </a:lnTo>
                  <a:lnTo>
                    <a:pt x="198406" y="60960"/>
                  </a:lnTo>
                  <a:lnTo>
                    <a:pt x="181451" y="58864"/>
                  </a:lnTo>
                  <a:lnTo>
                    <a:pt x="170212" y="44577"/>
                  </a:lnTo>
                  <a:lnTo>
                    <a:pt x="154781" y="29623"/>
                  </a:lnTo>
                  <a:lnTo>
                    <a:pt x="131350" y="9525"/>
                  </a:lnTo>
                  <a:lnTo>
                    <a:pt x="54864" y="0"/>
                  </a:lnTo>
                  <a:lnTo>
                    <a:pt x="35147" y="19241"/>
                  </a:lnTo>
                  <a:lnTo>
                    <a:pt x="22098" y="125635"/>
                  </a:lnTo>
                  <a:lnTo>
                    <a:pt x="11430" y="141637"/>
                  </a:lnTo>
                  <a:lnTo>
                    <a:pt x="27908" y="148018"/>
                  </a:lnTo>
                  <a:lnTo>
                    <a:pt x="7906" y="240601"/>
                  </a:lnTo>
                  <a:lnTo>
                    <a:pt x="5239" y="261938"/>
                  </a:lnTo>
                  <a:lnTo>
                    <a:pt x="2572" y="283178"/>
                  </a:lnTo>
                  <a:lnTo>
                    <a:pt x="0" y="304514"/>
                  </a:lnTo>
                  <a:lnTo>
                    <a:pt x="9620" y="331660"/>
                  </a:lnTo>
                  <a:lnTo>
                    <a:pt x="16002" y="349758"/>
                  </a:lnTo>
                  <a:lnTo>
                    <a:pt x="32575" y="390620"/>
                  </a:lnTo>
                  <a:lnTo>
                    <a:pt x="39433" y="404527"/>
                  </a:lnTo>
                  <a:lnTo>
                    <a:pt x="54864" y="419386"/>
                  </a:lnTo>
                  <a:lnTo>
                    <a:pt x="81439" y="413956"/>
                  </a:lnTo>
                  <a:lnTo>
                    <a:pt x="102203" y="420910"/>
                  </a:lnTo>
                  <a:lnTo>
                    <a:pt x="119253" y="423005"/>
                  </a:lnTo>
                  <a:lnTo>
                    <a:pt x="134112" y="442055"/>
                  </a:lnTo>
                  <a:lnTo>
                    <a:pt x="152686" y="431387"/>
                  </a:lnTo>
                  <a:lnTo>
                    <a:pt x="170212" y="429292"/>
                  </a:lnTo>
                  <a:lnTo>
                    <a:pt x="186214" y="439864"/>
                  </a:lnTo>
                  <a:lnTo>
                    <a:pt x="188404" y="457486"/>
                  </a:lnTo>
                  <a:lnTo>
                    <a:pt x="204311" y="468059"/>
                  </a:lnTo>
                  <a:lnTo>
                    <a:pt x="220313" y="478631"/>
                  </a:lnTo>
                  <a:lnTo>
                    <a:pt x="241554" y="481298"/>
                  </a:lnTo>
                  <a:lnTo>
                    <a:pt x="241554" y="481298"/>
                  </a:lnTo>
                  <a:lnTo>
                    <a:pt x="241554" y="4812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75897D6C-518B-3DA2-061B-34B821B26052}"/>
                </a:ext>
              </a:extLst>
            </p:cNvPr>
            <p:cNvSpPr/>
            <p:nvPr/>
          </p:nvSpPr>
          <p:spPr>
            <a:xfrm>
              <a:off x="4246472" y="1908946"/>
              <a:ext cx="873211" cy="873211"/>
            </a:xfrm>
            <a:custGeom>
              <a:avLst/>
              <a:gdLst>
                <a:gd name="connsiteX0" fmla="*/ 204883 w 518541"/>
                <a:gd name="connsiteY0" fmla="*/ 518541 h 518541"/>
                <a:gd name="connsiteX1" fmla="*/ 234125 w 518541"/>
                <a:gd name="connsiteY1" fmla="*/ 457105 h 518541"/>
                <a:gd name="connsiteX2" fmla="*/ 263843 w 518541"/>
                <a:gd name="connsiteY2" fmla="*/ 391478 h 518541"/>
                <a:gd name="connsiteX3" fmla="*/ 279845 w 518541"/>
                <a:gd name="connsiteY3" fmla="*/ 402050 h 518541"/>
                <a:gd name="connsiteX4" fmla="*/ 293751 w 518541"/>
                <a:gd name="connsiteY4" fmla="*/ 395097 h 518541"/>
                <a:gd name="connsiteX5" fmla="*/ 318707 w 518541"/>
                <a:gd name="connsiteY5" fmla="*/ 367855 h 518541"/>
                <a:gd name="connsiteX6" fmla="*/ 298418 w 518541"/>
                <a:gd name="connsiteY6" fmla="*/ 356711 h 518541"/>
                <a:gd name="connsiteX7" fmla="*/ 297371 w 518541"/>
                <a:gd name="connsiteY7" fmla="*/ 330517 h 518541"/>
                <a:gd name="connsiteX8" fmla="*/ 313849 w 518541"/>
                <a:gd name="connsiteY8" fmla="*/ 302228 h 518541"/>
                <a:gd name="connsiteX9" fmla="*/ 336233 w 518541"/>
                <a:gd name="connsiteY9" fmla="*/ 296323 h 518541"/>
                <a:gd name="connsiteX10" fmla="*/ 329755 w 518541"/>
                <a:gd name="connsiteY10" fmla="*/ 278130 h 518541"/>
                <a:gd name="connsiteX11" fmla="*/ 324993 w 518541"/>
                <a:gd name="connsiteY11" fmla="*/ 247174 h 518541"/>
                <a:gd name="connsiteX12" fmla="*/ 358521 w 518541"/>
                <a:gd name="connsiteY12" fmla="*/ 220980 h 518541"/>
                <a:gd name="connsiteX13" fmla="*/ 388239 w 518541"/>
                <a:gd name="connsiteY13" fmla="*/ 190024 h 518541"/>
                <a:gd name="connsiteX14" fmla="*/ 440341 w 518541"/>
                <a:gd name="connsiteY14" fmla="*/ 118396 h 518541"/>
                <a:gd name="connsiteX15" fmla="*/ 518541 w 518541"/>
                <a:gd name="connsiteY15" fmla="*/ 10954 h 518541"/>
                <a:gd name="connsiteX16" fmla="*/ 407765 w 518541"/>
                <a:gd name="connsiteY16" fmla="*/ 32004 h 518541"/>
                <a:gd name="connsiteX17" fmla="*/ 394431 w 518541"/>
                <a:gd name="connsiteY17" fmla="*/ 0 h 518541"/>
                <a:gd name="connsiteX18" fmla="*/ 372046 w 518541"/>
                <a:gd name="connsiteY18" fmla="*/ 5906 h 518541"/>
                <a:gd name="connsiteX19" fmla="*/ 358236 w 518541"/>
                <a:gd name="connsiteY19" fmla="*/ 12859 h 518541"/>
                <a:gd name="connsiteX20" fmla="*/ 333661 w 518541"/>
                <a:gd name="connsiteY20" fmla="*/ 1143 h 518541"/>
                <a:gd name="connsiteX21" fmla="*/ 181833 w 518541"/>
                <a:gd name="connsiteY21" fmla="*/ 4096 h 518541"/>
                <a:gd name="connsiteX22" fmla="*/ 174974 w 518541"/>
                <a:gd name="connsiteY22" fmla="*/ 24955 h 518541"/>
                <a:gd name="connsiteX23" fmla="*/ 164878 w 518541"/>
                <a:gd name="connsiteY23" fmla="*/ 36671 h 518541"/>
                <a:gd name="connsiteX24" fmla="*/ 166497 w 518541"/>
                <a:gd name="connsiteY24" fmla="*/ 58579 h 518541"/>
                <a:gd name="connsiteX25" fmla="*/ 144685 w 518541"/>
                <a:gd name="connsiteY25" fmla="*/ 94869 h 518541"/>
                <a:gd name="connsiteX26" fmla="*/ 48387 w 518541"/>
                <a:gd name="connsiteY26" fmla="*/ 208788 h 518541"/>
                <a:gd name="connsiteX27" fmla="*/ 12764 w 518541"/>
                <a:gd name="connsiteY27" fmla="*/ 252032 h 518541"/>
                <a:gd name="connsiteX28" fmla="*/ 6382 w 518541"/>
                <a:gd name="connsiteY28" fmla="*/ 268605 h 518541"/>
                <a:gd name="connsiteX29" fmla="*/ 0 w 518541"/>
                <a:gd name="connsiteY29" fmla="*/ 285179 h 518541"/>
                <a:gd name="connsiteX30" fmla="*/ 10763 w 518541"/>
                <a:gd name="connsiteY30" fmla="*/ 303847 h 518541"/>
                <a:gd name="connsiteX31" fmla="*/ 26765 w 518541"/>
                <a:gd name="connsiteY31" fmla="*/ 314516 h 518541"/>
                <a:gd name="connsiteX32" fmla="*/ 28385 w 518541"/>
                <a:gd name="connsiteY32" fmla="*/ 336328 h 518541"/>
                <a:gd name="connsiteX33" fmla="*/ 115348 w 518541"/>
                <a:gd name="connsiteY33" fmla="*/ 438150 h 518541"/>
                <a:gd name="connsiteX34" fmla="*/ 142494 w 518541"/>
                <a:gd name="connsiteY34" fmla="*/ 463201 h 518541"/>
                <a:gd name="connsiteX35" fmla="*/ 177165 w 518541"/>
                <a:gd name="connsiteY35" fmla="*/ 497776 h 518541"/>
                <a:gd name="connsiteX36" fmla="*/ 204883 w 518541"/>
                <a:gd name="connsiteY36" fmla="*/ 518541 h 518541"/>
                <a:gd name="connsiteX37" fmla="*/ 204883 w 518541"/>
                <a:gd name="connsiteY37" fmla="*/ 518541 h 518541"/>
                <a:gd name="connsiteX38" fmla="*/ 204883 w 518541"/>
                <a:gd name="connsiteY38" fmla="*/ 518541 h 5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541">
                  <a:moveTo>
                    <a:pt x="204883" y="518541"/>
                  </a:moveTo>
                  <a:lnTo>
                    <a:pt x="234125" y="457105"/>
                  </a:lnTo>
                  <a:lnTo>
                    <a:pt x="263843" y="391478"/>
                  </a:lnTo>
                  <a:lnTo>
                    <a:pt x="279845" y="402050"/>
                  </a:lnTo>
                  <a:lnTo>
                    <a:pt x="293751" y="395097"/>
                  </a:lnTo>
                  <a:lnTo>
                    <a:pt x="318707" y="367855"/>
                  </a:lnTo>
                  <a:lnTo>
                    <a:pt x="298418" y="356711"/>
                  </a:lnTo>
                  <a:lnTo>
                    <a:pt x="297371" y="330517"/>
                  </a:lnTo>
                  <a:lnTo>
                    <a:pt x="313849" y="302228"/>
                  </a:lnTo>
                  <a:lnTo>
                    <a:pt x="336233" y="296323"/>
                  </a:lnTo>
                  <a:lnTo>
                    <a:pt x="329755" y="278130"/>
                  </a:lnTo>
                  <a:lnTo>
                    <a:pt x="324993" y="247174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1" y="0"/>
                  </a:lnTo>
                  <a:lnTo>
                    <a:pt x="372046" y="5906"/>
                  </a:lnTo>
                  <a:lnTo>
                    <a:pt x="358236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5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2"/>
                  </a:lnTo>
                  <a:lnTo>
                    <a:pt x="6382" y="268605"/>
                  </a:lnTo>
                  <a:lnTo>
                    <a:pt x="0" y="285179"/>
                  </a:lnTo>
                  <a:lnTo>
                    <a:pt x="10763" y="303847"/>
                  </a:lnTo>
                  <a:lnTo>
                    <a:pt x="26765" y="314516"/>
                  </a:lnTo>
                  <a:lnTo>
                    <a:pt x="28385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776"/>
                  </a:lnTo>
                  <a:lnTo>
                    <a:pt x="204883" y="518541"/>
                  </a:lnTo>
                  <a:lnTo>
                    <a:pt x="204883" y="518541"/>
                  </a:lnTo>
                  <a:lnTo>
                    <a:pt x="204883" y="518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4BB22F49-0D57-2D1C-9A38-8656CCAF8B64}"/>
                </a:ext>
              </a:extLst>
            </p:cNvPr>
            <p:cNvSpPr/>
            <p:nvPr/>
          </p:nvSpPr>
          <p:spPr>
            <a:xfrm>
              <a:off x="2946760" y="1473143"/>
              <a:ext cx="547119" cy="679449"/>
            </a:xfrm>
            <a:custGeom>
              <a:avLst/>
              <a:gdLst>
                <a:gd name="connsiteX0" fmla="*/ 168688 w 324897"/>
                <a:gd name="connsiteY0" fmla="*/ 403479 h 403479"/>
                <a:gd name="connsiteX1" fmla="*/ 191071 w 324897"/>
                <a:gd name="connsiteY1" fmla="*/ 397574 h 403479"/>
                <a:gd name="connsiteX2" fmla="*/ 213550 w 324897"/>
                <a:gd name="connsiteY2" fmla="*/ 391668 h 403479"/>
                <a:gd name="connsiteX3" fmla="*/ 219932 w 324897"/>
                <a:gd name="connsiteY3" fmla="*/ 375095 h 403479"/>
                <a:gd name="connsiteX4" fmla="*/ 217741 w 324897"/>
                <a:gd name="connsiteY4" fmla="*/ 357473 h 403479"/>
                <a:gd name="connsiteX5" fmla="*/ 216122 w 324897"/>
                <a:gd name="connsiteY5" fmla="*/ 335566 h 403479"/>
                <a:gd name="connsiteX6" fmla="*/ 209645 w 324897"/>
                <a:gd name="connsiteY6" fmla="*/ 317468 h 403479"/>
                <a:gd name="connsiteX7" fmla="*/ 220885 w 324897"/>
                <a:gd name="connsiteY7" fmla="*/ 297180 h 403479"/>
                <a:gd name="connsiteX8" fmla="*/ 247555 w 324897"/>
                <a:gd name="connsiteY8" fmla="*/ 257080 h 403479"/>
                <a:gd name="connsiteX9" fmla="*/ 257651 w 324897"/>
                <a:gd name="connsiteY9" fmla="*/ 245364 h 403479"/>
                <a:gd name="connsiteX10" fmla="*/ 272129 w 324897"/>
                <a:gd name="connsiteY10" fmla="*/ 234125 h 403479"/>
                <a:gd name="connsiteX11" fmla="*/ 296037 w 324897"/>
                <a:gd name="connsiteY11" fmla="*/ 180689 h 403479"/>
                <a:gd name="connsiteX12" fmla="*/ 314230 w 324897"/>
                <a:gd name="connsiteY12" fmla="*/ 174307 h 403479"/>
                <a:gd name="connsiteX13" fmla="*/ 324898 w 324897"/>
                <a:gd name="connsiteY13" fmla="*/ 158210 h 403479"/>
                <a:gd name="connsiteX14" fmla="*/ 322707 w 324897"/>
                <a:gd name="connsiteY14" fmla="*/ 140684 h 403479"/>
                <a:gd name="connsiteX15" fmla="*/ 303466 w 324897"/>
                <a:gd name="connsiteY15" fmla="*/ 120872 h 403479"/>
                <a:gd name="connsiteX16" fmla="*/ 269176 w 324897"/>
                <a:gd name="connsiteY16" fmla="*/ 82010 h 403479"/>
                <a:gd name="connsiteX17" fmla="*/ 257842 w 324897"/>
                <a:gd name="connsiteY17" fmla="*/ 67627 h 403479"/>
                <a:gd name="connsiteX18" fmla="*/ 224123 w 324897"/>
                <a:gd name="connsiteY18" fmla="*/ 24384 h 403479"/>
                <a:gd name="connsiteX19" fmla="*/ 192024 w 324897"/>
                <a:gd name="connsiteY19" fmla="*/ 3143 h 403479"/>
                <a:gd name="connsiteX20" fmla="*/ 170593 w 324897"/>
                <a:gd name="connsiteY20" fmla="*/ 476 h 403479"/>
                <a:gd name="connsiteX21" fmla="*/ 131540 w 324897"/>
                <a:gd name="connsiteY21" fmla="*/ 0 h 403479"/>
                <a:gd name="connsiteX22" fmla="*/ 95726 w 324897"/>
                <a:gd name="connsiteY22" fmla="*/ 8573 h 403479"/>
                <a:gd name="connsiteX23" fmla="*/ 65818 w 324897"/>
                <a:gd name="connsiteY23" fmla="*/ 4858 h 403479"/>
                <a:gd name="connsiteX24" fmla="*/ 59436 w 324897"/>
                <a:gd name="connsiteY24" fmla="*/ 21431 h 403479"/>
                <a:gd name="connsiteX25" fmla="*/ 57340 w 324897"/>
                <a:gd name="connsiteY25" fmla="*/ 38481 h 403479"/>
                <a:gd name="connsiteX26" fmla="*/ 71818 w 324897"/>
                <a:gd name="connsiteY26" fmla="*/ 62008 h 403479"/>
                <a:gd name="connsiteX27" fmla="*/ 54769 w 324897"/>
                <a:gd name="connsiteY27" fmla="*/ 94583 h 403479"/>
                <a:gd name="connsiteX28" fmla="*/ 44101 w 324897"/>
                <a:gd name="connsiteY28" fmla="*/ 110585 h 403479"/>
                <a:gd name="connsiteX29" fmla="*/ 37147 w 324897"/>
                <a:gd name="connsiteY29" fmla="*/ 131445 h 403479"/>
                <a:gd name="connsiteX30" fmla="*/ 31909 w 324897"/>
                <a:gd name="connsiteY30" fmla="*/ 174117 h 403479"/>
                <a:gd name="connsiteX31" fmla="*/ 28765 w 324897"/>
                <a:gd name="connsiteY31" fmla="*/ 199739 h 403479"/>
                <a:gd name="connsiteX32" fmla="*/ 22384 w 324897"/>
                <a:gd name="connsiteY32" fmla="*/ 216313 h 403479"/>
                <a:gd name="connsiteX33" fmla="*/ 24479 w 324897"/>
                <a:gd name="connsiteY33" fmla="*/ 233934 h 403479"/>
                <a:gd name="connsiteX34" fmla="*/ 26670 w 324897"/>
                <a:gd name="connsiteY34" fmla="*/ 251555 h 403479"/>
                <a:gd name="connsiteX35" fmla="*/ 14478 w 324897"/>
                <a:gd name="connsiteY35" fmla="*/ 280321 h 403479"/>
                <a:gd name="connsiteX36" fmla="*/ 0 w 324897"/>
                <a:gd name="connsiteY36" fmla="*/ 291560 h 403479"/>
                <a:gd name="connsiteX37" fmla="*/ 1619 w 324897"/>
                <a:gd name="connsiteY37" fmla="*/ 313468 h 403479"/>
                <a:gd name="connsiteX38" fmla="*/ 17145 w 324897"/>
                <a:gd name="connsiteY38" fmla="*/ 328422 h 403479"/>
                <a:gd name="connsiteX39" fmla="*/ 23622 w 324897"/>
                <a:gd name="connsiteY39" fmla="*/ 346520 h 403479"/>
                <a:gd name="connsiteX40" fmla="*/ 39719 w 324897"/>
                <a:gd name="connsiteY40" fmla="*/ 357188 h 403479"/>
                <a:gd name="connsiteX41" fmla="*/ 55721 w 324897"/>
                <a:gd name="connsiteY41" fmla="*/ 367855 h 403479"/>
                <a:gd name="connsiteX42" fmla="*/ 76105 w 324897"/>
                <a:gd name="connsiteY42" fmla="*/ 379000 h 403479"/>
                <a:gd name="connsiteX43" fmla="*/ 116776 w 324897"/>
                <a:gd name="connsiteY43" fmla="*/ 401384 h 403479"/>
                <a:gd name="connsiteX44" fmla="*/ 138684 w 324897"/>
                <a:gd name="connsiteY44" fmla="*/ 399764 h 403479"/>
                <a:gd name="connsiteX45" fmla="*/ 156305 w 324897"/>
                <a:gd name="connsiteY45" fmla="*/ 397574 h 403479"/>
                <a:gd name="connsiteX46" fmla="*/ 168688 w 324897"/>
                <a:gd name="connsiteY46" fmla="*/ 403479 h 403479"/>
                <a:gd name="connsiteX47" fmla="*/ 168688 w 324897"/>
                <a:gd name="connsiteY47" fmla="*/ 403479 h 403479"/>
                <a:gd name="connsiteX48" fmla="*/ 168688 w 324897"/>
                <a:gd name="connsiteY48" fmla="*/ 403479 h 403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24897" h="403479">
                  <a:moveTo>
                    <a:pt x="168688" y="403479"/>
                  </a:moveTo>
                  <a:lnTo>
                    <a:pt x="191071" y="397574"/>
                  </a:lnTo>
                  <a:lnTo>
                    <a:pt x="213550" y="391668"/>
                  </a:lnTo>
                  <a:lnTo>
                    <a:pt x="219932" y="375095"/>
                  </a:lnTo>
                  <a:lnTo>
                    <a:pt x="217741" y="357473"/>
                  </a:lnTo>
                  <a:lnTo>
                    <a:pt x="216122" y="335566"/>
                  </a:lnTo>
                  <a:lnTo>
                    <a:pt x="209645" y="317468"/>
                  </a:lnTo>
                  <a:lnTo>
                    <a:pt x="220885" y="297180"/>
                  </a:lnTo>
                  <a:lnTo>
                    <a:pt x="247555" y="257080"/>
                  </a:lnTo>
                  <a:lnTo>
                    <a:pt x="257651" y="245364"/>
                  </a:lnTo>
                  <a:lnTo>
                    <a:pt x="272129" y="234125"/>
                  </a:lnTo>
                  <a:lnTo>
                    <a:pt x="296037" y="180689"/>
                  </a:lnTo>
                  <a:lnTo>
                    <a:pt x="314230" y="174307"/>
                  </a:lnTo>
                  <a:lnTo>
                    <a:pt x="324898" y="158210"/>
                  </a:lnTo>
                  <a:lnTo>
                    <a:pt x="322707" y="140684"/>
                  </a:lnTo>
                  <a:lnTo>
                    <a:pt x="303466" y="120872"/>
                  </a:lnTo>
                  <a:lnTo>
                    <a:pt x="269176" y="82010"/>
                  </a:lnTo>
                  <a:lnTo>
                    <a:pt x="257842" y="67627"/>
                  </a:lnTo>
                  <a:lnTo>
                    <a:pt x="224123" y="24384"/>
                  </a:lnTo>
                  <a:lnTo>
                    <a:pt x="192024" y="3143"/>
                  </a:lnTo>
                  <a:lnTo>
                    <a:pt x="170593" y="476"/>
                  </a:lnTo>
                  <a:lnTo>
                    <a:pt x="131540" y="0"/>
                  </a:lnTo>
                  <a:lnTo>
                    <a:pt x="95726" y="8573"/>
                  </a:lnTo>
                  <a:lnTo>
                    <a:pt x="65818" y="4858"/>
                  </a:lnTo>
                  <a:lnTo>
                    <a:pt x="59436" y="21431"/>
                  </a:lnTo>
                  <a:lnTo>
                    <a:pt x="57340" y="38481"/>
                  </a:lnTo>
                  <a:lnTo>
                    <a:pt x="71818" y="62008"/>
                  </a:lnTo>
                  <a:lnTo>
                    <a:pt x="54769" y="94583"/>
                  </a:lnTo>
                  <a:lnTo>
                    <a:pt x="44101" y="110585"/>
                  </a:lnTo>
                  <a:lnTo>
                    <a:pt x="37147" y="131445"/>
                  </a:lnTo>
                  <a:lnTo>
                    <a:pt x="31909" y="174117"/>
                  </a:lnTo>
                  <a:lnTo>
                    <a:pt x="28765" y="199739"/>
                  </a:lnTo>
                  <a:lnTo>
                    <a:pt x="22384" y="216313"/>
                  </a:lnTo>
                  <a:lnTo>
                    <a:pt x="24479" y="233934"/>
                  </a:lnTo>
                  <a:lnTo>
                    <a:pt x="26670" y="251555"/>
                  </a:lnTo>
                  <a:lnTo>
                    <a:pt x="14478" y="280321"/>
                  </a:lnTo>
                  <a:lnTo>
                    <a:pt x="0" y="291560"/>
                  </a:lnTo>
                  <a:lnTo>
                    <a:pt x="1619" y="313468"/>
                  </a:lnTo>
                  <a:lnTo>
                    <a:pt x="17145" y="328422"/>
                  </a:lnTo>
                  <a:lnTo>
                    <a:pt x="23622" y="346520"/>
                  </a:lnTo>
                  <a:lnTo>
                    <a:pt x="39719" y="357188"/>
                  </a:lnTo>
                  <a:lnTo>
                    <a:pt x="55721" y="367855"/>
                  </a:lnTo>
                  <a:lnTo>
                    <a:pt x="76105" y="379000"/>
                  </a:lnTo>
                  <a:lnTo>
                    <a:pt x="116776" y="401384"/>
                  </a:lnTo>
                  <a:lnTo>
                    <a:pt x="138684" y="399764"/>
                  </a:lnTo>
                  <a:lnTo>
                    <a:pt x="156305" y="397574"/>
                  </a:lnTo>
                  <a:lnTo>
                    <a:pt x="168688" y="403479"/>
                  </a:lnTo>
                  <a:lnTo>
                    <a:pt x="168688" y="403479"/>
                  </a:lnTo>
                  <a:lnTo>
                    <a:pt x="168688" y="4034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11317996-3A0D-5872-943D-0A2B5C89FA72}"/>
                </a:ext>
              </a:extLst>
            </p:cNvPr>
            <p:cNvSpPr/>
            <p:nvPr/>
          </p:nvSpPr>
          <p:spPr>
            <a:xfrm>
              <a:off x="2816516" y="2027479"/>
              <a:ext cx="676240" cy="880107"/>
            </a:xfrm>
            <a:custGeom>
              <a:avLst/>
              <a:gdLst>
                <a:gd name="connsiteX0" fmla="*/ 363474 w 401573"/>
                <a:gd name="connsiteY0" fmla="*/ 522637 h 522636"/>
                <a:gd name="connsiteX1" fmla="*/ 366046 w 401573"/>
                <a:gd name="connsiteY1" fmla="*/ 501396 h 522636"/>
                <a:gd name="connsiteX2" fmla="*/ 377190 w 401573"/>
                <a:gd name="connsiteY2" fmla="*/ 481108 h 522636"/>
                <a:gd name="connsiteX3" fmla="*/ 394144 w 401573"/>
                <a:gd name="connsiteY3" fmla="*/ 448532 h 522636"/>
                <a:gd name="connsiteX4" fmla="*/ 401574 w 401573"/>
                <a:gd name="connsiteY4" fmla="*/ 423482 h 522636"/>
                <a:gd name="connsiteX5" fmla="*/ 395192 w 401573"/>
                <a:gd name="connsiteY5" fmla="*/ 405384 h 522636"/>
                <a:gd name="connsiteX6" fmla="*/ 387667 w 401573"/>
                <a:gd name="connsiteY6" fmla="*/ 326612 h 522636"/>
                <a:gd name="connsiteX7" fmla="*/ 395002 w 401573"/>
                <a:gd name="connsiteY7" fmla="*/ 266891 h 522636"/>
                <a:gd name="connsiteX8" fmla="*/ 401383 w 401573"/>
                <a:gd name="connsiteY8" fmla="*/ 250317 h 522636"/>
                <a:gd name="connsiteX9" fmla="*/ 399193 w 401573"/>
                <a:gd name="connsiteY9" fmla="*/ 232791 h 522636"/>
                <a:gd name="connsiteX10" fmla="*/ 397573 w 401573"/>
                <a:gd name="connsiteY10" fmla="*/ 210979 h 522636"/>
                <a:gd name="connsiteX11" fmla="*/ 376333 w 401573"/>
                <a:gd name="connsiteY11" fmla="*/ 208312 h 522636"/>
                <a:gd name="connsiteX12" fmla="*/ 369951 w 401573"/>
                <a:gd name="connsiteY12" fmla="*/ 190214 h 522636"/>
                <a:gd name="connsiteX13" fmla="*/ 349758 w 401573"/>
                <a:gd name="connsiteY13" fmla="*/ 179070 h 522636"/>
                <a:gd name="connsiteX14" fmla="*/ 334327 w 401573"/>
                <a:gd name="connsiteY14" fmla="*/ 164211 h 522636"/>
                <a:gd name="connsiteX15" fmla="*/ 328993 w 401573"/>
                <a:gd name="connsiteY15" fmla="*/ 137541 h 522636"/>
                <a:gd name="connsiteX16" fmla="*/ 331089 w 401573"/>
                <a:gd name="connsiteY16" fmla="*/ 120491 h 522636"/>
                <a:gd name="connsiteX17" fmla="*/ 319945 w 401573"/>
                <a:gd name="connsiteY17" fmla="*/ 106108 h 522636"/>
                <a:gd name="connsiteX18" fmla="*/ 307181 w 401573"/>
                <a:gd name="connsiteY18" fmla="*/ 69913 h 522636"/>
                <a:gd name="connsiteX19" fmla="*/ 291751 w 401573"/>
                <a:gd name="connsiteY19" fmla="*/ 55054 h 522636"/>
                <a:gd name="connsiteX20" fmla="*/ 273177 w 401573"/>
                <a:gd name="connsiteY20" fmla="*/ 65722 h 522636"/>
                <a:gd name="connsiteX21" fmla="*/ 251365 w 401573"/>
                <a:gd name="connsiteY21" fmla="*/ 67342 h 522636"/>
                <a:gd name="connsiteX22" fmla="*/ 233839 w 401573"/>
                <a:gd name="connsiteY22" fmla="*/ 69533 h 522636"/>
                <a:gd name="connsiteX23" fmla="*/ 194596 w 401573"/>
                <a:gd name="connsiteY23" fmla="*/ 73342 h 522636"/>
                <a:gd name="connsiteX24" fmla="*/ 166878 w 401573"/>
                <a:gd name="connsiteY24" fmla="*/ 52673 h 522636"/>
                <a:gd name="connsiteX25" fmla="*/ 140875 w 401573"/>
                <a:gd name="connsiteY25" fmla="*/ 53721 h 522636"/>
                <a:gd name="connsiteX26" fmla="*/ 129730 w 401573"/>
                <a:gd name="connsiteY26" fmla="*/ 39433 h 522636"/>
                <a:gd name="connsiteX27" fmla="*/ 113824 w 401573"/>
                <a:gd name="connsiteY27" fmla="*/ 28766 h 522636"/>
                <a:gd name="connsiteX28" fmla="*/ 97822 w 401573"/>
                <a:gd name="connsiteY28" fmla="*/ 18097 h 522636"/>
                <a:gd name="connsiteX29" fmla="*/ 91440 w 401573"/>
                <a:gd name="connsiteY29" fmla="*/ 0 h 522636"/>
                <a:gd name="connsiteX30" fmla="*/ 69628 w 401573"/>
                <a:gd name="connsiteY30" fmla="*/ 1715 h 522636"/>
                <a:gd name="connsiteX31" fmla="*/ 51054 w 401573"/>
                <a:gd name="connsiteY31" fmla="*/ 12383 h 522636"/>
                <a:gd name="connsiteX32" fmla="*/ 40481 w 401573"/>
                <a:gd name="connsiteY32" fmla="*/ 28384 h 522636"/>
                <a:gd name="connsiteX33" fmla="*/ 34099 w 401573"/>
                <a:gd name="connsiteY33" fmla="*/ 44863 h 522636"/>
                <a:gd name="connsiteX34" fmla="*/ 39433 w 401573"/>
                <a:gd name="connsiteY34" fmla="*/ 71533 h 522636"/>
                <a:gd name="connsiteX35" fmla="*/ 45339 w 401573"/>
                <a:gd name="connsiteY35" fmla="*/ 93917 h 522636"/>
                <a:gd name="connsiteX36" fmla="*/ 42672 w 401573"/>
                <a:gd name="connsiteY36" fmla="*/ 115253 h 522636"/>
                <a:gd name="connsiteX37" fmla="*/ 41243 w 401573"/>
                <a:gd name="connsiteY37" fmla="*/ 231838 h 522636"/>
                <a:gd name="connsiteX38" fmla="*/ 35433 w 401573"/>
                <a:gd name="connsiteY38" fmla="*/ 278797 h 522636"/>
                <a:gd name="connsiteX39" fmla="*/ 36576 w 401573"/>
                <a:gd name="connsiteY39" fmla="*/ 304895 h 522636"/>
                <a:gd name="connsiteX40" fmla="*/ 29718 w 401573"/>
                <a:gd name="connsiteY40" fmla="*/ 360331 h 522636"/>
                <a:gd name="connsiteX41" fmla="*/ 19145 w 401573"/>
                <a:gd name="connsiteY41" fmla="*/ 376333 h 522636"/>
                <a:gd name="connsiteX42" fmla="*/ 0 w 401573"/>
                <a:gd name="connsiteY42" fmla="*/ 391287 h 522636"/>
                <a:gd name="connsiteX43" fmla="*/ 25527 w 401573"/>
                <a:gd name="connsiteY43" fmla="*/ 394430 h 522636"/>
                <a:gd name="connsiteX44" fmla="*/ 22860 w 401573"/>
                <a:gd name="connsiteY44" fmla="*/ 415766 h 522636"/>
                <a:gd name="connsiteX45" fmla="*/ 34004 w 401573"/>
                <a:gd name="connsiteY45" fmla="*/ 430054 h 522636"/>
                <a:gd name="connsiteX46" fmla="*/ 9620 w 401573"/>
                <a:gd name="connsiteY46" fmla="*/ 453009 h 522636"/>
                <a:gd name="connsiteX47" fmla="*/ 27717 w 401573"/>
                <a:gd name="connsiteY47" fmla="*/ 446627 h 522636"/>
                <a:gd name="connsiteX48" fmla="*/ 44672 w 401573"/>
                <a:gd name="connsiteY48" fmla="*/ 448723 h 522636"/>
                <a:gd name="connsiteX49" fmla="*/ 62770 w 401573"/>
                <a:gd name="connsiteY49" fmla="*/ 442246 h 522636"/>
                <a:gd name="connsiteX50" fmla="*/ 78200 w 401573"/>
                <a:gd name="connsiteY50" fmla="*/ 457200 h 522636"/>
                <a:gd name="connsiteX51" fmla="*/ 107347 w 401573"/>
                <a:gd name="connsiteY51" fmla="*/ 430435 h 522636"/>
                <a:gd name="connsiteX52" fmla="*/ 146113 w 401573"/>
                <a:gd name="connsiteY52" fmla="*/ 430911 h 522636"/>
                <a:gd name="connsiteX53" fmla="*/ 242792 w 401573"/>
                <a:gd name="connsiteY53" fmla="*/ 451485 h 522636"/>
                <a:gd name="connsiteX54" fmla="*/ 273653 w 401573"/>
                <a:gd name="connsiteY54" fmla="*/ 481298 h 522636"/>
                <a:gd name="connsiteX55" fmla="*/ 294894 w 401573"/>
                <a:gd name="connsiteY55" fmla="*/ 483870 h 522636"/>
                <a:gd name="connsiteX56" fmla="*/ 310801 w 401573"/>
                <a:gd name="connsiteY56" fmla="*/ 494538 h 522636"/>
                <a:gd name="connsiteX57" fmla="*/ 327850 w 401573"/>
                <a:gd name="connsiteY57" fmla="*/ 496634 h 522636"/>
                <a:gd name="connsiteX58" fmla="*/ 343281 w 401573"/>
                <a:gd name="connsiteY58" fmla="*/ 511492 h 522636"/>
                <a:gd name="connsiteX59" fmla="*/ 363474 w 401573"/>
                <a:gd name="connsiteY59" fmla="*/ 522637 h 522636"/>
                <a:gd name="connsiteX60" fmla="*/ 363474 w 401573"/>
                <a:gd name="connsiteY60" fmla="*/ 522637 h 522636"/>
                <a:gd name="connsiteX61" fmla="*/ 363474 w 401573"/>
                <a:gd name="connsiteY61" fmla="*/ 522637 h 5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01573" h="522636">
                  <a:moveTo>
                    <a:pt x="363474" y="522637"/>
                  </a:moveTo>
                  <a:lnTo>
                    <a:pt x="366046" y="501396"/>
                  </a:lnTo>
                  <a:lnTo>
                    <a:pt x="377190" y="481108"/>
                  </a:lnTo>
                  <a:lnTo>
                    <a:pt x="394144" y="448532"/>
                  </a:lnTo>
                  <a:lnTo>
                    <a:pt x="401574" y="423482"/>
                  </a:lnTo>
                  <a:lnTo>
                    <a:pt x="395192" y="405384"/>
                  </a:lnTo>
                  <a:lnTo>
                    <a:pt x="387667" y="326612"/>
                  </a:lnTo>
                  <a:lnTo>
                    <a:pt x="395002" y="266891"/>
                  </a:lnTo>
                  <a:lnTo>
                    <a:pt x="401383" y="250317"/>
                  </a:lnTo>
                  <a:lnTo>
                    <a:pt x="399193" y="232791"/>
                  </a:lnTo>
                  <a:lnTo>
                    <a:pt x="397573" y="210979"/>
                  </a:lnTo>
                  <a:lnTo>
                    <a:pt x="376333" y="208312"/>
                  </a:lnTo>
                  <a:lnTo>
                    <a:pt x="369951" y="190214"/>
                  </a:lnTo>
                  <a:lnTo>
                    <a:pt x="349758" y="179070"/>
                  </a:lnTo>
                  <a:lnTo>
                    <a:pt x="334327" y="164211"/>
                  </a:lnTo>
                  <a:lnTo>
                    <a:pt x="328993" y="137541"/>
                  </a:lnTo>
                  <a:lnTo>
                    <a:pt x="331089" y="120491"/>
                  </a:lnTo>
                  <a:lnTo>
                    <a:pt x="319945" y="106108"/>
                  </a:lnTo>
                  <a:lnTo>
                    <a:pt x="307181" y="69913"/>
                  </a:lnTo>
                  <a:lnTo>
                    <a:pt x="291751" y="55054"/>
                  </a:lnTo>
                  <a:lnTo>
                    <a:pt x="273177" y="65722"/>
                  </a:lnTo>
                  <a:lnTo>
                    <a:pt x="251365" y="67342"/>
                  </a:lnTo>
                  <a:lnTo>
                    <a:pt x="233839" y="69533"/>
                  </a:lnTo>
                  <a:lnTo>
                    <a:pt x="194596" y="73342"/>
                  </a:lnTo>
                  <a:lnTo>
                    <a:pt x="166878" y="52673"/>
                  </a:lnTo>
                  <a:lnTo>
                    <a:pt x="140875" y="53721"/>
                  </a:lnTo>
                  <a:lnTo>
                    <a:pt x="129730" y="39433"/>
                  </a:lnTo>
                  <a:lnTo>
                    <a:pt x="113824" y="28766"/>
                  </a:lnTo>
                  <a:lnTo>
                    <a:pt x="97822" y="18097"/>
                  </a:lnTo>
                  <a:lnTo>
                    <a:pt x="91440" y="0"/>
                  </a:lnTo>
                  <a:lnTo>
                    <a:pt x="69628" y="1715"/>
                  </a:lnTo>
                  <a:lnTo>
                    <a:pt x="51054" y="12383"/>
                  </a:lnTo>
                  <a:lnTo>
                    <a:pt x="40481" y="28384"/>
                  </a:lnTo>
                  <a:lnTo>
                    <a:pt x="34099" y="44863"/>
                  </a:lnTo>
                  <a:lnTo>
                    <a:pt x="39433" y="71533"/>
                  </a:lnTo>
                  <a:lnTo>
                    <a:pt x="45339" y="93917"/>
                  </a:lnTo>
                  <a:lnTo>
                    <a:pt x="42672" y="115253"/>
                  </a:lnTo>
                  <a:lnTo>
                    <a:pt x="41243" y="231838"/>
                  </a:lnTo>
                  <a:lnTo>
                    <a:pt x="35433" y="278797"/>
                  </a:lnTo>
                  <a:lnTo>
                    <a:pt x="36576" y="304895"/>
                  </a:lnTo>
                  <a:lnTo>
                    <a:pt x="29718" y="360331"/>
                  </a:lnTo>
                  <a:lnTo>
                    <a:pt x="19145" y="376333"/>
                  </a:lnTo>
                  <a:lnTo>
                    <a:pt x="0" y="391287"/>
                  </a:lnTo>
                  <a:lnTo>
                    <a:pt x="25527" y="394430"/>
                  </a:lnTo>
                  <a:lnTo>
                    <a:pt x="22860" y="415766"/>
                  </a:lnTo>
                  <a:lnTo>
                    <a:pt x="34004" y="430054"/>
                  </a:lnTo>
                  <a:lnTo>
                    <a:pt x="9620" y="453009"/>
                  </a:lnTo>
                  <a:lnTo>
                    <a:pt x="27717" y="446627"/>
                  </a:lnTo>
                  <a:lnTo>
                    <a:pt x="44672" y="448723"/>
                  </a:lnTo>
                  <a:lnTo>
                    <a:pt x="62770" y="442246"/>
                  </a:lnTo>
                  <a:lnTo>
                    <a:pt x="78200" y="457200"/>
                  </a:lnTo>
                  <a:lnTo>
                    <a:pt x="107347" y="430435"/>
                  </a:lnTo>
                  <a:lnTo>
                    <a:pt x="146113" y="430911"/>
                  </a:lnTo>
                  <a:lnTo>
                    <a:pt x="242792" y="451485"/>
                  </a:lnTo>
                  <a:lnTo>
                    <a:pt x="273653" y="481298"/>
                  </a:lnTo>
                  <a:lnTo>
                    <a:pt x="294894" y="483870"/>
                  </a:lnTo>
                  <a:lnTo>
                    <a:pt x="310801" y="494538"/>
                  </a:lnTo>
                  <a:lnTo>
                    <a:pt x="327850" y="496634"/>
                  </a:lnTo>
                  <a:lnTo>
                    <a:pt x="343281" y="511492"/>
                  </a:lnTo>
                  <a:lnTo>
                    <a:pt x="363474" y="522637"/>
                  </a:lnTo>
                  <a:lnTo>
                    <a:pt x="363474" y="522637"/>
                  </a:lnTo>
                  <a:lnTo>
                    <a:pt x="363474" y="52263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9DB0DAB4-460B-82C5-9A43-CE7E4CE8B362}"/>
                </a:ext>
              </a:extLst>
            </p:cNvPr>
            <p:cNvSpPr/>
            <p:nvPr/>
          </p:nvSpPr>
          <p:spPr>
            <a:xfrm>
              <a:off x="2731024" y="2745906"/>
              <a:ext cx="784029" cy="794455"/>
            </a:xfrm>
            <a:custGeom>
              <a:avLst/>
              <a:gdLst>
                <a:gd name="connsiteX0" fmla="*/ 455390 w 465582"/>
                <a:gd name="connsiteY0" fmla="*/ 471773 h 471773"/>
                <a:gd name="connsiteX1" fmla="*/ 459010 w 465582"/>
                <a:gd name="connsiteY1" fmla="*/ 372809 h 471773"/>
                <a:gd name="connsiteX2" fmla="*/ 459867 w 465582"/>
                <a:gd name="connsiteY2" fmla="*/ 260413 h 471773"/>
                <a:gd name="connsiteX3" fmla="*/ 461867 w 465582"/>
                <a:gd name="connsiteY3" fmla="*/ 208788 h 471773"/>
                <a:gd name="connsiteX4" fmla="*/ 465582 w 465582"/>
                <a:gd name="connsiteY4" fmla="*/ 178975 h 471773"/>
                <a:gd name="connsiteX5" fmla="*/ 439388 w 465582"/>
                <a:gd name="connsiteY5" fmla="*/ 145542 h 471773"/>
                <a:gd name="connsiteX6" fmla="*/ 418052 w 465582"/>
                <a:gd name="connsiteY6" fmla="*/ 108299 h 471773"/>
                <a:gd name="connsiteX7" fmla="*/ 407384 w 465582"/>
                <a:gd name="connsiteY7" fmla="*/ 89630 h 471773"/>
                <a:gd name="connsiteX8" fmla="*/ 395669 w 465582"/>
                <a:gd name="connsiteY8" fmla="*/ 79534 h 471773"/>
                <a:gd name="connsiteX9" fmla="*/ 371094 w 465582"/>
                <a:gd name="connsiteY9" fmla="*/ 67913 h 471773"/>
                <a:gd name="connsiteX10" fmla="*/ 349853 w 465582"/>
                <a:gd name="connsiteY10" fmla="*/ 65246 h 471773"/>
                <a:gd name="connsiteX11" fmla="*/ 324231 w 465582"/>
                <a:gd name="connsiteY11" fmla="*/ 62103 h 471773"/>
                <a:gd name="connsiteX12" fmla="*/ 306134 w 465582"/>
                <a:gd name="connsiteY12" fmla="*/ 33909 h 471773"/>
                <a:gd name="connsiteX13" fmla="*/ 197358 w 465582"/>
                <a:gd name="connsiteY13" fmla="*/ 3238 h 471773"/>
                <a:gd name="connsiteX14" fmla="*/ 171831 w 465582"/>
                <a:gd name="connsiteY14" fmla="*/ 0 h 471773"/>
                <a:gd name="connsiteX15" fmla="*/ 157448 w 465582"/>
                <a:gd name="connsiteY15" fmla="*/ 11239 h 471773"/>
                <a:gd name="connsiteX16" fmla="*/ 134588 w 465582"/>
                <a:gd name="connsiteY16" fmla="*/ 21431 h 471773"/>
                <a:gd name="connsiteX17" fmla="*/ 117538 w 465582"/>
                <a:gd name="connsiteY17" fmla="*/ 19240 h 471773"/>
                <a:gd name="connsiteX18" fmla="*/ 95726 w 465582"/>
                <a:gd name="connsiteY18" fmla="*/ 20955 h 471773"/>
                <a:gd name="connsiteX19" fmla="*/ 78677 w 465582"/>
                <a:gd name="connsiteY19" fmla="*/ 18859 h 471773"/>
                <a:gd name="connsiteX20" fmla="*/ 68580 w 465582"/>
                <a:gd name="connsiteY20" fmla="*/ 30575 h 471773"/>
                <a:gd name="connsiteX21" fmla="*/ 84011 w 465582"/>
                <a:gd name="connsiteY21" fmla="*/ 45434 h 471773"/>
                <a:gd name="connsiteX22" fmla="*/ 72866 w 465582"/>
                <a:gd name="connsiteY22" fmla="*/ 65627 h 471773"/>
                <a:gd name="connsiteX23" fmla="*/ 61722 w 465582"/>
                <a:gd name="connsiteY23" fmla="*/ 85915 h 471773"/>
                <a:gd name="connsiteX24" fmla="*/ 51626 w 465582"/>
                <a:gd name="connsiteY24" fmla="*/ 97631 h 471773"/>
                <a:gd name="connsiteX25" fmla="*/ 44768 w 465582"/>
                <a:gd name="connsiteY25" fmla="*/ 118396 h 471773"/>
                <a:gd name="connsiteX26" fmla="*/ 45339 w 465582"/>
                <a:gd name="connsiteY26" fmla="*/ 148780 h 471773"/>
                <a:gd name="connsiteX27" fmla="*/ 27242 w 465582"/>
                <a:gd name="connsiteY27" fmla="*/ 155162 h 471773"/>
                <a:gd name="connsiteX28" fmla="*/ 16573 w 465582"/>
                <a:gd name="connsiteY28" fmla="*/ 171164 h 471773"/>
                <a:gd name="connsiteX29" fmla="*/ 31528 w 465582"/>
                <a:gd name="connsiteY29" fmla="*/ 190309 h 471773"/>
                <a:gd name="connsiteX30" fmla="*/ 17145 w 465582"/>
                <a:gd name="connsiteY30" fmla="*/ 201454 h 471773"/>
                <a:gd name="connsiteX31" fmla="*/ 15050 w 465582"/>
                <a:gd name="connsiteY31" fmla="*/ 218503 h 471773"/>
                <a:gd name="connsiteX32" fmla="*/ 2858 w 465582"/>
                <a:gd name="connsiteY32" fmla="*/ 247269 h 471773"/>
                <a:gd name="connsiteX33" fmla="*/ 5048 w 465582"/>
                <a:gd name="connsiteY33" fmla="*/ 264890 h 471773"/>
                <a:gd name="connsiteX34" fmla="*/ 6668 w 465582"/>
                <a:gd name="connsiteY34" fmla="*/ 286702 h 471773"/>
                <a:gd name="connsiteX35" fmla="*/ 5144 w 465582"/>
                <a:gd name="connsiteY35" fmla="*/ 368713 h 471773"/>
                <a:gd name="connsiteX36" fmla="*/ 476 w 465582"/>
                <a:gd name="connsiteY36" fmla="*/ 407003 h 471773"/>
                <a:gd name="connsiteX37" fmla="*/ 0 w 465582"/>
                <a:gd name="connsiteY37" fmla="*/ 445865 h 471773"/>
                <a:gd name="connsiteX38" fmla="*/ 188023 w 465582"/>
                <a:gd name="connsiteY38" fmla="*/ 464725 h 471773"/>
                <a:gd name="connsiteX39" fmla="*/ 455390 w 465582"/>
                <a:gd name="connsiteY39" fmla="*/ 471773 h 471773"/>
                <a:gd name="connsiteX40" fmla="*/ 455390 w 465582"/>
                <a:gd name="connsiteY40" fmla="*/ 471773 h 471773"/>
                <a:gd name="connsiteX41" fmla="*/ 455390 w 465582"/>
                <a:gd name="connsiteY41" fmla="*/ 471773 h 47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5582" h="471773">
                  <a:moveTo>
                    <a:pt x="455390" y="471773"/>
                  </a:moveTo>
                  <a:lnTo>
                    <a:pt x="459010" y="372809"/>
                  </a:lnTo>
                  <a:lnTo>
                    <a:pt x="459867" y="260413"/>
                  </a:lnTo>
                  <a:lnTo>
                    <a:pt x="461867" y="208788"/>
                  </a:lnTo>
                  <a:lnTo>
                    <a:pt x="465582" y="178975"/>
                  </a:lnTo>
                  <a:lnTo>
                    <a:pt x="439388" y="145542"/>
                  </a:lnTo>
                  <a:lnTo>
                    <a:pt x="418052" y="108299"/>
                  </a:lnTo>
                  <a:lnTo>
                    <a:pt x="407384" y="89630"/>
                  </a:lnTo>
                  <a:lnTo>
                    <a:pt x="395669" y="79534"/>
                  </a:lnTo>
                  <a:lnTo>
                    <a:pt x="371094" y="67913"/>
                  </a:lnTo>
                  <a:lnTo>
                    <a:pt x="349853" y="65246"/>
                  </a:lnTo>
                  <a:lnTo>
                    <a:pt x="324231" y="62103"/>
                  </a:lnTo>
                  <a:lnTo>
                    <a:pt x="306134" y="33909"/>
                  </a:lnTo>
                  <a:lnTo>
                    <a:pt x="197358" y="3238"/>
                  </a:lnTo>
                  <a:lnTo>
                    <a:pt x="171831" y="0"/>
                  </a:lnTo>
                  <a:lnTo>
                    <a:pt x="157448" y="11239"/>
                  </a:lnTo>
                  <a:lnTo>
                    <a:pt x="134588" y="21431"/>
                  </a:lnTo>
                  <a:lnTo>
                    <a:pt x="117538" y="19240"/>
                  </a:lnTo>
                  <a:lnTo>
                    <a:pt x="95726" y="20955"/>
                  </a:lnTo>
                  <a:lnTo>
                    <a:pt x="78677" y="18859"/>
                  </a:lnTo>
                  <a:lnTo>
                    <a:pt x="68580" y="30575"/>
                  </a:lnTo>
                  <a:lnTo>
                    <a:pt x="84011" y="45434"/>
                  </a:lnTo>
                  <a:lnTo>
                    <a:pt x="72866" y="65627"/>
                  </a:lnTo>
                  <a:lnTo>
                    <a:pt x="61722" y="85915"/>
                  </a:lnTo>
                  <a:lnTo>
                    <a:pt x="51626" y="97631"/>
                  </a:lnTo>
                  <a:lnTo>
                    <a:pt x="44768" y="118396"/>
                  </a:lnTo>
                  <a:lnTo>
                    <a:pt x="45339" y="148780"/>
                  </a:lnTo>
                  <a:lnTo>
                    <a:pt x="27242" y="155162"/>
                  </a:lnTo>
                  <a:lnTo>
                    <a:pt x="16573" y="171164"/>
                  </a:lnTo>
                  <a:lnTo>
                    <a:pt x="31528" y="190309"/>
                  </a:lnTo>
                  <a:lnTo>
                    <a:pt x="17145" y="201454"/>
                  </a:lnTo>
                  <a:lnTo>
                    <a:pt x="15050" y="218503"/>
                  </a:lnTo>
                  <a:lnTo>
                    <a:pt x="2858" y="247269"/>
                  </a:lnTo>
                  <a:lnTo>
                    <a:pt x="5048" y="264890"/>
                  </a:lnTo>
                  <a:lnTo>
                    <a:pt x="6668" y="286702"/>
                  </a:lnTo>
                  <a:lnTo>
                    <a:pt x="5144" y="368713"/>
                  </a:lnTo>
                  <a:lnTo>
                    <a:pt x="476" y="407003"/>
                  </a:lnTo>
                  <a:lnTo>
                    <a:pt x="0" y="445865"/>
                  </a:lnTo>
                  <a:lnTo>
                    <a:pt x="188023" y="464725"/>
                  </a:lnTo>
                  <a:lnTo>
                    <a:pt x="455390" y="471773"/>
                  </a:lnTo>
                  <a:lnTo>
                    <a:pt x="455390" y="471773"/>
                  </a:lnTo>
                  <a:lnTo>
                    <a:pt x="455390" y="4717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BA77872-BBB9-9ADE-E324-F6EC629DC793}"/>
                </a:ext>
              </a:extLst>
            </p:cNvPr>
            <p:cNvSpPr/>
            <p:nvPr/>
          </p:nvSpPr>
          <p:spPr>
            <a:xfrm>
              <a:off x="3434854" y="2396558"/>
              <a:ext cx="716180" cy="669184"/>
            </a:xfrm>
            <a:custGeom>
              <a:avLst/>
              <a:gdLst>
                <a:gd name="connsiteX0" fmla="*/ 167449 w 425291"/>
                <a:gd name="connsiteY0" fmla="*/ 397383 h 397383"/>
                <a:gd name="connsiteX1" fmla="*/ 218408 w 425291"/>
                <a:gd name="connsiteY1" fmla="*/ 368999 h 397383"/>
                <a:gd name="connsiteX2" fmla="*/ 200311 w 425291"/>
                <a:gd name="connsiteY2" fmla="*/ 306038 h 397383"/>
                <a:gd name="connsiteX3" fmla="*/ 221552 w 425291"/>
                <a:gd name="connsiteY3" fmla="*/ 308705 h 397383"/>
                <a:gd name="connsiteX4" fmla="*/ 239554 w 425291"/>
                <a:gd name="connsiteY4" fmla="*/ 302228 h 397383"/>
                <a:gd name="connsiteX5" fmla="*/ 250127 w 425291"/>
                <a:gd name="connsiteY5" fmla="*/ 286226 h 397383"/>
                <a:gd name="connsiteX6" fmla="*/ 280416 w 425291"/>
                <a:gd name="connsiteY6" fmla="*/ 285560 h 397383"/>
                <a:gd name="connsiteX7" fmla="*/ 306991 w 425291"/>
                <a:gd name="connsiteY7" fmla="*/ 280226 h 397383"/>
                <a:gd name="connsiteX8" fmla="*/ 351568 w 425291"/>
                <a:gd name="connsiteY8" fmla="*/ 268319 h 397383"/>
                <a:gd name="connsiteX9" fmla="*/ 362236 w 425291"/>
                <a:gd name="connsiteY9" fmla="*/ 252317 h 397383"/>
                <a:gd name="connsiteX10" fmla="*/ 377095 w 425291"/>
                <a:gd name="connsiteY10" fmla="*/ 236792 h 397383"/>
                <a:gd name="connsiteX11" fmla="*/ 390906 w 425291"/>
                <a:gd name="connsiteY11" fmla="*/ 229838 h 397383"/>
                <a:gd name="connsiteX12" fmla="*/ 405194 w 425291"/>
                <a:gd name="connsiteY12" fmla="*/ 218599 h 397383"/>
                <a:gd name="connsiteX13" fmla="*/ 412052 w 425291"/>
                <a:gd name="connsiteY13" fmla="*/ 197739 h 397383"/>
                <a:gd name="connsiteX14" fmla="*/ 419005 w 425291"/>
                <a:gd name="connsiteY14" fmla="*/ 176975 h 397383"/>
                <a:gd name="connsiteX15" fmla="*/ 425291 w 425291"/>
                <a:gd name="connsiteY15" fmla="*/ 160401 h 397383"/>
                <a:gd name="connsiteX16" fmla="*/ 399860 w 425291"/>
                <a:gd name="connsiteY16" fmla="*/ 157258 h 397383"/>
                <a:gd name="connsiteX17" fmla="*/ 401955 w 425291"/>
                <a:gd name="connsiteY17" fmla="*/ 140113 h 397383"/>
                <a:gd name="connsiteX18" fmla="*/ 381190 w 425291"/>
                <a:gd name="connsiteY18" fmla="*/ 133255 h 397383"/>
                <a:gd name="connsiteX19" fmla="*/ 375380 w 425291"/>
                <a:gd name="connsiteY19" fmla="*/ 110871 h 397383"/>
                <a:gd name="connsiteX20" fmla="*/ 373189 w 425291"/>
                <a:gd name="connsiteY20" fmla="*/ 93250 h 397383"/>
                <a:gd name="connsiteX21" fmla="*/ 376333 w 425291"/>
                <a:gd name="connsiteY21" fmla="*/ 67628 h 397383"/>
                <a:gd name="connsiteX22" fmla="*/ 362045 w 425291"/>
                <a:gd name="connsiteY22" fmla="*/ 44101 h 397383"/>
                <a:gd name="connsiteX23" fmla="*/ 345567 w 425291"/>
                <a:gd name="connsiteY23" fmla="*/ 37814 h 397383"/>
                <a:gd name="connsiteX24" fmla="*/ 330137 w 425291"/>
                <a:gd name="connsiteY24" fmla="*/ 22860 h 397383"/>
                <a:gd name="connsiteX25" fmla="*/ 314706 w 425291"/>
                <a:gd name="connsiteY25" fmla="*/ 7906 h 397383"/>
                <a:gd name="connsiteX26" fmla="*/ 224409 w 425291"/>
                <a:gd name="connsiteY26" fmla="*/ 5525 h 397383"/>
                <a:gd name="connsiteX27" fmla="*/ 198406 w 425291"/>
                <a:gd name="connsiteY27" fmla="*/ 6572 h 397383"/>
                <a:gd name="connsiteX28" fmla="*/ 167640 w 425291"/>
                <a:gd name="connsiteY28" fmla="*/ 11430 h 397383"/>
                <a:gd name="connsiteX29" fmla="*/ 132588 w 425291"/>
                <a:gd name="connsiteY29" fmla="*/ 15812 h 397383"/>
                <a:gd name="connsiteX30" fmla="*/ 97536 w 425291"/>
                <a:gd name="connsiteY30" fmla="*/ 20193 h 397383"/>
                <a:gd name="connsiteX31" fmla="*/ 59246 w 425291"/>
                <a:gd name="connsiteY31" fmla="*/ 15431 h 397383"/>
                <a:gd name="connsiteX32" fmla="*/ 39624 w 425291"/>
                <a:gd name="connsiteY32" fmla="*/ 0 h 397383"/>
                <a:gd name="connsiteX33" fmla="*/ 28956 w 425291"/>
                <a:gd name="connsiteY33" fmla="*/ 16002 h 397383"/>
                <a:gd name="connsiteX34" fmla="*/ 35338 w 425291"/>
                <a:gd name="connsiteY34" fmla="*/ 34195 h 397383"/>
                <a:gd name="connsiteX35" fmla="*/ 29051 w 425291"/>
                <a:gd name="connsiteY35" fmla="*/ 50768 h 397383"/>
                <a:gd name="connsiteX36" fmla="*/ 25813 w 425291"/>
                <a:gd name="connsiteY36" fmla="*/ 76391 h 397383"/>
                <a:gd name="connsiteX37" fmla="*/ 22193 w 425291"/>
                <a:gd name="connsiteY37" fmla="*/ 106299 h 397383"/>
                <a:gd name="connsiteX38" fmla="*/ 26956 w 425291"/>
                <a:gd name="connsiteY38" fmla="*/ 137255 h 397383"/>
                <a:gd name="connsiteX39" fmla="*/ 26956 w 425291"/>
                <a:gd name="connsiteY39" fmla="*/ 171926 h 397383"/>
                <a:gd name="connsiteX40" fmla="*/ 42386 w 425291"/>
                <a:gd name="connsiteY40" fmla="*/ 186785 h 397383"/>
                <a:gd name="connsiteX41" fmla="*/ 30766 w 425291"/>
                <a:gd name="connsiteY41" fmla="*/ 211360 h 397383"/>
                <a:gd name="connsiteX42" fmla="*/ 9049 w 425291"/>
                <a:gd name="connsiteY42" fmla="*/ 247745 h 397383"/>
                <a:gd name="connsiteX43" fmla="*/ 11144 w 425291"/>
                <a:gd name="connsiteY43" fmla="*/ 265367 h 397383"/>
                <a:gd name="connsiteX44" fmla="*/ 0 w 425291"/>
                <a:gd name="connsiteY44" fmla="*/ 285655 h 397383"/>
                <a:gd name="connsiteX45" fmla="*/ 571 w 425291"/>
                <a:gd name="connsiteY45" fmla="*/ 316135 h 397383"/>
                <a:gd name="connsiteX46" fmla="*/ 14383 w 425291"/>
                <a:gd name="connsiteY46" fmla="*/ 343853 h 397383"/>
                <a:gd name="connsiteX47" fmla="*/ 25622 w 425291"/>
                <a:gd name="connsiteY47" fmla="*/ 358235 h 397383"/>
                <a:gd name="connsiteX48" fmla="*/ 35147 w 425291"/>
                <a:gd name="connsiteY48" fmla="*/ 385382 h 397383"/>
                <a:gd name="connsiteX49" fmla="*/ 53721 w 425291"/>
                <a:gd name="connsiteY49" fmla="*/ 374714 h 397383"/>
                <a:gd name="connsiteX50" fmla="*/ 68104 w 425291"/>
                <a:gd name="connsiteY50" fmla="*/ 363474 h 397383"/>
                <a:gd name="connsiteX51" fmla="*/ 85630 w 425291"/>
                <a:gd name="connsiteY51" fmla="*/ 361283 h 397383"/>
                <a:gd name="connsiteX52" fmla="*/ 125444 w 425291"/>
                <a:gd name="connsiteY52" fmla="*/ 387858 h 397383"/>
                <a:gd name="connsiteX53" fmla="*/ 158877 w 425291"/>
                <a:gd name="connsiteY53" fmla="*/ 396335 h 397383"/>
                <a:gd name="connsiteX54" fmla="*/ 167449 w 425291"/>
                <a:gd name="connsiteY54" fmla="*/ 397383 h 397383"/>
                <a:gd name="connsiteX55" fmla="*/ 167449 w 425291"/>
                <a:gd name="connsiteY55" fmla="*/ 397383 h 397383"/>
                <a:gd name="connsiteX56" fmla="*/ 167449 w 425291"/>
                <a:gd name="connsiteY56" fmla="*/ 397383 h 39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25291" h="397383">
                  <a:moveTo>
                    <a:pt x="167449" y="397383"/>
                  </a:moveTo>
                  <a:lnTo>
                    <a:pt x="218408" y="368999"/>
                  </a:lnTo>
                  <a:lnTo>
                    <a:pt x="200311" y="306038"/>
                  </a:lnTo>
                  <a:lnTo>
                    <a:pt x="221552" y="308705"/>
                  </a:lnTo>
                  <a:lnTo>
                    <a:pt x="239554" y="302228"/>
                  </a:lnTo>
                  <a:lnTo>
                    <a:pt x="250127" y="286226"/>
                  </a:lnTo>
                  <a:lnTo>
                    <a:pt x="280416" y="285560"/>
                  </a:lnTo>
                  <a:lnTo>
                    <a:pt x="306991" y="280226"/>
                  </a:lnTo>
                  <a:lnTo>
                    <a:pt x="351568" y="268319"/>
                  </a:lnTo>
                  <a:lnTo>
                    <a:pt x="362236" y="252317"/>
                  </a:lnTo>
                  <a:lnTo>
                    <a:pt x="377095" y="236792"/>
                  </a:lnTo>
                  <a:lnTo>
                    <a:pt x="390906" y="229838"/>
                  </a:lnTo>
                  <a:lnTo>
                    <a:pt x="405194" y="218599"/>
                  </a:lnTo>
                  <a:lnTo>
                    <a:pt x="412052" y="197739"/>
                  </a:lnTo>
                  <a:lnTo>
                    <a:pt x="419005" y="176975"/>
                  </a:lnTo>
                  <a:lnTo>
                    <a:pt x="425291" y="160401"/>
                  </a:lnTo>
                  <a:lnTo>
                    <a:pt x="399860" y="157258"/>
                  </a:lnTo>
                  <a:lnTo>
                    <a:pt x="401955" y="140113"/>
                  </a:lnTo>
                  <a:lnTo>
                    <a:pt x="381190" y="133255"/>
                  </a:lnTo>
                  <a:lnTo>
                    <a:pt x="375380" y="110871"/>
                  </a:lnTo>
                  <a:lnTo>
                    <a:pt x="373189" y="93250"/>
                  </a:lnTo>
                  <a:lnTo>
                    <a:pt x="376333" y="67628"/>
                  </a:lnTo>
                  <a:lnTo>
                    <a:pt x="362045" y="44101"/>
                  </a:lnTo>
                  <a:lnTo>
                    <a:pt x="345567" y="37814"/>
                  </a:lnTo>
                  <a:lnTo>
                    <a:pt x="330137" y="22860"/>
                  </a:lnTo>
                  <a:lnTo>
                    <a:pt x="314706" y="7906"/>
                  </a:lnTo>
                  <a:lnTo>
                    <a:pt x="224409" y="5525"/>
                  </a:lnTo>
                  <a:lnTo>
                    <a:pt x="198406" y="6572"/>
                  </a:lnTo>
                  <a:lnTo>
                    <a:pt x="167640" y="11430"/>
                  </a:lnTo>
                  <a:lnTo>
                    <a:pt x="132588" y="15812"/>
                  </a:lnTo>
                  <a:lnTo>
                    <a:pt x="97536" y="20193"/>
                  </a:lnTo>
                  <a:lnTo>
                    <a:pt x="59246" y="15431"/>
                  </a:lnTo>
                  <a:lnTo>
                    <a:pt x="39624" y="0"/>
                  </a:lnTo>
                  <a:lnTo>
                    <a:pt x="28956" y="16002"/>
                  </a:lnTo>
                  <a:lnTo>
                    <a:pt x="35338" y="34195"/>
                  </a:lnTo>
                  <a:lnTo>
                    <a:pt x="29051" y="50768"/>
                  </a:lnTo>
                  <a:lnTo>
                    <a:pt x="25813" y="76391"/>
                  </a:lnTo>
                  <a:lnTo>
                    <a:pt x="22193" y="106299"/>
                  </a:lnTo>
                  <a:lnTo>
                    <a:pt x="26956" y="137255"/>
                  </a:lnTo>
                  <a:lnTo>
                    <a:pt x="26956" y="171926"/>
                  </a:lnTo>
                  <a:lnTo>
                    <a:pt x="42386" y="186785"/>
                  </a:lnTo>
                  <a:lnTo>
                    <a:pt x="30766" y="211360"/>
                  </a:lnTo>
                  <a:lnTo>
                    <a:pt x="9049" y="247745"/>
                  </a:lnTo>
                  <a:lnTo>
                    <a:pt x="11144" y="265367"/>
                  </a:lnTo>
                  <a:lnTo>
                    <a:pt x="0" y="285655"/>
                  </a:lnTo>
                  <a:lnTo>
                    <a:pt x="571" y="316135"/>
                  </a:lnTo>
                  <a:lnTo>
                    <a:pt x="14383" y="343853"/>
                  </a:lnTo>
                  <a:lnTo>
                    <a:pt x="25622" y="358235"/>
                  </a:lnTo>
                  <a:lnTo>
                    <a:pt x="35147" y="385382"/>
                  </a:lnTo>
                  <a:lnTo>
                    <a:pt x="53721" y="374714"/>
                  </a:lnTo>
                  <a:lnTo>
                    <a:pt x="68104" y="363474"/>
                  </a:lnTo>
                  <a:lnTo>
                    <a:pt x="85630" y="361283"/>
                  </a:lnTo>
                  <a:lnTo>
                    <a:pt x="125444" y="387858"/>
                  </a:lnTo>
                  <a:lnTo>
                    <a:pt x="158877" y="396335"/>
                  </a:lnTo>
                  <a:lnTo>
                    <a:pt x="167449" y="397383"/>
                  </a:lnTo>
                  <a:lnTo>
                    <a:pt x="167449" y="397383"/>
                  </a:lnTo>
                  <a:lnTo>
                    <a:pt x="167449" y="3973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8A865A42-0B69-5FDF-241D-E6D3CC84938A}"/>
                </a:ext>
              </a:extLst>
            </p:cNvPr>
            <p:cNvSpPr/>
            <p:nvPr/>
          </p:nvSpPr>
          <p:spPr>
            <a:xfrm>
              <a:off x="2950449" y="52489"/>
              <a:ext cx="720831" cy="492424"/>
            </a:xfrm>
            <a:custGeom>
              <a:avLst/>
              <a:gdLst>
                <a:gd name="connsiteX0" fmla="*/ 392716 w 428053"/>
                <a:gd name="connsiteY0" fmla="*/ 292418 h 292417"/>
                <a:gd name="connsiteX1" fmla="*/ 395383 w 428053"/>
                <a:gd name="connsiteY1" fmla="*/ 271082 h 292417"/>
                <a:gd name="connsiteX2" fmla="*/ 402717 w 428053"/>
                <a:gd name="connsiteY2" fmla="*/ 211265 h 292417"/>
                <a:gd name="connsiteX3" fmla="*/ 406432 w 428053"/>
                <a:gd name="connsiteY3" fmla="*/ 181451 h 292417"/>
                <a:gd name="connsiteX4" fmla="*/ 409004 w 428053"/>
                <a:gd name="connsiteY4" fmla="*/ 160020 h 292417"/>
                <a:gd name="connsiteX5" fmla="*/ 414814 w 428053"/>
                <a:gd name="connsiteY5" fmla="*/ 113062 h 292417"/>
                <a:gd name="connsiteX6" fmla="*/ 422243 w 428053"/>
                <a:gd name="connsiteY6" fmla="*/ 88011 h 292417"/>
                <a:gd name="connsiteX7" fmla="*/ 425958 w 428053"/>
                <a:gd name="connsiteY7" fmla="*/ 58103 h 292417"/>
                <a:gd name="connsiteX8" fmla="*/ 428054 w 428053"/>
                <a:gd name="connsiteY8" fmla="*/ 41053 h 292417"/>
                <a:gd name="connsiteX9" fmla="*/ 390620 w 428053"/>
                <a:gd name="connsiteY9" fmla="*/ 27813 h 292417"/>
                <a:gd name="connsiteX10" fmla="*/ 355950 w 428053"/>
                <a:gd name="connsiteY10" fmla="*/ 27813 h 292417"/>
                <a:gd name="connsiteX11" fmla="*/ 266224 w 428053"/>
                <a:gd name="connsiteY11" fmla="*/ 16764 h 292417"/>
                <a:gd name="connsiteX12" fmla="*/ 252889 w 428053"/>
                <a:gd name="connsiteY12" fmla="*/ 19431 h 292417"/>
                <a:gd name="connsiteX13" fmla="*/ 205931 w 428053"/>
                <a:gd name="connsiteY13" fmla="*/ 13621 h 292417"/>
                <a:gd name="connsiteX14" fmla="*/ 179737 w 428053"/>
                <a:gd name="connsiteY14" fmla="*/ 14764 h 292417"/>
                <a:gd name="connsiteX15" fmla="*/ 149828 w 428053"/>
                <a:gd name="connsiteY15" fmla="*/ 11049 h 292417"/>
                <a:gd name="connsiteX16" fmla="*/ 94298 w 428053"/>
                <a:gd name="connsiteY16" fmla="*/ 4191 h 292417"/>
                <a:gd name="connsiteX17" fmla="*/ 25432 w 428053"/>
                <a:gd name="connsiteY17" fmla="*/ 0 h 292417"/>
                <a:gd name="connsiteX18" fmla="*/ 19050 w 428053"/>
                <a:gd name="connsiteY18" fmla="*/ 16574 h 292417"/>
                <a:gd name="connsiteX19" fmla="*/ 15335 w 428053"/>
                <a:gd name="connsiteY19" fmla="*/ 46482 h 292417"/>
                <a:gd name="connsiteX20" fmla="*/ 9049 w 428053"/>
                <a:gd name="connsiteY20" fmla="*/ 97727 h 292417"/>
                <a:gd name="connsiteX21" fmla="*/ 0 w 428053"/>
                <a:gd name="connsiteY21" fmla="*/ 135541 h 292417"/>
                <a:gd name="connsiteX22" fmla="*/ 9144 w 428053"/>
                <a:gd name="connsiteY22" fmla="*/ 167069 h 292417"/>
                <a:gd name="connsiteX23" fmla="*/ 2762 w 428053"/>
                <a:gd name="connsiteY23" fmla="*/ 183642 h 292417"/>
                <a:gd name="connsiteX24" fmla="*/ 35909 w 428053"/>
                <a:gd name="connsiteY24" fmla="*/ 196310 h 292417"/>
                <a:gd name="connsiteX25" fmla="*/ 42386 w 428053"/>
                <a:gd name="connsiteY25" fmla="*/ 214503 h 292417"/>
                <a:gd name="connsiteX26" fmla="*/ 56293 w 428053"/>
                <a:gd name="connsiteY26" fmla="*/ 242221 h 292417"/>
                <a:gd name="connsiteX27" fmla="*/ 89916 w 428053"/>
                <a:gd name="connsiteY27" fmla="*/ 250698 h 292417"/>
                <a:gd name="connsiteX28" fmla="*/ 179642 w 428053"/>
                <a:gd name="connsiteY28" fmla="*/ 261747 h 292417"/>
                <a:gd name="connsiteX29" fmla="*/ 222314 w 428053"/>
                <a:gd name="connsiteY29" fmla="*/ 266986 h 292417"/>
                <a:gd name="connsiteX30" fmla="*/ 243745 w 428053"/>
                <a:gd name="connsiteY30" fmla="*/ 269653 h 292417"/>
                <a:gd name="connsiteX31" fmla="*/ 265081 w 428053"/>
                <a:gd name="connsiteY31" fmla="*/ 272320 h 292417"/>
                <a:gd name="connsiteX32" fmla="*/ 315849 w 428053"/>
                <a:gd name="connsiteY32" fmla="*/ 282893 h 292417"/>
                <a:gd name="connsiteX33" fmla="*/ 341471 w 428053"/>
                <a:gd name="connsiteY33" fmla="*/ 286036 h 292417"/>
                <a:gd name="connsiteX34" fmla="*/ 367570 w 428053"/>
                <a:gd name="connsiteY34" fmla="*/ 284988 h 292417"/>
                <a:gd name="connsiteX35" fmla="*/ 392716 w 428053"/>
                <a:gd name="connsiteY35" fmla="*/ 292418 h 292417"/>
                <a:gd name="connsiteX36" fmla="*/ 392716 w 428053"/>
                <a:gd name="connsiteY36" fmla="*/ 292418 h 292417"/>
                <a:gd name="connsiteX37" fmla="*/ 392716 w 428053"/>
                <a:gd name="connsiteY37" fmla="*/ 292418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053" h="292417">
                  <a:moveTo>
                    <a:pt x="392716" y="292418"/>
                  </a:moveTo>
                  <a:lnTo>
                    <a:pt x="395383" y="271082"/>
                  </a:lnTo>
                  <a:lnTo>
                    <a:pt x="402717" y="211265"/>
                  </a:lnTo>
                  <a:lnTo>
                    <a:pt x="406432" y="181451"/>
                  </a:lnTo>
                  <a:lnTo>
                    <a:pt x="409004" y="160020"/>
                  </a:lnTo>
                  <a:lnTo>
                    <a:pt x="414814" y="113062"/>
                  </a:lnTo>
                  <a:lnTo>
                    <a:pt x="422243" y="88011"/>
                  </a:lnTo>
                  <a:lnTo>
                    <a:pt x="425958" y="58103"/>
                  </a:lnTo>
                  <a:lnTo>
                    <a:pt x="428054" y="41053"/>
                  </a:lnTo>
                  <a:lnTo>
                    <a:pt x="390620" y="27813"/>
                  </a:lnTo>
                  <a:lnTo>
                    <a:pt x="355950" y="27813"/>
                  </a:lnTo>
                  <a:lnTo>
                    <a:pt x="266224" y="16764"/>
                  </a:lnTo>
                  <a:lnTo>
                    <a:pt x="252889" y="19431"/>
                  </a:lnTo>
                  <a:lnTo>
                    <a:pt x="205931" y="13621"/>
                  </a:lnTo>
                  <a:lnTo>
                    <a:pt x="179737" y="14764"/>
                  </a:lnTo>
                  <a:lnTo>
                    <a:pt x="149828" y="11049"/>
                  </a:lnTo>
                  <a:lnTo>
                    <a:pt x="94298" y="4191"/>
                  </a:lnTo>
                  <a:lnTo>
                    <a:pt x="25432" y="0"/>
                  </a:lnTo>
                  <a:lnTo>
                    <a:pt x="19050" y="16574"/>
                  </a:lnTo>
                  <a:lnTo>
                    <a:pt x="15335" y="46482"/>
                  </a:lnTo>
                  <a:lnTo>
                    <a:pt x="9049" y="97727"/>
                  </a:lnTo>
                  <a:lnTo>
                    <a:pt x="0" y="135541"/>
                  </a:lnTo>
                  <a:lnTo>
                    <a:pt x="9144" y="167069"/>
                  </a:lnTo>
                  <a:lnTo>
                    <a:pt x="2762" y="183642"/>
                  </a:lnTo>
                  <a:lnTo>
                    <a:pt x="35909" y="196310"/>
                  </a:lnTo>
                  <a:lnTo>
                    <a:pt x="42386" y="214503"/>
                  </a:lnTo>
                  <a:lnTo>
                    <a:pt x="56293" y="242221"/>
                  </a:lnTo>
                  <a:lnTo>
                    <a:pt x="89916" y="250698"/>
                  </a:lnTo>
                  <a:lnTo>
                    <a:pt x="179642" y="261747"/>
                  </a:lnTo>
                  <a:lnTo>
                    <a:pt x="222314" y="266986"/>
                  </a:lnTo>
                  <a:lnTo>
                    <a:pt x="243745" y="269653"/>
                  </a:lnTo>
                  <a:lnTo>
                    <a:pt x="265081" y="272320"/>
                  </a:lnTo>
                  <a:lnTo>
                    <a:pt x="315849" y="282893"/>
                  </a:lnTo>
                  <a:lnTo>
                    <a:pt x="341471" y="286036"/>
                  </a:lnTo>
                  <a:lnTo>
                    <a:pt x="367570" y="284988"/>
                  </a:lnTo>
                  <a:lnTo>
                    <a:pt x="392716" y="292418"/>
                  </a:lnTo>
                  <a:lnTo>
                    <a:pt x="392716" y="292418"/>
                  </a:lnTo>
                  <a:lnTo>
                    <a:pt x="392716" y="2924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2F3310C3-9293-5A38-DAA2-B89D8457D903}"/>
                </a:ext>
              </a:extLst>
            </p:cNvPr>
            <p:cNvSpPr/>
            <p:nvPr/>
          </p:nvSpPr>
          <p:spPr>
            <a:xfrm>
              <a:off x="3100261" y="508985"/>
              <a:ext cx="577756" cy="728049"/>
            </a:xfrm>
            <a:custGeom>
              <a:avLst/>
              <a:gdLst>
                <a:gd name="connsiteX0" fmla="*/ 118015 w 343090"/>
                <a:gd name="connsiteY0" fmla="*/ 432340 h 432339"/>
                <a:gd name="connsiteX1" fmla="*/ 132874 w 343090"/>
                <a:gd name="connsiteY1" fmla="*/ 416814 h 432339"/>
                <a:gd name="connsiteX2" fmla="*/ 150971 w 343090"/>
                <a:gd name="connsiteY2" fmla="*/ 410432 h 432339"/>
                <a:gd name="connsiteX3" fmla="*/ 161068 w 343090"/>
                <a:gd name="connsiteY3" fmla="*/ 398621 h 432339"/>
                <a:gd name="connsiteX4" fmla="*/ 177641 w 343090"/>
                <a:gd name="connsiteY4" fmla="*/ 405003 h 432339"/>
                <a:gd name="connsiteX5" fmla="*/ 191452 w 343090"/>
                <a:gd name="connsiteY5" fmla="*/ 398050 h 432339"/>
                <a:gd name="connsiteX6" fmla="*/ 207454 w 343090"/>
                <a:gd name="connsiteY6" fmla="*/ 408718 h 432339"/>
                <a:gd name="connsiteX7" fmla="*/ 213836 w 343090"/>
                <a:gd name="connsiteY7" fmla="*/ 392144 h 432339"/>
                <a:gd name="connsiteX8" fmla="*/ 230886 w 343090"/>
                <a:gd name="connsiteY8" fmla="*/ 394240 h 432339"/>
                <a:gd name="connsiteX9" fmla="*/ 241554 w 343090"/>
                <a:gd name="connsiteY9" fmla="*/ 412909 h 432339"/>
                <a:gd name="connsiteX10" fmla="*/ 258032 w 343090"/>
                <a:gd name="connsiteY10" fmla="*/ 419290 h 432339"/>
                <a:gd name="connsiteX11" fmla="*/ 268700 w 343090"/>
                <a:gd name="connsiteY11" fmla="*/ 403193 h 432339"/>
                <a:gd name="connsiteX12" fmla="*/ 279273 w 343090"/>
                <a:gd name="connsiteY12" fmla="*/ 387191 h 432339"/>
                <a:gd name="connsiteX13" fmla="*/ 301657 w 343090"/>
                <a:gd name="connsiteY13" fmla="*/ 381286 h 432339"/>
                <a:gd name="connsiteX14" fmla="*/ 316039 w 343090"/>
                <a:gd name="connsiteY14" fmla="*/ 370046 h 432339"/>
                <a:gd name="connsiteX15" fmla="*/ 318135 w 343090"/>
                <a:gd name="connsiteY15" fmla="*/ 352901 h 432339"/>
                <a:gd name="connsiteX16" fmla="*/ 320802 w 343090"/>
                <a:gd name="connsiteY16" fmla="*/ 331565 h 432339"/>
                <a:gd name="connsiteX17" fmla="*/ 339376 w 343090"/>
                <a:gd name="connsiteY17" fmla="*/ 320802 h 432339"/>
                <a:gd name="connsiteX18" fmla="*/ 323374 w 343090"/>
                <a:gd name="connsiteY18" fmla="*/ 310134 h 432339"/>
                <a:gd name="connsiteX19" fmla="*/ 325564 w 343090"/>
                <a:gd name="connsiteY19" fmla="*/ 293084 h 432339"/>
                <a:gd name="connsiteX20" fmla="*/ 319088 w 343090"/>
                <a:gd name="connsiteY20" fmla="*/ 274892 h 432339"/>
                <a:gd name="connsiteX21" fmla="*/ 336709 w 343090"/>
                <a:gd name="connsiteY21" fmla="*/ 272701 h 432339"/>
                <a:gd name="connsiteX22" fmla="*/ 343090 w 343090"/>
                <a:gd name="connsiteY22" fmla="*/ 256127 h 432339"/>
                <a:gd name="connsiteX23" fmla="*/ 341471 w 343090"/>
                <a:gd name="connsiteY23" fmla="*/ 234220 h 432339"/>
                <a:gd name="connsiteX24" fmla="*/ 330232 w 343090"/>
                <a:gd name="connsiteY24" fmla="*/ 219837 h 432339"/>
                <a:gd name="connsiteX25" fmla="*/ 307848 w 343090"/>
                <a:gd name="connsiteY25" fmla="*/ 225743 h 432339"/>
                <a:gd name="connsiteX26" fmla="*/ 292894 w 343090"/>
                <a:gd name="connsiteY26" fmla="*/ 206597 h 432339"/>
                <a:gd name="connsiteX27" fmla="*/ 291274 w 343090"/>
                <a:gd name="connsiteY27" fmla="*/ 184690 h 432339"/>
                <a:gd name="connsiteX28" fmla="*/ 285464 w 343090"/>
                <a:gd name="connsiteY28" fmla="*/ 162211 h 432339"/>
                <a:gd name="connsiteX29" fmla="*/ 292322 w 343090"/>
                <a:gd name="connsiteY29" fmla="*/ 106680 h 432339"/>
                <a:gd name="connsiteX30" fmla="*/ 299180 w 343090"/>
                <a:gd name="connsiteY30" fmla="*/ 51054 h 432339"/>
                <a:gd name="connsiteX31" fmla="*/ 302800 w 343090"/>
                <a:gd name="connsiteY31" fmla="*/ 21146 h 432339"/>
                <a:gd name="connsiteX32" fmla="*/ 277844 w 343090"/>
                <a:gd name="connsiteY32" fmla="*/ 13716 h 432339"/>
                <a:gd name="connsiteX33" fmla="*/ 260223 w 343090"/>
                <a:gd name="connsiteY33" fmla="*/ 15907 h 432339"/>
                <a:gd name="connsiteX34" fmla="*/ 234696 w 343090"/>
                <a:gd name="connsiteY34" fmla="*/ 12764 h 432339"/>
                <a:gd name="connsiteX35" fmla="*/ 188309 w 343090"/>
                <a:gd name="connsiteY35" fmla="*/ 2667 h 432339"/>
                <a:gd name="connsiteX36" fmla="*/ 166973 w 343090"/>
                <a:gd name="connsiteY36" fmla="*/ 0 h 432339"/>
                <a:gd name="connsiteX37" fmla="*/ 156400 w 343090"/>
                <a:gd name="connsiteY37" fmla="*/ 16097 h 432339"/>
                <a:gd name="connsiteX38" fmla="*/ 149447 w 343090"/>
                <a:gd name="connsiteY38" fmla="*/ 36957 h 432339"/>
                <a:gd name="connsiteX39" fmla="*/ 131921 w 343090"/>
                <a:gd name="connsiteY39" fmla="*/ 39148 h 432339"/>
                <a:gd name="connsiteX40" fmla="*/ 113252 w 343090"/>
                <a:gd name="connsiteY40" fmla="*/ 49816 h 432339"/>
                <a:gd name="connsiteX41" fmla="*/ 95726 w 343090"/>
                <a:gd name="connsiteY41" fmla="*/ 52006 h 432339"/>
                <a:gd name="connsiteX42" fmla="*/ 77057 w 343090"/>
                <a:gd name="connsiteY42" fmla="*/ 62674 h 432339"/>
                <a:gd name="connsiteX43" fmla="*/ 52578 w 343090"/>
                <a:gd name="connsiteY43" fmla="*/ 85725 h 432339"/>
                <a:gd name="connsiteX44" fmla="*/ 28099 w 343090"/>
                <a:gd name="connsiteY44" fmla="*/ 108775 h 432339"/>
                <a:gd name="connsiteX45" fmla="*/ 21717 w 343090"/>
                <a:gd name="connsiteY45" fmla="*/ 125349 h 432339"/>
                <a:gd name="connsiteX46" fmla="*/ 10573 w 343090"/>
                <a:gd name="connsiteY46" fmla="*/ 145637 h 432339"/>
                <a:gd name="connsiteX47" fmla="*/ 0 w 343090"/>
                <a:gd name="connsiteY47" fmla="*/ 161735 h 432339"/>
                <a:gd name="connsiteX48" fmla="*/ 4763 w 343090"/>
                <a:gd name="connsiteY48" fmla="*/ 192691 h 432339"/>
                <a:gd name="connsiteX49" fmla="*/ 13906 w 343090"/>
                <a:gd name="connsiteY49" fmla="*/ 224219 h 432339"/>
                <a:gd name="connsiteX50" fmla="*/ 6953 w 343090"/>
                <a:gd name="connsiteY50" fmla="*/ 245078 h 432339"/>
                <a:gd name="connsiteX51" fmla="*/ 21431 w 343090"/>
                <a:gd name="connsiteY51" fmla="*/ 268510 h 432339"/>
                <a:gd name="connsiteX52" fmla="*/ 36862 w 343090"/>
                <a:gd name="connsiteY52" fmla="*/ 283464 h 432339"/>
                <a:gd name="connsiteX53" fmla="*/ 48673 w 343090"/>
                <a:gd name="connsiteY53" fmla="*/ 363093 h 432339"/>
                <a:gd name="connsiteX54" fmla="*/ 59817 w 343090"/>
                <a:gd name="connsiteY54" fmla="*/ 377476 h 432339"/>
                <a:gd name="connsiteX55" fmla="*/ 53530 w 343090"/>
                <a:gd name="connsiteY55" fmla="*/ 394049 h 432339"/>
                <a:gd name="connsiteX56" fmla="*/ 66865 w 343090"/>
                <a:gd name="connsiteY56" fmla="*/ 426053 h 432339"/>
                <a:gd name="connsiteX57" fmla="*/ 84391 w 343090"/>
                <a:gd name="connsiteY57" fmla="*/ 423863 h 432339"/>
                <a:gd name="connsiteX58" fmla="*/ 105727 w 343090"/>
                <a:gd name="connsiteY58" fmla="*/ 426530 h 432339"/>
                <a:gd name="connsiteX59" fmla="*/ 118015 w 343090"/>
                <a:gd name="connsiteY59" fmla="*/ 432340 h 432339"/>
                <a:gd name="connsiteX60" fmla="*/ 118015 w 343090"/>
                <a:gd name="connsiteY60" fmla="*/ 432340 h 432339"/>
                <a:gd name="connsiteX61" fmla="*/ 118015 w 343090"/>
                <a:gd name="connsiteY61" fmla="*/ 432340 h 43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43090" h="432339">
                  <a:moveTo>
                    <a:pt x="118015" y="432340"/>
                  </a:moveTo>
                  <a:lnTo>
                    <a:pt x="132874" y="416814"/>
                  </a:lnTo>
                  <a:lnTo>
                    <a:pt x="150971" y="410432"/>
                  </a:lnTo>
                  <a:lnTo>
                    <a:pt x="161068" y="398621"/>
                  </a:lnTo>
                  <a:lnTo>
                    <a:pt x="177641" y="405003"/>
                  </a:lnTo>
                  <a:lnTo>
                    <a:pt x="191452" y="398050"/>
                  </a:lnTo>
                  <a:lnTo>
                    <a:pt x="207454" y="408718"/>
                  </a:lnTo>
                  <a:lnTo>
                    <a:pt x="213836" y="392144"/>
                  </a:lnTo>
                  <a:lnTo>
                    <a:pt x="230886" y="394240"/>
                  </a:lnTo>
                  <a:lnTo>
                    <a:pt x="241554" y="412909"/>
                  </a:lnTo>
                  <a:lnTo>
                    <a:pt x="258032" y="419290"/>
                  </a:lnTo>
                  <a:lnTo>
                    <a:pt x="268700" y="403193"/>
                  </a:lnTo>
                  <a:lnTo>
                    <a:pt x="279273" y="387191"/>
                  </a:lnTo>
                  <a:lnTo>
                    <a:pt x="301657" y="381286"/>
                  </a:lnTo>
                  <a:lnTo>
                    <a:pt x="316039" y="370046"/>
                  </a:lnTo>
                  <a:lnTo>
                    <a:pt x="318135" y="352901"/>
                  </a:lnTo>
                  <a:lnTo>
                    <a:pt x="320802" y="331565"/>
                  </a:lnTo>
                  <a:lnTo>
                    <a:pt x="339376" y="320802"/>
                  </a:lnTo>
                  <a:lnTo>
                    <a:pt x="323374" y="310134"/>
                  </a:lnTo>
                  <a:lnTo>
                    <a:pt x="325564" y="293084"/>
                  </a:lnTo>
                  <a:lnTo>
                    <a:pt x="319088" y="274892"/>
                  </a:lnTo>
                  <a:lnTo>
                    <a:pt x="336709" y="272701"/>
                  </a:lnTo>
                  <a:lnTo>
                    <a:pt x="343090" y="256127"/>
                  </a:lnTo>
                  <a:lnTo>
                    <a:pt x="341471" y="234220"/>
                  </a:lnTo>
                  <a:lnTo>
                    <a:pt x="330232" y="219837"/>
                  </a:lnTo>
                  <a:lnTo>
                    <a:pt x="307848" y="225743"/>
                  </a:lnTo>
                  <a:lnTo>
                    <a:pt x="292894" y="206597"/>
                  </a:lnTo>
                  <a:lnTo>
                    <a:pt x="291274" y="184690"/>
                  </a:lnTo>
                  <a:lnTo>
                    <a:pt x="285464" y="162211"/>
                  </a:lnTo>
                  <a:lnTo>
                    <a:pt x="292322" y="106680"/>
                  </a:lnTo>
                  <a:lnTo>
                    <a:pt x="299180" y="51054"/>
                  </a:lnTo>
                  <a:lnTo>
                    <a:pt x="302800" y="21146"/>
                  </a:lnTo>
                  <a:lnTo>
                    <a:pt x="277844" y="13716"/>
                  </a:lnTo>
                  <a:lnTo>
                    <a:pt x="260223" y="15907"/>
                  </a:lnTo>
                  <a:lnTo>
                    <a:pt x="234696" y="12764"/>
                  </a:lnTo>
                  <a:lnTo>
                    <a:pt x="188309" y="2667"/>
                  </a:lnTo>
                  <a:lnTo>
                    <a:pt x="166973" y="0"/>
                  </a:lnTo>
                  <a:lnTo>
                    <a:pt x="156400" y="16097"/>
                  </a:lnTo>
                  <a:lnTo>
                    <a:pt x="149447" y="36957"/>
                  </a:lnTo>
                  <a:lnTo>
                    <a:pt x="131921" y="39148"/>
                  </a:lnTo>
                  <a:lnTo>
                    <a:pt x="113252" y="49816"/>
                  </a:lnTo>
                  <a:lnTo>
                    <a:pt x="95726" y="52006"/>
                  </a:lnTo>
                  <a:lnTo>
                    <a:pt x="77057" y="62674"/>
                  </a:lnTo>
                  <a:lnTo>
                    <a:pt x="52578" y="85725"/>
                  </a:lnTo>
                  <a:lnTo>
                    <a:pt x="28099" y="108775"/>
                  </a:lnTo>
                  <a:lnTo>
                    <a:pt x="21717" y="125349"/>
                  </a:lnTo>
                  <a:lnTo>
                    <a:pt x="10573" y="145637"/>
                  </a:lnTo>
                  <a:lnTo>
                    <a:pt x="0" y="161735"/>
                  </a:lnTo>
                  <a:lnTo>
                    <a:pt x="4763" y="192691"/>
                  </a:lnTo>
                  <a:lnTo>
                    <a:pt x="13906" y="224219"/>
                  </a:lnTo>
                  <a:lnTo>
                    <a:pt x="6953" y="245078"/>
                  </a:lnTo>
                  <a:lnTo>
                    <a:pt x="21431" y="268510"/>
                  </a:lnTo>
                  <a:lnTo>
                    <a:pt x="36862" y="283464"/>
                  </a:lnTo>
                  <a:lnTo>
                    <a:pt x="48673" y="363093"/>
                  </a:lnTo>
                  <a:lnTo>
                    <a:pt x="59817" y="377476"/>
                  </a:lnTo>
                  <a:lnTo>
                    <a:pt x="53530" y="394049"/>
                  </a:lnTo>
                  <a:lnTo>
                    <a:pt x="66865" y="426053"/>
                  </a:lnTo>
                  <a:lnTo>
                    <a:pt x="84391" y="423863"/>
                  </a:lnTo>
                  <a:lnTo>
                    <a:pt x="105727" y="426530"/>
                  </a:lnTo>
                  <a:lnTo>
                    <a:pt x="118015" y="432340"/>
                  </a:lnTo>
                  <a:lnTo>
                    <a:pt x="118015" y="432340"/>
                  </a:lnTo>
                  <a:lnTo>
                    <a:pt x="118015" y="4323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9FD003B7-1B87-97F6-F247-E9DBC378F93B}"/>
                </a:ext>
              </a:extLst>
            </p:cNvPr>
            <p:cNvSpPr/>
            <p:nvPr/>
          </p:nvSpPr>
          <p:spPr>
            <a:xfrm>
              <a:off x="2847634" y="375052"/>
              <a:ext cx="515361" cy="408535"/>
            </a:xfrm>
            <a:custGeom>
              <a:avLst/>
              <a:gdLst>
                <a:gd name="connsiteX0" fmla="*/ 154972 w 306038"/>
                <a:gd name="connsiteY0" fmla="*/ 242602 h 242601"/>
                <a:gd name="connsiteX1" fmla="*/ 172498 w 306038"/>
                <a:gd name="connsiteY1" fmla="*/ 205835 h 242601"/>
                <a:gd name="connsiteX2" fmla="*/ 178784 w 306038"/>
                <a:gd name="connsiteY2" fmla="*/ 189262 h 242601"/>
                <a:gd name="connsiteX3" fmla="*/ 203168 w 306038"/>
                <a:gd name="connsiteY3" fmla="*/ 166307 h 242601"/>
                <a:gd name="connsiteX4" fmla="*/ 217456 w 306038"/>
                <a:gd name="connsiteY4" fmla="*/ 155162 h 242601"/>
                <a:gd name="connsiteX5" fmla="*/ 236601 w 306038"/>
                <a:gd name="connsiteY5" fmla="*/ 140208 h 242601"/>
                <a:gd name="connsiteX6" fmla="*/ 259366 w 306038"/>
                <a:gd name="connsiteY6" fmla="*/ 130016 h 242601"/>
                <a:gd name="connsiteX7" fmla="*/ 282226 w 306038"/>
                <a:gd name="connsiteY7" fmla="*/ 119825 h 242601"/>
                <a:gd name="connsiteX8" fmla="*/ 299656 w 306038"/>
                <a:gd name="connsiteY8" fmla="*/ 117634 h 242601"/>
                <a:gd name="connsiteX9" fmla="*/ 306038 w 306038"/>
                <a:gd name="connsiteY9" fmla="*/ 101156 h 242601"/>
                <a:gd name="connsiteX10" fmla="*/ 303943 w 306038"/>
                <a:gd name="connsiteY10" fmla="*/ 83630 h 242601"/>
                <a:gd name="connsiteX11" fmla="*/ 283178 w 306038"/>
                <a:gd name="connsiteY11" fmla="*/ 76676 h 242601"/>
                <a:gd name="connsiteX12" fmla="*/ 240792 w 306038"/>
                <a:gd name="connsiteY12" fmla="*/ 71437 h 242601"/>
                <a:gd name="connsiteX13" fmla="*/ 151638 w 306038"/>
                <a:gd name="connsiteY13" fmla="*/ 60484 h 242601"/>
                <a:gd name="connsiteX14" fmla="*/ 118205 w 306038"/>
                <a:gd name="connsiteY14" fmla="*/ 52007 h 242601"/>
                <a:gd name="connsiteX15" fmla="*/ 104299 w 306038"/>
                <a:gd name="connsiteY15" fmla="*/ 24384 h 242601"/>
                <a:gd name="connsiteX16" fmla="*/ 97917 w 306038"/>
                <a:gd name="connsiteY16" fmla="*/ 6286 h 242601"/>
                <a:gd name="connsiteX17" fmla="*/ 68199 w 306038"/>
                <a:gd name="connsiteY17" fmla="*/ 2572 h 242601"/>
                <a:gd name="connsiteX18" fmla="*/ 46958 w 306038"/>
                <a:gd name="connsiteY18" fmla="*/ 0 h 242601"/>
                <a:gd name="connsiteX19" fmla="*/ 50197 w 306038"/>
                <a:gd name="connsiteY19" fmla="*/ 43625 h 242601"/>
                <a:gd name="connsiteX20" fmla="*/ 20479 w 306038"/>
                <a:gd name="connsiteY20" fmla="*/ 40005 h 242601"/>
                <a:gd name="connsiteX21" fmla="*/ 16859 w 306038"/>
                <a:gd name="connsiteY21" fmla="*/ 104394 h 242601"/>
                <a:gd name="connsiteX22" fmla="*/ 14288 w 306038"/>
                <a:gd name="connsiteY22" fmla="*/ 125730 h 242601"/>
                <a:gd name="connsiteX23" fmla="*/ 14288 w 306038"/>
                <a:gd name="connsiteY23" fmla="*/ 160306 h 242601"/>
                <a:gd name="connsiteX24" fmla="*/ 0 w 306038"/>
                <a:gd name="connsiteY24" fmla="*/ 171545 h 242601"/>
                <a:gd name="connsiteX25" fmla="*/ 15907 w 306038"/>
                <a:gd name="connsiteY25" fmla="*/ 182118 h 242601"/>
                <a:gd name="connsiteX26" fmla="*/ 12192 w 306038"/>
                <a:gd name="connsiteY26" fmla="*/ 211931 h 242601"/>
                <a:gd name="connsiteX27" fmla="*/ 18097 w 306038"/>
                <a:gd name="connsiteY27" fmla="*/ 234315 h 242601"/>
                <a:gd name="connsiteX28" fmla="*/ 36671 w 306038"/>
                <a:gd name="connsiteY28" fmla="*/ 223647 h 242601"/>
                <a:gd name="connsiteX29" fmla="*/ 35528 w 306038"/>
                <a:gd name="connsiteY29" fmla="*/ 197549 h 242601"/>
                <a:gd name="connsiteX30" fmla="*/ 56197 w 306038"/>
                <a:gd name="connsiteY30" fmla="*/ 169831 h 242601"/>
                <a:gd name="connsiteX31" fmla="*/ 72676 w 306038"/>
                <a:gd name="connsiteY31" fmla="*/ 176212 h 242601"/>
                <a:gd name="connsiteX32" fmla="*/ 86487 w 306038"/>
                <a:gd name="connsiteY32" fmla="*/ 203835 h 242601"/>
                <a:gd name="connsiteX33" fmla="*/ 102965 w 306038"/>
                <a:gd name="connsiteY33" fmla="*/ 210217 h 242601"/>
                <a:gd name="connsiteX34" fmla="*/ 127921 w 306038"/>
                <a:gd name="connsiteY34" fmla="*/ 217551 h 242601"/>
                <a:gd name="connsiteX35" fmla="*/ 142780 w 306038"/>
                <a:gd name="connsiteY35" fmla="*/ 236696 h 242601"/>
                <a:gd name="connsiteX36" fmla="*/ 154972 w 306038"/>
                <a:gd name="connsiteY36" fmla="*/ 242602 h 242601"/>
                <a:gd name="connsiteX37" fmla="*/ 154972 w 306038"/>
                <a:gd name="connsiteY37" fmla="*/ 242602 h 242601"/>
                <a:gd name="connsiteX38" fmla="*/ 154972 w 306038"/>
                <a:gd name="connsiteY38" fmla="*/ 242602 h 24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06038" h="242601">
                  <a:moveTo>
                    <a:pt x="154972" y="242602"/>
                  </a:moveTo>
                  <a:lnTo>
                    <a:pt x="172498" y="205835"/>
                  </a:lnTo>
                  <a:lnTo>
                    <a:pt x="178784" y="189262"/>
                  </a:lnTo>
                  <a:lnTo>
                    <a:pt x="203168" y="166307"/>
                  </a:lnTo>
                  <a:lnTo>
                    <a:pt x="217456" y="155162"/>
                  </a:lnTo>
                  <a:lnTo>
                    <a:pt x="236601" y="140208"/>
                  </a:lnTo>
                  <a:lnTo>
                    <a:pt x="259366" y="130016"/>
                  </a:lnTo>
                  <a:lnTo>
                    <a:pt x="282226" y="119825"/>
                  </a:lnTo>
                  <a:lnTo>
                    <a:pt x="299656" y="117634"/>
                  </a:lnTo>
                  <a:lnTo>
                    <a:pt x="306038" y="101156"/>
                  </a:lnTo>
                  <a:lnTo>
                    <a:pt x="303943" y="83630"/>
                  </a:lnTo>
                  <a:lnTo>
                    <a:pt x="283178" y="76676"/>
                  </a:lnTo>
                  <a:lnTo>
                    <a:pt x="240792" y="71437"/>
                  </a:lnTo>
                  <a:lnTo>
                    <a:pt x="151638" y="60484"/>
                  </a:lnTo>
                  <a:lnTo>
                    <a:pt x="118205" y="52007"/>
                  </a:lnTo>
                  <a:lnTo>
                    <a:pt x="104299" y="24384"/>
                  </a:lnTo>
                  <a:lnTo>
                    <a:pt x="97917" y="6286"/>
                  </a:lnTo>
                  <a:lnTo>
                    <a:pt x="68199" y="2572"/>
                  </a:lnTo>
                  <a:lnTo>
                    <a:pt x="46958" y="0"/>
                  </a:lnTo>
                  <a:lnTo>
                    <a:pt x="50197" y="43625"/>
                  </a:lnTo>
                  <a:lnTo>
                    <a:pt x="20479" y="40005"/>
                  </a:lnTo>
                  <a:lnTo>
                    <a:pt x="16859" y="104394"/>
                  </a:lnTo>
                  <a:lnTo>
                    <a:pt x="14288" y="125730"/>
                  </a:lnTo>
                  <a:lnTo>
                    <a:pt x="14288" y="160306"/>
                  </a:lnTo>
                  <a:lnTo>
                    <a:pt x="0" y="171545"/>
                  </a:lnTo>
                  <a:lnTo>
                    <a:pt x="15907" y="182118"/>
                  </a:lnTo>
                  <a:lnTo>
                    <a:pt x="12192" y="211931"/>
                  </a:lnTo>
                  <a:lnTo>
                    <a:pt x="18097" y="234315"/>
                  </a:lnTo>
                  <a:lnTo>
                    <a:pt x="36671" y="223647"/>
                  </a:lnTo>
                  <a:lnTo>
                    <a:pt x="35528" y="197549"/>
                  </a:lnTo>
                  <a:lnTo>
                    <a:pt x="56197" y="169831"/>
                  </a:lnTo>
                  <a:lnTo>
                    <a:pt x="72676" y="176212"/>
                  </a:lnTo>
                  <a:lnTo>
                    <a:pt x="86487" y="203835"/>
                  </a:lnTo>
                  <a:lnTo>
                    <a:pt x="102965" y="210217"/>
                  </a:lnTo>
                  <a:lnTo>
                    <a:pt x="127921" y="217551"/>
                  </a:lnTo>
                  <a:lnTo>
                    <a:pt x="142780" y="236696"/>
                  </a:lnTo>
                  <a:lnTo>
                    <a:pt x="154972" y="242602"/>
                  </a:lnTo>
                  <a:lnTo>
                    <a:pt x="154972" y="242602"/>
                  </a:lnTo>
                  <a:lnTo>
                    <a:pt x="154972" y="24260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115F00A-F992-B9FE-07F9-C7830ED22C19}"/>
                </a:ext>
              </a:extLst>
            </p:cNvPr>
            <p:cNvSpPr/>
            <p:nvPr/>
          </p:nvSpPr>
          <p:spPr>
            <a:xfrm>
              <a:off x="3207889" y="1138390"/>
              <a:ext cx="710566" cy="640310"/>
            </a:xfrm>
            <a:custGeom>
              <a:avLst/>
              <a:gdLst>
                <a:gd name="connsiteX0" fmla="*/ 392144 w 421957"/>
                <a:gd name="connsiteY0" fmla="*/ 380238 h 380237"/>
                <a:gd name="connsiteX1" fmla="*/ 411289 w 421957"/>
                <a:gd name="connsiteY1" fmla="*/ 365284 h 380237"/>
                <a:gd name="connsiteX2" fmla="*/ 421957 w 421957"/>
                <a:gd name="connsiteY2" fmla="*/ 349282 h 380237"/>
                <a:gd name="connsiteX3" fmla="*/ 404908 w 421957"/>
                <a:gd name="connsiteY3" fmla="*/ 347186 h 380237"/>
                <a:gd name="connsiteX4" fmla="*/ 386810 w 421957"/>
                <a:gd name="connsiteY4" fmla="*/ 353568 h 380237"/>
                <a:gd name="connsiteX5" fmla="*/ 402717 w 421957"/>
                <a:gd name="connsiteY5" fmla="*/ 329565 h 380237"/>
                <a:gd name="connsiteX6" fmla="*/ 418147 w 421957"/>
                <a:gd name="connsiteY6" fmla="*/ 309848 h 380237"/>
                <a:gd name="connsiteX7" fmla="*/ 387858 w 421957"/>
                <a:gd name="connsiteY7" fmla="*/ 310420 h 380237"/>
                <a:gd name="connsiteX8" fmla="*/ 402717 w 421957"/>
                <a:gd name="connsiteY8" fmla="*/ 294894 h 380237"/>
                <a:gd name="connsiteX9" fmla="*/ 405289 w 421957"/>
                <a:gd name="connsiteY9" fmla="*/ 273653 h 380237"/>
                <a:gd name="connsiteX10" fmla="*/ 393573 w 421957"/>
                <a:gd name="connsiteY10" fmla="*/ 228886 h 380237"/>
                <a:gd name="connsiteX11" fmla="*/ 393001 w 421957"/>
                <a:gd name="connsiteY11" fmla="*/ 198501 h 380237"/>
                <a:gd name="connsiteX12" fmla="*/ 412623 w 421957"/>
                <a:gd name="connsiteY12" fmla="*/ 179261 h 380237"/>
                <a:gd name="connsiteX13" fmla="*/ 414719 w 421957"/>
                <a:gd name="connsiteY13" fmla="*/ 162211 h 380237"/>
                <a:gd name="connsiteX14" fmla="*/ 403574 w 421957"/>
                <a:gd name="connsiteY14" fmla="*/ 147828 h 380237"/>
                <a:gd name="connsiteX15" fmla="*/ 389191 w 421957"/>
                <a:gd name="connsiteY15" fmla="*/ 124492 h 380237"/>
                <a:gd name="connsiteX16" fmla="*/ 372618 w 421957"/>
                <a:gd name="connsiteY16" fmla="*/ 83439 h 380237"/>
                <a:gd name="connsiteX17" fmla="*/ 336328 w 421957"/>
                <a:gd name="connsiteY17" fmla="*/ 61722 h 380237"/>
                <a:gd name="connsiteX18" fmla="*/ 318802 w 421957"/>
                <a:gd name="connsiteY18" fmla="*/ 63818 h 380237"/>
                <a:gd name="connsiteX19" fmla="*/ 308705 w 421957"/>
                <a:gd name="connsiteY19" fmla="*/ 75533 h 380237"/>
                <a:gd name="connsiteX20" fmla="*/ 292703 w 421957"/>
                <a:gd name="connsiteY20" fmla="*/ 64960 h 380237"/>
                <a:gd name="connsiteX21" fmla="*/ 291084 w 421957"/>
                <a:gd name="connsiteY21" fmla="*/ 43148 h 380237"/>
                <a:gd name="connsiteX22" fmla="*/ 270891 w 421957"/>
                <a:gd name="connsiteY22" fmla="*/ 31909 h 380237"/>
                <a:gd name="connsiteX23" fmla="*/ 263938 w 421957"/>
                <a:gd name="connsiteY23" fmla="*/ 18098 h 380237"/>
                <a:gd name="connsiteX24" fmla="*/ 257556 w 421957"/>
                <a:gd name="connsiteY24" fmla="*/ 0 h 380237"/>
                <a:gd name="connsiteX25" fmla="*/ 239458 w 421957"/>
                <a:gd name="connsiteY25" fmla="*/ 6477 h 380237"/>
                <a:gd name="connsiteX26" fmla="*/ 217075 w 421957"/>
                <a:gd name="connsiteY26" fmla="*/ 12287 h 380237"/>
                <a:gd name="connsiteX27" fmla="*/ 206978 w 421957"/>
                <a:gd name="connsiteY27" fmla="*/ 24098 h 380237"/>
                <a:gd name="connsiteX28" fmla="*/ 200120 w 421957"/>
                <a:gd name="connsiteY28" fmla="*/ 44863 h 380237"/>
                <a:gd name="connsiteX29" fmla="*/ 179356 w 421957"/>
                <a:gd name="connsiteY29" fmla="*/ 38005 h 380237"/>
                <a:gd name="connsiteX30" fmla="*/ 168688 w 421957"/>
                <a:gd name="connsiteY30" fmla="*/ 19336 h 380237"/>
                <a:gd name="connsiteX31" fmla="*/ 152209 w 421957"/>
                <a:gd name="connsiteY31" fmla="*/ 12954 h 380237"/>
                <a:gd name="connsiteX32" fmla="*/ 149542 w 421957"/>
                <a:gd name="connsiteY32" fmla="*/ 34290 h 380237"/>
                <a:gd name="connsiteX33" fmla="*/ 133064 w 421957"/>
                <a:gd name="connsiteY33" fmla="*/ 27908 h 380237"/>
                <a:gd name="connsiteX34" fmla="*/ 115443 w 421957"/>
                <a:gd name="connsiteY34" fmla="*/ 30099 h 380237"/>
                <a:gd name="connsiteX35" fmla="*/ 98965 w 421957"/>
                <a:gd name="connsiteY35" fmla="*/ 23717 h 380237"/>
                <a:gd name="connsiteX36" fmla="*/ 88868 w 421957"/>
                <a:gd name="connsiteY36" fmla="*/ 35433 h 380237"/>
                <a:gd name="connsiteX37" fmla="*/ 69723 w 421957"/>
                <a:gd name="connsiteY37" fmla="*/ 50387 h 380237"/>
                <a:gd name="connsiteX38" fmla="*/ 52673 w 421957"/>
                <a:gd name="connsiteY38" fmla="*/ 48292 h 380237"/>
                <a:gd name="connsiteX39" fmla="*/ 34671 w 421957"/>
                <a:gd name="connsiteY39" fmla="*/ 54769 h 380237"/>
                <a:gd name="connsiteX40" fmla="*/ 18669 w 421957"/>
                <a:gd name="connsiteY40" fmla="*/ 44101 h 380237"/>
                <a:gd name="connsiteX41" fmla="*/ 0 w 421957"/>
                <a:gd name="connsiteY41" fmla="*/ 54769 h 380237"/>
                <a:gd name="connsiteX42" fmla="*/ 2191 w 421957"/>
                <a:gd name="connsiteY42" fmla="*/ 72390 h 380237"/>
                <a:gd name="connsiteX43" fmla="*/ 13430 w 421957"/>
                <a:gd name="connsiteY43" fmla="*/ 86773 h 380237"/>
                <a:gd name="connsiteX44" fmla="*/ 7048 w 421957"/>
                <a:gd name="connsiteY44" fmla="*/ 103251 h 380237"/>
                <a:gd name="connsiteX45" fmla="*/ 18193 w 421957"/>
                <a:gd name="connsiteY45" fmla="*/ 117634 h 380237"/>
                <a:gd name="connsiteX46" fmla="*/ 24670 w 421957"/>
                <a:gd name="connsiteY46" fmla="*/ 135731 h 380237"/>
                <a:gd name="connsiteX47" fmla="*/ 30480 w 421957"/>
                <a:gd name="connsiteY47" fmla="*/ 158115 h 380237"/>
                <a:gd name="connsiteX48" fmla="*/ 46006 w 421957"/>
                <a:gd name="connsiteY48" fmla="*/ 207645 h 380237"/>
                <a:gd name="connsiteX49" fmla="*/ 62008 w 421957"/>
                <a:gd name="connsiteY49" fmla="*/ 218218 h 380237"/>
                <a:gd name="connsiteX50" fmla="*/ 103537 w 421957"/>
                <a:gd name="connsiteY50" fmla="*/ 266700 h 380237"/>
                <a:gd name="connsiteX51" fmla="*/ 114776 w 421957"/>
                <a:gd name="connsiteY51" fmla="*/ 281083 h 380237"/>
                <a:gd name="connsiteX52" fmla="*/ 148876 w 421957"/>
                <a:gd name="connsiteY52" fmla="*/ 319850 h 380237"/>
                <a:gd name="connsiteX53" fmla="*/ 160115 w 421957"/>
                <a:gd name="connsiteY53" fmla="*/ 334232 h 380237"/>
                <a:gd name="connsiteX54" fmla="*/ 161734 w 421957"/>
                <a:gd name="connsiteY54" fmla="*/ 356045 h 380237"/>
                <a:gd name="connsiteX55" fmla="*/ 182975 w 421957"/>
                <a:gd name="connsiteY55" fmla="*/ 358712 h 380237"/>
                <a:gd name="connsiteX56" fmla="*/ 209645 w 421957"/>
                <a:gd name="connsiteY56" fmla="*/ 353378 h 380237"/>
                <a:gd name="connsiteX57" fmla="*/ 231457 w 421957"/>
                <a:gd name="connsiteY57" fmla="*/ 351663 h 380237"/>
                <a:gd name="connsiteX58" fmla="*/ 258032 w 421957"/>
                <a:gd name="connsiteY58" fmla="*/ 346329 h 380237"/>
                <a:gd name="connsiteX59" fmla="*/ 274034 w 421957"/>
                <a:gd name="connsiteY59" fmla="*/ 356997 h 380237"/>
                <a:gd name="connsiteX60" fmla="*/ 300609 w 421957"/>
                <a:gd name="connsiteY60" fmla="*/ 351568 h 380237"/>
                <a:gd name="connsiteX61" fmla="*/ 321373 w 421957"/>
                <a:gd name="connsiteY61" fmla="*/ 358426 h 380237"/>
                <a:gd name="connsiteX62" fmla="*/ 342138 w 421957"/>
                <a:gd name="connsiteY62" fmla="*/ 365379 h 380237"/>
                <a:gd name="connsiteX63" fmla="*/ 362903 w 421957"/>
                <a:gd name="connsiteY63" fmla="*/ 372237 h 380237"/>
                <a:gd name="connsiteX64" fmla="*/ 380429 w 421957"/>
                <a:gd name="connsiteY64" fmla="*/ 370046 h 380237"/>
                <a:gd name="connsiteX65" fmla="*/ 392144 w 421957"/>
                <a:gd name="connsiteY65" fmla="*/ 380238 h 380237"/>
                <a:gd name="connsiteX66" fmla="*/ 392144 w 421957"/>
                <a:gd name="connsiteY66" fmla="*/ 380238 h 380237"/>
                <a:gd name="connsiteX67" fmla="*/ 392144 w 421957"/>
                <a:gd name="connsiteY67" fmla="*/ 380238 h 38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21957" h="380237">
                  <a:moveTo>
                    <a:pt x="392144" y="380238"/>
                  </a:moveTo>
                  <a:lnTo>
                    <a:pt x="411289" y="365284"/>
                  </a:lnTo>
                  <a:lnTo>
                    <a:pt x="421957" y="349282"/>
                  </a:lnTo>
                  <a:lnTo>
                    <a:pt x="404908" y="347186"/>
                  </a:lnTo>
                  <a:lnTo>
                    <a:pt x="386810" y="353568"/>
                  </a:lnTo>
                  <a:lnTo>
                    <a:pt x="402717" y="329565"/>
                  </a:lnTo>
                  <a:lnTo>
                    <a:pt x="418147" y="309848"/>
                  </a:lnTo>
                  <a:lnTo>
                    <a:pt x="387858" y="310420"/>
                  </a:lnTo>
                  <a:lnTo>
                    <a:pt x="402717" y="294894"/>
                  </a:lnTo>
                  <a:lnTo>
                    <a:pt x="405289" y="273653"/>
                  </a:lnTo>
                  <a:lnTo>
                    <a:pt x="393573" y="228886"/>
                  </a:lnTo>
                  <a:lnTo>
                    <a:pt x="393001" y="198501"/>
                  </a:lnTo>
                  <a:lnTo>
                    <a:pt x="412623" y="179261"/>
                  </a:lnTo>
                  <a:lnTo>
                    <a:pt x="414719" y="162211"/>
                  </a:lnTo>
                  <a:lnTo>
                    <a:pt x="403574" y="147828"/>
                  </a:lnTo>
                  <a:lnTo>
                    <a:pt x="389191" y="124492"/>
                  </a:lnTo>
                  <a:lnTo>
                    <a:pt x="372618" y="83439"/>
                  </a:lnTo>
                  <a:lnTo>
                    <a:pt x="336328" y="61722"/>
                  </a:lnTo>
                  <a:lnTo>
                    <a:pt x="318802" y="63818"/>
                  </a:lnTo>
                  <a:lnTo>
                    <a:pt x="308705" y="75533"/>
                  </a:lnTo>
                  <a:lnTo>
                    <a:pt x="292703" y="64960"/>
                  </a:lnTo>
                  <a:lnTo>
                    <a:pt x="291084" y="43148"/>
                  </a:lnTo>
                  <a:lnTo>
                    <a:pt x="270891" y="31909"/>
                  </a:lnTo>
                  <a:lnTo>
                    <a:pt x="263938" y="18098"/>
                  </a:lnTo>
                  <a:lnTo>
                    <a:pt x="257556" y="0"/>
                  </a:lnTo>
                  <a:lnTo>
                    <a:pt x="239458" y="6477"/>
                  </a:lnTo>
                  <a:lnTo>
                    <a:pt x="217075" y="12287"/>
                  </a:lnTo>
                  <a:lnTo>
                    <a:pt x="206978" y="24098"/>
                  </a:lnTo>
                  <a:lnTo>
                    <a:pt x="200120" y="44863"/>
                  </a:lnTo>
                  <a:lnTo>
                    <a:pt x="179356" y="38005"/>
                  </a:lnTo>
                  <a:lnTo>
                    <a:pt x="168688" y="19336"/>
                  </a:lnTo>
                  <a:lnTo>
                    <a:pt x="152209" y="12954"/>
                  </a:lnTo>
                  <a:lnTo>
                    <a:pt x="149542" y="34290"/>
                  </a:lnTo>
                  <a:lnTo>
                    <a:pt x="133064" y="27908"/>
                  </a:lnTo>
                  <a:lnTo>
                    <a:pt x="115443" y="30099"/>
                  </a:lnTo>
                  <a:lnTo>
                    <a:pt x="98965" y="23717"/>
                  </a:lnTo>
                  <a:lnTo>
                    <a:pt x="88868" y="35433"/>
                  </a:lnTo>
                  <a:lnTo>
                    <a:pt x="69723" y="50387"/>
                  </a:lnTo>
                  <a:lnTo>
                    <a:pt x="52673" y="48292"/>
                  </a:lnTo>
                  <a:lnTo>
                    <a:pt x="34671" y="54769"/>
                  </a:lnTo>
                  <a:lnTo>
                    <a:pt x="18669" y="44101"/>
                  </a:lnTo>
                  <a:lnTo>
                    <a:pt x="0" y="54769"/>
                  </a:lnTo>
                  <a:lnTo>
                    <a:pt x="2191" y="72390"/>
                  </a:lnTo>
                  <a:lnTo>
                    <a:pt x="13430" y="86773"/>
                  </a:lnTo>
                  <a:lnTo>
                    <a:pt x="7048" y="103251"/>
                  </a:lnTo>
                  <a:lnTo>
                    <a:pt x="18193" y="117634"/>
                  </a:lnTo>
                  <a:lnTo>
                    <a:pt x="24670" y="135731"/>
                  </a:lnTo>
                  <a:lnTo>
                    <a:pt x="30480" y="158115"/>
                  </a:lnTo>
                  <a:lnTo>
                    <a:pt x="46006" y="207645"/>
                  </a:lnTo>
                  <a:lnTo>
                    <a:pt x="62008" y="218218"/>
                  </a:lnTo>
                  <a:lnTo>
                    <a:pt x="103537" y="266700"/>
                  </a:lnTo>
                  <a:lnTo>
                    <a:pt x="114776" y="281083"/>
                  </a:lnTo>
                  <a:lnTo>
                    <a:pt x="148876" y="319850"/>
                  </a:lnTo>
                  <a:lnTo>
                    <a:pt x="160115" y="334232"/>
                  </a:lnTo>
                  <a:lnTo>
                    <a:pt x="161734" y="356045"/>
                  </a:lnTo>
                  <a:lnTo>
                    <a:pt x="182975" y="358712"/>
                  </a:lnTo>
                  <a:lnTo>
                    <a:pt x="209645" y="353378"/>
                  </a:lnTo>
                  <a:lnTo>
                    <a:pt x="231457" y="351663"/>
                  </a:lnTo>
                  <a:lnTo>
                    <a:pt x="258032" y="346329"/>
                  </a:lnTo>
                  <a:lnTo>
                    <a:pt x="274034" y="356997"/>
                  </a:lnTo>
                  <a:lnTo>
                    <a:pt x="300609" y="351568"/>
                  </a:lnTo>
                  <a:lnTo>
                    <a:pt x="321373" y="358426"/>
                  </a:lnTo>
                  <a:lnTo>
                    <a:pt x="342138" y="365379"/>
                  </a:lnTo>
                  <a:lnTo>
                    <a:pt x="362903" y="372237"/>
                  </a:lnTo>
                  <a:lnTo>
                    <a:pt x="380429" y="370046"/>
                  </a:lnTo>
                  <a:lnTo>
                    <a:pt x="392144" y="380238"/>
                  </a:lnTo>
                  <a:lnTo>
                    <a:pt x="392144" y="380238"/>
                  </a:lnTo>
                  <a:lnTo>
                    <a:pt x="392144" y="38023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D66F622D-2027-CB6D-8971-6C5B0D62F1D6}"/>
                </a:ext>
              </a:extLst>
            </p:cNvPr>
            <p:cNvSpPr/>
            <p:nvPr/>
          </p:nvSpPr>
          <p:spPr>
            <a:xfrm>
              <a:off x="3582421" y="322441"/>
              <a:ext cx="579681" cy="641114"/>
            </a:xfrm>
            <a:custGeom>
              <a:avLst/>
              <a:gdLst>
                <a:gd name="connsiteX0" fmla="*/ 211455 w 344233"/>
                <a:gd name="connsiteY0" fmla="*/ 380714 h 380714"/>
                <a:gd name="connsiteX1" fmla="*/ 225838 w 344233"/>
                <a:gd name="connsiteY1" fmla="*/ 369570 h 380714"/>
                <a:gd name="connsiteX2" fmla="*/ 243364 w 344233"/>
                <a:gd name="connsiteY2" fmla="*/ 367379 h 380714"/>
                <a:gd name="connsiteX3" fmla="*/ 261461 w 344233"/>
                <a:gd name="connsiteY3" fmla="*/ 360902 h 380714"/>
                <a:gd name="connsiteX4" fmla="*/ 281749 w 344233"/>
                <a:gd name="connsiteY4" fmla="*/ 372142 h 380714"/>
                <a:gd name="connsiteX5" fmla="*/ 292322 w 344233"/>
                <a:gd name="connsiteY5" fmla="*/ 356140 h 380714"/>
                <a:gd name="connsiteX6" fmla="*/ 310420 w 344233"/>
                <a:gd name="connsiteY6" fmla="*/ 349663 h 380714"/>
                <a:gd name="connsiteX7" fmla="*/ 304514 w 344233"/>
                <a:gd name="connsiteY7" fmla="*/ 327279 h 380714"/>
                <a:gd name="connsiteX8" fmla="*/ 325850 w 344233"/>
                <a:gd name="connsiteY8" fmla="*/ 329946 h 380714"/>
                <a:gd name="connsiteX9" fmla="*/ 328993 w 344233"/>
                <a:gd name="connsiteY9" fmla="*/ 304324 h 380714"/>
                <a:gd name="connsiteX10" fmla="*/ 343376 w 344233"/>
                <a:gd name="connsiteY10" fmla="*/ 293180 h 380714"/>
                <a:gd name="connsiteX11" fmla="*/ 341757 w 344233"/>
                <a:gd name="connsiteY11" fmla="*/ 271272 h 380714"/>
                <a:gd name="connsiteX12" fmla="*/ 339947 w 344233"/>
                <a:gd name="connsiteY12" fmla="*/ 180213 h 380714"/>
                <a:gd name="connsiteX13" fmla="*/ 344233 w 344233"/>
                <a:gd name="connsiteY13" fmla="*/ 146114 h 380714"/>
                <a:gd name="connsiteX14" fmla="*/ 328231 w 344233"/>
                <a:gd name="connsiteY14" fmla="*/ 135446 h 380714"/>
                <a:gd name="connsiteX15" fmla="*/ 321850 w 344233"/>
                <a:gd name="connsiteY15" fmla="*/ 117348 h 380714"/>
                <a:gd name="connsiteX16" fmla="*/ 310610 w 344233"/>
                <a:gd name="connsiteY16" fmla="*/ 102965 h 380714"/>
                <a:gd name="connsiteX17" fmla="*/ 279654 w 344233"/>
                <a:gd name="connsiteY17" fmla="*/ 73152 h 380714"/>
                <a:gd name="connsiteX18" fmla="*/ 277558 w 344233"/>
                <a:gd name="connsiteY18" fmla="*/ 55626 h 380714"/>
                <a:gd name="connsiteX19" fmla="*/ 255746 w 344233"/>
                <a:gd name="connsiteY19" fmla="*/ 57245 h 380714"/>
                <a:gd name="connsiteX20" fmla="*/ 234982 w 344233"/>
                <a:gd name="connsiteY20" fmla="*/ 50387 h 380714"/>
                <a:gd name="connsiteX21" fmla="*/ 218408 w 344233"/>
                <a:gd name="connsiteY21" fmla="*/ 44005 h 380714"/>
                <a:gd name="connsiteX22" fmla="*/ 202501 w 344233"/>
                <a:gd name="connsiteY22" fmla="*/ 33338 h 380714"/>
                <a:gd name="connsiteX23" fmla="*/ 177451 w 344233"/>
                <a:gd name="connsiteY23" fmla="*/ 25908 h 380714"/>
                <a:gd name="connsiteX24" fmla="*/ 151352 w 344233"/>
                <a:gd name="connsiteY24" fmla="*/ 27051 h 380714"/>
                <a:gd name="connsiteX25" fmla="*/ 144399 w 344233"/>
                <a:gd name="connsiteY25" fmla="*/ 13240 h 380714"/>
                <a:gd name="connsiteX26" fmla="*/ 107156 w 344233"/>
                <a:gd name="connsiteY26" fmla="*/ 0 h 380714"/>
                <a:gd name="connsiteX27" fmla="*/ 126301 w 344233"/>
                <a:gd name="connsiteY27" fmla="*/ 19622 h 380714"/>
                <a:gd name="connsiteX28" fmla="*/ 91249 w 344233"/>
                <a:gd name="connsiteY28" fmla="*/ 24003 h 380714"/>
                <a:gd name="connsiteX29" fmla="*/ 76771 w 344233"/>
                <a:gd name="connsiteY29" fmla="*/ 572 h 380714"/>
                <a:gd name="connsiteX30" fmla="*/ 31051 w 344233"/>
                <a:gd name="connsiteY30" fmla="*/ 20860 h 380714"/>
                <a:gd name="connsiteX31" fmla="*/ 27432 w 344233"/>
                <a:gd name="connsiteY31" fmla="*/ 50673 h 380714"/>
                <a:gd name="connsiteX32" fmla="*/ 20002 w 344233"/>
                <a:gd name="connsiteY32" fmla="*/ 110395 h 380714"/>
                <a:gd name="connsiteX33" fmla="*/ 17431 w 344233"/>
                <a:gd name="connsiteY33" fmla="*/ 131731 h 380714"/>
                <a:gd name="connsiteX34" fmla="*/ 14764 w 344233"/>
                <a:gd name="connsiteY34" fmla="*/ 153067 h 380714"/>
                <a:gd name="connsiteX35" fmla="*/ 8477 w 344233"/>
                <a:gd name="connsiteY35" fmla="*/ 204216 h 380714"/>
                <a:gd name="connsiteX36" fmla="*/ 0 w 344233"/>
                <a:gd name="connsiteY36" fmla="*/ 272415 h 380714"/>
                <a:gd name="connsiteX37" fmla="*/ 5905 w 344233"/>
                <a:gd name="connsiteY37" fmla="*/ 294799 h 380714"/>
                <a:gd name="connsiteX38" fmla="*/ 8096 w 344233"/>
                <a:gd name="connsiteY38" fmla="*/ 312325 h 380714"/>
                <a:gd name="connsiteX39" fmla="*/ 18764 w 344233"/>
                <a:gd name="connsiteY39" fmla="*/ 330994 h 380714"/>
                <a:gd name="connsiteX40" fmla="*/ 35814 w 344233"/>
                <a:gd name="connsiteY40" fmla="*/ 333089 h 380714"/>
                <a:gd name="connsiteX41" fmla="*/ 52292 w 344233"/>
                <a:gd name="connsiteY41" fmla="*/ 339471 h 380714"/>
                <a:gd name="connsiteX42" fmla="*/ 69818 w 344233"/>
                <a:gd name="connsiteY42" fmla="*/ 337280 h 380714"/>
                <a:gd name="connsiteX43" fmla="*/ 85344 w 344233"/>
                <a:gd name="connsiteY43" fmla="*/ 352139 h 380714"/>
                <a:gd name="connsiteX44" fmla="*/ 101251 w 344233"/>
                <a:gd name="connsiteY44" fmla="*/ 362807 h 380714"/>
                <a:gd name="connsiteX45" fmla="*/ 115157 w 344233"/>
                <a:gd name="connsiteY45" fmla="*/ 355854 h 380714"/>
                <a:gd name="connsiteX46" fmla="*/ 135922 w 344233"/>
                <a:gd name="connsiteY46" fmla="*/ 362712 h 380714"/>
                <a:gd name="connsiteX47" fmla="*/ 152876 w 344233"/>
                <a:gd name="connsiteY47" fmla="*/ 364808 h 380714"/>
                <a:gd name="connsiteX48" fmla="*/ 174212 w 344233"/>
                <a:gd name="connsiteY48" fmla="*/ 367474 h 380714"/>
                <a:gd name="connsiteX49" fmla="*/ 195453 w 344233"/>
                <a:gd name="connsiteY49" fmla="*/ 370141 h 380714"/>
                <a:gd name="connsiteX50" fmla="*/ 211455 w 344233"/>
                <a:gd name="connsiteY50" fmla="*/ 380714 h 380714"/>
                <a:gd name="connsiteX51" fmla="*/ 211455 w 344233"/>
                <a:gd name="connsiteY51" fmla="*/ 380714 h 380714"/>
                <a:gd name="connsiteX52" fmla="*/ 211455 w 344233"/>
                <a:gd name="connsiteY52" fmla="*/ 380714 h 38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44233" h="380714">
                  <a:moveTo>
                    <a:pt x="211455" y="380714"/>
                  </a:moveTo>
                  <a:lnTo>
                    <a:pt x="225838" y="369570"/>
                  </a:lnTo>
                  <a:lnTo>
                    <a:pt x="243364" y="367379"/>
                  </a:lnTo>
                  <a:lnTo>
                    <a:pt x="261461" y="360902"/>
                  </a:lnTo>
                  <a:lnTo>
                    <a:pt x="281749" y="372142"/>
                  </a:lnTo>
                  <a:lnTo>
                    <a:pt x="292322" y="356140"/>
                  </a:lnTo>
                  <a:lnTo>
                    <a:pt x="310420" y="349663"/>
                  </a:lnTo>
                  <a:lnTo>
                    <a:pt x="304514" y="327279"/>
                  </a:lnTo>
                  <a:lnTo>
                    <a:pt x="325850" y="329946"/>
                  </a:lnTo>
                  <a:lnTo>
                    <a:pt x="328993" y="304324"/>
                  </a:lnTo>
                  <a:lnTo>
                    <a:pt x="343376" y="293180"/>
                  </a:lnTo>
                  <a:lnTo>
                    <a:pt x="341757" y="271272"/>
                  </a:lnTo>
                  <a:lnTo>
                    <a:pt x="339947" y="180213"/>
                  </a:lnTo>
                  <a:lnTo>
                    <a:pt x="344233" y="146114"/>
                  </a:lnTo>
                  <a:lnTo>
                    <a:pt x="328231" y="135446"/>
                  </a:lnTo>
                  <a:lnTo>
                    <a:pt x="321850" y="117348"/>
                  </a:lnTo>
                  <a:lnTo>
                    <a:pt x="310610" y="102965"/>
                  </a:lnTo>
                  <a:lnTo>
                    <a:pt x="279654" y="73152"/>
                  </a:lnTo>
                  <a:lnTo>
                    <a:pt x="277558" y="55626"/>
                  </a:lnTo>
                  <a:lnTo>
                    <a:pt x="255746" y="57245"/>
                  </a:lnTo>
                  <a:lnTo>
                    <a:pt x="234982" y="50387"/>
                  </a:lnTo>
                  <a:lnTo>
                    <a:pt x="218408" y="44005"/>
                  </a:lnTo>
                  <a:lnTo>
                    <a:pt x="202501" y="33338"/>
                  </a:lnTo>
                  <a:lnTo>
                    <a:pt x="177451" y="25908"/>
                  </a:lnTo>
                  <a:lnTo>
                    <a:pt x="151352" y="27051"/>
                  </a:lnTo>
                  <a:lnTo>
                    <a:pt x="144399" y="13240"/>
                  </a:lnTo>
                  <a:lnTo>
                    <a:pt x="107156" y="0"/>
                  </a:lnTo>
                  <a:lnTo>
                    <a:pt x="126301" y="19622"/>
                  </a:lnTo>
                  <a:lnTo>
                    <a:pt x="91249" y="24003"/>
                  </a:lnTo>
                  <a:lnTo>
                    <a:pt x="76771" y="572"/>
                  </a:lnTo>
                  <a:lnTo>
                    <a:pt x="31051" y="20860"/>
                  </a:lnTo>
                  <a:lnTo>
                    <a:pt x="27432" y="50673"/>
                  </a:lnTo>
                  <a:lnTo>
                    <a:pt x="20002" y="110395"/>
                  </a:lnTo>
                  <a:lnTo>
                    <a:pt x="17431" y="131731"/>
                  </a:lnTo>
                  <a:lnTo>
                    <a:pt x="14764" y="153067"/>
                  </a:lnTo>
                  <a:lnTo>
                    <a:pt x="8477" y="204216"/>
                  </a:lnTo>
                  <a:lnTo>
                    <a:pt x="0" y="272415"/>
                  </a:lnTo>
                  <a:lnTo>
                    <a:pt x="5905" y="294799"/>
                  </a:lnTo>
                  <a:lnTo>
                    <a:pt x="8096" y="312325"/>
                  </a:lnTo>
                  <a:lnTo>
                    <a:pt x="18764" y="330994"/>
                  </a:lnTo>
                  <a:lnTo>
                    <a:pt x="35814" y="333089"/>
                  </a:lnTo>
                  <a:lnTo>
                    <a:pt x="52292" y="339471"/>
                  </a:lnTo>
                  <a:lnTo>
                    <a:pt x="69818" y="337280"/>
                  </a:lnTo>
                  <a:lnTo>
                    <a:pt x="85344" y="352139"/>
                  </a:lnTo>
                  <a:lnTo>
                    <a:pt x="101251" y="362807"/>
                  </a:lnTo>
                  <a:lnTo>
                    <a:pt x="115157" y="355854"/>
                  </a:lnTo>
                  <a:lnTo>
                    <a:pt x="135922" y="362712"/>
                  </a:lnTo>
                  <a:lnTo>
                    <a:pt x="152876" y="364808"/>
                  </a:lnTo>
                  <a:lnTo>
                    <a:pt x="174212" y="367474"/>
                  </a:lnTo>
                  <a:lnTo>
                    <a:pt x="195453" y="370141"/>
                  </a:lnTo>
                  <a:lnTo>
                    <a:pt x="211455" y="380714"/>
                  </a:lnTo>
                  <a:lnTo>
                    <a:pt x="211455" y="380714"/>
                  </a:lnTo>
                  <a:lnTo>
                    <a:pt x="211455" y="3807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9860565F-A5EF-C51C-7D9E-481DFEBAADEE}"/>
                </a:ext>
              </a:extLst>
            </p:cNvPr>
            <p:cNvSpPr/>
            <p:nvPr/>
          </p:nvSpPr>
          <p:spPr>
            <a:xfrm>
              <a:off x="4154242" y="303834"/>
              <a:ext cx="690836" cy="816429"/>
            </a:xfrm>
            <a:custGeom>
              <a:avLst/>
              <a:gdLst>
                <a:gd name="connsiteX0" fmla="*/ 376237 w 410241"/>
                <a:gd name="connsiteY0" fmla="*/ 484823 h 484822"/>
                <a:gd name="connsiteX1" fmla="*/ 410242 w 410241"/>
                <a:gd name="connsiteY1" fmla="*/ 419862 h 484822"/>
                <a:gd name="connsiteX2" fmla="*/ 403860 w 410241"/>
                <a:gd name="connsiteY2" fmla="*/ 401765 h 484822"/>
                <a:gd name="connsiteX3" fmla="*/ 386620 w 410241"/>
                <a:gd name="connsiteY3" fmla="*/ 330518 h 484822"/>
                <a:gd name="connsiteX4" fmla="*/ 374713 w 410241"/>
                <a:gd name="connsiteY4" fmla="*/ 285750 h 484822"/>
                <a:gd name="connsiteX5" fmla="*/ 376142 w 410241"/>
                <a:gd name="connsiteY5" fmla="*/ 169164 h 484822"/>
                <a:gd name="connsiteX6" fmla="*/ 360617 w 410241"/>
                <a:gd name="connsiteY6" fmla="*/ 154305 h 484822"/>
                <a:gd name="connsiteX7" fmla="*/ 351472 w 410241"/>
                <a:gd name="connsiteY7" fmla="*/ 122873 h 484822"/>
                <a:gd name="connsiteX8" fmla="*/ 350330 w 410241"/>
                <a:gd name="connsiteY8" fmla="*/ 96774 h 484822"/>
                <a:gd name="connsiteX9" fmla="*/ 323564 w 410241"/>
                <a:gd name="connsiteY9" fmla="*/ 67532 h 484822"/>
                <a:gd name="connsiteX10" fmla="*/ 289274 w 410241"/>
                <a:gd name="connsiteY10" fmla="*/ 28766 h 484822"/>
                <a:gd name="connsiteX11" fmla="*/ 272701 w 410241"/>
                <a:gd name="connsiteY11" fmla="*/ 22384 h 484822"/>
                <a:gd name="connsiteX12" fmla="*/ 248126 w 410241"/>
                <a:gd name="connsiteY12" fmla="*/ 10668 h 484822"/>
                <a:gd name="connsiteX13" fmla="*/ 232029 w 410241"/>
                <a:gd name="connsiteY13" fmla="*/ 0 h 484822"/>
                <a:gd name="connsiteX14" fmla="*/ 214408 w 410241"/>
                <a:gd name="connsiteY14" fmla="*/ 2191 h 484822"/>
                <a:gd name="connsiteX15" fmla="*/ 200025 w 410241"/>
                <a:gd name="connsiteY15" fmla="*/ 13430 h 484822"/>
                <a:gd name="connsiteX16" fmla="*/ 183927 w 410241"/>
                <a:gd name="connsiteY16" fmla="*/ 2762 h 484822"/>
                <a:gd name="connsiteX17" fmla="*/ 162020 w 410241"/>
                <a:gd name="connsiteY17" fmla="*/ 4382 h 484822"/>
                <a:gd name="connsiteX18" fmla="*/ 139065 w 410241"/>
                <a:gd name="connsiteY18" fmla="*/ 14478 h 484822"/>
                <a:gd name="connsiteX19" fmla="*/ 119920 w 410241"/>
                <a:gd name="connsiteY19" fmla="*/ 29432 h 484822"/>
                <a:gd name="connsiteX20" fmla="*/ 117824 w 410241"/>
                <a:gd name="connsiteY20" fmla="*/ 46482 h 484822"/>
                <a:gd name="connsiteX21" fmla="*/ 96393 w 410241"/>
                <a:gd name="connsiteY21" fmla="*/ 43815 h 484822"/>
                <a:gd name="connsiteX22" fmla="*/ 79819 w 410241"/>
                <a:gd name="connsiteY22" fmla="*/ 37433 h 484822"/>
                <a:gd name="connsiteX23" fmla="*/ 62770 w 410241"/>
                <a:gd name="connsiteY23" fmla="*/ 35338 h 484822"/>
                <a:gd name="connsiteX24" fmla="*/ 48292 w 410241"/>
                <a:gd name="connsiteY24" fmla="*/ 46577 h 484822"/>
                <a:gd name="connsiteX25" fmla="*/ 27051 w 410241"/>
                <a:gd name="connsiteY25" fmla="*/ 78486 h 484822"/>
                <a:gd name="connsiteX26" fmla="*/ 20669 w 410241"/>
                <a:gd name="connsiteY26" fmla="*/ 95059 h 484822"/>
                <a:gd name="connsiteX27" fmla="*/ 7906 w 410241"/>
                <a:gd name="connsiteY27" fmla="*/ 128016 h 484822"/>
                <a:gd name="connsiteX28" fmla="*/ 5239 w 410241"/>
                <a:gd name="connsiteY28" fmla="*/ 149352 h 484822"/>
                <a:gd name="connsiteX29" fmla="*/ 0 w 410241"/>
                <a:gd name="connsiteY29" fmla="*/ 191929 h 484822"/>
                <a:gd name="connsiteX30" fmla="*/ 1810 w 410241"/>
                <a:gd name="connsiteY30" fmla="*/ 282988 h 484822"/>
                <a:gd name="connsiteX31" fmla="*/ 28003 w 410241"/>
                <a:gd name="connsiteY31" fmla="*/ 281845 h 484822"/>
                <a:gd name="connsiteX32" fmla="*/ 42958 w 410241"/>
                <a:gd name="connsiteY32" fmla="*/ 300990 h 484822"/>
                <a:gd name="connsiteX33" fmla="*/ 44577 w 410241"/>
                <a:gd name="connsiteY33" fmla="*/ 322898 h 484822"/>
                <a:gd name="connsiteX34" fmla="*/ 55911 w 410241"/>
                <a:gd name="connsiteY34" fmla="*/ 337185 h 484822"/>
                <a:gd name="connsiteX35" fmla="*/ 62294 w 410241"/>
                <a:gd name="connsiteY35" fmla="*/ 355283 h 484822"/>
                <a:gd name="connsiteX36" fmla="*/ 78391 w 410241"/>
                <a:gd name="connsiteY36" fmla="*/ 365950 h 484822"/>
                <a:gd name="connsiteX37" fmla="*/ 98679 w 410241"/>
                <a:gd name="connsiteY37" fmla="*/ 377095 h 484822"/>
                <a:gd name="connsiteX38" fmla="*/ 115824 w 410241"/>
                <a:gd name="connsiteY38" fmla="*/ 379190 h 484822"/>
                <a:gd name="connsiteX39" fmla="*/ 170878 w 410241"/>
                <a:gd name="connsiteY39" fmla="*/ 390335 h 484822"/>
                <a:gd name="connsiteX40" fmla="*/ 172974 w 410241"/>
                <a:gd name="connsiteY40" fmla="*/ 407861 h 484822"/>
                <a:gd name="connsiteX41" fmla="*/ 197072 w 410241"/>
                <a:gd name="connsiteY41" fmla="*/ 423863 h 484822"/>
                <a:gd name="connsiteX42" fmla="*/ 221742 w 410241"/>
                <a:gd name="connsiteY42" fmla="*/ 435483 h 484822"/>
                <a:gd name="connsiteX43" fmla="*/ 290703 w 410241"/>
                <a:gd name="connsiteY43" fmla="*/ 474345 h 484822"/>
                <a:gd name="connsiteX44" fmla="*/ 376237 w 410241"/>
                <a:gd name="connsiteY44" fmla="*/ 484823 h 484822"/>
                <a:gd name="connsiteX45" fmla="*/ 376237 w 410241"/>
                <a:gd name="connsiteY45" fmla="*/ 484823 h 484822"/>
                <a:gd name="connsiteX46" fmla="*/ 376237 w 410241"/>
                <a:gd name="connsiteY46" fmla="*/ 484823 h 48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10241" h="484822">
                  <a:moveTo>
                    <a:pt x="376237" y="484823"/>
                  </a:moveTo>
                  <a:lnTo>
                    <a:pt x="410242" y="419862"/>
                  </a:lnTo>
                  <a:lnTo>
                    <a:pt x="403860" y="401765"/>
                  </a:lnTo>
                  <a:lnTo>
                    <a:pt x="386620" y="330518"/>
                  </a:lnTo>
                  <a:lnTo>
                    <a:pt x="374713" y="285750"/>
                  </a:lnTo>
                  <a:lnTo>
                    <a:pt x="376142" y="169164"/>
                  </a:lnTo>
                  <a:lnTo>
                    <a:pt x="360617" y="154305"/>
                  </a:lnTo>
                  <a:lnTo>
                    <a:pt x="351472" y="122873"/>
                  </a:lnTo>
                  <a:lnTo>
                    <a:pt x="350330" y="96774"/>
                  </a:lnTo>
                  <a:lnTo>
                    <a:pt x="323564" y="67532"/>
                  </a:lnTo>
                  <a:lnTo>
                    <a:pt x="289274" y="28766"/>
                  </a:lnTo>
                  <a:lnTo>
                    <a:pt x="272701" y="22384"/>
                  </a:lnTo>
                  <a:lnTo>
                    <a:pt x="248126" y="10668"/>
                  </a:lnTo>
                  <a:lnTo>
                    <a:pt x="232029" y="0"/>
                  </a:lnTo>
                  <a:lnTo>
                    <a:pt x="214408" y="2191"/>
                  </a:lnTo>
                  <a:lnTo>
                    <a:pt x="200025" y="13430"/>
                  </a:lnTo>
                  <a:lnTo>
                    <a:pt x="183927" y="2762"/>
                  </a:lnTo>
                  <a:lnTo>
                    <a:pt x="162020" y="4382"/>
                  </a:lnTo>
                  <a:lnTo>
                    <a:pt x="139065" y="14478"/>
                  </a:lnTo>
                  <a:lnTo>
                    <a:pt x="119920" y="29432"/>
                  </a:lnTo>
                  <a:lnTo>
                    <a:pt x="117824" y="46482"/>
                  </a:lnTo>
                  <a:lnTo>
                    <a:pt x="96393" y="43815"/>
                  </a:lnTo>
                  <a:lnTo>
                    <a:pt x="79819" y="37433"/>
                  </a:lnTo>
                  <a:lnTo>
                    <a:pt x="62770" y="35338"/>
                  </a:lnTo>
                  <a:lnTo>
                    <a:pt x="48292" y="46577"/>
                  </a:lnTo>
                  <a:lnTo>
                    <a:pt x="27051" y="78486"/>
                  </a:lnTo>
                  <a:lnTo>
                    <a:pt x="20669" y="95059"/>
                  </a:lnTo>
                  <a:lnTo>
                    <a:pt x="7906" y="128016"/>
                  </a:lnTo>
                  <a:lnTo>
                    <a:pt x="5239" y="149352"/>
                  </a:lnTo>
                  <a:lnTo>
                    <a:pt x="0" y="191929"/>
                  </a:lnTo>
                  <a:lnTo>
                    <a:pt x="1810" y="282988"/>
                  </a:lnTo>
                  <a:lnTo>
                    <a:pt x="28003" y="281845"/>
                  </a:lnTo>
                  <a:lnTo>
                    <a:pt x="42958" y="300990"/>
                  </a:lnTo>
                  <a:lnTo>
                    <a:pt x="44577" y="322898"/>
                  </a:lnTo>
                  <a:lnTo>
                    <a:pt x="55911" y="337185"/>
                  </a:lnTo>
                  <a:lnTo>
                    <a:pt x="62294" y="355283"/>
                  </a:lnTo>
                  <a:lnTo>
                    <a:pt x="78391" y="365950"/>
                  </a:lnTo>
                  <a:lnTo>
                    <a:pt x="98679" y="377095"/>
                  </a:lnTo>
                  <a:lnTo>
                    <a:pt x="115824" y="379190"/>
                  </a:lnTo>
                  <a:lnTo>
                    <a:pt x="170878" y="390335"/>
                  </a:lnTo>
                  <a:lnTo>
                    <a:pt x="172974" y="407861"/>
                  </a:lnTo>
                  <a:lnTo>
                    <a:pt x="197072" y="423863"/>
                  </a:lnTo>
                  <a:lnTo>
                    <a:pt x="221742" y="435483"/>
                  </a:lnTo>
                  <a:lnTo>
                    <a:pt x="290703" y="474345"/>
                  </a:lnTo>
                  <a:lnTo>
                    <a:pt x="376237" y="484823"/>
                  </a:lnTo>
                  <a:lnTo>
                    <a:pt x="376237" y="484823"/>
                  </a:lnTo>
                  <a:lnTo>
                    <a:pt x="376237" y="484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28F0A16-E877-1805-CA6B-4947B565252B}"/>
                </a:ext>
              </a:extLst>
            </p:cNvPr>
            <p:cNvSpPr/>
            <p:nvPr/>
          </p:nvSpPr>
          <p:spPr>
            <a:xfrm>
              <a:off x="4518828" y="102374"/>
              <a:ext cx="911705" cy="470929"/>
            </a:xfrm>
            <a:custGeom>
              <a:avLst/>
              <a:gdLst>
                <a:gd name="connsiteX0" fmla="*/ 151733 w 541400"/>
                <a:gd name="connsiteY0" fmla="*/ 279654 h 279653"/>
                <a:gd name="connsiteX1" fmla="*/ 174021 w 541400"/>
                <a:gd name="connsiteY1" fmla="*/ 273749 h 279653"/>
                <a:gd name="connsiteX2" fmla="*/ 188309 w 541400"/>
                <a:gd name="connsiteY2" fmla="*/ 193072 h 279653"/>
                <a:gd name="connsiteX3" fmla="*/ 192024 w 541400"/>
                <a:gd name="connsiteY3" fmla="*/ 163163 h 279653"/>
                <a:gd name="connsiteX4" fmla="*/ 203168 w 541400"/>
                <a:gd name="connsiteY4" fmla="*/ 142780 h 279653"/>
                <a:gd name="connsiteX5" fmla="*/ 213836 w 541400"/>
                <a:gd name="connsiteY5" fmla="*/ 126778 h 279653"/>
                <a:gd name="connsiteX6" fmla="*/ 232410 w 541400"/>
                <a:gd name="connsiteY6" fmla="*/ 116015 h 279653"/>
                <a:gd name="connsiteX7" fmla="*/ 230791 w 541400"/>
                <a:gd name="connsiteY7" fmla="*/ 94107 h 279653"/>
                <a:gd name="connsiteX8" fmla="*/ 248888 w 541400"/>
                <a:gd name="connsiteY8" fmla="*/ 87630 h 279653"/>
                <a:gd name="connsiteX9" fmla="*/ 267462 w 541400"/>
                <a:gd name="connsiteY9" fmla="*/ 76962 h 279653"/>
                <a:gd name="connsiteX10" fmla="*/ 289274 w 541400"/>
                <a:gd name="connsiteY10" fmla="*/ 75343 h 279653"/>
                <a:gd name="connsiteX11" fmla="*/ 312134 w 541400"/>
                <a:gd name="connsiteY11" fmla="*/ 65151 h 279653"/>
                <a:gd name="connsiteX12" fmla="*/ 334423 w 541400"/>
                <a:gd name="connsiteY12" fmla="*/ 59150 h 279653"/>
                <a:gd name="connsiteX13" fmla="*/ 368522 w 541400"/>
                <a:gd name="connsiteY13" fmla="*/ 63341 h 279653"/>
                <a:gd name="connsiteX14" fmla="*/ 402050 w 541400"/>
                <a:gd name="connsiteY14" fmla="*/ 71818 h 279653"/>
                <a:gd name="connsiteX15" fmla="*/ 430720 w 541400"/>
                <a:gd name="connsiteY15" fmla="*/ 84106 h 279653"/>
                <a:gd name="connsiteX16" fmla="*/ 458914 w 541400"/>
                <a:gd name="connsiteY16" fmla="*/ 100584 h 279653"/>
                <a:gd name="connsiteX17" fmla="*/ 489775 w 541400"/>
                <a:gd name="connsiteY17" fmla="*/ 130397 h 279653"/>
                <a:gd name="connsiteX18" fmla="*/ 541401 w 541400"/>
                <a:gd name="connsiteY18" fmla="*/ 132493 h 279653"/>
                <a:gd name="connsiteX19" fmla="*/ 524351 w 541400"/>
                <a:gd name="connsiteY19" fmla="*/ 95631 h 279653"/>
                <a:gd name="connsiteX20" fmla="*/ 489204 w 541400"/>
                <a:gd name="connsiteY20" fmla="*/ 30575 h 279653"/>
                <a:gd name="connsiteX21" fmla="*/ 463105 w 541400"/>
                <a:gd name="connsiteY21" fmla="*/ 31623 h 279653"/>
                <a:gd name="connsiteX22" fmla="*/ 433388 w 541400"/>
                <a:gd name="connsiteY22" fmla="*/ 28004 h 279653"/>
                <a:gd name="connsiteX23" fmla="*/ 373285 w 541400"/>
                <a:gd name="connsiteY23" fmla="*/ 24860 h 279653"/>
                <a:gd name="connsiteX24" fmla="*/ 334994 w 541400"/>
                <a:gd name="connsiteY24" fmla="*/ 20193 h 279653"/>
                <a:gd name="connsiteX25" fmla="*/ 305181 w 541400"/>
                <a:gd name="connsiteY25" fmla="*/ 16478 h 279653"/>
                <a:gd name="connsiteX26" fmla="*/ 254127 w 541400"/>
                <a:gd name="connsiteY26" fmla="*/ 10192 h 279653"/>
                <a:gd name="connsiteX27" fmla="*/ 202502 w 541400"/>
                <a:gd name="connsiteY27" fmla="*/ 8191 h 279653"/>
                <a:gd name="connsiteX28" fmla="*/ 172688 w 541400"/>
                <a:gd name="connsiteY28" fmla="*/ 4477 h 279653"/>
                <a:gd name="connsiteX29" fmla="*/ 116871 w 541400"/>
                <a:gd name="connsiteY29" fmla="*/ 1905 h 279653"/>
                <a:gd name="connsiteX30" fmla="*/ 30766 w 541400"/>
                <a:gd name="connsiteY30" fmla="*/ 0 h 279653"/>
                <a:gd name="connsiteX31" fmla="*/ 8954 w 541400"/>
                <a:gd name="connsiteY31" fmla="*/ 1619 h 279653"/>
                <a:gd name="connsiteX32" fmla="*/ 2571 w 541400"/>
                <a:gd name="connsiteY32" fmla="*/ 18193 h 279653"/>
                <a:gd name="connsiteX33" fmla="*/ 7334 w 541400"/>
                <a:gd name="connsiteY33" fmla="*/ 49149 h 279653"/>
                <a:gd name="connsiteX34" fmla="*/ 18002 w 541400"/>
                <a:gd name="connsiteY34" fmla="*/ 67913 h 279653"/>
                <a:gd name="connsiteX35" fmla="*/ 7429 w 541400"/>
                <a:gd name="connsiteY35" fmla="*/ 83915 h 279653"/>
                <a:gd name="connsiteX36" fmla="*/ 0 w 541400"/>
                <a:gd name="connsiteY36" fmla="*/ 109061 h 279653"/>
                <a:gd name="connsiteX37" fmla="*/ 24955 w 541400"/>
                <a:gd name="connsiteY37" fmla="*/ 116491 h 279653"/>
                <a:gd name="connsiteX38" fmla="*/ 36195 w 541400"/>
                <a:gd name="connsiteY38" fmla="*/ 130874 h 279653"/>
                <a:gd name="connsiteX39" fmla="*/ 56388 w 541400"/>
                <a:gd name="connsiteY39" fmla="*/ 142018 h 279653"/>
                <a:gd name="connsiteX40" fmla="*/ 72866 w 541400"/>
                <a:gd name="connsiteY40" fmla="*/ 148400 h 279653"/>
                <a:gd name="connsiteX41" fmla="*/ 95821 w 541400"/>
                <a:gd name="connsiteY41" fmla="*/ 172974 h 279653"/>
                <a:gd name="connsiteX42" fmla="*/ 106966 w 541400"/>
                <a:gd name="connsiteY42" fmla="*/ 187357 h 279653"/>
                <a:gd name="connsiteX43" fmla="*/ 122396 w 541400"/>
                <a:gd name="connsiteY43" fmla="*/ 202311 h 279653"/>
                <a:gd name="connsiteX44" fmla="*/ 134683 w 541400"/>
                <a:gd name="connsiteY44" fmla="*/ 242887 h 279653"/>
                <a:gd name="connsiteX45" fmla="*/ 145352 w 541400"/>
                <a:gd name="connsiteY45" fmla="*/ 261557 h 279653"/>
                <a:gd name="connsiteX46" fmla="*/ 151733 w 541400"/>
                <a:gd name="connsiteY46" fmla="*/ 279654 h 279653"/>
                <a:gd name="connsiteX47" fmla="*/ 151733 w 541400"/>
                <a:gd name="connsiteY47" fmla="*/ 279654 h 279653"/>
                <a:gd name="connsiteX48" fmla="*/ 151733 w 541400"/>
                <a:gd name="connsiteY48" fmla="*/ 279654 h 27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1400" h="279653">
                  <a:moveTo>
                    <a:pt x="151733" y="279654"/>
                  </a:moveTo>
                  <a:lnTo>
                    <a:pt x="174021" y="273749"/>
                  </a:lnTo>
                  <a:lnTo>
                    <a:pt x="188309" y="193072"/>
                  </a:lnTo>
                  <a:lnTo>
                    <a:pt x="192024" y="163163"/>
                  </a:lnTo>
                  <a:lnTo>
                    <a:pt x="203168" y="142780"/>
                  </a:lnTo>
                  <a:lnTo>
                    <a:pt x="213836" y="126778"/>
                  </a:lnTo>
                  <a:lnTo>
                    <a:pt x="232410" y="116015"/>
                  </a:lnTo>
                  <a:lnTo>
                    <a:pt x="230791" y="94107"/>
                  </a:lnTo>
                  <a:lnTo>
                    <a:pt x="248888" y="87630"/>
                  </a:lnTo>
                  <a:lnTo>
                    <a:pt x="267462" y="76962"/>
                  </a:lnTo>
                  <a:lnTo>
                    <a:pt x="289274" y="75343"/>
                  </a:lnTo>
                  <a:lnTo>
                    <a:pt x="312134" y="65151"/>
                  </a:lnTo>
                  <a:lnTo>
                    <a:pt x="334423" y="59150"/>
                  </a:lnTo>
                  <a:lnTo>
                    <a:pt x="368522" y="63341"/>
                  </a:lnTo>
                  <a:lnTo>
                    <a:pt x="402050" y="71818"/>
                  </a:lnTo>
                  <a:lnTo>
                    <a:pt x="430720" y="84106"/>
                  </a:lnTo>
                  <a:lnTo>
                    <a:pt x="458914" y="100584"/>
                  </a:lnTo>
                  <a:lnTo>
                    <a:pt x="489775" y="130397"/>
                  </a:lnTo>
                  <a:lnTo>
                    <a:pt x="541401" y="132493"/>
                  </a:lnTo>
                  <a:lnTo>
                    <a:pt x="524351" y="95631"/>
                  </a:lnTo>
                  <a:lnTo>
                    <a:pt x="489204" y="30575"/>
                  </a:lnTo>
                  <a:lnTo>
                    <a:pt x="463105" y="31623"/>
                  </a:lnTo>
                  <a:lnTo>
                    <a:pt x="433388" y="28004"/>
                  </a:lnTo>
                  <a:lnTo>
                    <a:pt x="373285" y="24860"/>
                  </a:lnTo>
                  <a:lnTo>
                    <a:pt x="334994" y="20193"/>
                  </a:lnTo>
                  <a:lnTo>
                    <a:pt x="305181" y="16478"/>
                  </a:lnTo>
                  <a:lnTo>
                    <a:pt x="254127" y="10192"/>
                  </a:lnTo>
                  <a:lnTo>
                    <a:pt x="202502" y="8191"/>
                  </a:lnTo>
                  <a:lnTo>
                    <a:pt x="172688" y="4477"/>
                  </a:lnTo>
                  <a:lnTo>
                    <a:pt x="116871" y="1905"/>
                  </a:lnTo>
                  <a:lnTo>
                    <a:pt x="30766" y="0"/>
                  </a:lnTo>
                  <a:lnTo>
                    <a:pt x="8954" y="1619"/>
                  </a:lnTo>
                  <a:lnTo>
                    <a:pt x="2571" y="18193"/>
                  </a:lnTo>
                  <a:lnTo>
                    <a:pt x="7334" y="49149"/>
                  </a:lnTo>
                  <a:lnTo>
                    <a:pt x="18002" y="67913"/>
                  </a:lnTo>
                  <a:lnTo>
                    <a:pt x="7429" y="83915"/>
                  </a:lnTo>
                  <a:lnTo>
                    <a:pt x="0" y="109061"/>
                  </a:lnTo>
                  <a:lnTo>
                    <a:pt x="24955" y="116491"/>
                  </a:lnTo>
                  <a:lnTo>
                    <a:pt x="36195" y="130874"/>
                  </a:lnTo>
                  <a:lnTo>
                    <a:pt x="56388" y="142018"/>
                  </a:lnTo>
                  <a:lnTo>
                    <a:pt x="72866" y="148400"/>
                  </a:lnTo>
                  <a:lnTo>
                    <a:pt x="95821" y="172974"/>
                  </a:lnTo>
                  <a:lnTo>
                    <a:pt x="106966" y="187357"/>
                  </a:lnTo>
                  <a:lnTo>
                    <a:pt x="122396" y="202311"/>
                  </a:lnTo>
                  <a:lnTo>
                    <a:pt x="134683" y="242887"/>
                  </a:lnTo>
                  <a:lnTo>
                    <a:pt x="145352" y="261557"/>
                  </a:lnTo>
                  <a:lnTo>
                    <a:pt x="151733" y="279654"/>
                  </a:lnTo>
                  <a:lnTo>
                    <a:pt x="151733" y="279654"/>
                  </a:lnTo>
                  <a:lnTo>
                    <a:pt x="151733" y="2796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5E8499EA-2620-3025-57B7-A48547B13EA2}"/>
                </a:ext>
              </a:extLst>
            </p:cNvPr>
            <p:cNvSpPr/>
            <p:nvPr/>
          </p:nvSpPr>
          <p:spPr>
            <a:xfrm>
              <a:off x="3635673" y="774765"/>
              <a:ext cx="1170750" cy="695328"/>
            </a:xfrm>
            <a:custGeom>
              <a:avLst/>
              <a:gdLst>
                <a:gd name="connsiteX0" fmla="*/ 545973 w 695229"/>
                <a:gd name="connsiteY0" fmla="*/ 412909 h 412908"/>
                <a:gd name="connsiteX1" fmla="*/ 544830 w 695229"/>
                <a:gd name="connsiteY1" fmla="*/ 386715 h 412908"/>
                <a:gd name="connsiteX2" fmla="*/ 551117 w 695229"/>
                <a:gd name="connsiteY2" fmla="*/ 335566 h 412908"/>
                <a:gd name="connsiteX3" fmla="*/ 558070 w 695229"/>
                <a:gd name="connsiteY3" fmla="*/ 314706 h 412908"/>
                <a:gd name="connsiteX4" fmla="*/ 555403 w 695229"/>
                <a:gd name="connsiteY4" fmla="*/ 301371 h 412908"/>
                <a:gd name="connsiteX5" fmla="*/ 553783 w 695229"/>
                <a:gd name="connsiteY5" fmla="*/ 279559 h 412908"/>
                <a:gd name="connsiteX6" fmla="*/ 556355 w 695229"/>
                <a:gd name="connsiteY6" fmla="*/ 258223 h 412908"/>
                <a:gd name="connsiteX7" fmla="*/ 646843 w 695229"/>
                <a:gd name="connsiteY7" fmla="*/ 260699 h 412908"/>
                <a:gd name="connsiteX8" fmla="*/ 669227 w 695229"/>
                <a:gd name="connsiteY8" fmla="*/ 220123 h 412908"/>
                <a:gd name="connsiteX9" fmla="*/ 695230 w 695229"/>
                <a:gd name="connsiteY9" fmla="*/ 219075 h 412908"/>
                <a:gd name="connsiteX10" fmla="*/ 684086 w 695229"/>
                <a:gd name="connsiteY10" fmla="*/ 204692 h 412908"/>
                <a:gd name="connsiteX11" fmla="*/ 598837 w 695229"/>
                <a:gd name="connsiteY11" fmla="*/ 194119 h 412908"/>
                <a:gd name="connsiteX12" fmla="*/ 538163 w 695229"/>
                <a:gd name="connsiteY12" fmla="*/ 160687 h 412908"/>
                <a:gd name="connsiteX13" fmla="*/ 505682 w 695229"/>
                <a:gd name="connsiteY13" fmla="*/ 143637 h 412908"/>
                <a:gd name="connsiteX14" fmla="*/ 476917 w 695229"/>
                <a:gd name="connsiteY14" fmla="*/ 131445 h 412908"/>
                <a:gd name="connsiteX15" fmla="*/ 479488 w 695229"/>
                <a:gd name="connsiteY15" fmla="*/ 110109 h 412908"/>
                <a:gd name="connsiteX16" fmla="*/ 440627 w 695229"/>
                <a:gd name="connsiteY16" fmla="*/ 109633 h 412908"/>
                <a:gd name="connsiteX17" fmla="*/ 420433 w 695229"/>
                <a:gd name="connsiteY17" fmla="*/ 98488 h 412908"/>
                <a:gd name="connsiteX18" fmla="*/ 399669 w 695229"/>
                <a:gd name="connsiteY18" fmla="*/ 91631 h 412908"/>
                <a:gd name="connsiteX19" fmla="*/ 383667 w 695229"/>
                <a:gd name="connsiteY19" fmla="*/ 80963 h 412908"/>
                <a:gd name="connsiteX20" fmla="*/ 368237 w 695229"/>
                <a:gd name="connsiteY20" fmla="*/ 66008 h 412908"/>
                <a:gd name="connsiteX21" fmla="*/ 352235 w 695229"/>
                <a:gd name="connsiteY21" fmla="*/ 55435 h 412908"/>
                <a:gd name="connsiteX22" fmla="*/ 354807 w 695229"/>
                <a:gd name="connsiteY22" fmla="*/ 34099 h 412908"/>
                <a:gd name="connsiteX23" fmla="*/ 344139 w 695229"/>
                <a:gd name="connsiteY23" fmla="*/ 15430 h 412908"/>
                <a:gd name="connsiteX24" fmla="*/ 324421 w 695229"/>
                <a:gd name="connsiteY24" fmla="*/ 0 h 412908"/>
                <a:gd name="connsiteX25" fmla="*/ 313849 w 695229"/>
                <a:gd name="connsiteY25" fmla="*/ 16002 h 412908"/>
                <a:gd name="connsiteX26" fmla="*/ 298418 w 695229"/>
                <a:gd name="connsiteY26" fmla="*/ 35814 h 412908"/>
                <a:gd name="connsiteX27" fmla="*/ 295275 w 695229"/>
                <a:gd name="connsiteY27" fmla="*/ 61341 h 412908"/>
                <a:gd name="connsiteX28" fmla="*/ 274511 w 695229"/>
                <a:gd name="connsiteY28" fmla="*/ 54483 h 412908"/>
                <a:gd name="connsiteX29" fmla="*/ 271844 w 695229"/>
                <a:gd name="connsiteY29" fmla="*/ 75819 h 412908"/>
                <a:gd name="connsiteX30" fmla="*/ 253270 w 695229"/>
                <a:gd name="connsiteY30" fmla="*/ 86487 h 412908"/>
                <a:gd name="connsiteX31" fmla="*/ 238316 w 695229"/>
                <a:gd name="connsiteY31" fmla="*/ 102013 h 412908"/>
                <a:gd name="connsiteX32" fmla="*/ 217551 w 695229"/>
                <a:gd name="connsiteY32" fmla="*/ 95060 h 412908"/>
                <a:gd name="connsiteX33" fmla="*/ 203740 w 695229"/>
                <a:gd name="connsiteY33" fmla="*/ 102108 h 412908"/>
                <a:gd name="connsiteX34" fmla="*/ 180880 w 695229"/>
                <a:gd name="connsiteY34" fmla="*/ 112204 h 412908"/>
                <a:gd name="connsiteX35" fmla="*/ 155829 w 695229"/>
                <a:gd name="connsiteY35" fmla="*/ 104775 h 412908"/>
                <a:gd name="connsiteX36" fmla="*/ 139351 w 695229"/>
                <a:gd name="connsiteY36" fmla="*/ 98488 h 412908"/>
                <a:gd name="connsiteX37" fmla="*/ 118015 w 695229"/>
                <a:gd name="connsiteY37" fmla="*/ 95821 h 412908"/>
                <a:gd name="connsiteX38" fmla="*/ 84487 w 695229"/>
                <a:gd name="connsiteY38" fmla="*/ 87344 h 412908"/>
                <a:gd name="connsiteX39" fmla="*/ 66389 w 695229"/>
                <a:gd name="connsiteY39" fmla="*/ 93821 h 412908"/>
                <a:gd name="connsiteX40" fmla="*/ 50959 w 695229"/>
                <a:gd name="connsiteY40" fmla="*/ 78867 h 412908"/>
                <a:gd name="connsiteX41" fmla="*/ 34385 w 695229"/>
                <a:gd name="connsiteY41" fmla="*/ 72485 h 412908"/>
                <a:gd name="connsiteX42" fmla="*/ 23813 w 695229"/>
                <a:gd name="connsiteY42" fmla="*/ 88487 h 412908"/>
                <a:gd name="connsiteX43" fmla="*/ 25432 w 695229"/>
                <a:gd name="connsiteY43" fmla="*/ 110395 h 412908"/>
                <a:gd name="connsiteX44" fmla="*/ 12097 w 695229"/>
                <a:gd name="connsiteY44" fmla="*/ 113062 h 412908"/>
                <a:gd name="connsiteX45" fmla="*/ 9525 w 695229"/>
                <a:gd name="connsiteY45" fmla="*/ 134398 h 412908"/>
                <a:gd name="connsiteX46" fmla="*/ 3143 w 695229"/>
                <a:gd name="connsiteY46" fmla="*/ 150971 h 412908"/>
                <a:gd name="connsiteX47" fmla="*/ 20193 w 695229"/>
                <a:gd name="connsiteY47" fmla="*/ 153067 h 412908"/>
                <a:gd name="connsiteX48" fmla="*/ 5810 w 695229"/>
                <a:gd name="connsiteY48" fmla="*/ 164306 h 412908"/>
                <a:gd name="connsiteX49" fmla="*/ 2096 w 695229"/>
                <a:gd name="connsiteY49" fmla="*/ 194119 h 412908"/>
                <a:gd name="connsiteX50" fmla="*/ 0 w 695229"/>
                <a:gd name="connsiteY50" fmla="*/ 211169 h 412908"/>
                <a:gd name="connsiteX51" fmla="*/ 10192 w 695229"/>
                <a:gd name="connsiteY51" fmla="*/ 234125 h 412908"/>
                <a:gd name="connsiteX52" fmla="*/ 25622 w 695229"/>
                <a:gd name="connsiteY52" fmla="*/ 248984 h 412908"/>
                <a:gd name="connsiteX53" fmla="*/ 36290 w 695229"/>
                <a:gd name="connsiteY53" fmla="*/ 267653 h 412908"/>
                <a:gd name="connsiteX54" fmla="*/ 37910 w 695229"/>
                <a:gd name="connsiteY54" fmla="*/ 289560 h 412908"/>
                <a:gd name="connsiteX55" fmla="*/ 60293 w 695229"/>
                <a:gd name="connsiteY55" fmla="*/ 283655 h 412908"/>
                <a:gd name="connsiteX56" fmla="*/ 78391 w 695229"/>
                <a:gd name="connsiteY56" fmla="*/ 277178 h 412908"/>
                <a:gd name="connsiteX57" fmla="*/ 107156 w 695229"/>
                <a:gd name="connsiteY57" fmla="*/ 289369 h 412908"/>
                <a:gd name="connsiteX58" fmla="*/ 135446 w 695229"/>
                <a:gd name="connsiteY58" fmla="*/ 340519 h 412908"/>
                <a:gd name="connsiteX59" fmla="*/ 150304 w 695229"/>
                <a:gd name="connsiteY59" fmla="*/ 359664 h 412908"/>
                <a:gd name="connsiteX60" fmla="*/ 164687 w 695229"/>
                <a:gd name="connsiteY60" fmla="*/ 348520 h 412908"/>
                <a:gd name="connsiteX61" fmla="*/ 183356 w 695229"/>
                <a:gd name="connsiteY61" fmla="*/ 337757 h 412908"/>
                <a:gd name="connsiteX62" fmla="*/ 193929 w 695229"/>
                <a:gd name="connsiteY62" fmla="*/ 321755 h 412908"/>
                <a:gd name="connsiteX63" fmla="*/ 218408 w 695229"/>
                <a:gd name="connsiteY63" fmla="*/ 333470 h 412908"/>
                <a:gd name="connsiteX64" fmla="*/ 221075 w 695229"/>
                <a:gd name="connsiteY64" fmla="*/ 312134 h 412908"/>
                <a:gd name="connsiteX65" fmla="*/ 245554 w 695229"/>
                <a:gd name="connsiteY65" fmla="*/ 289179 h 412908"/>
                <a:gd name="connsiteX66" fmla="*/ 294513 w 695229"/>
                <a:gd name="connsiteY66" fmla="*/ 277844 h 412908"/>
                <a:gd name="connsiteX67" fmla="*/ 373285 w 695229"/>
                <a:gd name="connsiteY67" fmla="*/ 304895 h 412908"/>
                <a:gd name="connsiteX68" fmla="*/ 411099 w 695229"/>
                <a:gd name="connsiteY68" fmla="*/ 313944 h 412908"/>
                <a:gd name="connsiteX69" fmla="*/ 432435 w 695229"/>
                <a:gd name="connsiteY69" fmla="*/ 316516 h 412908"/>
                <a:gd name="connsiteX70" fmla="*/ 448437 w 695229"/>
                <a:gd name="connsiteY70" fmla="*/ 327184 h 412908"/>
                <a:gd name="connsiteX71" fmla="*/ 476155 w 695229"/>
                <a:gd name="connsiteY71" fmla="*/ 347948 h 412908"/>
                <a:gd name="connsiteX72" fmla="*/ 492157 w 695229"/>
                <a:gd name="connsiteY72" fmla="*/ 393192 h 412908"/>
                <a:gd name="connsiteX73" fmla="*/ 537401 w 695229"/>
                <a:gd name="connsiteY73" fmla="*/ 411766 h 412908"/>
                <a:gd name="connsiteX74" fmla="*/ 545973 w 695229"/>
                <a:gd name="connsiteY74" fmla="*/ 412909 h 412908"/>
                <a:gd name="connsiteX75" fmla="*/ 545973 w 695229"/>
                <a:gd name="connsiteY75" fmla="*/ 412909 h 412908"/>
                <a:gd name="connsiteX76" fmla="*/ 545973 w 695229"/>
                <a:gd name="connsiteY76" fmla="*/ 412909 h 41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95229" h="412908">
                  <a:moveTo>
                    <a:pt x="545973" y="412909"/>
                  </a:moveTo>
                  <a:lnTo>
                    <a:pt x="544830" y="386715"/>
                  </a:lnTo>
                  <a:lnTo>
                    <a:pt x="551117" y="335566"/>
                  </a:lnTo>
                  <a:lnTo>
                    <a:pt x="558070" y="314706"/>
                  </a:lnTo>
                  <a:lnTo>
                    <a:pt x="555403" y="301371"/>
                  </a:lnTo>
                  <a:lnTo>
                    <a:pt x="553783" y="279559"/>
                  </a:lnTo>
                  <a:lnTo>
                    <a:pt x="556355" y="258223"/>
                  </a:lnTo>
                  <a:lnTo>
                    <a:pt x="646843" y="260699"/>
                  </a:lnTo>
                  <a:lnTo>
                    <a:pt x="669227" y="220123"/>
                  </a:lnTo>
                  <a:lnTo>
                    <a:pt x="695230" y="219075"/>
                  </a:lnTo>
                  <a:lnTo>
                    <a:pt x="684086" y="204692"/>
                  </a:lnTo>
                  <a:lnTo>
                    <a:pt x="598837" y="194119"/>
                  </a:lnTo>
                  <a:lnTo>
                    <a:pt x="538163" y="160687"/>
                  </a:lnTo>
                  <a:lnTo>
                    <a:pt x="505682" y="143637"/>
                  </a:lnTo>
                  <a:lnTo>
                    <a:pt x="476917" y="131445"/>
                  </a:lnTo>
                  <a:lnTo>
                    <a:pt x="479488" y="110109"/>
                  </a:lnTo>
                  <a:lnTo>
                    <a:pt x="440627" y="109633"/>
                  </a:lnTo>
                  <a:lnTo>
                    <a:pt x="420433" y="98488"/>
                  </a:lnTo>
                  <a:lnTo>
                    <a:pt x="399669" y="91631"/>
                  </a:lnTo>
                  <a:lnTo>
                    <a:pt x="383667" y="80963"/>
                  </a:lnTo>
                  <a:lnTo>
                    <a:pt x="368237" y="66008"/>
                  </a:lnTo>
                  <a:lnTo>
                    <a:pt x="352235" y="55435"/>
                  </a:lnTo>
                  <a:lnTo>
                    <a:pt x="354807" y="34099"/>
                  </a:lnTo>
                  <a:lnTo>
                    <a:pt x="344139" y="15430"/>
                  </a:lnTo>
                  <a:lnTo>
                    <a:pt x="324421" y="0"/>
                  </a:lnTo>
                  <a:lnTo>
                    <a:pt x="313849" y="16002"/>
                  </a:lnTo>
                  <a:lnTo>
                    <a:pt x="298418" y="35814"/>
                  </a:lnTo>
                  <a:lnTo>
                    <a:pt x="295275" y="61341"/>
                  </a:lnTo>
                  <a:lnTo>
                    <a:pt x="274511" y="54483"/>
                  </a:lnTo>
                  <a:lnTo>
                    <a:pt x="271844" y="75819"/>
                  </a:lnTo>
                  <a:lnTo>
                    <a:pt x="253270" y="86487"/>
                  </a:lnTo>
                  <a:lnTo>
                    <a:pt x="238316" y="102013"/>
                  </a:lnTo>
                  <a:lnTo>
                    <a:pt x="217551" y="95060"/>
                  </a:lnTo>
                  <a:lnTo>
                    <a:pt x="203740" y="102108"/>
                  </a:lnTo>
                  <a:lnTo>
                    <a:pt x="180880" y="112204"/>
                  </a:lnTo>
                  <a:lnTo>
                    <a:pt x="155829" y="104775"/>
                  </a:lnTo>
                  <a:lnTo>
                    <a:pt x="139351" y="98488"/>
                  </a:lnTo>
                  <a:lnTo>
                    <a:pt x="118015" y="95821"/>
                  </a:lnTo>
                  <a:lnTo>
                    <a:pt x="84487" y="87344"/>
                  </a:lnTo>
                  <a:lnTo>
                    <a:pt x="66389" y="93821"/>
                  </a:lnTo>
                  <a:lnTo>
                    <a:pt x="50959" y="78867"/>
                  </a:lnTo>
                  <a:lnTo>
                    <a:pt x="34385" y="72485"/>
                  </a:lnTo>
                  <a:lnTo>
                    <a:pt x="23813" y="88487"/>
                  </a:lnTo>
                  <a:lnTo>
                    <a:pt x="25432" y="110395"/>
                  </a:lnTo>
                  <a:lnTo>
                    <a:pt x="12097" y="113062"/>
                  </a:lnTo>
                  <a:lnTo>
                    <a:pt x="9525" y="134398"/>
                  </a:lnTo>
                  <a:lnTo>
                    <a:pt x="3143" y="150971"/>
                  </a:lnTo>
                  <a:lnTo>
                    <a:pt x="20193" y="153067"/>
                  </a:lnTo>
                  <a:lnTo>
                    <a:pt x="5810" y="164306"/>
                  </a:lnTo>
                  <a:lnTo>
                    <a:pt x="2096" y="194119"/>
                  </a:lnTo>
                  <a:lnTo>
                    <a:pt x="0" y="211169"/>
                  </a:lnTo>
                  <a:lnTo>
                    <a:pt x="10192" y="234125"/>
                  </a:lnTo>
                  <a:lnTo>
                    <a:pt x="25622" y="248984"/>
                  </a:lnTo>
                  <a:lnTo>
                    <a:pt x="36290" y="267653"/>
                  </a:lnTo>
                  <a:lnTo>
                    <a:pt x="37910" y="289560"/>
                  </a:lnTo>
                  <a:lnTo>
                    <a:pt x="60293" y="283655"/>
                  </a:lnTo>
                  <a:lnTo>
                    <a:pt x="78391" y="277178"/>
                  </a:lnTo>
                  <a:lnTo>
                    <a:pt x="107156" y="289369"/>
                  </a:lnTo>
                  <a:lnTo>
                    <a:pt x="135446" y="340519"/>
                  </a:lnTo>
                  <a:lnTo>
                    <a:pt x="150304" y="359664"/>
                  </a:lnTo>
                  <a:lnTo>
                    <a:pt x="164687" y="348520"/>
                  </a:lnTo>
                  <a:lnTo>
                    <a:pt x="183356" y="337757"/>
                  </a:lnTo>
                  <a:lnTo>
                    <a:pt x="193929" y="321755"/>
                  </a:lnTo>
                  <a:lnTo>
                    <a:pt x="218408" y="333470"/>
                  </a:lnTo>
                  <a:lnTo>
                    <a:pt x="221075" y="312134"/>
                  </a:lnTo>
                  <a:lnTo>
                    <a:pt x="245554" y="289179"/>
                  </a:lnTo>
                  <a:lnTo>
                    <a:pt x="294513" y="277844"/>
                  </a:lnTo>
                  <a:lnTo>
                    <a:pt x="373285" y="304895"/>
                  </a:lnTo>
                  <a:lnTo>
                    <a:pt x="411099" y="313944"/>
                  </a:lnTo>
                  <a:lnTo>
                    <a:pt x="432435" y="316516"/>
                  </a:lnTo>
                  <a:lnTo>
                    <a:pt x="448437" y="327184"/>
                  </a:lnTo>
                  <a:lnTo>
                    <a:pt x="476155" y="347948"/>
                  </a:lnTo>
                  <a:lnTo>
                    <a:pt x="492157" y="393192"/>
                  </a:lnTo>
                  <a:lnTo>
                    <a:pt x="537401" y="411766"/>
                  </a:lnTo>
                  <a:lnTo>
                    <a:pt x="545973" y="412909"/>
                  </a:lnTo>
                  <a:lnTo>
                    <a:pt x="545973" y="412909"/>
                  </a:lnTo>
                  <a:lnTo>
                    <a:pt x="545973" y="4129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C82AB7F7-8AA4-FD42-B283-08C2F2F72D43}"/>
                </a:ext>
              </a:extLst>
            </p:cNvPr>
            <p:cNvSpPr/>
            <p:nvPr/>
          </p:nvSpPr>
          <p:spPr>
            <a:xfrm>
              <a:off x="3847078" y="1248423"/>
              <a:ext cx="772319" cy="666296"/>
            </a:xfrm>
            <a:custGeom>
              <a:avLst/>
              <a:gdLst>
                <a:gd name="connsiteX0" fmla="*/ 407670 w 458628"/>
                <a:gd name="connsiteY0" fmla="*/ 364141 h 395668"/>
                <a:gd name="connsiteX1" fmla="*/ 422053 w 458628"/>
                <a:gd name="connsiteY1" fmla="*/ 352901 h 395668"/>
                <a:gd name="connsiteX2" fmla="*/ 444341 w 458628"/>
                <a:gd name="connsiteY2" fmla="*/ 277749 h 395668"/>
                <a:gd name="connsiteX3" fmla="*/ 451199 w 458628"/>
                <a:gd name="connsiteY3" fmla="*/ 256985 h 395668"/>
                <a:gd name="connsiteX4" fmla="*/ 440531 w 458628"/>
                <a:gd name="connsiteY4" fmla="*/ 238316 h 395668"/>
                <a:gd name="connsiteX5" fmla="*/ 458628 w 458628"/>
                <a:gd name="connsiteY5" fmla="*/ 231934 h 395668"/>
                <a:gd name="connsiteX6" fmla="*/ 430911 w 458628"/>
                <a:gd name="connsiteY6" fmla="*/ 211169 h 395668"/>
                <a:gd name="connsiteX7" fmla="*/ 425005 w 458628"/>
                <a:gd name="connsiteY7" fmla="*/ 188786 h 395668"/>
                <a:gd name="connsiteX8" fmla="*/ 418624 w 458628"/>
                <a:gd name="connsiteY8" fmla="*/ 170688 h 395668"/>
                <a:gd name="connsiteX9" fmla="*/ 409004 w 458628"/>
                <a:gd name="connsiteY9" fmla="*/ 143542 h 395668"/>
                <a:gd name="connsiteX10" fmla="*/ 365284 w 458628"/>
                <a:gd name="connsiteY10" fmla="*/ 112204 h 395668"/>
                <a:gd name="connsiteX11" fmla="*/ 365760 w 458628"/>
                <a:gd name="connsiteY11" fmla="*/ 73343 h 395668"/>
                <a:gd name="connsiteX12" fmla="*/ 349758 w 458628"/>
                <a:gd name="connsiteY12" fmla="*/ 62675 h 395668"/>
                <a:gd name="connsiteX13" fmla="*/ 333280 w 458628"/>
                <a:gd name="connsiteY13" fmla="*/ 56293 h 395668"/>
                <a:gd name="connsiteX14" fmla="*/ 321564 w 458628"/>
                <a:gd name="connsiteY14" fmla="*/ 46196 h 395668"/>
                <a:gd name="connsiteX15" fmla="*/ 305562 w 458628"/>
                <a:gd name="connsiteY15" fmla="*/ 35528 h 395668"/>
                <a:gd name="connsiteX16" fmla="*/ 284321 w 458628"/>
                <a:gd name="connsiteY16" fmla="*/ 32861 h 395668"/>
                <a:gd name="connsiteX17" fmla="*/ 246507 w 458628"/>
                <a:gd name="connsiteY17" fmla="*/ 23908 h 395668"/>
                <a:gd name="connsiteX18" fmla="*/ 179927 w 458628"/>
                <a:gd name="connsiteY18" fmla="*/ 2667 h 395668"/>
                <a:gd name="connsiteX19" fmla="*/ 158686 w 458628"/>
                <a:gd name="connsiteY19" fmla="*/ 0 h 395668"/>
                <a:gd name="connsiteX20" fmla="*/ 132588 w 458628"/>
                <a:gd name="connsiteY20" fmla="*/ 1143 h 395668"/>
                <a:gd name="connsiteX21" fmla="*/ 107632 w 458628"/>
                <a:gd name="connsiteY21" fmla="*/ 28385 h 395668"/>
                <a:gd name="connsiteX22" fmla="*/ 97536 w 458628"/>
                <a:gd name="connsiteY22" fmla="*/ 40100 h 395668"/>
                <a:gd name="connsiteX23" fmla="*/ 75152 w 458628"/>
                <a:gd name="connsiteY23" fmla="*/ 46006 h 395668"/>
                <a:gd name="connsiteX24" fmla="*/ 57055 w 458628"/>
                <a:gd name="connsiteY24" fmla="*/ 52388 h 395668"/>
                <a:gd name="connsiteX25" fmla="*/ 38481 w 458628"/>
                <a:gd name="connsiteY25" fmla="*/ 63056 h 395668"/>
                <a:gd name="connsiteX26" fmla="*/ 32099 w 458628"/>
                <a:gd name="connsiteY26" fmla="*/ 79629 h 395668"/>
                <a:gd name="connsiteX27" fmla="*/ 48101 w 458628"/>
                <a:gd name="connsiteY27" fmla="*/ 90297 h 395668"/>
                <a:gd name="connsiteX28" fmla="*/ 32194 w 458628"/>
                <a:gd name="connsiteY28" fmla="*/ 114300 h 395668"/>
                <a:gd name="connsiteX29" fmla="*/ 17335 w 458628"/>
                <a:gd name="connsiteY29" fmla="*/ 129731 h 395668"/>
                <a:gd name="connsiteX30" fmla="*/ 13621 w 458628"/>
                <a:gd name="connsiteY30" fmla="*/ 159544 h 395668"/>
                <a:gd name="connsiteX31" fmla="*/ 22669 w 458628"/>
                <a:gd name="connsiteY31" fmla="*/ 190976 h 395668"/>
                <a:gd name="connsiteX32" fmla="*/ 23813 w 458628"/>
                <a:gd name="connsiteY32" fmla="*/ 217075 h 395668"/>
                <a:gd name="connsiteX33" fmla="*/ 17431 w 458628"/>
                <a:gd name="connsiteY33" fmla="*/ 233648 h 395668"/>
                <a:gd name="connsiteX34" fmla="*/ 34480 w 458628"/>
                <a:gd name="connsiteY34" fmla="*/ 235744 h 395668"/>
                <a:gd name="connsiteX35" fmla="*/ 27622 w 458628"/>
                <a:gd name="connsiteY35" fmla="*/ 256508 h 395668"/>
                <a:gd name="connsiteX36" fmla="*/ 3715 w 458628"/>
                <a:gd name="connsiteY36" fmla="*/ 275177 h 395668"/>
                <a:gd name="connsiteX37" fmla="*/ 24479 w 458628"/>
                <a:gd name="connsiteY37" fmla="*/ 282035 h 395668"/>
                <a:gd name="connsiteX38" fmla="*/ 42005 w 458628"/>
                <a:gd name="connsiteY38" fmla="*/ 279844 h 395668"/>
                <a:gd name="connsiteX39" fmla="*/ 30861 w 458628"/>
                <a:gd name="connsiteY39" fmla="*/ 300133 h 395668"/>
                <a:gd name="connsiteX40" fmla="*/ 16002 w 458628"/>
                <a:gd name="connsiteY40" fmla="*/ 315563 h 395668"/>
                <a:gd name="connsiteX41" fmla="*/ 0 w 458628"/>
                <a:gd name="connsiteY41" fmla="*/ 304895 h 395668"/>
                <a:gd name="connsiteX42" fmla="*/ 6382 w 458628"/>
                <a:gd name="connsiteY42" fmla="*/ 322993 h 395668"/>
                <a:gd name="connsiteX43" fmla="*/ 27622 w 458628"/>
                <a:gd name="connsiteY43" fmla="*/ 325660 h 395668"/>
                <a:gd name="connsiteX44" fmla="*/ 43053 w 458628"/>
                <a:gd name="connsiteY44" fmla="*/ 340519 h 395668"/>
                <a:gd name="connsiteX45" fmla="*/ 64294 w 458628"/>
                <a:gd name="connsiteY45" fmla="*/ 343186 h 395668"/>
                <a:gd name="connsiteX46" fmla="*/ 75533 w 458628"/>
                <a:gd name="connsiteY46" fmla="*/ 357569 h 395668"/>
                <a:gd name="connsiteX47" fmla="*/ 86106 w 458628"/>
                <a:gd name="connsiteY47" fmla="*/ 341567 h 395668"/>
                <a:gd name="connsiteX48" fmla="*/ 111157 w 458628"/>
                <a:gd name="connsiteY48" fmla="*/ 348996 h 395668"/>
                <a:gd name="connsiteX49" fmla="*/ 128683 w 458628"/>
                <a:gd name="connsiteY49" fmla="*/ 346805 h 395668"/>
                <a:gd name="connsiteX50" fmla="*/ 144685 w 458628"/>
                <a:gd name="connsiteY50" fmla="*/ 357473 h 395668"/>
                <a:gd name="connsiteX51" fmla="*/ 156400 w 458628"/>
                <a:gd name="connsiteY51" fmla="*/ 332899 h 395668"/>
                <a:gd name="connsiteX52" fmla="*/ 172402 w 458628"/>
                <a:gd name="connsiteY52" fmla="*/ 343567 h 395668"/>
                <a:gd name="connsiteX53" fmla="*/ 187261 w 458628"/>
                <a:gd name="connsiteY53" fmla="*/ 328136 h 395668"/>
                <a:gd name="connsiteX54" fmla="*/ 208026 w 458628"/>
                <a:gd name="connsiteY54" fmla="*/ 334994 h 395668"/>
                <a:gd name="connsiteX55" fmla="*/ 222409 w 458628"/>
                <a:gd name="connsiteY55" fmla="*/ 323755 h 395668"/>
                <a:gd name="connsiteX56" fmla="*/ 243650 w 458628"/>
                <a:gd name="connsiteY56" fmla="*/ 326422 h 395668"/>
                <a:gd name="connsiteX57" fmla="*/ 296323 w 458628"/>
                <a:gd name="connsiteY57" fmla="*/ 354616 h 395668"/>
                <a:gd name="connsiteX58" fmla="*/ 331470 w 458628"/>
                <a:gd name="connsiteY58" fmla="*/ 350330 h 395668"/>
                <a:gd name="connsiteX59" fmla="*/ 408051 w 458628"/>
                <a:gd name="connsiteY59" fmla="*/ 325184 h 395668"/>
                <a:gd name="connsiteX60" fmla="*/ 397478 w 458628"/>
                <a:gd name="connsiteY60" fmla="*/ 341186 h 395668"/>
                <a:gd name="connsiteX61" fmla="*/ 403860 w 458628"/>
                <a:gd name="connsiteY61" fmla="*/ 359283 h 395668"/>
                <a:gd name="connsiteX62" fmla="*/ 407575 w 458628"/>
                <a:gd name="connsiteY62" fmla="*/ 364046 h 395668"/>
                <a:gd name="connsiteX63" fmla="*/ 407575 w 458628"/>
                <a:gd name="connsiteY63" fmla="*/ 364046 h 395668"/>
                <a:gd name="connsiteX64" fmla="*/ 416719 w 458628"/>
                <a:gd name="connsiteY64" fmla="*/ 395573 h 395668"/>
                <a:gd name="connsiteX65" fmla="*/ 424148 w 458628"/>
                <a:gd name="connsiteY65" fmla="*/ 370523 h 395668"/>
                <a:gd name="connsiteX66" fmla="*/ 398621 w 458628"/>
                <a:gd name="connsiteY66" fmla="*/ 367379 h 395668"/>
                <a:gd name="connsiteX67" fmla="*/ 414623 w 458628"/>
                <a:gd name="connsiteY67" fmla="*/ 378047 h 395668"/>
                <a:gd name="connsiteX68" fmla="*/ 416814 w 458628"/>
                <a:gd name="connsiteY68" fmla="*/ 395669 h 395668"/>
                <a:gd name="connsiteX69" fmla="*/ 416814 w 458628"/>
                <a:gd name="connsiteY69" fmla="*/ 395669 h 39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58628" h="395668">
                  <a:moveTo>
                    <a:pt x="407670" y="364141"/>
                  </a:moveTo>
                  <a:lnTo>
                    <a:pt x="422053" y="352901"/>
                  </a:lnTo>
                  <a:lnTo>
                    <a:pt x="444341" y="277749"/>
                  </a:lnTo>
                  <a:lnTo>
                    <a:pt x="451199" y="256985"/>
                  </a:lnTo>
                  <a:lnTo>
                    <a:pt x="440531" y="238316"/>
                  </a:lnTo>
                  <a:lnTo>
                    <a:pt x="458628" y="231934"/>
                  </a:lnTo>
                  <a:lnTo>
                    <a:pt x="430911" y="211169"/>
                  </a:lnTo>
                  <a:lnTo>
                    <a:pt x="425005" y="188786"/>
                  </a:lnTo>
                  <a:lnTo>
                    <a:pt x="418624" y="170688"/>
                  </a:lnTo>
                  <a:lnTo>
                    <a:pt x="409004" y="143542"/>
                  </a:lnTo>
                  <a:lnTo>
                    <a:pt x="365284" y="112204"/>
                  </a:lnTo>
                  <a:lnTo>
                    <a:pt x="365760" y="73343"/>
                  </a:lnTo>
                  <a:lnTo>
                    <a:pt x="349758" y="62675"/>
                  </a:lnTo>
                  <a:lnTo>
                    <a:pt x="333280" y="56293"/>
                  </a:lnTo>
                  <a:lnTo>
                    <a:pt x="321564" y="46196"/>
                  </a:lnTo>
                  <a:lnTo>
                    <a:pt x="305562" y="35528"/>
                  </a:lnTo>
                  <a:lnTo>
                    <a:pt x="284321" y="32861"/>
                  </a:lnTo>
                  <a:lnTo>
                    <a:pt x="246507" y="23908"/>
                  </a:lnTo>
                  <a:lnTo>
                    <a:pt x="179927" y="2667"/>
                  </a:lnTo>
                  <a:lnTo>
                    <a:pt x="158686" y="0"/>
                  </a:lnTo>
                  <a:lnTo>
                    <a:pt x="132588" y="1143"/>
                  </a:lnTo>
                  <a:lnTo>
                    <a:pt x="107632" y="28385"/>
                  </a:lnTo>
                  <a:lnTo>
                    <a:pt x="97536" y="40100"/>
                  </a:lnTo>
                  <a:lnTo>
                    <a:pt x="75152" y="46006"/>
                  </a:lnTo>
                  <a:lnTo>
                    <a:pt x="57055" y="52388"/>
                  </a:lnTo>
                  <a:lnTo>
                    <a:pt x="38481" y="63056"/>
                  </a:lnTo>
                  <a:lnTo>
                    <a:pt x="32099" y="79629"/>
                  </a:lnTo>
                  <a:lnTo>
                    <a:pt x="48101" y="90297"/>
                  </a:lnTo>
                  <a:lnTo>
                    <a:pt x="32194" y="114300"/>
                  </a:lnTo>
                  <a:lnTo>
                    <a:pt x="17335" y="129731"/>
                  </a:lnTo>
                  <a:lnTo>
                    <a:pt x="13621" y="159544"/>
                  </a:lnTo>
                  <a:lnTo>
                    <a:pt x="22669" y="190976"/>
                  </a:lnTo>
                  <a:lnTo>
                    <a:pt x="23813" y="217075"/>
                  </a:lnTo>
                  <a:lnTo>
                    <a:pt x="17431" y="233648"/>
                  </a:lnTo>
                  <a:lnTo>
                    <a:pt x="34480" y="235744"/>
                  </a:lnTo>
                  <a:lnTo>
                    <a:pt x="27622" y="256508"/>
                  </a:lnTo>
                  <a:lnTo>
                    <a:pt x="3715" y="275177"/>
                  </a:lnTo>
                  <a:lnTo>
                    <a:pt x="24479" y="282035"/>
                  </a:lnTo>
                  <a:lnTo>
                    <a:pt x="42005" y="279844"/>
                  </a:lnTo>
                  <a:lnTo>
                    <a:pt x="30861" y="300133"/>
                  </a:lnTo>
                  <a:lnTo>
                    <a:pt x="16002" y="315563"/>
                  </a:lnTo>
                  <a:lnTo>
                    <a:pt x="0" y="304895"/>
                  </a:lnTo>
                  <a:lnTo>
                    <a:pt x="6382" y="322993"/>
                  </a:lnTo>
                  <a:lnTo>
                    <a:pt x="27622" y="325660"/>
                  </a:lnTo>
                  <a:lnTo>
                    <a:pt x="43053" y="340519"/>
                  </a:lnTo>
                  <a:lnTo>
                    <a:pt x="64294" y="343186"/>
                  </a:lnTo>
                  <a:lnTo>
                    <a:pt x="75533" y="357569"/>
                  </a:lnTo>
                  <a:lnTo>
                    <a:pt x="86106" y="341567"/>
                  </a:lnTo>
                  <a:lnTo>
                    <a:pt x="111157" y="348996"/>
                  </a:lnTo>
                  <a:lnTo>
                    <a:pt x="128683" y="346805"/>
                  </a:lnTo>
                  <a:lnTo>
                    <a:pt x="144685" y="357473"/>
                  </a:lnTo>
                  <a:lnTo>
                    <a:pt x="156400" y="332899"/>
                  </a:lnTo>
                  <a:lnTo>
                    <a:pt x="172402" y="343567"/>
                  </a:lnTo>
                  <a:lnTo>
                    <a:pt x="187261" y="328136"/>
                  </a:lnTo>
                  <a:lnTo>
                    <a:pt x="208026" y="334994"/>
                  </a:lnTo>
                  <a:lnTo>
                    <a:pt x="222409" y="323755"/>
                  </a:lnTo>
                  <a:lnTo>
                    <a:pt x="243650" y="326422"/>
                  </a:lnTo>
                  <a:lnTo>
                    <a:pt x="296323" y="354616"/>
                  </a:lnTo>
                  <a:lnTo>
                    <a:pt x="331470" y="350330"/>
                  </a:lnTo>
                  <a:lnTo>
                    <a:pt x="408051" y="325184"/>
                  </a:lnTo>
                  <a:lnTo>
                    <a:pt x="397478" y="341186"/>
                  </a:lnTo>
                  <a:lnTo>
                    <a:pt x="403860" y="359283"/>
                  </a:lnTo>
                  <a:lnTo>
                    <a:pt x="407575" y="364046"/>
                  </a:lnTo>
                  <a:lnTo>
                    <a:pt x="407575" y="364046"/>
                  </a:lnTo>
                  <a:close/>
                  <a:moveTo>
                    <a:pt x="416719" y="395573"/>
                  </a:moveTo>
                  <a:lnTo>
                    <a:pt x="424148" y="370523"/>
                  </a:lnTo>
                  <a:lnTo>
                    <a:pt x="398621" y="367379"/>
                  </a:lnTo>
                  <a:lnTo>
                    <a:pt x="414623" y="378047"/>
                  </a:lnTo>
                  <a:lnTo>
                    <a:pt x="416814" y="395669"/>
                  </a:lnTo>
                  <a:lnTo>
                    <a:pt x="416814" y="3956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8725B6D-B2E0-A010-EF8B-4BE983D224B8}"/>
                </a:ext>
              </a:extLst>
            </p:cNvPr>
            <p:cNvSpPr/>
            <p:nvPr/>
          </p:nvSpPr>
          <p:spPr>
            <a:xfrm>
              <a:off x="4244867" y="1906861"/>
              <a:ext cx="873211" cy="873371"/>
            </a:xfrm>
            <a:custGeom>
              <a:avLst/>
              <a:gdLst>
                <a:gd name="connsiteX0" fmla="*/ 204883 w 518541"/>
                <a:gd name="connsiteY0" fmla="*/ 518636 h 518636"/>
                <a:gd name="connsiteX1" fmla="*/ 234125 w 518541"/>
                <a:gd name="connsiteY1" fmla="*/ 457200 h 518636"/>
                <a:gd name="connsiteX2" fmla="*/ 263843 w 518541"/>
                <a:gd name="connsiteY2" fmla="*/ 391478 h 518636"/>
                <a:gd name="connsiteX3" fmla="*/ 279845 w 518541"/>
                <a:gd name="connsiteY3" fmla="*/ 402145 h 518636"/>
                <a:gd name="connsiteX4" fmla="*/ 293751 w 518541"/>
                <a:gd name="connsiteY4" fmla="*/ 395097 h 518636"/>
                <a:gd name="connsiteX5" fmla="*/ 318707 w 518541"/>
                <a:gd name="connsiteY5" fmla="*/ 367856 h 518636"/>
                <a:gd name="connsiteX6" fmla="*/ 298418 w 518541"/>
                <a:gd name="connsiteY6" fmla="*/ 356711 h 518636"/>
                <a:gd name="connsiteX7" fmla="*/ 297370 w 518541"/>
                <a:gd name="connsiteY7" fmla="*/ 330518 h 518636"/>
                <a:gd name="connsiteX8" fmla="*/ 313849 w 518541"/>
                <a:gd name="connsiteY8" fmla="*/ 302228 h 518636"/>
                <a:gd name="connsiteX9" fmla="*/ 336232 w 518541"/>
                <a:gd name="connsiteY9" fmla="*/ 296323 h 518636"/>
                <a:gd name="connsiteX10" fmla="*/ 329755 w 518541"/>
                <a:gd name="connsiteY10" fmla="*/ 278225 h 518636"/>
                <a:gd name="connsiteX11" fmla="*/ 324993 w 518541"/>
                <a:gd name="connsiteY11" fmla="*/ 247269 h 518636"/>
                <a:gd name="connsiteX12" fmla="*/ 358521 w 518541"/>
                <a:gd name="connsiteY12" fmla="*/ 220980 h 518636"/>
                <a:gd name="connsiteX13" fmla="*/ 388239 w 518541"/>
                <a:gd name="connsiteY13" fmla="*/ 190024 h 518636"/>
                <a:gd name="connsiteX14" fmla="*/ 440341 w 518541"/>
                <a:gd name="connsiteY14" fmla="*/ 118396 h 518636"/>
                <a:gd name="connsiteX15" fmla="*/ 518541 w 518541"/>
                <a:gd name="connsiteY15" fmla="*/ 10954 h 518636"/>
                <a:gd name="connsiteX16" fmla="*/ 407765 w 518541"/>
                <a:gd name="connsiteY16" fmla="*/ 32004 h 518636"/>
                <a:gd name="connsiteX17" fmla="*/ 394430 w 518541"/>
                <a:gd name="connsiteY17" fmla="*/ 0 h 518636"/>
                <a:gd name="connsiteX18" fmla="*/ 372046 w 518541"/>
                <a:gd name="connsiteY18" fmla="*/ 5905 h 518636"/>
                <a:gd name="connsiteX19" fmla="*/ 358235 w 518541"/>
                <a:gd name="connsiteY19" fmla="*/ 12859 h 518636"/>
                <a:gd name="connsiteX20" fmla="*/ 333661 w 518541"/>
                <a:gd name="connsiteY20" fmla="*/ 1143 h 518636"/>
                <a:gd name="connsiteX21" fmla="*/ 181833 w 518541"/>
                <a:gd name="connsiteY21" fmla="*/ 4096 h 518636"/>
                <a:gd name="connsiteX22" fmla="*/ 174974 w 518541"/>
                <a:gd name="connsiteY22" fmla="*/ 24956 h 518636"/>
                <a:gd name="connsiteX23" fmla="*/ 164878 w 518541"/>
                <a:gd name="connsiteY23" fmla="*/ 36671 h 518636"/>
                <a:gd name="connsiteX24" fmla="*/ 166497 w 518541"/>
                <a:gd name="connsiteY24" fmla="*/ 58579 h 518636"/>
                <a:gd name="connsiteX25" fmla="*/ 144685 w 518541"/>
                <a:gd name="connsiteY25" fmla="*/ 94869 h 518636"/>
                <a:gd name="connsiteX26" fmla="*/ 48387 w 518541"/>
                <a:gd name="connsiteY26" fmla="*/ 208788 h 518636"/>
                <a:gd name="connsiteX27" fmla="*/ 12764 w 518541"/>
                <a:gd name="connsiteY27" fmla="*/ 252031 h 518636"/>
                <a:gd name="connsiteX28" fmla="*/ 6382 w 518541"/>
                <a:gd name="connsiteY28" fmla="*/ 268605 h 518636"/>
                <a:gd name="connsiteX29" fmla="*/ 0 w 518541"/>
                <a:gd name="connsiteY29" fmla="*/ 285178 h 518636"/>
                <a:gd name="connsiteX30" fmla="*/ 10763 w 518541"/>
                <a:gd name="connsiteY30" fmla="*/ 303848 h 518636"/>
                <a:gd name="connsiteX31" fmla="*/ 26765 w 518541"/>
                <a:gd name="connsiteY31" fmla="*/ 314515 h 518636"/>
                <a:gd name="connsiteX32" fmla="*/ 28384 w 518541"/>
                <a:gd name="connsiteY32" fmla="*/ 336328 h 518636"/>
                <a:gd name="connsiteX33" fmla="*/ 115348 w 518541"/>
                <a:gd name="connsiteY33" fmla="*/ 438150 h 518636"/>
                <a:gd name="connsiteX34" fmla="*/ 142494 w 518541"/>
                <a:gd name="connsiteY34" fmla="*/ 463201 h 518636"/>
                <a:gd name="connsiteX35" fmla="*/ 177165 w 518541"/>
                <a:gd name="connsiteY35" fmla="*/ 497872 h 518636"/>
                <a:gd name="connsiteX36" fmla="*/ 204883 w 518541"/>
                <a:gd name="connsiteY36" fmla="*/ 518636 h 518636"/>
                <a:gd name="connsiteX37" fmla="*/ 204883 w 518541"/>
                <a:gd name="connsiteY37" fmla="*/ 518636 h 518636"/>
                <a:gd name="connsiteX38" fmla="*/ 204883 w 518541"/>
                <a:gd name="connsiteY38" fmla="*/ 518636 h 518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636">
                  <a:moveTo>
                    <a:pt x="204883" y="518636"/>
                  </a:moveTo>
                  <a:lnTo>
                    <a:pt x="234125" y="457200"/>
                  </a:lnTo>
                  <a:lnTo>
                    <a:pt x="263843" y="391478"/>
                  </a:lnTo>
                  <a:lnTo>
                    <a:pt x="279845" y="402145"/>
                  </a:lnTo>
                  <a:lnTo>
                    <a:pt x="293751" y="395097"/>
                  </a:lnTo>
                  <a:lnTo>
                    <a:pt x="318707" y="367856"/>
                  </a:lnTo>
                  <a:lnTo>
                    <a:pt x="298418" y="356711"/>
                  </a:lnTo>
                  <a:lnTo>
                    <a:pt x="297370" y="330518"/>
                  </a:lnTo>
                  <a:lnTo>
                    <a:pt x="313849" y="302228"/>
                  </a:lnTo>
                  <a:lnTo>
                    <a:pt x="336232" y="296323"/>
                  </a:lnTo>
                  <a:lnTo>
                    <a:pt x="329755" y="278225"/>
                  </a:lnTo>
                  <a:lnTo>
                    <a:pt x="324993" y="247269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0" y="0"/>
                  </a:lnTo>
                  <a:lnTo>
                    <a:pt x="372046" y="5905"/>
                  </a:lnTo>
                  <a:lnTo>
                    <a:pt x="358235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6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1"/>
                  </a:lnTo>
                  <a:lnTo>
                    <a:pt x="6382" y="268605"/>
                  </a:lnTo>
                  <a:lnTo>
                    <a:pt x="0" y="285178"/>
                  </a:lnTo>
                  <a:lnTo>
                    <a:pt x="10763" y="303848"/>
                  </a:lnTo>
                  <a:lnTo>
                    <a:pt x="26765" y="314515"/>
                  </a:lnTo>
                  <a:lnTo>
                    <a:pt x="28384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872"/>
                  </a:lnTo>
                  <a:lnTo>
                    <a:pt x="204883" y="518636"/>
                  </a:lnTo>
                  <a:lnTo>
                    <a:pt x="204883" y="518636"/>
                  </a:lnTo>
                  <a:lnTo>
                    <a:pt x="204883" y="51863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8E2BBF5-C6DB-B3F8-9C2E-7C93385763B3}"/>
                </a:ext>
              </a:extLst>
            </p:cNvPr>
            <p:cNvSpPr/>
            <p:nvPr/>
          </p:nvSpPr>
          <p:spPr>
            <a:xfrm>
              <a:off x="3634710" y="101572"/>
              <a:ext cx="899357" cy="466920"/>
            </a:xfrm>
            <a:custGeom>
              <a:avLst/>
              <a:gdLst>
                <a:gd name="connsiteX0" fmla="*/ 313849 w 534067"/>
                <a:gd name="connsiteY0" fmla="*/ 277273 h 277272"/>
                <a:gd name="connsiteX1" fmla="*/ 317563 w 534067"/>
                <a:gd name="connsiteY1" fmla="*/ 247459 h 277272"/>
                <a:gd name="connsiteX2" fmla="*/ 330327 w 534067"/>
                <a:gd name="connsiteY2" fmla="*/ 214598 h 277272"/>
                <a:gd name="connsiteX3" fmla="*/ 336613 w 534067"/>
                <a:gd name="connsiteY3" fmla="*/ 198120 h 277272"/>
                <a:gd name="connsiteX4" fmla="*/ 352044 w 534067"/>
                <a:gd name="connsiteY4" fmla="*/ 178499 h 277272"/>
                <a:gd name="connsiteX5" fmla="*/ 363283 w 534067"/>
                <a:gd name="connsiteY5" fmla="*/ 158306 h 277272"/>
                <a:gd name="connsiteX6" fmla="*/ 385667 w 534067"/>
                <a:gd name="connsiteY6" fmla="*/ 152400 h 277272"/>
                <a:gd name="connsiteX7" fmla="*/ 416052 w 534067"/>
                <a:gd name="connsiteY7" fmla="*/ 151829 h 277272"/>
                <a:gd name="connsiteX8" fmla="*/ 405384 w 534067"/>
                <a:gd name="connsiteY8" fmla="*/ 167831 h 277272"/>
                <a:gd name="connsiteX9" fmla="*/ 426720 w 534067"/>
                <a:gd name="connsiteY9" fmla="*/ 170402 h 277272"/>
                <a:gd name="connsiteX10" fmla="*/ 420339 w 534067"/>
                <a:gd name="connsiteY10" fmla="*/ 152400 h 277272"/>
                <a:gd name="connsiteX11" fmla="*/ 438912 w 534067"/>
                <a:gd name="connsiteY11" fmla="*/ 141732 h 277272"/>
                <a:gd name="connsiteX12" fmla="*/ 467201 w 534067"/>
                <a:gd name="connsiteY12" fmla="*/ 123730 h 277272"/>
                <a:gd name="connsiteX13" fmla="*/ 493300 w 534067"/>
                <a:gd name="connsiteY13" fmla="*/ 122587 h 277272"/>
                <a:gd name="connsiteX14" fmla="*/ 509302 w 534067"/>
                <a:gd name="connsiteY14" fmla="*/ 133160 h 277272"/>
                <a:gd name="connsiteX15" fmla="*/ 523685 w 534067"/>
                <a:gd name="connsiteY15" fmla="*/ 122015 h 277272"/>
                <a:gd name="connsiteX16" fmla="*/ 526351 w 534067"/>
                <a:gd name="connsiteY16" fmla="*/ 100775 h 277272"/>
                <a:gd name="connsiteX17" fmla="*/ 533210 w 534067"/>
                <a:gd name="connsiteY17" fmla="*/ 80105 h 277272"/>
                <a:gd name="connsiteX18" fmla="*/ 532638 w 534067"/>
                <a:gd name="connsiteY18" fmla="*/ 49816 h 277272"/>
                <a:gd name="connsiteX19" fmla="*/ 531495 w 534067"/>
                <a:gd name="connsiteY19" fmla="*/ 23812 h 277272"/>
                <a:gd name="connsiteX20" fmla="*/ 534067 w 534067"/>
                <a:gd name="connsiteY20" fmla="*/ 2572 h 277272"/>
                <a:gd name="connsiteX21" fmla="*/ 512731 w 534067"/>
                <a:gd name="connsiteY21" fmla="*/ 0 h 277272"/>
                <a:gd name="connsiteX22" fmla="*/ 486156 w 534067"/>
                <a:gd name="connsiteY22" fmla="*/ 5334 h 277272"/>
                <a:gd name="connsiteX23" fmla="*/ 381572 w 534067"/>
                <a:gd name="connsiteY23" fmla="*/ 9620 h 277272"/>
                <a:gd name="connsiteX24" fmla="*/ 325088 w 534067"/>
                <a:gd name="connsiteY24" fmla="*/ 11335 h 277272"/>
                <a:gd name="connsiteX25" fmla="*/ 294608 w 534067"/>
                <a:gd name="connsiteY25" fmla="*/ 11811 h 277272"/>
                <a:gd name="connsiteX26" fmla="*/ 208217 w 534067"/>
                <a:gd name="connsiteY26" fmla="*/ 9811 h 277272"/>
                <a:gd name="connsiteX27" fmla="*/ 139446 w 534067"/>
                <a:gd name="connsiteY27" fmla="*/ 5620 h 277272"/>
                <a:gd name="connsiteX28" fmla="*/ 83439 w 534067"/>
                <a:gd name="connsiteY28" fmla="*/ 3048 h 277272"/>
                <a:gd name="connsiteX29" fmla="*/ 35909 w 534067"/>
                <a:gd name="connsiteY29" fmla="*/ 1524 h 277272"/>
                <a:gd name="connsiteX30" fmla="*/ 21527 w 534067"/>
                <a:gd name="connsiteY30" fmla="*/ 12668 h 277272"/>
                <a:gd name="connsiteX31" fmla="*/ 19431 w 534067"/>
                <a:gd name="connsiteY31" fmla="*/ 29623 h 277272"/>
                <a:gd name="connsiteX32" fmla="*/ 15812 w 534067"/>
                <a:gd name="connsiteY32" fmla="*/ 59341 h 277272"/>
                <a:gd name="connsiteX33" fmla="*/ 8382 w 534067"/>
                <a:gd name="connsiteY33" fmla="*/ 84296 h 277272"/>
                <a:gd name="connsiteX34" fmla="*/ 2572 w 534067"/>
                <a:gd name="connsiteY34" fmla="*/ 131064 h 277272"/>
                <a:gd name="connsiteX35" fmla="*/ 0 w 534067"/>
                <a:gd name="connsiteY35" fmla="*/ 152305 h 277272"/>
                <a:gd name="connsiteX36" fmla="*/ 32480 w 534067"/>
                <a:gd name="connsiteY36" fmla="*/ 134684 h 277272"/>
                <a:gd name="connsiteX37" fmla="*/ 60293 w 534067"/>
                <a:gd name="connsiteY37" fmla="*/ 155353 h 277272"/>
                <a:gd name="connsiteX38" fmla="*/ 99251 w 534067"/>
                <a:gd name="connsiteY38" fmla="*/ 155924 h 277272"/>
                <a:gd name="connsiteX39" fmla="*/ 76200 w 534067"/>
                <a:gd name="connsiteY39" fmla="*/ 131445 h 277272"/>
                <a:gd name="connsiteX40" fmla="*/ 111443 w 534067"/>
                <a:gd name="connsiteY40" fmla="*/ 127254 h 277272"/>
                <a:gd name="connsiteX41" fmla="*/ 113633 w 534067"/>
                <a:gd name="connsiteY41" fmla="*/ 144685 h 277272"/>
                <a:gd name="connsiteX42" fmla="*/ 146685 w 534067"/>
                <a:gd name="connsiteY42" fmla="*/ 157448 h 277272"/>
                <a:gd name="connsiteX43" fmla="*/ 171736 w 534067"/>
                <a:gd name="connsiteY43" fmla="*/ 164878 h 277272"/>
                <a:gd name="connsiteX44" fmla="*/ 187833 w 534067"/>
                <a:gd name="connsiteY44" fmla="*/ 175451 h 277272"/>
                <a:gd name="connsiteX45" fmla="*/ 204311 w 534067"/>
                <a:gd name="connsiteY45" fmla="*/ 181832 h 277272"/>
                <a:gd name="connsiteX46" fmla="*/ 221456 w 534067"/>
                <a:gd name="connsiteY46" fmla="*/ 183928 h 277272"/>
                <a:gd name="connsiteX47" fmla="*/ 242792 w 534067"/>
                <a:gd name="connsiteY47" fmla="*/ 186500 h 277272"/>
                <a:gd name="connsiteX48" fmla="*/ 249174 w 534067"/>
                <a:gd name="connsiteY48" fmla="*/ 204597 h 277272"/>
                <a:gd name="connsiteX49" fmla="*/ 268415 w 534067"/>
                <a:gd name="connsiteY49" fmla="*/ 224219 h 277272"/>
                <a:gd name="connsiteX50" fmla="*/ 284512 w 534067"/>
                <a:gd name="connsiteY50" fmla="*/ 234791 h 277272"/>
                <a:gd name="connsiteX51" fmla="*/ 291465 w 534067"/>
                <a:gd name="connsiteY51" fmla="*/ 248603 h 277272"/>
                <a:gd name="connsiteX52" fmla="*/ 302133 w 534067"/>
                <a:gd name="connsiteY52" fmla="*/ 267176 h 277272"/>
                <a:gd name="connsiteX53" fmla="*/ 313849 w 534067"/>
                <a:gd name="connsiteY53" fmla="*/ 277273 h 277272"/>
                <a:gd name="connsiteX54" fmla="*/ 313849 w 534067"/>
                <a:gd name="connsiteY54" fmla="*/ 277273 h 277272"/>
                <a:gd name="connsiteX55" fmla="*/ 313849 w 534067"/>
                <a:gd name="connsiteY55" fmla="*/ 277273 h 27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34067" h="277272">
                  <a:moveTo>
                    <a:pt x="313849" y="277273"/>
                  </a:moveTo>
                  <a:lnTo>
                    <a:pt x="317563" y="247459"/>
                  </a:lnTo>
                  <a:lnTo>
                    <a:pt x="330327" y="214598"/>
                  </a:lnTo>
                  <a:lnTo>
                    <a:pt x="336613" y="198120"/>
                  </a:lnTo>
                  <a:lnTo>
                    <a:pt x="352044" y="178499"/>
                  </a:lnTo>
                  <a:lnTo>
                    <a:pt x="363283" y="158306"/>
                  </a:lnTo>
                  <a:lnTo>
                    <a:pt x="385667" y="152400"/>
                  </a:lnTo>
                  <a:lnTo>
                    <a:pt x="416052" y="151829"/>
                  </a:lnTo>
                  <a:lnTo>
                    <a:pt x="405384" y="167831"/>
                  </a:lnTo>
                  <a:lnTo>
                    <a:pt x="426720" y="170402"/>
                  </a:lnTo>
                  <a:lnTo>
                    <a:pt x="420339" y="152400"/>
                  </a:lnTo>
                  <a:lnTo>
                    <a:pt x="438912" y="141732"/>
                  </a:lnTo>
                  <a:lnTo>
                    <a:pt x="467201" y="123730"/>
                  </a:lnTo>
                  <a:lnTo>
                    <a:pt x="493300" y="122587"/>
                  </a:lnTo>
                  <a:lnTo>
                    <a:pt x="509302" y="133160"/>
                  </a:lnTo>
                  <a:lnTo>
                    <a:pt x="523685" y="122015"/>
                  </a:lnTo>
                  <a:lnTo>
                    <a:pt x="526351" y="100775"/>
                  </a:lnTo>
                  <a:lnTo>
                    <a:pt x="533210" y="80105"/>
                  </a:lnTo>
                  <a:lnTo>
                    <a:pt x="532638" y="49816"/>
                  </a:lnTo>
                  <a:lnTo>
                    <a:pt x="531495" y="23812"/>
                  </a:lnTo>
                  <a:lnTo>
                    <a:pt x="534067" y="2572"/>
                  </a:lnTo>
                  <a:lnTo>
                    <a:pt x="512731" y="0"/>
                  </a:lnTo>
                  <a:lnTo>
                    <a:pt x="486156" y="5334"/>
                  </a:lnTo>
                  <a:lnTo>
                    <a:pt x="381572" y="9620"/>
                  </a:lnTo>
                  <a:lnTo>
                    <a:pt x="325088" y="11335"/>
                  </a:lnTo>
                  <a:lnTo>
                    <a:pt x="294608" y="11811"/>
                  </a:lnTo>
                  <a:lnTo>
                    <a:pt x="208217" y="9811"/>
                  </a:lnTo>
                  <a:lnTo>
                    <a:pt x="139446" y="5620"/>
                  </a:lnTo>
                  <a:lnTo>
                    <a:pt x="83439" y="3048"/>
                  </a:lnTo>
                  <a:lnTo>
                    <a:pt x="35909" y="1524"/>
                  </a:lnTo>
                  <a:lnTo>
                    <a:pt x="21527" y="12668"/>
                  </a:lnTo>
                  <a:lnTo>
                    <a:pt x="19431" y="29623"/>
                  </a:lnTo>
                  <a:lnTo>
                    <a:pt x="15812" y="59341"/>
                  </a:lnTo>
                  <a:lnTo>
                    <a:pt x="8382" y="84296"/>
                  </a:lnTo>
                  <a:lnTo>
                    <a:pt x="2572" y="131064"/>
                  </a:lnTo>
                  <a:lnTo>
                    <a:pt x="0" y="152305"/>
                  </a:lnTo>
                  <a:lnTo>
                    <a:pt x="32480" y="134684"/>
                  </a:lnTo>
                  <a:lnTo>
                    <a:pt x="60293" y="155353"/>
                  </a:lnTo>
                  <a:lnTo>
                    <a:pt x="99251" y="155924"/>
                  </a:lnTo>
                  <a:lnTo>
                    <a:pt x="76200" y="131445"/>
                  </a:lnTo>
                  <a:lnTo>
                    <a:pt x="111443" y="127254"/>
                  </a:lnTo>
                  <a:lnTo>
                    <a:pt x="113633" y="144685"/>
                  </a:lnTo>
                  <a:lnTo>
                    <a:pt x="146685" y="157448"/>
                  </a:lnTo>
                  <a:lnTo>
                    <a:pt x="171736" y="164878"/>
                  </a:lnTo>
                  <a:lnTo>
                    <a:pt x="187833" y="175451"/>
                  </a:lnTo>
                  <a:lnTo>
                    <a:pt x="204311" y="181832"/>
                  </a:lnTo>
                  <a:lnTo>
                    <a:pt x="221456" y="183928"/>
                  </a:lnTo>
                  <a:lnTo>
                    <a:pt x="242792" y="186500"/>
                  </a:lnTo>
                  <a:lnTo>
                    <a:pt x="249174" y="204597"/>
                  </a:lnTo>
                  <a:lnTo>
                    <a:pt x="268415" y="224219"/>
                  </a:lnTo>
                  <a:lnTo>
                    <a:pt x="284512" y="234791"/>
                  </a:lnTo>
                  <a:lnTo>
                    <a:pt x="291465" y="248603"/>
                  </a:lnTo>
                  <a:lnTo>
                    <a:pt x="302133" y="267176"/>
                  </a:lnTo>
                  <a:lnTo>
                    <a:pt x="313849" y="277273"/>
                  </a:lnTo>
                  <a:lnTo>
                    <a:pt x="313849" y="277273"/>
                  </a:lnTo>
                  <a:lnTo>
                    <a:pt x="313849" y="2772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4C17F34-10F3-37BB-D75A-B02A4F200AE7}"/>
                </a:ext>
              </a:extLst>
            </p:cNvPr>
            <p:cNvSpPr/>
            <p:nvPr/>
          </p:nvSpPr>
          <p:spPr>
            <a:xfrm>
              <a:off x="4520111" y="1063965"/>
              <a:ext cx="990301" cy="897590"/>
            </a:xfrm>
            <a:custGeom>
              <a:avLst/>
              <a:gdLst>
                <a:gd name="connsiteX0" fmla="*/ 243840 w 588073"/>
                <a:gd name="connsiteY0" fmla="*/ 533019 h 533018"/>
                <a:gd name="connsiteX1" fmla="*/ 342329 w 588073"/>
                <a:gd name="connsiteY1" fmla="*/ 506159 h 533018"/>
                <a:gd name="connsiteX2" fmla="*/ 364713 w 588073"/>
                <a:gd name="connsiteY2" fmla="*/ 500253 h 533018"/>
                <a:gd name="connsiteX3" fmla="*/ 387572 w 588073"/>
                <a:gd name="connsiteY3" fmla="*/ 490061 h 533018"/>
                <a:gd name="connsiteX4" fmla="*/ 472154 w 588073"/>
                <a:gd name="connsiteY4" fmla="*/ 435483 h 533018"/>
                <a:gd name="connsiteX5" fmla="*/ 507873 w 588073"/>
                <a:gd name="connsiteY5" fmla="*/ 426911 h 533018"/>
                <a:gd name="connsiteX6" fmla="*/ 519494 w 588073"/>
                <a:gd name="connsiteY6" fmla="*/ 402336 h 533018"/>
                <a:gd name="connsiteX7" fmla="*/ 542354 w 588073"/>
                <a:gd name="connsiteY7" fmla="*/ 392144 h 533018"/>
                <a:gd name="connsiteX8" fmla="*/ 553498 w 588073"/>
                <a:gd name="connsiteY8" fmla="*/ 371856 h 533018"/>
                <a:gd name="connsiteX9" fmla="*/ 565214 w 588073"/>
                <a:gd name="connsiteY9" fmla="*/ 347282 h 533018"/>
                <a:gd name="connsiteX10" fmla="*/ 588074 w 588073"/>
                <a:gd name="connsiteY10" fmla="*/ 337090 h 533018"/>
                <a:gd name="connsiteX11" fmla="*/ 550164 w 588073"/>
                <a:gd name="connsiteY11" fmla="*/ 224123 h 533018"/>
                <a:gd name="connsiteX12" fmla="*/ 482441 w 588073"/>
                <a:gd name="connsiteY12" fmla="*/ 142018 h 533018"/>
                <a:gd name="connsiteX13" fmla="*/ 465868 w 588073"/>
                <a:gd name="connsiteY13" fmla="*/ 100965 h 533018"/>
                <a:gd name="connsiteX14" fmla="*/ 448819 w 588073"/>
                <a:gd name="connsiteY14" fmla="*/ 98869 h 533018"/>
                <a:gd name="connsiteX15" fmla="*/ 403479 w 588073"/>
                <a:gd name="connsiteY15" fmla="*/ 45625 h 533018"/>
                <a:gd name="connsiteX16" fmla="*/ 388049 w 588073"/>
                <a:gd name="connsiteY16" fmla="*/ 30671 h 533018"/>
                <a:gd name="connsiteX17" fmla="*/ 371570 w 588073"/>
                <a:gd name="connsiteY17" fmla="*/ 24289 h 533018"/>
                <a:gd name="connsiteX18" fmla="*/ 353949 w 588073"/>
                <a:gd name="connsiteY18" fmla="*/ 26479 h 533018"/>
                <a:gd name="connsiteX19" fmla="*/ 324136 w 588073"/>
                <a:gd name="connsiteY19" fmla="*/ 22860 h 533018"/>
                <a:gd name="connsiteX20" fmla="*/ 303372 w 588073"/>
                <a:gd name="connsiteY20" fmla="*/ 15907 h 533018"/>
                <a:gd name="connsiteX21" fmla="*/ 277845 w 588073"/>
                <a:gd name="connsiteY21" fmla="*/ 12764 h 533018"/>
                <a:gd name="connsiteX22" fmla="*/ 260223 w 588073"/>
                <a:gd name="connsiteY22" fmla="*/ 14954 h 533018"/>
                <a:gd name="connsiteX23" fmla="*/ 244793 w 588073"/>
                <a:gd name="connsiteY23" fmla="*/ 0 h 533018"/>
                <a:gd name="connsiteX24" fmla="*/ 229362 w 588073"/>
                <a:gd name="connsiteY24" fmla="*/ 19812 h 533018"/>
                <a:gd name="connsiteX25" fmla="*/ 211265 w 588073"/>
                <a:gd name="connsiteY25" fmla="*/ 26194 h 533018"/>
                <a:gd name="connsiteX26" fmla="*/ 196406 w 588073"/>
                <a:gd name="connsiteY26" fmla="*/ 41719 h 533018"/>
                <a:gd name="connsiteX27" fmla="*/ 175070 w 588073"/>
                <a:gd name="connsiteY27" fmla="*/ 39052 h 533018"/>
                <a:gd name="connsiteX28" fmla="*/ 147447 w 588073"/>
                <a:gd name="connsiteY28" fmla="*/ 53054 h 533018"/>
                <a:gd name="connsiteX29" fmla="*/ 121349 w 588073"/>
                <a:gd name="connsiteY29" fmla="*/ 88773 h 533018"/>
                <a:gd name="connsiteX30" fmla="*/ 40481 w 588073"/>
                <a:gd name="connsiteY30" fmla="*/ 78772 h 533018"/>
                <a:gd name="connsiteX31" fmla="*/ 28194 w 588073"/>
                <a:gd name="connsiteY31" fmla="*/ 107633 h 533018"/>
                <a:gd name="connsiteX32" fmla="*/ 29813 w 588073"/>
                <a:gd name="connsiteY32" fmla="*/ 129540 h 533018"/>
                <a:gd name="connsiteX33" fmla="*/ 32576 w 588073"/>
                <a:gd name="connsiteY33" fmla="*/ 142875 h 533018"/>
                <a:gd name="connsiteX34" fmla="*/ 25622 w 588073"/>
                <a:gd name="connsiteY34" fmla="*/ 163640 h 533018"/>
                <a:gd name="connsiteX35" fmla="*/ 15050 w 588073"/>
                <a:gd name="connsiteY35" fmla="*/ 214408 h 533018"/>
                <a:gd name="connsiteX36" fmla="*/ 20384 w 588073"/>
                <a:gd name="connsiteY36" fmla="*/ 241078 h 533018"/>
                <a:gd name="connsiteX37" fmla="*/ 10287 w 588073"/>
                <a:gd name="connsiteY37" fmla="*/ 252794 h 533018"/>
                <a:gd name="connsiteX38" fmla="*/ 26384 w 588073"/>
                <a:gd name="connsiteY38" fmla="*/ 298133 h 533018"/>
                <a:gd name="connsiteX39" fmla="*/ 32195 w 588073"/>
                <a:gd name="connsiteY39" fmla="*/ 320516 h 533018"/>
                <a:gd name="connsiteX40" fmla="*/ 62008 w 588073"/>
                <a:gd name="connsiteY40" fmla="*/ 324231 h 533018"/>
                <a:gd name="connsiteX41" fmla="*/ 50388 w 588073"/>
                <a:gd name="connsiteY41" fmla="*/ 348806 h 533018"/>
                <a:gd name="connsiteX42" fmla="*/ 52483 w 588073"/>
                <a:gd name="connsiteY42" fmla="*/ 366332 h 533018"/>
                <a:gd name="connsiteX43" fmla="*/ 45625 w 588073"/>
                <a:gd name="connsiteY43" fmla="*/ 387191 h 533018"/>
                <a:gd name="connsiteX44" fmla="*/ 33433 w 588073"/>
                <a:gd name="connsiteY44" fmla="*/ 450723 h 533018"/>
                <a:gd name="connsiteX45" fmla="*/ 10573 w 588073"/>
                <a:gd name="connsiteY45" fmla="*/ 460915 h 533018"/>
                <a:gd name="connsiteX46" fmla="*/ 0 w 588073"/>
                <a:gd name="connsiteY46" fmla="*/ 476917 h 533018"/>
                <a:gd name="connsiteX47" fmla="*/ 25528 w 588073"/>
                <a:gd name="connsiteY47" fmla="*/ 480060 h 533018"/>
                <a:gd name="connsiteX48" fmla="*/ 18098 w 588073"/>
                <a:gd name="connsiteY48" fmla="*/ 505206 h 533018"/>
                <a:gd name="connsiteX49" fmla="*/ 169831 w 588073"/>
                <a:gd name="connsiteY49" fmla="*/ 502253 h 533018"/>
                <a:gd name="connsiteX50" fmla="*/ 185833 w 588073"/>
                <a:gd name="connsiteY50" fmla="*/ 512826 h 533018"/>
                <a:gd name="connsiteX51" fmla="*/ 208217 w 588073"/>
                <a:gd name="connsiteY51" fmla="*/ 506921 h 533018"/>
                <a:gd name="connsiteX52" fmla="*/ 230505 w 588073"/>
                <a:gd name="connsiteY52" fmla="*/ 501015 h 533018"/>
                <a:gd name="connsiteX53" fmla="*/ 237459 w 588073"/>
                <a:gd name="connsiteY53" fmla="*/ 514922 h 533018"/>
                <a:gd name="connsiteX54" fmla="*/ 243840 w 588073"/>
                <a:gd name="connsiteY54" fmla="*/ 533019 h 533018"/>
                <a:gd name="connsiteX55" fmla="*/ 243840 w 588073"/>
                <a:gd name="connsiteY55" fmla="*/ 533019 h 533018"/>
                <a:gd name="connsiteX56" fmla="*/ 243840 w 588073"/>
                <a:gd name="connsiteY56" fmla="*/ 533019 h 53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88073" h="533018">
                  <a:moveTo>
                    <a:pt x="243840" y="533019"/>
                  </a:moveTo>
                  <a:lnTo>
                    <a:pt x="342329" y="506159"/>
                  </a:lnTo>
                  <a:lnTo>
                    <a:pt x="364713" y="500253"/>
                  </a:lnTo>
                  <a:lnTo>
                    <a:pt x="387572" y="490061"/>
                  </a:lnTo>
                  <a:lnTo>
                    <a:pt x="472154" y="435483"/>
                  </a:lnTo>
                  <a:lnTo>
                    <a:pt x="507873" y="426911"/>
                  </a:lnTo>
                  <a:lnTo>
                    <a:pt x="519494" y="402336"/>
                  </a:lnTo>
                  <a:lnTo>
                    <a:pt x="542354" y="392144"/>
                  </a:lnTo>
                  <a:lnTo>
                    <a:pt x="553498" y="371856"/>
                  </a:lnTo>
                  <a:lnTo>
                    <a:pt x="565214" y="347282"/>
                  </a:lnTo>
                  <a:lnTo>
                    <a:pt x="588074" y="337090"/>
                  </a:lnTo>
                  <a:lnTo>
                    <a:pt x="550164" y="224123"/>
                  </a:lnTo>
                  <a:lnTo>
                    <a:pt x="482441" y="142018"/>
                  </a:lnTo>
                  <a:lnTo>
                    <a:pt x="465868" y="100965"/>
                  </a:lnTo>
                  <a:lnTo>
                    <a:pt x="448819" y="98869"/>
                  </a:lnTo>
                  <a:lnTo>
                    <a:pt x="403479" y="45625"/>
                  </a:lnTo>
                  <a:lnTo>
                    <a:pt x="388049" y="30671"/>
                  </a:lnTo>
                  <a:lnTo>
                    <a:pt x="371570" y="24289"/>
                  </a:lnTo>
                  <a:lnTo>
                    <a:pt x="353949" y="26479"/>
                  </a:lnTo>
                  <a:lnTo>
                    <a:pt x="324136" y="22860"/>
                  </a:lnTo>
                  <a:lnTo>
                    <a:pt x="303372" y="15907"/>
                  </a:lnTo>
                  <a:lnTo>
                    <a:pt x="277845" y="12764"/>
                  </a:lnTo>
                  <a:lnTo>
                    <a:pt x="260223" y="14954"/>
                  </a:lnTo>
                  <a:lnTo>
                    <a:pt x="244793" y="0"/>
                  </a:lnTo>
                  <a:lnTo>
                    <a:pt x="229362" y="19812"/>
                  </a:lnTo>
                  <a:lnTo>
                    <a:pt x="211265" y="26194"/>
                  </a:lnTo>
                  <a:lnTo>
                    <a:pt x="196406" y="41719"/>
                  </a:lnTo>
                  <a:lnTo>
                    <a:pt x="175070" y="39052"/>
                  </a:lnTo>
                  <a:lnTo>
                    <a:pt x="147447" y="53054"/>
                  </a:lnTo>
                  <a:lnTo>
                    <a:pt x="121349" y="88773"/>
                  </a:lnTo>
                  <a:lnTo>
                    <a:pt x="40481" y="78772"/>
                  </a:lnTo>
                  <a:lnTo>
                    <a:pt x="28194" y="107633"/>
                  </a:lnTo>
                  <a:lnTo>
                    <a:pt x="29813" y="129540"/>
                  </a:lnTo>
                  <a:lnTo>
                    <a:pt x="32576" y="142875"/>
                  </a:lnTo>
                  <a:lnTo>
                    <a:pt x="25622" y="163640"/>
                  </a:lnTo>
                  <a:lnTo>
                    <a:pt x="15050" y="214408"/>
                  </a:lnTo>
                  <a:lnTo>
                    <a:pt x="20384" y="241078"/>
                  </a:lnTo>
                  <a:lnTo>
                    <a:pt x="10287" y="252794"/>
                  </a:lnTo>
                  <a:lnTo>
                    <a:pt x="26384" y="298133"/>
                  </a:lnTo>
                  <a:lnTo>
                    <a:pt x="32195" y="320516"/>
                  </a:lnTo>
                  <a:lnTo>
                    <a:pt x="62008" y="324231"/>
                  </a:lnTo>
                  <a:lnTo>
                    <a:pt x="50388" y="348806"/>
                  </a:lnTo>
                  <a:lnTo>
                    <a:pt x="52483" y="366332"/>
                  </a:lnTo>
                  <a:lnTo>
                    <a:pt x="45625" y="387191"/>
                  </a:lnTo>
                  <a:lnTo>
                    <a:pt x="33433" y="450723"/>
                  </a:lnTo>
                  <a:lnTo>
                    <a:pt x="10573" y="460915"/>
                  </a:lnTo>
                  <a:lnTo>
                    <a:pt x="0" y="476917"/>
                  </a:lnTo>
                  <a:lnTo>
                    <a:pt x="25528" y="480060"/>
                  </a:lnTo>
                  <a:lnTo>
                    <a:pt x="18098" y="505206"/>
                  </a:lnTo>
                  <a:lnTo>
                    <a:pt x="169831" y="502253"/>
                  </a:lnTo>
                  <a:lnTo>
                    <a:pt x="185833" y="512826"/>
                  </a:lnTo>
                  <a:lnTo>
                    <a:pt x="208217" y="506921"/>
                  </a:lnTo>
                  <a:lnTo>
                    <a:pt x="230505" y="501015"/>
                  </a:lnTo>
                  <a:lnTo>
                    <a:pt x="237459" y="514922"/>
                  </a:lnTo>
                  <a:lnTo>
                    <a:pt x="243840" y="533019"/>
                  </a:lnTo>
                  <a:lnTo>
                    <a:pt x="243840" y="533019"/>
                  </a:lnTo>
                  <a:lnTo>
                    <a:pt x="243840" y="53301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027DE690-1C63-761B-D19B-9AB6301D07A2}"/>
                </a:ext>
              </a:extLst>
            </p:cNvPr>
            <p:cNvSpPr/>
            <p:nvPr/>
          </p:nvSpPr>
          <p:spPr>
            <a:xfrm>
              <a:off x="4781241" y="203264"/>
              <a:ext cx="771677" cy="939456"/>
            </a:xfrm>
            <a:custGeom>
              <a:avLst/>
              <a:gdLst>
                <a:gd name="connsiteX0" fmla="*/ 40291 w 458247"/>
                <a:gd name="connsiteY0" fmla="*/ 557879 h 557879"/>
                <a:gd name="connsiteX1" fmla="*/ 54673 w 458247"/>
                <a:gd name="connsiteY1" fmla="*/ 546735 h 557879"/>
                <a:gd name="connsiteX2" fmla="*/ 69152 w 458247"/>
                <a:gd name="connsiteY2" fmla="*/ 535496 h 557879"/>
                <a:gd name="connsiteX3" fmla="*/ 79820 w 458247"/>
                <a:gd name="connsiteY3" fmla="*/ 519493 h 557879"/>
                <a:gd name="connsiteX4" fmla="*/ 100679 w 458247"/>
                <a:gd name="connsiteY4" fmla="*/ 526447 h 557879"/>
                <a:gd name="connsiteX5" fmla="*/ 120968 w 458247"/>
                <a:gd name="connsiteY5" fmla="*/ 537591 h 557879"/>
                <a:gd name="connsiteX6" fmla="*/ 135445 w 458247"/>
                <a:gd name="connsiteY6" fmla="*/ 526447 h 557879"/>
                <a:gd name="connsiteX7" fmla="*/ 153067 w 458247"/>
                <a:gd name="connsiteY7" fmla="*/ 524256 h 557879"/>
                <a:gd name="connsiteX8" fmla="*/ 159544 w 458247"/>
                <a:gd name="connsiteY8" fmla="*/ 542354 h 557879"/>
                <a:gd name="connsiteX9" fmla="*/ 182499 w 458247"/>
                <a:gd name="connsiteY9" fmla="*/ 532257 h 557879"/>
                <a:gd name="connsiteX10" fmla="*/ 203359 w 458247"/>
                <a:gd name="connsiteY10" fmla="*/ 539115 h 557879"/>
                <a:gd name="connsiteX11" fmla="*/ 214503 w 458247"/>
                <a:gd name="connsiteY11" fmla="*/ 518922 h 557879"/>
                <a:gd name="connsiteX12" fmla="*/ 217170 w 458247"/>
                <a:gd name="connsiteY12" fmla="*/ 497586 h 557879"/>
                <a:gd name="connsiteX13" fmla="*/ 210693 w 458247"/>
                <a:gd name="connsiteY13" fmla="*/ 479489 h 557879"/>
                <a:gd name="connsiteX14" fmla="*/ 208502 w 458247"/>
                <a:gd name="connsiteY14" fmla="*/ 461963 h 557879"/>
                <a:gd name="connsiteX15" fmla="*/ 219170 w 458247"/>
                <a:gd name="connsiteY15" fmla="*/ 445961 h 557879"/>
                <a:gd name="connsiteX16" fmla="*/ 230410 w 458247"/>
                <a:gd name="connsiteY16" fmla="*/ 425768 h 557879"/>
                <a:gd name="connsiteX17" fmla="*/ 237839 w 458247"/>
                <a:gd name="connsiteY17" fmla="*/ 400717 h 557879"/>
                <a:gd name="connsiteX18" fmla="*/ 240982 w 458247"/>
                <a:gd name="connsiteY18" fmla="*/ 375190 h 557879"/>
                <a:gd name="connsiteX19" fmla="*/ 255841 w 458247"/>
                <a:gd name="connsiteY19" fmla="*/ 359664 h 557879"/>
                <a:gd name="connsiteX20" fmla="*/ 276796 w 458247"/>
                <a:gd name="connsiteY20" fmla="*/ 366617 h 557879"/>
                <a:gd name="connsiteX21" fmla="*/ 295942 w 458247"/>
                <a:gd name="connsiteY21" fmla="*/ 351663 h 557879"/>
                <a:gd name="connsiteX22" fmla="*/ 317373 w 458247"/>
                <a:gd name="connsiteY22" fmla="*/ 354330 h 557879"/>
                <a:gd name="connsiteX23" fmla="*/ 329089 w 458247"/>
                <a:gd name="connsiteY23" fmla="*/ 329851 h 557879"/>
                <a:gd name="connsiteX24" fmla="*/ 344043 w 458247"/>
                <a:gd name="connsiteY24" fmla="*/ 314420 h 557879"/>
                <a:gd name="connsiteX25" fmla="*/ 366426 w 458247"/>
                <a:gd name="connsiteY25" fmla="*/ 308515 h 557879"/>
                <a:gd name="connsiteX26" fmla="*/ 377095 w 458247"/>
                <a:gd name="connsiteY26" fmla="*/ 292513 h 557879"/>
                <a:gd name="connsiteX27" fmla="*/ 391001 w 458247"/>
                <a:gd name="connsiteY27" fmla="*/ 285560 h 557879"/>
                <a:gd name="connsiteX28" fmla="*/ 388811 w 458247"/>
                <a:gd name="connsiteY28" fmla="*/ 268034 h 557879"/>
                <a:gd name="connsiteX29" fmla="*/ 410718 w 458247"/>
                <a:gd name="connsiteY29" fmla="*/ 266414 h 557879"/>
                <a:gd name="connsiteX30" fmla="*/ 428910 w 458247"/>
                <a:gd name="connsiteY30" fmla="*/ 260033 h 557879"/>
                <a:gd name="connsiteX31" fmla="*/ 458248 w 458247"/>
                <a:gd name="connsiteY31" fmla="*/ 233363 h 557879"/>
                <a:gd name="connsiteX32" fmla="*/ 452342 w 458247"/>
                <a:gd name="connsiteY32" fmla="*/ 210979 h 557879"/>
                <a:gd name="connsiteX33" fmla="*/ 425005 w 458247"/>
                <a:gd name="connsiteY33" fmla="*/ 186023 h 557879"/>
                <a:gd name="connsiteX34" fmla="*/ 404526 w 458247"/>
                <a:gd name="connsiteY34" fmla="*/ 105728 h 557879"/>
                <a:gd name="connsiteX35" fmla="*/ 394335 w 458247"/>
                <a:gd name="connsiteY35" fmla="*/ 82772 h 557879"/>
                <a:gd name="connsiteX36" fmla="*/ 334899 w 458247"/>
                <a:gd name="connsiteY36" fmla="*/ 71152 h 557879"/>
                <a:gd name="connsiteX37" fmla="*/ 303848 w 458247"/>
                <a:gd name="connsiteY37" fmla="*/ 41339 h 557879"/>
                <a:gd name="connsiteX38" fmla="*/ 275463 w 458247"/>
                <a:gd name="connsiteY38" fmla="*/ 24956 h 557879"/>
                <a:gd name="connsiteX39" fmla="*/ 259461 w 458247"/>
                <a:gd name="connsiteY39" fmla="*/ 14288 h 557879"/>
                <a:gd name="connsiteX40" fmla="*/ 212884 w 458247"/>
                <a:gd name="connsiteY40" fmla="*/ 4191 h 557879"/>
                <a:gd name="connsiteX41" fmla="*/ 178689 w 458247"/>
                <a:gd name="connsiteY41" fmla="*/ 0 h 557879"/>
                <a:gd name="connsiteX42" fmla="*/ 156210 w 458247"/>
                <a:gd name="connsiteY42" fmla="*/ 5906 h 557879"/>
                <a:gd name="connsiteX43" fmla="*/ 124206 w 458247"/>
                <a:gd name="connsiteY43" fmla="*/ 19241 h 557879"/>
                <a:gd name="connsiteX44" fmla="*/ 102775 w 458247"/>
                <a:gd name="connsiteY44" fmla="*/ 16574 h 557879"/>
                <a:gd name="connsiteX45" fmla="*/ 83058 w 458247"/>
                <a:gd name="connsiteY45" fmla="*/ 35719 h 557879"/>
                <a:gd name="connsiteX46" fmla="*/ 76676 w 458247"/>
                <a:gd name="connsiteY46" fmla="*/ 52292 h 557879"/>
                <a:gd name="connsiteX47" fmla="*/ 69723 w 458247"/>
                <a:gd name="connsiteY47" fmla="*/ 73057 h 557879"/>
                <a:gd name="connsiteX48" fmla="*/ 46767 w 458247"/>
                <a:gd name="connsiteY48" fmla="*/ 83153 h 557879"/>
                <a:gd name="connsiteX49" fmla="*/ 35623 w 458247"/>
                <a:gd name="connsiteY49" fmla="*/ 103346 h 557879"/>
                <a:gd name="connsiteX50" fmla="*/ 17621 w 458247"/>
                <a:gd name="connsiteY50" fmla="*/ 213551 h 557879"/>
                <a:gd name="connsiteX51" fmla="*/ 0 w 458247"/>
                <a:gd name="connsiteY51" fmla="*/ 215741 h 557879"/>
                <a:gd name="connsiteX52" fmla="*/ 1334 w 458247"/>
                <a:gd name="connsiteY52" fmla="*/ 345567 h 557879"/>
                <a:gd name="connsiteX53" fmla="*/ 13240 w 458247"/>
                <a:gd name="connsiteY53" fmla="*/ 390239 h 557879"/>
                <a:gd name="connsiteX54" fmla="*/ 30480 w 458247"/>
                <a:gd name="connsiteY54" fmla="*/ 461582 h 557879"/>
                <a:gd name="connsiteX55" fmla="*/ 36957 w 458247"/>
                <a:gd name="connsiteY55" fmla="*/ 479679 h 557879"/>
                <a:gd name="connsiteX56" fmla="*/ 2857 w 458247"/>
                <a:gd name="connsiteY56" fmla="*/ 544640 h 557879"/>
                <a:gd name="connsiteX57" fmla="*/ 40291 w 458247"/>
                <a:gd name="connsiteY57" fmla="*/ 557879 h 557879"/>
                <a:gd name="connsiteX58" fmla="*/ 40291 w 458247"/>
                <a:gd name="connsiteY58" fmla="*/ 557879 h 557879"/>
                <a:gd name="connsiteX59" fmla="*/ 40291 w 458247"/>
                <a:gd name="connsiteY59" fmla="*/ 557879 h 55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458247" h="557879">
                  <a:moveTo>
                    <a:pt x="40291" y="557879"/>
                  </a:moveTo>
                  <a:lnTo>
                    <a:pt x="54673" y="546735"/>
                  </a:lnTo>
                  <a:lnTo>
                    <a:pt x="69152" y="535496"/>
                  </a:lnTo>
                  <a:lnTo>
                    <a:pt x="79820" y="519493"/>
                  </a:lnTo>
                  <a:lnTo>
                    <a:pt x="100679" y="526447"/>
                  </a:lnTo>
                  <a:lnTo>
                    <a:pt x="120968" y="537591"/>
                  </a:lnTo>
                  <a:lnTo>
                    <a:pt x="135445" y="526447"/>
                  </a:lnTo>
                  <a:lnTo>
                    <a:pt x="153067" y="524256"/>
                  </a:lnTo>
                  <a:lnTo>
                    <a:pt x="159544" y="542354"/>
                  </a:lnTo>
                  <a:lnTo>
                    <a:pt x="182499" y="532257"/>
                  </a:lnTo>
                  <a:lnTo>
                    <a:pt x="203359" y="539115"/>
                  </a:lnTo>
                  <a:lnTo>
                    <a:pt x="214503" y="518922"/>
                  </a:lnTo>
                  <a:lnTo>
                    <a:pt x="217170" y="497586"/>
                  </a:lnTo>
                  <a:lnTo>
                    <a:pt x="210693" y="479489"/>
                  </a:lnTo>
                  <a:lnTo>
                    <a:pt x="208502" y="461963"/>
                  </a:lnTo>
                  <a:lnTo>
                    <a:pt x="219170" y="445961"/>
                  </a:lnTo>
                  <a:lnTo>
                    <a:pt x="230410" y="425768"/>
                  </a:lnTo>
                  <a:lnTo>
                    <a:pt x="237839" y="400717"/>
                  </a:lnTo>
                  <a:lnTo>
                    <a:pt x="240982" y="375190"/>
                  </a:lnTo>
                  <a:lnTo>
                    <a:pt x="255841" y="359664"/>
                  </a:lnTo>
                  <a:lnTo>
                    <a:pt x="276796" y="366617"/>
                  </a:lnTo>
                  <a:lnTo>
                    <a:pt x="295942" y="351663"/>
                  </a:lnTo>
                  <a:lnTo>
                    <a:pt x="317373" y="354330"/>
                  </a:lnTo>
                  <a:lnTo>
                    <a:pt x="329089" y="329851"/>
                  </a:lnTo>
                  <a:lnTo>
                    <a:pt x="344043" y="314420"/>
                  </a:lnTo>
                  <a:lnTo>
                    <a:pt x="366426" y="308515"/>
                  </a:lnTo>
                  <a:lnTo>
                    <a:pt x="377095" y="292513"/>
                  </a:lnTo>
                  <a:lnTo>
                    <a:pt x="391001" y="285560"/>
                  </a:lnTo>
                  <a:lnTo>
                    <a:pt x="388811" y="268034"/>
                  </a:lnTo>
                  <a:lnTo>
                    <a:pt x="410718" y="266414"/>
                  </a:lnTo>
                  <a:lnTo>
                    <a:pt x="428910" y="260033"/>
                  </a:lnTo>
                  <a:lnTo>
                    <a:pt x="458248" y="233363"/>
                  </a:lnTo>
                  <a:lnTo>
                    <a:pt x="452342" y="210979"/>
                  </a:lnTo>
                  <a:lnTo>
                    <a:pt x="425005" y="186023"/>
                  </a:lnTo>
                  <a:lnTo>
                    <a:pt x="404526" y="105728"/>
                  </a:lnTo>
                  <a:lnTo>
                    <a:pt x="394335" y="82772"/>
                  </a:lnTo>
                  <a:lnTo>
                    <a:pt x="334899" y="71152"/>
                  </a:lnTo>
                  <a:lnTo>
                    <a:pt x="303848" y="41339"/>
                  </a:lnTo>
                  <a:lnTo>
                    <a:pt x="275463" y="24956"/>
                  </a:lnTo>
                  <a:lnTo>
                    <a:pt x="259461" y="14288"/>
                  </a:lnTo>
                  <a:lnTo>
                    <a:pt x="212884" y="4191"/>
                  </a:lnTo>
                  <a:lnTo>
                    <a:pt x="178689" y="0"/>
                  </a:lnTo>
                  <a:lnTo>
                    <a:pt x="156210" y="5906"/>
                  </a:lnTo>
                  <a:lnTo>
                    <a:pt x="124206" y="19241"/>
                  </a:lnTo>
                  <a:lnTo>
                    <a:pt x="102775" y="16574"/>
                  </a:lnTo>
                  <a:lnTo>
                    <a:pt x="83058" y="35719"/>
                  </a:lnTo>
                  <a:lnTo>
                    <a:pt x="76676" y="52292"/>
                  </a:lnTo>
                  <a:lnTo>
                    <a:pt x="69723" y="73057"/>
                  </a:lnTo>
                  <a:lnTo>
                    <a:pt x="46767" y="83153"/>
                  </a:lnTo>
                  <a:lnTo>
                    <a:pt x="35623" y="103346"/>
                  </a:lnTo>
                  <a:lnTo>
                    <a:pt x="17621" y="213551"/>
                  </a:lnTo>
                  <a:lnTo>
                    <a:pt x="0" y="215741"/>
                  </a:lnTo>
                  <a:lnTo>
                    <a:pt x="1334" y="345567"/>
                  </a:lnTo>
                  <a:lnTo>
                    <a:pt x="13240" y="390239"/>
                  </a:lnTo>
                  <a:lnTo>
                    <a:pt x="30480" y="461582"/>
                  </a:lnTo>
                  <a:lnTo>
                    <a:pt x="36957" y="479679"/>
                  </a:lnTo>
                  <a:lnTo>
                    <a:pt x="2857" y="544640"/>
                  </a:lnTo>
                  <a:lnTo>
                    <a:pt x="40291" y="557879"/>
                  </a:lnTo>
                  <a:lnTo>
                    <a:pt x="40291" y="557879"/>
                  </a:lnTo>
                  <a:lnTo>
                    <a:pt x="40291" y="5578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EBF18335-2434-1A02-38D0-B0FCE7C99959}"/>
                </a:ext>
              </a:extLst>
            </p:cNvPr>
            <p:cNvSpPr/>
            <p:nvPr/>
          </p:nvSpPr>
          <p:spPr>
            <a:xfrm>
              <a:off x="5677229" y="1634663"/>
              <a:ext cx="749222" cy="620423"/>
            </a:xfrm>
            <a:custGeom>
              <a:avLst/>
              <a:gdLst>
                <a:gd name="connsiteX0" fmla="*/ 391859 w 444912"/>
                <a:gd name="connsiteY0" fmla="*/ 366236 h 368427"/>
                <a:gd name="connsiteX1" fmla="*/ 424244 w 444912"/>
                <a:gd name="connsiteY1" fmla="*/ 348615 h 368427"/>
                <a:gd name="connsiteX2" fmla="*/ 434816 w 444912"/>
                <a:gd name="connsiteY2" fmla="*/ 332613 h 368427"/>
                <a:gd name="connsiteX3" fmla="*/ 444913 w 444912"/>
                <a:gd name="connsiteY3" fmla="*/ 320897 h 368427"/>
                <a:gd name="connsiteX4" fmla="*/ 443865 w 444912"/>
                <a:gd name="connsiteY4" fmla="*/ 294799 h 368427"/>
                <a:gd name="connsiteX5" fmla="*/ 427863 w 444912"/>
                <a:gd name="connsiteY5" fmla="*/ 284131 h 368427"/>
                <a:gd name="connsiteX6" fmla="*/ 416719 w 444912"/>
                <a:gd name="connsiteY6" fmla="*/ 269748 h 368427"/>
                <a:gd name="connsiteX7" fmla="*/ 415100 w 444912"/>
                <a:gd name="connsiteY7" fmla="*/ 247840 h 368427"/>
                <a:gd name="connsiteX8" fmla="*/ 408147 w 444912"/>
                <a:gd name="connsiteY8" fmla="*/ 234029 h 368427"/>
                <a:gd name="connsiteX9" fmla="*/ 406527 w 444912"/>
                <a:gd name="connsiteY9" fmla="*/ 212122 h 368427"/>
                <a:gd name="connsiteX10" fmla="*/ 417672 w 444912"/>
                <a:gd name="connsiteY10" fmla="*/ 191833 h 368427"/>
                <a:gd name="connsiteX11" fmla="*/ 416052 w 444912"/>
                <a:gd name="connsiteY11" fmla="*/ 169926 h 368427"/>
                <a:gd name="connsiteX12" fmla="*/ 404908 w 444912"/>
                <a:gd name="connsiteY12" fmla="*/ 155543 h 368427"/>
                <a:gd name="connsiteX13" fmla="*/ 407575 w 444912"/>
                <a:gd name="connsiteY13" fmla="*/ 134207 h 368427"/>
                <a:gd name="connsiteX14" fmla="*/ 379857 w 444912"/>
                <a:gd name="connsiteY14" fmla="*/ 78772 h 368427"/>
                <a:gd name="connsiteX15" fmla="*/ 356997 w 444912"/>
                <a:gd name="connsiteY15" fmla="*/ 54292 h 368427"/>
                <a:gd name="connsiteX16" fmla="*/ 342615 w 444912"/>
                <a:gd name="connsiteY16" fmla="*/ 30861 h 368427"/>
                <a:gd name="connsiteX17" fmla="*/ 319754 w 444912"/>
                <a:gd name="connsiteY17" fmla="*/ 6382 h 368427"/>
                <a:gd name="connsiteX18" fmla="*/ 303276 w 444912"/>
                <a:gd name="connsiteY18" fmla="*/ 0 h 368427"/>
                <a:gd name="connsiteX19" fmla="*/ 300133 w 444912"/>
                <a:gd name="connsiteY19" fmla="*/ 25622 h 368427"/>
                <a:gd name="connsiteX20" fmla="*/ 283083 w 444912"/>
                <a:gd name="connsiteY20" fmla="*/ 23527 h 368427"/>
                <a:gd name="connsiteX21" fmla="*/ 257556 w 444912"/>
                <a:gd name="connsiteY21" fmla="*/ 20383 h 368427"/>
                <a:gd name="connsiteX22" fmla="*/ 243174 w 444912"/>
                <a:gd name="connsiteY22" fmla="*/ 31623 h 368427"/>
                <a:gd name="connsiteX23" fmla="*/ 244793 w 444912"/>
                <a:gd name="connsiteY23" fmla="*/ 53531 h 368427"/>
                <a:gd name="connsiteX24" fmla="*/ 242125 w 444912"/>
                <a:gd name="connsiteY24" fmla="*/ 74867 h 368427"/>
                <a:gd name="connsiteX25" fmla="*/ 217647 w 444912"/>
                <a:gd name="connsiteY25" fmla="*/ 97822 h 368427"/>
                <a:gd name="connsiteX26" fmla="*/ 201739 w 444912"/>
                <a:gd name="connsiteY26" fmla="*/ 121825 h 368427"/>
                <a:gd name="connsiteX27" fmla="*/ 203931 w 444912"/>
                <a:gd name="connsiteY27" fmla="*/ 139446 h 368427"/>
                <a:gd name="connsiteX28" fmla="*/ 196501 w 444912"/>
                <a:gd name="connsiteY28" fmla="*/ 164497 h 368427"/>
                <a:gd name="connsiteX29" fmla="*/ 180023 w 444912"/>
                <a:gd name="connsiteY29" fmla="*/ 158115 h 368427"/>
                <a:gd name="connsiteX30" fmla="*/ 162496 w 444912"/>
                <a:gd name="connsiteY30" fmla="*/ 160306 h 368427"/>
                <a:gd name="connsiteX31" fmla="*/ 159830 w 444912"/>
                <a:gd name="connsiteY31" fmla="*/ 181642 h 368427"/>
                <a:gd name="connsiteX32" fmla="*/ 141732 w 444912"/>
                <a:gd name="connsiteY32" fmla="*/ 188119 h 368427"/>
                <a:gd name="connsiteX33" fmla="*/ 119444 w 444912"/>
                <a:gd name="connsiteY33" fmla="*/ 194024 h 368427"/>
                <a:gd name="connsiteX34" fmla="*/ 88678 w 444912"/>
                <a:gd name="connsiteY34" fmla="*/ 233553 h 368427"/>
                <a:gd name="connsiteX35" fmla="*/ 66390 w 444912"/>
                <a:gd name="connsiteY35" fmla="*/ 239458 h 368427"/>
                <a:gd name="connsiteX36" fmla="*/ 59531 w 444912"/>
                <a:gd name="connsiteY36" fmla="*/ 260318 h 368427"/>
                <a:gd name="connsiteX37" fmla="*/ 61150 w 444912"/>
                <a:gd name="connsiteY37" fmla="*/ 282226 h 368427"/>
                <a:gd name="connsiteX38" fmla="*/ 43053 w 444912"/>
                <a:gd name="connsiteY38" fmla="*/ 288703 h 368427"/>
                <a:gd name="connsiteX39" fmla="*/ 28194 w 444912"/>
                <a:gd name="connsiteY39" fmla="*/ 304228 h 368427"/>
                <a:gd name="connsiteX40" fmla="*/ 6382 w 444912"/>
                <a:gd name="connsiteY40" fmla="*/ 305848 h 368427"/>
                <a:gd name="connsiteX41" fmla="*/ 0 w 444912"/>
                <a:gd name="connsiteY41" fmla="*/ 322421 h 368427"/>
                <a:gd name="connsiteX42" fmla="*/ 15430 w 444912"/>
                <a:gd name="connsiteY42" fmla="*/ 337376 h 368427"/>
                <a:gd name="connsiteX43" fmla="*/ 33528 w 444912"/>
                <a:gd name="connsiteY43" fmla="*/ 330898 h 368427"/>
                <a:gd name="connsiteX44" fmla="*/ 49530 w 444912"/>
                <a:gd name="connsiteY44" fmla="*/ 341566 h 368427"/>
                <a:gd name="connsiteX45" fmla="*/ 66008 w 444912"/>
                <a:gd name="connsiteY45" fmla="*/ 347948 h 368427"/>
                <a:gd name="connsiteX46" fmla="*/ 84106 w 444912"/>
                <a:gd name="connsiteY46" fmla="*/ 341471 h 368427"/>
                <a:gd name="connsiteX47" fmla="*/ 68104 w 444912"/>
                <a:gd name="connsiteY47" fmla="*/ 330803 h 368427"/>
                <a:gd name="connsiteX48" fmla="*/ 76581 w 444912"/>
                <a:gd name="connsiteY48" fmla="*/ 297180 h 368427"/>
                <a:gd name="connsiteX49" fmla="*/ 92583 w 444912"/>
                <a:gd name="connsiteY49" fmla="*/ 307848 h 368427"/>
                <a:gd name="connsiteX50" fmla="*/ 118682 w 444912"/>
                <a:gd name="connsiteY50" fmla="*/ 306705 h 368427"/>
                <a:gd name="connsiteX51" fmla="*/ 145828 w 444912"/>
                <a:gd name="connsiteY51" fmla="*/ 297085 h 368427"/>
                <a:gd name="connsiteX52" fmla="*/ 167069 w 444912"/>
                <a:gd name="connsiteY52" fmla="*/ 299752 h 368427"/>
                <a:gd name="connsiteX53" fmla="*/ 182499 w 444912"/>
                <a:gd name="connsiteY53" fmla="*/ 314706 h 368427"/>
                <a:gd name="connsiteX54" fmla="*/ 197930 w 444912"/>
                <a:gd name="connsiteY54" fmla="*/ 329660 h 368427"/>
                <a:gd name="connsiteX55" fmla="*/ 220789 w 444912"/>
                <a:gd name="connsiteY55" fmla="*/ 319469 h 368427"/>
                <a:gd name="connsiteX56" fmla="*/ 223457 w 444912"/>
                <a:gd name="connsiteY56" fmla="*/ 298132 h 368427"/>
                <a:gd name="connsiteX57" fmla="*/ 253746 w 444912"/>
                <a:gd name="connsiteY57" fmla="*/ 297561 h 368427"/>
                <a:gd name="connsiteX58" fmla="*/ 270224 w 444912"/>
                <a:gd name="connsiteY58" fmla="*/ 303943 h 368427"/>
                <a:gd name="connsiteX59" fmla="*/ 290989 w 444912"/>
                <a:gd name="connsiteY59" fmla="*/ 310801 h 368427"/>
                <a:gd name="connsiteX60" fmla="*/ 297942 w 444912"/>
                <a:gd name="connsiteY60" fmla="*/ 324612 h 368427"/>
                <a:gd name="connsiteX61" fmla="*/ 318707 w 444912"/>
                <a:gd name="connsiteY61" fmla="*/ 331470 h 368427"/>
                <a:gd name="connsiteX62" fmla="*/ 325088 w 444912"/>
                <a:gd name="connsiteY62" fmla="*/ 349568 h 368427"/>
                <a:gd name="connsiteX63" fmla="*/ 346329 w 444912"/>
                <a:gd name="connsiteY63" fmla="*/ 352235 h 368427"/>
                <a:gd name="connsiteX64" fmla="*/ 380333 w 444912"/>
                <a:gd name="connsiteY64" fmla="*/ 356426 h 368427"/>
                <a:gd name="connsiteX65" fmla="*/ 392049 w 444912"/>
                <a:gd name="connsiteY65" fmla="*/ 366522 h 368427"/>
                <a:gd name="connsiteX66" fmla="*/ 392049 w 444912"/>
                <a:gd name="connsiteY66" fmla="*/ 366522 h 368427"/>
                <a:gd name="connsiteX67" fmla="*/ 58864 w 444912"/>
                <a:gd name="connsiteY67" fmla="*/ 368427 h 368427"/>
                <a:gd name="connsiteX68" fmla="*/ 43434 w 444912"/>
                <a:gd name="connsiteY68" fmla="*/ 353473 h 368427"/>
                <a:gd name="connsiteX69" fmla="*/ 54579 w 444912"/>
                <a:gd name="connsiteY69" fmla="*/ 367856 h 368427"/>
                <a:gd name="connsiteX70" fmla="*/ 58864 w 444912"/>
                <a:gd name="connsiteY70" fmla="*/ 368427 h 368427"/>
                <a:gd name="connsiteX71" fmla="*/ 58864 w 444912"/>
                <a:gd name="connsiteY71" fmla="*/ 368427 h 36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44912" h="368427">
                  <a:moveTo>
                    <a:pt x="391859" y="366236"/>
                  </a:moveTo>
                  <a:lnTo>
                    <a:pt x="424244" y="348615"/>
                  </a:lnTo>
                  <a:lnTo>
                    <a:pt x="434816" y="332613"/>
                  </a:lnTo>
                  <a:lnTo>
                    <a:pt x="444913" y="320897"/>
                  </a:lnTo>
                  <a:lnTo>
                    <a:pt x="443865" y="294799"/>
                  </a:lnTo>
                  <a:lnTo>
                    <a:pt x="427863" y="284131"/>
                  </a:lnTo>
                  <a:lnTo>
                    <a:pt x="416719" y="269748"/>
                  </a:lnTo>
                  <a:lnTo>
                    <a:pt x="415100" y="247840"/>
                  </a:lnTo>
                  <a:lnTo>
                    <a:pt x="408147" y="234029"/>
                  </a:lnTo>
                  <a:lnTo>
                    <a:pt x="406527" y="212122"/>
                  </a:lnTo>
                  <a:lnTo>
                    <a:pt x="417672" y="191833"/>
                  </a:lnTo>
                  <a:lnTo>
                    <a:pt x="416052" y="169926"/>
                  </a:lnTo>
                  <a:lnTo>
                    <a:pt x="404908" y="155543"/>
                  </a:lnTo>
                  <a:lnTo>
                    <a:pt x="407575" y="134207"/>
                  </a:lnTo>
                  <a:lnTo>
                    <a:pt x="379857" y="78772"/>
                  </a:lnTo>
                  <a:lnTo>
                    <a:pt x="356997" y="54292"/>
                  </a:lnTo>
                  <a:lnTo>
                    <a:pt x="342615" y="30861"/>
                  </a:lnTo>
                  <a:lnTo>
                    <a:pt x="319754" y="6382"/>
                  </a:lnTo>
                  <a:lnTo>
                    <a:pt x="303276" y="0"/>
                  </a:lnTo>
                  <a:lnTo>
                    <a:pt x="300133" y="25622"/>
                  </a:lnTo>
                  <a:lnTo>
                    <a:pt x="283083" y="23527"/>
                  </a:lnTo>
                  <a:lnTo>
                    <a:pt x="257556" y="20383"/>
                  </a:lnTo>
                  <a:lnTo>
                    <a:pt x="243174" y="31623"/>
                  </a:lnTo>
                  <a:lnTo>
                    <a:pt x="244793" y="53531"/>
                  </a:lnTo>
                  <a:lnTo>
                    <a:pt x="242125" y="74867"/>
                  </a:lnTo>
                  <a:lnTo>
                    <a:pt x="217647" y="97822"/>
                  </a:lnTo>
                  <a:lnTo>
                    <a:pt x="201739" y="121825"/>
                  </a:lnTo>
                  <a:lnTo>
                    <a:pt x="203931" y="139446"/>
                  </a:lnTo>
                  <a:lnTo>
                    <a:pt x="196501" y="164497"/>
                  </a:lnTo>
                  <a:lnTo>
                    <a:pt x="180023" y="158115"/>
                  </a:lnTo>
                  <a:lnTo>
                    <a:pt x="162496" y="160306"/>
                  </a:lnTo>
                  <a:lnTo>
                    <a:pt x="159830" y="181642"/>
                  </a:lnTo>
                  <a:lnTo>
                    <a:pt x="141732" y="188119"/>
                  </a:lnTo>
                  <a:lnTo>
                    <a:pt x="119444" y="194024"/>
                  </a:lnTo>
                  <a:lnTo>
                    <a:pt x="88678" y="233553"/>
                  </a:lnTo>
                  <a:lnTo>
                    <a:pt x="66390" y="239458"/>
                  </a:lnTo>
                  <a:lnTo>
                    <a:pt x="59531" y="260318"/>
                  </a:lnTo>
                  <a:lnTo>
                    <a:pt x="61150" y="282226"/>
                  </a:lnTo>
                  <a:lnTo>
                    <a:pt x="43053" y="288703"/>
                  </a:lnTo>
                  <a:lnTo>
                    <a:pt x="28194" y="304228"/>
                  </a:lnTo>
                  <a:lnTo>
                    <a:pt x="6382" y="305848"/>
                  </a:lnTo>
                  <a:lnTo>
                    <a:pt x="0" y="322421"/>
                  </a:lnTo>
                  <a:lnTo>
                    <a:pt x="15430" y="337376"/>
                  </a:lnTo>
                  <a:lnTo>
                    <a:pt x="33528" y="330898"/>
                  </a:lnTo>
                  <a:lnTo>
                    <a:pt x="49530" y="341566"/>
                  </a:lnTo>
                  <a:lnTo>
                    <a:pt x="66008" y="347948"/>
                  </a:lnTo>
                  <a:lnTo>
                    <a:pt x="84106" y="341471"/>
                  </a:lnTo>
                  <a:lnTo>
                    <a:pt x="68104" y="330803"/>
                  </a:lnTo>
                  <a:lnTo>
                    <a:pt x="76581" y="297180"/>
                  </a:lnTo>
                  <a:lnTo>
                    <a:pt x="92583" y="307848"/>
                  </a:lnTo>
                  <a:lnTo>
                    <a:pt x="118682" y="306705"/>
                  </a:lnTo>
                  <a:lnTo>
                    <a:pt x="145828" y="297085"/>
                  </a:lnTo>
                  <a:lnTo>
                    <a:pt x="167069" y="299752"/>
                  </a:lnTo>
                  <a:lnTo>
                    <a:pt x="182499" y="314706"/>
                  </a:lnTo>
                  <a:lnTo>
                    <a:pt x="197930" y="329660"/>
                  </a:lnTo>
                  <a:lnTo>
                    <a:pt x="220789" y="319469"/>
                  </a:lnTo>
                  <a:lnTo>
                    <a:pt x="223457" y="298132"/>
                  </a:lnTo>
                  <a:lnTo>
                    <a:pt x="253746" y="297561"/>
                  </a:lnTo>
                  <a:lnTo>
                    <a:pt x="270224" y="303943"/>
                  </a:lnTo>
                  <a:lnTo>
                    <a:pt x="290989" y="310801"/>
                  </a:lnTo>
                  <a:lnTo>
                    <a:pt x="297942" y="324612"/>
                  </a:lnTo>
                  <a:lnTo>
                    <a:pt x="318707" y="331470"/>
                  </a:lnTo>
                  <a:lnTo>
                    <a:pt x="325088" y="349568"/>
                  </a:lnTo>
                  <a:lnTo>
                    <a:pt x="346329" y="352235"/>
                  </a:lnTo>
                  <a:lnTo>
                    <a:pt x="380333" y="356426"/>
                  </a:lnTo>
                  <a:lnTo>
                    <a:pt x="392049" y="366522"/>
                  </a:lnTo>
                  <a:lnTo>
                    <a:pt x="392049" y="366522"/>
                  </a:lnTo>
                  <a:close/>
                  <a:moveTo>
                    <a:pt x="58864" y="368427"/>
                  </a:moveTo>
                  <a:lnTo>
                    <a:pt x="43434" y="353473"/>
                  </a:lnTo>
                  <a:lnTo>
                    <a:pt x="54579" y="367856"/>
                  </a:lnTo>
                  <a:lnTo>
                    <a:pt x="58864" y="368427"/>
                  </a:lnTo>
                  <a:lnTo>
                    <a:pt x="58864" y="3684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7EEAEFA0-B1B7-C1AA-9D5D-B9386809E058}"/>
                </a:ext>
              </a:extLst>
            </p:cNvPr>
            <p:cNvSpPr/>
            <p:nvPr/>
          </p:nvSpPr>
          <p:spPr>
            <a:xfrm>
              <a:off x="5128024" y="640994"/>
              <a:ext cx="954532" cy="976828"/>
            </a:xfrm>
            <a:custGeom>
              <a:avLst/>
              <a:gdLst>
                <a:gd name="connsiteX0" fmla="*/ 228409 w 566832"/>
                <a:gd name="connsiteY0" fmla="*/ 580073 h 580072"/>
                <a:gd name="connsiteX1" fmla="*/ 246602 w 566832"/>
                <a:gd name="connsiteY1" fmla="*/ 573691 h 580072"/>
                <a:gd name="connsiteX2" fmla="*/ 257270 w 566832"/>
                <a:gd name="connsiteY2" fmla="*/ 557689 h 580072"/>
                <a:gd name="connsiteX3" fmla="*/ 279178 w 566832"/>
                <a:gd name="connsiteY3" fmla="*/ 556070 h 580072"/>
                <a:gd name="connsiteX4" fmla="*/ 294132 w 566832"/>
                <a:gd name="connsiteY4" fmla="*/ 540639 h 580072"/>
                <a:gd name="connsiteX5" fmla="*/ 304705 w 566832"/>
                <a:gd name="connsiteY5" fmla="*/ 524637 h 580072"/>
                <a:gd name="connsiteX6" fmla="*/ 325564 w 566832"/>
                <a:gd name="connsiteY6" fmla="*/ 531590 h 580072"/>
                <a:gd name="connsiteX7" fmla="*/ 356045 w 566832"/>
                <a:gd name="connsiteY7" fmla="*/ 531019 h 580072"/>
                <a:gd name="connsiteX8" fmla="*/ 353854 w 566832"/>
                <a:gd name="connsiteY8" fmla="*/ 513493 h 580072"/>
                <a:gd name="connsiteX9" fmla="*/ 381095 w 566832"/>
                <a:gd name="connsiteY9" fmla="*/ 503872 h 580072"/>
                <a:gd name="connsiteX10" fmla="*/ 413195 w 566832"/>
                <a:gd name="connsiteY10" fmla="*/ 490537 h 580072"/>
                <a:gd name="connsiteX11" fmla="*/ 443579 w 566832"/>
                <a:gd name="connsiteY11" fmla="*/ 489966 h 580072"/>
                <a:gd name="connsiteX12" fmla="*/ 465487 w 566832"/>
                <a:gd name="connsiteY12" fmla="*/ 488347 h 580072"/>
                <a:gd name="connsiteX13" fmla="*/ 485204 w 566832"/>
                <a:gd name="connsiteY13" fmla="*/ 469106 h 580072"/>
                <a:gd name="connsiteX14" fmla="*/ 527971 w 566832"/>
                <a:gd name="connsiteY14" fmla="*/ 439864 h 580072"/>
                <a:gd name="connsiteX15" fmla="*/ 548735 w 566832"/>
                <a:gd name="connsiteY15" fmla="*/ 412147 h 580072"/>
                <a:gd name="connsiteX16" fmla="*/ 566833 w 566832"/>
                <a:gd name="connsiteY16" fmla="*/ 405765 h 580072"/>
                <a:gd name="connsiteX17" fmla="*/ 548164 w 566832"/>
                <a:gd name="connsiteY17" fmla="*/ 381762 h 580072"/>
                <a:gd name="connsiteX18" fmla="*/ 533686 w 566832"/>
                <a:gd name="connsiteY18" fmla="*/ 358426 h 580072"/>
                <a:gd name="connsiteX19" fmla="*/ 518160 w 566832"/>
                <a:gd name="connsiteY19" fmla="*/ 343472 h 580072"/>
                <a:gd name="connsiteX20" fmla="*/ 493490 w 566832"/>
                <a:gd name="connsiteY20" fmla="*/ 331851 h 580072"/>
                <a:gd name="connsiteX21" fmla="*/ 482822 w 566832"/>
                <a:gd name="connsiteY21" fmla="*/ 313182 h 580072"/>
                <a:gd name="connsiteX22" fmla="*/ 467296 w 566832"/>
                <a:gd name="connsiteY22" fmla="*/ 298323 h 580072"/>
                <a:gd name="connsiteX23" fmla="*/ 460820 w 566832"/>
                <a:gd name="connsiteY23" fmla="*/ 280226 h 580072"/>
                <a:gd name="connsiteX24" fmla="*/ 467201 w 566832"/>
                <a:gd name="connsiteY24" fmla="*/ 263747 h 580072"/>
                <a:gd name="connsiteX25" fmla="*/ 448437 w 566832"/>
                <a:gd name="connsiteY25" fmla="*/ 239839 h 580072"/>
                <a:gd name="connsiteX26" fmla="*/ 438245 w 566832"/>
                <a:gd name="connsiteY26" fmla="*/ 216884 h 580072"/>
                <a:gd name="connsiteX27" fmla="*/ 417862 w 566832"/>
                <a:gd name="connsiteY27" fmla="*/ 205740 h 580072"/>
                <a:gd name="connsiteX28" fmla="*/ 356425 w 566832"/>
                <a:gd name="connsiteY28" fmla="*/ 176593 h 580072"/>
                <a:gd name="connsiteX29" fmla="*/ 333946 w 566832"/>
                <a:gd name="connsiteY29" fmla="*/ 182404 h 580072"/>
                <a:gd name="connsiteX30" fmla="*/ 341376 w 566832"/>
                <a:gd name="connsiteY30" fmla="*/ 157448 h 580072"/>
                <a:gd name="connsiteX31" fmla="*/ 335471 w 566832"/>
                <a:gd name="connsiteY31" fmla="*/ 135065 h 580072"/>
                <a:gd name="connsiteX32" fmla="*/ 319374 w 566832"/>
                <a:gd name="connsiteY32" fmla="*/ 124397 h 580072"/>
                <a:gd name="connsiteX33" fmla="*/ 301276 w 566832"/>
                <a:gd name="connsiteY33" fmla="*/ 130874 h 580072"/>
                <a:gd name="connsiteX34" fmla="*/ 212789 w 566832"/>
                <a:gd name="connsiteY34" fmla="*/ 3239 h 580072"/>
                <a:gd name="connsiteX35" fmla="*/ 187166 w 566832"/>
                <a:gd name="connsiteY35" fmla="*/ 0 h 580072"/>
                <a:gd name="connsiteX36" fmla="*/ 180213 w 566832"/>
                <a:gd name="connsiteY36" fmla="*/ 20765 h 580072"/>
                <a:gd name="connsiteX37" fmla="*/ 169069 w 566832"/>
                <a:gd name="connsiteY37" fmla="*/ 41053 h 580072"/>
                <a:gd name="connsiteX38" fmla="*/ 154686 w 566832"/>
                <a:gd name="connsiteY38" fmla="*/ 52197 h 580072"/>
                <a:gd name="connsiteX39" fmla="*/ 136493 w 566832"/>
                <a:gd name="connsiteY39" fmla="*/ 58674 h 580072"/>
                <a:gd name="connsiteX40" fmla="*/ 116300 w 566832"/>
                <a:gd name="connsiteY40" fmla="*/ 82105 h 580072"/>
                <a:gd name="connsiteX41" fmla="*/ 96488 w 566832"/>
                <a:gd name="connsiteY41" fmla="*/ 101251 h 580072"/>
                <a:gd name="connsiteX42" fmla="*/ 78867 w 566832"/>
                <a:gd name="connsiteY42" fmla="*/ 103442 h 580072"/>
                <a:gd name="connsiteX43" fmla="*/ 57531 w 566832"/>
                <a:gd name="connsiteY43" fmla="*/ 100774 h 580072"/>
                <a:gd name="connsiteX44" fmla="*/ 38862 w 566832"/>
                <a:gd name="connsiteY44" fmla="*/ 111443 h 580072"/>
                <a:gd name="connsiteX45" fmla="*/ 36766 w 566832"/>
                <a:gd name="connsiteY45" fmla="*/ 128492 h 580072"/>
                <a:gd name="connsiteX46" fmla="*/ 29337 w 566832"/>
                <a:gd name="connsiteY46" fmla="*/ 153448 h 580072"/>
                <a:gd name="connsiteX47" fmla="*/ 18098 w 566832"/>
                <a:gd name="connsiteY47" fmla="*/ 173736 h 580072"/>
                <a:gd name="connsiteX48" fmla="*/ 6953 w 566832"/>
                <a:gd name="connsiteY48" fmla="*/ 193929 h 580072"/>
                <a:gd name="connsiteX49" fmla="*/ 0 w 566832"/>
                <a:gd name="connsiteY49" fmla="*/ 214693 h 580072"/>
                <a:gd name="connsiteX50" fmla="*/ 2191 w 566832"/>
                <a:gd name="connsiteY50" fmla="*/ 232315 h 580072"/>
                <a:gd name="connsiteX51" fmla="*/ 12954 w 566832"/>
                <a:gd name="connsiteY51" fmla="*/ 250889 h 580072"/>
                <a:gd name="connsiteX52" fmla="*/ 6001 w 566832"/>
                <a:gd name="connsiteY52" fmla="*/ 271653 h 580072"/>
                <a:gd name="connsiteX53" fmla="*/ 26384 w 566832"/>
                <a:gd name="connsiteY53" fmla="*/ 282797 h 580072"/>
                <a:gd name="connsiteX54" fmla="*/ 41910 w 566832"/>
                <a:gd name="connsiteY54" fmla="*/ 297656 h 580072"/>
                <a:gd name="connsiteX55" fmla="*/ 81534 w 566832"/>
                <a:gd name="connsiteY55" fmla="*/ 363093 h 580072"/>
                <a:gd name="connsiteX56" fmla="*/ 92202 w 566832"/>
                <a:gd name="connsiteY56" fmla="*/ 347186 h 580072"/>
                <a:gd name="connsiteX57" fmla="*/ 121158 w 566832"/>
                <a:gd name="connsiteY57" fmla="*/ 393954 h 580072"/>
                <a:gd name="connsiteX58" fmla="*/ 181737 w 566832"/>
                <a:gd name="connsiteY58" fmla="*/ 466249 h 580072"/>
                <a:gd name="connsiteX59" fmla="*/ 228409 w 566832"/>
                <a:gd name="connsiteY59" fmla="*/ 580073 h 580072"/>
                <a:gd name="connsiteX60" fmla="*/ 228409 w 566832"/>
                <a:gd name="connsiteY60" fmla="*/ 580073 h 580072"/>
                <a:gd name="connsiteX61" fmla="*/ 228409 w 566832"/>
                <a:gd name="connsiteY61" fmla="*/ 580073 h 5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66832" h="580072">
                  <a:moveTo>
                    <a:pt x="228409" y="580073"/>
                  </a:moveTo>
                  <a:lnTo>
                    <a:pt x="246602" y="573691"/>
                  </a:lnTo>
                  <a:lnTo>
                    <a:pt x="257270" y="557689"/>
                  </a:lnTo>
                  <a:lnTo>
                    <a:pt x="279178" y="556070"/>
                  </a:lnTo>
                  <a:lnTo>
                    <a:pt x="294132" y="540639"/>
                  </a:lnTo>
                  <a:lnTo>
                    <a:pt x="304705" y="524637"/>
                  </a:lnTo>
                  <a:lnTo>
                    <a:pt x="325564" y="531590"/>
                  </a:lnTo>
                  <a:lnTo>
                    <a:pt x="356045" y="531019"/>
                  </a:lnTo>
                  <a:lnTo>
                    <a:pt x="353854" y="513493"/>
                  </a:lnTo>
                  <a:lnTo>
                    <a:pt x="381095" y="503872"/>
                  </a:lnTo>
                  <a:lnTo>
                    <a:pt x="413195" y="490537"/>
                  </a:lnTo>
                  <a:lnTo>
                    <a:pt x="443579" y="489966"/>
                  </a:lnTo>
                  <a:lnTo>
                    <a:pt x="465487" y="488347"/>
                  </a:lnTo>
                  <a:lnTo>
                    <a:pt x="485204" y="469106"/>
                  </a:lnTo>
                  <a:lnTo>
                    <a:pt x="527971" y="439864"/>
                  </a:lnTo>
                  <a:lnTo>
                    <a:pt x="548735" y="412147"/>
                  </a:lnTo>
                  <a:lnTo>
                    <a:pt x="566833" y="405765"/>
                  </a:lnTo>
                  <a:lnTo>
                    <a:pt x="548164" y="381762"/>
                  </a:lnTo>
                  <a:lnTo>
                    <a:pt x="533686" y="358426"/>
                  </a:lnTo>
                  <a:lnTo>
                    <a:pt x="518160" y="343472"/>
                  </a:lnTo>
                  <a:lnTo>
                    <a:pt x="493490" y="331851"/>
                  </a:lnTo>
                  <a:lnTo>
                    <a:pt x="482822" y="313182"/>
                  </a:lnTo>
                  <a:lnTo>
                    <a:pt x="467296" y="298323"/>
                  </a:lnTo>
                  <a:lnTo>
                    <a:pt x="460820" y="280226"/>
                  </a:lnTo>
                  <a:lnTo>
                    <a:pt x="467201" y="263747"/>
                  </a:lnTo>
                  <a:lnTo>
                    <a:pt x="448437" y="239839"/>
                  </a:lnTo>
                  <a:lnTo>
                    <a:pt x="438245" y="216884"/>
                  </a:lnTo>
                  <a:lnTo>
                    <a:pt x="417862" y="205740"/>
                  </a:lnTo>
                  <a:lnTo>
                    <a:pt x="356425" y="176593"/>
                  </a:lnTo>
                  <a:lnTo>
                    <a:pt x="333946" y="182404"/>
                  </a:lnTo>
                  <a:lnTo>
                    <a:pt x="341376" y="157448"/>
                  </a:lnTo>
                  <a:lnTo>
                    <a:pt x="335471" y="135065"/>
                  </a:lnTo>
                  <a:lnTo>
                    <a:pt x="319374" y="124397"/>
                  </a:lnTo>
                  <a:lnTo>
                    <a:pt x="301276" y="130874"/>
                  </a:lnTo>
                  <a:lnTo>
                    <a:pt x="212789" y="3239"/>
                  </a:lnTo>
                  <a:lnTo>
                    <a:pt x="187166" y="0"/>
                  </a:lnTo>
                  <a:lnTo>
                    <a:pt x="180213" y="20765"/>
                  </a:lnTo>
                  <a:lnTo>
                    <a:pt x="169069" y="41053"/>
                  </a:lnTo>
                  <a:lnTo>
                    <a:pt x="154686" y="52197"/>
                  </a:lnTo>
                  <a:lnTo>
                    <a:pt x="136493" y="58674"/>
                  </a:lnTo>
                  <a:lnTo>
                    <a:pt x="116300" y="82105"/>
                  </a:lnTo>
                  <a:lnTo>
                    <a:pt x="96488" y="101251"/>
                  </a:lnTo>
                  <a:lnTo>
                    <a:pt x="78867" y="103442"/>
                  </a:lnTo>
                  <a:lnTo>
                    <a:pt x="57531" y="100774"/>
                  </a:lnTo>
                  <a:lnTo>
                    <a:pt x="38862" y="111443"/>
                  </a:lnTo>
                  <a:lnTo>
                    <a:pt x="36766" y="128492"/>
                  </a:lnTo>
                  <a:lnTo>
                    <a:pt x="29337" y="153448"/>
                  </a:lnTo>
                  <a:lnTo>
                    <a:pt x="18098" y="173736"/>
                  </a:lnTo>
                  <a:lnTo>
                    <a:pt x="6953" y="193929"/>
                  </a:lnTo>
                  <a:lnTo>
                    <a:pt x="0" y="214693"/>
                  </a:lnTo>
                  <a:lnTo>
                    <a:pt x="2191" y="232315"/>
                  </a:lnTo>
                  <a:lnTo>
                    <a:pt x="12954" y="250889"/>
                  </a:lnTo>
                  <a:lnTo>
                    <a:pt x="6001" y="271653"/>
                  </a:lnTo>
                  <a:lnTo>
                    <a:pt x="26384" y="282797"/>
                  </a:lnTo>
                  <a:lnTo>
                    <a:pt x="41910" y="297656"/>
                  </a:lnTo>
                  <a:lnTo>
                    <a:pt x="81534" y="363093"/>
                  </a:lnTo>
                  <a:lnTo>
                    <a:pt x="92202" y="347186"/>
                  </a:lnTo>
                  <a:lnTo>
                    <a:pt x="121158" y="393954"/>
                  </a:lnTo>
                  <a:lnTo>
                    <a:pt x="181737" y="466249"/>
                  </a:lnTo>
                  <a:lnTo>
                    <a:pt x="228409" y="580073"/>
                  </a:lnTo>
                  <a:lnTo>
                    <a:pt x="228409" y="580073"/>
                  </a:lnTo>
                  <a:lnTo>
                    <a:pt x="228409" y="5800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9870E0F5-3CF4-1D90-ADEF-2D76BD99BBBA}"/>
                </a:ext>
              </a:extLst>
            </p:cNvPr>
            <p:cNvSpPr/>
            <p:nvPr/>
          </p:nvSpPr>
          <p:spPr>
            <a:xfrm>
              <a:off x="5345845" y="1324613"/>
              <a:ext cx="863106" cy="851717"/>
            </a:xfrm>
            <a:custGeom>
              <a:avLst/>
              <a:gdLst>
                <a:gd name="connsiteX0" fmla="*/ 197072 w 512540"/>
                <a:gd name="connsiteY0" fmla="*/ 505778 h 505777"/>
                <a:gd name="connsiteX1" fmla="*/ 203454 w 512540"/>
                <a:gd name="connsiteY1" fmla="*/ 489299 h 505777"/>
                <a:gd name="connsiteX2" fmla="*/ 225266 w 512540"/>
                <a:gd name="connsiteY2" fmla="*/ 487680 h 505777"/>
                <a:gd name="connsiteX3" fmla="*/ 240220 w 512540"/>
                <a:gd name="connsiteY3" fmla="*/ 472249 h 505777"/>
                <a:gd name="connsiteX4" fmla="*/ 258318 w 512540"/>
                <a:gd name="connsiteY4" fmla="*/ 465868 h 505777"/>
                <a:gd name="connsiteX5" fmla="*/ 247650 w 512540"/>
                <a:gd name="connsiteY5" fmla="*/ 447199 h 505777"/>
                <a:gd name="connsiteX6" fmla="*/ 258223 w 512540"/>
                <a:gd name="connsiteY6" fmla="*/ 431292 h 505777"/>
                <a:gd name="connsiteX7" fmla="*/ 268891 w 512540"/>
                <a:gd name="connsiteY7" fmla="*/ 415290 h 505777"/>
                <a:gd name="connsiteX8" fmla="*/ 331661 w 512540"/>
                <a:gd name="connsiteY8" fmla="*/ 362617 h 505777"/>
                <a:gd name="connsiteX9" fmla="*/ 342900 w 512540"/>
                <a:gd name="connsiteY9" fmla="*/ 376999 h 505777"/>
                <a:gd name="connsiteX10" fmla="*/ 354520 w 512540"/>
                <a:gd name="connsiteY10" fmla="*/ 352520 h 505777"/>
                <a:gd name="connsiteX11" fmla="*/ 368903 w 512540"/>
                <a:gd name="connsiteY11" fmla="*/ 341281 h 505777"/>
                <a:gd name="connsiteX12" fmla="*/ 389191 w 512540"/>
                <a:gd name="connsiteY12" fmla="*/ 352425 h 505777"/>
                <a:gd name="connsiteX13" fmla="*/ 391287 w 512540"/>
                <a:gd name="connsiteY13" fmla="*/ 335471 h 505777"/>
                <a:gd name="connsiteX14" fmla="*/ 397669 w 512540"/>
                <a:gd name="connsiteY14" fmla="*/ 318992 h 505777"/>
                <a:gd name="connsiteX15" fmla="*/ 401384 w 512540"/>
                <a:gd name="connsiteY15" fmla="*/ 289179 h 505777"/>
                <a:gd name="connsiteX16" fmla="*/ 429577 w 512540"/>
                <a:gd name="connsiteY16" fmla="*/ 271082 h 505777"/>
                <a:gd name="connsiteX17" fmla="*/ 440721 w 512540"/>
                <a:gd name="connsiteY17" fmla="*/ 250889 h 505777"/>
                <a:gd name="connsiteX18" fmla="*/ 444912 w 512540"/>
                <a:gd name="connsiteY18" fmla="*/ 216884 h 505777"/>
                <a:gd name="connsiteX19" fmla="*/ 447580 w 512540"/>
                <a:gd name="connsiteY19" fmla="*/ 195548 h 505777"/>
                <a:gd name="connsiteX20" fmla="*/ 468344 w 512540"/>
                <a:gd name="connsiteY20" fmla="*/ 202502 h 505777"/>
                <a:gd name="connsiteX21" fmla="*/ 492347 w 512540"/>
                <a:gd name="connsiteY21" fmla="*/ 218408 h 505777"/>
                <a:gd name="connsiteX22" fmla="*/ 490728 w 512540"/>
                <a:gd name="connsiteY22" fmla="*/ 196596 h 505777"/>
                <a:gd name="connsiteX23" fmla="*/ 512540 w 512540"/>
                <a:gd name="connsiteY23" fmla="*/ 194977 h 505777"/>
                <a:gd name="connsiteX24" fmla="*/ 506635 w 512540"/>
                <a:gd name="connsiteY24" fmla="*/ 172688 h 505777"/>
                <a:gd name="connsiteX25" fmla="*/ 495967 w 512540"/>
                <a:gd name="connsiteY25" fmla="*/ 154019 h 505777"/>
                <a:gd name="connsiteX26" fmla="*/ 457962 w 512540"/>
                <a:gd name="connsiteY26" fmla="*/ 75914 h 505777"/>
                <a:gd name="connsiteX27" fmla="*/ 443484 w 512540"/>
                <a:gd name="connsiteY27" fmla="*/ 18002 h 505777"/>
                <a:gd name="connsiteX28" fmla="*/ 437007 w 512540"/>
                <a:gd name="connsiteY28" fmla="*/ 0 h 505777"/>
                <a:gd name="connsiteX29" fmla="*/ 418909 w 512540"/>
                <a:gd name="connsiteY29" fmla="*/ 6382 h 505777"/>
                <a:gd name="connsiteX30" fmla="*/ 404050 w 512540"/>
                <a:gd name="connsiteY30" fmla="*/ 21812 h 505777"/>
                <a:gd name="connsiteX31" fmla="*/ 369475 w 512540"/>
                <a:gd name="connsiteY31" fmla="*/ 56388 h 505777"/>
                <a:gd name="connsiteX32" fmla="*/ 346043 w 512540"/>
                <a:gd name="connsiteY32" fmla="*/ 70771 h 505777"/>
                <a:gd name="connsiteX33" fmla="*/ 322612 w 512540"/>
                <a:gd name="connsiteY33" fmla="*/ 85154 h 505777"/>
                <a:gd name="connsiteX34" fmla="*/ 292798 w 512540"/>
                <a:gd name="connsiteY34" fmla="*/ 81439 h 505777"/>
                <a:gd name="connsiteX35" fmla="*/ 260795 w 512540"/>
                <a:gd name="connsiteY35" fmla="*/ 94774 h 505777"/>
                <a:gd name="connsiteX36" fmla="*/ 238410 w 512540"/>
                <a:gd name="connsiteY36" fmla="*/ 100679 h 505777"/>
                <a:gd name="connsiteX37" fmla="*/ 224028 w 512540"/>
                <a:gd name="connsiteY37" fmla="*/ 111823 h 505777"/>
                <a:gd name="connsiteX38" fmla="*/ 204883 w 512540"/>
                <a:gd name="connsiteY38" fmla="*/ 126778 h 505777"/>
                <a:gd name="connsiteX39" fmla="*/ 187833 w 512540"/>
                <a:gd name="connsiteY39" fmla="*/ 124682 h 505777"/>
                <a:gd name="connsiteX40" fmla="*/ 169736 w 512540"/>
                <a:gd name="connsiteY40" fmla="*/ 131064 h 505777"/>
                <a:gd name="connsiteX41" fmla="*/ 155353 w 512540"/>
                <a:gd name="connsiteY41" fmla="*/ 142208 h 505777"/>
                <a:gd name="connsiteX42" fmla="*/ 137255 w 512540"/>
                <a:gd name="connsiteY42" fmla="*/ 148685 h 505777"/>
                <a:gd name="connsiteX43" fmla="*/ 122301 w 512540"/>
                <a:gd name="connsiteY43" fmla="*/ 164116 h 505777"/>
                <a:gd name="connsiteX44" fmla="*/ 104204 w 512540"/>
                <a:gd name="connsiteY44" fmla="*/ 170498 h 505777"/>
                <a:gd name="connsiteX45" fmla="*/ 85058 w 512540"/>
                <a:gd name="connsiteY45" fmla="*/ 185356 h 505777"/>
                <a:gd name="connsiteX46" fmla="*/ 63818 w 512540"/>
                <a:gd name="connsiteY46" fmla="*/ 217265 h 505777"/>
                <a:gd name="connsiteX47" fmla="*/ 52673 w 512540"/>
                <a:gd name="connsiteY47" fmla="*/ 237554 h 505777"/>
                <a:gd name="connsiteX48" fmla="*/ 34004 w 512540"/>
                <a:gd name="connsiteY48" fmla="*/ 248126 h 505777"/>
                <a:gd name="connsiteX49" fmla="*/ 19145 w 512540"/>
                <a:gd name="connsiteY49" fmla="*/ 263557 h 505777"/>
                <a:gd name="connsiteX50" fmla="*/ 0 w 512540"/>
                <a:gd name="connsiteY50" fmla="*/ 278511 h 505777"/>
                <a:gd name="connsiteX51" fmla="*/ 10192 w 512540"/>
                <a:gd name="connsiteY51" fmla="*/ 301371 h 505777"/>
                <a:gd name="connsiteX52" fmla="*/ 21336 w 512540"/>
                <a:gd name="connsiteY52" fmla="*/ 315659 h 505777"/>
                <a:gd name="connsiteX53" fmla="*/ 41624 w 512540"/>
                <a:gd name="connsiteY53" fmla="*/ 326803 h 505777"/>
                <a:gd name="connsiteX54" fmla="*/ 26194 w 512540"/>
                <a:gd name="connsiteY54" fmla="*/ 346519 h 505777"/>
                <a:gd name="connsiteX55" fmla="*/ 24098 w 512540"/>
                <a:gd name="connsiteY55" fmla="*/ 363569 h 505777"/>
                <a:gd name="connsiteX56" fmla="*/ 40100 w 512540"/>
                <a:gd name="connsiteY56" fmla="*/ 374142 h 505777"/>
                <a:gd name="connsiteX57" fmla="*/ 64675 w 512540"/>
                <a:gd name="connsiteY57" fmla="*/ 385763 h 505777"/>
                <a:gd name="connsiteX58" fmla="*/ 80676 w 512540"/>
                <a:gd name="connsiteY58" fmla="*/ 396431 h 505777"/>
                <a:gd name="connsiteX59" fmla="*/ 82868 w 512540"/>
                <a:gd name="connsiteY59" fmla="*/ 413957 h 505777"/>
                <a:gd name="connsiteX60" fmla="*/ 104680 w 512540"/>
                <a:gd name="connsiteY60" fmla="*/ 412337 h 505777"/>
                <a:gd name="connsiteX61" fmla="*/ 106299 w 512540"/>
                <a:gd name="connsiteY61" fmla="*/ 434149 h 505777"/>
                <a:gd name="connsiteX62" fmla="*/ 124968 w 512540"/>
                <a:gd name="connsiteY62" fmla="*/ 423482 h 505777"/>
                <a:gd name="connsiteX63" fmla="*/ 135636 w 512540"/>
                <a:gd name="connsiteY63" fmla="*/ 407480 h 505777"/>
                <a:gd name="connsiteX64" fmla="*/ 155353 w 512540"/>
                <a:gd name="connsiteY64" fmla="*/ 422910 h 505777"/>
                <a:gd name="connsiteX65" fmla="*/ 161258 w 512540"/>
                <a:gd name="connsiteY65" fmla="*/ 445198 h 505777"/>
                <a:gd name="connsiteX66" fmla="*/ 152305 w 512540"/>
                <a:gd name="connsiteY66" fmla="*/ 483013 h 505777"/>
                <a:gd name="connsiteX67" fmla="*/ 162401 w 512540"/>
                <a:gd name="connsiteY67" fmla="*/ 505778 h 505777"/>
                <a:gd name="connsiteX68" fmla="*/ 197072 w 512540"/>
                <a:gd name="connsiteY68" fmla="*/ 505778 h 505777"/>
                <a:gd name="connsiteX69" fmla="*/ 197072 w 512540"/>
                <a:gd name="connsiteY69" fmla="*/ 505778 h 505777"/>
                <a:gd name="connsiteX70" fmla="*/ 197072 w 512540"/>
                <a:gd name="connsiteY70" fmla="*/ 505778 h 505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2540" h="505777">
                  <a:moveTo>
                    <a:pt x="197072" y="505778"/>
                  </a:moveTo>
                  <a:lnTo>
                    <a:pt x="203454" y="489299"/>
                  </a:lnTo>
                  <a:lnTo>
                    <a:pt x="225266" y="487680"/>
                  </a:lnTo>
                  <a:lnTo>
                    <a:pt x="240220" y="472249"/>
                  </a:lnTo>
                  <a:lnTo>
                    <a:pt x="258318" y="465868"/>
                  </a:lnTo>
                  <a:lnTo>
                    <a:pt x="247650" y="447199"/>
                  </a:lnTo>
                  <a:lnTo>
                    <a:pt x="258223" y="431292"/>
                  </a:lnTo>
                  <a:lnTo>
                    <a:pt x="268891" y="415290"/>
                  </a:lnTo>
                  <a:lnTo>
                    <a:pt x="331661" y="362617"/>
                  </a:lnTo>
                  <a:lnTo>
                    <a:pt x="342900" y="376999"/>
                  </a:lnTo>
                  <a:lnTo>
                    <a:pt x="354520" y="352520"/>
                  </a:lnTo>
                  <a:lnTo>
                    <a:pt x="368903" y="341281"/>
                  </a:lnTo>
                  <a:lnTo>
                    <a:pt x="389191" y="352425"/>
                  </a:lnTo>
                  <a:lnTo>
                    <a:pt x="391287" y="335471"/>
                  </a:lnTo>
                  <a:lnTo>
                    <a:pt x="397669" y="318992"/>
                  </a:lnTo>
                  <a:lnTo>
                    <a:pt x="401384" y="289179"/>
                  </a:lnTo>
                  <a:lnTo>
                    <a:pt x="429577" y="271082"/>
                  </a:lnTo>
                  <a:lnTo>
                    <a:pt x="440721" y="250889"/>
                  </a:lnTo>
                  <a:lnTo>
                    <a:pt x="444912" y="216884"/>
                  </a:lnTo>
                  <a:lnTo>
                    <a:pt x="447580" y="195548"/>
                  </a:lnTo>
                  <a:lnTo>
                    <a:pt x="468344" y="202502"/>
                  </a:lnTo>
                  <a:lnTo>
                    <a:pt x="492347" y="218408"/>
                  </a:lnTo>
                  <a:lnTo>
                    <a:pt x="490728" y="196596"/>
                  </a:lnTo>
                  <a:lnTo>
                    <a:pt x="512540" y="194977"/>
                  </a:lnTo>
                  <a:lnTo>
                    <a:pt x="506635" y="172688"/>
                  </a:lnTo>
                  <a:lnTo>
                    <a:pt x="495967" y="154019"/>
                  </a:lnTo>
                  <a:lnTo>
                    <a:pt x="457962" y="75914"/>
                  </a:lnTo>
                  <a:lnTo>
                    <a:pt x="443484" y="18002"/>
                  </a:lnTo>
                  <a:lnTo>
                    <a:pt x="437007" y="0"/>
                  </a:lnTo>
                  <a:lnTo>
                    <a:pt x="418909" y="6382"/>
                  </a:lnTo>
                  <a:lnTo>
                    <a:pt x="404050" y="21812"/>
                  </a:lnTo>
                  <a:lnTo>
                    <a:pt x="369475" y="56388"/>
                  </a:lnTo>
                  <a:lnTo>
                    <a:pt x="346043" y="70771"/>
                  </a:lnTo>
                  <a:lnTo>
                    <a:pt x="322612" y="85154"/>
                  </a:lnTo>
                  <a:lnTo>
                    <a:pt x="292798" y="81439"/>
                  </a:lnTo>
                  <a:lnTo>
                    <a:pt x="260795" y="94774"/>
                  </a:lnTo>
                  <a:lnTo>
                    <a:pt x="238410" y="100679"/>
                  </a:lnTo>
                  <a:lnTo>
                    <a:pt x="224028" y="111823"/>
                  </a:lnTo>
                  <a:lnTo>
                    <a:pt x="204883" y="126778"/>
                  </a:lnTo>
                  <a:lnTo>
                    <a:pt x="187833" y="124682"/>
                  </a:lnTo>
                  <a:lnTo>
                    <a:pt x="169736" y="131064"/>
                  </a:lnTo>
                  <a:lnTo>
                    <a:pt x="155353" y="142208"/>
                  </a:lnTo>
                  <a:lnTo>
                    <a:pt x="137255" y="148685"/>
                  </a:lnTo>
                  <a:lnTo>
                    <a:pt x="122301" y="164116"/>
                  </a:lnTo>
                  <a:lnTo>
                    <a:pt x="104204" y="170498"/>
                  </a:lnTo>
                  <a:lnTo>
                    <a:pt x="85058" y="185356"/>
                  </a:lnTo>
                  <a:lnTo>
                    <a:pt x="63818" y="217265"/>
                  </a:lnTo>
                  <a:lnTo>
                    <a:pt x="52673" y="237554"/>
                  </a:lnTo>
                  <a:lnTo>
                    <a:pt x="34004" y="248126"/>
                  </a:lnTo>
                  <a:lnTo>
                    <a:pt x="19145" y="263557"/>
                  </a:lnTo>
                  <a:lnTo>
                    <a:pt x="0" y="278511"/>
                  </a:lnTo>
                  <a:lnTo>
                    <a:pt x="10192" y="301371"/>
                  </a:lnTo>
                  <a:lnTo>
                    <a:pt x="21336" y="315659"/>
                  </a:lnTo>
                  <a:lnTo>
                    <a:pt x="41624" y="326803"/>
                  </a:lnTo>
                  <a:lnTo>
                    <a:pt x="26194" y="346519"/>
                  </a:lnTo>
                  <a:lnTo>
                    <a:pt x="24098" y="363569"/>
                  </a:lnTo>
                  <a:lnTo>
                    <a:pt x="40100" y="374142"/>
                  </a:lnTo>
                  <a:lnTo>
                    <a:pt x="64675" y="385763"/>
                  </a:lnTo>
                  <a:lnTo>
                    <a:pt x="80676" y="396431"/>
                  </a:lnTo>
                  <a:lnTo>
                    <a:pt x="82868" y="413957"/>
                  </a:lnTo>
                  <a:lnTo>
                    <a:pt x="104680" y="412337"/>
                  </a:lnTo>
                  <a:lnTo>
                    <a:pt x="106299" y="434149"/>
                  </a:lnTo>
                  <a:lnTo>
                    <a:pt x="124968" y="423482"/>
                  </a:lnTo>
                  <a:lnTo>
                    <a:pt x="135636" y="407480"/>
                  </a:lnTo>
                  <a:lnTo>
                    <a:pt x="155353" y="422910"/>
                  </a:lnTo>
                  <a:lnTo>
                    <a:pt x="161258" y="445198"/>
                  </a:lnTo>
                  <a:lnTo>
                    <a:pt x="152305" y="483013"/>
                  </a:lnTo>
                  <a:lnTo>
                    <a:pt x="162401" y="505778"/>
                  </a:lnTo>
                  <a:lnTo>
                    <a:pt x="197072" y="505778"/>
                  </a:lnTo>
                  <a:lnTo>
                    <a:pt x="197072" y="505778"/>
                  </a:lnTo>
                  <a:lnTo>
                    <a:pt x="197072" y="5057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89BFEB9-09A2-7AE6-27C3-CA45823E604F}"/>
                </a:ext>
              </a:extLst>
            </p:cNvPr>
            <p:cNvSpPr/>
            <p:nvPr/>
          </p:nvSpPr>
          <p:spPr>
            <a:xfrm>
              <a:off x="5358517" y="157871"/>
              <a:ext cx="875134" cy="926944"/>
            </a:xfrm>
            <a:custGeom>
              <a:avLst/>
              <a:gdLst>
                <a:gd name="connsiteX0" fmla="*/ 329089 w 519683"/>
                <a:gd name="connsiteY0" fmla="*/ 550450 h 550449"/>
                <a:gd name="connsiteX1" fmla="*/ 347186 w 519683"/>
                <a:gd name="connsiteY1" fmla="*/ 544068 h 550449"/>
                <a:gd name="connsiteX2" fmla="*/ 365189 w 519683"/>
                <a:gd name="connsiteY2" fmla="*/ 537591 h 550449"/>
                <a:gd name="connsiteX3" fmla="*/ 381667 w 519683"/>
                <a:gd name="connsiteY3" fmla="*/ 509397 h 550449"/>
                <a:gd name="connsiteX4" fmla="*/ 392239 w 519683"/>
                <a:gd name="connsiteY4" fmla="*/ 493395 h 550449"/>
                <a:gd name="connsiteX5" fmla="*/ 398622 w 519683"/>
                <a:gd name="connsiteY5" fmla="*/ 476917 h 550449"/>
                <a:gd name="connsiteX6" fmla="*/ 397002 w 519683"/>
                <a:gd name="connsiteY6" fmla="*/ 455105 h 550449"/>
                <a:gd name="connsiteX7" fmla="*/ 395859 w 519683"/>
                <a:gd name="connsiteY7" fmla="*/ 429101 h 550449"/>
                <a:gd name="connsiteX8" fmla="*/ 410146 w 519683"/>
                <a:gd name="connsiteY8" fmla="*/ 417862 h 550449"/>
                <a:gd name="connsiteX9" fmla="*/ 424529 w 519683"/>
                <a:gd name="connsiteY9" fmla="*/ 406718 h 550449"/>
                <a:gd name="connsiteX10" fmla="*/ 437674 w 519683"/>
                <a:gd name="connsiteY10" fmla="*/ 300323 h 550449"/>
                <a:gd name="connsiteX11" fmla="*/ 435483 w 519683"/>
                <a:gd name="connsiteY11" fmla="*/ 282702 h 550449"/>
                <a:gd name="connsiteX12" fmla="*/ 446056 w 519683"/>
                <a:gd name="connsiteY12" fmla="*/ 266795 h 550449"/>
                <a:gd name="connsiteX13" fmla="*/ 432245 w 519683"/>
                <a:gd name="connsiteY13" fmla="*/ 239173 h 550449"/>
                <a:gd name="connsiteX14" fmla="*/ 423196 w 519683"/>
                <a:gd name="connsiteY14" fmla="*/ 207740 h 550449"/>
                <a:gd name="connsiteX15" fmla="*/ 421005 w 519683"/>
                <a:gd name="connsiteY15" fmla="*/ 190214 h 550449"/>
                <a:gd name="connsiteX16" fmla="*/ 431578 w 519683"/>
                <a:gd name="connsiteY16" fmla="*/ 174212 h 550449"/>
                <a:gd name="connsiteX17" fmla="*/ 429483 w 519683"/>
                <a:gd name="connsiteY17" fmla="*/ 156686 h 550449"/>
                <a:gd name="connsiteX18" fmla="*/ 432625 w 519683"/>
                <a:gd name="connsiteY18" fmla="*/ 131159 h 550449"/>
                <a:gd name="connsiteX19" fmla="*/ 455486 w 519683"/>
                <a:gd name="connsiteY19" fmla="*/ 121063 h 550449"/>
                <a:gd name="connsiteX20" fmla="*/ 472440 w 519683"/>
                <a:gd name="connsiteY20" fmla="*/ 123158 h 550449"/>
                <a:gd name="connsiteX21" fmla="*/ 499015 w 519683"/>
                <a:gd name="connsiteY21" fmla="*/ 117729 h 550449"/>
                <a:gd name="connsiteX22" fmla="*/ 510159 w 519683"/>
                <a:gd name="connsiteY22" fmla="*/ 97536 h 550449"/>
                <a:gd name="connsiteX23" fmla="*/ 517017 w 519683"/>
                <a:gd name="connsiteY23" fmla="*/ 76772 h 550449"/>
                <a:gd name="connsiteX24" fmla="*/ 519684 w 519683"/>
                <a:gd name="connsiteY24" fmla="*/ 55531 h 550449"/>
                <a:gd name="connsiteX25" fmla="*/ 507397 w 519683"/>
                <a:gd name="connsiteY25" fmla="*/ 15145 h 550449"/>
                <a:gd name="connsiteX26" fmla="*/ 395288 w 519683"/>
                <a:gd name="connsiteY26" fmla="*/ 14192 h 550449"/>
                <a:gd name="connsiteX27" fmla="*/ 231648 w 519683"/>
                <a:gd name="connsiteY27" fmla="*/ 11335 h 550449"/>
                <a:gd name="connsiteX28" fmla="*/ 137065 w 519683"/>
                <a:gd name="connsiteY28" fmla="*/ 8287 h 550449"/>
                <a:gd name="connsiteX29" fmla="*/ 51531 w 519683"/>
                <a:gd name="connsiteY29" fmla="*/ 2000 h 550449"/>
                <a:gd name="connsiteX30" fmla="*/ 0 w 519683"/>
                <a:gd name="connsiteY30" fmla="*/ 0 h 550449"/>
                <a:gd name="connsiteX31" fmla="*/ 19145 w 519683"/>
                <a:gd name="connsiteY31" fmla="*/ 54197 h 550449"/>
                <a:gd name="connsiteX32" fmla="*/ 51149 w 519683"/>
                <a:gd name="connsiteY32" fmla="*/ 110014 h 550449"/>
                <a:gd name="connsiteX33" fmla="*/ 61246 w 519683"/>
                <a:gd name="connsiteY33" fmla="*/ 132874 h 550449"/>
                <a:gd name="connsiteX34" fmla="*/ 81534 w 519683"/>
                <a:gd name="connsiteY34" fmla="*/ 213169 h 550449"/>
                <a:gd name="connsiteX35" fmla="*/ 100203 w 519683"/>
                <a:gd name="connsiteY35" fmla="*/ 237077 h 550449"/>
                <a:gd name="connsiteX36" fmla="*/ 114586 w 519683"/>
                <a:gd name="connsiteY36" fmla="*/ 260414 h 550449"/>
                <a:gd name="connsiteX37" fmla="*/ 91726 w 519683"/>
                <a:gd name="connsiteY37" fmla="*/ 270605 h 550449"/>
                <a:gd name="connsiteX38" fmla="*/ 76391 w 519683"/>
                <a:gd name="connsiteY38" fmla="*/ 290227 h 550449"/>
                <a:gd name="connsiteX39" fmla="*/ 164211 w 519683"/>
                <a:gd name="connsiteY39" fmla="*/ 417767 h 550449"/>
                <a:gd name="connsiteX40" fmla="*/ 182213 w 519683"/>
                <a:gd name="connsiteY40" fmla="*/ 411385 h 550449"/>
                <a:gd name="connsiteX41" fmla="*/ 198215 w 519683"/>
                <a:gd name="connsiteY41" fmla="*/ 421958 h 550449"/>
                <a:gd name="connsiteX42" fmla="*/ 199834 w 519683"/>
                <a:gd name="connsiteY42" fmla="*/ 443770 h 550449"/>
                <a:gd name="connsiteX43" fmla="*/ 196691 w 519683"/>
                <a:gd name="connsiteY43" fmla="*/ 469297 h 550449"/>
                <a:gd name="connsiteX44" fmla="*/ 217932 w 519683"/>
                <a:gd name="connsiteY44" fmla="*/ 471964 h 550449"/>
                <a:gd name="connsiteX45" fmla="*/ 280131 w 519683"/>
                <a:gd name="connsiteY45" fmla="*/ 492538 h 550449"/>
                <a:gd name="connsiteX46" fmla="*/ 300895 w 519683"/>
                <a:gd name="connsiteY46" fmla="*/ 499396 h 550449"/>
                <a:gd name="connsiteX47" fmla="*/ 311468 w 519683"/>
                <a:gd name="connsiteY47" fmla="*/ 518065 h 550449"/>
                <a:gd name="connsiteX48" fmla="*/ 325850 w 519683"/>
                <a:gd name="connsiteY48" fmla="*/ 541401 h 550449"/>
                <a:gd name="connsiteX49" fmla="*/ 329089 w 519683"/>
                <a:gd name="connsiteY49" fmla="*/ 550450 h 550449"/>
                <a:gd name="connsiteX50" fmla="*/ 329089 w 519683"/>
                <a:gd name="connsiteY50" fmla="*/ 550450 h 550449"/>
                <a:gd name="connsiteX51" fmla="*/ 329089 w 519683"/>
                <a:gd name="connsiteY51" fmla="*/ 550450 h 55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19683" h="550449">
                  <a:moveTo>
                    <a:pt x="329089" y="550450"/>
                  </a:moveTo>
                  <a:lnTo>
                    <a:pt x="347186" y="544068"/>
                  </a:lnTo>
                  <a:lnTo>
                    <a:pt x="365189" y="537591"/>
                  </a:lnTo>
                  <a:lnTo>
                    <a:pt x="381667" y="509397"/>
                  </a:lnTo>
                  <a:lnTo>
                    <a:pt x="392239" y="493395"/>
                  </a:lnTo>
                  <a:lnTo>
                    <a:pt x="398622" y="476917"/>
                  </a:lnTo>
                  <a:lnTo>
                    <a:pt x="397002" y="455105"/>
                  </a:lnTo>
                  <a:lnTo>
                    <a:pt x="395859" y="429101"/>
                  </a:lnTo>
                  <a:lnTo>
                    <a:pt x="410146" y="417862"/>
                  </a:lnTo>
                  <a:lnTo>
                    <a:pt x="424529" y="406718"/>
                  </a:lnTo>
                  <a:lnTo>
                    <a:pt x="437674" y="300323"/>
                  </a:lnTo>
                  <a:lnTo>
                    <a:pt x="435483" y="282702"/>
                  </a:lnTo>
                  <a:lnTo>
                    <a:pt x="446056" y="266795"/>
                  </a:lnTo>
                  <a:lnTo>
                    <a:pt x="432245" y="239173"/>
                  </a:lnTo>
                  <a:lnTo>
                    <a:pt x="423196" y="207740"/>
                  </a:lnTo>
                  <a:lnTo>
                    <a:pt x="421005" y="190214"/>
                  </a:lnTo>
                  <a:lnTo>
                    <a:pt x="431578" y="174212"/>
                  </a:lnTo>
                  <a:lnTo>
                    <a:pt x="429483" y="156686"/>
                  </a:lnTo>
                  <a:lnTo>
                    <a:pt x="432625" y="131159"/>
                  </a:lnTo>
                  <a:lnTo>
                    <a:pt x="455486" y="121063"/>
                  </a:lnTo>
                  <a:lnTo>
                    <a:pt x="472440" y="123158"/>
                  </a:lnTo>
                  <a:lnTo>
                    <a:pt x="499015" y="117729"/>
                  </a:lnTo>
                  <a:lnTo>
                    <a:pt x="510159" y="97536"/>
                  </a:lnTo>
                  <a:lnTo>
                    <a:pt x="517017" y="76772"/>
                  </a:lnTo>
                  <a:lnTo>
                    <a:pt x="519684" y="55531"/>
                  </a:lnTo>
                  <a:lnTo>
                    <a:pt x="507397" y="15145"/>
                  </a:lnTo>
                  <a:lnTo>
                    <a:pt x="395288" y="14192"/>
                  </a:lnTo>
                  <a:lnTo>
                    <a:pt x="231648" y="11335"/>
                  </a:lnTo>
                  <a:lnTo>
                    <a:pt x="137065" y="8287"/>
                  </a:lnTo>
                  <a:lnTo>
                    <a:pt x="51531" y="2000"/>
                  </a:lnTo>
                  <a:lnTo>
                    <a:pt x="0" y="0"/>
                  </a:lnTo>
                  <a:lnTo>
                    <a:pt x="19145" y="54197"/>
                  </a:lnTo>
                  <a:lnTo>
                    <a:pt x="51149" y="110014"/>
                  </a:lnTo>
                  <a:lnTo>
                    <a:pt x="61246" y="132874"/>
                  </a:lnTo>
                  <a:lnTo>
                    <a:pt x="81534" y="213169"/>
                  </a:lnTo>
                  <a:lnTo>
                    <a:pt x="100203" y="237077"/>
                  </a:lnTo>
                  <a:lnTo>
                    <a:pt x="114586" y="260414"/>
                  </a:lnTo>
                  <a:lnTo>
                    <a:pt x="91726" y="270605"/>
                  </a:lnTo>
                  <a:lnTo>
                    <a:pt x="76391" y="290227"/>
                  </a:lnTo>
                  <a:lnTo>
                    <a:pt x="164211" y="417767"/>
                  </a:lnTo>
                  <a:lnTo>
                    <a:pt x="182213" y="411385"/>
                  </a:lnTo>
                  <a:lnTo>
                    <a:pt x="198215" y="421958"/>
                  </a:lnTo>
                  <a:lnTo>
                    <a:pt x="199834" y="443770"/>
                  </a:lnTo>
                  <a:lnTo>
                    <a:pt x="196691" y="469297"/>
                  </a:lnTo>
                  <a:lnTo>
                    <a:pt x="217932" y="471964"/>
                  </a:lnTo>
                  <a:lnTo>
                    <a:pt x="280131" y="492538"/>
                  </a:lnTo>
                  <a:lnTo>
                    <a:pt x="300895" y="499396"/>
                  </a:lnTo>
                  <a:lnTo>
                    <a:pt x="311468" y="518065"/>
                  </a:lnTo>
                  <a:lnTo>
                    <a:pt x="325850" y="541401"/>
                  </a:lnTo>
                  <a:lnTo>
                    <a:pt x="329089" y="550450"/>
                  </a:lnTo>
                  <a:lnTo>
                    <a:pt x="329089" y="550450"/>
                  </a:lnTo>
                  <a:lnTo>
                    <a:pt x="329089" y="550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AF0F3AFD-38CB-E53A-34EF-CB0F285CDB8A}"/>
                </a:ext>
              </a:extLst>
            </p:cNvPr>
            <p:cNvSpPr/>
            <p:nvPr/>
          </p:nvSpPr>
          <p:spPr>
            <a:xfrm>
              <a:off x="5911892" y="797381"/>
              <a:ext cx="836960" cy="819797"/>
            </a:xfrm>
            <a:custGeom>
              <a:avLst/>
              <a:gdLst>
                <a:gd name="connsiteX0" fmla="*/ 170022 w 497014"/>
                <a:gd name="connsiteY0" fmla="*/ 486823 h 486822"/>
                <a:gd name="connsiteX1" fmla="*/ 188023 w 497014"/>
                <a:gd name="connsiteY1" fmla="*/ 480346 h 486822"/>
                <a:gd name="connsiteX2" fmla="*/ 177451 w 497014"/>
                <a:gd name="connsiteY2" fmla="*/ 461772 h 486822"/>
                <a:gd name="connsiteX3" fmla="*/ 198597 w 497014"/>
                <a:gd name="connsiteY3" fmla="*/ 464344 h 486822"/>
                <a:gd name="connsiteX4" fmla="*/ 204978 w 497014"/>
                <a:gd name="connsiteY4" fmla="*/ 447770 h 486822"/>
                <a:gd name="connsiteX5" fmla="*/ 222504 w 497014"/>
                <a:gd name="connsiteY5" fmla="*/ 445675 h 486822"/>
                <a:gd name="connsiteX6" fmla="*/ 220313 w 497014"/>
                <a:gd name="connsiteY6" fmla="*/ 428054 h 486822"/>
                <a:gd name="connsiteX7" fmla="*/ 227266 w 497014"/>
                <a:gd name="connsiteY7" fmla="*/ 407194 h 486822"/>
                <a:gd name="connsiteX8" fmla="*/ 244697 w 497014"/>
                <a:gd name="connsiteY8" fmla="*/ 405098 h 486822"/>
                <a:gd name="connsiteX9" fmla="*/ 247365 w 497014"/>
                <a:gd name="connsiteY9" fmla="*/ 383762 h 486822"/>
                <a:gd name="connsiteX10" fmla="*/ 281368 w 497014"/>
                <a:gd name="connsiteY10" fmla="*/ 387953 h 486822"/>
                <a:gd name="connsiteX11" fmla="*/ 302514 w 497014"/>
                <a:gd name="connsiteY11" fmla="*/ 390525 h 486822"/>
                <a:gd name="connsiteX12" fmla="*/ 316897 w 497014"/>
                <a:gd name="connsiteY12" fmla="*/ 379286 h 486822"/>
                <a:gd name="connsiteX13" fmla="*/ 335375 w 497014"/>
                <a:gd name="connsiteY13" fmla="*/ 368618 h 486822"/>
                <a:gd name="connsiteX14" fmla="*/ 354521 w 497014"/>
                <a:gd name="connsiteY14" fmla="*/ 353663 h 486822"/>
                <a:gd name="connsiteX15" fmla="*/ 368808 w 497014"/>
                <a:gd name="connsiteY15" fmla="*/ 342424 h 486822"/>
                <a:gd name="connsiteX16" fmla="*/ 345472 w 497014"/>
                <a:gd name="connsiteY16" fmla="*/ 287560 h 486822"/>
                <a:gd name="connsiteX17" fmla="*/ 359759 w 497014"/>
                <a:gd name="connsiteY17" fmla="*/ 276320 h 486822"/>
                <a:gd name="connsiteX18" fmla="*/ 374047 w 497014"/>
                <a:gd name="connsiteY18" fmla="*/ 265081 h 486822"/>
                <a:gd name="connsiteX19" fmla="*/ 388906 w 497014"/>
                <a:gd name="connsiteY19" fmla="*/ 249555 h 486822"/>
                <a:gd name="connsiteX20" fmla="*/ 399002 w 497014"/>
                <a:gd name="connsiteY20" fmla="*/ 237839 h 486822"/>
                <a:gd name="connsiteX21" fmla="*/ 409575 w 497014"/>
                <a:gd name="connsiteY21" fmla="*/ 221837 h 486822"/>
                <a:gd name="connsiteX22" fmla="*/ 424434 w 497014"/>
                <a:gd name="connsiteY22" fmla="*/ 206312 h 486822"/>
                <a:gd name="connsiteX23" fmla="*/ 438721 w 497014"/>
                <a:gd name="connsiteY23" fmla="*/ 195072 h 486822"/>
                <a:gd name="connsiteX24" fmla="*/ 453580 w 497014"/>
                <a:gd name="connsiteY24" fmla="*/ 179546 h 486822"/>
                <a:gd name="connsiteX25" fmla="*/ 463582 w 497014"/>
                <a:gd name="connsiteY25" fmla="*/ 167830 h 486822"/>
                <a:gd name="connsiteX26" fmla="*/ 482727 w 497014"/>
                <a:gd name="connsiteY26" fmla="*/ 152876 h 486822"/>
                <a:gd name="connsiteX27" fmla="*/ 497014 w 497014"/>
                <a:gd name="connsiteY27" fmla="*/ 141637 h 486822"/>
                <a:gd name="connsiteX28" fmla="*/ 477869 w 497014"/>
                <a:gd name="connsiteY28" fmla="*/ 121920 h 486822"/>
                <a:gd name="connsiteX29" fmla="*/ 459867 w 497014"/>
                <a:gd name="connsiteY29" fmla="*/ 93726 h 486822"/>
                <a:gd name="connsiteX30" fmla="*/ 449199 w 497014"/>
                <a:gd name="connsiteY30" fmla="*/ 75057 h 486822"/>
                <a:gd name="connsiteX31" fmla="*/ 438055 w 497014"/>
                <a:gd name="connsiteY31" fmla="*/ 60674 h 486822"/>
                <a:gd name="connsiteX32" fmla="*/ 431673 w 497014"/>
                <a:gd name="connsiteY32" fmla="*/ 42577 h 486822"/>
                <a:gd name="connsiteX33" fmla="*/ 415195 w 497014"/>
                <a:gd name="connsiteY33" fmla="*/ 36195 h 486822"/>
                <a:gd name="connsiteX34" fmla="*/ 413575 w 497014"/>
                <a:gd name="connsiteY34" fmla="*/ 14383 h 486822"/>
                <a:gd name="connsiteX35" fmla="*/ 402431 w 497014"/>
                <a:gd name="connsiteY35" fmla="*/ 0 h 486822"/>
                <a:gd name="connsiteX36" fmla="*/ 395574 w 497014"/>
                <a:gd name="connsiteY36" fmla="*/ 20860 h 486822"/>
                <a:gd name="connsiteX37" fmla="*/ 393478 w 497014"/>
                <a:gd name="connsiteY37" fmla="*/ 37909 h 486822"/>
                <a:gd name="connsiteX38" fmla="*/ 383381 w 497014"/>
                <a:gd name="connsiteY38" fmla="*/ 49625 h 486822"/>
                <a:gd name="connsiteX39" fmla="*/ 377095 w 497014"/>
                <a:gd name="connsiteY39" fmla="*/ 66199 h 486822"/>
                <a:gd name="connsiteX40" fmla="*/ 370141 w 497014"/>
                <a:gd name="connsiteY40" fmla="*/ 86963 h 486822"/>
                <a:gd name="connsiteX41" fmla="*/ 352711 w 497014"/>
                <a:gd name="connsiteY41" fmla="*/ 89154 h 486822"/>
                <a:gd name="connsiteX42" fmla="*/ 327756 w 497014"/>
                <a:gd name="connsiteY42" fmla="*/ 81724 h 486822"/>
                <a:gd name="connsiteX43" fmla="*/ 310229 w 497014"/>
                <a:gd name="connsiteY43" fmla="*/ 83915 h 486822"/>
                <a:gd name="connsiteX44" fmla="*/ 288989 w 497014"/>
                <a:gd name="connsiteY44" fmla="*/ 81343 h 486822"/>
                <a:gd name="connsiteX45" fmla="*/ 268319 w 497014"/>
                <a:gd name="connsiteY45" fmla="*/ 74390 h 486822"/>
                <a:gd name="connsiteX46" fmla="*/ 242316 w 497014"/>
                <a:gd name="connsiteY46" fmla="*/ 75533 h 486822"/>
                <a:gd name="connsiteX47" fmla="*/ 212598 w 497014"/>
                <a:gd name="connsiteY47" fmla="*/ 71914 h 486822"/>
                <a:gd name="connsiteX48" fmla="*/ 209931 w 497014"/>
                <a:gd name="connsiteY48" fmla="*/ 93250 h 486822"/>
                <a:gd name="connsiteX49" fmla="*/ 207359 w 497014"/>
                <a:gd name="connsiteY49" fmla="*/ 114586 h 486822"/>
                <a:gd name="connsiteX50" fmla="*/ 209455 w 497014"/>
                <a:gd name="connsiteY50" fmla="*/ 132112 h 486822"/>
                <a:gd name="connsiteX51" fmla="*/ 211646 w 497014"/>
                <a:gd name="connsiteY51" fmla="*/ 149733 h 486822"/>
                <a:gd name="connsiteX52" fmla="*/ 194120 w 497014"/>
                <a:gd name="connsiteY52" fmla="*/ 151924 h 486822"/>
                <a:gd name="connsiteX53" fmla="*/ 178213 w 497014"/>
                <a:gd name="connsiteY53" fmla="*/ 141256 h 486822"/>
                <a:gd name="connsiteX54" fmla="*/ 167545 w 497014"/>
                <a:gd name="connsiteY54" fmla="*/ 122587 h 486822"/>
                <a:gd name="connsiteX55" fmla="*/ 151638 w 497014"/>
                <a:gd name="connsiteY55" fmla="*/ 112014 h 486822"/>
                <a:gd name="connsiteX56" fmla="*/ 135160 w 497014"/>
                <a:gd name="connsiteY56" fmla="*/ 105632 h 486822"/>
                <a:gd name="connsiteX57" fmla="*/ 117157 w 497014"/>
                <a:gd name="connsiteY57" fmla="*/ 112109 h 486822"/>
                <a:gd name="connsiteX58" fmla="*/ 100203 w 497014"/>
                <a:gd name="connsiteY58" fmla="*/ 110014 h 486822"/>
                <a:gd name="connsiteX59" fmla="*/ 78391 w 497014"/>
                <a:gd name="connsiteY59" fmla="*/ 111633 h 486822"/>
                <a:gd name="connsiteX60" fmla="*/ 60389 w 497014"/>
                <a:gd name="connsiteY60" fmla="*/ 118110 h 486822"/>
                <a:gd name="connsiteX61" fmla="*/ 49816 w 497014"/>
                <a:gd name="connsiteY61" fmla="*/ 134112 h 486822"/>
                <a:gd name="connsiteX62" fmla="*/ 42863 w 497014"/>
                <a:gd name="connsiteY62" fmla="*/ 154876 h 486822"/>
                <a:gd name="connsiteX63" fmla="*/ 28575 w 497014"/>
                <a:gd name="connsiteY63" fmla="*/ 166116 h 486822"/>
                <a:gd name="connsiteX64" fmla="*/ 10573 w 497014"/>
                <a:gd name="connsiteY64" fmla="*/ 172593 h 486822"/>
                <a:gd name="connsiteX65" fmla="*/ 0 w 497014"/>
                <a:gd name="connsiteY65" fmla="*/ 188595 h 486822"/>
                <a:gd name="connsiteX66" fmla="*/ 2096 w 497014"/>
                <a:gd name="connsiteY66" fmla="*/ 206216 h 486822"/>
                <a:gd name="connsiteX67" fmla="*/ 17526 w 497014"/>
                <a:gd name="connsiteY67" fmla="*/ 221075 h 486822"/>
                <a:gd name="connsiteX68" fmla="*/ 23908 w 497014"/>
                <a:gd name="connsiteY68" fmla="*/ 239173 h 486822"/>
                <a:gd name="connsiteX69" fmla="*/ 40291 w 497014"/>
                <a:gd name="connsiteY69" fmla="*/ 245555 h 486822"/>
                <a:gd name="connsiteX70" fmla="*/ 60484 w 497014"/>
                <a:gd name="connsiteY70" fmla="*/ 256699 h 486822"/>
                <a:gd name="connsiteX71" fmla="*/ 82296 w 497014"/>
                <a:gd name="connsiteY71" fmla="*/ 289751 h 486822"/>
                <a:gd name="connsiteX72" fmla="*/ 100870 w 497014"/>
                <a:gd name="connsiteY72" fmla="*/ 313658 h 486822"/>
                <a:gd name="connsiteX73" fmla="*/ 107252 w 497014"/>
                <a:gd name="connsiteY73" fmla="*/ 331756 h 486822"/>
                <a:gd name="connsiteX74" fmla="*/ 118967 w 497014"/>
                <a:gd name="connsiteY74" fmla="*/ 376523 h 486822"/>
                <a:gd name="connsiteX75" fmla="*/ 131731 w 497014"/>
                <a:gd name="connsiteY75" fmla="*/ 412814 h 486822"/>
                <a:gd name="connsiteX76" fmla="*/ 149828 w 497014"/>
                <a:gd name="connsiteY76" fmla="*/ 441008 h 486822"/>
                <a:gd name="connsiteX77" fmla="*/ 156210 w 497014"/>
                <a:gd name="connsiteY77" fmla="*/ 459105 h 486822"/>
                <a:gd name="connsiteX78" fmla="*/ 170022 w 497014"/>
                <a:gd name="connsiteY78" fmla="*/ 486823 h 486822"/>
                <a:gd name="connsiteX79" fmla="*/ 170022 w 497014"/>
                <a:gd name="connsiteY79" fmla="*/ 486823 h 486822"/>
                <a:gd name="connsiteX80" fmla="*/ 170022 w 497014"/>
                <a:gd name="connsiteY80" fmla="*/ 486823 h 48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97014" h="486822">
                  <a:moveTo>
                    <a:pt x="170022" y="486823"/>
                  </a:moveTo>
                  <a:lnTo>
                    <a:pt x="188023" y="480346"/>
                  </a:lnTo>
                  <a:lnTo>
                    <a:pt x="177451" y="461772"/>
                  </a:lnTo>
                  <a:lnTo>
                    <a:pt x="198597" y="464344"/>
                  </a:lnTo>
                  <a:lnTo>
                    <a:pt x="204978" y="447770"/>
                  </a:lnTo>
                  <a:lnTo>
                    <a:pt x="222504" y="445675"/>
                  </a:lnTo>
                  <a:lnTo>
                    <a:pt x="220313" y="428054"/>
                  </a:lnTo>
                  <a:lnTo>
                    <a:pt x="227266" y="407194"/>
                  </a:lnTo>
                  <a:lnTo>
                    <a:pt x="244697" y="405098"/>
                  </a:lnTo>
                  <a:lnTo>
                    <a:pt x="247365" y="383762"/>
                  </a:lnTo>
                  <a:lnTo>
                    <a:pt x="281368" y="387953"/>
                  </a:lnTo>
                  <a:lnTo>
                    <a:pt x="302514" y="390525"/>
                  </a:lnTo>
                  <a:lnTo>
                    <a:pt x="316897" y="379286"/>
                  </a:lnTo>
                  <a:lnTo>
                    <a:pt x="335375" y="368618"/>
                  </a:lnTo>
                  <a:lnTo>
                    <a:pt x="354521" y="353663"/>
                  </a:lnTo>
                  <a:lnTo>
                    <a:pt x="368808" y="342424"/>
                  </a:lnTo>
                  <a:lnTo>
                    <a:pt x="345472" y="287560"/>
                  </a:lnTo>
                  <a:lnTo>
                    <a:pt x="359759" y="276320"/>
                  </a:lnTo>
                  <a:lnTo>
                    <a:pt x="374047" y="265081"/>
                  </a:lnTo>
                  <a:lnTo>
                    <a:pt x="388906" y="249555"/>
                  </a:lnTo>
                  <a:lnTo>
                    <a:pt x="399002" y="237839"/>
                  </a:lnTo>
                  <a:lnTo>
                    <a:pt x="409575" y="221837"/>
                  </a:lnTo>
                  <a:lnTo>
                    <a:pt x="424434" y="206312"/>
                  </a:lnTo>
                  <a:lnTo>
                    <a:pt x="438721" y="195072"/>
                  </a:lnTo>
                  <a:lnTo>
                    <a:pt x="453580" y="179546"/>
                  </a:lnTo>
                  <a:lnTo>
                    <a:pt x="463582" y="167830"/>
                  </a:lnTo>
                  <a:lnTo>
                    <a:pt x="482727" y="152876"/>
                  </a:lnTo>
                  <a:lnTo>
                    <a:pt x="497014" y="141637"/>
                  </a:lnTo>
                  <a:lnTo>
                    <a:pt x="477869" y="121920"/>
                  </a:lnTo>
                  <a:lnTo>
                    <a:pt x="459867" y="93726"/>
                  </a:lnTo>
                  <a:lnTo>
                    <a:pt x="449199" y="75057"/>
                  </a:lnTo>
                  <a:lnTo>
                    <a:pt x="438055" y="60674"/>
                  </a:lnTo>
                  <a:lnTo>
                    <a:pt x="431673" y="42577"/>
                  </a:lnTo>
                  <a:lnTo>
                    <a:pt x="415195" y="36195"/>
                  </a:lnTo>
                  <a:lnTo>
                    <a:pt x="413575" y="14383"/>
                  </a:lnTo>
                  <a:lnTo>
                    <a:pt x="402431" y="0"/>
                  </a:lnTo>
                  <a:lnTo>
                    <a:pt x="395574" y="20860"/>
                  </a:lnTo>
                  <a:lnTo>
                    <a:pt x="393478" y="37909"/>
                  </a:lnTo>
                  <a:lnTo>
                    <a:pt x="383381" y="49625"/>
                  </a:lnTo>
                  <a:lnTo>
                    <a:pt x="377095" y="66199"/>
                  </a:lnTo>
                  <a:lnTo>
                    <a:pt x="370141" y="86963"/>
                  </a:lnTo>
                  <a:lnTo>
                    <a:pt x="352711" y="89154"/>
                  </a:lnTo>
                  <a:lnTo>
                    <a:pt x="327756" y="81724"/>
                  </a:lnTo>
                  <a:lnTo>
                    <a:pt x="310229" y="83915"/>
                  </a:lnTo>
                  <a:lnTo>
                    <a:pt x="288989" y="81343"/>
                  </a:lnTo>
                  <a:lnTo>
                    <a:pt x="268319" y="74390"/>
                  </a:lnTo>
                  <a:lnTo>
                    <a:pt x="242316" y="75533"/>
                  </a:lnTo>
                  <a:lnTo>
                    <a:pt x="212598" y="71914"/>
                  </a:lnTo>
                  <a:lnTo>
                    <a:pt x="209931" y="93250"/>
                  </a:lnTo>
                  <a:lnTo>
                    <a:pt x="207359" y="114586"/>
                  </a:lnTo>
                  <a:lnTo>
                    <a:pt x="209455" y="132112"/>
                  </a:lnTo>
                  <a:lnTo>
                    <a:pt x="211646" y="149733"/>
                  </a:lnTo>
                  <a:lnTo>
                    <a:pt x="194120" y="151924"/>
                  </a:lnTo>
                  <a:lnTo>
                    <a:pt x="178213" y="141256"/>
                  </a:lnTo>
                  <a:lnTo>
                    <a:pt x="167545" y="122587"/>
                  </a:lnTo>
                  <a:lnTo>
                    <a:pt x="151638" y="112014"/>
                  </a:lnTo>
                  <a:lnTo>
                    <a:pt x="135160" y="105632"/>
                  </a:lnTo>
                  <a:lnTo>
                    <a:pt x="117157" y="112109"/>
                  </a:lnTo>
                  <a:lnTo>
                    <a:pt x="100203" y="110014"/>
                  </a:lnTo>
                  <a:lnTo>
                    <a:pt x="78391" y="111633"/>
                  </a:lnTo>
                  <a:lnTo>
                    <a:pt x="60389" y="118110"/>
                  </a:lnTo>
                  <a:lnTo>
                    <a:pt x="49816" y="134112"/>
                  </a:lnTo>
                  <a:lnTo>
                    <a:pt x="42863" y="154876"/>
                  </a:lnTo>
                  <a:lnTo>
                    <a:pt x="28575" y="166116"/>
                  </a:lnTo>
                  <a:lnTo>
                    <a:pt x="10573" y="172593"/>
                  </a:lnTo>
                  <a:lnTo>
                    <a:pt x="0" y="188595"/>
                  </a:lnTo>
                  <a:lnTo>
                    <a:pt x="2096" y="206216"/>
                  </a:lnTo>
                  <a:lnTo>
                    <a:pt x="17526" y="221075"/>
                  </a:lnTo>
                  <a:lnTo>
                    <a:pt x="23908" y="239173"/>
                  </a:lnTo>
                  <a:lnTo>
                    <a:pt x="40291" y="245555"/>
                  </a:lnTo>
                  <a:lnTo>
                    <a:pt x="60484" y="256699"/>
                  </a:lnTo>
                  <a:lnTo>
                    <a:pt x="82296" y="289751"/>
                  </a:lnTo>
                  <a:lnTo>
                    <a:pt x="100870" y="313658"/>
                  </a:lnTo>
                  <a:lnTo>
                    <a:pt x="107252" y="331756"/>
                  </a:lnTo>
                  <a:lnTo>
                    <a:pt x="118967" y="376523"/>
                  </a:lnTo>
                  <a:lnTo>
                    <a:pt x="131731" y="412814"/>
                  </a:lnTo>
                  <a:lnTo>
                    <a:pt x="149828" y="441008"/>
                  </a:lnTo>
                  <a:lnTo>
                    <a:pt x="156210" y="459105"/>
                  </a:lnTo>
                  <a:lnTo>
                    <a:pt x="170022" y="486823"/>
                  </a:lnTo>
                  <a:lnTo>
                    <a:pt x="170022" y="486823"/>
                  </a:lnTo>
                  <a:lnTo>
                    <a:pt x="170022" y="486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8392DAF-15B2-04A4-27CD-929AB69109D3}"/>
                </a:ext>
              </a:extLst>
            </p:cNvPr>
            <p:cNvSpPr/>
            <p:nvPr/>
          </p:nvSpPr>
          <p:spPr>
            <a:xfrm>
              <a:off x="6023369" y="182251"/>
              <a:ext cx="788519" cy="869362"/>
            </a:xfrm>
            <a:custGeom>
              <a:avLst/>
              <a:gdLst>
                <a:gd name="connsiteX0" fmla="*/ 131540 w 468248"/>
                <a:gd name="connsiteY0" fmla="*/ 516255 h 516255"/>
                <a:gd name="connsiteX1" fmla="*/ 145828 w 468248"/>
                <a:gd name="connsiteY1" fmla="*/ 505111 h 516255"/>
                <a:gd name="connsiteX2" fmla="*/ 140494 w 468248"/>
                <a:gd name="connsiteY2" fmla="*/ 478536 h 516255"/>
                <a:gd name="connsiteX3" fmla="*/ 143066 w 468248"/>
                <a:gd name="connsiteY3" fmla="*/ 457200 h 516255"/>
                <a:gd name="connsiteX4" fmla="*/ 145256 w 468248"/>
                <a:gd name="connsiteY4" fmla="*/ 440246 h 516255"/>
                <a:gd name="connsiteX5" fmla="*/ 192595 w 468248"/>
                <a:gd name="connsiteY5" fmla="*/ 441770 h 516255"/>
                <a:gd name="connsiteX6" fmla="*/ 213836 w 468248"/>
                <a:gd name="connsiteY6" fmla="*/ 444341 h 516255"/>
                <a:gd name="connsiteX7" fmla="*/ 235077 w 468248"/>
                <a:gd name="connsiteY7" fmla="*/ 447008 h 516255"/>
                <a:gd name="connsiteX8" fmla="*/ 261175 w 468248"/>
                <a:gd name="connsiteY8" fmla="*/ 445865 h 516255"/>
                <a:gd name="connsiteX9" fmla="*/ 280892 w 468248"/>
                <a:gd name="connsiteY9" fmla="*/ 461296 h 516255"/>
                <a:gd name="connsiteX10" fmla="*/ 298990 w 468248"/>
                <a:gd name="connsiteY10" fmla="*/ 454914 h 516255"/>
                <a:gd name="connsiteX11" fmla="*/ 296799 w 468248"/>
                <a:gd name="connsiteY11" fmla="*/ 437293 h 516255"/>
                <a:gd name="connsiteX12" fmla="*/ 315373 w 468248"/>
                <a:gd name="connsiteY12" fmla="*/ 426625 h 516255"/>
                <a:gd name="connsiteX13" fmla="*/ 327088 w 468248"/>
                <a:gd name="connsiteY13" fmla="*/ 402241 h 516255"/>
                <a:gd name="connsiteX14" fmla="*/ 338233 w 468248"/>
                <a:gd name="connsiteY14" fmla="*/ 381953 h 516255"/>
                <a:gd name="connsiteX15" fmla="*/ 340804 w 468248"/>
                <a:gd name="connsiteY15" fmla="*/ 360712 h 516255"/>
                <a:gd name="connsiteX16" fmla="*/ 345662 w 468248"/>
                <a:gd name="connsiteY16" fmla="*/ 391573 h 516255"/>
                <a:gd name="connsiteX17" fmla="*/ 370141 w 468248"/>
                <a:gd name="connsiteY17" fmla="*/ 403193 h 516255"/>
                <a:gd name="connsiteX18" fmla="*/ 376523 w 468248"/>
                <a:gd name="connsiteY18" fmla="*/ 386715 h 516255"/>
                <a:gd name="connsiteX19" fmla="*/ 391382 w 468248"/>
                <a:gd name="connsiteY19" fmla="*/ 371285 h 516255"/>
                <a:gd name="connsiteX20" fmla="*/ 397764 w 468248"/>
                <a:gd name="connsiteY20" fmla="*/ 354806 h 516255"/>
                <a:gd name="connsiteX21" fmla="*/ 401384 w 468248"/>
                <a:gd name="connsiteY21" fmla="*/ 324993 h 516255"/>
                <a:gd name="connsiteX22" fmla="*/ 408337 w 468248"/>
                <a:gd name="connsiteY22" fmla="*/ 304229 h 516255"/>
                <a:gd name="connsiteX23" fmla="*/ 406146 w 468248"/>
                <a:gd name="connsiteY23" fmla="*/ 286703 h 516255"/>
                <a:gd name="connsiteX24" fmla="*/ 420529 w 468248"/>
                <a:gd name="connsiteY24" fmla="*/ 275558 h 516255"/>
                <a:gd name="connsiteX25" fmla="*/ 418338 w 468248"/>
                <a:gd name="connsiteY25" fmla="*/ 258032 h 516255"/>
                <a:gd name="connsiteX26" fmla="*/ 416147 w 468248"/>
                <a:gd name="connsiteY26" fmla="*/ 240411 h 516255"/>
                <a:gd name="connsiteX27" fmla="*/ 441198 w 468248"/>
                <a:gd name="connsiteY27" fmla="*/ 247840 h 516255"/>
                <a:gd name="connsiteX28" fmla="*/ 463486 w 468248"/>
                <a:gd name="connsiteY28" fmla="*/ 241935 h 516255"/>
                <a:gd name="connsiteX29" fmla="*/ 457105 w 468248"/>
                <a:gd name="connsiteY29" fmla="*/ 223933 h 516255"/>
                <a:gd name="connsiteX30" fmla="*/ 468249 w 468248"/>
                <a:gd name="connsiteY30" fmla="*/ 203740 h 516255"/>
                <a:gd name="connsiteX31" fmla="*/ 446437 w 468248"/>
                <a:gd name="connsiteY31" fmla="*/ 205359 h 516255"/>
                <a:gd name="connsiteX32" fmla="*/ 444246 w 468248"/>
                <a:gd name="connsiteY32" fmla="*/ 187738 h 516255"/>
                <a:gd name="connsiteX33" fmla="*/ 438435 w 468248"/>
                <a:gd name="connsiteY33" fmla="*/ 165449 h 516255"/>
                <a:gd name="connsiteX34" fmla="*/ 391954 w 468248"/>
                <a:gd name="connsiteY34" fmla="*/ 51721 h 516255"/>
                <a:gd name="connsiteX35" fmla="*/ 386525 w 468248"/>
                <a:gd name="connsiteY35" fmla="*/ 25146 h 516255"/>
                <a:gd name="connsiteX36" fmla="*/ 380714 w 468248"/>
                <a:gd name="connsiteY36" fmla="*/ 2858 h 516255"/>
                <a:gd name="connsiteX37" fmla="*/ 346138 w 468248"/>
                <a:gd name="connsiteY37" fmla="*/ 2953 h 516255"/>
                <a:gd name="connsiteX38" fmla="*/ 147638 w 468248"/>
                <a:gd name="connsiteY38" fmla="*/ 0 h 516255"/>
                <a:gd name="connsiteX39" fmla="*/ 113062 w 468248"/>
                <a:gd name="connsiteY39" fmla="*/ 95 h 516255"/>
                <a:gd name="connsiteX40" fmla="*/ 114205 w 468248"/>
                <a:gd name="connsiteY40" fmla="*/ 26098 h 516255"/>
                <a:gd name="connsiteX41" fmla="*/ 124873 w 468248"/>
                <a:gd name="connsiteY41" fmla="*/ 44672 h 516255"/>
                <a:gd name="connsiteX42" fmla="*/ 125444 w 468248"/>
                <a:gd name="connsiteY42" fmla="*/ 75057 h 516255"/>
                <a:gd name="connsiteX43" fmla="*/ 119063 w 468248"/>
                <a:gd name="connsiteY43" fmla="*/ 91535 h 516255"/>
                <a:gd name="connsiteX44" fmla="*/ 86677 w 468248"/>
                <a:gd name="connsiteY44" fmla="*/ 109061 h 516255"/>
                <a:gd name="connsiteX45" fmla="*/ 60579 w 468248"/>
                <a:gd name="connsiteY45" fmla="*/ 110204 h 516255"/>
                <a:gd name="connsiteX46" fmla="*/ 44101 w 468248"/>
                <a:gd name="connsiteY46" fmla="*/ 103823 h 516255"/>
                <a:gd name="connsiteX47" fmla="*/ 41529 w 468248"/>
                <a:gd name="connsiteY47" fmla="*/ 125159 h 516255"/>
                <a:gd name="connsiteX48" fmla="*/ 38862 w 468248"/>
                <a:gd name="connsiteY48" fmla="*/ 146399 h 516255"/>
                <a:gd name="connsiteX49" fmla="*/ 24575 w 468248"/>
                <a:gd name="connsiteY49" fmla="*/ 157543 h 516255"/>
                <a:gd name="connsiteX50" fmla="*/ 33623 w 468248"/>
                <a:gd name="connsiteY50" fmla="*/ 188881 h 516255"/>
                <a:gd name="connsiteX51" fmla="*/ 29909 w 468248"/>
                <a:gd name="connsiteY51" fmla="*/ 218694 h 516255"/>
                <a:gd name="connsiteX52" fmla="*/ 49149 w 468248"/>
                <a:gd name="connsiteY52" fmla="*/ 238315 h 516255"/>
                <a:gd name="connsiteX53" fmla="*/ 63532 w 468248"/>
                <a:gd name="connsiteY53" fmla="*/ 261747 h 516255"/>
                <a:gd name="connsiteX54" fmla="*/ 47054 w 468248"/>
                <a:gd name="connsiteY54" fmla="*/ 255365 h 516255"/>
                <a:gd name="connsiteX55" fmla="*/ 44958 w 468248"/>
                <a:gd name="connsiteY55" fmla="*/ 272415 h 516255"/>
                <a:gd name="connsiteX56" fmla="*/ 44005 w 468248"/>
                <a:gd name="connsiteY56" fmla="*/ 384524 h 516255"/>
                <a:gd name="connsiteX57" fmla="*/ 29718 w 468248"/>
                <a:gd name="connsiteY57" fmla="*/ 395764 h 516255"/>
                <a:gd name="connsiteX58" fmla="*/ 11144 w 468248"/>
                <a:gd name="connsiteY58" fmla="*/ 406432 h 516255"/>
                <a:gd name="connsiteX59" fmla="*/ 0 w 468248"/>
                <a:gd name="connsiteY59" fmla="*/ 426625 h 516255"/>
                <a:gd name="connsiteX60" fmla="*/ 2095 w 468248"/>
                <a:gd name="connsiteY60" fmla="*/ 444151 h 516255"/>
                <a:gd name="connsiteX61" fmla="*/ 3238 w 468248"/>
                <a:gd name="connsiteY61" fmla="*/ 470154 h 516255"/>
                <a:gd name="connsiteX62" fmla="*/ 28766 w 468248"/>
                <a:gd name="connsiteY62" fmla="*/ 473297 h 516255"/>
                <a:gd name="connsiteX63" fmla="*/ 45244 w 468248"/>
                <a:gd name="connsiteY63" fmla="*/ 479679 h 516255"/>
                <a:gd name="connsiteX64" fmla="*/ 72866 w 468248"/>
                <a:gd name="connsiteY64" fmla="*/ 465868 h 516255"/>
                <a:gd name="connsiteX65" fmla="*/ 88868 w 468248"/>
                <a:gd name="connsiteY65" fmla="*/ 476441 h 516255"/>
                <a:gd name="connsiteX66" fmla="*/ 104299 w 468248"/>
                <a:gd name="connsiteY66" fmla="*/ 491300 h 516255"/>
                <a:gd name="connsiteX67" fmla="*/ 116014 w 468248"/>
                <a:gd name="connsiteY67" fmla="*/ 501396 h 516255"/>
                <a:gd name="connsiteX68" fmla="*/ 131540 w 468248"/>
                <a:gd name="connsiteY68" fmla="*/ 516255 h 516255"/>
                <a:gd name="connsiteX69" fmla="*/ 131540 w 468248"/>
                <a:gd name="connsiteY69" fmla="*/ 516255 h 516255"/>
                <a:gd name="connsiteX70" fmla="*/ 131540 w 468248"/>
                <a:gd name="connsiteY70" fmla="*/ 516255 h 51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68248" h="516255">
                  <a:moveTo>
                    <a:pt x="131540" y="516255"/>
                  </a:moveTo>
                  <a:lnTo>
                    <a:pt x="145828" y="505111"/>
                  </a:lnTo>
                  <a:lnTo>
                    <a:pt x="140494" y="478536"/>
                  </a:lnTo>
                  <a:lnTo>
                    <a:pt x="143066" y="457200"/>
                  </a:lnTo>
                  <a:lnTo>
                    <a:pt x="145256" y="440246"/>
                  </a:lnTo>
                  <a:lnTo>
                    <a:pt x="192595" y="441770"/>
                  </a:lnTo>
                  <a:lnTo>
                    <a:pt x="213836" y="444341"/>
                  </a:lnTo>
                  <a:lnTo>
                    <a:pt x="235077" y="447008"/>
                  </a:lnTo>
                  <a:lnTo>
                    <a:pt x="261175" y="445865"/>
                  </a:lnTo>
                  <a:lnTo>
                    <a:pt x="280892" y="461296"/>
                  </a:lnTo>
                  <a:lnTo>
                    <a:pt x="298990" y="454914"/>
                  </a:lnTo>
                  <a:lnTo>
                    <a:pt x="296799" y="437293"/>
                  </a:lnTo>
                  <a:lnTo>
                    <a:pt x="315373" y="426625"/>
                  </a:lnTo>
                  <a:lnTo>
                    <a:pt x="327088" y="402241"/>
                  </a:lnTo>
                  <a:lnTo>
                    <a:pt x="338233" y="381953"/>
                  </a:lnTo>
                  <a:lnTo>
                    <a:pt x="340804" y="360712"/>
                  </a:lnTo>
                  <a:lnTo>
                    <a:pt x="345662" y="391573"/>
                  </a:lnTo>
                  <a:lnTo>
                    <a:pt x="370141" y="403193"/>
                  </a:lnTo>
                  <a:lnTo>
                    <a:pt x="376523" y="386715"/>
                  </a:lnTo>
                  <a:lnTo>
                    <a:pt x="391382" y="371285"/>
                  </a:lnTo>
                  <a:lnTo>
                    <a:pt x="397764" y="354806"/>
                  </a:lnTo>
                  <a:lnTo>
                    <a:pt x="401384" y="324993"/>
                  </a:lnTo>
                  <a:lnTo>
                    <a:pt x="408337" y="304229"/>
                  </a:lnTo>
                  <a:lnTo>
                    <a:pt x="406146" y="286703"/>
                  </a:lnTo>
                  <a:lnTo>
                    <a:pt x="420529" y="275558"/>
                  </a:lnTo>
                  <a:lnTo>
                    <a:pt x="418338" y="258032"/>
                  </a:lnTo>
                  <a:lnTo>
                    <a:pt x="416147" y="240411"/>
                  </a:lnTo>
                  <a:lnTo>
                    <a:pt x="441198" y="247840"/>
                  </a:lnTo>
                  <a:lnTo>
                    <a:pt x="463486" y="241935"/>
                  </a:lnTo>
                  <a:lnTo>
                    <a:pt x="457105" y="223933"/>
                  </a:lnTo>
                  <a:lnTo>
                    <a:pt x="468249" y="203740"/>
                  </a:lnTo>
                  <a:lnTo>
                    <a:pt x="446437" y="205359"/>
                  </a:lnTo>
                  <a:lnTo>
                    <a:pt x="444246" y="187738"/>
                  </a:lnTo>
                  <a:lnTo>
                    <a:pt x="438435" y="165449"/>
                  </a:lnTo>
                  <a:lnTo>
                    <a:pt x="391954" y="51721"/>
                  </a:lnTo>
                  <a:lnTo>
                    <a:pt x="386525" y="25146"/>
                  </a:lnTo>
                  <a:lnTo>
                    <a:pt x="380714" y="2858"/>
                  </a:lnTo>
                  <a:lnTo>
                    <a:pt x="346138" y="2953"/>
                  </a:lnTo>
                  <a:lnTo>
                    <a:pt x="147638" y="0"/>
                  </a:lnTo>
                  <a:lnTo>
                    <a:pt x="113062" y="95"/>
                  </a:lnTo>
                  <a:lnTo>
                    <a:pt x="114205" y="26098"/>
                  </a:lnTo>
                  <a:lnTo>
                    <a:pt x="124873" y="44672"/>
                  </a:lnTo>
                  <a:lnTo>
                    <a:pt x="125444" y="75057"/>
                  </a:lnTo>
                  <a:lnTo>
                    <a:pt x="119063" y="91535"/>
                  </a:lnTo>
                  <a:lnTo>
                    <a:pt x="86677" y="109061"/>
                  </a:lnTo>
                  <a:lnTo>
                    <a:pt x="60579" y="110204"/>
                  </a:lnTo>
                  <a:lnTo>
                    <a:pt x="44101" y="103823"/>
                  </a:lnTo>
                  <a:lnTo>
                    <a:pt x="41529" y="125159"/>
                  </a:lnTo>
                  <a:lnTo>
                    <a:pt x="38862" y="146399"/>
                  </a:lnTo>
                  <a:lnTo>
                    <a:pt x="24575" y="157543"/>
                  </a:lnTo>
                  <a:lnTo>
                    <a:pt x="33623" y="188881"/>
                  </a:lnTo>
                  <a:lnTo>
                    <a:pt x="29909" y="218694"/>
                  </a:lnTo>
                  <a:lnTo>
                    <a:pt x="49149" y="238315"/>
                  </a:lnTo>
                  <a:lnTo>
                    <a:pt x="63532" y="261747"/>
                  </a:lnTo>
                  <a:lnTo>
                    <a:pt x="47054" y="255365"/>
                  </a:lnTo>
                  <a:lnTo>
                    <a:pt x="44958" y="272415"/>
                  </a:lnTo>
                  <a:lnTo>
                    <a:pt x="44005" y="384524"/>
                  </a:lnTo>
                  <a:lnTo>
                    <a:pt x="29718" y="395764"/>
                  </a:lnTo>
                  <a:lnTo>
                    <a:pt x="11144" y="406432"/>
                  </a:lnTo>
                  <a:lnTo>
                    <a:pt x="0" y="426625"/>
                  </a:lnTo>
                  <a:lnTo>
                    <a:pt x="2095" y="444151"/>
                  </a:lnTo>
                  <a:lnTo>
                    <a:pt x="3238" y="470154"/>
                  </a:lnTo>
                  <a:lnTo>
                    <a:pt x="28766" y="473297"/>
                  </a:lnTo>
                  <a:lnTo>
                    <a:pt x="45244" y="479679"/>
                  </a:lnTo>
                  <a:lnTo>
                    <a:pt x="72866" y="465868"/>
                  </a:lnTo>
                  <a:lnTo>
                    <a:pt x="88868" y="476441"/>
                  </a:lnTo>
                  <a:lnTo>
                    <a:pt x="104299" y="491300"/>
                  </a:lnTo>
                  <a:lnTo>
                    <a:pt x="116014" y="501396"/>
                  </a:lnTo>
                  <a:lnTo>
                    <a:pt x="131540" y="516255"/>
                  </a:lnTo>
                  <a:lnTo>
                    <a:pt x="131540" y="516255"/>
                  </a:lnTo>
                  <a:lnTo>
                    <a:pt x="131540" y="51625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8EFEF36A-2731-662A-E5D4-76AEEF066345}"/>
                </a:ext>
              </a:extLst>
            </p:cNvPr>
            <p:cNvSpPr/>
            <p:nvPr/>
          </p:nvSpPr>
          <p:spPr>
            <a:xfrm>
              <a:off x="6196922" y="1024506"/>
              <a:ext cx="1028637" cy="828619"/>
            </a:xfrm>
            <a:custGeom>
              <a:avLst/>
              <a:gdLst>
                <a:gd name="connsiteX0" fmla="*/ 115919 w 610838"/>
                <a:gd name="connsiteY0" fmla="*/ 492062 h 492061"/>
                <a:gd name="connsiteX1" fmla="*/ 131350 w 610838"/>
                <a:gd name="connsiteY1" fmla="*/ 472345 h 492061"/>
                <a:gd name="connsiteX2" fmla="*/ 134969 w 610838"/>
                <a:gd name="connsiteY2" fmla="*/ 442627 h 492061"/>
                <a:gd name="connsiteX3" fmla="*/ 119539 w 610838"/>
                <a:gd name="connsiteY3" fmla="*/ 427768 h 492061"/>
                <a:gd name="connsiteX4" fmla="*/ 137636 w 610838"/>
                <a:gd name="connsiteY4" fmla="*/ 421386 h 492061"/>
                <a:gd name="connsiteX5" fmla="*/ 144018 w 610838"/>
                <a:gd name="connsiteY5" fmla="*/ 439388 h 492061"/>
                <a:gd name="connsiteX6" fmla="*/ 162687 w 610838"/>
                <a:gd name="connsiteY6" fmla="*/ 428720 h 492061"/>
                <a:gd name="connsiteX7" fmla="*/ 185547 w 610838"/>
                <a:gd name="connsiteY7" fmla="*/ 418624 h 492061"/>
                <a:gd name="connsiteX8" fmla="*/ 199454 w 610838"/>
                <a:gd name="connsiteY8" fmla="*/ 446246 h 492061"/>
                <a:gd name="connsiteX9" fmla="*/ 218027 w 610838"/>
                <a:gd name="connsiteY9" fmla="*/ 435578 h 492061"/>
                <a:gd name="connsiteX10" fmla="*/ 224980 w 610838"/>
                <a:gd name="connsiteY10" fmla="*/ 414909 h 492061"/>
                <a:gd name="connsiteX11" fmla="*/ 244697 w 610838"/>
                <a:gd name="connsiteY11" fmla="*/ 430244 h 492061"/>
                <a:gd name="connsiteX12" fmla="*/ 258509 w 610838"/>
                <a:gd name="connsiteY12" fmla="*/ 423386 h 492061"/>
                <a:gd name="connsiteX13" fmla="*/ 256889 w 610838"/>
                <a:gd name="connsiteY13" fmla="*/ 401574 h 492061"/>
                <a:gd name="connsiteX14" fmla="*/ 236601 w 610838"/>
                <a:gd name="connsiteY14" fmla="*/ 390430 h 492061"/>
                <a:gd name="connsiteX15" fmla="*/ 258509 w 610838"/>
                <a:gd name="connsiteY15" fmla="*/ 388811 h 492061"/>
                <a:gd name="connsiteX16" fmla="*/ 272796 w 610838"/>
                <a:gd name="connsiteY16" fmla="*/ 377666 h 492061"/>
                <a:gd name="connsiteX17" fmla="*/ 283559 w 610838"/>
                <a:gd name="connsiteY17" fmla="*/ 396240 h 492061"/>
                <a:gd name="connsiteX18" fmla="*/ 300609 w 610838"/>
                <a:gd name="connsiteY18" fmla="*/ 398336 h 492061"/>
                <a:gd name="connsiteX19" fmla="*/ 318706 w 610838"/>
                <a:gd name="connsiteY19" fmla="*/ 391954 h 492061"/>
                <a:gd name="connsiteX20" fmla="*/ 330898 w 610838"/>
                <a:gd name="connsiteY20" fmla="*/ 397764 h 492061"/>
                <a:gd name="connsiteX21" fmla="*/ 351187 w 610838"/>
                <a:gd name="connsiteY21" fmla="*/ 408908 h 492061"/>
                <a:gd name="connsiteX22" fmla="*/ 362426 w 610838"/>
                <a:gd name="connsiteY22" fmla="*/ 423196 h 492061"/>
                <a:gd name="connsiteX23" fmla="*/ 379476 w 610838"/>
                <a:gd name="connsiteY23" fmla="*/ 425291 h 492061"/>
                <a:gd name="connsiteX24" fmla="*/ 413575 w 610838"/>
                <a:gd name="connsiteY24" fmla="*/ 429578 h 492061"/>
                <a:gd name="connsiteX25" fmla="*/ 433768 w 610838"/>
                <a:gd name="connsiteY25" fmla="*/ 406146 h 492061"/>
                <a:gd name="connsiteX26" fmla="*/ 452914 w 610838"/>
                <a:gd name="connsiteY26" fmla="*/ 391287 h 492061"/>
                <a:gd name="connsiteX27" fmla="*/ 472535 w 610838"/>
                <a:gd name="connsiteY27" fmla="*/ 372142 h 492061"/>
                <a:gd name="connsiteX28" fmla="*/ 486918 w 610838"/>
                <a:gd name="connsiteY28" fmla="*/ 360902 h 492061"/>
                <a:gd name="connsiteX29" fmla="*/ 497586 w 610838"/>
                <a:gd name="connsiteY29" fmla="*/ 344996 h 492061"/>
                <a:gd name="connsiteX30" fmla="*/ 511397 w 610838"/>
                <a:gd name="connsiteY30" fmla="*/ 338042 h 492061"/>
                <a:gd name="connsiteX31" fmla="*/ 562451 w 610838"/>
                <a:gd name="connsiteY31" fmla="*/ 309848 h 492061"/>
                <a:gd name="connsiteX32" fmla="*/ 579501 w 610838"/>
                <a:gd name="connsiteY32" fmla="*/ 311944 h 492061"/>
                <a:gd name="connsiteX33" fmla="*/ 586359 w 610838"/>
                <a:gd name="connsiteY33" fmla="*/ 291275 h 492061"/>
                <a:gd name="connsiteX34" fmla="*/ 610838 w 610838"/>
                <a:gd name="connsiteY34" fmla="*/ 268415 h 492061"/>
                <a:gd name="connsiteX35" fmla="*/ 604456 w 610838"/>
                <a:gd name="connsiteY35" fmla="*/ 250317 h 492061"/>
                <a:gd name="connsiteX36" fmla="*/ 594836 w 610838"/>
                <a:gd name="connsiteY36" fmla="*/ 223266 h 492061"/>
                <a:gd name="connsiteX37" fmla="*/ 588931 w 610838"/>
                <a:gd name="connsiteY37" fmla="*/ 200977 h 492061"/>
                <a:gd name="connsiteX38" fmla="*/ 591502 w 610838"/>
                <a:gd name="connsiteY38" fmla="*/ 179737 h 492061"/>
                <a:gd name="connsiteX39" fmla="*/ 576072 w 610838"/>
                <a:gd name="connsiteY39" fmla="*/ 164878 h 492061"/>
                <a:gd name="connsiteX40" fmla="*/ 565880 w 610838"/>
                <a:gd name="connsiteY40" fmla="*/ 142018 h 492061"/>
                <a:gd name="connsiteX41" fmla="*/ 554641 w 610838"/>
                <a:gd name="connsiteY41" fmla="*/ 127730 h 492061"/>
                <a:gd name="connsiteX42" fmla="*/ 565309 w 610838"/>
                <a:gd name="connsiteY42" fmla="*/ 111728 h 492061"/>
                <a:gd name="connsiteX43" fmla="*/ 589312 w 610838"/>
                <a:gd name="connsiteY43" fmla="*/ 127635 h 492061"/>
                <a:gd name="connsiteX44" fmla="*/ 587121 w 610838"/>
                <a:gd name="connsiteY44" fmla="*/ 110109 h 492061"/>
                <a:gd name="connsiteX45" fmla="*/ 575881 w 610838"/>
                <a:gd name="connsiteY45" fmla="*/ 95821 h 492061"/>
                <a:gd name="connsiteX46" fmla="*/ 565213 w 610838"/>
                <a:gd name="connsiteY46" fmla="*/ 77248 h 492061"/>
                <a:gd name="connsiteX47" fmla="*/ 541211 w 610838"/>
                <a:gd name="connsiteY47" fmla="*/ 61341 h 492061"/>
                <a:gd name="connsiteX48" fmla="*/ 539019 w 610838"/>
                <a:gd name="connsiteY48" fmla="*/ 43815 h 492061"/>
                <a:gd name="connsiteX49" fmla="*/ 532638 w 610838"/>
                <a:gd name="connsiteY49" fmla="*/ 25717 h 492061"/>
                <a:gd name="connsiteX50" fmla="*/ 364331 w 610838"/>
                <a:gd name="connsiteY50" fmla="*/ 22193 h 492061"/>
                <a:gd name="connsiteX51" fmla="*/ 342424 w 610838"/>
                <a:gd name="connsiteY51" fmla="*/ 23813 h 492061"/>
                <a:gd name="connsiteX52" fmla="*/ 323755 w 610838"/>
                <a:gd name="connsiteY52" fmla="*/ 0 h 492061"/>
                <a:gd name="connsiteX53" fmla="*/ 300323 w 610838"/>
                <a:gd name="connsiteY53" fmla="*/ 14383 h 492061"/>
                <a:gd name="connsiteX54" fmla="*/ 289750 w 610838"/>
                <a:gd name="connsiteY54" fmla="*/ 30290 h 492061"/>
                <a:gd name="connsiteX55" fmla="*/ 265271 w 610838"/>
                <a:gd name="connsiteY55" fmla="*/ 53150 h 492061"/>
                <a:gd name="connsiteX56" fmla="*/ 250888 w 610838"/>
                <a:gd name="connsiteY56" fmla="*/ 64294 h 492061"/>
                <a:gd name="connsiteX57" fmla="*/ 236029 w 610838"/>
                <a:gd name="connsiteY57" fmla="*/ 79724 h 492061"/>
                <a:gd name="connsiteX58" fmla="*/ 225361 w 610838"/>
                <a:gd name="connsiteY58" fmla="*/ 95726 h 492061"/>
                <a:gd name="connsiteX59" fmla="*/ 205168 w 610838"/>
                <a:gd name="connsiteY59" fmla="*/ 119063 h 492061"/>
                <a:gd name="connsiteX60" fmla="*/ 180784 w 610838"/>
                <a:gd name="connsiteY60" fmla="*/ 141923 h 492061"/>
                <a:gd name="connsiteX61" fmla="*/ 209645 w 610838"/>
                <a:gd name="connsiteY61" fmla="*/ 188690 h 492061"/>
                <a:gd name="connsiteX62" fmla="*/ 190500 w 610838"/>
                <a:gd name="connsiteY62" fmla="*/ 203549 h 492061"/>
                <a:gd name="connsiteX63" fmla="*/ 162306 w 610838"/>
                <a:gd name="connsiteY63" fmla="*/ 221647 h 492061"/>
                <a:gd name="connsiteX64" fmla="*/ 151638 w 610838"/>
                <a:gd name="connsiteY64" fmla="*/ 237554 h 492061"/>
                <a:gd name="connsiteX65" fmla="*/ 129826 w 610838"/>
                <a:gd name="connsiteY65" fmla="*/ 239173 h 492061"/>
                <a:gd name="connsiteX66" fmla="*/ 111728 w 610838"/>
                <a:gd name="connsiteY66" fmla="*/ 245554 h 492061"/>
                <a:gd name="connsiteX67" fmla="*/ 86106 w 610838"/>
                <a:gd name="connsiteY67" fmla="*/ 242411 h 492061"/>
                <a:gd name="connsiteX68" fmla="*/ 70675 w 610838"/>
                <a:gd name="connsiteY68" fmla="*/ 262128 h 492061"/>
                <a:gd name="connsiteX69" fmla="*/ 52578 w 610838"/>
                <a:gd name="connsiteY69" fmla="*/ 268510 h 492061"/>
                <a:gd name="connsiteX70" fmla="*/ 54769 w 610838"/>
                <a:gd name="connsiteY70" fmla="*/ 286036 h 492061"/>
                <a:gd name="connsiteX71" fmla="*/ 28194 w 610838"/>
                <a:gd name="connsiteY71" fmla="*/ 291370 h 492061"/>
                <a:gd name="connsiteX72" fmla="*/ 30289 w 610838"/>
                <a:gd name="connsiteY72" fmla="*/ 308896 h 492061"/>
                <a:gd name="connsiteX73" fmla="*/ 476 w 610838"/>
                <a:gd name="connsiteY73" fmla="*/ 305181 h 492061"/>
                <a:gd name="connsiteX74" fmla="*/ 11144 w 610838"/>
                <a:gd name="connsiteY74" fmla="*/ 323755 h 492061"/>
                <a:gd name="connsiteX75" fmla="*/ 0 w 610838"/>
                <a:gd name="connsiteY75" fmla="*/ 343948 h 492061"/>
                <a:gd name="connsiteX76" fmla="*/ 6477 w 610838"/>
                <a:gd name="connsiteY76" fmla="*/ 362045 h 492061"/>
                <a:gd name="connsiteX77" fmla="*/ 48101 w 610838"/>
                <a:gd name="connsiteY77" fmla="*/ 410337 h 492061"/>
                <a:gd name="connsiteX78" fmla="*/ 104680 w 610838"/>
                <a:gd name="connsiteY78" fmla="*/ 477679 h 492061"/>
                <a:gd name="connsiteX79" fmla="*/ 115919 w 610838"/>
                <a:gd name="connsiteY79" fmla="*/ 492062 h 492061"/>
                <a:gd name="connsiteX80" fmla="*/ 115919 w 610838"/>
                <a:gd name="connsiteY80" fmla="*/ 492062 h 492061"/>
                <a:gd name="connsiteX81" fmla="*/ 115919 w 610838"/>
                <a:gd name="connsiteY81" fmla="*/ 492062 h 49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610838" h="492061">
                  <a:moveTo>
                    <a:pt x="115919" y="492062"/>
                  </a:moveTo>
                  <a:lnTo>
                    <a:pt x="131350" y="472345"/>
                  </a:lnTo>
                  <a:lnTo>
                    <a:pt x="134969" y="442627"/>
                  </a:lnTo>
                  <a:lnTo>
                    <a:pt x="119539" y="427768"/>
                  </a:lnTo>
                  <a:lnTo>
                    <a:pt x="137636" y="421386"/>
                  </a:lnTo>
                  <a:lnTo>
                    <a:pt x="144018" y="439388"/>
                  </a:lnTo>
                  <a:lnTo>
                    <a:pt x="162687" y="428720"/>
                  </a:lnTo>
                  <a:lnTo>
                    <a:pt x="185547" y="418624"/>
                  </a:lnTo>
                  <a:lnTo>
                    <a:pt x="199454" y="446246"/>
                  </a:lnTo>
                  <a:lnTo>
                    <a:pt x="218027" y="435578"/>
                  </a:lnTo>
                  <a:lnTo>
                    <a:pt x="224980" y="414909"/>
                  </a:lnTo>
                  <a:lnTo>
                    <a:pt x="244697" y="430244"/>
                  </a:lnTo>
                  <a:lnTo>
                    <a:pt x="258509" y="423386"/>
                  </a:lnTo>
                  <a:lnTo>
                    <a:pt x="256889" y="401574"/>
                  </a:lnTo>
                  <a:lnTo>
                    <a:pt x="236601" y="390430"/>
                  </a:lnTo>
                  <a:lnTo>
                    <a:pt x="258509" y="388811"/>
                  </a:lnTo>
                  <a:lnTo>
                    <a:pt x="272796" y="377666"/>
                  </a:lnTo>
                  <a:lnTo>
                    <a:pt x="283559" y="396240"/>
                  </a:lnTo>
                  <a:lnTo>
                    <a:pt x="300609" y="398336"/>
                  </a:lnTo>
                  <a:lnTo>
                    <a:pt x="318706" y="391954"/>
                  </a:lnTo>
                  <a:lnTo>
                    <a:pt x="330898" y="397764"/>
                  </a:lnTo>
                  <a:lnTo>
                    <a:pt x="351187" y="408908"/>
                  </a:lnTo>
                  <a:lnTo>
                    <a:pt x="362426" y="423196"/>
                  </a:lnTo>
                  <a:lnTo>
                    <a:pt x="379476" y="425291"/>
                  </a:lnTo>
                  <a:lnTo>
                    <a:pt x="413575" y="429578"/>
                  </a:lnTo>
                  <a:lnTo>
                    <a:pt x="433768" y="406146"/>
                  </a:lnTo>
                  <a:lnTo>
                    <a:pt x="452914" y="391287"/>
                  </a:lnTo>
                  <a:lnTo>
                    <a:pt x="472535" y="372142"/>
                  </a:lnTo>
                  <a:lnTo>
                    <a:pt x="486918" y="360902"/>
                  </a:lnTo>
                  <a:lnTo>
                    <a:pt x="497586" y="344996"/>
                  </a:lnTo>
                  <a:lnTo>
                    <a:pt x="511397" y="338042"/>
                  </a:lnTo>
                  <a:lnTo>
                    <a:pt x="562451" y="309848"/>
                  </a:lnTo>
                  <a:lnTo>
                    <a:pt x="579501" y="311944"/>
                  </a:lnTo>
                  <a:lnTo>
                    <a:pt x="586359" y="291275"/>
                  </a:lnTo>
                  <a:lnTo>
                    <a:pt x="610838" y="268415"/>
                  </a:lnTo>
                  <a:lnTo>
                    <a:pt x="604456" y="250317"/>
                  </a:lnTo>
                  <a:lnTo>
                    <a:pt x="594836" y="223266"/>
                  </a:lnTo>
                  <a:lnTo>
                    <a:pt x="588931" y="200977"/>
                  </a:lnTo>
                  <a:lnTo>
                    <a:pt x="591502" y="179737"/>
                  </a:lnTo>
                  <a:lnTo>
                    <a:pt x="576072" y="164878"/>
                  </a:lnTo>
                  <a:lnTo>
                    <a:pt x="565880" y="142018"/>
                  </a:lnTo>
                  <a:lnTo>
                    <a:pt x="554641" y="127730"/>
                  </a:lnTo>
                  <a:lnTo>
                    <a:pt x="565309" y="111728"/>
                  </a:lnTo>
                  <a:lnTo>
                    <a:pt x="589312" y="127635"/>
                  </a:lnTo>
                  <a:lnTo>
                    <a:pt x="587121" y="110109"/>
                  </a:lnTo>
                  <a:lnTo>
                    <a:pt x="575881" y="95821"/>
                  </a:lnTo>
                  <a:lnTo>
                    <a:pt x="565213" y="77248"/>
                  </a:lnTo>
                  <a:lnTo>
                    <a:pt x="541211" y="61341"/>
                  </a:lnTo>
                  <a:lnTo>
                    <a:pt x="539019" y="43815"/>
                  </a:lnTo>
                  <a:lnTo>
                    <a:pt x="532638" y="25717"/>
                  </a:lnTo>
                  <a:lnTo>
                    <a:pt x="364331" y="22193"/>
                  </a:lnTo>
                  <a:lnTo>
                    <a:pt x="342424" y="23813"/>
                  </a:lnTo>
                  <a:lnTo>
                    <a:pt x="323755" y="0"/>
                  </a:lnTo>
                  <a:lnTo>
                    <a:pt x="300323" y="14383"/>
                  </a:lnTo>
                  <a:lnTo>
                    <a:pt x="289750" y="30290"/>
                  </a:lnTo>
                  <a:lnTo>
                    <a:pt x="265271" y="53150"/>
                  </a:lnTo>
                  <a:lnTo>
                    <a:pt x="250888" y="64294"/>
                  </a:lnTo>
                  <a:lnTo>
                    <a:pt x="236029" y="79724"/>
                  </a:lnTo>
                  <a:lnTo>
                    <a:pt x="225361" y="95726"/>
                  </a:lnTo>
                  <a:lnTo>
                    <a:pt x="205168" y="119063"/>
                  </a:lnTo>
                  <a:lnTo>
                    <a:pt x="180784" y="141923"/>
                  </a:lnTo>
                  <a:lnTo>
                    <a:pt x="209645" y="188690"/>
                  </a:lnTo>
                  <a:lnTo>
                    <a:pt x="190500" y="203549"/>
                  </a:lnTo>
                  <a:lnTo>
                    <a:pt x="162306" y="221647"/>
                  </a:lnTo>
                  <a:lnTo>
                    <a:pt x="151638" y="237554"/>
                  </a:lnTo>
                  <a:lnTo>
                    <a:pt x="129826" y="239173"/>
                  </a:lnTo>
                  <a:lnTo>
                    <a:pt x="111728" y="245554"/>
                  </a:lnTo>
                  <a:lnTo>
                    <a:pt x="86106" y="242411"/>
                  </a:lnTo>
                  <a:lnTo>
                    <a:pt x="70675" y="262128"/>
                  </a:lnTo>
                  <a:lnTo>
                    <a:pt x="52578" y="268510"/>
                  </a:lnTo>
                  <a:lnTo>
                    <a:pt x="54769" y="286036"/>
                  </a:lnTo>
                  <a:lnTo>
                    <a:pt x="28194" y="291370"/>
                  </a:lnTo>
                  <a:lnTo>
                    <a:pt x="30289" y="308896"/>
                  </a:lnTo>
                  <a:lnTo>
                    <a:pt x="476" y="305181"/>
                  </a:lnTo>
                  <a:lnTo>
                    <a:pt x="11144" y="323755"/>
                  </a:lnTo>
                  <a:lnTo>
                    <a:pt x="0" y="343948"/>
                  </a:lnTo>
                  <a:lnTo>
                    <a:pt x="6477" y="362045"/>
                  </a:lnTo>
                  <a:lnTo>
                    <a:pt x="48101" y="410337"/>
                  </a:lnTo>
                  <a:lnTo>
                    <a:pt x="104680" y="477679"/>
                  </a:lnTo>
                  <a:lnTo>
                    <a:pt x="115919" y="492062"/>
                  </a:lnTo>
                  <a:lnTo>
                    <a:pt x="115919" y="492062"/>
                  </a:lnTo>
                  <a:lnTo>
                    <a:pt x="115919" y="4920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9FA5E7E2-8404-779B-FA4F-12761819D55E}"/>
                </a:ext>
              </a:extLst>
            </p:cNvPr>
            <p:cNvSpPr/>
            <p:nvPr/>
          </p:nvSpPr>
          <p:spPr>
            <a:xfrm>
              <a:off x="6992338" y="1332152"/>
              <a:ext cx="904488" cy="1002010"/>
            </a:xfrm>
            <a:custGeom>
              <a:avLst/>
              <a:gdLst>
                <a:gd name="connsiteX0" fmla="*/ 213932 w 537114"/>
                <a:gd name="connsiteY0" fmla="*/ 593598 h 595026"/>
                <a:gd name="connsiteX1" fmla="*/ 244221 w 537114"/>
                <a:gd name="connsiteY1" fmla="*/ 593027 h 595026"/>
                <a:gd name="connsiteX2" fmla="*/ 274511 w 537114"/>
                <a:gd name="connsiteY2" fmla="*/ 592360 h 595026"/>
                <a:gd name="connsiteX3" fmla="*/ 295846 w 537114"/>
                <a:gd name="connsiteY3" fmla="*/ 595027 h 595026"/>
                <a:gd name="connsiteX4" fmla="*/ 315468 w 537114"/>
                <a:gd name="connsiteY4" fmla="*/ 575786 h 595026"/>
                <a:gd name="connsiteX5" fmla="*/ 330327 w 537114"/>
                <a:gd name="connsiteY5" fmla="*/ 560356 h 595026"/>
                <a:gd name="connsiteX6" fmla="*/ 340995 w 537114"/>
                <a:gd name="connsiteY6" fmla="*/ 544354 h 595026"/>
                <a:gd name="connsiteX7" fmla="*/ 363855 w 537114"/>
                <a:gd name="connsiteY7" fmla="*/ 534257 h 595026"/>
                <a:gd name="connsiteX8" fmla="*/ 391478 w 537114"/>
                <a:gd name="connsiteY8" fmla="*/ 520351 h 595026"/>
                <a:gd name="connsiteX9" fmla="*/ 402146 w 537114"/>
                <a:gd name="connsiteY9" fmla="*/ 504349 h 595026"/>
                <a:gd name="connsiteX10" fmla="*/ 420148 w 537114"/>
                <a:gd name="connsiteY10" fmla="*/ 497872 h 595026"/>
                <a:gd name="connsiteX11" fmla="*/ 440341 w 537114"/>
                <a:gd name="connsiteY11" fmla="*/ 474440 h 595026"/>
                <a:gd name="connsiteX12" fmla="*/ 459010 w 537114"/>
                <a:gd name="connsiteY12" fmla="*/ 463772 h 595026"/>
                <a:gd name="connsiteX13" fmla="*/ 482918 w 537114"/>
                <a:gd name="connsiteY13" fmla="*/ 479679 h 595026"/>
                <a:gd name="connsiteX14" fmla="*/ 497300 w 537114"/>
                <a:gd name="connsiteY14" fmla="*/ 468535 h 595026"/>
                <a:gd name="connsiteX15" fmla="*/ 507873 w 537114"/>
                <a:gd name="connsiteY15" fmla="*/ 452533 h 595026"/>
                <a:gd name="connsiteX16" fmla="*/ 522256 w 537114"/>
                <a:gd name="connsiteY16" fmla="*/ 441293 h 595026"/>
                <a:gd name="connsiteX17" fmla="*/ 537115 w 537114"/>
                <a:gd name="connsiteY17" fmla="*/ 425863 h 595026"/>
                <a:gd name="connsiteX18" fmla="*/ 535496 w 537114"/>
                <a:gd name="connsiteY18" fmla="*/ 404051 h 595026"/>
                <a:gd name="connsiteX19" fmla="*/ 517970 w 537114"/>
                <a:gd name="connsiteY19" fmla="*/ 406146 h 595026"/>
                <a:gd name="connsiteX20" fmla="*/ 512064 w 537114"/>
                <a:gd name="connsiteY20" fmla="*/ 383857 h 595026"/>
                <a:gd name="connsiteX21" fmla="*/ 510921 w 537114"/>
                <a:gd name="connsiteY21" fmla="*/ 357759 h 595026"/>
                <a:gd name="connsiteX22" fmla="*/ 518351 w 537114"/>
                <a:gd name="connsiteY22" fmla="*/ 332708 h 595026"/>
                <a:gd name="connsiteX23" fmla="*/ 507206 w 537114"/>
                <a:gd name="connsiteY23" fmla="*/ 318325 h 595026"/>
                <a:gd name="connsiteX24" fmla="*/ 509778 w 537114"/>
                <a:gd name="connsiteY24" fmla="*/ 296990 h 595026"/>
                <a:gd name="connsiteX25" fmla="*/ 511874 w 537114"/>
                <a:gd name="connsiteY25" fmla="*/ 279940 h 595026"/>
                <a:gd name="connsiteX26" fmla="*/ 525780 w 537114"/>
                <a:gd name="connsiteY26" fmla="*/ 273082 h 595026"/>
                <a:gd name="connsiteX27" fmla="*/ 515112 w 537114"/>
                <a:gd name="connsiteY27" fmla="*/ 254413 h 595026"/>
                <a:gd name="connsiteX28" fmla="*/ 508635 w 537114"/>
                <a:gd name="connsiteY28" fmla="*/ 236315 h 595026"/>
                <a:gd name="connsiteX29" fmla="*/ 502730 w 537114"/>
                <a:gd name="connsiteY29" fmla="*/ 213931 h 595026"/>
                <a:gd name="connsiteX30" fmla="*/ 482061 w 537114"/>
                <a:gd name="connsiteY30" fmla="*/ 207073 h 595026"/>
                <a:gd name="connsiteX31" fmla="*/ 479870 w 537114"/>
                <a:gd name="connsiteY31" fmla="*/ 189548 h 595026"/>
                <a:gd name="connsiteX32" fmla="*/ 469678 w 537114"/>
                <a:gd name="connsiteY32" fmla="*/ 166592 h 595026"/>
                <a:gd name="connsiteX33" fmla="*/ 453771 w 537114"/>
                <a:gd name="connsiteY33" fmla="*/ 156019 h 595026"/>
                <a:gd name="connsiteX34" fmla="*/ 437198 w 537114"/>
                <a:gd name="connsiteY34" fmla="*/ 149638 h 595026"/>
                <a:gd name="connsiteX35" fmla="*/ 419195 w 537114"/>
                <a:gd name="connsiteY35" fmla="*/ 156115 h 595026"/>
                <a:gd name="connsiteX36" fmla="*/ 397859 w 537114"/>
                <a:gd name="connsiteY36" fmla="*/ 153448 h 595026"/>
                <a:gd name="connsiteX37" fmla="*/ 399955 w 537114"/>
                <a:gd name="connsiteY37" fmla="*/ 136398 h 595026"/>
                <a:gd name="connsiteX38" fmla="*/ 374428 w 537114"/>
                <a:gd name="connsiteY38" fmla="*/ 133255 h 595026"/>
                <a:gd name="connsiteX39" fmla="*/ 360617 w 537114"/>
                <a:gd name="connsiteY39" fmla="*/ 140208 h 595026"/>
                <a:gd name="connsiteX40" fmla="*/ 338804 w 537114"/>
                <a:gd name="connsiteY40" fmla="*/ 141827 h 595026"/>
                <a:gd name="connsiteX41" fmla="*/ 316992 w 537114"/>
                <a:gd name="connsiteY41" fmla="*/ 143446 h 595026"/>
                <a:gd name="connsiteX42" fmla="*/ 300514 w 537114"/>
                <a:gd name="connsiteY42" fmla="*/ 137065 h 595026"/>
                <a:gd name="connsiteX43" fmla="*/ 280226 w 537114"/>
                <a:gd name="connsiteY43" fmla="*/ 125921 h 595026"/>
                <a:gd name="connsiteX44" fmla="*/ 274415 w 537114"/>
                <a:gd name="connsiteY44" fmla="*/ 103632 h 595026"/>
                <a:gd name="connsiteX45" fmla="*/ 207740 w 537114"/>
                <a:gd name="connsiteY45" fmla="*/ 47815 h 595026"/>
                <a:gd name="connsiteX46" fmla="*/ 183833 w 537114"/>
                <a:gd name="connsiteY46" fmla="*/ 31909 h 595026"/>
                <a:gd name="connsiteX47" fmla="*/ 135922 w 537114"/>
                <a:gd name="connsiteY47" fmla="*/ 0 h 595026"/>
                <a:gd name="connsiteX48" fmla="*/ 118301 w 537114"/>
                <a:gd name="connsiteY48" fmla="*/ 2191 h 595026"/>
                <a:gd name="connsiteX49" fmla="*/ 119920 w 537114"/>
                <a:gd name="connsiteY49" fmla="*/ 24003 h 595026"/>
                <a:gd name="connsiteX50" fmla="*/ 125349 w 537114"/>
                <a:gd name="connsiteY50" fmla="*/ 50578 h 595026"/>
                <a:gd name="connsiteX51" fmla="*/ 141256 w 537114"/>
                <a:gd name="connsiteY51" fmla="*/ 61246 h 595026"/>
                <a:gd name="connsiteX52" fmla="*/ 138113 w 537114"/>
                <a:gd name="connsiteY52" fmla="*/ 86773 h 595026"/>
                <a:gd name="connsiteX53" fmla="*/ 118968 w 537114"/>
                <a:gd name="connsiteY53" fmla="*/ 101727 h 595026"/>
                <a:gd name="connsiteX54" fmla="*/ 104680 w 537114"/>
                <a:gd name="connsiteY54" fmla="*/ 112967 h 595026"/>
                <a:gd name="connsiteX55" fmla="*/ 89821 w 537114"/>
                <a:gd name="connsiteY55" fmla="*/ 128397 h 595026"/>
                <a:gd name="connsiteX56" fmla="*/ 52007 w 537114"/>
                <a:gd name="connsiteY56" fmla="*/ 154019 h 595026"/>
                <a:gd name="connsiteX57" fmla="*/ 25432 w 537114"/>
                <a:gd name="connsiteY57" fmla="*/ 159353 h 595026"/>
                <a:gd name="connsiteX58" fmla="*/ 14288 w 537114"/>
                <a:gd name="connsiteY58" fmla="*/ 179642 h 595026"/>
                <a:gd name="connsiteX59" fmla="*/ 0 w 537114"/>
                <a:gd name="connsiteY59" fmla="*/ 190881 h 595026"/>
                <a:gd name="connsiteX60" fmla="*/ 10096 w 537114"/>
                <a:gd name="connsiteY60" fmla="*/ 213741 h 595026"/>
                <a:gd name="connsiteX61" fmla="*/ 12288 w 537114"/>
                <a:gd name="connsiteY61" fmla="*/ 231267 h 595026"/>
                <a:gd name="connsiteX62" fmla="*/ 36767 w 537114"/>
                <a:gd name="connsiteY62" fmla="*/ 277559 h 595026"/>
                <a:gd name="connsiteX63" fmla="*/ 52293 w 537114"/>
                <a:gd name="connsiteY63" fmla="*/ 292417 h 595026"/>
                <a:gd name="connsiteX64" fmla="*/ 59246 w 537114"/>
                <a:gd name="connsiteY64" fmla="*/ 340900 h 595026"/>
                <a:gd name="connsiteX65" fmla="*/ 65627 w 537114"/>
                <a:gd name="connsiteY65" fmla="*/ 358997 h 595026"/>
                <a:gd name="connsiteX66" fmla="*/ 78963 w 537114"/>
                <a:gd name="connsiteY66" fmla="*/ 390906 h 595026"/>
                <a:gd name="connsiteX67" fmla="*/ 94965 w 537114"/>
                <a:gd name="connsiteY67" fmla="*/ 401574 h 595026"/>
                <a:gd name="connsiteX68" fmla="*/ 106680 w 537114"/>
                <a:gd name="connsiteY68" fmla="*/ 411670 h 595026"/>
                <a:gd name="connsiteX69" fmla="*/ 116300 w 537114"/>
                <a:gd name="connsiteY69" fmla="*/ 438817 h 595026"/>
                <a:gd name="connsiteX70" fmla="*/ 131350 w 537114"/>
                <a:gd name="connsiteY70" fmla="*/ 527114 h 595026"/>
                <a:gd name="connsiteX71" fmla="*/ 132493 w 537114"/>
                <a:gd name="connsiteY71" fmla="*/ 587883 h 595026"/>
                <a:gd name="connsiteX72" fmla="*/ 148971 w 537114"/>
                <a:gd name="connsiteY72" fmla="*/ 594170 h 595026"/>
                <a:gd name="connsiteX73" fmla="*/ 180880 w 537114"/>
                <a:gd name="connsiteY73" fmla="*/ 580835 h 595026"/>
                <a:gd name="connsiteX74" fmla="*/ 205359 w 537114"/>
                <a:gd name="connsiteY74" fmla="*/ 592550 h 595026"/>
                <a:gd name="connsiteX75" fmla="*/ 213932 w 537114"/>
                <a:gd name="connsiteY75" fmla="*/ 593598 h 595026"/>
                <a:gd name="connsiteX76" fmla="*/ 213932 w 537114"/>
                <a:gd name="connsiteY76" fmla="*/ 593598 h 595026"/>
                <a:gd name="connsiteX77" fmla="*/ 213932 w 537114"/>
                <a:gd name="connsiteY77" fmla="*/ 593598 h 595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537114" h="595026">
                  <a:moveTo>
                    <a:pt x="213932" y="593598"/>
                  </a:moveTo>
                  <a:lnTo>
                    <a:pt x="244221" y="593027"/>
                  </a:lnTo>
                  <a:lnTo>
                    <a:pt x="274511" y="592360"/>
                  </a:lnTo>
                  <a:lnTo>
                    <a:pt x="295846" y="595027"/>
                  </a:lnTo>
                  <a:lnTo>
                    <a:pt x="315468" y="575786"/>
                  </a:lnTo>
                  <a:lnTo>
                    <a:pt x="330327" y="560356"/>
                  </a:lnTo>
                  <a:lnTo>
                    <a:pt x="340995" y="544354"/>
                  </a:lnTo>
                  <a:lnTo>
                    <a:pt x="363855" y="534257"/>
                  </a:lnTo>
                  <a:lnTo>
                    <a:pt x="391478" y="520351"/>
                  </a:lnTo>
                  <a:lnTo>
                    <a:pt x="402146" y="504349"/>
                  </a:lnTo>
                  <a:lnTo>
                    <a:pt x="420148" y="497872"/>
                  </a:lnTo>
                  <a:lnTo>
                    <a:pt x="440341" y="474440"/>
                  </a:lnTo>
                  <a:lnTo>
                    <a:pt x="459010" y="463772"/>
                  </a:lnTo>
                  <a:lnTo>
                    <a:pt x="482918" y="479679"/>
                  </a:lnTo>
                  <a:lnTo>
                    <a:pt x="497300" y="468535"/>
                  </a:lnTo>
                  <a:lnTo>
                    <a:pt x="507873" y="452533"/>
                  </a:lnTo>
                  <a:lnTo>
                    <a:pt x="522256" y="441293"/>
                  </a:lnTo>
                  <a:lnTo>
                    <a:pt x="537115" y="425863"/>
                  </a:lnTo>
                  <a:lnTo>
                    <a:pt x="535496" y="404051"/>
                  </a:lnTo>
                  <a:lnTo>
                    <a:pt x="517970" y="406146"/>
                  </a:lnTo>
                  <a:lnTo>
                    <a:pt x="512064" y="383857"/>
                  </a:lnTo>
                  <a:lnTo>
                    <a:pt x="510921" y="357759"/>
                  </a:lnTo>
                  <a:lnTo>
                    <a:pt x="518351" y="332708"/>
                  </a:lnTo>
                  <a:lnTo>
                    <a:pt x="507206" y="318325"/>
                  </a:lnTo>
                  <a:lnTo>
                    <a:pt x="509778" y="296990"/>
                  </a:lnTo>
                  <a:lnTo>
                    <a:pt x="511874" y="279940"/>
                  </a:lnTo>
                  <a:lnTo>
                    <a:pt x="525780" y="273082"/>
                  </a:lnTo>
                  <a:lnTo>
                    <a:pt x="515112" y="254413"/>
                  </a:lnTo>
                  <a:lnTo>
                    <a:pt x="508635" y="236315"/>
                  </a:lnTo>
                  <a:lnTo>
                    <a:pt x="502730" y="213931"/>
                  </a:lnTo>
                  <a:lnTo>
                    <a:pt x="482061" y="207073"/>
                  </a:lnTo>
                  <a:lnTo>
                    <a:pt x="479870" y="189548"/>
                  </a:lnTo>
                  <a:lnTo>
                    <a:pt x="469678" y="166592"/>
                  </a:lnTo>
                  <a:lnTo>
                    <a:pt x="453771" y="156019"/>
                  </a:lnTo>
                  <a:lnTo>
                    <a:pt x="437198" y="149638"/>
                  </a:lnTo>
                  <a:lnTo>
                    <a:pt x="419195" y="156115"/>
                  </a:lnTo>
                  <a:lnTo>
                    <a:pt x="397859" y="153448"/>
                  </a:lnTo>
                  <a:lnTo>
                    <a:pt x="399955" y="136398"/>
                  </a:lnTo>
                  <a:lnTo>
                    <a:pt x="374428" y="133255"/>
                  </a:lnTo>
                  <a:lnTo>
                    <a:pt x="360617" y="140208"/>
                  </a:lnTo>
                  <a:lnTo>
                    <a:pt x="338804" y="141827"/>
                  </a:lnTo>
                  <a:lnTo>
                    <a:pt x="316992" y="143446"/>
                  </a:lnTo>
                  <a:lnTo>
                    <a:pt x="300514" y="137065"/>
                  </a:lnTo>
                  <a:lnTo>
                    <a:pt x="280226" y="125921"/>
                  </a:lnTo>
                  <a:lnTo>
                    <a:pt x="274415" y="103632"/>
                  </a:lnTo>
                  <a:lnTo>
                    <a:pt x="207740" y="47815"/>
                  </a:lnTo>
                  <a:lnTo>
                    <a:pt x="183833" y="31909"/>
                  </a:lnTo>
                  <a:lnTo>
                    <a:pt x="135922" y="0"/>
                  </a:lnTo>
                  <a:lnTo>
                    <a:pt x="118301" y="2191"/>
                  </a:lnTo>
                  <a:lnTo>
                    <a:pt x="119920" y="24003"/>
                  </a:lnTo>
                  <a:lnTo>
                    <a:pt x="125349" y="50578"/>
                  </a:lnTo>
                  <a:lnTo>
                    <a:pt x="141256" y="61246"/>
                  </a:lnTo>
                  <a:lnTo>
                    <a:pt x="138113" y="86773"/>
                  </a:lnTo>
                  <a:lnTo>
                    <a:pt x="118968" y="101727"/>
                  </a:lnTo>
                  <a:lnTo>
                    <a:pt x="104680" y="112967"/>
                  </a:lnTo>
                  <a:lnTo>
                    <a:pt x="89821" y="128397"/>
                  </a:lnTo>
                  <a:lnTo>
                    <a:pt x="52007" y="154019"/>
                  </a:lnTo>
                  <a:lnTo>
                    <a:pt x="25432" y="159353"/>
                  </a:lnTo>
                  <a:lnTo>
                    <a:pt x="14288" y="179642"/>
                  </a:lnTo>
                  <a:lnTo>
                    <a:pt x="0" y="190881"/>
                  </a:lnTo>
                  <a:lnTo>
                    <a:pt x="10096" y="213741"/>
                  </a:lnTo>
                  <a:lnTo>
                    <a:pt x="12288" y="231267"/>
                  </a:lnTo>
                  <a:lnTo>
                    <a:pt x="36767" y="277559"/>
                  </a:lnTo>
                  <a:lnTo>
                    <a:pt x="52293" y="292417"/>
                  </a:lnTo>
                  <a:lnTo>
                    <a:pt x="59246" y="340900"/>
                  </a:lnTo>
                  <a:lnTo>
                    <a:pt x="65627" y="358997"/>
                  </a:lnTo>
                  <a:lnTo>
                    <a:pt x="78963" y="390906"/>
                  </a:lnTo>
                  <a:lnTo>
                    <a:pt x="94965" y="401574"/>
                  </a:lnTo>
                  <a:lnTo>
                    <a:pt x="106680" y="411670"/>
                  </a:lnTo>
                  <a:lnTo>
                    <a:pt x="116300" y="438817"/>
                  </a:lnTo>
                  <a:lnTo>
                    <a:pt x="131350" y="527114"/>
                  </a:lnTo>
                  <a:lnTo>
                    <a:pt x="132493" y="587883"/>
                  </a:lnTo>
                  <a:lnTo>
                    <a:pt x="148971" y="594170"/>
                  </a:lnTo>
                  <a:lnTo>
                    <a:pt x="180880" y="580835"/>
                  </a:lnTo>
                  <a:lnTo>
                    <a:pt x="205359" y="592550"/>
                  </a:lnTo>
                  <a:lnTo>
                    <a:pt x="213932" y="593598"/>
                  </a:lnTo>
                  <a:lnTo>
                    <a:pt x="213932" y="593598"/>
                  </a:lnTo>
                  <a:lnTo>
                    <a:pt x="213932" y="5935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7F72C293-A8FF-D8BF-26D7-4981825BB045}"/>
                </a:ext>
              </a:extLst>
            </p:cNvPr>
            <p:cNvSpPr/>
            <p:nvPr/>
          </p:nvSpPr>
          <p:spPr>
            <a:xfrm>
              <a:off x="8809336" y="65643"/>
              <a:ext cx="1422577" cy="498840"/>
            </a:xfrm>
            <a:custGeom>
              <a:avLst/>
              <a:gdLst>
                <a:gd name="connsiteX0" fmla="*/ 307848 w 844772"/>
                <a:gd name="connsiteY0" fmla="*/ 296228 h 296227"/>
                <a:gd name="connsiteX1" fmla="*/ 322707 w 844772"/>
                <a:gd name="connsiteY1" fmla="*/ 280702 h 296227"/>
                <a:gd name="connsiteX2" fmla="*/ 344043 w 844772"/>
                <a:gd name="connsiteY2" fmla="*/ 283274 h 296227"/>
                <a:gd name="connsiteX3" fmla="*/ 360997 w 844772"/>
                <a:gd name="connsiteY3" fmla="*/ 285369 h 296227"/>
                <a:gd name="connsiteX4" fmla="*/ 390810 w 844772"/>
                <a:gd name="connsiteY4" fmla="*/ 289084 h 296227"/>
                <a:gd name="connsiteX5" fmla="*/ 408908 w 844772"/>
                <a:gd name="connsiteY5" fmla="*/ 282607 h 296227"/>
                <a:gd name="connsiteX6" fmla="*/ 428149 w 844772"/>
                <a:gd name="connsiteY6" fmla="*/ 267557 h 296227"/>
                <a:gd name="connsiteX7" fmla="*/ 438245 w 844772"/>
                <a:gd name="connsiteY7" fmla="*/ 255746 h 296227"/>
                <a:gd name="connsiteX8" fmla="*/ 458438 w 844772"/>
                <a:gd name="connsiteY8" fmla="*/ 266986 h 296227"/>
                <a:gd name="connsiteX9" fmla="*/ 491490 w 844772"/>
                <a:gd name="connsiteY9" fmla="*/ 279749 h 296227"/>
                <a:gd name="connsiteX10" fmla="*/ 523970 w 844772"/>
                <a:gd name="connsiteY10" fmla="*/ 262033 h 296227"/>
                <a:gd name="connsiteX11" fmla="*/ 542544 w 844772"/>
                <a:gd name="connsiteY11" fmla="*/ 251269 h 296227"/>
                <a:gd name="connsiteX12" fmla="*/ 562737 w 844772"/>
                <a:gd name="connsiteY12" fmla="*/ 227647 h 296227"/>
                <a:gd name="connsiteX13" fmla="*/ 581406 w 844772"/>
                <a:gd name="connsiteY13" fmla="*/ 216884 h 296227"/>
                <a:gd name="connsiteX14" fmla="*/ 596265 w 844772"/>
                <a:gd name="connsiteY14" fmla="*/ 201263 h 296227"/>
                <a:gd name="connsiteX15" fmla="*/ 622363 w 844772"/>
                <a:gd name="connsiteY15" fmla="*/ 200120 h 296227"/>
                <a:gd name="connsiteX16" fmla="*/ 633032 w 844772"/>
                <a:gd name="connsiteY16" fmla="*/ 184118 h 296227"/>
                <a:gd name="connsiteX17" fmla="*/ 647891 w 844772"/>
                <a:gd name="connsiteY17" fmla="*/ 168497 h 296227"/>
                <a:gd name="connsiteX18" fmla="*/ 678752 w 844772"/>
                <a:gd name="connsiteY18" fmla="*/ 163640 h 296227"/>
                <a:gd name="connsiteX19" fmla="*/ 694182 w 844772"/>
                <a:gd name="connsiteY19" fmla="*/ 143732 h 296227"/>
                <a:gd name="connsiteX20" fmla="*/ 708565 w 844772"/>
                <a:gd name="connsiteY20" fmla="*/ 132493 h 296227"/>
                <a:gd name="connsiteX21" fmla="*/ 720280 w 844772"/>
                <a:gd name="connsiteY21" fmla="*/ 107823 h 296227"/>
                <a:gd name="connsiteX22" fmla="*/ 738854 w 844772"/>
                <a:gd name="connsiteY22" fmla="*/ 97060 h 296227"/>
                <a:gd name="connsiteX23" fmla="*/ 753809 w 844772"/>
                <a:gd name="connsiteY23" fmla="*/ 81534 h 296227"/>
                <a:gd name="connsiteX24" fmla="*/ 766000 w 844772"/>
                <a:gd name="connsiteY24" fmla="*/ 52578 h 296227"/>
                <a:gd name="connsiteX25" fmla="*/ 792575 w 844772"/>
                <a:gd name="connsiteY25" fmla="*/ 47149 h 296227"/>
                <a:gd name="connsiteX26" fmla="*/ 803243 w 844772"/>
                <a:gd name="connsiteY26" fmla="*/ 31051 h 296227"/>
                <a:gd name="connsiteX27" fmla="*/ 818102 w 844772"/>
                <a:gd name="connsiteY27" fmla="*/ 15430 h 296227"/>
                <a:gd name="connsiteX28" fmla="*/ 844772 w 844772"/>
                <a:gd name="connsiteY28" fmla="*/ 10001 h 296227"/>
                <a:gd name="connsiteX29" fmla="*/ 763810 w 844772"/>
                <a:gd name="connsiteY29" fmla="*/ 0 h 296227"/>
                <a:gd name="connsiteX30" fmla="*/ 746855 w 844772"/>
                <a:gd name="connsiteY30" fmla="*/ 32766 h 296227"/>
                <a:gd name="connsiteX31" fmla="*/ 590835 w 844772"/>
                <a:gd name="connsiteY31" fmla="*/ 35243 h 296227"/>
                <a:gd name="connsiteX32" fmla="*/ 538639 w 844772"/>
                <a:gd name="connsiteY32" fmla="*/ 37528 h 296227"/>
                <a:gd name="connsiteX33" fmla="*/ 443865 w 844772"/>
                <a:gd name="connsiteY33" fmla="*/ 34576 h 296227"/>
                <a:gd name="connsiteX34" fmla="*/ 422053 w 844772"/>
                <a:gd name="connsiteY34" fmla="*/ 36195 h 296227"/>
                <a:gd name="connsiteX35" fmla="*/ 391763 w 844772"/>
                <a:gd name="connsiteY35" fmla="*/ 36766 h 296227"/>
                <a:gd name="connsiteX36" fmla="*/ 222409 w 844772"/>
                <a:gd name="connsiteY36" fmla="*/ 42005 h 296227"/>
                <a:gd name="connsiteX37" fmla="*/ 83439 w 844772"/>
                <a:gd name="connsiteY37" fmla="*/ 46673 h 296227"/>
                <a:gd name="connsiteX38" fmla="*/ 89916 w 844772"/>
                <a:gd name="connsiteY38" fmla="*/ 64865 h 296227"/>
                <a:gd name="connsiteX39" fmla="*/ 71818 w 844772"/>
                <a:gd name="connsiteY39" fmla="*/ 71247 h 296227"/>
                <a:gd name="connsiteX40" fmla="*/ 77628 w 844772"/>
                <a:gd name="connsiteY40" fmla="*/ 93821 h 296227"/>
                <a:gd name="connsiteX41" fmla="*/ 80391 w 844772"/>
                <a:gd name="connsiteY41" fmla="*/ 142018 h 296227"/>
                <a:gd name="connsiteX42" fmla="*/ 66484 w 844772"/>
                <a:gd name="connsiteY42" fmla="*/ 148971 h 296227"/>
                <a:gd name="connsiteX43" fmla="*/ 68675 w 844772"/>
                <a:gd name="connsiteY43" fmla="*/ 166687 h 296227"/>
                <a:gd name="connsiteX44" fmla="*/ 44196 w 844772"/>
                <a:gd name="connsiteY44" fmla="*/ 189738 h 296227"/>
                <a:gd name="connsiteX45" fmla="*/ 6953 w 844772"/>
                <a:gd name="connsiteY45" fmla="*/ 211265 h 296227"/>
                <a:gd name="connsiteX46" fmla="*/ 0 w 844772"/>
                <a:gd name="connsiteY46" fmla="*/ 232124 h 296227"/>
                <a:gd name="connsiteX47" fmla="*/ 10668 w 844772"/>
                <a:gd name="connsiteY47" fmla="*/ 250889 h 296227"/>
                <a:gd name="connsiteX48" fmla="*/ 34100 w 844772"/>
                <a:gd name="connsiteY48" fmla="*/ 236315 h 296227"/>
                <a:gd name="connsiteX49" fmla="*/ 79915 w 844772"/>
                <a:gd name="connsiteY49" fmla="*/ 250698 h 296227"/>
                <a:gd name="connsiteX50" fmla="*/ 95917 w 844772"/>
                <a:gd name="connsiteY50" fmla="*/ 261366 h 296227"/>
                <a:gd name="connsiteX51" fmla="*/ 255556 w 844772"/>
                <a:gd name="connsiteY51" fmla="*/ 228886 h 296227"/>
                <a:gd name="connsiteX52" fmla="*/ 272605 w 844772"/>
                <a:gd name="connsiteY52" fmla="*/ 230981 h 296227"/>
                <a:gd name="connsiteX53" fmla="*/ 288607 w 844772"/>
                <a:gd name="connsiteY53" fmla="*/ 241649 h 296227"/>
                <a:gd name="connsiteX54" fmla="*/ 307753 w 844772"/>
                <a:gd name="connsiteY54" fmla="*/ 261461 h 296227"/>
                <a:gd name="connsiteX55" fmla="*/ 314706 w 844772"/>
                <a:gd name="connsiteY55" fmla="*/ 275368 h 296227"/>
                <a:gd name="connsiteX56" fmla="*/ 304038 w 844772"/>
                <a:gd name="connsiteY56" fmla="*/ 291465 h 296227"/>
                <a:gd name="connsiteX57" fmla="*/ 307848 w 844772"/>
                <a:gd name="connsiteY57" fmla="*/ 296228 h 296227"/>
                <a:gd name="connsiteX58" fmla="*/ 307848 w 844772"/>
                <a:gd name="connsiteY58" fmla="*/ 296228 h 296227"/>
                <a:gd name="connsiteX59" fmla="*/ 307848 w 844772"/>
                <a:gd name="connsiteY59" fmla="*/ 296228 h 29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44772" h="296227">
                  <a:moveTo>
                    <a:pt x="307848" y="296228"/>
                  </a:moveTo>
                  <a:lnTo>
                    <a:pt x="322707" y="280702"/>
                  </a:lnTo>
                  <a:lnTo>
                    <a:pt x="344043" y="283274"/>
                  </a:lnTo>
                  <a:lnTo>
                    <a:pt x="360997" y="285369"/>
                  </a:lnTo>
                  <a:lnTo>
                    <a:pt x="390810" y="289084"/>
                  </a:lnTo>
                  <a:lnTo>
                    <a:pt x="408908" y="282607"/>
                  </a:lnTo>
                  <a:lnTo>
                    <a:pt x="428149" y="267557"/>
                  </a:lnTo>
                  <a:lnTo>
                    <a:pt x="438245" y="255746"/>
                  </a:lnTo>
                  <a:lnTo>
                    <a:pt x="458438" y="266986"/>
                  </a:lnTo>
                  <a:lnTo>
                    <a:pt x="491490" y="279749"/>
                  </a:lnTo>
                  <a:lnTo>
                    <a:pt x="523970" y="262033"/>
                  </a:lnTo>
                  <a:lnTo>
                    <a:pt x="542544" y="251269"/>
                  </a:lnTo>
                  <a:lnTo>
                    <a:pt x="562737" y="227647"/>
                  </a:lnTo>
                  <a:lnTo>
                    <a:pt x="581406" y="216884"/>
                  </a:lnTo>
                  <a:lnTo>
                    <a:pt x="596265" y="201263"/>
                  </a:lnTo>
                  <a:lnTo>
                    <a:pt x="622363" y="200120"/>
                  </a:lnTo>
                  <a:lnTo>
                    <a:pt x="633032" y="184118"/>
                  </a:lnTo>
                  <a:lnTo>
                    <a:pt x="647891" y="168497"/>
                  </a:lnTo>
                  <a:lnTo>
                    <a:pt x="678752" y="163640"/>
                  </a:lnTo>
                  <a:lnTo>
                    <a:pt x="694182" y="143732"/>
                  </a:lnTo>
                  <a:lnTo>
                    <a:pt x="708565" y="132493"/>
                  </a:lnTo>
                  <a:lnTo>
                    <a:pt x="720280" y="107823"/>
                  </a:lnTo>
                  <a:lnTo>
                    <a:pt x="738854" y="97060"/>
                  </a:lnTo>
                  <a:lnTo>
                    <a:pt x="753809" y="81534"/>
                  </a:lnTo>
                  <a:lnTo>
                    <a:pt x="766000" y="52578"/>
                  </a:lnTo>
                  <a:lnTo>
                    <a:pt x="792575" y="47149"/>
                  </a:lnTo>
                  <a:lnTo>
                    <a:pt x="803243" y="31051"/>
                  </a:lnTo>
                  <a:lnTo>
                    <a:pt x="818102" y="15430"/>
                  </a:lnTo>
                  <a:lnTo>
                    <a:pt x="844772" y="10001"/>
                  </a:lnTo>
                  <a:lnTo>
                    <a:pt x="763810" y="0"/>
                  </a:lnTo>
                  <a:lnTo>
                    <a:pt x="746855" y="32766"/>
                  </a:lnTo>
                  <a:lnTo>
                    <a:pt x="590835" y="35243"/>
                  </a:lnTo>
                  <a:lnTo>
                    <a:pt x="538639" y="37528"/>
                  </a:lnTo>
                  <a:lnTo>
                    <a:pt x="443865" y="34576"/>
                  </a:lnTo>
                  <a:lnTo>
                    <a:pt x="422053" y="36195"/>
                  </a:lnTo>
                  <a:lnTo>
                    <a:pt x="391763" y="36766"/>
                  </a:lnTo>
                  <a:lnTo>
                    <a:pt x="222409" y="42005"/>
                  </a:lnTo>
                  <a:lnTo>
                    <a:pt x="83439" y="46673"/>
                  </a:lnTo>
                  <a:lnTo>
                    <a:pt x="89916" y="64865"/>
                  </a:lnTo>
                  <a:lnTo>
                    <a:pt x="71818" y="71247"/>
                  </a:lnTo>
                  <a:lnTo>
                    <a:pt x="77628" y="93821"/>
                  </a:lnTo>
                  <a:lnTo>
                    <a:pt x="80391" y="142018"/>
                  </a:lnTo>
                  <a:lnTo>
                    <a:pt x="66484" y="148971"/>
                  </a:lnTo>
                  <a:lnTo>
                    <a:pt x="68675" y="166687"/>
                  </a:lnTo>
                  <a:lnTo>
                    <a:pt x="44196" y="189738"/>
                  </a:lnTo>
                  <a:lnTo>
                    <a:pt x="6953" y="211265"/>
                  </a:lnTo>
                  <a:lnTo>
                    <a:pt x="0" y="232124"/>
                  </a:lnTo>
                  <a:lnTo>
                    <a:pt x="10668" y="250889"/>
                  </a:lnTo>
                  <a:lnTo>
                    <a:pt x="34100" y="236315"/>
                  </a:lnTo>
                  <a:lnTo>
                    <a:pt x="79915" y="250698"/>
                  </a:lnTo>
                  <a:lnTo>
                    <a:pt x="95917" y="261366"/>
                  </a:lnTo>
                  <a:lnTo>
                    <a:pt x="255556" y="228886"/>
                  </a:lnTo>
                  <a:lnTo>
                    <a:pt x="272605" y="230981"/>
                  </a:lnTo>
                  <a:lnTo>
                    <a:pt x="288607" y="241649"/>
                  </a:lnTo>
                  <a:lnTo>
                    <a:pt x="307753" y="261461"/>
                  </a:lnTo>
                  <a:lnTo>
                    <a:pt x="314706" y="275368"/>
                  </a:lnTo>
                  <a:lnTo>
                    <a:pt x="304038" y="291465"/>
                  </a:lnTo>
                  <a:lnTo>
                    <a:pt x="307848" y="296228"/>
                  </a:lnTo>
                  <a:lnTo>
                    <a:pt x="307848" y="296228"/>
                  </a:lnTo>
                  <a:lnTo>
                    <a:pt x="307848" y="29622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29E3E4D-C6A6-EDF0-C30C-C83010680C4E}"/>
                </a:ext>
              </a:extLst>
            </p:cNvPr>
            <p:cNvSpPr/>
            <p:nvPr/>
          </p:nvSpPr>
          <p:spPr>
            <a:xfrm>
              <a:off x="8959308" y="838603"/>
              <a:ext cx="651539" cy="653464"/>
            </a:xfrm>
            <a:custGeom>
              <a:avLst/>
              <a:gdLst>
                <a:gd name="connsiteX0" fmla="*/ 58579 w 386905"/>
                <a:gd name="connsiteY0" fmla="*/ 388049 h 388048"/>
                <a:gd name="connsiteX1" fmla="*/ 69247 w 386905"/>
                <a:gd name="connsiteY1" fmla="*/ 372047 h 388048"/>
                <a:gd name="connsiteX2" fmla="*/ 83058 w 386905"/>
                <a:gd name="connsiteY2" fmla="*/ 364998 h 388048"/>
                <a:gd name="connsiteX3" fmla="*/ 105442 w 386905"/>
                <a:gd name="connsiteY3" fmla="*/ 359093 h 388048"/>
                <a:gd name="connsiteX4" fmla="*/ 120301 w 386905"/>
                <a:gd name="connsiteY4" fmla="*/ 343662 h 388048"/>
                <a:gd name="connsiteX5" fmla="*/ 130969 w 386905"/>
                <a:gd name="connsiteY5" fmla="*/ 327565 h 388048"/>
                <a:gd name="connsiteX6" fmla="*/ 149543 w 386905"/>
                <a:gd name="connsiteY6" fmla="*/ 316897 h 388048"/>
                <a:gd name="connsiteX7" fmla="*/ 170879 w 386905"/>
                <a:gd name="connsiteY7" fmla="*/ 284797 h 388048"/>
                <a:gd name="connsiteX8" fmla="*/ 188405 w 386905"/>
                <a:gd name="connsiteY8" fmla="*/ 247936 h 388048"/>
                <a:gd name="connsiteX9" fmla="*/ 200025 w 386905"/>
                <a:gd name="connsiteY9" fmla="*/ 223361 h 388048"/>
                <a:gd name="connsiteX10" fmla="*/ 214408 w 386905"/>
                <a:gd name="connsiteY10" fmla="*/ 212122 h 388048"/>
                <a:gd name="connsiteX11" fmla="*/ 233553 w 386905"/>
                <a:gd name="connsiteY11" fmla="*/ 197072 h 388048"/>
                <a:gd name="connsiteX12" fmla="*/ 252699 w 386905"/>
                <a:gd name="connsiteY12" fmla="*/ 182118 h 388048"/>
                <a:gd name="connsiteX13" fmla="*/ 274606 w 386905"/>
                <a:gd name="connsiteY13" fmla="*/ 180499 h 388048"/>
                <a:gd name="connsiteX14" fmla="*/ 293180 w 386905"/>
                <a:gd name="connsiteY14" fmla="*/ 169736 h 388048"/>
                <a:gd name="connsiteX15" fmla="*/ 307563 w 386905"/>
                <a:gd name="connsiteY15" fmla="*/ 158496 h 388048"/>
                <a:gd name="connsiteX16" fmla="*/ 324612 w 386905"/>
                <a:gd name="connsiteY16" fmla="*/ 160687 h 388048"/>
                <a:gd name="connsiteX17" fmla="*/ 341662 w 386905"/>
                <a:gd name="connsiteY17" fmla="*/ 162782 h 388048"/>
                <a:gd name="connsiteX18" fmla="*/ 359759 w 386905"/>
                <a:gd name="connsiteY18" fmla="*/ 156305 h 388048"/>
                <a:gd name="connsiteX19" fmla="*/ 374142 w 386905"/>
                <a:gd name="connsiteY19" fmla="*/ 145066 h 388048"/>
                <a:gd name="connsiteX20" fmla="*/ 384715 w 386905"/>
                <a:gd name="connsiteY20" fmla="*/ 129064 h 388048"/>
                <a:gd name="connsiteX21" fmla="*/ 386905 w 386905"/>
                <a:gd name="connsiteY21" fmla="*/ 111919 h 388048"/>
                <a:gd name="connsiteX22" fmla="*/ 380429 w 386905"/>
                <a:gd name="connsiteY22" fmla="*/ 93821 h 388048"/>
                <a:gd name="connsiteX23" fmla="*/ 369761 w 386905"/>
                <a:gd name="connsiteY23" fmla="*/ 75152 h 388048"/>
                <a:gd name="connsiteX24" fmla="*/ 358045 w 386905"/>
                <a:gd name="connsiteY24" fmla="*/ 65056 h 388048"/>
                <a:gd name="connsiteX25" fmla="*/ 340995 w 386905"/>
                <a:gd name="connsiteY25" fmla="*/ 62960 h 388048"/>
                <a:gd name="connsiteX26" fmla="*/ 347949 w 386905"/>
                <a:gd name="connsiteY26" fmla="*/ 42101 h 388048"/>
                <a:gd name="connsiteX27" fmla="*/ 341472 w 386905"/>
                <a:gd name="connsiteY27" fmla="*/ 23908 h 388048"/>
                <a:gd name="connsiteX28" fmla="*/ 321755 w 386905"/>
                <a:gd name="connsiteY28" fmla="*/ 8477 h 388048"/>
                <a:gd name="connsiteX29" fmla="*/ 288227 w 386905"/>
                <a:gd name="connsiteY29" fmla="*/ 0 h 388048"/>
                <a:gd name="connsiteX30" fmla="*/ 274320 w 386905"/>
                <a:gd name="connsiteY30" fmla="*/ 6953 h 388048"/>
                <a:gd name="connsiteX31" fmla="*/ 256223 w 386905"/>
                <a:gd name="connsiteY31" fmla="*/ 13430 h 388048"/>
                <a:gd name="connsiteX32" fmla="*/ 249364 w 386905"/>
                <a:gd name="connsiteY32" fmla="*/ 34290 h 388048"/>
                <a:gd name="connsiteX33" fmla="*/ 242983 w 386905"/>
                <a:gd name="connsiteY33" fmla="*/ 50864 h 388048"/>
                <a:gd name="connsiteX34" fmla="*/ 232315 w 386905"/>
                <a:gd name="connsiteY34" fmla="*/ 66866 h 388048"/>
                <a:gd name="connsiteX35" fmla="*/ 214217 w 386905"/>
                <a:gd name="connsiteY35" fmla="*/ 73247 h 388048"/>
                <a:gd name="connsiteX36" fmla="*/ 199358 w 386905"/>
                <a:gd name="connsiteY36" fmla="*/ 88773 h 388048"/>
                <a:gd name="connsiteX37" fmla="*/ 192977 w 386905"/>
                <a:gd name="connsiteY37" fmla="*/ 105347 h 388048"/>
                <a:gd name="connsiteX38" fmla="*/ 182404 w 386905"/>
                <a:gd name="connsiteY38" fmla="*/ 121444 h 388048"/>
                <a:gd name="connsiteX39" fmla="*/ 120111 w 386905"/>
                <a:gd name="connsiteY39" fmla="*/ 135445 h 388048"/>
                <a:gd name="connsiteX40" fmla="*/ 84392 w 386905"/>
                <a:gd name="connsiteY40" fmla="*/ 144018 h 388048"/>
                <a:gd name="connsiteX41" fmla="*/ 50388 w 386905"/>
                <a:gd name="connsiteY41" fmla="*/ 174498 h 388048"/>
                <a:gd name="connsiteX42" fmla="*/ 15812 w 386905"/>
                <a:gd name="connsiteY42" fmla="*/ 209264 h 388048"/>
                <a:gd name="connsiteX43" fmla="*/ 34957 w 386905"/>
                <a:gd name="connsiteY43" fmla="*/ 228981 h 388048"/>
                <a:gd name="connsiteX44" fmla="*/ 11049 w 386905"/>
                <a:gd name="connsiteY44" fmla="*/ 282416 h 388048"/>
                <a:gd name="connsiteX45" fmla="*/ 13240 w 386905"/>
                <a:gd name="connsiteY45" fmla="*/ 300038 h 388048"/>
                <a:gd name="connsiteX46" fmla="*/ 7334 w 386905"/>
                <a:gd name="connsiteY46" fmla="*/ 312325 h 388048"/>
                <a:gd name="connsiteX47" fmla="*/ 0 w 386905"/>
                <a:gd name="connsiteY47" fmla="*/ 337471 h 388048"/>
                <a:gd name="connsiteX48" fmla="*/ 6382 w 386905"/>
                <a:gd name="connsiteY48" fmla="*/ 355568 h 388048"/>
                <a:gd name="connsiteX49" fmla="*/ 17050 w 386905"/>
                <a:gd name="connsiteY49" fmla="*/ 374237 h 388048"/>
                <a:gd name="connsiteX50" fmla="*/ 34576 w 386905"/>
                <a:gd name="connsiteY50" fmla="*/ 372047 h 388048"/>
                <a:gd name="connsiteX51" fmla="*/ 50578 w 386905"/>
                <a:gd name="connsiteY51" fmla="*/ 382714 h 388048"/>
                <a:gd name="connsiteX52" fmla="*/ 58579 w 386905"/>
                <a:gd name="connsiteY52" fmla="*/ 388049 h 388048"/>
                <a:gd name="connsiteX53" fmla="*/ 58579 w 386905"/>
                <a:gd name="connsiteY53" fmla="*/ 388049 h 388048"/>
                <a:gd name="connsiteX54" fmla="*/ 58579 w 386905"/>
                <a:gd name="connsiteY54" fmla="*/ 388049 h 38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86905" h="388048">
                  <a:moveTo>
                    <a:pt x="58579" y="388049"/>
                  </a:moveTo>
                  <a:lnTo>
                    <a:pt x="69247" y="372047"/>
                  </a:lnTo>
                  <a:lnTo>
                    <a:pt x="83058" y="364998"/>
                  </a:lnTo>
                  <a:lnTo>
                    <a:pt x="105442" y="359093"/>
                  </a:lnTo>
                  <a:lnTo>
                    <a:pt x="120301" y="343662"/>
                  </a:lnTo>
                  <a:lnTo>
                    <a:pt x="130969" y="327565"/>
                  </a:lnTo>
                  <a:lnTo>
                    <a:pt x="149543" y="316897"/>
                  </a:lnTo>
                  <a:lnTo>
                    <a:pt x="170879" y="284797"/>
                  </a:lnTo>
                  <a:lnTo>
                    <a:pt x="188405" y="247936"/>
                  </a:lnTo>
                  <a:lnTo>
                    <a:pt x="200025" y="223361"/>
                  </a:lnTo>
                  <a:lnTo>
                    <a:pt x="214408" y="212122"/>
                  </a:lnTo>
                  <a:lnTo>
                    <a:pt x="233553" y="197072"/>
                  </a:lnTo>
                  <a:lnTo>
                    <a:pt x="252699" y="182118"/>
                  </a:lnTo>
                  <a:lnTo>
                    <a:pt x="274606" y="180499"/>
                  </a:lnTo>
                  <a:lnTo>
                    <a:pt x="293180" y="169736"/>
                  </a:lnTo>
                  <a:lnTo>
                    <a:pt x="307563" y="158496"/>
                  </a:lnTo>
                  <a:lnTo>
                    <a:pt x="324612" y="160687"/>
                  </a:lnTo>
                  <a:lnTo>
                    <a:pt x="341662" y="162782"/>
                  </a:lnTo>
                  <a:lnTo>
                    <a:pt x="359759" y="156305"/>
                  </a:lnTo>
                  <a:lnTo>
                    <a:pt x="374142" y="145066"/>
                  </a:lnTo>
                  <a:lnTo>
                    <a:pt x="384715" y="129064"/>
                  </a:lnTo>
                  <a:lnTo>
                    <a:pt x="386905" y="111919"/>
                  </a:lnTo>
                  <a:lnTo>
                    <a:pt x="380429" y="93821"/>
                  </a:lnTo>
                  <a:lnTo>
                    <a:pt x="369761" y="75152"/>
                  </a:lnTo>
                  <a:lnTo>
                    <a:pt x="358045" y="65056"/>
                  </a:lnTo>
                  <a:lnTo>
                    <a:pt x="340995" y="62960"/>
                  </a:lnTo>
                  <a:lnTo>
                    <a:pt x="347949" y="42101"/>
                  </a:lnTo>
                  <a:lnTo>
                    <a:pt x="341472" y="23908"/>
                  </a:lnTo>
                  <a:lnTo>
                    <a:pt x="321755" y="8477"/>
                  </a:lnTo>
                  <a:lnTo>
                    <a:pt x="288227" y="0"/>
                  </a:lnTo>
                  <a:lnTo>
                    <a:pt x="274320" y="6953"/>
                  </a:lnTo>
                  <a:lnTo>
                    <a:pt x="256223" y="13430"/>
                  </a:lnTo>
                  <a:lnTo>
                    <a:pt x="249364" y="34290"/>
                  </a:lnTo>
                  <a:lnTo>
                    <a:pt x="242983" y="50864"/>
                  </a:lnTo>
                  <a:lnTo>
                    <a:pt x="232315" y="66866"/>
                  </a:lnTo>
                  <a:lnTo>
                    <a:pt x="214217" y="73247"/>
                  </a:lnTo>
                  <a:lnTo>
                    <a:pt x="199358" y="88773"/>
                  </a:lnTo>
                  <a:lnTo>
                    <a:pt x="192977" y="105347"/>
                  </a:lnTo>
                  <a:lnTo>
                    <a:pt x="182404" y="121444"/>
                  </a:lnTo>
                  <a:lnTo>
                    <a:pt x="120111" y="135445"/>
                  </a:lnTo>
                  <a:lnTo>
                    <a:pt x="84392" y="144018"/>
                  </a:lnTo>
                  <a:lnTo>
                    <a:pt x="50388" y="174498"/>
                  </a:lnTo>
                  <a:lnTo>
                    <a:pt x="15812" y="209264"/>
                  </a:lnTo>
                  <a:lnTo>
                    <a:pt x="34957" y="228981"/>
                  </a:lnTo>
                  <a:lnTo>
                    <a:pt x="11049" y="282416"/>
                  </a:lnTo>
                  <a:lnTo>
                    <a:pt x="13240" y="300038"/>
                  </a:lnTo>
                  <a:lnTo>
                    <a:pt x="7334" y="312325"/>
                  </a:lnTo>
                  <a:lnTo>
                    <a:pt x="0" y="337471"/>
                  </a:lnTo>
                  <a:lnTo>
                    <a:pt x="6382" y="355568"/>
                  </a:lnTo>
                  <a:lnTo>
                    <a:pt x="17050" y="374237"/>
                  </a:lnTo>
                  <a:lnTo>
                    <a:pt x="34576" y="372047"/>
                  </a:lnTo>
                  <a:lnTo>
                    <a:pt x="50578" y="382714"/>
                  </a:lnTo>
                  <a:lnTo>
                    <a:pt x="58579" y="388049"/>
                  </a:lnTo>
                  <a:lnTo>
                    <a:pt x="58579" y="388049"/>
                  </a:lnTo>
                  <a:lnTo>
                    <a:pt x="58579" y="38804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E3A2C0D-AB3F-AA2E-8ACE-83D53BF62F47}"/>
                </a:ext>
              </a:extLst>
            </p:cNvPr>
            <p:cNvSpPr/>
            <p:nvPr/>
          </p:nvSpPr>
          <p:spPr>
            <a:xfrm>
              <a:off x="6630800" y="495671"/>
              <a:ext cx="557385" cy="584012"/>
            </a:xfrm>
            <a:custGeom>
              <a:avLst/>
              <a:gdLst>
                <a:gd name="connsiteX0" fmla="*/ 100108 w 330993"/>
                <a:gd name="connsiteY0" fmla="*/ 346805 h 346805"/>
                <a:gd name="connsiteX1" fmla="*/ 157449 w 330993"/>
                <a:gd name="connsiteY1" fmla="*/ 336614 h 346805"/>
                <a:gd name="connsiteX2" fmla="*/ 183547 w 330993"/>
                <a:gd name="connsiteY2" fmla="*/ 335471 h 346805"/>
                <a:gd name="connsiteX3" fmla="*/ 243554 w 330993"/>
                <a:gd name="connsiteY3" fmla="*/ 338614 h 346805"/>
                <a:gd name="connsiteX4" fmla="*/ 273844 w 330993"/>
                <a:gd name="connsiteY4" fmla="*/ 338042 h 346805"/>
                <a:gd name="connsiteX5" fmla="*/ 288227 w 330993"/>
                <a:gd name="connsiteY5" fmla="*/ 326803 h 346805"/>
                <a:gd name="connsiteX6" fmla="*/ 276987 w 330993"/>
                <a:gd name="connsiteY6" fmla="*/ 312420 h 346805"/>
                <a:gd name="connsiteX7" fmla="*/ 283369 w 330993"/>
                <a:gd name="connsiteY7" fmla="*/ 295942 h 346805"/>
                <a:gd name="connsiteX8" fmla="*/ 301466 w 330993"/>
                <a:gd name="connsiteY8" fmla="*/ 289465 h 346805"/>
                <a:gd name="connsiteX9" fmla="*/ 310896 w 330993"/>
                <a:gd name="connsiteY9" fmla="*/ 247364 h 346805"/>
                <a:gd name="connsiteX10" fmla="*/ 305086 w 330993"/>
                <a:gd name="connsiteY10" fmla="*/ 225076 h 346805"/>
                <a:gd name="connsiteX11" fmla="*/ 299180 w 330993"/>
                <a:gd name="connsiteY11" fmla="*/ 202692 h 346805"/>
                <a:gd name="connsiteX12" fmla="*/ 313563 w 330993"/>
                <a:gd name="connsiteY12" fmla="*/ 191453 h 346805"/>
                <a:gd name="connsiteX13" fmla="*/ 316135 w 330993"/>
                <a:gd name="connsiteY13" fmla="*/ 170212 h 346805"/>
                <a:gd name="connsiteX14" fmla="*/ 324612 w 330993"/>
                <a:gd name="connsiteY14" fmla="*/ 136589 h 346805"/>
                <a:gd name="connsiteX15" fmla="*/ 330994 w 330993"/>
                <a:gd name="connsiteY15" fmla="*/ 120110 h 346805"/>
                <a:gd name="connsiteX16" fmla="*/ 320802 w 330993"/>
                <a:gd name="connsiteY16" fmla="*/ 97250 h 346805"/>
                <a:gd name="connsiteX17" fmla="*/ 304895 w 330993"/>
                <a:gd name="connsiteY17" fmla="*/ 86582 h 346805"/>
                <a:gd name="connsiteX18" fmla="*/ 294227 w 330993"/>
                <a:gd name="connsiteY18" fmla="*/ 102584 h 346805"/>
                <a:gd name="connsiteX19" fmla="*/ 279368 w 330993"/>
                <a:gd name="connsiteY19" fmla="*/ 118015 h 346805"/>
                <a:gd name="connsiteX20" fmla="*/ 263938 w 330993"/>
                <a:gd name="connsiteY20" fmla="*/ 103156 h 346805"/>
                <a:gd name="connsiteX21" fmla="*/ 257556 w 330993"/>
                <a:gd name="connsiteY21" fmla="*/ 85058 h 346805"/>
                <a:gd name="connsiteX22" fmla="*/ 250698 w 330993"/>
                <a:gd name="connsiteY22" fmla="*/ 71247 h 346805"/>
                <a:gd name="connsiteX23" fmla="*/ 243745 w 330993"/>
                <a:gd name="connsiteY23" fmla="*/ 57436 h 346805"/>
                <a:gd name="connsiteX24" fmla="*/ 228314 w 330993"/>
                <a:gd name="connsiteY24" fmla="*/ 42482 h 346805"/>
                <a:gd name="connsiteX25" fmla="*/ 212312 w 330993"/>
                <a:gd name="connsiteY25" fmla="*/ 31909 h 346805"/>
                <a:gd name="connsiteX26" fmla="*/ 205454 w 330993"/>
                <a:gd name="connsiteY26" fmla="*/ 18098 h 346805"/>
                <a:gd name="connsiteX27" fmla="*/ 198977 w 330993"/>
                <a:gd name="connsiteY27" fmla="*/ 0 h 346805"/>
                <a:gd name="connsiteX28" fmla="*/ 180404 w 330993"/>
                <a:gd name="connsiteY28" fmla="*/ 10668 h 346805"/>
                <a:gd name="connsiteX29" fmla="*/ 162877 w 330993"/>
                <a:gd name="connsiteY29" fmla="*/ 12859 h 346805"/>
                <a:gd name="connsiteX30" fmla="*/ 146399 w 330993"/>
                <a:gd name="connsiteY30" fmla="*/ 6477 h 346805"/>
                <a:gd name="connsiteX31" fmla="*/ 128874 w 330993"/>
                <a:gd name="connsiteY31" fmla="*/ 8573 h 346805"/>
                <a:gd name="connsiteX32" fmla="*/ 110300 w 330993"/>
                <a:gd name="connsiteY32" fmla="*/ 19336 h 346805"/>
                <a:gd name="connsiteX33" fmla="*/ 91726 w 330993"/>
                <a:gd name="connsiteY33" fmla="*/ 30004 h 346805"/>
                <a:gd name="connsiteX34" fmla="*/ 98107 w 330993"/>
                <a:gd name="connsiteY34" fmla="*/ 48101 h 346805"/>
                <a:gd name="connsiteX35" fmla="*/ 83248 w 330993"/>
                <a:gd name="connsiteY35" fmla="*/ 63532 h 346805"/>
                <a:gd name="connsiteX36" fmla="*/ 67342 w 330993"/>
                <a:gd name="connsiteY36" fmla="*/ 52959 h 346805"/>
                <a:gd name="connsiteX37" fmla="*/ 49244 w 330993"/>
                <a:gd name="connsiteY37" fmla="*/ 59341 h 346805"/>
                <a:gd name="connsiteX38" fmla="*/ 51340 w 330993"/>
                <a:gd name="connsiteY38" fmla="*/ 76962 h 346805"/>
                <a:gd name="connsiteX39" fmla="*/ 49244 w 330993"/>
                <a:gd name="connsiteY39" fmla="*/ 94012 h 346805"/>
                <a:gd name="connsiteX40" fmla="*/ 42958 w 330993"/>
                <a:gd name="connsiteY40" fmla="*/ 110490 h 346805"/>
                <a:gd name="connsiteX41" fmla="*/ 36005 w 330993"/>
                <a:gd name="connsiteY41" fmla="*/ 131255 h 346805"/>
                <a:gd name="connsiteX42" fmla="*/ 32861 w 330993"/>
                <a:gd name="connsiteY42" fmla="*/ 156877 h 346805"/>
                <a:gd name="connsiteX43" fmla="*/ 30766 w 330993"/>
                <a:gd name="connsiteY43" fmla="*/ 173927 h 346805"/>
                <a:gd name="connsiteX44" fmla="*/ 24384 w 330993"/>
                <a:gd name="connsiteY44" fmla="*/ 190405 h 346805"/>
                <a:gd name="connsiteX45" fmla="*/ 6858 w 330993"/>
                <a:gd name="connsiteY45" fmla="*/ 192596 h 346805"/>
                <a:gd name="connsiteX46" fmla="*/ 0 w 330993"/>
                <a:gd name="connsiteY46" fmla="*/ 213360 h 346805"/>
                <a:gd name="connsiteX47" fmla="*/ 11239 w 330993"/>
                <a:gd name="connsiteY47" fmla="*/ 227743 h 346805"/>
                <a:gd name="connsiteX48" fmla="*/ 17621 w 330993"/>
                <a:gd name="connsiteY48" fmla="*/ 245840 h 346805"/>
                <a:gd name="connsiteX49" fmla="*/ 28289 w 330993"/>
                <a:gd name="connsiteY49" fmla="*/ 264414 h 346805"/>
                <a:gd name="connsiteX50" fmla="*/ 38862 w 330993"/>
                <a:gd name="connsiteY50" fmla="*/ 283083 h 346805"/>
                <a:gd name="connsiteX51" fmla="*/ 57531 w 330993"/>
                <a:gd name="connsiteY51" fmla="*/ 306991 h 346805"/>
                <a:gd name="connsiteX52" fmla="*/ 80391 w 330993"/>
                <a:gd name="connsiteY52" fmla="*/ 331470 h 346805"/>
                <a:gd name="connsiteX53" fmla="*/ 101632 w 330993"/>
                <a:gd name="connsiteY53" fmla="*/ 334042 h 346805"/>
                <a:gd name="connsiteX54" fmla="*/ 100108 w 330993"/>
                <a:gd name="connsiteY54" fmla="*/ 346805 h 346805"/>
                <a:gd name="connsiteX55" fmla="*/ 100108 w 330993"/>
                <a:gd name="connsiteY55" fmla="*/ 346805 h 346805"/>
                <a:gd name="connsiteX56" fmla="*/ 100108 w 330993"/>
                <a:gd name="connsiteY56" fmla="*/ 346805 h 34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30993" h="346805">
                  <a:moveTo>
                    <a:pt x="100108" y="346805"/>
                  </a:moveTo>
                  <a:lnTo>
                    <a:pt x="157449" y="336614"/>
                  </a:lnTo>
                  <a:lnTo>
                    <a:pt x="183547" y="335471"/>
                  </a:lnTo>
                  <a:lnTo>
                    <a:pt x="243554" y="338614"/>
                  </a:lnTo>
                  <a:lnTo>
                    <a:pt x="273844" y="338042"/>
                  </a:lnTo>
                  <a:lnTo>
                    <a:pt x="288227" y="326803"/>
                  </a:lnTo>
                  <a:lnTo>
                    <a:pt x="276987" y="312420"/>
                  </a:lnTo>
                  <a:lnTo>
                    <a:pt x="283369" y="295942"/>
                  </a:lnTo>
                  <a:lnTo>
                    <a:pt x="301466" y="289465"/>
                  </a:lnTo>
                  <a:lnTo>
                    <a:pt x="310896" y="247364"/>
                  </a:lnTo>
                  <a:lnTo>
                    <a:pt x="305086" y="225076"/>
                  </a:lnTo>
                  <a:lnTo>
                    <a:pt x="299180" y="202692"/>
                  </a:lnTo>
                  <a:lnTo>
                    <a:pt x="313563" y="191453"/>
                  </a:lnTo>
                  <a:lnTo>
                    <a:pt x="316135" y="170212"/>
                  </a:lnTo>
                  <a:lnTo>
                    <a:pt x="324612" y="136589"/>
                  </a:lnTo>
                  <a:lnTo>
                    <a:pt x="330994" y="120110"/>
                  </a:lnTo>
                  <a:lnTo>
                    <a:pt x="320802" y="97250"/>
                  </a:lnTo>
                  <a:lnTo>
                    <a:pt x="304895" y="86582"/>
                  </a:lnTo>
                  <a:lnTo>
                    <a:pt x="294227" y="102584"/>
                  </a:lnTo>
                  <a:lnTo>
                    <a:pt x="279368" y="118015"/>
                  </a:lnTo>
                  <a:lnTo>
                    <a:pt x="263938" y="103156"/>
                  </a:lnTo>
                  <a:lnTo>
                    <a:pt x="257556" y="85058"/>
                  </a:lnTo>
                  <a:lnTo>
                    <a:pt x="250698" y="71247"/>
                  </a:lnTo>
                  <a:lnTo>
                    <a:pt x="243745" y="57436"/>
                  </a:lnTo>
                  <a:lnTo>
                    <a:pt x="228314" y="42482"/>
                  </a:lnTo>
                  <a:lnTo>
                    <a:pt x="212312" y="31909"/>
                  </a:lnTo>
                  <a:lnTo>
                    <a:pt x="205454" y="18098"/>
                  </a:lnTo>
                  <a:lnTo>
                    <a:pt x="198977" y="0"/>
                  </a:lnTo>
                  <a:lnTo>
                    <a:pt x="180404" y="10668"/>
                  </a:lnTo>
                  <a:lnTo>
                    <a:pt x="162877" y="12859"/>
                  </a:lnTo>
                  <a:lnTo>
                    <a:pt x="146399" y="6477"/>
                  </a:lnTo>
                  <a:lnTo>
                    <a:pt x="128874" y="8573"/>
                  </a:lnTo>
                  <a:lnTo>
                    <a:pt x="110300" y="19336"/>
                  </a:lnTo>
                  <a:lnTo>
                    <a:pt x="91726" y="30004"/>
                  </a:lnTo>
                  <a:lnTo>
                    <a:pt x="98107" y="48101"/>
                  </a:lnTo>
                  <a:lnTo>
                    <a:pt x="83248" y="63532"/>
                  </a:lnTo>
                  <a:lnTo>
                    <a:pt x="67342" y="52959"/>
                  </a:lnTo>
                  <a:lnTo>
                    <a:pt x="49244" y="59341"/>
                  </a:lnTo>
                  <a:lnTo>
                    <a:pt x="51340" y="76962"/>
                  </a:lnTo>
                  <a:lnTo>
                    <a:pt x="49244" y="94012"/>
                  </a:lnTo>
                  <a:lnTo>
                    <a:pt x="42958" y="110490"/>
                  </a:lnTo>
                  <a:lnTo>
                    <a:pt x="36005" y="131255"/>
                  </a:lnTo>
                  <a:lnTo>
                    <a:pt x="32861" y="156877"/>
                  </a:lnTo>
                  <a:lnTo>
                    <a:pt x="30766" y="173927"/>
                  </a:lnTo>
                  <a:lnTo>
                    <a:pt x="24384" y="190405"/>
                  </a:lnTo>
                  <a:lnTo>
                    <a:pt x="6858" y="192596"/>
                  </a:lnTo>
                  <a:lnTo>
                    <a:pt x="0" y="213360"/>
                  </a:lnTo>
                  <a:lnTo>
                    <a:pt x="11239" y="227743"/>
                  </a:lnTo>
                  <a:lnTo>
                    <a:pt x="17621" y="245840"/>
                  </a:lnTo>
                  <a:lnTo>
                    <a:pt x="28289" y="264414"/>
                  </a:lnTo>
                  <a:lnTo>
                    <a:pt x="38862" y="283083"/>
                  </a:lnTo>
                  <a:lnTo>
                    <a:pt x="57531" y="306991"/>
                  </a:lnTo>
                  <a:lnTo>
                    <a:pt x="80391" y="331470"/>
                  </a:lnTo>
                  <a:lnTo>
                    <a:pt x="101632" y="334042"/>
                  </a:lnTo>
                  <a:lnTo>
                    <a:pt x="100108" y="346805"/>
                  </a:lnTo>
                  <a:lnTo>
                    <a:pt x="100108" y="346805"/>
                  </a:lnTo>
                  <a:lnTo>
                    <a:pt x="100108" y="34680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A9BEAB99-D69B-47FF-B7CD-F7E17BA2EF95}"/>
                </a:ext>
              </a:extLst>
            </p:cNvPr>
            <p:cNvSpPr/>
            <p:nvPr/>
          </p:nvSpPr>
          <p:spPr>
            <a:xfrm>
              <a:off x="8808051" y="464233"/>
              <a:ext cx="656832" cy="726124"/>
            </a:xfrm>
            <a:custGeom>
              <a:avLst/>
              <a:gdLst>
                <a:gd name="connsiteX0" fmla="*/ 106585 w 390048"/>
                <a:gd name="connsiteY0" fmla="*/ 431197 h 431196"/>
                <a:gd name="connsiteX1" fmla="*/ 141065 w 390048"/>
                <a:gd name="connsiteY1" fmla="*/ 396526 h 431196"/>
                <a:gd name="connsiteX2" fmla="*/ 170688 w 390048"/>
                <a:gd name="connsiteY2" fmla="*/ 365569 h 431196"/>
                <a:gd name="connsiteX3" fmla="*/ 210503 w 390048"/>
                <a:gd name="connsiteY3" fmla="*/ 357569 h 431196"/>
                <a:gd name="connsiteX4" fmla="*/ 258223 w 390048"/>
                <a:gd name="connsiteY4" fmla="*/ 354806 h 431196"/>
                <a:gd name="connsiteX5" fmla="*/ 272605 w 390048"/>
                <a:gd name="connsiteY5" fmla="*/ 343567 h 431196"/>
                <a:gd name="connsiteX6" fmla="*/ 283655 w 390048"/>
                <a:gd name="connsiteY6" fmla="*/ 323374 h 431196"/>
                <a:gd name="connsiteX7" fmla="*/ 293751 w 390048"/>
                <a:gd name="connsiteY7" fmla="*/ 311658 h 431196"/>
                <a:gd name="connsiteX8" fmla="*/ 308610 w 390048"/>
                <a:gd name="connsiteY8" fmla="*/ 296228 h 431196"/>
                <a:gd name="connsiteX9" fmla="*/ 322898 w 390048"/>
                <a:gd name="connsiteY9" fmla="*/ 284988 h 431196"/>
                <a:gd name="connsiteX10" fmla="*/ 333470 w 390048"/>
                <a:gd name="connsiteY10" fmla="*/ 268986 h 431196"/>
                <a:gd name="connsiteX11" fmla="*/ 339852 w 390048"/>
                <a:gd name="connsiteY11" fmla="*/ 252508 h 431196"/>
                <a:gd name="connsiteX12" fmla="*/ 350997 w 390048"/>
                <a:gd name="connsiteY12" fmla="*/ 232315 h 431196"/>
                <a:gd name="connsiteX13" fmla="*/ 357283 w 390048"/>
                <a:gd name="connsiteY13" fmla="*/ 215837 h 431196"/>
                <a:gd name="connsiteX14" fmla="*/ 370523 w 390048"/>
                <a:gd name="connsiteY14" fmla="*/ 178499 h 431196"/>
                <a:gd name="connsiteX15" fmla="*/ 379000 w 390048"/>
                <a:gd name="connsiteY15" fmla="*/ 144971 h 431196"/>
                <a:gd name="connsiteX16" fmla="*/ 381571 w 390048"/>
                <a:gd name="connsiteY16" fmla="*/ 123730 h 431196"/>
                <a:gd name="connsiteX17" fmla="*/ 390049 w 390048"/>
                <a:gd name="connsiteY17" fmla="*/ 90202 h 431196"/>
                <a:gd name="connsiteX18" fmla="*/ 389001 w 390048"/>
                <a:gd name="connsiteY18" fmla="*/ 64103 h 431196"/>
                <a:gd name="connsiteX19" fmla="*/ 369284 w 390048"/>
                <a:gd name="connsiteY19" fmla="*/ 48768 h 431196"/>
                <a:gd name="connsiteX20" fmla="*/ 352330 w 390048"/>
                <a:gd name="connsiteY20" fmla="*/ 46673 h 431196"/>
                <a:gd name="connsiteX21" fmla="*/ 322612 w 390048"/>
                <a:gd name="connsiteY21" fmla="*/ 42958 h 431196"/>
                <a:gd name="connsiteX22" fmla="*/ 308324 w 390048"/>
                <a:gd name="connsiteY22" fmla="*/ 54197 h 431196"/>
                <a:gd name="connsiteX23" fmla="*/ 314134 w 390048"/>
                <a:gd name="connsiteY23" fmla="*/ 41910 h 431196"/>
                <a:gd name="connsiteX24" fmla="*/ 316230 w 390048"/>
                <a:gd name="connsiteY24" fmla="*/ 24860 h 431196"/>
                <a:gd name="connsiteX25" fmla="*/ 300324 w 390048"/>
                <a:gd name="connsiteY25" fmla="*/ 14288 h 431196"/>
                <a:gd name="connsiteX26" fmla="*/ 282226 w 390048"/>
                <a:gd name="connsiteY26" fmla="*/ 20669 h 431196"/>
                <a:gd name="connsiteX27" fmla="*/ 275844 w 390048"/>
                <a:gd name="connsiteY27" fmla="*/ 2667 h 431196"/>
                <a:gd name="connsiteX28" fmla="*/ 254603 w 390048"/>
                <a:gd name="connsiteY28" fmla="*/ 0 h 431196"/>
                <a:gd name="connsiteX29" fmla="*/ 189929 w 390048"/>
                <a:gd name="connsiteY29" fmla="*/ 667 h 431196"/>
                <a:gd name="connsiteX30" fmla="*/ 162878 w 390048"/>
                <a:gd name="connsiteY30" fmla="*/ 10287 h 431196"/>
                <a:gd name="connsiteX31" fmla="*/ 96584 w 390048"/>
                <a:gd name="connsiteY31" fmla="*/ 23717 h 431196"/>
                <a:gd name="connsiteX32" fmla="*/ 80582 w 390048"/>
                <a:gd name="connsiteY32" fmla="*/ 13145 h 431196"/>
                <a:gd name="connsiteX33" fmla="*/ 38195 w 390048"/>
                <a:gd name="connsiteY33" fmla="*/ 7906 h 431196"/>
                <a:gd name="connsiteX34" fmla="*/ 20669 w 390048"/>
                <a:gd name="connsiteY34" fmla="*/ 10001 h 431196"/>
                <a:gd name="connsiteX35" fmla="*/ 18574 w 390048"/>
                <a:gd name="connsiteY35" fmla="*/ 27051 h 431196"/>
                <a:gd name="connsiteX36" fmla="*/ 0 w 390048"/>
                <a:gd name="connsiteY36" fmla="*/ 37719 h 431196"/>
                <a:gd name="connsiteX37" fmla="*/ 65818 w 390048"/>
                <a:gd name="connsiteY37" fmla="*/ 28575 h 431196"/>
                <a:gd name="connsiteX38" fmla="*/ 65247 w 390048"/>
                <a:gd name="connsiteY38" fmla="*/ 67437 h 431196"/>
                <a:gd name="connsiteX39" fmla="*/ 65818 w 390048"/>
                <a:gd name="connsiteY39" fmla="*/ 97727 h 431196"/>
                <a:gd name="connsiteX40" fmla="*/ 64389 w 390048"/>
                <a:gd name="connsiteY40" fmla="*/ 179642 h 431196"/>
                <a:gd name="connsiteX41" fmla="*/ 61722 w 390048"/>
                <a:gd name="connsiteY41" fmla="*/ 200882 h 431196"/>
                <a:gd name="connsiteX42" fmla="*/ 58674 w 390048"/>
                <a:gd name="connsiteY42" fmla="*/ 260985 h 431196"/>
                <a:gd name="connsiteX43" fmla="*/ 59246 w 390048"/>
                <a:gd name="connsiteY43" fmla="*/ 291370 h 431196"/>
                <a:gd name="connsiteX44" fmla="*/ 55531 w 390048"/>
                <a:gd name="connsiteY44" fmla="*/ 321183 h 431196"/>
                <a:gd name="connsiteX45" fmla="*/ 58198 w 390048"/>
                <a:gd name="connsiteY45" fmla="*/ 368998 h 431196"/>
                <a:gd name="connsiteX46" fmla="*/ 80582 w 390048"/>
                <a:gd name="connsiteY46" fmla="*/ 397669 h 431196"/>
                <a:gd name="connsiteX47" fmla="*/ 106585 w 390048"/>
                <a:gd name="connsiteY47" fmla="*/ 431197 h 431196"/>
                <a:gd name="connsiteX48" fmla="*/ 106585 w 390048"/>
                <a:gd name="connsiteY48" fmla="*/ 431197 h 431196"/>
                <a:gd name="connsiteX49" fmla="*/ 106585 w 390048"/>
                <a:gd name="connsiteY49" fmla="*/ 431197 h 43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0048" h="431196">
                  <a:moveTo>
                    <a:pt x="106585" y="431197"/>
                  </a:moveTo>
                  <a:lnTo>
                    <a:pt x="141065" y="396526"/>
                  </a:lnTo>
                  <a:lnTo>
                    <a:pt x="170688" y="365569"/>
                  </a:lnTo>
                  <a:lnTo>
                    <a:pt x="210503" y="357569"/>
                  </a:lnTo>
                  <a:lnTo>
                    <a:pt x="258223" y="354806"/>
                  </a:lnTo>
                  <a:lnTo>
                    <a:pt x="272605" y="343567"/>
                  </a:lnTo>
                  <a:lnTo>
                    <a:pt x="283655" y="323374"/>
                  </a:lnTo>
                  <a:lnTo>
                    <a:pt x="293751" y="311658"/>
                  </a:lnTo>
                  <a:lnTo>
                    <a:pt x="308610" y="296228"/>
                  </a:lnTo>
                  <a:lnTo>
                    <a:pt x="322898" y="284988"/>
                  </a:lnTo>
                  <a:lnTo>
                    <a:pt x="333470" y="268986"/>
                  </a:lnTo>
                  <a:lnTo>
                    <a:pt x="339852" y="252508"/>
                  </a:lnTo>
                  <a:lnTo>
                    <a:pt x="350997" y="232315"/>
                  </a:lnTo>
                  <a:lnTo>
                    <a:pt x="357283" y="215837"/>
                  </a:lnTo>
                  <a:lnTo>
                    <a:pt x="370523" y="178499"/>
                  </a:lnTo>
                  <a:lnTo>
                    <a:pt x="379000" y="144971"/>
                  </a:lnTo>
                  <a:lnTo>
                    <a:pt x="381571" y="123730"/>
                  </a:lnTo>
                  <a:lnTo>
                    <a:pt x="390049" y="90202"/>
                  </a:lnTo>
                  <a:lnTo>
                    <a:pt x="389001" y="64103"/>
                  </a:lnTo>
                  <a:lnTo>
                    <a:pt x="369284" y="48768"/>
                  </a:lnTo>
                  <a:lnTo>
                    <a:pt x="352330" y="46673"/>
                  </a:lnTo>
                  <a:lnTo>
                    <a:pt x="322612" y="42958"/>
                  </a:lnTo>
                  <a:lnTo>
                    <a:pt x="308324" y="54197"/>
                  </a:lnTo>
                  <a:lnTo>
                    <a:pt x="314134" y="41910"/>
                  </a:lnTo>
                  <a:lnTo>
                    <a:pt x="316230" y="24860"/>
                  </a:lnTo>
                  <a:lnTo>
                    <a:pt x="300324" y="14288"/>
                  </a:lnTo>
                  <a:lnTo>
                    <a:pt x="282226" y="20669"/>
                  </a:lnTo>
                  <a:lnTo>
                    <a:pt x="275844" y="2667"/>
                  </a:lnTo>
                  <a:lnTo>
                    <a:pt x="254603" y="0"/>
                  </a:lnTo>
                  <a:lnTo>
                    <a:pt x="189929" y="667"/>
                  </a:lnTo>
                  <a:lnTo>
                    <a:pt x="162878" y="10287"/>
                  </a:lnTo>
                  <a:lnTo>
                    <a:pt x="96584" y="23717"/>
                  </a:lnTo>
                  <a:lnTo>
                    <a:pt x="80582" y="13145"/>
                  </a:lnTo>
                  <a:lnTo>
                    <a:pt x="38195" y="7906"/>
                  </a:lnTo>
                  <a:lnTo>
                    <a:pt x="20669" y="10001"/>
                  </a:lnTo>
                  <a:lnTo>
                    <a:pt x="18574" y="27051"/>
                  </a:lnTo>
                  <a:lnTo>
                    <a:pt x="0" y="37719"/>
                  </a:lnTo>
                  <a:lnTo>
                    <a:pt x="65818" y="28575"/>
                  </a:lnTo>
                  <a:lnTo>
                    <a:pt x="65247" y="67437"/>
                  </a:lnTo>
                  <a:lnTo>
                    <a:pt x="65818" y="97727"/>
                  </a:lnTo>
                  <a:lnTo>
                    <a:pt x="64389" y="179642"/>
                  </a:lnTo>
                  <a:lnTo>
                    <a:pt x="61722" y="200882"/>
                  </a:lnTo>
                  <a:lnTo>
                    <a:pt x="58674" y="260985"/>
                  </a:lnTo>
                  <a:lnTo>
                    <a:pt x="59246" y="291370"/>
                  </a:lnTo>
                  <a:lnTo>
                    <a:pt x="55531" y="321183"/>
                  </a:lnTo>
                  <a:lnTo>
                    <a:pt x="58198" y="368998"/>
                  </a:lnTo>
                  <a:lnTo>
                    <a:pt x="80582" y="397669"/>
                  </a:lnTo>
                  <a:lnTo>
                    <a:pt x="106585" y="431197"/>
                  </a:lnTo>
                  <a:lnTo>
                    <a:pt x="106585" y="431197"/>
                  </a:lnTo>
                  <a:lnTo>
                    <a:pt x="106585" y="43119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01F4C32D-DC6D-FF70-61D3-F8F3FAC5A76C}"/>
                </a:ext>
              </a:extLst>
            </p:cNvPr>
            <p:cNvSpPr/>
            <p:nvPr/>
          </p:nvSpPr>
          <p:spPr>
            <a:xfrm>
              <a:off x="7511067" y="150493"/>
              <a:ext cx="1041789" cy="440614"/>
            </a:xfrm>
            <a:custGeom>
              <a:avLst/>
              <a:gdLst>
                <a:gd name="connsiteX0" fmla="*/ 171545 w 618648"/>
                <a:gd name="connsiteY0" fmla="*/ 261652 h 261651"/>
                <a:gd name="connsiteX1" fmla="*/ 189643 w 618648"/>
                <a:gd name="connsiteY1" fmla="*/ 255270 h 261651"/>
                <a:gd name="connsiteX2" fmla="*/ 221075 w 618648"/>
                <a:gd name="connsiteY2" fmla="*/ 246221 h 261651"/>
                <a:gd name="connsiteX3" fmla="*/ 239173 w 618648"/>
                <a:gd name="connsiteY3" fmla="*/ 239839 h 261651"/>
                <a:gd name="connsiteX4" fmla="*/ 257746 w 618648"/>
                <a:gd name="connsiteY4" fmla="*/ 229172 h 261651"/>
                <a:gd name="connsiteX5" fmla="*/ 272129 w 618648"/>
                <a:gd name="connsiteY5" fmla="*/ 218027 h 261651"/>
                <a:gd name="connsiteX6" fmla="*/ 266224 w 618648"/>
                <a:gd name="connsiteY6" fmla="*/ 195739 h 261651"/>
                <a:gd name="connsiteX7" fmla="*/ 280607 w 618648"/>
                <a:gd name="connsiteY7" fmla="*/ 184499 h 261651"/>
                <a:gd name="connsiteX8" fmla="*/ 303466 w 618648"/>
                <a:gd name="connsiteY8" fmla="*/ 174403 h 261651"/>
                <a:gd name="connsiteX9" fmla="*/ 310419 w 618648"/>
                <a:gd name="connsiteY9" fmla="*/ 153734 h 261651"/>
                <a:gd name="connsiteX10" fmla="*/ 320993 w 618648"/>
                <a:gd name="connsiteY10" fmla="*/ 137731 h 261651"/>
                <a:gd name="connsiteX11" fmla="*/ 340709 w 618648"/>
                <a:gd name="connsiteY11" fmla="*/ 118586 h 261651"/>
                <a:gd name="connsiteX12" fmla="*/ 351282 w 618648"/>
                <a:gd name="connsiteY12" fmla="*/ 102680 h 261651"/>
                <a:gd name="connsiteX13" fmla="*/ 369379 w 618648"/>
                <a:gd name="connsiteY13" fmla="*/ 96298 h 261651"/>
                <a:gd name="connsiteX14" fmla="*/ 412528 w 618648"/>
                <a:gd name="connsiteY14" fmla="*/ 62770 h 261651"/>
                <a:gd name="connsiteX15" fmla="*/ 430625 w 618648"/>
                <a:gd name="connsiteY15" fmla="*/ 56388 h 261651"/>
                <a:gd name="connsiteX16" fmla="*/ 444436 w 618648"/>
                <a:gd name="connsiteY16" fmla="*/ 49435 h 261651"/>
                <a:gd name="connsiteX17" fmla="*/ 463105 w 618648"/>
                <a:gd name="connsiteY17" fmla="*/ 38767 h 261651"/>
                <a:gd name="connsiteX18" fmla="*/ 486060 w 618648"/>
                <a:gd name="connsiteY18" fmla="*/ 63246 h 261651"/>
                <a:gd name="connsiteX19" fmla="*/ 500443 w 618648"/>
                <a:gd name="connsiteY19" fmla="*/ 52006 h 261651"/>
                <a:gd name="connsiteX20" fmla="*/ 515874 w 618648"/>
                <a:gd name="connsiteY20" fmla="*/ 66866 h 261651"/>
                <a:gd name="connsiteX21" fmla="*/ 544068 w 618648"/>
                <a:gd name="connsiteY21" fmla="*/ 48768 h 261651"/>
                <a:gd name="connsiteX22" fmla="*/ 557975 w 618648"/>
                <a:gd name="connsiteY22" fmla="*/ 41910 h 261651"/>
                <a:gd name="connsiteX23" fmla="*/ 586168 w 618648"/>
                <a:gd name="connsiteY23" fmla="*/ 23813 h 261651"/>
                <a:gd name="connsiteX24" fmla="*/ 604742 w 618648"/>
                <a:gd name="connsiteY24" fmla="*/ 13144 h 261651"/>
                <a:gd name="connsiteX25" fmla="*/ 618649 w 618648"/>
                <a:gd name="connsiteY25" fmla="*/ 6191 h 261651"/>
                <a:gd name="connsiteX26" fmla="*/ 584549 w 618648"/>
                <a:gd name="connsiteY26" fmla="*/ 2000 h 261651"/>
                <a:gd name="connsiteX27" fmla="*/ 498157 w 618648"/>
                <a:gd name="connsiteY27" fmla="*/ 0 h 261651"/>
                <a:gd name="connsiteX28" fmla="*/ 472059 w 618648"/>
                <a:gd name="connsiteY28" fmla="*/ 1048 h 261651"/>
                <a:gd name="connsiteX29" fmla="*/ 411289 w 618648"/>
                <a:gd name="connsiteY29" fmla="*/ 2191 h 261651"/>
                <a:gd name="connsiteX30" fmla="*/ 324517 w 618648"/>
                <a:gd name="connsiteY30" fmla="*/ 4477 h 261651"/>
                <a:gd name="connsiteX31" fmla="*/ 294132 w 618648"/>
                <a:gd name="connsiteY31" fmla="*/ 4953 h 261651"/>
                <a:gd name="connsiteX32" fmla="*/ 238125 w 618648"/>
                <a:gd name="connsiteY32" fmla="*/ 2381 h 261651"/>
                <a:gd name="connsiteX33" fmla="*/ 212027 w 618648"/>
                <a:gd name="connsiteY33" fmla="*/ 3524 h 261651"/>
                <a:gd name="connsiteX34" fmla="*/ 151829 w 618648"/>
                <a:gd name="connsiteY34" fmla="*/ 381 h 261651"/>
                <a:gd name="connsiteX35" fmla="*/ 64961 w 618648"/>
                <a:gd name="connsiteY35" fmla="*/ 2572 h 261651"/>
                <a:gd name="connsiteX36" fmla="*/ 0 w 618648"/>
                <a:gd name="connsiteY36" fmla="*/ 3239 h 261651"/>
                <a:gd name="connsiteX37" fmla="*/ 43719 w 618648"/>
                <a:gd name="connsiteY37" fmla="*/ 34480 h 261651"/>
                <a:gd name="connsiteX38" fmla="*/ 65627 w 618648"/>
                <a:gd name="connsiteY38" fmla="*/ 67437 h 261651"/>
                <a:gd name="connsiteX39" fmla="*/ 76867 w 618648"/>
                <a:gd name="connsiteY39" fmla="*/ 81725 h 261651"/>
                <a:gd name="connsiteX40" fmla="*/ 90201 w 618648"/>
                <a:gd name="connsiteY40" fmla="*/ 113538 h 261651"/>
                <a:gd name="connsiteX41" fmla="*/ 92393 w 618648"/>
                <a:gd name="connsiteY41" fmla="*/ 131064 h 261651"/>
                <a:gd name="connsiteX42" fmla="*/ 102584 w 618648"/>
                <a:gd name="connsiteY42" fmla="*/ 153924 h 261651"/>
                <a:gd name="connsiteX43" fmla="*/ 104204 w 618648"/>
                <a:gd name="connsiteY43" fmla="*/ 175736 h 261651"/>
                <a:gd name="connsiteX44" fmla="*/ 104775 w 618648"/>
                <a:gd name="connsiteY44" fmla="*/ 205931 h 261651"/>
                <a:gd name="connsiteX45" fmla="*/ 94202 w 618648"/>
                <a:gd name="connsiteY45" fmla="*/ 221933 h 261651"/>
                <a:gd name="connsiteX46" fmla="*/ 83534 w 618648"/>
                <a:gd name="connsiteY46" fmla="*/ 237839 h 261651"/>
                <a:gd name="connsiteX47" fmla="*/ 101632 w 618648"/>
                <a:gd name="connsiteY47" fmla="*/ 231458 h 261651"/>
                <a:gd name="connsiteX48" fmla="*/ 119729 w 618648"/>
                <a:gd name="connsiteY48" fmla="*/ 225076 h 261651"/>
                <a:gd name="connsiteX49" fmla="*/ 131540 w 618648"/>
                <a:gd name="connsiteY49" fmla="*/ 235172 h 261651"/>
                <a:gd name="connsiteX50" fmla="*/ 152305 w 618648"/>
                <a:gd name="connsiteY50" fmla="*/ 242030 h 261651"/>
                <a:gd name="connsiteX51" fmla="*/ 167735 w 618648"/>
                <a:gd name="connsiteY51" fmla="*/ 256889 h 261651"/>
                <a:gd name="connsiteX52" fmla="*/ 171545 w 618648"/>
                <a:gd name="connsiteY52" fmla="*/ 261652 h 261651"/>
                <a:gd name="connsiteX53" fmla="*/ 171545 w 618648"/>
                <a:gd name="connsiteY53" fmla="*/ 261652 h 261651"/>
                <a:gd name="connsiteX54" fmla="*/ 171545 w 618648"/>
                <a:gd name="connsiteY54" fmla="*/ 261652 h 2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18648" h="261651">
                  <a:moveTo>
                    <a:pt x="171545" y="261652"/>
                  </a:moveTo>
                  <a:lnTo>
                    <a:pt x="189643" y="255270"/>
                  </a:lnTo>
                  <a:lnTo>
                    <a:pt x="221075" y="246221"/>
                  </a:lnTo>
                  <a:lnTo>
                    <a:pt x="239173" y="239839"/>
                  </a:lnTo>
                  <a:lnTo>
                    <a:pt x="257746" y="229172"/>
                  </a:lnTo>
                  <a:lnTo>
                    <a:pt x="272129" y="218027"/>
                  </a:lnTo>
                  <a:lnTo>
                    <a:pt x="266224" y="195739"/>
                  </a:lnTo>
                  <a:lnTo>
                    <a:pt x="280607" y="184499"/>
                  </a:lnTo>
                  <a:lnTo>
                    <a:pt x="303466" y="174403"/>
                  </a:lnTo>
                  <a:lnTo>
                    <a:pt x="310419" y="153734"/>
                  </a:lnTo>
                  <a:lnTo>
                    <a:pt x="320993" y="137731"/>
                  </a:lnTo>
                  <a:lnTo>
                    <a:pt x="340709" y="118586"/>
                  </a:lnTo>
                  <a:lnTo>
                    <a:pt x="351282" y="102680"/>
                  </a:lnTo>
                  <a:lnTo>
                    <a:pt x="369379" y="96298"/>
                  </a:lnTo>
                  <a:lnTo>
                    <a:pt x="412528" y="62770"/>
                  </a:lnTo>
                  <a:lnTo>
                    <a:pt x="430625" y="56388"/>
                  </a:lnTo>
                  <a:lnTo>
                    <a:pt x="444436" y="49435"/>
                  </a:lnTo>
                  <a:lnTo>
                    <a:pt x="463105" y="38767"/>
                  </a:lnTo>
                  <a:lnTo>
                    <a:pt x="486060" y="63246"/>
                  </a:lnTo>
                  <a:lnTo>
                    <a:pt x="500443" y="52006"/>
                  </a:lnTo>
                  <a:lnTo>
                    <a:pt x="515874" y="66866"/>
                  </a:lnTo>
                  <a:lnTo>
                    <a:pt x="544068" y="48768"/>
                  </a:lnTo>
                  <a:lnTo>
                    <a:pt x="557975" y="41910"/>
                  </a:lnTo>
                  <a:lnTo>
                    <a:pt x="586168" y="23813"/>
                  </a:lnTo>
                  <a:lnTo>
                    <a:pt x="604742" y="13144"/>
                  </a:lnTo>
                  <a:lnTo>
                    <a:pt x="618649" y="6191"/>
                  </a:lnTo>
                  <a:lnTo>
                    <a:pt x="584549" y="2000"/>
                  </a:lnTo>
                  <a:lnTo>
                    <a:pt x="498157" y="0"/>
                  </a:lnTo>
                  <a:lnTo>
                    <a:pt x="472059" y="1048"/>
                  </a:lnTo>
                  <a:lnTo>
                    <a:pt x="411289" y="2191"/>
                  </a:lnTo>
                  <a:lnTo>
                    <a:pt x="324517" y="4477"/>
                  </a:lnTo>
                  <a:lnTo>
                    <a:pt x="294132" y="4953"/>
                  </a:lnTo>
                  <a:lnTo>
                    <a:pt x="238125" y="2381"/>
                  </a:lnTo>
                  <a:lnTo>
                    <a:pt x="212027" y="3524"/>
                  </a:lnTo>
                  <a:lnTo>
                    <a:pt x="151829" y="381"/>
                  </a:lnTo>
                  <a:lnTo>
                    <a:pt x="64961" y="2572"/>
                  </a:lnTo>
                  <a:lnTo>
                    <a:pt x="0" y="3239"/>
                  </a:lnTo>
                  <a:lnTo>
                    <a:pt x="43719" y="34480"/>
                  </a:lnTo>
                  <a:lnTo>
                    <a:pt x="65627" y="67437"/>
                  </a:lnTo>
                  <a:lnTo>
                    <a:pt x="76867" y="81725"/>
                  </a:lnTo>
                  <a:lnTo>
                    <a:pt x="90201" y="113538"/>
                  </a:lnTo>
                  <a:lnTo>
                    <a:pt x="92393" y="131064"/>
                  </a:lnTo>
                  <a:lnTo>
                    <a:pt x="102584" y="153924"/>
                  </a:lnTo>
                  <a:lnTo>
                    <a:pt x="104204" y="175736"/>
                  </a:lnTo>
                  <a:lnTo>
                    <a:pt x="104775" y="205931"/>
                  </a:lnTo>
                  <a:lnTo>
                    <a:pt x="94202" y="221933"/>
                  </a:lnTo>
                  <a:lnTo>
                    <a:pt x="83534" y="237839"/>
                  </a:lnTo>
                  <a:lnTo>
                    <a:pt x="101632" y="231458"/>
                  </a:lnTo>
                  <a:lnTo>
                    <a:pt x="119729" y="225076"/>
                  </a:lnTo>
                  <a:lnTo>
                    <a:pt x="131540" y="235172"/>
                  </a:lnTo>
                  <a:lnTo>
                    <a:pt x="152305" y="242030"/>
                  </a:lnTo>
                  <a:lnTo>
                    <a:pt x="167735" y="256889"/>
                  </a:lnTo>
                  <a:lnTo>
                    <a:pt x="171545" y="261652"/>
                  </a:lnTo>
                  <a:lnTo>
                    <a:pt x="171545" y="261652"/>
                  </a:lnTo>
                  <a:lnTo>
                    <a:pt x="171545" y="26165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5994F70-5D01-4380-7E16-A276AFF1AB67}"/>
                </a:ext>
              </a:extLst>
            </p:cNvPr>
            <p:cNvSpPr/>
            <p:nvPr/>
          </p:nvSpPr>
          <p:spPr>
            <a:xfrm>
              <a:off x="6329732" y="1662252"/>
              <a:ext cx="882194" cy="888769"/>
            </a:xfrm>
            <a:custGeom>
              <a:avLst/>
              <a:gdLst>
                <a:gd name="connsiteX0" fmla="*/ 236220 w 523875"/>
                <a:gd name="connsiteY0" fmla="*/ 527780 h 527780"/>
                <a:gd name="connsiteX1" fmla="*/ 251079 w 523875"/>
                <a:gd name="connsiteY1" fmla="*/ 512350 h 527780"/>
                <a:gd name="connsiteX2" fmla="*/ 272320 w 523875"/>
                <a:gd name="connsiteY2" fmla="*/ 515017 h 527780"/>
                <a:gd name="connsiteX3" fmla="*/ 283464 w 523875"/>
                <a:gd name="connsiteY3" fmla="*/ 494824 h 527780"/>
                <a:gd name="connsiteX4" fmla="*/ 294037 w 523875"/>
                <a:gd name="connsiteY4" fmla="*/ 478822 h 527780"/>
                <a:gd name="connsiteX5" fmla="*/ 305181 w 523875"/>
                <a:gd name="connsiteY5" fmla="*/ 458629 h 527780"/>
                <a:gd name="connsiteX6" fmla="*/ 327470 w 523875"/>
                <a:gd name="connsiteY6" fmla="*/ 452723 h 527780"/>
                <a:gd name="connsiteX7" fmla="*/ 358330 w 523875"/>
                <a:gd name="connsiteY7" fmla="*/ 447865 h 527780"/>
                <a:gd name="connsiteX8" fmla="*/ 376904 w 523875"/>
                <a:gd name="connsiteY8" fmla="*/ 437198 h 527780"/>
                <a:gd name="connsiteX9" fmla="*/ 395954 w 523875"/>
                <a:gd name="connsiteY9" fmla="*/ 422339 h 527780"/>
                <a:gd name="connsiteX10" fmla="*/ 415100 w 523875"/>
                <a:gd name="connsiteY10" fmla="*/ 407384 h 527780"/>
                <a:gd name="connsiteX11" fmla="*/ 428911 w 523875"/>
                <a:gd name="connsiteY11" fmla="*/ 400431 h 527780"/>
                <a:gd name="connsiteX12" fmla="*/ 455486 w 523875"/>
                <a:gd name="connsiteY12" fmla="*/ 395097 h 527780"/>
                <a:gd name="connsiteX13" fmla="*/ 472440 w 523875"/>
                <a:gd name="connsiteY13" fmla="*/ 397193 h 527780"/>
                <a:gd name="connsiteX14" fmla="*/ 490538 w 523875"/>
                <a:gd name="connsiteY14" fmla="*/ 390811 h 527780"/>
                <a:gd name="connsiteX15" fmla="*/ 507492 w 523875"/>
                <a:gd name="connsiteY15" fmla="*/ 392906 h 527780"/>
                <a:gd name="connsiteX16" fmla="*/ 523875 w 523875"/>
                <a:gd name="connsiteY16" fmla="*/ 330136 h 527780"/>
                <a:gd name="connsiteX17" fmla="*/ 522161 w 523875"/>
                <a:gd name="connsiteY17" fmla="*/ 239173 h 527780"/>
                <a:gd name="connsiteX18" fmla="*/ 506254 w 523875"/>
                <a:gd name="connsiteY18" fmla="*/ 228600 h 527780"/>
                <a:gd name="connsiteX19" fmla="*/ 482251 w 523875"/>
                <a:gd name="connsiteY19" fmla="*/ 212693 h 527780"/>
                <a:gd name="connsiteX20" fmla="*/ 480156 w 523875"/>
                <a:gd name="connsiteY20" fmla="*/ 195167 h 527780"/>
                <a:gd name="connsiteX21" fmla="*/ 465773 w 523875"/>
                <a:gd name="connsiteY21" fmla="*/ 171831 h 527780"/>
                <a:gd name="connsiteX22" fmla="*/ 455105 w 523875"/>
                <a:gd name="connsiteY22" fmla="*/ 153162 h 527780"/>
                <a:gd name="connsiteX23" fmla="*/ 439103 w 523875"/>
                <a:gd name="connsiteY23" fmla="*/ 108013 h 527780"/>
                <a:gd name="connsiteX24" fmla="*/ 445961 w 523875"/>
                <a:gd name="connsiteY24" fmla="*/ 87344 h 527780"/>
                <a:gd name="connsiteX25" fmla="*/ 429483 w 523875"/>
                <a:gd name="connsiteY25" fmla="*/ 80963 h 527780"/>
                <a:gd name="connsiteX26" fmla="*/ 411861 w 523875"/>
                <a:gd name="connsiteY26" fmla="*/ 48577 h 527780"/>
                <a:gd name="connsiteX27" fmla="*/ 405003 w 523875"/>
                <a:gd name="connsiteY27" fmla="*/ 34766 h 527780"/>
                <a:gd name="connsiteX28" fmla="*/ 400145 w 523875"/>
                <a:gd name="connsiteY28" fmla="*/ 3905 h 527780"/>
                <a:gd name="connsiteX29" fmla="*/ 373571 w 523875"/>
                <a:gd name="connsiteY29" fmla="*/ 9239 h 527780"/>
                <a:gd name="connsiteX30" fmla="*/ 363474 w 523875"/>
                <a:gd name="connsiteY30" fmla="*/ 20955 h 527780"/>
                <a:gd name="connsiteX31" fmla="*/ 343377 w 523875"/>
                <a:gd name="connsiteY31" fmla="*/ 44386 h 527780"/>
                <a:gd name="connsiteX32" fmla="*/ 299752 w 523875"/>
                <a:gd name="connsiteY32" fmla="*/ 47625 h 527780"/>
                <a:gd name="connsiteX33" fmla="*/ 282797 w 523875"/>
                <a:gd name="connsiteY33" fmla="*/ 45529 h 527780"/>
                <a:gd name="connsiteX34" fmla="*/ 271558 w 523875"/>
                <a:gd name="connsiteY34" fmla="*/ 31242 h 527780"/>
                <a:gd name="connsiteX35" fmla="*/ 251365 w 523875"/>
                <a:gd name="connsiteY35" fmla="*/ 20098 h 527780"/>
                <a:gd name="connsiteX36" fmla="*/ 239173 w 523875"/>
                <a:gd name="connsiteY36" fmla="*/ 14288 h 527780"/>
                <a:gd name="connsiteX37" fmla="*/ 221075 w 523875"/>
                <a:gd name="connsiteY37" fmla="*/ 20669 h 527780"/>
                <a:gd name="connsiteX38" fmla="*/ 204121 w 523875"/>
                <a:gd name="connsiteY38" fmla="*/ 18574 h 527780"/>
                <a:gd name="connsiteX39" fmla="*/ 193453 w 523875"/>
                <a:gd name="connsiteY39" fmla="*/ 0 h 527780"/>
                <a:gd name="connsiteX40" fmla="*/ 179070 w 523875"/>
                <a:gd name="connsiteY40" fmla="*/ 11144 h 527780"/>
                <a:gd name="connsiteX41" fmla="*/ 157353 w 523875"/>
                <a:gd name="connsiteY41" fmla="*/ 12763 h 527780"/>
                <a:gd name="connsiteX42" fmla="*/ 177546 w 523875"/>
                <a:gd name="connsiteY42" fmla="*/ 23908 h 527780"/>
                <a:gd name="connsiteX43" fmla="*/ 179165 w 523875"/>
                <a:gd name="connsiteY43" fmla="*/ 45720 h 527780"/>
                <a:gd name="connsiteX44" fmla="*/ 169069 w 523875"/>
                <a:gd name="connsiteY44" fmla="*/ 57436 h 527780"/>
                <a:gd name="connsiteX45" fmla="*/ 154210 w 523875"/>
                <a:gd name="connsiteY45" fmla="*/ 38290 h 527780"/>
                <a:gd name="connsiteX46" fmla="*/ 135541 w 523875"/>
                <a:gd name="connsiteY46" fmla="*/ 48958 h 527780"/>
                <a:gd name="connsiteX47" fmla="*/ 132969 w 523875"/>
                <a:gd name="connsiteY47" fmla="*/ 70294 h 527780"/>
                <a:gd name="connsiteX48" fmla="*/ 118015 w 523875"/>
                <a:gd name="connsiteY48" fmla="*/ 51149 h 527780"/>
                <a:gd name="connsiteX49" fmla="*/ 83534 w 523875"/>
                <a:gd name="connsiteY49" fmla="*/ 51244 h 527780"/>
                <a:gd name="connsiteX50" fmla="*/ 68675 w 523875"/>
                <a:gd name="connsiteY50" fmla="*/ 66675 h 527780"/>
                <a:gd name="connsiteX51" fmla="*/ 62294 w 523875"/>
                <a:gd name="connsiteY51" fmla="*/ 48577 h 527780"/>
                <a:gd name="connsiteX52" fmla="*/ 40958 w 523875"/>
                <a:gd name="connsiteY52" fmla="*/ 46006 h 527780"/>
                <a:gd name="connsiteX53" fmla="*/ 55912 w 523875"/>
                <a:gd name="connsiteY53" fmla="*/ 65056 h 527780"/>
                <a:gd name="connsiteX54" fmla="*/ 45339 w 523875"/>
                <a:gd name="connsiteY54" fmla="*/ 81058 h 527780"/>
                <a:gd name="connsiteX55" fmla="*/ 51149 w 523875"/>
                <a:gd name="connsiteY55" fmla="*/ 103346 h 527780"/>
                <a:gd name="connsiteX56" fmla="*/ 28385 w 523875"/>
                <a:gd name="connsiteY56" fmla="*/ 113538 h 527780"/>
                <a:gd name="connsiteX57" fmla="*/ 17240 w 523875"/>
                <a:gd name="connsiteY57" fmla="*/ 133731 h 527780"/>
                <a:gd name="connsiteX58" fmla="*/ 28385 w 523875"/>
                <a:gd name="connsiteY58" fmla="*/ 148019 h 527780"/>
                <a:gd name="connsiteX59" fmla="*/ 25241 w 523875"/>
                <a:gd name="connsiteY59" fmla="*/ 173545 h 527780"/>
                <a:gd name="connsiteX60" fmla="*/ 14669 w 523875"/>
                <a:gd name="connsiteY60" fmla="*/ 189548 h 527780"/>
                <a:gd name="connsiteX61" fmla="*/ 15716 w 523875"/>
                <a:gd name="connsiteY61" fmla="*/ 215551 h 527780"/>
                <a:gd name="connsiteX62" fmla="*/ 30099 w 523875"/>
                <a:gd name="connsiteY62" fmla="*/ 238982 h 527780"/>
                <a:gd name="connsiteX63" fmla="*/ 36005 w 523875"/>
                <a:gd name="connsiteY63" fmla="*/ 261271 h 527780"/>
                <a:gd name="connsiteX64" fmla="*/ 52007 w 523875"/>
                <a:gd name="connsiteY64" fmla="*/ 271844 h 527780"/>
                <a:gd name="connsiteX65" fmla="*/ 53054 w 523875"/>
                <a:gd name="connsiteY65" fmla="*/ 297942 h 527780"/>
                <a:gd name="connsiteX66" fmla="*/ 42482 w 523875"/>
                <a:gd name="connsiteY66" fmla="*/ 313849 h 527780"/>
                <a:gd name="connsiteX67" fmla="*/ 0 w 523875"/>
                <a:gd name="connsiteY67" fmla="*/ 343186 h 527780"/>
                <a:gd name="connsiteX68" fmla="*/ 18669 w 523875"/>
                <a:gd name="connsiteY68" fmla="*/ 367094 h 527780"/>
                <a:gd name="connsiteX69" fmla="*/ 39910 w 523875"/>
                <a:gd name="connsiteY69" fmla="*/ 369761 h 527780"/>
                <a:gd name="connsiteX70" fmla="*/ 55817 w 523875"/>
                <a:gd name="connsiteY70" fmla="*/ 380333 h 527780"/>
                <a:gd name="connsiteX71" fmla="*/ 78105 w 523875"/>
                <a:gd name="connsiteY71" fmla="*/ 374428 h 527780"/>
                <a:gd name="connsiteX72" fmla="*/ 80867 w 523875"/>
                <a:gd name="connsiteY72" fmla="*/ 387763 h 527780"/>
                <a:gd name="connsiteX73" fmla="*/ 100013 w 523875"/>
                <a:gd name="connsiteY73" fmla="*/ 407384 h 527780"/>
                <a:gd name="connsiteX74" fmla="*/ 97917 w 523875"/>
                <a:gd name="connsiteY74" fmla="*/ 424339 h 527780"/>
                <a:gd name="connsiteX75" fmla="*/ 123920 w 523875"/>
                <a:gd name="connsiteY75" fmla="*/ 423291 h 527780"/>
                <a:gd name="connsiteX76" fmla="*/ 144685 w 523875"/>
                <a:gd name="connsiteY76" fmla="*/ 430149 h 527780"/>
                <a:gd name="connsiteX77" fmla="*/ 166974 w 523875"/>
                <a:gd name="connsiteY77" fmla="*/ 424244 h 527780"/>
                <a:gd name="connsiteX78" fmla="*/ 190310 w 523875"/>
                <a:gd name="connsiteY78" fmla="*/ 409861 h 527780"/>
                <a:gd name="connsiteX79" fmla="*/ 195167 w 523875"/>
                <a:gd name="connsiteY79" fmla="*/ 440722 h 527780"/>
                <a:gd name="connsiteX80" fmla="*/ 179737 w 523875"/>
                <a:gd name="connsiteY80" fmla="*/ 460439 h 527780"/>
                <a:gd name="connsiteX81" fmla="*/ 194691 w 523875"/>
                <a:gd name="connsiteY81" fmla="*/ 479489 h 527780"/>
                <a:gd name="connsiteX82" fmla="*/ 210121 w 523875"/>
                <a:gd name="connsiteY82" fmla="*/ 494348 h 527780"/>
                <a:gd name="connsiteX83" fmla="*/ 216504 w 523875"/>
                <a:gd name="connsiteY83" fmla="*/ 477869 h 527780"/>
                <a:gd name="connsiteX84" fmla="*/ 231934 w 523875"/>
                <a:gd name="connsiteY84" fmla="*/ 492728 h 527780"/>
                <a:gd name="connsiteX85" fmla="*/ 248888 w 523875"/>
                <a:gd name="connsiteY85" fmla="*/ 494824 h 527780"/>
                <a:gd name="connsiteX86" fmla="*/ 224504 w 523875"/>
                <a:gd name="connsiteY86" fmla="*/ 517779 h 527780"/>
                <a:gd name="connsiteX87" fmla="*/ 236220 w 523875"/>
                <a:gd name="connsiteY87" fmla="*/ 527780 h 527780"/>
                <a:gd name="connsiteX88" fmla="*/ 236220 w 523875"/>
                <a:gd name="connsiteY88" fmla="*/ 527780 h 527780"/>
                <a:gd name="connsiteX89" fmla="*/ 236220 w 523875"/>
                <a:gd name="connsiteY89" fmla="*/ 527780 h 52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23875" h="527780">
                  <a:moveTo>
                    <a:pt x="236220" y="527780"/>
                  </a:moveTo>
                  <a:lnTo>
                    <a:pt x="251079" y="512350"/>
                  </a:lnTo>
                  <a:lnTo>
                    <a:pt x="272320" y="515017"/>
                  </a:lnTo>
                  <a:lnTo>
                    <a:pt x="283464" y="494824"/>
                  </a:lnTo>
                  <a:lnTo>
                    <a:pt x="294037" y="478822"/>
                  </a:lnTo>
                  <a:lnTo>
                    <a:pt x="305181" y="458629"/>
                  </a:lnTo>
                  <a:lnTo>
                    <a:pt x="327470" y="452723"/>
                  </a:lnTo>
                  <a:lnTo>
                    <a:pt x="358330" y="447865"/>
                  </a:lnTo>
                  <a:lnTo>
                    <a:pt x="376904" y="437198"/>
                  </a:lnTo>
                  <a:lnTo>
                    <a:pt x="395954" y="422339"/>
                  </a:lnTo>
                  <a:lnTo>
                    <a:pt x="415100" y="407384"/>
                  </a:lnTo>
                  <a:lnTo>
                    <a:pt x="428911" y="400431"/>
                  </a:lnTo>
                  <a:lnTo>
                    <a:pt x="455486" y="395097"/>
                  </a:lnTo>
                  <a:lnTo>
                    <a:pt x="472440" y="397193"/>
                  </a:lnTo>
                  <a:lnTo>
                    <a:pt x="490538" y="390811"/>
                  </a:lnTo>
                  <a:lnTo>
                    <a:pt x="507492" y="392906"/>
                  </a:lnTo>
                  <a:lnTo>
                    <a:pt x="523875" y="330136"/>
                  </a:lnTo>
                  <a:lnTo>
                    <a:pt x="522161" y="239173"/>
                  </a:lnTo>
                  <a:lnTo>
                    <a:pt x="506254" y="228600"/>
                  </a:lnTo>
                  <a:lnTo>
                    <a:pt x="482251" y="212693"/>
                  </a:lnTo>
                  <a:lnTo>
                    <a:pt x="480156" y="195167"/>
                  </a:lnTo>
                  <a:lnTo>
                    <a:pt x="465773" y="171831"/>
                  </a:lnTo>
                  <a:lnTo>
                    <a:pt x="455105" y="153162"/>
                  </a:lnTo>
                  <a:lnTo>
                    <a:pt x="439103" y="108013"/>
                  </a:lnTo>
                  <a:lnTo>
                    <a:pt x="445961" y="87344"/>
                  </a:lnTo>
                  <a:lnTo>
                    <a:pt x="429483" y="80963"/>
                  </a:lnTo>
                  <a:lnTo>
                    <a:pt x="411861" y="48577"/>
                  </a:lnTo>
                  <a:lnTo>
                    <a:pt x="405003" y="34766"/>
                  </a:lnTo>
                  <a:lnTo>
                    <a:pt x="400145" y="3905"/>
                  </a:lnTo>
                  <a:lnTo>
                    <a:pt x="373571" y="9239"/>
                  </a:lnTo>
                  <a:lnTo>
                    <a:pt x="363474" y="20955"/>
                  </a:lnTo>
                  <a:lnTo>
                    <a:pt x="343377" y="44386"/>
                  </a:lnTo>
                  <a:lnTo>
                    <a:pt x="299752" y="47625"/>
                  </a:lnTo>
                  <a:lnTo>
                    <a:pt x="282797" y="45529"/>
                  </a:lnTo>
                  <a:lnTo>
                    <a:pt x="271558" y="31242"/>
                  </a:lnTo>
                  <a:lnTo>
                    <a:pt x="251365" y="20098"/>
                  </a:lnTo>
                  <a:lnTo>
                    <a:pt x="239173" y="14288"/>
                  </a:lnTo>
                  <a:lnTo>
                    <a:pt x="221075" y="20669"/>
                  </a:lnTo>
                  <a:lnTo>
                    <a:pt x="204121" y="18574"/>
                  </a:lnTo>
                  <a:lnTo>
                    <a:pt x="193453" y="0"/>
                  </a:lnTo>
                  <a:lnTo>
                    <a:pt x="179070" y="11144"/>
                  </a:lnTo>
                  <a:lnTo>
                    <a:pt x="157353" y="12763"/>
                  </a:lnTo>
                  <a:lnTo>
                    <a:pt x="177546" y="23908"/>
                  </a:lnTo>
                  <a:lnTo>
                    <a:pt x="179165" y="45720"/>
                  </a:lnTo>
                  <a:lnTo>
                    <a:pt x="169069" y="57436"/>
                  </a:lnTo>
                  <a:lnTo>
                    <a:pt x="154210" y="38290"/>
                  </a:lnTo>
                  <a:lnTo>
                    <a:pt x="135541" y="48958"/>
                  </a:lnTo>
                  <a:lnTo>
                    <a:pt x="132969" y="70294"/>
                  </a:lnTo>
                  <a:lnTo>
                    <a:pt x="118015" y="51149"/>
                  </a:lnTo>
                  <a:lnTo>
                    <a:pt x="83534" y="51244"/>
                  </a:lnTo>
                  <a:lnTo>
                    <a:pt x="68675" y="66675"/>
                  </a:lnTo>
                  <a:lnTo>
                    <a:pt x="62294" y="48577"/>
                  </a:lnTo>
                  <a:lnTo>
                    <a:pt x="40958" y="46006"/>
                  </a:lnTo>
                  <a:lnTo>
                    <a:pt x="55912" y="65056"/>
                  </a:lnTo>
                  <a:lnTo>
                    <a:pt x="45339" y="81058"/>
                  </a:lnTo>
                  <a:lnTo>
                    <a:pt x="51149" y="103346"/>
                  </a:lnTo>
                  <a:lnTo>
                    <a:pt x="28385" y="113538"/>
                  </a:lnTo>
                  <a:lnTo>
                    <a:pt x="17240" y="133731"/>
                  </a:lnTo>
                  <a:lnTo>
                    <a:pt x="28385" y="148019"/>
                  </a:lnTo>
                  <a:lnTo>
                    <a:pt x="25241" y="173545"/>
                  </a:lnTo>
                  <a:lnTo>
                    <a:pt x="14669" y="189548"/>
                  </a:lnTo>
                  <a:lnTo>
                    <a:pt x="15716" y="215551"/>
                  </a:lnTo>
                  <a:lnTo>
                    <a:pt x="30099" y="238982"/>
                  </a:lnTo>
                  <a:lnTo>
                    <a:pt x="36005" y="261271"/>
                  </a:lnTo>
                  <a:lnTo>
                    <a:pt x="52007" y="271844"/>
                  </a:lnTo>
                  <a:lnTo>
                    <a:pt x="53054" y="297942"/>
                  </a:lnTo>
                  <a:lnTo>
                    <a:pt x="42482" y="313849"/>
                  </a:lnTo>
                  <a:lnTo>
                    <a:pt x="0" y="343186"/>
                  </a:lnTo>
                  <a:lnTo>
                    <a:pt x="18669" y="367094"/>
                  </a:lnTo>
                  <a:lnTo>
                    <a:pt x="39910" y="369761"/>
                  </a:lnTo>
                  <a:lnTo>
                    <a:pt x="55817" y="380333"/>
                  </a:lnTo>
                  <a:lnTo>
                    <a:pt x="78105" y="374428"/>
                  </a:lnTo>
                  <a:lnTo>
                    <a:pt x="80867" y="387763"/>
                  </a:lnTo>
                  <a:lnTo>
                    <a:pt x="100013" y="407384"/>
                  </a:lnTo>
                  <a:lnTo>
                    <a:pt x="97917" y="424339"/>
                  </a:lnTo>
                  <a:lnTo>
                    <a:pt x="123920" y="423291"/>
                  </a:lnTo>
                  <a:lnTo>
                    <a:pt x="144685" y="430149"/>
                  </a:lnTo>
                  <a:lnTo>
                    <a:pt x="166974" y="424244"/>
                  </a:lnTo>
                  <a:lnTo>
                    <a:pt x="190310" y="409861"/>
                  </a:lnTo>
                  <a:lnTo>
                    <a:pt x="195167" y="440722"/>
                  </a:lnTo>
                  <a:lnTo>
                    <a:pt x="179737" y="460439"/>
                  </a:lnTo>
                  <a:lnTo>
                    <a:pt x="194691" y="479489"/>
                  </a:lnTo>
                  <a:lnTo>
                    <a:pt x="210121" y="494348"/>
                  </a:lnTo>
                  <a:lnTo>
                    <a:pt x="216504" y="477869"/>
                  </a:lnTo>
                  <a:lnTo>
                    <a:pt x="231934" y="492728"/>
                  </a:lnTo>
                  <a:lnTo>
                    <a:pt x="248888" y="494824"/>
                  </a:lnTo>
                  <a:lnTo>
                    <a:pt x="224504" y="517779"/>
                  </a:lnTo>
                  <a:lnTo>
                    <a:pt x="236220" y="527780"/>
                  </a:lnTo>
                  <a:lnTo>
                    <a:pt x="236220" y="527780"/>
                  </a:lnTo>
                  <a:lnTo>
                    <a:pt x="236220" y="52778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9FDF1C7-4AF5-7DEC-472B-4526DF6428C7}"/>
                </a:ext>
              </a:extLst>
            </p:cNvPr>
            <p:cNvSpPr/>
            <p:nvPr/>
          </p:nvSpPr>
          <p:spPr>
            <a:xfrm>
              <a:off x="9410029" y="315383"/>
              <a:ext cx="662926" cy="844178"/>
            </a:xfrm>
            <a:custGeom>
              <a:avLst/>
              <a:gdLst>
                <a:gd name="connsiteX0" fmla="*/ 261747 w 393667"/>
                <a:gd name="connsiteY0" fmla="*/ 501301 h 501300"/>
                <a:gd name="connsiteX1" fmla="*/ 280321 w 393667"/>
                <a:gd name="connsiteY1" fmla="*/ 490633 h 501300"/>
                <a:gd name="connsiteX2" fmla="*/ 282892 w 393667"/>
                <a:gd name="connsiteY2" fmla="*/ 469297 h 501300"/>
                <a:gd name="connsiteX3" fmla="*/ 307848 w 393667"/>
                <a:gd name="connsiteY3" fmla="*/ 476726 h 501300"/>
                <a:gd name="connsiteX4" fmla="*/ 336423 w 393667"/>
                <a:gd name="connsiteY4" fmla="*/ 419576 h 501300"/>
                <a:gd name="connsiteX5" fmla="*/ 365093 w 393667"/>
                <a:gd name="connsiteY5" fmla="*/ 362426 h 501300"/>
                <a:gd name="connsiteX6" fmla="*/ 376714 w 393667"/>
                <a:gd name="connsiteY6" fmla="*/ 337947 h 501300"/>
                <a:gd name="connsiteX7" fmla="*/ 393668 w 393667"/>
                <a:gd name="connsiteY7" fmla="*/ 305371 h 501300"/>
                <a:gd name="connsiteX8" fmla="*/ 381952 w 393667"/>
                <a:gd name="connsiteY8" fmla="*/ 295275 h 501300"/>
                <a:gd name="connsiteX9" fmla="*/ 366522 w 393667"/>
                <a:gd name="connsiteY9" fmla="*/ 280321 h 501300"/>
                <a:gd name="connsiteX10" fmla="*/ 355378 w 393667"/>
                <a:gd name="connsiteY10" fmla="*/ 265938 h 501300"/>
                <a:gd name="connsiteX11" fmla="*/ 353282 w 393667"/>
                <a:gd name="connsiteY11" fmla="*/ 248412 h 501300"/>
                <a:gd name="connsiteX12" fmla="*/ 342138 w 393667"/>
                <a:gd name="connsiteY12" fmla="*/ 234029 h 501300"/>
                <a:gd name="connsiteX13" fmla="*/ 335756 w 393667"/>
                <a:gd name="connsiteY13" fmla="*/ 215932 h 501300"/>
                <a:gd name="connsiteX14" fmla="*/ 314515 w 393667"/>
                <a:gd name="connsiteY14" fmla="*/ 213265 h 501300"/>
                <a:gd name="connsiteX15" fmla="*/ 303371 w 393667"/>
                <a:gd name="connsiteY15" fmla="*/ 198882 h 501300"/>
                <a:gd name="connsiteX16" fmla="*/ 287941 w 393667"/>
                <a:gd name="connsiteY16" fmla="*/ 184023 h 501300"/>
                <a:gd name="connsiteX17" fmla="*/ 272605 w 393667"/>
                <a:gd name="connsiteY17" fmla="*/ 169164 h 501300"/>
                <a:gd name="connsiteX18" fmla="*/ 287369 w 393667"/>
                <a:gd name="connsiteY18" fmla="*/ 153638 h 501300"/>
                <a:gd name="connsiteX19" fmla="*/ 301752 w 393667"/>
                <a:gd name="connsiteY19" fmla="*/ 142399 h 501300"/>
                <a:gd name="connsiteX20" fmla="*/ 308610 w 393667"/>
                <a:gd name="connsiteY20" fmla="*/ 121634 h 501300"/>
                <a:gd name="connsiteX21" fmla="*/ 318706 w 393667"/>
                <a:gd name="connsiteY21" fmla="*/ 109823 h 501300"/>
                <a:gd name="connsiteX22" fmla="*/ 333470 w 393667"/>
                <a:gd name="connsiteY22" fmla="*/ 94393 h 501300"/>
                <a:gd name="connsiteX23" fmla="*/ 344138 w 393667"/>
                <a:gd name="connsiteY23" fmla="*/ 78295 h 501300"/>
                <a:gd name="connsiteX24" fmla="*/ 355187 w 393667"/>
                <a:gd name="connsiteY24" fmla="*/ 58102 h 501300"/>
                <a:gd name="connsiteX25" fmla="*/ 370046 w 393667"/>
                <a:gd name="connsiteY25" fmla="*/ 42577 h 501300"/>
                <a:gd name="connsiteX26" fmla="*/ 367951 w 393667"/>
                <a:gd name="connsiteY26" fmla="*/ 24955 h 501300"/>
                <a:gd name="connsiteX27" fmla="*/ 356806 w 393667"/>
                <a:gd name="connsiteY27" fmla="*/ 10573 h 501300"/>
                <a:gd name="connsiteX28" fmla="*/ 340804 w 393667"/>
                <a:gd name="connsiteY28" fmla="*/ 0 h 501300"/>
                <a:gd name="connsiteX29" fmla="*/ 326517 w 393667"/>
                <a:gd name="connsiteY29" fmla="*/ 11239 h 501300"/>
                <a:gd name="connsiteX30" fmla="*/ 308514 w 393667"/>
                <a:gd name="connsiteY30" fmla="*/ 17621 h 501300"/>
                <a:gd name="connsiteX31" fmla="*/ 290513 w 393667"/>
                <a:gd name="connsiteY31" fmla="*/ 24098 h 501300"/>
                <a:gd name="connsiteX32" fmla="*/ 276130 w 393667"/>
                <a:gd name="connsiteY32" fmla="*/ 35338 h 501300"/>
                <a:gd name="connsiteX33" fmla="*/ 266129 w 393667"/>
                <a:gd name="connsiteY33" fmla="*/ 47053 h 501300"/>
                <a:gd name="connsiteX34" fmla="*/ 239553 w 393667"/>
                <a:gd name="connsiteY34" fmla="*/ 52483 h 501300"/>
                <a:gd name="connsiteX35" fmla="*/ 225266 w 393667"/>
                <a:gd name="connsiteY35" fmla="*/ 63627 h 501300"/>
                <a:gd name="connsiteX36" fmla="*/ 210407 w 393667"/>
                <a:gd name="connsiteY36" fmla="*/ 79153 h 501300"/>
                <a:gd name="connsiteX37" fmla="*/ 196119 w 393667"/>
                <a:gd name="connsiteY37" fmla="*/ 90392 h 501300"/>
                <a:gd name="connsiteX38" fmla="*/ 181832 w 393667"/>
                <a:gd name="connsiteY38" fmla="*/ 101632 h 501300"/>
                <a:gd name="connsiteX39" fmla="*/ 167449 w 393667"/>
                <a:gd name="connsiteY39" fmla="*/ 112871 h 501300"/>
                <a:gd name="connsiteX40" fmla="*/ 148399 w 393667"/>
                <a:gd name="connsiteY40" fmla="*/ 127825 h 501300"/>
                <a:gd name="connsiteX41" fmla="*/ 110680 w 393667"/>
                <a:gd name="connsiteY41" fmla="*/ 118872 h 501300"/>
                <a:gd name="connsiteX42" fmla="*/ 95345 w 393667"/>
                <a:gd name="connsiteY42" fmla="*/ 103918 h 501300"/>
                <a:gd name="connsiteX43" fmla="*/ 72009 w 393667"/>
                <a:gd name="connsiteY43" fmla="*/ 118396 h 501300"/>
                <a:gd name="connsiteX44" fmla="*/ 52864 w 393667"/>
                <a:gd name="connsiteY44" fmla="*/ 133350 h 501300"/>
                <a:gd name="connsiteX45" fmla="*/ 34861 w 393667"/>
                <a:gd name="connsiteY45" fmla="*/ 139827 h 501300"/>
                <a:gd name="connsiteX46" fmla="*/ 35433 w 393667"/>
                <a:gd name="connsiteY46" fmla="*/ 170212 h 501300"/>
                <a:gd name="connsiteX47" fmla="*/ 26479 w 393667"/>
                <a:gd name="connsiteY47" fmla="*/ 208026 h 501300"/>
                <a:gd name="connsiteX48" fmla="*/ 23813 w 393667"/>
                <a:gd name="connsiteY48" fmla="*/ 229362 h 501300"/>
                <a:gd name="connsiteX49" fmla="*/ 15335 w 393667"/>
                <a:gd name="connsiteY49" fmla="*/ 262985 h 501300"/>
                <a:gd name="connsiteX50" fmla="*/ 1619 w 393667"/>
                <a:gd name="connsiteY50" fmla="*/ 304610 h 501300"/>
                <a:gd name="connsiteX51" fmla="*/ 0 w 393667"/>
                <a:gd name="connsiteY51" fmla="*/ 317373 h 501300"/>
                <a:gd name="connsiteX52" fmla="*/ 22288 w 393667"/>
                <a:gd name="connsiteY52" fmla="*/ 311468 h 501300"/>
                <a:gd name="connsiteX53" fmla="*/ 55721 w 393667"/>
                <a:gd name="connsiteY53" fmla="*/ 319945 h 501300"/>
                <a:gd name="connsiteX54" fmla="*/ 75342 w 393667"/>
                <a:gd name="connsiteY54" fmla="*/ 335375 h 501300"/>
                <a:gd name="connsiteX55" fmla="*/ 86010 w 393667"/>
                <a:gd name="connsiteY55" fmla="*/ 354044 h 501300"/>
                <a:gd name="connsiteX56" fmla="*/ 75438 w 393667"/>
                <a:gd name="connsiteY56" fmla="*/ 370046 h 501300"/>
                <a:gd name="connsiteX57" fmla="*/ 91821 w 393667"/>
                <a:gd name="connsiteY57" fmla="*/ 376428 h 501300"/>
                <a:gd name="connsiteX58" fmla="*/ 103537 w 393667"/>
                <a:gd name="connsiteY58" fmla="*/ 386525 h 501300"/>
                <a:gd name="connsiteX59" fmla="*/ 114205 w 393667"/>
                <a:gd name="connsiteY59" fmla="*/ 405098 h 501300"/>
                <a:gd name="connsiteX60" fmla="*/ 116300 w 393667"/>
                <a:gd name="connsiteY60" fmla="*/ 422719 h 501300"/>
                <a:gd name="connsiteX61" fmla="*/ 128016 w 393667"/>
                <a:gd name="connsiteY61" fmla="*/ 432816 h 501300"/>
                <a:gd name="connsiteX62" fmla="*/ 143923 w 393667"/>
                <a:gd name="connsiteY62" fmla="*/ 443484 h 501300"/>
                <a:gd name="connsiteX63" fmla="*/ 164116 w 393667"/>
                <a:gd name="connsiteY63" fmla="*/ 454628 h 501300"/>
                <a:gd name="connsiteX64" fmla="*/ 182118 w 393667"/>
                <a:gd name="connsiteY64" fmla="*/ 448151 h 501300"/>
                <a:gd name="connsiteX65" fmla="*/ 198596 w 393667"/>
                <a:gd name="connsiteY65" fmla="*/ 454533 h 501300"/>
                <a:gd name="connsiteX66" fmla="*/ 204406 w 393667"/>
                <a:gd name="connsiteY66" fmla="*/ 476917 h 501300"/>
                <a:gd name="connsiteX67" fmla="*/ 210788 w 393667"/>
                <a:gd name="connsiteY67" fmla="*/ 495014 h 501300"/>
                <a:gd name="connsiteX68" fmla="*/ 232505 w 393667"/>
                <a:gd name="connsiteY68" fmla="*/ 493395 h 501300"/>
                <a:gd name="connsiteX69" fmla="*/ 258032 w 393667"/>
                <a:gd name="connsiteY69" fmla="*/ 496538 h 501300"/>
                <a:gd name="connsiteX70" fmla="*/ 261747 w 393667"/>
                <a:gd name="connsiteY70" fmla="*/ 501301 h 501300"/>
                <a:gd name="connsiteX71" fmla="*/ 261747 w 393667"/>
                <a:gd name="connsiteY71" fmla="*/ 501301 h 501300"/>
                <a:gd name="connsiteX72" fmla="*/ 261747 w 393667"/>
                <a:gd name="connsiteY72" fmla="*/ 501301 h 50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3667" h="501300">
                  <a:moveTo>
                    <a:pt x="261747" y="501301"/>
                  </a:moveTo>
                  <a:lnTo>
                    <a:pt x="280321" y="490633"/>
                  </a:lnTo>
                  <a:lnTo>
                    <a:pt x="282892" y="469297"/>
                  </a:lnTo>
                  <a:lnTo>
                    <a:pt x="307848" y="476726"/>
                  </a:lnTo>
                  <a:lnTo>
                    <a:pt x="336423" y="419576"/>
                  </a:lnTo>
                  <a:lnTo>
                    <a:pt x="365093" y="362426"/>
                  </a:lnTo>
                  <a:lnTo>
                    <a:pt x="376714" y="337947"/>
                  </a:lnTo>
                  <a:lnTo>
                    <a:pt x="393668" y="305371"/>
                  </a:lnTo>
                  <a:lnTo>
                    <a:pt x="381952" y="295275"/>
                  </a:lnTo>
                  <a:lnTo>
                    <a:pt x="366522" y="280321"/>
                  </a:lnTo>
                  <a:lnTo>
                    <a:pt x="355378" y="265938"/>
                  </a:lnTo>
                  <a:lnTo>
                    <a:pt x="353282" y="248412"/>
                  </a:lnTo>
                  <a:lnTo>
                    <a:pt x="342138" y="234029"/>
                  </a:lnTo>
                  <a:lnTo>
                    <a:pt x="335756" y="215932"/>
                  </a:lnTo>
                  <a:lnTo>
                    <a:pt x="314515" y="213265"/>
                  </a:lnTo>
                  <a:lnTo>
                    <a:pt x="303371" y="198882"/>
                  </a:lnTo>
                  <a:lnTo>
                    <a:pt x="287941" y="184023"/>
                  </a:lnTo>
                  <a:lnTo>
                    <a:pt x="272605" y="169164"/>
                  </a:lnTo>
                  <a:lnTo>
                    <a:pt x="287369" y="153638"/>
                  </a:lnTo>
                  <a:lnTo>
                    <a:pt x="301752" y="142399"/>
                  </a:lnTo>
                  <a:lnTo>
                    <a:pt x="308610" y="121634"/>
                  </a:lnTo>
                  <a:lnTo>
                    <a:pt x="318706" y="109823"/>
                  </a:lnTo>
                  <a:lnTo>
                    <a:pt x="333470" y="94393"/>
                  </a:lnTo>
                  <a:lnTo>
                    <a:pt x="344138" y="78295"/>
                  </a:lnTo>
                  <a:lnTo>
                    <a:pt x="355187" y="58102"/>
                  </a:lnTo>
                  <a:lnTo>
                    <a:pt x="370046" y="42577"/>
                  </a:lnTo>
                  <a:lnTo>
                    <a:pt x="367951" y="24955"/>
                  </a:lnTo>
                  <a:lnTo>
                    <a:pt x="356806" y="10573"/>
                  </a:lnTo>
                  <a:lnTo>
                    <a:pt x="340804" y="0"/>
                  </a:lnTo>
                  <a:lnTo>
                    <a:pt x="326517" y="11239"/>
                  </a:lnTo>
                  <a:lnTo>
                    <a:pt x="308514" y="17621"/>
                  </a:lnTo>
                  <a:lnTo>
                    <a:pt x="290513" y="24098"/>
                  </a:lnTo>
                  <a:lnTo>
                    <a:pt x="276130" y="35338"/>
                  </a:lnTo>
                  <a:lnTo>
                    <a:pt x="266129" y="47053"/>
                  </a:lnTo>
                  <a:lnTo>
                    <a:pt x="239553" y="52483"/>
                  </a:lnTo>
                  <a:lnTo>
                    <a:pt x="225266" y="63627"/>
                  </a:lnTo>
                  <a:lnTo>
                    <a:pt x="210407" y="79153"/>
                  </a:lnTo>
                  <a:lnTo>
                    <a:pt x="196119" y="90392"/>
                  </a:lnTo>
                  <a:lnTo>
                    <a:pt x="181832" y="101632"/>
                  </a:lnTo>
                  <a:lnTo>
                    <a:pt x="167449" y="112871"/>
                  </a:lnTo>
                  <a:lnTo>
                    <a:pt x="148399" y="127825"/>
                  </a:lnTo>
                  <a:lnTo>
                    <a:pt x="110680" y="118872"/>
                  </a:lnTo>
                  <a:lnTo>
                    <a:pt x="95345" y="103918"/>
                  </a:lnTo>
                  <a:lnTo>
                    <a:pt x="72009" y="118396"/>
                  </a:lnTo>
                  <a:lnTo>
                    <a:pt x="52864" y="133350"/>
                  </a:lnTo>
                  <a:lnTo>
                    <a:pt x="34861" y="139827"/>
                  </a:lnTo>
                  <a:lnTo>
                    <a:pt x="35433" y="170212"/>
                  </a:lnTo>
                  <a:lnTo>
                    <a:pt x="26479" y="208026"/>
                  </a:lnTo>
                  <a:lnTo>
                    <a:pt x="23813" y="229362"/>
                  </a:lnTo>
                  <a:lnTo>
                    <a:pt x="15335" y="262985"/>
                  </a:lnTo>
                  <a:lnTo>
                    <a:pt x="1619" y="304610"/>
                  </a:lnTo>
                  <a:lnTo>
                    <a:pt x="0" y="317373"/>
                  </a:lnTo>
                  <a:lnTo>
                    <a:pt x="22288" y="311468"/>
                  </a:lnTo>
                  <a:lnTo>
                    <a:pt x="55721" y="319945"/>
                  </a:lnTo>
                  <a:lnTo>
                    <a:pt x="75342" y="335375"/>
                  </a:lnTo>
                  <a:lnTo>
                    <a:pt x="86010" y="354044"/>
                  </a:lnTo>
                  <a:lnTo>
                    <a:pt x="75438" y="370046"/>
                  </a:lnTo>
                  <a:lnTo>
                    <a:pt x="91821" y="376428"/>
                  </a:lnTo>
                  <a:lnTo>
                    <a:pt x="103537" y="386525"/>
                  </a:lnTo>
                  <a:lnTo>
                    <a:pt x="114205" y="405098"/>
                  </a:lnTo>
                  <a:lnTo>
                    <a:pt x="116300" y="422719"/>
                  </a:lnTo>
                  <a:lnTo>
                    <a:pt x="128016" y="432816"/>
                  </a:lnTo>
                  <a:lnTo>
                    <a:pt x="143923" y="443484"/>
                  </a:lnTo>
                  <a:lnTo>
                    <a:pt x="164116" y="454628"/>
                  </a:lnTo>
                  <a:lnTo>
                    <a:pt x="182118" y="448151"/>
                  </a:lnTo>
                  <a:lnTo>
                    <a:pt x="198596" y="454533"/>
                  </a:lnTo>
                  <a:lnTo>
                    <a:pt x="204406" y="476917"/>
                  </a:lnTo>
                  <a:lnTo>
                    <a:pt x="210788" y="495014"/>
                  </a:lnTo>
                  <a:lnTo>
                    <a:pt x="232505" y="493395"/>
                  </a:lnTo>
                  <a:lnTo>
                    <a:pt x="258032" y="496538"/>
                  </a:lnTo>
                  <a:lnTo>
                    <a:pt x="261747" y="501301"/>
                  </a:lnTo>
                  <a:lnTo>
                    <a:pt x="261747" y="501301"/>
                  </a:lnTo>
                  <a:lnTo>
                    <a:pt x="261747" y="5013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DC49B4CB-CC90-1706-34C0-CB32CEF3E103}"/>
                </a:ext>
              </a:extLst>
            </p:cNvPr>
            <p:cNvSpPr/>
            <p:nvPr/>
          </p:nvSpPr>
          <p:spPr>
            <a:xfrm>
              <a:off x="6655662" y="148888"/>
              <a:ext cx="1031044" cy="565885"/>
            </a:xfrm>
            <a:custGeom>
              <a:avLst/>
              <a:gdLst>
                <a:gd name="connsiteX0" fmla="*/ 328327 w 612267"/>
                <a:gd name="connsiteY0" fmla="*/ 336042 h 336041"/>
                <a:gd name="connsiteX1" fmla="*/ 350711 w 612267"/>
                <a:gd name="connsiteY1" fmla="*/ 330137 h 336041"/>
                <a:gd name="connsiteX2" fmla="*/ 374142 w 612267"/>
                <a:gd name="connsiteY2" fmla="*/ 315754 h 336041"/>
                <a:gd name="connsiteX3" fmla="*/ 388525 w 612267"/>
                <a:gd name="connsiteY3" fmla="*/ 304514 h 336041"/>
                <a:gd name="connsiteX4" fmla="*/ 403479 w 612267"/>
                <a:gd name="connsiteY4" fmla="*/ 289084 h 336041"/>
                <a:gd name="connsiteX5" fmla="*/ 421577 w 612267"/>
                <a:gd name="connsiteY5" fmla="*/ 282702 h 336041"/>
                <a:gd name="connsiteX6" fmla="*/ 432816 w 612267"/>
                <a:gd name="connsiteY6" fmla="*/ 296990 h 336041"/>
                <a:gd name="connsiteX7" fmla="*/ 448246 w 612267"/>
                <a:gd name="connsiteY7" fmla="*/ 311944 h 336041"/>
                <a:gd name="connsiteX8" fmla="*/ 458914 w 612267"/>
                <a:gd name="connsiteY8" fmla="*/ 295942 h 336041"/>
                <a:gd name="connsiteX9" fmla="*/ 473297 w 612267"/>
                <a:gd name="connsiteY9" fmla="*/ 284702 h 336041"/>
                <a:gd name="connsiteX10" fmla="*/ 488728 w 612267"/>
                <a:gd name="connsiteY10" fmla="*/ 299561 h 336041"/>
                <a:gd name="connsiteX11" fmla="*/ 487109 w 612267"/>
                <a:gd name="connsiteY11" fmla="*/ 277749 h 336041"/>
                <a:gd name="connsiteX12" fmla="*/ 509016 w 612267"/>
                <a:gd name="connsiteY12" fmla="*/ 276130 h 336041"/>
                <a:gd name="connsiteX13" fmla="*/ 520732 w 612267"/>
                <a:gd name="connsiteY13" fmla="*/ 286226 h 336041"/>
                <a:gd name="connsiteX14" fmla="*/ 534543 w 612267"/>
                <a:gd name="connsiteY14" fmla="*/ 279273 h 336041"/>
                <a:gd name="connsiteX15" fmla="*/ 523399 w 612267"/>
                <a:gd name="connsiteY15" fmla="*/ 264986 h 336041"/>
                <a:gd name="connsiteX16" fmla="*/ 525494 w 612267"/>
                <a:gd name="connsiteY16" fmla="*/ 247936 h 336041"/>
                <a:gd name="connsiteX17" fmla="*/ 544639 w 612267"/>
                <a:gd name="connsiteY17" fmla="*/ 232981 h 336041"/>
                <a:gd name="connsiteX18" fmla="*/ 562737 w 612267"/>
                <a:gd name="connsiteY18" fmla="*/ 226504 h 336041"/>
                <a:gd name="connsiteX19" fmla="*/ 580358 w 612267"/>
                <a:gd name="connsiteY19" fmla="*/ 224409 h 336041"/>
                <a:gd name="connsiteX20" fmla="*/ 596837 w 612267"/>
                <a:gd name="connsiteY20" fmla="*/ 230791 h 336041"/>
                <a:gd name="connsiteX21" fmla="*/ 603790 w 612267"/>
                <a:gd name="connsiteY21" fmla="*/ 210026 h 336041"/>
                <a:gd name="connsiteX22" fmla="*/ 612267 w 612267"/>
                <a:gd name="connsiteY22" fmla="*/ 176403 h 336041"/>
                <a:gd name="connsiteX23" fmla="*/ 598265 w 612267"/>
                <a:gd name="connsiteY23" fmla="*/ 114109 h 336041"/>
                <a:gd name="connsiteX24" fmla="*/ 584931 w 612267"/>
                <a:gd name="connsiteY24" fmla="*/ 82201 h 336041"/>
                <a:gd name="connsiteX25" fmla="*/ 559213 w 612267"/>
                <a:gd name="connsiteY25" fmla="*/ 44482 h 336041"/>
                <a:gd name="connsiteX26" fmla="*/ 507968 w 612267"/>
                <a:gd name="connsiteY26" fmla="*/ 3524 h 336041"/>
                <a:gd name="connsiteX27" fmla="*/ 486156 w 612267"/>
                <a:gd name="connsiteY27" fmla="*/ 5144 h 336041"/>
                <a:gd name="connsiteX28" fmla="*/ 365093 w 612267"/>
                <a:gd name="connsiteY28" fmla="*/ 3239 h 336041"/>
                <a:gd name="connsiteX29" fmla="*/ 339566 w 612267"/>
                <a:gd name="connsiteY29" fmla="*/ 0 h 336041"/>
                <a:gd name="connsiteX30" fmla="*/ 313373 w 612267"/>
                <a:gd name="connsiteY30" fmla="*/ 1143 h 336041"/>
                <a:gd name="connsiteX31" fmla="*/ 297466 w 612267"/>
                <a:gd name="connsiteY31" fmla="*/ 25146 h 336041"/>
                <a:gd name="connsiteX32" fmla="*/ 55912 w 612267"/>
                <a:gd name="connsiteY32" fmla="*/ 16955 h 336041"/>
                <a:gd name="connsiteX33" fmla="*/ 0 w 612267"/>
                <a:gd name="connsiteY33" fmla="*/ 14383 h 336041"/>
                <a:gd name="connsiteX34" fmla="*/ 5905 w 612267"/>
                <a:gd name="connsiteY34" fmla="*/ 36671 h 336041"/>
                <a:gd name="connsiteX35" fmla="*/ 11811 w 612267"/>
                <a:gd name="connsiteY35" fmla="*/ 59055 h 336041"/>
                <a:gd name="connsiteX36" fmla="*/ 53530 w 612267"/>
                <a:gd name="connsiteY36" fmla="*/ 176689 h 336041"/>
                <a:gd name="connsiteX37" fmla="*/ 59436 w 612267"/>
                <a:gd name="connsiteY37" fmla="*/ 199073 h 336041"/>
                <a:gd name="connsiteX38" fmla="*/ 65913 w 612267"/>
                <a:gd name="connsiteY38" fmla="*/ 217170 h 336041"/>
                <a:gd name="connsiteX39" fmla="*/ 87725 w 612267"/>
                <a:gd name="connsiteY39" fmla="*/ 215551 h 336041"/>
                <a:gd name="connsiteX40" fmla="*/ 103727 w 612267"/>
                <a:gd name="connsiteY40" fmla="*/ 226124 h 336041"/>
                <a:gd name="connsiteX41" fmla="*/ 118110 w 612267"/>
                <a:gd name="connsiteY41" fmla="*/ 214979 h 336041"/>
                <a:gd name="connsiteX42" fmla="*/ 135160 w 612267"/>
                <a:gd name="connsiteY42" fmla="*/ 217075 h 336041"/>
                <a:gd name="connsiteX43" fmla="*/ 151733 w 612267"/>
                <a:gd name="connsiteY43" fmla="*/ 223361 h 336041"/>
                <a:gd name="connsiteX44" fmla="*/ 184214 w 612267"/>
                <a:gd name="connsiteY44" fmla="*/ 205740 h 336041"/>
                <a:gd name="connsiteX45" fmla="*/ 185357 w 612267"/>
                <a:gd name="connsiteY45" fmla="*/ 231839 h 336041"/>
                <a:gd name="connsiteX46" fmla="*/ 201835 w 612267"/>
                <a:gd name="connsiteY46" fmla="*/ 238220 h 336041"/>
                <a:gd name="connsiteX47" fmla="*/ 221647 w 612267"/>
                <a:gd name="connsiteY47" fmla="*/ 253651 h 336041"/>
                <a:gd name="connsiteX48" fmla="*/ 228029 w 612267"/>
                <a:gd name="connsiteY48" fmla="*/ 271748 h 336041"/>
                <a:gd name="connsiteX49" fmla="*/ 247269 w 612267"/>
                <a:gd name="connsiteY49" fmla="*/ 291465 h 336041"/>
                <a:gd name="connsiteX50" fmla="*/ 245173 w 612267"/>
                <a:gd name="connsiteY50" fmla="*/ 308515 h 336041"/>
                <a:gd name="connsiteX51" fmla="*/ 269177 w 612267"/>
                <a:gd name="connsiteY51" fmla="*/ 324422 h 336041"/>
                <a:gd name="connsiteX52" fmla="*/ 285655 w 612267"/>
                <a:gd name="connsiteY52" fmla="*/ 296132 h 336041"/>
                <a:gd name="connsiteX53" fmla="*/ 305943 w 612267"/>
                <a:gd name="connsiteY53" fmla="*/ 307276 h 336041"/>
                <a:gd name="connsiteX54" fmla="*/ 321945 w 612267"/>
                <a:gd name="connsiteY54" fmla="*/ 317945 h 336041"/>
                <a:gd name="connsiteX55" fmla="*/ 328327 w 612267"/>
                <a:gd name="connsiteY55" fmla="*/ 336042 h 336041"/>
                <a:gd name="connsiteX56" fmla="*/ 328327 w 612267"/>
                <a:gd name="connsiteY56" fmla="*/ 336042 h 336041"/>
                <a:gd name="connsiteX57" fmla="*/ 328327 w 612267"/>
                <a:gd name="connsiteY57" fmla="*/ 336042 h 3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12267" h="336041">
                  <a:moveTo>
                    <a:pt x="328327" y="336042"/>
                  </a:moveTo>
                  <a:lnTo>
                    <a:pt x="350711" y="330137"/>
                  </a:lnTo>
                  <a:lnTo>
                    <a:pt x="374142" y="315754"/>
                  </a:lnTo>
                  <a:lnTo>
                    <a:pt x="388525" y="304514"/>
                  </a:lnTo>
                  <a:lnTo>
                    <a:pt x="403479" y="289084"/>
                  </a:lnTo>
                  <a:lnTo>
                    <a:pt x="421577" y="282702"/>
                  </a:lnTo>
                  <a:lnTo>
                    <a:pt x="432816" y="296990"/>
                  </a:lnTo>
                  <a:lnTo>
                    <a:pt x="448246" y="311944"/>
                  </a:lnTo>
                  <a:lnTo>
                    <a:pt x="458914" y="295942"/>
                  </a:lnTo>
                  <a:lnTo>
                    <a:pt x="473297" y="284702"/>
                  </a:lnTo>
                  <a:lnTo>
                    <a:pt x="488728" y="299561"/>
                  </a:lnTo>
                  <a:lnTo>
                    <a:pt x="487109" y="277749"/>
                  </a:lnTo>
                  <a:lnTo>
                    <a:pt x="509016" y="276130"/>
                  </a:lnTo>
                  <a:lnTo>
                    <a:pt x="520732" y="286226"/>
                  </a:lnTo>
                  <a:lnTo>
                    <a:pt x="534543" y="279273"/>
                  </a:lnTo>
                  <a:lnTo>
                    <a:pt x="523399" y="264986"/>
                  </a:lnTo>
                  <a:lnTo>
                    <a:pt x="525494" y="247936"/>
                  </a:lnTo>
                  <a:lnTo>
                    <a:pt x="544639" y="232981"/>
                  </a:lnTo>
                  <a:lnTo>
                    <a:pt x="562737" y="226504"/>
                  </a:lnTo>
                  <a:lnTo>
                    <a:pt x="580358" y="224409"/>
                  </a:lnTo>
                  <a:lnTo>
                    <a:pt x="596837" y="230791"/>
                  </a:lnTo>
                  <a:lnTo>
                    <a:pt x="603790" y="210026"/>
                  </a:lnTo>
                  <a:lnTo>
                    <a:pt x="612267" y="176403"/>
                  </a:lnTo>
                  <a:lnTo>
                    <a:pt x="598265" y="114109"/>
                  </a:lnTo>
                  <a:lnTo>
                    <a:pt x="584931" y="82201"/>
                  </a:lnTo>
                  <a:lnTo>
                    <a:pt x="559213" y="44482"/>
                  </a:lnTo>
                  <a:lnTo>
                    <a:pt x="507968" y="3524"/>
                  </a:lnTo>
                  <a:lnTo>
                    <a:pt x="486156" y="5144"/>
                  </a:lnTo>
                  <a:lnTo>
                    <a:pt x="365093" y="3239"/>
                  </a:lnTo>
                  <a:lnTo>
                    <a:pt x="339566" y="0"/>
                  </a:lnTo>
                  <a:lnTo>
                    <a:pt x="313373" y="1143"/>
                  </a:lnTo>
                  <a:lnTo>
                    <a:pt x="297466" y="25146"/>
                  </a:lnTo>
                  <a:lnTo>
                    <a:pt x="55912" y="16955"/>
                  </a:lnTo>
                  <a:lnTo>
                    <a:pt x="0" y="14383"/>
                  </a:lnTo>
                  <a:lnTo>
                    <a:pt x="5905" y="36671"/>
                  </a:lnTo>
                  <a:lnTo>
                    <a:pt x="11811" y="59055"/>
                  </a:lnTo>
                  <a:lnTo>
                    <a:pt x="53530" y="176689"/>
                  </a:lnTo>
                  <a:lnTo>
                    <a:pt x="59436" y="199073"/>
                  </a:lnTo>
                  <a:lnTo>
                    <a:pt x="65913" y="217170"/>
                  </a:lnTo>
                  <a:lnTo>
                    <a:pt x="87725" y="215551"/>
                  </a:lnTo>
                  <a:lnTo>
                    <a:pt x="103727" y="226124"/>
                  </a:lnTo>
                  <a:lnTo>
                    <a:pt x="118110" y="214979"/>
                  </a:lnTo>
                  <a:lnTo>
                    <a:pt x="135160" y="217075"/>
                  </a:lnTo>
                  <a:lnTo>
                    <a:pt x="151733" y="223361"/>
                  </a:lnTo>
                  <a:lnTo>
                    <a:pt x="184214" y="205740"/>
                  </a:lnTo>
                  <a:lnTo>
                    <a:pt x="185357" y="231839"/>
                  </a:lnTo>
                  <a:lnTo>
                    <a:pt x="201835" y="238220"/>
                  </a:lnTo>
                  <a:lnTo>
                    <a:pt x="221647" y="253651"/>
                  </a:lnTo>
                  <a:lnTo>
                    <a:pt x="228029" y="271748"/>
                  </a:lnTo>
                  <a:lnTo>
                    <a:pt x="247269" y="291465"/>
                  </a:lnTo>
                  <a:lnTo>
                    <a:pt x="245173" y="308515"/>
                  </a:lnTo>
                  <a:lnTo>
                    <a:pt x="269177" y="324422"/>
                  </a:lnTo>
                  <a:lnTo>
                    <a:pt x="285655" y="296132"/>
                  </a:lnTo>
                  <a:lnTo>
                    <a:pt x="305943" y="307276"/>
                  </a:lnTo>
                  <a:lnTo>
                    <a:pt x="321945" y="317945"/>
                  </a:lnTo>
                  <a:lnTo>
                    <a:pt x="328327" y="336042"/>
                  </a:lnTo>
                  <a:lnTo>
                    <a:pt x="328327" y="336042"/>
                  </a:lnTo>
                  <a:lnTo>
                    <a:pt x="328327" y="3360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B5238D62-350F-EDE3-9FD9-FEEE83247210}"/>
                </a:ext>
              </a:extLst>
            </p:cNvPr>
            <p:cNvSpPr/>
            <p:nvPr/>
          </p:nvSpPr>
          <p:spPr>
            <a:xfrm>
              <a:off x="7094353" y="525826"/>
              <a:ext cx="778575" cy="722435"/>
            </a:xfrm>
            <a:custGeom>
              <a:avLst/>
              <a:gdLst>
                <a:gd name="connsiteX0" fmla="*/ 64484 w 462343"/>
                <a:gd name="connsiteY0" fmla="*/ 429006 h 429005"/>
                <a:gd name="connsiteX1" fmla="*/ 59150 w 462343"/>
                <a:gd name="connsiteY1" fmla="*/ 402431 h 429005"/>
                <a:gd name="connsiteX2" fmla="*/ 52673 w 462343"/>
                <a:gd name="connsiteY2" fmla="*/ 384334 h 429005"/>
                <a:gd name="connsiteX3" fmla="*/ 71818 w 462343"/>
                <a:gd name="connsiteY3" fmla="*/ 369380 h 429005"/>
                <a:gd name="connsiteX4" fmla="*/ 82486 w 462343"/>
                <a:gd name="connsiteY4" fmla="*/ 387953 h 429005"/>
                <a:gd name="connsiteX5" fmla="*/ 76105 w 462343"/>
                <a:gd name="connsiteY5" fmla="*/ 404527 h 429005"/>
                <a:gd name="connsiteX6" fmla="*/ 102203 w 462343"/>
                <a:gd name="connsiteY6" fmla="*/ 403384 h 429005"/>
                <a:gd name="connsiteX7" fmla="*/ 104775 w 462343"/>
                <a:gd name="connsiteY7" fmla="*/ 382143 h 429005"/>
                <a:gd name="connsiteX8" fmla="*/ 89345 w 462343"/>
                <a:gd name="connsiteY8" fmla="*/ 367189 h 429005"/>
                <a:gd name="connsiteX9" fmla="*/ 91440 w 462343"/>
                <a:gd name="connsiteY9" fmla="*/ 350139 h 429005"/>
                <a:gd name="connsiteX10" fmla="*/ 112776 w 462343"/>
                <a:gd name="connsiteY10" fmla="*/ 352806 h 429005"/>
                <a:gd name="connsiteX11" fmla="*/ 119634 w 462343"/>
                <a:gd name="connsiteY11" fmla="*/ 366617 h 429005"/>
                <a:gd name="connsiteX12" fmla="*/ 130302 w 462343"/>
                <a:gd name="connsiteY12" fmla="*/ 350615 h 429005"/>
                <a:gd name="connsiteX13" fmla="*/ 128682 w 462343"/>
                <a:gd name="connsiteY13" fmla="*/ 328803 h 429005"/>
                <a:gd name="connsiteX14" fmla="*/ 145161 w 462343"/>
                <a:gd name="connsiteY14" fmla="*/ 335185 h 429005"/>
                <a:gd name="connsiteX15" fmla="*/ 147256 w 462343"/>
                <a:gd name="connsiteY15" fmla="*/ 318135 h 429005"/>
                <a:gd name="connsiteX16" fmla="*/ 169069 w 462343"/>
                <a:gd name="connsiteY16" fmla="*/ 316516 h 429005"/>
                <a:gd name="connsiteX17" fmla="*/ 162687 w 462343"/>
                <a:gd name="connsiteY17" fmla="*/ 298418 h 429005"/>
                <a:gd name="connsiteX18" fmla="*/ 179165 w 462343"/>
                <a:gd name="connsiteY18" fmla="*/ 304800 h 429005"/>
                <a:gd name="connsiteX19" fmla="*/ 190309 w 462343"/>
                <a:gd name="connsiteY19" fmla="*/ 319183 h 429005"/>
                <a:gd name="connsiteX20" fmla="*/ 208883 w 462343"/>
                <a:gd name="connsiteY20" fmla="*/ 308420 h 429005"/>
                <a:gd name="connsiteX21" fmla="*/ 224885 w 462343"/>
                <a:gd name="connsiteY21" fmla="*/ 319088 h 429005"/>
                <a:gd name="connsiteX22" fmla="*/ 241935 w 462343"/>
                <a:gd name="connsiteY22" fmla="*/ 321183 h 429005"/>
                <a:gd name="connsiteX23" fmla="*/ 260509 w 462343"/>
                <a:gd name="connsiteY23" fmla="*/ 310515 h 429005"/>
                <a:gd name="connsiteX24" fmla="*/ 258889 w 462343"/>
                <a:gd name="connsiteY24" fmla="*/ 288703 h 429005"/>
                <a:gd name="connsiteX25" fmla="*/ 280701 w 462343"/>
                <a:gd name="connsiteY25" fmla="*/ 287084 h 429005"/>
                <a:gd name="connsiteX26" fmla="*/ 279082 w 462343"/>
                <a:gd name="connsiteY26" fmla="*/ 265176 h 429005"/>
                <a:gd name="connsiteX27" fmla="*/ 292322 w 462343"/>
                <a:gd name="connsiteY27" fmla="*/ 262509 h 429005"/>
                <a:gd name="connsiteX28" fmla="*/ 310991 w 462343"/>
                <a:gd name="connsiteY28" fmla="*/ 251841 h 429005"/>
                <a:gd name="connsiteX29" fmla="*/ 304514 w 462343"/>
                <a:gd name="connsiteY29" fmla="*/ 233743 h 429005"/>
                <a:gd name="connsiteX30" fmla="*/ 315182 w 462343"/>
                <a:gd name="connsiteY30" fmla="*/ 217742 h 429005"/>
                <a:gd name="connsiteX31" fmla="*/ 333756 w 462343"/>
                <a:gd name="connsiteY31" fmla="*/ 207074 h 429005"/>
                <a:gd name="connsiteX32" fmla="*/ 348043 w 462343"/>
                <a:gd name="connsiteY32" fmla="*/ 195929 h 429005"/>
                <a:gd name="connsiteX33" fmla="*/ 358711 w 462343"/>
                <a:gd name="connsiteY33" fmla="*/ 179927 h 429005"/>
                <a:gd name="connsiteX34" fmla="*/ 381000 w 462343"/>
                <a:gd name="connsiteY34" fmla="*/ 174022 h 429005"/>
                <a:gd name="connsiteX35" fmla="*/ 391096 w 462343"/>
                <a:gd name="connsiteY35" fmla="*/ 162306 h 429005"/>
                <a:gd name="connsiteX36" fmla="*/ 406527 w 462343"/>
                <a:gd name="connsiteY36" fmla="*/ 177165 h 429005"/>
                <a:gd name="connsiteX37" fmla="*/ 418243 w 462343"/>
                <a:gd name="connsiteY37" fmla="*/ 187262 h 429005"/>
                <a:gd name="connsiteX38" fmla="*/ 438531 w 462343"/>
                <a:gd name="connsiteY38" fmla="*/ 198406 h 429005"/>
                <a:gd name="connsiteX39" fmla="*/ 444817 w 462343"/>
                <a:gd name="connsiteY39" fmla="*/ 181927 h 429005"/>
                <a:gd name="connsiteX40" fmla="*/ 459676 w 462343"/>
                <a:gd name="connsiteY40" fmla="*/ 166402 h 429005"/>
                <a:gd name="connsiteX41" fmla="*/ 462343 w 462343"/>
                <a:gd name="connsiteY41" fmla="*/ 145161 h 429005"/>
                <a:gd name="connsiteX42" fmla="*/ 447389 w 462343"/>
                <a:gd name="connsiteY42" fmla="*/ 126016 h 429005"/>
                <a:gd name="connsiteX43" fmla="*/ 460153 w 462343"/>
                <a:gd name="connsiteY43" fmla="*/ 92964 h 429005"/>
                <a:gd name="connsiteX44" fmla="*/ 450532 w 462343"/>
                <a:gd name="connsiteY44" fmla="*/ 65818 h 429005"/>
                <a:gd name="connsiteX45" fmla="*/ 434530 w 462343"/>
                <a:gd name="connsiteY45" fmla="*/ 55245 h 429005"/>
                <a:gd name="connsiteX46" fmla="*/ 448913 w 462343"/>
                <a:gd name="connsiteY46" fmla="*/ 44005 h 429005"/>
                <a:gd name="connsiteX47" fmla="*/ 428148 w 462343"/>
                <a:gd name="connsiteY47" fmla="*/ 37148 h 429005"/>
                <a:gd name="connsiteX48" fmla="*/ 412146 w 462343"/>
                <a:gd name="connsiteY48" fmla="*/ 26479 h 429005"/>
                <a:gd name="connsiteX49" fmla="*/ 396240 w 462343"/>
                <a:gd name="connsiteY49" fmla="*/ 15907 h 429005"/>
                <a:gd name="connsiteX50" fmla="*/ 372237 w 462343"/>
                <a:gd name="connsiteY50" fmla="*/ 0 h 429005"/>
                <a:gd name="connsiteX51" fmla="*/ 349377 w 462343"/>
                <a:gd name="connsiteY51" fmla="*/ 10097 h 429005"/>
                <a:gd name="connsiteX52" fmla="*/ 331375 w 462343"/>
                <a:gd name="connsiteY52" fmla="*/ 16574 h 429005"/>
                <a:gd name="connsiteX53" fmla="*/ 320135 w 462343"/>
                <a:gd name="connsiteY53" fmla="*/ 2191 h 429005"/>
                <a:gd name="connsiteX54" fmla="*/ 302609 w 462343"/>
                <a:gd name="connsiteY54" fmla="*/ 4381 h 429005"/>
                <a:gd name="connsiteX55" fmla="*/ 284512 w 462343"/>
                <a:gd name="connsiteY55" fmla="*/ 10763 h 429005"/>
                <a:gd name="connsiteX56" fmla="*/ 273367 w 462343"/>
                <a:gd name="connsiteY56" fmla="*/ 31051 h 429005"/>
                <a:gd name="connsiteX57" fmla="*/ 271272 w 462343"/>
                <a:gd name="connsiteY57" fmla="*/ 48006 h 429005"/>
                <a:gd name="connsiteX58" fmla="*/ 260699 w 462343"/>
                <a:gd name="connsiteY58" fmla="*/ 64008 h 429005"/>
                <a:gd name="connsiteX59" fmla="*/ 248983 w 462343"/>
                <a:gd name="connsiteY59" fmla="*/ 53912 h 429005"/>
                <a:gd name="connsiteX60" fmla="*/ 227171 w 462343"/>
                <a:gd name="connsiteY60" fmla="*/ 55531 h 429005"/>
                <a:gd name="connsiteX61" fmla="*/ 229362 w 462343"/>
                <a:gd name="connsiteY61" fmla="*/ 73152 h 429005"/>
                <a:gd name="connsiteX62" fmla="*/ 218122 w 462343"/>
                <a:gd name="connsiteY62" fmla="*/ 58769 h 429005"/>
                <a:gd name="connsiteX63" fmla="*/ 203263 w 462343"/>
                <a:gd name="connsiteY63" fmla="*/ 74200 h 429005"/>
                <a:gd name="connsiteX64" fmla="*/ 192691 w 462343"/>
                <a:gd name="connsiteY64" fmla="*/ 90202 h 429005"/>
                <a:gd name="connsiteX65" fmla="*/ 177736 w 462343"/>
                <a:gd name="connsiteY65" fmla="*/ 71056 h 429005"/>
                <a:gd name="connsiteX66" fmla="*/ 161830 w 462343"/>
                <a:gd name="connsiteY66" fmla="*/ 60484 h 429005"/>
                <a:gd name="connsiteX67" fmla="*/ 143732 w 462343"/>
                <a:gd name="connsiteY67" fmla="*/ 66866 h 429005"/>
                <a:gd name="connsiteX68" fmla="*/ 128873 w 462343"/>
                <a:gd name="connsiteY68" fmla="*/ 82391 h 429005"/>
                <a:gd name="connsiteX69" fmla="*/ 114490 w 462343"/>
                <a:gd name="connsiteY69" fmla="*/ 93536 h 429005"/>
                <a:gd name="connsiteX70" fmla="*/ 95345 w 462343"/>
                <a:gd name="connsiteY70" fmla="*/ 108490 h 429005"/>
                <a:gd name="connsiteX71" fmla="*/ 78391 w 462343"/>
                <a:gd name="connsiteY71" fmla="*/ 106394 h 429005"/>
                <a:gd name="connsiteX72" fmla="*/ 57055 w 462343"/>
                <a:gd name="connsiteY72" fmla="*/ 103727 h 429005"/>
                <a:gd name="connsiteX73" fmla="*/ 41720 w 462343"/>
                <a:gd name="connsiteY73" fmla="*/ 158115 h 429005"/>
                <a:gd name="connsiteX74" fmla="*/ 39624 w 462343"/>
                <a:gd name="connsiteY74" fmla="*/ 175165 h 429005"/>
                <a:gd name="connsiteX75" fmla="*/ 29527 w 462343"/>
                <a:gd name="connsiteY75" fmla="*/ 186880 h 429005"/>
                <a:gd name="connsiteX76" fmla="*/ 25908 w 462343"/>
                <a:gd name="connsiteY76" fmla="*/ 216694 h 429005"/>
                <a:gd name="connsiteX77" fmla="*/ 37052 w 462343"/>
                <a:gd name="connsiteY77" fmla="*/ 231076 h 429005"/>
                <a:gd name="connsiteX78" fmla="*/ 28575 w 462343"/>
                <a:gd name="connsiteY78" fmla="*/ 264605 h 429005"/>
                <a:gd name="connsiteX79" fmla="*/ 13716 w 462343"/>
                <a:gd name="connsiteY79" fmla="*/ 280035 h 429005"/>
                <a:gd name="connsiteX80" fmla="*/ 3143 w 462343"/>
                <a:gd name="connsiteY80" fmla="*/ 296037 h 429005"/>
                <a:gd name="connsiteX81" fmla="*/ 14288 w 462343"/>
                <a:gd name="connsiteY81" fmla="*/ 310420 h 429005"/>
                <a:gd name="connsiteX82" fmla="*/ 0 w 462343"/>
                <a:gd name="connsiteY82" fmla="*/ 321564 h 429005"/>
                <a:gd name="connsiteX83" fmla="*/ 6382 w 462343"/>
                <a:gd name="connsiteY83" fmla="*/ 339662 h 429005"/>
                <a:gd name="connsiteX84" fmla="*/ 8572 w 462343"/>
                <a:gd name="connsiteY84" fmla="*/ 357283 h 429005"/>
                <a:gd name="connsiteX85" fmla="*/ 24479 w 462343"/>
                <a:gd name="connsiteY85" fmla="*/ 367856 h 429005"/>
                <a:gd name="connsiteX86" fmla="*/ 35719 w 462343"/>
                <a:gd name="connsiteY86" fmla="*/ 382238 h 429005"/>
                <a:gd name="connsiteX87" fmla="*/ 46387 w 462343"/>
                <a:gd name="connsiteY87" fmla="*/ 400812 h 429005"/>
                <a:gd name="connsiteX88" fmla="*/ 58102 w 462343"/>
                <a:gd name="connsiteY88" fmla="*/ 410909 h 429005"/>
                <a:gd name="connsiteX89" fmla="*/ 64484 w 462343"/>
                <a:gd name="connsiteY89" fmla="*/ 429006 h 429005"/>
                <a:gd name="connsiteX90" fmla="*/ 64484 w 462343"/>
                <a:gd name="connsiteY90" fmla="*/ 429006 h 429005"/>
                <a:gd name="connsiteX91" fmla="*/ 64484 w 462343"/>
                <a:gd name="connsiteY91" fmla="*/ 429006 h 42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62343" h="429005">
                  <a:moveTo>
                    <a:pt x="64484" y="429006"/>
                  </a:moveTo>
                  <a:lnTo>
                    <a:pt x="59150" y="402431"/>
                  </a:lnTo>
                  <a:lnTo>
                    <a:pt x="52673" y="384334"/>
                  </a:lnTo>
                  <a:lnTo>
                    <a:pt x="71818" y="369380"/>
                  </a:lnTo>
                  <a:lnTo>
                    <a:pt x="82486" y="387953"/>
                  </a:lnTo>
                  <a:lnTo>
                    <a:pt x="76105" y="404527"/>
                  </a:lnTo>
                  <a:lnTo>
                    <a:pt x="102203" y="403384"/>
                  </a:lnTo>
                  <a:lnTo>
                    <a:pt x="104775" y="382143"/>
                  </a:lnTo>
                  <a:lnTo>
                    <a:pt x="89345" y="367189"/>
                  </a:lnTo>
                  <a:lnTo>
                    <a:pt x="91440" y="350139"/>
                  </a:lnTo>
                  <a:lnTo>
                    <a:pt x="112776" y="352806"/>
                  </a:lnTo>
                  <a:lnTo>
                    <a:pt x="119634" y="366617"/>
                  </a:lnTo>
                  <a:lnTo>
                    <a:pt x="130302" y="350615"/>
                  </a:lnTo>
                  <a:lnTo>
                    <a:pt x="128682" y="328803"/>
                  </a:lnTo>
                  <a:lnTo>
                    <a:pt x="145161" y="335185"/>
                  </a:lnTo>
                  <a:lnTo>
                    <a:pt x="147256" y="318135"/>
                  </a:lnTo>
                  <a:lnTo>
                    <a:pt x="169069" y="316516"/>
                  </a:lnTo>
                  <a:lnTo>
                    <a:pt x="162687" y="298418"/>
                  </a:lnTo>
                  <a:lnTo>
                    <a:pt x="179165" y="304800"/>
                  </a:lnTo>
                  <a:lnTo>
                    <a:pt x="190309" y="319183"/>
                  </a:lnTo>
                  <a:lnTo>
                    <a:pt x="208883" y="308420"/>
                  </a:lnTo>
                  <a:lnTo>
                    <a:pt x="224885" y="319088"/>
                  </a:lnTo>
                  <a:lnTo>
                    <a:pt x="241935" y="321183"/>
                  </a:lnTo>
                  <a:lnTo>
                    <a:pt x="260509" y="310515"/>
                  </a:lnTo>
                  <a:lnTo>
                    <a:pt x="258889" y="288703"/>
                  </a:lnTo>
                  <a:lnTo>
                    <a:pt x="280701" y="287084"/>
                  </a:lnTo>
                  <a:lnTo>
                    <a:pt x="279082" y="265176"/>
                  </a:lnTo>
                  <a:lnTo>
                    <a:pt x="292322" y="262509"/>
                  </a:lnTo>
                  <a:lnTo>
                    <a:pt x="310991" y="251841"/>
                  </a:lnTo>
                  <a:lnTo>
                    <a:pt x="304514" y="233743"/>
                  </a:lnTo>
                  <a:lnTo>
                    <a:pt x="315182" y="217742"/>
                  </a:lnTo>
                  <a:lnTo>
                    <a:pt x="333756" y="207074"/>
                  </a:lnTo>
                  <a:lnTo>
                    <a:pt x="348043" y="195929"/>
                  </a:lnTo>
                  <a:lnTo>
                    <a:pt x="358711" y="179927"/>
                  </a:lnTo>
                  <a:lnTo>
                    <a:pt x="381000" y="174022"/>
                  </a:lnTo>
                  <a:lnTo>
                    <a:pt x="391096" y="162306"/>
                  </a:lnTo>
                  <a:lnTo>
                    <a:pt x="406527" y="177165"/>
                  </a:lnTo>
                  <a:lnTo>
                    <a:pt x="418243" y="187262"/>
                  </a:lnTo>
                  <a:lnTo>
                    <a:pt x="438531" y="198406"/>
                  </a:lnTo>
                  <a:lnTo>
                    <a:pt x="444817" y="181927"/>
                  </a:lnTo>
                  <a:lnTo>
                    <a:pt x="459676" y="166402"/>
                  </a:lnTo>
                  <a:lnTo>
                    <a:pt x="462343" y="145161"/>
                  </a:lnTo>
                  <a:lnTo>
                    <a:pt x="447389" y="126016"/>
                  </a:lnTo>
                  <a:lnTo>
                    <a:pt x="460153" y="92964"/>
                  </a:lnTo>
                  <a:lnTo>
                    <a:pt x="450532" y="65818"/>
                  </a:lnTo>
                  <a:lnTo>
                    <a:pt x="434530" y="55245"/>
                  </a:lnTo>
                  <a:lnTo>
                    <a:pt x="448913" y="44005"/>
                  </a:lnTo>
                  <a:lnTo>
                    <a:pt x="428148" y="37148"/>
                  </a:lnTo>
                  <a:lnTo>
                    <a:pt x="412146" y="26479"/>
                  </a:lnTo>
                  <a:lnTo>
                    <a:pt x="396240" y="15907"/>
                  </a:lnTo>
                  <a:lnTo>
                    <a:pt x="372237" y="0"/>
                  </a:lnTo>
                  <a:lnTo>
                    <a:pt x="349377" y="10097"/>
                  </a:lnTo>
                  <a:lnTo>
                    <a:pt x="331375" y="16574"/>
                  </a:lnTo>
                  <a:lnTo>
                    <a:pt x="320135" y="2191"/>
                  </a:lnTo>
                  <a:lnTo>
                    <a:pt x="302609" y="4381"/>
                  </a:lnTo>
                  <a:lnTo>
                    <a:pt x="284512" y="10763"/>
                  </a:lnTo>
                  <a:lnTo>
                    <a:pt x="273367" y="31051"/>
                  </a:lnTo>
                  <a:lnTo>
                    <a:pt x="271272" y="48006"/>
                  </a:lnTo>
                  <a:lnTo>
                    <a:pt x="260699" y="64008"/>
                  </a:lnTo>
                  <a:lnTo>
                    <a:pt x="248983" y="53912"/>
                  </a:lnTo>
                  <a:lnTo>
                    <a:pt x="227171" y="55531"/>
                  </a:lnTo>
                  <a:lnTo>
                    <a:pt x="229362" y="73152"/>
                  </a:lnTo>
                  <a:lnTo>
                    <a:pt x="218122" y="58769"/>
                  </a:lnTo>
                  <a:lnTo>
                    <a:pt x="203263" y="74200"/>
                  </a:lnTo>
                  <a:lnTo>
                    <a:pt x="192691" y="90202"/>
                  </a:lnTo>
                  <a:lnTo>
                    <a:pt x="177736" y="71056"/>
                  </a:lnTo>
                  <a:lnTo>
                    <a:pt x="161830" y="60484"/>
                  </a:lnTo>
                  <a:lnTo>
                    <a:pt x="143732" y="66866"/>
                  </a:lnTo>
                  <a:lnTo>
                    <a:pt x="128873" y="82391"/>
                  </a:lnTo>
                  <a:lnTo>
                    <a:pt x="114490" y="93536"/>
                  </a:lnTo>
                  <a:lnTo>
                    <a:pt x="95345" y="108490"/>
                  </a:lnTo>
                  <a:lnTo>
                    <a:pt x="78391" y="106394"/>
                  </a:lnTo>
                  <a:lnTo>
                    <a:pt x="57055" y="103727"/>
                  </a:lnTo>
                  <a:lnTo>
                    <a:pt x="41720" y="158115"/>
                  </a:lnTo>
                  <a:lnTo>
                    <a:pt x="39624" y="175165"/>
                  </a:lnTo>
                  <a:lnTo>
                    <a:pt x="29527" y="186880"/>
                  </a:lnTo>
                  <a:lnTo>
                    <a:pt x="25908" y="216694"/>
                  </a:lnTo>
                  <a:lnTo>
                    <a:pt x="37052" y="231076"/>
                  </a:lnTo>
                  <a:lnTo>
                    <a:pt x="28575" y="264605"/>
                  </a:lnTo>
                  <a:lnTo>
                    <a:pt x="13716" y="280035"/>
                  </a:lnTo>
                  <a:lnTo>
                    <a:pt x="3143" y="296037"/>
                  </a:lnTo>
                  <a:lnTo>
                    <a:pt x="14288" y="310420"/>
                  </a:lnTo>
                  <a:lnTo>
                    <a:pt x="0" y="321564"/>
                  </a:lnTo>
                  <a:lnTo>
                    <a:pt x="6382" y="339662"/>
                  </a:lnTo>
                  <a:lnTo>
                    <a:pt x="8572" y="357283"/>
                  </a:lnTo>
                  <a:lnTo>
                    <a:pt x="24479" y="367856"/>
                  </a:lnTo>
                  <a:lnTo>
                    <a:pt x="35719" y="382238"/>
                  </a:lnTo>
                  <a:lnTo>
                    <a:pt x="46387" y="400812"/>
                  </a:lnTo>
                  <a:lnTo>
                    <a:pt x="58102" y="410909"/>
                  </a:lnTo>
                  <a:lnTo>
                    <a:pt x="64484" y="429006"/>
                  </a:lnTo>
                  <a:lnTo>
                    <a:pt x="64484" y="429006"/>
                  </a:lnTo>
                  <a:lnTo>
                    <a:pt x="64484" y="42900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0366C18-683F-5314-1AA5-1ABB265038F4}"/>
                </a:ext>
              </a:extLst>
            </p:cNvPr>
            <p:cNvSpPr/>
            <p:nvPr/>
          </p:nvSpPr>
          <p:spPr>
            <a:xfrm>
              <a:off x="8024985" y="517486"/>
              <a:ext cx="993991" cy="1049328"/>
            </a:xfrm>
            <a:custGeom>
              <a:avLst/>
              <a:gdLst>
                <a:gd name="connsiteX0" fmla="*/ 348711 w 590264"/>
                <a:gd name="connsiteY0" fmla="*/ 623126 h 623125"/>
                <a:gd name="connsiteX1" fmla="*/ 371666 w 590264"/>
                <a:gd name="connsiteY1" fmla="*/ 613029 h 623125"/>
                <a:gd name="connsiteX2" fmla="*/ 374238 w 590264"/>
                <a:gd name="connsiteY2" fmla="*/ 591693 h 623125"/>
                <a:gd name="connsiteX3" fmla="*/ 385382 w 590264"/>
                <a:gd name="connsiteY3" fmla="*/ 571405 h 623125"/>
                <a:gd name="connsiteX4" fmla="*/ 388048 w 590264"/>
                <a:gd name="connsiteY4" fmla="*/ 550069 h 623125"/>
                <a:gd name="connsiteX5" fmla="*/ 390144 w 590264"/>
                <a:gd name="connsiteY5" fmla="*/ 533019 h 623125"/>
                <a:gd name="connsiteX6" fmla="*/ 409290 w 590264"/>
                <a:gd name="connsiteY6" fmla="*/ 517969 h 623125"/>
                <a:gd name="connsiteX7" fmla="*/ 427958 w 590264"/>
                <a:gd name="connsiteY7" fmla="*/ 507302 h 623125"/>
                <a:gd name="connsiteX8" fmla="*/ 446532 w 590264"/>
                <a:gd name="connsiteY8" fmla="*/ 496634 h 623125"/>
                <a:gd name="connsiteX9" fmla="*/ 469964 w 590264"/>
                <a:gd name="connsiteY9" fmla="*/ 482156 h 623125"/>
                <a:gd name="connsiteX10" fmla="*/ 485394 w 590264"/>
                <a:gd name="connsiteY10" fmla="*/ 462439 h 623125"/>
                <a:gd name="connsiteX11" fmla="*/ 503492 w 590264"/>
                <a:gd name="connsiteY11" fmla="*/ 455962 h 623125"/>
                <a:gd name="connsiteX12" fmla="*/ 531686 w 590264"/>
                <a:gd name="connsiteY12" fmla="*/ 437769 h 623125"/>
                <a:gd name="connsiteX13" fmla="*/ 551402 w 590264"/>
                <a:gd name="connsiteY13" fmla="*/ 453200 h 623125"/>
                <a:gd name="connsiteX14" fmla="*/ 566357 w 590264"/>
                <a:gd name="connsiteY14" fmla="*/ 472440 h 623125"/>
                <a:gd name="connsiteX15" fmla="*/ 590265 w 590264"/>
                <a:gd name="connsiteY15" fmla="*/ 419005 h 623125"/>
                <a:gd name="connsiteX16" fmla="*/ 548164 w 590264"/>
                <a:gd name="connsiteY16" fmla="*/ 374904 h 623125"/>
                <a:gd name="connsiteX17" fmla="*/ 526256 w 590264"/>
                <a:gd name="connsiteY17" fmla="*/ 341852 h 623125"/>
                <a:gd name="connsiteX18" fmla="*/ 518732 w 590264"/>
                <a:gd name="connsiteY18" fmla="*/ 297561 h 623125"/>
                <a:gd name="connsiteX19" fmla="*/ 521875 w 590264"/>
                <a:gd name="connsiteY19" fmla="*/ 271939 h 623125"/>
                <a:gd name="connsiteX20" fmla="*/ 529590 w 590264"/>
                <a:gd name="connsiteY20" fmla="*/ 69342 h 623125"/>
                <a:gd name="connsiteX21" fmla="*/ 529590 w 590264"/>
                <a:gd name="connsiteY21" fmla="*/ 34671 h 623125"/>
                <a:gd name="connsiteX22" fmla="*/ 529495 w 590264"/>
                <a:gd name="connsiteY22" fmla="*/ 0 h 623125"/>
                <a:gd name="connsiteX23" fmla="*/ 459200 w 590264"/>
                <a:gd name="connsiteY23" fmla="*/ 8668 h 623125"/>
                <a:gd name="connsiteX24" fmla="*/ 436817 w 590264"/>
                <a:gd name="connsiteY24" fmla="*/ 14573 h 623125"/>
                <a:gd name="connsiteX25" fmla="*/ 407575 w 590264"/>
                <a:gd name="connsiteY25" fmla="*/ 41243 h 623125"/>
                <a:gd name="connsiteX26" fmla="*/ 390049 w 590264"/>
                <a:gd name="connsiteY26" fmla="*/ 43434 h 623125"/>
                <a:gd name="connsiteX27" fmla="*/ 371380 w 590264"/>
                <a:gd name="connsiteY27" fmla="*/ 54102 h 623125"/>
                <a:gd name="connsiteX28" fmla="*/ 352235 w 590264"/>
                <a:gd name="connsiteY28" fmla="*/ 69056 h 623125"/>
                <a:gd name="connsiteX29" fmla="*/ 331470 w 590264"/>
                <a:gd name="connsiteY29" fmla="*/ 62198 h 623125"/>
                <a:gd name="connsiteX30" fmla="*/ 312801 w 590264"/>
                <a:gd name="connsiteY30" fmla="*/ 72866 h 623125"/>
                <a:gd name="connsiteX31" fmla="*/ 289941 w 590264"/>
                <a:gd name="connsiteY31" fmla="*/ 83058 h 623125"/>
                <a:gd name="connsiteX32" fmla="*/ 261747 w 590264"/>
                <a:gd name="connsiteY32" fmla="*/ 101251 h 623125"/>
                <a:gd name="connsiteX33" fmla="*/ 243078 w 590264"/>
                <a:gd name="connsiteY33" fmla="*/ 111919 h 623125"/>
                <a:gd name="connsiteX34" fmla="*/ 206407 w 590264"/>
                <a:gd name="connsiteY34" fmla="*/ 129064 h 623125"/>
                <a:gd name="connsiteX35" fmla="*/ 191453 w 590264"/>
                <a:gd name="connsiteY35" fmla="*/ 144590 h 623125"/>
                <a:gd name="connsiteX36" fmla="*/ 147352 w 590264"/>
                <a:gd name="connsiteY36" fmla="*/ 186785 h 623125"/>
                <a:gd name="connsiteX37" fmla="*/ 129254 w 590264"/>
                <a:gd name="connsiteY37" fmla="*/ 193167 h 623125"/>
                <a:gd name="connsiteX38" fmla="*/ 114300 w 590264"/>
                <a:gd name="connsiteY38" fmla="*/ 208693 h 623125"/>
                <a:gd name="connsiteX39" fmla="*/ 95155 w 590264"/>
                <a:gd name="connsiteY39" fmla="*/ 223647 h 623125"/>
                <a:gd name="connsiteX40" fmla="*/ 80867 w 590264"/>
                <a:gd name="connsiteY40" fmla="*/ 234887 h 623125"/>
                <a:gd name="connsiteX41" fmla="*/ 57436 w 590264"/>
                <a:gd name="connsiteY41" fmla="*/ 249269 h 623125"/>
                <a:gd name="connsiteX42" fmla="*/ 45148 w 590264"/>
                <a:gd name="connsiteY42" fmla="*/ 278130 h 623125"/>
                <a:gd name="connsiteX43" fmla="*/ 30861 w 590264"/>
                <a:gd name="connsiteY43" fmla="*/ 289369 h 623125"/>
                <a:gd name="connsiteX44" fmla="*/ 3143 w 590264"/>
                <a:gd name="connsiteY44" fmla="*/ 303276 h 623125"/>
                <a:gd name="connsiteX45" fmla="*/ 0 w 590264"/>
                <a:gd name="connsiteY45" fmla="*/ 328898 h 623125"/>
                <a:gd name="connsiteX46" fmla="*/ 19717 w 590264"/>
                <a:gd name="connsiteY46" fmla="*/ 344329 h 623125"/>
                <a:gd name="connsiteX47" fmla="*/ 30956 w 590264"/>
                <a:gd name="connsiteY47" fmla="*/ 358712 h 623125"/>
                <a:gd name="connsiteX48" fmla="*/ 50673 w 590264"/>
                <a:gd name="connsiteY48" fmla="*/ 374142 h 623125"/>
                <a:gd name="connsiteX49" fmla="*/ 67723 w 590264"/>
                <a:gd name="connsiteY49" fmla="*/ 376238 h 623125"/>
                <a:gd name="connsiteX50" fmla="*/ 91154 w 590264"/>
                <a:gd name="connsiteY50" fmla="*/ 396431 h 623125"/>
                <a:gd name="connsiteX51" fmla="*/ 102394 w 590264"/>
                <a:gd name="connsiteY51" fmla="*/ 410813 h 623125"/>
                <a:gd name="connsiteX52" fmla="*/ 121539 w 590264"/>
                <a:gd name="connsiteY52" fmla="*/ 430530 h 623125"/>
                <a:gd name="connsiteX53" fmla="*/ 140780 w 590264"/>
                <a:gd name="connsiteY53" fmla="*/ 450247 h 623125"/>
                <a:gd name="connsiteX54" fmla="*/ 202121 w 590264"/>
                <a:gd name="connsiteY54" fmla="*/ 514064 h 623125"/>
                <a:gd name="connsiteX55" fmla="*/ 228791 w 590264"/>
                <a:gd name="connsiteY55" fmla="*/ 543401 h 623125"/>
                <a:gd name="connsiteX56" fmla="*/ 274701 w 590264"/>
                <a:gd name="connsiteY56" fmla="*/ 592360 h 623125"/>
                <a:gd name="connsiteX57" fmla="*/ 297561 w 590264"/>
                <a:gd name="connsiteY57" fmla="*/ 582168 h 623125"/>
                <a:gd name="connsiteX58" fmla="*/ 323088 w 590264"/>
                <a:gd name="connsiteY58" fmla="*/ 585311 h 623125"/>
                <a:gd name="connsiteX59" fmla="*/ 333851 w 590264"/>
                <a:gd name="connsiteY59" fmla="*/ 603980 h 623125"/>
                <a:gd name="connsiteX60" fmla="*/ 348711 w 590264"/>
                <a:gd name="connsiteY60" fmla="*/ 623126 h 623125"/>
                <a:gd name="connsiteX61" fmla="*/ 348711 w 590264"/>
                <a:gd name="connsiteY61" fmla="*/ 623126 h 623125"/>
                <a:gd name="connsiteX62" fmla="*/ 348711 w 590264"/>
                <a:gd name="connsiteY62" fmla="*/ 623126 h 62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90264" h="623125">
                  <a:moveTo>
                    <a:pt x="348711" y="623126"/>
                  </a:moveTo>
                  <a:lnTo>
                    <a:pt x="371666" y="613029"/>
                  </a:lnTo>
                  <a:lnTo>
                    <a:pt x="374238" y="591693"/>
                  </a:lnTo>
                  <a:lnTo>
                    <a:pt x="385382" y="571405"/>
                  </a:lnTo>
                  <a:lnTo>
                    <a:pt x="388048" y="550069"/>
                  </a:lnTo>
                  <a:lnTo>
                    <a:pt x="390144" y="533019"/>
                  </a:lnTo>
                  <a:lnTo>
                    <a:pt x="409290" y="517969"/>
                  </a:lnTo>
                  <a:lnTo>
                    <a:pt x="427958" y="507302"/>
                  </a:lnTo>
                  <a:lnTo>
                    <a:pt x="446532" y="496634"/>
                  </a:lnTo>
                  <a:lnTo>
                    <a:pt x="469964" y="482156"/>
                  </a:lnTo>
                  <a:lnTo>
                    <a:pt x="485394" y="462439"/>
                  </a:lnTo>
                  <a:lnTo>
                    <a:pt x="503492" y="455962"/>
                  </a:lnTo>
                  <a:lnTo>
                    <a:pt x="531686" y="437769"/>
                  </a:lnTo>
                  <a:lnTo>
                    <a:pt x="551402" y="453200"/>
                  </a:lnTo>
                  <a:lnTo>
                    <a:pt x="566357" y="472440"/>
                  </a:lnTo>
                  <a:lnTo>
                    <a:pt x="590265" y="419005"/>
                  </a:lnTo>
                  <a:lnTo>
                    <a:pt x="548164" y="374904"/>
                  </a:lnTo>
                  <a:lnTo>
                    <a:pt x="526256" y="341852"/>
                  </a:lnTo>
                  <a:lnTo>
                    <a:pt x="518732" y="297561"/>
                  </a:lnTo>
                  <a:lnTo>
                    <a:pt x="521875" y="271939"/>
                  </a:lnTo>
                  <a:lnTo>
                    <a:pt x="529590" y="69342"/>
                  </a:lnTo>
                  <a:lnTo>
                    <a:pt x="529590" y="34671"/>
                  </a:lnTo>
                  <a:lnTo>
                    <a:pt x="529495" y="0"/>
                  </a:lnTo>
                  <a:lnTo>
                    <a:pt x="459200" y="8668"/>
                  </a:lnTo>
                  <a:lnTo>
                    <a:pt x="436817" y="14573"/>
                  </a:lnTo>
                  <a:lnTo>
                    <a:pt x="407575" y="41243"/>
                  </a:lnTo>
                  <a:lnTo>
                    <a:pt x="390049" y="43434"/>
                  </a:lnTo>
                  <a:lnTo>
                    <a:pt x="371380" y="54102"/>
                  </a:lnTo>
                  <a:lnTo>
                    <a:pt x="352235" y="69056"/>
                  </a:lnTo>
                  <a:lnTo>
                    <a:pt x="331470" y="62198"/>
                  </a:lnTo>
                  <a:lnTo>
                    <a:pt x="312801" y="72866"/>
                  </a:lnTo>
                  <a:lnTo>
                    <a:pt x="289941" y="83058"/>
                  </a:lnTo>
                  <a:lnTo>
                    <a:pt x="261747" y="101251"/>
                  </a:lnTo>
                  <a:lnTo>
                    <a:pt x="243078" y="111919"/>
                  </a:lnTo>
                  <a:lnTo>
                    <a:pt x="206407" y="129064"/>
                  </a:lnTo>
                  <a:lnTo>
                    <a:pt x="191453" y="144590"/>
                  </a:lnTo>
                  <a:lnTo>
                    <a:pt x="147352" y="186785"/>
                  </a:lnTo>
                  <a:lnTo>
                    <a:pt x="129254" y="193167"/>
                  </a:lnTo>
                  <a:lnTo>
                    <a:pt x="114300" y="208693"/>
                  </a:lnTo>
                  <a:lnTo>
                    <a:pt x="95155" y="223647"/>
                  </a:lnTo>
                  <a:lnTo>
                    <a:pt x="80867" y="234887"/>
                  </a:lnTo>
                  <a:lnTo>
                    <a:pt x="57436" y="249269"/>
                  </a:lnTo>
                  <a:lnTo>
                    <a:pt x="45148" y="278130"/>
                  </a:lnTo>
                  <a:lnTo>
                    <a:pt x="30861" y="289369"/>
                  </a:lnTo>
                  <a:lnTo>
                    <a:pt x="3143" y="303276"/>
                  </a:lnTo>
                  <a:lnTo>
                    <a:pt x="0" y="328898"/>
                  </a:lnTo>
                  <a:lnTo>
                    <a:pt x="19717" y="344329"/>
                  </a:lnTo>
                  <a:lnTo>
                    <a:pt x="30956" y="358712"/>
                  </a:lnTo>
                  <a:lnTo>
                    <a:pt x="50673" y="374142"/>
                  </a:lnTo>
                  <a:lnTo>
                    <a:pt x="67723" y="376238"/>
                  </a:lnTo>
                  <a:lnTo>
                    <a:pt x="91154" y="396431"/>
                  </a:lnTo>
                  <a:lnTo>
                    <a:pt x="102394" y="410813"/>
                  </a:lnTo>
                  <a:lnTo>
                    <a:pt x="121539" y="430530"/>
                  </a:lnTo>
                  <a:lnTo>
                    <a:pt x="140780" y="450247"/>
                  </a:lnTo>
                  <a:lnTo>
                    <a:pt x="202121" y="514064"/>
                  </a:lnTo>
                  <a:lnTo>
                    <a:pt x="228791" y="543401"/>
                  </a:lnTo>
                  <a:lnTo>
                    <a:pt x="274701" y="592360"/>
                  </a:lnTo>
                  <a:lnTo>
                    <a:pt x="297561" y="582168"/>
                  </a:lnTo>
                  <a:lnTo>
                    <a:pt x="323088" y="585311"/>
                  </a:lnTo>
                  <a:lnTo>
                    <a:pt x="333851" y="603980"/>
                  </a:lnTo>
                  <a:lnTo>
                    <a:pt x="348711" y="623126"/>
                  </a:lnTo>
                  <a:lnTo>
                    <a:pt x="348711" y="623126"/>
                  </a:lnTo>
                  <a:lnTo>
                    <a:pt x="348711" y="6231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CD230884-8DDE-94FD-7A2C-E945D53EF459}"/>
                </a:ext>
              </a:extLst>
            </p:cNvPr>
            <p:cNvSpPr/>
            <p:nvPr/>
          </p:nvSpPr>
          <p:spPr>
            <a:xfrm>
              <a:off x="7825129" y="142954"/>
              <a:ext cx="1123432" cy="751628"/>
            </a:xfrm>
            <a:custGeom>
              <a:avLst/>
              <a:gdLst>
                <a:gd name="connsiteX0" fmla="*/ 213550 w 667130"/>
                <a:gd name="connsiteY0" fmla="*/ 446342 h 446341"/>
                <a:gd name="connsiteX1" fmla="*/ 227933 w 667130"/>
                <a:gd name="connsiteY1" fmla="*/ 435102 h 446341"/>
                <a:gd name="connsiteX2" fmla="*/ 238030 w 667130"/>
                <a:gd name="connsiteY2" fmla="*/ 423386 h 446341"/>
                <a:gd name="connsiteX3" fmla="*/ 257746 w 667130"/>
                <a:gd name="connsiteY3" fmla="*/ 404146 h 446341"/>
                <a:gd name="connsiteX4" fmla="*/ 299275 w 667130"/>
                <a:gd name="connsiteY4" fmla="*/ 383286 h 446341"/>
                <a:gd name="connsiteX5" fmla="*/ 314134 w 667130"/>
                <a:gd name="connsiteY5" fmla="*/ 367856 h 446341"/>
                <a:gd name="connsiteX6" fmla="*/ 349282 w 667130"/>
                <a:gd name="connsiteY6" fmla="*/ 328898 h 446341"/>
                <a:gd name="connsiteX7" fmla="*/ 370141 w 667130"/>
                <a:gd name="connsiteY7" fmla="*/ 335756 h 446341"/>
                <a:gd name="connsiteX8" fmla="*/ 395668 w 667130"/>
                <a:gd name="connsiteY8" fmla="*/ 304324 h 446341"/>
                <a:gd name="connsiteX9" fmla="*/ 418052 w 667130"/>
                <a:gd name="connsiteY9" fmla="*/ 298418 h 446341"/>
                <a:gd name="connsiteX10" fmla="*/ 441484 w 667130"/>
                <a:gd name="connsiteY10" fmla="*/ 283940 h 446341"/>
                <a:gd name="connsiteX11" fmla="*/ 462819 w 667130"/>
                <a:gd name="connsiteY11" fmla="*/ 286607 h 446341"/>
                <a:gd name="connsiteX12" fmla="*/ 489966 w 667130"/>
                <a:gd name="connsiteY12" fmla="*/ 276987 h 446341"/>
                <a:gd name="connsiteX13" fmla="*/ 500634 w 667130"/>
                <a:gd name="connsiteY13" fmla="*/ 260985 h 446341"/>
                <a:gd name="connsiteX14" fmla="*/ 526256 w 667130"/>
                <a:gd name="connsiteY14" fmla="*/ 264128 h 446341"/>
                <a:gd name="connsiteX15" fmla="*/ 550164 w 667130"/>
                <a:gd name="connsiteY15" fmla="*/ 245459 h 446341"/>
                <a:gd name="connsiteX16" fmla="*/ 567785 w 667130"/>
                <a:gd name="connsiteY16" fmla="*/ 243269 h 446341"/>
                <a:gd name="connsiteX17" fmla="*/ 592836 w 667130"/>
                <a:gd name="connsiteY17" fmla="*/ 216027 h 446341"/>
                <a:gd name="connsiteX18" fmla="*/ 590645 w 667130"/>
                <a:gd name="connsiteY18" fmla="*/ 198406 h 446341"/>
                <a:gd name="connsiteX19" fmla="*/ 580454 w 667130"/>
                <a:gd name="connsiteY19" fmla="*/ 175546 h 446341"/>
                <a:gd name="connsiteX20" fmla="*/ 623602 w 667130"/>
                <a:gd name="connsiteY20" fmla="*/ 141923 h 446341"/>
                <a:gd name="connsiteX21" fmla="*/ 652367 w 667130"/>
                <a:gd name="connsiteY21" fmla="*/ 119443 h 446341"/>
                <a:gd name="connsiteX22" fmla="*/ 650176 w 667130"/>
                <a:gd name="connsiteY22" fmla="*/ 101917 h 446341"/>
                <a:gd name="connsiteX23" fmla="*/ 664083 w 667130"/>
                <a:gd name="connsiteY23" fmla="*/ 94964 h 446341"/>
                <a:gd name="connsiteX24" fmla="*/ 664559 w 667130"/>
                <a:gd name="connsiteY24" fmla="*/ 56007 h 446341"/>
                <a:gd name="connsiteX25" fmla="*/ 662368 w 667130"/>
                <a:gd name="connsiteY25" fmla="*/ 38386 h 446341"/>
                <a:gd name="connsiteX26" fmla="*/ 656463 w 667130"/>
                <a:gd name="connsiteY26" fmla="*/ 16097 h 446341"/>
                <a:gd name="connsiteX27" fmla="*/ 667131 w 667130"/>
                <a:gd name="connsiteY27" fmla="*/ 0 h 446341"/>
                <a:gd name="connsiteX28" fmla="*/ 450056 w 667130"/>
                <a:gd name="connsiteY28" fmla="*/ 3524 h 446341"/>
                <a:gd name="connsiteX29" fmla="*/ 404241 w 667130"/>
                <a:gd name="connsiteY29" fmla="*/ 23908 h 446341"/>
                <a:gd name="connsiteX30" fmla="*/ 371284 w 667130"/>
                <a:gd name="connsiteY30" fmla="*/ 45815 h 446341"/>
                <a:gd name="connsiteX31" fmla="*/ 329184 w 667130"/>
                <a:gd name="connsiteY31" fmla="*/ 70961 h 446341"/>
                <a:gd name="connsiteX32" fmla="*/ 322707 w 667130"/>
                <a:gd name="connsiteY32" fmla="*/ 52768 h 446341"/>
                <a:gd name="connsiteX33" fmla="*/ 299275 w 667130"/>
                <a:gd name="connsiteY33" fmla="*/ 67246 h 446341"/>
                <a:gd name="connsiteX34" fmla="*/ 293370 w 667130"/>
                <a:gd name="connsiteY34" fmla="*/ 44863 h 446341"/>
                <a:gd name="connsiteX35" fmla="*/ 267271 w 667130"/>
                <a:gd name="connsiteY35" fmla="*/ 45910 h 446341"/>
                <a:gd name="connsiteX36" fmla="*/ 256604 w 667130"/>
                <a:gd name="connsiteY36" fmla="*/ 62008 h 446341"/>
                <a:gd name="connsiteX37" fmla="*/ 183070 w 667130"/>
                <a:gd name="connsiteY37" fmla="*/ 96202 h 446341"/>
                <a:gd name="connsiteX38" fmla="*/ 164496 w 667130"/>
                <a:gd name="connsiteY38" fmla="*/ 106870 h 446341"/>
                <a:gd name="connsiteX39" fmla="*/ 139446 w 667130"/>
                <a:gd name="connsiteY39" fmla="*/ 134112 h 446341"/>
                <a:gd name="connsiteX40" fmla="*/ 128778 w 667130"/>
                <a:gd name="connsiteY40" fmla="*/ 150114 h 446341"/>
                <a:gd name="connsiteX41" fmla="*/ 125635 w 667130"/>
                <a:gd name="connsiteY41" fmla="*/ 175736 h 446341"/>
                <a:gd name="connsiteX42" fmla="*/ 107537 w 667130"/>
                <a:gd name="connsiteY42" fmla="*/ 182118 h 446341"/>
                <a:gd name="connsiteX43" fmla="*/ 84582 w 667130"/>
                <a:gd name="connsiteY43" fmla="*/ 192310 h 446341"/>
                <a:gd name="connsiteX44" fmla="*/ 86773 w 667130"/>
                <a:gd name="connsiteY44" fmla="*/ 209836 h 446341"/>
                <a:gd name="connsiteX45" fmla="*/ 65532 w 667130"/>
                <a:gd name="connsiteY45" fmla="*/ 241840 h 446341"/>
                <a:gd name="connsiteX46" fmla="*/ 34004 w 667130"/>
                <a:gd name="connsiteY46" fmla="*/ 250984 h 446341"/>
                <a:gd name="connsiteX47" fmla="*/ 7429 w 667130"/>
                <a:gd name="connsiteY47" fmla="*/ 256318 h 446341"/>
                <a:gd name="connsiteX48" fmla="*/ 0 w 667130"/>
                <a:gd name="connsiteY48" fmla="*/ 281464 h 446341"/>
                <a:gd name="connsiteX49" fmla="*/ 11716 w 667130"/>
                <a:gd name="connsiteY49" fmla="*/ 291560 h 446341"/>
                <a:gd name="connsiteX50" fmla="*/ 22384 w 667130"/>
                <a:gd name="connsiteY50" fmla="*/ 310134 h 446341"/>
                <a:gd name="connsiteX51" fmla="*/ 22955 w 667130"/>
                <a:gd name="connsiteY51" fmla="*/ 340519 h 446341"/>
                <a:gd name="connsiteX52" fmla="*/ 27813 w 667130"/>
                <a:gd name="connsiteY52" fmla="*/ 371475 h 446341"/>
                <a:gd name="connsiteX53" fmla="*/ 34290 w 667130"/>
                <a:gd name="connsiteY53" fmla="*/ 389572 h 446341"/>
                <a:gd name="connsiteX54" fmla="*/ 50292 w 667130"/>
                <a:gd name="connsiteY54" fmla="*/ 400241 h 446341"/>
                <a:gd name="connsiteX55" fmla="*/ 57150 w 667130"/>
                <a:gd name="connsiteY55" fmla="*/ 379381 h 446341"/>
                <a:gd name="connsiteX56" fmla="*/ 75819 w 667130"/>
                <a:gd name="connsiteY56" fmla="*/ 368713 h 446341"/>
                <a:gd name="connsiteX57" fmla="*/ 86963 w 667130"/>
                <a:gd name="connsiteY57" fmla="*/ 348424 h 446341"/>
                <a:gd name="connsiteX58" fmla="*/ 107251 w 667130"/>
                <a:gd name="connsiteY58" fmla="*/ 359664 h 446341"/>
                <a:gd name="connsiteX59" fmla="*/ 106680 w 667130"/>
                <a:gd name="connsiteY59" fmla="*/ 329279 h 446341"/>
                <a:gd name="connsiteX60" fmla="*/ 120586 w 667130"/>
                <a:gd name="connsiteY60" fmla="*/ 322326 h 446341"/>
                <a:gd name="connsiteX61" fmla="*/ 139255 w 667130"/>
                <a:gd name="connsiteY61" fmla="*/ 346234 h 446341"/>
                <a:gd name="connsiteX62" fmla="*/ 141446 w 667130"/>
                <a:gd name="connsiteY62" fmla="*/ 363855 h 446341"/>
                <a:gd name="connsiteX63" fmla="*/ 156876 w 667130"/>
                <a:gd name="connsiteY63" fmla="*/ 378714 h 446341"/>
                <a:gd name="connsiteX64" fmla="*/ 167544 w 667130"/>
                <a:gd name="connsiteY64" fmla="*/ 397383 h 446341"/>
                <a:gd name="connsiteX65" fmla="*/ 183642 w 667130"/>
                <a:gd name="connsiteY65" fmla="*/ 408051 h 446341"/>
                <a:gd name="connsiteX66" fmla="*/ 185738 w 667130"/>
                <a:gd name="connsiteY66" fmla="*/ 425577 h 446341"/>
                <a:gd name="connsiteX67" fmla="*/ 205549 w 667130"/>
                <a:gd name="connsiteY67" fmla="*/ 441008 h 446341"/>
                <a:gd name="connsiteX68" fmla="*/ 213550 w 667130"/>
                <a:gd name="connsiteY68" fmla="*/ 446342 h 446341"/>
                <a:gd name="connsiteX69" fmla="*/ 213550 w 667130"/>
                <a:gd name="connsiteY69" fmla="*/ 446342 h 446341"/>
                <a:gd name="connsiteX70" fmla="*/ 213550 w 667130"/>
                <a:gd name="connsiteY70" fmla="*/ 446342 h 44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67130" h="446341">
                  <a:moveTo>
                    <a:pt x="213550" y="446342"/>
                  </a:moveTo>
                  <a:lnTo>
                    <a:pt x="227933" y="435102"/>
                  </a:lnTo>
                  <a:lnTo>
                    <a:pt x="238030" y="423386"/>
                  </a:lnTo>
                  <a:lnTo>
                    <a:pt x="257746" y="404146"/>
                  </a:lnTo>
                  <a:lnTo>
                    <a:pt x="299275" y="383286"/>
                  </a:lnTo>
                  <a:lnTo>
                    <a:pt x="314134" y="367856"/>
                  </a:lnTo>
                  <a:lnTo>
                    <a:pt x="349282" y="328898"/>
                  </a:lnTo>
                  <a:lnTo>
                    <a:pt x="370141" y="335756"/>
                  </a:lnTo>
                  <a:lnTo>
                    <a:pt x="395668" y="304324"/>
                  </a:lnTo>
                  <a:lnTo>
                    <a:pt x="418052" y="298418"/>
                  </a:lnTo>
                  <a:lnTo>
                    <a:pt x="441484" y="283940"/>
                  </a:lnTo>
                  <a:lnTo>
                    <a:pt x="462819" y="286607"/>
                  </a:lnTo>
                  <a:lnTo>
                    <a:pt x="489966" y="276987"/>
                  </a:lnTo>
                  <a:lnTo>
                    <a:pt x="500634" y="260985"/>
                  </a:lnTo>
                  <a:lnTo>
                    <a:pt x="526256" y="264128"/>
                  </a:lnTo>
                  <a:lnTo>
                    <a:pt x="550164" y="245459"/>
                  </a:lnTo>
                  <a:lnTo>
                    <a:pt x="567785" y="243269"/>
                  </a:lnTo>
                  <a:lnTo>
                    <a:pt x="592836" y="216027"/>
                  </a:lnTo>
                  <a:lnTo>
                    <a:pt x="590645" y="198406"/>
                  </a:lnTo>
                  <a:lnTo>
                    <a:pt x="580454" y="175546"/>
                  </a:lnTo>
                  <a:lnTo>
                    <a:pt x="623602" y="141923"/>
                  </a:lnTo>
                  <a:lnTo>
                    <a:pt x="652367" y="119443"/>
                  </a:lnTo>
                  <a:lnTo>
                    <a:pt x="650176" y="101917"/>
                  </a:lnTo>
                  <a:lnTo>
                    <a:pt x="664083" y="94964"/>
                  </a:lnTo>
                  <a:lnTo>
                    <a:pt x="664559" y="56007"/>
                  </a:lnTo>
                  <a:lnTo>
                    <a:pt x="662368" y="38386"/>
                  </a:lnTo>
                  <a:lnTo>
                    <a:pt x="656463" y="16097"/>
                  </a:lnTo>
                  <a:lnTo>
                    <a:pt x="667131" y="0"/>
                  </a:lnTo>
                  <a:lnTo>
                    <a:pt x="450056" y="3524"/>
                  </a:lnTo>
                  <a:lnTo>
                    <a:pt x="404241" y="23908"/>
                  </a:lnTo>
                  <a:lnTo>
                    <a:pt x="371284" y="45815"/>
                  </a:lnTo>
                  <a:lnTo>
                    <a:pt x="329184" y="70961"/>
                  </a:lnTo>
                  <a:lnTo>
                    <a:pt x="322707" y="52768"/>
                  </a:lnTo>
                  <a:lnTo>
                    <a:pt x="299275" y="67246"/>
                  </a:lnTo>
                  <a:lnTo>
                    <a:pt x="293370" y="44863"/>
                  </a:lnTo>
                  <a:lnTo>
                    <a:pt x="267271" y="45910"/>
                  </a:lnTo>
                  <a:lnTo>
                    <a:pt x="256604" y="62008"/>
                  </a:lnTo>
                  <a:lnTo>
                    <a:pt x="183070" y="96202"/>
                  </a:lnTo>
                  <a:lnTo>
                    <a:pt x="164496" y="106870"/>
                  </a:lnTo>
                  <a:lnTo>
                    <a:pt x="139446" y="134112"/>
                  </a:lnTo>
                  <a:lnTo>
                    <a:pt x="128778" y="150114"/>
                  </a:lnTo>
                  <a:lnTo>
                    <a:pt x="125635" y="175736"/>
                  </a:lnTo>
                  <a:lnTo>
                    <a:pt x="107537" y="182118"/>
                  </a:lnTo>
                  <a:lnTo>
                    <a:pt x="84582" y="192310"/>
                  </a:lnTo>
                  <a:lnTo>
                    <a:pt x="86773" y="209836"/>
                  </a:lnTo>
                  <a:lnTo>
                    <a:pt x="65532" y="241840"/>
                  </a:lnTo>
                  <a:lnTo>
                    <a:pt x="34004" y="250984"/>
                  </a:lnTo>
                  <a:lnTo>
                    <a:pt x="7429" y="256318"/>
                  </a:lnTo>
                  <a:lnTo>
                    <a:pt x="0" y="281464"/>
                  </a:lnTo>
                  <a:lnTo>
                    <a:pt x="11716" y="291560"/>
                  </a:lnTo>
                  <a:lnTo>
                    <a:pt x="22384" y="310134"/>
                  </a:lnTo>
                  <a:lnTo>
                    <a:pt x="22955" y="340519"/>
                  </a:lnTo>
                  <a:lnTo>
                    <a:pt x="27813" y="371475"/>
                  </a:lnTo>
                  <a:lnTo>
                    <a:pt x="34290" y="389572"/>
                  </a:lnTo>
                  <a:lnTo>
                    <a:pt x="50292" y="400241"/>
                  </a:lnTo>
                  <a:lnTo>
                    <a:pt x="57150" y="379381"/>
                  </a:lnTo>
                  <a:lnTo>
                    <a:pt x="75819" y="368713"/>
                  </a:lnTo>
                  <a:lnTo>
                    <a:pt x="86963" y="348424"/>
                  </a:lnTo>
                  <a:lnTo>
                    <a:pt x="107251" y="359664"/>
                  </a:lnTo>
                  <a:lnTo>
                    <a:pt x="106680" y="329279"/>
                  </a:lnTo>
                  <a:lnTo>
                    <a:pt x="120586" y="322326"/>
                  </a:lnTo>
                  <a:lnTo>
                    <a:pt x="139255" y="346234"/>
                  </a:lnTo>
                  <a:lnTo>
                    <a:pt x="141446" y="363855"/>
                  </a:lnTo>
                  <a:lnTo>
                    <a:pt x="156876" y="378714"/>
                  </a:lnTo>
                  <a:lnTo>
                    <a:pt x="167544" y="397383"/>
                  </a:lnTo>
                  <a:lnTo>
                    <a:pt x="183642" y="408051"/>
                  </a:lnTo>
                  <a:lnTo>
                    <a:pt x="185738" y="425577"/>
                  </a:lnTo>
                  <a:lnTo>
                    <a:pt x="205549" y="441008"/>
                  </a:lnTo>
                  <a:lnTo>
                    <a:pt x="213550" y="446342"/>
                  </a:lnTo>
                  <a:lnTo>
                    <a:pt x="213550" y="446342"/>
                  </a:lnTo>
                  <a:lnTo>
                    <a:pt x="213550" y="4463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12AE578-F249-5B9F-A386-3B8C318E8227}"/>
                </a:ext>
              </a:extLst>
            </p:cNvPr>
            <p:cNvSpPr/>
            <p:nvPr/>
          </p:nvSpPr>
          <p:spPr>
            <a:xfrm>
              <a:off x="7123384" y="1036376"/>
              <a:ext cx="804399" cy="590428"/>
            </a:xfrm>
            <a:custGeom>
              <a:avLst/>
              <a:gdLst>
                <a:gd name="connsiteX0" fmla="*/ 405003 w 477678"/>
                <a:gd name="connsiteY0" fmla="*/ 350615 h 350615"/>
                <a:gd name="connsiteX1" fmla="*/ 415099 w 477678"/>
                <a:gd name="connsiteY1" fmla="*/ 338900 h 350615"/>
                <a:gd name="connsiteX2" fmla="*/ 425672 w 477678"/>
                <a:gd name="connsiteY2" fmla="*/ 288417 h 350615"/>
                <a:gd name="connsiteX3" fmla="*/ 428339 w 477678"/>
                <a:gd name="connsiteY3" fmla="*/ 267176 h 350615"/>
                <a:gd name="connsiteX4" fmla="*/ 433578 w 477678"/>
                <a:gd name="connsiteY4" fmla="*/ 224600 h 350615"/>
                <a:gd name="connsiteX5" fmla="*/ 451199 w 477678"/>
                <a:gd name="connsiteY5" fmla="*/ 222504 h 350615"/>
                <a:gd name="connsiteX6" fmla="*/ 449580 w 477678"/>
                <a:gd name="connsiteY6" fmla="*/ 200692 h 350615"/>
                <a:gd name="connsiteX7" fmla="*/ 451675 w 477678"/>
                <a:gd name="connsiteY7" fmla="*/ 183642 h 350615"/>
                <a:gd name="connsiteX8" fmla="*/ 453771 w 477678"/>
                <a:gd name="connsiteY8" fmla="*/ 166688 h 350615"/>
                <a:gd name="connsiteX9" fmla="*/ 471868 w 477678"/>
                <a:gd name="connsiteY9" fmla="*/ 160306 h 350615"/>
                <a:gd name="connsiteX10" fmla="*/ 466534 w 477678"/>
                <a:gd name="connsiteY10" fmla="*/ 133731 h 350615"/>
                <a:gd name="connsiteX11" fmla="*/ 455200 w 477678"/>
                <a:gd name="connsiteY11" fmla="*/ 119348 h 350615"/>
                <a:gd name="connsiteX12" fmla="*/ 477678 w 477678"/>
                <a:gd name="connsiteY12" fmla="*/ 113443 h 350615"/>
                <a:gd name="connsiteX13" fmla="*/ 466915 w 477678"/>
                <a:gd name="connsiteY13" fmla="*/ 94869 h 350615"/>
                <a:gd name="connsiteX14" fmla="*/ 456152 w 477678"/>
                <a:gd name="connsiteY14" fmla="*/ 76295 h 350615"/>
                <a:gd name="connsiteX15" fmla="*/ 436912 w 477678"/>
                <a:gd name="connsiteY15" fmla="*/ 56674 h 350615"/>
                <a:gd name="connsiteX16" fmla="*/ 416052 w 477678"/>
                <a:gd name="connsiteY16" fmla="*/ 49721 h 350615"/>
                <a:gd name="connsiteX17" fmla="*/ 386619 w 477678"/>
                <a:gd name="connsiteY17" fmla="*/ 41815 h 350615"/>
                <a:gd name="connsiteX18" fmla="*/ 335756 w 477678"/>
                <a:gd name="connsiteY18" fmla="*/ 31242 h 350615"/>
                <a:gd name="connsiteX19" fmla="*/ 321278 w 477678"/>
                <a:gd name="connsiteY19" fmla="*/ 42386 h 350615"/>
                <a:gd name="connsiteX20" fmla="*/ 318611 w 477678"/>
                <a:gd name="connsiteY20" fmla="*/ 29051 h 350615"/>
                <a:gd name="connsiteX21" fmla="*/ 253365 w 477678"/>
                <a:gd name="connsiteY21" fmla="*/ 29623 h 350615"/>
                <a:gd name="connsiteX22" fmla="*/ 243173 w 477678"/>
                <a:gd name="connsiteY22" fmla="*/ 6858 h 350615"/>
                <a:gd name="connsiteX23" fmla="*/ 224409 w 477678"/>
                <a:gd name="connsiteY23" fmla="*/ 17431 h 350615"/>
                <a:gd name="connsiteX24" fmla="*/ 207359 w 477678"/>
                <a:gd name="connsiteY24" fmla="*/ 15335 h 350615"/>
                <a:gd name="connsiteX25" fmla="*/ 191738 w 477678"/>
                <a:gd name="connsiteY25" fmla="*/ 476 h 350615"/>
                <a:gd name="connsiteX26" fmla="*/ 185356 w 477678"/>
                <a:gd name="connsiteY26" fmla="*/ 16954 h 350615"/>
                <a:gd name="connsiteX27" fmla="*/ 174117 w 477678"/>
                <a:gd name="connsiteY27" fmla="*/ 2572 h 350615"/>
                <a:gd name="connsiteX28" fmla="*/ 152685 w 477678"/>
                <a:gd name="connsiteY28" fmla="*/ 0 h 350615"/>
                <a:gd name="connsiteX29" fmla="*/ 146304 w 477678"/>
                <a:gd name="connsiteY29" fmla="*/ 16478 h 350615"/>
                <a:gd name="connsiteX30" fmla="*/ 128682 w 477678"/>
                <a:gd name="connsiteY30" fmla="*/ 18574 h 350615"/>
                <a:gd name="connsiteX31" fmla="*/ 110490 w 477678"/>
                <a:gd name="connsiteY31" fmla="*/ 24956 h 350615"/>
                <a:gd name="connsiteX32" fmla="*/ 112204 w 477678"/>
                <a:gd name="connsiteY32" fmla="*/ 46768 h 350615"/>
                <a:gd name="connsiteX33" fmla="*/ 101536 w 477678"/>
                <a:gd name="connsiteY33" fmla="*/ 62770 h 350615"/>
                <a:gd name="connsiteX34" fmla="*/ 94488 w 477678"/>
                <a:gd name="connsiteY34" fmla="*/ 48958 h 350615"/>
                <a:gd name="connsiteX35" fmla="*/ 73628 w 477678"/>
                <a:gd name="connsiteY35" fmla="*/ 42005 h 350615"/>
                <a:gd name="connsiteX36" fmla="*/ 71056 w 477678"/>
                <a:gd name="connsiteY36" fmla="*/ 63246 h 350615"/>
                <a:gd name="connsiteX37" fmla="*/ 86582 w 477678"/>
                <a:gd name="connsiteY37" fmla="*/ 78200 h 350615"/>
                <a:gd name="connsiteX38" fmla="*/ 83915 w 477678"/>
                <a:gd name="connsiteY38" fmla="*/ 99441 h 350615"/>
                <a:gd name="connsiteX39" fmla="*/ 57721 w 477678"/>
                <a:gd name="connsiteY39" fmla="*/ 100489 h 350615"/>
                <a:gd name="connsiteX40" fmla="*/ 64103 w 477678"/>
                <a:gd name="connsiteY40" fmla="*/ 84011 h 350615"/>
                <a:gd name="connsiteX41" fmla="*/ 53340 w 477678"/>
                <a:gd name="connsiteY41" fmla="*/ 65437 h 350615"/>
                <a:gd name="connsiteX42" fmla="*/ 34671 w 477678"/>
                <a:gd name="connsiteY42" fmla="*/ 76105 h 350615"/>
                <a:gd name="connsiteX43" fmla="*/ 40576 w 477678"/>
                <a:gd name="connsiteY43" fmla="*/ 98393 h 350615"/>
                <a:gd name="connsiteX44" fmla="*/ 51339 w 477678"/>
                <a:gd name="connsiteY44" fmla="*/ 116967 h 350615"/>
                <a:gd name="connsiteX45" fmla="*/ 38005 w 477678"/>
                <a:gd name="connsiteY45" fmla="*/ 119634 h 350615"/>
                <a:gd name="connsiteX46" fmla="*/ 22479 w 477678"/>
                <a:gd name="connsiteY46" fmla="*/ 104775 h 350615"/>
                <a:gd name="connsiteX47" fmla="*/ 0 w 477678"/>
                <a:gd name="connsiteY47" fmla="*/ 110681 h 350615"/>
                <a:gd name="connsiteX48" fmla="*/ 14478 w 477678"/>
                <a:gd name="connsiteY48" fmla="*/ 134017 h 350615"/>
                <a:gd name="connsiteX49" fmla="*/ 25241 w 477678"/>
                <a:gd name="connsiteY49" fmla="*/ 152591 h 350615"/>
                <a:gd name="connsiteX50" fmla="*/ 36004 w 477678"/>
                <a:gd name="connsiteY50" fmla="*/ 171260 h 350615"/>
                <a:gd name="connsiteX51" fmla="*/ 56864 w 477678"/>
                <a:gd name="connsiteY51" fmla="*/ 178118 h 350615"/>
                <a:gd name="connsiteX52" fmla="*/ 93250 w 477678"/>
                <a:gd name="connsiteY52" fmla="*/ 199930 h 350615"/>
                <a:gd name="connsiteX53" fmla="*/ 129730 w 477678"/>
                <a:gd name="connsiteY53" fmla="*/ 221647 h 350615"/>
                <a:gd name="connsiteX54" fmla="*/ 189166 w 477678"/>
                <a:gd name="connsiteY54" fmla="*/ 267843 h 350615"/>
                <a:gd name="connsiteX55" fmla="*/ 195643 w 477678"/>
                <a:gd name="connsiteY55" fmla="*/ 285941 h 350615"/>
                <a:gd name="connsiteX56" fmla="*/ 206883 w 477678"/>
                <a:gd name="connsiteY56" fmla="*/ 300323 h 350615"/>
                <a:gd name="connsiteX57" fmla="*/ 227838 w 477678"/>
                <a:gd name="connsiteY57" fmla="*/ 307181 h 350615"/>
                <a:gd name="connsiteX58" fmla="*/ 239077 w 477678"/>
                <a:gd name="connsiteY58" fmla="*/ 321469 h 350615"/>
                <a:gd name="connsiteX59" fmla="*/ 256698 w 477678"/>
                <a:gd name="connsiteY59" fmla="*/ 319373 h 350615"/>
                <a:gd name="connsiteX60" fmla="*/ 274891 w 477678"/>
                <a:gd name="connsiteY60" fmla="*/ 312992 h 350615"/>
                <a:gd name="connsiteX61" fmla="*/ 288226 w 477678"/>
                <a:gd name="connsiteY61" fmla="*/ 310325 h 350615"/>
                <a:gd name="connsiteX62" fmla="*/ 310134 w 477678"/>
                <a:gd name="connsiteY62" fmla="*/ 308705 h 350615"/>
                <a:gd name="connsiteX63" fmla="*/ 321469 w 477678"/>
                <a:gd name="connsiteY63" fmla="*/ 323088 h 350615"/>
                <a:gd name="connsiteX64" fmla="*/ 338518 w 477678"/>
                <a:gd name="connsiteY64" fmla="*/ 325184 h 350615"/>
                <a:gd name="connsiteX65" fmla="*/ 356235 w 477678"/>
                <a:gd name="connsiteY65" fmla="*/ 322993 h 350615"/>
                <a:gd name="connsiteX66" fmla="*/ 372808 w 477678"/>
                <a:gd name="connsiteY66" fmla="*/ 329375 h 350615"/>
                <a:gd name="connsiteX67" fmla="*/ 393668 w 477678"/>
                <a:gd name="connsiteY67" fmla="*/ 336328 h 350615"/>
                <a:gd name="connsiteX68" fmla="*/ 405003 w 477678"/>
                <a:gd name="connsiteY68" fmla="*/ 350615 h 350615"/>
                <a:gd name="connsiteX69" fmla="*/ 405003 w 477678"/>
                <a:gd name="connsiteY69" fmla="*/ 350615 h 350615"/>
                <a:gd name="connsiteX70" fmla="*/ 405003 w 477678"/>
                <a:gd name="connsiteY70" fmla="*/ 350615 h 35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77678" h="350615">
                  <a:moveTo>
                    <a:pt x="405003" y="350615"/>
                  </a:moveTo>
                  <a:lnTo>
                    <a:pt x="415099" y="338900"/>
                  </a:lnTo>
                  <a:lnTo>
                    <a:pt x="425672" y="288417"/>
                  </a:lnTo>
                  <a:lnTo>
                    <a:pt x="428339" y="267176"/>
                  </a:lnTo>
                  <a:lnTo>
                    <a:pt x="433578" y="224600"/>
                  </a:lnTo>
                  <a:lnTo>
                    <a:pt x="451199" y="222504"/>
                  </a:lnTo>
                  <a:lnTo>
                    <a:pt x="449580" y="200692"/>
                  </a:lnTo>
                  <a:lnTo>
                    <a:pt x="451675" y="183642"/>
                  </a:lnTo>
                  <a:lnTo>
                    <a:pt x="453771" y="166688"/>
                  </a:lnTo>
                  <a:lnTo>
                    <a:pt x="471868" y="160306"/>
                  </a:lnTo>
                  <a:lnTo>
                    <a:pt x="466534" y="133731"/>
                  </a:lnTo>
                  <a:lnTo>
                    <a:pt x="455200" y="119348"/>
                  </a:lnTo>
                  <a:lnTo>
                    <a:pt x="477678" y="113443"/>
                  </a:lnTo>
                  <a:lnTo>
                    <a:pt x="466915" y="94869"/>
                  </a:lnTo>
                  <a:lnTo>
                    <a:pt x="456152" y="76295"/>
                  </a:lnTo>
                  <a:lnTo>
                    <a:pt x="436912" y="56674"/>
                  </a:lnTo>
                  <a:lnTo>
                    <a:pt x="416052" y="49721"/>
                  </a:lnTo>
                  <a:lnTo>
                    <a:pt x="386619" y="41815"/>
                  </a:lnTo>
                  <a:lnTo>
                    <a:pt x="335756" y="31242"/>
                  </a:lnTo>
                  <a:lnTo>
                    <a:pt x="321278" y="42386"/>
                  </a:lnTo>
                  <a:lnTo>
                    <a:pt x="318611" y="29051"/>
                  </a:lnTo>
                  <a:lnTo>
                    <a:pt x="253365" y="29623"/>
                  </a:lnTo>
                  <a:lnTo>
                    <a:pt x="243173" y="6858"/>
                  </a:lnTo>
                  <a:lnTo>
                    <a:pt x="224409" y="17431"/>
                  </a:lnTo>
                  <a:lnTo>
                    <a:pt x="207359" y="15335"/>
                  </a:lnTo>
                  <a:lnTo>
                    <a:pt x="191738" y="476"/>
                  </a:lnTo>
                  <a:lnTo>
                    <a:pt x="185356" y="16954"/>
                  </a:lnTo>
                  <a:lnTo>
                    <a:pt x="174117" y="2572"/>
                  </a:lnTo>
                  <a:lnTo>
                    <a:pt x="152685" y="0"/>
                  </a:lnTo>
                  <a:lnTo>
                    <a:pt x="146304" y="16478"/>
                  </a:lnTo>
                  <a:lnTo>
                    <a:pt x="128682" y="18574"/>
                  </a:lnTo>
                  <a:lnTo>
                    <a:pt x="110490" y="24956"/>
                  </a:lnTo>
                  <a:lnTo>
                    <a:pt x="112204" y="46768"/>
                  </a:lnTo>
                  <a:lnTo>
                    <a:pt x="101536" y="62770"/>
                  </a:lnTo>
                  <a:lnTo>
                    <a:pt x="94488" y="48958"/>
                  </a:lnTo>
                  <a:lnTo>
                    <a:pt x="73628" y="42005"/>
                  </a:lnTo>
                  <a:lnTo>
                    <a:pt x="71056" y="63246"/>
                  </a:lnTo>
                  <a:lnTo>
                    <a:pt x="86582" y="78200"/>
                  </a:lnTo>
                  <a:lnTo>
                    <a:pt x="83915" y="99441"/>
                  </a:lnTo>
                  <a:lnTo>
                    <a:pt x="57721" y="100489"/>
                  </a:lnTo>
                  <a:lnTo>
                    <a:pt x="64103" y="84011"/>
                  </a:lnTo>
                  <a:lnTo>
                    <a:pt x="53340" y="65437"/>
                  </a:lnTo>
                  <a:lnTo>
                    <a:pt x="34671" y="76105"/>
                  </a:lnTo>
                  <a:lnTo>
                    <a:pt x="40576" y="98393"/>
                  </a:lnTo>
                  <a:lnTo>
                    <a:pt x="51339" y="116967"/>
                  </a:lnTo>
                  <a:lnTo>
                    <a:pt x="38005" y="119634"/>
                  </a:lnTo>
                  <a:lnTo>
                    <a:pt x="22479" y="104775"/>
                  </a:lnTo>
                  <a:lnTo>
                    <a:pt x="0" y="110681"/>
                  </a:lnTo>
                  <a:lnTo>
                    <a:pt x="14478" y="134017"/>
                  </a:lnTo>
                  <a:lnTo>
                    <a:pt x="25241" y="152591"/>
                  </a:lnTo>
                  <a:lnTo>
                    <a:pt x="36004" y="171260"/>
                  </a:lnTo>
                  <a:lnTo>
                    <a:pt x="56864" y="178118"/>
                  </a:lnTo>
                  <a:lnTo>
                    <a:pt x="93250" y="199930"/>
                  </a:lnTo>
                  <a:lnTo>
                    <a:pt x="129730" y="221647"/>
                  </a:lnTo>
                  <a:lnTo>
                    <a:pt x="189166" y="267843"/>
                  </a:lnTo>
                  <a:lnTo>
                    <a:pt x="195643" y="285941"/>
                  </a:lnTo>
                  <a:lnTo>
                    <a:pt x="206883" y="300323"/>
                  </a:lnTo>
                  <a:lnTo>
                    <a:pt x="227838" y="307181"/>
                  </a:lnTo>
                  <a:lnTo>
                    <a:pt x="239077" y="321469"/>
                  </a:lnTo>
                  <a:lnTo>
                    <a:pt x="256698" y="319373"/>
                  </a:lnTo>
                  <a:lnTo>
                    <a:pt x="274891" y="312992"/>
                  </a:lnTo>
                  <a:lnTo>
                    <a:pt x="288226" y="310325"/>
                  </a:lnTo>
                  <a:lnTo>
                    <a:pt x="310134" y="308705"/>
                  </a:lnTo>
                  <a:lnTo>
                    <a:pt x="321469" y="323088"/>
                  </a:lnTo>
                  <a:lnTo>
                    <a:pt x="338518" y="325184"/>
                  </a:lnTo>
                  <a:lnTo>
                    <a:pt x="356235" y="322993"/>
                  </a:lnTo>
                  <a:lnTo>
                    <a:pt x="372808" y="329375"/>
                  </a:lnTo>
                  <a:lnTo>
                    <a:pt x="393668" y="336328"/>
                  </a:lnTo>
                  <a:lnTo>
                    <a:pt x="405003" y="350615"/>
                  </a:lnTo>
                  <a:lnTo>
                    <a:pt x="405003" y="350615"/>
                  </a:lnTo>
                  <a:lnTo>
                    <a:pt x="405003" y="35061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F9564E0-A1C9-9993-661C-16FB1A330D8E}"/>
                </a:ext>
              </a:extLst>
            </p:cNvPr>
            <p:cNvSpPr/>
            <p:nvPr/>
          </p:nvSpPr>
          <p:spPr>
            <a:xfrm>
              <a:off x="9883686" y="70775"/>
              <a:ext cx="657314" cy="751146"/>
            </a:xfrm>
            <a:custGeom>
              <a:avLst/>
              <a:gdLst>
                <a:gd name="connsiteX0" fmla="*/ 104775 w 390334"/>
                <a:gd name="connsiteY0" fmla="*/ 446056 h 446055"/>
                <a:gd name="connsiteX1" fmla="*/ 122491 w 390334"/>
                <a:gd name="connsiteY1" fmla="*/ 443865 h 446055"/>
                <a:gd name="connsiteX2" fmla="*/ 140589 w 390334"/>
                <a:gd name="connsiteY2" fmla="*/ 402812 h 446055"/>
                <a:gd name="connsiteX3" fmla="*/ 150781 w 390334"/>
                <a:gd name="connsiteY3" fmla="*/ 391097 h 446055"/>
                <a:gd name="connsiteX4" fmla="*/ 164688 w 390334"/>
                <a:gd name="connsiteY4" fmla="*/ 384143 h 446055"/>
                <a:gd name="connsiteX5" fmla="*/ 184975 w 390334"/>
                <a:gd name="connsiteY5" fmla="*/ 360712 h 446055"/>
                <a:gd name="connsiteX6" fmla="*/ 195072 w 390334"/>
                <a:gd name="connsiteY6" fmla="*/ 348996 h 446055"/>
                <a:gd name="connsiteX7" fmla="*/ 213836 w 390334"/>
                <a:gd name="connsiteY7" fmla="*/ 338328 h 446055"/>
                <a:gd name="connsiteX8" fmla="*/ 232600 w 390334"/>
                <a:gd name="connsiteY8" fmla="*/ 327660 h 446055"/>
                <a:gd name="connsiteX9" fmla="*/ 250793 w 390334"/>
                <a:gd name="connsiteY9" fmla="*/ 321278 h 446055"/>
                <a:gd name="connsiteX10" fmla="*/ 262604 w 390334"/>
                <a:gd name="connsiteY10" fmla="*/ 331375 h 446055"/>
                <a:gd name="connsiteX11" fmla="*/ 278702 w 390334"/>
                <a:gd name="connsiteY11" fmla="*/ 342043 h 446055"/>
                <a:gd name="connsiteX12" fmla="*/ 300133 w 390334"/>
                <a:gd name="connsiteY12" fmla="*/ 344615 h 446055"/>
                <a:gd name="connsiteX13" fmla="*/ 318325 w 390334"/>
                <a:gd name="connsiteY13" fmla="*/ 338233 h 446055"/>
                <a:gd name="connsiteX14" fmla="*/ 334423 w 390334"/>
                <a:gd name="connsiteY14" fmla="*/ 348901 h 446055"/>
                <a:gd name="connsiteX15" fmla="*/ 328422 w 390334"/>
                <a:gd name="connsiteY15" fmla="*/ 326517 h 446055"/>
                <a:gd name="connsiteX16" fmla="*/ 321945 w 390334"/>
                <a:gd name="connsiteY16" fmla="*/ 308419 h 446055"/>
                <a:gd name="connsiteX17" fmla="*/ 314992 w 390334"/>
                <a:gd name="connsiteY17" fmla="*/ 294608 h 446055"/>
                <a:gd name="connsiteX18" fmla="*/ 317564 w 390334"/>
                <a:gd name="connsiteY18" fmla="*/ 273272 h 446055"/>
                <a:gd name="connsiteX19" fmla="*/ 306800 w 390334"/>
                <a:gd name="connsiteY19" fmla="*/ 254603 h 446055"/>
                <a:gd name="connsiteX20" fmla="*/ 321850 w 390334"/>
                <a:gd name="connsiteY20" fmla="*/ 239173 h 446055"/>
                <a:gd name="connsiteX21" fmla="*/ 323374 w 390334"/>
                <a:gd name="connsiteY21" fmla="*/ 226409 h 446055"/>
                <a:gd name="connsiteX22" fmla="*/ 329755 w 390334"/>
                <a:gd name="connsiteY22" fmla="*/ 209836 h 446055"/>
                <a:gd name="connsiteX23" fmla="*/ 336709 w 390334"/>
                <a:gd name="connsiteY23" fmla="*/ 189071 h 446055"/>
                <a:gd name="connsiteX24" fmla="*/ 347377 w 390334"/>
                <a:gd name="connsiteY24" fmla="*/ 173069 h 446055"/>
                <a:gd name="connsiteX25" fmla="*/ 345186 w 390334"/>
                <a:gd name="connsiteY25" fmla="*/ 155543 h 446055"/>
                <a:gd name="connsiteX26" fmla="*/ 343567 w 390334"/>
                <a:gd name="connsiteY26" fmla="*/ 133636 h 446055"/>
                <a:gd name="connsiteX27" fmla="*/ 341376 w 390334"/>
                <a:gd name="connsiteY27" fmla="*/ 116110 h 446055"/>
                <a:gd name="connsiteX28" fmla="*/ 334328 w 390334"/>
                <a:gd name="connsiteY28" fmla="*/ 102299 h 446055"/>
                <a:gd name="connsiteX29" fmla="*/ 344996 w 390334"/>
                <a:gd name="connsiteY29" fmla="*/ 86297 h 446055"/>
                <a:gd name="connsiteX30" fmla="*/ 351377 w 390334"/>
                <a:gd name="connsiteY30" fmla="*/ 69723 h 446055"/>
                <a:gd name="connsiteX31" fmla="*/ 362141 w 390334"/>
                <a:gd name="connsiteY31" fmla="*/ 53721 h 446055"/>
                <a:gd name="connsiteX32" fmla="*/ 359950 w 390334"/>
                <a:gd name="connsiteY32" fmla="*/ 36195 h 446055"/>
                <a:gd name="connsiteX33" fmla="*/ 375381 w 390334"/>
                <a:gd name="connsiteY33" fmla="*/ 16478 h 446055"/>
                <a:gd name="connsiteX34" fmla="*/ 390335 w 390334"/>
                <a:gd name="connsiteY34" fmla="*/ 1048 h 446055"/>
                <a:gd name="connsiteX35" fmla="*/ 346996 w 390334"/>
                <a:gd name="connsiteY35" fmla="*/ 0 h 446055"/>
                <a:gd name="connsiteX36" fmla="*/ 324993 w 390334"/>
                <a:gd name="connsiteY36" fmla="*/ 1619 h 446055"/>
                <a:gd name="connsiteX37" fmla="*/ 303086 w 390334"/>
                <a:gd name="connsiteY37" fmla="*/ 3239 h 446055"/>
                <a:gd name="connsiteX38" fmla="*/ 216313 w 390334"/>
                <a:gd name="connsiteY38" fmla="*/ 1143 h 446055"/>
                <a:gd name="connsiteX39" fmla="*/ 192786 w 390334"/>
                <a:gd name="connsiteY39" fmla="*/ 15526 h 446055"/>
                <a:gd name="connsiteX40" fmla="*/ 170783 w 390334"/>
                <a:gd name="connsiteY40" fmla="*/ 17145 h 446055"/>
                <a:gd name="connsiteX41" fmla="*/ 168688 w 390334"/>
                <a:gd name="connsiteY41" fmla="*/ 34195 h 446055"/>
                <a:gd name="connsiteX42" fmla="*/ 149923 w 390334"/>
                <a:gd name="connsiteY42" fmla="*/ 44863 h 446055"/>
                <a:gd name="connsiteX43" fmla="*/ 131731 w 390334"/>
                <a:gd name="connsiteY43" fmla="*/ 51340 h 446055"/>
                <a:gd name="connsiteX44" fmla="*/ 117348 w 390334"/>
                <a:gd name="connsiteY44" fmla="*/ 62484 h 446055"/>
                <a:gd name="connsiteX45" fmla="*/ 110966 w 390334"/>
                <a:gd name="connsiteY45" fmla="*/ 79058 h 446055"/>
                <a:gd name="connsiteX46" fmla="*/ 100299 w 390334"/>
                <a:gd name="connsiteY46" fmla="*/ 94964 h 446055"/>
                <a:gd name="connsiteX47" fmla="*/ 81534 w 390334"/>
                <a:gd name="connsiteY47" fmla="*/ 105632 h 446055"/>
                <a:gd name="connsiteX48" fmla="*/ 70866 w 390334"/>
                <a:gd name="connsiteY48" fmla="*/ 121634 h 446055"/>
                <a:gd name="connsiteX49" fmla="*/ 60198 w 390334"/>
                <a:gd name="connsiteY49" fmla="*/ 137636 h 446055"/>
                <a:gd name="connsiteX50" fmla="*/ 71438 w 390334"/>
                <a:gd name="connsiteY50" fmla="*/ 152019 h 446055"/>
                <a:gd name="connsiteX51" fmla="*/ 82201 w 390334"/>
                <a:gd name="connsiteY51" fmla="*/ 170688 h 446055"/>
                <a:gd name="connsiteX52" fmla="*/ 98298 w 390334"/>
                <a:gd name="connsiteY52" fmla="*/ 181261 h 446055"/>
                <a:gd name="connsiteX53" fmla="*/ 83915 w 390334"/>
                <a:gd name="connsiteY53" fmla="*/ 192500 h 446055"/>
                <a:gd name="connsiteX54" fmla="*/ 68961 w 390334"/>
                <a:gd name="connsiteY54" fmla="*/ 207931 h 446055"/>
                <a:gd name="connsiteX55" fmla="*/ 58198 w 390334"/>
                <a:gd name="connsiteY55" fmla="*/ 223933 h 446055"/>
                <a:gd name="connsiteX56" fmla="*/ 47530 w 390334"/>
                <a:gd name="connsiteY56" fmla="*/ 239935 h 446055"/>
                <a:gd name="connsiteX57" fmla="*/ 36862 w 390334"/>
                <a:gd name="connsiteY57" fmla="*/ 255937 h 446055"/>
                <a:gd name="connsiteX58" fmla="*/ 26194 w 390334"/>
                <a:gd name="connsiteY58" fmla="*/ 271939 h 446055"/>
                <a:gd name="connsiteX59" fmla="*/ 15050 w 390334"/>
                <a:gd name="connsiteY59" fmla="*/ 292132 h 446055"/>
                <a:gd name="connsiteX60" fmla="*/ 0 w 390334"/>
                <a:gd name="connsiteY60" fmla="*/ 307658 h 446055"/>
                <a:gd name="connsiteX61" fmla="*/ 11335 w 390334"/>
                <a:gd name="connsiteY61" fmla="*/ 321945 h 446055"/>
                <a:gd name="connsiteX62" fmla="*/ 22098 w 390334"/>
                <a:gd name="connsiteY62" fmla="*/ 340614 h 446055"/>
                <a:gd name="connsiteX63" fmla="*/ 24289 w 390334"/>
                <a:gd name="connsiteY63" fmla="*/ 358235 h 446055"/>
                <a:gd name="connsiteX64" fmla="*/ 41434 w 390334"/>
                <a:gd name="connsiteY64" fmla="*/ 360331 h 446055"/>
                <a:gd name="connsiteX65" fmla="*/ 60770 w 390334"/>
                <a:gd name="connsiteY65" fmla="*/ 380048 h 446055"/>
                <a:gd name="connsiteX66" fmla="*/ 72009 w 390334"/>
                <a:gd name="connsiteY66" fmla="*/ 394335 h 446055"/>
                <a:gd name="connsiteX67" fmla="*/ 74200 w 390334"/>
                <a:gd name="connsiteY67" fmla="*/ 411956 h 446055"/>
                <a:gd name="connsiteX68" fmla="*/ 81153 w 390334"/>
                <a:gd name="connsiteY68" fmla="*/ 425768 h 446055"/>
                <a:gd name="connsiteX69" fmla="*/ 101060 w 390334"/>
                <a:gd name="connsiteY69" fmla="*/ 441198 h 446055"/>
                <a:gd name="connsiteX70" fmla="*/ 104775 w 390334"/>
                <a:gd name="connsiteY70" fmla="*/ 446056 h 446055"/>
                <a:gd name="connsiteX71" fmla="*/ 104775 w 390334"/>
                <a:gd name="connsiteY71" fmla="*/ 446056 h 446055"/>
                <a:gd name="connsiteX72" fmla="*/ 104775 w 390334"/>
                <a:gd name="connsiteY72" fmla="*/ 446056 h 44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0334" h="446055">
                  <a:moveTo>
                    <a:pt x="104775" y="446056"/>
                  </a:moveTo>
                  <a:lnTo>
                    <a:pt x="122491" y="443865"/>
                  </a:lnTo>
                  <a:lnTo>
                    <a:pt x="140589" y="402812"/>
                  </a:lnTo>
                  <a:lnTo>
                    <a:pt x="150781" y="391097"/>
                  </a:lnTo>
                  <a:lnTo>
                    <a:pt x="164688" y="384143"/>
                  </a:lnTo>
                  <a:lnTo>
                    <a:pt x="184975" y="360712"/>
                  </a:lnTo>
                  <a:lnTo>
                    <a:pt x="195072" y="348996"/>
                  </a:lnTo>
                  <a:lnTo>
                    <a:pt x="213836" y="338328"/>
                  </a:lnTo>
                  <a:lnTo>
                    <a:pt x="232600" y="327660"/>
                  </a:lnTo>
                  <a:lnTo>
                    <a:pt x="250793" y="321278"/>
                  </a:lnTo>
                  <a:lnTo>
                    <a:pt x="262604" y="331375"/>
                  </a:lnTo>
                  <a:lnTo>
                    <a:pt x="278702" y="342043"/>
                  </a:lnTo>
                  <a:lnTo>
                    <a:pt x="300133" y="344615"/>
                  </a:lnTo>
                  <a:lnTo>
                    <a:pt x="318325" y="338233"/>
                  </a:lnTo>
                  <a:lnTo>
                    <a:pt x="334423" y="348901"/>
                  </a:lnTo>
                  <a:lnTo>
                    <a:pt x="328422" y="326517"/>
                  </a:lnTo>
                  <a:lnTo>
                    <a:pt x="321945" y="308419"/>
                  </a:lnTo>
                  <a:lnTo>
                    <a:pt x="314992" y="294608"/>
                  </a:lnTo>
                  <a:lnTo>
                    <a:pt x="317564" y="273272"/>
                  </a:lnTo>
                  <a:lnTo>
                    <a:pt x="306800" y="254603"/>
                  </a:lnTo>
                  <a:lnTo>
                    <a:pt x="321850" y="239173"/>
                  </a:lnTo>
                  <a:lnTo>
                    <a:pt x="323374" y="226409"/>
                  </a:lnTo>
                  <a:lnTo>
                    <a:pt x="329755" y="209836"/>
                  </a:lnTo>
                  <a:lnTo>
                    <a:pt x="336709" y="189071"/>
                  </a:lnTo>
                  <a:lnTo>
                    <a:pt x="347377" y="173069"/>
                  </a:lnTo>
                  <a:lnTo>
                    <a:pt x="345186" y="155543"/>
                  </a:lnTo>
                  <a:lnTo>
                    <a:pt x="343567" y="133636"/>
                  </a:lnTo>
                  <a:lnTo>
                    <a:pt x="341376" y="116110"/>
                  </a:lnTo>
                  <a:lnTo>
                    <a:pt x="334328" y="102299"/>
                  </a:lnTo>
                  <a:lnTo>
                    <a:pt x="344996" y="86297"/>
                  </a:lnTo>
                  <a:lnTo>
                    <a:pt x="351377" y="69723"/>
                  </a:lnTo>
                  <a:lnTo>
                    <a:pt x="362141" y="53721"/>
                  </a:lnTo>
                  <a:lnTo>
                    <a:pt x="359950" y="36195"/>
                  </a:lnTo>
                  <a:lnTo>
                    <a:pt x="375381" y="16478"/>
                  </a:lnTo>
                  <a:lnTo>
                    <a:pt x="390335" y="1048"/>
                  </a:lnTo>
                  <a:lnTo>
                    <a:pt x="346996" y="0"/>
                  </a:lnTo>
                  <a:lnTo>
                    <a:pt x="324993" y="1619"/>
                  </a:lnTo>
                  <a:lnTo>
                    <a:pt x="303086" y="3239"/>
                  </a:lnTo>
                  <a:lnTo>
                    <a:pt x="216313" y="1143"/>
                  </a:lnTo>
                  <a:lnTo>
                    <a:pt x="192786" y="15526"/>
                  </a:lnTo>
                  <a:lnTo>
                    <a:pt x="170783" y="17145"/>
                  </a:lnTo>
                  <a:lnTo>
                    <a:pt x="168688" y="34195"/>
                  </a:lnTo>
                  <a:lnTo>
                    <a:pt x="149923" y="44863"/>
                  </a:lnTo>
                  <a:lnTo>
                    <a:pt x="131731" y="51340"/>
                  </a:lnTo>
                  <a:lnTo>
                    <a:pt x="117348" y="62484"/>
                  </a:lnTo>
                  <a:lnTo>
                    <a:pt x="110966" y="79058"/>
                  </a:lnTo>
                  <a:lnTo>
                    <a:pt x="100299" y="94964"/>
                  </a:lnTo>
                  <a:lnTo>
                    <a:pt x="81534" y="105632"/>
                  </a:lnTo>
                  <a:lnTo>
                    <a:pt x="70866" y="121634"/>
                  </a:lnTo>
                  <a:lnTo>
                    <a:pt x="60198" y="137636"/>
                  </a:lnTo>
                  <a:lnTo>
                    <a:pt x="71438" y="152019"/>
                  </a:lnTo>
                  <a:lnTo>
                    <a:pt x="82201" y="170688"/>
                  </a:lnTo>
                  <a:lnTo>
                    <a:pt x="98298" y="181261"/>
                  </a:lnTo>
                  <a:lnTo>
                    <a:pt x="83915" y="192500"/>
                  </a:lnTo>
                  <a:lnTo>
                    <a:pt x="68961" y="207931"/>
                  </a:lnTo>
                  <a:lnTo>
                    <a:pt x="58198" y="223933"/>
                  </a:lnTo>
                  <a:lnTo>
                    <a:pt x="47530" y="239935"/>
                  </a:lnTo>
                  <a:lnTo>
                    <a:pt x="36862" y="255937"/>
                  </a:lnTo>
                  <a:lnTo>
                    <a:pt x="26194" y="271939"/>
                  </a:lnTo>
                  <a:lnTo>
                    <a:pt x="15050" y="292132"/>
                  </a:lnTo>
                  <a:lnTo>
                    <a:pt x="0" y="307658"/>
                  </a:lnTo>
                  <a:lnTo>
                    <a:pt x="11335" y="321945"/>
                  </a:lnTo>
                  <a:lnTo>
                    <a:pt x="22098" y="340614"/>
                  </a:lnTo>
                  <a:lnTo>
                    <a:pt x="24289" y="358235"/>
                  </a:lnTo>
                  <a:lnTo>
                    <a:pt x="41434" y="360331"/>
                  </a:lnTo>
                  <a:lnTo>
                    <a:pt x="60770" y="380048"/>
                  </a:lnTo>
                  <a:lnTo>
                    <a:pt x="72009" y="394335"/>
                  </a:lnTo>
                  <a:lnTo>
                    <a:pt x="74200" y="411956"/>
                  </a:lnTo>
                  <a:lnTo>
                    <a:pt x="81153" y="425768"/>
                  </a:lnTo>
                  <a:lnTo>
                    <a:pt x="101060" y="441198"/>
                  </a:lnTo>
                  <a:lnTo>
                    <a:pt x="104775" y="446056"/>
                  </a:lnTo>
                  <a:lnTo>
                    <a:pt x="104775" y="446056"/>
                  </a:lnTo>
                  <a:lnTo>
                    <a:pt x="104775" y="44605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3FCE6A0E-9D95-0E97-D658-0BD903B01B67}"/>
                </a:ext>
              </a:extLst>
            </p:cNvPr>
            <p:cNvSpPr/>
            <p:nvPr/>
          </p:nvSpPr>
          <p:spPr>
            <a:xfrm>
              <a:off x="7529833" y="692000"/>
              <a:ext cx="644162" cy="542628"/>
            </a:xfrm>
            <a:custGeom>
              <a:avLst/>
              <a:gdLst>
                <a:gd name="connsiteX0" fmla="*/ 240030 w 382524"/>
                <a:gd name="connsiteY0" fmla="*/ 322231 h 322230"/>
                <a:gd name="connsiteX1" fmla="*/ 237935 w 382524"/>
                <a:gd name="connsiteY1" fmla="*/ 304705 h 322230"/>
                <a:gd name="connsiteX2" fmla="*/ 224028 w 382524"/>
                <a:gd name="connsiteY2" fmla="*/ 277082 h 322230"/>
                <a:gd name="connsiteX3" fmla="*/ 241554 w 382524"/>
                <a:gd name="connsiteY3" fmla="*/ 274891 h 322230"/>
                <a:gd name="connsiteX4" fmla="*/ 248508 w 382524"/>
                <a:gd name="connsiteY4" fmla="*/ 254127 h 322230"/>
                <a:gd name="connsiteX5" fmla="*/ 246316 w 382524"/>
                <a:gd name="connsiteY5" fmla="*/ 236601 h 322230"/>
                <a:gd name="connsiteX6" fmla="*/ 266033 w 382524"/>
                <a:gd name="connsiteY6" fmla="*/ 252032 h 322230"/>
                <a:gd name="connsiteX7" fmla="*/ 281559 w 382524"/>
                <a:gd name="connsiteY7" fmla="*/ 266891 h 322230"/>
                <a:gd name="connsiteX8" fmla="*/ 292132 w 382524"/>
                <a:gd name="connsiteY8" fmla="*/ 250889 h 322230"/>
                <a:gd name="connsiteX9" fmla="*/ 286798 w 382524"/>
                <a:gd name="connsiteY9" fmla="*/ 224314 h 322230"/>
                <a:gd name="connsiteX10" fmla="*/ 280321 w 382524"/>
                <a:gd name="connsiteY10" fmla="*/ 206312 h 322230"/>
                <a:gd name="connsiteX11" fmla="*/ 298990 w 382524"/>
                <a:gd name="connsiteY11" fmla="*/ 195643 h 322230"/>
                <a:gd name="connsiteX12" fmla="*/ 316039 w 382524"/>
                <a:gd name="connsiteY12" fmla="*/ 197739 h 322230"/>
                <a:gd name="connsiteX13" fmla="*/ 326707 w 382524"/>
                <a:gd name="connsiteY13" fmla="*/ 181737 h 322230"/>
                <a:gd name="connsiteX14" fmla="*/ 346900 w 382524"/>
                <a:gd name="connsiteY14" fmla="*/ 158305 h 322230"/>
                <a:gd name="connsiteX15" fmla="*/ 356997 w 382524"/>
                <a:gd name="connsiteY15" fmla="*/ 146590 h 322230"/>
                <a:gd name="connsiteX16" fmla="*/ 371856 w 382524"/>
                <a:gd name="connsiteY16" fmla="*/ 131159 h 322230"/>
                <a:gd name="connsiteX17" fmla="*/ 382524 w 382524"/>
                <a:gd name="connsiteY17" fmla="*/ 115252 h 322230"/>
                <a:gd name="connsiteX18" fmla="*/ 366999 w 382524"/>
                <a:gd name="connsiteY18" fmla="*/ 100394 h 322230"/>
                <a:gd name="connsiteX19" fmla="*/ 360616 w 382524"/>
                <a:gd name="connsiteY19" fmla="*/ 82296 h 322230"/>
                <a:gd name="connsiteX20" fmla="*/ 349377 w 382524"/>
                <a:gd name="connsiteY20" fmla="*/ 67913 h 322230"/>
                <a:gd name="connsiteX21" fmla="*/ 333851 w 382524"/>
                <a:gd name="connsiteY21" fmla="*/ 53054 h 322230"/>
                <a:gd name="connsiteX22" fmla="*/ 318421 w 382524"/>
                <a:gd name="connsiteY22" fmla="*/ 38195 h 322230"/>
                <a:gd name="connsiteX23" fmla="*/ 320516 w 382524"/>
                <a:gd name="connsiteY23" fmla="*/ 21241 h 322230"/>
                <a:gd name="connsiteX24" fmla="*/ 304515 w 382524"/>
                <a:gd name="connsiteY24" fmla="*/ 10573 h 322230"/>
                <a:gd name="connsiteX25" fmla="*/ 288513 w 382524"/>
                <a:gd name="connsiteY25" fmla="*/ 0 h 322230"/>
                <a:gd name="connsiteX26" fmla="*/ 285845 w 382524"/>
                <a:gd name="connsiteY26" fmla="*/ 21241 h 322230"/>
                <a:gd name="connsiteX27" fmla="*/ 264033 w 382524"/>
                <a:gd name="connsiteY27" fmla="*/ 22860 h 322230"/>
                <a:gd name="connsiteX28" fmla="*/ 266224 w 382524"/>
                <a:gd name="connsiteY28" fmla="*/ 40386 h 322230"/>
                <a:gd name="connsiteX29" fmla="*/ 251270 w 382524"/>
                <a:gd name="connsiteY29" fmla="*/ 55817 h 322230"/>
                <a:gd name="connsiteX30" fmla="*/ 234220 w 382524"/>
                <a:gd name="connsiteY30" fmla="*/ 53721 h 322230"/>
                <a:gd name="connsiteX31" fmla="*/ 231648 w 382524"/>
                <a:gd name="connsiteY31" fmla="*/ 75057 h 322230"/>
                <a:gd name="connsiteX32" fmla="*/ 215646 w 382524"/>
                <a:gd name="connsiteY32" fmla="*/ 64389 h 322230"/>
                <a:gd name="connsiteX33" fmla="*/ 200692 w 382524"/>
                <a:gd name="connsiteY33" fmla="*/ 79820 h 322230"/>
                <a:gd name="connsiteX34" fmla="*/ 190119 w 382524"/>
                <a:gd name="connsiteY34" fmla="*/ 95822 h 322230"/>
                <a:gd name="connsiteX35" fmla="*/ 174593 w 382524"/>
                <a:gd name="connsiteY35" fmla="*/ 80963 h 322230"/>
                <a:gd name="connsiteX36" fmla="*/ 160782 w 382524"/>
                <a:gd name="connsiteY36" fmla="*/ 87821 h 322230"/>
                <a:gd name="connsiteX37" fmla="*/ 145256 w 382524"/>
                <a:gd name="connsiteY37" fmla="*/ 72962 h 322230"/>
                <a:gd name="connsiteX38" fmla="*/ 138875 w 382524"/>
                <a:gd name="connsiteY38" fmla="*/ 54959 h 322230"/>
                <a:gd name="connsiteX39" fmla="*/ 132493 w 382524"/>
                <a:gd name="connsiteY39" fmla="*/ 71438 h 322230"/>
                <a:gd name="connsiteX40" fmla="*/ 110680 w 382524"/>
                <a:gd name="connsiteY40" fmla="*/ 73057 h 322230"/>
                <a:gd name="connsiteX41" fmla="*/ 104299 w 382524"/>
                <a:gd name="connsiteY41" fmla="*/ 89535 h 322230"/>
                <a:gd name="connsiteX42" fmla="*/ 86201 w 382524"/>
                <a:gd name="connsiteY42" fmla="*/ 95917 h 322230"/>
                <a:gd name="connsiteX43" fmla="*/ 71247 w 382524"/>
                <a:gd name="connsiteY43" fmla="*/ 111347 h 322230"/>
                <a:gd name="connsiteX44" fmla="*/ 47340 w 382524"/>
                <a:gd name="connsiteY44" fmla="*/ 130016 h 322230"/>
                <a:gd name="connsiteX45" fmla="*/ 53245 w 382524"/>
                <a:gd name="connsiteY45" fmla="*/ 152305 h 322230"/>
                <a:gd name="connsiteX46" fmla="*/ 38862 w 382524"/>
                <a:gd name="connsiteY46" fmla="*/ 163544 h 322230"/>
                <a:gd name="connsiteX47" fmla="*/ 27623 w 382524"/>
                <a:gd name="connsiteY47" fmla="*/ 149162 h 322230"/>
                <a:gd name="connsiteX48" fmla="*/ 20288 w 382524"/>
                <a:gd name="connsiteY48" fmla="*/ 174212 h 322230"/>
                <a:gd name="connsiteX49" fmla="*/ 18098 w 382524"/>
                <a:gd name="connsiteY49" fmla="*/ 191167 h 322230"/>
                <a:gd name="connsiteX50" fmla="*/ 0 w 382524"/>
                <a:gd name="connsiteY50" fmla="*/ 197549 h 322230"/>
                <a:gd name="connsiteX51" fmla="*/ 12859 w 382524"/>
                <a:gd name="connsiteY51" fmla="*/ 233743 h 322230"/>
                <a:gd name="connsiteX52" fmla="*/ 60293 w 382524"/>
                <a:gd name="connsiteY52" fmla="*/ 235268 h 322230"/>
                <a:gd name="connsiteX53" fmla="*/ 76295 w 382524"/>
                <a:gd name="connsiteY53" fmla="*/ 245840 h 322230"/>
                <a:gd name="connsiteX54" fmla="*/ 94965 w 382524"/>
                <a:gd name="connsiteY54" fmla="*/ 235268 h 322230"/>
                <a:gd name="connsiteX55" fmla="*/ 137065 w 382524"/>
                <a:gd name="connsiteY55" fmla="*/ 244697 h 322230"/>
                <a:gd name="connsiteX56" fmla="*/ 174974 w 382524"/>
                <a:gd name="connsiteY56" fmla="*/ 253746 h 322230"/>
                <a:gd name="connsiteX57" fmla="*/ 195739 w 382524"/>
                <a:gd name="connsiteY57" fmla="*/ 260604 h 322230"/>
                <a:gd name="connsiteX58" fmla="*/ 206979 w 382524"/>
                <a:gd name="connsiteY58" fmla="*/ 274987 h 322230"/>
                <a:gd name="connsiteX59" fmla="*/ 225647 w 382524"/>
                <a:gd name="connsiteY59" fmla="*/ 298895 h 322230"/>
                <a:gd name="connsiteX60" fmla="*/ 236315 w 382524"/>
                <a:gd name="connsiteY60" fmla="*/ 317468 h 322230"/>
                <a:gd name="connsiteX61" fmla="*/ 240030 w 382524"/>
                <a:gd name="connsiteY61" fmla="*/ 322231 h 322230"/>
                <a:gd name="connsiteX62" fmla="*/ 240030 w 382524"/>
                <a:gd name="connsiteY62" fmla="*/ 322231 h 322230"/>
                <a:gd name="connsiteX63" fmla="*/ 240030 w 382524"/>
                <a:gd name="connsiteY63" fmla="*/ 322231 h 322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82524" h="322230">
                  <a:moveTo>
                    <a:pt x="240030" y="322231"/>
                  </a:moveTo>
                  <a:lnTo>
                    <a:pt x="237935" y="304705"/>
                  </a:lnTo>
                  <a:lnTo>
                    <a:pt x="224028" y="277082"/>
                  </a:lnTo>
                  <a:lnTo>
                    <a:pt x="241554" y="274891"/>
                  </a:lnTo>
                  <a:lnTo>
                    <a:pt x="248508" y="254127"/>
                  </a:lnTo>
                  <a:lnTo>
                    <a:pt x="246316" y="236601"/>
                  </a:lnTo>
                  <a:lnTo>
                    <a:pt x="266033" y="252032"/>
                  </a:lnTo>
                  <a:lnTo>
                    <a:pt x="281559" y="266891"/>
                  </a:lnTo>
                  <a:lnTo>
                    <a:pt x="292132" y="250889"/>
                  </a:lnTo>
                  <a:lnTo>
                    <a:pt x="286798" y="224314"/>
                  </a:lnTo>
                  <a:lnTo>
                    <a:pt x="280321" y="206312"/>
                  </a:lnTo>
                  <a:lnTo>
                    <a:pt x="298990" y="195643"/>
                  </a:lnTo>
                  <a:lnTo>
                    <a:pt x="316039" y="197739"/>
                  </a:lnTo>
                  <a:lnTo>
                    <a:pt x="326707" y="181737"/>
                  </a:lnTo>
                  <a:lnTo>
                    <a:pt x="346900" y="158305"/>
                  </a:lnTo>
                  <a:lnTo>
                    <a:pt x="356997" y="146590"/>
                  </a:lnTo>
                  <a:lnTo>
                    <a:pt x="371856" y="131159"/>
                  </a:lnTo>
                  <a:lnTo>
                    <a:pt x="382524" y="115252"/>
                  </a:lnTo>
                  <a:lnTo>
                    <a:pt x="366999" y="100394"/>
                  </a:lnTo>
                  <a:lnTo>
                    <a:pt x="360616" y="82296"/>
                  </a:lnTo>
                  <a:lnTo>
                    <a:pt x="349377" y="67913"/>
                  </a:lnTo>
                  <a:lnTo>
                    <a:pt x="333851" y="53054"/>
                  </a:lnTo>
                  <a:lnTo>
                    <a:pt x="318421" y="38195"/>
                  </a:lnTo>
                  <a:lnTo>
                    <a:pt x="320516" y="21241"/>
                  </a:lnTo>
                  <a:lnTo>
                    <a:pt x="304515" y="10573"/>
                  </a:lnTo>
                  <a:lnTo>
                    <a:pt x="288513" y="0"/>
                  </a:lnTo>
                  <a:lnTo>
                    <a:pt x="285845" y="21241"/>
                  </a:lnTo>
                  <a:lnTo>
                    <a:pt x="264033" y="22860"/>
                  </a:lnTo>
                  <a:lnTo>
                    <a:pt x="266224" y="40386"/>
                  </a:lnTo>
                  <a:lnTo>
                    <a:pt x="251270" y="55817"/>
                  </a:lnTo>
                  <a:lnTo>
                    <a:pt x="234220" y="53721"/>
                  </a:lnTo>
                  <a:lnTo>
                    <a:pt x="231648" y="75057"/>
                  </a:lnTo>
                  <a:lnTo>
                    <a:pt x="215646" y="64389"/>
                  </a:lnTo>
                  <a:lnTo>
                    <a:pt x="200692" y="79820"/>
                  </a:lnTo>
                  <a:lnTo>
                    <a:pt x="190119" y="95822"/>
                  </a:lnTo>
                  <a:lnTo>
                    <a:pt x="174593" y="80963"/>
                  </a:lnTo>
                  <a:lnTo>
                    <a:pt x="160782" y="87821"/>
                  </a:lnTo>
                  <a:lnTo>
                    <a:pt x="145256" y="72962"/>
                  </a:lnTo>
                  <a:lnTo>
                    <a:pt x="138875" y="54959"/>
                  </a:lnTo>
                  <a:lnTo>
                    <a:pt x="132493" y="71438"/>
                  </a:lnTo>
                  <a:lnTo>
                    <a:pt x="110680" y="73057"/>
                  </a:lnTo>
                  <a:lnTo>
                    <a:pt x="104299" y="89535"/>
                  </a:lnTo>
                  <a:lnTo>
                    <a:pt x="86201" y="95917"/>
                  </a:lnTo>
                  <a:lnTo>
                    <a:pt x="71247" y="111347"/>
                  </a:lnTo>
                  <a:lnTo>
                    <a:pt x="47340" y="130016"/>
                  </a:lnTo>
                  <a:lnTo>
                    <a:pt x="53245" y="152305"/>
                  </a:lnTo>
                  <a:lnTo>
                    <a:pt x="38862" y="163544"/>
                  </a:lnTo>
                  <a:lnTo>
                    <a:pt x="27623" y="149162"/>
                  </a:lnTo>
                  <a:lnTo>
                    <a:pt x="20288" y="174212"/>
                  </a:lnTo>
                  <a:lnTo>
                    <a:pt x="18098" y="191167"/>
                  </a:lnTo>
                  <a:lnTo>
                    <a:pt x="0" y="197549"/>
                  </a:lnTo>
                  <a:lnTo>
                    <a:pt x="12859" y="233743"/>
                  </a:lnTo>
                  <a:lnTo>
                    <a:pt x="60293" y="235268"/>
                  </a:lnTo>
                  <a:lnTo>
                    <a:pt x="76295" y="245840"/>
                  </a:lnTo>
                  <a:lnTo>
                    <a:pt x="94965" y="235268"/>
                  </a:lnTo>
                  <a:lnTo>
                    <a:pt x="137065" y="244697"/>
                  </a:lnTo>
                  <a:lnTo>
                    <a:pt x="174974" y="253746"/>
                  </a:lnTo>
                  <a:lnTo>
                    <a:pt x="195739" y="260604"/>
                  </a:lnTo>
                  <a:lnTo>
                    <a:pt x="206979" y="274987"/>
                  </a:lnTo>
                  <a:lnTo>
                    <a:pt x="225647" y="298895"/>
                  </a:lnTo>
                  <a:lnTo>
                    <a:pt x="236315" y="317468"/>
                  </a:lnTo>
                  <a:lnTo>
                    <a:pt x="240030" y="322231"/>
                  </a:lnTo>
                  <a:lnTo>
                    <a:pt x="240030" y="322231"/>
                  </a:lnTo>
                  <a:lnTo>
                    <a:pt x="240030" y="32223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1C7E7617-17EC-B22D-03D2-3A360BF60EBE}"/>
                </a:ext>
              </a:extLst>
            </p:cNvPr>
            <p:cNvSpPr/>
            <p:nvPr/>
          </p:nvSpPr>
          <p:spPr>
            <a:xfrm>
              <a:off x="7799625" y="1035093"/>
              <a:ext cx="684902" cy="982121"/>
            </a:xfrm>
            <a:custGeom>
              <a:avLst/>
              <a:gdLst>
                <a:gd name="connsiteX0" fmla="*/ 43529 w 406717"/>
                <a:gd name="connsiteY0" fmla="*/ 583216 h 583215"/>
                <a:gd name="connsiteX1" fmla="*/ 62199 w 406717"/>
                <a:gd name="connsiteY1" fmla="*/ 572548 h 583215"/>
                <a:gd name="connsiteX2" fmla="*/ 93155 w 406717"/>
                <a:gd name="connsiteY2" fmla="*/ 567690 h 583215"/>
                <a:gd name="connsiteX3" fmla="*/ 115062 w 406717"/>
                <a:gd name="connsiteY3" fmla="*/ 566071 h 583215"/>
                <a:gd name="connsiteX4" fmla="*/ 135255 w 406717"/>
                <a:gd name="connsiteY4" fmla="*/ 542449 h 583215"/>
                <a:gd name="connsiteX5" fmla="*/ 149638 w 406717"/>
                <a:gd name="connsiteY5" fmla="*/ 531209 h 583215"/>
                <a:gd name="connsiteX6" fmla="*/ 177451 w 406717"/>
                <a:gd name="connsiteY6" fmla="*/ 517303 h 583215"/>
                <a:gd name="connsiteX7" fmla="*/ 195549 w 406717"/>
                <a:gd name="connsiteY7" fmla="*/ 510826 h 583215"/>
                <a:gd name="connsiteX8" fmla="*/ 214217 w 406717"/>
                <a:gd name="connsiteY8" fmla="*/ 500158 h 583215"/>
                <a:gd name="connsiteX9" fmla="*/ 233458 w 406717"/>
                <a:gd name="connsiteY9" fmla="*/ 485108 h 583215"/>
                <a:gd name="connsiteX10" fmla="*/ 259556 w 406717"/>
                <a:gd name="connsiteY10" fmla="*/ 483965 h 583215"/>
                <a:gd name="connsiteX11" fmla="*/ 288893 w 406717"/>
                <a:gd name="connsiteY11" fmla="*/ 491966 h 583215"/>
                <a:gd name="connsiteX12" fmla="*/ 306038 w 406717"/>
                <a:gd name="connsiteY12" fmla="*/ 494062 h 583215"/>
                <a:gd name="connsiteX13" fmla="*/ 327374 w 406717"/>
                <a:gd name="connsiteY13" fmla="*/ 496729 h 583215"/>
                <a:gd name="connsiteX14" fmla="*/ 341757 w 406717"/>
                <a:gd name="connsiteY14" fmla="*/ 485489 h 583215"/>
                <a:gd name="connsiteX15" fmla="*/ 359283 w 406717"/>
                <a:gd name="connsiteY15" fmla="*/ 448532 h 583215"/>
                <a:gd name="connsiteX16" fmla="*/ 373761 w 406717"/>
                <a:gd name="connsiteY16" fmla="*/ 437293 h 583215"/>
                <a:gd name="connsiteX17" fmla="*/ 393478 w 406717"/>
                <a:gd name="connsiteY17" fmla="*/ 418052 h 583215"/>
                <a:gd name="connsiteX18" fmla="*/ 392335 w 406717"/>
                <a:gd name="connsiteY18" fmla="*/ 391859 h 583215"/>
                <a:gd name="connsiteX19" fmla="*/ 406718 w 406717"/>
                <a:gd name="connsiteY19" fmla="*/ 380619 h 583215"/>
                <a:gd name="connsiteX20" fmla="*/ 406146 w 406717"/>
                <a:gd name="connsiteY20" fmla="*/ 350139 h 583215"/>
                <a:gd name="connsiteX21" fmla="*/ 399765 w 406717"/>
                <a:gd name="connsiteY21" fmla="*/ 331946 h 583215"/>
                <a:gd name="connsiteX22" fmla="*/ 397573 w 406717"/>
                <a:gd name="connsiteY22" fmla="*/ 314325 h 583215"/>
                <a:gd name="connsiteX23" fmla="*/ 403956 w 406717"/>
                <a:gd name="connsiteY23" fmla="*/ 297751 h 583215"/>
                <a:gd name="connsiteX24" fmla="*/ 371856 w 406717"/>
                <a:gd name="connsiteY24" fmla="*/ 241744 h 583215"/>
                <a:gd name="connsiteX25" fmla="*/ 353092 w 406717"/>
                <a:gd name="connsiteY25" fmla="*/ 217646 h 583215"/>
                <a:gd name="connsiteX26" fmla="*/ 279940 w 406717"/>
                <a:gd name="connsiteY26" fmla="*/ 143542 h 583215"/>
                <a:gd name="connsiteX27" fmla="*/ 256413 w 406717"/>
                <a:gd name="connsiteY27" fmla="*/ 123253 h 583215"/>
                <a:gd name="connsiteX28" fmla="*/ 241935 w 406717"/>
                <a:gd name="connsiteY28" fmla="*/ 99727 h 583215"/>
                <a:gd name="connsiteX29" fmla="*/ 225933 w 406717"/>
                <a:gd name="connsiteY29" fmla="*/ 89059 h 583215"/>
                <a:gd name="connsiteX30" fmla="*/ 205645 w 406717"/>
                <a:gd name="connsiteY30" fmla="*/ 77914 h 583215"/>
                <a:gd name="connsiteX31" fmla="*/ 188023 w 406717"/>
                <a:gd name="connsiteY31" fmla="*/ 80105 h 583215"/>
                <a:gd name="connsiteX32" fmla="*/ 176784 w 406717"/>
                <a:gd name="connsiteY32" fmla="*/ 65627 h 583215"/>
                <a:gd name="connsiteX33" fmla="*/ 154305 w 406717"/>
                <a:gd name="connsiteY33" fmla="*/ 36862 h 583215"/>
                <a:gd name="connsiteX34" fmla="*/ 134588 w 406717"/>
                <a:gd name="connsiteY34" fmla="*/ 21431 h 583215"/>
                <a:gd name="connsiteX35" fmla="*/ 137160 w 406717"/>
                <a:gd name="connsiteY35" fmla="*/ 0 h 583215"/>
                <a:gd name="connsiteX36" fmla="*/ 119634 w 406717"/>
                <a:gd name="connsiteY36" fmla="*/ 2191 h 583215"/>
                <a:gd name="connsiteX37" fmla="*/ 126016 w 406717"/>
                <a:gd name="connsiteY37" fmla="*/ 20288 h 583215"/>
                <a:gd name="connsiteX38" fmla="*/ 130302 w 406717"/>
                <a:gd name="connsiteY38" fmla="*/ 55626 h 583215"/>
                <a:gd name="connsiteX39" fmla="*/ 112681 w 406717"/>
                <a:gd name="connsiteY39" fmla="*/ 57721 h 583215"/>
                <a:gd name="connsiteX40" fmla="*/ 85440 w 406717"/>
                <a:gd name="connsiteY40" fmla="*/ 32671 h 583215"/>
                <a:gd name="connsiteX41" fmla="*/ 87059 w 406717"/>
                <a:gd name="connsiteY41" fmla="*/ 54578 h 583215"/>
                <a:gd name="connsiteX42" fmla="*/ 64675 w 406717"/>
                <a:gd name="connsiteY42" fmla="*/ 60484 h 583215"/>
                <a:gd name="connsiteX43" fmla="*/ 84487 w 406717"/>
                <a:gd name="connsiteY43" fmla="*/ 110680 h 583215"/>
                <a:gd name="connsiteX44" fmla="*/ 58388 w 406717"/>
                <a:gd name="connsiteY44" fmla="*/ 111823 h 583215"/>
                <a:gd name="connsiteX45" fmla="*/ 63246 w 406717"/>
                <a:gd name="connsiteY45" fmla="*/ 142875 h 583215"/>
                <a:gd name="connsiteX46" fmla="*/ 64865 w 406717"/>
                <a:gd name="connsiteY46" fmla="*/ 164782 h 583215"/>
                <a:gd name="connsiteX47" fmla="*/ 49911 w 406717"/>
                <a:gd name="connsiteY47" fmla="*/ 180308 h 583215"/>
                <a:gd name="connsiteX48" fmla="*/ 47244 w 406717"/>
                <a:gd name="connsiteY48" fmla="*/ 201644 h 583215"/>
                <a:gd name="connsiteX49" fmla="*/ 53150 w 406717"/>
                <a:gd name="connsiteY49" fmla="*/ 224123 h 583215"/>
                <a:gd name="connsiteX50" fmla="*/ 32861 w 406717"/>
                <a:gd name="connsiteY50" fmla="*/ 212884 h 583215"/>
                <a:gd name="connsiteX51" fmla="*/ 26575 w 406717"/>
                <a:gd name="connsiteY51" fmla="*/ 264223 h 583215"/>
                <a:gd name="connsiteX52" fmla="*/ 17621 w 406717"/>
                <a:gd name="connsiteY52" fmla="*/ 336899 h 583215"/>
                <a:gd name="connsiteX53" fmla="*/ 6953 w 406717"/>
                <a:gd name="connsiteY53" fmla="*/ 352996 h 583215"/>
                <a:gd name="connsiteX54" fmla="*/ 0 w 406717"/>
                <a:gd name="connsiteY54" fmla="*/ 373856 h 583215"/>
                <a:gd name="connsiteX55" fmla="*/ 15526 w 406717"/>
                <a:gd name="connsiteY55" fmla="*/ 388715 h 583215"/>
                <a:gd name="connsiteX56" fmla="*/ 21907 w 406717"/>
                <a:gd name="connsiteY56" fmla="*/ 406908 h 583215"/>
                <a:gd name="connsiteX57" fmla="*/ 28384 w 406717"/>
                <a:gd name="connsiteY57" fmla="*/ 425101 h 583215"/>
                <a:gd name="connsiteX58" fmla="*/ 39624 w 406717"/>
                <a:gd name="connsiteY58" fmla="*/ 439484 h 583215"/>
                <a:gd name="connsiteX59" fmla="*/ 33242 w 406717"/>
                <a:gd name="connsiteY59" fmla="*/ 456057 h 583215"/>
                <a:gd name="connsiteX60" fmla="*/ 31147 w 406717"/>
                <a:gd name="connsiteY60" fmla="*/ 473202 h 583215"/>
                <a:gd name="connsiteX61" fmla="*/ 28480 w 406717"/>
                <a:gd name="connsiteY61" fmla="*/ 494538 h 583215"/>
                <a:gd name="connsiteX62" fmla="*/ 39719 w 406717"/>
                <a:gd name="connsiteY62" fmla="*/ 508921 h 583215"/>
                <a:gd name="connsiteX63" fmla="*/ 32290 w 406717"/>
                <a:gd name="connsiteY63" fmla="*/ 534067 h 583215"/>
                <a:gd name="connsiteX64" fmla="*/ 33338 w 406717"/>
                <a:gd name="connsiteY64" fmla="*/ 560260 h 583215"/>
                <a:gd name="connsiteX65" fmla="*/ 39243 w 406717"/>
                <a:gd name="connsiteY65" fmla="*/ 582739 h 583215"/>
                <a:gd name="connsiteX66" fmla="*/ 43529 w 406717"/>
                <a:gd name="connsiteY66" fmla="*/ 583216 h 583215"/>
                <a:gd name="connsiteX67" fmla="*/ 43529 w 406717"/>
                <a:gd name="connsiteY67" fmla="*/ 583216 h 583215"/>
                <a:gd name="connsiteX68" fmla="*/ 43529 w 406717"/>
                <a:gd name="connsiteY68" fmla="*/ 583216 h 58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06717" h="583215">
                  <a:moveTo>
                    <a:pt x="43529" y="583216"/>
                  </a:moveTo>
                  <a:lnTo>
                    <a:pt x="62199" y="572548"/>
                  </a:lnTo>
                  <a:lnTo>
                    <a:pt x="93155" y="567690"/>
                  </a:lnTo>
                  <a:lnTo>
                    <a:pt x="115062" y="566071"/>
                  </a:lnTo>
                  <a:lnTo>
                    <a:pt x="135255" y="542449"/>
                  </a:lnTo>
                  <a:lnTo>
                    <a:pt x="149638" y="531209"/>
                  </a:lnTo>
                  <a:lnTo>
                    <a:pt x="177451" y="517303"/>
                  </a:lnTo>
                  <a:lnTo>
                    <a:pt x="195549" y="510826"/>
                  </a:lnTo>
                  <a:lnTo>
                    <a:pt x="214217" y="500158"/>
                  </a:lnTo>
                  <a:lnTo>
                    <a:pt x="233458" y="485108"/>
                  </a:lnTo>
                  <a:lnTo>
                    <a:pt x="259556" y="483965"/>
                  </a:lnTo>
                  <a:lnTo>
                    <a:pt x="288893" y="491966"/>
                  </a:lnTo>
                  <a:lnTo>
                    <a:pt x="306038" y="494062"/>
                  </a:lnTo>
                  <a:lnTo>
                    <a:pt x="327374" y="496729"/>
                  </a:lnTo>
                  <a:lnTo>
                    <a:pt x="341757" y="485489"/>
                  </a:lnTo>
                  <a:lnTo>
                    <a:pt x="359283" y="448532"/>
                  </a:lnTo>
                  <a:lnTo>
                    <a:pt x="373761" y="437293"/>
                  </a:lnTo>
                  <a:lnTo>
                    <a:pt x="393478" y="418052"/>
                  </a:lnTo>
                  <a:lnTo>
                    <a:pt x="392335" y="391859"/>
                  </a:lnTo>
                  <a:lnTo>
                    <a:pt x="406718" y="380619"/>
                  </a:lnTo>
                  <a:lnTo>
                    <a:pt x="406146" y="350139"/>
                  </a:lnTo>
                  <a:lnTo>
                    <a:pt x="399765" y="331946"/>
                  </a:lnTo>
                  <a:lnTo>
                    <a:pt x="397573" y="314325"/>
                  </a:lnTo>
                  <a:lnTo>
                    <a:pt x="403956" y="297751"/>
                  </a:lnTo>
                  <a:lnTo>
                    <a:pt x="371856" y="241744"/>
                  </a:lnTo>
                  <a:lnTo>
                    <a:pt x="353092" y="217646"/>
                  </a:lnTo>
                  <a:lnTo>
                    <a:pt x="279940" y="143542"/>
                  </a:lnTo>
                  <a:lnTo>
                    <a:pt x="256413" y="123253"/>
                  </a:lnTo>
                  <a:lnTo>
                    <a:pt x="241935" y="99727"/>
                  </a:lnTo>
                  <a:lnTo>
                    <a:pt x="225933" y="89059"/>
                  </a:lnTo>
                  <a:lnTo>
                    <a:pt x="205645" y="77914"/>
                  </a:lnTo>
                  <a:lnTo>
                    <a:pt x="188023" y="80105"/>
                  </a:lnTo>
                  <a:lnTo>
                    <a:pt x="176784" y="65627"/>
                  </a:lnTo>
                  <a:lnTo>
                    <a:pt x="154305" y="36862"/>
                  </a:lnTo>
                  <a:lnTo>
                    <a:pt x="134588" y="21431"/>
                  </a:lnTo>
                  <a:lnTo>
                    <a:pt x="137160" y="0"/>
                  </a:lnTo>
                  <a:lnTo>
                    <a:pt x="119634" y="2191"/>
                  </a:lnTo>
                  <a:lnTo>
                    <a:pt x="126016" y="20288"/>
                  </a:lnTo>
                  <a:lnTo>
                    <a:pt x="130302" y="55626"/>
                  </a:lnTo>
                  <a:lnTo>
                    <a:pt x="112681" y="57721"/>
                  </a:lnTo>
                  <a:lnTo>
                    <a:pt x="85440" y="32671"/>
                  </a:lnTo>
                  <a:lnTo>
                    <a:pt x="87059" y="54578"/>
                  </a:lnTo>
                  <a:lnTo>
                    <a:pt x="64675" y="60484"/>
                  </a:lnTo>
                  <a:lnTo>
                    <a:pt x="84487" y="110680"/>
                  </a:lnTo>
                  <a:lnTo>
                    <a:pt x="58388" y="111823"/>
                  </a:lnTo>
                  <a:lnTo>
                    <a:pt x="63246" y="142875"/>
                  </a:lnTo>
                  <a:lnTo>
                    <a:pt x="64865" y="164782"/>
                  </a:lnTo>
                  <a:lnTo>
                    <a:pt x="49911" y="180308"/>
                  </a:lnTo>
                  <a:lnTo>
                    <a:pt x="47244" y="201644"/>
                  </a:lnTo>
                  <a:lnTo>
                    <a:pt x="53150" y="224123"/>
                  </a:lnTo>
                  <a:lnTo>
                    <a:pt x="32861" y="212884"/>
                  </a:lnTo>
                  <a:lnTo>
                    <a:pt x="26575" y="264223"/>
                  </a:lnTo>
                  <a:lnTo>
                    <a:pt x="17621" y="336899"/>
                  </a:lnTo>
                  <a:lnTo>
                    <a:pt x="6953" y="352996"/>
                  </a:lnTo>
                  <a:lnTo>
                    <a:pt x="0" y="373856"/>
                  </a:lnTo>
                  <a:lnTo>
                    <a:pt x="15526" y="388715"/>
                  </a:lnTo>
                  <a:lnTo>
                    <a:pt x="21907" y="406908"/>
                  </a:lnTo>
                  <a:lnTo>
                    <a:pt x="28384" y="425101"/>
                  </a:lnTo>
                  <a:lnTo>
                    <a:pt x="39624" y="439484"/>
                  </a:lnTo>
                  <a:lnTo>
                    <a:pt x="33242" y="456057"/>
                  </a:lnTo>
                  <a:lnTo>
                    <a:pt x="31147" y="473202"/>
                  </a:lnTo>
                  <a:lnTo>
                    <a:pt x="28480" y="494538"/>
                  </a:lnTo>
                  <a:lnTo>
                    <a:pt x="39719" y="508921"/>
                  </a:lnTo>
                  <a:lnTo>
                    <a:pt x="32290" y="534067"/>
                  </a:lnTo>
                  <a:lnTo>
                    <a:pt x="33338" y="560260"/>
                  </a:lnTo>
                  <a:lnTo>
                    <a:pt x="39243" y="582739"/>
                  </a:lnTo>
                  <a:lnTo>
                    <a:pt x="43529" y="583216"/>
                  </a:lnTo>
                  <a:lnTo>
                    <a:pt x="43529" y="583216"/>
                  </a:lnTo>
                  <a:lnTo>
                    <a:pt x="43529" y="5832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295" name="GREY4">
            <a:extLst>
              <a:ext uri="{FF2B5EF4-FFF2-40B4-BE49-F238E27FC236}">
                <a16:creationId xmlns:a16="http://schemas.microsoft.com/office/drawing/2014/main" id="{F26930C3-0DE1-8A8C-78E9-89BD00D94CC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>
            <a:off x="12223313" y="-12418332"/>
            <a:ext cx="29577829" cy="39589075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6" name="GREY3">
            <a:extLst>
              <a:ext uri="{FF2B5EF4-FFF2-40B4-BE49-F238E27FC236}">
                <a16:creationId xmlns:a16="http://schemas.microsoft.com/office/drawing/2014/main" id="{34307D9B-5F89-DEF5-44A8-C4DA0AC38EF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5036800" y="-10179399"/>
            <a:ext cx="15036800" cy="303022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7" name="GREY2">
            <a:extLst>
              <a:ext uri="{FF2B5EF4-FFF2-40B4-BE49-F238E27FC236}">
                <a16:creationId xmlns:a16="http://schemas.microsoft.com/office/drawing/2014/main" id="{C5692B10-9836-9AA7-94E1-FF55D83DE24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 flipV="1">
            <a:off x="-5765800" y="-13264800"/>
            <a:ext cx="26289000" cy="13264801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8" name="GREY1">
            <a:extLst>
              <a:ext uri="{FF2B5EF4-FFF2-40B4-BE49-F238E27FC236}">
                <a16:creationId xmlns:a16="http://schemas.microsoft.com/office/drawing/2014/main" id="{0A7673C8-2F1D-1FAB-422B-C5D86E89E3C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1299371" y="6857999"/>
            <a:ext cx="31822571" cy="17913349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1299" name="Key County zones" descr="A map of the state of tennessee&#10;&#10;Description automatically generated" hidden="1">
            <a:extLst>
              <a:ext uri="{FF2B5EF4-FFF2-40B4-BE49-F238E27FC236}">
                <a16:creationId xmlns:a16="http://schemas.microsoft.com/office/drawing/2014/main" id="{4216C1EF-2A47-7A22-AC81-6D9210911A44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724" t="39958" r="41239" b="17829"/>
          <a:stretch/>
        </p:blipFill>
        <p:spPr bwMode="auto">
          <a:xfrm>
            <a:off x="12770363" y="2158495"/>
            <a:ext cx="2920621" cy="22154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2" name="Picture 2" descr="C:\Documents and Settings\bthomp1\Desktop\Jobs\11-06-09 - Baxter - Barrett\Graphics\baxter - background.png">
            <a:extLst>
              <a:ext uri="{FF2B5EF4-FFF2-40B4-BE49-F238E27FC236}">
                <a16:creationId xmlns:a16="http://schemas.microsoft.com/office/drawing/2014/main" id="{F795D978-3AC8-2507-B487-B95E4866425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/>
          <a:srcRect t="97269" r="4163"/>
          <a:stretch/>
        </p:blipFill>
        <p:spPr bwMode="auto">
          <a:xfrm>
            <a:off x="0" y="6670676"/>
            <a:ext cx="11696700" cy="187325"/>
          </a:xfrm>
          <a:prstGeom prst="rect">
            <a:avLst/>
          </a:prstGeom>
          <a:noFill/>
          <a:ln w="9525">
            <a:noFill/>
            <a:miter lim="800000"/>
          </a:ln>
        </p:spPr>
      </p:pic>
    </p:spTree>
    <p:extLst>
      <p:ext uri="{BB962C8B-B14F-4D97-AF65-F5344CB8AC3E}">
        <p14:creationId xmlns:p14="http://schemas.microsoft.com/office/powerpoint/2010/main" val="2587700104"/>
      </p:ext>
    </p:extLst>
  </p:cSld>
  <p:clrMapOvr>
    <a:masterClrMapping/>
  </p:clrMapOvr>
  <p:transition/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Key Counties Zoom1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6838A320-1CF0-4AEC-3B59-8FA72D645998}"/>
              </a:ext>
            </a:extLst>
          </p:cNvPr>
          <p:cNvGrpSpPr/>
          <p:nvPr userDrawn="1"/>
        </p:nvGrpSpPr>
        <p:grpSpPr>
          <a:xfrm>
            <a:off x="-16516245" y="-4591536"/>
            <a:ext cx="59752834" cy="32406024"/>
            <a:chOff x="-15351473" y="-4767183"/>
            <a:chExt cx="59752834" cy="32406024"/>
          </a:xfrm>
        </p:grpSpPr>
        <p:pic>
          <p:nvPicPr>
            <p:cNvPr id="2" name="Map Zoom0">
              <a:extLst>
                <a:ext uri="{FF2B5EF4-FFF2-40B4-BE49-F238E27FC236}">
                  <a16:creationId xmlns:a16="http://schemas.microsoft.com/office/drawing/2014/main" id="{8FCADC82-5C77-3DA0-5130-6D0B5A82A94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rcRect l="23619" t="29151" r="34527" b="35363"/>
            <a:stretch/>
          </p:blipFill>
          <p:spPr>
            <a:xfrm>
              <a:off x="1164772" y="777784"/>
              <a:ext cx="12192000" cy="5804402"/>
            </a:xfrm>
            <a:prstGeom prst="rect">
              <a:avLst/>
            </a:prstGeom>
          </p:spPr>
        </p:pic>
        <p:grpSp>
          <p:nvGrpSpPr>
            <p:cNvPr id="1017" name="Group 1016">
              <a:extLst>
                <a:ext uri="{FF2B5EF4-FFF2-40B4-BE49-F238E27FC236}">
                  <a16:creationId xmlns:a16="http://schemas.microsoft.com/office/drawing/2014/main" id="{CF938141-9AF8-EE2E-C5FB-ACCE75A4964D}"/>
                </a:ext>
              </a:extLst>
            </p:cNvPr>
            <p:cNvGrpSpPr>
              <a:grpSpLocks/>
            </p:cNvGrpSpPr>
            <p:nvPr userDrawn="1"/>
          </p:nvGrpSpPr>
          <p:grpSpPr>
            <a:xfrm>
              <a:off x="-15351473" y="-4767183"/>
              <a:ext cx="59752834" cy="32406024"/>
              <a:chOff x="17301634" y="1526647"/>
              <a:chExt cx="7031038" cy="3813175"/>
            </a:xfrm>
          </p:grpSpPr>
          <p:sp>
            <p:nvSpPr>
              <p:cNvPr id="971" name="Freeform 5">
                <a:extLst>
                  <a:ext uri="{FF2B5EF4-FFF2-40B4-BE49-F238E27FC236}">
                    <a16:creationId xmlns:a16="http://schemas.microsoft.com/office/drawing/2014/main" id="{A6A2BFED-A46C-F393-E39A-CD1B254AB46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540009" y="2615672"/>
                <a:ext cx="2332037" cy="2724150"/>
              </a:xfrm>
              <a:custGeom>
                <a:avLst/>
                <a:gdLst>
                  <a:gd name="T0" fmla="*/ 1117 w 1469"/>
                  <a:gd name="T1" fmla="*/ 1668 h 1716"/>
                  <a:gd name="T2" fmla="*/ 1103 w 1469"/>
                  <a:gd name="T3" fmla="*/ 1604 h 1716"/>
                  <a:gd name="T4" fmla="*/ 1126 w 1469"/>
                  <a:gd name="T5" fmla="*/ 1561 h 1716"/>
                  <a:gd name="T6" fmla="*/ 1183 w 1469"/>
                  <a:gd name="T7" fmla="*/ 1557 h 1716"/>
                  <a:gd name="T8" fmla="*/ 1236 w 1469"/>
                  <a:gd name="T9" fmla="*/ 1576 h 1716"/>
                  <a:gd name="T10" fmla="*/ 1295 w 1469"/>
                  <a:gd name="T11" fmla="*/ 1582 h 1716"/>
                  <a:gd name="T12" fmla="*/ 1303 w 1469"/>
                  <a:gd name="T13" fmla="*/ 1481 h 1716"/>
                  <a:gd name="T14" fmla="*/ 1279 w 1469"/>
                  <a:gd name="T15" fmla="*/ 1491 h 1716"/>
                  <a:gd name="T16" fmla="*/ 1274 w 1469"/>
                  <a:gd name="T17" fmla="*/ 1484 h 1716"/>
                  <a:gd name="T18" fmla="*/ 1306 w 1469"/>
                  <a:gd name="T19" fmla="*/ 1445 h 1716"/>
                  <a:gd name="T20" fmla="*/ 1265 w 1469"/>
                  <a:gd name="T21" fmla="*/ 1405 h 1716"/>
                  <a:gd name="T22" fmla="*/ 1301 w 1469"/>
                  <a:gd name="T23" fmla="*/ 1423 h 1716"/>
                  <a:gd name="T24" fmla="*/ 1340 w 1469"/>
                  <a:gd name="T25" fmla="*/ 1362 h 1716"/>
                  <a:gd name="T26" fmla="*/ 1332 w 1469"/>
                  <a:gd name="T27" fmla="*/ 1326 h 1716"/>
                  <a:gd name="T28" fmla="*/ 1362 w 1469"/>
                  <a:gd name="T29" fmla="*/ 1296 h 1716"/>
                  <a:gd name="T30" fmla="*/ 1344 w 1469"/>
                  <a:gd name="T31" fmla="*/ 1279 h 1716"/>
                  <a:gd name="T32" fmla="*/ 1362 w 1469"/>
                  <a:gd name="T33" fmla="*/ 1243 h 1716"/>
                  <a:gd name="T34" fmla="*/ 1364 w 1469"/>
                  <a:gd name="T35" fmla="*/ 1218 h 1716"/>
                  <a:gd name="T36" fmla="*/ 1376 w 1469"/>
                  <a:gd name="T37" fmla="*/ 1193 h 1716"/>
                  <a:gd name="T38" fmla="*/ 1388 w 1469"/>
                  <a:gd name="T39" fmla="*/ 1150 h 1716"/>
                  <a:gd name="T40" fmla="*/ 1422 w 1469"/>
                  <a:gd name="T41" fmla="*/ 1147 h 1716"/>
                  <a:gd name="T42" fmla="*/ 1421 w 1469"/>
                  <a:gd name="T43" fmla="*/ 1102 h 1716"/>
                  <a:gd name="T44" fmla="*/ 1464 w 1469"/>
                  <a:gd name="T45" fmla="*/ 1099 h 1716"/>
                  <a:gd name="T46" fmla="*/ 1414 w 1469"/>
                  <a:gd name="T47" fmla="*/ 1062 h 1716"/>
                  <a:gd name="T48" fmla="*/ 1376 w 1469"/>
                  <a:gd name="T49" fmla="*/ 1022 h 1716"/>
                  <a:gd name="T50" fmla="*/ 1362 w 1469"/>
                  <a:gd name="T51" fmla="*/ 966 h 1716"/>
                  <a:gd name="T52" fmla="*/ 1339 w 1469"/>
                  <a:gd name="T53" fmla="*/ 910 h 1716"/>
                  <a:gd name="T54" fmla="*/ 1291 w 1469"/>
                  <a:gd name="T55" fmla="*/ 882 h 1716"/>
                  <a:gd name="T56" fmla="*/ 1278 w 1469"/>
                  <a:gd name="T57" fmla="*/ 812 h 1716"/>
                  <a:gd name="T58" fmla="*/ 1256 w 1469"/>
                  <a:gd name="T59" fmla="*/ 761 h 1716"/>
                  <a:gd name="T60" fmla="*/ 1215 w 1469"/>
                  <a:gd name="T61" fmla="*/ 700 h 1716"/>
                  <a:gd name="T62" fmla="*/ 1155 w 1469"/>
                  <a:gd name="T63" fmla="*/ 657 h 1716"/>
                  <a:gd name="T64" fmla="*/ 1124 w 1469"/>
                  <a:gd name="T65" fmla="*/ 614 h 1716"/>
                  <a:gd name="T66" fmla="*/ 1116 w 1469"/>
                  <a:gd name="T67" fmla="*/ 564 h 1716"/>
                  <a:gd name="T68" fmla="*/ 1046 w 1469"/>
                  <a:gd name="T69" fmla="*/ 515 h 1716"/>
                  <a:gd name="T70" fmla="*/ 1010 w 1469"/>
                  <a:gd name="T71" fmla="*/ 453 h 1716"/>
                  <a:gd name="T72" fmla="*/ 927 w 1469"/>
                  <a:gd name="T73" fmla="*/ 390 h 1716"/>
                  <a:gd name="T74" fmla="*/ 872 w 1469"/>
                  <a:gd name="T75" fmla="*/ 316 h 1716"/>
                  <a:gd name="T76" fmla="*/ 839 w 1469"/>
                  <a:gd name="T77" fmla="*/ 240 h 1716"/>
                  <a:gd name="T78" fmla="*/ 789 w 1469"/>
                  <a:gd name="T79" fmla="*/ 193 h 1716"/>
                  <a:gd name="T80" fmla="*/ 747 w 1469"/>
                  <a:gd name="T81" fmla="*/ 165 h 1716"/>
                  <a:gd name="T82" fmla="*/ 698 w 1469"/>
                  <a:gd name="T83" fmla="*/ 131 h 1716"/>
                  <a:gd name="T84" fmla="*/ 689 w 1469"/>
                  <a:gd name="T85" fmla="*/ 73 h 1716"/>
                  <a:gd name="T86" fmla="*/ 730 w 1469"/>
                  <a:gd name="T87" fmla="*/ 30 h 1716"/>
                  <a:gd name="T88" fmla="*/ 596 w 1469"/>
                  <a:gd name="T89" fmla="*/ 3 h 1716"/>
                  <a:gd name="T90" fmla="*/ 32 w 1469"/>
                  <a:gd name="T91" fmla="*/ 228 h 1716"/>
                  <a:gd name="T92" fmla="*/ 87 w 1469"/>
                  <a:gd name="T93" fmla="*/ 580 h 1716"/>
                  <a:gd name="T94" fmla="*/ 135 w 1469"/>
                  <a:gd name="T95" fmla="*/ 825 h 1716"/>
                  <a:gd name="T96" fmla="*/ 149 w 1469"/>
                  <a:gd name="T97" fmla="*/ 889 h 1716"/>
                  <a:gd name="T98" fmla="*/ 184 w 1469"/>
                  <a:gd name="T99" fmla="*/ 961 h 1716"/>
                  <a:gd name="T100" fmla="*/ 193 w 1469"/>
                  <a:gd name="T101" fmla="*/ 1005 h 1716"/>
                  <a:gd name="T102" fmla="*/ 156 w 1469"/>
                  <a:gd name="T103" fmla="*/ 1061 h 1716"/>
                  <a:gd name="T104" fmla="*/ 139 w 1469"/>
                  <a:gd name="T105" fmla="*/ 1150 h 1716"/>
                  <a:gd name="T106" fmla="*/ 134 w 1469"/>
                  <a:gd name="T107" fmla="*/ 1225 h 1716"/>
                  <a:gd name="T108" fmla="*/ 162 w 1469"/>
                  <a:gd name="T109" fmla="*/ 1287 h 1716"/>
                  <a:gd name="T110" fmla="*/ 144 w 1469"/>
                  <a:gd name="T111" fmla="*/ 1380 h 1716"/>
                  <a:gd name="T112" fmla="*/ 168 w 1469"/>
                  <a:gd name="T113" fmla="*/ 1466 h 1716"/>
                  <a:gd name="T114" fmla="*/ 192 w 1469"/>
                  <a:gd name="T115" fmla="*/ 1548 h 1716"/>
                  <a:gd name="T116" fmla="*/ 925 w 1469"/>
                  <a:gd name="T117" fmla="*/ 1633 h 1716"/>
                  <a:gd name="T118" fmla="*/ 1058 w 1469"/>
                  <a:gd name="T119" fmla="*/ 1702 h 1716"/>
                  <a:gd name="T120" fmla="*/ 1104 w 1469"/>
                  <a:gd name="T121" fmla="*/ 1716 h 1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69" h="1716">
                    <a:moveTo>
                      <a:pt x="1104" y="1716"/>
                    </a:moveTo>
                    <a:lnTo>
                      <a:pt x="1110" y="1712"/>
                    </a:lnTo>
                    <a:lnTo>
                      <a:pt x="1109" y="1699"/>
                    </a:lnTo>
                    <a:lnTo>
                      <a:pt x="1111" y="1693"/>
                    </a:lnTo>
                    <a:lnTo>
                      <a:pt x="1110" y="1687"/>
                    </a:lnTo>
                    <a:lnTo>
                      <a:pt x="1113" y="1683"/>
                    </a:lnTo>
                    <a:lnTo>
                      <a:pt x="1115" y="1678"/>
                    </a:lnTo>
                    <a:lnTo>
                      <a:pt x="1117" y="1668"/>
                    </a:lnTo>
                    <a:lnTo>
                      <a:pt x="1116" y="1661"/>
                    </a:lnTo>
                    <a:lnTo>
                      <a:pt x="1115" y="1655"/>
                    </a:lnTo>
                    <a:lnTo>
                      <a:pt x="1118" y="1643"/>
                    </a:lnTo>
                    <a:lnTo>
                      <a:pt x="1118" y="1633"/>
                    </a:lnTo>
                    <a:lnTo>
                      <a:pt x="1116" y="1628"/>
                    </a:lnTo>
                    <a:lnTo>
                      <a:pt x="1111" y="1619"/>
                    </a:lnTo>
                    <a:lnTo>
                      <a:pt x="1108" y="1611"/>
                    </a:lnTo>
                    <a:lnTo>
                      <a:pt x="1103" y="1604"/>
                    </a:lnTo>
                    <a:lnTo>
                      <a:pt x="1106" y="1596"/>
                    </a:lnTo>
                    <a:lnTo>
                      <a:pt x="1107" y="1589"/>
                    </a:lnTo>
                    <a:lnTo>
                      <a:pt x="1106" y="1580"/>
                    </a:lnTo>
                    <a:lnTo>
                      <a:pt x="1108" y="1572"/>
                    </a:lnTo>
                    <a:lnTo>
                      <a:pt x="1115" y="1568"/>
                    </a:lnTo>
                    <a:lnTo>
                      <a:pt x="1113" y="1557"/>
                    </a:lnTo>
                    <a:lnTo>
                      <a:pt x="1120" y="1556"/>
                    </a:lnTo>
                    <a:lnTo>
                      <a:pt x="1126" y="1561"/>
                    </a:lnTo>
                    <a:lnTo>
                      <a:pt x="1129" y="1555"/>
                    </a:lnTo>
                    <a:lnTo>
                      <a:pt x="1132" y="1546"/>
                    </a:lnTo>
                    <a:lnTo>
                      <a:pt x="1140" y="1543"/>
                    </a:lnTo>
                    <a:lnTo>
                      <a:pt x="1148" y="1545"/>
                    </a:lnTo>
                    <a:lnTo>
                      <a:pt x="1156" y="1549"/>
                    </a:lnTo>
                    <a:lnTo>
                      <a:pt x="1160" y="1553"/>
                    </a:lnTo>
                    <a:lnTo>
                      <a:pt x="1171" y="1556"/>
                    </a:lnTo>
                    <a:lnTo>
                      <a:pt x="1183" y="1557"/>
                    </a:lnTo>
                    <a:lnTo>
                      <a:pt x="1188" y="1565"/>
                    </a:lnTo>
                    <a:lnTo>
                      <a:pt x="1193" y="1561"/>
                    </a:lnTo>
                    <a:lnTo>
                      <a:pt x="1201" y="1565"/>
                    </a:lnTo>
                    <a:lnTo>
                      <a:pt x="1205" y="1569"/>
                    </a:lnTo>
                    <a:lnTo>
                      <a:pt x="1215" y="1570"/>
                    </a:lnTo>
                    <a:lnTo>
                      <a:pt x="1224" y="1572"/>
                    </a:lnTo>
                    <a:lnTo>
                      <a:pt x="1229" y="1574"/>
                    </a:lnTo>
                    <a:lnTo>
                      <a:pt x="1236" y="1576"/>
                    </a:lnTo>
                    <a:lnTo>
                      <a:pt x="1244" y="1579"/>
                    </a:lnTo>
                    <a:lnTo>
                      <a:pt x="1249" y="1579"/>
                    </a:lnTo>
                    <a:lnTo>
                      <a:pt x="1257" y="1581"/>
                    </a:lnTo>
                    <a:lnTo>
                      <a:pt x="1264" y="1582"/>
                    </a:lnTo>
                    <a:lnTo>
                      <a:pt x="1269" y="1577"/>
                    </a:lnTo>
                    <a:lnTo>
                      <a:pt x="1279" y="1576"/>
                    </a:lnTo>
                    <a:lnTo>
                      <a:pt x="1286" y="1582"/>
                    </a:lnTo>
                    <a:lnTo>
                      <a:pt x="1295" y="1582"/>
                    </a:lnTo>
                    <a:lnTo>
                      <a:pt x="1293" y="1575"/>
                    </a:lnTo>
                    <a:lnTo>
                      <a:pt x="1291" y="1568"/>
                    </a:lnTo>
                    <a:lnTo>
                      <a:pt x="1292" y="1552"/>
                    </a:lnTo>
                    <a:lnTo>
                      <a:pt x="1299" y="1535"/>
                    </a:lnTo>
                    <a:lnTo>
                      <a:pt x="1306" y="1512"/>
                    </a:lnTo>
                    <a:lnTo>
                      <a:pt x="1307" y="1495"/>
                    </a:lnTo>
                    <a:lnTo>
                      <a:pt x="1306" y="1487"/>
                    </a:lnTo>
                    <a:lnTo>
                      <a:pt x="1303" y="1481"/>
                    </a:lnTo>
                    <a:lnTo>
                      <a:pt x="1298" y="1496"/>
                    </a:lnTo>
                    <a:lnTo>
                      <a:pt x="1291" y="1501"/>
                    </a:lnTo>
                    <a:lnTo>
                      <a:pt x="1287" y="1507"/>
                    </a:lnTo>
                    <a:lnTo>
                      <a:pt x="1282" y="1506"/>
                    </a:lnTo>
                    <a:lnTo>
                      <a:pt x="1291" y="1496"/>
                    </a:lnTo>
                    <a:lnTo>
                      <a:pt x="1292" y="1487"/>
                    </a:lnTo>
                    <a:lnTo>
                      <a:pt x="1285" y="1484"/>
                    </a:lnTo>
                    <a:lnTo>
                      <a:pt x="1279" y="1491"/>
                    </a:lnTo>
                    <a:lnTo>
                      <a:pt x="1271" y="1486"/>
                    </a:lnTo>
                    <a:lnTo>
                      <a:pt x="1265" y="1480"/>
                    </a:lnTo>
                    <a:lnTo>
                      <a:pt x="1256" y="1487"/>
                    </a:lnTo>
                    <a:lnTo>
                      <a:pt x="1247" y="1483"/>
                    </a:lnTo>
                    <a:lnTo>
                      <a:pt x="1255" y="1484"/>
                    </a:lnTo>
                    <a:lnTo>
                      <a:pt x="1263" y="1476"/>
                    </a:lnTo>
                    <a:lnTo>
                      <a:pt x="1270" y="1477"/>
                    </a:lnTo>
                    <a:lnTo>
                      <a:pt x="1274" y="1484"/>
                    </a:lnTo>
                    <a:lnTo>
                      <a:pt x="1288" y="1474"/>
                    </a:lnTo>
                    <a:lnTo>
                      <a:pt x="1289" y="1462"/>
                    </a:lnTo>
                    <a:lnTo>
                      <a:pt x="1281" y="1464"/>
                    </a:lnTo>
                    <a:lnTo>
                      <a:pt x="1286" y="1458"/>
                    </a:lnTo>
                    <a:lnTo>
                      <a:pt x="1276" y="1448"/>
                    </a:lnTo>
                    <a:lnTo>
                      <a:pt x="1296" y="1460"/>
                    </a:lnTo>
                    <a:lnTo>
                      <a:pt x="1296" y="1468"/>
                    </a:lnTo>
                    <a:lnTo>
                      <a:pt x="1306" y="1445"/>
                    </a:lnTo>
                    <a:lnTo>
                      <a:pt x="1303" y="1428"/>
                    </a:lnTo>
                    <a:lnTo>
                      <a:pt x="1298" y="1435"/>
                    </a:lnTo>
                    <a:lnTo>
                      <a:pt x="1291" y="1442"/>
                    </a:lnTo>
                    <a:lnTo>
                      <a:pt x="1286" y="1441"/>
                    </a:lnTo>
                    <a:lnTo>
                      <a:pt x="1279" y="1433"/>
                    </a:lnTo>
                    <a:lnTo>
                      <a:pt x="1267" y="1427"/>
                    </a:lnTo>
                    <a:lnTo>
                      <a:pt x="1263" y="1411"/>
                    </a:lnTo>
                    <a:lnTo>
                      <a:pt x="1265" y="1405"/>
                    </a:lnTo>
                    <a:lnTo>
                      <a:pt x="1268" y="1412"/>
                    </a:lnTo>
                    <a:lnTo>
                      <a:pt x="1269" y="1425"/>
                    </a:lnTo>
                    <a:lnTo>
                      <a:pt x="1287" y="1433"/>
                    </a:lnTo>
                    <a:lnTo>
                      <a:pt x="1294" y="1421"/>
                    </a:lnTo>
                    <a:lnTo>
                      <a:pt x="1295" y="1411"/>
                    </a:lnTo>
                    <a:lnTo>
                      <a:pt x="1302" y="1410"/>
                    </a:lnTo>
                    <a:lnTo>
                      <a:pt x="1300" y="1416"/>
                    </a:lnTo>
                    <a:lnTo>
                      <a:pt x="1301" y="1423"/>
                    </a:lnTo>
                    <a:lnTo>
                      <a:pt x="1308" y="1423"/>
                    </a:lnTo>
                    <a:lnTo>
                      <a:pt x="1315" y="1419"/>
                    </a:lnTo>
                    <a:lnTo>
                      <a:pt x="1319" y="1408"/>
                    </a:lnTo>
                    <a:lnTo>
                      <a:pt x="1334" y="1391"/>
                    </a:lnTo>
                    <a:lnTo>
                      <a:pt x="1340" y="1390"/>
                    </a:lnTo>
                    <a:lnTo>
                      <a:pt x="1342" y="1381"/>
                    </a:lnTo>
                    <a:lnTo>
                      <a:pt x="1345" y="1376"/>
                    </a:lnTo>
                    <a:lnTo>
                      <a:pt x="1340" y="1362"/>
                    </a:lnTo>
                    <a:lnTo>
                      <a:pt x="1335" y="1356"/>
                    </a:lnTo>
                    <a:lnTo>
                      <a:pt x="1323" y="1355"/>
                    </a:lnTo>
                    <a:lnTo>
                      <a:pt x="1316" y="1348"/>
                    </a:lnTo>
                    <a:lnTo>
                      <a:pt x="1326" y="1348"/>
                    </a:lnTo>
                    <a:lnTo>
                      <a:pt x="1333" y="1353"/>
                    </a:lnTo>
                    <a:lnTo>
                      <a:pt x="1340" y="1351"/>
                    </a:lnTo>
                    <a:lnTo>
                      <a:pt x="1335" y="1334"/>
                    </a:lnTo>
                    <a:lnTo>
                      <a:pt x="1332" y="1326"/>
                    </a:lnTo>
                    <a:lnTo>
                      <a:pt x="1325" y="1322"/>
                    </a:lnTo>
                    <a:lnTo>
                      <a:pt x="1319" y="1310"/>
                    </a:lnTo>
                    <a:lnTo>
                      <a:pt x="1328" y="1312"/>
                    </a:lnTo>
                    <a:lnTo>
                      <a:pt x="1332" y="1309"/>
                    </a:lnTo>
                    <a:lnTo>
                      <a:pt x="1340" y="1332"/>
                    </a:lnTo>
                    <a:lnTo>
                      <a:pt x="1345" y="1328"/>
                    </a:lnTo>
                    <a:lnTo>
                      <a:pt x="1348" y="1318"/>
                    </a:lnTo>
                    <a:lnTo>
                      <a:pt x="1362" y="1296"/>
                    </a:lnTo>
                    <a:lnTo>
                      <a:pt x="1367" y="1285"/>
                    </a:lnTo>
                    <a:lnTo>
                      <a:pt x="1371" y="1279"/>
                    </a:lnTo>
                    <a:lnTo>
                      <a:pt x="1364" y="1272"/>
                    </a:lnTo>
                    <a:lnTo>
                      <a:pt x="1358" y="1276"/>
                    </a:lnTo>
                    <a:lnTo>
                      <a:pt x="1352" y="1275"/>
                    </a:lnTo>
                    <a:lnTo>
                      <a:pt x="1345" y="1289"/>
                    </a:lnTo>
                    <a:lnTo>
                      <a:pt x="1329" y="1294"/>
                    </a:lnTo>
                    <a:lnTo>
                      <a:pt x="1344" y="1279"/>
                    </a:lnTo>
                    <a:lnTo>
                      <a:pt x="1342" y="1274"/>
                    </a:lnTo>
                    <a:lnTo>
                      <a:pt x="1335" y="1279"/>
                    </a:lnTo>
                    <a:lnTo>
                      <a:pt x="1340" y="1266"/>
                    </a:lnTo>
                    <a:lnTo>
                      <a:pt x="1359" y="1265"/>
                    </a:lnTo>
                    <a:lnTo>
                      <a:pt x="1364" y="1259"/>
                    </a:lnTo>
                    <a:lnTo>
                      <a:pt x="1364" y="1250"/>
                    </a:lnTo>
                    <a:lnTo>
                      <a:pt x="1357" y="1243"/>
                    </a:lnTo>
                    <a:lnTo>
                      <a:pt x="1362" y="1243"/>
                    </a:lnTo>
                    <a:lnTo>
                      <a:pt x="1369" y="1249"/>
                    </a:lnTo>
                    <a:lnTo>
                      <a:pt x="1367" y="1257"/>
                    </a:lnTo>
                    <a:lnTo>
                      <a:pt x="1370" y="1265"/>
                    </a:lnTo>
                    <a:lnTo>
                      <a:pt x="1374" y="1261"/>
                    </a:lnTo>
                    <a:lnTo>
                      <a:pt x="1384" y="1237"/>
                    </a:lnTo>
                    <a:lnTo>
                      <a:pt x="1381" y="1221"/>
                    </a:lnTo>
                    <a:lnTo>
                      <a:pt x="1383" y="1212"/>
                    </a:lnTo>
                    <a:lnTo>
                      <a:pt x="1364" y="1218"/>
                    </a:lnTo>
                    <a:lnTo>
                      <a:pt x="1363" y="1226"/>
                    </a:lnTo>
                    <a:lnTo>
                      <a:pt x="1360" y="1220"/>
                    </a:lnTo>
                    <a:lnTo>
                      <a:pt x="1365" y="1210"/>
                    </a:lnTo>
                    <a:lnTo>
                      <a:pt x="1362" y="1206"/>
                    </a:lnTo>
                    <a:lnTo>
                      <a:pt x="1356" y="1202"/>
                    </a:lnTo>
                    <a:lnTo>
                      <a:pt x="1374" y="1202"/>
                    </a:lnTo>
                    <a:lnTo>
                      <a:pt x="1369" y="1191"/>
                    </a:lnTo>
                    <a:lnTo>
                      <a:pt x="1376" y="1193"/>
                    </a:lnTo>
                    <a:lnTo>
                      <a:pt x="1380" y="1203"/>
                    </a:lnTo>
                    <a:lnTo>
                      <a:pt x="1402" y="1184"/>
                    </a:lnTo>
                    <a:lnTo>
                      <a:pt x="1411" y="1168"/>
                    </a:lnTo>
                    <a:lnTo>
                      <a:pt x="1406" y="1166"/>
                    </a:lnTo>
                    <a:lnTo>
                      <a:pt x="1397" y="1162"/>
                    </a:lnTo>
                    <a:lnTo>
                      <a:pt x="1392" y="1157"/>
                    </a:lnTo>
                    <a:lnTo>
                      <a:pt x="1377" y="1155"/>
                    </a:lnTo>
                    <a:lnTo>
                      <a:pt x="1388" y="1150"/>
                    </a:lnTo>
                    <a:lnTo>
                      <a:pt x="1393" y="1152"/>
                    </a:lnTo>
                    <a:lnTo>
                      <a:pt x="1393" y="1142"/>
                    </a:lnTo>
                    <a:lnTo>
                      <a:pt x="1381" y="1142"/>
                    </a:lnTo>
                    <a:lnTo>
                      <a:pt x="1391" y="1140"/>
                    </a:lnTo>
                    <a:lnTo>
                      <a:pt x="1387" y="1129"/>
                    </a:lnTo>
                    <a:lnTo>
                      <a:pt x="1401" y="1145"/>
                    </a:lnTo>
                    <a:lnTo>
                      <a:pt x="1409" y="1145"/>
                    </a:lnTo>
                    <a:lnTo>
                      <a:pt x="1422" y="1147"/>
                    </a:lnTo>
                    <a:lnTo>
                      <a:pt x="1442" y="1132"/>
                    </a:lnTo>
                    <a:lnTo>
                      <a:pt x="1433" y="1130"/>
                    </a:lnTo>
                    <a:lnTo>
                      <a:pt x="1425" y="1124"/>
                    </a:lnTo>
                    <a:lnTo>
                      <a:pt x="1418" y="1116"/>
                    </a:lnTo>
                    <a:lnTo>
                      <a:pt x="1416" y="1108"/>
                    </a:lnTo>
                    <a:lnTo>
                      <a:pt x="1420" y="1102"/>
                    </a:lnTo>
                    <a:lnTo>
                      <a:pt x="1418" y="1095"/>
                    </a:lnTo>
                    <a:lnTo>
                      <a:pt x="1421" y="1102"/>
                    </a:lnTo>
                    <a:lnTo>
                      <a:pt x="1419" y="1109"/>
                    </a:lnTo>
                    <a:lnTo>
                      <a:pt x="1429" y="1120"/>
                    </a:lnTo>
                    <a:lnTo>
                      <a:pt x="1436" y="1114"/>
                    </a:lnTo>
                    <a:lnTo>
                      <a:pt x="1445" y="1106"/>
                    </a:lnTo>
                    <a:lnTo>
                      <a:pt x="1442" y="1111"/>
                    </a:lnTo>
                    <a:lnTo>
                      <a:pt x="1443" y="1121"/>
                    </a:lnTo>
                    <a:lnTo>
                      <a:pt x="1463" y="1107"/>
                    </a:lnTo>
                    <a:lnTo>
                      <a:pt x="1464" y="1099"/>
                    </a:lnTo>
                    <a:lnTo>
                      <a:pt x="1469" y="1095"/>
                    </a:lnTo>
                    <a:lnTo>
                      <a:pt x="1469" y="1089"/>
                    </a:lnTo>
                    <a:lnTo>
                      <a:pt x="1459" y="1091"/>
                    </a:lnTo>
                    <a:lnTo>
                      <a:pt x="1451" y="1090"/>
                    </a:lnTo>
                    <a:lnTo>
                      <a:pt x="1436" y="1082"/>
                    </a:lnTo>
                    <a:lnTo>
                      <a:pt x="1425" y="1072"/>
                    </a:lnTo>
                    <a:lnTo>
                      <a:pt x="1419" y="1064"/>
                    </a:lnTo>
                    <a:lnTo>
                      <a:pt x="1414" y="1062"/>
                    </a:lnTo>
                    <a:lnTo>
                      <a:pt x="1398" y="1066"/>
                    </a:lnTo>
                    <a:lnTo>
                      <a:pt x="1381" y="1058"/>
                    </a:lnTo>
                    <a:lnTo>
                      <a:pt x="1382" y="1052"/>
                    </a:lnTo>
                    <a:lnTo>
                      <a:pt x="1380" y="1047"/>
                    </a:lnTo>
                    <a:lnTo>
                      <a:pt x="1379" y="1042"/>
                    </a:lnTo>
                    <a:lnTo>
                      <a:pt x="1379" y="1035"/>
                    </a:lnTo>
                    <a:lnTo>
                      <a:pt x="1379" y="1030"/>
                    </a:lnTo>
                    <a:lnTo>
                      <a:pt x="1376" y="1022"/>
                    </a:lnTo>
                    <a:lnTo>
                      <a:pt x="1373" y="1019"/>
                    </a:lnTo>
                    <a:lnTo>
                      <a:pt x="1367" y="1011"/>
                    </a:lnTo>
                    <a:lnTo>
                      <a:pt x="1372" y="998"/>
                    </a:lnTo>
                    <a:lnTo>
                      <a:pt x="1376" y="987"/>
                    </a:lnTo>
                    <a:lnTo>
                      <a:pt x="1372" y="979"/>
                    </a:lnTo>
                    <a:lnTo>
                      <a:pt x="1372" y="972"/>
                    </a:lnTo>
                    <a:lnTo>
                      <a:pt x="1366" y="973"/>
                    </a:lnTo>
                    <a:lnTo>
                      <a:pt x="1362" y="966"/>
                    </a:lnTo>
                    <a:lnTo>
                      <a:pt x="1357" y="960"/>
                    </a:lnTo>
                    <a:lnTo>
                      <a:pt x="1358" y="954"/>
                    </a:lnTo>
                    <a:lnTo>
                      <a:pt x="1351" y="947"/>
                    </a:lnTo>
                    <a:lnTo>
                      <a:pt x="1350" y="938"/>
                    </a:lnTo>
                    <a:lnTo>
                      <a:pt x="1352" y="933"/>
                    </a:lnTo>
                    <a:lnTo>
                      <a:pt x="1352" y="928"/>
                    </a:lnTo>
                    <a:lnTo>
                      <a:pt x="1340" y="915"/>
                    </a:lnTo>
                    <a:lnTo>
                      <a:pt x="1339" y="910"/>
                    </a:lnTo>
                    <a:lnTo>
                      <a:pt x="1332" y="908"/>
                    </a:lnTo>
                    <a:lnTo>
                      <a:pt x="1328" y="905"/>
                    </a:lnTo>
                    <a:lnTo>
                      <a:pt x="1325" y="897"/>
                    </a:lnTo>
                    <a:lnTo>
                      <a:pt x="1319" y="894"/>
                    </a:lnTo>
                    <a:lnTo>
                      <a:pt x="1311" y="894"/>
                    </a:lnTo>
                    <a:lnTo>
                      <a:pt x="1301" y="890"/>
                    </a:lnTo>
                    <a:lnTo>
                      <a:pt x="1296" y="883"/>
                    </a:lnTo>
                    <a:lnTo>
                      <a:pt x="1291" y="882"/>
                    </a:lnTo>
                    <a:lnTo>
                      <a:pt x="1282" y="871"/>
                    </a:lnTo>
                    <a:lnTo>
                      <a:pt x="1287" y="861"/>
                    </a:lnTo>
                    <a:lnTo>
                      <a:pt x="1284" y="845"/>
                    </a:lnTo>
                    <a:lnTo>
                      <a:pt x="1279" y="842"/>
                    </a:lnTo>
                    <a:lnTo>
                      <a:pt x="1281" y="836"/>
                    </a:lnTo>
                    <a:lnTo>
                      <a:pt x="1284" y="827"/>
                    </a:lnTo>
                    <a:lnTo>
                      <a:pt x="1278" y="819"/>
                    </a:lnTo>
                    <a:lnTo>
                      <a:pt x="1278" y="812"/>
                    </a:lnTo>
                    <a:lnTo>
                      <a:pt x="1276" y="806"/>
                    </a:lnTo>
                    <a:lnTo>
                      <a:pt x="1278" y="801"/>
                    </a:lnTo>
                    <a:lnTo>
                      <a:pt x="1276" y="793"/>
                    </a:lnTo>
                    <a:lnTo>
                      <a:pt x="1270" y="788"/>
                    </a:lnTo>
                    <a:lnTo>
                      <a:pt x="1267" y="783"/>
                    </a:lnTo>
                    <a:lnTo>
                      <a:pt x="1265" y="779"/>
                    </a:lnTo>
                    <a:lnTo>
                      <a:pt x="1264" y="771"/>
                    </a:lnTo>
                    <a:lnTo>
                      <a:pt x="1256" y="761"/>
                    </a:lnTo>
                    <a:lnTo>
                      <a:pt x="1250" y="748"/>
                    </a:lnTo>
                    <a:lnTo>
                      <a:pt x="1254" y="736"/>
                    </a:lnTo>
                    <a:lnTo>
                      <a:pt x="1253" y="730"/>
                    </a:lnTo>
                    <a:lnTo>
                      <a:pt x="1246" y="723"/>
                    </a:lnTo>
                    <a:lnTo>
                      <a:pt x="1237" y="717"/>
                    </a:lnTo>
                    <a:lnTo>
                      <a:pt x="1230" y="713"/>
                    </a:lnTo>
                    <a:lnTo>
                      <a:pt x="1220" y="707"/>
                    </a:lnTo>
                    <a:lnTo>
                      <a:pt x="1215" y="700"/>
                    </a:lnTo>
                    <a:lnTo>
                      <a:pt x="1208" y="701"/>
                    </a:lnTo>
                    <a:lnTo>
                      <a:pt x="1188" y="693"/>
                    </a:lnTo>
                    <a:lnTo>
                      <a:pt x="1176" y="684"/>
                    </a:lnTo>
                    <a:lnTo>
                      <a:pt x="1169" y="674"/>
                    </a:lnTo>
                    <a:lnTo>
                      <a:pt x="1168" y="669"/>
                    </a:lnTo>
                    <a:lnTo>
                      <a:pt x="1170" y="661"/>
                    </a:lnTo>
                    <a:lnTo>
                      <a:pt x="1166" y="654"/>
                    </a:lnTo>
                    <a:lnTo>
                      <a:pt x="1155" y="657"/>
                    </a:lnTo>
                    <a:lnTo>
                      <a:pt x="1142" y="645"/>
                    </a:lnTo>
                    <a:lnTo>
                      <a:pt x="1142" y="638"/>
                    </a:lnTo>
                    <a:lnTo>
                      <a:pt x="1145" y="635"/>
                    </a:lnTo>
                    <a:lnTo>
                      <a:pt x="1137" y="629"/>
                    </a:lnTo>
                    <a:lnTo>
                      <a:pt x="1140" y="621"/>
                    </a:lnTo>
                    <a:lnTo>
                      <a:pt x="1132" y="623"/>
                    </a:lnTo>
                    <a:lnTo>
                      <a:pt x="1127" y="618"/>
                    </a:lnTo>
                    <a:lnTo>
                      <a:pt x="1124" y="614"/>
                    </a:lnTo>
                    <a:lnTo>
                      <a:pt x="1117" y="609"/>
                    </a:lnTo>
                    <a:lnTo>
                      <a:pt x="1110" y="598"/>
                    </a:lnTo>
                    <a:lnTo>
                      <a:pt x="1117" y="598"/>
                    </a:lnTo>
                    <a:lnTo>
                      <a:pt x="1113" y="588"/>
                    </a:lnTo>
                    <a:lnTo>
                      <a:pt x="1118" y="584"/>
                    </a:lnTo>
                    <a:lnTo>
                      <a:pt x="1114" y="578"/>
                    </a:lnTo>
                    <a:lnTo>
                      <a:pt x="1119" y="571"/>
                    </a:lnTo>
                    <a:lnTo>
                      <a:pt x="1116" y="564"/>
                    </a:lnTo>
                    <a:lnTo>
                      <a:pt x="1098" y="557"/>
                    </a:lnTo>
                    <a:lnTo>
                      <a:pt x="1096" y="549"/>
                    </a:lnTo>
                    <a:lnTo>
                      <a:pt x="1087" y="539"/>
                    </a:lnTo>
                    <a:lnTo>
                      <a:pt x="1077" y="527"/>
                    </a:lnTo>
                    <a:lnTo>
                      <a:pt x="1066" y="522"/>
                    </a:lnTo>
                    <a:lnTo>
                      <a:pt x="1057" y="515"/>
                    </a:lnTo>
                    <a:lnTo>
                      <a:pt x="1052" y="518"/>
                    </a:lnTo>
                    <a:lnTo>
                      <a:pt x="1046" y="515"/>
                    </a:lnTo>
                    <a:lnTo>
                      <a:pt x="1040" y="511"/>
                    </a:lnTo>
                    <a:lnTo>
                      <a:pt x="1032" y="503"/>
                    </a:lnTo>
                    <a:lnTo>
                      <a:pt x="1031" y="493"/>
                    </a:lnTo>
                    <a:lnTo>
                      <a:pt x="1029" y="488"/>
                    </a:lnTo>
                    <a:lnTo>
                      <a:pt x="1021" y="478"/>
                    </a:lnTo>
                    <a:lnTo>
                      <a:pt x="1021" y="469"/>
                    </a:lnTo>
                    <a:lnTo>
                      <a:pt x="1015" y="460"/>
                    </a:lnTo>
                    <a:lnTo>
                      <a:pt x="1010" y="453"/>
                    </a:lnTo>
                    <a:lnTo>
                      <a:pt x="1005" y="449"/>
                    </a:lnTo>
                    <a:lnTo>
                      <a:pt x="1000" y="443"/>
                    </a:lnTo>
                    <a:lnTo>
                      <a:pt x="994" y="435"/>
                    </a:lnTo>
                    <a:lnTo>
                      <a:pt x="979" y="427"/>
                    </a:lnTo>
                    <a:lnTo>
                      <a:pt x="966" y="418"/>
                    </a:lnTo>
                    <a:lnTo>
                      <a:pt x="960" y="416"/>
                    </a:lnTo>
                    <a:lnTo>
                      <a:pt x="938" y="396"/>
                    </a:lnTo>
                    <a:lnTo>
                      <a:pt x="927" y="390"/>
                    </a:lnTo>
                    <a:lnTo>
                      <a:pt x="921" y="388"/>
                    </a:lnTo>
                    <a:lnTo>
                      <a:pt x="912" y="369"/>
                    </a:lnTo>
                    <a:lnTo>
                      <a:pt x="907" y="360"/>
                    </a:lnTo>
                    <a:lnTo>
                      <a:pt x="897" y="347"/>
                    </a:lnTo>
                    <a:lnTo>
                      <a:pt x="892" y="340"/>
                    </a:lnTo>
                    <a:lnTo>
                      <a:pt x="891" y="334"/>
                    </a:lnTo>
                    <a:lnTo>
                      <a:pt x="884" y="322"/>
                    </a:lnTo>
                    <a:lnTo>
                      <a:pt x="872" y="316"/>
                    </a:lnTo>
                    <a:lnTo>
                      <a:pt x="868" y="307"/>
                    </a:lnTo>
                    <a:lnTo>
                      <a:pt x="868" y="298"/>
                    </a:lnTo>
                    <a:lnTo>
                      <a:pt x="865" y="291"/>
                    </a:lnTo>
                    <a:lnTo>
                      <a:pt x="862" y="280"/>
                    </a:lnTo>
                    <a:lnTo>
                      <a:pt x="861" y="272"/>
                    </a:lnTo>
                    <a:lnTo>
                      <a:pt x="849" y="257"/>
                    </a:lnTo>
                    <a:lnTo>
                      <a:pt x="844" y="244"/>
                    </a:lnTo>
                    <a:lnTo>
                      <a:pt x="839" y="240"/>
                    </a:lnTo>
                    <a:lnTo>
                      <a:pt x="835" y="232"/>
                    </a:lnTo>
                    <a:lnTo>
                      <a:pt x="833" y="224"/>
                    </a:lnTo>
                    <a:lnTo>
                      <a:pt x="823" y="200"/>
                    </a:lnTo>
                    <a:lnTo>
                      <a:pt x="818" y="193"/>
                    </a:lnTo>
                    <a:lnTo>
                      <a:pt x="812" y="190"/>
                    </a:lnTo>
                    <a:lnTo>
                      <a:pt x="805" y="191"/>
                    </a:lnTo>
                    <a:lnTo>
                      <a:pt x="796" y="192"/>
                    </a:lnTo>
                    <a:lnTo>
                      <a:pt x="789" y="193"/>
                    </a:lnTo>
                    <a:lnTo>
                      <a:pt x="784" y="194"/>
                    </a:lnTo>
                    <a:lnTo>
                      <a:pt x="776" y="191"/>
                    </a:lnTo>
                    <a:lnTo>
                      <a:pt x="771" y="189"/>
                    </a:lnTo>
                    <a:lnTo>
                      <a:pt x="766" y="184"/>
                    </a:lnTo>
                    <a:lnTo>
                      <a:pt x="761" y="183"/>
                    </a:lnTo>
                    <a:lnTo>
                      <a:pt x="757" y="174"/>
                    </a:lnTo>
                    <a:lnTo>
                      <a:pt x="753" y="171"/>
                    </a:lnTo>
                    <a:lnTo>
                      <a:pt x="747" y="165"/>
                    </a:lnTo>
                    <a:lnTo>
                      <a:pt x="742" y="161"/>
                    </a:lnTo>
                    <a:lnTo>
                      <a:pt x="736" y="155"/>
                    </a:lnTo>
                    <a:lnTo>
                      <a:pt x="732" y="151"/>
                    </a:lnTo>
                    <a:lnTo>
                      <a:pt x="732" y="144"/>
                    </a:lnTo>
                    <a:lnTo>
                      <a:pt x="713" y="142"/>
                    </a:lnTo>
                    <a:lnTo>
                      <a:pt x="707" y="137"/>
                    </a:lnTo>
                    <a:lnTo>
                      <a:pt x="703" y="132"/>
                    </a:lnTo>
                    <a:lnTo>
                      <a:pt x="698" y="131"/>
                    </a:lnTo>
                    <a:lnTo>
                      <a:pt x="693" y="127"/>
                    </a:lnTo>
                    <a:lnTo>
                      <a:pt x="685" y="120"/>
                    </a:lnTo>
                    <a:lnTo>
                      <a:pt x="680" y="118"/>
                    </a:lnTo>
                    <a:lnTo>
                      <a:pt x="677" y="112"/>
                    </a:lnTo>
                    <a:lnTo>
                      <a:pt x="676" y="103"/>
                    </a:lnTo>
                    <a:lnTo>
                      <a:pt x="684" y="92"/>
                    </a:lnTo>
                    <a:lnTo>
                      <a:pt x="685" y="76"/>
                    </a:lnTo>
                    <a:lnTo>
                      <a:pt x="689" y="73"/>
                    </a:lnTo>
                    <a:lnTo>
                      <a:pt x="688" y="68"/>
                    </a:lnTo>
                    <a:lnTo>
                      <a:pt x="697" y="66"/>
                    </a:lnTo>
                    <a:lnTo>
                      <a:pt x="700" y="59"/>
                    </a:lnTo>
                    <a:lnTo>
                      <a:pt x="708" y="49"/>
                    </a:lnTo>
                    <a:lnTo>
                      <a:pt x="711" y="45"/>
                    </a:lnTo>
                    <a:lnTo>
                      <a:pt x="716" y="43"/>
                    </a:lnTo>
                    <a:lnTo>
                      <a:pt x="722" y="39"/>
                    </a:lnTo>
                    <a:lnTo>
                      <a:pt x="730" y="30"/>
                    </a:lnTo>
                    <a:lnTo>
                      <a:pt x="735" y="27"/>
                    </a:lnTo>
                    <a:lnTo>
                      <a:pt x="742" y="24"/>
                    </a:lnTo>
                    <a:lnTo>
                      <a:pt x="742" y="19"/>
                    </a:lnTo>
                    <a:lnTo>
                      <a:pt x="744" y="12"/>
                    </a:lnTo>
                    <a:lnTo>
                      <a:pt x="747" y="7"/>
                    </a:lnTo>
                    <a:lnTo>
                      <a:pt x="749" y="0"/>
                    </a:lnTo>
                    <a:lnTo>
                      <a:pt x="622" y="4"/>
                    </a:lnTo>
                    <a:lnTo>
                      <a:pt x="596" y="3"/>
                    </a:lnTo>
                    <a:lnTo>
                      <a:pt x="368" y="7"/>
                    </a:lnTo>
                    <a:lnTo>
                      <a:pt x="222" y="6"/>
                    </a:lnTo>
                    <a:lnTo>
                      <a:pt x="49" y="5"/>
                    </a:lnTo>
                    <a:lnTo>
                      <a:pt x="0" y="5"/>
                    </a:lnTo>
                    <a:lnTo>
                      <a:pt x="10" y="81"/>
                    </a:lnTo>
                    <a:lnTo>
                      <a:pt x="22" y="153"/>
                    </a:lnTo>
                    <a:lnTo>
                      <a:pt x="30" y="211"/>
                    </a:lnTo>
                    <a:lnTo>
                      <a:pt x="32" y="228"/>
                    </a:lnTo>
                    <a:lnTo>
                      <a:pt x="50" y="335"/>
                    </a:lnTo>
                    <a:lnTo>
                      <a:pt x="56" y="370"/>
                    </a:lnTo>
                    <a:lnTo>
                      <a:pt x="62" y="415"/>
                    </a:lnTo>
                    <a:lnTo>
                      <a:pt x="65" y="432"/>
                    </a:lnTo>
                    <a:lnTo>
                      <a:pt x="69" y="461"/>
                    </a:lnTo>
                    <a:lnTo>
                      <a:pt x="72" y="478"/>
                    </a:lnTo>
                    <a:lnTo>
                      <a:pt x="83" y="557"/>
                    </a:lnTo>
                    <a:lnTo>
                      <a:pt x="87" y="580"/>
                    </a:lnTo>
                    <a:lnTo>
                      <a:pt x="90" y="596"/>
                    </a:lnTo>
                    <a:lnTo>
                      <a:pt x="100" y="664"/>
                    </a:lnTo>
                    <a:lnTo>
                      <a:pt x="115" y="759"/>
                    </a:lnTo>
                    <a:lnTo>
                      <a:pt x="120" y="796"/>
                    </a:lnTo>
                    <a:lnTo>
                      <a:pt x="125" y="798"/>
                    </a:lnTo>
                    <a:lnTo>
                      <a:pt x="123" y="808"/>
                    </a:lnTo>
                    <a:lnTo>
                      <a:pt x="129" y="818"/>
                    </a:lnTo>
                    <a:lnTo>
                      <a:pt x="135" y="825"/>
                    </a:lnTo>
                    <a:lnTo>
                      <a:pt x="133" y="831"/>
                    </a:lnTo>
                    <a:lnTo>
                      <a:pt x="134" y="839"/>
                    </a:lnTo>
                    <a:lnTo>
                      <a:pt x="137" y="851"/>
                    </a:lnTo>
                    <a:lnTo>
                      <a:pt x="141" y="860"/>
                    </a:lnTo>
                    <a:lnTo>
                      <a:pt x="146" y="872"/>
                    </a:lnTo>
                    <a:lnTo>
                      <a:pt x="143" y="877"/>
                    </a:lnTo>
                    <a:lnTo>
                      <a:pt x="147" y="880"/>
                    </a:lnTo>
                    <a:lnTo>
                      <a:pt x="149" y="889"/>
                    </a:lnTo>
                    <a:lnTo>
                      <a:pt x="153" y="901"/>
                    </a:lnTo>
                    <a:lnTo>
                      <a:pt x="161" y="909"/>
                    </a:lnTo>
                    <a:lnTo>
                      <a:pt x="166" y="913"/>
                    </a:lnTo>
                    <a:lnTo>
                      <a:pt x="171" y="920"/>
                    </a:lnTo>
                    <a:lnTo>
                      <a:pt x="176" y="926"/>
                    </a:lnTo>
                    <a:lnTo>
                      <a:pt x="176" y="943"/>
                    </a:lnTo>
                    <a:lnTo>
                      <a:pt x="186" y="956"/>
                    </a:lnTo>
                    <a:lnTo>
                      <a:pt x="184" y="961"/>
                    </a:lnTo>
                    <a:lnTo>
                      <a:pt x="181" y="966"/>
                    </a:lnTo>
                    <a:lnTo>
                      <a:pt x="184" y="972"/>
                    </a:lnTo>
                    <a:lnTo>
                      <a:pt x="177" y="973"/>
                    </a:lnTo>
                    <a:lnTo>
                      <a:pt x="182" y="977"/>
                    </a:lnTo>
                    <a:lnTo>
                      <a:pt x="177" y="984"/>
                    </a:lnTo>
                    <a:lnTo>
                      <a:pt x="173" y="989"/>
                    </a:lnTo>
                    <a:lnTo>
                      <a:pt x="173" y="997"/>
                    </a:lnTo>
                    <a:lnTo>
                      <a:pt x="193" y="1005"/>
                    </a:lnTo>
                    <a:lnTo>
                      <a:pt x="207" y="1019"/>
                    </a:lnTo>
                    <a:lnTo>
                      <a:pt x="198" y="1023"/>
                    </a:lnTo>
                    <a:lnTo>
                      <a:pt x="193" y="1033"/>
                    </a:lnTo>
                    <a:lnTo>
                      <a:pt x="189" y="1035"/>
                    </a:lnTo>
                    <a:lnTo>
                      <a:pt x="178" y="1036"/>
                    </a:lnTo>
                    <a:lnTo>
                      <a:pt x="183" y="1041"/>
                    </a:lnTo>
                    <a:lnTo>
                      <a:pt x="171" y="1048"/>
                    </a:lnTo>
                    <a:lnTo>
                      <a:pt x="156" y="1061"/>
                    </a:lnTo>
                    <a:lnTo>
                      <a:pt x="154" y="1067"/>
                    </a:lnTo>
                    <a:lnTo>
                      <a:pt x="158" y="1080"/>
                    </a:lnTo>
                    <a:lnTo>
                      <a:pt x="156" y="1088"/>
                    </a:lnTo>
                    <a:lnTo>
                      <a:pt x="154" y="1096"/>
                    </a:lnTo>
                    <a:lnTo>
                      <a:pt x="155" y="1110"/>
                    </a:lnTo>
                    <a:lnTo>
                      <a:pt x="154" y="1116"/>
                    </a:lnTo>
                    <a:lnTo>
                      <a:pt x="143" y="1136"/>
                    </a:lnTo>
                    <a:lnTo>
                      <a:pt x="139" y="1150"/>
                    </a:lnTo>
                    <a:lnTo>
                      <a:pt x="137" y="1155"/>
                    </a:lnTo>
                    <a:lnTo>
                      <a:pt x="130" y="1155"/>
                    </a:lnTo>
                    <a:lnTo>
                      <a:pt x="127" y="1171"/>
                    </a:lnTo>
                    <a:lnTo>
                      <a:pt x="130" y="1186"/>
                    </a:lnTo>
                    <a:lnTo>
                      <a:pt x="131" y="1191"/>
                    </a:lnTo>
                    <a:lnTo>
                      <a:pt x="133" y="1205"/>
                    </a:lnTo>
                    <a:lnTo>
                      <a:pt x="134" y="1219"/>
                    </a:lnTo>
                    <a:lnTo>
                      <a:pt x="134" y="1225"/>
                    </a:lnTo>
                    <a:lnTo>
                      <a:pt x="137" y="1233"/>
                    </a:lnTo>
                    <a:lnTo>
                      <a:pt x="144" y="1243"/>
                    </a:lnTo>
                    <a:lnTo>
                      <a:pt x="148" y="1245"/>
                    </a:lnTo>
                    <a:lnTo>
                      <a:pt x="148" y="1250"/>
                    </a:lnTo>
                    <a:lnTo>
                      <a:pt x="154" y="1257"/>
                    </a:lnTo>
                    <a:lnTo>
                      <a:pt x="157" y="1262"/>
                    </a:lnTo>
                    <a:lnTo>
                      <a:pt x="156" y="1269"/>
                    </a:lnTo>
                    <a:lnTo>
                      <a:pt x="162" y="1287"/>
                    </a:lnTo>
                    <a:lnTo>
                      <a:pt x="159" y="1294"/>
                    </a:lnTo>
                    <a:lnTo>
                      <a:pt x="152" y="1313"/>
                    </a:lnTo>
                    <a:lnTo>
                      <a:pt x="153" y="1326"/>
                    </a:lnTo>
                    <a:lnTo>
                      <a:pt x="149" y="1335"/>
                    </a:lnTo>
                    <a:lnTo>
                      <a:pt x="149" y="1341"/>
                    </a:lnTo>
                    <a:lnTo>
                      <a:pt x="144" y="1353"/>
                    </a:lnTo>
                    <a:lnTo>
                      <a:pt x="148" y="1368"/>
                    </a:lnTo>
                    <a:lnTo>
                      <a:pt x="144" y="1380"/>
                    </a:lnTo>
                    <a:lnTo>
                      <a:pt x="139" y="1390"/>
                    </a:lnTo>
                    <a:lnTo>
                      <a:pt x="143" y="1406"/>
                    </a:lnTo>
                    <a:lnTo>
                      <a:pt x="141" y="1415"/>
                    </a:lnTo>
                    <a:lnTo>
                      <a:pt x="144" y="1424"/>
                    </a:lnTo>
                    <a:lnTo>
                      <a:pt x="151" y="1428"/>
                    </a:lnTo>
                    <a:lnTo>
                      <a:pt x="155" y="1438"/>
                    </a:lnTo>
                    <a:lnTo>
                      <a:pt x="161" y="1447"/>
                    </a:lnTo>
                    <a:lnTo>
                      <a:pt x="168" y="1466"/>
                    </a:lnTo>
                    <a:lnTo>
                      <a:pt x="173" y="1483"/>
                    </a:lnTo>
                    <a:lnTo>
                      <a:pt x="170" y="1491"/>
                    </a:lnTo>
                    <a:lnTo>
                      <a:pt x="177" y="1500"/>
                    </a:lnTo>
                    <a:lnTo>
                      <a:pt x="177" y="1509"/>
                    </a:lnTo>
                    <a:lnTo>
                      <a:pt x="181" y="1515"/>
                    </a:lnTo>
                    <a:lnTo>
                      <a:pt x="183" y="1522"/>
                    </a:lnTo>
                    <a:lnTo>
                      <a:pt x="190" y="1528"/>
                    </a:lnTo>
                    <a:lnTo>
                      <a:pt x="192" y="1548"/>
                    </a:lnTo>
                    <a:lnTo>
                      <a:pt x="195" y="1565"/>
                    </a:lnTo>
                    <a:lnTo>
                      <a:pt x="196" y="1572"/>
                    </a:lnTo>
                    <a:lnTo>
                      <a:pt x="199" y="1579"/>
                    </a:lnTo>
                    <a:lnTo>
                      <a:pt x="210" y="1586"/>
                    </a:lnTo>
                    <a:lnTo>
                      <a:pt x="213" y="1594"/>
                    </a:lnTo>
                    <a:lnTo>
                      <a:pt x="368" y="1602"/>
                    </a:lnTo>
                    <a:lnTo>
                      <a:pt x="813" y="1626"/>
                    </a:lnTo>
                    <a:lnTo>
                      <a:pt x="925" y="1633"/>
                    </a:lnTo>
                    <a:lnTo>
                      <a:pt x="1049" y="1639"/>
                    </a:lnTo>
                    <a:lnTo>
                      <a:pt x="1047" y="1653"/>
                    </a:lnTo>
                    <a:lnTo>
                      <a:pt x="1052" y="1662"/>
                    </a:lnTo>
                    <a:lnTo>
                      <a:pt x="1056" y="1667"/>
                    </a:lnTo>
                    <a:lnTo>
                      <a:pt x="1058" y="1672"/>
                    </a:lnTo>
                    <a:lnTo>
                      <a:pt x="1059" y="1685"/>
                    </a:lnTo>
                    <a:lnTo>
                      <a:pt x="1057" y="1694"/>
                    </a:lnTo>
                    <a:lnTo>
                      <a:pt x="1058" y="1702"/>
                    </a:lnTo>
                    <a:lnTo>
                      <a:pt x="1062" y="1707"/>
                    </a:lnTo>
                    <a:lnTo>
                      <a:pt x="1066" y="1713"/>
                    </a:lnTo>
                    <a:lnTo>
                      <a:pt x="1074" y="1716"/>
                    </a:lnTo>
                    <a:lnTo>
                      <a:pt x="1080" y="1715"/>
                    </a:lnTo>
                    <a:lnTo>
                      <a:pt x="1090" y="1715"/>
                    </a:lnTo>
                    <a:lnTo>
                      <a:pt x="1104" y="1716"/>
                    </a:lnTo>
                    <a:lnTo>
                      <a:pt x="1104" y="1716"/>
                    </a:lnTo>
                    <a:lnTo>
                      <a:pt x="1104" y="1716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2" name="Freeform 6">
                <a:extLst>
                  <a:ext uri="{FF2B5EF4-FFF2-40B4-BE49-F238E27FC236}">
                    <a16:creationId xmlns:a16="http://schemas.microsoft.com/office/drawing/2014/main" id="{BAB0E533-CDDC-2E45-38A3-EC6EAC17C04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301634" y="1593322"/>
                <a:ext cx="4090987" cy="1033463"/>
              </a:xfrm>
              <a:custGeom>
                <a:avLst/>
                <a:gdLst>
                  <a:gd name="T0" fmla="*/ 1803 w 2577"/>
                  <a:gd name="T1" fmla="*/ 588 h 651"/>
                  <a:gd name="T2" fmla="*/ 1831 w 2577"/>
                  <a:gd name="T3" fmla="*/ 552 h 651"/>
                  <a:gd name="T4" fmla="*/ 1881 w 2577"/>
                  <a:gd name="T5" fmla="*/ 531 h 651"/>
                  <a:gd name="T6" fmla="*/ 1892 w 2577"/>
                  <a:gd name="T7" fmla="*/ 485 h 651"/>
                  <a:gd name="T8" fmla="*/ 1930 w 2577"/>
                  <a:gd name="T9" fmla="*/ 453 h 651"/>
                  <a:gd name="T10" fmla="*/ 1977 w 2577"/>
                  <a:gd name="T11" fmla="*/ 434 h 651"/>
                  <a:gd name="T12" fmla="*/ 2042 w 2577"/>
                  <a:gd name="T13" fmla="*/ 434 h 651"/>
                  <a:gd name="T14" fmla="*/ 2080 w 2577"/>
                  <a:gd name="T15" fmla="*/ 406 h 651"/>
                  <a:gd name="T16" fmla="*/ 2111 w 2577"/>
                  <a:gd name="T17" fmla="*/ 381 h 651"/>
                  <a:gd name="T18" fmla="*/ 2138 w 2577"/>
                  <a:gd name="T19" fmla="*/ 361 h 651"/>
                  <a:gd name="T20" fmla="*/ 2196 w 2577"/>
                  <a:gd name="T21" fmla="*/ 351 h 651"/>
                  <a:gd name="T22" fmla="*/ 2215 w 2577"/>
                  <a:gd name="T23" fmla="*/ 314 h 651"/>
                  <a:gd name="T24" fmla="*/ 2238 w 2577"/>
                  <a:gd name="T25" fmla="*/ 300 h 651"/>
                  <a:gd name="T26" fmla="*/ 2293 w 2577"/>
                  <a:gd name="T27" fmla="*/ 246 h 651"/>
                  <a:gd name="T28" fmla="*/ 2322 w 2577"/>
                  <a:gd name="T29" fmla="*/ 282 h 651"/>
                  <a:gd name="T30" fmla="*/ 2390 w 2577"/>
                  <a:gd name="T31" fmla="*/ 220 h 651"/>
                  <a:gd name="T32" fmla="*/ 2433 w 2577"/>
                  <a:gd name="T33" fmla="*/ 212 h 651"/>
                  <a:gd name="T34" fmla="*/ 2469 w 2577"/>
                  <a:gd name="T35" fmla="*/ 220 h 651"/>
                  <a:gd name="T36" fmla="*/ 2521 w 2577"/>
                  <a:gd name="T37" fmla="*/ 138 h 651"/>
                  <a:gd name="T38" fmla="*/ 2556 w 2577"/>
                  <a:gd name="T39" fmla="*/ 119 h 651"/>
                  <a:gd name="T40" fmla="*/ 2577 w 2577"/>
                  <a:gd name="T41" fmla="*/ 38 h 651"/>
                  <a:gd name="T42" fmla="*/ 2193 w 2577"/>
                  <a:gd name="T43" fmla="*/ 51 h 651"/>
                  <a:gd name="T44" fmla="*/ 1984 w 2577"/>
                  <a:gd name="T45" fmla="*/ 51 h 651"/>
                  <a:gd name="T46" fmla="*/ 1802 w 2577"/>
                  <a:gd name="T47" fmla="*/ 53 h 651"/>
                  <a:gd name="T48" fmla="*/ 1367 w 2577"/>
                  <a:gd name="T49" fmla="*/ 37 h 651"/>
                  <a:gd name="T50" fmla="*/ 981 w 2577"/>
                  <a:gd name="T51" fmla="*/ 23 h 651"/>
                  <a:gd name="T52" fmla="*/ 700 w 2577"/>
                  <a:gd name="T53" fmla="*/ 0 h 651"/>
                  <a:gd name="T54" fmla="*/ 700 w 2577"/>
                  <a:gd name="T55" fmla="*/ 95 h 651"/>
                  <a:gd name="T56" fmla="*/ 735 w 2577"/>
                  <a:gd name="T57" fmla="*/ 210 h 651"/>
                  <a:gd name="T58" fmla="*/ 732 w 2577"/>
                  <a:gd name="T59" fmla="*/ 202 h 651"/>
                  <a:gd name="T60" fmla="*/ 697 w 2577"/>
                  <a:gd name="T61" fmla="*/ 101 h 651"/>
                  <a:gd name="T62" fmla="*/ 677 w 2577"/>
                  <a:gd name="T63" fmla="*/ 126 h 651"/>
                  <a:gd name="T64" fmla="*/ 652 w 2577"/>
                  <a:gd name="T65" fmla="*/ 65 h 651"/>
                  <a:gd name="T66" fmla="*/ 276 w 2577"/>
                  <a:gd name="T67" fmla="*/ 59 h 651"/>
                  <a:gd name="T68" fmla="*/ 265 w 2577"/>
                  <a:gd name="T69" fmla="*/ 83 h 651"/>
                  <a:gd name="T70" fmla="*/ 238 w 2577"/>
                  <a:gd name="T71" fmla="*/ 112 h 651"/>
                  <a:gd name="T72" fmla="*/ 248 w 2577"/>
                  <a:gd name="T73" fmla="*/ 140 h 651"/>
                  <a:gd name="T74" fmla="*/ 239 w 2577"/>
                  <a:gd name="T75" fmla="*/ 180 h 651"/>
                  <a:gd name="T76" fmla="*/ 198 w 2577"/>
                  <a:gd name="T77" fmla="*/ 225 h 651"/>
                  <a:gd name="T78" fmla="*/ 217 w 2577"/>
                  <a:gd name="T79" fmla="*/ 274 h 651"/>
                  <a:gd name="T80" fmla="*/ 192 w 2577"/>
                  <a:gd name="T81" fmla="*/ 285 h 651"/>
                  <a:gd name="T82" fmla="*/ 169 w 2577"/>
                  <a:gd name="T83" fmla="*/ 312 h 651"/>
                  <a:gd name="T84" fmla="*/ 124 w 2577"/>
                  <a:gd name="T85" fmla="*/ 325 h 651"/>
                  <a:gd name="T86" fmla="*/ 151 w 2577"/>
                  <a:gd name="T87" fmla="*/ 361 h 651"/>
                  <a:gd name="T88" fmla="*/ 136 w 2577"/>
                  <a:gd name="T89" fmla="*/ 394 h 651"/>
                  <a:gd name="T90" fmla="*/ 102 w 2577"/>
                  <a:gd name="T91" fmla="*/ 388 h 651"/>
                  <a:gd name="T92" fmla="*/ 101 w 2577"/>
                  <a:gd name="T93" fmla="*/ 439 h 651"/>
                  <a:gd name="T94" fmla="*/ 83 w 2577"/>
                  <a:gd name="T95" fmla="*/ 421 h 651"/>
                  <a:gd name="T96" fmla="*/ 53 w 2577"/>
                  <a:gd name="T97" fmla="*/ 439 h 651"/>
                  <a:gd name="T98" fmla="*/ 74 w 2577"/>
                  <a:gd name="T99" fmla="*/ 446 h 651"/>
                  <a:gd name="T100" fmla="*/ 52 w 2577"/>
                  <a:gd name="T101" fmla="*/ 488 h 651"/>
                  <a:gd name="T102" fmla="*/ 72 w 2577"/>
                  <a:gd name="T103" fmla="*/ 515 h 651"/>
                  <a:gd name="T104" fmla="*/ 73 w 2577"/>
                  <a:gd name="T105" fmla="*/ 547 h 651"/>
                  <a:gd name="T106" fmla="*/ 28 w 2577"/>
                  <a:gd name="T107" fmla="*/ 581 h 651"/>
                  <a:gd name="T108" fmla="*/ 633 w 2577"/>
                  <a:gd name="T109" fmla="*/ 598 h 651"/>
                  <a:gd name="T110" fmla="*/ 937 w 2577"/>
                  <a:gd name="T111" fmla="*/ 635 h 651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8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9 w 10000"/>
                  <a:gd name="connsiteY13" fmla="*/ 8483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</a:cxnLst>
                <a:rect l="l" t="t" r="r" b="b"/>
                <a:pathLst>
                  <a:path w="10000" h="10000">
                    <a:moveTo>
                      <a:pt x="5662" y="9985"/>
                    </a:moveTo>
                    <a:lnTo>
                      <a:pt x="6333" y="10000"/>
                    </a:lnTo>
                    <a:lnTo>
                      <a:pt x="6899" y="10000"/>
                    </a:lnTo>
                    <a:lnTo>
                      <a:pt x="6969" y="10000"/>
                    </a:lnTo>
                    <a:cubicBezTo>
                      <a:pt x="6972" y="9913"/>
                      <a:pt x="6974" y="9826"/>
                      <a:pt x="6977" y="9739"/>
                    </a:cubicBezTo>
                    <a:cubicBezTo>
                      <a:pt x="6984" y="9503"/>
                      <a:pt x="6990" y="9268"/>
                      <a:pt x="6997" y="9032"/>
                    </a:cubicBezTo>
                    <a:cubicBezTo>
                      <a:pt x="6998" y="8996"/>
                      <a:pt x="6999" y="8961"/>
                      <a:pt x="7000" y="8925"/>
                    </a:cubicBezTo>
                    <a:lnTo>
                      <a:pt x="6997" y="8817"/>
                    </a:lnTo>
                    <a:lnTo>
                      <a:pt x="6997" y="8725"/>
                    </a:lnTo>
                    <a:cubicBezTo>
                      <a:pt x="7018" y="8648"/>
                      <a:pt x="7038" y="8572"/>
                      <a:pt x="7059" y="8495"/>
                    </a:cubicBezTo>
                    <a:cubicBezTo>
                      <a:pt x="7065" y="8469"/>
                      <a:pt x="7072" y="8444"/>
                      <a:pt x="7078" y="8418"/>
                    </a:cubicBezTo>
                    <a:cubicBezTo>
                      <a:pt x="7087" y="8438"/>
                      <a:pt x="7096" y="8459"/>
                      <a:pt x="7105" y="8479"/>
                    </a:cubicBezTo>
                    <a:cubicBezTo>
                      <a:pt x="7109" y="8498"/>
                      <a:pt x="7113" y="8518"/>
                      <a:pt x="7117" y="8537"/>
                    </a:cubicBezTo>
                    <a:cubicBezTo>
                      <a:pt x="7140" y="8543"/>
                      <a:pt x="7166" y="8477"/>
                      <a:pt x="7189" y="8483"/>
                    </a:cubicBezTo>
                    <a:cubicBezTo>
                      <a:pt x="7203" y="8468"/>
                      <a:pt x="7215" y="8525"/>
                      <a:pt x="7229" y="8510"/>
                    </a:cubicBezTo>
                    <a:cubicBezTo>
                      <a:pt x="7249" y="8469"/>
                      <a:pt x="7268" y="8428"/>
                      <a:pt x="7288" y="8387"/>
                    </a:cubicBezTo>
                    <a:cubicBezTo>
                      <a:pt x="7294" y="8341"/>
                      <a:pt x="7301" y="8295"/>
                      <a:pt x="7307" y="8249"/>
                    </a:cubicBezTo>
                    <a:cubicBezTo>
                      <a:pt x="7304" y="8218"/>
                      <a:pt x="7302" y="8188"/>
                      <a:pt x="7299" y="8157"/>
                    </a:cubicBezTo>
                    <a:cubicBezTo>
                      <a:pt x="7300" y="8126"/>
                      <a:pt x="7302" y="8096"/>
                      <a:pt x="7303" y="8065"/>
                    </a:cubicBezTo>
                    <a:cubicBezTo>
                      <a:pt x="7302" y="8029"/>
                      <a:pt x="7300" y="7993"/>
                      <a:pt x="7299" y="7957"/>
                    </a:cubicBezTo>
                    <a:cubicBezTo>
                      <a:pt x="7306" y="7926"/>
                      <a:pt x="7312" y="7896"/>
                      <a:pt x="7319" y="7865"/>
                    </a:cubicBezTo>
                    <a:cubicBezTo>
                      <a:pt x="7321" y="7829"/>
                      <a:pt x="7324" y="7793"/>
                      <a:pt x="7326" y="7757"/>
                    </a:cubicBezTo>
                    <a:cubicBezTo>
                      <a:pt x="7324" y="7716"/>
                      <a:pt x="7321" y="7675"/>
                      <a:pt x="7319" y="7634"/>
                    </a:cubicBezTo>
                    <a:cubicBezTo>
                      <a:pt x="7327" y="7573"/>
                      <a:pt x="7334" y="7511"/>
                      <a:pt x="7342" y="7450"/>
                    </a:cubicBezTo>
                    <a:cubicBezTo>
                      <a:pt x="7350" y="7430"/>
                      <a:pt x="7357" y="7409"/>
                      <a:pt x="7365" y="7389"/>
                    </a:cubicBezTo>
                    <a:lnTo>
                      <a:pt x="7392" y="7281"/>
                    </a:lnTo>
                    <a:cubicBezTo>
                      <a:pt x="7405" y="7255"/>
                      <a:pt x="7418" y="7230"/>
                      <a:pt x="7431" y="7204"/>
                    </a:cubicBezTo>
                    <a:cubicBezTo>
                      <a:pt x="7438" y="7178"/>
                      <a:pt x="7444" y="7153"/>
                      <a:pt x="7451" y="7127"/>
                    </a:cubicBezTo>
                    <a:cubicBezTo>
                      <a:pt x="7456" y="7091"/>
                      <a:pt x="7461" y="7056"/>
                      <a:pt x="7466" y="7020"/>
                    </a:cubicBezTo>
                    <a:cubicBezTo>
                      <a:pt x="7474" y="7000"/>
                      <a:pt x="7481" y="6979"/>
                      <a:pt x="7489" y="6959"/>
                    </a:cubicBezTo>
                    <a:cubicBezTo>
                      <a:pt x="7496" y="6964"/>
                      <a:pt x="7502" y="6969"/>
                      <a:pt x="7509" y="6974"/>
                    </a:cubicBezTo>
                    <a:cubicBezTo>
                      <a:pt x="7518" y="6959"/>
                      <a:pt x="7527" y="6943"/>
                      <a:pt x="7536" y="6928"/>
                    </a:cubicBezTo>
                    <a:cubicBezTo>
                      <a:pt x="7546" y="6892"/>
                      <a:pt x="7557" y="6856"/>
                      <a:pt x="7567" y="6820"/>
                    </a:cubicBezTo>
                    <a:cubicBezTo>
                      <a:pt x="7579" y="6794"/>
                      <a:pt x="7590" y="6769"/>
                      <a:pt x="7602" y="6743"/>
                    </a:cubicBezTo>
                    <a:lnTo>
                      <a:pt x="7629" y="6713"/>
                    </a:lnTo>
                    <a:lnTo>
                      <a:pt x="7672" y="6667"/>
                    </a:lnTo>
                    <a:lnTo>
                      <a:pt x="7753" y="6697"/>
                    </a:lnTo>
                    <a:cubicBezTo>
                      <a:pt x="7762" y="6677"/>
                      <a:pt x="7771" y="6656"/>
                      <a:pt x="7780" y="6636"/>
                    </a:cubicBezTo>
                    <a:cubicBezTo>
                      <a:pt x="7792" y="6662"/>
                      <a:pt x="7803" y="6687"/>
                      <a:pt x="7815" y="6713"/>
                    </a:cubicBezTo>
                    <a:lnTo>
                      <a:pt x="7866" y="6713"/>
                    </a:lnTo>
                    <a:lnTo>
                      <a:pt x="7897" y="6682"/>
                    </a:lnTo>
                    <a:lnTo>
                      <a:pt x="7924" y="6667"/>
                    </a:lnTo>
                    <a:cubicBezTo>
                      <a:pt x="7929" y="6641"/>
                      <a:pt x="7934" y="6616"/>
                      <a:pt x="7939" y="6590"/>
                    </a:cubicBezTo>
                    <a:cubicBezTo>
                      <a:pt x="7944" y="6564"/>
                      <a:pt x="7950" y="6539"/>
                      <a:pt x="7955" y="6513"/>
                    </a:cubicBezTo>
                    <a:cubicBezTo>
                      <a:pt x="7968" y="6477"/>
                      <a:pt x="7981" y="6442"/>
                      <a:pt x="7994" y="6406"/>
                    </a:cubicBezTo>
                    <a:cubicBezTo>
                      <a:pt x="8008" y="6390"/>
                      <a:pt x="8022" y="6375"/>
                      <a:pt x="8036" y="6359"/>
                    </a:cubicBezTo>
                    <a:cubicBezTo>
                      <a:pt x="8043" y="6334"/>
                      <a:pt x="8049" y="6308"/>
                      <a:pt x="8056" y="6283"/>
                    </a:cubicBezTo>
                    <a:cubicBezTo>
                      <a:pt x="8061" y="6268"/>
                      <a:pt x="8066" y="6252"/>
                      <a:pt x="8071" y="6237"/>
                    </a:cubicBezTo>
                    <a:cubicBezTo>
                      <a:pt x="8076" y="6201"/>
                      <a:pt x="8082" y="6165"/>
                      <a:pt x="8087" y="6129"/>
                    </a:cubicBezTo>
                    <a:cubicBezTo>
                      <a:pt x="8099" y="6134"/>
                      <a:pt x="8110" y="6139"/>
                      <a:pt x="8122" y="6144"/>
                    </a:cubicBezTo>
                    <a:lnTo>
                      <a:pt x="8149" y="6129"/>
                    </a:lnTo>
                    <a:cubicBezTo>
                      <a:pt x="8152" y="6098"/>
                      <a:pt x="8154" y="6068"/>
                      <a:pt x="8157" y="6037"/>
                    </a:cubicBezTo>
                    <a:cubicBezTo>
                      <a:pt x="8165" y="6022"/>
                      <a:pt x="8172" y="6006"/>
                      <a:pt x="8180" y="5991"/>
                    </a:cubicBezTo>
                    <a:lnTo>
                      <a:pt x="8192" y="5853"/>
                    </a:lnTo>
                    <a:cubicBezTo>
                      <a:pt x="8193" y="5822"/>
                      <a:pt x="8195" y="5791"/>
                      <a:pt x="8196" y="5760"/>
                    </a:cubicBezTo>
                    <a:cubicBezTo>
                      <a:pt x="8204" y="5755"/>
                      <a:pt x="8211" y="5750"/>
                      <a:pt x="8219" y="5745"/>
                    </a:cubicBezTo>
                    <a:lnTo>
                      <a:pt x="8250" y="5776"/>
                    </a:lnTo>
                    <a:cubicBezTo>
                      <a:pt x="8258" y="5761"/>
                      <a:pt x="8265" y="5745"/>
                      <a:pt x="8273" y="5730"/>
                    </a:cubicBezTo>
                    <a:cubicBezTo>
                      <a:pt x="8278" y="5694"/>
                      <a:pt x="8284" y="5658"/>
                      <a:pt x="8289" y="5622"/>
                    </a:cubicBezTo>
                    <a:cubicBezTo>
                      <a:pt x="8291" y="5596"/>
                      <a:pt x="8294" y="5571"/>
                      <a:pt x="8296" y="5545"/>
                    </a:cubicBezTo>
                    <a:cubicBezTo>
                      <a:pt x="8308" y="5535"/>
                      <a:pt x="8319" y="5525"/>
                      <a:pt x="8331" y="5515"/>
                    </a:cubicBezTo>
                    <a:lnTo>
                      <a:pt x="8362" y="5515"/>
                    </a:lnTo>
                    <a:cubicBezTo>
                      <a:pt x="8366" y="5489"/>
                      <a:pt x="8370" y="5464"/>
                      <a:pt x="8374" y="5438"/>
                    </a:cubicBezTo>
                    <a:lnTo>
                      <a:pt x="8417" y="5392"/>
                    </a:lnTo>
                    <a:lnTo>
                      <a:pt x="8494" y="5469"/>
                    </a:lnTo>
                    <a:cubicBezTo>
                      <a:pt x="8503" y="5443"/>
                      <a:pt x="8513" y="5418"/>
                      <a:pt x="8522" y="5392"/>
                    </a:cubicBezTo>
                    <a:cubicBezTo>
                      <a:pt x="8524" y="5366"/>
                      <a:pt x="8527" y="5341"/>
                      <a:pt x="8529" y="5315"/>
                    </a:cubicBezTo>
                    <a:lnTo>
                      <a:pt x="8541" y="5207"/>
                    </a:lnTo>
                    <a:cubicBezTo>
                      <a:pt x="8549" y="5182"/>
                      <a:pt x="8556" y="5156"/>
                      <a:pt x="8564" y="5131"/>
                    </a:cubicBezTo>
                    <a:cubicBezTo>
                      <a:pt x="8568" y="5069"/>
                      <a:pt x="8572" y="5008"/>
                      <a:pt x="8576" y="4946"/>
                    </a:cubicBezTo>
                    <a:lnTo>
                      <a:pt x="8591" y="4916"/>
                    </a:lnTo>
                    <a:cubicBezTo>
                      <a:pt x="8592" y="4885"/>
                      <a:pt x="8594" y="4854"/>
                      <a:pt x="8595" y="4823"/>
                    </a:cubicBezTo>
                    <a:cubicBezTo>
                      <a:pt x="8589" y="4777"/>
                      <a:pt x="8582" y="4731"/>
                      <a:pt x="8576" y="4685"/>
                    </a:cubicBezTo>
                    <a:lnTo>
                      <a:pt x="8576" y="4608"/>
                    </a:lnTo>
                    <a:cubicBezTo>
                      <a:pt x="8584" y="4572"/>
                      <a:pt x="8591" y="4537"/>
                      <a:pt x="8599" y="4501"/>
                    </a:cubicBezTo>
                    <a:cubicBezTo>
                      <a:pt x="8607" y="4486"/>
                      <a:pt x="8614" y="4470"/>
                      <a:pt x="8622" y="4455"/>
                    </a:cubicBezTo>
                    <a:cubicBezTo>
                      <a:pt x="8634" y="4475"/>
                      <a:pt x="8645" y="4496"/>
                      <a:pt x="8657" y="4516"/>
                    </a:cubicBezTo>
                    <a:cubicBezTo>
                      <a:pt x="8666" y="4547"/>
                      <a:pt x="8676" y="4577"/>
                      <a:pt x="8685" y="4608"/>
                    </a:cubicBezTo>
                    <a:cubicBezTo>
                      <a:pt x="8693" y="4588"/>
                      <a:pt x="8700" y="4567"/>
                      <a:pt x="8708" y="4547"/>
                    </a:cubicBezTo>
                    <a:cubicBezTo>
                      <a:pt x="8711" y="4521"/>
                      <a:pt x="8713" y="4496"/>
                      <a:pt x="8716" y="4470"/>
                    </a:cubicBezTo>
                    <a:cubicBezTo>
                      <a:pt x="8721" y="4398"/>
                      <a:pt x="8726" y="4327"/>
                      <a:pt x="8731" y="4255"/>
                    </a:cubicBezTo>
                    <a:cubicBezTo>
                      <a:pt x="8743" y="4204"/>
                      <a:pt x="8754" y="4152"/>
                      <a:pt x="8766" y="4101"/>
                    </a:cubicBezTo>
                    <a:lnTo>
                      <a:pt x="8871" y="3810"/>
                    </a:lnTo>
                    <a:cubicBezTo>
                      <a:pt x="8880" y="3800"/>
                      <a:pt x="8889" y="3789"/>
                      <a:pt x="8898" y="3779"/>
                    </a:cubicBezTo>
                    <a:cubicBezTo>
                      <a:pt x="8915" y="3820"/>
                      <a:pt x="8931" y="3861"/>
                      <a:pt x="8948" y="3902"/>
                    </a:cubicBezTo>
                    <a:cubicBezTo>
                      <a:pt x="8947" y="3938"/>
                      <a:pt x="8946" y="3973"/>
                      <a:pt x="8945" y="4009"/>
                    </a:cubicBezTo>
                    <a:lnTo>
                      <a:pt x="8933" y="4117"/>
                    </a:lnTo>
                    <a:lnTo>
                      <a:pt x="8933" y="4270"/>
                    </a:lnTo>
                    <a:cubicBezTo>
                      <a:pt x="8945" y="4306"/>
                      <a:pt x="8956" y="4342"/>
                      <a:pt x="8968" y="4378"/>
                    </a:cubicBezTo>
                    <a:cubicBezTo>
                      <a:pt x="8982" y="4363"/>
                      <a:pt x="8996" y="4347"/>
                      <a:pt x="9010" y="4332"/>
                    </a:cubicBezTo>
                    <a:cubicBezTo>
                      <a:pt x="9032" y="4276"/>
                      <a:pt x="9054" y="4219"/>
                      <a:pt x="9076" y="4163"/>
                    </a:cubicBezTo>
                    <a:cubicBezTo>
                      <a:pt x="9085" y="4127"/>
                      <a:pt x="9095" y="4091"/>
                      <a:pt x="9104" y="4055"/>
                    </a:cubicBezTo>
                    <a:cubicBezTo>
                      <a:pt x="9127" y="3901"/>
                      <a:pt x="9150" y="3748"/>
                      <a:pt x="9173" y="3594"/>
                    </a:cubicBezTo>
                    <a:cubicBezTo>
                      <a:pt x="9180" y="3569"/>
                      <a:pt x="9186" y="3543"/>
                      <a:pt x="9193" y="3518"/>
                    </a:cubicBezTo>
                    <a:cubicBezTo>
                      <a:pt x="9205" y="3492"/>
                      <a:pt x="9216" y="3467"/>
                      <a:pt x="9228" y="3441"/>
                    </a:cubicBezTo>
                    <a:cubicBezTo>
                      <a:pt x="9243" y="3420"/>
                      <a:pt x="9259" y="3400"/>
                      <a:pt x="9274" y="3379"/>
                    </a:cubicBezTo>
                    <a:lnTo>
                      <a:pt x="9298" y="3379"/>
                    </a:lnTo>
                    <a:cubicBezTo>
                      <a:pt x="9307" y="3364"/>
                      <a:pt x="9316" y="3348"/>
                      <a:pt x="9325" y="3333"/>
                    </a:cubicBezTo>
                    <a:cubicBezTo>
                      <a:pt x="9339" y="3302"/>
                      <a:pt x="9353" y="3272"/>
                      <a:pt x="9367" y="3241"/>
                    </a:cubicBezTo>
                    <a:cubicBezTo>
                      <a:pt x="9372" y="3221"/>
                      <a:pt x="9378" y="3200"/>
                      <a:pt x="9383" y="3180"/>
                    </a:cubicBezTo>
                    <a:cubicBezTo>
                      <a:pt x="9392" y="3195"/>
                      <a:pt x="9401" y="3211"/>
                      <a:pt x="9410" y="3226"/>
                    </a:cubicBezTo>
                    <a:lnTo>
                      <a:pt x="9441" y="3257"/>
                    </a:lnTo>
                    <a:cubicBezTo>
                      <a:pt x="9449" y="3267"/>
                      <a:pt x="9456" y="3277"/>
                      <a:pt x="9464" y="3287"/>
                    </a:cubicBezTo>
                    <a:cubicBezTo>
                      <a:pt x="9469" y="3354"/>
                      <a:pt x="9475" y="3420"/>
                      <a:pt x="9480" y="3487"/>
                    </a:cubicBezTo>
                    <a:lnTo>
                      <a:pt x="9507" y="3472"/>
                    </a:lnTo>
                    <a:cubicBezTo>
                      <a:pt x="9516" y="3462"/>
                      <a:pt x="9525" y="3451"/>
                      <a:pt x="9534" y="3441"/>
                    </a:cubicBezTo>
                    <a:lnTo>
                      <a:pt x="9558" y="3441"/>
                    </a:lnTo>
                    <a:cubicBezTo>
                      <a:pt x="9566" y="3420"/>
                      <a:pt x="9573" y="3400"/>
                      <a:pt x="9581" y="3379"/>
                    </a:cubicBezTo>
                    <a:cubicBezTo>
                      <a:pt x="9586" y="3359"/>
                      <a:pt x="9591" y="3338"/>
                      <a:pt x="9596" y="3318"/>
                    </a:cubicBezTo>
                    <a:cubicBezTo>
                      <a:pt x="9604" y="3267"/>
                      <a:pt x="9612" y="3215"/>
                      <a:pt x="9620" y="3164"/>
                    </a:cubicBezTo>
                    <a:cubicBezTo>
                      <a:pt x="9628" y="3082"/>
                      <a:pt x="9635" y="3001"/>
                      <a:pt x="9643" y="2919"/>
                    </a:cubicBezTo>
                    <a:cubicBezTo>
                      <a:pt x="9662" y="2796"/>
                      <a:pt x="9682" y="2673"/>
                      <a:pt x="9701" y="2550"/>
                    </a:cubicBezTo>
                    <a:lnTo>
                      <a:pt x="9752" y="2289"/>
                    </a:lnTo>
                    <a:cubicBezTo>
                      <a:pt x="9762" y="2233"/>
                      <a:pt x="9773" y="2176"/>
                      <a:pt x="9783" y="2120"/>
                    </a:cubicBezTo>
                    <a:cubicBezTo>
                      <a:pt x="9798" y="2079"/>
                      <a:pt x="9814" y="2038"/>
                      <a:pt x="9829" y="1997"/>
                    </a:cubicBezTo>
                    <a:cubicBezTo>
                      <a:pt x="9834" y="2002"/>
                      <a:pt x="9840" y="2007"/>
                      <a:pt x="9845" y="2012"/>
                    </a:cubicBezTo>
                    <a:lnTo>
                      <a:pt x="9899" y="2120"/>
                    </a:lnTo>
                    <a:cubicBezTo>
                      <a:pt x="9909" y="2115"/>
                      <a:pt x="9920" y="2109"/>
                      <a:pt x="9930" y="2104"/>
                    </a:cubicBezTo>
                    <a:cubicBezTo>
                      <a:pt x="9927" y="2038"/>
                      <a:pt x="9925" y="1971"/>
                      <a:pt x="9922" y="1905"/>
                    </a:cubicBezTo>
                    <a:cubicBezTo>
                      <a:pt x="9921" y="1879"/>
                      <a:pt x="9920" y="1854"/>
                      <a:pt x="9919" y="1828"/>
                    </a:cubicBezTo>
                    <a:cubicBezTo>
                      <a:pt x="9927" y="1767"/>
                      <a:pt x="9934" y="1705"/>
                      <a:pt x="9942" y="1644"/>
                    </a:cubicBezTo>
                    <a:cubicBezTo>
                      <a:pt x="9947" y="1557"/>
                      <a:pt x="9952" y="1469"/>
                      <a:pt x="9957" y="1382"/>
                    </a:cubicBezTo>
                    <a:cubicBezTo>
                      <a:pt x="9958" y="1213"/>
                      <a:pt x="9960" y="1045"/>
                      <a:pt x="9961" y="876"/>
                    </a:cubicBezTo>
                    <a:cubicBezTo>
                      <a:pt x="9962" y="845"/>
                      <a:pt x="9964" y="814"/>
                      <a:pt x="9965" y="783"/>
                    </a:cubicBezTo>
                    <a:cubicBezTo>
                      <a:pt x="9968" y="747"/>
                      <a:pt x="9970" y="712"/>
                      <a:pt x="9973" y="676"/>
                    </a:cubicBezTo>
                    <a:cubicBezTo>
                      <a:pt x="9982" y="645"/>
                      <a:pt x="9991" y="615"/>
                      <a:pt x="10000" y="584"/>
                    </a:cubicBezTo>
                    <a:lnTo>
                      <a:pt x="9845" y="553"/>
                    </a:lnTo>
                    <a:lnTo>
                      <a:pt x="9697" y="553"/>
                    </a:lnTo>
                    <a:cubicBezTo>
                      <a:pt x="9691" y="589"/>
                      <a:pt x="9684" y="625"/>
                      <a:pt x="9678" y="661"/>
                    </a:cubicBezTo>
                    <a:lnTo>
                      <a:pt x="9542" y="707"/>
                    </a:lnTo>
                    <a:lnTo>
                      <a:pt x="8863" y="753"/>
                    </a:lnTo>
                    <a:lnTo>
                      <a:pt x="8510" y="783"/>
                    </a:lnTo>
                    <a:lnTo>
                      <a:pt x="8254" y="799"/>
                    </a:lnTo>
                    <a:cubicBezTo>
                      <a:pt x="8224" y="794"/>
                      <a:pt x="8195" y="788"/>
                      <a:pt x="8165" y="783"/>
                    </a:cubicBezTo>
                    <a:cubicBezTo>
                      <a:pt x="8154" y="773"/>
                      <a:pt x="8144" y="763"/>
                      <a:pt x="8133" y="753"/>
                    </a:cubicBezTo>
                    <a:cubicBezTo>
                      <a:pt x="8123" y="758"/>
                      <a:pt x="8112" y="763"/>
                      <a:pt x="8102" y="768"/>
                    </a:cubicBezTo>
                    <a:lnTo>
                      <a:pt x="7858" y="783"/>
                    </a:lnTo>
                    <a:lnTo>
                      <a:pt x="7699" y="783"/>
                    </a:lnTo>
                    <a:cubicBezTo>
                      <a:pt x="7692" y="814"/>
                      <a:pt x="7686" y="845"/>
                      <a:pt x="7679" y="876"/>
                    </a:cubicBezTo>
                    <a:lnTo>
                      <a:pt x="7652" y="876"/>
                    </a:lnTo>
                    <a:lnTo>
                      <a:pt x="7101" y="814"/>
                    </a:lnTo>
                    <a:cubicBezTo>
                      <a:pt x="7095" y="824"/>
                      <a:pt x="7088" y="835"/>
                      <a:pt x="7082" y="845"/>
                    </a:cubicBezTo>
                    <a:cubicBezTo>
                      <a:pt x="7069" y="840"/>
                      <a:pt x="7056" y="834"/>
                      <a:pt x="7043" y="829"/>
                    </a:cubicBezTo>
                    <a:lnTo>
                      <a:pt x="6993" y="814"/>
                    </a:lnTo>
                    <a:lnTo>
                      <a:pt x="6911" y="814"/>
                    </a:lnTo>
                    <a:lnTo>
                      <a:pt x="6868" y="814"/>
                    </a:lnTo>
                    <a:lnTo>
                      <a:pt x="6465" y="783"/>
                    </a:lnTo>
                    <a:lnTo>
                      <a:pt x="6240" y="707"/>
                    </a:lnTo>
                    <a:lnTo>
                      <a:pt x="5759" y="645"/>
                    </a:lnTo>
                    <a:lnTo>
                      <a:pt x="5305" y="568"/>
                    </a:lnTo>
                    <a:lnTo>
                      <a:pt x="5157" y="568"/>
                    </a:lnTo>
                    <a:lnTo>
                      <a:pt x="4660" y="384"/>
                    </a:lnTo>
                    <a:lnTo>
                      <a:pt x="4486" y="369"/>
                    </a:lnTo>
                    <a:lnTo>
                      <a:pt x="4393" y="369"/>
                    </a:lnTo>
                    <a:lnTo>
                      <a:pt x="3846" y="369"/>
                    </a:lnTo>
                    <a:cubicBezTo>
                      <a:pt x="3833" y="364"/>
                      <a:pt x="3820" y="358"/>
                      <a:pt x="3807" y="353"/>
                    </a:cubicBezTo>
                    <a:lnTo>
                      <a:pt x="3729" y="353"/>
                    </a:lnTo>
                    <a:cubicBezTo>
                      <a:pt x="3721" y="348"/>
                      <a:pt x="3714" y="343"/>
                      <a:pt x="3706" y="338"/>
                    </a:cubicBezTo>
                    <a:lnTo>
                      <a:pt x="3481" y="292"/>
                    </a:lnTo>
                    <a:lnTo>
                      <a:pt x="2949" y="292"/>
                    </a:lnTo>
                    <a:lnTo>
                      <a:pt x="2949" y="108"/>
                    </a:lnTo>
                    <a:lnTo>
                      <a:pt x="2716" y="0"/>
                    </a:lnTo>
                    <a:cubicBezTo>
                      <a:pt x="2711" y="15"/>
                      <a:pt x="2706" y="31"/>
                      <a:pt x="2701" y="46"/>
                    </a:cubicBezTo>
                    <a:cubicBezTo>
                      <a:pt x="2709" y="179"/>
                      <a:pt x="2716" y="312"/>
                      <a:pt x="2724" y="445"/>
                    </a:cubicBezTo>
                    <a:cubicBezTo>
                      <a:pt x="2727" y="522"/>
                      <a:pt x="2729" y="599"/>
                      <a:pt x="2732" y="676"/>
                    </a:cubicBezTo>
                    <a:cubicBezTo>
                      <a:pt x="2731" y="763"/>
                      <a:pt x="2729" y="850"/>
                      <a:pt x="2728" y="937"/>
                    </a:cubicBezTo>
                    <a:cubicBezTo>
                      <a:pt x="2724" y="1034"/>
                      <a:pt x="2720" y="1132"/>
                      <a:pt x="2716" y="1229"/>
                    </a:cubicBezTo>
                    <a:lnTo>
                      <a:pt x="2716" y="1459"/>
                    </a:lnTo>
                    <a:cubicBezTo>
                      <a:pt x="2725" y="1490"/>
                      <a:pt x="2735" y="1520"/>
                      <a:pt x="2744" y="1551"/>
                    </a:cubicBezTo>
                    <a:cubicBezTo>
                      <a:pt x="2763" y="1669"/>
                      <a:pt x="2783" y="1787"/>
                      <a:pt x="2802" y="1905"/>
                    </a:cubicBezTo>
                    <a:cubicBezTo>
                      <a:pt x="2811" y="2069"/>
                      <a:pt x="2820" y="2232"/>
                      <a:pt x="2829" y="2396"/>
                    </a:cubicBezTo>
                    <a:cubicBezTo>
                      <a:pt x="2833" y="2499"/>
                      <a:pt x="2837" y="2601"/>
                      <a:pt x="2841" y="2704"/>
                    </a:cubicBezTo>
                    <a:cubicBezTo>
                      <a:pt x="2846" y="2806"/>
                      <a:pt x="2851" y="2909"/>
                      <a:pt x="2856" y="3011"/>
                    </a:cubicBezTo>
                    <a:cubicBezTo>
                      <a:pt x="2855" y="3083"/>
                      <a:pt x="2853" y="3154"/>
                      <a:pt x="2852" y="3226"/>
                    </a:cubicBezTo>
                    <a:cubicBezTo>
                      <a:pt x="2824" y="3364"/>
                      <a:pt x="2795" y="3503"/>
                      <a:pt x="2767" y="3641"/>
                    </a:cubicBezTo>
                    <a:cubicBezTo>
                      <a:pt x="2759" y="3666"/>
                      <a:pt x="2752" y="3692"/>
                      <a:pt x="2744" y="3717"/>
                    </a:cubicBezTo>
                    <a:cubicBezTo>
                      <a:pt x="2730" y="3707"/>
                      <a:pt x="2715" y="3697"/>
                      <a:pt x="2701" y="3687"/>
                    </a:cubicBezTo>
                    <a:cubicBezTo>
                      <a:pt x="2715" y="3656"/>
                      <a:pt x="2730" y="3625"/>
                      <a:pt x="2744" y="3594"/>
                    </a:cubicBezTo>
                    <a:cubicBezTo>
                      <a:pt x="2770" y="3497"/>
                      <a:pt x="2795" y="3400"/>
                      <a:pt x="2821" y="3303"/>
                    </a:cubicBezTo>
                    <a:cubicBezTo>
                      <a:pt x="2828" y="3236"/>
                      <a:pt x="2834" y="3170"/>
                      <a:pt x="2841" y="3103"/>
                    </a:cubicBezTo>
                    <a:cubicBezTo>
                      <a:pt x="2834" y="3067"/>
                      <a:pt x="2828" y="3031"/>
                      <a:pt x="2821" y="2995"/>
                    </a:cubicBezTo>
                    <a:lnTo>
                      <a:pt x="2821" y="2811"/>
                    </a:lnTo>
                    <a:cubicBezTo>
                      <a:pt x="2817" y="2647"/>
                      <a:pt x="2813" y="2484"/>
                      <a:pt x="2809" y="2320"/>
                    </a:cubicBezTo>
                    <a:cubicBezTo>
                      <a:pt x="2795" y="2171"/>
                      <a:pt x="2781" y="2023"/>
                      <a:pt x="2767" y="1874"/>
                    </a:cubicBezTo>
                    <a:cubicBezTo>
                      <a:pt x="2753" y="1802"/>
                      <a:pt x="2738" y="1731"/>
                      <a:pt x="2724" y="1659"/>
                    </a:cubicBezTo>
                    <a:cubicBezTo>
                      <a:pt x="2718" y="1623"/>
                      <a:pt x="2711" y="1587"/>
                      <a:pt x="2705" y="1551"/>
                    </a:cubicBezTo>
                    <a:cubicBezTo>
                      <a:pt x="2691" y="1664"/>
                      <a:pt x="2676" y="1776"/>
                      <a:pt x="2662" y="1889"/>
                    </a:cubicBezTo>
                    <a:cubicBezTo>
                      <a:pt x="2665" y="1961"/>
                      <a:pt x="2667" y="2032"/>
                      <a:pt x="2670" y="2104"/>
                    </a:cubicBezTo>
                    <a:cubicBezTo>
                      <a:pt x="2669" y="2201"/>
                      <a:pt x="2667" y="2299"/>
                      <a:pt x="2666" y="2396"/>
                    </a:cubicBezTo>
                    <a:cubicBezTo>
                      <a:pt x="2657" y="2381"/>
                      <a:pt x="2648" y="2365"/>
                      <a:pt x="2639" y="2350"/>
                    </a:cubicBezTo>
                    <a:cubicBezTo>
                      <a:pt x="2643" y="2253"/>
                      <a:pt x="2646" y="2155"/>
                      <a:pt x="2650" y="2058"/>
                    </a:cubicBezTo>
                    <a:cubicBezTo>
                      <a:pt x="2642" y="2017"/>
                      <a:pt x="2635" y="1976"/>
                      <a:pt x="2627" y="1935"/>
                    </a:cubicBezTo>
                    <a:cubicBezTo>
                      <a:pt x="2626" y="1904"/>
                      <a:pt x="2624" y="1874"/>
                      <a:pt x="2623" y="1843"/>
                    </a:cubicBezTo>
                    <a:lnTo>
                      <a:pt x="2650" y="1720"/>
                    </a:lnTo>
                    <a:cubicBezTo>
                      <a:pt x="2658" y="1664"/>
                      <a:pt x="2666" y="1607"/>
                      <a:pt x="2674" y="1551"/>
                    </a:cubicBezTo>
                    <a:cubicBezTo>
                      <a:pt x="2678" y="1433"/>
                      <a:pt x="2681" y="1316"/>
                      <a:pt x="2685" y="1198"/>
                    </a:cubicBezTo>
                    <a:cubicBezTo>
                      <a:pt x="2693" y="1137"/>
                      <a:pt x="2701" y="1075"/>
                      <a:pt x="2709" y="1014"/>
                    </a:cubicBezTo>
                    <a:lnTo>
                      <a:pt x="2530" y="998"/>
                    </a:lnTo>
                    <a:lnTo>
                      <a:pt x="2099" y="906"/>
                    </a:lnTo>
                    <a:lnTo>
                      <a:pt x="1250" y="707"/>
                    </a:lnTo>
                    <a:lnTo>
                      <a:pt x="1168" y="722"/>
                    </a:lnTo>
                    <a:cubicBezTo>
                      <a:pt x="1149" y="799"/>
                      <a:pt x="1129" y="875"/>
                      <a:pt x="1110" y="952"/>
                    </a:cubicBezTo>
                    <a:cubicBezTo>
                      <a:pt x="1103" y="967"/>
                      <a:pt x="1097" y="983"/>
                      <a:pt x="1090" y="998"/>
                    </a:cubicBezTo>
                    <a:cubicBezTo>
                      <a:pt x="1084" y="967"/>
                      <a:pt x="1077" y="937"/>
                      <a:pt x="1071" y="906"/>
                    </a:cubicBezTo>
                    <a:cubicBezTo>
                      <a:pt x="1076" y="845"/>
                      <a:pt x="1082" y="783"/>
                      <a:pt x="1087" y="722"/>
                    </a:cubicBezTo>
                    <a:lnTo>
                      <a:pt x="1021" y="707"/>
                    </a:lnTo>
                    <a:cubicBezTo>
                      <a:pt x="1026" y="743"/>
                      <a:pt x="1031" y="778"/>
                      <a:pt x="1036" y="814"/>
                    </a:cubicBezTo>
                    <a:lnTo>
                      <a:pt x="1036" y="937"/>
                    </a:lnTo>
                    <a:cubicBezTo>
                      <a:pt x="1024" y="973"/>
                      <a:pt x="1013" y="1009"/>
                      <a:pt x="1001" y="1045"/>
                    </a:cubicBezTo>
                    <a:cubicBezTo>
                      <a:pt x="1010" y="1122"/>
                      <a:pt x="1019" y="1198"/>
                      <a:pt x="1028" y="1275"/>
                    </a:cubicBezTo>
                    <a:cubicBezTo>
                      <a:pt x="1032" y="1342"/>
                      <a:pt x="1036" y="1408"/>
                      <a:pt x="1040" y="1475"/>
                    </a:cubicBezTo>
                    <a:cubicBezTo>
                      <a:pt x="1039" y="1506"/>
                      <a:pt x="1037" y="1536"/>
                      <a:pt x="1036" y="1567"/>
                    </a:cubicBezTo>
                    <a:cubicBezTo>
                      <a:pt x="1028" y="1593"/>
                      <a:pt x="1021" y="1618"/>
                      <a:pt x="1013" y="1644"/>
                    </a:cubicBezTo>
                    <a:lnTo>
                      <a:pt x="951" y="1567"/>
                    </a:lnTo>
                    <a:cubicBezTo>
                      <a:pt x="943" y="1587"/>
                      <a:pt x="935" y="1608"/>
                      <a:pt x="927" y="1628"/>
                    </a:cubicBezTo>
                    <a:cubicBezTo>
                      <a:pt x="926" y="1659"/>
                      <a:pt x="925" y="1689"/>
                      <a:pt x="924" y="1720"/>
                    </a:cubicBezTo>
                    <a:cubicBezTo>
                      <a:pt x="928" y="1751"/>
                      <a:pt x="931" y="1782"/>
                      <a:pt x="935" y="1813"/>
                    </a:cubicBezTo>
                    <a:cubicBezTo>
                      <a:pt x="951" y="1859"/>
                      <a:pt x="966" y="1905"/>
                      <a:pt x="982" y="1951"/>
                    </a:cubicBezTo>
                    <a:cubicBezTo>
                      <a:pt x="988" y="1941"/>
                      <a:pt x="995" y="1930"/>
                      <a:pt x="1001" y="1920"/>
                    </a:cubicBezTo>
                    <a:cubicBezTo>
                      <a:pt x="1004" y="1951"/>
                      <a:pt x="1006" y="1981"/>
                      <a:pt x="1009" y="2012"/>
                    </a:cubicBezTo>
                    <a:cubicBezTo>
                      <a:pt x="1008" y="2043"/>
                      <a:pt x="1006" y="2073"/>
                      <a:pt x="1005" y="2104"/>
                    </a:cubicBezTo>
                    <a:cubicBezTo>
                      <a:pt x="991" y="2120"/>
                      <a:pt x="976" y="2135"/>
                      <a:pt x="962" y="2151"/>
                    </a:cubicBezTo>
                    <a:lnTo>
                      <a:pt x="908" y="2166"/>
                    </a:lnTo>
                    <a:lnTo>
                      <a:pt x="834" y="2104"/>
                    </a:lnTo>
                    <a:cubicBezTo>
                      <a:pt x="826" y="2135"/>
                      <a:pt x="819" y="2166"/>
                      <a:pt x="811" y="2197"/>
                    </a:cubicBezTo>
                    <a:lnTo>
                      <a:pt x="850" y="2320"/>
                    </a:lnTo>
                    <a:cubicBezTo>
                      <a:pt x="873" y="2422"/>
                      <a:pt x="897" y="2525"/>
                      <a:pt x="920" y="2627"/>
                    </a:cubicBezTo>
                    <a:cubicBezTo>
                      <a:pt x="922" y="2673"/>
                      <a:pt x="925" y="2719"/>
                      <a:pt x="927" y="2765"/>
                    </a:cubicBezTo>
                    <a:cubicBezTo>
                      <a:pt x="909" y="2821"/>
                      <a:pt x="891" y="2878"/>
                      <a:pt x="873" y="2934"/>
                    </a:cubicBezTo>
                    <a:cubicBezTo>
                      <a:pt x="861" y="2949"/>
                      <a:pt x="850" y="2965"/>
                      <a:pt x="838" y="2980"/>
                    </a:cubicBezTo>
                    <a:cubicBezTo>
                      <a:pt x="833" y="3011"/>
                      <a:pt x="828" y="3041"/>
                      <a:pt x="823" y="3072"/>
                    </a:cubicBezTo>
                    <a:lnTo>
                      <a:pt x="811" y="3195"/>
                    </a:lnTo>
                    <a:cubicBezTo>
                      <a:pt x="803" y="3226"/>
                      <a:pt x="796" y="3256"/>
                      <a:pt x="788" y="3287"/>
                    </a:cubicBezTo>
                    <a:cubicBezTo>
                      <a:pt x="781" y="3343"/>
                      <a:pt x="775" y="3400"/>
                      <a:pt x="768" y="3456"/>
                    </a:cubicBezTo>
                    <a:lnTo>
                      <a:pt x="768" y="3579"/>
                    </a:lnTo>
                    <a:cubicBezTo>
                      <a:pt x="769" y="3605"/>
                      <a:pt x="771" y="3630"/>
                      <a:pt x="772" y="3656"/>
                    </a:cubicBezTo>
                    <a:cubicBezTo>
                      <a:pt x="780" y="3707"/>
                      <a:pt x="787" y="3759"/>
                      <a:pt x="795" y="3810"/>
                    </a:cubicBezTo>
                    <a:cubicBezTo>
                      <a:pt x="807" y="3851"/>
                      <a:pt x="818" y="3891"/>
                      <a:pt x="830" y="3932"/>
                    </a:cubicBezTo>
                    <a:cubicBezTo>
                      <a:pt x="837" y="3973"/>
                      <a:pt x="843" y="4014"/>
                      <a:pt x="850" y="4055"/>
                    </a:cubicBezTo>
                    <a:cubicBezTo>
                      <a:pt x="847" y="4106"/>
                      <a:pt x="845" y="4158"/>
                      <a:pt x="842" y="4209"/>
                    </a:cubicBezTo>
                    <a:lnTo>
                      <a:pt x="815" y="4194"/>
                    </a:lnTo>
                    <a:cubicBezTo>
                      <a:pt x="802" y="4148"/>
                      <a:pt x="789" y="4101"/>
                      <a:pt x="776" y="4055"/>
                    </a:cubicBezTo>
                    <a:lnTo>
                      <a:pt x="737" y="4040"/>
                    </a:lnTo>
                    <a:cubicBezTo>
                      <a:pt x="727" y="4091"/>
                      <a:pt x="716" y="4143"/>
                      <a:pt x="706" y="4194"/>
                    </a:cubicBezTo>
                    <a:cubicBezTo>
                      <a:pt x="710" y="4235"/>
                      <a:pt x="714" y="4275"/>
                      <a:pt x="718" y="4316"/>
                    </a:cubicBezTo>
                    <a:cubicBezTo>
                      <a:pt x="727" y="4337"/>
                      <a:pt x="736" y="4357"/>
                      <a:pt x="745" y="4378"/>
                    </a:cubicBezTo>
                    <a:lnTo>
                      <a:pt x="776" y="4409"/>
                    </a:lnTo>
                    <a:cubicBezTo>
                      <a:pt x="773" y="4455"/>
                      <a:pt x="771" y="4501"/>
                      <a:pt x="768" y="4547"/>
                    </a:cubicBezTo>
                    <a:cubicBezTo>
                      <a:pt x="758" y="4567"/>
                      <a:pt x="747" y="4588"/>
                      <a:pt x="737" y="4608"/>
                    </a:cubicBezTo>
                    <a:cubicBezTo>
                      <a:pt x="727" y="4598"/>
                      <a:pt x="716" y="4588"/>
                      <a:pt x="706" y="4578"/>
                    </a:cubicBezTo>
                    <a:cubicBezTo>
                      <a:pt x="700" y="4588"/>
                      <a:pt x="693" y="4598"/>
                      <a:pt x="687" y="4608"/>
                    </a:cubicBezTo>
                    <a:cubicBezTo>
                      <a:pt x="677" y="4670"/>
                      <a:pt x="666" y="4731"/>
                      <a:pt x="656" y="4793"/>
                    </a:cubicBezTo>
                    <a:cubicBezTo>
                      <a:pt x="644" y="4824"/>
                      <a:pt x="633" y="4854"/>
                      <a:pt x="621" y="4885"/>
                    </a:cubicBezTo>
                    <a:cubicBezTo>
                      <a:pt x="605" y="4905"/>
                      <a:pt x="590" y="4926"/>
                      <a:pt x="574" y="4946"/>
                    </a:cubicBezTo>
                    <a:cubicBezTo>
                      <a:pt x="564" y="4920"/>
                      <a:pt x="553" y="4895"/>
                      <a:pt x="543" y="4869"/>
                    </a:cubicBezTo>
                    <a:lnTo>
                      <a:pt x="524" y="4885"/>
                    </a:lnTo>
                    <a:cubicBezTo>
                      <a:pt x="516" y="4895"/>
                      <a:pt x="509" y="4906"/>
                      <a:pt x="501" y="4916"/>
                    </a:cubicBezTo>
                    <a:cubicBezTo>
                      <a:pt x="494" y="4941"/>
                      <a:pt x="488" y="4967"/>
                      <a:pt x="481" y="4992"/>
                    </a:cubicBezTo>
                    <a:cubicBezTo>
                      <a:pt x="478" y="5038"/>
                      <a:pt x="476" y="5085"/>
                      <a:pt x="473" y="5131"/>
                    </a:cubicBezTo>
                    <a:cubicBezTo>
                      <a:pt x="474" y="5172"/>
                      <a:pt x="476" y="5212"/>
                      <a:pt x="477" y="5253"/>
                    </a:cubicBezTo>
                    <a:cubicBezTo>
                      <a:pt x="495" y="5309"/>
                      <a:pt x="514" y="5366"/>
                      <a:pt x="532" y="5422"/>
                    </a:cubicBezTo>
                    <a:cubicBezTo>
                      <a:pt x="544" y="5397"/>
                      <a:pt x="555" y="5371"/>
                      <a:pt x="567" y="5346"/>
                    </a:cubicBezTo>
                    <a:cubicBezTo>
                      <a:pt x="576" y="5382"/>
                      <a:pt x="585" y="5417"/>
                      <a:pt x="594" y="5453"/>
                    </a:cubicBezTo>
                    <a:cubicBezTo>
                      <a:pt x="591" y="5484"/>
                      <a:pt x="589" y="5514"/>
                      <a:pt x="586" y="5545"/>
                    </a:cubicBezTo>
                    <a:cubicBezTo>
                      <a:pt x="580" y="5571"/>
                      <a:pt x="573" y="5596"/>
                      <a:pt x="567" y="5622"/>
                    </a:cubicBezTo>
                    <a:cubicBezTo>
                      <a:pt x="554" y="5643"/>
                      <a:pt x="541" y="5663"/>
                      <a:pt x="528" y="5684"/>
                    </a:cubicBezTo>
                    <a:lnTo>
                      <a:pt x="470" y="5699"/>
                    </a:lnTo>
                    <a:lnTo>
                      <a:pt x="458" y="5822"/>
                    </a:lnTo>
                    <a:cubicBezTo>
                      <a:pt x="462" y="5858"/>
                      <a:pt x="466" y="5893"/>
                      <a:pt x="470" y="5929"/>
                    </a:cubicBezTo>
                    <a:cubicBezTo>
                      <a:pt x="489" y="5970"/>
                      <a:pt x="509" y="6011"/>
                      <a:pt x="528" y="6052"/>
                    </a:cubicBezTo>
                    <a:lnTo>
                      <a:pt x="528" y="6190"/>
                    </a:lnTo>
                    <a:cubicBezTo>
                      <a:pt x="521" y="6206"/>
                      <a:pt x="515" y="6221"/>
                      <a:pt x="508" y="6237"/>
                    </a:cubicBezTo>
                    <a:lnTo>
                      <a:pt x="470" y="6190"/>
                    </a:lnTo>
                    <a:cubicBezTo>
                      <a:pt x="465" y="6139"/>
                      <a:pt x="459" y="6088"/>
                      <a:pt x="454" y="6037"/>
                    </a:cubicBezTo>
                    <a:cubicBezTo>
                      <a:pt x="448" y="6011"/>
                      <a:pt x="441" y="5986"/>
                      <a:pt x="435" y="5960"/>
                    </a:cubicBezTo>
                    <a:lnTo>
                      <a:pt x="396" y="5960"/>
                    </a:lnTo>
                    <a:cubicBezTo>
                      <a:pt x="387" y="5991"/>
                      <a:pt x="378" y="6021"/>
                      <a:pt x="369" y="6052"/>
                    </a:cubicBezTo>
                    <a:cubicBezTo>
                      <a:pt x="364" y="6103"/>
                      <a:pt x="358" y="6155"/>
                      <a:pt x="353" y="6206"/>
                    </a:cubicBezTo>
                    <a:cubicBezTo>
                      <a:pt x="356" y="6252"/>
                      <a:pt x="358" y="6298"/>
                      <a:pt x="361" y="6344"/>
                    </a:cubicBezTo>
                    <a:cubicBezTo>
                      <a:pt x="369" y="6390"/>
                      <a:pt x="376" y="6436"/>
                      <a:pt x="384" y="6482"/>
                    </a:cubicBezTo>
                    <a:cubicBezTo>
                      <a:pt x="389" y="6523"/>
                      <a:pt x="395" y="6564"/>
                      <a:pt x="400" y="6605"/>
                    </a:cubicBezTo>
                    <a:cubicBezTo>
                      <a:pt x="397" y="6651"/>
                      <a:pt x="395" y="6697"/>
                      <a:pt x="392" y="6743"/>
                    </a:cubicBezTo>
                    <a:cubicBezTo>
                      <a:pt x="380" y="6748"/>
                      <a:pt x="369" y="6754"/>
                      <a:pt x="357" y="6759"/>
                    </a:cubicBezTo>
                    <a:cubicBezTo>
                      <a:pt x="354" y="6800"/>
                      <a:pt x="352" y="6841"/>
                      <a:pt x="349" y="6882"/>
                    </a:cubicBezTo>
                    <a:cubicBezTo>
                      <a:pt x="339" y="6856"/>
                      <a:pt x="328" y="6831"/>
                      <a:pt x="318" y="6805"/>
                    </a:cubicBezTo>
                    <a:lnTo>
                      <a:pt x="318" y="6667"/>
                    </a:lnTo>
                    <a:lnTo>
                      <a:pt x="318" y="6590"/>
                    </a:lnTo>
                    <a:cubicBezTo>
                      <a:pt x="319" y="6549"/>
                      <a:pt x="321" y="6508"/>
                      <a:pt x="322" y="6467"/>
                    </a:cubicBezTo>
                    <a:cubicBezTo>
                      <a:pt x="318" y="6436"/>
                      <a:pt x="314" y="6406"/>
                      <a:pt x="310" y="6375"/>
                    </a:cubicBezTo>
                    <a:cubicBezTo>
                      <a:pt x="301" y="6365"/>
                      <a:pt x="292" y="6354"/>
                      <a:pt x="283" y="6344"/>
                    </a:cubicBezTo>
                    <a:cubicBezTo>
                      <a:pt x="275" y="6370"/>
                      <a:pt x="268" y="6395"/>
                      <a:pt x="260" y="6421"/>
                    </a:cubicBezTo>
                    <a:cubicBezTo>
                      <a:pt x="259" y="6467"/>
                      <a:pt x="257" y="6513"/>
                      <a:pt x="256" y="6559"/>
                    </a:cubicBezTo>
                    <a:cubicBezTo>
                      <a:pt x="250" y="6595"/>
                      <a:pt x="243" y="6631"/>
                      <a:pt x="237" y="6667"/>
                    </a:cubicBezTo>
                    <a:cubicBezTo>
                      <a:pt x="227" y="6692"/>
                      <a:pt x="216" y="6718"/>
                      <a:pt x="206" y="6743"/>
                    </a:cubicBezTo>
                    <a:cubicBezTo>
                      <a:pt x="201" y="6784"/>
                      <a:pt x="195" y="6825"/>
                      <a:pt x="190" y="6866"/>
                    </a:cubicBezTo>
                    <a:cubicBezTo>
                      <a:pt x="195" y="6902"/>
                      <a:pt x="201" y="6938"/>
                      <a:pt x="206" y="6974"/>
                    </a:cubicBezTo>
                    <a:lnTo>
                      <a:pt x="244" y="6974"/>
                    </a:lnTo>
                    <a:cubicBezTo>
                      <a:pt x="240" y="6943"/>
                      <a:pt x="237" y="6913"/>
                      <a:pt x="233" y="6882"/>
                    </a:cubicBezTo>
                    <a:cubicBezTo>
                      <a:pt x="239" y="6831"/>
                      <a:pt x="246" y="6779"/>
                      <a:pt x="252" y="6728"/>
                    </a:cubicBezTo>
                    <a:cubicBezTo>
                      <a:pt x="264" y="6769"/>
                      <a:pt x="275" y="6810"/>
                      <a:pt x="287" y="6851"/>
                    </a:cubicBezTo>
                    <a:cubicBezTo>
                      <a:pt x="295" y="6887"/>
                      <a:pt x="302" y="6923"/>
                      <a:pt x="310" y="6959"/>
                    </a:cubicBezTo>
                    <a:cubicBezTo>
                      <a:pt x="299" y="7025"/>
                      <a:pt x="287" y="7092"/>
                      <a:pt x="276" y="7158"/>
                    </a:cubicBezTo>
                    <a:cubicBezTo>
                      <a:pt x="275" y="7209"/>
                      <a:pt x="273" y="7261"/>
                      <a:pt x="272" y="7312"/>
                    </a:cubicBezTo>
                    <a:lnTo>
                      <a:pt x="272" y="7419"/>
                    </a:lnTo>
                    <a:cubicBezTo>
                      <a:pt x="258" y="7409"/>
                      <a:pt x="243" y="7399"/>
                      <a:pt x="229" y="7389"/>
                    </a:cubicBezTo>
                    <a:cubicBezTo>
                      <a:pt x="220" y="7425"/>
                      <a:pt x="211" y="7460"/>
                      <a:pt x="202" y="7496"/>
                    </a:cubicBezTo>
                    <a:cubicBezTo>
                      <a:pt x="207" y="7552"/>
                      <a:pt x="212" y="7609"/>
                      <a:pt x="217" y="7665"/>
                    </a:cubicBezTo>
                    <a:cubicBezTo>
                      <a:pt x="222" y="7675"/>
                      <a:pt x="228" y="7686"/>
                      <a:pt x="233" y="7696"/>
                    </a:cubicBezTo>
                    <a:cubicBezTo>
                      <a:pt x="246" y="7686"/>
                      <a:pt x="259" y="7675"/>
                      <a:pt x="272" y="7665"/>
                    </a:cubicBezTo>
                    <a:cubicBezTo>
                      <a:pt x="276" y="7686"/>
                      <a:pt x="279" y="7706"/>
                      <a:pt x="283" y="7727"/>
                    </a:cubicBezTo>
                    <a:cubicBezTo>
                      <a:pt x="288" y="7778"/>
                      <a:pt x="294" y="7829"/>
                      <a:pt x="299" y="7880"/>
                    </a:cubicBezTo>
                    <a:cubicBezTo>
                      <a:pt x="292" y="7890"/>
                      <a:pt x="286" y="7901"/>
                      <a:pt x="279" y="7911"/>
                    </a:cubicBezTo>
                    <a:cubicBezTo>
                      <a:pt x="275" y="7931"/>
                      <a:pt x="272" y="7952"/>
                      <a:pt x="268" y="7972"/>
                    </a:cubicBezTo>
                    <a:cubicBezTo>
                      <a:pt x="260" y="7987"/>
                      <a:pt x="252" y="8003"/>
                      <a:pt x="244" y="8018"/>
                    </a:cubicBezTo>
                    <a:lnTo>
                      <a:pt x="256" y="8126"/>
                    </a:lnTo>
                    <a:cubicBezTo>
                      <a:pt x="268" y="8162"/>
                      <a:pt x="279" y="8197"/>
                      <a:pt x="291" y="8233"/>
                    </a:cubicBezTo>
                    <a:cubicBezTo>
                      <a:pt x="294" y="8264"/>
                      <a:pt x="296" y="8295"/>
                      <a:pt x="299" y="8326"/>
                    </a:cubicBezTo>
                    <a:cubicBezTo>
                      <a:pt x="294" y="8351"/>
                      <a:pt x="288" y="8377"/>
                      <a:pt x="283" y="8402"/>
                    </a:cubicBezTo>
                    <a:cubicBezTo>
                      <a:pt x="278" y="8412"/>
                      <a:pt x="273" y="8423"/>
                      <a:pt x="268" y="8433"/>
                    </a:cubicBezTo>
                    <a:cubicBezTo>
                      <a:pt x="255" y="8418"/>
                      <a:pt x="242" y="8402"/>
                      <a:pt x="229" y="8387"/>
                    </a:cubicBezTo>
                    <a:cubicBezTo>
                      <a:pt x="221" y="8377"/>
                      <a:pt x="214" y="8366"/>
                      <a:pt x="206" y="8356"/>
                    </a:cubicBezTo>
                    <a:cubicBezTo>
                      <a:pt x="194" y="8387"/>
                      <a:pt x="183" y="8418"/>
                      <a:pt x="171" y="8449"/>
                    </a:cubicBezTo>
                    <a:lnTo>
                      <a:pt x="144" y="8833"/>
                    </a:lnTo>
                    <a:cubicBezTo>
                      <a:pt x="132" y="8864"/>
                      <a:pt x="121" y="8894"/>
                      <a:pt x="109" y="8925"/>
                    </a:cubicBezTo>
                    <a:lnTo>
                      <a:pt x="31" y="8817"/>
                    </a:lnTo>
                    <a:cubicBezTo>
                      <a:pt x="21" y="8879"/>
                      <a:pt x="10" y="8940"/>
                      <a:pt x="0" y="9002"/>
                    </a:cubicBezTo>
                    <a:lnTo>
                      <a:pt x="365" y="9155"/>
                    </a:lnTo>
                    <a:lnTo>
                      <a:pt x="1995" y="9524"/>
                    </a:lnTo>
                    <a:lnTo>
                      <a:pt x="2460" y="9601"/>
                    </a:lnTo>
                    <a:cubicBezTo>
                      <a:pt x="2459" y="9463"/>
                      <a:pt x="2457" y="9324"/>
                      <a:pt x="2456" y="9186"/>
                    </a:cubicBezTo>
                    <a:cubicBezTo>
                      <a:pt x="2443" y="9201"/>
                      <a:pt x="2431" y="9217"/>
                      <a:pt x="2418" y="9232"/>
                    </a:cubicBezTo>
                    <a:lnTo>
                      <a:pt x="2406" y="9124"/>
                    </a:lnTo>
                    <a:cubicBezTo>
                      <a:pt x="2427" y="9134"/>
                      <a:pt x="2447" y="9145"/>
                      <a:pt x="2468" y="9155"/>
                    </a:cubicBezTo>
                    <a:cubicBezTo>
                      <a:pt x="2474" y="9206"/>
                      <a:pt x="2481" y="9258"/>
                      <a:pt x="2487" y="9309"/>
                    </a:cubicBezTo>
                    <a:cubicBezTo>
                      <a:pt x="2483" y="9381"/>
                      <a:pt x="2480" y="9452"/>
                      <a:pt x="2476" y="9524"/>
                    </a:cubicBezTo>
                    <a:lnTo>
                      <a:pt x="3629" y="9894"/>
                    </a:lnTo>
                    <a:lnTo>
                      <a:pt x="5270" y="9954"/>
                    </a:lnTo>
                    <a:lnTo>
                      <a:pt x="5471" y="9969"/>
                    </a:lnTo>
                    <a:lnTo>
                      <a:pt x="5662" y="9985"/>
                    </a:lnTo>
                    <a:lnTo>
                      <a:pt x="5662" y="9985"/>
                    </a:lnTo>
                    <a:lnTo>
                      <a:pt x="5662" y="998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5" name="Freeform 19">
                <a:extLst>
                  <a:ext uri="{FF2B5EF4-FFF2-40B4-BE49-F238E27FC236}">
                    <a16:creationId xmlns:a16="http://schemas.microsoft.com/office/drawing/2014/main" id="{78DE2FC4-3690-A52C-D033-EA9FAAF3DE5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26284" y="1526647"/>
                <a:ext cx="53975" cy="41275"/>
              </a:xfrm>
              <a:custGeom>
                <a:avLst/>
                <a:gdLst>
                  <a:gd name="T0" fmla="*/ 20 w 34"/>
                  <a:gd name="T1" fmla="*/ 26 h 26"/>
                  <a:gd name="T2" fmla="*/ 34 w 34"/>
                  <a:gd name="T3" fmla="*/ 23 h 26"/>
                  <a:gd name="T4" fmla="*/ 30 w 34"/>
                  <a:gd name="T5" fmla="*/ 0 h 26"/>
                  <a:gd name="T6" fmla="*/ 18 w 34"/>
                  <a:gd name="T7" fmla="*/ 3 h 26"/>
                  <a:gd name="T8" fmla="*/ 0 w 34"/>
                  <a:gd name="T9" fmla="*/ 3 h 26"/>
                  <a:gd name="T10" fmla="*/ 1 w 34"/>
                  <a:gd name="T11" fmla="*/ 14 h 26"/>
                  <a:gd name="T12" fmla="*/ 7 w 34"/>
                  <a:gd name="T13" fmla="*/ 15 h 26"/>
                  <a:gd name="T14" fmla="*/ 5 w 34"/>
                  <a:gd name="T15" fmla="*/ 21 h 26"/>
                  <a:gd name="T16" fmla="*/ 15 w 34"/>
                  <a:gd name="T17" fmla="*/ 22 h 26"/>
                  <a:gd name="T18" fmla="*/ 20 w 34"/>
                  <a:gd name="T19" fmla="*/ 26 h 26"/>
                  <a:gd name="T20" fmla="*/ 20 w 34"/>
                  <a:gd name="T2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6">
                    <a:moveTo>
                      <a:pt x="20" y="26"/>
                    </a:moveTo>
                    <a:lnTo>
                      <a:pt x="34" y="23"/>
                    </a:lnTo>
                    <a:lnTo>
                      <a:pt x="30" y="0"/>
                    </a:lnTo>
                    <a:lnTo>
                      <a:pt x="18" y="3"/>
                    </a:lnTo>
                    <a:lnTo>
                      <a:pt x="0" y="3"/>
                    </a:lnTo>
                    <a:lnTo>
                      <a:pt x="1" y="14"/>
                    </a:lnTo>
                    <a:lnTo>
                      <a:pt x="7" y="15"/>
                    </a:lnTo>
                    <a:lnTo>
                      <a:pt x="5" y="21"/>
                    </a:lnTo>
                    <a:lnTo>
                      <a:pt x="15" y="22"/>
                    </a:lnTo>
                    <a:lnTo>
                      <a:pt x="20" y="26"/>
                    </a:lnTo>
                    <a:lnTo>
                      <a:pt x="20" y="2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6" name="Freeform 20">
                <a:extLst>
                  <a:ext uri="{FF2B5EF4-FFF2-40B4-BE49-F238E27FC236}">
                    <a16:creationId xmlns:a16="http://schemas.microsoft.com/office/drawing/2014/main" id="{CEA587F8-4F12-C956-AC09-C3897FC478D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188209" y="1879072"/>
                <a:ext cx="57150" cy="73025"/>
              </a:xfrm>
              <a:custGeom>
                <a:avLst/>
                <a:gdLst>
                  <a:gd name="T0" fmla="*/ 35 w 36"/>
                  <a:gd name="T1" fmla="*/ 46 h 46"/>
                  <a:gd name="T2" fmla="*/ 36 w 36"/>
                  <a:gd name="T3" fmla="*/ 33 h 46"/>
                  <a:gd name="T4" fmla="*/ 30 w 36"/>
                  <a:gd name="T5" fmla="*/ 29 h 46"/>
                  <a:gd name="T6" fmla="*/ 27 w 36"/>
                  <a:gd name="T7" fmla="*/ 18 h 46"/>
                  <a:gd name="T8" fmla="*/ 18 w 36"/>
                  <a:gd name="T9" fmla="*/ 12 h 46"/>
                  <a:gd name="T10" fmla="*/ 13 w 36"/>
                  <a:gd name="T11" fmla="*/ 3 h 46"/>
                  <a:gd name="T12" fmla="*/ 4 w 36"/>
                  <a:gd name="T13" fmla="*/ 0 h 46"/>
                  <a:gd name="T14" fmla="*/ 0 w 36"/>
                  <a:gd name="T15" fmla="*/ 2 h 46"/>
                  <a:gd name="T16" fmla="*/ 18 w 36"/>
                  <a:gd name="T17" fmla="*/ 22 h 46"/>
                  <a:gd name="T18" fmla="*/ 21 w 36"/>
                  <a:gd name="T19" fmla="*/ 40 h 46"/>
                  <a:gd name="T20" fmla="*/ 28 w 36"/>
                  <a:gd name="T21" fmla="*/ 45 h 46"/>
                  <a:gd name="T22" fmla="*/ 35 w 36"/>
                  <a:gd name="T2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46">
                    <a:moveTo>
                      <a:pt x="35" y="46"/>
                    </a:moveTo>
                    <a:lnTo>
                      <a:pt x="36" y="33"/>
                    </a:lnTo>
                    <a:lnTo>
                      <a:pt x="30" y="29"/>
                    </a:lnTo>
                    <a:lnTo>
                      <a:pt x="27" y="18"/>
                    </a:lnTo>
                    <a:lnTo>
                      <a:pt x="18" y="12"/>
                    </a:lnTo>
                    <a:lnTo>
                      <a:pt x="13" y="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18" y="22"/>
                    </a:lnTo>
                    <a:lnTo>
                      <a:pt x="21" y="40"/>
                    </a:lnTo>
                    <a:lnTo>
                      <a:pt x="28" y="45"/>
                    </a:lnTo>
                    <a:lnTo>
                      <a:pt x="35" y="4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7" name="Freeform 21">
                <a:extLst>
                  <a:ext uri="{FF2B5EF4-FFF2-40B4-BE49-F238E27FC236}">
                    <a16:creationId xmlns:a16="http://schemas.microsoft.com/office/drawing/2014/main" id="{25F82CE2-9500-E178-DB1B-F11A7D54D5D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73909" y="1528234"/>
                <a:ext cx="215900" cy="444500"/>
              </a:xfrm>
              <a:custGeom>
                <a:avLst/>
                <a:gdLst>
                  <a:gd name="T0" fmla="*/ 136 w 136"/>
                  <a:gd name="T1" fmla="*/ 280 h 280"/>
                  <a:gd name="T2" fmla="*/ 130 w 136"/>
                  <a:gd name="T3" fmla="*/ 265 h 280"/>
                  <a:gd name="T4" fmla="*/ 94 w 136"/>
                  <a:gd name="T5" fmla="*/ 201 h 280"/>
                  <a:gd name="T6" fmla="*/ 57 w 136"/>
                  <a:gd name="T7" fmla="*/ 136 h 280"/>
                  <a:gd name="T8" fmla="*/ 38 w 136"/>
                  <a:gd name="T9" fmla="*/ 94 h 280"/>
                  <a:gd name="T10" fmla="*/ 26 w 136"/>
                  <a:gd name="T11" fmla="*/ 58 h 280"/>
                  <a:gd name="T12" fmla="*/ 19 w 136"/>
                  <a:gd name="T13" fmla="*/ 37 h 280"/>
                  <a:gd name="T14" fmla="*/ 8 w 136"/>
                  <a:gd name="T15" fmla="*/ 0 h 280"/>
                  <a:gd name="T16" fmla="*/ 0 w 136"/>
                  <a:gd name="T17" fmla="*/ 0 h 280"/>
                  <a:gd name="T18" fmla="*/ 7 w 136"/>
                  <a:gd name="T19" fmla="*/ 10 h 280"/>
                  <a:gd name="T20" fmla="*/ 9 w 136"/>
                  <a:gd name="T21" fmla="*/ 22 h 280"/>
                  <a:gd name="T22" fmla="*/ 5 w 136"/>
                  <a:gd name="T23" fmla="*/ 37 h 280"/>
                  <a:gd name="T24" fmla="*/ 14 w 136"/>
                  <a:gd name="T25" fmla="*/ 47 h 280"/>
                  <a:gd name="T26" fmla="*/ 19 w 136"/>
                  <a:gd name="T27" fmla="*/ 53 h 280"/>
                  <a:gd name="T28" fmla="*/ 28 w 136"/>
                  <a:gd name="T29" fmla="*/ 81 h 280"/>
                  <a:gd name="T30" fmla="*/ 26 w 136"/>
                  <a:gd name="T31" fmla="*/ 96 h 280"/>
                  <a:gd name="T32" fmla="*/ 33 w 136"/>
                  <a:gd name="T33" fmla="*/ 98 h 280"/>
                  <a:gd name="T34" fmla="*/ 43 w 136"/>
                  <a:gd name="T35" fmla="*/ 117 h 280"/>
                  <a:gd name="T36" fmla="*/ 49 w 136"/>
                  <a:gd name="T37" fmla="*/ 127 h 280"/>
                  <a:gd name="T38" fmla="*/ 62 w 136"/>
                  <a:gd name="T39" fmla="*/ 169 h 280"/>
                  <a:gd name="T40" fmla="*/ 64 w 136"/>
                  <a:gd name="T41" fmla="*/ 182 h 280"/>
                  <a:gd name="T42" fmla="*/ 74 w 136"/>
                  <a:gd name="T43" fmla="*/ 178 h 280"/>
                  <a:gd name="T44" fmla="*/ 77 w 136"/>
                  <a:gd name="T45" fmla="*/ 186 h 280"/>
                  <a:gd name="T46" fmla="*/ 68 w 136"/>
                  <a:gd name="T47" fmla="*/ 192 h 280"/>
                  <a:gd name="T48" fmla="*/ 66 w 136"/>
                  <a:gd name="T49" fmla="*/ 199 h 280"/>
                  <a:gd name="T50" fmla="*/ 76 w 136"/>
                  <a:gd name="T51" fmla="*/ 202 h 280"/>
                  <a:gd name="T52" fmla="*/ 84 w 136"/>
                  <a:gd name="T53" fmla="*/ 200 h 280"/>
                  <a:gd name="T54" fmla="*/ 88 w 136"/>
                  <a:gd name="T55" fmla="*/ 208 h 280"/>
                  <a:gd name="T56" fmla="*/ 94 w 136"/>
                  <a:gd name="T57" fmla="*/ 210 h 280"/>
                  <a:gd name="T58" fmla="*/ 124 w 136"/>
                  <a:gd name="T59" fmla="*/ 268 h 280"/>
                  <a:gd name="T60" fmla="*/ 136 w 136"/>
                  <a:gd name="T61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280">
                    <a:moveTo>
                      <a:pt x="136" y="280"/>
                    </a:moveTo>
                    <a:lnTo>
                      <a:pt x="130" y="265"/>
                    </a:lnTo>
                    <a:lnTo>
                      <a:pt x="94" y="201"/>
                    </a:lnTo>
                    <a:lnTo>
                      <a:pt x="57" y="136"/>
                    </a:lnTo>
                    <a:lnTo>
                      <a:pt x="38" y="94"/>
                    </a:lnTo>
                    <a:lnTo>
                      <a:pt x="26" y="58"/>
                    </a:lnTo>
                    <a:lnTo>
                      <a:pt x="19" y="37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7" y="10"/>
                    </a:lnTo>
                    <a:lnTo>
                      <a:pt x="9" y="22"/>
                    </a:lnTo>
                    <a:lnTo>
                      <a:pt x="5" y="37"/>
                    </a:lnTo>
                    <a:lnTo>
                      <a:pt x="14" y="47"/>
                    </a:lnTo>
                    <a:lnTo>
                      <a:pt x="19" y="53"/>
                    </a:lnTo>
                    <a:lnTo>
                      <a:pt x="28" y="81"/>
                    </a:lnTo>
                    <a:lnTo>
                      <a:pt x="26" y="96"/>
                    </a:lnTo>
                    <a:lnTo>
                      <a:pt x="33" y="98"/>
                    </a:lnTo>
                    <a:lnTo>
                      <a:pt x="43" y="117"/>
                    </a:lnTo>
                    <a:lnTo>
                      <a:pt x="49" y="127"/>
                    </a:lnTo>
                    <a:lnTo>
                      <a:pt x="62" y="169"/>
                    </a:lnTo>
                    <a:lnTo>
                      <a:pt x="64" y="182"/>
                    </a:lnTo>
                    <a:lnTo>
                      <a:pt x="74" y="178"/>
                    </a:lnTo>
                    <a:lnTo>
                      <a:pt x="77" y="186"/>
                    </a:lnTo>
                    <a:lnTo>
                      <a:pt x="68" y="192"/>
                    </a:lnTo>
                    <a:lnTo>
                      <a:pt x="66" y="199"/>
                    </a:lnTo>
                    <a:lnTo>
                      <a:pt x="76" y="202"/>
                    </a:lnTo>
                    <a:lnTo>
                      <a:pt x="84" y="200"/>
                    </a:lnTo>
                    <a:lnTo>
                      <a:pt x="88" y="208"/>
                    </a:lnTo>
                    <a:lnTo>
                      <a:pt x="94" y="210"/>
                    </a:lnTo>
                    <a:lnTo>
                      <a:pt x="124" y="268"/>
                    </a:lnTo>
                    <a:lnTo>
                      <a:pt x="136" y="280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8" name="Freeform 22">
                <a:extLst>
                  <a:ext uri="{FF2B5EF4-FFF2-40B4-BE49-F238E27FC236}">
                    <a16:creationId xmlns:a16="http://schemas.microsoft.com/office/drawing/2014/main" id="{8C4B76EC-DDBF-B7EA-306A-1C32ECD9DDC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602422" y="2650597"/>
                <a:ext cx="198437" cy="49213"/>
              </a:xfrm>
              <a:custGeom>
                <a:avLst/>
                <a:gdLst>
                  <a:gd name="T0" fmla="*/ 2 w 125"/>
                  <a:gd name="T1" fmla="*/ 31 h 31"/>
                  <a:gd name="T2" fmla="*/ 18 w 125"/>
                  <a:gd name="T3" fmla="*/ 23 h 31"/>
                  <a:gd name="T4" fmla="*/ 68 w 125"/>
                  <a:gd name="T5" fmla="*/ 8 h 31"/>
                  <a:gd name="T6" fmla="*/ 125 w 125"/>
                  <a:gd name="T7" fmla="*/ 3 h 31"/>
                  <a:gd name="T8" fmla="*/ 101 w 125"/>
                  <a:gd name="T9" fmla="*/ 0 h 31"/>
                  <a:gd name="T10" fmla="*/ 79 w 125"/>
                  <a:gd name="T11" fmla="*/ 3 h 31"/>
                  <a:gd name="T12" fmla="*/ 0 w 125"/>
                  <a:gd name="T13" fmla="*/ 26 h 31"/>
                  <a:gd name="T14" fmla="*/ 2 w 125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31">
                    <a:moveTo>
                      <a:pt x="2" y="31"/>
                    </a:moveTo>
                    <a:lnTo>
                      <a:pt x="18" y="23"/>
                    </a:lnTo>
                    <a:lnTo>
                      <a:pt x="68" y="8"/>
                    </a:lnTo>
                    <a:lnTo>
                      <a:pt x="125" y="3"/>
                    </a:lnTo>
                    <a:lnTo>
                      <a:pt x="101" y="0"/>
                    </a:lnTo>
                    <a:lnTo>
                      <a:pt x="79" y="3"/>
                    </a:lnTo>
                    <a:lnTo>
                      <a:pt x="0" y="26"/>
                    </a:lnTo>
                    <a:lnTo>
                      <a:pt x="2" y="3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9" name="Freeform 23">
                <a:extLst>
                  <a:ext uri="{FF2B5EF4-FFF2-40B4-BE49-F238E27FC236}">
                    <a16:creationId xmlns:a16="http://schemas.microsoft.com/office/drawing/2014/main" id="{1A51B152-7150-7A71-D20E-26F9C078A9B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99309" y="2329922"/>
                <a:ext cx="104775" cy="74613"/>
              </a:xfrm>
              <a:custGeom>
                <a:avLst/>
                <a:gdLst>
                  <a:gd name="T0" fmla="*/ 0 w 66"/>
                  <a:gd name="T1" fmla="*/ 47 h 47"/>
                  <a:gd name="T2" fmla="*/ 7 w 66"/>
                  <a:gd name="T3" fmla="*/ 41 h 47"/>
                  <a:gd name="T4" fmla="*/ 20 w 66"/>
                  <a:gd name="T5" fmla="*/ 30 h 47"/>
                  <a:gd name="T6" fmla="*/ 51 w 66"/>
                  <a:gd name="T7" fmla="*/ 11 h 47"/>
                  <a:gd name="T8" fmla="*/ 66 w 66"/>
                  <a:gd name="T9" fmla="*/ 0 h 47"/>
                  <a:gd name="T10" fmla="*/ 34 w 66"/>
                  <a:gd name="T11" fmla="*/ 12 h 47"/>
                  <a:gd name="T12" fmla="*/ 18 w 66"/>
                  <a:gd name="T13" fmla="*/ 24 h 47"/>
                  <a:gd name="T14" fmla="*/ 14 w 66"/>
                  <a:gd name="T15" fmla="*/ 27 h 47"/>
                  <a:gd name="T16" fmla="*/ 5 w 66"/>
                  <a:gd name="T17" fmla="*/ 29 h 47"/>
                  <a:gd name="T18" fmla="*/ 7 w 66"/>
                  <a:gd name="T19" fmla="*/ 38 h 47"/>
                  <a:gd name="T20" fmla="*/ 0 w 66"/>
                  <a:gd name="T2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47">
                    <a:moveTo>
                      <a:pt x="0" y="47"/>
                    </a:moveTo>
                    <a:lnTo>
                      <a:pt x="7" y="41"/>
                    </a:lnTo>
                    <a:lnTo>
                      <a:pt x="20" y="30"/>
                    </a:lnTo>
                    <a:lnTo>
                      <a:pt x="51" y="11"/>
                    </a:lnTo>
                    <a:lnTo>
                      <a:pt x="66" y="0"/>
                    </a:lnTo>
                    <a:lnTo>
                      <a:pt x="34" y="12"/>
                    </a:lnTo>
                    <a:lnTo>
                      <a:pt x="18" y="24"/>
                    </a:lnTo>
                    <a:lnTo>
                      <a:pt x="14" y="27"/>
                    </a:lnTo>
                    <a:lnTo>
                      <a:pt x="5" y="29"/>
                    </a:lnTo>
                    <a:lnTo>
                      <a:pt x="7" y="38"/>
                    </a:lnTo>
                    <a:lnTo>
                      <a:pt x="0" y="47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0" name="Freeform 24">
                <a:extLst>
                  <a:ext uri="{FF2B5EF4-FFF2-40B4-BE49-F238E27FC236}">
                    <a16:creationId xmlns:a16="http://schemas.microsoft.com/office/drawing/2014/main" id="{44DA5DFF-0C68-F939-C160-759E015FE52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10384" y="2655359"/>
                <a:ext cx="63500" cy="33338"/>
              </a:xfrm>
              <a:custGeom>
                <a:avLst/>
                <a:gdLst>
                  <a:gd name="T0" fmla="*/ 38 w 40"/>
                  <a:gd name="T1" fmla="*/ 21 h 21"/>
                  <a:gd name="T2" fmla="*/ 40 w 40"/>
                  <a:gd name="T3" fmla="*/ 14 h 21"/>
                  <a:gd name="T4" fmla="*/ 23 w 40"/>
                  <a:gd name="T5" fmla="*/ 5 h 21"/>
                  <a:gd name="T6" fmla="*/ 0 w 40"/>
                  <a:gd name="T7" fmla="*/ 0 h 21"/>
                  <a:gd name="T8" fmla="*/ 19 w 40"/>
                  <a:gd name="T9" fmla="*/ 7 h 21"/>
                  <a:gd name="T10" fmla="*/ 34 w 40"/>
                  <a:gd name="T11" fmla="*/ 14 h 21"/>
                  <a:gd name="T12" fmla="*/ 38 w 40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1">
                    <a:moveTo>
                      <a:pt x="38" y="21"/>
                    </a:moveTo>
                    <a:lnTo>
                      <a:pt x="40" y="14"/>
                    </a:lnTo>
                    <a:lnTo>
                      <a:pt x="23" y="5"/>
                    </a:lnTo>
                    <a:lnTo>
                      <a:pt x="0" y="0"/>
                    </a:lnTo>
                    <a:lnTo>
                      <a:pt x="19" y="7"/>
                    </a:lnTo>
                    <a:lnTo>
                      <a:pt x="34" y="14"/>
                    </a:lnTo>
                    <a:lnTo>
                      <a:pt x="38" y="2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1" name="Freeform 25">
                <a:extLst>
                  <a:ext uri="{FF2B5EF4-FFF2-40B4-BE49-F238E27FC236}">
                    <a16:creationId xmlns:a16="http://schemas.microsoft.com/office/drawing/2014/main" id="{CBB944DF-E459-69FE-E574-1F014C11C13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59597" y="2406122"/>
                <a:ext cx="225425" cy="306388"/>
              </a:xfrm>
              <a:custGeom>
                <a:avLst/>
                <a:gdLst>
                  <a:gd name="T0" fmla="*/ 8 w 142"/>
                  <a:gd name="T1" fmla="*/ 193 h 193"/>
                  <a:gd name="T2" fmla="*/ 18 w 142"/>
                  <a:gd name="T3" fmla="*/ 164 h 193"/>
                  <a:gd name="T4" fmla="*/ 49 w 142"/>
                  <a:gd name="T5" fmla="*/ 112 h 193"/>
                  <a:gd name="T6" fmla="*/ 62 w 142"/>
                  <a:gd name="T7" fmla="*/ 94 h 193"/>
                  <a:gd name="T8" fmla="*/ 113 w 142"/>
                  <a:gd name="T9" fmla="*/ 36 h 193"/>
                  <a:gd name="T10" fmla="*/ 142 w 142"/>
                  <a:gd name="T11" fmla="*/ 5 h 193"/>
                  <a:gd name="T12" fmla="*/ 139 w 142"/>
                  <a:gd name="T13" fmla="*/ 0 h 193"/>
                  <a:gd name="T14" fmla="*/ 133 w 142"/>
                  <a:gd name="T15" fmla="*/ 0 h 193"/>
                  <a:gd name="T16" fmla="*/ 113 w 142"/>
                  <a:gd name="T17" fmla="*/ 24 h 193"/>
                  <a:gd name="T18" fmla="*/ 91 w 142"/>
                  <a:gd name="T19" fmla="*/ 55 h 193"/>
                  <a:gd name="T20" fmla="*/ 47 w 142"/>
                  <a:gd name="T21" fmla="*/ 108 h 193"/>
                  <a:gd name="T22" fmla="*/ 31 w 142"/>
                  <a:gd name="T23" fmla="*/ 126 h 193"/>
                  <a:gd name="T24" fmla="*/ 32 w 142"/>
                  <a:gd name="T25" fmla="*/ 132 h 193"/>
                  <a:gd name="T26" fmla="*/ 7 w 142"/>
                  <a:gd name="T27" fmla="*/ 184 h 193"/>
                  <a:gd name="T28" fmla="*/ 0 w 142"/>
                  <a:gd name="T29" fmla="*/ 180 h 193"/>
                  <a:gd name="T30" fmla="*/ 8 w 142"/>
                  <a:gd name="T31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2" h="193">
                    <a:moveTo>
                      <a:pt x="8" y="193"/>
                    </a:moveTo>
                    <a:lnTo>
                      <a:pt x="18" y="164"/>
                    </a:lnTo>
                    <a:lnTo>
                      <a:pt x="49" y="112"/>
                    </a:lnTo>
                    <a:lnTo>
                      <a:pt x="62" y="94"/>
                    </a:lnTo>
                    <a:lnTo>
                      <a:pt x="113" y="36"/>
                    </a:lnTo>
                    <a:lnTo>
                      <a:pt x="142" y="5"/>
                    </a:lnTo>
                    <a:lnTo>
                      <a:pt x="139" y="0"/>
                    </a:lnTo>
                    <a:lnTo>
                      <a:pt x="133" y="0"/>
                    </a:lnTo>
                    <a:lnTo>
                      <a:pt x="113" y="24"/>
                    </a:lnTo>
                    <a:lnTo>
                      <a:pt x="91" y="55"/>
                    </a:lnTo>
                    <a:lnTo>
                      <a:pt x="47" y="108"/>
                    </a:lnTo>
                    <a:lnTo>
                      <a:pt x="31" y="126"/>
                    </a:lnTo>
                    <a:lnTo>
                      <a:pt x="32" y="132"/>
                    </a:lnTo>
                    <a:lnTo>
                      <a:pt x="7" y="184"/>
                    </a:lnTo>
                    <a:lnTo>
                      <a:pt x="0" y="180"/>
                    </a:lnTo>
                    <a:lnTo>
                      <a:pt x="8" y="193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2" name="Freeform 26">
                <a:extLst>
                  <a:ext uri="{FF2B5EF4-FFF2-40B4-BE49-F238E27FC236}">
                    <a16:creationId xmlns:a16="http://schemas.microsoft.com/office/drawing/2014/main" id="{AC9ABAEE-0BC2-476B-BDBF-15F4ADAAB5D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15197" y="1972734"/>
                <a:ext cx="117475" cy="352425"/>
              </a:xfrm>
              <a:custGeom>
                <a:avLst/>
                <a:gdLst>
                  <a:gd name="T0" fmla="*/ 0 w 74"/>
                  <a:gd name="T1" fmla="*/ 222 h 222"/>
                  <a:gd name="T2" fmla="*/ 12 w 74"/>
                  <a:gd name="T3" fmla="*/ 217 h 222"/>
                  <a:gd name="T4" fmla="*/ 38 w 74"/>
                  <a:gd name="T5" fmla="*/ 204 h 222"/>
                  <a:gd name="T6" fmla="*/ 56 w 74"/>
                  <a:gd name="T7" fmla="*/ 199 h 222"/>
                  <a:gd name="T8" fmla="*/ 63 w 74"/>
                  <a:gd name="T9" fmla="*/ 202 h 222"/>
                  <a:gd name="T10" fmla="*/ 65 w 74"/>
                  <a:gd name="T11" fmla="*/ 208 h 222"/>
                  <a:gd name="T12" fmla="*/ 71 w 74"/>
                  <a:gd name="T13" fmla="*/ 154 h 222"/>
                  <a:gd name="T14" fmla="*/ 74 w 74"/>
                  <a:gd name="T15" fmla="*/ 134 h 222"/>
                  <a:gd name="T16" fmla="*/ 72 w 74"/>
                  <a:gd name="T17" fmla="*/ 121 h 222"/>
                  <a:gd name="T18" fmla="*/ 74 w 74"/>
                  <a:gd name="T19" fmla="*/ 65 h 222"/>
                  <a:gd name="T20" fmla="*/ 59 w 74"/>
                  <a:gd name="T21" fmla="*/ 14 h 222"/>
                  <a:gd name="T22" fmla="*/ 49 w 74"/>
                  <a:gd name="T23" fmla="*/ 0 h 222"/>
                  <a:gd name="T24" fmla="*/ 52 w 74"/>
                  <a:gd name="T25" fmla="*/ 18 h 222"/>
                  <a:gd name="T26" fmla="*/ 62 w 74"/>
                  <a:gd name="T27" fmla="*/ 35 h 222"/>
                  <a:gd name="T28" fmla="*/ 68 w 74"/>
                  <a:gd name="T29" fmla="*/ 60 h 222"/>
                  <a:gd name="T30" fmla="*/ 69 w 74"/>
                  <a:gd name="T31" fmla="*/ 71 h 222"/>
                  <a:gd name="T32" fmla="*/ 67 w 74"/>
                  <a:gd name="T33" fmla="*/ 82 h 222"/>
                  <a:gd name="T34" fmla="*/ 71 w 74"/>
                  <a:gd name="T35" fmla="*/ 133 h 222"/>
                  <a:gd name="T36" fmla="*/ 63 w 74"/>
                  <a:gd name="T37" fmla="*/ 161 h 222"/>
                  <a:gd name="T38" fmla="*/ 64 w 74"/>
                  <a:gd name="T39" fmla="*/ 183 h 222"/>
                  <a:gd name="T40" fmla="*/ 43 w 74"/>
                  <a:gd name="T41" fmla="*/ 188 h 222"/>
                  <a:gd name="T42" fmla="*/ 32 w 74"/>
                  <a:gd name="T43" fmla="*/ 202 h 222"/>
                  <a:gd name="T44" fmla="*/ 14 w 74"/>
                  <a:gd name="T45" fmla="*/ 208 h 222"/>
                  <a:gd name="T46" fmla="*/ 7 w 74"/>
                  <a:gd name="T47" fmla="*/ 217 h 222"/>
                  <a:gd name="T48" fmla="*/ 0 w 74"/>
                  <a:gd name="T49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222">
                    <a:moveTo>
                      <a:pt x="0" y="222"/>
                    </a:moveTo>
                    <a:lnTo>
                      <a:pt x="12" y="217"/>
                    </a:lnTo>
                    <a:lnTo>
                      <a:pt x="38" y="204"/>
                    </a:lnTo>
                    <a:lnTo>
                      <a:pt x="56" y="199"/>
                    </a:lnTo>
                    <a:lnTo>
                      <a:pt x="63" y="202"/>
                    </a:lnTo>
                    <a:lnTo>
                      <a:pt x="65" y="208"/>
                    </a:lnTo>
                    <a:lnTo>
                      <a:pt x="71" y="154"/>
                    </a:lnTo>
                    <a:lnTo>
                      <a:pt x="74" y="134"/>
                    </a:lnTo>
                    <a:lnTo>
                      <a:pt x="72" y="121"/>
                    </a:lnTo>
                    <a:lnTo>
                      <a:pt x="74" y="65"/>
                    </a:lnTo>
                    <a:lnTo>
                      <a:pt x="59" y="14"/>
                    </a:lnTo>
                    <a:lnTo>
                      <a:pt x="49" y="0"/>
                    </a:lnTo>
                    <a:lnTo>
                      <a:pt x="52" y="18"/>
                    </a:lnTo>
                    <a:lnTo>
                      <a:pt x="62" y="35"/>
                    </a:lnTo>
                    <a:lnTo>
                      <a:pt x="68" y="60"/>
                    </a:lnTo>
                    <a:lnTo>
                      <a:pt x="69" y="71"/>
                    </a:lnTo>
                    <a:lnTo>
                      <a:pt x="67" y="82"/>
                    </a:lnTo>
                    <a:lnTo>
                      <a:pt x="71" y="133"/>
                    </a:lnTo>
                    <a:lnTo>
                      <a:pt x="63" y="161"/>
                    </a:lnTo>
                    <a:lnTo>
                      <a:pt x="64" y="183"/>
                    </a:lnTo>
                    <a:lnTo>
                      <a:pt x="43" y="188"/>
                    </a:lnTo>
                    <a:lnTo>
                      <a:pt x="32" y="202"/>
                    </a:lnTo>
                    <a:lnTo>
                      <a:pt x="14" y="208"/>
                    </a:lnTo>
                    <a:lnTo>
                      <a:pt x="7" y="217"/>
                    </a:lnTo>
                    <a:lnTo>
                      <a:pt x="0" y="222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3" name="Freeform 27">
                <a:extLst>
                  <a:ext uri="{FF2B5EF4-FFF2-40B4-BE49-F238E27FC236}">
                    <a16:creationId xmlns:a16="http://schemas.microsoft.com/office/drawing/2014/main" id="{FAF601C8-1F51-0372-E7C0-ACB6BD2CBAC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152784" y="1526647"/>
                <a:ext cx="4179887" cy="1685925"/>
              </a:xfrm>
              <a:custGeom>
                <a:avLst/>
                <a:gdLst>
                  <a:gd name="T0" fmla="*/ 2460 w 2633"/>
                  <a:gd name="T1" fmla="*/ 25 h 1062"/>
                  <a:gd name="T2" fmla="*/ 2570 w 2633"/>
                  <a:gd name="T3" fmla="*/ 267 h 1062"/>
                  <a:gd name="T4" fmla="*/ 2470 w 2633"/>
                  <a:gd name="T5" fmla="*/ 1 h 1062"/>
                  <a:gd name="T6" fmla="*/ 2534 w 2633"/>
                  <a:gd name="T7" fmla="*/ 183 h 1062"/>
                  <a:gd name="T8" fmla="*/ 2606 w 2633"/>
                  <a:gd name="T9" fmla="*/ 281 h 1062"/>
                  <a:gd name="T10" fmla="*/ 2493 w 2633"/>
                  <a:gd name="T11" fmla="*/ 547 h 1062"/>
                  <a:gd name="T12" fmla="*/ 2342 w 2633"/>
                  <a:gd name="T13" fmla="*/ 732 h 1062"/>
                  <a:gd name="T14" fmla="*/ 2396 w 2633"/>
                  <a:gd name="T15" fmla="*/ 648 h 1062"/>
                  <a:gd name="T16" fmla="*/ 2343 w 2633"/>
                  <a:gd name="T17" fmla="*/ 747 h 1062"/>
                  <a:gd name="T18" fmla="*/ 2633 w 2633"/>
                  <a:gd name="T19" fmla="*/ 346 h 1062"/>
                  <a:gd name="T20" fmla="*/ 2591 w 2633"/>
                  <a:gd name="T21" fmla="*/ 482 h 1062"/>
                  <a:gd name="T22" fmla="*/ 1966 w 2633"/>
                  <a:gd name="T23" fmla="*/ 930 h 1062"/>
                  <a:gd name="T24" fmla="*/ 2071 w 2633"/>
                  <a:gd name="T25" fmla="*/ 761 h 1062"/>
                  <a:gd name="T26" fmla="*/ 2088 w 2633"/>
                  <a:gd name="T27" fmla="*/ 759 h 1062"/>
                  <a:gd name="T28" fmla="*/ 2164 w 2633"/>
                  <a:gd name="T29" fmla="*/ 701 h 1062"/>
                  <a:gd name="T30" fmla="*/ 2281 w 2633"/>
                  <a:gd name="T31" fmla="*/ 681 h 1062"/>
                  <a:gd name="T32" fmla="*/ 2325 w 2633"/>
                  <a:gd name="T33" fmla="*/ 694 h 1062"/>
                  <a:gd name="T34" fmla="*/ 2390 w 2633"/>
                  <a:gd name="T35" fmla="*/ 616 h 1062"/>
                  <a:gd name="T36" fmla="*/ 2391 w 2633"/>
                  <a:gd name="T37" fmla="*/ 602 h 1062"/>
                  <a:gd name="T38" fmla="*/ 2340 w 2633"/>
                  <a:gd name="T39" fmla="*/ 583 h 1062"/>
                  <a:gd name="T40" fmla="*/ 2174 w 2633"/>
                  <a:gd name="T41" fmla="*/ 557 h 1062"/>
                  <a:gd name="T42" fmla="*/ 2321 w 2633"/>
                  <a:gd name="T43" fmla="*/ 535 h 1062"/>
                  <a:gd name="T44" fmla="*/ 2332 w 2633"/>
                  <a:gd name="T45" fmla="*/ 503 h 1062"/>
                  <a:gd name="T46" fmla="*/ 2216 w 2633"/>
                  <a:gd name="T47" fmla="*/ 444 h 1062"/>
                  <a:gd name="T48" fmla="*/ 2289 w 2633"/>
                  <a:gd name="T49" fmla="*/ 445 h 1062"/>
                  <a:gd name="T50" fmla="*/ 2298 w 2633"/>
                  <a:gd name="T51" fmla="*/ 405 h 1062"/>
                  <a:gd name="T52" fmla="*/ 2358 w 2633"/>
                  <a:gd name="T53" fmla="*/ 429 h 1062"/>
                  <a:gd name="T54" fmla="*/ 2403 w 2633"/>
                  <a:gd name="T55" fmla="*/ 447 h 1062"/>
                  <a:gd name="T56" fmla="*/ 2486 w 2633"/>
                  <a:gd name="T57" fmla="*/ 395 h 1062"/>
                  <a:gd name="T58" fmla="*/ 2545 w 2633"/>
                  <a:gd name="T59" fmla="*/ 330 h 1062"/>
                  <a:gd name="T60" fmla="*/ 2487 w 2633"/>
                  <a:gd name="T61" fmla="*/ 229 h 1062"/>
                  <a:gd name="T62" fmla="*/ 2449 w 2633"/>
                  <a:gd name="T63" fmla="*/ 286 h 1062"/>
                  <a:gd name="T64" fmla="*/ 2438 w 2633"/>
                  <a:gd name="T65" fmla="*/ 211 h 1062"/>
                  <a:gd name="T66" fmla="*/ 2255 w 2633"/>
                  <a:gd name="T67" fmla="*/ 223 h 1062"/>
                  <a:gd name="T68" fmla="*/ 2250 w 2633"/>
                  <a:gd name="T69" fmla="*/ 189 h 1062"/>
                  <a:gd name="T70" fmla="*/ 2350 w 2633"/>
                  <a:gd name="T71" fmla="*/ 173 h 1062"/>
                  <a:gd name="T72" fmla="*/ 2401 w 2633"/>
                  <a:gd name="T73" fmla="*/ 165 h 1062"/>
                  <a:gd name="T74" fmla="*/ 2449 w 2633"/>
                  <a:gd name="T75" fmla="*/ 142 h 1062"/>
                  <a:gd name="T76" fmla="*/ 2477 w 2633"/>
                  <a:gd name="T77" fmla="*/ 83 h 1062"/>
                  <a:gd name="T78" fmla="*/ 2430 w 2633"/>
                  <a:gd name="T79" fmla="*/ 5 h 1062"/>
                  <a:gd name="T80" fmla="*/ 1745 w 2633"/>
                  <a:gd name="T81" fmla="*/ 98 h 1062"/>
                  <a:gd name="T82" fmla="*/ 1580 w 2633"/>
                  <a:gd name="T83" fmla="*/ 69 h 1062"/>
                  <a:gd name="T84" fmla="*/ 949 w 2633"/>
                  <a:gd name="T85" fmla="*/ 91 h 1062"/>
                  <a:gd name="T86" fmla="*/ 763 w 2633"/>
                  <a:gd name="T87" fmla="*/ 179 h 1062"/>
                  <a:gd name="T88" fmla="*/ 661 w 2633"/>
                  <a:gd name="T89" fmla="*/ 266 h 1062"/>
                  <a:gd name="T90" fmla="*/ 573 w 2633"/>
                  <a:gd name="T91" fmla="*/ 271 h 1062"/>
                  <a:gd name="T92" fmla="*/ 463 w 2633"/>
                  <a:gd name="T93" fmla="*/ 309 h 1062"/>
                  <a:gd name="T94" fmla="*/ 414 w 2633"/>
                  <a:gd name="T95" fmla="*/ 364 h 1062"/>
                  <a:gd name="T96" fmla="*/ 336 w 2633"/>
                  <a:gd name="T97" fmla="*/ 414 h 1062"/>
                  <a:gd name="T98" fmla="*/ 275 w 2633"/>
                  <a:gd name="T99" fmla="*/ 456 h 1062"/>
                  <a:gd name="T100" fmla="*/ 162 w 2633"/>
                  <a:gd name="T101" fmla="*/ 481 h 1062"/>
                  <a:gd name="T102" fmla="*/ 91 w 2633"/>
                  <a:gd name="T103" fmla="*/ 542 h 1062"/>
                  <a:gd name="T104" fmla="*/ 23 w 2633"/>
                  <a:gd name="T105" fmla="*/ 595 h 1062"/>
                  <a:gd name="T106" fmla="*/ 378 w 2633"/>
                  <a:gd name="T107" fmla="*/ 682 h 1062"/>
                  <a:gd name="T108" fmla="*/ 561 w 2633"/>
                  <a:gd name="T109" fmla="*/ 623 h 1062"/>
                  <a:gd name="T110" fmla="*/ 982 w 2633"/>
                  <a:gd name="T111" fmla="*/ 630 h 1062"/>
                  <a:gd name="T112" fmla="*/ 1403 w 2633"/>
                  <a:gd name="T113" fmla="*/ 735 h 1062"/>
                  <a:gd name="T114" fmla="*/ 1827 w 2633"/>
                  <a:gd name="T115" fmla="*/ 1035 h 1062"/>
                  <a:gd name="T116" fmla="*/ 1923 w 2633"/>
                  <a:gd name="T117" fmla="*/ 1035 h 1062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16 w 10000"/>
                  <a:gd name="connsiteY631" fmla="*/ 5640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3 w 10000"/>
                  <a:gd name="connsiteY642" fmla="*/ 6511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3 w 10000"/>
                  <a:gd name="connsiteY642" fmla="*/ 6511 h 10000"/>
                  <a:gd name="connsiteX643" fmla="*/ 795 w 10000"/>
                  <a:gd name="connsiteY643" fmla="*/ 6487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</a:cxnLst>
                <a:rect l="l" t="t" r="r" b="b"/>
                <a:pathLst>
                  <a:path w="10000" h="10000">
                    <a:moveTo>
                      <a:pt x="9343" y="235"/>
                    </a:moveTo>
                    <a:lnTo>
                      <a:pt x="9396" y="217"/>
                    </a:lnTo>
                    <a:cubicBezTo>
                      <a:pt x="9391" y="148"/>
                      <a:pt x="9386" y="78"/>
                      <a:pt x="9381" y="9"/>
                    </a:cubicBezTo>
                    <a:cubicBezTo>
                      <a:pt x="9366" y="15"/>
                      <a:pt x="9350" y="22"/>
                      <a:pt x="9335" y="28"/>
                    </a:cubicBezTo>
                    <a:lnTo>
                      <a:pt x="9267" y="28"/>
                    </a:lnTo>
                    <a:cubicBezTo>
                      <a:pt x="9268" y="63"/>
                      <a:pt x="9270" y="97"/>
                      <a:pt x="9271" y="132"/>
                    </a:cubicBezTo>
                    <a:cubicBezTo>
                      <a:pt x="9279" y="135"/>
                      <a:pt x="9286" y="138"/>
                      <a:pt x="9294" y="141"/>
                    </a:cubicBezTo>
                    <a:cubicBezTo>
                      <a:pt x="9291" y="160"/>
                      <a:pt x="9289" y="179"/>
                      <a:pt x="9286" y="198"/>
                    </a:cubicBezTo>
                    <a:lnTo>
                      <a:pt x="9324" y="207"/>
                    </a:lnTo>
                    <a:cubicBezTo>
                      <a:pt x="9330" y="216"/>
                      <a:pt x="9337" y="226"/>
                      <a:pt x="9343" y="235"/>
                    </a:cubicBezTo>
                    <a:lnTo>
                      <a:pt x="9343" y="235"/>
                    </a:lnTo>
                    <a:lnTo>
                      <a:pt x="9343" y="235"/>
                    </a:lnTo>
                    <a:lnTo>
                      <a:pt x="9343" y="235"/>
                    </a:lnTo>
                    <a:close/>
                    <a:moveTo>
                      <a:pt x="9787" y="2524"/>
                    </a:moveTo>
                    <a:cubicBezTo>
                      <a:pt x="9788" y="2483"/>
                      <a:pt x="9790" y="2442"/>
                      <a:pt x="9791" y="2401"/>
                    </a:cubicBezTo>
                    <a:cubicBezTo>
                      <a:pt x="9783" y="2388"/>
                      <a:pt x="9776" y="2376"/>
                      <a:pt x="9768" y="2363"/>
                    </a:cubicBezTo>
                    <a:cubicBezTo>
                      <a:pt x="9764" y="2329"/>
                      <a:pt x="9761" y="2294"/>
                      <a:pt x="9757" y="2260"/>
                    </a:cubicBezTo>
                    <a:cubicBezTo>
                      <a:pt x="9746" y="2241"/>
                      <a:pt x="9734" y="2222"/>
                      <a:pt x="9723" y="2203"/>
                    </a:cubicBezTo>
                    <a:cubicBezTo>
                      <a:pt x="9717" y="2172"/>
                      <a:pt x="9710" y="2140"/>
                      <a:pt x="9704" y="2109"/>
                    </a:cubicBezTo>
                    <a:cubicBezTo>
                      <a:pt x="9693" y="2103"/>
                      <a:pt x="9681" y="2096"/>
                      <a:pt x="9670" y="2090"/>
                    </a:cubicBezTo>
                    <a:cubicBezTo>
                      <a:pt x="9665" y="2096"/>
                      <a:pt x="9659" y="2103"/>
                      <a:pt x="9654" y="2109"/>
                    </a:cubicBezTo>
                    <a:lnTo>
                      <a:pt x="9723" y="2298"/>
                    </a:lnTo>
                    <a:cubicBezTo>
                      <a:pt x="9727" y="2354"/>
                      <a:pt x="9730" y="2411"/>
                      <a:pt x="9734" y="2467"/>
                    </a:cubicBezTo>
                    <a:cubicBezTo>
                      <a:pt x="9743" y="2483"/>
                      <a:pt x="9752" y="2498"/>
                      <a:pt x="9761" y="2514"/>
                    </a:cubicBezTo>
                    <a:cubicBezTo>
                      <a:pt x="9770" y="2517"/>
                      <a:pt x="9778" y="2521"/>
                      <a:pt x="9787" y="2524"/>
                    </a:cubicBezTo>
                    <a:lnTo>
                      <a:pt x="9787" y="2524"/>
                    </a:lnTo>
                    <a:lnTo>
                      <a:pt x="9787" y="2524"/>
                    </a:lnTo>
                    <a:close/>
                    <a:moveTo>
                      <a:pt x="9897" y="2646"/>
                    </a:moveTo>
                    <a:cubicBezTo>
                      <a:pt x="9890" y="2599"/>
                      <a:pt x="9882" y="2552"/>
                      <a:pt x="9875" y="2505"/>
                    </a:cubicBezTo>
                    <a:cubicBezTo>
                      <a:pt x="9829" y="2304"/>
                      <a:pt x="9784" y="2103"/>
                      <a:pt x="9738" y="1902"/>
                    </a:cubicBezTo>
                    <a:lnTo>
                      <a:pt x="9597" y="1290"/>
                    </a:lnTo>
                    <a:cubicBezTo>
                      <a:pt x="9572" y="1158"/>
                      <a:pt x="9546" y="1027"/>
                      <a:pt x="9521" y="895"/>
                    </a:cubicBezTo>
                    <a:cubicBezTo>
                      <a:pt x="9507" y="782"/>
                      <a:pt x="9494" y="669"/>
                      <a:pt x="9480" y="556"/>
                    </a:cubicBezTo>
                    <a:lnTo>
                      <a:pt x="9453" y="358"/>
                    </a:lnTo>
                    <a:cubicBezTo>
                      <a:pt x="9439" y="239"/>
                      <a:pt x="9425" y="119"/>
                      <a:pt x="9411" y="0"/>
                    </a:cubicBezTo>
                    <a:lnTo>
                      <a:pt x="9381" y="9"/>
                    </a:lnTo>
                    <a:cubicBezTo>
                      <a:pt x="9390" y="37"/>
                      <a:pt x="9399" y="66"/>
                      <a:pt x="9408" y="94"/>
                    </a:cubicBezTo>
                    <a:cubicBezTo>
                      <a:pt x="9410" y="132"/>
                      <a:pt x="9413" y="169"/>
                      <a:pt x="9415" y="207"/>
                    </a:cubicBezTo>
                    <a:cubicBezTo>
                      <a:pt x="9409" y="254"/>
                      <a:pt x="9402" y="301"/>
                      <a:pt x="9396" y="348"/>
                    </a:cubicBezTo>
                    <a:cubicBezTo>
                      <a:pt x="9409" y="383"/>
                      <a:pt x="9421" y="417"/>
                      <a:pt x="9434" y="452"/>
                    </a:cubicBezTo>
                    <a:cubicBezTo>
                      <a:pt x="9440" y="471"/>
                      <a:pt x="9447" y="489"/>
                      <a:pt x="9453" y="508"/>
                    </a:cubicBezTo>
                    <a:lnTo>
                      <a:pt x="9483" y="763"/>
                    </a:lnTo>
                    <a:lnTo>
                      <a:pt x="9480" y="913"/>
                    </a:lnTo>
                    <a:cubicBezTo>
                      <a:pt x="9489" y="919"/>
                      <a:pt x="9497" y="926"/>
                      <a:pt x="9506" y="932"/>
                    </a:cubicBezTo>
                    <a:cubicBezTo>
                      <a:pt x="9517" y="992"/>
                      <a:pt x="9529" y="1051"/>
                      <a:pt x="9540" y="1111"/>
                    </a:cubicBezTo>
                    <a:cubicBezTo>
                      <a:pt x="9548" y="1142"/>
                      <a:pt x="9555" y="1174"/>
                      <a:pt x="9563" y="1205"/>
                    </a:cubicBezTo>
                    <a:cubicBezTo>
                      <a:pt x="9581" y="1334"/>
                      <a:pt x="9598" y="1462"/>
                      <a:pt x="9616" y="1591"/>
                    </a:cubicBezTo>
                    <a:cubicBezTo>
                      <a:pt x="9619" y="1635"/>
                      <a:pt x="9621" y="1679"/>
                      <a:pt x="9624" y="1723"/>
                    </a:cubicBezTo>
                    <a:cubicBezTo>
                      <a:pt x="9635" y="1710"/>
                      <a:pt x="9647" y="1698"/>
                      <a:pt x="9658" y="1685"/>
                    </a:cubicBezTo>
                    <a:cubicBezTo>
                      <a:pt x="9662" y="1710"/>
                      <a:pt x="9666" y="1736"/>
                      <a:pt x="9670" y="1761"/>
                    </a:cubicBezTo>
                    <a:cubicBezTo>
                      <a:pt x="9660" y="1777"/>
                      <a:pt x="9649" y="1792"/>
                      <a:pt x="9639" y="1808"/>
                    </a:cubicBezTo>
                    <a:cubicBezTo>
                      <a:pt x="9635" y="1833"/>
                      <a:pt x="9632" y="1858"/>
                      <a:pt x="9628" y="1883"/>
                    </a:cubicBezTo>
                    <a:cubicBezTo>
                      <a:pt x="9641" y="1892"/>
                      <a:pt x="9653" y="1902"/>
                      <a:pt x="9666" y="1911"/>
                    </a:cubicBezTo>
                    <a:cubicBezTo>
                      <a:pt x="9677" y="1905"/>
                      <a:pt x="9689" y="1899"/>
                      <a:pt x="9700" y="1893"/>
                    </a:cubicBezTo>
                    <a:cubicBezTo>
                      <a:pt x="9704" y="1918"/>
                      <a:pt x="9707" y="1943"/>
                      <a:pt x="9711" y="1968"/>
                    </a:cubicBezTo>
                    <a:cubicBezTo>
                      <a:pt x="9720" y="1974"/>
                      <a:pt x="9729" y="1981"/>
                      <a:pt x="9738" y="1987"/>
                    </a:cubicBezTo>
                    <a:lnTo>
                      <a:pt x="9852" y="2533"/>
                    </a:lnTo>
                    <a:cubicBezTo>
                      <a:pt x="9867" y="2571"/>
                      <a:pt x="9882" y="2608"/>
                      <a:pt x="9897" y="2646"/>
                    </a:cubicBezTo>
                    <a:lnTo>
                      <a:pt x="9897" y="2646"/>
                    </a:lnTo>
                    <a:lnTo>
                      <a:pt x="9897" y="2646"/>
                    </a:lnTo>
                    <a:close/>
                    <a:moveTo>
                      <a:pt x="8261" y="6959"/>
                    </a:moveTo>
                    <a:cubicBezTo>
                      <a:pt x="8281" y="6934"/>
                      <a:pt x="8301" y="6908"/>
                      <a:pt x="8321" y="6883"/>
                    </a:cubicBezTo>
                    <a:lnTo>
                      <a:pt x="8511" y="6742"/>
                    </a:lnTo>
                    <a:lnTo>
                      <a:pt x="8728" y="6695"/>
                    </a:lnTo>
                    <a:cubicBezTo>
                      <a:pt x="8696" y="6686"/>
                      <a:pt x="8665" y="6676"/>
                      <a:pt x="8633" y="6667"/>
                    </a:cubicBezTo>
                    <a:cubicBezTo>
                      <a:pt x="8606" y="6676"/>
                      <a:pt x="8580" y="6686"/>
                      <a:pt x="8553" y="6695"/>
                    </a:cubicBezTo>
                    <a:lnTo>
                      <a:pt x="8253" y="6911"/>
                    </a:lnTo>
                    <a:cubicBezTo>
                      <a:pt x="8256" y="6927"/>
                      <a:pt x="8258" y="6943"/>
                      <a:pt x="8261" y="6959"/>
                    </a:cubicBezTo>
                    <a:lnTo>
                      <a:pt x="8261" y="6959"/>
                    </a:lnTo>
                    <a:lnTo>
                      <a:pt x="8261" y="6959"/>
                    </a:lnTo>
                    <a:close/>
                    <a:moveTo>
                      <a:pt x="9442" y="5207"/>
                    </a:moveTo>
                    <a:cubicBezTo>
                      <a:pt x="9451" y="5188"/>
                      <a:pt x="9459" y="5170"/>
                      <a:pt x="9468" y="5151"/>
                    </a:cubicBezTo>
                    <a:cubicBezTo>
                      <a:pt x="9485" y="5116"/>
                      <a:pt x="9501" y="5082"/>
                      <a:pt x="9518" y="5047"/>
                    </a:cubicBezTo>
                    <a:lnTo>
                      <a:pt x="9635" y="4868"/>
                    </a:lnTo>
                    <a:cubicBezTo>
                      <a:pt x="9654" y="4834"/>
                      <a:pt x="9673" y="4799"/>
                      <a:pt x="9692" y="4765"/>
                    </a:cubicBezTo>
                    <a:cubicBezTo>
                      <a:pt x="9652" y="4803"/>
                      <a:pt x="9611" y="4840"/>
                      <a:pt x="9571" y="4878"/>
                    </a:cubicBezTo>
                    <a:cubicBezTo>
                      <a:pt x="9551" y="4916"/>
                      <a:pt x="9530" y="4953"/>
                      <a:pt x="9510" y="4991"/>
                    </a:cubicBezTo>
                    <a:cubicBezTo>
                      <a:pt x="9505" y="5000"/>
                      <a:pt x="9500" y="5010"/>
                      <a:pt x="9495" y="5019"/>
                    </a:cubicBezTo>
                    <a:cubicBezTo>
                      <a:pt x="9484" y="5025"/>
                      <a:pt x="9472" y="5032"/>
                      <a:pt x="9461" y="5038"/>
                    </a:cubicBezTo>
                    <a:cubicBezTo>
                      <a:pt x="9463" y="5066"/>
                      <a:pt x="9466" y="5094"/>
                      <a:pt x="9468" y="5122"/>
                    </a:cubicBezTo>
                    <a:cubicBezTo>
                      <a:pt x="9459" y="5150"/>
                      <a:pt x="9451" y="5179"/>
                      <a:pt x="9442" y="5207"/>
                    </a:cubicBezTo>
                    <a:lnTo>
                      <a:pt x="9442" y="5207"/>
                    </a:lnTo>
                    <a:lnTo>
                      <a:pt x="9442" y="5207"/>
                    </a:lnTo>
                    <a:close/>
                    <a:moveTo>
                      <a:pt x="8895" y="6893"/>
                    </a:moveTo>
                    <a:cubicBezTo>
                      <a:pt x="8896" y="6871"/>
                      <a:pt x="8898" y="6849"/>
                      <a:pt x="8899" y="6827"/>
                    </a:cubicBezTo>
                    <a:cubicBezTo>
                      <a:pt x="8877" y="6799"/>
                      <a:pt x="8856" y="6770"/>
                      <a:pt x="8834" y="6742"/>
                    </a:cubicBezTo>
                    <a:cubicBezTo>
                      <a:pt x="8805" y="6726"/>
                      <a:pt x="8776" y="6711"/>
                      <a:pt x="8747" y="6695"/>
                    </a:cubicBezTo>
                    <a:lnTo>
                      <a:pt x="8819" y="6761"/>
                    </a:lnTo>
                    <a:cubicBezTo>
                      <a:pt x="8838" y="6780"/>
                      <a:pt x="8857" y="6798"/>
                      <a:pt x="8876" y="6817"/>
                    </a:cubicBezTo>
                    <a:cubicBezTo>
                      <a:pt x="8882" y="6842"/>
                      <a:pt x="8889" y="6868"/>
                      <a:pt x="8895" y="6893"/>
                    </a:cubicBezTo>
                    <a:lnTo>
                      <a:pt x="8895" y="6893"/>
                    </a:lnTo>
                    <a:lnTo>
                      <a:pt x="8895" y="6893"/>
                    </a:lnTo>
                    <a:close/>
                    <a:moveTo>
                      <a:pt x="8899" y="7034"/>
                    </a:moveTo>
                    <a:cubicBezTo>
                      <a:pt x="8912" y="6943"/>
                      <a:pt x="8924" y="6852"/>
                      <a:pt x="8937" y="6761"/>
                    </a:cubicBezTo>
                    <a:lnTo>
                      <a:pt x="9054" y="6271"/>
                    </a:lnTo>
                    <a:cubicBezTo>
                      <a:pt x="9069" y="6215"/>
                      <a:pt x="9085" y="6158"/>
                      <a:pt x="9100" y="6102"/>
                    </a:cubicBezTo>
                    <a:cubicBezTo>
                      <a:pt x="9165" y="5920"/>
                      <a:pt x="9229" y="5738"/>
                      <a:pt x="9294" y="5556"/>
                    </a:cubicBezTo>
                    <a:cubicBezTo>
                      <a:pt x="9331" y="5459"/>
                      <a:pt x="9367" y="5361"/>
                      <a:pt x="9404" y="5264"/>
                    </a:cubicBezTo>
                    <a:cubicBezTo>
                      <a:pt x="9401" y="5248"/>
                      <a:pt x="9399" y="5233"/>
                      <a:pt x="9396" y="5217"/>
                    </a:cubicBezTo>
                    <a:lnTo>
                      <a:pt x="9370" y="5217"/>
                    </a:lnTo>
                    <a:cubicBezTo>
                      <a:pt x="9345" y="5292"/>
                      <a:pt x="9319" y="5368"/>
                      <a:pt x="9294" y="5443"/>
                    </a:cubicBezTo>
                    <a:cubicBezTo>
                      <a:pt x="9267" y="5540"/>
                      <a:pt x="9241" y="5637"/>
                      <a:pt x="9214" y="5734"/>
                    </a:cubicBezTo>
                    <a:cubicBezTo>
                      <a:pt x="9158" y="5901"/>
                      <a:pt x="9103" y="6067"/>
                      <a:pt x="9047" y="6234"/>
                    </a:cubicBezTo>
                    <a:cubicBezTo>
                      <a:pt x="9025" y="6290"/>
                      <a:pt x="9004" y="6347"/>
                      <a:pt x="8982" y="6403"/>
                    </a:cubicBezTo>
                    <a:cubicBezTo>
                      <a:pt x="8985" y="6425"/>
                      <a:pt x="8987" y="6447"/>
                      <a:pt x="8990" y="6469"/>
                    </a:cubicBezTo>
                    <a:cubicBezTo>
                      <a:pt x="8958" y="6629"/>
                      <a:pt x="8927" y="6789"/>
                      <a:pt x="8895" y="6949"/>
                    </a:cubicBezTo>
                    <a:lnTo>
                      <a:pt x="8864" y="6921"/>
                    </a:lnTo>
                    <a:cubicBezTo>
                      <a:pt x="8876" y="6959"/>
                      <a:pt x="8887" y="6996"/>
                      <a:pt x="8899" y="7034"/>
                    </a:cubicBezTo>
                    <a:lnTo>
                      <a:pt x="8899" y="7034"/>
                    </a:lnTo>
                    <a:lnTo>
                      <a:pt x="8899" y="7034"/>
                    </a:lnTo>
                    <a:close/>
                    <a:moveTo>
                      <a:pt x="9719" y="4736"/>
                    </a:moveTo>
                    <a:cubicBezTo>
                      <a:pt x="9734" y="4720"/>
                      <a:pt x="9750" y="4705"/>
                      <a:pt x="9765" y="4689"/>
                    </a:cubicBezTo>
                    <a:cubicBezTo>
                      <a:pt x="9798" y="4645"/>
                      <a:pt x="9830" y="4601"/>
                      <a:pt x="9863" y="4557"/>
                    </a:cubicBezTo>
                    <a:cubicBezTo>
                      <a:pt x="9886" y="4545"/>
                      <a:pt x="9909" y="4532"/>
                      <a:pt x="9932" y="4520"/>
                    </a:cubicBezTo>
                    <a:cubicBezTo>
                      <a:pt x="9941" y="4526"/>
                      <a:pt x="9949" y="4533"/>
                      <a:pt x="9958" y="4539"/>
                    </a:cubicBezTo>
                    <a:cubicBezTo>
                      <a:pt x="9961" y="4561"/>
                      <a:pt x="9963" y="4583"/>
                      <a:pt x="9966" y="4605"/>
                    </a:cubicBezTo>
                    <a:cubicBezTo>
                      <a:pt x="9972" y="4435"/>
                      <a:pt x="9979" y="4266"/>
                      <a:pt x="9985" y="4096"/>
                    </a:cubicBezTo>
                    <a:cubicBezTo>
                      <a:pt x="9990" y="4033"/>
                      <a:pt x="9995" y="3971"/>
                      <a:pt x="10000" y="3908"/>
                    </a:cubicBezTo>
                    <a:cubicBezTo>
                      <a:pt x="9996" y="3867"/>
                      <a:pt x="9993" y="3826"/>
                      <a:pt x="9989" y="3785"/>
                    </a:cubicBezTo>
                    <a:cubicBezTo>
                      <a:pt x="9993" y="3609"/>
                      <a:pt x="9996" y="3434"/>
                      <a:pt x="10000" y="3258"/>
                    </a:cubicBezTo>
                    <a:lnTo>
                      <a:pt x="9943" y="2778"/>
                    </a:lnTo>
                    <a:cubicBezTo>
                      <a:pt x="9930" y="2734"/>
                      <a:pt x="9918" y="2690"/>
                      <a:pt x="9905" y="2646"/>
                    </a:cubicBezTo>
                    <a:cubicBezTo>
                      <a:pt x="9909" y="2702"/>
                      <a:pt x="9912" y="2759"/>
                      <a:pt x="9916" y="2815"/>
                    </a:cubicBezTo>
                    <a:cubicBezTo>
                      <a:pt x="9929" y="2869"/>
                      <a:pt x="9941" y="2922"/>
                      <a:pt x="9954" y="2976"/>
                    </a:cubicBezTo>
                    <a:cubicBezTo>
                      <a:pt x="9960" y="3054"/>
                      <a:pt x="9967" y="3133"/>
                      <a:pt x="9973" y="3211"/>
                    </a:cubicBezTo>
                    <a:cubicBezTo>
                      <a:pt x="9976" y="3246"/>
                      <a:pt x="9978" y="3280"/>
                      <a:pt x="9981" y="3315"/>
                    </a:cubicBezTo>
                    <a:cubicBezTo>
                      <a:pt x="9977" y="3349"/>
                      <a:pt x="9974" y="3384"/>
                      <a:pt x="9970" y="3418"/>
                    </a:cubicBezTo>
                    <a:lnTo>
                      <a:pt x="9985" y="3898"/>
                    </a:lnTo>
                    <a:lnTo>
                      <a:pt x="9958" y="4162"/>
                    </a:lnTo>
                    <a:cubicBezTo>
                      <a:pt x="9959" y="4231"/>
                      <a:pt x="9961" y="4300"/>
                      <a:pt x="9962" y="4369"/>
                    </a:cubicBezTo>
                    <a:cubicBezTo>
                      <a:pt x="9934" y="4385"/>
                      <a:pt x="9906" y="4400"/>
                      <a:pt x="9878" y="4416"/>
                    </a:cubicBezTo>
                    <a:cubicBezTo>
                      <a:pt x="9865" y="4457"/>
                      <a:pt x="9853" y="4498"/>
                      <a:pt x="9840" y="4539"/>
                    </a:cubicBezTo>
                    <a:cubicBezTo>
                      <a:pt x="9819" y="4561"/>
                      <a:pt x="9797" y="4583"/>
                      <a:pt x="9776" y="4605"/>
                    </a:cubicBezTo>
                    <a:lnTo>
                      <a:pt x="9746" y="4689"/>
                    </a:lnTo>
                    <a:cubicBezTo>
                      <a:pt x="9737" y="4705"/>
                      <a:pt x="9728" y="4720"/>
                      <a:pt x="9719" y="4736"/>
                    </a:cubicBezTo>
                    <a:lnTo>
                      <a:pt x="9719" y="4736"/>
                    </a:lnTo>
                    <a:lnTo>
                      <a:pt x="9719" y="4736"/>
                    </a:lnTo>
                    <a:close/>
                    <a:moveTo>
                      <a:pt x="7338" y="9915"/>
                    </a:moveTo>
                    <a:lnTo>
                      <a:pt x="7341" y="9783"/>
                    </a:lnTo>
                    <a:cubicBezTo>
                      <a:pt x="7351" y="9717"/>
                      <a:pt x="7362" y="9652"/>
                      <a:pt x="7372" y="9586"/>
                    </a:cubicBezTo>
                    <a:cubicBezTo>
                      <a:pt x="7378" y="9520"/>
                      <a:pt x="7385" y="9454"/>
                      <a:pt x="7391" y="9388"/>
                    </a:cubicBezTo>
                    <a:cubicBezTo>
                      <a:pt x="7399" y="9316"/>
                      <a:pt x="7406" y="9243"/>
                      <a:pt x="7414" y="9171"/>
                    </a:cubicBezTo>
                    <a:cubicBezTo>
                      <a:pt x="7416" y="9133"/>
                      <a:pt x="7419" y="9096"/>
                      <a:pt x="7421" y="9058"/>
                    </a:cubicBezTo>
                    <a:cubicBezTo>
                      <a:pt x="7436" y="8958"/>
                      <a:pt x="7452" y="8857"/>
                      <a:pt x="7467" y="8757"/>
                    </a:cubicBezTo>
                    <a:cubicBezTo>
                      <a:pt x="7483" y="8675"/>
                      <a:pt x="7500" y="8594"/>
                      <a:pt x="7516" y="8512"/>
                    </a:cubicBezTo>
                    <a:cubicBezTo>
                      <a:pt x="7529" y="8468"/>
                      <a:pt x="7541" y="8424"/>
                      <a:pt x="7554" y="8380"/>
                    </a:cubicBezTo>
                    <a:cubicBezTo>
                      <a:pt x="7565" y="8349"/>
                      <a:pt x="7577" y="8317"/>
                      <a:pt x="7588" y="8286"/>
                    </a:cubicBezTo>
                    <a:cubicBezTo>
                      <a:pt x="7607" y="8230"/>
                      <a:pt x="7626" y="8173"/>
                      <a:pt x="7645" y="8117"/>
                    </a:cubicBezTo>
                    <a:cubicBezTo>
                      <a:pt x="7662" y="8070"/>
                      <a:pt x="7678" y="8023"/>
                      <a:pt x="7695" y="7976"/>
                    </a:cubicBezTo>
                    <a:cubicBezTo>
                      <a:pt x="7719" y="7922"/>
                      <a:pt x="7743" y="7869"/>
                      <a:pt x="7767" y="7815"/>
                    </a:cubicBezTo>
                    <a:lnTo>
                      <a:pt x="7957" y="7448"/>
                    </a:lnTo>
                    <a:lnTo>
                      <a:pt x="7945" y="7298"/>
                    </a:lnTo>
                    <a:cubicBezTo>
                      <a:pt x="7935" y="7288"/>
                      <a:pt x="7925" y="7279"/>
                      <a:pt x="7915" y="7269"/>
                    </a:cubicBezTo>
                    <a:lnTo>
                      <a:pt x="7885" y="7260"/>
                    </a:lnTo>
                    <a:cubicBezTo>
                      <a:pt x="7882" y="7247"/>
                      <a:pt x="7880" y="7235"/>
                      <a:pt x="7877" y="7222"/>
                    </a:cubicBezTo>
                    <a:cubicBezTo>
                      <a:pt x="7873" y="7203"/>
                      <a:pt x="7870" y="7185"/>
                      <a:pt x="7866" y="7166"/>
                    </a:cubicBezTo>
                    <a:cubicBezTo>
                      <a:pt x="7867" y="7150"/>
                      <a:pt x="7868" y="7135"/>
                      <a:pt x="7869" y="7119"/>
                    </a:cubicBezTo>
                    <a:lnTo>
                      <a:pt x="7923" y="7128"/>
                    </a:lnTo>
                    <a:cubicBezTo>
                      <a:pt x="7929" y="7106"/>
                      <a:pt x="7936" y="7084"/>
                      <a:pt x="7942" y="7062"/>
                    </a:cubicBezTo>
                    <a:cubicBezTo>
                      <a:pt x="7939" y="7040"/>
                      <a:pt x="7937" y="7018"/>
                      <a:pt x="7934" y="6996"/>
                    </a:cubicBezTo>
                    <a:cubicBezTo>
                      <a:pt x="7926" y="6965"/>
                      <a:pt x="7919" y="6933"/>
                      <a:pt x="7911" y="6902"/>
                    </a:cubicBezTo>
                    <a:cubicBezTo>
                      <a:pt x="7901" y="6883"/>
                      <a:pt x="7891" y="6865"/>
                      <a:pt x="7881" y="6846"/>
                    </a:cubicBezTo>
                    <a:cubicBezTo>
                      <a:pt x="7877" y="6821"/>
                      <a:pt x="7873" y="6795"/>
                      <a:pt x="7869" y="6770"/>
                    </a:cubicBezTo>
                    <a:cubicBezTo>
                      <a:pt x="7881" y="6773"/>
                      <a:pt x="7892" y="6777"/>
                      <a:pt x="7904" y="6780"/>
                    </a:cubicBezTo>
                    <a:cubicBezTo>
                      <a:pt x="7910" y="6796"/>
                      <a:pt x="7917" y="6811"/>
                      <a:pt x="7923" y="6827"/>
                    </a:cubicBezTo>
                    <a:cubicBezTo>
                      <a:pt x="7937" y="6890"/>
                      <a:pt x="7950" y="6952"/>
                      <a:pt x="7964" y="7015"/>
                    </a:cubicBezTo>
                    <a:cubicBezTo>
                      <a:pt x="7959" y="7050"/>
                      <a:pt x="7954" y="7084"/>
                      <a:pt x="7949" y="7119"/>
                    </a:cubicBezTo>
                    <a:cubicBezTo>
                      <a:pt x="7943" y="7128"/>
                      <a:pt x="7936" y="7138"/>
                      <a:pt x="7930" y="7147"/>
                    </a:cubicBezTo>
                    <a:cubicBezTo>
                      <a:pt x="7921" y="7166"/>
                      <a:pt x="7913" y="7184"/>
                      <a:pt x="7904" y="7203"/>
                    </a:cubicBezTo>
                    <a:lnTo>
                      <a:pt x="7934" y="7194"/>
                    </a:lnTo>
                    <a:cubicBezTo>
                      <a:pt x="7948" y="7225"/>
                      <a:pt x="7962" y="7257"/>
                      <a:pt x="7976" y="7288"/>
                    </a:cubicBezTo>
                    <a:cubicBezTo>
                      <a:pt x="7991" y="7304"/>
                      <a:pt x="8006" y="7319"/>
                      <a:pt x="8021" y="7335"/>
                    </a:cubicBezTo>
                    <a:lnTo>
                      <a:pt x="8090" y="7185"/>
                    </a:lnTo>
                    <a:cubicBezTo>
                      <a:pt x="8104" y="7128"/>
                      <a:pt x="8117" y="7072"/>
                      <a:pt x="8131" y="7015"/>
                    </a:cubicBezTo>
                    <a:cubicBezTo>
                      <a:pt x="8153" y="6977"/>
                      <a:pt x="8174" y="6940"/>
                      <a:pt x="8196" y="6902"/>
                    </a:cubicBezTo>
                    <a:cubicBezTo>
                      <a:pt x="8207" y="6871"/>
                      <a:pt x="8219" y="6839"/>
                      <a:pt x="8230" y="6808"/>
                    </a:cubicBezTo>
                    <a:cubicBezTo>
                      <a:pt x="8231" y="6780"/>
                      <a:pt x="8233" y="6751"/>
                      <a:pt x="8234" y="6723"/>
                    </a:cubicBezTo>
                    <a:cubicBezTo>
                      <a:pt x="8228" y="6707"/>
                      <a:pt x="8221" y="6692"/>
                      <a:pt x="8215" y="6676"/>
                    </a:cubicBezTo>
                    <a:cubicBezTo>
                      <a:pt x="8207" y="6629"/>
                      <a:pt x="8200" y="6582"/>
                      <a:pt x="8192" y="6535"/>
                    </a:cubicBezTo>
                    <a:lnTo>
                      <a:pt x="8219" y="6601"/>
                    </a:lnTo>
                    <a:cubicBezTo>
                      <a:pt x="8225" y="6629"/>
                      <a:pt x="8232" y="6657"/>
                      <a:pt x="8238" y="6685"/>
                    </a:cubicBezTo>
                    <a:cubicBezTo>
                      <a:pt x="8244" y="6695"/>
                      <a:pt x="8251" y="6704"/>
                      <a:pt x="8257" y="6714"/>
                    </a:cubicBezTo>
                    <a:cubicBezTo>
                      <a:pt x="8253" y="6733"/>
                      <a:pt x="8249" y="6751"/>
                      <a:pt x="8245" y="6770"/>
                    </a:cubicBezTo>
                    <a:lnTo>
                      <a:pt x="8242" y="6827"/>
                    </a:lnTo>
                    <a:cubicBezTo>
                      <a:pt x="8262" y="6824"/>
                      <a:pt x="8282" y="6820"/>
                      <a:pt x="8302" y="6817"/>
                    </a:cubicBezTo>
                    <a:lnTo>
                      <a:pt x="8431" y="6648"/>
                    </a:lnTo>
                    <a:lnTo>
                      <a:pt x="8564" y="6591"/>
                    </a:lnTo>
                    <a:lnTo>
                      <a:pt x="8694" y="6620"/>
                    </a:lnTo>
                    <a:cubicBezTo>
                      <a:pt x="8693" y="6579"/>
                      <a:pt x="8691" y="6538"/>
                      <a:pt x="8690" y="6497"/>
                    </a:cubicBezTo>
                    <a:cubicBezTo>
                      <a:pt x="8681" y="6485"/>
                      <a:pt x="8672" y="6472"/>
                      <a:pt x="8663" y="6460"/>
                    </a:cubicBezTo>
                    <a:cubicBezTo>
                      <a:pt x="8652" y="6476"/>
                      <a:pt x="8640" y="6491"/>
                      <a:pt x="8629" y="6507"/>
                    </a:cubicBezTo>
                    <a:cubicBezTo>
                      <a:pt x="8640" y="6475"/>
                      <a:pt x="8652" y="6444"/>
                      <a:pt x="8663" y="6412"/>
                    </a:cubicBezTo>
                    <a:lnTo>
                      <a:pt x="8694" y="6403"/>
                    </a:lnTo>
                    <a:cubicBezTo>
                      <a:pt x="8712" y="6431"/>
                      <a:pt x="8729" y="6460"/>
                      <a:pt x="8747" y="6488"/>
                    </a:cubicBezTo>
                    <a:cubicBezTo>
                      <a:pt x="8738" y="6516"/>
                      <a:pt x="8729" y="6545"/>
                      <a:pt x="8720" y="6573"/>
                    </a:cubicBezTo>
                    <a:lnTo>
                      <a:pt x="8773" y="6620"/>
                    </a:lnTo>
                    <a:cubicBezTo>
                      <a:pt x="8779" y="6617"/>
                      <a:pt x="8786" y="6613"/>
                      <a:pt x="8792" y="6610"/>
                    </a:cubicBezTo>
                    <a:lnTo>
                      <a:pt x="8777" y="6535"/>
                    </a:lnTo>
                    <a:cubicBezTo>
                      <a:pt x="8780" y="6500"/>
                      <a:pt x="8782" y="6466"/>
                      <a:pt x="8785" y="6431"/>
                    </a:cubicBezTo>
                    <a:cubicBezTo>
                      <a:pt x="8782" y="6406"/>
                      <a:pt x="8780" y="6381"/>
                      <a:pt x="8777" y="6356"/>
                    </a:cubicBezTo>
                    <a:lnTo>
                      <a:pt x="8777" y="6281"/>
                    </a:lnTo>
                    <a:cubicBezTo>
                      <a:pt x="8783" y="6297"/>
                      <a:pt x="8790" y="6312"/>
                      <a:pt x="8796" y="6328"/>
                    </a:cubicBezTo>
                    <a:lnTo>
                      <a:pt x="8811" y="6403"/>
                    </a:lnTo>
                    <a:cubicBezTo>
                      <a:pt x="8817" y="6447"/>
                      <a:pt x="8824" y="6491"/>
                      <a:pt x="8830" y="6535"/>
                    </a:cubicBezTo>
                    <a:cubicBezTo>
                      <a:pt x="8836" y="6548"/>
                      <a:pt x="8843" y="6560"/>
                      <a:pt x="8849" y="6573"/>
                    </a:cubicBezTo>
                    <a:cubicBezTo>
                      <a:pt x="8864" y="6567"/>
                      <a:pt x="8880" y="6560"/>
                      <a:pt x="8895" y="6554"/>
                    </a:cubicBezTo>
                    <a:cubicBezTo>
                      <a:pt x="8901" y="6532"/>
                      <a:pt x="8908" y="6510"/>
                      <a:pt x="8914" y="6488"/>
                    </a:cubicBezTo>
                    <a:cubicBezTo>
                      <a:pt x="8918" y="6438"/>
                      <a:pt x="8921" y="6387"/>
                      <a:pt x="8925" y="6337"/>
                    </a:cubicBezTo>
                    <a:cubicBezTo>
                      <a:pt x="8935" y="6312"/>
                      <a:pt x="8946" y="6287"/>
                      <a:pt x="8956" y="6262"/>
                    </a:cubicBezTo>
                    <a:cubicBezTo>
                      <a:pt x="8974" y="6199"/>
                      <a:pt x="8991" y="6136"/>
                      <a:pt x="9009" y="6073"/>
                    </a:cubicBezTo>
                    <a:cubicBezTo>
                      <a:pt x="9010" y="6032"/>
                      <a:pt x="9012" y="5992"/>
                      <a:pt x="9013" y="5951"/>
                    </a:cubicBezTo>
                    <a:cubicBezTo>
                      <a:pt x="9023" y="5979"/>
                      <a:pt x="9033" y="6008"/>
                      <a:pt x="9043" y="6036"/>
                    </a:cubicBezTo>
                    <a:lnTo>
                      <a:pt x="9058" y="5979"/>
                    </a:lnTo>
                    <a:lnTo>
                      <a:pt x="9092" y="5951"/>
                    </a:lnTo>
                    <a:cubicBezTo>
                      <a:pt x="9101" y="5923"/>
                      <a:pt x="9110" y="5894"/>
                      <a:pt x="9119" y="5866"/>
                    </a:cubicBezTo>
                    <a:lnTo>
                      <a:pt x="9077" y="5800"/>
                    </a:lnTo>
                    <a:cubicBezTo>
                      <a:pt x="9082" y="5784"/>
                      <a:pt x="9087" y="5769"/>
                      <a:pt x="9092" y="5753"/>
                    </a:cubicBezTo>
                    <a:cubicBezTo>
                      <a:pt x="9102" y="5763"/>
                      <a:pt x="9113" y="5772"/>
                      <a:pt x="9123" y="5782"/>
                    </a:cubicBezTo>
                    <a:cubicBezTo>
                      <a:pt x="9132" y="5760"/>
                      <a:pt x="9140" y="5738"/>
                      <a:pt x="9149" y="5716"/>
                    </a:cubicBezTo>
                    <a:lnTo>
                      <a:pt x="9149" y="5640"/>
                    </a:lnTo>
                    <a:cubicBezTo>
                      <a:pt x="9141" y="5615"/>
                      <a:pt x="9134" y="5590"/>
                      <a:pt x="9126" y="5565"/>
                    </a:cubicBezTo>
                    <a:lnTo>
                      <a:pt x="9111" y="5499"/>
                    </a:lnTo>
                    <a:cubicBezTo>
                      <a:pt x="9122" y="5505"/>
                      <a:pt x="9134" y="5512"/>
                      <a:pt x="9145" y="5518"/>
                    </a:cubicBezTo>
                    <a:cubicBezTo>
                      <a:pt x="9130" y="5490"/>
                      <a:pt x="9115" y="5461"/>
                      <a:pt x="9100" y="5433"/>
                    </a:cubicBezTo>
                    <a:lnTo>
                      <a:pt x="9054" y="5405"/>
                    </a:lnTo>
                    <a:cubicBezTo>
                      <a:pt x="9055" y="5443"/>
                      <a:pt x="9057" y="5480"/>
                      <a:pt x="9058" y="5518"/>
                    </a:cubicBezTo>
                    <a:cubicBezTo>
                      <a:pt x="9068" y="5537"/>
                      <a:pt x="9078" y="5555"/>
                      <a:pt x="9088" y="5574"/>
                    </a:cubicBezTo>
                    <a:cubicBezTo>
                      <a:pt x="9086" y="5606"/>
                      <a:pt x="9083" y="5637"/>
                      <a:pt x="9081" y="5669"/>
                    </a:cubicBezTo>
                    <a:cubicBezTo>
                      <a:pt x="9066" y="5650"/>
                      <a:pt x="9050" y="5631"/>
                      <a:pt x="9035" y="5612"/>
                    </a:cubicBezTo>
                    <a:cubicBezTo>
                      <a:pt x="9029" y="5653"/>
                      <a:pt x="9022" y="5693"/>
                      <a:pt x="9016" y="5734"/>
                    </a:cubicBezTo>
                    <a:cubicBezTo>
                      <a:pt x="9009" y="5728"/>
                      <a:pt x="9001" y="5722"/>
                      <a:pt x="8994" y="5716"/>
                    </a:cubicBezTo>
                    <a:cubicBezTo>
                      <a:pt x="8989" y="5728"/>
                      <a:pt x="8983" y="5741"/>
                      <a:pt x="8978" y="5753"/>
                    </a:cubicBezTo>
                    <a:cubicBezTo>
                      <a:pt x="8972" y="5766"/>
                      <a:pt x="8965" y="5778"/>
                      <a:pt x="8959" y="5791"/>
                    </a:cubicBezTo>
                    <a:cubicBezTo>
                      <a:pt x="8955" y="5778"/>
                      <a:pt x="8952" y="5766"/>
                      <a:pt x="8948" y="5753"/>
                    </a:cubicBezTo>
                    <a:cubicBezTo>
                      <a:pt x="8952" y="5728"/>
                      <a:pt x="8955" y="5703"/>
                      <a:pt x="8959" y="5678"/>
                    </a:cubicBezTo>
                    <a:cubicBezTo>
                      <a:pt x="8965" y="5650"/>
                      <a:pt x="8972" y="5621"/>
                      <a:pt x="8978" y="5593"/>
                    </a:cubicBezTo>
                    <a:cubicBezTo>
                      <a:pt x="8976" y="5530"/>
                      <a:pt x="8973" y="5468"/>
                      <a:pt x="8971" y="5405"/>
                    </a:cubicBezTo>
                    <a:lnTo>
                      <a:pt x="8944" y="5330"/>
                    </a:lnTo>
                    <a:cubicBezTo>
                      <a:pt x="8934" y="5317"/>
                      <a:pt x="8924" y="5305"/>
                      <a:pt x="8914" y="5292"/>
                    </a:cubicBezTo>
                    <a:lnTo>
                      <a:pt x="8887" y="5490"/>
                    </a:lnTo>
                    <a:cubicBezTo>
                      <a:pt x="8893" y="5528"/>
                      <a:pt x="8900" y="5565"/>
                      <a:pt x="8906" y="5603"/>
                    </a:cubicBezTo>
                    <a:cubicBezTo>
                      <a:pt x="8893" y="5581"/>
                      <a:pt x="8881" y="5559"/>
                      <a:pt x="8868" y="5537"/>
                    </a:cubicBezTo>
                    <a:lnTo>
                      <a:pt x="8800" y="5584"/>
                    </a:lnTo>
                    <a:cubicBezTo>
                      <a:pt x="8801" y="5625"/>
                      <a:pt x="8803" y="5665"/>
                      <a:pt x="8804" y="5706"/>
                    </a:cubicBezTo>
                    <a:lnTo>
                      <a:pt x="8777" y="5631"/>
                    </a:lnTo>
                    <a:cubicBezTo>
                      <a:pt x="8767" y="5625"/>
                      <a:pt x="8757" y="5618"/>
                      <a:pt x="8747" y="5612"/>
                    </a:cubicBezTo>
                    <a:lnTo>
                      <a:pt x="8618" y="5904"/>
                    </a:lnTo>
                    <a:lnTo>
                      <a:pt x="8481" y="5847"/>
                    </a:lnTo>
                    <a:cubicBezTo>
                      <a:pt x="8458" y="5828"/>
                      <a:pt x="8435" y="5810"/>
                      <a:pt x="8412" y="5791"/>
                    </a:cubicBezTo>
                    <a:cubicBezTo>
                      <a:pt x="8394" y="5756"/>
                      <a:pt x="8377" y="5722"/>
                      <a:pt x="8359" y="5687"/>
                    </a:cubicBezTo>
                    <a:cubicBezTo>
                      <a:pt x="8330" y="5577"/>
                      <a:pt x="8301" y="5468"/>
                      <a:pt x="8272" y="5358"/>
                    </a:cubicBezTo>
                    <a:cubicBezTo>
                      <a:pt x="8267" y="5320"/>
                      <a:pt x="8262" y="5283"/>
                      <a:pt x="8257" y="5245"/>
                    </a:cubicBezTo>
                    <a:lnTo>
                      <a:pt x="8230" y="5179"/>
                    </a:lnTo>
                    <a:lnTo>
                      <a:pt x="8268" y="5217"/>
                    </a:lnTo>
                    <a:cubicBezTo>
                      <a:pt x="8279" y="5264"/>
                      <a:pt x="8291" y="5311"/>
                      <a:pt x="8302" y="5358"/>
                    </a:cubicBezTo>
                    <a:cubicBezTo>
                      <a:pt x="8313" y="5389"/>
                      <a:pt x="8325" y="5421"/>
                      <a:pt x="8336" y="5452"/>
                    </a:cubicBezTo>
                    <a:cubicBezTo>
                      <a:pt x="8350" y="5465"/>
                      <a:pt x="8364" y="5477"/>
                      <a:pt x="8378" y="5490"/>
                    </a:cubicBezTo>
                    <a:cubicBezTo>
                      <a:pt x="8391" y="5518"/>
                      <a:pt x="8403" y="5546"/>
                      <a:pt x="8416" y="5574"/>
                    </a:cubicBezTo>
                    <a:cubicBezTo>
                      <a:pt x="8434" y="5602"/>
                      <a:pt x="8451" y="5631"/>
                      <a:pt x="8469" y="5659"/>
                    </a:cubicBezTo>
                    <a:cubicBezTo>
                      <a:pt x="8493" y="5697"/>
                      <a:pt x="8518" y="5734"/>
                      <a:pt x="8542" y="5772"/>
                    </a:cubicBezTo>
                    <a:lnTo>
                      <a:pt x="8629" y="5640"/>
                    </a:lnTo>
                    <a:cubicBezTo>
                      <a:pt x="8675" y="5549"/>
                      <a:pt x="8720" y="5458"/>
                      <a:pt x="8766" y="5367"/>
                    </a:cubicBezTo>
                    <a:cubicBezTo>
                      <a:pt x="8781" y="5304"/>
                      <a:pt x="8796" y="5242"/>
                      <a:pt x="8811" y="5179"/>
                    </a:cubicBezTo>
                    <a:cubicBezTo>
                      <a:pt x="8812" y="5132"/>
                      <a:pt x="8814" y="5085"/>
                      <a:pt x="8815" y="5038"/>
                    </a:cubicBezTo>
                    <a:lnTo>
                      <a:pt x="8785" y="4972"/>
                    </a:lnTo>
                    <a:lnTo>
                      <a:pt x="8773" y="5056"/>
                    </a:lnTo>
                    <a:lnTo>
                      <a:pt x="8678" y="5047"/>
                    </a:lnTo>
                    <a:cubicBezTo>
                      <a:pt x="8682" y="5016"/>
                      <a:pt x="8686" y="4984"/>
                      <a:pt x="8690" y="4953"/>
                    </a:cubicBezTo>
                    <a:cubicBezTo>
                      <a:pt x="8697" y="4966"/>
                      <a:pt x="8705" y="4978"/>
                      <a:pt x="8712" y="4991"/>
                    </a:cubicBezTo>
                    <a:cubicBezTo>
                      <a:pt x="8730" y="4978"/>
                      <a:pt x="8748" y="4966"/>
                      <a:pt x="8766" y="4953"/>
                    </a:cubicBezTo>
                    <a:lnTo>
                      <a:pt x="8796" y="4896"/>
                    </a:lnTo>
                    <a:cubicBezTo>
                      <a:pt x="8807" y="4902"/>
                      <a:pt x="8819" y="4909"/>
                      <a:pt x="8830" y="4915"/>
                    </a:cubicBezTo>
                    <a:lnTo>
                      <a:pt x="8849" y="4896"/>
                    </a:lnTo>
                    <a:lnTo>
                      <a:pt x="8781" y="4783"/>
                    </a:lnTo>
                    <a:cubicBezTo>
                      <a:pt x="8814" y="4796"/>
                      <a:pt x="8847" y="4808"/>
                      <a:pt x="8880" y="4821"/>
                    </a:cubicBezTo>
                    <a:cubicBezTo>
                      <a:pt x="8872" y="4793"/>
                      <a:pt x="8865" y="4764"/>
                      <a:pt x="8857" y="4736"/>
                    </a:cubicBezTo>
                    <a:cubicBezTo>
                      <a:pt x="8866" y="4720"/>
                      <a:pt x="8874" y="4705"/>
                      <a:pt x="8883" y="4689"/>
                    </a:cubicBezTo>
                    <a:cubicBezTo>
                      <a:pt x="8887" y="4651"/>
                      <a:pt x="8891" y="4614"/>
                      <a:pt x="8895" y="4576"/>
                    </a:cubicBezTo>
                    <a:cubicBezTo>
                      <a:pt x="8886" y="4567"/>
                      <a:pt x="8877" y="4557"/>
                      <a:pt x="8868" y="4548"/>
                    </a:cubicBezTo>
                    <a:lnTo>
                      <a:pt x="8868" y="4463"/>
                    </a:lnTo>
                    <a:lnTo>
                      <a:pt x="8826" y="4463"/>
                    </a:lnTo>
                    <a:cubicBezTo>
                      <a:pt x="8807" y="4444"/>
                      <a:pt x="8788" y="4426"/>
                      <a:pt x="8769" y="4407"/>
                    </a:cubicBezTo>
                    <a:lnTo>
                      <a:pt x="8720" y="4435"/>
                    </a:lnTo>
                    <a:cubicBezTo>
                      <a:pt x="8690" y="4422"/>
                      <a:pt x="8659" y="4410"/>
                      <a:pt x="8629" y="4397"/>
                    </a:cubicBezTo>
                    <a:cubicBezTo>
                      <a:pt x="8626" y="4378"/>
                      <a:pt x="8624" y="4360"/>
                      <a:pt x="8621" y="4341"/>
                    </a:cubicBezTo>
                    <a:lnTo>
                      <a:pt x="8488" y="4256"/>
                    </a:lnTo>
                    <a:cubicBezTo>
                      <a:pt x="8475" y="4225"/>
                      <a:pt x="8463" y="4193"/>
                      <a:pt x="8450" y="4162"/>
                    </a:cubicBezTo>
                    <a:cubicBezTo>
                      <a:pt x="8439" y="4168"/>
                      <a:pt x="8427" y="4175"/>
                      <a:pt x="8416" y="4181"/>
                    </a:cubicBezTo>
                    <a:cubicBezTo>
                      <a:pt x="8395" y="4159"/>
                      <a:pt x="8373" y="4137"/>
                      <a:pt x="8352" y="4115"/>
                    </a:cubicBezTo>
                    <a:cubicBezTo>
                      <a:pt x="8339" y="4124"/>
                      <a:pt x="8327" y="4134"/>
                      <a:pt x="8314" y="4143"/>
                    </a:cubicBezTo>
                    <a:cubicBezTo>
                      <a:pt x="8310" y="4112"/>
                      <a:pt x="8306" y="4080"/>
                      <a:pt x="8302" y="4049"/>
                    </a:cubicBezTo>
                    <a:cubicBezTo>
                      <a:pt x="8279" y="4021"/>
                      <a:pt x="8257" y="3992"/>
                      <a:pt x="8234" y="3964"/>
                    </a:cubicBezTo>
                    <a:cubicBezTo>
                      <a:pt x="8235" y="3939"/>
                      <a:pt x="8237" y="3914"/>
                      <a:pt x="8238" y="3889"/>
                    </a:cubicBezTo>
                    <a:cubicBezTo>
                      <a:pt x="8257" y="3920"/>
                      <a:pt x="8276" y="3952"/>
                      <a:pt x="8295" y="3983"/>
                    </a:cubicBezTo>
                    <a:cubicBezTo>
                      <a:pt x="8310" y="3992"/>
                      <a:pt x="8325" y="4002"/>
                      <a:pt x="8340" y="4011"/>
                    </a:cubicBezTo>
                    <a:cubicBezTo>
                      <a:pt x="8354" y="4027"/>
                      <a:pt x="8368" y="4042"/>
                      <a:pt x="8382" y="4058"/>
                    </a:cubicBezTo>
                    <a:lnTo>
                      <a:pt x="8443" y="4049"/>
                    </a:lnTo>
                    <a:cubicBezTo>
                      <a:pt x="8480" y="4080"/>
                      <a:pt x="8516" y="4112"/>
                      <a:pt x="8553" y="4143"/>
                    </a:cubicBezTo>
                    <a:lnTo>
                      <a:pt x="8618" y="4134"/>
                    </a:lnTo>
                    <a:cubicBezTo>
                      <a:pt x="8643" y="4153"/>
                      <a:pt x="8669" y="4171"/>
                      <a:pt x="8694" y="4190"/>
                    </a:cubicBezTo>
                    <a:cubicBezTo>
                      <a:pt x="8709" y="4206"/>
                      <a:pt x="8724" y="4221"/>
                      <a:pt x="8739" y="4237"/>
                    </a:cubicBezTo>
                    <a:lnTo>
                      <a:pt x="8766" y="4237"/>
                    </a:lnTo>
                    <a:lnTo>
                      <a:pt x="8712" y="3955"/>
                    </a:lnTo>
                    <a:cubicBezTo>
                      <a:pt x="8715" y="3939"/>
                      <a:pt x="8717" y="3924"/>
                      <a:pt x="8720" y="3908"/>
                    </a:cubicBezTo>
                    <a:cubicBezTo>
                      <a:pt x="8705" y="3880"/>
                      <a:pt x="8690" y="3851"/>
                      <a:pt x="8675" y="3823"/>
                    </a:cubicBezTo>
                    <a:cubicBezTo>
                      <a:pt x="8699" y="3782"/>
                      <a:pt x="8723" y="3742"/>
                      <a:pt x="8747" y="3701"/>
                    </a:cubicBezTo>
                    <a:lnTo>
                      <a:pt x="8796" y="3729"/>
                    </a:lnTo>
                    <a:cubicBezTo>
                      <a:pt x="8807" y="3723"/>
                      <a:pt x="8819" y="3716"/>
                      <a:pt x="8830" y="3710"/>
                    </a:cubicBezTo>
                    <a:cubicBezTo>
                      <a:pt x="8840" y="3679"/>
                      <a:pt x="8851" y="3647"/>
                      <a:pt x="8861" y="3616"/>
                    </a:cubicBezTo>
                    <a:lnTo>
                      <a:pt x="8849" y="3748"/>
                    </a:lnTo>
                    <a:cubicBezTo>
                      <a:pt x="8840" y="3764"/>
                      <a:pt x="8832" y="3779"/>
                      <a:pt x="8823" y="3795"/>
                    </a:cubicBezTo>
                    <a:cubicBezTo>
                      <a:pt x="8791" y="3801"/>
                      <a:pt x="8760" y="3808"/>
                      <a:pt x="8728" y="3814"/>
                    </a:cubicBezTo>
                    <a:cubicBezTo>
                      <a:pt x="8738" y="3833"/>
                      <a:pt x="8748" y="3851"/>
                      <a:pt x="8758" y="3870"/>
                    </a:cubicBezTo>
                    <a:cubicBezTo>
                      <a:pt x="8762" y="3892"/>
                      <a:pt x="8765" y="3914"/>
                      <a:pt x="8769" y="3936"/>
                    </a:cubicBezTo>
                    <a:cubicBezTo>
                      <a:pt x="8770" y="3977"/>
                      <a:pt x="8772" y="4017"/>
                      <a:pt x="8773" y="4058"/>
                    </a:cubicBezTo>
                    <a:cubicBezTo>
                      <a:pt x="8783" y="4064"/>
                      <a:pt x="8794" y="4071"/>
                      <a:pt x="8804" y="4077"/>
                    </a:cubicBezTo>
                    <a:cubicBezTo>
                      <a:pt x="8801" y="4099"/>
                      <a:pt x="8799" y="4121"/>
                      <a:pt x="8796" y="4143"/>
                    </a:cubicBezTo>
                    <a:cubicBezTo>
                      <a:pt x="8804" y="4165"/>
                      <a:pt x="8811" y="4187"/>
                      <a:pt x="8819" y="4209"/>
                    </a:cubicBezTo>
                    <a:cubicBezTo>
                      <a:pt x="8839" y="4222"/>
                      <a:pt x="8860" y="4234"/>
                      <a:pt x="8880" y="4247"/>
                    </a:cubicBezTo>
                    <a:cubicBezTo>
                      <a:pt x="8879" y="4228"/>
                      <a:pt x="8877" y="4209"/>
                      <a:pt x="8876" y="4190"/>
                    </a:cubicBezTo>
                    <a:cubicBezTo>
                      <a:pt x="8884" y="4187"/>
                      <a:pt x="8891" y="4184"/>
                      <a:pt x="8899" y="4181"/>
                    </a:cubicBezTo>
                    <a:cubicBezTo>
                      <a:pt x="8910" y="4153"/>
                      <a:pt x="8922" y="4124"/>
                      <a:pt x="8933" y="4096"/>
                    </a:cubicBezTo>
                    <a:cubicBezTo>
                      <a:pt x="8934" y="4065"/>
                      <a:pt x="8936" y="4033"/>
                      <a:pt x="8937" y="4002"/>
                    </a:cubicBezTo>
                    <a:cubicBezTo>
                      <a:pt x="8943" y="4015"/>
                      <a:pt x="8950" y="4027"/>
                      <a:pt x="8956" y="4040"/>
                    </a:cubicBezTo>
                    <a:lnTo>
                      <a:pt x="8971" y="4115"/>
                    </a:lnTo>
                    <a:cubicBezTo>
                      <a:pt x="8967" y="4131"/>
                      <a:pt x="8963" y="4146"/>
                      <a:pt x="8959" y="4162"/>
                    </a:cubicBezTo>
                    <a:cubicBezTo>
                      <a:pt x="8964" y="4181"/>
                      <a:pt x="8970" y="4199"/>
                      <a:pt x="8975" y="4218"/>
                    </a:cubicBezTo>
                    <a:lnTo>
                      <a:pt x="8940" y="4247"/>
                    </a:lnTo>
                    <a:cubicBezTo>
                      <a:pt x="8945" y="4272"/>
                      <a:pt x="8951" y="4297"/>
                      <a:pt x="8956" y="4322"/>
                    </a:cubicBezTo>
                    <a:cubicBezTo>
                      <a:pt x="8975" y="4331"/>
                      <a:pt x="8994" y="4341"/>
                      <a:pt x="9013" y="4350"/>
                    </a:cubicBezTo>
                    <a:cubicBezTo>
                      <a:pt x="9018" y="4331"/>
                      <a:pt x="9023" y="4313"/>
                      <a:pt x="9028" y="4294"/>
                    </a:cubicBezTo>
                    <a:lnTo>
                      <a:pt x="9016" y="4237"/>
                    </a:lnTo>
                    <a:lnTo>
                      <a:pt x="9016" y="4162"/>
                    </a:lnTo>
                    <a:cubicBezTo>
                      <a:pt x="9038" y="4209"/>
                      <a:pt x="9059" y="4256"/>
                      <a:pt x="9081" y="4303"/>
                    </a:cubicBezTo>
                    <a:cubicBezTo>
                      <a:pt x="9091" y="4309"/>
                      <a:pt x="9101" y="4316"/>
                      <a:pt x="9111" y="4322"/>
                    </a:cubicBezTo>
                    <a:cubicBezTo>
                      <a:pt x="9116" y="4284"/>
                      <a:pt x="9121" y="4247"/>
                      <a:pt x="9126" y="4209"/>
                    </a:cubicBezTo>
                    <a:cubicBezTo>
                      <a:pt x="9143" y="4237"/>
                      <a:pt x="9159" y="4266"/>
                      <a:pt x="9176" y="4294"/>
                    </a:cubicBezTo>
                    <a:cubicBezTo>
                      <a:pt x="9204" y="4288"/>
                      <a:pt x="9231" y="4281"/>
                      <a:pt x="9259" y="4275"/>
                    </a:cubicBezTo>
                    <a:cubicBezTo>
                      <a:pt x="9264" y="4262"/>
                      <a:pt x="9270" y="4250"/>
                      <a:pt x="9275" y="4237"/>
                    </a:cubicBezTo>
                    <a:cubicBezTo>
                      <a:pt x="9288" y="4225"/>
                      <a:pt x="9300" y="4212"/>
                      <a:pt x="9313" y="4200"/>
                    </a:cubicBezTo>
                    <a:cubicBezTo>
                      <a:pt x="9319" y="4181"/>
                      <a:pt x="9326" y="4162"/>
                      <a:pt x="9332" y="4143"/>
                    </a:cubicBezTo>
                    <a:lnTo>
                      <a:pt x="9332" y="4096"/>
                    </a:lnTo>
                    <a:lnTo>
                      <a:pt x="9347" y="3955"/>
                    </a:lnTo>
                    <a:cubicBezTo>
                      <a:pt x="9353" y="3980"/>
                      <a:pt x="9360" y="4005"/>
                      <a:pt x="9366" y="4030"/>
                    </a:cubicBezTo>
                    <a:cubicBezTo>
                      <a:pt x="9374" y="4014"/>
                      <a:pt x="9381" y="3999"/>
                      <a:pt x="9389" y="3983"/>
                    </a:cubicBezTo>
                    <a:lnTo>
                      <a:pt x="9389" y="3908"/>
                    </a:lnTo>
                    <a:cubicBezTo>
                      <a:pt x="9396" y="3848"/>
                      <a:pt x="9404" y="3789"/>
                      <a:pt x="9411" y="3729"/>
                    </a:cubicBezTo>
                    <a:cubicBezTo>
                      <a:pt x="9421" y="3726"/>
                      <a:pt x="9432" y="3722"/>
                      <a:pt x="9442" y="3719"/>
                    </a:cubicBezTo>
                    <a:cubicBezTo>
                      <a:pt x="9434" y="3697"/>
                      <a:pt x="9427" y="3675"/>
                      <a:pt x="9419" y="3653"/>
                    </a:cubicBezTo>
                    <a:lnTo>
                      <a:pt x="9461" y="3578"/>
                    </a:lnTo>
                    <a:lnTo>
                      <a:pt x="9491" y="3503"/>
                    </a:lnTo>
                    <a:cubicBezTo>
                      <a:pt x="9499" y="3478"/>
                      <a:pt x="9506" y="3452"/>
                      <a:pt x="9514" y="3427"/>
                    </a:cubicBezTo>
                    <a:cubicBezTo>
                      <a:pt x="9515" y="3411"/>
                      <a:pt x="9517" y="3396"/>
                      <a:pt x="9518" y="3380"/>
                    </a:cubicBezTo>
                    <a:cubicBezTo>
                      <a:pt x="9514" y="3321"/>
                      <a:pt x="9510" y="3261"/>
                      <a:pt x="9506" y="3202"/>
                    </a:cubicBezTo>
                    <a:cubicBezTo>
                      <a:pt x="9515" y="3224"/>
                      <a:pt x="9524" y="3245"/>
                      <a:pt x="9533" y="3267"/>
                    </a:cubicBezTo>
                    <a:cubicBezTo>
                      <a:pt x="9539" y="3299"/>
                      <a:pt x="9546" y="3330"/>
                      <a:pt x="9552" y="3362"/>
                    </a:cubicBezTo>
                    <a:lnTo>
                      <a:pt x="9590" y="3409"/>
                    </a:lnTo>
                    <a:lnTo>
                      <a:pt x="9628" y="3362"/>
                    </a:lnTo>
                    <a:cubicBezTo>
                      <a:pt x="9644" y="3309"/>
                      <a:pt x="9661" y="3255"/>
                      <a:pt x="9677" y="3202"/>
                    </a:cubicBezTo>
                    <a:cubicBezTo>
                      <a:pt x="9673" y="3170"/>
                      <a:pt x="9670" y="3139"/>
                      <a:pt x="9666" y="3107"/>
                    </a:cubicBezTo>
                    <a:cubicBezTo>
                      <a:pt x="9651" y="3073"/>
                      <a:pt x="9635" y="3038"/>
                      <a:pt x="9620" y="3004"/>
                    </a:cubicBezTo>
                    <a:lnTo>
                      <a:pt x="9658" y="2957"/>
                    </a:lnTo>
                    <a:cubicBezTo>
                      <a:pt x="9663" y="2966"/>
                      <a:pt x="9668" y="2976"/>
                      <a:pt x="9673" y="2985"/>
                    </a:cubicBezTo>
                    <a:cubicBezTo>
                      <a:pt x="9678" y="2950"/>
                      <a:pt x="9684" y="2916"/>
                      <a:pt x="9689" y="2881"/>
                    </a:cubicBezTo>
                    <a:cubicBezTo>
                      <a:pt x="9684" y="2850"/>
                      <a:pt x="9678" y="2818"/>
                      <a:pt x="9673" y="2787"/>
                    </a:cubicBezTo>
                    <a:cubicBezTo>
                      <a:pt x="9671" y="2724"/>
                      <a:pt x="9668" y="2662"/>
                      <a:pt x="9666" y="2599"/>
                    </a:cubicBezTo>
                    <a:lnTo>
                      <a:pt x="9639" y="2401"/>
                    </a:lnTo>
                    <a:cubicBezTo>
                      <a:pt x="9614" y="2291"/>
                      <a:pt x="9588" y="2182"/>
                      <a:pt x="9563" y="2072"/>
                    </a:cubicBezTo>
                    <a:lnTo>
                      <a:pt x="9499" y="1996"/>
                    </a:lnTo>
                    <a:lnTo>
                      <a:pt x="9408" y="2053"/>
                    </a:lnTo>
                    <a:lnTo>
                      <a:pt x="9408" y="2119"/>
                    </a:lnTo>
                    <a:lnTo>
                      <a:pt x="9445" y="2156"/>
                    </a:lnTo>
                    <a:cubicBezTo>
                      <a:pt x="9462" y="2128"/>
                      <a:pt x="9478" y="2100"/>
                      <a:pt x="9495" y="2072"/>
                    </a:cubicBezTo>
                    <a:cubicBezTo>
                      <a:pt x="9501" y="2103"/>
                      <a:pt x="9508" y="2135"/>
                      <a:pt x="9514" y="2166"/>
                    </a:cubicBezTo>
                    <a:cubicBezTo>
                      <a:pt x="9481" y="2178"/>
                      <a:pt x="9448" y="2191"/>
                      <a:pt x="9415" y="2203"/>
                    </a:cubicBezTo>
                    <a:lnTo>
                      <a:pt x="9358" y="2326"/>
                    </a:lnTo>
                    <a:cubicBezTo>
                      <a:pt x="9364" y="2379"/>
                      <a:pt x="9371" y="2433"/>
                      <a:pt x="9377" y="2486"/>
                    </a:cubicBezTo>
                    <a:lnTo>
                      <a:pt x="9362" y="2618"/>
                    </a:lnTo>
                    <a:cubicBezTo>
                      <a:pt x="9366" y="2649"/>
                      <a:pt x="9369" y="2681"/>
                      <a:pt x="9373" y="2712"/>
                    </a:cubicBezTo>
                    <a:cubicBezTo>
                      <a:pt x="9364" y="2866"/>
                      <a:pt x="9356" y="3019"/>
                      <a:pt x="9347" y="3173"/>
                    </a:cubicBezTo>
                    <a:cubicBezTo>
                      <a:pt x="9338" y="3176"/>
                      <a:pt x="9329" y="3180"/>
                      <a:pt x="9320" y="3183"/>
                    </a:cubicBezTo>
                    <a:cubicBezTo>
                      <a:pt x="9323" y="3164"/>
                      <a:pt x="9325" y="3145"/>
                      <a:pt x="9328" y="3126"/>
                    </a:cubicBezTo>
                    <a:cubicBezTo>
                      <a:pt x="9327" y="3098"/>
                      <a:pt x="9325" y="3069"/>
                      <a:pt x="9324" y="3041"/>
                    </a:cubicBezTo>
                    <a:cubicBezTo>
                      <a:pt x="9316" y="2925"/>
                      <a:pt x="9309" y="2809"/>
                      <a:pt x="9301" y="2693"/>
                    </a:cubicBezTo>
                    <a:cubicBezTo>
                      <a:pt x="9295" y="2658"/>
                      <a:pt x="9288" y="2624"/>
                      <a:pt x="9282" y="2589"/>
                    </a:cubicBezTo>
                    <a:cubicBezTo>
                      <a:pt x="9283" y="2570"/>
                      <a:pt x="9285" y="2552"/>
                      <a:pt x="9286" y="2533"/>
                    </a:cubicBezTo>
                    <a:cubicBezTo>
                      <a:pt x="9290" y="2502"/>
                      <a:pt x="9293" y="2470"/>
                      <a:pt x="9297" y="2439"/>
                    </a:cubicBezTo>
                    <a:cubicBezTo>
                      <a:pt x="9300" y="2408"/>
                      <a:pt x="9302" y="2376"/>
                      <a:pt x="9305" y="2345"/>
                    </a:cubicBezTo>
                    <a:cubicBezTo>
                      <a:pt x="9314" y="2307"/>
                      <a:pt x="9323" y="2270"/>
                      <a:pt x="9332" y="2232"/>
                    </a:cubicBezTo>
                    <a:cubicBezTo>
                      <a:pt x="9319" y="2226"/>
                      <a:pt x="9307" y="2219"/>
                      <a:pt x="9294" y="2213"/>
                    </a:cubicBezTo>
                    <a:cubicBezTo>
                      <a:pt x="9284" y="2232"/>
                      <a:pt x="9273" y="2250"/>
                      <a:pt x="9263" y="2269"/>
                    </a:cubicBezTo>
                    <a:lnTo>
                      <a:pt x="9275" y="2194"/>
                    </a:lnTo>
                    <a:lnTo>
                      <a:pt x="9278" y="2137"/>
                    </a:lnTo>
                    <a:cubicBezTo>
                      <a:pt x="9287" y="2143"/>
                      <a:pt x="9296" y="2150"/>
                      <a:pt x="9305" y="2156"/>
                    </a:cubicBezTo>
                    <a:cubicBezTo>
                      <a:pt x="9311" y="2147"/>
                      <a:pt x="9318" y="2137"/>
                      <a:pt x="9324" y="2128"/>
                    </a:cubicBezTo>
                    <a:cubicBezTo>
                      <a:pt x="9302" y="2081"/>
                      <a:pt x="9281" y="2034"/>
                      <a:pt x="9259" y="1987"/>
                    </a:cubicBezTo>
                    <a:lnTo>
                      <a:pt x="9081" y="2072"/>
                    </a:lnTo>
                    <a:cubicBezTo>
                      <a:pt x="9051" y="2119"/>
                      <a:pt x="9020" y="2166"/>
                      <a:pt x="8990" y="2213"/>
                    </a:cubicBezTo>
                    <a:cubicBezTo>
                      <a:pt x="8991" y="2235"/>
                      <a:pt x="8993" y="2257"/>
                      <a:pt x="8994" y="2279"/>
                    </a:cubicBezTo>
                    <a:cubicBezTo>
                      <a:pt x="8989" y="2263"/>
                      <a:pt x="8983" y="2248"/>
                      <a:pt x="8978" y="2232"/>
                    </a:cubicBezTo>
                    <a:cubicBezTo>
                      <a:pt x="8962" y="2248"/>
                      <a:pt x="8945" y="2263"/>
                      <a:pt x="8929" y="2279"/>
                    </a:cubicBezTo>
                    <a:cubicBezTo>
                      <a:pt x="8919" y="2226"/>
                      <a:pt x="8909" y="2172"/>
                      <a:pt x="8899" y="2119"/>
                    </a:cubicBezTo>
                    <a:lnTo>
                      <a:pt x="8861" y="2119"/>
                    </a:lnTo>
                    <a:cubicBezTo>
                      <a:pt x="8829" y="2166"/>
                      <a:pt x="8798" y="2213"/>
                      <a:pt x="8766" y="2260"/>
                    </a:cubicBezTo>
                    <a:cubicBezTo>
                      <a:pt x="8737" y="2279"/>
                      <a:pt x="8707" y="2297"/>
                      <a:pt x="8678" y="2316"/>
                    </a:cubicBezTo>
                    <a:lnTo>
                      <a:pt x="8542" y="2326"/>
                    </a:lnTo>
                    <a:cubicBezTo>
                      <a:pt x="8551" y="2273"/>
                      <a:pt x="8559" y="2219"/>
                      <a:pt x="8568" y="2166"/>
                    </a:cubicBezTo>
                    <a:cubicBezTo>
                      <a:pt x="8567" y="2144"/>
                      <a:pt x="8565" y="2122"/>
                      <a:pt x="8564" y="2100"/>
                    </a:cubicBezTo>
                    <a:cubicBezTo>
                      <a:pt x="8558" y="2078"/>
                      <a:pt x="8551" y="2056"/>
                      <a:pt x="8545" y="2034"/>
                    </a:cubicBezTo>
                    <a:cubicBezTo>
                      <a:pt x="8534" y="1959"/>
                      <a:pt x="8522" y="1883"/>
                      <a:pt x="8511" y="1808"/>
                    </a:cubicBezTo>
                    <a:cubicBezTo>
                      <a:pt x="8503" y="1758"/>
                      <a:pt x="8496" y="1707"/>
                      <a:pt x="8488" y="1657"/>
                    </a:cubicBezTo>
                    <a:cubicBezTo>
                      <a:pt x="8483" y="1604"/>
                      <a:pt x="8478" y="1550"/>
                      <a:pt x="8473" y="1497"/>
                    </a:cubicBezTo>
                    <a:cubicBezTo>
                      <a:pt x="8478" y="1441"/>
                      <a:pt x="8483" y="1384"/>
                      <a:pt x="8488" y="1328"/>
                    </a:cubicBezTo>
                    <a:cubicBezTo>
                      <a:pt x="8494" y="1300"/>
                      <a:pt x="8501" y="1271"/>
                      <a:pt x="8507" y="1243"/>
                    </a:cubicBezTo>
                    <a:cubicBezTo>
                      <a:pt x="8508" y="1183"/>
                      <a:pt x="8510" y="1124"/>
                      <a:pt x="8511" y="1064"/>
                    </a:cubicBezTo>
                    <a:cubicBezTo>
                      <a:pt x="8519" y="1073"/>
                      <a:pt x="8526" y="1083"/>
                      <a:pt x="8534" y="1092"/>
                    </a:cubicBezTo>
                    <a:lnTo>
                      <a:pt x="8534" y="1205"/>
                    </a:lnTo>
                    <a:lnTo>
                      <a:pt x="8507" y="1394"/>
                    </a:lnTo>
                    <a:lnTo>
                      <a:pt x="8507" y="1535"/>
                    </a:lnTo>
                    <a:cubicBezTo>
                      <a:pt x="8520" y="1617"/>
                      <a:pt x="8532" y="1698"/>
                      <a:pt x="8545" y="1780"/>
                    </a:cubicBezTo>
                    <a:cubicBezTo>
                      <a:pt x="8550" y="1827"/>
                      <a:pt x="8556" y="1874"/>
                      <a:pt x="8561" y="1921"/>
                    </a:cubicBezTo>
                    <a:lnTo>
                      <a:pt x="8602" y="1977"/>
                    </a:lnTo>
                    <a:cubicBezTo>
                      <a:pt x="8611" y="1980"/>
                      <a:pt x="8620" y="1984"/>
                      <a:pt x="8629" y="1987"/>
                    </a:cubicBezTo>
                    <a:cubicBezTo>
                      <a:pt x="8632" y="1962"/>
                      <a:pt x="8634" y="1936"/>
                      <a:pt x="8637" y="1911"/>
                    </a:cubicBezTo>
                    <a:cubicBezTo>
                      <a:pt x="8652" y="1958"/>
                      <a:pt x="8667" y="2006"/>
                      <a:pt x="8682" y="2053"/>
                    </a:cubicBezTo>
                    <a:cubicBezTo>
                      <a:pt x="8715" y="2047"/>
                      <a:pt x="8748" y="2040"/>
                      <a:pt x="8781" y="2034"/>
                    </a:cubicBezTo>
                    <a:cubicBezTo>
                      <a:pt x="8791" y="2021"/>
                      <a:pt x="8801" y="2009"/>
                      <a:pt x="8811" y="1996"/>
                    </a:cubicBezTo>
                    <a:cubicBezTo>
                      <a:pt x="8836" y="1921"/>
                      <a:pt x="8862" y="1845"/>
                      <a:pt x="8887" y="1770"/>
                    </a:cubicBezTo>
                    <a:cubicBezTo>
                      <a:pt x="8909" y="1764"/>
                      <a:pt x="8930" y="1757"/>
                      <a:pt x="8952" y="1751"/>
                    </a:cubicBezTo>
                    <a:cubicBezTo>
                      <a:pt x="8962" y="1735"/>
                      <a:pt x="8972" y="1720"/>
                      <a:pt x="8982" y="1704"/>
                    </a:cubicBezTo>
                    <a:cubicBezTo>
                      <a:pt x="8969" y="1695"/>
                      <a:pt x="8957" y="1685"/>
                      <a:pt x="8944" y="1676"/>
                    </a:cubicBezTo>
                    <a:cubicBezTo>
                      <a:pt x="8938" y="1660"/>
                      <a:pt x="8931" y="1645"/>
                      <a:pt x="8925" y="1629"/>
                    </a:cubicBezTo>
                    <a:lnTo>
                      <a:pt x="8895" y="1620"/>
                    </a:lnTo>
                    <a:cubicBezTo>
                      <a:pt x="8865" y="1557"/>
                      <a:pt x="8834" y="1494"/>
                      <a:pt x="8804" y="1431"/>
                    </a:cubicBezTo>
                    <a:lnTo>
                      <a:pt x="8872" y="1469"/>
                    </a:lnTo>
                    <a:cubicBezTo>
                      <a:pt x="8880" y="1491"/>
                      <a:pt x="8887" y="1513"/>
                      <a:pt x="8895" y="1535"/>
                    </a:cubicBezTo>
                    <a:cubicBezTo>
                      <a:pt x="8914" y="1544"/>
                      <a:pt x="8933" y="1554"/>
                      <a:pt x="8952" y="1563"/>
                    </a:cubicBezTo>
                    <a:cubicBezTo>
                      <a:pt x="8968" y="1585"/>
                      <a:pt x="8985" y="1607"/>
                      <a:pt x="9001" y="1629"/>
                    </a:cubicBezTo>
                    <a:cubicBezTo>
                      <a:pt x="9024" y="1645"/>
                      <a:pt x="9047" y="1660"/>
                      <a:pt x="9070" y="1676"/>
                    </a:cubicBezTo>
                    <a:cubicBezTo>
                      <a:pt x="9077" y="1663"/>
                      <a:pt x="9085" y="1651"/>
                      <a:pt x="9092" y="1638"/>
                    </a:cubicBezTo>
                    <a:cubicBezTo>
                      <a:pt x="9088" y="1610"/>
                      <a:pt x="9085" y="1582"/>
                      <a:pt x="9081" y="1554"/>
                    </a:cubicBezTo>
                    <a:cubicBezTo>
                      <a:pt x="9063" y="1504"/>
                      <a:pt x="9046" y="1453"/>
                      <a:pt x="9028" y="1403"/>
                    </a:cubicBezTo>
                    <a:lnTo>
                      <a:pt x="9001" y="1328"/>
                    </a:lnTo>
                    <a:lnTo>
                      <a:pt x="9119" y="1554"/>
                    </a:lnTo>
                    <a:lnTo>
                      <a:pt x="9214" y="1497"/>
                    </a:lnTo>
                    <a:cubicBezTo>
                      <a:pt x="9225" y="1481"/>
                      <a:pt x="9237" y="1466"/>
                      <a:pt x="9248" y="1450"/>
                    </a:cubicBezTo>
                    <a:lnTo>
                      <a:pt x="9248" y="1412"/>
                    </a:lnTo>
                    <a:cubicBezTo>
                      <a:pt x="9235" y="1359"/>
                      <a:pt x="9223" y="1305"/>
                      <a:pt x="9210" y="1252"/>
                    </a:cubicBezTo>
                    <a:cubicBezTo>
                      <a:pt x="9194" y="1227"/>
                      <a:pt x="9177" y="1202"/>
                      <a:pt x="9161" y="1177"/>
                    </a:cubicBezTo>
                    <a:cubicBezTo>
                      <a:pt x="9156" y="1152"/>
                      <a:pt x="9150" y="1127"/>
                      <a:pt x="9145" y="1102"/>
                    </a:cubicBezTo>
                    <a:cubicBezTo>
                      <a:pt x="9130" y="1086"/>
                      <a:pt x="9115" y="1071"/>
                      <a:pt x="9100" y="1055"/>
                    </a:cubicBezTo>
                    <a:cubicBezTo>
                      <a:pt x="9091" y="1030"/>
                      <a:pt x="9082" y="1004"/>
                      <a:pt x="9073" y="979"/>
                    </a:cubicBezTo>
                    <a:cubicBezTo>
                      <a:pt x="9097" y="982"/>
                      <a:pt x="9121" y="986"/>
                      <a:pt x="9145" y="989"/>
                    </a:cubicBezTo>
                    <a:cubicBezTo>
                      <a:pt x="9159" y="1005"/>
                      <a:pt x="9173" y="1020"/>
                      <a:pt x="9187" y="1036"/>
                    </a:cubicBezTo>
                    <a:lnTo>
                      <a:pt x="9259" y="1234"/>
                    </a:lnTo>
                    <a:cubicBezTo>
                      <a:pt x="9273" y="1268"/>
                      <a:pt x="9287" y="1303"/>
                      <a:pt x="9301" y="1337"/>
                    </a:cubicBezTo>
                    <a:cubicBezTo>
                      <a:pt x="9328" y="1343"/>
                      <a:pt x="9354" y="1350"/>
                      <a:pt x="9381" y="1356"/>
                    </a:cubicBezTo>
                    <a:lnTo>
                      <a:pt x="9408" y="1356"/>
                    </a:lnTo>
                    <a:cubicBezTo>
                      <a:pt x="9399" y="1328"/>
                      <a:pt x="9390" y="1299"/>
                      <a:pt x="9381" y="1271"/>
                    </a:cubicBezTo>
                    <a:cubicBezTo>
                      <a:pt x="9367" y="1193"/>
                      <a:pt x="9353" y="1114"/>
                      <a:pt x="9339" y="1036"/>
                    </a:cubicBezTo>
                    <a:cubicBezTo>
                      <a:pt x="9352" y="1058"/>
                      <a:pt x="9364" y="1080"/>
                      <a:pt x="9377" y="1102"/>
                    </a:cubicBezTo>
                    <a:cubicBezTo>
                      <a:pt x="9390" y="1136"/>
                      <a:pt x="9402" y="1171"/>
                      <a:pt x="9415" y="1205"/>
                    </a:cubicBezTo>
                    <a:cubicBezTo>
                      <a:pt x="9434" y="1255"/>
                      <a:pt x="9453" y="1306"/>
                      <a:pt x="9472" y="1356"/>
                    </a:cubicBezTo>
                    <a:lnTo>
                      <a:pt x="9472" y="1478"/>
                    </a:lnTo>
                    <a:cubicBezTo>
                      <a:pt x="9496" y="1535"/>
                      <a:pt x="9520" y="1591"/>
                      <a:pt x="9544" y="1648"/>
                    </a:cubicBezTo>
                    <a:cubicBezTo>
                      <a:pt x="9554" y="1654"/>
                      <a:pt x="9565" y="1661"/>
                      <a:pt x="9575" y="1667"/>
                    </a:cubicBezTo>
                    <a:cubicBezTo>
                      <a:pt x="9546" y="1523"/>
                      <a:pt x="9516" y="1378"/>
                      <a:pt x="9487" y="1234"/>
                    </a:cubicBezTo>
                    <a:cubicBezTo>
                      <a:pt x="9461" y="1083"/>
                      <a:pt x="9434" y="933"/>
                      <a:pt x="9408" y="782"/>
                    </a:cubicBezTo>
                    <a:cubicBezTo>
                      <a:pt x="9396" y="744"/>
                      <a:pt x="9385" y="707"/>
                      <a:pt x="9373" y="669"/>
                    </a:cubicBezTo>
                    <a:cubicBezTo>
                      <a:pt x="9374" y="634"/>
                      <a:pt x="9376" y="600"/>
                      <a:pt x="9377" y="565"/>
                    </a:cubicBezTo>
                    <a:lnTo>
                      <a:pt x="9377" y="508"/>
                    </a:lnTo>
                    <a:cubicBezTo>
                      <a:pt x="9369" y="486"/>
                      <a:pt x="9362" y="465"/>
                      <a:pt x="9354" y="443"/>
                    </a:cubicBezTo>
                    <a:lnTo>
                      <a:pt x="9354" y="537"/>
                    </a:lnTo>
                    <a:cubicBezTo>
                      <a:pt x="9352" y="584"/>
                      <a:pt x="9349" y="631"/>
                      <a:pt x="9347" y="678"/>
                    </a:cubicBezTo>
                    <a:cubicBezTo>
                      <a:pt x="9338" y="637"/>
                      <a:pt x="9329" y="597"/>
                      <a:pt x="9320" y="556"/>
                    </a:cubicBezTo>
                    <a:cubicBezTo>
                      <a:pt x="9309" y="537"/>
                      <a:pt x="9297" y="518"/>
                      <a:pt x="9286" y="499"/>
                    </a:cubicBezTo>
                    <a:cubicBezTo>
                      <a:pt x="9287" y="477"/>
                      <a:pt x="9289" y="455"/>
                      <a:pt x="9290" y="433"/>
                    </a:cubicBezTo>
                    <a:cubicBezTo>
                      <a:pt x="9280" y="414"/>
                      <a:pt x="9269" y="396"/>
                      <a:pt x="9259" y="377"/>
                    </a:cubicBezTo>
                    <a:cubicBezTo>
                      <a:pt x="9249" y="324"/>
                      <a:pt x="9239" y="270"/>
                      <a:pt x="9229" y="217"/>
                    </a:cubicBezTo>
                    <a:lnTo>
                      <a:pt x="9229" y="47"/>
                    </a:lnTo>
                    <a:lnTo>
                      <a:pt x="8264" y="235"/>
                    </a:lnTo>
                    <a:lnTo>
                      <a:pt x="7774" y="348"/>
                    </a:lnTo>
                    <a:lnTo>
                      <a:pt x="7509" y="405"/>
                    </a:lnTo>
                    <a:lnTo>
                      <a:pt x="7436" y="414"/>
                    </a:lnTo>
                    <a:cubicBezTo>
                      <a:pt x="7429" y="417"/>
                      <a:pt x="7421" y="421"/>
                      <a:pt x="7414" y="424"/>
                    </a:cubicBezTo>
                    <a:lnTo>
                      <a:pt x="7368" y="424"/>
                    </a:lnTo>
                    <a:lnTo>
                      <a:pt x="7322" y="433"/>
                    </a:lnTo>
                    <a:lnTo>
                      <a:pt x="7144" y="480"/>
                    </a:lnTo>
                    <a:lnTo>
                      <a:pt x="6700" y="546"/>
                    </a:lnTo>
                    <a:cubicBezTo>
                      <a:pt x="6697" y="571"/>
                      <a:pt x="6695" y="596"/>
                      <a:pt x="6692" y="621"/>
                    </a:cubicBezTo>
                    <a:lnTo>
                      <a:pt x="6673" y="621"/>
                    </a:lnTo>
                    <a:cubicBezTo>
                      <a:pt x="6658" y="722"/>
                      <a:pt x="6642" y="822"/>
                      <a:pt x="6627" y="923"/>
                    </a:cubicBezTo>
                    <a:lnTo>
                      <a:pt x="6627" y="753"/>
                    </a:lnTo>
                    <a:cubicBezTo>
                      <a:pt x="6623" y="769"/>
                      <a:pt x="6620" y="784"/>
                      <a:pt x="6616" y="800"/>
                    </a:cubicBezTo>
                    <a:cubicBezTo>
                      <a:pt x="6625" y="740"/>
                      <a:pt x="6634" y="681"/>
                      <a:pt x="6643" y="621"/>
                    </a:cubicBezTo>
                    <a:cubicBezTo>
                      <a:pt x="6650" y="599"/>
                      <a:pt x="6658" y="578"/>
                      <a:pt x="6665" y="556"/>
                    </a:cubicBezTo>
                    <a:lnTo>
                      <a:pt x="6601" y="565"/>
                    </a:lnTo>
                    <a:lnTo>
                      <a:pt x="6551" y="565"/>
                    </a:lnTo>
                    <a:cubicBezTo>
                      <a:pt x="6542" y="568"/>
                      <a:pt x="6534" y="571"/>
                      <a:pt x="6525" y="574"/>
                    </a:cubicBezTo>
                    <a:lnTo>
                      <a:pt x="6206" y="621"/>
                    </a:lnTo>
                    <a:lnTo>
                      <a:pt x="6134" y="621"/>
                    </a:lnTo>
                    <a:cubicBezTo>
                      <a:pt x="6109" y="631"/>
                      <a:pt x="6083" y="640"/>
                      <a:pt x="6058" y="650"/>
                    </a:cubicBezTo>
                    <a:lnTo>
                      <a:pt x="6024" y="650"/>
                    </a:lnTo>
                    <a:lnTo>
                      <a:pt x="6001" y="650"/>
                    </a:lnTo>
                    <a:lnTo>
                      <a:pt x="5967" y="650"/>
                    </a:lnTo>
                    <a:lnTo>
                      <a:pt x="5864" y="678"/>
                    </a:lnTo>
                    <a:lnTo>
                      <a:pt x="5849" y="669"/>
                    </a:lnTo>
                    <a:lnTo>
                      <a:pt x="5818" y="678"/>
                    </a:lnTo>
                    <a:lnTo>
                      <a:pt x="5792" y="678"/>
                    </a:lnTo>
                    <a:cubicBezTo>
                      <a:pt x="5777" y="684"/>
                      <a:pt x="5761" y="691"/>
                      <a:pt x="5746" y="697"/>
                    </a:cubicBezTo>
                    <a:lnTo>
                      <a:pt x="5701" y="706"/>
                    </a:lnTo>
                    <a:lnTo>
                      <a:pt x="5674" y="706"/>
                    </a:lnTo>
                    <a:lnTo>
                      <a:pt x="5348" y="753"/>
                    </a:lnTo>
                    <a:lnTo>
                      <a:pt x="4645" y="819"/>
                    </a:lnTo>
                    <a:lnTo>
                      <a:pt x="4615" y="819"/>
                    </a:lnTo>
                    <a:lnTo>
                      <a:pt x="3604" y="857"/>
                    </a:lnTo>
                    <a:lnTo>
                      <a:pt x="3578" y="857"/>
                    </a:lnTo>
                    <a:lnTo>
                      <a:pt x="3536" y="857"/>
                    </a:lnTo>
                    <a:lnTo>
                      <a:pt x="3316" y="857"/>
                    </a:lnTo>
                    <a:lnTo>
                      <a:pt x="3073" y="819"/>
                    </a:lnTo>
                    <a:lnTo>
                      <a:pt x="2940" y="810"/>
                    </a:lnTo>
                    <a:cubicBezTo>
                      <a:pt x="2937" y="832"/>
                      <a:pt x="2935" y="854"/>
                      <a:pt x="2932" y="876"/>
                    </a:cubicBezTo>
                    <a:cubicBezTo>
                      <a:pt x="2931" y="895"/>
                      <a:pt x="2929" y="913"/>
                      <a:pt x="2928" y="932"/>
                    </a:cubicBezTo>
                    <a:cubicBezTo>
                      <a:pt x="2927" y="1026"/>
                      <a:pt x="2925" y="1121"/>
                      <a:pt x="2924" y="1215"/>
                    </a:cubicBezTo>
                    <a:cubicBezTo>
                      <a:pt x="2918" y="1278"/>
                      <a:pt x="2911" y="1340"/>
                      <a:pt x="2905" y="1403"/>
                    </a:cubicBezTo>
                    <a:cubicBezTo>
                      <a:pt x="2899" y="1428"/>
                      <a:pt x="2892" y="1453"/>
                      <a:pt x="2886" y="1478"/>
                    </a:cubicBezTo>
                    <a:cubicBezTo>
                      <a:pt x="2887" y="1506"/>
                      <a:pt x="2889" y="1535"/>
                      <a:pt x="2890" y="1563"/>
                    </a:cubicBezTo>
                    <a:cubicBezTo>
                      <a:pt x="2893" y="1604"/>
                      <a:pt x="2895" y="1644"/>
                      <a:pt x="2898" y="1685"/>
                    </a:cubicBezTo>
                    <a:cubicBezTo>
                      <a:pt x="2888" y="1688"/>
                      <a:pt x="2877" y="1692"/>
                      <a:pt x="2867" y="1695"/>
                    </a:cubicBezTo>
                    <a:lnTo>
                      <a:pt x="2822" y="1629"/>
                    </a:lnTo>
                    <a:cubicBezTo>
                      <a:pt x="2814" y="1626"/>
                      <a:pt x="2807" y="1623"/>
                      <a:pt x="2799" y="1620"/>
                    </a:cubicBezTo>
                    <a:lnTo>
                      <a:pt x="2754" y="1695"/>
                    </a:lnTo>
                    <a:cubicBezTo>
                      <a:pt x="2744" y="1729"/>
                      <a:pt x="2733" y="1764"/>
                      <a:pt x="2723" y="1798"/>
                    </a:cubicBezTo>
                    <a:cubicBezTo>
                      <a:pt x="2707" y="1852"/>
                      <a:pt x="2690" y="1905"/>
                      <a:pt x="2674" y="1959"/>
                    </a:cubicBezTo>
                    <a:cubicBezTo>
                      <a:pt x="2655" y="2034"/>
                      <a:pt x="2636" y="2110"/>
                      <a:pt x="2617" y="2185"/>
                    </a:cubicBezTo>
                    <a:cubicBezTo>
                      <a:pt x="2609" y="2235"/>
                      <a:pt x="2602" y="2285"/>
                      <a:pt x="2594" y="2335"/>
                    </a:cubicBezTo>
                    <a:cubicBezTo>
                      <a:pt x="2586" y="2366"/>
                      <a:pt x="2579" y="2398"/>
                      <a:pt x="2571" y="2429"/>
                    </a:cubicBezTo>
                    <a:cubicBezTo>
                      <a:pt x="2566" y="2442"/>
                      <a:pt x="2561" y="2454"/>
                      <a:pt x="2556" y="2467"/>
                    </a:cubicBezTo>
                    <a:cubicBezTo>
                      <a:pt x="2548" y="2480"/>
                      <a:pt x="2541" y="2492"/>
                      <a:pt x="2533" y="2505"/>
                    </a:cubicBezTo>
                    <a:lnTo>
                      <a:pt x="2510" y="2505"/>
                    </a:lnTo>
                    <a:cubicBezTo>
                      <a:pt x="2501" y="2511"/>
                      <a:pt x="2493" y="2518"/>
                      <a:pt x="2484" y="2524"/>
                    </a:cubicBezTo>
                    <a:lnTo>
                      <a:pt x="2457" y="2533"/>
                    </a:lnTo>
                    <a:cubicBezTo>
                      <a:pt x="2451" y="2495"/>
                      <a:pt x="2444" y="2458"/>
                      <a:pt x="2438" y="2420"/>
                    </a:cubicBezTo>
                    <a:cubicBezTo>
                      <a:pt x="2430" y="2411"/>
                      <a:pt x="2423" y="2401"/>
                      <a:pt x="2415" y="2392"/>
                    </a:cubicBezTo>
                    <a:cubicBezTo>
                      <a:pt x="2406" y="2386"/>
                      <a:pt x="2398" y="2379"/>
                      <a:pt x="2389" y="2373"/>
                    </a:cubicBezTo>
                    <a:lnTo>
                      <a:pt x="2370" y="2354"/>
                    </a:lnTo>
                    <a:cubicBezTo>
                      <a:pt x="2362" y="2363"/>
                      <a:pt x="2355" y="2373"/>
                      <a:pt x="2347" y="2382"/>
                    </a:cubicBezTo>
                    <a:lnTo>
                      <a:pt x="2317" y="2448"/>
                    </a:lnTo>
                    <a:cubicBezTo>
                      <a:pt x="2304" y="2454"/>
                      <a:pt x="2292" y="2461"/>
                      <a:pt x="2279" y="2467"/>
                    </a:cubicBezTo>
                    <a:lnTo>
                      <a:pt x="2256" y="2467"/>
                    </a:lnTo>
                    <a:cubicBezTo>
                      <a:pt x="2241" y="2480"/>
                      <a:pt x="2225" y="2492"/>
                      <a:pt x="2210" y="2505"/>
                    </a:cubicBezTo>
                    <a:cubicBezTo>
                      <a:pt x="2199" y="2521"/>
                      <a:pt x="2187" y="2536"/>
                      <a:pt x="2176" y="2552"/>
                    </a:cubicBezTo>
                    <a:cubicBezTo>
                      <a:pt x="2170" y="2568"/>
                      <a:pt x="2163" y="2583"/>
                      <a:pt x="2157" y="2599"/>
                    </a:cubicBezTo>
                    <a:cubicBezTo>
                      <a:pt x="2134" y="2693"/>
                      <a:pt x="2112" y="2787"/>
                      <a:pt x="2089" y="2881"/>
                    </a:cubicBezTo>
                    <a:cubicBezTo>
                      <a:pt x="2083" y="2897"/>
                      <a:pt x="2076" y="2912"/>
                      <a:pt x="2070" y="2928"/>
                    </a:cubicBezTo>
                    <a:cubicBezTo>
                      <a:pt x="2050" y="2963"/>
                      <a:pt x="2029" y="2997"/>
                      <a:pt x="2009" y="3032"/>
                    </a:cubicBezTo>
                    <a:lnTo>
                      <a:pt x="1956" y="3079"/>
                    </a:lnTo>
                    <a:cubicBezTo>
                      <a:pt x="1943" y="3070"/>
                      <a:pt x="1931" y="3060"/>
                      <a:pt x="1918" y="3051"/>
                    </a:cubicBezTo>
                    <a:lnTo>
                      <a:pt x="1918" y="2957"/>
                    </a:lnTo>
                    <a:cubicBezTo>
                      <a:pt x="1919" y="2929"/>
                      <a:pt x="1921" y="2900"/>
                      <a:pt x="1922" y="2872"/>
                    </a:cubicBezTo>
                    <a:cubicBezTo>
                      <a:pt x="1928" y="2853"/>
                      <a:pt x="1935" y="2834"/>
                      <a:pt x="1941" y="2815"/>
                    </a:cubicBezTo>
                    <a:cubicBezTo>
                      <a:pt x="1924" y="2777"/>
                      <a:pt x="1908" y="2740"/>
                      <a:pt x="1891" y="2702"/>
                    </a:cubicBezTo>
                    <a:cubicBezTo>
                      <a:pt x="1881" y="2712"/>
                      <a:pt x="1871" y="2721"/>
                      <a:pt x="1861" y="2731"/>
                    </a:cubicBezTo>
                    <a:cubicBezTo>
                      <a:pt x="1827" y="2791"/>
                      <a:pt x="1792" y="2850"/>
                      <a:pt x="1758" y="2910"/>
                    </a:cubicBezTo>
                    <a:cubicBezTo>
                      <a:pt x="1749" y="2929"/>
                      <a:pt x="1741" y="2947"/>
                      <a:pt x="1732" y="2966"/>
                    </a:cubicBezTo>
                    <a:cubicBezTo>
                      <a:pt x="1726" y="3010"/>
                      <a:pt x="1719" y="3054"/>
                      <a:pt x="1713" y="3098"/>
                    </a:cubicBezTo>
                    <a:cubicBezTo>
                      <a:pt x="1710" y="3107"/>
                      <a:pt x="1708" y="3117"/>
                      <a:pt x="1705" y="3126"/>
                    </a:cubicBezTo>
                    <a:cubicBezTo>
                      <a:pt x="1700" y="3157"/>
                      <a:pt x="1695" y="3189"/>
                      <a:pt x="1690" y="3220"/>
                    </a:cubicBezTo>
                    <a:cubicBezTo>
                      <a:pt x="1677" y="3201"/>
                      <a:pt x="1665" y="3183"/>
                      <a:pt x="1652" y="3164"/>
                    </a:cubicBezTo>
                    <a:cubicBezTo>
                      <a:pt x="1644" y="3155"/>
                      <a:pt x="1637" y="3145"/>
                      <a:pt x="1629" y="3136"/>
                    </a:cubicBezTo>
                    <a:lnTo>
                      <a:pt x="1603" y="3136"/>
                    </a:lnTo>
                    <a:cubicBezTo>
                      <a:pt x="1594" y="3155"/>
                      <a:pt x="1585" y="3173"/>
                      <a:pt x="1576" y="3192"/>
                    </a:cubicBezTo>
                    <a:cubicBezTo>
                      <a:pt x="1575" y="3217"/>
                      <a:pt x="1573" y="3242"/>
                      <a:pt x="1572" y="3267"/>
                    </a:cubicBezTo>
                    <a:cubicBezTo>
                      <a:pt x="1578" y="3295"/>
                      <a:pt x="1585" y="3324"/>
                      <a:pt x="1591" y="3352"/>
                    </a:cubicBezTo>
                    <a:lnTo>
                      <a:pt x="1588" y="3409"/>
                    </a:lnTo>
                    <a:cubicBezTo>
                      <a:pt x="1583" y="3415"/>
                      <a:pt x="1577" y="3421"/>
                      <a:pt x="1572" y="3427"/>
                    </a:cubicBezTo>
                    <a:cubicBezTo>
                      <a:pt x="1570" y="3459"/>
                      <a:pt x="1567" y="3490"/>
                      <a:pt x="1565" y="3522"/>
                    </a:cubicBezTo>
                    <a:cubicBezTo>
                      <a:pt x="1560" y="3534"/>
                      <a:pt x="1555" y="3547"/>
                      <a:pt x="1550" y="3559"/>
                    </a:cubicBezTo>
                    <a:cubicBezTo>
                      <a:pt x="1542" y="3590"/>
                      <a:pt x="1535" y="3622"/>
                      <a:pt x="1527" y="3653"/>
                    </a:cubicBezTo>
                    <a:cubicBezTo>
                      <a:pt x="1524" y="3669"/>
                      <a:pt x="1522" y="3685"/>
                      <a:pt x="1519" y="3701"/>
                    </a:cubicBezTo>
                    <a:cubicBezTo>
                      <a:pt x="1509" y="3717"/>
                      <a:pt x="1499" y="3732"/>
                      <a:pt x="1489" y="3748"/>
                    </a:cubicBezTo>
                    <a:cubicBezTo>
                      <a:pt x="1465" y="3732"/>
                      <a:pt x="1441" y="3717"/>
                      <a:pt x="1417" y="3701"/>
                    </a:cubicBezTo>
                    <a:lnTo>
                      <a:pt x="1390" y="3719"/>
                    </a:lnTo>
                    <a:cubicBezTo>
                      <a:pt x="1384" y="3729"/>
                      <a:pt x="1377" y="3738"/>
                      <a:pt x="1371" y="3748"/>
                    </a:cubicBezTo>
                    <a:cubicBezTo>
                      <a:pt x="1358" y="3757"/>
                      <a:pt x="1346" y="3767"/>
                      <a:pt x="1333" y="3776"/>
                    </a:cubicBezTo>
                    <a:lnTo>
                      <a:pt x="1314" y="3795"/>
                    </a:lnTo>
                    <a:cubicBezTo>
                      <a:pt x="1306" y="3811"/>
                      <a:pt x="1299" y="3826"/>
                      <a:pt x="1291" y="3842"/>
                    </a:cubicBezTo>
                    <a:cubicBezTo>
                      <a:pt x="1286" y="3861"/>
                      <a:pt x="1281" y="3879"/>
                      <a:pt x="1276" y="3898"/>
                    </a:cubicBezTo>
                    <a:cubicBezTo>
                      <a:pt x="1268" y="3911"/>
                      <a:pt x="1261" y="3923"/>
                      <a:pt x="1253" y="3936"/>
                    </a:cubicBezTo>
                    <a:cubicBezTo>
                      <a:pt x="1243" y="3930"/>
                      <a:pt x="1233" y="3923"/>
                      <a:pt x="1223" y="3917"/>
                    </a:cubicBezTo>
                    <a:cubicBezTo>
                      <a:pt x="1215" y="3920"/>
                      <a:pt x="1208" y="3924"/>
                      <a:pt x="1200" y="3927"/>
                    </a:cubicBezTo>
                    <a:cubicBezTo>
                      <a:pt x="1199" y="3946"/>
                      <a:pt x="1197" y="3964"/>
                      <a:pt x="1196" y="3983"/>
                    </a:cubicBezTo>
                    <a:cubicBezTo>
                      <a:pt x="1192" y="4008"/>
                      <a:pt x="1189" y="4033"/>
                      <a:pt x="1185" y="4058"/>
                    </a:cubicBezTo>
                    <a:cubicBezTo>
                      <a:pt x="1177" y="4071"/>
                      <a:pt x="1170" y="4083"/>
                      <a:pt x="1162" y="4096"/>
                    </a:cubicBezTo>
                    <a:cubicBezTo>
                      <a:pt x="1160" y="4115"/>
                      <a:pt x="1157" y="4134"/>
                      <a:pt x="1155" y="4153"/>
                    </a:cubicBezTo>
                    <a:lnTo>
                      <a:pt x="1128" y="4162"/>
                    </a:lnTo>
                    <a:lnTo>
                      <a:pt x="1101" y="4153"/>
                    </a:lnTo>
                    <a:cubicBezTo>
                      <a:pt x="1092" y="4175"/>
                      <a:pt x="1084" y="4196"/>
                      <a:pt x="1075" y="4218"/>
                    </a:cubicBezTo>
                    <a:cubicBezTo>
                      <a:pt x="1070" y="4228"/>
                      <a:pt x="1065" y="4237"/>
                      <a:pt x="1060" y="4247"/>
                    </a:cubicBezTo>
                    <a:cubicBezTo>
                      <a:pt x="1055" y="4263"/>
                      <a:pt x="1049" y="4278"/>
                      <a:pt x="1044" y="4294"/>
                    </a:cubicBezTo>
                    <a:lnTo>
                      <a:pt x="1010" y="4331"/>
                    </a:lnTo>
                    <a:cubicBezTo>
                      <a:pt x="999" y="4337"/>
                      <a:pt x="987" y="4344"/>
                      <a:pt x="976" y="4350"/>
                    </a:cubicBezTo>
                    <a:cubicBezTo>
                      <a:pt x="967" y="4378"/>
                      <a:pt x="958" y="4407"/>
                      <a:pt x="949" y="4435"/>
                    </a:cubicBezTo>
                    <a:cubicBezTo>
                      <a:pt x="944" y="4451"/>
                      <a:pt x="939" y="4466"/>
                      <a:pt x="934" y="4482"/>
                    </a:cubicBezTo>
                    <a:cubicBezTo>
                      <a:pt x="925" y="4485"/>
                      <a:pt x="917" y="4489"/>
                      <a:pt x="908" y="4492"/>
                    </a:cubicBezTo>
                    <a:cubicBezTo>
                      <a:pt x="898" y="4498"/>
                      <a:pt x="887" y="4504"/>
                      <a:pt x="877" y="4510"/>
                    </a:cubicBezTo>
                    <a:lnTo>
                      <a:pt x="828" y="4510"/>
                    </a:lnTo>
                    <a:cubicBezTo>
                      <a:pt x="817" y="4494"/>
                      <a:pt x="805" y="4479"/>
                      <a:pt x="794" y="4463"/>
                    </a:cubicBezTo>
                    <a:cubicBezTo>
                      <a:pt x="785" y="4476"/>
                      <a:pt x="776" y="4488"/>
                      <a:pt x="767" y="4501"/>
                    </a:cubicBezTo>
                    <a:cubicBezTo>
                      <a:pt x="739" y="4495"/>
                      <a:pt x="712" y="4488"/>
                      <a:pt x="684" y="4482"/>
                    </a:cubicBezTo>
                    <a:lnTo>
                      <a:pt x="665" y="4501"/>
                    </a:lnTo>
                    <a:cubicBezTo>
                      <a:pt x="648" y="4510"/>
                      <a:pt x="632" y="4520"/>
                      <a:pt x="615" y="4529"/>
                    </a:cubicBezTo>
                    <a:cubicBezTo>
                      <a:pt x="604" y="4545"/>
                      <a:pt x="592" y="4560"/>
                      <a:pt x="581" y="4576"/>
                    </a:cubicBezTo>
                    <a:cubicBezTo>
                      <a:pt x="572" y="4598"/>
                      <a:pt x="564" y="4620"/>
                      <a:pt x="555" y="4642"/>
                    </a:cubicBezTo>
                    <a:cubicBezTo>
                      <a:pt x="546" y="4651"/>
                      <a:pt x="537" y="4661"/>
                      <a:pt x="528" y="4670"/>
                    </a:cubicBezTo>
                    <a:cubicBezTo>
                      <a:pt x="520" y="4667"/>
                      <a:pt x="513" y="4664"/>
                      <a:pt x="505" y="4661"/>
                    </a:cubicBezTo>
                    <a:cubicBezTo>
                      <a:pt x="497" y="4674"/>
                      <a:pt x="490" y="4686"/>
                      <a:pt x="482" y="4699"/>
                    </a:cubicBezTo>
                    <a:cubicBezTo>
                      <a:pt x="478" y="4715"/>
                      <a:pt x="475" y="4730"/>
                      <a:pt x="471" y="4746"/>
                    </a:cubicBezTo>
                    <a:cubicBezTo>
                      <a:pt x="468" y="4762"/>
                      <a:pt x="466" y="4777"/>
                      <a:pt x="463" y="4793"/>
                    </a:cubicBezTo>
                    <a:lnTo>
                      <a:pt x="418" y="4868"/>
                    </a:lnTo>
                    <a:cubicBezTo>
                      <a:pt x="408" y="4887"/>
                      <a:pt x="397" y="4906"/>
                      <a:pt x="387" y="4925"/>
                    </a:cubicBezTo>
                    <a:cubicBezTo>
                      <a:pt x="380" y="4934"/>
                      <a:pt x="372" y="4944"/>
                      <a:pt x="365" y="4953"/>
                    </a:cubicBezTo>
                    <a:cubicBezTo>
                      <a:pt x="357" y="4984"/>
                      <a:pt x="350" y="5016"/>
                      <a:pt x="342" y="5047"/>
                    </a:cubicBezTo>
                    <a:cubicBezTo>
                      <a:pt x="343" y="5066"/>
                      <a:pt x="345" y="5085"/>
                      <a:pt x="346" y="5104"/>
                    </a:cubicBezTo>
                    <a:lnTo>
                      <a:pt x="349" y="5179"/>
                    </a:lnTo>
                    <a:cubicBezTo>
                      <a:pt x="343" y="5198"/>
                      <a:pt x="336" y="5216"/>
                      <a:pt x="330" y="5235"/>
                    </a:cubicBezTo>
                    <a:cubicBezTo>
                      <a:pt x="326" y="5251"/>
                      <a:pt x="323" y="5266"/>
                      <a:pt x="319" y="5282"/>
                    </a:cubicBezTo>
                    <a:lnTo>
                      <a:pt x="319" y="5358"/>
                    </a:lnTo>
                    <a:cubicBezTo>
                      <a:pt x="323" y="5389"/>
                      <a:pt x="326" y="5421"/>
                      <a:pt x="330" y="5452"/>
                    </a:cubicBezTo>
                    <a:cubicBezTo>
                      <a:pt x="324" y="5480"/>
                      <a:pt x="317" y="5509"/>
                      <a:pt x="311" y="5537"/>
                    </a:cubicBezTo>
                    <a:cubicBezTo>
                      <a:pt x="291" y="5552"/>
                      <a:pt x="271" y="5568"/>
                      <a:pt x="251" y="5583"/>
                    </a:cubicBezTo>
                    <a:cubicBezTo>
                      <a:pt x="239" y="5592"/>
                      <a:pt x="234" y="5588"/>
                      <a:pt x="222" y="5597"/>
                    </a:cubicBezTo>
                    <a:cubicBezTo>
                      <a:pt x="198" y="5588"/>
                      <a:pt x="169" y="5621"/>
                      <a:pt x="145" y="5612"/>
                    </a:cubicBezTo>
                    <a:cubicBezTo>
                      <a:pt x="140" y="5606"/>
                      <a:pt x="134" y="5599"/>
                      <a:pt x="129" y="5593"/>
                    </a:cubicBezTo>
                    <a:cubicBezTo>
                      <a:pt x="120" y="5581"/>
                      <a:pt x="112" y="5568"/>
                      <a:pt x="103" y="5556"/>
                    </a:cubicBezTo>
                    <a:cubicBezTo>
                      <a:pt x="98" y="5572"/>
                      <a:pt x="92" y="5587"/>
                      <a:pt x="87" y="5603"/>
                    </a:cubicBezTo>
                    <a:cubicBezTo>
                      <a:pt x="69" y="5641"/>
                      <a:pt x="52" y="5678"/>
                      <a:pt x="34" y="5716"/>
                    </a:cubicBezTo>
                    <a:cubicBezTo>
                      <a:pt x="30" y="5744"/>
                      <a:pt x="27" y="5772"/>
                      <a:pt x="23" y="5800"/>
                    </a:cubicBezTo>
                    <a:cubicBezTo>
                      <a:pt x="25" y="5822"/>
                      <a:pt x="28" y="5844"/>
                      <a:pt x="30" y="5866"/>
                    </a:cubicBezTo>
                    <a:lnTo>
                      <a:pt x="27" y="5932"/>
                    </a:lnTo>
                    <a:cubicBezTo>
                      <a:pt x="19" y="6076"/>
                      <a:pt x="12" y="6221"/>
                      <a:pt x="4" y="6365"/>
                    </a:cubicBezTo>
                    <a:cubicBezTo>
                      <a:pt x="3" y="6415"/>
                      <a:pt x="1" y="6466"/>
                      <a:pt x="0" y="6516"/>
                    </a:cubicBezTo>
                    <a:lnTo>
                      <a:pt x="313" y="6511"/>
                    </a:lnTo>
                    <a:lnTo>
                      <a:pt x="795" y="6487"/>
                    </a:lnTo>
                    <a:lnTo>
                      <a:pt x="896" y="6507"/>
                    </a:lnTo>
                    <a:lnTo>
                      <a:pt x="1200" y="6478"/>
                    </a:lnTo>
                    <a:lnTo>
                      <a:pt x="1390" y="6460"/>
                    </a:lnTo>
                    <a:cubicBezTo>
                      <a:pt x="1405" y="6447"/>
                      <a:pt x="1421" y="6435"/>
                      <a:pt x="1436" y="6422"/>
                    </a:cubicBezTo>
                    <a:lnTo>
                      <a:pt x="1534" y="6347"/>
                    </a:lnTo>
                    <a:lnTo>
                      <a:pt x="1732" y="6177"/>
                    </a:lnTo>
                    <a:cubicBezTo>
                      <a:pt x="1740" y="6193"/>
                      <a:pt x="1747" y="6208"/>
                      <a:pt x="1755" y="6224"/>
                    </a:cubicBezTo>
                    <a:cubicBezTo>
                      <a:pt x="1773" y="6199"/>
                      <a:pt x="1790" y="6174"/>
                      <a:pt x="1808" y="6149"/>
                    </a:cubicBezTo>
                    <a:cubicBezTo>
                      <a:pt x="1822" y="6133"/>
                      <a:pt x="1836" y="6118"/>
                      <a:pt x="1850" y="6102"/>
                    </a:cubicBezTo>
                    <a:cubicBezTo>
                      <a:pt x="1849" y="6083"/>
                      <a:pt x="1847" y="6064"/>
                      <a:pt x="1846" y="6045"/>
                    </a:cubicBezTo>
                    <a:lnTo>
                      <a:pt x="1888" y="6045"/>
                    </a:lnTo>
                    <a:cubicBezTo>
                      <a:pt x="1920" y="6014"/>
                      <a:pt x="1951" y="5982"/>
                      <a:pt x="1983" y="5951"/>
                    </a:cubicBezTo>
                    <a:cubicBezTo>
                      <a:pt x="1989" y="5932"/>
                      <a:pt x="1996" y="5914"/>
                      <a:pt x="2002" y="5895"/>
                    </a:cubicBezTo>
                    <a:cubicBezTo>
                      <a:pt x="2023" y="5892"/>
                      <a:pt x="2045" y="5888"/>
                      <a:pt x="2066" y="5885"/>
                    </a:cubicBezTo>
                    <a:cubicBezTo>
                      <a:pt x="2079" y="5863"/>
                      <a:pt x="2091" y="5841"/>
                      <a:pt x="2104" y="5819"/>
                    </a:cubicBezTo>
                    <a:cubicBezTo>
                      <a:pt x="2113" y="5835"/>
                      <a:pt x="2122" y="5850"/>
                      <a:pt x="2131" y="5866"/>
                    </a:cubicBezTo>
                    <a:cubicBezTo>
                      <a:pt x="2137" y="5850"/>
                      <a:pt x="2144" y="5835"/>
                      <a:pt x="2150" y="5819"/>
                    </a:cubicBezTo>
                    <a:cubicBezTo>
                      <a:pt x="2157" y="5794"/>
                      <a:pt x="2165" y="5769"/>
                      <a:pt x="2172" y="5744"/>
                    </a:cubicBezTo>
                    <a:cubicBezTo>
                      <a:pt x="2178" y="5731"/>
                      <a:pt x="2185" y="5719"/>
                      <a:pt x="2191" y="5706"/>
                    </a:cubicBezTo>
                    <a:cubicBezTo>
                      <a:pt x="2192" y="5734"/>
                      <a:pt x="2194" y="5763"/>
                      <a:pt x="2195" y="5791"/>
                    </a:cubicBezTo>
                    <a:cubicBezTo>
                      <a:pt x="2203" y="5785"/>
                      <a:pt x="2210" y="5778"/>
                      <a:pt x="2218" y="5772"/>
                    </a:cubicBezTo>
                    <a:cubicBezTo>
                      <a:pt x="2229" y="5778"/>
                      <a:pt x="2241" y="5785"/>
                      <a:pt x="2252" y="5791"/>
                    </a:cubicBezTo>
                    <a:cubicBezTo>
                      <a:pt x="2277" y="5775"/>
                      <a:pt x="2303" y="5760"/>
                      <a:pt x="2328" y="5744"/>
                    </a:cubicBezTo>
                    <a:lnTo>
                      <a:pt x="3130" y="5772"/>
                    </a:lnTo>
                    <a:lnTo>
                      <a:pt x="3460" y="5791"/>
                    </a:lnTo>
                    <a:lnTo>
                      <a:pt x="3699" y="5810"/>
                    </a:lnTo>
                    <a:cubicBezTo>
                      <a:pt x="3704" y="5829"/>
                      <a:pt x="3709" y="5847"/>
                      <a:pt x="3714" y="5866"/>
                    </a:cubicBezTo>
                    <a:cubicBezTo>
                      <a:pt x="3719" y="5888"/>
                      <a:pt x="3725" y="5910"/>
                      <a:pt x="3730" y="5932"/>
                    </a:cubicBezTo>
                    <a:cubicBezTo>
                      <a:pt x="3725" y="5945"/>
                      <a:pt x="3719" y="5957"/>
                      <a:pt x="3714" y="5970"/>
                    </a:cubicBezTo>
                    <a:cubicBezTo>
                      <a:pt x="3709" y="6011"/>
                      <a:pt x="3704" y="6051"/>
                      <a:pt x="3699" y="6092"/>
                    </a:cubicBezTo>
                    <a:cubicBezTo>
                      <a:pt x="3704" y="6117"/>
                      <a:pt x="3709" y="6143"/>
                      <a:pt x="3714" y="6168"/>
                    </a:cubicBezTo>
                    <a:cubicBezTo>
                      <a:pt x="3729" y="6152"/>
                      <a:pt x="3745" y="6137"/>
                      <a:pt x="3760" y="6121"/>
                    </a:cubicBezTo>
                    <a:cubicBezTo>
                      <a:pt x="3788" y="6064"/>
                      <a:pt x="3816" y="6008"/>
                      <a:pt x="3844" y="5951"/>
                    </a:cubicBezTo>
                    <a:cubicBezTo>
                      <a:pt x="3882" y="6067"/>
                      <a:pt x="3919" y="6183"/>
                      <a:pt x="3957" y="6299"/>
                    </a:cubicBezTo>
                    <a:cubicBezTo>
                      <a:pt x="3981" y="6371"/>
                      <a:pt x="4006" y="6444"/>
                      <a:pt x="4030" y="6516"/>
                    </a:cubicBezTo>
                    <a:cubicBezTo>
                      <a:pt x="4026" y="6648"/>
                      <a:pt x="4022" y="6779"/>
                      <a:pt x="4018" y="6911"/>
                    </a:cubicBezTo>
                    <a:lnTo>
                      <a:pt x="4728" y="6874"/>
                    </a:lnTo>
                    <a:lnTo>
                      <a:pt x="4751" y="6874"/>
                    </a:lnTo>
                    <a:lnTo>
                      <a:pt x="5302" y="6846"/>
                    </a:lnTo>
                    <a:lnTo>
                      <a:pt x="5329" y="6921"/>
                    </a:lnTo>
                    <a:cubicBezTo>
                      <a:pt x="5364" y="7003"/>
                      <a:pt x="5400" y="7084"/>
                      <a:pt x="5435" y="7166"/>
                    </a:cubicBezTo>
                    <a:lnTo>
                      <a:pt x="5477" y="7250"/>
                    </a:lnTo>
                    <a:cubicBezTo>
                      <a:pt x="5522" y="7357"/>
                      <a:pt x="5568" y="7464"/>
                      <a:pt x="5613" y="7571"/>
                    </a:cubicBezTo>
                    <a:cubicBezTo>
                      <a:pt x="5638" y="7627"/>
                      <a:pt x="5664" y="7684"/>
                      <a:pt x="5689" y="7740"/>
                    </a:cubicBezTo>
                    <a:cubicBezTo>
                      <a:pt x="5754" y="7884"/>
                      <a:pt x="5818" y="8029"/>
                      <a:pt x="5883" y="8173"/>
                    </a:cubicBezTo>
                    <a:lnTo>
                      <a:pt x="6096" y="8672"/>
                    </a:lnTo>
                    <a:cubicBezTo>
                      <a:pt x="6117" y="8729"/>
                      <a:pt x="6139" y="8785"/>
                      <a:pt x="6160" y="8842"/>
                    </a:cubicBezTo>
                    <a:lnTo>
                      <a:pt x="6415" y="9426"/>
                    </a:lnTo>
                    <a:cubicBezTo>
                      <a:pt x="6426" y="9457"/>
                      <a:pt x="6438" y="9489"/>
                      <a:pt x="6449" y="9520"/>
                    </a:cubicBezTo>
                    <a:lnTo>
                      <a:pt x="6669" y="10000"/>
                    </a:lnTo>
                    <a:lnTo>
                      <a:pt x="6848" y="9821"/>
                    </a:lnTo>
                    <a:lnTo>
                      <a:pt x="6939" y="9746"/>
                    </a:lnTo>
                    <a:lnTo>
                      <a:pt x="7015" y="9746"/>
                    </a:lnTo>
                    <a:lnTo>
                      <a:pt x="7117" y="9718"/>
                    </a:lnTo>
                    <a:lnTo>
                      <a:pt x="7254" y="9746"/>
                    </a:lnTo>
                    <a:cubicBezTo>
                      <a:pt x="7276" y="9696"/>
                      <a:pt x="7297" y="9645"/>
                      <a:pt x="7319" y="9595"/>
                    </a:cubicBezTo>
                    <a:cubicBezTo>
                      <a:pt x="7323" y="9529"/>
                      <a:pt x="7326" y="9463"/>
                      <a:pt x="7330" y="9397"/>
                    </a:cubicBezTo>
                    <a:cubicBezTo>
                      <a:pt x="7334" y="9328"/>
                      <a:pt x="7337" y="9259"/>
                      <a:pt x="7341" y="9190"/>
                    </a:cubicBezTo>
                    <a:cubicBezTo>
                      <a:pt x="7335" y="9099"/>
                      <a:pt x="7328" y="9008"/>
                      <a:pt x="7322" y="8917"/>
                    </a:cubicBezTo>
                    <a:cubicBezTo>
                      <a:pt x="7331" y="8945"/>
                      <a:pt x="7340" y="8974"/>
                      <a:pt x="7349" y="9002"/>
                    </a:cubicBezTo>
                    <a:cubicBezTo>
                      <a:pt x="7352" y="9058"/>
                      <a:pt x="7354" y="9115"/>
                      <a:pt x="7357" y="9171"/>
                    </a:cubicBezTo>
                    <a:cubicBezTo>
                      <a:pt x="7358" y="9243"/>
                      <a:pt x="7359" y="9316"/>
                      <a:pt x="7360" y="9388"/>
                    </a:cubicBezTo>
                    <a:cubicBezTo>
                      <a:pt x="7349" y="9495"/>
                      <a:pt x="7337" y="9601"/>
                      <a:pt x="7326" y="9708"/>
                    </a:cubicBezTo>
                    <a:cubicBezTo>
                      <a:pt x="7318" y="9721"/>
                      <a:pt x="7311" y="9733"/>
                      <a:pt x="7303" y="9746"/>
                    </a:cubicBezTo>
                    <a:cubicBezTo>
                      <a:pt x="7299" y="9771"/>
                      <a:pt x="7296" y="9796"/>
                      <a:pt x="7292" y="9821"/>
                    </a:cubicBezTo>
                    <a:cubicBezTo>
                      <a:pt x="7296" y="9843"/>
                      <a:pt x="7299" y="9865"/>
                      <a:pt x="7303" y="9887"/>
                    </a:cubicBezTo>
                    <a:cubicBezTo>
                      <a:pt x="7315" y="9896"/>
                      <a:pt x="7326" y="9906"/>
                      <a:pt x="7338" y="9915"/>
                    </a:cubicBezTo>
                    <a:lnTo>
                      <a:pt x="7338" y="9915"/>
                    </a:lnTo>
                    <a:lnTo>
                      <a:pt x="7338" y="991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313" name="Group 1312">
              <a:extLst>
                <a:ext uri="{FF2B5EF4-FFF2-40B4-BE49-F238E27FC236}">
                  <a16:creationId xmlns:a16="http://schemas.microsoft.com/office/drawing/2014/main" id="{E32E6551-9A14-37E9-4DF8-D2FEB147701B}"/>
                </a:ext>
              </a:extLst>
            </p:cNvPr>
            <p:cNvGrpSpPr/>
            <p:nvPr userDrawn="1"/>
          </p:nvGrpSpPr>
          <p:grpSpPr>
            <a:xfrm>
              <a:off x="3970543" y="364317"/>
              <a:ext cx="6418329" cy="6201959"/>
              <a:chOff x="4241539" y="1751186"/>
              <a:chExt cx="3965384" cy="3831706"/>
            </a:xfrm>
          </p:grpSpPr>
          <p:sp>
            <p:nvSpPr>
              <p:cNvPr id="1022" name="Freeform 50">
                <a:extLst>
                  <a:ext uri="{FF2B5EF4-FFF2-40B4-BE49-F238E27FC236}">
                    <a16:creationId xmlns:a16="http://schemas.microsoft.com/office/drawing/2014/main" id="{B3E9E7C3-8A80-3B01-221C-3A7BA3D46C4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41539" y="4325904"/>
                <a:ext cx="1223647" cy="1250319"/>
              </a:xfrm>
              <a:custGeom>
                <a:avLst/>
                <a:gdLst>
                  <a:gd name="T0" fmla="*/ 132 w 367"/>
                  <a:gd name="T1" fmla="*/ 375 h 375"/>
                  <a:gd name="T2" fmla="*/ 346 w 367"/>
                  <a:gd name="T3" fmla="*/ 372 h 375"/>
                  <a:gd name="T4" fmla="*/ 358 w 367"/>
                  <a:gd name="T5" fmla="*/ 374 h 375"/>
                  <a:gd name="T6" fmla="*/ 360 w 367"/>
                  <a:gd name="T7" fmla="*/ 338 h 375"/>
                  <a:gd name="T8" fmla="*/ 367 w 367"/>
                  <a:gd name="T9" fmla="*/ 249 h 375"/>
                  <a:gd name="T10" fmla="*/ 344 w 367"/>
                  <a:gd name="T11" fmla="*/ 249 h 375"/>
                  <a:gd name="T12" fmla="*/ 276 w 367"/>
                  <a:gd name="T13" fmla="*/ 247 h 375"/>
                  <a:gd name="T14" fmla="*/ 298 w 367"/>
                  <a:gd name="T15" fmla="*/ 205 h 375"/>
                  <a:gd name="T16" fmla="*/ 287 w 367"/>
                  <a:gd name="T17" fmla="*/ 197 h 375"/>
                  <a:gd name="T18" fmla="*/ 255 w 367"/>
                  <a:gd name="T19" fmla="*/ 197 h 375"/>
                  <a:gd name="T20" fmla="*/ 255 w 367"/>
                  <a:gd name="T21" fmla="*/ 167 h 375"/>
                  <a:gd name="T22" fmla="*/ 253 w 367"/>
                  <a:gd name="T23" fmla="*/ 123 h 375"/>
                  <a:gd name="T24" fmla="*/ 209 w 367"/>
                  <a:gd name="T25" fmla="*/ 123 h 375"/>
                  <a:gd name="T26" fmla="*/ 207 w 367"/>
                  <a:gd name="T27" fmla="*/ 0 h 375"/>
                  <a:gd name="T28" fmla="*/ 132 w 367"/>
                  <a:gd name="T29" fmla="*/ 2 h 375"/>
                  <a:gd name="T30" fmla="*/ 123 w 367"/>
                  <a:gd name="T31" fmla="*/ 23 h 375"/>
                  <a:gd name="T32" fmla="*/ 82 w 367"/>
                  <a:gd name="T33" fmla="*/ 94 h 375"/>
                  <a:gd name="T34" fmla="*/ 66 w 367"/>
                  <a:gd name="T35" fmla="*/ 140 h 375"/>
                  <a:gd name="T36" fmla="*/ 66 w 367"/>
                  <a:gd name="T37" fmla="*/ 167 h 375"/>
                  <a:gd name="T38" fmla="*/ 65 w 367"/>
                  <a:gd name="T39" fmla="*/ 208 h 375"/>
                  <a:gd name="T40" fmla="*/ 59 w 367"/>
                  <a:gd name="T41" fmla="*/ 228 h 375"/>
                  <a:gd name="T42" fmla="*/ 36 w 367"/>
                  <a:gd name="T43" fmla="*/ 267 h 375"/>
                  <a:gd name="T44" fmla="*/ 36 w 367"/>
                  <a:gd name="T45" fmla="*/ 292 h 375"/>
                  <a:gd name="T46" fmla="*/ 0 w 367"/>
                  <a:gd name="T47" fmla="*/ 336 h 375"/>
                  <a:gd name="T48" fmla="*/ 2 w 367"/>
                  <a:gd name="T49" fmla="*/ 349 h 375"/>
                  <a:gd name="T50" fmla="*/ 6 w 367"/>
                  <a:gd name="T51" fmla="*/ 370 h 375"/>
                  <a:gd name="T52" fmla="*/ 81 w 367"/>
                  <a:gd name="T53" fmla="*/ 368 h 375"/>
                  <a:gd name="T54" fmla="*/ 123 w 367"/>
                  <a:gd name="T55" fmla="*/ 368 h 375"/>
                  <a:gd name="T56" fmla="*/ 132 w 367"/>
                  <a:gd name="T57" fmla="*/ 375 h 375"/>
                  <a:gd name="T58" fmla="*/ 132 w 367"/>
                  <a:gd name="T59" fmla="*/ 375 h 375"/>
                  <a:gd name="T60" fmla="*/ 132 w 367"/>
                  <a:gd name="T61" fmla="*/ 375 h 375"/>
                  <a:gd name="connsiteX0" fmla="*/ 3597 w 10000"/>
                  <a:gd name="connsiteY0" fmla="*/ 10000 h 10000"/>
                  <a:gd name="connsiteX1" fmla="*/ 9428 w 10000"/>
                  <a:gd name="connsiteY1" fmla="*/ 9920 h 10000"/>
                  <a:gd name="connsiteX2" fmla="*/ 9755 w 10000"/>
                  <a:gd name="connsiteY2" fmla="*/ 9973 h 10000"/>
                  <a:gd name="connsiteX3" fmla="*/ 9809 w 10000"/>
                  <a:gd name="connsiteY3" fmla="*/ 9013 h 10000"/>
                  <a:gd name="connsiteX4" fmla="*/ 10000 w 10000"/>
                  <a:gd name="connsiteY4" fmla="*/ 6640 h 10000"/>
                  <a:gd name="connsiteX5" fmla="*/ 9373 w 10000"/>
                  <a:gd name="connsiteY5" fmla="*/ 6640 h 10000"/>
                  <a:gd name="connsiteX6" fmla="*/ 7537 w 10000"/>
                  <a:gd name="connsiteY6" fmla="*/ 6418 h 10000"/>
                  <a:gd name="connsiteX7" fmla="*/ 8120 w 10000"/>
                  <a:gd name="connsiteY7" fmla="*/ 5467 h 10000"/>
                  <a:gd name="connsiteX8" fmla="*/ 7820 w 10000"/>
                  <a:gd name="connsiteY8" fmla="*/ 5253 h 10000"/>
                  <a:gd name="connsiteX9" fmla="*/ 6948 w 10000"/>
                  <a:gd name="connsiteY9" fmla="*/ 5253 h 10000"/>
                  <a:gd name="connsiteX10" fmla="*/ 6948 w 10000"/>
                  <a:gd name="connsiteY10" fmla="*/ 4453 h 10000"/>
                  <a:gd name="connsiteX11" fmla="*/ 6894 w 10000"/>
                  <a:gd name="connsiteY11" fmla="*/ 3280 h 10000"/>
                  <a:gd name="connsiteX12" fmla="*/ 5695 w 10000"/>
                  <a:gd name="connsiteY12" fmla="*/ 3280 h 10000"/>
                  <a:gd name="connsiteX13" fmla="*/ 5640 w 10000"/>
                  <a:gd name="connsiteY13" fmla="*/ 0 h 10000"/>
                  <a:gd name="connsiteX14" fmla="*/ 3597 w 10000"/>
                  <a:gd name="connsiteY14" fmla="*/ 53 h 10000"/>
                  <a:gd name="connsiteX15" fmla="*/ 3351 w 10000"/>
                  <a:gd name="connsiteY15" fmla="*/ 613 h 10000"/>
                  <a:gd name="connsiteX16" fmla="*/ 2234 w 10000"/>
                  <a:gd name="connsiteY16" fmla="*/ 2507 h 10000"/>
                  <a:gd name="connsiteX17" fmla="*/ 1798 w 10000"/>
                  <a:gd name="connsiteY17" fmla="*/ 3733 h 10000"/>
                  <a:gd name="connsiteX18" fmla="*/ 1798 w 10000"/>
                  <a:gd name="connsiteY18" fmla="*/ 4453 h 10000"/>
                  <a:gd name="connsiteX19" fmla="*/ 1771 w 10000"/>
                  <a:gd name="connsiteY19" fmla="*/ 5547 h 10000"/>
                  <a:gd name="connsiteX20" fmla="*/ 1608 w 10000"/>
                  <a:gd name="connsiteY20" fmla="*/ 6080 h 10000"/>
                  <a:gd name="connsiteX21" fmla="*/ 981 w 10000"/>
                  <a:gd name="connsiteY21" fmla="*/ 7120 h 10000"/>
                  <a:gd name="connsiteX22" fmla="*/ 981 w 10000"/>
                  <a:gd name="connsiteY22" fmla="*/ 7787 h 10000"/>
                  <a:gd name="connsiteX23" fmla="*/ 0 w 10000"/>
                  <a:gd name="connsiteY23" fmla="*/ 8960 h 10000"/>
                  <a:gd name="connsiteX24" fmla="*/ 54 w 10000"/>
                  <a:gd name="connsiteY24" fmla="*/ 9307 h 10000"/>
                  <a:gd name="connsiteX25" fmla="*/ 163 w 10000"/>
                  <a:gd name="connsiteY25" fmla="*/ 9867 h 10000"/>
                  <a:gd name="connsiteX26" fmla="*/ 2207 w 10000"/>
                  <a:gd name="connsiteY26" fmla="*/ 9813 h 10000"/>
                  <a:gd name="connsiteX27" fmla="*/ 3351 w 10000"/>
                  <a:gd name="connsiteY27" fmla="*/ 9813 h 10000"/>
                  <a:gd name="connsiteX28" fmla="*/ 3597 w 10000"/>
                  <a:gd name="connsiteY28" fmla="*/ 10000 h 10000"/>
                  <a:gd name="connsiteX29" fmla="*/ 3597 w 10000"/>
                  <a:gd name="connsiteY29" fmla="*/ 10000 h 10000"/>
                  <a:gd name="connsiteX30" fmla="*/ 3597 w 10000"/>
                  <a:gd name="connsiteY30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3597" y="10000"/>
                    </a:moveTo>
                    <a:lnTo>
                      <a:pt x="9428" y="9920"/>
                    </a:lnTo>
                    <a:lnTo>
                      <a:pt x="9755" y="9973"/>
                    </a:lnTo>
                    <a:lnTo>
                      <a:pt x="9809" y="9013"/>
                    </a:lnTo>
                    <a:cubicBezTo>
                      <a:pt x="9873" y="8222"/>
                      <a:pt x="9936" y="7431"/>
                      <a:pt x="10000" y="6640"/>
                    </a:cubicBezTo>
                    <a:lnTo>
                      <a:pt x="9373" y="6640"/>
                    </a:lnTo>
                    <a:lnTo>
                      <a:pt x="7537" y="6418"/>
                    </a:lnTo>
                    <a:lnTo>
                      <a:pt x="8120" y="5467"/>
                    </a:lnTo>
                    <a:lnTo>
                      <a:pt x="7820" y="5253"/>
                    </a:lnTo>
                    <a:lnTo>
                      <a:pt x="6948" y="5253"/>
                    </a:lnTo>
                    <a:lnTo>
                      <a:pt x="6948" y="4453"/>
                    </a:lnTo>
                    <a:lnTo>
                      <a:pt x="6894" y="3280"/>
                    </a:lnTo>
                    <a:lnTo>
                      <a:pt x="5695" y="3280"/>
                    </a:lnTo>
                    <a:cubicBezTo>
                      <a:pt x="5677" y="2187"/>
                      <a:pt x="5658" y="1093"/>
                      <a:pt x="5640" y="0"/>
                    </a:cubicBezTo>
                    <a:lnTo>
                      <a:pt x="3597" y="53"/>
                    </a:lnTo>
                    <a:lnTo>
                      <a:pt x="3351" y="613"/>
                    </a:lnTo>
                    <a:lnTo>
                      <a:pt x="2234" y="2507"/>
                    </a:lnTo>
                    <a:lnTo>
                      <a:pt x="1798" y="3733"/>
                    </a:lnTo>
                    <a:lnTo>
                      <a:pt x="1798" y="4453"/>
                    </a:lnTo>
                    <a:cubicBezTo>
                      <a:pt x="1789" y="4818"/>
                      <a:pt x="1780" y="5182"/>
                      <a:pt x="1771" y="5547"/>
                    </a:cubicBezTo>
                    <a:cubicBezTo>
                      <a:pt x="1717" y="5725"/>
                      <a:pt x="1662" y="5902"/>
                      <a:pt x="1608" y="6080"/>
                    </a:cubicBezTo>
                    <a:lnTo>
                      <a:pt x="981" y="7120"/>
                    </a:lnTo>
                    <a:lnTo>
                      <a:pt x="981" y="7787"/>
                    </a:lnTo>
                    <a:lnTo>
                      <a:pt x="0" y="8960"/>
                    </a:lnTo>
                    <a:cubicBezTo>
                      <a:pt x="18" y="9076"/>
                      <a:pt x="36" y="9191"/>
                      <a:pt x="54" y="9307"/>
                    </a:cubicBezTo>
                    <a:cubicBezTo>
                      <a:pt x="90" y="9494"/>
                      <a:pt x="127" y="9680"/>
                      <a:pt x="163" y="9867"/>
                    </a:cubicBezTo>
                    <a:lnTo>
                      <a:pt x="2207" y="9813"/>
                    </a:lnTo>
                    <a:lnTo>
                      <a:pt x="3351" y="9813"/>
                    </a:lnTo>
                    <a:lnTo>
                      <a:pt x="3597" y="10000"/>
                    </a:lnTo>
                    <a:lnTo>
                      <a:pt x="3597" y="10000"/>
                    </a:lnTo>
                    <a:lnTo>
                      <a:pt x="3597" y="10000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3" name="Freeform 51">
                <a:extLst>
                  <a:ext uri="{FF2B5EF4-FFF2-40B4-BE49-F238E27FC236}">
                    <a16:creationId xmlns:a16="http://schemas.microsoft.com/office/drawing/2014/main" id="{0A731E6A-AF5D-A180-42F4-4EF1893E42B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931715" y="4325904"/>
                <a:ext cx="716851" cy="683509"/>
              </a:xfrm>
              <a:custGeom>
                <a:avLst/>
                <a:gdLst>
                  <a:gd name="T0" fmla="*/ 91 w 215"/>
                  <a:gd name="T1" fmla="*/ 205 h 205"/>
                  <a:gd name="T2" fmla="*/ 94 w 215"/>
                  <a:gd name="T3" fmla="*/ 189 h 205"/>
                  <a:gd name="T4" fmla="*/ 96 w 215"/>
                  <a:gd name="T5" fmla="*/ 173 h 205"/>
                  <a:gd name="T6" fmla="*/ 100 w 215"/>
                  <a:gd name="T7" fmla="*/ 160 h 205"/>
                  <a:gd name="T8" fmla="*/ 119 w 215"/>
                  <a:gd name="T9" fmla="*/ 164 h 205"/>
                  <a:gd name="T10" fmla="*/ 141 w 215"/>
                  <a:gd name="T11" fmla="*/ 156 h 205"/>
                  <a:gd name="T12" fmla="*/ 153 w 215"/>
                  <a:gd name="T13" fmla="*/ 132 h 205"/>
                  <a:gd name="T14" fmla="*/ 151 w 215"/>
                  <a:gd name="T15" fmla="*/ 116 h 205"/>
                  <a:gd name="T16" fmla="*/ 174 w 215"/>
                  <a:gd name="T17" fmla="*/ 116 h 205"/>
                  <a:gd name="T18" fmla="*/ 183 w 215"/>
                  <a:gd name="T19" fmla="*/ 87 h 205"/>
                  <a:gd name="T20" fmla="*/ 189 w 215"/>
                  <a:gd name="T21" fmla="*/ 71 h 205"/>
                  <a:gd name="T22" fmla="*/ 198 w 215"/>
                  <a:gd name="T23" fmla="*/ 57 h 205"/>
                  <a:gd name="T24" fmla="*/ 203 w 215"/>
                  <a:gd name="T25" fmla="*/ 44 h 205"/>
                  <a:gd name="T26" fmla="*/ 203 w 215"/>
                  <a:gd name="T27" fmla="*/ 16 h 205"/>
                  <a:gd name="T28" fmla="*/ 215 w 215"/>
                  <a:gd name="T29" fmla="*/ 14 h 205"/>
                  <a:gd name="T30" fmla="*/ 214 w 215"/>
                  <a:gd name="T31" fmla="*/ 0 h 205"/>
                  <a:gd name="T32" fmla="*/ 153 w 215"/>
                  <a:gd name="T33" fmla="*/ 0 h 205"/>
                  <a:gd name="T34" fmla="*/ 82 w 215"/>
                  <a:gd name="T35" fmla="*/ 0 h 205"/>
                  <a:gd name="T36" fmla="*/ 27 w 215"/>
                  <a:gd name="T37" fmla="*/ 0 h 205"/>
                  <a:gd name="T38" fmla="*/ 9 w 215"/>
                  <a:gd name="T39" fmla="*/ 2 h 205"/>
                  <a:gd name="T40" fmla="*/ 0 w 215"/>
                  <a:gd name="T41" fmla="*/ 59 h 205"/>
                  <a:gd name="T42" fmla="*/ 0 w 215"/>
                  <a:gd name="T43" fmla="*/ 76 h 205"/>
                  <a:gd name="T44" fmla="*/ 0 w 215"/>
                  <a:gd name="T45" fmla="*/ 103 h 205"/>
                  <a:gd name="T46" fmla="*/ 2 w 215"/>
                  <a:gd name="T47" fmla="*/ 123 h 205"/>
                  <a:gd name="T48" fmla="*/ 46 w 215"/>
                  <a:gd name="T49" fmla="*/ 121 h 205"/>
                  <a:gd name="T50" fmla="*/ 48 w 215"/>
                  <a:gd name="T51" fmla="*/ 167 h 205"/>
                  <a:gd name="T52" fmla="*/ 48 w 215"/>
                  <a:gd name="T53" fmla="*/ 196 h 205"/>
                  <a:gd name="T54" fmla="*/ 73 w 215"/>
                  <a:gd name="T55" fmla="*/ 196 h 205"/>
                  <a:gd name="T56" fmla="*/ 91 w 215"/>
                  <a:gd name="T57" fmla="*/ 205 h 205"/>
                  <a:gd name="T58" fmla="*/ 91 w 215"/>
                  <a:gd name="T59" fmla="*/ 205 h 205"/>
                  <a:gd name="T60" fmla="*/ 91 w 215"/>
                  <a:gd name="T61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5" h="205">
                    <a:moveTo>
                      <a:pt x="91" y="205"/>
                    </a:moveTo>
                    <a:lnTo>
                      <a:pt x="94" y="189"/>
                    </a:lnTo>
                    <a:lnTo>
                      <a:pt x="96" y="173"/>
                    </a:lnTo>
                    <a:lnTo>
                      <a:pt x="100" y="160"/>
                    </a:lnTo>
                    <a:lnTo>
                      <a:pt x="119" y="164"/>
                    </a:lnTo>
                    <a:lnTo>
                      <a:pt x="141" y="156"/>
                    </a:lnTo>
                    <a:lnTo>
                      <a:pt x="153" y="132"/>
                    </a:lnTo>
                    <a:lnTo>
                      <a:pt x="151" y="116"/>
                    </a:lnTo>
                    <a:lnTo>
                      <a:pt x="174" y="116"/>
                    </a:lnTo>
                    <a:lnTo>
                      <a:pt x="183" y="87"/>
                    </a:lnTo>
                    <a:lnTo>
                      <a:pt x="189" y="71"/>
                    </a:lnTo>
                    <a:lnTo>
                      <a:pt x="198" y="57"/>
                    </a:lnTo>
                    <a:lnTo>
                      <a:pt x="203" y="44"/>
                    </a:lnTo>
                    <a:lnTo>
                      <a:pt x="203" y="16"/>
                    </a:lnTo>
                    <a:lnTo>
                      <a:pt x="215" y="14"/>
                    </a:lnTo>
                    <a:lnTo>
                      <a:pt x="214" y="0"/>
                    </a:lnTo>
                    <a:lnTo>
                      <a:pt x="153" y="0"/>
                    </a:lnTo>
                    <a:lnTo>
                      <a:pt x="82" y="0"/>
                    </a:lnTo>
                    <a:lnTo>
                      <a:pt x="27" y="0"/>
                    </a:lnTo>
                    <a:lnTo>
                      <a:pt x="9" y="2"/>
                    </a:lnTo>
                    <a:lnTo>
                      <a:pt x="0" y="59"/>
                    </a:lnTo>
                    <a:lnTo>
                      <a:pt x="0" y="76"/>
                    </a:lnTo>
                    <a:lnTo>
                      <a:pt x="0" y="103"/>
                    </a:lnTo>
                    <a:lnTo>
                      <a:pt x="2" y="123"/>
                    </a:lnTo>
                    <a:lnTo>
                      <a:pt x="46" y="121"/>
                    </a:lnTo>
                    <a:lnTo>
                      <a:pt x="48" y="167"/>
                    </a:lnTo>
                    <a:lnTo>
                      <a:pt x="48" y="196"/>
                    </a:lnTo>
                    <a:lnTo>
                      <a:pt x="73" y="196"/>
                    </a:lnTo>
                    <a:lnTo>
                      <a:pt x="91" y="205"/>
                    </a:lnTo>
                    <a:lnTo>
                      <a:pt x="91" y="205"/>
                    </a:lnTo>
                    <a:lnTo>
                      <a:pt x="91" y="205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4" name="Freeform 52">
                <a:extLst>
                  <a:ext uri="{FF2B5EF4-FFF2-40B4-BE49-F238E27FC236}">
                    <a16:creationId xmlns:a16="http://schemas.microsoft.com/office/drawing/2014/main" id="{A8948807-F200-1CEA-7F34-9D64C414EEC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181779" y="4325904"/>
                <a:ext cx="883560" cy="1156963"/>
              </a:xfrm>
              <a:custGeom>
                <a:avLst/>
                <a:gdLst>
                  <a:gd name="T0" fmla="*/ 176 w 265"/>
                  <a:gd name="T1" fmla="*/ 347 h 347"/>
                  <a:gd name="T2" fmla="*/ 181 w 265"/>
                  <a:gd name="T3" fmla="*/ 334 h 347"/>
                  <a:gd name="T4" fmla="*/ 183 w 265"/>
                  <a:gd name="T5" fmla="*/ 320 h 347"/>
                  <a:gd name="T6" fmla="*/ 178 w 265"/>
                  <a:gd name="T7" fmla="*/ 306 h 347"/>
                  <a:gd name="T8" fmla="*/ 167 w 265"/>
                  <a:gd name="T9" fmla="*/ 292 h 347"/>
                  <a:gd name="T10" fmla="*/ 181 w 265"/>
                  <a:gd name="T11" fmla="*/ 286 h 347"/>
                  <a:gd name="T12" fmla="*/ 196 w 265"/>
                  <a:gd name="T13" fmla="*/ 301 h 347"/>
                  <a:gd name="T14" fmla="*/ 210 w 265"/>
                  <a:gd name="T15" fmla="*/ 290 h 347"/>
                  <a:gd name="T16" fmla="*/ 194 w 265"/>
                  <a:gd name="T17" fmla="*/ 281 h 347"/>
                  <a:gd name="T18" fmla="*/ 187 w 265"/>
                  <a:gd name="T19" fmla="*/ 270 h 347"/>
                  <a:gd name="T20" fmla="*/ 174 w 265"/>
                  <a:gd name="T21" fmla="*/ 263 h 347"/>
                  <a:gd name="T22" fmla="*/ 197 w 265"/>
                  <a:gd name="T23" fmla="*/ 260 h 347"/>
                  <a:gd name="T24" fmla="*/ 210 w 265"/>
                  <a:gd name="T25" fmla="*/ 254 h 347"/>
                  <a:gd name="T26" fmla="*/ 226 w 265"/>
                  <a:gd name="T27" fmla="*/ 263 h 347"/>
                  <a:gd name="T28" fmla="*/ 229 w 265"/>
                  <a:gd name="T29" fmla="*/ 251 h 347"/>
                  <a:gd name="T30" fmla="*/ 222 w 265"/>
                  <a:gd name="T31" fmla="*/ 240 h 347"/>
                  <a:gd name="T32" fmla="*/ 233 w 265"/>
                  <a:gd name="T33" fmla="*/ 231 h 347"/>
                  <a:gd name="T34" fmla="*/ 231 w 265"/>
                  <a:gd name="T35" fmla="*/ 215 h 347"/>
                  <a:gd name="T36" fmla="*/ 220 w 265"/>
                  <a:gd name="T37" fmla="*/ 205 h 347"/>
                  <a:gd name="T38" fmla="*/ 219 w 265"/>
                  <a:gd name="T39" fmla="*/ 189 h 347"/>
                  <a:gd name="T40" fmla="*/ 233 w 265"/>
                  <a:gd name="T41" fmla="*/ 183 h 347"/>
                  <a:gd name="T42" fmla="*/ 245 w 265"/>
                  <a:gd name="T43" fmla="*/ 178 h 347"/>
                  <a:gd name="T44" fmla="*/ 233 w 265"/>
                  <a:gd name="T45" fmla="*/ 171 h 347"/>
                  <a:gd name="T46" fmla="*/ 233 w 265"/>
                  <a:gd name="T47" fmla="*/ 156 h 347"/>
                  <a:gd name="T48" fmla="*/ 236 w 265"/>
                  <a:gd name="T49" fmla="*/ 146 h 347"/>
                  <a:gd name="T50" fmla="*/ 238 w 265"/>
                  <a:gd name="T51" fmla="*/ 130 h 347"/>
                  <a:gd name="T52" fmla="*/ 244 w 265"/>
                  <a:gd name="T53" fmla="*/ 117 h 347"/>
                  <a:gd name="T54" fmla="*/ 260 w 265"/>
                  <a:gd name="T55" fmla="*/ 116 h 347"/>
                  <a:gd name="T56" fmla="*/ 258 w 265"/>
                  <a:gd name="T57" fmla="*/ 103 h 347"/>
                  <a:gd name="T58" fmla="*/ 251 w 265"/>
                  <a:gd name="T59" fmla="*/ 89 h 347"/>
                  <a:gd name="T60" fmla="*/ 252 w 265"/>
                  <a:gd name="T61" fmla="*/ 76 h 347"/>
                  <a:gd name="T62" fmla="*/ 244 w 265"/>
                  <a:gd name="T63" fmla="*/ 66 h 347"/>
                  <a:gd name="T64" fmla="*/ 245 w 265"/>
                  <a:gd name="T65" fmla="*/ 51 h 347"/>
                  <a:gd name="T66" fmla="*/ 251 w 265"/>
                  <a:gd name="T67" fmla="*/ 39 h 347"/>
                  <a:gd name="T68" fmla="*/ 258 w 265"/>
                  <a:gd name="T69" fmla="*/ 28 h 347"/>
                  <a:gd name="T70" fmla="*/ 263 w 265"/>
                  <a:gd name="T71" fmla="*/ 16 h 347"/>
                  <a:gd name="T72" fmla="*/ 265 w 265"/>
                  <a:gd name="T73" fmla="*/ 0 h 347"/>
                  <a:gd name="T74" fmla="*/ 199 w 265"/>
                  <a:gd name="T75" fmla="*/ 2 h 347"/>
                  <a:gd name="T76" fmla="*/ 139 w 265"/>
                  <a:gd name="T77" fmla="*/ 0 h 347"/>
                  <a:gd name="T78" fmla="*/ 140 w 265"/>
                  <a:gd name="T79" fmla="*/ 14 h 347"/>
                  <a:gd name="T80" fmla="*/ 126 w 265"/>
                  <a:gd name="T81" fmla="*/ 14 h 347"/>
                  <a:gd name="T82" fmla="*/ 126 w 265"/>
                  <a:gd name="T83" fmla="*/ 44 h 347"/>
                  <a:gd name="T84" fmla="*/ 123 w 265"/>
                  <a:gd name="T85" fmla="*/ 57 h 347"/>
                  <a:gd name="T86" fmla="*/ 117 w 265"/>
                  <a:gd name="T87" fmla="*/ 71 h 347"/>
                  <a:gd name="T88" fmla="*/ 107 w 265"/>
                  <a:gd name="T89" fmla="*/ 80 h 347"/>
                  <a:gd name="T90" fmla="*/ 107 w 265"/>
                  <a:gd name="T91" fmla="*/ 110 h 347"/>
                  <a:gd name="T92" fmla="*/ 76 w 265"/>
                  <a:gd name="T93" fmla="*/ 116 h 347"/>
                  <a:gd name="T94" fmla="*/ 78 w 265"/>
                  <a:gd name="T95" fmla="*/ 128 h 347"/>
                  <a:gd name="T96" fmla="*/ 76 w 265"/>
                  <a:gd name="T97" fmla="*/ 158 h 347"/>
                  <a:gd name="T98" fmla="*/ 44 w 265"/>
                  <a:gd name="T99" fmla="*/ 156 h 347"/>
                  <a:gd name="T100" fmla="*/ 32 w 265"/>
                  <a:gd name="T101" fmla="*/ 162 h 347"/>
                  <a:gd name="T102" fmla="*/ 21 w 265"/>
                  <a:gd name="T103" fmla="*/ 173 h 347"/>
                  <a:gd name="T104" fmla="*/ 18 w 265"/>
                  <a:gd name="T105" fmla="*/ 189 h 347"/>
                  <a:gd name="T106" fmla="*/ 16 w 265"/>
                  <a:gd name="T107" fmla="*/ 205 h 347"/>
                  <a:gd name="T108" fmla="*/ 9 w 265"/>
                  <a:gd name="T109" fmla="*/ 221 h 347"/>
                  <a:gd name="T110" fmla="*/ 0 w 265"/>
                  <a:gd name="T111" fmla="*/ 238 h 347"/>
                  <a:gd name="T112" fmla="*/ 57 w 265"/>
                  <a:gd name="T113" fmla="*/ 249 h 347"/>
                  <a:gd name="T114" fmla="*/ 85 w 265"/>
                  <a:gd name="T115" fmla="*/ 249 h 347"/>
                  <a:gd name="T116" fmla="*/ 85 w 265"/>
                  <a:gd name="T117" fmla="*/ 333 h 347"/>
                  <a:gd name="T118" fmla="*/ 124 w 265"/>
                  <a:gd name="T119" fmla="*/ 345 h 347"/>
                  <a:gd name="T120" fmla="*/ 176 w 265"/>
                  <a:gd name="T121" fmla="*/ 347 h 347"/>
                  <a:gd name="T122" fmla="*/ 176 w 265"/>
                  <a:gd name="T123" fmla="*/ 347 h 347"/>
                  <a:gd name="T124" fmla="*/ 176 w 265"/>
                  <a:gd name="T125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5" h="347">
                    <a:moveTo>
                      <a:pt x="176" y="347"/>
                    </a:moveTo>
                    <a:lnTo>
                      <a:pt x="181" y="334"/>
                    </a:lnTo>
                    <a:lnTo>
                      <a:pt x="183" y="320"/>
                    </a:lnTo>
                    <a:lnTo>
                      <a:pt x="178" y="306"/>
                    </a:lnTo>
                    <a:lnTo>
                      <a:pt x="167" y="292"/>
                    </a:lnTo>
                    <a:lnTo>
                      <a:pt x="181" y="286"/>
                    </a:lnTo>
                    <a:lnTo>
                      <a:pt x="196" y="301"/>
                    </a:lnTo>
                    <a:lnTo>
                      <a:pt x="210" y="290"/>
                    </a:lnTo>
                    <a:lnTo>
                      <a:pt x="194" y="281"/>
                    </a:lnTo>
                    <a:lnTo>
                      <a:pt x="187" y="270"/>
                    </a:lnTo>
                    <a:lnTo>
                      <a:pt x="174" y="263"/>
                    </a:lnTo>
                    <a:lnTo>
                      <a:pt x="197" y="260"/>
                    </a:lnTo>
                    <a:lnTo>
                      <a:pt x="210" y="254"/>
                    </a:lnTo>
                    <a:lnTo>
                      <a:pt x="226" y="263"/>
                    </a:lnTo>
                    <a:lnTo>
                      <a:pt x="229" y="251"/>
                    </a:lnTo>
                    <a:lnTo>
                      <a:pt x="222" y="240"/>
                    </a:lnTo>
                    <a:lnTo>
                      <a:pt x="233" y="231"/>
                    </a:lnTo>
                    <a:lnTo>
                      <a:pt x="231" y="215"/>
                    </a:lnTo>
                    <a:lnTo>
                      <a:pt x="220" y="205"/>
                    </a:lnTo>
                    <a:lnTo>
                      <a:pt x="219" y="189"/>
                    </a:lnTo>
                    <a:lnTo>
                      <a:pt x="233" y="183"/>
                    </a:lnTo>
                    <a:lnTo>
                      <a:pt x="245" y="178"/>
                    </a:lnTo>
                    <a:lnTo>
                      <a:pt x="233" y="171"/>
                    </a:lnTo>
                    <a:lnTo>
                      <a:pt x="233" y="156"/>
                    </a:lnTo>
                    <a:lnTo>
                      <a:pt x="236" y="146"/>
                    </a:lnTo>
                    <a:lnTo>
                      <a:pt x="238" y="130"/>
                    </a:lnTo>
                    <a:lnTo>
                      <a:pt x="244" y="117"/>
                    </a:lnTo>
                    <a:lnTo>
                      <a:pt x="260" y="116"/>
                    </a:lnTo>
                    <a:lnTo>
                      <a:pt x="258" y="103"/>
                    </a:lnTo>
                    <a:lnTo>
                      <a:pt x="251" y="89"/>
                    </a:lnTo>
                    <a:lnTo>
                      <a:pt x="252" y="76"/>
                    </a:lnTo>
                    <a:lnTo>
                      <a:pt x="244" y="66"/>
                    </a:lnTo>
                    <a:lnTo>
                      <a:pt x="245" y="51"/>
                    </a:lnTo>
                    <a:lnTo>
                      <a:pt x="251" y="39"/>
                    </a:lnTo>
                    <a:lnTo>
                      <a:pt x="258" y="28"/>
                    </a:lnTo>
                    <a:lnTo>
                      <a:pt x="263" y="16"/>
                    </a:lnTo>
                    <a:lnTo>
                      <a:pt x="265" y="0"/>
                    </a:lnTo>
                    <a:lnTo>
                      <a:pt x="199" y="2"/>
                    </a:lnTo>
                    <a:lnTo>
                      <a:pt x="139" y="0"/>
                    </a:lnTo>
                    <a:lnTo>
                      <a:pt x="140" y="14"/>
                    </a:lnTo>
                    <a:lnTo>
                      <a:pt x="126" y="14"/>
                    </a:lnTo>
                    <a:lnTo>
                      <a:pt x="126" y="44"/>
                    </a:lnTo>
                    <a:lnTo>
                      <a:pt x="123" y="57"/>
                    </a:lnTo>
                    <a:lnTo>
                      <a:pt x="117" y="71"/>
                    </a:lnTo>
                    <a:lnTo>
                      <a:pt x="107" y="80"/>
                    </a:lnTo>
                    <a:lnTo>
                      <a:pt x="107" y="110"/>
                    </a:lnTo>
                    <a:lnTo>
                      <a:pt x="76" y="116"/>
                    </a:lnTo>
                    <a:lnTo>
                      <a:pt x="78" y="128"/>
                    </a:lnTo>
                    <a:lnTo>
                      <a:pt x="76" y="158"/>
                    </a:lnTo>
                    <a:lnTo>
                      <a:pt x="44" y="156"/>
                    </a:lnTo>
                    <a:lnTo>
                      <a:pt x="32" y="162"/>
                    </a:lnTo>
                    <a:lnTo>
                      <a:pt x="21" y="173"/>
                    </a:lnTo>
                    <a:lnTo>
                      <a:pt x="18" y="189"/>
                    </a:lnTo>
                    <a:lnTo>
                      <a:pt x="16" y="205"/>
                    </a:lnTo>
                    <a:lnTo>
                      <a:pt x="9" y="221"/>
                    </a:lnTo>
                    <a:lnTo>
                      <a:pt x="0" y="238"/>
                    </a:lnTo>
                    <a:lnTo>
                      <a:pt x="57" y="249"/>
                    </a:lnTo>
                    <a:lnTo>
                      <a:pt x="85" y="249"/>
                    </a:lnTo>
                    <a:lnTo>
                      <a:pt x="85" y="333"/>
                    </a:lnTo>
                    <a:lnTo>
                      <a:pt x="124" y="345"/>
                    </a:lnTo>
                    <a:lnTo>
                      <a:pt x="176" y="347"/>
                    </a:lnTo>
                    <a:lnTo>
                      <a:pt x="176" y="347"/>
                    </a:lnTo>
                    <a:lnTo>
                      <a:pt x="176" y="347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5" name="Freeform 53">
                <a:extLst>
                  <a:ext uri="{FF2B5EF4-FFF2-40B4-BE49-F238E27FC236}">
                    <a16:creationId xmlns:a16="http://schemas.microsoft.com/office/drawing/2014/main" id="{B278D3D0-644A-D8BB-5B1E-ADB0A2B969E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775264" y="4319236"/>
                <a:ext cx="853552" cy="1263656"/>
              </a:xfrm>
              <a:custGeom>
                <a:avLst/>
                <a:gdLst>
                  <a:gd name="T0" fmla="*/ 206 w 256"/>
                  <a:gd name="T1" fmla="*/ 363 h 379"/>
                  <a:gd name="T2" fmla="*/ 204 w 256"/>
                  <a:gd name="T3" fmla="*/ 324 h 379"/>
                  <a:gd name="T4" fmla="*/ 206 w 256"/>
                  <a:gd name="T5" fmla="*/ 242 h 379"/>
                  <a:gd name="T6" fmla="*/ 219 w 256"/>
                  <a:gd name="T7" fmla="*/ 219 h 379"/>
                  <a:gd name="T8" fmla="*/ 228 w 256"/>
                  <a:gd name="T9" fmla="*/ 194 h 379"/>
                  <a:gd name="T10" fmla="*/ 247 w 256"/>
                  <a:gd name="T11" fmla="*/ 173 h 379"/>
                  <a:gd name="T12" fmla="*/ 256 w 256"/>
                  <a:gd name="T13" fmla="*/ 151 h 379"/>
                  <a:gd name="T14" fmla="*/ 236 w 256"/>
                  <a:gd name="T15" fmla="*/ 126 h 379"/>
                  <a:gd name="T16" fmla="*/ 231 w 256"/>
                  <a:gd name="T17" fmla="*/ 32 h 379"/>
                  <a:gd name="T18" fmla="*/ 219 w 256"/>
                  <a:gd name="T19" fmla="*/ 2 h 379"/>
                  <a:gd name="T20" fmla="*/ 146 w 256"/>
                  <a:gd name="T21" fmla="*/ 2 h 379"/>
                  <a:gd name="T22" fmla="*/ 90 w 256"/>
                  <a:gd name="T23" fmla="*/ 2 h 379"/>
                  <a:gd name="T24" fmla="*/ 80 w 256"/>
                  <a:gd name="T25" fmla="*/ 30 h 379"/>
                  <a:gd name="T26" fmla="*/ 67 w 256"/>
                  <a:gd name="T27" fmla="*/ 53 h 379"/>
                  <a:gd name="T28" fmla="*/ 71 w 256"/>
                  <a:gd name="T29" fmla="*/ 77 h 379"/>
                  <a:gd name="T30" fmla="*/ 80 w 256"/>
                  <a:gd name="T31" fmla="*/ 103 h 379"/>
                  <a:gd name="T32" fmla="*/ 66 w 256"/>
                  <a:gd name="T33" fmla="*/ 119 h 379"/>
                  <a:gd name="T34" fmla="*/ 57 w 256"/>
                  <a:gd name="T35" fmla="*/ 142 h 379"/>
                  <a:gd name="T36" fmla="*/ 53 w 256"/>
                  <a:gd name="T37" fmla="*/ 173 h 379"/>
                  <a:gd name="T38" fmla="*/ 58 w 256"/>
                  <a:gd name="T39" fmla="*/ 182 h 379"/>
                  <a:gd name="T40" fmla="*/ 42 w 256"/>
                  <a:gd name="T41" fmla="*/ 207 h 379"/>
                  <a:gd name="T42" fmla="*/ 55 w 256"/>
                  <a:gd name="T43" fmla="*/ 230 h 379"/>
                  <a:gd name="T44" fmla="*/ 53 w 256"/>
                  <a:gd name="T45" fmla="*/ 246 h 379"/>
                  <a:gd name="T46" fmla="*/ 34 w 256"/>
                  <a:gd name="T47" fmla="*/ 256 h 379"/>
                  <a:gd name="T48" fmla="*/ 3 w 256"/>
                  <a:gd name="T49" fmla="*/ 256 h 379"/>
                  <a:gd name="T50" fmla="*/ 10 w 256"/>
                  <a:gd name="T51" fmla="*/ 274 h 379"/>
                  <a:gd name="T52" fmla="*/ 23 w 256"/>
                  <a:gd name="T53" fmla="*/ 304 h 379"/>
                  <a:gd name="T54" fmla="*/ 0 w 256"/>
                  <a:gd name="T55" fmla="*/ 292 h 379"/>
                  <a:gd name="T56" fmla="*/ 1 w 256"/>
                  <a:gd name="T57" fmla="*/ 320 h 379"/>
                  <a:gd name="T58" fmla="*/ 16 w 256"/>
                  <a:gd name="T59" fmla="*/ 349 h 379"/>
                  <a:gd name="T60" fmla="*/ 85 w 256"/>
                  <a:gd name="T61" fmla="*/ 358 h 379"/>
                  <a:gd name="T62" fmla="*/ 121 w 256"/>
                  <a:gd name="T63" fmla="*/ 349 h 379"/>
                  <a:gd name="T64" fmla="*/ 139 w 256"/>
                  <a:gd name="T65" fmla="*/ 342 h 379"/>
                  <a:gd name="T66" fmla="*/ 162 w 256"/>
                  <a:gd name="T67" fmla="*/ 360 h 379"/>
                  <a:gd name="T68" fmla="*/ 149 w 256"/>
                  <a:gd name="T69" fmla="*/ 365 h 379"/>
                  <a:gd name="T70" fmla="*/ 187 w 256"/>
                  <a:gd name="T71" fmla="*/ 376 h 379"/>
                  <a:gd name="T72" fmla="*/ 204 w 256"/>
                  <a:gd name="T73" fmla="*/ 379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379">
                    <a:moveTo>
                      <a:pt x="204" y="379"/>
                    </a:moveTo>
                    <a:lnTo>
                      <a:pt x="206" y="363"/>
                    </a:lnTo>
                    <a:lnTo>
                      <a:pt x="206" y="336"/>
                    </a:lnTo>
                    <a:lnTo>
                      <a:pt x="204" y="324"/>
                    </a:lnTo>
                    <a:lnTo>
                      <a:pt x="204" y="255"/>
                    </a:lnTo>
                    <a:lnTo>
                      <a:pt x="206" y="242"/>
                    </a:lnTo>
                    <a:lnTo>
                      <a:pt x="210" y="230"/>
                    </a:lnTo>
                    <a:lnTo>
                      <a:pt x="219" y="219"/>
                    </a:lnTo>
                    <a:lnTo>
                      <a:pt x="220" y="205"/>
                    </a:lnTo>
                    <a:lnTo>
                      <a:pt x="228" y="194"/>
                    </a:lnTo>
                    <a:lnTo>
                      <a:pt x="238" y="185"/>
                    </a:lnTo>
                    <a:lnTo>
                      <a:pt x="247" y="173"/>
                    </a:lnTo>
                    <a:lnTo>
                      <a:pt x="254" y="164"/>
                    </a:lnTo>
                    <a:lnTo>
                      <a:pt x="256" y="151"/>
                    </a:lnTo>
                    <a:lnTo>
                      <a:pt x="244" y="141"/>
                    </a:lnTo>
                    <a:lnTo>
                      <a:pt x="236" y="126"/>
                    </a:lnTo>
                    <a:lnTo>
                      <a:pt x="231" y="91"/>
                    </a:lnTo>
                    <a:lnTo>
                      <a:pt x="231" y="32"/>
                    </a:lnTo>
                    <a:lnTo>
                      <a:pt x="231" y="9"/>
                    </a:lnTo>
                    <a:lnTo>
                      <a:pt x="219" y="2"/>
                    </a:lnTo>
                    <a:lnTo>
                      <a:pt x="162" y="0"/>
                    </a:lnTo>
                    <a:lnTo>
                      <a:pt x="146" y="2"/>
                    </a:lnTo>
                    <a:lnTo>
                      <a:pt x="115" y="2"/>
                    </a:lnTo>
                    <a:lnTo>
                      <a:pt x="90" y="2"/>
                    </a:lnTo>
                    <a:lnTo>
                      <a:pt x="85" y="14"/>
                    </a:lnTo>
                    <a:lnTo>
                      <a:pt x="80" y="30"/>
                    </a:lnTo>
                    <a:lnTo>
                      <a:pt x="73" y="41"/>
                    </a:lnTo>
                    <a:lnTo>
                      <a:pt x="67" y="53"/>
                    </a:lnTo>
                    <a:lnTo>
                      <a:pt x="66" y="66"/>
                    </a:lnTo>
                    <a:lnTo>
                      <a:pt x="71" y="77"/>
                    </a:lnTo>
                    <a:lnTo>
                      <a:pt x="73" y="91"/>
                    </a:lnTo>
                    <a:lnTo>
                      <a:pt x="80" y="103"/>
                    </a:lnTo>
                    <a:lnTo>
                      <a:pt x="82" y="118"/>
                    </a:lnTo>
                    <a:lnTo>
                      <a:pt x="66" y="119"/>
                    </a:lnTo>
                    <a:lnTo>
                      <a:pt x="62" y="130"/>
                    </a:lnTo>
                    <a:lnTo>
                      <a:pt x="57" y="142"/>
                    </a:lnTo>
                    <a:lnTo>
                      <a:pt x="55" y="158"/>
                    </a:lnTo>
                    <a:lnTo>
                      <a:pt x="53" y="173"/>
                    </a:lnTo>
                    <a:lnTo>
                      <a:pt x="66" y="173"/>
                    </a:lnTo>
                    <a:lnTo>
                      <a:pt x="58" y="182"/>
                    </a:lnTo>
                    <a:lnTo>
                      <a:pt x="48" y="191"/>
                    </a:lnTo>
                    <a:lnTo>
                      <a:pt x="42" y="207"/>
                    </a:lnTo>
                    <a:lnTo>
                      <a:pt x="48" y="219"/>
                    </a:lnTo>
                    <a:lnTo>
                      <a:pt x="55" y="230"/>
                    </a:lnTo>
                    <a:lnTo>
                      <a:pt x="42" y="235"/>
                    </a:lnTo>
                    <a:lnTo>
                      <a:pt x="53" y="246"/>
                    </a:lnTo>
                    <a:lnTo>
                      <a:pt x="48" y="262"/>
                    </a:lnTo>
                    <a:lnTo>
                      <a:pt x="34" y="256"/>
                    </a:lnTo>
                    <a:lnTo>
                      <a:pt x="19" y="262"/>
                    </a:lnTo>
                    <a:lnTo>
                      <a:pt x="3" y="256"/>
                    </a:lnTo>
                    <a:lnTo>
                      <a:pt x="0" y="269"/>
                    </a:lnTo>
                    <a:lnTo>
                      <a:pt x="10" y="274"/>
                    </a:lnTo>
                    <a:lnTo>
                      <a:pt x="26" y="288"/>
                    </a:lnTo>
                    <a:lnTo>
                      <a:pt x="23" y="304"/>
                    </a:lnTo>
                    <a:lnTo>
                      <a:pt x="12" y="287"/>
                    </a:lnTo>
                    <a:lnTo>
                      <a:pt x="0" y="292"/>
                    </a:lnTo>
                    <a:lnTo>
                      <a:pt x="0" y="308"/>
                    </a:lnTo>
                    <a:lnTo>
                      <a:pt x="1" y="320"/>
                    </a:lnTo>
                    <a:lnTo>
                      <a:pt x="14" y="333"/>
                    </a:lnTo>
                    <a:lnTo>
                      <a:pt x="16" y="349"/>
                    </a:lnTo>
                    <a:lnTo>
                      <a:pt x="48" y="349"/>
                    </a:lnTo>
                    <a:lnTo>
                      <a:pt x="85" y="358"/>
                    </a:lnTo>
                    <a:lnTo>
                      <a:pt x="108" y="356"/>
                    </a:lnTo>
                    <a:lnTo>
                      <a:pt x="121" y="349"/>
                    </a:lnTo>
                    <a:lnTo>
                      <a:pt x="133" y="356"/>
                    </a:lnTo>
                    <a:lnTo>
                      <a:pt x="139" y="342"/>
                    </a:lnTo>
                    <a:lnTo>
                      <a:pt x="151" y="342"/>
                    </a:lnTo>
                    <a:lnTo>
                      <a:pt x="162" y="360"/>
                    </a:lnTo>
                    <a:lnTo>
                      <a:pt x="147" y="353"/>
                    </a:lnTo>
                    <a:lnTo>
                      <a:pt x="149" y="365"/>
                    </a:lnTo>
                    <a:lnTo>
                      <a:pt x="167" y="367"/>
                    </a:lnTo>
                    <a:lnTo>
                      <a:pt x="187" y="376"/>
                    </a:lnTo>
                    <a:lnTo>
                      <a:pt x="204" y="379"/>
                    </a:lnTo>
                    <a:lnTo>
                      <a:pt x="204" y="379"/>
                    </a:lnTo>
                    <a:lnTo>
                      <a:pt x="204" y="379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B8BEC003-4624-D7EF-21FF-57164D23D6A6}"/>
                  </a:ext>
                </a:extLst>
              </p:cNvPr>
              <p:cNvSpPr/>
              <p:nvPr/>
            </p:nvSpPr>
            <p:spPr>
              <a:xfrm>
                <a:off x="4404820" y="2877280"/>
                <a:ext cx="1311959" cy="1477702"/>
              </a:xfrm>
              <a:custGeom>
                <a:avLst/>
                <a:gdLst>
                  <a:gd name="connsiteX0" fmla="*/ 42481 w 527780"/>
                  <a:gd name="connsiteY0" fmla="*/ 594455 h 594455"/>
                  <a:gd name="connsiteX1" fmla="*/ 103060 w 527780"/>
                  <a:gd name="connsiteY1" fmla="*/ 593312 h 594455"/>
                  <a:gd name="connsiteX2" fmla="*/ 202311 w 527780"/>
                  <a:gd name="connsiteY2" fmla="*/ 592550 h 594455"/>
                  <a:gd name="connsiteX3" fmla="*/ 391763 w 527780"/>
                  <a:gd name="connsiteY3" fmla="*/ 594265 h 594455"/>
                  <a:gd name="connsiteX4" fmla="*/ 478346 w 527780"/>
                  <a:gd name="connsiteY4" fmla="*/ 591979 h 594455"/>
                  <a:gd name="connsiteX5" fmla="*/ 497396 w 527780"/>
                  <a:gd name="connsiteY5" fmla="*/ 577025 h 594455"/>
                  <a:gd name="connsiteX6" fmla="*/ 508540 w 527780"/>
                  <a:gd name="connsiteY6" fmla="*/ 556736 h 594455"/>
                  <a:gd name="connsiteX7" fmla="*/ 476631 w 527780"/>
                  <a:gd name="connsiteY7" fmla="*/ 535496 h 594455"/>
                  <a:gd name="connsiteX8" fmla="*/ 476060 w 527780"/>
                  <a:gd name="connsiteY8" fmla="*/ 505111 h 594455"/>
                  <a:gd name="connsiteX9" fmla="*/ 474440 w 527780"/>
                  <a:gd name="connsiteY9" fmla="*/ 483203 h 594455"/>
                  <a:gd name="connsiteX10" fmla="*/ 458533 w 527780"/>
                  <a:gd name="connsiteY10" fmla="*/ 472630 h 594455"/>
                  <a:gd name="connsiteX11" fmla="*/ 461201 w 527780"/>
                  <a:gd name="connsiteY11" fmla="*/ 451295 h 594455"/>
                  <a:gd name="connsiteX12" fmla="*/ 443579 w 527780"/>
                  <a:gd name="connsiteY12" fmla="*/ 418814 h 594455"/>
                  <a:gd name="connsiteX13" fmla="*/ 447294 w 527780"/>
                  <a:gd name="connsiteY13" fmla="*/ 388906 h 594455"/>
                  <a:gd name="connsiteX14" fmla="*/ 462153 w 527780"/>
                  <a:gd name="connsiteY14" fmla="*/ 373475 h 594455"/>
                  <a:gd name="connsiteX15" fmla="*/ 461105 w 527780"/>
                  <a:gd name="connsiteY15" fmla="*/ 347282 h 594455"/>
                  <a:gd name="connsiteX16" fmla="*/ 467392 w 527780"/>
                  <a:gd name="connsiteY16" fmla="*/ 330803 h 594455"/>
                  <a:gd name="connsiteX17" fmla="*/ 488061 w 527780"/>
                  <a:gd name="connsiteY17" fmla="*/ 302990 h 594455"/>
                  <a:gd name="connsiteX18" fmla="*/ 500824 w 527780"/>
                  <a:gd name="connsiteY18" fmla="*/ 269938 h 594455"/>
                  <a:gd name="connsiteX19" fmla="*/ 507111 w 527780"/>
                  <a:gd name="connsiteY19" fmla="*/ 253365 h 594455"/>
                  <a:gd name="connsiteX20" fmla="*/ 517779 w 527780"/>
                  <a:gd name="connsiteY20" fmla="*/ 237363 h 594455"/>
                  <a:gd name="connsiteX21" fmla="*/ 527780 w 527780"/>
                  <a:gd name="connsiteY21" fmla="*/ 225647 h 594455"/>
                  <a:gd name="connsiteX22" fmla="*/ 513493 w 527780"/>
                  <a:gd name="connsiteY22" fmla="*/ 202216 h 594455"/>
                  <a:gd name="connsiteX23" fmla="*/ 503872 w 527780"/>
                  <a:gd name="connsiteY23" fmla="*/ 175070 h 594455"/>
                  <a:gd name="connsiteX24" fmla="*/ 502253 w 527780"/>
                  <a:gd name="connsiteY24" fmla="*/ 153162 h 594455"/>
                  <a:gd name="connsiteX25" fmla="*/ 496443 w 527780"/>
                  <a:gd name="connsiteY25" fmla="*/ 130778 h 594455"/>
                  <a:gd name="connsiteX26" fmla="*/ 480441 w 527780"/>
                  <a:gd name="connsiteY26" fmla="*/ 120205 h 594455"/>
                  <a:gd name="connsiteX27" fmla="*/ 474059 w 527780"/>
                  <a:gd name="connsiteY27" fmla="*/ 102108 h 594455"/>
                  <a:gd name="connsiteX28" fmla="*/ 455485 w 527780"/>
                  <a:gd name="connsiteY28" fmla="*/ 112776 h 594455"/>
                  <a:gd name="connsiteX29" fmla="*/ 443865 w 527780"/>
                  <a:gd name="connsiteY29" fmla="*/ 102679 h 594455"/>
                  <a:gd name="connsiteX30" fmla="*/ 447008 w 527780"/>
                  <a:gd name="connsiteY30" fmla="*/ 77057 h 594455"/>
                  <a:gd name="connsiteX31" fmla="*/ 405574 w 527780"/>
                  <a:gd name="connsiteY31" fmla="*/ 28670 h 594455"/>
                  <a:gd name="connsiteX32" fmla="*/ 383762 w 527780"/>
                  <a:gd name="connsiteY32" fmla="*/ 30289 h 594455"/>
                  <a:gd name="connsiteX33" fmla="*/ 365760 w 527780"/>
                  <a:gd name="connsiteY33" fmla="*/ 36767 h 594455"/>
                  <a:gd name="connsiteX34" fmla="*/ 364617 w 527780"/>
                  <a:gd name="connsiteY34" fmla="*/ 10668 h 594455"/>
                  <a:gd name="connsiteX35" fmla="*/ 348710 w 527780"/>
                  <a:gd name="connsiteY35" fmla="*/ 0 h 594455"/>
                  <a:gd name="connsiteX36" fmla="*/ 324803 w 527780"/>
                  <a:gd name="connsiteY36" fmla="*/ 18669 h 594455"/>
                  <a:gd name="connsiteX37" fmla="*/ 305181 w 527780"/>
                  <a:gd name="connsiteY37" fmla="*/ 3334 h 594455"/>
                  <a:gd name="connsiteX38" fmla="*/ 275558 w 527780"/>
                  <a:gd name="connsiteY38" fmla="*/ 68961 h 594455"/>
                  <a:gd name="connsiteX39" fmla="*/ 246412 w 527780"/>
                  <a:gd name="connsiteY39" fmla="*/ 130302 h 594455"/>
                  <a:gd name="connsiteX40" fmla="*/ 229933 w 527780"/>
                  <a:gd name="connsiteY40" fmla="*/ 158591 h 594455"/>
                  <a:gd name="connsiteX41" fmla="*/ 127730 w 527780"/>
                  <a:gd name="connsiteY41" fmla="*/ 323469 h 594455"/>
                  <a:gd name="connsiteX42" fmla="*/ 90583 w 527780"/>
                  <a:gd name="connsiteY42" fmla="*/ 379571 h 594455"/>
                  <a:gd name="connsiteX43" fmla="*/ 84201 w 527780"/>
                  <a:gd name="connsiteY43" fmla="*/ 396050 h 594455"/>
                  <a:gd name="connsiteX44" fmla="*/ 76295 w 527780"/>
                  <a:gd name="connsiteY44" fmla="*/ 425387 h 594455"/>
                  <a:gd name="connsiteX45" fmla="*/ 74200 w 527780"/>
                  <a:gd name="connsiteY45" fmla="*/ 442436 h 594455"/>
                  <a:gd name="connsiteX46" fmla="*/ 94869 w 527780"/>
                  <a:gd name="connsiteY46" fmla="*/ 449389 h 594455"/>
                  <a:gd name="connsiteX47" fmla="*/ 106108 w 527780"/>
                  <a:gd name="connsiteY47" fmla="*/ 463772 h 594455"/>
                  <a:gd name="connsiteX48" fmla="*/ 103442 w 527780"/>
                  <a:gd name="connsiteY48" fmla="*/ 485108 h 594455"/>
                  <a:gd name="connsiteX49" fmla="*/ 92868 w 527780"/>
                  <a:gd name="connsiteY49" fmla="*/ 501110 h 594455"/>
                  <a:gd name="connsiteX50" fmla="*/ 76962 w 527780"/>
                  <a:gd name="connsiteY50" fmla="*/ 525113 h 594455"/>
                  <a:gd name="connsiteX51" fmla="*/ 53626 w 527780"/>
                  <a:gd name="connsiteY51" fmla="*/ 539496 h 594455"/>
                  <a:gd name="connsiteX52" fmla="*/ 47244 w 527780"/>
                  <a:gd name="connsiteY52" fmla="*/ 556070 h 594455"/>
                  <a:gd name="connsiteX53" fmla="*/ 32385 w 527780"/>
                  <a:gd name="connsiteY53" fmla="*/ 571595 h 594455"/>
                  <a:gd name="connsiteX54" fmla="*/ 14383 w 527780"/>
                  <a:gd name="connsiteY54" fmla="*/ 577977 h 594455"/>
                  <a:gd name="connsiteX55" fmla="*/ 0 w 527780"/>
                  <a:gd name="connsiteY55" fmla="*/ 589217 h 594455"/>
                  <a:gd name="connsiteX56" fmla="*/ 38290 w 527780"/>
                  <a:gd name="connsiteY56" fmla="*/ 593979 h 594455"/>
                  <a:gd name="connsiteX57" fmla="*/ 42481 w 527780"/>
                  <a:gd name="connsiteY57" fmla="*/ 594455 h 594455"/>
                  <a:gd name="connsiteX58" fmla="*/ 42481 w 527780"/>
                  <a:gd name="connsiteY58" fmla="*/ 594455 h 594455"/>
                  <a:gd name="connsiteX59" fmla="*/ 42481 w 527780"/>
                  <a:gd name="connsiteY59" fmla="*/ 594455 h 59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527780" h="594455">
                    <a:moveTo>
                      <a:pt x="42481" y="594455"/>
                    </a:moveTo>
                    <a:lnTo>
                      <a:pt x="103060" y="593312"/>
                    </a:lnTo>
                    <a:lnTo>
                      <a:pt x="202311" y="592550"/>
                    </a:lnTo>
                    <a:lnTo>
                      <a:pt x="391763" y="594265"/>
                    </a:lnTo>
                    <a:lnTo>
                      <a:pt x="478346" y="591979"/>
                    </a:lnTo>
                    <a:lnTo>
                      <a:pt x="497396" y="577025"/>
                    </a:lnTo>
                    <a:lnTo>
                      <a:pt x="508540" y="556736"/>
                    </a:lnTo>
                    <a:lnTo>
                      <a:pt x="476631" y="535496"/>
                    </a:lnTo>
                    <a:lnTo>
                      <a:pt x="476060" y="505111"/>
                    </a:lnTo>
                    <a:lnTo>
                      <a:pt x="474440" y="483203"/>
                    </a:lnTo>
                    <a:lnTo>
                      <a:pt x="458533" y="472630"/>
                    </a:lnTo>
                    <a:lnTo>
                      <a:pt x="461201" y="451295"/>
                    </a:lnTo>
                    <a:lnTo>
                      <a:pt x="443579" y="418814"/>
                    </a:lnTo>
                    <a:lnTo>
                      <a:pt x="447294" y="388906"/>
                    </a:lnTo>
                    <a:lnTo>
                      <a:pt x="462153" y="373475"/>
                    </a:lnTo>
                    <a:lnTo>
                      <a:pt x="461105" y="347282"/>
                    </a:lnTo>
                    <a:lnTo>
                      <a:pt x="467392" y="330803"/>
                    </a:lnTo>
                    <a:lnTo>
                      <a:pt x="488061" y="302990"/>
                    </a:lnTo>
                    <a:lnTo>
                      <a:pt x="500824" y="269938"/>
                    </a:lnTo>
                    <a:lnTo>
                      <a:pt x="507111" y="253365"/>
                    </a:lnTo>
                    <a:lnTo>
                      <a:pt x="517779" y="237363"/>
                    </a:lnTo>
                    <a:lnTo>
                      <a:pt x="527780" y="225647"/>
                    </a:lnTo>
                    <a:lnTo>
                      <a:pt x="513493" y="202216"/>
                    </a:lnTo>
                    <a:lnTo>
                      <a:pt x="503872" y="175070"/>
                    </a:lnTo>
                    <a:lnTo>
                      <a:pt x="502253" y="153162"/>
                    </a:lnTo>
                    <a:lnTo>
                      <a:pt x="496443" y="130778"/>
                    </a:lnTo>
                    <a:lnTo>
                      <a:pt x="480441" y="120205"/>
                    </a:lnTo>
                    <a:lnTo>
                      <a:pt x="474059" y="102108"/>
                    </a:lnTo>
                    <a:lnTo>
                      <a:pt x="455485" y="112776"/>
                    </a:lnTo>
                    <a:lnTo>
                      <a:pt x="443865" y="102679"/>
                    </a:lnTo>
                    <a:lnTo>
                      <a:pt x="447008" y="77057"/>
                    </a:lnTo>
                    <a:lnTo>
                      <a:pt x="405574" y="28670"/>
                    </a:lnTo>
                    <a:lnTo>
                      <a:pt x="383762" y="30289"/>
                    </a:lnTo>
                    <a:lnTo>
                      <a:pt x="365760" y="36767"/>
                    </a:lnTo>
                    <a:lnTo>
                      <a:pt x="364617" y="10668"/>
                    </a:lnTo>
                    <a:lnTo>
                      <a:pt x="348710" y="0"/>
                    </a:lnTo>
                    <a:lnTo>
                      <a:pt x="324803" y="18669"/>
                    </a:lnTo>
                    <a:lnTo>
                      <a:pt x="305181" y="3334"/>
                    </a:lnTo>
                    <a:lnTo>
                      <a:pt x="275558" y="68961"/>
                    </a:lnTo>
                    <a:lnTo>
                      <a:pt x="246412" y="130302"/>
                    </a:lnTo>
                    <a:lnTo>
                      <a:pt x="229933" y="158591"/>
                    </a:lnTo>
                    <a:lnTo>
                      <a:pt x="127730" y="323469"/>
                    </a:lnTo>
                    <a:lnTo>
                      <a:pt x="90583" y="379571"/>
                    </a:lnTo>
                    <a:lnTo>
                      <a:pt x="84201" y="396050"/>
                    </a:lnTo>
                    <a:lnTo>
                      <a:pt x="76295" y="425387"/>
                    </a:lnTo>
                    <a:lnTo>
                      <a:pt x="74200" y="442436"/>
                    </a:lnTo>
                    <a:lnTo>
                      <a:pt x="94869" y="449389"/>
                    </a:lnTo>
                    <a:lnTo>
                      <a:pt x="106108" y="463772"/>
                    </a:lnTo>
                    <a:lnTo>
                      <a:pt x="103442" y="485108"/>
                    </a:lnTo>
                    <a:lnTo>
                      <a:pt x="92868" y="501110"/>
                    </a:lnTo>
                    <a:lnTo>
                      <a:pt x="76962" y="525113"/>
                    </a:lnTo>
                    <a:lnTo>
                      <a:pt x="53626" y="539496"/>
                    </a:lnTo>
                    <a:lnTo>
                      <a:pt x="47244" y="556070"/>
                    </a:lnTo>
                    <a:lnTo>
                      <a:pt x="32385" y="571595"/>
                    </a:lnTo>
                    <a:lnTo>
                      <a:pt x="14383" y="577977"/>
                    </a:lnTo>
                    <a:lnTo>
                      <a:pt x="0" y="589217"/>
                    </a:lnTo>
                    <a:lnTo>
                      <a:pt x="38290" y="593979"/>
                    </a:lnTo>
                    <a:lnTo>
                      <a:pt x="42481" y="594455"/>
                    </a:lnTo>
                    <a:lnTo>
                      <a:pt x="42481" y="594455"/>
                    </a:lnTo>
                    <a:lnTo>
                      <a:pt x="42481" y="594455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6E537AA7-ADC2-7A94-C745-08ED31740F16}"/>
                  </a:ext>
                </a:extLst>
              </p:cNvPr>
              <p:cNvSpPr/>
              <p:nvPr/>
            </p:nvSpPr>
            <p:spPr>
              <a:xfrm>
                <a:off x="5510078" y="3200950"/>
                <a:ext cx="821366" cy="1153795"/>
              </a:xfrm>
              <a:custGeom>
                <a:avLst/>
                <a:gdLst>
                  <a:gd name="connsiteX0" fmla="*/ 215455 w 330422"/>
                  <a:gd name="connsiteY0" fmla="*/ 461391 h 464153"/>
                  <a:gd name="connsiteX1" fmla="*/ 250031 w 330422"/>
                  <a:gd name="connsiteY1" fmla="*/ 461391 h 464153"/>
                  <a:gd name="connsiteX2" fmla="*/ 264319 w 330422"/>
                  <a:gd name="connsiteY2" fmla="*/ 415576 h 464153"/>
                  <a:gd name="connsiteX3" fmla="*/ 277558 w 330422"/>
                  <a:gd name="connsiteY3" fmla="*/ 378238 h 464153"/>
                  <a:gd name="connsiteX4" fmla="*/ 290226 w 330422"/>
                  <a:gd name="connsiteY4" fmla="*/ 345281 h 464153"/>
                  <a:gd name="connsiteX5" fmla="*/ 300799 w 330422"/>
                  <a:gd name="connsiteY5" fmla="*/ 294608 h 464153"/>
                  <a:gd name="connsiteX6" fmla="*/ 318801 w 330422"/>
                  <a:gd name="connsiteY6" fmla="*/ 253651 h 464153"/>
                  <a:gd name="connsiteX7" fmla="*/ 325755 w 330422"/>
                  <a:gd name="connsiteY7" fmla="*/ 232886 h 464153"/>
                  <a:gd name="connsiteX8" fmla="*/ 323564 w 330422"/>
                  <a:gd name="connsiteY8" fmla="*/ 215265 h 464153"/>
                  <a:gd name="connsiteX9" fmla="*/ 329946 w 330422"/>
                  <a:gd name="connsiteY9" fmla="*/ 198787 h 464153"/>
                  <a:gd name="connsiteX10" fmla="*/ 327755 w 330422"/>
                  <a:gd name="connsiteY10" fmla="*/ 181261 h 464153"/>
                  <a:gd name="connsiteX11" fmla="*/ 330422 w 330422"/>
                  <a:gd name="connsiteY11" fmla="*/ 159925 h 464153"/>
                  <a:gd name="connsiteX12" fmla="*/ 313372 w 330422"/>
                  <a:gd name="connsiteY12" fmla="*/ 157829 h 464153"/>
                  <a:gd name="connsiteX13" fmla="*/ 323469 w 330422"/>
                  <a:gd name="connsiteY13" fmla="*/ 146113 h 464153"/>
                  <a:gd name="connsiteX14" fmla="*/ 326136 w 330422"/>
                  <a:gd name="connsiteY14" fmla="*/ 124778 h 464153"/>
                  <a:gd name="connsiteX15" fmla="*/ 300038 w 330422"/>
                  <a:gd name="connsiteY15" fmla="*/ 125921 h 464153"/>
                  <a:gd name="connsiteX16" fmla="*/ 280416 w 330422"/>
                  <a:gd name="connsiteY16" fmla="*/ 110490 h 464153"/>
                  <a:gd name="connsiteX17" fmla="*/ 298418 w 330422"/>
                  <a:gd name="connsiteY17" fmla="*/ 104108 h 464153"/>
                  <a:gd name="connsiteX18" fmla="*/ 301085 w 330422"/>
                  <a:gd name="connsiteY18" fmla="*/ 82772 h 464153"/>
                  <a:gd name="connsiteX19" fmla="*/ 278796 w 330422"/>
                  <a:gd name="connsiteY19" fmla="*/ 88678 h 464153"/>
                  <a:gd name="connsiteX20" fmla="*/ 263366 w 330422"/>
                  <a:gd name="connsiteY20" fmla="*/ 73819 h 464153"/>
                  <a:gd name="connsiteX21" fmla="*/ 251650 w 330422"/>
                  <a:gd name="connsiteY21" fmla="*/ 63722 h 464153"/>
                  <a:gd name="connsiteX22" fmla="*/ 227171 w 330422"/>
                  <a:gd name="connsiteY22" fmla="*/ 52007 h 464153"/>
                  <a:gd name="connsiteX23" fmla="*/ 220789 w 330422"/>
                  <a:gd name="connsiteY23" fmla="*/ 34004 h 464153"/>
                  <a:gd name="connsiteX24" fmla="*/ 195263 w 330422"/>
                  <a:gd name="connsiteY24" fmla="*/ 30766 h 464153"/>
                  <a:gd name="connsiteX25" fmla="*/ 179831 w 330422"/>
                  <a:gd name="connsiteY25" fmla="*/ 15907 h 464153"/>
                  <a:gd name="connsiteX26" fmla="*/ 155924 w 330422"/>
                  <a:gd name="connsiteY26" fmla="*/ 0 h 464153"/>
                  <a:gd name="connsiteX27" fmla="*/ 143732 w 330422"/>
                  <a:gd name="connsiteY27" fmla="*/ 28766 h 464153"/>
                  <a:gd name="connsiteX28" fmla="*/ 127254 w 330422"/>
                  <a:gd name="connsiteY28" fmla="*/ 57055 h 464153"/>
                  <a:gd name="connsiteX29" fmla="*/ 98107 w 330422"/>
                  <a:gd name="connsiteY29" fmla="*/ 83725 h 464153"/>
                  <a:gd name="connsiteX30" fmla="*/ 80581 w 330422"/>
                  <a:gd name="connsiteY30" fmla="*/ 85820 h 464153"/>
                  <a:gd name="connsiteX31" fmla="*/ 73628 w 330422"/>
                  <a:gd name="connsiteY31" fmla="*/ 106585 h 464153"/>
                  <a:gd name="connsiteX32" fmla="*/ 63055 w 330422"/>
                  <a:gd name="connsiteY32" fmla="*/ 122587 h 464153"/>
                  <a:gd name="connsiteX33" fmla="*/ 56673 w 330422"/>
                  <a:gd name="connsiteY33" fmla="*/ 139160 h 464153"/>
                  <a:gd name="connsiteX34" fmla="*/ 49339 w 330422"/>
                  <a:gd name="connsiteY34" fmla="*/ 164116 h 464153"/>
                  <a:gd name="connsiteX35" fmla="*/ 38671 w 330422"/>
                  <a:gd name="connsiteY35" fmla="*/ 180118 h 464153"/>
                  <a:gd name="connsiteX36" fmla="*/ 23813 w 330422"/>
                  <a:gd name="connsiteY36" fmla="*/ 195644 h 464153"/>
                  <a:gd name="connsiteX37" fmla="*/ 17526 w 330422"/>
                  <a:gd name="connsiteY37" fmla="*/ 212122 h 464153"/>
                  <a:gd name="connsiteX38" fmla="*/ 19621 w 330422"/>
                  <a:gd name="connsiteY38" fmla="*/ 229648 h 464153"/>
                  <a:gd name="connsiteX39" fmla="*/ 17526 w 330422"/>
                  <a:gd name="connsiteY39" fmla="*/ 246698 h 464153"/>
                  <a:gd name="connsiteX40" fmla="*/ 3238 w 330422"/>
                  <a:gd name="connsiteY40" fmla="*/ 257937 h 464153"/>
                  <a:gd name="connsiteX41" fmla="*/ 0 w 330422"/>
                  <a:gd name="connsiteY41" fmla="*/ 283464 h 464153"/>
                  <a:gd name="connsiteX42" fmla="*/ 17050 w 330422"/>
                  <a:gd name="connsiteY42" fmla="*/ 320135 h 464153"/>
                  <a:gd name="connsiteX43" fmla="*/ 14478 w 330422"/>
                  <a:gd name="connsiteY43" fmla="*/ 341471 h 464153"/>
                  <a:gd name="connsiteX44" fmla="*/ 30385 w 330422"/>
                  <a:gd name="connsiteY44" fmla="*/ 352139 h 464153"/>
                  <a:gd name="connsiteX45" fmla="*/ 24098 w 330422"/>
                  <a:gd name="connsiteY45" fmla="*/ 368617 h 464153"/>
                  <a:gd name="connsiteX46" fmla="*/ 25717 w 330422"/>
                  <a:gd name="connsiteY46" fmla="*/ 390430 h 464153"/>
                  <a:gd name="connsiteX47" fmla="*/ 36862 w 330422"/>
                  <a:gd name="connsiteY47" fmla="*/ 404813 h 464153"/>
                  <a:gd name="connsiteX48" fmla="*/ 56579 w 330422"/>
                  <a:gd name="connsiteY48" fmla="*/ 420148 h 464153"/>
                  <a:gd name="connsiteX49" fmla="*/ 53435 w 330422"/>
                  <a:gd name="connsiteY49" fmla="*/ 445770 h 464153"/>
                  <a:gd name="connsiteX50" fmla="*/ 124587 w 330422"/>
                  <a:gd name="connsiteY50" fmla="*/ 463201 h 464153"/>
                  <a:gd name="connsiteX51" fmla="*/ 202216 w 330422"/>
                  <a:gd name="connsiteY51" fmla="*/ 464153 h 464153"/>
                  <a:gd name="connsiteX52" fmla="*/ 215455 w 330422"/>
                  <a:gd name="connsiteY52" fmla="*/ 461391 h 464153"/>
                  <a:gd name="connsiteX53" fmla="*/ 215455 w 330422"/>
                  <a:gd name="connsiteY53" fmla="*/ 461391 h 464153"/>
                  <a:gd name="connsiteX54" fmla="*/ 215455 w 330422"/>
                  <a:gd name="connsiteY54" fmla="*/ 461391 h 46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30422" h="464153">
                    <a:moveTo>
                      <a:pt x="215455" y="461391"/>
                    </a:moveTo>
                    <a:lnTo>
                      <a:pt x="250031" y="461391"/>
                    </a:lnTo>
                    <a:lnTo>
                      <a:pt x="264319" y="415576"/>
                    </a:lnTo>
                    <a:lnTo>
                      <a:pt x="277558" y="378238"/>
                    </a:lnTo>
                    <a:lnTo>
                      <a:pt x="290226" y="345281"/>
                    </a:lnTo>
                    <a:lnTo>
                      <a:pt x="300799" y="294608"/>
                    </a:lnTo>
                    <a:lnTo>
                      <a:pt x="318801" y="253651"/>
                    </a:lnTo>
                    <a:lnTo>
                      <a:pt x="325755" y="232886"/>
                    </a:lnTo>
                    <a:lnTo>
                      <a:pt x="323564" y="215265"/>
                    </a:lnTo>
                    <a:lnTo>
                      <a:pt x="329946" y="198787"/>
                    </a:lnTo>
                    <a:lnTo>
                      <a:pt x="327755" y="181261"/>
                    </a:lnTo>
                    <a:lnTo>
                      <a:pt x="330422" y="159925"/>
                    </a:lnTo>
                    <a:lnTo>
                      <a:pt x="313372" y="157829"/>
                    </a:lnTo>
                    <a:lnTo>
                      <a:pt x="323469" y="146113"/>
                    </a:lnTo>
                    <a:lnTo>
                      <a:pt x="326136" y="124778"/>
                    </a:lnTo>
                    <a:lnTo>
                      <a:pt x="300038" y="125921"/>
                    </a:lnTo>
                    <a:lnTo>
                      <a:pt x="280416" y="110490"/>
                    </a:lnTo>
                    <a:lnTo>
                      <a:pt x="298418" y="104108"/>
                    </a:lnTo>
                    <a:lnTo>
                      <a:pt x="301085" y="82772"/>
                    </a:lnTo>
                    <a:lnTo>
                      <a:pt x="278796" y="88678"/>
                    </a:lnTo>
                    <a:lnTo>
                      <a:pt x="263366" y="73819"/>
                    </a:lnTo>
                    <a:lnTo>
                      <a:pt x="251650" y="63722"/>
                    </a:lnTo>
                    <a:lnTo>
                      <a:pt x="227171" y="52007"/>
                    </a:lnTo>
                    <a:lnTo>
                      <a:pt x="220789" y="34004"/>
                    </a:lnTo>
                    <a:lnTo>
                      <a:pt x="195263" y="30766"/>
                    </a:lnTo>
                    <a:lnTo>
                      <a:pt x="179831" y="15907"/>
                    </a:lnTo>
                    <a:lnTo>
                      <a:pt x="155924" y="0"/>
                    </a:lnTo>
                    <a:lnTo>
                      <a:pt x="143732" y="28766"/>
                    </a:lnTo>
                    <a:lnTo>
                      <a:pt x="127254" y="57055"/>
                    </a:lnTo>
                    <a:lnTo>
                      <a:pt x="98107" y="83725"/>
                    </a:lnTo>
                    <a:lnTo>
                      <a:pt x="80581" y="85820"/>
                    </a:lnTo>
                    <a:lnTo>
                      <a:pt x="73628" y="106585"/>
                    </a:lnTo>
                    <a:lnTo>
                      <a:pt x="63055" y="122587"/>
                    </a:lnTo>
                    <a:lnTo>
                      <a:pt x="56673" y="139160"/>
                    </a:lnTo>
                    <a:lnTo>
                      <a:pt x="49339" y="164116"/>
                    </a:lnTo>
                    <a:lnTo>
                      <a:pt x="38671" y="180118"/>
                    </a:lnTo>
                    <a:lnTo>
                      <a:pt x="23813" y="195644"/>
                    </a:lnTo>
                    <a:lnTo>
                      <a:pt x="17526" y="212122"/>
                    </a:lnTo>
                    <a:lnTo>
                      <a:pt x="19621" y="229648"/>
                    </a:lnTo>
                    <a:lnTo>
                      <a:pt x="17526" y="246698"/>
                    </a:lnTo>
                    <a:lnTo>
                      <a:pt x="3238" y="257937"/>
                    </a:lnTo>
                    <a:lnTo>
                      <a:pt x="0" y="283464"/>
                    </a:lnTo>
                    <a:lnTo>
                      <a:pt x="17050" y="320135"/>
                    </a:lnTo>
                    <a:lnTo>
                      <a:pt x="14478" y="341471"/>
                    </a:lnTo>
                    <a:lnTo>
                      <a:pt x="30385" y="352139"/>
                    </a:lnTo>
                    <a:lnTo>
                      <a:pt x="24098" y="368617"/>
                    </a:lnTo>
                    <a:lnTo>
                      <a:pt x="25717" y="390430"/>
                    </a:lnTo>
                    <a:lnTo>
                      <a:pt x="36862" y="404813"/>
                    </a:lnTo>
                    <a:lnTo>
                      <a:pt x="56579" y="420148"/>
                    </a:lnTo>
                    <a:lnTo>
                      <a:pt x="53435" y="445770"/>
                    </a:lnTo>
                    <a:lnTo>
                      <a:pt x="124587" y="463201"/>
                    </a:lnTo>
                    <a:lnTo>
                      <a:pt x="202216" y="464153"/>
                    </a:lnTo>
                    <a:lnTo>
                      <a:pt x="215455" y="461391"/>
                    </a:lnTo>
                    <a:lnTo>
                      <a:pt x="215455" y="461391"/>
                    </a:lnTo>
                    <a:lnTo>
                      <a:pt x="215455" y="461391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77932588-5721-D6CD-0185-6B37F2831C23}"/>
                  </a:ext>
                </a:extLst>
              </p:cNvPr>
              <p:cNvSpPr/>
              <p:nvPr/>
            </p:nvSpPr>
            <p:spPr>
              <a:xfrm>
                <a:off x="6139420" y="3426593"/>
                <a:ext cx="1203044" cy="930755"/>
              </a:xfrm>
              <a:custGeom>
                <a:avLst/>
                <a:gdLst>
                  <a:gd name="connsiteX0" fmla="*/ 36672 w 483965"/>
                  <a:gd name="connsiteY0" fmla="*/ 372999 h 374427"/>
                  <a:gd name="connsiteX1" fmla="*/ 58484 w 483965"/>
                  <a:gd name="connsiteY1" fmla="*/ 371284 h 374427"/>
                  <a:gd name="connsiteX2" fmla="*/ 153258 w 483965"/>
                  <a:gd name="connsiteY2" fmla="*/ 374333 h 374427"/>
                  <a:gd name="connsiteX3" fmla="*/ 399669 w 483965"/>
                  <a:gd name="connsiteY3" fmla="*/ 374428 h 374427"/>
                  <a:gd name="connsiteX4" fmla="*/ 456057 w 483965"/>
                  <a:gd name="connsiteY4" fmla="*/ 372713 h 374427"/>
                  <a:gd name="connsiteX5" fmla="*/ 463868 w 483965"/>
                  <a:gd name="connsiteY5" fmla="*/ 273939 h 374427"/>
                  <a:gd name="connsiteX6" fmla="*/ 477584 w 483965"/>
                  <a:gd name="connsiteY6" fmla="*/ 162973 h 374427"/>
                  <a:gd name="connsiteX7" fmla="*/ 483965 w 483965"/>
                  <a:gd name="connsiteY7" fmla="*/ 111728 h 374427"/>
                  <a:gd name="connsiteX8" fmla="*/ 448246 w 483965"/>
                  <a:gd name="connsiteY8" fmla="*/ 85630 h 374427"/>
                  <a:gd name="connsiteX9" fmla="*/ 433864 w 483965"/>
                  <a:gd name="connsiteY9" fmla="*/ 96869 h 374427"/>
                  <a:gd name="connsiteX10" fmla="*/ 415195 w 483965"/>
                  <a:gd name="connsiteY10" fmla="*/ 72866 h 374427"/>
                  <a:gd name="connsiteX11" fmla="*/ 399765 w 483965"/>
                  <a:gd name="connsiteY11" fmla="*/ 58007 h 374427"/>
                  <a:gd name="connsiteX12" fmla="*/ 281559 w 483965"/>
                  <a:gd name="connsiteY12" fmla="*/ 0 h 374427"/>
                  <a:gd name="connsiteX13" fmla="*/ 261366 w 483965"/>
                  <a:gd name="connsiteY13" fmla="*/ 23527 h 374427"/>
                  <a:gd name="connsiteX14" fmla="*/ 110204 w 483965"/>
                  <a:gd name="connsiteY14" fmla="*/ 22288 h 374427"/>
                  <a:gd name="connsiteX15" fmla="*/ 99060 w 483965"/>
                  <a:gd name="connsiteY15" fmla="*/ 42577 h 374427"/>
                  <a:gd name="connsiteX16" fmla="*/ 80963 w 483965"/>
                  <a:gd name="connsiteY16" fmla="*/ 48958 h 374427"/>
                  <a:gd name="connsiteX17" fmla="*/ 66675 w 483965"/>
                  <a:gd name="connsiteY17" fmla="*/ 60198 h 374427"/>
                  <a:gd name="connsiteX18" fmla="*/ 72486 w 483965"/>
                  <a:gd name="connsiteY18" fmla="*/ 82582 h 374427"/>
                  <a:gd name="connsiteX19" fmla="*/ 77914 w 483965"/>
                  <a:gd name="connsiteY19" fmla="*/ 109252 h 374427"/>
                  <a:gd name="connsiteX20" fmla="*/ 71533 w 483965"/>
                  <a:gd name="connsiteY20" fmla="*/ 125825 h 374427"/>
                  <a:gd name="connsiteX21" fmla="*/ 73629 w 483965"/>
                  <a:gd name="connsiteY21" fmla="*/ 143446 h 374427"/>
                  <a:gd name="connsiteX22" fmla="*/ 66770 w 483965"/>
                  <a:gd name="connsiteY22" fmla="*/ 164306 h 374427"/>
                  <a:gd name="connsiteX23" fmla="*/ 48768 w 483965"/>
                  <a:gd name="connsiteY23" fmla="*/ 205359 h 374427"/>
                  <a:gd name="connsiteX24" fmla="*/ 25908 w 483965"/>
                  <a:gd name="connsiteY24" fmla="*/ 250222 h 374427"/>
                  <a:gd name="connsiteX25" fmla="*/ 25432 w 483965"/>
                  <a:gd name="connsiteY25" fmla="*/ 289179 h 374427"/>
                  <a:gd name="connsiteX26" fmla="*/ 12192 w 483965"/>
                  <a:gd name="connsiteY26" fmla="*/ 326612 h 374427"/>
                  <a:gd name="connsiteX27" fmla="*/ 0 w 483965"/>
                  <a:gd name="connsiteY27" fmla="*/ 355473 h 374427"/>
                  <a:gd name="connsiteX28" fmla="*/ 36672 w 483965"/>
                  <a:gd name="connsiteY28" fmla="*/ 372999 h 374427"/>
                  <a:gd name="connsiteX29" fmla="*/ 36672 w 483965"/>
                  <a:gd name="connsiteY29" fmla="*/ 372999 h 374427"/>
                  <a:gd name="connsiteX30" fmla="*/ 36672 w 483965"/>
                  <a:gd name="connsiteY30" fmla="*/ 372999 h 37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83965" h="374427">
                    <a:moveTo>
                      <a:pt x="36672" y="372999"/>
                    </a:moveTo>
                    <a:lnTo>
                      <a:pt x="58484" y="371284"/>
                    </a:lnTo>
                    <a:lnTo>
                      <a:pt x="153258" y="374333"/>
                    </a:lnTo>
                    <a:lnTo>
                      <a:pt x="399669" y="374428"/>
                    </a:lnTo>
                    <a:lnTo>
                      <a:pt x="456057" y="372713"/>
                    </a:lnTo>
                    <a:lnTo>
                      <a:pt x="463868" y="273939"/>
                    </a:lnTo>
                    <a:lnTo>
                      <a:pt x="477584" y="162973"/>
                    </a:lnTo>
                    <a:lnTo>
                      <a:pt x="483965" y="111728"/>
                    </a:lnTo>
                    <a:lnTo>
                      <a:pt x="448246" y="85630"/>
                    </a:lnTo>
                    <a:lnTo>
                      <a:pt x="433864" y="96869"/>
                    </a:lnTo>
                    <a:lnTo>
                      <a:pt x="415195" y="72866"/>
                    </a:lnTo>
                    <a:lnTo>
                      <a:pt x="399765" y="58007"/>
                    </a:lnTo>
                    <a:lnTo>
                      <a:pt x="281559" y="0"/>
                    </a:lnTo>
                    <a:lnTo>
                      <a:pt x="261366" y="23527"/>
                    </a:lnTo>
                    <a:lnTo>
                      <a:pt x="110204" y="22288"/>
                    </a:lnTo>
                    <a:lnTo>
                      <a:pt x="99060" y="42577"/>
                    </a:lnTo>
                    <a:lnTo>
                      <a:pt x="80963" y="48958"/>
                    </a:lnTo>
                    <a:lnTo>
                      <a:pt x="66675" y="60198"/>
                    </a:lnTo>
                    <a:lnTo>
                      <a:pt x="72486" y="82582"/>
                    </a:lnTo>
                    <a:lnTo>
                      <a:pt x="77914" y="109252"/>
                    </a:lnTo>
                    <a:lnTo>
                      <a:pt x="71533" y="125825"/>
                    </a:lnTo>
                    <a:lnTo>
                      <a:pt x="73629" y="143446"/>
                    </a:lnTo>
                    <a:lnTo>
                      <a:pt x="66770" y="164306"/>
                    </a:lnTo>
                    <a:lnTo>
                      <a:pt x="48768" y="205359"/>
                    </a:lnTo>
                    <a:lnTo>
                      <a:pt x="25908" y="250222"/>
                    </a:lnTo>
                    <a:lnTo>
                      <a:pt x="25432" y="289179"/>
                    </a:lnTo>
                    <a:lnTo>
                      <a:pt x="12192" y="326612"/>
                    </a:lnTo>
                    <a:lnTo>
                      <a:pt x="0" y="355473"/>
                    </a:lnTo>
                    <a:lnTo>
                      <a:pt x="36672" y="372999"/>
                    </a:lnTo>
                    <a:lnTo>
                      <a:pt x="36672" y="372999"/>
                    </a:lnTo>
                    <a:lnTo>
                      <a:pt x="36672" y="372999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649681F2-486E-C5F5-AB48-F687A29593FD}"/>
                  </a:ext>
                </a:extLst>
              </p:cNvPr>
              <p:cNvSpPr/>
              <p:nvPr/>
            </p:nvSpPr>
            <p:spPr>
              <a:xfrm>
                <a:off x="5927981" y="2315654"/>
                <a:ext cx="1147166" cy="1249214"/>
              </a:xfrm>
              <a:custGeom>
                <a:avLst/>
                <a:gdLst>
                  <a:gd name="connsiteX0" fmla="*/ 156210 w 461486"/>
                  <a:gd name="connsiteY0" fmla="*/ 502539 h 502538"/>
                  <a:gd name="connsiteX1" fmla="*/ 174213 w 461486"/>
                  <a:gd name="connsiteY1" fmla="*/ 496062 h 502538"/>
                  <a:gd name="connsiteX2" fmla="*/ 194977 w 461486"/>
                  <a:gd name="connsiteY2" fmla="*/ 468440 h 502538"/>
                  <a:gd name="connsiteX3" fmla="*/ 346139 w 461486"/>
                  <a:gd name="connsiteY3" fmla="*/ 469868 h 502538"/>
                  <a:gd name="connsiteX4" fmla="*/ 366332 w 461486"/>
                  <a:gd name="connsiteY4" fmla="*/ 446437 h 502538"/>
                  <a:gd name="connsiteX5" fmla="*/ 386525 w 461486"/>
                  <a:gd name="connsiteY5" fmla="*/ 423100 h 502538"/>
                  <a:gd name="connsiteX6" fmla="*/ 405575 w 461486"/>
                  <a:gd name="connsiteY6" fmla="*/ 408146 h 502538"/>
                  <a:gd name="connsiteX7" fmla="*/ 450818 w 461486"/>
                  <a:gd name="connsiteY7" fmla="*/ 392144 h 502538"/>
                  <a:gd name="connsiteX8" fmla="*/ 461486 w 461486"/>
                  <a:gd name="connsiteY8" fmla="*/ 376238 h 502538"/>
                  <a:gd name="connsiteX9" fmla="*/ 452819 w 461486"/>
                  <a:gd name="connsiteY9" fmla="*/ 306134 h 502538"/>
                  <a:gd name="connsiteX10" fmla="*/ 435769 w 461486"/>
                  <a:gd name="connsiteY10" fmla="*/ 304038 h 502538"/>
                  <a:gd name="connsiteX11" fmla="*/ 434150 w 461486"/>
                  <a:gd name="connsiteY11" fmla="*/ 282226 h 502538"/>
                  <a:gd name="connsiteX12" fmla="*/ 423482 w 461486"/>
                  <a:gd name="connsiteY12" fmla="*/ 263652 h 502538"/>
                  <a:gd name="connsiteX13" fmla="*/ 425577 w 461486"/>
                  <a:gd name="connsiteY13" fmla="*/ 246697 h 502538"/>
                  <a:gd name="connsiteX14" fmla="*/ 409575 w 461486"/>
                  <a:gd name="connsiteY14" fmla="*/ 236125 h 502538"/>
                  <a:gd name="connsiteX15" fmla="*/ 409004 w 461486"/>
                  <a:gd name="connsiteY15" fmla="*/ 205835 h 502538"/>
                  <a:gd name="connsiteX16" fmla="*/ 396145 w 461486"/>
                  <a:gd name="connsiteY16" fmla="*/ 169736 h 502538"/>
                  <a:gd name="connsiteX17" fmla="*/ 354997 w 461486"/>
                  <a:gd name="connsiteY17" fmla="*/ 82677 h 502538"/>
                  <a:gd name="connsiteX18" fmla="*/ 338995 w 461486"/>
                  <a:gd name="connsiteY18" fmla="*/ 72104 h 502538"/>
                  <a:gd name="connsiteX19" fmla="*/ 341090 w 461486"/>
                  <a:gd name="connsiteY19" fmla="*/ 55054 h 502538"/>
                  <a:gd name="connsiteX20" fmla="*/ 321373 w 461486"/>
                  <a:gd name="connsiteY20" fmla="*/ 39719 h 502538"/>
                  <a:gd name="connsiteX21" fmla="*/ 339471 w 461486"/>
                  <a:gd name="connsiteY21" fmla="*/ 33338 h 502538"/>
                  <a:gd name="connsiteX22" fmla="*/ 328232 w 461486"/>
                  <a:gd name="connsiteY22" fmla="*/ 18955 h 502538"/>
                  <a:gd name="connsiteX23" fmla="*/ 312801 w 461486"/>
                  <a:gd name="connsiteY23" fmla="*/ 4096 h 502538"/>
                  <a:gd name="connsiteX24" fmla="*/ 293656 w 461486"/>
                  <a:gd name="connsiteY24" fmla="*/ 19050 h 502538"/>
                  <a:gd name="connsiteX25" fmla="*/ 276606 w 461486"/>
                  <a:gd name="connsiteY25" fmla="*/ 16954 h 502538"/>
                  <a:gd name="connsiteX26" fmla="*/ 244126 w 461486"/>
                  <a:gd name="connsiteY26" fmla="*/ 0 h 502538"/>
                  <a:gd name="connsiteX27" fmla="*/ 229267 w 461486"/>
                  <a:gd name="connsiteY27" fmla="*/ 15430 h 502538"/>
                  <a:gd name="connsiteX28" fmla="*/ 209074 w 461486"/>
                  <a:gd name="connsiteY28" fmla="*/ 38767 h 502538"/>
                  <a:gd name="connsiteX29" fmla="*/ 202692 w 461486"/>
                  <a:gd name="connsiteY29" fmla="*/ 55245 h 502538"/>
                  <a:gd name="connsiteX30" fmla="*/ 192119 w 461486"/>
                  <a:gd name="connsiteY30" fmla="*/ 71247 h 502538"/>
                  <a:gd name="connsiteX31" fmla="*/ 173546 w 461486"/>
                  <a:gd name="connsiteY31" fmla="*/ 81820 h 502538"/>
                  <a:gd name="connsiteX32" fmla="*/ 170879 w 461486"/>
                  <a:gd name="connsiteY32" fmla="*/ 103061 h 502538"/>
                  <a:gd name="connsiteX33" fmla="*/ 154972 w 461486"/>
                  <a:gd name="connsiteY33" fmla="*/ 126968 h 502538"/>
                  <a:gd name="connsiteX34" fmla="*/ 134208 w 461486"/>
                  <a:gd name="connsiteY34" fmla="*/ 154686 h 502538"/>
                  <a:gd name="connsiteX35" fmla="*/ 119920 w 461486"/>
                  <a:gd name="connsiteY35" fmla="*/ 165830 h 502538"/>
                  <a:gd name="connsiteX36" fmla="*/ 99727 w 461486"/>
                  <a:gd name="connsiteY36" fmla="*/ 189262 h 502538"/>
                  <a:gd name="connsiteX37" fmla="*/ 89059 w 461486"/>
                  <a:gd name="connsiteY37" fmla="*/ 205169 h 502538"/>
                  <a:gd name="connsiteX38" fmla="*/ 78010 w 461486"/>
                  <a:gd name="connsiteY38" fmla="*/ 225362 h 502538"/>
                  <a:gd name="connsiteX39" fmla="*/ 64103 w 461486"/>
                  <a:gd name="connsiteY39" fmla="*/ 232315 h 502538"/>
                  <a:gd name="connsiteX40" fmla="*/ 53530 w 461486"/>
                  <a:gd name="connsiteY40" fmla="*/ 248221 h 502538"/>
                  <a:gd name="connsiteX41" fmla="*/ 37052 w 461486"/>
                  <a:gd name="connsiteY41" fmla="*/ 276416 h 502538"/>
                  <a:gd name="connsiteX42" fmla="*/ 38671 w 461486"/>
                  <a:gd name="connsiteY42" fmla="*/ 298133 h 502538"/>
                  <a:gd name="connsiteX43" fmla="*/ 7430 w 461486"/>
                  <a:gd name="connsiteY43" fmla="*/ 341757 h 502538"/>
                  <a:gd name="connsiteX44" fmla="*/ 0 w 461486"/>
                  <a:gd name="connsiteY44" fmla="*/ 366713 h 502538"/>
                  <a:gd name="connsiteX45" fmla="*/ 24479 w 461486"/>
                  <a:gd name="connsiteY45" fmla="*/ 378428 h 502538"/>
                  <a:gd name="connsiteX46" fmla="*/ 35147 w 461486"/>
                  <a:gd name="connsiteY46" fmla="*/ 397002 h 502538"/>
                  <a:gd name="connsiteX47" fmla="*/ 56959 w 461486"/>
                  <a:gd name="connsiteY47" fmla="*/ 395383 h 502538"/>
                  <a:gd name="connsiteX48" fmla="*/ 76676 w 461486"/>
                  <a:gd name="connsiteY48" fmla="*/ 410718 h 502538"/>
                  <a:gd name="connsiteX49" fmla="*/ 95917 w 461486"/>
                  <a:gd name="connsiteY49" fmla="*/ 430340 h 502538"/>
                  <a:gd name="connsiteX50" fmla="*/ 111347 w 461486"/>
                  <a:gd name="connsiteY50" fmla="*/ 445199 h 502538"/>
                  <a:gd name="connsiteX51" fmla="*/ 129445 w 461486"/>
                  <a:gd name="connsiteY51" fmla="*/ 438817 h 502538"/>
                  <a:gd name="connsiteX52" fmla="*/ 135827 w 461486"/>
                  <a:gd name="connsiteY52" fmla="*/ 456819 h 502538"/>
                  <a:gd name="connsiteX53" fmla="*/ 114015 w 461486"/>
                  <a:gd name="connsiteY53" fmla="*/ 458438 h 502538"/>
                  <a:gd name="connsiteX54" fmla="*/ 119444 w 461486"/>
                  <a:gd name="connsiteY54" fmla="*/ 485013 h 502538"/>
                  <a:gd name="connsiteX55" fmla="*/ 142304 w 461486"/>
                  <a:gd name="connsiteY55" fmla="*/ 474917 h 502538"/>
                  <a:gd name="connsiteX56" fmla="*/ 162496 w 461486"/>
                  <a:gd name="connsiteY56" fmla="*/ 486061 h 502538"/>
                  <a:gd name="connsiteX57" fmla="*/ 148209 w 461486"/>
                  <a:gd name="connsiteY57" fmla="*/ 497205 h 502538"/>
                  <a:gd name="connsiteX58" fmla="*/ 156210 w 461486"/>
                  <a:gd name="connsiteY58" fmla="*/ 502539 h 502538"/>
                  <a:gd name="connsiteX59" fmla="*/ 156210 w 461486"/>
                  <a:gd name="connsiteY59" fmla="*/ 502539 h 502538"/>
                  <a:gd name="connsiteX60" fmla="*/ 156210 w 461486"/>
                  <a:gd name="connsiteY60" fmla="*/ 502539 h 502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461486" h="502538">
                    <a:moveTo>
                      <a:pt x="156210" y="502539"/>
                    </a:moveTo>
                    <a:lnTo>
                      <a:pt x="174213" y="496062"/>
                    </a:lnTo>
                    <a:lnTo>
                      <a:pt x="194977" y="468440"/>
                    </a:lnTo>
                    <a:lnTo>
                      <a:pt x="346139" y="469868"/>
                    </a:lnTo>
                    <a:lnTo>
                      <a:pt x="366332" y="446437"/>
                    </a:lnTo>
                    <a:lnTo>
                      <a:pt x="386525" y="423100"/>
                    </a:lnTo>
                    <a:lnTo>
                      <a:pt x="405575" y="408146"/>
                    </a:lnTo>
                    <a:lnTo>
                      <a:pt x="450818" y="392144"/>
                    </a:lnTo>
                    <a:lnTo>
                      <a:pt x="461486" y="376238"/>
                    </a:lnTo>
                    <a:lnTo>
                      <a:pt x="452819" y="306134"/>
                    </a:lnTo>
                    <a:lnTo>
                      <a:pt x="435769" y="304038"/>
                    </a:lnTo>
                    <a:lnTo>
                      <a:pt x="434150" y="282226"/>
                    </a:lnTo>
                    <a:lnTo>
                      <a:pt x="423482" y="263652"/>
                    </a:lnTo>
                    <a:lnTo>
                      <a:pt x="425577" y="246697"/>
                    </a:lnTo>
                    <a:lnTo>
                      <a:pt x="409575" y="236125"/>
                    </a:lnTo>
                    <a:lnTo>
                      <a:pt x="409004" y="205835"/>
                    </a:lnTo>
                    <a:lnTo>
                      <a:pt x="396145" y="169736"/>
                    </a:lnTo>
                    <a:lnTo>
                      <a:pt x="354997" y="82677"/>
                    </a:lnTo>
                    <a:lnTo>
                      <a:pt x="338995" y="72104"/>
                    </a:lnTo>
                    <a:lnTo>
                      <a:pt x="341090" y="55054"/>
                    </a:lnTo>
                    <a:lnTo>
                      <a:pt x="321373" y="39719"/>
                    </a:lnTo>
                    <a:lnTo>
                      <a:pt x="339471" y="33338"/>
                    </a:lnTo>
                    <a:lnTo>
                      <a:pt x="328232" y="18955"/>
                    </a:lnTo>
                    <a:lnTo>
                      <a:pt x="312801" y="4096"/>
                    </a:lnTo>
                    <a:lnTo>
                      <a:pt x="293656" y="19050"/>
                    </a:lnTo>
                    <a:lnTo>
                      <a:pt x="276606" y="16954"/>
                    </a:lnTo>
                    <a:lnTo>
                      <a:pt x="244126" y="0"/>
                    </a:lnTo>
                    <a:lnTo>
                      <a:pt x="229267" y="15430"/>
                    </a:lnTo>
                    <a:lnTo>
                      <a:pt x="209074" y="38767"/>
                    </a:lnTo>
                    <a:lnTo>
                      <a:pt x="202692" y="55245"/>
                    </a:lnTo>
                    <a:lnTo>
                      <a:pt x="192119" y="71247"/>
                    </a:lnTo>
                    <a:lnTo>
                      <a:pt x="173546" y="81820"/>
                    </a:lnTo>
                    <a:lnTo>
                      <a:pt x="170879" y="103061"/>
                    </a:lnTo>
                    <a:lnTo>
                      <a:pt x="154972" y="126968"/>
                    </a:lnTo>
                    <a:lnTo>
                      <a:pt x="134208" y="154686"/>
                    </a:lnTo>
                    <a:lnTo>
                      <a:pt x="119920" y="165830"/>
                    </a:lnTo>
                    <a:lnTo>
                      <a:pt x="99727" y="189262"/>
                    </a:lnTo>
                    <a:lnTo>
                      <a:pt x="89059" y="205169"/>
                    </a:lnTo>
                    <a:lnTo>
                      <a:pt x="78010" y="225362"/>
                    </a:lnTo>
                    <a:lnTo>
                      <a:pt x="64103" y="232315"/>
                    </a:lnTo>
                    <a:lnTo>
                      <a:pt x="53530" y="248221"/>
                    </a:lnTo>
                    <a:lnTo>
                      <a:pt x="37052" y="276416"/>
                    </a:lnTo>
                    <a:lnTo>
                      <a:pt x="38671" y="298133"/>
                    </a:lnTo>
                    <a:lnTo>
                      <a:pt x="7430" y="341757"/>
                    </a:lnTo>
                    <a:lnTo>
                      <a:pt x="0" y="366713"/>
                    </a:lnTo>
                    <a:lnTo>
                      <a:pt x="24479" y="378428"/>
                    </a:lnTo>
                    <a:lnTo>
                      <a:pt x="35147" y="397002"/>
                    </a:lnTo>
                    <a:lnTo>
                      <a:pt x="56959" y="395383"/>
                    </a:lnTo>
                    <a:lnTo>
                      <a:pt x="76676" y="410718"/>
                    </a:lnTo>
                    <a:lnTo>
                      <a:pt x="95917" y="430340"/>
                    </a:lnTo>
                    <a:lnTo>
                      <a:pt x="111347" y="445199"/>
                    </a:lnTo>
                    <a:lnTo>
                      <a:pt x="129445" y="438817"/>
                    </a:lnTo>
                    <a:lnTo>
                      <a:pt x="135827" y="456819"/>
                    </a:lnTo>
                    <a:lnTo>
                      <a:pt x="114015" y="458438"/>
                    </a:lnTo>
                    <a:lnTo>
                      <a:pt x="119444" y="485013"/>
                    </a:lnTo>
                    <a:lnTo>
                      <a:pt x="142304" y="474917"/>
                    </a:lnTo>
                    <a:lnTo>
                      <a:pt x="162496" y="486061"/>
                    </a:lnTo>
                    <a:lnTo>
                      <a:pt x="148209" y="497205"/>
                    </a:lnTo>
                    <a:lnTo>
                      <a:pt x="156210" y="502539"/>
                    </a:lnTo>
                    <a:lnTo>
                      <a:pt x="156210" y="502539"/>
                    </a:lnTo>
                    <a:lnTo>
                      <a:pt x="156210" y="502539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4B7A1CEF-A83F-C696-0460-3A8B0C765406}"/>
                  </a:ext>
                </a:extLst>
              </p:cNvPr>
              <p:cNvSpPr/>
              <p:nvPr/>
            </p:nvSpPr>
            <p:spPr>
              <a:xfrm>
                <a:off x="5215767" y="1751186"/>
                <a:ext cx="1081105" cy="1290650"/>
              </a:xfrm>
              <a:custGeom>
                <a:avLst/>
                <a:gdLst>
                  <a:gd name="connsiteX0" fmla="*/ 130303 w 434911"/>
                  <a:gd name="connsiteY0" fmla="*/ 519208 h 519207"/>
                  <a:gd name="connsiteX1" fmla="*/ 145256 w 434911"/>
                  <a:gd name="connsiteY1" fmla="*/ 503682 h 519207"/>
                  <a:gd name="connsiteX2" fmla="*/ 160687 w 434911"/>
                  <a:gd name="connsiteY2" fmla="*/ 483870 h 519207"/>
                  <a:gd name="connsiteX3" fmla="*/ 167069 w 434911"/>
                  <a:gd name="connsiteY3" fmla="*/ 467392 h 519207"/>
                  <a:gd name="connsiteX4" fmla="*/ 160592 w 434911"/>
                  <a:gd name="connsiteY4" fmla="*/ 449199 h 519207"/>
                  <a:gd name="connsiteX5" fmla="*/ 184690 w 434911"/>
                  <a:gd name="connsiteY5" fmla="*/ 465201 h 519207"/>
                  <a:gd name="connsiteX6" fmla="*/ 200120 w 434911"/>
                  <a:gd name="connsiteY6" fmla="*/ 480155 h 519207"/>
                  <a:gd name="connsiteX7" fmla="*/ 221456 w 434911"/>
                  <a:gd name="connsiteY7" fmla="*/ 482727 h 519207"/>
                  <a:gd name="connsiteX8" fmla="*/ 240125 w 434911"/>
                  <a:gd name="connsiteY8" fmla="*/ 472059 h 519207"/>
                  <a:gd name="connsiteX9" fmla="*/ 243840 w 434911"/>
                  <a:gd name="connsiteY9" fmla="*/ 442150 h 519207"/>
                  <a:gd name="connsiteX10" fmla="*/ 259271 w 434911"/>
                  <a:gd name="connsiteY10" fmla="*/ 422338 h 519207"/>
                  <a:gd name="connsiteX11" fmla="*/ 276892 w 434911"/>
                  <a:gd name="connsiteY11" fmla="*/ 420243 h 519207"/>
                  <a:gd name="connsiteX12" fmla="*/ 288037 w 434911"/>
                  <a:gd name="connsiteY12" fmla="*/ 399859 h 519207"/>
                  <a:gd name="connsiteX13" fmla="*/ 281654 w 434911"/>
                  <a:gd name="connsiteY13" fmla="*/ 381762 h 519207"/>
                  <a:gd name="connsiteX14" fmla="*/ 266129 w 434911"/>
                  <a:gd name="connsiteY14" fmla="*/ 366808 h 519207"/>
                  <a:gd name="connsiteX15" fmla="*/ 268224 w 434911"/>
                  <a:gd name="connsiteY15" fmla="*/ 349758 h 519207"/>
                  <a:gd name="connsiteX16" fmla="*/ 282607 w 434911"/>
                  <a:gd name="connsiteY16" fmla="*/ 338518 h 519207"/>
                  <a:gd name="connsiteX17" fmla="*/ 320516 w 434911"/>
                  <a:gd name="connsiteY17" fmla="*/ 347567 h 519207"/>
                  <a:gd name="connsiteX18" fmla="*/ 342424 w 434911"/>
                  <a:gd name="connsiteY18" fmla="*/ 345948 h 519207"/>
                  <a:gd name="connsiteX19" fmla="*/ 352520 w 434911"/>
                  <a:gd name="connsiteY19" fmla="*/ 334137 h 519207"/>
                  <a:gd name="connsiteX20" fmla="*/ 337566 w 434911"/>
                  <a:gd name="connsiteY20" fmla="*/ 314992 h 519207"/>
                  <a:gd name="connsiteX21" fmla="*/ 339662 w 434911"/>
                  <a:gd name="connsiteY21" fmla="*/ 297847 h 519207"/>
                  <a:gd name="connsiteX22" fmla="*/ 357759 w 434911"/>
                  <a:gd name="connsiteY22" fmla="*/ 291465 h 519207"/>
                  <a:gd name="connsiteX23" fmla="*/ 372713 w 434911"/>
                  <a:gd name="connsiteY23" fmla="*/ 275939 h 519207"/>
                  <a:gd name="connsiteX24" fmla="*/ 363094 w 434911"/>
                  <a:gd name="connsiteY24" fmla="*/ 248698 h 519207"/>
                  <a:gd name="connsiteX25" fmla="*/ 365665 w 434911"/>
                  <a:gd name="connsiteY25" fmla="*/ 227362 h 519207"/>
                  <a:gd name="connsiteX26" fmla="*/ 367856 w 434911"/>
                  <a:gd name="connsiteY26" fmla="*/ 210312 h 519207"/>
                  <a:gd name="connsiteX27" fmla="*/ 366141 w 434911"/>
                  <a:gd name="connsiteY27" fmla="*/ 188404 h 519207"/>
                  <a:gd name="connsiteX28" fmla="*/ 377381 w 434911"/>
                  <a:gd name="connsiteY28" fmla="*/ 168116 h 519207"/>
                  <a:gd name="connsiteX29" fmla="*/ 387478 w 434911"/>
                  <a:gd name="connsiteY29" fmla="*/ 156305 h 519207"/>
                  <a:gd name="connsiteX30" fmla="*/ 399193 w 434911"/>
                  <a:gd name="connsiteY30" fmla="*/ 166497 h 519207"/>
                  <a:gd name="connsiteX31" fmla="*/ 420529 w 434911"/>
                  <a:gd name="connsiteY31" fmla="*/ 169069 h 519207"/>
                  <a:gd name="connsiteX32" fmla="*/ 426911 w 434911"/>
                  <a:gd name="connsiteY32" fmla="*/ 152591 h 519207"/>
                  <a:gd name="connsiteX33" fmla="*/ 434912 w 434911"/>
                  <a:gd name="connsiteY33" fmla="*/ 123158 h 519207"/>
                  <a:gd name="connsiteX34" fmla="*/ 425768 w 434911"/>
                  <a:gd name="connsiteY34" fmla="*/ 91726 h 519207"/>
                  <a:gd name="connsiteX35" fmla="*/ 408147 w 434911"/>
                  <a:gd name="connsiteY35" fmla="*/ 93821 h 519207"/>
                  <a:gd name="connsiteX36" fmla="*/ 392145 w 434911"/>
                  <a:gd name="connsiteY36" fmla="*/ 83248 h 519207"/>
                  <a:gd name="connsiteX37" fmla="*/ 394240 w 434911"/>
                  <a:gd name="connsiteY37" fmla="*/ 66103 h 519207"/>
                  <a:gd name="connsiteX38" fmla="*/ 408623 w 434911"/>
                  <a:gd name="connsiteY38" fmla="*/ 54864 h 519207"/>
                  <a:gd name="connsiteX39" fmla="*/ 402241 w 434911"/>
                  <a:gd name="connsiteY39" fmla="*/ 36767 h 519207"/>
                  <a:gd name="connsiteX40" fmla="*/ 385668 w 434911"/>
                  <a:gd name="connsiteY40" fmla="*/ 30385 h 519207"/>
                  <a:gd name="connsiteX41" fmla="*/ 370142 w 434911"/>
                  <a:gd name="connsiteY41" fmla="*/ 15430 h 519207"/>
                  <a:gd name="connsiteX42" fmla="*/ 350425 w 434911"/>
                  <a:gd name="connsiteY42" fmla="*/ 0 h 519207"/>
                  <a:gd name="connsiteX43" fmla="*/ 336042 w 434911"/>
                  <a:gd name="connsiteY43" fmla="*/ 11240 h 519207"/>
                  <a:gd name="connsiteX44" fmla="*/ 265652 w 434911"/>
                  <a:gd name="connsiteY44" fmla="*/ 54578 h 519207"/>
                  <a:gd name="connsiteX45" fmla="*/ 247555 w 434911"/>
                  <a:gd name="connsiteY45" fmla="*/ 61055 h 519207"/>
                  <a:gd name="connsiteX46" fmla="*/ 232601 w 434911"/>
                  <a:gd name="connsiteY46" fmla="*/ 76486 h 519207"/>
                  <a:gd name="connsiteX47" fmla="*/ 159639 w 434911"/>
                  <a:gd name="connsiteY47" fmla="*/ 175927 h 519207"/>
                  <a:gd name="connsiteX48" fmla="*/ 107538 w 434911"/>
                  <a:gd name="connsiteY48" fmla="*/ 247555 h 519207"/>
                  <a:gd name="connsiteX49" fmla="*/ 72295 w 434911"/>
                  <a:gd name="connsiteY49" fmla="*/ 286607 h 519207"/>
                  <a:gd name="connsiteX50" fmla="*/ 48387 w 434911"/>
                  <a:gd name="connsiteY50" fmla="*/ 305276 h 519207"/>
                  <a:gd name="connsiteX51" fmla="*/ 38291 w 434911"/>
                  <a:gd name="connsiteY51" fmla="*/ 351758 h 519207"/>
                  <a:gd name="connsiteX52" fmla="*/ 30861 w 434911"/>
                  <a:gd name="connsiteY52" fmla="*/ 376809 h 519207"/>
                  <a:gd name="connsiteX53" fmla="*/ 12192 w 434911"/>
                  <a:gd name="connsiteY53" fmla="*/ 387572 h 519207"/>
                  <a:gd name="connsiteX54" fmla="*/ 0 w 434911"/>
                  <a:gd name="connsiteY54" fmla="*/ 416338 h 519207"/>
                  <a:gd name="connsiteX55" fmla="*/ 16003 w 434911"/>
                  <a:gd name="connsiteY55" fmla="*/ 427006 h 519207"/>
                  <a:gd name="connsiteX56" fmla="*/ 32576 w 434911"/>
                  <a:gd name="connsiteY56" fmla="*/ 433388 h 519207"/>
                  <a:gd name="connsiteX57" fmla="*/ 12288 w 434911"/>
                  <a:gd name="connsiteY57" fmla="*/ 456914 h 519207"/>
                  <a:gd name="connsiteX58" fmla="*/ 29433 w 434911"/>
                  <a:gd name="connsiteY58" fmla="*/ 459010 h 519207"/>
                  <a:gd name="connsiteX59" fmla="*/ 44863 w 434911"/>
                  <a:gd name="connsiteY59" fmla="*/ 473964 h 519207"/>
                  <a:gd name="connsiteX60" fmla="*/ 42291 w 434911"/>
                  <a:gd name="connsiteY60" fmla="*/ 495300 h 519207"/>
                  <a:gd name="connsiteX61" fmla="*/ 64675 w 434911"/>
                  <a:gd name="connsiteY61" fmla="*/ 489395 h 519207"/>
                  <a:gd name="connsiteX62" fmla="*/ 110586 w 434911"/>
                  <a:gd name="connsiteY62" fmla="*/ 503777 h 519207"/>
                  <a:gd name="connsiteX63" fmla="*/ 130303 w 434911"/>
                  <a:gd name="connsiteY63" fmla="*/ 519208 h 519207"/>
                  <a:gd name="connsiteX64" fmla="*/ 130303 w 434911"/>
                  <a:gd name="connsiteY64" fmla="*/ 519208 h 519207"/>
                  <a:gd name="connsiteX65" fmla="*/ 130303 w 434911"/>
                  <a:gd name="connsiteY65" fmla="*/ 519208 h 519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34911" h="519207">
                    <a:moveTo>
                      <a:pt x="130303" y="519208"/>
                    </a:moveTo>
                    <a:lnTo>
                      <a:pt x="145256" y="503682"/>
                    </a:lnTo>
                    <a:lnTo>
                      <a:pt x="160687" y="483870"/>
                    </a:lnTo>
                    <a:lnTo>
                      <a:pt x="167069" y="467392"/>
                    </a:lnTo>
                    <a:lnTo>
                      <a:pt x="160592" y="449199"/>
                    </a:lnTo>
                    <a:lnTo>
                      <a:pt x="184690" y="465201"/>
                    </a:lnTo>
                    <a:lnTo>
                      <a:pt x="200120" y="480155"/>
                    </a:lnTo>
                    <a:lnTo>
                      <a:pt x="221456" y="482727"/>
                    </a:lnTo>
                    <a:lnTo>
                      <a:pt x="240125" y="472059"/>
                    </a:lnTo>
                    <a:lnTo>
                      <a:pt x="243840" y="442150"/>
                    </a:lnTo>
                    <a:lnTo>
                      <a:pt x="259271" y="422338"/>
                    </a:lnTo>
                    <a:lnTo>
                      <a:pt x="276892" y="420243"/>
                    </a:lnTo>
                    <a:lnTo>
                      <a:pt x="288037" y="399859"/>
                    </a:lnTo>
                    <a:lnTo>
                      <a:pt x="281654" y="381762"/>
                    </a:lnTo>
                    <a:lnTo>
                      <a:pt x="266129" y="366808"/>
                    </a:lnTo>
                    <a:lnTo>
                      <a:pt x="268224" y="349758"/>
                    </a:lnTo>
                    <a:lnTo>
                      <a:pt x="282607" y="338518"/>
                    </a:lnTo>
                    <a:lnTo>
                      <a:pt x="320516" y="347567"/>
                    </a:lnTo>
                    <a:lnTo>
                      <a:pt x="342424" y="345948"/>
                    </a:lnTo>
                    <a:lnTo>
                      <a:pt x="352520" y="334137"/>
                    </a:lnTo>
                    <a:lnTo>
                      <a:pt x="337566" y="314992"/>
                    </a:lnTo>
                    <a:lnTo>
                      <a:pt x="339662" y="297847"/>
                    </a:lnTo>
                    <a:lnTo>
                      <a:pt x="357759" y="291465"/>
                    </a:lnTo>
                    <a:lnTo>
                      <a:pt x="372713" y="275939"/>
                    </a:lnTo>
                    <a:lnTo>
                      <a:pt x="363094" y="248698"/>
                    </a:lnTo>
                    <a:lnTo>
                      <a:pt x="365665" y="227362"/>
                    </a:lnTo>
                    <a:lnTo>
                      <a:pt x="367856" y="210312"/>
                    </a:lnTo>
                    <a:lnTo>
                      <a:pt x="366141" y="188404"/>
                    </a:lnTo>
                    <a:lnTo>
                      <a:pt x="377381" y="168116"/>
                    </a:lnTo>
                    <a:lnTo>
                      <a:pt x="387478" y="156305"/>
                    </a:lnTo>
                    <a:lnTo>
                      <a:pt x="399193" y="166497"/>
                    </a:lnTo>
                    <a:lnTo>
                      <a:pt x="420529" y="169069"/>
                    </a:lnTo>
                    <a:lnTo>
                      <a:pt x="426911" y="152591"/>
                    </a:lnTo>
                    <a:lnTo>
                      <a:pt x="434912" y="123158"/>
                    </a:lnTo>
                    <a:lnTo>
                      <a:pt x="425768" y="91726"/>
                    </a:lnTo>
                    <a:lnTo>
                      <a:pt x="408147" y="93821"/>
                    </a:lnTo>
                    <a:lnTo>
                      <a:pt x="392145" y="83248"/>
                    </a:lnTo>
                    <a:lnTo>
                      <a:pt x="394240" y="66103"/>
                    </a:lnTo>
                    <a:lnTo>
                      <a:pt x="408623" y="54864"/>
                    </a:lnTo>
                    <a:lnTo>
                      <a:pt x="402241" y="36767"/>
                    </a:lnTo>
                    <a:lnTo>
                      <a:pt x="385668" y="30385"/>
                    </a:lnTo>
                    <a:lnTo>
                      <a:pt x="370142" y="15430"/>
                    </a:lnTo>
                    <a:lnTo>
                      <a:pt x="350425" y="0"/>
                    </a:lnTo>
                    <a:lnTo>
                      <a:pt x="336042" y="11240"/>
                    </a:lnTo>
                    <a:lnTo>
                      <a:pt x="265652" y="54578"/>
                    </a:lnTo>
                    <a:lnTo>
                      <a:pt x="247555" y="61055"/>
                    </a:lnTo>
                    <a:lnTo>
                      <a:pt x="232601" y="76486"/>
                    </a:lnTo>
                    <a:lnTo>
                      <a:pt x="159639" y="175927"/>
                    </a:lnTo>
                    <a:lnTo>
                      <a:pt x="107538" y="247555"/>
                    </a:lnTo>
                    <a:lnTo>
                      <a:pt x="72295" y="286607"/>
                    </a:lnTo>
                    <a:lnTo>
                      <a:pt x="48387" y="305276"/>
                    </a:lnTo>
                    <a:lnTo>
                      <a:pt x="38291" y="351758"/>
                    </a:lnTo>
                    <a:lnTo>
                      <a:pt x="30861" y="376809"/>
                    </a:lnTo>
                    <a:lnTo>
                      <a:pt x="12192" y="387572"/>
                    </a:lnTo>
                    <a:lnTo>
                      <a:pt x="0" y="416338"/>
                    </a:lnTo>
                    <a:lnTo>
                      <a:pt x="16003" y="427006"/>
                    </a:lnTo>
                    <a:lnTo>
                      <a:pt x="32576" y="433388"/>
                    </a:lnTo>
                    <a:lnTo>
                      <a:pt x="12288" y="456914"/>
                    </a:lnTo>
                    <a:lnTo>
                      <a:pt x="29433" y="459010"/>
                    </a:lnTo>
                    <a:lnTo>
                      <a:pt x="44863" y="473964"/>
                    </a:lnTo>
                    <a:lnTo>
                      <a:pt x="42291" y="495300"/>
                    </a:lnTo>
                    <a:lnTo>
                      <a:pt x="64675" y="489395"/>
                    </a:lnTo>
                    <a:lnTo>
                      <a:pt x="110586" y="503777"/>
                    </a:lnTo>
                    <a:lnTo>
                      <a:pt x="130303" y="519208"/>
                    </a:lnTo>
                    <a:lnTo>
                      <a:pt x="130303" y="519208"/>
                    </a:lnTo>
                    <a:lnTo>
                      <a:pt x="130303" y="519208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353E7667-52B0-3589-2FC7-B2FB3D17CC68}"/>
                  </a:ext>
                </a:extLst>
              </p:cNvPr>
              <p:cNvSpPr/>
              <p:nvPr/>
            </p:nvSpPr>
            <p:spPr>
              <a:xfrm>
                <a:off x="5509842" y="2011873"/>
                <a:ext cx="1022385" cy="1401222"/>
              </a:xfrm>
              <a:custGeom>
                <a:avLst/>
                <a:gdLst>
                  <a:gd name="connsiteX0" fmla="*/ 80105 w 411289"/>
                  <a:gd name="connsiteY0" fmla="*/ 563690 h 563689"/>
                  <a:gd name="connsiteX1" fmla="*/ 97727 w 411289"/>
                  <a:gd name="connsiteY1" fmla="*/ 561594 h 563689"/>
                  <a:gd name="connsiteX2" fmla="*/ 126968 w 411289"/>
                  <a:gd name="connsiteY2" fmla="*/ 534924 h 563689"/>
                  <a:gd name="connsiteX3" fmla="*/ 142970 w 411289"/>
                  <a:gd name="connsiteY3" fmla="*/ 510921 h 563689"/>
                  <a:gd name="connsiteX4" fmla="*/ 154114 w 411289"/>
                  <a:gd name="connsiteY4" fmla="*/ 490633 h 563689"/>
                  <a:gd name="connsiteX5" fmla="*/ 172688 w 411289"/>
                  <a:gd name="connsiteY5" fmla="*/ 479965 h 563689"/>
                  <a:gd name="connsiteX6" fmla="*/ 174784 w 411289"/>
                  <a:gd name="connsiteY6" fmla="*/ 462915 h 563689"/>
                  <a:gd name="connsiteX7" fmla="*/ 185451 w 411289"/>
                  <a:gd name="connsiteY7" fmla="*/ 446913 h 563689"/>
                  <a:gd name="connsiteX8" fmla="*/ 191833 w 411289"/>
                  <a:gd name="connsiteY8" fmla="*/ 430435 h 563689"/>
                  <a:gd name="connsiteX9" fmla="*/ 206693 w 411289"/>
                  <a:gd name="connsiteY9" fmla="*/ 415004 h 563689"/>
                  <a:gd name="connsiteX10" fmla="*/ 204597 w 411289"/>
                  <a:gd name="connsiteY10" fmla="*/ 397383 h 563689"/>
                  <a:gd name="connsiteX11" fmla="*/ 215741 w 411289"/>
                  <a:gd name="connsiteY11" fmla="*/ 377190 h 563689"/>
                  <a:gd name="connsiteX12" fmla="*/ 225837 w 411289"/>
                  <a:gd name="connsiteY12" fmla="*/ 365379 h 563689"/>
                  <a:gd name="connsiteX13" fmla="*/ 236982 w 411289"/>
                  <a:gd name="connsiteY13" fmla="*/ 345186 h 563689"/>
                  <a:gd name="connsiteX14" fmla="*/ 255555 w 411289"/>
                  <a:gd name="connsiteY14" fmla="*/ 334518 h 563689"/>
                  <a:gd name="connsiteX15" fmla="*/ 266224 w 411289"/>
                  <a:gd name="connsiteY15" fmla="*/ 318516 h 563689"/>
                  <a:gd name="connsiteX16" fmla="*/ 276892 w 411289"/>
                  <a:gd name="connsiteY16" fmla="*/ 302514 h 563689"/>
                  <a:gd name="connsiteX17" fmla="*/ 287464 w 411289"/>
                  <a:gd name="connsiteY17" fmla="*/ 286512 h 563689"/>
                  <a:gd name="connsiteX18" fmla="*/ 301847 w 411289"/>
                  <a:gd name="connsiteY18" fmla="*/ 275273 h 563689"/>
                  <a:gd name="connsiteX19" fmla="*/ 312515 w 411289"/>
                  <a:gd name="connsiteY19" fmla="*/ 259366 h 563689"/>
                  <a:gd name="connsiteX20" fmla="*/ 323659 w 411289"/>
                  <a:gd name="connsiteY20" fmla="*/ 239078 h 563689"/>
                  <a:gd name="connsiteX21" fmla="*/ 334232 w 411289"/>
                  <a:gd name="connsiteY21" fmla="*/ 223075 h 563689"/>
                  <a:gd name="connsiteX22" fmla="*/ 340614 w 411289"/>
                  <a:gd name="connsiteY22" fmla="*/ 206597 h 563689"/>
                  <a:gd name="connsiteX23" fmla="*/ 354996 w 411289"/>
                  <a:gd name="connsiteY23" fmla="*/ 195358 h 563689"/>
                  <a:gd name="connsiteX24" fmla="*/ 365093 w 411289"/>
                  <a:gd name="connsiteY24" fmla="*/ 183642 h 563689"/>
                  <a:gd name="connsiteX25" fmla="*/ 375761 w 411289"/>
                  <a:gd name="connsiteY25" fmla="*/ 167640 h 563689"/>
                  <a:gd name="connsiteX26" fmla="*/ 387382 w 411289"/>
                  <a:gd name="connsiteY26" fmla="*/ 143161 h 563689"/>
                  <a:gd name="connsiteX27" fmla="*/ 397573 w 411289"/>
                  <a:gd name="connsiteY27" fmla="*/ 131445 h 563689"/>
                  <a:gd name="connsiteX28" fmla="*/ 409765 w 411289"/>
                  <a:gd name="connsiteY28" fmla="*/ 102584 h 563689"/>
                  <a:gd name="connsiteX29" fmla="*/ 400621 w 411289"/>
                  <a:gd name="connsiteY29" fmla="*/ 71247 h 563689"/>
                  <a:gd name="connsiteX30" fmla="*/ 411289 w 411289"/>
                  <a:gd name="connsiteY30" fmla="*/ 55245 h 563689"/>
                  <a:gd name="connsiteX31" fmla="*/ 404813 w 411289"/>
                  <a:gd name="connsiteY31" fmla="*/ 37148 h 563689"/>
                  <a:gd name="connsiteX32" fmla="*/ 394145 w 411289"/>
                  <a:gd name="connsiteY32" fmla="*/ 18479 h 563689"/>
                  <a:gd name="connsiteX33" fmla="*/ 375475 w 411289"/>
                  <a:gd name="connsiteY33" fmla="*/ 29242 h 563689"/>
                  <a:gd name="connsiteX34" fmla="*/ 364903 w 411289"/>
                  <a:gd name="connsiteY34" fmla="*/ 45149 h 563689"/>
                  <a:gd name="connsiteX35" fmla="*/ 354235 w 411289"/>
                  <a:gd name="connsiteY35" fmla="*/ 26575 h 563689"/>
                  <a:gd name="connsiteX36" fmla="*/ 332327 w 411289"/>
                  <a:gd name="connsiteY36" fmla="*/ 28194 h 563689"/>
                  <a:gd name="connsiteX37" fmla="*/ 334423 w 411289"/>
                  <a:gd name="connsiteY37" fmla="*/ 11144 h 563689"/>
                  <a:gd name="connsiteX38" fmla="*/ 314230 w 411289"/>
                  <a:gd name="connsiteY38" fmla="*/ 0 h 563689"/>
                  <a:gd name="connsiteX39" fmla="*/ 316325 w 411289"/>
                  <a:gd name="connsiteY39" fmla="*/ 17526 h 563689"/>
                  <a:gd name="connsiteX40" fmla="*/ 309467 w 411289"/>
                  <a:gd name="connsiteY40" fmla="*/ 38386 h 563689"/>
                  <a:gd name="connsiteX41" fmla="*/ 311658 w 411289"/>
                  <a:gd name="connsiteY41" fmla="*/ 55912 h 563689"/>
                  <a:gd name="connsiteX42" fmla="*/ 296703 w 411289"/>
                  <a:gd name="connsiteY42" fmla="*/ 71342 h 563689"/>
                  <a:gd name="connsiteX43" fmla="*/ 279178 w 411289"/>
                  <a:gd name="connsiteY43" fmla="*/ 73533 h 563689"/>
                  <a:gd name="connsiteX44" fmla="*/ 281273 w 411289"/>
                  <a:gd name="connsiteY44" fmla="*/ 56483 h 563689"/>
                  <a:gd name="connsiteX45" fmla="*/ 264700 w 411289"/>
                  <a:gd name="connsiteY45" fmla="*/ 50102 h 563689"/>
                  <a:gd name="connsiteX46" fmla="*/ 253555 w 411289"/>
                  <a:gd name="connsiteY46" fmla="*/ 70390 h 563689"/>
                  <a:gd name="connsiteX47" fmla="*/ 249364 w 411289"/>
                  <a:gd name="connsiteY47" fmla="*/ 104489 h 563689"/>
                  <a:gd name="connsiteX48" fmla="*/ 247269 w 411289"/>
                  <a:gd name="connsiteY48" fmla="*/ 121539 h 563689"/>
                  <a:gd name="connsiteX49" fmla="*/ 244602 w 411289"/>
                  <a:gd name="connsiteY49" fmla="*/ 142780 h 563689"/>
                  <a:gd name="connsiteX50" fmla="*/ 251079 w 411289"/>
                  <a:gd name="connsiteY50" fmla="*/ 160877 h 563689"/>
                  <a:gd name="connsiteX51" fmla="*/ 248983 w 411289"/>
                  <a:gd name="connsiteY51" fmla="*/ 177927 h 563689"/>
                  <a:gd name="connsiteX52" fmla="*/ 226028 w 411289"/>
                  <a:gd name="connsiteY52" fmla="*/ 188119 h 563689"/>
                  <a:gd name="connsiteX53" fmla="*/ 219646 w 411289"/>
                  <a:gd name="connsiteY53" fmla="*/ 204597 h 563689"/>
                  <a:gd name="connsiteX54" fmla="*/ 230410 w 411289"/>
                  <a:gd name="connsiteY54" fmla="*/ 223266 h 563689"/>
                  <a:gd name="connsiteX55" fmla="*/ 228314 w 411289"/>
                  <a:gd name="connsiteY55" fmla="*/ 240316 h 563689"/>
                  <a:gd name="connsiteX56" fmla="*/ 210693 w 411289"/>
                  <a:gd name="connsiteY56" fmla="*/ 242411 h 563689"/>
                  <a:gd name="connsiteX57" fmla="*/ 168593 w 411289"/>
                  <a:gd name="connsiteY57" fmla="*/ 232886 h 563689"/>
                  <a:gd name="connsiteX58" fmla="*/ 149923 w 411289"/>
                  <a:gd name="connsiteY58" fmla="*/ 243554 h 563689"/>
                  <a:gd name="connsiteX59" fmla="*/ 147828 w 411289"/>
                  <a:gd name="connsiteY59" fmla="*/ 260604 h 563689"/>
                  <a:gd name="connsiteX60" fmla="*/ 163353 w 411289"/>
                  <a:gd name="connsiteY60" fmla="*/ 275558 h 563689"/>
                  <a:gd name="connsiteX61" fmla="*/ 169736 w 411289"/>
                  <a:gd name="connsiteY61" fmla="*/ 293656 h 563689"/>
                  <a:gd name="connsiteX62" fmla="*/ 163353 w 411289"/>
                  <a:gd name="connsiteY62" fmla="*/ 310134 h 563689"/>
                  <a:gd name="connsiteX63" fmla="*/ 141065 w 411289"/>
                  <a:gd name="connsiteY63" fmla="*/ 316040 h 563689"/>
                  <a:gd name="connsiteX64" fmla="*/ 126682 w 411289"/>
                  <a:gd name="connsiteY64" fmla="*/ 327184 h 563689"/>
                  <a:gd name="connsiteX65" fmla="*/ 123539 w 411289"/>
                  <a:gd name="connsiteY65" fmla="*/ 352806 h 563689"/>
                  <a:gd name="connsiteX66" fmla="*/ 112300 w 411289"/>
                  <a:gd name="connsiteY66" fmla="*/ 372999 h 563689"/>
                  <a:gd name="connsiteX67" fmla="*/ 90011 w 411289"/>
                  <a:gd name="connsiteY67" fmla="*/ 378905 h 563689"/>
                  <a:gd name="connsiteX68" fmla="*/ 69723 w 411289"/>
                  <a:gd name="connsiteY68" fmla="*/ 367760 h 563689"/>
                  <a:gd name="connsiteX69" fmla="*/ 60103 w 411289"/>
                  <a:gd name="connsiteY69" fmla="*/ 340614 h 563689"/>
                  <a:gd name="connsiteX70" fmla="*/ 42005 w 411289"/>
                  <a:gd name="connsiteY70" fmla="*/ 347091 h 563689"/>
                  <a:gd name="connsiteX71" fmla="*/ 47910 w 411289"/>
                  <a:gd name="connsiteY71" fmla="*/ 369380 h 563689"/>
                  <a:gd name="connsiteX72" fmla="*/ 37242 w 411289"/>
                  <a:gd name="connsiteY72" fmla="*/ 385382 h 563689"/>
                  <a:gd name="connsiteX73" fmla="*/ 21812 w 411289"/>
                  <a:gd name="connsiteY73" fmla="*/ 405098 h 563689"/>
                  <a:gd name="connsiteX74" fmla="*/ 3714 w 411289"/>
                  <a:gd name="connsiteY74" fmla="*/ 411575 h 563689"/>
                  <a:gd name="connsiteX75" fmla="*/ 0 w 411289"/>
                  <a:gd name="connsiteY75" fmla="*/ 441388 h 563689"/>
                  <a:gd name="connsiteX76" fmla="*/ 10763 w 411289"/>
                  <a:gd name="connsiteY76" fmla="*/ 459962 h 563689"/>
                  <a:gd name="connsiteX77" fmla="*/ 29337 w 411289"/>
                  <a:gd name="connsiteY77" fmla="*/ 449294 h 563689"/>
                  <a:gd name="connsiteX78" fmla="*/ 35814 w 411289"/>
                  <a:gd name="connsiteY78" fmla="*/ 467392 h 563689"/>
                  <a:gd name="connsiteX79" fmla="*/ 51816 w 411289"/>
                  <a:gd name="connsiteY79" fmla="*/ 478060 h 563689"/>
                  <a:gd name="connsiteX80" fmla="*/ 53911 w 411289"/>
                  <a:gd name="connsiteY80" fmla="*/ 495586 h 563689"/>
                  <a:gd name="connsiteX81" fmla="*/ 56102 w 411289"/>
                  <a:gd name="connsiteY81" fmla="*/ 513207 h 563689"/>
                  <a:gd name="connsiteX82" fmla="*/ 62008 w 411289"/>
                  <a:gd name="connsiteY82" fmla="*/ 535496 h 563689"/>
                  <a:gd name="connsiteX83" fmla="*/ 76962 w 411289"/>
                  <a:gd name="connsiteY83" fmla="*/ 554641 h 563689"/>
                  <a:gd name="connsiteX84" fmla="*/ 80105 w 411289"/>
                  <a:gd name="connsiteY84" fmla="*/ 563690 h 563689"/>
                  <a:gd name="connsiteX85" fmla="*/ 80105 w 411289"/>
                  <a:gd name="connsiteY85" fmla="*/ 563690 h 563689"/>
                  <a:gd name="connsiteX86" fmla="*/ 80105 w 411289"/>
                  <a:gd name="connsiteY86" fmla="*/ 563690 h 56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411289" h="563689">
                    <a:moveTo>
                      <a:pt x="80105" y="563690"/>
                    </a:moveTo>
                    <a:lnTo>
                      <a:pt x="97727" y="561594"/>
                    </a:lnTo>
                    <a:lnTo>
                      <a:pt x="126968" y="534924"/>
                    </a:lnTo>
                    <a:lnTo>
                      <a:pt x="142970" y="510921"/>
                    </a:lnTo>
                    <a:lnTo>
                      <a:pt x="154114" y="490633"/>
                    </a:lnTo>
                    <a:lnTo>
                      <a:pt x="172688" y="479965"/>
                    </a:lnTo>
                    <a:lnTo>
                      <a:pt x="174784" y="462915"/>
                    </a:lnTo>
                    <a:lnTo>
                      <a:pt x="185451" y="446913"/>
                    </a:lnTo>
                    <a:lnTo>
                      <a:pt x="191833" y="430435"/>
                    </a:lnTo>
                    <a:lnTo>
                      <a:pt x="206693" y="415004"/>
                    </a:lnTo>
                    <a:lnTo>
                      <a:pt x="204597" y="397383"/>
                    </a:lnTo>
                    <a:lnTo>
                      <a:pt x="215741" y="377190"/>
                    </a:lnTo>
                    <a:lnTo>
                      <a:pt x="225837" y="365379"/>
                    </a:lnTo>
                    <a:lnTo>
                      <a:pt x="236982" y="345186"/>
                    </a:lnTo>
                    <a:lnTo>
                      <a:pt x="255555" y="334518"/>
                    </a:lnTo>
                    <a:lnTo>
                      <a:pt x="266224" y="318516"/>
                    </a:lnTo>
                    <a:lnTo>
                      <a:pt x="276892" y="302514"/>
                    </a:lnTo>
                    <a:lnTo>
                      <a:pt x="287464" y="286512"/>
                    </a:lnTo>
                    <a:lnTo>
                      <a:pt x="301847" y="275273"/>
                    </a:lnTo>
                    <a:lnTo>
                      <a:pt x="312515" y="259366"/>
                    </a:lnTo>
                    <a:lnTo>
                      <a:pt x="323659" y="239078"/>
                    </a:lnTo>
                    <a:lnTo>
                      <a:pt x="334232" y="223075"/>
                    </a:lnTo>
                    <a:lnTo>
                      <a:pt x="340614" y="206597"/>
                    </a:lnTo>
                    <a:lnTo>
                      <a:pt x="354996" y="195358"/>
                    </a:lnTo>
                    <a:lnTo>
                      <a:pt x="365093" y="183642"/>
                    </a:lnTo>
                    <a:lnTo>
                      <a:pt x="375761" y="167640"/>
                    </a:lnTo>
                    <a:lnTo>
                      <a:pt x="387382" y="143161"/>
                    </a:lnTo>
                    <a:lnTo>
                      <a:pt x="397573" y="131445"/>
                    </a:lnTo>
                    <a:lnTo>
                      <a:pt x="409765" y="102584"/>
                    </a:lnTo>
                    <a:lnTo>
                      <a:pt x="400621" y="71247"/>
                    </a:lnTo>
                    <a:lnTo>
                      <a:pt x="411289" y="55245"/>
                    </a:lnTo>
                    <a:lnTo>
                      <a:pt x="404813" y="37148"/>
                    </a:lnTo>
                    <a:lnTo>
                      <a:pt x="394145" y="18479"/>
                    </a:lnTo>
                    <a:lnTo>
                      <a:pt x="375475" y="29242"/>
                    </a:lnTo>
                    <a:lnTo>
                      <a:pt x="364903" y="45149"/>
                    </a:lnTo>
                    <a:lnTo>
                      <a:pt x="354235" y="26575"/>
                    </a:lnTo>
                    <a:lnTo>
                      <a:pt x="332327" y="28194"/>
                    </a:lnTo>
                    <a:lnTo>
                      <a:pt x="334423" y="11144"/>
                    </a:lnTo>
                    <a:lnTo>
                      <a:pt x="314230" y="0"/>
                    </a:lnTo>
                    <a:lnTo>
                      <a:pt x="316325" y="17526"/>
                    </a:lnTo>
                    <a:lnTo>
                      <a:pt x="309467" y="38386"/>
                    </a:lnTo>
                    <a:lnTo>
                      <a:pt x="311658" y="55912"/>
                    </a:lnTo>
                    <a:lnTo>
                      <a:pt x="296703" y="71342"/>
                    </a:lnTo>
                    <a:lnTo>
                      <a:pt x="279178" y="73533"/>
                    </a:lnTo>
                    <a:lnTo>
                      <a:pt x="281273" y="56483"/>
                    </a:lnTo>
                    <a:lnTo>
                      <a:pt x="264700" y="50102"/>
                    </a:lnTo>
                    <a:lnTo>
                      <a:pt x="253555" y="70390"/>
                    </a:lnTo>
                    <a:lnTo>
                      <a:pt x="249364" y="104489"/>
                    </a:lnTo>
                    <a:lnTo>
                      <a:pt x="247269" y="121539"/>
                    </a:lnTo>
                    <a:lnTo>
                      <a:pt x="244602" y="142780"/>
                    </a:lnTo>
                    <a:lnTo>
                      <a:pt x="251079" y="160877"/>
                    </a:lnTo>
                    <a:lnTo>
                      <a:pt x="248983" y="177927"/>
                    </a:lnTo>
                    <a:lnTo>
                      <a:pt x="226028" y="188119"/>
                    </a:lnTo>
                    <a:lnTo>
                      <a:pt x="219646" y="204597"/>
                    </a:lnTo>
                    <a:lnTo>
                      <a:pt x="230410" y="223266"/>
                    </a:lnTo>
                    <a:lnTo>
                      <a:pt x="228314" y="240316"/>
                    </a:lnTo>
                    <a:lnTo>
                      <a:pt x="210693" y="242411"/>
                    </a:lnTo>
                    <a:lnTo>
                      <a:pt x="168593" y="232886"/>
                    </a:lnTo>
                    <a:lnTo>
                      <a:pt x="149923" y="243554"/>
                    </a:lnTo>
                    <a:lnTo>
                      <a:pt x="147828" y="260604"/>
                    </a:lnTo>
                    <a:lnTo>
                      <a:pt x="163353" y="275558"/>
                    </a:lnTo>
                    <a:lnTo>
                      <a:pt x="169736" y="293656"/>
                    </a:lnTo>
                    <a:lnTo>
                      <a:pt x="163353" y="310134"/>
                    </a:lnTo>
                    <a:lnTo>
                      <a:pt x="141065" y="316040"/>
                    </a:lnTo>
                    <a:lnTo>
                      <a:pt x="126682" y="327184"/>
                    </a:lnTo>
                    <a:lnTo>
                      <a:pt x="123539" y="352806"/>
                    </a:lnTo>
                    <a:lnTo>
                      <a:pt x="112300" y="372999"/>
                    </a:lnTo>
                    <a:lnTo>
                      <a:pt x="90011" y="378905"/>
                    </a:lnTo>
                    <a:lnTo>
                      <a:pt x="69723" y="367760"/>
                    </a:lnTo>
                    <a:lnTo>
                      <a:pt x="60103" y="340614"/>
                    </a:lnTo>
                    <a:lnTo>
                      <a:pt x="42005" y="347091"/>
                    </a:lnTo>
                    <a:lnTo>
                      <a:pt x="47910" y="369380"/>
                    </a:lnTo>
                    <a:lnTo>
                      <a:pt x="37242" y="385382"/>
                    </a:lnTo>
                    <a:lnTo>
                      <a:pt x="21812" y="405098"/>
                    </a:lnTo>
                    <a:lnTo>
                      <a:pt x="3714" y="411575"/>
                    </a:lnTo>
                    <a:lnTo>
                      <a:pt x="0" y="441388"/>
                    </a:lnTo>
                    <a:lnTo>
                      <a:pt x="10763" y="459962"/>
                    </a:lnTo>
                    <a:lnTo>
                      <a:pt x="29337" y="449294"/>
                    </a:lnTo>
                    <a:lnTo>
                      <a:pt x="35814" y="467392"/>
                    </a:lnTo>
                    <a:lnTo>
                      <a:pt x="51816" y="478060"/>
                    </a:lnTo>
                    <a:lnTo>
                      <a:pt x="53911" y="495586"/>
                    </a:lnTo>
                    <a:lnTo>
                      <a:pt x="56102" y="513207"/>
                    </a:lnTo>
                    <a:lnTo>
                      <a:pt x="62008" y="535496"/>
                    </a:lnTo>
                    <a:lnTo>
                      <a:pt x="76962" y="554641"/>
                    </a:lnTo>
                    <a:lnTo>
                      <a:pt x="80105" y="563690"/>
                    </a:lnTo>
                    <a:lnTo>
                      <a:pt x="80105" y="563690"/>
                    </a:lnTo>
                    <a:lnTo>
                      <a:pt x="80105" y="563690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CF927E23-7097-CDE6-299A-11E6C46D7923}"/>
                  </a:ext>
                </a:extLst>
              </p:cNvPr>
              <p:cNvSpPr/>
              <p:nvPr/>
            </p:nvSpPr>
            <p:spPr>
              <a:xfrm>
                <a:off x="6767105" y="2228993"/>
                <a:ext cx="1439818" cy="1458048"/>
              </a:xfrm>
              <a:custGeom>
                <a:avLst/>
                <a:gdLst>
                  <a:gd name="connsiteX0" fmla="*/ 181451 w 579215"/>
                  <a:gd name="connsiteY0" fmla="*/ 586550 h 586549"/>
                  <a:gd name="connsiteX1" fmla="*/ 196787 w 579215"/>
                  <a:gd name="connsiteY1" fmla="*/ 566833 h 586549"/>
                  <a:gd name="connsiteX2" fmla="*/ 234125 w 579215"/>
                  <a:gd name="connsiteY2" fmla="*/ 580073 h 586549"/>
                  <a:gd name="connsiteX3" fmla="*/ 236791 w 579215"/>
                  <a:gd name="connsiteY3" fmla="*/ 558737 h 586549"/>
                  <a:gd name="connsiteX4" fmla="*/ 251174 w 579215"/>
                  <a:gd name="connsiteY4" fmla="*/ 547592 h 586549"/>
                  <a:gd name="connsiteX5" fmla="*/ 265462 w 579215"/>
                  <a:gd name="connsiteY5" fmla="*/ 536353 h 586549"/>
                  <a:gd name="connsiteX6" fmla="*/ 280416 w 579215"/>
                  <a:gd name="connsiteY6" fmla="*/ 520922 h 586549"/>
                  <a:gd name="connsiteX7" fmla="*/ 295275 w 579215"/>
                  <a:gd name="connsiteY7" fmla="*/ 505396 h 586549"/>
                  <a:gd name="connsiteX8" fmla="*/ 319754 w 579215"/>
                  <a:gd name="connsiteY8" fmla="*/ 517112 h 586549"/>
                  <a:gd name="connsiteX9" fmla="*/ 330422 w 579215"/>
                  <a:gd name="connsiteY9" fmla="*/ 535781 h 586549"/>
                  <a:gd name="connsiteX10" fmla="*/ 357092 w 579215"/>
                  <a:gd name="connsiteY10" fmla="*/ 530352 h 586549"/>
                  <a:gd name="connsiteX11" fmla="*/ 383191 w 579215"/>
                  <a:gd name="connsiteY11" fmla="*/ 529304 h 586549"/>
                  <a:gd name="connsiteX12" fmla="*/ 405575 w 579215"/>
                  <a:gd name="connsiteY12" fmla="*/ 523399 h 586549"/>
                  <a:gd name="connsiteX13" fmla="*/ 426339 w 579215"/>
                  <a:gd name="connsiteY13" fmla="*/ 530257 h 586549"/>
                  <a:gd name="connsiteX14" fmla="*/ 440722 w 579215"/>
                  <a:gd name="connsiteY14" fmla="*/ 519113 h 586549"/>
                  <a:gd name="connsiteX15" fmla="*/ 473202 w 579215"/>
                  <a:gd name="connsiteY15" fmla="*/ 501491 h 586549"/>
                  <a:gd name="connsiteX16" fmla="*/ 489109 w 579215"/>
                  <a:gd name="connsiteY16" fmla="*/ 477488 h 586549"/>
                  <a:gd name="connsiteX17" fmla="*/ 499206 w 579215"/>
                  <a:gd name="connsiteY17" fmla="*/ 465773 h 586549"/>
                  <a:gd name="connsiteX18" fmla="*/ 488537 w 579215"/>
                  <a:gd name="connsiteY18" fmla="*/ 447104 h 586549"/>
                  <a:gd name="connsiteX19" fmla="*/ 495967 w 579215"/>
                  <a:gd name="connsiteY19" fmla="*/ 422053 h 586549"/>
                  <a:gd name="connsiteX20" fmla="*/ 485204 w 579215"/>
                  <a:gd name="connsiteY20" fmla="*/ 403479 h 586549"/>
                  <a:gd name="connsiteX21" fmla="*/ 519303 w 579215"/>
                  <a:gd name="connsiteY21" fmla="*/ 373094 h 586549"/>
                  <a:gd name="connsiteX22" fmla="*/ 517684 w 579215"/>
                  <a:gd name="connsiteY22" fmla="*/ 351282 h 586549"/>
                  <a:gd name="connsiteX23" fmla="*/ 503777 w 579215"/>
                  <a:gd name="connsiteY23" fmla="*/ 323564 h 586549"/>
                  <a:gd name="connsiteX24" fmla="*/ 522923 w 579215"/>
                  <a:gd name="connsiteY24" fmla="*/ 308610 h 586549"/>
                  <a:gd name="connsiteX25" fmla="*/ 534067 w 579215"/>
                  <a:gd name="connsiteY25" fmla="*/ 288417 h 586549"/>
                  <a:gd name="connsiteX26" fmla="*/ 552165 w 579215"/>
                  <a:gd name="connsiteY26" fmla="*/ 281940 h 586549"/>
                  <a:gd name="connsiteX27" fmla="*/ 562833 w 579215"/>
                  <a:gd name="connsiteY27" fmla="*/ 266033 h 586549"/>
                  <a:gd name="connsiteX28" fmla="*/ 579215 w 579215"/>
                  <a:gd name="connsiteY28" fmla="*/ 237744 h 586549"/>
                  <a:gd name="connsiteX29" fmla="*/ 567500 w 579215"/>
                  <a:gd name="connsiteY29" fmla="*/ 227648 h 586549"/>
                  <a:gd name="connsiteX30" fmla="*/ 552069 w 579215"/>
                  <a:gd name="connsiteY30" fmla="*/ 212789 h 586549"/>
                  <a:gd name="connsiteX31" fmla="*/ 545687 w 579215"/>
                  <a:gd name="connsiteY31" fmla="*/ 229267 h 586549"/>
                  <a:gd name="connsiteX32" fmla="*/ 530257 w 579215"/>
                  <a:gd name="connsiteY32" fmla="*/ 214408 h 586549"/>
                  <a:gd name="connsiteX33" fmla="*/ 518446 w 579215"/>
                  <a:gd name="connsiteY33" fmla="*/ 204311 h 586549"/>
                  <a:gd name="connsiteX34" fmla="*/ 521113 w 579215"/>
                  <a:gd name="connsiteY34" fmla="*/ 182975 h 586549"/>
                  <a:gd name="connsiteX35" fmla="*/ 527971 w 579215"/>
                  <a:gd name="connsiteY35" fmla="*/ 162211 h 586549"/>
                  <a:gd name="connsiteX36" fmla="*/ 516827 w 579215"/>
                  <a:gd name="connsiteY36" fmla="*/ 147828 h 586549"/>
                  <a:gd name="connsiteX37" fmla="*/ 493872 w 579215"/>
                  <a:gd name="connsiteY37" fmla="*/ 158020 h 586549"/>
                  <a:gd name="connsiteX38" fmla="*/ 472630 w 579215"/>
                  <a:gd name="connsiteY38" fmla="*/ 155353 h 586549"/>
                  <a:gd name="connsiteX39" fmla="*/ 441198 w 579215"/>
                  <a:gd name="connsiteY39" fmla="*/ 164497 h 586549"/>
                  <a:gd name="connsiteX40" fmla="*/ 429959 w 579215"/>
                  <a:gd name="connsiteY40" fmla="*/ 150114 h 586549"/>
                  <a:gd name="connsiteX41" fmla="*/ 428340 w 579215"/>
                  <a:gd name="connsiteY41" fmla="*/ 128302 h 586549"/>
                  <a:gd name="connsiteX42" fmla="*/ 412337 w 579215"/>
                  <a:gd name="connsiteY42" fmla="*/ 117634 h 586549"/>
                  <a:gd name="connsiteX43" fmla="*/ 394811 w 579215"/>
                  <a:gd name="connsiteY43" fmla="*/ 119825 h 586549"/>
                  <a:gd name="connsiteX44" fmla="*/ 374523 w 579215"/>
                  <a:gd name="connsiteY44" fmla="*/ 108680 h 586549"/>
                  <a:gd name="connsiteX45" fmla="*/ 354235 w 579215"/>
                  <a:gd name="connsiteY45" fmla="*/ 97536 h 586549"/>
                  <a:gd name="connsiteX46" fmla="*/ 331851 w 579215"/>
                  <a:gd name="connsiteY46" fmla="*/ 68771 h 586549"/>
                  <a:gd name="connsiteX47" fmla="*/ 301466 w 579215"/>
                  <a:gd name="connsiteY47" fmla="*/ 69342 h 586549"/>
                  <a:gd name="connsiteX48" fmla="*/ 280225 w 579215"/>
                  <a:gd name="connsiteY48" fmla="*/ 66770 h 586549"/>
                  <a:gd name="connsiteX49" fmla="*/ 278035 w 579215"/>
                  <a:gd name="connsiteY49" fmla="*/ 49149 h 586549"/>
                  <a:gd name="connsiteX50" fmla="*/ 243935 w 579215"/>
                  <a:gd name="connsiteY50" fmla="*/ 44958 h 586549"/>
                  <a:gd name="connsiteX51" fmla="*/ 227933 w 579215"/>
                  <a:gd name="connsiteY51" fmla="*/ 34385 h 586549"/>
                  <a:gd name="connsiteX52" fmla="*/ 225743 w 579215"/>
                  <a:gd name="connsiteY52" fmla="*/ 16764 h 586549"/>
                  <a:gd name="connsiteX53" fmla="*/ 204502 w 579215"/>
                  <a:gd name="connsiteY53" fmla="*/ 14192 h 586549"/>
                  <a:gd name="connsiteX54" fmla="*/ 197548 w 579215"/>
                  <a:gd name="connsiteY54" fmla="*/ 286 h 586549"/>
                  <a:gd name="connsiteX55" fmla="*/ 166116 w 579215"/>
                  <a:gd name="connsiteY55" fmla="*/ 9430 h 586549"/>
                  <a:gd name="connsiteX56" fmla="*/ 163449 w 579215"/>
                  <a:gd name="connsiteY56" fmla="*/ 30766 h 586549"/>
                  <a:gd name="connsiteX57" fmla="*/ 140589 w 579215"/>
                  <a:gd name="connsiteY57" fmla="*/ 40862 h 586549"/>
                  <a:gd name="connsiteX58" fmla="*/ 125159 w 579215"/>
                  <a:gd name="connsiteY58" fmla="*/ 26003 h 586549"/>
                  <a:gd name="connsiteX59" fmla="*/ 118682 w 579215"/>
                  <a:gd name="connsiteY59" fmla="*/ 7906 h 586549"/>
                  <a:gd name="connsiteX60" fmla="*/ 100584 w 579215"/>
                  <a:gd name="connsiteY60" fmla="*/ 14288 h 586549"/>
                  <a:gd name="connsiteX61" fmla="*/ 89440 w 579215"/>
                  <a:gd name="connsiteY61" fmla="*/ 0 h 586549"/>
                  <a:gd name="connsiteX62" fmla="*/ 66484 w 579215"/>
                  <a:gd name="connsiteY62" fmla="*/ 10096 h 586549"/>
                  <a:gd name="connsiteX63" fmla="*/ 35623 w 579215"/>
                  <a:gd name="connsiteY63" fmla="*/ 14954 h 586549"/>
                  <a:gd name="connsiteX64" fmla="*/ 19145 w 579215"/>
                  <a:gd name="connsiteY64" fmla="*/ 8573 h 586549"/>
                  <a:gd name="connsiteX65" fmla="*/ 21241 w 579215"/>
                  <a:gd name="connsiteY65" fmla="*/ 26194 h 586549"/>
                  <a:gd name="connsiteX66" fmla="*/ 4191 w 579215"/>
                  <a:gd name="connsiteY66" fmla="*/ 24003 h 586549"/>
                  <a:gd name="connsiteX67" fmla="*/ 15430 w 579215"/>
                  <a:gd name="connsiteY67" fmla="*/ 38386 h 586549"/>
                  <a:gd name="connsiteX68" fmla="*/ 20764 w 579215"/>
                  <a:gd name="connsiteY68" fmla="*/ 65056 h 586549"/>
                  <a:gd name="connsiteX69" fmla="*/ 0 w 579215"/>
                  <a:gd name="connsiteY69" fmla="*/ 58103 h 586549"/>
                  <a:gd name="connsiteX70" fmla="*/ 1619 w 579215"/>
                  <a:gd name="connsiteY70" fmla="*/ 79915 h 586549"/>
                  <a:gd name="connsiteX71" fmla="*/ 2762 w 579215"/>
                  <a:gd name="connsiteY71" fmla="*/ 106013 h 586549"/>
                  <a:gd name="connsiteX72" fmla="*/ 19812 w 579215"/>
                  <a:gd name="connsiteY72" fmla="*/ 108109 h 586549"/>
                  <a:gd name="connsiteX73" fmla="*/ 59912 w 579215"/>
                  <a:gd name="connsiteY73" fmla="*/ 203930 h 586549"/>
                  <a:gd name="connsiteX74" fmla="*/ 72771 w 579215"/>
                  <a:gd name="connsiteY74" fmla="*/ 240125 h 586549"/>
                  <a:gd name="connsiteX75" fmla="*/ 82868 w 579215"/>
                  <a:gd name="connsiteY75" fmla="*/ 262985 h 586549"/>
                  <a:gd name="connsiteX76" fmla="*/ 85058 w 579215"/>
                  <a:gd name="connsiteY76" fmla="*/ 280511 h 586549"/>
                  <a:gd name="connsiteX77" fmla="*/ 82963 w 579215"/>
                  <a:gd name="connsiteY77" fmla="*/ 297561 h 586549"/>
                  <a:gd name="connsiteX78" fmla="*/ 94202 w 579215"/>
                  <a:gd name="connsiteY78" fmla="*/ 311944 h 586549"/>
                  <a:gd name="connsiteX79" fmla="*/ 92012 w 579215"/>
                  <a:gd name="connsiteY79" fmla="*/ 328994 h 586549"/>
                  <a:gd name="connsiteX80" fmla="*/ 108014 w 579215"/>
                  <a:gd name="connsiteY80" fmla="*/ 339566 h 586549"/>
                  <a:gd name="connsiteX81" fmla="*/ 114015 w 579215"/>
                  <a:gd name="connsiteY81" fmla="*/ 396526 h 586549"/>
                  <a:gd name="connsiteX82" fmla="*/ 123063 w 579215"/>
                  <a:gd name="connsiteY82" fmla="*/ 427958 h 586549"/>
                  <a:gd name="connsiteX83" fmla="*/ 69342 w 579215"/>
                  <a:gd name="connsiteY83" fmla="*/ 442913 h 586549"/>
                  <a:gd name="connsiteX84" fmla="*/ 50197 w 579215"/>
                  <a:gd name="connsiteY84" fmla="*/ 457867 h 586549"/>
                  <a:gd name="connsiteX85" fmla="*/ 30004 w 579215"/>
                  <a:gd name="connsiteY85" fmla="*/ 481394 h 586549"/>
                  <a:gd name="connsiteX86" fmla="*/ 148304 w 579215"/>
                  <a:gd name="connsiteY86" fmla="*/ 539210 h 586549"/>
                  <a:gd name="connsiteX87" fmla="*/ 169069 w 579215"/>
                  <a:gd name="connsiteY87" fmla="*/ 546068 h 586549"/>
                  <a:gd name="connsiteX88" fmla="*/ 179737 w 579215"/>
                  <a:gd name="connsiteY88" fmla="*/ 564737 h 586549"/>
                  <a:gd name="connsiteX89" fmla="*/ 173450 w 579215"/>
                  <a:gd name="connsiteY89" fmla="*/ 581216 h 586549"/>
                  <a:gd name="connsiteX90" fmla="*/ 181451 w 579215"/>
                  <a:gd name="connsiteY90" fmla="*/ 586550 h 586549"/>
                  <a:gd name="connsiteX91" fmla="*/ 181451 w 579215"/>
                  <a:gd name="connsiteY91" fmla="*/ 586550 h 586549"/>
                  <a:gd name="connsiteX92" fmla="*/ 181451 w 579215"/>
                  <a:gd name="connsiteY92" fmla="*/ 586550 h 58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579215" h="586549">
                    <a:moveTo>
                      <a:pt x="181451" y="586550"/>
                    </a:moveTo>
                    <a:lnTo>
                      <a:pt x="196787" y="566833"/>
                    </a:lnTo>
                    <a:lnTo>
                      <a:pt x="234125" y="580073"/>
                    </a:lnTo>
                    <a:lnTo>
                      <a:pt x="236791" y="558737"/>
                    </a:lnTo>
                    <a:lnTo>
                      <a:pt x="251174" y="547592"/>
                    </a:lnTo>
                    <a:lnTo>
                      <a:pt x="265462" y="536353"/>
                    </a:lnTo>
                    <a:lnTo>
                      <a:pt x="280416" y="520922"/>
                    </a:lnTo>
                    <a:lnTo>
                      <a:pt x="295275" y="505396"/>
                    </a:lnTo>
                    <a:lnTo>
                      <a:pt x="319754" y="517112"/>
                    </a:lnTo>
                    <a:lnTo>
                      <a:pt x="330422" y="535781"/>
                    </a:lnTo>
                    <a:lnTo>
                      <a:pt x="357092" y="530352"/>
                    </a:lnTo>
                    <a:lnTo>
                      <a:pt x="383191" y="529304"/>
                    </a:lnTo>
                    <a:lnTo>
                      <a:pt x="405575" y="523399"/>
                    </a:lnTo>
                    <a:lnTo>
                      <a:pt x="426339" y="530257"/>
                    </a:lnTo>
                    <a:lnTo>
                      <a:pt x="440722" y="519113"/>
                    </a:lnTo>
                    <a:lnTo>
                      <a:pt x="473202" y="501491"/>
                    </a:lnTo>
                    <a:lnTo>
                      <a:pt x="489109" y="477488"/>
                    </a:lnTo>
                    <a:lnTo>
                      <a:pt x="499206" y="465773"/>
                    </a:lnTo>
                    <a:lnTo>
                      <a:pt x="488537" y="447104"/>
                    </a:lnTo>
                    <a:lnTo>
                      <a:pt x="495967" y="422053"/>
                    </a:lnTo>
                    <a:lnTo>
                      <a:pt x="485204" y="403479"/>
                    </a:lnTo>
                    <a:lnTo>
                      <a:pt x="519303" y="373094"/>
                    </a:lnTo>
                    <a:lnTo>
                      <a:pt x="517684" y="351282"/>
                    </a:lnTo>
                    <a:lnTo>
                      <a:pt x="503777" y="323564"/>
                    </a:lnTo>
                    <a:lnTo>
                      <a:pt x="522923" y="308610"/>
                    </a:lnTo>
                    <a:lnTo>
                      <a:pt x="534067" y="288417"/>
                    </a:lnTo>
                    <a:lnTo>
                      <a:pt x="552165" y="281940"/>
                    </a:lnTo>
                    <a:lnTo>
                      <a:pt x="562833" y="266033"/>
                    </a:lnTo>
                    <a:lnTo>
                      <a:pt x="579215" y="237744"/>
                    </a:lnTo>
                    <a:lnTo>
                      <a:pt x="567500" y="227648"/>
                    </a:lnTo>
                    <a:lnTo>
                      <a:pt x="552069" y="212789"/>
                    </a:lnTo>
                    <a:lnTo>
                      <a:pt x="545687" y="229267"/>
                    </a:lnTo>
                    <a:lnTo>
                      <a:pt x="530257" y="214408"/>
                    </a:lnTo>
                    <a:lnTo>
                      <a:pt x="518446" y="204311"/>
                    </a:lnTo>
                    <a:lnTo>
                      <a:pt x="521113" y="182975"/>
                    </a:lnTo>
                    <a:lnTo>
                      <a:pt x="527971" y="162211"/>
                    </a:lnTo>
                    <a:lnTo>
                      <a:pt x="516827" y="147828"/>
                    </a:lnTo>
                    <a:lnTo>
                      <a:pt x="493872" y="158020"/>
                    </a:lnTo>
                    <a:lnTo>
                      <a:pt x="472630" y="155353"/>
                    </a:lnTo>
                    <a:lnTo>
                      <a:pt x="441198" y="164497"/>
                    </a:lnTo>
                    <a:lnTo>
                      <a:pt x="429959" y="150114"/>
                    </a:lnTo>
                    <a:lnTo>
                      <a:pt x="428340" y="128302"/>
                    </a:lnTo>
                    <a:lnTo>
                      <a:pt x="412337" y="117634"/>
                    </a:lnTo>
                    <a:lnTo>
                      <a:pt x="394811" y="119825"/>
                    </a:lnTo>
                    <a:lnTo>
                      <a:pt x="374523" y="108680"/>
                    </a:lnTo>
                    <a:lnTo>
                      <a:pt x="354235" y="97536"/>
                    </a:lnTo>
                    <a:lnTo>
                      <a:pt x="331851" y="68771"/>
                    </a:lnTo>
                    <a:lnTo>
                      <a:pt x="301466" y="69342"/>
                    </a:lnTo>
                    <a:lnTo>
                      <a:pt x="280225" y="66770"/>
                    </a:lnTo>
                    <a:lnTo>
                      <a:pt x="278035" y="49149"/>
                    </a:lnTo>
                    <a:lnTo>
                      <a:pt x="243935" y="44958"/>
                    </a:lnTo>
                    <a:lnTo>
                      <a:pt x="227933" y="34385"/>
                    </a:lnTo>
                    <a:lnTo>
                      <a:pt x="225743" y="16764"/>
                    </a:lnTo>
                    <a:lnTo>
                      <a:pt x="204502" y="14192"/>
                    </a:lnTo>
                    <a:lnTo>
                      <a:pt x="197548" y="286"/>
                    </a:lnTo>
                    <a:lnTo>
                      <a:pt x="166116" y="9430"/>
                    </a:lnTo>
                    <a:lnTo>
                      <a:pt x="163449" y="30766"/>
                    </a:lnTo>
                    <a:lnTo>
                      <a:pt x="140589" y="40862"/>
                    </a:lnTo>
                    <a:lnTo>
                      <a:pt x="125159" y="26003"/>
                    </a:lnTo>
                    <a:lnTo>
                      <a:pt x="118682" y="7906"/>
                    </a:lnTo>
                    <a:lnTo>
                      <a:pt x="100584" y="14288"/>
                    </a:lnTo>
                    <a:lnTo>
                      <a:pt x="89440" y="0"/>
                    </a:lnTo>
                    <a:lnTo>
                      <a:pt x="66484" y="10096"/>
                    </a:lnTo>
                    <a:lnTo>
                      <a:pt x="35623" y="14954"/>
                    </a:lnTo>
                    <a:lnTo>
                      <a:pt x="19145" y="8573"/>
                    </a:lnTo>
                    <a:lnTo>
                      <a:pt x="21241" y="26194"/>
                    </a:lnTo>
                    <a:lnTo>
                      <a:pt x="4191" y="24003"/>
                    </a:lnTo>
                    <a:lnTo>
                      <a:pt x="15430" y="38386"/>
                    </a:lnTo>
                    <a:lnTo>
                      <a:pt x="20764" y="65056"/>
                    </a:lnTo>
                    <a:lnTo>
                      <a:pt x="0" y="58103"/>
                    </a:lnTo>
                    <a:lnTo>
                      <a:pt x="1619" y="79915"/>
                    </a:lnTo>
                    <a:lnTo>
                      <a:pt x="2762" y="106013"/>
                    </a:lnTo>
                    <a:lnTo>
                      <a:pt x="19812" y="108109"/>
                    </a:lnTo>
                    <a:lnTo>
                      <a:pt x="59912" y="203930"/>
                    </a:lnTo>
                    <a:lnTo>
                      <a:pt x="72771" y="240125"/>
                    </a:lnTo>
                    <a:lnTo>
                      <a:pt x="82868" y="262985"/>
                    </a:lnTo>
                    <a:lnTo>
                      <a:pt x="85058" y="280511"/>
                    </a:lnTo>
                    <a:lnTo>
                      <a:pt x="82963" y="297561"/>
                    </a:lnTo>
                    <a:lnTo>
                      <a:pt x="94202" y="311944"/>
                    </a:lnTo>
                    <a:lnTo>
                      <a:pt x="92012" y="328994"/>
                    </a:lnTo>
                    <a:lnTo>
                      <a:pt x="108014" y="339566"/>
                    </a:lnTo>
                    <a:lnTo>
                      <a:pt x="114015" y="396526"/>
                    </a:lnTo>
                    <a:lnTo>
                      <a:pt x="123063" y="427958"/>
                    </a:lnTo>
                    <a:lnTo>
                      <a:pt x="69342" y="442913"/>
                    </a:lnTo>
                    <a:lnTo>
                      <a:pt x="50197" y="457867"/>
                    </a:lnTo>
                    <a:lnTo>
                      <a:pt x="30004" y="481394"/>
                    </a:lnTo>
                    <a:lnTo>
                      <a:pt x="148304" y="539210"/>
                    </a:lnTo>
                    <a:lnTo>
                      <a:pt x="169069" y="546068"/>
                    </a:lnTo>
                    <a:lnTo>
                      <a:pt x="179737" y="564737"/>
                    </a:lnTo>
                    <a:lnTo>
                      <a:pt x="173450" y="581216"/>
                    </a:lnTo>
                    <a:lnTo>
                      <a:pt x="181451" y="586550"/>
                    </a:lnTo>
                    <a:lnTo>
                      <a:pt x="181451" y="586550"/>
                    </a:lnTo>
                    <a:lnTo>
                      <a:pt x="181451" y="586550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FEF201D7-9BB7-22A6-94C8-D71BD6565FF8}"/>
                </a:ext>
              </a:extLst>
            </p:cNvPr>
            <p:cNvSpPr txBox="1"/>
            <p:nvPr userDrawn="1"/>
          </p:nvSpPr>
          <p:spPr>
            <a:xfrm>
              <a:off x="6088472" y="1131658"/>
              <a:ext cx="859333" cy="4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Rhea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E299A821-0B12-451B-6E92-B76E36EEDF5D}"/>
                </a:ext>
              </a:extLst>
            </p:cNvPr>
            <p:cNvSpPr txBox="1"/>
            <p:nvPr userDrawn="1"/>
          </p:nvSpPr>
          <p:spPr>
            <a:xfrm>
              <a:off x="6002823" y="2255391"/>
              <a:ext cx="944955" cy="4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Meigs</a:t>
              </a:r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9DB184AF-3D52-90BF-6584-3CCCCC422AA9}"/>
                </a:ext>
              </a:extLst>
            </p:cNvPr>
            <p:cNvSpPr txBox="1"/>
            <p:nvPr userDrawn="1"/>
          </p:nvSpPr>
          <p:spPr>
            <a:xfrm>
              <a:off x="7160817" y="2604844"/>
              <a:ext cx="1160307" cy="4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McMinn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96E6D2A-CBED-E9CB-98FF-3E0D432A783A}"/>
                </a:ext>
              </a:extLst>
            </p:cNvPr>
            <p:cNvSpPr txBox="1"/>
            <p:nvPr userDrawn="1"/>
          </p:nvSpPr>
          <p:spPr>
            <a:xfrm>
              <a:off x="8805304" y="2173166"/>
              <a:ext cx="1123983" cy="4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Monroe</a:t>
              </a:r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BD8B6166-E11E-6B96-0E1E-57CEDDE7F949}"/>
                </a:ext>
              </a:extLst>
            </p:cNvPr>
            <p:cNvSpPr txBox="1"/>
            <p:nvPr userDrawn="1"/>
          </p:nvSpPr>
          <p:spPr>
            <a:xfrm>
              <a:off x="7551382" y="3433941"/>
              <a:ext cx="781494" cy="4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Polk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EB027697-0B66-42B5-643D-A916440DC391}"/>
                </a:ext>
              </a:extLst>
            </p:cNvPr>
            <p:cNvSpPr txBox="1"/>
            <p:nvPr userDrawn="1"/>
          </p:nvSpPr>
          <p:spPr>
            <a:xfrm>
              <a:off x="4988412" y="2735034"/>
              <a:ext cx="1274471" cy="4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Hamilton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8CD33E48-8E94-B5FD-BC17-35C2673587DD}"/>
                </a:ext>
              </a:extLst>
            </p:cNvPr>
            <p:cNvSpPr txBox="1"/>
            <p:nvPr userDrawn="1"/>
          </p:nvSpPr>
          <p:spPr>
            <a:xfrm>
              <a:off x="6050713" y="3817653"/>
              <a:ext cx="1136956" cy="4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Bradley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BA0F6716-A080-DCAB-3027-EBA54B8245F8}"/>
                </a:ext>
              </a:extLst>
            </p:cNvPr>
            <p:cNvSpPr txBox="1"/>
            <p:nvPr userDrawn="1"/>
          </p:nvSpPr>
          <p:spPr>
            <a:xfrm>
              <a:off x="6816714" y="5126391"/>
              <a:ext cx="989063" cy="3985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Murray</a:t>
              </a:r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3BCB901C-7C6C-9027-9F3C-4208370045F4}"/>
                </a:ext>
              </a:extLst>
            </p:cNvPr>
            <p:cNvSpPr txBox="1"/>
            <p:nvPr userDrawn="1"/>
          </p:nvSpPr>
          <p:spPr>
            <a:xfrm>
              <a:off x="5636714" y="5277135"/>
              <a:ext cx="1290037" cy="3985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Whitefield</a:t>
              </a:r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965BF3F7-563B-B5CD-F5D9-A49E838C4FAF}"/>
                </a:ext>
              </a:extLst>
            </p:cNvPr>
            <p:cNvSpPr txBox="1"/>
            <p:nvPr userDrawn="1"/>
          </p:nvSpPr>
          <p:spPr>
            <a:xfrm>
              <a:off x="4947641" y="4800919"/>
              <a:ext cx="1116199" cy="3985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Catoosa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6B70646E-443C-FDA4-C752-0D2C6874C071}"/>
                </a:ext>
              </a:extLst>
            </p:cNvPr>
            <p:cNvSpPr txBox="1"/>
            <p:nvPr userDrawn="1"/>
          </p:nvSpPr>
          <p:spPr>
            <a:xfrm>
              <a:off x="4357334" y="5885252"/>
              <a:ext cx="976090" cy="3985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Walker</a:t>
              </a:r>
            </a:p>
          </p:txBody>
        </p:sp>
      </p:grpSp>
      <p:sp>
        <p:nvSpPr>
          <p:cNvPr id="5" name="Trans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0" y="948562"/>
            <a:ext cx="12192000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289" name="GA Counties" hidden="1">
            <a:extLst>
              <a:ext uri="{FF2B5EF4-FFF2-40B4-BE49-F238E27FC236}">
                <a16:creationId xmlns:a16="http://schemas.microsoft.com/office/drawing/2014/main" id="{791D734E-27F8-E641-3727-39D4CEE15971}"/>
              </a:ext>
            </a:extLst>
          </p:cNvPr>
          <p:cNvGrpSpPr/>
          <p:nvPr userDrawn="1"/>
        </p:nvGrpSpPr>
        <p:grpSpPr>
          <a:xfrm>
            <a:off x="3945468" y="3550708"/>
            <a:ext cx="8314266" cy="9741764"/>
            <a:chOff x="3945468" y="3550708"/>
            <a:chExt cx="8314266" cy="9741764"/>
          </a:xfrm>
        </p:grpSpPr>
        <p:sp>
          <p:nvSpPr>
            <p:cNvPr id="1026" name="Freeform 54">
              <a:extLst>
                <a:ext uri="{FF2B5EF4-FFF2-40B4-BE49-F238E27FC236}">
                  <a16:creationId xmlns:a16="http://schemas.microsoft.com/office/drawing/2014/main" id="{74F00082-2108-B2D2-9D26-985E8A05C5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87765" y="4418048"/>
              <a:ext cx="695679" cy="636953"/>
            </a:xfrm>
            <a:custGeom>
              <a:avLst/>
              <a:gdLst>
                <a:gd name="T0" fmla="*/ 92 w 308"/>
                <a:gd name="T1" fmla="*/ 282 h 282"/>
                <a:gd name="T2" fmla="*/ 101 w 308"/>
                <a:gd name="T3" fmla="*/ 271 h 282"/>
                <a:gd name="T4" fmla="*/ 101 w 308"/>
                <a:gd name="T5" fmla="*/ 258 h 282"/>
                <a:gd name="T6" fmla="*/ 110 w 308"/>
                <a:gd name="T7" fmla="*/ 239 h 282"/>
                <a:gd name="T8" fmla="*/ 123 w 308"/>
                <a:gd name="T9" fmla="*/ 228 h 282"/>
                <a:gd name="T10" fmla="*/ 130 w 308"/>
                <a:gd name="T11" fmla="*/ 212 h 282"/>
                <a:gd name="T12" fmla="*/ 144 w 308"/>
                <a:gd name="T13" fmla="*/ 201 h 282"/>
                <a:gd name="T14" fmla="*/ 158 w 308"/>
                <a:gd name="T15" fmla="*/ 196 h 282"/>
                <a:gd name="T16" fmla="*/ 169 w 308"/>
                <a:gd name="T17" fmla="*/ 189 h 282"/>
                <a:gd name="T18" fmla="*/ 181 w 308"/>
                <a:gd name="T19" fmla="*/ 184 h 282"/>
                <a:gd name="T20" fmla="*/ 192 w 308"/>
                <a:gd name="T21" fmla="*/ 178 h 282"/>
                <a:gd name="T22" fmla="*/ 203 w 308"/>
                <a:gd name="T23" fmla="*/ 169 h 282"/>
                <a:gd name="T24" fmla="*/ 220 w 308"/>
                <a:gd name="T25" fmla="*/ 166 h 282"/>
                <a:gd name="T26" fmla="*/ 226 w 308"/>
                <a:gd name="T27" fmla="*/ 150 h 282"/>
                <a:gd name="T28" fmla="*/ 251 w 308"/>
                <a:gd name="T29" fmla="*/ 144 h 282"/>
                <a:gd name="T30" fmla="*/ 260 w 308"/>
                <a:gd name="T31" fmla="*/ 128 h 282"/>
                <a:gd name="T32" fmla="*/ 265 w 308"/>
                <a:gd name="T33" fmla="*/ 114 h 282"/>
                <a:gd name="T34" fmla="*/ 267 w 308"/>
                <a:gd name="T35" fmla="*/ 95 h 282"/>
                <a:gd name="T36" fmla="*/ 276 w 308"/>
                <a:gd name="T37" fmla="*/ 82 h 282"/>
                <a:gd name="T38" fmla="*/ 281 w 308"/>
                <a:gd name="T39" fmla="*/ 66 h 282"/>
                <a:gd name="T40" fmla="*/ 290 w 308"/>
                <a:gd name="T41" fmla="*/ 48 h 282"/>
                <a:gd name="T42" fmla="*/ 299 w 308"/>
                <a:gd name="T43" fmla="*/ 27 h 282"/>
                <a:gd name="T44" fmla="*/ 308 w 308"/>
                <a:gd name="T45" fmla="*/ 9 h 282"/>
                <a:gd name="T46" fmla="*/ 265 w 308"/>
                <a:gd name="T47" fmla="*/ 4 h 282"/>
                <a:gd name="T48" fmla="*/ 233 w 308"/>
                <a:gd name="T49" fmla="*/ 4 h 282"/>
                <a:gd name="T50" fmla="*/ 197 w 308"/>
                <a:gd name="T51" fmla="*/ 2 h 282"/>
                <a:gd name="T52" fmla="*/ 131 w 308"/>
                <a:gd name="T53" fmla="*/ 0 h 282"/>
                <a:gd name="T54" fmla="*/ 117 w 308"/>
                <a:gd name="T55" fmla="*/ 7 h 282"/>
                <a:gd name="T56" fmla="*/ 66 w 308"/>
                <a:gd name="T57" fmla="*/ 2 h 282"/>
                <a:gd name="T58" fmla="*/ 1 w 308"/>
                <a:gd name="T59" fmla="*/ 0 h 282"/>
                <a:gd name="T60" fmla="*/ 0 w 308"/>
                <a:gd name="T61" fmla="*/ 41 h 282"/>
                <a:gd name="T62" fmla="*/ 0 w 308"/>
                <a:gd name="T63" fmla="*/ 61 h 282"/>
                <a:gd name="T64" fmla="*/ 12 w 308"/>
                <a:gd name="T65" fmla="*/ 127 h 282"/>
                <a:gd name="T66" fmla="*/ 21 w 308"/>
                <a:gd name="T67" fmla="*/ 177 h 282"/>
                <a:gd name="T68" fmla="*/ 28 w 308"/>
                <a:gd name="T69" fmla="*/ 210 h 282"/>
                <a:gd name="T70" fmla="*/ 37 w 308"/>
                <a:gd name="T71" fmla="*/ 282 h 282"/>
                <a:gd name="T72" fmla="*/ 64 w 308"/>
                <a:gd name="T73" fmla="*/ 282 h 282"/>
                <a:gd name="T74" fmla="*/ 92 w 308"/>
                <a:gd name="T75" fmla="*/ 282 h 282"/>
                <a:gd name="T76" fmla="*/ 92 w 308"/>
                <a:gd name="T77" fmla="*/ 282 h 282"/>
                <a:gd name="T78" fmla="*/ 92 w 308"/>
                <a:gd name="T79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" h="282">
                  <a:moveTo>
                    <a:pt x="92" y="282"/>
                  </a:moveTo>
                  <a:lnTo>
                    <a:pt x="101" y="271"/>
                  </a:lnTo>
                  <a:lnTo>
                    <a:pt x="101" y="258"/>
                  </a:lnTo>
                  <a:lnTo>
                    <a:pt x="110" y="239"/>
                  </a:lnTo>
                  <a:lnTo>
                    <a:pt x="123" y="228"/>
                  </a:lnTo>
                  <a:lnTo>
                    <a:pt x="130" y="212"/>
                  </a:lnTo>
                  <a:lnTo>
                    <a:pt x="144" y="201"/>
                  </a:lnTo>
                  <a:lnTo>
                    <a:pt x="158" y="196"/>
                  </a:lnTo>
                  <a:lnTo>
                    <a:pt x="169" y="189"/>
                  </a:lnTo>
                  <a:lnTo>
                    <a:pt x="181" y="184"/>
                  </a:lnTo>
                  <a:lnTo>
                    <a:pt x="192" y="178"/>
                  </a:lnTo>
                  <a:lnTo>
                    <a:pt x="203" y="169"/>
                  </a:lnTo>
                  <a:lnTo>
                    <a:pt x="220" y="166"/>
                  </a:lnTo>
                  <a:lnTo>
                    <a:pt x="226" y="150"/>
                  </a:lnTo>
                  <a:lnTo>
                    <a:pt x="251" y="144"/>
                  </a:lnTo>
                  <a:lnTo>
                    <a:pt x="260" y="128"/>
                  </a:lnTo>
                  <a:lnTo>
                    <a:pt x="265" y="114"/>
                  </a:lnTo>
                  <a:lnTo>
                    <a:pt x="267" y="95"/>
                  </a:lnTo>
                  <a:lnTo>
                    <a:pt x="276" y="82"/>
                  </a:lnTo>
                  <a:lnTo>
                    <a:pt x="281" y="66"/>
                  </a:lnTo>
                  <a:lnTo>
                    <a:pt x="290" y="48"/>
                  </a:lnTo>
                  <a:lnTo>
                    <a:pt x="299" y="27"/>
                  </a:lnTo>
                  <a:lnTo>
                    <a:pt x="308" y="9"/>
                  </a:lnTo>
                  <a:lnTo>
                    <a:pt x="265" y="4"/>
                  </a:lnTo>
                  <a:lnTo>
                    <a:pt x="233" y="4"/>
                  </a:lnTo>
                  <a:lnTo>
                    <a:pt x="197" y="2"/>
                  </a:lnTo>
                  <a:lnTo>
                    <a:pt x="131" y="0"/>
                  </a:lnTo>
                  <a:lnTo>
                    <a:pt x="117" y="7"/>
                  </a:lnTo>
                  <a:lnTo>
                    <a:pt x="66" y="2"/>
                  </a:lnTo>
                  <a:lnTo>
                    <a:pt x="1" y="0"/>
                  </a:lnTo>
                  <a:lnTo>
                    <a:pt x="0" y="41"/>
                  </a:lnTo>
                  <a:lnTo>
                    <a:pt x="0" y="61"/>
                  </a:lnTo>
                  <a:lnTo>
                    <a:pt x="12" y="127"/>
                  </a:lnTo>
                  <a:lnTo>
                    <a:pt x="21" y="177"/>
                  </a:lnTo>
                  <a:lnTo>
                    <a:pt x="28" y="210"/>
                  </a:lnTo>
                  <a:lnTo>
                    <a:pt x="37" y="282"/>
                  </a:lnTo>
                  <a:lnTo>
                    <a:pt x="64" y="282"/>
                  </a:lnTo>
                  <a:lnTo>
                    <a:pt x="92" y="282"/>
                  </a:lnTo>
                  <a:lnTo>
                    <a:pt x="92" y="282"/>
                  </a:lnTo>
                  <a:lnTo>
                    <a:pt x="92" y="2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55">
              <a:extLst>
                <a:ext uri="{FF2B5EF4-FFF2-40B4-BE49-F238E27FC236}">
                  <a16:creationId xmlns:a16="http://schemas.microsoft.com/office/drawing/2014/main" id="{0D5905D1-92B2-88A1-D1F3-6D1F539A41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45468" y="3577812"/>
              <a:ext cx="406566" cy="772475"/>
            </a:xfrm>
            <a:custGeom>
              <a:avLst/>
              <a:gdLst>
                <a:gd name="T0" fmla="*/ 48 w 180"/>
                <a:gd name="T1" fmla="*/ 342 h 342"/>
                <a:gd name="T2" fmla="*/ 61 w 180"/>
                <a:gd name="T3" fmla="*/ 322 h 342"/>
                <a:gd name="T4" fmla="*/ 84 w 180"/>
                <a:gd name="T5" fmla="*/ 298 h 342"/>
                <a:gd name="T6" fmla="*/ 84 w 180"/>
                <a:gd name="T7" fmla="*/ 271 h 342"/>
                <a:gd name="T8" fmla="*/ 95 w 180"/>
                <a:gd name="T9" fmla="*/ 253 h 342"/>
                <a:gd name="T10" fmla="*/ 104 w 180"/>
                <a:gd name="T11" fmla="*/ 237 h 342"/>
                <a:gd name="T12" fmla="*/ 105 w 180"/>
                <a:gd name="T13" fmla="*/ 221 h 342"/>
                <a:gd name="T14" fmla="*/ 114 w 180"/>
                <a:gd name="T15" fmla="*/ 177 h 342"/>
                <a:gd name="T16" fmla="*/ 114 w 180"/>
                <a:gd name="T17" fmla="*/ 144 h 342"/>
                <a:gd name="T18" fmla="*/ 127 w 180"/>
                <a:gd name="T19" fmla="*/ 104 h 342"/>
                <a:gd name="T20" fmla="*/ 136 w 180"/>
                <a:gd name="T21" fmla="*/ 89 h 342"/>
                <a:gd name="T22" fmla="*/ 171 w 180"/>
                <a:gd name="T23" fmla="*/ 25 h 342"/>
                <a:gd name="T24" fmla="*/ 180 w 180"/>
                <a:gd name="T25" fmla="*/ 9 h 342"/>
                <a:gd name="T26" fmla="*/ 136 w 180"/>
                <a:gd name="T27" fmla="*/ 4 h 342"/>
                <a:gd name="T28" fmla="*/ 100 w 180"/>
                <a:gd name="T29" fmla="*/ 4 h 342"/>
                <a:gd name="T30" fmla="*/ 68 w 180"/>
                <a:gd name="T31" fmla="*/ 2 h 342"/>
                <a:gd name="T32" fmla="*/ 0 w 180"/>
                <a:gd name="T33" fmla="*/ 0 h 342"/>
                <a:gd name="T34" fmla="*/ 0 w 180"/>
                <a:gd name="T35" fmla="*/ 20 h 342"/>
                <a:gd name="T36" fmla="*/ 2 w 180"/>
                <a:gd name="T37" fmla="*/ 34 h 342"/>
                <a:gd name="T38" fmla="*/ 13 w 180"/>
                <a:gd name="T39" fmla="*/ 88 h 342"/>
                <a:gd name="T40" fmla="*/ 16 w 180"/>
                <a:gd name="T41" fmla="*/ 111 h 342"/>
                <a:gd name="T42" fmla="*/ 22 w 180"/>
                <a:gd name="T43" fmla="*/ 169 h 342"/>
                <a:gd name="T44" fmla="*/ 34 w 180"/>
                <a:gd name="T45" fmla="*/ 251 h 342"/>
                <a:gd name="T46" fmla="*/ 50 w 180"/>
                <a:gd name="T47" fmla="*/ 335 h 342"/>
                <a:gd name="T48" fmla="*/ 48 w 180"/>
                <a:gd name="T49" fmla="*/ 342 h 342"/>
                <a:gd name="T50" fmla="*/ 48 w 180"/>
                <a:gd name="T51" fmla="*/ 342 h 342"/>
                <a:gd name="T52" fmla="*/ 48 w 180"/>
                <a:gd name="T5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342">
                  <a:moveTo>
                    <a:pt x="48" y="342"/>
                  </a:moveTo>
                  <a:lnTo>
                    <a:pt x="61" y="322"/>
                  </a:lnTo>
                  <a:lnTo>
                    <a:pt x="84" y="298"/>
                  </a:lnTo>
                  <a:lnTo>
                    <a:pt x="84" y="271"/>
                  </a:lnTo>
                  <a:lnTo>
                    <a:pt x="95" y="253"/>
                  </a:lnTo>
                  <a:lnTo>
                    <a:pt x="104" y="237"/>
                  </a:lnTo>
                  <a:lnTo>
                    <a:pt x="105" y="221"/>
                  </a:lnTo>
                  <a:lnTo>
                    <a:pt x="114" y="177"/>
                  </a:lnTo>
                  <a:lnTo>
                    <a:pt x="114" y="144"/>
                  </a:lnTo>
                  <a:lnTo>
                    <a:pt x="127" y="104"/>
                  </a:lnTo>
                  <a:lnTo>
                    <a:pt x="136" y="89"/>
                  </a:lnTo>
                  <a:lnTo>
                    <a:pt x="171" y="25"/>
                  </a:lnTo>
                  <a:lnTo>
                    <a:pt x="180" y="9"/>
                  </a:lnTo>
                  <a:lnTo>
                    <a:pt x="136" y="4"/>
                  </a:lnTo>
                  <a:lnTo>
                    <a:pt x="100" y="4"/>
                  </a:lnTo>
                  <a:lnTo>
                    <a:pt x="68" y="2"/>
                  </a:lnTo>
                  <a:lnTo>
                    <a:pt x="0" y="0"/>
                  </a:lnTo>
                  <a:lnTo>
                    <a:pt x="0" y="20"/>
                  </a:lnTo>
                  <a:lnTo>
                    <a:pt x="2" y="34"/>
                  </a:lnTo>
                  <a:lnTo>
                    <a:pt x="13" y="88"/>
                  </a:lnTo>
                  <a:lnTo>
                    <a:pt x="16" y="111"/>
                  </a:lnTo>
                  <a:lnTo>
                    <a:pt x="22" y="169"/>
                  </a:lnTo>
                  <a:lnTo>
                    <a:pt x="34" y="251"/>
                  </a:lnTo>
                  <a:lnTo>
                    <a:pt x="50" y="335"/>
                  </a:lnTo>
                  <a:lnTo>
                    <a:pt x="48" y="342"/>
                  </a:lnTo>
                  <a:lnTo>
                    <a:pt x="48" y="342"/>
                  </a:lnTo>
                  <a:lnTo>
                    <a:pt x="48" y="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56">
              <a:extLst>
                <a:ext uri="{FF2B5EF4-FFF2-40B4-BE49-F238E27FC236}">
                  <a16:creationId xmlns:a16="http://schemas.microsoft.com/office/drawing/2014/main" id="{A14D4F96-F4F3-F7BE-AE7F-B464C4C1B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3661" y="3866926"/>
              <a:ext cx="788286" cy="652764"/>
            </a:xfrm>
            <a:custGeom>
              <a:avLst/>
              <a:gdLst>
                <a:gd name="T0" fmla="*/ 218 w 349"/>
                <a:gd name="T1" fmla="*/ 287 h 289"/>
                <a:gd name="T2" fmla="*/ 216 w 349"/>
                <a:gd name="T3" fmla="*/ 276 h 289"/>
                <a:gd name="T4" fmla="*/ 235 w 349"/>
                <a:gd name="T5" fmla="*/ 275 h 289"/>
                <a:gd name="T6" fmla="*/ 246 w 349"/>
                <a:gd name="T7" fmla="*/ 264 h 289"/>
                <a:gd name="T8" fmla="*/ 262 w 349"/>
                <a:gd name="T9" fmla="*/ 259 h 289"/>
                <a:gd name="T10" fmla="*/ 275 w 349"/>
                <a:gd name="T11" fmla="*/ 267 h 289"/>
                <a:gd name="T12" fmla="*/ 289 w 349"/>
                <a:gd name="T13" fmla="*/ 262 h 289"/>
                <a:gd name="T14" fmla="*/ 303 w 349"/>
                <a:gd name="T15" fmla="*/ 267 h 289"/>
                <a:gd name="T16" fmla="*/ 303 w 349"/>
                <a:gd name="T17" fmla="*/ 243 h 289"/>
                <a:gd name="T18" fmla="*/ 326 w 349"/>
                <a:gd name="T19" fmla="*/ 241 h 289"/>
                <a:gd name="T20" fmla="*/ 335 w 349"/>
                <a:gd name="T21" fmla="*/ 230 h 289"/>
                <a:gd name="T22" fmla="*/ 349 w 349"/>
                <a:gd name="T23" fmla="*/ 221 h 289"/>
                <a:gd name="T24" fmla="*/ 348 w 349"/>
                <a:gd name="T25" fmla="*/ 205 h 289"/>
                <a:gd name="T26" fmla="*/ 339 w 349"/>
                <a:gd name="T27" fmla="*/ 198 h 289"/>
                <a:gd name="T28" fmla="*/ 326 w 349"/>
                <a:gd name="T29" fmla="*/ 189 h 289"/>
                <a:gd name="T30" fmla="*/ 321 w 349"/>
                <a:gd name="T31" fmla="*/ 177 h 289"/>
                <a:gd name="T32" fmla="*/ 308 w 349"/>
                <a:gd name="T33" fmla="*/ 180 h 289"/>
                <a:gd name="T34" fmla="*/ 308 w 349"/>
                <a:gd name="T35" fmla="*/ 129 h 289"/>
                <a:gd name="T36" fmla="*/ 278 w 349"/>
                <a:gd name="T37" fmla="*/ 82 h 289"/>
                <a:gd name="T38" fmla="*/ 260 w 349"/>
                <a:gd name="T39" fmla="*/ 49 h 289"/>
                <a:gd name="T40" fmla="*/ 244 w 349"/>
                <a:gd name="T41" fmla="*/ 43 h 289"/>
                <a:gd name="T42" fmla="*/ 237 w 349"/>
                <a:gd name="T43" fmla="*/ 29 h 289"/>
                <a:gd name="T44" fmla="*/ 225 w 349"/>
                <a:gd name="T45" fmla="*/ 25 h 289"/>
                <a:gd name="T46" fmla="*/ 209 w 349"/>
                <a:gd name="T47" fmla="*/ 20 h 289"/>
                <a:gd name="T48" fmla="*/ 184 w 349"/>
                <a:gd name="T49" fmla="*/ 6 h 289"/>
                <a:gd name="T50" fmla="*/ 81 w 349"/>
                <a:gd name="T51" fmla="*/ 0 h 289"/>
                <a:gd name="T52" fmla="*/ 29 w 349"/>
                <a:gd name="T53" fmla="*/ 0 h 289"/>
                <a:gd name="T54" fmla="*/ 38 w 349"/>
                <a:gd name="T55" fmla="*/ 15 h 289"/>
                <a:gd name="T56" fmla="*/ 50 w 349"/>
                <a:gd name="T57" fmla="*/ 20 h 289"/>
                <a:gd name="T58" fmla="*/ 57 w 349"/>
                <a:gd name="T59" fmla="*/ 32 h 289"/>
                <a:gd name="T60" fmla="*/ 47 w 349"/>
                <a:gd name="T61" fmla="*/ 49 h 289"/>
                <a:gd name="T62" fmla="*/ 36 w 349"/>
                <a:gd name="T63" fmla="*/ 59 h 289"/>
                <a:gd name="T64" fmla="*/ 15 w 349"/>
                <a:gd name="T65" fmla="*/ 73 h 289"/>
                <a:gd name="T66" fmla="*/ 16 w 349"/>
                <a:gd name="T67" fmla="*/ 86 h 289"/>
                <a:gd name="T68" fmla="*/ 8 w 349"/>
                <a:gd name="T69" fmla="*/ 102 h 289"/>
                <a:gd name="T70" fmla="*/ 2 w 349"/>
                <a:gd name="T71" fmla="*/ 118 h 289"/>
                <a:gd name="T72" fmla="*/ 4 w 349"/>
                <a:gd name="T73" fmla="*/ 237 h 289"/>
                <a:gd name="T74" fmla="*/ 2 w 349"/>
                <a:gd name="T75" fmla="*/ 253 h 289"/>
                <a:gd name="T76" fmla="*/ 0 w 349"/>
                <a:gd name="T77" fmla="*/ 289 h 289"/>
                <a:gd name="T78" fmla="*/ 63 w 349"/>
                <a:gd name="T79" fmla="*/ 287 h 289"/>
                <a:gd name="T80" fmla="*/ 104 w 349"/>
                <a:gd name="T81" fmla="*/ 285 h 289"/>
                <a:gd name="T82" fmla="*/ 109 w 349"/>
                <a:gd name="T83" fmla="*/ 273 h 289"/>
                <a:gd name="T84" fmla="*/ 118 w 349"/>
                <a:gd name="T85" fmla="*/ 287 h 289"/>
                <a:gd name="T86" fmla="*/ 137 w 349"/>
                <a:gd name="T87" fmla="*/ 285 h 289"/>
                <a:gd name="T88" fmla="*/ 129 w 349"/>
                <a:gd name="T89" fmla="*/ 273 h 289"/>
                <a:gd name="T90" fmla="*/ 141 w 349"/>
                <a:gd name="T91" fmla="*/ 273 h 289"/>
                <a:gd name="T92" fmla="*/ 170 w 349"/>
                <a:gd name="T93" fmla="*/ 287 h 289"/>
                <a:gd name="T94" fmla="*/ 214 w 349"/>
                <a:gd name="T95" fmla="*/ 285 h 289"/>
                <a:gd name="T96" fmla="*/ 218 w 349"/>
                <a:gd name="T97" fmla="*/ 287 h 289"/>
                <a:gd name="T98" fmla="*/ 218 w 349"/>
                <a:gd name="T99" fmla="*/ 287 h 289"/>
                <a:gd name="T100" fmla="*/ 218 w 349"/>
                <a:gd name="T101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9" h="289">
                  <a:moveTo>
                    <a:pt x="218" y="287"/>
                  </a:moveTo>
                  <a:lnTo>
                    <a:pt x="216" y="276"/>
                  </a:lnTo>
                  <a:lnTo>
                    <a:pt x="235" y="275"/>
                  </a:lnTo>
                  <a:lnTo>
                    <a:pt x="246" y="264"/>
                  </a:lnTo>
                  <a:lnTo>
                    <a:pt x="262" y="259"/>
                  </a:lnTo>
                  <a:lnTo>
                    <a:pt x="275" y="267"/>
                  </a:lnTo>
                  <a:lnTo>
                    <a:pt x="289" y="262"/>
                  </a:lnTo>
                  <a:lnTo>
                    <a:pt x="303" y="267"/>
                  </a:lnTo>
                  <a:lnTo>
                    <a:pt x="303" y="243"/>
                  </a:lnTo>
                  <a:lnTo>
                    <a:pt x="326" y="241"/>
                  </a:lnTo>
                  <a:lnTo>
                    <a:pt x="335" y="230"/>
                  </a:lnTo>
                  <a:lnTo>
                    <a:pt x="349" y="221"/>
                  </a:lnTo>
                  <a:lnTo>
                    <a:pt x="348" y="205"/>
                  </a:lnTo>
                  <a:lnTo>
                    <a:pt x="339" y="198"/>
                  </a:lnTo>
                  <a:lnTo>
                    <a:pt x="326" y="189"/>
                  </a:lnTo>
                  <a:lnTo>
                    <a:pt x="321" y="177"/>
                  </a:lnTo>
                  <a:lnTo>
                    <a:pt x="308" y="180"/>
                  </a:lnTo>
                  <a:lnTo>
                    <a:pt x="308" y="129"/>
                  </a:lnTo>
                  <a:lnTo>
                    <a:pt x="278" y="82"/>
                  </a:lnTo>
                  <a:lnTo>
                    <a:pt x="260" y="49"/>
                  </a:lnTo>
                  <a:lnTo>
                    <a:pt x="244" y="43"/>
                  </a:lnTo>
                  <a:lnTo>
                    <a:pt x="237" y="29"/>
                  </a:lnTo>
                  <a:lnTo>
                    <a:pt x="225" y="25"/>
                  </a:lnTo>
                  <a:lnTo>
                    <a:pt x="209" y="20"/>
                  </a:lnTo>
                  <a:lnTo>
                    <a:pt x="184" y="6"/>
                  </a:lnTo>
                  <a:lnTo>
                    <a:pt x="81" y="0"/>
                  </a:lnTo>
                  <a:lnTo>
                    <a:pt x="29" y="0"/>
                  </a:lnTo>
                  <a:lnTo>
                    <a:pt x="38" y="15"/>
                  </a:lnTo>
                  <a:lnTo>
                    <a:pt x="50" y="20"/>
                  </a:lnTo>
                  <a:lnTo>
                    <a:pt x="57" y="32"/>
                  </a:lnTo>
                  <a:lnTo>
                    <a:pt x="47" y="49"/>
                  </a:lnTo>
                  <a:lnTo>
                    <a:pt x="36" y="59"/>
                  </a:lnTo>
                  <a:lnTo>
                    <a:pt x="15" y="73"/>
                  </a:lnTo>
                  <a:lnTo>
                    <a:pt x="16" y="86"/>
                  </a:lnTo>
                  <a:lnTo>
                    <a:pt x="8" y="102"/>
                  </a:lnTo>
                  <a:lnTo>
                    <a:pt x="2" y="118"/>
                  </a:lnTo>
                  <a:lnTo>
                    <a:pt x="4" y="237"/>
                  </a:lnTo>
                  <a:lnTo>
                    <a:pt x="2" y="253"/>
                  </a:lnTo>
                  <a:lnTo>
                    <a:pt x="0" y="289"/>
                  </a:lnTo>
                  <a:lnTo>
                    <a:pt x="63" y="287"/>
                  </a:lnTo>
                  <a:lnTo>
                    <a:pt x="104" y="285"/>
                  </a:lnTo>
                  <a:lnTo>
                    <a:pt x="109" y="273"/>
                  </a:lnTo>
                  <a:lnTo>
                    <a:pt x="118" y="287"/>
                  </a:lnTo>
                  <a:lnTo>
                    <a:pt x="137" y="285"/>
                  </a:lnTo>
                  <a:lnTo>
                    <a:pt x="129" y="273"/>
                  </a:lnTo>
                  <a:lnTo>
                    <a:pt x="141" y="273"/>
                  </a:lnTo>
                  <a:lnTo>
                    <a:pt x="170" y="287"/>
                  </a:lnTo>
                  <a:lnTo>
                    <a:pt x="214" y="285"/>
                  </a:lnTo>
                  <a:lnTo>
                    <a:pt x="218" y="287"/>
                  </a:lnTo>
                  <a:lnTo>
                    <a:pt x="218" y="287"/>
                  </a:lnTo>
                  <a:lnTo>
                    <a:pt x="218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57">
              <a:extLst>
                <a:ext uri="{FF2B5EF4-FFF2-40B4-BE49-F238E27FC236}">
                  <a16:creationId xmlns:a16="http://schemas.microsoft.com/office/drawing/2014/main" id="{4175BC3D-6333-9470-98D4-1DC4BB7968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31873" y="3927911"/>
              <a:ext cx="573709" cy="833460"/>
            </a:xfrm>
            <a:custGeom>
              <a:avLst/>
              <a:gdLst>
                <a:gd name="T0" fmla="*/ 51 w 254"/>
                <a:gd name="T1" fmla="*/ 356 h 369"/>
                <a:gd name="T2" fmla="*/ 83 w 254"/>
                <a:gd name="T3" fmla="*/ 331 h 369"/>
                <a:gd name="T4" fmla="*/ 137 w 254"/>
                <a:gd name="T5" fmla="*/ 319 h 369"/>
                <a:gd name="T6" fmla="*/ 171 w 254"/>
                <a:gd name="T7" fmla="*/ 303 h 369"/>
                <a:gd name="T8" fmla="*/ 201 w 254"/>
                <a:gd name="T9" fmla="*/ 223 h 369"/>
                <a:gd name="T10" fmla="*/ 215 w 254"/>
                <a:gd name="T11" fmla="*/ 183 h 369"/>
                <a:gd name="T12" fmla="*/ 254 w 254"/>
                <a:gd name="T13" fmla="*/ 128 h 369"/>
                <a:gd name="T14" fmla="*/ 245 w 254"/>
                <a:gd name="T15" fmla="*/ 102 h 369"/>
                <a:gd name="T16" fmla="*/ 220 w 254"/>
                <a:gd name="T17" fmla="*/ 89 h 369"/>
                <a:gd name="T18" fmla="*/ 188 w 254"/>
                <a:gd name="T19" fmla="*/ 86 h 369"/>
                <a:gd name="T20" fmla="*/ 169 w 254"/>
                <a:gd name="T21" fmla="*/ 86 h 369"/>
                <a:gd name="T22" fmla="*/ 139 w 254"/>
                <a:gd name="T23" fmla="*/ 93 h 369"/>
                <a:gd name="T24" fmla="*/ 114 w 254"/>
                <a:gd name="T25" fmla="*/ 82 h 369"/>
                <a:gd name="T26" fmla="*/ 90 w 254"/>
                <a:gd name="T27" fmla="*/ 66 h 369"/>
                <a:gd name="T28" fmla="*/ 83 w 254"/>
                <a:gd name="T29" fmla="*/ 41 h 369"/>
                <a:gd name="T30" fmla="*/ 67 w 254"/>
                <a:gd name="T31" fmla="*/ 16 h 369"/>
                <a:gd name="T32" fmla="*/ 50 w 254"/>
                <a:gd name="T33" fmla="*/ 0 h 369"/>
                <a:gd name="T34" fmla="*/ 21 w 254"/>
                <a:gd name="T35" fmla="*/ 4 h 369"/>
                <a:gd name="T36" fmla="*/ 3 w 254"/>
                <a:gd name="T37" fmla="*/ 20 h 369"/>
                <a:gd name="T38" fmla="*/ 12 w 254"/>
                <a:gd name="T39" fmla="*/ 45 h 369"/>
                <a:gd name="T40" fmla="*/ 33 w 254"/>
                <a:gd name="T41" fmla="*/ 61 h 369"/>
                <a:gd name="T42" fmla="*/ 39 w 254"/>
                <a:gd name="T43" fmla="*/ 87 h 369"/>
                <a:gd name="T44" fmla="*/ 26 w 254"/>
                <a:gd name="T45" fmla="*/ 111 h 369"/>
                <a:gd name="T46" fmla="*/ 23 w 254"/>
                <a:gd name="T47" fmla="*/ 139 h 369"/>
                <a:gd name="T48" fmla="*/ 10 w 254"/>
                <a:gd name="T49" fmla="*/ 164 h 369"/>
                <a:gd name="T50" fmla="*/ 26 w 254"/>
                <a:gd name="T51" fmla="*/ 192 h 369"/>
                <a:gd name="T52" fmla="*/ 25 w 254"/>
                <a:gd name="T53" fmla="*/ 214 h 369"/>
                <a:gd name="T54" fmla="*/ 33 w 254"/>
                <a:gd name="T55" fmla="*/ 240 h 369"/>
                <a:gd name="T56" fmla="*/ 44 w 254"/>
                <a:gd name="T57" fmla="*/ 265 h 369"/>
                <a:gd name="T58" fmla="*/ 21 w 254"/>
                <a:gd name="T59" fmla="*/ 285 h 369"/>
                <a:gd name="T60" fmla="*/ 33 w 254"/>
                <a:gd name="T61" fmla="*/ 347 h 369"/>
                <a:gd name="T62" fmla="*/ 46 w 254"/>
                <a:gd name="T6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4" h="369">
                  <a:moveTo>
                    <a:pt x="46" y="369"/>
                  </a:moveTo>
                  <a:lnTo>
                    <a:pt x="51" y="356"/>
                  </a:lnTo>
                  <a:lnTo>
                    <a:pt x="69" y="349"/>
                  </a:lnTo>
                  <a:lnTo>
                    <a:pt x="83" y="331"/>
                  </a:lnTo>
                  <a:lnTo>
                    <a:pt x="94" y="321"/>
                  </a:lnTo>
                  <a:lnTo>
                    <a:pt x="137" y="319"/>
                  </a:lnTo>
                  <a:lnTo>
                    <a:pt x="156" y="321"/>
                  </a:lnTo>
                  <a:lnTo>
                    <a:pt x="171" y="303"/>
                  </a:lnTo>
                  <a:lnTo>
                    <a:pt x="187" y="264"/>
                  </a:lnTo>
                  <a:lnTo>
                    <a:pt x="201" y="223"/>
                  </a:lnTo>
                  <a:lnTo>
                    <a:pt x="206" y="207"/>
                  </a:lnTo>
                  <a:lnTo>
                    <a:pt x="215" y="183"/>
                  </a:lnTo>
                  <a:lnTo>
                    <a:pt x="233" y="139"/>
                  </a:lnTo>
                  <a:lnTo>
                    <a:pt x="254" y="128"/>
                  </a:lnTo>
                  <a:lnTo>
                    <a:pt x="242" y="121"/>
                  </a:lnTo>
                  <a:lnTo>
                    <a:pt x="245" y="102"/>
                  </a:lnTo>
                  <a:lnTo>
                    <a:pt x="233" y="94"/>
                  </a:lnTo>
                  <a:lnTo>
                    <a:pt x="220" y="89"/>
                  </a:lnTo>
                  <a:lnTo>
                    <a:pt x="204" y="91"/>
                  </a:lnTo>
                  <a:lnTo>
                    <a:pt x="188" y="86"/>
                  </a:lnTo>
                  <a:lnTo>
                    <a:pt x="176" y="77"/>
                  </a:lnTo>
                  <a:lnTo>
                    <a:pt x="169" y="86"/>
                  </a:lnTo>
                  <a:lnTo>
                    <a:pt x="155" y="91"/>
                  </a:lnTo>
                  <a:lnTo>
                    <a:pt x="139" y="93"/>
                  </a:lnTo>
                  <a:lnTo>
                    <a:pt x="128" y="84"/>
                  </a:lnTo>
                  <a:lnTo>
                    <a:pt x="114" y="82"/>
                  </a:lnTo>
                  <a:lnTo>
                    <a:pt x="103" y="75"/>
                  </a:lnTo>
                  <a:lnTo>
                    <a:pt x="90" y="66"/>
                  </a:lnTo>
                  <a:lnTo>
                    <a:pt x="89" y="54"/>
                  </a:lnTo>
                  <a:lnTo>
                    <a:pt x="83" y="41"/>
                  </a:lnTo>
                  <a:lnTo>
                    <a:pt x="76" y="29"/>
                  </a:lnTo>
                  <a:lnTo>
                    <a:pt x="67" y="16"/>
                  </a:lnTo>
                  <a:lnTo>
                    <a:pt x="62" y="5"/>
                  </a:lnTo>
                  <a:lnTo>
                    <a:pt x="50" y="0"/>
                  </a:lnTo>
                  <a:lnTo>
                    <a:pt x="37" y="5"/>
                  </a:lnTo>
                  <a:lnTo>
                    <a:pt x="21" y="4"/>
                  </a:lnTo>
                  <a:lnTo>
                    <a:pt x="14" y="13"/>
                  </a:lnTo>
                  <a:lnTo>
                    <a:pt x="3" y="20"/>
                  </a:lnTo>
                  <a:lnTo>
                    <a:pt x="0" y="36"/>
                  </a:lnTo>
                  <a:lnTo>
                    <a:pt x="12" y="45"/>
                  </a:lnTo>
                  <a:lnTo>
                    <a:pt x="25" y="52"/>
                  </a:lnTo>
                  <a:lnTo>
                    <a:pt x="33" y="61"/>
                  </a:lnTo>
                  <a:lnTo>
                    <a:pt x="35" y="73"/>
                  </a:lnTo>
                  <a:lnTo>
                    <a:pt x="39" y="87"/>
                  </a:lnTo>
                  <a:lnTo>
                    <a:pt x="32" y="98"/>
                  </a:lnTo>
                  <a:lnTo>
                    <a:pt x="26" y="111"/>
                  </a:lnTo>
                  <a:lnTo>
                    <a:pt x="28" y="127"/>
                  </a:lnTo>
                  <a:lnTo>
                    <a:pt x="23" y="139"/>
                  </a:lnTo>
                  <a:lnTo>
                    <a:pt x="16" y="151"/>
                  </a:lnTo>
                  <a:lnTo>
                    <a:pt x="10" y="164"/>
                  </a:lnTo>
                  <a:lnTo>
                    <a:pt x="23" y="175"/>
                  </a:lnTo>
                  <a:lnTo>
                    <a:pt x="26" y="192"/>
                  </a:lnTo>
                  <a:lnTo>
                    <a:pt x="21" y="205"/>
                  </a:lnTo>
                  <a:lnTo>
                    <a:pt x="25" y="214"/>
                  </a:lnTo>
                  <a:lnTo>
                    <a:pt x="28" y="232"/>
                  </a:lnTo>
                  <a:lnTo>
                    <a:pt x="33" y="240"/>
                  </a:lnTo>
                  <a:lnTo>
                    <a:pt x="42" y="251"/>
                  </a:lnTo>
                  <a:lnTo>
                    <a:pt x="44" y="265"/>
                  </a:lnTo>
                  <a:lnTo>
                    <a:pt x="28" y="276"/>
                  </a:lnTo>
                  <a:lnTo>
                    <a:pt x="21" y="285"/>
                  </a:lnTo>
                  <a:lnTo>
                    <a:pt x="10" y="294"/>
                  </a:lnTo>
                  <a:lnTo>
                    <a:pt x="33" y="347"/>
                  </a:lnTo>
                  <a:lnTo>
                    <a:pt x="46" y="369"/>
                  </a:lnTo>
                  <a:lnTo>
                    <a:pt x="46" y="369"/>
                  </a:lnTo>
                  <a:lnTo>
                    <a:pt x="46" y="3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58">
              <a:extLst>
                <a:ext uri="{FF2B5EF4-FFF2-40B4-BE49-F238E27FC236}">
                  <a16:creationId xmlns:a16="http://schemas.microsoft.com/office/drawing/2014/main" id="{2925F8C5-C106-9EBE-C869-884121FB11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50980" y="4113124"/>
              <a:ext cx="609848" cy="679869"/>
            </a:xfrm>
            <a:custGeom>
              <a:avLst/>
              <a:gdLst>
                <a:gd name="T0" fmla="*/ 160 w 270"/>
                <a:gd name="T1" fmla="*/ 301 h 301"/>
                <a:gd name="T2" fmla="*/ 165 w 270"/>
                <a:gd name="T3" fmla="*/ 288 h 301"/>
                <a:gd name="T4" fmla="*/ 178 w 270"/>
                <a:gd name="T5" fmla="*/ 283 h 301"/>
                <a:gd name="T6" fmla="*/ 192 w 270"/>
                <a:gd name="T7" fmla="*/ 272 h 301"/>
                <a:gd name="T8" fmla="*/ 206 w 270"/>
                <a:gd name="T9" fmla="*/ 262 h 301"/>
                <a:gd name="T10" fmla="*/ 229 w 270"/>
                <a:gd name="T11" fmla="*/ 260 h 301"/>
                <a:gd name="T12" fmla="*/ 238 w 270"/>
                <a:gd name="T13" fmla="*/ 246 h 301"/>
                <a:gd name="T14" fmla="*/ 260 w 270"/>
                <a:gd name="T15" fmla="*/ 228 h 301"/>
                <a:gd name="T16" fmla="*/ 262 w 270"/>
                <a:gd name="T17" fmla="*/ 210 h 301"/>
                <a:gd name="T18" fmla="*/ 270 w 270"/>
                <a:gd name="T19" fmla="*/ 190 h 301"/>
                <a:gd name="T20" fmla="*/ 258 w 270"/>
                <a:gd name="T21" fmla="*/ 183 h 301"/>
                <a:gd name="T22" fmla="*/ 247 w 270"/>
                <a:gd name="T23" fmla="*/ 174 h 301"/>
                <a:gd name="T24" fmla="*/ 247 w 270"/>
                <a:gd name="T25" fmla="*/ 146 h 301"/>
                <a:gd name="T26" fmla="*/ 245 w 270"/>
                <a:gd name="T27" fmla="*/ 130 h 301"/>
                <a:gd name="T28" fmla="*/ 247 w 270"/>
                <a:gd name="T29" fmla="*/ 118 h 301"/>
                <a:gd name="T30" fmla="*/ 240 w 270"/>
                <a:gd name="T31" fmla="*/ 103 h 301"/>
                <a:gd name="T32" fmla="*/ 240 w 270"/>
                <a:gd name="T33" fmla="*/ 91 h 301"/>
                <a:gd name="T34" fmla="*/ 242 w 270"/>
                <a:gd name="T35" fmla="*/ 77 h 301"/>
                <a:gd name="T36" fmla="*/ 238 w 270"/>
                <a:gd name="T37" fmla="*/ 61 h 301"/>
                <a:gd name="T38" fmla="*/ 245 w 270"/>
                <a:gd name="T39" fmla="*/ 48 h 301"/>
                <a:gd name="T40" fmla="*/ 247 w 270"/>
                <a:gd name="T41" fmla="*/ 36 h 301"/>
                <a:gd name="T42" fmla="*/ 249 w 270"/>
                <a:gd name="T43" fmla="*/ 20 h 301"/>
                <a:gd name="T44" fmla="*/ 244 w 270"/>
                <a:gd name="T45" fmla="*/ 9 h 301"/>
                <a:gd name="T46" fmla="*/ 228 w 270"/>
                <a:gd name="T47" fmla="*/ 11 h 301"/>
                <a:gd name="T48" fmla="*/ 215 w 270"/>
                <a:gd name="T49" fmla="*/ 5 h 301"/>
                <a:gd name="T50" fmla="*/ 203 w 270"/>
                <a:gd name="T51" fmla="*/ 2 h 301"/>
                <a:gd name="T52" fmla="*/ 187 w 270"/>
                <a:gd name="T53" fmla="*/ 0 h 301"/>
                <a:gd name="T54" fmla="*/ 174 w 270"/>
                <a:gd name="T55" fmla="*/ 7 h 301"/>
                <a:gd name="T56" fmla="*/ 165 w 270"/>
                <a:gd name="T57" fmla="*/ 20 h 301"/>
                <a:gd name="T58" fmla="*/ 155 w 270"/>
                <a:gd name="T59" fmla="*/ 29 h 301"/>
                <a:gd name="T60" fmla="*/ 149 w 270"/>
                <a:gd name="T61" fmla="*/ 43 h 301"/>
                <a:gd name="T62" fmla="*/ 148 w 270"/>
                <a:gd name="T63" fmla="*/ 55 h 301"/>
                <a:gd name="T64" fmla="*/ 132 w 270"/>
                <a:gd name="T65" fmla="*/ 61 h 301"/>
                <a:gd name="T66" fmla="*/ 123 w 270"/>
                <a:gd name="T67" fmla="*/ 73 h 301"/>
                <a:gd name="T68" fmla="*/ 116 w 270"/>
                <a:gd name="T69" fmla="*/ 84 h 301"/>
                <a:gd name="T70" fmla="*/ 101 w 270"/>
                <a:gd name="T71" fmla="*/ 89 h 301"/>
                <a:gd name="T72" fmla="*/ 91 w 270"/>
                <a:gd name="T73" fmla="*/ 82 h 301"/>
                <a:gd name="T74" fmla="*/ 80 w 270"/>
                <a:gd name="T75" fmla="*/ 80 h 301"/>
                <a:gd name="T76" fmla="*/ 64 w 270"/>
                <a:gd name="T77" fmla="*/ 78 h 301"/>
                <a:gd name="T78" fmla="*/ 50 w 270"/>
                <a:gd name="T79" fmla="*/ 69 h 301"/>
                <a:gd name="T80" fmla="*/ 43 w 270"/>
                <a:gd name="T81" fmla="*/ 78 h 301"/>
                <a:gd name="T82" fmla="*/ 28 w 270"/>
                <a:gd name="T83" fmla="*/ 84 h 301"/>
                <a:gd name="T84" fmla="*/ 16 w 270"/>
                <a:gd name="T85" fmla="*/ 105 h 301"/>
                <a:gd name="T86" fmla="*/ 0 w 270"/>
                <a:gd name="T87" fmla="*/ 128 h 301"/>
                <a:gd name="T88" fmla="*/ 0 w 270"/>
                <a:gd name="T89" fmla="*/ 187 h 301"/>
                <a:gd name="T90" fmla="*/ 16 w 270"/>
                <a:gd name="T91" fmla="*/ 205 h 301"/>
                <a:gd name="T92" fmla="*/ 28 w 270"/>
                <a:gd name="T93" fmla="*/ 215 h 301"/>
                <a:gd name="T94" fmla="*/ 60 w 270"/>
                <a:gd name="T95" fmla="*/ 249 h 301"/>
                <a:gd name="T96" fmla="*/ 67 w 270"/>
                <a:gd name="T97" fmla="*/ 256 h 301"/>
                <a:gd name="T98" fmla="*/ 91 w 270"/>
                <a:gd name="T99" fmla="*/ 265 h 301"/>
                <a:gd name="T100" fmla="*/ 101 w 270"/>
                <a:gd name="T101" fmla="*/ 274 h 301"/>
                <a:gd name="T102" fmla="*/ 126 w 270"/>
                <a:gd name="T103" fmla="*/ 283 h 301"/>
                <a:gd name="T104" fmla="*/ 142 w 270"/>
                <a:gd name="T105" fmla="*/ 292 h 301"/>
                <a:gd name="T106" fmla="*/ 156 w 270"/>
                <a:gd name="T107" fmla="*/ 297 h 301"/>
                <a:gd name="T108" fmla="*/ 160 w 270"/>
                <a:gd name="T109" fmla="*/ 301 h 301"/>
                <a:gd name="T110" fmla="*/ 160 w 270"/>
                <a:gd name="T111" fmla="*/ 301 h 301"/>
                <a:gd name="T112" fmla="*/ 160 w 270"/>
                <a:gd name="T113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0" h="301">
                  <a:moveTo>
                    <a:pt x="160" y="301"/>
                  </a:moveTo>
                  <a:lnTo>
                    <a:pt x="165" y="288"/>
                  </a:lnTo>
                  <a:lnTo>
                    <a:pt x="178" y="283"/>
                  </a:lnTo>
                  <a:lnTo>
                    <a:pt x="192" y="272"/>
                  </a:lnTo>
                  <a:lnTo>
                    <a:pt x="206" y="262"/>
                  </a:lnTo>
                  <a:lnTo>
                    <a:pt x="229" y="260"/>
                  </a:lnTo>
                  <a:lnTo>
                    <a:pt x="238" y="246"/>
                  </a:lnTo>
                  <a:lnTo>
                    <a:pt x="260" y="228"/>
                  </a:lnTo>
                  <a:lnTo>
                    <a:pt x="262" y="210"/>
                  </a:lnTo>
                  <a:lnTo>
                    <a:pt x="270" y="190"/>
                  </a:lnTo>
                  <a:lnTo>
                    <a:pt x="258" y="183"/>
                  </a:lnTo>
                  <a:lnTo>
                    <a:pt x="247" y="174"/>
                  </a:lnTo>
                  <a:lnTo>
                    <a:pt x="247" y="146"/>
                  </a:lnTo>
                  <a:lnTo>
                    <a:pt x="245" y="130"/>
                  </a:lnTo>
                  <a:lnTo>
                    <a:pt x="247" y="118"/>
                  </a:lnTo>
                  <a:lnTo>
                    <a:pt x="240" y="103"/>
                  </a:lnTo>
                  <a:lnTo>
                    <a:pt x="240" y="91"/>
                  </a:lnTo>
                  <a:lnTo>
                    <a:pt x="242" y="77"/>
                  </a:lnTo>
                  <a:lnTo>
                    <a:pt x="238" y="61"/>
                  </a:lnTo>
                  <a:lnTo>
                    <a:pt x="245" y="48"/>
                  </a:lnTo>
                  <a:lnTo>
                    <a:pt x="247" y="36"/>
                  </a:lnTo>
                  <a:lnTo>
                    <a:pt x="249" y="20"/>
                  </a:lnTo>
                  <a:lnTo>
                    <a:pt x="244" y="9"/>
                  </a:lnTo>
                  <a:lnTo>
                    <a:pt x="228" y="11"/>
                  </a:lnTo>
                  <a:lnTo>
                    <a:pt x="215" y="5"/>
                  </a:lnTo>
                  <a:lnTo>
                    <a:pt x="203" y="2"/>
                  </a:lnTo>
                  <a:lnTo>
                    <a:pt x="187" y="0"/>
                  </a:lnTo>
                  <a:lnTo>
                    <a:pt x="174" y="7"/>
                  </a:lnTo>
                  <a:lnTo>
                    <a:pt x="165" y="20"/>
                  </a:lnTo>
                  <a:lnTo>
                    <a:pt x="155" y="29"/>
                  </a:lnTo>
                  <a:lnTo>
                    <a:pt x="149" y="43"/>
                  </a:lnTo>
                  <a:lnTo>
                    <a:pt x="148" y="55"/>
                  </a:lnTo>
                  <a:lnTo>
                    <a:pt x="132" y="61"/>
                  </a:lnTo>
                  <a:lnTo>
                    <a:pt x="123" y="73"/>
                  </a:lnTo>
                  <a:lnTo>
                    <a:pt x="116" y="84"/>
                  </a:lnTo>
                  <a:lnTo>
                    <a:pt x="101" y="89"/>
                  </a:lnTo>
                  <a:lnTo>
                    <a:pt x="91" y="82"/>
                  </a:lnTo>
                  <a:lnTo>
                    <a:pt x="80" y="80"/>
                  </a:lnTo>
                  <a:lnTo>
                    <a:pt x="64" y="78"/>
                  </a:lnTo>
                  <a:lnTo>
                    <a:pt x="50" y="69"/>
                  </a:lnTo>
                  <a:lnTo>
                    <a:pt x="43" y="78"/>
                  </a:lnTo>
                  <a:lnTo>
                    <a:pt x="28" y="84"/>
                  </a:lnTo>
                  <a:lnTo>
                    <a:pt x="16" y="105"/>
                  </a:lnTo>
                  <a:lnTo>
                    <a:pt x="0" y="128"/>
                  </a:lnTo>
                  <a:lnTo>
                    <a:pt x="0" y="187"/>
                  </a:lnTo>
                  <a:lnTo>
                    <a:pt x="16" y="205"/>
                  </a:lnTo>
                  <a:lnTo>
                    <a:pt x="28" y="215"/>
                  </a:lnTo>
                  <a:lnTo>
                    <a:pt x="60" y="249"/>
                  </a:lnTo>
                  <a:lnTo>
                    <a:pt x="67" y="256"/>
                  </a:lnTo>
                  <a:lnTo>
                    <a:pt x="91" y="265"/>
                  </a:lnTo>
                  <a:lnTo>
                    <a:pt x="101" y="274"/>
                  </a:lnTo>
                  <a:lnTo>
                    <a:pt x="126" y="283"/>
                  </a:lnTo>
                  <a:lnTo>
                    <a:pt x="142" y="292"/>
                  </a:lnTo>
                  <a:lnTo>
                    <a:pt x="156" y="297"/>
                  </a:lnTo>
                  <a:lnTo>
                    <a:pt x="160" y="301"/>
                  </a:lnTo>
                  <a:lnTo>
                    <a:pt x="160" y="301"/>
                  </a:lnTo>
                  <a:lnTo>
                    <a:pt x="160" y="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59">
              <a:extLst>
                <a:ext uri="{FF2B5EF4-FFF2-40B4-BE49-F238E27FC236}">
                  <a16:creationId xmlns:a16="http://schemas.microsoft.com/office/drawing/2014/main" id="{E3C5AA9E-FE4F-FEAC-383C-6C6C4C82F7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2202" y="3550708"/>
              <a:ext cx="950912" cy="607590"/>
            </a:xfrm>
            <a:custGeom>
              <a:avLst/>
              <a:gdLst>
                <a:gd name="T0" fmla="*/ 236 w 421"/>
                <a:gd name="T1" fmla="*/ 253 h 269"/>
                <a:gd name="T2" fmla="*/ 256 w 421"/>
                <a:gd name="T3" fmla="*/ 229 h 269"/>
                <a:gd name="T4" fmla="*/ 254 w 421"/>
                <a:gd name="T5" fmla="*/ 199 h 269"/>
                <a:gd name="T6" fmla="*/ 272 w 421"/>
                <a:gd name="T7" fmla="*/ 180 h 269"/>
                <a:gd name="T8" fmla="*/ 291 w 421"/>
                <a:gd name="T9" fmla="*/ 176 h 269"/>
                <a:gd name="T10" fmla="*/ 295 w 421"/>
                <a:gd name="T11" fmla="*/ 144 h 269"/>
                <a:gd name="T12" fmla="*/ 309 w 421"/>
                <a:gd name="T13" fmla="*/ 132 h 269"/>
                <a:gd name="T14" fmla="*/ 331 w 421"/>
                <a:gd name="T15" fmla="*/ 116 h 269"/>
                <a:gd name="T16" fmla="*/ 350 w 421"/>
                <a:gd name="T17" fmla="*/ 96 h 269"/>
                <a:gd name="T18" fmla="*/ 372 w 421"/>
                <a:gd name="T19" fmla="*/ 75 h 269"/>
                <a:gd name="T20" fmla="*/ 391 w 421"/>
                <a:gd name="T21" fmla="*/ 71 h 269"/>
                <a:gd name="T22" fmla="*/ 398 w 421"/>
                <a:gd name="T23" fmla="*/ 43 h 269"/>
                <a:gd name="T24" fmla="*/ 411 w 421"/>
                <a:gd name="T25" fmla="*/ 19 h 269"/>
                <a:gd name="T26" fmla="*/ 388 w 421"/>
                <a:gd name="T27" fmla="*/ 0 h 269"/>
                <a:gd name="T28" fmla="*/ 254 w 421"/>
                <a:gd name="T29" fmla="*/ 5 h 269"/>
                <a:gd name="T30" fmla="*/ 163 w 421"/>
                <a:gd name="T31" fmla="*/ 7 h 269"/>
                <a:gd name="T32" fmla="*/ 83 w 421"/>
                <a:gd name="T33" fmla="*/ 11 h 269"/>
                <a:gd name="T34" fmla="*/ 71 w 421"/>
                <a:gd name="T35" fmla="*/ 57 h 269"/>
                <a:gd name="T36" fmla="*/ 44 w 421"/>
                <a:gd name="T37" fmla="*/ 60 h 269"/>
                <a:gd name="T38" fmla="*/ 35 w 421"/>
                <a:gd name="T39" fmla="*/ 85 h 269"/>
                <a:gd name="T40" fmla="*/ 19 w 421"/>
                <a:gd name="T41" fmla="*/ 103 h 269"/>
                <a:gd name="T42" fmla="*/ 3 w 421"/>
                <a:gd name="T43" fmla="*/ 130 h 269"/>
                <a:gd name="T44" fmla="*/ 0 w 421"/>
                <a:gd name="T45" fmla="*/ 162 h 269"/>
                <a:gd name="T46" fmla="*/ 28 w 421"/>
                <a:gd name="T47" fmla="*/ 172 h 269"/>
                <a:gd name="T48" fmla="*/ 53 w 421"/>
                <a:gd name="T49" fmla="*/ 172 h 269"/>
                <a:gd name="T50" fmla="*/ 67 w 421"/>
                <a:gd name="T51" fmla="*/ 196 h 269"/>
                <a:gd name="T52" fmla="*/ 76 w 421"/>
                <a:gd name="T53" fmla="*/ 217 h 269"/>
                <a:gd name="T54" fmla="*/ 90 w 421"/>
                <a:gd name="T55" fmla="*/ 238 h 269"/>
                <a:gd name="T56" fmla="*/ 112 w 421"/>
                <a:gd name="T57" fmla="*/ 254 h 269"/>
                <a:gd name="T58" fmla="*/ 138 w 421"/>
                <a:gd name="T59" fmla="*/ 263 h 269"/>
                <a:gd name="T60" fmla="*/ 163 w 421"/>
                <a:gd name="T61" fmla="*/ 251 h 269"/>
                <a:gd name="T62" fmla="*/ 185 w 421"/>
                <a:gd name="T63" fmla="*/ 253 h 269"/>
                <a:gd name="T64" fmla="*/ 217 w 421"/>
                <a:gd name="T65" fmla="*/ 254 h 269"/>
                <a:gd name="T66" fmla="*/ 235 w 421"/>
                <a:gd name="T67" fmla="*/ 269 h 269"/>
                <a:gd name="T68" fmla="*/ 235 w 421"/>
                <a:gd name="T69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1" h="269">
                  <a:moveTo>
                    <a:pt x="235" y="269"/>
                  </a:moveTo>
                  <a:lnTo>
                    <a:pt x="236" y="253"/>
                  </a:lnTo>
                  <a:lnTo>
                    <a:pt x="249" y="242"/>
                  </a:lnTo>
                  <a:lnTo>
                    <a:pt x="256" y="229"/>
                  </a:lnTo>
                  <a:lnTo>
                    <a:pt x="258" y="217"/>
                  </a:lnTo>
                  <a:lnTo>
                    <a:pt x="254" y="199"/>
                  </a:lnTo>
                  <a:lnTo>
                    <a:pt x="261" y="189"/>
                  </a:lnTo>
                  <a:lnTo>
                    <a:pt x="272" y="180"/>
                  </a:lnTo>
                  <a:lnTo>
                    <a:pt x="277" y="167"/>
                  </a:lnTo>
                  <a:lnTo>
                    <a:pt x="291" y="176"/>
                  </a:lnTo>
                  <a:lnTo>
                    <a:pt x="297" y="160"/>
                  </a:lnTo>
                  <a:lnTo>
                    <a:pt x="295" y="144"/>
                  </a:lnTo>
                  <a:lnTo>
                    <a:pt x="309" y="146"/>
                  </a:lnTo>
                  <a:lnTo>
                    <a:pt x="309" y="132"/>
                  </a:lnTo>
                  <a:lnTo>
                    <a:pt x="320" y="124"/>
                  </a:lnTo>
                  <a:lnTo>
                    <a:pt x="331" y="116"/>
                  </a:lnTo>
                  <a:lnTo>
                    <a:pt x="345" y="108"/>
                  </a:lnTo>
                  <a:lnTo>
                    <a:pt x="350" y="96"/>
                  </a:lnTo>
                  <a:lnTo>
                    <a:pt x="361" y="87"/>
                  </a:lnTo>
                  <a:lnTo>
                    <a:pt x="372" y="75"/>
                  </a:lnTo>
                  <a:lnTo>
                    <a:pt x="380" y="64"/>
                  </a:lnTo>
                  <a:lnTo>
                    <a:pt x="391" y="71"/>
                  </a:lnTo>
                  <a:lnTo>
                    <a:pt x="400" y="59"/>
                  </a:lnTo>
                  <a:lnTo>
                    <a:pt x="398" y="43"/>
                  </a:lnTo>
                  <a:lnTo>
                    <a:pt x="407" y="30"/>
                  </a:lnTo>
                  <a:lnTo>
                    <a:pt x="411" y="19"/>
                  </a:lnTo>
                  <a:lnTo>
                    <a:pt x="421" y="11"/>
                  </a:lnTo>
                  <a:lnTo>
                    <a:pt x="388" y="0"/>
                  </a:lnTo>
                  <a:lnTo>
                    <a:pt x="320" y="3"/>
                  </a:lnTo>
                  <a:lnTo>
                    <a:pt x="254" y="5"/>
                  </a:lnTo>
                  <a:lnTo>
                    <a:pt x="190" y="7"/>
                  </a:lnTo>
                  <a:lnTo>
                    <a:pt x="163" y="7"/>
                  </a:lnTo>
                  <a:lnTo>
                    <a:pt x="135" y="11"/>
                  </a:lnTo>
                  <a:lnTo>
                    <a:pt x="83" y="11"/>
                  </a:lnTo>
                  <a:lnTo>
                    <a:pt x="87" y="53"/>
                  </a:lnTo>
                  <a:lnTo>
                    <a:pt x="71" y="57"/>
                  </a:lnTo>
                  <a:lnTo>
                    <a:pt x="58" y="59"/>
                  </a:lnTo>
                  <a:lnTo>
                    <a:pt x="44" y="60"/>
                  </a:lnTo>
                  <a:lnTo>
                    <a:pt x="46" y="76"/>
                  </a:lnTo>
                  <a:lnTo>
                    <a:pt x="35" y="85"/>
                  </a:lnTo>
                  <a:lnTo>
                    <a:pt x="21" y="94"/>
                  </a:lnTo>
                  <a:lnTo>
                    <a:pt x="19" y="103"/>
                  </a:lnTo>
                  <a:lnTo>
                    <a:pt x="5" y="114"/>
                  </a:lnTo>
                  <a:lnTo>
                    <a:pt x="3" y="130"/>
                  </a:lnTo>
                  <a:lnTo>
                    <a:pt x="1" y="142"/>
                  </a:lnTo>
                  <a:lnTo>
                    <a:pt x="0" y="162"/>
                  </a:lnTo>
                  <a:lnTo>
                    <a:pt x="12" y="171"/>
                  </a:lnTo>
                  <a:lnTo>
                    <a:pt x="28" y="172"/>
                  </a:lnTo>
                  <a:lnTo>
                    <a:pt x="41" y="167"/>
                  </a:lnTo>
                  <a:lnTo>
                    <a:pt x="53" y="172"/>
                  </a:lnTo>
                  <a:lnTo>
                    <a:pt x="58" y="183"/>
                  </a:lnTo>
                  <a:lnTo>
                    <a:pt x="67" y="196"/>
                  </a:lnTo>
                  <a:lnTo>
                    <a:pt x="78" y="205"/>
                  </a:lnTo>
                  <a:lnTo>
                    <a:pt x="76" y="217"/>
                  </a:lnTo>
                  <a:lnTo>
                    <a:pt x="78" y="229"/>
                  </a:lnTo>
                  <a:lnTo>
                    <a:pt x="90" y="238"/>
                  </a:lnTo>
                  <a:lnTo>
                    <a:pt x="99" y="249"/>
                  </a:lnTo>
                  <a:lnTo>
                    <a:pt x="112" y="254"/>
                  </a:lnTo>
                  <a:lnTo>
                    <a:pt x="124" y="254"/>
                  </a:lnTo>
                  <a:lnTo>
                    <a:pt x="138" y="263"/>
                  </a:lnTo>
                  <a:lnTo>
                    <a:pt x="147" y="251"/>
                  </a:lnTo>
                  <a:lnTo>
                    <a:pt x="163" y="251"/>
                  </a:lnTo>
                  <a:lnTo>
                    <a:pt x="174" y="238"/>
                  </a:lnTo>
                  <a:lnTo>
                    <a:pt x="185" y="253"/>
                  </a:lnTo>
                  <a:lnTo>
                    <a:pt x="201" y="254"/>
                  </a:lnTo>
                  <a:lnTo>
                    <a:pt x="217" y="254"/>
                  </a:lnTo>
                  <a:lnTo>
                    <a:pt x="229" y="269"/>
                  </a:lnTo>
                  <a:lnTo>
                    <a:pt x="235" y="269"/>
                  </a:lnTo>
                  <a:lnTo>
                    <a:pt x="235" y="269"/>
                  </a:lnTo>
                  <a:lnTo>
                    <a:pt x="235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60">
              <a:extLst>
                <a:ext uri="{FF2B5EF4-FFF2-40B4-BE49-F238E27FC236}">
                  <a16:creationId xmlns:a16="http://schemas.microsoft.com/office/drawing/2014/main" id="{024C8DC5-A456-202A-6BB8-0B21A3C48E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68840" y="3575554"/>
              <a:ext cx="679869" cy="424635"/>
            </a:xfrm>
            <a:custGeom>
              <a:avLst/>
              <a:gdLst>
                <a:gd name="T0" fmla="*/ 176 w 301"/>
                <a:gd name="T1" fmla="*/ 188 h 188"/>
                <a:gd name="T2" fmla="*/ 190 w 301"/>
                <a:gd name="T3" fmla="*/ 183 h 188"/>
                <a:gd name="T4" fmla="*/ 205 w 301"/>
                <a:gd name="T5" fmla="*/ 176 h 188"/>
                <a:gd name="T6" fmla="*/ 217 w 301"/>
                <a:gd name="T7" fmla="*/ 167 h 188"/>
                <a:gd name="T8" fmla="*/ 214 w 301"/>
                <a:gd name="T9" fmla="*/ 151 h 188"/>
                <a:gd name="T10" fmla="*/ 212 w 301"/>
                <a:gd name="T11" fmla="*/ 135 h 188"/>
                <a:gd name="T12" fmla="*/ 217 w 301"/>
                <a:gd name="T13" fmla="*/ 122 h 188"/>
                <a:gd name="T14" fmla="*/ 219 w 301"/>
                <a:gd name="T15" fmla="*/ 108 h 188"/>
                <a:gd name="T16" fmla="*/ 226 w 301"/>
                <a:gd name="T17" fmla="*/ 97 h 188"/>
                <a:gd name="T18" fmla="*/ 237 w 301"/>
                <a:gd name="T19" fmla="*/ 89 h 188"/>
                <a:gd name="T20" fmla="*/ 246 w 301"/>
                <a:gd name="T21" fmla="*/ 76 h 188"/>
                <a:gd name="T22" fmla="*/ 262 w 301"/>
                <a:gd name="T23" fmla="*/ 76 h 188"/>
                <a:gd name="T24" fmla="*/ 260 w 301"/>
                <a:gd name="T25" fmla="*/ 58 h 188"/>
                <a:gd name="T26" fmla="*/ 272 w 301"/>
                <a:gd name="T27" fmla="*/ 48 h 188"/>
                <a:gd name="T28" fmla="*/ 285 w 301"/>
                <a:gd name="T29" fmla="*/ 46 h 188"/>
                <a:gd name="T30" fmla="*/ 301 w 301"/>
                <a:gd name="T31" fmla="*/ 42 h 188"/>
                <a:gd name="T32" fmla="*/ 299 w 301"/>
                <a:gd name="T33" fmla="*/ 12 h 188"/>
                <a:gd name="T34" fmla="*/ 271 w 301"/>
                <a:gd name="T35" fmla="*/ 1 h 188"/>
                <a:gd name="T36" fmla="*/ 246 w 301"/>
                <a:gd name="T37" fmla="*/ 0 h 188"/>
                <a:gd name="T38" fmla="*/ 206 w 301"/>
                <a:gd name="T39" fmla="*/ 3 h 188"/>
                <a:gd name="T40" fmla="*/ 137 w 301"/>
                <a:gd name="T41" fmla="*/ 5 h 188"/>
                <a:gd name="T42" fmla="*/ 89 w 301"/>
                <a:gd name="T43" fmla="*/ 5 h 188"/>
                <a:gd name="T44" fmla="*/ 73 w 301"/>
                <a:gd name="T45" fmla="*/ 7 h 188"/>
                <a:gd name="T46" fmla="*/ 5 w 301"/>
                <a:gd name="T47" fmla="*/ 5 h 188"/>
                <a:gd name="T48" fmla="*/ 0 w 301"/>
                <a:gd name="T49" fmla="*/ 17 h 188"/>
                <a:gd name="T50" fmla="*/ 9 w 301"/>
                <a:gd name="T51" fmla="*/ 28 h 188"/>
                <a:gd name="T52" fmla="*/ 12 w 301"/>
                <a:gd name="T53" fmla="*/ 42 h 188"/>
                <a:gd name="T54" fmla="*/ 21 w 301"/>
                <a:gd name="T55" fmla="*/ 55 h 188"/>
                <a:gd name="T56" fmla="*/ 60 w 301"/>
                <a:gd name="T57" fmla="*/ 72 h 188"/>
                <a:gd name="T58" fmla="*/ 66 w 301"/>
                <a:gd name="T59" fmla="*/ 90 h 188"/>
                <a:gd name="T60" fmla="*/ 78 w 301"/>
                <a:gd name="T61" fmla="*/ 89 h 188"/>
                <a:gd name="T62" fmla="*/ 89 w 301"/>
                <a:gd name="T63" fmla="*/ 76 h 188"/>
                <a:gd name="T64" fmla="*/ 101 w 301"/>
                <a:gd name="T65" fmla="*/ 81 h 188"/>
                <a:gd name="T66" fmla="*/ 103 w 301"/>
                <a:gd name="T67" fmla="*/ 97 h 188"/>
                <a:gd name="T68" fmla="*/ 98 w 301"/>
                <a:gd name="T69" fmla="*/ 113 h 188"/>
                <a:gd name="T70" fmla="*/ 103 w 301"/>
                <a:gd name="T71" fmla="*/ 124 h 188"/>
                <a:gd name="T72" fmla="*/ 114 w 301"/>
                <a:gd name="T73" fmla="*/ 138 h 188"/>
                <a:gd name="T74" fmla="*/ 112 w 301"/>
                <a:gd name="T75" fmla="*/ 154 h 188"/>
                <a:gd name="T76" fmla="*/ 125 w 301"/>
                <a:gd name="T77" fmla="*/ 161 h 188"/>
                <a:gd name="T78" fmla="*/ 125 w 301"/>
                <a:gd name="T79" fmla="*/ 188 h 188"/>
                <a:gd name="T80" fmla="*/ 139 w 301"/>
                <a:gd name="T81" fmla="*/ 183 h 188"/>
                <a:gd name="T82" fmla="*/ 158 w 301"/>
                <a:gd name="T83" fmla="*/ 179 h 188"/>
                <a:gd name="T84" fmla="*/ 167 w 301"/>
                <a:gd name="T85" fmla="*/ 183 h 188"/>
                <a:gd name="T86" fmla="*/ 176 w 301"/>
                <a:gd name="T87" fmla="*/ 188 h 188"/>
                <a:gd name="T88" fmla="*/ 176 w 301"/>
                <a:gd name="T89" fmla="*/ 188 h 188"/>
                <a:gd name="T90" fmla="*/ 176 w 301"/>
                <a:gd name="T9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1" h="188">
                  <a:moveTo>
                    <a:pt x="176" y="188"/>
                  </a:moveTo>
                  <a:lnTo>
                    <a:pt x="190" y="183"/>
                  </a:lnTo>
                  <a:lnTo>
                    <a:pt x="205" y="176"/>
                  </a:lnTo>
                  <a:lnTo>
                    <a:pt x="217" y="167"/>
                  </a:lnTo>
                  <a:lnTo>
                    <a:pt x="214" y="151"/>
                  </a:lnTo>
                  <a:lnTo>
                    <a:pt x="212" y="135"/>
                  </a:lnTo>
                  <a:lnTo>
                    <a:pt x="217" y="122"/>
                  </a:lnTo>
                  <a:lnTo>
                    <a:pt x="219" y="108"/>
                  </a:lnTo>
                  <a:lnTo>
                    <a:pt x="226" y="97"/>
                  </a:lnTo>
                  <a:lnTo>
                    <a:pt x="237" y="89"/>
                  </a:lnTo>
                  <a:lnTo>
                    <a:pt x="246" y="76"/>
                  </a:lnTo>
                  <a:lnTo>
                    <a:pt x="262" y="76"/>
                  </a:lnTo>
                  <a:lnTo>
                    <a:pt x="260" y="58"/>
                  </a:lnTo>
                  <a:lnTo>
                    <a:pt x="272" y="48"/>
                  </a:lnTo>
                  <a:lnTo>
                    <a:pt x="285" y="46"/>
                  </a:lnTo>
                  <a:lnTo>
                    <a:pt x="301" y="42"/>
                  </a:lnTo>
                  <a:lnTo>
                    <a:pt x="299" y="12"/>
                  </a:lnTo>
                  <a:lnTo>
                    <a:pt x="271" y="1"/>
                  </a:lnTo>
                  <a:lnTo>
                    <a:pt x="246" y="0"/>
                  </a:lnTo>
                  <a:lnTo>
                    <a:pt x="206" y="3"/>
                  </a:lnTo>
                  <a:lnTo>
                    <a:pt x="137" y="5"/>
                  </a:lnTo>
                  <a:lnTo>
                    <a:pt x="89" y="5"/>
                  </a:lnTo>
                  <a:lnTo>
                    <a:pt x="73" y="7"/>
                  </a:lnTo>
                  <a:lnTo>
                    <a:pt x="5" y="5"/>
                  </a:lnTo>
                  <a:lnTo>
                    <a:pt x="0" y="17"/>
                  </a:lnTo>
                  <a:lnTo>
                    <a:pt x="9" y="28"/>
                  </a:lnTo>
                  <a:lnTo>
                    <a:pt x="12" y="42"/>
                  </a:lnTo>
                  <a:lnTo>
                    <a:pt x="21" y="55"/>
                  </a:lnTo>
                  <a:lnTo>
                    <a:pt x="60" y="72"/>
                  </a:lnTo>
                  <a:lnTo>
                    <a:pt x="66" y="90"/>
                  </a:lnTo>
                  <a:lnTo>
                    <a:pt x="78" y="89"/>
                  </a:lnTo>
                  <a:lnTo>
                    <a:pt x="89" y="76"/>
                  </a:lnTo>
                  <a:lnTo>
                    <a:pt x="101" y="81"/>
                  </a:lnTo>
                  <a:lnTo>
                    <a:pt x="103" y="97"/>
                  </a:lnTo>
                  <a:lnTo>
                    <a:pt x="98" y="113"/>
                  </a:lnTo>
                  <a:lnTo>
                    <a:pt x="103" y="124"/>
                  </a:lnTo>
                  <a:lnTo>
                    <a:pt x="114" y="138"/>
                  </a:lnTo>
                  <a:lnTo>
                    <a:pt x="112" y="154"/>
                  </a:lnTo>
                  <a:lnTo>
                    <a:pt x="125" y="161"/>
                  </a:lnTo>
                  <a:lnTo>
                    <a:pt x="125" y="188"/>
                  </a:lnTo>
                  <a:lnTo>
                    <a:pt x="139" y="183"/>
                  </a:lnTo>
                  <a:lnTo>
                    <a:pt x="158" y="179"/>
                  </a:lnTo>
                  <a:lnTo>
                    <a:pt x="167" y="183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61">
              <a:extLst>
                <a:ext uri="{FF2B5EF4-FFF2-40B4-BE49-F238E27FC236}">
                  <a16:creationId xmlns:a16="http://schemas.microsoft.com/office/drawing/2014/main" id="{F2810A89-FDEF-107E-079B-6C295EFD0F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5827" y="3586847"/>
              <a:ext cx="675351" cy="738595"/>
            </a:xfrm>
            <a:custGeom>
              <a:avLst/>
              <a:gdLst>
                <a:gd name="T0" fmla="*/ 105 w 299"/>
                <a:gd name="T1" fmla="*/ 315 h 327"/>
                <a:gd name="T2" fmla="*/ 126 w 299"/>
                <a:gd name="T3" fmla="*/ 294 h 327"/>
                <a:gd name="T4" fmla="*/ 142 w 299"/>
                <a:gd name="T5" fmla="*/ 270 h 327"/>
                <a:gd name="T6" fmla="*/ 158 w 299"/>
                <a:gd name="T7" fmla="*/ 249 h 327"/>
                <a:gd name="T8" fmla="*/ 179 w 299"/>
                <a:gd name="T9" fmla="*/ 233 h 327"/>
                <a:gd name="T10" fmla="*/ 204 w 299"/>
                <a:gd name="T11" fmla="*/ 240 h 327"/>
                <a:gd name="T12" fmla="*/ 233 w 299"/>
                <a:gd name="T13" fmla="*/ 245 h 327"/>
                <a:gd name="T14" fmla="*/ 263 w 299"/>
                <a:gd name="T15" fmla="*/ 240 h 327"/>
                <a:gd name="T16" fmla="*/ 259 w 299"/>
                <a:gd name="T17" fmla="*/ 213 h 327"/>
                <a:gd name="T18" fmla="*/ 275 w 299"/>
                <a:gd name="T19" fmla="*/ 190 h 327"/>
                <a:gd name="T20" fmla="*/ 299 w 299"/>
                <a:gd name="T21" fmla="*/ 158 h 327"/>
                <a:gd name="T22" fmla="*/ 288 w 299"/>
                <a:gd name="T23" fmla="*/ 140 h 327"/>
                <a:gd name="T24" fmla="*/ 272 w 299"/>
                <a:gd name="T25" fmla="*/ 108 h 327"/>
                <a:gd name="T26" fmla="*/ 279 w 299"/>
                <a:gd name="T27" fmla="*/ 84 h 327"/>
                <a:gd name="T28" fmla="*/ 254 w 299"/>
                <a:gd name="T29" fmla="*/ 75 h 327"/>
                <a:gd name="T30" fmla="*/ 234 w 299"/>
                <a:gd name="T31" fmla="*/ 73 h 327"/>
                <a:gd name="T32" fmla="*/ 194 w 299"/>
                <a:gd name="T33" fmla="*/ 44 h 327"/>
                <a:gd name="T34" fmla="*/ 178 w 299"/>
                <a:gd name="T35" fmla="*/ 19 h 327"/>
                <a:gd name="T36" fmla="*/ 133 w 299"/>
                <a:gd name="T37" fmla="*/ 2 h 327"/>
                <a:gd name="T38" fmla="*/ 73 w 299"/>
                <a:gd name="T39" fmla="*/ 3 h 327"/>
                <a:gd name="T40" fmla="*/ 33 w 299"/>
                <a:gd name="T41" fmla="*/ 2 h 327"/>
                <a:gd name="T42" fmla="*/ 10 w 299"/>
                <a:gd name="T43" fmla="*/ 21 h 327"/>
                <a:gd name="T44" fmla="*/ 0 w 299"/>
                <a:gd name="T45" fmla="*/ 43 h 327"/>
                <a:gd name="T46" fmla="*/ 19 w 299"/>
                <a:gd name="T47" fmla="*/ 64 h 327"/>
                <a:gd name="T48" fmla="*/ 42 w 299"/>
                <a:gd name="T49" fmla="*/ 84 h 327"/>
                <a:gd name="T50" fmla="*/ 46 w 299"/>
                <a:gd name="T51" fmla="*/ 110 h 327"/>
                <a:gd name="T52" fmla="*/ 24 w 299"/>
                <a:gd name="T53" fmla="*/ 126 h 327"/>
                <a:gd name="T54" fmla="*/ 24 w 299"/>
                <a:gd name="T55" fmla="*/ 156 h 327"/>
                <a:gd name="T56" fmla="*/ 40 w 299"/>
                <a:gd name="T57" fmla="*/ 180 h 327"/>
                <a:gd name="T58" fmla="*/ 65 w 299"/>
                <a:gd name="T59" fmla="*/ 245 h 327"/>
                <a:gd name="T60" fmla="*/ 35 w 299"/>
                <a:gd name="T61" fmla="*/ 279 h 327"/>
                <a:gd name="T62" fmla="*/ 30 w 299"/>
                <a:gd name="T63" fmla="*/ 311 h 327"/>
                <a:gd name="T64" fmla="*/ 49 w 299"/>
                <a:gd name="T65" fmla="*/ 311 h 327"/>
                <a:gd name="T66" fmla="*/ 76 w 299"/>
                <a:gd name="T67" fmla="*/ 311 h 327"/>
                <a:gd name="T68" fmla="*/ 99 w 299"/>
                <a:gd name="T69" fmla="*/ 327 h 327"/>
                <a:gd name="T70" fmla="*/ 99 w 299"/>
                <a:gd name="T7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9" h="327">
                  <a:moveTo>
                    <a:pt x="99" y="327"/>
                  </a:moveTo>
                  <a:lnTo>
                    <a:pt x="105" y="315"/>
                  </a:lnTo>
                  <a:lnTo>
                    <a:pt x="112" y="306"/>
                  </a:lnTo>
                  <a:lnTo>
                    <a:pt x="126" y="294"/>
                  </a:lnTo>
                  <a:lnTo>
                    <a:pt x="138" y="283"/>
                  </a:lnTo>
                  <a:lnTo>
                    <a:pt x="142" y="270"/>
                  </a:lnTo>
                  <a:lnTo>
                    <a:pt x="147" y="254"/>
                  </a:lnTo>
                  <a:lnTo>
                    <a:pt x="158" y="249"/>
                  </a:lnTo>
                  <a:lnTo>
                    <a:pt x="169" y="238"/>
                  </a:lnTo>
                  <a:lnTo>
                    <a:pt x="179" y="233"/>
                  </a:lnTo>
                  <a:lnTo>
                    <a:pt x="192" y="235"/>
                  </a:lnTo>
                  <a:lnTo>
                    <a:pt x="204" y="240"/>
                  </a:lnTo>
                  <a:lnTo>
                    <a:pt x="220" y="244"/>
                  </a:lnTo>
                  <a:lnTo>
                    <a:pt x="233" y="245"/>
                  </a:lnTo>
                  <a:lnTo>
                    <a:pt x="249" y="245"/>
                  </a:lnTo>
                  <a:lnTo>
                    <a:pt x="263" y="240"/>
                  </a:lnTo>
                  <a:lnTo>
                    <a:pt x="265" y="228"/>
                  </a:lnTo>
                  <a:lnTo>
                    <a:pt x="259" y="213"/>
                  </a:lnTo>
                  <a:lnTo>
                    <a:pt x="261" y="201"/>
                  </a:lnTo>
                  <a:lnTo>
                    <a:pt x="275" y="190"/>
                  </a:lnTo>
                  <a:lnTo>
                    <a:pt x="299" y="183"/>
                  </a:lnTo>
                  <a:lnTo>
                    <a:pt x="299" y="158"/>
                  </a:lnTo>
                  <a:lnTo>
                    <a:pt x="286" y="153"/>
                  </a:lnTo>
                  <a:lnTo>
                    <a:pt x="288" y="140"/>
                  </a:lnTo>
                  <a:lnTo>
                    <a:pt x="281" y="123"/>
                  </a:lnTo>
                  <a:lnTo>
                    <a:pt x="272" y="108"/>
                  </a:lnTo>
                  <a:lnTo>
                    <a:pt x="277" y="96"/>
                  </a:lnTo>
                  <a:lnTo>
                    <a:pt x="279" y="84"/>
                  </a:lnTo>
                  <a:lnTo>
                    <a:pt x="268" y="69"/>
                  </a:lnTo>
                  <a:lnTo>
                    <a:pt x="254" y="75"/>
                  </a:lnTo>
                  <a:lnTo>
                    <a:pt x="240" y="85"/>
                  </a:lnTo>
                  <a:lnTo>
                    <a:pt x="234" y="73"/>
                  </a:lnTo>
                  <a:lnTo>
                    <a:pt x="195" y="57"/>
                  </a:lnTo>
                  <a:lnTo>
                    <a:pt x="194" y="44"/>
                  </a:lnTo>
                  <a:lnTo>
                    <a:pt x="188" y="30"/>
                  </a:lnTo>
                  <a:lnTo>
                    <a:pt x="178" y="19"/>
                  </a:lnTo>
                  <a:lnTo>
                    <a:pt x="178" y="7"/>
                  </a:lnTo>
                  <a:lnTo>
                    <a:pt x="133" y="2"/>
                  </a:lnTo>
                  <a:lnTo>
                    <a:pt x="113" y="2"/>
                  </a:lnTo>
                  <a:lnTo>
                    <a:pt x="73" y="3"/>
                  </a:lnTo>
                  <a:lnTo>
                    <a:pt x="49" y="0"/>
                  </a:lnTo>
                  <a:lnTo>
                    <a:pt x="33" y="2"/>
                  </a:lnTo>
                  <a:lnTo>
                    <a:pt x="26" y="11"/>
                  </a:lnTo>
                  <a:lnTo>
                    <a:pt x="10" y="21"/>
                  </a:lnTo>
                  <a:lnTo>
                    <a:pt x="0" y="30"/>
                  </a:lnTo>
                  <a:lnTo>
                    <a:pt x="0" y="43"/>
                  </a:lnTo>
                  <a:lnTo>
                    <a:pt x="10" y="53"/>
                  </a:lnTo>
                  <a:lnTo>
                    <a:pt x="19" y="64"/>
                  </a:lnTo>
                  <a:lnTo>
                    <a:pt x="32" y="69"/>
                  </a:lnTo>
                  <a:lnTo>
                    <a:pt x="42" y="84"/>
                  </a:lnTo>
                  <a:lnTo>
                    <a:pt x="48" y="94"/>
                  </a:lnTo>
                  <a:lnTo>
                    <a:pt x="46" y="110"/>
                  </a:lnTo>
                  <a:lnTo>
                    <a:pt x="39" y="119"/>
                  </a:lnTo>
                  <a:lnTo>
                    <a:pt x="24" y="126"/>
                  </a:lnTo>
                  <a:lnTo>
                    <a:pt x="23" y="142"/>
                  </a:lnTo>
                  <a:lnTo>
                    <a:pt x="24" y="156"/>
                  </a:lnTo>
                  <a:lnTo>
                    <a:pt x="24" y="169"/>
                  </a:lnTo>
                  <a:lnTo>
                    <a:pt x="40" y="180"/>
                  </a:lnTo>
                  <a:lnTo>
                    <a:pt x="53" y="176"/>
                  </a:lnTo>
                  <a:lnTo>
                    <a:pt x="65" y="245"/>
                  </a:lnTo>
                  <a:lnTo>
                    <a:pt x="49" y="256"/>
                  </a:lnTo>
                  <a:lnTo>
                    <a:pt x="35" y="279"/>
                  </a:lnTo>
                  <a:lnTo>
                    <a:pt x="14" y="317"/>
                  </a:lnTo>
                  <a:lnTo>
                    <a:pt x="30" y="311"/>
                  </a:lnTo>
                  <a:lnTo>
                    <a:pt x="39" y="302"/>
                  </a:lnTo>
                  <a:lnTo>
                    <a:pt x="49" y="311"/>
                  </a:lnTo>
                  <a:lnTo>
                    <a:pt x="64" y="313"/>
                  </a:lnTo>
                  <a:lnTo>
                    <a:pt x="76" y="311"/>
                  </a:lnTo>
                  <a:lnTo>
                    <a:pt x="89" y="318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62">
              <a:extLst>
                <a:ext uri="{FF2B5EF4-FFF2-40B4-BE49-F238E27FC236}">
                  <a16:creationId xmlns:a16="http://schemas.microsoft.com/office/drawing/2014/main" id="{885FF7A0-D7AF-E8EE-FBC3-6E26F6BCF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86293" y="3977603"/>
              <a:ext cx="444964" cy="634695"/>
            </a:xfrm>
            <a:custGeom>
              <a:avLst/>
              <a:gdLst>
                <a:gd name="T0" fmla="*/ 162 w 197"/>
                <a:gd name="T1" fmla="*/ 281 h 281"/>
                <a:gd name="T2" fmla="*/ 167 w 197"/>
                <a:gd name="T3" fmla="*/ 268 h 281"/>
                <a:gd name="T4" fmla="*/ 178 w 197"/>
                <a:gd name="T5" fmla="*/ 256 h 281"/>
                <a:gd name="T6" fmla="*/ 188 w 197"/>
                <a:gd name="T7" fmla="*/ 247 h 281"/>
                <a:gd name="T8" fmla="*/ 197 w 197"/>
                <a:gd name="T9" fmla="*/ 238 h 281"/>
                <a:gd name="T10" fmla="*/ 192 w 197"/>
                <a:gd name="T11" fmla="*/ 226 h 281"/>
                <a:gd name="T12" fmla="*/ 183 w 197"/>
                <a:gd name="T13" fmla="*/ 215 h 281"/>
                <a:gd name="T14" fmla="*/ 181 w 197"/>
                <a:gd name="T15" fmla="*/ 204 h 281"/>
                <a:gd name="T16" fmla="*/ 178 w 197"/>
                <a:gd name="T17" fmla="*/ 188 h 281"/>
                <a:gd name="T18" fmla="*/ 178 w 197"/>
                <a:gd name="T19" fmla="*/ 176 h 281"/>
                <a:gd name="T20" fmla="*/ 178 w 197"/>
                <a:gd name="T21" fmla="*/ 161 h 281"/>
                <a:gd name="T22" fmla="*/ 165 w 197"/>
                <a:gd name="T23" fmla="*/ 147 h 281"/>
                <a:gd name="T24" fmla="*/ 162 w 197"/>
                <a:gd name="T25" fmla="*/ 135 h 281"/>
                <a:gd name="T26" fmla="*/ 174 w 197"/>
                <a:gd name="T27" fmla="*/ 126 h 281"/>
                <a:gd name="T28" fmla="*/ 181 w 197"/>
                <a:gd name="T29" fmla="*/ 105 h 281"/>
                <a:gd name="T30" fmla="*/ 179 w 197"/>
                <a:gd name="T31" fmla="*/ 89 h 281"/>
                <a:gd name="T32" fmla="*/ 185 w 197"/>
                <a:gd name="T33" fmla="*/ 76 h 281"/>
                <a:gd name="T34" fmla="*/ 192 w 197"/>
                <a:gd name="T35" fmla="*/ 64 h 281"/>
                <a:gd name="T36" fmla="*/ 188 w 197"/>
                <a:gd name="T37" fmla="*/ 49 h 281"/>
                <a:gd name="T38" fmla="*/ 186 w 197"/>
                <a:gd name="T39" fmla="*/ 37 h 281"/>
                <a:gd name="T40" fmla="*/ 178 w 197"/>
                <a:gd name="T41" fmla="*/ 30 h 281"/>
                <a:gd name="T42" fmla="*/ 165 w 197"/>
                <a:gd name="T43" fmla="*/ 21 h 281"/>
                <a:gd name="T44" fmla="*/ 153 w 197"/>
                <a:gd name="T45" fmla="*/ 14 h 281"/>
                <a:gd name="T46" fmla="*/ 147 w 197"/>
                <a:gd name="T47" fmla="*/ 0 h 281"/>
                <a:gd name="T48" fmla="*/ 135 w 197"/>
                <a:gd name="T49" fmla="*/ 8 h 281"/>
                <a:gd name="T50" fmla="*/ 115 w 197"/>
                <a:gd name="T51" fmla="*/ 5 h 281"/>
                <a:gd name="T52" fmla="*/ 106 w 197"/>
                <a:gd name="T53" fmla="*/ 1 h 281"/>
                <a:gd name="T54" fmla="*/ 85 w 197"/>
                <a:gd name="T55" fmla="*/ 5 h 281"/>
                <a:gd name="T56" fmla="*/ 73 w 197"/>
                <a:gd name="T57" fmla="*/ 10 h 281"/>
                <a:gd name="T58" fmla="*/ 49 w 197"/>
                <a:gd name="T59" fmla="*/ 17 h 281"/>
                <a:gd name="T60" fmla="*/ 39 w 197"/>
                <a:gd name="T61" fmla="*/ 24 h 281"/>
                <a:gd name="T62" fmla="*/ 33 w 197"/>
                <a:gd name="T63" fmla="*/ 33 h 281"/>
                <a:gd name="T64" fmla="*/ 39 w 197"/>
                <a:gd name="T65" fmla="*/ 48 h 281"/>
                <a:gd name="T66" fmla="*/ 33 w 197"/>
                <a:gd name="T67" fmla="*/ 64 h 281"/>
                <a:gd name="T68" fmla="*/ 26 w 197"/>
                <a:gd name="T69" fmla="*/ 72 h 281"/>
                <a:gd name="T70" fmla="*/ 12 w 197"/>
                <a:gd name="T71" fmla="*/ 80 h 281"/>
                <a:gd name="T72" fmla="*/ 10 w 197"/>
                <a:gd name="T73" fmla="*/ 96 h 281"/>
                <a:gd name="T74" fmla="*/ 8 w 197"/>
                <a:gd name="T75" fmla="*/ 108 h 281"/>
                <a:gd name="T76" fmla="*/ 0 w 197"/>
                <a:gd name="T77" fmla="*/ 121 h 281"/>
                <a:gd name="T78" fmla="*/ 0 w 197"/>
                <a:gd name="T79" fmla="*/ 133 h 281"/>
                <a:gd name="T80" fmla="*/ 3 w 197"/>
                <a:gd name="T81" fmla="*/ 147 h 281"/>
                <a:gd name="T82" fmla="*/ 1 w 197"/>
                <a:gd name="T83" fmla="*/ 163 h 281"/>
                <a:gd name="T84" fmla="*/ 3 w 197"/>
                <a:gd name="T85" fmla="*/ 176 h 281"/>
                <a:gd name="T86" fmla="*/ 8 w 197"/>
                <a:gd name="T87" fmla="*/ 190 h 281"/>
                <a:gd name="T88" fmla="*/ 8 w 197"/>
                <a:gd name="T89" fmla="*/ 206 h 281"/>
                <a:gd name="T90" fmla="*/ 10 w 197"/>
                <a:gd name="T91" fmla="*/ 226 h 281"/>
                <a:gd name="T92" fmla="*/ 17 w 197"/>
                <a:gd name="T93" fmla="*/ 243 h 281"/>
                <a:gd name="T94" fmla="*/ 33 w 197"/>
                <a:gd name="T95" fmla="*/ 250 h 281"/>
                <a:gd name="T96" fmla="*/ 32 w 197"/>
                <a:gd name="T97" fmla="*/ 263 h 281"/>
                <a:gd name="T98" fmla="*/ 26 w 197"/>
                <a:gd name="T99" fmla="*/ 279 h 281"/>
                <a:gd name="T100" fmla="*/ 69 w 197"/>
                <a:gd name="T101" fmla="*/ 279 h 281"/>
                <a:gd name="T102" fmla="*/ 85 w 197"/>
                <a:gd name="T103" fmla="*/ 277 h 281"/>
                <a:gd name="T104" fmla="*/ 101 w 197"/>
                <a:gd name="T105" fmla="*/ 279 h 281"/>
                <a:gd name="T106" fmla="*/ 156 w 197"/>
                <a:gd name="T107" fmla="*/ 279 h 281"/>
                <a:gd name="T108" fmla="*/ 162 w 197"/>
                <a:gd name="T109" fmla="*/ 281 h 281"/>
                <a:gd name="T110" fmla="*/ 162 w 197"/>
                <a:gd name="T111" fmla="*/ 281 h 281"/>
                <a:gd name="T112" fmla="*/ 162 w 197"/>
                <a:gd name="T113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7" h="281">
                  <a:moveTo>
                    <a:pt x="162" y="281"/>
                  </a:moveTo>
                  <a:lnTo>
                    <a:pt x="167" y="268"/>
                  </a:lnTo>
                  <a:lnTo>
                    <a:pt x="178" y="256"/>
                  </a:lnTo>
                  <a:lnTo>
                    <a:pt x="188" y="247"/>
                  </a:lnTo>
                  <a:lnTo>
                    <a:pt x="197" y="238"/>
                  </a:lnTo>
                  <a:lnTo>
                    <a:pt x="192" y="226"/>
                  </a:lnTo>
                  <a:lnTo>
                    <a:pt x="183" y="215"/>
                  </a:lnTo>
                  <a:lnTo>
                    <a:pt x="181" y="204"/>
                  </a:lnTo>
                  <a:lnTo>
                    <a:pt x="178" y="188"/>
                  </a:lnTo>
                  <a:lnTo>
                    <a:pt x="178" y="176"/>
                  </a:lnTo>
                  <a:lnTo>
                    <a:pt x="178" y="161"/>
                  </a:lnTo>
                  <a:lnTo>
                    <a:pt x="165" y="147"/>
                  </a:lnTo>
                  <a:lnTo>
                    <a:pt x="162" y="135"/>
                  </a:lnTo>
                  <a:lnTo>
                    <a:pt x="174" y="126"/>
                  </a:lnTo>
                  <a:lnTo>
                    <a:pt x="181" y="105"/>
                  </a:lnTo>
                  <a:lnTo>
                    <a:pt x="179" y="89"/>
                  </a:lnTo>
                  <a:lnTo>
                    <a:pt x="185" y="76"/>
                  </a:lnTo>
                  <a:lnTo>
                    <a:pt x="192" y="64"/>
                  </a:lnTo>
                  <a:lnTo>
                    <a:pt x="188" y="49"/>
                  </a:lnTo>
                  <a:lnTo>
                    <a:pt x="186" y="37"/>
                  </a:lnTo>
                  <a:lnTo>
                    <a:pt x="178" y="30"/>
                  </a:lnTo>
                  <a:lnTo>
                    <a:pt x="165" y="21"/>
                  </a:lnTo>
                  <a:lnTo>
                    <a:pt x="153" y="14"/>
                  </a:lnTo>
                  <a:lnTo>
                    <a:pt x="147" y="0"/>
                  </a:lnTo>
                  <a:lnTo>
                    <a:pt x="135" y="8"/>
                  </a:lnTo>
                  <a:lnTo>
                    <a:pt x="115" y="5"/>
                  </a:lnTo>
                  <a:lnTo>
                    <a:pt x="106" y="1"/>
                  </a:lnTo>
                  <a:lnTo>
                    <a:pt x="85" y="5"/>
                  </a:lnTo>
                  <a:lnTo>
                    <a:pt x="73" y="10"/>
                  </a:lnTo>
                  <a:lnTo>
                    <a:pt x="49" y="17"/>
                  </a:lnTo>
                  <a:lnTo>
                    <a:pt x="39" y="24"/>
                  </a:lnTo>
                  <a:lnTo>
                    <a:pt x="33" y="33"/>
                  </a:lnTo>
                  <a:lnTo>
                    <a:pt x="39" y="48"/>
                  </a:lnTo>
                  <a:lnTo>
                    <a:pt x="33" y="64"/>
                  </a:lnTo>
                  <a:lnTo>
                    <a:pt x="26" y="72"/>
                  </a:lnTo>
                  <a:lnTo>
                    <a:pt x="12" y="80"/>
                  </a:lnTo>
                  <a:lnTo>
                    <a:pt x="10" y="96"/>
                  </a:lnTo>
                  <a:lnTo>
                    <a:pt x="8" y="108"/>
                  </a:lnTo>
                  <a:lnTo>
                    <a:pt x="0" y="121"/>
                  </a:lnTo>
                  <a:lnTo>
                    <a:pt x="0" y="133"/>
                  </a:lnTo>
                  <a:lnTo>
                    <a:pt x="3" y="147"/>
                  </a:lnTo>
                  <a:lnTo>
                    <a:pt x="1" y="163"/>
                  </a:lnTo>
                  <a:lnTo>
                    <a:pt x="3" y="176"/>
                  </a:lnTo>
                  <a:lnTo>
                    <a:pt x="8" y="190"/>
                  </a:lnTo>
                  <a:lnTo>
                    <a:pt x="8" y="206"/>
                  </a:lnTo>
                  <a:lnTo>
                    <a:pt x="10" y="226"/>
                  </a:lnTo>
                  <a:lnTo>
                    <a:pt x="17" y="243"/>
                  </a:lnTo>
                  <a:lnTo>
                    <a:pt x="33" y="250"/>
                  </a:lnTo>
                  <a:lnTo>
                    <a:pt x="32" y="263"/>
                  </a:lnTo>
                  <a:lnTo>
                    <a:pt x="26" y="279"/>
                  </a:lnTo>
                  <a:lnTo>
                    <a:pt x="69" y="279"/>
                  </a:lnTo>
                  <a:lnTo>
                    <a:pt x="85" y="277"/>
                  </a:lnTo>
                  <a:lnTo>
                    <a:pt x="101" y="279"/>
                  </a:lnTo>
                  <a:lnTo>
                    <a:pt x="156" y="279"/>
                  </a:lnTo>
                  <a:lnTo>
                    <a:pt x="162" y="281"/>
                  </a:lnTo>
                  <a:lnTo>
                    <a:pt x="162" y="281"/>
                  </a:lnTo>
                  <a:lnTo>
                    <a:pt x="162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63">
              <a:extLst>
                <a:ext uri="{FF2B5EF4-FFF2-40B4-BE49-F238E27FC236}">
                  <a16:creationId xmlns:a16="http://schemas.microsoft.com/office/drawing/2014/main" id="{9D9F9A8C-F87B-22D9-25F4-9FE84B1649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3591365"/>
              <a:ext cx="896704" cy="815391"/>
            </a:xfrm>
            <a:custGeom>
              <a:avLst/>
              <a:gdLst>
                <a:gd name="T0" fmla="*/ 326 w 397"/>
                <a:gd name="T1" fmla="*/ 361 h 361"/>
                <a:gd name="T2" fmla="*/ 379 w 397"/>
                <a:gd name="T3" fmla="*/ 258 h 361"/>
                <a:gd name="T4" fmla="*/ 392 w 397"/>
                <a:gd name="T5" fmla="*/ 242 h 361"/>
                <a:gd name="T6" fmla="*/ 397 w 397"/>
                <a:gd name="T7" fmla="*/ 172 h 361"/>
                <a:gd name="T8" fmla="*/ 383 w 397"/>
                <a:gd name="T9" fmla="*/ 176 h 361"/>
                <a:gd name="T10" fmla="*/ 365 w 397"/>
                <a:gd name="T11" fmla="*/ 171 h 361"/>
                <a:gd name="T12" fmla="*/ 363 w 397"/>
                <a:gd name="T13" fmla="*/ 158 h 361"/>
                <a:gd name="T14" fmla="*/ 360 w 397"/>
                <a:gd name="T15" fmla="*/ 140 h 361"/>
                <a:gd name="T16" fmla="*/ 360 w 397"/>
                <a:gd name="T17" fmla="*/ 128 h 361"/>
                <a:gd name="T18" fmla="*/ 372 w 397"/>
                <a:gd name="T19" fmla="*/ 114 h 361"/>
                <a:gd name="T20" fmla="*/ 388 w 397"/>
                <a:gd name="T21" fmla="*/ 92 h 361"/>
                <a:gd name="T22" fmla="*/ 374 w 397"/>
                <a:gd name="T23" fmla="*/ 74 h 361"/>
                <a:gd name="T24" fmla="*/ 356 w 397"/>
                <a:gd name="T25" fmla="*/ 64 h 361"/>
                <a:gd name="T26" fmla="*/ 347 w 397"/>
                <a:gd name="T27" fmla="*/ 53 h 361"/>
                <a:gd name="T28" fmla="*/ 333 w 397"/>
                <a:gd name="T29" fmla="*/ 37 h 361"/>
                <a:gd name="T30" fmla="*/ 340 w 397"/>
                <a:gd name="T31" fmla="*/ 26 h 361"/>
                <a:gd name="T32" fmla="*/ 354 w 397"/>
                <a:gd name="T33" fmla="*/ 14 h 361"/>
                <a:gd name="T34" fmla="*/ 367 w 397"/>
                <a:gd name="T35" fmla="*/ 3 h 361"/>
                <a:gd name="T36" fmla="*/ 228 w 397"/>
                <a:gd name="T37" fmla="*/ 0 h 361"/>
                <a:gd name="T38" fmla="*/ 185 w 397"/>
                <a:gd name="T39" fmla="*/ 0 h 361"/>
                <a:gd name="T40" fmla="*/ 2 w 397"/>
                <a:gd name="T41" fmla="*/ 0 h 361"/>
                <a:gd name="T42" fmla="*/ 0 w 397"/>
                <a:gd name="T43" fmla="*/ 122 h 361"/>
                <a:gd name="T44" fmla="*/ 54 w 397"/>
                <a:gd name="T45" fmla="*/ 122 h 361"/>
                <a:gd name="T46" fmla="*/ 151 w 397"/>
                <a:gd name="T47" fmla="*/ 126 h 361"/>
                <a:gd name="T48" fmla="*/ 169 w 397"/>
                <a:gd name="T49" fmla="*/ 137 h 361"/>
                <a:gd name="T50" fmla="*/ 187 w 397"/>
                <a:gd name="T51" fmla="*/ 146 h 361"/>
                <a:gd name="T52" fmla="*/ 203 w 397"/>
                <a:gd name="T53" fmla="*/ 151 h 361"/>
                <a:gd name="T54" fmla="*/ 217 w 397"/>
                <a:gd name="T55" fmla="*/ 160 h 361"/>
                <a:gd name="T56" fmla="*/ 226 w 397"/>
                <a:gd name="T57" fmla="*/ 171 h 361"/>
                <a:gd name="T58" fmla="*/ 251 w 397"/>
                <a:gd name="T59" fmla="*/ 206 h 361"/>
                <a:gd name="T60" fmla="*/ 274 w 397"/>
                <a:gd name="T61" fmla="*/ 243 h 361"/>
                <a:gd name="T62" fmla="*/ 281 w 397"/>
                <a:gd name="T63" fmla="*/ 302 h 361"/>
                <a:gd name="T64" fmla="*/ 294 w 397"/>
                <a:gd name="T65" fmla="*/ 299 h 361"/>
                <a:gd name="T66" fmla="*/ 299 w 397"/>
                <a:gd name="T67" fmla="*/ 311 h 361"/>
                <a:gd name="T68" fmla="*/ 312 w 397"/>
                <a:gd name="T69" fmla="*/ 320 h 361"/>
                <a:gd name="T70" fmla="*/ 324 w 397"/>
                <a:gd name="T71" fmla="*/ 324 h 361"/>
                <a:gd name="T72" fmla="*/ 321 w 397"/>
                <a:gd name="T73" fmla="*/ 340 h 361"/>
                <a:gd name="T74" fmla="*/ 326 w 397"/>
                <a:gd name="T75" fmla="*/ 354 h 361"/>
                <a:gd name="T76" fmla="*/ 326 w 397"/>
                <a:gd name="T77" fmla="*/ 361 h 361"/>
                <a:gd name="T78" fmla="*/ 326 w 397"/>
                <a:gd name="T79" fmla="*/ 361 h 361"/>
                <a:gd name="T80" fmla="*/ 326 w 397"/>
                <a:gd name="T81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7" h="361">
                  <a:moveTo>
                    <a:pt x="326" y="361"/>
                  </a:moveTo>
                  <a:lnTo>
                    <a:pt x="379" y="258"/>
                  </a:lnTo>
                  <a:lnTo>
                    <a:pt x="392" y="242"/>
                  </a:lnTo>
                  <a:lnTo>
                    <a:pt x="397" y="172"/>
                  </a:lnTo>
                  <a:lnTo>
                    <a:pt x="383" y="176"/>
                  </a:lnTo>
                  <a:lnTo>
                    <a:pt x="365" y="171"/>
                  </a:lnTo>
                  <a:lnTo>
                    <a:pt x="363" y="158"/>
                  </a:lnTo>
                  <a:lnTo>
                    <a:pt x="360" y="140"/>
                  </a:lnTo>
                  <a:lnTo>
                    <a:pt x="360" y="128"/>
                  </a:lnTo>
                  <a:lnTo>
                    <a:pt x="372" y="114"/>
                  </a:lnTo>
                  <a:lnTo>
                    <a:pt x="388" y="92"/>
                  </a:lnTo>
                  <a:lnTo>
                    <a:pt x="374" y="74"/>
                  </a:lnTo>
                  <a:lnTo>
                    <a:pt x="356" y="64"/>
                  </a:lnTo>
                  <a:lnTo>
                    <a:pt x="347" y="53"/>
                  </a:lnTo>
                  <a:lnTo>
                    <a:pt x="333" y="37"/>
                  </a:lnTo>
                  <a:lnTo>
                    <a:pt x="340" y="26"/>
                  </a:lnTo>
                  <a:lnTo>
                    <a:pt x="354" y="14"/>
                  </a:lnTo>
                  <a:lnTo>
                    <a:pt x="367" y="3"/>
                  </a:lnTo>
                  <a:lnTo>
                    <a:pt x="228" y="0"/>
                  </a:lnTo>
                  <a:lnTo>
                    <a:pt x="185" y="0"/>
                  </a:lnTo>
                  <a:lnTo>
                    <a:pt x="2" y="0"/>
                  </a:lnTo>
                  <a:lnTo>
                    <a:pt x="0" y="122"/>
                  </a:lnTo>
                  <a:lnTo>
                    <a:pt x="54" y="122"/>
                  </a:lnTo>
                  <a:lnTo>
                    <a:pt x="151" y="126"/>
                  </a:lnTo>
                  <a:lnTo>
                    <a:pt x="169" y="137"/>
                  </a:lnTo>
                  <a:lnTo>
                    <a:pt x="187" y="146"/>
                  </a:lnTo>
                  <a:lnTo>
                    <a:pt x="203" y="151"/>
                  </a:lnTo>
                  <a:lnTo>
                    <a:pt x="217" y="160"/>
                  </a:lnTo>
                  <a:lnTo>
                    <a:pt x="226" y="171"/>
                  </a:lnTo>
                  <a:lnTo>
                    <a:pt x="251" y="206"/>
                  </a:lnTo>
                  <a:lnTo>
                    <a:pt x="274" y="243"/>
                  </a:lnTo>
                  <a:lnTo>
                    <a:pt x="281" y="302"/>
                  </a:lnTo>
                  <a:lnTo>
                    <a:pt x="294" y="299"/>
                  </a:lnTo>
                  <a:lnTo>
                    <a:pt x="299" y="311"/>
                  </a:lnTo>
                  <a:lnTo>
                    <a:pt x="312" y="320"/>
                  </a:lnTo>
                  <a:lnTo>
                    <a:pt x="324" y="324"/>
                  </a:lnTo>
                  <a:lnTo>
                    <a:pt x="321" y="340"/>
                  </a:lnTo>
                  <a:lnTo>
                    <a:pt x="326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6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64">
              <a:extLst>
                <a:ext uri="{FF2B5EF4-FFF2-40B4-BE49-F238E27FC236}">
                  <a16:creationId xmlns:a16="http://schemas.microsoft.com/office/drawing/2014/main" id="{6C5DAD01-05D6-E1DF-E461-B0A63C0FC1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4460" y="4628108"/>
              <a:ext cx="555640" cy="623401"/>
            </a:xfrm>
            <a:custGeom>
              <a:avLst/>
              <a:gdLst>
                <a:gd name="T0" fmla="*/ 200 w 246"/>
                <a:gd name="T1" fmla="*/ 276 h 276"/>
                <a:gd name="T2" fmla="*/ 210 w 246"/>
                <a:gd name="T3" fmla="*/ 267 h 276"/>
                <a:gd name="T4" fmla="*/ 228 w 246"/>
                <a:gd name="T5" fmla="*/ 262 h 276"/>
                <a:gd name="T6" fmla="*/ 232 w 246"/>
                <a:gd name="T7" fmla="*/ 249 h 276"/>
                <a:gd name="T8" fmla="*/ 241 w 246"/>
                <a:gd name="T9" fmla="*/ 238 h 276"/>
                <a:gd name="T10" fmla="*/ 246 w 246"/>
                <a:gd name="T11" fmla="*/ 222 h 276"/>
                <a:gd name="T12" fmla="*/ 235 w 246"/>
                <a:gd name="T13" fmla="*/ 199 h 276"/>
                <a:gd name="T14" fmla="*/ 216 w 246"/>
                <a:gd name="T15" fmla="*/ 171 h 276"/>
                <a:gd name="T16" fmla="*/ 205 w 246"/>
                <a:gd name="T17" fmla="*/ 157 h 276"/>
                <a:gd name="T18" fmla="*/ 210 w 246"/>
                <a:gd name="T19" fmla="*/ 117 h 276"/>
                <a:gd name="T20" fmla="*/ 209 w 246"/>
                <a:gd name="T21" fmla="*/ 105 h 276"/>
                <a:gd name="T22" fmla="*/ 214 w 246"/>
                <a:gd name="T23" fmla="*/ 85 h 276"/>
                <a:gd name="T24" fmla="*/ 212 w 246"/>
                <a:gd name="T25" fmla="*/ 66 h 276"/>
                <a:gd name="T26" fmla="*/ 210 w 246"/>
                <a:gd name="T27" fmla="*/ 53 h 276"/>
                <a:gd name="T28" fmla="*/ 203 w 246"/>
                <a:gd name="T29" fmla="*/ 35 h 276"/>
                <a:gd name="T30" fmla="*/ 193 w 246"/>
                <a:gd name="T31" fmla="*/ 25 h 276"/>
                <a:gd name="T32" fmla="*/ 152 w 246"/>
                <a:gd name="T33" fmla="*/ 7 h 276"/>
                <a:gd name="T34" fmla="*/ 127 w 246"/>
                <a:gd name="T35" fmla="*/ 7 h 276"/>
                <a:gd name="T36" fmla="*/ 95 w 246"/>
                <a:gd name="T37" fmla="*/ 0 h 276"/>
                <a:gd name="T38" fmla="*/ 80 w 246"/>
                <a:gd name="T39" fmla="*/ 11 h 276"/>
                <a:gd name="T40" fmla="*/ 66 w 246"/>
                <a:gd name="T41" fmla="*/ 27 h 276"/>
                <a:gd name="T42" fmla="*/ 48 w 246"/>
                <a:gd name="T43" fmla="*/ 43 h 276"/>
                <a:gd name="T44" fmla="*/ 40 w 246"/>
                <a:gd name="T45" fmla="*/ 55 h 276"/>
                <a:gd name="T46" fmla="*/ 31 w 246"/>
                <a:gd name="T47" fmla="*/ 69 h 276"/>
                <a:gd name="T48" fmla="*/ 18 w 246"/>
                <a:gd name="T49" fmla="*/ 71 h 276"/>
                <a:gd name="T50" fmla="*/ 11 w 246"/>
                <a:gd name="T51" fmla="*/ 84 h 276"/>
                <a:gd name="T52" fmla="*/ 2 w 246"/>
                <a:gd name="T53" fmla="*/ 100 h 276"/>
                <a:gd name="T54" fmla="*/ 0 w 246"/>
                <a:gd name="T55" fmla="*/ 114 h 276"/>
                <a:gd name="T56" fmla="*/ 2 w 246"/>
                <a:gd name="T57" fmla="*/ 128 h 276"/>
                <a:gd name="T58" fmla="*/ 9 w 246"/>
                <a:gd name="T59" fmla="*/ 139 h 276"/>
                <a:gd name="T60" fmla="*/ 11 w 246"/>
                <a:gd name="T61" fmla="*/ 155 h 276"/>
                <a:gd name="T62" fmla="*/ 16 w 246"/>
                <a:gd name="T63" fmla="*/ 169 h 276"/>
                <a:gd name="T64" fmla="*/ 29 w 246"/>
                <a:gd name="T65" fmla="*/ 176 h 276"/>
                <a:gd name="T66" fmla="*/ 32 w 246"/>
                <a:gd name="T67" fmla="*/ 187 h 276"/>
                <a:gd name="T68" fmla="*/ 48 w 246"/>
                <a:gd name="T69" fmla="*/ 196 h 276"/>
                <a:gd name="T70" fmla="*/ 56 w 246"/>
                <a:gd name="T71" fmla="*/ 208 h 276"/>
                <a:gd name="T72" fmla="*/ 72 w 246"/>
                <a:gd name="T73" fmla="*/ 221 h 276"/>
                <a:gd name="T74" fmla="*/ 104 w 246"/>
                <a:gd name="T75" fmla="*/ 221 h 276"/>
                <a:gd name="T76" fmla="*/ 123 w 246"/>
                <a:gd name="T77" fmla="*/ 221 h 276"/>
                <a:gd name="T78" fmla="*/ 139 w 246"/>
                <a:gd name="T79" fmla="*/ 215 h 276"/>
                <a:gd name="T80" fmla="*/ 169 w 246"/>
                <a:gd name="T81" fmla="*/ 242 h 276"/>
                <a:gd name="T82" fmla="*/ 184 w 246"/>
                <a:gd name="T83" fmla="*/ 256 h 276"/>
                <a:gd name="T84" fmla="*/ 194 w 246"/>
                <a:gd name="T85" fmla="*/ 269 h 276"/>
                <a:gd name="T86" fmla="*/ 200 w 246"/>
                <a:gd name="T87" fmla="*/ 276 h 276"/>
                <a:gd name="T88" fmla="*/ 200 w 246"/>
                <a:gd name="T89" fmla="*/ 276 h 276"/>
                <a:gd name="T90" fmla="*/ 200 w 246"/>
                <a:gd name="T91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6" h="276">
                  <a:moveTo>
                    <a:pt x="200" y="276"/>
                  </a:moveTo>
                  <a:lnTo>
                    <a:pt x="210" y="267"/>
                  </a:lnTo>
                  <a:lnTo>
                    <a:pt x="228" y="262"/>
                  </a:lnTo>
                  <a:lnTo>
                    <a:pt x="232" y="249"/>
                  </a:lnTo>
                  <a:lnTo>
                    <a:pt x="241" y="238"/>
                  </a:lnTo>
                  <a:lnTo>
                    <a:pt x="246" y="222"/>
                  </a:lnTo>
                  <a:lnTo>
                    <a:pt x="235" y="199"/>
                  </a:lnTo>
                  <a:lnTo>
                    <a:pt x="216" y="171"/>
                  </a:lnTo>
                  <a:lnTo>
                    <a:pt x="205" y="157"/>
                  </a:lnTo>
                  <a:lnTo>
                    <a:pt x="210" y="117"/>
                  </a:lnTo>
                  <a:lnTo>
                    <a:pt x="209" y="105"/>
                  </a:lnTo>
                  <a:lnTo>
                    <a:pt x="214" y="85"/>
                  </a:lnTo>
                  <a:lnTo>
                    <a:pt x="212" y="66"/>
                  </a:lnTo>
                  <a:lnTo>
                    <a:pt x="210" y="53"/>
                  </a:lnTo>
                  <a:lnTo>
                    <a:pt x="203" y="35"/>
                  </a:lnTo>
                  <a:lnTo>
                    <a:pt x="193" y="25"/>
                  </a:lnTo>
                  <a:lnTo>
                    <a:pt x="152" y="7"/>
                  </a:lnTo>
                  <a:lnTo>
                    <a:pt x="127" y="7"/>
                  </a:lnTo>
                  <a:lnTo>
                    <a:pt x="95" y="0"/>
                  </a:lnTo>
                  <a:lnTo>
                    <a:pt x="80" y="11"/>
                  </a:lnTo>
                  <a:lnTo>
                    <a:pt x="66" y="27"/>
                  </a:lnTo>
                  <a:lnTo>
                    <a:pt x="48" y="43"/>
                  </a:lnTo>
                  <a:lnTo>
                    <a:pt x="40" y="55"/>
                  </a:lnTo>
                  <a:lnTo>
                    <a:pt x="31" y="69"/>
                  </a:lnTo>
                  <a:lnTo>
                    <a:pt x="18" y="71"/>
                  </a:lnTo>
                  <a:lnTo>
                    <a:pt x="11" y="84"/>
                  </a:lnTo>
                  <a:lnTo>
                    <a:pt x="2" y="100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9" y="139"/>
                  </a:lnTo>
                  <a:lnTo>
                    <a:pt x="11" y="155"/>
                  </a:lnTo>
                  <a:lnTo>
                    <a:pt x="16" y="169"/>
                  </a:lnTo>
                  <a:lnTo>
                    <a:pt x="29" y="176"/>
                  </a:lnTo>
                  <a:lnTo>
                    <a:pt x="32" y="187"/>
                  </a:lnTo>
                  <a:lnTo>
                    <a:pt x="48" y="196"/>
                  </a:lnTo>
                  <a:lnTo>
                    <a:pt x="56" y="208"/>
                  </a:lnTo>
                  <a:lnTo>
                    <a:pt x="72" y="221"/>
                  </a:lnTo>
                  <a:lnTo>
                    <a:pt x="104" y="221"/>
                  </a:lnTo>
                  <a:lnTo>
                    <a:pt x="123" y="221"/>
                  </a:lnTo>
                  <a:lnTo>
                    <a:pt x="139" y="215"/>
                  </a:lnTo>
                  <a:lnTo>
                    <a:pt x="169" y="242"/>
                  </a:lnTo>
                  <a:lnTo>
                    <a:pt x="184" y="256"/>
                  </a:lnTo>
                  <a:lnTo>
                    <a:pt x="194" y="269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200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65">
              <a:extLst>
                <a:ext uri="{FF2B5EF4-FFF2-40B4-BE49-F238E27FC236}">
                  <a16:creationId xmlns:a16="http://schemas.microsoft.com/office/drawing/2014/main" id="{2A6B3B91-F254-1B96-D3C3-765BFE31C9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13397" y="5411875"/>
              <a:ext cx="562416" cy="478844"/>
            </a:xfrm>
            <a:custGeom>
              <a:avLst/>
              <a:gdLst>
                <a:gd name="T0" fmla="*/ 80 w 249"/>
                <a:gd name="T1" fmla="*/ 212 h 212"/>
                <a:gd name="T2" fmla="*/ 89 w 249"/>
                <a:gd name="T3" fmla="*/ 206 h 212"/>
                <a:gd name="T4" fmla="*/ 105 w 249"/>
                <a:gd name="T5" fmla="*/ 208 h 212"/>
                <a:gd name="T6" fmla="*/ 116 w 249"/>
                <a:gd name="T7" fmla="*/ 205 h 212"/>
                <a:gd name="T8" fmla="*/ 130 w 249"/>
                <a:gd name="T9" fmla="*/ 196 h 212"/>
                <a:gd name="T10" fmla="*/ 144 w 249"/>
                <a:gd name="T11" fmla="*/ 190 h 212"/>
                <a:gd name="T12" fmla="*/ 157 w 249"/>
                <a:gd name="T13" fmla="*/ 196 h 212"/>
                <a:gd name="T14" fmla="*/ 192 w 249"/>
                <a:gd name="T15" fmla="*/ 183 h 212"/>
                <a:gd name="T16" fmla="*/ 214 w 249"/>
                <a:gd name="T17" fmla="*/ 171 h 212"/>
                <a:gd name="T18" fmla="*/ 249 w 249"/>
                <a:gd name="T19" fmla="*/ 142 h 212"/>
                <a:gd name="T20" fmla="*/ 240 w 249"/>
                <a:gd name="T21" fmla="*/ 116 h 212"/>
                <a:gd name="T22" fmla="*/ 235 w 249"/>
                <a:gd name="T23" fmla="*/ 98 h 212"/>
                <a:gd name="T24" fmla="*/ 228 w 249"/>
                <a:gd name="T25" fmla="*/ 82 h 212"/>
                <a:gd name="T26" fmla="*/ 215 w 249"/>
                <a:gd name="T27" fmla="*/ 77 h 212"/>
                <a:gd name="T28" fmla="*/ 203 w 249"/>
                <a:gd name="T29" fmla="*/ 78 h 212"/>
                <a:gd name="T30" fmla="*/ 191 w 249"/>
                <a:gd name="T31" fmla="*/ 71 h 212"/>
                <a:gd name="T32" fmla="*/ 178 w 249"/>
                <a:gd name="T33" fmla="*/ 69 h 212"/>
                <a:gd name="T34" fmla="*/ 162 w 249"/>
                <a:gd name="T35" fmla="*/ 69 h 212"/>
                <a:gd name="T36" fmla="*/ 150 w 249"/>
                <a:gd name="T37" fmla="*/ 69 h 212"/>
                <a:gd name="T38" fmla="*/ 135 w 249"/>
                <a:gd name="T39" fmla="*/ 69 h 212"/>
                <a:gd name="T40" fmla="*/ 125 w 249"/>
                <a:gd name="T41" fmla="*/ 62 h 212"/>
                <a:gd name="T42" fmla="*/ 110 w 249"/>
                <a:gd name="T43" fmla="*/ 64 h 212"/>
                <a:gd name="T44" fmla="*/ 100 w 249"/>
                <a:gd name="T45" fmla="*/ 53 h 212"/>
                <a:gd name="T46" fmla="*/ 84 w 249"/>
                <a:gd name="T47" fmla="*/ 53 h 212"/>
                <a:gd name="T48" fmla="*/ 71 w 249"/>
                <a:gd name="T49" fmla="*/ 46 h 212"/>
                <a:gd name="T50" fmla="*/ 59 w 249"/>
                <a:gd name="T51" fmla="*/ 36 h 212"/>
                <a:gd name="T52" fmla="*/ 55 w 249"/>
                <a:gd name="T53" fmla="*/ 21 h 212"/>
                <a:gd name="T54" fmla="*/ 43 w 249"/>
                <a:gd name="T55" fmla="*/ 11 h 212"/>
                <a:gd name="T56" fmla="*/ 36 w 249"/>
                <a:gd name="T57" fmla="*/ 0 h 212"/>
                <a:gd name="T58" fmla="*/ 25 w 249"/>
                <a:gd name="T59" fmla="*/ 21 h 212"/>
                <a:gd name="T60" fmla="*/ 20 w 249"/>
                <a:gd name="T61" fmla="*/ 46 h 212"/>
                <a:gd name="T62" fmla="*/ 14 w 249"/>
                <a:gd name="T63" fmla="*/ 64 h 212"/>
                <a:gd name="T64" fmla="*/ 9 w 249"/>
                <a:gd name="T65" fmla="*/ 77 h 212"/>
                <a:gd name="T66" fmla="*/ 0 w 249"/>
                <a:gd name="T67" fmla="*/ 101 h 212"/>
                <a:gd name="T68" fmla="*/ 2 w 249"/>
                <a:gd name="T69" fmla="*/ 116 h 212"/>
                <a:gd name="T70" fmla="*/ 11 w 249"/>
                <a:gd name="T71" fmla="*/ 123 h 212"/>
                <a:gd name="T72" fmla="*/ 21 w 249"/>
                <a:gd name="T73" fmla="*/ 133 h 212"/>
                <a:gd name="T74" fmla="*/ 29 w 249"/>
                <a:gd name="T75" fmla="*/ 148 h 212"/>
                <a:gd name="T76" fmla="*/ 37 w 249"/>
                <a:gd name="T77" fmla="*/ 158 h 212"/>
                <a:gd name="T78" fmla="*/ 46 w 249"/>
                <a:gd name="T79" fmla="*/ 169 h 212"/>
                <a:gd name="T80" fmla="*/ 52 w 249"/>
                <a:gd name="T81" fmla="*/ 183 h 212"/>
                <a:gd name="T82" fmla="*/ 62 w 249"/>
                <a:gd name="T83" fmla="*/ 194 h 212"/>
                <a:gd name="T84" fmla="*/ 71 w 249"/>
                <a:gd name="T85" fmla="*/ 201 h 212"/>
                <a:gd name="T86" fmla="*/ 80 w 249"/>
                <a:gd name="T87" fmla="*/ 212 h 212"/>
                <a:gd name="T88" fmla="*/ 80 w 249"/>
                <a:gd name="T89" fmla="*/ 212 h 212"/>
                <a:gd name="T90" fmla="*/ 80 w 249"/>
                <a:gd name="T9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212">
                  <a:moveTo>
                    <a:pt x="80" y="212"/>
                  </a:moveTo>
                  <a:lnTo>
                    <a:pt x="89" y="206"/>
                  </a:lnTo>
                  <a:lnTo>
                    <a:pt x="105" y="208"/>
                  </a:lnTo>
                  <a:lnTo>
                    <a:pt x="116" y="205"/>
                  </a:lnTo>
                  <a:lnTo>
                    <a:pt x="130" y="196"/>
                  </a:lnTo>
                  <a:lnTo>
                    <a:pt x="144" y="190"/>
                  </a:lnTo>
                  <a:lnTo>
                    <a:pt x="157" y="196"/>
                  </a:lnTo>
                  <a:lnTo>
                    <a:pt x="192" y="183"/>
                  </a:lnTo>
                  <a:lnTo>
                    <a:pt x="214" y="171"/>
                  </a:lnTo>
                  <a:lnTo>
                    <a:pt x="249" y="142"/>
                  </a:lnTo>
                  <a:lnTo>
                    <a:pt x="240" y="116"/>
                  </a:lnTo>
                  <a:lnTo>
                    <a:pt x="235" y="98"/>
                  </a:lnTo>
                  <a:lnTo>
                    <a:pt x="228" y="82"/>
                  </a:lnTo>
                  <a:lnTo>
                    <a:pt x="215" y="77"/>
                  </a:lnTo>
                  <a:lnTo>
                    <a:pt x="203" y="78"/>
                  </a:lnTo>
                  <a:lnTo>
                    <a:pt x="191" y="71"/>
                  </a:lnTo>
                  <a:lnTo>
                    <a:pt x="178" y="69"/>
                  </a:lnTo>
                  <a:lnTo>
                    <a:pt x="162" y="69"/>
                  </a:lnTo>
                  <a:lnTo>
                    <a:pt x="150" y="69"/>
                  </a:lnTo>
                  <a:lnTo>
                    <a:pt x="135" y="69"/>
                  </a:lnTo>
                  <a:lnTo>
                    <a:pt x="125" y="62"/>
                  </a:lnTo>
                  <a:lnTo>
                    <a:pt x="110" y="64"/>
                  </a:lnTo>
                  <a:lnTo>
                    <a:pt x="100" y="53"/>
                  </a:lnTo>
                  <a:lnTo>
                    <a:pt x="84" y="53"/>
                  </a:lnTo>
                  <a:lnTo>
                    <a:pt x="71" y="46"/>
                  </a:lnTo>
                  <a:lnTo>
                    <a:pt x="59" y="36"/>
                  </a:lnTo>
                  <a:lnTo>
                    <a:pt x="55" y="21"/>
                  </a:lnTo>
                  <a:lnTo>
                    <a:pt x="43" y="11"/>
                  </a:lnTo>
                  <a:lnTo>
                    <a:pt x="36" y="0"/>
                  </a:lnTo>
                  <a:lnTo>
                    <a:pt x="25" y="21"/>
                  </a:lnTo>
                  <a:lnTo>
                    <a:pt x="20" y="46"/>
                  </a:lnTo>
                  <a:lnTo>
                    <a:pt x="14" y="64"/>
                  </a:lnTo>
                  <a:lnTo>
                    <a:pt x="9" y="77"/>
                  </a:lnTo>
                  <a:lnTo>
                    <a:pt x="0" y="101"/>
                  </a:lnTo>
                  <a:lnTo>
                    <a:pt x="2" y="116"/>
                  </a:lnTo>
                  <a:lnTo>
                    <a:pt x="11" y="123"/>
                  </a:lnTo>
                  <a:lnTo>
                    <a:pt x="21" y="133"/>
                  </a:lnTo>
                  <a:lnTo>
                    <a:pt x="29" y="148"/>
                  </a:lnTo>
                  <a:lnTo>
                    <a:pt x="37" y="158"/>
                  </a:lnTo>
                  <a:lnTo>
                    <a:pt x="46" y="169"/>
                  </a:lnTo>
                  <a:lnTo>
                    <a:pt x="52" y="183"/>
                  </a:lnTo>
                  <a:lnTo>
                    <a:pt x="62" y="194"/>
                  </a:lnTo>
                  <a:lnTo>
                    <a:pt x="71" y="201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80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66">
              <a:extLst>
                <a:ext uri="{FF2B5EF4-FFF2-40B4-BE49-F238E27FC236}">
                  <a16:creationId xmlns:a16="http://schemas.microsoft.com/office/drawing/2014/main" id="{8B92F290-960A-80CC-DFF8-76DEBE8F25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76052" y="4799769"/>
              <a:ext cx="682127" cy="709231"/>
            </a:xfrm>
            <a:custGeom>
              <a:avLst/>
              <a:gdLst>
                <a:gd name="T0" fmla="*/ 103 w 302"/>
                <a:gd name="T1" fmla="*/ 314 h 314"/>
                <a:gd name="T2" fmla="*/ 114 w 302"/>
                <a:gd name="T3" fmla="*/ 312 h 314"/>
                <a:gd name="T4" fmla="*/ 236 w 302"/>
                <a:gd name="T5" fmla="*/ 308 h 314"/>
                <a:gd name="T6" fmla="*/ 284 w 302"/>
                <a:gd name="T7" fmla="*/ 314 h 314"/>
                <a:gd name="T8" fmla="*/ 297 w 302"/>
                <a:gd name="T9" fmla="*/ 292 h 314"/>
                <a:gd name="T10" fmla="*/ 299 w 302"/>
                <a:gd name="T11" fmla="*/ 202 h 314"/>
                <a:gd name="T12" fmla="*/ 302 w 302"/>
                <a:gd name="T13" fmla="*/ 173 h 314"/>
                <a:gd name="T14" fmla="*/ 302 w 302"/>
                <a:gd name="T15" fmla="*/ 63 h 314"/>
                <a:gd name="T16" fmla="*/ 302 w 302"/>
                <a:gd name="T17" fmla="*/ 16 h 314"/>
                <a:gd name="T18" fmla="*/ 300 w 302"/>
                <a:gd name="T19" fmla="*/ 0 h 314"/>
                <a:gd name="T20" fmla="*/ 245 w 302"/>
                <a:gd name="T21" fmla="*/ 0 h 314"/>
                <a:gd name="T22" fmla="*/ 240 w 302"/>
                <a:gd name="T23" fmla="*/ 16 h 314"/>
                <a:gd name="T24" fmla="*/ 117 w 302"/>
                <a:gd name="T25" fmla="*/ 15 h 314"/>
                <a:gd name="T26" fmla="*/ 80 w 302"/>
                <a:gd name="T27" fmla="*/ 13 h 314"/>
                <a:gd name="T28" fmla="*/ 74 w 302"/>
                <a:gd name="T29" fmla="*/ 25 h 314"/>
                <a:gd name="T30" fmla="*/ 46 w 302"/>
                <a:gd name="T31" fmla="*/ 25 h 314"/>
                <a:gd name="T32" fmla="*/ 33 w 302"/>
                <a:gd name="T33" fmla="*/ 16 h 314"/>
                <a:gd name="T34" fmla="*/ 33 w 302"/>
                <a:gd name="T35" fmla="*/ 63 h 314"/>
                <a:gd name="T36" fmla="*/ 21 w 302"/>
                <a:gd name="T37" fmla="*/ 61 h 314"/>
                <a:gd name="T38" fmla="*/ 21 w 302"/>
                <a:gd name="T39" fmla="*/ 145 h 314"/>
                <a:gd name="T40" fmla="*/ 19 w 302"/>
                <a:gd name="T41" fmla="*/ 187 h 314"/>
                <a:gd name="T42" fmla="*/ 3 w 302"/>
                <a:gd name="T43" fmla="*/ 186 h 314"/>
                <a:gd name="T44" fmla="*/ 0 w 302"/>
                <a:gd name="T45" fmla="*/ 289 h 314"/>
                <a:gd name="T46" fmla="*/ 0 w 302"/>
                <a:gd name="T47" fmla="*/ 308 h 314"/>
                <a:gd name="T48" fmla="*/ 85 w 302"/>
                <a:gd name="T49" fmla="*/ 308 h 314"/>
                <a:gd name="T50" fmla="*/ 101 w 302"/>
                <a:gd name="T51" fmla="*/ 307 h 314"/>
                <a:gd name="T52" fmla="*/ 103 w 302"/>
                <a:gd name="T53" fmla="*/ 314 h 314"/>
                <a:gd name="T54" fmla="*/ 103 w 302"/>
                <a:gd name="T55" fmla="*/ 314 h 314"/>
                <a:gd name="T56" fmla="*/ 103 w 302"/>
                <a:gd name="T5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2" h="314">
                  <a:moveTo>
                    <a:pt x="103" y="314"/>
                  </a:moveTo>
                  <a:lnTo>
                    <a:pt x="114" y="312"/>
                  </a:lnTo>
                  <a:lnTo>
                    <a:pt x="236" y="308"/>
                  </a:lnTo>
                  <a:lnTo>
                    <a:pt x="284" y="314"/>
                  </a:lnTo>
                  <a:lnTo>
                    <a:pt x="297" y="292"/>
                  </a:lnTo>
                  <a:lnTo>
                    <a:pt x="299" y="202"/>
                  </a:lnTo>
                  <a:lnTo>
                    <a:pt x="302" y="173"/>
                  </a:lnTo>
                  <a:lnTo>
                    <a:pt x="302" y="63"/>
                  </a:lnTo>
                  <a:lnTo>
                    <a:pt x="302" y="16"/>
                  </a:lnTo>
                  <a:lnTo>
                    <a:pt x="300" y="0"/>
                  </a:lnTo>
                  <a:lnTo>
                    <a:pt x="245" y="0"/>
                  </a:lnTo>
                  <a:lnTo>
                    <a:pt x="240" y="16"/>
                  </a:lnTo>
                  <a:lnTo>
                    <a:pt x="117" y="15"/>
                  </a:lnTo>
                  <a:lnTo>
                    <a:pt x="80" y="13"/>
                  </a:lnTo>
                  <a:lnTo>
                    <a:pt x="74" y="25"/>
                  </a:lnTo>
                  <a:lnTo>
                    <a:pt x="46" y="25"/>
                  </a:lnTo>
                  <a:lnTo>
                    <a:pt x="33" y="16"/>
                  </a:lnTo>
                  <a:lnTo>
                    <a:pt x="33" y="63"/>
                  </a:lnTo>
                  <a:lnTo>
                    <a:pt x="21" y="61"/>
                  </a:lnTo>
                  <a:lnTo>
                    <a:pt x="21" y="145"/>
                  </a:lnTo>
                  <a:lnTo>
                    <a:pt x="19" y="187"/>
                  </a:lnTo>
                  <a:lnTo>
                    <a:pt x="3" y="186"/>
                  </a:lnTo>
                  <a:lnTo>
                    <a:pt x="0" y="289"/>
                  </a:lnTo>
                  <a:lnTo>
                    <a:pt x="0" y="308"/>
                  </a:lnTo>
                  <a:lnTo>
                    <a:pt x="85" y="308"/>
                  </a:lnTo>
                  <a:lnTo>
                    <a:pt x="101" y="307"/>
                  </a:lnTo>
                  <a:lnTo>
                    <a:pt x="103" y="314"/>
                  </a:lnTo>
                  <a:lnTo>
                    <a:pt x="103" y="314"/>
                  </a:lnTo>
                  <a:lnTo>
                    <a:pt x="103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67">
              <a:extLst>
                <a:ext uri="{FF2B5EF4-FFF2-40B4-BE49-F238E27FC236}">
                  <a16:creationId xmlns:a16="http://schemas.microsoft.com/office/drawing/2014/main" id="{0C6E61C9-92F9-EA36-50A2-37BDED9851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4799769"/>
              <a:ext cx="695679" cy="716008"/>
            </a:xfrm>
            <a:custGeom>
              <a:avLst/>
              <a:gdLst>
                <a:gd name="T0" fmla="*/ 183 w 308"/>
                <a:gd name="T1" fmla="*/ 317 h 317"/>
                <a:gd name="T2" fmla="*/ 183 w 308"/>
                <a:gd name="T3" fmla="*/ 292 h 317"/>
                <a:gd name="T4" fmla="*/ 194 w 308"/>
                <a:gd name="T5" fmla="*/ 283 h 317"/>
                <a:gd name="T6" fmla="*/ 208 w 308"/>
                <a:gd name="T7" fmla="*/ 275 h 317"/>
                <a:gd name="T8" fmla="*/ 228 w 308"/>
                <a:gd name="T9" fmla="*/ 271 h 317"/>
                <a:gd name="T10" fmla="*/ 230 w 308"/>
                <a:gd name="T11" fmla="*/ 255 h 317"/>
                <a:gd name="T12" fmla="*/ 228 w 308"/>
                <a:gd name="T13" fmla="*/ 242 h 317"/>
                <a:gd name="T14" fmla="*/ 233 w 308"/>
                <a:gd name="T15" fmla="*/ 230 h 317"/>
                <a:gd name="T16" fmla="*/ 247 w 308"/>
                <a:gd name="T17" fmla="*/ 219 h 317"/>
                <a:gd name="T18" fmla="*/ 306 w 308"/>
                <a:gd name="T19" fmla="*/ 212 h 317"/>
                <a:gd name="T20" fmla="*/ 306 w 308"/>
                <a:gd name="T21" fmla="*/ 196 h 317"/>
                <a:gd name="T22" fmla="*/ 306 w 308"/>
                <a:gd name="T23" fmla="*/ 105 h 317"/>
                <a:gd name="T24" fmla="*/ 308 w 308"/>
                <a:gd name="T25" fmla="*/ 73 h 317"/>
                <a:gd name="T26" fmla="*/ 306 w 308"/>
                <a:gd name="T27" fmla="*/ 31 h 317"/>
                <a:gd name="T28" fmla="*/ 285 w 308"/>
                <a:gd name="T29" fmla="*/ 29 h 317"/>
                <a:gd name="T30" fmla="*/ 219 w 308"/>
                <a:gd name="T31" fmla="*/ 31 h 317"/>
                <a:gd name="T32" fmla="*/ 205 w 308"/>
                <a:gd name="T33" fmla="*/ 38 h 317"/>
                <a:gd name="T34" fmla="*/ 180 w 308"/>
                <a:gd name="T35" fmla="*/ 32 h 317"/>
                <a:gd name="T36" fmla="*/ 167 w 308"/>
                <a:gd name="T37" fmla="*/ 24 h 317"/>
                <a:gd name="T38" fmla="*/ 61 w 308"/>
                <a:gd name="T39" fmla="*/ 31 h 317"/>
                <a:gd name="T40" fmla="*/ 59 w 308"/>
                <a:gd name="T41" fmla="*/ 11 h 317"/>
                <a:gd name="T42" fmla="*/ 5 w 308"/>
                <a:gd name="T43" fmla="*/ 0 h 317"/>
                <a:gd name="T44" fmla="*/ 7 w 308"/>
                <a:gd name="T45" fmla="*/ 16 h 317"/>
                <a:gd name="T46" fmla="*/ 5 w 308"/>
                <a:gd name="T47" fmla="*/ 52 h 317"/>
                <a:gd name="T48" fmla="*/ 7 w 308"/>
                <a:gd name="T49" fmla="*/ 173 h 317"/>
                <a:gd name="T50" fmla="*/ 4 w 308"/>
                <a:gd name="T51" fmla="*/ 194 h 317"/>
                <a:gd name="T52" fmla="*/ 2 w 308"/>
                <a:gd name="T53" fmla="*/ 292 h 317"/>
                <a:gd name="T54" fmla="*/ 0 w 308"/>
                <a:gd name="T55" fmla="*/ 312 h 317"/>
                <a:gd name="T56" fmla="*/ 29 w 308"/>
                <a:gd name="T57" fmla="*/ 315 h 317"/>
                <a:gd name="T58" fmla="*/ 112 w 308"/>
                <a:gd name="T59" fmla="*/ 315 h 317"/>
                <a:gd name="T60" fmla="*/ 183 w 308"/>
                <a:gd name="T61" fmla="*/ 317 h 317"/>
                <a:gd name="T62" fmla="*/ 183 w 308"/>
                <a:gd name="T63" fmla="*/ 317 h 317"/>
                <a:gd name="T64" fmla="*/ 183 w 308"/>
                <a:gd name="T6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8" h="317">
                  <a:moveTo>
                    <a:pt x="183" y="317"/>
                  </a:moveTo>
                  <a:lnTo>
                    <a:pt x="183" y="292"/>
                  </a:lnTo>
                  <a:lnTo>
                    <a:pt x="194" y="283"/>
                  </a:lnTo>
                  <a:lnTo>
                    <a:pt x="208" y="275"/>
                  </a:lnTo>
                  <a:lnTo>
                    <a:pt x="228" y="271"/>
                  </a:lnTo>
                  <a:lnTo>
                    <a:pt x="230" y="255"/>
                  </a:lnTo>
                  <a:lnTo>
                    <a:pt x="228" y="242"/>
                  </a:lnTo>
                  <a:lnTo>
                    <a:pt x="233" y="230"/>
                  </a:lnTo>
                  <a:lnTo>
                    <a:pt x="247" y="219"/>
                  </a:lnTo>
                  <a:lnTo>
                    <a:pt x="306" y="212"/>
                  </a:lnTo>
                  <a:lnTo>
                    <a:pt x="306" y="196"/>
                  </a:lnTo>
                  <a:lnTo>
                    <a:pt x="306" y="105"/>
                  </a:lnTo>
                  <a:lnTo>
                    <a:pt x="308" y="73"/>
                  </a:lnTo>
                  <a:lnTo>
                    <a:pt x="306" y="31"/>
                  </a:lnTo>
                  <a:lnTo>
                    <a:pt x="285" y="29"/>
                  </a:lnTo>
                  <a:lnTo>
                    <a:pt x="219" y="31"/>
                  </a:lnTo>
                  <a:lnTo>
                    <a:pt x="205" y="38"/>
                  </a:lnTo>
                  <a:lnTo>
                    <a:pt x="180" y="32"/>
                  </a:lnTo>
                  <a:lnTo>
                    <a:pt x="167" y="24"/>
                  </a:lnTo>
                  <a:lnTo>
                    <a:pt x="61" y="31"/>
                  </a:lnTo>
                  <a:lnTo>
                    <a:pt x="59" y="11"/>
                  </a:lnTo>
                  <a:lnTo>
                    <a:pt x="5" y="0"/>
                  </a:lnTo>
                  <a:lnTo>
                    <a:pt x="7" y="16"/>
                  </a:lnTo>
                  <a:lnTo>
                    <a:pt x="5" y="52"/>
                  </a:lnTo>
                  <a:lnTo>
                    <a:pt x="7" y="173"/>
                  </a:lnTo>
                  <a:lnTo>
                    <a:pt x="4" y="194"/>
                  </a:lnTo>
                  <a:lnTo>
                    <a:pt x="2" y="292"/>
                  </a:lnTo>
                  <a:lnTo>
                    <a:pt x="0" y="312"/>
                  </a:lnTo>
                  <a:lnTo>
                    <a:pt x="29" y="315"/>
                  </a:lnTo>
                  <a:lnTo>
                    <a:pt x="112" y="315"/>
                  </a:lnTo>
                  <a:lnTo>
                    <a:pt x="183" y="317"/>
                  </a:lnTo>
                  <a:lnTo>
                    <a:pt x="183" y="317"/>
                  </a:lnTo>
                  <a:lnTo>
                    <a:pt x="183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68">
              <a:extLst>
                <a:ext uri="{FF2B5EF4-FFF2-40B4-BE49-F238E27FC236}">
                  <a16:creationId xmlns:a16="http://schemas.microsoft.com/office/drawing/2014/main" id="{DC70CBFD-C115-785B-BBAC-2D013A8EFA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5581278"/>
              <a:ext cx="514983" cy="397531"/>
            </a:xfrm>
            <a:custGeom>
              <a:avLst/>
              <a:gdLst>
                <a:gd name="T0" fmla="*/ 201 w 228"/>
                <a:gd name="T1" fmla="*/ 176 h 176"/>
                <a:gd name="T2" fmla="*/ 228 w 228"/>
                <a:gd name="T3" fmla="*/ 124 h 176"/>
                <a:gd name="T4" fmla="*/ 214 w 228"/>
                <a:gd name="T5" fmla="*/ 107 h 176"/>
                <a:gd name="T6" fmla="*/ 200 w 228"/>
                <a:gd name="T7" fmla="*/ 89 h 176"/>
                <a:gd name="T8" fmla="*/ 205 w 228"/>
                <a:gd name="T9" fmla="*/ 76 h 176"/>
                <a:gd name="T10" fmla="*/ 207 w 228"/>
                <a:gd name="T11" fmla="*/ 60 h 176"/>
                <a:gd name="T12" fmla="*/ 205 w 228"/>
                <a:gd name="T13" fmla="*/ 44 h 176"/>
                <a:gd name="T14" fmla="*/ 210 w 228"/>
                <a:gd name="T15" fmla="*/ 28 h 176"/>
                <a:gd name="T16" fmla="*/ 192 w 228"/>
                <a:gd name="T17" fmla="*/ 34 h 176"/>
                <a:gd name="T18" fmla="*/ 182 w 228"/>
                <a:gd name="T19" fmla="*/ 25 h 176"/>
                <a:gd name="T20" fmla="*/ 164 w 228"/>
                <a:gd name="T21" fmla="*/ 10 h 176"/>
                <a:gd name="T22" fmla="*/ 152 w 228"/>
                <a:gd name="T23" fmla="*/ 5 h 176"/>
                <a:gd name="T24" fmla="*/ 136 w 228"/>
                <a:gd name="T25" fmla="*/ 0 h 176"/>
                <a:gd name="T26" fmla="*/ 121 w 228"/>
                <a:gd name="T27" fmla="*/ 5 h 176"/>
                <a:gd name="T28" fmla="*/ 109 w 228"/>
                <a:gd name="T29" fmla="*/ 3 h 176"/>
                <a:gd name="T30" fmla="*/ 98 w 228"/>
                <a:gd name="T31" fmla="*/ 18 h 176"/>
                <a:gd name="T32" fmla="*/ 80 w 228"/>
                <a:gd name="T33" fmla="*/ 26 h 176"/>
                <a:gd name="T34" fmla="*/ 54 w 228"/>
                <a:gd name="T35" fmla="*/ 39 h 176"/>
                <a:gd name="T36" fmla="*/ 39 w 228"/>
                <a:gd name="T37" fmla="*/ 44 h 176"/>
                <a:gd name="T38" fmla="*/ 27 w 228"/>
                <a:gd name="T39" fmla="*/ 42 h 176"/>
                <a:gd name="T40" fmla="*/ 0 w 228"/>
                <a:gd name="T41" fmla="*/ 67 h 176"/>
                <a:gd name="T42" fmla="*/ 22 w 228"/>
                <a:gd name="T43" fmla="*/ 103 h 176"/>
                <a:gd name="T44" fmla="*/ 39 w 228"/>
                <a:gd name="T45" fmla="*/ 101 h 176"/>
                <a:gd name="T46" fmla="*/ 52 w 228"/>
                <a:gd name="T47" fmla="*/ 103 h 176"/>
                <a:gd name="T48" fmla="*/ 64 w 228"/>
                <a:gd name="T49" fmla="*/ 108 h 176"/>
                <a:gd name="T50" fmla="*/ 80 w 228"/>
                <a:gd name="T51" fmla="*/ 110 h 176"/>
                <a:gd name="T52" fmla="*/ 93 w 228"/>
                <a:gd name="T53" fmla="*/ 112 h 176"/>
                <a:gd name="T54" fmla="*/ 105 w 228"/>
                <a:gd name="T55" fmla="*/ 119 h 176"/>
                <a:gd name="T56" fmla="*/ 112 w 228"/>
                <a:gd name="T57" fmla="*/ 130 h 176"/>
                <a:gd name="T58" fmla="*/ 128 w 228"/>
                <a:gd name="T59" fmla="*/ 146 h 176"/>
                <a:gd name="T60" fmla="*/ 137 w 228"/>
                <a:gd name="T61" fmla="*/ 153 h 176"/>
                <a:gd name="T62" fmla="*/ 152 w 228"/>
                <a:gd name="T63" fmla="*/ 155 h 176"/>
                <a:gd name="T64" fmla="*/ 164 w 228"/>
                <a:gd name="T65" fmla="*/ 162 h 176"/>
                <a:gd name="T66" fmla="*/ 176 w 228"/>
                <a:gd name="T67" fmla="*/ 174 h 176"/>
                <a:gd name="T68" fmla="*/ 192 w 228"/>
                <a:gd name="T69" fmla="*/ 176 h 176"/>
                <a:gd name="T70" fmla="*/ 201 w 228"/>
                <a:gd name="T71" fmla="*/ 176 h 176"/>
                <a:gd name="T72" fmla="*/ 201 w 228"/>
                <a:gd name="T73" fmla="*/ 176 h 176"/>
                <a:gd name="T74" fmla="*/ 201 w 228"/>
                <a:gd name="T7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8" h="176">
                  <a:moveTo>
                    <a:pt x="201" y="176"/>
                  </a:moveTo>
                  <a:lnTo>
                    <a:pt x="228" y="124"/>
                  </a:lnTo>
                  <a:lnTo>
                    <a:pt x="214" y="107"/>
                  </a:lnTo>
                  <a:lnTo>
                    <a:pt x="200" y="89"/>
                  </a:lnTo>
                  <a:lnTo>
                    <a:pt x="205" y="76"/>
                  </a:lnTo>
                  <a:lnTo>
                    <a:pt x="207" y="60"/>
                  </a:lnTo>
                  <a:lnTo>
                    <a:pt x="205" y="44"/>
                  </a:lnTo>
                  <a:lnTo>
                    <a:pt x="210" y="28"/>
                  </a:lnTo>
                  <a:lnTo>
                    <a:pt x="192" y="34"/>
                  </a:lnTo>
                  <a:lnTo>
                    <a:pt x="182" y="25"/>
                  </a:lnTo>
                  <a:lnTo>
                    <a:pt x="164" y="10"/>
                  </a:lnTo>
                  <a:lnTo>
                    <a:pt x="152" y="5"/>
                  </a:lnTo>
                  <a:lnTo>
                    <a:pt x="136" y="0"/>
                  </a:lnTo>
                  <a:lnTo>
                    <a:pt x="121" y="5"/>
                  </a:lnTo>
                  <a:lnTo>
                    <a:pt x="109" y="3"/>
                  </a:lnTo>
                  <a:lnTo>
                    <a:pt x="98" y="18"/>
                  </a:lnTo>
                  <a:lnTo>
                    <a:pt x="80" y="26"/>
                  </a:lnTo>
                  <a:lnTo>
                    <a:pt x="54" y="39"/>
                  </a:lnTo>
                  <a:lnTo>
                    <a:pt x="39" y="44"/>
                  </a:lnTo>
                  <a:lnTo>
                    <a:pt x="27" y="42"/>
                  </a:lnTo>
                  <a:lnTo>
                    <a:pt x="0" y="67"/>
                  </a:lnTo>
                  <a:lnTo>
                    <a:pt x="22" y="103"/>
                  </a:lnTo>
                  <a:lnTo>
                    <a:pt x="39" y="101"/>
                  </a:lnTo>
                  <a:lnTo>
                    <a:pt x="52" y="103"/>
                  </a:lnTo>
                  <a:lnTo>
                    <a:pt x="64" y="108"/>
                  </a:lnTo>
                  <a:lnTo>
                    <a:pt x="80" y="110"/>
                  </a:lnTo>
                  <a:lnTo>
                    <a:pt x="93" y="112"/>
                  </a:lnTo>
                  <a:lnTo>
                    <a:pt x="105" y="119"/>
                  </a:lnTo>
                  <a:lnTo>
                    <a:pt x="112" y="130"/>
                  </a:lnTo>
                  <a:lnTo>
                    <a:pt x="128" y="146"/>
                  </a:lnTo>
                  <a:lnTo>
                    <a:pt x="137" y="153"/>
                  </a:lnTo>
                  <a:lnTo>
                    <a:pt x="152" y="155"/>
                  </a:lnTo>
                  <a:lnTo>
                    <a:pt x="164" y="162"/>
                  </a:lnTo>
                  <a:lnTo>
                    <a:pt x="176" y="174"/>
                  </a:lnTo>
                  <a:lnTo>
                    <a:pt x="192" y="176"/>
                  </a:lnTo>
                  <a:lnTo>
                    <a:pt x="201" y="176"/>
                  </a:lnTo>
                  <a:lnTo>
                    <a:pt x="201" y="176"/>
                  </a:lnTo>
                  <a:lnTo>
                    <a:pt x="201" y="1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69">
              <a:extLst>
                <a:ext uri="{FF2B5EF4-FFF2-40B4-BE49-F238E27FC236}">
                  <a16:creationId xmlns:a16="http://schemas.microsoft.com/office/drawing/2014/main" id="{C4609AA6-EB4D-E8EA-051E-9D6653DEF3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8972" y="4379651"/>
              <a:ext cx="664057" cy="594038"/>
            </a:xfrm>
            <a:custGeom>
              <a:avLst/>
              <a:gdLst>
                <a:gd name="T0" fmla="*/ 294 w 294"/>
                <a:gd name="T1" fmla="*/ 263 h 263"/>
                <a:gd name="T2" fmla="*/ 280 w 294"/>
                <a:gd name="T3" fmla="*/ 249 h 263"/>
                <a:gd name="T4" fmla="*/ 274 w 294"/>
                <a:gd name="T5" fmla="*/ 238 h 263"/>
                <a:gd name="T6" fmla="*/ 276 w 294"/>
                <a:gd name="T7" fmla="*/ 222 h 263"/>
                <a:gd name="T8" fmla="*/ 274 w 294"/>
                <a:gd name="T9" fmla="*/ 211 h 263"/>
                <a:gd name="T10" fmla="*/ 283 w 294"/>
                <a:gd name="T11" fmla="*/ 197 h 263"/>
                <a:gd name="T12" fmla="*/ 271 w 294"/>
                <a:gd name="T13" fmla="*/ 188 h 263"/>
                <a:gd name="T14" fmla="*/ 256 w 294"/>
                <a:gd name="T15" fmla="*/ 174 h 263"/>
                <a:gd name="T16" fmla="*/ 242 w 294"/>
                <a:gd name="T17" fmla="*/ 165 h 263"/>
                <a:gd name="T18" fmla="*/ 217 w 294"/>
                <a:gd name="T19" fmla="*/ 156 h 263"/>
                <a:gd name="T20" fmla="*/ 205 w 294"/>
                <a:gd name="T21" fmla="*/ 149 h 263"/>
                <a:gd name="T22" fmla="*/ 183 w 294"/>
                <a:gd name="T23" fmla="*/ 138 h 263"/>
                <a:gd name="T24" fmla="*/ 175 w 294"/>
                <a:gd name="T25" fmla="*/ 131 h 263"/>
                <a:gd name="T26" fmla="*/ 151 w 294"/>
                <a:gd name="T27" fmla="*/ 106 h 263"/>
                <a:gd name="T28" fmla="*/ 132 w 294"/>
                <a:gd name="T29" fmla="*/ 87 h 263"/>
                <a:gd name="T30" fmla="*/ 114 w 294"/>
                <a:gd name="T31" fmla="*/ 69 h 263"/>
                <a:gd name="T32" fmla="*/ 114 w 294"/>
                <a:gd name="T33" fmla="*/ 17 h 263"/>
                <a:gd name="T34" fmla="*/ 116 w 294"/>
                <a:gd name="T35" fmla="*/ 1 h 263"/>
                <a:gd name="T36" fmla="*/ 100 w 294"/>
                <a:gd name="T37" fmla="*/ 0 h 263"/>
                <a:gd name="T38" fmla="*/ 93 w 294"/>
                <a:gd name="T39" fmla="*/ 14 h 263"/>
                <a:gd name="T40" fmla="*/ 66 w 294"/>
                <a:gd name="T41" fmla="*/ 16 h 263"/>
                <a:gd name="T42" fmla="*/ 66 w 294"/>
                <a:gd name="T43" fmla="*/ 40 h 263"/>
                <a:gd name="T44" fmla="*/ 54 w 294"/>
                <a:gd name="T45" fmla="*/ 39 h 263"/>
                <a:gd name="T46" fmla="*/ 38 w 294"/>
                <a:gd name="T47" fmla="*/ 44 h 263"/>
                <a:gd name="T48" fmla="*/ 29 w 294"/>
                <a:gd name="T49" fmla="*/ 30 h 263"/>
                <a:gd name="T50" fmla="*/ 16 w 294"/>
                <a:gd name="T51" fmla="*/ 28 h 263"/>
                <a:gd name="T52" fmla="*/ 5 w 294"/>
                <a:gd name="T53" fmla="*/ 39 h 263"/>
                <a:gd name="T54" fmla="*/ 0 w 294"/>
                <a:gd name="T55" fmla="*/ 62 h 263"/>
                <a:gd name="T56" fmla="*/ 5 w 294"/>
                <a:gd name="T57" fmla="*/ 92 h 263"/>
                <a:gd name="T58" fmla="*/ 16 w 294"/>
                <a:gd name="T59" fmla="*/ 135 h 263"/>
                <a:gd name="T60" fmla="*/ 41 w 294"/>
                <a:gd name="T61" fmla="*/ 138 h 263"/>
                <a:gd name="T62" fmla="*/ 64 w 294"/>
                <a:gd name="T63" fmla="*/ 137 h 263"/>
                <a:gd name="T64" fmla="*/ 66 w 294"/>
                <a:gd name="T65" fmla="*/ 151 h 263"/>
                <a:gd name="T66" fmla="*/ 64 w 294"/>
                <a:gd name="T67" fmla="*/ 186 h 263"/>
                <a:gd name="T68" fmla="*/ 66 w 294"/>
                <a:gd name="T69" fmla="*/ 199 h 263"/>
                <a:gd name="T70" fmla="*/ 68 w 294"/>
                <a:gd name="T71" fmla="*/ 218 h 263"/>
                <a:gd name="T72" fmla="*/ 66 w 294"/>
                <a:gd name="T73" fmla="*/ 234 h 263"/>
                <a:gd name="T74" fmla="*/ 66 w 294"/>
                <a:gd name="T75" fmla="*/ 259 h 263"/>
                <a:gd name="T76" fmla="*/ 111 w 294"/>
                <a:gd name="T77" fmla="*/ 259 h 263"/>
                <a:gd name="T78" fmla="*/ 175 w 294"/>
                <a:gd name="T79" fmla="*/ 261 h 263"/>
                <a:gd name="T80" fmla="*/ 230 w 294"/>
                <a:gd name="T81" fmla="*/ 261 h 263"/>
                <a:gd name="T82" fmla="*/ 294 w 294"/>
                <a:gd name="T83" fmla="*/ 263 h 263"/>
                <a:gd name="T84" fmla="*/ 294 w 294"/>
                <a:gd name="T85" fmla="*/ 263 h 263"/>
                <a:gd name="T86" fmla="*/ 294 w 294"/>
                <a:gd name="T87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" h="263">
                  <a:moveTo>
                    <a:pt x="294" y="263"/>
                  </a:moveTo>
                  <a:lnTo>
                    <a:pt x="280" y="249"/>
                  </a:lnTo>
                  <a:lnTo>
                    <a:pt x="274" y="238"/>
                  </a:lnTo>
                  <a:lnTo>
                    <a:pt x="276" y="222"/>
                  </a:lnTo>
                  <a:lnTo>
                    <a:pt x="274" y="211"/>
                  </a:lnTo>
                  <a:lnTo>
                    <a:pt x="283" y="197"/>
                  </a:lnTo>
                  <a:lnTo>
                    <a:pt x="271" y="188"/>
                  </a:lnTo>
                  <a:lnTo>
                    <a:pt x="256" y="174"/>
                  </a:lnTo>
                  <a:lnTo>
                    <a:pt x="242" y="165"/>
                  </a:lnTo>
                  <a:lnTo>
                    <a:pt x="217" y="156"/>
                  </a:lnTo>
                  <a:lnTo>
                    <a:pt x="205" y="149"/>
                  </a:lnTo>
                  <a:lnTo>
                    <a:pt x="183" y="138"/>
                  </a:lnTo>
                  <a:lnTo>
                    <a:pt x="175" y="131"/>
                  </a:lnTo>
                  <a:lnTo>
                    <a:pt x="151" y="106"/>
                  </a:lnTo>
                  <a:lnTo>
                    <a:pt x="132" y="87"/>
                  </a:lnTo>
                  <a:lnTo>
                    <a:pt x="114" y="69"/>
                  </a:lnTo>
                  <a:lnTo>
                    <a:pt x="114" y="17"/>
                  </a:lnTo>
                  <a:lnTo>
                    <a:pt x="116" y="1"/>
                  </a:lnTo>
                  <a:lnTo>
                    <a:pt x="100" y="0"/>
                  </a:lnTo>
                  <a:lnTo>
                    <a:pt x="93" y="14"/>
                  </a:lnTo>
                  <a:lnTo>
                    <a:pt x="66" y="16"/>
                  </a:lnTo>
                  <a:lnTo>
                    <a:pt x="66" y="40"/>
                  </a:lnTo>
                  <a:lnTo>
                    <a:pt x="54" y="39"/>
                  </a:lnTo>
                  <a:lnTo>
                    <a:pt x="38" y="44"/>
                  </a:lnTo>
                  <a:lnTo>
                    <a:pt x="29" y="30"/>
                  </a:lnTo>
                  <a:lnTo>
                    <a:pt x="16" y="28"/>
                  </a:lnTo>
                  <a:lnTo>
                    <a:pt x="5" y="39"/>
                  </a:lnTo>
                  <a:lnTo>
                    <a:pt x="0" y="62"/>
                  </a:lnTo>
                  <a:lnTo>
                    <a:pt x="5" y="92"/>
                  </a:lnTo>
                  <a:lnTo>
                    <a:pt x="16" y="135"/>
                  </a:lnTo>
                  <a:lnTo>
                    <a:pt x="41" y="138"/>
                  </a:lnTo>
                  <a:lnTo>
                    <a:pt x="64" y="137"/>
                  </a:lnTo>
                  <a:lnTo>
                    <a:pt x="66" y="151"/>
                  </a:lnTo>
                  <a:lnTo>
                    <a:pt x="64" y="186"/>
                  </a:lnTo>
                  <a:lnTo>
                    <a:pt x="66" y="199"/>
                  </a:lnTo>
                  <a:lnTo>
                    <a:pt x="68" y="218"/>
                  </a:lnTo>
                  <a:lnTo>
                    <a:pt x="66" y="234"/>
                  </a:lnTo>
                  <a:lnTo>
                    <a:pt x="66" y="259"/>
                  </a:lnTo>
                  <a:lnTo>
                    <a:pt x="111" y="259"/>
                  </a:lnTo>
                  <a:lnTo>
                    <a:pt x="175" y="261"/>
                  </a:lnTo>
                  <a:lnTo>
                    <a:pt x="230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70">
              <a:extLst>
                <a:ext uri="{FF2B5EF4-FFF2-40B4-BE49-F238E27FC236}">
                  <a16:creationId xmlns:a16="http://schemas.microsoft.com/office/drawing/2014/main" id="{62582692-7EE7-0CE7-3077-123075D2C7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23442" y="5045966"/>
              <a:ext cx="926066" cy="700196"/>
            </a:xfrm>
            <a:custGeom>
              <a:avLst/>
              <a:gdLst>
                <a:gd name="T0" fmla="*/ 406 w 410"/>
                <a:gd name="T1" fmla="*/ 292 h 310"/>
                <a:gd name="T2" fmla="*/ 392 w 410"/>
                <a:gd name="T3" fmla="*/ 269 h 310"/>
                <a:gd name="T4" fmla="*/ 387 w 410"/>
                <a:gd name="T5" fmla="*/ 239 h 310"/>
                <a:gd name="T6" fmla="*/ 367 w 410"/>
                <a:gd name="T7" fmla="*/ 215 h 310"/>
                <a:gd name="T8" fmla="*/ 346 w 410"/>
                <a:gd name="T9" fmla="*/ 198 h 310"/>
                <a:gd name="T10" fmla="*/ 340 w 410"/>
                <a:gd name="T11" fmla="*/ 174 h 310"/>
                <a:gd name="T12" fmla="*/ 324 w 410"/>
                <a:gd name="T13" fmla="*/ 146 h 310"/>
                <a:gd name="T14" fmla="*/ 294 w 410"/>
                <a:gd name="T15" fmla="*/ 130 h 310"/>
                <a:gd name="T16" fmla="*/ 278 w 410"/>
                <a:gd name="T17" fmla="*/ 93 h 310"/>
                <a:gd name="T18" fmla="*/ 269 w 410"/>
                <a:gd name="T19" fmla="*/ 59 h 310"/>
                <a:gd name="T20" fmla="*/ 271 w 410"/>
                <a:gd name="T21" fmla="*/ 27 h 310"/>
                <a:gd name="T22" fmla="*/ 248 w 410"/>
                <a:gd name="T23" fmla="*/ 0 h 310"/>
                <a:gd name="T24" fmla="*/ 217 w 410"/>
                <a:gd name="T25" fmla="*/ 11 h 310"/>
                <a:gd name="T26" fmla="*/ 191 w 410"/>
                <a:gd name="T27" fmla="*/ 23 h 310"/>
                <a:gd name="T28" fmla="*/ 139 w 410"/>
                <a:gd name="T29" fmla="*/ 39 h 310"/>
                <a:gd name="T30" fmla="*/ 91 w 410"/>
                <a:gd name="T31" fmla="*/ 71 h 310"/>
                <a:gd name="T32" fmla="*/ 61 w 410"/>
                <a:gd name="T33" fmla="*/ 52 h 310"/>
                <a:gd name="T34" fmla="*/ 16 w 410"/>
                <a:gd name="T35" fmla="*/ 62 h 310"/>
                <a:gd name="T36" fmla="*/ 4 w 410"/>
                <a:gd name="T37" fmla="*/ 91 h 310"/>
                <a:gd name="T38" fmla="*/ 0 w 410"/>
                <a:gd name="T39" fmla="*/ 119 h 310"/>
                <a:gd name="T40" fmla="*/ 31 w 410"/>
                <a:gd name="T41" fmla="*/ 135 h 310"/>
                <a:gd name="T42" fmla="*/ 47 w 410"/>
                <a:gd name="T43" fmla="*/ 160 h 310"/>
                <a:gd name="T44" fmla="*/ 64 w 410"/>
                <a:gd name="T45" fmla="*/ 198 h 310"/>
                <a:gd name="T46" fmla="*/ 86 w 410"/>
                <a:gd name="T47" fmla="*/ 217 h 310"/>
                <a:gd name="T48" fmla="*/ 109 w 410"/>
                <a:gd name="T49" fmla="*/ 239 h 310"/>
                <a:gd name="T50" fmla="*/ 128 w 410"/>
                <a:gd name="T51" fmla="*/ 258 h 310"/>
                <a:gd name="T52" fmla="*/ 161 w 410"/>
                <a:gd name="T53" fmla="*/ 269 h 310"/>
                <a:gd name="T54" fmla="*/ 193 w 410"/>
                <a:gd name="T55" fmla="*/ 285 h 310"/>
                <a:gd name="T56" fmla="*/ 214 w 410"/>
                <a:gd name="T57" fmla="*/ 281 h 310"/>
                <a:gd name="T58" fmla="*/ 248 w 410"/>
                <a:gd name="T59" fmla="*/ 295 h 310"/>
                <a:gd name="T60" fmla="*/ 274 w 410"/>
                <a:gd name="T61" fmla="*/ 287 h 310"/>
                <a:gd name="T62" fmla="*/ 306 w 410"/>
                <a:gd name="T63" fmla="*/ 283 h 310"/>
                <a:gd name="T64" fmla="*/ 340 w 410"/>
                <a:gd name="T65" fmla="*/ 274 h 310"/>
                <a:gd name="T66" fmla="*/ 365 w 410"/>
                <a:gd name="T67" fmla="*/ 285 h 310"/>
                <a:gd name="T68" fmla="*/ 392 w 410"/>
                <a:gd name="T69" fmla="*/ 294 h 310"/>
                <a:gd name="T70" fmla="*/ 410 w 410"/>
                <a:gd name="T71" fmla="*/ 310 h 310"/>
                <a:gd name="T72" fmla="*/ 410 w 410"/>
                <a:gd name="T7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0" h="310">
                  <a:moveTo>
                    <a:pt x="410" y="310"/>
                  </a:moveTo>
                  <a:lnTo>
                    <a:pt x="406" y="292"/>
                  </a:lnTo>
                  <a:lnTo>
                    <a:pt x="401" y="281"/>
                  </a:lnTo>
                  <a:lnTo>
                    <a:pt x="392" y="269"/>
                  </a:lnTo>
                  <a:lnTo>
                    <a:pt x="388" y="255"/>
                  </a:lnTo>
                  <a:lnTo>
                    <a:pt x="387" y="239"/>
                  </a:lnTo>
                  <a:lnTo>
                    <a:pt x="374" y="230"/>
                  </a:lnTo>
                  <a:lnTo>
                    <a:pt x="367" y="215"/>
                  </a:lnTo>
                  <a:lnTo>
                    <a:pt x="355" y="205"/>
                  </a:lnTo>
                  <a:lnTo>
                    <a:pt x="346" y="198"/>
                  </a:lnTo>
                  <a:lnTo>
                    <a:pt x="351" y="182"/>
                  </a:lnTo>
                  <a:lnTo>
                    <a:pt x="340" y="174"/>
                  </a:lnTo>
                  <a:lnTo>
                    <a:pt x="331" y="160"/>
                  </a:lnTo>
                  <a:lnTo>
                    <a:pt x="324" y="146"/>
                  </a:lnTo>
                  <a:lnTo>
                    <a:pt x="312" y="139"/>
                  </a:lnTo>
                  <a:lnTo>
                    <a:pt x="294" y="130"/>
                  </a:lnTo>
                  <a:lnTo>
                    <a:pt x="283" y="109"/>
                  </a:lnTo>
                  <a:lnTo>
                    <a:pt x="278" y="93"/>
                  </a:lnTo>
                  <a:lnTo>
                    <a:pt x="274" y="75"/>
                  </a:lnTo>
                  <a:lnTo>
                    <a:pt x="269" y="59"/>
                  </a:lnTo>
                  <a:lnTo>
                    <a:pt x="273" y="43"/>
                  </a:lnTo>
                  <a:lnTo>
                    <a:pt x="271" y="27"/>
                  </a:lnTo>
                  <a:lnTo>
                    <a:pt x="260" y="12"/>
                  </a:lnTo>
                  <a:lnTo>
                    <a:pt x="248" y="0"/>
                  </a:lnTo>
                  <a:lnTo>
                    <a:pt x="232" y="2"/>
                  </a:lnTo>
                  <a:lnTo>
                    <a:pt x="217" y="11"/>
                  </a:lnTo>
                  <a:lnTo>
                    <a:pt x="203" y="18"/>
                  </a:lnTo>
                  <a:lnTo>
                    <a:pt x="191" y="23"/>
                  </a:lnTo>
                  <a:lnTo>
                    <a:pt x="173" y="27"/>
                  </a:lnTo>
                  <a:lnTo>
                    <a:pt x="139" y="39"/>
                  </a:lnTo>
                  <a:lnTo>
                    <a:pt x="107" y="64"/>
                  </a:lnTo>
                  <a:lnTo>
                    <a:pt x="91" y="71"/>
                  </a:lnTo>
                  <a:lnTo>
                    <a:pt x="79" y="68"/>
                  </a:lnTo>
                  <a:lnTo>
                    <a:pt x="61" y="52"/>
                  </a:lnTo>
                  <a:lnTo>
                    <a:pt x="31" y="59"/>
                  </a:lnTo>
                  <a:lnTo>
                    <a:pt x="16" y="62"/>
                  </a:lnTo>
                  <a:lnTo>
                    <a:pt x="9" y="78"/>
                  </a:lnTo>
                  <a:lnTo>
                    <a:pt x="4" y="91"/>
                  </a:lnTo>
                  <a:lnTo>
                    <a:pt x="2" y="103"/>
                  </a:lnTo>
                  <a:lnTo>
                    <a:pt x="0" y="119"/>
                  </a:lnTo>
                  <a:lnTo>
                    <a:pt x="16" y="128"/>
                  </a:lnTo>
                  <a:lnTo>
                    <a:pt x="31" y="135"/>
                  </a:lnTo>
                  <a:lnTo>
                    <a:pt x="39" y="146"/>
                  </a:lnTo>
                  <a:lnTo>
                    <a:pt x="47" y="160"/>
                  </a:lnTo>
                  <a:lnTo>
                    <a:pt x="52" y="174"/>
                  </a:lnTo>
                  <a:lnTo>
                    <a:pt x="64" y="198"/>
                  </a:lnTo>
                  <a:lnTo>
                    <a:pt x="77" y="206"/>
                  </a:lnTo>
                  <a:lnTo>
                    <a:pt x="86" y="217"/>
                  </a:lnTo>
                  <a:lnTo>
                    <a:pt x="96" y="231"/>
                  </a:lnTo>
                  <a:lnTo>
                    <a:pt x="109" y="239"/>
                  </a:lnTo>
                  <a:lnTo>
                    <a:pt x="121" y="244"/>
                  </a:lnTo>
                  <a:lnTo>
                    <a:pt x="128" y="258"/>
                  </a:lnTo>
                  <a:lnTo>
                    <a:pt x="141" y="263"/>
                  </a:lnTo>
                  <a:lnTo>
                    <a:pt x="161" y="269"/>
                  </a:lnTo>
                  <a:lnTo>
                    <a:pt x="178" y="278"/>
                  </a:lnTo>
                  <a:lnTo>
                    <a:pt x="193" y="285"/>
                  </a:lnTo>
                  <a:lnTo>
                    <a:pt x="201" y="276"/>
                  </a:lnTo>
                  <a:lnTo>
                    <a:pt x="214" y="281"/>
                  </a:lnTo>
                  <a:lnTo>
                    <a:pt x="232" y="290"/>
                  </a:lnTo>
                  <a:lnTo>
                    <a:pt x="248" y="295"/>
                  </a:lnTo>
                  <a:lnTo>
                    <a:pt x="264" y="294"/>
                  </a:lnTo>
                  <a:lnTo>
                    <a:pt x="274" y="287"/>
                  </a:lnTo>
                  <a:lnTo>
                    <a:pt x="290" y="281"/>
                  </a:lnTo>
                  <a:lnTo>
                    <a:pt x="306" y="283"/>
                  </a:lnTo>
                  <a:lnTo>
                    <a:pt x="323" y="281"/>
                  </a:lnTo>
                  <a:lnTo>
                    <a:pt x="340" y="274"/>
                  </a:lnTo>
                  <a:lnTo>
                    <a:pt x="353" y="283"/>
                  </a:lnTo>
                  <a:lnTo>
                    <a:pt x="365" y="285"/>
                  </a:lnTo>
                  <a:lnTo>
                    <a:pt x="378" y="285"/>
                  </a:lnTo>
                  <a:lnTo>
                    <a:pt x="392" y="294"/>
                  </a:lnTo>
                  <a:lnTo>
                    <a:pt x="404" y="303"/>
                  </a:lnTo>
                  <a:lnTo>
                    <a:pt x="410" y="310"/>
                  </a:lnTo>
                  <a:lnTo>
                    <a:pt x="410" y="310"/>
                  </a:lnTo>
                  <a:lnTo>
                    <a:pt x="410" y="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71">
              <a:extLst>
                <a:ext uri="{FF2B5EF4-FFF2-40B4-BE49-F238E27FC236}">
                  <a16:creationId xmlns:a16="http://schemas.microsoft.com/office/drawing/2014/main" id="{B9B62520-8169-658F-2C9F-DF0B2931E0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71338" y="4431600"/>
              <a:ext cx="779251" cy="1068365"/>
            </a:xfrm>
            <a:custGeom>
              <a:avLst/>
              <a:gdLst>
                <a:gd name="T0" fmla="*/ 153 w 345"/>
                <a:gd name="T1" fmla="*/ 473 h 473"/>
                <a:gd name="T2" fmla="*/ 153 w 345"/>
                <a:gd name="T3" fmla="*/ 454 h 473"/>
                <a:gd name="T4" fmla="*/ 189 w 345"/>
                <a:gd name="T5" fmla="*/ 452 h 473"/>
                <a:gd name="T6" fmla="*/ 230 w 345"/>
                <a:gd name="T7" fmla="*/ 457 h 473"/>
                <a:gd name="T8" fmla="*/ 255 w 345"/>
                <a:gd name="T9" fmla="*/ 470 h 473"/>
                <a:gd name="T10" fmla="*/ 288 w 345"/>
                <a:gd name="T11" fmla="*/ 457 h 473"/>
                <a:gd name="T12" fmla="*/ 315 w 345"/>
                <a:gd name="T13" fmla="*/ 457 h 473"/>
                <a:gd name="T14" fmla="*/ 313 w 345"/>
                <a:gd name="T15" fmla="*/ 357 h 473"/>
                <a:gd name="T16" fmla="*/ 331 w 345"/>
                <a:gd name="T17" fmla="*/ 350 h 473"/>
                <a:gd name="T18" fmla="*/ 333 w 345"/>
                <a:gd name="T19" fmla="*/ 311 h 473"/>
                <a:gd name="T20" fmla="*/ 333 w 345"/>
                <a:gd name="T21" fmla="*/ 224 h 473"/>
                <a:gd name="T22" fmla="*/ 345 w 345"/>
                <a:gd name="T23" fmla="*/ 226 h 473"/>
                <a:gd name="T24" fmla="*/ 345 w 345"/>
                <a:gd name="T25" fmla="*/ 179 h 473"/>
                <a:gd name="T26" fmla="*/ 333 w 345"/>
                <a:gd name="T27" fmla="*/ 181 h 473"/>
                <a:gd name="T28" fmla="*/ 292 w 345"/>
                <a:gd name="T29" fmla="*/ 174 h 473"/>
                <a:gd name="T30" fmla="*/ 272 w 345"/>
                <a:gd name="T31" fmla="*/ 171 h 473"/>
                <a:gd name="T32" fmla="*/ 278 w 345"/>
                <a:gd name="T33" fmla="*/ 153 h 473"/>
                <a:gd name="T34" fmla="*/ 280 w 345"/>
                <a:gd name="T35" fmla="*/ 140 h 473"/>
                <a:gd name="T36" fmla="*/ 274 w 345"/>
                <a:gd name="T37" fmla="*/ 126 h 473"/>
                <a:gd name="T38" fmla="*/ 283 w 345"/>
                <a:gd name="T39" fmla="*/ 114 h 473"/>
                <a:gd name="T40" fmla="*/ 285 w 345"/>
                <a:gd name="T41" fmla="*/ 44 h 473"/>
                <a:gd name="T42" fmla="*/ 304 w 345"/>
                <a:gd name="T43" fmla="*/ 42 h 473"/>
                <a:gd name="T44" fmla="*/ 304 w 345"/>
                <a:gd name="T45" fmla="*/ 10 h 473"/>
                <a:gd name="T46" fmla="*/ 294 w 345"/>
                <a:gd name="T47" fmla="*/ 0 h 473"/>
                <a:gd name="T48" fmla="*/ 271 w 345"/>
                <a:gd name="T49" fmla="*/ 0 h 473"/>
                <a:gd name="T50" fmla="*/ 256 w 345"/>
                <a:gd name="T51" fmla="*/ 33 h 473"/>
                <a:gd name="T52" fmla="*/ 240 w 345"/>
                <a:gd name="T53" fmla="*/ 67 h 473"/>
                <a:gd name="T54" fmla="*/ 235 w 345"/>
                <a:gd name="T55" fmla="*/ 80 h 473"/>
                <a:gd name="T56" fmla="*/ 230 w 345"/>
                <a:gd name="T57" fmla="*/ 98 h 473"/>
                <a:gd name="T58" fmla="*/ 223 w 345"/>
                <a:gd name="T59" fmla="*/ 122 h 473"/>
                <a:gd name="T60" fmla="*/ 215 w 345"/>
                <a:gd name="T61" fmla="*/ 138 h 473"/>
                <a:gd name="T62" fmla="*/ 198 w 345"/>
                <a:gd name="T63" fmla="*/ 142 h 473"/>
                <a:gd name="T64" fmla="*/ 183 w 345"/>
                <a:gd name="T65" fmla="*/ 155 h 473"/>
                <a:gd name="T66" fmla="*/ 167 w 345"/>
                <a:gd name="T67" fmla="*/ 158 h 473"/>
                <a:gd name="T68" fmla="*/ 162 w 345"/>
                <a:gd name="T69" fmla="*/ 171 h 473"/>
                <a:gd name="T70" fmla="*/ 150 w 345"/>
                <a:gd name="T71" fmla="*/ 176 h 473"/>
                <a:gd name="T72" fmla="*/ 125 w 345"/>
                <a:gd name="T73" fmla="*/ 188 h 473"/>
                <a:gd name="T74" fmla="*/ 98 w 345"/>
                <a:gd name="T75" fmla="*/ 201 h 473"/>
                <a:gd name="T76" fmla="*/ 86 w 345"/>
                <a:gd name="T77" fmla="*/ 215 h 473"/>
                <a:gd name="T78" fmla="*/ 78 w 345"/>
                <a:gd name="T79" fmla="*/ 227 h 473"/>
                <a:gd name="T80" fmla="*/ 70 w 345"/>
                <a:gd name="T81" fmla="*/ 240 h 473"/>
                <a:gd name="T82" fmla="*/ 61 w 345"/>
                <a:gd name="T83" fmla="*/ 265 h 473"/>
                <a:gd name="T84" fmla="*/ 55 w 345"/>
                <a:gd name="T85" fmla="*/ 277 h 473"/>
                <a:gd name="T86" fmla="*/ 27 w 345"/>
                <a:gd name="T87" fmla="*/ 276 h 473"/>
                <a:gd name="T88" fmla="*/ 0 w 345"/>
                <a:gd name="T89" fmla="*/ 276 h 473"/>
                <a:gd name="T90" fmla="*/ 14 w 345"/>
                <a:gd name="T91" fmla="*/ 368 h 473"/>
                <a:gd name="T92" fmla="*/ 23 w 345"/>
                <a:gd name="T93" fmla="*/ 429 h 473"/>
                <a:gd name="T94" fmla="*/ 25 w 345"/>
                <a:gd name="T95" fmla="*/ 448 h 473"/>
                <a:gd name="T96" fmla="*/ 29 w 345"/>
                <a:gd name="T97" fmla="*/ 470 h 473"/>
                <a:gd name="T98" fmla="*/ 153 w 345"/>
                <a:gd name="T99" fmla="*/ 473 h 473"/>
                <a:gd name="T100" fmla="*/ 153 w 345"/>
                <a:gd name="T101" fmla="*/ 473 h 473"/>
                <a:gd name="T102" fmla="*/ 153 w 345"/>
                <a:gd name="T103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" h="473">
                  <a:moveTo>
                    <a:pt x="153" y="473"/>
                  </a:moveTo>
                  <a:lnTo>
                    <a:pt x="153" y="454"/>
                  </a:lnTo>
                  <a:lnTo>
                    <a:pt x="189" y="452"/>
                  </a:lnTo>
                  <a:lnTo>
                    <a:pt x="230" y="457"/>
                  </a:lnTo>
                  <a:lnTo>
                    <a:pt x="255" y="470"/>
                  </a:lnTo>
                  <a:lnTo>
                    <a:pt x="288" y="457"/>
                  </a:lnTo>
                  <a:lnTo>
                    <a:pt x="315" y="457"/>
                  </a:lnTo>
                  <a:lnTo>
                    <a:pt x="313" y="357"/>
                  </a:lnTo>
                  <a:lnTo>
                    <a:pt x="331" y="350"/>
                  </a:lnTo>
                  <a:lnTo>
                    <a:pt x="333" y="311"/>
                  </a:lnTo>
                  <a:lnTo>
                    <a:pt x="333" y="224"/>
                  </a:lnTo>
                  <a:lnTo>
                    <a:pt x="345" y="226"/>
                  </a:lnTo>
                  <a:lnTo>
                    <a:pt x="345" y="179"/>
                  </a:lnTo>
                  <a:lnTo>
                    <a:pt x="333" y="181"/>
                  </a:lnTo>
                  <a:lnTo>
                    <a:pt x="292" y="174"/>
                  </a:lnTo>
                  <a:lnTo>
                    <a:pt x="272" y="171"/>
                  </a:lnTo>
                  <a:lnTo>
                    <a:pt x="278" y="153"/>
                  </a:lnTo>
                  <a:lnTo>
                    <a:pt x="280" y="140"/>
                  </a:lnTo>
                  <a:lnTo>
                    <a:pt x="274" y="126"/>
                  </a:lnTo>
                  <a:lnTo>
                    <a:pt x="283" y="114"/>
                  </a:lnTo>
                  <a:lnTo>
                    <a:pt x="285" y="44"/>
                  </a:lnTo>
                  <a:lnTo>
                    <a:pt x="304" y="42"/>
                  </a:lnTo>
                  <a:lnTo>
                    <a:pt x="304" y="10"/>
                  </a:lnTo>
                  <a:lnTo>
                    <a:pt x="294" y="0"/>
                  </a:lnTo>
                  <a:lnTo>
                    <a:pt x="271" y="0"/>
                  </a:lnTo>
                  <a:lnTo>
                    <a:pt x="256" y="33"/>
                  </a:lnTo>
                  <a:lnTo>
                    <a:pt x="240" y="67"/>
                  </a:lnTo>
                  <a:lnTo>
                    <a:pt x="235" y="80"/>
                  </a:lnTo>
                  <a:lnTo>
                    <a:pt x="230" y="98"/>
                  </a:lnTo>
                  <a:lnTo>
                    <a:pt x="223" y="122"/>
                  </a:lnTo>
                  <a:lnTo>
                    <a:pt x="215" y="138"/>
                  </a:lnTo>
                  <a:lnTo>
                    <a:pt x="198" y="142"/>
                  </a:lnTo>
                  <a:lnTo>
                    <a:pt x="183" y="155"/>
                  </a:lnTo>
                  <a:lnTo>
                    <a:pt x="167" y="158"/>
                  </a:lnTo>
                  <a:lnTo>
                    <a:pt x="162" y="171"/>
                  </a:lnTo>
                  <a:lnTo>
                    <a:pt x="150" y="176"/>
                  </a:lnTo>
                  <a:lnTo>
                    <a:pt x="125" y="188"/>
                  </a:lnTo>
                  <a:lnTo>
                    <a:pt x="98" y="201"/>
                  </a:lnTo>
                  <a:lnTo>
                    <a:pt x="86" y="215"/>
                  </a:lnTo>
                  <a:lnTo>
                    <a:pt x="78" y="227"/>
                  </a:lnTo>
                  <a:lnTo>
                    <a:pt x="70" y="240"/>
                  </a:lnTo>
                  <a:lnTo>
                    <a:pt x="61" y="265"/>
                  </a:lnTo>
                  <a:lnTo>
                    <a:pt x="55" y="277"/>
                  </a:lnTo>
                  <a:lnTo>
                    <a:pt x="27" y="276"/>
                  </a:lnTo>
                  <a:lnTo>
                    <a:pt x="0" y="276"/>
                  </a:lnTo>
                  <a:lnTo>
                    <a:pt x="14" y="368"/>
                  </a:lnTo>
                  <a:lnTo>
                    <a:pt x="23" y="429"/>
                  </a:lnTo>
                  <a:lnTo>
                    <a:pt x="25" y="448"/>
                  </a:lnTo>
                  <a:lnTo>
                    <a:pt x="29" y="470"/>
                  </a:lnTo>
                  <a:lnTo>
                    <a:pt x="153" y="473"/>
                  </a:lnTo>
                  <a:lnTo>
                    <a:pt x="153" y="473"/>
                  </a:lnTo>
                  <a:lnTo>
                    <a:pt x="153" y="4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72">
              <a:extLst>
                <a:ext uri="{FF2B5EF4-FFF2-40B4-BE49-F238E27FC236}">
                  <a16:creationId xmlns:a16="http://schemas.microsoft.com/office/drawing/2014/main" id="{84244D39-1672-E04C-CF35-280A3B39A2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9011" y="4964653"/>
              <a:ext cx="580486" cy="600814"/>
            </a:xfrm>
            <a:custGeom>
              <a:avLst/>
              <a:gdLst>
                <a:gd name="T0" fmla="*/ 127 w 257"/>
                <a:gd name="T1" fmla="*/ 266 h 266"/>
                <a:gd name="T2" fmla="*/ 114 w 257"/>
                <a:gd name="T3" fmla="*/ 253 h 266"/>
                <a:gd name="T4" fmla="*/ 113 w 257"/>
                <a:gd name="T5" fmla="*/ 241 h 266"/>
                <a:gd name="T6" fmla="*/ 114 w 257"/>
                <a:gd name="T7" fmla="*/ 228 h 266"/>
                <a:gd name="T8" fmla="*/ 121 w 257"/>
                <a:gd name="T9" fmla="*/ 216 h 266"/>
                <a:gd name="T10" fmla="*/ 125 w 257"/>
                <a:gd name="T11" fmla="*/ 200 h 266"/>
                <a:gd name="T12" fmla="*/ 132 w 257"/>
                <a:gd name="T13" fmla="*/ 182 h 266"/>
                <a:gd name="T14" fmla="*/ 141 w 257"/>
                <a:gd name="T15" fmla="*/ 166 h 266"/>
                <a:gd name="T16" fmla="*/ 152 w 257"/>
                <a:gd name="T17" fmla="*/ 155 h 266"/>
                <a:gd name="T18" fmla="*/ 154 w 257"/>
                <a:gd name="T19" fmla="*/ 143 h 266"/>
                <a:gd name="T20" fmla="*/ 168 w 257"/>
                <a:gd name="T21" fmla="*/ 130 h 266"/>
                <a:gd name="T22" fmla="*/ 187 w 257"/>
                <a:gd name="T23" fmla="*/ 134 h 266"/>
                <a:gd name="T24" fmla="*/ 203 w 257"/>
                <a:gd name="T25" fmla="*/ 132 h 266"/>
                <a:gd name="T26" fmla="*/ 210 w 257"/>
                <a:gd name="T27" fmla="*/ 123 h 266"/>
                <a:gd name="T28" fmla="*/ 227 w 257"/>
                <a:gd name="T29" fmla="*/ 113 h 266"/>
                <a:gd name="T30" fmla="*/ 221 w 257"/>
                <a:gd name="T31" fmla="*/ 98 h 266"/>
                <a:gd name="T32" fmla="*/ 239 w 257"/>
                <a:gd name="T33" fmla="*/ 88 h 266"/>
                <a:gd name="T34" fmla="*/ 234 w 257"/>
                <a:gd name="T35" fmla="*/ 75 h 266"/>
                <a:gd name="T36" fmla="*/ 232 w 257"/>
                <a:gd name="T37" fmla="*/ 61 h 266"/>
                <a:gd name="T38" fmla="*/ 246 w 257"/>
                <a:gd name="T39" fmla="*/ 57 h 266"/>
                <a:gd name="T40" fmla="*/ 257 w 257"/>
                <a:gd name="T41" fmla="*/ 45 h 266"/>
                <a:gd name="T42" fmla="*/ 248 w 257"/>
                <a:gd name="T43" fmla="*/ 34 h 266"/>
                <a:gd name="T44" fmla="*/ 234 w 257"/>
                <a:gd name="T45" fmla="*/ 20 h 266"/>
                <a:gd name="T46" fmla="*/ 239 w 257"/>
                <a:gd name="T47" fmla="*/ 8 h 266"/>
                <a:gd name="T48" fmla="*/ 182 w 257"/>
                <a:gd name="T49" fmla="*/ 0 h 266"/>
                <a:gd name="T50" fmla="*/ 113 w 257"/>
                <a:gd name="T51" fmla="*/ 2 h 266"/>
                <a:gd name="T52" fmla="*/ 49 w 257"/>
                <a:gd name="T53" fmla="*/ 0 h 266"/>
                <a:gd name="T54" fmla="*/ 4 w 257"/>
                <a:gd name="T55" fmla="*/ 0 h 266"/>
                <a:gd name="T56" fmla="*/ 2 w 257"/>
                <a:gd name="T57" fmla="*/ 32 h 266"/>
                <a:gd name="T58" fmla="*/ 4 w 257"/>
                <a:gd name="T59" fmla="*/ 56 h 266"/>
                <a:gd name="T60" fmla="*/ 2 w 257"/>
                <a:gd name="T61" fmla="*/ 88 h 266"/>
                <a:gd name="T62" fmla="*/ 0 w 257"/>
                <a:gd name="T63" fmla="*/ 123 h 266"/>
                <a:gd name="T64" fmla="*/ 2 w 257"/>
                <a:gd name="T65" fmla="*/ 139 h 266"/>
                <a:gd name="T66" fmla="*/ 4 w 257"/>
                <a:gd name="T67" fmla="*/ 210 h 266"/>
                <a:gd name="T68" fmla="*/ 15 w 257"/>
                <a:gd name="T69" fmla="*/ 219 h 266"/>
                <a:gd name="T70" fmla="*/ 27 w 257"/>
                <a:gd name="T71" fmla="*/ 225 h 266"/>
                <a:gd name="T72" fmla="*/ 43 w 257"/>
                <a:gd name="T73" fmla="*/ 226 h 266"/>
                <a:gd name="T74" fmla="*/ 56 w 257"/>
                <a:gd name="T75" fmla="*/ 234 h 266"/>
                <a:gd name="T76" fmla="*/ 65 w 257"/>
                <a:gd name="T77" fmla="*/ 244 h 266"/>
                <a:gd name="T78" fmla="*/ 75 w 257"/>
                <a:gd name="T79" fmla="*/ 253 h 266"/>
                <a:gd name="T80" fmla="*/ 91 w 257"/>
                <a:gd name="T81" fmla="*/ 260 h 266"/>
                <a:gd name="T82" fmla="*/ 107 w 257"/>
                <a:gd name="T83" fmla="*/ 262 h 266"/>
                <a:gd name="T84" fmla="*/ 127 w 257"/>
                <a:gd name="T85" fmla="*/ 266 h 266"/>
                <a:gd name="T86" fmla="*/ 127 w 257"/>
                <a:gd name="T87" fmla="*/ 266 h 266"/>
                <a:gd name="T88" fmla="*/ 127 w 257"/>
                <a:gd name="T89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7" h="266">
                  <a:moveTo>
                    <a:pt x="127" y="266"/>
                  </a:moveTo>
                  <a:lnTo>
                    <a:pt x="114" y="253"/>
                  </a:lnTo>
                  <a:lnTo>
                    <a:pt x="113" y="241"/>
                  </a:lnTo>
                  <a:lnTo>
                    <a:pt x="114" y="228"/>
                  </a:lnTo>
                  <a:lnTo>
                    <a:pt x="121" y="216"/>
                  </a:lnTo>
                  <a:lnTo>
                    <a:pt x="125" y="200"/>
                  </a:lnTo>
                  <a:lnTo>
                    <a:pt x="132" y="182"/>
                  </a:lnTo>
                  <a:lnTo>
                    <a:pt x="141" y="166"/>
                  </a:lnTo>
                  <a:lnTo>
                    <a:pt x="152" y="155"/>
                  </a:lnTo>
                  <a:lnTo>
                    <a:pt x="154" y="143"/>
                  </a:lnTo>
                  <a:lnTo>
                    <a:pt x="168" y="130"/>
                  </a:lnTo>
                  <a:lnTo>
                    <a:pt x="187" y="134"/>
                  </a:lnTo>
                  <a:lnTo>
                    <a:pt x="203" y="132"/>
                  </a:lnTo>
                  <a:lnTo>
                    <a:pt x="210" y="123"/>
                  </a:lnTo>
                  <a:lnTo>
                    <a:pt x="227" y="113"/>
                  </a:lnTo>
                  <a:lnTo>
                    <a:pt x="221" y="98"/>
                  </a:lnTo>
                  <a:lnTo>
                    <a:pt x="239" y="88"/>
                  </a:lnTo>
                  <a:lnTo>
                    <a:pt x="234" y="75"/>
                  </a:lnTo>
                  <a:lnTo>
                    <a:pt x="232" y="61"/>
                  </a:lnTo>
                  <a:lnTo>
                    <a:pt x="246" y="57"/>
                  </a:lnTo>
                  <a:lnTo>
                    <a:pt x="257" y="45"/>
                  </a:lnTo>
                  <a:lnTo>
                    <a:pt x="248" y="34"/>
                  </a:lnTo>
                  <a:lnTo>
                    <a:pt x="234" y="20"/>
                  </a:lnTo>
                  <a:lnTo>
                    <a:pt x="239" y="8"/>
                  </a:lnTo>
                  <a:lnTo>
                    <a:pt x="182" y="0"/>
                  </a:lnTo>
                  <a:lnTo>
                    <a:pt x="113" y="2"/>
                  </a:lnTo>
                  <a:lnTo>
                    <a:pt x="49" y="0"/>
                  </a:lnTo>
                  <a:lnTo>
                    <a:pt x="4" y="0"/>
                  </a:lnTo>
                  <a:lnTo>
                    <a:pt x="2" y="32"/>
                  </a:lnTo>
                  <a:lnTo>
                    <a:pt x="4" y="56"/>
                  </a:lnTo>
                  <a:lnTo>
                    <a:pt x="2" y="88"/>
                  </a:lnTo>
                  <a:lnTo>
                    <a:pt x="0" y="123"/>
                  </a:lnTo>
                  <a:lnTo>
                    <a:pt x="2" y="139"/>
                  </a:lnTo>
                  <a:lnTo>
                    <a:pt x="4" y="210"/>
                  </a:lnTo>
                  <a:lnTo>
                    <a:pt x="15" y="219"/>
                  </a:lnTo>
                  <a:lnTo>
                    <a:pt x="27" y="225"/>
                  </a:lnTo>
                  <a:lnTo>
                    <a:pt x="43" y="226"/>
                  </a:lnTo>
                  <a:lnTo>
                    <a:pt x="56" y="234"/>
                  </a:lnTo>
                  <a:lnTo>
                    <a:pt x="65" y="244"/>
                  </a:lnTo>
                  <a:lnTo>
                    <a:pt x="75" y="253"/>
                  </a:lnTo>
                  <a:lnTo>
                    <a:pt x="91" y="260"/>
                  </a:lnTo>
                  <a:lnTo>
                    <a:pt x="107" y="262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7" y="26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73">
              <a:extLst>
                <a:ext uri="{FF2B5EF4-FFF2-40B4-BE49-F238E27FC236}">
                  <a16:creationId xmlns:a16="http://schemas.microsoft.com/office/drawing/2014/main" id="{3DDB1B50-E818-C55D-418F-2C7B7EF9B1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1682" y="4540018"/>
              <a:ext cx="594038" cy="655022"/>
            </a:xfrm>
            <a:custGeom>
              <a:avLst/>
              <a:gdLst>
                <a:gd name="T0" fmla="*/ 37 w 263"/>
                <a:gd name="T1" fmla="*/ 290 h 290"/>
                <a:gd name="T2" fmla="*/ 46 w 263"/>
                <a:gd name="T3" fmla="*/ 279 h 290"/>
                <a:gd name="T4" fmla="*/ 53 w 263"/>
                <a:gd name="T5" fmla="*/ 270 h 290"/>
                <a:gd name="T6" fmla="*/ 68 w 263"/>
                <a:gd name="T7" fmla="*/ 261 h 290"/>
                <a:gd name="T8" fmla="*/ 78 w 263"/>
                <a:gd name="T9" fmla="*/ 252 h 290"/>
                <a:gd name="T10" fmla="*/ 89 w 263"/>
                <a:gd name="T11" fmla="*/ 261 h 290"/>
                <a:gd name="T12" fmla="*/ 101 w 263"/>
                <a:gd name="T13" fmla="*/ 267 h 290"/>
                <a:gd name="T14" fmla="*/ 114 w 263"/>
                <a:gd name="T15" fmla="*/ 267 h 290"/>
                <a:gd name="T16" fmla="*/ 128 w 263"/>
                <a:gd name="T17" fmla="*/ 267 h 290"/>
                <a:gd name="T18" fmla="*/ 144 w 263"/>
                <a:gd name="T19" fmla="*/ 268 h 290"/>
                <a:gd name="T20" fmla="*/ 160 w 263"/>
                <a:gd name="T21" fmla="*/ 267 h 290"/>
                <a:gd name="T22" fmla="*/ 169 w 263"/>
                <a:gd name="T23" fmla="*/ 274 h 290"/>
                <a:gd name="T24" fmla="*/ 198 w 263"/>
                <a:gd name="T25" fmla="*/ 258 h 290"/>
                <a:gd name="T26" fmla="*/ 219 w 263"/>
                <a:gd name="T27" fmla="*/ 242 h 290"/>
                <a:gd name="T28" fmla="*/ 228 w 263"/>
                <a:gd name="T29" fmla="*/ 222 h 290"/>
                <a:gd name="T30" fmla="*/ 233 w 263"/>
                <a:gd name="T31" fmla="*/ 172 h 290"/>
                <a:gd name="T32" fmla="*/ 226 w 263"/>
                <a:gd name="T33" fmla="*/ 155 h 290"/>
                <a:gd name="T34" fmla="*/ 228 w 263"/>
                <a:gd name="T35" fmla="*/ 135 h 290"/>
                <a:gd name="T36" fmla="*/ 231 w 263"/>
                <a:gd name="T37" fmla="*/ 107 h 290"/>
                <a:gd name="T38" fmla="*/ 249 w 263"/>
                <a:gd name="T39" fmla="*/ 73 h 290"/>
                <a:gd name="T40" fmla="*/ 262 w 263"/>
                <a:gd name="T41" fmla="*/ 42 h 290"/>
                <a:gd name="T42" fmla="*/ 263 w 263"/>
                <a:gd name="T43" fmla="*/ 26 h 290"/>
                <a:gd name="T44" fmla="*/ 247 w 263"/>
                <a:gd name="T45" fmla="*/ 25 h 290"/>
                <a:gd name="T46" fmla="*/ 237 w 263"/>
                <a:gd name="T47" fmla="*/ 14 h 290"/>
                <a:gd name="T48" fmla="*/ 238 w 263"/>
                <a:gd name="T49" fmla="*/ 1 h 290"/>
                <a:gd name="T50" fmla="*/ 226 w 263"/>
                <a:gd name="T51" fmla="*/ 0 h 290"/>
                <a:gd name="T52" fmla="*/ 194 w 263"/>
                <a:gd name="T53" fmla="*/ 25 h 290"/>
                <a:gd name="T54" fmla="*/ 171 w 263"/>
                <a:gd name="T55" fmla="*/ 51 h 290"/>
                <a:gd name="T56" fmla="*/ 128 w 263"/>
                <a:gd name="T57" fmla="*/ 51 h 290"/>
                <a:gd name="T58" fmla="*/ 101 w 263"/>
                <a:gd name="T59" fmla="*/ 55 h 290"/>
                <a:gd name="T60" fmla="*/ 60 w 263"/>
                <a:gd name="T61" fmla="*/ 57 h 290"/>
                <a:gd name="T62" fmla="*/ 21 w 263"/>
                <a:gd name="T63" fmla="*/ 58 h 290"/>
                <a:gd name="T64" fmla="*/ 0 w 263"/>
                <a:gd name="T65" fmla="*/ 69 h 290"/>
                <a:gd name="T66" fmla="*/ 11 w 263"/>
                <a:gd name="T67" fmla="*/ 87 h 290"/>
                <a:gd name="T68" fmla="*/ 12 w 263"/>
                <a:gd name="T69" fmla="*/ 99 h 290"/>
                <a:gd name="T70" fmla="*/ 18 w 263"/>
                <a:gd name="T71" fmla="*/ 115 h 290"/>
                <a:gd name="T72" fmla="*/ 14 w 263"/>
                <a:gd name="T73" fmla="*/ 135 h 290"/>
                <a:gd name="T74" fmla="*/ 12 w 263"/>
                <a:gd name="T75" fmla="*/ 155 h 290"/>
                <a:gd name="T76" fmla="*/ 7 w 263"/>
                <a:gd name="T77" fmla="*/ 196 h 290"/>
                <a:gd name="T78" fmla="*/ 18 w 263"/>
                <a:gd name="T79" fmla="*/ 210 h 290"/>
                <a:gd name="T80" fmla="*/ 37 w 263"/>
                <a:gd name="T81" fmla="*/ 238 h 290"/>
                <a:gd name="T82" fmla="*/ 48 w 263"/>
                <a:gd name="T83" fmla="*/ 252 h 290"/>
                <a:gd name="T84" fmla="*/ 46 w 263"/>
                <a:gd name="T85" fmla="*/ 268 h 290"/>
                <a:gd name="T86" fmla="*/ 39 w 263"/>
                <a:gd name="T87" fmla="*/ 285 h 290"/>
                <a:gd name="T88" fmla="*/ 37 w 263"/>
                <a:gd name="T89" fmla="*/ 290 h 290"/>
                <a:gd name="T90" fmla="*/ 37 w 263"/>
                <a:gd name="T91" fmla="*/ 290 h 290"/>
                <a:gd name="T92" fmla="*/ 37 w 263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290">
                  <a:moveTo>
                    <a:pt x="37" y="290"/>
                  </a:moveTo>
                  <a:lnTo>
                    <a:pt x="46" y="279"/>
                  </a:lnTo>
                  <a:lnTo>
                    <a:pt x="53" y="270"/>
                  </a:lnTo>
                  <a:lnTo>
                    <a:pt x="68" y="261"/>
                  </a:lnTo>
                  <a:lnTo>
                    <a:pt x="78" y="252"/>
                  </a:lnTo>
                  <a:lnTo>
                    <a:pt x="89" y="261"/>
                  </a:lnTo>
                  <a:lnTo>
                    <a:pt x="101" y="267"/>
                  </a:lnTo>
                  <a:lnTo>
                    <a:pt x="114" y="267"/>
                  </a:lnTo>
                  <a:lnTo>
                    <a:pt x="128" y="267"/>
                  </a:lnTo>
                  <a:lnTo>
                    <a:pt x="144" y="268"/>
                  </a:lnTo>
                  <a:lnTo>
                    <a:pt x="160" y="267"/>
                  </a:lnTo>
                  <a:lnTo>
                    <a:pt x="169" y="274"/>
                  </a:lnTo>
                  <a:lnTo>
                    <a:pt x="198" y="258"/>
                  </a:lnTo>
                  <a:lnTo>
                    <a:pt x="219" y="242"/>
                  </a:lnTo>
                  <a:lnTo>
                    <a:pt x="228" y="222"/>
                  </a:lnTo>
                  <a:lnTo>
                    <a:pt x="233" y="172"/>
                  </a:lnTo>
                  <a:lnTo>
                    <a:pt x="226" y="155"/>
                  </a:lnTo>
                  <a:lnTo>
                    <a:pt x="228" y="135"/>
                  </a:lnTo>
                  <a:lnTo>
                    <a:pt x="231" y="107"/>
                  </a:lnTo>
                  <a:lnTo>
                    <a:pt x="249" y="73"/>
                  </a:lnTo>
                  <a:lnTo>
                    <a:pt x="262" y="42"/>
                  </a:lnTo>
                  <a:lnTo>
                    <a:pt x="263" y="26"/>
                  </a:lnTo>
                  <a:lnTo>
                    <a:pt x="247" y="25"/>
                  </a:lnTo>
                  <a:lnTo>
                    <a:pt x="237" y="14"/>
                  </a:lnTo>
                  <a:lnTo>
                    <a:pt x="238" y="1"/>
                  </a:lnTo>
                  <a:lnTo>
                    <a:pt x="226" y="0"/>
                  </a:lnTo>
                  <a:lnTo>
                    <a:pt x="194" y="25"/>
                  </a:lnTo>
                  <a:lnTo>
                    <a:pt x="171" y="51"/>
                  </a:lnTo>
                  <a:lnTo>
                    <a:pt x="128" y="51"/>
                  </a:lnTo>
                  <a:lnTo>
                    <a:pt x="101" y="55"/>
                  </a:lnTo>
                  <a:lnTo>
                    <a:pt x="60" y="57"/>
                  </a:lnTo>
                  <a:lnTo>
                    <a:pt x="21" y="58"/>
                  </a:lnTo>
                  <a:lnTo>
                    <a:pt x="0" y="69"/>
                  </a:lnTo>
                  <a:lnTo>
                    <a:pt x="11" y="87"/>
                  </a:lnTo>
                  <a:lnTo>
                    <a:pt x="12" y="99"/>
                  </a:lnTo>
                  <a:lnTo>
                    <a:pt x="18" y="115"/>
                  </a:lnTo>
                  <a:lnTo>
                    <a:pt x="14" y="135"/>
                  </a:lnTo>
                  <a:lnTo>
                    <a:pt x="12" y="155"/>
                  </a:lnTo>
                  <a:lnTo>
                    <a:pt x="7" y="196"/>
                  </a:lnTo>
                  <a:lnTo>
                    <a:pt x="18" y="210"/>
                  </a:lnTo>
                  <a:lnTo>
                    <a:pt x="37" y="238"/>
                  </a:lnTo>
                  <a:lnTo>
                    <a:pt x="48" y="252"/>
                  </a:lnTo>
                  <a:lnTo>
                    <a:pt x="46" y="268"/>
                  </a:lnTo>
                  <a:lnTo>
                    <a:pt x="39" y="285"/>
                  </a:lnTo>
                  <a:lnTo>
                    <a:pt x="37" y="290"/>
                  </a:lnTo>
                  <a:lnTo>
                    <a:pt x="37" y="290"/>
                  </a:lnTo>
                  <a:lnTo>
                    <a:pt x="37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74">
              <a:extLst>
                <a:ext uri="{FF2B5EF4-FFF2-40B4-BE49-F238E27FC236}">
                  <a16:creationId xmlns:a16="http://schemas.microsoft.com/office/drawing/2014/main" id="{24CE8E33-899F-D58B-3870-AF1B2B785D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69892" y="4338994"/>
              <a:ext cx="788286" cy="517242"/>
            </a:xfrm>
            <a:custGeom>
              <a:avLst/>
              <a:gdLst>
                <a:gd name="T0" fmla="*/ 114 w 349"/>
                <a:gd name="T1" fmla="*/ 229 h 229"/>
                <a:gd name="T2" fmla="*/ 125 w 349"/>
                <a:gd name="T3" fmla="*/ 224 h 229"/>
                <a:gd name="T4" fmla="*/ 148 w 349"/>
                <a:gd name="T5" fmla="*/ 217 h 229"/>
                <a:gd name="T6" fmla="*/ 164 w 349"/>
                <a:gd name="T7" fmla="*/ 219 h 229"/>
                <a:gd name="T8" fmla="*/ 180 w 349"/>
                <a:gd name="T9" fmla="*/ 220 h 229"/>
                <a:gd name="T10" fmla="*/ 226 w 349"/>
                <a:gd name="T11" fmla="*/ 220 h 229"/>
                <a:gd name="T12" fmla="*/ 287 w 349"/>
                <a:gd name="T13" fmla="*/ 220 h 229"/>
                <a:gd name="T14" fmla="*/ 285 w 349"/>
                <a:gd name="T15" fmla="*/ 204 h 229"/>
                <a:gd name="T16" fmla="*/ 337 w 349"/>
                <a:gd name="T17" fmla="*/ 204 h 229"/>
                <a:gd name="T18" fmla="*/ 349 w 349"/>
                <a:gd name="T19" fmla="*/ 167 h 229"/>
                <a:gd name="T20" fmla="*/ 347 w 349"/>
                <a:gd name="T21" fmla="*/ 128 h 229"/>
                <a:gd name="T22" fmla="*/ 349 w 349"/>
                <a:gd name="T23" fmla="*/ 85 h 229"/>
                <a:gd name="T24" fmla="*/ 347 w 349"/>
                <a:gd name="T25" fmla="*/ 42 h 229"/>
                <a:gd name="T26" fmla="*/ 328 w 349"/>
                <a:gd name="T27" fmla="*/ 44 h 229"/>
                <a:gd name="T28" fmla="*/ 310 w 349"/>
                <a:gd name="T29" fmla="*/ 39 h 229"/>
                <a:gd name="T30" fmla="*/ 294 w 349"/>
                <a:gd name="T31" fmla="*/ 30 h 229"/>
                <a:gd name="T32" fmla="*/ 290 w 349"/>
                <a:gd name="T33" fmla="*/ 16 h 229"/>
                <a:gd name="T34" fmla="*/ 305 w 349"/>
                <a:gd name="T35" fmla="*/ 25 h 229"/>
                <a:gd name="T36" fmla="*/ 303 w 349"/>
                <a:gd name="T37" fmla="*/ 12 h 229"/>
                <a:gd name="T38" fmla="*/ 285 w 349"/>
                <a:gd name="T39" fmla="*/ 7 h 229"/>
                <a:gd name="T40" fmla="*/ 280 w 349"/>
                <a:gd name="T41" fmla="*/ 18 h 229"/>
                <a:gd name="T42" fmla="*/ 264 w 349"/>
                <a:gd name="T43" fmla="*/ 14 h 229"/>
                <a:gd name="T44" fmla="*/ 253 w 349"/>
                <a:gd name="T45" fmla="*/ 21 h 229"/>
                <a:gd name="T46" fmla="*/ 228 w 349"/>
                <a:gd name="T47" fmla="*/ 21 h 229"/>
                <a:gd name="T48" fmla="*/ 189 w 349"/>
                <a:gd name="T49" fmla="*/ 21 h 229"/>
                <a:gd name="T50" fmla="*/ 161 w 349"/>
                <a:gd name="T51" fmla="*/ 14 h 229"/>
                <a:gd name="T52" fmla="*/ 155 w 349"/>
                <a:gd name="T53" fmla="*/ 0 h 229"/>
                <a:gd name="T54" fmla="*/ 143 w 349"/>
                <a:gd name="T55" fmla="*/ 5 h 229"/>
                <a:gd name="T56" fmla="*/ 96 w 349"/>
                <a:gd name="T57" fmla="*/ 12 h 229"/>
                <a:gd name="T58" fmla="*/ 50 w 349"/>
                <a:gd name="T59" fmla="*/ 12 h 229"/>
                <a:gd name="T60" fmla="*/ 41 w 349"/>
                <a:gd name="T61" fmla="*/ 41 h 229"/>
                <a:gd name="T62" fmla="*/ 34 w 349"/>
                <a:gd name="T63" fmla="*/ 50 h 229"/>
                <a:gd name="T64" fmla="*/ 39 w 349"/>
                <a:gd name="T65" fmla="*/ 83 h 229"/>
                <a:gd name="T66" fmla="*/ 20 w 349"/>
                <a:gd name="T67" fmla="*/ 83 h 229"/>
                <a:gd name="T68" fmla="*/ 16 w 349"/>
                <a:gd name="T69" fmla="*/ 155 h 229"/>
                <a:gd name="T70" fmla="*/ 0 w 349"/>
                <a:gd name="T71" fmla="*/ 156 h 229"/>
                <a:gd name="T72" fmla="*/ 9 w 349"/>
                <a:gd name="T73" fmla="*/ 167 h 229"/>
                <a:gd name="T74" fmla="*/ 15 w 349"/>
                <a:gd name="T75" fmla="*/ 181 h 229"/>
                <a:gd name="T76" fmla="*/ 13 w 349"/>
                <a:gd name="T77" fmla="*/ 194 h 229"/>
                <a:gd name="T78" fmla="*/ 7 w 349"/>
                <a:gd name="T79" fmla="*/ 210 h 229"/>
                <a:gd name="T80" fmla="*/ 20 w 349"/>
                <a:gd name="T81" fmla="*/ 213 h 229"/>
                <a:gd name="T82" fmla="*/ 61 w 349"/>
                <a:gd name="T83" fmla="*/ 215 h 229"/>
                <a:gd name="T84" fmla="*/ 80 w 349"/>
                <a:gd name="T85" fmla="*/ 220 h 229"/>
                <a:gd name="T86" fmla="*/ 93 w 349"/>
                <a:gd name="T87" fmla="*/ 229 h 229"/>
                <a:gd name="T88" fmla="*/ 114 w 349"/>
                <a:gd name="T89" fmla="*/ 229 h 229"/>
                <a:gd name="T90" fmla="*/ 114 w 349"/>
                <a:gd name="T91" fmla="*/ 229 h 229"/>
                <a:gd name="T92" fmla="*/ 114 w 349"/>
                <a:gd name="T93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9" h="229">
                  <a:moveTo>
                    <a:pt x="114" y="229"/>
                  </a:moveTo>
                  <a:lnTo>
                    <a:pt x="125" y="224"/>
                  </a:lnTo>
                  <a:lnTo>
                    <a:pt x="148" y="217"/>
                  </a:lnTo>
                  <a:lnTo>
                    <a:pt x="164" y="219"/>
                  </a:lnTo>
                  <a:lnTo>
                    <a:pt x="180" y="220"/>
                  </a:lnTo>
                  <a:lnTo>
                    <a:pt x="226" y="220"/>
                  </a:lnTo>
                  <a:lnTo>
                    <a:pt x="287" y="220"/>
                  </a:lnTo>
                  <a:lnTo>
                    <a:pt x="285" y="204"/>
                  </a:lnTo>
                  <a:lnTo>
                    <a:pt x="337" y="204"/>
                  </a:lnTo>
                  <a:lnTo>
                    <a:pt x="349" y="167"/>
                  </a:lnTo>
                  <a:lnTo>
                    <a:pt x="347" y="128"/>
                  </a:lnTo>
                  <a:lnTo>
                    <a:pt x="349" y="85"/>
                  </a:lnTo>
                  <a:lnTo>
                    <a:pt x="347" y="42"/>
                  </a:lnTo>
                  <a:lnTo>
                    <a:pt x="328" y="44"/>
                  </a:lnTo>
                  <a:lnTo>
                    <a:pt x="310" y="39"/>
                  </a:lnTo>
                  <a:lnTo>
                    <a:pt x="294" y="30"/>
                  </a:lnTo>
                  <a:lnTo>
                    <a:pt x="290" y="16"/>
                  </a:lnTo>
                  <a:lnTo>
                    <a:pt x="305" y="25"/>
                  </a:lnTo>
                  <a:lnTo>
                    <a:pt x="303" y="12"/>
                  </a:lnTo>
                  <a:lnTo>
                    <a:pt x="285" y="7"/>
                  </a:lnTo>
                  <a:lnTo>
                    <a:pt x="280" y="18"/>
                  </a:lnTo>
                  <a:lnTo>
                    <a:pt x="264" y="14"/>
                  </a:lnTo>
                  <a:lnTo>
                    <a:pt x="253" y="21"/>
                  </a:lnTo>
                  <a:lnTo>
                    <a:pt x="228" y="21"/>
                  </a:lnTo>
                  <a:lnTo>
                    <a:pt x="189" y="21"/>
                  </a:lnTo>
                  <a:lnTo>
                    <a:pt x="161" y="14"/>
                  </a:lnTo>
                  <a:lnTo>
                    <a:pt x="155" y="0"/>
                  </a:lnTo>
                  <a:lnTo>
                    <a:pt x="143" y="5"/>
                  </a:lnTo>
                  <a:lnTo>
                    <a:pt x="96" y="12"/>
                  </a:lnTo>
                  <a:lnTo>
                    <a:pt x="50" y="12"/>
                  </a:lnTo>
                  <a:lnTo>
                    <a:pt x="41" y="41"/>
                  </a:lnTo>
                  <a:lnTo>
                    <a:pt x="34" y="50"/>
                  </a:lnTo>
                  <a:lnTo>
                    <a:pt x="39" y="83"/>
                  </a:lnTo>
                  <a:lnTo>
                    <a:pt x="20" y="83"/>
                  </a:lnTo>
                  <a:lnTo>
                    <a:pt x="16" y="155"/>
                  </a:lnTo>
                  <a:lnTo>
                    <a:pt x="0" y="156"/>
                  </a:lnTo>
                  <a:lnTo>
                    <a:pt x="9" y="167"/>
                  </a:lnTo>
                  <a:lnTo>
                    <a:pt x="15" y="181"/>
                  </a:lnTo>
                  <a:lnTo>
                    <a:pt x="13" y="194"/>
                  </a:lnTo>
                  <a:lnTo>
                    <a:pt x="7" y="210"/>
                  </a:lnTo>
                  <a:lnTo>
                    <a:pt x="20" y="213"/>
                  </a:lnTo>
                  <a:lnTo>
                    <a:pt x="61" y="215"/>
                  </a:lnTo>
                  <a:lnTo>
                    <a:pt x="80" y="220"/>
                  </a:lnTo>
                  <a:lnTo>
                    <a:pt x="93" y="229"/>
                  </a:lnTo>
                  <a:lnTo>
                    <a:pt x="114" y="229"/>
                  </a:lnTo>
                  <a:lnTo>
                    <a:pt x="114" y="229"/>
                  </a:lnTo>
                  <a:lnTo>
                    <a:pt x="114" y="2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75">
              <a:extLst>
                <a:ext uri="{FF2B5EF4-FFF2-40B4-BE49-F238E27FC236}">
                  <a16:creationId xmlns:a16="http://schemas.microsoft.com/office/drawing/2014/main" id="{297DCBED-385C-57F4-2015-DC61B4D7E3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4607779"/>
              <a:ext cx="756664" cy="860565"/>
            </a:xfrm>
            <a:custGeom>
              <a:avLst/>
              <a:gdLst>
                <a:gd name="T0" fmla="*/ 142 w 335"/>
                <a:gd name="T1" fmla="*/ 381 h 381"/>
                <a:gd name="T2" fmla="*/ 182 w 335"/>
                <a:gd name="T3" fmla="*/ 352 h 381"/>
                <a:gd name="T4" fmla="*/ 290 w 335"/>
                <a:gd name="T5" fmla="*/ 233 h 381"/>
                <a:gd name="T6" fmla="*/ 331 w 335"/>
                <a:gd name="T7" fmla="*/ 192 h 381"/>
                <a:gd name="T8" fmla="*/ 322 w 335"/>
                <a:gd name="T9" fmla="*/ 185 h 381"/>
                <a:gd name="T10" fmla="*/ 308 w 335"/>
                <a:gd name="T11" fmla="*/ 171 h 381"/>
                <a:gd name="T12" fmla="*/ 310 w 335"/>
                <a:gd name="T13" fmla="*/ 158 h 381"/>
                <a:gd name="T14" fmla="*/ 308 w 335"/>
                <a:gd name="T15" fmla="*/ 144 h 381"/>
                <a:gd name="T16" fmla="*/ 290 w 335"/>
                <a:gd name="T17" fmla="*/ 126 h 381"/>
                <a:gd name="T18" fmla="*/ 299 w 335"/>
                <a:gd name="T19" fmla="*/ 114 h 381"/>
                <a:gd name="T20" fmla="*/ 304 w 335"/>
                <a:gd name="T21" fmla="*/ 100 h 381"/>
                <a:gd name="T22" fmla="*/ 312 w 335"/>
                <a:gd name="T23" fmla="*/ 84 h 381"/>
                <a:gd name="T24" fmla="*/ 329 w 335"/>
                <a:gd name="T25" fmla="*/ 80 h 381"/>
                <a:gd name="T26" fmla="*/ 335 w 335"/>
                <a:gd name="T27" fmla="*/ 68 h 381"/>
                <a:gd name="T28" fmla="*/ 320 w 335"/>
                <a:gd name="T29" fmla="*/ 46 h 381"/>
                <a:gd name="T30" fmla="*/ 297 w 335"/>
                <a:gd name="T31" fmla="*/ 0 h 381"/>
                <a:gd name="T32" fmla="*/ 210 w 335"/>
                <a:gd name="T33" fmla="*/ 0 h 381"/>
                <a:gd name="T34" fmla="*/ 160 w 335"/>
                <a:gd name="T35" fmla="*/ 0 h 381"/>
                <a:gd name="T36" fmla="*/ 126 w 335"/>
                <a:gd name="T37" fmla="*/ 36 h 381"/>
                <a:gd name="T38" fmla="*/ 110 w 335"/>
                <a:gd name="T39" fmla="*/ 43 h 381"/>
                <a:gd name="T40" fmla="*/ 91 w 335"/>
                <a:gd name="T41" fmla="*/ 34 h 381"/>
                <a:gd name="T42" fmla="*/ 103 w 335"/>
                <a:gd name="T43" fmla="*/ 48 h 381"/>
                <a:gd name="T44" fmla="*/ 75 w 335"/>
                <a:gd name="T45" fmla="*/ 64 h 381"/>
                <a:gd name="T46" fmla="*/ 61 w 335"/>
                <a:gd name="T47" fmla="*/ 69 h 381"/>
                <a:gd name="T48" fmla="*/ 61 w 335"/>
                <a:gd name="T49" fmla="*/ 78 h 381"/>
                <a:gd name="T50" fmla="*/ 64 w 335"/>
                <a:gd name="T51" fmla="*/ 96 h 381"/>
                <a:gd name="T52" fmla="*/ 53 w 335"/>
                <a:gd name="T53" fmla="*/ 110 h 381"/>
                <a:gd name="T54" fmla="*/ 57 w 335"/>
                <a:gd name="T55" fmla="*/ 126 h 381"/>
                <a:gd name="T56" fmla="*/ 68 w 335"/>
                <a:gd name="T57" fmla="*/ 153 h 381"/>
                <a:gd name="T58" fmla="*/ 82 w 335"/>
                <a:gd name="T59" fmla="*/ 162 h 381"/>
                <a:gd name="T60" fmla="*/ 86 w 335"/>
                <a:gd name="T61" fmla="*/ 189 h 381"/>
                <a:gd name="T62" fmla="*/ 93 w 335"/>
                <a:gd name="T63" fmla="*/ 206 h 381"/>
                <a:gd name="T64" fmla="*/ 78 w 335"/>
                <a:gd name="T65" fmla="*/ 221 h 381"/>
                <a:gd name="T66" fmla="*/ 80 w 335"/>
                <a:gd name="T67" fmla="*/ 237 h 381"/>
                <a:gd name="T68" fmla="*/ 64 w 335"/>
                <a:gd name="T69" fmla="*/ 260 h 381"/>
                <a:gd name="T70" fmla="*/ 59 w 335"/>
                <a:gd name="T71" fmla="*/ 272 h 381"/>
                <a:gd name="T72" fmla="*/ 53 w 335"/>
                <a:gd name="T73" fmla="*/ 285 h 381"/>
                <a:gd name="T74" fmla="*/ 41 w 335"/>
                <a:gd name="T75" fmla="*/ 287 h 381"/>
                <a:gd name="T76" fmla="*/ 25 w 335"/>
                <a:gd name="T77" fmla="*/ 292 h 381"/>
                <a:gd name="T78" fmla="*/ 4 w 335"/>
                <a:gd name="T79" fmla="*/ 295 h 381"/>
                <a:gd name="T80" fmla="*/ 0 w 335"/>
                <a:gd name="T81" fmla="*/ 308 h 381"/>
                <a:gd name="T82" fmla="*/ 27 w 335"/>
                <a:gd name="T83" fmla="*/ 327 h 381"/>
                <a:gd name="T84" fmla="*/ 137 w 335"/>
                <a:gd name="T85" fmla="*/ 376 h 381"/>
                <a:gd name="T86" fmla="*/ 142 w 335"/>
                <a:gd name="T87" fmla="*/ 381 h 381"/>
                <a:gd name="T88" fmla="*/ 142 w 335"/>
                <a:gd name="T89" fmla="*/ 381 h 381"/>
                <a:gd name="T90" fmla="*/ 142 w 335"/>
                <a:gd name="T91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5" h="381">
                  <a:moveTo>
                    <a:pt x="142" y="381"/>
                  </a:moveTo>
                  <a:lnTo>
                    <a:pt x="182" y="352"/>
                  </a:lnTo>
                  <a:lnTo>
                    <a:pt x="290" y="233"/>
                  </a:lnTo>
                  <a:lnTo>
                    <a:pt x="331" y="192"/>
                  </a:lnTo>
                  <a:lnTo>
                    <a:pt x="322" y="185"/>
                  </a:lnTo>
                  <a:lnTo>
                    <a:pt x="308" y="171"/>
                  </a:lnTo>
                  <a:lnTo>
                    <a:pt x="310" y="158"/>
                  </a:lnTo>
                  <a:lnTo>
                    <a:pt x="308" y="144"/>
                  </a:lnTo>
                  <a:lnTo>
                    <a:pt x="290" y="126"/>
                  </a:lnTo>
                  <a:lnTo>
                    <a:pt x="299" y="114"/>
                  </a:lnTo>
                  <a:lnTo>
                    <a:pt x="304" y="100"/>
                  </a:lnTo>
                  <a:lnTo>
                    <a:pt x="312" y="84"/>
                  </a:lnTo>
                  <a:lnTo>
                    <a:pt x="329" y="80"/>
                  </a:lnTo>
                  <a:lnTo>
                    <a:pt x="335" y="68"/>
                  </a:lnTo>
                  <a:lnTo>
                    <a:pt x="320" y="46"/>
                  </a:lnTo>
                  <a:lnTo>
                    <a:pt x="297" y="0"/>
                  </a:lnTo>
                  <a:lnTo>
                    <a:pt x="210" y="0"/>
                  </a:lnTo>
                  <a:lnTo>
                    <a:pt x="160" y="0"/>
                  </a:lnTo>
                  <a:lnTo>
                    <a:pt x="126" y="36"/>
                  </a:lnTo>
                  <a:lnTo>
                    <a:pt x="110" y="43"/>
                  </a:lnTo>
                  <a:lnTo>
                    <a:pt x="91" y="34"/>
                  </a:lnTo>
                  <a:lnTo>
                    <a:pt x="103" y="48"/>
                  </a:lnTo>
                  <a:lnTo>
                    <a:pt x="75" y="64"/>
                  </a:lnTo>
                  <a:lnTo>
                    <a:pt x="61" y="69"/>
                  </a:lnTo>
                  <a:lnTo>
                    <a:pt x="61" y="78"/>
                  </a:lnTo>
                  <a:lnTo>
                    <a:pt x="64" y="96"/>
                  </a:lnTo>
                  <a:lnTo>
                    <a:pt x="53" y="110"/>
                  </a:lnTo>
                  <a:lnTo>
                    <a:pt x="57" y="126"/>
                  </a:lnTo>
                  <a:lnTo>
                    <a:pt x="68" y="153"/>
                  </a:lnTo>
                  <a:lnTo>
                    <a:pt x="82" y="162"/>
                  </a:lnTo>
                  <a:lnTo>
                    <a:pt x="86" y="189"/>
                  </a:lnTo>
                  <a:lnTo>
                    <a:pt x="93" y="206"/>
                  </a:lnTo>
                  <a:lnTo>
                    <a:pt x="78" y="221"/>
                  </a:lnTo>
                  <a:lnTo>
                    <a:pt x="80" y="237"/>
                  </a:lnTo>
                  <a:lnTo>
                    <a:pt x="64" y="260"/>
                  </a:lnTo>
                  <a:lnTo>
                    <a:pt x="59" y="272"/>
                  </a:lnTo>
                  <a:lnTo>
                    <a:pt x="53" y="285"/>
                  </a:lnTo>
                  <a:lnTo>
                    <a:pt x="41" y="287"/>
                  </a:lnTo>
                  <a:lnTo>
                    <a:pt x="25" y="292"/>
                  </a:lnTo>
                  <a:lnTo>
                    <a:pt x="4" y="295"/>
                  </a:lnTo>
                  <a:lnTo>
                    <a:pt x="0" y="308"/>
                  </a:lnTo>
                  <a:lnTo>
                    <a:pt x="27" y="327"/>
                  </a:lnTo>
                  <a:lnTo>
                    <a:pt x="137" y="376"/>
                  </a:lnTo>
                  <a:lnTo>
                    <a:pt x="142" y="381"/>
                  </a:lnTo>
                  <a:lnTo>
                    <a:pt x="142" y="381"/>
                  </a:lnTo>
                  <a:lnTo>
                    <a:pt x="142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76">
              <a:extLst>
                <a:ext uri="{FF2B5EF4-FFF2-40B4-BE49-F238E27FC236}">
                  <a16:creationId xmlns:a16="http://schemas.microsoft.com/office/drawing/2014/main" id="{BE6B6D75-BDE2-4AE1-BD62-53C8F19AF1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1048" y="5861356"/>
              <a:ext cx="607590" cy="539829"/>
            </a:xfrm>
            <a:custGeom>
              <a:avLst/>
              <a:gdLst>
                <a:gd name="T0" fmla="*/ 72 w 269"/>
                <a:gd name="T1" fmla="*/ 239 h 239"/>
                <a:gd name="T2" fmla="*/ 95 w 269"/>
                <a:gd name="T3" fmla="*/ 228 h 239"/>
                <a:gd name="T4" fmla="*/ 166 w 269"/>
                <a:gd name="T5" fmla="*/ 201 h 239"/>
                <a:gd name="T6" fmla="*/ 187 w 269"/>
                <a:gd name="T7" fmla="*/ 194 h 239"/>
                <a:gd name="T8" fmla="*/ 205 w 269"/>
                <a:gd name="T9" fmla="*/ 203 h 239"/>
                <a:gd name="T10" fmla="*/ 234 w 269"/>
                <a:gd name="T11" fmla="*/ 187 h 239"/>
                <a:gd name="T12" fmla="*/ 253 w 269"/>
                <a:gd name="T13" fmla="*/ 180 h 239"/>
                <a:gd name="T14" fmla="*/ 257 w 269"/>
                <a:gd name="T15" fmla="*/ 157 h 239"/>
                <a:gd name="T16" fmla="*/ 257 w 269"/>
                <a:gd name="T17" fmla="*/ 102 h 239"/>
                <a:gd name="T18" fmla="*/ 264 w 269"/>
                <a:gd name="T19" fmla="*/ 91 h 239"/>
                <a:gd name="T20" fmla="*/ 266 w 269"/>
                <a:gd name="T21" fmla="*/ 75 h 239"/>
                <a:gd name="T22" fmla="*/ 264 w 269"/>
                <a:gd name="T23" fmla="*/ 39 h 239"/>
                <a:gd name="T24" fmla="*/ 269 w 269"/>
                <a:gd name="T25" fmla="*/ 4 h 239"/>
                <a:gd name="T26" fmla="*/ 237 w 269"/>
                <a:gd name="T27" fmla="*/ 2 h 239"/>
                <a:gd name="T28" fmla="*/ 170 w 269"/>
                <a:gd name="T29" fmla="*/ 0 h 239"/>
                <a:gd name="T30" fmla="*/ 134 w 269"/>
                <a:gd name="T31" fmla="*/ 0 h 239"/>
                <a:gd name="T32" fmla="*/ 100 w 269"/>
                <a:gd name="T33" fmla="*/ 6 h 239"/>
                <a:gd name="T34" fmla="*/ 36 w 269"/>
                <a:gd name="T35" fmla="*/ 4 h 239"/>
                <a:gd name="T36" fmla="*/ 0 w 269"/>
                <a:gd name="T37" fmla="*/ 2 h 239"/>
                <a:gd name="T38" fmla="*/ 8 w 269"/>
                <a:gd name="T39" fmla="*/ 48 h 239"/>
                <a:gd name="T40" fmla="*/ 9 w 269"/>
                <a:gd name="T41" fmla="*/ 63 h 239"/>
                <a:gd name="T42" fmla="*/ 15 w 269"/>
                <a:gd name="T43" fmla="*/ 102 h 239"/>
                <a:gd name="T44" fmla="*/ 22 w 269"/>
                <a:gd name="T45" fmla="*/ 145 h 239"/>
                <a:gd name="T46" fmla="*/ 25 w 269"/>
                <a:gd name="T47" fmla="*/ 168 h 239"/>
                <a:gd name="T48" fmla="*/ 33 w 269"/>
                <a:gd name="T49" fmla="*/ 221 h 239"/>
                <a:gd name="T50" fmla="*/ 33 w 269"/>
                <a:gd name="T51" fmla="*/ 237 h 239"/>
                <a:gd name="T52" fmla="*/ 72 w 269"/>
                <a:gd name="T53" fmla="*/ 239 h 239"/>
                <a:gd name="T54" fmla="*/ 72 w 269"/>
                <a:gd name="T55" fmla="*/ 239 h 239"/>
                <a:gd name="T56" fmla="*/ 72 w 269"/>
                <a:gd name="T57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9" h="239">
                  <a:moveTo>
                    <a:pt x="72" y="239"/>
                  </a:moveTo>
                  <a:lnTo>
                    <a:pt x="95" y="228"/>
                  </a:lnTo>
                  <a:lnTo>
                    <a:pt x="166" y="201"/>
                  </a:lnTo>
                  <a:lnTo>
                    <a:pt x="187" y="194"/>
                  </a:lnTo>
                  <a:lnTo>
                    <a:pt x="205" y="203"/>
                  </a:lnTo>
                  <a:lnTo>
                    <a:pt x="234" y="187"/>
                  </a:lnTo>
                  <a:lnTo>
                    <a:pt x="253" y="180"/>
                  </a:lnTo>
                  <a:lnTo>
                    <a:pt x="257" y="157"/>
                  </a:lnTo>
                  <a:lnTo>
                    <a:pt x="257" y="102"/>
                  </a:lnTo>
                  <a:lnTo>
                    <a:pt x="264" y="91"/>
                  </a:lnTo>
                  <a:lnTo>
                    <a:pt x="266" y="75"/>
                  </a:lnTo>
                  <a:lnTo>
                    <a:pt x="264" y="39"/>
                  </a:lnTo>
                  <a:lnTo>
                    <a:pt x="269" y="4"/>
                  </a:lnTo>
                  <a:lnTo>
                    <a:pt x="237" y="2"/>
                  </a:lnTo>
                  <a:lnTo>
                    <a:pt x="170" y="0"/>
                  </a:lnTo>
                  <a:lnTo>
                    <a:pt x="134" y="0"/>
                  </a:lnTo>
                  <a:lnTo>
                    <a:pt x="100" y="6"/>
                  </a:lnTo>
                  <a:lnTo>
                    <a:pt x="36" y="4"/>
                  </a:lnTo>
                  <a:lnTo>
                    <a:pt x="0" y="2"/>
                  </a:lnTo>
                  <a:lnTo>
                    <a:pt x="8" y="48"/>
                  </a:lnTo>
                  <a:lnTo>
                    <a:pt x="9" y="63"/>
                  </a:lnTo>
                  <a:lnTo>
                    <a:pt x="15" y="102"/>
                  </a:lnTo>
                  <a:lnTo>
                    <a:pt x="22" y="145"/>
                  </a:lnTo>
                  <a:lnTo>
                    <a:pt x="25" y="168"/>
                  </a:lnTo>
                  <a:lnTo>
                    <a:pt x="33" y="221"/>
                  </a:lnTo>
                  <a:lnTo>
                    <a:pt x="33" y="237"/>
                  </a:lnTo>
                  <a:lnTo>
                    <a:pt x="72" y="239"/>
                  </a:lnTo>
                  <a:lnTo>
                    <a:pt x="72" y="239"/>
                  </a:lnTo>
                  <a:lnTo>
                    <a:pt x="72" y="23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77">
              <a:extLst>
                <a:ext uri="{FF2B5EF4-FFF2-40B4-BE49-F238E27FC236}">
                  <a16:creationId xmlns:a16="http://schemas.microsoft.com/office/drawing/2014/main" id="{41CE0CF4-F611-81C9-944B-55E9ABEDDE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1820" y="4616813"/>
              <a:ext cx="596296" cy="598556"/>
            </a:xfrm>
            <a:custGeom>
              <a:avLst/>
              <a:gdLst>
                <a:gd name="T0" fmla="*/ 103 w 264"/>
                <a:gd name="T1" fmla="*/ 265 h 265"/>
                <a:gd name="T2" fmla="*/ 116 w 264"/>
                <a:gd name="T3" fmla="*/ 254 h 265"/>
                <a:gd name="T4" fmla="*/ 155 w 264"/>
                <a:gd name="T5" fmla="*/ 229 h 265"/>
                <a:gd name="T6" fmla="*/ 182 w 264"/>
                <a:gd name="T7" fmla="*/ 220 h 265"/>
                <a:gd name="T8" fmla="*/ 205 w 264"/>
                <a:gd name="T9" fmla="*/ 213 h 265"/>
                <a:gd name="T10" fmla="*/ 219 w 264"/>
                <a:gd name="T11" fmla="*/ 208 h 265"/>
                <a:gd name="T12" fmla="*/ 230 w 264"/>
                <a:gd name="T13" fmla="*/ 202 h 265"/>
                <a:gd name="T14" fmla="*/ 246 w 264"/>
                <a:gd name="T15" fmla="*/ 195 h 265"/>
                <a:gd name="T16" fmla="*/ 264 w 264"/>
                <a:gd name="T17" fmla="*/ 188 h 265"/>
                <a:gd name="T18" fmla="*/ 255 w 264"/>
                <a:gd name="T19" fmla="*/ 178 h 265"/>
                <a:gd name="T20" fmla="*/ 251 w 264"/>
                <a:gd name="T21" fmla="*/ 158 h 265"/>
                <a:gd name="T22" fmla="*/ 246 w 264"/>
                <a:gd name="T23" fmla="*/ 144 h 265"/>
                <a:gd name="T24" fmla="*/ 235 w 264"/>
                <a:gd name="T25" fmla="*/ 133 h 265"/>
                <a:gd name="T26" fmla="*/ 223 w 264"/>
                <a:gd name="T27" fmla="*/ 124 h 265"/>
                <a:gd name="T28" fmla="*/ 214 w 264"/>
                <a:gd name="T29" fmla="*/ 113 h 265"/>
                <a:gd name="T30" fmla="*/ 212 w 264"/>
                <a:gd name="T31" fmla="*/ 101 h 265"/>
                <a:gd name="T32" fmla="*/ 210 w 264"/>
                <a:gd name="T33" fmla="*/ 87 h 265"/>
                <a:gd name="T34" fmla="*/ 207 w 264"/>
                <a:gd name="T35" fmla="*/ 74 h 265"/>
                <a:gd name="T36" fmla="*/ 198 w 264"/>
                <a:gd name="T37" fmla="*/ 60 h 265"/>
                <a:gd name="T38" fmla="*/ 196 w 264"/>
                <a:gd name="T39" fmla="*/ 44 h 265"/>
                <a:gd name="T40" fmla="*/ 192 w 264"/>
                <a:gd name="T41" fmla="*/ 30 h 265"/>
                <a:gd name="T42" fmla="*/ 180 w 264"/>
                <a:gd name="T43" fmla="*/ 26 h 265"/>
                <a:gd name="T44" fmla="*/ 178 w 264"/>
                <a:gd name="T45" fmla="*/ 12 h 265"/>
                <a:gd name="T46" fmla="*/ 159 w 264"/>
                <a:gd name="T47" fmla="*/ 7 h 265"/>
                <a:gd name="T48" fmla="*/ 146 w 264"/>
                <a:gd name="T49" fmla="*/ 12 h 265"/>
                <a:gd name="T50" fmla="*/ 130 w 264"/>
                <a:gd name="T51" fmla="*/ 7 h 265"/>
                <a:gd name="T52" fmla="*/ 123 w 264"/>
                <a:gd name="T53" fmla="*/ 16 h 265"/>
                <a:gd name="T54" fmla="*/ 109 w 264"/>
                <a:gd name="T55" fmla="*/ 14 h 265"/>
                <a:gd name="T56" fmla="*/ 93 w 264"/>
                <a:gd name="T57" fmla="*/ 12 h 265"/>
                <a:gd name="T58" fmla="*/ 80 w 264"/>
                <a:gd name="T59" fmla="*/ 16 h 265"/>
                <a:gd name="T60" fmla="*/ 64 w 264"/>
                <a:gd name="T61" fmla="*/ 8 h 265"/>
                <a:gd name="T62" fmla="*/ 50 w 264"/>
                <a:gd name="T63" fmla="*/ 0 h 265"/>
                <a:gd name="T64" fmla="*/ 36 w 264"/>
                <a:gd name="T65" fmla="*/ 30 h 265"/>
                <a:gd name="T66" fmla="*/ 14 w 264"/>
                <a:gd name="T67" fmla="*/ 73 h 265"/>
                <a:gd name="T68" fmla="*/ 13 w 264"/>
                <a:gd name="T69" fmla="*/ 92 h 265"/>
                <a:gd name="T70" fmla="*/ 13 w 264"/>
                <a:gd name="T71" fmla="*/ 112 h 265"/>
                <a:gd name="T72" fmla="*/ 5 w 264"/>
                <a:gd name="T73" fmla="*/ 140 h 265"/>
                <a:gd name="T74" fmla="*/ 11 w 264"/>
                <a:gd name="T75" fmla="*/ 183 h 265"/>
                <a:gd name="T76" fmla="*/ 7 w 264"/>
                <a:gd name="T77" fmla="*/ 201 h 265"/>
                <a:gd name="T78" fmla="*/ 0 w 264"/>
                <a:gd name="T79" fmla="*/ 217 h 265"/>
                <a:gd name="T80" fmla="*/ 30 w 264"/>
                <a:gd name="T81" fmla="*/ 252 h 265"/>
                <a:gd name="T82" fmla="*/ 45 w 264"/>
                <a:gd name="T83" fmla="*/ 249 h 265"/>
                <a:gd name="T84" fmla="*/ 75 w 264"/>
                <a:gd name="T85" fmla="*/ 242 h 265"/>
                <a:gd name="T86" fmla="*/ 91 w 264"/>
                <a:gd name="T87" fmla="*/ 247 h 265"/>
                <a:gd name="T88" fmla="*/ 102 w 264"/>
                <a:gd name="T89" fmla="*/ 261 h 265"/>
                <a:gd name="T90" fmla="*/ 103 w 264"/>
                <a:gd name="T91" fmla="*/ 265 h 265"/>
                <a:gd name="T92" fmla="*/ 103 w 264"/>
                <a:gd name="T93" fmla="*/ 265 h 265"/>
                <a:gd name="T94" fmla="*/ 103 w 264"/>
                <a:gd name="T9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4" h="265">
                  <a:moveTo>
                    <a:pt x="103" y="265"/>
                  </a:moveTo>
                  <a:lnTo>
                    <a:pt x="116" y="254"/>
                  </a:lnTo>
                  <a:lnTo>
                    <a:pt x="155" y="229"/>
                  </a:lnTo>
                  <a:lnTo>
                    <a:pt x="182" y="220"/>
                  </a:lnTo>
                  <a:lnTo>
                    <a:pt x="205" y="213"/>
                  </a:lnTo>
                  <a:lnTo>
                    <a:pt x="219" y="208"/>
                  </a:lnTo>
                  <a:lnTo>
                    <a:pt x="230" y="202"/>
                  </a:lnTo>
                  <a:lnTo>
                    <a:pt x="246" y="195"/>
                  </a:lnTo>
                  <a:lnTo>
                    <a:pt x="264" y="188"/>
                  </a:lnTo>
                  <a:lnTo>
                    <a:pt x="255" y="178"/>
                  </a:lnTo>
                  <a:lnTo>
                    <a:pt x="251" y="158"/>
                  </a:lnTo>
                  <a:lnTo>
                    <a:pt x="246" y="144"/>
                  </a:lnTo>
                  <a:lnTo>
                    <a:pt x="235" y="133"/>
                  </a:lnTo>
                  <a:lnTo>
                    <a:pt x="223" y="124"/>
                  </a:lnTo>
                  <a:lnTo>
                    <a:pt x="214" y="113"/>
                  </a:lnTo>
                  <a:lnTo>
                    <a:pt x="212" y="101"/>
                  </a:lnTo>
                  <a:lnTo>
                    <a:pt x="210" y="87"/>
                  </a:lnTo>
                  <a:lnTo>
                    <a:pt x="207" y="74"/>
                  </a:lnTo>
                  <a:lnTo>
                    <a:pt x="198" y="60"/>
                  </a:lnTo>
                  <a:lnTo>
                    <a:pt x="196" y="44"/>
                  </a:lnTo>
                  <a:lnTo>
                    <a:pt x="192" y="30"/>
                  </a:lnTo>
                  <a:lnTo>
                    <a:pt x="180" y="26"/>
                  </a:lnTo>
                  <a:lnTo>
                    <a:pt x="178" y="12"/>
                  </a:lnTo>
                  <a:lnTo>
                    <a:pt x="159" y="7"/>
                  </a:lnTo>
                  <a:lnTo>
                    <a:pt x="146" y="12"/>
                  </a:lnTo>
                  <a:lnTo>
                    <a:pt x="130" y="7"/>
                  </a:lnTo>
                  <a:lnTo>
                    <a:pt x="123" y="16"/>
                  </a:lnTo>
                  <a:lnTo>
                    <a:pt x="109" y="14"/>
                  </a:lnTo>
                  <a:lnTo>
                    <a:pt x="93" y="12"/>
                  </a:lnTo>
                  <a:lnTo>
                    <a:pt x="80" y="16"/>
                  </a:lnTo>
                  <a:lnTo>
                    <a:pt x="64" y="8"/>
                  </a:lnTo>
                  <a:lnTo>
                    <a:pt x="50" y="0"/>
                  </a:lnTo>
                  <a:lnTo>
                    <a:pt x="36" y="30"/>
                  </a:lnTo>
                  <a:lnTo>
                    <a:pt x="14" y="73"/>
                  </a:lnTo>
                  <a:lnTo>
                    <a:pt x="13" y="92"/>
                  </a:lnTo>
                  <a:lnTo>
                    <a:pt x="13" y="112"/>
                  </a:lnTo>
                  <a:lnTo>
                    <a:pt x="5" y="140"/>
                  </a:lnTo>
                  <a:lnTo>
                    <a:pt x="11" y="183"/>
                  </a:lnTo>
                  <a:lnTo>
                    <a:pt x="7" y="201"/>
                  </a:lnTo>
                  <a:lnTo>
                    <a:pt x="0" y="217"/>
                  </a:lnTo>
                  <a:lnTo>
                    <a:pt x="30" y="252"/>
                  </a:lnTo>
                  <a:lnTo>
                    <a:pt x="45" y="249"/>
                  </a:lnTo>
                  <a:lnTo>
                    <a:pt x="75" y="242"/>
                  </a:lnTo>
                  <a:lnTo>
                    <a:pt x="91" y="247"/>
                  </a:lnTo>
                  <a:lnTo>
                    <a:pt x="102" y="261"/>
                  </a:lnTo>
                  <a:lnTo>
                    <a:pt x="103" y="265"/>
                  </a:lnTo>
                  <a:lnTo>
                    <a:pt x="103" y="265"/>
                  </a:lnTo>
                  <a:lnTo>
                    <a:pt x="10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78">
              <a:extLst>
                <a:ext uri="{FF2B5EF4-FFF2-40B4-BE49-F238E27FC236}">
                  <a16:creationId xmlns:a16="http://schemas.microsoft.com/office/drawing/2014/main" id="{67981ABF-5F96-2ED0-C839-074DD0AB3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5050483"/>
              <a:ext cx="788286" cy="682127"/>
            </a:xfrm>
            <a:custGeom>
              <a:avLst/>
              <a:gdLst>
                <a:gd name="T0" fmla="*/ 215 w 349"/>
                <a:gd name="T1" fmla="*/ 302 h 302"/>
                <a:gd name="T2" fmla="*/ 242 w 349"/>
                <a:gd name="T3" fmla="*/ 283 h 302"/>
                <a:gd name="T4" fmla="*/ 267 w 349"/>
                <a:gd name="T5" fmla="*/ 274 h 302"/>
                <a:gd name="T6" fmla="*/ 293 w 349"/>
                <a:gd name="T7" fmla="*/ 261 h 302"/>
                <a:gd name="T8" fmla="*/ 311 w 349"/>
                <a:gd name="T9" fmla="*/ 253 h 302"/>
                <a:gd name="T10" fmla="*/ 329 w 349"/>
                <a:gd name="T11" fmla="*/ 245 h 302"/>
                <a:gd name="T12" fmla="*/ 349 w 349"/>
                <a:gd name="T13" fmla="*/ 235 h 302"/>
                <a:gd name="T14" fmla="*/ 327 w 349"/>
                <a:gd name="T15" fmla="*/ 226 h 302"/>
                <a:gd name="T16" fmla="*/ 333 w 349"/>
                <a:gd name="T17" fmla="*/ 210 h 302"/>
                <a:gd name="T18" fmla="*/ 334 w 349"/>
                <a:gd name="T19" fmla="*/ 197 h 302"/>
                <a:gd name="T20" fmla="*/ 340 w 349"/>
                <a:gd name="T21" fmla="*/ 181 h 302"/>
                <a:gd name="T22" fmla="*/ 343 w 349"/>
                <a:gd name="T23" fmla="*/ 171 h 302"/>
                <a:gd name="T24" fmla="*/ 347 w 349"/>
                <a:gd name="T25" fmla="*/ 148 h 302"/>
                <a:gd name="T26" fmla="*/ 345 w 349"/>
                <a:gd name="T27" fmla="*/ 131 h 302"/>
                <a:gd name="T28" fmla="*/ 343 w 349"/>
                <a:gd name="T29" fmla="*/ 117 h 302"/>
                <a:gd name="T30" fmla="*/ 331 w 349"/>
                <a:gd name="T31" fmla="*/ 114 h 302"/>
                <a:gd name="T32" fmla="*/ 320 w 349"/>
                <a:gd name="T33" fmla="*/ 99 h 302"/>
                <a:gd name="T34" fmla="*/ 315 w 349"/>
                <a:gd name="T35" fmla="*/ 89 h 302"/>
                <a:gd name="T36" fmla="*/ 297 w 349"/>
                <a:gd name="T37" fmla="*/ 73 h 302"/>
                <a:gd name="T38" fmla="*/ 284 w 349"/>
                <a:gd name="T39" fmla="*/ 55 h 302"/>
                <a:gd name="T40" fmla="*/ 254 w 349"/>
                <a:gd name="T41" fmla="*/ 30 h 302"/>
                <a:gd name="T42" fmla="*/ 242 w 349"/>
                <a:gd name="T43" fmla="*/ 30 h 302"/>
                <a:gd name="T44" fmla="*/ 219 w 349"/>
                <a:gd name="T45" fmla="*/ 35 h 302"/>
                <a:gd name="T46" fmla="*/ 192 w 349"/>
                <a:gd name="T47" fmla="*/ 37 h 302"/>
                <a:gd name="T48" fmla="*/ 178 w 349"/>
                <a:gd name="T49" fmla="*/ 23 h 302"/>
                <a:gd name="T50" fmla="*/ 165 w 349"/>
                <a:gd name="T51" fmla="*/ 16 h 302"/>
                <a:gd name="T52" fmla="*/ 151 w 349"/>
                <a:gd name="T53" fmla="*/ 0 h 302"/>
                <a:gd name="T54" fmla="*/ 133 w 349"/>
                <a:gd name="T55" fmla="*/ 14 h 302"/>
                <a:gd name="T56" fmla="*/ 108 w 349"/>
                <a:gd name="T57" fmla="*/ 37 h 302"/>
                <a:gd name="T58" fmla="*/ 66 w 349"/>
                <a:gd name="T59" fmla="*/ 87 h 302"/>
                <a:gd name="T60" fmla="*/ 51 w 349"/>
                <a:gd name="T61" fmla="*/ 98 h 302"/>
                <a:gd name="T62" fmla="*/ 44 w 349"/>
                <a:gd name="T63" fmla="*/ 110 h 302"/>
                <a:gd name="T64" fmla="*/ 0 w 349"/>
                <a:gd name="T65" fmla="*/ 156 h 302"/>
                <a:gd name="T66" fmla="*/ 5 w 349"/>
                <a:gd name="T67" fmla="*/ 171 h 302"/>
                <a:gd name="T68" fmla="*/ 16 w 349"/>
                <a:gd name="T69" fmla="*/ 178 h 302"/>
                <a:gd name="T70" fmla="*/ 21 w 349"/>
                <a:gd name="T71" fmla="*/ 196 h 302"/>
                <a:gd name="T72" fmla="*/ 32 w 349"/>
                <a:gd name="T73" fmla="*/ 206 h 302"/>
                <a:gd name="T74" fmla="*/ 44 w 349"/>
                <a:gd name="T75" fmla="*/ 210 h 302"/>
                <a:gd name="T76" fmla="*/ 58 w 349"/>
                <a:gd name="T77" fmla="*/ 210 h 302"/>
                <a:gd name="T78" fmla="*/ 71 w 349"/>
                <a:gd name="T79" fmla="*/ 213 h 302"/>
                <a:gd name="T80" fmla="*/ 78 w 349"/>
                <a:gd name="T81" fmla="*/ 228 h 302"/>
                <a:gd name="T82" fmla="*/ 92 w 349"/>
                <a:gd name="T83" fmla="*/ 222 h 302"/>
                <a:gd name="T84" fmla="*/ 103 w 349"/>
                <a:gd name="T85" fmla="*/ 231 h 302"/>
                <a:gd name="T86" fmla="*/ 117 w 349"/>
                <a:gd name="T87" fmla="*/ 226 h 302"/>
                <a:gd name="T88" fmla="*/ 130 w 349"/>
                <a:gd name="T89" fmla="*/ 231 h 302"/>
                <a:gd name="T90" fmla="*/ 142 w 349"/>
                <a:gd name="T91" fmla="*/ 233 h 302"/>
                <a:gd name="T92" fmla="*/ 155 w 349"/>
                <a:gd name="T93" fmla="*/ 231 h 302"/>
                <a:gd name="T94" fmla="*/ 167 w 349"/>
                <a:gd name="T95" fmla="*/ 238 h 302"/>
                <a:gd name="T96" fmla="*/ 185 w 349"/>
                <a:gd name="T97" fmla="*/ 235 h 302"/>
                <a:gd name="T98" fmla="*/ 201 w 349"/>
                <a:gd name="T99" fmla="*/ 260 h 302"/>
                <a:gd name="T100" fmla="*/ 204 w 349"/>
                <a:gd name="T101" fmla="*/ 272 h 302"/>
                <a:gd name="T102" fmla="*/ 215 w 349"/>
                <a:gd name="T103" fmla="*/ 302 h 302"/>
                <a:gd name="T104" fmla="*/ 215 w 349"/>
                <a:gd name="T105" fmla="*/ 302 h 302"/>
                <a:gd name="T106" fmla="*/ 215 w 349"/>
                <a:gd name="T107" fmla="*/ 302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9" h="302">
                  <a:moveTo>
                    <a:pt x="215" y="302"/>
                  </a:moveTo>
                  <a:lnTo>
                    <a:pt x="242" y="283"/>
                  </a:lnTo>
                  <a:lnTo>
                    <a:pt x="267" y="274"/>
                  </a:lnTo>
                  <a:lnTo>
                    <a:pt x="293" y="261"/>
                  </a:lnTo>
                  <a:lnTo>
                    <a:pt x="311" y="253"/>
                  </a:lnTo>
                  <a:lnTo>
                    <a:pt x="329" y="245"/>
                  </a:lnTo>
                  <a:lnTo>
                    <a:pt x="349" y="235"/>
                  </a:lnTo>
                  <a:lnTo>
                    <a:pt x="327" y="226"/>
                  </a:lnTo>
                  <a:lnTo>
                    <a:pt x="333" y="210"/>
                  </a:lnTo>
                  <a:lnTo>
                    <a:pt x="334" y="197"/>
                  </a:lnTo>
                  <a:lnTo>
                    <a:pt x="340" y="181"/>
                  </a:lnTo>
                  <a:lnTo>
                    <a:pt x="343" y="171"/>
                  </a:lnTo>
                  <a:lnTo>
                    <a:pt x="347" y="148"/>
                  </a:lnTo>
                  <a:lnTo>
                    <a:pt x="345" y="131"/>
                  </a:lnTo>
                  <a:lnTo>
                    <a:pt x="343" y="117"/>
                  </a:lnTo>
                  <a:lnTo>
                    <a:pt x="331" y="114"/>
                  </a:lnTo>
                  <a:lnTo>
                    <a:pt x="320" y="99"/>
                  </a:lnTo>
                  <a:lnTo>
                    <a:pt x="315" y="89"/>
                  </a:lnTo>
                  <a:lnTo>
                    <a:pt x="297" y="73"/>
                  </a:lnTo>
                  <a:lnTo>
                    <a:pt x="284" y="55"/>
                  </a:lnTo>
                  <a:lnTo>
                    <a:pt x="254" y="30"/>
                  </a:lnTo>
                  <a:lnTo>
                    <a:pt x="242" y="30"/>
                  </a:lnTo>
                  <a:lnTo>
                    <a:pt x="219" y="35"/>
                  </a:lnTo>
                  <a:lnTo>
                    <a:pt x="192" y="37"/>
                  </a:lnTo>
                  <a:lnTo>
                    <a:pt x="178" y="23"/>
                  </a:lnTo>
                  <a:lnTo>
                    <a:pt x="165" y="16"/>
                  </a:lnTo>
                  <a:lnTo>
                    <a:pt x="151" y="0"/>
                  </a:lnTo>
                  <a:lnTo>
                    <a:pt x="133" y="14"/>
                  </a:lnTo>
                  <a:lnTo>
                    <a:pt x="108" y="37"/>
                  </a:lnTo>
                  <a:lnTo>
                    <a:pt x="66" y="87"/>
                  </a:lnTo>
                  <a:lnTo>
                    <a:pt x="51" y="98"/>
                  </a:lnTo>
                  <a:lnTo>
                    <a:pt x="44" y="110"/>
                  </a:lnTo>
                  <a:lnTo>
                    <a:pt x="0" y="156"/>
                  </a:lnTo>
                  <a:lnTo>
                    <a:pt x="5" y="171"/>
                  </a:lnTo>
                  <a:lnTo>
                    <a:pt x="16" y="178"/>
                  </a:lnTo>
                  <a:lnTo>
                    <a:pt x="21" y="196"/>
                  </a:lnTo>
                  <a:lnTo>
                    <a:pt x="32" y="206"/>
                  </a:lnTo>
                  <a:lnTo>
                    <a:pt x="44" y="210"/>
                  </a:lnTo>
                  <a:lnTo>
                    <a:pt x="58" y="210"/>
                  </a:lnTo>
                  <a:lnTo>
                    <a:pt x="71" y="213"/>
                  </a:lnTo>
                  <a:lnTo>
                    <a:pt x="78" y="228"/>
                  </a:lnTo>
                  <a:lnTo>
                    <a:pt x="92" y="222"/>
                  </a:lnTo>
                  <a:lnTo>
                    <a:pt x="103" y="231"/>
                  </a:lnTo>
                  <a:lnTo>
                    <a:pt x="117" y="226"/>
                  </a:lnTo>
                  <a:lnTo>
                    <a:pt x="130" y="231"/>
                  </a:lnTo>
                  <a:lnTo>
                    <a:pt x="142" y="233"/>
                  </a:lnTo>
                  <a:lnTo>
                    <a:pt x="155" y="231"/>
                  </a:lnTo>
                  <a:lnTo>
                    <a:pt x="167" y="238"/>
                  </a:lnTo>
                  <a:lnTo>
                    <a:pt x="185" y="235"/>
                  </a:lnTo>
                  <a:lnTo>
                    <a:pt x="201" y="260"/>
                  </a:lnTo>
                  <a:lnTo>
                    <a:pt x="204" y="27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79">
              <a:extLst>
                <a:ext uri="{FF2B5EF4-FFF2-40B4-BE49-F238E27FC236}">
                  <a16:creationId xmlns:a16="http://schemas.microsoft.com/office/drawing/2014/main" id="{90B41AE3-7A84-B4D0-E8B6-E19764903F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17493" y="5106951"/>
              <a:ext cx="720525" cy="557899"/>
            </a:xfrm>
            <a:custGeom>
              <a:avLst/>
              <a:gdLst>
                <a:gd name="T0" fmla="*/ 123 w 319"/>
                <a:gd name="T1" fmla="*/ 235 h 247"/>
                <a:gd name="T2" fmla="*/ 155 w 319"/>
                <a:gd name="T3" fmla="*/ 236 h 247"/>
                <a:gd name="T4" fmla="*/ 191 w 319"/>
                <a:gd name="T5" fmla="*/ 208 h 247"/>
                <a:gd name="T6" fmla="*/ 217 w 319"/>
                <a:gd name="T7" fmla="*/ 212 h 247"/>
                <a:gd name="T8" fmla="*/ 239 w 319"/>
                <a:gd name="T9" fmla="*/ 220 h 247"/>
                <a:gd name="T10" fmla="*/ 265 w 319"/>
                <a:gd name="T11" fmla="*/ 231 h 247"/>
                <a:gd name="T12" fmla="*/ 287 w 319"/>
                <a:gd name="T13" fmla="*/ 217 h 247"/>
                <a:gd name="T14" fmla="*/ 313 w 319"/>
                <a:gd name="T15" fmla="*/ 210 h 247"/>
                <a:gd name="T16" fmla="*/ 310 w 319"/>
                <a:gd name="T17" fmla="*/ 187 h 247"/>
                <a:gd name="T18" fmla="*/ 276 w 319"/>
                <a:gd name="T19" fmla="*/ 153 h 247"/>
                <a:gd name="T20" fmla="*/ 265 w 319"/>
                <a:gd name="T21" fmla="*/ 133 h 247"/>
                <a:gd name="T22" fmla="*/ 249 w 319"/>
                <a:gd name="T23" fmla="*/ 101 h 247"/>
                <a:gd name="T24" fmla="*/ 226 w 319"/>
                <a:gd name="T25" fmla="*/ 89 h 247"/>
                <a:gd name="T26" fmla="*/ 233 w 319"/>
                <a:gd name="T27" fmla="*/ 51 h 247"/>
                <a:gd name="T28" fmla="*/ 210 w 319"/>
                <a:gd name="T29" fmla="*/ 0 h 247"/>
                <a:gd name="T30" fmla="*/ 173 w 319"/>
                <a:gd name="T31" fmla="*/ 17 h 247"/>
                <a:gd name="T32" fmla="*/ 137 w 319"/>
                <a:gd name="T33" fmla="*/ 19 h 247"/>
                <a:gd name="T34" fmla="*/ 112 w 319"/>
                <a:gd name="T35" fmla="*/ 16 h 247"/>
                <a:gd name="T36" fmla="*/ 84 w 319"/>
                <a:gd name="T37" fmla="*/ 9 h 247"/>
                <a:gd name="T38" fmla="*/ 62 w 319"/>
                <a:gd name="T39" fmla="*/ 3 h 247"/>
                <a:gd name="T40" fmla="*/ 46 w 319"/>
                <a:gd name="T41" fmla="*/ 25 h 247"/>
                <a:gd name="T42" fmla="*/ 25 w 319"/>
                <a:gd name="T43" fmla="*/ 44 h 247"/>
                <a:gd name="T44" fmla="*/ 0 w 319"/>
                <a:gd name="T45" fmla="*/ 58 h 247"/>
                <a:gd name="T46" fmla="*/ 13 w 319"/>
                <a:gd name="T47" fmla="*/ 89 h 247"/>
                <a:gd name="T48" fmla="*/ 27 w 319"/>
                <a:gd name="T49" fmla="*/ 106 h 247"/>
                <a:gd name="T50" fmla="*/ 32 w 319"/>
                <a:gd name="T51" fmla="*/ 140 h 247"/>
                <a:gd name="T52" fmla="*/ 16 w 319"/>
                <a:gd name="T53" fmla="*/ 163 h 247"/>
                <a:gd name="T54" fmla="*/ 9 w 319"/>
                <a:gd name="T55" fmla="*/ 192 h 247"/>
                <a:gd name="T56" fmla="*/ 45 w 319"/>
                <a:gd name="T57" fmla="*/ 217 h 247"/>
                <a:gd name="T58" fmla="*/ 75 w 319"/>
                <a:gd name="T59" fmla="*/ 236 h 247"/>
                <a:gd name="T60" fmla="*/ 100 w 319"/>
                <a:gd name="T61" fmla="*/ 242 h 247"/>
                <a:gd name="T62" fmla="*/ 105 w 319"/>
                <a:gd name="T63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9" h="247">
                  <a:moveTo>
                    <a:pt x="105" y="247"/>
                  </a:moveTo>
                  <a:lnTo>
                    <a:pt x="123" y="235"/>
                  </a:lnTo>
                  <a:lnTo>
                    <a:pt x="132" y="244"/>
                  </a:lnTo>
                  <a:lnTo>
                    <a:pt x="155" y="236"/>
                  </a:lnTo>
                  <a:lnTo>
                    <a:pt x="174" y="219"/>
                  </a:lnTo>
                  <a:lnTo>
                    <a:pt x="191" y="208"/>
                  </a:lnTo>
                  <a:lnTo>
                    <a:pt x="205" y="203"/>
                  </a:lnTo>
                  <a:lnTo>
                    <a:pt x="217" y="212"/>
                  </a:lnTo>
                  <a:lnTo>
                    <a:pt x="224" y="222"/>
                  </a:lnTo>
                  <a:lnTo>
                    <a:pt x="239" y="220"/>
                  </a:lnTo>
                  <a:lnTo>
                    <a:pt x="255" y="222"/>
                  </a:lnTo>
                  <a:lnTo>
                    <a:pt x="265" y="231"/>
                  </a:lnTo>
                  <a:lnTo>
                    <a:pt x="274" y="219"/>
                  </a:lnTo>
                  <a:lnTo>
                    <a:pt x="287" y="217"/>
                  </a:lnTo>
                  <a:lnTo>
                    <a:pt x="301" y="215"/>
                  </a:lnTo>
                  <a:lnTo>
                    <a:pt x="313" y="210"/>
                  </a:lnTo>
                  <a:lnTo>
                    <a:pt x="319" y="197"/>
                  </a:lnTo>
                  <a:lnTo>
                    <a:pt x="310" y="187"/>
                  </a:lnTo>
                  <a:lnTo>
                    <a:pt x="301" y="179"/>
                  </a:lnTo>
                  <a:lnTo>
                    <a:pt x="276" y="153"/>
                  </a:lnTo>
                  <a:lnTo>
                    <a:pt x="278" y="140"/>
                  </a:lnTo>
                  <a:lnTo>
                    <a:pt x="265" y="133"/>
                  </a:lnTo>
                  <a:lnTo>
                    <a:pt x="258" y="115"/>
                  </a:lnTo>
                  <a:lnTo>
                    <a:pt x="249" y="101"/>
                  </a:lnTo>
                  <a:lnTo>
                    <a:pt x="237" y="96"/>
                  </a:lnTo>
                  <a:lnTo>
                    <a:pt x="226" y="89"/>
                  </a:lnTo>
                  <a:lnTo>
                    <a:pt x="231" y="67"/>
                  </a:lnTo>
                  <a:lnTo>
                    <a:pt x="233" y="51"/>
                  </a:lnTo>
                  <a:lnTo>
                    <a:pt x="242" y="39"/>
                  </a:lnTo>
                  <a:lnTo>
                    <a:pt x="210" y="0"/>
                  </a:lnTo>
                  <a:lnTo>
                    <a:pt x="191" y="7"/>
                  </a:lnTo>
                  <a:lnTo>
                    <a:pt x="173" y="17"/>
                  </a:lnTo>
                  <a:lnTo>
                    <a:pt x="153" y="14"/>
                  </a:lnTo>
                  <a:lnTo>
                    <a:pt x="137" y="19"/>
                  </a:lnTo>
                  <a:lnTo>
                    <a:pt x="125" y="14"/>
                  </a:lnTo>
                  <a:lnTo>
                    <a:pt x="112" y="16"/>
                  </a:lnTo>
                  <a:lnTo>
                    <a:pt x="96" y="14"/>
                  </a:lnTo>
                  <a:lnTo>
                    <a:pt x="84" y="9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3" y="16"/>
                  </a:lnTo>
                  <a:lnTo>
                    <a:pt x="46" y="25"/>
                  </a:lnTo>
                  <a:lnTo>
                    <a:pt x="36" y="34"/>
                  </a:lnTo>
                  <a:lnTo>
                    <a:pt x="25" y="44"/>
                  </a:lnTo>
                  <a:lnTo>
                    <a:pt x="14" y="53"/>
                  </a:lnTo>
                  <a:lnTo>
                    <a:pt x="0" y="58"/>
                  </a:lnTo>
                  <a:lnTo>
                    <a:pt x="2" y="74"/>
                  </a:lnTo>
                  <a:lnTo>
                    <a:pt x="13" y="89"/>
                  </a:lnTo>
                  <a:lnTo>
                    <a:pt x="25" y="94"/>
                  </a:lnTo>
                  <a:lnTo>
                    <a:pt x="27" y="106"/>
                  </a:lnTo>
                  <a:lnTo>
                    <a:pt x="27" y="123"/>
                  </a:lnTo>
                  <a:lnTo>
                    <a:pt x="32" y="140"/>
                  </a:lnTo>
                  <a:lnTo>
                    <a:pt x="23" y="151"/>
                  </a:lnTo>
                  <a:lnTo>
                    <a:pt x="16" y="163"/>
                  </a:lnTo>
                  <a:lnTo>
                    <a:pt x="14" y="179"/>
                  </a:lnTo>
                  <a:lnTo>
                    <a:pt x="9" y="192"/>
                  </a:lnTo>
                  <a:lnTo>
                    <a:pt x="23" y="206"/>
                  </a:lnTo>
                  <a:lnTo>
                    <a:pt x="45" y="217"/>
                  </a:lnTo>
                  <a:lnTo>
                    <a:pt x="57" y="220"/>
                  </a:lnTo>
                  <a:lnTo>
                    <a:pt x="75" y="236"/>
                  </a:lnTo>
                  <a:lnTo>
                    <a:pt x="84" y="240"/>
                  </a:lnTo>
                  <a:lnTo>
                    <a:pt x="100" y="242"/>
                  </a:lnTo>
                  <a:lnTo>
                    <a:pt x="105" y="247"/>
                  </a:lnTo>
                  <a:lnTo>
                    <a:pt x="105" y="247"/>
                  </a:lnTo>
                  <a:lnTo>
                    <a:pt x="105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80">
              <a:extLst>
                <a:ext uri="{FF2B5EF4-FFF2-40B4-BE49-F238E27FC236}">
                  <a16:creationId xmlns:a16="http://schemas.microsoft.com/office/drawing/2014/main" id="{F01D156D-52A8-DB41-FA47-F39453D5C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8341" y="5732610"/>
              <a:ext cx="634695" cy="566934"/>
            </a:xfrm>
            <a:custGeom>
              <a:avLst/>
              <a:gdLst>
                <a:gd name="T0" fmla="*/ 186 w 281"/>
                <a:gd name="T1" fmla="*/ 251 h 251"/>
                <a:gd name="T2" fmla="*/ 251 w 281"/>
                <a:gd name="T3" fmla="*/ 225 h 251"/>
                <a:gd name="T4" fmla="*/ 274 w 281"/>
                <a:gd name="T5" fmla="*/ 218 h 251"/>
                <a:gd name="T6" fmla="*/ 274 w 281"/>
                <a:gd name="T7" fmla="*/ 202 h 251"/>
                <a:gd name="T8" fmla="*/ 281 w 281"/>
                <a:gd name="T9" fmla="*/ 189 h 251"/>
                <a:gd name="T10" fmla="*/ 281 w 281"/>
                <a:gd name="T11" fmla="*/ 169 h 251"/>
                <a:gd name="T12" fmla="*/ 268 w 281"/>
                <a:gd name="T13" fmla="*/ 155 h 251"/>
                <a:gd name="T14" fmla="*/ 270 w 281"/>
                <a:gd name="T15" fmla="*/ 143 h 251"/>
                <a:gd name="T16" fmla="*/ 279 w 281"/>
                <a:gd name="T17" fmla="*/ 121 h 251"/>
                <a:gd name="T18" fmla="*/ 268 w 281"/>
                <a:gd name="T19" fmla="*/ 107 h 251"/>
                <a:gd name="T20" fmla="*/ 256 w 281"/>
                <a:gd name="T21" fmla="*/ 102 h 251"/>
                <a:gd name="T22" fmla="*/ 245 w 281"/>
                <a:gd name="T23" fmla="*/ 91 h 251"/>
                <a:gd name="T24" fmla="*/ 233 w 281"/>
                <a:gd name="T25" fmla="*/ 88 h 251"/>
                <a:gd name="T26" fmla="*/ 217 w 281"/>
                <a:gd name="T27" fmla="*/ 82 h 251"/>
                <a:gd name="T28" fmla="*/ 208 w 281"/>
                <a:gd name="T29" fmla="*/ 72 h 251"/>
                <a:gd name="T30" fmla="*/ 194 w 281"/>
                <a:gd name="T31" fmla="*/ 63 h 251"/>
                <a:gd name="T32" fmla="*/ 185 w 281"/>
                <a:gd name="T33" fmla="*/ 52 h 251"/>
                <a:gd name="T34" fmla="*/ 172 w 281"/>
                <a:gd name="T35" fmla="*/ 45 h 251"/>
                <a:gd name="T36" fmla="*/ 160 w 281"/>
                <a:gd name="T37" fmla="*/ 43 h 251"/>
                <a:gd name="T38" fmla="*/ 144 w 281"/>
                <a:gd name="T39" fmla="*/ 41 h 251"/>
                <a:gd name="T40" fmla="*/ 131 w 281"/>
                <a:gd name="T41" fmla="*/ 40 h 251"/>
                <a:gd name="T42" fmla="*/ 119 w 281"/>
                <a:gd name="T43" fmla="*/ 34 h 251"/>
                <a:gd name="T44" fmla="*/ 83 w 281"/>
                <a:gd name="T45" fmla="*/ 0 h 251"/>
                <a:gd name="T46" fmla="*/ 48 w 281"/>
                <a:gd name="T47" fmla="*/ 29 h 251"/>
                <a:gd name="T48" fmla="*/ 26 w 281"/>
                <a:gd name="T49" fmla="*/ 41 h 251"/>
                <a:gd name="T50" fmla="*/ 0 w 281"/>
                <a:gd name="T51" fmla="*/ 57 h 251"/>
                <a:gd name="T52" fmla="*/ 12 w 281"/>
                <a:gd name="T53" fmla="*/ 66 h 251"/>
                <a:gd name="T54" fmla="*/ 19 w 281"/>
                <a:gd name="T55" fmla="*/ 77 h 251"/>
                <a:gd name="T56" fmla="*/ 32 w 281"/>
                <a:gd name="T57" fmla="*/ 82 h 251"/>
                <a:gd name="T58" fmla="*/ 46 w 281"/>
                <a:gd name="T59" fmla="*/ 80 h 251"/>
                <a:gd name="T60" fmla="*/ 48 w 281"/>
                <a:gd name="T61" fmla="*/ 93 h 251"/>
                <a:gd name="T62" fmla="*/ 55 w 281"/>
                <a:gd name="T63" fmla="*/ 107 h 251"/>
                <a:gd name="T64" fmla="*/ 64 w 281"/>
                <a:gd name="T65" fmla="*/ 114 h 251"/>
                <a:gd name="T66" fmla="*/ 76 w 281"/>
                <a:gd name="T67" fmla="*/ 123 h 251"/>
                <a:gd name="T68" fmla="*/ 90 w 281"/>
                <a:gd name="T69" fmla="*/ 134 h 251"/>
                <a:gd name="T70" fmla="*/ 99 w 281"/>
                <a:gd name="T71" fmla="*/ 141 h 251"/>
                <a:gd name="T72" fmla="*/ 115 w 281"/>
                <a:gd name="T73" fmla="*/ 143 h 251"/>
                <a:gd name="T74" fmla="*/ 124 w 281"/>
                <a:gd name="T75" fmla="*/ 152 h 251"/>
                <a:gd name="T76" fmla="*/ 130 w 281"/>
                <a:gd name="T77" fmla="*/ 164 h 251"/>
                <a:gd name="T78" fmla="*/ 140 w 281"/>
                <a:gd name="T79" fmla="*/ 178 h 251"/>
                <a:gd name="T80" fmla="*/ 147 w 281"/>
                <a:gd name="T81" fmla="*/ 193 h 251"/>
                <a:gd name="T82" fmla="*/ 153 w 281"/>
                <a:gd name="T83" fmla="*/ 207 h 251"/>
                <a:gd name="T84" fmla="*/ 154 w 281"/>
                <a:gd name="T85" fmla="*/ 219 h 251"/>
                <a:gd name="T86" fmla="*/ 160 w 281"/>
                <a:gd name="T87" fmla="*/ 234 h 251"/>
                <a:gd name="T88" fmla="*/ 172 w 281"/>
                <a:gd name="T89" fmla="*/ 234 h 251"/>
                <a:gd name="T90" fmla="*/ 179 w 281"/>
                <a:gd name="T91" fmla="*/ 248 h 251"/>
                <a:gd name="T92" fmla="*/ 186 w 281"/>
                <a:gd name="T93" fmla="*/ 251 h 251"/>
                <a:gd name="T94" fmla="*/ 186 w 281"/>
                <a:gd name="T95" fmla="*/ 251 h 251"/>
                <a:gd name="T96" fmla="*/ 186 w 281"/>
                <a:gd name="T9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1" h="251">
                  <a:moveTo>
                    <a:pt x="186" y="251"/>
                  </a:moveTo>
                  <a:lnTo>
                    <a:pt x="251" y="225"/>
                  </a:lnTo>
                  <a:lnTo>
                    <a:pt x="274" y="218"/>
                  </a:lnTo>
                  <a:lnTo>
                    <a:pt x="274" y="202"/>
                  </a:lnTo>
                  <a:lnTo>
                    <a:pt x="281" y="189"/>
                  </a:lnTo>
                  <a:lnTo>
                    <a:pt x="281" y="169"/>
                  </a:lnTo>
                  <a:lnTo>
                    <a:pt x="268" y="155"/>
                  </a:lnTo>
                  <a:lnTo>
                    <a:pt x="270" y="143"/>
                  </a:lnTo>
                  <a:lnTo>
                    <a:pt x="279" y="121"/>
                  </a:lnTo>
                  <a:lnTo>
                    <a:pt x="268" y="107"/>
                  </a:lnTo>
                  <a:lnTo>
                    <a:pt x="256" y="102"/>
                  </a:lnTo>
                  <a:lnTo>
                    <a:pt x="245" y="91"/>
                  </a:lnTo>
                  <a:lnTo>
                    <a:pt x="233" y="88"/>
                  </a:lnTo>
                  <a:lnTo>
                    <a:pt x="217" y="82"/>
                  </a:lnTo>
                  <a:lnTo>
                    <a:pt x="208" y="72"/>
                  </a:lnTo>
                  <a:lnTo>
                    <a:pt x="194" y="63"/>
                  </a:lnTo>
                  <a:lnTo>
                    <a:pt x="185" y="52"/>
                  </a:lnTo>
                  <a:lnTo>
                    <a:pt x="172" y="45"/>
                  </a:lnTo>
                  <a:lnTo>
                    <a:pt x="160" y="43"/>
                  </a:lnTo>
                  <a:lnTo>
                    <a:pt x="144" y="41"/>
                  </a:lnTo>
                  <a:lnTo>
                    <a:pt x="131" y="40"/>
                  </a:lnTo>
                  <a:lnTo>
                    <a:pt x="119" y="34"/>
                  </a:lnTo>
                  <a:lnTo>
                    <a:pt x="83" y="0"/>
                  </a:lnTo>
                  <a:lnTo>
                    <a:pt x="48" y="29"/>
                  </a:lnTo>
                  <a:lnTo>
                    <a:pt x="26" y="41"/>
                  </a:lnTo>
                  <a:lnTo>
                    <a:pt x="0" y="57"/>
                  </a:lnTo>
                  <a:lnTo>
                    <a:pt x="12" y="66"/>
                  </a:lnTo>
                  <a:lnTo>
                    <a:pt x="19" y="77"/>
                  </a:lnTo>
                  <a:lnTo>
                    <a:pt x="32" y="82"/>
                  </a:lnTo>
                  <a:lnTo>
                    <a:pt x="46" y="80"/>
                  </a:lnTo>
                  <a:lnTo>
                    <a:pt x="48" y="93"/>
                  </a:lnTo>
                  <a:lnTo>
                    <a:pt x="55" y="107"/>
                  </a:lnTo>
                  <a:lnTo>
                    <a:pt x="64" y="114"/>
                  </a:lnTo>
                  <a:lnTo>
                    <a:pt x="76" y="123"/>
                  </a:lnTo>
                  <a:lnTo>
                    <a:pt x="90" y="134"/>
                  </a:lnTo>
                  <a:lnTo>
                    <a:pt x="99" y="141"/>
                  </a:lnTo>
                  <a:lnTo>
                    <a:pt x="115" y="143"/>
                  </a:lnTo>
                  <a:lnTo>
                    <a:pt x="124" y="152"/>
                  </a:lnTo>
                  <a:lnTo>
                    <a:pt x="130" y="164"/>
                  </a:lnTo>
                  <a:lnTo>
                    <a:pt x="140" y="178"/>
                  </a:lnTo>
                  <a:lnTo>
                    <a:pt x="147" y="193"/>
                  </a:lnTo>
                  <a:lnTo>
                    <a:pt x="153" y="207"/>
                  </a:lnTo>
                  <a:lnTo>
                    <a:pt x="154" y="219"/>
                  </a:lnTo>
                  <a:lnTo>
                    <a:pt x="160" y="234"/>
                  </a:lnTo>
                  <a:lnTo>
                    <a:pt x="172" y="234"/>
                  </a:lnTo>
                  <a:lnTo>
                    <a:pt x="179" y="248"/>
                  </a:lnTo>
                  <a:lnTo>
                    <a:pt x="186" y="251"/>
                  </a:lnTo>
                  <a:lnTo>
                    <a:pt x="186" y="251"/>
                  </a:lnTo>
                  <a:lnTo>
                    <a:pt x="18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81">
              <a:extLst>
                <a:ext uri="{FF2B5EF4-FFF2-40B4-BE49-F238E27FC236}">
                  <a16:creationId xmlns:a16="http://schemas.microsoft.com/office/drawing/2014/main" id="{AB7912BF-7655-C1C5-D7B8-CAF330AF0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67017" y="5495447"/>
              <a:ext cx="566934" cy="648247"/>
            </a:xfrm>
            <a:custGeom>
              <a:avLst/>
              <a:gdLst>
                <a:gd name="T0" fmla="*/ 132 w 251"/>
                <a:gd name="T1" fmla="*/ 287 h 287"/>
                <a:gd name="T2" fmla="*/ 167 w 251"/>
                <a:gd name="T3" fmla="*/ 285 h 287"/>
                <a:gd name="T4" fmla="*/ 180 w 251"/>
                <a:gd name="T5" fmla="*/ 283 h 287"/>
                <a:gd name="T6" fmla="*/ 219 w 251"/>
                <a:gd name="T7" fmla="*/ 276 h 287"/>
                <a:gd name="T8" fmla="*/ 235 w 251"/>
                <a:gd name="T9" fmla="*/ 278 h 287"/>
                <a:gd name="T10" fmla="*/ 249 w 251"/>
                <a:gd name="T11" fmla="*/ 276 h 287"/>
                <a:gd name="T12" fmla="*/ 251 w 251"/>
                <a:gd name="T13" fmla="*/ 260 h 287"/>
                <a:gd name="T14" fmla="*/ 247 w 251"/>
                <a:gd name="T15" fmla="*/ 230 h 287"/>
                <a:gd name="T16" fmla="*/ 251 w 251"/>
                <a:gd name="T17" fmla="*/ 210 h 287"/>
                <a:gd name="T18" fmla="*/ 251 w 251"/>
                <a:gd name="T19" fmla="*/ 146 h 287"/>
                <a:gd name="T20" fmla="*/ 251 w 251"/>
                <a:gd name="T21" fmla="*/ 127 h 287"/>
                <a:gd name="T22" fmla="*/ 240 w 251"/>
                <a:gd name="T23" fmla="*/ 88 h 287"/>
                <a:gd name="T24" fmla="*/ 239 w 251"/>
                <a:gd name="T25" fmla="*/ 64 h 287"/>
                <a:gd name="T26" fmla="*/ 240 w 251"/>
                <a:gd name="T27" fmla="*/ 2 h 287"/>
                <a:gd name="T28" fmla="*/ 228 w 251"/>
                <a:gd name="T29" fmla="*/ 0 h 287"/>
                <a:gd name="T30" fmla="*/ 182 w 251"/>
                <a:gd name="T31" fmla="*/ 2 h 287"/>
                <a:gd name="T32" fmla="*/ 164 w 251"/>
                <a:gd name="T33" fmla="*/ 0 h 287"/>
                <a:gd name="T34" fmla="*/ 118 w 251"/>
                <a:gd name="T35" fmla="*/ 0 h 287"/>
                <a:gd name="T36" fmla="*/ 107 w 251"/>
                <a:gd name="T37" fmla="*/ 6 h 287"/>
                <a:gd name="T38" fmla="*/ 75 w 251"/>
                <a:gd name="T39" fmla="*/ 63 h 287"/>
                <a:gd name="T40" fmla="*/ 73 w 251"/>
                <a:gd name="T41" fmla="*/ 75 h 287"/>
                <a:gd name="T42" fmla="*/ 57 w 251"/>
                <a:gd name="T43" fmla="*/ 123 h 287"/>
                <a:gd name="T44" fmla="*/ 2 w 251"/>
                <a:gd name="T45" fmla="*/ 123 h 287"/>
                <a:gd name="T46" fmla="*/ 4 w 251"/>
                <a:gd name="T47" fmla="*/ 145 h 287"/>
                <a:gd name="T48" fmla="*/ 0 w 251"/>
                <a:gd name="T49" fmla="*/ 168 h 287"/>
                <a:gd name="T50" fmla="*/ 12 w 251"/>
                <a:gd name="T51" fmla="*/ 175 h 287"/>
                <a:gd name="T52" fmla="*/ 11 w 251"/>
                <a:gd name="T53" fmla="*/ 207 h 287"/>
                <a:gd name="T54" fmla="*/ 9 w 251"/>
                <a:gd name="T55" fmla="*/ 226 h 287"/>
                <a:gd name="T56" fmla="*/ 11 w 251"/>
                <a:gd name="T57" fmla="*/ 246 h 287"/>
                <a:gd name="T58" fmla="*/ 37 w 251"/>
                <a:gd name="T59" fmla="*/ 260 h 287"/>
                <a:gd name="T60" fmla="*/ 59 w 251"/>
                <a:gd name="T61" fmla="*/ 266 h 287"/>
                <a:gd name="T62" fmla="*/ 100 w 251"/>
                <a:gd name="T63" fmla="*/ 276 h 287"/>
                <a:gd name="T64" fmla="*/ 112 w 251"/>
                <a:gd name="T65" fmla="*/ 282 h 287"/>
                <a:gd name="T66" fmla="*/ 132 w 251"/>
                <a:gd name="T67" fmla="*/ 287 h 287"/>
                <a:gd name="T68" fmla="*/ 132 w 251"/>
                <a:gd name="T69" fmla="*/ 287 h 287"/>
                <a:gd name="T70" fmla="*/ 132 w 251"/>
                <a:gd name="T71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287">
                  <a:moveTo>
                    <a:pt x="132" y="287"/>
                  </a:moveTo>
                  <a:lnTo>
                    <a:pt x="167" y="285"/>
                  </a:lnTo>
                  <a:lnTo>
                    <a:pt x="180" y="283"/>
                  </a:lnTo>
                  <a:lnTo>
                    <a:pt x="219" y="276"/>
                  </a:lnTo>
                  <a:lnTo>
                    <a:pt x="235" y="278"/>
                  </a:lnTo>
                  <a:lnTo>
                    <a:pt x="249" y="276"/>
                  </a:lnTo>
                  <a:lnTo>
                    <a:pt x="251" y="260"/>
                  </a:lnTo>
                  <a:lnTo>
                    <a:pt x="247" y="230"/>
                  </a:lnTo>
                  <a:lnTo>
                    <a:pt x="251" y="210"/>
                  </a:lnTo>
                  <a:lnTo>
                    <a:pt x="251" y="146"/>
                  </a:lnTo>
                  <a:lnTo>
                    <a:pt x="251" y="127"/>
                  </a:lnTo>
                  <a:lnTo>
                    <a:pt x="240" y="88"/>
                  </a:lnTo>
                  <a:lnTo>
                    <a:pt x="239" y="64"/>
                  </a:lnTo>
                  <a:lnTo>
                    <a:pt x="240" y="2"/>
                  </a:lnTo>
                  <a:lnTo>
                    <a:pt x="228" y="0"/>
                  </a:lnTo>
                  <a:lnTo>
                    <a:pt x="182" y="2"/>
                  </a:lnTo>
                  <a:lnTo>
                    <a:pt x="164" y="0"/>
                  </a:lnTo>
                  <a:lnTo>
                    <a:pt x="118" y="0"/>
                  </a:lnTo>
                  <a:lnTo>
                    <a:pt x="107" y="6"/>
                  </a:lnTo>
                  <a:lnTo>
                    <a:pt x="75" y="63"/>
                  </a:lnTo>
                  <a:lnTo>
                    <a:pt x="73" y="75"/>
                  </a:lnTo>
                  <a:lnTo>
                    <a:pt x="57" y="123"/>
                  </a:lnTo>
                  <a:lnTo>
                    <a:pt x="2" y="123"/>
                  </a:lnTo>
                  <a:lnTo>
                    <a:pt x="4" y="145"/>
                  </a:lnTo>
                  <a:lnTo>
                    <a:pt x="0" y="168"/>
                  </a:lnTo>
                  <a:lnTo>
                    <a:pt x="12" y="175"/>
                  </a:lnTo>
                  <a:lnTo>
                    <a:pt x="11" y="207"/>
                  </a:lnTo>
                  <a:lnTo>
                    <a:pt x="9" y="226"/>
                  </a:lnTo>
                  <a:lnTo>
                    <a:pt x="11" y="246"/>
                  </a:lnTo>
                  <a:lnTo>
                    <a:pt x="37" y="260"/>
                  </a:lnTo>
                  <a:lnTo>
                    <a:pt x="59" y="266"/>
                  </a:lnTo>
                  <a:lnTo>
                    <a:pt x="100" y="276"/>
                  </a:lnTo>
                  <a:lnTo>
                    <a:pt x="112" y="282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82">
              <a:extLst>
                <a:ext uri="{FF2B5EF4-FFF2-40B4-BE49-F238E27FC236}">
                  <a16:creationId xmlns:a16="http://schemas.microsoft.com/office/drawing/2014/main" id="{F9F60BEA-7E4A-FE19-C336-160BF517BE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8178" y="4479033"/>
              <a:ext cx="679869" cy="406566"/>
            </a:xfrm>
            <a:custGeom>
              <a:avLst/>
              <a:gdLst>
                <a:gd name="T0" fmla="*/ 192 w 301"/>
                <a:gd name="T1" fmla="*/ 180 h 180"/>
                <a:gd name="T2" fmla="*/ 212 w 301"/>
                <a:gd name="T3" fmla="*/ 173 h 180"/>
                <a:gd name="T4" fmla="*/ 276 w 301"/>
                <a:gd name="T5" fmla="*/ 171 h 180"/>
                <a:gd name="T6" fmla="*/ 299 w 301"/>
                <a:gd name="T7" fmla="*/ 174 h 180"/>
                <a:gd name="T8" fmla="*/ 301 w 301"/>
                <a:gd name="T9" fmla="*/ 155 h 180"/>
                <a:gd name="T10" fmla="*/ 299 w 301"/>
                <a:gd name="T11" fmla="*/ 141 h 180"/>
                <a:gd name="T12" fmla="*/ 301 w 301"/>
                <a:gd name="T13" fmla="*/ 107 h 180"/>
                <a:gd name="T14" fmla="*/ 299 w 301"/>
                <a:gd name="T15" fmla="*/ 93 h 180"/>
                <a:gd name="T16" fmla="*/ 276 w 301"/>
                <a:gd name="T17" fmla="*/ 93 h 180"/>
                <a:gd name="T18" fmla="*/ 255 w 301"/>
                <a:gd name="T19" fmla="*/ 91 h 180"/>
                <a:gd name="T20" fmla="*/ 242 w 301"/>
                <a:gd name="T21" fmla="*/ 53 h 180"/>
                <a:gd name="T22" fmla="*/ 233 w 301"/>
                <a:gd name="T23" fmla="*/ 23 h 180"/>
                <a:gd name="T24" fmla="*/ 233 w 301"/>
                <a:gd name="T25" fmla="*/ 4 h 180"/>
                <a:gd name="T26" fmla="*/ 214 w 301"/>
                <a:gd name="T27" fmla="*/ 5 h 180"/>
                <a:gd name="T28" fmla="*/ 216 w 301"/>
                <a:gd name="T29" fmla="*/ 14 h 180"/>
                <a:gd name="T30" fmla="*/ 173 w 301"/>
                <a:gd name="T31" fmla="*/ 16 h 180"/>
                <a:gd name="T32" fmla="*/ 144 w 301"/>
                <a:gd name="T33" fmla="*/ 16 h 180"/>
                <a:gd name="T34" fmla="*/ 139 w 301"/>
                <a:gd name="T35" fmla="*/ 2 h 180"/>
                <a:gd name="T36" fmla="*/ 127 w 301"/>
                <a:gd name="T37" fmla="*/ 0 h 180"/>
                <a:gd name="T38" fmla="*/ 135 w 301"/>
                <a:gd name="T39" fmla="*/ 14 h 180"/>
                <a:gd name="T40" fmla="*/ 116 w 301"/>
                <a:gd name="T41" fmla="*/ 14 h 180"/>
                <a:gd name="T42" fmla="*/ 107 w 301"/>
                <a:gd name="T43" fmla="*/ 2 h 180"/>
                <a:gd name="T44" fmla="*/ 103 w 301"/>
                <a:gd name="T45" fmla="*/ 14 h 180"/>
                <a:gd name="T46" fmla="*/ 80 w 301"/>
                <a:gd name="T47" fmla="*/ 14 h 180"/>
                <a:gd name="T48" fmla="*/ 61 w 301"/>
                <a:gd name="T49" fmla="*/ 14 h 180"/>
                <a:gd name="T50" fmla="*/ 13 w 301"/>
                <a:gd name="T51" fmla="*/ 16 h 180"/>
                <a:gd name="T52" fmla="*/ 2 w 301"/>
                <a:gd name="T53" fmla="*/ 23 h 180"/>
                <a:gd name="T54" fmla="*/ 0 w 301"/>
                <a:gd name="T55" fmla="*/ 66 h 180"/>
                <a:gd name="T56" fmla="*/ 2 w 301"/>
                <a:gd name="T57" fmla="*/ 94 h 180"/>
                <a:gd name="T58" fmla="*/ 0 w 301"/>
                <a:gd name="T59" fmla="*/ 142 h 180"/>
                <a:gd name="T60" fmla="*/ 54 w 301"/>
                <a:gd name="T61" fmla="*/ 144 h 180"/>
                <a:gd name="T62" fmla="*/ 54 w 301"/>
                <a:gd name="T63" fmla="*/ 173 h 180"/>
                <a:gd name="T64" fmla="*/ 77 w 301"/>
                <a:gd name="T65" fmla="*/ 173 h 180"/>
                <a:gd name="T66" fmla="*/ 144 w 301"/>
                <a:gd name="T67" fmla="*/ 174 h 180"/>
                <a:gd name="T68" fmla="*/ 160 w 301"/>
                <a:gd name="T69" fmla="*/ 173 h 180"/>
                <a:gd name="T70" fmla="*/ 175 w 301"/>
                <a:gd name="T71" fmla="*/ 166 h 180"/>
                <a:gd name="T72" fmla="*/ 192 w 301"/>
                <a:gd name="T73" fmla="*/ 174 h 180"/>
                <a:gd name="T74" fmla="*/ 192 w 301"/>
                <a:gd name="T75" fmla="*/ 180 h 180"/>
                <a:gd name="T76" fmla="*/ 192 w 301"/>
                <a:gd name="T77" fmla="*/ 180 h 180"/>
                <a:gd name="T78" fmla="*/ 192 w 301"/>
                <a:gd name="T7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1" h="180">
                  <a:moveTo>
                    <a:pt x="192" y="180"/>
                  </a:moveTo>
                  <a:lnTo>
                    <a:pt x="212" y="173"/>
                  </a:lnTo>
                  <a:lnTo>
                    <a:pt x="276" y="171"/>
                  </a:lnTo>
                  <a:lnTo>
                    <a:pt x="299" y="174"/>
                  </a:lnTo>
                  <a:lnTo>
                    <a:pt x="301" y="155"/>
                  </a:lnTo>
                  <a:lnTo>
                    <a:pt x="299" y="141"/>
                  </a:lnTo>
                  <a:lnTo>
                    <a:pt x="301" y="107"/>
                  </a:lnTo>
                  <a:lnTo>
                    <a:pt x="299" y="93"/>
                  </a:lnTo>
                  <a:lnTo>
                    <a:pt x="276" y="93"/>
                  </a:lnTo>
                  <a:lnTo>
                    <a:pt x="255" y="91"/>
                  </a:lnTo>
                  <a:lnTo>
                    <a:pt x="242" y="53"/>
                  </a:lnTo>
                  <a:lnTo>
                    <a:pt x="233" y="23"/>
                  </a:lnTo>
                  <a:lnTo>
                    <a:pt x="233" y="4"/>
                  </a:lnTo>
                  <a:lnTo>
                    <a:pt x="214" y="5"/>
                  </a:lnTo>
                  <a:lnTo>
                    <a:pt x="216" y="14"/>
                  </a:lnTo>
                  <a:lnTo>
                    <a:pt x="173" y="16"/>
                  </a:lnTo>
                  <a:lnTo>
                    <a:pt x="144" y="16"/>
                  </a:lnTo>
                  <a:lnTo>
                    <a:pt x="139" y="2"/>
                  </a:lnTo>
                  <a:lnTo>
                    <a:pt x="127" y="0"/>
                  </a:lnTo>
                  <a:lnTo>
                    <a:pt x="135" y="14"/>
                  </a:lnTo>
                  <a:lnTo>
                    <a:pt x="116" y="14"/>
                  </a:lnTo>
                  <a:lnTo>
                    <a:pt x="107" y="2"/>
                  </a:lnTo>
                  <a:lnTo>
                    <a:pt x="103" y="14"/>
                  </a:lnTo>
                  <a:lnTo>
                    <a:pt x="80" y="14"/>
                  </a:lnTo>
                  <a:lnTo>
                    <a:pt x="61" y="14"/>
                  </a:lnTo>
                  <a:lnTo>
                    <a:pt x="13" y="16"/>
                  </a:lnTo>
                  <a:lnTo>
                    <a:pt x="2" y="23"/>
                  </a:lnTo>
                  <a:lnTo>
                    <a:pt x="0" y="66"/>
                  </a:lnTo>
                  <a:lnTo>
                    <a:pt x="2" y="94"/>
                  </a:lnTo>
                  <a:lnTo>
                    <a:pt x="0" y="142"/>
                  </a:lnTo>
                  <a:lnTo>
                    <a:pt x="54" y="144"/>
                  </a:lnTo>
                  <a:lnTo>
                    <a:pt x="54" y="173"/>
                  </a:lnTo>
                  <a:lnTo>
                    <a:pt x="77" y="173"/>
                  </a:lnTo>
                  <a:lnTo>
                    <a:pt x="144" y="174"/>
                  </a:lnTo>
                  <a:lnTo>
                    <a:pt x="160" y="173"/>
                  </a:lnTo>
                  <a:lnTo>
                    <a:pt x="175" y="166"/>
                  </a:lnTo>
                  <a:lnTo>
                    <a:pt x="192" y="174"/>
                  </a:lnTo>
                  <a:lnTo>
                    <a:pt x="192" y="180"/>
                  </a:lnTo>
                  <a:lnTo>
                    <a:pt x="192" y="180"/>
                  </a:lnTo>
                  <a:lnTo>
                    <a:pt x="192" y="1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83">
              <a:extLst>
                <a:ext uri="{FF2B5EF4-FFF2-40B4-BE49-F238E27FC236}">
                  <a16:creationId xmlns:a16="http://schemas.microsoft.com/office/drawing/2014/main" id="{32FB4A83-BEB9-DE93-9EA9-321DA79674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2322" y="5452531"/>
              <a:ext cx="847012" cy="422377"/>
            </a:xfrm>
            <a:custGeom>
              <a:avLst/>
              <a:gdLst>
                <a:gd name="T0" fmla="*/ 158 w 375"/>
                <a:gd name="T1" fmla="*/ 187 h 187"/>
                <a:gd name="T2" fmla="*/ 194 w 375"/>
                <a:gd name="T3" fmla="*/ 181 h 187"/>
                <a:gd name="T4" fmla="*/ 261 w 375"/>
                <a:gd name="T5" fmla="*/ 183 h 187"/>
                <a:gd name="T6" fmla="*/ 281 w 375"/>
                <a:gd name="T7" fmla="*/ 185 h 187"/>
                <a:gd name="T8" fmla="*/ 285 w 375"/>
                <a:gd name="T9" fmla="*/ 164 h 187"/>
                <a:gd name="T10" fmla="*/ 283 w 375"/>
                <a:gd name="T11" fmla="*/ 140 h 187"/>
                <a:gd name="T12" fmla="*/ 329 w 375"/>
                <a:gd name="T13" fmla="*/ 140 h 187"/>
                <a:gd name="T14" fmla="*/ 350 w 375"/>
                <a:gd name="T15" fmla="*/ 98 h 187"/>
                <a:gd name="T16" fmla="*/ 356 w 375"/>
                <a:gd name="T17" fmla="*/ 82 h 187"/>
                <a:gd name="T18" fmla="*/ 375 w 375"/>
                <a:gd name="T19" fmla="*/ 30 h 187"/>
                <a:gd name="T20" fmla="*/ 327 w 375"/>
                <a:gd name="T21" fmla="*/ 18 h 187"/>
                <a:gd name="T22" fmla="*/ 295 w 375"/>
                <a:gd name="T23" fmla="*/ 19 h 187"/>
                <a:gd name="T24" fmla="*/ 286 w 375"/>
                <a:gd name="T25" fmla="*/ 5 h 187"/>
                <a:gd name="T26" fmla="*/ 261 w 375"/>
                <a:gd name="T27" fmla="*/ 5 h 187"/>
                <a:gd name="T28" fmla="*/ 229 w 375"/>
                <a:gd name="T29" fmla="*/ 5 h 187"/>
                <a:gd name="T30" fmla="*/ 201 w 375"/>
                <a:gd name="T31" fmla="*/ 18 h 187"/>
                <a:gd name="T32" fmla="*/ 194 w 375"/>
                <a:gd name="T33" fmla="*/ 3 h 187"/>
                <a:gd name="T34" fmla="*/ 162 w 375"/>
                <a:gd name="T35" fmla="*/ 3 h 187"/>
                <a:gd name="T36" fmla="*/ 130 w 375"/>
                <a:gd name="T37" fmla="*/ 0 h 187"/>
                <a:gd name="T38" fmla="*/ 126 w 375"/>
                <a:gd name="T39" fmla="*/ 21 h 187"/>
                <a:gd name="T40" fmla="*/ 62 w 375"/>
                <a:gd name="T41" fmla="*/ 19 h 187"/>
                <a:gd name="T42" fmla="*/ 0 w 375"/>
                <a:gd name="T43" fmla="*/ 19 h 187"/>
                <a:gd name="T44" fmla="*/ 2 w 375"/>
                <a:gd name="T45" fmla="*/ 32 h 187"/>
                <a:gd name="T46" fmla="*/ 9 w 375"/>
                <a:gd name="T47" fmla="*/ 78 h 187"/>
                <a:gd name="T48" fmla="*/ 21 w 375"/>
                <a:gd name="T49" fmla="*/ 164 h 187"/>
                <a:gd name="T50" fmla="*/ 26 w 375"/>
                <a:gd name="T51" fmla="*/ 183 h 187"/>
                <a:gd name="T52" fmla="*/ 60 w 375"/>
                <a:gd name="T53" fmla="*/ 183 h 187"/>
                <a:gd name="T54" fmla="*/ 126 w 375"/>
                <a:gd name="T55" fmla="*/ 185 h 187"/>
                <a:gd name="T56" fmla="*/ 158 w 375"/>
                <a:gd name="T57" fmla="*/ 187 h 187"/>
                <a:gd name="T58" fmla="*/ 158 w 375"/>
                <a:gd name="T59" fmla="*/ 187 h 187"/>
                <a:gd name="T60" fmla="*/ 158 w 375"/>
                <a:gd name="T61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5" h="187">
                  <a:moveTo>
                    <a:pt x="158" y="187"/>
                  </a:moveTo>
                  <a:lnTo>
                    <a:pt x="194" y="181"/>
                  </a:lnTo>
                  <a:lnTo>
                    <a:pt x="261" y="183"/>
                  </a:lnTo>
                  <a:lnTo>
                    <a:pt x="281" y="185"/>
                  </a:lnTo>
                  <a:lnTo>
                    <a:pt x="285" y="164"/>
                  </a:lnTo>
                  <a:lnTo>
                    <a:pt x="283" y="140"/>
                  </a:lnTo>
                  <a:lnTo>
                    <a:pt x="329" y="140"/>
                  </a:lnTo>
                  <a:lnTo>
                    <a:pt x="350" y="98"/>
                  </a:lnTo>
                  <a:lnTo>
                    <a:pt x="356" y="82"/>
                  </a:lnTo>
                  <a:lnTo>
                    <a:pt x="375" y="30"/>
                  </a:lnTo>
                  <a:lnTo>
                    <a:pt x="327" y="18"/>
                  </a:lnTo>
                  <a:lnTo>
                    <a:pt x="295" y="19"/>
                  </a:lnTo>
                  <a:lnTo>
                    <a:pt x="286" y="5"/>
                  </a:lnTo>
                  <a:lnTo>
                    <a:pt x="261" y="5"/>
                  </a:lnTo>
                  <a:lnTo>
                    <a:pt x="229" y="5"/>
                  </a:lnTo>
                  <a:lnTo>
                    <a:pt x="201" y="18"/>
                  </a:lnTo>
                  <a:lnTo>
                    <a:pt x="194" y="3"/>
                  </a:lnTo>
                  <a:lnTo>
                    <a:pt x="162" y="3"/>
                  </a:lnTo>
                  <a:lnTo>
                    <a:pt x="130" y="0"/>
                  </a:lnTo>
                  <a:lnTo>
                    <a:pt x="126" y="21"/>
                  </a:lnTo>
                  <a:lnTo>
                    <a:pt x="62" y="19"/>
                  </a:lnTo>
                  <a:lnTo>
                    <a:pt x="0" y="19"/>
                  </a:lnTo>
                  <a:lnTo>
                    <a:pt x="2" y="32"/>
                  </a:lnTo>
                  <a:lnTo>
                    <a:pt x="9" y="78"/>
                  </a:lnTo>
                  <a:lnTo>
                    <a:pt x="21" y="164"/>
                  </a:lnTo>
                  <a:lnTo>
                    <a:pt x="26" y="183"/>
                  </a:lnTo>
                  <a:lnTo>
                    <a:pt x="60" y="183"/>
                  </a:lnTo>
                  <a:lnTo>
                    <a:pt x="126" y="185"/>
                  </a:lnTo>
                  <a:lnTo>
                    <a:pt x="158" y="187"/>
                  </a:lnTo>
                  <a:lnTo>
                    <a:pt x="158" y="187"/>
                  </a:lnTo>
                  <a:lnTo>
                    <a:pt x="158" y="1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84">
              <a:extLst>
                <a:ext uri="{FF2B5EF4-FFF2-40B4-BE49-F238E27FC236}">
                  <a16:creationId xmlns:a16="http://schemas.microsoft.com/office/drawing/2014/main" id="{FE6B0FF3-0AB2-EC4B-92D1-54270E76FA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4226059"/>
              <a:ext cx="616625" cy="469809"/>
            </a:xfrm>
            <a:custGeom>
              <a:avLst/>
              <a:gdLst>
                <a:gd name="T0" fmla="*/ 47 w 273"/>
                <a:gd name="T1" fmla="*/ 208 h 208"/>
                <a:gd name="T2" fmla="*/ 66 w 273"/>
                <a:gd name="T3" fmla="*/ 197 h 208"/>
                <a:gd name="T4" fmla="*/ 105 w 273"/>
                <a:gd name="T5" fmla="*/ 196 h 208"/>
                <a:gd name="T6" fmla="*/ 148 w 273"/>
                <a:gd name="T7" fmla="*/ 194 h 208"/>
                <a:gd name="T8" fmla="*/ 175 w 273"/>
                <a:gd name="T9" fmla="*/ 190 h 208"/>
                <a:gd name="T10" fmla="*/ 216 w 273"/>
                <a:gd name="T11" fmla="*/ 190 h 208"/>
                <a:gd name="T12" fmla="*/ 239 w 273"/>
                <a:gd name="T13" fmla="*/ 164 h 208"/>
                <a:gd name="T14" fmla="*/ 273 w 273"/>
                <a:gd name="T15" fmla="*/ 132 h 208"/>
                <a:gd name="T16" fmla="*/ 260 w 273"/>
                <a:gd name="T17" fmla="*/ 117 h 208"/>
                <a:gd name="T18" fmla="*/ 250 w 273"/>
                <a:gd name="T19" fmla="*/ 108 h 208"/>
                <a:gd name="T20" fmla="*/ 241 w 273"/>
                <a:gd name="T21" fmla="*/ 98 h 208"/>
                <a:gd name="T22" fmla="*/ 228 w 273"/>
                <a:gd name="T23" fmla="*/ 91 h 208"/>
                <a:gd name="T24" fmla="*/ 219 w 273"/>
                <a:gd name="T25" fmla="*/ 84 h 208"/>
                <a:gd name="T26" fmla="*/ 219 w 273"/>
                <a:gd name="T27" fmla="*/ 68 h 208"/>
                <a:gd name="T28" fmla="*/ 202 w 273"/>
                <a:gd name="T29" fmla="*/ 71 h 208"/>
                <a:gd name="T30" fmla="*/ 189 w 273"/>
                <a:gd name="T31" fmla="*/ 66 h 208"/>
                <a:gd name="T32" fmla="*/ 177 w 273"/>
                <a:gd name="T33" fmla="*/ 64 h 208"/>
                <a:gd name="T34" fmla="*/ 164 w 273"/>
                <a:gd name="T35" fmla="*/ 57 h 208"/>
                <a:gd name="T36" fmla="*/ 159 w 273"/>
                <a:gd name="T37" fmla="*/ 46 h 208"/>
                <a:gd name="T38" fmla="*/ 152 w 273"/>
                <a:gd name="T39" fmla="*/ 39 h 208"/>
                <a:gd name="T40" fmla="*/ 136 w 273"/>
                <a:gd name="T41" fmla="*/ 30 h 208"/>
                <a:gd name="T42" fmla="*/ 121 w 273"/>
                <a:gd name="T43" fmla="*/ 16 h 208"/>
                <a:gd name="T44" fmla="*/ 109 w 273"/>
                <a:gd name="T45" fmla="*/ 11 h 208"/>
                <a:gd name="T46" fmla="*/ 98 w 273"/>
                <a:gd name="T47" fmla="*/ 0 h 208"/>
                <a:gd name="T48" fmla="*/ 84 w 273"/>
                <a:gd name="T49" fmla="*/ 2 h 208"/>
                <a:gd name="T50" fmla="*/ 52 w 273"/>
                <a:gd name="T51" fmla="*/ 50 h 208"/>
                <a:gd name="T52" fmla="*/ 43 w 273"/>
                <a:gd name="T53" fmla="*/ 75 h 208"/>
                <a:gd name="T54" fmla="*/ 38 w 273"/>
                <a:gd name="T55" fmla="*/ 91 h 208"/>
                <a:gd name="T56" fmla="*/ 24 w 273"/>
                <a:gd name="T57" fmla="*/ 130 h 208"/>
                <a:gd name="T58" fmla="*/ 9 w 273"/>
                <a:gd name="T59" fmla="*/ 160 h 208"/>
                <a:gd name="T60" fmla="*/ 0 w 273"/>
                <a:gd name="T61" fmla="*/ 185 h 208"/>
                <a:gd name="T62" fmla="*/ 34 w 273"/>
                <a:gd name="T63" fmla="*/ 199 h 208"/>
                <a:gd name="T64" fmla="*/ 47 w 273"/>
                <a:gd name="T65" fmla="*/ 208 h 208"/>
                <a:gd name="T66" fmla="*/ 47 w 273"/>
                <a:gd name="T67" fmla="*/ 208 h 208"/>
                <a:gd name="T68" fmla="*/ 47 w 273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3" h="208">
                  <a:moveTo>
                    <a:pt x="47" y="208"/>
                  </a:moveTo>
                  <a:lnTo>
                    <a:pt x="66" y="197"/>
                  </a:lnTo>
                  <a:lnTo>
                    <a:pt x="105" y="196"/>
                  </a:lnTo>
                  <a:lnTo>
                    <a:pt x="148" y="194"/>
                  </a:lnTo>
                  <a:lnTo>
                    <a:pt x="175" y="190"/>
                  </a:lnTo>
                  <a:lnTo>
                    <a:pt x="216" y="190"/>
                  </a:lnTo>
                  <a:lnTo>
                    <a:pt x="239" y="164"/>
                  </a:lnTo>
                  <a:lnTo>
                    <a:pt x="273" y="132"/>
                  </a:lnTo>
                  <a:lnTo>
                    <a:pt x="260" y="117"/>
                  </a:lnTo>
                  <a:lnTo>
                    <a:pt x="250" y="108"/>
                  </a:lnTo>
                  <a:lnTo>
                    <a:pt x="241" y="98"/>
                  </a:lnTo>
                  <a:lnTo>
                    <a:pt x="228" y="91"/>
                  </a:lnTo>
                  <a:lnTo>
                    <a:pt x="219" y="84"/>
                  </a:lnTo>
                  <a:lnTo>
                    <a:pt x="219" y="68"/>
                  </a:lnTo>
                  <a:lnTo>
                    <a:pt x="202" y="71"/>
                  </a:lnTo>
                  <a:lnTo>
                    <a:pt x="189" y="66"/>
                  </a:lnTo>
                  <a:lnTo>
                    <a:pt x="177" y="64"/>
                  </a:lnTo>
                  <a:lnTo>
                    <a:pt x="164" y="57"/>
                  </a:lnTo>
                  <a:lnTo>
                    <a:pt x="159" y="46"/>
                  </a:lnTo>
                  <a:lnTo>
                    <a:pt x="152" y="39"/>
                  </a:lnTo>
                  <a:lnTo>
                    <a:pt x="136" y="30"/>
                  </a:lnTo>
                  <a:lnTo>
                    <a:pt x="121" y="16"/>
                  </a:lnTo>
                  <a:lnTo>
                    <a:pt x="109" y="11"/>
                  </a:lnTo>
                  <a:lnTo>
                    <a:pt x="98" y="0"/>
                  </a:lnTo>
                  <a:lnTo>
                    <a:pt x="84" y="2"/>
                  </a:lnTo>
                  <a:lnTo>
                    <a:pt x="52" y="50"/>
                  </a:lnTo>
                  <a:lnTo>
                    <a:pt x="43" y="75"/>
                  </a:lnTo>
                  <a:lnTo>
                    <a:pt x="38" y="91"/>
                  </a:lnTo>
                  <a:lnTo>
                    <a:pt x="24" y="130"/>
                  </a:lnTo>
                  <a:lnTo>
                    <a:pt x="9" y="160"/>
                  </a:lnTo>
                  <a:lnTo>
                    <a:pt x="0" y="185"/>
                  </a:lnTo>
                  <a:lnTo>
                    <a:pt x="34" y="199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85">
              <a:extLst>
                <a:ext uri="{FF2B5EF4-FFF2-40B4-BE49-F238E27FC236}">
                  <a16:creationId xmlns:a16="http://schemas.microsoft.com/office/drawing/2014/main" id="{40994A38-1A23-1D84-8612-D9F2B7E918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65586" y="6066897"/>
              <a:ext cx="923808" cy="815391"/>
            </a:xfrm>
            <a:custGeom>
              <a:avLst/>
              <a:gdLst>
                <a:gd name="T0" fmla="*/ 245 w 409"/>
                <a:gd name="T1" fmla="*/ 361 h 361"/>
                <a:gd name="T2" fmla="*/ 263 w 409"/>
                <a:gd name="T3" fmla="*/ 353 h 361"/>
                <a:gd name="T4" fmla="*/ 270 w 409"/>
                <a:gd name="T5" fmla="*/ 342 h 361"/>
                <a:gd name="T6" fmla="*/ 284 w 409"/>
                <a:gd name="T7" fmla="*/ 340 h 361"/>
                <a:gd name="T8" fmla="*/ 295 w 409"/>
                <a:gd name="T9" fmla="*/ 347 h 361"/>
                <a:gd name="T10" fmla="*/ 307 w 409"/>
                <a:gd name="T11" fmla="*/ 349 h 361"/>
                <a:gd name="T12" fmla="*/ 323 w 409"/>
                <a:gd name="T13" fmla="*/ 338 h 361"/>
                <a:gd name="T14" fmla="*/ 331 w 409"/>
                <a:gd name="T15" fmla="*/ 319 h 361"/>
                <a:gd name="T16" fmla="*/ 354 w 409"/>
                <a:gd name="T17" fmla="*/ 299 h 361"/>
                <a:gd name="T18" fmla="*/ 370 w 409"/>
                <a:gd name="T19" fmla="*/ 296 h 361"/>
                <a:gd name="T20" fmla="*/ 375 w 409"/>
                <a:gd name="T21" fmla="*/ 280 h 361"/>
                <a:gd name="T22" fmla="*/ 391 w 409"/>
                <a:gd name="T23" fmla="*/ 278 h 361"/>
                <a:gd name="T24" fmla="*/ 402 w 409"/>
                <a:gd name="T25" fmla="*/ 271 h 361"/>
                <a:gd name="T26" fmla="*/ 395 w 409"/>
                <a:gd name="T27" fmla="*/ 256 h 361"/>
                <a:gd name="T28" fmla="*/ 393 w 409"/>
                <a:gd name="T29" fmla="*/ 242 h 361"/>
                <a:gd name="T30" fmla="*/ 409 w 409"/>
                <a:gd name="T31" fmla="*/ 223 h 361"/>
                <a:gd name="T32" fmla="*/ 389 w 409"/>
                <a:gd name="T33" fmla="*/ 219 h 361"/>
                <a:gd name="T34" fmla="*/ 331 w 409"/>
                <a:gd name="T35" fmla="*/ 223 h 361"/>
                <a:gd name="T36" fmla="*/ 334 w 409"/>
                <a:gd name="T37" fmla="*/ 194 h 361"/>
                <a:gd name="T38" fmla="*/ 336 w 409"/>
                <a:gd name="T39" fmla="*/ 151 h 361"/>
                <a:gd name="T40" fmla="*/ 334 w 409"/>
                <a:gd name="T41" fmla="*/ 84 h 361"/>
                <a:gd name="T42" fmla="*/ 338 w 409"/>
                <a:gd name="T43" fmla="*/ 57 h 361"/>
                <a:gd name="T44" fmla="*/ 338 w 409"/>
                <a:gd name="T45" fmla="*/ 29 h 361"/>
                <a:gd name="T46" fmla="*/ 283 w 409"/>
                <a:gd name="T47" fmla="*/ 13 h 361"/>
                <a:gd name="T48" fmla="*/ 231 w 409"/>
                <a:gd name="T49" fmla="*/ 0 h 361"/>
                <a:gd name="T50" fmla="*/ 224 w 409"/>
                <a:gd name="T51" fmla="*/ 9 h 361"/>
                <a:gd name="T52" fmla="*/ 222 w 409"/>
                <a:gd name="T53" fmla="*/ 57 h 361"/>
                <a:gd name="T54" fmla="*/ 220 w 409"/>
                <a:gd name="T55" fmla="*/ 89 h 361"/>
                <a:gd name="T56" fmla="*/ 201 w 409"/>
                <a:gd name="T57" fmla="*/ 96 h 361"/>
                <a:gd name="T58" fmla="*/ 172 w 409"/>
                <a:gd name="T59" fmla="*/ 112 h 361"/>
                <a:gd name="T60" fmla="*/ 163 w 409"/>
                <a:gd name="T61" fmla="*/ 105 h 361"/>
                <a:gd name="T62" fmla="*/ 39 w 409"/>
                <a:gd name="T63" fmla="*/ 148 h 361"/>
                <a:gd name="T64" fmla="*/ 0 w 409"/>
                <a:gd name="T65" fmla="*/ 146 h 361"/>
                <a:gd name="T66" fmla="*/ 24 w 409"/>
                <a:gd name="T67" fmla="*/ 304 h 361"/>
                <a:gd name="T68" fmla="*/ 32 w 409"/>
                <a:gd name="T69" fmla="*/ 356 h 361"/>
                <a:gd name="T70" fmla="*/ 201 w 409"/>
                <a:gd name="T71" fmla="*/ 358 h 361"/>
                <a:gd name="T72" fmla="*/ 245 w 409"/>
                <a:gd name="T73" fmla="*/ 361 h 361"/>
                <a:gd name="T74" fmla="*/ 245 w 409"/>
                <a:gd name="T75" fmla="*/ 361 h 361"/>
                <a:gd name="T76" fmla="*/ 245 w 409"/>
                <a:gd name="T77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9" h="361">
                  <a:moveTo>
                    <a:pt x="245" y="361"/>
                  </a:moveTo>
                  <a:lnTo>
                    <a:pt x="263" y="353"/>
                  </a:lnTo>
                  <a:lnTo>
                    <a:pt x="270" y="342"/>
                  </a:lnTo>
                  <a:lnTo>
                    <a:pt x="284" y="340"/>
                  </a:lnTo>
                  <a:lnTo>
                    <a:pt x="295" y="347"/>
                  </a:lnTo>
                  <a:lnTo>
                    <a:pt x="307" y="349"/>
                  </a:lnTo>
                  <a:lnTo>
                    <a:pt x="323" y="338"/>
                  </a:lnTo>
                  <a:lnTo>
                    <a:pt x="331" y="319"/>
                  </a:lnTo>
                  <a:lnTo>
                    <a:pt x="354" y="299"/>
                  </a:lnTo>
                  <a:lnTo>
                    <a:pt x="370" y="296"/>
                  </a:lnTo>
                  <a:lnTo>
                    <a:pt x="375" y="280"/>
                  </a:lnTo>
                  <a:lnTo>
                    <a:pt x="391" y="278"/>
                  </a:lnTo>
                  <a:lnTo>
                    <a:pt x="402" y="271"/>
                  </a:lnTo>
                  <a:lnTo>
                    <a:pt x="395" y="256"/>
                  </a:lnTo>
                  <a:lnTo>
                    <a:pt x="393" y="242"/>
                  </a:lnTo>
                  <a:lnTo>
                    <a:pt x="409" y="223"/>
                  </a:lnTo>
                  <a:lnTo>
                    <a:pt x="389" y="219"/>
                  </a:lnTo>
                  <a:lnTo>
                    <a:pt x="331" y="223"/>
                  </a:lnTo>
                  <a:lnTo>
                    <a:pt x="334" y="194"/>
                  </a:lnTo>
                  <a:lnTo>
                    <a:pt x="336" y="151"/>
                  </a:lnTo>
                  <a:lnTo>
                    <a:pt x="334" y="84"/>
                  </a:lnTo>
                  <a:lnTo>
                    <a:pt x="338" y="57"/>
                  </a:lnTo>
                  <a:lnTo>
                    <a:pt x="338" y="29"/>
                  </a:lnTo>
                  <a:lnTo>
                    <a:pt x="283" y="13"/>
                  </a:lnTo>
                  <a:lnTo>
                    <a:pt x="231" y="0"/>
                  </a:lnTo>
                  <a:lnTo>
                    <a:pt x="224" y="9"/>
                  </a:lnTo>
                  <a:lnTo>
                    <a:pt x="222" y="57"/>
                  </a:lnTo>
                  <a:lnTo>
                    <a:pt x="220" y="89"/>
                  </a:lnTo>
                  <a:lnTo>
                    <a:pt x="201" y="96"/>
                  </a:lnTo>
                  <a:lnTo>
                    <a:pt x="172" y="112"/>
                  </a:lnTo>
                  <a:lnTo>
                    <a:pt x="163" y="105"/>
                  </a:lnTo>
                  <a:lnTo>
                    <a:pt x="39" y="148"/>
                  </a:lnTo>
                  <a:lnTo>
                    <a:pt x="0" y="146"/>
                  </a:lnTo>
                  <a:lnTo>
                    <a:pt x="24" y="304"/>
                  </a:lnTo>
                  <a:lnTo>
                    <a:pt x="32" y="356"/>
                  </a:lnTo>
                  <a:lnTo>
                    <a:pt x="201" y="358"/>
                  </a:lnTo>
                  <a:lnTo>
                    <a:pt x="245" y="361"/>
                  </a:lnTo>
                  <a:lnTo>
                    <a:pt x="245" y="361"/>
                  </a:lnTo>
                  <a:lnTo>
                    <a:pt x="245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86">
              <a:extLst>
                <a:ext uri="{FF2B5EF4-FFF2-40B4-BE49-F238E27FC236}">
                  <a16:creationId xmlns:a16="http://schemas.microsoft.com/office/drawing/2014/main" id="{6F98E165-BB3F-B5F0-277B-1D0368C7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87948" y="6407961"/>
              <a:ext cx="359134" cy="627918"/>
            </a:xfrm>
            <a:custGeom>
              <a:avLst/>
              <a:gdLst>
                <a:gd name="T0" fmla="*/ 80 w 159"/>
                <a:gd name="T1" fmla="*/ 278 h 278"/>
                <a:gd name="T2" fmla="*/ 82 w 159"/>
                <a:gd name="T3" fmla="*/ 237 h 278"/>
                <a:gd name="T4" fmla="*/ 80 w 159"/>
                <a:gd name="T5" fmla="*/ 202 h 278"/>
                <a:gd name="T6" fmla="*/ 103 w 159"/>
                <a:gd name="T7" fmla="*/ 200 h 278"/>
                <a:gd name="T8" fmla="*/ 118 w 159"/>
                <a:gd name="T9" fmla="*/ 209 h 278"/>
                <a:gd name="T10" fmla="*/ 127 w 159"/>
                <a:gd name="T11" fmla="*/ 161 h 278"/>
                <a:gd name="T12" fmla="*/ 135 w 159"/>
                <a:gd name="T13" fmla="*/ 143 h 278"/>
                <a:gd name="T14" fmla="*/ 137 w 159"/>
                <a:gd name="T15" fmla="*/ 111 h 278"/>
                <a:gd name="T16" fmla="*/ 128 w 159"/>
                <a:gd name="T17" fmla="*/ 97 h 278"/>
                <a:gd name="T18" fmla="*/ 151 w 159"/>
                <a:gd name="T19" fmla="*/ 97 h 278"/>
                <a:gd name="T20" fmla="*/ 151 w 159"/>
                <a:gd name="T21" fmla="*/ 70 h 278"/>
                <a:gd name="T22" fmla="*/ 159 w 159"/>
                <a:gd name="T23" fmla="*/ 59 h 278"/>
                <a:gd name="T24" fmla="*/ 159 w 159"/>
                <a:gd name="T25" fmla="*/ 41 h 278"/>
                <a:gd name="T26" fmla="*/ 150 w 159"/>
                <a:gd name="T27" fmla="*/ 25 h 278"/>
                <a:gd name="T28" fmla="*/ 143 w 159"/>
                <a:gd name="T29" fmla="*/ 11 h 278"/>
                <a:gd name="T30" fmla="*/ 130 w 159"/>
                <a:gd name="T31" fmla="*/ 4 h 278"/>
                <a:gd name="T32" fmla="*/ 86 w 159"/>
                <a:gd name="T33" fmla="*/ 4 h 278"/>
                <a:gd name="T34" fmla="*/ 66 w 159"/>
                <a:gd name="T35" fmla="*/ 2 h 278"/>
                <a:gd name="T36" fmla="*/ 7 w 159"/>
                <a:gd name="T37" fmla="*/ 0 h 278"/>
                <a:gd name="T38" fmla="*/ 0 w 159"/>
                <a:gd name="T39" fmla="*/ 41 h 278"/>
                <a:gd name="T40" fmla="*/ 0 w 159"/>
                <a:gd name="T41" fmla="*/ 72 h 278"/>
                <a:gd name="T42" fmla="*/ 0 w 159"/>
                <a:gd name="T43" fmla="*/ 95 h 278"/>
                <a:gd name="T44" fmla="*/ 16 w 159"/>
                <a:gd name="T45" fmla="*/ 93 h 278"/>
                <a:gd name="T46" fmla="*/ 20 w 159"/>
                <a:gd name="T47" fmla="*/ 113 h 278"/>
                <a:gd name="T48" fmla="*/ 30 w 159"/>
                <a:gd name="T49" fmla="*/ 134 h 278"/>
                <a:gd name="T50" fmla="*/ 29 w 159"/>
                <a:gd name="T51" fmla="*/ 146 h 278"/>
                <a:gd name="T52" fmla="*/ 46 w 159"/>
                <a:gd name="T53" fmla="*/ 155 h 278"/>
                <a:gd name="T54" fmla="*/ 55 w 159"/>
                <a:gd name="T55" fmla="*/ 166 h 278"/>
                <a:gd name="T56" fmla="*/ 57 w 159"/>
                <a:gd name="T57" fmla="*/ 182 h 278"/>
                <a:gd name="T58" fmla="*/ 52 w 159"/>
                <a:gd name="T59" fmla="*/ 200 h 278"/>
                <a:gd name="T60" fmla="*/ 43 w 159"/>
                <a:gd name="T61" fmla="*/ 216 h 278"/>
                <a:gd name="T62" fmla="*/ 55 w 159"/>
                <a:gd name="T63" fmla="*/ 223 h 278"/>
                <a:gd name="T64" fmla="*/ 57 w 159"/>
                <a:gd name="T65" fmla="*/ 237 h 278"/>
                <a:gd name="T66" fmla="*/ 54 w 159"/>
                <a:gd name="T67" fmla="*/ 253 h 278"/>
                <a:gd name="T68" fmla="*/ 50 w 159"/>
                <a:gd name="T69" fmla="*/ 266 h 278"/>
                <a:gd name="T70" fmla="*/ 54 w 159"/>
                <a:gd name="T71" fmla="*/ 278 h 278"/>
                <a:gd name="T72" fmla="*/ 80 w 159"/>
                <a:gd name="T73" fmla="*/ 278 h 278"/>
                <a:gd name="T74" fmla="*/ 80 w 159"/>
                <a:gd name="T75" fmla="*/ 278 h 278"/>
                <a:gd name="T76" fmla="*/ 80 w 159"/>
                <a:gd name="T77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9" h="278">
                  <a:moveTo>
                    <a:pt x="80" y="278"/>
                  </a:moveTo>
                  <a:lnTo>
                    <a:pt x="82" y="237"/>
                  </a:lnTo>
                  <a:lnTo>
                    <a:pt x="80" y="202"/>
                  </a:lnTo>
                  <a:lnTo>
                    <a:pt x="103" y="200"/>
                  </a:lnTo>
                  <a:lnTo>
                    <a:pt x="118" y="209"/>
                  </a:lnTo>
                  <a:lnTo>
                    <a:pt x="127" y="161"/>
                  </a:lnTo>
                  <a:lnTo>
                    <a:pt x="135" y="143"/>
                  </a:lnTo>
                  <a:lnTo>
                    <a:pt x="137" y="111"/>
                  </a:lnTo>
                  <a:lnTo>
                    <a:pt x="128" y="97"/>
                  </a:lnTo>
                  <a:lnTo>
                    <a:pt x="151" y="97"/>
                  </a:lnTo>
                  <a:lnTo>
                    <a:pt x="151" y="70"/>
                  </a:lnTo>
                  <a:lnTo>
                    <a:pt x="159" y="59"/>
                  </a:lnTo>
                  <a:lnTo>
                    <a:pt x="159" y="41"/>
                  </a:lnTo>
                  <a:lnTo>
                    <a:pt x="150" y="25"/>
                  </a:lnTo>
                  <a:lnTo>
                    <a:pt x="143" y="11"/>
                  </a:lnTo>
                  <a:lnTo>
                    <a:pt x="130" y="4"/>
                  </a:lnTo>
                  <a:lnTo>
                    <a:pt x="86" y="4"/>
                  </a:lnTo>
                  <a:lnTo>
                    <a:pt x="66" y="2"/>
                  </a:lnTo>
                  <a:lnTo>
                    <a:pt x="7" y="0"/>
                  </a:lnTo>
                  <a:lnTo>
                    <a:pt x="0" y="41"/>
                  </a:lnTo>
                  <a:lnTo>
                    <a:pt x="0" y="72"/>
                  </a:lnTo>
                  <a:lnTo>
                    <a:pt x="0" y="95"/>
                  </a:lnTo>
                  <a:lnTo>
                    <a:pt x="16" y="93"/>
                  </a:lnTo>
                  <a:lnTo>
                    <a:pt x="20" y="113"/>
                  </a:lnTo>
                  <a:lnTo>
                    <a:pt x="30" y="134"/>
                  </a:lnTo>
                  <a:lnTo>
                    <a:pt x="29" y="146"/>
                  </a:lnTo>
                  <a:lnTo>
                    <a:pt x="46" y="155"/>
                  </a:lnTo>
                  <a:lnTo>
                    <a:pt x="55" y="166"/>
                  </a:lnTo>
                  <a:lnTo>
                    <a:pt x="57" y="182"/>
                  </a:lnTo>
                  <a:lnTo>
                    <a:pt x="52" y="200"/>
                  </a:lnTo>
                  <a:lnTo>
                    <a:pt x="43" y="216"/>
                  </a:lnTo>
                  <a:lnTo>
                    <a:pt x="55" y="223"/>
                  </a:lnTo>
                  <a:lnTo>
                    <a:pt x="57" y="237"/>
                  </a:lnTo>
                  <a:lnTo>
                    <a:pt x="54" y="253"/>
                  </a:lnTo>
                  <a:lnTo>
                    <a:pt x="50" y="266"/>
                  </a:lnTo>
                  <a:lnTo>
                    <a:pt x="54" y="278"/>
                  </a:lnTo>
                  <a:lnTo>
                    <a:pt x="80" y="278"/>
                  </a:lnTo>
                  <a:lnTo>
                    <a:pt x="80" y="278"/>
                  </a:lnTo>
                  <a:lnTo>
                    <a:pt x="80" y="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87">
              <a:extLst>
                <a:ext uri="{FF2B5EF4-FFF2-40B4-BE49-F238E27FC236}">
                  <a16:creationId xmlns:a16="http://schemas.microsoft.com/office/drawing/2014/main" id="{343362F9-F363-418C-2373-5AB3631F67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06845" y="5504482"/>
              <a:ext cx="630177" cy="711490"/>
            </a:xfrm>
            <a:custGeom>
              <a:avLst/>
              <a:gdLst>
                <a:gd name="T0" fmla="*/ 122 w 279"/>
                <a:gd name="T1" fmla="*/ 315 h 315"/>
                <a:gd name="T2" fmla="*/ 137 w 279"/>
                <a:gd name="T3" fmla="*/ 301 h 315"/>
                <a:gd name="T4" fmla="*/ 147 w 279"/>
                <a:gd name="T5" fmla="*/ 292 h 315"/>
                <a:gd name="T6" fmla="*/ 158 w 279"/>
                <a:gd name="T7" fmla="*/ 281 h 315"/>
                <a:gd name="T8" fmla="*/ 169 w 279"/>
                <a:gd name="T9" fmla="*/ 272 h 315"/>
                <a:gd name="T10" fmla="*/ 181 w 279"/>
                <a:gd name="T11" fmla="*/ 260 h 315"/>
                <a:gd name="T12" fmla="*/ 192 w 279"/>
                <a:gd name="T13" fmla="*/ 249 h 315"/>
                <a:gd name="T14" fmla="*/ 206 w 279"/>
                <a:gd name="T15" fmla="*/ 238 h 315"/>
                <a:gd name="T16" fmla="*/ 213 w 279"/>
                <a:gd name="T17" fmla="*/ 226 h 315"/>
                <a:gd name="T18" fmla="*/ 213 w 279"/>
                <a:gd name="T19" fmla="*/ 212 h 315"/>
                <a:gd name="T20" fmla="*/ 217 w 279"/>
                <a:gd name="T21" fmla="*/ 199 h 315"/>
                <a:gd name="T22" fmla="*/ 226 w 279"/>
                <a:gd name="T23" fmla="*/ 189 h 315"/>
                <a:gd name="T24" fmla="*/ 227 w 279"/>
                <a:gd name="T25" fmla="*/ 173 h 315"/>
                <a:gd name="T26" fmla="*/ 222 w 279"/>
                <a:gd name="T27" fmla="*/ 155 h 315"/>
                <a:gd name="T28" fmla="*/ 233 w 279"/>
                <a:gd name="T29" fmla="*/ 148 h 315"/>
                <a:gd name="T30" fmla="*/ 247 w 279"/>
                <a:gd name="T31" fmla="*/ 139 h 315"/>
                <a:gd name="T32" fmla="*/ 256 w 279"/>
                <a:gd name="T33" fmla="*/ 125 h 315"/>
                <a:gd name="T34" fmla="*/ 270 w 279"/>
                <a:gd name="T35" fmla="*/ 112 h 315"/>
                <a:gd name="T36" fmla="*/ 272 w 279"/>
                <a:gd name="T37" fmla="*/ 100 h 315"/>
                <a:gd name="T38" fmla="*/ 279 w 279"/>
                <a:gd name="T39" fmla="*/ 87 h 315"/>
                <a:gd name="T40" fmla="*/ 268 w 279"/>
                <a:gd name="T41" fmla="*/ 80 h 315"/>
                <a:gd name="T42" fmla="*/ 263 w 279"/>
                <a:gd name="T43" fmla="*/ 66 h 315"/>
                <a:gd name="T44" fmla="*/ 258 w 279"/>
                <a:gd name="T45" fmla="*/ 53 h 315"/>
                <a:gd name="T46" fmla="*/ 252 w 279"/>
                <a:gd name="T47" fmla="*/ 39 h 315"/>
                <a:gd name="T48" fmla="*/ 249 w 279"/>
                <a:gd name="T49" fmla="*/ 25 h 315"/>
                <a:gd name="T50" fmla="*/ 245 w 279"/>
                <a:gd name="T51" fmla="*/ 5 h 315"/>
                <a:gd name="T52" fmla="*/ 211 w 279"/>
                <a:gd name="T53" fmla="*/ 5 h 315"/>
                <a:gd name="T54" fmla="*/ 176 w 279"/>
                <a:gd name="T55" fmla="*/ 3 h 315"/>
                <a:gd name="T56" fmla="*/ 144 w 279"/>
                <a:gd name="T57" fmla="*/ 3 h 315"/>
                <a:gd name="T58" fmla="*/ 96 w 279"/>
                <a:gd name="T59" fmla="*/ 0 h 315"/>
                <a:gd name="T60" fmla="*/ 76 w 279"/>
                <a:gd name="T61" fmla="*/ 2 h 315"/>
                <a:gd name="T62" fmla="*/ 60 w 279"/>
                <a:gd name="T63" fmla="*/ 0 h 315"/>
                <a:gd name="T64" fmla="*/ 12 w 279"/>
                <a:gd name="T65" fmla="*/ 0 h 315"/>
                <a:gd name="T66" fmla="*/ 1 w 279"/>
                <a:gd name="T67" fmla="*/ 60 h 315"/>
                <a:gd name="T68" fmla="*/ 1 w 279"/>
                <a:gd name="T69" fmla="*/ 84 h 315"/>
                <a:gd name="T70" fmla="*/ 0 w 279"/>
                <a:gd name="T71" fmla="*/ 121 h 315"/>
                <a:gd name="T72" fmla="*/ 14 w 279"/>
                <a:gd name="T73" fmla="*/ 142 h 315"/>
                <a:gd name="T74" fmla="*/ 12 w 279"/>
                <a:gd name="T75" fmla="*/ 205 h 315"/>
                <a:gd name="T76" fmla="*/ 10 w 279"/>
                <a:gd name="T77" fmla="*/ 226 h 315"/>
                <a:gd name="T78" fmla="*/ 10 w 279"/>
                <a:gd name="T79" fmla="*/ 246 h 315"/>
                <a:gd name="T80" fmla="*/ 23 w 279"/>
                <a:gd name="T81" fmla="*/ 254 h 315"/>
                <a:gd name="T82" fmla="*/ 78 w 279"/>
                <a:gd name="T83" fmla="*/ 258 h 315"/>
                <a:gd name="T84" fmla="*/ 90 w 279"/>
                <a:gd name="T85" fmla="*/ 256 h 315"/>
                <a:gd name="T86" fmla="*/ 99 w 279"/>
                <a:gd name="T87" fmla="*/ 270 h 315"/>
                <a:gd name="T88" fmla="*/ 119 w 279"/>
                <a:gd name="T89" fmla="*/ 308 h 315"/>
                <a:gd name="T90" fmla="*/ 122 w 279"/>
                <a:gd name="T91" fmla="*/ 315 h 315"/>
                <a:gd name="T92" fmla="*/ 122 w 279"/>
                <a:gd name="T93" fmla="*/ 315 h 315"/>
                <a:gd name="T94" fmla="*/ 122 w 279"/>
                <a:gd name="T9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9" h="315">
                  <a:moveTo>
                    <a:pt x="122" y="315"/>
                  </a:moveTo>
                  <a:lnTo>
                    <a:pt x="137" y="301"/>
                  </a:lnTo>
                  <a:lnTo>
                    <a:pt x="147" y="292"/>
                  </a:lnTo>
                  <a:lnTo>
                    <a:pt x="158" y="281"/>
                  </a:lnTo>
                  <a:lnTo>
                    <a:pt x="169" y="272"/>
                  </a:lnTo>
                  <a:lnTo>
                    <a:pt x="181" y="260"/>
                  </a:lnTo>
                  <a:lnTo>
                    <a:pt x="192" y="249"/>
                  </a:lnTo>
                  <a:lnTo>
                    <a:pt x="206" y="238"/>
                  </a:lnTo>
                  <a:lnTo>
                    <a:pt x="213" y="226"/>
                  </a:lnTo>
                  <a:lnTo>
                    <a:pt x="213" y="212"/>
                  </a:lnTo>
                  <a:lnTo>
                    <a:pt x="217" y="199"/>
                  </a:lnTo>
                  <a:lnTo>
                    <a:pt x="226" y="189"/>
                  </a:lnTo>
                  <a:lnTo>
                    <a:pt x="227" y="173"/>
                  </a:lnTo>
                  <a:lnTo>
                    <a:pt x="222" y="155"/>
                  </a:lnTo>
                  <a:lnTo>
                    <a:pt x="233" y="148"/>
                  </a:lnTo>
                  <a:lnTo>
                    <a:pt x="247" y="139"/>
                  </a:lnTo>
                  <a:lnTo>
                    <a:pt x="256" y="125"/>
                  </a:lnTo>
                  <a:lnTo>
                    <a:pt x="270" y="112"/>
                  </a:lnTo>
                  <a:lnTo>
                    <a:pt x="272" y="100"/>
                  </a:lnTo>
                  <a:lnTo>
                    <a:pt x="279" y="87"/>
                  </a:lnTo>
                  <a:lnTo>
                    <a:pt x="268" y="80"/>
                  </a:lnTo>
                  <a:lnTo>
                    <a:pt x="263" y="66"/>
                  </a:lnTo>
                  <a:lnTo>
                    <a:pt x="258" y="53"/>
                  </a:lnTo>
                  <a:lnTo>
                    <a:pt x="252" y="39"/>
                  </a:lnTo>
                  <a:lnTo>
                    <a:pt x="249" y="25"/>
                  </a:lnTo>
                  <a:lnTo>
                    <a:pt x="245" y="5"/>
                  </a:lnTo>
                  <a:lnTo>
                    <a:pt x="211" y="5"/>
                  </a:lnTo>
                  <a:lnTo>
                    <a:pt x="176" y="3"/>
                  </a:lnTo>
                  <a:lnTo>
                    <a:pt x="144" y="3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60" y="0"/>
                  </a:lnTo>
                  <a:lnTo>
                    <a:pt x="12" y="0"/>
                  </a:lnTo>
                  <a:lnTo>
                    <a:pt x="1" y="60"/>
                  </a:lnTo>
                  <a:lnTo>
                    <a:pt x="1" y="84"/>
                  </a:lnTo>
                  <a:lnTo>
                    <a:pt x="0" y="121"/>
                  </a:lnTo>
                  <a:lnTo>
                    <a:pt x="14" y="142"/>
                  </a:lnTo>
                  <a:lnTo>
                    <a:pt x="12" y="205"/>
                  </a:lnTo>
                  <a:lnTo>
                    <a:pt x="10" y="226"/>
                  </a:lnTo>
                  <a:lnTo>
                    <a:pt x="10" y="246"/>
                  </a:lnTo>
                  <a:lnTo>
                    <a:pt x="23" y="254"/>
                  </a:lnTo>
                  <a:lnTo>
                    <a:pt x="78" y="258"/>
                  </a:lnTo>
                  <a:lnTo>
                    <a:pt x="90" y="256"/>
                  </a:lnTo>
                  <a:lnTo>
                    <a:pt x="99" y="270"/>
                  </a:lnTo>
                  <a:lnTo>
                    <a:pt x="119" y="308"/>
                  </a:lnTo>
                  <a:lnTo>
                    <a:pt x="122" y="315"/>
                  </a:lnTo>
                  <a:lnTo>
                    <a:pt x="122" y="315"/>
                  </a:lnTo>
                  <a:lnTo>
                    <a:pt x="122" y="3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88">
              <a:extLst>
                <a:ext uri="{FF2B5EF4-FFF2-40B4-BE49-F238E27FC236}">
                  <a16:creationId xmlns:a16="http://schemas.microsoft.com/office/drawing/2014/main" id="{BA4D2E34-14D2-6154-B6E4-EEC15E6D93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77679" y="5737127"/>
              <a:ext cx="553382" cy="743112"/>
            </a:xfrm>
            <a:custGeom>
              <a:avLst/>
              <a:gdLst>
                <a:gd name="T0" fmla="*/ 178 w 245"/>
                <a:gd name="T1" fmla="*/ 329 h 329"/>
                <a:gd name="T2" fmla="*/ 199 w 245"/>
                <a:gd name="T3" fmla="*/ 287 h 329"/>
                <a:gd name="T4" fmla="*/ 210 w 245"/>
                <a:gd name="T5" fmla="*/ 256 h 329"/>
                <a:gd name="T6" fmla="*/ 222 w 245"/>
                <a:gd name="T7" fmla="*/ 228 h 329"/>
                <a:gd name="T8" fmla="*/ 238 w 245"/>
                <a:gd name="T9" fmla="*/ 214 h 329"/>
                <a:gd name="T10" fmla="*/ 245 w 245"/>
                <a:gd name="T11" fmla="*/ 205 h 329"/>
                <a:gd name="T12" fmla="*/ 233 w 245"/>
                <a:gd name="T13" fmla="*/ 194 h 329"/>
                <a:gd name="T14" fmla="*/ 226 w 245"/>
                <a:gd name="T15" fmla="*/ 183 h 329"/>
                <a:gd name="T16" fmla="*/ 210 w 245"/>
                <a:gd name="T17" fmla="*/ 178 h 329"/>
                <a:gd name="T18" fmla="*/ 201 w 245"/>
                <a:gd name="T19" fmla="*/ 167 h 329"/>
                <a:gd name="T20" fmla="*/ 188 w 245"/>
                <a:gd name="T21" fmla="*/ 159 h 329"/>
                <a:gd name="T22" fmla="*/ 174 w 245"/>
                <a:gd name="T23" fmla="*/ 144 h 329"/>
                <a:gd name="T24" fmla="*/ 167 w 245"/>
                <a:gd name="T25" fmla="*/ 130 h 329"/>
                <a:gd name="T26" fmla="*/ 158 w 245"/>
                <a:gd name="T27" fmla="*/ 123 h 329"/>
                <a:gd name="T28" fmla="*/ 148 w 245"/>
                <a:gd name="T29" fmla="*/ 112 h 329"/>
                <a:gd name="T30" fmla="*/ 132 w 245"/>
                <a:gd name="T31" fmla="*/ 103 h 329"/>
                <a:gd name="T32" fmla="*/ 119 w 245"/>
                <a:gd name="T33" fmla="*/ 96 h 329"/>
                <a:gd name="T34" fmla="*/ 110 w 245"/>
                <a:gd name="T35" fmla="*/ 87 h 329"/>
                <a:gd name="T36" fmla="*/ 96 w 245"/>
                <a:gd name="T37" fmla="*/ 73 h 329"/>
                <a:gd name="T38" fmla="*/ 82 w 245"/>
                <a:gd name="T39" fmla="*/ 59 h 329"/>
                <a:gd name="T40" fmla="*/ 73 w 245"/>
                <a:gd name="T41" fmla="*/ 54 h 329"/>
                <a:gd name="T42" fmla="*/ 66 w 245"/>
                <a:gd name="T43" fmla="*/ 34 h 329"/>
                <a:gd name="T44" fmla="*/ 60 w 245"/>
                <a:gd name="T45" fmla="*/ 20 h 329"/>
                <a:gd name="T46" fmla="*/ 50 w 245"/>
                <a:gd name="T47" fmla="*/ 13 h 329"/>
                <a:gd name="T48" fmla="*/ 37 w 245"/>
                <a:gd name="T49" fmla="*/ 7 h 329"/>
                <a:gd name="T50" fmla="*/ 21 w 245"/>
                <a:gd name="T51" fmla="*/ 2 h 329"/>
                <a:gd name="T52" fmla="*/ 9 w 245"/>
                <a:gd name="T53" fmla="*/ 0 h 329"/>
                <a:gd name="T54" fmla="*/ 0 w 245"/>
                <a:gd name="T55" fmla="*/ 41 h 329"/>
                <a:gd name="T56" fmla="*/ 0 w 245"/>
                <a:gd name="T57" fmla="*/ 116 h 329"/>
                <a:gd name="T58" fmla="*/ 2 w 245"/>
                <a:gd name="T59" fmla="*/ 159 h 329"/>
                <a:gd name="T60" fmla="*/ 0 w 245"/>
                <a:gd name="T61" fmla="*/ 207 h 329"/>
                <a:gd name="T62" fmla="*/ 0 w 245"/>
                <a:gd name="T63" fmla="*/ 256 h 329"/>
                <a:gd name="T64" fmla="*/ 2 w 245"/>
                <a:gd name="T65" fmla="*/ 289 h 329"/>
                <a:gd name="T66" fmla="*/ 0 w 245"/>
                <a:gd name="T67" fmla="*/ 301 h 329"/>
                <a:gd name="T68" fmla="*/ 46 w 245"/>
                <a:gd name="T69" fmla="*/ 301 h 329"/>
                <a:gd name="T70" fmla="*/ 78 w 245"/>
                <a:gd name="T71" fmla="*/ 301 h 329"/>
                <a:gd name="T72" fmla="*/ 80 w 245"/>
                <a:gd name="T73" fmla="*/ 317 h 329"/>
                <a:gd name="T74" fmla="*/ 96 w 245"/>
                <a:gd name="T75" fmla="*/ 317 h 329"/>
                <a:gd name="T76" fmla="*/ 94 w 245"/>
                <a:gd name="T77" fmla="*/ 303 h 329"/>
                <a:gd name="T78" fmla="*/ 114 w 245"/>
                <a:gd name="T79" fmla="*/ 303 h 329"/>
                <a:gd name="T80" fmla="*/ 137 w 245"/>
                <a:gd name="T81" fmla="*/ 301 h 329"/>
                <a:gd name="T82" fmla="*/ 151 w 245"/>
                <a:gd name="T83" fmla="*/ 310 h 329"/>
                <a:gd name="T84" fmla="*/ 167 w 245"/>
                <a:gd name="T85" fmla="*/ 315 h 329"/>
                <a:gd name="T86" fmla="*/ 176 w 245"/>
                <a:gd name="T87" fmla="*/ 326 h 329"/>
                <a:gd name="T88" fmla="*/ 178 w 245"/>
                <a:gd name="T89" fmla="*/ 329 h 329"/>
                <a:gd name="T90" fmla="*/ 178 w 245"/>
                <a:gd name="T91" fmla="*/ 329 h 329"/>
                <a:gd name="T92" fmla="*/ 178 w 245"/>
                <a:gd name="T9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329">
                  <a:moveTo>
                    <a:pt x="178" y="329"/>
                  </a:moveTo>
                  <a:lnTo>
                    <a:pt x="199" y="287"/>
                  </a:lnTo>
                  <a:lnTo>
                    <a:pt x="210" y="256"/>
                  </a:lnTo>
                  <a:lnTo>
                    <a:pt x="222" y="228"/>
                  </a:lnTo>
                  <a:lnTo>
                    <a:pt x="238" y="214"/>
                  </a:lnTo>
                  <a:lnTo>
                    <a:pt x="245" y="205"/>
                  </a:lnTo>
                  <a:lnTo>
                    <a:pt x="233" y="194"/>
                  </a:lnTo>
                  <a:lnTo>
                    <a:pt x="226" y="183"/>
                  </a:lnTo>
                  <a:lnTo>
                    <a:pt x="210" y="178"/>
                  </a:lnTo>
                  <a:lnTo>
                    <a:pt x="201" y="167"/>
                  </a:lnTo>
                  <a:lnTo>
                    <a:pt x="188" y="159"/>
                  </a:lnTo>
                  <a:lnTo>
                    <a:pt x="174" y="144"/>
                  </a:lnTo>
                  <a:lnTo>
                    <a:pt x="167" y="130"/>
                  </a:lnTo>
                  <a:lnTo>
                    <a:pt x="158" y="123"/>
                  </a:lnTo>
                  <a:lnTo>
                    <a:pt x="148" y="112"/>
                  </a:lnTo>
                  <a:lnTo>
                    <a:pt x="132" y="103"/>
                  </a:lnTo>
                  <a:lnTo>
                    <a:pt x="119" y="96"/>
                  </a:lnTo>
                  <a:lnTo>
                    <a:pt x="110" y="87"/>
                  </a:lnTo>
                  <a:lnTo>
                    <a:pt x="96" y="73"/>
                  </a:lnTo>
                  <a:lnTo>
                    <a:pt x="82" y="59"/>
                  </a:lnTo>
                  <a:lnTo>
                    <a:pt x="73" y="54"/>
                  </a:lnTo>
                  <a:lnTo>
                    <a:pt x="66" y="34"/>
                  </a:lnTo>
                  <a:lnTo>
                    <a:pt x="60" y="20"/>
                  </a:lnTo>
                  <a:lnTo>
                    <a:pt x="50" y="13"/>
                  </a:lnTo>
                  <a:lnTo>
                    <a:pt x="37" y="7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41"/>
                  </a:lnTo>
                  <a:lnTo>
                    <a:pt x="0" y="116"/>
                  </a:lnTo>
                  <a:lnTo>
                    <a:pt x="2" y="159"/>
                  </a:lnTo>
                  <a:lnTo>
                    <a:pt x="0" y="207"/>
                  </a:lnTo>
                  <a:lnTo>
                    <a:pt x="0" y="256"/>
                  </a:lnTo>
                  <a:lnTo>
                    <a:pt x="2" y="289"/>
                  </a:lnTo>
                  <a:lnTo>
                    <a:pt x="0" y="301"/>
                  </a:lnTo>
                  <a:lnTo>
                    <a:pt x="46" y="301"/>
                  </a:lnTo>
                  <a:lnTo>
                    <a:pt x="78" y="301"/>
                  </a:lnTo>
                  <a:lnTo>
                    <a:pt x="80" y="317"/>
                  </a:lnTo>
                  <a:lnTo>
                    <a:pt x="96" y="317"/>
                  </a:lnTo>
                  <a:lnTo>
                    <a:pt x="94" y="303"/>
                  </a:lnTo>
                  <a:lnTo>
                    <a:pt x="114" y="303"/>
                  </a:lnTo>
                  <a:lnTo>
                    <a:pt x="137" y="301"/>
                  </a:lnTo>
                  <a:lnTo>
                    <a:pt x="151" y="310"/>
                  </a:lnTo>
                  <a:lnTo>
                    <a:pt x="167" y="315"/>
                  </a:lnTo>
                  <a:lnTo>
                    <a:pt x="176" y="326"/>
                  </a:lnTo>
                  <a:lnTo>
                    <a:pt x="178" y="329"/>
                  </a:lnTo>
                  <a:lnTo>
                    <a:pt x="178" y="329"/>
                  </a:lnTo>
                  <a:lnTo>
                    <a:pt x="178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89">
              <a:extLst>
                <a:ext uri="{FF2B5EF4-FFF2-40B4-BE49-F238E27FC236}">
                  <a16:creationId xmlns:a16="http://schemas.microsoft.com/office/drawing/2014/main" id="{8E5639F5-676A-A8AF-C71F-3ECAD13E52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13214" y="6075932"/>
              <a:ext cx="562416" cy="494656"/>
            </a:xfrm>
            <a:custGeom>
              <a:avLst/>
              <a:gdLst>
                <a:gd name="T0" fmla="*/ 0 w 249"/>
                <a:gd name="T1" fmla="*/ 217 h 219"/>
                <a:gd name="T2" fmla="*/ 60 w 249"/>
                <a:gd name="T3" fmla="*/ 219 h 219"/>
                <a:gd name="T4" fmla="*/ 78 w 249"/>
                <a:gd name="T5" fmla="*/ 217 h 219"/>
                <a:gd name="T6" fmla="*/ 78 w 249"/>
                <a:gd name="T7" fmla="*/ 204 h 219"/>
                <a:gd name="T8" fmla="*/ 90 w 249"/>
                <a:gd name="T9" fmla="*/ 192 h 219"/>
                <a:gd name="T10" fmla="*/ 105 w 249"/>
                <a:gd name="T11" fmla="*/ 185 h 219"/>
                <a:gd name="T12" fmla="*/ 115 w 249"/>
                <a:gd name="T13" fmla="*/ 176 h 219"/>
                <a:gd name="T14" fmla="*/ 119 w 249"/>
                <a:gd name="T15" fmla="*/ 163 h 219"/>
                <a:gd name="T16" fmla="*/ 131 w 249"/>
                <a:gd name="T17" fmla="*/ 172 h 219"/>
                <a:gd name="T18" fmla="*/ 137 w 249"/>
                <a:gd name="T19" fmla="*/ 160 h 219"/>
                <a:gd name="T20" fmla="*/ 153 w 249"/>
                <a:gd name="T21" fmla="*/ 149 h 219"/>
                <a:gd name="T22" fmla="*/ 170 w 249"/>
                <a:gd name="T23" fmla="*/ 144 h 219"/>
                <a:gd name="T24" fmla="*/ 190 w 249"/>
                <a:gd name="T25" fmla="*/ 140 h 219"/>
                <a:gd name="T26" fmla="*/ 195 w 249"/>
                <a:gd name="T27" fmla="*/ 128 h 219"/>
                <a:gd name="T28" fmla="*/ 195 w 249"/>
                <a:gd name="T29" fmla="*/ 115 h 219"/>
                <a:gd name="T30" fmla="*/ 210 w 249"/>
                <a:gd name="T31" fmla="*/ 110 h 219"/>
                <a:gd name="T32" fmla="*/ 215 w 249"/>
                <a:gd name="T33" fmla="*/ 98 h 219"/>
                <a:gd name="T34" fmla="*/ 229 w 249"/>
                <a:gd name="T35" fmla="*/ 87 h 219"/>
                <a:gd name="T36" fmla="*/ 236 w 249"/>
                <a:gd name="T37" fmla="*/ 74 h 219"/>
                <a:gd name="T38" fmla="*/ 247 w 249"/>
                <a:gd name="T39" fmla="*/ 67 h 219"/>
                <a:gd name="T40" fmla="*/ 249 w 249"/>
                <a:gd name="T41" fmla="*/ 55 h 219"/>
                <a:gd name="T42" fmla="*/ 227 w 249"/>
                <a:gd name="T43" fmla="*/ 19 h 219"/>
                <a:gd name="T44" fmla="*/ 222 w 249"/>
                <a:gd name="T45" fmla="*/ 5 h 219"/>
                <a:gd name="T46" fmla="*/ 206 w 249"/>
                <a:gd name="T47" fmla="*/ 3 h 219"/>
                <a:gd name="T48" fmla="*/ 153 w 249"/>
                <a:gd name="T49" fmla="*/ 0 h 219"/>
                <a:gd name="T50" fmla="*/ 140 w 249"/>
                <a:gd name="T51" fmla="*/ 17 h 219"/>
                <a:gd name="T52" fmla="*/ 128 w 249"/>
                <a:gd name="T53" fmla="*/ 16 h 219"/>
                <a:gd name="T54" fmla="*/ 112 w 249"/>
                <a:gd name="T55" fmla="*/ 17 h 219"/>
                <a:gd name="T56" fmla="*/ 81 w 249"/>
                <a:gd name="T57" fmla="*/ 25 h 219"/>
                <a:gd name="T58" fmla="*/ 58 w 249"/>
                <a:gd name="T59" fmla="*/ 28 h 219"/>
                <a:gd name="T60" fmla="*/ 23 w 249"/>
                <a:gd name="T61" fmla="*/ 30 h 219"/>
                <a:gd name="T62" fmla="*/ 7 w 249"/>
                <a:gd name="T63" fmla="*/ 25 h 219"/>
                <a:gd name="T64" fmla="*/ 7 w 249"/>
                <a:gd name="T65" fmla="*/ 53 h 219"/>
                <a:gd name="T66" fmla="*/ 5 w 249"/>
                <a:gd name="T67" fmla="*/ 69 h 219"/>
                <a:gd name="T68" fmla="*/ 5 w 249"/>
                <a:gd name="T69" fmla="*/ 121 h 219"/>
                <a:gd name="T70" fmla="*/ 7 w 249"/>
                <a:gd name="T71" fmla="*/ 133 h 219"/>
                <a:gd name="T72" fmla="*/ 3 w 249"/>
                <a:gd name="T73" fmla="*/ 156 h 219"/>
                <a:gd name="T74" fmla="*/ 3 w 249"/>
                <a:gd name="T75" fmla="*/ 188 h 219"/>
                <a:gd name="T76" fmla="*/ 0 w 249"/>
                <a:gd name="T77" fmla="*/ 217 h 219"/>
                <a:gd name="T78" fmla="*/ 0 w 249"/>
                <a:gd name="T79" fmla="*/ 217 h 219"/>
                <a:gd name="T80" fmla="*/ 0 w 249"/>
                <a:gd name="T81" fmla="*/ 21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219">
                  <a:moveTo>
                    <a:pt x="0" y="217"/>
                  </a:moveTo>
                  <a:lnTo>
                    <a:pt x="60" y="219"/>
                  </a:lnTo>
                  <a:lnTo>
                    <a:pt x="78" y="217"/>
                  </a:lnTo>
                  <a:lnTo>
                    <a:pt x="78" y="204"/>
                  </a:lnTo>
                  <a:lnTo>
                    <a:pt x="90" y="192"/>
                  </a:lnTo>
                  <a:lnTo>
                    <a:pt x="105" y="185"/>
                  </a:lnTo>
                  <a:lnTo>
                    <a:pt x="115" y="176"/>
                  </a:lnTo>
                  <a:lnTo>
                    <a:pt x="119" y="163"/>
                  </a:lnTo>
                  <a:lnTo>
                    <a:pt x="131" y="172"/>
                  </a:lnTo>
                  <a:lnTo>
                    <a:pt x="137" y="160"/>
                  </a:lnTo>
                  <a:lnTo>
                    <a:pt x="153" y="149"/>
                  </a:lnTo>
                  <a:lnTo>
                    <a:pt x="170" y="144"/>
                  </a:lnTo>
                  <a:lnTo>
                    <a:pt x="190" y="140"/>
                  </a:lnTo>
                  <a:lnTo>
                    <a:pt x="195" y="128"/>
                  </a:lnTo>
                  <a:lnTo>
                    <a:pt x="195" y="115"/>
                  </a:lnTo>
                  <a:lnTo>
                    <a:pt x="210" y="110"/>
                  </a:lnTo>
                  <a:lnTo>
                    <a:pt x="215" y="98"/>
                  </a:lnTo>
                  <a:lnTo>
                    <a:pt x="229" y="87"/>
                  </a:lnTo>
                  <a:lnTo>
                    <a:pt x="236" y="74"/>
                  </a:lnTo>
                  <a:lnTo>
                    <a:pt x="247" y="67"/>
                  </a:lnTo>
                  <a:lnTo>
                    <a:pt x="249" y="55"/>
                  </a:lnTo>
                  <a:lnTo>
                    <a:pt x="227" y="19"/>
                  </a:lnTo>
                  <a:lnTo>
                    <a:pt x="222" y="5"/>
                  </a:lnTo>
                  <a:lnTo>
                    <a:pt x="206" y="3"/>
                  </a:lnTo>
                  <a:lnTo>
                    <a:pt x="153" y="0"/>
                  </a:lnTo>
                  <a:lnTo>
                    <a:pt x="140" y="17"/>
                  </a:lnTo>
                  <a:lnTo>
                    <a:pt x="128" y="16"/>
                  </a:lnTo>
                  <a:lnTo>
                    <a:pt x="112" y="17"/>
                  </a:lnTo>
                  <a:lnTo>
                    <a:pt x="81" y="25"/>
                  </a:lnTo>
                  <a:lnTo>
                    <a:pt x="58" y="28"/>
                  </a:lnTo>
                  <a:lnTo>
                    <a:pt x="23" y="30"/>
                  </a:lnTo>
                  <a:lnTo>
                    <a:pt x="7" y="25"/>
                  </a:lnTo>
                  <a:lnTo>
                    <a:pt x="7" y="53"/>
                  </a:lnTo>
                  <a:lnTo>
                    <a:pt x="5" y="69"/>
                  </a:lnTo>
                  <a:lnTo>
                    <a:pt x="5" y="121"/>
                  </a:lnTo>
                  <a:lnTo>
                    <a:pt x="7" y="133"/>
                  </a:lnTo>
                  <a:lnTo>
                    <a:pt x="3" y="156"/>
                  </a:lnTo>
                  <a:lnTo>
                    <a:pt x="3" y="188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90">
              <a:extLst>
                <a:ext uri="{FF2B5EF4-FFF2-40B4-BE49-F238E27FC236}">
                  <a16:creationId xmlns:a16="http://schemas.microsoft.com/office/drawing/2014/main" id="{F35A602F-12B7-4422-88C5-8B0B9F8C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12597" y="5278612"/>
              <a:ext cx="1289717" cy="1438791"/>
            </a:xfrm>
            <a:custGeom>
              <a:avLst/>
              <a:gdLst>
                <a:gd name="T0" fmla="*/ 187 w 571"/>
                <a:gd name="T1" fmla="*/ 629 h 637"/>
                <a:gd name="T2" fmla="*/ 297 w 571"/>
                <a:gd name="T3" fmla="*/ 593 h 637"/>
                <a:gd name="T4" fmla="*/ 301 w 571"/>
                <a:gd name="T5" fmla="*/ 500 h 637"/>
                <a:gd name="T6" fmla="*/ 383 w 571"/>
                <a:gd name="T7" fmla="*/ 504 h 637"/>
                <a:gd name="T8" fmla="*/ 385 w 571"/>
                <a:gd name="T9" fmla="*/ 362 h 637"/>
                <a:gd name="T10" fmla="*/ 385 w 571"/>
                <a:gd name="T11" fmla="*/ 203 h 637"/>
                <a:gd name="T12" fmla="*/ 426 w 571"/>
                <a:gd name="T13" fmla="*/ 210 h 637"/>
                <a:gd name="T14" fmla="*/ 452 w 571"/>
                <a:gd name="T15" fmla="*/ 205 h 637"/>
                <a:gd name="T16" fmla="*/ 459 w 571"/>
                <a:gd name="T17" fmla="*/ 180 h 637"/>
                <a:gd name="T18" fmla="*/ 491 w 571"/>
                <a:gd name="T19" fmla="*/ 175 h 637"/>
                <a:gd name="T20" fmla="*/ 513 w 571"/>
                <a:gd name="T21" fmla="*/ 166 h 637"/>
                <a:gd name="T22" fmla="*/ 529 w 571"/>
                <a:gd name="T23" fmla="*/ 143 h 637"/>
                <a:gd name="T24" fmla="*/ 571 w 571"/>
                <a:gd name="T25" fmla="*/ 128 h 637"/>
                <a:gd name="T26" fmla="*/ 541 w 571"/>
                <a:gd name="T27" fmla="*/ 121 h 637"/>
                <a:gd name="T28" fmla="*/ 513 w 571"/>
                <a:gd name="T29" fmla="*/ 109 h 637"/>
                <a:gd name="T30" fmla="*/ 493 w 571"/>
                <a:gd name="T31" fmla="*/ 89 h 637"/>
                <a:gd name="T32" fmla="*/ 465 w 571"/>
                <a:gd name="T33" fmla="*/ 80 h 637"/>
                <a:gd name="T34" fmla="*/ 452 w 571"/>
                <a:gd name="T35" fmla="*/ 0 h 637"/>
                <a:gd name="T36" fmla="*/ 386 w 571"/>
                <a:gd name="T37" fmla="*/ 9 h 637"/>
                <a:gd name="T38" fmla="*/ 376 w 571"/>
                <a:gd name="T39" fmla="*/ 43 h 637"/>
                <a:gd name="T40" fmla="*/ 354 w 571"/>
                <a:gd name="T41" fmla="*/ 63 h 637"/>
                <a:gd name="T42" fmla="*/ 329 w 571"/>
                <a:gd name="T43" fmla="*/ 79 h 637"/>
                <a:gd name="T44" fmla="*/ 342 w 571"/>
                <a:gd name="T45" fmla="*/ 139 h 637"/>
                <a:gd name="T46" fmla="*/ 345 w 571"/>
                <a:gd name="T47" fmla="*/ 166 h 637"/>
                <a:gd name="T48" fmla="*/ 365 w 571"/>
                <a:gd name="T49" fmla="*/ 187 h 637"/>
                <a:gd name="T50" fmla="*/ 333 w 571"/>
                <a:gd name="T51" fmla="*/ 239 h 637"/>
                <a:gd name="T52" fmla="*/ 308 w 571"/>
                <a:gd name="T53" fmla="*/ 258 h 637"/>
                <a:gd name="T54" fmla="*/ 303 w 571"/>
                <a:gd name="T55" fmla="*/ 299 h 637"/>
                <a:gd name="T56" fmla="*/ 301 w 571"/>
                <a:gd name="T57" fmla="*/ 331 h 637"/>
                <a:gd name="T58" fmla="*/ 269 w 571"/>
                <a:gd name="T59" fmla="*/ 356 h 637"/>
                <a:gd name="T60" fmla="*/ 223 w 571"/>
                <a:gd name="T61" fmla="*/ 399 h 637"/>
                <a:gd name="T62" fmla="*/ 203 w 571"/>
                <a:gd name="T63" fmla="*/ 426 h 637"/>
                <a:gd name="T64" fmla="*/ 178 w 571"/>
                <a:gd name="T65" fmla="*/ 443 h 637"/>
                <a:gd name="T66" fmla="*/ 159 w 571"/>
                <a:gd name="T67" fmla="*/ 470 h 637"/>
                <a:gd name="T68" fmla="*/ 132 w 571"/>
                <a:gd name="T69" fmla="*/ 495 h 637"/>
                <a:gd name="T70" fmla="*/ 94 w 571"/>
                <a:gd name="T71" fmla="*/ 511 h 637"/>
                <a:gd name="T72" fmla="*/ 75 w 571"/>
                <a:gd name="T73" fmla="*/ 518 h 637"/>
                <a:gd name="T74" fmla="*/ 48 w 571"/>
                <a:gd name="T75" fmla="*/ 547 h 637"/>
                <a:gd name="T76" fmla="*/ 18 w 571"/>
                <a:gd name="T77" fmla="*/ 582 h 637"/>
                <a:gd name="T78" fmla="*/ 21 w 571"/>
                <a:gd name="T79" fmla="*/ 611 h 637"/>
                <a:gd name="T80" fmla="*/ 0 w 571"/>
                <a:gd name="T81" fmla="*/ 629 h 637"/>
                <a:gd name="T82" fmla="*/ 135 w 571"/>
                <a:gd name="T83" fmla="*/ 629 h 637"/>
                <a:gd name="T84" fmla="*/ 180 w 571"/>
                <a:gd name="T85" fmla="*/ 637 h 637"/>
                <a:gd name="T86" fmla="*/ 180 w 571"/>
                <a:gd name="T8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71" h="637">
                  <a:moveTo>
                    <a:pt x="180" y="637"/>
                  </a:moveTo>
                  <a:lnTo>
                    <a:pt x="187" y="629"/>
                  </a:lnTo>
                  <a:lnTo>
                    <a:pt x="258" y="605"/>
                  </a:lnTo>
                  <a:lnTo>
                    <a:pt x="297" y="593"/>
                  </a:lnTo>
                  <a:lnTo>
                    <a:pt x="301" y="548"/>
                  </a:lnTo>
                  <a:lnTo>
                    <a:pt x="301" y="500"/>
                  </a:lnTo>
                  <a:lnTo>
                    <a:pt x="365" y="502"/>
                  </a:lnTo>
                  <a:lnTo>
                    <a:pt x="383" y="504"/>
                  </a:lnTo>
                  <a:lnTo>
                    <a:pt x="383" y="406"/>
                  </a:lnTo>
                  <a:lnTo>
                    <a:pt x="385" y="362"/>
                  </a:lnTo>
                  <a:lnTo>
                    <a:pt x="383" y="326"/>
                  </a:lnTo>
                  <a:lnTo>
                    <a:pt x="385" y="203"/>
                  </a:lnTo>
                  <a:lnTo>
                    <a:pt x="411" y="207"/>
                  </a:lnTo>
                  <a:lnTo>
                    <a:pt x="426" y="210"/>
                  </a:lnTo>
                  <a:lnTo>
                    <a:pt x="442" y="214"/>
                  </a:lnTo>
                  <a:lnTo>
                    <a:pt x="452" y="205"/>
                  </a:lnTo>
                  <a:lnTo>
                    <a:pt x="449" y="187"/>
                  </a:lnTo>
                  <a:lnTo>
                    <a:pt x="459" y="180"/>
                  </a:lnTo>
                  <a:lnTo>
                    <a:pt x="477" y="171"/>
                  </a:lnTo>
                  <a:lnTo>
                    <a:pt x="491" y="175"/>
                  </a:lnTo>
                  <a:lnTo>
                    <a:pt x="504" y="182"/>
                  </a:lnTo>
                  <a:lnTo>
                    <a:pt x="513" y="166"/>
                  </a:lnTo>
                  <a:lnTo>
                    <a:pt x="518" y="152"/>
                  </a:lnTo>
                  <a:lnTo>
                    <a:pt x="529" y="143"/>
                  </a:lnTo>
                  <a:lnTo>
                    <a:pt x="554" y="143"/>
                  </a:lnTo>
                  <a:lnTo>
                    <a:pt x="571" y="128"/>
                  </a:lnTo>
                  <a:lnTo>
                    <a:pt x="557" y="123"/>
                  </a:lnTo>
                  <a:lnTo>
                    <a:pt x="541" y="121"/>
                  </a:lnTo>
                  <a:lnTo>
                    <a:pt x="529" y="114"/>
                  </a:lnTo>
                  <a:lnTo>
                    <a:pt x="513" y="109"/>
                  </a:lnTo>
                  <a:lnTo>
                    <a:pt x="507" y="98"/>
                  </a:lnTo>
                  <a:lnTo>
                    <a:pt x="493" y="89"/>
                  </a:lnTo>
                  <a:lnTo>
                    <a:pt x="481" y="82"/>
                  </a:lnTo>
                  <a:lnTo>
                    <a:pt x="465" y="80"/>
                  </a:lnTo>
                  <a:lnTo>
                    <a:pt x="452" y="71"/>
                  </a:lnTo>
                  <a:lnTo>
                    <a:pt x="452" y="0"/>
                  </a:lnTo>
                  <a:lnTo>
                    <a:pt x="401" y="0"/>
                  </a:lnTo>
                  <a:lnTo>
                    <a:pt x="386" y="9"/>
                  </a:lnTo>
                  <a:lnTo>
                    <a:pt x="376" y="23"/>
                  </a:lnTo>
                  <a:lnTo>
                    <a:pt x="376" y="43"/>
                  </a:lnTo>
                  <a:lnTo>
                    <a:pt x="374" y="59"/>
                  </a:lnTo>
                  <a:lnTo>
                    <a:pt x="354" y="63"/>
                  </a:lnTo>
                  <a:lnTo>
                    <a:pt x="340" y="71"/>
                  </a:lnTo>
                  <a:lnTo>
                    <a:pt x="329" y="79"/>
                  </a:lnTo>
                  <a:lnTo>
                    <a:pt x="331" y="121"/>
                  </a:lnTo>
                  <a:lnTo>
                    <a:pt x="342" y="139"/>
                  </a:lnTo>
                  <a:lnTo>
                    <a:pt x="345" y="153"/>
                  </a:lnTo>
                  <a:lnTo>
                    <a:pt x="345" y="166"/>
                  </a:lnTo>
                  <a:lnTo>
                    <a:pt x="353" y="176"/>
                  </a:lnTo>
                  <a:lnTo>
                    <a:pt x="365" y="187"/>
                  </a:lnTo>
                  <a:lnTo>
                    <a:pt x="363" y="200"/>
                  </a:lnTo>
                  <a:lnTo>
                    <a:pt x="333" y="239"/>
                  </a:lnTo>
                  <a:lnTo>
                    <a:pt x="315" y="246"/>
                  </a:lnTo>
                  <a:lnTo>
                    <a:pt x="308" y="258"/>
                  </a:lnTo>
                  <a:lnTo>
                    <a:pt x="315" y="274"/>
                  </a:lnTo>
                  <a:lnTo>
                    <a:pt x="303" y="299"/>
                  </a:lnTo>
                  <a:lnTo>
                    <a:pt x="299" y="319"/>
                  </a:lnTo>
                  <a:lnTo>
                    <a:pt x="301" y="331"/>
                  </a:lnTo>
                  <a:lnTo>
                    <a:pt x="280" y="349"/>
                  </a:lnTo>
                  <a:lnTo>
                    <a:pt x="269" y="356"/>
                  </a:lnTo>
                  <a:lnTo>
                    <a:pt x="244" y="379"/>
                  </a:lnTo>
                  <a:lnTo>
                    <a:pt x="223" y="399"/>
                  </a:lnTo>
                  <a:lnTo>
                    <a:pt x="207" y="413"/>
                  </a:lnTo>
                  <a:lnTo>
                    <a:pt x="203" y="426"/>
                  </a:lnTo>
                  <a:lnTo>
                    <a:pt x="189" y="435"/>
                  </a:lnTo>
                  <a:lnTo>
                    <a:pt x="178" y="443"/>
                  </a:lnTo>
                  <a:lnTo>
                    <a:pt x="167" y="451"/>
                  </a:lnTo>
                  <a:lnTo>
                    <a:pt x="159" y="470"/>
                  </a:lnTo>
                  <a:lnTo>
                    <a:pt x="153" y="483"/>
                  </a:lnTo>
                  <a:lnTo>
                    <a:pt x="132" y="495"/>
                  </a:lnTo>
                  <a:lnTo>
                    <a:pt x="109" y="502"/>
                  </a:lnTo>
                  <a:lnTo>
                    <a:pt x="94" y="511"/>
                  </a:lnTo>
                  <a:lnTo>
                    <a:pt x="87" y="525"/>
                  </a:lnTo>
                  <a:lnTo>
                    <a:pt x="75" y="518"/>
                  </a:lnTo>
                  <a:lnTo>
                    <a:pt x="66" y="532"/>
                  </a:lnTo>
                  <a:lnTo>
                    <a:pt x="48" y="547"/>
                  </a:lnTo>
                  <a:lnTo>
                    <a:pt x="34" y="561"/>
                  </a:lnTo>
                  <a:lnTo>
                    <a:pt x="18" y="582"/>
                  </a:lnTo>
                  <a:lnTo>
                    <a:pt x="14" y="595"/>
                  </a:lnTo>
                  <a:lnTo>
                    <a:pt x="21" y="611"/>
                  </a:lnTo>
                  <a:lnTo>
                    <a:pt x="16" y="627"/>
                  </a:lnTo>
                  <a:lnTo>
                    <a:pt x="0" y="629"/>
                  </a:lnTo>
                  <a:lnTo>
                    <a:pt x="84" y="629"/>
                  </a:lnTo>
                  <a:lnTo>
                    <a:pt x="135" y="629"/>
                  </a:lnTo>
                  <a:lnTo>
                    <a:pt x="175" y="630"/>
                  </a:lnTo>
                  <a:lnTo>
                    <a:pt x="180" y="637"/>
                  </a:lnTo>
                  <a:lnTo>
                    <a:pt x="180" y="637"/>
                  </a:lnTo>
                  <a:lnTo>
                    <a:pt x="180" y="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91">
              <a:extLst>
                <a:ext uri="{FF2B5EF4-FFF2-40B4-BE49-F238E27FC236}">
                  <a16:creationId xmlns:a16="http://schemas.microsoft.com/office/drawing/2014/main" id="{27929B3C-F471-4AAE-B9CE-5C58FA4DA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13201" y="5314752"/>
              <a:ext cx="817649" cy="876375"/>
            </a:xfrm>
            <a:custGeom>
              <a:avLst/>
              <a:gdLst>
                <a:gd name="T0" fmla="*/ 191 w 362"/>
                <a:gd name="T1" fmla="*/ 388 h 388"/>
                <a:gd name="T2" fmla="*/ 219 w 362"/>
                <a:gd name="T3" fmla="*/ 356 h 388"/>
                <a:gd name="T4" fmla="*/ 234 w 362"/>
                <a:gd name="T5" fmla="*/ 346 h 388"/>
                <a:gd name="T6" fmla="*/ 285 w 362"/>
                <a:gd name="T7" fmla="*/ 298 h 388"/>
                <a:gd name="T8" fmla="*/ 362 w 362"/>
                <a:gd name="T9" fmla="*/ 223 h 388"/>
                <a:gd name="T10" fmla="*/ 351 w 362"/>
                <a:gd name="T11" fmla="*/ 205 h 388"/>
                <a:gd name="T12" fmla="*/ 340 w 362"/>
                <a:gd name="T13" fmla="*/ 191 h 388"/>
                <a:gd name="T14" fmla="*/ 330 w 362"/>
                <a:gd name="T15" fmla="*/ 169 h 388"/>
                <a:gd name="T16" fmla="*/ 319 w 362"/>
                <a:gd name="T17" fmla="*/ 162 h 388"/>
                <a:gd name="T18" fmla="*/ 306 w 362"/>
                <a:gd name="T19" fmla="*/ 153 h 388"/>
                <a:gd name="T20" fmla="*/ 337 w 362"/>
                <a:gd name="T21" fmla="*/ 64 h 388"/>
                <a:gd name="T22" fmla="*/ 346 w 362"/>
                <a:gd name="T23" fmla="*/ 39 h 388"/>
                <a:gd name="T24" fmla="*/ 310 w 362"/>
                <a:gd name="T25" fmla="*/ 64 h 388"/>
                <a:gd name="T26" fmla="*/ 191 w 362"/>
                <a:gd name="T27" fmla="*/ 13 h 388"/>
                <a:gd name="T28" fmla="*/ 161 w 362"/>
                <a:gd name="T29" fmla="*/ 0 h 388"/>
                <a:gd name="T30" fmla="*/ 150 w 362"/>
                <a:gd name="T31" fmla="*/ 7 h 388"/>
                <a:gd name="T32" fmla="*/ 141 w 362"/>
                <a:gd name="T33" fmla="*/ 23 h 388"/>
                <a:gd name="T34" fmla="*/ 136 w 362"/>
                <a:gd name="T35" fmla="*/ 39 h 388"/>
                <a:gd name="T36" fmla="*/ 130 w 362"/>
                <a:gd name="T37" fmla="*/ 61 h 388"/>
                <a:gd name="T38" fmla="*/ 121 w 362"/>
                <a:gd name="T39" fmla="*/ 79 h 388"/>
                <a:gd name="T40" fmla="*/ 120 w 362"/>
                <a:gd name="T41" fmla="*/ 95 h 388"/>
                <a:gd name="T42" fmla="*/ 134 w 362"/>
                <a:gd name="T43" fmla="*/ 111 h 388"/>
                <a:gd name="T44" fmla="*/ 120 w 362"/>
                <a:gd name="T45" fmla="*/ 121 h 388"/>
                <a:gd name="T46" fmla="*/ 100 w 362"/>
                <a:gd name="T47" fmla="*/ 128 h 388"/>
                <a:gd name="T48" fmla="*/ 79 w 362"/>
                <a:gd name="T49" fmla="*/ 132 h 388"/>
                <a:gd name="T50" fmla="*/ 70 w 362"/>
                <a:gd name="T51" fmla="*/ 150 h 388"/>
                <a:gd name="T52" fmla="*/ 63 w 362"/>
                <a:gd name="T53" fmla="*/ 166 h 388"/>
                <a:gd name="T54" fmla="*/ 50 w 362"/>
                <a:gd name="T55" fmla="*/ 159 h 388"/>
                <a:gd name="T56" fmla="*/ 34 w 362"/>
                <a:gd name="T57" fmla="*/ 153 h 388"/>
                <a:gd name="T58" fmla="*/ 18 w 362"/>
                <a:gd name="T59" fmla="*/ 160 h 388"/>
                <a:gd name="T60" fmla="*/ 13 w 362"/>
                <a:gd name="T61" fmla="*/ 173 h 388"/>
                <a:gd name="T62" fmla="*/ 11 w 362"/>
                <a:gd name="T63" fmla="*/ 189 h 388"/>
                <a:gd name="T64" fmla="*/ 0 w 362"/>
                <a:gd name="T65" fmla="*/ 198 h 388"/>
                <a:gd name="T66" fmla="*/ 2 w 362"/>
                <a:gd name="T67" fmla="*/ 210 h 388"/>
                <a:gd name="T68" fmla="*/ 9 w 362"/>
                <a:gd name="T69" fmla="*/ 233 h 388"/>
                <a:gd name="T70" fmla="*/ 29 w 362"/>
                <a:gd name="T71" fmla="*/ 249 h 388"/>
                <a:gd name="T72" fmla="*/ 43 w 362"/>
                <a:gd name="T73" fmla="*/ 267 h 388"/>
                <a:gd name="T74" fmla="*/ 52 w 362"/>
                <a:gd name="T75" fmla="*/ 278 h 388"/>
                <a:gd name="T76" fmla="*/ 70 w 362"/>
                <a:gd name="T77" fmla="*/ 283 h 388"/>
                <a:gd name="T78" fmla="*/ 88 w 362"/>
                <a:gd name="T79" fmla="*/ 296 h 388"/>
                <a:gd name="T80" fmla="*/ 100 w 362"/>
                <a:gd name="T81" fmla="*/ 310 h 388"/>
                <a:gd name="T82" fmla="*/ 121 w 362"/>
                <a:gd name="T83" fmla="*/ 338 h 388"/>
                <a:gd name="T84" fmla="*/ 134 w 362"/>
                <a:gd name="T85" fmla="*/ 346 h 388"/>
                <a:gd name="T86" fmla="*/ 152 w 362"/>
                <a:gd name="T87" fmla="*/ 365 h 388"/>
                <a:gd name="T88" fmla="*/ 166 w 362"/>
                <a:gd name="T89" fmla="*/ 370 h 388"/>
                <a:gd name="T90" fmla="*/ 175 w 362"/>
                <a:gd name="T91" fmla="*/ 381 h 388"/>
                <a:gd name="T92" fmla="*/ 191 w 362"/>
                <a:gd name="T93" fmla="*/ 388 h 388"/>
                <a:gd name="T94" fmla="*/ 191 w 362"/>
                <a:gd name="T95" fmla="*/ 388 h 388"/>
                <a:gd name="T96" fmla="*/ 191 w 362"/>
                <a:gd name="T9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2" h="388">
                  <a:moveTo>
                    <a:pt x="191" y="388"/>
                  </a:moveTo>
                  <a:lnTo>
                    <a:pt x="219" y="356"/>
                  </a:lnTo>
                  <a:lnTo>
                    <a:pt x="234" y="346"/>
                  </a:lnTo>
                  <a:lnTo>
                    <a:pt x="285" y="298"/>
                  </a:lnTo>
                  <a:lnTo>
                    <a:pt x="362" y="223"/>
                  </a:lnTo>
                  <a:lnTo>
                    <a:pt x="351" y="205"/>
                  </a:lnTo>
                  <a:lnTo>
                    <a:pt x="340" y="191"/>
                  </a:lnTo>
                  <a:lnTo>
                    <a:pt x="330" y="169"/>
                  </a:lnTo>
                  <a:lnTo>
                    <a:pt x="319" y="162"/>
                  </a:lnTo>
                  <a:lnTo>
                    <a:pt x="306" y="153"/>
                  </a:lnTo>
                  <a:lnTo>
                    <a:pt x="337" y="64"/>
                  </a:lnTo>
                  <a:lnTo>
                    <a:pt x="346" y="39"/>
                  </a:lnTo>
                  <a:lnTo>
                    <a:pt x="310" y="64"/>
                  </a:lnTo>
                  <a:lnTo>
                    <a:pt x="191" y="13"/>
                  </a:lnTo>
                  <a:lnTo>
                    <a:pt x="161" y="0"/>
                  </a:lnTo>
                  <a:lnTo>
                    <a:pt x="150" y="7"/>
                  </a:lnTo>
                  <a:lnTo>
                    <a:pt x="141" y="23"/>
                  </a:lnTo>
                  <a:lnTo>
                    <a:pt x="136" y="39"/>
                  </a:lnTo>
                  <a:lnTo>
                    <a:pt x="130" y="61"/>
                  </a:lnTo>
                  <a:lnTo>
                    <a:pt x="121" y="79"/>
                  </a:lnTo>
                  <a:lnTo>
                    <a:pt x="120" y="95"/>
                  </a:lnTo>
                  <a:lnTo>
                    <a:pt x="134" y="111"/>
                  </a:lnTo>
                  <a:lnTo>
                    <a:pt x="120" y="121"/>
                  </a:lnTo>
                  <a:lnTo>
                    <a:pt x="100" y="128"/>
                  </a:lnTo>
                  <a:lnTo>
                    <a:pt x="79" y="132"/>
                  </a:lnTo>
                  <a:lnTo>
                    <a:pt x="70" y="150"/>
                  </a:lnTo>
                  <a:lnTo>
                    <a:pt x="63" y="166"/>
                  </a:lnTo>
                  <a:lnTo>
                    <a:pt x="50" y="159"/>
                  </a:lnTo>
                  <a:lnTo>
                    <a:pt x="34" y="153"/>
                  </a:lnTo>
                  <a:lnTo>
                    <a:pt x="18" y="160"/>
                  </a:lnTo>
                  <a:lnTo>
                    <a:pt x="13" y="173"/>
                  </a:lnTo>
                  <a:lnTo>
                    <a:pt x="11" y="189"/>
                  </a:lnTo>
                  <a:lnTo>
                    <a:pt x="0" y="198"/>
                  </a:lnTo>
                  <a:lnTo>
                    <a:pt x="2" y="210"/>
                  </a:lnTo>
                  <a:lnTo>
                    <a:pt x="9" y="233"/>
                  </a:lnTo>
                  <a:lnTo>
                    <a:pt x="29" y="249"/>
                  </a:lnTo>
                  <a:lnTo>
                    <a:pt x="43" y="267"/>
                  </a:lnTo>
                  <a:lnTo>
                    <a:pt x="52" y="278"/>
                  </a:lnTo>
                  <a:lnTo>
                    <a:pt x="70" y="283"/>
                  </a:lnTo>
                  <a:lnTo>
                    <a:pt x="88" y="296"/>
                  </a:lnTo>
                  <a:lnTo>
                    <a:pt x="100" y="310"/>
                  </a:lnTo>
                  <a:lnTo>
                    <a:pt x="121" y="338"/>
                  </a:lnTo>
                  <a:lnTo>
                    <a:pt x="134" y="346"/>
                  </a:lnTo>
                  <a:lnTo>
                    <a:pt x="152" y="365"/>
                  </a:lnTo>
                  <a:lnTo>
                    <a:pt x="166" y="370"/>
                  </a:lnTo>
                  <a:lnTo>
                    <a:pt x="175" y="381"/>
                  </a:lnTo>
                  <a:lnTo>
                    <a:pt x="191" y="388"/>
                  </a:lnTo>
                  <a:lnTo>
                    <a:pt x="191" y="388"/>
                  </a:lnTo>
                  <a:lnTo>
                    <a:pt x="191" y="3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92">
              <a:extLst>
                <a:ext uri="{FF2B5EF4-FFF2-40B4-BE49-F238E27FC236}">
                  <a16:creationId xmlns:a16="http://schemas.microsoft.com/office/drawing/2014/main" id="{029737F5-EE8E-8E3E-56A3-C5AE17B77D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68644" y="6416996"/>
              <a:ext cx="747630" cy="736335"/>
            </a:xfrm>
            <a:custGeom>
              <a:avLst/>
              <a:gdLst>
                <a:gd name="T0" fmla="*/ 205 w 331"/>
                <a:gd name="T1" fmla="*/ 322 h 326"/>
                <a:gd name="T2" fmla="*/ 233 w 331"/>
                <a:gd name="T3" fmla="*/ 306 h 326"/>
                <a:gd name="T4" fmla="*/ 248 w 331"/>
                <a:gd name="T5" fmla="*/ 285 h 326"/>
                <a:gd name="T6" fmla="*/ 260 w 331"/>
                <a:gd name="T7" fmla="*/ 267 h 326"/>
                <a:gd name="T8" fmla="*/ 287 w 331"/>
                <a:gd name="T9" fmla="*/ 258 h 326"/>
                <a:gd name="T10" fmla="*/ 294 w 331"/>
                <a:gd name="T11" fmla="*/ 230 h 326"/>
                <a:gd name="T12" fmla="*/ 315 w 331"/>
                <a:gd name="T13" fmla="*/ 206 h 326"/>
                <a:gd name="T14" fmla="*/ 331 w 331"/>
                <a:gd name="T15" fmla="*/ 189 h 326"/>
                <a:gd name="T16" fmla="*/ 317 w 331"/>
                <a:gd name="T17" fmla="*/ 164 h 326"/>
                <a:gd name="T18" fmla="*/ 298 w 331"/>
                <a:gd name="T19" fmla="*/ 149 h 326"/>
                <a:gd name="T20" fmla="*/ 273 w 331"/>
                <a:gd name="T21" fmla="*/ 142 h 326"/>
                <a:gd name="T22" fmla="*/ 244 w 331"/>
                <a:gd name="T23" fmla="*/ 139 h 326"/>
                <a:gd name="T24" fmla="*/ 230 w 331"/>
                <a:gd name="T25" fmla="*/ 117 h 326"/>
                <a:gd name="T26" fmla="*/ 226 w 331"/>
                <a:gd name="T27" fmla="*/ 94 h 326"/>
                <a:gd name="T28" fmla="*/ 192 w 331"/>
                <a:gd name="T29" fmla="*/ 78 h 326"/>
                <a:gd name="T30" fmla="*/ 166 w 331"/>
                <a:gd name="T31" fmla="*/ 68 h 326"/>
                <a:gd name="T32" fmla="*/ 155 w 331"/>
                <a:gd name="T33" fmla="*/ 44 h 326"/>
                <a:gd name="T34" fmla="*/ 134 w 331"/>
                <a:gd name="T35" fmla="*/ 9 h 326"/>
                <a:gd name="T36" fmla="*/ 98 w 331"/>
                <a:gd name="T37" fmla="*/ 2 h 326"/>
                <a:gd name="T38" fmla="*/ 84 w 331"/>
                <a:gd name="T39" fmla="*/ 16 h 326"/>
                <a:gd name="T40" fmla="*/ 57 w 331"/>
                <a:gd name="T41" fmla="*/ 0 h 326"/>
                <a:gd name="T42" fmla="*/ 73 w 331"/>
                <a:gd name="T43" fmla="*/ 30 h 326"/>
                <a:gd name="T44" fmla="*/ 79 w 331"/>
                <a:gd name="T45" fmla="*/ 60 h 326"/>
                <a:gd name="T46" fmla="*/ 52 w 331"/>
                <a:gd name="T47" fmla="*/ 93 h 326"/>
                <a:gd name="T48" fmla="*/ 55 w 331"/>
                <a:gd name="T49" fmla="*/ 139 h 326"/>
                <a:gd name="T50" fmla="*/ 45 w 331"/>
                <a:gd name="T51" fmla="*/ 199 h 326"/>
                <a:gd name="T52" fmla="*/ 4 w 331"/>
                <a:gd name="T53" fmla="*/ 196 h 326"/>
                <a:gd name="T54" fmla="*/ 0 w 331"/>
                <a:gd name="T55" fmla="*/ 274 h 326"/>
                <a:gd name="T56" fmla="*/ 50 w 331"/>
                <a:gd name="T57" fmla="*/ 272 h 326"/>
                <a:gd name="T58" fmla="*/ 82 w 331"/>
                <a:gd name="T59" fmla="*/ 290 h 326"/>
                <a:gd name="T60" fmla="*/ 157 w 331"/>
                <a:gd name="T61" fmla="*/ 290 h 326"/>
                <a:gd name="T62" fmla="*/ 168 w 331"/>
                <a:gd name="T63" fmla="*/ 313 h 326"/>
                <a:gd name="T64" fmla="*/ 185 w 331"/>
                <a:gd name="T65" fmla="*/ 326 h 326"/>
                <a:gd name="T66" fmla="*/ 185 w 331"/>
                <a:gd name="T67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1" h="326">
                  <a:moveTo>
                    <a:pt x="185" y="326"/>
                  </a:moveTo>
                  <a:lnTo>
                    <a:pt x="205" y="322"/>
                  </a:lnTo>
                  <a:lnTo>
                    <a:pt x="219" y="313"/>
                  </a:lnTo>
                  <a:lnTo>
                    <a:pt x="233" y="306"/>
                  </a:lnTo>
                  <a:lnTo>
                    <a:pt x="237" y="294"/>
                  </a:lnTo>
                  <a:lnTo>
                    <a:pt x="248" y="285"/>
                  </a:lnTo>
                  <a:lnTo>
                    <a:pt x="248" y="269"/>
                  </a:lnTo>
                  <a:lnTo>
                    <a:pt x="260" y="267"/>
                  </a:lnTo>
                  <a:lnTo>
                    <a:pt x="271" y="258"/>
                  </a:lnTo>
                  <a:lnTo>
                    <a:pt x="287" y="258"/>
                  </a:lnTo>
                  <a:lnTo>
                    <a:pt x="301" y="253"/>
                  </a:lnTo>
                  <a:lnTo>
                    <a:pt x="294" y="230"/>
                  </a:lnTo>
                  <a:lnTo>
                    <a:pt x="303" y="214"/>
                  </a:lnTo>
                  <a:lnTo>
                    <a:pt x="315" y="206"/>
                  </a:lnTo>
                  <a:lnTo>
                    <a:pt x="317" y="190"/>
                  </a:lnTo>
                  <a:lnTo>
                    <a:pt x="331" y="189"/>
                  </a:lnTo>
                  <a:lnTo>
                    <a:pt x="326" y="174"/>
                  </a:lnTo>
                  <a:lnTo>
                    <a:pt x="317" y="164"/>
                  </a:lnTo>
                  <a:lnTo>
                    <a:pt x="310" y="148"/>
                  </a:lnTo>
                  <a:lnTo>
                    <a:pt x="298" y="149"/>
                  </a:lnTo>
                  <a:lnTo>
                    <a:pt x="285" y="148"/>
                  </a:lnTo>
                  <a:lnTo>
                    <a:pt x="273" y="142"/>
                  </a:lnTo>
                  <a:lnTo>
                    <a:pt x="260" y="137"/>
                  </a:lnTo>
                  <a:lnTo>
                    <a:pt x="244" y="139"/>
                  </a:lnTo>
                  <a:lnTo>
                    <a:pt x="242" y="126"/>
                  </a:lnTo>
                  <a:lnTo>
                    <a:pt x="230" y="117"/>
                  </a:lnTo>
                  <a:lnTo>
                    <a:pt x="235" y="105"/>
                  </a:lnTo>
                  <a:lnTo>
                    <a:pt x="226" y="94"/>
                  </a:lnTo>
                  <a:lnTo>
                    <a:pt x="210" y="87"/>
                  </a:lnTo>
                  <a:lnTo>
                    <a:pt x="192" y="78"/>
                  </a:lnTo>
                  <a:lnTo>
                    <a:pt x="180" y="80"/>
                  </a:lnTo>
                  <a:lnTo>
                    <a:pt x="166" y="68"/>
                  </a:lnTo>
                  <a:lnTo>
                    <a:pt x="160" y="57"/>
                  </a:lnTo>
                  <a:lnTo>
                    <a:pt x="155" y="44"/>
                  </a:lnTo>
                  <a:lnTo>
                    <a:pt x="141" y="23"/>
                  </a:lnTo>
                  <a:lnTo>
                    <a:pt x="134" y="9"/>
                  </a:lnTo>
                  <a:lnTo>
                    <a:pt x="118" y="2"/>
                  </a:lnTo>
                  <a:lnTo>
                    <a:pt x="98" y="2"/>
                  </a:lnTo>
                  <a:lnTo>
                    <a:pt x="100" y="14"/>
                  </a:lnTo>
                  <a:lnTo>
                    <a:pt x="84" y="16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64" y="14"/>
                  </a:lnTo>
                  <a:lnTo>
                    <a:pt x="73" y="30"/>
                  </a:lnTo>
                  <a:lnTo>
                    <a:pt x="77" y="44"/>
                  </a:lnTo>
                  <a:lnTo>
                    <a:pt x="79" y="60"/>
                  </a:lnTo>
                  <a:lnTo>
                    <a:pt x="73" y="82"/>
                  </a:lnTo>
                  <a:lnTo>
                    <a:pt x="52" y="93"/>
                  </a:lnTo>
                  <a:lnTo>
                    <a:pt x="50" y="105"/>
                  </a:lnTo>
                  <a:lnTo>
                    <a:pt x="55" y="139"/>
                  </a:lnTo>
                  <a:lnTo>
                    <a:pt x="52" y="151"/>
                  </a:lnTo>
                  <a:lnTo>
                    <a:pt x="45" y="199"/>
                  </a:lnTo>
                  <a:lnTo>
                    <a:pt x="25" y="203"/>
                  </a:lnTo>
                  <a:lnTo>
                    <a:pt x="4" y="196"/>
                  </a:lnTo>
                  <a:lnTo>
                    <a:pt x="0" y="226"/>
                  </a:lnTo>
                  <a:lnTo>
                    <a:pt x="0" y="274"/>
                  </a:lnTo>
                  <a:lnTo>
                    <a:pt x="32" y="274"/>
                  </a:lnTo>
                  <a:lnTo>
                    <a:pt x="50" y="272"/>
                  </a:lnTo>
                  <a:lnTo>
                    <a:pt x="84" y="274"/>
                  </a:lnTo>
                  <a:lnTo>
                    <a:pt x="82" y="290"/>
                  </a:lnTo>
                  <a:lnTo>
                    <a:pt x="121" y="288"/>
                  </a:lnTo>
                  <a:lnTo>
                    <a:pt x="157" y="290"/>
                  </a:lnTo>
                  <a:lnTo>
                    <a:pt x="159" y="303"/>
                  </a:lnTo>
                  <a:lnTo>
                    <a:pt x="168" y="313"/>
                  </a:lnTo>
                  <a:lnTo>
                    <a:pt x="178" y="324"/>
                  </a:lnTo>
                  <a:lnTo>
                    <a:pt x="185" y="326"/>
                  </a:lnTo>
                  <a:lnTo>
                    <a:pt x="185" y="326"/>
                  </a:lnTo>
                  <a:lnTo>
                    <a:pt x="185" y="3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93">
              <a:extLst>
                <a:ext uri="{FF2B5EF4-FFF2-40B4-BE49-F238E27FC236}">
                  <a16:creationId xmlns:a16="http://schemas.microsoft.com/office/drawing/2014/main" id="{1ED72A59-2C44-05E8-3165-7EEBEFA74E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27355" y="6062380"/>
              <a:ext cx="722783" cy="797321"/>
            </a:xfrm>
            <a:custGeom>
              <a:avLst/>
              <a:gdLst>
                <a:gd name="T0" fmla="*/ 117 w 320"/>
                <a:gd name="T1" fmla="*/ 353 h 353"/>
                <a:gd name="T2" fmla="*/ 148 w 320"/>
                <a:gd name="T3" fmla="*/ 344 h 353"/>
                <a:gd name="T4" fmla="*/ 215 w 320"/>
                <a:gd name="T5" fmla="*/ 326 h 353"/>
                <a:gd name="T6" fmla="*/ 231 w 320"/>
                <a:gd name="T7" fmla="*/ 323 h 353"/>
                <a:gd name="T8" fmla="*/ 283 w 320"/>
                <a:gd name="T9" fmla="*/ 312 h 353"/>
                <a:gd name="T10" fmla="*/ 311 w 320"/>
                <a:gd name="T11" fmla="*/ 306 h 353"/>
                <a:gd name="T12" fmla="*/ 311 w 320"/>
                <a:gd name="T13" fmla="*/ 289 h 353"/>
                <a:gd name="T14" fmla="*/ 313 w 320"/>
                <a:gd name="T15" fmla="*/ 273 h 353"/>
                <a:gd name="T16" fmla="*/ 320 w 320"/>
                <a:gd name="T17" fmla="*/ 262 h 353"/>
                <a:gd name="T18" fmla="*/ 313 w 320"/>
                <a:gd name="T19" fmla="*/ 248 h 353"/>
                <a:gd name="T20" fmla="*/ 301 w 320"/>
                <a:gd name="T21" fmla="*/ 239 h 353"/>
                <a:gd name="T22" fmla="*/ 292 w 320"/>
                <a:gd name="T23" fmla="*/ 228 h 353"/>
                <a:gd name="T24" fmla="*/ 281 w 320"/>
                <a:gd name="T25" fmla="*/ 217 h 353"/>
                <a:gd name="T26" fmla="*/ 269 w 320"/>
                <a:gd name="T27" fmla="*/ 207 h 353"/>
                <a:gd name="T28" fmla="*/ 256 w 320"/>
                <a:gd name="T29" fmla="*/ 198 h 353"/>
                <a:gd name="T30" fmla="*/ 256 w 320"/>
                <a:gd name="T31" fmla="*/ 185 h 353"/>
                <a:gd name="T32" fmla="*/ 251 w 320"/>
                <a:gd name="T33" fmla="*/ 173 h 353"/>
                <a:gd name="T34" fmla="*/ 249 w 320"/>
                <a:gd name="T35" fmla="*/ 159 h 353"/>
                <a:gd name="T36" fmla="*/ 244 w 320"/>
                <a:gd name="T37" fmla="*/ 146 h 353"/>
                <a:gd name="T38" fmla="*/ 233 w 320"/>
                <a:gd name="T39" fmla="*/ 134 h 353"/>
                <a:gd name="T40" fmla="*/ 224 w 320"/>
                <a:gd name="T41" fmla="*/ 120 h 353"/>
                <a:gd name="T42" fmla="*/ 221 w 320"/>
                <a:gd name="T43" fmla="*/ 107 h 353"/>
                <a:gd name="T44" fmla="*/ 208 w 320"/>
                <a:gd name="T45" fmla="*/ 98 h 353"/>
                <a:gd name="T46" fmla="*/ 196 w 320"/>
                <a:gd name="T47" fmla="*/ 88 h 353"/>
                <a:gd name="T48" fmla="*/ 183 w 320"/>
                <a:gd name="T49" fmla="*/ 82 h 353"/>
                <a:gd name="T50" fmla="*/ 180 w 320"/>
                <a:gd name="T51" fmla="*/ 70 h 353"/>
                <a:gd name="T52" fmla="*/ 174 w 320"/>
                <a:gd name="T53" fmla="*/ 50 h 353"/>
                <a:gd name="T54" fmla="*/ 171 w 320"/>
                <a:gd name="T55" fmla="*/ 36 h 353"/>
                <a:gd name="T56" fmla="*/ 162 w 320"/>
                <a:gd name="T57" fmla="*/ 22 h 353"/>
                <a:gd name="T58" fmla="*/ 153 w 320"/>
                <a:gd name="T59" fmla="*/ 11 h 353"/>
                <a:gd name="T60" fmla="*/ 146 w 320"/>
                <a:gd name="T61" fmla="*/ 0 h 353"/>
                <a:gd name="T62" fmla="*/ 132 w 320"/>
                <a:gd name="T63" fmla="*/ 2 h 353"/>
                <a:gd name="T64" fmla="*/ 121 w 320"/>
                <a:gd name="T65" fmla="*/ 15 h 353"/>
                <a:gd name="T66" fmla="*/ 112 w 320"/>
                <a:gd name="T67" fmla="*/ 29 h 353"/>
                <a:gd name="T68" fmla="*/ 96 w 320"/>
                <a:gd name="T69" fmla="*/ 59 h 353"/>
                <a:gd name="T70" fmla="*/ 84 w 320"/>
                <a:gd name="T71" fmla="*/ 73 h 353"/>
                <a:gd name="T72" fmla="*/ 76 w 320"/>
                <a:gd name="T73" fmla="*/ 86 h 353"/>
                <a:gd name="T74" fmla="*/ 64 w 320"/>
                <a:gd name="T75" fmla="*/ 107 h 353"/>
                <a:gd name="T76" fmla="*/ 57 w 320"/>
                <a:gd name="T77" fmla="*/ 116 h 353"/>
                <a:gd name="T78" fmla="*/ 44 w 320"/>
                <a:gd name="T79" fmla="*/ 141 h 353"/>
                <a:gd name="T80" fmla="*/ 9 w 320"/>
                <a:gd name="T81" fmla="*/ 191 h 353"/>
                <a:gd name="T82" fmla="*/ 0 w 320"/>
                <a:gd name="T83" fmla="*/ 209 h 353"/>
                <a:gd name="T84" fmla="*/ 3 w 320"/>
                <a:gd name="T85" fmla="*/ 223 h 353"/>
                <a:gd name="T86" fmla="*/ 2 w 320"/>
                <a:gd name="T87" fmla="*/ 267 h 353"/>
                <a:gd name="T88" fmla="*/ 52 w 320"/>
                <a:gd name="T89" fmla="*/ 306 h 353"/>
                <a:gd name="T90" fmla="*/ 80 w 320"/>
                <a:gd name="T91" fmla="*/ 326 h 353"/>
                <a:gd name="T92" fmla="*/ 117 w 320"/>
                <a:gd name="T93" fmla="*/ 353 h 353"/>
                <a:gd name="T94" fmla="*/ 117 w 320"/>
                <a:gd name="T95" fmla="*/ 353 h 353"/>
                <a:gd name="T96" fmla="*/ 117 w 320"/>
                <a:gd name="T97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0" h="353">
                  <a:moveTo>
                    <a:pt x="117" y="353"/>
                  </a:moveTo>
                  <a:lnTo>
                    <a:pt x="148" y="344"/>
                  </a:lnTo>
                  <a:lnTo>
                    <a:pt x="215" y="326"/>
                  </a:lnTo>
                  <a:lnTo>
                    <a:pt x="231" y="323"/>
                  </a:lnTo>
                  <a:lnTo>
                    <a:pt x="283" y="312"/>
                  </a:lnTo>
                  <a:lnTo>
                    <a:pt x="311" y="306"/>
                  </a:lnTo>
                  <a:lnTo>
                    <a:pt x="311" y="289"/>
                  </a:lnTo>
                  <a:lnTo>
                    <a:pt x="313" y="273"/>
                  </a:lnTo>
                  <a:lnTo>
                    <a:pt x="320" y="262"/>
                  </a:lnTo>
                  <a:lnTo>
                    <a:pt x="313" y="248"/>
                  </a:lnTo>
                  <a:lnTo>
                    <a:pt x="301" y="239"/>
                  </a:lnTo>
                  <a:lnTo>
                    <a:pt x="292" y="228"/>
                  </a:lnTo>
                  <a:lnTo>
                    <a:pt x="281" y="217"/>
                  </a:lnTo>
                  <a:lnTo>
                    <a:pt x="269" y="207"/>
                  </a:lnTo>
                  <a:lnTo>
                    <a:pt x="256" y="198"/>
                  </a:lnTo>
                  <a:lnTo>
                    <a:pt x="256" y="185"/>
                  </a:lnTo>
                  <a:lnTo>
                    <a:pt x="251" y="173"/>
                  </a:lnTo>
                  <a:lnTo>
                    <a:pt x="249" y="159"/>
                  </a:lnTo>
                  <a:lnTo>
                    <a:pt x="244" y="146"/>
                  </a:lnTo>
                  <a:lnTo>
                    <a:pt x="233" y="134"/>
                  </a:lnTo>
                  <a:lnTo>
                    <a:pt x="224" y="120"/>
                  </a:lnTo>
                  <a:lnTo>
                    <a:pt x="221" y="107"/>
                  </a:lnTo>
                  <a:lnTo>
                    <a:pt x="208" y="98"/>
                  </a:lnTo>
                  <a:lnTo>
                    <a:pt x="196" y="88"/>
                  </a:lnTo>
                  <a:lnTo>
                    <a:pt x="183" y="82"/>
                  </a:lnTo>
                  <a:lnTo>
                    <a:pt x="180" y="70"/>
                  </a:lnTo>
                  <a:lnTo>
                    <a:pt x="174" y="50"/>
                  </a:lnTo>
                  <a:lnTo>
                    <a:pt x="171" y="36"/>
                  </a:lnTo>
                  <a:lnTo>
                    <a:pt x="162" y="22"/>
                  </a:lnTo>
                  <a:lnTo>
                    <a:pt x="153" y="11"/>
                  </a:lnTo>
                  <a:lnTo>
                    <a:pt x="146" y="0"/>
                  </a:lnTo>
                  <a:lnTo>
                    <a:pt x="132" y="2"/>
                  </a:lnTo>
                  <a:lnTo>
                    <a:pt x="121" y="15"/>
                  </a:lnTo>
                  <a:lnTo>
                    <a:pt x="112" y="29"/>
                  </a:lnTo>
                  <a:lnTo>
                    <a:pt x="96" y="59"/>
                  </a:lnTo>
                  <a:lnTo>
                    <a:pt x="84" y="73"/>
                  </a:lnTo>
                  <a:lnTo>
                    <a:pt x="76" y="86"/>
                  </a:lnTo>
                  <a:lnTo>
                    <a:pt x="64" y="107"/>
                  </a:lnTo>
                  <a:lnTo>
                    <a:pt x="57" y="116"/>
                  </a:lnTo>
                  <a:lnTo>
                    <a:pt x="44" y="141"/>
                  </a:lnTo>
                  <a:lnTo>
                    <a:pt x="9" y="191"/>
                  </a:lnTo>
                  <a:lnTo>
                    <a:pt x="0" y="209"/>
                  </a:lnTo>
                  <a:lnTo>
                    <a:pt x="3" y="223"/>
                  </a:lnTo>
                  <a:lnTo>
                    <a:pt x="2" y="267"/>
                  </a:lnTo>
                  <a:lnTo>
                    <a:pt x="52" y="306"/>
                  </a:lnTo>
                  <a:lnTo>
                    <a:pt x="80" y="326"/>
                  </a:lnTo>
                  <a:lnTo>
                    <a:pt x="117" y="353"/>
                  </a:lnTo>
                  <a:lnTo>
                    <a:pt x="117" y="353"/>
                  </a:lnTo>
                  <a:lnTo>
                    <a:pt x="117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94">
              <a:extLst>
                <a:ext uri="{FF2B5EF4-FFF2-40B4-BE49-F238E27FC236}">
                  <a16:creationId xmlns:a16="http://schemas.microsoft.com/office/drawing/2014/main" id="{E76D1160-1F86-E66F-FFA3-2386111DE3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6206937"/>
              <a:ext cx="650505" cy="797321"/>
            </a:xfrm>
            <a:custGeom>
              <a:avLst/>
              <a:gdLst>
                <a:gd name="T0" fmla="*/ 159 w 288"/>
                <a:gd name="T1" fmla="*/ 353 h 353"/>
                <a:gd name="T2" fmla="*/ 164 w 288"/>
                <a:gd name="T3" fmla="*/ 340 h 353"/>
                <a:gd name="T4" fmla="*/ 175 w 288"/>
                <a:gd name="T5" fmla="*/ 328 h 353"/>
                <a:gd name="T6" fmla="*/ 164 w 288"/>
                <a:gd name="T7" fmla="*/ 317 h 353"/>
                <a:gd name="T8" fmla="*/ 178 w 288"/>
                <a:gd name="T9" fmla="*/ 307 h 353"/>
                <a:gd name="T10" fmla="*/ 176 w 288"/>
                <a:gd name="T11" fmla="*/ 294 h 353"/>
                <a:gd name="T12" fmla="*/ 192 w 288"/>
                <a:gd name="T13" fmla="*/ 289 h 353"/>
                <a:gd name="T14" fmla="*/ 203 w 288"/>
                <a:gd name="T15" fmla="*/ 278 h 353"/>
                <a:gd name="T16" fmla="*/ 221 w 288"/>
                <a:gd name="T17" fmla="*/ 273 h 353"/>
                <a:gd name="T18" fmla="*/ 246 w 288"/>
                <a:gd name="T19" fmla="*/ 248 h 353"/>
                <a:gd name="T20" fmla="*/ 264 w 288"/>
                <a:gd name="T21" fmla="*/ 239 h 353"/>
                <a:gd name="T22" fmla="*/ 271 w 288"/>
                <a:gd name="T23" fmla="*/ 228 h 353"/>
                <a:gd name="T24" fmla="*/ 283 w 288"/>
                <a:gd name="T25" fmla="*/ 242 h 353"/>
                <a:gd name="T26" fmla="*/ 288 w 288"/>
                <a:gd name="T27" fmla="*/ 226 h 353"/>
                <a:gd name="T28" fmla="*/ 287 w 288"/>
                <a:gd name="T29" fmla="*/ 203 h 353"/>
                <a:gd name="T30" fmla="*/ 288 w 288"/>
                <a:gd name="T31" fmla="*/ 162 h 353"/>
                <a:gd name="T32" fmla="*/ 285 w 288"/>
                <a:gd name="T33" fmla="*/ 148 h 353"/>
                <a:gd name="T34" fmla="*/ 287 w 288"/>
                <a:gd name="T35" fmla="*/ 136 h 353"/>
                <a:gd name="T36" fmla="*/ 274 w 288"/>
                <a:gd name="T37" fmla="*/ 125 h 353"/>
                <a:gd name="T38" fmla="*/ 246 w 288"/>
                <a:gd name="T39" fmla="*/ 91 h 353"/>
                <a:gd name="T40" fmla="*/ 230 w 288"/>
                <a:gd name="T41" fmla="*/ 89 h 353"/>
                <a:gd name="T42" fmla="*/ 208 w 288"/>
                <a:gd name="T43" fmla="*/ 77 h 353"/>
                <a:gd name="T44" fmla="*/ 162 w 288"/>
                <a:gd name="T45" fmla="*/ 40 h 353"/>
                <a:gd name="T46" fmla="*/ 150 w 288"/>
                <a:gd name="T47" fmla="*/ 32 h 353"/>
                <a:gd name="T48" fmla="*/ 109 w 288"/>
                <a:gd name="T49" fmla="*/ 0 h 353"/>
                <a:gd name="T50" fmla="*/ 107 w 288"/>
                <a:gd name="T51" fmla="*/ 16 h 353"/>
                <a:gd name="T52" fmla="*/ 110 w 288"/>
                <a:gd name="T53" fmla="*/ 31 h 353"/>
                <a:gd name="T54" fmla="*/ 103 w 288"/>
                <a:gd name="T55" fmla="*/ 41 h 353"/>
                <a:gd name="T56" fmla="*/ 105 w 288"/>
                <a:gd name="T57" fmla="*/ 56 h 353"/>
                <a:gd name="T58" fmla="*/ 102 w 288"/>
                <a:gd name="T59" fmla="*/ 73 h 353"/>
                <a:gd name="T60" fmla="*/ 98 w 288"/>
                <a:gd name="T61" fmla="*/ 86 h 353"/>
                <a:gd name="T62" fmla="*/ 62 w 288"/>
                <a:gd name="T63" fmla="*/ 134 h 353"/>
                <a:gd name="T64" fmla="*/ 43 w 288"/>
                <a:gd name="T65" fmla="*/ 161 h 353"/>
                <a:gd name="T66" fmla="*/ 41 w 288"/>
                <a:gd name="T67" fmla="*/ 177 h 353"/>
                <a:gd name="T68" fmla="*/ 27 w 288"/>
                <a:gd name="T69" fmla="*/ 184 h 353"/>
                <a:gd name="T70" fmla="*/ 9 w 288"/>
                <a:gd name="T71" fmla="*/ 205 h 353"/>
                <a:gd name="T72" fmla="*/ 0 w 288"/>
                <a:gd name="T73" fmla="*/ 218 h 353"/>
                <a:gd name="T74" fmla="*/ 16 w 288"/>
                <a:gd name="T75" fmla="*/ 219 h 353"/>
                <a:gd name="T76" fmla="*/ 21 w 288"/>
                <a:gd name="T77" fmla="*/ 235 h 353"/>
                <a:gd name="T78" fmla="*/ 37 w 288"/>
                <a:gd name="T79" fmla="*/ 234 h 353"/>
                <a:gd name="T80" fmla="*/ 53 w 288"/>
                <a:gd name="T81" fmla="*/ 237 h 353"/>
                <a:gd name="T82" fmla="*/ 62 w 288"/>
                <a:gd name="T83" fmla="*/ 244 h 353"/>
                <a:gd name="T84" fmla="*/ 78 w 288"/>
                <a:gd name="T85" fmla="*/ 246 h 353"/>
                <a:gd name="T86" fmla="*/ 87 w 288"/>
                <a:gd name="T87" fmla="*/ 253 h 353"/>
                <a:gd name="T88" fmla="*/ 94 w 288"/>
                <a:gd name="T89" fmla="*/ 264 h 353"/>
                <a:gd name="T90" fmla="*/ 103 w 288"/>
                <a:gd name="T91" fmla="*/ 275 h 353"/>
                <a:gd name="T92" fmla="*/ 105 w 288"/>
                <a:gd name="T93" fmla="*/ 291 h 353"/>
                <a:gd name="T94" fmla="*/ 110 w 288"/>
                <a:gd name="T95" fmla="*/ 305 h 353"/>
                <a:gd name="T96" fmla="*/ 121 w 288"/>
                <a:gd name="T97" fmla="*/ 312 h 353"/>
                <a:gd name="T98" fmla="*/ 126 w 288"/>
                <a:gd name="T99" fmla="*/ 326 h 353"/>
                <a:gd name="T100" fmla="*/ 139 w 288"/>
                <a:gd name="T101" fmla="*/ 331 h 353"/>
                <a:gd name="T102" fmla="*/ 148 w 288"/>
                <a:gd name="T103" fmla="*/ 342 h 353"/>
                <a:gd name="T104" fmla="*/ 159 w 288"/>
                <a:gd name="T105" fmla="*/ 353 h 353"/>
                <a:gd name="T106" fmla="*/ 159 w 288"/>
                <a:gd name="T107" fmla="*/ 353 h 353"/>
                <a:gd name="T108" fmla="*/ 159 w 288"/>
                <a:gd name="T109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8" h="353">
                  <a:moveTo>
                    <a:pt x="159" y="353"/>
                  </a:moveTo>
                  <a:lnTo>
                    <a:pt x="164" y="340"/>
                  </a:lnTo>
                  <a:lnTo>
                    <a:pt x="175" y="328"/>
                  </a:lnTo>
                  <a:lnTo>
                    <a:pt x="164" y="317"/>
                  </a:lnTo>
                  <a:lnTo>
                    <a:pt x="178" y="307"/>
                  </a:lnTo>
                  <a:lnTo>
                    <a:pt x="176" y="294"/>
                  </a:lnTo>
                  <a:lnTo>
                    <a:pt x="192" y="289"/>
                  </a:lnTo>
                  <a:lnTo>
                    <a:pt x="203" y="278"/>
                  </a:lnTo>
                  <a:lnTo>
                    <a:pt x="221" y="273"/>
                  </a:lnTo>
                  <a:lnTo>
                    <a:pt x="246" y="248"/>
                  </a:lnTo>
                  <a:lnTo>
                    <a:pt x="264" y="239"/>
                  </a:lnTo>
                  <a:lnTo>
                    <a:pt x="271" y="228"/>
                  </a:lnTo>
                  <a:lnTo>
                    <a:pt x="283" y="242"/>
                  </a:lnTo>
                  <a:lnTo>
                    <a:pt x="288" y="226"/>
                  </a:lnTo>
                  <a:lnTo>
                    <a:pt x="287" y="203"/>
                  </a:lnTo>
                  <a:lnTo>
                    <a:pt x="288" y="162"/>
                  </a:lnTo>
                  <a:lnTo>
                    <a:pt x="285" y="148"/>
                  </a:lnTo>
                  <a:lnTo>
                    <a:pt x="287" y="136"/>
                  </a:lnTo>
                  <a:lnTo>
                    <a:pt x="274" y="125"/>
                  </a:lnTo>
                  <a:lnTo>
                    <a:pt x="246" y="91"/>
                  </a:lnTo>
                  <a:lnTo>
                    <a:pt x="230" y="89"/>
                  </a:lnTo>
                  <a:lnTo>
                    <a:pt x="208" y="77"/>
                  </a:lnTo>
                  <a:lnTo>
                    <a:pt x="162" y="40"/>
                  </a:lnTo>
                  <a:lnTo>
                    <a:pt x="150" y="32"/>
                  </a:lnTo>
                  <a:lnTo>
                    <a:pt x="109" y="0"/>
                  </a:lnTo>
                  <a:lnTo>
                    <a:pt x="107" y="16"/>
                  </a:lnTo>
                  <a:lnTo>
                    <a:pt x="110" y="31"/>
                  </a:lnTo>
                  <a:lnTo>
                    <a:pt x="103" y="41"/>
                  </a:lnTo>
                  <a:lnTo>
                    <a:pt x="105" y="56"/>
                  </a:lnTo>
                  <a:lnTo>
                    <a:pt x="102" y="73"/>
                  </a:lnTo>
                  <a:lnTo>
                    <a:pt x="98" y="86"/>
                  </a:lnTo>
                  <a:lnTo>
                    <a:pt x="62" y="134"/>
                  </a:lnTo>
                  <a:lnTo>
                    <a:pt x="43" y="161"/>
                  </a:lnTo>
                  <a:lnTo>
                    <a:pt x="41" y="177"/>
                  </a:lnTo>
                  <a:lnTo>
                    <a:pt x="27" y="184"/>
                  </a:lnTo>
                  <a:lnTo>
                    <a:pt x="9" y="205"/>
                  </a:lnTo>
                  <a:lnTo>
                    <a:pt x="0" y="218"/>
                  </a:lnTo>
                  <a:lnTo>
                    <a:pt x="16" y="219"/>
                  </a:lnTo>
                  <a:lnTo>
                    <a:pt x="21" y="235"/>
                  </a:lnTo>
                  <a:lnTo>
                    <a:pt x="37" y="234"/>
                  </a:lnTo>
                  <a:lnTo>
                    <a:pt x="53" y="237"/>
                  </a:lnTo>
                  <a:lnTo>
                    <a:pt x="62" y="244"/>
                  </a:lnTo>
                  <a:lnTo>
                    <a:pt x="78" y="246"/>
                  </a:lnTo>
                  <a:lnTo>
                    <a:pt x="87" y="253"/>
                  </a:lnTo>
                  <a:lnTo>
                    <a:pt x="94" y="264"/>
                  </a:lnTo>
                  <a:lnTo>
                    <a:pt x="103" y="275"/>
                  </a:lnTo>
                  <a:lnTo>
                    <a:pt x="105" y="291"/>
                  </a:lnTo>
                  <a:lnTo>
                    <a:pt x="110" y="305"/>
                  </a:lnTo>
                  <a:lnTo>
                    <a:pt x="121" y="312"/>
                  </a:lnTo>
                  <a:lnTo>
                    <a:pt x="126" y="326"/>
                  </a:lnTo>
                  <a:lnTo>
                    <a:pt x="139" y="331"/>
                  </a:lnTo>
                  <a:lnTo>
                    <a:pt x="148" y="342"/>
                  </a:lnTo>
                  <a:lnTo>
                    <a:pt x="159" y="353"/>
                  </a:lnTo>
                  <a:lnTo>
                    <a:pt x="159" y="353"/>
                  </a:lnTo>
                  <a:lnTo>
                    <a:pt x="159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95">
              <a:extLst>
                <a:ext uri="{FF2B5EF4-FFF2-40B4-BE49-F238E27FC236}">
                  <a16:creationId xmlns:a16="http://schemas.microsoft.com/office/drawing/2014/main" id="{513FECAF-48DB-19FC-8981-02373DE07B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8085" y="6123365"/>
              <a:ext cx="447222" cy="546605"/>
            </a:xfrm>
            <a:custGeom>
              <a:avLst/>
              <a:gdLst>
                <a:gd name="T0" fmla="*/ 93 w 198"/>
                <a:gd name="T1" fmla="*/ 242 h 242"/>
                <a:gd name="T2" fmla="*/ 118 w 198"/>
                <a:gd name="T3" fmla="*/ 223 h 242"/>
                <a:gd name="T4" fmla="*/ 127 w 198"/>
                <a:gd name="T5" fmla="*/ 207 h 242"/>
                <a:gd name="T6" fmla="*/ 153 w 198"/>
                <a:gd name="T7" fmla="*/ 173 h 242"/>
                <a:gd name="T8" fmla="*/ 184 w 198"/>
                <a:gd name="T9" fmla="*/ 130 h 242"/>
                <a:gd name="T10" fmla="*/ 189 w 198"/>
                <a:gd name="T11" fmla="*/ 116 h 242"/>
                <a:gd name="T12" fmla="*/ 194 w 198"/>
                <a:gd name="T13" fmla="*/ 100 h 242"/>
                <a:gd name="T14" fmla="*/ 196 w 198"/>
                <a:gd name="T15" fmla="*/ 87 h 242"/>
                <a:gd name="T16" fmla="*/ 191 w 198"/>
                <a:gd name="T17" fmla="*/ 73 h 242"/>
                <a:gd name="T18" fmla="*/ 196 w 198"/>
                <a:gd name="T19" fmla="*/ 57 h 242"/>
                <a:gd name="T20" fmla="*/ 198 w 198"/>
                <a:gd name="T21" fmla="*/ 45 h 242"/>
                <a:gd name="T22" fmla="*/ 184 w 198"/>
                <a:gd name="T23" fmla="*/ 27 h 242"/>
                <a:gd name="T24" fmla="*/ 146 w 198"/>
                <a:gd name="T25" fmla="*/ 0 h 242"/>
                <a:gd name="T26" fmla="*/ 120 w 198"/>
                <a:gd name="T27" fmla="*/ 25 h 242"/>
                <a:gd name="T28" fmla="*/ 105 w 198"/>
                <a:gd name="T29" fmla="*/ 43 h 242"/>
                <a:gd name="T30" fmla="*/ 93 w 198"/>
                <a:gd name="T31" fmla="*/ 55 h 242"/>
                <a:gd name="T32" fmla="*/ 80 w 198"/>
                <a:gd name="T33" fmla="*/ 82 h 242"/>
                <a:gd name="T34" fmla="*/ 66 w 198"/>
                <a:gd name="T35" fmla="*/ 116 h 242"/>
                <a:gd name="T36" fmla="*/ 48 w 198"/>
                <a:gd name="T37" fmla="*/ 153 h 242"/>
                <a:gd name="T38" fmla="*/ 36 w 198"/>
                <a:gd name="T39" fmla="*/ 148 h 242"/>
                <a:gd name="T40" fmla="*/ 27 w 198"/>
                <a:gd name="T41" fmla="*/ 141 h 242"/>
                <a:gd name="T42" fmla="*/ 16 w 198"/>
                <a:gd name="T43" fmla="*/ 132 h 242"/>
                <a:gd name="T44" fmla="*/ 2 w 198"/>
                <a:gd name="T45" fmla="*/ 137 h 242"/>
                <a:gd name="T46" fmla="*/ 0 w 198"/>
                <a:gd name="T47" fmla="*/ 150 h 242"/>
                <a:gd name="T48" fmla="*/ 9 w 198"/>
                <a:gd name="T49" fmla="*/ 164 h 242"/>
                <a:gd name="T50" fmla="*/ 16 w 198"/>
                <a:gd name="T51" fmla="*/ 174 h 242"/>
                <a:gd name="T52" fmla="*/ 22 w 198"/>
                <a:gd name="T53" fmla="*/ 189 h 242"/>
                <a:gd name="T54" fmla="*/ 32 w 198"/>
                <a:gd name="T55" fmla="*/ 203 h 242"/>
                <a:gd name="T56" fmla="*/ 45 w 198"/>
                <a:gd name="T57" fmla="*/ 207 h 242"/>
                <a:gd name="T58" fmla="*/ 66 w 198"/>
                <a:gd name="T59" fmla="*/ 215 h 242"/>
                <a:gd name="T60" fmla="*/ 79 w 198"/>
                <a:gd name="T61" fmla="*/ 221 h 242"/>
                <a:gd name="T62" fmla="*/ 91 w 198"/>
                <a:gd name="T63" fmla="*/ 231 h 242"/>
                <a:gd name="T64" fmla="*/ 93 w 198"/>
                <a:gd name="T65" fmla="*/ 242 h 242"/>
                <a:gd name="T66" fmla="*/ 93 w 198"/>
                <a:gd name="T67" fmla="*/ 242 h 242"/>
                <a:gd name="T68" fmla="*/ 93 w 198"/>
                <a:gd name="T69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242">
                  <a:moveTo>
                    <a:pt x="93" y="242"/>
                  </a:moveTo>
                  <a:lnTo>
                    <a:pt x="118" y="223"/>
                  </a:lnTo>
                  <a:lnTo>
                    <a:pt x="127" y="207"/>
                  </a:lnTo>
                  <a:lnTo>
                    <a:pt x="153" y="173"/>
                  </a:lnTo>
                  <a:lnTo>
                    <a:pt x="184" y="130"/>
                  </a:lnTo>
                  <a:lnTo>
                    <a:pt x="189" y="116"/>
                  </a:lnTo>
                  <a:lnTo>
                    <a:pt x="194" y="100"/>
                  </a:lnTo>
                  <a:lnTo>
                    <a:pt x="196" y="87"/>
                  </a:lnTo>
                  <a:lnTo>
                    <a:pt x="191" y="73"/>
                  </a:lnTo>
                  <a:lnTo>
                    <a:pt x="196" y="57"/>
                  </a:lnTo>
                  <a:lnTo>
                    <a:pt x="198" y="45"/>
                  </a:lnTo>
                  <a:lnTo>
                    <a:pt x="184" y="27"/>
                  </a:lnTo>
                  <a:lnTo>
                    <a:pt x="146" y="0"/>
                  </a:lnTo>
                  <a:lnTo>
                    <a:pt x="120" y="25"/>
                  </a:lnTo>
                  <a:lnTo>
                    <a:pt x="105" y="43"/>
                  </a:lnTo>
                  <a:lnTo>
                    <a:pt x="93" y="55"/>
                  </a:lnTo>
                  <a:lnTo>
                    <a:pt x="80" y="82"/>
                  </a:lnTo>
                  <a:lnTo>
                    <a:pt x="66" y="116"/>
                  </a:lnTo>
                  <a:lnTo>
                    <a:pt x="48" y="153"/>
                  </a:lnTo>
                  <a:lnTo>
                    <a:pt x="36" y="148"/>
                  </a:lnTo>
                  <a:lnTo>
                    <a:pt x="27" y="141"/>
                  </a:lnTo>
                  <a:lnTo>
                    <a:pt x="16" y="132"/>
                  </a:lnTo>
                  <a:lnTo>
                    <a:pt x="2" y="137"/>
                  </a:lnTo>
                  <a:lnTo>
                    <a:pt x="0" y="150"/>
                  </a:lnTo>
                  <a:lnTo>
                    <a:pt x="9" y="164"/>
                  </a:lnTo>
                  <a:lnTo>
                    <a:pt x="16" y="174"/>
                  </a:lnTo>
                  <a:lnTo>
                    <a:pt x="22" y="189"/>
                  </a:lnTo>
                  <a:lnTo>
                    <a:pt x="32" y="203"/>
                  </a:lnTo>
                  <a:lnTo>
                    <a:pt x="45" y="207"/>
                  </a:lnTo>
                  <a:lnTo>
                    <a:pt x="66" y="215"/>
                  </a:lnTo>
                  <a:lnTo>
                    <a:pt x="79" y="221"/>
                  </a:lnTo>
                  <a:lnTo>
                    <a:pt x="91" y="23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3" y="2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96">
              <a:extLst>
                <a:ext uri="{FF2B5EF4-FFF2-40B4-BE49-F238E27FC236}">
                  <a16:creationId xmlns:a16="http://schemas.microsoft.com/office/drawing/2014/main" id="{F2A3C772-55CA-41D3-65E6-7EBCABF99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7855" y="5825217"/>
              <a:ext cx="817649" cy="695679"/>
            </a:xfrm>
            <a:custGeom>
              <a:avLst/>
              <a:gdLst>
                <a:gd name="T0" fmla="*/ 233 w 362"/>
                <a:gd name="T1" fmla="*/ 308 h 308"/>
                <a:gd name="T2" fmla="*/ 274 w 362"/>
                <a:gd name="T3" fmla="*/ 246 h 308"/>
                <a:gd name="T4" fmla="*/ 287 w 362"/>
                <a:gd name="T5" fmla="*/ 221 h 308"/>
                <a:gd name="T6" fmla="*/ 294 w 362"/>
                <a:gd name="T7" fmla="*/ 212 h 308"/>
                <a:gd name="T8" fmla="*/ 306 w 362"/>
                <a:gd name="T9" fmla="*/ 191 h 308"/>
                <a:gd name="T10" fmla="*/ 314 w 362"/>
                <a:gd name="T11" fmla="*/ 180 h 308"/>
                <a:gd name="T12" fmla="*/ 326 w 362"/>
                <a:gd name="T13" fmla="*/ 164 h 308"/>
                <a:gd name="T14" fmla="*/ 342 w 362"/>
                <a:gd name="T15" fmla="*/ 134 h 308"/>
                <a:gd name="T16" fmla="*/ 351 w 362"/>
                <a:gd name="T17" fmla="*/ 120 h 308"/>
                <a:gd name="T18" fmla="*/ 362 w 362"/>
                <a:gd name="T19" fmla="*/ 107 h 308"/>
                <a:gd name="T20" fmla="*/ 354 w 362"/>
                <a:gd name="T21" fmla="*/ 96 h 308"/>
                <a:gd name="T22" fmla="*/ 338 w 362"/>
                <a:gd name="T23" fmla="*/ 89 h 308"/>
                <a:gd name="T24" fmla="*/ 324 w 362"/>
                <a:gd name="T25" fmla="*/ 77 h 308"/>
                <a:gd name="T26" fmla="*/ 315 w 362"/>
                <a:gd name="T27" fmla="*/ 66 h 308"/>
                <a:gd name="T28" fmla="*/ 303 w 362"/>
                <a:gd name="T29" fmla="*/ 59 h 308"/>
                <a:gd name="T30" fmla="*/ 305 w 362"/>
                <a:gd name="T31" fmla="*/ 43 h 308"/>
                <a:gd name="T32" fmla="*/ 292 w 362"/>
                <a:gd name="T33" fmla="*/ 41 h 308"/>
                <a:gd name="T34" fmla="*/ 278 w 362"/>
                <a:gd name="T35" fmla="*/ 36 h 308"/>
                <a:gd name="T36" fmla="*/ 269 w 362"/>
                <a:gd name="T37" fmla="*/ 25 h 308"/>
                <a:gd name="T38" fmla="*/ 257 w 362"/>
                <a:gd name="T39" fmla="*/ 16 h 308"/>
                <a:gd name="T40" fmla="*/ 244 w 362"/>
                <a:gd name="T41" fmla="*/ 13 h 308"/>
                <a:gd name="T42" fmla="*/ 228 w 362"/>
                <a:gd name="T43" fmla="*/ 13 h 308"/>
                <a:gd name="T44" fmla="*/ 209 w 362"/>
                <a:gd name="T45" fmla="*/ 20 h 308"/>
                <a:gd name="T46" fmla="*/ 198 w 362"/>
                <a:gd name="T47" fmla="*/ 25 h 308"/>
                <a:gd name="T48" fmla="*/ 182 w 362"/>
                <a:gd name="T49" fmla="*/ 20 h 308"/>
                <a:gd name="T50" fmla="*/ 171 w 362"/>
                <a:gd name="T51" fmla="*/ 25 h 308"/>
                <a:gd name="T52" fmla="*/ 162 w 362"/>
                <a:gd name="T53" fmla="*/ 18 h 308"/>
                <a:gd name="T54" fmla="*/ 153 w 362"/>
                <a:gd name="T55" fmla="*/ 11 h 308"/>
                <a:gd name="T56" fmla="*/ 143 w 362"/>
                <a:gd name="T57" fmla="*/ 0 h 308"/>
                <a:gd name="T58" fmla="*/ 104 w 362"/>
                <a:gd name="T59" fmla="*/ 34 h 308"/>
                <a:gd name="T60" fmla="*/ 87 w 362"/>
                <a:gd name="T61" fmla="*/ 52 h 308"/>
                <a:gd name="T62" fmla="*/ 66 w 362"/>
                <a:gd name="T63" fmla="*/ 72 h 308"/>
                <a:gd name="T64" fmla="*/ 55 w 362"/>
                <a:gd name="T65" fmla="*/ 82 h 308"/>
                <a:gd name="T66" fmla="*/ 36 w 362"/>
                <a:gd name="T67" fmla="*/ 96 h 308"/>
                <a:gd name="T68" fmla="*/ 15 w 362"/>
                <a:gd name="T69" fmla="*/ 120 h 308"/>
                <a:gd name="T70" fmla="*/ 0 w 362"/>
                <a:gd name="T71" fmla="*/ 130 h 308"/>
                <a:gd name="T72" fmla="*/ 39 w 362"/>
                <a:gd name="T73" fmla="*/ 159 h 308"/>
                <a:gd name="T74" fmla="*/ 54 w 362"/>
                <a:gd name="T75" fmla="*/ 169 h 308"/>
                <a:gd name="T76" fmla="*/ 91 w 362"/>
                <a:gd name="T77" fmla="*/ 201 h 308"/>
                <a:gd name="T78" fmla="*/ 107 w 362"/>
                <a:gd name="T79" fmla="*/ 209 h 308"/>
                <a:gd name="T80" fmla="*/ 153 w 362"/>
                <a:gd name="T81" fmla="*/ 248 h 308"/>
                <a:gd name="T82" fmla="*/ 171 w 362"/>
                <a:gd name="T83" fmla="*/ 258 h 308"/>
                <a:gd name="T84" fmla="*/ 191 w 362"/>
                <a:gd name="T85" fmla="*/ 262 h 308"/>
                <a:gd name="T86" fmla="*/ 226 w 362"/>
                <a:gd name="T87" fmla="*/ 289 h 308"/>
                <a:gd name="T88" fmla="*/ 232 w 362"/>
                <a:gd name="T89" fmla="*/ 305 h 308"/>
                <a:gd name="T90" fmla="*/ 233 w 362"/>
                <a:gd name="T91" fmla="*/ 308 h 308"/>
                <a:gd name="T92" fmla="*/ 233 w 362"/>
                <a:gd name="T93" fmla="*/ 308 h 308"/>
                <a:gd name="T94" fmla="*/ 233 w 362"/>
                <a:gd name="T9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62" h="308">
                  <a:moveTo>
                    <a:pt x="233" y="308"/>
                  </a:moveTo>
                  <a:lnTo>
                    <a:pt x="274" y="246"/>
                  </a:lnTo>
                  <a:lnTo>
                    <a:pt x="287" y="221"/>
                  </a:lnTo>
                  <a:lnTo>
                    <a:pt x="294" y="212"/>
                  </a:lnTo>
                  <a:lnTo>
                    <a:pt x="306" y="191"/>
                  </a:lnTo>
                  <a:lnTo>
                    <a:pt x="314" y="180"/>
                  </a:lnTo>
                  <a:lnTo>
                    <a:pt x="326" y="164"/>
                  </a:lnTo>
                  <a:lnTo>
                    <a:pt x="342" y="134"/>
                  </a:lnTo>
                  <a:lnTo>
                    <a:pt x="351" y="120"/>
                  </a:lnTo>
                  <a:lnTo>
                    <a:pt x="362" y="107"/>
                  </a:lnTo>
                  <a:lnTo>
                    <a:pt x="354" y="96"/>
                  </a:lnTo>
                  <a:lnTo>
                    <a:pt x="338" y="89"/>
                  </a:lnTo>
                  <a:lnTo>
                    <a:pt x="324" y="77"/>
                  </a:lnTo>
                  <a:lnTo>
                    <a:pt x="315" y="66"/>
                  </a:lnTo>
                  <a:lnTo>
                    <a:pt x="303" y="59"/>
                  </a:lnTo>
                  <a:lnTo>
                    <a:pt x="305" y="43"/>
                  </a:lnTo>
                  <a:lnTo>
                    <a:pt x="292" y="41"/>
                  </a:lnTo>
                  <a:lnTo>
                    <a:pt x="278" y="36"/>
                  </a:lnTo>
                  <a:lnTo>
                    <a:pt x="269" y="25"/>
                  </a:lnTo>
                  <a:lnTo>
                    <a:pt x="257" y="16"/>
                  </a:lnTo>
                  <a:lnTo>
                    <a:pt x="244" y="13"/>
                  </a:lnTo>
                  <a:lnTo>
                    <a:pt x="228" y="13"/>
                  </a:lnTo>
                  <a:lnTo>
                    <a:pt x="209" y="20"/>
                  </a:lnTo>
                  <a:lnTo>
                    <a:pt x="198" y="25"/>
                  </a:lnTo>
                  <a:lnTo>
                    <a:pt x="182" y="20"/>
                  </a:lnTo>
                  <a:lnTo>
                    <a:pt x="171" y="25"/>
                  </a:lnTo>
                  <a:lnTo>
                    <a:pt x="162" y="18"/>
                  </a:lnTo>
                  <a:lnTo>
                    <a:pt x="153" y="11"/>
                  </a:lnTo>
                  <a:lnTo>
                    <a:pt x="143" y="0"/>
                  </a:lnTo>
                  <a:lnTo>
                    <a:pt x="104" y="34"/>
                  </a:lnTo>
                  <a:lnTo>
                    <a:pt x="87" y="52"/>
                  </a:lnTo>
                  <a:lnTo>
                    <a:pt x="66" y="72"/>
                  </a:lnTo>
                  <a:lnTo>
                    <a:pt x="55" y="82"/>
                  </a:lnTo>
                  <a:lnTo>
                    <a:pt x="36" y="96"/>
                  </a:lnTo>
                  <a:lnTo>
                    <a:pt x="15" y="120"/>
                  </a:lnTo>
                  <a:lnTo>
                    <a:pt x="0" y="130"/>
                  </a:lnTo>
                  <a:lnTo>
                    <a:pt x="39" y="159"/>
                  </a:lnTo>
                  <a:lnTo>
                    <a:pt x="54" y="169"/>
                  </a:lnTo>
                  <a:lnTo>
                    <a:pt x="91" y="201"/>
                  </a:lnTo>
                  <a:lnTo>
                    <a:pt x="107" y="209"/>
                  </a:lnTo>
                  <a:lnTo>
                    <a:pt x="153" y="248"/>
                  </a:lnTo>
                  <a:lnTo>
                    <a:pt x="171" y="258"/>
                  </a:lnTo>
                  <a:lnTo>
                    <a:pt x="191" y="262"/>
                  </a:lnTo>
                  <a:lnTo>
                    <a:pt x="226" y="289"/>
                  </a:lnTo>
                  <a:lnTo>
                    <a:pt x="232" y="305"/>
                  </a:lnTo>
                  <a:lnTo>
                    <a:pt x="233" y="308"/>
                  </a:lnTo>
                  <a:lnTo>
                    <a:pt x="233" y="308"/>
                  </a:lnTo>
                  <a:lnTo>
                    <a:pt x="233" y="3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97">
              <a:extLst>
                <a:ext uri="{FF2B5EF4-FFF2-40B4-BE49-F238E27FC236}">
                  <a16:creationId xmlns:a16="http://schemas.microsoft.com/office/drawing/2014/main" id="{D69FF8A5-8266-FA7C-043E-8EB69E008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63915" y="6843889"/>
              <a:ext cx="557899" cy="553382"/>
            </a:xfrm>
            <a:custGeom>
              <a:avLst/>
              <a:gdLst>
                <a:gd name="T0" fmla="*/ 236 w 247"/>
                <a:gd name="T1" fmla="*/ 245 h 245"/>
                <a:gd name="T2" fmla="*/ 247 w 247"/>
                <a:gd name="T3" fmla="*/ 233 h 245"/>
                <a:gd name="T4" fmla="*/ 236 w 247"/>
                <a:gd name="T5" fmla="*/ 222 h 245"/>
                <a:gd name="T6" fmla="*/ 231 w 247"/>
                <a:gd name="T7" fmla="*/ 210 h 245"/>
                <a:gd name="T8" fmla="*/ 238 w 247"/>
                <a:gd name="T9" fmla="*/ 197 h 245"/>
                <a:gd name="T10" fmla="*/ 244 w 247"/>
                <a:gd name="T11" fmla="*/ 181 h 245"/>
                <a:gd name="T12" fmla="*/ 235 w 247"/>
                <a:gd name="T13" fmla="*/ 171 h 245"/>
                <a:gd name="T14" fmla="*/ 228 w 247"/>
                <a:gd name="T15" fmla="*/ 156 h 245"/>
                <a:gd name="T16" fmla="*/ 233 w 247"/>
                <a:gd name="T17" fmla="*/ 142 h 245"/>
                <a:gd name="T18" fmla="*/ 224 w 247"/>
                <a:gd name="T19" fmla="*/ 128 h 245"/>
                <a:gd name="T20" fmla="*/ 220 w 247"/>
                <a:gd name="T21" fmla="*/ 114 h 245"/>
                <a:gd name="T22" fmla="*/ 215 w 247"/>
                <a:gd name="T23" fmla="*/ 101 h 245"/>
                <a:gd name="T24" fmla="*/ 203 w 247"/>
                <a:gd name="T25" fmla="*/ 92 h 245"/>
                <a:gd name="T26" fmla="*/ 208 w 247"/>
                <a:gd name="T27" fmla="*/ 80 h 245"/>
                <a:gd name="T28" fmla="*/ 203 w 247"/>
                <a:gd name="T29" fmla="*/ 69 h 245"/>
                <a:gd name="T30" fmla="*/ 194 w 247"/>
                <a:gd name="T31" fmla="*/ 57 h 245"/>
                <a:gd name="T32" fmla="*/ 179 w 247"/>
                <a:gd name="T33" fmla="*/ 44 h 245"/>
                <a:gd name="T34" fmla="*/ 178 w 247"/>
                <a:gd name="T35" fmla="*/ 32 h 245"/>
                <a:gd name="T36" fmla="*/ 169 w 247"/>
                <a:gd name="T37" fmla="*/ 25 h 245"/>
                <a:gd name="T38" fmla="*/ 162 w 247"/>
                <a:gd name="T39" fmla="*/ 10 h 245"/>
                <a:gd name="T40" fmla="*/ 149 w 247"/>
                <a:gd name="T41" fmla="*/ 0 h 245"/>
                <a:gd name="T42" fmla="*/ 140 w 247"/>
                <a:gd name="T43" fmla="*/ 17 h 245"/>
                <a:gd name="T44" fmla="*/ 126 w 247"/>
                <a:gd name="T45" fmla="*/ 25 h 245"/>
                <a:gd name="T46" fmla="*/ 119 w 247"/>
                <a:gd name="T47" fmla="*/ 33 h 245"/>
                <a:gd name="T48" fmla="*/ 117 w 247"/>
                <a:gd name="T49" fmla="*/ 53 h 245"/>
                <a:gd name="T50" fmla="*/ 112 w 247"/>
                <a:gd name="T51" fmla="*/ 69 h 245"/>
                <a:gd name="T52" fmla="*/ 96 w 247"/>
                <a:gd name="T53" fmla="*/ 69 h 245"/>
                <a:gd name="T54" fmla="*/ 85 w 247"/>
                <a:gd name="T55" fmla="*/ 78 h 245"/>
                <a:gd name="T56" fmla="*/ 71 w 247"/>
                <a:gd name="T57" fmla="*/ 76 h 245"/>
                <a:gd name="T58" fmla="*/ 73 w 247"/>
                <a:gd name="T59" fmla="*/ 96 h 245"/>
                <a:gd name="T60" fmla="*/ 66 w 247"/>
                <a:gd name="T61" fmla="*/ 105 h 245"/>
                <a:gd name="T62" fmla="*/ 57 w 247"/>
                <a:gd name="T63" fmla="*/ 117 h 245"/>
                <a:gd name="T64" fmla="*/ 44 w 247"/>
                <a:gd name="T65" fmla="*/ 119 h 245"/>
                <a:gd name="T66" fmla="*/ 42 w 247"/>
                <a:gd name="T67" fmla="*/ 133 h 245"/>
                <a:gd name="T68" fmla="*/ 19 w 247"/>
                <a:gd name="T69" fmla="*/ 131 h 245"/>
                <a:gd name="T70" fmla="*/ 28 w 247"/>
                <a:gd name="T71" fmla="*/ 142 h 245"/>
                <a:gd name="T72" fmla="*/ 12 w 247"/>
                <a:gd name="T73" fmla="*/ 165 h 245"/>
                <a:gd name="T74" fmla="*/ 3 w 247"/>
                <a:gd name="T75" fmla="*/ 178 h 245"/>
                <a:gd name="T76" fmla="*/ 0 w 247"/>
                <a:gd name="T77" fmla="*/ 206 h 245"/>
                <a:gd name="T78" fmla="*/ 5 w 247"/>
                <a:gd name="T79" fmla="*/ 222 h 245"/>
                <a:gd name="T80" fmla="*/ 25 w 247"/>
                <a:gd name="T81" fmla="*/ 226 h 245"/>
                <a:gd name="T82" fmla="*/ 66 w 247"/>
                <a:gd name="T83" fmla="*/ 224 h 245"/>
                <a:gd name="T84" fmla="*/ 80 w 247"/>
                <a:gd name="T85" fmla="*/ 222 h 245"/>
                <a:gd name="T86" fmla="*/ 147 w 247"/>
                <a:gd name="T87" fmla="*/ 224 h 245"/>
                <a:gd name="T88" fmla="*/ 171 w 247"/>
                <a:gd name="T89" fmla="*/ 224 h 245"/>
                <a:gd name="T90" fmla="*/ 194 w 247"/>
                <a:gd name="T91" fmla="*/ 224 h 245"/>
                <a:gd name="T92" fmla="*/ 206 w 247"/>
                <a:gd name="T93" fmla="*/ 226 h 245"/>
                <a:gd name="T94" fmla="*/ 222 w 247"/>
                <a:gd name="T95" fmla="*/ 227 h 245"/>
                <a:gd name="T96" fmla="*/ 228 w 247"/>
                <a:gd name="T97" fmla="*/ 240 h 245"/>
                <a:gd name="T98" fmla="*/ 236 w 247"/>
                <a:gd name="T99" fmla="*/ 245 h 245"/>
                <a:gd name="T100" fmla="*/ 236 w 247"/>
                <a:gd name="T101" fmla="*/ 245 h 245"/>
                <a:gd name="T102" fmla="*/ 236 w 247"/>
                <a:gd name="T10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7" h="245">
                  <a:moveTo>
                    <a:pt x="236" y="245"/>
                  </a:moveTo>
                  <a:lnTo>
                    <a:pt x="247" y="233"/>
                  </a:lnTo>
                  <a:lnTo>
                    <a:pt x="236" y="222"/>
                  </a:lnTo>
                  <a:lnTo>
                    <a:pt x="231" y="210"/>
                  </a:lnTo>
                  <a:lnTo>
                    <a:pt x="238" y="197"/>
                  </a:lnTo>
                  <a:lnTo>
                    <a:pt x="244" y="181"/>
                  </a:lnTo>
                  <a:lnTo>
                    <a:pt x="235" y="171"/>
                  </a:lnTo>
                  <a:lnTo>
                    <a:pt x="228" y="156"/>
                  </a:lnTo>
                  <a:lnTo>
                    <a:pt x="233" y="142"/>
                  </a:lnTo>
                  <a:lnTo>
                    <a:pt x="224" y="128"/>
                  </a:lnTo>
                  <a:lnTo>
                    <a:pt x="220" y="114"/>
                  </a:lnTo>
                  <a:lnTo>
                    <a:pt x="215" y="101"/>
                  </a:lnTo>
                  <a:lnTo>
                    <a:pt x="203" y="92"/>
                  </a:lnTo>
                  <a:lnTo>
                    <a:pt x="208" y="80"/>
                  </a:lnTo>
                  <a:lnTo>
                    <a:pt x="203" y="69"/>
                  </a:lnTo>
                  <a:lnTo>
                    <a:pt x="194" y="57"/>
                  </a:lnTo>
                  <a:lnTo>
                    <a:pt x="179" y="44"/>
                  </a:lnTo>
                  <a:lnTo>
                    <a:pt x="178" y="32"/>
                  </a:lnTo>
                  <a:lnTo>
                    <a:pt x="169" y="25"/>
                  </a:lnTo>
                  <a:lnTo>
                    <a:pt x="162" y="10"/>
                  </a:lnTo>
                  <a:lnTo>
                    <a:pt x="149" y="0"/>
                  </a:lnTo>
                  <a:lnTo>
                    <a:pt x="140" y="17"/>
                  </a:lnTo>
                  <a:lnTo>
                    <a:pt x="126" y="25"/>
                  </a:lnTo>
                  <a:lnTo>
                    <a:pt x="119" y="33"/>
                  </a:lnTo>
                  <a:lnTo>
                    <a:pt x="117" y="53"/>
                  </a:lnTo>
                  <a:lnTo>
                    <a:pt x="112" y="69"/>
                  </a:lnTo>
                  <a:lnTo>
                    <a:pt x="96" y="69"/>
                  </a:lnTo>
                  <a:lnTo>
                    <a:pt x="85" y="78"/>
                  </a:lnTo>
                  <a:lnTo>
                    <a:pt x="71" y="76"/>
                  </a:lnTo>
                  <a:lnTo>
                    <a:pt x="73" y="96"/>
                  </a:lnTo>
                  <a:lnTo>
                    <a:pt x="66" y="105"/>
                  </a:lnTo>
                  <a:lnTo>
                    <a:pt x="57" y="117"/>
                  </a:lnTo>
                  <a:lnTo>
                    <a:pt x="44" y="119"/>
                  </a:lnTo>
                  <a:lnTo>
                    <a:pt x="42" y="133"/>
                  </a:lnTo>
                  <a:lnTo>
                    <a:pt x="19" y="131"/>
                  </a:lnTo>
                  <a:lnTo>
                    <a:pt x="28" y="142"/>
                  </a:lnTo>
                  <a:lnTo>
                    <a:pt x="12" y="165"/>
                  </a:lnTo>
                  <a:lnTo>
                    <a:pt x="3" y="178"/>
                  </a:lnTo>
                  <a:lnTo>
                    <a:pt x="0" y="206"/>
                  </a:lnTo>
                  <a:lnTo>
                    <a:pt x="5" y="222"/>
                  </a:lnTo>
                  <a:lnTo>
                    <a:pt x="25" y="226"/>
                  </a:lnTo>
                  <a:lnTo>
                    <a:pt x="66" y="224"/>
                  </a:lnTo>
                  <a:lnTo>
                    <a:pt x="80" y="222"/>
                  </a:lnTo>
                  <a:lnTo>
                    <a:pt x="147" y="224"/>
                  </a:lnTo>
                  <a:lnTo>
                    <a:pt x="171" y="224"/>
                  </a:lnTo>
                  <a:lnTo>
                    <a:pt x="194" y="224"/>
                  </a:lnTo>
                  <a:lnTo>
                    <a:pt x="206" y="226"/>
                  </a:lnTo>
                  <a:lnTo>
                    <a:pt x="222" y="227"/>
                  </a:lnTo>
                  <a:lnTo>
                    <a:pt x="228" y="240"/>
                  </a:lnTo>
                  <a:lnTo>
                    <a:pt x="236" y="245"/>
                  </a:lnTo>
                  <a:lnTo>
                    <a:pt x="236" y="245"/>
                  </a:lnTo>
                  <a:lnTo>
                    <a:pt x="236" y="24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98">
              <a:extLst>
                <a:ext uri="{FF2B5EF4-FFF2-40B4-BE49-F238E27FC236}">
                  <a16:creationId xmlns:a16="http://schemas.microsoft.com/office/drawing/2014/main" id="{D01EABC6-3D00-0EFE-B951-EF3835DCAC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28001" y="6699333"/>
              <a:ext cx="892186" cy="677609"/>
            </a:xfrm>
            <a:custGeom>
              <a:avLst/>
              <a:gdLst>
                <a:gd name="T0" fmla="*/ 121 w 395"/>
                <a:gd name="T1" fmla="*/ 300 h 300"/>
                <a:gd name="T2" fmla="*/ 123 w 395"/>
                <a:gd name="T3" fmla="*/ 267 h 300"/>
                <a:gd name="T4" fmla="*/ 219 w 395"/>
                <a:gd name="T5" fmla="*/ 270 h 300"/>
                <a:gd name="T6" fmla="*/ 238 w 395"/>
                <a:gd name="T7" fmla="*/ 272 h 300"/>
                <a:gd name="T8" fmla="*/ 258 w 395"/>
                <a:gd name="T9" fmla="*/ 272 h 300"/>
                <a:gd name="T10" fmla="*/ 274 w 395"/>
                <a:gd name="T11" fmla="*/ 263 h 300"/>
                <a:gd name="T12" fmla="*/ 393 w 395"/>
                <a:gd name="T13" fmla="*/ 272 h 300"/>
                <a:gd name="T14" fmla="*/ 390 w 395"/>
                <a:gd name="T15" fmla="*/ 256 h 300"/>
                <a:gd name="T16" fmla="*/ 395 w 395"/>
                <a:gd name="T17" fmla="*/ 240 h 300"/>
                <a:gd name="T18" fmla="*/ 390 w 395"/>
                <a:gd name="T19" fmla="*/ 222 h 300"/>
                <a:gd name="T20" fmla="*/ 382 w 395"/>
                <a:gd name="T21" fmla="*/ 206 h 300"/>
                <a:gd name="T22" fmla="*/ 381 w 395"/>
                <a:gd name="T23" fmla="*/ 192 h 300"/>
                <a:gd name="T24" fmla="*/ 374 w 395"/>
                <a:gd name="T25" fmla="*/ 176 h 300"/>
                <a:gd name="T26" fmla="*/ 361 w 395"/>
                <a:gd name="T27" fmla="*/ 163 h 300"/>
                <a:gd name="T28" fmla="*/ 349 w 395"/>
                <a:gd name="T29" fmla="*/ 160 h 300"/>
                <a:gd name="T30" fmla="*/ 334 w 395"/>
                <a:gd name="T31" fmla="*/ 144 h 300"/>
                <a:gd name="T32" fmla="*/ 324 w 395"/>
                <a:gd name="T33" fmla="*/ 133 h 300"/>
                <a:gd name="T34" fmla="*/ 318 w 395"/>
                <a:gd name="T35" fmla="*/ 121 h 300"/>
                <a:gd name="T36" fmla="*/ 309 w 395"/>
                <a:gd name="T37" fmla="*/ 112 h 300"/>
                <a:gd name="T38" fmla="*/ 304 w 395"/>
                <a:gd name="T39" fmla="*/ 99 h 300"/>
                <a:gd name="T40" fmla="*/ 299 w 395"/>
                <a:gd name="T41" fmla="*/ 73 h 300"/>
                <a:gd name="T42" fmla="*/ 297 w 395"/>
                <a:gd name="T43" fmla="*/ 58 h 300"/>
                <a:gd name="T44" fmla="*/ 299 w 395"/>
                <a:gd name="T45" fmla="*/ 39 h 300"/>
                <a:gd name="T46" fmla="*/ 304 w 395"/>
                <a:gd name="T47" fmla="*/ 28 h 300"/>
                <a:gd name="T48" fmla="*/ 309 w 395"/>
                <a:gd name="T49" fmla="*/ 8 h 300"/>
                <a:gd name="T50" fmla="*/ 265 w 395"/>
                <a:gd name="T51" fmla="*/ 0 h 300"/>
                <a:gd name="T52" fmla="*/ 220 w 395"/>
                <a:gd name="T53" fmla="*/ 1 h 300"/>
                <a:gd name="T54" fmla="*/ 126 w 395"/>
                <a:gd name="T55" fmla="*/ 0 h 300"/>
                <a:gd name="T56" fmla="*/ 121 w 395"/>
                <a:gd name="T57" fmla="*/ 14 h 300"/>
                <a:gd name="T58" fmla="*/ 103 w 395"/>
                <a:gd name="T59" fmla="*/ 19 h 300"/>
                <a:gd name="T60" fmla="*/ 89 w 395"/>
                <a:gd name="T61" fmla="*/ 30 h 300"/>
                <a:gd name="T62" fmla="*/ 82 w 395"/>
                <a:gd name="T63" fmla="*/ 48 h 300"/>
                <a:gd name="T64" fmla="*/ 69 w 395"/>
                <a:gd name="T65" fmla="*/ 60 h 300"/>
                <a:gd name="T66" fmla="*/ 51 w 395"/>
                <a:gd name="T67" fmla="*/ 71 h 300"/>
                <a:gd name="T68" fmla="*/ 34 w 395"/>
                <a:gd name="T69" fmla="*/ 58 h 300"/>
                <a:gd name="T70" fmla="*/ 23 w 395"/>
                <a:gd name="T71" fmla="*/ 51 h 300"/>
                <a:gd name="T72" fmla="*/ 21 w 395"/>
                <a:gd name="T73" fmla="*/ 64 h 300"/>
                <a:gd name="T74" fmla="*/ 0 w 395"/>
                <a:gd name="T75" fmla="*/ 74 h 300"/>
                <a:gd name="T76" fmla="*/ 5 w 395"/>
                <a:gd name="T77" fmla="*/ 105 h 300"/>
                <a:gd name="T78" fmla="*/ 25 w 395"/>
                <a:gd name="T79" fmla="*/ 165 h 300"/>
                <a:gd name="T80" fmla="*/ 41 w 395"/>
                <a:gd name="T81" fmla="*/ 219 h 300"/>
                <a:gd name="T82" fmla="*/ 53 w 395"/>
                <a:gd name="T83" fmla="*/ 265 h 300"/>
                <a:gd name="T84" fmla="*/ 115 w 395"/>
                <a:gd name="T85" fmla="*/ 267 h 300"/>
                <a:gd name="T86" fmla="*/ 114 w 395"/>
                <a:gd name="T87" fmla="*/ 283 h 300"/>
                <a:gd name="T88" fmla="*/ 115 w 395"/>
                <a:gd name="T89" fmla="*/ 299 h 300"/>
                <a:gd name="T90" fmla="*/ 121 w 395"/>
                <a:gd name="T91" fmla="*/ 300 h 300"/>
                <a:gd name="T92" fmla="*/ 121 w 395"/>
                <a:gd name="T93" fmla="*/ 300 h 300"/>
                <a:gd name="T94" fmla="*/ 121 w 395"/>
                <a:gd name="T9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5" h="300">
                  <a:moveTo>
                    <a:pt x="121" y="300"/>
                  </a:moveTo>
                  <a:lnTo>
                    <a:pt x="123" y="267"/>
                  </a:lnTo>
                  <a:lnTo>
                    <a:pt x="219" y="270"/>
                  </a:lnTo>
                  <a:lnTo>
                    <a:pt x="238" y="272"/>
                  </a:lnTo>
                  <a:lnTo>
                    <a:pt x="258" y="272"/>
                  </a:lnTo>
                  <a:lnTo>
                    <a:pt x="274" y="263"/>
                  </a:lnTo>
                  <a:lnTo>
                    <a:pt x="393" y="272"/>
                  </a:lnTo>
                  <a:lnTo>
                    <a:pt x="390" y="256"/>
                  </a:lnTo>
                  <a:lnTo>
                    <a:pt x="395" y="240"/>
                  </a:lnTo>
                  <a:lnTo>
                    <a:pt x="390" y="222"/>
                  </a:lnTo>
                  <a:lnTo>
                    <a:pt x="382" y="206"/>
                  </a:lnTo>
                  <a:lnTo>
                    <a:pt x="381" y="192"/>
                  </a:lnTo>
                  <a:lnTo>
                    <a:pt x="374" y="176"/>
                  </a:lnTo>
                  <a:lnTo>
                    <a:pt x="361" y="163"/>
                  </a:lnTo>
                  <a:lnTo>
                    <a:pt x="349" y="160"/>
                  </a:lnTo>
                  <a:lnTo>
                    <a:pt x="334" y="144"/>
                  </a:lnTo>
                  <a:lnTo>
                    <a:pt x="324" y="133"/>
                  </a:lnTo>
                  <a:lnTo>
                    <a:pt x="318" y="121"/>
                  </a:lnTo>
                  <a:lnTo>
                    <a:pt x="309" y="112"/>
                  </a:lnTo>
                  <a:lnTo>
                    <a:pt x="304" y="99"/>
                  </a:lnTo>
                  <a:lnTo>
                    <a:pt x="299" y="73"/>
                  </a:lnTo>
                  <a:lnTo>
                    <a:pt x="297" y="58"/>
                  </a:lnTo>
                  <a:lnTo>
                    <a:pt x="299" y="39"/>
                  </a:lnTo>
                  <a:lnTo>
                    <a:pt x="304" y="28"/>
                  </a:lnTo>
                  <a:lnTo>
                    <a:pt x="309" y="8"/>
                  </a:lnTo>
                  <a:lnTo>
                    <a:pt x="265" y="0"/>
                  </a:lnTo>
                  <a:lnTo>
                    <a:pt x="220" y="1"/>
                  </a:lnTo>
                  <a:lnTo>
                    <a:pt x="126" y="0"/>
                  </a:lnTo>
                  <a:lnTo>
                    <a:pt x="121" y="14"/>
                  </a:lnTo>
                  <a:lnTo>
                    <a:pt x="103" y="19"/>
                  </a:lnTo>
                  <a:lnTo>
                    <a:pt x="89" y="30"/>
                  </a:lnTo>
                  <a:lnTo>
                    <a:pt x="82" y="48"/>
                  </a:lnTo>
                  <a:lnTo>
                    <a:pt x="69" y="60"/>
                  </a:lnTo>
                  <a:lnTo>
                    <a:pt x="51" y="71"/>
                  </a:lnTo>
                  <a:lnTo>
                    <a:pt x="34" y="58"/>
                  </a:lnTo>
                  <a:lnTo>
                    <a:pt x="23" y="51"/>
                  </a:lnTo>
                  <a:lnTo>
                    <a:pt x="21" y="64"/>
                  </a:lnTo>
                  <a:lnTo>
                    <a:pt x="0" y="74"/>
                  </a:lnTo>
                  <a:lnTo>
                    <a:pt x="5" y="105"/>
                  </a:lnTo>
                  <a:lnTo>
                    <a:pt x="25" y="165"/>
                  </a:lnTo>
                  <a:lnTo>
                    <a:pt x="41" y="219"/>
                  </a:lnTo>
                  <a:lnTo>
                    <a:pt x="53" y="265"/>
                  </a:lnTo>
                  <a:lnTo>
                    <a:pt x="115" y="267"/>
                  </a:lnTo>
                  <a:lnTo>
                    <a:pt x="114" y="283"/>
                  </a:lnTo>
                  <a:lnTo>
                    <a:pt x="115" y="299"/>
                  </a:lnTo>
                  <a:lnTo>
                    <a:pt x="121" y="300"/>
                  </a:lnTo>
                  <a:lnTo>
                    <a:pt x="121" y="300"/>
                  </a:lnTo>
                  <a:lnTo>
                    <a:pt x="121" y="3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99">
              <a:extLst>
                <a:ext uri="{FF2B5EF4-FFF2-40B4-BE49-F238E27FC236}">
                  <a16:creationId xmlns:a16="http://schemas.microsoft.com/office/drawing/2014/main" id="{F46958D6-4E87-D0F2-0BCD-DDC3AEA64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98835" y="6622537"/>
              <a:ext cx="422377" cy="618883"/>
            </a:xfrm>
            <a:custGeom>
              <a:avLst/>
              <a:gdLst>
                <a:gd name="T0" fmla="*/ 150 w 187"/>
                <a:gd name="T1" fmla="*/ 274 h 274"/>
                <a:gd name="T2" fmla="*/ 151 w 187"/>
                <a:gd name="T3" fmla="*/ 258 h 274"/>
                <a:gd name="T4" fmla="*/ 155 w 187"/>
                <a:gd name="T5" fmla="*/ 245 h 274"/>
                <a:gd name="T6" fmla="*/ 166 w 187"/>
                <a:gd name="T7" fmla="*/ 236 h 274"/>
                <a:gd name="T8" fmla="*/ 176 w 187"/>
                <a:gd name="T9" fmla="*/ 228 h 274"/>
                <a:gd name="T10" fmla="*/ 185 w 187"/>
                <a:gd name="T11" fmla="*/ 217 h 274"/>
                <a:gd name="T12" fmla="*/ 180 w 187"/>
                <a:gd name="T13" fmla="*/ 203 h 274"/>
                <a:gd name="T14" fmla="*/ 185 w 187"/>
                <a:gd name="T15" fmla="*/ 187 h 274"/>
                <a:gd name="T16" fmla="*/ 178 w 187"/>
                <a:gd name="T17" fmla="*/ 174 h 274"/>
                <a:gd name="T18" fmla="*/ 182 w 187"/>
                <a:gd name="T19" fmla="*/ 162 h 274"/>
                <a:gd name="T20" fmla="*/ 176 w 187"/>
                <a:gd name="T21" fmla="*/ 151 h 274"/>
                <a:gd name="T22" fmla="*/ 185 w 187"/>
                <a:gd name="T23" fmla="*/ 139 h 274"/>
                <a:gd name="T24" fmla="*/ 180 w 187"/>
                <a:gd name="T25" fmla="*/ 123 h 274"/>
                <a:gd name="T26" fmla="*/ 173 w 187"/>
                <a:gd name="T27" fmla="*/ 105 h 274"/>
                <a:gd name="T28" fmla="*/ 187 w 187"/>
                <a:gd name="T29" fmla="*/ 98 h 274"/>
                <a:gd name="T30" fmla="*/ 185 w 187"/>
                <a:gd name="T31" fmla="*/ 83 h 274"/>
                <a:gd name="T32" fmla="*/ 183 w 187"/>
                <a:gd name="T33" fmla="*/ 67 h 274"/>
                <a:gd name="T34" fmla="*/ 166 w 187"/>
                <a:gd name="T35" fmla="*/ 53 h 274"/>
                <a:gd name="T36" fmla="*/ 158 w 187"/>
                <a:gd name="T37" fmla="*/ 39 h 274"/>
                <a:gd name="T38" fmla="*/ 148 w 187"/>
                <a:gd name="T39" fmla="*/ 25 h 274"/>
                <a:gd name="T40" fmla="*/ 146 w 187"/>
                <a:gd name="T41" fmla="*/ 9 h 274"/>
                <a:gd name="T42" fmla="*/ 128 w 187"/>
                <a:gd name="T43" fmla="*/ 0 h 274"/>
                <a:gd name="T44" fmla="*/ 87 w 187"/>
                <a:gd name="T45" fmla="*/ 10 h 274"/>
                <a:gd name="T46" fmla="*/ 57 w 187"/>
                <a:gd name="T47" fmla="*/ 19 h 274"/>
                <a:gd name="T48" fmla="*/ 23 w 187"/>
                <a:gd name="T49" fmla="*/ 28 h 274"/>
                <a:gd name="T50" fmla="*/ 16 w 187"/>
                <a:gd name="T51" fmla="*/ 37 h 274"/>
                <a:gd name="T52" fmla="*/ 11 w 187"/>
                <a:gd name="T53" fmla="*/ 53 h 274"/>
                <a:gd name="T54" fmla="*/ 4 w 187"/>
                <a:gd name="T55" fmla="*/ 62 h 274"/>
                <a:gd name="T56" fmla="*/ 2 w 187"/>
                <a:gd name="T57" fmla="*/ 78 h 274"/>
                <a:gd name="T58" fmla="*/ 0 w 187"/>
                <a:gd name="T59" fmla="*/ 94 h 274"/>
                <a:gd name="T60" fmla="*/ 2 w 187"/>
                <a:gd name="T61" fmla="*/ 103 h 274"/>
                <a:gd name="T62" fmla="*/ 5 w 187"/>
                <a:gd name="T63" fmla="*/ 123 h 274"/>
                <a:gd name="T64" fmla="*/ 11 w 187"/>
                <a:gd name="T65" fmla="*/ 140 h 274"/>
                <a:gd name="T66" fmla="*/ 18 w 187"/>
                <a:gd name="T67" fmla="*/ 151 h 274"/>
                <a:gd name="T68" fmla="*/ 27 w 187"/>
                <a:gd name="T69" fmla="*/ 165 h 274"/>
                <a:gd name="T70" fmla="*/ 30 w 187"/>
                <a:gd name="T71" fmla="*/ 178 h 274"/>
                <a:gd name="T72" fmla="*/ 43 w 187"/>
                <a:gd name="T73" fmla="*/ 187 h 274"/>
                <a:gd name="T74" fmla="*/ 52 w 187"/>
                <a:gd name="T75" fmla="*/ 194 h 274"/>
                <a:gd name="T76" fmla="*/ 64 w 187"/>
                <a:gd name="T77" fmla="*/ 199 h 274"/>
                <a:gd name="T78" fmla="*/ 77 w 187"/>
                <a:gd name="T79" fmla="*/ 206 h 274"/>
                <a:gd name="T80" fmla="*/ 80 w 187"/>
                <a:gd name="T81" fmla="*/ 220 h 274"/>
                <a:gd name="T82" fmla="*/ 85 w 187"/>
                <a:gd name="T83" fmla="*/ 233 h 274"/>
                <a:gd name="T84" fmla="*/ 87 w 187"/>
                <a:gd name="T85" fmla="*/ 247 h 274"/>
                <a:gd name="T86" fmla="*/ 93 w 187"/>
                <a:gd name="T87" fmla="*/ 260 h 274"/>
                <a:gd name="T88" fmla="*/ 119 w 187"/>
                <a:gd name="T89" fmla="*/ 274 h 274"/>
                <a:gd name="T90" fmla="*/ 150 w 187"/>
                <a:gd name="T91" fmla="*/ 274 h 274"/>
                <a:gd name="T92" fmla="*/ 150 w 187"/>
                <a:gd name="T93" fmla="*/ 274 h 274"/>
                <a:gd name="T94" fmla="*/ 150 w 187"/>
                <a:gd name="T9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7" h="274">
                  <a:moveTo>
                    <a:pt x="150" y="274"/>
                  </a:moveTo>
                  <a:lnTo>
                    <a:pt x="151" y="258"/>
                  </a:lnTo>
                  <a:lnTo>
                    <a:pt x="155" y="245"/>
                  </a:lnTo>
                  <a:lnTo>
                    <a:pt x="166" y="236"/>
                  </a:lnTo>
                  <a:lnTo>
                    <a:pt x="176" y="228"/>
                  </a:lnTo>
                  <a:lnTo>
                    <a:pt x="185" y="217"/>
                  </a:lnTo>
                  <a:lnTo>
                    <a:pt x="180" y="203"/>
                  </a:lnTo>
                  <a:lnTo>
                    <a:pt x="185" y="187"/>
                  </a:lnTo>
                  <a:lnTo>
                    <a:pt x="178" y="174"/>
                  </a:lnTo>
                  <a:lnTo>
                    <a:pt x="182" y="162"/>
                  </a:lnTo>
                  <a:lnTo>
                    <a:pt x="176" y="151"/>
                  </a:lnTo>
                  <a:lnTo>
                    <a:pt x="185" y="139"/>
                  </a:lnTo>
                  <a:lnTo>
                    <a:pt x="180" y="123"/>
                  </a:lnTo>
                  <a:lnTo>
                    <a:pt x="173" y="105"/>
                  </a:lnTo>
                  <a:lnTo>
                    <a:pt x="187" y="98"/>
                  </a:lnTo>
                  <a:lnTo>
                    <a:pt x="185" y="83"/>
                  </a:lnTo>
                  <a:lnTo>
                    <a:pt x="183" y="67"/>
                  </a:lnTo>
                  <a:lnTo>
                    <a:pt x="166" y="53"/>
                  </a:lnTo>
                  <a:lnTo>
                    <a:pt x="158" y="39"/>
                  </a:lnTo>
                  <a:lnTo>
                    <a:pt x="148" y="25"/>
                  </a:lnTo>
                  <a:lnTo>
                    <a:pt x="146" y="9"/>
                  </a:lnTo>
                  <a:lnTo>
                    <a:pt x="128" y="0"/>
                  </a:lnTo>
                  <a:lnTo>
                    <a:pt x="87" y="10"/>
                  </a:lnTo>
                  <a:lnTo>
                    <a:pt x="57" y="19"/>
                  </a:lnTo>
                  <a:lnTo>
                    <a:pt x="23" y="28"/>
                  </a:lnTo>
                  <a:lnTo>
                    <a:pt x="16" y="37"/>
                  </a:lnTo>
                  <a:lnTo>
                    <a:pt x="11" y="53"/>
                  </a:lnTo>
                  <a:lnTo>
                    <a:pt x="4" y="62"/>
                  </a:lnTo>
                  <a:lnTo>
                    <a:pt x="2" y="78"/>
                  </a:lnTo>
                  <a:lnTo>
                    <a:pt x="0" y="94"/>
                  </a:lnTo>
                  <a:lnTo>
                    <a:pt x="2" y="103"/>
                  </a:lnTo>
                  <a:lnTo>
                    <a:pt x="5" y="123"/>
                  </a:lnTo>
                  <a:lnTo>
                    <a:pt x="11" y="140"/>
                  </a:lnTo>
                  <a:lnTo>
                    <a:pt x="18" y="151"/>
                  </a:lnTo>
                  <a:lnTo>
                    <a:pt x="27" y="165"/>
                  </a:lnTo>
                  <a:lnTo>
                    <a:pt x="30" y="178"/>
                  </a:lnTo>
                  <a:lnTo>
                    <a:pt x="43" y="187"/>
                  </a:lnTo>
                  <a:lnTo>
                    <a:pt x="52" y="194"/>
                  </a:lnTo>
                  <a:lnTo>
                    <a:pt x="64" y="199"/>
                  </a:lnTo>
                  <a:lnTo>
                    <a:pt x="77" y="206"/>
                  </a:lnTo>
                  <a:lnTo>
                    <a:pt x="80" y="220"/>
                  </a:lnTo>
                  <a:lnTo>
                    <a:pt x="85" y="233"/>
                  </a:lnTo>
                  <a:lnTo>
                    <a:pt x="87" y="247"/>
                  </a:lnTo>
                  <a:lnTo>
                    <a:pt x="93" y="260"/>
                  </a:lnTo>
                  <a:lnTo>
                    <a:pt x="119" y="274"/>
                  </a:lnTo>
                  <a:lnTo>
                    <a:pt x="150" y="274"/>
                  </a:lnTo>
                  <a:lnTo>
                    <a:pt x="150" y="274"/>
                  </a:lnTo>
                  <a:lnTo>
                    <a:pt x="150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0">
              <a:extLst>
                <a:ext uri="{FF2B5EF4-FFF2-40B4-BE49-F238E27FC236}">
                  <a16:creationId xmlns:a16="http://schemas.microsoft.com/office/drawing/2014/main" id="{92B7505A-3AC5-C529-80C3-E33EEC983D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2056" y="5685178"/>
              <a:ext cx="706973" cy="720525"/>
            </a:xfrm>
            <a:custGeom>
              <a:avLst/>
              <a:gdLst>
                <a:gd name="T0" fmla="*/ 139 w 313"/>
                <a:gd name="T1" fmla="*/ 319 h 319"/>
                <a:gd name="T2" fmla="*/ 144 w 313"/>
                <a:gd name="T3" fmla="*/ 306 h 319"/>
                <a:gd name="T4" fmla="*/ 159 w 313"/>
                <a:gd name="T5" fmla="*/ 301 h 319"/>
                <a:gd name="T6" fmla="*/ 175 w 313"/>
                <a:gd name="T7" fmla="*/ 303 h 319"/>
                <a:gd name="T8" fmla="*/ 182 w 313"/>
                <a:gd name="T9" fmla="*/ 292 h 319"/>
                <a:gd name="T10" fmla="*/ 192 w 313"/>
                <a:gd name="T11" fmla="*/ 287 h 319"/>
                <a:gd name="T12" fmla="*/ 207 w 313"/>
                <a:gd name="T13" fmla="*/ 278 h 319"/>
                <a:gd name="T14" fmla="*/ 219 w 313"/>
                <a:gd name="T15" fmla="*/ 276 h 319"/>
                <a:gd name="T16" fmla="*/ 221 w 313"/>
                <a:gd name="T17" fmla="*/ 263 h 319"/>
                <a:gd name="T18" fmla="*/ 237 w 313"/>
                <a:gd name="T19" fmla="*/ 265 h 319"/>
                <a:gd name="T20" fmla="*/ 249 w 313"/>
                <a:gd name="T21" fmla="*/ 260 h 319"/>
                <a:gd name="T22" fmla="*/ 265 w 313"/>
                <a:gd name="T23" fmla="*/ 265 h 319"/>
                <a:gd name="T24" fmla="*/ 278 w 313"/>
                <a:gd name="T25" fmla="*/ 274 h 319"/>
                <a:gd name="T26" fmla="*/ 290 w 313"/>
                <a:gd name="T27" fmla="*/ 269 h 319"/>
                <a:gd name="T28" fmla="*/ 304 w 313"/>
                <a:gd name="T29" fmla="*/ 263 h 319"/>
                <a:gd name="T30" fmla="*/ 313 w 313"/>
                <a:gd name="T31" fmla="*/ 269 h 319"/>
                <a:gd name="T32" fmla="*/ 312 w 313"/>
                <a:gd name="T33" fmla="*/ 255 h 319"/>
                <a:gd name="T34" fmla="*/ 308 w 313"/>
                <a:gd name="T35" fmla="*/ 242 h 319"/>
                <a:gd name="T36" fmla="*/ 306 w 313"/>
                <a:gd name="T37" fmla="*/ 228 h 319"/>
                <a:gd name="T38" fmla="*/ 301 w 313"/>
                <a:gd name="T39" fmla="*/ 219 h 319"/>
                <a:gd name="T40" fmla="*/ 294 w 313"/>
                <a:gd name="T41" fmla="*/ 201 h 319"/>
                <a:gd name="T42" fmla="*/ 281 w 313"/>
                <a:gd name="T43" fmla="*/ 194 h 319"/>
                <a:gd name="T44" fmla="*/ 269 w 313"/>
                <a:gd name="T45" fmla="*/ 182 h 319"/>
                <a:gd name="T46" fmla="*/ 258 w 313"/>
                <a:gd name="T47" fmla="*/ 171 h 319"/>
                <a:gd name="T48" fmla="*/ 249 w 313"/>
                <a:gd name="T49" fmla="*/ 160 h 319"/>
                <a:gd name="T50" fmla="*/ 240 w 313"/>
                <a:gd name="T51" fmla="*/ 150 h 319"/>
                <a:gd name="T52" fmla="*/ 230 w 313"/>
                <a:gd name="T53" fmla="*/ 141 h 319"/>
                <a:gd name="T54" fmla="*/ 217 w 313"/>
                <a:gd name="T55" fmla="*/ 130 h 319"/>
                <a:gd name="T56" fmla="*/ 205 w 313"/>
                <a:gd name="T57" fmla="*/ 128 h 319"/>
                <a:gd name="T58" fmla="*/ 191 w 313"/>
                <a:gd name="T59" fmla="*/ 114 h 319"/>
                <a:gd name="T60" fmla="*/ 178 w 313"/>
                <a:gd name="T61" fmla="*/ 107 h 319"/>
                <a:gd name="T62" fmla="*/ 166 w 313"/>
                <a:gd name="T63" fmla="*/ 107 h 319"/>
                <a:gd name="T64" fmla="*/ 151 w 313"/>
                <a:gd name="T65" fmla="*/ 96 h 319"/>
                <a:gd name="T66" fmla="*/ 139 w 313"/>
                <a:gd name="T67" fmla="*/ 87 h 319"/>
                <a:gd name="T68" fmla="*/ 126 w 313"/>
                <a:gd name="T69" fmla="*/ 80 h 319"/>
                <a:gd name="T70" fmla="*/ 109 w 313"/>
                <a:gd name="T71" fmla="*/ 66 h 319"/>
                <a:gd name="T72" fmla="*/ 102 w 313"/>
                <a:gd name="T73" fmla="*/ 52 h 319"/>
                <a:gd name="T74" fmla="*/ 84 w 313"/>
                <a:gd name="T75" fmla="*/ 32 h 319"/>
                <a:gd name="T76" fmla="*/ 71 w 313"/>
                <a:gd name="T77" fmla="*/ 37 h 319"/>
                <a:gd name="T78" fmla="*/ 54 w 313"/>
                <a:gd name="T79" fmla="*/ 25 h 319"/>
                <a:gd name="T80" fmla="*/ 45 w 313"/>
                <a:gd name="T81" fmla="*/ 14 h 319"/>
                <a:gd name="T82" fmla="*/ 29 w 313"/>
                <a:gd name="T83" fmla="*/ 9 h 319"/>
                <a:gd name="T84" fmla="*/ 18 w 313"/>
                <a:gd name="T85" fmla="*/ 2 h 319"/>
                <a:gd name="T86" fmla="*/ 4 w 313"/>
                <a:gd name="T87" fmla="*/ 0 h 319"/>
                <a:gd name="T88" fmla="*/ 0 w 313"/>
                <a:gd name="T89" fmla="*/ 28 h 319"/>
                <a:gd name="T90" fmla="*/ 4 w 313"/>
                <a:gd name="T91" fmla="*/ 52 h 319"/>
                <a:gd name="T92" fmla="*/ 14 w 313"/>
                <a:gd name="T93" fmla="*/ 82 h 319"/>
                <a:gd name="T94" fmla="*/ 18 w 313"/>
                <a:gd name="T95" fmla="*/ 100 h 319"/>
                <a:gd name="T96" fmla="*/ 23 w 313"/>
                <a:gd name="T97" fmla="*/ 112 h 319"/>
                <a:gd name="T98" fmla="*/ 37 w 313"/>
                <a:gd name="T99" fmla="*/ 105 h 319"/>
                <a:gd name="T100" fmla="*/ 48 w 313"/>
                <a:gd name="T101" fmla="*/ 109 h 319"/>
                <a:gd name="T102" fmla="*/ 45 w 313"/>
                <a:gd name="T103" fmla="*/ 121 h 319"/>
                <a:gd name="T104" fmla="*/ 36 w 313"/>
                <a:gd name="T105" fmla="*/ 134 h 319"/>
                <a:gd name="T106" fmla="*/ 45 w 313"/>
                <a:gd name="T107" fmla="*/ 167 h 319"/>
                <a:gd name="T108" fmla="*/ 50 w 313"/>
                <a:gd name="T109" fmla="*/ 183 h 319"/>
                <a:gd name="T110" fmla="*/ 68 w 313"/>
                <a:gd name="T111" fmla="*/ 215 h 319"/>
                <a:gd name="T112" fmla="*/ 84 w 313"/>
                <a:gd name="T113" fmla="*/ 247 h 319"/>
                <a:gd name="T114" fmla="*/ 114 w 313"/>
                <a:gd name="T115" fmla="*/ 295 h 319"/>
                <a:gd name="T116" fmla="*/ 123 w 313"/>
                <a:gd name="T117" fmla="*/ 317 h 319"/>
                <a:gd name="T118" fmla="*/ 139 w 313"/>
                <a:gd name="T119" fmla="*/ 319 h 319"/>
                <a:gd name="T120" fmla="*/ 139 w 313"/>
                <a:gd name="T121" fmla="*/ 319 h 319"/>
                <a:gd name="T122" fmla="*/ 139 w 313"/>
                <a:gd name="T123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9">
                  <a:moveTo>
                    <a:pt x="139" y="319"/>
                  </a:moveTo>
                  <a:lnTo>
                    <a:pt x="144" y="306"/>
                  </a:lnTo>
                  <a:lnTo>
                    <a:pt x="159" y="301"/>
                  </a:lnTo>
                  <a:lnTo>
                    <a:pt x="175" y="303"/>
                  </a:lnTo>
                  <a:lnTo>
                    <a:pt x="182" y="292"/>
                  </a:lnTo>
                  <a:lnTo>
                    <a:pt x="192" y="287"/>
                  </a:lnTo>
                  <a:lnTo>
                    <a:pt x="207" y="278"/>
                  </a:lnTo>
                  <a:lnTo>
                    <a:pt x="219" y="276"/>
                  </a:lnTo>
                  <a:lnTo>
                    <a:pt x="221" y="263"/>
                  </a:lnTo>
                  <a:lnTo>
                    <a:pt x="237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8" y="274"/>
                  </a:lnTo>
                  <a:lnTo>
                    <a:pt x="290" y="269"/>
                  </a:lnTo>
                  <a:lnTo>
                    <a:pt x="304" y="263"/>
                  </a:lnTo>
                  <a:lnTo>
                    <a:pt x="313" y="269"/>
                  </a:lnTo>
                  <a:lnTo>
                    <a:pt x="312" y="255"/>
                  </a:lnTo>
                  <a:lnTo>
                    <a:pt x="308" y="242"/>
                  </a:lnTo>
                  <a:lnTo>
                    <a:pt x="306" y="228"/>
                  </a:lnTo>
                  <a:lnTo>
                    <a:pt x="301" y="219"/>
                  </a:lnTo>
                  <a:lnTo>
                    <a:pt x="294" y="201"/>
                  </a:lnTo>
                  <a:lnTo>
                    <a:pt x="281" y="194"/>
                  </a:lnTo>
                  <a:lnTo>
                    <a:pt x="269" y="182"/>
                  </a:lnTo>
                  <a:lnTo>
                    <a:pt x="258" y="171"/>
                  </a:lnTo>
                  <a:lnTo>
                    <a:pt x="249" y="160"/>
                  </a:lnTo>
                  <a:lnTo>
                    <a:pt x="240" y="150"/>
                  </a:lnTo>
                  <a:lnTo>
                    <a:pt x="230" y="141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91" y="114"/>
                  </a:lnTo>
                  <a:lnTo>
                    <a:pt x="178" y="107"/>
                  </a:lnTo>
                  <a:lnTo>
                    <a:pt x="166" y="107"/>
                  </a:lnTo>
                  <a:lnTo>
                    <a:pt x="151" y="96"/>
                  </a:lnTo>
                  <a:lnTo>
                    <a:pt x="139" y="87"/>
                  </a:lnTo>
                  <a:lnTo>
                    <a:pt x="126" y="80"/>
                  </a:lnTo>
                  <a:lnTo>
                    <a:pt x="109" y="66"/>
                  </a:lnTo>
                  <a:lnTo>
                    <a:pt x="102" y="52"/>
                  </a:lnTo>
                  <a:lnTo>
                    <a:pt x="84" y="32"/>
                  </a:lnTo>
                  <a:lnTo>
                    <a:pt x="71" y="37"/>
                  </a:lnTo>
                  <a:lnTo>
                    <a:pt x="54" y="25"/>
                  </a:lnTo>
                  <a:lnTo>
                    <a:pt x="45" y="14"/>
                  </a:lnTo>
                  <a:lnTo>
                    <a:pt x="29" y="9"/>
                  </a:lnTo>
                  <a:lnTo>
                    <a:pt x="18" y="2"/>
                  </a:lnTo>
                  <a:lnTo>
                    <a:pt x="4" y="0"/>
                  </a:lnTo>
                  <a:lnTo>
                    <a:pt x="0" y="28"/>
                  </a:lnTo>
                  <a:lnTo>
                    <a:pt x="4" y="52"/>
                  </a:lnTo>
                  <a:lnTo>
                    <a:pt x="14" y="82"/>
                  </a:lnTo>
                  <a:lnTo>
                    <a:pt x="18" y="100"/>
                  </a:lnTo>
                  <a:lnTo>
                    <a:pt x="23" y="112"/>
                  </a:lnTo>
                  <a:lnTo>
                    <a:pt x="37" y="105"/>
                  </a:lnTo>
                  <a:lnTo>
                    <a:pt x="48" y="109"/>
                  </a:lnTo>
                  <a:lnTo>
                    <a:pt x="45" y="121"/>
                  </a:lnTo>
                  <a:lnTo>
                    <a:pt x="36" y="134"/>
                  </a:lnTo>
                  <a:lnTo>
                    <a:pt x="45" y="167"/>
                  </a:lnTo>
                  <a:lnTo>
                    <a:pt x="50" y="183"/>
                  </a:lnTo>
                  <a:lnTo>
                    <a:pt x="68" y="215"/>
                  </a:lnTo>
                  <a:lnTo>
                    <a:pt x="84" y="247"/>
                  </a:lnTo>
                  <a:lnTo>
                    <a:pt x="114" y="295"/>
                  </a:lnTo>
                  <a:lnTo>
                    <a:pt x="123" y="317"/>
                  </a:lnTo>
                  <a:lnTo>
                    <a:pt x="139" y="319"/>
                  </a:lnTo>
                  <a:lnTo>
                    <a:pt x="139" y="319"/>
                  </a:lnTo>
                  <a:lnTo>
                    <a:pt x="139" y="3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1">
              <a:extLst>
                <a:ext uri="{FF2B5EF4-FFF2-40B4-BE49-F238E27FC236}">
                  <a16:creationId xmlns:a16="http://schemas.microsoft.com/office/drawing/2014/main" id="{C3C4A138-2F81-851F-F9BC-7AE6EAAA7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42521" y="6590915"/>
              <a:ext cx="907997" cy="661799"/>
            </a:xfrm>
            <a:custGeom>
              <a:avLst/>
              <a:gdLst>
                <a:gd name="T0" fmla="*/ 301 w 402"/>
                <a:gd name="T1" fmla="*/ 284 h 293"/>
                <a:gd name="T2" fmla="*/ 326 w 402"/>
                <a:gd name="T3" fmla="*/ 265 h 293"/>
                <a:gd name="T4" fmla="*/ 353 w 402"/>
                <a:gd name="T5" fmla="*/ 259 h 293"/>
                <a:gd name="T6" fmla="*/ 378 w 402"/>
                <a:gd name="T7" fmla="*/ 268 h 293"/>
                <a:gd name="T8" fmla="*/ 390 w 402"/>
                <a:gd name="T9" fmla="*/ 250 h 293"/>
                <a:gd name="T10" fmla="*/ 397 w 402"/>
                <a:gd name="T11" fmla="*/ 249 h 293"/>
                <a:gd name="T12" fmla="*/ 385 w 402"/>
                <a:gd name="T13" fmla="*/ 220 h 293"/>
                <a:gd name="T14" fmla="*/ 365 w 402"/>
                <a:gd name="T15" fmla="*/ 218 h 293"/>
                <a:gd name="T16" fmla="*/ 351 w 402"/>
                <a:gd name="T17" fmla="*/ 204 h 293"/>
                <a:gd name="T18" fmla="*/ 344 w 402"/>
                <a:gd name="T19" fmla="*/ 202 h 293"/>
                <a:gd name="T20" fmla="*/ 340 w 402"/>
                <a:gd name="T21" fmla="*/ 179 h 293"/>
                <a:gd name="T22" fmla="*/ 319 w 402"/>
                <a:gd name="T23" fmla="*/ 170 h 293"/>
                <a:gd name="T24" fmla="*/ 328 w 402"/>
                <a:gd name="T25" fmla="*/ 158 h 293"/>
                <a:gd name="T26" fmla="*/ 312 w 402"/>
                <a:gd name="T27" fmla="*/ 128 h 293"/>
                <a:gd name="T28" fmla="*/ 342 w 402"/>
                <a:gd name="T29" fmla="*/ 119 h 293"/>
                <a:gd name="T30" fmla="*/ 331 w 402"/>
                <a:gd name="T31" fmla="*/ 101 h 293"/>
                <a:gd name="T32" fmla="*/ 322 w 402"/>
                <a:gd name="T33" fmla="*/ 71 h 293"/>
                <a:gd name="T34" fmla="*/ 289 w 402"/>
                <a:gd name="T35" fmla="*/ 53 h 293"/>
                <a:gd name="T36" fmla="*/ 274 w 402"/>
                <a:gd name="T37" fmla="*/ 32 h 293"/>
                <a:gd name="T38" fmla="*/ 258 w 402"/>
                <a:gd name="T39" fmla="*/ 7 h 293"/>
                <a:gd name="T40" fmla="*/ 230 w 402"/>
                <a:gd name="T41" fmla="*/ 10 h 293"/>
                <a:gd name="T42" fmla="*/ 200 w 402"/>
                <a:gd name="T43" fmla="*/ 35 h 293"/>
                <a:gd name="T44" fmla="*/ 175 w 402"/>
                <a:gd name="T45" fmla="*/ 55 h 293"/>
                <a:gd name="T46" fmla="*/ 95 w 402"/>
                <a:gd name="T47" fmla="*/ 137 h 293"/>
                <a:gd name="T48" fmla="*/ 66 w 402"/>
                <a:gd name="T49" fmla="*/ 158 h 293"/>
                <a:gd name="T50" fmla="*/ 0 w 402"/>
                <a:gd name="T51" fmla="*/ 218 h 293"/>
                <a:gd name="T52" fmla="*/ 30 w 402"/>
                <a:gd name="T53" fmla="*/ 233 h 293"/>
                <a:gd name="T54" fmla="*/ 48 w 402"/>
                <a:gd name="T55" fmla="*/ 250 h 293"/>
                <a:gd name="T56" fmla="*/ 137 w 402"/>
                <a:gd name="T57" fmla="*/ 233 h 293"/>
                <a:gd name="T58" fmla="*/ 166 w 402"/>
                <a:gd name="T59" fmla="*/ 242 h 293"/>
                <a:gd name="T60" fmla="*/ 178 w 402"/>
                <a:gd name="T61" fmla="*/ 274 h 293"/>
                <a:gd name="T62" fmla="*/ 201 w 402"/>
                <a:gd name="T63" fmla="*/ 291 h 293"/>
                <a:gd name="T64" fmla="*/ 228 w 402"/>
                <a:gd name="T65" fmla="*/ 279 h 293"/>
                <a:gd name="T66" fmla="*/ 256 w 402"/>
                <a:gd name="T67" fmla="*/ 286 h 293"/>
                <a:gd name="T68" fmla="*/ 290 w 402"/>
                <a:gd name="T69" fmla="*/ 293 h 293"/>
                <a:gd name="T70" fmla="*/ 290 w 402"/>
                <a:gd name="T71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2" h="293">
                  <a:moveTo>
                    <a:pt x="290" y="293"/>
                  </a:moveTo>
                  <a:lnTo>
                    <a:pt x="301" y="284"/>
                  </a:lnTo>
                  <a:lnTo>
                    <a:pt x="315" y="277"/>
                  </a:lnTo>
                  <a:lnTo>
                    <a:pt x="326" y="265"/>
                  </a:lnTo>
                  <a:lnTo>
                    <a:pt x="340" y="261"/>
                  </a:lnTo>
                  <a:lnTo>
                    <a:pt x="353" y="259"/>
                  </a:lnTo>
                  <a:lnTo>
                    <a:pt x="367" y="261"/>
                  </a:lnTo>
                  <a:lnTo>
                    <a:pt x="378" y="268"/>
                  </a:lnTo>
                  <a:lnTo>
                    <a:pt x="392" y="267"/>
                  </a:lnTo>
                  <a:lnTo>
                    <a:pt x="390" y="250"/>
                  </a:lnTo>
                  <a:lnTo>
                    <a:pt x="402" y="258"/>
                  </a:lnTo>
                  <a:lnTo>
                    <a:pt x="397" y="249"/>
                  </a:lnTo>
                  <a:lnTo>
                    <a:pt x="381" y="236"/>
                  </a:lnTo>
                  <a:lnTo>
                    <a:pt x="385" y="220"/>
                  </a:lnTo>
                  <a:lnTo>
                    <a:pt x="376" y="210"/>
                  </a:lnTo>
                  <a:lnTo>
                    <a:pt x="365" y="218"/>
                  </a:lnTo>
                  <a:lnTo>
                    <a:pt x="363" y="204"/>
                  </a:lnTo>
                  <a:lnTo>
                    <a:pt x="351" y="204"/>
                  </a:lnTo>
                  <a:lnTo>
                    <a:pt x="349" y="190"/>
                  </a:lnTo>
                  <a:lnTo>
                    <a:pt x="344" y="202"/>
                  </a:lnTo>
                  <a:lnTo>
                    <a:pt x="333" y="192"/>
                  </a:lnTo>
                  <a:lnTo>
                    <a:pt x="340" y="179"/>
                  </a:lnTo>
                  <a:lnTo>
                    <a:pt x="328" y="181"/>
                  </a:lnTo>
                  <a:lnTo>
                    <a:pt x="319" y="170"/>
                  </a:lnTo>
                  <a:lnTo>
                    <a:pt x="312" y="156"/>
                  </a:lnTo>
                  <a:lnTo>
                    <a:pt x="328" y="158"/>
                  </a:lnTo>
                  <a:lnTo>
                    <a:pt x="322" y="142"/>
                  </a:lnTo>
                  <a:lnTo>
                    <a:pt x="312" y="128"/>
                  </a:lnTo>
                  <a:lnTo>
                    <a:pt x="324" y="122"/>
                  </a:lnTo>
                  <a:lnTo>
                    <a:pt x="342" y="119"/>
                  </a:lnTo>
                  <a:lnTo>
                    <a:pt x="329" y="113"/>
                  </a:lnTo>
                  <a:lnTo>
                    <a:pt x="331" y="101"/>
                  </a:lnTo>
                  <a:lnTo>
                    <a:pt x="329" y="81"/>
                  </a:lnTo>
                  <a:lnTo>
                    <a:pt x="322" y="71"/>
                  </a:lnTo>
                  <a:lnTo>
                    <a:pt x="310" y="62"/>
                  </a:lnTo>
                  <a:lnTo>
                    <a:pt x="289" y="53"/>
                  </a:lnTo>
                  <a:lnTo>
                    <a:pt x="276" y="46"/>
                  </a:lnTo>
                  <a:lnTo>
                    <a:pt x="274" y="32"/>
                  </a:lnTo>
                  <a:lnTo>
                    <a:pt x="269" y="23"/>
                  </a:lnTo>
                  <a:lnTo>
                    <a:pt x="258" y="7"/>
                  </a:lnTo>
                  <a:lnTo>
                    <a:pt x="249" y="0"/>
                  </a:lnTo>
                  <a:lnTo>
                    <a:pt x="230" y="10"/>
                  </a:lnTo>
                  <a:lnTo>
                    <a:pt x="212" y="24"/>
                  </a:lnTo>
                  <a:lnTo>
                    <a:pt x="200" y="35"/>
                  </a:lnTo>
                  <a:lnTo>
                    <a:pt x="189" y="48"/>
                  </a:lnTo>
                  <a:lnTo>
                    <a:pt x="175" y="55"/>
                  </a:lnTo>
                  <a:lnTo>
                    <a:pt x="134" y="99"/>
                  </a:lnTo>
                  <a:lnTo>
                    <a:pt x="95" y="137"/>
                  </a:lnTo>
                  <a:lnTo>
                    <a:pt x="80" y="147"/>
                  </a:lnTo>
                  <a:lnTo>
                    <a:pt x="66" y="158"/>
                  </a:lnTo>
                  <a:lnTo>
                    <a:pt x="46" y="179"/>
                  </a:lnTo>
                  <a:lnTo>
                    <a:pt x="0" y="218"/>
                  </a:lnTo>
                  <a:lnTo>
                    <a:pt x="18" y="224"/>
                  </a:lnTo>
                  <a:lnTo>
                    <a:pt x="30" y="233"/>
                  </a:lnTo>
                  <a:lnTo>
                    <a:pt x="39" y="240"/>
                  </a:lnTo>
                  <a:lnTo>
                    <a:pt x="48" y="250"/>
                  </a:lnTo>
                  <a:lnTo>
                    <a:pt x="59" y="258"/>
                  </a:lnTo>
                  <a:lnTo>
                    <a:pt x="137" y="233"/>
                  </a:lnTo>
                  <a:lnTo>
                    <a:pt x="150" y="236"/>
                  </a:lnTo>
                  <a:lnTo>
                    <a:pt x="166" y="242"/>
                  </a:lnTo>
                  <a:lnTo>
                    <a:pt x="173" y="256"/>
                  </a:lnTo>
                  <a:lnTo>
                    <a:pt x="178" y="274"/>
                  </a:lnTo>
                  <a:lnTo>
                    <a:pt x="189" y="281"/>
                  </a:lnTo>
                  <a:lnTo>
                    <a:pt x="201" y="291"/>
                  </a:lnTo>
                  <a:lnTo>
                    <a:pt x="216" y="284"/>
                  </a:lnTo>
                  <a:lnTo>
                    <a:pt x="228" y="279"/>
                  </a:lnTo>
                  <a:lnTo>
                    <a:pt x="244" y="288"/>
                  </a:lnTo>
                  <a:lnTo>
                    <a:pt x="256" y="286"/>
                  </a:lnTo>
                  <a:lnTo>
                    <a:pt x="273" y="288"/>
                  </a:lnTo>
                  <a:lnTo>
                    <a:pt x="290" y="293"/>
                  </a:lnTo>
                  <a:lnTo>
                    <a:pt x="290" y="293"/>
                  </a:lnTo>
                  <a:lnTo>
                    <a:pt x="290" y="2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2">
              <a:extLst>
                <a:ext uri="{FF2B5EF4-FFF2-40B4-BE49-F238E27FC236}">
                  <a16:creationId xmlns:a16="http://schemas.microsoft.com/office/drawing/2014/main" id="{B7177688-C4BE-7DC6-880D-F8BA9A1498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51360" y="7065242"/>
              <a:ext cx="539829" cy="429153"/>
            </a:xfrm>
            <a:custGeom>
              <a:avLst/>
              <a:gdLst>
                <a:gd name="T0" fmla="*/ 134 w 239"/>
                <a:gd name="T1" fmla="*/ 190 h 190"/>
                <a:gd name="T2" fmla="*/ 135 w 239"/>
                <a:gd name="T3" fmla="*/ 178 h 190"/>
                <a:gd name="T4" fmla="*/ 141 w 239"/>
                <a:gd name="T5" fmla="*/ 165 h 190"/>
                <a:gd name="T6" fmla="*/ 132 w 239"/>
                <a:gd name="T7" fmla="*/ 153 h 190"/>
                <a:gd name="T8" fmla="*/ 162 w 239"/>
                <a:gd name="T9" fmla="*/ 117 h 190"/>
                <a:gd name="T10" fmla="*/ 173 w 239"/>
                <a:gd name="T11" fmla="*/ 108 h 190"/>
                <a:gd name="T12" fmla="*/ 187 w 239"/>
                <a:gd name="T13" fmla="*/ 94 h 190"/>
                <a:gd name="T14" fmla="*/ 214 w 239"/>
                <a:gd name="T15" fmla="*/ 73 h 190"/>
                <a:gd name="T16" fmla="*/ 239 w 239"/>
                <a:gd name="T17" fmla="*/ 53 h 190"/>
                <a:gd name="T18" fmla="*/ 196 w 239"/>
                <a:gd name="T19" fmla="*/ 23 h 190"/>
                <a:gd name="T20" fmla="*/ 178 w 239"/>
                <a:gd name="T21" fmla="*/ 16 h 190"/>
                <a:gd name="T22" fmla="*/ 148 w 239"/>
                <a:gd name="T23" fmla="*/ 0 h 190"/>
                <a:gd name="T24" fmla="*/ 128 w 239"/>
                <a:gd name="T25" fmla="*/ 3 h 190"/>
                <a:gd name="T26" fmla="*/ 114 w 239"/>
                <a:gd name="T27" fmla="*/ 16 h 190"/>
                <a:gd name="T28" fmla="*/ 98 w 239"/>
                <a:gd name="T29" fmla="*/ 16 h 190"/>
                <a:gd name="T30" fmla="*/ 80 w 239"/>
                <a:gd name="T31" fmla="*/ 23 h 190"/>
                <a:gd name="T32" fmla="*/ 73 w 239"/>
                <a:gd name="T33" fmla="*/ 35 h 190"/>
                <a:gd name="T34" fmla="*/ 57 w 239"/>
                <a:gd name="T35" fmla="*/ 49 h 190"/>
                <a:gd name="T36" fmla="*/ 41 w 239"/>
                <a:gd name="T37" fmla="*/ 51 h 190"/>
                <a:gd name="T38" fmla="*/ 27 w 239"/>
                <a:gd name="T39" fmla="*/ 58 h 190"/>
                <a:gd name="T40" fmla="*/ 14 w 239"/>
                <a:gd name="T41" fmla="*/ 67 h 190"/>
                <a:gd name="T42" fmla="*/ 0 w 239"/>
                <a:gd name="T43" fmla="*/ 69 h 190"/>
                <a:gd name="T44" fmla="*/ 5 w 239"/>
                <a:gd name="T45" fmla="*/ 85 h 190"/>
                <a:gd name="T46" fmla="*/ 7 w 239"/>
                <a:gd name="T47" fmla="*/ 96 h 190"/>
                <a:gd name="T48" fmla="*/ 12 w 239"/>
                <a:gd name="T49" fmla="*/ 108 h 190"/>
                <a:gd name="T50" fmla="*/ 9 w 239"/>
                <a:gd name="T51" fmla="*/ 128 h 190"/>
                <a:gd name="T52" fmla="*/ 11 w 239"/>
                <a:gd name="T53" fmla="*/ 137 h 190"/>
                <a:gd name="T54" fmla="*/ 23 w 239"/>
                <a:gd name="T55" fmla="*/ 146 h 190"/>
                <a:gd name="T56" fmla="*/ 36 w 239"/>
                <a:gd name="T57" fmla="*/ 153 h 190"/>
                <a:gd name="T58" fmla="*/ 41 w 239"/>
                <a:gd name="T59" fmla="*/ 167 h 190"/>
                <a:gd name="T60" fmla="*/ 52 w 239"/>
                <a:gd name="T61" fmla="*/ 174 h 190"/>
                <a:gd name="T62" fmla="*/ 64 w 239"/>
                <a:gd name="T63" fmla="*/ 179 h 190"/>
                <a:gd name="T64" fmla="*/ 80 w 239"/>
                <a:gd name="T65" fmla="*/ 186 h 190"/>
                <a:gd name="T66" fmla="*/ 109 w 239"/>
                <a:gd name="T67" fmla="*/ 188 h 190"/>
                <a:gd name="T68" fmla="*/ 121 w 239"/>
                <a:gd name="T69" fmla="*/ 186 h 190"/>
                <a:gd name="T70" fmla="*/ 134 w 239"/>
                <a:gd name="T71" fmla="*/ 190 h 190"/>
                <a:gd name="T72" fmla="*/ 134 w 239"/>
                <a:gd name="T73" fmla="*/ 190 h 190"/>
                <a:gd name="T74" fmla="*/ 134 w 239"/>
                <a:gd name="T7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9" h="190">
                  <a:moveTo>
                    <a:pt x="134" y="190"/>
                  </a:moveTo>
                  <a:lnTo>
                    <a:pt x="135" y="178"/>
                  </a:lnTo>
                  <a:lnTo>
                    <a:pt x="141" y="165"/>
                  </a:lnTo>
                  <a:lnTo>
                    <a:pt x="132" y="153"/>
                  </a:lnTo>
                  <a:lnTo>
                    <a:pt x="162" y="117"/>
                  </a:lnTo>
                  <a:lnTo>
                    <a:pt x="173" y="108"/>
                  </a:lnTo>
                  <a:lnTo>
                    <a:pt x="187" y="94"/>
                  </a:lnTo>
                  <a:lnTo>
                    <a:pt x="214" y="73"/>
                  </a:lnTo>
                  <a:lnTo>
                    <a:pt x="239" y="53"/>
                  </a:lnTo>
                  <a:lnTo>
                    <a:pt x="196" y="23"/>
                  </a:lnTo>
                  <a:lnTo>
                    <a:pt x="178" y="16"/>
                  </a:lnTo>
                  <a:lnTo>
                    <a:pt x="148" y="0"/>
                  </a:lnTo>
                  <a:lnTo>
                    <a:pt x="128" y="3"/>
                  </a:lnTo>
                  <a:lnTo>
                    <a:pt x="114" y="16"/>
                  </a:lnTo>
                  <a:lnTo>
                    <a:pt x="98" y="16"/>
                  </a:lnTo>
                  <a:lnTo>
                    <a:pt x="80" y="23"/>
                  </a:lnTo>
                  <a:lnTo>
                    <a:pt x="73" y="35"/>
                  </a:lnTo>
                  <a:lnTo>
                    <a:pt x="57" y="49"/>
                  </a:lnTo>
                  <a:lnTo>
                    <a:pt x="41" y="51"/>
                  </a:lnTo>
                  <a:lnTo>
                    <a:pt x="27" y="58"/>
                  </a:lnTo>
                  <a:lnTo>
                    <a:pt x="14" y="67"/>
                  </a:lnTo>
                  <a:lnTo>
                    <a:pt x="0" y="69"/>
                  </a:lnTo>
                  <a:lnTo>
                    <a:pt x="5" y="85"/>
                  </a:lnTo>
                  <a:lnTo>
                    <a:pt x="7" y="96"/>
                  </a:lnTo>
                  <a:lnTo>
                    <a:pt x="12" y="108"/>
                  </a:lnTo>
                  <a:lnTo>
                    <a:pt x="9" y="128"/>
                  </a:lnTo>
                  <a:lnTo>
                    <a:pt x="11" y="137"/>
                  </a:lnTo>
                  <a:lnTo>
                    <a:pt x="23" y="146"/>
                  </a:lnTo>
                  <a:lnTo>
                    <a:pt x="36" y="153"/>
                  </a:lnTo>
                  <a:lnTo>
                    <a:pt x="41" y="167"/>
                  </a:lnTo>
                  <a:lnTo>
                    <a:pt x="52" y="174"/>
                  </a:lnTo>
                  <a:lnTo>
                    <a:pt x="64" y="179"/>
                  </a:lnTo>
                  <a:lnTo>
                    <a:pt x="80" y="186"/>
                  </a:lnTo>
                  <a:lnTo>
                    <a:pt x="109" y="188"/>
                  </a:lnTo>
                  <a:lnTo>
                    <a:pt x="121" y="186"/>
                  </a:lnTo>
                  <a:lnTo>
                    <a:pt x="134" y="190"/>
                  </a:lnTo>
                  <a:lnTo>
                    <a:pt x="134" y="190"/>
                  </a:lnTo>
                  <a:lnTo>
                    <a:pt x="134" y="1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3">
              <a:extLst>
                <a:ext uri="{FF2B5EF4-FFF2-40B4-BE49-F238E27FC236}">
                  <a16:creationId xmlns:a16="http://schemas.microsoft.com/office/drawing/2014/main" id="{041ABA4D-6340-83AB-F55B-2F2D8A18AF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73118" y="6267922"/>
              <a:ext cx="725043" cy="727301"/>
            </a:xfrm>
            <a:custGeom>
              <a:avLst/>
              <a:gdLst>
                <a:gd name="T0" fmla="*/ 121 w 321"/>
                <a:gd name="T1" fmla="*/ 322 h 322"/>
                <a:gd name="T2" fmla="*/ 139 w 321"/>
                <a:gd name="T3" fmla="*/ 301 h 322"/>
                <a:gd name="T4" fmla="*/ 153 w 321"/>
                <a:gd name="T5" fmla="*/ 290 h 322"/>
                <a:gd name="T6" fmla="*/ 166 w 321"/>
                <a:gd name="T7" fmla="*/ 280 h 322"/>
                <a:gd name="T8" fmla="*/ 209 w 321"/>
                <a:gd name="T9" fmla="*/ 242 h 322"/>
                <a:gd name="T10" fmla="*/ 250 w 321"/>
                <a:gd name="T11" fmla="*/ 203 h 322"/>
                <a:gd name="T12" fmla="*/ 264 w 321"/>
                <a:gd name="T13" fmla="*/ 191 h 322"/>
                <a:gd name="T14" fmla="*/ 275 w 321"/>
                <a:gd name="T15" fmla="*/ 180 h 322"/>
                <a:gd name="T16" fmla="*/ 285 w 321"/>
                <a:gd name="T17" fmla="*/ 167 h 322"/>
                <a:gd name="T18" fmla="*/ 303 w 321"/>
                <a:gd name="T19" fmla="*/ 155 h 322"/>
                <a:gd name="T20" fmla="*/ 321 w 321"/>
                <a:gd name="T21" fmla="*/ 141 h 322"/>
                <a:gd name="T22" fmla="*/ 307 w 321"/>
                <a:gd name="T23" fmla="*/ 123 h 322"/>
                <a:gd name="T24" fmla="*/ 289 w 321"/>
                <a:gd name="T25" fmla="*/ 114 h 322"/>
                <a:gd name="T26" fmla="*/ 273 w 321"/>
                <a:gd name="T27" fmla="*/ 109 h 322"/>
                <a:gd name="T28" fmla="*/ 262 w 321"/>
                <a:gd name="T29" fmla="*/ 94 h 322"/>
                <a:gd name="T30" fmla="*/ 246 w 321"/>
                <a:gd name="T31" fmla="*/ 98 h 322"/>
                <a:gd name="T32" fmla="*/ 230 w 321"/>
                <a:gd name="T33" fmla="*/ 96 h 322"/>
                <a:gd name="T34" fmla="*/ 221 w 321"/>
                <a:gd name="T35" fmla="*/ 82 h 322"/>
                <a:gd name="T36" fmla="*/ 205 w 321"/>
                <a:gd name="T37" fmla="*/ 80 h 322"/>
                <a:gd name="T38" fmla="*/ 189 w 321"/>
                <a:gd name="T39" fmla="*/ 62 h 322"/>
                <a:gd name="T40" fmla="*/ 184 w 321"/>
                <a:gd name="T41" fmla="*/ 48 h 322"/>
                <a:gd name="T42" fmla="*/ 186 w 321"/>
                <a:gd name="T43" fmla="*/ 34 h 322"/>
                <a:gd name="T44" fmla="*/ 178 w 321"/>
                <a:gd name="T45" fmla="*/ 23 h 322"/>
                <a:gd name="T46" fmla="*/ 170 w 321"/>
                <a:gd name="T47" fmla="*/ 13 h 322"/>
                <a:gd name="T48" fmla="*/ 153 w 321"/>
                <a:gd name="T49" fmla="*/ 7 h 322"/>
                <a:gd name="T50" fmla="*/ 141 w 321"/>
                <a:gd name="T51" fmla="*/ 11 h 322"/>
                <a:gd name="T52" fmla="*/ 127 w 321"/>
                <a:gd name="T53" fmla="*/ 16 h 322"/>
                <a:gd name="T54" fmla="*/ 118 w 321"/>
                <a:gd name="T55" fmla="*/ 9 h 322"/>
                <a:gd name="T56" fmla="*/ 105 w 321"/>
                <a:gd name="T57" fmla="*/ 0 h 322"/>
                <a:gd name="T58" fmla="*/ 86 w 321"/>
                <a:gd name="T59" fmla="*/ 5 h 322"/>
                <a:gd name="T60" fmla="*/ 75 w 321"/>
                <a:gd name="T61" fmla="*/ 13 h 322"/>
                <a:gd name="T62" fmla="*/ 63 w 321"/>
                <a:gd name="T63" fmla="*/ 14 h 322"/>
                <a:gd name="T64" fmla="*/ 54 w 321"/>
                <a:gd name="T65" fmla="*/ 27 h 322"/>
                <a:gd name="T66" fmla="*/ 38 w 321"/>
                <a:gd name="T67" fmla="*/ 29 h 322"/>
                <a:gd name="T68" fmla="*/ 27 w 321"/>
                <a:gd name="T69" fmla="*/ 36 h 322"/>
                <a:gd name="T70" fmla="*/ 16 w 321"/>
                <a:gd name="T71" fmla="*/ 41 h 322"/>
                <a:gd name="T72" fmla="*/ 9 w 321"/>
                <a:gd name="T73" fmla="*/ 57 h 322"/>
                <a:gd name="T74" fmla="*/ 0 w 321"/>
                <a:gd name="T75" fmla="*/ 68 h 322"/>
                <a:gd name="T76" fmla="*/ 13 w 321"/>
                <a:gd name="T77" fmla="*/ 80 h 322"/>
                <a:gd name="T78" fmla="*/ 16 w 321"/>
                <a:gd name="T79" fmla="*/ 93 h 322"/>
                <a:gd name="T80" fmla="*/ 16 w 321"/>
                <a:gd name="T81" fmla="*/ 119 h 322"/>
                <a:gd name="T82" fmla="*/ 9 w 321"/>
                <a:gd name="T83" fmla="*/ 134 h 322"/>
                <a:gd name="T84" fmla="*/ 32 w 321"/>
                <a:gd name="T85" fmla="*/ 157 h 322"/>
                <a:gd name="T86" fmla="*/ 47 w 321"/>
                <a:gd name="T87" fmla="*/ 162 h 322"/>
                <a:gd name="T88" fmla="*/ 36 w 321"/>
                <a:gd name="T89" fmla="*/ 173 h 322"/>
                <a:gd name="T90" fmla="*/ 38 w 321"/>
                <a:gd name="T91" fmla="*/ 185 h 322"/>
                <a:gd name="T92" fmla="*/ 43 w 321"/>
                <a:gd name="T93" fmla="*/ 199 h 322"/>
                <a:gd name="T94" fmla="*/ 50 w 321"/>
                <a:gd name="T95" fmla="*/ 217 h 322"/>
                <a:gd name="T96" fmla="*/ 59 w 321"/>
                <a:gd name="T97" fmla="*/ 230 h 322"/>
                <a:gd name="T98" fmla="*/ 70 w 321"/>
                <a:gd name="T99" fmla="*/ 242 h 322"/>
                <a:gd name="T100" fmla="*/ 81 w 321"/>
                <a:gd name="T101" fmla="*/ 256 h 322"/>
                <a:gd name="T102" fmla="*/ 86 w 321"/>
                <a:gd name="T103" fmla="*/ 269 h 322"/>
                <a:gd name="T104" fmla="*/ 91 w 321"/>
                <a:gd name="T105" fmla="*/ 283 h 322"/>
                <a:gd name="T106" fmla="*/ 98 w 321"/>
                <a:gd name="T107" fmla="*/ 297 h 322"/>
                <a:gd name="T108" fmla="*/ 109 w 321"/>
                <a:gd name="T109" fmla="*/ 312 h 322"/>
                <a:gd name="T110" fmla="*/ 121 w 321"/>
                <a:gd name="T111" fmla="*/ 319 h 322"/>
                <a:gd name="T112" fmla="*/ 121 w 321"/>
                <a:gd name="T113" fmla="*/ 322 h 322"/>
                <a:gd name="T114" fmla="*/ 121 w 321"/>
                <a:gd name="T115" fmla="*/ 322 h 322"/>
                <a:gd name="T116" fmla="*/ 121 w 321"/>
                <a:gd name="T11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322">
                  <a:moveTo>
                    <a:pt x="121" y="322"/>
                  </a:moveTo>
                  <a:lnTo>
                    <a:pt x="139" y="301"/>
                  </a:lnTo>
                  <a:lnTo>
                    <a:pt x="153" y="290"/>
                  </a:lnTo>
                  <a:lnTo>
                    <a:pt x="166" y="280"/>
                  </a:lnTo>
                  <a:lnTo>
                    <a:pt x="209" y="242"/>
                  </a:lnTo>
                  <a:lnTo>
                    <a:pt x="250" y="203"/>
                  </a:lnTo>
                  <a:lnTo>
                    <a:pt x="264" y="191"/>
                  </a:lnTo>
                  <a:lnTo>
                    <a:pt x="275" y="180"/>
                  </a:lnTo>
                  <a:lnTo>
                    <a:pt x="285" y="167"/>
                  </a:lnTo>
                  <a:lnTo>
                    <a:pt x="303" y="155"/>
                  </a:lnTo>
                  <a:lnTo>
                    <a:pt x="321" y="141"/>
                  </a:lnTo>
                  <a:lnTo>
                    <a:pt x="307" y="123"/>
                  </a:lnTo>
                  <a:lnTo>
                    <a:pt x="289" y="114"/>
                  </a:lnTo>
                  <a:lnTo>
                    <a:pt x="273" y="109"/>
                  </a:lnTo>
                  <a:lnTo>
                    <a:pt x="262" y="94"/>
                  </a:lnTo>
                  <a:lnTo>
                    <a:pt x="246" y="98"/>
                  </a:lnTo>
                  <a:lnTo>
                    <a:pt x="230" y="96"/>
                  </a:lnTo>
                  <a:lnTo>
                    <a:pt x="221" y="82"/>
                  </a:lnTo>
                  <a:lnTo>
                    <a:pt x="205" y="80"/>
                  </a:lnTo>
                  <a:lnTo>
                    <a:pt x="189" y="62"/>
                  </a:lnTo>
                  <a:lnTo>
                    <a:pt x="184" y="48"/>
                  </a:lnTo>
                  <a:lnTo>
                    <a:pt x="186" y="34"/>
                  </a:lnTo>
                  <a:lnTo>
                    <a:pt x="178" y="23"/>
                  </a:lnTo>
                  <a:lnTo>
                    <a:pt x="170" y="13"/>
                  </a:lnTo>
                  <a:lnTo>
                    <a:pt x="153" y="7"/>
                  </a:lnTo>
                  <a:lnTo>
                    <a:pt x="141" y="11"/>
                  </a:lnTo>
                  <a:lnTo>
                    <a:pt x="127" y="16"/>
                  </a:lnTo>
                  <a:lnTo>
                    <a:pt x="118" y="9"/>
                  </a:lnTo>
                  <a:lnTo>
                    <a:pt x="105" y="0"/>
                  </a:lnTo>
                  <a:lnTo>
                    <a:pt x="86" y="5"/>
                  </a:lnTo>
                  <a:lnTo>
                    <a:pt x="75" y="13"/>
                  </a:lnTo>
                  <a:lnTo>
                    <a:pt x="63" y="14"/>
                  </a:lnTo>
                  <a:lnTo>
                    <a:pt x="54" y="27"/>
                  </a:lnTo>
                  <a:lnTo>
                    <a:pt x="38" y="29"/>
                  </a:lnTo>
                  <a:lnTo>
                    <a:pt x="27" y="36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0" y="68"/>
                  </a:lnTo>
                  <a:lnTo>
                    <a:pt x="13" y="80"/>
                  </a:lnTo>
                  <a:lnTo>
                    <a:pt x="16" y="93"/>
                  </a:lnTo>
                  <a:lnTo>
                    <a:pt x="16" y="119"/>
                  </a:lnTo>
                  <a:lnTo>
                    <a:pt x="9" y="134"/>
                  </a:lnTo>
                  <a:lnTo>
                    <a:pt x="32" y="157"/>
                  </a:lnTo>
                  <a:lnTo>
                    <a:pt x="47" y="162"/>
                  </a:lnTo>
                  <a:lnTo>
                    <a:pt x="36" y="173"/>
                  </a:lnTo>
                  <a:lnTo>
                    <a:pt x="38" y="185"/>
                  </a:lnTo>
                  <a:lnTo>
                    <a:pt x="43" y="199"/>
                  </a:lnTo>
                  <a:lnTo>
                    <a:pt x="50" y="217"/>
                  </a:lnTo>
                  <a:lnTo>
                    <a:pt x="59" y="230"/>
                  </a:lnTo>
                  <a:lnTo>
                    <a:pt x="70" y="242"/>
                  </a:lnTo>
                  <a:lnTo>
                    <a:pt x="81" y="256"/>
                  </a:lnTo>
                  <a:lnTo>
                    <a:pt x="86" y="269"/>
                  </a:lnTo>
                  <a:lnTo>
                    <a:pt x="91" y="283"/>
                  </a:lnTo>
                  <a:lnTo>
                    <a:pt x="98" y="297"/>
                  </a:lnTo>
                  <a:lnTo>
                    <a:pt x="109" y="312"/>
                  </a:lnTo>
                  <a:lnTo>
                    <a:pt x="121" y="319"/>
                  </a:lnTo>
                  <a:lnTo>
                    <a:pt x="121" y="322"/>
                  </a:lnTo>
                  <a:lnTo>
                    <a:pt x="121" y="322"/>
                  </a:lnTo>
                  <a:lnTo>
                    <a:pt x="121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4">
              <a:extLst>
                <a:ext uri="{FF2B5EF4-FFF2-40B4-BE49-F238E27FC236}">
                  <a16:creationId xmlns:a16="http://schemas.microsoft.com/office/drawing/2014/main" id="{0C9CA610-052C-B89E-1130-4DEC83AB16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8459" y="6159505"/>
              <a:ext cx="786027" cy="860565"/>
            </a:xfrm>
            <a:custGeom>
              <a:avLst/>
              <a:gdLst>
                <a:gd name="T0" fmla="*/ 187 w 348"/>
                <a:gd name="T1" fmla="*/ 381 h 381"/>
                <a:gd name="T2" fmla="*/ 234 w 348"/>
                <a:gd name="T3" fmla="*/ 342 h 381"/>
                <a:gd name="T4" fmla="*/ 305 w 348"/>
                <a:gd name="T5" fmla="*/ 272 h 381"/>
                <a:gd name="T6" fmla="*/ 326 w 348"/>
                <a:gd name="T7" fmla="*/ 253 h 381"/>
                <a:gd name="T8" fmla="*/ 323 w 348"/>
                <a:gd name="T9" fmla="*/ 226 h 381"/>
                <a:gd name="T10" fmla="*/ 301 w 348"/>
                <a:gd name="T11" fmla="*/ 169 h 381"/>
                <a:gd name="T12" fmla="*/ 312 w 348"/>
                <a:gd name="T13" fmla="*/ 160 h 381"/>
                <a:gd name="T14" fmla="*/ 319 w 348"/>
                <a:gd name="T15" fmla="*/ 148 h 381"/>
                <a:gd name="T16" fmla="*/ 308 w 348"/>
                <a:gd name="T17" fmla="*/ 130 h 381"/>
                <a:gd name="T18" fmla="*/ 323 w 348"/>
                <a:gd name="T19" fmla="*/ 123 h 381"/>
                <a:gd name="T20" fmla="*/ 328 w 348"/>
                <a:gd name="T21" fmla="*/ 137 h 381"/>
                <a:gd name="T22" fmla="*/ 333 w 348"/>
                <a:gd name="T23" fmla="*/ 110 h 381"/>
                <a:gd name="T24" fmla="*/ 348 w 348"/>
                <a:gd name="T25" fmla="*/ 96 h 381"/>
                <a:gd name="T26" fmla="*/ 340 w 348"/>
                <a:gd name="T27" fmla="*/ 80 h 381"/>
                <a:gd name="T28" fmla="*/ 319 w 348"/>
                <a:gd name="T29" fmla="*/ 71 h 381"/>
                <a:gd name="T30" fmla="*/ 303 w 348"/>
                <a:gd name="T31" fmla="*/ 68 h 381"/>
                <a:gd name="T32" fmla="*/ 292 w 348"/>
                <a:gd name="T33" fmla="*/ 57 h 381"/>
                <a:gd name="T34" fmla="*/ 280 w 348"/>
                <a:gd name="T35" fmla="*/ 46 h 381"/>
                <a:gd name="T36" fmla="*/ 221 w 348"/>
                <a:gd name="T37" fmla="*/ 59 h 381"/>
                <a:gd name="T38" fmla="*/ 120 w 348"/>
                <a:gd name="T39" fmla="*/ 14 h 381"/>
                <a:gd name="T40" fmla="*/ 95 w 348"/>
                <a:gd name="T41" fmla="*/ 0 h 381"/>
                <a:gd name="T42" fmla="*/ 88 w 348"/>
                <a:gd name="T43" fmla="*/ 13 h 381"/>
                <a:gd name="T44" fmla="*/ 88 w 348"/>
                <a:gd name="T45" fmla="*/ 29 h 381"/>
                <a:gd name="T46" fmla="*/ 65 w 348"/>
                <a:gd name="T47" fmla="*/ 36 h 381"/>
                <a:gd name="T48" fmla="*/ 0 w 348"/>
                <a:gd name="T49" fmla="*/ 64 h 381"/>
                <a:gd name="T50" fmla="*/ 8 w 348"/>
                <a:gd name="T51" fmla="*/ 75 h 381"/>
                <a:gd name="T52" fmla="*/ 20 w 348"/>
                <a:gd name="T53" fmla="*/ 89 h 381"/>
                <a:gd name="T54" fmla="*/ 25 w 348"/>
                <a:gd name="T55" fmla="*/ 100 h 381"/>
                <a:gd name="T56" fmla="*/ 33 w 348"/>
                <a:gd name="T57" fmla="*/ 112 h 381"/>
                <a:gd name="T58" fmla="*/ 38 w 348"/>
                <a:gd name="T59" fmla="*/ 130 h 381"/>
                <a:gd name="T60" fmla="*/ 43 w 348"/>
                <a:gd name="T61" fmla="*/ 141 h 381"/>
                <a:gd name="T62" fmla="*/ 47 w 348"/>
                <a:gd name="T63" fmla="*/ 153 h 381"/>
                <a:gd name="T64" fmla="*/ 57 w 348"/>
                <a:gd name="T65" fmla="*/ 171 h 381"/>
                <a:gd name="T66" fmla="*/ 70 w 348"/>
                <a:gd name="T67" fmla="*/ 178 h 381"/>
                <a:gd name="T68" fmla="*/ 79 w 348"/>
                <a:gd name="T69" fmla="*/ 187 h 381"/>
                <a:gd name="T70" fmla="*/ 93 w 348"/>
                <a:gd name="T71" fmla="*/ 208 h 381"/>
                <a:gd name="T72" fmla="*/ 107 w 348"/>
                <a:gd name="T73" fmla="*/ 219 h 381"/>
                <a:gd name="T74" fmla="*/ 98 w 348"/>
                <a:gd name="T75" fmla="*/ 231 h 381"/>
                <a:gd name="T76" fmla="*/ 102 w 348"/>
                <a:gd name="T77" fmla="*/ 255 h 381"/>
                <a:gd name="T78" fmla="*/ 100 w 348"/>
                <a:gd name="T79" fmla="*/ 276 h 381"/>
                <a:gd name="T80" fmla="*/ 114 w 348"/>
                <a:gd name="T81" fmla="*/ 288 h 381"/>
                <a:gd name="T82" fmla="*/ 116 w 348"/>
                <a:gd name="T83" fmla="*/ 301 h 381"/>
                <a:gd name="T84" fmla="*/ 125 w 348"/>
                <a:gd name="T85" fmla="*/ 312 h 381"/>
                <a:gd name="T86" fmla="*/ 129 w 348"/>
                <a:gd name="T87" fmla="*/ 338 h 381"/>
                <a:gd name="T88" fmla="*/ 141 w 348"/>
                <a:gd name="T89" fmla="*/ 336 h 381"/>
                <a:gd name="T90" fmla="*/ 143 w 348"/>
                <a:gd name="T91" fmla="*/ 352 h 381"/>
                <a:gd name="T92" fmla="*/ 159 w 348"/>
                <a:gd name="T93" fmla="*/ 352 h 381"/>
                <a:gd name="T94" fmla="*/ 175 w 348"/>
                <a:gd name="T95" fmla="*/ 354 h 381"/>
                <a:gd name="T96" fmla="*/ 182 w 348"/>
                <a:gd name="T97" fmla="*/ 365 h 381"/>
                <a:gd name="T98" fmla="*/ 187 w 348"/>
                <a:gd name="T99" fmla="*/ 381 h 381"/>
                <a:gd name="T100" fmla="*/ 187 w 348"/>
                <a:gd name="T101" fmla="*/ 381 h 381"/>
                <a:gd name="T102" fmla="*/ 187 w 348"/>
                <a:gd name="T103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8" h="381">
                  <a:moveTo>
                    <a:pt x="187" y="381"/>
                  </a:moveTo>
                  <a:lnTo>
                    <a:pt x="234" y="342"/>
                  </a:lnTo>
                  <a:lnTo>
                    <a:pt x="305" y="272"/>
                  </a:lnTo>
                  <a:lnTo>
                    <a:pt x="326" y="253"/>
                  </a:lnTo>
                  <a:lnTo>
                    <a:pt x="323" y="226"/>
                  </a:lnTo>
                  <a:lnTo>
                    <a:pt x="301" y="169"/>
                  </a:lnTo>
                  <a:lnTo>
                    <a:pt x="312" y="160"/>
                  </a:lnTo>
                  <a:lnTo>
                    <a:pt x="319" y="148"/>
                  </a:lnTo>
                  <a:lnTo>
                    <a:pt x="308" y="130"/>
                  </a:lnTo>
                  <a:lnTo>
                    <a:pt x="323" y="123"/>
                  </a:lnTo>
                  <a:lnTo>
                    <a:pt x="328" y="137"/>
                  </a:lnTo>
                  <a:lnTo>
                    <a:pt x="333" y="110"/>
                  </a:lnTo>
                  <a:lnTo>
                    <a:pt x="348" y="96"/>
                  </a:lnTo>
                  <a:lnTo>
                    <a:pt x="340" y="80"/>
                  </a:lnTo>
                  <a:lnTo>
                    <a:pt x="319" y="71"/>
                  </a:lnTo>
                  <a:lnTo>
                    <a:pt x="303" y="68"/>
                  </a:lnTo>
                  <a:lnTo>
                    <a:pt x="292" y="57"/>
                  </a:lnTo>
                  <a:lnTo>
                    <a:pt x="280" y="46"/>
                  </a:lnTo>
                  <a:lnTo>
                    <a:pt x="221" y="59"/>
                  </a:lnTo>
                  <a:lnTo>
                    <a:pt x="120" y="14"/>
                  </a:lnTo>
                  <a:lnTo>
                    <a:pt x="95" y="0"/>
                  </a:lnTo>
                  <a:lnTo>
                    <a:pt x="88" y="13"/>
                  </a:lnTo>
                  <a:lnTo>
                    <a:pt x="88" y="29"/>
                  </a:lnTo>
                  <a:lnTo>
                    <a:pt x="65" y="36"/>
                  </a:lnTo>
                  <a:lnTo>
                    <a:pt x="0" y="64"/>
                  </a:lnTo>
                  <a:lnTo>
                    <a:pt x="8" y="75"/>
                  </a:lnTo>
                  <a:lnTo>
                    <a:pt x="20" y="89"/>
                  </a:lnTo>
                  <a:lnTo>
                    <a:pt x="25" y="100"/>
                  </a:lnTo>
                  <a:lnTo>
                    <a:pt x="33" y="112"/>
                  </a:lnTo>
                  <a:lnTo>
                    <a:pt x="38" y="130"/>
                  </a:lnTo>
                  <a:lnTo>
                    <a:pt x="43" y="141"/>
                  </a:lnTo>
                  <a:lnTo>
                    <a:pt x="47" y="153"/>
                  </a:lnTo>
                  <a:lnTo>
                    <a:pt x="57" y="171"/>
                  </a:lnTo>
                  <a:lnTo>
                    <a:pt x="70" y="178"/>
                  </a:lnTo>
                  <a:lnTo>
                    <a:pt x="79" y="187"/>
                  </a:lnTo>
                  <a:lnTo>
                    <a:pt x="93" y="208"/>
                  </a:lnTo>
                  <a:lnTo>
                    <a:pt x="107" y="219"/>
                  </a:lnTo>
                  <a:lnTo>
                    <a:pt x="98" y="231"/>
                  </a:lnTo>
                  <a:lnTo>
                    <a:pt x="102" y="255"/>
                  </a:lnTo>
                  <a:lnTo>
                    <a:pt x="100" y="276"/>
                  </a:lnTo>
                  <a:lnTo>
                    <a:pt x="114" y="288"/>
                  </a:lnTo>
                  <a:lnTo>
                    <a:pt x="116" y="301"/>
                  </a:lnTo>
                  <a:lnTo>
                    <a:pt x="125" y="312"/>
                  </a:lnTo>
                  <a:lnTo>
                    <a:pt x="129" y="338"/>
                  </a:lnTo>
                  <a:lnTo>
                    <a:pt x="141" y="336"/>
                  </a:lnTo>
                  <a:lnTo>
                    <a:pt x="143" y="352"/>
                  </a:lnTo>
                  <a:lnTo>
                    <a:pt x="159" y="352"/>
                  </a:lnTo>
                  <a:lnTo>
                    <a:pt x="175" y="354"/>
                  </a:lnTo>
                  <a:lnTo>
                    <a:pt x="182" y="365"/>
                  </a:lnTo>
                  <a:lnTo>
                    <a:pt x="187" y="381"/>
                  </a:lnTo>
                  <a:lnTo>
                    <a:pt x="187" y="381"/>
                  </a:lnTo>
                  <a:lnTo>
                    <a:pt x="187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5">
              <a:extLst>
                <a:ext uri="{FF2B5EF4-FFF2-40B4-BE49-F238E27FC236}">
                  <a16:creationId xmlns:a16="http://schemas.microsoft.com/office/drawing/2014/main" id="{31D26BB4-7AD2-5F40-F030-4CEEDBA541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6573" y="5689695"/>
              <a:ext cx="706973" cy="716008"/>
            </a:xfrm>
            <a:custGeom>
              <a:avLst/>
              <a:gdLst>
                <a:gd name="T0" fmla="*/ 139 w 313"/>
                <a:gd name="T1" fmla="*/ 317 h 317"/>
                <a:gd name="T2" fmla="*/ 142 w 313"/>
                <a:gd name="T3" fmla="*/ 304 h 317"/>
                <a:gd name="T4" fmla="*/ 157 w 313"/>
                <a:gd name="T5" fmla="*/ 301 h 317"/>
                <a:gd name="T6" fmla="*/ 173 w 313"/>
                <a:gd name="T7" fmla="*/ 302 h 317"/>
                <a:gd name="T8" fmla="*/ 180 w 313"/>
                <a:gd name="T9" fmla="*/ 290 h 317"/>
                <a:gd name="T10" fmla="*/ 190 w 313"/>
                <a:gd name="T11" fmla="*/ 285 h 317"/>
                <a:gd name="T12" fmla="*/ 205 w 313"/>
                <a:gd name="T13" fmla="*/ 277 h 317"/>
                <a:gd name="T14" fmla="*/ 217 w 313"/>
                <a:gd name="T15" fmla="*/ 276 h 317"/>
                <a:gd name="T16" fmla="*/ 219 w 313"/>
                <a:gd name="T17" fmla="*/ 263 h 317"/>
                <a:gd name="T18" fmla="*/ 235 w 313"/>
                <a:gd name="T19" fmla="*/ 265 h 317"/>
                <a:gd name="T20" fmla="*/ 249 w 313"/>
                <a:gd name="T21" fmla="*/ 260 h 317"/>
                <a:gd name="T22" fmla="*/ 265 w 313"/>
                <a:gd name="T23" fmla="*/ 265 h 317"/>
                <a:gd name="T24" fmla="*/ 276 w 313"/>
                <a:gd name="T25" fmla="*/ 272 h 317"/>
                <a:gd name="T26" fmla="*/ 290 w 313"/>
                <a:gd name="T27" fmla="*/ 269 h 317"/>
                <a:gd name="T28" fmla="*/ 302 w 313"/>
                <a:gd name="T29" fmla="*/ 263 h 317"/>
                <a:gd name="T30" fmla="*/ 313 w 313"/>
                <a:gd name="T31" fmla="*/ 267 h 317"/>
                <a:gd name="T32" fmla="*/ 311 w 313"/>
                <a:gd name="T33" fmla="*/ 254 h 317"/>
                <a:gd name="T34" fmla="*/ 306 w 313"/>
                <a:gd name="T35" fmla="*/ 240 h 317"/>
                <a:gd name="T36" fmla="*/ 304 w 313"/>
                <a:gd name="T37" fmla="*/ 228 h 317"/>
                <a:gd name="T38" fmla="*/ 299 w 313"/>
                <a:gd name="T39" fmla="*/ 217 h 317"/>
                <a:gd name="T40" fmla="*/ 292 w 313"/>
                <a:gd name="T41" fmla="*/ 199 h 317"/>
                <a:gd name="T42" fmla="*/ 279 w 313"/>
                <a:gd name="T43" fmla="*/ 192 h 317"/>
                <a:gd name="T44" fmla="*/ 269 w 313"/>
                <a:gd name="T45" fmla="*/ 181 h 317"/>
                <a:gd name="T46" fmla="*/ 256 w 313"/>
                <a:gd name="T47" fmla="*/ 169 h 317"/>
                <a:gd name="T48" fmla="*/ 249 w 313"/>
                <a:gd name="T49" fmla="*/ 158 h 317"/>
                <a:gd name="T50" fmla="*/ 240 w 313"/>
                <a:gd name="T51" fmla="*/ 148 h 317"/>
                <a:gd name="T52" fmla="*/ 228 w 313"/>
                <a:gd name="T53" fmla="*/ 140 h 317"/>
                <a:gd name="T54" fmla="*/ 217 w 313"/>
                <a:gd name="T55" fmla="*/ 130 h 317"/>
                <a:gd name="T56" fmla="*/ 205 w 313"/>
                <a:gd name="T57" fmla="*/ 128 h 317"/>
                <a:gd name="T58" fmla="*/ 189 w 313"/>
                <a:gd name="T59" fmla="*/ 114 h 317"/>
                <a:gd name="T60" fmla="*/ 178 w 313"/>
                <a:gd name="T61" fmla="*/ 105 h 317"/>
                <a:gd name="T62" fmla="*/ 164 w 313"/>
                <a:gd name="T63" fmla="*/ 107 h 317"/>
                <a:gd name="T64" fmla="*/ 149 w 313"/>
                <a:gd name="T65" fmla="*/ 94 h 317"/>
                <a:gd name="T66" fmla="*/ 137 w 313"/>
                <a:gd name="T67" fmla="*/ 87 h 317"/>
                <a:gd name="T68" fmla="*/ 126 w 313"/>
                <a:gd name="T69" fmla="*/ 80 h 317"/>
                <a:gd name="T70" fmla="*/ 108 w 313"/>
                <a:gd name="T71" fmla="*/ 64 h 317"/>
                <a:gd name="T72" fmla="*/ 100 w 313"/>
                <a:gd name="T73" fmla="*/ 50 h 317"/>
                <a:gd name="T74" fmla="*/ 84 w 313"/>
                <a:gd name="T75" fmla="*/ 32 h 317"/>
                <a:gd name="T76" fmla="*/ 69 w 313"/>
                <a:gd name="T77" fmla="*/ 37 h 317"/>
                <a:gd name="T78" fmla="*/ 52 w 313"/>
                <a:gd name="T79" fmla="*/ 25 h 317"/>
                <a:gd name="T80" fmla="*/ 43 w 313"/>
                <a:gd name="T81" fmla="*/ 14 h 317"/>
                <a:gd name="T82" fmla="*/ 28 w 313"/>
                <a:gd name="T83" fmla="*/ 9 h 317"/>
                <a:gd name="T84" fmla="*/ 16 w 313"/>
                <a:gd name="T85" fmla="*/ 2 h 317"/>
                <a:gd name="T86" fmla="*/ 3 w 313"/>
                <a:gd name="T87" fmla="*/ 0 h 317"/>
                <a:gd name="T88" fmla="*/ 0 w 313"/>
                <a:gd name="T89" fmla="*/ 28 h 317"/>
                <a:gd name="T90" fmla="*/ 3 w 313"/>
                <a:gd name="T91" fmla="*/ 51 h 317"/>
                <a:gd name="T92" fmla="*/ 12 w 313"/>
                <a:gd name="T93" fmla="*/ 82 h 317"/>
                <a:gd name="T94" fmla="*/ 16 w 313"/>
                <a:gd name="T95" fmla="*/ 98 h 317"/>
                <a:gd name="T96" fmla="*/ 21 w 313"/>
                <a:gd name="T97" fmla="*/ 112 h 317"/>
                <a:gd name="T98" fmla="*/ 35 w 313"/>
                <a:gd name="T99" fmla="*/ 103 h 317"/>
                <a:gd name="T100" fmla="*/ 48 w 313"/>
                <a:gd name="T101" fmla="*/ 108 h 317"/>
                <a:gd name="T102" fmla="*/ 43 w 313"/>
                <a:gd name="T103" fmla="*/ 121 h 317"/>
                <a:gd name="T104" fmla="*/ 35 w 313"/>
                <a:gd name="T105" fmla="*/ 133 h 317"/>
                <a:gd name="T106" fmla="*/ 44 w 313"/>
                <a:gd name="T107" fmla="*/ 165 h 317"/>
                <a:gd name="T108" fmla="*/ 48 w 313"/>
                <a:gd name="T109" fmla="*/ 183 h 317"/>
                <a:gd name="T110" fmla="*/ 68 w 313"/>
                <a:gd name="T111" fmla="*/ 215 h 317"/>
                <a:gd name="T112" fmla="*/ 82 w 313"/>
                <a:gd name="T113" fmla="*/ 245 h 317"/>
                <a:gd name="T114" fmla="*/ 112 w 313"/>
                <a:gd name="T115" fmla="*/ 295 h 317"/>
                <a:gd name="T116" fmla="*/ 123 w 313"/>
                <a:gd name="T117" fmla="*/ 315 h 317"/>
                <a:gd name="T118" fmla="*/ 139 w 313"/>
                <a:gd name="T119" fmla="*/ 317 h 317"/>
                <a:gd name="T120" fmla="*/ 139 w 313"/>
                <a:gd name="T121" fmla="*/ 317 h 317"/>
                <a:gd name="T122" fmla="*/ 139 w 313"/>
                <a:gd name="T12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7">
                  <a:moveTo>
                    <a:pt x="139" y="317"/>
                  </a:moveTo>
                  <a:lnTo>
                    <a:pt x="142" y="304"/>
                  </a:lnTo>
                  <a:lnTo>
                    <a:pt x="157" y="301"/>
                  </a:lnTo>
                  <a:lnTo>
                    <a:pt x="173" y="302"/>
                  </a:lnTo>
                  <a:lnTo>
                    <a:pt x="180" y="290"/>
                  </a:lnTo>
                  <a:lnTo>
                    <a:pt x="190" y="285"/>
                  </a:lnTo>
                  <a:lnTo>
                    <a:pt x="205" y="277"/>
                  </a:lnTo>
                  <a:lnTo>
                    <a:pt x="217" y="276"/>
                  </a:lnTo>
                  <a:lnTo>
                    <a:pt x="219" y="263"/>
                  </a:lnTo>
                  <a:lnTo>
                    <a:pt x="235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6" y="272"/>
                  </a:lnTo>
                  <a:lnTo>
                    <a:pt x="290" y="269"/>
                  </a:lnTo>
                  <a:lnTo>
                    <a:pt x="302" y="263"/>
                  </a:lnTo>
                  <a:lnTo>
                    <a:pt x="313" y="267"/>
                  </a:lnTo>
                  <a:lnTo>
                    <a:pt x="311" y="254"/>
                  </a:lnTo>
                  <a:lnTo>
                    <a:pt x="306" y="240"/>
                  </a:lnTo>
                  <a:lnTo>
                    <a:pt x="304" y="228"/>
                  </a:lnTo>
                  <a:lnTo>
                    <a:pt x="299" y="217"/>
                  </a:lnTo>
                  <a:lnTo>
                    <a:pt x="292" y="199"/>
                  </a:lnTo>
                  <a:lnTo>
                    <a:pt x="279" y="192"/>
                  </a:lnTo>
                  <a:lnTo>
                    <a:pt x="269" y="181"/>
                  </a:lnTo>
                  <a:lnTo>
                    <a:pt x="256" y="169"/>
                  </a:lnTo>
                  <a:lnTo>
                    <a:pt x="249" y="158"/>
                  </a:lnTo>
                  <a:lnTo>
                    <a:pt x="240" y="148"/>
                  </a:lnTo>
                  <a:lnTo>
                    <a:pt x="228" y="140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89" y="114"/>
                  </a:lnTo>
                  <a:lnTo>
                    <a:pt x="178" y="105"/>
                  </a:lnTo>
                  <a:lnTo>
                    <a:pt x="164" y="107"/>
                  </a:lnTo>
                  <a:lnTo>
                    <a:pt x="149" y="94"/>
                  </a:lnTo>
                  <a:lnTo>
                    <a:pt x="137" y="87"/>
                  </a:lnTo>
                  <a:lnTo>
                    <a:pt x="126" y="80"/>
                  </a:lnTo>
                  <a:lnTo>
                    <a:pt x="108" y="64"/>
                  </a:lnTo>
                  <a:lnTo>
                    <a:pt x="100" y="50"/>
                  </a:lnTo>
                  <a:lnTo>
                    <a:pt x="84" y="32"/>
                  </a:lnTo>
                  <a:lnTo>
                    <a:pt x="69" y="37"/>
                  </a:lnTo>
                  <a:lnTo>
                    <a:pt x="52" y="25"/>
                  </a:lnTo>
                  <a:lnTo>
                    <a:pt x="43" y="14"/>
                  </a:lnTo>
                  <a:lnTo>
                    <a:pt x="28" y="9"/>
                  </a:lnTo>
                  <a:lnTo>
                    <a:pt x="16" y="2"/>
                  </a:lnTo>
                  <a:lnTo>
                    <a:pt x="3" y="0"/>
                  </a:lnTo>
                  <a:lnTo>
                    <a:pt x="0" y="28"/>
                  </a:lnTo>
                  <a:lnTo>
                    <a:pt x="3" y="51"/>
                  </a:lnTo>
                  <a:lnTo>
                    <a:pt x="12" y="82"/>
                  </a:lnTo>
                  <a:lnTo>
                    <a:pt x="16" y="98"/>
                  </a:lnTo>
                  <a:lnTo>
                    <a:pt x="21" y="112"/>
                  </a:lnTo>
                  <a:lnTo>
                    <a:pt x="35" y="103"/>
                  </a:lnTo>
                  <a:lnTo>
                    <a:pt x="48" y="108"/>
                  </a:lnTo>
                  <a:lnTo>
                    <a:pt x="43" y="121"/>
                  </a:lnTo>
                  <a:lnTo>
                    <a:pt x="35" y="133"/>
                  </a:lnTo>
                  <a:lnTo>
                    <a:pt x="44" y="165"/>
                  </a:lnTo>
                  <a:lnTo>
                    <a:pt x="48" y="183"/>
                  </a:lnTo>
                  <a:lnTo>
                    <a:pt x="68" y="215"/>
                  </a:lnTo>
                  <a:lnTo>
                    <a:pt x="82" y="245"/>
                  </a:lnTo>
                  <a:lnTo>
                    <a:pt x="112" y="295"/>
                  </a:lnTo>
                  <a:lnTo>
                    <a:pt x="123" y="315"/>
                  </a:lnTo>
                  <a:lnTo>
                    <a:pt x="139" y="317"/>
                  </a:lnTo>
                  <a:lnTo>
                    <a:pt x="139" y="317"/>
                  </a:lnTo>
                  <a:lnTo>
                    <a:pt x="139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6">
              <a:extLst>
                <a:ext uri="{FF2B5EF4-FFF2-40B4-BE49-F238E27FC236}">
                  <a16:creationId xmlns:a16="http://schemas.microsoft.com/office/drawing/2014/main" id="{2957AE99-55AD-06C5-F740-DF9DF103AD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27538" y="6371822"/>
              <a:ext cx="618883" cy="716008"/>
            </a:xfrm>
            <a:custGeom>
              <a:avLst/>
              <a:gdLst>
                <a:gd name="T0" fmla="*/ 214 w 274"/>
                <a:gd name="T1" fmla="*/ 317 h 317"/>
                <a:gd name="T2" fmla="*/ 226 w 274"/>
                <a:gd name="T3" fmla="*/ 317 h 317"/>
                <a:gd name="T4" fmla="*/ 274 w 274"/>
                <a:gd name="T5" fmla="*/ 276 h 317"/>
                <a:gd name="T6" fmla="*/ 262 w 274"/>
                <a:gd name="T7" fmla="*/ 266 h 317"/>
                <a:gd name="T8" fmla="*/ 255 w 274"/>
                <a:gd name="T9" fmla="*/ 255 h 317"/>
                <a:gd name="T10" fmla="*/ 246 w 274"/>
                <a:gd name="T11" fmla="*/ 244 h 317"/>
                <a:gd name="T12" fmla="*/ 237 w 274"/>
                <a:gd name="T13" fmla="*/ 230 h 317"/>
                <a:gd name="T14" fmla="*/ 239 w 274"/>
                <a:gd name="T15" fmla="*/ 218 h 317"/>
                <a:gd name="T16" fmla="*/ 225 w 274"/>
                <a:gd name="T17" fmla="*/ 200 h 317"/>
                <a:gd name="T18" fmla="*/ 217 w 274"/>
                <a:gd name="T19" fmla="*/ 189 h 317"/>
                <a:gd name="T20" fmla="*/ 205 w 274"/>
                <a:gd name="T21" fmla="*/ 178 h 317"/>
                <a:gd name="T22" fmla="*/ 203 w 274"/>
                <a:gd name="T23" fmla="*/ 164 h 317"/>
                <a:gd name="T24" fmla="*/ 189 w 274"/>
                <a:gd name="T25" fmla="*/ 150 h 317"/>
                <a:gd name="T26" fmla="*/ 189 w 274"/>
                <a:gd name="T27" fmla="*/ 134 h 317"/>
                <a:gd name="T28" fmla="*/ 193 w 274"/>
                <a:gd name="T29" fmla="*/ 121 h 317"/>
                <a:gd name="T30" fmla="*/ 185 w 274"/>
                <a:gd name="T31" fmla="*/ 111 h 317"/>
                <a:gd name="T32" fmla="*/ 161 w 274"/>
                <a:gd name="T33" fmla="*/ 98 h 317"/>
                <a:gd name="T34" fmla="*/ 162 w 274"/>
                <a:gd name="T35" fmla="*/ 82 h 317"/>
                <a:gd name="T36" fmla="*/ 178 w 274"/>
                <a:gd name="T37" fmla="*/ 57 h 317"/>
                <a:gd name="T38" fmla="*/ 164 w 274"/>
                <a:gd name="T39" fmla="*/ 43 h 317"/>
                <a:gd name="T40" fmla="*/ 162 w 274"/>
                <a:gd name="T41" fmla="*/ 29 h 317"/>
                <a:gd name="T42" fmla="*/ 155 w 274"/>
                <a:gd name="T43" fmla="*/ 18 h 317"/>
                <a:gd name="T44" fmla="*/ 166 w 274"/>
                <a:gd name="T45" fmla="*/ 8 h 317"/>
                <a:gd name="T46" fmla="*/ 150 w 274"/>
                <a:gd name="T47" fmla="*/ 2 h 317"/>
                <a:gd name="T48" fmla="*/ 143 w 274"/>
                <a:gd name="T49" fmla="*/ 15 h 317"/>
                <a:gd name="T50" fmla="*/ 130 w 274"/>
                <a:gd name="T51" fmla="*/ 9 h 317"/>
                <a:gd name="T52" fmla="*/ 118 w 274"/>
                <a:gd name="T53" fmla="*/ 4 h 317"/>
                <a:gd name="T54" fmla="*/ 105 w 274"/>
                <a:gd name="T55" fmla="*/ 0 h 317"/>
                <a:gd name="T56" fmla="*/ 95 w 274"/>
                <a:gd name="T57" fmla="*/ 8 h 317"/>
                <a:gd name="T58" fmla="*/ 80 w 274"/>
                <a:gd name="T59" fmla="*/ 13 h 317"/>
                <a:gd name="T60" fmla="*/ 68 w 274"/>
                <a:gd name="T61" fmla="*/ 18 h 317"/>
                <a:gd name="T62" fmla="*/ 52 w 274"/>
                <a:gd name="T63" fmla="*/ 13 h 317"/>
                <a:gd name="T64" fmla="*/ 41 w 274"/>
                <a:gd name="T65" fmla="*/ 18 h 317"/>
                <a:gd name="T66" fmla="*/ 31 w 274"/>
                <a:gd name="T67" fmla="*/ 27 h 317"/>
                <a:gd name="T68" fmla="*/ 15 w 274"/>
                <a:gd name="T69" fmla="*/ 34 h 317"/>
                <a:gd name="T70" fmla="*/ 4 w 274"/>
                <a:gd name="T71" fmla="*/ 40 h 317"/>
                <a:gd name="T72" fmla="*/ 0 w 274"/>
                <a:gd name="T73" fmla="*/ 59 h 317"/>
                <a:gd name="T74" fmla="*/ 9 w 274"/>
                <a:gd name="T75" fmla="*/ 75 h 317"/>
                <a:gd name="T76" fmla="*/ 23 w 274"/>
                <a:gd name="T77" fmla="*/ 120 h 317"/>
                <a:gd name="T78" fmla="*/ 38 w 274"/>
                <a:gd name="T79" fmla="*/ 157 h 317"/>
                <a:gd name="T80" fmla="*/ 48 w 274"/>
                <a:gd name="T81" fmla="*/ 194 h 317"/>
                <a:gd name="T82" fmla="*/ 75 w 274"/>
                <a:gd name="T83" fmla="*/ 223 h 317"/>
                <a:gd name="T84" fmla="*/ 75 w 274"/>
                <a:gd name="T85" fmla="*/ 239 h 317"/>
                <a:gd name="T86" fmla="*/ 82 w 274"/>
                <a:gd name="T87" fmla="*/ 262 h 317"/>
                <a:gd name="T88" fmla="*/ 77 w 274"/>
                <a:gd name="T89" fmla="*/ 278 h 317"/>
                <a:gd name="T90" fmla="*/ 93 w 274"/>
                <a:gd name="T91" fmla="*/ 280 h 317"/>
                <a:gd name="T92" fmla="*/ 105 w 274"/>
                <a:gd name="T93" fmla="*/ 292 h 317"/>
                <a:gd name="T94" fmla="*/ 123 w 274"/>
                <a:gd name="T95" fmla="*/ 294 h 317"/>
                <a:gd name="T96" fmla="*/ 137 w 274"/>
                <a:gd name="T97" fmla="*/ 292 h 317"/>
                <a:gd name="T98" fmla="*/ 153 w 274"/>
                <a:gd name="T99" fmla="*/ 291 h 317"/>
                <a:gd name="T100" fmla="*/ 164 w 274"/>
                <a:gd name="T101" fmla="*/ 299 h 317"/>
                <a:gd name="T102" fmla="*/ 180 w 274"/>
                <a:gd name="T103" fmla="*/ 301 h 317"/>
                <a:gd name="T104" fmla="*/ 189 w 274"/>
                <a:gd name="T105" fmla="*/ 312 h 317"/>
                <a:gd name="T106" fmla="*/ 205 w 274"/>
                <a:gd name="T107" fmla="*/ 317 h 317"/>
                <a:gd name="T108" fmla="*/ 214 w 274"/>
                <a:gd name="T109" fmla="*/ 317 h 317"/>
                <a:gd name="T110" fmla="*/ 214 w 274"/>
                <a:gd name="T111" fmla="*/ 317 h 317"/>
                <a:gd name="T112" fmla="*/ 214 w 274"/>
                <a:gd name="T11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317">
                  <a:moveTo>
                    <a:pt x="214" y="317"/>
                  </a:moveTo>
                  <a:lnTo>
                    <a:pt x="226" y="317"/>
                  </a:lnTo>
                  <a:lnTo>
                    <a:pt x="274" y="276"/>
                  </a:lnTo>
                  <a:lnTo>
                    <a:pt x="262" y="266"/>
                  </a:lnTo>
                  <a:lnTo>
                    <a:pt x="255" y="255"/>
                  </a:lnTo>
                  <a:lnTo>
                    <a:pt x="246" y="244"/>
                  </a:lnTo>
                  <a:lnTo>
                    <a:pt x="237" y="230"/>
                  </a:lnTo>
                  <a:lnTo>
                    <a:pt x="239" y="218"/>
                  </a:lnTo>
                  <a:lnTo>
                    <a:pt x="225" y="200"/>
                  </a:lnTo>
                  <a:lnTo>
                    <a:pt x="217" y="189"/>
                  </a:lnTo>
                  <a:lnTo>
                    <a:pt x="205" y="178"/>
                  </a:lnTo>
                  <a:lnTo>
                    <a:pt x="203" y="164"/>
                  </a:lnTo>
                  <a:lnTo>
                    <a:pt x="189" y="150"/>
                  </a:lnTo>
                  <a:lnTo>
                    <a:pt x="189" y="134"/>
                  </a:lnTo>
                  <a:lnTo>
                    <a:pt x="193" y="121"/>
                  </a:lnTo>
                  <a:lnTo>
                    <a:pt x="185" y="111"/>
                  </a:lnTo>
                  <a:lnTo>
                    <a:pt x="161" y="98"/>
                  </a:lnTo>
                  <a:lnTo>
                    <a:pt x="162" y="82"/>
                  </a:lnTo>
                  <a:lnTo>
                    <a:pt x="178" y="57"/>
                  </a:lnTo>
                  <a:lnTo>
                    <a:pt x="164" y="43"/>
                  </a:lnTo>
                  <a:lnTo>
                    <a:pt x="162" y="29"/>
                  </a:lnTo>
                  <a:lnTo>
                    <a:pt x="155" y="18"/>
                  </a:lnTo>
                  <a:lnTo>
                    <a:pt x="166" y="8"/>
                  </a:lnTo>
                  <a:lnTo>
                    <a:pt x="150" y="2"/>
                  </a:lnTo>
                  <a:lnTo>
                    <a:pt x="143" y="15"/>
                  </a:lnTo>
                  <a:lnTo>
                    <a:pt x="130" y="9"/>
                  </a:lnTo>
                  <a:lnTo>
                    <a:pt x="118" y="4"/>
                  </a:lnTo>
                  <a:lnTo>
                    <a:pt x="105" y="0"/>
                  </a:lnTo>
                  <a:lnTo>
                    <a:pt x="95" y="8"/>
                  </a:lnTo>
                  <a:lnTo>
                    <a:pt x="80" y="13"/>
                  </a:lnTo>
                  <a:lnTo>
                    <a:pt x="68" y="18"/>
                  </a:lnTo>
                  <a:lnTo>
                    <a:pt x="52" y="13"/>
                  </a:lnTo>
                  <a:lnTo>
                    <a:pt x="41" y="18"/>
                  </a:lnTo>
                  <a:lnTo>
                    <a:pt x="31" y="27"/>
                  </a:lnTo>
                  <a:lnTo>
                    <a:pt x="15" y="34"/>
                  </a:lnTo>
                  <a:lnTo>
                    <a:pt x="4" y="40"/>
                  </a:lnTo>
                  <a:lnTo>
                    <a:pt x="0" y="59"/>
                  </a:lnTo>
                  <a:lnTo>
                    <a:pt x="9" y="75"/>
                  </a:lnTo>
                  <a:lnTo>
                    <a:pt x="23" y="120"/>
                  </a:lnTo>
                  <a:lnTo>
                    <a:pt x="38" y="157"/>
                  </a:lnTo>
                  <a:lnTo>
                    <a:pt x="48" y="194"/>
                  </a:lnTo>
                  <a:lnTo>
                    <a:pt x="75" y="223"/>
                  </a:lnTo>
                  <a:lnTo>
                    <a:pt x="75" y="239"/>
                  </a:lnTo>
                  <a:lnTo>
                    <a:pt x="82" y="262"/>
                  </a:lnTo>
                  <a:lnTo>
                    <a:pt x="77" y="278"/>
                  </a:lnTo>
                  <a:lnTo>
                    <a:pt x="93" y="280"/>
                  </a:lnTo>
                  <a:lnTo>
                    <a:pt x="105" y="292"/>
                  </a:lnTo>
                  <a:lnTo>
                    <a:pt x="123" y="294"/>
                  </a:lnTo>
                  <a:lnTo>
                    <a:pt x="137" y="292"/>
                  </a:lnTo>
                  <a:lnTo>
                    <a:pt x="153" y="291"/>
                  </a:lnTo>
                  <a:lnTo>
                    <a:pt x="164" y="299"/>
                  </a:lnTo>
                  <a:lnTo>
                    <a:pt x="180" y="301"/>
                  </a:lnTo>
                  <a:lnTo>
                    <a:pt x="189" y="312"/>
                  </a:lnTo>
                  <a:lnTo>
                    <a:pt x="205" y="317"/>
                  </a:lnTo>
                  <a:lnTo>
                    <a:pt x="214" y="317"/>
                  </a:lnTo>
                  <a:lnTo>
                    <a:pt x="214" y="317"/>
                  </a:lnTo>
                  <a:lnTo>
                    <a:pt x="214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7">
              <a:extLst>
                <a:ext uri="{FF2B5EF4-FFF2-40B4-BE49-F238E27FC236}">
                  <a16:creationId xmlns:a16="http://schemas.microsoft.com/office/drawing/2014/main" id="{BF58C865-4D83-3F6A-5421-4F862E9553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873343" y="5565466"/>
              <a:ext cx="910256" cy="749888"/>
            </a:xfrm>
            <a:custGeom>
              <a:avLst/>
              <a:gdLst>
                <a:gd name="T0" fmla="*/ 230 w 403"/>
                <a:gd name="T1" fmla="*/ 332 h 332"/>
                <a:gd name="T2" fmla="*/ 244 w 403"/>
                <a:gd name="T3" fmla="*/ 324 h 332"/>
                <a:gd name="T4" fmla="*/ 260 w 403"/>
                <a:gd name="T5" fmla="*/ 304 h 332"/>
                <a:gd name="T6" fmla="*/ 278 w 403"/>
                <a:gd name="T7" fmla="*/ 290 h 332"/>
                <a:gd name="T8" fmla="*/ 269 w 403"/>
                <a:gd name="T9" fmla="*/ 276 h 332"/>
                <a:gd name="T10" fmla="*/ 248 w 403"/>
                <a:gd name="T11" fmla="*/ 247 h 332"/>
                <a:gd name="T12" fmla="*/ 253 w 403"/>
                <a:gd name="T13" fmla="*/ 227 h 332"/>
                <a:gd name="T14" fmla="*/ 264 w 403"/>
                <a:gd name="T15" fmla="*/ 217 h 332"/>
                <a:gd name="T16" fmla="*/ 271 w 403"/>
                <a:gd name="T17" fmla="*/ 204 h 332"/>
                <a:gd name="T18" fmla="*/ 282 w 403"/>
                <a:gd name="T19" fmla="*/ 179 h 332"/>
                <a:gd name="T20" fmla="*/ 294 w 403"/>
                <a:gd name="T21" fmla="*/ 174 h 332"/>
                <a:gd name="T22" fmla="*/ 301 w 403"/>
                <a:gd name="T23" fmla="*/ 153 h 332"/>
                <a:gd name="T24" fmla="*/ 316 w 403"/>
                <a:gd name="T25" fmla="*/ 138 h 332"/>
                <a:gd name="T26" fmla="*/ 323 w 403"/>
                <a:gd name="T27" fmla="*/ 126 h 332"/>
                <a:gd name="T28" fmla="*/ 332 w 403"/>
                <a:gd name="T29" fmla="*/ 114 h 332"/>
                <a:gd name="T30" fmla="*/ 342 w 403"/>
                <a:gd name="T31" fmla="*/ 106 h 332"/>
                <a:gd name="T32" fmla="*/ 349 w 403"/>
                <a:gd name="T33" fmla="*/ 94 h 332"/>
                <a:gd name="T34" fmla="*/ 365 w 403"/>
                <a:gd name="T35" fmla="*/ 96 h 332"/>
                <a:gd name="T36" fmla="*/ 383 w 403"/>
                <a:gd name="T37" fmla="*/ 89 h 332"/>
                <a:gd name="T38" fmla="*/ 394 w 403"/>
                <a:gd name="T39" fmla="*/ 80 h 332"/>
                <a:gd name="T40" fmla="*/ 403 w 403"/>
                <a:gd name="T41" fmla="*/ 65 h 332"/>
                <a:gd name="T42" fmla="*/ 387 w 403"/>
                <a:gd name="T43" fmla="*/ 60 h 332"/>
                <a:gd name="T44" fmla="*/ 372 w 403"/>
                <a:gd name="T45" fmla="*/ 51 h 332"/>
                <a:gd name="T46" fmla="*/ 356 w 403"/>
                <a:gd name="T47" fmla="*/ 46 h 332"/>
                <a:gd name="T48" fmla="*/ 349 w 403"/>
                <a:gd name="T49" fmla="*/ 55 h 332"/>
                <a:gd name="T50" fmla="*/ 333 w 403"/>
                <a:gd name="T51" fmla="*/ 46 h 332"/>
                <a:gd name="T52" fmla="*/ 321 w 403"/>
                <a:gd name="T53" fmla="*/ 39 h 332"/>
                <a:gd name="T54" fmla="*/ 305 w 403"/>
                <a:gd name="T55" fmla="*/ 37 h 332"/>
                <a:gd name="T56" fmla="*/ 292 w 403"/>
                <a:gd name="T57" fmla="*/ 32 h 332"/>
                <a:gd name="T58" fmla="*/ 282 w 403"/>
                <a:gd name="T59" fmla="*/ 25 h 332"/>
                <a:gd name="T60" fmla="*/ 271 w 403"/>
                <a:gd name="T61" fmla="*/ 7 h 332"/>
                <a:gd name="T62" fmla="*/ 259 w 403"/>
                <a:gd name="T63" fmla="*/ 1 h 332"/>
                <a:gd name="T64" fmla="*/ 241 w 403"/>
                <a:gd name="T65" fmla="*/ 7 h 332"/>
                <a:gd name="T66" fmla="*/ 225 w 403"/>
                <a:gd name="T67" fmla="*/ 10 h 332"/>
                <a:gd name="T68" fmla="*/ 211 w 403"/>
                <a:gd name="T69" fmla="*/ 12 h 332"/>
                <a:gd name="T70" fmla="*/ 196 w 403"/>
                <a:gd name="T71" fmla="*/ 26 h 332"/>
                <a:gd name="T72" fmla="*/ 184 w 403"/>
                <a:gd name="T73" fmla="*/ 19 h 332"/>
                <a:gd name="T74" fmla="*/ 170 w 403"/>
                <a:gd name="T75" fmla="*/ 16 h 332"/>
                <a:gd name="T76" fmla="*/ 150 w 403"/>
                <a:gd name="T77" fmla="*/ 14 h 332"/>
                <a:gd name="T78" fmla="*/ 138 w 403"/>
                <a:gd name="T79" fmla="*/ 0 h 332"/>
                <a:gd name="T80" fmla="*/ 107 w 403"/>
                <a:gd name="T81" fmla="*/ 9 h 332"/>
                <a:gd name="T82" fmla="*/ 97 w 403"/>
                <a:gd name="T83" fmla="*/ 25 h 332"/>
                <a:gd name="T84" fmla="*/ 65 w 403"/>
                <a:gd name="T85" fmla="*/ 42 h 332"/>
                <a:gd name="T86" fmla="*/ 54 w 403"/>
                <a:gd name="T87" fmla="*/ 32 h 332"/>
                <a:gd name="T88" fmla="*/ 36 w 403"/>
                <a:gd name="T89" fmla="*/ 42 h 332"/>
                <a:gd name="T90" fmla="*/ 27 w 403"/>
                <a:gd name="T91" fmla="*/ 57 h 332"/>
                <a:gd name="T92" fmla="*/ 33 w 403"/>
                <a:gd name="T93" fmla="*/ 78 h 332"/>
                <a:gd name="T94" fmla="*/ 24 w 403"/>
                <a:gd name="T95" fmla="*/ 96 h 332"/>
                <a:gd name="T96" fmla="*/ 50 w 403"/>
                <a:gd name="T97" fmla="*/ 131 h 332"/>
                <a:gd name="T98" fmla="*/ 25 w 403"/>
                <a:gd name="T99" fmla="*/ 183 h 332"/>
                <a:gd name="T100" fmla="*/ 0 w 403"/>
                <a:gd name="T101" fmla="*/ 220 h 332"/>
                <a:gd name="T102" fmla="*/ 9 w 403"/>
                <a:gd name="T103" fmla="*/ 231 h 332"/>
                <a:gd name="T104" fmla="*/ 22 w 403"/>
                <a:gd name="T105" fmla="*/ 238 h 332"/>
                <a:gd name="T106" fmla="*/ 18 w 403"/>
                <a:gd name="T107" fmla="*/ 258 h 332"/>
                <a:gd name="T108" fmla="*/ 47 w 403"/>
                <a:gd name="T109" fmla="*/ 277 h 332"/>
                <a:gd name="T110" fmla="*/ 146 w 403"/>
                <a:gd name="T111" fmla="*/ 322 h 332"/>
                <a:gd name="T112" fmla="*/ 198 w 403"/>
                <a:gd name="T113" fmla="*/ 309 h 332"/>
                <a:gd name="T114" fmla="*/ 218 w 403"/>
                <a:gd name="T115" fmla="*/ 322 h 332"/>
                <a:gd name="T116" fmla="*/ 230 w 403"/>
                <a:gd name="T117" fmla="*/ 332 h 332"/>
                <a:gd name="T118" fmla="*/ 230 w 403"/>
                <a:gd name="T119" fmla="*/ 332 h 332"/>
                <a:gd name="T120" fmla="*/ 230 w 403"/>
                <a:gd name="T121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3" h="332">
                  <a:moveTo>
                    <a:pt x="230" y="332"/>
                  </a:moveTo>
                  <a:lnTo>
                    <a:pt x="244" y="324"/>
                  </a:lnTo>
                  <a:lnTo>
                    <a:pt x="260" y="304"/>
                  </a:lnTo>
                  <a:lnTo>
                    <a:pt x="278" y="290"/>
                  </a:lnTo>
                  <a:lnTo>
                    <a:pt x="269" y="276"/>
                  </a:lnTo>
                  <a:lnTo>
                    <a:pt x="248" y="247"/>
                  </a:lnTo>
                  <a:lnTo>
                    <a:pt x="253" y="227"/>
                  </a:lnTo>
                  <a:lnTo>
                    <a:pt x="264" y="217"/>
                  </a:lnTo>
                  <a:lnTo>
                    <a:pt x="271" y="204"/>
                  </a:lnTo>
                  <a:lnTo>
                    <a:pt x="282" y="179"/>
                  </a:lnTo>
                  <a:lnTo>
                    <a:pt x="294" y="174"/>
                  </a:lnTo>
                  <a:lnTo>
                    <a:pt x="301" y="153"/>
                  </a:lnTo>
                  <a:lnTo>
                    <a:pt x="316" y="138"/>
                  </a:lnTo>
                  <a:lnTo>
                    <a:pt x="323" y="126"/>
                  </a:lnTo>
                  <a:lnTo>
                    <a:pt x="332" y="114"/>
                  </a:lnTo>
                  <a:lnTo>
                    <a:pt x="342" y="106"/>
                  </a:lnTo>
                  <a:lnTo>
                    <a:pt x="349" y="94"/>
                  </a:lnTo>
                  <a:lnTo>
                    <a:pt x="365" y="96"/>
                  </a:lnTo>
                  <a:lnTo>
                    <a:pt x="383" y="89"/>
                  </a:lnTo>
                  <a:lnTo>
                    <a:pt x="394" y="80"/>
                  </a:lnTo>
                  <a:lnTo>
                    <a:pt x="403" y="65"/>
                  </a:lnTo>
                  <a:lnTo>
                    <a:pt x="387" y="60"/>
                  </a:lnTo>
                  <a:lnTo>
                    <a:pt x="372" y="51"/>
                  </a:lnTo>
                  <a:lnTo>
                    <a:pt x="356" y="46"/>
                  </a:lnTo>
                  <a:lnTo>
                    <a:pt x="349" y="55"/>
                  </a:lnTo>
                  <a:lnTo>
                    <a:pt x="333" y="46"/>
                  </a:lnTo>
                  <a:lnTo>
                    <a:pt x="321" y="39"/>
                  </a:lnTo>
                  <a:lnTo>
                    <a:pt x="305" y="37"/>
                  </a:lnTo>
                  <a:lnTo>
                    <a:pt x="292" y="32"/>
                  </a:lnTo>
                  <a:lnTo>
                    <a:pt x="282" y="25"/>
                  </a:lnTo>
                  <a:lnTo>
                    <a:pt x="271" y="7"/>
                  </a:lnTo>
                  <a:lnTo>
                    <a:pt x="259" y="1"/>
                  </a:lnTo>
                  <a:lnTo>
                    <a:pt x="241" y="7"/>
                  </a:lnTo>
                  <a:lnTo>
                    <a:pt x="225" y="10"/>
                  </a:lnTo>
                  <a:lnTo>
                    <a:pt x="211" y="12"/>
                  </a:lnTo>
                  <a:lnTo>
                    <a:pt x="196" y="26"/>
                  </a:lnTo>
                  <a:lnTo>
                    <a:pt x="184" y="19"/>
                  </a:lnTo>
                  <a:lnTo>
                    <a:pt x="170" y="16"/>
                  </a:lnTo>
                  <a:lnTo>
                    <a:pt x="150" y="14"/>
                  </a:lnTo>
                  <a:lnTo>
                    <a:pt x="138" y="0"/>
                  </a:lnTo>
                  <a:lnTo>
                    <a:pt x="107" y="9"/>
                  </a:lnTo>
                  <a:lnTo>
                    <a:pt x="97" y="25"/>
                  </a:lnTo>
                  <a:lnTo>
                    <a:pt x="65" y="42"/>
                  </a:lnTo>
                  <a:lnTo>
                    <a:pt x="54" y="32"/>
                  </a:lnTo>
                  <a:lnTo>
                    <a:pt x="36" y="42"/>
                  </a:lnTo>
                  <a:lnTo>
                    <a:pt x="27" y="57"/>
                  </a:lnTo>
                  <a:lnTo>
                    <a:pt x="33" y="78"/>
                  </a:lnTo>
                  <a:lnTo>
                    <a:pt x="24" y="96"/>
                  </a:lnTo>
                  <a:lnTo>
                    <a:pt x="50" y="131"/>
                  </a:lnTo>
                  <a:lnTo>
                    <a:pt x="25" y="183"/>
                  </a:lnTo>
                  <a:lnTo>
                    <a:pt x="0" y="220"/>
                  </a:lnTo>
                  <a:lnTo>
                    <a:pt x="9" y="231"/>
                  </a:lnTo>
                  <a:lnTo>
                    <a:pt x="22" y="238"/>
                  </a:lnTo>
                  <a:lnTo>
                    <a:pt x="18" y="258"/>
                  </a:lnTo>
                  <a:lnTo>
                    <a:pt x="47" y="277"/>
                  </a:lnTo>
                  <a:lnTo>
                    <a:pt x="146" y="322"/>
                  </a:lnTo>
                  <a:lnTo>
                    <a:pt x="198" y="309"/>
                  </a:lnTo>
                  <a:lnTo>
                    <a:pt x="218" y="322"/>
                  </a:lnTo>
                  <a:lnTo>
                    <a:pt x="230" y="332"/>
                  </a:lnTo>
                  <a:lnTo>
                    <a:pt x="230" y="332"/>
                  </a:lnTo>
                  <a:lnTo>
                    <a:pt x="230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">
              <a:extLst>
                <a:ext uri="{FF2B5EF4-FFF2-40B4-BE49-F238E27FC236}">
                  <a16:creationId xmlns:a16="http://schemas.microsoft.com/office/drawing/2014/main" id="{FB0CB872-B7D7-9959-84F3-B7CC5A25C5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88326" y="6220489"/>
              <a:ext cx="575969" cy="618883"/>
            </a:xfrm>
            <a:custGeom>
              <a:avLst/>
              <a:gdLst>
                <a:gd name="T0" fmla="*/ 98 w 255"/>
                <a:gd name="T1" fmla="*/ 274 h 274"/>
                <a:gd name="T2" fmla="*/ 111 w 255"/>
                <a:gd name="T3" fmla="*/ 265 h 274"/>
                <a:gd name="T4" fmla="*/ 127 w 255"/>
                <a:gd name="T5" fmla="*/ 270 h 274"/>
                <a:gd name="T6" fmla="*/ 121 w 255"/>
                <a:gd name="T7" fmla="*/ 256 h 274"/>
                <a:gd name="T8" fmla="*/ 121 w 255"/>
                <a:gd name="T9" fmla="*/ 240 h 274"/>
                <a:gd name="T10" fmla="*/ 132 w 255"/>
                <a:gd name="T11" fmla="*/ 231 h 274"/>
                <a:gd name="T12" fmla="*/ 139 w 255"/>
                <a:gd name="T13" fmla="*/ 217 h 274"/>
                <a:gd name="T14" fmla="*/ 148 w 255"/>
                <a:gd name="T15" fmla="*/ 208 h 274"/>
                <a:gd name="T16" fmla="*/ 155 w 255"/>
                <a:gd name="T17" fmla="*/ 196 h 274"/>
                <a:gd name="T18" fmla="*/ 171 w 255"/>
                <a:gd name="T19" fmla="*/ 201 h 274"/>
                <a:gd name="T20" fmla="*/ 187 w 255"/>
                <a:gd name="T21" fmla="*/ 201 h 274"/>
                <a:gd name="T22" fmla="*/ 200 w 255"/>
                <a:gd name="T23" fmla="*/ 201 h 274"/>
                <a:gd name="T24" fmla="*/ 210 w 255"/>
                <a:gd name="T25" fmla="*/ 194 h 274"/>
                <a:gd name="T26" fmla="*/ 221 w 255"/>
                <a:gd name="T27" fmla="*/ 181 h 274"/>
                <a:gd name="T28" fmla="*/ 226 w 255"/>
                <a:gd name="T29" fmla="*/ 169 h 274"/>
                <a:gd name="T30" fmla="*/ 225 w 255"/>
                <a:gd name="T31" fmla="*/ 153 h 274"/>
                <a:gd name="T32" fmla="*/ 237 w 255"/>
                <a:gd name="T33" fmla="*/ 142 h 274"/>
                <a:gd name="T34" fmla="*/ 242 w 255"/>
                <a:gd name="T35" fmla="*/ 126 h 274"/>
                <a:gd name="T36" fmla="*/ 255 w 255"/>
                <a:gd name="T37" fmla="*/ 121 h 274"/>
                <a:gd name="T38" fmla="*/ 250 w 255"/>
                <a:gd name="T39" fmla="*/ 110 h 274"/>
                <a:gd name="T40" fmla="*/ 237 w 255"/>
                <a:gd name="T41" fmla="*/ 107 h 274"/>
                <a:gd name="T42" fmla="*/ 225 w 255"/>
                <a:gd name="T43" fmla="*/ 108 h 274"/>
                <a:gd name="T44" fmla="*/ 209 w 255"/>
                <a:gd name="T45" fmla="*/ 108 h 274"/>
                <a:gd name="T46" fmla="*/ 196 w 255"/>
                <a:gd name="T47" fmla="*/ 101 h 274"/>
                <a:gd name="T48" fmla="*/ 169 w 255"/>
                <a:gd name="T49" fmla="*/ 85 h 274"/>
                <a:gd name="T50" fmla="*/ 157 w 255"/>
                <a:gd name="T51" fmla="*/ 73 h 274"/>
                <a:gd name="T52" fmla="*/ 144 w 255"/>
                <a:gd name="T53" fmla="*/ 75 h 274"/>
                <a:gd name="T54" fmla="*/ 127 w 255"/>
                <a:gd name="T55" fmla="*/ 85 h 274"/>
                <a:gd name="T56" fmla="*/ 111 w 255"/>
                <a:gd name="T57" fmla="*/ 83 h 274"/>
                <a:gd name="T58" fmla="*/ 104 w 255"/>
                <a:gd name="T59" fmla="*/ 96 h 274"/>
                <a:gd name="T60" fmla="*/ 80 w 255"/>
                <a:gd name="T61" fmla="*/ 64 h 274"/>
                <a:gd name="T62" fmla="*/ 50 w 255"/>
                <a:gd name="T63" fmla="*/ 0 h 274"/>
                <a:gd name="T64" fmla="*/ 32 w 255"/>
                <a:gd name="T65" fmla="*/ 12 h 274"/>
                <a:gd name="T66" fmla="*/ 18 w 255"/>
                <a:gd name="T67" fmla="*/ 25 h 274"/>
                <a:gd name="T68" fmla="*/ 16 w 255"/>
                <a:gd name="T69" fmla="*/ 37 h 274"/>
                <a:gd name="T70" fmla="*/ 29 w 255"/>
                <a:gd name="T71" fmla="*/ 48 h 274"/>
                <a:gd name="T72" fmla="*/ 39 w 255"/>
                <a:gd name="T73" fmla="*/ 55 h 274"/>
                <a:gd name="T74" fmla="*/ 48 w 255"/>
                <a:gd name="T75" fmla="*/ 64 h 274"/>
                <a:gd name="T76" fmla="*/ 38 w 255"/>
                <a:gd name="T77" fmla="*/ 82 h 274"/>
                <a:gd name="T78" fmla="*/ 31 w 255"/>
                <a:gd name="T79" fmla="*/ 103 h 274"/>
                <a:gd name="T80" fmla="*/ 15 w 255"/>
                <a:gd name="T81" fmla="*/ 101 h 274"/>
                <a:gd name="T82" fmla="*/ 16 w 255"/>
                <a:gd name="T83" fmla="*/ 121 h 274"/>
                <a:gd name="T84" fmla="*/ 11 w 255"/>
                <a:gd name="T85" fmla="*/ 133 h 274"/>
                <a:gd name="T86" fmla="*/ 0 w 255"/>
                <a:gd name="T87" fmla="*/ 142 h 274"/>
                <a:gd name="T88" fmla="*/ 22 w 255"/>
                <a:gd name="T89" fmla="*/ 199 h 274"/>
                <a:gd name="T90" fmla="*/ 25 w 255"/>
                <a:gd name="T91" fmla="*/ 226 h 274"/>
                <a:gd name="T92" fmla="*/ 4 w 255"/>
                <a:gd name="T93" fmla="*/ 245 h 274"/>
                <a:gd name="T94" fmla="*/ 16 w 255"/>
                <a:gd name="T95" fmla="*/ 256 h 274"/>
                <a:gd name="T96" fmla="*/ 23 w 255"/>
                <a:gd name="T97" fmla="*/ 263 h 274"/>
                <a:gd name="T98" fmla="*/ 43 w 255"/>
                <a:gd name="T99" fmla="*/ 263 h 274"/>
                <a:gd name="T100" fmla="*/ 57 w 255"/>
                <a:gd name="T101" fmla="*/ 265 h 274"/>
                <a:gd name="T102" fmla="*/ 84 w 255"/>
                <a:gd name="T103" fmla="*/ 272 h 274"/>
                <a:gd name="T104" fmla="*/ 98 w 255"/>
                <a:gd name="T105" fmla="*/ 274 h 274"/>
                <a:gd name="T106" fmla="*/ 98 w 255"/>
                <a:gd name="T107" fmla="*/ 274 h 274"/>
                <a:gd name="T108" fmla="*/ 98 w 255"/>
                <a:gd name="T109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74">
                  <a:moveTo>
                    <a:pt x="98" y="274"/>
                  </a:moveTo>
                  <a:lnTo>
                    <a:pt x="111" y="265"/>
                  </a:lnTo>
                  <a:lnTo>
                    <a:pt x="127" y="270"/>
                  </a:lnTo>
                  <a:lnTo>
                    <a:pt x="121" y="256"/>
                  </a:lnTo>
                  <a:lnTo>
                    <a:pt x="121" y="240"/>
                  </a:lnTo>
                  <a:lnTo>
                    <a:pt x="132" y="231"/>
                  </a:lnTo>
                  <a:lnTo>
                    <a:pt x="139" y="217"/>
                  </a:lnTo>
                  <a:lnTo>
                    <a:pt x="148" y="208"/>
                  </a:lnTo>
                  <a:lnTo>
                    <a:pt x="155" y="196"/>
                  </a:lnTo>
                  <a:lnTo>
                    <a:pt x="171" y="201"/>
                  </a:lnTo>
                  <a:lnTo>
                    <a:pt x="187" y="201"/>
                  </a:lnTo>
                  <a:lnTo>
                    <a:pt x="200" y="201"/>
                  </a:lnTo>
                  <a:lnTo>
                    <a:pt x="210" y="194"/>
                  </a:lnTo>
                  <a:lnTo>
                    <a:pt x="221" y="181"/>
                  </a:lnTo>
                  <a:lnTo>
                    <a:pt x="226" y="169"/>
                  </a:lnTo>
                  <a:lnTo>
                    <a:pt x="225" y="153"/>
                  </a:lnTo>
                  <a:lnTo>
                    <a:pt x="237" y="142"/>
                  </a:lnTo>
                  <a:lnTo>
                    <a:pt x="242" y="126"/>
                  </a:lnTo>
                  <a:lnTo>
                    <a:pt x="255" y="121"/>
                  </a:lnTo>
                  <a:lnTo>
                    <a:pt x="250" y="110"/>
                  </a:lnTo>
                  <a:lnTo>
                    <a:pt x="237" y="107"/>
                  </a:lnTo>
                  <a:lnTo>
                    <a:pt x="225" y="108"/>
                  </a:lnTo>
                  <a:lnTo>
                    <a:pt x="209" y="108"/>
                  </a:lnTo>
                  <a:lnTo>
                    <a:pt x="196" y="101"/>
                  </a:lnTo>
                  <a:lnTo>
                    <a:pt x="169" y="85"/>
                  </a:lnTo>
                  <a:lnTo>
                    <a:pt x="157" y="73"/>
                  </a:lnTo>
                  <a:lnTo>
                    <a:pt x="144" y="75"/>
                  </a:lnTo>
                  <a:lnTo>
                    <a:pt x="127" y="85"/>
                  </a:lnTo>
                  <a:lnTo>
                    <a:pt x="111" y="83"/>
                  </a:lnTo>
                  <a:lnTo>
                    <a:pt x="104" y="96"/>
                  </a:lnTo>
                  <a:lnTo>
                    <a:pt x="80" y="64"/>
                  </a:lnTo>
                  <a:lnTo>
                    <a:pt x="50" y="0"/>
                  </a:lnTo>
                  <a:lnTo>
                    <a:pt x="32" y="12"/>
                  </a:lnTo>
                  <a:lnTo>
                    <a:pt x="18" y="25"/>
                  </a:lnTo>
                  <a:lnTo>
                    <a:pt x="16" y="37"/>
                  </a:lnTo>
                  <a:lnTo>
                    <a:pt x="29" y="48"/>
                  </a:lnTo>
                  <a:lnTo>
                    <a:pt x="39" y="55"/>
                  </a:lnTo>
                  <a:lnTo>
                    <a:pt x="48" y="64"/>
                  </a:lnTo>
                  <a:lnTo>
                    <a:pt x="38" y="82"/>
                  </a:lnTo>
                  <a:lnTo>
                    <a:pt x="31" y="103"/>
                  </a:lnTo>
                  <a:lnTo>
                    <a:pt x="15" y="101"/>
                  </a:lnTo>
                  <a:lnTo>
                    <a:pt x="16" y="121"/>
                  </a:lnTo>
                  <a:lnTo>
                    <a:pt x="11" y="133"/>
                  </a:lnTo>
                  <a:lnTo>
                    <a:pt x="0" y="142"/>
                  </a:lnTo>
                  <a:lnTo>
                    <a:pt x="22" y="199"/>
                  </a:lnTo>
                  <a:lnTo>
                    <a:pt x="25" y="226"/>
                  </a:lnTo>
                  <a:lnTo>
                    <a:pt x="4" y="245"/>
                  </a:lnTo>
                  <a:lnTo>
                    <a:pt x="16" y="256"/>
                  </a:lnTo>
                  <a:lnTo>
                    <a:pt x="23" y="263"/>
                  </a:lnTo>
                  <a:lnTo>
                    <a:pt x="43" y="263"/>
                  </a:lnTo>
                  <a:lnTo>
                    <a:pt x="57" y="265"/>
                  </a:lnTo>
                  <a:lnTo>
                    <a:pt x="84" y="272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9">
              <a:extLst>
                <a:ext uri="{FF2B5EF4-FFF2-40B4-BE49-F238E27FC236}">
                  <a16:creationId xmlns:a16="http://schemas.microsoft.com/office/drawing/2014/main" id="{1880059D-724B-1C83-7D07-31952E70B3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654852" y="6468945"/>
              <a:ext cx="835718" cy="761182"/>
            </a:xfrm>
            <a:custGeom>
              <a:avLst/>
              <a:gdLst>
                <a:gd name="T0" fmla="*/ 101 w 370"/>
                <a:gd name="T1" fmla="*/ 331 h 337"/>
                <a:gd name="T2" fmla="*/ 124 w 370"/>
                <a:gd name="T3" fmla="*/ 315 h 337"/>
                <a:gd name="T4" fmla="*/ 156 w 370"/>
                <a:gd name="T5" fmla="*/ 303 h 337"/>
                <a:gd name="T6" fmla="*/ 181 w 370"/>
                <a:gd name="T7" fmla="*/ 283 h 337"/>
                <a:gd name="T8" fmla="*/ 212 w 370"/>
                <a:gd name="T9" fmla="*/ 271 h 337"/>
                <a:gd name="T10" fmla="*/ 260 w 370"/>
                <a:gd name="T11" fmla="*/ 272 h 337"/>
                <a:gd name="T12" fmla="*/ 327 w 370"/>
                <a:gd name="T13" fmla="*/ 308 h 337"/>
                <a:gd name="T14" fmla="*/ 354 w 370"/>
                <a:gd name="T15" fmla="*/ 272 h 337"/>
                <a:gd name="T16" fmla="*/ 329 w 370"/>
                <a:gd name="T17" fmla="*/ 256 h 337"/>
                <a:gd name="T18" fmla="*/ 306 w 370"/>
                <a:gd name="T19" fmla="*/ 246 h 337"/>
                <a:gd name="T20" fmla="*/ 276 w 370"/>
                <a:gd name="T21" fmla="*/ 249 h 337"/>
                <a:gd name="T22" fmla="*/ 247 w 370"/>
                <a:gd name="T23" fmla="*/ 239 h 337"/>
                <a:gd name="T24" fmla="*/ 240 w 370"/>
                <a:gd name="T25" fmla="*/ 196 h 337"/>
                <a:gd name="T26" fmla="*/ 213 w 370"/>
                <a:gd name="T27" fmla="*/ 150 h 337"/>
                <a:gd name="T28" fmla="*/ 187 w 370"/>
                <a:gd name="T29" fmla="*/ 75 h 337"/>
                <a:gd name="T30" fmla="*/ 169 w 370"/>
                <a:gd name="T31" fmla="*/ 14 h 337"/>
                <a:gd name="T32" fmla="*/ 148 w 370"/>
                <a:gd name="T33" fmla="*/ 5 h 337"/>
                <a:gd name="T34" fmla="*/ 119 w 370"/>
                <a:gd name="T35" fmla="*/ 18 h 337"/>
                <a:gd name="T36" fmla="*/ 110 w 370"/>
                <a:gd name="T37" fmla="*/ 46 h 337"/>
                <a:gd name="T38" fmla="*/ 99 w 370"/>
                <a:gd name="T39" fmla="*/ 75 h 337"/>
                <a:gd name="T40" fmla="*/ 78 w 370"/>
                <a:gd name="T41" fmla="*/ 91 h 337"/>
                <a:gd name="T42" fmla="*/ 37 w 370"/>
                <a:gd name="T43" fmla="*/ 86 h 337"/>
                <a:gd name="T44" fmla="*/ 21 w 370"/>
                <a:gd name="T45" fmla="*/ 107 h 337"/>
                <a:gd name="T46" fmla="*/ 5 w 370"/>
                <a:gd name="T47" fmla="*/ 132 h 337"/>
                <a:gd name="T48" fmla="*/ 9 w 370"/>
                <a:gd name="T49" fmla="*/ 157 h 337"/>
                <a:gd name="T50" fmla="*/ 30 w 370"/>
                <a:gd name="T51" fmla="*/ 173 h 337"/>
                <a:gd name="T52" fmla="*/ 28 w 370"/>
                <a:gd name="T53" fmla="*/ 203 h 337"/>
                <a:gd name="T54" fmla="*/ 39 w 370"/>
                <a:gd name="T55" fmla="*/ 230 h 337"/>
                <a:gd name="T56" fmla="*/ 51 w 370"/>
                <a:gd name="T57" fmla="*/ 255 h 337"/>
                <a:gd name="T58" fmla="*/ 55 w 370"/>
                <a:gd name="T59" fmla="*/ 280 h 337"/>
                <a:gd name="T60" fmla="*/ 66 w 370"/>
                <a:gd name="T61" fmla="*/ 304 h 337"/>
                <a:gd name="T62" fmla="*/ 75 w 370"/>
                <a:gd name="T63" fmla="*/ 328 h 337"/>
                <a:gd name="T64" fmla="*/ 83 w 370"/>
                <a:gd name="T6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0" h="337">
                  <a:moveTo>
                    <a:pt x="83" y="337"/>
                  </a:moveTo>
                  <a:lnTo>
                    <a:pt x="101" y="331"/>
                  </a:lnTo>
                  <a:lnTo>
                    <a:pt x="114" y="324"/>
                  </a:lnTo>
                  <a:lnTo>
                    <a:pt x="124" y="315"/>
                  </a:lnTo>
                  <a:lnTo>
                    <a:pt x="144" y="313"/>
                  </a:lnTo>
                  <a:lnTo>
                    <a:pt x="156" y="303"/>
                  </a:lnTo>
                  <a:lnTo>
                    <a:pt x="167" y="294"/>
                  </a:lnTo>
                  <a:lnTo>
                    <a:pt x="181" y="283"/>
                  </a:lnTo>
                  <a:lnTo>
                    <a:pt x="197" y="278"/>
                  </a:lnTo>
                  <a:lnTo>
                    <a:pt x="212" y="271"/>
                  </a:lnTo>
                  <a:lnTo>
                    <a:pt x="224" y="269"/>
                  </a:lnTo>
                  <a:lnTo>
                    <a:pt x="260" y="272"/>
                  </a:lnTo>
                  <a:lnTo>
                    <a:pt x="277" y="281"/>
                  </a:lnTo>
                  <a:lnTo>
                    <a:pt x="327" y="308"/>
                  </a:lnTo>
                  <a:lnTo>
                    <a:pt x="370" y="276"/>
                  </a:lnTo>
                  <a:lnTo>
                    <a:pt x="354" y="272"/>
                  </a:lnTo>
                  <a:lnTo>
                    <a:pt x="345" y="260"/>
                  </a:lnTo>
                  <a:lnTo>
                    <a:pt x="329" y="256"/>
                  </a:lnTo>
                  <a:lnTo>
                    <a:pt x="318" y="248"/>
                  </a:lnTo>
                  <a:lnTo>
                    <a:pt x="306" y="246"/>
                  </a:lnTo>
                  <a:lnTo>
                    <a:pt x="292" y="251"/>
                  </a:lnTo>
                  <a:lnTo>
                    <a:pt x="276" y="249"/>
                  </a:lnTo>
                  <a:lnTo>
                    <a:pt x="260" y="240"/>
                  </a:lnTo>
                  <a:lnTo>
                    <a:pt x="247" y="239"/>
                  </a:lnTo>
                  <a:lnTo>
                    <a:pt x="247" y="219"/>
                  </a:lnTo>
                  <a:lnTo>
                    <a:pt x="240" y="196"/>
                  </a:lnTo>
                  <a:lnTo>
                    <a:pt x="238" y="180"/>
                  </a:lnTo>
                  <a:lnTo>
                    <a:pt x="213" y="150"/>
                  </a:lnTo>
                  <a:lnTo>
                    <a:pt x="201" y="114"/>
                  </a:lnTo>
                  <a:lnTo>
                    <a:pt x="187" y="75"/>
                  </a:lnTo>
                  <a:lnTo>
                    <a:pt x="172" y="32"/>
                  </a:lnTo>
                  <a:lnTo>
                    <a:pt x="169" y="14"/>
                  </a:lnTo>
                  <a:lnTo>
                    <a:pt x="160" y="0"/>
                  </a:lnTo>
                  <a:lnTo>
                    <a:pt x="148" y="5"/>
                  </a:lnTo>
                  <a:lnTo>
                    <a:pt x="133" y="14"/>
                  </a:lnTo>
                  <a:lnTo>
                    <a:pt x="119" y="18"/>
                  </a:lnTo>
                  <a:lnTo>
                    <a:pt x="117" y="34"/>
                  </a:lnTo>
                  <a:lnTo>
                    <a:pt x="110" y="46"/>
                  </a:lnTo>
                  <a:lnTo>
                    <a:pt x="108" y="62"/>
                  </a:lnTo>
                  <a:lnTo>
                    <a:pt x="99" y="75"/>
                  </a:lnTo>
                  <a:lnTo>
                    <a:pt x="92" y="87"/>
                  </a:lnTo>
                  <a:lnTo>
                    <a:pt x="78" y="91"/>
                  </a:lnTo>
                  <a:lnTo>
                    <a:pt x="66" y="89"/>
                  </a:lnTo>
                  <a:lnTo>
                    <a:pt x="37" y="86"/>
                  </a:lnTo>
                  <a:lnTo>
                    <a:pt x="28" y="98"/>
                  </a:lnTo>
                  <a:lnTo>
                    <a:pt x="21" y="107"/>
                  </a:lnTo>
                  <a:lnTo>
                    <a:pt x="12" y="123"/>
                  </a:lnTo>
                  <a:lnTo>
                    <a:pt x="5" y="132"/>
                  </a:lnTo>
                  <a:lnTo>
                    <a:pt x="0" y="146"/>
                  </a:lnTo>
                  <a:lnTo>
                    <a:pt x="9" y="157"/>
                  </a:lnTo>
                  <a:lnTo>
                    <a:pt x="18" y="169"/>
                  </a:lnTo>
                  <a:lnTo>
                    <a:pt x="30" y="173"/>
                  </a:lnTo>
                  <a:lnTo>
                    <a:pt x="30" y="189"/>
                  </a:lnTo>
                  <a:lnTo>
                    <a:pt x="28" y="203"/>
                  </a:lnTo>
                  <a:lnTo>
                    <a:pt x="37" y="215"/>
                  </a:lnTo>
                  <a:lnTo>
                    <a:pt x="39" y="230"/>
                  </a:lnTo>
                  <a:lnTo>
                    <a:pt x="53" y="240"/>
                  </a:lnTo>
                  <a:lnTo>
                    <a:pt x="51" y="255"/>
                  </a:lnTo>
                  <a:lnTo>
                    <a:pt x="53" y="267"/>
                  </a:lnTo>
                  <a:lnTo>
                    <a:pt x="55" y="280"/>
                  </a:lnTo>
                  <a:lnTo>
                    <a:pt x="64" y="290"/>
                  </a:lnTo>
                  <a:lnTo>
                    <a:pt x="66" y="304"/>
                  </a:lnTo>
                  <a:lnTo>
                    <a:pt x="66" y="321"/>
                  </a:lnTo>
                  <a:lnTo>
                    <a:pt x="75" y="328"/>
                  </a:lnTo>
                  <a:lnTo>
                    <a:pt x="83" y="337"/>
                  </a:lnTo>
                  <a:lnTo>
                    <a:pt x="83" y="337"/>
                  </a:lnTo>
                  <a:lnTo>
                    <a:pt x="83" y="3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10">
              <a:extLst>
                <a:ext uri="{FF2B5EF4-FFF2-40B4-BE49-F238E27FC236}">
                  <a16:creationId xmlns:a16="http://schemas.microsoft.com/office/drawing/2014/main" id="{6045E17E-DD7F-2EFF-6EC5-61C4F0F71A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438017" y="5676143"/>
              <a:ext cx="860565" cy="824425"/>
            </a:xfrm>
            <a:custGeom>
              <a:avLst/>
              <a:gdLst>
                <a:gd name="T0" fmla="*/ 254 w 381"/>
                <a:gd name="T1" fmla="*/ 365 h 365"/>
                <a:gd name="T2" fmla="*/ 258 w 381"/>
                <a:gd name="T3" fmla="*/ 349 h 365"/>
                <a:gd name="T4" fmla="*/ 270 w 381"/>
                <a:gd name="T5" fmla="*/ 351 h 365"/>
                <a:gd name="T6" fmla="*/ 277 w 381"/>
                <a:gd name="T7" fmla="*/ 335 h 365"/>
                <a:gd name="T8" fmla="*/ 288 w 381"/>
                <a:gd name="T9" fmla="*/ 326 h 365"/>
                <a:gd name="T10" fmla="*/ 302 w 381"/>
                <a:gd name="T11" fmla="*/ 326 h 365"/>
                <a:gd name="T12" fmla="*/ 309 w 381"/>
                <a:gd name="T13" fmla="*/ 310 h 365"/>
                <a:gd name="T14" fmla="*/ 315 w 381"/>
                <a:gd name="T15" fmla="*/ 324 h 365"/>
                <a:gd name="T16" fmla="*/ 327 w 381"/>
                <a:gd name="T17" fmla="*/ 326 h 365"/>
                <a:gd name="T18" fmla="*/ 341 w 381"/>
                <a:gd name="T19" fmla="*/ 321 h 365"/>
                <a:gd name="T20" fmla="*/ 357 w 381"/>
                <a:gd name="T21" fmla="*/ 316 h 365"/>
                <a:gd name="T22" fmla="*/ 366 w 381"/>
                <a:gd name="T23" fmla="*/ 305 h 365"/>
                <a:gd name="T24" fmla="*/ 381 w 381"/>
                <a:gd name="T25" fmla="*/ 312 h 365"/>
                <a:gd name="T26" fmla="*/ 331 w 381"/>
                <a:gd name="T27" fmla="*/ 219 h 365"/>
                <a:gd name="T28" fmla="*/ 313 w 381"/>
                <a:gd name="T29" fmla="*/ 187 h 365"/>
                <a:gd name="T30" fmla="*/ 308 w 381"/>
                <a:gd name="T31" fmla="*/ 175 h 365"/>
                <a:gd name="T32" fmla="*/ 295 w 381"/>
                <a:gd name="T33" fmla="*/ 146 h 365"/>
                <a:gd name="T34" fmla="*/ 302 w 381"/>
                <a:gd name="T35" fmla="*/ 134 h 365"/>
                <a:gd name="T36" fmla="*/ 308 w 381"/>
                <a:gd name="T37" fmla="*/ 123 h 365"/>
                <a:gd name="T38" fmla="*/ 309 w 381"/>
                <a:gd name="T39" fmla="*/ 109 h 365"/>
                <a:gd name="T40" fmla="*/ 295 w 381"/>
                <a:gd name="T41" fmla="*/ 111 h 365"/>
                <a:gd name="T42" fmla="*/ 276 w 381"/>
                <a:gd name="T43" fmla="*/ 86 h 365"/>
                <a:gd name="T44" fmla="*/ 254 w 381"/>
                <a:gd name="T45" fmla="*/ 2 h 365"/>
                <a:gd name="T46" fmla="*/ 235 w 381"/>
                <a:gd name="T47" fmla="*/ 0 h 365"/>
                <a:gd name="T48" fmla="*/ 213 w 381"/>
                <a:gd name="T49" fmla="*/ 4 h 365"/>
                <a:gd name="T50" fmla="*/ 197 w 381"/>
                <a:gd name="T51" fmla="*/ 2 h 365"/>
                <a:gd name="T52" fmla="*/ 179 w 381"/>
                <a:gd name="T53" fmla="*/ 9 h 365"/>
                <a:gd name="T54" fmla="*/ 163 w 381"/>
                <a:gd name="T55" fmla="*/ 15 h 365"/>
                <a:gd name="T56" fmla="*/ 153 w 381"/>
                <a:gd name="T57" fmla="*/ 20 h 365"/>
                <a:gd name="T58" fmla="*/ 140 w 381"/>
                <a:gd name="T59" fmla="*/ 38 h 365"/>
                <a:gd name="T60" fmla="*/ 128 w 381"/>
                <a:gd name="T61" fmla="*/ 41 h 365"/>
                <a:gd name="T62" fmla="*/ 114 w 381"/>
                <a:gd name="T63" fmla="*/ 43 h 365"/>
                <a:gd name="T64" fmla="*/ 101 w 381"/>
                <a:gd name="T65" fmla="*/ 49 h 365"/>
                <a:gd name="T66" fmla="*/ 83 w 381"/>
                <a:gd name="T67" fmla="*/ 63 h 365"/>
                <a:gd name="T68" fmla="*/ 71 w 381"/>
                <a:gd name="T69" fmla="*/ 77 h 365"/>
                <a:gd name="T70" fmla="*/ 66 w 381"/>
                <a:gd name="T71" fmla="*/ 89 h 365"/>
                <a:gd name="T72" fmla="*/ 58 w 381"/>
                <a:gd name="T73" fmla="*/ 102 h 365"/>
                <a:gd name="T74" fmla="*/ 46 w 381"/>
                <a:gd name="T75" fmla="*/ 125 h 365"/>
                <a:gd name="T76" fmla="*/ 32 w 381"/>
                <a:gd name="T77" fmla="*/ 130 h 365"/>
                <a:gd name="T78" fmla="*/ 19 w 381"/>
                <a:gd name="T79" fmla="*/ 155 h 365"/>
                <a:gd name="T80" fmla="*/ 14 w 381"/>
                <a:gd name="T81" fmla="*/ 168 h 365"/>
                <a:gd name="T82" fmla="*/ 3 w 381"/>
                <a:gd name="T83" fmla="*/ 175 h 365"/>
                <a:gd name="T84" fmla="*/ 0 w 381"/>
                <a:gd name="T85" fmla="*/ 191 h 365"/>
                <a:gd name="T86" fmla="*/ 12 w 381"/>
                <a:gd name="T87" fmla="*/ 212 h 365"/>
                <a:gd name="T88" fmla="*/ 28 w 381"/>
                <a:gd name="T89" fmla="*/ 241 h 365"/>
                <a:gd name="T90" fmla="*/ 73 w 381"/>
                <a:gd name="T91" fmla="*/ 333 h 365"/>
                <a:gd name="T92" fmla="*/ 83 w 381"/>
                <a:gd name="T93" fmla="*/ 344 h 365"/>
                <a:gd name="T94" fmla="*/ 85 w 381"/>
                <a:gd name="T95" fmla="*/ 332 h 365"/>
                <a:gd name="T96" fmla="*/ 105 w 381"/>
                <a:gd name="T97" fmla="*/ 326 h 365"/>
                <a:gd name="T98" fmla="*/ 115 w 381"/>
                <a:gd name="T99" fmla="*/ 316 h 365"/>
                <a:gd name="T100" fmla="*/ 130 w 381"/>
                <a:gd name="T101" fmla="*/ 310 h 365"/>
                <a:gd name="T102" fmla="*/ 174 w 381"/>
                <a:gd name="T103" fmla="*/ 342 h 365"/>
                <a:gd name="T104" fmla="*/ 188 w 381"/>
                <a:gd name="T105" fmla="*/ 351 h 365"/>
                <a:gd name="T106" fmla="*/ 203 w 381"/>
                <a:gd name="T107" fmla="*/ 346 h 365"/>
                <a:gd name="T108" fmla="*/ 219 w 381"/>
                <a:gd name="T109" fmla="*/ 348 h 365"/>
                <a:gd name="T110" fmla="*/ 229 w 381"/>
                <a:gd name="T111" fmla="*/ 358 h 365"/>
                <a:gd name="T112" fmla="*/ 244 w 381"/>
                <a:gd name="T113" fmla="*/ 356 h 365"/>
                <a:gd name="T114" fmla="*/ 254 w 381"/>
                <a:gd name="T115" fmla="*/ 365 h 365"/>
                <a:gd name="T116" fmla="*/ 254 w 381"/>
                <a:gd name="T117" fmla="*/ 365 h 365"/>
                <a:gd name="T118" fmla="*/ 254 w 381"/>
                <a:gd name="T119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1" h="365">
                  <a:moveTo>
                    <a:pt x="254" y="365"/>
                  </a:moveTo>
                  <a:lnTo>
                    <a:pt x="258" y="349"/>
                  </a:lnTo>
                  <a:lnTo>
                    <a:pt x="270" y="351"/>
                  </a:lnTo>
                  <a:lnTo>
                    <a:pt x="277" y="335"/>
                  </a:lnTo>
                  <a:lnTo>
                    <a:pt x="288" y="326"/>
                  </a:lnTo>
                  <a:lnTo>
                    <a:pt x="302" y="326"/>
                  </a:lnTo>
                  <a:lnTo>
                    <a:pt x="309" y="310"/>
                  </a:lnTo>
                  <a:lnTo>
                    <a:pt x="315" y="324"/>
                  </a:lnTo>
                  <a:lnTo>
                    <a:pt x="327" y="326"/>
                  </a:lnTo>
                  <a:lnTo>
                    <a:pt x="341" y="321"/>
                  </a:lnTo>
                  <a:lnTo>
                    <a:pt x="357" y="316"/>
                  </a:lnTo>
                  <a:lnTo>
                    <a:pt x="366" y="305"/>
                  </a:lnTo>
                  <a:lnTo>
                    <a:pt x="381" y="312"/>
                  </a:lnTo>
                  <a:lnTo>
                    <a:pt x="331" y="219"/>
                  </a:lnTo>
                  <a:lnTo>
                    <a:pt x="313" y="187"/>
                  </a:lnTo>
                  <a:lnTo>
                    <a:pt x="308" y="175"/>
                  </a:lnTo>
                  <a:lnTo>
                    <a:pt x="295" y="146"/>
                  </a:lnTo>
                  <a:lnTo>
                    <a:pt x="302" y="134"/>
                  </a:lnTo>
                  <a:lnTo>
                    <a:pt x="308" y="123"/>
                  </a:lnTo>
                  <a:lnTo>
                    <a:pt x="309" y="109"/>
                  </a:lnTo>
                  <a:lnTo>
                    <a:pt x="295" y="111"/>
                  </a:lnTo>
                  <a:lnTo>
                    <a:pt x="276" y="86"/>
                  </a:lnTo>
                  <a:lnTo>
                    <a:pt x="254" y="2"/>
                  </a:lnTo>
                  <a:lnTo>
                    <a:pt x="235" y="0"/>
                  </a:lnTo>
                  <a:lnTo>
                    <a:pt x="213" y="4"/>
                  </a:lnTo>
                  <a:lnTo>
                    <a:pt x="197" y="2"/>
                  </a:lnTo>
                  <a:lnTo>
                    <a:pt x="179" y="9"/>
                  </a:lnTo>
                  <a:lnTo>
                    <a:pt x="163" y="15"/>
                  </a:lnTo>
                  <a:lnTo>
                    <a:pt x="153" y="20"/>
                  </a:lnTo>
                  <a:lnTo>
                    <a:pt x="140" y="38"/>
                  </a:lnTo>
                  <a:lnTo>
                    <a:pt x="128" y="41"/>
                  </a:lnTo>
                  <a:lnTo>
                    <a:pt x="114" y="43"/>
                  </a:lnTo>
                  <a:lnTo>
                    <a:pt x="101" y="49"/>
                  </a:lnTo>
                  <a:lnTo>
                    <a:pt x="83" y="63"/>
                  </a:lnTo>
                  <a:lnTo>
                    <a:pt x="71" y="77"/>
                  </a:lnTo>
                  <a:lnTo>
                    <a:pt x="66" y="89"/>
                  </a:lnTo>
                  <a:lnTo>
                    <a:pt x="58" y="102"/>
                  </a:lnTo>
                  <a:lnTo>
                    <a:pt x="46" y="125"/>
                  </a:lnTo>
                  <a:lnTo>
                    <a:pt x="32" y="130"/>
                  </a:lnTo>
                  <a:lnTo>
                    <a:pt x="19" y="155"/>
                  </a:lnTo>
                  <a:lnTo>
                    <a:pt x="14" y="168"/>
                  </a:lnTo>
                  <a:lnTo>
                    <a:pt x="3" y="175"/>
                  </a:lnTo>
                  <a:lnTo>
                    <a:pt x="0" y="191"/>
                  </a:lnTo>
                  <a:lnTo>
                    <a:pt x="12" y="212"/>
                  </a:lnTo>
                  <a:lnTo>
                    <a:pt x="28" y="241"/>
                  </a:lnTo>
                  <a:lnTo>
                    <a:pt x="73" y="333"/>
                  </a:lnTo>
                  <a:lnTo>
                    <a:pt x="83" y="344"/>
                  </a:lnTo>
                  <a:lnTo>
                    <a:pt x="85" y="332"/>
                  </a:lnTo>
                  <a:lnTo>
                    <a:pt x="105" y="326"/>
                  </a:lnTo>
                  <a:lnTo>
                    <a:pt x="115" y="316"/>
                  </a:lnTo>
                  <a:lnTo>
                    <a:pt x="130" y="310"/>
                  </a:lnTo>
                  <a:lnTo>
                    <a:pt x="174" y="342"/>
                  </a:lnTo>
                  <a:lnTo>
                    <a:pt x="188" y="351"/>
                  </a:lnTo>
                  <a:lnTo>
                    <a:pt x="203" y="346"/>
                  </a:lnTo>
                  <a:lnTo>
                    <a:pt x="219" y="348"/>
                  </a:lnTo>
                  <a:lnTo>
                    <a:pt x="229" y="358"/>
                  </a:lnTo>
                  <a:lnTo>
                    <a:pt x="244" y="356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4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11">
              <a:extLst>
                <a:ext uri="{FF2B5EF4-FFF2-40B4-BE49-F238E27FC236}">
                  <a16:creationId xmlns:a16="http://schemas.microsoft.com/office/drawing/2014/main" id="{14D54FD2-38FB-8461-BCF8-799CB1B438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947881" y="6773870"/>
              <a:ext cx="914773" cy="889927"/>
            </a:xfrm>
            <a:custGeom>
              <a:avLst/>
              <a:gdLst>
                <a:gd name="T0" fmla="*/ 149 w 405"/>
                <a:gd name="T1" fmla="*/ 380 h 394"/>
                <a:gd name="T2" fmla="*/ 210 w 405"/>
                <a:gd name="T3" fmla="*/ 362 h 394"/>
                <a:gd name="T4" fmla="*/ 227 w 405"/>
                <a:gd name="T5" fmla="*/ 340 h 394"/>
                <a:gd name="T6" fmla="*/ 258 w 405"/>
                <a:gd name="T7" fmla="*/ 331 h 394"/>
                <a:gd name="T8" fmla="*/ 300 w 405"/>
                <a:gd name="T9" fmla="*/ 307 h 394"/>
                <a:gd name="T10" fmla="*/ 315 w 405"/>
                <a:gd name="T11" fmla="*/ 267 h 394"/>
                <a:gd name="T12" fmla="*/ 343 w 405"/>
                <a:gd name="T13" fmla="*/ 248 h 394"/>
                <a:gd name="T14" fmla="*/ 368 w 405"/>
                <a:gd name="T15" fmla="*/ 228 h 394"/>
                <a:gd name="T16" fmla="*/ 405 w 405"/>
                <a:gd name="T17" fmla="*/ 214 h 394"/>
                <a:gd name="T18" fmla="*/ 388 w 405"/>
                <a:gd name="T19" fmla="*/ 193 h 394"/>
                <a:gd name="T20" fmla="*/ 380 w 405"/>
                <a:gd name="T21" fmla="*/ 171 h 394"/>
                <a:gd name="T22" fmla="*/ 370 w 405"/>
                <a:gd name="T23" fmla="*/ 137 h 394"/>
                <a:gd name="T24" fmla="*/ 366 w 405"/>
                <a:gd name="T25" fmla="*/ 105 h 394"/>
                <a:gd name="T26" fmla="*/ 350 w 405"/>
                <a:gd name="T27" fmla="*/ 84 h 394"/>
                <a:gd name="T28" fmla="*/ 347 w 405"/>
                <a:gd name="T29" fmla="*/ 57 h 394"/>
                <a:gd name="T30" fmla="*/ 336 w 405"/>
                <a:gd name="T31" fmla="*/ 32 h 394"/>
                <a:gd name="T32" fmla="*/ 306 w 405"/>
                <a:gd name="T33" fmla="*/ 20 h 394"/>
                <a:gd name="T34" fmla="*/ 258 w 405"/>
                <a:gd name="T35" fmla="*/ 24 h 394"/>
                <a:gd name="T36" fmla="*/ 226 w 405"/>
                <a:gd name="T37" fmla="*/ 16 h 394"/>
                <a:gd name="T38" fmla="*/ 128 w 405"/>
                <a:gd name="T39" fmla="*/ 70 h 394"/>
                <a:gd name="T40" fmla="*/ 94 w 405"/>
                <a:gd name="T41" fmla="*/ 116 h 394"/>
                <a:gd name="T42" fmla="*/ 96 w 405"/>
                <a:gd name="T43" fmla="*/ 150 h 394"/>
                <a:gd name="T44" fmla="*/ 56 w 405"/>
                <a:gd name="T45" fmla="*/ 173 h 394"/>
                <a:gd name="T46" fmla="*/ 33 w 405"/>
                <a:gd name="T47" fmla="*/ 203 h 394"/>
                <a:gd name="T48" fmla="*/ 17 w 405"/>
                <a:gd name="T49" fmla="*/ 210 h 394"/>
                <a:gd name="T50" fmla="*/ 8 w 405"/>
                <a:gd name="T51" fmla="*/ 250 h 394"/>
                <a:gd name="T52" fmla="*/ 60 w 405"/>
                <a:gd name="T53" fmla="*/ 275 h 394"/>
                <a:gd name="T54" fmla="*/ 137 w 405"/>
                <a:gd name="T55" fmla="*/ 314 h 394"/>
                <a:gd name="T56" fmla="*/ 124 w 405"/>
                <a:gd name="T57" fmla="*/ 340 h 394"/>
                <a:gd name="T58" fmla="*/ 126 w 405"/>
                <a:gd name="T59" fmla="*/ 371 h 394"/>
                <a:gd name="T60" fmla="*/ 137 w 405"/>
                <a:gd name="T61" fmla="*/ 394 h 394"/>
                <a:gd name="T62" fmla="*/ 137 w 405"/>
                <a:gd name="T63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5" h="394">
                  <a:moveTo>
                    <a:pt x="137" y="394"/>
                  </a:moveTo>
                  <a:lnTo>
                    <a:pt x="149" y="380"/>
                  </a:lnTo>
                  <a:lnTo>
                    <a:pt x="172" y="364"/>
                  </a:lnTo>
                  <a:lnTo>
                    <a:pt x="210" y="362"/>
                  </a:lnTo>
                  <a:lnTo>
                    <a:pt x="220" y="353"/>
                  </a:lnTo>
                  <a:lnTo>
                    <a:pt x="227" y="340"/>
                  </a:lnTo>
                  <a:lnTo>
                    <a:pt x="243" y="337"/>
                  </a:lnTo>
                  <a:lnTo>
                    <a:pt x="258" y="331"/>
                  </a:lnTo>
                  <a:lnTo>
                    <a:pt x="279" y="317"/>
                  </a:lnTo>
                  <a:lnTo>
                    <a:pt x="300" y="307"/>
                  </a:lnTo>
                  <a:lnTo>
                    <a:pt x="300" y="294"/>
                  </a:lnTo>
                  <a:lnTo>
                    <a:pt x="315" y="267"/>
                  </a:lnTo>
                  <a:lnTo>
                    <a:pt x="322" y="255"/>
                  </a:lnTo>
                  <a:lnTo>
                    <a:pt x="343" y="248"/>
                  </a:lnTo>
                  <a:lnTo>
                    <a:pt x="350" y="235"/>
                  </a:lnTo>
                  <a:lnTo>
                    <a:pt x="368" y="228"/>
                  </a:lnTo>
                  <a:lnTo>
                    <a:pt x="382" y="214"/>
                  </a:lnTo>
                  <a:lnTo>
                    <a:pt x="405" y="214"/>
                  </a:lnTo>
                  <a:lnTo>
                    <a:pt x="396" y="200"/>
                  </a:lnTo>
                  <a:lnTo>
                    <a:pt x="388" y="193"/>
                  </a:lnTo>
                  <a:lnTo>
                    <a:pt x="377" y="184"/>
                  </a:lnTo>
                  <a:lnTo>
                    <a:pt x="380" y="171"/>
                  </a:lnTo>
                  <a:lnTo>
                    <a:pt x="377" y="155"/>
                  </a:lnTo>
                  <a:lnTo>
                    <a:pt x="370" y="137"/>
                  </a:lnTo>
                  <a:lnTo>
                    <a:pt x="364" y="118"/>
                  </a:lnTo>
                  <a:lnTo>
                    <a:pt x="366" y="105"/>
                  </a:lnTo>
                  <a:lnTo>
                    <a:pt x="352" y="97"/>
                  </a:lnTo>
                  <a:lnTo>
                    <a:pt x="350" y="84"/>
                  </a:lnTo>
                  <a:lnTo>
                    <a:pt x="341" y="70"/>
                  </a:lnTo>
                  <a:lnTo>
                    <a:pt x="347" y="57"/>
                  </a:lnTo>
                  <a:lnTo>
                    <a:pt x="343" y="40"/>
                  </a:lnTo>
                  <a:lnTo>
                    <a:pt x="336" y="32"/>
                  </a:lnTo>
                  <a:lnTo>
                    <a:pt x="325" y="25"/>
                  </a:lnTo>
                  <a:lnTo>
                    <a:pt x="306" y="20"/>
                  </a:lnTo>
                  <a:lnTo>
                    <a:pt x="291" y="27"/>
                  </a:lnTo>
                  <a:lnTo>
                    <a:pt x="258" y="24"/>
                  </a:lnTo>
                  <a:lnTo>
                    <a:pt x="242" y="15"/>
                  </a:lnTo>
                  <a:lnTo>
                    <a:pt x="226" y="16"/>
                  </a:lnTo>
                  <a:lnTo>
                    <a:pt x="199" y="0"/>
                  </a:lnTo>
                  <a:lnTo>
                    <a:pt x="128" y="70"/>
                  </a:lnTo>
                  <a:lnTo>
                    <a:pt x="81" y="109"/>
                  </a:lnTo>
                  <a:lnTo>
                    <a:pt x="94" y="116"/>
                  </a:lnTo>
                  <a:lnTo>
                    <a:pt x="97" y="134"/>
                  </a:lnTo>
                  <a:lnTo>
                    <a:pt x="96" y="150"/>
                  </a:lnTo>
                  <a:lnTo>
                    <a:pt x="78" y="161"/>
                  </a:lnTo>
                  <a:lnTo>
                    <a:pt x="56" y="173"/>
                  </a:lnTo>
                  <a:lnTo>
                    <a:pt x="44" y="178"/>
                  </a:lnTo>
                  <a:lnTo>
                    <a:pt x="33" y="203"/>
                  </a:lnTo>
                  <a:lnTo>
                    <a:pt x="17" y="202"/>
                  </a:lnTo>
                  <a:lnTo>
                    <a:pt x="17" y="210"/>
                  </a:lnTo>
                  <a:lnTo>
                    <a:pt x="16" y="226"/>
                  </a:lnTo>
                  <a:lnTo>
                    <a:pt x="8" y="250"/>
                  </a:lnTo>
                  <a:lnTo>
                    <a:pt x="0" y="264"/>
                  </a:lnTo>
                  <a:lnTo>
                    <a:pt x="60" y="275"/>
                  </a:lnTo>
                  <a:lnTo>
                    <a:pt x="135" y="298"/>
                  </a:lnTo>
                  <a:lnTo>
                    <a:pt x="137" y="314"/>
                  </a:lnTo>
                  <a:lnTo>
                    <a:pt x="128" y="328"/>
                  </a:lnTo>
                  <a:lnTo>
                    <a:pt x="124" y="340"/>
                  </a:lnTo>
                  <a:lnTo>
                    <a:pt x="122" y="356"/>
                  </a:lnTo>
                  <a:lnTo>
                    <a:pt x="126" y="371"/>
                  </a:lnTo>
                  <a:lnTo>
                    <a:pt x="131" y="383"/>
                  </a:lnTo>
                  <a:lnTo>
                    <a:pt x="137" y="394"/>
                  </a:lnTo>
                  <a:lnTo>
                    <a:pt x="137" y="394"/>
                  </a:lnTo>
                  <a:lnTo>
                    <a:pt x="137" y="3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12">
              <a:extLst>
                <a:ext uri="{FF2B5EF4-FFF2-40B4-BE49-F238E27FC236}">
                  <a16:creationId xmlns:a16="http://schemas.microsoft.com/office/drawing/2014/main" id="{164B8251-1225-09B5-CA7E-7DAFF7E353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2432" y="6679005"/>
              <a:ext cx="566934" cy="824425"/>
            </a:xfrm>
            <a:custGeom>
              <a:avLst/>
              <a:gdLst>
                <a:gd name="T0" fmla="*/ 35 w 251"/>
                <a:gd name="T1" fmla="*/ 365 h 365"/>
                <a:gd name="T2" fmla="*/ 53 w 251"/>
                <a:gd name="T3" fmla="*/ 359 h 365"/>
                <a:gd name="T4" fmla="*/ 80 w 251"/>
                <a:gd name="T5" fmla="*/ 357 h 365"/>
                <a:gd name="T6" fmla="*/ 96 w 251"/>
                <a:gd name="T7" fmla="*/ 352 h 365"/>
                <a:gd name="T8" fmla="*/ 149 w 251"/>
                <a:gd name="T9" fmla="*/ 340 h 365"/>
                <a:gd name="T10" fmla="*/ 215 w 251"/>
                <a:gd name="T11" fmla="*/ 329 h 365"/>
                <a:gd name="T12" fmla="*/ 245 w 251"/>
                <a:gd name="T13" fmla="*/ 322 h 365"/>
                <a:gd name="T14" fmla="*/ 247 w 251"/>
                <a:gd name="T15" fmla="*/ 302 h 365"/>
                <a:gd name="T16" fmla="*/ 243 w 251"/>
                <a:gd name="T17" fmla="*/ 277 h 365"/>
                <a:gd name="T18" fmla="*/ 247 w 251"/>
                <a:gd name="T19" fmla="*/ 226 h 365"/>
                <a:gd name="T20" fmla="*/ 247 w 251"/>
                <a:gd name="T21" fmla="*/ 195 h 365"/>
                <a:gd name="T22" fmla="*/ 247 w 251"/>
                <a:gd name="T23" fmla="*/ 155 h 365"/>
                <a:gd name="T24" fmla="*/ 249 w 251"/>
                <a:gd name="T25" fmla="*/ 135 h 365"/>
                <a:gd name="T26" fmla="*/ 251 w 251"/>
                <a:gd name="T27" fmla="*/ 119 h 365"/>
                <a:gd name="T28" fmla="*/ 251 w 251"/>
                <a:gd name="T29" fmla="*/ 87 h 365"/>
                <a:gd name="T30" fmla="*/ 213 w 251"/>
                <a:gd name="T31" fmla="*/ 53 h 365"/>
                <a:gd name="T32" fmla="*/ 187 w 251"/>
                <a:gd name="T33" fmla="*/ 33 h 365"/>
                <a:gd name="T34" fmla="*/ 146 w 251"/>
                <a:gd name="T35" fmla="*/ 0 h 365"/>
                <a:gd name="T36" fmla="*/ 131 w 251"/>
                <a:gd name="T37" fmla="*/ 7 h 365"/>
                <a:gd name="T38" fmla="*/ 137 w 251"/>
                <a:gd name="T39" fmla="*/ 21 h 365"/>
                <a:gd name="T40" fmla="*/ 135 w 251"/>
                <a:gd name="T41" fmla="*/ 37 h 365"/>
                <a:gd name="T42" fmla="*/ 126 w 251"/>
                <a:gd name="T43" fmla="*/ 26 h 365"/>
                <a:gd name="T44" fmla="*/ 114 w 251"/>
                <a:gd name="T45" fmla="*/ 30 h 365"/>
                <a:gd name="T46" fmla="*/ 96 w 251"/>
                <a:gd name="T47" fmla="*/ 39 h 365"/>
                <a:gd name="T48" fmla="*/ 78 w 251"/>
                <a:gd name="T49" fmla="*/ 55 h 365"/>
                <a:gd name="T50" fmla="*/ 53 w 251"/>
                <a:gd name="T51" fmla="*/ 69 h 365"/>
                <a:gd name="T52" fmla="*/ 42 w 251"/>
                <a:gd name="T53" fmla="*/ 74 h 365"/>
                <a:gd name="T54" fmla="*/ 26 w 251"/>
                <a:gd name="T55" fmla="*/ 78 h 365"/>
                <a:gd name="T56" fmla="*/ 25 w 251"/>
                <a:gd name="T57" fmla="*/ 90 h 365"/>
                <a:gd name="T58" fmla="*/ 14 w 251"/>
                <a:gd name="T59" fmla="*/ 99 h 365"/>
                <a:gd name="T60" fmla="*/ 19 w 251"/>
                <a:gd name="T61" fmla="*/ 114 h 365"/>
                <a:gd name="T62" fmla="*/ 17 w 251"/>
                <a:gd name="T63" fmla="*/ 130 h 365"/>
                <a:gd name="T64" fmla="*/ 3 w 251"/>
                <a:gd name="T65" fmla="*/ 137 h 365"/>
                <a:gd name="T66" fmla="*/ 1 w 251"/>
                <a:gd name="T67" fmla="*/ 153 h 365"/>
                <a:gd name="T68" fmla="*/ 0 w 251"/>
                <a:gd name="T69" fmla="*/ 165 h 365"/>
                <a:gd name="T70" fmla="*/ 10 w 251"/>
                <a:gd name="T71" fmla="*/ 174 h 365"/>
                <a:gd name="T72" fmla="*/ 16 w 251"/>
                <a:gd name="T73" fmla="*/ 187 h 365"/>
                <a:gd name="T74" fmla="*/ 21 w 251"/>
                <a:gd name="T75" fmla="*/ 201 h 365"/>
                <a:gd name="T76" fmla="*/ 30 w 251"/>
                <a:gd name="T77" fmla="*/ 211 h 365"/>
                <a:gd name="T78" fmla="*/ 23 w 251"/>
                <a:gd name="T79" fmla="*/ 229 h 365"/>
                <a:gd name="T80" fmla="*/ 32 w 251"/>
                <a:gd name="T81" fmla="*/ 244 h 365"/>
                <a:gd name="T82" fmla="*/ 37 w 251"/>
                <a:gd name="T83" fmla="*/ 254 h 365"/>
                <a:gd name="T84" fmla="*/ 35 w 251"/>
                <a:gd name="T85" fmla="*/ 270 h 365"/>
                <a:gd name="T86" fmla="*/ 26 w 251"/>
                <a:gd name="T87" fmla="*/ 283 h 365"/>
                <a:gd name="T88" fmla="*/ 32 w 251"/>
                <a:gd name="T89" fmla="*/ 295 h 365"/>
                <a:gd name="T90" fmla="*/ 44 w 251"/>
                <a:gd name="T91" fmla="*/ 304 h 365"/>
                <a:gd name="T92" fmla="*/ 32 w 251"/>
                <a:gd name="T93" fmla="*/ 318 h 365"/>
                <a:gd name="T94" fmla="*/ 30 w 251"/>
                <a:gd name="T95" fmla="*/ 334 h 365"/>
                <a:gd name="T96" fmla="*/ 39 w 251"/>
                <a:gd name="T97" fmla="*/ 345 h 365"/>
                <a:gd name="T98" fmla="*/ 37 w 251"/>
                <a:gd name="T99" fmla="*/ 361 h 365"/>
                <a:gd name="T100" fmla="*/ 35 w 251"/>
                <a:gd name="T101" fmla="*/ 365 h 365"/>
                <a:gd name="T102" fmla="*/ 35 w 251"/>
                <a:gd name="T103" fmla="*/ 365 h 365"/>
                <a:gd name="T104" fmla="*/ 35 w 251"/>
                <a:gd name="T105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1" h="365">
                  <a:moveTo>
                    <a:pt x="35" y="365"/>
                  </a:moveTo>
                  <a:lnTo>
                    <a:pt x="53" y="359"/>
                  </a:lnTo>
                  <a:lnTo>
                    <a:pt x="80" y="357"/>
                  </a:lnTo>
                  <a:lnTo>
                    <a:pt x="96" y="352"/>
                  </a:lnTo>
                  <a:lnTo>
                    <a:pt x="149" y="340"/>
                  </a:lnTo>
                  <a:lnTo>
                    <a:pt x="215" y="329"/>
                  </a:lnTo>
                  <a:lnTo>
                    <a:pt x="245" y="322"/>
                  </a:lnTo>
                  <a:lnTo>
                    <a:pt x="247" y="302"/>
                  </a:lnTo>
                  <a:lnTo>
                    <a:pt x="243" y="277"/>
                  </a:lnTo>
                  <a:lnTo>
                    <a:pt x="247" y="226"/>
                  </a:lnTo>
                  <a:lnTo>
                    <a:pt x="247" y="195"/>
                  </a:lnTo>
                  <a:lnTo>
                    <a:pt x="247" y="155"/>
                  </a:lnTo>
                  <a:lnTo>
                    <a:pt x="249" y="135"/>
                  </a:lnTo>
                  <a:lnTo>
                    <a:pt x="251" y="119"/>
                  </a:lnTo>
                  <a:lnTo>
                    <a:pt x="251" y="87"/>
                  </a:lnTo>
                  <a:lnTo>
                    <a:pt x="213" y="53"/>
                  </a:lnTo>
                  <a:lnTo>
                    <a:pt x="187" y="33"/>
                  </a:lnTo>
                  <a:lnTo>
                    <a:pt x="146" y="0"/>
                  </a:lnTo>
                  <a:lnTo>
                    <a:pt x="131" y="7"/>
                  </a:lnTo>
                  <a:lnTo>
                    <a:pt x="137" y="21"/>
                  </a:lnTo>
                  <a:lnTo>
                    <a:pt x="135" y="37"/>
                  </a:lnTo>
                  <a:lnTo>
                    <a:pt x="126" y="26"/>
                  </a:lnTo>
                  <a:lnTo>
                    <a:pt x="114" y="30"/>
                  </a:lnTo>
                  <a:lnTo>
                    <a:pt x="96" y="39"/>
                  </a:lnTo>
                  <a:lnTo>
                    <a:pt x="78" y="55"/>
                  </a:lnTo>
                  <a:lnTo>
                    <a:pt x="53" y="69"/>
                  </a:lnTo>
                  <a:lnTo>
                    <a:pt x="42" y="74"/>
                  </a:lnTo>
                  <a:lnTo>
                    <a:pt x="26" y="78"/>
                  </a:lnTo>
                  <a:lnTo>
                    <a:pt x="25" y="90"/>
                  </a:lnTo>
                  <a:lnTo>
                    <a:pt x="14" y="99"/>
                  </a:lnTo>
                  <a:lnTo>
                    <a:pt x="19" y="114"/>
                  </a:lnTo>
                  <a:lnTo>
                    <a:pt x="17" y="130"/>
                  </a:lnTo>
                  <a:lnTo>
                    <a:pt x="3" y="137"/>
                  </a:lnTo>
                  <a:lnTo>
                    <a:pt x="1" y="153"/>
                  </a:lnTo>
                  <a:lnTo>
                    <a:pt x="0" y="165"/>
                  </a:lnTo>
                  <a:lnTo>
                    <a:pt x="10" y="174"/>
                  </a:lnTo>
                  <a:lnTo>
                    <a:pt x="16" y="187"/>
                  </a:lnTo>
                  <a:lnTo>
                    <a:pt x="21" y="201"/>
                  </a:lnTo>
                  <a:lnTo>
                    <a:pt x="30" y="211"/>
                  </a:lnTo>
                  <a:lnTo>
                    <a:pt x="23" y="229"/>
                  </a:lnTo>
                  <a:lnTo>
                    <a:pt x="32" y="244"/>
                  </a:lnTo>
                  <a:lnTo>
                    <a:pt x="37" y="254"/>
                  </a:lnTo>
                  <a:lnTo>
                    <a:pt x="35" y="270"/>
                  </a:lnTo>
                  <a:lnTo>
                    <a:pt x="26" y="283"/>
                  </a:lnTo>
                  <a:lnTo>
                    <a:pt x="32" y="295"/>
                  </a:lnTo>
                  <a:lnTo>
                    <a:pt x="44" y="304"/>
                  </a:lnTo>
                  <a:lnTo>
                    <a:pt x="32" y="318"/>
                  </a:lnTo>
                  <a:lnTo>
                    <a:pt x="30" y="334"/>
                  </a:lnTo>
                  <a:lnTo>
                    <a:pt x="39" y="345"/>
                  </a:lnTo>
                  <a:lnTo>
                    <a:pt x="37" y="361"/>
                  </a:lnTo>
                  <a:lnTo>
                    <a:pt x="35" y="365"/>
                  </a:lnTo>
                  <a:lnTo>
                    <a:pt x="35" y="365"/>
                  </a:lnTo>
                  <a:lnTo>
                    <a:pt x="35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13">
              <a:extLst>
                <a:ext uri="{FF2B5EF4-FFF2-40B4-BE49-F238E27FC236}">
                  <a16:creationId xmlns:a16="http://schemas.microsoft.com/office/drawing/2014/main" id="{CC20955E-60E2-4456-1253-6B47BF747E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6753541"/>
              <a:ext cx="691162" cy="664057"/>
            </a:xfrm>
            <a:custGeom>
              <a:avLst/>
              <a:gdLst>
                <a:gd name="T0" fmla="*/ 168 w 306"/>
                <a:gd name="T1" fmla="*/ 294 h 294"/>
                <a:gd name="T2" fmla="*/ 178 w 306"/>
                <a:gd name="T3" fmla="*/ 285 h 294"/>
                <a:gd name="T4" fmla="*/ 189 w 306"/>
                <a:gd name="T5" fmla="*/ 278 h 294"/>
                <a:gd name="T6" fmla="*/ 203 w 306"/>
                <a:gd name="T7" fmla="*/ 273 h 294"/>
                <a:gd name="T8" fmla="*/ 214 w 306"/>
                <a:gd name="T9" fmla="*/ 260 h 294"/>
                <a:gd name="T10" fmla="*/ 223 w 306"/>
                <a:gd name="T11" fmla="*/ 246 h 294"/>
                <a:gd name="T12" fmla="*/ 225 w 306"/>
                <a:gd name="T13" fmla="*/ 234 h 294"/>
                <a:gd name="T14" fmla="*/ 223 w 306"/>
                <a:gd name="T15" fmla="*/ 219 h 294"/>
                <a:gd name="T16" fmla="*/ 228 w 306"/>
                <a:gd name="T17" fmla="*/ 207 h 294"/>
                <a:gd name="T18" fmla="*/ 241 w 306"/>
                <a:gd name="T19" fmla="*/ 209 h 294"/>
                <a:gd name="T20" fmla="*/ 242 w 306"/>
                <a:gd name="T21" fmla="*/ 193 h 294"/>
                <a:gd name="T22" fmla="*/ 257 w 306"/>
                <a:gd name="T23" fmla="*/ 186 h 294"/>
                <a:gd name="T24" fmla="*/ 269 w 306"/>
                <a:gd name="T25" fmla="*/ 184 h 294"/>
                <a:gd name="T26" fmla="*/ 283 w 306"/>
                <a:gd name="T27" fmla="*/ 175 h 294"/>
                <a:gd name="T28" fmla="*/ 290 w 306"/>
                <a:gd name="T29" fmla="*/ 166 h 294"/>
                <a:gd name="T30" fmla="*/ 305 w 306"/>
                <a:gd name="T31" fmla="*/ 159 h 294"/>
                <a:gd name="T32" fmla="*/ 303 w 306"/>
                <a:gd name="T33" fmla="*/ 145 h 294"/>
                <a:gd name="T34" fmla="*/ 306 w 306"/>
                <a:gd name="T35" fmla="*/ 136 h 294"/>
                <a:gd name="T36" fmla="*/ 296 w 306"/>
                <a:gd name="T37" fmla="*/ 122 h 294"/>
                <a:gd name="T38" fmla="*/ 290 w 306"/>
                <a:gd name="T39" fmla="*/ 109 h 294"/>
                <a:gd name="T40" fmla="*/ 283 w 306"/>
                <a:gd name="T41" fmla="*/ 98 h 294"/>
                <a:gd name="T42" fmla="*/ 274 w 306"/>
                <a:gd name="T43" fmla="*/ 89 h 294"/>
                <a:gd name="T44" fmla="*/ 258 w 306"/>
                <a:gd name="T45" fmla="*/ 88 h 294"/>
                <a:gd name="T46" fmla="*/ 248 w 306"/>
                <a:gd name="T47" fmla="*/ 93 h 294"/>
                <a:gd name="T48" fmla="*/ 249 w 306"/>
                <a:gd name="T49" fmla="*/ 81 h 294"/>
                <a:gd name="T50" fmla="*/ 237 w 306"/>
                <a:gd name="T51" fmla="*/ 73 h 294"/>
                <a:gd name="T52" fmla="*/ 233 w 306"/>
                <a:gd name="T53" fmla="*/ 59 h 294"/>
                <a:gd name="T54" fmla="*/ 228 w 306"/>
                <a:gd name="T55" fmla="*/ 49 h 294"/>
                <a:gd name="T56" fmla="*/ 219 w 306"/>
                <a:gd name="T57" fmla="*/ 38 h 294"/>
                <a:gd name="T58" fmla="*/ 217 w 306"/>
                <a:gd name="T59" fmla="*/ 25 h 294"/>
                <a:gd name="T60" fmla="*/ 209 w 306"/>
                <a:gd name="T61" fmla="*/ 17 h 294"/>
                <a:gd name="T62" fmla="*/ 201 w 306"/>
                <a:gd name="T63" fmla="*/ 0 h 294"/>
                <a:gd name="T64" fmla="*/ 171 w 306"/>
                <a:gd name="T65" fmla="*/ 6 h 294"/>
                <a:gd name="T66" fmla="*/ 121 w 306"/>
                <a:gd name="T67" fmla="*/ 17 h 294"/>
                <a:gd name="T68" fmla="*/ 105 w 306"/>
                <a:gd name="T69" fmla="*/ 20 h 294"/>
                <a:gd name="T70" fmla="*/ 38 w 306"/>
                <a:gd name="T71" fmla="*/ 38 h 294"/>
                <a:gd name="T72" fmla="*/ 9 w 306"/>
                <a:gd name="T73" fmla="*/ 47 h 294"/>
                <a:gd name="T74" fmla="*/ 7 w 306"/>
                <a:gd name="T75" fmla="*/ 81 h 294"/>
                <a:gd name="T76" fmla="*/ 6 w 306"/>
                <a:gd name="T77" fmla="*/ 102 h 294"/>
                <a:gd name="T78" fmla="*/ 2 w 306"/>
                <a:gd name="T79" fmla="*/ 122 h 294"/>
                <a:gd name="T80" fmla="*/ 4 w 306"/>
                <a:gd name="T81" fmla="*/ 164 h 294"/>
                <a:gd name="T82" fmla="*/ 4 w 306"/>
                <a:gd name="T83" fmla="*/ 193 h 294"/>
                <a:gd name="T84" fmla="*/ 0 w 306"/>
                <a:gd name="T85" fmla="*/ 244 h 294"/>
                <a:gd name="T86" fmla="*/ 0 w 306"/>
                <a:gd name="T87" fmla="*/ 267 h 294"/>
                <a:gd name="T88" fmla="*/ 0 w 306"/>
                <a:gd name="T89" fmla="*/ 291 h 294"/>
                <a:gd name="T90" fmla="*/ 38 w 306"/>
                <a:gd name="T91" fmla="*/ 285 h 294"/>
                <a:gd name="T92" fmla="*/ 70 w 306"/>
                <a:gd name="T93" fmla="*/ 282 h 294"/>
                <a:gd name="T94" fmla="*/ 86 w 306"/>
                <a:gd name="T95" fmla="*/ 278 h 294"/>
                <a:gd name="T96" fmla="*/ 95 w 306"/>
                <a:gd name="T97" fmla="*/ 285 h 294"/>
                <a:gd name="T98" fmla="*/ 109 w 306"/>
                <a:gd name="T99" fmla="*/ 280 h 294"/>
                <a:gd name="T100" fmla="*/ 121 w 306"/>
                <a:gd name="T101" fmla="*/ 282 h 294"/>
                <a:gd name="T102" fmla="*/ 134 w 306"/>
                <a:gd name="T103" fmla="*/ 291 h 294"/>
                <a:gd name="T104" fmla="*/ 143 w 306"/>
                <a:gd name="T105" fmla="*/ 285 h 294"/>
                <a:gd name="T106" fmla="*/ 159 w 306"/>
                <a:gd name="T107" fmla="*/ 292 h 294"/>
                <a:gd name="T108" fmla="*/ 168 w 306"/>
                <a:gd name="T109" fmla="*/ 294 h 294"/>
                <a:gd name="T110" fmla="*/ 168 w 306"/>
                <a:gd name="T111" fmla="*/ 294 h 294"/>
                <a:gd name="T112" fmla="*/ 168 w 306"/>
                <a:gd name="T11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6" h="294">
                  <a:moveTo>
                    <a:pt x="168" y="294"/>
                  </a:moveTo>
                  <a:lnTo>
                    <a:pt x="178" y="285"/>
                  </a:lnTo>
                  <a:lnTo>
                    <a:pt x="189" y="278"/>
                  </a:lnTo>
                  <a:lnTo>
                    <a:pt x="203" y="273"/>
                  </a:lnTo>
                  <a:lnTo>
                    <a:pt x="214" y="260"/>
                  </a:lnTo>
                  <a:lnTo>
                    <a:pt x="223" y="246"/>
                  </a:lnTo>
                  <a:lnTo>
                    <a:pt x="225" y="234"/>
                  </a:lnTo>
                  <a:lnTo>
                    <a:pt x="223" y="219"/>
                  </a:lnTo>
                  <a:lnTo>
                    <a:pt x="228" y="207"/>
                  </a:lnTo>
                  <a:lnTo>
                    <a:pt x="241" y="209"/>
                  </a:lnTo>
                  <a:lnTo>
                    <a:pt x="242" y="193"/>
                  </a:lnTo>
                  <a:lnTo>
                    <a:pt x="257" y="186"/>
                  </a:lnTo>
                  <a:lnTo>
                    <a:pt x="269" y="184"/>
                  </a:lnTo>
                  <a:lnTo>
                    <a:pt x="283" y="175"/>
                  </a:lnTo>
                  <a:lnTo>
                    <a:pt x="290" y="166"/>
                  </a:lnTo>
                  <a:lnTo>
                    <a:pt x="305" y="159"/>
                  </a:lnTo>
                  <a:lnTo>
                    <a:pt x="303" y="145"/>
                  </a:lnTo>
                  <a:lnTo>
                    <a:pt x="306" y="136"/>
                  </a:lnTo>
                  <a:lnTo>
                    <a:pt x="296" y="122"/>
                  </a:lnTo>
                  <a:lnTo>
                    <a:pt x="290" y="109"/>
                  </a:lnTo>
                  <a:lnTo>
                    <a:pt x="283" y="98"/>
                  </a:lnTo>
                  <a:lnTo>
                    <a:pt x="274" y="89"/>
                  </a:lnTo>
                  <a:lnTo>
                    <a:pt x="258" y="88"/>
                  </a:lnTo>
                  <a:lnTo>
                    <a:pt x="248" y="93"/>
                  </a:lnTo>
                  <a:lnTo>
                    <a:pt x="249" y="81"/>
                  </a:lnTo>
                  <a:lnTo>
                    <a:pt x="237" y="73"/>
                  </a:lnTo>
                  <a:lnTo>
                    <a:pt x="233" y="59"/>
                  </a:lnTo>
                  <a:lnTo>
                    <a:pt x="228" y="49"/>
                  </a:lnTo>
                  <a:lnTo>
                    <a:pt x="219" y="38"/>
                  </a:lnTo>
                  <a:lnTo>
                    <a:pt x="217" y="25"/>
                  </a:lnTo>
                  <a:lnTo>
                    <a:pt x="209" y="17"/>
                  </a:lnTo>
                  <a:lnTo>
                    <a:pt x="201" y="0"/>
                  </a:lnTo>
                  <a:lnTo>
                    <a:pt x="171" y="6"/>
                  </a:lnTo>
                  <a:lnTo>
                    <a:pt x="121" y="17"/>
                  </a:lnTo>
                  <a:lnTo>
                    <a:pt x="105" y="20"/>
                  </a:lnTo>
                  <a:lnTo>
                    <a:pt x="38" y="38"/>
                  </a:lnTo>
                  <a:lnTo>
                    <a:pt x="9" y="47"/>
                  </a:lnTo>
                  <a:lnTo>
                    <a:pt x="7" y="81"/>
                  </a:lnTo>
                  <a:lnTo>
                    <a:pt x="6" y="102"/>
                  </a:lnTo>
                  <a:lnTo>
                    <a:pt x="2" y="122"/>
                  </a:lnTo>
                  <a:lnTo>
                    <a:pt x="4" y="164"/>
                  </a:lnTo>
                  <a:lnTo>
                    <a:pt x="4" y="193"/>
                  </a:lnTo>
                  <a:lnTo>
                    <a:pt x="0" y="244"/>
                  </a:lnTo>
                  <a:lnTo>
                    <a:pt x="0" y="267"/>
                  </a:lnTo>
                  <a:lnTo>
                    <a:pt x="0" y="291"/>
                  </a:lnTo>
                  <a:lnTo>
                    <a:pt x="38" y="285"/>
                  </a:lnTo>
                  <a:lnTo>
                    <a:pt x="70" y="282"/>
                  </a:lnTo>
                  <a:lnTo>
                    <a:pt x="86" y="278"/>
                  </a:lnTo>
                  <a:lnTo>
                    <a:pt x="95" y="285"/>
                  </a:lnTo>
                  <a:lnTo>
                    <a:pt x="109" y="280"/>
                  </a:lnTo>
                  <a:lnTo>
                    <a:pt x="121" y="282"/>
                  </a:lnTo>
                  <a:lnTo>
                    <a:pt x="134" y="291"/>
                  </a:lnTo>
                  <a:lnTo>
                    <a:pt x="143" y="285"/>
                  </a:lnTo>
                  <a:lnTo>
                    <a:pt x="159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68" y="2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14">
              <a:extLst>
                <a:ext uri="{FF2B5EF4-FFF2-40B4-BE49-F238E27FC236}">
                  <a16:creationId xmlns:a16="http://schemas.microsoft.com/office/drawing/2014/main" id="{40C4BC7A-1421-B5B3-26EB-2A7B1DA36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8893" y="7035879"/>
              <a:ext cx="722783" cy="370426"/>
            </a:xfrm>
            <a:custGeom>
              <a:avLst/>
              <a:gdLst>
                <a:gd name="T0" fmla="*/ 291 w 320"/>
                <a:gd name="T1" fmla="*/ 164 h 164"/>
                <a:gd name="T2" fmla="*/ 291 w 320"/>
                <a:gd name="T3" fmla="*/ 123 h 164"/>
                <a:gd name="T4" fmla="*/ 293 w 320"/>
                <a:gd name="T5" fmla="*/ 100 h 164"/>
                <a:gd name="T6" fmla="*/ 302 w 320"/>
                <a:gd name="T7" fmla="*/ 82 h 164"/>
                <a:gd name="T8" fmla="*/ 320 w 320"/>
                <a:gd name="T9" fmla="*/ 64 h 164"/>
                <a:gd name="T10" fmla="*/ 309 w 320"/>
                <a:gd name="T11" fmla="*/ 53 h 164"/>
                <a:gd name="T12" fmla="*/ 293 w 320"/>
                <a:gd name="T13" fmla="*/ 48 h 164"/>
                <a:gd name="T14" fmla="*/ 284 w 320"/>
                <a:gd name="T15" fmla="*/ 45 h 164"/>
                <a:gd name="T16" fmla="*/ 272 w 320"/>
                <a:gd name="T17" fmla="*/ 32 h 164"/>
                <a:gd name="T18" fmla="*/ 272 w 320"/>
                <a:gd name="T19" fmla="*/ 16 h 164"/>
                <a:gd name="T20" fmla="*/ 236 w 320"/>
                <a:gd name="T21" fmla="*/ 16 h 164"/>
                <a:gd name="T22" fmla="*/ 210 w 320"/>
                <a:gd name="T23" fmla="*/ 16 h 164"/>
                <a:gd name="T24" fmla="*/ 199 w 320"/>
                <a:gd name="T25" fmla="*/ 2 h 164"/>
                <a:gd name="T26" fmla="*/ 170 w 320"/>
                <a:gd name="T27" fmla="*/ 0 h 164"/>
                <a:gd name="T28" fmla="*/ 147 w 320"/>
                <a:gd name="T29" fmla="*/ 2 h 164"/>
                <a:gd name="T30" fmla="*/ 99 w 320"/>
                <a:gd name="T31" fmla="*/ 2 h 164"/>
                <a:gd name="T32" fmla="*/ 94 w 320"/>
                <a:gd name="T33" fmla="*/ 14 h 164"/>
                <a:gd name="T34" fmla="*/ 92 w 320"/>
                <a:gd name="T35" fmla="*/ 27 h 164"/>
                <a:gd name="T36" fmla="*/ 85 w 320"/>
                <a:gd name="T37" fmla="*/ 39 h 164"/>
                <a:gd name="T38" fmla="*/ 78 w 320"/>
                <a:gd name="T39" fmla="*/ 48 h 164"/>
                <a:gd name="T40" fmla="*/ 67 w 320"/>
                <a:gd name="T41" fmla="*/ 55 h 164"/>
                <a:gd name="T42" fmla="*/ 58 w 320"/>
                <a:gd name="T43" fmla="*/ 68 h 164"/>
                <a:gd name="T44" fmla="*/ 57 w 320"/>
                <a:gd name="T45" fmla="*/ 80 h 164"/>
                <a:gd name="T46" fmla="*/ 33 w 320"/>
                <a:gd name="T47" fmla="*/ 91 h 164"/>
                <a:gd name="T48" fmla="*/ 7 w 320"/>
                <a:gd name="T49" fmla="*/ 91 h 164"/>
                <a:gd name="T50" fmla="*/ 0 w 320"/>
                <a:gd name="T51" fmla="*/ 100 h 164"/>
                <a:gd name="T52" fmla="*/ 5 w 320"/>
                <a:gd name="T53" fmla="*/ 112 h 164"/>
                <a:gd name="T54" fmla="*/ 3 w 320"/>
                <a:gd name="T55" fmla="*/ 128 h 164"/>
                <a:gd name="T56" fmla="*/ 5 w 320"/>
                <a:gd name="T57" fmla="*/ 142 h 164"/>
                <a:gd name="T58" fmla="*/ 7 w 320"/>
                <a:gd name="T59" fmla="*/ 155 h 164"/>
                <a:gd name="T60" fmla="*/ 19 w 320"/>
                <a:gd name="T61" fmla="*/ 150 h 164"/>
                <a:gd name="T62" fmla="*/ 30 w 320"/>
                <a:gd name="T63" fmla="*/ 142 h 164"/>
                <a:gd name="T64" fmla="*/ 85 w 320"/>
                <a:gd name="T65" fmla="*/ 135 h 164"/>
                <a:gd name="T66" fmla="*/ 101 w 320"/>
                <a:gd name="T67" fmla="*/ 141 h 164"/>
                <a:gd name="T68" fmla="*/ 162 w 320"/>
                <a:gd name="T69" fmla="*/ 155 h 164"/>
                <a:gd name="T70" fmla="*/ 197 w 320"/>
                <a:gd name="T71" fmla="*/ 153 h 164"/>
                <a:gd name="T72" fmla="*/ 213 w 320"/>
                <a:gd name="T73" fmla="*/ 155 h 164"/>
                <a:gd name="T74" fmla="*/ 231 w 320"/>
                <a:gd name="T75" fmla="*/ 164 h 164"/>
                <a:gd name="T76" fmla="*/ 291 w 320"/>
                <a:gd name="T77" fmla="*/ 164 h 164"/>
                <a:gd name="T78" fmla="*/ 291 w 320"/>
                <a:gd name="T79" fmla="*/ 164 h 164"/>
                <a:gd name="T80" fmla="*/ 291 w 320"/>
                <a:gd name="T8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0" h="164">
                  <a:moveTo>
                    <a:pt x="291" y="164"/>
                  </a:moveTo>
                  <a:lnTo>
                    <a:pt x="291" y="123"/>
                  </a:lnTo>
                  <a:lnTo>
                    <a:pt x="293" y="100"/>
                  </a:lnTo>
                  <a:lnTo>
                    <a:pt x="302" y="82"/>
                  </a:lnTo>
                  <a:lnTo>
                    <a:pt x="320" y="64"/>
                  </a:lnTo>
                  <a:lnTo>
                    <a:pt x="309" y="53"/>
                  </a:lnTo>
                  <a:lnTo>
                    <a:pt x="293" y="48"/>
                  </a:lnTo>
                  <a:lnTo>
                    <a:pt x="284" y="45"/>
                  </a:lnTo>
                  <a:lnTo>
                    <a:pt x="272" y="32"/>
                  </a:lnTo>
                  <a:lnTo>
                    <a:pt x="272" y="16"/>
                  </a:lnTo>
                  <a:lnTo>
                    <a:pt x="236" y="16"/>
                  </a:lnTo>
                  <a:lnTo>
                    <a:pt x="210" y="16"/>
                  </a:lnTo>
                  <a:lnTo>
                    <a:pt x="199" y="2"/>
                  </a:lnTo>
                  <a:lnTo>
                    <a:pt x="170" y="0"/>
                  </a:lnTo>
                  <a:lnTo>
                    <a:pt x="147" y="2"/>
                  </a:lnTo>
                  <a:lnTo>
                    <a:pt x="99" y="2"/>
                  </a:lnTo>
                  <a:lnTo>
                    <a:pt x="94" y="14"/>
                  </a:lnTo>
                  <a:lnTo>
                    <a:pt x="92" y="27"/>
                  </a:lnTo>
                  <a:lnTo>
                    <a:pt x="85" y="39"/>
                  </a:lnTo>
                  <a:lnTo>
                    <a:pt x="78" y="48"/>
                  </a:lnTo>
                  <a:lnTo>
                    <a:pt x="67" y="55"/>
                  </a:lnTo>
                  <a:lnTo>
                    <a:pt x="58" y="68"/>
                  </a:lnTo>
                  <a:lnTo>
                    <a:pt x="57" y="80"/>
                  </a:lnTo>
                  <a:lnTo>
                    <a:pt x="33" y="91"/>
                  </a:lnTo>
                  <a:lnTo>
                    <a:pt x="7" y="91"/>
                  </a:lnTo>
                  <a:lnTo>
                    <a:pt x="0" y="100"/>
                  </a:lnTo>
                  <a:lnTo>
                    <a:pt x="5" y="112"/>
                  </a:lnTo>
                  <a:lnTo>
                    <a:pt x="3" y="128"/>
                  </a:lnTo>
                  <a:lnTo>
                    <a:pt x="5" y="142"/>
                  </a:lnTo>
                  <a:lnTo>
                    <a:pt x="7" y="155"/>
                  </a:lnTo>
                  <a:lnTo>
                    <a:pt x="19" y="150"/>
                  </a:lnTo>
                  <a:lnTo>
                    <a:pt x="30" y="142"/>
                  </a:lnTo>
                  <a:lnTo>
                    <a:pt x="85" y="135"/>
                  </a:lnTo>
                  <a:lnTo>
                    <a:pt x="101" y="141"/>
                  </a:lnTo>
                  <a:lnTo>
                    <a:pt x="162" y="155"/>
                  </a:lnTo>
                  <a:lnTo>
                    <a:pt x="197" y="153"/>
                  </a:lnTo>
                  <a:lnTo>
                    <a:pt x="213" y="155"/>
                  </a:lnTo>
                  <a:lnTo>
                    <a:pt x="231" y="164"/>
                  </a:lnTo>
                  <a:lnTo>
                    <a:pt x="291" y="164"/>
                  </a:lnTo>
                  <a:lnTo>
                    <a:pt x="291" y="164"/>
                  </a:lnTo>
                  <a:lnTo>
                    <a:pt x="291" y="1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15">
              <a:extLst>
                <a:ext uri="{FF2B5EF4-FFF2-40B4-BE49-F238E27FC236}">
                  <a16:creationId xmlns:a16="http://schemas.microsoft.com/office/drawing/2014/main" id="{D79B5193-AFD9-207C-9CD4-BF25A8A44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24312" y="6870994"/>
              <a:ext cx="603073" cy="632435"/>
            </a:xfrm>
            <a:custGeom>
              <a:avLst/>
              <a:gdLst>
                <a:gd name="T0" fmla="*/ 45 w 267"/>
                <a:gd name="T1" fmla="*/ 280 h 280"/>
                <a:gd name="T2" fmla="*/ 57 w 267"/>
                <a:gd name="T3" fmla="*/ 274 h 280"/>
                <a:gd name="T4" fmla="*/ 98 w 267"/>
                <a:gd name="T5" fmla="*/ 260 h 280"/>
                <a:gd name="T6" fmla="*/ 114 w 267"/>
                <a:gd name="T7" fmla="*/ 255 h 280"/>
                <a:gd name="T8" fmla="*/ 136 w 267"/>
                <a:gd name="T9" fmla="*/ 248 h 280"/>
                <a:gd name="T10" fmla="*/ 134 w 267"/>
                <a:gd name="T11" fmla="*/ 235 h 280"/>
                <a:gd name="T12" fmla="*/ 141 w 267"/>
                <a:gd name="T13" fmla="*/ 219 h 280"/>
                <a:gd name="T14" fmla="*/ 157 w 267"/>
                <a:gd name="T15" fmla="*/ 228 h 280"/>
                <a:gd name="T16" fmla="*/ 159 w 267"/>
                <a:gd name="T17" fmla="*/ 240 h 280"/>
                <a:gd name="T18" fmla="*/ 175 w 267"/>
                <a:gd name="T19" fmla="*/ 233 h 280"/>
                <a:gd name="T20" fmla="*/ 189 w 267"/>
                <a:gd name="T21" fmla="*/ 232 h 280"/>
                <a:gd name="T22" fmla="*/ 219 w 267"/>
                <a:gd name="T23" fmla="*/ 214 h 280"/>
                <a:gd name="T24" fmla="*/ 233 w 267"/>
                <a:gd name="T25" fmla="*/ 208 h 280"/>
                <a:gd name="T26" fmla="*/ 246 w 267"/>
                <a:gd name="T27" fmla="*/ 203 h 280"/>
                <a:gd name="T28" fmla="*/ 267 w 267"/>
                <a:gd name="T29" fmla="*/ 192 h 280"/>
                <a:gd name="T30" fmla="*/ 258 w 267"/>
                <a:gd name="T31" fmla="*/ 153 h 280"/>
                <a:gd name="T32" fmla="*/ 264 w 267"/>
                <a:gd name="T33" fmla="*/ 137 h 280"/>
                <a:gd name="T34" fmla="*/ 248 w 267"/>
                <a:gd name="T35" fmla="*/ 112 h 280"/>
                <a:gd name="T36" fmla="*/ 244 w 267"/>
                <a:gd name="T37" fmla="*/ 89 h 280"/>
                <a:gd name="T38" fmla="*/ 235 w 267"/>
                <a:gd name="T39" fmla="*/ 66 h 280"/>
                <a:gd name="T40" fmla="*/ 223 w 267"/>
                <a:gd name="T41" fmla="*/ 29 h 280"/>
                <a:gd name="T42" fmla="*/ 216 w 267"/>
                <a:gd name="T43" fmla="*/ 5 h 280"/>
                <a:gd name="T44" fmla="*/ 184 w 267"/>
                <a:gd name="T45" fmla="*/ 4 h 280"/>
                <a:gd name="T46" fmla="*/ 168 w 267"/>
                <a:gd name="T47" fmla="*/ 2 h 280"/>
                <a:gd name="T48" fmla="*/ 100 w 267"/>
                <a:gd name="T49" fmla="*/ 0 h 280"/>
                <a:gd name="T50" fmla="*/ 39 w 267"/>
                <a:gd name="T51" fmla="*/ 0 h 280"/>
                <a:gd name="T52" fmla="*/ 0 w 267"/>
                <a:gd name="T53" fmla="*/ 2 h 280"/>
                <a:gd name="T54" fmla="*/ 6 w 267"/>
                <a:gd name="T55" fmla="*/ 18 h 280"/>
                <a:gd name="T56" fmla="*/ 20 w 267"/>
                <a:gd name="T57" fmla="*/ 110 h 280"/>
                <a:gd name="T58" fmla="*/ 32 w 267"/>
                <a:gd name="T59" fmla="*/ 192 h 280"/>
                <a:gd name="T60" fmla="*/ 32 w 267"/>
                <a:gd name="T61" fmla="*/ 212 h 280"/>
                <a:gd name="T62" fmla="*/ 38 w 267"/>
                <a:gd name="T63" fmla="*/ 249 h 280"/>
                <a:gd name="T64" fmla="*/ 41 w 267"/>
                <a:gd name="T65" fmla="*/ 276 h 280"/>
                <a:gd name="T66" fmla="*/ 45 w 267"/>
                <a:gd name="T67" fmla="*/ 280 h 280"/>
                <a:gd name="T68" fmla="*/ 45 w 267"/>
                <a:gd name="T69" fmla="*/ 280 h 280"/>
                <a:gd name="T70" fmla="*/ 45 w 267"/>
                <a:gd name="T7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" h="280">
                  <a:moveTo>
                    <a:pt x="45" y="280"/>
                  </a:moveTo>
                  <a:lnTo>
                    <a:pt x="57" y="274"/>
                  </a:lnTo>
                  <a:lnTo>
                    <a:pt x="98" y="260"/>
                  </a:lnTo>
                  <a:lnTo>
                    <a:pt x="114" y="255"/>
                  </a:lnTo>
                  <a:lnTo>
                    <a:pt x="136" y="248"/>
                  </a:lnTo>
                  <a:lnTo>
                    <a:pt x="134" y="235"/>
                  </a:lnTo>
                  <a:lnTo>
                    <a:pt x="141" y="219"/>
                  </a:lnTo>
                  <a:lnTo>
                    <a:pt x="157" y="228"/>
                  </a:lnTo>
                  <a:lnTo>
                    <a:pt x="159" y="240"/>
                  </a:lnTo>
                  <a:lnTo>
                    <a:pt x="175" y="233"/>
                  </a:lnTo>
                  <a:lnTo>
                    <a:pt x="189" y="232"/>
                  </a:lnTo>
                  <a:lnTo>
                    <a:pt x="219" y="214"/>
                  </a:lnTo>
                  <a:lnTo>
                    <a:pt x="233" y="208"/>
                  </a:lnTo>
                  <a:lnTo>
                    <a:pt x="246" y="203"/>
                  </a:lnTo>
                  <a:lnTo>
                    <a:pt x="267" y="192"/>
                  </a:lnTo>
                  <a:lnTo>
                    <a:pt x="258" y="153"/>
                  </a:lnTo>
                  <a:lnTo>
                    <a:pt x="264" y="137"/>
                  </a:lnTo>
                  <a:lnTo>
                    <a:pt x="248" y="112"/>
                  </a:lnTo>
                  <a:lnTo>
                    <a:pt x="244" y="89"/>
                  </a:lnTo>
                  <a:lnTo>
                    <a:pt x="235" y="66"/>
                  </a:lnTo>
                  <a:lnTo>
                    <a:pt x="223" y="29"/>
                  </a:lnTo>
                  <a:lnTo>
                    <a:pt x="216" y="5"/>
                  </a:lnTo>
                  <a:lnTo>
                    <a:pt x="184" y="4"/>
                  </a:lnTo>
                  <a:lnTo>
                    <a:pt x="168" y="2"/>
                  </a:lnTo>
                  <a:lnTo>
                    <a:pt x="100" y="0"/>
                  </a:lnTo>
                  <a:lnTo>
                    <a:pt x="39" y="0"/>
                  </a:lnTo>
                  <a:lnTo>
                    <a:pt x="0" y="2"/>
                  </a:lnTo>
                  <a:lnTo>
                    <a:pt x="6" y="18"/>
                  </a:lnTo>
                  <a:lnTo>
                    <a:pt x="20" y="110"/>
                  </a:lnTo>
                  <a:lnTo>
                    <a:pt x="32" y="192"/>
                  </a:lnTo>
                  <a:lnTo>
                    <a:pt x="32" y="212"/>
                  </a:lnTo>
                  <a:lnTo>
                    <a:pt x="38" y="249"/>
                  </a:lnTo>
                  <a:lnTo>
                    <a:pt x="41" y="276"/>
                  </a:lnTo>
                  <a:lnTo>
                    <a:pt x="45" y="280"/>
                  </a:lnTo>
                  <a:lnTo>
                    <a:pt x="45" y="280"/>
                  </a:lnTo>
                  <a:lnTo>
                    <a:pt x="45" y="2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16">
              <a:extLst>
                <a:ext uri="{FF2B5EF4-FFF2-40B4-BE49-F238E27FC236}">
                  <a16:creationId xmlns:a16="http://schemas.microsoft.com/office/drawing/2014/main" id="{A2948A4F-53E3-B594-57F5-28DA0EF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76837" y="7365649"/>
              <a:ext cx="659540" cy="557899"/>
            </a:xfrm>
            <a:custGeom>
              <a:avLst/>
              <a:gdLst>
                <a:gd name="T0" fmla="*/ 52 w 292"/>
                <a:gd name="T1" fmla="*/ 247 h 247"/>
                <a:gd name="T2" fmla="*/ 82 w 292"/>
                <a:gd name="T3" fmla="*/ 235 h 247"/>
                <a:gd name="T4" fmla="*/ 107 w 292"/>
                <a:gd name="T5" fmla="*/ 226 h 247"/>
                <a:gd name="T6" fmla="*/ 127 w 292"/>
                <a:gd name="T7" fmla="*/ 223 h 247"/>
                <a:gd name="T8" fmla="*/ 148 w 292"/>
                <a:gd name="T9" fmla="*/ 205 h 247"/>
                <a:gd name="T10" fmla="*/ 169 w 292"/>
                <a:gd name="T11" fmla="*/ 194 h 247"/>
                <a:gd name="T12" fmla="*/ 184 w 292"/>
                <a:gd name="T13" fmla="*/ 203 h 247"/>
                <a:gd name="T14" fmla="*/ 200 w 292"/>
                <a:gd name="T15" fmla="*/ 208 h 247"/>
                <a:gd name="T16" fmla="*/ 189 w 292"/>
                <a:gd name="T17" fmla="*/ 191 h 247"/>
                <a:gd name="T18" fmla="*/ 203 w 292"/>
                <a:gd name="T19" fmla="*/ 180 h 247"/>
                <a:gd name="T20" fmla="*/ 214 w 292"/>
                <a:gd name="T21" fmla="*/ 171 h 247"/>
                <a:gd name="T22" fmla="*/ 226 w 292"/>
                <a:gd name="T23" fmla="*/ 173 h 247"/>
                <a:gd name="T24" fmla="*/ 228 w 292"/>
                <a:gd name="T25" fmla="*/ 189 h 247"/>
                <a:gd name="T26" fmla="*/ 239 w 292"/>
                <a:gd name="T27" fmla="*/ 199 h 247"/>
                <a:gd name="T28" fmla="*/ 251 w 292"/>
                <a:gd name="T29" fmla="*/ 212 h 247"/>
                <a:gd name="T30" fmla="*/ 260 w 292"/>
                <a:gd name="T31" fmla="*/ 219 h 247"/>
                <a:gd name="T32" fmla="*/ 271 w 292"/>
                <a:gd name="T33" fmla="*/ 226 h 247"/>
                <a:gd name="T34" fmla="*/ 273 w 292"/>
                <a:gd name="T35" fmla="*/ 214 h 247"/>
                <a:gd name="T36" fmla="*/ 281 w 292"/>
                <a:gd name="T37" fmla="*/ 201 h 247"/>
                <a:gd name="T38" fmla="*/ 292 w 292"/>
                <a:gd name="T39" fmla="*/ 191 h 247"/>
                <a:gd name="T40" fmla="*/ 289 w 292"/>
                <a:gd name="T41" fmla="*/ 173 h 247"/>
                <a:gd name="T42" fmla="*/ 280 w 292"/>
                <a:gd name="T43" fmla="*/ 162 h 247"/>
                <a:gd name="T44" fmla="*/ 278 w 292"/>
                <a:gd name="T45" fmla="*/ 150 h 247"/>
                <a:gd name="T46" fmla="*/ 285 w 292"/>
                <a:gd name="T47" fmla="*/ 137 h 247"/>
                <a:gd name="T48" fmla="*/ 290 w 292"/>
                <a:gd name="T49" fmla="*/ 121 h 247"/>
                <a:gd name="T50" fmla="*/ 289 w 292"/>
                <a:gd name="T51" fmla="*/ 109 h 247"/>
                <a:gd name="T52" fmla="*/ 273 w 292"/>
                <a:gd name="T53" fmla="*/ 119 h 247"/>
                <a:gd name="T54" fmla="*/ 255 w 292"/>
                <a:gd name="T55" fmla="*/ 126 h 247"/>
                <a:gd name="T56" fmla="*/ 246 w 292"/>
                <a:gd name="T57" fmla="*/ 119 h 247"/>
                <a:gd name="T58" fmla="*/ 239 w 292"/>
                <a:gd name="T59" fmla="*/ 105 h 247"/>
                <a:gd name="T60" fmla="*/ 239 w 292"/>
                <a:gd name="T61" fmla="*/ 93 h 247"/>
                <a:gd name="T62" fmla="*/ 241 w 292"/>
                <a:gd name="T63" fmla="*/ 80 h 247"/>
                <a:gd name="T64" fmla="*/ 242 w 292"/>
                <a:gd name="T65" fmla="*/ 68 h 247"/>
                <a:gd name="T66" fmla="*/ 251 w 292"/>
                <a:gd name="T67" fmla="*/ 52 h 247"/>
                <a:gd name="T68" fmla="*/ 249 w 292"/>
                <a:gd name="T69" fmla="*/ 39 h 247"/>
                <a:gd name="T70" fmla="*/ 237 w 292"/>
                <a:gd name="T71" fmla="*/ 30 h 247"/>
                <a:gd name="T72" fmla="*/ 216 w 292"/>
                <a:gd name="T73" fmla="*/ 25 h 247"/>
                <a:gd name="T74" fmla="*/ 175 w 292"/>
                <a:gd name="T75" fmla="*/ 13 h 247"/>
                <a:gd name="T76" fmla="*/ 146 w 292"/>
                <a:gd name="T77" fmla="*/ 7 h 247"/>
                <a:gd name="T78" fmla="*/ 134 w 292"/>
                <a:gd name="T79" fmla="*/ 5 h 247"/>
                <a:gd name="T80" fmla="*/ 118 w 292"/>
                <a:gd name="T81" fmla="*/ 4 h 247"/>
                <a:gd name="T82" fmla="*/ 102 w 292"/>
                <a:gd name="T83" fmla="*/ 0 h 247"/>
                <a:gd name="T84" fmla="*/ 91 w 292"/>
                <a:gd name="T85" fmla="*/ 13 h 247"/>
                <a:gd name="T86" fmla="*/ 79 w 292"/>
                <a:gd name="T87" fmla="*/ 25 h 247"/>
                <a:gd name="T88" fmla="*/ 66 w 292"/>
                <a:gd name="T89" fmla="*/ 23 h 247"/>
                <a:gd name="T90" fmla="*/ 55 w 292"/>
                <a:gd name="T91" fmla="*/ 14 h 247"/>
                <a:gd name="T92" fmla="*/ 41 w 292"/>
                <a:gd name="T93" fmla="*/ 20 h 247"/>
                <a:gd name="T94" fmla="*/ 32 w 292"/>
                <a:gd name="T95" fmla="*/ 13 h 247"/>
                <a:gd name="T96" fmla="*/ 16 w 292"/>
                <a:gd name="T97" fmla="*/ 11 h 247"/>
                <a:gd name="T98" fmla="*/ 2 w 292"/>
                <a:gd name="T99" fmla="*/ 14 h 247"/>
                <a:gd name="T100" fmla="*/ 0 w 292"/>
                <a:gd name="T101" fmla="*/ 57 h 247"/>
                <a:gd name="T102" fmla="*/ 6 w 292"/>
                <a:gd name="T103" fmla="*/ 73 h 247"/>
                <a:gd name="T104" fmla="*/ 13 w 292"/>
                <a:gd name="T105" fmla="*/ 98 h 247"/>
                <a:gd name="T106" fmla="*/ 22 w 292"/>
                <a:gd name="T107" fmla="*/ 130 h 247"/>
                <a:gd name="T108" fmla="*/ 34 w 292"/>
                <a:gd name="T109" fmla="*/ 182 h 247"/>
                <a:gd name="T110" fmla="*/ 43 w 292"/>
                <a:gd name="T111" fmla="*/ 212 h 247"/>
                <a:gd name="T112" fmla="*/ 52 w 292"/>
                <a:gd name="T113" fmla="*/ 247 h 247"/>
                <a:gd name="T114" fmla="*/ 52 w 292"/>
                <a:gd name="T115" fmla="*/ 247 h 247"/>
                <a:gd name="T116" fmla="*/ 52 w 292"/>
                <a:gd name="T117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2" h="247">
                  <a:moveTo>
                    <a:pt x="52" y="247"/>
                  </a:moveTo>
                  <a:lnTo>
                    <a:pt x="82" y="235"/>
                  </a:lnTo>
                  <a:lnTo>
                    <a:pt x="107" y="226"/>
                  </a:lnTo>
                  <a:lnTo>
                    <a:pt x="127" y="223"/>
                  </a:lnTo>
                  <a:lnTo>
                    <a:pt x="148" y="205"/>
                  </a:lnTo>
                  <a:lnTo>
                    <a:pt x="169" y="194"/>
                  </a:lnTo>
                  <a:lnTo>
                    <a:pt x="184" y="203"/>
                  </a:lnTo>
                  <a:lnTo>
                    <a:pt x="200" y="208"/>
                  </a:lnTo>
                  <a:lnTo>
                    <a:pt x="189" y="191"/>
                  </a:lnTo>
                  <a:lnTo>
                    <a:pt x="203" y="180"/>
                  </a:lnTo>
                  <a:lnTo>
                    <a:pt x="214" y="171"/>
                  </a:lnTo>
                  <a:lnTo>
                    <a:pt x="226" y="173"/>
                  </a:lnTo>
                  <a:lnTo>
                    <a:pt x="228" y="189"/>
                  </a:lnTo>
                  <a:lnTo>
                    <a:pt x="239" y="199"/>
                  </a:lnTo>
                  <a:lnTo>
                    <a:pt x="251" y="212"/>
                  </a:lnTo>
                  <a:lnTo>
                    <a:pt x="260" y="219"/>
                  </a:lnTo>
                  <a:lnTo>
                    <a:pt x="271" y="226"/>
                  </a:lnTo>
                  <a:lnTo>
                    <a:pt x="273" y="214"/>
                  </a:lnTo>
                  <a:lnTo>
                    <a:pt x="281" y="201"/>
                  </a:lnTo>
                  <a:lnTo>
                    <a:pt x="292" y="191"/>
                  </a:lnTo>
                  <a:lnTo>
                    <a:pt x="289" y="173"/>
                  </a:lnTo>
                  <a:lnTo>
                    <a:pt x="280" y="162"/>
                  </a:lnTo>
                  <a:lnTo>
                    <a:pt x="278" y="150"/>
                  </a:lnTo>
                  <a:lnTo>
                    <a:pt x="285" y="137"/>
                  </a:lnTo>
                  <a:lnTo>
                    <a:pt x="290" y="121"/>
                  </a:lnTo>
                  <a:lnTo>
                    <a:pt x="289" y="109"/>
                  </a:lnTo>
                  <a:lnTo>
                    <a:pt x="273" y="119"/>
                  </a:lnTo>
                  <a:lnTo>
                    <a:pt x="255" y="126"/>
                  </a:lnTo>
                  <a:lnTo>
                    <a:pt x="246" y="119"/>
                  </a:lnTo>
                  <a:lnTo>
                    <a:pt x="239" y="105"/>
                  </a:lnTo>
                  <a:lnTo>
                    <a:pt x="239" y="93"/>
                  </a:lnTo>
                  <a:lnTo>
                    <a:pt x="241" y="80"/>
                  </a:lnTo>
                  <a:lnTo>
                    <a:pt x="242" y="68"/>
                  </a:lnTo>
                  <a:lnTo>
                    <a:pt x="251" y="52"/>
                  </a:lnTo>
                  <a:lnTo>
                    <a:pt x="249" y="39"/>
                  </a:lnTo>
                  <a:lnTo>
                    <a:pt x="237" y="30"/>
                  </a:lnTo>
                  <a:lnTo>
                    <a:pt x="216" y="25"/>
                  </a:lnTo>
                  <a:lnTo>
                    <a:pt x="175" y="13"/>
                  </a:lnTo>
                  <a:lnTo>
                    <a:pt x="146" y="7"/>
                  </a:lnTo>
                  <a:lnTo>
                    <a:pt x="134" y="5"/>
                  </a:lnTo>
                  <a:lnTo>
                    <a:pt x="118" y="4"/>
                  </a:lnTo>
                  <a:lnTo>
                    <a:pt x="102" y="0"/>
                  </a:lnTo>
                  <a:lnTo>
                    <a:pt x="91" y="13"/>
                  </a:lnTo>
                  <a:lnTo>
                    <a:pt x="79" y="25"/>
                  </a:lnTo>
                  <a:lnTo>
                    <a:pt x="66" y="23"/>
                  </a:lnTo>
                  <a:lnTo>
                    <a:pt x="55" y="14"/>
                  </a:lnTo>
                  <a:lnTo>
                    <a:pt x="41" y="20"/>
                  </a:lnTo>
                  <a:lnTo>
                    <a:pt x="32" y="13"/>
                  </a:lnTo>
                  <a:lnTo>
                    <a:pt x="16" y="11"/>
                  </a:lnTo>
                  <a:lnTo>
                    <a:pt x="2" y="14"/>
                  </a:lnTo>
                  <a:lnTo>
                    <a:pt x="0" y="57"/>
                  </a:lnTo>
                  <a:lnTo>
                    <a:pt x="6" y="73"/>
                  </a:lnTo>
                  <a:lnTo>
                    <a:pt x="13" y="98"/>
                  </a:lnTo>
                  <a:lnTo>
                    <a:pt x="22" y="130"/>
                  </a:lnTo>
                  <a:lnTo>
                    <a:pt x="34" y="182"/>
                  </a:lnTo>
                  <a:lnTo>
                    <a:pt x="43" y="212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52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17">
              <a:extLst>
                <a:ext uri="{FF2B5EF4-FFF2-40B4-BE49-F238E27FC236}">
                  <a16:creationId xmlns:a16="http://schemas.microsoft.com/office/drawing/2014/main" id="{FA1A85D6-6EFD-8BF7-D1F1-2F901281C9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61446" y="7871597"/>
              <a:ext cx="695679" cy="616625"/>
            </a:xfrm>
            <a:custGeom>
              <a:avLst/>
              <a:gdLst>
                <a:gd name="T0" fmla="*/ 224 w 308"/>
                <a:gd name="T1" fmla="*/ 273 h 273"/>
                <a:gd name="T2" fmla="*/ 226 w 308"/>
                <a:gd name="T3" fmla="*/ 260 h 273"/>
                <a:gd name="T4" fmla="*/ 221 w 308"/>
                <a:gd name="T5" fmla="*/ 246 h 273"/>
                <a:gd name="T6" fmla="*/ 230 w 308"/>
                <a:gd name="T7" fmla="*/ 234 h 273"/>
                <a:gd name="T8" fmla="*/ 224 w 308"/>
                <a:gd name="T9" fmla="*/ 221 h 273"/>
                <a:gd name="T10" fmla="*/ 233 w 308"/>
                <a:gd name="T11" fmla="*/ 209 h 273"/>
                <a:gd name="T12" fmla="*/ 240 w 308"/>
                <a:gd name="T13" fmla="*/ 196 h 273"/>
                <a:gd name="T14" fmla="*/ 262 w 308"/>
                <a:gd name="T15" fmla="*/ 185 h 273"/>
                <a:gd name="T16" fmla="*/ 286 w 308"/>
                <a:gd name="T17" fmla="*/ 161 h 273"/>
                <a:gd name="T18" fmla="*/ 303 w 308"/>
                <a:gd name="T19" fmla="*/ 143 h 273"/>
                <a:gd name="T20" fmla="*/ 308 w 308"/>
                <a:gd name="T21" fmla="*/ 127 h 273"/>
                <a:gd name="T22" fmla="*/ 295 w 308"/>
                <a:gd name="T23" fmla="*/ 100 h 273"/>
                <a:gd name="T24" fmla="*/ 279 w 308"/>
                <a:gd name="T25" fmla="*/ 98 h 273"/>
                <a:gd name="T26" fmla="*/ 262 w 308"/>
                <a:gd name="T27" fmla="*/ 79 h 273"/>
                <a:gd name="T28" fmla="*/ 246 w 308"/>
                <a:gd name="T29" fmla="*/ 84 h 273"/>
                <a:gd name="T30" fmla="*/ 228 w 308"/>
                <a:gd name="T31" fmla="*/ 63 h 273"/>
                <a:gd name="T32" fmla="*/ 183 w 308"/>
                <a:gd name="T33" fmla="*/ 63 h 273"/>
                <a:gd name="T34" fmla="*/ 171 w 308"/>
                <a:gd name="T35" fmla="*/ 48 h 273"/>
                <a:gd name="T36" fmla="*/ 162 w 308"/>
                <a:gd name="T37" fmla="*/ 41 h 273"/>
                <a:gd name="T38" fmla="*/ 153 w 308"/>
                <a:gd name="T39" fmla="*/ 32 h 273"/>
                <a:gd name="T40" fmla="*/ 149 w 308"/>
                <a:gd name="T41" fmla="*/ 16 h 273"/>
                <a:gd name="T42" fmla="*/ 141 w 308"/>
                <a:gd name="T43" fmla="*/ 2 h 273"/>
                <a:gd name="T44" fmla="*/ 123 w 308"/>
                <a:gd name="T45" fmla="*/ 0 h 273"/>
                <a:gd name="T46" fmla="*/ 105 w 308"/>
                <a:gd name="T47" fmla="*/ 27 h 273"/>
                <a:gd name="T48" fmla="*/ 91 w 308"/>
                <a:gd name="T49" fmla="*/ 38 h 273"/>
                <a:gd name="T50" fmla="*/ 36 w 308"/>
                <a:gd name="T51" fmla="*/ 77 h 273"/>
                <a:gd name="T52" fmla="*/ 0 w 308"/>
                <a:gd name="T53" fmla="*/ 98 h 273"/>
                <a:gd name="T54" fmla="*/ 2 w 308"/>
                <a:gd name="T55" fmla="*/ 128 h 273"/>
                <a:gd name="T56" fmla="*/ 14 w 308"/>
                <a:gd name="T57" fmla="*/ 134 h 273"/>
                <a:gd name="T58" fmla="*/ 19 w 308"/>
                <a:gd name="T59" fmla="*/ 143 h 273"/>
                <a:gd name="T60" fmla="*/ 28 w 308"/>
                <a:gd name="T61" fmla="*/ 155 h 273"/>
                <a:gd name="T62" fmla="*/ 37 w 308"/>
                <a:gd name="T63" fmla="*/ 168 h 273"/>
                <a:gd name="T64" fmla="*/ 44 w 308"/>
                <a:gd name="T65" fmla="*/ 178 h 273"/>
                <a:gd name="T66" fmla="*/ 50 w 308"/>
                <a:gd name="T67" fmla="*/ 193 h 273"/>
                <a:gd name="T68" fmla="*/ 59 w 308"/>
                <a:gd name="T69" fmla="*/ 203 h 273"/>
                <a:gd name="T70" fmla="*/ 69 w 308"/>
                <a:gd name="T71" fmla="*/ 212 h 273"/>
                <a:gd name="T72" fmla="*/ 85 w 308"/>
                <a:gd name="T73" fmla="*/ 219 h 273"/>
                <a:gd name="T74" fmla="*/ 98 w 308"/>
                <a:gd name="T75" fmla="*/ 228 h 273"/>
                <a:gd name="T76" fmla="*/ 110 w 308"/>
                <a:gd name="T77" fmla="*/ 232 h 273"/>
                <a:gd name="T78" fmla="*/ 119 w 308"/>
                <a:gd name="T79" fmla="*/ 241 h 273"/>
                <a:gd name="T80" fmla="*/ 132 w 308"/>
                <a:gd name="T81" fmla="*/ 244 h 273"/>
                <a:gd name="T82" fmla="*/ 144 w 308"/>
                <a:gd name="T83" fmla="*/ 244 h 273"/>
                <a:gd name="T84" fmla="*/ 157 w 308"/>
                <a:gd name="T85" fmla="*/ 248 h 273"/>
                <a:gd name="T86" fmla="*/ 169 w 308"/>
                <a:gd name="T87" fmla="*/ 257 h 273"/>
                <a:gd name="T88" fmla="*/ 181 w 308"/>
                <a:gd name="T89" fmla="*/ 260 h 273"/>
                <a:gd name="T90" fmla="*/ 196 w 308"/>
                <a:gd name="T91" fmla="*/ 266 h 273"/>
                <a:gd name="T92" fmla="*/ 208 w 308"/>
                <a:gd name="T93" fmla="*/ 267 h 273"/>
                <a:gd name="T94" fmla="*/ 224 w 308"/>
                <a:gd name="T95" fmla="*/ 273 h 273"/>
                <a:gd name="T96" fmla="*/ 224 w 308"/>
                <a:gd name="T97" fmla="*/ 273 h 273"/>
                <a:gd name="T98" fmla="*/ 224 w 308"/>
                <a:gd name="T99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273">
                  <a:moveTo>
                    <a:pt x="224" y="273"/>
                  </a:moveTo>
                  <a:lnTo>
                    <a:pt x="226" y="260"/>
                  </a:lnTo>
                  <a:lnTo>
                    <a:pt x="221" y="246"/>
                  </a:lnTo>
                  <a:lnTo>
                    <a:pt x="230" y="234"/>
                  </a:lnTo>
                  <a:lnTo>
                    <a:pt x="224" y="221"/>
                  </a:lnTo>
                  <a:lnTo>
                    <a:pt x="233" y="209"/>
                  </a:lnTo>
                  <a:lnTo>
                    <a:pt x="240" y="196"/>
                  </a:lnTo>
                  <a:lnTo>
                    <a:pt x="262" y="185"/>
                  </a:lnTo>
                  <a:lnTo>
                    <a:pt x="286" y="161"/>
                  </a:lnTo>
                  <a:lnTo>
                    <a:pt x="303" y="143"/>
                  </a:lnTo>
                  <a:lnTo>
                    <a:pt x="308" y="127"/>
                  </a:lnTo>
                  <a:lnTo>
                    <a:pt x="295" y="100"/>
                  </a:lnTo>
                  <a:lnTo>
                    <a:pt x="279" y="98"/>
                  </a:lnTo>
                  <a:lnTo>
                    <a:pt x="262" y="79"/>
                  </a:lnTo>
                  <a:lnTo>
                    <a:pt x="246" y="84"/>
                  </a:lnTo>
                  <a:lnTo>
                    <a:pt x="228" y="63"/>
                  </a:lnTo>
                  <a:lnTo>
                    <a:pt x="183" y="63"/>
                  </a:lnTo>
                  <a:lnTo>
                    <a:pt x="171" y="48"/>
                  </a:lnTo>
                  <a:lnTo>
                    <a:pt x="162" y="41"/>
                  </a:lnTo>
                  <a:lnTo>
                    <a:pt x="153" y="32"/>
                  </a:lnTo>
                  <a:lnTo>
                    <a:pt x="149" y="16"/>
                  </a:lnTo>
                  <a:lnTo>
                    <a:pt x="141" y="2"/>
                  </a:lnTo>
                  <a:lnTo>
                    <a:pt x="123" y="0"/>
                  </a:lnTo>
                  <a:lnTo>
                    <a:pt x="105" y="27"/>
                  </a:lnTo>
                  <a:lnTo>
                    <a:pt x="91" y="38"/>
                  </a:lnTo>
                  <a:lnTo>
                    <a:pt x="36" y="77"/>
                  </a:lnTo>
                  <a:lnTo>
                    <a:pt x="0" y="98"/>
                  </a:lnTo>
                  <a:lnTo>
                    <a:pt x="2" y="128"/>
                  </a:lnTo>
                  <a:lnTo>
                    <a:pt x="14" y="134"/>
                  </a:lnTo>
                  <a:lnTo>
                    <a:pt x="19" y="143"/>
                  </a:lnTo>
                  <a:lnTo>
                    <a:pt x="28" y="155"/>
                  </a:lnTo>
                  <a:lnTo>
                    <a:pt x="37" y="168"/>
                  </a:lnTo>
                  <a:lnTo>
                    <a:pt x="44" y="178"/>
                  </a:lnTo>
                  <a:lnTo>
                    <a:pt x="50" y="193"/>
                  </a:lnTo>
                  <a:lnTo>
                    <a:pt x="59" y="203"/>
                  </a:lnTo>
                  <a:lnTo>
                    <a:pt x="69" y="212"/>
                  </a:lnTo>
                  <a:lnTo>
                    <a:pt x="85" y="219"/>
                  </a:lnTo>
                  <a:lnTo>
                    <a:pt x="98" y="228"/>
                  </a:lnTo>
                  <a:lnTo>
                    <a:pt x="110" y="232"/>
                  </a:lnTo>
                  <a:lnTo>
                    <a:pt x="119" y="241"/>
                  </a:lnTo>
                  <a:lnTo>
                    <a:pt x="132" y="244"/>
                  </a:lnTo>
                  <a:lnTo>
                    <a:pt x="144" y="244"/>
                  </a:lnTo>
                  <a:lnTo>
                    <a:pt x="157" y="248"/>
                  </a:lnTo>
                  <a:lnTo>
                    <a:pt x="169" y="257"/>
                  </a:lnTo>
                  <a:lnTo>
                    <a:pt x="181" y="260"/>
                  </a:lnTo>
                  <a:lnTo>
                    <a:pt x="196" y="266"/>
                  </a:lnTo>
                  <a:lnTo>
                    <a:pt x="208" y="267"/>
                  </a:lnTo>
                  <a:lnTo>
                    <a:pt x="224" y="273"/>
                  </a:lnTo>
                  <a:lnTo>
                    <a:pt x="224" y="273"/>
                  </a:lnTo>
                  <a:lnTo>
                    <a:pt x="224" y="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18">
              <a:extLst>
                <a:ext uri="{FF2B5EF4-FFF2-40B4-BE49-F238E27FC236}">
                  <a16:creationId xmlns:a16="http://schemas.microsoft.com/office/drawing/2014/main" id="{FB718123-E2A9-CB1D-7E69-5FF835803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30653" y="8092950"/>
              <a:ext cx="867340" cy="670834"/>
            </a:xfrm>
            <a:custGeom>
              <a:avLst/>
              <a:gdLst>
                <a:gd name="T0" fmla="*/ 149 w 384"/>
                <a:gd name="T1" fmla="*/ 297 h 297"/>
                <a:gd name="T2" fmla="*/ 189 w 384"/>
                <a:gd name="T3" fmla="*/ 267 h 297"/>
                <a:gd name="T4" fmla="*/ 203 w 384"/>
                <a:gd name="T5" fmla="*/ 257 h 297"/>
                <a:gd name="T6" fmla="*/ 217 w 384"/>
                <a:gd name="T7" fmla="*/ 244 h 297"/>
                <a:gd name="T8" fmla="*/ 231 w 384"/>
                <a:gd name="T9" fmla="*/ 237 h 297"/>
                <a:gd name="T10" fmla="*/ 271 w 384"/>
                <a:gd name="T11" fmla="*/ 200 h 297"/>
                <a:gd name="T12" fmla="*/ 333 w 384"/>
                <a:gd name="T13" fmla="*/ 146 h 297"/>
                <a:gd name="T14" fmla="*/ 365 w 384"/>
                <a:gd name="T15" fmla="*/ 146 h 297"/>
                <a:gd name="T16" fmla="*/ 384 w 384"/>
                <a:gd name="T17" fmla="*/ 148 h 297"/>
                <a:gd name="T18" fmla="*/ 372 w 384"/>
                <a:gd name="T19" fmla="*/ 144 h 297"/>
                <a:gd name="T20" fmla="*/ 356 w 384"/>
                <a:gd name="T21" fmla="*/ 144 h 297"/>
                <a:gd name="T22" fmla="*/ 343 w 384"/>
                <a:gd name="T23" fmla="*/ 134 h 297"/>
                <a:gd name="T24" fmla="*/ 335 w 384"/>
                <a:gd name="T25" fmla="*/ 127 h 297"/>
                <a:gd name="T26" fmla="*/ 322 w 384"/>
                <a:gd name="T27" fmla="*/ 121 h 297"/>
                <a:gd name="T28" fmla="*/ 311 w 384"/>
                <a:gd name="T29" fmla="*/ 118 h 297"/>
                <a:gd name="T30" fmla="*/ 299 w 384"/>
                <a:gd name="T31" fmla="*/ 109 h 297"/>
                <a:gd name="T32" fmla="*/ 290 w 384"/>
                <a:gd name="T33" fmla="*/ 102 h 297"/>
                <a:gd name="T34" fmla="*/ 283 w 384"/>
                <a:gd name="T35" fmla="*/ 84 h 297"/>
                <a:gd name="T36" fmla="*/ 274 w 384"/>
                <a:gd name="T37" fmla="*/ 77 h 297"/>
                <a:gd name="T38" fmla="*/ 265 w 384"/>
                <a:gd name="T39" fmla="*/ 63 h 297"/>
                <a:gd name="T40" fmla="*/ 260 w 384"/>
                <a:gd name="T41" fmla="*/ 48 h 297"/>
                <a:gd name="T42" fmla="*/ 249 w 384"/>
                <a:gd name="T43" fmla="*/ 41 h 297"/>
                <a:gd name="T44" fmla="*/ 240 w 384"/>
                <a:gd name="T45" fmla="*/ 30 h 297"/>
                <a:gd name="T46" fmla="*/ 235 w 384"/>
                <a:gd name="T47" fmla="*/ 0 h 297"/>
                <a:gd name="T48" fmla="*/ 201 w 384"/>
                <a:gd name="T49" fmla="*/ 4 h 297"/>
                <a:gd name="T50" fmla="*/ 176 w 384"/>
                <a:gd name="T51" fmla="*/ 0 h 297"/>
                <a:gd name="T52" fmla="*/ 133 w 384"/>
                <a:gd name="T53" fmla="*/ 0 h 297"/>
                <a:gd name="T54" fmla="*/ 66 w 384"/>
                <a:gd name="T55" fmla="*/ 2 h 297"/>
                <a:gd name="T56" fmla="*/ 57 w 384"/>
                <a:gd name="T57" fmla="*/ 47 h 297"/>
                <a:gd name="T58" fmla="*/ 37 w 384"/>
                <a:gd name="T59" fmla="*/ 48 h 297"/>
                <a:gd name="T60" fmla="*/ 28 w 384"/>
                <a:gd name="T61" fmla="*/ 63 h 297"/>
                <a:gd name="T62" fmla="*/ 20 w 384"/>
                <a:gd name="T63" fmla="*/ 95 h 297"/>
                <a:gd name="T64" fmla="*/ 0 w 384"/>
                <a:gd name="T65" fmla="*/ 146 h 297"/>
                <a:gd name="T66" fmla="*/ 11 w 384"/>
                <a:gd name="T67" fmla="*/ 160 h 297"/>
                <a:gd name="T68" fmla="*/ 27 w 384"/>
                <a:gd name="T69" fmla="*/ 162 h 297"/>
                <a:gd name="T70" fmla="*/ 41 w 384"/>
                <a:gd name="T71" fmla="*/ 155 h 297"/>
                <a:gd name="T72" fmla="*/ 52 w 384"/>
                <a:gd name="T73" fmla="*/ 166 h 297"/>
                <a:gd name="T74" fmla="*/ 66 w 384"/>
                <a:gd name="T75" fmla="*/ 155 h 297"/>
                <a:gd name="T76" fmla="*/ 78 w 384"/>
                <a:gd name="T77" fmla="*/ 169 h 297"/>
                <a:gd name="T78" fmla="*/ 85 w 384"/>
                <a:gd name="T79" fmla="*/ 184 h 297"/>
                <a:gd name="T80" fmla="*/ 96 w 384"/>
                <a:gd name="T81" fmla="*/ 198 h 297"/>
                <a:gd name="T82" fmla="*/ 109 w 384"/>
                <a:gd name="T83" fmla="*/ 200 h 297"/>
                <a:gd name="T84" fmla="*/ 94 w 384"/>
                <a:gd name="T85" fmla="*/ 210 h 297"/>
                <a:gd name="T86" fmla="*/ 100 w 384"/>
                <a:gd name="T87" fmla="*/ 225 h 297"/>
                <a:gd name="T88" fmla="*/ 98 w 384"/>
                <a:gd name="T89" fmla="*/ 241 h 297"/>
                <a:gd name="T90" fmla="*/ 103 w 384"/>
                <a:gd name="T91" fmla="*/ 253 h 297"/>
                <a:gd name="T92" fmla="*/ 116 w 384"/>
                <a:gd name="T93" fmla="*/ 258 h 297"/>
                <a:gd name="T94" fmla="*/ 116 w 384"/>
                <a:gd name="T95" fmla="*/ 274 h 297"/>
                <a:gd name="T96" fmla="*/ 132 w 384"/>
                <a:gd name="T97" fmla="*/ 276 h 297"/>
                <a:gd name="T98" fmla="*/ 144 w 384"/>
                <a:gd name="T99" fmla="*/ 287 h 297"/>
                <a:gd name="T100" fmla="*/ 153 w 384"/>
                <a:gd name="T101" fmla="*/ 297 h 297"/>
                <a:gd name="T102" fmla="*/ 149 w 384"/>
                <a:gd name="T103" fmla="*/ 297 h 297"/>
                <a:gd name="T104" fmla="*/ 149 w 384"/>
                <a:gd name="T105" fmla="*/ 297 h 297"/>
                <a:gd name="T106" fmla="*/ 149 w 384"/>
                <a:gd name="T10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4" h="297">
                  <a:moveTo>
                    <a:pt x="149" y="297"/>
                  </a:moveTo>
                  <a:lnTo>
                    <a:pt x="189" y="267"/>
                  </a:lnTo>
                  <a:lnTo>
                    <a:pt x="203" y="257"/>
                  </a:lnTo>
                  <a:lnTo>
                    <a:pt x="217" y="244"/>
                  </a:lnTo>
                  <a:lnTo>
                    <a:pt x="231" y="237"/>
                  </a:lnTo>
                  <a:lnTo>
                    <a:pt x="271" y="200"/>
                  </a:lnTo>
                  <a:lnTo>
                    <a:pt x="333" y="146"/>
                  </a:lnTo>
                  <a:lnTo>
                    <a:pt x="365" y="146"/>
                  </a:lnTo>
                  <a:lnTo>
                    <a:pt x="384" y="148"/>
                  </a:lnTo>
                  <a:lnTo>
                    <a:pt x="372" y="144"/>
                  </a:lnTo>
                  <a:lnTo>
                    <a:pt x="356" y="144"/>
                  </a:lnTo>
                  <a:lnTo>
                    <a:pt x="343" y="134"/>
                  </a:lnTo>
                  <a:lnTo>
                    <a:pt x="335" y="127"/>
                  </a:lnTo>
                  <a:lnTo>
                    <a:pt x="322" y="121"/>
                  </a:lnTo>
                  <a:lnTo>
                    <a:pt x="311" y="118"/>
                  </a:lnTo>
                  <a:lnTo>
                    <a:pt x="299" y="109"/>
                  </a:lnTo>
                  <a:lnTo>
                    <a:pt x="290" y="102"/>
                  </a:lnTo>
                  <a:lnTo>
                    <a:pt x="283" y="84"/>
                  </a:lnTo>
                  <a:lnTo>
                    <a:pt x="274" y="77"/>
                  </a:lnTo>
                  <a:lnTo>
                    <a:pt x="265" y="63"/>
                  </a:lnTo>
                  <a:lnTo>
                    <a:pt x="260" y="48"/>
                  </a:lnTo>
                  <a:lnTo>
                    <a:pt x="249" y="41"/>
                  </a:lnTo>
                  <a:lnTo>
                    <a:pt x="240" y="30"/>
                  </a:lnTo>
                  <a:lnTo>
                    <a:pt x="235" y="0"/>
                  </a:lnTo>
                  <a:lnTo>
                    <a:pt x="201" y="4"/>
                  </a:lnTo>
                  <a:lnTo>
                    <a:pt x="176" y="0"/>
                  </a:lnTo>
                  <a:lnTo>
                    <a:pt x="133" y="0"/>
                  </a:lnTo>
                  <a:lnTo>
                    <a:pt x="66" y="2"/>
                  </a:lnTo>
                  <a:lnTo>
                    <a:pt x="57" y="47"/>
                  </a:lnTo>
                  <a:lnTo>
                    <a:pt x="37" y="48"/>
                  </a:lnTo>
                  <a:lnTo>
                    <a:pt x="28" y="63"/>
                  </a:lnTo>
                  <a:lnTo>
                    <a:pt x="20" y="95"/>
                  </a:lnTo>
                  <a:lnTo>
                    <a:pt x="0" y="146"/>
                  </a:lnTo>
                  <a:lnTo>
                    <a:pt x="11" y="160"/>
                  </a:lnTo>
                  <a:lnTo>
                    <a:pt x="27" y="162"/>
                  </a:lnTo>
                  <a:lnTo>
                    <a:pt x="41" y="155"/>
                  </a:lnTo>
                  <a:lnTo>
                    <a:pt x="52" y="166"/>
                  </a:lnTo>
                  <a:lnTo>
                    <a:pt x="66" y="155"/>
                  </a:lnTo>
                  <a:lnTo>
                    <a:pt x="78" y="169"/>
                  </a:lnTo>
                  <a:lnTo>
                    <a:pt x="85" y="184"/>
                  </a:lnTo>
                  <a:lnTo>
                    <a:pt x="96" y="198"/>
                  </a:lnTo>
                  <a:lnTo>
                    <a:pt x="109" y="200"/>
                  </a:lnTo>
                  <a:lnTo>
                    <a:pt x="94" y="210"/>
                  </a:lnTo>
                  <a:lnTo>
                    <a:pt x="100" y="225"/>
                  </a:lnTo>
                  <a:lnTo>
                    <a:pt x="98" y="241"/>
                  </a:lnTo>
                  <a:lnTo>
                    <a:pt x="103" y="253"/>
                  </a:lnTo>
                  <a:lnTo>
                    <a:pt x="116" y="258"/>
                  </a:lnTo>
                  <a:lnTo>
                    <a:pt x="116" y="274"/>
                  </a:lnTo>
                  <a:lnTo>
                    <a:pt x="132" y="276"/>
                  </a:lnTo>
                  <a:lnTo>
                    <a:pt x="144" y="287"/>
                  </a:lnTo>
                  <a:lnTo>
                    <a:pt x="153" y="297"/>
                  </a:lnTo>
                  <a:lnTo>
                    <a:pt x="149" y="297"/>
                  </a:lnTo>
                  <a:lnTo>
                    <a:pt x="149" y="297"/>
                  </a:lnTo>
                  <a:lnTo>
                    <a:pt x="149" y="2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19">
              <a:extLst>
                <a:ext uri="{FF2B5EF4-FFF2-40B4-BE49-F238E27FC236}">
                  <a16:creationId xmlns:a16="http://schemas.microsoft.com/office/drawing/2014/main" id="{2B443764-05A9-BBDE-D0EF-D05EFA7F3B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09525" y="8040999"/>
              <a:ext cx="860565" cy="612108"/>
            </a:xfrm>
            <a:custGeom>
              <a:avLst/>
              <a:gdLst>
                <a:gd name="T0" fmla="*/ 239 w 381"/>
                <a:gd name="T1" fmla="*/ 269 h 271"/>
                <a:gd name="T2" fmla="*/ 351 w 381"/>
                <a:gd name="T3" fmla="*/ 271 h 271"/>
                <a:gd name="T4" fmla="*/ 377 w 381"/>
                <a:gd name="T5" fmla="*/ 271 h 271"/>
                <a:gd name="T6" fmla="*/ 376 w 381"/>
                <a:gd name="T7" fmla="*/ 256 h 271"/>
                <a:gd name="T8" fmla="*/ 376 w 381"/>
                <a:gd name="T9" fmla="*/ 176 h 271"/>
                <a:gd name="T10" fmla="*/ 370 w 381"/>
                <a:gd name="T11" fmla="*/ 162 h 271"/>
                <a:gd name="T12" fmla="*/ 376 w 381"/>
                <a:gd name="T13" fmla="*/ 141 h 271"/>
                <a:gd name="T14" fmla="*/ 381 w 381"/>
                <a:gd name="T15" fmla="*/ 125 h 271"/>
                <a:gd name="T16" fmla="*/ 379 w 381"/>
                <a:gd name="T17" fmla="*/ 70 h 271"/>
                <a:gd name="T18" fmla="*/ 379 w 381"/>
                <a:gd name="T19" fmla="*/ 41 h 271"/>
                <a:gd name="T20" fmla="*/ 370 w 381"/>
                <a:gd name="T21" fmla="*/ 27 h 271"/>
                <a:gd name="T22" fmla="*/ 353 w 381"/>
                <a:gd name="T23" fmla="*/ 18 h 271"/>
                <a:gd name="T24" fmla="*/ 335 w 381"/>
                <a:gd name="T25" fmla="*/ 13 h 271"/>
                <a:gd name="T26" fmla="*/ 319 w 381"/>
                <a:gd name="T27" fmla="*/ 4 h 271"/>
                <a:gd name="T28" fmla="*/ 258 w 381"/>
                <a:gd name="T29" fmla="*/ 5 h 271"/>
                <a:gd name="T30" fmla="*/ 244 w 381"/>
                <a:gd name="T31" fmla="*/ 5 h 271"/>
                <a:gd name="T32" fmla="*/ 80 w 381"/>
                <a:gd name="T33" fmla="*/ 4 h 271"/>
                <a:gd name="T34" fmla="*/ 64 w 381"/>
                <a:gd name="T35" fmla="*/ 2 h 271"/>
                <a:gd name="T36" fmla="*/ 0 w 381"/>
                <a:gd name="T37" fmla="*/ 0 h 271"/>
                <a:gd name="T38" fmla="*/ 2 w 381"/>
                <a:gd name="T39" fmla="*/ 16 h 271"/>
                <a:gd name="T40" fmla="*/ 18 w 381"/>
                <a:gd name="T41" fmla="*/ 16 h 271"/>
                <a:gd name="T42" fmla="*/ 23 w 381"/>
                <a:gd name="T43" fmla="*/ 25 h 271"/>
                <a:gd name="T44" fmla="*/ 11 w 381"/>
                <a:gd name="T45" fmla="*/ 41 h 271"/>
                <a:gd name="T46" fmla="*/ 9 w 381"/>
                <a:gd name="T47" fmla="*/ 57 h 271"/>
                <a:gd name="T48" fmla="*/ 18 w 381"/>
                <a:gd name="T49" fmla="*/ 68 h 271"/>
                <a:gd name="T50" fmla="*/ 30 w 381"/>
                <a:gd name="T51" fmla="*/ 75 h 271"/>
                <a:gd name="T52" fmla="*/ 41 w 381"/>
                <a:gd name="T53" fmla="*/ 86 h 271"/>
                <a:gd name="T54" fmla="*/ 29 w 381"/>
                <a:gd name="T55" fmla="*/ 105 h 271"/>
                <a:gd name="T56" fmla="*/ 34 w 381"/>
                <a:gd name="T57" fmla="*/ 118 h 271"/>
                <a:gd name="T58" fmla="*/ 50 w 381"/>
                <a:gd name="T59" fmla="*/ 123 h 271"/>
                <a:gd name="T60" fmla="*/ 48 w 381"/>
                <a:gd name="T61" fmla="*/ 139 h 271"/>
                <a:gd name="T62" fmla="*/ 48 w 381"/>
                <a:gd name="T63" fmla="*/ 155 h 271"/>
                <a:gd name="T64" fmla="*/ 54 w 381"/>
                <a:gd name="T65" fmla="*/ 175 h 271"/>
                <a:gd name="T66" fmla="*/ 64 w 381"/>
                <a:gd name="T67" fmla="*/ 187 h 271"/>
                <a:gd name="T68" fmla="*/ 71 w 381"/>
                <a:gd name="T69" fmla="*/ 199 h 271"/>
                <a:gd name="T70" fmla="*/ 61 w 381"/>
                <a:gd name="T71" fmla="*/ 208 h 271"/>
                <a:gd name="T72" fmla="*/ 66 w 381"/>
                <a:gd name="T73" fmla="*/ 223 h 271"/>
                <a:gd name="T74" fmla="*/ 77 w 381"/>
                <a:gd name="T75" fmla="*/ 240 h 271"/>
                <a:gd name="T76" fmla="*/ 169 w 381"/>
                <a:gd name="T77" fmla="*/ 248 h 271"/>
                <a:gd name="T78" fmla="*/ 212 w 381"/>
                <a:gd name="T79" fmla="*/ 249 h 271"/>
                <a:gd name="T80" fmla="*/ 212 w 381"/>
                <a:gd name="T81" fmla="*/ 269 h 271"/>
                <a:gd name="T82" fmla="*/ 239 w 381"/>
                <a:gd name="T83" fmla="*/ 269 h 271"/>
                <a:gd name="T84" fmla="*/ 239 w 381"/>
                <a:gd name="T85" fmla="*/ 269 h 271"/>
                <a:gd name="T86" fmla="*/ 239 w 381"/>
                <a:gd name="T87" fmla="*/ 26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81" h="271">
                  <a:moveTo>
                    <a:pt x="239" y="269"/>
                  </a:moveTo>
                  <a:lnTo>
                    <a:pt x="351" y="271"/>
                  </a:lnTo>
                  <a:lnTo>
                    <a:pt x="377" y="271"/>
                  </a:lnTo>
                  <a:lnTo>
                    <a:pt x="376" y="256"/>
                  </a:lnTo>
                  <a:lnTo>
                    <a:pt x="376" y="176"/>
                  </a:lnTo>
                  <a:lnTo>
                    <a:pt x="370" y="162"/>
                  </a:lnTo>
                  <a:lnTo>
                    <a:pt x="376" y="141"/>
                  </a:lnTo>
                  <a:lnTo>
                    <a:pt x="381" y="125"/>
                  </a:lnTo>
                  <a:lnTo>
                    <a:pt x="379" y="70"/>
                  </a:lnTo>
                  <a:lnTo>
                    <a:pt x="379" y="41"/>
                  </a:lnTo>
                  <a:lnTo>
                    <a:pt x="370" y="27"/>
                  </a:lnTo>
                  <a:lnTo>
                    <a:pt x="353" y="18"/>
                  </a:lnTo>
                  <a:lnTo>
                    <a:pt x="335" y="13"/>
                  </a:lnTo>
                  <a:lnTo>
                    <a:pt x="319" y="4"/>
                  </a:lnTo>
                  <a:lnTo>
                    <a:pt x="258" y="5"/>
                  </a:lnTo>
                  <a:lnTo>
                    <a:pt x="244" y="5"/>
                  </a:lnTo>
                  <a:lnTo>
                    <a:pt x="80" y="4"/>
                  </a:lnTo>
                  <a:lnTo>
                    <a:pt x="64" y="2"/>
                  </a:lnTo>
                  <a:lnTo>
                    <a:pt x="0" y="0"/>
                  </a:lnTo>
                  <a:lnTo>
                    <a:pt x="2" y="16"/>
                  </a:lnTo>
                  <a:lnTo>
                    <a:pt x="18" y="16"/>
                  </a:lnTo>
                  <a:lnTo>
                    <a:pt x="23" y="25"/>
                  </a:lnTo>
                  <a:lnTo>
                    <a:pt x="11" y="41"/>
                  </a:lnTo>
                  <a:lnTo>
                    <a:pt x="9" y="57"/>
                  </a:lnTo>
                  <a:lnTo>
                    <a:pt x="18" y="68"/>
                  </a:lnTo>
                  <a:lnTo>
                    <a:pt x="30" y="75"/>
                  </a:lnTo>
                  <a:lnTo>
                    <a:pt x="41" y="86"/>
                  </a:lnTo>
                  <a:lnTo>
                    <a:pt x="29" y="105"/>
                  </a:lnTo>
                  <a:lnTo>
                    <a:pt x="34" y="118"/>
                  </a:lnTo>
                  <a:lnTo>
                    <a:pt x="50" y="123"/>
                  </a:lnTo>
                  <a:lnTo>
                    <a:pt x="48" y="139"/>
                  </a:lnTo>
                  <a:lnTo>
                    <a:pt x="48" y="155"/>
                  </a:lnTo>
                  <a:lnTo>
                    <a:pt x="54" y="175"/>
                  </a:lnTo>
                  <a:lnTo>
                    <a:pt x="64" y="187"/>
                  </a:lnTo>
                  <a:lnTo>
                    <a:pt x="71" y="199"/>
                  </a:lnTo>
                  <a:lnTo>
                    <a:pt x="61" y="208"/>
                  </a:lnTo>
                  <a:lnTo>
                    <a:pt x="66" y="223"/>
                  </a:lnTo>
                  <a:lnTo>
                    <a:pt x="77" y="240"/>
                  </a:lnTo>
                  <a:lnTo>
                    <a:pt x="169" y="248"/>
                  </a:lnTo>
                  <a:lnTo>
                    <a:pt x="212" y="249"/>
                  </a:lnTo>
                  <a:lnTo>
                    <a:pt x="212" y="269"/>
                  </a:lnTo>
                  <a:lnTo>
                    <a:pt x="239" y="269"/>
                  </a:lnTo>
                  <a:lnTo>
                    <a:pt x="239" y="269"/>
                  </a:lnTo>
                  <a:lnTo>
                    <a:pt x="239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20">
              <a:extLst>
                <a:ext uri="{FF2B5EF4-FFF2-40B4-BE49-F238E27FC236}">
                  <a16:creationId xmlns:a16="http://schemas.microsoft.com/office/drawing/2014/main" id="{7B05F415-F298-525B-C877-607E3D1314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7381459"/>
              <a:ext cx="804096" cy="725043"/>
            </a:xfrm>
            <a:custGeom>
              <a:avLst/>
              <a:gdLst>
                <a:gd name="T0" fmla="*/ 229 w 356"/>
                <a:gd name="T1" fmla="*/ 321 h 321"/>
                <a:gd name="T2" fmla="*/ 316 w 356"/>
                <a:gd name="T3" fmla="*/ 267 h 321"/>
                <a:gd name="T4" fmla="*/ 356 w 356"/>
                <a:gd name="T5" fmla="*/ 240 h 321"/>
                <a:gd name="T6" fmla="*/ 338 w 356"/>
                <a:gd name="T7" fmla="*/ 173 h 321"/>
                <a:gd name="T8" fmla="*/ 327 w 356"/>
                <a:gd name="T9" fmla="*/ 130 h 321"/>
                <a:gd name="T10" fmla="*/ 309 w 356"/>
                <a:gd name="T11" fmla="*/ 66 h 321"/>
                <a:gd name="T12" fmla="*/ 300 w 356"/>
                <a:gd name="T13" fmla="*/ 0 h 321"/>
                <a:gd name="T14" fmla="*/ 208 w 356"/>
                <a:gd name="T15" fmla="*/ 13 h 321"/>
                <a:gd name="T16" fmla="*/ 112 w 356"/>
                <a:gd name="T17" fmla="*/ 29 h 321"/>
                <a:gd name="T18" fmla="*/ 0 w 356"/>
                <a:gd name="T19" fmla="*/ 54 h 321"/>
                <a:gd name="T20" fmla="*/ 14 w 356"/>
                <a:gd name="T21" fmla="*/ 70 h 321"/>
                <a:gd name="T22" fmla="*/ 28 w 356"/>
                <a:gd name="T23" fmla="*/ 89 h 321"/>
                <a:gd name="T24" fmla="*/ 39 w 356"/>
                <a:gd name="T25" fmla="*/ 103 h 321"/>
                <a:gd name="T26" fmla="*/ 57 w 356"/>
                <a:gd name="T27" fmla="*/ 116 h 321"/>
                <a:gd name="T28" fmla="*/ 60 w 356"/>
                <a:gd name="T29" fmla="*/ 134 h 321"/>
                <a:gd name="T30" fmla="*/ 73 w 356"/>
                <a:gd name="T31" fmla="*/ 148 h 321"/>
                <a:gd name="T32" fmla="*/ 67 w 356"/>
                <a:gd name="T33" fmla="*/ 162 h 321"/>
                <a:gd name="T34" fmla="*/ 74 w 356"/>
                <a:gd name="T35" fmla="*/ 176 h 321"/>
                <a:gd name="T36" fmla="*/ 73 w 356"/>
                <a:gd name="T37" fmla="*/ 196 h 321"/>
                <a:gd name="T38" fmla="*/ 87 w 356"/>
                <a:gd name="T39" fmla="*/ 207 h 321"/>
                <a:gd name="T40" fmla="*/ 85 w 356"/>
                <a:gd name="T41" fmla="*/ 219 h 321"/>
                <a:gd name="T42" fmla="*/ 92 w 356"/>
                <a:gd name="T43" fmla="*/ 244 h 321"/>
                <a:gd name="T44" fmla="*/ 106 w 356"/>
                <a:gd name="T45" fmla="*/ 264 h 321"/>
                <a:gd name="T46" fmla="*/ 121 w 356"/>
                <a:gd name="T47" fmla="*/ 273 h 321"/>
                <a:gd name="T48" fmla="*/ 169 w 356"/>
                <a:gd name="T49" fmla="*/ 278 h 321"/>
                <a:gd name="T50" fmla="*/ 187 w 356"/>
                <a:gd name="T51" fmla="*/ 299 h 321"/>
                <a:gd name="T52" fmla="*/ 197 w 356"/>
                <a:gd name="T53" fmla="*/ 289 h 321"/>
                <a:gd name="T54" fmla="*/ 229 w 356"/>
                <a:gd name="T55" fmla="*/ 321 h 321"/>
                <a:gd name="T56" fmla="*/ 229 w 356"/>
                <a:gd name="T57" fmla="*/ 321 h 321"/>
                <a:gd name="T58" fmla="*/ 229 w 356"/>
                <a:gd name="T59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321">
                  <a:moveTo>
                    <a:pt x="229" y="321"/>
                  </a:moveTo>
                  <a:lnTo>
                    <a:pt x="316" y="267"/>
                  </a:lnTo>
                  <a:lnTo>
                    <a:pt x="356" y="240"/>
                  </a:lnTo>
                  <a:lnTo>
                    <a:pt x="338" y="173"/>
                  </a:lnTo>
                  <a:lnTo>
                    <a:pt x="327" y="130"/>
                  </a:lnTo>
                  <a:lnTo>
                    <a:pt x="309" y="66"/>
                  </a:lnTo>
                  <a:lnTo>
                    <a:pt x="300" y="0"/>
                  </a:lnTo>
                  <a:lnTo>
                    <a:pt x="208" y="13"/>
                  </a:lnTo>
                  <a:lnTo>
                    <a:pt x="112" y="29"/>
                  </a:lnTo>
                  <a:lnTo>
                    <a:pt x="0" y="54"/>
                  </a:lnTo>
                  <a:lnTo>
                    <a:pt x="14" y="70"/>
                  </a:lnTo>
                  <a:lnTo>
                    <a:pt x="28" y="89"/>
                  </a:lnTo>
                  <a:lnTo>
                    <a:pt x="39" y="103"/>
                  </a:lnTo>
                  <a:lnTo>
                    <a:pt x="57" y="116"/>
                  </a:lnTo>
                  <a:lnTo>
                    <a:pt x="60" y="134"/>
                  </a:lnTo>
                  <a:lnTo>
                    <a:pt x="73" y="148"/>
                  </a:lnTo>
                  <a:lnTo>
                    <a:pt x="67" y="162"/>
                  </a:lnTo>
                  <a:lnTo>
                    <a:pt x="74" y="176"/>
                  </a:lnTo>
                  <a:lnTo>
                    <a:pt x="73" y="196"/>
                  </a:lnTo>
                  <a:lnTo>
                    <a:pt x="87" y="207"/>
                  </a:lnTo>
                  <a:lnTo>
                    <a:pt x="85" y="219"/>
                  </a:lnTo>
                  <a:lnTo>
                    <a:pt x="92" y="244"/>
                  </a:lnTo>
                  <a:lnTo>
                    <a:pt x="106" y="264"/>
                  </a:lnTo>
                  <a:lnTo>
                    <a:pt x="121" y="273"/>
                  </a:lnTo>
                  <a:lnTo>
                    <a:pt x="169" y="278"/>
                  </a:lnTo>
                  <a:lnTo>
                    <a:pt x="187" y="299"/>
                  </a:lnTo>
                  <a:lnTo>
                    <a:pt x="197" y="289"/>
                  </a:lnTo>
                  <a:lnTo>
                    <a:pt x="229" y="321"/>
                  </a:lnTo>
                  <a:lnTo>
                    <a:pt x="229" y="321"/>
                  </a:lnTo>
                  <a:lnTo>
                    <a:pt x="229" y="3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21">
              <a:extLst>
                <a:ext uri="{FF2B5EF4-FFF2-40B4-BE49-F238E27FC236}">
                  <a16:creationId xmlns:a16="http://schemas.microsoft.com/office/drawing/2014/main" id="{2D1B5681-D7F0-2656-32E0-C3E26D1C27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01906" y="7354355"/>
              <a:ext cx="402048" cy="573709"/>
            </a:xfrm>
            <a:custGeom>
              <a:avLst/>
              <a:gdLst>
                <a:gd name="T0" fmla="*/ 167 w 178"/>
                <a:gd name="T1" fmla="*/ 254 h 254"/>
                <a:gd name="T2" fmla="*/ 166 w 178"/>
                <a:gd name="T3" fmla="*/ 238 h 254"/>
                <a:gd name="T4" fmla="*/ 174 w 178"/>
                <a:gd name="T5" fmla="*/ 194 h 254"/>
                <a:gd name="T6" fmla="*/ 174 w 178"/>
                <a:gd name="T7" fmla="*/ 146 h 254"/>
                <a:gd name="T8" fmla="*/ 174 w 178"/>
                <a:gd name="T9" fmla="*/ 87 h 254"/>
                <a:gd name="T10" fmla="*/ 176 w 178"/>
                <a:gd name="T11" fmla="*/ 74 h 254"/>
                <a:gd name="T12" fmla="*/ 178 w 178"/>
                <a:gd name="T13" fmla="*/ 34 h 254"/>
                <a:gd name="T14" fmla="*/ 174 w 178"/>
                <a:gd name="T15" fmla="*/ 7 h 254"/>
                <a:gd name="T16" fmla="*/ 144 w 178"/>
                <a:gd name="T17" fmla="*/ 0 h 254"/>
                <a:gd name="T18" fmla="*/ 121 w 178"/>
                <a:gd name="T19" fmla="*/ 0 h 254"/>
                <a:gd name="T20" fmla="*/ 114 w 178"/>
                <a:gd name="T21" fmla="*/ 12 h 254"/>
                <a:gd name="T22" fmla="*/ 53 w 178"/>
                <a:gd name="T23" fmla="*/ 25 h 254"/>
                <a:gd name="T24" fmla="*/ 34 w 178"/>
                <a:gd name="T25" fmla="*/ 21 h 254"/>
                <a:gd name="T26" fmla="*/ 16 w 178"/>
                <a:gd name="T27" fmla="*/ 12 h 254"/>
                <a:gd name="T28" fmla="*/ 18 w 178"/>
                <a:gd name="T29" fmla="*/ 50 h 254"/>
                <a:gd name="T30" fmla="*/ 16 w 178"/>
                <a:gd name="T31" fmla="*/ 66 h 254"/>
                <a:gd name="T32" fmla="*/ 18 w 178"/>
                <a:gd name="T33" fmla="*/ 110 h 254"/>
                <a:gd name="T34" fmla="*/ 18 w 178"/>
                <a:gd name="T35" fmla="*/ 130 h 254"/>
                <a:gd name="T36" fmla="*/ 16 w 178"/>
                <a:gd name="T37" fmla="*/ 146 h 254"/>
                <a:gd name="T38" fmla="*/ 7 w 178"/>
                <a:gd name="T39" fmla="*/ 160 h 254"/>
                <a:gd name="T40" fmla="*/ 0 w 178"/>
                <a:gd name="T41" fmla="*/ 188 h 254"/>
                <a:gd name="T42" fmla="*/ 55 w 178"/>
                <a:gd name="T43" fmla="*/ 199 h 254"/>
                <a:gd name="T44" fmla="*/ 116 w 178"/>
                <a:gd name="T45" fmla="*/ 199 h 254"/>
                <a:gd name="T46" fmla="*/ 112 w 178"/>
                <a:gd name="T47" fmla="*/ 229 h 254"/>
                <a:gd name="T48" fmla="*/ 112 w 178"/>
                <a:gd name="T49" fmla="*/ 254 h 254"/>
                <a:gd name="T50" fmla="*/ 167 w 178"/>
                <a:gd name="T51" fmla="*/ 254 h 254"/>
                <a:gd name="T52" fmla="*/ 167 w 178"/>
                <a:gd name="T53" fmla="*/ 254 h 254"/>
                <a:gd name="T54" fmla="*/ 167 w 178"/>
                <a:gd name="T5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8" h="254">
                  <a:moveTo>
                    <a:pt x="167" y="254"/>
                  </a:moveTo>
                  <a:lnTo>
                    <a:pt x="166" y="238"/>
                  </a:lnTo>
                  <a:lnTo>
                    <a:pt x="174" y="194"/>
                  </a:lnTo>
                  <a:lnTo>
                    <a:pt x="174" y="146"/>
                  </a:lnTo>
                  <a:lnTo>
                    <a:pt x="174" y="87"/>
                  </a:lnTo>
                  <a:lnTo>
                    <a:pt x="176" y="74"/>
                  </a:lnTo>
                  <a:lnTo>
                    <a:pt x="178" y="34"/>
                  </a:lnTo>
                  <a:lnTo>
                    <a:pt x="174" y="7"/>
                  </a:lnTo>
                  <a:lnTo>
                    <a:pt x="144" y="0"/>
                  </a:lnTo>
                  <a:lnTo>
                    <a:pt x="121" y="0"/>
                  </a:lnTo>
                  <a:lnTo>
                    <a:pt x="114" y="12"/>
                  </a:lnTo>
                  <a:lnTo>
                    <a:pt x="53" y="25"/>
                  </a:lnTo>
                  <a:lnTo>
                    <a:pt x="34" y="21"/>
                  </a:lnTo>
                  <a:lnTo>
                    <a:pt x="16" y="12"/>
                  </a:lnTo>
                  <a:lnTo>
                    <a:pt x="18" y="50"/>
                  </a:lnTo>
                  <a:lnTo>
                    <a:pt x="16" y="66"/>
                  </a:lnTo>
                  <a:lnTo>
                    <a:pt x="18" y="110"/>
                  </a:lnTo>
                  <a:lnTo>
                    <a:pt x="18" y="130"/>
                  </a:lnTo>
                  <a:lnTo>
                    <a:pt x="16" y="146"/>
                  </a:lnTo>
                  <a:lnTo>
                    <a:pt x="7" y="160"/>
                  </a:lnTo>
                  <a:lnTo>
                    <a:pt x="0" y="188"/>
                  </a:lnTo>
                  <a:lnTo>
                    <a:pt x="55" y="199"/>
                  </a:lnTo>
                  <a:lnTo>
                    <a:pt x="116" y="199"/>
                  </a:lnTo>
                  <a:lnTo>
                    <a:pt x="112" y="229"/>
                  </a:lnTo>
                  <a:lnTo>
                    <a:pt x="112" y="254"/>
                  </a:lnTo>
                  <a:lnTo>
                    <a:pt x="167" y="254"/>
                  </a:lnTo>
                  <a:lnTo>
                    <a:pt x="167" y="254"/>
                  </a:lnTo>
                  <a:lnTo>
                    <a:pt x="167" y="2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22">
              <a:extLst>
                <a:ext uri="{FF2B5EF4-FFF2-40B4-BE49-F238E27FC236}">
                  <a16:creationId xmlns:a16="http://schemas.microsoft.com/office/drawing/2014/main" id="{5ECF9406-15B4-936B-70D5-027856660A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65165" y="7288853"/>
              <a:ext cx="643730" cy="819908"/>
            </a:xfrm>
            <a:custGeom>
              <a:avLst/>
              <a:gdLst>
                <a:gd name="T0" fmla="*/ 131 w 285"/>
                <a:gd name="T1" fmla="*/ 362 h 363"/>
                <a:gd name="T2" fmla="*/ 226 w 285"/>
                <a:gd name="T3" fmla="*/ 363 h 363"/>
                <a:gd name="T4" fmla="*/ 276 w 285"/>
                <a:gd name="T5" fmla="*/ 330 h 363"/>
                <a:gd name="T6" fmla="*/ 274 w 285"/>
                <a:gd name="T7" fmla="*/ 306 h 363"/>
                <a:gd name="T8" fmla="*/ 263 w 285"/>
                <a:gd name="T9" fmla="*/ 296 h 363"/>
                <a:gd name="T10" fmla="*/ 261 w 285"/>
                <a:gd name="T11" fmla="*/ 287 h 363"/>
                <a:gd name="T12" fmla="*/ 267 w 285"/>
                <a:gd name="T13" fmla="*/ 264 h 363"/>
                <a:gd name="T14" fmla="*/ 258 w 285"/>
                <a:gd name="T15" fmla="*/ 253 h 363"/>
                <a:gd name="T16" fmla="*/ 267 w 285"/>
                <a:gd name="T17" fmla="*/ 242 h 363"/>
                <a:gd name="T18" fmla="*/ 258 w 285"/>
                <a:gd name="T19" fmla="*/ 232 h 363"/>
                <a:gd name="T20" fmla="*/ 260 w 285"/>
                <a:gd name="T21" fmla="*/ 216 h 363"/>
                <a:gd name="T22" fmla="*/ 251 w 285"/>
                <a:gd name="T23" fmla="*/ 205 h 363"/>
                <a:gd name="T24" fmla="*/ 256 w 285"/>
                <a:gd name="T25" fmla="*/ 192 h 363"/>
                <a:gd name="T26" fmla="*/ 254 w 285"/>
                <a:gd name="T27" fmla="*/ 178 h 363"/>
                <a:gd name="T28" fmla="*/ 263 w 285"/>
                <a:gd name="T29" fmla="*/ 168 h 363"/>
                <a:gd name="T30" fmla="*/ 261 w 285"/>
                <a:gd name="T31" fmla="*/ 150 h 363"/>
                <a:gd name="T32" fmla="*/ 269 w 285"/>
                <a:gd name="T33" fmla="*/ 141 h 363"/>
                <a:gd name="T34" fmla="*/ 261 w 285"/>
                <a:gd name="T35" fmla="*/ 130 h 363"/>
                <a:gd name="T36" fmla="*/ 269 w 285"/>
                <a:gd name="T37" fmla="*/ 116 h 363"/>
                <a:gd name="T38" fmla="*/ 270 w 285"/>
                <a:gd name="T39" fmla="*/ 100 h 363"/>
                <a:gd name="T40" fmla="*/ 270 w 285"/>
                <a:gd name="T41" fmla="*/ 84 h 363"/>
                <a:gd name="T42" fmla="*/ 277 w 285"/>
                <a:gd name="T43" fmla="*/ 75 h 363"/>
                <a:gd name="T44" fmla="*/ 277 w 285"/>
                <a:gd name="T45" fmla="*/ 52 h 363"/>
                <a:gd name="T46" fmla="*/ 285 w 285"/>
                <a:gd name="T47" fmla="*/ 39 h 363"/>
                <a:gd name="T48" fmla="*/ 285 w 285"/>
                <a:gd name="T49" fmla="*/ 20 h 363"/>
                <a:gd name="T50" fmla="*/ 165 w 285"/>
                <a:gd name="T51" fmla="*/ 9 h 363"/>
                <a:gd name="T52" fmla="*/ 151 w 285"/>
                <a:gd name="T53" fmla="*/ 0 h 363"/>
                <a:gd name="T54" fmla="*/ 133 w 285"/>
                <a:gd name="T55" fmla="*/ 9 h 363"/>
                <a:gd name="T56" fmla="*/ 108 w 285"/>
                <a:gd name="T57" fmla="*/ 9 h 363"/>
                <a:gd name="T58" fmla="*/ 12 w 285"/>
                <a:gd name="T59" fmla="*/ 6 h 363"/>
                <a:gd name="T60" fmla="*/ 10 w 285"/>
                <a:gd name="T61" fmla="*/ 39 h 363"/>
                <a:gd name="T62" fmla="*/ 5 w 285"/>
                <a:gd name="T63" fmla="*/ 89 h 363"/>
                <a:gd name="T64" fmla="*/ 2 w 285"/>
                <a:gd name="T65" fmla="*/ 169 h 363"/>
                <a:gd name="T66" fmla="*/ 2 w 285"/>
                <a:gd name="T67" fmla="*/ 216 h 363"/>
                <a:gd name="T68" fmla="*/ 0 w 285"/>
                <a:gd name="T69" fmla="*/ 255 h 363"/>
                <a:gd name="T70" fmla="*/ 3 w 285"/>
                <a:gd name="T71" fmla="*/ 335 h 363"/>
                <a:gd name="T72" fmla="*/ 75 w 285"/>
                <a:gd name="T73" fmla="*/ 337 h 363"/>
                <a:gd name="T74" fmla="*/ 89 w 285"/>
                <a:gd name="T75" fmla="*/ 346 h 363"/>
                <a:gd name="T76" fmla="*/ 108 w 285"/>
                <a:gd name="T77" fmla="*/ 351 h 363"/>
                <a:gd name="T78" fmla="*/ 126 w 285"/>
                <a:gd name="T79" fmla="*/ 360 h 363"/>
                <a:gd name="T80" fmla="*/ 131 w 285"/>
                <a:gd name="T81" fmla="*/ 362 h 363"/>
                <a:gd name="T82" fmla="*/ 131 w 285"/>
                <a:gd name="T83" fmla="*/ 362 h 363"/>
                <a:gd name="T84" fmla="*/ 131 w 285"/>
                <a:gd name="T85" fmla="*/ 362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5" h="363">
                  <a:moveTo>
                    <a:pt x="131" y="362"/>
                  </a:moveTo>
                  <a:lnTo>
                    <a:pt x="226" y="363"/>
                  </a:lnTo>
                  <a:lnTo>
                    <a:pt x="276" y="330"/>
                  </a:lnTo>
                  <a:lnTo>
                    <a:pt x="274" y="306"/>
                  </a:lnTo>
                  <a:lnTo>
                    <a:pt x="263" y="296"/>
                  </a:lnTo>
                  <a:lnTo>
                    <a:pt x="261" y="287"/>
                  </a:lnTo>
                  <a:lnTo>
                    <a:pt x="267" y="264"/>
                  </a:lnTo>
                  <a:lnTo>
                    <a:pt x="258" y="253"/>
                  </a:lnTo>
                  <a:lnTo>
                    <a:pt x="267" y="242"/>
                  </a:lnTo>
                  <a:lnTo>
                    <a:pt x="258" y="232"/>
                  </a:lnTo>
                  <a:lnTo>
                    <a:pt x="260" y="216"/>
                  </a:lnTo>
                  <a:lnTo>
                    <a:pt x="251" y="205"/>
                  </a:lnTo>
                  <a:lnTo>
                    <a:pt x="256" y="192"/>
                  </a:lnTo>
                  <a:lnTo>
                    <a:pt x="254" y="178"/>
                  </a:lnTo>
                  <a:lnTo>
                    <a:pt x="263" y="168"/>
                  </a:lnTo>
                  <a:lnTo>
                    <a:pt x="261" y="150"/>
                  </a:lnTo>
                  <a:lnTo>
                    <a:pt x="269" y="141"/>
                  </a:lnTo>
                  <a:lnTo>
                    <a:pt x="261" y="130"/>
                  </a:lnTo>
                  <a:lnTo>
                    <a:pt x="269" y="116"/>
                  </a:lnTo>
                  <a:lnTo>
                    <a:pt x="270" y="100"/>
                  </a:lnTo>
                  <a:lnTo>
                    <a:pt x="270" y="84"/>
                  </a:lnTo>
                  <a:lnTo>
                    <a:pt x="277" y="75"/>
                  </a:lnTo>
                  <a:lnTo>
                    <a:pt x="277" y="52"/>
                  </a:lnTo>
                  <a:lnTo>
                    <a:pt x="285" y="39"/>
                  </a:lnTo>
                  <a:lnTo>
                    <a:pt x="285" y="20"/>
                  </a:lnTo>
                  <a:lnTo>
                    <a:pt x="165" y="9"/>
                  </a:lnTo>
                  <a:lnTo>
                    <a:pt x="151" y="0"/>
                  </a:lnTo>
                  <a:lnTo>
                    <a:pt x="133" y="9"/>
                  </a:lnTo>
                  <a:lnTo>
                    <a:pt x="108" y="9"/>
                  </a:lnTo>
                  <a:lnTo>
                    <a:pt x="12" y="6"/>
                  </a:lnTo>
                  <a:lnTo>
                    <a:pt x="10" y="39"/>
                  </a:lnTo>
                  <a:lnTo>
                    <a:pt x="5" y="89"/>
                  </a:lnTo>
                  <a:lnTo>
                    <a:pt x="2" y="169"/>
                  </a:lnTo>
                  <a:lnTo>
                    <a:pt x="2" y="216"/>
                  </a:lnTo>
                  <a:lnTo>
                    <a:pt x="0" y="255"/>
                  </a:lnTo>
                  <a:lnTo>
                    <a:pt x="3" y="335"/>
                  </a:lnTo>
                  <a:lnTo>
                    <a:pt x="75" y="337"/>
                  </a:lnTo>
                  <a:lnTo>
                    <a:pt x="89" y="346"/>
                  </a:lnTo>
                  <a:lnTo>
                    <a:pt x="108" y="351"/>
                  </a:lnTo>
                  <a:lnTo>
                    <a:pt x="126" y="360"/>
                  </a:lnTo>
                  <a:lnTo>
                    <a:pt x="131" y="362"/>
                  </a:lnTo>
                  <a:lnTo>
                    <a:pt x="131" y="362"/>
                  </a:lnTo>
                  <a:lnTo>
                    <a:pt x="131" y="3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23">
              <a:extLst>
                <a:ext uri="{FF2B5EF4-FFF2-40B4-BE49-F238E27FC236}">
                  <a16:creationId xmlns:a16="http://schemas.microsoft.com/office/drawing/2014/main" id="{888412A6-516A-1893-F749-B31C733F07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54881" y="7349838"/>
              <a:ext cx="727301" cy="747630"/>
            </a:xfrm>
            <a:custGeom>
              <a:avLst/>
              <a:gdLst>
                <a:gd name="T0" fmla="*/ 180 w 322"/>
                <a:gd name="T1" fmla="*/ 329 h 331"/>
                <a:gd name="T2" fmla="*/ 312 w 322"/>
                <a:gd name="T3" fmla="*/ 240 h 331"/>
                <a:gd name="T4" fmla="*/ 322 w 322"/>
                <a:gd name="T5" fmla="*/ 235 h 331"/>
                <a:gd name="T6" fmla="*/ 317 w 322"/>
                <a:gd name="T7" fmla="*/ 217 h 331"/>
                <a:gd name="T8" fmla="*/ 313 w 322"/>
                <a:gd name="T9" fmla="*/ 201 h 331"/>
                <a:gd name="T10" fmla="*/ 312 w 322"/>
                <a:gd name="T11" fmla="*/ 185 h 331"/>
                <a:gd name="T12" fmla="*/ 313 w 322"/>
                <a:gd name="T13" fmla="*/ 173 h 331"/>
                <a:gd name="T14" fmla="*/ 299 w 322"/>
                <a:gd name="T15" fmla="*/ 148 h 331"/>
                <a:gd name="T16" fmla="*/ 296 w 322"/>
                <a:gd name="T17" fmla="*/ 132 h 331"/>
                <a:gd name="T18" fmla="*/ 283 w 322"/>
                <a:gd name="T19" fmla="*/ 123 h 331"/>
                <a:gd name="T20" fmla="*/ 269 w 322"/>
                <a:gd name="T21" fmla="*/ 109 h 331"/>
                <a:gd name="T22" fmla="*/ 258 w 322"/>
                <a:gd name="T23" fmla="*/ 94 h 331"/>
                <a:gd name="T24" fmla="*/ 248 w 322"/>
                <a:gd name="T25" fmla="*/ 76 h 331"/>
                <a:gd name="T26" fmla="*/ 240 w 322"/>
                <a:gd name="T27" fmla="*/ 57 h 331"/>
                <a:gd name="T28" fmla="*/ 233 w 322"/>
                <a:gd name="T29" fmla="*/ 27 h 331"/>
                <a:gd name="T30" fmla="*/ 224 w 322"/>
                <a:gd name="T31" fmla="*/ 20 h 331"/>
                <a:gd name="T32" fmla="*/ 210 w 322"/>
                <a:gd name="T33" fmla="*/ 11 h 331"/>
                <a:gd name="T34" fmla="*/ 198 w 322"/>
                <a:gd name="T35" fmla="*/ 2 h 331"/>
                <a:gd name="T36" fmla="*/ 78 w 322"/>
                <a:gd name="T37" fmla="*/ 0 h 331"/>
                <a:gd name="T38" fmla="*/ 64 w 322"/>
                <a:gd name="T39" fmla="*/ 2 h 331"/>
                <a:gd name="T40" fmla="*/ 64 w 322"/>
                <a:gd name="T41" fmla="*/ 92 h 331"/>
                <a:gd name="T42" fmla="*/ 62 w 322"/>
                <a:gd name="T43" fmla="*/ 148 h 331"/>
                <a:gd name="T44" fmla="*/ 64 w 322"/>
                <a:gd name="T45" fmla="*/ 196 h 331"/>
                <a:gd name="T46" fmla="*/ 64 w 322"/>
                <a:gd name="T47" fmla="*/ 238 h 331"/>
                <a:gd name="T48" fmla="*/ 55 w 322"/>
                <a:gd name="T49" fmla="*/ 256 h 331"/>
                <a:gd name="T50" fmla="*/ 0 w 322"/>
                <a:gd name="T51" fmla="*/ 256 h 331"/>
                <a:gd name="T52" fmla="*/ 2 w 322"/>
                <a:gd name="T53" fmla="*/ 331 h 331"/>
                <a:gd name="T54" fmla="*/ 80 w 322"/>
                <a:gd name="T55" fmla="*/ 331 h 331"/>
                <a:gd name="T56" fmla="*/ 114 w 322"/>
                <a:gd name="T57" fmla="*/ 331 h 331"/>
                <a:gd name="T58" fmla="*/ 180 w 322"/>
                <a:gd name="T59" fmla="*/ 329 h 331"/>
                <a:gd name="T60" fmla="*/ 180 w 322"/>
                <a:gd name="T61" fmla="*/ 329 h 331"/>
                <a:gd name="T62" fmla="*/ 180 w 322"/>
                <a:gd name="T63" fmla="*/ 329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2" h="331">
                  <a:moveTo>
                    <a:pt x="180" y="329"/>
                  </a:moveTo>
                  <a:lnTo>
                    <a:pt x="312" y="240"/>
                  </a:lnTo>
                  <a:lnTo>
                    <a:pt x="322" y="235"/>
                  </a:lnTo>
                  <a:lnTo>
                    <a:pt x="317" y="217"/>
                  </a:lnTo>
                  <a:lnTo>
                    <a:pt x="313" y="201"/>
                  </a:lnTo>
                  <a:lnTo>
                    <a:pt x="312" y="185"/>
                  </a:lnTo>
                  <a:lnTo>
                    <a:pt x="313" y="173"/>
                  </a:lnTo>
                  <a:lnTo>
                    <a:pt x="299" y="148"/>
                  </a:lnTo>
                  <a:lnTo>
                    <a:pt x="296" y="132"/>
                  </a:lnTo>
                  <a:lnTo>
                    <a:pt x="283" y="123"/>
                  </a:lnTo>
                  <a:lnTo>
                    <a:pt x="269" y="109"/>
                  </a:lnTo>
                  <a:lnTo>
                    <a:pt x="258" y="94"/>
                  </a:lnTo>
                  <a:lnTo>
                    <a:pt x="248" y="76"/>
                  </a:lnTo>
                  <a:lnTo>
                    <a:pt x="240" y="57"/>
                  </a:lnTo>
                  <a:lnTo>
                    <a:pt x="233" y="27"/>
                  </a:lnTo>
                  <a:lnTo>
                    <a:pt x="224" y="20"/>
                  </a:lnTo>
                  <a:lnTo>
                    <a:pt x="210" y="11"/>
                  </a:lnTo>
                  <a:lnTo>
                    <a:pt x="198" y="2"/>
                  </a:lnTo>
                  <a:lnTo>
                    <a:pt x="78" y="0"/>
                  </a:lnTo>
                  <a:lnTo>
                    <a:pt x="64" y="2"/>
                  </a:lnTo>
                  <a:lnTo>
                    <a:pt x="64" y="92"/>
                  </a:lnTo>
                  <a:lnTo>
                    <a:pt x="62" y="148"/>
                  </a:lnTo>
                  <a:lnTo>
                    <a:pt x="64" y="196"/>
                  </a:lnTo>
                  <a:lnTo>
                    <a:pt x="64" y="238"/>
                  </a:lnTo>
                  <a:lnTo>
                    <a:pt x="55" y="256"/>
                  </a:lnTo>
                  <a:lnTo>
                    <a:pt x="0" y="256"/>
                  </a:lnTo>
                  <a:lnTo>
                    <a:pt x="2" y="331"/>
                  </a:lnTo>
                  <a:lnTo>
                    <a:pt x="80" y="331"/>
                  </a:lnTo>
                  <a:lnTo>
                    <a:pt x="114" y="331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0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24">
              <a:extLst>
                <a:ext uri="{FF2B5EF4-FFF2-40B4-BE49-F238E27FC236}">
                  <a16:creationId xmlns:a16="http://schemas.microsoft.com/office/drawing/2014/main" id="{8B12626F-4D8B-7039-825E-4F86F97C32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0221" y="8601156"/>
              <a:ext cx="716008" cy="490138"/>
            </a:xfrm>
            <a:custGeom>
              <a:avLst/>
              <a:gdLst>
                <a:gd name="T0" fmla="*/ 93 w 317"/>
                <a:gd name="T1" fmla="*/ 217 h 217"/>
                <a:gd name="T2" fmla="*/ 103 w 317"/>
                <a:gd name="T3" fmla="*/ 210 h 217"/>
                <a:gd name="T4" fmla="*/ 119 w 317"/>
                <a:gd name="T5" fmla="*/ 204 h 217"/>
                <a:gd name="T6" fmla="*/ 134 w 317"/>
                <a:gd name="T7" fmla="*/ 197 h 217"/>
                <a:gd name="T8" fmla="*/ 144 w 317"/>
                <a:gd name="T9" fmla="*/ 188 h 217"/>
                <a:gd name="T10" fmla="*/ 159 w 317"/>
                <a:gd name="T11" fmla="*/ 183 h 217"/>
                <a:gd name="T12" fmla="*/ 171 w 317"/>
                <a:gd name="T13" fmla="*/ 181 h 217"/>
                <a:gd name="T14" fmla="*/ 184 w 317"/>
                <a:gd name="T15" fmla="*/ 183 h 217"/>
                <a:gd name="T16" fmla="*/ 200 w 317"/>
                <a:gd name="T17" fmla="*/ 183 h 217"/>
                <a:gd name="T18" fmla="*/ 210 w 317"/>
                <a:gd name="T19" fmla="*/ 174 h 217"/>
                <a:gd name="T20" fmla="*/ 219 w 317"/>
                <a:gd name="T21" fmla="*/ 181 h 217"/>
                <a:gd name="T22" fmla="*/ 226 w 317"/>
                <a:gd name="T23" fmla="*/ 172 h 217"/>
                <a:gd name="T24" fmla="*/ 241 w 317"/>
                <a:gd name="T25" fmla="*/ 165 h 217"/>
                <a:gd name="T26" fmla="*/ 249 w 317"/>
                <a:gd name="T27" fmla="*/ 153 h 217"/>
                <a:gd name="T28" fmla="*/ 251 w 317"/>
                <a:gd name="T29" fmla="*/ 140 h 217"/>
                <a:gd name="T30" fmla="*/ 258 w 317"/>
                <a:gd name="T31" fmla="*/ 128 h 217"/>
                <a:gd name="T32" fmla="*/ 264 w 317"/>
                <a:gd name="T33" fmla="*/ 115 h 217"/>
                <a:gd name="T34" fmla="*/ 267 w 317"/>
                <a:gd name="T35" fmla="*/ 103 h 217"/>
                <a:gd name="T36" fmla="*/ 278 w 317"/>
                <a:gd name="T37" fmla="*/ 96 h 217"/>
                <a:gd name="T38" fmla="*/ 289 w 317"/>
                <a:gd name="T39" fmla="*/ 87 h 217"/>
                <a:gd name="T40" fmla="*/ 299 w 317"/>
                <a:gd name="T41" fmla="*/ 78 h 217"/>
                <a:gd name="T42" fmla="*/ 308 w 317"/>
                <a:gd name="T43" fmla="*/ 69 h 217"/>
                <a:gd name="T44" fmla="*/ 310 w 317"/>
                <a:gd name="T45" fmla="*/ 55 h 217"/>
                <a:gd name="T46" fmla="*/ 317 w 317"/>
                <a:gd name="T47" fmla="*/ 42 h 217"/>
                <a:gd name="T48" fmla="*/ 294 w 317"/>
                <a:gd name="T49" fmla="*/ 42 h 217"/>
                <a:gd name="T50" fmla="*/ 297 w 317"/>
                <a:gd name="T51" fmla="*/ 23 h 217"/>
                <a:gd name="T52" fmla="*/ 271 w 317"/>
                <a:gd name="T53" fmla="*/ 23 h 217"/>
                <a:gd name="T54" fmla="*/ 251 w 317"/>
                <a:gd name="T55" fmla="*/ 24 h 217"/>
                <a:gd name="T56" fmla="*/ 203 w 317"/>
                <a:gd name="T57" fmla="*/ 24 h 217"/>
                <a:gd name="T58" fmla="*/ 159 w 317"/>
                <a:gd name="T59" fmla="*/ 23 h 217"/>
                <a:gd name="T60" fmla="*/ 135 w 317"/>
                <a:gd name="T61" fmla="*/ 23 h 217"/>
                <a:gd name="T62" fmla="*/ 130 w 317"/>
                <a:gd name="T63" fmla="*/ 12 h 217"/>
                <a:gd name="T64" fmla="*/ 89 w 317"/>
                <a:gd name="T65" fmla="*/ 1 h 217"/>
                <a:gd name="T66" fmla="*/ 68 w 317"/>
                <a:gd name="T67" fmla="*/ 1 h 217"/>
                <a:gd name="T68" fmla="*/ 0 w 317"/>
                <a:gd name="T69" fmla="*/ 0 h 217"/>
                <a:gd name="T70" fmla="*/ 4 w 317"/>
                <a:gd name="T71" fmla="*/ 16 h 217"/>
                <a:gd name="T72" fmla="*/ 9 w 317"/>
                <a:gd name="T73" fmla="*/ 26 h 217"/>
                <a:gd name="T74" fmla="*/ 20 w 317"/>
                <a:gd name="T75" fmla="*/ 40 h 217"/>
                <a:gd name="T76" fmla="*/ 29 w 317"/>
                <a:gd name="T77" fmla="*/ 48 h 217"/>
                <a:gd name="T78" fmla="*/ 38 w 317"/>
                <a:gd name="T79" fmla="*/ 58 h 217"/>
                <a:gd name="T80" fmla="*/ 48 w 317"/>
                <a:gd name="T81" fmla="*/ 72 h 217"/>
                <a:gd name="T82" fmla="*/ 54 w 317"/>
                <a:gd name="T83" fmla="*/ 83 h 217"/>
                <a:gd name="T84" fmla="*/ 59 w 317"/>
                <a:gd name="T85" fmla="*/ 94 h 217"/>
                <a:gd name="T86" fmla="*/ 63 w 317"/>
                <a:gd name="T87" fmla="*/ 113 h 217"/>
                <a:gd name="T88" fmla="*/ 57 w 317"/>
                <a:gd name="T89" fmla="*/ 129 h 217"/>
                <a:gd name="T90" fmla="*/ 63 w 317"/>
                <a:gd name="T91" fmla="*/ 142 h 217"/>
                <a:gd name="T92" fmla="*/ 75 w 317"/>
                <a:gd name="T93" fmla="*/ 154 h 217"/>
                <a:gd name="T94" fmla="*/ 84 w 317"/>
                <a:gd name="T95" fmla="*/ 161 h 217"/>
                <a:gd name="T96" fmla="*/ 80 w 317"/>
                <a:gd name="T97" fmla="*/ 178 h 217"/>
                <a:gd name="T98" fmla="*/ 73 w 317"/>
                <a:gd name="T99" fmla="*/ 188 h 217"/>
                <a:gd name="T100" fmla="*/ 82 w 317"/>
                <a:gd name="T101" fmla="*/ 201 h 217"/>
                <a:gd name="T102" fmla="*/ 68 w 317"/>
                <a:gd name="T103" fmla="*/ 204 h 217"/>
                <a:gd name="T104" fmla="*/ 80 w 317"/>
                <a:gd name="T105" fmla="*/ 213 h 217"/>
                <a:gd name="T106" fmla="*/ 93 w 317"/>
                <a:gd name="T107" fmla="*/ 217 h 217"/>
                <a:gd name="T108" fmla="*/ 93 w 317"/>
                <a:gd name="T109" fmla="*/ 217 h 217"/>
                <a:gd name="T110" fmla="*/ 93 w 317"/>
                <a:gd name="T111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" h="217">
                  <a:moveTo>
                    <a:pt x="93" y="217"/>
                  </a:moveTo>
                  <a:lnTo>
                    <a:pt x="103" y="210"/>
                  </a:lnTo>
                  <a:lnTo>
                    <a:pt x="119" y="204"/>
                  </a:lnTo>
                  <a:lnTo>
                    <a:pt x="134" y="197"/>
                  </a:lnTo>
                  <a:lnTo>
                    <a:pt x="144" y="188"/>
                  </a:lnTo>
                  <a:lnTo>
                    <a:pt x="159" y="183"/>
                  </a:lnTo>
                  <a:lnTo>
                    <a:pt x="171" y="181"/>
                  </a:lnTo>
                  <a:lnTo>
                    <a:pt x="184" y="183"/>
                  </a:lnTo>
                  <a:lnTo>
                    <a:pt x="200" y="183"/>
                  </a:lnTo>
                  <a:lnTo>
                    <a:pt x="210" y="174"/>
                  </a:lnTo>
                  <a:lnTo>
                    <a:pt x="219" y="181"/>
                  </a:lnTo>
                  <a:lnTo>
                    <a:pt x="226" y="172"/>
                  </a:lnTo>
                  <a:lnTo>
                    <a:pt x="241" y="165"/>
                  </a:lnTo>
                  <a:lnTo>
                    <a:pt x="249" y="153"/>
                  </a:lnTo>
                  <a:lnTo>
                    <a:pt x="251" y="140"/>
                  </a:lnTo>
                  <a:lnTo>
                    <a:pt x="258" y="128"/>
                  </a:lnTo>
                  <a:lnTo>
                    <a:pt x="264" y="115"/>
                  </a:lnTo>
                  <a:lnTo>
                    <a:pt x="267" y="103"/>
                  </a:lnTo>
                  <a:lnTo>
                    <a:pt x="278" y="96"/>
                  </a:lnTo>
                  <a:lnTo>
                    <a:pt x="289" y="87"/>
                  </a:lnTo>
                  <a:lnTo>
                    <a:pt x="299" y="78"/>
                  </a:lnTo>
                  <a:lnTo>
                    <a:pt x="308" y="69"/>
                  </a:lnTo>
                  <a:lnTo>
                    <a:pt x="310" y="55"/>
                  </a:lnTo>
                  <a:lnTo>
                    <a:pt x="317" y="42"/>
                  </a:lnTo>
                  <a:lnTo>
                    <a:pt x="294" y="42"/>
                  </a:lnTo>
                  <a:lnTo>
                    <a:pt x="297" y="23"/>
                  </a:lnTo>
                  <a:lnTo>
                    <a:pt x="271" y="23"/>
                  </a:lnTo>
                  <a:lnTo>
                    <a:pt x="251" y="24"/>
                  </a:lnTo>
                  <a:lnTo>
                    <a:pt x="203" y="24"/>
                  </a:lnTo>
                  <a:lnTo>
                    <a:pt x="159" y="23"/>
                  </a:lnTo>
                  <a:lnTo>
                    <a:pt x="135" y="23"/>
                  </a:lnTo>
                  <a:lnTo>
                    <a:pt x="130" y="12"/>
                  </a:lnTo>
                  <a:lnTo>
                    <a:pt x="89" y="1"/>
                  </a:lnTo>
                  <a:lnTo>
                    <a:pt x="68" y="1"/>
                  </a:lnTo>
                  <a:lnTo>
                    <a:pt x="0" y="0"/>
                  </a:lnTo>
                  <a:lnTo>
                    <a:pt x="4" y="16"/>
                  </a:lnTo>
                  <a:lnTo>
                    <a:pt x="9" y="26"/>
                  </a:lnTo>
                  <a:lnTo>
                    <a:pt x="20" y="40"/>
                  </a:lnTo>
                  <a:lnTo>
                    <a:pt x="29" y="48"/>
                  </a:lnTo>
                  <a:lnTo>
                    <a:pt x="38" y="58"/>
                  </a:lnTo>
                  <a:lnTo>
                    <a:pt x="48" y="72"/>
                  </a:lnTo>
                  <a:lnTo>
                    <a:pt x="54" y="83"/>
                  </a:lnTo>
                  <a:lnTo>
                    <a:pt x="59" y="94"/>
                  </a:lnTo>
                  <a:lnTo>
                    <a:pt x="63" y="113"/>
                  </a:lnTo>
                  <a:lnTo>
                    <a:pt x="57" y="129"/>
                  </a:lnTo>
                  <a:lnTo>
                    <a:pt x="63" y="142"/>
                  </a:lnTo>
                  <a:lnTo>
                    <a:pt x="75" y="154"/>
                  </a:lnTo>
                  <a:lnTo>
                    <a:pt x="84" y="161"/>
                  </a:lnTo>
                  <a:lnTo>
                    <a:pt x="80" y="178"/>
                  </a:lnTo>
                  <a:lnTo>
                    <a:pt x="73" y="188"/>
                  </a:lnTo>
                  <a:lnTo>
                    <a:pt x="82" y="201"/>
                  </a:lnTo>
                  <a:lnTo>
                    <a:pt x="68" y="204"/>
                  </a:lnTo>
                  <a:lnTo>
                    <a:pt x="80" y="213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3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25">
              <a:extLst>
                <a:ext uri="{FF2B5EF4-FFF2-40B4-BE49-F238E27FC236}">
                  <a16:creationId xmlns:a16="http://schemas.microsoft.com/office/drawing/2014/main" id="{9E370927-8AFF-AE0E-7C65-48804BB153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36615" y="7338545"/>
              <a:ext cx="505948" cy="505948"/>
            </a:xfrm>
            <a:custGeom>
              <a:avLst/>
              <a:gdLst>
                <a:gd name="T0" fmla="*/ 14 w 224"/>
                <a:gd name="T1" fmla="*/ 224 h 224"/>
                <a:gd name="T2" fmla="*/ 26 w 224"/>
                <a:gd name="T3" fmla="*/ 219 h 224"/>
                <a:gd name="T4" fmla="*/ 32 w 224"/>
                <a:gd name="T5" fmla="*/ 206 h 224"/>
                <a:gd name="T6" fmla="*/ 58 w 224"/>
                <a:gd name="T7" fmla="*/ 203 h 224"/>
                <a:gd name="T8" fmla="*/ 126 w 224"/>
                <a:gd name="T9" fmla="*/ 203 h 224"/>
                <a:gd name="T10" fmla="*/ 183 w 224"/>
                <a:gd name="T11" fmla="*/ 203 h 224"/>
                <a:gd name="T12" fmla="*/ 206 w 224"/>
                <a:gd name="T13" fmla="*/ 206 h 224"/>
                <a:gd name="T14" fmla="*/ 208 w 224"/>
                <a:gd name="T15" fmla="*/ 167 h 224"/>
                <a:gd name="T16" fmla="*/ 222 w 224"/>
                <a:gd name="T17" fmla="*/ 158 h 224"/>
                <a:gd name="T18" fmla="*/ 224 w 224"/>
                <a:gd name="T19" fmla="*/ 137 h 224"/>
                <a:gd name="T20" fmla="*/ 224 w 224"/>
                <a:gd name="T21" fmla="*/ 119 h 224"/>
                <a:gd name="T22" fmla="*/ 222 w 224"/>
                <a:gd name="T23" fmla="*/ 71 h 224"/>
                <a:gd name="T24" fmla="*/ 224 w 224"/>
                <a:gd name="T25" fmla="*/ 55 h 224"/>
                <a:gd name="T26" fmla="*/ 222 w 224"/>
                <a:gd name="T27" fmla="*/ 19 h 224"/>
                <a:gd name="T28" fmla="*/ 194 w 224"/>
                <a:gd name="T29" fmla="*/ 19 h 224"/>
                <a:gd name="T30" fmla="*/ 126 w 224"/>
                <a:gd name="T31" fmla="*/ 19 h 224"/>
                <a:gd name="T32" fmla="*/ 112 w 224"/>
                <a:gd name="T33" fmla="*/ 8 h 224"/>
                <a:gd name="T34" fmla="*/ 67 w 224"/>
                <a:gd name="T35" fmla="*/ 0 h 224"/>
                <a:gd name="T36" fmla="*/ 56 w 224"/>
                <a:gd name="T37" fmla="*/ 8 h 224"/>
                <a:gd name="T38" fmla="*/ 46 w 224"/>
                <a:gd name="T39" fmla="*/ 17 h 224"/>
                <a:gd name="T40" fmla="*/ 32 w 224"/>
                <a:gd name="T41" fmla="*/ 25 h 224"/>
                <a:gd name="T42" fmla="*/ 26 w 224"/>
                <a:gd name="T43" fmla="*/ 37 h 224"/>
                <a:gd name="T44" fmla="*/ 23 w 224"/>
                <a:gd name="T45" fmla="*/ 53 h 224"/>
                <a:gd name="T46" fmla="*/ 17 w 224"/>
                <a:gd name="T47" fmla="*/ 65 h 224"/>
                <a:gd name="T48" fmla="*/ 23 w 224"/>
                <a:gd name="T49" fmla="*/ 78 h 224"/>
                <a:gd name="T50" fmla="*/ 14 w 224"/>
                <a:gd name="T51" fmla="*/ 90 h 224"/>
                <a:gd name="T52" fmla="*/ 8 w 224"/>
                <a:gd name="T53" fmla="*/ 103 h 224"/>
                <a:gd name="T54" fmla="*/ 21 w 224"/>
                <a:gd name="T55" fmla="*/ 114 h 224"/>
                <a:gd name="T56" fmla="*/ 8 w 224"/>
                <a:gd name="T57" fmla="*/ 130 h 224"/>
                <a:gd name="T58" fmla="*/ 10 w 224"/>
                <a:gd name="T59" fmla="*/ 146 h 224"/>
                <a:gd name="T60" fmla="*/ 3 w 224"/>
                <a:gd name="T61" fmla="*/ 158 h 224"/>
                <a:gd name="T62" fmla="*/ 5 w 224"/>
                <a:gd name="T63" fmla="*/ 170 h 224"/>
                <a:gd name="T64" fmla="*/ 0 w 224"/>
                <a:gd name="T65" fmla="*/ 183 h 224"/>
                <a:gd name="T66" fmla="*/ 8 w 224"/>
                <a:gd name="T67" fmla="*/ 194 h 224"/>
                <a:gd name="T68" fmla="*/ 5 w 224"/>
                <a:gd name="T69" fmla="*/ 210 h 224"/>
                <a:gd name="T70" fmla="*/ 14 w 224"/>
                <a:gd name="T71" fmla="*/ 220 h 224"/>
                <a:gd name="T72" fmla="*/ 14 w 224"/>
                <a:gd name="T73" fmla="*/ 224 h 224"/>
                <a:gd name="T74" fmla="*/ 14 w 224"/>
                <a:gd name="T75" fmla="*/ 224 h 224"/>
                <a:gd name="T76" fmla="*/ 14 w 224"/>
                <a:gd name="T7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4" h="224">
                  <a:moveTo>
                    <a:pt x="14" y="224"/>
                  </a:moveTo>
                  <a:lnTo>
                    <a:pt x="26" y="219"/>
                  </a:lnTo>
                  <a:lnTo>
                    <a:pt x="32" y="206"/>
                  </a:lnTo>
                  <a:lnTo>
                    <a:pt x="58" y="203"/>
                  </a:lnTo>
                  <a:lnTo>
                    <a:pt x="126" y="203"/>
                  </a:lnTo>
                  <a:lnTo>
                    <a:pt x="183" y="203"/>
                  </a:lnTo>
                  <a:lnTo>
                    <a:pt x="206" y="206"/>
                  </a:lnTo>
                  <a:lnTo>
                    <a:pt x="208" y="167"/>
                  </a:lnTo>
                  <a:lnTo>
                    <a:pt x="222" y="158"/>
                  </a:lnTo>
                  <a:lnTo>
                    <a:pt x="224" y="137"/>
                  </a:lnTo>
                  <a:lnTo>
                    <a:pt x="224" y="119"/>
                  </a:lnTo>
                  <a:lnTo>
                    <a:pt x="222" y="71"/>
                  </a:lnTo>
                  <a:lnTo>
                    <a:pt x="224" y="55"/>
                  </a:lnTo>
                  <a:lnTo>
                    <a:pt x="222" y="19"/>
                  </a:lnTo>
                  <a:lnTo>
                    <a:pt x="194" y="19"/>
                  </a:lnTo>
                  <a:lnTo>
                    <a:pt x="126" y="19"/>
                  </a:lnTo>
                  <a:lnTo>
                    <a:pt x="112" y="8"/>
                  </a:lnTo>
                  <a:lnTo>
                    <a:pt x="67" y="0"/>
                  </a:lnTo>
                  <a:lnTo>
                    <a:pt x="56" y="8"/>
                  </a:lnTo>
                  <a:lnTo>
                    <a:pt x="46" y="17"/>
                  </a:lnTo>
                  <a:lnTo>
                    <a:pt x="32" y="25"/>
                  </a:lnTo>
                  <a:lnTo>
                    <a:pt x="26" y="37"/>
                  </a:lnTo>
                  <a:lnTo>
                    <a:pt x="23" y="53"/>
                  </a:lnTo>
                  <a:lnTo>
                    <a:pt x="17" y="65"/>
                  </a:lnTo>
                  <a:lnTo>
                    <a:pt x="23" y="78"/>
                  </a:lnTo>
                  <a:lnTo>
                    <a:pt x="14" y="90"/>
                  </a:lnTo>
                  <a:lnTo>
                    <a:pt x="8" y="103"/>
                  </a:lnTo>
                  <a:lnTo>
                    <a:pt x="21" y="114"/>
                  </a:lnTo>
                  <a:lnTo>
                    <a:pt x="8" y="130"/>
                  </a:lnTo>
                  <a:lnTo>
                    <a:pt x="10" y="146"/>
                  </a:lnTo>
                  <a:lnTo>
                    <a:pt x="3" y="158"/>
                  </a:lnTo>
                  <a:lnTo>
                    <a:pt x="5" y="170"/>
                  </a:lnTo>
                  <a:lnTo>
                    <a:pt x="0" y="183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14" y="220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4" y="22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26">
              <a:extLst>
                <a:ext uri="{FF2B5EF4-FFF2-40B4-BE49-F238E27FC236}">
                  <a16:creationId xmlns:a16="http://schemas.microsoft.com/office/drawing/2014/main" id="{2CC54F0A-170F-7F93-9D28-917D915569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45243" y="8034224"/>
              <a:ext cx="720525" cy="758922"/>
            </a:xfrm>
            <a:custGeom>
              <a:avLst/>
              <a:gdLst>
                <a:gd name="T0" fmla="*/ 20 w 319"/>
                <a:gd name="T1" fmla="*/ 334 h 336"/>
                <a:gd name="T2" fmla="*/ 50 w 319"/>
                <a:gd name="T3" fmla="*/ 322 h 336"/>
                <a:gd name="T4" fmla="*/ 77 w 319"/>
                <a:gd name="T5" fmla="*/ 322 h 336"/>
                <a:gd name="T6" fmla="*/ 98 w 319"/>
                <a:gd name="T7" fmla="*/ 331 h 336"/>
                <a:gd name="T8" fmla="*/ 116 w 319"/>
                <a:gd name="T9" fmla="*/ 307 h 336"/>
                <a:gd name="T10" fmla="*/ 155 w 319"/>
                <a:gd name="T11" fmla="*/ 315 h 336"/>
                <a:gd name="T12" fmla="*/ 185 w 319"/>
                <a:gd name="T13" fmla="*/ 297 h 336"/>
                <a:gd name="T14" fmla="*/ 228 w 319"/>
                <a:gd name="T15" fmla="*/ 295 h 336"/>
                <a:gd name="T16" fmla="*/ 237 w 319"/>
                <a:gd name="T17" fmla="*/ 243 h 336"/>
                <a:gd name="T18" fmla="*/ 257 w 319"/>
                <a:gd name="T19" fmla="*/ 215 h 336"/>
                <a:gd name="T20" fmla="*/ 283 w 319"/>
                <a:gd name="T21" fmla="*/ 188 h 336"/>
                <a:gd name="T22" fmla="*/ 282 w 319"/>
                <a:gd name="T23" fmla="*/ 145 h 336"/>
                <a:gd name="T24" fmla="*/ 308 w 319"/>
                <a:gd name="T25" fmla="*/ 137 h 336"/>
                <a:gd name="T26" fmla="*/ 315 w 319"/>
                <a:gd name="T27" fmla="*/ 115 h 336"/>
                <a:gd name="T28" fmla="*/ 285 w 319"/>
                <a:gd name="T29" fmla="*/ 112 h 336"/>
                <a:gd name="T30" fmla="*/ 269 w 319"/>
                <a:gd name="T31" fmla="*/ 90 h 336"/>
                <a:gd name="T32" fmla="*/ 246 w 319"/>
                <a:gd name="T33" fmla="*/ 90 h 336"/>
                <a:gd name="T34" fmla="*/ 234 w 319"/>
                <a:gd name="T35" fmla="*/ 60 h 336"/>
                <a:gd name="T36" fmla="*/ 210 w 319"/>
                <a:gd name="T37" fmla="*/ 37 h 336"/>
                <a:gd name="T38" fmla="*/ 189 w 319"/>
                <a:gd name="T39" fmla="*/ 37 h 336"/>
                <a:gd name="T40" fmla="*/ 171 w 319"/>
                <a:gd name="T41" fmla="*/ 23 h 336"/>
                <a:gd name="T42" fmla="*/ 164 w 319"/>
                <a:gd name="T43" fmla="*/ 0 h 336"/>
                <a:gd name="T44" fmla="*/ 120 w 319"/>
                <a:gd name="T45" fmla="*/ 23 h 336"/>
                <a:gd name="T46" fmla="*/ 50 w 319"/>
                <a:gd name="T47" fmla="*/ 30 h 336"/>
                <a:gd name="T48" fmla="*/ 9 w 319"/>
                <a:gd name="T49" fmla="*/ 44 h 336"/>
                <a:gd name="T50" fmla="*/ 7 w 319"/>
                <a:gd name="T51" fmla="*/ 90 h 336"/>
                <a:gd name="T52" fmla="*/ 16 w 319"/>
                <a:gd name="T53" fmla="*/ 145 h 336"/>
                <a:gd name="T54" fmla="*/ 0 w 319"/>
                <a:gd name="T55" fmla="*/ 170 h 336"/>
                <a:gd name="T56" fmla="*/ 7 w 319"/>
                <a:gd name="T57" fmla="*/ 274 h 336"/>
                <a:gd name="T58" fmla="*/ 29 w 319"/>
                <a:gd name="T59" fmla="*/ 293 h 336"/>
                <a:gd name="T60" fmla="*/ 18 w 319"/>
                <a:gd name="T61" fmla="*/ 320 h 336"/>
                <a:gd name="T62" fmla="*/ 6 w 319"/>
                <a:gd name="T63" fmla="*/ 336 h 336"/>
                <a:gd name="T64" fmla="*/ 6 w 319"/>
                <a:gd name="T6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9" h="336">
                  <a:moveTo>
                    <a:pt x="6" y="336"/>
                  </a:moveTo>
                  <a:lnTo>
                    <a:pt x="20" y="334"/>
                  </a:lnTo>
                  <a:lnTo>
                    <a:pt x="31" y="325"/>
                  </a:lnTo>
                  <a:lnTo>
                    <a:pt x="50" y="322"/>
                  </a:lnTo>
                  <a:lnTo>
                    <a:pt x="63" y="325"/>
                  </a:lnTo>
                  <a:lnTo>
                    <a:pt x="77" y="322"/>
                  </a:lnTo>
                  <a:lnTo>
                    <a:pt x="84" y="332"/>
                  </a:lnTo>
                  <a:lnTo>
                    <a:pt x="98" y="331"/>
                  </a:lnTo>
                  <a:lnTo>
                    <a:pt x="109" y="322"/>
                  </a:lnTo>
                  <a:lnTo>
                    <a:pt x="116" y="307"/>
                  </a:lnTo>
                  <a:lnTo>
                    <a:pt x="132" y="306"/>
                  </a:lnTo>
                  <a:lnTo>
                    <a:pt x="155" y="315"/>
                  </a:lnTo>
                  <a:lnTo>
                    <a:pt x="162" y="297"/>
                  </a:lnTo>
                  <a:lnTo>
                    <a:pt x="185" y="297"/>
                  </a:lnTo>
                  <a:lnTo>
                    <a:pt x="198" y="295"/>
                  </a:lnTo>
                  <a:lnTo>
                    <a:pt x="228" y="295"/>
                  </a:lnTo>
                  <a:lnTo>
                    <a:pt x="230" y="252"/>
                  </a:lnTo>
                  <a:lnTo>
                    <a:pt x="237" y="243"/>
                  </a:lnTo>
                  <a:lnTo>
                    <a:pt x="248" y="233"/>
                  </a:lnTo>
                  <a:lnTo>
                    <a:pt x="257" y="215"/>
                  </a:lnTo>
                  <a:lnTo>
                    <a:pt x="264" y="186"/>
                  </a:lnTo>
                  <a:lnTo>
                    <a:pt x="283" y="188"/>
                  </a:lnTo>
                  <a:lnTo>
                    <a:pt x="282" y="172"/>
                  </a:lnTo>
                  <a:lnTo>
                    <a:pt x="282" y="145"/>
                  </a:lnTo>
                  <a:lnTo>
                    <a:pt x="294" y="144"/>
                  </a:lnTo>
                  <a:lnTo>
                    <a:pt x="308" y="137"/>
                  </a:lnTo>
                  <a:lnTo>
                    <a:pt x="319" y="128"/>
                  </a:lnTo>
                  <a:lnTo>
                    <a:pt x="315" y="115"/>
                  </a:lnTo>
                  <a:lnTo>
                    <a:pt x="298" y="115"/>
                  </a:lnTo>
                  <a:lnTo>
                    <a:pt x="285" y="112"/>
                  </a:lnTo>
                  <a:lnTo>
                    <a:pt x="278" y="101"/>
                  </a:lnTo>
                  <a:lnTo>
                    <a:pt x="269" y="90"/>
                  </a:lnTo>
                  <a:lnTo>
                    <a:pt x="258" y="97"/>
                  </a:lnTo>
                  <a:lnTo>
                    <a:pt x="246" y="90"/>
                  </a:lnTo>
                  <a:lnTo>
                    <a:pt x="239" y="73"/>
                  </a:lnTo>
                  <a:lnTo>
                    <a:pt x="234" y="60"/>
                  </a:lnTo>
                  <a:lnTo>
                    <a:pt x="223" y="42"/>
                  </a:lnTo>
                  <a:lnTo>
                    <a:pt x="210" y="37"/>
                  </a:lnTo>
                  <a:lnTo>
                    <a:pt x="203" y="49"/>
                  </a:lnTo>
                  <a:lnTo>
                    <a:pt x="189" y="37"/>
                  </a:lnTo>
                  <a:lnTo>
                    <a:pt x="184" y="24"/>
                  </a:lnTo>
                  <a:lnTo>
                    <a:pt x="171" y="23"/>
                  </a:lnTo>
                  <a:lnTo>
                    <a:pt x="177" y="7"/>
                  </a:lnTo>
                  <a:lnTo>
                    <a:pt x="164" y="0"/>
                  </a:lnTo>
                  <a:lnTo>
                    <a:pt x="152" y="1"/>
                  </a:lnTo>
                  <a:lnTo>
                    <a:pt x="120" y="23"/>
                  </a:lnTo>
                  <a:lnTo>
                    <a:pt x="102" y="33"/>
                  </a:lnTo>
                  <a:lnTo>
                    <a:pt x="50" y="30"/>
                  </a:lnTo>
                  <a:lnTo>
                    <a:pt x="9" y="32"/>
                  </a:lnTo>
                  <a:lnTo>
                    <a:pt x="9" y="44"/>
                  </a:lnTo>
                  <a:lnTo>
                    <a:pt x="7" y="71"/>
                  </a:lnTo>
                  <a:lnTo>
                    <a:pt x="7" y="90"/>
                  </a:lnTo>
                  <a:lnTo>
                    <a:pt x="9" y="131"/>
                  </a:lnTo>
                  <a:lnTo>
                    <a:pt x="16" y="145"/>
                  </a:lnTo>
                  <a:lnTo>
                    <a:pt x="9" y="158"/>
                  </a:lnTo>
                  <a:lnTo>
                    <a:pt x="0" y="170"/>
                  </a:lnTo>
                  <a:lnTo>
                    <a:pt x="7" y="251"/>
                  </a:lnTo>
                  <a:lnTo>
                    <a:pt x="7" y="274"/>
                  </a:lnTo>
                  <a:lnTo>
                    <a:pt x="6" y="293"/>
                  </a:lnTo>
                  <a:lnTo>
                    <a:pt x="29" y="293"/>
                  </a:lnTo>
                  <a:lnTo>
                    <a:pt x="20" y="304"/>
                  </a:lnTo>
                  <a:lnTo>
                    <a:pt x="18" y="320"/>
                  </a:lnTo>
                  <a:lnTo>
                    <a:pt x="11" y="329"/>
                  </a:lnTo>
                  <a:lnTo>
                    <a:pt x="6" y="336"/>
                  </a:lnTo>
                  <a:lnTo>
                    <a:pt x="6" y="336"/>
                  </a:lnTo>
                  <a:lnTo>
                    <a:pt x="6" y="3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27">
              <a:extLst>
                <a:ext uri="{FF2B5EF4-FFF2-40B4-BE49-F238E27FC236}">
                  <a16:creationId xmlns:a16="http://schemas.microsoft.com/office/drawing/2014/main" id="{06E36277-9486-C720-4399-7DD775923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25953" y="7302406"/>
              <a:ext cx="650505" cy="749888"/>
            </a:xfrm>
            <a:custGeom>
              <a:avLst/>
              <a:gdLst>
                <a:gd name="T0" fmla="*/ 101 w 288"/>
                <a:gd name="T1" fmla="*/ 332 h 332"/>
                <a:gd name="T2" fmla="*/ 117 w 288"/>
                <a:gd name="T3" fmla="*/ 331 h 332"/>
                <a:gd name="T4" fmla="*/ 281 w 288"/>
                <a:gd name="T5" fmla="*/ 332 h 332"/>
                <a:gd name="T6" fmla="*/ 286 w 288"/>
                <a:gd name="T7" fmla="*/ 249 h 332"/>
                <a:gd name="T8" fmla="*/ 285 w 288"/>
                <a:gd name="T9" fmla="*/ 210 h 332"/>
                <a:gd name="T10" fmla="*/ 283 w 288"/>
                <a:gd name="T11" fmla="*/ 165 h 332"/>
                <a:gd name="T12" fmla="*/ 286 w 288"/>
                <a:gd name="T13" fmla="*/ 83 h 332"/>
                <a:gd name="T14" fmla="*/ 288 w 288"/>
                <a:gd name="T15" fmla="*/ 26 h 332"/>
                <a:gd name="T16" fmla="*/ 288 w 288"/>
                <a:gd name="T17" fmla="*/ 0 h 332"/>
                <a:gd name="T18" fmla="*/ 226 w 288"/>
                <a:gd name="T19" fmla="*/ 0 h 332"/>
                <a:gd name="T20" fmla="*/ 174 w 288"/>
                <a:gd name="T21" fmla="*/ 21 h 332"/>
                <a:gd name="T22" fmla="*/ 151 w 288"/>
                <a:gd name="T23" fmla="*/ 35 h 332"/>
                <a:gd name="T24" fmla="*/ 133 w 288"/>
                <a:gd name="T25" fmla="*/ 39 h 332"/>
                <a:gd name="T26" fmla="*/ 121 w 288"/>
                <a:gd name="T27" fmla="*/ 48 h 332"/>
                <a:gd name="T28" fmla="*/ 112 w 288"/>
                <a:gd name="T29" fmla="*/ 37 h 332"/>
                <a:gd name="T30" fmla="*/ 96 w 288"/>
                <a:gd name="T31" fmla="*/ 28 h 332"/>
                <a:gd name="T32" fmla="*/ 98 w 288"/>
                <a:gd name="T33" fmla="*/ 44 h 332"/>
                <a:gd name="T34" fmla="*/ 91 w 288"/>
                <a:gd name="T35" fmla="*/ 57 h 332"/>
                <a:gd name="T36" fmla="*/ 0 w 288"/>
                <a:gd name="T37" fmla="*/ 87 h 332"/>
                <a:gd name="T38" fmla="*/ 0 w 288"/>
                <a:gd name="T39" fmla="*/ 106 h 332"/>
                <a:gd name="T40" fmla="*/ 9 w 288"/>
                <a:gd name="T41" fmla="*/ 165 h 332"/>
                <a:gd name="T42" fmla="*/ 16 w 288"/>
                <a:gd name="T43" fmla="*/ 211 h 332"/>
                <a:gd name="T44" fmla="*/ 37 w 288"/>
                <a:gd name="T45" fmla="*/ 327 h 332"/>
                <a:gd name="T46" fmla="*/ 96 w 288"/>
                <a:gd name="T47" fmla="*/ 329 h 332"/>
                <a:gd name="T48" fmla="*/ 101 w 288"/>
                <a:gd name="T49" fmla="*/ 332 h 332"/>
                <a:gd name="T50" fmla="*/ 101 w 288"/>
                <a:gd name="T51" fmla="*/ 332 h 332"/>
                <a:gd name="T52" fmla="*/ 101 w 288"/>
                <a:gd name="T53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332">
                  <a:moveTo>
                    <a:pt x="101" y="332"/>
                  </a:moveTo>
                  <a:lnTo>
                    <a:pt x="117" y="331"/>
                  </a:lnTo>
                  <a:lnTo>
                    <a:pt x="281" y="332"/>
                  </a:lnTo>
                  <a:lnTo>
                    <a:pt x="286" y="249"/>
                  </a:lnTo>
                  <a:lnTo>
                    <a:pt x="285" y="210"/>
                  </a:lnTo>
                  <a:lnTo>
                    <a:pt x="283" y="165"/>
                  </a:lnTo>
                  <a:lnTo>
                    <a:pt x="286" y="83"/>
                  </a:lnTo>
                  <a:lnTo>
                    <a:pt x="288" y="26"/>
                  </a:lnTo>
                  <a:lnTo>
                    <a:pt x="288" y="0"/>
                  </a:lnTo>
                  <a:lnTo>
                    <a:pt x="226" y="0"/>
                  </a:lnTo>
                  <a:lnTo>
                    <a:pt x="174" y="21"/>
                  </a:lnTo>
                  <a:lnTo>
                    <a:pt x="151" y="35"/>
                  </a:lnTo>
                  <a:lnTo>
                    <a:pt x="133" y="39"/>
                  </a:lnTo>
                  <a:lnTo>
                    <a:pt x="121" y="48"/>
                  </a:lnTo>
                  <a:lnTo>
                    <a:pt x="112" y="37"/>
                  </a:lnTo>
                  <a:lnTo>
                    <a:pt x="96" y="28"/>
                  </a:lnTo>
                  <a:lnTo>
                    <a:pt x="98" y="44"/>
                  </a:lnTo>
                  <a:lnTo>
                    <a:pt x="91" y="57"/>
                  </a:lnTo>
                  <a:lnTo>
                    <a:pt x="0" y="87"/>
                  </a:lnTo>
                  <a:lnTo>
                    <a:pt x="0" y="106"/>
                  </a:lnTo>
                  <a:lnTo>
                    <a:pt x="9" y="165"/>
                  </a:lnTo>
                  <a:lnTo>
                    <a:pt x="16" y="211"/>
                  </a:lnTo>
                  <a:lnTo>
                    <a:pt x="37" y="327"/>
                  </a:lnTo>
                  <a:lnTo>
                    <a:pt x="96" y="329"/>
                  </a:lnTo>
                  <a:lnTo>
                    <a:pt x="101" y="332"/>
                  </a:lnTo>
                  <a:lnTo>
                    <a:pt x="101" y="332"/>
                  </a:lnTo>
                  <a:lnTo>
                    <a:pt x="101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28">
              <a:extLst>
                <a:ext uri="{FF2B5EF4-FFF2-40B4-BE49-F238E27FC236}">
                  <a16:creationId xmlns:a16="http://schemas.microsoft.com/office/drawing/2014/main" id="{90756F5C-5F7A-038C-B318-432452DD6D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54684" y="7792542"/>
              <a:ext cx="711491" cy="643730"/>
            </a:xfrm>
            <a:custGeom>
              <a:avLst/>
              <a:gdLst>
                <a:gd name="T0" fmla="*/ 251 w 315"/>
                <a:gd name="T1" fmla="*/ 285 h 285"/>
                <a:gd name="T2" fmla="*/ 275 w 315"/>
                <a:gd name="T3" fmla="*/ 226 h 285"/>
                <a:gd name="T4" fmla="*/ 285 w 315"/>
                <a:gd name="T5" fmla="*/ 196 h 285"/>
                <a:gd name="T6" fmla="*/ 294 w 315"/>
                <a:gd name="T7" fmla="*/ 180 h 285"/>
                <a:gd name="T8" fmla="*/ 312 w 315"/>
                <a:gd name="T9" fmla="*/ 180 h 285"/>
                <a:gd name="T10" fmla="*/ 312 w 315"/>
                <a:gd name="T11" fmla="*/ 133 h 285"/>
                <a:gd name="T12" fmla="*/ 312 w 315"/>
                <a:gd name="T13" fmla="*/ 114 h 285"/>
                <a:gd name="T14" fmla="*/ 312 w 315"/>
                <a:gd name="T15" fmla="*/ 60 h 285"/>
                <a:gd name="T16" fmla="*/ 312 w 315"/>
                <a:gd name="T17" fmla="*/ 34 h 285"/>
                <a:gd name="T18" fmla="*/ 315 w 315"/>
                <a:gd name="T19" fmla="*/ 5 h 285"/>
                <a:gd name="T20" fmla="*/ 253 w 315"/>
                <a:gd name="T21" fmla="*/ 3 h 285"/>
                <a:gd name="T22" fmla="*/ 198 w 315"/>
                <a:gd name="T23" fmla="*/ 3 h 285"/>
                <a:gd name="T24" fmla="*/ 186 w 315"/>
                <a:gd name="T25" fmla="*/ 2 h 285"/>
                <a:gd name="T26" fmla="*/ 118 w 315"/>
                <a:gd name="T27" fmla="*/ 3 h 285"/>
                <a:gd name="T28" fmla="*/ 50 w 315"/>
                <a:gd name="T29" fmla="*/ 2 h 285"/>
                <a:gd name="T30" fmla="*/ 31 w 315"/>
                <a:gd name="T31" fmla="*/ 0 h 285"/>
                <a:gd name="T32" fmla="*/ 20 w 315"/>
                <a:gd name="T33" fmla="*/ 10 h 285"/>
                <a:gd name="T34" fmla="*/ 13 w 315"/>
                <a:gd name="T35" fmla="*/ 23 h 285"/>
                <a:gd name="T36" fmla="*/ 0 w 315"/>
                <a:gd name="T37" fmla="*/ 21 h 285"/>
                <a:gd name="T38" fmla="*/ 8 w 315"/>
                <a:gd name="T39" fmla="*/ 39 h 285"/>
                <a:gd name="T40" fmla="*/ 6 w 315"/>
                <a:gd name="T41" fmla="*/ 51 h 285"/>
                <a:gd name="T42" fmla="*/ 4 w 315"/>
                <a:gd name="T43" fmla="*/ 67 h 285"/>
                <a:gd name="T44" fmla="*/ 13 w 315"/>
                <a:gd name="T45" fmla="*/ 74 h 285"/>
                <a:gd name="T46" fmla="*/ 15 w 315"/>
                <a:gd name="T47" fmla="*/ 87 h 285"/>
                <a:gd name="T48" fmla="*/ 15 w 315"/>
                <a:gd name="T49" fmla="*/ 105 h 285"/>
                <a:gd name="T50" fmla="*/ 31 w 315"/>
                <a:gd name="T51" fmla="*/ 107 h 285"/>
                <a:gd name="T52" fmla="*/ 43 w 315"/>
                <a:gd name="T53" fmla="*/ 114 h 285"/>
                <a:gd name="T54" fmla="*/ 29 w 315"/>
                <a:gd name="T55" fmla="*/ 123 h 285"/>
                <a:gd name="T56" fmla="*/ 45 w 315"/>
                <a:gd name="T57" fmla="*/ 130 h 285"/>
                <a:gd name="T58" fmla="*/ 52 w 315"/>
                <a:gd name="T59" fmla="*/ 140 h 285"/>
                <a:gd name="T60" fmla="*/ 54 w 315"/>
                <a:gd name="T61" fmla="*/ 155 h 285"/>
                <a:gd name="T62" fmla="*/ 72 w 315"/>
                <a:gd name="T63" fmla="*/ 149 h 285"/>
                <a:gd name="T64" fmla="*/ 88 w 315"/>
                <a:gd name="T65" fmla="*/ 149 h 285"/>
                <a:gd name="T66" fmla="*/ 93 w 315"/>
                <a:gd name="T67" fmla="*/ 158 h 285"/>
                <a:gd name="T68" fmla="*/ 98 w 315"/>
                <a:gd name="T69" fmla="*/ 169 h 285"/>
                <a:gd name="T70" fmla="*/ 105 w 315"/>
                <a:gd name="T71" fmla="*/ 187 h 285"/>
                <a:gd name="T72" fmla="*/ 113 w 315"/>
                <a:gd name="T73" fmla="*/ 201 h 285"/>
                <a:gd name="T74" fmla="*/ 127 w 315"/>
                <a:gd name="T75" fmla="*/ 201 h 285"/>
                <a:gd name="T76" fmla="*/ 141 w 315"/>
                <a:gd name="T77" fmla="*/ 204 h 285"/>
                <a:gd name="T78" fmla="*/ 146 w 315"/>
                <a:gd name="T79" fmla="*/ 217 h 285"/>
                <a:gd name="T80" fmla="*/ 166 w 315"/>
                <a:gd name="T81" fmla="*/ 222 h 285"/>
                <a:gd name="T82" fmla="*/ 178 w 315"/>
                <a:gd name="T83" fmla="*/ 220 h 285"/>
                <a:gd name="T84" fmla="*/ 189 w 315"/>
                <a:gd name="T85" fmla="*/ 233 h 285"/>
                <a:gd name="T86" fmla="*/ 202 w 315"/>
                <a:gd name="T87" fmla="*/ 236 h 285"/>
                <a:gd name="T88" fmla="*/ 210 w 315"/>
                <a:gd name="T89" fmla="*/ 251 h 285"/>
                <a:gd name="T90" fmla="*/ 221 w 315"/>
                <a:gd name="T91" fmla="*/ 240 h 285"/>
                <a:gd name="T92" fmla="*/ 226 w 315"/>
                <a:gd name="T93" fmla="*/ 252 h 285"/>
                <a:gd name="T94" fmla="*/ 239 w 315"/>
                <a:gd name="T95" fmla="*/ 254 h 285"/>
                <a:gd name="T96" fmla="*/ 244 w 315"/>
                <a:gd name="T97" fmla="*/ 269 h 285"/>
                <a:gd name="T98" fmla="*/ 251 w 315"/>
                <a:gd name="T99" fmla="*/ 285 h 285"/>
                <a:gd name="T100" fmla="*/ 251 w 315"/>
                <a:gd name="T101" fmla="*/ 285 h 285"/>
                <a:gd name="T102" fmla="*/ 251 w 315"/>
                <a:gd name="T10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" h="285">
                  <a:moveTo>
                    <a:pt x="251" y="285"/>
                  </a:moveTo>
                  <a:lnTo>
                    <a:pt x="275" y="226"/>
                  </a:lnTo>
                  <a:lnTo>
                    <a:pt x="285" y="196"/>
                  </a:lnTo>
                  <a:lnTo>
                    <a:pt x="294" y="180"/>
                  </a:lnTo>
                  <a:lnTo>
                    <a:pt x="312" y="180"/>
                  </a:lnTo>
                  <a:lnTo>
                    <a:pt x="312" y="133"/>
                  </a:lnTo>
                  <a:lnTo>
                    <a:pt x="312" y="114"/>
                  </a:lnTo>
                  <a:lnTo>
                    <a:pt x="312" y="60"/>
                  </a:lnTo>
                  <a:lnTo>
                    <a:pt x="312" y="34"/>
                  </a:lnTo>
                  <a:lnTo>
                    <a:pt x="315" y="5"/>
                  </a:lnTo>
                  <a:lnTo>
                    <a:pt x="253" y="3"/>
                  </a:lnTo>
                  <a:lnTo>
                    <a:pt x="198" y="3"/>
                  </a:lnTo>
                  <a:lnTo>
                    <a:pt x="186" y="2"/>
                  </a:lnTo>
                  <a:lnTo>
                    <a:pt x="118" y="3"/>
                  </a:lnTo>
                  <a:lnTo>
                    <a:pt x="50" y="2"/>
                  </a:lnTo>
                  <a:lnTo>
                    <a:pt x="31" y="0"/>
                  </a:lnTo>
                  <a:lnTo>
                    <a:pt x="20" y="10"/>
                  </a:lnTo>
                  <a:lnTo>
                    <a:pt x="13" y="23"/>
                  </a:lnTo>
                  <a:lnTo>
                    <a:pt x="0" y="21"/>
                  </a:lnTo>
                  <a:lnTo>
                    <a:pt x="8" y="39"/>
                  </a:lnTo>
                  <a:lnTo>
                    <a:pt x="6" y="51"/>
                  </a:lnTo>
                  <a:lnTo>
                    <a:pt x="4" y="67"/>
                  </a:lnTo>
                  <a:lnTo>
                    <a:pt x="13" y="74"/>
                  </a:lnTo>
                  <a:lnTo>
                    <a:pt x="15" y="87"/>
                  </a:lnTo>
                  <a:lnTo>
                    <a:pt x="15" y="105"/>
                  </a:lnTo>
                  <a:lnTo>
                    <a:pt x="31" y="107"/>
                  </a:lnTo>
                  <a:lnTo>
                    <a:pt x="43" y="114"/>
                  </a:lnTo>
                  <a:lnTo>
                    <a:pt x="29" y="123"/>
                  </a:lnTo>
                  <a:lnTo>
                    <a:pt x="45" y="130"/>
                  </a:lnTo>
                  <a:lnTo>
                    <a:pt x="52" y="140"/>
                  </a:lnTo>
                  <a:lnTo>
                    <a:pt x="54" y="155"/>
                  </a:lnTo>
                  <a:lnTo>
                    <a:pt x="72" y="149"/>
                  </a:lnTo>
                  <a:lnTo>
                    <a:pt x="88" y="149"/>
                  </a:lnTo>
                  <a:lnTo>
                    <a:pt x="93" y="158"/>
                  </a:lnTo>
                  <a:lnTo>
                    <a:pt x="98" y="169"/>
                  </a:lnTo>
                  <a:lnTo>
                    <a:pt x="105" y="187"/>
                  </a:lnTo>
                  <a:lnTo>
                    <a:pt x="113" y="201"/>
                  </a:lnTo>
                  <a:lnTo>
                    <a:pt x="127" y="201"/>
                  </a:lnTo>
                  <a:lnTo>
                    <a:pt x="141" y="204"/>
                  </a:lnTo>
                  <a:lnTo>
                    <a:pt x="146" y="217"/>
                  </a:lnTo>
                  <a:lnTo>
                    <a:pt x="166" y="222"/>
                  </a:lnTo>
                  <a:lnTo>
                    <a:pt x="178" y="220"/>
                  </a:lnTo>
                  <a:lnTo>
                    <a:pt x="189" y="233"/>
                  </a:lnTo>
                  <a:lnTo>
                    <a:pt x="202" y="236"/>
                  </a:lnTo>
                  <a:lnTo>
                    <a:pt x="210" y="251"/>
                  </a:lnTo>
                  <a:lnTo>
                    <a:pt x="221" y="240"/>
                  </a:lnTo>
                  <a:lnTo>
                    <a:pt x="226" y="252"/>
                  </a:lnTo>
                  <a:lnTo>
                    <a:pt x="239" y="254"/>
                  </a:lnTo>
                  <a:lnTo>
                    <a:pt x="244" y="269"/>
                  </a:lnTo>
                  <a:lnTo>
                    <a:pt x="251" y="285"/>
                  </a:lnTo>
                  <a:lnTo>
                    <a:pt x="251" y="285"/>
                  </a:lnTo>
                  <a:lnTo>
                    <a:pt x="251" y="28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29">
              <a:extLst>
                <a:ext uri="{FF2B5EF4-FFF2-40B4-BE49-F238E27FC236}">
                  <a16:creationId xmlns:a16="http://schemas.microsoft.com/office/drawing/2014/main" id="{1732CE32-5857-1FA9-9307-D012BF2572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20537" y="9628864"/>
              <a:ext cx="1249061" cy="1129349"/>
            </a:xfrm>
            <a:custGeom>
              <a:avLst/>
              <a:gdLst>
                <a:gd name="T0" fmla="*/ 521 w 553"/>
                <a:gd name="T1" fmla="*/ 481 h 500"/>
                <a:gd name="T2" fmla="*/ 553 w 553"/>
                <a:gd name="T3" fmla="*/ 424 h 500"/>
                <a:gd name="T4" fmla="*/ 552 w 553"/>
                <a:gd name="T5" fmla="*/ 392 h 500"/>
                <a:gd name="T6" fmla="*/ 553 w 553"/>
                <a:gd name="T7" fmla="*/ 353 h 500"/>
                <a:gd name="T8" fmla="*/ 532 w 553"/>
                <a:gd name="T9" fmla="*/ 340 h 500"/>
                <a:gd name="T10" fmla="*/ 491 w 553"/>
                <a:gd name="T11" fmla="*/ 326 h 500"/>
                <a:gd name="T12" fmla="*/ 450 w 553"/>
                <a:gd name="T13" fmla="*/ 301 h 500"/>
                <a:gd name="T14" fmla="*/ 414 w 553"/>
                <a:gd name="T15" fmla="*/ 271 h 500"/>
                <a:gd name="T16" fmla="*/ 395 w 553"/>
                <a:gd name="T17" fmla="*/ 242 h 500"/>
                <a:gd name="T18" fmla="*/ 382 w 553"/>
                <a:gd name="T19" fmla="*/ 237 h 500"/>
                <a:gd name="T20" fmla="*/ 370 w 553"/>
                <a:gd name="T21" fmla="*/ 235 h 500"/>
                <a:gd name="T22" fmla="*/ 350 w 553"/>
                <a:gd name="T23" fmla="*/ 214 h 500"/>
                <a:gd name="T24" fmla="*/ 341 w 553"/>
                <a:gd name="T25" fmla="*/ 178 h 500"/>
                <a:gd name="T26" fmla="*/ 336 w 553"/>
                <a:gd name="T27" fmla="*/ 148 h 500"/>
                <a:gd name="T28" fmla="*/ 313 w 553"/>
                <a:gd name="T29" fmla="*/ 139 h 500"/>
                <a:gd name="T30" fmla="*/ 279 w 553"/>
                <a:gd name="T31" fmla="*/ 105 h 500"/>
                <a:gd name="T32" fmla="*/ 254 w 553"/>
                <a:gd name="T33" fmla="*/ 116 h 500"/>
                <a:gd name="T34" fmla="*/ 219 w 553"/>
                <a:gd name="T35" fmla="*/ 119 h 500"/>
                <a:gd name="T36" fmla="*/ 194 w 553"/>
                <a:gd name="T37" fmla="*/ 107 h 500"/>
                <a:gd name="T38" fmla="*/ 174 w 553"/>
                <a:gd name="T39" fmla="*/ 86 h 500"/>
                <a:gd name="T40" fmla="*/ 162 w 553"/>
                <a:gd name="T41" fmla="*/ 64 h 500"/>
                <a:gd name="T42" fmla="*/ 144 w 553"/>
                <a:gd name="T43" fmla="*/ 39 h 500"/>
                <a:gd name="T44" fmla="*/ 117 w 553"/>
                <a:gd name="T45" fmla="*/ 20 h 500"/>
                <a:gd name="T46" fmla="*/ 87 w 553"/>
                <a:gd name="T47" fmla="*/ 0 h 500"/>
                <a:gd name="T48" fmla="*/ 12 w 553"/>
                <a:gd name="T49" fmla="*/ 70 h 500"/>
                <a:gd name="T50" fmla="*/ 14 w 553"/>
                <a:gd name="T51" fmla="*/ 95 h 500"/>
                <a:gd name="T52" fmla="*/ 39 w 553"/>
                <a:gd name="T53" fmla="*/ 105 h 500"/>
                <a:gd name="T54" fmla="*/ 66 w 553"/>
                <a:gd name="T55" fmla="*/ 127 h 500"/>
                <a:gd name="T56" fmla="*/ 58 w 553"/>
                <a:gd name="T57" fmla="*/ 166 h 500"/>
                <a:gd name="T58" fmla="*/ 48 w 553"/>
                <a:gd name="T59" fmla="*/ 191 h 500"/>
                <a:gd name="T60" fmla="*/ 73 w 553"/>
                <a:gd name="T61" fmla="*/ 223 h 500"/>
                <a:gd name="T62" fmla="*/ 105 w 553"/>
                <a:gd name="T63" fmla="*/ 255 h 500"/>
                <a:gd name="T64" fmla="*/ 149 w 553"/>
                <a:gd name="T65" fmla="*/ 283 h 500"/>
                <a:gd name="T66" fmla="*/ 212 w 553"/>
                <a:gd name="T67" fmla="*/ 333 h 500"/>
                <a:gd name="T68" fmla="*/ 283 w 553"/>
                <a:gd name="T69" fmla="*/ 362 h 500"/>
                <a:gd name="T70" fmla="*/ 293 w 553"/>
                <a:gd name="T71" fmla="*/ 381 h 500"/>
                <a:gd name="T72" fmla="*/ 318 w 553"/>
                <a:gd name="T73" fmla="*/ 413 h 500"/>
                <a:gd name="T74" fmla="*/ 341 w 553"/>
                <a:gd name="T75" fmla="*/ 408 h 500"/>
                <a:gd name="T76" fmla="*/ 370 w 553"/>
                <a:gd name="T77" fmla="*/ 397 h 500"/>
                <a:gd name="T78" fmla="*/ 398 w 553"/>
                <a:gd name="T79" fmla="*/ 397 h 500"/>
                <a:gd name="T80" fmla="*/ 438 w 553"/>
                <a:gd name="T81" fmla="*/ 399 h 500"/>
                <a:gd name="T82" fmla="*/ 468 w 553"/>
                <a:gd name="T83" fmla="*/ 410 h 500"/>
                <a:gd name="T84" fmla="*/ 491 w 553"/>
                <a:gd name="T85" fmla="*/ 429 h 500"/>
                <a:gd name="T86" fmla="*/ 505 w 553"/>
                <a:gd name="T87" fmla="*/ 472 h 500"/>
                <a:gd name="T88" fmla="*/ 521 w 553"/>
                <a:gd name="T89" fmla="*/ 500 h 500"/>
                <a:gd name="T90" fmla="*/ 521 w 553"/>
                <a:gd name="T91" fmla="*/ 50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3" h="500">
                  <a:moveTo>
                    <a:pt x="521" y="500"/>
                  </a:moveTo>
                  <a:lnTo>
                    <a:pt x="521" y="481"/>
                  </a:lnTo>
                  <a:lnTo>
                    <a:pt x="543" y="442"/>
                  </a:lnTo>
                  <a:lnTo>
                    <a:pt x="553" y="424"/>
                  </a:lnTo>
                  <a:lnTo>
                    <a:pt x="550" y="406"/>
                  </a:lnTo>
                  <a:lnTo>
                    <a:pt x="552" y="392"/>
                  </a:lnTo>
                  <a:lnTo>
                    <a:pt x="548" y="374"/>
                  </a:lnTo>
                  <a:lnTo>
                    <a:pt x="553" y="353"/>
                  </a:lnTo>
                  <a:lnTo>
                    <a:pt x="552" y="342"/>
                  </a:lnTo>
                  <a:lnTo>
                    <a:pt x="532" y="340"/>
                  </a:lnTo>
                  <a:lnTo>
                    <a:pt x="516" y="335"/>
                  </a:lnTo>
                  <a:lnTo>
                    <a:pt x="491" y="326"/>
                  </a:lnTo>
                  <a:lnTo>
                    <a:pt x="484" y="315"/>
                  </a:lnTo>
                  <a:lnTo>
                    <a:pt x="450" y="301"/>
                  </a:lnTo>
                  <a:lnTo>
                    <a:pt x="443" y="274"/>
                  </a:lnTo>
                  <a:lnTo>
                    <a:pt x="414" y="271"/>
                  </a:lnTo>
                  <a:lnTo>
                    <a:pt x="400" y="257"/>
                  </a:lnTo>
                  <a:lnTo>
                    <a:pt x="395" y="242"/>
                  </a:lnTo>
                  <a:lnTo>
                    <a:pt x="391" y="226"/>
                  </a:lnTo>
                  <a:lnTo>
                    <a:pt x="382" y="237"/>
                  </a:lnTo>
                  <a:lnTo>
                    <a:pt x="377" y="249"/>
                  </a:lnTo>
                  <a:lnTo>
                    <a:pt x="370" y="235"/>
                  </a:lnTo>
                  <a:lnTo>
                    <a:pt x="363" y="219"/>
                  </a:lnTo>
                  <a:lnTo>
                    <a:pt x="350" y="214"/>
                  </a:lnTo>
                  <a:lnTo>
                    <a:pt x="349" y="194"/>
                  </a:lnTo>
                  <a:lnTo>
                    <a:pt x="341" y="178"/>
                  </a:lnTo>
                  <a:lnTo>
                    <a:pt x="334" y="160"/>
                  </a:lnTo>
                  <a:lnTo>
                    <a:pt x="336" y="148"/>
                  </a:lnTo>
                  <a:lnTo>
                    <a:pt x="327" y="130"/>
                  </a:lnTo>
                  <a:lnTo>
                    <a:pt x="313" y="139"/>
                  </a:lnTo>
                  <a:lnTo>
                    <a:pt x="283" y="125"/>
                  </a:lnTo>
                  <a:lnTo>
                    <a:pt x="279" y="105"/>
                  </a:lnTo>
                  <a:lnTo>
                    <a:pt x="265" y="112"/>
                  </a:lnTo>
                  <a:lnTo>
                    <a:pt x="254" y="116"/>
                  </a:lnTo>
                  <a:lnTo>
                    <a:pt x="238" y="119"/>
                  </a:lnTo>
                  <a:lnTo>
                    <a:pt x="219" y="119"/>
                  </a:lnTo>
                  <a:lnTo>
                    <a:pt x="206" y="119"/>
                  </a:lnTo>
                  <a:lnTo>
                    <a:pt x="194" y="107"/>
                  </a:lnTo>
                  <a:lnTo>
                    <a:pt x="181" y="103"/>
                  </a:lnTo>
                  <a:lnTo>
                    <a:pt x="174" y="86"/>
                  </a:lnTo>
                  <a:lnTo>
                    <a:pt x="172" y="73"/>
                  </a:lnTo>
                  <a:lnTo>
                    <a:pt x="162" y="64"/>
                  </a:lnTo>
                  <a:lnTo>
                    <a:pt x="153" y="50"/>
                  </a:lnTo>
                  <a:lnTo>
                    <a:pt x="144" y="39"/>
                  </a:lnTo>
                  <a:lnTo>
                    <a:pt x="126" y="30"/>
                  </a:lnTo>
                  <a:lnTo>
                    <a:pt x="117" y="20"/>
                  </a:lnTo>
                  <a:lnTo>
                    <a:pt x="103" y="2"/>
                  </a:lnTo>
                  <a:lnTo>
                    <a:pt x="87" y="0"/>
                  </a:lnTo>
                  <a:lnTo>
                    <a:pt x="48" y="41"/>
                  </a:lnTo>
                  <a:lnTo>
                    <a:pt x="12" y="70"/>
                  </a:lnTo>
                  <a:lnTo>
                    <a:pt x="0" y="80"/>
                  </a:lnTo>
                  <a:lnTo>
                    <a:pt x="14" y="95"/>
                  </a:lnTo>
                  <a:lnTo>
                    <a:pt x="26" y="109"/>
                  </a:lnTo>
                  <a:lnTo>
                    <a:pt x="39" y="105"/>
                  </a:lnTo>
                  <a:lnTo>
                    <a:pt x="58" y="111"/>
                  </a:lnTo>
                  <a:lnTo>
                    <a:pt x="66" y="127"/>
                  </a:lnTo>
                  <a:lnTo>
                    <a:pt x="64" y="143"/>
                  </a:lnTo>
                  <a:lnTo>
                    <a:pt x="58" y="166"/>
                  </a:lnTo>
                  <a:lnTo>
                    <a:pt x="53" y="178"/>
                  </a:lnTo>
                  <a:lnTo>
                    <a:pt x="48" y="191"/>
                  </a:lnTo>
                  <a:lnTo>
                    <a:pt x="62" y="214"/>
                  </a:lnTo>
                  <a:lnTo>
                    <a:pt x="73" y="223"/>
                  </a:lnTo>
                  <a:lnTo>
                    <a:pt x="78" y="232"/>
                  </a:lnTo>
                  <a:lnTo>
                    <a:pt x="105" y="255"/>
                  </a:lnTo>
                  <a:lnTo>
                    <a:pt x="133" y="269"/>
                  </a:lnTo>
                  <a:lnTo>
                    <a:pt x="149" y="283"/>
                  </a:lnTo>
                  <a:lnTo>
                    <a:pt x="147" y="303"/>
                  </a:lnTo>
                  <a:lnTo>
                    <a:pt x="212" y="333"/>
                  </a:lnTo>
                  <a:lnTo>
                    <a:pt x="263" y="358"/>
                  </a:lnTo>
                  <a:lnTo>
                    <a:pt x="283" y="362"/>
                  </a:lnTo>
                  <a:lnTo>
                    <a:pt x="295" y="369"/>
                  </a:lnTo>
                  <a:lnTo>
                    <a:pt x="293" y="381"/>
                  </a:lnTo>
                  <a:lnTo>
                    <a:pt x="309" y="402"/>
                  </a:lnTo>
                  <a:lnTo>
                    <a:pt x="318" y="413"/>
                  </a:lnTo>
                  <a:lnTo>
                    <a:pt x="329" y="402"/>
                  </a:lnTo>
                  <a:lnTo>
                    <a:pt x="341" y="408"/>
                  </a:lnTo>
                  <a:lnTo>
                    <a:pt x="359" y="402"/>
                  </a:lnTo>
                  <a:lnTo>
                    <a:pt x="370" y="397"/>
                  </a:lnTo>
                  <a:lnTo>
                    <a:pt x="388" y="401"/>
                  </a:lnTo>
                  <a:lnTo>
                    <a:pt x="398" y="397"/>
                  </a:lnTo>
                  <a:lnTo>
                    <a:pt x="418" y="401"/>
                  </a:lnTo>
                  <a:lnTo>
                    <a:pt x="438" y="399"/>
                  </a:lnTo>
                  <a:lnTo>
                    <a:pt x="450" y="401"/>
                  </a:lnTo>
                  <a:lnTo>
                    <a:pt x="468" y="410"/>
                  </a:lnTo>
                  <a:lnTo>
                    <a:pt x="484" y="418"/>
                  </a:lnTo>
                  <a:lnTo>
                    <a:pt x="491" y="429"/>
                  </a:lnTo>
                  <a:lnTo>
                    <a:pt x="509" y="443"/>
                  </a:lnTo>
                  <a:lnTo>
                    <a:pt x="505" y="472"/>
                  </a:lnTo>
                  <a:lnTo>
                    <a:pt x="507" y="486"/>
                  </a:lnTo>
                  <a:lnTo>
                    <a:pt x="521" y="500"/>
                  </a:lnTo>
                  <a:lnTo>
                    <a:pt x="521" y="500"/>
                  </a:lnTo>
                  <a:lnTo>
                    <a:pt x="521" y="5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30">
              <a:extLst>
                <a:ext uri="{FF2B5EF4-FFF2-40B4-BE49-F238E27FC236}">
                  <a16:creationId xmlns:a16="http://schemas.microsoft.com/office/drawing/2014/main" id="{C2619DDA-EADF-7B12-CF46-88602231A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1643" y="8648589"/>
              <a:ext cx="609848" cy="655022"/>
            </a:xfrm>
            <a:custGeom>
              <a:avLst/>
              <a:gdLst>
                <a:gd name="T0" fmla="*/ 119 w 270"/>
                <a:gd name="T1" fmla="*/ 290 h 290"/>
                <a:gd name="T2" fmla="*/ 124 w 270"/>
                <a:gd name="T3" fmla="*/ 270 h 290"/>
                <a:gd name="T4" fmla="*/ 137 w 270"/>
                <a:gd name="T5" fmla="*/ 269 h 290"/>
                <a:gd name="T6" fmla="*/ 167 w 270"/>
                <a:gd name="T7" fmla="*/ 240 h 290"/>
                <a:gd name="T8" fmla="*/ 149 w 270"/>
                <a:gd name="T9" fmla="*/ 226 h 290"/>
                <a:gd name="T10" fmla="*/ 163 w 270"/>
                <a:gd name="T11" fmla="*/ 212 h 290"/>
                <a:gd name="T12" fmla="*/ 183 w 270"/>
                <a:gd name="T13" fmla="*/ 190 h 290"/>
                <a:gd name="T14" fmla="*/ 204 w 270"/>
                <a:gd name="T15" fmla="*/ 171 h 290"/>
                <a:gd name="T16" fmla="*/ 231 w 270"/>
                <a:gd name="T17" fmla="*/ 142 h 290"/>
                <a:gd name="T18" fmla="*/ 252 w 270"/>
                <a:gd name="T19" fmla="*/ 119 h 290"/>
                <a:gd name="T20" fmla="*/ 270 w 270"/>
                <a:gd name="T21" fmla="*/ 140 h 290"/>
                <a:gd name="T22" fmla="*/ 238 w 270"/>
                <a:gd name="T23" fmla="*/ 59 h 290"/>
                <a:gd name="T24" fmla="*/ 210 w 270"/>
                <a:gd name="T25" fmla="*/ 0 h 290"/>
                <a:gd name="T26" fmla="*/ 178 w 270"/>
                <a:gd name="T27" fmla="*/ 19 h 290"/>
                <a:gd name="T28" fmla="*/ 167 w 270"/>
                <a:gd name="T29" fmla="*/ 23 h 290"/>
                <a:gd name="T30" fmla="*/ 137 w 270"/>
                <a:gd name="T31" fmla="*/ 39 h 290"/>
                <a:gd name="T32" fmla="*/ 105 w 270"/>
                <a:gd name="T33" fmla="*/ 59 h 290"/>
                <a:gd name="T34" fmla="*/ 76 w 270"/>
                <a:gd name="T35" fmla="*/ 78 h 290"/>
                <a:gd name="T36" fmla="*/ 0 w 270"/>
                <a:gd name="T37" fmla="*/ 123 h 290"/>
                <a:gd name="T38" fmla="*/ 9 w 270"/>
                <a:gd name="T39" fmla="*/ 133 h 290"/>
                <a:gd name="T40" fmla="*/ 7 w 270"/>
                <a:gd name="T41" fmla="*/ 146 h 290"/>
                <a:gd name="T42" fmla="*/ 10 w 270"/>
                <a:gd name="T43" fmla="*/ 164 h 290"/>
                <a:gd name="T44" fmla="*/ 0 w 270"/>
                <a:gd name="T45" fmla="*/ 173 h 290"/>
                <a:gd name="T46" fmla="*/ 21 w 270"/>
                <a:gd name="T47" fmla="*/ 194 h 290"/>
                <a:gd name="T48" fmla="*/ 53 w 270"/>
                <a:gd name="T49" fmla="*/ 224 h 290"/>
                <a:gd name="T50" fmla="*/ 69 w 270"/>
                <a:gd name="T51" fmla="*/ 242 h 290"/>
                <a:gd name="T52" fmla="*/ 98 w 270"/>
                <a:gd name="T53" fmla="*/ 270 h 290"/>
                <a:gd name="T54" fmla="*/ 119 w 270"/>
                <a:gd name="T55" fmla="*/ 290 h 290"/>
                <a:gd name="T56" fmla="*/ 119 w 270"/>
                <a:gd name="T57" fmla="*/ 290 h 290"/>
                <a:gd name="T58" fmla="*/ 119 w 270"/>
                <a:gd name="T59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0" h="290">
                  <a:moveTo>
                    <a:pt x="119" y="290"/>
                  </a:moveTo>
                  <a:lnTo>
                    <a:pt x="124" y="270"/>
                  </a:lnTo>
                  <a:lnTo>
                    <a:pt x="137" y="269"/>
                  </a:lnTo>
                  <a:lnTo>
                    <a:pt x="167" y="240"/>
                  </a:lnTo>
                  <a:lnTo>
                    <a:pt x="149" y="226"/>
                  </a:lnTo>
                  <a:lnTo>
                    <a:pt x="163" y="212"/>
                  </a:lnTo>
                  <a:lnTo>
                    <a:pt x="183" y="190"/>
                  </a:lnTo>
                  <a:lnTo>
                    <a:pt x="204" y="171"/>
                  </a:lnTo>
                  <a:lnTo>
                    <a:pt x="231" y="142"/>
                  </a:lnTo>
                  <a:lnTo>
                    <a:pt x="252" y="119"/>
                  </a:lnTo>
                  <a:lnTo>
                    <a:pt x="270" y="140"/>
                  </a:lnTo>
                  <a:lnTo>
                    <a:pt x="238" y="59"/>
                  </a:lnTo>
                  <a:lnTo>
                    <a:pt x="210" y="0"/>
                  </a:lnTo>
                  <a:lnTo>
                    <a:pt x="178" y="19"/>
                  </a:lnTo>
                  <a:lnTo>
                    <a:pt x="167" y="23"/>
                  </a:lnTo>
                  <a:lnTo>
                    <a:pt x="137" y="39"/>
                  </a:lnTo>
                  <a:lnTo>
                    <a:pt x="105" y="59"/>
                  </a:lnTo>
                  <a:lnTo>
                    <a:pt x="76" y="78"/>
                  </a:lnTo>
                  <a:lnTo>
                    <a:pt x="0" y="123"/>
                  </a:lnTo>
                  <a:lnTo>
                    <a:pt x="9" y="133"/>
                  </a:lnTo>
                  <a:lnTo>
                    <a:pt x="7" y="146"/>
                  </a:lnTo>
                  <a:lnTo>
                    <a:pt x="10" y="164"/>
                  </a:lnTo>
                  <a:lnTo>
                    <a:pt x="0" y="173"/>
                  </a:lnTo>
                  <a:lnTo>
                    <a:pt x="21" y="194"/>
                  </a:lnTo>
                  <a:lnTo>
                    <a:pt x="53" y="224"/>
                  </a:lnTo>
                  <a:lnTo>
                    <a:pt x="69" y="242"/>
                  </a:lnTo>
                  <a:lnTo>
                    <a:pt x="98" y="270"/>
                  </a:lnTo>
                  <a:lnTo>
                    <a:pt x="119" y="290"/>
                  </a:lnTo>
                  <a:lnTo>
                    <a:pt x="119" y="290"/>
                  </a:lnTo>
                  <a:lnTo>
                    <a:pt x="119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31">
              <a:extLst>
                <a:ext uri="{FF2B5EF4-FFF2-40B4-BE49-F238E27FC236}">
                  <a16:creationId xmlns:a16="http://schemas.microsoft.com/office/drawing/2014/main" id="{088C86D3-0F22-32F1-56F9-1834E5224F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8298" y="9319422"/>
              <a:ext cx="1154195" cy="1077400"/>
            </a:xfrm>
            <a:custGeom>
              <a:avLst/>
              <a:gdLst>
                <a:gd name="T0" fmla="*/ 504 w 511"/>
                <a:gd name="T1" fmla="*/ 461 h 477"/>
                <a:gd name="T2" fmla="*/ 488 w 511"/>
                <a:gd name="T3" fmla="*/ 433 h 477"/>
                <a:gd name="T4" fmla="*/ 497 w 511"/>
                <a:gd name="T5" fmla="*/ 410 h 477"/>
                <a:gd name="T6" fmla="*/ 482 w 511"/>
                <a:gd name="T7" fmla="*/ 392 h 477"/>
                <a:gd name="T8" fmla="*/ 500 w 511"/>
                <a:gd name="T9" fmla="*/ 361 h 477"/>
                <a:gd name="T10" fmla="*/ 497 w 511"/>
                <a:gd name="T11" fmla="*/ 335 h 477"/>
                <a:gd name="T12" fmla="*/ 486 w 511"/>
                <a:gd name="T13" fmla="*/ 308 h 477"/>
                <a:gd name="T14" fmla="*/ 454 w 511"/>
                <a:gd name="T15" fmla="*/ 313 h 477"/>
                <a:gd name="T16" fmla="*/ 466 w 511"/>
                <a:gd name="T17" fmla="*/ 285 h 477"/>
                <a:gd name="T18" fmla="*/ 441 w 511"/>
                <a:gd name="T19" fmla="*/ 301 h 477"/>
                <a:gd name="T20" fmla="*/ 436 w 511"/>
                <a:gd name="T21" fmla="*/ 301 h 477"/>
                <a:gd name="T22" fmla="*/ 411 w 511"/>
                <a:gd name="T23" fmla="*/ 285 h 477"/>
                <a:gd name="T24" fmla="*/ 392 w 511"/>
                <a:gd name="T25" fmla="*/ 264 h 477"/>
                <a:gd name="T26" fmla="*/ 390 w 511"/>
                <a:gd name="T27" fmla="*/ 233 h 477"/>
                <a:gd name="T28" fmla="*/ 379 w 511"/>
                <a:gd name="T29" fmla="*/ 214 h 477"/>
                <a:gd name="T30" fmla="*/ 352 w 511"/>
                <a:gd name="T31" fmla="*/ 194 h 477"/>
                <a:gd name="T32" fmla="*/ 329 w 511"/>
                <a:gd name="T33" fmla="*/ 171 h 477"/>
                <a:gd name="T34" fmla="*/ 315 w 511"/>
                <a:gd name="T35" fmla="*/ 148 h 477"/>
                <a:gd name="T36" fmla="*/ 299 w 511"/>
                <a:gd name="T37" fmla="*/ 119 h 477"/>
                <a:gd name="T38" fmla="*/ 294 w 511"/>
                <a:gd name="T39" fmla="*/ 89 h 477"/>
                <a:gd name="T40" fmla="*/ 292 w 511"/>
                <a:gd name="T41" fmla="*/ 57 h 477"/>
                <a:gd name="T42" fmla="*/ 285 w 511"/>
                <a:gd name="T43" fmla="*/ 30 h 477"/>
                <a:gd name="T44" fmla="*/ 272 w 511"/>
                <a:gd name="T45" fmla="*/ 0 h 477"/>
                <a:gd name="T46" fmla="*/ 148 w 511"/>
                <a:gd name="T47" fmla="*/ 36 h 477"/>
                <a:gd name="T48" fmla="*/ 7 w 511"/>
                <a:gd name="T49" fmla="*/ 103 h 477"/>
                <a:gd name="T50" fmla="*/ 20 w 511"/>
                <a:gd name="T51" fmla="*/ 127 h 477"/>
                <a:gd name="T52" fmla="*/ 48 w 511"/>
                <a:gd name="T53" fmla="*/ 137 h 477"/>
                <a:gd name="T54" fmla="*/ 78 w 511"/>
                <a:gd name="T55" fmla="*/ 150 h 477"/>
                <a:gd name="T56" fmla="*/ 103 w 511"/>
                <a:gd name="T57" fmla="*/ 166 h 477"/>
                <a:gd name="T58" fmla="*/ 128 w 511"/>
                <a:gd name="T59" fmla="*/ 192 h 477"/>
                <a:gd name="T60" fmla="*/ 142 w 511"/>
                <a:gd name="T61" fmla="*/ 216 h 477"/>
                <a:gd name="T62" fmla="*/ 151 w 511"/>
                <a:gd name="T63" fmla="*/ 246 h 477"/>
                <a:gd name="T64" fmla="*/ 185 w 511"/>
                <a:gd name="T65" fmla="*/ 256 h 477"/>
                <a:gd name="T66" fmla="*/ 212 w 511"/>
                <a:gd name="T67" fmla="*/ 255 h 477"/>
                <a:gd name="T68" fmla="*/ 242 w 511"/>
                <a:gd name="T69" fmla="*/ 244 h 477"/>
                <a:gd name="T70" fmla="*/ 283 w 511"/>
                <a:gd name="T71" fmla="*/ 276 h 477"/>
                <a:gd name="T72" fmla="*/ 306 w 511"/>
                <a:gd name="T73" fmla="*/ 281 h 477"/>
                <a:gd name="T74" fmla="*/ 308 w 511"/>
                <a:gd name="T75" fmla="*/ 308 h 477"/>
                <a:gd name="T76" fmla="*/ 320 w 511"/>
                <a:gd name="T77" fmla="*/ 338 h 477"/>
                <a:gd name="T78" fmla="*/ 335 w 511"/>
                <a:gd name="T79" fmla="*/ 360 h 477"/>
                <a:gd name="T80" fmla="*/ 360 w 511"/>
                <a:gd name="T81" fmla="*/ 369 h 477"/>
                <a:gd name="T82" fmla="*/ 376 w 511"/>
                <a:gd name="T83" fmla="*/ 397 h 477"/>
                <a:gd name="T84" fmla="*/ 404 w 511"/>
                <a:gd name="T85" fmla="*/ 404 h 477"/>
                <a:gd name="T86" fmla="*/ 452 w 511"/>
                <a:gd name="T87" fmla="*/ 452 h 477"/>
                <a:gd name="T88" fmla="*/ 486 w 511"/>
                <a:gd name="T89" fmla="*/ 472 h 477"/>
                <a:gd name="T90" fmla="*/ 502 w 511"/>
                <a:gd name="T9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1" h="477">
                  <a:moveTo>
                    <a:pt x="502" y="477"/>
                  </a:moveTo>
                  <a:lnTo>
                    <a:pt x="504" y="461"/>
                  </a:lnTo>
                  <a:lnTo>
                    <a:pt x="498" y="445"/>
                  </a:lnTo>
                  <a:lnTo>
                    <a:pt x="488" y="433"/>
                  </a:lnTo>
                  <a:lnTo>
                    <a:pt x="489" y="420"/>
                  </a:lnTo>
                  <a:lnTo>
                    <a:pt x="497" y="410"/>
                  </a:lnTo>
                  <a:lnTo>
                    <a:pt x="481" y="404"/>
                  </a:lnTo>
                  <a:lnTo>
                    <a:pt x="482" y="392"/>
                  </a:lnTo>
                  <a:lnTo>
                    <a:pt x="495" y="372"/>
                  </a:lnTo>
                  <a:lnTo>
                    <a:pt x="500" y="361"/>
                  </a:lnTo>
                  <a:lnTo>
                    <a:pt x="511" y="345"/>
                  </a:lnTo>
                  <a:lnTo>
                    <a:pt x="497" y="335"/>
                  </a:lnTo>
                  <a:lnTo>
                    <a:pt x="491" y="321"/>
                  </a:lnTo>
                  <a:lnTo>
                    <a:pt x="486" y="308"/>
                  </a:lnTo>
                  <a:lnTo>
                    <a:pt x="468" y="305"/>
                  </a:lnTo>
                  <a:lnTo>
                    <a:pt x="454" y="313"/>
                  </a:lnTo>
                  <a:lnTo>
                    <a:pt x="459" y="301"/>
                  </a:lnTo>
                  <a:lnTo>
                    <a:pt x="466" y="285"/>
                  </a:lnTo>
                  <a:lnTo>
                    <a:pt x="454" y="283"/>
                  </a:lnTo>
                  <a:lnTo>
                    <a:pt x="441" y="301"/>
                  </a:lnTo>
                  <a:lnTo>
                    <a:pt x="434" y="317"/>
                  </a:lnTo>
                  <a:lnTo>
                    <a:pt x="436" y="301"/>
                  </a:lnTo>
                  <a:lnTo>
                    <a:pt x="420" y="296"/>
                  </a:lnTo>
                  <a:lnTo>
                    <a:pt x="411" y="285"/>
                  </a:lnTo>
                  <a:lnTo>
                    <a:pt x="400" y="278"/>
                  </a:lnTo>
                  <a:lnTo>
                    <a:pt x="392" y="264"/>
                  </a:lnTo>
                  <a:lnTo>
                    <a:pt x="386" y="249"/>
                  </a:lnTo>
                  <a:lnTo>
                    <a:pt x="390" y="233"/>
                  </a:lnTo>
                  <a:lnTo>
                    <a:pt x="374" y="228"/>
                  </a:lnTo>
                  <a:lnTo>
                    <a:pt x="379" y="214"/>
                  </a:lnTo>
                  <a:lnTo>
                    <a:pt x="367" y="201"/>
                  </a:lnTo>
                  <a:lnTo>
                    <a:pt x="352" y="194"/>
                  </a:lnTo>
                  <a:lnTo>
                    <a:pt x="340" y="180"/>
                  </a:lnTo>
                  <a:lnTo>
                    <a:pt x="329" y="171"/>
                  </a:lnTo>
                  <a:lnTo>
                    <a:pt x="324" y="160"/>
                  </a:lnTo>
                  <a:lnTo>
                    <a:pt x="315" y="148"/>
                  </a:lnTo>
                  <a:lnTo>
                    <a:pt x="308" y="134"/>
                  </a:lnTo>
                  <a:lnTo>
                    <a:pt x="299" y="119"/>
                  </a:lnTo>
                  <a:lnTo>
                    <a:pt x="292" y="102"/>
                  </a:lnTo>
                  <a:lnTo>
                    <a:pt x="294" y="89"/>
                  </a:lnTo>
                  <a:lnTo>
                    <a:pt x="292" y="73"/>
                  </a:lnTo>
                  <a:lnTo>
                    <a:pt x="292" y="57"/>
                  </a:lnTo>
                  <a:lnTo>
                    <a:pt x="287" y="43"/>
                  </a:lnTo>
                  <a:lnTo>
                    <a:pt x="285" y="30"/>
                  </a:lnTo>
                  <a:lnTo>
                    <a:pt x="276" y="16"/>
                  </a:lnTo>
                  <a:lnTo>
                    <a:pt x="272" y="0"/>
                  </a:lnTo>
                  <a:lnTo>
                    <a:pt x="169" y="25"/>
                  </a:lnTo>
                  <a:lnTo>
                    <a:pt x="148" y="36"/>
                  </a:lnTo>
                  <a:lnTo>
                    <a:pt x="0" y="82"/>
                  </a:lnTo>
                  <a:lnTo>
                    <a:pt x="7" y="103"/>
                  </a:lnTo>
                  <a:lnTo>
                    <a:pt x="20" y="110"/>
                  </a:lnTo>
                  <a:lnTo>
                    <a:pt x="20" y="127"/>
                  </a:lnTo>
                  <a:lnTo>
                    <a:pt x="36" y="128"/>
                  </a:lnTo>
                  <a:lnTo>
                    <a:pt x="48" y="137"/>
                  </a:lnTo>
                  <a:lnTo>
                    <a:pt x="64" y="139"/>
                  </a:lnTo>
                  <a:lnTo>
                    <a:pt x="78" y="150"/>
                  </a:lnTo>
                  <a:lnTo>
                    <a:pt x="87" y="160"/>
                  </a:lnTo>
                  <a:lnTo>
                    <a:pt x="103" y="166"/>
                  </a:lnTo>
                  <a:lnTo>
                    <a:pt x="114" y="180"/>
                  </a:lnTo>
                  <a:lnTo>
                    <a:pt x="128" y="192"/>
                  </a:lnTo>
                  <a:lnTo>
                    <a:pt x="137" y="203"/>
                  </a:lnTo>
                  <a:lnTo>
                    <a:pt x="142" y="216"/>
                  </a:lnTo>
                  <a:lnTo>
                    <a:pt x="148" y="226"/>
                  </a:lnTo>
                  <a:lnTo>
                    <a:pt x="151" y="246"/>
                  </a:lnTo>
                  <a:lnTo>
                    <a:pt x="174" y="249"/>
                  </a:lnTo>
                  <a:lnTo>
                    <a:pt x="185" y="256"/>
                  </a:lnTo>
                  <a:lnTo>
                    <a:pt x="199" y="255"/>
                  </a:lnTo>
                  <a:lnTo>
                    <a:pt x="212" y="255"/>
                  </a:lnTo>
                  <a:lnTo>
                    <a:pt x="230" y="246"/>
                  </a:lnTo>
                  <a:lnTo>
                    <a:pt x="242" y="244"/>
                  </a:lnTo>
                  <a:lnTo>
                    <a:pt x="253" y="262"/>
                  </a:lnTo>
                  <a:lnTo>
                    <a:pt x="283" y="276"/>
                  </a:lnTo>
                  <a:lnTo>
                    <a:pt x="297" y="267"/>
                  </a:lnTo>
                  <a:lnTo>
                    <a:pt x="306" y="281"/>
                  </a:lnTo>
                  <a:lnTo>
                    <a:pt x="304" y="294"/>
                  </a:lnTo>
                  <a:lnTo>
                    <a:pt x="308" y="308"/>
                  </a:lnTo>
                  <a:lnTo>
                    <a:pt x="310" y="324"/>
                  </a:lnTo>
                  <a:lnTo>
                    <a:pt x="320" y="338"/>
                  </a:lnTo>
                  <a:lnTo>
                    <a:pt x="322" y="353"/>
                  </a:lnTo>
                  <a:lnTo>
                    <a:pt x="335" y="360"/>
                  </a:lnTo>
                  <a:lnTo>
                    <a:pt x="345" y="377"/>
                  </a:lnTo>
                  <a:lnTo>
                    <a:pt x="360" y="369"/>
                  </a:lnTo>
                  <a:lnTo>
                    <a:pt x="374" y="381"/>
                  </a:lnTo>
                  <a:lnTo>
                    <a:pt x="376" y="397"/>
                  </a:lnTo>
                  <a:lnTo>
                    <a:pt x="384" y="408"/>
                  </a:lnTo>
                  <a:lnTo>
                    <a:pt x="404" y="404"/>
                  </a:lnTo>
                  <a:lnTo>
                    <a:pt x="411" y="427"/>
                  </a:lnTo>
                  <a:lnTo>
                    <a:pt x="452" y="452"/>
                  </a:lnTo>
                  <a:lnTo>
                    <a:pt x="461" y="463"/>
                  </a:lnTo>
                  <a:lnTo>
                    <a:pt x="486" y="472"/>
                  </a:lnTo>
                  <a:lnTo>
                    <a:pt x="502" y="477"/>
                  </a:lnTo>
                  <a:lnTo>
                    <a:pt x="502" y="477"/>
                  </a:lnTo>
                  <a:lnTo>
                    <a:pt x="502" y="4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32">
              <a:extLst>
                <a:ext uri="{FF2B5EF4-FFF2-40B4-BE49-F238E27FC236}">
                  <a16:creationId xmlns:a16="http://schemas.microsoft.com/office/drawing/2014/main" id="{62CDA2F4-EB73-A5A2-AD6A-84030C39C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34300" y="8463376"/>
              <a:ext cx="1057071" cy="1041260"/>
            </a:xfrm>
            <a:custGeom>
              <a:avLst/>
              <a:gdLst>
                <a:gd name="T0" fmla="*/ 349 w 468"/>
                <a:gd name="T1" fmla="*/ 415 h 461"/>
                <a:gd name="T2" fmla="*/ 468 w 468"/>
                <a:gd name="T3" fmla="*/ 372 h 461"/>
                <a:gd name="T4" fmla="*/ 468 w 468"/>
                <a:gd name="T5" fmla="*/ 345 h 461"/>
                <a:gd name="T6" fmla="*/ 452 w 468"/>
                <a:gd name="T7" fmla="*/ 315 h 461"/>
                <a:gd name="T8" fmla="*/ 441 w 468"/>
                <a:gd name="T9" fmla="*/ 290 h 461"/>
                <a:gd name="T10" fmla="*/ 422 w 468"/>
                <a:gd name="T11" fmla="*/ 269 h 461"/>
                <a:gd name="T12" fmla="*/ 404 w 468"/>
                <a:gd name="T13" fmla="*/ 255 h 461"/>
                <a:gd name="T14" fmla="*/ 388 w 468"/>
                <a:gd name="T15" fmla="*/ 226 h 461"/>
                <a:gd name="T16" fmla="*/ 383 w 468"/>
                <a:gd name="T17" fmla="*/ 190 h 461"/>
                <a:gd name="T18" fmla="*/ 390 w 468"/>
                <a:gd name="T19" fmla="*/ 167 h 461"/>
                <a:gd name="T20" fmla="*/ 374 w 468"/>
                <a:gd name="T21" fmla="*/ 141 h 461"/>
                <a:gd name="T22" fmla="*/ 350 w 468"/>
                <a:gd name="T23" fmla="*/ 121 h 461"/>
                <a:gd name="T24" fmla="*/ 324 w 468"/>
                <a:gd name="T25" fmla="*/ 121 h 461"/>
                <a:gd name="T26" fmla="*/ 297 w 468"/>
                <a:gd name="T27" fmla="*/ 109 h 461"/>
                <a:gd name="T28" fmla="*/ 276 w 468"/>
                <a:gd name="T29" fmla="*/ 93 h 461"/>
                <a:gd name="T30" fmla="*/ 245 w 468"/>
                <a:gd name="T31" fmla="*/ 77 h 461"/>
                <a:gd name="T32" fmla="*/ 219 w 468"/>
                <a:gd name="T33" fmla="*/ 57 h 461"/>
                <a:gd name="T34" fmla="*/ 199 w 468"/>
                <a:gd name="T35" fmla="*/ 34 h 461"/>
                <a:gd name="T36" fmla="*/ 181 w 468"/>
                <a:gd name="T37" fmla="*/ 20 h 461"/>
                <a:gd name="T38" fmla="*/ 155 w 468"/>
                <a:gd name="T39" fmla="*/ 0 h 461"/>
                <a:gd name="T40" fmla="*/ 19 w 468"/>
                <a:gd name="T41" fmla="*/ 44 h 461"/>
                <a:gd name="T42" fmla="*/ 0 w 468"/>
                <a:gd name="T43" fmla="*/ 107 h 461"/>
                <a:gd name="T44" fmla="*/ 41 w 468"/>
                <a:gd name="T45" fmla="*/ 141 h 461"/>
                <a:gd name="T46" fmla="*/ 43 w 468"/>
                <a:gd name="T47" fmla="*/ 171 h 461"/>
                <a:gd name="T48" fmla="*/ 71 w 468"/>
                <a:gd name="T49" fmla="*/ 199 h 461"/>
                <a:gd name="T50" fmla="*/ 83 w 468"/>
                <a:gd name="T51" fmla="*/ 237 h 461"/>
                <a:gd name="T52" fmla="*/ 67 w 468"/>
                <a:gd name="T53" fmla="*/ 313 h 461"/>
                <a:gd name="T54" fmla="*/ 57 w 468"/>
                <a:gd name="T55" fmla="*/ 351 h 461"/>
                <a:gd name="T56" fmla="*/ 112 w 468"/>
                <a:gd name="T57" fmla="*/ 351 h 461"/>
                <a:gd name="T58" fmla="*/ 139 w 468"/>
                <a:gd name="T59" fmla="*/ 367 h 461"/>
                <a:gd name="T60" fmla="*/ 169 w 468"/>
                <a:gd name="T61" fmla="*/ 381 h 461"/>
                <a:gd name="T62" fmla="*/ 181 w 468"/>
                <a:gd name="T63" fmla="*/ 415 h 461"/>
                <a:gd name="T64" fmla="*/ 197 w 468"/>
                <a:gd name="T65" fmla="*/ 436 h 461"/>
                <a:gd name="T66" fmla="*/ 201 w 468"/>
                <a:gd name="T67" fmla="*/ 461 h 461"/>
                <a:gd name="T68" fmla="*/ 201 w 468"/>
                <a:gd name="T69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8" h="461">
                  <a:moveTo>
                    <a:pt x="201" y="461"/>
                  </a:moveTo>
                  <a:lnTo>
                    <a:pt x="349" y="415"/>
                  </a:lnTo>
                  <a:lnTo>
                    <a:pt x="370" y="404"/>
                  </a:lnTo>
                  <a:lnTo>
                    <a:pt x="468" y="372"/>
                  </a:lnTo>
                  <a:lnTo>
                    <a:pt x="466" y="358"/>
                  </a:lnTo>
                  <a:lnTo>
                    <a:pt x="468" y="345"/>
                  </a:lnTo>
                  <a:lnTo>
                    <a:pt x="456" y="331"/>
                  </a:lnTo>
                  <a:lnTo>
                    <a:pt x="452" y="315"/>
                  </a:lnTo>
                  <a:lnTo>
                    <a:pt x="443" y="304"/>
                  </a:lnTo>
                  <a:lnTo>
                    <a:pt x="441" y="290"/>
                  </a:lnTo>
                  <a:lnTo>
                    <a:pt x="427" y="287"/>
                  </a:lnTo>
                  <a:lnTo>
                    <a:pt x="422" y="269"/>
                  </a:lnTo>
                  <a:lnTo>
                    <a:pt x="409" y="263"/>
                  </a:lnTo>
                  <a:lnTo>
                    <a:pt x="404" y="255"/>
                  </a:lnTo>
                  <a:lnTo>
                    <a:pt x="397" y="240"/>
                  </a:lnTo>
                  <a:lnTo>
                    <a:pt x="388" y="226"/>
                  </a:lnTo>
                  <a:lnTo>
                    <a:pt x="381" y="208"/>
                  </a:lnTo>
                  <a:lnTo>
                    <a:pt x="383" y="190"/>
                  </a:lnTo>
                  <a:lnTo>
                    <a:pt x="391" y="182"/>
                  </a:lnTo>
                  <a:lnTo>
                    <a:pt x="390" y="167"/>
                  </a:lnTo>
                  <a:lnTo>
                    <a:pt x="381" y="155"/>
                  </a:lnTo>
                  <a:lnTo>
                    <a:pt x="374" y="141"/>
                  </a:lnTo>
                  <a:lnTo>
                    <a:pt x="365" y="135"/>
                  </a:lnTo>
                  <a:lnTo>
                    <a:pt x="350" y="121"/>
                  </a:lnTo>
                  <a:lnTo>
                    <a:pt x="336" y="126"/>
                  </a:lnTo>
                  <a:lnTo>
                    <a:pt x="324" y="121"/>
                  </a:lnTo>
                  <a:lnTo>
                    <a:pt x="310" y="112"/>
                  </a:lnTo>
                  <a:lnTo>
                    <a:pt x="297" y="109"/>
                  </a:lnTo>
                  <a:lnTo>
                    <a:pt x="288" y="98"/>
                  </a:lnTo>
                  <a:lnTo>
                    <a:pt x="276" y="93"/>
                  </a:lnTo>
                  <a:lnTo>
                    <a:pt x="256" y="87"/>
                  </a:lnTo>
                  <a:lnTo>
                    <a:pt x="245" y="77"/>
                  </a:lnTo>
                  <a:lnTo>
                    <a:pt x="231" y="64"/>
                  </a:lnTo>
                  <a:lnTo>
                    <a:pt x="219" y="57"/>
                  </a:lnTo>
                  <a:lnTo>
                    <a:pt x="212" y="43"/>
                  </a:lnTo>
                  <a:lnTo>
                    <a:pt x="199" y="34"/>
                  </a:lnTo>
                  <a:lnTo>
                    <a:pt x="187" y="30"/>
                  </a:lnTo>
                  <a:lnTo>
                    <a:pt x="181" y="20"/>
                  </a:lnTo>
                  <a:lnTo>
                    <a:pt x="171" y="2"/>
                  </a:lnTo>
                  <a:lnTo>
                    <a:pt x="155" y="0"/>
                  </a:lnTo>
                  <a:lnTo>
                    <a:pt x="87" y="21"/>
                  </a:lnTo>
                  <a:lnTo>
                    <a:pt x="19" y="44"/>
                  </a:lnTo>
                  <a:lnTo>
                    <a:pt x="2" y="91"/>
                  </a:lnTo>
                  <a:lnTo>
                    <a:pt x="0" y="107"/>
                  </a:lnTo>
                  <a:lnTo>
                    <a:pt x="44" y="128"/>
                  </a:lnTo>
                  <a:lnTo>
                    <a:pt x="41" y="141"/>
                  </a:lnTo>
                  <a:lnTo>
                    <a:pt x="44" y="155"/>
                  </a:lnTo>
                  <a:lnTo>
                    <a:pt x="43" y="171"/>
                  </a:lnTo>
                  <a:lnTo>
                    <a:pt x="55" y="185"/>
                  </a:lnTo>
                  <a:lnTo>
                    <a:pt x="71" y="199"/>
                  </a:lnTo>
                  <a:lnTo>
                    <a:pt x="76" y="214"/>
                  </a:lnTo>
                  <a:lnTo>
                    <a:pt x="83" y="237"/>
                  </a:lnTo>
                  <a:lnTo>
                    <a:pt x="71" y="287"/>
                  </a:lnTo>
                  <a:lnTo>
                    <a:pt x="67" y="313"/>
                  </a:lnTo>
                  <a:lnTo>
                    <a:pt x="62" y="331"/>
                  </a:lnTo>
                  <a:lnTo>
                    <a:pt x="57" y="351"/>
                  </a:lnTo>
                  <a:lnTo>
                    <a:pt x="96" y="352"/>
                  </a:lnTo>
                  <a:lnTo>
                    <a:pt x="112" y="351"/>
                  </a:lnTo>
                  <a:lnTo>
                    <a:pt x="126" y="360"/>
                  </a:lnTo>
                  <a:lnTo>
                    <a:pt x="139" y="367"/>
                  </a:lnTo>
                  <a:lnTo>
                    <a:pt x="153" y="377"/>
                  </a:lnTo>
                  <a:lnTo>
                    <a:pt x="169" y="381"/>
                  </a:lnTo>
                  <a:lnTo>
                    <a:pt x="183" y="400"/>
                  </a:lnTo>
                  <a:lnTo>
                    <a:pt x="181" y="415"/>
                  </a:lnTo>
                  <a:lnTo>
                    <a:pt x="190" y="425"/>
                  </a:lnTo>
                  <a:lnTo>
                    <a:pt x="197" y="436"/>
                  </a:lnTo>
                  <a:lnTo>
                    <a:pt x="203" y="452"/>
                  </a:lnTo>
                  <a:lnTo>
                    <a:pt x="201" y="461"/>
                  </a:lnTo>
                  <a:lnTo>
                    <a:pt x="201" y="461"/>
                  </a:lnTo>
                  <a:lnTo>
                    <a:pt x="201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33">
              <a:extLst>
                <a:ext uri="{FF2B5EF4-FFF2-40B4-BE49-F238E27FC236}">
                  <a16:creationId xmlns:a16="http://schemas.microsoft.com/office/drawing/2014/main" id="{2EF05CA5-B530-C736-B39A-00BD0B61E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614800" y="7128485"/>
              <a:ext cx="1334891" cy="1020931"/>
            </a:xfrm>
            <a:custGeom>
              <a:avLst/>
              <a:gdLst>
                <a:gd name="T0" fmla="*/ 95 w 591"/>
                <a:gd name="T1" fmla="*/ 449 h 452"/>
                <a:gd name="T2" fmla="*/ 125 w 591"/>
                <a:gd name="T3" fmla="*/ 441 h 452"/>
                <a:gd name="T4" fmla="*/ 178 w 591"/>
                <a:gd name="T5" fmla="*/ 345 h 452"/>
                <a:gd name="T6" fmla="*/ 308 w 591"/>
                <a:gd name="T7" fmla="*/ 322 h 452"/>
                <a:gd name="T8" fmla="*/ 367 w 591"/>
                <a:gd name="T9" fmla="*/ 317 h 452"/>
                <a:gd name="T10" fmla="*/ 392 w 591"/>
                <a:gd name="T11" fmla="*/ 326 h 452"/>
                <a:gd name="T12" fmla="*/ 419 w 591"/>
                <a:gd name="T13" fmla="*/ 340 h 452"/>
                <a:gd name="T14" fmla="*/ 534 w 591"/>
                <a:gd name="T15" fmla="*/ 260 h 452"/>
                <a:gd name="T16" fmla="*/ 591 w 591"/>
                <a:gd name="T17" fmla="*/ 215 h 452"/>
                <a:gd name="T18" fmla="*/ 575 w 591"/>
                <a:gd name="T19" fmla="*/ 199 h 452"/>
                <a:gd name="T20" fmla="*/ 547 w 591"/>
                <a:gd name="T21" fmla="*/ 190 h 452"/>
                <a:gd name="T22" fmla="*/ 516 w 591"/>
                <a:gd name="T23" fmla="*/ 173 h 452"/>
                <a:gd name="T24" fmla="*/ 486 w 591"/>
                <a:gd name="T25" fmla="*/ 157 h 452"/>
                <a:gd name="T26" fmla="*/ 452 w 591"/>
                <a:gd name="T27" fmla="*/ 142 h 452"/>
                <a:gd name="T28" fmla="*/ 420 w 591"/>
                <a:gd name="T29" fmla="*/ 114 h 452"/>
                <a:gd name="T30" fmla="*/ 422 w 591"/>
                <a:gd name="T31" fmla="*/ 78 h 452"/>
                <a:gd name="T32" fmla="*/ 402 w 591"/>
                <a:gd name="T33" fmla="*/ 69 h 452"/>
                <a:gd name="T34" fmla="*/ 367 w 591"/>
                <a:gd name="T35" fmla="*/ 52 h 452"/>
                <a:gd name="T36" fmla="*/ 340 w 591"/>
                <a:gd name="T37" fmla="*/ 36 h 452"/>
                <a:gd name="T38" fmla="*/ 308 w 591"/>
                <a:gd name="T39" fmla="*/ 21 h 452"/>
                <a:gd name="T40" fmla="*/ 274 w 591"/>
                <a:gd name="T41" fmla="*/ 43 h 452"/>
                <a:gd name="T42" fmla="*/ 241 w 591"/>
                <a:gd name="T43" fmla="*/ 52 h 452"/>
                <a:gd name="T44" fmla="*/ 200 w 591"/>
                <a:gd name="T45" fmla="*/ 46 h 452"/>
                <a:gd name="T46" fmla="*/ 169 w 591"/>
                <a:gd name="T47" fmla="*/ 53 h 452"/>
                <a:gd name="T48" fmla="*/ 139 w 591"/>
                <a:gd name="T49" fmla="*/ 36 h 452"/>
                <a:gd name="T50" fmla="*/ 127 w 591"/>
                <a:gd name="T51" fmla="*/ 5 h 452"/>
                <a:gd name="T52" fmla="*/ 30 w 591"/>
                <a:gd name="T53" fmla="*/ 23 h 452"/>
                <a:gd name="T54" fmla="*/ 54 w 591"/>
                <a:gd name="T55" fmla="*/ 52 h 452"/>
                <a:gd name="T56" fmla="*/ 34 w 591"/>
                <a:gd name="T57" fmla="*/ 126 h 452"/>
                <a:gd name="T58" fmla="*/ 16 w 591"/>
                <a:gd name="T59" fmla="*/ 215 h 452"/>
                <a:gd name="T60" fmla="*/ 27 w 591"/>
                <a:gd name="T61" fmla="*/ 272 h 452"/>
                <a:gd name="T62" fmla="*/ 20 w 591"/>
                <a:gd name="T63" fmla="*/ 377 h 452"/>
                <a:gd name="T64" fmla="*/ 13 w 591"/>
                <a:gd name="T65" fmla="*/ 434 h 452"/>
                <a:gd name="T66" fmla="*/ 48 w 591"/>
                <a:gd name="T67" fmla="*/ 436 h 452"/>
                <a:gd name="T68" fmla="*/ 75 w 591"/>
                <a:gd name="T69" fmla="*/ 449 h 452"/>
                <a:gd name="T70" fmla="*/ 82 w 591"/>
                <a:gd name="T71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1" h="452">
                  <a:moveTo>
                    <a:pt x="82" y="452"/>
                  </a:moveTo>
                  <a:lnTo>
                    <a:pt x="95" y="449"/>
                  </a:lnTo>
                  <a:lnTo>
                    <a:pt x="112" y="443"/>
                  </a:lnTo>
                  <a:lnTo>
                    <a:pt x="125" y="441"/>
                  </a:lnTo>
                  <a:lnTo>
                    <a:pt x="150" y="377"/>
                  </a:lnTo>
                  <a:lnTo>
                    <a:pt x="178" y="345"/>
                  </a:lnTo>
                  <a:lnTo>
                    <a:pt x="276" y="338"/>
                  </a:lnTo>
                  <a:lnTo>
                    <a:pt x="308" y="322"/>
                  </a:lnTo>
                  <a:lnTo>
                    <a:pt x="351" y="308"/>
                  </a:lnTo>
                  <a:lnTo>
                    <a:pt x="367" y="317"/>
                  </a:lnTo>
                  <a:lnTo>
                    <a:pt x="383" y="315"/>
                  </a:lnTo>
                  <a:lnTo>
                    <a:pt x="392" y="326"/>
                  </a:lnTo>
                  <a:lnTo>
                    <a:pt x="406" y="328"/>
                  </a:lnTo>
                  <a:lnTo>
                    <a:pt x="419" y="340"/>
                  </a:lnTo>
                  <a:lnTo>
                    <a:pt x="513" y="276"/>
                  </a:lnTo>
                  <a:lnTo>
                    <a:pt x="534" y="260"/>
                  </a:lnTo>
                  <a:lnTo>
                    <a:pt x="577" y="226"/>
                  </a:lnTo>
                  <a:lnTo>
                    <a:pt x="591" y="215"/>
                  </a:lnTo>
                  <a:lnTo>
                    <a:pt x="579" y="217"/>
                  </a:lnTo>
                  <a:lnTo>
                    <a:pt x="575" y="199"/>
                  </a:lnTo>
                  <a:lnTo>
                    <a:pt x="561" y="198"/>
                  </a:lnTo>
                  <a:lnTo>
                    <a:pt x="547" y="190"/>
                  </a:lnTo>
                  <a:lnTo>
                    <a:pt x="545" y="176"/>
                  </a:lnTo>
                  <a:lnTo>
                    <a:pt x="516" y="173"/>
                  </a:lnTo>
                  <a:lnTo>
                    <a:pt x="500" y="166"/>
                  </a:lnTo>
                  <a:lnTo>
                    <a:pt x="486" y="157"/>
                  </a:lnTo>
                  <a:lnTo>
                    <a:pt x="474" y="151"/>
                  </a:lnTo>
                  <a:lnTo>
                    <a:pt x="452" y="142"/>
                  </a:lnTo>
                  <a:lnTo>
                    <a:pt x="435" y="132"/>
                  </a:lnTo>
                  <a:lnTo>
                    <a:pt x="420" y="114"/>
                  </a:lnTo>
                  <a:lnTo>
                    <a:pt x="413" y="96"/>
                  </a:lnTo>
                  <a:lnTo>
                    <a:pt x="422" y="78"/>
                  </a:lnTo>
                  <a:lnTo>
                    <a:pt x="413" y="61"/>
                  </a:lnTo>
                  <a:lnTo>
                    <a:pt x="402" y="69"/>
                  </a:lnTo>
                  <a:lnTo>
                    <a:pt x="388" y="68"/>
                  </a:lnTo>
                  <a:lnTo>
                    <a:pt x="367" y="52"/>
                  </a:lnTo>
                  <a:lnTo>
                    <a:pt x="354" y="41"/>
                  </a:lnTo>
                  <a:lnTo>
                    <a:pt x="340" y="36"/>
                  </a:lnTo>
                  <a:lnTo>
                    <a:pt x="328" y="23"/>
                  </a:lnTo>
                  <a:lnTo>
                    <a:pt x="308" y="21"/>
                  </a:lnTo>
                  <a:lnTo>
                    <a:pt x="285" y="32"/>
                  </a:lnTo>
                  <a:lnTo>
                    <a:pt x="274" y="43"/>
                  </a:lnTo>
                  <a:lnTo>
                    <a:pt x="253" y="57"/>
                  </a:lnTo>
                  <a:lnTo>
                    <a:pt x="241" y="52"/>
                  </a:lnTo>
                  <a:lnTo>
                    <a:pt x="221" y="50"/>
                  </a:lnTo>
                  <a:lnTo>
                    <a:pt x="200" y="46"/>
                  </a:lnTo>
                  <a:lnTo>
                    <a:pt x="180" y="45"/>
                  </a:lnTo>
                  <a:lnTo>
                    <a:pt x="169" y="53"/>
                  </a:lnTo>
                  <a:lnTo>
                    <a:pt x="153" y="48"/>
                  </a:lnTo>
                  <a:lnTo>
                    <a:pt x="139" y="36"/>
                  </a:lnTo>
                  <a:lnTo>
                    <a:pt x="135" y="20"/>
                  </a:lnTo>
                  <a:lnTo>
                    <a:pt x="127" y="5"/>
                  </a:lnTo>
                  <a:lnTo>
                    <a:pt x="111" y="0"/>
                  </a:lnTo>
                  <a:lnTo>
                    <a:pt x="30" y="23"/>
                  </a:lnTo>
                  <a:lnTo>
                    <a:pt x="39" y="30"/>
                  </a:lnTo>
                  <a:lnTo>
                    <a:pt x="54" y="52"/>
                  </a:lnTo>
                  <a:lnTo>
                    <a:pt x="46" y="85"/>
                  </a:lnTo>
                  <a:lnTo>
                    <a:pt x="34" y="126"/>
                  </a:lnTo>
                  <a:lnTo>
                    <a:pt x="23" y="167"/>
                  </a:lnTo>
                  <a:lnTo>
                    <a:pt x="16" y="215"/>
                  </a:lnTo>
                  <a:lnTo>
                    <a:pt x="18" y="228"/>
                  </a:lnTo>
                  <a:lnTo>
                    <a:pt x="27" y="272"/>
                  </a:lnTo>
                  <a:lnTo>
                    <a:pt x="32" y="331"/>
                  </a:lnTo>
                  <a:lnTo>
                    <a:pt x="20" y="377"/>
                  </a:lnTo>
                  <a:lnTo>
                    <a:pt x="0" y="427"/>
                  </a:lnTo>
                  <a:lnTo>
                    <a:pt x="13" y="434"/>
                  </a:lnTo>
                  <a:lnTo>
                    <a:pt x="32" y="434"/>
                  </a:lnTo>
                  <a:lnTo>
                    <a:pt x="48" y="436"/>
                  </a:lnTo>
                  <a:lnTo>
                    <a:pt x="59" y="447"/>
                  </a:lnTo>
                  <a:lnTo>
                    <a:pt x="75" y="449"/>
                  </a:lnTo>
                  <a:lnTo>
                    <a:pt x="82" y="452"/>
                  </a:lnTo>
                  <a:lnTo>
                    <a:pt x="82" y="452"/>
                  </a:lnTo>
                  <a:lnTo>
                    <a:pt x="82" y="4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34">
              <a:extLst>
                <a:ext uri="{FF2B5EF4-FFF2-40B4-BE49-F238E27FC236}">
                  <a16:creationId xmlns:a16="http://schemas.microsoft.com/office/drawing/2014/main" id="{271BB24E-6D4C-5687-51F6-B6FD44C8E3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3545" y="8659882"/>
              <a:ext cx="591779" cy="603073"/>
            </a:xfrm>
            <a:custGeom>
              <a:avLst/>
              <a:gdLst>
                <a:gd name="T0" fmla="*/ 226 w 262"/>
                <a:gd name="T1" fmla="*/ 267 h 267"/>
                <a:gd name="T2" fmla="*/ 232 w 262"/>
                <a:gd name="T3" fmla="*/ 255 h 267"/>
                <a:gd name="T4" fmla="*/ 235 w 262"/>
                <a:gd name="T5" fmla="*/ 241 h 267"/>
                <a:gd name="T6" fmla="*/ 240 w 262"/>
                <a:gd name="T7" fmla="*/ 224 h 267"/>
                <a:gd name="T8" fmla="*/ 244 w 262"/>
                <a:gd name="T9" fmla="*/ 200 h 267"/>
                <a:gd name="T10" fmla="*/ 255 w 262"/>
                <a:gd name="T11" fmla="*/ 171 h 267"/>
                <a:gd name="T12" fmla="*/ 256 w 262"/>
                <a:gd name="T13" fmla="*/ 148 h 267"/>
                <a:gd name="T14" fmla="*/ 262 w 262"/>
                <a:gd name="T15" fmla="*/ 134 h 267"/>
                <a:gd name="T16" fmla="*/ 248 w 262"/>
                <a:gd name="T17" fmla="*/ 121 h 267"/>
                <a:gd name="T18" fmla="*/ 242 w 262"/>
                <a:gd name="T19" fmla="*/ 111 h 267"/>
                <a:gd name="T20" fmla="*/ 233 w 262"/>
                <a:gd name="T21" fmla="*/ 98 h 267"/>
                <a:gd name="T22" fmla="*/ 226 w 262"/>
                <a:gd name="T23" fmla="*/ 87 h 267"/>
                <a:gd name="T24" fmla="*/ 217 w 262"/>
                <a:gd name="T25" fmla="*/ 75 h 267"/>
                <a:gd name="T26" fmla="*/ 216 w 262"/>
                <a:gd name="T27" fmla="*/ 63 h 267"/>
                <a:gd name="T28" fmla="*/ 217 w 262"/>
                <a:gd name="T29" fmla="*/ 50 h 267"/>
                <a:gd name="T30" fmla="*/ 207 w 262"/>
                <a:gd name="T31" fmla="*/ 36 h 267"/>
                <a:gd name="T32" fmla="*/ 194 w 262"/>
                <a:gd name="T33" fmla="*/ 27 h 267"/>
                <a:gd name="T34" fmla="*/ 173 w 262"/>
                <a:gd name="T35" fmla="*/ 18 h 267"/>
                <a:gd name="T36" fmla="*/ 132 w 262"/>
                <a:gd name="T37" fmla="*/ 0 h 267"/>
                <a:gd name="T38" fmla="*/ 107 w 262"/>
                <a:gd name="T39" fmla="*/ 16 h 267"/>
                <a:gd name="T40" fmla="*/ 78 w 262"/>
                <a:gd name="T41" fmla="*/ 36 h 267"/>
                <a:gd name="T42" fmla="*/ 57 w 262"/>
                <a:gd name="T43" fmla="*/ 75 h 267"/>
                <a:gd name="T44" fmla="*/ 54 w 262"/>
                <a:gd name="T45" fmla="*/ 118 h 267"/>
                <a:gd name="T46" fmla="*/ 41 w 262"/>
                <a:gd name="T47" fmla="*/ 135 h 267"/>
                <a:gd name="T48" fmla="*/ 29 w 262"/>
                <a:gd name="T49" fmla="*/ 155 h 267"/>
                <a:gd name="T50" fmla="*/ 0 w 262"/>
                <a:gd name="T51" fmla="*/ 194 h 267"/>
                <a:gd name="T52" fmla="*/ 13 w 262"/>
                <a:gd name="T53" fmla="*/ 203 h 267"/>
                <a:gd name="T54" fmla="*/ 14 w 262"/>
                <a:gd name="T55" fmla="*/ 216 h 267"/>
                <a:gd name="T56" fmla="*/ 61 w 262"/>
                <a:gd name="T57" fmla="*/ 235 h 267"/>
                <a:gd name="T58" fmla="*/ 130 w 262"/>
                <a:gd name="T59" fmla="*/ 249 h 267"/>
                <a:gd name="T60" fmla="*/ 182 w 262"/>
                <a:gd name="T61" fmla="*/ 262 h 267"/>
                <a:gd name="T62" fmla="*/ 201 w 262"/>
                <a:gd name="T63" fmla="*/ 264 h 267"/>
                <a:gd name="T64" fmla="*/ 226 w 262"/>
                <a:gd name="T65" fmla="*/ 267 h 267"/>
                <a:gd name="T66" fmla="*/ 226 w 262"/>
                <a:gd name="T67" fmla="*/ 267 h 267"/>
                <a:gd name="T68" fmla="*/ 226 w 262"/>
                <a:gd name="T6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2" h="267">
                  <a:moveTo>
                    <a:pt x="226" y="267"/>
                  </a:moveTo>
                  <a:lnTo>
                    <a:pt x="232" y="255"/>
                  </a:lnTo>
                  <a:lnTo>
                    <a:pt x="235" y="241"/>
                  </a:lnTo>
                  <a:lnTo>
                    <a:pt x="240" y="224"/>
                  </a:lnTo>
                  <a:lnTo>
                    <a:pt x="244" y="200"/>
                  </a:lnTo>
                  <a:lnTo>
                    <a:pt x="255" y="171"/>
                  </a:lnTo>
                  <a:lnTo>
                    <a:pt x="256" y="148"/>
                  </a:lnTo>
                  <a:lnTo>
                    <a:pt x="262" y="134"/>
                  </a:lnTo>
                  <a:lnTo>
                    <a:pt x="248" y="121"/>
                  </a:lnTo>
                  <a:lnTo>
                    <a:pt x="242" y="111"/>
                  </a:lnTo>
                  <a:lnTo>
                    <a:pt x="233" y="98"/>
                  </a:lnTo>
                  <a:lnTo>
                    <a:pt x="226" y="87"/>
                  </a:lnTo>
                  <a:lnTo>
                    <a:pt x="217" y="75"/>
                  </a:lnTo>
                  <a:lnTo>
                    <a:pt x="216" y="63"/>
                  </a:lnTo>
                  <a:lnTo>
                    <a:pt x="217" y="50"/>
                  </a:lnTo>
                  <a:lnTo>
                    <a:pt x="207" y="36"/>
                  </a:lnTo>
                  <a:lnTo>
                    <a:pt x="194" y="27"/>
                  </a:lnTo>
                  <a:lnTo>
                    <a:pt x="173" y="18"/>
                  </a:lnTo>
                  <a:lnTo>
                    <a:pt x="132" y="0"/>
                  </a:lnTo>
                  <a:lnTo>
                    <a:pt x="107" y="16"/>
                  </a:lnTo>
                  <a:lnTo>
                    <a:pt x="78" y="36"/>
                  </a:lnTo>
                  <a:lnTo>
                    <a:pt x="57" y="75"/>
                  </a:lnTo>
                  <a:lnTo>
                    <a:pt x="54" y="118"/>
                  </a:lnTo>
                  <a:lnTo>
                    <a:pt x="41" y="135"/>
                  </a:lnTo>
                  <a:lnTo>
                    <a:pt x="29" y="155"/>
                  </a:lnTo>
                  <a:lnTo>
                    <a:pt x="0" y="194"/>
                  </a:lnTo>
                  <a:lnTo>
                    <a:pt x="13" y="203"/>
                  </a:lnTo>
                  <a:lnTo>
                    <a:pt x="14" y="216"/>
                  </a:lnTo>
                  <a:lnTo>
                    <a:pt x="61" y="235"/>
                  </a:lnTo>
                  <a:lnTo>
                    <a:pt x="130" y="249"/>
                  </a:lnTo>
                  <a:lnTo>
                    <a:pt x="182" y="262"/>
                  </a:lnTo>
                  <a:lnTo>
                    <a:pt x="201" y="264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35">
              <a:extLst>
                <a:ext uri="{FF2B5EF4-FFF2-40B4-BE49-F238E27FC236}">
                  <a16:creationId xmlns:a16="http://schemas.microsoft.com/office/drawing/2014/main" id="{429A8101-EA22-BEDD-E12A-521133C3AC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279459" y="9294577"/>
              <a:ext cx="980275" cy="1106762"/>
            </a:xfrm>
            <a:custGeom>
              <a:avLst/>
              <a:gdLst>
                <a:gd name="T0" fmla="*/ 224 w 434"/>
                <a:gd name="T1" fmla="*/ 467 h 490"/>
                <a:gd name="T2" fmla="*/ 265 w 434"/>
                <a:gd name="T3" fmla="*/ 429 h 490"/>
                <a:gd name="T4" fmla="*/ 288 w 434"/>
                <a:gd name="T5" fmla="*/ 387 h 490"/>
                <a:gd name="T6" fmla="*/ 315 w 434"/>
                <a:gd name="T7" fmla="*/ 355 h 490"/>
                <a:gd name="T8" fmla="*/ 358 w 434"/>
                <a:gd name="T9" fmla="*/ 307 h 490"/>
                <a:gd name="T10" fmla="*/ 392 w 434"/>
                <a:gd name="T11" fmla="*/ 260 h 490"/>
                <a:gd name="T12" fmla="*/ 426 w 434"/>
                <a:gd name="T13" fmla="*/ 225 h 490"/>
                <a:gd name="T14" fmla="*/ 433 w 434"/>
                <a:gd name="T15" fmla="*/ 191 h 490"/>
                <a:gd name="T16" fmla="*/ 406 w 434"/>
                <a:gd name="T17" fmla="*/ 196 h 490"/>
                <a:gd name="T18" fmla="*/ 394 w 434"/>
                <a:gd name="T19" fmla="*/ 173 h 490"/>
                <a:gd name="T20" fmla="*/ 322 w 434"/>
                <a:gd name="T21" fmla="*/ 141 h 490"/>
                <a:gd name="T22" fmla="*/ 296 w 434"/>
                <a:gd name="T23" fmla="*/ 121 h 490"/>
                <a:gd name="T24" fmla="*/ 265 w 434"/>
                <a:gd name="T25" fmla="*/ 138 h 490"/>
                <a:gd name="T26" fmla="*/ 235 w 434"/>
                <a:gd name="T27" fmla="*/ 114 h 490"/>
                <a:gd name="T28" fmla="*/ 212 w 434"/>
                <a:gd name="T29" fmla="*/ 95 h 490"/>
                <a:gd name="T30" fmla="*/ 203 w 434"/>
                <a:gd name="T31" fmla="*/ 65 h 490"/>
                <a:gd name="T32" fmla="*/ 208 w 434"/>
                <a:gd name="T33" fmla="*/ 43 h 490"/>
                <a:gd name="T34" fmla="*/ 196 w 434"/>
                <a:gd name="T35" fmla="*/ 15 h 490"/>
                <a:gd name="T36" fmla="*/ 139 w 434"/>
                <a:gd name="T37" fmla="*/ 11 h 490"/>
                <a:gd name="T38" fmla="*/ 0 w 434"/>
                <a:gd name="T39" fmla="*/ 138 h 490"/>
                <a:gd name="T40" fmla="*/ 16 w 434"/>
                <a:gd name="T41" fmla="*/ 159 h 490"/>
                <a:gd name="T42" fmla="*/ 36 w 434"/>
                <a:gd name="T43" fmla="*/ 193 h 490"/>
                <a:gd name="T44" fmla="*/ 55 w 434"/>
                <a:gd name="T45" fmla="*/ 212 h 490"/>
                <a:gd name="T46" fmla="*/ 70 w 434"/>
                <a:gd name="T47" fmla="*/ 234 h 490"/>
                <a:gd name="T48" fmla="*/ 82 w 434"/>
                <a:gd name="T49" fmla="*/ 260 h 490"/>
                <a:gd name="T50" fmla="*/ 96 w 434"/>
                <a:gd name="T51" fmla="*/ 275 h 490"/>
                <a:gd name="T52" fmla="*/ 110 w 434"/>
                <a:gd name="T53" fmla="*/ 292 h 490"/>
                <a:gd name="T54" fmla="*/ 125 w 434"/>
                <a:gd name="T55" fmla="*/ 305 h 490"/>
                <a:gd name="T56" fmla="*/ 137 w 434"/>
                <a:gd name="T57" fmla="*/ 312 h 490"/>
                <a:gd name="T58" fmla="*/ 162 w 434"/>
                <a:gd name="T59" fmla="*/ 292 h 490"/>
                <a:gd name="T60" fmla="*/ 139 w 434"/>
                <a:gd name="T61" fmla="*/ 316 h 490"/>
                <a:gd name="T62" fmla="*/ 175 w 434"/>
                <a:gd name="T63" fmla="*/ 314 h 490"/>
                <a:gd name="T64" fmla="*/ 191 w 434"/>
                <a:gd name="T65" fmla="*/ 346 h 490"/>
                <a:gd name="T66" fmla="*/ 194 w 434"/>
                <a:gd name="T67" fmla="*/ 371 h 490"/>
                <a:gd name="T68" fmla="*/ 175 w 434"/>
                <a:gd name="T69" fmla="*/ 392 h 490"/>
                <a:gd name="T70" fmla="*/ 189 w 434"/>
                <a:gd name="T71" fmla="*/ 417 h 490"/>
                <a:gd name="T72" fmla="*/ 182 w 434"/>
                <a:gd name="T73" fmla="*/ 444 h 490"/>
                <a:gd name="T74" fmla="*/ 196 w 434"/>
                <a:gd name="T75" fmla="*/ 488 h 490"/>
                <a:gd name="T76" fmla="*/ 216 w 434"/>
                <a:gd name="T77" fmla="*/ 49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4" h="490">
                  <a:moveTo>
                    <a:pt x="216" y="490"/>
                  </a:moveTo>
                  <a:lnTo>
                    <a:pt x="224" y="467"/>
                  </a:lnTo>
                  <a:lnTo>
                    <a:pt x="239" y="454"/>
                  </a:lnTo>
                  <a:lnTo>
                    <a:pt x="265" y="429"/>
                  </a:lnTo>
                  <a:lnTo>
                    <a:pt x="278" y="405"/>
                  </a:lnTo>
                  <a:lnTo>
                    <a:pt x="288" y="387"/>
                  </a:lnTo>
                  <a:lnTo>
                    <a:pt x="297" y="369"/>
                  </a:lnTo>
                  <a:lnTo>
                    <a:pt x="315" y="355"/>
                  </a:lnTo>
                  <a:lnTo>
                    <a:pt x="331" y="330"/>
                  </a:lnTo>
                  <a:lnTo>
                    <a:pt x="358" y="307"/>
                  </a:lnTo>
                  <a:lnTo>
                    <a:pt x="374" y="280"/>
                  </a:lnTo>
                  <a:lnTo>
                    <a:pt x="392" y="260"/>
                  </a:lnTo>
                  <a:lnTo>
                    <a:pt x="417" y="237"/>
                  </a:lnTo>
                  <a:lnTo>
                    <a:pt x="426" y="225"/>
                  </a:lnTo>
                  <a:lnTo>
                    <a:pt x="434" y="210"/>
                  </a:lnTo>
                  <a:lnTo>
                    <a:pt x="433" y="191"/>
                  </a:lnTo>
                  <a:lnTo>
                    <a:pt x="420" y="189"/>
                  </a:lnTo>
                  <a:lnTo>
                    <a:pt x="406" y="196"/>
                  </a:lnTo>
                  <a:lnTo>
                    <a:pt x="404" y="184"/>
                  </a:lnTo>
                  <a:lnTo>
                    <a:pt x="394" y="173"/>
                  </a:lnTo>
                  <a:lnTo>
                    <a:pt x="353" y="161"/>
                  </a:lnTo>
                  <a:lnTo>
                    <a:pt x="322" y="141"/>
                  </a:lnTo>
                  <a:lnTo>
                    <a:pt x="312" y="127"/>
                  </a:lnTo>
                  <a:lnTo>
                    <a:pt x="296" y="121"/>
                  </a:lnTo>
                  <a:lnTo>
                    <a:pt x="285" y="134"/>
                  </a:lnTo>
                  <a:lnTo>
                    <a:pt x="265" y="138"/>
                  </a:lnTo>
                  <a:lnTo>
                    <a:pt x="248" y="125"/>
                  </a:lnTo>
                  <a:lnTo>
                    <a:pt x="235" y="114"/>
                  </a:lnTo>
                  <a:lnTo>
                    <a:pt x="219" y="116"/>
                  </a:lnTo>
                  <a:lnTo>
                    <a:pt x="212" y="95"/>
                  </a:lnTo>
                  <a:lnTo>
                    <a:pt x="217" y="81"/>
                  </a:lnTo>
                  <a:lnTo>
                    <a:pt x="203" y="65"/>
                  </a:lnTo>
                  <a:lnTo>
                    <a:pt x="217" y="57"/>
                  </a:lnTo>
                  <a:lnTo>
                    <a:pt x="208" y="43"/>
                  </a:lnTo>
                  <a:lnTo>
                    <a:pt x="201" y="24"/>
                  </a:lnTo>
                  <a:lnTo>
                    <a:pt x="196" y="15"/>
                  </a:lnTo>
                  <a:lnTo>
                    <a:pt x="150" y="0"/>
                  </a:lnTo>
                  <a:lnTo>
                    <a:pt x="139" y="11"/>
                  </a:lnTo>
                  <a:lnTo>
                    <a:pt x="109" y="38"/>
                  </a:lnTo>
                  <a:lnTo>
                    <a:pt x="0" y="138"/>
                  </a:lnTo>
                  <a:lnTo>
                    <a:pt x="5" y="150"/>
                  </a:lnTo>
                  <a:lnTo>
                    <a:pt x="16" y="159"/>
                  </a:lnTo>
                  <a:lnTo>
                    <a:pt x="21" y="171"/>
                  </a:lnTo>
                  <a:lnTo>
                    <a:pt x="36" y="193"/>
                  </a:lnTo>
                  <a:lnTo>
                    <a:pt x="46" y="198"/>
                  </a:lnTo>
                  <a:lnTo>
                    <a:pt x="55" y="212"/>
                  </a:lnTo>
                  <a:lnTo>
                    <a:pt x="68" y="219"/>
                  </a:lnTo>
                  <a:lnTo>
                    <a:pt x="70" y="234"/>
                  </a:lnTo>
                  <a:lnTo>
                    <a:pt x="84" y="244"/>
                  </a:lnTo>
                  <a:lnTo>
                    <a:pt x="82" y="260"/>
                  </a:lnTo>
                  <a:lnTo>
                    <a:pt x="86" y="275"/>
                  </a:lnTo>
                  <a:lnTo>
                    <a:pt x="96" y="275"/>
                  </a:lnTo>
                  <a:lnTo>
                    <a:pt x="98" y="292"/>
                  </a:lnTo>
                  <a:lnTo>
                    <a:pt x="110" y="292"/>
                  </a:lnTo>
                  <a:lnTo>
                    <a:pt x="105" y="305"/>
                  </a:lnTo>
                  <a:lnTo>
                    <a:pt x="125" y="305"/>
                  </a:lnTo>
                  <a:lnTo>
                    <a:pt x="123" y="321"/>
                  </a:lnTo>
                  <a:lnTo>
                    <a:pt x="137" y="312"/>
                  </a:lnTo>
                  <a:lnTo>
                    <a:pt x="148" y="294"/>
                  </a:lnTo>
                  <a:lnTo>
                    <a:pt x="162" y="292"/>
                  </a:lnTo>
                  <a:lnTo>
                    <a:pt x="153" y="312"/>
                  </a:lnTo>
                  <a:lnTo>
                    <a:pt x="139" y="316"/>
                  </a:lnTo>
                  <a:lnTo>
                    <a:pt x="162" y="316"/>
                  </a:lnTo>
                  <a:lnTo>
                    <a:pt x="175" y="314"/>
                  </a:lnTo>
                  <a:lnTo>
                    <a:pt x="187" y="323"/>
                  </a:lnTo>
                  <a:lnTo>
                    <a:pt x="191" y="346"/>
                  </a:lnTo>
                  <a:lnTo>
                    <a:pt x="207" y="353"/>
                  </a:lnTo>
                  <a:lnTo>
                    <a:pt x="194" y="371"/>
                  </a:lnTo>
                  <a:lnTo>
                    <a:pt x="189" y="383"/>
                  </a:lnTo>
                  <a:lnTo>
                    <a:pt x="175" y="392"/>
                  </a:lnTo>
                  <a:lnTo>
                    <a:pt x="175" y="405"/>
                  </a:lnTo>
                  <a:lnTo>
                    <a:pt x="189" y="417"/>
                  </a:lnTo>
                  <a:lnTo>
                    <a:pt x="183" y="431"/>
                  </a:lnTo>
                  <a:lnTo>
                    <a:pt x="182" y="444"/>
                  </a:lnTo>
                  <a:lnTo>
                    <a:pt x="194" y="456"/>
                  </a:lnTo>
                  <a:lnTo>
                    <a:pt x="196" y="488"/>
                  </a:lnTo>
                  <a:lnTo>
                    <a:pt x="216" y="490"/>
                  </a:lnTo>
                  <a:lnTo>
                    <a:pt x="216" y="490"/>
                  </a:lnTo>
                  <a:lnTo>
                    <a:pt x="216" y="4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36">
              <a:extLst>
                <a:ext uri="{FF2B5EF4-FFF2-40B4-BE49-F238E27FC236}">
                  <a16:creationId xmlns:a16="http://schemas.microsoft.com/office/drawing/2014/main" id="{3A03B391-2DEF-E7C1-4CF9-0FA75AE6FA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9053" y="8560500"/>
              <a:ext cx="767957" cy="1041260"/>
            </a:xfrm>
            <a:custGeom>
              <a:avLst/>
              <a:gdLst>
                <a:gd name="T0" fmla="*/ 242 w 340"/>
                <a:gd name="T1" fmla="*/ 363 h 461"/>
                <a:gd name="T2" fmla="*/ 283 w 340"/>
                <a:gd name="T3" fmla="*/ 325 h 461"/>
                <a:gd name="T4" fmla="*/ 311 w 340"/>
                <a:gd name="T5" fmla="*/ 322 h 461"/>
                <a:gd name="T6" fmla="*/ 325 w 340"/>
                <a:gd name="T7" fmla="*/ 295 h 461"/>
                <a:gd name="T8" fmla="*/ 338 w 340"/>
                <a:gd name="T9" fmla="*/ 270 h 461"/>
                <a:gd name="T10" fmla="*/ 322 w 340"/>
                <a:gd name="T11" fmla="*/ 240 h 461"/>
                <a:gd name="T12" fmla="*/ 318 w 340"/>
                <a:gd name="T13" fmla="*/ 217 h 461"/>
                <a:gd name="T14" fmla="*/ 306 w 340"/>
                <a:gd name="T15" fmla="*/ 215 h 461"/>
                <a:gd name="T16" fmla="*/ 290 w 340"/>
                <a:gd name="T17" fmla="*/ 194 h 461"/>
                <a:gd name="T18" fmla="*/ 283 w 340"/>
                <a:gd name="T19" fmla="*/ 171 h 461"/>
                <a:gd name="T20" fmla="*/ 274 w 340"/>
                <a:gd name="T21" fmla="*/ 137 h 461"/>
                <a:gd name="T22" fmla="*/ 261 w 340"/>
                <a:gd name="T23" fmla="*/ 99 h 461"/>
                <a:gd name="T24" fmla="*/ 243 w 340"/>
                <a:gd name="T25" fmla="*/ 69 h 461"/>
                <a:gd name="T26" fmla="*/ 211 w 340"/>
                <a:gd name="T27" fmla="*/ 55 h 461"/>
                <a:gd name="T28" fmla="*/ 199 w 340"/>
                <a:gd name="T29" fmla="*/ 32 h 461"/>
                <a:gd name="T30" fmla="*/ 149 w 340"/>
                <a:gd name="T31" fmla="*/ 19 h 461"/>
                <a:gd name="T32" fmla="*/ 122 w 340"/>
                <a:gd name="T33" fmla="*/ 0 h 461"/>
                <a:gd name="T34" fmla="*/ 0 w 340"/>
                <a:gd name="T35" fmla="*/ 98 h 461"/>
                <a:gd name="T36" fmla="*/ 16 w 340"/>
                <a:gd name="T37" fmla="*/ 128 h 461"/>
                <a:gd name="T38" fmla="*/ 16 w 340"/>
                <a:gd name="T39" fmla="*/ 160 h 461"/>
                <a:gd name="T40" fmla="*/ 17 w 340"/>
                <a:gd name="T41" fmla="*/ 190 h 461"/>
                <a:gd name="T42" fmla="*/ 37 w 340"/>
                <a:gd name="T43" fmla="*/ 220 h 461"/>
                <a:gd name="T44" fmla="*/ 60 w 340"/>
                <a:gd name="T45" fmla="*/ 245 h 461"/>
                <a:gd name="T46" fmla="*/ 73 w 340"/>
                <a:gd name="T47" fmla="*/ 263 h 461"/>
                <a:gd name="T48" fmla="*/ 85 w 340"/>
                <a:gd name="T49" fmla="*/ 295 h 461"/>
                <a:gd name="T50" fmla="*/ 96 w 340"/>
                <a:gd name="T51" fmla="*/ 318 h 461"/>
                <a:gd name="T52" fmla="*/ 101 w 340"/>
                <a:gd name="T53" fmla="*/ 349 h 461"/>
                <a:gd name="T54" fmla="*/ 115 w 340"/>
                <a:gd name="T55" fmla="*/ 375 h 461"/>
                <a:gd name="T56" fmla="*/ 117 w 340"/>
                <a:gd name="T57" fmla="*/ 406 h 461"/>
                <a:gd name="T58" fmla="*/ 121 w 340"/>
                <a:gd name="T59" fmla="*/ 430 h 461"/>
                <a:gd name="T60" fmla="*/ 133 w 340"/>
                <a:gd name="T61" fmla="*/ 455 h 461"/>
                <a:gd name="T62" fmla="*/ 133 w 340"/>
                <a:gd name="T63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0" h="461">
                  <a:moveTo>
                    <a:pt x="133" y="461"/>
                  </a:moveTo>
                  <a:lnTo>
                    <a:pt x="242" y="363"/>
                  </a:lnTo>
                  <a:lnTo>
                    <a:pt x="272" y="336"/>
                  </a:lnTo>
                  <a:lnTo>
                    <a:pt x="283" y="325"/>
                  </a:lnTo>
                  <a:lnTo>
                    <a:pt x="324" y="333"/>
                  </a:lnTo>
                  <a:lnTo>
                    <a:pt x="311" y="322"/>
                  </a:lnTo>
                  <a:lnTo>
                    <a:pt x="320" y="308"/>
                  </a:lnTo>
                  <a:lnTo>
                    <a:pt x="325" y="295"/>
                  </a:lnTo>
                  <a:lnTo>
                    <a:pt x="340" y="286"/>
                  </a:lnTo>
                  <a:lnTo>
                    <a:pt x="338" y="270"/>
                  </a:lnTo>
                  <a:lnTo>
                    <a:pt x="332" y="258"/>
                  </a:lnTo>
                  <a:lnTo>
                    <a:pt x="322" y="240"/>
                  </a:lnTo>
                  <a:lnTo>
                    <a:pt x="331" y="228"/>
                  </a:lnTo>
                  <a:lnTo>
                    <a:pt x="318" y="217"/>
                  </a:lnTo>
                  <a:lnTo>
                    <a:pt x="308" y="228"/>
                  </a:lnTo>
                  <a:lnTo>
                    <a:pt x="306" y="215"/>
                  </a:lnTo>
                  <a:lnTo>
                    <a:pt x="297" y="208"/>
                  </a:lnTo>
                  <a:lnTo>
                    <a:pt x="290" y="194"/>
                  </a:lnTo>
                  <a:lnTo>
                    <a:pt x="292" y="178"/>
                  </a:lnTo>
                  <a:lnTo>
                    <a:pt x="283" y="171"/>
                  </a:lnTo>
                  <a:lnTo>
                    <a:pt x="268" y="153"/>
                  </a:lnTo>
                  <a:lnTo>
                    <a:pt x="274" y="137"/>
                  </a:lnTo>
                  <a:lnTo>
                    <a:pt x="276" y="124"/>
                  </a:lnTo>
                  <a:lnTo>
                    <a:pt x="261" y="99"/>
                  </a:lnTo>
                  <a:lnTo>
                    <a:pt x="243" y="85"/>
                  </a:lnTo>
                  <a:lnTo>
                    <a:pt x="243" y="69"/>
                  </a:lnTo>
                  <a:lnTo>
                    <a:pt x="231" y="67"/>
                  </a:lnTo>
                  <a:lnTo>
                    <a:pt x="211" y="55"/>
                  </a:lnTo>
                  <a:lnTo>
                    <a:pt x="211" y="39"/>
                  </a:lnTo>
                  <a:lnTo>
                    <a:pt x="199" y="32"/>
                  </a:lnTo>
                  <a:lnTo>
                    <a:pt x="172" y="32"/>
                  </a:lnTo>
                  <a:lnTo>
                    <a:pt x="149" y="19"/>
                  </a:lnTo>
                  <a:lnTo>
                    <a:pt x="135" y="7"/>
                  </a:lnTo>
                  <a:lnTo>
                    <a:pt x="122" y="0"/>
                  </a:lnTo>
                  <a:lnTo>
                    <a:pt x="9" y="82"/>
                  </a:lnTo>
                  <a:lnTo>
                    <a:pt x="0" y="98"/>
                  </a:lnTo>
                  <a:lnTo>
                    <a:pt x="12" y="112"/>
                  </a:lnTo>
                  <a:lnTo>
                    <a:pt x="16" y="128"/>
                  </a:lnTo>
                  <a:lnTo>
                    <a:pt x="16" y="147"/>
                  </a:lnTo>
                  <a:lnTo>
                    <a:pt x="16" y="160"/>
                  </a:lnTo>
                  <a:lnTo>
                    <a:pt x="16" y="176"/>
                  </a:lnTo>
                  <a:lnTo>
                    <a:pt x="17" y="190"/>
                  </a:lnTo>
                  <a:lnTo>
                    <a:pt x="26" y="203"/>
                  </a:lnTo>
                  <a:lnTo>
                    <a:pt x="37" y="220"/>
                  </a:lnTo>
                  <a:lnTo>
                    <a:pt x="48" y="229"/>
                  </a:lnTo>
                  <a:lnTo>
                    <a:pt x="60" y="245"/>
                  </a:lnTo>
                  <a:lnTo>
                    <a:pt x="69" y="251"/>
                  </a:lnTo>
                  <a:lnTo>
                    <a:pt x="73" y="263"/>
                  </a:lnTo>
                  <a:lnTo>
                    <a:pt x="85" y="276"/>
                  </a:lnTo>
                  <a:lnTo>
                    <a:pt x="85" y="295"/>
                  </a:lnTo>
                  <a:lnTo>
                    <a:pt x="94" y="306"/>
                  </a:lnTo>
                  <a:lnTo>
                    <a:pt x="96" y="318"/>
                  </a:lnTo>
                  <a:lnTo>
                    <a:pt x="98" y="331"/>
                  </a:lnTo>
                  <a:lnTo>
                    <a:pt x="101" y="349"/>
                  </a:lnTo>
                  <a:lnTo>
                    <a:pt x="114" y="359"/>
                  </a:lnTo>
                  <a:lnTo>
                    <a:pt x="115" y="375"/>
                  </a:lnTo>
                  <a:lnTo>
                    <a:pt x="115" y="388"/>
                  </a:lnTo>
                  <a:lnTo>
                    <a:pt x="117" y="406"/>
                  </a:lnTo>
                  <a:lnTo>
                    <a:pt x="126" y="418"/>
                  </a:lnTo>
                  <a:lnTo>
                    <a:pt x="121" y="430"/>
                  </a:lnTo>
                  <a:lnTo>
                    <a:pt x="122" y="445"/>
                  </a:lnTo>
                  <a:lnTo>
                    <a:pt x="133" y="455"/>
                  </a:lnTo>
                  <a:lnTo>
                    <a:pt x="133" y="461"/>
                  </a:lnTo>
                  <a:lnTo>
                    <a:pt x="133" y="461"/>
                  </a:lnTo>
                  <a:lnTo>
                    <a:pt x="133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37">
              <a:extLst>
                <a:ext uri="{FF2B5EF4-FFF2-40B4-BE49-F238E27FC236}">
                  <a16:creationId xmlns:a16="http://schemas.microsoft.com/office/drawing/2014/main" id="{1E675CDD-9447-62E9-0011-436A129354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72712" y="8092950"/>
              <a:ext cx="1097727" cy="1142901"/>
            </a:xfrm>
            <a:custGeom>
              <a:avLst/>
              <a:gdLst>
                <a:gd name="T0" fmla="*/ 240 w 486"/>
                <a:gd name="T1" fmla="*/ 500 h 506"/>
                <a:gd name="T2" fmla="*/ 290 w 486"/>
                <a:gd name="T3" fmla="*/ 493 h 506"/>
                <a:gd name="T4" fmla="*/ 310 w 486"/>
                <a:gd name="T5" fmla="*/ 467 h 506"/>
                <a:gd name="T6" fmla="*/ 326 w 486"/>
                <a:gd name="T7" fmla="*/ 408 h 506"/>
                <a:gd name="T8" fmla="*/ 351 w 486"/>
                <a:gd name="T9" fmla="*/ 369 h 506"/>
                <a:gd name="T10" fmla="*/ 377 w 486"/>
                <a:gd name="T11" fmla="*/ 289 h 506"/>
                <a:gd name="T12" fmla="*/ 470 w 486"/>
                <a:gd name="T13" fmla="*/ 271 h 506"/>
                <a:gd name="T14" fmla="*/ 486 w 486"/>
                <a:gd name="T15" fmla="*/ 214 h 506"/>
                <a:gd name="T16" fmla="*/ 413 w 486"/>
                <a:gd name="T17" fmla="*/ 125 h 506"/>
                <a:gd name="T18" fmla="*/ 379 w 486"/>
                <a:gd name="T19" fmla="*/ 30 h 506"/>
                <a:gd name="T20" fmla="*/ 354 w 486"/>
                <a:gd name="T21" fmla="*/ 20 h 506"/>
                <a:gd name="T22" fmla="*/ 327 w 486"/>
                <a:gd name="T23" fmla="*/ 27 h 506"/>
                <a:gd name="T24" fmla="*/ 299 w 486"/>
                <a:gd name="T25" fmla="*/ 20 h 506"/>
                <a:gd name="T26" fmla="*/ 272 w 486"/>
                <a:gd name="T27" fmla="*/ 7 h 506"/>
                <a:gd name="T28" fmla="*/ 240 w 486"/>
                <a:gd name="T29" fmla="*/ 0 h 506"/>
                <a:gd name="T30" fmla="*/ 206 w 486"/>
                <a:gd name="T31" fmla="*/ 14 h 506"/>
                <a:gd name="T32" fmla="*/ 171 w 486"/>
                <a:gd name="T33" fmla="*/ 20 h 506"/>
                <a:gd name="T34" fmla="*/ 171 w 486"/>
                <a:gd name="T35" fmla="*/ 47 h 506"/>
                <a:gd name="T36" fmla="*/ 155 w 486"/>
                <a:gd name="T37" fmla="*/ 70 h 506"/>
                <a:gd name="T38" fmla="*/ 126 w 486"/>
                <a:gd name="T39" fmla="*/ 118 h 506"/>
                <a:gd name="T40" fmla="*/ 108 w 486"/>
                <a:gd name="T41" fmla="*/ 152 h 506"/>
                <a:gd name="T42" fmla="*/ 107 w 486"/>
                <a:gd name="T43" fmla="*/ 191 h 506"/>
                <a:gd name="T44" fmla="*/ 57 w 486"/>
                <a:gd name="T45" fmla="*/ 226 h 506"/>
                <a:gd name="T46" fmla="*/ 34 w 486"/>
                <a:gd name="T47" fmla="*/ 265 h 506"/>
                <a:gd name="T48" fmla="*/ 37 w 486"/>
                <a:gd name="T49" fmla="*/ 290 h 506"/>
                <a:gd name="T50" fmla="*/ 12 w 486"/>
                <a:gd name="T51" fmla="*/ 297 h 506"/>
                <a:gd name="T52" fmla="*/ 11 w 486"/>
                <a:gd name="T53" fmla="*/ 310 h 506"/>
                <a:gd name="T54" fmla="*/ 57 w 486"/>
                <a:gd name="T55" fmla="*/ 310 h 506"/>
                <a:gd name="T56" fmla="*/ 105 w 486"/>
                <a:gd name="T57" fmla="*/ 315 h 506"/>
                <a:gd name="T58" fmla="*/ 141 w 486"/>
                <a:gd name="T59" fmla="*/ 337 h 506"/>
                <a:gd name="T60" fmla="*/ 187 w 486"/>
                <a:gd name="T61" fmla="*/ 358 h 506"/>
                <a:gd name="T62" fmla="*/ 189 w 486"/>
                <a:gd name="T63" fmla="*/ 394 h 506"/>
                <a:gd name="T64" fmla="*/ 181 w 486"/>
                <a:gd name="T65" fmla="*/ 429 h 506"/>
                <a:gd name="T66" fmla="*/ 187 w 486"/>
                <a:gd name="T67" fmla="*/ 458 h 506"/>
                <a:gd name="T68" fmla="*/ 215 w 486"/>
                <a:gd name="T69" fmla="*/ 474 h 506"/>
                <a:gd name="T70" fmla="*/ 221 w 486"/>
                <a:gd name="T71" fmla="*/ 504 h 506"/>
                <a:gd name="T72" fmla="*/ 228 w 486"/>
                <a:gd name="T73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6" h="506">
                  <a:moveTo>
                    <a:pt x="228" y="506"/>
                  </a:moveTo>
                  <a:lnTo>
                    <a:pt x="240" y="500"/>
                  </a:lnTo>
                  <a:lnTo>
                    <a:pt x="283" y="502"/>
                  </a:lnTo>
                  <a:lnTo>
                    <a:pt x="290" y="493"/>
                  </a:lnTo>
                  <a:lnTo>
                    <a:pt x="315" y="477"/>
                  </a:lnTo>
                  <a:lnTo>
                    <a:pt x="310" y="467"/>
                  </a:lnTo>
                  <a:lnTo>
                    <a:pt x="308" y="451"/>
                  </a:lnTo>
                  <a:lnTo>
                    <a:pt x="326" y="408"/>
                  </a:lnTo>
                  <a:lnTo>
                    <a:pt x="338" y="386"/>
                  </a:lnTo>
                  <a:lnTo>
                    <a:pt x="351" y="369"/>
                  </a:lnTo>
                  <a:lnTo>
                    <a:pt x="352" y="333"/>
                  </a:lnTo>
                  <a:lnTo>
                    <a:pt x="377" y="289"/>
                  </a:lnTo>
                  <a:lnTo>
                    <a:pt x="429" y="253"/>
                  </a:lnTo>
                  <a:lnTo>
                    <a:pt x="470" y="271"/>
                  </a:lnTo>
                  <a:lnTo>
                    <a:pt x="472" y="255"/>
                  </a:lnTo>
                  <a:lnTo>
                    <a:pt x="486" y="214"/>
                  </a:lnTo>
                  <a:lnTo>
                    <a:pt x="425" y="155"/>
                  </a:lnTo>
                  <a:lnTo>
                    <a:pt x="413" y="125"/>
                  </a:lnTo>
                  <a:lnTo>
                    <a:pt x="386" y="50"/>
                  </a:lnTo>
                  <a:lnTo>
                    <a:pt x="379" y="30"/>
                  </a:lnTo>
                  <a:lnTo>
                    <a:pt x="374" y="20"/>
                  </a:lnTo>
                  <a:lnTo>
                    <a:pt x="354" y="20"/>
                  </a:lnTo>
                  <a:lnTo>
                    <a:pt x="342" y="22"/>
                  </a:lnTo>
                  <a:lnTo>
                    <a:pt x="327" y="27"/>
                  </a:lnTo>
                  <a:lnTo>
                    <a:pt x="315" y="22"/>
                  </a:lnTo>
                  <a:lnTo>
                    <a:pt x="299" y="20"/>
                  </a:lnTo>
                  <a:lnTo>
                    <a:pt x="288" y="14"/>
                  </a:lnTo>
                  <a:lnTo>
                    <a:pt x="272" y="7"/>
                  </a:lnTo>
                  <a:lnTo>
                    <a:pt x="253" y="7"/>
                  </a:lnTo>
                  <a:lnTo>
                    <a:pt x="240" y="0"/>
                  </a:lnTo>
                  <a:lnTo>
                    <a:pt x="221" y="4"/>
                  </a:lnTo>
                  <a:lnTo>
                    <a:pt x="206" y="14"/>
                  </a:lnTo>
                  <a:lnTo>
                    <a:pt x="187" y="18"/>
                  </a:lnTo>
                  <a:lnTo>
                    <a:pt x="171" y="20"/>
                  </a:lnTo>
                  <a:lnTo>
                    <a:pt x="162" y="32"/>
                  </a:lnTo>
                  <a:lnTo>
                    <a:pt x="171" y="47"/>
                  </a:lnTo>
                  <a:lnTo>
                    <a:pt x="169" y="63"/>
                  </a:lnTo>
                  <a:lnTo>
                    <a:pt x="155" y="70"/>
                  </a:lnTo>
                  <a:lnTo>
                    <a:pt x="137" y="103"/>
                  </a:lnTo>
                  <a:lnTo>
                    <a:pt x="126" y="118"/>
                  </a:lnTo>
                  <a:lnTo>
                    <a:pt x="110" y="132"/>
                  </a:lnTo>
                  <a:lnTo>
                    <a:pt x="108" y="152"/>
                  </a:lnTo>
                  <a:lnTo>
                    <a:pt x="126" y="173"/>
                  </a:lnTo>
                  <a:lnTo>
                    <a:pt x="107" y="191"/>
                  </a:lnTo>
                  <a:lnTo>
                    <a:pt x="87" y="191"/>
                  </a:lnTo>
                  <a:lnTo>
                    <a:pt x="57" y="226"/>
                  </a:lnTo>
                  <a:lnTo>
                    <a:pt x="32" y="242"/>
                  </a:lnTo>
                  <a:lnTo>
                    <a:pt x="34" y="265"/>
                  </a:lnTo>
                  <a:lnTo>
                    <a:pt x="57" y="287"/>
                  </a:lnTo>
                  <a:lnTo>
                    <a:pt x="37" y="290"/>
                  </a:lnTo>
                  <a:lnTo>
                    <a:pt x="25" y="306"/>
                  </a:lnTo>
                  <a:lnTo>
                    <a:pt x="12" y="297"/>
                  </a:lnTo>
                  <a:lnTo>
                    <a:pt x="0" y="299"/>
                  </a:lnTo>
                  <a:lnTo>
                    <a:pt x="11" y="310"/>
                  </a:lnTo>
                  <a:lnTo>
                    <a:pt x="37" y="306"/>
                  </a:lnTo>
                  <a:lnTo>
                    <a:pt x="57" y="310"/>
                  </a:lnTo>
                  <a:lnTo>
                    <a:pt x="78" y="319"/>
                  </a:lnTo>
                  <a:lnTo>
                    <a:pt x="105" y="315"/>
                  </a:lnTo>
                  <a:lnTo>
                    <a:pt x="126" y="324"/>
                  </a:lnTo>
                  <a:lnTo>
                    <a:pt x="141" y="337"/>
                  </a:lnTo>
                  <a:lnTo>
                    <a:pt x="160" y="346"/>
                  </a:lnTo>
                  <a:lnTo>
                    <a:pt x="187" y="358"/>
                  </a:lnTo>
                  <a:lnTo>
                    <a:pt x="196" y="369"/>
                  </a:lnTo>
                  <a:lnTo>
                    <a:pt x="189" y="394"/>
                  </a:lnTo>
                  <a:lnTo>
                    <a:pt x="190" y="413"/>
                  </a:lnTo>
                  <a:lnTo>
                    <a:pt x="181" y="429"/>
                  </a:lnTo>
                  <a:lnTo>
                    <a:pt x="176" y="443"/>
                  </a:lnTo>
                  <a:lnTo>
                    <a:pt x="187" y="458"/>
                  </a:lnTo>
                  <a:lnTo>
                    <a:pt x="203" y="463"/>
                  </a:lnTo>
                  <a:lnTo>
                    <a:pt x="215" y="474"/>
                  </a:lnTo>
                  <a:lnTo>
                    <a:pt x="222" y="488"/>
                  </a:lnTo>
                  <a:lnTo>
                    <a:pt x="221" y="504"/>
                  </a:lnTo>
                  <a:lnTo>
                    <a:pt x="228" y="506"/>
                  </a:lnTo>
                  <a:lnTo>
                    <a:pt x="228" y="506"/>
                  </a:lnTo>
                  <a:lnTo>
                    <a:pt x="228" y="5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38">
              <a:extLst>
                <a:ext uri="{FF2B5EF4-FFF2-40B4-BE49-F238E27FC236}">
                  <a16:creationId xmlns:a16="http://schemas.microsoft.com/office/drawing/2014/main" id="{1E0F758D-24D1-0489-2B34-1217F07BA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50110" y="9251661"/>
              <a:ext cx="555640" cy="469809"/>
            </a:xfrm>
            <a:custGeom>
              <a:avLst/>
              <a:gdLst>
                <a:gd name="T0" fmla="*/ 210 w 246"/>
                <a:gd name="T1" fmla="*/ 208 h 208"/>
                <a:gd name="T2" fmla="*/ 230 w 246"/>
                <a:gd name="T3" fmla="*/ 187 h 208"/>
                <a:gd name="T4" fmla="*/ 246 w 246"/>
                <a:gd name="T5" fmla="*/ 167 h 208"/>
                <a:gd name="T6" fmla="*/ 233 w 246"/>
                <a:gd name="T7" fmla="*/ 162 h 208"/>
                <a:gd name="T8" fmla="*/ 224 w 246"/>
                <a:gd name="T9" fmla="*/ 158 h 208"/>
                <a:gd name="T10" fmla="*/ 212 w 246"/>
                <a:gd name="T11" fmla="*/ 146 h 208"/>
                <a:gd name="T12" fmla="*/ 206 w 246"/>
                <a:gd name="T13" fmla="*/ 133 h 208"/>
                <a:gd name="T14" fmla="*/ 196 w 246"/>
                <a:gd name="T15" fmla="*/ 124 h 208"/>
                <a:gd name="T16" fmla="*/ 194 w 246"/>
                <a:gd name="T17" fmla="*/ 112 h 208"/>
                <a:gd name="T18" fmla="*/ 192 w 246"/>
                <a:gd name="T19" fmla="*/ 100 h 208"/>
                <a:gd name="T20" fmla="*/ 190 w 246"/>
                <a:gd name="T21" fmla="*/ 85 h 208"/>
                <a:gd name="T22" fmla="*/ 185 w 246"/>
                <a:gd name="T23" fmla="*/ 76 h 208"/>
                <a:gd name="T24" fmla="*/ 173 w 246"/>
                <a:gd name="T25" fmla="*/ 64 h 208"/>
                <a:gd name="T26" fmla="*/ 174 w 246"/>
                <a:gd name="T27" fmla="*/ 51 h 208"/>
                <a:gd name="T28" fmla="*/ 167 w 246"/>
                <a:gd name="T29" fmla="*/ 37 h 208"/>
                <a:gd name="T30" fmla="*/ 155 w 246"/>
                <a:gd name="T31" fmla="*/ 34 h 208"/>
                <a:gd name="T32" fmla="*/ 142 w 246"/>
                <a:gd name="T33" fmla="*/ 28 h 208"/>
                <a:gd name="T34" fmla="*/ 133 w 246"/>
                <a:gd name="T35" fmla="*/ 18 h 208"/>
                <a:gd name="T36" fmla="*/ 121 w 246"/>
                <a:gd name="T37" fmla="*/ 12 h 208"/>
                <a:gd name="T38" fmla="*/ 110 w 246"/>
                <a:gd name="T39" fmla="*/ 2 h 208"/>
                <a:gd name="T40" fmla="*/ 91 w 246"/>
                <a:gd name="T41" fmla="*/ 0 h 208"/>
                <a:gd name="T42" fmla="*/ 71 w 246"/>
                <a:gd name="T43" fmla="*/ 7 h 208"/>
                <a:gd name="T44" fmla="*/ 57 w 246"/>
                <a:gd name="T45" fmla="*/ 9 h 208"/>
                <a:gd name="T46" fmla="*/ 20 w 246"/>
                <a:gd name="T47" fmla="*/ 3 h 208"/>
                <a:gd name="T48" fmla="*/ 0 w 246"/>
                <a:gd name="T49" fmla="*/ 2 h 208"/>
                <a:gd name="T50" fmla="*/ 4 w 246"/>
                <a:gd name="T51" fmla="*/ 21 h 208"/>
                <a:gd name="T52" fmla="*/ 18 w 246"/>
                <a:gd name="T53" fmla="*/ 68 h 208"/>
                <a:gd name="T54" fmla="*/ 21 w 246"/>
                <a:gd name="T55" fmla="*/ 94 h 208"/>
                <a:gd name="T56" fmla="*/ 39 w 246"/>
                <a:gd name="T57" fmla="*/ 180 h 208"/>
                <a:gd name="T58" fmla="*/ 93 w 246"/>
                <a:gd name="T59" fmla="*/ 203 h 208"/>
                <a:gd name="T60" fmla="*/ 114 w 246"/>
                <a:gd name="T61" fmla="*/ 208 h 208"/>
                <a:gd name="T62" fmla="*/ 162 w 246"/>
                <a:gd name="T63" fmla="*/ 208 h 208"/>
                <a:gd name="T64" fmla="*/ 210 w 246"/>
                <a:gd name="T65" fmla="*/ 208 h 208"/>
                <a:gd name="T66" fmla="*/ 210 w 246"/>
                <a:gd name="T67" fmla="*/ 208 h 208"/>
                <a:gd name="T68" fmla="*/ 210 w 246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" h="208">
                  <a:moveTo>
                    <a:pt x="210" y="208"/>
                  </a:moveTo>
                  <a:lnTo>
                    <a:pt x="230" y="187"/>
                  </a:lnTo>
                  <a:lnTo>
                    <a:pt x="246" y="167"/>
                  </a:lnTo>
                  <a:lnTo>
                    <a:pt x="233" y="162"/>
                  </a:lnTo>
                  <a:lnTo>
                    <a:pt x="224" y="158"/>
                  </a:lnTo>
                  <a:lnTo>
                    <a:pt x="212" y="146"/>
                  </a:lnTo>
                  <a:lnTo>
                    <a:pt x="206" y="133"/>
                  </a:lnTo>
                  <a:lnTo>
                    <a:pt x="196" y="124"/>
                  </a:lnTo>
                  <a:lnTo>
                    <a:pt x="194" y="112"/>
                  </a:lnTo>
                  <a:lnTo>
                    <a:pt x="192" y="100"/>
                  </a:lnTo>
                  <a:lnTo>
                    <a:pt x="190" y="85"/>
                  </a:lnTo>
                  <a:lnTo>
                    <a:pt x="185" y="76"/>
                  </a:lnTo>
                  <a:lnTo>
                    <a:pt x="173" y="64"/>
                  </a:lnTo>
                  <a:lnTo>
                    <a:pt x="174" y="51"/>
                  </a:lnTo>
                  <a:lnTo>
                    <a:pt x="167" y="37"/>
                  </a:lnTo>
                  <a:lnTo>
                    <a:pt x="155" y="34"/>
                  </a:lnTo>
                  <a:lnTo>
                    <a:pt x="142" y="28"/>
                  </a:lnTo>
                  <a:lnTo>
                    <a:pt x="133" y="18"/>
                  </a:lnTo>
                  <a:lnTo>
                    <a:pt x="121" y="12"/>
                  </a:lnTo>
                  <a:lnTo>
                    <a:pt x="110" y="2"/>
                  </a:lnTo>
                  <a:lnTo>
                    <a:pt x="91" y="0"/>
                  </a:lnTo>
                  <a:lnTo>
                    <a:pt x="71" y="7"/>
                  </a:lnTo>
                  <a:lnTo>
                    <a:pt x="57" y="9"/>
                  </a:lnTo>
                  <a:lnTo>
                    <a:pt x="20" y="3"/>
                  </a:lnTo>
                  <a:lnTo>
                    <a:pt x="0" y="2"/>
                  </a:lnTo>
                  <a:lnTo>
                    <a:pt x="4" y="21"/>
                  </a:lnTo>
                  <a:lnTo>
                    <a:pt x="18" y="68"/>
                  </a:lnTo>
                  <a:lnTo>
                    <a:pt x="21" y="94"/>
                  </a:lnTo>
                  <a:lnTo>
                    <a:pt x="39" y="180"/>
                  </a:lnTo>
                  <a:lnTo>
                    <a:pt x="93" y="203"/>
                  </a:lnTo>
                  <a:lnTo>
                    <a:pt x="114" y="208"/>
                  </a:lnTo>
                  <a:lnTo>
                    <a:pt x="162" y="208"/>
                  </a:lnTo>
                  <a:lnTo>
                    <a:pt x="210" y="208"/>
                  </a:lnTo>
                  <a:lnTo>
                    <a:pt x="210" y="208"/>
                  </a:lnTo>
                  <a:lnTo>
                    <a:pt x="210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39">
              <a:extLst>
                <a:ext uri="{FF2B5EF4-FFF2-40B4-BE49-F238E27FC236}">
                  <a16:creationId xmlns:a16="http://schemas.microsoft.com/office/drawing/2014/main" id="{8105F1D9-EB1C-5817-7CE1-CE414E7DDA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4951" y="7087829"/>
              <a:ext cx="743112" cy="1163230"/>
            </a:xfrm>
            <a:custGeom>
              <a:avLst/>
              <a:gdLst>
                <a:gd name="T0" fmla="*/ 183 w 329"/>
                <a:gd name="T1" fmla="*/ 515 h 515"/>
                <a:gd name="T2" fmla="*/ 197 w 329"/>
                <a:gd name="T3" fmla="*/ 506 h 515"/>
                <a:gd name="T4" fmla="*/ 208 w 329"/>
                <a:gd name="T5" fmla="*/ 499 h 515"/>
                <a:gd name="T6" fmla="*/ 194 w 329"/>
                <a:gd name="T7" fmla="*/ 481 h 515"/>
                <a:gd name="T8" fmla="*/ 192 w 329"/>
                <a:gd name="T9" fmla="*/ 467 h 515"/>
                <a:gd name="T10" fmla="*/ 210 w 329"/>
                <a:gd name="T11" fmla="*/ 467 h 515"/>
                <a:gd name="T12" fmla="*/ 231 w 329"/>
                <a:gd name="T13" fmla="*/ 465 h 515"/>
                <a:gd name="T14" fmla="*/ 240 w 329"/>
                <a:gd name="T15" fmla="*/ 451 h 515"/>
                <a:gd name="T16" fmla="*/ 260 w 329"/>
                <a:gd name="T17" fmla="*/ 443 h 515"/>
                <a:gd name="T18" fmla="*/ 288 w 329"/>
                <a:gd name="T19" fmla="*/ 395 h 515"/>
                <a:gd name="T20" fmla="*/ 300 w 329"/>
                <a:gd name="T21" fmla="*/ 347 h 515"/>
                <a:gd name="T22" fmla="*/ 295 w 329"/>
                <a:gd name="T23" fmla="*/ 299 h 515"/>
                <a:gd name="T24" fmla="*/ 288 w 329"/>
                <a:gd name="T25" fmla="*/ 246 h 515"/>
                <a:gd name="T26" fmla="*/ 286 w 329"/>
                <a:gd name="T27" fmla="*/ 233 h 515"/>
                <a:gd name="T28" fmla="*/ 292 w 329"/>
                <a:gd name="T29" fmla="*/ 185 h 515"/>
                <a:gd name="T30" fmla="*/ 304 w 329"/>
                <a:gd name="T31" fmla="*/ 144 h 515"/>
                <a:gd name="T32" fmla="*/ 315 w 329"/>
                <a:gd name="T33" fmla="*/ 107 h 515"/>
                <a:gd name="T34" fmla="*/ 329 w 329"/>
                <a:gd name="T35" fmla="*/ 77 h 515"/>
                <a:gd name="T36" fmla="*/ 316 w 329"/>
                <a:gd name="T37" fmla="*/ 63 h 515"/>
                <a:gd name="T38" fmla="*/ 309 w 329"/>
                <a:gd name="T39" fmla="*/ 48 h 515"/>
                <a:gd name="T40" fmla="*/ 297 w 329"/>
                <a:gd name="T41" fmla="*/ 41 h 515"/>
                <a:gd name="T42" fmla="*/ 284 w 329"/>
                <a:gd name="T43" fmla="*/ 32 h 515"/>
                <a:gd name="T44" fmla="*/ 274 w 329"/>
                <a:gd name="T45" fmla="*/ 22 h 515"/>
                <a:gd name="T46" fmla="*/ 258 w 329"/>
                <a:gd name="T47" fmla="*/ 13 h 515"/>
                <a:gd name="T48" fmla="*/ 235 w 329"/>
                <a:gd name="T49" fmla="*/ 0 h 515"/>
                <a:gd name="T50" fmla="*/ 219 w 329"/>
                <a:gd name="T51" fmla="*/ 2 h 515"/>
                <a:gd name="T52" fmla="*/ 172 w 329"/>
                <a:gd name="T53" fmla="*/ 38 h 515"/>
                <a:gd name="T54" fmla="*/ 142 w 329"/>
                <a:gd name="T55" fmla="*/ 61 h 515"/>
                <a:gd name="T56" fmla="*/ 92 w 329"/>
                <a:gd name="T57" fmla="*/ 105 h 515"/>
                <a:gd name="T58" fmla="*/ 57 w 329"/>
                <a:gd name="T59" fmla="*/ 137 h 515"/>
                <a:gd name="T60" fmla="*/ 67 w 329"/>
                <a:gd name="T61" fmla="*/ 152 h 515"/>
                <a:gd name="T62" fmla="*/ 62 w 329"/>
                <a:gd name="T63" fmla="*/ 164 h 515"/>
                <a:gd name="T64" fmla="*/ 64 w 329"/>
                <a:gd name="T65" fmla="*/ 180 h 515"/>
                <a:gd name="T66" fmla="*/ 35 w 329"/>
                <a:gd name="T67" fmla="*/ 180 h 515"/>
                <a:gd name="T68" fmla="*/ 16 w 329"/>
                <a:gd name="T69" fmla="*/ 180 h 515"/>
                <a:gd name="T70" fmla="*/ 0 w 329"/>
                <a:gd name="T71" fmla="*/ 178 h 515"/>
                <a:gd name="T72" fmla="*/ 7 w 329"/>
                <a:gd name="T73" fmla="*/ 192 h 515"/>
                <a:gd name="T74" fmla="*/ 19 w 329"/>
                <a:gd name="T75" fmla="*/ 203 h 515"/>
                <a:gd name="T76" fmla="*/ 17 w 329"/>
                <a:gd name="T77" fmla="*/ 216 h 515"/>
                <a:gd name="T78" fmla="*/ 26 w 329"/>
                <a:gd name="T79" fmla="*/ 226 h 515"/>
                <a:gd name="T80" fmla="*/ 33 w 329"/>
                <a:gd name="T81" fmla="*/ 237 h 515"/>
                <a:gd name="T82" fmla="*/ 42 w 329"/>
                <a:gd name="T83" fmla="*/ 251 h 515"/>
                <a:gd name="T84" fmla="*/ 48 w 329"/>
                <a:gd name="T85" fmla="*/ 262 h 515"/>
                <a:gd name="T86" fmla="*/ 62 w 329"/>
                <a:gd name="T87" fmla="*/ 267 h 515"/>
                <a:gd name="T88" fmla="*/ 71 w 329"/>
                <a:gd name="T89" fmla="*/ 278 h 515"/>
                <a:gd name="T90" fmla="*/ 87 w 329"/>
                <a:gd name="T91" fmla="*/ 276 h 515"/>
                <a:gd name="T92" fmla="*/ 92 w 329"/>
                <a:gd name="T93" fmla="*/ 294 h 515"/>
                <a:gd name="T94" fmla="*/ 98 w 329"/>
                <a:gd name="T95" fmla="*/ 342 h 515"/>
                <a:gd name="T96" fmla="*/ 117 w 329"/>
                <a:gd name="T97" fmla="*/ 370 h 515"/>
                <a:gd name="T98" fmla="*/ 112 w 329"/>
                <a:gd name="T99" fmla="*/ 415 h 515"/>
                <a:gd name="T100" fmla="*/ 108 w 329"/>
                <a:gd name="T101" fmla="*/ 451 h 515"/>
                <a:gd name="T102" fmla="*/ 126 w 329"/>
                <a:gd name="T103" fmla="*/ 479 h 515"/>
                <a:gd name="T104" fmla="*/ 149 w 329"/>
                <a:gd name="T105" fmla="*/ 500 h 515"/>
                <a:gd name="T106" fmla="*/ 167 w 329"/>
                <a:gd name="T107" fmla="*/ 513 h 515"/>
                <a:gd name="T108" fmla="*/ 183 w 329"/>
                <a:gd name="T109" fmla="*/ 515 h 515"/>
                <a:gd name="T110" fmla="*/ 183 w 329"/>
                <a:gd name="T111" fmla="*/ 515 h 515"/>
                <a:gd name="T112" fmla="*/ 183 w 329"/>
                <a:gd name="T113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9" h="515">
                  <a:moveTo>
                    <a:pt x="183" y="515"/>
                  </a:moveTo>
                  <a:lnTo>
                    <a:pt x="197" y="506"/>
                  </a:lnTo>
                  <a:lnTo>
                    <a:pt x="208" y="499"/>
                  </a:lnTo>
                  <a:lnTo>
                    <a:pt x="194" y="481"/>
                  </a:lnTo>
                  <a:lnTo>
                    <a:pt x="192" y="467"/>
                  </a:lnTo>
                  <a:lnTo>
                    <a:pt x="210" y="467"/>
                  </a:lnTo>
                  <a:lnTo>
                    <a:pt x="231" y="465"/>
                  </a:lnTo>
                  <a:lnTo>
                    <a:pt x="240" y="451"/>
                  </a:lnTo>
                  <a:lnTo>
                    <a:pt x="260" y="443"/>
                  </a:lnTo>
                  <a:lnTo>
                    <a:pt x="288" y="395"/>
                  </a:lnTo>
                  <a:lnTo>
                    <a:pt x="300" y="347"/>
                  </a:lnTo>
                  <a:lnTo>
                    <a:pt x="295" y="299"/>
                  </a:lnTo>
                  <a:lnTo>
                    <a:pt x="288" y="246"/>
                  </a:lnTo>
                  <a:lnTo>
                    <a:pt x="286" y="233"/>
                  </a:lnTo>
                  <a:lnTo>
                    <a:pt x="292" y="185"/>
                  </a:lnTo>
                  <a:lnTo>
                    <a:pt x="304" y="144"/>
                  </a:lnTo>
                  <a:lnTo>
                    <a:pt x="315" y="107"/>
                  </a:lnTo>
                  <a:lnTo>
                    <a:pt x="329" y="77"/>
                  </a:lnTo>
                  <a:lnTo>
                    <a:pt x="316" y="63"/>
                  </a:lnTo>
                  <a:lnTo>
                    <a:pt x="309" y="48"/>
                  </a:lnTo>
                  <a:lnTo>
                    <a:pt x="297" y="41"/>
                  </a:lnTo>
                  <a:lnTo>
                    <a:pt x="284" y="32"/>
                  </a:lnTo>
                  <a:lnTo>
                    <a:pt x="274" y="22"/>
                  </a:lnTo>
                  <a:lnTo>
                    <a:pt x="258" y="13"/>
                  </a:lnTo>
                  <a:lnTo>
                    <a:pt x="235" y="0"/>
                  </a:lnTo>
                  <a:lnTo>
                    <a:pt x="219" y="2"/>
                  </a:lnTo>
                  <a:lnTo>
                    <a:pt x="172" y="38"/>
                  </a:lnTo>
                  <a:lnTo>
                    <a:pt x="142" y="61"/>
                  </a:lnTo>
                  <a:lnTo>
                    <a:pt x="92" y="105"/>
                  </a:lnTo>
                  <a:lnTo>
                    <a:pt x="57" y="137"/>
                  </a:lnTo>
                  <a:lnTo>
                    <a:pt x="67" y="152"/>
                  </a:lnTo>
                  <a:lnTo>
                    <a:pt x="62" y="164"/>
                  </a:lnTo>
                  <a:lnTo>
                    <a:pt x="64" y="180"/>
                  </a:lnTo>
                  <a:lnTo>
                    <a:pt x="35" y="180"/>
                  </a:lnTo>
                  <a:lnTo>
                    <a:pt x="16" y="180"/>
                  </a:lnTo>
                  <a:lnTo>
                    <a:pt x="0" y="178"/>
                  </a:lnTo>
                  <a:lnTo>
                    <a:pt x="7" y="192"/>
                  </a:lnTo>
                  <a:lnTo>
                    <a:pt x="19" y="203"/>
                  </a:lnTo>
                  <a:lnTo>
                    <a:pt x="17" y="216"/>
                  </a:lnTo>
                  <a:lnTo>
                    <a:pt x="26" y="226"/>
                  </a:lnTo>
                  <a:lnTo>
                    <a:pt x="33" y="237"/>
                  </a:lnTo>
                  <a:lnTo>
                    <a:pt x="42" y="251"/>
                  </a:lnTo>
                  <a:lnTo>
                    <a:pt x="48" y="262"/>
                  </a:lnTo>
                  <a:lnTo>
                    <a:pt x="62" y="267"/>
                  </a:lnTo>
                  <a:lnTo>
                    <a:pt x="71" y="278"/>
                  </a:lnTo>
                  <a:lnTo>
                    <a:pt x="87" y="276"/>
                  </a:lnTo>
                  <a:lnTo>
                    <a:pt x="92" y="294"/>
                  </a:lnTo>
                  <a:lnTo>
                    <a:pt x="98" y="342"/>
                  </a:lnTo>
                  <a:lnTo>
                    <a:pt x="117" y="370"/>
                  </a:lnTo>
                  <a:lnTo>
                    <a:pt x="112" y="415"/>
                  </a:lnTo>
                  <a:lnTo>
                    <a:pt x="108" y="451"/>
                  </a:lnTo>
                  <a:lnTo>
                    <a:pt x="126" y="479"/>
                  </a:lnTo>
                  <a:lnTo>
                    <a:pt x="149" y="500"/>
                  </a:lnTo>
                  <a:lnTo>
                    <a:pt x="167" y="513"/>
                  </a:lnTo>
                  <a:lnTo>
                    <a:pt x="183" y="515"/>
                  </a:lnTo>
                  <a:lnTo>
                    <a:pt x="183" y="515"/>
                  </a:lnTo>
                  <a:lnTo>
                    <a:pt x="18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40">
              <a:extLst>
                <a:ext uri="{FF2B5EF4-FFF2-40B4-BE49-F238E27FC236}">
                  <a16:creationId xmlns:a16="http://schemas.microsoft.com/office/drawing/2014/main" id="{CF5D6528-9AFF-D3F9-55D0-0D342079F7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12948" y="7835458"/>
              <a:ext cx="659540" cy="727301"/>
            </a:xfrm>
            <a:custGeom>
              <a:avLst/>
              <a:gdLst>
                <a:gd name="T0" fmla="*/ 117 w 292"/>
                <a:gd name="T1" fmla="*/ 322 h 322"/>
                <a:gd name="T2" fmla="*/ 185 w 292"/>
                <a:gd name="T3" fmla="*/ 298 h 322"/>
                <a:gd name="T4" fmla="*/ 240 w 292"/>
                <a:gd name="T5" fmla="*/ 276 h 322"/>
                <a:gd name="T6" fmla="*/ 228 w 292"/>
                <a:gd name="T7" fmla="*/ 271 h 322"/>
                <a:gd name="T8" fmla="*/ 222 w 292"/>
                <a:gd name="T9" fmla="*/ 258 h 322"/>
                <a:gd name="T10" fmla="*/ 222 w 292"/>
                <a:gd name="T11" fmla="*/ 235 h 322"/>
                <a:gd name="T12" fmla="*/ 237 w 292"/>
                <a:gd name="T13" fmla="*/ 198 h 322"/>
                <a:gd name="T14" fmla="*/ 238 w 292"/>
                <a:gd name="T15" fmla="*/ 185 h 322"/>
                <a:gd name="T16" fmla="*/ 247 w 292"/>
                <a:gd name="T17" fmla="*/ 157 h 322"/>
                <a:gd name="T18" fmla="*/ 256 w 292"/>
                <a:gd name="T19" fmla="*/ 136 h 322"/>
                <a:gd name="T20" fmla="*/ 272 w 292"/>
                <a:gd name="T21" fmla="*/ 93 h 322"/>
                <a:gd name="T22" fmla="*/ 278 w 292"/>
                <a:gd name="T23" fmla="*/ 70 h 322"/>
                <a:gd name="T24" fmla="*/ 287 w 292"/>
                <a:gd name="T25" fmla="*/ 48 h 322"/>
                <a:gd name="T26" fmla="*/ 292 w 292"/>
                <a:gd name="T27" fmla="*/ 36 h 322"/>
                <a:gd name="T28" fmla="*/ 285 w 292"/>
                <a:gd name="T29" fmla="*/ 23 h 322"/>
                <a:gd name="T30" fmla="*/ 272 w 292"/>
                <a:gd name="T31" fmla="*/ 15 h 322"/>
                <a:gd name="T32" fmla="*/ 256 w 292"/>
                <a:gd name="T33" fmla="*/ 9 h 322"/>
                <a:gd name="T34" fmla="*/ 244 w 292"/>
                <a:gd name="T35" fmla="*/ 6 h 322"/>
                <a:gd name="T36" fmla="*/ 228 w 292"/>
                <a:gd name="T37" fmla="*/ 0 h 322"/>
                <a:gd name="T38" fmla="*/ 203 w 292"/>
                <a:gd name="T39" fmla="*/ 0 h 322"/>
                <a:gd name="T40" fmla="*/ 176 w 292"/>
                <a:gd name="T41" fmla="*/ 9 h 322"/>
                <a:gd name="T42" fmla="*/ 144 w 292"/>
                <a:gd name="T43" fmla="*/ 25 h 322"/>
                <a:gd name="T44" fmla="*/ 109 w 292"/>
                <a:gd name="T45" fmla="*/ 27 h 322"/>
                <a:gd name="T46" fmla="*/ 46 w 292"/>
                <a:gd name="T47" fmla="*/ 32 h 322"/>
                <a:gd name="T48" fmla="*/ 16 w 292"/>
                <a:gd name="T49" fmla="*/ 64 h 322"/>
                <a:gd name="T50" fmla="*/ 0 w 292"/>
                <a:gd name="T51" fmla="*/ 127 h 322"/>
                <a:gd name="T52" fmla="*/ 7 w 292"/>
                <a:gd name="T53" fmla="*/ 144 h 322"/>
                <a:gd name="T54" fmla="*/ 9 w 292"/>
                <a:gd name="T55" fmla="*/ 153 h 322"/>
                <a:gd name="T56" fmla="*/ 41 w 292"/>
                <a:gd name="T57" fmla="*/ 239 h 322"/>
                <a:gd name="T58" fmla="*/ 48 w 292"/>
                <a:gd name="T59" fmla="*/ 253 h 322"/>
                <a:gd name="T60" fmla="*/ 53 w 292"/>
                <a:gd name="T61" fmla="*/ 269 h 322"/>
                <a:gd name="T62" fmla="*/ 117 w 292"/>
                <a:gd name="T63" fmla="*/ 322 h 322"/>
                <a:gd name="T64" fmla="*/ 117 w 292"/>
                <a:gd name="T65" fmla="*/ 322 h 322"/>
                <a:gd name="T66" fmla="*/ 117 w 292"/>
                <a:gd name="T6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2" h="322">
                  <a:moveTo>
                    <a:pt x="117" y="322"/>
                  </a:moveTo>
                  <a:lnTo>
                    <a:pt x="185" y="298"/>
                  </a:lnTo>
                  <a:lnTo>
                    <a:pt x="240" y="276"/>
                  </a:lnTo>
                  <a:lnTo>
                    <a:pt x="228" y="271"/>
                  </a:lnTo>
                  <a:lnTo>
                    <a:pt x="222" y="258"/>
                  </a:lnTo>
                  <a:lnTo>
                    <a:pt x="222" y="235"/>
                  </a:lnTo>
                  <a:lnTo>
                    <a:pt x="237" y="198"/>
                  </a:lnTo>
                  <a:lnTo>
                    <a:pt x="238" y="185"/>
                  </a:lnTo>
                  <a:lnTo>
                    <a:pt x="247" y="157"/>
                  </a:lnTo>
                  <a:lnTo>
                    <a:pt x="256" y="136"/>
                  </a:lnTo>
                  <a:lnTo>
                    <a:pt x="272" y="93"/>
                  </a:lnTo>
                  <a:lnTo>
                    <a:pt x="278" y="70"/>
                  </a:lnTo>
                  <a:lnTo>
                    <a:pt x="287" y="48"/>
                  </a:lnTo>
                  <a:lnTo>
                    <a:pt x="292" y="36"/>
                  </a:lnTo>
                  <a:lnTo>
                    <a:pt x="285" y="23"/>
                  </a:lnTo>
                  <a:lnTo>
                    <a:pt x="272" y="15"/>
                  </a:lnTo>
                  <a:lnTo>
                    <a:pt x="256" y="9"/>
                  </a:lnTo>
                  <a:lnTo>
                    <a:pt x="244" y="6"/>
                  </a:lnTo>
                  <a:lnTo>
                    <a:pt x="228" y="0"/>
                  </a:lnTo>
                  <a:lnTo>
                    <a:pt x="203" y="0"/>
                  </a:lnTo>
                  <a:lnTo>
                    <a:pt x="176" y="9"/>
                  </a:lnTo>
                  <a:lnTo>
                    <a:pt x="144" y="25"/>
                  </a:lnTo>
                  <a:lnTo>
                    <a:pt x="109" y="27"/>
                  </a:lnTo>
                  <a:lnTo>
                    <a:pt x="46" y="32"/>
                  </a:lnTo>
                  <a:lnTo>
                    <a:pt x="16" y="64"/>
                  </a:lnTo>
                  <a:lnTo>
                    <a:pt x="0" y="127"/>
                  </a:lnTo>
                  <a:lnTo>
                    <a:pt x="7" y="144"/>
                  </a:lnTo>
                  <a:lnTo>
                    <a:pt x="9" y="153"/>
                  </a:lnTo>
                  <a:lnTo>
                    <a:pt x="41" y="239"/>
                  </a:lnTo>
                  <a:lnTo>
                    <a:pt x="48" y="253"/>
                  </a:lnTo>
                  <a:lnTo>
                    <a:pt x="53" y="269"/>
                  </a:lnTo>
                  <a:lnTo>
                    <a:pt x="117" y="322"/>
                  </a:lnTo>
                  <a:lnTo>
                    <a:pt x="117" y="322"/>
                  </a:lnTo>
                  <a:lnTo>
                    <a:pt x="117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41">
              <a:extLst>
                <a:ext uri="{FF2B5EF4-FFF2-40B4-BE49-F238E27FC236}">
                  <a16:creationId xmlns:a16="http://schemas.microsoft.com/office/drawing/2014/main" id="{8E07E651-D858-EE0C-83BE-555B28804B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01261" y="8117795"/>
              <a:ext cx="912514" cy="666317"/>
            </a:xfrm>
            <a:custGeom>
              <a:avLst/>
              <a:gdLst>
                <a:gd name="T0" fmla="*/ 278 w 404"/>
                <a:gd name="T1" fmla="*/ 295 h 295"/>
                <a:gd name="T2" fmla="*/ 281 w 404"/>
                <a:gd name="T3" fmla="*/ 272 h 295"/>
                <a:gd name="T4" fmla="*/ 310 w 404"/>
                <a:gd name="T5" fmla="*/ 276 h 295"/>
                <a:gd name="T6" fmla="*/ 299 w 404"/>
                <a:gd name="T7" fmla="*/ 262 h 295"/>
                <a:gd name="T8" fmla="*/ 287 w 404"/>
                <a:gd name="T9" fmla="*/ 253 h 295"/>
                <a:gd name="T10" fmla="*/ 285 w 404"/>
                <a:gd name="T11" fmla="*/ 240 h 295"/>
                <a:gd name="T12" fmla="*/ 312 w 404"/>
                <a:gd name="T13" fmla="*/ 215 h 295"/>
                <a:gd name="T14" fmla="*/ 326 w 404"/>
                <a:gd name="T15" fmla="*/ 203 h 295"/>
                <a:gd name="T16" fmla="*/ 333 w 404"/>
                <a:gd name="T17" fmla="*/ 194 h 295"/>
                <a:gd name="T18" fmla="*/ 347 w 404"/>
                <a:gd name="T19" fmla="*/ 187 h 295"/>
                <a:gd name="T20" fmla="*/ 358 w 404"/>
                <a:gd name="T21" fmla="*/ 171 h 295"/>
                <a:gd name="T22" fmla="*/ 381 w 404"/>
                <a:gd name="T23" fmla="*/ 165 h 295"/>
                <a:gd name="T24" fmla="*/ 374 w 404"/>
                <a:gd name="T25" fmla="*/ 157 h 295"/>
                <a:gd name="T26" fmla="*/ 361 w 404"/>
                <a:gd name="T27" fmla="*/ 149 h 295"/>
                <a:gd name="T28" fmla="*/ 356 w 404"/>
                <a:gd name="T29" fmla="*/ 135 h 295"/>
                <a:gd name="T30" fmla="*/ 365 w 404"/>
                <a:gd name="T31" fmla="*/ 121 h 295"/>
                <a:gd name="T32" fmla="*/ 379 w 404"/>
                <a:gd name="T33" fmla="*/ 107 h 295"/>
                <a:gd name="T34" fmla="*/ 390 w 404"/>
                <a:gd name="T35" fmla="*/ 98 h 295"/>
                <a:gd name="T36" fmla="*/ 401 w 404"/>
                <a:gd name="T37" fmla="*/ 69 h 295"/>
                <a:gd name="T38" fmla="*/ 404 w 404"/>
                <a:gd name="T39" fmla="*/ 57 h 295"/>
                <a:gd name="T40" fmla="*/ 392 w 404"/>
                <a:gd name="T41" fmla="*/ 55 h 295"/>
                <a:gd name="T42" fmla="*/ 374 w 404"/>
                <a:gd name="T43" fmla="*/ 44 h 295"/>
                <a:gd name="T44" fmla="*/ 363 w 404"/>
                <a:gd name="T45" fmla="*/ 30 h 295"/>
                <a:gd name="T46" fmla="*/ 345 w 404"/>
                <a:gd name="T47" fmla="*/ 14 h 295"/>
                <a:gd name="T48" fmla="*/ 337 w 404"/>
                <a:gd name="T49" fmla="*/ 0 h 295"/>
                <a:gd name="T50" fmla="*/ 317 w 404"/>
                <a:gd name="T51" fmla="*/ 5 h 295"/>
                <a:gd name="T52" fmla="*/ 294 w 404"/>
                <a:gd name="T53" fmla="*/ 9 h 295"/>
                <a:gd name="T54" fmla="*/ 276 w 404"/>
                <a:gd name="T55" fmla="*/ 23 h 295"/>
                <a:gd name="T56" fmla="*/ 264 w 404"/>
                <a:gd name="T57" fmla="*/ 27 h 295"/>
                <a:gd name="T58" fmla="*/ 233 w 404"/>
                <a:gd name="T59" fmla="*/ 36 h 295"/>
                <a:gd name="T60" fmla="*/ 214 w 404"/>
                <a:gd name="T61" fmla="*/ 27 h 295"/>
                <a:gd name="T62" fmla="*/ 201 w 404"/>
                <a:gd name="T63" fmla="*/ 32 h 295"/>
                <a:gd name="T64" fmla="*/ 187 w 404"/>
                <a:gd name="T65" fmla="*/ 41 h 295"/>
                <a:gd name="T66" fmla="*/ 173 w 404"/>
                <a:gd name="T67" fmla="*/ 44 h 295"/>
                <a:gd name="T68" fmla="*/ 160 w 404"/>
                <a:gd name="T69" fmla="*/ 50 h 295"/>
                <a:gd name="T70" fmla="*/ 146 w 404"/>
                <a:gd name="T71" fmla="*/ 55 h 295"/>
                <a:gd name="T72" fmla="*/ 144 w 404"/>
                <a:gd name="T73" fmla="*/ 44 h 295"/>
                <a:gd name="T74" fmla="*/ 135 w 404"/>
                <a:gd name="T75" fmla="*/ 30 h 295"/>
                <a:gd name="T76" fmla="*/ 125 w 404"/>
                <a:gd name="T77" fmla="*/ 23 h 295"/>
                <a:gd name="T78" fmla="*/ 102 w 404"/>
                <a:gd name="T79" fmla="*/ 27 h 295"/>
                <a:gd name="T80" fmla="*/ 61 w 404"/>
                <a:gd name="T81" fmla="*/ 44 h 295"/>
                <a:gd name="T82" fmla="*/ 9 w 404"/>
                <a:gd name="T83" fmla="*/ 68 h 295"/>
                <a:gd name="T84" fmla="*/ 9 w 404"/>
                <a:gd name="T85" fmla="*/ 87 h 295"/>
                <a:gd name="T86" fmla="*/ 7 w 404"/>
                <a:gd name="T87" fmla="*/ 100 h 295"/>
                <a:gd name="T88" fmla="*/ 0 w 404"/>
                <a:gd name="T89" fmla="*/ 114 h 295"/>
                <a:gd name="T90" fmla="*/ 59 w 404"/>
                <a:gd name="T91" fmla="*/ 108 h 295"/>
                <a:gd name="T92" fmla="*/ 71 w 404"/>
                <a:gd name="T93" fmla="*/ 107 h 295"/>
                <a:gd name="T94" fmla="*/ 118 w 404"/>
                <a:gd name="T95" fmla="*/ 126 h 295"/>
                <a:gd name="T96" fmla="*/ 130 w 404"/>
                <a:gd name="T97" fmla="*/ 130 h 295"/>
                <a:gd name="T98" fmla="*/ 128 w 404"/>
                <a:gd name="T99" fmla="*/ 149 h 295"/>
                <a:gd name="T100" fmla="*/ 198 w 404"/>
                <a:gd name="T101" fmla="*/ 187 h 295"/>
                <a:gd name="T102" fmla="*/ 224 w 404"/>
                <a:gd name="T103" fmla="*/ 201 h 295"/>
                <a:gd name="T104" fmla="*/ 224 w 404"/>
                <a:gd name="T105" fmla="*/ 281 h 295"/>
                <a:gd name="T106" fmla="*/ 240 w 404"/>
                <a:gd name="T107" fmla="*/ 290 h 295"/>
                <a:gd name="T108" fmla="*/ 253 w 404"/>
                <a:gd name="T109" fmla="*/ 288 h 295"/>
                <a:gd name="T110" fmla="*/ 269 w 404"/>
                <a:gd name="T111" fmla="*/ 286 h 295"/>
                <a:gd name="T112" fmla="*/ 278 w 404"/>
                <a:gd name="T113" fmla="*/ 295 h 295"/>
                <a:gd name="T114" fmla="*/ 278 w 404"/>
                <a:gd name="T115" fmla="*/ 295 h 295"/>
                <a:gd name="T116" fmla="*/ 278 w 404"/>
                <a:gd name="T117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4" h="295">
                  <a:moveTo>
                    <a:pt x="278" y="295"/>
                  </a:moveTo>
                  <a:lnTo>
                    <a:pt x="281" y="272"/>
                  </a:lnTo>
                  <a:lnTo>
                    <a:pt x="310" y="276"/>
                  </a:lnTo>
                  <a:lnTo>
                    <a:pt x="299" y="262"/>
                  </a:lnTo>
                  <a:lnTo>
                    <a:pt x="287" y="253"/>
                  </a:lnTo>
                  <a:lnTo>
                    <a:pt x="285" y="240"/>
                  </a:lnTo>
                  <a:lnTo>
                    <a:pt x="312" y="215"/>
                  </a:lnTo>
                  <a:lnTo>
                    <a:pt x="326" y="203"/>
                  </a:lnTo>
                  <a:lnTo>
                    <a:pt x="333" y="194"/>
                  </a:lnTo>
                  <a:lnTo>
                    <a:pt x="347" y="187"/>
                  </a:lnTo>
                  <a:lnTo>
                    <a:pt x="358" y="171"/>
                  </a:lnTo>
                  <a:lnTo>
                    <a:pt x="381" y="165"/>
                  </a:lnTo>
                  <a:lnTo>
                    <a:pt x="374" y="157"/>
                  </a:lnTo>
                  <a:lnTo>
                    <a:pt x="361" y="149"/>
                  </a:lnTo>
                  <a:lnTo>
                    <a:pt x="356" y="135"/>
                  </a:lnTo>
                  <a:lnTo>
                    <a:pt x="365" y="121"/>
                  </a:lnTo>
                  <a:lnTo>
                    <a:pt x="379" y="107"/>
                  </a:lnTo>
                  <a:lnTo>
                    <a:pt x="390" y="98"/>
                  </a:lnTo>
                  <a:lnTo>
                    <a:pt x="401" y="69"/>
                  </a:lnTo>
                  <a:lnTo>
                    <a:pt x="404" y="57"/>
                  </a:lnTo>
                  <a:lnTo>
                    <a:pt x="392" y="55"/>
                  </a:lnTo>
                  <a:lnTo>
                    <a:pt x="374" y="44"/>
                  </a:lnTo>
                  <a:lnTo>
                    <a:pt x="363" y="30"/>
                  </a:lnTo>
                  <a:lnTo>
                    <a:pt x="345" y="14"/>
                  </a:lnTo>
                  <a:lnTo>
                    <a:pt x="337" y="0"/>
                  </a:lnTo>
                  <a:lnTo>
                    <a:pt x="317" y="5"/>
                  </a:lnTo>
                  <a:lnTo>
                    <a:pt x="294" y="9"/>
                  </a:lnTo>
                  <a:lnTo>
                    <a:pt x="276" y="23"/>
                  </a:lnTo>
                  <a:lnTo>
                    <a:pt x="264" y="27"/>
                  </a:lnTo>
                  <a:lnTo>
                    <a:pt x="233" y="36"/>
                  </a:lnTo>
                  <a:lnTo>
                    <a:pt x="214" y="27"/>
                  </a:lnTo>
                  <a:lnTo>
                    <a:pt x="201" y="32"/>
                  </a:lnTo>
                  <a:lnTo>
                    <a:pt x="187" y="41"/>
                  </a:lnTo>
                  <a:lnTo>
                    <a:pt x="173" y="44"/>
                  </a:lnTo>
                  <a:lnTo>
                    <a:pt x="160" y="50"/>
                  </a:lnTo>
                  <a:lnTo>
                    <a:pt x="146" y="55"/>
                  </a:lnTo>
                  <a:lnTo>
                    <a:pt x="144" y="44"/>
                  </a:lnTo>
                  <a:lnTo>
                    <a:pt x="135" y="30"/>
                  </a:lnTo>
                  <a:lnTo>
                    <a:pt x="125" y="23"/>
                  </a:lnTo>
                  <a:lnTo>
                    <a:pt x="102" y="27"/>
                  </a:lnTo>
                  <a:lnTo>
                    <a:pt x="61" y="44"/>
                  </a:lnTo>
                  <a:lnTo>
                    <a:pt x="9" y="68"/>
                  </a:lnTo>
                  <a:lnTo>
                    <a:pt x="9" y="87"/>
                  </a:lnTo>
                  <a:lnTo>
                    <a:pt x="7" y="100"/>
                  </a:lnTo>
                  <a:lnTo>
                    <a:pt x="0" y="114"/>
                  </a:lnTo>
                  <a:lnTo>
                    <a:pt x="59" y="108"/>
                  </a:lnTo>
                  <a:lnTo>
                    <a:pt x="71" y="107"/>
                  </a:lnTo>
                  <a:lnTo>
                    <a:pt x="118" y="126"/>
                  </a:lnTo>
                  <a:lnTo>
                    <a:pt x="130" y="130"/>
                  </a:lnTo>
                  <a:lnTo>
                    <a:pt x="128" y="149"/>
                  </a:lnTo>
                  <a:lnTo>
                    <a:pt x="198" y="187"/>
                  </a:lnTo>
                  <a:lnTo>
                    <a:pt x="224" y="201"/>
                  </a:lnTo>
                  <a:lnTo>
                    <a:pt x="224" y="281"/>
                  </a:lnTo>
                  <a:lnTo>
                    <a:pt x="240" y="290"/>
                  </a:lnTo>
                  <a:lnTo>
                    <a:pt x="253" y="288"/>
                  </a:lnTo>
                  <a:lnTo>
                    <a:pt x="269" y="286"/>
                  </a:lnTo>
                  <a:lnTo>
                    <a:pt x="278" y="295"/>
                  </a:lnTo>
                  <a:lnTo>
                    <a:pt x="278" y="295"/>
                  </a:lnTo>
                  <a:lnTo>
                    <a:pt x="278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42">
              <a:extLst>
                <a:ext uri="{FF2B5EF4-FFF2-40B4-BE49-F238E27FC236}">
                  <a16:creationId xmlns:a16="http://schemas.microsoft.com/office/drawing/2014/main" id="{F6BBF96A-0DAA-BD15-828E-EDB417B2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35969" y="8361734"/>
              <a:ext cx="1027708" cy="1194852"/>
            </a:xfrm>
            <a:custGeom>
              <a:avLst/>
              <a:gdLst>
                <a:gd name="T0" fmla="*/ 190 w 455"/>
                <a:gd name="T1" fmla="*/ 529 h 529"/>
                <a:gd name="T2" fmla="*/ 204 w 455"/>
                <a:gd name="T3" fmla="*/ 518 h 529"/>
                <a:gd name="T4" fmla="*/ 267 w 455"/>
                <a:gd name="T5" fmla="*/ 481 h 529"/>
                <a:gd name="T6" fmla="*/ 286 w 455"/>
                <a:gd name="T7" fmla="*/ 479 h 529"/>
                <a:gd name="T8" fmla="*/ 359 w 455"/>
                <a:gd name="T9" fmla="*/ 412 h 529"/>
                <a:gd name="T10" fmla="*/ 393 w 455"/>
                <a:gd name="T11" fmla="*/ 376 h 529"/>
                <a:gd name="T12" fmla="*/ 384 w 455"/>
                <a:gd name="T13" fmla="*/ 369 h 529"/>
                <a:gd name="T14" fmla="*/ 372 w 455"/>
                <a:gd name="T15" fmla="*/ 358 h 529"/>
                <a:gd name="T16" fmla="*/ 384 w 455"/>
                <a:gd name="T17" fmla="*/ 342 h 529"/>
                <a:gd name="T18" fmla="*/ 389 w 455"/>
                <a:gd name="T19" fmla="*/ 328 h 529"/>
                <a:gd name="T20" fmla="*/ 397 w 455"/>
                <a:gd name="T21" fmla="*/ 316 h 529"/>
                <a:gd name="T22" fmla="*/ 398 w 455"/>
                <a:gd name="T23" fmla="*/ 296 h 529"/>
                <a:gd name="T24" fmla="*/ 411 w 455"/>
                <a:gd name="T25" fmla="*/ 285 h 529"/>
                <a:gd name="T26" fmla="*/ 413 w 455"/>
                <a:gd name="T27" fmla="*/ 271 h 529"/>
                <a:gd name="T28" fmla="*/ 418 w 455"/>
                <a:gd name="T29" fmla="*/ 250 h 529"/>
                <a:gd name="T30" fmla="*/ 416 w 455"/>
                <a:gd name="T31" fmla="*/ 237 h 529"/>
                <a:gd name="T32" fmla="*/ 439 w 455"/>
                <a:gd name="T33" fmla="*/ 237 h 529"/>
                <a:gd name="T34" fmla="*/ 450 w 455"/>
                <a:gd name="T35" fmla="*/ 228 h 529"/>
                <a:gd name="T36" fmla="*/ 455 w 455"/>
                <a:gd name="T37" fmla="*/ 212 h 529"/>
                <a:gd name="T38" fmla="*/ 445 w 455"/>
                <a:gd name="T39" fmla="*/ 195 h 529"/>
                <a:gd name="T40" fmla="*/ 439 w 455"/>
                <a:gd name="T41" fmla="*/ 182 h 529"/>
                <a:gd name="T42" fmla="*/ 430 w 455"/>
                <a:gd name="T43" fmla="*/ 93 h 529"/>
                <a:gd name="T44" fmla="*/ 333 w 455"/>
                <a:gd name="T45" fmla="*/ 49 h 529"/>
                <a:gd name="T46" fmla="*/ 338 w 455"/>
                <a:gd name="T47" fmla="*/ 33 h 529"/>
                <a:gd name="T48" fmla="*/ 324 w 455"/>
                <a:gd name="T49" fmla="*/ 18 h 529"/>
                <a:gd name="T50" fmla="*/ 277 w 455"/>
                <a:gd name="T51" fmla="*/ 0 h 529"/>
                <a:gd name="T52" fmla="*/ 204 w 455"/>
                <a:gd name="T53" fmla="*/ 8 h 529"/>
                <a:gd name="T54" fmla="*/ 185 w 455"/>
                <a:gd name="T55" fmla="*/ 20 h 529"/>
                <a:gd name="T56" fmla="*/ 140 w 455"/>
                <a:gd name="T57" fmla="*/ 41 h 529"/>
                <a:gd name="T58" fmla="*/ 35 w 455"/>
                <a:gd name="T59" fmla="*/ 102 h 529"/>
                <a:gd name="T60" fmla="*/ 0 w 455"/>
                <a:gd name="T61" fmla="*/ 127 h 529"/>
                <a:gd name="T62" fmla="*/ 80 w 455"/>
                <a:gd name="T63" fmla="*/ 292 h 529"/>
                <a:gd name="T64" fmla="*/ 101 w 455"/>
                <a:gd name="T65" fmla="*/ 348 h 529"/>
                <a:gd name="T66" fmla="*/ 163 w 455"/>
                <a:gd name="T67" fmla="*/ 478 h 529"/>
                <a:gd name="T68" fmla="*/ 185 w 455"/>
                <a:gd name="T69" fmla="*/ 518 h 529"/>
                <a:gd name="T70" fmla="*/ 190 w 455"/>
                <a:gd name="T71" fmla="*/ 529 h 529"/>
                <a:gd name="T72" fmla="*/ 190 w 455"/>
                <a:gd name="T73" fmla="*/ 529 h 529"/>
                <a:gd name="T74" fmla="*/ 190 w 455"/>
                <a:gd name="T75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5" h="529">
                  <a:moveTo>
                    <a:pt x="190" y="529"/>
                  </a:moveTo>
                  <a:lnTo>
                    <a:pt x="204" y="518"/>
                  </a:lnTo>
                  <a:lnTo>
                    <a:pt x="267" y="481"/>
                  </a:lnTo>
                  <a:lnTo>
                    <a:pt x="286" y="479"/>
                  </a:lnTo>
                  <a:lnTo>
                    <a:pt x="359" y="412"/>
                  </a:lnTo>
                  <a:lnTo>
                    <a:pt x="393" y="376"/>
                  </a:lnTo>
                  <a:lnTo>
                    <a:pt x="384" y="369"/>
                  </a:lnTo>
                  <a:lnTo>
                    <a:pt x="372" y="358"/>
                  </a:lnTo>
                  <a:lnTo>
                    <a:pt x="384" y="342"/>
                  </a:lnTo>
                  <a:lnTo>
                    <a:pt x="389" y="328"/>
                  </a:lnTo>
                  <a:lnTo>
                    <a:pt x="397" y="316"/>
                  </a:lnTo>
                  <a:lnTo>
                    <a:pt x="398" y="296"/>
                  </a:lnTo>
                  <a:lnTo>
                    <a:pt x="411" y="285"/>
                  </a:lnTo>
                  <a:lnTo>
                    <a:pt x="413" y="271"/>
                  </a:lnTo>
                  <a:lnTo>
                    <a:pt x="418" y="250"/>
                  </a:lnTo>
                  <a:lnTo>
                    <a:pt x="416" y="237"/>
                  </a:lnTo>
                  <a:lnTo>
                    <a:pt x="439" y="237"/>
                  </a:lnTo>
                  <a:lnTo>
                    <a:pt x="450" y="228"/>
                  </a:lnTo>
                  <a:lnTo>
                    <a:pt x="455" y="212"/>
                  </a:lnTo>
                  <a:lnTo>
                    <a:pt x="445" y="195"/>
                  </a:lnTo>
                  <a:lnTo>
                    <a:pt x="439" y="182"/>
                  </a:lnTo>
                  <a:lnTo>
                    <a:pt x="430" y="93"/>
                  </a:lnTo>
                  <a:lnTo>
                    <a:pt x="333" y="49"/>
                  </a:lnTo>
                  <a:lnTo>
                    <a:pt x="338" y="33"/>
                  </a:lnTo>
                  <a:lnTo>
                    <a:pt x="324" y="18"/>
                  </a:lnTo>
                  <a:lnTo>
                    <a:pt x="277" y="0"/>
                  </a:lnTo>
                  <a:lnTo>
                    <a:pt x="204" y="8"/>
                  </a:lnTo>
                  <a:lnTo>
                    <a:pt x="185" y="20"/>
                  </a:lnTo>
                  <a:lnTo>
                    <a:pt x="140" y="41"/>
                  </a:lnTo>
                  <a:lnTo>
                    <a:pt x="35" y="102"/>
                  </a:lnTo>
                  <a:lnTo>
                    <a:pt x="0" y="127"/>
                  </a:lnTo>
                  <a:lnTo>
                    <a:pt x="80" y="292"/>
                  </a:lnTo>
                  <a:lnTo>
                    <a:pt x="101" y="348"/>
                  </a:lnTo>
                  <a:lnTo>
                    <a:pt x="163" y="478"/>
                  </a:lnTo>
                  <a:lnTo>
                    <a:pt x="185" y="518"/>
                  </a:lnTo>
                  <a:lnTo>
                    <a:pt x="190" y="529"/>
                  </a:lnTo>
                  <a:lnTo>
                    <a:pt x="190" y="529"/>
                  </a:lnTo>
                  <a:lnTo>
                    <a:pt x="190" y="5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43">
              <a:extLst>
                <a:ext uri="{FF2B5EF4-FFF2-40B4-BE49-F238E27FC236}">
                  <a16:creationId xmlns:a16="http://schemas.microsoft.com/office/drawing/2014/main" id="{4B29C65A-D4DD-3BA8-2C6C-4A9C189D48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51584" y="9034826"/>
              <a:ext cx="578227" cy="618883"/>
            </a:xfrm>
            <a:custGeom>
              <a:avLst/>
              <a:gdLst>
                <a:gd name="T0" fmla="*/ 212 w 256"/>
                <a:gd name="T1" fmla="*/ 274 h 274"/>
                <a:gd name="T2" fmla="*/ 233 w 256"/>
                <a:gd name="T3" fmla="*/ 260 h 274"/>
                <a:gd name="T4" fmla="*/ 247 w 256"/>
                <a:gd name="T5" fmla="*/ 249 h 274"/>
                <a:gd name="T6" fmla="*/ 233 w 256"/>
                <a:gd name="T7" fmla="*/ 235 h 274"/>
                <a:gd name="T8" fmla="*/ 246 w 256"/>
                <a:gd name="T9" fmla="*/ 217 h 274"/>
                <a:gd name="T10" fmla="*/ 256 w 256"/>
                <a:gd name="T11" fmla="*/ 204 h 274"/>
                <a:gd name="T12" fmla="*/ 239 w 256"/>
                <a:gd name="T13" fmla="*/ 187 h 274"/>
                <a:gd name="T14" fmla="*/ 196 w 256"/>
                <a:gd name="T15" fmla="*/ 146 h 274"/>
                <a:gd name="T16" fmla="*/ 212 w 256"/>
                <a:gd name="T17" fmla="*/ 119 h 274"/>
                <a:gd name="T18" fmla="*/ 199 w 256"/>
                <a:gd name="T19" fmla="*/ 108 h 274"/>
                <a:gd name="T20" fmla="*/ 162 w 256"/>
                <a:gd name="T21" fmla="*/ 71 h 274"/>
                <a:gd name="T22" fmla="*/ 146 w 256"/>
                <a:gd name="T23" fmla="*/ 53 h 274"/>
                <a:gd name="T24" fmla="*/ 114 w 256"/>
                <a:gd name="T25" fmla="*/ 23 h 274"/>
                <a:gd name="T26" fmla="*/ 94 w 256"/>
                <a:gd name="T27" fmla="*/ 0 h 274"/>
                <a:gd name="T28" fmla="*/ 80 w 256"/>
                <a:gd name="T29" fmla="*/ 9 h 274"/>
                <a:gd name="T30" fmla="*/ 36 w 256"/>
                <a:gd name="T31" fmla="*/ 55 h 274"/>
                <a:gd name="T32" fmla="*/ 27 w 256"/>
                <a:gd name="T33" fmla="*/ 67 h 274"/>
                <a:gd name="T34" fmla="*/ 16 w 256"/>
                <a:gd name="T35" fmla="*/ 82 h 274"/>
                <a:gd name="T36" fmla="*/ 0 w 256"/>
                <a:gd name="T37" fmla="*/ 105 h 274"/>
                <a:gd name="T38" fmla="*/ 9 w 256"/>
                <a:gd name="T39" fmla="*/ 135 h 274"/>
                <a:gd name="T40" fmla="*/ 2 w 256"/>
                <a:gd name="T41" fmla="*/ 147 h 274"/>
                <a:gd name="T42" fmla="*/ 9 w 256"/>
                <a:gd name="T43" fmla="*/ 187 h 274"/>
                <a:gd name="T44" fmla="*/ 7 w 256"/>
                <a:gd name="T45" fmla="*/ 201 h 274"/>
                <a:gd name="T46" fmla="*/ 9 w 256"/>
                <a:gd name="T47" fmla="*/ 217 h 274"/>
                <a:gd name="T48" fmla="*/ 9 w 256"/>
                <a:gd name="T49" fmla="*/ 261 h 274"/>
                <a:gd name="T50" fmla="*/ 29 w 256"/>
                <a:gd name="T51" fmla="*/ 265 h 274"/>
                <a:gd name="T52" fmla="*/ 55 w 256"/>
                <a:gd name="T53" fmla="*/ 265 h 274"/>
                <a:gd name="T54" fmla="*/ 96 w 256"/>
                <a:gd name="T55" fmla="*/ 263 h 274"/>
                <a:gd name="T56" fmla="*/ 132 w 256"/>
                <a:gd name="T57" fmla="*/ 265 h 274"/>
                <a:gd name="T58" fmla="*/ 146 w 256"/>
                <a:gd name="T59" fmla="*/ 263 h 274"/>
                <a:gd name="T60" fmla="*/ 158 w 256"/>
                <a:gd name="T61" fmla="*/ 258 h 274"/>
                <a:gd name="T62" fmla="*/ 173 w 256"/>
                <a:gd name="T63" fmla="*/ 249 h 274"/>
                <a:gd name="T64" fmla="*/ 201 w 256"/>
                <a:gd name="T65" fmla="*/ 256 h 274"/>
                <a:gd name="T66" fmla="*/ 210 w 256"/>
                <a:gd name="T67" fmla="*/ 267 h 274"/>
                <a:gd name="T68" fmla="*/ 212 w 256"/>
                <a:gd name="T69" fmla="*/ 274 h 274"/>
                <a:gd name="T70" fmla="*/ 212 w 256"/>
                <a:gd name="T71" fmla="*/ 274 h 274"/>
                <a:gd name="T72" fmla="*/ 212 w 256"/>
                <a:gd name="T73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274">
                  <a:moveTo>
                    <a:pt x="212" y="274"/>
                  </a:moveTo>
                  <a:lnTo>
                    <a:pt x="233" y="260"/>
                  </a:lnTo>
                  <a:lnTo>
                    <a:pt x="247" y="249"/>
                  </a:lnTo>
                  <a:lnTo>
                    <a:pt x="233" y="235"/>
                  </a:lnTo>
                  <a:lnTo>
                    <a:pt x="246" y="217"/>
                  </a:lnTo>
                  <a:lnTo>
                    <a:pt x="256" y="204"/>
                  </a:lnTo>
                  <a:lnTo>
                    <a:pt x="239" y="187"/>
                  </a:lnTo>
                  <a:lnTo>
                    <a:pt x="196" y="146"/>
                  </a:lnTo>
                  <a:lnTo>
                    <a:pt x="212" y="119"/>
                  </a:lnTo>
                  <a:lnTo>
                    <a:pt x="199" y="108"/>
                  </a:lnTo>
                  <a:lnTo>
                    <a:pt x="162" y="71"/>
                  </a:lnTo>
                  <a:lnTo>
                    <a:pt x="146" y="53"/>
                  </a:lnTo>
                  <a:lnTo>
                    <a:pt x="114" y="23"/>
                  </a:lnTo>
                  <a:lnTo>
                    <a:pt x="94" y="0"/>
                  </a:lnTo>
                  <a:lnTo>
                    <a:pt x="80" y="9"/>
                  </a:lnTo>
                  <a:lnTo>
                    <a:pt x="36" y="55"/>
                  </a:lnTo>
                  <a:lnTo>
                    <a:pt x="27" y="67"/>
                  </a:lnTo>
                  <a:lnTo>
                    <a:pt x="16" y="82"/>
                  </a:lnTo>
                  <a:lnTo>
                    <a:pt x="0" y="105"/>
                  </a:lnTo>
                  <a:lnTo>
                    <a:pt x="9" y="135"/>
                  </a:lnTo>
                  <a:lnTo>
                    <a:pt x="2" y="147"/>
                  </a:lnTo>
                  <a:lnTo>
                    <a:pt x="9" y="187"/>
                  </a:lnTo>
                  <a:lnTo>
                    <a:pt x="7" y="201"/>
                  </a:lnTo>
                  <a:lnTo>
                    <a:pt x="9" y="217"/>
                  </a:lnTo>
                  <a:lnTo>
                    <a:pt x="9" y="261"/>
                  </a:lnTo>
                  <a:lnTo>
                    <a:pt x="29" y="265"/>
                  </a:lnTo>
                  <a:lnTo>
                    <a:pt x="55" y="265"/>
                  </a:lnTo>
                  <a:lnTo>
                    <a:pt x="96" y="263"/>
                  </a:lnTo>
                  <a:lnTo>
                    <a:pt x="132" y="265"/>
                  </a:lnTo>
                  <a:lnTo>
                    <a:pt x="146" y="263"/>
                  </a:lnTo>
                  <a:lnTo>
                    <a:pt x="158" y="258"/>
                  </a:lnTo>
                  <a:lnTo>
                    <a:pt x="173" y="249"/>
                  </a:lnTo>
                  <a:lnTo>
                    <a:pt x="201" y="256"/>
                  </a:lnTo>
                  <a:lnTo>
                    <a:pt x="210" y="267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44">
              <a:extLst>
                <a:ext uri="{FF2B5EF4-FFF2-40B4-BE49-F238E27FC236}">
                  <a16:creationId xmlns:a16="http://schemas.microsoft.com/office/drawing/2014/main" id="{B5CB021E-6C99-3CA8-93BA-7C503FF5BC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412119" y="7614106"/>
              <a:ext cx="840236" cy="1163230"/>
            </a:xfrm>
            <a:custGeom>
              <a:avLst/>
              <a:gdLst>
                <a:gd name="T0" fmla="*/ 258 w 372"/>
                <a:gd name="T1" fmla="*/ 501 h 515"/>
                <a:gd name="T2" fmla="*/ 357 w 372"/>
                <a:gd name="T3" fmla="*/ 399 h 515"/>
                <a:gd name="T4" fmla="*/ 361 w 372"/>
                <a:gd name="T5" fmla="*/ 376 h 515"/>
                <a:gd name="T6" fmla="*/ 354 w 372"/>
                <a:gd name="T7" fmla="*/ 356 h 515"/>
                <a:gd name="T8" fmla="*/ 354 w 372"/>
                <a:gd name="T9" fmla="*/ 324 h 515"/>
                <a:gd name="T10" fmla="*/ 347 w 372"/>
                <a:gd name="T11" fmla="*/ 307 h 515"/>
                <a:gd name="T12" fmla="*/ 354 w 372"/>
                <a:gd name="T13" fmla="*/ 278 h 515"/>
                <a:gd name="T14" fmla="*/ 350 w 372"/>
                <a:gd name="T15" fmla="*/ 259 h 515"/>
                <a:gd name="T16" fmla="*/ 349 w 372"/>
                <a:gd name="T17" fmla="*/ 246 h 515"/>
                <a:gd name="T18" fmla="*/ 343 w 372"/>
                <a:gd name="T19" fmla="*/ 232 h 515"/>
                <a:gd name="T20" fmla="*/ 334 w 372"/>
                <a:gd name="T21" fmla="*/ 202 h 515"/>
                <a:gd name="T22" fmla="*/ 316 w 372"/>
                <a:gd name="T23" fmla="*/ 180 h 515"/>
                <a:gd name="T24" fmla="*/ 306 w 372"/>
                <a:gd name="T25" fmla="*/ 150 h 515"/>
                <a:gd name="T26" fmla="*/ 292 w 372"/>
                <a:gd name="T27" fmla="*/ 129 h 515"/>
                <a:gd name="T28" fmla="*/ 281 w 372"/>
                <a:gd name="T29" fmla="*/ 105 h 515"/>
                <a:gd name="T30" fmla="*/ 267 w 372"/>
                <a:gd name="T31" fmla="*/ 72 h 515"/>
                <a:gd name="T32" fmla="*/ 283 w 372"/>
                <a:gd name="T33" fmla="*/ 43 h 515"/>
                <a:gd name="T34" fmla="*/ 267 w 372"/>
                <a:gd name="T35" fmla="*/ 22 h 515"/>
                <a:gd name="T36" fmla="*/ 240 w 372"/>
                <a:gd name="T37" fmla="*/ 0 h 515"/>
                <a:gd name="T38" fmla="*/ 183 w 372"/>
                <a:gd name="T39" fmla="*/ 45 h 515"/>
                <a:gd name="T40" fmla="*/ 71 w 372"/>
                <a:gd name="T41" fmla="*/ 134 h 515"/>
                <a:gd name="T42" fmla="*/ 1 w 372"/>
                <a:gd name="T43" fmla="*/ 331 h 515"/>
                <a:gd name="T44" fmla="*/ 1 w 372"/>
                <a:gd name="T45" fmla="*/ 365 h 515"/>
                <a:gd name="T46" fmla="*/ 26 w 372"/>
                <a:gd name="T47" fmla="*/ 371 h 515"/>
                <a:gd name="T48" fmla="*/ 53 w 372"/>
                <a:gd name="T49" fmla="*/ 383 h 515"/>
                <a:gd name="T50" fmla="*/ 64 w 372"/>
                <a:gd name="T51" fmla="*/ 401 h 515"/>
                <a:gd name="T52" fmla="*/ 89 w 372"/>
                <a:gd name="T53" fmla="*/ 417 h 515"/>
                <a:gd name="T54" fmla="*/ 108 w 372"/>
                <a:gd name="T55" fmla="*/ 438 h 515"/>
                <a:gd name="T56" fmla="*/ 130 w 372"/>
                <a:gd name="T57" fmla="*/ 454 h 515"/>
                <a:gd name="T58" fmla="*/ 160 w 372"/>
                <a:gd name="T59" fmla="*/ 469 h 515"/>
                <a:gd name="T60" fmla="*/ 183 w 372"/>
                <a:gd name="T61" fmla="*/ 485 h 515"/>
                <a:gd name="T62" fmla="*/ 208 w 372"/>
                <a:gd name="T63" fmla="*/ 497 h 515"/>
                <a:gd name="T64" fmla="*/ 233 w 372"/>
                <a:gd name="T65" fmla="*/ 502 h 515"/>
                <a:gd name="T66" fmla="*/ 251 w 372"/>
                <a:gd name="T67" fmla="*/ 515 h 515"/>
                <a:gd name="T68" fmla="*/ 251 w 372"/>
                <a:gd name="T6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2" h="515">
                  <a:moveTo>
                    <a:pt x="251" y="515"/>
                  </a:moveTo>
                  <a:lnTo>
                    <a:pt x="258" y="501"/>
                  </a:lnTo>
                  <a:lnTo>
                    <a:pt x="372" y="417"/>
                  </a:lnTo>
                  <a:lnTo>
                    <a:pt x="357" y="399"/>
                  </a:lnTo>
                  <a:lnTo>
                    <a:pt x="347" y="385"/>
                  </a:lnTo>
                  <a:lnTo>
                    <a:pt x="361" y="376"/>
                  </a:lnTo>
                  <a:lnTo>
                    <a:pt x="366" y="364"/>
                  </a:lnTo>
                  <a:lnTo>
                    <a:pt x="354" y="356"/>
                  </a:lnTo>
                  <a:lnTo>
                    <a:pt x="359" y="337"/>
                  </a:lnTo>
                  <a:lnTo>
                    <a:pt x="354" y="324"/>
                  </a:lnTo>
                  <a:lnTo>
                    <a:pt x="340" y="315"/>
                  </a:lnTo>
                  <a:lnTo>
                    <a:pt x="347" y="307"/>
                  </a:lnTo>
                  <a:lnTo>
                    <a:pt x="345" y="294"/>
                  </a:lnTo>
                  <a:lnTo>
                    <a:pt x="354" y="278"/>
                  </a:lnTo>
                  <a:lnTo>
                    <a:pt x="345" y="271"/>
                  </a:lnTo>
                  <a:lnTo>
                    <a:pt x="350" y="259"/>
                  </a:lnTo>
                  <a:lnTo>
                    <a:pt x="334" y="257"/>
                  </a:lnTo>
                  <a:lnTo>
                    <a:pt x="349" y="246"/>
                  </a:lnTo>
                  <a:lnTo>
                    <a:pt x="333" y="241"/>
                  </a:lnTo>
                  <a:lnTo>
                    <a:pt x="343" y="232"/>
                  </a:lnTo>
                  <a:lnTo>
                    <a:pt x="336" y="216"/>
                  </a:lnTo>
                  <a:lnTo>
                    <a:pt x="334" y="202"/>
                  </a:lnTo>
                  <a:lnTo>
                    <a:pt x="329" y="186"/>
                  </a:lnTo>
                  <a:lnTo>
                    <a:pt x="316" y="180"/>
                  </a:lnTo>
                  <a:lnTo>
                    <a:pt x="316" y="168"/>
                  </a:lnTo>
                  <a:lnTo>
                    <a:pt x="306" y="150"/>
                  </a:lnTo>
                  <a:lnTo>
                    <a:pt x="306" y="137"/>
                  </a:lnTo>
                  <a:lnTo>
                    <a:pt x="292" y="129"/>
                  </a:lnTo>
                  <a:lnTo>
                    <a:pt x="290" y="116"/>
                  </a:lnTo>
                  <a:lnTo>
                    <a:pt x="281" y="105"/>
                  </a:lnTo>
                  <a:lnTo>
                    <a:pt x="270" y="88"/>
                  </a:lnTo>
                  <a:lnTo>
                    <a:pt x="267" y="72"/>
                  </a:lnTo>
                  <a:lnTo>
                    <a:pt x="281" y="59"/>
                  </a:lnTo>
                  <a:lnTo>
                    <a:pt x="283" y="43"/>
                  </a:lnTo>
                  <a:lnTo>
                    <a:pt x="274" y="32"/>
                  </a:lnTo>
                  <a:lnTo>
                    <a:pt x="267" y="22"/>
                  </a:lnTo>
                  <a:lnTo>
                    <a:pt x="252" y="8"/>
                  </a:lnTo>
                  <a:lnTo>
                    <a:pt x="240" y="0"/>
                  </a:lnTo>
                  <a:lnTo>
                    <a:pt x="226" y="11"/>
                  </a:lnTo>
                  <a:lnTo>
                    <a:pt x="183" y="45"/>
                  </a:lnTo>
                  <a:lnTo>
                    <a:pt x="162" y="61"/>
                  </a:lnTo>
                  <a:lnTo>
                    <a:pt x="71" y="134"/>
                  </a:lnTo>
                  <a:lnTo>
                    <a:pt x="32" y="250"/>
                  </a:lnTo>
                  <a:lnTo>
                    <a:pt x="1" y="331"/>
                  </a:lnTo>
                  <a:lnTo>
                    <a:pt x="0" y="348"/>
                  </a:lnTo>
                  <a:lnTo>
                    <a:pt x="1" y="365"/>
                  </a:lnTo>
                  <a:lnTo>
                    <a:pt x="14" y="372"/>
                  </a:lnTo>
                  <a:lnTo>
                    <a:pt x="26" y="371"/>
                  </a:lnTo>
                  <a:lnTo>
                    <a:pt x="39" y="376"/>
                  </a:lnTo>
                  <a:lnTo>
                    <a:pt x="53" y="383"/>
                  </a:lnTo>
                  <a:lnTo>
                    <a:pt x="55" y="397"/>
                  </a:lnTo>
                  <a:lnTo>
                    <a:pt x="64" y="401"/>
                  </a:lnTo>
                  <a:lnTo>
                    <a:pt x="76" y="413"/>
                  </a:lnTo>
                  <a:lnTo>
                    <a:pt x="89" y="417"/>
                  </a:lnTo>
                  <a:lnTo>
                    <a:pt x="99" y="428"/>
                  </a:lnTo>
                  <a:lnTo>
                    <a:pt x="108" y="438"/>
                  </a:lnTo>
                  <a:lnTo>
                    <a:pt x="117" y="449"/>
                  </a:lnTo>
                  <a:lnTo>
                    <a:pt x="130" y="454"/>
                  </a:lnTo>
                  <a:lnTo>
                    <a:pt x="140" y="465"/>
                  </a:lnTo>
                  <a:lnTo>
                    <a:pt x="160" y="469"/>
                  </a:lnTo>
                  <a:lnTo>
                    <a:pt x="167" y="479"/>
                  </a:lnTo>
                  <a:lnTo>
                    <a:pt x="183" y="485"/>
                  </a:lnTo>
                  <a:lnTo>
                    <a:pt x="199" y="486"/>
                  </a:lnTo>
                  <a:lnTo>
                    <a:pt x="208" y="497"/>
                  </a:lnTo>
                  <a:lnTo>
                    <a:pt x="220" y="495"/>
                  </a:lnTo>
                  <a:lnTo>
                    <a:pt x="233" y="502"/>
                  </a:lnTo>
                  <a:lnTo>
                    <a:pt x="244" y="511"/>
                  </a:lnTo>
                  <a:lnTo>
                    <a:pt x="251" y="515"/>
                  </a:lnTo>
                  <a:lnTo>
                    <a:pt x="251" y="515"/>
                  </a:lnTo>
                  <a:lnTo>
                    <a:pt x="251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45">
              <a:extLst>
                <a:ext uri="{FF2B5EF4-FFF2-40B4-BE49-F238E27FC236}">
                  <a16:creationId xmlns:a16="http://schemas.microsoft.com/office/drawing/2014/main" id="{DC44BF64-0FD7-4B79-549A-3E22CAACC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87499" y="8784111"/>
              <a:ext cx="623401" cy="458516"/>
            </a:xfrm>
            <a:custGeom>
              <a:avLst/>
              <a:gdLst>
                <a:gd name="T0" fmla="*/ 57 w 276"/>
                <a:gd name="T1" fmla="*/ 203 h 203"/>
                <a:gd name="T2" fmla="*/ 68 w 276"/>
                <a:gd name="T3" fmla="*/ 196 h 203"/>
                <a:gd name="T4" fmla="*/ 101 w 276"/>
                <a:gd name="T5" fmla="*/ 180 h 203"/>
                <a:gd name="T6" fmla="*/ 167 w 276"/>
                <a:gd name="T7" fmla="*/ 162 h 203"/>
                <a:gd name="T8" fmla="*/ 217 w 276"/>
                <a:gd name="T9" fmla="*/ 153 h 203"/>
                <a:gd name="T10" fmla="*/ 239 w 276"/>
                <a:gd name="T11" fmla="*/ 148 h 203"/>
                <a:gd name="T12" fmla="*/ 262 w 276"/>
                <a:gd name="T13" fmla="*/ 145 h 203"/>
                <a:gd name="T14" fmla="*/ 260 w 276"/>
                <a:gd name="T15" fmla="*/ 125 h 203"/>
                <a:gd name="T16" fmla="*/ 272 w 276"/>
                <a:gd name="T17" fmla="*/ 111 h 203"/>
                <a:gd name="T18" fmla="*/ 271 w 276"/>
                <a:gd name="T19" fmla="*/ 88 h 203"/>
                <a:gd name="T20" fmla="*/ 276 w 276"/>
                <a:gd name="T21" fmla="*/ 70 h 203"/>
                <a:gd name="T22" fmla="*/ 276 w 276"/>
                <a:gd name="T23" fmla="*/ 56 h 203"/>
                <a:gd name="T24" fmla="*/ 263 w 276"/>
                <a:gd name="T25" fmla="*/ 48 h 203"/>
                <a:gd name="T26" fmla="*/ 247 w 276"/>
                <a:gd name="T27" fmla="*/ 47 h 203"/>
                <a:gd name="T28" fmla="*/ 235 w 276"/>
                <a:gd name="T29" fmla="*/ 34 h 203"/>
                <a:gd name="T30" fmla="*/ 223 w 276"/>
                <a:gd name="T31" fmla="*/ 31 h 203"/>
                <a:gd name="T32" fmla="*/ 210 w 276"/>
                <a:gd name="T33" fmla="*/ 25 h 203"/>
                <a:gd name="T34" fmla="*/ 199 w 276"/>
                <a:gd name="T35" fmla="*/ 15 h 203"/>
                <a:gd name="T36" fmla="*/ 183 w 276"/>
                <a:gd name="T37" fmla="*/ 9 h 203"/>
                <a:gd name="T38" fmla="*/ 164 w 276"/>
                <a:gd name="T39" fmla="*/ 9 h 203"/>
                <a:gd name="T40" fmla="*/ 151 w 276"/>
                <a:gd name="T41" fmla="*/ 11 h 203"/>
                <a:gd name="T42" fmla="*/ 139 w 276"/>
                <a:gd name="T43" fmla="*/ 4 h 203"/>
                <a:gd name="T44" fmla="*/ 119 w 276"/>
                <a:gd name="T45" fmla="*/ 0 h 203"/>
                <a:gd name="T46" fmla="*/ 98 w 276"/>
                <a:gd name="T47" fmla="*/ 6 h 203"/>
                <a:gd name="T48" fmla="*/ 78 w 276"/>
                <a:gd name="T49" fmla="*/ 2 h 203"/>
                <a:gd name="T50" fmla="*/ 80 w 276"/>
                <a:gd name="T51" fmla="*/ 16 h 203"/>
                <a:gd name="T52" fmla="*/ 78 w 276"/>
                <a:gd name="T53" fmla="*/ 25 h 203"/>
                <a:gd name="T54" fmla="*/ 73 w 276"/>
                <a:gd name="T55" fmla="*/ 41 h 203"/>
                <a:gd name="T56" fmla="*/ 62 w 276"/>
                <a:gd name="T57" fmla="*/ 48 h 203"/>
                <a:gd name="T58" fmla="*/ 46 w 276"/>
                <a:gd name="T59" fmla="*/ 47 h 203"/>
                <a:gd name="T60" fmla="*/ 39 w 276"/>
                <a:gd name="T61" fmla="*/ 56 h 203"/>
                <a:gd name="T62" fmla="*/ 30 w 276"/>
                <a:gd name="T63" fmla="*/ 75 h 203"/>
                <a:gd name="T64" fmla="*/ 36 w 276"/>
                <a:gd name="T65" fmla="*/ 88 h 203"/>
                <a:gd name="T66" fmla="*/ 34 w 276"/>
                <a:gd name="T67" fmla="*/ 98 h 203"/>
                <a:gd name="T68" fmla="*/ 25 w 276"/>
                <a:gd name="T69" fmla="*/ 113 h 203"/>
                <a:gd name="T70" fmla="*/ 18 w 276"/>
                <a:gd name="T71" fmla="*/ 125 h 203"/>
                <a:gd name="T72" fmla="*/ 16 w 276"/>
                <a:gd name="T73" fmla="*/ 141 h 203"/>
                <a:gd name="T74" fmla="*/ 7 w 276"/>
                <a:gd name="T75" fmla="*/ 153 h 203"/>
                <a:gd name="T76" fmla="*/ 0 w 276"/>
                <a:gd name="T77" fmla="*/ 164 h 203"/>
                <a:gd name="T78" fmla="*/ 5 w 276"/>
                <a:gd name="T79" fmla="*/ 175 h 203"/>
                <a:gd name="T80" fmla="*/ 12 w 276"/>
                <a:gd name="T81" fmla="*/ 186 h 203"/>
                <a:gd name="T82" fmla="*/ 29 w 276"/>
                <a:gd name="T83" fmla="*/ 191 h 203"/>
                <a:gd name="T84" fmla="*/ 37 w 276"/>
                <a:gd name="T85" fmla="*/ 202 h 203"/>
                <a:gd name="T86" fmla="*/ 50 w 276"/>
                <a:gd name="T87" fmla="*/ 200 h 203"/>
                <a:gd name="T88" fmla="*/ 57 w 276"/>
                <a:gd name="T89" fmla="*/ 203 h 203"/>
                <a:gd name="T90" fmla="*/ 57 w 276"/>
                <a:gd name="T91" fmla="*/ 203 h 203"/>
                <a:gd name="T92" fmla="*/ 57 w 276"/>
                <a:gd name="T9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6" h="203">
                  <a:moveTo>
                    <a:pt x="57" y="203"/>
                  </a:moveTo>
                  <a:lnTo>
                    <a:pt x="68" y="196"/>
                  </a:lnTo>
                  <a:lnTo>
                    <a:pt x="101" y="180"/>
                  </a:lnTo>
                  <a:lnTo>
                    <a:pt x="167" y="162"/>
                  </a:lnTo>
                  <a:lnTo>
                    <a:pt x="217" y="153"/>
                  </a:lnTo>
                  <a:lnTo>
                    <a:pt x="239" y="148"/>
                  </a:lnTo>
                  <a:lnTo>
                    <a:pt x="262" y="145"/>
                  </a:lnTo>
                  <a:lnTo>
                    <a:pt x="260" y="125"/>
                  </a:lnTo>
                  <a:lnTo>
                    <a:pt x="272" y="111"/>
                  </a:lnTo>
                  <a:lnTo>
                    <a:pt x="271" y="88"/>
                  </a:lnTo>
                  <a:lnTo>
                    <a:pt x="276" y="70"/>
                  </a:lnTo>
                  <a:lnTo>
                    <a:pt x="276" y="56"/>
                  </a:lnTo>
                  <a:lnTo>
                    <a:pt x="263" y="48"/>
                  </a:lnTo>
                  <a:lnTo>
                    <a:pt x="247" y="47"/>
                  </a:lnTo>
                  <a:lnTo>
                    <a:pt x="235" y="34"/>
                  </a:lnTo>
                  <a:lnTo>
                    <a:pt x="223" y="31"/>
                  </a:lnTo>
                  <a:lnTo>
                    <a:pt x="210" y="25"/>
                  </a:lnTo>
                  <a:lnTo>
                    <a:pt x="199" y="15"/>
                  </a:lnTo>
                  <a:lnTo>
                    <a:pt x="183" y="9"/>
                  </a:lnTo>
                  <a:lnTo>
                    <a:pt x="164" y="9"/>
                  </a:lnTo>
                  <a:lnTo>
                    <a:pt x="151" y="11"/>
                  </a:lnTo>
                  <a:lnTo>
                    <a:pt x="139" y="4"/>
                  </a:lnTo>
                  <a:lnTo>
                    <a:pt x="119" y="0"/>
                  </a:lnTo>
                  <a:lnTo>
                    <a:pt x="98" y="6"/>
                  </a:lnTo>
                  <a:lnTo>
                    <a:pt x="78" y="2"/>
                  </a:lnTo>
                  <a:lnTo>
                    <a:pt x="80" y="16"/>
                  </a:lnTo>
                  <a:lnTo>
                    <a:pt x="78" y="25"/>
                  </a:lnTo>
                  <a:lnTo>
                    <a:pt x="73" y="41"/>
                  </a:lnTo>
                  <a:lnTo>
                    <a:pt x="62" y="48"/>
                  </a:lnTo>
                  <a:lnTo>
                    <a:pt x="46" y="47"/>
                  </a:lnTo>
                  <a:lnTo>
                    <a:pt x="39" y="56"/>
                  </a:lnTo>
                  <a:lnTo>
                    <a:pt x="30" y="75"/>
                  </a:lnTo>
                  <a:lnTo>
                    <a:pt x="36" y="88"/>
                  </a:lnTo>
                  <a:lnTo>
                    <a:pt x="34" y="98"/>
                  </a:lnTo>
                  <a:lnTo>
                    <a:pt x="25" y="113"/>
                  </a:lnTo>
                  <a:lnTo>
                    <a:pt x="18" y="125"/>
                  </a:lnTo>
                  <a:lnTo>
                    <a:pt x="16" y="141"/>
                  </a:lnTo>
                  <a:lnTo>
                    <a:pt x="7" y="153"/>
                  </a:lnTo>
                  <a:lnTo>
                    <a:pt x="0" y="164"/>
                  </a:lnTo>
                  <a:lnTo>
                    <a:pt x="5" y="175"/>
                  </a:lnTo>
                  <a:lnTo>
                    <a:pt x="12" y="186"/>
                  </a:lnTo>
                  <a:lnTo>
                    <a:pt x="29" y="191"/>
                  </a:lnTo>
                  <a:lnTo>
                    <a:pt x="37" y="202"/>
                  </a:lnTo>
                  <a:lnTo>
                    <a:pt x="50" y="200"/>
                  </a:lnTo>
                  <a:lnTo>
                    <a:pt x="57" y="203"/>
                  </a:lnTo>
                  <a:lnTo>
                    <a:pt x="57" y="203"/>
                  </a:lnTo>
                  <a:lnTo>
                    <a:pt x="57" y="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46">
              <a:extLst>
                <a:ext uri="{FF2B5EF4-FFF2-40B4-BE49-F238E27FC236}">
                  <a16:creationId xmlns:a16="http://schemas.microsoft.com/office/drawing/2014/main" id="{922E17FD-A371-A101-BA8E-68B8F680DC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60619" y="7984532"/>
              <a:ext cx="666317" cy="944136"/>
            </a:xfrm>
            <a:custGeom>
              <a:avLst/>
              <a:gdLst>
                <a:gd name="T0" fmla="*/ 89 w 295"/>
                <a:gd name="T1" fmla="*/ 418 h 418"/>
                <a:gd name="T2" fmla="*/ 158 w 295"/>
                <a:gd name="T3" fmla="*/ 378 h 418"/>
                <a:gd name="T4" fmla="*/ 194 w 295"/>
                <a:gd name="T5" fmla="*/ 353 h 418"/>
                <a:gd name="T6" fmla="*/ 226 w 295"/>
                <a:gd name="T7" fmla="*/ 335 h 418"/>
                <a:gd name="T8" fmla="*/ 256 w 295"/>
                <a:gd name="T9" fmla="*/ 319 h 418"/>
                <a:gd name="T10" fmla="*/ 295 w 295"/>
                <a:gd name="T11" fmla="*/ 297 h 418"/>
                <a:gd name="T12" fmla="*/ 292 w 295"/>
                <a:gd name="T13" fmla="*/ 278 h 418"/>
                <a:gd name="T14" fmla="*/ 277 w 295"/>
                <a:gd name="T15" fmla="*/ 256 h 418"/>
                <a:gd name="T16" fmla="*/ 247 w 295"/>
                <a:gd name="T17" fmla="*/ 191 h 418"/>
                <a:gd name="T18" fmla="*/ 224 w 295"/>
                <a:gd name="T19" fmla="*/ 143 h 418"/>
                <a:gd name="T20" fmla="*/ 204 w 295"/>
                <a:gd name="T21" fmla="*/ 107 h 418"/>
                <a:gd name="T22" fmla="*/ 197 w 295"/>
                <a:gd name="T23" fmla="*/ 91 h 418"/>
                <a:gd name="T24" fmla="*/ 167 w 295"/>
                <a:gd name="T25" fmla="*/ 25 h 418"/>
                <a:gd name="T26" fmla="*/ 153 w 295"/>
                <a:gd name="T27" fmla="*/ 0 h 418"/>
                <a:gd name="T28" fmla="*/ 112 w 295"/>
                <a:gd name="T29" fmla="*/ 25 h 418"/>
                <a:gd name="T30" fmla="*/ 87 w 295"/>
                <a:gd name="T31" fmla="*/ 45 h 418"/>
                <a:gd name="T32" fmla="*/ 73 w 295"/>
                <a:gd name="T33" fmla="*/ 52 h 418"/>
                <a:gd name="T34" fmla="*/ 87 w 295"/>
                <a:gd name="T35" fmla="*/ 64 h 418"/>
                <a:gd name="T36" fmla="*/ 85 w 295"/>
                <a:gd name="T37" fmla="*/ 80 h 418"/>
                <a:gd name="T38" fmla="*/ 87 w 295"/>
                <a:gd name="T39" fmla="*/ 93 h 418"/>
                <a:gd name="T40" fmla="*/ 73 w 295"/>
                <a:gd name="T41" fmla="*/ 105 h 418"/>
                <a:gd name="T42" fmla="*/ 46 w 295"/>
                <a:gd name="T43" fmla="*/ 130 h 418"/>
                <a:gd name="T44" fmla="*/ 25 w 295"/>
                <a:gd name="T45" fmla="*/ 153 h 418"/>
                <a:gd name="T46" fmla="*/ 5 w 295"/>
                <a:gd name="T47" fmla="*/ 148 h 418"/>
                <a:gd name="T48" fmla="*/ 10 w 295"/>
                <a:gd name="T49" fmla="*/ 162 h 418"/>
                <a:gd name="T50" fmla="*/ 5 w 295"/>
                <a:gd name="T51" fmla="*/ 175 h 418"/>
                <a:gd name="T52" fmla="*/ 3 w 295"/>
                <a:gd name="T53" fmla="*/ 187 h 418"/>
                <a:gd name="T54" fmla="*/ 0 w 295"/>
                <a:gd name="T55" fmla="*/ 200 h 418"/>
                <a:gd name="T56" fmla="*/ 3 w 295"/>
                <a:gd name="T57" fmla="*/ 212 h 418"/>
                <a:gd name="T58" fmla="*/ 16 w 295"/>
                <a:gd name="T59" fmla="*/ 221 h 418"/>
                <a:gd name="T60" fmla="*/ 28 w 295"/>
                <a:gd name="T61" fmla="*/ 226 h 418"/>
                <a:gd name="T62" fmla="*/ 41 w 295"/>
                <a:gd name="T63" fmla="*/ 233 h 418"/>
                <a:gd name="T64" fmla="*/ 48 w 295"/>
                <a:gd name="T65" fmla="*/ 244 h 418"/>
                <a:gd name="T66" fmla="*/ 49 w 295"/>
                <a:gd name="T67" fmla="*/ 256 h 418"/>
                <a:gd name="T68" fmla="*/ 51 w 295"/>
                <a:gd name="T69" fmla="*/ 274 h 418"/>
                <a:gd name="T70" fmla="*/ 53 w 295"/>
                <a:gd name="T71" fmla="*/ 287 h 418"/>
                <a:gd name="T72" fmla="*/ 57 w 295"/>
                <a:gd name="T73" fmla="*/ 303 h 418"/>
                <a:gd name="T74" fmla="*/ 46 w 295"/>
                <a:gd name="T75" fmla="*/ 315 h 418"/>
                <a:gd name="T76" fmla="*/ 58 w 295"/>
                <a:gd name="T77" fmla="*/ 326 h 418"/>
                <a:gd name="T78" fmla="*/ 57 w 295"/>
                <a:gd name="T79" fmla="*/ 338 h 418"/>
                <a:gd name="T80" fmla="*/ 58 w 295"/>
                <a:gd name="T81" fmla="*/ 353 h 418"/>
                <a:gd name="T82" fmla="*/ 64 w 295"/>
                <a:gd name="T83" fmla="*/ 363 h 418"/>
                <a:gd name="T84" fmla="*/ 71 w 295"/>
                <a:gd name="T85" fmla="*/ 374 h 418"/>
                <a:gd name="T86" fmla="*/ 87 w 295"/>
                <a:gd name="T87" fmla="*/ 381 h 418"/>
                <a:gd name="T88" fmla="*/ 94 w 295"/>
                <a:gd name="T89" fmla="*/ 395 h 418"/>
                <a:gd name="T90" fmla="*/ 90 w 295"/>
                <a:gd name="T91" fmla="*/ 408 h 418"/>
                <a:gd name="T92" fmla="*/ 89 w 295"/>
                <a:gd name="T93" fmla="*/ 418 h 418"/>
                <a:gd name="T94" fmla="*/ 89 w 295"/>
                <a:gd name="T95" fmla="*/ 418 h 418"/>
                <a:gd name="T96" fmla="*/ 89 w 295"/>
                <a:gd name="T9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5" h="418">
                  <a:moveTo>
                    <a:pt x="89" y="418"/>
                  </a:moveTo>
                  <a:lnTo>
                    <a:pt x="158" y="378"/>
                  </a:lnTo>
                  <a:lnTo>
                    <a:pt x="194" y="353"/>
                  </a:lnTo>
                  <a:lnTo>
                    <a:pt x="226" y="335"/>
                  </a:lnTo>
                  <a:lnTo>
                    <a:pt x="256" y="319"/>
                  </a:lnTo>
                  <a:lnTo>
                    <a:pt x="295" y="297"/>
                  </a:lnTo>
                  <a:lnTo>
                    <a:pt x="292" y="278"/>
                  </a:lnTo>
                  <a:lnTo>
                    <a:pt x="277" y="256"/>
                  </a:lnTo>
                  <a:lnTo>
                    <a:pt x="247" y="191"/>
                  </a:lnTo>
                  <a:lnTo>
                    <a:pt x="224" y="143"/>
                  </a:lnTo>
                  <a:lnTo>
                    <a:pt x="204" y="107"/>
                  </a:lnTo>
                  <a:lnTo>
                    <a:pt x="197" y="91"/>
                  </a:lnTo>
                  <a:lnTo>
                    <a:pt x="167" y="25"/>
                  </a:lnTo>
                  <a:lnTo>
                    <a:pt x="153" y="0"/>
                  </a:lnTo>
                  <a:lnTo>
                    <a:pt x="112" y="25"/>
                  </a:lnTo>
                  <a:lnTo>
                    <a:pt x="87" y="45"/>
                  </a:lnTo>
                  <a:lnTo>
                    <a:pt x="73" y="52"/>
                  </a:lnTo>
                  <a:lnTo>
                    <a:pt x="87" y="64"/>
                  </a:lnTo>
                  <a:lnTo>
                    <a:pt x="85" y="80"/>
                  </a:lnTo>
                  <a:lnTo>
                    <a:pt x="87" y="93"/>
                  </a:lnTo>
                  <a:lnTo>
                    <a:pt x="73" y="105"/>
                  </a:lnTo>
                  <a:lnTo>
                    <a:pt x="46" y="130"/>
                  </a:lnTo>
                  <a:lnTo>
                    <a:pt x="25" y="153"/>
                  </a:lnTo>
                  <a:lnTo>
                    <a:pt x="5" y="148"/>
                  </a:lnTo>
                  <a:lnTo>
                    <a:pt x="10" y="162"/>
                  </a:lnTo>
                  <a:lnTo>
                    <a:pt x="5" y="175"/>
                  </a:lnTo>
                  <a:lnTo>
                    <a:pt x="3" y="187"/>
                  </a:lnTo>
                  <a:lnTo>
                    <a:pt x="0" y="200"/>
                  </a:lnTo>
                  <a:lnTo>
                    <a:pt x="3" y="212"/>
                  </a:lnTo>
                  <a:lnTo>
                    <a:pt x="16" y="221"/>
                  </a:lnTo>
                  <a:lnTo>
                    <a:pt x="28" y="226"/>
                  </a:lnTo>
                  <a:lnTo>
                    <a:pt x="41" y="233"/>
                  </a:lnTo>
                  <a:lnTo>
                    <a:pt x="48" y="244"/>
                  </a:lnTo>
                  <a:lnTo>
                    <a:pt x="49" y="256"/>
                  </a:lnTo>
                  <a:lnTo>
                    <a:pt x="51" y="274"/>
                  </a:lnTo>
                  <a:lnTo>
                    <a:pt x="53" y="287"/>
                  </a:lnTo>
                  <a:lnTo>
                    <a:pt x="57" y="303"/>
                  </a:lnTo>
                  <a:lnTo>
                    <a:pt x="46" y="315"/>
                  </a:lnTo>
                  <a:lnTo>
                    <a:pt x="58" y="326"/>
                  </a:lnTo>
                  <a:lnTo>
                    <a:pt x="57" y="338"/>
                  </a:lnTo>
                  <a:lnTo>
                    <a:pt x="58" y="353"/>
                  </a:lnTo>
                  <a:lnTo>
                    <a:pt x="64" y="363"/>
                  </a:lnTo>
                  <a:lnTo>
                    <a:pt x="71" y="374"/>
                  </a:lnTo>
                  <a:lnTo>
                    <a:pt x="87" y="381"/>
                  </a:lnTo>
                  <a:lnTo>
                    <a:pt x="94" y="395"/>
                  </a:lnTo>
                  <a:lnTo>
                    <a:pt x="90" y="408"/>
                  </a:lnTo>
                  <a:lnTo>
                    <a:pt x="89" y="418"/>
                  </a:lnTo>
                  <a:lnTo>
                    <a:pt x="89" y="418"/>
                  </a:lnTo>
                  <a:lnTo>
                    <a:pt x="89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47">
              <a:extLst>
                <a:ext uri="{FF2B5EF4-FFF2-40B4-BE49-F238E27FC236}">
                  <a16:creationId xmlns:a16="http://schemas.microsoft.com/office/drawing/2014/main" id="{24810723-4C60-03DD-FBAC-3073142F24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93461" y="7257232"/>
              <a:ext cx="975757" cy="1016414"/>
            </a:xfrm>
            <a:custGeom>
              <a:avLst/>
              <a:gdLst>
                <a:gd name="T0" fmla="*/ 151 w 432"/>
                <a:gd name="T1" fmla="*/ 425 h 450"/>
                <a:gd name="T2" fmla="*/ 210 w 432"/>
                <a:gd name="T3" fmla="*/ 400 h 450"/>
                <a:gd name="T4" fmla="*/ 236 w 432"/>
                <a:gd name="T5" fmla="*/ 436 h 450"/>
                <a:gd name="T6" fmla="*/ 277 w 432"/>
                <a:gd name="T7" fmla="*/ 422 h 450"/>
                <a:gd name="T8" fmla="*/ 306 w 432"/>
                <a:gd name="T9" fmla="*/ 409 h 450"/>
                <a:gd name="T10" fmla="*/ 354 w 432"/>
                <a:gd name="T11" fmla="*/ 408 h 450"/>
                <a:gd name="T12" fmla="*/ 386 w 432"/>
                <a:gd name="T13" fmla="*/ 390 h 450"/>
                <a:gd name="T14" fmla="*/ 427 w 432"/>
                <a:gd name="T15" fmla="*/ 345 h 450"/>
                <a:gd name="T16" fmla="*/ 413 w 432"/>
                <a:gd name="T17" fmla="*/ 267 h 450"/>
                <a:gd name="T18" fmla="*/ 402 w 432"/>
                <a:gd name="T19" fmla="*/ 201 h 450"/>
                <a:gd name="T20" fmla="*/ 377 w 432"/>
                <a:gd name="T21" fmla="*/ 190 h 450"/>
                <a:gd name="T22" fmla="*/ 357 w 432"/>
                <a:gd name="T23" fmla="*/ 176 h 450"/>
                <a:gd name="T24" fmla="*/ 343 w 432"/>
                <a:gd name="T25" fmla="*/ 155 h 450"/>
                <a:gd name="T26" fmla="*/ 334 w 432"/>
                <a:gd name="T27" fmla="*/ 126 h 450"/>
                <a:gd name="T28" fmla="*/ 315 w 432"/>
                <a:gd name="T29" fmla="*/ 101 h 450"/>
                <a:gd name="T30" fmla="*/ 290 w 432"/>
                <a:gd name="T31" fmla="*/ 84 h 450"/>
                <a:gd name="T32" fmla="*/ 272 w 432"/>
                <a:gd name="T33" fmla="*/ 68 h 450"/>
                <a:gd name="T34" fmla="*/ 252 w 432"/>
                <a:gd name="T35" fmla="*/ 43 h 450"/>
                <a:gd name="T36" fmla="*/ 254 w 432"/>
                <a:gd name="T37" fmla="*/ 14 h 450"/>
                <a:gd name="T38" fmla="*/ 229 w 432"/>
                <a:gd name="T39" fmla="*/ 2 h 450"/>
                <a:gd name="T40" fmla="*/ 192 w 432"/>
                <a:gd name="T41" fmla="*/ 23 h 450"/>
                <a:gd name="T42" fmla="*/ 167 w 432"/>
                <a:gd name="T43" fmla="*/ 36 h 450"/>
                <a:gd name="T44" fmla="*/ 146 w 432"/>
                <a:gd name="T45" fmla="*/ 78 h 450"/>
                <a:gd name="T46" fmla="*/ 130 w 432"/>
                <a:gd name="T47" fmla="*/ 105 h 450"/>
                <a:gd name="T48" fmla="*/ 94 w 432"/>
                <a:gd name="T49" fmla="*/ 123 h 450"/>
                <a:gd name="T50" fmla="*/ 60 w 432"/>
                <a:gd name="T51" fmla="*/ 139 h 450"/>
                <a:gd name="T52" fmla="*/ 14 w 432"/>
                <a:gd name="T53" fmla="*/ 150 h 450"/>
                <a:gd name="T54" fmla="*/ 14 w 432"/>
                <a:gd name="T55" fmla="*/ 182 h 450"/>
                <a:gd name="T56" fmla="*/ 8 w 432"/>
                <a:gd name="T57" fmla="*/ 214 h 450"/>
                <a:gd name="T58" fmla="*/ 16 w 432"/>
                <a:gd name="T59" fmla="*/ 244 h 450"/>
                <a:gd name="T60" fmla="*/ 0 w 432"/>
                <a:gd name="T61" fmla="*/ 263 h 450"/>
                <a:gd name="T62" fmla="*/ 10 w 432"/>
                <a:gd name="T63" fmla="*/ 288 h 450"/>
                <a:gd name="T64" fmla="*/ 16 w 432"/>
                <a:gd name="T65" fmla="*/ 315 h 450"/>
                <a:gd name="T66" fmla="*/ 32 w 432"/>
                <a:gd name="T67" fmla="*/ 342 h 450"/>
                <a:gd name="T68" fmla="*/ 53 w 432"/>
                <a:gd name="T69" fmla="*/ 358 h 450"/>
                <a:gd name="T70" fmla="*/ 73 w 432"/>
                <a:gd name="T71" fmla="*/ 374 h 450"/>
                <a:gd name="T72" fmla="*/ 87 w 432"/>
                <a:gd name="T73" fmla="*/ 400 h 450"/>
                <a:gd name="T74" fmla="*/ 89 w 432"/>
                <a:gd name="T75" fmla="*/ 434 h 450"/>
                <a:gd name="T76" fmla="*/ 92 w 432"/>
                <a:gd name="T77" fmla="*/ 450 h 450"/>
                <a:gd name="T78" fmla="*/ 92 w 432"/>
                <a:gd name="T79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32" h="450">
                  <a:moveTo>
                    <a:pt x="92" y="450"/>
                  </a:moveTo>
                  <a:lnTo>
                    <a:pt x="151" y="425"/>
                  </a:lnTo>
                  <a:lnTo>
                    <a:pt x="192" y="408"/>
                  </a:lnTo>
                  <a:lnTo>
                    <a:pt x="210" y="400"/>
                  </a:lnTo>
                  <a:lnTo>
                    <a:pt x="224" y="408"/>
                  </a:lnTo>
                  <a:lnTo>
                    <a:pt x="236" y="436"/>
                  </a:lnTo>
                  <a:lnTo>
                    <a:pt x="251" y="431"/>
                  </a:lnTo>
                  <a:lnTo>
                    <a:pt x="277" y="422"/>
                  </a:lnTo>
                  <a:lnTo>
                    <a:pt x="292" y="413"/>
                  </a:lnTo>
                  <a:lnTo>
                    <a:pt x="306" y="409"/>
                  </a:lnTo>
                  <a:lnTo>
                    <a:pt x="316" y="424"/>
                  </a:lnTo>
                  <a:lnTo>
                    <a:pt x="354" y="408"/>
                  </a:lnTo>
                  <a:lnTo>
                    <a:pt x="368" y="404"/>
                  </a:lnTo>
                  <a:lnTo>
                    <a:pt x="386" y="390"/>
                  </a:lnTo>
                  <a:lnTo>
                    <a:pt x="429" y="381"/>
                  </a:lnTo>
                  <a:lnTo>
                    <a:pt x="427" y="345"/>
                  </a:lnTo>
                  <a:lnTo>
                    <a:pt x="432" y="295"/>
                  </a:lnTo>
                  <a:lnTo>
                    <a:pt x="413" y="267"/>
                  </a:lnTo>
                  <a:lnTo>
                    <a:pt x="407" y="217"/>
                  </a:lnTo>
                  <a:lnTo>
                    <a:pt x="402" y="201"/>
                  </a:lnTo>
                  <a:lnTo>
                    <a:pt x="386" y="201"/>
                  </a:lnTo>
                  <a:lnTo>
                    <a:pt x="377" y="190"/>
                  </a:lnTo>
                  <a:lnTo>
                    <a:pt x="361" y="189"/>
                  </a:lnTo>
                  <a:lnTo>
                    <a:pt x="357" y="176"/>
                  </a:lnTo>
                  <a:lnTo>
                    <a:pt x="352" y="162"/>
                  </a:lnTo>
                  <a:lnTo>
                    <a:pt x="343" y="155"/>
                  </a:lnTo>
                  <a:lnTo>
                    <a:pt x="332" y="141"/>
                  </a:lnTo>
                  <a:lnTo>
                    <a:pt x="334" y="126"/>
                  </a:lnTo>
                  <a:lnTo>
                    <a:pt x="322" y="116"/>
                  </a:lnTo>
                  <a:lnTo>
                    <a:pt x="315" y="101"/>
                  </a:lnTo>
                  <a:lnTo>
                    <a:pt x="302" y="94"/>
                  </a:lnTo>
                  <a:lnTo>
                    <a:pt x="290" y="84"/>
                  </a:lnTo>
                  <a:lnTo>
                    <a:pt x="277" y="78"/>
                  </a:lnTo>
                  <a:lnTo>
                    <a:pt x="272" y="68"/>
                  </a:lnTo>
                  <a:lnTo>
                    <a:pt x="251" y="59"/>
                  </a:lnTo>
                  <a:lnTo>
                    <a:pt x="252" y="43"/>
                  </a:lnTo>
                  <a:lnTo>
                    <a:pt x="256" y="27"/>
                  </a:lnTo>
                  <a:lnTo>
                    <a:pt x="254" y="14"/>
                  </a:lnTo>
                  <a:lnTo>
                    <a:pt x="245" y="0"/>
                  </a:lnTo>
                  <a:lnTo>
                    <a:pt x="229" y="2"/>
                  </a:lnTo>
                  <a:lnTo>
                    <a:pt x="208" y="11"/>
                  </a:lnTo>
                  <a:lnTo>
                    <a:pt x="192" y="23"/>
                  </a:lnTo>
                  <a:lnTo>
                    <a:pt x="183" y="34"/>
                  </a:lnTo>
                  <a:lnTo>
                    <a:pt x="167" y="36"/>
                  </a:lnTo>
                  <a:lnTo>
                    <a:pt x="154" y="53"/>
                  </a:lnTo>
                  <a:lnTo>
                    <a:pt x="146" y="78"/>
                  </a:lnTo>
                  <a:lnTo>
                    <a:pt x="140" y="94"/>
                  </a:lnTo>
                  <a:lnTo>
                    <a:pt x="130" y="105"/>
                  </a:lnTo>
                  <a:lnTo>
                    <a:pt x="108" y="112"/>
                  </a:lnTo>
                  <a:lnTo>
                    <a:pt x="94" y="123"/>
                  </a:lnTo>
                  <a:lnTo>
                    <a:pt x="76" y="121"/>
                  </a:lnTo>
                  <a:lnTo>
                    <a:pt x="60" y="139"/>
                  </a:lnTo>
                  <a:lnTo>
                    <a:pt x="49" y="148"/>
                  </a:lnTo>
                  <a:lnTo>
                    <a:pt x="14" y="150"/>
                  </a:lnTo>
                  <a:lnTo>
                    <a:pt x="21" y="164"/>
                  </a:lnTo>
                  <a:lnTo>
                    <a:pt x="14" y="182"/>
                  </a:lnTo>
                  <a:lnTo>
                    <a:pt x="1" y="196"/>
                  </a:lnTo>
                  <a:lnTo>
                    <a:pt x="8" y="214"/>
                  </a:lnTo>
                  <a:lnTo>
                    <a:pt x="14" y="224"/>
                  </a:lnTo>
                  <a:lnTo>
                    <a:pt x="16" y="244"/>
                  </a:lnTo>
                  <a:lnTo>
                    <a:pt x="5" y="249"/>
                  </a:lnTo>
                  <a:lnTo>
                    <a:pt x="0" y="263"/>
                  </a:lnTo>
                  <a:lnTo>
                    <a:pt x="1" y="281"/>
                  </a:lnTo>
                  <a:lnTo>
                    <a:pt x="10" y="288"/>
                  </a:lnTo>
                  <a:lnTo>
                    <a:pt x="10" y="304"/>
                  </a:lnTo>
                  <a:lnTo>
                    <a:pt x="16" y="315"/>
                  </a:lnTo>
                  <a:lnTo>
                    <a:pt x="21" y="331"/>
                  </a:lnTo>
                  <a:lnTo>
                    <a:pt x="32" y="342"/>
                  </a:lnTo>
                  <a:lnTo>
                    <a:pt x="37" y="360"/>
                  </a:lnTo>
                  <a:lnTo>
                    <a:pt x="53" y="358"/>
                  </a:lnTo>
                  <a:lnTo>
                    <a:pt x="65" y="363"/>
                  </a:lnTo>
                  <a:lnTo>
                    <a:pt x="73" y="374"/>
                  </a:lnTo>
                  <a:lnTo>
                    <a:pt x="81" y="384"/>
                  </a:lnTo>
                  <a:lnTo>
                    <a:pt x="87" y="400"/>
                  </a:lnTo>
                  <a:lnTo>
                    <a:pt x="90" y="418"/>
                  </a:lnTo>
                  <a:lnTo>
                    <a:pt x="89" y="434"/>
                  </a:lnTo>
                  <a:lnTo>
                    <a:pt x="90" y="450"/>
                  </a:lnTo>
                  <a:lnTo>
                    <a:pt x="92" y="450"/>
                  </a:lnTo>
                  <a:lnTo>
                    <a:pt x="92" y="450"/>
                  </a:lnTo>
                  <a:lnTo>
                    <a:pt x="92" y="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48">
              <a:extLst>
                <a:ext uri="{FF2B5EF4-FFF2-40B4-BE49-F238E27FC236}">
                  <a16:creationId xmlns:a16="http://schemas.microsoft.com/office/drawing/2014/main" id="{39750CB0-9E10-9BC3-7D4D-7EE608F7DD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6199" y="7751886"/>
              <a:ext cx="819908" cy="896704"/>
            </a:xfrm>
            <a:custGeom>
              <a:avLst/>
              <a:gdLst>
                <a:gd name="T0" fmla="*/ 146 w 363"/>
                <a:gd name="T1" fmla="*/ 397 h 397"/>
                <a:gd name="T2" fmla="*/ 181 w 363"/>
                <a:gd name="T3" fmla="*/ 372 h 397"/>
                <a:gd name="T4" fmla="*/ 286 w 363"/>
                <a:gd name="T5" fmla="*/ 311 h 397"/>
                <a:gd name="T6" fmla="*/ 331 w 363"/>
                <a:gd name="T7" fmla="*/ 290 h 397"/>
                <a:gd name="T8" fmla="*/ 345 w 363"/>
                <a:gd name="T9" fmla="*/ 283 h 397"/>
                <a:gd name="T10" fmla="*/ 356 w 363"/>
                <a:gd name="T11" fmla="*/ 265 h 397"/>
                <a:gd name="T12" fmla="*/ 363 w 363"/>
                <a:gd name="T13" fmla="*/ 237 h 397"/>
                <a:gd name="T14" fmla="*/ 350 w 363"/>
                <a:gd name="T15" fmla="*/ 231 h 397"/>
                <a:gd name="T16" fmla="*/ 349 w 363"/>
                <a:gd name="T17" fmla="*/ 215 h 397"/>
                <a:gd name="T18" fmla="*/ 350 w 363"/>
                <a:gd name="T19" fmla="*/ 199 h 397"/>
                <a:gd name="T20" fmla="*/ 349 w 363"/>
                <a:gd name="T21" fmla="*/ 190 h 397"/>
                <a:gd name="T22" fmla="*/ 341 w 363"/>
                <a:gd name="T23" fmla="*/ 176 h 397"/>
                <a:gd name="T24" fmla="*/ 340 w 363"/>
                <a:gd name="T25" fmla="*/ 162 h 397"/>
                <a:gd name="T26" fmla="*/ 331 w 363"/>
                <a:gd name="T27" fmla="*/ 149 h 397"/>
                <a:gd name="T28" fmla="*/ 318 w 363"/>
                <a:gd name="T29" fmla="*/ 144 h 397"/>
                <a:gd name="T30" fmla="*/ 306 w 363"/>
                <a:gd name="T31" fmla="*/ 142 h 397"/>
                <a:gd name="T32" fmla="*/ 295 w 363"/>
                <a:gd name="T33" fmla="*/ 128 h 397"/>
                <a:gd name="T34" fmla="*/ 286 w 363"/>
                <a:gd name="T35" fmla="*/ 117 h 397"/>
                <a:gd name="T36" fmla="*/ 279 w 363"/>
                <a:gd name="T37" fmla="*/ 107 h 397"/>
                <a:gd name="T38" fmla="*/ 281 w 363"/>
                <a:gd name="T39" fmla="*/ 94 h 397"/>
                <a:gd name="T40" fmla="*/ 272 w 363"/>
                <a:gd name="T41" fmla="*/ 84 h 397"/>
                <a:gd name="T42" fmla="*/ 267 w 363"/>
                <a:gd name="T43" fmla="*/ 69 h 397"/>
                <a:gd name="T44" fmla="*/ 260 w 363"/>
                <a:gd name="T45" fmla="*/ 55 h 397"/>
                <a:gd name="T46" fmla="*/ 247 w 363"/>
                <a:gd name="T47" fmla="*/ 48 h 397"/>
                <a:gd name="T48" fmla="*/ 235 w 363"/>
                <a:gd name="T49" fmla="*/ 37 h 397"/>
                <a:gd name="T50" fmla="*/ 224 w 363"/>
                <a:gd name="T51" fmla="*/ 25 h 397"/>
                <a:gd name="T52" fmla="*/ 219 w 363"/>
                <a:gd name="T53" fmla="*/ 12 h 397"/>
                <a:gd name="T54" fmla="*/ 201 w 363"/>
                <a:gd name="T55" fmla="*/ 0 h 397"/>
                <a:gd name="T56" fmla="*/ 190 w 363"/>
                <a:gd name="T57" fmla="*/ 9 h 397"/>
                <a:gd name="T58" fmla="*/ 176 w 363"/>
                <a:gd name="T59" fmla="*/ 20 h 397"/>
                <a:gd name="T60" fmla="*/ 190 w 363"/>
                <a:gd name="T61" fmla="*/ 37 h 397"/>
                <a:gd name="T62" fmla="*/ 171 w 363"/>
                <a:gd name="T63" fmla="*/ 32 h 397"/>
                <a:gd name="T64" fmla="*/ 158 w 363"/>
                <a:gd name="T65" fmla="*/ 27 h 397"/>
                <a:gd name="T66" fmla="*/ 108 w 363"/>
                <a:gd name="T67" fmla="*/ 46 h 397"/>
                <a:gd name="T68" fmla="*/ 103 w 363"/>
                <a:gd name="T69" fmla="*/ 62 h 397"/>
                <a:gd name="T70" fmla="*/ 69 w 363"/>
                <a:gd name="T71" fmla="*/ 64 h 397"/>
                <a:gd name="T72" fmla="*/ 39 w 363"/>
                <a:gd name="T73" fmla="*/ 76 h 397"/>
                <a:gd name="T74" fmla="*/ 0 w 363"/>
                <a:gd name="T75" fmla="*/ 105 h 397"/>
                <a:gd name="T76" fmla="*/ 44 w 363"/>
                <a:gd name="T77" fmla="*/ 194 h 397"/>
                <a:gd name="T78" fmla="*/ 71 w 363"/>
                <a:gd name="T79" fmla="*/ 246 h 397"/>
                <a:gd name="T80" fmla="*/ 94 w 363"/>
                <a:gd name="T81" fmla="*/ 294 h 397"/>
                <a:gd name="T82" fmla="*/ 139 w 363"/>
                <a:gd name="T83" fmla="*/ 379 h 397"/>
                <a:gd name="T84" fmla="*/ 146 w 363"/>
                <a:gd name="T85" fmla="*/ 397 h 397"/>
                <a:gd name="T86" fmla="*/ 146 w 363"/>
                <a:gd name="T87" fmla="*/ 397 h 397"/>
                <a:gd name="T88" fmla="*/ 146 w 363"/>
                <a:gd name="T8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3" h="397">
                  <a:moveTo>
                    <a:pt x="146" y="397"/>
                  </a:moveTo>
                  <a:lnTo>
                    <a:pt x="181" y="372"/>
                  </a:lnTo>
                  <a:lnTo>
                    <a:pt x="286" y="311"/>
                  </a:lnTo>
                  <a:lnTo>
                    <a:pt x="331" y="290"/>
                  </a:lnTo>
                  <a:lnTo>
                    <a:pt x="345" y="283"/>
                  </a:lnTo>
                  <a:lnTo>
                    <a:pt x="356" y="265"/>
                  </a:lnTo>
                  <a:lnTo>
                    <a:pt x="363" y="237"/>
                  </a:lnTo>
                  <a:lnTo>
                    <a:pt x="350" y="231"/>
                  </a:lnTo>
                  <a:lnTo>
                    <a:pt x="349" y="215"/>
                  </a:lnTo>
                  <a:lnTo>
                    <a:pt x="350" y="199"/>
                  </a:lnTo>
                  <a:lnTo>
                    <a:pt x="349" y="190"/>
                  </a:lnTo>
                  <a:lnTo>
                    <a:pt x="341" y="176"/>
                  </a:lnTo>
                  <a:lnTo>
                    <a:pt x="340" y="162"/>
                  </a:lnTo>
                  <a:lnTo>
                    <a:pt x="331" y="149"/>
                  </a:lnTo>
                  <a:lnTo>
                    <a:pt x="318" y="144"/>
                  </a:lnTo>
                  <a:lnTo>
                    <a:pt x="306" y="142"/>
                  </a:lnTo>
                  <a:lnTo>
                    <a:pt x="295" y="128"/>
                  </a:lnTo>
                  <a:lnTo>
                    <a:pt x="286" y="117"/>
                  </a:lnTo>
                  <a:lnTo>
                    <a:pt x="279" y="107"/>
                  </a:lnTo>
                  <a:lnTo>
                    <a:pt x="281" y="94"/>
                  </a:lnTo>
                  <a:lnTo>
                    <a:pt x="272" y="84"/>
                  </a:lnTo>
                  <a:lnTo>
                    <a:pt x="267" y="69"/>
                  </a:lnTo>
                  <a:lnTo>
                    <a:pt x="260" y="55"/>
                  </a:lnTo>
                  <a:lnTo>
                    <a:pt x="247" y="48"/>
                  </a:lnTo>
                  <a:lnTo>
                    <a:pt x="235" y="37"/>
                  </a:lnTo>
                  <a:lnTo>
                    <a:pt x="224" y="25"/>
                  </a:lnTo>
                  <a:lnTo>
                    <a:pt x="219" y="12"/>
                  </a:lnTo>
                  <a:lnTo>
                    <a:pt x="201" y="0"/>
                  </a:lnTo>
                  <a:lnTo>
                    <a:pt x="190" y="9"/>
                  </a:lnTo>
                  <a:lnTo>
                    <a:pt x="176" y="20"/>
                  </a:lnTo>
                  <a:lnTo>
                    <a:pt x="190" y="37"/>
                  </a:lnTo>
                  <a:lnTo>
                    <a:pt x="171" y="32"/>
                  </a:lnTo>
                  <a:lnTo>
                    <a:pt x="158" y="27"/>
                  </a:lnTo>
                  <a:lnTo>
                    <a:pt x="108" y="46"/>
                  </a:lnTo>
                  <a:lnTo>
                    <a:pt x="103" y="62"/>
                  </a:lnTo>
                  <a:lnTo>
                    <a:pt x="69" y="64"/>
                  </a:lnTo>
                  <a:lnTo>
                    <a:pt x="39" y="76"/>
                  </a:lnTo>
                  <a:lnTo>
                    <a:pt x="0" y="105"/>
                  </a:lnTo>
                  <a:lnTo>
                    <a:pt x="44" y="194"/>
                  </a:lnTo>
                  <a:lnTo>
                    <a:pt x="71" y="246"/>
                  </a:lnTo>
                  <a:lnTo>
                    <a:pt x="94" y="294"/>
                  </a:lnTo>
                  <a:lnTo>
                    <a:pt x="139" y="379"/>
                  </a:lnTo>
                  <a:lnTo>
                    <a:pt x="146" y="397"/>
                  </a:lnTo>
                  <a:lnTo>
                    <a:pt x="146" y="397"/>
                  </a:lnTo>
                  <a:lnTo>
                    <a:pt x="146" y="3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49">
              <a:extLst>
                <a:ext uri="{FF2B5EF4-FFF2-40B4-BE49-F238E27FC236}">
                  <a16:creationId xmlns:a16="http://schemas.microsoft.com/office/drawing/2014/main" id="{A57AEF76-DC5A-E995-DC6F-EA665D9CF9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07673" y="8761524"/>
              <a:ext cx="655022" cy="659540"/>
            </a:xfrm>
            <a:custGeom>
              <a:avLst/>
              <a:gdLst>
                <a:gd name="T0" fmla="*/ 158 w 290"/>
                <a:gd name="T1" fmla="*/ 292 h 292"/>
                <a:gd name="T2" fmla="*/ 219 w 290"/>
                <a:gd name="T3" fmla="*/ 283 h 292"/>
                <a:gd name="T4" fmla="*/ 270 w 290"/>
                <a:gd name="T5" fmla="*/ 279 h 292"/>
                <a:gd name="T6" fmla="*/ 272 w 290"/>
                <a:gd name="T7" fmla="*/ 260 h 292"/>
                <a:gd name="T8" fmla="*/ 274 w 290"/>
                <a:gd name="T9" fmla="*/ 176 h 292"/>
                <a:gd name="T10" fmla="*/ 272 w 290"/>
                <a:gd name="T11" fmla="*/ 130 h 292"/>
                <a:gd name="T12" fmla="*/ 274 w 290"/>
                <a:gd name="T13" fmla="*/ 94 h 292"/>
                <a:gd name="T14" fmla="*/ 274 w 290"/>
                <a:gd name="T15" fmla="*/ 35 h 292"/>
                <a:gd name="T16" fmla="*/ 288 w 290"/>
                <a:gd name="T17" fmla="*/ 35 h 292"/>
                <a:gd name="T18" fmla="*/ 290 w 290"/>
                <a:gd name="T19" fmla="*/ 12 h 292"/>
                <a:gd name="T20" fmla="*/ 288 w 290"/>
                <a:gd name="T21" fmla="*/ 0 h 292"/>
                <a:gd name="T22" fmla="*/ 276 w 290"/>
                <a:gd name="T23" fmla="*/ 0 h 292"/>
                <a:gd name="T24" fmla="*/ 261 w 290"/>
                <a:gd name="T25" fmla="*/ 9 h 292"/>
                <a:gd name="T26" fmla="*/ 251 w 290"/>
                <a:gd name="T27" fmla="*/ 14 h 292"/>
                <a:gd name="T28" fmla="*/ 238 w 290"/>
                <a:gd name="T29" fmla="*/ 16 h 292"/>
                <a:gd name="T30" fmla="*/ 224 w 290"/>
                <a:gd name="T31" fmla="*/ 23 h 292"/>
                <a:gd name="T32" fmla="*/ 215 w 290"/>
                <a:gd name="T33" fmla="*/ 35 h 292"/>
                <a:gd name="T34" fmla="*/ 212 w 290"/>
                <a:gd name="T35" fmla="*/ 44 h 292"/>
                <a:gd name="T36" fmla="*/ 206 w 290"/>
                <a:gd name="T37" fmla="*/ 60 h 292"/>
                <a:gd name="T38" fmla="*/ 201 w 290"/>
                <a:gd name="T39" fmla="*/ 73 h 292"/>
                <a:gd name="T40" fmla="*/ 194 w 290"/>
                <a:gd name="T41" fmla="*/ 85 h 292"/>
                <a:gd name="T42" fmla="*/ 189 w 290"/>
                <a:gd name="T43" fmla="*/ 98 h 292"/>
                <a:gd name="T44" fmla="*/ 176 w 290"/>
                <a:gd name="T45" fmla="*/ 101 h 292"/>
                <a:gd name="T46" fmla="*/ 162 w 290"/>
                <a:gd name="T47" fmla="*/ 107 h 292"/>
                <a:gd name="T48" fmla="*/ 148 w 290"/>
                <a:gd name="T49" fmla="*/ 112 h 292"/>
                <a:gd name="T50" fmla="*/ 135 w 290"/>
                <a:gd name="T51" fmla="*/ 110 h 292"/>
                <a:gd name="T52" fmla="*/ 123 w 290"/>
                <a:gd name="T53" fmla="*/ 112 h 292"/>
                <a:gd name="T54" fmla="*/ 107 w 290"/>
                <a:gd name="T55" fmla="*/ 112 h 292"/>
                <a:gd name="T56" fmla="*/ 92 w 290"/>
                <a:gd name="T57" fmla="*/ 117 h 292"/>
                <a:gd name="T58" fmla="*/ 82 w 290"/>
                <a:gd name="T59" fmla="*/ 126 h 292"/>
                <a:gd name="T60" fmla="*/ 67 w 290"/>
                <a:gd name="T61" fmla="*/ 133 h 292"/>
                <a:gd name="T62" fmla="*/ 57 w 290"/>
                <a:gd name="T63" fmla="*/ 142 h 292"/>
                <a:gd name="T64" fmla="*/ 44 w 290"/>
                <a:gd name="T65" fmla="*/ 144 h 292"/>
                <a:gd name="T66" fmla="*/ 28 w 290"/>
                <a:gd name="T67" fmla="*/ 146 h 292"/>
                <a:gd name="T68" fmla="*/ 18 w 290"/>
                <a:gd name="T69" fmla="*/ 147 h 292"/>
                <a:gd name="T70" fmla="*/ 16 w 290"/>
                <a:gd name="T71" fmla="*/ 163 h 292"/>
                <a:gd name="T72" fmla="*/ 2 w 290"/>
                <a:gd name="T73" fmla="*/ 174 h 292"/>
                <a:gd name="T74" fmla="*/ 0 w 290"/>
                <a:gd name="T75" fmla="*/ 187 h 292"/>
                <a:gd name="T76" fmla="*/ 14 w 290"/>
                <a:gd name="T77" fmla="*/ 199 h 292"/>
                <a:gd name="T78" fmla="*/ 43 w 290"/>
                <a:gd name="T79" fmla="*/ 212 h 292"/>
                <a:gd name="T80" fmla="*/ 59 w 290"/>
                <a:gd name="T81" fmla="*/ 217 h 292"/>
                <a:gd name="T82" fmla="*/ 66 w 290"/>
                <a:gd name="T83" fmla="*/ 231 h 292"/>
                <a:gd name="T84" fmla="*/ 82 w 290"/>
                <a:gd name="T85" fmla="*/ 240 h 292"/>
                <a:gd name="T86" fmla="*/ 92 w 290"/>
                <a:gd name="T87" fmla="*/ 254 h 292"/>
                <a:gd name="T88" fmla="*/ 82 w 290"/>
                <a:gd name="T89" fmla="*/ 261 h 292"/>
                <a:gd name="T90" fmla="*/ 66 w 290"/>
                <a:gd name="T91" fmla="*/ 263 h 292"/>
                <a:gd name="T92" fmla="*/ 69 w 290"/>
                <a:gd name="T93" fmla="*/ 277 h 292"/>
                <a:gd name="T94" fmla="*/ 101 w 290"/>
                <a:gd name="T95" fmla="*/ 281 h 292"/>
                <a:gd name="T96" fmla="*/ 149 w 290"/>
                <a:gd name="T97" fmla="*/ 281 h 292"/>
                <a:gd name="T98" fmla="*/ 158 w 290"/>
                <a:gd name="T99" fmla="*/ 292 h 292"/>
                <a:gd name="T100" fmla="*/ 158 w 290"/>
                <a:gd name="T101" fmla="*/ 292 h 292"/>
                <a:gd name="T102" fmla="*/ 158 w 290"/>
                <a:gd name="T10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0" h="292">
                  <a:moveTo>
                    <a:pt x="158" y="292"/>
                  </a:moveTo>
                  <a:lnTo>
                    <a:pt x="219" y="283"/>
                  </a:lnTo>
                  <a:lnTo>
                    <a:pt x="270" y="279"/>
                  </a:lnTo>
                  <a:lnTo>
                    <a:pt x="272" y="260"/>
                  </a:lnTo>
                  <a:lnTo>
                    <a:pt x="274" y="176"/>
                  </a:lnTo>
                  <a:lnTo>
                    <a:pt x="272" y="130"/>
                  </a:lnTo>
                  <a:lnTo>
                    <a:pt x="274" y="94"/>
                  </a:lnTo>
                  <a:lnTo>
                    <a:pt x="274" y="35"/>
                  </a:lnTo>
                  <a:lnTo>
                    <a:pt x="288" y="35"/>
                  </a:lnTo>
                  <a:lnTo>
                    <a:pt x="290" y="12"/>
                  </a:lnTo>
                  <a:lnTo>
                    <a:pt x="288" y="0"/>
                  </a:lnTo>
                  <a:lnTo>
                    <a:pt x="276" y="0"/>
                  </a:lnTo>
                  <a:lnTo>
                    <a:pt x="261" y="9"/>
                  </a:lnTo>
                  <a:lnTo>
                    <a:pt x="251" y="14"/>
                  </a:lnTo>
                  <a:lnTo>
                    <a:pt x="238" y="16"/>
                  </a:lnTo>
                  <a:lnTo>
                    <a:pt x="224" y="23"/>
                  </a:lnTo>
                  <a:lnTo>
                    <a:pt x="215" y="35"/>
                  </a:lnTo>
                  <a:lnTo>
                    <a:pt x="212" y="44"/>
                  </a:lnTo>
                  <a:lnTo>
                    <a:pt x="206" y="60"/>
                  </a:lnTo>
                  <a:lnTo>
                    <a:pt x="201" y="73"/>
                  </a:lnTo>
                  <a:lnTo>
                    <a:pt x="194" y="85"/>
                  </a:lnTo>
                  <a:lnTo>
                    <a:pt x="189" y="98"/>
                  </a:lnTo>
                  <a:lnTo>
                    <a:pt x="176" y="101"/>
                  </a:lnTo>
                  <a:lnTo>
                    <a:pt x="162" y="107"/>
                  </a:lnTo>
                  <a:lnTo>
                    <a:pt x="148" y="112"/>
                  </a:lnTo>
                  <a:lnTo>
                    <a:pt x="135" y="110"/>
                  </a:lnTo>
                  <a:lnTo>
                    <a:pt x="123" y="112"/>
                  </a:lnTo>
                  <a:lnTo>
                    <a:pt x="107" y="112"/>
                  </a:lnTo>
                  <a:lnTo>
                    <a:pt x="92" y="117"/>
                  </a:lnTo>
                  <a:lnTo>
                    <a:pt x="82" y="126"/>
                  </a:lnTo>
                  <a:lnTo>
                    <a:pt x="67" y="133"/>
                  </a:lnTo>
                  <a:lnTo>
                    <a:pt x="57" y="142"/>
                  </a:lnTo>
                  <a:lnTo>
                    <a:pt x="44" y="144"/>
                  </a:lnTo>
                  <a:lnTo>
                    <a:pt x="28" y="146"/>
                  </a:lnTo>
                  <a:lnTo>
                    <a:pt x="18" y="147"/>
                  </a:lnTo>
                  <a:lnTo>
                    <a:pt x="16" y="163"/>
                  </a:lnTo>
                  <a:lnTo>
                    <a:pt x="2" y="174"/>
                  </a:lnTo>
                  <a:lnTo>
                    <a:pt x="0" y="187"/>
                  </a:lnTo>
                  <a:lnTo>
                    <a:pt x="14" y="199"/>
                  </a:lnTo>
                  <a:lnTo>
                    <a:pt x="43" y="212"/>
                  </a:lnTo>
                  <a:lnTo>
                    <a:pt x="59" y="217"/>
                  </a:lnTo>
                  <a:lnTo>
                    <a:pt x="66" y="231"/>
                  </a:lnTo>
                  <a:lnTo>
                    <a:pt x="82" y="240"/>
                  </a:lnTo>
                  <a:lnTo>
                    <a:pt x="92" y="254"/>
                  </a:lnTo>
                  <a:lnTo>
                    <a:pt x="82" y="261"/>
                  </a:lnTo>
                  <a:lnTo>
                    <a:pt x="66" y="263"/>
                  </a:lnTo>
                  <a:lnTo>
                    <a:pt x="69" y="277"/>
                  </a:lnTo>
                  <a:lnTo>
                    <a:pt x="101" y="281"/>
                  </a:lnTo>
                  <a:lnTo>
                    <a:pt x="149" y="281"/>
                  </a:lnTo>
                  <a:lnTo>
                    <a:pt x="158" y="292"/>
                  </a:lnTo>
                  <a:lnTo>
                    <a:pt x="158" y="292"/>
                  </a:lnTo>
                  <a:lnTo>
                    <a:pt x="15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50">
              <a:extLst>
                <a:ext uri="{FF2B5EF4-FFF2-40B4-BE49-F238E27FC236}">
                  <a16:creationId xmlns:a16="http://schemas.microsoft.com/office/drawing/2014/main" id="{0A7CC512-1927-E067-ED4D-D5FE416A43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53029" y="9818595"/>
              <a:ext cx="614366" cy="478844"/>
            </a:xfrm>
            <a:custGeom>
              <a:avLst/>
              <a:gdLst>
                <a:gd name="T0" fmla="*/ 128 w 272"/>
                <a:gd name="T1" fmla="*/ 212 h 212"/>
                <a:gd name="T2" fmla="*/ 156 w 272"/>
                <a:gd name="T3" fmla="*/ 212 h 212"/>
                <a:gd name="T4" fmla="*/ 190 w 272"/>
                <a:gd name="T5" fmla="*/ 210 h 212"/>
                <a:gd name="T6" fmla="*/ 224 w 272"/>
                <a:gd name="T7" fmla="*/ 210 h 212"/>
                <a:gd name="T8" fmla="*/ 242 w 272"/>
                <a:gd name="T9" fmla="*/ 210 h 212"/>
                <a:gd name="T10" fmla="*/ 263 w 272"/>
                <a:gd name="T11" fmla="*/ 208 h 212"/>
                <a:gd name="T12" fmla="*/ 272 w 272"/>
                <a:gd name="T13" fmla="*/ 197 h 212"/>
                <a:gd name="T14" fmla="*/ 272 w 272"/>
                <a:gd name="T15" fmla="*/ 116 h 212"/>
                <a:gd name="T16" fmla="*/ 272 w 272"/>
                <a:gd name="T17" fmla="*/ 87 h 212"/>
                <a:gd name="T18" fmla="*/ 272 w 272"/>
                <a:gd name="T19" fmla="*/ 34 h 212"/>
                <a:gd name="T20" fmla="*/ 272 w 272"/>
                <a:gd name="T21" fmla="*/ 9 h 212"/>
                <a:gd name="T22" fmla="*/ 226 w 272"/>
                <a:gd name="T23" fmla="*/ 0 h 212"/>
                <a:gd name="T24" fmla="*/ 190 w 272"/>
                <a:gd name="T25" fmla="*/ 2 h 212"/>
                <a:gd name="T26" fmla="*/ 156 w 272"/>
                <a:gd name="T27" fmla="*/ 2 h 212"/>
                <a:gd name="T28" fmla="*/ 119 w 272"/>
                <a:gd name="T29" fmla="*/ 0 h 212"/>
                <a:gd name="T30" fmla="*/ 87 w 272"/>
                <a:gd name="T31" fmla="*/ 2 h 212"/>
                <a:gd name="T32" fmla="*/ 21 w 272"/>
                <a:gd name="T33" fmla="*/ 0 h 212"/>
                <a:gd name="T34" fmla="*/ 0 w 272"/>
                <a:gd name="T35" fmla="*/ 2 h 212"/>
                <a:gd name="T36" fmla="*/ 7 w 272"/>
                <a:gd name="T37" fmla="*/ 14 h 212"/>
                <a:gd name="T38" fmla="*/ 5 w 272"/>
                <a:gd name="T39" fmla="*/ 28 h 212"/>
                <a:gd name="T40" fmla="*/ 11 w 272"/>
                <a:gd name="T41" fmla="*/ 41 h 212"/>
                <a:gd name="T42" fmla="*/ 19 w 272"/>
                <a:gd name="T43" fmla="*/ 51 h 212"/>
                <a:gd name="T44" fmla="*/ 21 w 272"/>
                <a:gd name="T45" fmla="*/ 66 h 212"/>
                <a:gd name="T46" fmla="*/ 28 w 272"/>
                <a:gd name="T47" fmla="*/ 78 h 212"/>
                <a:gd name="T48" fmla="*/ 30 w 272"/>
                <a:gd name="T49" fmla="*/ 92 h 212"/>
                <a:gd name="T50" fmla="*/ 32 w 272"/>
                <a:gd name="T51" fmla="*/ 108 h 212"/>
                <a:gd name="T52" fmla="*/ 23 w 272"/>
                <a:gd name="T53" fmla="*/ 121 h 212"/>
                <a:gd name="T54" fmla="*/ 25 w 272"/>
                <a:gd name="T55" fmla="*/ 133 h 212"/>
                <a:gd name="T56" fmla="*/ 27 w 272"/>
                <a:gd name="T57" fmla="*/ 149 h 212"/>
                <a:gd name="T58" fmla="*/ 18 w 272"/>
                <a:gd name="T59" fmla="*/ 162 h 212"/>
                <a:gd name="T60" fmla="*/ 27 w 272"/>
                <a:gd name="T61" fmla="*/ 173 h 212"/>
                <a:gd name="T62" fmla="*/ 43 w 272"/>
                <a:gd name="T63" fmla="*/ 174 h 212"/>
                <a:gd name="T64" fmla="*/ 55 w 272"/>
                <a:gd name="T65" fmla="*/ 176 h 212"/>
                <a:gd name="T66" fmla="*/ 71 w 272"/>
                <a:gd name="T67" fmla="*/ 178 h 212"/>
                <a:gd name="T68" fmla="*/ 82 w 272"/>
                <a:gd name="T69" fmla="*/ 196 h 212"/>
                <a:gd name="T70" fmla="*/ 96 w 272"/>
                <a:gd name="T71" fmla="*/ 190 h 212"/>
                <a:gd name="T72" fmla="*/ 103 w 272"/>
                <a:gd name="T73" fmla="*/ 203 h 212"/>
                <a:gd name="T74" fmla="*/ 116 w 272"/>
                <a:gd name="T75" fmla="*/ 210 h 212"/>
                <a:gd name="T76" fmla="*/ 128 w 272"/>
                <a:gd name="T77" fmla="*/ 212 h 212"/>
                <a:gd name="T78" fmla="*/ 128 w 272"/>
                <a:gd name="T79" fmla="*/ 212 h 212"/>
                <a:gd name="T80" fmla="*/ 128 w 272"/>
                <a:gd name="T8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2" h="212">
                  <a:moveTo>
                    <a:pt x="128" y="212"/>
                  </a:moveTo>
                  <a:lnTo>
                    <a:pt x="156" y="212"/>
                  </a:lnTo>
                  <a:lnTo>
                    <a:pt x="190" y="210"/>
                  </a:lnTo>
                  <a:lnTo>
                    <a:pt x="224" y="210"/>
                  </a:lnTo>
                  <a:lnTo>
                    <a:pt x="242" y="210"/>
                  </a:lnTo>
                  <a:lnTo>
                    <a:pt x="263" y="208"/>
                  </a:lnTo>
                  <a:lnTo>
                    <a:pt x="272" y="197"/>
                  </a:lnTo>
                  <a:lnTo>
                    <a:pt x="272" y="116"/>
                  </a:lnTo>
                  <a:lnTo>
                    <a:pt x="272" y="87"/>
                  </a:lnTo>
                  <a:lnTo>
                    <a:pt x="272" y="34"/>
                  </a:lnTo>
                  <a:lnTo>
                    <a:pt x="272" y="9"/>
                  </a:lnTo>
                  <a:lnTo>
                    <a:pt x="226" y="0"/>
                  </a:lnTo>
                  <a:lnTo>
                    <a:pt x="190" y="2"/>
                  </a:lnTo>
                  <a:lnTo>
                    <a:pt x="156" y="2"/>
                  </a:lnTo>
                  <a:lnTo>
                    <a:pt x="119" y="0"/>
                  </a:lnTo>
                  <a:lnTo>
                    <a:pt x="87" y="2"/>
                  </a:lnTo>
                  <a:lnTo>
                    <a:pt x="21" y="0"/>
                  </a:lnTo>
                  <a:lnTo>
                    <a:pt x="0" y="2"/>
                  </a:lnTo>
                  <a:lnTo>
                    <a:pt x="7" y="14"/>
                  </a:lnTo>
                  <a:lnTo>
                    <a:pt x="5" y="28"/>
                  </a:lnTo>
                  <a:lnTo>
                    <a:pt x="11" y="41"/>
                  </a:lnTo>
                  <a:lnTo>
                    <a:pt x="19" y="51"/>
                  </a:lnTo>
                  <a:lnTo>
                    <a:pt x="21" y="66"/>
                  </a:lnTo>
                  <a:lnTo>
                    <a:pt x="28" y="78"/>
                  </a:lnTo>
                  <a:lnTo>
                    <a:pt x="30" y="92"/>
                  </a:lnTo>
                  <a:lnTo>
                    <a:pt x="32" y="108"/>
                  </a:lnTo>
                  <a:lnTo>
                    <a:pt x="23" y="121"/>
                  </a:lnTo>
                  <a:lnTo>
                    <a:pt x="25" y="133"/>
                  </a:lnTo>
                  <a:lnTo>
                    <a:pt x="27" y="149"/>
                  </a:lnTo>
                  <a:lnTo>
                    <a:pt x="18" y="162"/>
                  </a:lnTo>
                  <a:lnTo>
                    <a:pt x="27" y="173"/>
                  </a:lnTo>
                  <a:lnTo>
                    <a:pt x="43" y="174"/>
                  </a:lnTo>
                  <a:lnTo>
                    <a:pt x="55" y="176"/>
                  </a:lnTo>
                  <a:lnTo>
                    <a:pt x="71" y="178"/>
                  </a:lnTo>
                  <a:lnTo>
                    <a:pt x="82" y="196"/>
                  </a:lnTo>
                  <a:lnTo>
                    <a:pt x="96" y="190"/>
                  </a:lnTo>
                  <a:lnTo>
                    <a:pt x="103" y="203"/>
                  </a:lnTo>
                  <a:lnTo>
                    <a:pt x="116" y="210"/>
                  </a:lnTo>
                  <a:lnTo>
                    <a:pt x="128" y="212"/>
                  </a:lnTo>
                  <a:lnTo>
                    <a:pt x="128" y="212"/>
                  </a:lnTo>
                  <a:lnTo>
                    <a:pt x="128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51">
              <a:extLst>
                <a:ext uri="{FF2B5EF4-FFF2-40B4-BE49-F238E27FC236}">
                  <a16:creationId xmlns:a16="http://schemas.microsoft.com/office/drawing/2014/main" id="{8584E766-AE1D-A1AC-6B52-6E375CA60F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82995" y="8917374"/>
              <a:ext cx="887669" cy="1163230"/>
            </a:xfrm>
            <a:custGeom>
              <a:avLst/>
              <a:gdLst>
                <a:gd name="T0" fmla="*/ 133 w 393"/>
                <a:gd name="T1" fmla="*/ 515 h 515"/>
                <a:gd name="T2" fmla="*/ 218 w 393"/>
                <a:gd name="T3" fmla="*/ 427 h 515"/>
                <a:gd name="T4" fmla="*/ 318 w 393"/>
                <a:gd name="T5" fmla="*/ 328 h 515"/>
                <a:gd name="T6" fmla="*/ 336 w 393"/>
                <a:gd name="T7" fmla="*/ 306 h 515"/>
                <a:gd name="T8" fmla="*/ 329 w 393"/>
                <a:gd name="T9" fmla="*/ 292 h 515"/>
                <a:gd name="T10" fmla="*/ 343 w 393"/>
                <a:gd name="T11" fmla="*/ 276 h 515"/>
                <a:gd name="T12" fmla="*/ 348 w 393"/>
                <a:gd name="T13" fmla="*/ 296 h 515"/>
                <a:gd name="T14" fmla="*/ 393 w 393"/>
                <a:gd name="T15" fmla="*/ 249 h 515"/>
                <a:gd name="T16" fmla="*/ 380 w 393"/>
                <a:gd name="T17" fmla="*/ 237 h 515"/>
                <a:gd name="T18" fmla="*/ 315 w 393"/>
                <a:gd name="T19" fmla="*/ 272 h 515"/>
                <a:gd name="T20" fmla="*/ 300 w 393"/>
                <a:gd name="T21" fmla="*/ 283 h 515"/>
                <a:gd name="T22" fmla="*/ 213 w 393"/>
                <a:gd name="T23" fmla="*/ 102 h 515"/>
                <a:gd name="T24" fmla="*/ 192 w 393"/>
                <a:gd name="T25" fmla="*/ 46 h 515"/>
                <a:gd name="T26" fmla="*/ 181 w 393"/>
                <a:gd name="T27" fmla="*/ 29 h 515"/>
                <a:gd name="T28" fmla="*/ 154 w 393"/>
                <a:gd name="T29" fmla="*/ 0 h 515"/>
                <a:gd name="T30" fmla="*/ 106 w 393"/>
                <a:gd name="T31" fmla="*/ 48 h 515"/>
                <a:gd name="T32" fmla="*/ 55 w 393"/>
                <a:gd name="T33" fmla="*/ 103 h 515"/>
                <a:gd name="T34" fmla="*/ 69 w 393"/>
                <a:gd name="T35" fmla="*/ 121 h 515"/>
                <a:gd name="T36" fmla="*/ 39 w 393"/>
                <a:gd name="T37" fmla="*/ 150 h 515"/>
                <a:gd name="T38" fmla="*/ 32 w 393"/>
                <a:gd name="T39" fmla="*/ 159 h 515"/>
                <a:gd name="T40" fmla="*/ 21 w 393"/>
                <a:gd name="T41" fmla="*/ 171 h 515"/>
                <a:gd name="T42" fmla="*/ 0 w 393"/>
                <a:gd name="T43" fmla="*/ 191 h 515"/>
                <a:gd name="T44" fmla="*/ 42 w 393"/>
                <a:gd name="T45" fmla="*/ 235 h 515"/>
                <a:gd name="T46" fmla="*/ 65 w 393"/>
                <a:gd name="T47" fmla="*/ 256 h 515"/>
                <a:gd name="T48" fmla="*/ 42 w 393"/>
                <a:gd name="T49" fmla="*/ 280 h 515"/>
                <a:gd name="T50" fmla="*/ 56 w 393"/>
                <a:gd name="T51" fmla="*/ 301 h 515"/>
                <a:gd name="T52" fmla="*/ 42 w 393"/>
                <a:gd name="T53" fmla="*/ 312 h 515"/>
                <a:gd name="T54" fmla="*/ 30 w 393"/>
                <a:gd name="T55" fmla="*/ 328 h 515"/>
                <a:gd name="T56" fmla="*/ 42 w 393"/>
                <a:gd name="T57" fmla="*/ 342 h 515"/>
                <a:gd name="T58" fmla="*/ 56 w 393"/>
                <a:gd name="T59" fmla="*/ 347 h 515"/>
                <a:gd name="T60" fmla="*/ 60 w 393"/>
                <a:gd name="T61" fmla="*/ 372 h 515"/>
                <a:gd name="T62" fmla="*/ 62 w 393"/>
                <a:gd name="T63" fmla="*/ 386 h 515"/>
                <a:gd name="T64" fmla="*/ 69 w 393"/>
                <a:gd name="T65" fmla="*/ 406 h 515"/>
                <a:gd name="T66" fmla="*/ 64 w 393"/>
                <a:gd name="T67" fmla="*/ 422 h 515"/>
                <a:gd name="T68" fmla="*/ 76 w 393"/>
                <a:gd name="T69" fmla="*/ 429 h 515"/>
                <a:gd name="T70" fmla="*/ 65 w 393"/>
                <a:gd name="T71" fmla="*/ 438 h 515"/>
                <a:gd name="T72" fmla="*/ 76 w 393"/>
                <a:gd name="T73" fmla="*/ 452 h 515"/>
                <a:gd name="T74" fmla="*/ 89 w 393"/>
                <a:gd name="T75" fmla="*/ 459 h 515"/>
                <a:gd name="T76" fmla="*/ 103 w 393"/>
                <a:gd name="T77" fmla="*/ 472 h 515"/>
                <a:gd name="T78" fmla="*/ 119 w 393"/>
                <a:gd name="T79" fmla="*/ 481 h 515"/>
                <a:gd name="T80" fmla="*/ 122 w 393"/>
                <a:gd name="T81" fmla="*/ 497 h 515"/>
                <a:gd name="T82" fmla="*/ 131 w 393"/>
                <a:gd name="T83" fmla="*/ 511 h 515"/>
                <a:gd name="T84" fmla="*/ 133 w 393"/>
                <a:gd name="T85" fmla="*/ 515 h 515"/>
                <a:gd name="T86" fmla="*/ 133 w 393"/>
                <a:gd name="T87" fmla="*/ 515 h 515"/>
                <a:gd name="T88" fmla="*/ 133 w 393"/>
                <a:gd name="T8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93" h="515">
                  <a:moveTo>
                    <a:pt x="133" y="515"/>
                  </a:moveTo>
                  <a:lnTo>
                    <a:pt x="218" y="427"/>
                  </a:lnTo>
                  <a:lnTo>
                    <a:pt x="318" y="328"/>
                  </a:lnTo>
                  <a:lnTo>
                    <a:pt x="336" y="306"/>
                  </a:lnTo>
                  <a:lnTo>
                    <a:pt x="329" y="292"/>
                  </a:lnTo>
                  <a:lnTo>
                    <a:pt x="343" y="276"/>
                  </a:lnTo>
                  <a:lnTo>
                    <a:pt x="348" y="296"/>
                  </a:lnTo>
                  <a:lnTo>
                    <a:pt x="393" y="249"/>
                  </a:lnTo>
                  <a:lnTo>
                    <a:pt x="380" y="237"/>
                  </a:lnTo>
                  <a:lnTo>
                    <a:pt x="315" y="272"/>
                  </a:lnTo>
                  <a:lnTo>
                    <a:pt x="300" y="283"/>
                  </a:lnTo>
                  <a:lnTo>
                    <a:pt x="213" y="102"/>
                  </a:lnTo>
                  <a:lnTo>
                    <a:pt x="192" y="46"/>
                  </a:lnTo>
                  <a:lnTo>
                    <a:pt x="181" y="29"/>
                  </a:lnTo>
                  <a:lnTo>
                    <a:pt x="154" y="0"/>
                  </a:lnTo>
                  <a:lnTo>
                    <a:pt x="106" y="48"/>
                  </a:lnTo>
                  <a:lnTo>
                    <a:pt x="55" y="103"/>
                  </a:lnTo>
                  <a:lnTo>
                    <a:pt x="69" y="121"/>
                  </a:lnTo>
                  <a:lnTo>
                    <a:pt x="39" y="150"/>
                  </a:lnTo>
                  <a:lnTo>
                    <a:pt x="32" y="159"/>
                  </a:lnTo>
                  <a:lnTo>
                    <a:pt x="21" y="171"/>
                  </a:lnTo>
                  <a:lnTo>
                    <a:pt x="0" y="191"/>
                  </a:lnTo>
                  <a:lnTo>
                    <a:pt x="42" y="235"/>
                  </a:lnTo>
                  <a:lnTo>
                    <a:pt x="65" y="256"/>
                  </a:lnTo>
                  <a:lnTo>
                    <a:pt x="42" y="280"/>
                  </a:lnTo>
                  <a:lnTo>
                    <a:pt x="56" y="301"/>
                  </a:lnTo>
                  <a:lnTo>
                    <a:pt x="42" y="312"/>
                  </a:lnTo>
                  <a:lnTo>
                    <a:pt x="30" y="328"/>
                  </a:lnTo>
                  <a:lnTo>
                    <a:pt x="42" y="342"/>
                  </a:lnTo>
                  <a:lnTo>
                    <a:pt x="56" y="347"/>
                  </a:lnTo>
                  <a:lnTo>
                    <a:pt x="60" y="372"/>
                  </a:lnTo>
                  <a:lnTo>
                    <a:pt x="62" y="386"/>
                  </a:lnTo>
                  <a:lnTo>
                    <a:pt x="69" y="406"/>
                  </a:lnTo>
                  <a:lnTo>
                    <a:pt x="64" y="422"/>
                  </a:lnTo>
                  <a:lnTo>
                    <a:pt x="76" y="429"/>
                  </a:lnTo>
                  <a:lnTo>
                    <a:pt x="65" y="438"/>
                  </a:lnTo>
                  <a:lnTo>
                    <a:pt x="76" y="452"/>
                  </a:lnTo>
                  <a:lnTo>
                    <a:pt x="89" y="459"/>
                  </a:lnTo>
                  <a:lnTo>
                    <a:pt x="103" y="472"/>
                  </a:lnTo>
                  <a:lnTo>
                    <a:pt x="119" y="481"/>
                  </a:lnTo>
                  <a:lnTo>
                    <a:pt x="122" y="497"/>
                  </a:lnTo>
                  <a:lnTo>
                    <a:pt x="131" y="511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3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52">
              <a:extLst>
                <a:ext uri="{FF2B5EF4-FFF2-40B4-BE49-F238E27FC236}">
                  <a16:creationId xmlns:a16="http://schemas.microsoft.com/office/drawing/2014/main" id="{2AC96FF5-9F59-AC3E-93C7-61309A9835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28801" y="9267473"/>
              <a:ext cx="743112" cy="555640"/>
            </a:xfrm>
            <a:custGeom>
              <a:avLst/>
              <a:gdLst>
                <a:gd name="T0" fmla="*/ 327 w 329"/>
                <a:gd name="T1" fmla="*/ 244 h 246"/>
                <a:gd name="T2" fmla="*/ 327 w 329"/>
                <a:gd name="T3" fmla="*/ 194 h 246"/>
                <a:gd name="T4" fmla="*/ 329 w 329"/>
                <a:gd name="T5" fmla="*/ 160 h 246"/>
                <a:gd name="T6" fmla="*/ 327 w 329"/>
                <a:gd name="T7" fmla="*/ 114 h 246"/>
                <a:gd name="T8" fmla="*/ 327 w 329"/>
                <a:gd name="T9" fmla="*/ 98 h 246"/>
                <a:gd name="T10" fmla="*/ 329 w 329"/>
                <a:gd name="T11" fmla="*/ 85 h 246"/>
                <a:gd name="T12" fmla="*/ 329 w 329"/>
                <a:gd name="T13" fmla="*/ 50 h 246"/>
                <a:gd name="T14" fmla="*/ 320 w 329"/>
                <a:gd name="T15" fmla="*/ 39 h 246"/>
                <a:gd name="T16" fmla="*/ 329 w 329"/>
                <a:gd name="T17" fmla="*/ 4 h 246"/>
                <a:gd name="T18" fmla="*/ 277 w 329"/>
                <a:gd name="T19" fmla="*/ 4 h 246"/>
                <a:gd name="T20" fmla="*/ 254 w 329"/>
                <a:gd name="T21" fmla="*/ 2 h 246"/>
                <a:gd name="T22" fmla="*/ 240 w 329"/>
                <a:gd name="T23" fmla="*/ 9 h 246"/>
                <a:gd name="T24" fmla="*/ 210 w 329"/>
                <a:gd name="T25" fmla="*/ 2 h 246"/>
                <a:gd name="T26" fmla="*/ 140 w 329"/>
                <a:gd name="T27" fmla="*/ 4 h 246"/>
                <a:gd name="T28" fmla="*/ 115 w 329"/>
                <a:gd name="T29" fmla="*/ 0 h 246"/>
                <a:gd name="T30" fmla="*/ 103 w 329"/>
                <a:gd name="T31" fmla="*/ 5 h 246"/>
                <a:gd name="T32" fmla="*/ 94 w 329"/>
                <a:gd name="T33" fmla="*/ 18 h 246"/>
                <a:gd name="T34" fmla="*/ 80 w 329"/>
                <a:gd name="T35" fmla="*/ 25 h 246"/>
                <a:gd name="T36" fmla="*/ 64 w 329"/>
                <a:gd name="T37" fmla="*/ 30 h 246"/>
                <a:gd name="T38" fmla="*/ 53 w 329"/>
                <a:gd name="T39" fmla="*/ 41 h 246"/>
                <a:gd name="T40" fmla="*/ 44 w 329"/>
                <a:gd name="T41" fmla="*/ 53 h 246"/>
                <a:gd name="T42" fmla="*/ 37 w 329"/>
                <a:gd name="T43" fmla="*/ 62 h 246"/>
                <a:gd name="T44" fmla="*/ 30 w 329"/>
                <a:gd name="T45" fmla="*/ 71 h 246"/>
                <a:gd name="T46" fmla="*/ 17 w 329"/>
                <a:gd name="T47" fmla="*/ 82 h 246"/>
                <a:gd name="T48" fmla="*/ 7 w 329"/>
                <a:gd name="T49" fmla="*/ 91 h 246"/>
                <a:gd name="T50" fmla="*/ 3 w 329"/>
                <a:gd name="T51" fmla="*/ 103 h 246"/>
                <a:gd name="T52" fmla="*/ 1 w 329"/>
                <a:gd name="T53" fmla="*/ 116 h 246"/>
                <a:gd name="T54" fmla="*/ 0 w 329"/>
                <a:gd name="T55" fmla="*/ 128 h 246"/>
                <a:gd name="T56" fmla="*/ 7 w 329"/>
                <a:gd name="T57" fmla="*/ 142 h 246"/>
                <a:gd name="T58" fmla="*/ 16 w 329"/>
                <a:gd name="T59" fmla="*/ 150 h 246"/>
                <a:gd name="T60" fmla="*/ 17 w 329"/>
                <a:gd name="T61" fmla="*/ 164 h 246"/>
                <a:gd name="T62" fmla="*/ 23 w 329"/>
                <a:gd name="T63" fmla="*/ 176 h 246"/>
                <a:gd name="T64" fmla="*/ 35 w 329"/>
                <a:gd name="T65" fmla="*/ 185 h 246"/>
                <a:gd name="T66" fmla="*/ 35 w 329"/>
                <a:gd name="T67" fmla="*/ 201 h 246"/>
                <a:gd name="T68" fmla="*/ 41 w 329"/>
                <a:gd name="T69" fmla="*/ 214 h 246"/>
                <a:gd name="T70" fmla="*/ 39 w 329"/>
                <a:gd name="T71" fmla="*/ 233 h 246"/>
                <a:gd name="T72" fmla="*/ 53 w 329"/>
                <a:gd name="T73" fmla="*/ 239 h 246"/>
                <a:gd name="T74" fmla="*/ 69 w 329"/>
                <a:gd name="T75" fmla="*/ 244 h 246"/>
                <a:gd name="T76" fmla="*/ 140 w 329"/>
                <a:gd name="T77" fmla="*/ 246 h 246"/>
                <a:gd name="T78" fmla="*/ 171 w 329"/>
                <a:gd name="T79" fmla="*/ 244 h 246"/>
                <a:gd name="T80" fmla="*/ 211 w 329"/>
                <a:gd name="T81" fmla="*/ 246 h 246"/>
                <a:gd name="T82" fmla="*/ 244 w 329"/>
                <a:gd name="T83" fmla="*/ 246 h 246"/>
                <a:gd name="T84" fmla="*/ 279 w 329"/>
                <a:gd name="T85" fmla="*/ 244 h 246"/>
                <a:gd name="T86" fmla="*/ 327 w 329"/>
                <a:gd name="T87" fmla="*/ 244 h 246"/>
                <a:gd name="T88" fmla="*/ 327 w 329"/>
                <a:gd name="T89" fmla="*/ 244 h 246"/>
                <a:gd name="T90" fmla="*/ 327 w 329"/>
                <a:gd name="T91" fmla="*/ 24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9" h="246">
                  <a:moveTo>
                    <a:pt x="327" y="244"/>
                  </a:moveTo>
                  <a:lnTo>
                    <a:pt x="327" y="194"/>
                  </a:lnTo>
                  <a:lnTo>
                    <a:pt x="329" y="160"/>
                  </a:lnTo>
                  <a:lnTo>
                    <a:pt x="327" y="114"/>
                  </a:lnTo>
                  <a:lnTo>
                    <a:pt x="327" y="98"/>
                  </a:lnTo>
                  <a:lnTo>
                    <a:pt x="329" y="85"/>
                  </a:lnTo>
                  <a:lnTo>
                    <a:pt x="329" y="50"/>
                  </a:lnTo>
                  <a:lnTo>
                    <a:pt x="320" y="39"/>
                  </a:lnTo>
                  <a:lnTo>
                    <a:pt x="329" y="4"/>
                  </a:lnTo>
                  <a:lnTo>
                    <a:pt x="277" y="4"/>
                  </a:lnTo>
                  <a:lnTo>
                    <a:pt x="254" y="2"/>
                  </a:lnTo>
                  <a:lnTo>
                    <a:pt x="240" y="9"/>
                  </a:lnTo>
                  <a:lnTo>
                    <a:pt x="210" y="2"/>
                  </a:lnTo>
                  <a:lnTo>
                    <a:pt x="140" y="4"/>
                  </a:lnTo>
                  <a:lnTo>
                    <a:pt x="115" y="0"/>
                  </a:lnTo>
                  <a:lnTo>
                    <a:pt x="103" y="5"/>
                  </a:lnTo>
                  <a:lnTo>
                    <a:pt x="94" y="18"/>
                  </a:lnTo>
                  <a:lnTo>
                    <a:pt x="80" y="25"/>
                  </a:lnTo>
                  <a:lnTo>
                    <a:pt x="64" y="30"/>
                  </a:lnTo>
                  <a:lnTo>
                    <a:pt x="53" y="41"/>
                  </a:lnTo>
                  <a:lnTo>
                    <a:pt x="44" y="53"/>
                  </a:lnTo>
                  <a:lnTo>
                    <a:pt x="37" y="62"/>
                  </a:lnTo>
                  <a:lnTo>
                    <a:pt x="30" y="71"/>
                  </a:lnTo>
                  <a:lnTo>
                    <a:pt x="17" y="82"/>
                  </a:lnTo>
                  <a:lnTo>
                    <a:pt x="7" y="91"/>
                  </a:lnTo>
                  <a:lnTo>
                    <a:pt x="3" y="103"/>
                  </a:lnTo>
                  <a:lnTo>
                    <a:pt x="1" y="116"/>
                  </a:lnTo>
                  <a:lnTo>
                    <a:pt x="0" y="128"/>
                  </a:lnTo>
                  <a:lnTo>
                    <a:pt x="7" y="142"/>
                  </a:lnTo>
                  <a:lnTo>
                    <a:pt x="16" y="150"/>
                  </a:lnTo>
                  <a:lnTo>
                    <a:pt x="17" y="164"/>
                  </a:lnTo>
                  <a:lnTo>
                    <a:pt x="23" y="176"/>
                  </a:lnTo>
                  <a:lnTo>
                    <a:pt x="35" y="185"/>
                  </a:lnTo>
                  <a:lnTo>
                    <a:pt x="35" y="201"/>
                  </a:lnTo>
                  <a:lnTo>
                    <a:pt x="41" y="214"/>
                  </a:lnTo>
                  <a:lnTo>
                    <a:pt x="39" y="233"/>
                  </a:lnTo>
                  <a:lnTo>
                    <a:pt x="53" y="239"/>
                  </a:lnTo>
                  <a:lnTo>
                    <a:pt x="69" y="244"/>
                  </a:lnTo>
                  <a:lnTo>
                    <a:pt x="140" y="246"/>
                  </a:lnTo>
                  <a:lnTo>
                    <a:pt x="171" y="244"/>
                  </a:lnTo>
                  <a:lnTo>
                    <a:pt x="211" y="246"/>
                  </a:lnTo>
                  <a:lnTo>
                    <a:pt x="244" y="246"/>
                  </a:lnTo>
                  <a:lnTo>
                    <a:pt x="279" y="244"/>
                  </a:lnTo>
                  <a:lnTo>
                    <a:pt x="327" y="244"/>
                  </a:lnTo>
                  <a:lnTo>
                    <a:pt x="327" y="244"/>
                  </a:lnTo>
                  <a:lnTo>
                    <a:pt x="327" y="24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53">
              <a:extLst>
                <a:ext uri="{FF2B5EF4-FFF2-40B4-BE49-F238E27FC236}">
                  <a16:creationId xmlns:a16="http://schemas.microsoft.com/office/drawing/2014/main" id="{77F4BD47-0B76-9792-9A8E-5489FE02E0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9207" y="8431754"/>
              <a:ext cx="659540" cy="851530"/>
            </a:xfrm>
            <a:custGeom>
              <a:avLst/>
              <a:gdLst>
                <a:gd name="T0" fmla="*/ 121 w 292"/>
                <a:gd name="T1" fmla="*/ 377 h 377"/>
                <a:gd name="T2" fmla="*/ 144 w 292"/>
                <a:gd name="T3" fmla="*/ 374 h 377"/>
                <a:gd name="T4" fmla="*/ 187 w 292"/>
                <a:gd name="T5" fmla="*/ 372 h 377"/>
                <a:gd name="T6" fmla="*/ 198 w 292"/>
                <a:gd name="T7" fmla="*/ 358 h 377"/>
                <a:gd name="T8" fmla="*/ 210 w 292"/>
                <a:gd name="T9" fmla="*/ 340 h 377"/>
                <a:gd name="T10" fmla="*/ 219 w 292"/>
                <a:gd name="T11" fmla="*/ 327 h 377"/>
                <a:gd name="T12" fmla="*/ 258 w 292"/>
                <a:gd name="T13" fmla="*/ 265 h 377"/>
                <a:gd name="T14" fmla="*/ 273 w 292"/>
                <a:gd name="T15" fmla="*/ 276 h 377"/>
                <a:gd name="T16" fmla="*/ 281 w 292"/>
                <a:gd name="T17" fmla="*/ 265 h 377"/>
                <a:gd name="T18" fmla="*/ 292 w 292"/>
                <a:gd name="T19" fmla="*/ 253 h 377"/>
                <a:gd name="T20" fmla="*/ 287 w 292"/>
                <a:gd name="T21" fmla="*/ 238 h 377"/>
                <a:gd name="T22" fmla="*/ 280 w 292"/>
                <a:gd name="T23" fmla="*/ 226 h 377"/>
                <a:gd name="T24" fmla="*/ 285 w 292"/>
                <a:gd name="T25" fmla="*/ 210 h 377"/>
                <a:gd name="T26" fmla="*/ 283 w 292"/>
                <a:gd name="T27" fmla="*/ 197 h 377"/>
                <a:gd name="T28" fmla="*/ 285 w 292"/>
                <a:gd name="T29" fmla="*/ 183 h 377"/>
                <a:gd name="T30" fmla="*/ 269 w 292"/>
                <a:gd name="T31" fmla="*/ 180 h 377"/>
                <a:gd name="T32" fmla="*/ 256 w 292"/>
                <a:gd name="T33" fmla="*/ 171 h 377"/>
                <a:gd name="T34" fmla="*/ 253 w 292"/>
                <a:gd name="T35" fmla="*/ 158 h 377"/>
                <a:gd name="T36" fmla="*/ 248 w 292"/>
                <a:gd name="T37" fmla="*/ 144 h 377"/>
                <a:gd name="T38" fmla="*/ 242 w 292"/>
                <a:gd name="T39" fmla="*/ 128 h 377"/>
                <a:gd name="T40" fmla="*/ 237 w 292"/>
                <a:gd name="T41" fmla="*/ 117 h 377"/>
                <a:gd name="T42" fmla="*/ 246 w 292"/>
                <a:gd name="T43" fmla="*/ 101 h 377"/>
                <a:gd name="T44" fmla="*/ 244 w 292"/>
                <a:gd name="T45" fmla="*/ 89 h 377"/>
                <a:gd name="T46" fmla="*/ 246 w 292"/>
                <a:gd name="T47" fmla="*/ 76 h 377"/>
                <a:gd name="T48" fmla="*/ 244 w 292"/>
                <a:gd name="T49" fmla="*/ 62 h 377"/>
                <a:gd name="T50" fmla="*/ 237 w 292"/>
                <a:gd name="T51" fmla="*/ 50 h 377"/>
                <a:gd name="T52" fmla="*/ 232 w 292"/>
                <a:gd name="T53" fmla="*/ 35 h 377"/>
                <a:gd name="T54" fmla="*/ 223 w 292"/>
                <a:gd name="T55" fmla="*/ 28 h 377"/>
                <a:gd name="T56" fmla="*/ 207 w 292"/>
                <a:gd name="T57" fmla="*/ 26 h 377"/>
                <a:gd name="T58" fmla="*/ 194 w 292"/>
                <a:gd name="T59" fmla="*/ 25 h 377"/>
                <a:gd name="T60" fmla="*/ 185 w 292"/>
                <a:gd name="T61" fmla="*/ 23 h 377"/>
                <a:gd name="T62" fmla="*/ 169 w 292"/>
                <a:gd name="T63" fmla="*/ 18 h 377"/>
                <a:gd name="T64" fmla="*/ 153 w 292"/>
                <a:gd name="T65" fmla="*/ 12 h 377"/>
                <a:gd name="T66" fmla="*/ 137 w 292"/>
                <a:gd name="T67" fmla="*/ 10 h 377"/>
                <a:gd name="T68" fmla="*/ 127 w 292"/>
                <a:gd name="T69" fmla="*/ 0 h 377"/>
                <a:gd name="T70" fmla="*/ 118 w 292"/>
                <a:gd name="T71" fmla="*/ 9 h 377"/>
                <a:gd name="T72" fmla="*/ 114 w 292"/>
                <a:gd name="T73" fmla="*/ 37 h 377"/>
                <a:gd name="T74" fmla="*/ 98 w 292"/>
                <a:gd name="T75" fmla="*/ 35 h 377"/>
                <a:gd name="T76" fmla="*/ 100 w 292"/>
                <a:gd name="T77" fmla="*/ 51 h 377"/>
                <a:gd name="T78" fmla="*/ 107 w 292"/>
                <a:gd name="T79" fmla="*/ 71 h 377"/>
                <a:gd name="T80" fmla="*/ 107 w 292"/>
                <a:gd name="T81" fmla="*/ 94 h 377"/>
                <a:gd name="T82" fmla="*/ 109 w 292"/>
                <a:gd name="T83" fmla="*/ 146 h 377"/>
                <a:gd name="T84" fmla="*/ 95 w 292"/>
                <a:gd name="T85" fmla="*/ 151 h 377"/>
                <a:gd name="T86" fmla="*/ 86 w 292"/>
                <a:gd name="T87" fmla="*/ 172 h 377"/>
                <a:gd name="T88" fmla="*/ 62 w 292"/>
                <a:gd name="T89" fmla="*/ 169 h 377"/>
                <a:gd name="T90" fmla="*/ 45 w 292"/>
                <a:gd name="T91" fmla="*/ 180 h 377"/>
                <a:gd name="T92" fmla="*/ 46 w 292"/>
                <a:gd name="T93" fmla="*/ 226 h 377"/>
                <a:gd name="T94" fmla="*/ 34 w 292"/>
                <a:gd name="T95" fmla="*/ 228 h 377"/>
                <a:gd name="T96" fmla="*/ 18 w 292"/>
                <a:gd name="T97" fmla="*/ 215 h 377"/>
                <a:gd name="T98" fmla="*/ 9 w 292"/>
                <a:gd name="T99" fmla="*/ 204 h 377"/>
                <a:gd name="T100" fmla="*/ 9 w 292"/>
                <a:gd name="T101" fmla="*/ 235 h 377"/>
                <a:gd name="T102" fmla="*/ 16 w 292"/>
                <a:gd name="T103" fmla="*/ 286 h 377"/>
                <a:gd name="T104" fmla="*/ 0 w 292"/>
                <a:gd name="T105" fmla="*/ 288 h 377"/>
                <a:gd name="T106" fmla="*/ 0 w 292"/>
                <a:gd name="T107" fmla="*/ 308 h 377"/>
                <a:gd name="T108" fmla="*/ 9 w 292"/>
                <a:gd name="T109" fmla="*/ 320 h 377"/>
                <a:gd name="T110" fmla="*/ 9 w 292"/>
                <a:gd name="T111" fmla="*/ 343 h 377"/>
                <a:gd name="T112" fmla="*/ 9 w 292"/>
                <a:gd name="T113" fmla="*/ 372 h 377"/>
                <a:gd name="T114" fmla="*/ 73 w 292"/>
                <a:gd name="T115" fmla="*/ 370 h 377"/>
                <a:gd name="T116" fmla="*/ 109 w 292"/>
                <a:gd name="T117" fmla="*/ 372 h 377"/>
                <a:gd name="T118" fmla="*/ 121 w 292"/>
                <a:gd name="T119" fmla="*/ 377 h 377"/>
                <a:gd name="T120" fmla="*/ 121 w 292"/>
                <a:gd name="T121" fmla="*/ 377 h 377"/>
                <a:gd name="T122" fmla="*/ 121 w 292"/>
                <a:gd name="T123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2" h="377">
                  <a:moveTo>
                    <a:pt x="121" y="377"/>
                  </a:moveTo>
                  <a:lnTo>
                    <a:pt x="144" y="374"/>
                  </a:lnTo>
                  <a:lnTo>
                    <a:pt x="187" y="372"/>
                  </a:lnTo>
                  <a:lnTo>
                    <a:pt x="198" y="358"/>
                  </a:lnTo>
                  <a:lnTo>
                    <a:pt x="210" y="340"/>
                  </a:lnTo>
                  <a:lnTo>
                    <a:pt x="219" y="327"/>
                  </a:lnTo>
                  <a:lnTo>
                    <a:pt x="258" y="265"/>
                  </a:lnTo>
                  <a:lnTo>
                    <a:pt x="273" y="276"/>
                  </a:lnTo>
                  <a:lnTo>
                    <a:pt x="281" y="265"/>
                  </a:lnTo>
                  <a:lnTo>
                    <a:pt x="292" y="253"/>
                  </a:lnTo>
                  <a:lnTo>
                    <a:pt x="287" y="238"/>
                  </a:lnTo>
                  <a:lnTo>
                    <a:pt x="280" y="226"/>
                  </a:lnTo>
                  <a:lnTo>
                    <a:pt x="285" y="210"/>
                  </a:lnTo>
                  <a:lnTo>
                    <a:pt x="283" y="197"/>
                  </a:lnTo>
                  <a:lnTo>
                    <a:pt x="285" y="183"/>
                  </a:lnTo>
                  <a:lnTo>
                    <a:pt x="269" y="180"/>
                  </a:lnTo>
                  <a:lnTo>
                    <a:pt x="256" y="171"/>
                  </a:lnTo>
                  <a:lnTo>
                    <a:pt x="253" y="158"/>
                  </a:lnTo>
                  <a:lnTo>
                    <a:pt x="248" y="144"/>
                  </a:lnTo>
                  <a:lnTo>
                    <a:pt x="242" y="128"/>
                  </a:lnTo>
                  <a:lnTo>
                    <a:pt x="237" y="117"/>
                  </a:lnTo>
                  <a:lnTo>
                    <a:pt x="246" y="101"/>
                  </a:lnTo>
                  <a:lnTo>
                    <a:pt x="244" y="89"/>
                  </a:lnTo>
                  <a:lnTo>
                    <a:pt x="246" y="76"/>
                  </a:lnTo>
                  <a:lnTo>
                    <a:pt x="244" y="62"/>
                  </a:lnTo>
                  <a:lnTo>
                    <a:pt x="237" y="50"/>
                  </a:lnTo>
                  <a:lnTo>
                    <a:pt x="232" y="35"/>
                  </a:lnTo>
                  <a:lnTo>
                    <a:pt x="223" y="28"/>
                  </a:lnTo>
                  <a:lnTo>
                    <a:pt x="207" y="26"/>
                  </a:lnTo>
                  <a:lnTo>
                    <a:pt x="194" y="25"/>
                  </a:lnTo>
                  <a:lnTo>
                    <a:pt x="185" y="23"/>
                  </a:lnTo>
                  <a:lnTo>
                    <a:pt x="169" y="18"/>
                  </a:lnTo>
                  <a:lnTo>
                    <a:pt x="153" y="12"/>
                  </a:lnTo>
                  <a:lnTo>
                    <a:pt x="137" y="10"/>
                  </a:lnTo>
                  <a:lnTo>
                    <a:pt x="127" y="0"/>
                  </a:lnTo>
                  <a:lnTo>
                    <a:pt x="118" y="9"/>
                  </a:lnTo>
                  <a:lnTo>
                    <a:pt x="114" y="37"/>
                  </a:lnTo>
                  <a:lnTo>
                    <a:pt x="98" y="35"/>
                  </a:lnTo>
                  <a:lnTo>
                    <a:pt x="100" y="51"/>
                  </a:lnTo>
                  <a:lnTo>
                    <a:pt x="107" y="71"/>
                  </a:lnTo>
                  <a:lnTo>
                    <a:pt x="107" y="94"/>
                  </a:lnTo>
                  <a:lnTo>
                    <a:pt x="109" y="146"/>
                  </a:lnTo>
                  <a:lnTo>
                    <a:pt x="95" y="151"/>
                  </a:lnTo>
                  <a:lnTo>
                    <a:pt x="86" y="172"/>
                  </a:lnTo>
                  <a:lnTo>
                    <a:pt x="62" y="169"/>
                  </a:lnTo>
                  <a:lnTo>
                    <a:pt x="45" y="180"/>
                  </a:lnTo>
                  <a:lnTo>
                    <a:pt x="46" y="226"/>
                  </a:lnTo>
                  <a:lnTo>
                    <a:pt x="34" y="228"/>
                  </a:lnTo>
                  <a:lnTo>
                    <a:pt x="18" y="215"/>
                  </a:lnTo>
                  <a:lnTo>
                    <a:pt x="9" y="204"/>
                  </a:lnTo>
                  <a:lnTo>
                    <a:pt x="9" y="235"/>
                  </a:lnTo>
                  <a:lnTo>
                    <a:pt x="16" y="286"/>
                  </a:lnTo>
                  <a:lnTo>
                    <a:pt x="0" y="288"/>
                  </a:lnTo>
                  <a:lnTo>
                    <a:pt x="0" y="308"/>
                  </a:lnTo>
                  <a:lnTo>
                    <a:pt x="9" y="320"/>
                  </a:lnTo>
                  <a:lnTo>
                    <a:pt x="9" y="343"/>
                  </a:lnTo>
                  <a:lnTo>
                    <a:pt x="9" y="372"/>
                  </a:lnTo>
                  <a:lnTo>
                    <a:pt x="73" y="370"/>
                  </a:lnTo>
                  <a:lnTo>
                    <a:pt x="109" y="372"/>
                  </a:lnTo>
                  <a:lnTo>
                    <a:pt x="121" y="377"/>
                  </a:lnTo>
                  <a:lnTo>
                    <a:pt x="121" y="377"/>
                  </a:lnTo>
                  <a:lnTo>
                    <a:pt x="121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54">
              <a:extLst>
                <a:ext uri="{FF2B5EF4-FFF2-40B4-BE49-F238E27FC236}">
                  <a16:creationId xmlns:a16="http://schemas.microsoft.com/office/drawing/2014/main" id="{C7C48855-4743-7380-6209-69ACAA3417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258528" y="9809560"/>
              <a:ext cx="871857" cy="973499"/>
            </a:xfrm>
            <a:custGeom>
              <a:avLst/>
              <a:gdLst>
                <a:gd name="T0" fmla="*/ 288 w 386"/>
                <a:gd name="T1" fmla="*/ 419 h 431"/>
                <a:gd name="T2" fmla="*/ 338 w 386"/>
                <a:gd name="T3" fmla="*/ 376 h 431"/>
                <a:gd name="T4" fmla="*/ 386 w 386"/>
                <a:gd name="T5" fmla="*/ 280 h 431"/>
                <a:gd name="T6" fmla="*/ 263 w 386"/>
                <a:gd name="T7" fmla="*/ 223 h 431"/>
                <a:gd name="T8" fmla="*/ 249 w 386"/>
                <a:gd name="T9" fmla="*/ 187 h 431"/>
                <a:gd name="T10" fmla="*/ 206 w 386"/>
                <a:gd name="T11" fmla="*/ 157 h 431"/>
                <a:gd name="T12" fmla="*/ 178 w 386"/>
                <a:gd name="T13" fmla="*/ 134 h 431"/>
                <a:gd name="T14" fmla="*/ 169 w 386"/>
                <a:gd name="T15" fmla="*/ 98 h 431"/>
                <a:gd name="T16" fmla="*/ 180 w 386"/>
                <a:gd name="T17" fmla="*/ 63 h 431"/>
                <a:gd name="T18" fmla="*/ 174 w 386"/>
                <a:gd name="T19" fmla="*/ 31 h 431"/>
                <a:gd name="T20" fmla="*/ 142 w 386"/>
                <a:gd name="T21" fmla="*/ 29 h 431"/>
                <a:gd name="T22" fmla="*/ 116 w 386"/>
                <a:gd name="T23" fmla="*/ 0 h 431"/>
                <a:gd name="T24" fmla="*/ 94 w 386"/>
                <a:gd name="T25" fmla="*/ 20 h 431"/>
                <a:gd name="T26" fmla="*/ 75 w 386"/>
                <a:gd name="T27" fmla="*/ 43 h 431"/>
                <a:gd name="T28" fmla="*/ 73 w 386"/>
                <a:gd name="T29" fmla="*/ 70 h 431"/>
                <a:gd name="T30" fmla="*/ 66 w 386"/>
                <a:gd name="T31" fmla="*/ 98 h 431"/>
                <a:gd name="T32" fmla="*/ 46 w 386"/>
                <a:gd name="T33" fmla="*/ 125 h 431"/>
                <a:gd name="T34" fmla="*/ 36 w 386"/>
                <a:gd name="T35" fmla="*/ 155 h 431"/>
                <a:gd name="T36" fmla="*/ 18 w 386"/>
                <a:gd name="T37" fmla="*/ 189 h 431"/>
                <a:gd name="T38" fmla="*/ 0 w 386"/>
                <a:gd name="T39" fmla="*/ 205 h 431"/>
                <a:gd name="T40" fmla="*/ 23 w 386"/>
                <a:gd name="T41" fmla="*/ 225 h 431"/>
                <a:gd name="T42" fmla="*/ 45 w 386"/>
                <a:gd name="T43" fmla="*/ 237 h 431"/>
                <a:gd name="T44" fmla="*/ 77 w 386"/>
                <a:gd name="T45" fmla="*/ 273 h 431"/>
                <a:gd name="T46" fmla="*/ 101 w 386"/>
                <a:gd name="T47" fmla="*/ 305 h 431"/>
                <a:gd name="T48" fmla="*/ 128 w 386"/>
                <a:gd name="T49" fmla="*/ 331 h 431"/>
                <a:gd name="T50" fmla="*/ 146 w 386"/>
                <a:gd name="T51" fmla="*/ 330 h 431"/>
                <a:gd name="T52" fmla="*/ 164 w 386"/>
                <a:gd name="T53" fmla="*/ 351 h 431"/>
                <a:gd name="T54" fmla="*/ 185 w 386"/>
                <a:gd name="T55" fmla="*/ 363 h 431"/>
                <a:gd name="T56" fmla="*/ 208 w 386"/>
                <a:gd name="T57" fmla="*/ 383 h 431"/>
                <a:gd name="T58" fmla="*/ 228 w 386"/>
                <a:gd name="T59" fmla="*/ 408 h 431"/>
                <a:gd name="T60" fmla="*/ 249 w 386"/>
                <a:gd name="T61" fmla="*/ 424 h 431"/>
                <a:gd name="T62" fmla="*/ 255 w 386"/>
                <a:gd name="T63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6" h="431">
                  <a:moveTo>
                    <a:pt x="255" y="431"/>
                  </a:moveTo>
                  <a:lnTo>
                    <a:pt x="288" y="419"/>
                  </a:lnTo>
                  <a:lnTo>
                    <a:pt x="329" y="395"/>
                  </a:lnTo>
                  <a:lnTo>
                    <a:pt x="338" y="376"/>
                  </a:lnTo>
                  <a:lnTo>
                    <a:pt x="358" y="333"/>
                  </a:lnTo>
                  <a:lnTo>
                    <a:pt x="386" y="280"/>
                  </a:lnTo>
                  <a:lnTo>
                    <a:pt x="328" y="253"/>
                  </a:lnTo>
                  <a:lnTo>
                    <a:pt x="263" y="223"/>
                  </a:lnTo>
                  <a:lnTo>
                    <a:pt x="267" y="203"/>
                  </a:lnTo>
                  <a:lnTo>
                    <a:pt x="249" y="187"/>
                  </a:lnTo>
                  <a:lnTo>
                    <a:pt x="226" y="182"/>
                  </a:lnTo>
                  <a:lnTo>
                    <a:pt x="206" y="157"/>
                  </a:lnTo>
                  <a:lnTo>
                    <a:pt x="189" y="143"/>
                  </a:lnTo>
                  <a:lnTo>
                    <a:pt x="178" y="134"/>
                  </a:lnTo>
                  <a:lnTo>
                    <a:pt x="166" y="123"/>
                  </a:lnTo>
                  <a:lnTo>
                    <a:pt x="169" y="98"/>
                  </a:lnTo>
                  <a:lnTo>
                    <a:pt x="174" y="86"/>
                  </a:lnTo>
                  <a:lnTo>
                    <a:pt x="180" y="63"/>
                  </a:lnTo>
                  <a:lnTo>
                    <a:pt x="182" y="47"/>
                  </a:lnTo>
                  <a:lnTo>
                    <a:pt x="174" y="31"/>
                  </a:lnTo>
                  <a:lnTo>
                    <a:pt x="158" y="29"/>
                  </a:lnTo>
                  <a:lnTo>
                    <a:pt x="142" y="29"/>
                  </a:lnTo>
                  <a:lnTo>
                    <a:pt x="130" y="15"/>
                  </a:lnTo>
                  <a:lnTo>
                    <a:pt x="116" y="0"/>
                  </a:lnTo>
                  <a:lnTo>
                    <a:pt x="101" y="9"/>
                  </a:lnTo>
                  <a:lnTo>
                    <a:pt x="94" y="20"/>
                  </a:lnTo>
                  <a:lnTo>
                    <a:pt x="87" y="32"/>
                  </a:lnTo>
                  <a:lnTo>
                    <a:pt x="75" y="43"/>
                  </a:lnTo>
                  <a:lnTo>
                    <a:pt x="68" y="55"/>
                  </a:lnTo>
                  <a:lnTo>
                    <a:pt x="73" y="70"/>
                  </a:lnTo>
                  <a:lnTo>
                    <a:pt x="73" y="86"/>
                  </a:lnTo>
                  <a:lnTo>
                    <a:pt x="66" y="98"/>
                  </a:lnTo>
                  <a:lnTo>
                    <a:pt x="61" y="112"/>
                  </a:lnTo>
                  <a:lnTo>
                    <a:pt x="46" y="125"/>
                  </a:lnTo>
                  <a:lnTo>
                    <a:pt x="43" y="143"/>
                  </a:lnTo>
                  <a:lnTo>
                    <a:pt x="36" y="155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5" y="191"/>
                  </a:lnTo>
                  <a:lnTo>
                    <a:pt x="0" y="205"/>
                  </a:lnTo>
                  <a:lnTo>
                    <a:pt x="20" y="205"/>
                  </a:lnTo>
                  <a:lnTo>
                    <a:pt x="23" y="225"/>
                  </a:lnTo>
                  <a:lnTo>
                    <a:pt x="32" y="232"/>
                  </a:lnTo>
                  <a:lnTo>
                    <a:pt x="45" y="237"/>
                  </a:lnTo>
                  <a:lnTo>
                    <a:pt x="55" y="255"/>
                  </a:lnTo>
                  <a:lnTo>
                    <a:pt x="77" y="273"/>
                  </a:lnTo>
                  <a:lnTo>
                    <a:pt x="89" y="294"/>
                  </a:lnTo>
                  <a:lnTo>
                    <a:pt x="101" y="305"/>
                  </a:lnTo>
                  <a:lnTo>
                    <a:pt x="112" y="317"/>
                  </a:lnTo>
                  <a:lnTo>
                    <a:pt x="128" y="331"/>
                  </a:lnTo>
                  <a:lnTo>
                    <a:pt x="132" y="319"/>
                  </a:lnTo>
                  <a:lnTo>
                    <a:pt x="146" y="330"/>
                  </a:lnTo>
                  <a:lnTo>
                    <a:pt x="155" y="340"/>
                  </a:lnTo>
                  <a:lnTo>
                    <a:pt x="164" y="351"/>
                  </a:lnTo>
                  <a:lnTo>
                    <a:pt x="171" y="365"/>
                  </a:lnTo>
                  <a:lnTo>
                    <a:pt x="185" y="363"/>
                  </a:lnTo>
                  <a:lnTo>
                    <a:pt x="199" y="372"/>
                  </a:lnTo>
                  <a:lnTo>
                    <a:pt x="208" y="383"/>
                  </a:lnTo>
                  <a:lnTo>
                    <a:pt x="221" y="392"/>
                  </a:lnTo>
                  <a:lnTo>
                    <a:pt x="228" y="408"/>
                  </a:lnTo>
                  <a:lnTo>
                    <a:pt x="233" y="422"/>
                  </a:lnTo>
                  <a:lnTo>
                    <a:pt x="249" y="424"/>
                  </a:lnTo>
                  <a:lnTo>
                    <a:pt x="255" y="431"/>
                  </a:lnTo>
                  <a:lnTo>
                    <a:pt x="255" y="431"/>
                  </a:lnTo>
                  <a:lnTo>
                    <a:pt x="255" y="4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55">
              <a:extLst>
                <a:ext uri="{FF2B5EF4-FFF2-40B4-BE49-F238E27FC236}">
                  <a16:creationId xmlns:a16="http://schemas.microsoft.com/office/drawing/2014/main" id="{4C1350A1-1507-7AF3-8602-66C4DDB3F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6753" y="8768300"/>
              <a:ext cx="738595" cy="752147"/>
            </a:xfrm>
            <a:custGeom>
              <a:avLst/>
              <a:gdLst>
                <a:gd name="T0" fmla="*/ 179 w 327"/>
                <a:gd name="T1" fmla="*/ 333 h 333"/>
                <a:gd name="T2" fmla="*/ 181 w 327"/>
                <a:gd name="T3" fmla="*/ 321 h 333"/>
                <a:gd name="T4" fmla="*/ 187 w 327"/>
                <a:gd name="T5" fmla="*/ 312 h 333"/>
                <a:gd name="T6" fmla="*/ 201 w 327"/>
                <a:gd name="T7" fmla="*/ 299 h 333"/>
                <a:gd name="T8" fmla="*/ 211 w 327"/>
                <a:gd name="T9" fmla="*/ 289 h 333"/>
                <a:gd name="T10" fmla="*/ 219 w 327"/>
                <a:gd name="T11" fmla="*/ 280 h 333"/>
                <a:gd name="T12" fmla="*/ 229 w 327"/>
                <a:gd name="T13" fmla="*/ 267 h 333"/>
                <a:gd name="T14" fmla="*/ 242 w 327"/>
                <a:gd name="T15" fmla="*/ 257 h 333"/>
                <a:gd name="T16" fmla="*/ 252 w 327"/>
                <a:gd name="T17" fmla="*/ 248 h 333"/>
                <a:gd name="T18" fmla="*/ 268 w 327"/>
                <a:gd name="T19" fmla="*/ 241 h 333"/>
                <a:gd name="T20" fmla="*/ 279 w 327"/>
                <a:gd name="T21" fmla="*/ 232 h 333"/>
                <a:gd name="T22" fmla="*/ 295 w 327"/>
                <a:gd name="T23" fmla="*/ 221 h 333"/>
                <a:gd name="T24" fmla="*/ 320 w 327"/>
                <a:gd name="T25" fmla="*/ 225 h 333"/>
                <a:gd name="T26" fmla="*/ 320 w 327"/>
                <a:gd name="T27" fmla="*/ 173 h 333"/>
                <a:gd name="T28" fmla="*/ 311 w 327"/>
                <a:gd name="T29" fmla="*/ 159 h 333"/>
                <a:gd name="T30" fmla="*/ 311 w 327"/>
                <a:gd name="T31" fmla="*/ 139 h 333"/>
                <a:gd name="T32" fmla="*/ 327 w 327"/>
                <a:gd name="T33" fmla="*/ 137 h 333"/>
                <a:gd name="T34" fmla="*/ 327 w 327"/>
                <a:gd name="T35" fmla="*/ 84 h 333"/>
                <a:gd name="T36" fmla="*/ 322 w 327"/>
                <a:gd name="T37" fmla="*/ 57 h 333"/>
                <a:gd name="T38" fmla="*/ 299 w 327"/>
                <a:gd name="T39" fmla="*/ 47 h 333"/>
                <a:gd name="T40" fmla="*/ 288 w 327"/>
                <a:gd name="T41" fmla="*/ 36 h 333"/>
                <a:gd name="T42" fmla="*/ 260 w 327"/>
                <a:gd name="T43" fmla="*/ 32 h 333"/>
                <a:gd name="T44" fmla="*/ 254 w 327"/>
                <a:gd name="T45" fmla="*/ 41 h 333"/>
                <a:gd name="T46" fmla="*/ 260 w 327"/>
                <a:gd name="T47" fmla="*/ 27 h 333"/>
                <a:gd name="T48" fmla="*/ 222 w 327"/>
                <a:gd name="T49" fmla="*/ 22 h 333"/>
                <a:gd name="T50" fmla="*/ 210 w 327"/>
                <a:gd name="T51" fmla="*/ 15 h 333"/>
                <a:gd name="T52" fmla="*/ 185 w 327"/>
                <a:gd name="T53" fmla="*/ 23 h 333"/>
                <a:gd name="T54" fmla="*/ 174 w 327"/>
                <a:gd name="T55" fmla="*/ 32 h 333"/>
                <a:gd name="T56" fmla="*/ 174 w 327"/>
                <a:gd name="T57" fmla="*/ 16 h 333"/>
                <a:gd name="T58" fmla="*/ 158 w 327"/>
                <a:gd name="T59" fmla="*/ 16 h 333"/>
                <a:gd name="T60" fmla="*/ 142 w 327"/>
                <a:gd name="T61" fmla="*/ 9 h 333"/>
                <a:gd name="T62" fmla="*/ 112 w 327"/>
                <a:gd name="T63" fmla="*/ 15 h 333"/>
                <a:gd name="T64" fmla="*/ 48 w 327"/>
                <a:gd name="T65" fmla="*/ 120 h 333"/>
                <a:gd name="T66" fmla="*/ 14 w 327"/>
                <a:gd name="T67" fmla="*/ 121 h 333"/>
                <a:gd name="T68" fmla="*/ 1 w 327"/>
                <a:gd name="T69" fmla="*/ 127 h 333"/>
                <a:gd name="T70" fmla="*/ 1 w 327"/>
                <a:gd name="T71" fmla="*/ 150 h 333"/>
                <a:gd name="T72" fmla="*/ 1 w 327"/>
                <a:gd name="T73" fmla="*/ 173 h 333"/>
                <a:gd name="T74" fmla="*/ 0 w 327"/>
                <a:gd name="T75" fmla="*/ 217 h 333"/>
                <a:gd name="T76" fmla="*/ 28 w 327"/>
                <a:gd name="T77" fmla="*/ 217 h 333"/>
                <a:gd name="T78" fmla="*/ 28 w 327"/>
                <a:gd name="T79" fmla="*/ 278 h 333"/>
                <a:gd name="T80" fmla="*/ 60 w 327"/>
                <a:gd name="T81" fmla="*/ 280 h 333"/>
                <a:gd name="T82" fmla="*/ 96 w 327"/>
                <a:gd name="T83" fmla="*/ 280 h 333"/>
                <a:gd name="T84" fmla="*/ 96 w 327"/>
                <a:gd name="T85" fmla="*/ 303 h 333"/>
                <a:gd name="T86" fmla="*/ 98 w 327"/>
                <a:gd name="T87" fmla="*/ 322 h 333"/>
                <a:gd name="T88" fmla="*/ 124 w 327"/>
                <a:gd name="T89" fmla="*/ 314 h 333"/>
                <a:gd name="T90" fmla="*/ 140 w 327"/>
                <a:gd name="T91" fmla="*/ 319 h 333"/>
                <a:gd name="T92" fmla="*/ 155 w 327"/>
                <a:gd name="T93" fmla="*/ 324 h 333"/>
                <a:gd name="T94" fmla="*/ 171 w 327"/>
                <a:gd name="T95" fmla="*/ 328 h 333"/>
                <a:gd name="T96" fmla="*/ 179 w 327"/>
                <a:gd name="T97" fmla="*/ 333 h 333"/>
                <a:gd name="T98" fmla="*/ 179 w 327"/>
                <a:gd name="T99" fmla="*/ 333 h 333"/>
                <a:gd name="T100" fmla="*/ 179 w 327"/>
                <a:gd name="T101" fmla="*/ 333 h 333"/>
                <a:gd name="T102" fmla="*/ 201 w 327"/>
                <a:gd name="T103" fmla="*/ 9 h 333"/>
                <a:gd name="T104" fmla="*/ 181 w 327"/>
                <a:gd name="T105" fmla="*/ 0 h 333"/>
                <a:gd name="T106" fmla="*/ 160 w 327"/>
                <a:gd name="T107" fmla="*/ 0 h 333"/>
                <a:gd name="T108" fmla="*/ 181 w 327"/>
                <a:gd name="T109" fmla="*/ 11 h 333"/>
                <a:gd name="T110" fmla="*/ 201 w 327"/>
                <a:gd name="T111" fmla="*/ 9 h 333"/>
                <a:gd name="T112" fmla="*/ 201 w 327"/>
                <a:gd name="T113" fmla="*/ 9 h 333"/>
                <a:gd name="T114" fmla="*/ 201 w 327"/>
                <a:gd name="T115" fmla="*/ 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" h="333">
                  <a:moveTo>
                    <a:pt x="179" y="333"/>
                  </a:moveTo>
                  <a:lnTo>
                    <a:pt x="181" y="321"/>
                  </a:lnTo>
                  <a:lnTo>
                    <a:pt x="187" y="312"/>
                  </a:lnTo>
                  <a:lnTo>
                    <a:pt x="201" y="299"/>
                  </a:lnTo>
                  <a:lnTo>
                    <a:pt x="211" y="289"/>
                  </a:lnTo>
                  <a:lnTo>
                    <a:pt x="219" y="280"/>
                  </a:lnTo>
                  <a:lnTo>
                    <a:pt x="229" y="267"/>
                  </a:lnTo>
                  <a:lnTo>
                    <a:pt x="242" y="257"/>
                  </a:lnTo>
                  <a:lnTo>
                    <a:pt x="252" y="248"/>
                  </a:lnTo>
                  <a:lnTo>
                    <a:pt x="268" y="241"/>
                  </a:lnTo>
                  <a:lnTo>
                    <a:pt x="279" y="232"/>
                  </a:lnTo>
                  <a:lnTo>
                    <a:pt x="295" y="221"/>
                  </a:lnTo>
                  <a:lnTo>
                    <a:pt x="320" y="225"/>
                  </a:lnTo>
                  <a:lnTo>
                    <a:pt x="320" y="173"/>
                  </a:lnTo>
                  <a:lnTo>
                    <a:pt x="311" y="159"/>
                  </a:lnTo>
                  <a:lnTo>
                    <a:pt x="311" y="139"/>
                  </a:lnTo>
                  <a:lnTo>
                    <a:pt x="327" y="137"/>
                  </a:lnTo>
                  <a:lnTo>
                    <a:pt x="327" y="84"/>
                  </a:lnTo>
                  <a:lnTo>
                    <a:pt x="322" y="57"/>
                  </a:lnTo>
                  <a:lnTo>
                    <a:pt x="299" y="47"/>
                  </a:lnTo>
                  <a:lnTo>
                    <a:pt x="288" y="36"/>
                  </a:lnTo>
                  <a:lnTo>
                    <a:pt x="260" y="32"/>
                  </a:lnTo>
                  <a:lnTo>
                    <a:pt x="254" y="41"/>
                  </a:lnTo>
                  <a:lnTo>
                    <a:pt x="260" y="27"/>
                  </a:lnTo>
                  <a:lnTo>
                    <a:pt x="222" y="22"/>
                  </a:lnTo>
                  <a:lnTo>
                    <a:pt x="210" y="15"/>
                  </a:lnTo>
                  <a:lnTo>
                    <a:pt x="185" y="23"/>
                  </a:lnTo>
                  <a:lnTo>
                    <a:pt x="174" y="32"/>
                  </a:lnTo>
                  <a:lnTo>
                    <a:pt x="174" y="16"/>
                  </a:lnTo>
                  <a:lnTo>
                    <a:pt x="158" y="16"/>
                  </a:lnTo>
                  <a:lnTo>
                    <a:pt x="142" y="9"/>
                  </a:lnTo>
                  <a:lnTo>
                    <a:pt x="112" y="15"/>
                  </a:lnTo>
                  <a:lnTo>
                    <a:pt x="48" y="120"/>
                  </a:lnTo>
                  <a:lnTo>
                    <a:pt x="14" y="121"/>
                  </a:lnTo>
                  <a:lnTo>
                    <a:pt x="1" y="127"/>
                  </a:lnTo>
                  <a:lnTo>
                    <a:pt x="1" y="150"/>
                  </a:lnTo>
                  <a:lnTo>
                    <a:pt x="1" y="173"/>
                  </a:lnTo>
                  <a:lnTo>
                    <a:pt x="0" y="217"/>
                  </a:lnTo>
                  <a:lnTo>
                    <a:pt x="28" y="217"/>
                  </a:lnTo>
                  <a:lnTo>
                    <a:pt x="28" y="278"/>
                  </a:lnTo>
                  <a:lnTo>
                    <a:pt x="60" y="280"/>
                  </a:lnTo>
                  <a:lnTo>
                    <a:pt x="96" y="280"/>
                  </a:lnTo>
                  <a:lnTo>
                    <a:pt x="96" y="303"/>
                  </a:lnTo>
                  <a:lnTo>
                    <a:pt x="98" y="322"/>
                  </a:lnTo>
                  <a:lnTo>
                    <a:pt x="124" y="314"/>
                  </a:lnTo>
                  <a:lnTo>
                    <a:pt x="140" y="319"/>
                  </a:lnTo>
                  <a:lnTo>
                    <a:pt x="155" y="324"/>
                  </a:lnTo>
                  <a:lnTo>
                    <a:pt x="171" y="328"/>
                  </a:lnTo>
                  <a:lnTo>
                    <a:pt x="179" y="333"/>
                  </a:lnTo>
                  <a:lnTo>
                    <a:pt x="179" y="333"/>
                  </a:lnTo>
                  <a:lnTo>
                    <a:pt x="179" y="333"/>
                  </a:lnTo>
                  <a:close/>
                  <a:moveTo>
                    <a:pt x="201" y="9"/>
                  </a:moveTo>
                  <a:lnTo>
                    <a:pt x="181" y="0"/>
                  </a:lnTo>
                  <a:lnTo>
                    <a:pt x="160" y="0"/>
                  </a:lnTo>
                  <a:lnTo>
                    <a:pt x="181" y="11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201" y="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56">
              <a:extLst>
                <a:ext uri="{FF2B5EF4-FFF2-40B4-BE49-F238E27FC236}">
                  <a16:creationId xmlns:a16="http://schemas.microsoft.com/office/drawing/2014/main" id="{53D6E76D-13DA-811F-10A1-ADB2A15C4D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17522" y="8700539"/>
              <a:ext cx="478844" cy="901221"/>
            </a:xfrm>
            <a:custGeom>
              <a:avLst/>
              <a:gdLst>
                <a:gd name="T0" fmla="*/ 180 w 212"/>
                <a:gd name="T1" fmla="*/ 399 h 399"/>
                <a:gd name="T2" fmla="*/ 180 w 212"/>
                <a:gd name="T3" fmla="*/ 370 h 399"/>
                <a:gd name="T4" fmla="*/ 187 w 212"/>
                <a:gd name="T5" fmla="*/ 344 h 399"/>
                <a:gd name="T6" fmla="*/ 182 w 212"/>
                <a:gd name="T7" fmla="*/ 335 h 399"/>
                <a:gd name="T8" fmla="*/ 182 w 212"/>
                <a:gd name="T9" fmla="*/ 308 h 399"/>
                <a:gd name="T10" fmla="*/ 194 w 212"/>
                <a:gd name="T11" fmla="*/ 306 h 399"/>
                <a:gd name="T12" fmla="*/ 198 w 212"/>
                <a:gd name="T13" fmla="*/ 285 h 399"/>
                <a:gd name="T14" fmla="*/ 194 w 212"/>
                <a:gd name="T15" fmla="*/ 255 h 399"/>
                <a:gd name="T16" fmla="*/ 209 w 212"/>
                <a:gd name="T17" fmla="*/ 247 h 399"/>
                <a:gd name="T18" fmla="*/ 210 w 212"/>
                <a:gd name="T19" fmla="*/ 203 h 399"/>
                <a:gd name="T20" fmla="*/ 212 w 212"/>
                <a:gd name="T21" fmla="*/ 189 h 399"/>
                <a:gd name="T22" fmla="*/ 210 w 212"/>
                <a:gd name="T23" fmla="*/ 153 h 399"/>
                <a:gd name="T24" fmla="*/ 209 w 212"/>
                <a:gd name="T25" fmla="*/ 137 h 399"/>
                <a:gd name="T26" fmla="*/ 210 w 212"/>
                <a:gd name="T27" fmla="*/ 121 h 399"/>
                <a:gd name="T28" fmla="*/ 200 w 212"/>
                <a:gd name="T29" fmla="*/ 110 h 399"/>
                <a:gd name="T30" fmla="*/ 196 w 212"/>
                <a:gd name="T31" fmla="*/ 87 h 399"/>
                <a:gd name="T32" fmla="*/ 198 w 212"/>
                <a:gd name="T33" fmla="*/ 71 h 399"/>
                <a:gd name="T34" fmla="*/ 186 w 212"/>
                <a:gd name="T35" fmla="*/ 64 h 399"/>
                <a:gd name="T36" fmla="*/ 178 w 212"/>
                <a:gd name="T37" fmla="*/ 39 h 399"/>
                <a:gd name="T38" fmla="*/ 171 w 212"/>
                <a:gd name="T39" fmla="*/ 27 h 399"/>
                <a:gd name="T40" fmla="*/ 168 w 212"/>
                <a:gd name="T41" fmla="*/ 0 h 399"/>
                <a:gd name="T42" fmla="*/ 153 w 212"/>
                <a:gd name="T43" fmla="*/ 2 h 399"/>
                <a:gd name="T44" fmla="*/ 132 w 212"/>
                <a:gd name="T45" fmla="*/ 2 h 399"/>
                <a:gd name="T46" fmla="*/ 120 w 212"/>
                <a:gd name="T47" fmla="*/ 14 h 399"/>
                <a:gd name="T48" fmla="*/ 100 w 212"/>
                <a:gd name="T49" fmla="*/ 18 h 399"/>
                <a:gd name="T50" fmla="*/ 88 w 212"/>
                <a:gd name="T51" fmla="*/ 20 h 399"/>
                <a:gd name="T52" fmla="*/ 73 w 212"/>
                <a:gd name="T53" fmla="*/ 23 h 399"/>
                <a:gd name="T54" fmla="*/ 66 w 212"/>
                <a:gd name="T55" fmla="*/ 36 h 399"/>
                <a:gd name="T56" fmla="*/ 52 w 212"/>
                <a:gd name="T57" fmla="*/ 37 h 399"/>
                <a:gd name="T58" fmla="*/ 43 w 212"/>
                <a:gd name="T59" fmla="*/ 27 h 399"/>
                <a:gd name="T60" fmla="*/ 31 w 212"/>
                <a:gd name="T61" fmla="*/ 32 h 399"/>
                <a:gd name="T62" fmla="*/ 18 w 212"/>
                <a:gd name="T63" fmla="*/ 27 h 399"/>
                <a:gd name="T64" fmla="*/ 20 w 212"/>
                <a:gd name="T65" fmla="*/ 39 h 399"/>
                <a:gd name="T66" fmla="*/ 16 w 212"/>
                <a:gd name="T67" fmla="*/ 62 h 399"/>
                <a:gd name="T68" fmla="*/ 4 w 212"/>
                <a:gd name="T69" fmla="*/ 64 h 399"/>
                <a:gd name="T70" fmla="*/ 0 w 212"/>
                <a:gd name="T71" fmla="*/ 112 h 399"/>
                <a:gd name="T72" fmla="*/ 2 w 212"/>
                <a:gd name="T73" fmla="*/ 153 h 399"/>
                <a:gd name="T74" fmla="*/ 2 w 212"/>
                <a:gd name="T75" fmla="*/ 203 h 399"/>
                <a:gd name="T76" fmla="*/ 2 w 212"/>
                <a:gd name="T77" fmla="*/ 287 h 399"/>
                <a:gd name="T78" fmla="*/ 0 w 212"/>
                <a:gd name="T79" fmla="*/ 304 h 399"/>
                <a:gd name="T80" fmla="*/ 16 w 212"/>
                <a:gd name="T81" fmla="*/ 308 h 399"/>
                <a:gd name="T82" fmla="*/ 32 w 212"/>
                <a:gd name="T83" fmla="*/ 306 h 399"/>
                <a:gd name="T84" fmla="*/ 40 w 212"/>
                <a:gd name="T85" fmla="*/ 324 h 399"/>
                <a:gd name="T86" fmla="*/ 48 w 212"/>
                <a:gd name="T87" fmla="*/ 336 h 399"/>
                <a:gd name="T88" fmla="*/ 77 w 212"/>
                <a:gd name="T89" fmla="*/ 344 h 399"/>
                <a:gd name="T90" fmla="*/ 75 w 212"/>
                <a:gd name="T91" fmla="*/ 360 h 399"/>
                <a:gd name="T92" fmla="*/ 89 w 212"/>
                <a:gd name="T93" fmla="*/ 361 h 399"/>
                <a:gd name="T94" fmla="*/ 89 w 212"/>
                <a:gd name="T95" fmla="*/ 374 h 399"/>
                <a:gd name="T96" fmla="*/ 104 w 212"/>
                <a:gd name="T97" fmla="*/ 383 h 399"/>
                <a:gd name="T98" fmla="*/ 105 w 212"/>
                <a:gd name="T99" fmla="*/ 399 h 399"/>
                <a:gd name="T100" fmla="*/ 125 w 212"/>
                <a:gd name="T101" fmla="*/ 399 h 399"/>
                <a:gd name="T102" fmla="*/ 153 w 212"/>
                <a:gd name="T103" fmla="*/ 399 h 399"/>
                <a:gd name="T104" fmla="*/ 180 w 212"/>
                <a:gd name="T105" fmla="*/ 399 h 399"/>
                <a:gd name="T106" fmla="*/ 180 w 212"/>
                <a:gd name="T107" fmla="*/ 399 h 399"/>
                <a:gd name="T108" fmla="*/ 180 w 212"/>
                <a:gd name="T109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" h="399">
                  <a:moveTo>
                    <a:pt x="180" y="399"/>
                  </a:moveTo>
                  <a:lnTo>
                    <a:pt x="180" y="370"/>
                  </a:lnTo>
                  <a:lnTo>
                    <a:pt x="187" y="344"/>
                  </a:lnTo>
                  <a:lnTo>
                    <a:pt x="182" y="335"/>
                  </a:lnTo>
                  <a:lnTo>
                    <a:pt x="182" y="308"/>
                  </a:lnTo>
                  <a:lnTo>
                    <a:pt x="194" y="306"/>
                  </a:lnTo>
                  <a:lnTo>
                    <a:pt x="198" y="285"/>
                  </a:lnTo>
                  <a:lnTo>
                    <a:pt x="194" y="255"/>
                  </a:lnTo>
                  <a:lnTo>
                    <a:pt x="209" y="247"/>
                  </a:lnTo>
                  <a:lnTo>
                    <a:pt x="210" y="203"/>
                  </a:lnTo>
                  <a:lnTo>
                    <a:pt x="212" y="189"/>
                  </a:lnTo>
                  <a:lnTo>
                    <a:pt x="210" y="153"/>
                  </a:lnTo>
                  <a:lnTo>
                    <a:pt x="209" y="137"/>
                  </a:lnTo>
                  <a:lnTo>
                    <a:pt x="210" y="121"/>
                  </a:lnTo>
                  <a:lnTo>
                    <a:pt x="200" y="110"/>
                  </a:lnTo>
                  <a:lnTo>
                    <a:pt x="196" y="87"/>
                  </a:lnTo>
                  <a:lnTo>
                    <a:pt x="198" y="71"/>
                  </a:lnTo>
                  <a:lnTo>
                    <a:pt x="186" y="64"/>
                  </a:lnTo>
                  <a:lnTo>
                    <a:pt x="178" y="39"/>
                  </a:lnTo>
                  <a:lnTo>
                    <a:pt x="171" y="27"/>
                  </a:lnTo>
                  <a:lnTo>
                    <a:pt x="168" y="0"/>
                  </a:lnTo>
                  <a:lnTo>
                    <a:pt x="153" y="2"/>
                  </a:lnTo>
                  <a:lnTo>
                    <a:pt x="132" y="2"/>
                  </a:lnTo>
                  <a:lnTo>
                    <a:pt x="120" y="14"/>
                  </a:lnTo>
                  <a:lnTo>
                    <a:pt x="100" y="18"/>
                  </a:lnTo>
                  <a:lnTo>
                    <a:pt x="88" y="20"/>
                  </a:lnTo>
                  <a:lnTo>
                    <a:pt x="73" y="23"/>
                  </a:lnTo>
                  <a:lnTo>
                    <a:pt x="66" y="36"/>
                  </a:lnTo>
                  <a:lnTo>
                    <a:pt x="52" y="37"/>
                  </a:lnTo>
                  <a:lnTo>
                    <a:pt x="43" y="27"/>
                  </a:lnTo>
                  <a:lnTo>
                    <a:pt x="31" y="32"/>
                  </a:lnTo>
                  <a:lnTo>
                    <a:pt x="18" y="27"/>
                  </a:lnTo>
                  <a:lnTo>
                    <a:pt x="20" y="39"/>
                  </a:lnTo>
                  <a:lnTo>
                    <a:pt x="16" y="62"/>
                  </a:lnTo>
                  <a:lnTo>
                    <a:pt x="4" y="64"/>
                  </a:lnTo>
                  <a:lnTo>
                    <a:pt x="0" y="112"/>
                  </a:lnTo>
                  <a:lnTo>
                    <a:pt x="2" y="153"/>
                  </a:lnTo>
                  <a:lnTo>
                    <a:pt x="2" y="203"/>
                  </a:lnTo>
                  <a:lnTo>
                    <a:pt x="2" y="287"/>
                  </a:lnTo>
                  <a:lnTo>
                    <a:pt x="0" y="304"/>
                  </a:lnTo>
                  <a:lnTo>
                    <a:pt x="16" y="308"/>
                  </a:lnTo>
                  <a:lnTo>
                    <a:pt x="32" y="306"/>
                  </a:lnTo>
                  <a:lnTo>
                    <a:pt x="40" y="324"/>
                  </a:lnTo>
                  <a:lnTo>
                    <a:pt x="48" y="336"/>
                  </a:lnTo>
                  <a:lnTo>
                    <a:pt x="77" y="344"/>
                  </a:lnTo>
                  <a:lnTo>
                    <a:pt x="75" y="360"/>
                  </a:lnTo>
                  <a:lnTo>
                    <a:pt x="89" y="361"/>
                  </a:lnTo>
                  <a:lnTo>
                    <a:pt x="89" y="374"/>
                  </a:lnTo>
                  <a:lnTo>
                    <a:pt x="104" y="383"/>
                  </a:lnTo>
                  <a:lnTo>
                    <a:pt x="105" y="399"/>
                  </a:lnTo>
                  <a:lnTo>
                    <a:pt x="125" y="399"/>
                  </a:lnTo>
                  <a:lnTo>
                    <a:pt x="153" y="399"/>
                  </a:lnTo>
                  <a:lnTo>
                    <a:pt x="180" y="399"/>
                  </a:lnTo>
                  <a:lnTo>
                    <a:pt x="180" y="399"/>
                  </a:lnTo>
                  <a:lnTo>
                    <a:pt x="180" y="3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57">
              <a:extLst>
                <a:ext uri="{FF2B5EF4-FFF2-40B4-BE49-F238E27FC236}">
                  <a16:creationId xmlns:a16="http://schemas.microsoft.com/office/drawing/2014/main" id="{133A6971-6005-1D4D-80F4-C1345E840F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4496" y="10441995"/>
              <a:ext cx="862823" cy="851530"/>
            </a:xfrm>
            <a:custGeom>
              <a:avLst/>
              <a:gdLst>
                <a:gd name="T0" fmla="*/ 217 w 382"/>
                <a:gd name="T1" fmla="*/ 363 h 377"/>
                <a:gd name="T2" fmla="*/ 261 w 382"/>
                <a:gd name="T3" fmla="*/ 356 h 377"/>
                <a:gd name="T4" fmla="*/ 293 w 382"/>
                <a:gd name="T5" fmla="*/ 372 h 377"/>
                <a:gd name="T6" fmla="*/ 327 w 382"/>
                <a:gd name="T7" fmla="*/ 350 h 377"/>
                <a:gd name="T8" fmla="*/ 304 w 382"/>
                <a:gd name="T9" fmla="*/ 334 h 377"/>
                <a:gd name="T10" fmla="*/ 311 w 382"/>
                <a:gd name="T11" fmla="*/ 306 h 377"/>
                <a:gd name="T12" fmla="*/ 327 w 382"/>
                <a:gd name="T13" fmla="*/ 249 h 377"/>
                <a:gd name="T14" fmla="*/ 343 w 382"/>
                <a:gd name="T15" fmla="*/ 226 h 377"/>
                <a:gd name="T16" fmla="*/ 372 w 382"/>
                <a:gd name="T17" fmla="*/ 174 h 377"/>
                <a:gd name="T18" fmla="*/ 382 w 382"/>
                <a:gd name="T19" fmla="*/ 140 h 377"/>
                <a:gd name="T20" fmla="*/ 366 w 382"/>
                <a:gd name="T21" fmla="*/ 112 h 377"/>
                <a:gd name="T22" fmla="*/ 364 w 382"/>
                <a:gd name="T23" fmla="*/ 76 h 377"/>
                <a:gd name="T24" fmla="*/ 329 w 382"/>
                <a:gd name="T25" fmla="*/ 50 h 377"/>
                <a:gd name="T26" fmla="*/ 299 w 382"/>
                <a:gd name="T27" fmla="*/ 39 h 377"/>
                <a:gd name="T28" fmla="*/ 267 w 382"/>
                <a:gd name="T29" fmla="*/ 32 h 377"/>
                <a:gd name="T30" fmla="*/ 236 w 382"/>
                <a:gd name="T31" fmla="*/ 37 h 377"/>
                <a:gd name="T32" fmla="*/ 213 w 382"/>
                <a:gd name="T33" fmla="*/ 48 h 377"/>
                <a:gd name="T34" fmla="*/ 185 w 382"/>
                <a:gd name="T35" fmla="*/ 44 h 377"/>
                <a:gd name="T36" fmla="*/ 160 w 382"/>
                <a:gd name="T37" fmla="*/ 35 h 377"/>
                <a:gd name="T38" fmla="*/ 151 w 382"/>
                <a:gd name="T39" fmla="*/ 2 h 377"/>
                <a:gd name="T40" fmla="*/ 101 w 382"/>
                <a:gd name="T41" fmla="*/ 53 h 377"/>
                <a:gd name="T42" fmla="*/ 78 w 382"/>
                <a:gd name="T43" fmla="*/ 108 h 377"/>
                <a:gd name="T44" fmla="*/ 0 w 382"/>
                <a:gd name="T45" fmla="*/ 151 h 377"/>
                <a:gd name="T46" fmla="*/ 5 w 382"/>
                <a:gd name="T47" fmla="*/ 181 h 377"/>
                <a:gd name="T48" fmla="*/ 24 w 382"/>
                <a:gd name="T49" fmla="*/ 203 h 377"/>
                <a:gd name="T50" fmla="*/ 32 w 382"/>
                <a:gd name="T51" fmla="*/ 229 h 377"/>
                <a:gd name="T52" fmla="*/ 51 w 382"/>
                <a:gd name="T53" fmla="*/ 258 h 377"/>
                <a:gd name="T54" fmla="*/ 71 w 382"/>
                <a:gd name="T55" fmla="*/ 279 h 377"/>
                <a:gd name="T56" fmla="*/ 97 w 382"/>
                <a:gd name="T57" fmla="*/ 293 h 377"/>
                <a:gd name="T58" fmla="*/ 117 w 382"/>
                <a:gd name="T59" fmla="*/ 318 h 377"/>
                <a:gd name="T60" fmla="*/ 147 w 382"/>
                <a:gd name="T61" fmla="*/ 334 h 377"/>
                <a:gd name="T62" fmla="*/ 186 w 382"/>
                <a:gd name="T63" fmla="*/ 340 h 377"/>
                <a:gd name="T64" fmla="*/ 199 w 382"/>
                <a:gd name="T65" fmla="*/ 363 h 377"/>
                <a:gd name="T66" fmla="*/ 208 w 382"/>
                <a:gd name="T67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2" h="377">
                  <a:moveTo>
                    <a:pt x="208" y="377"/>
                  </a:moveTo>
                  <a:lnTo>
                    <a:pt x="217" y="363"/>
                  </a:lnTo>
                  <a:lnTo>
                    <a:pt x="236" y="349"/>
                  </a:lnTo>
                  <a:lnTo>
                    <a:pt x="261" y="356"/>
                  </a:lnTo>
                  <a:lnTo>
                    <a:pt x="281" y="358"/>
                  </a:lnTo>
                  <a:lnTo>
                    <a:pt x="293" y="372"/>
                  </a:lnTo>
                  <a:lnTo>
                    <a:pt x="315" y="372"/>
                  </a:lnTo>
                  <a:lnTo>
                    <a:pt x="327" y="350"/>
                  </a:lnTo>
                  <a:lnTo>
                    <a:pt x="315" y="345"/>
                  </a:lnTo>
                  <a:lnTo>
                    <a:pt x="304" y="334"/>
                  </a:lnTo>
                  <a:lnTo>
                    <a:pt x="302" y="322"/>
                  </a:lnTo>
                  <a:lnTo>
                    <a:pt x="311" y="306"/>
                  </a:lnTo>
                  <a:lnTo>
                    <a:pt x="322" y="272"/>
                  </a:lnTo>
                  <a:lnTo>
                    <a:pt x="327" y="249"/>
                  </a:lnTo>
                  <a:lnTo>
                    <a:pt x="338" y="242"/>
                  </a:lnTo>
                  <a:lnTo>
                    <a:pt x="343" y="226"/>
                  </a:lnTo>
                  <a:lnTo>
                    <a:pt x="357" y="208"/>
                  </a:lnTo>
                  <a:lnTo>
                    <a:pt x="372" y="174"/>
                  </a:lnTo>
                  <a:lnTo>
                    <a:pt x="382" y="164"/>
                  </a:lnTo>
                  <a:lnTo>
                    <a:pt x="382" y="140"/>
                  </a:lnTo>
                  <a:lnTo>
                    <a:pt x="368" y="126"/>
                  </a:lnTo>
                  <a:lnTo>
                    <a:pt x="366" y="112"/>
                  </a:lnTo>
                  <a:lnTo>
                    <a:pt x="370" y="91"/>
                  </a:lnTo>
                  <a:lnTo>
                    <a:pt x="364" y="76"/>
                  </a:lnTo>
                  <a:lnTo>
                    <a:pt x="347" y="64"/>
                  </a:lnTo>
                  <a:lnTo>
                    <a:pt x="329" y="50"/>
                  </a:lnTo>
                  <a:lnTo>
                    <a:pt x="311" y="41"/>
                  </a:lnTo>
                  <a:lnTo>
                    <a:pt x="299" y="39"/>
                  </a:lnTo>
                  <a:lnTo>
                    <a:pt x="279" y="41"/>
                  </a:lnTo>
                  <a:lnTo>
                    <a:pt x="267" y="32"/>
                  </a:lnTo>
                  <a:lnTo>
                    <a:pt x="256" y="41"/>
                  </a:lnTo>
                  <a:lnTo>
                    <a:pt x="236" y="37"/>
                  </a:lnTo>
                  <a:lnTo>
                    <a:pt x="226" y="42"/>
                  </a:lnTo>
                  <a:lnTo>
                    <a:pt x="213" y="48"/>
                  </a:lnTo>
                  <a:lnTo>
                    <a:pt x="197" y="46"/>
                  </a:lnTo>
                  <a:lnTo>
                    <a:pt x="185" y="44"/>
                  </a:lnTo>
                  <a:lnTo>
                    <a:pt x="170" y="42"/>
                  </a:lnTo>
                  <a:lnTo>
                    <a:pt x="160" y="35"/>
                  </a:lnTo>
                  <a:lnTo>
                    <a:pt x="149" y="18"/>
                  </a:lnTo>
                  <a:lnTo>
                    <a:pt x="151" y="2"/>
                  </a:lnTo>
                  <a:lnTo>
                    <a:pt x="131" y="0"/>
                  </a:lnTo>
                  <a:lnTo>
                    <a:pt x="101" y="53"/>
                  </a:lnTo>
                  <a:lnTo>
                    <a:pt x="85" y="91"/>
                  </a:lnTo>
                  <a:lnTo>
                    <a:pt x="78" y="108"/>
                  </a:lnTo>
                  <a:lnTo>
                    <a:pt x="33" y="139"/>
                  </a:lnTo>
                  <a:lnTo>
                    <a:pt x="0" y="151"/>
                  </a:lnTo>
                  <a:lnTo>
                    <a:pt x="3" y="165"/>
                  </a:lnTo>
                  <a:lnTo>
                    <a:pt x="5" y="181"/>
                  </a:lnTo>
                  <a:lnTo>
                    <a:pt x="14" y="192"/>
                  </a:lnTo>
                  <a:lnTo>
                    <a:pt x="24" y="203"/>
                  </a:lnTo>
                  <a:lnTo>
                    <a:pt x="40" y="215"/>
                  </a:lnTo>
                  <a:lnTo>
                    <a:pt x="32" y="229"/>
                  </a:lnTo>
                  <a:lnTo>
                    <a:pt x="46" y="244"/>
                  </a:lnTo>
                  <a:lnTo>
                    <a:pt x="51" y="258"/>
                  </a:lnTo>
                  <a:lnTo>
                    <a:pt x="62" y="265"/>
                  </a:lnTo>
                  <a:lnTo>
                    <a:pt x="71" y="279"/>
                  </a:lnTo>
                  <a:lnTo>
                    <a:pt x="83" y="288"/>
                  </a:lnTo>
                  <a:lnTo>
                    <a:pt x="97" y="293"/>
                  </a:lnTo>
                  <a:lnTo>
                    <a:pt x="106" y="309"/>
                  </a:lnTo>
                  <a:lnTo>
                    <a:pt x="117" y="318"/>
                  </a:lnTo>
                  <a:lnTo>
                    <a:pt x="137" y="327"/>
                  </a:lnTo>
                  <a:lnTo>
                    <a:pt x="147" y="334"/>
                  </a:lnTo>
                  <a:lnTo>
                    <a:pt x="170" y="343"/>
                  </a:lnTo>
                  <a:lnTo>
                    <a:pt x="186" y="340"/>
                  </a:lnTo>
                  <a:lnTo>
                    <a:pt x="185" y="356"/>
                  </a:lnTo>
                  <a:lnTo>
                    <a:pt x="199" y="363"/>
                  </a:lnTo>
                  <a:lnTo>
                    <a:pt x="208" y="377"/>
                  </a:lnTo>
                  <a:lnTo>
                    <a:pt x="208" y="377"/>
                  </a:lnTo>
                  <a:lnTo>
                    <a:pt x="208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58">
              <a:extLst>
                <a:ext uri="{FF2B5EF4-FFF2-40B4-BE49-F238E27FC236}">
                  <a16:creationId xmlns:a16="http://schemas.microsoft.com/office/drawing/2014/main" id="{860A3B94-9344-047F-DAD5-68BF8EDC9E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43348" y="9122916"/>
              <a:ext cx="422377" cy="844753"/>
            </a:xfrm>
            <a:custGeom>
              <a:avLst/>
              <a:gdLst>
                <a:gd name="T0" fmla="*/ 132 w 187"/>
                <a:gd name="T1" fmla="*/ 374 h 374"/>
                <a:gd name="T2" fmla="*/ 143 w 187"/>
                <a:gd name="T3" fmla="*/ 361 h 374"/>
                <a:gd name="T4" fmla="*/ 130 w 187"/>
                <a:gd name="T5" fmla="*/ 363 h 374"/>
                <a:gd name="T6" fmla="*/ 141 w 187"/>
                <a:gd name="T7" fmla="*/ 352 h 374"/>
                <a:gd name="T8" fmla="*/ 143 w 187"/>
                <a:gd name="T9" fmla="*/ 333 h 374"/>
                <a:gd name="T10" fmla="*/ 148 w 187"/>
                <a:gd name="T11" fmla="*/ 301 h 374"/>
                <a:gd name="T12" fmla="*/ 154 w 187"/>
                <a:gd name="T13" fmla="*/ 249 h 374"/>
                <a:gd name="T14" fmla="*/ 162 w 187"/>
                <a:gd name="T15" fmla="*/ 187 h 374"/>
                <a:gd name="T16" fmla="*/ 164 w 187"/>
                <a:gd name="T17" fmla="*/ 167 h 374"/>
                <a:gd name="T18" fmla="*/ 162 w 187"/>
                <a:gd name="T19" fmla="*/ 153 h 374"/>
                <a:gd name="T20" fmla="*/ 168 w 187"/>
                <a:gd name="T21" fmla="*/ 139 h 374"/>
                <a:gd name="T22" fmla="*/ 170 w 187"/>
                <a:gd name="T23" fmla="*/ 123 h 374"/>
                <a:gd name="T24" fmla="*/ 171 w 187"/>
                <a:gd name="T25" fmla="*/ 84 h 374"/>
                <a:gd name="T26" fmla="*/ 170 w 187"/>
                <a:gd name="T27" fmla="*/ 71 h 374"/>
                <a:gd name="T28" fmla="*/ 168 w 187"/>
                <a:gd name="T29" fmla="*/ 60 h 374"/>
                <a:gd name="T30" fmla="*/ 177 w 187"/>
                <a:gd name="T31" fmla="*/ 32 h 374"/>
                <a:gd name="T32" fmla="*/ 187 w 187"/>
                <a:gd name="T33" fmla="*/ 2 h 374"/>
                <a:gd name="T34" fmla="*/ 168 w 187"/>
                <a:gd name="T35" fmla="*/ 0 h 374"/>
                <a:gd name="T36" fmla="*/ 148 w 187"/>
                <a:gd name="T37" fmla="*/ 3 h 374"/>
                <a:gd name="T38" fmla="*/ 98 w 187"/>
                <a:gd name="T39" fmla="*/ 12 h 374"/>
                <a:gd name="T40" fmla="*/ 32 w 187"/>
                <a:gd name="T41" fmla="*/ 30 h 374"/>
                <a:gd name="T42" fmla="*/ 6 w 187"/>
                <a:gd name="T43" fmla="*/ 37 h 374"/>
                <a:gd name="T44" fmla="*/ 0 w 187"/>
                <a:gd name="T45" fmla="*/ 50 h 374"/>
                <a:gd name="T46" fmla="*/ 9 w 187"/>
                <a:gd name="T47" fmla="*/ 60 h 374"/>
                <a:gd name="T48" fmla="*/ 13 w 187"/>
                <a:gd name="T49" fmla="*/ 75 h 374"/>
                <a:gd name="T50" fmla="*/ 13 w 187"/>
                <a:gd name="T51" fmla="*/ 87 h 374"/>
                <a:gd name="T52" fmla="*/ 9 w 187"/>
                <a:gd name="T53" fmla="*/ 103 h 374"/>
                <a:gd name="T54" fmla="*/ 18 w 187"/>
                <a:gd name="T55" fmla="*/ 114 h 374"/>
                <a:gd name="T56" fmla="*/ 24 w 187"/>
                <a:gd name="T57" fmla="*/ 130 h 374"/>
                <a:gd name="T58" fmla="*/ 20 w 187"/>
                <a:gd name="T59" fmla="*/ 149 h 374"/>
                <a:gd name="T60" fmla="*/ 25 w 187"/>
                <a:gd name="T61" fmla="*/ 160 h 374"/>
                <a:gd name="T62" fmla="*/ 34 w 187"/>
                <a:gd name="T63" fmla="*/ 174 h 374"/>
                <a:gd name="T64" fmla="*/ 36 w 187"/>
                <a:gd name="T65" fmla="*/ 187 h 374"/>
                <a:gd name="T66" fmla="*/ 27 w 187"/>
                <a:gd name="T67" fmla="*/ 199 h 374"/>
                <a:gd name="T68" fmla="*/ 29 w 187"/>
                <a:gd name="T69" fmla="*/ 215 h 374"/>
                <a:gd name="T70" fmla="*/ 34 w 187"/>
                <a:gd name="T71" fmla="*/ 226 h 374"/>
                <a:gd name="T72" fmla="*/ 34 w 187"/>
                <a:gd name="T73" fmla="*/ 242 h 374"/>
                <a:gd name="T74" fmla="*/ 36 w 187"/>
                <a:gd name="T75" fmla="*/ 254 h 374"/>
                <a:gd name="T76" fmla="*/ 38 w 187"/>
                <a:gd name="T77" fmla="*/ 269 h 374"/>
                <a:gd name="T78" fmla="*/ 43 w 187"/>
                <a:gd name="T79" fmla="*/ 278 h 374"/>
                <a:gd name="T80" fmla="*/ 41 w 187"/>
                <a:gd name="T81" fmla="*/ 294 h 374"/>
                <a:gd name="T82" fmla="*/ 47 w 187"/>
                <a:gd name="T83" fmla="*/ 308 h 374"/>
                <a:gd name="T84" fmla="*/ 57 w 187"/>
                <a:gd name="T85" fmla="*/ 319 h 374"/>
                <a:gd name="T86" fmla="*/ 70 w 187"/>
                <a:gd name="T87" fmla="*/ 329 h 374"/>
                <a:gd name="T88" fmla="*/ 84 w 187"/>
                <a:gd name="T89" fmla="*/ 338 h 374"/>
                <a:gd name="T90" fmla="*/ 97 w 187"/>
                <a:gd name="T91" fmla="*/ 349 h 374"/>
                <a:gd name="T92" fmla="*/ 100 w 187"/>
                <a:gd name="T93" fmla="*/ 363 h 374"/>
                <a:gd name="T94" fmla="*/ 114 w 187"/>
                <a:gd name="T95" fmla="*/ 365 h 374"/>
                <a:gd name="T96" fmla="*/ 129 w 187"/>
                <a:gd name="T97" fmla="*/ 374 h 374"/>
                <a:gd name="T98" fmla="*/ 132 w 187"/>
                <a:gd name="T99" fmla="*/ 374 h 374"/>
                <a:gd name="T100" fmla="*/ 132 w 187"/>
                <a:gd name="T101" fmla="*/ 374 h 374"/>
                <a:gd name="T102" fmla="*/ 132 w 187"/>
                <a:gd name="T10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4">
                  <a:moveTo>
                    <a:pt x="132" y="374"/>
                  </a:moveTo>
                  <a:lnTo>
                    <a:pt x="143" y="361"/>
                  </a:lnTo>
                  <a:lnTo>
                    <a:pt x="130" y="363"/>
                  </a:lnTo>
                  <a:lnTo>
                    <a:pt x="141" y="352"/>
                  </a:lnTo>
                  <a:lnTo>
                    <a:pt x="143" y="333"/>
                  </a:lnTo>
                  <a:lnTo>
                    <a:pt x="148" y="301"/>
                  </a:lnTo>
                  <a:lnTo>
                    <a:pt x="154" y="249"/>
                  </a:lnTo>
                  <a:lnTo>
                    <a:pt x="162" y="187"/>
                  </a:lnTo>
                  <a:lnTo>
                    <a:pt x="164" y="167"/>
                  </a:lnTo>
                  <a:lnTo>
                    <a:pt x="162" y="153"/>
                  </a:lnTo>
                  <a:lnTo>
                    <a:pt x="168" y="139"/>
                  </a:lnTo>
                  <a:lnTo>
                    <a:pt x="170" y="123"/>
                  </a:lnTo>
                  <a:lnTo>
                    <a:pt x="171" y="84"/>
                  </a:lnTo>
                  <a:lnTo>
                    <a:pt x="170" y="71"/>
                  </a:lnTo>
                  <a:lnTo>
                    <a:pt x="168" y="60"/>
                  </a:lnTo>
                  <a:lnTo>
                    <a:pt x="177" y="32"/>
                  </a:lnTo>
                  <a:lnTo>
                    <a:pt x="187" y="2"/>
                  </a:lnTo>
                  <a:lnTo>
                    <a:pt x="168" y="0"/>
                  </a:lnTo>
                  <a:lnTo>
                    <a:pt x="148" y="3"/>
                  </a:lnTo>
                  <a:lnTo>
                    <a:pt x="98" y="12"/>
                  </a:lnTo>
                  <a:lnTo>
                    <a:pt x="32" y="30"/>
                  </a:lnTo>
                  <a:lnTo>
                    <a:pt x="6" y="37"/>
                  </a:lnTo>
                  <a:lnTo>
                    <a:pt x="0" y="50"/>
                  </a:lnTo>
                  <a:lnTo>
                    <a:pt x="9" y="60"/>
                  </a:lnTo>
                  <a:lnTo>
                    <a:pt x="13" y="75"/>
                  </a:lnTo>
                  <a:lnTo>
                    <a:pt x="13" y="87"/>
                  </a:lnTo>
                  <a:lnTo>
                    <a:pt x="9" y="103"/>
                  </a:lnTo>
                  <a:lnTo>
                    <a:pt x="18" y="114"/>
                  </a:lnTo>
                  <a:lnTo>
                    <a:pt x="24" y="130"/>
                  </a:lnTo>
                  <a:lnTo>
                    <a:pt x="20" y="149"/>
                  </a:lnTo>
                  <a:lnTo>
                    <a:pt x="25" y="160"/>
                  </a:lnTo>
                  <a:lnTo>
                    <a:pt x="34" y="174"/>
                  </a:lnTo>
                  <a:lnTo>
                    <a:pt x="36" y="187"/>
                  </a:lnTo>
                  <a:lnTo>
                    <a:pt x="27" y="199"/>
                  </a:lnTo>
                  <a:lnTo>
                    <a:pt x="29" y="215"/>
                  </a:lnTo>
                  <a:lnTo>
                    <a:pt x="34" y="226"/>
                  </a:lnTo>
                  <a:lnTo>
                    <a:pt x="34" y="242"/>
                  </a:lnTo>
                  <a:lnTo>
                    <a:pt x="36" y="254"/>
                  </a:lnTo>
                  <a:lnTo>
                    <a:pt x="38" y="269"/>
                  </a:lnTo>
                  <a:lnTo>
                    <a:pt x="43" y="278"/>
                  </a:lnTo>
                  <a:lnTo>
                    <a:pt x="41" y="294"/>
                  </a:lnTo>
                  <a:lnTo>
                    <a:pt x="47" y="308"/>
                  </a:lnTo>
                  <a:lnTo>
                    <a:pt x="57" y="319"/>
                  </a:lnTo>
                  <a:lnTo>
                    <a:pt x="70" y="329"/>
                  </a:lnTo>
                  <a:lnTo>
                    <a:pt x="84" y="338"/>
                  </a:lnTo>
                  <a:lnTo>
                    <a:pt x="97" y="349"/>
                  </a:lnTo>
                  <a:lnTo>
                    <a:pt x="100" y="363"/>
                  </a:lnTo>
                  <a:lnTo>
                    <a:pt x="114" y="365"/>
                  </a:lnTo>
                  <a:lnTo>
                    <a:pt x="129" y="374"/>
                  </a:lnTo>
                  <a:lnTo>
                    <a:pt x="132" y="374"/>
                  </a:lnTo>
                  <a:lnTo>
                    <a:pt x="132" y="374"/>
                  </a:lnTo>
                  <a:lnTo>
                    <a:pt x="132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59">
              <a:extLst>
                <a:ext uri="{FF2B5EF4-FFF2-40B4-BE49-F238E27FC236}">
                  <a16:creationId xmlns:a16="http://schemas.microsoft.com/office/drawing/2014/main" id="{929AC88C-13CE-C6D0-CE31-E1D0EA243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67198" y="8422720"/>
              <a:ext cx="530795" cy="535312"/>
            </a:xfrm>
            <a:custGeom>
              <a:avLst/>
              <a:gdLst>
                <a:gd name="T0" fmla="*/ 143 w 235"/>
                <a:gd name="T1" fmla="*/ 237 h 237"/>
                <a:gd name="T2" fmla="*/ 162 w 235"/>
                <a:gd name="T3" fmla="*/ 230 h 237"/>
                <a:gd name="T4" fmla="*/ 161 w 235"/>
                <a:gd name="T5" fmla="*/ 185 h 237"/>
                <a:gd name="T6" fmla="*/ 170 w 235"/>
                <a:gd name="T7" fmla="*/ 166 h 237"/>
                <a:gd name="T8" fmla="*/ 191 w 235"/>
                <a:gd name="T9" fmla="*/ 175 h 237"/>
                <a:gd name="T10" fmla="*/ 200 w 235"/>
                <a:gd name="T11" fmla="*/ 164 h 237"/>
                <a:gd name="T12" fmla="*/ 202 w 235"/>
                <a:gd name="T13" fmla="*/ 148 h 237"/>
                <a:gd name="T14" fmla="*/ 211 w 235"/>
                <a:gd name="T15" fmla="*/ 159 h 237"/>
                <a:gd name="T16" fmla="*/ 223 w 235"/>
                <a:gd name="T17" fmla="*/ 102 h 237"/>
                <a:gd name="T18" fmla="*/ 221 w 235"/>
                <a:gd name="T19" fmla="*/ 89 h 237"/>
                <a:gd name="T20" fmla="*/ 223 w 235"/>
                <a:gd name="T21" fmla="*/ 54 h 237"/>
                <a:gd name="T22" fmla="*/ 214 w 235"/>
                <a:gd name="T23" fmla="*/ 39 h 237"/>
                <a:gd name="T24" fmla="*/ 230 w 235"/>
                <a:gd name="T25" fmla="*/ 41 h 237"/>
                <a:gd name="T26" fmla="*/ 230 w 235"/>
                <a:gd name="T27" fmla="*/ 18 h 237"/>
                <a:gd name="T28" fmla="*/ 235 w 235"/>
                <a:gd name="T29" fmla="*/ 4 h 237"/>
                <a:gd name="T30" fmla="*/ 216 w 235"/>
                <a:gd name="T31" fmla="*/ 0 h 237"/>
                <a:gd name="T32" fmla="*/ 191 w 235"/>
                <a:gd name="T33" fmla="*/ 0 h 237"/>
                <a:gd name="T34" fmla="*/ 123 w 235"/>
                <a:gd name="T35" fmla="*/ 54 h 237"/>
                <a:gd name="T36" fmla="*/ 89 w 235"/>
                <a:gd name="T37" fmla="*/ 82 h 237"/>
                <a:gd name="T38" fmla="*/ 68 w 235"/>
                <a:gd name="T39" fmla="*/ 98 h 237"/>
                <a:gd name="T40" fmla="*/ 54 w 235"/>
                <a:gd name="T41" fmla="*/ 111 h 237"/>
                <a:gd name="T42" fmla="*/ 49 w 235"/>
                <a:gd name="T43" fmla="*/ 132 h 237"/>
                <a:gd name="T44" fmla="*/ 0 w 235"/>
                <a:gd name="T45" fmla="*/ 151 h 237"/>
                <a:gd name="T46" fmla="*/ 0 w 235"/>
                <a:gd name="T47" fmla="*/ 164 h 237"/>
                <a:gd name="T48" fmla="*/ 18 w 235"/>
                <a:gd name="T49" fmla="*/ 176 h 237"/>
                <a:gd name="T50" fmla="*/ 29 w 235"/>
                <a:gd name="T51" fmla="*/ 168 h 237"/>
                <a:gd name="T52" fmla="*/ 52 w 235"/>
                <a:gd name="T53" fmla="*/ 178 h 237"/>
                <a:gd name="T54" fmla="*/ 61 w 235"/>
                <a:gd name="T55" fmla="*/ 194 h 237"/>
                <a:gd name="T56" fmla="*/ 65 w 235"/>
                <a:gd name="T57" fmla="*/ 185 h 237"/>
                <a:gd name="T58" fmla="*/ 81 w 235"/>
                <a:gd name="T59" fmla="*/ 184 h 237"/>
                <a:gd name="T60" fmla="*/ 93 w 235"/>
                <a:gd name="T61" fmla="*/ 189 h 237"/>
                <a:gd name="T62" fmla="*/ 105 w 235"/>
                <a:gd name="T63" fmla="*/ 200 h 237"/>
                <a:gd name="T64" fmla="*/ 116 w 235"/>
                <a:gd name="T65" fmla="*/ 205 h 237"/>
                <a:gd name="T66" fmla="*/ 129 w 235"/>
                <a:gd name="T67" fmla="*/ 216 h 237"/>
                <a:gd name="T68" fmla="*/ 139 w 235"/>
                <a:gd name="T69" fmla="*/ 237 h 237"/>
                <a:gd name="T70" fmla="*/ 143 w 235"/>
                <a:gd name="T71" fmla="*/ 237 h 237"/>
                <a:gd name="T72" fmla="*/ 143 w 235"/>
                <a:gd name="T73" fmla="*/ 237 h 237"/>
                <a:gd name="T74" fmla="*/ 143 w 235"/>
                <a:gd name="T7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5" h="237">
                  <a:moveTo>
                    <a:pt x="143" y="237"/>
                  </a:moveTo>
                  <a:lnTo>
                    <a:pt x="162" y="230"/>
                  </a:lnTo>
                  <a:lnTo>
                    <a:pt x="161" y="185"/>
                  </a:lnTo>
                  <a:lnTo>
                    <a:pt x="170" y="166"/>
                  </a:lnTo>
                  <a:lnTo>
                    <a:pt x="191" y="175"/>
                  </a:lnTo>
                  <a:lnTo>
                    <a:pt x="200" y="164"/>
                  </a:lnTo>
                  <a:lnTo>
                    <a:pt x="202" y="148"/>
                  </a:lnTo>
                  <a:lnTo>
                    <a:pt x="211" y="159"/>
                  </a:lnTo>
                  <a:lnTo>
                    <a:pt x="223" y="102"/>
                  </a:lnTo>
                  <a:lnTo>
                    <a:pt x="221" y="89"/>
                  </a:lnTo>
                  <a:lnTo>
                    <a:pt x="223" y="54"/>
                  </a:lnTo>
                  <a:lnTo>
                    <a:pt x="214" y="39"/>
                  </a:lnTo>
                  <a:lnTo>
                    <a:pt x="230" y="41"/>
                  </a:lnTo>
                  <a:lnTo>
                    <a:pt x="230" y="18"/>
                  </a:lnTo>
                  <a:lnTo>
                    <a:pt x="235" y="4"/>
                  </a:lnTo>
                  <a:lnTo>
                    <a:pt x="216" y="0"/>
                  </a:lnTo>
                  <a:lnTo>
                    <a:pt x="191" y="0"/>
                  </a:lnTo>
                  <a:lnTo>
                    <a:pt x="123" y="54"/>
                  </a:lnTo>
                  <a:lnTo>
                    <a:pt x="89" y="82"/>
                  </a:lnTo>
                  <a:lnTo>
                    <a:pt x="68" y="98"/>
                  </a:lnTo>
                  <a:lnTo>
                    <a:pt x="54" y="111"/>
                  </a:lnTo>
                  <a:lnTo>
                    <a:pt x="49" y="132"/>
                  </a:lnTo>
                  <a:lnTo>
                    <a:pt x="0" y="151"/>
                  </a:lnTo>
                  <a:lnTo>
                    <a:pt x="0" y="164"/>
                  </a:lnTo>
                  <a:lnTo>
                    <a:pt x="18" y="176"/>
                  </a:lnTo>
                  <a:lnTo>
                    <a:pt x="29" y="168"/>
                  </a:lnTo>
                  <a:lnTo>
                    <a:pt x="52" y="178"/>
                  </a:lnTo>
                  <a:lnTo>
                    <a:pt x="61" y="194"/>
                  </a:lnTo>
                  <a:lnTo>
                    <a:pt x="65" y="185"/>
                  </a:lnTo>
                  <a:lnTo>
                    <a:pt x="81" y="184"/>
                  </a:lnTo>
                  <a:lnTo>
                    <a:pt x="93" y="189"/>
                  </a:lnTo>
                  <a:lnTo>
                    <a:pt x="105" y="200"/>
                  </a:lnTo>
                  <a:lnTo>
                    <a:pt x="116" y="205"/>
                  </a:lnTo>
                  <a:lnTo>
                    <a:pt x="129" y="216"/>
                  </a:lnTo>
                  <a:lnTo>
                    <a:pt x="139" y="237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43" y="2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60">
              <a:extLst>
                <a:ext uri="{FF2B5EF4-FFF2-40B4-BE49-F238E27FC236}">
                  <a16:creationId xmlns:a16="http://schemas.microsoft.com/office/drawing/2014/main" id="{0E465A9A-E0EF-2C9A-2FF4-B528C8735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924087" y="8982877"/>
              <a:ext cx="442705" cy="569192"/>
            </a:xfrm>
            <a:custGeom>
              <a:avLst/>
              <a:gdLst>
                <a:gd name="T0" fmla="*/ 191 w 196"/>
                <a:gd name="T1" fmla="*/ 252 h 252"/>
                <a:gd name="T2" fmla="*/ 194 w 196"/>
                <a:gd name="T3" fmla="*/ 213 h 252"/>
                <a:gd name="T4" fmla="*/ 196 w 196"/>
                <a:gd name="T5" fmla="*/ 185 h 252"/>
                <a:gd name="T6" fmla="*/ 182 w 196"/>
                <a:gd name="T7" fmla="*/ 187 h 252"/>
                <a:gd name="T8" fmla="*/ 162 w 196"/>
                <a:gd name="T9" fmla="*/ 185 h 252"/>
                <a:gd name="T10" fmla="*/ 166 w 196"/>
                <a:gd name="T11" fmla="*/ 162 h 252"/>
                <a:gd name="T12" fmla="*/ 164 w 196"/>
                <a:gd name="T13" fmla="*/ 122 h 252"/>
                <a:gd name="T14" fmla="*/ 135 w 196"/>
                <a:gd name="T15" fmla="*/ 122 h 252"/>
                <a:gd name="T16" fmla="*/ 137 w 196"/>
                <a:gd name="T17" fmla="*/ 76 h 252"/>
                <a:gd name="T18" fmla="*/ 137 w 196"/>
                <a:gd name="T19" fmla="*/ 55 h 252"/>
                <a:gd name="T20" fmla="*/ 111 w 196"/>
                <a:gd name="T21" fmla="*/ 51 h 252"/>
                <a:gd name="T22" fmla="*/ 86 w 196"/>
                <a:gd name="T23" fmla="*/ 55 h 252"/>
                <a:gd name="T24" fmla="*/ 86 w 196"/>
                <a:gd name="T25" fmla="*/ 28 h 252"/>
                <a:gd name="T26" fmla="*/ 70 w 196"/>
                <a:gd name="T27" fmla="*/ 26 h 252"/>
                <a:gd name="T28" fmla="*/ 61 w 196"/>
                <a:gd name="T29" fmla="*/ 42 h 252"/>
                <a:gd name="T30" fmla="*/ 52 w 196"/>
                <a:gd name="T31" fmla="*/ 28 h 252"/>
                <a:gd name="T32" fmla="*/ 52 w 196"/>
                <a:gd name="T33" fmla="*/ 1 h 252"/>
                <a:gd name="T34" fmla="*/ 36 w 196"/>
                <a:gd name="T35" fmla="*/ 0 h 252"/>
                <a:gd name="T36" fmla="*/ 29 w 196"/>
                <a:gd name="T37" fmla="*/ 12 h 252"/>
                <a:gd name="T38" fmla="*/ 30 w 196"/>
                <a:gd name="T39" fmla="*/ 28 h 252"/>
                <a:gd name="T40" fmla="*/ 32 w 196"/>
                <a:gd name="T41" fmla="*/ 64 h 252"/>
                <a:gd name="T42" fmla="*/ 34 w 196"/>
                <a:gd name="T43" fmla="*/ 78 h 252"/>
                <a:gd name="T44" fmla="*/ 30 w 196"/>
                <a:gd name="T45" fmla="*/ 122 h 252"/>
                <a:gd name="T46" fmla="*/ 14 w 196"/>
                <a:gd name="T47" fmla="*/ 124 h 252"/>
                <a:gd name="T48" fmla="*/ 16 w 196"/>
                <a:gd name="T49" fmla="*/ 160 h 252"/>
                <a:gd name="T50" fmla="*/ 14 w 196"/>
                <a:gd name="T51" fmla="*/ 185 h 252"/>
                <a:gd name="T52" fmla="*/ 0 w 196"/>
                <a:gd name="T53" fmla="*/ 183 h 252"/>
                <a:gd name="T54" fmla="*/ 0 w 196"/>
                <a:gd name="T55" fmla="*/ 210 h 252"/>
                <a:gd name="T56" fmla="*/ 9 w 196"/>
                <a:gd name="T57" fmla="*/ 220 h 252"/>
                <a:gd name="T58" fmla="*/ 7 w 196"/>
                <a:gd name="T59" fmla="*/ 236 h 252"/>
                <a:gd name="T60" fmla="*/ 41 w 196"/>
                <a:gd name="T61" fmla="*/ 247 h 252"/>
                <a:gd name="T62" fmla="*/ 84 w 196"/>
                <a:gd name="T63" fmla="*/ 245 h 252"/>
                <a:gd name="T64" fmla="*/ 112 w 196"/>
                <a:gd name="T65" fmla="*/ 247 h 252"/>
                <a:gd name="T66" fmla="*/ 125 w 196"/>
                <a:gd name="T67" fmla="*/ 251 h 252"/>
                <a:gd name="T68" fmla="*/ 143 w 196"/>
                <a:gd name="T69" fmla="*/ 251 h 252"/>
                <a:gd name="T70" fmla="*/ 180 w 196"/>
                <a:gd name="T71" fmla="*/ 251 h 252"/>
                <a:gd name="T72" fmla="*/ 191 w 196"/>
                <a:gd name="T73" fmla="*/ 252 h 252"/>
                <a:gd name="T74" fmla="*/ 191 w 196"/>
                <a:gd name="T75" fmla="*/ 252 h 252"/>
                <a:gd name="T76" fmla="*/ 191 w 196"/>
                <a:gd name="T77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6" h="252">
                  <a:moveTo>
                    <a:pt x="191" y="252"/>
                  </a:moveTo>
                  <a:lnTo>
                    <a:pt x="194" y="213"/>
                  </a:lnTo>
                  <a:lnTo>
                    <a:pt x="196" y="185"/>
                  </a:lnTo>
                  <a:lnTo>
                    <a:pt x="182" y="187"/>
                  </a:lnTo>
                  <a:lnTo>
                    <a:pt x="162" y="185"/>
                  </a:lnTo>
                  <a:lnTo>
                    <a:pt x="166" y="162"/>
                  </a:lnTo>
                  <a:lnTo>
                    <a:pt x="164" y="122"/>
                  </a:lnTo>
                  <a:lnTo>
                    <a:pt x="135" y="122"/>
                  </a:lnTo>
                  <a:lnTo>
                    <a:pt x="137" y="76"/>
                  </a:lnTo>
                  <a:lnTo>
                    <a:pt x="137" y="55"/>
                  </a:lnTo>
                  <a:lnTo>
                    <a:pt x="111" y="51"/>
                  </a:lnTo>
                  <a:lnTo>
                    <a:pt x="86" y="55"/>
                  </a:lnTo>
                  <a:lnTo>
                    <a:pt x="86" y="28"/>
                  </a:lnTo>
                  <a:lnTo>
                    <a:pt x="70" y="26"/>
                  </a:lnTo>
                  <a:lnTo>
                    <a:pt x="61" y="42"/>
                  </a:lnTo>
                  <a:lnTo>
                    <a:pt x="52" y="28"/>
                  </a:lnTo>
                  <a:lnTo>
                    <a:pt x="52" y="1"/>
                  </a:lnTo>
                  <a:lnTo>
                    <a:pt x="36" y="0"/>
                  </a:lnTo>
                  <a:lnTo>
                    <a:pt x="29" y="12"/>
                  </a:lnTo>
                  <a:lnTo>
                    <a:pt x="30" y="28"/>
                  </a:lnTo>
                  <a:lnTo>
                    <a:pt x="32" y="64"/>
                  </a:lnTo>
                  <a:lnTo>
                    <a:pt x="34" y="78"/>
                  </a:lnTo>
                  <a:lnTo>
                    <a:pt x="30" y="122"/>
                  </a:lnTo>
                  <a:lnTo>
                    <a:pt x="14" y="124"/>
                  </a:lnTo>
                  <a:lnTo>
                    <a:pt x="16" y="160"/>
                  </a:lnTo>
                  <a:lnTo>
                    <a:pt x="14" y="185"/>
                  </a:lnTo>
                  <a:lnTo>
                    <a:pt x="0" y="183"/>
                  </a:lnTo>
                  <a:lnTo>
                    <a:pt x="0" y="210"/>
                  </a:lnTo>
                  <a:lnTo>
                    <a:pt x="9" y="220"/>
                  </a:lnTo>
                  <a:lnTo>
                    <a:pt x="7" y="236"/>
                  </a:lnTo>
                  <a:lnTo>
                    <a:pt x="41" y="247"/>
                  </a:lnTo>
                  <a:lnTo>
                    <a:pt x="84" y="245"/>
                  </a:lnTo>
                  <a:lnTo>
                    <a:pt x="112" y="247"/>
                  </a:lnTo>
                  <a:lnTo>
                    <a:pt x="125" y="251"/>
                  </a:lnTo>
                  <a:lnTo>
                    <a:pt x="143" y="251"/>
                  </a:lnTo>
                  <a:lnTo>
                    <a:pt x="180" y="251"/>
                  </a:lnTo>
                  <a:lnTo>
                    <a:pt x="191" y="252"/>
                  </a:lnTo>
                  <a:lnTo>
                    <a:pt x="191" y="252"/>
                  </a:lnTo>
                  <a:lnTo>
                    <a:pt x="191" y="2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61">
              <a:extLst>
                <a:ext uri="{FF2B5EF4-FFF2-40B4-BE49-F238E27FC236}">
                  <a16:creationId xmlns:a16="http://schemas.microsoft.com/office/drawing/2014/main" id="{787333C9-6948-525E-64CF-3741332027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9256" y="9391700"/>
              <a:ext cx="772475" cy="659540"/>
            </a:xfrm>
            <a:custGeom>
              <a:avLst/>
              <a:gdLst>
                <a:gd name="T0" fmla="*/ 320 w 342"/>
                <a:gd name="T1" fmla="*/ 292 h 292"/>
                <a:gd name="T2" fmla="*/ 322 w 342"/>
                <a:gd name="T3" fmla="*/ 253 h 292"/>
                <a:gd name="T4" fmla="*/ 320 w 342"/>
                <a:gd name="T5" fmla="*/ 239 h 292"/>
                <a:gd name="T6" fmla="*/ 322 w 342"/>
                <a:gd name="T7" fmla="*/ 223 h 292"/>
                <a:gd name="T8" fmla="*/ 322 w 342"/>
                <a:gd name="T9" fmla="*/ 191 h 292"/>
                <a:gd name="T10" fmla="*/ 331 w 342"/>
                <a:gd name="T11" fmla="*/ 75 h 292"/>
                <a:gd name="T12" fmla="*/ 333 w 342"/>
                <a:gd name="T13" fmla="*/ 62 h 292"/>
                <a:gd name="T14" fmla="*/ 342 w 342"/>
                <a:gd name="T15" fmla="*/ 45 h 292"/>
                <a:gd name="T16" fmla="*/ 333 w 342"/>
                <a:gd name="T17" fmla="*/ 7 h 292"/>
                <a:gd name="T18" fmla="*/ 265 w 342"/>
                <a:gd name="T19" fmla="*/ 2 h 292"/>
                <a:gd name="T20" fmla="*/ 208 w 342"/>
                <a:gd name="T21" fmla="*/ 2 h 292"/>
                <a:gd name="T22" fmla="*/ 114 w 342"/>
                <a:gd name="T23" fmla="*/ 0 h 292"/>
                <a:gd name="T24" fmla="*/ 76 w 342"/>
                <a:gd name="T25" fmla="*/ 11 h 292"/>
                <a:gd name="T26" fmla="*/ 71 w 342"/>
                <a:gd name="T27" fmla="*/ 27 h 292"/>
                <a:gd name="T28" fmla="*/ 53 w 342"/>
                <a:gd name="T29" fmla="*/ 45 h 292"/>
                <a:gd name="T30" fmla="*/ 35 w 342"/>
                <a:gd name="T31" fmla="*/ 59 h 292"/>
                <a:gd name="T32" fmla="*/ 16 w 342"/>
                <a:gd name="T33" fmla="*/ 82 h 292"/>
                <a:gd name="T34" fmla="*/ 5 w 342"/>
                <a:gd name="T35" fmla="*/ 95 h 292"/>
                <a:gd name="T36" fmla="*/ 9 w 342"/>
                <a:gd name="T37" fmla="*/ 116 h 292"/>
                <a:gd name="T38" fmla="*/ 16 w 342"/>
                <a:gd name="T39" fmla="*/ 137 h 292"/>
                <a:gd name="T40" fmla="*/ 9 w 342"/>
                <a:gd name="T41" fmla="*/ 146 h 292"/>
                <a:gd name="T42" fmla="*/ 5 w 342"/>
                <a:gd name="T43" fmla="*/ 171 h 292"/>
                <a:gd name="T44" fmla="*/ 7 w 342"/>
                <a:gd name="T45" fmla="*/ 191 h 292"/>
                <a:gd name="T46" fmla="*/ 10 w 342"/>
                <a:gd name="T47" fmla="*/ 205 h 292"/>
                <a:gd name="T48" fmla="*/ 0 w 342"/>
                <a:gd name="T49" fmla="*/ 219 h 292"/>
                <a:gd name="T50" fmla="*/ 18 w 342"/>
                <a:gd name="T51" fmla="*/ 232 h 292"/>
                <a:gd name="T52" fmla="*/ 42 w 342"/>
                <a:gd name="T53" fmla="*/ 237 h 292"/>
                <a:gd name="T54" fmla="*/ 87 w 342"/>
                <a:gd name="T55" fmla="*/ 240 h 292"/>
                <a:gd name="T56" fmla="*/ 80 w 342"/>
                <a:gd name="T57" fmla="*/ 255 h 292"/>
                <a:gd name="T58" fmla="*/ 87 w 342"/>
                <a:gd name="T59" fmla="*/ 269 h 292"/>
                <a:gd name="T60" fmla="*/ 103 w 342"/>
                <a:gd name="T61" fmla="*/ 271 h 292"/>
                <a:gd name="T62" fmla="*/ 115 w 342"/>
                <a:gd name="T63" fmla="*/ 280 h 292"/>
                <a:gd name="T64" fmla="*/ 197 w 342"/>
                <a:gd name="T65" fmla="*/ 289 h 292"/>
                <a:gd name="T66" fmla="*/ 265 w 342"/>
                <a:gd name="T67" fmla="*/ 290 h 292"/>
                <a:gd name="T68" fmla="*/ 297 w 342"/>
                <a:gd name="T69" fmla="*/ 292 h 292"/>
                <a:gd name="T70" fmla="*/ 320 w 342"/>
                <a:gd name="T71" fmla="*/ 292 h 292"/>
                <a:gd name="T72" fmla="*/ 320 w 342"/>
                <a:gd name="T73" fmla="*/ 292 h 292"/>
                <a:gd name="T74" fmla="*/ 320 w 342"/>
                <a:gd name="T7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2" h="292">
                  <a:moveTo>
                    <a:pt x="320" y="292"/>
                  </a:moveTo>
                  <a:lnTo>
                    <a:pt x="322" y="253"/>
                  </a:lnTo>
                  <a:lnTo>
                    <a:pt x="320" y="239"/>
                  </a:lnTo>
                  <a:lnTo>
                    <a:pt x="322" y="223"/>
                  </a:lnTo>
                  <a:lnTo>
                    <a:pt x="322" y="191"/>
                  </a:lnTo>
                  <a:lnTo>
                    <a:pt x="331" y="75"/>
                  </a:lnTo>
                  <a:lnTo>
                    <a:pt x="333" y="62"/>
                  </a:lnTo>
                  <a:lnTo>
                    <a:pt x="342" y="45"/>
                  </a:lnTo>
                  <a:lnTo>
                    <a:pt x="333" y="7"/>
                  </a:lnTo>
                  <a:lnTo>
                    <a:pt x="265" y="2"/>
                  </a:lnTo>
                  <a:lnTo>
                    <a:pt x="208" y="2"/>
                  </a:lnTo>
                  <a:lnTo>
                    <a:pt x="114" y="0"/>
                  </a:lnTo>
                  <a:lnTo>
                    <a:pt x="76" y="11"/>
                  </a:lnTo>
                  <a:lnTo>
                    <a:pt x="71" y="27"/>
                  </a:lnTo>
                  <a:lnTo>
                    <a:pt x="53" y="45"/>
                  </a:lnTo>
                  <a:lnTo>
                    <a:pt x="35" y="59"/>
                  </a:lnTo>
                  <a:lnTo>
                    <a:pt x="16" y="82"/>
                  </a:lnTo>
                  <a:lnTo>
                    <a:pt x="5" y="95"/>
                  </a:lnTo>
                  <a:lnTo>
                    <a:pt x="9" y="116"/>
                  </a:lnTo>
                  <a:lnTo>
                    <a:pt x="16" y="137"/>
                  </a:lnTo>
                  <a:lnTo>
                    <a:pt x="9" y="146"/>
                  </a:lnTo>
                  <a:lnTo>
                    <a:pt x="5" y="171"/>
                  </a:lnTo>
                  <a:lnTo>
                    <a:pt x="7" y="191"/>
                  </a:lnTo>
                  <a:lnTo>
                    <a:pt x="10" y="205"/>
                  </a:lnTo>
                  <a:lnTo>
                    <a:pt x="0" y="219"/>
                  </a:lnTo>
                  <a:lnTo>
                    <a:pt x="18" y="232"/>
                  </a:lnTo>
                  <a:lnTo>
                    <a:pt x="42" y="237"/>
                  </a:lnTo>
                  <a:lnTo>
                    <a:pt x="87" y="240"/>
                  </a:lnTo>
                  <a:lnTo>
                    <a:pt x="80" y="255"/>
                  </a:lnTo>
                  <a:lnTo>
                    <a:pt x="87" y="269"/>
                  </a:lnTo>
                  <a:lnTo>
                    <a:pt x="103" y="271"/>
                  </a:lnTo>
                  <a:lnTo>
                    <a:pt x="115" y="280"/>
                  </a:lnTo>
                  <a:lnTo>
                    <a:pt x="197" y="289"/>
                  </a:lnTo>
                  <a:lnTo>
                    <a:pt x="265" y="290"/>
                  </a:lnTo>
                  <a:lnTo>
                    <a:pt x="297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62">
              <a:extLst>
                <a:ext uri="{FF2B5EF4-FFF2-40B4-BE49-F238E27FC236}">
                  <a16:creationId xmlns:a16="http://schemas.microsoft.com/office/drawing/2014/main" id="{2E767402-AB22-E088-5477-FA775D44B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9241" y="9400735"/>
              <a:ext cx="926066" cy="754405"/>
            </a:xfrm>
            <a:custGeom>
              <a:avLst/>
              <a:gdLst>
                <a:gd name="T0" fmla="*/ 81 w 410"/>
                <a:gd name="T1" fmla="*/ 334 h 334"/>
                <a:gd name="T2" fmla="*/ 82 w 410"/>
                <a:gd name="T3" fmla="*/ 292 h 334"/>
                <a:gd name="T4" fmla="*/ 328 w 410"/>
                <a:gd name="T5" fmla="*/ 297 h 334"/>
                <a:gd name="T6" fmla="*/ 348 w 410"/>
                <a:gd name="T7" fmla="*/ 295 h 334"/>
                <a:gd name="T8" fmla="*/ 396 w 410"/>
                <a:gd name="T9" fmla="*/ 295 h 334"/>
                <a:gd name="T10" fmla="*/ 410 w 410"/>
                <a:gd name="T11" fmla="*/ 288 h 334"/>
                <a:gd name="T12" fmla="*/ 405 w 410"/>
                <a:gd name="T13" fmla="*/ 274 h 334"/>
                <a:gd name="T14" fmla="*/ 397 w 410"/>
                <a:gd name="T15" fmla="*/ 251 h 334"/>
                <a:gd name="T16" fmla="*/ 394 w 410"/>
                <a:gd name="T17" fmla="*/ 236 h 334"/>
                <a:gd name="T18" fmla="*/ 389 w 410"/>
                <a:gd name="T19" fmla="*/ 220 h 334"/>
                <a:gd name="T20" fmla="*/ 385 w 410"/>
                <a:gd name="T21" fmla="*/ 203 h 334"/>
                <a:gd name="T22" fmla="*/ 376 w 410"/>
                <a:gd name="T23" fmla="*/ 187 h 334"/>
                <a:gd name="T24" fmla="*/ 373 w 410"/>
                <a:gd name="T25" fmla="*/ 172 h 334"/>
                <a:gd name="T26" fmla="*/ 364 w 410"/>
                <a:gd name="T27" fmla="*/ 156 h 334"/>
                <a:gd name="T28" fmla="*/ 365 w 410"/>
                <a:gd name="T29" fmla="*/ 126 h 334"/>
                <a:gd name="T30" fmla="*/ 356 w 410"/>
                <a:gd name="T31" fmla="*/ 119 h 334"/>
                <a:gd name="T32" fmla="*/ 348 w 410"/>
                <a:gd name="T33" fmla="*/ 112 h 334"/>
                <a:gd name="T34" fmla="*/ 335 w 410"/>
                <a:gd name="T35" fmla="*/ 98 h 334"/>
                <a:gd name="T36" fmla="*/ 328 w 410"/>
                <a:gd name="T37" fmla="*/ 83 h 334"/>
                <a:gd name="T38" fmla="*/ 319 w 410"/>
                <a:gd name="T39" fmla="*/ 73 h 334"/>
                <a:gd name="T40" fmla="*/ 324 w 410"/>
                <a:gd name="T41" fmla="*/ 60 h 334"/>
                <a:gd name="T42" fmla="*/ 316 w 410"/>
                <a:gd name="T43" fmla="*/ 50 h 334"/>
                <a:gd name="T44" fmla="*/ 301 w 410"/>
                <a:gd name="T45" fmla="*/ 44 h 334"/>
                <a:gd name="T46" fmla="*/ 285 w 410"/>
                <a:gd name="T47" fmla="*/ 39 h 334"/>
                <a:gd name="T48" fmla="*/ 269 w 410"/>
                <a:gd name="T49" fmla="*/ 34 h 334"/>
                <a:gd name="T50" fmla="*/ 246 w 410"/>
                <a:gd name="T51" fmla="*/ 37 h 334"/>
                <a:gd name="T52" fmla="*/ 241 w 410"/>
                <a:gd name="T53" fmla="*/ 25 h 334"/>
                <a:gd name="T54" fmla="*/ 241 w 410"/>
                <a:gd name="T55" fmla="*/ 2 h 334"/>
                <a:gd name="T56" fmla="*/ 205 w 410"/>
                <a:gd name="T57" fmla="*/ 0 h 334"/>
                <a:gd name="T58" fmla="*/ 200 w 410"/>
                <a:gd name="T59" fmla="*/ 67 h 334"/>
                <a:gd name="T60" fmla="*/ 143 w 410"/>
                <a:gd name="T61" fmla="*/ 67 h 334"/>
                <a:gd name="T62" fmla="*/ 130 w 410"/>
                <a:gd name="T63" fmla="*/ 66 h 334"/>
                <a:gd name="T64" fmla="*/ 52 w 410"/>
                <a:gd name="T65" fmla="*/ 62 h 334"/>
                <a:gd name="T66" fmla="*/ 11 w 410"/>
                <a:gd name="T67" fmla="*/ 60 h 334"/>
                <a:gd name="T68" fmla="*/ 11 w 410"/>
                <a:gd name="T69" fmla="*/ 89 h 334"/>
                <a:gd name="T70" fmla="*/ 9 w 410"/>
                <a:gd name="T71" fmla="*/ 176 h 334"/>
                <a:gd name="T72" fmla="*/ 0 w 410"/>
                <a:gd name="T73" fmla="*/ 220 h 334"/>
                <a:gd name="T74" fmla="*/ 0 w 410"/>
                <a:gd name="T75" fmla="*/ 244 h 334"/>
                <a:gd name="T76" fmla="*/ 6 w 410"/>
                <a:gd name="T77" fmla="*/ 256 h 334"/>
                <a:gd name="T78" fmla="*/ 18 w 410"/>
                <a:gd name="T79" fmla="*/ 269 h 334"/>
                <a:gd name="T80" fmla="*/ 33 w 410"/>
                <a:gd name="T81" fmla="*/ 276 h 334"/>
                <a:gd name="T82" fmla="*/ 47 w 410"/>
                <a:gd name="T83" fmla="*/ 292 h 334"/>
                <a:gd name="T84" fmla="*/ 52 w 410"/>
                <a:gd name="T85" fmla="*/ 304 h 334"/>
                <a:gd name="T86" fmla="*/ 68 w 410"/>
                <a:gd name="T87" fmla="*/ 324 h 334"/>
                <a:gd name="T88" fmla="*/ 81 w 410"/>
                <a:gd name="T89" fmla="*/ 334 h 334"/>
                <a:gd name="T90" fmla="*/ 81 w 410"/>
                <a:gd name="T91" fmla="*/ 334 h 334"/>
                <a:gd name="T92" fmla="*/ 81 w 410"/>
                <a:gd name="T93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0" h="334">
                  <a:moveTo>
                    <a:pt x="81" y="334"/>
                  </a:moveTo>
                  <a:lnTo>
                    <a:pt x="82" y="292"/>
                  </a:lnTo>
                  <a:lnTo>
                    <a:pt x="328" y="297"/>
                  </a:lnTo>
                  <a:lnTo>
                    <a:pt x="348" y="295"/>
                  </a:lnTo>
                  <a:lnTo>
                    <a:pt x="396" y="295"/>
                  </a:lnTo>
                  <a:lnTo>
                    <a:pt x="410" y="288"/>
                  </a:lnTo>
                  <a:lnTo>
                    <a:pt x="405" y="274"/>
                  </a:lnTo>
                  <a:lnTo>
                    <a:pt x="397" y="251"/>
                  </a:lnTo>
                  <a:lnTo>
                    <a:pt x="394" y="236"/>
                  </a:lnTo>
                  <a:lnTo>
                    <a:pt x="389" y="220"/>
                  </a:lnTo>
                  <a:lnTo>
                    <a:pt x="385" y="203"/>
                  </a:lnTo>
                  <a:lnTo>
                    <a:pt x="376" y="187"/>
                  </a:lnTo>
                  <a:lnTo>
                    <a:pt x="373" y="172"/>
                  </a:lnTo>
                  <a:lnTo>
                    <a:pt x="364" y="156"/>
                  </a:lnTo>
                  <a:lnTo>
                    <a:pt x="365" y="126"/>
                  </a:lnTo>
                  <a:lnTo>
                    <a:pt x="356" y="119"/>
                  </a:lnTo>
                  <a:lnTo>
                    <a:pt x="348" y="112"/>
                  </a:lnTo>
                  <a:lnTo>
                    <a:pt x="335" y="98"/>
                  </a:lnTo>
                  <a:lnTo>
                    <a:pt x="328" y="83"/>
                  </a:lnTo>
                  <a:lnTo>
                    <a:pt x="319" y="73"/>
                  </a:lnTo>
                  <a:lnTo>
                    <a:pt x="324" y="60"/>
                  </a:lnTo>
                  <a:lnTo>
                    <a:pt x="316" y="50"/>
                  </a:lnTo>
                  <a:lnTo>
                    <a:pt x="301" y="44"/>
                  </a:lnTo>
                  <a:lnTo>
                    <a:pt x="285" y="39"/>
                  </a:lnTo>
                  <a:lnTo>
                    <a:pt x="269" y="34"/>
                  </a:lnTo>
                  <a:lnTo>
                    <a:pt x="246" y="37"/>
                  </a:lnTo>
                  <a:lnTo>
                    <a:pt x="241" y="25"/>
                  </a:lnTo>
                  <a:lnTo>
                    <a:pt x="241" y="2"/>
                  </a:lnTo>
                  <a:lnTo>
                    <a:pt x="205" y="0"/>
                  </a:lnTo>
                  <a:lnTo>
                    <a:pt x="200" y="67"/>
                  </a:lnTo>
                  <a:lnTo>
                    <a:pt x="143" y="67"/>
                  </a:lnTo>
                  <a:lnTo>
                    <a:pt x="130" y="66"/>
                  </a:lnTo>
                  <a:lnTo>
                    <a:pt x="52" y="62"/>
                  </a:lnTo>
                  <a:lnTo>
                    <a:pt x="11" y="60"/>
                  </a:lnTo>
                  <a:lnTo>
                    <a:pt x="11" y="89"/>
                  </a:lnTo>
                  <a:lnTo>
                    <a:pt x="9" y="176"/>
                  </a:lnTo>
                  <a:lnTo>
                    <a:pt x="0" y="220"/>
                  </a:lnTo>
                  <a:lnTo>
                    <a:pt x="0" y="244"/>
                  </a:lnTo>
                  <a:lnTo>
                    <a:pt x="6" y="256"/>
                  </a:lnTo>
                  <a:lnTo>
                    <a:pt x="18" y="269"/>
                  </a:lnTo>
                  <a:lnTo>
                    <a:pt x="33" y="276"/>
                  </a:lnTo>
                  <a:lnTo>
                    <a:pt x="47" y="292"/>
                  </a:lnTo>
                  <a:lnTo>
                    <a:pt x="52" y="304"/>
                  </a:lnTo>
                  <a:lnTo>
                    <a:pt x="68" y="324"/>
                  </a:lnTo>
                  <a:lnTo>
                    <a:pt x="81" y="334"/>
                  </a:lnTo>
                  <a:lnTo>
                    <a:pt x="81" y="334"/>
                  </a:lnTo>
                  <a:lnTo>
                    <a:pt x="81" y="3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63">
              <a:extLst>
                <a:ext uri="{FF2B5EF4-FFF2-40B4-BE49-F238E27FC236}">
                  <a16:creationId xmlns:a16="http://schemas.microsoft.com/office/drawing/2014/main" id="{B8E6749B-DE08-7B5E-F4CE-645A6C7B9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6983" y="8318820"/>
              <a:ext cx="770217" cy="788286"/>
            </a:xfrm>
            <a:custGeom>
              <a:avLst/>
              <a:gdLst>
                <a:gd name="T0" fmla="*/ 336 w 341"/>
                <a:gd name="T1" fmla="*/ 217 h 349"/>
                <a:gd name="T2" fmla="*/ 320 w 341"/>
                <a:gd name="T3" fmla="*/ 215 h 349"/>
                <a:gd name="T4" fmla="*/ 331 w 341"/>
                <a:gd name="T5" fmla="*/ 233 h 349"/>
                <a:gd name="T6" fmla="*/ 331 w 341"/>
                <a:gd name="T7" fmla="*/ 233 h 349"/>
                <a:gd name="T8" fmla="*/ 147 w 341"/>
                <a:gd name="T9" fmla="*/ 326 h 349"/>
                <a:gd name="T10" fmla="*/ 190 w 341"/>
                <a:gd name="T11" fmla="*/ 319 h 349"/>
                <a:gd name="T12" fmla="*/ 235 w 341"/>
                <a:gd name="T13" fmla="*/ 249 h 349"/>
                <a:gd name="T14" fmla="*/ 292 w 341"/>
                <a:gd name="T15" fmla="*/ 215 h 349"/>
                <a:gd name="T16" fmla="*/ 329 w 341"/>
                <a:gd name="T17" fmla="*/ 199 h 349"/>
                <a:gd name="T18" fmla="*/ 336 w 341"/>
                <a:gd name="T19" fmla="*/ 189 h 349"/>
                <a:gd name="T20" fmla="*/ 309 w 341"/>
                <a:gd name="T21" fmla="*/ 174 h 349"/>
                <a:gd name="T22" fmla="*/ 295 w 341"/>
                <a:gd name="T23" fmla="*/ 153 h 349"/>
                <a:gd name="T24" fmla="*/ 295 w 341"/>
                <a:gd name="T25" fmla="*/ 128 h 349"/>
                <a:gd name="T26" fmla="*/ 299 w 341"/>
                <a:gd name="T27" fmla="*/ 105 h 349"/>
                <a:gd name="T28" fmla="*/ 279 w 341"/>
                <a:gd name="T29" fmla="*/ 84 h 349"/>
                <a:gd name="T30" fmla="*/ 265 w 341"/>
                <a:gd name="T31" fmla="*/ 57 h 349"/>
                <a:gd name="T32" fmla="*/ 240 w 341"/>
                <a:gd name="T33" fmla="*/ 59 h 349"/>
                <a:gd name="T34" fmla="*/ 203 w 341"/>
                <a:gd name="T35" fmla="*/ 62 h 349"/>
                <a:gd name="T36" fmla="*/ 187 w 341"/>
                <a:gd name="T37" fmla="*/ 43 h 349"/>
                <a:gd name="T38" fmla="*/ 165 w 341"/>
                <a:gd name="T39" fmla="*/ 21 h 349"/>
                <a:gd name="T40" fmla="*/ 147 w 341"/>
                <a:gd name="T41" fmla="*/ 16 h 349"/>
                <a:gd name="T42" fmla="*/ 126 w 341"/>
                <a:gd name="T43" fmla="*/ 0 h 349"/>
                <a:gd name="T44" fmla="*/ 98 w 341"/>
                <a:gd name="T45" fmla="*/ 19 h 349"/>
                <a:gd name="T46" fmla="*/ 85 w 341"/>
                <a:gd name="T47" fmla="*/ 46 h 349"/>
                <a:gd name="T48" fmla="*/ 64 w 341"/>
                <a:gd name="T49" fmla="*/ 60 h 349"/>
                <a:gd name="T50" fmla="*/ 51 w 341"/>
                <a:gd name="T51" fmla="*/ 105 h 349"/>
                <a:gd name="T52" fmla="*/ 34 w 341"/>
                <a:gd name="T53" fmla="*/ 125 h 349"/>
                <a:gd name="T54" fmla="*/ 1 w 341"/>
                <a:gd name="T55" fmla="*/ 169 h 349"/>
                <a:gd name="T56" fmla="*/ 3 w 341"/>
                <a:gd name="T57" fmla="*/ 212 h 349"/>
                <a:gd name="T58" fmla="*/ 28 w 341"/>
                <a:gd name="T59" fmla="*/ 244 h 349"/>
                <a:gd name="T60" fmla="*/ 26 w 341"/>
                <a:gd name="T61" fmla="*/ 279 h 349"/>
                <a:gd name="T62" fmla="*/ 41 w 341"/>
                <a:gd name="T63" fmla="*/ 306 h 349"/>
                <a:gd name="T64" fmla="*/ 64 w 341"/>
                <a:gd name="T65" fmla="*/ 297 h 349"/>
                <a:gd name="T66" fmla="*/ 71 w 341"/>
                <a:gd name="T67" fmla="*/ 322 h 349"/>
                <a:gd name="T68" fmla="*/ 96 w 341"/>
                <a:gd name="T69" fmla="*/ 322 h 349"/>
                <a:gd name="T70" fmla="*/ 115 w 341"/>
                <a:gd name="T71" fmla="*/ 349 h 349"/>
                <a:gd name="T72" fmla="*/ 147 w 341"/>
                <a:gd name="T7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349">
                  <a:moveTo>
                    <a:pt x="331" y="233"/>
                  </a:moveTo>
                  <a:lnTo>
                    <a:pt x="336" y="217"/>
                  </a:lnTo>
                  <a:lnTo>
                    <a:pt x="309" y="206"/>
                  </a:lnTo>
                  <a:lnTo>
                    <a:pt x="320" y="215"/>
                  </a:lnTo>
                  <a:lnTo>
                    <a:pt x="322" y="231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1" y="233"/>
                  </a:lnTo>
                  <a:close/>
                  <a:moveTo>
                    <a:pt x="147" y="349"/>
                  </a:moveTo>
                  <a:lnTo>
                    <a:pt x="147" y="326"/>
                  </a:lnTo>
                  <a:lnTo>
                    <a:pt x="162" y="322"/>
                  </a:lnTo>
                  <a:lnTo>
                    <a:pt x="190" y="319"/>
                  </a:lnTo>
                  <a:lnTo>
                    <a:pt x="210" y="292"/>
                  </a:lnTo>
                  <a:lnTo>
                    <a:pt x="235" y="249"/>
                  </a:lnTo>
                  <a:lnTo>
                    <a:pt x="251" y="222"/>
                  </a:lnTo>
                  <a:lnTo>
                    <a:pt x="292" y="215"/>
                  </a:lnTo>
                  <a:lnTo>
                    <a:pt x="306" y="206"/>
                  </a:lnTo>
                  <a:lnTo>
                    <a:pt x="329" y="199"/>
                  </a:lnTo>
                  <a:lnTo>
                    <a:pt x="341" y="197"/>
                  </a:lnTo>
                  <a:lnTo>
                    <a:pt x="336" y="189"/>
                  </a:lnTo>
                  <a:lnTo>
                    <a:pt x="325" y="176"/>
                  </a:lnTo>
                  <a:lnTo>
                    <a:pt x="309" y="174"/>
                  </a:lnTo>
                  <a:lnTo>
                    <a:pt x="308" y="158"/>
                  </a:lnTo>
                  <a:lnTo>
                    <a:pt x="295" y="153"/>
                  </a:lnTo>
                  <a:lnTo>
                    <a:pt x="292" y="141"/>
                  </a:lnTo>
                  <a:lnTo>
                    <a:pt x="295" y="128"/>
                  </a:lnTo>
                  <a:lnTo>
                    <a:pt x="292" y="114"/>
                  </a:lnTo>
                  <a:lnTo>
                    <a:pt x="299" y="105"/>
                  </a:lnTo>
                  <a:lnTo>
                    <a:pt x="290" y="98"/>
                  </a:lnTo>
                  <a:lnTo>
                    <a:pt x="279" y="84"/>
                  </a:lnTo>
                  <a:lnTo>
                    <a:pt x="270" y="69"/>
                  </a:lnTo>
                  <a:lnTo>
                    <a:pt x="265" y="57"/>
                  </a:lnTo>
                  <a:lnTo>
                    <a:pt x="252" y="64"/>
                  </a:lnTo>
                  <a:lnTo>
                    <a:pt x="240" y="59"/>
                  </a:lnTo>
                  <a:lnTo>
                    <a:pt x="222" y="60"/>
                  </a:lnTo>
                  <a:lnTo>
                    <a:pt x="203" y="62"/>
                  </a:lnTo>
                  <a:lnTo>
                    <a:pt x="192" y="53"/>
                  </a:lnTo>
                  <a:lnTo>
                    <a:pt x="187" y="43"/>
                  </a:lnTo>
                  <a:lnTo>
                    <a:pt x="178" y="28"/>
                  </a:lnTo>
                  <a:lnTo>
                    <a:pt x="165" y="21"/>
                  </a:lnTo>
                  <a:lnTo>
                    <a:pt x="162" y="7"/>
                  </a:lnTo>
                  <a:lnTo>
                    <a:pt x="147" y="16"/>
                  </a:lnTo>
                  <a:lnTo>
                    <a:pt x="142" y="5"/>
                  </a:lnTo>
                  <a:lnTo>
                    <a:pt x="126" y="0"/>
                  </a:lnTo>
                  <a:lnTo>
                    <a:pt x="112" y="11"/>
                  </a:lnTo>
                  <a:lnTo>
                    <a:pt x="98" y="19"/>
                  </a:lnTo>
                  <a:lnTo>
                    <a:pt x="82" y="21"/>
                  </a:lnTo>
                  <a:lnTo>
                    <a:pt x="85" y="46"/>
                  </a:lnTo>
                  <a:lnTo>
                    <a:pt x="83" y="62"/>
                  </a:lnTo>
                  <a:lnTo>
                    <a:pt x="64" y="60"/>
                  </a:lnTo>
                  <a:lnTo>
                    <a:pt x="53" y="91"/>
                  </a:lnTo>
                  <a:lnTo>
                    <a:pt x="51" y="105"/>
                  </a:lnTo>
                  <a:lnTo>
                    <a:pt x="41" y="112"/>
                  </a:lnTo>
                  <a:lnTo>
                    <a:pt x="34" y="125"/>
                  </a:lnTo>
                  <a:lnTo>
                    <a:pt x="26" y="173"/>
                  </a:lnTo>
                  <a:lnTo>
                    <a:pt x="1" y="169"/>
                  </a:lnTo>
                  <a:lnTo>
                    <a:pt x="0" y="189"/>
                  </a:lnTo>
                  <a:lnTo>
                    <a:pt x="3" y="212"/>
                  </a:lnTo>
                  <a:lnTo>
                    <a:pt x="10" y="235"/>
                  </a:lnTo>
                  <a:lnTo>
                    <a:pt x="28" y="244"/>
                  </a:lnTo>
                  <a:lnTo>
                    <a:pt x="26" y="256"/>
                  </a:lnTo>
                  <a:lnTo>
                    <a:pt x="26" y="279"/>
                  </a:lnTo>
                  <a:lnTo>
                    <a:pt x="42" y="286"/>
                  </a:lnTo>
                  <a:lnTo>
                    <a:pt x="41" y="306"/>
                  </a:lnTo>
                  <a:lnTo>
                    <a:pt x="48" y="294"/>
                  </a:lnTo>
                  <a:lnTo>
                    <a:pt x="64" y="297"/>
                  </a:lnTo>
                  <a:lnTo>
                    <a:pt x="62" y="311"/>
                  </a:lnTo>
                  <a:lnTo>
                    <a:pt x="71" y="322"/>
                  </a:lnTo>
                  <a:lnTo>
                    <a:pt x="78" y="335"/>
                  </a:lnTo>
                  <a:lnTo>
                    <a:pt x="96" y="322"/>
                  </a:lnTo>
                  <a:lnTo>
                    <a:pt x="96" y="349"/>
                  </a:lnTo>
                  <a:lnTo>
                    <a:pt x="115" y="349"/>
                  </a:lnTo>
                  <a:lnTo>
                    <a:pt x="147" y="349"/>
                  </a:lnTo>
                  <a:lnTo>
                    <a:pt x="147" y="349"/>
                  </a:lnTo>
                  <a:lnTo>
                    <a:pt x="147" y="3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64">
              <a:extLst>
                <a:ext uri="{FF2B5EF4-FFF2-40B4-BE49-F238E27FC236}">
                  <a16:creationId xmlns:a16="http://schemas.microsoft.com/office/drawing/2014/main" id="{F8BFF738-56DE-21BF-3C91-6B27BE767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83402" y="9536257"/>
              <a:ext cx="964465" cy="808614"/>
            </a:xfrm>
            <a:custGeom>
              <a:avLst/>
              <a:gdLst>
                <a:gd name="T0" fmla="*/ 173 w 427"/>
                <a:gd name="T1" fmla="*/ 346 h 358"/>
                <a:gd name="T2" fmla="*/ 198 w 427"/>
                <a:gd name="T3" fmla="*/ 349 h 358"/>
                <a:gd name="T4" fmla="*/ 226 w 427"/>
                <a:gd name="T5" fmla="*/ 346 h 358"/>
                <a:gd name="T6" fmla="*/ 253 w 427"/>
                <a:gd name="T7" fmla="*/ 349 h 358"/>
                <a:gd name="T8" fmla="*/ 278 w 427"/>
                <a:gd name="T9" fmla="*/ 333 h 358"/>
                <a:gd name="T10" fmla="*/ 299 w 427"/>
                <a:gd name="T11" fmla="*/ 314 h 358"/>
                <a:gd name="T12" fmla="*/ 326 w 427"/>
                <a:gd name="T13" fmla="*/ 299 h 358"/>
                <a:gd name="T14" fmla="*/ 340 w 427"/>
                <a:gd name="T15" fmla="*/ 273 h 358"/>
                <a:gd name="T16" fmla="*/ 363 w 427"/>
                <a:gd name="T17" fmla="*/ 260 h 358"/>
                <a:gd name="T18" fmla="*/ 392 w 427"/>
                <a:gd name="T19" fmla="*/ 237 h 358"/>
                <a:gd name="T20" fmla="*/ 417 w 427"/>
                <a:gd name="T21" fmla="*/ 226 h 358"/>
                <a:gd name="T22" fmla="*/ 425 w 427"/>
                <a:gd name="T23" fmla="*/ 201 h 358"/>
                <a:gd name="T24" fmla="*/ 402 w 427"/>
                <a:gd name="T25" fmla="*/ 187 h 358"/>
                <a:gd name="T26" fmla="*/ 388 w 427"/>
                <a:gd name="T27" fmla="*/ 162 h 358"/>
                <a:gd name="T28" fmla="*/ 363 w 427"/>
                <a:gd name="T29" fmla="*/ 136 h 358"/>
                <a:gd name="T30" fmla="*/ 331 w 427"/>
                <a:gd name="T31" fmla="*/ 127 h 358"/>
                <a:gd name="T32" fmla="*/ 315 w 427"/>
                <a:gd name="T33" fmla="*/ 102 h 358"/>
                <a:gd name="T34" fmla="*/ 278 w 427"/>
                <a:gd name="T35" fmla="*/ 91 h 358"/>
                <a:gd name="T36" fmla="*/ 247 w 427"/>
                <a:gd name="T37" fmla="*/ 70 h 358"/>
                <a:gd name="T38" fmla="*/ 224 w 427"/>
                <a:gd name="T39" fmla="*/ 29 h 358"/>
                <a:gd name="T40" fmla="*/ 215 w 427"/>
                <a:gd name="T41" fmla="*/ 22 h 358"/>
                <a:gd name="T42" fmla="*/ 196 w 427"/>
                <a:gd name="T43" fmla="*/ 18 h 358"/>
                <a:gd name="T44" fmla="*/ 185 w 427"/>
                <a:gd name="T45" fmla="*/ 54 h 358"/>
                <a:gd name="T46" fmla="*/ 0 w 427"/>
                <a:gd name="T47" fmla="*/ 241 h 358"/>
                <a:gd name="T48" fmla="*/ 14 w 427"/>
                <a:gd name="T49" fmla="*/ 265 h 358"/>
                <a:gd name="T50" fmla="*/ 29 w 427"/>
                <a:gd name="T51" fmla="*/ 299 h 358"/>
                <a:gd name="T52" fmla="*/ 57 w 427"/>
                <a:gd name="T53" fmla="*/ 308 h 358"/>
                <a:gd name="T54" fmla="*/ 78 w 427"/>
                <a:gd name="T55" fmla="*/ 324 h 358"/>
                <a:gd name="T56" fmla="*/ 109 w 427"/>
                <a:gd name="T57" fmla="*/ 331 h 358"/>
                <a:gd name="T58" fmla="*/ 134 w 427"/>
                <a:gd name="T59" fmla="*/ 340 h 358"/>
                <a:gd name="T60" fmla="*/ 158 w 427"/>
                <a:gd name="T61" fmla="*/ 353 h 358"/>
                <a:gd name="T62" fmla="*/ 160 w 427"/>
                <a:gd name="T63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7" h="358">
                  <a:moveTo>
                    <a:pt x="160" y="358"/>
                  </a:moveTo>
                  <a:lnTo>
                    <a:pt x="173" y="346"/>
                  </a:lnTo>
                  <a:lnTo>
                    <a:pt x="185" y="340"/>
                  </a:lnTo>
                  <a:lnTo>
                    <a:pt x="198" y="349"/>
                  </a:lnTo>
                  <a:lnTo>
                    <a:pt x="210" y="344"/>
                  </a:lnTo>
                  <a:lnTo>
                    <a:pt x="226" y="346"/>
                  </a:lnTo>
                  <a:lnTo>
                    <a:pt x="244" y="338"/>
                  </a:lnTo>
                  <a:lnTo>
                    <a:pt x="253" y="349"/>
                  </a:lnTo>
                  <a:lnTo>
                    <a:pt x="269" y="347"/>
                  </a:lnTo>
                  <a:lnTo>
                    <a:pt x="278" y="333"/>
                  </a:lnTo>
                  <a:lnTo>
                    <a:pt x="290" y="324"/>
                  </a:lnTo>
                  <a:lnTo>
                    <a:pt x="299" y="314"/>
                  </a:lnTo>
                  <a:lnTo>
                    <a:pt x="315" y="308"/>
                  </a:lnTo>
                  <a:lnTo>
                    <a:pt x="326" y="299"/>
                  </a:lnTo>
                  <a:lnTo>
                    <a:pt x="329" y="281"/>
                  </a:lnTo>
                  <a:lnTo>
                    <a:pt x="340" y="273"/>
                  </a:lnTo>
                  <a:lnTo>
                    <a:pt x="351" y="278"/>
                  </a:lnTo>
                  <a:lnTo>
                    <a:pt x="363" y="260"/>
                  </a:lnTo>
                  <a:lnTo>
                    <a:pt x="381" y="248"/>
                  </a:lnTo>
                  <a:lnTo>
                    <a:pt x="392" y="237"/>
                  </a:lnTo>
                  <a:lnTo>
                    <a:pt x="406" y="235"/>
                  </a:lnTo>
                  <a:lnTo>
                    <a:pt x="417" y="226"/>
                  </a:lnTo>
                  <a:lnTo>
                    <a:pt x="427" y="216"/>
                  </a:lnTo>
                  <a:lnTo>
                    <a:pt x="425" y="201"/>
                  </a:lnTo>
                  <a:lnTo>
                    <a:pt x="413" y="194"/>
                  </a:lnTo>
                  <a:lnTo>
                    <a:pt x="402" y="187"/>
                  </a:lnTo>
                  <a:lnTo>
                    <a:pt x="397" y="173"/>
                  </a:lnTo>
                  <a:lnTo>
                    <a:pt x="388" y="162"/>
                  </a:lnTo>
                  <a:lnTo>
                    <a:pt x="377" y="148"/>
                  </a:lnTo>
                  <a:lnTo>
                    <a:pt x="363" y="136"/>
                  </a:lnTo>
                  <a:lnTo>
                    <a:pt x="347" y="134"/>
                  </a:lnTo>
                  <a:lnTo>
                    <a:pt x="331" y="127"/>
                  </a:lnTo>
                  <a:lnTo>
                    <a:pt x="322" y="116"/>
                  </a:lnTo>
                  <a:lnTo>
                    <a:pt x="315" y="102"/>
                  </a:lnTo>
                  <a:lnTo>
                    <a:pt x="296" y="96"/>
                  </a:lnTo>
                  <a:lnTo>
                    <a:pt x="278" y="91"/>
                  </a:lnTo>
                  <a:lnTo>
                    <a:pt x="260" y="75"/>
                  </a:lnTo>
                  <a:lnTo>
                    <a:pt x="247" y="70"/>
                  </a:lnTo>
                  <a:lnTo>
                    <a:pt x="237" y="54"/>
                  </a:lnTo>
                  <a:lnTo>
                    <a:pt x="224" y="29"/>
                  </a:lnTo>
                  <a:lnTo>
                    <a:pt x="208" y="31"/>
                  </a:lnTo>
                  <a:lnTo>
                    <a:pt x="215" y="22"/>
                  </a:lnTo>
                  <a:lnTo>
                    <a:pt x="212" y="0"/>
                  </a:lnTo>
                  <a:lnTo>
                    <a:pt x="196" y="18"/>
                  </a:lnTo>
                  <a:lnTo>
                    <a:pt x="205" y="32"/>
                  </a:lnTo>
                  <a:lnTo>
                    <a:pt x="185" y="54"/>
                  </a:lnTo>
                  <a:lnTo>
                    <a:pt x="93" y="148"/>
                  </a:lnTo>
                  <a:lnTo>
                    <a:pt x="0" y="241"/>
                  </a:lnTo>
                  <a:lnTo>
                    <a:pt x="5" y="257"/>
                  </a:lnTo>
                  <a:lnTo>
                    <a:pt x="14" y="265"/>
                  </a:lnTo>
                  <a:lnTo>
                    <a:pt x="18" y="278"/>
                  </a:lnTo>
                  <a:lnTo>
                    <a:pt x="29" y="299"/>
                  </a:lnTo>
                  <a:lnTo>
                    <a:pt x="45" y="305"/>
                  </a:lnTo>
                  <a:lnTo>
                    <a:pt x="57" y="308"/>
                  </a:lnTo>
                  <a:lnTo>
                    <a:pt x="61" y="326"/>
                  </a:lnTo>
                  <a:lnTo>
                    <a:pt x="78" y="324"/>
                  </a:lnTo>
                  <a:lnTo>
                    <a:pt x="93" y="326"/>
                  </a:lnTo>
                  <a:lnTo>
                    <a:pt x="109" y="331"/>
                  </a:lnTo>
                  <a:lnTo>
                    <a:pt x="121" y="338"/>
                  </a:lnTo>
                  <a:lnTo>
                    <a:pt x="134" y="340"/>
                  </a:lnTo>
                  <a:lnTo>
                    <a:pt x="142" y="354"/>
                  </a:lnTo>
                  <a:lnTo>
                    <a:pt x="158" y="353"/>
                  </a:lnTo>
                  <a:lnTo>
                    <a:pt x="160" y="358"/>
                  </a:lnTo>
                  <a:lnTo>
                    <a:pt x="160" y="358"/>
                  </a:lnTo>
                  <a:lnTo>
                    <a:pt x="160" y="35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65">
              <a:extLst>
                <a:ext uri="{FF2B5EF4-FFF2-40B4-BE49-F238E27FC236}">
                  <a16:creationId xmlns:a16="http://schemas.microsoft.com/office/drawing/2014/main" id="{4D5B93DD-0BA4-2009-69C5-30BE8E539E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61825" y="9113881"/>
              <a:ext cx="519501" cy="912514"/>
            </a:xfrm>
            <a:custGeom>
              <a:avLst/>
              <a:gdLst>
                <a:gd name="T0" fmla="*/ 201 w 230"/>
                <a:gd name="T1" fmla="*/ 404 h 404"/>
                <a:gd name="T2" fmla="*/ 207 w 230"/>
                <a:gd name="T3" fmla="*/ 367 h 404"/>
                <a:gd name="T4" fmla="*/ 208 w 230"/>
                <a:gd name="T5" fmla="*/ 351 h 404"/>
                <a:gd name="T6" fmla="*/ 210 w 230"/>
                <a:gd name="T7" fmla="*/ 331 h 404"/>
                <a:gd name="T8" fmla="*/ 210 w 230"/>
                <a:gd name="T9" fmla="*/ 310 h 404"/>
                <a:gd name="T10" fmla="*/ 217 w 230"/>
                <a:gd name="T11" fmla="*/ 258 h 404"/>
                <a:gd name="T12" fmla="*/ 219 w 230"/>
                <a:gd name="T13" fmla="*/ 237 h 404"/>
                <a:gd name="T14" fmla="*/ 219 w 230"/>
                <a:gd name="T15" fmla="*/ 218 h 404"/>
                <a:gd name="T16" fmla="*/ 221 w 230"/>
                <a:gd name="T17" fmla="*/ 198 h 404"/>
                <a:gd name="T18" fmla="*/ 226 w 230"/>
                <a:gd name="T19" fmla="*/ 182 h 404"/>
                <a:gd name="T20" fmla="*/ 230 w 230"/>
                <a:gd name="T21" fmla="*/ 169 h 404"/>
                <a:gd name="T22" fmla="*/ 230 w 230"/>
                <a:gd name="T23" fmla="*/ 157 h 404"/>
                <a:gd name="T24" fmla="*/ 221 w 230"/>
                <a:gd name="T25" fmla="*/ 139 h 404"/>
                <a:gd name="T26" fmla="*/ 215 w 230"/>
                <a:gd name="T27" fmla="*/ 130 h 404"/>
                <a:gd name="T28" fmla="*/ 212 w 230"/>
                <a:gd name="T29" fmla="*/ 116 h 404"/>
                <a:gd name="T30" fmla="*/ 207 w 230"/>
                <a:gd name="T31" fmla="*/ 102 h 404"/>
                <a:gd name="T32" fmla="*/ 205 w 230"/>
                <a:gd name="T33" fmla="*/ 89 h 404"/>
                <a:gd name="T34" fmla="*/ 199 w 230"/>
                <a:gd name="T35" fmla="*/ 79 h 404"/>
                <a:gd name="T36" fmla="*/ 194 w 230"/>
                <a:gd name="T37" fmla="*/ 66 h 404"/>
                <a:gd name="T38" fmla="*/ 192 w 230"/>
                <a:gd name="T39" fmla="*/ 52 h 404"/>
                <a:gd name="T40" fmla="*/ 192 w 230"/>
                <a:gd name="T41" fmla="*/ 40 h 404"/>
                <a:gd name="T42" fmla="*/ 169 w 230"/>
                <a:gd name="T43" fmla="*/ 40 h 404"/>
                <a:gd name="T44" fmla="*/ 155 w 230"/>
                <a:gd name="T45" fmla="*/ 50 h 404"/>
                <a:gd name="T46" fmla="*/ 119 w 230"/>
                <a:gd name="T47" fmla="*/ 50 h 404"/>
                <a:gd name="T48" fmla="*/ 100 w 230"/>
                <a:gd name="T49" fmla="*/ 54 h 404"/>
                <a:gd name="T50" fmla="*/ 94 w 230"/>
                <a:gd name="T51" fmla="*/ 38 h 404"/>
                <a:gd name="T52" fmla="*/ 86 w 230"/>
                <a:gd name="T53" fmla="*/ 27 h 404"/>
                <a:gd name="T54" fmla="*/ 75 w 230"/>
                <a:gd name="T55" fmla="*/ 13 h 404"/>
                <a:gd name="T56" fmla="*/ 62 w 230"/>
                <a:gd name="T57" fmla="*/ 7 h 404"/>
                <a:gd name="T58" fmla="*/ 53 w 230"/>
                <a:gd name="T59" fmla="*/ 0 h 404"/>
                <a:gd name="T60" fmla="*/ 36 w 230"/>
                <a:gd name="T61" fmla="*/ 36 h 404"/>
                <a:gd name="T62" fmla="*/ 27 w 230"/>
                <a:gd name="T63" fmla="*/ 54 h 404"/>
                <a:gd name="T64" fmla="*/ 29 w 230"/>
                <a:gd name="T65" fmla="*/ 72 h 404"/>
                <a:gd name="T66" fmla="*/ 30 w 230"/>
                <a:gd name="T67" fmla="*/ 88 h 404"/>
                <a:gd name="T68" fmla="*/ 29 w 230"/>
                <a:gd name="T69" fmla="*/ 125 h 404"/>
                <a:gd name="T70" fmla="*/ 27 w 230"/>
                <a:gd name="T71" fmla="*/ 141 h 404"/>
                <a:gd name="T72" fmla="*/ 25 w 230"/>
                <a:gd name="T73" fmla="*/ 157 h 404"/>
                <a:gd name="T74" fmla="*/ 23 w 230"/>
                <a:gd name="T75" fmla="*/ 169 h 404"/>
                <a:gd name="T76" fmla="*/ 20 w 230"/>
                <a:gd name="T77" fmla="*/ 189 h 404"/>
                <a:gd name="T78" fmla="*/ 13 w 230"/>
                <a:gd name="T79" fmla="*/ 253 h 404"/>
                <a:gd name="T80" fmla="*/ 7 w 230"/>
                <a:gd name="T81" fmla="*/ 303 h 404"/>
                <a:gd name="T82" fmla="*/ 4 w 230"/>
                <a:gd name="T83" fmla="*/ 326 h 404"/>
                <a:gd name="T84" fmla="*/ 0 w 230"/>
                <a:gd name="T85" fmla="*/ 355 h 404"/>
                <a:gd name="T86" fmla="*/ 13 w 230"/>
                <a:gd name="T87" fmla="*/ 356 h 404"/>
                <a:gd name="T88" fmla="*/ 32 w 230"/>
                <a:gd name="T89" fmla="*/ 358 h 404"/>
                <a:gd name="T90" fmla="*/ 45 w 230"/>
                <a:gd name="T91" fmla="*/ 360 h 404"/>
                <a:gd name="T92" fmla="*/ 57 w 230"/>
                <a:gd name="T93" fmla="*/ 365 h 404"/>
                <a:gd name="T94" fmla="*/ 73 w 230"/>
                <a:gd name="T95" fmla="*/ 371 h 404"/>
                <a:gd name="T96" fmla="*/ 86 w 230"/>
                <a:gd name="T97" fmla="*/ 369 h 404"/>
                <a:gd name="T98" fmla="*/ 98 w 230"/>
                <a:gd name="T99" fmla="*/ 379 h 404"/>
                <a:gd name="T100" fmla="*/ 114 w 230"/>
                <a:gd name="T101" fmla="*/ 381 h 404"/>
                <a:gd name="T102" fmla="*/ 132 w 230"/>
                <a:gd name="T103" fmla="*/ 387 h 404"/>
                <a:gd name="T104" fmla="*/ 134 w 230"/>
                <a:gd name="T105" fmla="*/ 374 h 404"/>
                <a:gd name="T106" fmla="*/ 142 w 230"/>
                <a:gd name="T107" fmla="*/ 385 h 404"/>
                <a:gd name="T108" fmla="*/ 157 w 230"/>
                <a:gd name="T109" fmla="*/ 376 h 404"/>
                <a:gd name="T110" fmla="*/ 169 w 230"/>
                <a:gd name="T111" fmla="*/ 381 h 404"/>
                <a:gd name="T112" fmla="*/ 178 w 230"/>
                <a:gd name="T113" fmla="*/ 388 h 404"/>
                <a:gd name="T114" fmla="*/ 185 w 230"/>
                <a:gd name="T115" fmla="*/ 399 h 404"/>
                <a:gd name="T116" fmla="*/ 201 w 230"/>
                <a:gd name="T117" fmla="*/ 404 h 404"/>
                <a:gd name="T118" fmla="*/ 201 w 230"/>
                <a:gd name="T119" fmla="*/ 404 h 404"/>
                <a:gd name="T120" fmla="*/ 201 w 230"/>
                <a:gd name="T121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404">
                  <a:moveTo>
                    <a:pt x="201" y="404"/>
                  </a:moveTo>
                  <a:lnTo>
                    <a:pt x="207" y="367"/>
                  </a:lnTo>
                  <a:lnTo>
                    <a:pt x="208" y="351"/>
                  </a:lnTo>
                  <a:lnTo>
                    <a:pt x="210" y="331"/>
                  </a:lnTo>
                  <a:lnTo>
                    <a:pt x="210" y="310"/>
                  </a:lnTo>
                  <a:lnTo>
                    <a:pt x="217" y="258"/>
                  </a:lnTo>
                  <a:lnTo>
                    <a:pt x="219" y="237"/>
                  </a:lnTo>
                  <a:lnTo>
                    <a:pt x="219" y="218"/>
                  </a:lnTo>
                  <a:lnTo>
                    <a:pt x="221" y="198"/>
                  </a:lnTo>
                  <a:lnTo>
                    <a:pt x="226" y="182"/>
                  </a:lnTo>
                  <a:lnTo>
                    <a:pt x="230" y="169"/>
                  </a:lnTo>
                  <a:lnTo>
                    <a:pt x="230" y="157"/>
                  </a:lnTo>
                  <a:lnTo>
                    <a:pt x="221" y="139"/>
                  </a:lnTo>
                  <a:lnTo>
                    <a:pt x="215" y="130"/>
                  </a:lnTo>
                  <a:lnTo>
                    <a:pt x="212" y="116"/>
                  </a:lnTo>
                  <a:lnTo>
                    <a:pt x="207" y="102"/>
                  </a:lnTo>
                  <a:lnTo>
                    <a:pt x="205" y="89"/>
                  </a:lnTo>
                  <a:lnTo>
                    <a:pt x="199" y="79"/>
                  </a:lnTo>
                  <a:lnTo>
                    <a:pt x="194" y="66"/>
                  </a:lnTo>
                  <a:lnTo>
                    <a:pt x="192" y="52"/>
                  </a:lnTo>
                  <a:lnTo>
                    <a:pt x="192" y="40"/>
                  </a:lnTo>
                  <a:lnTo>
                    <a:pt x="169" y="40"/>
                  </a:lnTo>
                  <a:lnTo>
                    <a:pt x="155" y="50"/>
                  </a:lnTo>
                  <a:lnTo>
                    <a:pt x="119" y="50"/>
                  </a:lnTo>
                  <a:lnTo>
                    <a:pt x="100" y="54"/>
                  </a:lnTo>
                  <a:lnTo>
                    <a:pt x="94" y="38"/>
                  </a:lnTo>
                  <a:lnTo>
                    <a:pt x="86" y="27"/>
                  </a:lnTo>
                  <a:lnTo>
                    <a:pt x="75" y="13"/>
                  </a:lnTo>
                  <a:lnTo>
                    <a:pt x="62" y="7"/>
                  </a:lnTo>
                  <a:lnTo>
                    <a:pt x="53" y="0"/>
                  </a:lnTo>
                  <a:lnTo>
                    <a:pt x="36" y="36"/>
                  </a:lnTo>
                  <a:lnTo>
                    <a:pt x="27" y="54"/>
                  </a:lnTo>
                  <a:lnTo>
                    <a:pt x="29" y="72"/>
                  </a:lnTo>
                  <a:lnTo>
                    <a:pt x="30" y="88"/>
                  </a:lnTo>
                  <a:lnTo>
                    <a:pt x="29" y="125"/>
                  </a:lnTo>
                  <a:lnTo>
                    <a:pt x="27" y="141"/>
                  </a:lnTo>
                  <a:lnTo>
                    <a:pt x="25" y="157"/>
                  </a:lnTo>
                  <a:lnTo>
                    <a:pt x="23" y="169"/>
                  </a:lnTo>
                  <a:lnTo>
                    <a:pt x="20" y="189"/>
                  </a:lnTo>
                  <a:lnTo>
                    <a:pt x="13" y="253"/>
                  </a:lnTo>
                  <a:lnTo>
                    <a:pt x="7" y="303"/>
                  </a:lnTo>
                  <a:lnTo>
                    <a:pt x="4" y="326"/>
                  </a:lnTo>
                  <a:lnTo>
                    <a:pt x="0" y="355"/>
                  </a:lnTo>
                  <a:lnTo>
                    <a:pt x="13" y="356"/>
                  </a:lnTo>
                  <a:lnTo>
                    <a:pt x="32" y="358"/>
                  </a:lnTo>
                  <a:lnTo>
                    <a:pt x="45" y="360"/>
                  </a:lnTo>
                  <a:lnTo>
                    <a:pt x="57" y="365"/>
                  </a:lnTo>
                  <a:lnTo>
                    <a:pt x="73" y="371"/>
                  </a:lnTo>
                  <a:lnTo>
                    <a:pt x="86" y="369"/>
                  </a:lnTo>
                  <a:lnTo>
                    <a:pt x="98" y="379"/>
                  </a:lnTo>
                  <a:lnTo>
                    <a:pt x="114" y="381"/>
                  </a:lnTo>
                  <a:lnTo>
                    <a:pt x="132" y="387"/>
                  </a:lnTo>
                  <a:lnTo>
                    <a:pt x="134" y="374"/>
                  </a:lnTo>
                  <a:lnTo>
                    <a:pt x="142" y="385"/>
                  </a:lnTo>
                  <a:lnTo>
                    <a:pt x="157" y="376"/>
                  </a:lnTo>
                  <a:lnTo>
                    <a:pt x="169" y="381"/>
                  </a:lnTo>
                  <a:lnTo>
                    <a:pt x="178" y="388"/>
                  </a:lnTo>
                  <a:lnTo>
                    <a:pt x="185" y="399"/>
                  </a:lnTo>
                  <a:lnTo>
                    <a:pt x="201" y="404"/>
                  </a:lnTo>
                  <a:lnTo>
                    <a:pt x="201" y="404"/>
                  </a:lnTo>
                  <a:lnTo>
                    <a:pt x="201" y="4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66">
              <a:extLst>
                <a:ext uri="{FF2B5EF4-FFF2-40B4-BE49-F238E27FC236}">
                  <a16:creationId xmlns:a16="http://schemas.microsoft.com/office/drawing/2014/main" id="{7C0DD72B-E7CC-4723-A272-C128C4F5A6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115627" y="10462323"/>
              <a:ext cx="716008" cy="618883"/>
            </a:xfrm>
            <a:custGeom>
              <a:avLst/>
              <a:gdLst>
                <a:gd name="T0" fmla="*/ 155 w 317"/>
                <a:gd name="T1" fmla="*/ 272 h 274"/>
                <a:gd name="T2" fmla="*/ 171 w 317"/>
                <a:gd name="T3" fmla="*/ 270 h 274"/>
                <a:gd name="T4" fmla="*/ 184 w 317"/>
                <a:gd name="T5" fmla="*/ 260 h 274"/>
                <a:gd name="T6" fmla="*/ 223 w 317"/>
                <a:gd name="T7" fmla="*/ 258 h 274"/>
                <a:gd name="T8" fmla="*/ 237 w 317"/>
                <a:gd name="T9" fmla="*/ 245 h 274"/>
                <a:gd name="T10" fmla="*/ 237 w 317"/>
                <a:gd name="T11" fmla="*/ 233 h 274"/>
                <a:gd name="T12" fmla="*/ 251 w 317"/>
                <a:gd name="T13" fmla="*/ 226 h 274"/>
                <a:gd name="T14" fmla="*/ 262 w 317"/>
                <a:gd name="T15" fmla="*/ 197 h 274"/>
                <a:gd name="T16" fmla="*/ 284 w 317"/>
                <a:gd name="T17" fmla="*/ 201 h 274"/>
                <a:gd name="T18" fmla="*/ 296 w 317"/>
                <a:gd name="T19" fmla="*/ 185 h 274"/>
                <a:gd name="T20" fmla="*/ 310 w 317"/>
                <a:gd name="T21" fmla="*/ 174 h 274"/>
                <a:gd name="T22" fmla="*/ 317 w 317"/>
                <a:gd name="T23" fmla="*/ 162 h 274"/>
                <a:gd name="T24" fmla="*/ 310 w 317"/>
                <a:gd name="T25" fmla="*/ 142 h 274"/>
                <a:gd name="T26" fmla="*/ 292 w 317"/>
                <a:gd name="T27" fmla="*/ 133 h 274"/>
                <a:gd name="T28" fmla="*/ 284 w 317"/>
                <a:gd name="T29" fmla="*/ 122 h 274"/>
                <a:gd name="T30" fmla="*/ 266 w 317"/>
                <a:gd name="T31" fmla="*/ 114 h 274"/>
                <a:gd name="T32" fmla="*/ 250 w 317"/>
                <a:gd name="T33" fmla="*/ 108 h 274"/>
                <a:gd name="T34" fmla="*/ 243 w 317"/>
                <a:gd name="T35" fmla="*/ 98 h 274"/>
                <a:gd name="T36" fmla="*/ 227 w 317"/>
                <a:gd name="T37" fmla="*/ 89 h 274"/>
                <a:gd name="T38" fmla="*/ 216 w 317"/>
                <a:gd name="T39" fmla="*/ 78 h 274"/>
                <a:gd name="T40" fmla="*/ 207 w 317"/>
                <a:gd name="T41" fmla="*/ 71 h 274"/>
                <a:gd name="T42" fmla="*/ 191 w 317"/>
                <a:gd name="T43" fmla="*/ 69 h 274"/>
                <a:gd name="T44" fmla="*/ 175 w 317"/>
                <a:gd name="T45" fmla="*/ 64 h 274"/>
                <a:gd name="T46" fmla="*/ 166 w 317"/>
                <a:gd name="T47" fmla="*/ 57 h 274"/>
                <a:gd name="T48" fmla="*/ 152 w 317"/>
                <a:gd name="T49" fmla="*/ 44 h 274"/>
                <a:gd name="T50" fmla="*/ 139 w 317"/>
                <a:gd name="T51" fmla="*/ 41 h 274"/>
                <a:gd name="T52" fmla="*/ 130 w 317"/>
                <a:gd name="T53" fmla="*/ 30 h 274"/>
                <a:gd name="T54" fmla="*/ 120 w 317"/>
                <a:gd name="T55" fmla="*/ 21 h 274"/>
                <a:gd name="T56" fmla="*/ 111 w 317"/>
                <a:gd name="T57" fmla="*/ 7 h 274"/>
                <a:gd name="T58" fmla="*/ 82 w 317"/>
                <a:gd name="T59" fmla="*/ 0 h 274"/>
                <a:gd name="T60" fmla="*/ 84 w 317"/>
                <a:gd name="T61" fmla="*/ 37 h 274"/>
                <a:gd name="T62" fmla="*/ 24 w 317"/>
                <a:gd name="T63" fmla="*/ 35 h 274"/>
                <a:gd name="T64" fmla="*/ 11 w 317"/>
                <a:gd name="T65" fmla="*/ 37 h 274"/>
                <a:gd name="T66" fmla="*/ 0 w 317"/>
                <a:gd name="T67" fmla="*/ 67 h 274"/>
                <a:gd name="T68" fmla="*/ 0 w 317"/>
                <a:gd name="T69" fmla="*/ 85 h 274"/>
                <a:gd name="T70" fmla="*/ 2 w 317"/>
                <a:gd name="T71" fmla="*/ 103 h 274"/>
                <a:gd name="T72" fmla="*/ 4 w 317"/>
                <a:gd name="T73" fmla="*/ 142 h 274"/>
                <a:gd name="T74" fmla="*/ 27 w 317"/>
                <a:gd name="T75" fmla="*/ 142 h 274"/>
                <a:gd name="T76" fmla="*/ 29 w 317"/>
                <a:gd name="T77" fmla="*/ 227 h 274"/>
                <a:gd name="T78" fmla="*/ 81 w 317"/>
                <a:gd name="T79" fmla="*/ 224 h 274"/>
                <a:gd name="T80" fmla="*/ 107 w 317"/>
                <a:gd name="T81" fmla="*/ 224 h 274"/>
                <a:gd name="T82" fmla="*/ 111 w 317"/>
                <a:gd name="T83" fmla="*/ 249 h 274"/>
                <a:gd name="T84" fmla="*/ 120 w 317"/>
                <a:gd name="T85" fmla="*/ 270 h 274"/>
                <a:gd name="T86" fmla="*/ 146 w 317"/>
                <a:gd name="T87" fmla="*/ 274 h 274"/>
                <a:gd name="T88" fmla="*/ 155 w 317"/>
                <a:gd name="T89" fmla="*/ 272 h 274"/>
                <a:gd name="T90" fmla="*/ 155 w 317"/>
                <a:gd name="T91" fmla="*/ 272 h 274"/>
                <a:gd name="T92" fmla="*/ 155 w 317"/>
                <a:gd name="T93" fmla="*/ 27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7" h="274">
                  <a:moveTo>
                    <a:pt x="155" y="272"/>
                  </a:moveTo>
                  <a:lnTo>
                    <a:pt x="171" y="270"/>
                  </a:lnTo>
                  <a:lnTo>
                    <a:pt x="184" y="260"/>
                  </a:lnTo>
                  <a:lnTo>
                    <a:pt x="223" y="258"/>
                  </a:lnTo>
                  <a:lnTo>
                    <a:pt x="237" y="245"/>
                  </a:lnTo>
                  <a:lnTo>
                    <a:pt x="237" y="233"/>
                  </a:lnTo>
                  <a:lnTo>
                    <a:pt x="251" y="226"/>
                  </a:lnTo>
                  <a:lnTo>
                    <a:pt x="262" y="197"/>
                  </a:lnTo>
                  <a:lnTo>
                    <a:pt x="284" y="201"/>
                  </a:lnTo>
                  <a:lnTo>
                    <a:pt x="296" y="185"/>
                  </a:lnTo>
                  <a:lnTo>
                    <a:pt x="310" y="174"/>
                  </a:lnTo>
                  <a:lnTo>
                    <a:pt x="317" y="162"/>
                  </a:lnTo>
                  <a:lnTo>
                    <a:pt x="310" y="142"/>
                  </a:lnTo>
                  <a:lnTo>
                    <a:pt x="292" y="133"/>
                  </a:lnTo>
                  <a:lnTo>
                    <a:pt x="284" y="122"/>
                  </a:lnTo>
                  <a:lnTo>
                    <a:pt x="266" y="114"/>
                  </a:lnTo>
                  <a:lnTo>
                    <a:pt x="250" y="108"/>
                  </a:lnTo>
                  <a:lnTo>
                    <a:pt x="243" y="98"/>
                  </a:lnTo>
                  <a:lnTo>
                    <a:pt x="227" y="89"/>
                  </a:lnTo>
                  <a:lnTo>
                    <a:pt x="216" y="78"/>
                  </a:lnTo>
                  <a:lnTo>
                    <a:pt x="207" y="71"/>
                  </a:lnTo>
                  <a:lnTo>
                    <a:pt x="191" y="69"/>
                  </a:lnTo>
                  <a:lnTo>
                    <a:pt x="175" y="64"/>
                  </a:lnTo>
                  <a:lnTo>
                    <a:pt x="166" y="57"/>
                  </a:lnTo>
                  <a:lnTo>
                    <a:pt x="152" y="44"/>
                  </a:lnTo>
                  <a:lnTo>
                    <a:pt x="139" y="41"/>
                  </a:lnTo>
                  <a:lnTo>
                    <a:pt x="130" y="30"/>
                  </a:lnTo>
                  <a:lnTo>
                    <a:pt x="120" y="21"/>
                  </a:lnTo>
                  <a:lnTo>
                    <a:pt x="111" y="7"/>
                  </a:lnTo>
                  <a:lnTo>
                    <a:pt x="82" y="0"/>
                  </a:lnTo>
                  <a:lnTo>
                    <a:pt x="84" y="37"/>
                  </a:lnTo>
                  <a:lnTo>
                    <a:pt x="24" y="35"/>
                  </a:lnTo>
                  <a:lnTo>
                    <a:pt x="11" y="37"/>
                  </a:lnTo>
                  <a:lnTo>
                    <a:pt x="0" y="67"/>
                  </a:lnTo>
                  <a:lnTo>
                    <a:pt x="0" y="85"/>
                  </a:lnTo>
                  <a:lnTo>
                    <a:pt x="2" y="103"/>
                  </a:lnTo>
                  <a:lnTo>
                    <a:pt x="4" y="142"/>
                  </a:lnTo>
                  <a:lnTo>
                    <a:pt x="27" y="142"/>
                  </a:lnTo>
                  <a:lnTo>
                    <a:pt x="29" y="227"/>
                  </a:lnTo>
                  <a:lnTo>
                    <a:pt x="81" y="224"/>
                  </a:lnTo>
                  <a:lnTo>
                    <a:pt x="107" y="224"/>
                  </a:lnTo>
                  <a:lnTo>
                    <a:pt x="111" y="249"/>
                  </a:lnTo>
                  <a:lnTo>
                    <a:pt x="120" y="270"/>
                  </a:lnTo>
                  <a:lnTo>
                    <a:pt x="146" y="274"/>
                  </a:lnTo>
                  <a:lnTo>
                    <a:pt x="155" y="272"/>
                  </a:lnTo>
                  <a:lnTo>
                    <a:pt x="155" y="272"/>
                  </a:lnTo>
                  <a:lnTo>
                    <a:pt x="155" y="2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67">
              <a:extLst>
                <a:ext uri="{FF2B5EF4-FFF2-40B4-BE49-F238E27FC236}">
                  <a16:creationId xmlns:a16="http://schemas.microsoft.com/office/drawing/2014/main" id="{0085757A-1D5A-1B8F-F411-034861B79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6337" y="10247747"/>
              <a:ext cx="975757" cy="948653"/>
            </a:xfrm>
            <a:custGeom>
              <a:avLst/>
              <a:gdLst>
                <a:gd name="T0" fmla="*/ 411 w 432"/>
                <a:gd name="T1" fmla="*/ 419 h 420"/>
                <a:gd name="T2" fmla="*/ 413 w 432"/>
                <a:gd name="T3" fmla="*/ 319 h 420"/>
                <a:gd name="T4" fmla="*/ 422 w 432"/>
                <a:gd name="T5" fmla="*/ 321 h 420"/>
                <a:gd name="T6" fmla="*/ 432 w 432"/>
                <a:gd name="T7" fmla="*/ 237 h 420"/>
                <a:gd name="T8" fmla="*/ 416 w 432"/>
                <a:gd name="T9" fmla="*/ 239 h 420"/>
                <a:gd name="T10" fmla="*/ 406 w 432"/>
                <a:gd name="T11" fmla="*/ 162 h 420"/>
                <a:gd name="T12" fmla="*/ 406 w 432"/>
                <a:gd name="T13" fmla="*/ 134 h 420"/>
                <a:gd name="T14" fmla="*/ 242 w 432"/>
                <a:gd name="T15" fmla="*/ 136 h 420"/>
                <a:gd name="T16" fmla="*/ 242 w 432"/>
                <a:gd name="T17" fmla="*/ 23 h 420"/>
                <a:gd name="T18" fmla="*/ 242 w 432"/>
                <a:gd name="T19" fmla="*/ 0 h 420"/>
                <a:gd name="T20" fmla="*/ 233 w 432"/>
                <a:gd name="T21" fmla="*/ 16 h 420"/>
                <a:gd name="T22" fmla="*/ 222 w 432"/>
                <a:gd name="T23" fmla="*/ 27 h 420"/>
                <a:gd name="T24" fmla="*/ 208 w 432"/>
                <a:gd name="T25" fmla="*/ 36 h 420"/>
                <a:gd name="T26" fmla="*/ 196 w 432"/>
                <a:gd name="T27" fmla="*/ 34 h 420"/>
                <a:gd name="T28" fmla="*/ 180 w 432"/>
                <a:gd name="T29" fmla="*/ 32 h 420"/>
                <a:gd name="T30" fmla="*/ 164 w 432"/>
                <a:gd name="T31" fmla="*/ 31 h 420"/>
                <a:gd name="T32" fmla="*/ 148 w 432"/>
                <a:gd name="T33" fmla="*/ 34 h 420"/>
                <a:gd name="T34" fmla="*/ 135 w 432"/>
                <a:gd name="T35" fmla="*/ 27 h 420"/>
                <a:gd name="T36" fmla="*/ 123 w 432"/>
                <a:gd name="T37" fmla="*/ 31 h 420"/>
                <a:gd name="T38" fmla="*/ 116 w 432"/>
                <a:gd name="T39" fmla="*/ 137 h 420"/>
                <a:gd name="T40" fmla="*/ 105 w 432"/>
                <a:gd name="T41" fmla="*/ 148 h 420"/>
                <a:gd name="T42" fmla="*/ 105 w 432"/>
                <a:gd name="T43" fmla="*/ 168 h 420"/>
                <a:gd name="T44" fmla="*/ 94 w 432"/>
                <a:gd name="T45" fmla="*/ 173 h 420"/>
                <a:gd name="T46" fmla="*/ 80 w 432"/>
                <a:gd name="T47" fmla="*/ 184 h 420"/>
                <a:gd name="T48" fmla="*/ 69 w 432"/>
                <a:gd name="T49" fmla="*/ 193 h 420"/>
                <a:gd name="T50" fmla="*/ 71 w 432"/>
                <a:gd name="T51" fmla="*/ 235 h 420"/>
                <a:gd name="T52" fmla="*/ 57 w 432"/>
                <a:gd name="T53" fmla="*/ 266 h 420"/>
                <a:gd name="T54" fmla="*/ 53 w 432"/>
                <a:gd name="T55" fmla="*/ 274 h 420"/>
                <a:gd name="T56" fmla="*/ 46 w 432"/>
                <a:gd name="T57" fmla="*/ 287 h 420"/>
                <a:gd name="T58" fmla="*/ 37 w 432"/>
                <a:gd name="T59" fmla="*/ 305 h 420"/>
                <a:gd name="T60" fmla="*/ 32 w 432"/>
                <a:gd name="T61" fmla="*/ 317 h 420"/>
                <a:gd name="T62" fmla="*/ 9 w 432"/>
                <a:gd name="T63" fmla="*/ 324 h 420"/>
                <a:gd name="T64" fmla="*/ 0 w 432"/>
                <a:gd name="T65" fmla="*/ 339 h 420"/>
                <a:gd name="T66" fmla="*/ 11 w 432"/>
                <a:gd name="T67" fmla="*/ 353 h 420"/>
                <a:gd name="T68" fmla="*/ 11 w 432"/>
                <a:gd name="T69" fmla="*/ 365 h 420"/>
                <a:gd name="T70" fmla="*/ 144 w 432"/>
                <a:gd name="T71" fmla="*/ 372 h 420"/>
                <a:gd name="T72" fmla="*/ 153 w 432"/>
                <a:gd name="T73" fmla="*/ 387 h 420"/>
                <a:gd name="T74" fmla="*/ 244 w 432"/>
                <a:gd name="T75" fmla="*/ 381 h 420"/>
                <a:gd name="T76" fmla="*/ 253 w 432"/>
                <a:gd name="T77" fmla="*/ 410 h 420"/>
                <a:gd name="T78" fmla="*/ 262 w 432"/>
                <a:gd name="T79" fmla="*/ 420 h 420"/>
                <a:gd name="T80" fmla="*/ 411 w 432"/>
                <a:gd name="T81" fmla="*/ 419 h 420"/>
                <a:gd name="T82" fmla="*/ 411 w 432"/>
                <a:gd name="T83" fmla="*/ 419 h 420"/>
                <a:gd name="T84" fmla="*/ 411 w 432"/>
                <a:gd name="T85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32" h="420">
                  <a:moveTo>
                    <a:pt x="411" y="419"/>
                  </a:moveTo>
                  <a:lnTo>
                    <a:pt x="413" y="319"/>
                  </a:lnTo>
                  <a:lnTo>
                    <a:pt x="422" y="321"/>
                  </a:lnTo>
                  <a:lnTo>
                    <a:pt x="432" y="237"/>
                  </a:lnTo>
                  <a:lnTo>
                    <a:pt x="416" y="239"/>
                  </a:lnTo>
                  <a:lnTo>
                    <a:pt x="406" y="162"/>
                  </a:lnTo>
                  <a:lnTo>
                    <a:pt x="406" y="134"/>
                  </a:lnTo>
                  <a:lnTo>
                    <a:pt x="242" y="136"/>
                  </a:lnTo>
                  <a:lnTo>
                    <a:pt x="242" y="23"/>
                  </a:lnTo>
                  <a:lnTo>
                    <a:pt x="242" y="0"/>
                  </a:lnTo>
                  <a:lnTo>
                    <a:pt x="233" y="16"/>
                  </a:lnTo>
                  <a:lnTo>
                    <a:pt x="222" y="27"/>
                  </a:lnTo>
                  <a:lnTo>
                    <a:pt x="208" y="36"/>
                  </a:lnTo>
                  <a:lnTo>
                    <a:pt x="196" y="34"/>
                  </a:lnTo>
                  <a:lnTo>
                    <a:pt x="180" y="32"/>
                  </a:lnTo>
                  <a:lnTo>
                    <a:pt x="164" y="31"/>
                  </a:lnTo>
                  <a:lnTo>
                    <a:pt x="148" y="34"/>
                  </a:lnTo>
                  <a:lnTo>
                    <a:pt x="135" y="27"/>
                  </a:lnTo>
                  <a:lnTo>
                    <a:pt x="123" y="31"/>
                  </a:lnTo>
                  <a:lnTo>
                    <a:pt x="116" y="137"/>
                  </a:lnTo>
                  <a:lnTo>
                    <a:pt x="105" y="148"/>
                  </a:lnTo>
                  <a:lnTo>
                    <a:pt x="105" y="168"/>
                  </a:lnTo>
                  <a:lnTo>
                    <a:pt x="94" y="173"/>
                  </a:lnTo>
                  <a:lnTo>
                    <a:pt x="80" y="184"/>
                  </a:lnTo>
                  <a:lnTo>
                    <a:pt x="69" y="193"/>
                  </a:lnTo>
                  <a:lnTo>
                    <a:pt x="71" y="235"/>
                  </a:lnTo>
                  <a:lnTo>
                    <a:pt x="57" y="266"/>
                  </a:lnTo>
                  <a:lnTo>
                    <a:pt x="53" y="274"/>
                  </a:lnTo>
                  <a:lnTo>
                    <a:pt x="46" y="287"/>
                  </a:lnTo>
                  <a:lnTo>
                    <a:pt x="37" y="305"/>
                  </a:lnTo>
                  <a:lnTo>
                    <a:pt x="32" y="317"/>
                  </a:lnTo>
                  <a:lnTo>
                    <a:pt x="9" y="324"/>
                  </a:lnTo>
                  <a:lnTo>
                    <a:pt x="0" y="339"/>
                  </a:lnTo>
                  <a:lnTo>
                    <a:pt x="11" y="353"/>
                  </a:lnTo>
                  <a:lnTo>
                    <a:pt x="11" y="365"/>
                  </a:lnTo>
                  <a:lnTo>
                    <a:pt x="144" y="372"/>
                  </a:lnTo>
                  <a:lnTo>
                    <a:pt x="153" y="387"/>
                  </a:lnTo>
                  <a:lnTo>
                    <a:pt x="244" y="381"/>
                  </a:lnTo>
                  <a:lnTo>
                    <a:pt x="253" y="410"/>
                  </a:lnTo>
                  <a:lnTo>
                    <a:pt x="262" y="420"/>
                  </a:lnTo>
                  <a:lnTo>
                    <a:pt x="411" y="419"/>
                  </a:lnTo>
                  <a:lnTo>
                    <a:pt x="411" y="419"/>
                  </a:lnTo>
                  <a:lnTo>
                    <a:pt x="411" y="4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68">
              <a:extLst>
                <a:ext uri="{FF2B5EF4-FFF2-40B4-BE49-F238E27FC236}">
                  <a16:creationId xmlns:a16="http://schemas.microsoft.com/office/drawing/2014/main" id="{BBA9D37F-D9A9-14C9-FD3A-C8E21BDF8F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8419" y="10356165"/>
              <a:ext cx="889927" cy="623401"/>
            </a:xfrm>
            <a:custGeom>
              <a:avLst/>
              <a:gdLst>
                <a:gd name="T0" fmla="*/ 287 w 394"/>
                <a:gd name="T1" fmla="*/ 276 h 276"/>
                <a:gd name="T2" fmla="*/ 299 w 394"/>
                <a:gd name="T3" fmla="*/ 274 h 276"/>
                <a:gd name="T4" fmla="*/ 313 w 394"/>
                <a:gd name="T5" fmla="*/ 260 h 276"/>
                <a:gd name="T6" fmla="*/ 319 w 394"/>
                <a:gd name="T7" fmla="*/ 244 h 276"/>
                <a:gd name="T8" fmla="*/ 331 w 394"/>
                <a:gd name="T9" fmla="*/ 234 h 276"/>
                <a:gd name="T10" fmla="*/ 335 w 394"/>
                <a:gd name="T11" fmla="*/ 221 h 276"/>
                <a:gd name="T12" fmla="*/ 344 w 394"/>
                <a:gd name="T13" fmla="*/ 200 h 276"/>
                <a:gd name="T14" fmla="*/ 349 w 394"/>
                <a:gd name="T15" fmla="*/ 159 h 276"/>
                <a:gd name="T16" fmla="*/ 358 w 394"/>
                <a:gd name="T17" fmla="*/ 146 h 276"/>
                <a:gd name="T18" fmla="*/ 372 w 394"/>
                <a:gd name="T19" fmla="*/ 136 h 276"/>
                <a:gd name="T20" fmla="*/ 383 w 394"/>
                <a:gd name="T21" fmla="*/ 123 h 276"/>
                <a:gd name="T22" fmla="*/ 383 w 394"/>
                <a:gd name="T23" fmla="*/ 100 h 276"/>
                <a:gd name="T24" fmla="*/ 394 w 394"/>
                <a:gd name="T25" fmla="*/ 89 h 276"/>
                <a:gd name="T26" fmla="*/ 349 w 394"/>
                <a:gd name="T27" fmla="*/ 88 h 276"/>
                <a:gd name="T28" fmla="*/ 297 w 394"/>
                <a:gd name="T29" fmla="*/ 88 h 276"/>
                <a:gd name="T30" fmla="*/ 281 w 394"/>
                <a:gd name="T31" fmla="*/ 86 h 276"/>
                <a:gd name="T32" fmla="*/ 255 w 394"/>
                <a:gd name="T33" fmla="*/ 86 h 276"/>
                <a:gd name="T34" fmla="*/ 255 w 394"/>
                <a:gd name="T35" fmla="*/ 111 h 276"/>
                <a:gd name="T36" fmla="*/ 214 w 394"/>
                <a:gd name="T37" fmla="*/ 109 h 276"/>
                <a:gd name="T38" fmla="*/ 184 w 394"/>
                <a:gd name="T39" fmla="*/ 109 h 276"/>
                <a:gd name="T40" fmla="*/ 184 w 394"/>
                <a:gd name="T41" fmla="*/ 82 h 276"/>
                <a:gd name="T42" fmla="*/ 141 w 394"/>
                <a:gd name="T43" fmla="*/ 84 h 276"/>
                <a:gd name="T44" fmla="*/ 137 w 394"/>
                <a:gd name="T45" fmla="*/ 41 h 276"/>
                <a:gd name="T46" fmla="*/ 137 w 394"/>
                <a:gd name="T47" fmla="*/ 13 h 276"/>
                <a:gd name="T48" fmla="*/ 127 w 394"/>
                <a:gd name="T49" fmla="*/ 0 h 276"/>
                <a:gd name="T50" fmla="*/ 103 w 394"/>
                <a:gd name="T51" fmla="*/ 2 h 276"/>
                <a:gd name="T52" fmla="*/ 73 w 394"/>
                <a:gd name="T53" fmla="*/ 15 h 276"/>
                <a:gd name="T54" fmla="*/ 38 w 394"/>
                <a:gd name="T55" fmla="*/ 13 h 276"/>
                <a:gd name="T56" fmla="*/ 29 w 394"/>
                <a:gd name="T57" fmla="*/ 29 h 276"/>
                <a:gd name="T58" fmla="*/ 32 w 394"/>
                <a:gd name="T59" fmla="*/ 45 h 276"/>
                <a:gd name="T60" fmla="*/ 38 w 394"/>
                <a:gd name="T61" fmla="*/ 59 h 276"/>
                <a:gd name="T62" fmla="*/ 30 w 394"/>
                <a:gd name="T63" fmla="*/ 70 h 276"/>
                <a:gd name="T64" fmla="*/ 7 w 394"/>
                <a:gd name="T65" fmla="*/ 72 h 276"/>
                <a:gd name="T66" fmla="*/ 7 w 394"/>
                <a:gd name="T67" fmla="*/ 123 h 276"/>
                <a:gd name="T68" fmla="*/ 7 w 394"/>
                <a:gd name="T69" fmla="*/ 143 h 276"/>
                <a:gd name="T70" fmla="*/ 0 w 394"/>
                <a:gd name="T71" fmla="*/ 161 h 276"/>
                <a:gd name="T72" fmla="*/ 2 w 394"/>
                <a:gd name="T73" fmla="*/ 187 h 276"/>
                <a:gd name="T74" fmla="*/ 25 w 394"/>
                <a:gd name="T75" fmla="*/ 189 h 276"/>
                <a:gd name="T76" fmla="*/ 66 w 394"/>
                <a:gd name="T77" fmla="*/ 203 h 276"/>
                <a:gd name="T78" fmla="*/ 73 w 394"/>
                <a:gd name="T79" fmla="*/ 212 h 276"/>
                <a:gd name="T80" fmla="*/ 82 w 394"/>
                <a:gd name="T81" fmla="*/ 223 h 276"/>
                <a:gd name="T82" fmla="*/ 87 w 394"/>
                <a:gd name="T83" fmla="*/ 239 h 276"/>
                <a:gd name="T84" fmla="*/ 93 w 394"/>
                <a:gd name="T85" fmla="*/ 250 h 276"/>
                <a:gd name="T86" fmla="*/ 96 w 394"/>
                <a:gd name="T87" fmla="*/ 266 h 276"/>
                <a:gd name="T88" fmla="*/ 109 w 394"/>
                <a:gd name="T89" fmla="*/ 267 h 276"/>
                <a:gd name="T90" fmla="*/ 121 w 394"/>
                <a:gd name="T91" fmla="*/ 276 h 276"/>
                <a:gd name="T92" fmla="*/ 144 w 394"/>
                <a:gd name="T93" fmla="*/ 274 h 276"/>
                <a:gd name="T94" fmla="*/ 200 w 394"/>
                <a:gd name="T95" fmla="*/ 276 h 276"/>
                <a:gd name="T96" fmla="*/ 216 w 394"/>
                <a:gd name="T97" fmla="*/ 274 h 276"/>
                <a:gd name="T98" fmla="*/ 283 w 394"/>
                <a:gd name="T99" fmla="*/ 276 h 276"/>
                <a:gd name="T100" fmla="*/ 287 w 394"/>
                <a:gd name="T101" fmla="*/ 276 h 276"/>
                <a:gd name="T102" fmla="*/ 287 w 394"/>
                <a:gd name="T103" fmla="*/ 276 h 276"/>
                <a:gd name="T104" fmla="*/ 287 w 394"/>
                <a:gd name="T10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4" h="276">
                  <a:moveTo>
                    <a:pt x="287" y="276"/>
                  </a:moveTo>
                  <a:lnTo>
                    <a:pt x="299" y="274"/>
                  </a:lnTo>
                  <a:lnTo>
                    <a:pt x="313" y="260"/>
                  </a:lnTo>
                  <a:lnTo>
                    <a:pt x="319" y="244"/>
                  </a:lnTo>
                  <a:lnTo>
                    <a:pt x="331" y="234"/>
                  </a:lnTo>
                  <a:lnTo>
                    <a:pt x="335" y="221"/>
                  </a:lnTo>
                  <a:lnTo>
                    <a:pt x="344" y="200"/>
                  </a:lnTo>
                  <a:lnTo>
                    <a:pt x="349" y="159"/>
                  </a:lnTo>
                  <a:lnTo>
                    <a:pt x="358" y="146"/>
                  </a:lnTo>
                  <a:lnTo>
                    <a:pt x="372" y="136"/>
                  </a:lnTo>
                  <a:lnTo>
                    <a:pt x="383" y="123"/>
                  </a:lnTo>
                  <a:lnTo>
                    <a:pt x="383" y="100"/>
                  </a:lnTo>
                  <a:lnTo>
                    <a:pt x="394" y="89"/>
                  </a:lnTo>
                  <a:lnTo>
                    <a:pt x="349" y="88"/>
                  </a:lnTo>
                  <a:lnTo>
                    <a:pt x="297" y="88"/>
                  </a:lnTo>
                  <a:lnTo>
                    <a:pt x="281" y="86"/>
                  </a:lnTo>
                  <a:lnTo>
                    <a:pt x="255" y="86"/>
                  </a:lnTo>
                  <a:lnTo>
                    <a:pt x="255" y="111"/>
                  </a:lnTo>
                  <a:lnTo>
                    <a:pt x="214" y="109"/>
                  </a:lnTo>
                  <a:lnTo>
                    <a:pt x="184" y="109"/>
                  </a:lnTo>
                  <a:lnTo>
                    <a:pt x="184" y="82"/>
                  </a:lnTo>
                  <a:lnTo>
                    <a:pt x="141" y="84"/>
                  </a:lnTo>
                  <a:lnTo>
                    <a:pt x="137" y="41"/>
                  </a:lnTo>
                  <a:lnTo>
                    <a:pt x="137" y="13"/>
                  </a:lnTo>
                  <a:lnTo>
                    <a:pt x="127" y="0"/>
                  </a:lnTo>
                  <a:lnTo>
                    <a:pt x="103" y="2"/>
                  </a:lnTo>
                  <a:lnTo>
                    <a:pt x="73" y="15"/>
                  </a:lnTo>
                  <a:lnTo>
                    <a:pt x="38" y="13"/>
                  </a:lnTo>
                  <a:lnTo>
                    <a:pt x="29" y="29"/>
                  </a:lnTo>
                  <a:lnTo>
                    <a:pt x="32" y="45"/>
                  </a:lnTo>
                  <a:lnTo>
                    <a:pt x="38" y="59"/>
                  </a:lnTo>
                  <a:lnTo>
                    <a:pt x="30" y="70"/>
                  </a:lnTo>
                  <a:lnTo>
                    <a:pt x="7" y="72"/>
                  </a:lnTo>
                  <a:lnTo>
                    <a:pt x="7" y="123"/>
                  </a:lnTo>
                  <a:lnTo>
                    <a:pt x="7" y="143"/>
                  </a:lnTo>
                  <a:lnTo>
                    <a:pt x="0" y="161"/>
                  </a:lnTo>
                  <a:lnTo>
                    <a:pt x="2" y="187"/>
                  </a:lnTo>
                  <a:lnTo>
                    <a:pt x="25" y="189"/>
                  </a:lnTo>
                  <a:lnTo>
                    <a:pt x="66" y="203"/>
                  </a:lnTo>
                  <a:lnTo>
                    <a:pt x="73" y="212"/>
                  </a:lnTo>
                  <a:lnTo>
                    <a:pt x="82" y="223"/>
                  </a:lnTo>
                  <a:lnTo>
                    <a:pt x="87" y="239"/>
                  </a:lnTo>
                  <a:lnTo>
                    <a:pt x="93" y="250"/>
                  </a:lnTo>
                  <a:lnTo>
                    <a:pt x="96" y="266"/>
                  </a:lnTo>
                  <a:lnTo>
                    <a:pt x="109" y="267"/>
                  </a:lnTo>
                  <a:lnTo>
                    <a:pt x="121" y="276"/>
                  </a:lnTo>
                  <a:lnTo>
                    <a:pt x="144" y="274"/>
                  </a:lnTo>
                  <a:lnTo>
                    <a:pt x="200" y="276"/>
                  </a:lnTo>
                  <a:lnTo>
                    <a:pt x="216" y="274"/>
                  </a:lnTo>
                  <a:lnTo>
                    <a:pt x="283" y="276"/>
                  </a:lnTo>
                  <a:lnTo>
                    <a:pt x="287" y="276"/>
                  </a:lnTo>
                  <a:lnTo>
                    <a:pt x="287" y="276"/>
                  </a:lnTo>
                  <a:lnTo>
                    <a:pt x="287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69">
              <a:extLst>
                <a:ext uri="{FF2B5EF4-FFF2-40B4-BE49-F238E27FC236}">
                  <a16:creationId xmlns:a16="http://schemas.microsoft.com/office/drawing/2014/main" id="{07A4C9DA-3C38-6F0B-E2F3-191E5A0445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12147" y="11087983"/>
              <a:ext cx="912514" cy="494656"/>
            </a:xfrm>
            <a:custGeom>
              <a:avLst/>
              <a:gdLst>
                <a:gd name="T0" fmla="*/ 324 w 404"/>
                <a:gd name="T1" fmla="*/ 216 h 219"/>
                <a:gd name="T2" fmla="*/ 347 w 404"/>
                <a:gd name="T3" fmla="*/ 214 h 219"/>
                <a:gd name="T4" fmla="*/ 374 w 404"/>
                <a:gd name="T5" fmla="*/ 214 h 219"/>
                <a:gd name="T6" fmla="*/ 368 w 404"/>
                <a:gd name="T7" fmla="*/ 201 h 219"/>
                <a:gd name="T8" fmla="*/ 358 w 404"/>
                <a:gd name="T9" fmla="*/ 178 h 219"/>
                <a:gd name="T10" fmla="*/ 349 w 404"/>
                <a:gd name="T11" fmla="*/ 150 h 219"/>
                <a:gd name="T12" fmla="*/ 351 w 404"/>
                <a:gd name="T13" fmla="*/ 128 h 219"/>
                <a:gd name="T14" fmla="*/ 365 w 404"/>
                <a:gd name="T15" fmla="*/ 123 h 219"/>
                <a:gd name="T16" fmla="*/ 379 w 404"/>
                <a:gd name="T17" fmla="*/ 118 h 219"/>
                <a:gd name="T18" fmla="*/ 392 w 404"/>
                <a:gd name="T19" fmla="*/ 120 h 219"/>
                <a:gd name="T20" fmla="*/ 399 w 404"/>
                <a:gd name="T21" fmla="*/ 130 h 219"/>
                <a:gd name="T22" fmla="*/ 404 w 404"/>
                <a:gd name="T23" fmla="*/ 116 h 219"/>
                <a:gd name="T24" fmla="*/ 404 w 404"/>
                <a:gd name="T25" fmla="*/ 48 h 219"/>
                <a:gd name="T26" fmla="*/ 345 w 404"/>
                <a:gd name="T27" fmla="*/ 50 h 219"/>
                <a:gd name="T28" fmla="*/ 278 w 404"/>
                <a:gd name="T29" fmla="*/ 48 h 219"/>
                <a:gd name="T30" fmla="*/ 255 w 404"/>
                <a:gd name="T31" fmla="*/ 48 h 219"/>
                <a:gd name="T32" fmla="*/ 249 w 404"/>
                <a:gd name="T33" fmla="*/ 38 h 219"/>
                <a:gd name="T34" fmla="*/ 239 w 404"/>
                <a:gd name="T35" fmla="*/ 23 h 219"/>
                <a:gd name="T36" fmla="*/ 205 w 404"/>
                <a:gd name="T37" fmla="*/ 13 h 219"/>
                <a:gd name="T38" fmla="*/ 166 w 404"/>
                <a:gd name="T39" fmla="*/ 15 h 219"/>
                <a:gd name="T40" fmla="*/ 146 w 404"/>
                <a:gd name="T41" fmla="*/ 16 h 219"/>
                <a:gd name="T42" fmla="*/ 144 w 404"/>
                <a:gd name="T43" fmla="*/ 0 h 219"/>
                <a:gd name="T44" fmla="*/ 69 w 404"/>
                <a:gd name="T45" fmla="*/ 4 h 219"/>
                <a:gd name="T46" fmla="*/ 2 w 404"/>
                <a:gd name="T47" fmla="*/ 2 h 219"/>
                <a:gd name="T48" fmla="*/ 0 w 404"/>
                <a:gd name="T49" fmla="*/ 16 h 219"/>
                <a:gd name="T50" fmla="*/ 12 w 404"/>
                <a:gd name="T51" fmla="*/ 25 h 219"/>
                <a:gd name="T52" fmla="*/ 23 w 404"/>
                <a:gd name="T53" fmla="*/ 32 h 219"/>
                <a:gd name="T54" fmla="*/ 25 w 404"/>
                <a:gd name="T55" fmla="*/ 47 h 219"/>
                <a:gd name="T56" fmla="*/ 30 w 404"/>
                <a:gd name="T57" fmla="*/ 59 h 219"/>
                <a:gd name="T58" fmla="*/ 43 w 404"/>
                <a:gd name="T59" fmla="*/ 64 h 219"/>
                <a:gd name="T60" fmla="*/ 55 w 404"/>
                <a:gd name="T61" fmla="*/ 72 h 219"/>
                <a:gd name="T62" fmla="*/ 62 w 404"/>
                <a:gd name="T63" fmla="*/ 82 h 219"/>
                <a:gd name="T64" fmla="*/ 64 w 404"/>
                <a:gd name="T65" fmla="*/ 96 h 219"/>
                <a:gd name="T66" fmla="*/ 69 w 404"/>
                <a:gd name="T67" fmla="*/ 109 h 219"/>
                <a:gd name="T68" fmla="*/ 78 w 404"/>
                <a:gd name="T69" fmla="*/ 120 h 219"/>
                <a:gd name="T70" fmla="*/ 84 w 404"/>
                <a:gd name="T71" fmla="*/ 130 h 219"/>
                <a:gd name="T72" fmla="*/ 82 w 404"/>
                <a:gd name="T73" fmla="*/ 146 h 219"/>
                <a:gd name="T74" fmla="*/ 82 w 404"/>
                <a:gd name="T75" fmla="*/ 159 h 219"/>
                <a:gd name="T76" fmla="*/ 78 w 404"/>
                <a:gd name="T77" fmla="*/ 171 h 219"/>
                <a:gd name="T78" fmla="*/ 80 w 404"/>
                <a:gd name="T79" fmla="*/ 185 h 219"/>
                <a:gd name="T80" fmla="*/ 75 w 404"/>
                <a:gd name="T81" fmla="*/ 200 h 219"/>
                <a:gd name="T82" fmla="*/ 78 w 404"/>
                <a:gd name="T83" fmla="*/ 214 h 219"/>
                <a:gd name="T84" fmla="*/ 94 w 404"/>
                <a:gd name="T85" fmla="*/ 219 h 219"/>
                <a:gd name="T86" fmla="*/ 137 w 404"/>
                <a:gd name="T87" fmla="*/ 217 h 219"/>
                <a:gd name="T88" fmla="*/ 157 w 404"/>
                <a:gd name="T89" fmla="*/ 217 h 219"/>
                <a:gd name="T90" fmla="*/ 185 w 404"/>
                <a:gd name="T91" fmla="*/ 214 h 219"/>
                <a:gd name="T92" fmla="*/ 198 w 404"/>
                <a:gd name="T93" fmla="*/ 216 h 219"/>
                <a:gd name="T94" fmla="*/ 279 w 404"/>
                <a:gd name="T95" fmla="*/ 216 h 219"/>
                <a:gd name="T96" fmla="*/ 324 w 404"/>
                <a:gd name="T97" fmla="*/ 216 h 219"/>
                <a:gd name="T98" fmla="*/ 324 w 404"/>
                <a:gd name="T99" fmla="*/ 216 h 219"/>
                <a:gd name="T100" fmla="*/ 324 w 404"/>
                <a:gd name="T101" fmla="*/ 216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4" h="219">
                  <a:moveTo>
                    <a:pt x="324" y="216"/>
                  </a:moveTo>
                  <a:lnTo>
                    <a:pt x="347" y="214"/>
                  </a:lnTo>
                  <a:lnTo>
                    <a:pt x="374" y="214"/>
                  </a:lnTo>
                  <a:lnTo>
                    <a:pt x="368" y="201"/>
                  </a:lnTo>
                  <a:lnTo>
                    <a:pt x="358" y="178"/>
                  </a:lnTo>
                  <a:lnTo>
                    <a:pt x="349" y="150"/>
                  </a:lnTo>
                  <a:lnTo>
                    <a:pt x="351" y="128"/>
                  </a:lnTo>
                  <a:lnTo>
                    <a:pt x="365" y="123"/>
                  </a:lnTo>
                  <a:lnTo>
                    <a:pt x="379" y="118"/>
                  </a:lnTo>
                  <a:lnTo>
                    <a:pt x="392" y="120"/>
                  </a:lnTo>
                  <a:lnTo>
                    <a:pt x="399" y="130"/>
                  </a:lnTo>
                  <a:lnTo>
                    <a:pt x="404" y="116"/>
                  </a:lnTo>
                  <a:lnTo>
                    <a:pt x="404" y="48"/>
                  </a:lnTo>
                  <a:lnTo>
                    <a:pt x="345" y="50"/>
                  </a:lnTo>
                  <a:lnTo>
                    <a:pt x="278" y="48"/>
                  </a:lnTo>
                  <a:lnTo>
                    <a:pt x="255" y="48"/>
                  </a:lnTo>
                  <a:lnTo>
                    <a:pt x="249" y="38"/>
                  </a:lnTo>
                  <a:lnTo>
                    <a:pt x="239" y="23"/>
                  </a:lnTo>
                  <a:lnTo>
                    <a:pt x="205" y="13"/>
                  </a:lnTo>
                  <a:lnTo>
                    <a:pt x="166" y="15"/>
                  </a:lnTo>
                  <a:lnTo>
                    <a:pt x="146" y="16"/>
                  </a:lnTo>
                  <a:lnTo>
                    <a:pt x="144" y="0"/>
                  </a:lnTo>
                  <a:lnTo>
                    <a:pt x="69" y="4"/>
                  </a:lnTo>
                  <a:lnTo>
                    <a:pt x="2" y="2"/>
                  </a:lnTo>
                  <a:lnTo>
                    <a:pt x="0" y="16"/>
                  </a:lnTo>
                  <a:lnTo>
                    <a:pt x="12" y="25"/>
                  </a:lnTo>
                  <a:lnTo>
                    <a:pt x="23" y="32"/>
                  </a:lnTo>
                  <a:lnTo>
                    <a:pt x="25" y="47"/>
                  </a:lnTo>
                  <a:lnTo>
                    <a:pt x="30" y="59"/>
                  </a:lnTo>
                  <a:lnTo>
                    <a:pt x="43" y="64"/>
                  </a:lnTo>
                  <a:lnTo>
                    <a:pt x="55" y="72"/>
                  </a:lnTo>
                  <a:lnTo>
                    <a:pt x="62" y="82"/>
                  </a:lnTo>
                  <a:lnTo>
                    <a:pt x="64" y="96"/>
                  </a:lnTo>
                  <a:lnTo>
                    <a:pt x="69" y="109"/>
                  </a:lnTo>
                  <a:lnTo>
                    <a:pt x="78" y="120"/>
                  </a:lnTo>
                  <a:lnTo>
                    <a:pt x="84" y="130"/>
                  </a:lnTo>
                  <a:lnTo>
                    <a:pt x="82" y="146"/>
                  </a:lnTo>
                  <a:lnTo>
                    <a:pt x="82" y="159"/>
                  </a:lnTo>
                  <a:lnTo>
                    <a:pt x="78" y="171"/>
                  </a:lnTo>
                  <a:lnTo>
                    <a:pt x="80" y="185"/>
                  </a:lnTo>
                  <a:lnTo>
                    <a:pt x="75" y="200"/>
                  </a:lnTo>
                  <a:lnTo>
                    <a:pt x="78" y="214"/>
                  </a:lnTo>
                  <a:lnTo>
                    <a:pt x="94" y="219"/>
                  </a:lnTo>
                  <a:lnTo>
                    <a:pt x="137" y="217"/>
                  </a:lnTo>
                  <a:lnTo>
                    <a:pt x="157" y="217"/>
                  </a:lnTo>
                  <a:lnTo>
                    <a:pt x="185" y="214"/>
                  </a:lnTo>
                  <a:lnTo>
                    <a:pt x="198" y="216"/>
                  </a:lnTo>
                  <a:lnTo>
                    <a:pt x="279" y="216"/>
                  </a:lnTo>
                  <a:lnTo>
                    <a:pt x="324" y="216"/>
                  </a:lnTo>
                  <a:lnTo>
                    <a:pt x="324" y="216"/>
                  </a:lnTo>
                  <a:lnTo>
                    <a:pt x="324" y="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70">
              <a:extLst>
                <a:ext uri="{FF2B5EF4-FFF2-40B4-BE49-F238E27FC236}">
                  <a16:creationId xmlns:a16="http://schemas.microsoft.com/office/drawing/2014/main" id="{FAADDC9E-798A-E7ED-E2C1-F9E58E2521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11031515"/>
              <a:ext cx="892186" cy="786027"/>
            </a:xfrm>
            <a:custGeom>
              <a:avLst/>
              <a:gdLst>
                <a:gd name="T0" fmla="*/ 105 w 395"/>
                <a:gd name="T1" fmla="*/ 348 h 348"/>
                <a:gd name="T2" fmla="*/ 110 w 395"/>
                <a:gd name="T3" fmla="*/ 335 h 348"/>
                <a:gd name="T4" fmla="*/ 109 w 395"/>
                <a:gd name="T5" fmla="*/ 319 h 348"/>
                <a:gd name="T6" fmla="*/ 107 w 395"/>
                <a:gd name="T7" fmla="*/ 307 h 348"/>
                <a:gd name="T8" fmla="*/ 123 w 395"/>
                <a:gd name="T9" fmla="*/ 292 h 348"/>
                <a:gd name="T10" fmla="*/ 126 w 395"/>
                <a:gd name="T11" fmla="*/ 280 h 348"/>
                <a:gd name="T12" fmla="*/ 137 w 395"/>
                <a:gd name="T13" fmla="*/ 267 h 348"/>
                <a:gd name="T14" fmla="*/ 148 w 395"/>
                <a:gd name="T15" fmla="*/ 262 h 348"/>
                <a:gd name="T16" fmla="*/ 160 w 395"/>
                <a:gd name="T17" fmla="*/ 251 h 348"/>
                <a:gd name="T18" fmla="*/ 171 w 395"/>
                <a:gd name="T19" fmla="*/ 242 h 348"/>
                <a:gd name="T20" fmla="*/ 183 w 395"/>
                <a:gd name="T21" fmla="*/ 241 h 348"/>
                <a:gd name="T22" fmla="*/ 185 w 395"/>
                <a:gd name="T23" fmla="*/ 225 h 348"/>
                <a:gd name="T24" fmla="*/ 191 w 395"/>
                <a:gd name="T25" fmla="*/ 212 h 348"/>
                <a:gd name="T26" fmla="*/ 201 w 395"/>
                <a:gd name="T27" fmla="*/ 205 h 348"/>
                <a:gd name="T28" fmla="*/ 217 w 395"/>
                <a:gd name="T29" fmla="*/ 200 h 348"/>
                <a:gd name="T30" fmla="*/ 226 w 395"/>
                <a:gd name="T31" fmla="*/ 186 h 348"/>
                <a:gd name="T32" fmla="*/ 230 w 395"/>
                <a:gd name="T33" fmla="*/ 173 h 348"/>
                <a:gd name="T34" fmla="*/ 239 w 395"/>
                <a:gd name="T35" fmla="*/ 153 h 348"/>
                <a:gd name="T36" fmla="*/ 240 w 395"/>
                <a:gd name="T37" fmla="*/ 141 h 348"/>
                <a:gd name="T38" fmla="*/ 251 w 395"/>
                <a:gd name="T39" fmla="*/ 130 h 348"/>
                <a:gd name="T40" fmla="*/ 262 w 395"/>
                <a:gd name="T41" fmla="*/ 121 h 348"/>
                <a:gd name="T42" fmla="*/ 276 w 395"/>
                <a:gd name="T43" fmla="*/ 116 h 348"/>
                <a:gd name="T44" fmla="*/ 296 w 395"/>
                <a:gd name="T45" fmla="*/ 113 h 348"/>
                <a:gd name="T46" fmla="*/ 306 w 395"/>
                <a:gd name="T47" fmla="*/ 107 h 348"/>
                <a:gd name="T48" fmla="*/ 319 w 395"/>
                <a:gd name="T49" fmla="*/ 105 h 348"/>
                <a:gd name="T50" fmla="*/ 328 w 395"/>
                <a:gd name="T51" fmla="*/ 91 h 348"/>
                <a:gd name="T52" fmla="*/ 340 w 395"/>
                <a:gd name="T53" fmla="*/ 89 h 348"/>
                <a:gd name="T54" fmla="*/ 349 w 395"/>
                <a:gd name="T55" fmla="*/ 72 h 348"/>
                <a:gd name="T56" fmla="*/ 351 w 395"/>
                <a:gd name="T57" fmla="*/ 61 h 348"/>
                <a:gd name="T58" fmla="*/ 361 w 395"/>
                <a:gd name="T59" fmla="*/ 50 h 348"/>
                <a:gd name="T60" fmla="*/ 376 w 395"/>
                <a:gd name="T61" fmla="*/ 38 h 348"/>
                <a:gd name="T62" fmla="*/ 390 w 395"/>
                <a:gd name="T63" fmla="*/ 31 h 348"/>
                <a:gd name="T64" fmla="*/ 395 w 395"/>
                <a:gd name="T65" fmla="*/ 11 h 348"/>
                <a:gd name="T66" fmla="*/ 351 w 395"/>
                <a:gd name="T67" fmla="*/ 13 h 348"/>
                <a:gd name="T68" fmla="*/ 333 w 395"/>
                <a:gd name="T69" fmla="*/ 16 h 348"/>
                <a:gd name="T70" fmla="*/ 281 w 395"/>
                <a:gd name="T71" fmla="*/ 16 h 348"/>
                <a:gd name="T72" fmla="*/ 212 w 395"/>
                <a:gd name="T73" fmla="*/ 15 h 348"/>
                <a:gd name="T74" fmla="*/ 169 w 395"/>
                <a:gd name="T75" fmla="*/ 13 h 348"/>
                <a:gd name="T76" fmla="*/ 153 w 395"/>
                <a:gd name="T77" fmla="*/ 15 h 348"/>
                <a:gd name="T78" fmla="*/ 164 w 395"/>
                <a:gd name="T79" fmla="*/ 6 h 348"/>
                <a:gd name="T80" fmla="*/ 146 w 395"/>
                <a:gd name="T81" fmla="*/ 0 h 348"/>
                <a:gd name="T82" fmla="*/ 141 w 395"/>
                <a:gd name="T83" fmla="*/ 13 h 348"/>
                <a:gd name="T84" fmla="*/ 121 w 395"/>
                <a:gd name="T85" fmla="*/ 16 h 348"/>
                <a:gd name="T86" fmla="*/ 103 w 395"/>
                <a:gd name="T87" fmla="*/ 22 h 348"/>
                <a:gd name="T88" fmla="*/ 86 w 395"/>
                <a:gd name="T89" fmla="*/ 18 h 348"/>
                <a:gd name="T90" fmla="*/ 7 w 395"/>
                <a:gd name="T91" fmla="*/ 18 h 348"/>
                <a:gd name="T92" fmla="*/ 4 w 395"/>
                <a:gd name="T93" fmla="*/ 45 h 348"/>
                <a:gd name="T94" fmla="*/ 5 w 395"/>
                <a:gd name="T95" fmla="*/ 61 h 348"/>
                <a:gd name="T96" fmla="*/ 4 w 395"/>
                <a:gd name="T97" fmla="*/ 77 h 348"/>
                <a:gd name="T98" fmla="*/ 4 w 395"/>
                <a:gd name="T99" fmla="*/ 102 h 348"/>
                <a:gd name="T100" fmla="*/ 5 w 395"/>
                <a:gd name="T101" fmla="*/ 120 h 348"/>
                <a:gd name="T102" fmla="*/ 2 w 395"/>
                <a:gd name="T103" fmla="*/ 141 h 348"/>
                <a:gd name="T104" fmla="*/ 0 w 395"/>
                <a:gd name="T105" fmla="*/ 180 h 348"/>
                <a:gd name="T106" fmla="*/ 75 w 395"/>
                <a:gd name="T107" fmla="*/ 182 h 348"/>
                <a:gd name="T108" fmla="*/ 84 w 395"/>
                <a:gd name="T109" fmla="*/ 212 h 348"/>
                <a:gd name="T110" fmla="*/ 82 w 395"/>
                <a:gd name="T111" fmla="*/ 232 h 348"/>
                <a:gd name="T112" fmla="*/ 82 w 395"/>
                <a:gd name="T113" fmla="*/ 278 h 348"/>
                <a:gd name="T114" fmla="*/ 80 w 395"/>
                <a:gd name="T115" fmla="*/ 296 h 348"/>
                <a:gd name="T116" fmla="*/ 80 w 395"/>
                <a:gd name="T117" fmla="*/ 315 h 348"/>
                <a:gd name="T118" fmla="*/ 80 w 395"/>
                <a:gd name="T119" fmla="*/ 348 h 348"/>
                <a:gd name="T120" fmla="*/ 105 w 395"/>
                <a:gd name="T121" fmla="*/ 348 h 348"/>
                <a:gd name="T122" fmla="*/ 105 w 395"/>
                <a:gd name="T123" fmla="*/ 348 h 348"/>
                <a:gd name="T124" fmla="*/ 105 w 395"/>
                <a:gd name="T125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5" h="348">
                  <a:moveTo>
                    <a:pt x="105" y="348"/>
                  </a:moveTo>
                  <a:lnTo>
                    <a:pt x="110" y="335"/>
                  </a:lnTo>
                  <a:lnTo>
                    <a:pt x="109" y="319"/>
                  </a:lnTo>
                  <a:lnTo>
                    <a:pt x="107" y="307"/>
                  </a:lnTo>
                  <a:lnTo>
                    <a:pt x="123" y="292"/>
                  </a:lnTo>
                  <a:lnTo>
                    <a:pt x="126" y="280"/>
                  </a:lnTo>
                  <a:lnTo>
                    <a:pt x="137" y="267"/>
                  </a:lnTo>
                  <a:lnTo>
                    <a:pt x="148" y="262"/>
                  </a:lnTo>
                  <a:lnTo>
                    <a:pt x="160" y="251"/>
                  </a:lnTo>
                  <a:lnTo>
                    <a:pt x="171" y="242"/>
                  </a:lnTo>
                  <a:lnTo>
                    <a:pt x="183" y="241"/>
                  </a:lnTo>
                  <a:lnTo>
                    <a:pt x="185" y="225"/>
                  </a:lnTo>
                  <a:lnTo>
                    <a:pt x="191" y="212"/>
                  </a:lnTo>
                  <a:lnTo>
                    <a:pt x="201" y="205"/>
                  </a:lnTo>
                  <a:lnTo>
                    <a:pt x="217" y="200"/>
                  </a:lnTo>
                  <a:lnTo>
                    <a:pt x="226" y="186"/>
                  </a:lnTo>
                  <a:lnTo>
                    <a:pt x="230" y="173"/>
                  </a:lnTo>
                  <a:lnTo>
                    <a:pt x="239" y="153"/>
                  </a:lnTo>
                  <a:lnTo>
                    <a:pt x="240" y="141"/>
                  </a:lnTo>
                  <a:lnTo>
                    <a:pt x="251" y="130"/>
                  </a:lnTo>
                  <a:lnTo>
                    <a:pt x="262" y="121"/>
                  </a:lnTo>
                  <a:lnTo>
                    <a:pt x="276" y="116"/>
                  </a:lnTo>
                  <a:lnTo>
                    <a:pt x="296" y="113"/>
                  </a:lnTo>
                  <a:lnTo>
                    <a:pt x="306" y="107"/>
                  </a:lnTo>
                  <a:lnTo>
                    <a:pt x="319" y="105"/>
                  </a:lnTo>
                  <a:lnTo>
                    <a:pt x="328" y="91"/>
                  </a:lnTo>
                  <a:lnTo>
                    <a:pt x="340" y="89"/>
                  </a:lnTo>
                  <a:lnTo>
                    <a:pt x="349" y="72"/>
                  </a:lnTo>
                  <a:lnTo>
                    <a:pt x="351" y="61"/>
                  </a:lnTo>
                  <a:lnTo>
                    <a:pt x="361" y="50"/>
                  </a:lnTo>
                  <a:lnTo>
                    <a:pt x="376" y="38"/>
                  </a:lnTo>
                  <a:lnTo>
                    <a:pt x="390" y="31"/>
                  </a:lnTo>
                  <a:lnTo>
                    <a:pt x="395" y="11"/>
                  </a:lnTo>
                  <a:lnTo>
                    <a:pt x="351" y="13"/>
                  </a:lnTo>
                  <a:lnTo>
                    <a:pt x="333" y="16"/>
                  </a:lnTo>
                  <a:lnTo>
                    <a:pt x="281" y="16"/>
                  </a:lnTo>
                  <a:lnTo>
                    <a:pt x="212" y="15"/>
                  </a:lnTo>
                  <a:lnTo>
                    <a:pt x="169" y="13"/>
                  </a:lnTo>
                  <a:lnTo>
                    <a:pt x="153" y="15"/>
                  </a:lnTo>
                  <a:lnTo>
                    <a:pt x="164" y="6"/>
                  </a:lnTo>
                  <a:lnTo>
                    <a:pt x="146" y="0"/>
                  </a:lnTo>
                  <a:lnTo>
                    <a:pt x="141" y="13"/>
                  </a:lnTo>
                  <a:lnTo>
                    <a:pt x="121" y="16"/>
                  </a:lnTo>
                  <a:lnTo>
                    <a:pt x="103" y="22"/>
                  </a:lnTo>
                  <a:lnTo>
                    <a:pt x="86" y="18"/>
                  </a:lnTo>
                  <a:lnTo>
                    <a:pt x="7" y="18"/>
                  </a:lnTo>
                  <a:lnTo>
                    <a:pt x="4" y="45"/>
                  </a:lnTo>
                  <a:lnTo>
                    <a:pt x="5" y="61"/>
                  </a:lnTo>
                  <a:lnTo>
                    <a:pt x="4" y="77"/>
                  </a:lnTo>
                  <a:lnTo>
                    <a:pt x="4" y="102"/>
                  </a:lnTo>
                  <a:lnTo>
                    <a:pt x="5" y="120"/>
                  </a:lnTo>
                  <a:lnTo>
                    <a:pt x="2" y="141"/>
                  </a:lnTo>
                  <a:lnTo>
                    <a:pt x="0" y="180"/>
                  </a:lnTo>
                  <a:lnTo>
                    <a:pt x="75" y="182"/>
                  </a:lnTo>
                  <a:lnTo>
                    <a:pt x="84" y="212"/>
                  </a:lnTo>
                  <a:lnTo>
                    <a:pt x="82" y="232"/>
                  </a:lnTo>
                  <a:lnTo>
                    <a:pt x="82" y="278"/>
                  </a:lnTo>
                  <a:lnTo>
                    <a:pt x="80" y="296"/>
                  </a:lnTo>
                  <a:lnTo>
                    <a:pt x="80" y="315"/>
                  </a:lnTo>
                  <a:lnTo>
                    <a:pt x="80" y="348"/>
                  </a:lnTo>
                  <a:lnTo>
                    <a:pt x="105" y="348"/>
                  </a:lnTo>
                  <a:lnTo>
                    <a:pt x="105" y="348"/>
                  </a:lnTo>
                  <a:lnTo>
                    <a:pt x="105" y="34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71">
              <a:extLst>
                <a:ext uri="{FF2B5EF4-FFF2-40B4-BE49-F238E27FC236}">
                  <a16:creationId xmlns:a16="http://schemas.microsoft.com/office/drawing/2014/main" id="{4613C094-4A13-0089-5B7D-744C665E2C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85872" y="10975048"/>
              <a:ext cx="716008" cy="941878"/>
            </a:xfrm>
            <a:custGeom>
              <a:avLst/>
              <a:gdLst>
                <a:gd name="T0" fmla="*/ 192 w 317"/>
                <a:gd name="T1" fmla="*/ 417 h 417"/>
                <a:gd name="T2" fmla="*/ 194 w 317"/>
                <a:gd name="T3" fmla="*/ 381 h 417"/>
                <a:gd name="T4" fmla="*/ 219 w 317"/>
                <a:gd name="T5" fmla="*/ 385 h 417"/>
                <a:gd name="T6" fmla="*/ 215 w 317"/>
                <a:gd name="T7" fmla="*/ 303 h 417"/>
                <a:gd name="T8" fmla="*/ 317 w 317"/>
                <a:gd name="T9" fmla="*/ 303 h 417"/>
                <a:gd name="T10" fmla="*/ 315 w 317"/>
                <a:gd name="T11" fmla="*/ 287 h 417"/>
                <a:gd name="T12" fmla="*/ 310 w 317"/>
                <a:gd name="T13" fmla="*/ 269 h 417"/>
                <a:gd name="T14" fmla="*/ 311 w 317"/>
                <a:gd name="T15" fmla="*/ 257 h 417"/>
                <a:gd name="T16" fmla="*/ 306 w 317"/>
                <a:gd name="T17" fmla="*/ 248 h 417"/>
                <a:gd name="T18" fmla="*/ 310 w 317"/>
                <a:gd name="T19" fmla="*/ 228 h 417"/>
                <a:gd name="T20" fmla="*/ 311 w 317"/>
                <a:gd name="T21" fmla="*/ 216 h 417"/>
                <a:gd name="T22" fmla="*/ 315 w 317"/>
                <a:gd name="T23" fmla="*/ 203 h 417"/>
                <a:gd name="T24" fmla="*/ 317 w 317"/>
                <a:gd name="T25" fmla="*/ 187 h 417"/>
                <a:gd name="T26" fmla="*/ 310 w 317"/>
                <a:gd name="T27" fmla="*/ 177 h 417"/>
                <a:gd name="T28" fmla="*/ 304 w 317"/>
                <a:gd name="T29" fmla="*/ 162 h 417"/>
                <a:gd name="T30" fmla="*/ 299 w 317"/>
                <a:gd name="T31" fmla="*/ 150 h 417"/>
                <a:gd name="T32" fmla="*/ 299 w 317"/>
                <a:gd name="T33" fmla="*/ 132 h 417"/>
                <a:gd name="T34" fmla="*/ 294 w 317"/>
                <a:gd name="T35" fmla="*/ 123 h 417"/>
                <a:gd name="T36" fmla="*/ 277 w 317"/>
                <a:gd name="T37" fmla="*/ 118 h 417"/>
                <a:gd name="T38" fmla="*/ 265 w 317"/>
                <a:gd name="T39" fmla="*/ 109 h 417"/>
                <a:gd name="T40" fmla="*/ 258 w 317"/>
                <a:gd name="T41" fmla="*/ 98 h 417"/>
                <a:gd name="T42" fmla="*/ 256 w 317"/>
                <a:gd name="T43" fmla="*/ 82 h 417"/>
                <a:gd name="T44" fmla="*/ 238 w 317"/>
                <a:gd name="T45" fmla="*/ 70 h 417"/>
                <a:gd name="T46" fmla="*/ 237 w 317"/>
                <a:gd name="T47" fmla="*/ 57 h 417"/>
                <a:gd name="T48" fmla="*/ 235 w 317"/>
                <a:gd name="T49" fmla="*/ 41 h 417"/>
                <a:gd name="T50" fmla="*/ 228 w 317"/>
                <a:gd name="T51" fmla="*/ 18 h 417"/>
                <a:gd name="T52" fmla="*/ 229 w 317"/>
                <a:gd name="T53" fmla="*/ 6 h 417"/>
                <a:gd name="T54" fmla="*/ 164 w 317"/>
                <a:gd name="T55" fmla="*/ 0 h 417"/>
                <a:gd name="T56" fmla="*/ 92 w 317"/>
                <a:gd name="T57" fmla="*/ 0 h 417"/>
                <a:gd name="T58" fmla="*/ 78 w 317"/>
                <a:gd name="T59" fmla="*/ 2 h 417"/>
                <a:gd name="T60" fmla="*/ 51 w 317"/>
                <a:gd name="T61" fmla="*/ 9 h 417"/>
                <a:gd name="T62" fmla="*/ 51 w 317"/>
                <a:gd name="T63" fmla="*/ 70 h 417"/>
                <a:gd name="T64" fmla="*/ 43 w 317"/>
                <a:gd name="T65" fmla="*/ 82 h 417"/>
                <a:gd name="T66" fmla="*/ 32 w 317"/>
                <a:gd name="T67" fmla="*/ 93 h 417"/>
                <a:gd name="T68" fmla="*/ 18 w 317"/>
                <a:gd name="T69" fmla="*/ 106 h 417"/>
                <a:gd name="T70" fmla="*/ 5 w 317"/>
                <a:gd name="T71" fmla="*/ 120 h 417"/>
                <a:gd name="T72" fmla="*/ 5 w 317"/>
                <a:gd name="T73" fmla="*/ 132 h 417"/>
                <a:gd name="T74" fmla="*/ 0 w 317"/>
                <a:gd name="T75" fmla="*/ 145 h 417"/>
                <a:gd name="T76" fmla="*/ 3 w 317"/>
                <a:gd name="T77" fmla="*/ 161 h 417"/>
                <a:gd name="T78" fmla="*/ 21 w 317"/>
                <a:gd name="T79" fmla="*/ 173 h 417"/>
                <a:gd name="T80" fmla="*/ 30 w 317"/>
                <a:gd name="T81" fmla="*/ 187 h 417"/>
                <a:gd name="T82" fmla="*/ 41 w 317"/>
                <a:gd name="T83" fmla="*/ 198 h 417"/>
                <a:gd name="T84" fmla="*/ 53 w 317"/>
                <a:gd name="T85" fmla="*/ 209 h 417"/>
                <a:gd name="T86" fmla="*/ 73 w 317"/>
                <a:gd name="T87" fmla="*/ 209 h 417"/>
                <a:gd name="T88" fmla="*/ 83 w 317"/>
                <a:gd name="T89" fmla="*/ 223 h 417"/>
                <a:gd name="T90" fmla="*/ 85 w 317"/>
                <a:gd name="T91" fmla="*/ 243 h 417"/>
                <a:gd name="T92" fmla="*/ 83 w 317"/>
                <a:gd name="T93" fmla="*/ 255 h 417"/>
                <a:gd name="T94" fmla="*/ 91 w 317"/>
                <a:gd name="T95" fmla="*/ 275 h 417"/>
                <a:gd name="T96" fmla="*/ 108 w 317"/>
                <a:gd name="T97" fmla="*/ 287 h 417"/>
                <a:gd name="T98" fmla="*/ 105 w 317"/>
                <a:gd name="T99" fmla="*/ 307 h 417"/>
                <a:gd name="T100" fmla="*/ 101 w 317"/>
                <a:gd name="T101" fmla="*/ 321 h 417"/>
                <a:gd name="T102" fmla="*/ 92 w 317"/>
                <a:gd name="T103" fmla="*/ 333 h 417"/>
                <a:gd name="T104" fmla="*/ 98 w 317"/>
                <a:gd name="T105" fmla="*/ 351 h 417"/>
                <a:gd name="T106" fmla="*/ 112 w 317"/>
                <a:gd name="T107" fmla="*/ 358 h 417"/>
                <a:gd name="T108" fmla="*/ 116 w 317"/>
                <a:gd name="T109" fmla="*/ 378 h 417"/>
                <a:gd name="T110" fmla="*/ 128 w 317"/>
                <a:gd name="T111" fmla="*/ 383 h 417"/>
                <a:gd name="T112" fmla="*/ 123 w 317"/>
                <a:gd name="T113" fmla="*/ 399 h 417"/>
                <a:gd name="T114" fmla="*/ 119 w 317"/>
                <a:gd name="T115" fmla="*/ 412 h 417"/>
                <a:gd name="T116" fmla="*/ 192 w 317"/>
                <a:gd name="T117" fmla="*/ 417 h 417"/>
                <a:gd name="T118" fmla="*/ 192 w 317"/>
                <a:gd name="T119" fmla="*/ 417 h 417"/>
                <a:gd name="T120" fmla="*/ 192 w 317"/>
                <a:gd name="T121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7" h="417">
                  <a:moveTo>
                    <a:pt x="192" y="417"/>
                  </a:moveTo>
                  <a:lnTo>
                    <a:pt x="194" y="381"/>
                  </a:lnTo>
                  <a:lnTo>
                    <a:pt x="219" y="385"/>
                  </a:lnTo>
                  <a:lnTo>
                    <a:pt x="215" y="303"/>
                  </a:lnTo>
                  <a:lnTo>
                    <a:pt x="317" y="303"/>
                  </a:lnTo>
                  <a:lnTo>
                    <a:pt x="315" y="287"/>
                  </a:lnTo>
                  <a:lnTo>
                    <a:pt x="310" y="269"/>
                  </a:lnTo>
                  <a:lnTo>
                    <a:pt x="311" y="257"/>
                  </a:lnTo>
                  <a:lnTo>
                    <a:pt x="306" y="248"/>
                  </a:lnTo>
                  <a:lnTo>
                    <a:pt x="310" y="228"/>
                  </a:lnTo>
                  <a:lnTo>
                    <a:pt x="311" y="216"/>
                  </a:lnTo>
                  <a:lnTo>
                    <a:pt x="315" y="203"/>
                  </a:lnTo>
                  <a:lnTo>
                    <a:pt x="317" y="187"/>
                  </a:lnTo>
                  <a:lnTo>
                    <a:pt x="310" y="177"/>
                  </a:lnTo>
                  <a:lnTo>
                    <a:pt x="304" y="162"/>
                  </a:lnTo>
                  <a:lnTo>
                    <a:pt x="299" y="150"/>
                  </a:lnTo>
                  <a:lnTo>
                    <a:pt x="299" y="132"/>
                  </a:lnTo>
                  <a:lnTo>
                    <a:pt x="294" y="123"/>
                  </a:lnTo>
                  <a:lnTo>
                    <a:pt x="277" y="118"/>
                  </a:lnTo>
                  <a:lnTo>
                    <a:pt x="265" y="109"/>
                  </a:lnTo>
                  <a:lnTo>
                    <a:pt x="258" y="98"/>
                  </a:lnTo>
                  <a:lnTo>
                    <a:pt x="256" y="82"/>
                  </a:lnTo>
                  <a:lnTo>
                    <a:pt x="238" y="70"/>
                  </a:lnTo>
                  <a:lnTo>
                    <a:pt x="237" y="57"/>
                  </a:lnTo>
                  <a:lnTo>
                    <a:pt x="235" y="41"/>
                  </a:lnTo>
                  <a:lnTo>
                    <a:pt x="228" y="18"/>
                  </a:lnTo>
                  <a:lnTo>
                    <a:pt x="229" y="6"/>
                  </a:lnTo>
                  <a:lnTo>
                    <a:pt x="164" y="0"/>
                  </a:lnTo>
                  <a:lnTo>
                    <a:pt x="92" y="0"/>
                  </a:lnTo>
                  <a:lnTo>
                    <a:pt x="78" y="2"/>
                  </a:lnTo>
                  <a:lnTo>
                    <a:pt x="51" y="9"/>
                  </a:lnTo>
                  <a:lnTo>
                    <a:pt x="51" y="70"/>
                  </a:lnTo>
                  <a:lnTo>
                    <a:pt x="43" y="82"/>
                  </a:lnTo>
                  <a:lnTo>
                    <a:pt x="32" y="93"/>
                  </a:lnTo>
                  <a:lnTo>
                    <a:pt x="18" y="106"/>
                  </a:lnTo>
                  <a:lnTo>
                    <a:pt x="5" y="120"/>
                  </a:lnTo>
                  <a:lnTo>
                    <a:pt x="5" y="132"/>
                  </a:lnTo>
                  <a:lnTo>
                    <a:pt x="0" y="145"/>
                  </a:lnTo>
                  <a:lnTo>
                    <a:pt x="3" y="161"/>
                  </a:lnTo>
                  <a:lnTo>
                    <a:pt x="21" y="173"/>
                  </a:lnTo>
                  <a:lnTo>
                    <a:pt x="30" y="187"/>
                  </a:lnTo>
                  <a:lnTo>
                    <a:pt x="41" y="198"/>
                  </a:lnTo>
                  <a:lnTo>
                    <a:pt x="53" y="209"/>
                  </a:lnTo>
                  <a:lnTo>
                    <a:pt x="73" y="209"/>
                  </a:lnTo>
                  <a:lnTo>
                    <a:pt x="83" y="223"/>
                  </a:lnTo>
                  <a:lnTo>
                    <a:pt x="85" y="243"/>
                  </a:lnTo>
                  <a:lnTo>
                    <a:pt x="83" y="255"/>
                  </a:lnTo>
                  <a:lnTo>
                    <a:pt x="91" y="275"/>
                  </a:lnTo>
                  <a:lnTo>
                    <a:pt x="108" y="287"/>
                  </a:lnTo>
                  <a:lnTo>
                    <a:pt x="105" y="307"/>
                  </a:lnTo>
                  <a:lnTo>
                    <a:pt x="101" y="321"/>
                  </a:lnTo>
                  <a:lnTo>
                    <a:pt x="92" y="333"/>
                  </a:lnTo>
                  <a:lnTo>
                    <a:pt x="98" y="351"/>
                  </a:lnTo>
                  <a:lnTo>
                    <a:pt x="112" y="358"/>
                  </a:lnTo>
                  <a:lnTo>
                    <a:pt x="116" y="378"/>
                  </a:lnTo>
                  <a:lnTo>
                    <a:pt x="128" y="383"/>
                  </a:lnTo>
                  <a:lnTo>
                    <a:pt x="123" y="399"/>
                  </a:lnTo>
                  <a:lnTo>
                    <a:pt x="119" y="412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72">
              <a:extLst>
                <a:ext uri="{FF2B5EF4-FFF2-40B4-BE49-F238E27FC236}">
                  <a16:creationId xmlns:a16="http://schemas.microsoft.com/office/drawing/2014/main" id="{2CED8D18-42EE-4432-9840-7DF03F27B2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8062" y="11160261"/>
              <a:ext cx="975757" cy="752147"/>
            </a:xfrm>
            <a:custGeom>
              <a:avLst/>
              <a:gdLst>
                <a:gd name="T0" fmla="*/ 153 w 432"/>
                <a:gd name="T1" fmla="*/ 333 h 333"/>
                <a:gd name="T2" fmla="*/ 180 w 432"/>
                <a:gd name="T3" fmla="*/ 271 h 333"/>
                <a:gd name="T4" fmla="*/ 278 w 432"/>
                <a:gd name="T5" fmla="*/ 296 h 333"/>
                <a:gd name="T6" fmla="*/ 283 w 432"/>
                <a:gd name="T7" fmla="*/ 280 h 333"/>
                <a:gd name="T8" fmla="*/ 285 w 432"/>
                <a:gd name="T9" fmla="*/ 267 h 333"/>
                <a:gd name="T10" fmla="*/ 288 w 432"/>
                <a:gd name="T11" fmla="*/ 255 h 333"/>
                <a:gd name="T12" fmla="*/ 313 w 432"/>
                <a:gd name="T13" fmla="*/ 246 h 333"/>
                <a:gd name="T14" fmla="*/ 351 w 432"/>
                <a:gd name="T15" fmla="*/ 248 h 333"/>
                <a:gd name="T16" fmla="*/ 360 w 432"/>
                <a:gd name="T17" fmla="*/ 228 h 333"/>
                <a:gd name="T18" fmla="*/ 368 w 432"/>
                <a:gd name="T19" fmla="*/ 210 h 333"/>
                <a:gd name="T20" fmla="*/ 383 w 432"/>
                <a:gd name="T21" fmla="*/ 196 h 333"/>
                <a:gd name="T22" fmla="*/ 408 w 432"/>
                <a:gd name="T23" fmla="*/ 180 h 333"/>
                <a:gd name="T24" fmla="*/ 395 w 432"/>
                <a:gd name="T25" fmla="*/ 178 h 333"/>
                <a:gd name="T26" fmla="*/ 404 w 432"/>
                <a:gd name="T27" fmla="*/ 153 h 333"/>
                <a:gd name="T28" fmla="*/ 408 w 432"/>
                <a:gd name="T29" fmla="*/ 129 h 333"/>
                <a:gd name="T30" fmla="*/ 413 w 432"/>
                <a:gd name="T31" fmla="*/ 116 h 333"/>
                <a:gd name="T32" fmla="*/ 420 w 432"/>
                <a:gd name="T33" fmla="*/ 75 h 333"/>
                <a:gd name="T34" fmla="*/ 432 w 432"/>
                <a:gd name="T35" fmla="*/ 57 h 333"/>
                <a:gd name="T36" fmla="*/ 432 w 432"/>
                <a:gd name="T37" fmla="*/ 31 h 333"/>
                <a:gd name="T38" fmla="*/ 408 w 432"/>
                <a:gd name="T39" fmla="*/ 18 h 333"/>
                <a:gd name="T40" fmla="*/ 376 w 432"/>
                <a:gd name="T41" fmla="*/ 0 h 333"/>
                <a:gd name="T42" fmla="*/ 342 w 432"/>
                <a:gd name="T43" fmla="*/ 9 h 333"/>
                <a:gd name="T44" fmla="*/ 288 w 432"/>
                <a:gd name="T45" fmla="*/ 16 h 333"/>
                <a:gd name="T46" fmla="*/ 194 w 432"/>
                <a:gd name="T47" fmla="*/ 0 h 333"/>
                <a:gd name="T48" fmla="*/ 194 w 432"/>
                <a:gd name="T49" fmla="*/ 20 h 333"/>
                <a:gd name="T50" fmla="*/ 203 w 432"/>
                <a:gd name="T51" fmla="*/ 34 h 333"/>
                <a:gd name="T52" fmla="*/ 212 w 432"/>
                <a:gd name="T53" fmla="*/ 45 h 333"/>
                <a:gd name="T54" fmla="*/ 226 w 432"/>
                <a:gd name="T55" fmla="*/ 57 h 333"/>
                <a:gd name="T56" fmla="*/ 224 w 432"/>
                <a:gd name="T57" fmla="*/ 73 h 333"/>
                <a:gd name="T58" fmla="*/ 215 w 432"/>
                <a:gd name="T59" fmla="*/ 84 h 333"/>
                <a:gd name="T60" fmla="*/ 203 w 432"/>
                <a:gd name="T61" fmla="*/ 86 h 333"/>
                <a:gd name="T62" fmla="*/ 190 w 432"/>
                <a:gd name="T63" fmla="*/ 88 h 333"/>
                <a:gd name="T64" fmla="*/ 176 w 432"/>
                <a:gd name="T65" fmla="*/ 86 h 333"/>
                <a:gd name="T66" fmla="*/ 162 w 432"/>
                <a:gd name="T67" fmla="*/ 84 h 333"/>
                <a:gd name="T68" fmla="*/ 148 w 432"/>
                <a:gd name="T69" fmla="*/ 86 h 333"/>
                <a:gd name="T70" fmla="*/ 132 w 432"/>
                <a:gd name="T71" fmla="*/ 91 h 333"/>
                <a:gd name="T72" fmla="*/ 123 w 432"/>
                <a:gd name="T73" fmla="*/ 102 h 333"/>
                <a:gd name="T74" fmla="*/ 110 w 432"/>
                <a:gd name="T75" fmla="*/ 111 h 333"/>
                <a:gd name="T76" fmla="*/ 110 w 432"/>
                <a:gd name="T77" fmla="*/ 123 h 333"/>
                <a:gd name="T78" fmla="*/ 100 w 432"/>
                <a:gd name="T79" fmla="*/ 141 h 333"/>
                <a:gd name="T80" fmla="*/ 85 w 432"/>
                <a:gd name="T81" fmla="*/ 143 h 333"/>
                <a:gd name="T82" fmla="*/ 75 w 432"/>
                <a:gd name="T83" fmla="*/ 152 h 333"/>
                <a:gd name="T84" fmla="*/ 62 w 432"/>
                <a:gd name="T85" fmla="*/ 150 h 333"/>
                <a:gd name="T86" fmla="*/ 46 w 432"/>
                <a:gd name="T87" fmla="*/ 148 h 333"/>
                <a:gd name="T88" fmla="*/ 34 w 432"/>
                <a:gd name="T89" fmla="*/ 146 h 333"/>
                <a:gd name="T90" fmla="*/ 18 w 432"/>
                <a:gd name="T91" fmla="*/ 145 h 333"/>
                <a:gd name="T92" fmla="*/ 2 w 432"/>
                <a:gd name="T93" fmla="*/ 139 h 333"/>
                <a:gd name="T94" fmla="*/ 0 w 432"/>
                <a:gd name="T95" fmla="*/ 162 h 333"/>
                <a:gd name="T96" fmla="*/ 14 w 432"/>
                <a:gd name="T97" fmla="*/ 173 h 333"/>
                <a:gd name="T98" fmla="*/ 27 w 432"/>
                <a:gd name="T99" fmla="*/ 178 h 333"/>
                <a:gd name="T100" fmla="*/ 44 w 432"/>
                <a:gd name="T101" fmla="*/ 189 h 333"/>
                <a:gd name="T102" fmla="*/ 59 w 432"/>
                <a:gd name="T103" fmla="*/ 185 h 333"/>
                <a:gd name="T104" fmla="*/ 60 w 432"/>
                <a:gd name="T105" fmla="*/ 266 h 333"/>
                <a:gd name="T106" fmla="*/ 100 w 432"/>
                <a:gd name="T107" fmla="*/ 299 h 333"/>
                <a:gd name="T108" fmla="*/ 125 w 432"/>
                <a:gd name="T109" fmla="*/ 331 h 333"/>
                <a:gd name="T110" fmla="*/ 153 w 432"/>
                <a:gd name="T111" fmla="*/ 333 h 333"/>
                <a:gd name="T112" fmla="*/ 153 w 432"/>
                <a:gd name="T113" fmla="*/ 333 h 333"/>
                <a:gd name="T114" fmla="*/ 153 w 432"/>
                <a:gd name="T115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2" h="333">
                  <a:moveTo>
                    <a:pt x="153" y="333"/>
                  </a:moveTo>
                  <a:lnTo>
                    <a:pt x="180" y="271"/>
                  </a:lnTo>
                  <a:lnTo>
                    <a:pt x="278" y="296"/>
                  </a:lnTo>
                  <a:lnTo>
                    <a:pt x="283" y="280"/>
                  </a:lnTo>
                  <a:lnTo>
                    <a:pt x="285" y="267"/>
                  </a:lnTo>
                  <a:lnTo>
                    <a:pt x="288" y="255"/>
                  </a:lnTo>
                  <a:lnTo>
                    <a:pt x="313" y="246"/>
                  </a:lnTo>
                  <a:lnTo>
                    <a:pt x="351" y="248"/>
                  </a:lnTo>
                  <a:lnTo>
                    <a:pt x="360" y="228"/>
                  </a:lnTo>
                  <a:lnTo>
                    <a:pt x="368" y="210"/>
                  </a:lnTo>
                  <a:lnTo>
                    <a:pt x="383" y="196"/>
                  </a:lnTo>
                  <a:lnTo>
                    <a:pt x="408" y="180"/>
                  </a:lnTo>
                  <a:lnTo>
                    <a:pt x="395" y="178"/>
                  </a:lnTo>
                  <a:lnTo>
                    <a:pt x="404" y="153"/>
                  </a:lnTo>
                  <a:lnTo>
                    <a:pt x="408" y="129"/>
                  </a:lnTo>
                  <a:lnTo>
                    <a:pt x="413" y="116"/>
                  </a:lnTo>
                  <a:lnTo>
                    <a:pt x="420" y="75"/>
                  </a:lnTo>
                  <a:lnTo>
                    <a:pt x="432" y="57"/>
                  </a:lnTo>
                  <a:lnTo>
                    <a:pt x="432" y="31"/>
                  </a:lnTo>
                  <a:lnTo>
                    <a:pt x="408" y="18"/>
                  </a:lnTo>
                  <a:lnTo>
                    <a:pt x="376" y="0"/>
                  </a:lnTo>
                  <a:lnTo>
                    <a:pt x="342" y="9"/>
                  </a:lnTo>
                  <a:lnTo>
                    <a:pt x="288" y="16"/>
                  </a:lnTo>
                  <a:lnTo>
                    <a:pt x="194" y="0"/>
                  </a:lnTo>
                  <a:lnTo>
                    <a:pt x="194" y="20"/>
                  </a:lnTo>
                  <a:lnTo>
                    <a:pt x="203" y="34"/>
                  </a:lnTo>
                  <a:lnTo>
                    <a:pt x="212" y="45"/>
                  </a:lnTo>
                  <a:lnTo>
                    <a:pt x="226" y="57"/>
                  </a:lnTo>
                  <a:lnTo>
                    <a:pt x="224" y="73"/>
                  </a:lnTo>
                  <a:lnTo>
                    <a:pt x="215" y="84"/>
                  </a:lnTo>
                  <a:lnTo>
                    <a:pt x="203" y="86"/>
                  </a:lnTo>
                  <a:lnTo>
                    <a:pt x="190" y="88"/>
                  </a:lnTo>
                  <a:lnTo>
                    <a:pt x="176" y="86"/>
                  </a:lnTo>
                  <a:lnTo>
                    <a:pt x="162" y="84"/>
                  </a:lnTo>
                  <a:lnTo>
                    <a:pt x="148" y="86"/>
                  </a:lnTo>
                  <a:lnTo>
                    <a:pt x="132" y="91"/>
                  </a:lnTo>
                  <a:lnTo>
                    <a:pt x="123" y="102"/>
                  </a:lnTo>
                  <a:lnTo>
                    <a:pt x="110" y="111"/>
                  </a:lnTo>
                  <a:lnTo>
                    <a:pt x="110" y="123"/>
                  </a:lnTo>
                  <a:lnTo>
                    <a:pt x="100" y="141"/>
                  </a:lnTo>
                  <a:lnTo>
                    <a:pt x="85" y="143"/>
                  </a:lnTo>
                  <a:lnTo>
                    <a:pt x="75" y="152"/>
                  </a:lnTo>
                  <a:lnTo>
                    <a:pt x="62" y="150"/>
                  </a:lnTo>
                  <a:lnTo>
                    <a:pt x="46" y="148"/>
                  </a:lnTo>
                  <a:lnTo>
                    <a:pt x="34" y="146"/>
                  </a:lnTo>
                  <a:lnTo>
                    <a:pt x="18" y="145"/>
                  </a:lnTo>
                  <a:lnTo>
                    <a:pt x="2" y="139"/>
                  </a:lnTo>
                  <a:lnTo>
                    <a:pt x="0" y="162"/>
                  </a:lnTo>
                  <a:lnTo>
                    <a:pt x="14" y="173"/>
                  </a:lnTo>
                  <a:lnTo>
                    <a:pt x="27" y="178"/>
                  </a:lnTo>
                  <a:lnTo>
                    <a:pt x="44" y="189"/>
                  </a:lnTo>
                  <a:lnTo>
                    <a:pt x="59" y="185"/>
                  </a:lnTo>
                  <a:lnTo>
                    <a:pt x="60" y="266"/>
                  </a:lnTo>
                  <a:lnTo>
                    <a:pt x="100" y="299"/>
                  </a:lnTo>
                  <a:lnTo>
                    <a:pt x="125" y="331"/>
                  </a:lnTo>
                  <a:lnTo>
                    <a:pt x="153" y="333"/>
                  </a:lnTo>
                  <a:lnTo>
                    <a:pt x="153" y="333"/>
                  </a:lnTo>
                  <a:lnTo>
                    <a:pt x="153" y="3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73">
              <a:extLst>
                <a:ext uri="{FF2B5EF4-FFF2-40B4-BE49-F238E27FC236}">
                  <a16:creationId xmlns:a16="http://schemas.microsoft.com/office/drawing/2014/main" id="{4C3136DA-4315-A4AE-66DE-5AE50B998D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23891" y="10638501"/>
              <a:ext cx="725043" cy="447222"/>
            </a:xfrm>
            <a:custGeom>
              <a:avLst/>
              <a:gdLst>
                <a:gd name="T0" fmla="*/ 260 w 321"/>
                <a:gd name="T1" fmla="*/ 198 h 198"/>
                <a:gd name="T2" fmla="*/ 278 w 321"/>
                <a:gd name="T3" fmla="*/ 187 h 198"/>
                <a:gd name="T4" fmla="*/ 287 w 321"/>
                <a:gd name="T5" fmla="*/ 173 h 198"/>
                <a:gd name="T6" fmla="*/ 305 w 321"/>
                <a:gd name="T7" fmla="*/ 182 h 198"/>
                <a:gd name="T8" fmla="*/ 294 w 321"/>
                <a:gd name="T9" fmla="*/ 189 h 198"/>
                <a:gd name="T10" fmla="*/ 310 w 321"/>
                <a:gd name="T11" fmla="*/ 189 h 198"/>
                <a:gd name="T12" fmla="*/ 317 w 321"/>
                <a:gd name="T13" fmla="*/ 180 h 198"/>
                <a:gd name="T14" fmla="*/ 321 w 321"/>
                <a:gd name="T15" fmla="*/ 164 h 198"/>
                <a:gd name="T16" fmla="*/ 314 w 321"/>
                <a:gd name="T17" fmla="*/ 137 h 198"/>
                <a:gd name="T18" fmla="*/ 305 w 321"/>
                <a:gd name="T19" fmla="*/ 123 h 198"/>
                <a:gd name="T20" fmla="*/ 301 w 321"/>
                <a:gd name="T21" fmla="*/ 109 h 198"/>
                <a:gd name="T22" fmla="*/ 299 w 321"/>
                <a:gd name="T23" fmla="*/ 96 h 198"/>
                <a:gd name="T24" fmla="*/ 291 w 321"/>
                <a:gd name="T25" fmla="*/ 85 h 198"/>
                <a:gd name="T26" fmla="*/ 289 w 321"/>
                <a:gd name="T27" fmla="*/ 69 h 198"/>
                <a:gd name="T28" fmla="*/ 291 w 321"/>
                <a:gd name="T29" fmla="*/ 55 h 198"/>
                <a:gd name="T30" fmla="*/ 292 w 321"/>
                <a:gd name="T31" fmla="*/ 43 h 198"/>
                <a:gd name="T32" fmla="*/ 294 w 321"/>
                <a:gd name="T33" fmla="*/ 27 h 198"/>
                <a:gd name="T34" fmla="*/ 283 w 321"/>
                <a:gd name="T35" fmla="*/ 16 h 198"/>
                <a:gd name="T36" fmla="*/ 225 w 321"/>
                <a:gd name="T37" fmla="*/ 18 h 198"/>
                <a:gd name="T38" fmla="*/ 209 w 321"/>
                <a:gd name="T39" fmla="*/ 16 h 198"/>
                <a:gd name="T40" fmla="*/ 193 w 321"/>
                <a:gd name="T41" fmla="*/ 18 h 198"/>
                <a:gd name="T42" fmla="*/ 194 w 321"/>
                <a:gd name="T43" fmla="*/ 2 h 198"/>
                <a:gd name="T44" fmla="*/ 186 w 321"/>
                <a:gd name="T45" fmla="*/ 18 h 198"/>
                <a:gd name="T46" fmla="*/ 178 w 321"/>
                <a:gd name="T47" fmla="*/ 4 h 198"/>
                <a:gd name="T48" fmla="*/ 157 w 321"/>
                <a:gd name="T49" fmla="*/ 11 h 198"/>
                <a:gd name="T50" fmla="*/ 145 w 321"/>
                <a:gd name="T51" fmla="*/ 2 h 198"/>
                <a:gd name="T52" fmla="*/ 132 w 321"/>
                <a:gd name="T53" fmla="*/ 0 h 198"/>
                <a:gd name="T54" fmla="*/ 130 w 321"/>
                <a:gd name="T55" fmla="*/ 20 h 198"/>
                <a:gd name="T56" fmla="*/ 75 w 321"/>
                <a:gd name="T57" fmla="*/ 20 h 198"/>
                <a:gd name="T58" fmla="*/ 36 w 321"/>
                <a:gd name="T59" fmla="*/ 18 h 198"/>
                <a:gd name="T60" fmla="*/ 8 w 321"/>
                <a:gd name="T61" fmla="*/ 18 h 198"/>
                <a:gd name="T62" fmla="*/ 6 w 321"/>
                <a:gd name="T63" fmla="*/ 34 h 198"/>
                <a:gd name="T64" fmla="*/ 4 w 321"/>
                <a:gd name="T65" fmla="*/ 69 h 198"/>
                <a:gd name="T66" fmla="*/ 16 w 321"/>
                <a:gd name="T67" fmla="*/ 68 h 198"/>
                <a:gd name="T68" fmla="*/ 9 w 321"/>
                <a:gd name="T69" fmla="*/ 80 h 198"/>
                <a:gd name="T70" fmla="*/ 4 w 321"/>
                <a:gd name="T71" fmla="*/ 101 h 198"/>
                <a:gd name="T72" fmla="*/ 9 w 321"/>
                <a:gd name="T73" fmla="*/ 112 h 198"/>
                <a:gd name="T74" fmla="*/ 0 w 321"/>
                <a:gd name="T75" fmla="*/ 126 h 198"/>
                <a:gd name="T76" fmla="*/ 11 w 321"/>
                <a:gd name="T77" fmla="*/ 139 h 198"/>
                <a:gd name="T78" fmla="*/ 20 w 321"/>
                <a:gd name="T79" fmla="*/ 155 h 198"/>
                <a:gd name="T80" fmla="*/ 22 w 321"/>
                <a:gd name="T81" fmla="*/ 169 h 198"/>
                <a:gd name="T82" fmla="*/ 22 w 321"/>
                <a:gd name="T83" fmla="*/ 182 h 198"/>
                <a:gd name="T84" fmla="*/ 77 w 321"/>
                <a:gd name="T85" fmla="*/ 192 h 198"/>
                <a:gd name="T86" fmla="*/ 145 w 321"/>
                <a:gd name="T87" fmla="*/ 194 h 198"/>
                <a:gd name="T88" fmla="*/ 212 w 321"/>
                <a:gd name="T89" fmla="*/ 192 h 198"/>
                <a:gd name="T90" fmla="*/ 227 w 321"/>
                <a:gd name="T91" fmla="*/ 187 h 198"/>
                <a:gd name="T92" fmla="*/ 243 w 321"/>
                <a:gd name="T93" fmla="*/ 187 h 198"/>
                <a:gd name="T94" fmla="*/ 251 w 321"/>
                <a:gd name="T95" fmla="*/ 198 h 198"/>
                <a:gd name="T96" fmla="*/ 260 w 321"/>
                <a:gd name="T97" fmla="*/ 198 h 198"/>
                <a:gd name="T98" fmla="*/ 260 w 321"/>
                <a:gd name="T99" fmla="*/ 198 h 198"/>
                <a:gd name="T100" fmla="*/ 260 w 321"/>
                <a:gd name="T101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1" h="198">
                  <a:moveTo>
                    <a:pt x="260" y="198"/>
                  </a:moveTo>
                  <a:lnTo>
                    <a:pt x="278" y="187"/>
                  </a:lnTo>
                  <a:lnTo>
                    <a:pt x="287" y="173"/>
                  </a:lnTo>
                  <a:lnTo>
                    <a:pt x="305" y="182"/>
                  </a:lnTo>
                  <a:lnTo>
                    <a:pt x="294" y="189"/>
                  </a:lnTo>
                  <a:lnTo>
                    <a:pt x="310" y="189"/>
                  </a:lnTo>
                  <a:lnTo>
                    <a:pt x="317" y="180"/>
                  </a:lnTo>
                  <a:lnTo>
                    <a:pt x="321" y="164"/>
                  </a:lnTo>
                  <a:lnTo>
                    <a:pt x="314" y="137"/>
                  </a:lnTo>
                  <a:lnTo>
                    <a:pt x="305" y="123"/>
                  </a:lnTo>
                  <a:lnTo>
                    <a:pt x="301" y="109"/>
                  </a:lnTo>
                  <a:lnTo>
                    <a:pt x="299" y="96"/>
                  </a:lnTo>
                  <a:lnTo>
                    <a:pt x="291" y="85"/>
                  </a:lnTo>
                  <a:lnTo>
                    <a:pt x="289" y="69"/>
                  </a:lnTo>
                  <a:lnTo>
                    <a:pt x="291" y="55"/>
                  </a:lnTo>
                  <a:lnTo>
                    <a:pt x="292" y="43"/>
                  </a:lnTo>
                  <a:lnTo>
                    <a:pt x="294" y="27"/>
                  </a:lnTo>
                  <a:lnTo>
                    <a:pt x="283" y="16"/>
                  </a:lnTo>
                  <a:lnTo>
                    <a:pt x="225" y="18"/>
                  </a:lnTo>
                  <a:lnTo>
                    <a:pt x="209" y="16"/>
                  </a:lnTo>
                  <a:lnTo>
                    <a:pt x="193" y="18"/>
                  </a:lnTo>
                  <a:lnTo>
                    <a:pt x="194" y="2"/>
                  </a:lnTo>
                  <a:lnTo>
                    <a:pt x="186" y="18"/>
                  </a:lnTo>
                  <a:lnTo>
                    <a:pt x="178" y="4"/>
                  </a:lnTo>
                  <a:lnTo>
                    <a:pt x="157" y="11"/>
                  </a:lnTo>
                  <a:lnTo>
                    <a:pt x="145" y="2"/>
                  </a:lnTo>
                  <a:lnTo>
                    <a:pt x="132" y="0"/>
                  </a:lnTo>
                  <a:lnTo>
                    <a:pt x="130" y="20"/>
                  </a:lnTo>
                  <a:lnTo>
                    <a:pt x="75" y="20"/>
                  </a:lnTo>
                  <a:lnTo>
                    <a:pt x="36" y="18"/>
                  </a:lnTo>
                  <a:lnTo>
                    <a:pt x="8" y="18"/>
                  </a:lnTo>
                  <a:lnTo>
                    <a:pt x="6" y="34"/>
                  </a:lnTo>
                  <a:lnTo>
                    <a:pt x="4" y="69"/>
                  </a:lnTo>
                  <a:lnTo>
                    <a:pt x="16" y="68"/>
                  </a:lnTo>
                  <a:lnTo>
                    <a:pt x="9" y="80"/>
                  </a:lnTo>
                  <a:lnTo>
                    <a:pt x="4" y="101"/>
                  </a:lnTo>
                  <a:lnTo>
                    <a:pt x="9" y="112"/>
                  </a:lnTo>
                  <a:lnTo>
                    <a:pt x="0" y="126"/>
                  </a:lnTo>
                  <a:lnTo>
                    <a:pt x="11" y="139"/>
                  </a:lnTo>
                  <a:lnTo>
                    <a:pt x="20" y="155"/>
                  </a:lnTo>
                  <a:lnTo>
                    <a:pt x="22" y="169"/>
                  </a:lnTo>
                  <a:lnTo>
                    <a:pt x="22" y="182"/>
                  </a:lnTo>
                  <a:lnTo>
                    <a:pt x="77" y="192"/>
                  </a:lnTo>
                  <a:lnTo>
                    <a:pt x="145" y="194"/>
                  </a:lnTo>
                  <a:lnTo>
                    <a:pt x="212" y="192"/>
                  </a:lnTo>
                  <a:lnTo>
                    <a:pt x="227" y="187"/>
                  </a:lnTo>
                  <a:lnTo>
                    <a:pt x="243" y="187"/>
                  </a:lnTo>
                  <a:lnTo>
                    <a:pt x="251" y="198"/>
                  </a:lnTo>
                  <a:lnTo>
                    <a:pt x="260" y="198"/>
                  </a:lnTo>
                  <a:lnTo>
                    <a:pt x="260" y="198"/>
                  </a:lnTo>
                  <a:lnTo>
                    <a:pt x="260" y="1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74">
              <a:extLst>
                <a:ext uri="{FF2B5EF4-FFF2-40B4-BE49-F238E27FC236}">
                  <a16:creationId xmlns:a16="http://schemas.microsoft.com/office/drawing/2014/main" id="{E97BDB46-D6C4-C6AF-DFCC-C971B17EFC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375980" y="11575862"/>
              <a:ext cx="959947" cy="944136"/>
            </a:xfrm>
            <a:custGeom>
              <a:avLst/>
              <a:gdLst>
                <a:gd name="T0" fmla="*/ 329 w 425"/>
                <a:gd name="T1" fmla="*/ 406 h 418"/>
                <a:gd name="T2" fmla="*/ 373 w 425"/>
                <a:gd name="T3" fmla="*/ 411 h 418"/>
                <a:gd name="T4" fmla="*/ 386 w 425"/>
                <a:gd name="T5" fmla="*/ 384 h 418"/>
                <a:gd name="T6" fmla="*/ 389 w 425"/>
                <a:gd name="T7" fmla="*/ 333 h 418"/>
                <a:gd name="T8" fmla="*/ 416 w 425"/>
                <a:gd name="T9" fmla="*/ 247 h 418"/>
                <a:gd name="T10" fmla="*/ 421 w 425"/>
                <a:gd name="T11" fmla="*/ 201 h 418"/>
                <a:gd name="T12" fmla="*/ 414 w 425"/>
                <a:gd name="T13" fmla="*/ 155 h 418"/>
                <a:gd name="T14" fmla="*/ 389 w 425"/>
                <a:gd name="T15" fmla="*/ 131 h 418"/>
                <a:gd name="T16" fmla="*/ 359 w 425"/>
                <a:gd name="T17" fmla="*/ 114 h 418"/>
                <a:gd name="T18" fmla="*/ 322 w 425"/>
                <a:gd name="T19" fmla="*/ 90 h 418"/>
                <a:gd name="T20" fmla="*/ 302 w 425"/>
                <a:gd name="T21" fmla="*/ 73 h 418"/>
                <a:gd name="T22" fmla="*/ 292 w 425"/>
                <a:gd name="T23" fmla="*/ 48 h 418"/>
                <a:gd name="T24" fmla="*/ 281 w 425"/>
                <a:gd name="T25" fmla="*/ 34 h 418"/>
                <a:gd name="T26" fmla="*/ 258 w 425"/>
                <a:gd name="T27" fmla="*/ 44 h 418"/>
                <a:gd name="T28" fmla="*/ 222 w 425"/>
                <a:gd name="T29" fmla="*/ 37 h 418"/>
                <a:gd name="T30" fmla="*/ 181 w 425"/>
                <a:gd name="T31" fmla="*/ 28 h 418"/>
                <a:gd name="T32" fmla="*/ 154 w 425"/>
                <a:gd name="T33" fmla="*/ 12 h 418"/>
                <a:gd name="T34" fmla="*/ 133 w 425"/>
                <a:gd name="T35" fmla="*/ 0 h 418"/>
                <a:gd name="T36" fmla="*/ 92 w 425"/>
                <a:gd name="T37" fmla="*/ 26 h 418"/>
                <a:gd name="T38" fmla="*/ 74 w 425"/>
                <a:gd name="T39" fmla="*/ 64 h 418"/>
                <a:gd name="T40" fmla="*/ 19 w 425"/>
                <a:gd name="T41" fmla="*/ 66 h 418"/>
                <a:gd name="T42" fmla="*/ 9 w 425"/>
                <a:gd name="T43" fmla="*/ 101 h 418"/>
                <a:gd name="T44" fmla="*/ 12 w 425"/>
                <a:gd name="T45" fmla="*/ 117 h 418"/>
                <a:gd name="T46" fmla="*/ 26 w 425"/>
                <a:gd name="T47" fmla="*/ 139 h 418"/>
                <a:gd name="T48" fmla="*/ 19 w 425"/>
                <a:gd name="T49" fmla="*/ 167 h 418"/>
                <a:gd name="T50" fmla="*/ 39 w 425"/>
                <a:gd name="T51" fmla="*/ 192 h 418"/>
                <a:gd name="T52" fmla="*/ 21 w 425"/>
                <a:gd name="T53" fmla="*/ 231 h 418"/>
                <a:gd name="T54" fmla="*/ 30 w 425"/>
                <a:gd name="T55" fmla="*/ 313 h 418"/>
                <a:gd name="T56" fmla="*/ 49 w 425"/>
                <a:gd name="T57" fmla="*/ 341 h 418"/>
                <a:gd name="T58" fmla="*/ 90 w 425"/>
                <a:gd name="T59" fmla="*/ 350 h 418"/>
                <a:gd name="T60" fmla="*/ 128 w 425"/>
                <a:gd name="T61" fmla="*/ 365 h 418"/>
                <a:gd name="T62" fmla="*/ 162 w 425"/>
                <a:gd name="T63" fmla="*/ 372 h 418"/>
                <a:gd name="T64" fmla="*/ 187 w 425"/>
                <a:gd name="T65" fmla="*/ 388 h 418"/>
                <a:gd name="T66" fmla="*/ 215 w 425"/>
                <a:gd name="T67" fmla="*/ 391 h 418"/>
                <a:gd name="T68" fmla="*/ 231 w 425"/>
                <a:gd name="T69" fmla="*/ 390 h 418"/>
                <a:gd name="T70" fmla="*/ 258 w 425"/>
                <a:gd name="T71" fmla="*/ 409 h 418"/>
                <a:gd name="T72" fmla="*/ 272 w 425"/>
                <a:gd name="T73" fmla="*/ 398 h 418"/>
                <a:gd name="T74" fmla="*/ 308 w 425"/>
                <a:gd name="T75" fmla="*/ 416 h 418"/>
                <a:gd name="T76" fmla="*/ 324 w 425"/>
                <a:gd name="T7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5" h="418">
                  <a:moveTo>
                    <a:pt x="324" y="418"/>
                  </a:moveTo>
                  <a:lnTo>
                    <a:pt x="329" y="406"/>
                  </a:lnTo>
                  <a:lnTo>
                    <a:pt x="363" y="400"/>
                  </a:lnTo>
                  <a:lnTo>
                    <a:pt x="373" y="411"/>
                  </a:lnTo>
                  <a:lnTo>
                    <a:pt x="398" y="414"/>
                  </a:lnTo>
                  <a:lnTo>
                    <a:pt x="386" y="384"/>
                  </a:lnTo>
                  <a:lnTo>
                    <a:pt x="386" y="361"/>
                  </a:lnTo>
                  <a:lnTo>
                    <a:pt x="389" y="333"/>
                  </a:lnTo>
                  <a:lnTo>
                    <a:pt x="398" y="311"/>
                  </a:lnTo>
                  <a:lnTo>
                    <a:pt x="416" y="247"/>
                  </a:lnTo>
                  <a:lnTo>
                    <a:pt x="425" y="229"/>
                  </a:lnTo>
                  <a:lnTo>
                    <a:pt x="421" y="201"/>
                  </a:lnTo>
                  <a:lnTo>
                    <a:pt x="425" y="185"/>
                  </a:lnTo>
                  <a:lnTo>
                    <a:pt x="414" y="155"/>
                  </a:lnTo>
                  <a:lnTo>
                    <a:pt x="400" y="149"/>
                  </a:lnTo>
                  <a:lnTo>
                    <a:pt x="389" y="131"/>
                  </a:lnTo>
                  <a:lnTo>
                    <a:pt x="388" y="115"/>
                  </a:lnTo>
                  <a:lnTo>
                    <a:pt x="359" y="114"/>
                  </a:lnTo>
                  <a:lnTo>
                    <a:pt x="350" y="98"/>
                  </a:lnTo>
                  <a:lnTo>
                    <a:pt x="322" y="90"/>
                  </a:lnTo>
                  <a:lnTo>
                    <a:pt x="318" y="74"/>
                  </a:lnTo>
                  <a:lnTo>
                    <a:pt x="302" y="73"/>
                  </a:lnTo>
                  <a:lnTo>
                    <a:pt x="288" y="60"/>
                  </a:lnTo>
                  <a:lnTo>
                    <a:pt x="292" y="48"/>
                  </a:lnTo>
                  <a:lnTo>
                    <a:pt x="297" y="35"/>
                  </a:lnTo>
                  <a:lnTo>
                    <a:pt x="281" y="34"/>
                  </a:lnTo>
                  <a:lnTo>
                    <a:pt x="270" y="42"/>
                  </a:lnTo>
                  <a:lnTo>
                    <a:pt x="258" y="44"/>
                  </a:lnTo>
                  <a:lnTo>
                    <a:pt x="236" y="51"/>
                  </a:lnTo>
                  <a:lnTo>
                    <a:pt x="222" y="37"/>
                  </a:lnTo>
                  <a:lnTo>
                    <a:pt x="197" y="37"/>
                  </a:lnTo>
                  <a:lnTo>
                    <a:pt x="181" y="28"/>
                  </a:lnTo>
                  <a:lnTo>
                    <a:pt x="171" y="18"/>
                  </a:lnTo>
                  <a:lnTo>
                    <a:pt x="154" y="12"/>
                  </a:lnTo>
                  <a:lnTo>
                    <a:pt x="142" y="14"/>
                  </a:lnTo>
                  <a:lnTo>
                    <a:pt x="133" y="0"/>
                  </a:lnTo>
                  <a:lnTo>
                    <a:pt x="115" y="14"/>
                  </a:lnTo>
                  <a:lnTo>
                    <a:pt x="92" y="26"/>
                  </a:lnTo>
                  <a:lnTo>
                    <a:pt x="83" y="44"/>
                  </a:lnTo>
                  <a:lnTo>
                    <a:pt x="74" y="64"/>
                  </a:lnTo>
                  <a:lnTo>
                    <a:pt x="44" y="62"/>
                  </a:lnTo>
                  <a:lnTo>
                    <a:pt x="19" y="66"/>
                  </a:lnTo>
                  <a:lnTo>
                    <a:pt x="7" y="82"/>
                  </a:lnTo>
                  <a:lnTo>
                    <a:pt x="9" y="101"/>
                  </a:lnTo>
                  <a:lnTo>
                    <a:pt x="0" y="112"/>
                  </a:lnTo>
                  <a:lnTo>
                    <a:pt x="12" y="117"/>
                  </a:lnTo>
                  <a:lnTo>
                    <a:pt x="25" y="124"/>
                  </a:lnTo>
                  <a:lnTo>
                    <a:pt x="26" y="139"/>
                  </a:lnTo>
                  <a:lnTo>
                    <a:pt x="21" y="151"/>
                  </a:lnTo>
                  <a:lnTo>
                    <a:pt x="19" y="167"/>
                  </a:lnTo>
                  <a:lnTo>
                    <a:pt x="25" y="179"/>
                  </a:lnTo>
                  <a:lnTo>
                    <a:pt x="39" y="192"/>
                  </a:lnTo>
                  <a:lnTo>
                    <a:pt x="33" y="204"/>
                  </a:lnTo>
                  <a:lnTo>
                    <a:pt x="21" y="231"/>
                  </a:lnTo>
                  <a:lnTo>
                    <a:pt x="32" y="244"/>
                  </a:lnTo>
                  <a:lnTo>
                    <a:pt x="30" y="313"/>
                  </a:lnTo>
                  <a:lnTo>
                    <a:pt x="42" y="325"/>
                  </a:lnTo>
                  <a:lnTo>
                    <a:pt x="49" y="341"/>
                  </a:lnTo>
                  <a:lnTo>
                    <a:pt x="71" y="345"/>
                  </a:lnTo>
                  <a:lnTo>
                    <a:pt x="90" y="350"/>
                  </a:lnTo>
                  <a:lnTo>
                    <a:pt x="110" y="349"/>
                  </a:lnTo>
                  <a:lnTo>
                    <a:pt x="128" y="365"/>
                  </a:lnTo>
                  <a:lnTo>
                    <a:pt x="147" y="361"/>
                  </a:lnTo>
                  <a:lnTo>
                    <a:pt x="162" y="372"/>
                  </a:lnTo>
                  <a:lnTo>
                    <a:pt x="167" y="382"/>
                  </a:lnTo>
                  <a:lnTo>
                    <a:pt x="187" y="388"/>
                  </a:lnTo>
                  <a:lnTo>
                    <a:pt x="203" y="386"/>
                  </a:lnTo>
                  <a:lnTo>
                    <a:pt x="215" y="391"/>
                  </a:lnTo>
                  <a:lnTo>
                    <a:pt x="222" y="379"/>
                  </a:lnTo>
                  <a:lnTo>
                    <a:pt x="231" y="390"/>
                  </a:lnTo>
                  <a:lnTo>
                    <a:pt x="247" y="395"/>
                  </a:lnTo>
                  <a:lnTo>
                    <a:pt x="258" y="409"/>
                  </a:lnTo>
                  <a:lnTo>
                    <a:pt x="270" y="411"/>
                  </a:lnTo>
                  <a:lnTo>
                    <a:pt x="272" y="398"/>
                  </a:lnTo>
                  <a:lnTo>
                    <a:pt x="297" y="407"/>
                  </a:lnTo>
                  <a:lnTo>
                    <a:pt x="308" y="416"/>
                  </a:lnTo>
                  <a:lnTo>
                    <a:pt x="324" y="418"/>
                  </a:lnTo>
                  <a:lnTo>
                    <a:pt x="324" y="418"/>
                  </a:lnTo>
                  <a:lnTo>
                    <a:pt x="324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75">
              <a:extLst>
                <a:ext uri="{FF2B5EF4-FFF2-40B4-BE49-F238E27FC236}">
                  <a16:creationId xmlns:a16="http://schemas.microsoft.com/office/drawing/2014/main" id="{4212448A-5096-0D10-D111-65CD515215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17675" y="11772368"/>
              <a:ext cx="946395" cy="1520104"/>
            </a:xfrm>
            <a:custGeom>
              <a:avLst/>
              <a:gdLst>
                <a:gd name="T0" fmla="*/ 303 w 419"/>
                <a:gd name="T1" fmla="*/ 664 h 673"/>
                <a:gd name="T2" fmla="*/ 308 w 419"/>
                <a:gd name="T3" fmla="*/ 628 h 673"/>
                <a:gd name="T4" fmla="*/ 316 w 419"/>
                <a:gd name="T5" fmla="*/ 600 h 673"/>
                <a:gd name="T6" fmla="*/ 324 w 419"/>
                <a:gd name="T7" fmla="*/ 573 h 673"/>
                <a:gd name="T8" fmla="*/ 328 w 419"/>
                <a:gd name="T9" fmla="*/ 545 h 673"/>
                <a:gd name="T10" fmla="*/ 328 w 419"/>
                <a:gd name="T11" fmla="*/ 514 h 673"/>
                <a:gd name="T12" fmla="*/ 333 w 419"/>
                <a:gd name="T13" fmla="*/ 482 h 673"/>
                <a:gd name="T14" fmla="*/ 330 w 419"/>
                <a:gd name="T15" fmla="*/ 454 h 673"/>
                <a:gd name="T16" fmla="*/ 317 w 419"/>
                <a:gd name="T17" fmla="*/ 424 h 673"/>
                <a:gd name="T18" fmla="*/ 305 w 419"/>
                <a:gd name="T19" fmla="*/ 395 h 673"/>
                <a:gd name="T20" fmla="*/ 301 w 419"/>
                <a:gd name="T21" fmla="*/ 368 h 673"/>
                <a:gd name="T22" fmla="*/ 305 w 419"/>
                <a:gd name="T23" fmla="*/ 336 h 673"/>
                <a:gd name="T24" fmla="*/ 307 w 419"/>
                <a:gd name="T25" fmla="*/ 304 h 673"/>
                <a:gd name="T26" fmla="*/ 324 w 419"/>
                <a:gd name="T27" fmla="*/ 288 h 673"/>
                <a:gd name="T28" fmla="*/ 328 w 419"/>
                <a:gd name="T29" fmla="*/ 265 h 673"/>
                <a:gd name="T30" fmla="*/ 358 w 419"/>
                <a:gd name="T31" fmla="*/ 269 h 673"/>
                <a:gd name="T32" fmla="*/ 362 w 419"/>
                <a:gd name="T33" fmla="*/ 240 h 673"/>
                <a:gd name="T34" fmla="*/ 387 w 419"/>
                <a:gd name="T35" fmla="*/ 233 h 673"/>
                <a:gd name="T36" fmla="*/ 419 w 419"/>
                <a:gd name="T37" fmla="*/ 153 h 673"/>
                <a:gd name="T38" fmla="*/ 408 w 419"/>
                <a:gd name="T39" fmla="*/ 126 h 673"/>
                <a:gd name="T40" fmla="*/ 408 w 419"/>
                <a:gd name="T41" fmla="*/ 100 h 673"/>
                <a:gd name="T42" fmla="*/ 403 w 419"/>
                <a:gd name="T43" fmla="*/ 71 h 673"/>
                <a:gd name="T44" fmla="*/ 406 w 419"/>
                <a:gd name="T45" fmla="*/ 43 h 673"/>
                <a:gd name="T46" fmla="*/ 380 w 419"/>
                <a:gd name="T47" fmla="*/ 25 h 673"/>
                <a:gd name="T48" fmla="*/ 266 w 419"/>
                <a:gd name="T49" fmla="*/ 64 h 673"/>
                <a:gd name="T50" fmla="*/ 120 w 419"/>
                <a:gd name="T51" fmla="*/ 64 h 673"/>
                <a:gd name="T52" fmla="*/ 2 w 419"/>
                <a:gd name="T53" fmla="*/ 100 h 673"/>
                <a:gd name="T54" fmla="*/ 4 w 419"/>
                <a:gd name="T55" fmla="*/ 219 h 673"/>
                <a:gd name="T56" fmla="*/ 123 w 419"/>
                <a:gd name="T57" fmla="*/ 269 h 673"/>
                <a:gd name="T58" fmla="*/ 216 w 419"/>
                <a:gd name="T59" fmla="*/ 274 h 673"/>
                <a:gd name="T60" fmla="*/ 173 w 419"/>
                <a:gd name="T61" fmla="*/ 459 h 673"/>
                <a:gd name="T62" fmla="*/ 154 w 419"/>
                <a:gd name="T63" fmla="*/ 488 h 673"/>
                <a:gd name="T64" fmla="*/ 157 w 419"/>
                <a:gd name="T65" fmla="*/ 523 h 673"/>
                <a:gd name="T66" fmla="*/ 182 w 419"/>
                <a:gd name="T67" fmla="*/ 555 h 673"/>
                <a:gd name="T68" fmla="*/ 182 w 419"/>
                <a:gd name="T69" fmla="*/ 584 h 673"/>
                <a:gd name="T70" fmla="*/ 178 w 419"/>
                <a:gd name="T71" fmla="*/ 612 h 673"/>
                <a:gd name="T72" fmla="*/ 184 w 419"/>
                <a:gd name="T73" fmla="*/ 639 h 673"/>
                <a:gd name="T74" fmla="*/ 207 w 419"/>
                <a:gd name="T75" fmla="*/ 666 h 673"/>
                <a:gd name="T76" fmla="*/ 243 w 419"/>
                <a:gd name="T77" fmla="*/ 662 h 673"/>
                <a:gd name="T78" fmla="*/ 278 w 419"/>
                <a:gd name="T79" fmla="*/ 667 h 673"/>
                <a:gd name="T80" fmla="*/ 292 w 419"/>
                <a:gd name="T81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9" h="673">
                  <a:moveTo>
                    <a:pt x="292" y="673"/>
                  </a:moveTo>
                  <a:lnTo>
                    <a:pt x="303" y="664"/>
                  </a:lnTo>
                  <a:lnTo>
                    <a:pt x="314" y="655"/>
                  </a:lnTo>
                  <a:lnTo>
                    <a:pt x="308" y="628"/>
                  </a:lnTo>
                  <a:lnTo>
                    <a:pt x="310" y="616"/>
                  </a:lnTo>
                  <a:lnTo>
                    <a:pt x="316" y="600"/>
                  </a:lnTo>
                  <a:lnTo>
                    <a:pt x="316" y="591"/>
                  </a:lnTo>
                  <a:lnTo>
                    <a:pt x="324" y="573"/>
                  </a:lnTo>
                  <a:lnTo>
                    <a:pt x="326" y="557"/>
                  </a:lnTo>
                  <a:lnTo>
                    <a:pt x="328" y="545"/>
                  </a:lnTo>
                  <a:lnTo>
                    <a:pt x="326" y="527"/>
                  </a:lnTo>
                  <a:lnTo>
                    <a:pt x="328" y="514"/>
                  </a:lnTo>
                  <a:lnTo>
                    <a:pt x="328" y="495"/>
                  </a:lnTo>
                  <a:lnTo>
                    <a:pt x="333" y="482"/>
                  </a:lnTo>
                  <a:lnTo>
                    <a:pt x="335" y="466"/>
                  </a:lnTo>
                  <a:lnTo>
                    <a:pt x="330" y="454"/>
                  </a:lnTo>
                  <a:lnTo>
                    <a:pt x="324" y="440"/>
                  </a:lnTo>
                  <a:lnTo>
                    <a:pt x="317" y="424"/>
                  </a:lnTo>
                  <a:lnTo>
                    <a:pt x="308" y="411"/>
                  </a:lnTo>
                  <a:lnTo>
                    <a:pt x="305" y="395"/>
                  </a:lnTo>
                  <a:lnTo>
                    <a:pt x="300" y="384"/>
                  </a:lnTo>
                  <a:lnTo>
                    <a:pt x="301" y="368"/>
                  </a:lnTo>
                  <a:lnTo>
                    <a:pt x="303" y="352"/>
                  </a:lnTo>
                  <a:lnTo>
                    <a:pt x="305" y="336"/>
                  </a:lnTo>
                  <a:lnTo>
                    <a:pt x="301" y="324"/>
                  </a:lnTo>
                  <a:lnTo>
                    <a:pt x="307" y="304"/>
                  </a:lnTo>
                  <a:lnTo>
                    <a:pt x="317" y="299"/>
                  </a:lnTo>
                  <a:lnTo>
                    <a:pt x="324" y="288"/>
                  </a:lnTo>
                  <a:lnTo>
                    <a:pt x="316" y="274"/>
                  </a:lnTo>
                  <a:lnTo>
                    <a:pt x="328" y="265"/>
                  </a:lnTo>
                  <a:lnTo>
                    <a:pt x="346" y="274"/>
                  </a:lnTo>
                  <a:lnTo>
                    <a:pt x="358" y="269"/>
                  </a:lnTo>
                  <a:lnTo>
                    <a:pt x="364" y="254"/>
                  </a:lnTo>
                  <a:lnTo>
                    <a:pt x="362" y="240"/>
                  </a:lnTo>
                  <a:lnTo>
                    <a:pt x="374" y="230"/>
                  </a:lnTo>
                  <a:lnTo>
                    <a:pt x="387" y="233"/>
                  </a:lnTo>
                  <a:lnTo>
                    <a:pt x="405" y="238"/>
                  </a:lnTo>
                  <a:lnTo>
                    <a:pt x="419" y="153"/>
                  </a:lnTo>
                  <a:lnTo>
                    <a:pt x="403" y="155"/>
                  </a:lnTo>
                  <a:lnTo>
                    <a:pt x="408" y="126"/>
                  </a:lnTo>
                  <a:lnTo>
                    <a:pt x="417" y="114"/>
                  </a:lnTo>
                  <a:lnTo>
                    <a:pt x="408" y="100"/>
                  </a:lnTo>
                  <a:lnTo>
                    <a:pt x="396" y="82"/>
                  </a:lnTo>
                  <a:lnTo>
                    <a:pt x="403" y="71"/>
                  </a:lnTo>
                  <a:lnTo>
                    <a:pt x="401" y="55"/>
                  </a:lnTo>
                  <a:lnTo>
                    <a:pt x="406" y="43"/>
                  </a:lnTo>
                  <a:lnTo>
                    <a:pt x="399" y="28"/>
                  </a:lnTo>
                  <a:lnTo>
                    <a:pt x="380" y="25"/>
                  </a:lnTo>
                  <a:lnTo>
                    <a:pt x="282" y="0"/>
                  </a:lnTo>
                  <a:lnTo>
                    <a:pt x="266" y="64"/>
                  </a:lnTo>
                  <a:lnTo>
                    <a:pt x="223" y="64"/>
                  </a:lnTo>
                  <a:lnTo>
                    <a:pt x="120" y="64"/>
                  </a:lnTo>
                  <a:lnTo>
                    <a:pt x="2" y="66"/>
                  </a:lnTo>
                  <a:lnTo>
                    <a:pt x="2" y="100"/>
                  </a:lnTo>
                  <a:lnTo>
                    <a:pt x="0" y="133"/>
                  </a:lnTo>
                  <a:lnTo>
                    <a:pt x="4" y="219"/>
                  </a:lnTo>
                  <a:lnTo>
                    <a:pt x="4" y="267"/>
                  </a:lnTo>
                  <a:lnTo>
                    <a:pt x="123" y="269"/>
                  </a:lnTo>
                  <a:lnTo>
                    <a:pt x="195" y="269"/>
                  </a:lnTo>
                  <a:lnTo>
                    <a:pt x="216" y="274"/>
                  </a:lnTo>
                  <a:lnTo>
                    <a:pt x="195" y="376"/>
                  </a:lnTo>
                  <a:lnTo>
                    <a:pt x="173" y="459"/>
                  </a:lnTo>
                  <a:lnTo>
                    <a:pt x="168" y="475"/>
                  </a:lnTo>
                  <a:lnTo>
                    <a:pt x="154" y="488"/>
                  </a:lnTo>
                  <a:lnTo>
                    <a:pt x="148" y="505"/>
                  </a:lnTo>
                  <a:lnTo>
                    <a:pt x="157" y="523"/>
                  </a:lnTo>
                  <a:lnTo>
                    <a:pt x="173" y="537"/>
                  </a:lnTo>
                  <a:lnTo>
                    <a:pt x="182" y="555"/>
                  </a:lnTo>
                  <a:lnTo>
                    <a:pt x="177" y="568"/>
                  </a:lnTo>
                  <a:lnTo>
                    <a:pt x="182" y="584"/>
                  </a:lnTo>
                  <a:lnTo>
                    <a:pt x="178" y="600"/>
                  </a:lnTo>
                  <a:lnTo>
                    <a:pt x="178" y="612"/>
                  </a:lnTo>
                  <a:lnTo>
                    <a:pt x="178" y="626"/>
                  </a:lnTo>
                  <a:lnTo>
                    <a:pt x="184" y="639"/>
                  </a:lnTo>
                  <a:lnTo>
                    <a:pt x="193" y="653"/>
                  </a:lnTo>
                  <a:lnTo>
                    <a:pt x="207" y="666"/>
                  </a:lnTo>
                  <a:lnTo>
                    <a:pt x="223" y="667"/>
                  </a:lnTo>
                  <a:lnTo>
                    <a:pt x="243" y="662"/>
                  </a:lnTo>
                  <a:lnTo>
                    <a:pt x="255" y="660"/>
                  </a:lnTo>
                  <a:lnTo>
                    <a:pt x="278" y="667"/>
                  </a:lnTo>
                  <a:lnTo>
                    <a:pt x="292" y="673"/>
                  </a:lnTo>
                  <a:lnTo>
                    <a:pt x="292" y="673"/>
                  </a:lnTo>
                  <a:lnTo>
                    <a:pt x="292" y="6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76">
              <a:extLst>
                <a:ext uri="{FF2B5EF4-FFF2-40B4-BE49-F238E27FC236}">
                  <a16:creationId xmlns:a16="http://schemas.microsoft.com/office/drawing/2014/main" id="{6BE477C0-95D5-9DBD-C7AD-80A6271D26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10335836"/>
              <a:ext cx="603073" cy="623401"/>
            </a:xfrm>
            <a:custGeom>
              <a:avLst/>
              <a:gdLst>
                <a:gd name="T0" fmla="*/ 105 w 267"/>
                <a:gd name="T1" fmla="*/ 275 h 276"/>
                <a:gd name="T2" fmla="*/ 118 w 267"/>
                <a:gd name="T3" fmla="*/ 275 h 276"/>
                <a:gd name="T4" fmla="*/ 128 w 267"/>
                <a:gd name="T5" fmla="*/ 266 h 276"/>
                <a:gd name="T6" fmla="*/ 143 w 267"/>
                <a:gd name="T7" fmla="*/ 267 h 276"/>
                <a:gd name="T8" fmla="*/ 155 w 267"/>
                <a:gd name="T9" fmla="*/ 262 h 276"/>
                <a:gd name="T10" fmla="*/ 184 w 267"/>
                <a:gd name="T11" fmla="*/ 262 h 276"/>
                <a:gd name="T12" fmla="*/ 249 w 267"/>
                <a:gd name="T13" fmla="*/ 260 h 276"/>
                <a:gd name="T14" fmla="*/ 260 w 267"/>
                <a:gd name="T15" fmla="*/ 250 h 276"/>
                <a:gd name="T16" fmla="*/ 260 w 267"/>
                <a:gd name="T17" fmla="*/ 234 h 276"/>
                <a:gd name="T18" fmla="*/ 251 w 267"/>
                <a:gd name="T19" fmla="*/ 219 h 276"/>
                <a:gd name="T20" fmla="*/ 267 w 267"/>
                <a:gd name="T21" fmla="*/ 202 h 276"/>
                <a:gd name="T22" fmla="*/ 253 w 267"/>
                <a:gd name="T23" fmla="*/ 203 h 276"/>
                <a:gd name="T24" fmla="*/ 253 w 267"/>
                <a:gd name="T25" fmla="*/ 177 h 276"/>
                <a:gd name="T26" fmla="*/ 253 w 267"/>
                <a:gd name="T27" fmla="*/ 152 h 276"/>
                <a:gd name="T28" fmla="*/ 185 w 267"/>
                <a:gd name="T29" fmla="*/ 152 h 276"/>
                <a:gd name="T30" fmla="*/ 173 w 267"/>
                <a:gd name="T31" fmla="*/ 152 h 276"/>
                <a:gd name="T32" fmla="*/ 159 w 267"/>
                <a:gd name="T33" fmla="*/ 152 h 276"/>
                <a:gd name="T34" fmla="*/ 155 w 267"/>
                <a:gd name="T35" fmla="*/ 132 h 276"/>
                <a:gd name="T36" fmla="*/ 153 w 267"/>
                <a:gd name="T37" fmla="*/ 120 h 276"/>
                <a:gd name="T38" fmla="*/ 166 w 267"/>
                <a:gd name="T39" fmla="*/ 102 h 276"/>
                <a:gd name="T40" fmla="*/ 150 w 267"/>
                <a:gd name="T41" fmla="*/ 97 h 276"/>
                <a:gd name="T42" fmla="*/ 150 w 267"/>
                <a:gd name="T43" fmla="*/ 65 h 276"/>
                <a:gd name="T44" fmla="*/ 143 w 267"/>
                <a:gd name="T45" fmla="*/ 50 h 276"/>
                <a:gd name="T46" fmla="*/ 144 w 267"/>
                <a:gd name="T47" fmla="*/ 31 h 276"/>
                <a:gd name="T48" fmla="*/ 144 w 267"/>
                <a:gd name="T49" fmla="*/ 6 h 276"/>
                <a:gd name="T50" fmla="*/ 120 w 267"/>
                <a:gd name="T51" fmla="*/ 2 h 276"/>
                <a:gd name="T52" fmla="*/ 91 w 267"/>
                <a:gd name="T53" fmla="*/ 2 h 276"/>
                <a:gd name="T54" fmla="*/ 54 w 267"/>
                <a:gd name="T55" fmla="*/ 9 h 276"/>
                <a:gd name="T56" fmla="*/ 29 w 267"/>
                <a:gd name="T57" fmla="*/ 0 h 276"/>
                <a:gd name="T58" fmla="*/ 0 w 267"/>
                <a:gd name="T59" fmla="*/ 0 h 276"/>
                <a:gd name="T60" fmla="*/ 11 w 267"/>
                <a:gd name="T61" fmla="*/ 11 h 276"/>
                <a:gd name="T62" fmla="*/ 13 w 267"/>
                <a:gd name="T63" fmla="*/ 27 h 276"/>
                <a:gd name="T64" fmla="*/ 18 w 267"/>
                <a:gd name="T65" fmla="*/ 41 h 276"/>
                <a:gd name="T66" fmla="*/ 13 w 267"/>
                <a:gd name="T67" fmla="*/ 59 h 276"/>
                <a:gd name="T68" fmla="*/ 13 w 267"/>
                <a:gd name="T69" fmla="*/ 77 h 276"/>
                <a:gd name="T70" fmla="*/ 22 w 267"/>
                <a:gd name="T71" fmla="*/ 88 h 276"/>
                <a:gd name="T72" fmla="*/ 29 w 267"/>
                <a:gd name="T73" fmla="*/ 104 h 276"/>
                <a:gd name="T74" fmla="*/ 47 w 267"/>
                <a:gd name="T75" fmla="*/ 116 h 276"/>
                <a:gd name="T76" fmla="*/ 41 w 267"/>
                <a:gd name="T77" fmla="*/ 132 h 276"/>
                <a:gd name="T78" fmla="*/ 50 w 267"/>
                <a:gd name="T79" fmla="*/ 143 h 276"/>
                <a:gd name="T80" fmla="*/ 63 w 267"/>
                <a:gd name="T81" fmla="*/ 150 h 276"/>
                <a:gd name="T82" fmla="*/ 64 w 267"/>
                <a:gd name="T83" fmla="*/ 164 h 276"/>
                <a:gd name="T84" fmla="*/ 64 w 267"/>
                <a:gd name="T85" fmla="*/ 184 h 276"/>
                <a:gd name="T86" fmla="*/ 68 w 267"/>
                <a:gd name="T87" fmla="*/ 203 h 276"/>
                <a:gd name="T88" fmla="*/ 73 w 267"/>
                <a:gd name="T89" fmla="*/ 216 h 276"/>
                <a:gd name="T90" fmla="*/ 71 w 267"/>
                <a:gd name="T91" fmla="*/ 235 h 276"/>
                <a:gd name="T92" fmla="*/ 79 w 267"/>
                <a:gd name="T93" fmla="*/ 250 h 276"/>
                <a:gd name="T94" fmla="*/ 86 w 267"/>
                <a:gd name="T95" fmla="*/ 276 h 276"/>
                <a:gd name="T96" fmla="*/ 105 w 267"/>
                <a:gd name="T97" fmla="*/ 275 h 276"/>
                <a:gd name="T98" fmla="*/ 105 w 267"/>
                <a:gd name="T99" fmla="*/ 275 h 276"/>
                <a:gd name="T100" fmla="*/ 105 w 267"/>
                <a:gd name="T101" fmla="*/ 27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7" h="276">
                  <a:moveTo>
                    <a:pt x="105" y="275"/>
                  </a:moveTo>
                  <a:lnTo>
                    <a:pt x="118" y="275"/>
                  </a:lnTo>
                  <a:lnTo>
                    <a:pt x="128" y="266"/>
                  </a:lnTo>
                  <a:lnTo>
                    <a:pt x="143" y="267"/>
                  </a:lnTo>
                  <a:lnTo>
                    <a:pt x="155" y="262"/>
                  </a:lnTo>
                  <a:lnTo>
                    <a:pt x="184" y="262"/>
                  </a:lnTo>
                  <a:lnTo>
                    <a:pt x="249" y="260"/>
                  </a:lnTo>
                  <a:lnTo>
                    <a:pt x="260" y="250"/>
                  </a:lnTo>
                  <a:lnTo>
                    <a:pt x="260" y="234"/>
                  </a:lnTo>
                  <a:lnTo>
                    <a:pt x="251" y="219"/>
                  </a:lnTo>
                  <a:lnTo>
                    <a:pt x="267" y="202"/>
                  </a:lnTo>
                  <a:lnTo>
                    <a:pt x="253" y="203"/>
                  </a:lnTo>
                  <a:lnTo>
                    <a:pt x="253" y="177"/>
                  </a:lnTo>
                  <a:lnTo>
                    <a:pt x="253" y="152"/>
                  </a:lnTo>
                  <a:lnTo>
                    <a:pt x="185" y="152"/>
                  </a:lnTo>
                  <a:lnTo>
                    <a:pt x="173" y="152"/>
                  </a:lnTo>
                  <a:lnTo>
                    <a:pt x="159" y="152"/>
                  </a:lnTo>
                  <a:lnTo>
                    <a:pt x="155" y="132"/>
                  </a:lnTo>
                  <a:lnTo>
                    <a:pt x="153" y="120"/>
                  </a:lnTo>
                  <a:lnTo>
                    <a:pt x="166" y="102"/>
                  </a:lnTo>
                  <a:lnTo>
                    <a:pt x="150" y="97"/>
                  </a:lnTo>
                  <a:lnTo>
                    <a:pt x="150" y="65"/>
                  </a:lnTo>
                  <a:lnTo>
                    <a:pt x="143" y="50"/>
                  </a:lnTo>
                  <a:lnTo>
                    <a:pt x="144" y="31"/>
                  </a:lnTo>
                  <a:lnTo>
                    <a:pt x="144" y="6"/>
                  </a:lnTo>
                  <a:lnTo>
                    <a:pt x="120" y="2"/>
                  </a:lnTo>
                  <a:lnTo>
                    <a:pt x="91" y="2"/>
                  </a:lnTo>
                  <a:lnTo>
                    <a:pt x="54" y="9"/>
                  </a:lnTo>
                  <a:lnTo>
                    <a:pt x="29" y="0"/>
                  </a:lnTo>
                  <a:lnTo>
                    <a:pt x="0" y="0"/>
                  </a:lnTo>
                  <a:lnTo>
                    <a:pt x="11" y="11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3" y="59"/>
                  </a:lnTo>
                  <a:lnTo>
                    <a:pt x="13" y="77"/>
                  </a:lnTo>
                  <a:lnTo>
                    <a:pt x="22" y="88"/>
                  </a:lnTo>
                  <a:lnTo>
                    <a:pt x="29" y="104"/>
                  </a:lnTo>
                  <a:lnTo>
                    <a:pt x="47" y="116"/>
                  </a:lnTo>
                  <a:lnTo>
                    <a:pt x="41" y="132"/>
                  </a:lnTo>
                  <a:lnTo>
                    <a:pt x="50" y="143"/>
                  </a:lnTo>
                  <a:lnTo>
                    <a:pt x="63" y="150"/>
                  </a:lnTo>
                  <a:lnTo>
                    <a:pt x="64" y="164"/>
                  </a:lnTo>
                  <a:lnTo>
                    <a:pt x="64" y="184"/>
                  </a:lnTo>
                  <a:lnTo>
                    <a:pt x="68" y="203"/>
                  </a:lnTo>
                  <a:lnTo>
                    <a:pt x="73" y="216"/>
                  </a:lnTo>
                  <a:lnTo>
                    <a:pt x="71" y="235"/>
                  </a:lnTo>
                  <a:lnTo>
                    <a:pt x="79" y="250"/>
                  </a:lnTo>
                  <a:lnTo>
                    <a:pt x="86" y="276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5" y="2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77">
              <a:extLst>
                <a:ext uri="{FF2B5EF4-FFF2-40B4-BE49-F238E27FC236}">
                  <a16:creationId xmlns:a16="http://schemas.microsoft.com/office/drawing/2014/main" id="{0AFEDEFA-B42D-9F71-B8E8-687FA86597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80750" y="11282231"/>
              <a:ext cx="887669" cy="645988"/>
            </a:xfrm>
            <a:custGeom>
              <a:avLst/>
              <a:gdLst>
                <a:gd name="T0" fmla="*/ 178 w 393"/>
                <a:gd name="T1" fmla="*/ 286 h 286"/>
                <a:gd name="T2" fmla="*/ 212 w 393"/>
                <a:gd name="T3" fmla="*/ 276 h 286"/>
                <a:gd name="T4" fmla="*/ 263 w 393"/>
                <a:gd name="T5" fmla="*/ 276 h 286"/>
                <a:gd name="T6" fmla="*/ 342 w 393"/>
                <a:gd name="T7" fmla="*/ 277 h 286"/>
                <a:gd name="T8" fmla="*/ 342 w 393"/>
                <a:gd name="T9" fmla="*/ 245 h 286"/>
                <a:gd name="T10" fmla="*/ 340 w 393"/>
                <a:gd name="T11" fmla="*/ 229 h 286"/>
                <a:gd name="T12" fmla="*/ 349 w 393"/>
                <a:gd name="T13" fmla="*/ 217 h 286"/>
                <a:gd name="T14" fmla="*/ 356 w 393"/>
                <a:gd name="T15" fmla="*/ 204 h 286"/>
                <a:gd name="T16" fmla="*/ 352 w 393"/>
                <a:gd name="T17" fmla="*/ 192 h 286"/>
                <a:gd name="T18" fmla="*/ 354 w 393"/>
                <a:gd name="T19" fmla="*/ 176 h 286"/>
                <a:gd name="T20" fmla="*/ 363 w 393"/>
                <a:gd name="T21" fmla="*/ 158 h 286"/>
                <a:gd name="T22" fmla="*/ 365 w 393"/>
                <a:gd name="T23" fmla="*/ 144 h 286"/>
                <a:gd name="T24" fmla="*/ 379 w 393"/>
                <a:gd name="T25" fmla="*/ 133 h 286"/>
                <a:gd name="T26" fmla="*/ 390 w 393"/>
                <a:gd name="T27" fmla="*/ 115 h 286"/>
                <a:gd name="T28" fmla="*/ 391 w 393"/>
                <a:gd name="T29" fmla="*/ 103 h 286"/>
                <a:gd name="T30" fmla="*/ 386 w 393"/>
                <a:gd name="T31" fmla="*/ 89 h 286"/>
                <a:gd name="T32" fmla="*/ 393 w 393"/>
                <a:gd name="T33" fmla="*/ 71 h 286"/>
                <a:gd name="T34" fmla="*/ 393 w 393"/>
                <a:gd name="T35" fmla="*/ 60 h 286"/>
                <a:gd name="T36" fmla="*/ 390 w 393"/>
                <a:gd name="T37" fmla="*/ 44 h 286"/>
                <a:gd name="T38" fmla="*/ 384 w 393"/>
                <a:gd name="T39" fmla="*/ 28 h 286"/>
                <a:gd name="T40" fmla="*/ 386 w 393"/>
                <a:gd name="T41" fmla="*/ 18 h 286"/>
                <a:gd name="T42" fmla="*/ 261 w 393"/>
                <a:gd name="T43" fmla="*/ 3 h 286"/>
                <a:gd name="T44" fmla="*/ 229 w 393"/>
                <a:gd name="T45" fmla="*/ 2 h 286"/>
                <a:gd name="T46" fmla="*/ 192 w 393"/>
                <a:gd name="T47" fmla="*/ 14 h 286"/>
                <a:gd name="T48" fmla="*/ 123 w 393"/>
                <a:gd name="T49" fmla="*/ 2 h 286"/>
                <a:gd name="T50" fmla="*/ 55 w 393"/>
                <a:gd name="T51" fmla="*/ 0 h 286"/>
                <a:gd name="T52" fmla="*/ 3 w 393"/>
                <a:gd name="T53" fmla="*/ 0 h 286"/>
                <a:gd name="T54" fmla="*/ 3 w 393"/>
                <a:gd name="T55" fmla="*/ 42 h 286"/>
                <a:gd name="T56" fmla="*/ 3 w 393"/>
                <a:gd name="T57" fmla="*/ 126 h 286"/>
                <a:gd name="T58" fmla="*/ 0 w 393"/>
                <a:gd name="T59" fmla="*/ 206 h 286"/>
                <a:gd name="T60" fmla="*/ 2 w 393"/>
                <a:gd name="T61" fmla="*/ 240 h 286"/>
                <a:gd name="T62" fmla="*/ 2 w 393"/>
                <a:gd name="T63" fmla="*/ 272 h 286"/>
                <a:gd name="T64" fmla="*/ 167 w 393"/>
                <a:gd name="T65" fmla="*/ 272 h 286"/>
                <a:gd name="T66" fmla="*/ 178 w 393"/>
                <a:gd name="T67" fmla="*/ 286 h 286"/>
                <a:gd name="T68" fmla="*/ 178 w 393"/>
                <a:gd name="T69" fmla="*/ 286 h 286"/>
                <a:gd name="T70" fmla="*/ 178 w 393"/>
                <a:gd name="T71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3" h="286">
                  <a:moveTo>
                    <a:pt x="178" y="286"/>
                  </a:moveTo>
                  <a:lnTo>
                    <a:pt x="212" y="276"/>
                  </a:lnTo>
                  <a:lnTo>
                    <a:pt x="263" y="276"/>
                  </a:lnTo>
                  <a:lnTo>
                    <a:pt x="342" y="277"/>
                  </a:lnTo>
                  <a:lnTo>
                    <a:pt x="342" y="245"/>
                  </a:lnTo>
                  <a:lnTo>
                    <a:pt x="340" y="229"/>
                  </a:lnTo>
                  <a:lnTo>
                    <a:pt x="349" y="217"/>
                  </a:lnTo>
                  <a:lnTo>
                    <a:pt x="356" y="204"/>
                  </a:lnTo>
                  <a:lnTo>
                    <a:pt x="352" y="192"/>
                  </a:lnTo>
                  <a:lnTo>
                    <a:pt x="354" y="176"/>
                  </a:lnTo>
                  <a:lnTo>
                    <a:pt x="363" y="158"/>
                  </a:lnTo>
                  <a:lnTo>
                    <a:pt x="365" y="144"/>
                  </a:lnTo>
                  <a:lnTo>
                    <a:pt x="379" y="133"/>
                  </a:lnTo>
                  <a:lnTo>
                    <a:pt x="390" y="115"/>
                  </a:lnTo>
                  <a:lnTo>
                    <a:pt x="391" y="103"/>
                  </a:lnTo>
                  <a:lnTo>
                    <a:pt x="386" y="89"/>
                  </a:lnTo>
                  <a:lnTo>
                    <a:pt x="393" y="71"/>
                  </a:lnTo>
                  <a:lnTo>
                    <a:pt x="393" y="60"/>
                  </a:lnTo>
                  <a:lnTo>
                    <a:pt x="390" y="44"/>
                  </a:lnTo>
                  <a:lnTo>
                    <a:pt x="384" y="28"/>
                  </a:lnTo>
                  <a:lnTo>
                    <a:pt x="386" y="18"/>
                  </a:lnTo>
                  <a:lnTo>
                    <a:pt x="261" y="3"/>
                  </a:lnTo>
                  <a:lnTo>
                    <a:pt x="229" y="2"/>
                  </a:lnTo>
                  <a:lnTo>
                    <a:pt x="192" y="14"/>
                  </a:lnTo>
                  <a:lnTo>
                    <a:pt x="123" y="2"/>
                  </a:lnTo>
                  <a:lnTo>
                    <a:pt x="55" y="0"/>
                  </a:lnTo>
                  <a:lnTo>
                    <a:pt x="3" y="0"/>
                  </a:lnTo>
                  <a:lnTo>
                    <a:pt x="3" y="42"/>
                  </a:lnTo>
                  <a:lnTo>
                    <a:pt x="3" y="126"/>
                  </a:lnTo>
                  <a:lnTo>
                    <a:pt x="0" y="206"/>
                  </a:lnTo>
                  <a:lnTo>
                    <a:pt x="2" y="240"/>
                  </a:lnTo>
                  <a:lnTo>
                    <a:pt x="2" y="272"/>
                  </a:lnTo>
                  <a:lnTo>
                    <a:pt x="167" y="272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78">
              <a:extLst>
                <a:ext uri="{FF2B5EF4-FFF2-40B4-BE49-F238E27FC236}">
                  <a16:creationId xmlns:a16="http://schemas.microsoft.com/office/drawing/2014/main" id="{892887D9-AA13-2708-0E2D-DB1D5F181F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55484" y="11250609"/>
              <a:ext cx="514983" cy="670834"/>
            </a:xfrm>
            <a:custGeom>
              <a:avLst/>
              <a:gdLst>
                <a:gd name="T0" fmla="*/ 219 w 228"/>
                <a:gd name="T1" fmla="*/ 295 h 297"/>
                <a:gd name="T2" fmla="*/ 228 w 228"/>
                <a:gd name="T3" fmla="*/ 284 h 297"/>
                <a:gd name="T4" fmla="*/ 228 w 228"/>
                <a:gd name="T5" fmla="*/ 272 h 297"/>
                <a:gd name="T6" fmla="*/ 225 w 228"/>
                <a:gd name="T7" fmla="*/ 258 h 297"/>
                <a:gd name="T8" fmla="*/ 216 w 228"/>
                <a:gd name="T9" fmla="*/ 243 h 297"/>
                <a:gd name="T10" fmla="*/ 209 w 228"/>
                <a:gd name="T11" fmla="*/ 233 h 297"/>
                <a:gd name="T12" fmla="*/ 200 w 228"/>
                <a:gd name="T13" fmla="*/ 226 h 297"/>
                <a:gd name="T14" fmla="*/ 198 w 228"/>
                <a:gd name="T15" fmla="*/ 211 h 297"/>
                <a:gd name="T16" fmla="*/ 201 w 228"/>
                <a:gd name="T17" fmla="*/ 201 h 297"/>
                <a:gd name="T18" fmla="*/ 203 w 228"/>
                <a:gd name="T19" fmla="*/ 186 h 297"/>
                <a:gd name="T20" fmla="*/ 209 w 228"/>
                <a:gd name="T21" fmla="*/ 172 h 297"/>
                <a:gd name="T22" fmla="*/ 198 w 228"/>
                <a:gd name="T23" fmla="*/ 158 h 297"/>
                <a:gd name="T24" fmla="*/ 189 w 228"/>
                <a:gd name="T25" fmla="*/ 147 h 297"/>
                <a:gd name="T26" fmla="*/ 184 w 228"/>
                <a:gd name="T27" fmla="*/ 137 h 297"/>
                <a:gd name="T28" fmla="*/ 185 w 228"/>
                <a:gd name="T29" fmla="*/ 121 h 297"/>
                <a:gd name="T30" fmla="*/ 185 w 228"/>
                <a:gd name="T31" fmla="*/ 106 h 297"/>
                <a:gd name="T32" fmla="*/ 184 w 228"/>
                <a:gd name="T33" fmla="*/ 94 h 297"/>
                <a:gd name="T34" fmla="*/ 175 w 228"/>
                <a:gd name="T35" fmla="*/ 90 h 297"/>
                <a:gd name="T36" fmla="*/ 155 w 228"/>
                <a:gd name="T37" fmla="*/ 87 h 297"/>
                <a:gd name="T38" fmla="*/ 146 w 228"/>
                <a:gd name="T39" fmla="*/ 80 h 297"/>
                <a:gd name="T40" fmla="*/ 137 w 228"/>
                <a:gd name="T41" fmla="*/ 73 h 297"/>
                <a:gd name="T42" fmla="*/ 130 w 228"/>
                <a:gd name="T43" fmla="*/ 58 h 297"/>
                <a:gd name="T44" fmla="*/ 118 w 228"/>
                <a:gd name="T45" fmla="*/ 49 h 297"/>
                <a:gd name="T46" fmla="*/ 105 w 228"/>
                <a:gd name="T47" fmla="*/ 42 h 297"/>
                <a:gd name="T48" fmla="*/ 102 w 228"/>
                <a:gd name="T49" fmla="*/ 26 h 297"/>
                <a:gd name="T50" fmla="*/ 104 w 228"/>
                <a:gd name="T51" fmla="*/ 12 h 297"/>
                <a:gd name="T52" fmla="*/ 107 w 228"/>
                <a:gd name="T53" fmla="*/ 0 h 297"/>
                <a:gd name="T54" fmla="*/ 96 w 228"/>
                <a:gd name="T55" fmla="*/ 8 h 297"/>
                <a:gd name="T56" fmla="*/ 86 w 228"/>
                <a:gd name="T57" fmla="*/ 17 h 297"/>
                <a:gd name="T58" fmla="*/ 57 w 228"/>
                <a:gd name="T59" fmla="*/ 17 h 297"/>
                <a:gd name="T60" fmla="*/ 43 w 228"/>
                <a:gd name="T61" fmla="*/ 21 h 297"/>
                <a:gd name="T62" fmla="*/ 41 w 228"/>
                <a:gd name="T63" fmla="*/ 40 h 297"/>
                <a:gd name="T64" fmla="*/ 47 w 228"/>
                <a:gd name="T65" fmla="*/ 55 h 297"/>
                <a:gd name="T66" fmla="*/ 48 w 228"/>
                <a:gd name="T67" fmla="*/ 67 h 297"/>
                <a:gd name="T68" fmla="*/ 48 w 228"/>
                <a:gd name="T69" fmla="*/ 83 h 297"/>
                <a:gd name="T70" fmla="*/ 45 w 228"/>
                <a:gd name="T71" fmla="*/ 96 h 297"/>
                <a:gd name="T72" fmla="*/ 48 w 228"/>
                <a:gd name="T73" fmla="*/ 113 h 297"/>
                <a:gd name="T74" fmla="*/ 47 w 228"/>
                <a:gd name="T75" fmla="*/ 126 h 297"/>
                <a:gd name="T76" fmla="*/ 40 w 228"/>
                <a:gd name="T77" fmla="*/ 138 h 297"/>
                <a:gd name="T78" fmla="*/ 34 w 228"/>
                <a:gd name="T79" fmla="*/ 149 h 297"/>
                <a:gd name="T80" fmla="*/ 23 w 228"/>
                <a:gd name="T81" fmla="*/ 162 h 297"/>
                <a:gd name="T82" fmla="*/ 22 w 228"/>
                <a:gd name="T83" fmla="*/ 178 h 297"/>
                <a:gd name="T84" fmla="*/ 13 w 228"/>
                <a:gd name="T85" fmla="*/ 190 h 297"/>
                <a:gd name="T86" fmla="*/ 11 w 228"/>
                <a:gd name="T87" fmla="*/ 202 h 297"/>
                <a:gd name="T88" fmla="*/ 9 w 228"/>
                <a:gd name="T89" fmla="*/ 218 h 297"/>
                <a:gd name="T90" fmla="*/ 6 w 228"/>
                <a:gd name="T91" fmla="*/ 231 h 297"/>
                <a:gd name="T92" fmla="*/ 0 w 228"/>
                <a:gd name="T93" fmla="*/ 243 h 297"/>
                <a:gd name="T94" fmla="*/ 2 w 228"/>
                <a:gd name="T95" fmla="*/ 256 h 297"/>
                <a:gd name="T96" fmla="*/ 11 w 228"/>
                <a:gd name="T97" fmla="*/ 267 h 297"/>
                <a:gd name="T98" fmla="*/ 18 w 228"/>
                <a:gd name="T99" fmla="*/ 274 h 297"/>
                <a:gd name="T100" fmla="*/ 32 w 228"/>
                <a:gd name="T101" fmla="*/ 272 h 297"/>
                <a:gd name="T102" fmla="*/ 48 w 228"/>
                <a:gd name="T103" fmla="*/ 275 h 297"/>
                <a:gd name="T104" fmla="*/ 61 w 228"/>
                <a:gd name="T105" fmla="*/ 279 h 297"/>
                <a:gd name="T106" fmla="*/ 68 w 228"/>
                <a:gd name="T107" fmla="*/ 290 h 297"/>
                <a:gd name="T108" fmla="*/ 129 w 228"/>
                <a:gd name="T109" fmla="*/ 295 h 297"/>
                <a:gd name="T110" fmla="*/ 196 w 228"/>
                <a:gd name="T111" fmla="*/ 297 h 297"/>
                <a:gd name="T112" fmla="*/ 219 w 228"/>
                <a:gd name="T113" fmla="*/ 295 h 297"/>
                <a:gd name="T114" fmla="*/ 219 w 228"/>
                <a:gd name="T115" fmla="*/ 295 h 297"/>
                <a:gd name="T116" fmla="*/ 219 w 228"/>
                <a:gd name="T117" fmla="*/ 295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297">
                  <a:moveTo>
                    <a:pt x="219" y="295"/>
                  </a:moveTo>
                  <a:lnTo>
                    <a:pt x="228" y="284"/>
                  </a:lnTo>
                  <a:lnTo>
                    <a:pt x="228" y="272"/>
                  </a:lnTo>
                  <a:lnTo>
                    <a:pt x="225" y="258"/>
                  </a:lnTo>
                  <a:lnTo>
                    <a:pt x="216" y="243"/>
                  </a:lnTo>
                  <a:lnTo>
                    <a:pt x="209" y="233"/>
                  </a:lnTo>
                  <a:lnTo>
                    <a:pt x="200" y="226"/>
                  </a:lnTo>
                  <a:lnTo>
                    <a:pt x="198" y="211"/>
                  </a:lnTo>
                  <a:lnTo>
                    <a:pt x="201" y="201"/>
                  </a:lnTo>
                  <a:lnTo>
                    <a:pt x="203" y="186"/>
                  </a:lnTo>
                  <a:lnTo>
                    <a:pt x="209" y="172"/>
                  </a:lnTo>
                  <a:lnTo>
                    <a:pt x="198" y="158"/>
                  </a:lnTo>
                  <a:lnTo>
                    <a:pt x="189" y="147"/>
                  </a:lnTo>
                  <a:lnTo>
                    <a:pt x="184" y="137"/>
                  </a:lnTo>
                  <a:lnTo>
                    <a:pt x="185" y="121"/>
                  </a:lnTo>
                  <a:lnTo>
                    <a:pt x="185" y="106"/>
                  </a:lnTo>
                  <a:lnTo>
                    <a:pt x="184" y="94"/>
                  </a:lnTo>
                  <a:lnTo>
                    <a:pt x="175" y="90"/>
                  </a:lnTo>
                  <a:lnTo>
                    <a:pt x="155" y="87"/>
                  </a:lnTo>
                  <a:lnTo>
                    <a:pt x="146" y="80"/>
                  </a:lnTo>
                  <a:lnTo>
                    <a:pt x="137" y="73"/>
                  </a:lnTo>
                  <a:lnTo>
                    <a:pt x="130" y="58"/>
                  </a:lnTo>
                  <a:lnTo>
                    <a:pt x="118" y="49"/>
                  </a:lnTo>
                  <a:lnTo>
                    <a:pt x="105" y="42"/>
                  </a:lnTo>
                  <a:lnTo>
                    <a:pt x="102" y="26"/>
                  </a:lnTo>
                  <a:lnTo>
                    <a:pt x="104" y="12"/>
                  </a:lnTo>
                  <a:lnTo>
                    <a:pt x="107" y="0"/>
                  </a:lnTo>
                  <a:lnTo>
                    <a:pt x="96" y="8"/>
                  </a:lnTo>
                  <a:lnTo>
                    <a:pt x="86" y="17"/>
                  </a:lnTo>
                  <a:lnTo>
                    <a:pt x="57" y="17"/>
                  </a:lnTo>
                  <a:lnTo>
                    <a:pt x="43" y="21"/>
                  </a:lnTo>
                  <a:lnTo>
                    <a:pt x="41" y="40"/>
                  </a:lnTo>
                  <a:lnTo>
                    <a:pt x="47" y="55"/>
                  </a:lnTo>
                  <a:lnTo>
                    <a:pt x="48" y="67"/>
                  </a:lnTo>
                  <a:lnTo>
                    <a:pt x="48" y="83"/>
                  </a:lnTo>
                  <a:lnTo>
                    <a:pt x="45" y="96"/>
                  </a:lnTo>
                  <a:lnTo>
                    <a:pt x="48" y="113"/>
                  </a:lnTo>
                  <a:lnTo>
                    <a:pt x="47" y="126"/>
                  </a:lnTo>
                  <a:lnTo>
                    <a:pt x="40" y="138"/>
                  </a:lnTo>
                  <a:lnTo>
                    <a:pt x="34" y="149"/>
                  </a:lnTo>
                  <a:lnTo>
                    <a:pt x="23" y="162"/>
                  </a:lnTo>
                  <a:lnTo>
                    <a:pt x="22" y="178"/>
                  </a:lnTo>
                  <a:lnTo>
                    <a:pt x="13" y="190"/>
                  </a:lnTo>
                  <a:lnTo>
                    <a:pt x="11" y="202"/>
                  </a:lnTo>
                  <a:lnTo>
                    <a:pt x="9" y="218"/>
                  </a:lnTo>
                  <a:lnTo>
                    <a:pt x="6" y="231"/>
                  </a:lnTo>
                  <a:lnTo>
                    <a:pt x="0" y="243"/>
                  </a:lnTo>
                  <a:lnTo>
                    <a:pt x="2" y="256"/>
                  </a:lnTo>
                  <a:lnTo>
                    <a:pt x="11" y="267"/>
                  </a:lnTo>
                  <a:lnTo>
                    <a:pt x="18" y="274"/>
                  </a:lnTo>
                  <a:lnTo>
                    <a:pt x="32" y="272"/>
                  </a:lnTo>
                  <a:lnTo>
                    <a:pt x="48" y="275"/>
                  </a:lnTo>
                  <a:lnTo>
                    <a:pt x="61" y="279"/>
                  </a:lnTo>
                  <a:lnTo>
                    <a:pt x="68" y="290"/>
                  </a:lnTo>
                  <a:lnTo>
                    <a:pt x="129" y="295"/>
                  </a:lnTo>
                  <a:lnTo>
                    <a:pt x="196" y="297"/>
                  </a:lnTo>
                  <a:lnTo>
                    <a:pt x="219" y="295"/>
                  </a:lnTo>
                  <a:lnTo>
                    <a:pt x="219" y="295"/>
                  </a:lnTo>
                  <a:lnTo>
                    <a:pt x="219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79">
              <a:extLst>
                <a:ext uri="{FF2B5EF4-FFF2-40B4-BE49-F238E27FC236}">
                  <a16:creationId xmlns:a16="http://schemas.microsoft.com/office/drawing/2014/main" id="{47B2A172-9119-E98C-25D2-DBBFF17652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76654" y="10618174"/>
              <a:ext cx="840236" cy="453999"/>
            </a:xfrm>
            <a:custGeom>
              <a:avLst/>
              <a:gdLst>
                <a:gd name="T0" fmla="*/ 185 w 372"/>
                <a:gd name="T1" fmla="*/ 201 h 201"/>
                <a:gd name="T2" fmla="*/ 203 w 372"/>
                <a:gd name="T3" fmla="*/ 196 h 201"/>
                <a:gd name="T4" fmla="*/ 247 w 372"/>
                <a:gd name="T5" fmla="*/ 196 h 201"/>
                <a:gd name="T6" fmla="*/ 270 w 372"/>
                <a:gd name="T7" fmla="*/ 192 h 201"/>
                <a:gd name="T8" fmla="*/ 342 w 372"/>
                <a:gd name="T9" fmla="*/ 194 h 201"/>
                <a:gd name="T10" fmla="*/ 359 w 372"/>
                <a:gd name="T11" fmla="*/ 191 h 201"/>
                <a:gd name="T12" fmla="*/ 361 w 372"/>
                <a:gd name="T13" fmla="*/ 175 h 201"/>
                <a:gd name="T14" fmla="*/ 372 w 372"/>
                <a:gd name="T15" fmla="*/ 162 h 201"/>
                <a:gd name="T16" fmla="*/ 361 w 372"/>
                <a:gd name="T17" fmla="*/ 91 h 201"/>
                <a:gd name="T18" fmla="*/ 372 w 372"/>
                <a:gd name="T19" fmla="*/ 82 h 201"/>
                <a:gd name="T20" fmla="*/ 359 w 372"/>
                <a:gd name="T21" fmla="*/ 48 h 201"/>
                <a:gd name="T22" fmla="*/ 363 w 372"/>
                <a:gd name="T23" fmla="*/ 23 h 201"/>
                <a:gd name="T24" fmla="*/ 350 w 372"/>
                <a:gd name="T25" fmla="*/ 25 h 201"/>
                <a:gd name="T26" fmla="*/ 356 w 372"/>
                <a:gd name="T27" fmla="*/ 9 h 201"/>
                <a:gd name="T28" fmla="*/ 343 w 372"/>
                <a:gd name="T29" fmla="*/ 0 h 201"/>
                <a:gd name="T30" fmla="*/ 333 w 372"/>
                <a:gd name="T31" fmla="*/ 9 h 201"/>
                <a:gd name="T32" fmla="*/ 324 w 372"/>
                <a:gd name="T33" fmla="*/ 25 h 201"/>
                <a:gd name="T34" fmla="*/ 294 w 372"/>
                <a:gd name="T35" fmla="*/ 27 h 201"/>
                <a:gd name="T36" fmla="*/ 272 w 372"/>
                <a:gd name="T37" fmla="*/ 25 h 201"/>
                <a:gd name="T38" fmla="*/ 224 w 372"/>
                <a:gd name="T39" fmla="*/ 25 h 201"/>
                <a:gd name="T40" fmla="*/ 201 w 372"/>
                <a:gd name="T41" fmla="*/ 29 h 201"/>
                <a:gd name="T42" fmla="*/ 162 w 372"/>
                <a:gd name="T43" fmla="*/ 27 h 201"/>
                <a:gd name="T44" fmla="*/ 133 w 372"/>
                <a:gd name="T45" fmla="*/ 27 h 201"/>
                <a:gd name="T46" fmla="*/ 83 w 372"/>
                <a:gd name="T47" fmla="*/ 27 h 201"/>
                <a:gd name="T48" fmla="*/ 64 w 372"/>
                <a:gd name="T49" fmla="*/ 27 h 201"/>
                <a:gd name="T50" fmla="*/ 3 w 372"/>
                <a:gd name="T51" fmla="*/ 27 h 201"/>
                <a:gd name="T52" fmla="*/ 7 w 372"/>
                <a:gd name="T53" fmla="*/ 43 h 201"/>
                <a:gd name="T54" fmla="*/ 2 w 372"/>
                <a:gd name="T55" fmla="*/ 59 h 201"/>
                <a:gd name="T56" fmla="*/ 2 w 372"/>
                <a:gd name="T57" fmla="*/ 68 h 201"/>
                <a:gd name="T58" fmla="*/ 0 w 372"/>
                <a:gd name="T59" fmla="*/ 84 h 201"/>
                <a:gd name="T60" fmla="*/ 7 w 372"/>
                <a:gd name="T61" fmla="*/ 102 h 201"/>
                <a:gd name="T62" fmla="*/ 9 w 372"/>
                <a:gd name="T63" fmla="*/ 110 h 201"/>
                <a:gd name="T64" fmla="*/ 14 w 372"/>
                <a:gd name="T65" fmla="*/ 125 h 201"/>
                <a:gd name="T66" fmla="*/ 21 w 372"/>
                <a:gd name="T67" fmla="*/ 139 h 201"/>
                <a:gd name="T68" fmla="*/ 30 w 372"/>
                <a:gd name="T69" fmla="*/ 169 h 201"/>
                <a:gd name="T70" fmla="*/ 28 w 372"/>
                <a:gd name="T71" fmla="*/ 187 h 201"/>
                <a:gd name="T72" fmla="*/ 21 w 372"/>
                <a:gd name="T73" fmla="*/ 196 h 201"/>
                <a:gd name="T74" fmla="*/ 62 w 372"/>
                <a:gd name="T75" fmla="*/ 198 h 201"/>
                <a:gd name="T76" fmla="*/ 133 w 372"/>
                <a:gd name="T77" fmla="*/ 201 h 201"/>
                <a:gd name="T78" fmla="*/ 185 w 372"/>
                <a:gd name="T79" fmla="*/ 201 h 201"/>
                <a:gd name="T80" fmla="*/ 185 w 372"/>
                <a:gd name="T81" fmla="*/ 201 h 201"/>
                <a:gd name="T82" fmla="*/ 185 w 372"/>
                <a:gd name="T83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2" h="201">
                  <a:moveTo>
                    <a:pt x="185" y="201"/>
                  </a:moveTo>
                  <a:lnTo>
                    <a:pt x="203" y="196"/>
                  </a:lnTo>
                  <a:lnTo>
                    <a:pt x="247" y="196"/>
                  </a:lnTo>
                  <a:lnTo>
                    <a:pt x="270" y="192"/>
                  </a:lnTo>
                  <a:lnTo>
                    <a:pt x="342" y="194"/>
                  </a:lnTo>
                  <a:lnTo>
                    <a:pt x="359" y="191"/>
                  </a:lnTo>
                  <a:lnTo>
                    <a:pt x="361" y="175"/>
                  </a:lnTo>
                  <a:lnTo>
                    <a:pt x="372" y="162"/>
                  </a:lnTo>
                  <a:lnTo>
                    <a:pt x="361" y="91"/>
                  </a:lnTo>
                  <a:lnTo>
                    <a:pt x="372" y="82"/>
                  </a:lnTo>
                  <a:lnTo>
                    <a:pt x="359" y="48"/>
                  </a:lnTo>
                  <a:lnTo>
                    <a:pt x="363" y="23"/>
                  </a:lnTo>
                  <a:lnTo>
                    <a:pt x="350" y="25"/>
                  </a:lnTo>
                  <a:lnTo>
                    <a:pt x="356" y="9"/>
                  </a:lnTo>
                  <a:lnTo>
                    <a:pt x="343" y="0"/>
                  </a:lnTo>
                  <a:lnTo>
                    <a:pt x="333" y="9"/>
                  </a:lnTo>
                  <a:lnTo>
                    <a:pt x="324" y="25"/>
                  </a:lnTo>
                  <a:lnTo>
                    <a:pt x="294" y="27"/>
                  </a:lnTo>
                  <a:lnTo>
                    <a:pt x="272" y="25"/>
                  </a:lnTo>
                  <a:lnTo>
                    <a:pt x="224" y="25"/>
                  </a:lnTo>
                  <a:lnTo>
                    <a:pt x="201" y="29"/>
                  </a:lnTo>
                  <a:lnTo>
                    <a:pt x="162" y="27"/>
                  </a:lnTo>
                  <a:lnTo>
                    <a:pt x="133" y="27"/>
                  </a:lnTo>
                  <a:lnTo>
                    <a:pt x="83" y="27"/>
                  </a:lnTo>
                  <a:lnTo>
                    <a:pt x="64" y="27"/>
                  </a:lnTo>
                  <a:lnTo>
                    <a:pt x="3" y="27"/>
                  </a:lnTo>
                  <a:lnTo>
                    <a:pt x="7" y="43"/>
                  </a:lnTo>
                  <a:lnTo>
                    <a:pt x="2" y="59"/>
                  </a:lnTo>
                  <a:lnTo>
                    <a:pt x="2" y="68"/>
                  </a:lnTo>
                  <a:lnTo>
                    <a:pt x="0" y="84"/>
                  </a:lnTo>
                  <a:lnTo>
                    <a:pt x="7" y="102"/>
                  </a:lnTo>
                  <a:lnTo>
                    <a:pt x="9" y="110"/>
                  </a:lnTo>
                  <a:lnTo>
                    <a:pt x="14" y="125"/>
                  </a:lnTo>
                  <a:lnTo>
                    <a:pt x="21" y="139"/>
                  </a:lnTo>
                  <a:lnTo>
                    <a:pt x="30" y="169"/>
                  </a:lnTo>
                  <a:lnTo>
                    <a:pt x="28" y="187"/>
                  </a:lnTo>
                  <a:lnTo>
                    <a:pt x="21" y="196"/>
                  </a:lnTo>
                  <a:lnTo>
                    <a:pt x="62" y="198"/>
                  </a:lnTo>
                  <a:lnTo>
                    <a:pt x="133" y="201"/>
                  </a:lnTo>
                  <a:lnTo>
                    <a:pt x="185" y="201"/>
                  </a:lnTo>
                  <a:lnTo>
                    <a:pt x="185" y="201"/>
                  </a:lnTo>
                  <a:lnTo>
                    <a:pt x="185" y="2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0">
              <a:extLst>
                <a:ext uri="{FF2B5EF4-FFF2-40B4-BE49-F238E27FC236}">
                  <a16:creationId xmlns:a16="http://schemas.microsoft.com/office/drawing/2014/main" id="{B4155CDB-72A2-4D9D-3D7F-7CE69E911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02131" y="10884700"/>
              <a:ext cx="849270" cy="939618"/>
            </a:xfrm>
            <a:custGeom>
              <a:avLst/>
              <a:gdLst>
                <a:gd name="T0" fmla="*/ 150 w 376"/>
                <a:gd name="T1" fmla="*/ 416 h 416"/>
                <a:gd name="T2" fmla="*/ 151 w 376"/>
                <a:gd name="T3" fmla="*/ 299 h 416"/>
                <a:gd name="T4" fmla="*/ 155 w 376"/>
                <a:gd name="T5" fmla="*/ 247 h 416"/>
                <a:gd name="T6" fmla="*/ 287 w 376"/>
                <a:gd name="T7" fmla="*/ 251 h 416"/>
                <a:gd name="T8" fmla="*/ 306 w 376"/>
                <a:gd name="T9" fmla="*/ 251 h 416"/>
                <a:gd name="T10" fmla="*/ 322 w 376"/>
                <a:gd name="T11" fmla="*/ 252 h 416"/>
                <a:gd name="T12" fmla="*/ 338 w 376"/>
                <a:gd name="T13" fmla="*/ 251 h 416"/>
                <a:gd name="T14" fmla="*/ 356 w 376"/>
                <a:gd name="T15" fmla="*/ 243 h 416"/>
                <a:gd name="T16" fmla="*/ 370 w 376"/>
                <a:gd name="T17" fmla="*/ 249 h 416"/>
                <a:gd name="T18" fmla="*/ 372 w 376"/>
                <a:gd name="T19" fmla="*/ 217 h 416"/>
                <a:gd name="T20" fmla="*/ 370 w 376"/>
                <a:gd name="T21" fmla="*/ 194 h 416"/>
                <a:gd name="T22" fmla="*/ 376 w 376"/>
                <a:gd name="T23" fmla="*/ 178 h 416"/>
                <a:gd name="T24" fmla="*/ 374 w 376"/>
                <a:gd name="T25" fmla="*/ 142 h 416"/>
                <a:gd name="T26" fmla="*/ 374 w 376"/>
                <a:gd name="T27" fmla="*/ 113 h 416"/>
                <a:gd name="T28" fmla="*/ 376 w 376"/>
                <a:gd name="T29" fmla="*/ 83 h 416"/>
                <a:gd name="T30" fmla="*/ 308 w 376"/>
                <a:gd name="T31" fmla="*/ 81 h 416"/>
                <a:gd name="T32" fmla="*/ 256 w 376"/>
                <a:gd name="T33" fmla="*/ 78 h 416"/>
                <a:gd name="T34" fmla="*/ 255 w 376"/>
                <a:gd name="T35" fmla="*/ 65 h 416"/>
                <a:gd name="T36" fmla="*/ 246 w 376"/>
                <a:gd name="T37" fmla="*/ 55 h 416"/>
                <a:gd name="T38" fmla="*/ 249 w 376"/>
                <a:gd name="T39" fmla="*/ 19 h 416"/>
                <a:gd name="T40" fmla="*/ 233 w 376"/>
                <a:gd name="T41" fmla="*/ 26 h 416"/>
                <a:gd name="T42" fmla="*/ 137 w 376"/>
                <a:gd name="T43" fmla="*/ 19 h 416"/>
                <a:gd name="T44" fmla="*/ 123 w 376"/>
                <a:gd name="T45" fmla="*/ 23 h 416"/>
                <a:gd name="T46" fmla="*/ 110 w 376"/>
                <a:gd name="T47" fmla="*/ 21 h 416"/>
                <a:gd name="T48" fmla="*/ 91 w 376"/>
                <a:gd name="T49" fmla="*/ 30 h 416"/>
                <a:gd name="T50" fmla="*/ 68 w 376"/>
                <a:gd name="T51" fmla="*/ 33 h 416"/>
                <a:gd name="T52" fmla="*/ 68 w 376"/>
                <a:gd name="T53" fmla="*/ 0 h 416"/>
                <a:gd name="T54" fmla="*/ 43 w 376"/>
                <a:gd name="T55" fmla="*/ 23 h 416"/>
                <a:gd name="T56" fmla="*/ 34 w 376"/>
                <a:gd name="T57" fmla="*/ 48 h 416"/>
                <a:gd name="T58" fmla="*/ 37 w 376"/>
                <a:gd name="T59" fmla="*/ 67 h 416"/>
                <a:gd name="T60" fmla="*/ 37 w 376"/>
                <a:gd name="T61" fmla="*/ 85 h 416"/>
                <a:gd name="T62" fmla="*/ 30 w 376"/>
                <a:gd name="T63" fmla="*/ 99 h 416"/>
                <a:gd name="T64" fmla="*/ 29 w 376"/>
                <a:gd name="T65" fmla="*/ 115 h 416"/>
                <a:gd name="T66" fmla="*/ 18 w 376"/>
                <a:gd name="T67" fmla="*/ 144 h 416"/>
                <a:gd name="T68" fmla="*/ 21 w 376"/>
                <a:gd name="T69" fmla="*/ 170 h 416"/>
                <a:gd name="T70" fmla="*/ 23 w 376"/>
                <a:gd name="T71" fmla="*/ 186 h 416"/>
                <a:gd name="T72" fmla="*/ 20 w 376"/>
                <a:gd name="T73" fmla="*/ 211 h 416"/>
                <a:gd name="T74" fmla="*/ 2 w 376"/>
                <a:gd name="T75" fmla="*/ 222 h 416"/>
                <a:gd name="T76" fmla="*/ 0 w 376"/>
                <a:gd name="T77" fmla="*/ 238 h 416"/>
                <a:gd name="T78" fmla="*/ 13 w 376"/>
                <a:gd name="T79" fmla="*/ 272 h 416"/>
                <a:gd name="T80" fmla="*/ 11 w 376"/>
                <a:gd name="T81" fmla="*/ 288 h 416"/>
                <a:gd name="T82" fmla="*/ 4 w 376"/>
                <a:gd name="T83" fmla="*/ 309 h 416"/>
                <a:gd name="T84" fmla="*/ 7 w 376"/>
                <a:gd name="T85" fmla="*/ 331 h 416"/>
                <a:gd name="T86" fmla="*/ 27 w 376"/>
                <a:gd name="T87" fmla="*/ 340 h 416"/>
                <a:gd name="T88" fmla="*/ 37 w 376"/>
                <a:gd name="T89" fmla="*/ 350 h 416"/>
                <a:gd name="T90" fmla="*/ 45 w 376"/>
                <a:gd name="T91" fmla="*/ 370 h 416"/>
                <a:gd name="T92" fmla="*/ 59 w 376"/>
                <a:gd name="T93" fmla="*/ 386 h 416"/>
                <a:gd name="T94" fmla="*/ 66 w 376"/>
                <a:gd name="T95" fmla="*/ 405 h 416"/>
                <a:gd name="T96" fmla="*/ 150 w 376"/>
                <a:gd name="T97" fmla="*/ 416 h 416"/>
                <a:gd name="T98" fmla="*/ 150 w 376"/>
                <a:gd name="T99" fmla="*/ 416 h 416"/>
                <a:gd name="T100" fmla="*/ 150 w 376"/>
                <a:gd name="T101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6" h="416">
                  <a:moveTo>
                    <a:pt x="150" y="416"/>
                  </a:moveTo>
                  <a:lnTo>
                    <a:pt x="151" y="299"/>
                  </a:lnTo>
                  <a:lnTo>
                    <a:pt x="155" y="247"/>
                  </a:lnTo>
                  <a:lnTo>
                    <a:pt x="287" y="251"/>
                  </a:lnTo>
                  <a:lnTo>
                    <a:pt x="306" y="251"/>
                  </a:lnTo>
                  <a:lnTo>
                    <a:pt x="322" y="252"/>
                  </a:lnTo>
                  <a:lnTo>
                    <a:pt x="338" y="251"/>
                  </a:lnTo>
                  <a:lnTo>
                    <a:pt x="356" y="243"/>
                  </a:lnTo>
                  <a:lnTo>
                    <a:pt x="370" y="249"/>
                  </a:lnTo>
                  <a:lnTo>
                    <a:pt x="372" y="217"/>
                  </a:lnTo>
                  <a:lnTo>
                    <a:pt x="370" y="194"/>
                  </a:lnTo>
                  <a:lnTo>
                    <a:pt x="376" y="178"/>
                  </a:lnTo>
                  <a:lnTo>
                    <a:pt x="374" y="142"/>
                  </a:lnTo>
                  <a:lnTo>
                    <a:pt x="374" y="113"/>
                  </a:lnTo>
                  <a:lnTo>
                    <a:pt x="376" y="83"/>
                  </a:lnTo>
                  <a:lnTo>
                    <a:pt x="308" y="81"/>
                  </a:lnTo>
                  <a:lnTo>
                    <a:pt x="256" y="78"/>
                  </a:lnTo>
                  <a:lnTo>
                    <a:pt x="255" y="65"/>
                  </a:lnTo>
                  <a:lnTo>
                    <a:pt x="246" y="55"/>
                  </a:lnTo>
                  <a:lnTo>
                    <a:pt x="249" y="19"/>
                  </a:lnTo>
                  <a:lnTo>
                    <a:pt x="233" y="26"/>
                  </a:lnTo>
                  <a:lnTo>
                    <a:pt x="137" y="19"/>
                  </a:lnTo>
                  <a:lnTo>
                    <a:pt x="123" y="23"/>
                  </a:lnTo>
                  <a:lnTo>
                    <a:pt x="110" y="21"/>
                  </a:lnTo>
                  <a:lnTo>
                    <a:pt x="91" y="30"/>
                  </a:lnTo>
                  <a:lnTo>
                    <a:pt x="68" y="33"/>
                  </a:lnTo>
                  <a:lnTo>
                    <a:pt x="68" y="0"/>
                  </a:lnTo>
                  <a:lnTo>
                    <a:pt x="43" y="23"/>
                  </a:lnTo>
                  <a:lnTo>
                    <a:pt x="34" y="48"/>
                  </a:lnTo>
                  <a:lnTo>
                    <a:pt x="37" y="67"/>
                  </a:lnTo>
                  <a:lnTo>
                    <a:pt x="37" y="85"/>
                  </a:lnTo>
                  <a:lnTo>
                    <a:pt x="30" y="99"/>
                  </a:lnTo>
                  <a:lnTo>
                    <a:pt x="29" y="115"/>
                  </a:lnTo>
                  <a:lnTo>
                    <a:pt x="18" y="144"/>
                  </a:lnTo>
                  <a:lnTo>
                    <a:pt x="21" y="170"/>
                  </a:lnTo>
                  <a:lnTo>
                    <a:pt x="23" y="186"/>
                  </a:lnTo>
                  <a:lnTo>
                    <a:pt x="20" y="211"/>
                  </a:lnTo>
                  <a:lnTo>
                    <a:pt x="2" y="222"/>
                  </a:lnTo>
                  <a:lnTo>
                    <a:pt x="0" y="238"/>
                  </a:lnTo>
                  <a:lnTo>
                    <a:pt x="13" y="272"/>
                  </a:lnTo>
                  <a:lnTo>
                    <a:pt x="11" y="288"/>
                  </a:lnTo>
                  <a:lnTo>
                    <a:pt x="4" y="309"/>
                  </a:lnTo>
                  <a:lnTo>
                    <a:pt x="7" y="331"/>
                  </a:lnTo>
                  <a:lnTo>
                    <a:pt x="27" y="340"/>
                  </a:lnTo>
                  <a:lnTo>
                    <a:pt x="37" y="350"/>
                  </a:lnTo>
                  <a:lnTo>
                    <a:pt x="45" y="370"/>
                  </a:lnTo>
                  <a:lnTo>
                    <a:pt x="59" y="386"/>
                  </a:lnTo>
                  <a:lnTo>
                    <a:pt x="66" y="405"/>
                  </a:lnTo>
                  <a:lnTo>
                    <a:pt x="150" y="416"/>
                  </a:lnTo>
                  <a:lnTo>
                    <a:pt x="150" y="416"/>
                  </a:lnTo>
                  <a:lnTo>
                    <a:pt x="150" y="4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1">
              <a:extLst>
                <a:ext uri="{FF2B5EF4-FFF2-40B4-BE49-F238E27FC236}">
                  <a16:creationId xmlns:a16="http://schemas.microsoft.com/office/drawing/2014/main" id="{6F929F6A-13C3-2DDA-1D12-89FAB5F023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043195" y="11438080"/>
              <a:ext cx="688904" cy="402048"/>
            </a:xfrm>
            <a:custGeom>
              <a:avLst/>
              <a:gdLst>
                <a:gd name="T0" fmla="*/ 218 w 305"/>
                <a:gd name="T1" fmla="*/ 178 h 178"/>
                <a:gd name="T2" fmla="*/ 294 w 305"/>
                <a:gd name="T3" fmla="*/ 168 h 178"/>
                <a:gd name="T4" fmla="*/ 301 w 305"/>
                <a:gd name="T5" fmla="*/ 137 h 178"/>
                <a:gd name="T6" fmla="*/ 299 w 305"/>
                <a:gd name="T7" fmla="*/ 118 h 178"/>
                <a:gd name="T8" fmla="*/ 299 w 305"/>
                <a:gd name="T9" fmla="*/ 98 h 178"/>
                <a:gd name="T10" fmla="*/ 299 w 305"/>
                <a:gd name="T11" fmla="*/ 62 h 178"/>
                <a:gd name="T12" fmla="*/ 303 w 305"/>
                <a:gd name="T13" fmla="*/ 34 h 178"/>
                <a:gd name="T14" fmla="*/ 305 w 305"/>
                <a:gd name="T15" fmla="*/ 4 h 178"/>
                <a:gd name="T16" fmla="*/ 223 w 305"/>
                <a:gd name="T17" fmla="*/ 0 h 178"/>
                <a:gd name="T18" fmla="*/ 207 w 305"/>
                <a:gd name="T19" fmla="*/ 2 h 178"/>
                <a:gd name="T20" fmla="*/ 187 w 305"/>
                <a:gd name="T21" fmla="*/ 2 h 178"/>
                <a:gd name="T22" fmla="*/ 171 w 305"/>
                <a:gd name="T23" fmla="*/ 0 h 178"/>
                <a:gd name="T24" fmla="*/ 155 w 305"/>
                <a:gd name="T25" fmla="*/ 6 h 178"/>
                <a:gd name="T26" fmla="*/ 137 w 305"/>
                <a:gd name="T27" fmla="*/ 0 h 178"/>
                <a:gd name="T28" fmla="*/ 84 w 305"/>
                <a:gd name="T29" fmla="*/ 4 h 178"/>
                <a:gd name="T30" fmla="*/ 18 w 305"/>
                <a:gd name="T31" fmla="*/ 0 h 178"/>
                <a:gd name="T32" fmla="*/ 0 w 305"/>
                <a:gd name="T33" fmla="*/ 54 h 178"/>
                <a:gd name="T34" fmla="*/ 0 w 305"/>
                <a:gd name="T35" fmla="*/ 135 h 178"/>
                <a:gd name="T36" fmla="*/ 0 w 305"/>
                <a:gd name="T37" fmla="*/ 171 h 178"/>
                <a:gd name="T38" fmla="*/ 15 w 305"/>
                <a:gd name="T39" fmla="*/ 173 h 178"/>
                <a:gd name="T40" fmla="*/ 34 w 305"/>
                <a:gd name="T41" fmla="*/ 171 h 178"/>
                <a:gd name="T42" fmla="*/ 57 w 305"/>
                <a:gd name="T43" fmla="*/ 175 h 178"/>
                <a:gd name="T44" fmla="*/ 82 w 305"/>
                <a:gd name="T45" fmla="*/ 175 h 178"/>
                <a:gd name="T46" fmla="*/ 150 w 305"/>
                <a:gd name="T47" fmla="*/ 176 h 178"/>
                <a:gd name="T48" fmla="*/ 218 w 305"/>
                <a:gd name="T49" fmla="*/ 178 h 178"/>
                <a:gd name="T50" fmla="*/ 218 w 305"/>
                <a:gd name="T51" fmla="*/ 178 h 178"/>
                <a:gd name="T52" fmla="*/ 218 w 305"/>
                <a:gd name="T53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178">
                  <a:moveTo>
                    <a:pt x="218" y="178"/>
                  </a:moveTo>
                  <a:lnTo>
                    <a:pt x="294" y="168"/>
                  </a:lnTo>
                  <a:lnTo>
                    <a:pt x="301" y="137"/>
                  </a:lnTo>
                  <a:lnTo>
                    <a:pt x="299" y="118"/>
                  </a:lnTo>
                  <a:lnTo>
                    <a:pt x="299" y="98"/>
                  </a:lnTo>
                  <a:lnTo>
                    <a:pt x="299" y="62"/>
                  </a:lnTo>
                  <a:lnTo>
                    <a:pt x="303" y="34"/>
                  </a:lnTo>
                  <a:lnTo>
                    <a:pt x="305" y="4"/>
                  </a:lnTo>
                  <a:lnTo>
                    <a:pt x="223" y="0"/>
                  </a:lnTo>
                  <a:lnTo>
                    <a:pt x="207" y="2"/>
                  </a:lnTo>
                  <a:lnTo>
                    <a:pt x="187" y="2"/>
                  </a:lnTo>
                  <a:lnTo>
                    <a:pt x="171" y="0"/>
                  </a:lnTo>
                  <a:lnTo>
                    <a:pt x="155" y="6"/>
                  </a:lnTo>
                  <a:lnTo>
                    <a:pt x="137" y="0"/>
                  </a:lnTo>
                  <a:lnTo>
                    <a:pt x="84" y="4"/>
                  </a:lnTo>
                  <a:lnTo>
                    <a:pt x="18" y="0"/>
                  </a:lnTo>
                  <a:lnTo>
                    <a:pt x="0" y="54"/>
                  </a:lnTo>
                  <a:lnTo>
                    <a:pt x="0" y="135"/>
                  </a:lnTo>
                  <a:lnTo>
                    <a:pt x="0" y="171"/>
                  </a:lnTo>
                  <a:lnTo>
                    <a:pt x="15" y="173"/>
                  </a:lnTo>
                  <a:lnTo>
                    <a:pt x="34" y="171"/>
                  </a:lnTo>
                  <a:lnTo>
                    <a:pt x="57" y="175"/>
                  </a:lnTo>
                  <a:lnTo>
                    <a:pt x="82" y="175"/>
                  </a:lnTo>
                  <a:lnTo>
                    <a:pt x="150" y="176"/>
                  </a:lnTo>
                  <a:lnTo>
                    <a:pt x="218" y="178"/>
                  </a:lnTo>
                  <a:lnTo>
                    <a:pt x="218" y="178"/>
                  </a:lnTo>
                  <a:lnTo>
                    <a:pt x="218" y="1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2">
              <a:extLst>
                <a:ext uri="{FF2B5EF4-FFF2-40B4-BE49-F238E27FC236}">
                  <a16:creationId xmlns:a16="http://schemas.microsoft.com/office/drawing/2014/main" id="{F21ADB3C-6B8B-8C2C-852F-948E2AA730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79531" y="11049584"/>
              <a:ext cx="912514" cy="770217"/>
            </a:xfrm>
            <a:custGeom>
              <a:avLst/>
              <a:gdLst>
                <a:gd name="T0" fmla="*/ 386 w 404"/>
                <a:gd name="T1" fmla="*/ 340 h 341"/>
                <a:gd name="T2" fmla="*/ 402 w 404"/>
                <a:gd name="T3" fmla="*/ 341 h 341"/>
                <a:gd name="T4" fmla="*/ 401 w 404"/>
                <a:gd name="T5" fmla="*/ 318 h 341"/>
                <a:gd name="T6" fmla="*/ 402 w 404"/>
                <a:gd name="T7" fmla="*/ 229 h 341"/>
                <a:gd name="T8" fmla="*/ 404 w 404"/>
                <a:gd name="T9" fmla="*/ 145 h 341"/>
                <a:gd name="T10" fmla="*/ 402 w 404"/>
                <a:gd name="T11" fmla="*/ 103 h 341"/>
                <a:gd name="T12" fmla="*/ 404 w 404"/>
                <a:gd name="T13" fmla="*/ 39 h 341"/>
                <a:gd name="T14" fmla="*/ 402 w 404"/>
                <a:gd name="T15" fmla="*/ 0 h 341"/>
                <a:gd name="T16" fmla="*/ 385 w 404"/>
                <a:gd name="T17" fmla="*/ 3 h 341"/>
                <a:gd name="T18" fmla="*/ 294 w 404"/>
                <a:gd name="T19" fmla="*/ 3 h 341"/>
                <a:gd name="T20" fmla="*/ 285 w 404"/>
                <a:gd name="T21" fmla="*/ 24 h 341"/>
                <a:gd name="T22" fmla="*/ 262 w 404"/>
                <a:gd name="T23" fmla="*/ 33 h 341"/>
                <a:gd name="T24" fmla="*/ 260 w 404"/>
                <a:gd name="T25" fmla="*/ 49 h 341"/>
                <a:gd name="T26" fmla="*/ 246 w 404"/>
                <a:gd name="T27" fmla="*/ 58 h 341"/>
                <a:gd name="T28" fmla="*/ 246 w 404"/>
                <a:gd name="T29" fmla="*/ 80 h 341"/>
                <a:gd name="T30" fmla="*/ 223 w 404"/>
                <a:gd name="T31" fmla="*/ 83 h 341"/>
                <a:gd name="T32" fmla="*/ 217 w 404"/>
                <a:gd name="T33" fmla="*/ 99 h 341"/>
                <a:gd name="T34" fmla="*/ 201 w 404"/>
                <a:gd name="T35" fmla="*/ 101 h 341"/>
                <a:gd name="T36" fmla="*/ 189 w 404"/>
                <a:gd name="T37" fmla="*/ 99 h 341"/>
                <a:gd name="T38" fmla="*/ 178 w 404"/>
                <a:gd name="T39" fmla="*/ 110 h 341"/>
                <a:gd name="T40" fmla="*/ 164 w 404"/>
                <a:gd name="T41" fmla="*/ 112 h 341"/>
                <a:gd name="T42" fmla="*/ 153 w 404"/>
                <a:gd name="T43" fmla="*/ 124 h 341"/>
                <a:gd name="T44" fmla="*/ 141 w 404"/>
                <a:gd name="T45" fmla="*/ 126 h 341"/>
                <a:gd name="T46" fmla="*/ 137 w 404"/>
                <a:gd name="T47" fmla="*/ 144 h 341"/>
                <a:gd name="T48" fmla="*/ 118 w 404"/>
                <a:gd name="T49" fmla="*/ 174 h 341"/>
                <a:gd name="T50" fmla="*/ 112 w 404"/>
                <a:gd name="T51" fmla="*/ 194 h 341"/>
                <a:gd name="T52" fmla="*/ 93 w 404"/>
                <a:gd name="T53" fmla="*/ 201 h 341"/>
                <a:gd name="T54" fmla="*/ 80 w 404"/>
                <a:gd name="T55" fmla="*/ 211 h 341"/>
                <a:gd name="T56" fmla="*/ 86 w 404"/>
                <a:gd name="T57" fmla="*/ 226 h 341"/>
                <a:gd name="T58" fmla="*/ 78 w 404"/>
                <a:gd name="T59" fmla="*/ 236 h 341"/>
                <a:gd name="T60" fmla="*/ 61 w 404"/>
                <a:gd name="T61" fmla="*/ 238 h 341"/>
                <a:gd name="T62" fmla="*/ 48 w 404"/>
                <a:gd name="T63" fmla="*/ 245 h 341"/>
                <a:gd name="T64" fmla="*/ 39 w 404"/>
                <a:gd name="T65" fmla="*/ 258 h 341"/>
                <a:gd name="T66" fmla="*/ 18 w 404"/>
                <a:gd name="T67" fmla="*/ 268 h 341"/>
                <a:gd name="T68" fmla="*/ 23 w 404"/>
                <a:gd name="T69" fmla="*/ 284 h 341"/>
                <a:gd name="T70" fmla="*/ 2 w 404"/>
                <a:gd name="T71" fmla="*/ 299 h 341"/>
                <a:gd name="T72" fmla="*/ 4 w 404"/>
                <a:gd name="T73" fmla="*/ 318 h 341"/>
                <a:gd name="T74" fmla="*/ 0 w 404"/>
                <a:gd name="T75" fmla="*/ 340 h 341"/>
                <a:gd name="T76" fmla="*/ 39 w 404"/>
                <a:gd name="T77" fmla="*/ 338 h 341"/>
                <a:gd name="T78" fmla="*/ 107 w 404"/>
                <a:gd name="T79" fmla="*/ 341 h 341"/>
                <a:gd name="T80" fmla="*/ 312 w 404"/>
                <a:gd name="T81" fmla="*/ 340 h 341"/>
                <a:gd name="T82" fmla="*/ 386 w 404"/>
                <a:gd name="T83" fmla="*/ 340 h 341"/>
                <a:gd name="T84" fmla="*/ 386 w 404"/>
                <a:gd name="T85" fmla="*/ 340 h 341"/>
                <a:gd name="T86" fmla="*/ 386 w 404"/>
                <a:gd name="T87" fmla="*/ 34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4" h="341">
                  <a:moveTo>
                    <a:pt x="386" y="340"/>
                  </a:moveTo>
                  <a:lnTo>
                    <a:pt x="402" y="341"/>
                  </a:lnTo>
                  <a:lnTo>
                    <a:pt x="401" y="318"/>
                  </a:lnTo>
                  <a:lnTo>
                    <a:pt x="402" y="229"/>
                  </a:lnTo>
                  <a:lnTo>
                    <a:pt x="404" y="145"/>
                  </a:lnTo>
                  <a:lnTo>
                    <a:pt x="402" y="103"/>
                  </a:lnTo>
                  <a:lnTo>
                    <a:pt x="404" y="39"/>
                  </a:lnTo>
                  <a:lnTo>
                    <a:pt x="402" y="0"/>
                  </a:lnTo>
                  <a:lnTo>
                    <a:pt x="385" y="3"/>
                  </a:lnTo>
                  <a:lnTo>
                    <a:pt x="294" y="3"/>
                  </a:lnTo>
                  <a:lnTo>
                    <a:pt x="285" y="24"/>
                  </a:lnTo>
                  <a:lnTo>
                    <a:pt x="262" y="33"/>
                  </a:lnTo>
                  <a:lnTo>
                    <a:pt x="260" y="49"/>
                  </a:lnTo>
                  <a:lnTo>
                    <a:pt x="246" y="58"/>
                  </a:lnTo>
                  <a:lnTo>
                    <a:pt x="246" y="80"/>
                  </a:lnTo>
                  <a:lnTo>
                    <a:pt x="223" y="83"/>
                  </a:lnTo>
                  <a:lnTo>
                    <a:pt x="217" y="99"/>
                  </a:lnTo>
                  <a:lnTo>
                    <a:pt x="201" y="101"/>
                  </a:lnTo>
                  <a:lnTo>
                    <a:pt x="189" y="99"/>
                  </a:lnTo>
                  <a:lnTo>
                    <a:pt x="178" y="110"/>
                  </a:lnTo>
                  <a:lnTo>
                    <a:pt x="164" y="112"/>
                  </a:lnTo>
                  <a:lnTo>
                    <a:pt x="153" y="124"/>
                  </a:lnTo>
                  <a:lnTo>
                    <a:pt x="141" y="126"/>
                  </a:lnTo>
                  <a:lnTo>
                    <a:pt x="137" y="144"/>
                  </a:lnTo>
                  <a:lnTo>
                    <a:pt x="118" y="174"/>
                  </a:lnTo>
                  <a:lnTo>
                    <a:pt x="112" y="194"/>
                  </a:lnTo>
                  <a:lnTo>
                    <a:pt x="93" y="201"/>
                  </a:lnTo>
                  <a:lnTo>
                    <a:pt x="80" y="211"/>
                  </a:lnTo>
                  <a:lnTo>
                    <a:pt x="86" y="226"/>
                  </a:lnTo>
                  <a:lnTo>
                    <a:pt x="78" y="236"/>
                  </a:lnTo>
                  <a:lnTo>
                    <a:pt x="61" y="238"/>
                  </a:lnTo>
                  <a:lnTo>
                    <a:pt x="48" y="245"/>
                  </a:lnTo>
                  <a:lnTo>
                    <a:pt x="39" y="258"/>
                  </a:lnTo>
                  <a:lnTo>
                    <a:pt x="18" y="268"/>
                  </a:lnTo>
                  <a:lnTo>
                    <a:pt x="23" y="284"/>
                  </a:lnTo>
                  <a:lnTo>
                    <a:pt x="2" y="299"/>
                  </a:lnTo>
                  <a:lnTo>
                    <a:pt x="4" y="318"/>
                  </a:lnTo>
                  <a:lnTo>
                    <a:pt x="0" y="340"/>
                  </a:lnTo>
                  <a:lnTo>
                    <a:pt x="39" y="338"/>
                  </a:lnTo>
                  <a:lnTo>
                    <a:pt x="107" y="341"/>
                  </a:lnTo>
                  <a:lnTo>
                    <a:pt x="312" y="340"/>
                  </a:lnTo>
                  <a:lnTo>
                    <a:pt x="386" y="340"/>
                  </a:lnTo>
                  <a:lnTo>
                    <a:pt x="386" y="340"/>
                  </a:lnTo>
                  <a:lnTo>
                    <a:pt x="386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3">
              <a:extLst>
                <a:ext uri="{FF2B5EF4-FFF2-40B4-BE49-F238E27FC236}">
                  <a16:creationId xmlns:a16="http://schemas.microsoft.com/office/drawing/2014/main" id="{BECB7143-25FC-0816-A560-7122CED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01865" y="10828232"/>
              <a:ext cx="756664" cy="686644"/>
            </a:xfrm>
            <a:custGeom>
              <a:avLst/>
              <a:gdLst>
                <a:gd name="T0" fmla="*/ 191 w 335"/>
                <a:gd name="T1" fmla="*/ 297 h 304"/>
                <a:gd name="T2" fmla="*/ 216 w 335"/>
                <a:gd name="T3" fmla="*/ 283 h 304"/>
                <a:gd name="T4" fmla="*/ 219 w 335"/>
                <a:gd name="T5" fmla="*/ 254 h 304"/>
                <a:gd name="T6" fmla="*/ 241 w 335"/>
                <a:gd name="T7" fmla="*/ 242 h 304"/>
                <a:gd name="T8" fmla="*/ 264 w 335"/>
                <a:gd name="T9" fmla="*/ 235 h 304"/>
                <a:gd name="T10" fmla="*/ 292 w 335"/>
                <a:gd name="T11" fmla="*/ 238 h 304"/>
                <a:gd name="T12" fmla="*/ 319 w 335"/>
                <a:gd name="T13" fmla="*/ 231 h 304"/>
                <a:gd name="T14" fmla="*/ 335 w 335"/>
                <a:gd name="T15" fmla="*/ 204 h 304"/>
                <a:gd name="T16" fmla="*/ 319 w 335"/>
                <a:gd name="T17" fmla="*/ 187 h 304"/>
                <a:gd name="T18" fmla="*/ 301 w 335"/>
                <a:gd name="T19" fmla="*/ 162 h 304"/>
                <a:gd name="T20" fmla="*/ 296 w 335"/>
                <a:gd name="T21" fmla="*/ 131 h 304"/>
                <a:gd name="T22" fmla="*/ 282 w 335"/>
                <a:gd name="T23" fmla="*/ 112 h 304"/>
                <a:gd name="T24" fmla="*/ 285 w 335"/>
                <a:gd name="T25" fmla="*/ 83 h 304"/>
                <a:gd name="T26" fmla="*/ 276 w 335"/>
                <a:gd name="T27" fmla="*/ 58 h 304"/>
                <a:gd name="T28" fmla="*/ 248 w 335"/>
                <a:gd name="T29" fmla="*/ 42 h 304"/>
                <a:gd name="T30" fmla="*/ 221 w 335"/>
                <a:gd name="T31" fmla="*/ 55 h 304"/>
                <a:gd name="T32" fmla="*/ 187 w 335"/>
                <a:gd name="T33" fmla="*/ 41 h 304"/>
                <a:gd name="T34" fmla="*/ 152 w 335"/>
                <a:gd name="T35" fmla="*/ 10 h 304"/>
                <a:gd name="T36" fmla="*/ 121 w 335"/>
                <a:gd name="T37" fmla="*/ 14 h 304"/>
                <a:gd name="T38" fmla="*/ 91 w 335"/>
                <a:gd name="T39" fmla="*/ 35 h 304"/>
                <a:gd name="T40" fmla="*/ 79 w 335"/>
                <a:gd name="T41" fmla="*/ 71 h 304"/>
                <a:gd name="T42" fmla="*/ 57 w 335"/>
                <a:gd name="T43" fmla="*/ 96 h 304"/>
                <a:gd name="T44" fmla="*/ 0 w 335"/>
                <a:gd name="T45" fmla="*/ 108 h 304"/>
                <a:gd name="T46" fmla="*/ 0 w 335"/>
                <a:gd name="T47" fmla="*/ 135 h 304"/>
                <a:gd name="T48" fmla="*/ 20 w 335"/>
                <a:gd name="T49" fmla="*/ 156 h 304"/>
                <a:gd name="T50" fmla="*/ 25 w 335"/>
                <a:gd name="T51" fmla="*/ 219 h 304"/>
                <a:gd name="T52" fmla="*/ 43 w 335"/>
                <a:gd name="T53" fmla="*/ 240 h 304"/>
                <a:gd name="T54" fmla="*/ 63 w 335"/>
                <a:gd name="T55" fmla="*/ 261 h 304"/>
                <a:gd name="T56" fmla="*/ 82 w 335"/>
                <a:gd name="T57" fmla="*/ 279 h 304"/>
                <a:gd name="T58" fmla="*/ 109 w 335"/>
                <a:gd name="T59" fmla="*/ 283 h 304"/>
                <a:gd name="T60" fmla="*/ 134 w 335"/>
                <a:gd name="T61" fmla="*/ 290 h 304"/>
                <a:gd name="T62" fmla="*/ 162 w 335"/>
                <a:gd name="T63" fmla="*/ 293 h 304"/>
                <a:gd name="T64" fmla="*/ 180 w 335"/>
                <a:gd name="T65" fmla="*/ 304 h 304"/>
                <a:gd name="T66" fmla="*/ 180 w 335"/>
                <a:gd name="T67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5" h="304">
                  <a:moveTo>
                    <a:pt x="180" y="304"/>
                  </a:moveTo>
                  <a:lnTo>
                    <a:pt x="191" y="297"/>
                  </a:lnTo>
                  <a:lnTo>
                    <a:pt x="202" y="288"/>
                  </a:lnTo>
                  <a:lnTo>
                    <a:pt x="216" y="283"/>
                  </a:lnTo>
                  <a:lnTo>
                    <a:pt x="218" y="267"/>
                  </a:lnTo>
                  <a:lnTo>
                    <a:pt x="219" y="254"/>
                  </a:lnTo>
                  <a:lnTo>
                    <a:pt x="234" y="251"/>
                  </a:lnTo>
                  <a:lnTo>
                    <a:pt x="241" y="242"/>
                  </a:lnTo>
                  <a:lnTo>
                    <a:pt x="251" y="236"/>
                  </a:lnTo>
                  <a:lnTo>
                    <a:pt x="264" y="235"/>
                  </a:lnTo>
                  <a:lnTo>
                    <a:pt x="280" y="236"/>
                  </a:lnTo>
                  <a:lnTo>
                    <a:pt x="292" y="238"/>
                  </a:lnTo>
                  <a:lnTo>
                    <a:pt x="307" y="236"/>
                  </a:lnTo>
                  <a:lnTo>
                    <a:pt x="319" y="231"/>
                  </a:lnTo>
                  <a:lnTo>
                    <a:pt x="330" y="224"/>
                  </a:lnTo>
                  <a:lnTo>
                    <a:pt x="335" y="204"/>
                  </a:lnTo>
                  <a:lnTo>
                    <a:pt x="324" y="197"/>
                  </a:lnTo>
                  <a:lnTo>
                    <a:pt x="319" y="187"/>
                  </a:lnTo>
                  <a:lnTo>
                    <a:pt x="307" y="172"/>
                  </a:lnTo>
                  <a:lnTo>
                    <a:pt x="301" y="162"/>
                  </a:lnTo>
                  <a:lnTo>
                    <a:pt x="301" y="146"/>
                  </a:lnTo>
                  <a:lnTo>
                    <a:pt x="296" y="131"/>
                  </a:lnTo>
                  <a:lnTo>
                    <a:pt x="291" y="122"/>
                  </a:lnTo>
                  <a:lnTo>
                    <a:pt x="282" y="112"/>
                  </a:lnTo>
                  <a:lnTo>
                    <a:pt x="283" y="96"/>
                  </a:lnTo>
                  <a:lnTo>
                    <a:pt x="285" y="83"/>
                  </a:lnTo>
                  <a:lnTo>
                    <a:pt x="283" y="69"/>
                  </a:lnTo>
                  <a:lnTo>
                    <a:pt x="276" y="58"/>
                  </a:lnTo>
                  <a:lnTo>
                    <a:pt x="264" y="51"/>
                  </a:lnTo>
                  <a:lnTo>
                    <a:pt x="248" y="42"/>
                  </a:lnTo>
                  <a:lnTo>
                    <a:pt x="232" y="48"/>
                  </a:lnTo>
                  <a:lnTo>
                    <a:pt x="221" y="55"/>
                  </a:lnTo>
                  <a:lnTo>
                    <a:pt x="205" y="57"/>
                  </a:lnTo>
                  <a:lnTo>
                    <a:pt x="187" y="41"/>
                  </a:lnTo>
                  <a:lnTo>
                    <a:pt x="169" y="23"/>
                  </a:lnTo>
                  <a:lnTo>
                    <a:pt x="152" y="10"/>
                  </a:lnTo>
                  <a:lnTo>
                    <a:pt x="137" y="0"/>
                  </a:lnTo>
                  <a:lnTo>
                    <a:pt x="121" y="14"/>
                  </a:lnTo>
                  <a:lnTo>
                    <a:pt x="114" y="26"/>
                  </a:lnTo>
                  <a:lnTo>
                    <a:pt x="91" y="35"/>
                  </a:lnTo>
                  <a:lnTo>
                    <a:pt x="91" y="58"/>
                  </a:lnTo>
                  <a:lnTo>
                    <a:pt x="79" y="71"/>
                  </a:lnTo>
                  <a:lnTo>
                    <a:pt x="64" y="85"/>
                  </a:lnTo>
                  <a:lnTo>
                    <a:pt x="57" y="96"/>
                  </a:lnTo>
                  <a:lnTo>
                    <a:pt x="11" y="98"/>
                  </a:lnTo>
                  <a:lnTo>
                    <a:pt x="0" y="108"/>
                  </a:lnTo>
                  <a:lnTo>
                    <a:pt x="11" y="122"/>
                  </a:lnTo>
                  <a:lnTo>
                    <a:pt x="0" y="135"/>
                  </a:lnTo>
                  <a:lnTo>
                    <a:pt x="9" y="146"/>
                  </a:lnTo>
                  <a:lnTo>
                    <a:pt x="20" y="156"/>
                  </a:lnTo>
                  <a:lnTo>
                    <a:pt x="20" y="208"/>
                  </a:lnTo>
                  <a:lnTo>
                    <a:pt x="25" y="219"/>
                  </a:lnTo>
                  <a:lnTo>
                    <a:pt x="38" y="226"/>
                  </a:lnTo>
                  <a:lnTo>
                    <a:pt x="43" y="240"/>
                  </a:lnTo>
                  <a:lnTo>
                    <a:pt x="50" y="254"/>
                  </a:lnTo>
                  <a:lnTo>
                    <a:pt x="63" y="261"/>
                  </a:lnTo>
                  <a:lnTo>
                    <a:pt x="73" y="272"/>
                  </a:lnTo>
                  <a:lnTo>
                    <a:pt x="82" y="279"/>
                  </a:lnTo>
                  <a:lnTo>
                    <a:pt x="95" y="284"/>
                  </a:lnTo>
                  <a:lnTo>
                    <a:pt x="109" y="283"/>
                  </a:lnTo>
                  <a:lnTo>
                    <a:pt x="120" y="292"/>
                  </a:lnTo>
                  <a:lnTo>
                    <a:pt x="134" y="290"/>
                  </a:lnTo>
                  <a:lnTo>
                    <a:pt x="150" y="288"/>
                  </a:lnTo>
                  <a:lnTo>
                    <a:pt x="162" y="293"/>
                  </a:lnTo>
                  <a:lnTo>
                    <a:pt x="175" y="297"/>
                  </a:lnTo>
                  <a:lnTo>
                    <a:pt x="180" y="304"/>
                  </a:lnTo>
                  <a:lnTo>
                    <a:pt x="180" y="304"/>
                  </a:lnTo>
                  <a:lnTo>
                    <a:pt x="180" y="3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4">
              <a:extLst>
                <a:ext uri="{FF2B5EF4-FFF2-40B4-BE49-F238E27FC236}">
                  <a16:creationId xmlns:a16="http://schemas.microsoft.com/office/drawing/2014/main" id="{98FDF233-F5AA-B0F4-4556-62C9A6938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74789" y="10722074"/>
              <a:ext cx="582744" cy="571451"/>
            </a:xfrm>
            <a:custGeom>
              <a:avLst/>
              <a:gdLst>
                <a:gd name="T0" fmla="*/ 166 w 258"/>
                <a:gd name="T1" fmla="*/ 251 h 253"/>
                <a:gd name="T2" fmla="*/ 176 w 258"/>
                <a:gd name="T3" fmla="*/ 242 h 253"/>
                <a:gd name="T4" fmla="*/ 184 w 258"/>
                <a:gd name="T5" fmla="*/ 232 h 253"/>
                <a:gd name="T6" fmla="*/ 185 w 258"/>
                <a:gd name="T7" fmla="*/ 219 h 253"/>
                <a:gd name="T8" fmla="*/ 200 w 258"/>
                <a:gd name="T9" fmla="*/ 207 h 253"/>
                <a:gd name="T10" fmla="*/ 212 w 258"/>
                <a:gd name="T11" fmla="*/ 193 h 253"/>
                <a:gd name="T12" fmla="*/ 223 w 258"/>
                <a:gd name="T13" fmla="*/ 182 h 253"/>
                <a:gd name="T14" fmla="*/ 233 w 258"/>
                <a:gd name="T15" fmla="*/ 127 h 253"/>
                <a:gd name="T16" fmla="*/ 258 w 258"/>
                <a:gd name="T17" fmla="*/ 125 h 253"/>
                <a:gd name="T18" fmla="*/ 251 w 258"/>
                <a:gd name="T19" fmla="*/ 114 h 253"/>
                <a:gd name="T20" fmla="*/ 239 w 258"/>
                <a:gd name="T21" fmla="*/ 105 h 253"/>
                <a:gd name="T22" fmla="*/ 226 w 258"/>
                <a:gd name="T23" fmla="*/ 104 h 253"/>
                <a:gd name="T24" fmla="*/ 221 w 258"/>
                <a:gd name="T25" fmla="*/ 91 h 253"/>
                <a:gd name="T26" fmla="*/ 216 w 258"/>
                <a:gd name="T27" fmla="*/ 77 h 253"/>
                <a:gd name="T28" fmla="*/ 212 w 258"/>
                <a:gd name="T29" fmla="*/ 61 h 253"/>
                <a:gd name="T30" fmla="*/ 203 w 258"/>
                <a:gd name="T31" fmla="*/ 50 h 253"/>
                <a:gd name="T32" fmla="*/ 194 w 258"/>
                <a:gd name="T33" fmla="*/ 41 h 253"/>
                <a:gd name="T34" fmla="*/ 157 w 258"/>
                <a:gd name="T35" fmla="*/ 40 h 253"/>
                <a:gd name="T36" fmla="*/ 136 w 258"/>
                <a:gd name="T37" fmla="*/ 25 h 253"/>
                <a:gd name="T38" fmla="*/ 128 w 258"/>
                <a:gd name="T39" fmla="*/ 4 h 253"/>
                <a:gd name="T40" fmla="*/ 105 w 258"/>
                <a:gd name="T41" fmla="*/ 6 h 253"/>
                <a:gd name="T42" fmla="*/ 73 w 258"/>
                <a:gd name="T43" fmla="*/ 0 h 253"/>
                <a:gd name="T44" fmla="*/ 48 w 258"/>
                <a:gd name="T45" fmla="*/ 0 h 253"/>
                <a:gd name="T46" fmla="*/ 14 w 258"/>
                <a:gd name="T47" fmla="*/ 4 h 253"/>
                <a:gd name="T48" fmla="*/ 14 w 258"/>
                <a:gd name="T49" fmla="*/ 29 h 253"/>
                <a:gd name="T50" fmla="*/ 14 w 258"/>
                <a:gd name="T51" fmla="*/ 43 h 253"/>
                <a:gd name="T52" fmla="*/ 14 w 258"/>
                <a:gd name="T53" fmla="*/ 59 h 253"/>
                <a:gd name="T54" fmla="*/ 14 w 258"/>
                <a:gd name="T55" fmla="*/ 95 h 253"/>
                <a:gd name="T56" fmla="*/ 2 w 258"/>
                <a:gd name="T57" fmla="*/ 105 h 253"/>
                <a:gd name="T58" fmla="*/ 0 w 258"/>
                <a:gd name="T59" fmla="*/ 125 h 253"/>
                <a:gd name="T60" fmla="*/ 4 w 258"/>
                <a:gd name="T61" fmla="*/ 153 h 253"/>
                <a:gd name="T62" fmla="*/ 13 w 258"/>
                <a:gd name="T63" fmla="*/ 184 h 253"/>
                <a:gd name="T64" fmla="*/ 13 w 258"/>
                <a:gd name="T65" fmla="*/ 207 h 253"/>
                <a:gd name="T66" fmla="*/ 11 w 258"/>
                <a:gd name="T67" fmla="*/ 250 h 253"/>
                <a:gd name="T68" fmla="*/ 68 w 258"/>
                <a:gd name="T69" fmla="*/ 253 h 253"/>
                <a:gd name="T70" fmla="*/ 123 w 258"/>
                <a:gd name="T71" fmla="*/ 253 h 253"/>
                <a:gd name="T72" fmla="*/ 166 w 258"/>
                <a:gd name="T73" fmla="*/ 251 h 253"/>
                <a:gd name="T74" fmla="*/ 166 w 258"/>
                <a:gd name="T75" fmla="*/ 251 h 253"/>
                <a:gd name="T76" fmla="*/ 166 w 258"/>
                <a:gd name="T77" fmla="*/ 25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8" h="253">
                  <a:moveTo>
                    <a:pt x="166" y="251"/>
                  </a:moveTo>
                  <a:lnTo>
                    <a:pt x="176" y="242"/>
                  </a:lnTo>
                  <a:lnTo>
                    <a:pt x="184" y="232"/>
                  </a:lnTo>
                  <a:lnTo>
                    <a:pt x="185" y="219"/>
                  </a:lnTo>
                  <a:lnTo>
                    <a:pt x="200" y="207"/>
                  </a:lnTo>
                  <a:lnTo>
                    <a:pt x="212" y="193"/>
                  </a:lnTo>
                  <a:lnTo>
                    <a:pt x="223" y="182"/>
                  </a:lnTo>
                  <a:lnTo>
                    <a:pt x="233" y="127"/>
                  </a:lnTo>
                  <a:lnTo>
                    <a:pt x="258" y="125"/>
                  </a:lnTo>
                  <a:lnTo>
                    <a:pt x="251" y="114"/>
                  </a:lnTo>
                  <a:lnTo>
                    <a:pt x="239" y="105"/>
                  </a:lnTo>
                  <a:lnTo>
                    <a:pt x="226" y="104"/>
                  </a:lnTo>
                  <a:lnTo>
                    <a:pt x="221" y="91"/>
                  </a:lnTo>
                  <a:lnTo>
                    <a:pt x="216" y="77"/>
                  </a:lnTo>
                  <a:lnTo>
                    <a:pt x="212" y="61"/>
                  </a:lnTo>
                  <a:lnTo>
                    <a:pt x="203" y="50"/>
                  </a:lnTo>
                  <a:lnTo>
                    <a:pt x="194" y="41"/>
                  </a:lnTo>
                  <a:lnTo>
                    <a:pt x="157" y="40"/>
                  </a:lnTo>
                  <a:lnTo>
                    <a:pt x="136" y="25"/>
                  </a:lnTo>
                  <a:lnTo>
                    <a:pt x="128" y="4"/>
                  </a:lnTo>
                  <a:lnTo>
                    <a:pt x="105" y="6"/>
                  </a:lnTo>
                  <a:lnTo>
                    <a:pt x="73" y="0"/>
                  </a:lnTo>
                  <a:lnTo>
                    <a:pt x="48" y="0"/>
                  </a:lnTo>
                  <a:lnTo>
                    <a:pt x="14" y="4"/>
                  </a:lnTo>
                  <a:lnTo>
                    <a:pt x="14" y="29"/>
                  </a:lnTo>
                  <a:lnTo>
                    <a:pt x="14" y="43"/>
                  </a:lnTo>
                  <a:lnTo>
                    <a:pt x="14" y="59"/>
                  </a:lnTo>
                  <a:lnTo>
                    <a:pt x="14" y="95"/>
                  </a:lnTo>
                  <a:lnTo>
                    <a:pt x="2" y="105"/>
                  </a:lnTo>
                  <a:lnTo>
                    <a:pt x="0" y="125"/>
                  </a:lnTo>
                  <a:lnTo>
                    <a:pt x="4" y="153"/>
                  </a:lnTo>
                  <a:lnTo>
                    <a:pt x="13" y="184"/>
                  </a:lnTo>
                  <a:lnTo>
                    <a:pt x="13" y="207"/>
                  </a:lnTo>
                  <a:lnTo>
                    <a:pt x="11" y="250"/>
                  </a:lnTo>
                  <a:lnTo>
                    <a:pt x="68" y="253"/>
                  </a:lnTo>
                  <a:lnTo>
                    <a:pt x="123" y="253"/>
                  </a:lnTo>
                  <a:lnTo>
                    <a:pt x="166" y="251"/>
                  </a:lnTo>
                  <a:lnTo>
                    <a:pt x="166" y="251"/>
                  </a:lnTo>
                  <a:lnTo>
                    <a:pt x="16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">
              <a:extLst>
                <a:ext uri="{FF2B5EF4-FFF2-40B4-BE49-F238E27FC236}">
                  <a16:creationId xmlns:a16="http://schemas.microsoft.com/office/drawing/2014/main" id="{79344180-0169-7AEA-6D13-C4DA6956FC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46042" y="11828836"/>
              <a:ext cx="783769" cy="912514"/>
            </a:xfrm>
            <a:custGeom>
              <a:avLst/>
              <a:gdLst>
                <a:gd name="T0" fmla="*/ 312 w 347"/>
                <a:gd name="T1" fmla="*/ 404 h 404"/>
                <a:gd name="T2" fmla="*/ 308 w 347"/>
                <a:gd name="T3" fmla="*/ 386 h 404"/>
                <a:gd name="T4" fmla="*/ 296 w 347"/>
                <a:gd name="T5" fmla="*/ 379 h 404"/>
                <a:gd name="T6" fmla="*/ 280 w 347"/>
                <a:gd name="T7" fmla="*/ 374 h 404"/>
                <a:gd name="T8" fmla="*/ 262 w 347"/>
                <a:gd name="T9" fmla="*/ 368 h 404"/>
                <a:gd name="T10" fmla="*/ 257 w 347"/>
                <a:gd name="T11" fmla="*/ 354 h 404"/>
                <a:gd name="T12" fmla="*/ 244 w 347"/>
                <a:gd name="T13" fmla="*/ 352 h 404"/>
                <a:gd name="T14" fmla="*/ 232 w 347"/>
                <a:gd name="T15" fmla="*/ 342 h 404"/>
                <a:gd name="T16" fmla="*/ 221 w 347"/>
                <a:gd name="T17" fmla="*/ 327 h 404"/>
                <a:gd name="T18" fmla="*/ 210 w 347"/>
                <a:gd name="T19" fmla="*/ 304 h 404"/>
                <a:gd name="T20" fmla="*/ 216 w 347"/>
                <a:gd name="T21" fmla="*/ 288 h 404"/>
                <a:gd name="T22" fmla="*/ 230 w 347"/>
                <a:gd name="T23" fmla="*/ 286 h 404"/>
                <a:gd name="T24" fmla="*/ 228 w 347"/>
                <a:gd name="T25" fmla="*/ 267 h 404"/>
                <a:gd name="T26" fmla="*/ 237 w 347"/>
                <a:gd name="T27" fmla="*/ 251 h 404"/>
                <a:gd name="T28" fmla="*/ 235 w 347"/>
                <a:gd name="T29" fmla="*/ 235 h 404"/>
                <a:gd name="T30" fmla="*/ 248 w 347"/>
                <a:gd name="T31" fmla="*/ 237 h 404"/>
                <a:gd name="T32" fmla="*/ 264 w 347"/>
                <a:gd name="T33" fmla="*/ 222 h 404"/>
                <a:gd name="T34" fmla="*/ 278 w 347"/>
                <a:gd name="T35" fmla="*/ 228 h 404"/>
                <a:gd name="T36" fmla="*/ 292 w 347"/>
                <a:gd name="T37" fmla="*/ 222 h 404"/>
                <a:gd name="T38" fmla="*/ 303 w 347"/>
                <a:gd name="T39" fmla="*/ 213 h 404"/>
                <a:gd name="T40" fmla="*/ 314 w 347"/>
                <a:gd name="T41" fmla="*/ 206 h 404"/>
                <a:gd name="T42" fmla="*/ 308 w 347"/>
                <a:gd name="T43" fmla="*/ 192 h 404"/>
                <a:gd name="T44" fmla="*/ 301 w 347"/>
                <a:gd name="T45" fmla="*/ 176 h 404"/>
                <a:gd name="T46" fmla="*/ 280 w 347"/>
                <a:gd name="T47" fmla="*/ 173 h 404"/>
                <a:gd name="T48" fmla="*/ 267 w 347"/>
                <a:gd name="T49" fmla="*/ 165 h 404"/>
                <a:gd name="T50" fmla="*/ 253 w 347"/>
                <a:gd name="T51" fmla="*/ 165 h 404"/>
                <a:gd name="T52" fmla="*/ 246 w 347"/>
                <a:gd name="T53" fmla="*/ 155 h 404"/>
                <a:gd name="T54" fmla="*/ 241 w 347"/>
                <a:gd name="T55" fmla="*/ 142 h 404"/>
                <a:gd name="T56" fmla="*/ 246 w 347"/>
                <a:gd name="T57" fmla="*/ 126 h 404"/>
                <a:gd name="T58" fmla="*/ 251 w 347"/>
                <a:gd name="T59" fmla="*/ 114 h 404"/>
                <a:gd name="T60" fmla="*/ 242 w 347"/>
                <a:gd name="T61" fmla="*/ 100 h 404"/>
                <a:gd name="T62" fmla="*/ 237 w 347"/>
                <a:gd name="T63" fmla="*/ 89 h 404"/>
                <a:gd name="T64" fmla="*/ 235 w 347"/>
                <a:gd name="T65" fmla="*/ 76 h 404"/>
                <a:gd name="T66" fmla="*/ 228 w 347"/>
                <a:gd name="T67" fmla="*/ 62 h 404"/>
                <a:gd name="T68" fmla="*/ 217 w 347"/>
                <a:gd name="T69" fmla="*/ 48 h 404"/>
                <a:gd name="T70" fmla="*/ 212 w 347"/>
                <a:gd name="T71" fmla="*/ 37 h 404"/>
                <a:gd name="T72" fmla="*/ 200 w 347"/>
                <a:gd name="T73" fmla="*/ 30 h 404"/>
                <a:gd name="T74" fmla="*/ 191 w 347"/>
                <a:gd name="T75" fmla="*/ 16 h 404"/>
                <a:gd name="T76" fmla="*/ 178 w 347"/>
                <a:gd name="T77" fmla="*/ 18 h 404"/>
                <a:gd name="T78" fmla="*/ 159 w 347"/>
                <a:gd name="T79" fmla="*/ 18 h 404"/>
                <a:gd name="T80" fmla="*/ 150 w 347"/>
                <a:gd name="T81" fmla="*/ 11 h 404"/>
                <a:gd name="T82" fmla="*/ 139 w 347"/>
                <a:gd name="T83" fmla="*/ 0 h 404"/>
                <a:gd name="T84" fmla="*/ 134 w 347"/>
                <a:gd name="T85" fmla="*/ 35 h 404"/>
                <a:gd name="T86" fmla="*/ 57 w 347"/>
                <a:gd name="T87" fmla="*/ 32 h 404"/>
                <a:gd name="T88" fmla="*/ 6 w 347"/>
                <a:gd name="T89" fmla="*/ 32 h 404"/>
                <a:gd name="T90" fmla="*/ 4 w 347"/>
                <a:gd name="T91" fmla="*/ 126 h 404"/>
                <a:gd name="T92" fmla="*/ 2 w 347"/>
                <a:gd name="T93" fmla="*/ 235 h 404"/>
                <a:gd name="T94" fmla="*/ 6 w 347"/>
                <a:gd name="T95" fmla="*/ 265 h 404"/>
                <a:gd name="T96" fmla="*/ 4 w 347"/>
                <a:gd name="T97" fmla="*/ 308 h 404"/>
                <a:gd name="T98" fmla="*/ 0 w 347"/>
                <a:gd name="T99" fmla="*/ 384 h 404"/>
                <a:gd name="T100" fmla="*/ 61 w 347"/>
                <a:gd name="T101" fmla="*/ 388 h 404"/>
                <a:gd name="T102" fmla="*/ 312 w 347"/>
                <a:gd name="T103" fmla="*/ 404 h 404"/>
                <a:gd name="T104" fmla="*/ 312 w 347"/>
                <a:gd name="T105" fmla="*/ 404 h 404"/>
                <a:gd name="T106" fmla="*/ 312 w 347"/>
                <a:gd name="T107" fmla="*/ 404 h 404"/>
                <a:gd name="T108" fmla="*/ 347 w 347"/>
                <a:gd name="T109" fmla="*/ 402 h 404"/>
                <a:gd name="T110" fmla="*/ 333 w 347"/>
                <a:gd name="T111" fmla="*/ 397 h 404"/>
                <a:gd name="T112" fmla="*/ 347 w 347"/>
                <a:gd name="T113" fmla="*/ 402 h 404"/>
                <a:gd name="T114" fmla="*/ 347 w 347"/>
                <a:gd name="T115" fmla="*/ 402 h 404"/>
                <a:gd name="T116" fmla="*/ 347 w 347"/>
                <a:gd name="T117" fmla="*/ 402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7" h="404">
                  <a:moveTo>
                    <a:pt x="312" y="404"/>
                  </a:moveTo>
                  <a:lnTo>
                    <a:pt x="308" y="386"/>
                  </a:lnTo>
                  <a:lnTo>
                    <a:pt x="296" y="379"/>
                  </a:lnTo>
                  <a:lnTo>
                    <a:pt x="280" y="374"/>
                  </a:lnTo>
                  <a:lnTo>
                    <a:pt x="262" y="368"/>
                  </a:lnTo>
                  <a:lnTo>
                    <a:pt x="257" y="354"/>
                  </a:lnTo>
                  <a:lnTo>
                    <a:pt x="244" y="352"/>
                  </a:lnTo>
                  <a:lnTo>
                    <a:pt x="232" y="342"/>
                  </a:lnTo>
                  <a:lnTo>
                    <a:pt x="221" y="327"/>
                  </a:lnTo>
                  <a:lnTo>
                    <a:pt x="210" y="304"/>
                  </a:lnTo>
                  <a:lnTo>
                    <a:pt x="216" y="288"/>
                  </a:lnTo>
                  <a:lnTo>
                    <a:pt x="230" y="286"/>
                  </a:lnTo>
                  <a:lnTo>
                    <a:pt x="228" y="267"/>
                  </a:lnTo>
                  <a:lnTo>
                    <a:pt x="237" y="251"/>
                  </a:lnTo>
                  <a:lnTo>
                    <a:pt x="235" y="235"/>
                  </a:lnTo>
                  <a:lnTo>
                    <a:pt x="248" y="237"/>
                  </a:lnTo>
                  <a:lnTo>
                    <a:pt x="264" y="222"/>
                  </a:lnTo>
                  <a:lnTo>
                    <a:pt x="278" y="228"/>
                  </a:lnTo>
                  <a:lnTo>
                    <a:pt x="292" y="222"/>
                  </a:lnTo>
                  <a:lnTo>
                    <a:pt x="303" y="213"/>
                  </a:lnTo>
                  <a:lnTo>
                    <a:pt x="314" y="206"/>
                  </a:lnTo>
                  <a:lnTo>
                    <a:pt x="308" y="192"/>
                  </a:lnTo>
                  <a:lnTo>
                    <a:pt x="301" y="176"/>
                  </a:lnTo>
                  <a:lnTo>
                    <a:pt x="280" y="173"/>
                  </a:lnTo>
                  <a:lnTo>
                    <a:pt x="267" y="165"/>
                  </a:lnTo>
                  <a:lnTo>
                    <a:pt x="253" y="165"/>
                  </a:lnTo>
                  <a:lnTo>
                    <a:pt x="246" y="155"/>
                  </a:lnTo>
                  <a:lnTo>
                    <a:pt x="241" y="142"/>
                  </a:lnTo>
                  <a:lnTo>
                    <a:pt x="246" y="126"/>
                  </a:lnTo>
                  <a:lnTo>
                    <a:pt x="251" y="114"/>
                  </a:lnTo>
                  <a:lnTo>
                    <a:pt x="242" y="100"/>
                  </a:lnTo>
                  <a:lnTo>
                    <a:pt x="237" y="89"/>
                  </a:lnTo>
                  <a:lnTo>
                    <a:pt x="235" y="76"/>
                  </a:lnTo>
                  <a:lnTo>
                    <a:pt x="228" y="62"/>
                  </a:lnTo>
                  <a:lnTo>
                    <a:pt x="217" y="48"/>
                  </a:lnTo>
                  <a:lnTo>
                    <a:pt x="212" y="37"/>
                  </a:lnTo>
                  <a:lnTo>
                    <a:pt x="200" y="30"/>
                  </a:lnTo>
                  <a:lnTo>
                    <a:pt x="191" y="16"/>
                  </a:lnTo>
                  <a:lnTo>
                    <a:pt x="178" y="18"/>
                  </a:lnTo>
                  <a:lnTo>
                    <a:pt x="159" y="18"/>
                  </a:lnTo>
                  <a:lnTo>
                    <a:pt x="150" y="11"/>
                  </a:lnTo>
                  <a:lnTo>
                    <a:pt x="139" y="0"/>
                  </a:lnTo>
                  <a:lnTo>
                    <a:pt x="134" y="35"/>
                  </a:lnTo>
                  <a:lnTo>
                    <a:pt x="57" y="32"/>
                  </a:lnTo>
                  <a:lnTo>
                    <a:pt x="6" y="32"/>
                  </a:lnTo>
                  <a:lnTo>
                    <a:pt x="4" y="126"/>
                  </a:lnTo>
                  <a:lnTo>
                    <a:pt x="2" y="235"/>
                  </a:lnTo>
                  <a:lnTo>
                    <a:pt x="6" y="265"/>
                  </a:lnTo>
                  <a:lnTo>
                    <a:pt x="4" y="308"/>
                  </a:lnTo>
                  <a:lnTo>
                    <a:pt x="0" y="384"/>
                  </a:lnTo>
                  <a:lnTo>
                    <a:pt x="61" y="388"/>
                  </a:lnTo>
                  <a:lnTo>
                    <a:pt x="312" y="404"/>
                  </a:lnTo>
                  <a:lnTo>
                    <a:pt x="312" y="404"/>
                  </a:lnTo>
                  <a:lnTo>
                    <a:pt x="312" y="404"/>
                  </a:lnTo>
                  <a:close/>
                  <a:moveTo>
                    <a:pt x="347" y="402"/>
                  </a:moveTo>
                  <a:lnTo>
                    <a:pt x="333" y="397"/>
                  </a:lnTo>
                  <a:lnTo>
                    <a:pt x="347" y="402"/>
                  </a:lnTo>
                  <a:lnTo>
                    <a:pt x="347" y="402"/>
                  </a:lnTo>
                  <a:lnTo>
                    <a:pt x="347" y="4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">
              <a:extLst>
                <a:ext uri="{FF2B5EF4-FFF2-40B4-BE49-F238E27FC236}">
                  <a16:creationId xmlns:a16="http://schemas.microsoft.com/office/drawing/2014/main" id="{E5D87486-8026-8141-2DFA-DA61ABEC30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30625" y="11575862"/>
              <a:ext cx="1005121" cy="1258095"/>
            </a:xfrm>
            <a:custGeom>
              <a:avLst/>
              <a:gdLst>
                <a:gd name="T0" fmla="*/ 445 w 445"/>
                <a:gd name="T1" fmla="*/ 557 h 557"/>
                <a:gd name="T2" fmla="*/ 441 w 445"/>
                <a:gd name="T3" fmla="*/ 523 h 557"/>
                <a:gd name="T4" fmla="*/ 434 w 445"/>
                <a:gd name="T5" fmla="*/ 489 h 557"/>
                <a:gd name="T6" fmla="*/ 434 w 445"/>
                <a:gd name="T7" fmla="*/ 455 h 557"/>
                <a:gd name="T8" fmla="*/ 429 w 445"/>
                <a:gd name="T9" fmla="*/ 441 h 557"/>
                <a:gd name="T10" fmla="*/ 441 w 445"/>
                <a:gd name="T11" fmla="*/ 429 h 557"/>
                <a:gd name="T12" fmla="*/ 425 w 445"/>
                <a:gd name="T13" fmla="*/ 418 h 557"/>
                <a:gd name="T14" fmla="*/ 423 w 445"/>
                <a:gd name="T15" fmla="*/ 334 h 557"/>
                <a:gd name="T16" fmla="*/ 379 w 445"/>
                <a:gd name="T17" fmla="*/ 334 h 557"/>
                <a:gd name="T18" fmla="*/ 379 w 445"/>
                <a:gd name="T19" fmla="*/ 224 h 557"/>
                <a:gd name="T20" fmla="*/ 381 w 445"/>
                <a:gd name="T21" fmla="*/ 203 h 557"/>
                <a:gd name="T22" fmla="*/ 356 w 445"/>
                <a:gd name="T23" fmla="*/ 203 h 557"/>
                <a:gd name="T24" fmla="*/ 341 w 445"/>
                <a:gd name="T25" fmla="*/ 181 h 557"/>
                <a:gd name="T26" fmla="*/ 331 w 445"/>
                <a:gd name="T27" fmla="*/ 167 h 557"/>
                <a:gd name="T28" fmla="*/ 313 w 445"/>
                <a:gd name="T29" fmla="*/ 158 h 557"/>
                <a:gd name="T30" fmla="*/ 304 w 445"/>
                <a:gd name="T31" fmla="*/ 155 h 557"/>
                <a:gd name="T32" fmla="*/ 277 w 445"/>
                <a:gd name="T33" fmla="*/ 103 h 557"/>
                <a:gd name="T34" fmla="*/ 270 w 445"/>
                <a:gd name="T35" fmla="*/ 85 h 557"/>
                <a:gd name="T36" fmla="*/ 233 w 445"/>
                <a:gd name="T37" fmla="*/ 0 h 557"/>
                <a:gd name="T38" fmla="*/ 183 w 445"/>
                <a:gd name="T39" fmla="*/ 0 h 557"/>
                <a:gd name="T40" fmla="*/ 0 w 445"/>
                <a:gd name="T41" fmla="*/ 3 h 557"/>
                <a:gd name="T42" fmla="*/ 1 w 445"/>
                <a:gd name="T43" fmla="*/ 169 h 557"/>
                <a:gd name="T44" fmla="*/ 0 w 445"/>
                <a:gd name="T45" fmla="*/ 233 h 557"/>
                <a:gd name="T46" fmla="*/ 1 w 445"/>
                <a:gd name="T47" fmla="*/ 295 h 557"/>
                <a:gd name="T48" fmla="*/ 101 w 445"/>
                <a:gd name="T49" fmla="*/ 325 h 557"/>
                <a:gd name="T50" fmla="*/ 106 w 445"/>
                <a:gd name="T51" fmla="*/ 343 h 557"/>
                <a:gd name="T52" fmla="*/ 110 w 445"/>
                <a:gd name="T53" fmla="*/ 356 h 557"/>
                <a:gd name="T54" fmla="*/ 112 w 445"/>
                <a:gd name="T55" fmla="*/ 375 h 557"/>
                <a:gd name="T56" fmla="*/ 124 w 445"/>
                <a:gd name="T57" fmla="*/ 381 h 557"/>
                <a:gd name="T58" fmla="*/ 131 w 445"/>
                <a:gd name="T59" fmla="*/ 391 h 557"/>
                <a:gd name="T60" fmla="*/ 142 w 445"/>
                <a:gd name="T61" fmla="*/ 409 h 557"/>
                <a:gd name="T62" fmla="*/ 163 w 445"/>
                <a:gd name="T63" fmla="*/ 418 h 557"/>
                <a:gd name="T64" fmla="*/ 183 w 445"/>
                <a:gd name="T65" fmla="*/ 418 h 557"/>
                <a:gd name="T66" fmla="*/ 210 w 445"/>
                <a:gd name="T67" fmla="*/ 420 h 557"/>
                <a:gd name="T68" fmla="*/ 226 w 445"/>
                <a:gd name="T69" fmla="*/ 420 h 557"/>
                <a:gd name="T70" fmla="*/ 238 w 445"/>
                <a:gd name="T71" fmla="*/ 427 h 557"/>
                <a:gd name="T72" fmla="*/ 252 w 445"/>
                <a:gd name="T73" fmla="*/ 429 h 557"/>
                <a:gd name="T74" fmla="*/ 268 w 445"/>
                <a:gd name="T75" fmla="*/ 430 h 557"/>
                <a:gd name="T76" fmla="*/ 284 w 445"/>
                <a:gd name="T77" fmla="*/ 432 h 557"/>
                <a:gd name="T78" fmla="*/ 306 w 445"/>
                <a:gd name="T79" fmla="*/ 443 h 557"/>
                <a:gd name="T80" fmla="*/ 315 w 445"/>
                <a:gd name="T81" fmla="*/ 455 h 557"/>
                <a:gd name="T82" fmla="*/ 309 w 445"/>
                <a:gd name="T83" fmla="*/ 468 h 557"/>
                <a:gd name="T84" fmla="*/ 315 w 445"/>
                <a:gd name="T85" fmla="*/ 486 h 557"/>
                <a:gd name="T86" fmla="*/ 313 w 445"/>
                <a:gd name="T87" fmla="*/ 546 h 557"/>
                <a:gd name="T88" fmla="*/ 389 w 445"/>
                <a:gd name="T89" fmla="*/ 553 h 557"/>
                <a:gd name="T90" fmla="*/ 445 w 445"/>
                <a:gd name="T91" fmla="*/ 557 h 557"/>
                <a:gd name="T92" fmla="*/ 445 w 445"/>
                <a:gd name="T93" fmla="*/ 557 h 557"/>
                <a:gd name="T94" fmla="*/ 445 w 445"/>
                <a:gd name="T95" fmla="*/ 557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5" h="557">
                  <a:moveTo>
                    <a:pt x="445" y="557"/>
                  </a:moveTo>
                  <a:lnTo>
                    <a:pt x="441" y="523"/>
                  </a:lnTo>
                  <a:lnTo>
                    <a:pt x="434" y="489"/>
                  </a:lnTo>
                  <a:lnTo>
                    <a:pt x="434" y="455"/>
                  </a:lnTo>
                  <a:lnTo>
                    <a:pt x="429" y="441"/>
                  </a:lnTo>
                  <a:lnTo>
                    <a:pt x="441" y="429"/>
                  </a:lnTo>
                  <a:lnTo>
                    <a:pt x="425" y="418"/>
                  </a:lnTo>
                  <a:lnTo>
                    <a:pt x="423" y="334"/>
                  </a:lnTo>
                  <a:lnTo>
                    <a:pt x="379" y="334"/>
                  </a:lnTo>
                  <a:lnTo>
                    <a:pt x="379" y="224"/>
                  </a:lnTo>
                  <a:lnTo>
                    <a:pt x="381" y="203"/>
                  </a:lnTo>
                  <a:lnTo>
                    <a:pt x="356" y="203"/>
                  </a:lnTo>
                  <a:lnTo>
                    <a:pt x="341" y="181"/>
                  </a:lnTo>
                  <a:lnTo>
                    <a:pt x="331" y="167"/>
                  </a:lnTo>
                  <a:lnTo>
                    <a:pt x="313" y="158"/>
                  </a:lnTo>
                  <a:lnTo>
                    <a:pt x="304" y="155"/>
                  </a:lnTo>
                  <a:lnTo>
                    <a:pt x="277" y="103"/>
                  </a:lnTo>
                  <a:lnTo>
                    <a:pt x="270" y="85"/>
                  </a:lnTo>
                  <a:lnTo>
                    <a:pt x="233" y="0"/>
                  </a:lnTo>
                  <a:lnTo>
                    <a:pt x="183" y="0"/>
                  </a:lnTo>
                  <a:lnTo>
                    <a:pt x="0" y="3"/>
                  </a:lnTo>
                  <a:lnTo>
                    <a:pt x="1" y="169"/>
                  </a:lnTo>
                  <a:lnTo>
                    <a:pt x="0" y="233"/>
                  </a:lnTo>
                  <a:lnTo>
                    <a:pt x="1" y="295"/>
                  </a:lnTo>
                  <a:lnTo>
                    <a:pt x="101" y="325"/>
                  </a:lnTo>
                  <a:lnTo>
                    <a:pt x="106" y="343"/>
                  </a:lnTo>
                  <a:lnTo>
                    <a:pt x="110" y="356"/>
                  </a:lnTo>
                  <a:lnTo>
                    <a:pt x="112" y="375"/>
                  </a:lnTo>
                  <a:lnTo>
                    <a:pt x="124" y="381"/>
                  </a:lnTo>
                  <a:lnTo>
                    <a:pt x="131" y="391"/>
                  </a:lnTo>
                  <a:lnTo>
                    <a:pt x="142" y="409"/>
                  </a:lnTo>
                  <a:lnTo>
                    <a:pt x="163" y="418"/>
                  </a:lnTo>
                  <a:lnTo>
                    <a:pt x="183" y="418"/>
                  </a:lnTo>
                  <a:lnTo>
                    <a:pt x="210" y="420"/>
                  </a:lnTo>
                  <a:lnTo>
                    <a:pt x="226" y="420"/>
                  </a:lnTo>
                  <a:lnTo>
                    <a:pt x="238" y="427"/>
                  </a:lnTo>
                  <a:lnTo>
                    <a:pt x="252" y="429"/>
                  </a:lnTo>
                  <a:lnTo>
                    <a:pt x="268" y="430"/>
                  </a:lnTo>
                  <a:lnTo>
                    <a:pt x="284" y="432"/>
                  </a:lnTo>
                  <a:lnTo>
                    <a:pt x="306" y="443"/>
                  </a:lnTo>
                  <a:lnTo>
                    <a:pt x="315" y="455"/>
                  </a:lnTo>
                  <a:lnTo>
                    <a:pt x="309" y="468"/>
                  </a:lnTo>
                  <a:lnTo>
                    <a:pt x="315" y="486"/>
                  </a:lnTo>
                  <a:lnTo>
                    <a:pt x="313" y="546"/>
                  </a:lnTo>
                  <a:lnTo>
                    <a:pt x="389" y="553"/>
                  </a:lnTo>
                  <a:lnTo>
                    <a:pt x="445" y="557"/>
                  </a:lnTo>
                  <a:lnTo>
                    <a:pt x="445" y="557"/>
                  </a:lnTo>
                  <a:lnTo>
                    <a:pt x="445" y="5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7">
              <a:extLst>
                <a:ext uri="{FF2B5EF4-FFF2-40B4-BE49-F238E27FC236}">
                  <a16:creationId xmlns:a16="http://schemas.microsoft.com/office/drawing/2014/main" id="{81CCD573-D6F2-B99F-F8FB-1D47D70A16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29026" y="11817542"/>
              <a:ext cx="892186" cy="819908"/>
            </a:xfrm>
            <a:custGeom>
              <a:avLst/>
              <a:gdLst>
                <a:gd name="T0" fmla="*/ 388 w 395"/>
                <a:gd name="T1" fmla="*/ 363 h 363"/>
                <a:gd name="T2" fmla="*/ 391 w 395"/>
                <a:gd name="T3" fmla="*/ 259 h 363"/>
                <a:gd name="T4" fmla="*/ 391 w 395"/>
                <a:gd name="T5" fmla="*/ 129 h 363"/>
                <a:gd name="T6" fmla="*/ 391 w 395"/>
                <a:gd name="T7" fmla="*/ 81 h 363"/>
                <a:gd name="T8" fmla="*/ 395 w 395"/>
                <a:gd name="T9" fmla="*/ 1 h 363"/>
                <a:gd name="T10" fmla="*/ 327 w 395"/>
                <a:gd name="T11" fmla="*/ 0 h 363"/>
                <a:gd name="T12" fmla="*/ 288 w 395"/>
                <a:gd name="T13" fmla="*/ 1 h 363"/>
                <a:gd name="T14" fmla="*/ 261 w 395"/>
                <a:gd name="T15" fmla="*/ 1 h 363"/>
                <a:gd name="T16" fmla="*/ 181 w 395"/>
                <a:gd name="T17" fmla="*/ 1 h 363"/>
                <a:gd name="T18" fmla="*/ 115 w 395"/>
                <a:gd name="T19" fmla="*/ 8 h 363"/>
                <a:gd name="T20" fmla="*/ 114 w 395"/>
                <a:gd name="T21" fmla="*/ 28 h 363"/>
                <a:gd name="T22" fmla="*/ 96 w 395"/>
                <a:gd name="T23" fmla="*/ 35 h 363"/>
                <a:gd name="T24" fmla="*/ 96 w 395"/>
                <a:gd name="T25" fmla="*/ 71 h 363"/>
                <a:gd name="T26" fmla="*/ 94 w 395"/>
                <a:gd name="T27" fmla="*/ 133 h 363"/>
                <a:gd name="T28" fmla="*/ 92 w 395"/>
                <a:gd name="T29" fmla="*/ 181 h 363"/>
                <a:gd name="T30" fmla="*/ 82 w 395"/>
                <a:gd name="T31" fmla="*/ 186 h 363"/>
                <a:gd name="T32" fmla="*/ 80 w 395"/>
                <a:gd name="T33" fmla="*/ 218 h 363"/>
                <a:gd name="T34" fmla="*/ 74 w 395"/>
                <a:gd name="T35" fmla="*/ 233 h 363"/>
                <a:gd name="T36" fmla="*/ 64 w 395"/>
                <a:gd name="T37" fmla="*/ 245 h 363"/>
                <a:gd name="T38" fmla="*/ 66 w 395"/>
                <a:gd name="T39" fmla="*/ 258 h 363"/>
                <a:gd name="T40" fmla="*/ 53 w 395"/>
                <a:gd name="T41" fmla="*/ 259 h 363"/>
                <a:gd name="T42" fmla="*/ 48 w 395"/>
                <a:gd name="T43" fmla="*/ 275 h 363"/>
                <a:gd name="T44" fmla="*/ 32 w 395"/>
                <a:gd name="T45" fmla="*/ 275 h 363"/>
                <a:gd name="T46" fmla="*/ 18 w 395"/>
                <a:gd name="T47" fmla="*/ 284 h 363"/>
                <a:gd name="T48" fmla="*/ 10 w 395"/>
                <a:gd name="T49" fmla="*/ 293 h 363"/>
                <a:gd name="T50" fmla="*/ 2 w 395"/>
                <a:gd name="T51" fmla="*/ 307 h 363"/>
                <a:gd name="T52" fmla="*/ 0 w 395"/>
                <a:gd name="T53" fmla="*/ 320 h 363"/>
                <a:gd name="T54" fmla="*/ 5 w 395"/>
                <a:gd name="T55" fmla="*/ 334 h 363"/>
                <a:gd name="T56" fmla="*/ 46 w 395"/>
                <a:gd name="T57" fmla="*/ 343 h 363"/>
                <a:gd name="T58" fmla="*/ 115 w 395"/>
                <a:gd name="T59" fmla="*/ 348 h 363"/>
                <a:gd name="T60" fmla="*/ 324 w 395"/>
                <a:gd name="T61" fmla="*/ 361 h 363"/>
                <a:gd name="T62" fmla="*/ 388 w 395"/>
                <a:gd name="T63" fmla="*/ 363 h 363"/>
                <a:gd name="T64" fmla="*/ 388 w 395"/>
                <a:gd name="T65" fmla="*/ 363 h 363"/>
                <a:gd name="T66" fmla="*/ 388 w 395"/>
                <a:gd name="T67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5" h="363">
                  <a:moveTo>
                    <a:pt x="388" y="363"/>
                  </a:moveTo>
                  <a:lnTo>
                    <a:pt x="391" y="259"/>
                  </a:lnTo>
                  <a:lnTo>
                    <a:pt x="391" y="129"/>
                  </a:lnTo>
                  <a:lnTo>
                    <a:pt x="391" y="81"/>
                  </a:lnTo>
                  <a:lnTo>
                    <a:pt x="395" y="1"/>
                  </a:lnTo>
                  <a:lnTo>
                    <a:pt x="327" y="0"/>
                  </a:lnTo>
                  <a:lnTo>
                    <a:pt x="288" y="1"/>
                  </a:lnTo>
                  <a:lnTo>
                    <a:pt x="261" y="1"/>
                  </a:lnTo>
                  <a:lnTo>
                    <a:pt x="181" y="1"/>
                  </a:lnTo>
                  <a:lnTo>
                    <a:pt x="115" y="8"/>
                  </a:lnTo>
                  <a:lnTo>
                    <a:pt x="114" y="28"/>
                  </a:lnTo>
                  <a:lnTo>
                    <a:pt x="96" y="35"/>
                  </a:lnTo>
                  <a:lnTo>
                    <a:pt x="96" y="71"/>
                  </a:lnTo>
                  <a:lnTo>
                    <a:pt x="94" y="133"/>
                  </a:lnTo>
                  <a:lnTo>
                    <a:pt x="92" y="181"/>
                  </a:lnTo>
                  <a:lnTo>
                    <a:pt x="82" y="186"/>
                  </a:lnTo>
                  <a:lnTo>
                    <a:pt x="80" y="218"/>
                  </a:lnTo>
                  <a:lnTo>
                    <a:pt x="74" y="233"/>
                  </a:lnTo>
                  <a:lnTo>
                    <a:pt x="64" y="245"/>
                  </a:lnTo>
                  <a:lnTo>
                    <a:pt x="66" y="258"/>
                  </a:lnTo>
                  <a:lnTo>
                    <a:pt x="53" y="259"/>
                  </a:lnTo>
                  <a:lnTo>
                    <a:pt x="48" y="275"/>
                  </a:lnTo>
                  <a:lnTo>
                    <a:pt x="32" y="275"/>
                  </a:lnTo>
                  <a:lnTo>
                    <a:pt x="18" y="284"/>
                  </a:lnTo>
                  <a:lnTo>
                    <a:pt x="10" y="293"/>
                  </a:lnTo>
                  <a:lnTo>
                    <a:pt x="2" y="307"/>
                  </a:lnTo>
                  <a:lnTo>
                    <a:pt x="0" y="320"/>
                  </a:lnTo>
                  <a:lnTo>
                    <a:pt x="5" y="334"/>
                  </a:lnTo>
                  <a:lnTo>
                    <a:pt x="46" y="343"/>
                  </a:lnTo>
                  <a:lnTo>
                    <a:pt x="115" y="348"/>
                  </a:lnTo>
                  <a:lnTo>
                    <a:pt x="324" y="361"/>
                  </a:lnTo>
                  <a:lnTo>
                    <a:pt x="388" y="363"/>
                  </a:lnTo>
                  <a:lnTo>
                    <a:pt x="388" y="363"/>
                  </a:lnTo>
                  <a:lnTo>
                    <a:pt x="388" y="3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8">
              <a:extLst>
                <a:ext uri="{FF2B5EF4-FFF2-40B4-BE49-F238E27FC236}">
                  <a16:creationId xmlns:a16="http://schemas.microsoft.com/office/drawing/2014/main" id="{5FF184C7-E8D7-FFDB-4632-B55E0A234E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36994" y="12237659"/>
              <a:ext cx="1005121" cy="571451"/>
            </a:xfrm>
            <a:custGeom>
              <a:avLst/>
              <a:gdLst>
                <a:gd name="T0" fmla="*/ 445 w 445"/>
                <a:gd name="T1" fmla="*/ 253 h 253"/>
                <a:gd name="T2" fmla="*/ 441 w 445"/>
                <a:gd name="T3" fmla="*/ 191 h 253"/>
                <a:gd name="T4" fmla="*/ 441 w 445"/>
                <a:gd name="T5" fmla="*/ 175 h 253"/>
                <a:gd name="T6" fmla="*/ 445 w 445"/>
                <a:gd name="T7" fmla="*/ 162 h 253"/>
                <a:gd name="T8" fmla="*/ 438 w 445"/>
                <a:gd name="T9" fmla="*/ 148 h 253"/>
                <a:gd name="T10" fmla="*/ 422 w 445"/>
                <a:gd name="T11" fmla="*/ 139 h 253"/>
                <a:gd name="T12" fmla="*/ 406 w 445"/>
                <a:gd name="T13" fmla="*/ 137 h 253"/>
                <a:gd name="T14" fmla="*/ 393 w 445"/>
                <a:gd name="T15" fmla="*/ 136 h 253"/>
                <a:gd name="T16" fmla="*/ 377 w 445"/>
                <a:gd name="T17" fmla="*/ 134 h 253"/>
                <a:gd name="T18" fmla="*/ 356 w 445"/>
                <a:gd name="T19" fmla="*/ 125 h 253"/>
                <a:gd name="T20" fmla="*/ 340 w 445"/>
                <a:gd name="T21" fmla="*/ 127 h 253"/>
                <a:gd name="T22" fmla="*/ 324 w 445"/>
                <a:gd name="T23" fmla="*/ 129 h 253"/>
                <a:gd name="T24" fmla="*/ 308 w 445"/>
                <a:gd name="T25" fmla="*/ 125 h 253"/>
                <a:gd name="T26" fmla="*/ 274 w 445"/>
                <a:gd name="T27" fmla="*/ 114 h 253"/>
                <a:gd name="T28" fmla="*/ 263 w 445"/>
                <a:gd name="T29" fmla="*/ 98 h 253"/>
                <a:gd name="T30" fmla="*/ 254 w 445"/>
                <a:gd name="T31" fmla="*/ 88 h 253"/>
                <a:gd name="T32" fmla="*/ 242 w 445"/>
                <a:gd name="T33" fmla="*/ 82 h 253"/>
                <a:gd name="T34" fmla="*/ 240 w 445"/>
                <a:gd name="T35" fmla="*/ 63 h 253"/>
                <a:gd name="T36" fmla="*/ 236 w 445"/>
                <a:gd name="T37" fmla="*/ 48 h 253"/>
                <a:gd name="T38" fmla="*/ 231 w 445"/>
                <a:gd name="T39" fmla="*/ 32 h 253"/>
                <a:gd name="T40" fmla="*/ 131 w 445"/>
                <a:gd name="T41" fmla="*/ 0 h 253"/>
                <a:gd name="T42" fmla="*/ 115 w 445"/>
                <a:gd name="T43" fmla="*/ 9 h 253"/>
                <a:gd name="T44" fmla="*/ 99 w 445"/>
                <a:gd name="T45" fmla="*/ 24 h 253"/>
                <a:gd name="T46" fmla="*/ 39 w 445"/>
                <a:gd name="T47" fmla="*/ 22 h 253"/>
                <a:gd name="T48" fmla="*/ 37 w 445"/>
                <a:gd name="T49" fmla="*/ 38 h 253"/>
                <a:gd name="T50" fmla="*/ 28 w 445"/>
                <a:gd name="T51" fmla="*/ 63 h 253"/>
                <a:gd name="T52" fmla="*/ 10 w 445"/>
                <a:gd name="T53" fmla="*/ 66 h 253"/>
                <a:gd name="T54" fmla="*/ 1 w 445"/>
                <a:gd name="T55" fmla="*/ 82 h 253"/>
                <a:gd name="T56" fmla="*/ 0 w 445"/>
                <a:gd name="T57" fmla="*/ 98 h 253"/>
                <a:gd name="T58" fmla="*/ 5 w 445"/>
                <a:gd name="T59" fmla="*/ 111 h 253"/>
                <a:gd name="T60" fmla="*/ 3 w 445"/>
                <a:gd name="T61" fmla="*/ 134 h 253"/>
                <a:gd name="T62" fmla="*/ 3 w 445"/>
                <a:gd name="T63" fmla="*/ 230 h 253"/>
                <a:gd name="T64" fmla="*/ 135 w 445"/>
                <a:gd name="T65" fmla="*/ 237 h 253"/>
                <a:gd name="T66" fmla="*/ 327 w 445"/>
                <a:gd name="T67" fmla="*/ 248 h 253"/>
                <a:gd name="T68" fmla="*/ 361 w 445"/>
                <a:gd name="T69" fmla="*/ 248 h 253"/>
                <a:gd name="T70" fmla="*/ 414 w 445"/>
                <a:gd name="T71" fmla="*/ 251 h 253"/>
                <a:gd name="T72" fmla="*/ 445 w 445"/>
                <a:gd name="T73" fmla="*/ 253 h 253"/>
                <a:gd name="T74" fmla="*/ 445 w 445"/>
                <a:gd name="T75" fmla="*/ 253 h 253"/>
                <a:gd name="T76" fmla="*/ 445 w 445"/>
                <a:gd name="T7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5" h="253">
                  <a:moveTo>
                    <a:pt x="445" y="253"/>
                  </a:moveTo>
                  <a:lnTo>
                    <a:pt x="441" y="191"/>
                  </a:lnTo>
                  <a:lnTo>
                    <a:pt x="441" y="175"/>
                  </a:lnTo>
                  <a:lnTo>
                    <a:pt x="445" y="162"/>
                  </a:lnTo>
                  <a:lnTo>
                    <a:pt x="438" y="148"/>
                  </a:lnTo>
                  <a:lnTo>
                    <a:pt x="422" y="139"/>
                  </a:lnTo>
                  <a:lnTo>
                    <a:pt x="406" y="137"/>
                  </a:lnTo>
                  <a:lnTo>
                    <a:pt x="393" y="136"/>
                  </a:lnTo>
                  <a:lnTo>
                    <a:pt x="377" y="134"/>
                  </a:lnTo>
                  <a:lnTo>
                    <a:pt x="356" y="125"/>
                  </a:lnTo>
                  <a:lnTo>
                    <a:pt x="340" y="127"/>
                  </a:lnTo>
                  <a:lnTo>
                    <a:pt x="324" y="129"/>
                  </a:lnTo>
                  <a:lnTo>
                    <a:pt x="308" y="125"/>
                  </a:lnTo>
                  <a:lnTo>
                    <a:pt x="274" y="114"/>
                  </a:lnTo>
                  <a:lnTo>
                    <a:pt x="263" y="98"/>
                  </a:lnTo>
                  <a:lnTo>
                    <a:pt x="254" y="88"/>
                  </a:lnTo>
                  <a:lnTo>
                    <a:pt x="242" y="82"/>
                  </a:lnTo>
                  <a:lnTo>
                    <a:pt x="240" y="63"/>
                  </a:lnTo>
                  <a:lnTo>
                    <a:pt x="236" y="48"/>
                  </a:lnTo>
                  <a:lnTo>
                    <a:pt x="231" y="32"/>
                  </a:lnTo>
                  <a:lnTo>
                    <a:pt x="131" y="0"/>
                  </a:lnTo>
                  <a:lnTo>
                    <a:pt x="115" y="9"/>
                  </a:lnTo>
                  <a:lnTo>
                    <a:pt x="99" y="24"/>
                  </a:lnTo>
                  <a:lnTo>
                    <a:pt x="39" y="22"/>
                  </a:lnTo>
                  <a:lnTo>
                    <a:pt x="37" y="38"/>
                  </a:lnTo>
                  <a:lnTo>
                    <a:pt x="28" y="63"/>
                  </a:lnTo>
                  <a:lnTo>
                    <a:pt x="10" y="66"/>
                  </a:lnTo>
                  <a:lnTo>
                    <a:pt x="1" y="82"/>
                  </a:lnTo>
                  <a:lnTo>
                    <a:pt x="0" y="98"/>
                  </a:lnTo>
                  <a:lnTo>
                    <a:pt x="5" y="111"/>
                  </a:lnTo>
                  <a:lnTo>
                    <a:pt x="3" y="134"/>
                  </a:lnTo>
                  <a:lnTo>
                    <a:pt x="3" y="230"/>
                  </a:lnTo>
                  <a:lnTo>
                    <a:pt x="135" y="237"/>
                  </a:lnTo>
                  <a:lnTo>
                    <a:pt x="327" y="248"/>
                  </a:lnTo>
                  <a:lnTo>
                    <a:pt x="361" y="248"/>
                  </a:lnTo>
                  <a:lnTo>
                    <a:pt x="414" y="251"/>
                  </a:lnTo>
                  <a:lnTo>
                    <a:pt x="445" y="253"/>
                  </a:lnTo>
                  <a:lnTo>
                    <a:pt x="445" y="253"/>
                  </a:lnTo>
                  <a:lnTo>
                    <a:pt x="445" y="2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9">
              <a:extLst>
                <a:ext uri="{FF2B5EF4-FFF2-40B4-BE49-F238E27FC236}">
                  <a16:creationId xmlns:a16="http://schemas.microsoft.com/office/drawing/2014/main" id="{34229223-EB03-72F0-5B73-098025E66B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09918" y="11819801"/>
              <a:ext cx="546605" cy="840236"/>
            </a:xfrm>
            <a:custGeom>
              <a:avLst/>
              <a:gdLst>
                <a:gd name="T0" fmla="*/ 238 w 242"/>
                <a:gd name="T1" fmla="*/ 372 h 372"/>
                <a:gd name="T2" fmla="*/ 238 w 242"/>
                <a:gd name="T3" fmla="*/ 258 h 372"/>
                <a:gd name="T4" fmla="*/ 236 w 242"/>
                <a:gd name="T5" fmla="*/ 223 h 372"/>
                <a:gd name="T6" fmla="*/ 238 w 242"/>
                <a:gd name="T7" fmla="*/ 207 h 372"/>
                <a:gd name="T8" fmla="*/ 240 w 242"/>
                <a:gd name="T9" fmla="*/ 191 h 372"/>
                <a:gd name="T10" fmla="*/ 242 w 242"/>
                <a:gd name="T11" fmla="*/ 178 h 372"/>
                <a:gd name="T12" fmla="*/ 242 w 242"/>
                <a:gd name="T13" fmla="*/ 162 h 372"/>
                <a:gd name="T14" fmla="*/ 236 w 242"/>
                <a:gd name="T15" fmla="*/ 148 h 372"/>
                <a:gd name="T16" fmla="*/ 226 w 242"/>
                <a:gd name="T17" fmla="*/ 132 h 372"/>
                <a:gd name="T18" fmla="*/ 213 w 242"/>
                <a:gd name="T19" fmla="*/ 116 h 372"/>
                <a:gd name="T20" fmla="*/ 206 w 242"/>
                <a:gd name="T21" fmla="*/ 100 h 372"/>
                <a:gd name="T22" fmla="*/ 206 w 242"/>
                <a:gd name="T23" fmla="*/ 73 h 372"/>
                <a:gd name="T24" fmla="*/ 206 w 242"/>
                <a:gd name="T25" fmla="*/ 52 h 372"/>
                <a:gd name="T26" fmla="*/ 210 w 242"/>
                <a:gd name="T27" fmla="*/ 0 h 372"/>
                <a:gd name="T28" fmla="*/ 5 w 242"/>
                <a:gd name="T29" fmla="*/ 0 h 372"/>
                <a:gd name="T30" fmla="*/ 3 w 242"/>
                <a:gd name="T31" fmla="*/ 75 h 372"/>
                <a:gd name="T32" fmla="*/ 1 w 242"/>
                <a:gd name="T33" fmla="*/ 130 h 372"/>
                <a:gd name="T34" fmla="*/ 3 w 242"/>
                <a:gd name="T35" fmla="*/ 258 h 372"/>
                <a:gd name="T36" fmla="*/ 0 w 242"/>
                <a:gd name="T37" fmla="*/ 362 h 372"/>
                <a:gd name="T38" fmla="*/ 73 w 242"/>
                <a:gd name="T39" fmla="*/ 365 h 372"/>
                <a:gd name="T40" fmla="*/ 144 w 242"/>
                <a:gd name="T41" fmla="*/ 367 h 372"/>
                <a:gd name="T42" fmla="*/ 238 w 242"/>
                <a:gd name="T43" fmla="*/ 372 h 372"/>
                <a:gd name="T44" fmla="*/ 238 w 242"/>
                <a:gd name="T45" fmla="*/ 372 h 372"/>
                <a:gd name="T46" fmla="*/ 238 w 242"/>
                <a:gd name="T47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2" h="372">
                  <a:moveTo>
                    <a:pt x="238" y="372"/>
                  </a:moveTo>
                  <a:lnTo>
                    <a:pt x="238" y="258"/>
                  </a:lnTo>
                  <a:lnTo>
                    <a:pt x="236" y="223"/>
                  </a:lnTo>
                  <a:lnTo>
                    <a:pt x="238" y="207"/>
                  </a:lnTo>
                  <a:lnTo>
                    <a:pt x="240" y="191"/>
                  </a:lnTo>
                  <a:lnTo>
                    <a:pt x="242" y="178"/>
                  </a:lnTo>
                  <a:lnTo>
                    <a:pt x="242" y="162"/>
                  </a:lnTo>
                  <a:lnTo>
                    <a:pt x="236" y="148"/>
                  </a:lnTo>
                  <a:lnTo>
                    <a:pt x="226" y="132"/>
                  </a:lnTo>
                  <a:lnTo>
                    <a:pt x="213" y="116"/>
                  </a:lnTo>
                  <a:lnTo>
                    <a:pt x="206" y="100"/>
                  </a:lnTo>
                  <a:lnTo>
                    <a:pt x="206" y="73"/>
                  </a:lnTo>
                  <a:lnTo>
                    <a:pt x="206" y="52"/>
                  </a:lnTo>
                  <a:lnTo>
                    <a:pt x="210" y="0"/>
                  </a:lnTo>
                  <a:lnTo>
                    <a:pt x="5" y="0"/>
                  </a:lnTo>
                  <a:lnTo>
                    <a:pt x="3" y="75"/>
                  </a:lnTo>
                  <a:lnTo>
                    <a:pt x="1" y="130"/>
                  </a:lnTo>
                  <a:lnTo>
                    <a:pt x="3" y="258"/>
                  </a:lnTo>
                  <a:lnTo>
                    <a:pt x="0" y="362"/>
                  </a:lnTo>
                  <a:lnTo>
                    <a:pt x="73" y="365"/>
                  </a:lnTo>
                  <a:lnTo>
                    <a:pt x="144" y="367"/>
                  </a:lnTo>
                  <a:lnTo>
                    <a:pt x="238" y="372"/>
                  </a:lnTo>
                  <a:lnTo>
                    <a:pt x="238" y="372"/>
                  </a:lnTo>
                  <a:lnTo>
                    <a:pt x="238" y="3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90">
              <a:extLst>
                <a:ext uri="{FF2B5EF4-FFF2-40B4-BE49-F238E27FC236}">
                  <a16:creationId xmlns:a16="http://schemas.microsoft.com/office/drawing/2014/main" id="{15B069E5-6B72-363D-950E-FD6E928511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24059" y="11578120"/>
              <a:ext cx="408825" cy="716008"/>
            </a:xfrm>
            <a:custGeom>
              <a:avLst/>
              <a:gdLst>
                <a:gd name="T0" fmla="*/ 146 w 181"/>
                <a:gd name="T1" fmla="*/ 317 h 317"/>
                <a:gd name="T2" fmla="*/ 151 w 181"/>
                <a:gd name="T3" fmla="*/ 303 h 317"/>
                <a:gd name="T4" fmla="*/ 164 w 181"/>
                <a:gd name="T5" fmla="*/ 298 h 317"/>
                <a:gd name="T6" fmla="*/ 181 w 181"/>
                <a:gd name="T7" fmla="*/ 292 h 317"/>
                <a:gd name="T8" fmla="*/ 180 w 181"/>
                <a:gd name="T9" fmla="*/ 232 h 317"/>
                <a:gd name="T10" fmla="*/ 180 w 181"/>
                <a:gd name="T11" fmla="*/ 180 h 317"/>
                <a:gd name="T12" fmla="*/ 180 w 181"/>
                <a:gd name="T13" fmla="*/ 150 h 317"/>
                <a:gd name="T14" fmla="*/ 178 w 181"/>
                <a:gd name="T15" fmla="*/ 82 h 317"/>
                <a:gd name="T16" fmla="*/ 180 w 181"/>
                <a:gd name="T17" fmla="*/ 66 h 317"/>
                <a:gd name="T18" fmla="*/ 176 w 181"/>
                <a:gd name="T19" fmla="*/ 17 h 317"/>
                <a:gd name="T20" fmla="*/ 174 w 181"/>
                <a:gd name="T21" fmla="*/ 0 h 317"/>
                <a:gd name="T22" fmla="*/ 133 w 181"/>
                <a:gd name="T23" fmla="*/ 2 h 317"/>
                <a:gd name="T24" fmla="*/ 117 w 181"/>
                <a:gd name="T25" fmla="*/ 2 h 317"/>
                <a:gd name="T26" fmla="*/ 121 w 181"/>
                <a:gd name="T27" fmla="*/ 17 h 317"/>
                <a:gd name="T28" fmla="*/ 124 w 181"/>
                <a:gd name="T29" fmla="*/ 27 h 317"/>
                <a:gd name="T30" fmla="*/ 110 w 181"/>
                <a:gd name="T31" fmla="*/ 38 h 317"/>
                <a:gd name="T32" fmla="*/ 91 w 181"/>
                <a:gd name="T33" fmla="*/ 36 h 317"/>
                <a:gd name="T34" fmla="*/ 39 w 181"/>
                <a:gd name="T35" fmla="*/ 36 h 317"/>
                <a:gd name="T36" fmla="*/ 23 w 181"/>
                <a:gd name="T37" fmla="*/ 36 h 317"/>
                <a:gd name="T38" fmla="*/ 27 w 181"/>
                <a:gd name="T39" fmla="*/ 57 h 317"/>
                <a:gd name="T40" fmla="*/ 25 w 181"/>
                <a:gd name="T41" fmla="*/ 70 h 317"/>
                <a:gd name="T42" fmla="*/ 25 w 181"/>
                <a:gd name="T43" fmla="*/ 118 h 317"/>
                <a:gd name="T44" fmla="*/ 0 w 181"/>
                <a:gd name="T45" fmla="*/ 114 h 317"/>
                <a:gd name="T46" fmla="*/ 0 w 181"/>
                <a:gd name="T47" fmla="*/ 150 h 317"/>
                <a:gd name="T48" fmla="*/ 14 w 181"/>
                <a:gd name="T49" fmla="*/ 154 h 317"/>
                <a:gd name="T50" fmla="*/ 16 w 181"/>
                <a:gd name="T51" fmla="*/ 175 h 317"/>
                <a:gd name="T52" fmla="*/ 16 w 181"/>
                <a:gd name="T53" fmla="*/ 221 h 317"/>
                <a:gd name="T54" fmla="*/ 43 w 181"/>
                <a:gd name="T55" fmla="*/ 221 h 317"/>
                <a:gd name="T56" fmla="*/ 112 w 181"/>
                <a:gd name="T57" fmla="*/ 223 h 317"/>
                <a:gd name="T58" fmla="*/ 124 w 181"/>
                <a:gd name="T59" fmla="*/ 228 h 317"/>
                <a:gd name="T60" fmla="*/ 126 w 181"/>
                <a:gd name="T61" fmla="*/ 241 h 317"/>
                <a:gd name="T62" fmla="*/ 135 w 181"/>
                <a:gd name="T63" fmla="*/ 251 h 317"/>
                <a:gd name="T64" fmla="*/ 142 w 181"/>
                <a:gd name="T65" fmla="*/ 266 h 317"/>
                <a:gd name="T66" fmla="*/ 137 w 181"/>
                <a:gd name="T67" fmla="*/ 278 h 317"/>
                <a:gd name="T68" fmla="*/ 139 w 181"/>
                <a:gd name="T69" fmla="*/ 291 h 317"/>
                <a:gd name="T70" fmla="*/ 137 w 181"/>
                <a:gd name="T71" fmla="*/ 305 h 317"/>
                <a:gd name="T72" fmla="*/ 146 w 181"/>
                <a:gd name="T73" fmla="*/ 316 h 317"/>
                <a:gd name="T74" fmla="*/ 146 w 181"/>
                <a:gd name="T75" fmla="*/ 317 h 317"/>
                <a:gd name="T76" fmla="*/ 146 w 181"/>
                <a:gd name="T77" fmla="*/ 317 h 317"/>
                <a:gd name="T78" fmla="*/ 146 w 181"/>
                <a:gd name="T79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317">
                  <a:moveTo>
                    <a:pt x="146" y="317"/>
                  </a:moveTo>
                  <a:lnTo>
                    <a:pt x="151" y="303"/>
                  </a:lnTo>
                  <a:lnTo>
                    <a:pt x="164" y="298"/>
                  </a:lnTo>
                  <a:lnTo>
                    <a:pt x="181" y="292"/>
                  </a:lnTo>
                  <a:lnTo>
                    <a:pt x="180" y="232"/>
                  </a:lnTo>
                  <a:lnTo>
                    <a:pt x="180" y="180"/>
                  </a:lnTo>
                  <a:lnTo>
                    <a:pt x="180" y="150"/>
                  </a:lnTo>
                  <a:lnTo>
                    <a:pt x="178" y="82"/>
                  </a:lnTo>
                  <a:lnTo>
                    <a:pt x="180" y="66"/>
                  </a:lnTo>
                  <a:lnTo>
                    <a:pt x="176" y="17"/>
                  </a:lnTo>
                  <a:lnTo>
                    <a:pt x="174" y="0"/>
                  </a:lnTo>
                  <a:lnTo>
                    <a:pt x="133" y="2"/>
                  </a:lnTo>
                  <a:lnTo>
                    <a:pt x="117" y="2"/>
                  </a:lnTo>
                  <a:lnTo>
                    <a:pt x="121" y="17"/>
                  </a:lnTo>
                  <a:lnTo>
                    <a:pt x="124" y="27"/>
                  </a:lnTo>
                  <a:lnTo>
                    <a:pt x="110" y="38"/>
                  </a:lnTo>
                  <a:lnTo>
                    <a:pt x="91" y="36"/>
                  </a:lnTo>
                  <a:lnTo>
                    <a:pt x="39" y="36"/>
                  </a:lnTo>
                  <a:lnTo>
                    <a:pt x="23" y="36"/>
                  </a:lnTo>
                  <a:lnTo>
                    <a:pt x="27" y="57"/>
                  </a:lnTo>
                  <a:lnTo>
                    <a:pt x="25" y="70"/>
                  </a:lnTo>
                  <a:lnTo>
                    <a:pt x="25" y="118"/>
                  </a:lnTo>
                  <a:lnTo>
                    <a:pt x="0" y="114"/>
                  </a:lnTo>
                  <a:lnTo>
                    <a:pt x="0" y="150"/>
                  </a:lnTo>
                  <a:lnTo>
                    <a:pt x="14" y="154"/>
                  </a:lnTo>
                  <a:lnTo>
                    <a:pt x="16" y="175"/>
                  </a:lnTo>
                  <a:lnTo>
                    <a:pt x="16" y="221"/>
                  </a:lnTo>
                  <a:lnTo>
                    <a:pt x="43" y="221"/>
                  </a:lnTo>
                  <a:lnTo>
                    <a:pt x="112" y="223"/>
                  </a:lnTo>
                  <a:lnTo>
                    <a:pt x="124" y="228"/>
                  </a:lnTo>
                  <a:lnTo>
                    <a:pt x="126" y="241"/>
                  </a:lnTo>
                  <a:lnTo>
                    <a:pt x="135" y="251"/>
                  </a:lnTo>
                  <a:lnTo>
                    <a:pt x="142" y="266"/>
                  </a:lnTo>
                  <a:lnTo>
                    <a:pt x="137" y="278"/>
                  </a:lnTo>
                  <a:lnTo>
                    <a:pt x="139" y="291"/>
                  </a:lnTo>
                  <a:lnTo>
                    <a:pt x="137" y="305"/>
                  </a:lnTo>
                  <a:lnTo>
                    <a:pt x="146" y="316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46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91">
              <a:extLst>
                <a:ext uri="{FF2B5EF4-FFF2-40B4-BE49-F238E27FC236}">
                  <a16:creationId xmlns:a16="http://schemas.microsoft.com/office/drawing/2014/main" id="{1342A08C-9956-7EF0-FB6E-8ABBE96A2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18111" y="11912407"/>
              <a:ext cx="831201" cy="844753"/>
            </a:xfrm>
            <a:custGeom>
              <a:avLst/>
              <a:gdLst>
                <a:gd name="T0" fmla="*/ 277 w 368"/>
                <a:gd name="T1" fmla="*/ 374 h 374"/>
                <a:gd name="T2" fmla="*/ 275 w 368"/>
                <a:gd name="T3" fmla="*/ 283 h 374"/>
                <a:gd name="T4" fmla="*/ 277 w 368"/>
                <a:gd name="T5" fmla="*/ 267 h 374"/>
                <a:gd name="T6" fmla="*/ 279 w 368"/>
                <a:gd name="T7" fmla="*/ 251 h 374"/>
                <a:gd name="T8" fmla="*/ 275 w 368"/>
                <a:gd name="T9" fmla="*/ 232 h 374"/>
                <a:gd name="T10" fmla="*/ 277 w 368"/>
                <a:gd name="T11" fmla="*/ 216 h 374"/>
                <a:gd name="T12" fmla="*/ 300 w 368"/>
                <a:gd name="T13" fmla="*/ 207 h 374"/>
                <a:gd name="T14" fmla="*/ 300 w 368"/>
                <a:gd name="T15" fmla="*/ 180 h 374"/>
                <a:gd name="T16" fmla="*/ 313 w 368"/>
                <a:gd name="T17" fmla="*/ 166 h 374"/>
                <a:gd name="T18" fmla="*/ 368 w 368"/>
                <a:gd name="T19" fmla="*/ 166 h 374"/>
                <a:gd name="T20" fmla="*/ 363 w 368"/>
                <a:gd name="T21" fmla="*/ 152 h 374"/>
                <a:gd name="T22" fmla="*/ 364 w 368"/>
                <a:gd name="T23" fmla="*/ 136 h 374"/>
                <a:gd name="T24" fmla="*/ 364 w 368"/>
                <a:gd name="T25" fmla="*/ 119 h 374"/>
                <a:gd name="T26" fmla="*/ 359 w 368"/>
                <a:gd name="T27" fmla="*/ 107 h 374"/>
                <a:gd name="T28" fmla="*/ 348 w 368"/>
                <a:gd name="T29" fmla="*/ 93 h 374"/>
                <a:gd name="T30" fmla="*/ 347 w 368"/>
                <a:gd name="T31" fmla="*/ 73 h 374"/>
                <a:gd name="T32" fmla="*/ 240 w 368"/>
                <a:gd name="T33" fmla="*/ 71 h 374"/>
                <a:gd name="T34" fmla="*/ 238 w 368"/>
                <a:gd name="T35" fmla="*/ 32 h 374"/>
                <a:gd name="T36" fmla="*/ 238 w 368"/>
                <a:gd name="T37" fmla="*/ 4 h 374"/>
                <a:gd name="T38" fmla="*/ 222 w 368"/>
                <a:gd name="T39" fmla="*/ 2 h 374"/>
                <a:gd name="T40" fmla="*/ 126 w 368"/>
                <a:gd name="T41" fmla="*/ 4 h 374"/>
                <a:gd name="T42" fmla="*/ 3 w 368"/>
                <a:gd name="T43" fmla="*/ 0 h 374"/>
                <a:gd name="T44" fmla="*/ 10 w 368"/>
                <a:gd name="T45" fmla="*/ 11 h 374"/>
                <a:gd name="T46" fmla="*/ 16 w 368"/>
                <a:gd name="T47" fmla="*/ 22 h 374"/>
                <a:gd name="T48" fmla="*/ 21 w 368"/>
                <a:gd name="T49" fmla="*/ 36 h 374"/>
                <a:gd name="T50" fmla="*/ 30 w 368"/>
                <a:gd name="T51" fmla="*/ 47 h 374"/>
                <a:gd name="T52" fmla="*/ 32 w 368"/>
                <a:gd name="T53" fmla="*/ 59 h 374"/>
                <a:gd name="T54" fmla="*/ 39 w 368"/>
                <a:gd name="T55" fmla="*/ 70 h 374"/>
                <a:gd name="T56" fmla="*/ 35 w 368"/>
                <a:gd name="T57" fmla="*/ 82 h 374"/>
                <a:gd name="T58" fmla="*/ 32 w 368"/>
                <a:gd name="T59" fmla="*/ 102 h 374"/>
                <a:gd name="T60" fmla="*/ 32 w 368"/>
                <a:gd name="T61" fmla="*/ 114 h 374"/>
                <a:gd name="T62" fmla="*/ 42 w 368"/>
                <a:gd name="T63" fmla="*/ 125 h 374"/>
                <a:gd name="T64" fmla="*/ 58 w 368"/>
                <a:gd name="T65" fmla="*/ 127 h 374"/>
                <a:gd name="T66" fmla="*/ 71 w 368"/>
                <a:gd name="T67" fmla="*/ 136 h 374"/>
                <a:gd name="T68" fmla="*/ 83 w 368"/>
                <a:gd name="T69" fmla="*/ 137 h 374"/>
                <a:gd name="T70" fmla="*/ 97 w 368"/>
                <a:gd name="T71" fmla="*/ 144 h 374"/>
                <a:gd name="T72" fmla="*/ 103 w 368"/>
                <a:gd name="T73" fmla="*/ 155 h 374"/>
                <a:gd name="T74" fmla="*/ 105 w 368"/>
                <a:gd name="T75" fmla="*/ 175 h 374"/>
                <a:gd name="T76" fmla="*/ 90 w 368"/>
                <a:gd name="T77" fmla="*/ 180 h 374"/>
                <a:gd name="T78" fmla="*/ 76 w 368"/>
                <a:gd name="T79" fmla="*/ 187 h 374"/>
                <a:gd name="T80" fmla="*/ 58 w 368"/>
                <a:gd name="T81" fmla="*/ 185 h 374"/>
                <a:gd name="T82" fmla="*/ 46 w 368"/>
                <a:gd name="T83" fmla="*/ 200 h 374"/>
                <a:gd name="T84" fmla="*/ 26 w 368"/>
                <a:gd name="T85" fmla="*/ 198 h 374"/>
                <a:gd name="T86" fmla="*/ 28 w 368"/>
                <a:gd name="T87" fmla="*/ 210 h 374"/>
                <a:gd name="T88" fmla="*/ 24 w 368"/>
                <a:gd name="T89" fmla="*/ 223 h 374"/>
                <a:gd name="T90" fmla="*/ 21 w 368"/>
                <a:gd name="T91" fmla="*/ 242 h 374"/>
                <a:gd name="T92" fmla="*/ 10 w 368"/>
                <a:gd name="T93" fmla="*/ 248 h 374"/>
                <a:gd name="T94" fmla="*/ 0 w 368"/>
                <a:gd name="T95" fmla="*/ 260 h 374"/>
                <a:gd name="T96" fmla="*/ 10 w 368"/>
                <a:gd name="T97" fmla="*/ 276 h 374"/>
                <a:gd name="T98" fmla="*/ 21 w 368"/>
                <a:gd name="T99" fmla="*/ 294 h 374"/>
                <a:gd name="T100" fmla="*/ 30 w 368"/>
                <a:gd name="T101" fmla="*/ 312 h 374"/>
                <a:gd name="T102" fmla="*/ 42 w 368"/>
                <a:gd name="T103" fmla="*/ 317 h 374"/>
                <a:gd name="T104" fmla="*/ 53 w 368"/>
                <a:gd name="T105" fmla="*/ 324 h 374"/>
                <a:gd name="T106" fmla="*/ 69 w 368"/>
                <a:gd name="T107" fmla="*/ 326 h 374"/>
                <a:gd name="T108" fmla="*/ 81 w 368"/>
                <a:gd name="T109" fmla="*/ 340 h 374"/>
                <a:gd name="T110" fmla="*/ 96 w 368"/>
                <a:gd name="T111" fmla="*/ 342 h 374"/>
                <a:gd name="T112" fmla="*/ 97 w 368"/>
                <a:gd name="T113" fmla="*/ 358 h 374"/>
                <a:gd name="T114" fmla="*/ 117 w 368"/>
                <a:gd name="T115" fmla="*/ 365 h 374"/>
                <a:gd name="T116" fmla="*/ 129 w 368"/>
                <a:gd name="T117" fmla="*/ 360 h 374"/>
                <a:gd name="T118" fmla="*/ 277 w 368"/>
                <a:gd name="T119" fmla="*/ 374 h 374"/>
                <a:gd name="T120" fmla="*/ 277 w 368"/>
                <a:gd name="T121" fmla="*/ 374 h 374"/>
                <a:gd name="T122" fmla="*/ 277 w 368"/>
                <a:gd name="T12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8" h="374">
                  <a:moveTo>
                    <a:pt x="277" y="374"/>
                  </a:moveTo>
                  <a:lnTo>
                    <a:pt x="275" y="283"/>
                  </a:lnTo>
                  <a:lnTo>
                    <a:pt x="277" y="267"/>
                  </a:lnTo>
                  <a:lnTo>
                    <a:pt x="279" y="251"/>
                  </a:lnTo>
                  <a:lnTo>
                    <a:pt x="275" y="232"/>
                  </a:lnTo>
                  <a:lnTo>
                    <a:pt x="277" y="216"/>
                  </a:lnTo>
                  <a:lnTo>
                    <a:pt x="300" y="207"/>
                  </a:lnTo>
                  <a:lnTo>
                    <a:pt x="300" y="180"/>
                  </a:lnTo>
                  <a:lnTo>
                    <a:pt x="313" y="166"/>
                  </a:lnTo>
                  <a:lnTo>
                    <a:pt x="368" y="166"/>
                  </a:lnTo>
                  <a:lnTo>
                    <a:pt x="363" y="152"/>
                  </a:lnTo>
                  <a:lnTo>
                    <a:pt x="364" y="136"/>
                  </a:lnTo>
                  <a:lnTo>
                    <a:pt x="364" y="119"/>
                  </a:lnTo>
                  <a:lnTo>
                    <a:pt x="359" y="107"/>
                  </a:lnTo>
                  <a:lnTo>
                    <a:pt x="348" y="93"/>
                  </a:lnTo>
                  <a:lnTo>
                    <a:pt x="347" y="73"/>
                  </a:lnTo>
                  <a:lnTo>
                    <a:pt x="240" y="71"/>
                  </a:lnTo>
                  <a:lnTo>
                    <a:pt x="238" y="32"/>
                  </a:lnTo>
                  <a:lnTo>
                    <a:pt x="238" y="4"/>
                  </a:lnTo>
                  <a:lnTo>
                    <a:pt x="222" y="2"/>
                  </a:lnTo>
                  <a:lnTo>
                    <a:pt x="126" y="4"/>
                  </a:lnTo>
                  <a:lnTo>
                    <a:pt x="3" y="0"/>
                  </a:lnTo>
                  <a:lnTo>
                    <a:pt x="10" y="11"/>
                  </a:lnTo>
                  <a:lnTo>
                    <a:pt x="16" y="22"/>
                  </a:lnTo>
                  <a:lnTo>
                    <a:pt x="21" y="36"/>
                  </a:lnTo>
                  <a:lnTo>
                    <a:pt x="30" y="47"/>
                  </a:lnTo>
                  <a:lnTo>
                    <a:pt x="32" y="59"/>
                  </a:lnTo>
                  <a:lnTo>
                    <a:pt x="39" y="70"/>
                  </a:lnTo>
                  <a:lnTo>
                    <a:pt x="35" y="82"/>
                  </a:lnTo>
                  <a:lnTo>
                    <a:pt x="32" y="102"/>
                  </a:lnTo>
                  <a:lnTo>
                    <a:pt x="32" y="114"/>
                  </a:lnTo>
                  <a:lnTo>
                    <a:pt x="42" y="125"/>
                  </a:lnTo>
                  <a:lnTo>
                    <a:pt x="58" y="127"/>
                  </a:lnTo>
                  <a:lnTo>
                    <a:pt x="71" y="136"/>
                  </a:lnTo>
                  <a:lnTo>
                    <a:pt x="83" y="137"/>
                  </a:lnTo>
                  <a:lnTo>
                    <a:pt x="97" y="144"/>
                  </a:lnTo>
                  <a:lnTo>
                    <a:pt x="103" y="155"/>
                  </a:lnTo>
                  <a:lnTo>
                    <a:pt x="105" y="175"/>
                  </a:lnTo>
                  <a:lnTo>
                    <a:pt x="90" y="180"/>
                  </a:lnTo>
                  <a:lnTo>
                    <a:pt x="76" y="187"/>
                  </a:lnTo>
                  <a:lnTo>
                    <a:pt x="58" y="185"/>
                  </a:lnTo>
                  <a:lnTo>
                    <a:pt x="46" y="200"/>
                  </a:lnTo>
                  <a:lnTo>
                    <a:pt x="26" y="198"/>
                  </a:lnTo>
                  <a:lnTo>
                    <a:pt x="28" y="210"/>
                  </a:lnTo>
                  <a:lnTo>
                    <a:pt x="24" y="223"/>
                  </a:lnTo>
                  <a:lnTo>
                    <a:pt x="21" y="242"/>
                  </a:lnTo>
                  <a:lnTo>
                    <a:pt x="10" y="248"/>
                  </a:lnTo>
                  <a:lnTo>
                    <a:pt x="0" y="260"/>
                  </a:lnTo>
                  <a:lnTo>
                    <a:pt x="10" y="276"/>
                  </a:lnTo>
                  <a:lnTo>
                    <a:pt x="21" y="294"/>
                  </a:lnTo>
                  <a:lnTo>
                    <a:pt x="30" y="312"/>
                  </a:lnTo>
                  <a:lnTo>
                    <a:pt x="42" y="317"/>
                  </a:lnTo>
                  <a:lnTo>
                    <a:pt x="53" y="324"/>
                  </a:lnTo>
                  <a:lnTo>
                    <a:pt x="69" y="326"/>
                  </a:lnTo>
                  <a:lnTo>
                    <a:pt x="81" y="340"/>
                  </a:lnTo>
                  <a:lnTo>
                    <a:pt x="96" y="342"/>
                  </a:lnTo>
                  <a:lnTo>
                    <a:pt x="97" y="358"/>
                  </a:lnTo>
                  <a:lnTo>
                    <a:pt x="117" y="365"/>
                  </a:lnTo>
                  <a:lnTo>
                    <a:pt x="129" y="360"/>
                  </a:lnTo>
                  <a:lnTo>
                    <a:pt x="277" y="374"/>
                  </a:lnTo>
                  <a:lnTo>
                    <a:pt x="277" y="374"/>
                  </a:lnTo>
                  <a:lnTo>
                    <a:pt x="277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92">
              <a:extLst>
                <a:ext uri="{FF2B5EF4-FFF2-40B4-BE49-F238E27FC236}">
                  <a16:creationId xmlns:a16="http://schemas.microsoft.com/office/drawing/2014/main" id="{2C0405F6-C4B9-8A30-A1F0-1A0E053C07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55723" y="11819801"/>
              <a:ext cx="530795" cy="767957"/>
            </a:xfrm>
            <a:custGeom>
              <a:avLst/>
              <a:gdLst>
                <a:gd name="T0" fmla="*/ 128 w 235"/>
                <a:gd name="T1" fmla="*/ 340 h 340"/>
                <a:gd name="T2" fmla="*/ 124 w 235"/>
                <a:gd name="T3" fmla="*/ 322 h 340"/>
                <a:gd name="T4" fmla="*/ 123 w 235"/>
                <a:gd name="T5" fmla="*/ 306 h 340"/>
                <a:gd name="T6" fmla="*/ 128 w 235"/>
                <a:gd name="T7" fmla="*/ 292 h 340"/>
                <a:gd name="T8" fmla="*/ 139 w 235"/>
                <a:gd name="T9" fmla="*/ 283 h 340"/>
                <a:gd name="T10" fmla="*/ 149 w 235"/>
                <a:gd name="T11" fmla="*/ 274 h 340"/>
                <a:gd name="T12" fmla="*/ 165 w 235"/>
                <a:gd name="T13" fmla="*/ 273 h 340"/>
                <a:gd name="T14" fmla="*/ 174 w 235"/>
                <a:gd name="T15" fmla="*/ 262 h 340"/>
                <a:gd name="T16" fmla="*/ 187 w 235"/>
                <a:gd name="T17" fmla="*/ 257 h 340"/>
                <a:gd name="T18" fmla="*/ 185 w 235"/>
                <a:gd name="T19" fmla="*/ 241 h 340"/>
                <a:gd name="T20" fmla="*/ 194 w 235"/>
                <a:gd name="T21" fmla="*/ 228 h 340"/>
                <a:gd name="T22" fmla="*/ 201 w 235"/>
                <a:gd name="T23" fmla="*/ 219 h 340"/>
                <a:gd name="T24" fmla="*/ 201 w 235"/>
                <a:gd name="T25" fmla="*/ 196 h 340"/>
                <a:gd name="T26" fmla="*/ 203 w 235"/>
                <a:gd name="T27" fmla="*/ 178 h 340"/>
                <a:gd name="T28" fmla="*/ 215 w 235"/>
                <a:gd name="T29" fmla="*/ 130 h 340"/>
                <a:gd name="T30" fmla="*/ 215 w 235"/>
                <a:gd name="T31" fmla="*/ 102 h 340"/>
                <a:gd name="T32" fmla="*/ 215 w 235"/>
                <a:gd name="T33" fmla="*/ 73 h 340"/>
                <a:gd name="T34" fmla="*/ 215 w 235"/>
                <a:gd name="T35" fmla="*/ 47 h 340"/>
                <a:gd name="T36" fmla="*/ 215 w 235"/>
                <a:gd name="T37" fmla="*/ 34 h 340"/>
                <a:gd name="T38" fmla="*/ 235 w 235"/>
                <a:gd name="T39" fmla="*/ 23 h 340"/>
                <a:gd name="T40" fmla="*/ 233 w 235"/>
                <a:gd name="T41" fmla="*/ 7 h 340"/>
                <a:gd name="T42" fmla="*/ 167 w 235"/>
                <a:gd name="T43" fmla="*/ 6 h 340"/>
                <a:gd name="T44" fmla="*/ 140 w 235"/>
                <a:gd name="T45" fmla="*/ 6 h 340"/>
                <a:gd name="T46" fmla="*/ 124 w 235"/>
                <a:gd name="T47" fmla="*/ 4 h 340"/>
                <a:gd name="T48" fmla="*/ 99 w 235"/>
                <a:gd name="T49" fmla="*/ 4 h 340"/>
                <a:gd name="T50" fmla="*/ 83 w 235"/>
                <a:gd name="T51" fmla="*/ 2 h 340"/>
                <a:gd name="T52" fmla="*/ 28 w 235"/>
                <a:gd name="T53" fmla="*/ 0 h 340"/>
                <a:gd name="T54" fmla="*/ 0 w 235"/>
                <a:gd name="T55" fmla="*/ 0 h 340"/>
                <a:gd name="T56" fmla="*/ 7 w 235"/>
                <a:gd name="T57" fmla="*/ 15 h 340"/>
                <a:gd name="T58" fmla="*/ 16 w 235"/>
                <a:gd name="T59" fmla="*/ 25 h 340"/>
                <a:gd name="T60" fmla="*/ 14 w 235"/>
                <a:gd name="T61" fmla="*/ 41 h 340"/>
                <a:gd name="T62" fmla="*/ 21 w 235"/>
                <a:gd name="T63" fmla="*/ 59 h 340"/>
                <a:gd name="T64" fmla="*/ 19 w 235"/>
                <a:gd name="T65" fmla="*/ 71 h 340"/>
                <a:gd name="T66" fmla="*/ 17 w 235"/>
                <a:gd name="T67" fmla="*/ 91 h 340"/>
                <a:gd name="T68" fmla="*/ 28 w 235"/>
                <a:gd name="T69" fmla="*/ 98 h 340"/>
                <a:gd name="T70" fmla="*/ 37 w 235"/>
                <a:gd name="T71" fmla="*/ 109 h 340"/>
                <a:gd name="T72" fmla="*/ 35 w 235"/>
                <a:gd name="T73" fmla="*/ 128 h 340"/>
                <a:gd name="T74" fmla="*/ 42 w 235"/>
                <a:gd name="T75" fmla="*/ 139 h 340"/>
                <a:gd name="T76" fmla="*/ 55 w 235"/>
                <a:gd name="T77" fmla="*/ 157 h 340"/>
                <a:gd name="T78" fmla="*/ 66 w 235"/>
                <a:gd name="T79" fmla="*/ 173 h 340"/>
                <a:gd name="T80" fmla="*/ 66 w 235"/>
                <a:gd name="T81" fmla="*/ 187 h 340"/>
                <a:gd name="T82" fmla="*/ 71 w 235"/>
                <a:gd name="T83" fmla="*/ 203 h 340"/>
                <a:gd name="T84" fmla="*/ 80 w 235"/>
                <a:gd name="T85" fmla="*/ 214 h 340"/>
                <a:gd name="T86" fmla="*/ 69 w 235"/>
                <a:gd name="T87" fmla="*/ 235 h 340"/>
                <a:gd name="T88" fmla="*/ 74 w 235"/>
                <a:gd name="T89" fmla="*/ 249 h 340"/>
                <a:gd name="T90" fmla="*/ 76 w 235"/>
                <a:gd name="T91" fmla="*/ 262 h 340"/>
                <a:gd name="T92" fmla="*/ 85 w 235"/>
                <a:gd name="T93" fmla="*/ 276 h 340"/>
                <a:gd name="T94" fmla="*/ 85 w 235"/>
                <a:gd name="T95" fmla="*/ 292 h 340"/>
                <a:gd name="T96" fmla="*/ 98 w 235"/>
                <a:gd name="T97" fmla="*/ 301 h 340"/>
                <a:gd name="T98" fmla="*/ 106 w 235"/>
                <a:gd name="T99" fmla="*/ 308 h 340"/>
                <a:gd name="T100" fmla="*/ 117 w 235"/>
                <a:gd name="T101" fmla="*/ 322 h 340"/>
                <a:gd name="T102" fmla="*/ 124 w 235"/>
                <a:gd name="T103" fmla="*/ 340 h 340"/>
                <a:gd name="T104" fmla="*/ 128 w 235"/>
                <a:gd name="T105" fmla="*/ 340 h 340"/>
                <a:gd name="T106" fmla="*/ 128 w 235"/>
                <a:gd name="T107" fmla="*/ 340 h 340"/>
                <a:gd name="T108" fmla="*/ 128 w 235"/>
                <a:gd name="T10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5" h="340">
                  <a:moveTo>
                    <a:pt x="128" y="340"/>
                  </a:moveTo>
                  <a:lnTo>
                    <a:pt x="124" y="322"/>
                  </a:lnTo>
                  <a:lnTo>
                    <a:pt x="123" y="306"/>
                  </a:lnTo>
                  <a:lnTo>
                    <a:pt x="128" y="292"/>
                  </a:lnTo>
                  <a:lnTo>
                    <a:pt x="139" y="283"/>
                  </a:lnTo>
                  <a:lnTo>
                    <a:pt x="149" y="274"/>
                  </a:lnTo>
                  <a:lnTo>
                    <a:pt x="165" y="273"/>
                  </a:lnTo>
                  <a:lnTo>
                    <a:pt x="174" y="262"/>
                  </a:lnTo>
                  <a:lnTo>
                    <a:pt x="187" y="257"/>
                  </a:lnTo>
                  <a:lnTo>
                    <a:pt x="185" y="241"/>
                  </a:lnTo>
                  <a:lnTo>
                    <a:pt x="194" y="228"/>
                  </a:lnTo>
                  <a:lnTo>
                    <a:pt x="201" y="219"/>
                  </a:lnTo>
                  <a:lnTo>
                    <a:pt x="201" y="196"/>
                  </a:lnTo>
                  <a:lnTo>
                    <a:pt x="203" y="178"/>
                  </a:lnTo>
                  <a:lnTo>
                    <a:pt x="215" y="130"/>
                  </a:lnTo>
                  <a:lnTo>
                    <a:pt x="215" y="102"/>
                  </a:lnTo>
                  <a:lnTo>
                    <a:pt x="215" y="73"/>
                  </a:lnTo>
                  <a:lnTo>
                    <a:pt x="215" y="47"/>
                  </a:lnTo>
                  <a:lnTo>
                    <a:pt x="215" y="34"/>
                  </a:lnTo>
                  <a:lnTo>
                    <a:pt x="235" y="23"/>
                  </a:lnTo>
                  <a:lnTo>
                    <a:pt x="233" y="7"/>
                  </a:lnTo>
                  <a:lnTo>
                    <a:pt x="167" y="6"/>
                  </a:lnTo>
                  <a:lnTo>
                    <a:pt x="140" y="6"/>
                  </a:lnTo>
                  <a:lnTo>
                    <a:pt x="124" y="4"/>
                  </a:lnTo>
                  <a:lnTo>
                    <a:pt x="99" y="4"/>
                  </a:lnTo>
                  <a:lnTo>
                    <a:pt x="83" y="2"/>
                  </a:lnTo>
                  <a:lnTo>
                    <a:pt x="28" y="0"/>
                  </a:lnTo>
                  <a:lnTo>
                    <a:pt x="0" y="0"/>
                  </a:lnTo>
                  <a:lnTo>
                    <a:pt x="7" y="15"/>
                  </a:lnTo>
                  <a:lnTo>
                    <a:pt x="16" y="25"/>
                  </a:lnTo>
                  <a:lnTo>
                    <a:pt x="14" y="41"/>
                  </a:lnTo>
                  <a:lnTo>
                    <a:pt x="21" y="59"/>
                  </a:lnTo>
                  <a:lnTo>
                    <a:pt x="19" y="71"/>
                  </a:lnTo>
                  <a:lnTo>
                    <a:pt x="17" y="91"/>
                  </a:lnTo>
                  <a:lnTo>
                    <a:pt x="28" y="98"/>
                  </a:lnTo>
                  <a:lnTo>
                    <a:pt x="37" y="109"/>
                  </a:lnTo>
                  <a:lnTo>
                    <a:pt x="35" y="128"/>
                  </a:lnTo>
                  <a:lnTo>
                    <a:pt x="42" y="139"/>
                  </a:lnTo>
                  <a:lnTo>
                    <a:pt x="55" y="157"/>
                  </a:lnTo>
                  <a:lnTo>
                    <a:pt x="66" y="173"/>
                  </a:lnTo>
                  <a:lnTo>
                    <a:pt x="66" y="187"/>
                  </a:lnTo>
                  <a:lnTo>
                    <a:pt x="71" y="203"/>
                  </a:lnTo>
                  <a:lnTo>
                    <a:pt x="80" y="214"/>
                  </a:lnTo>
                  <a:lnTo>
                    <a:pt x="69" y="235"/>
                  </a:lnTo>
                  <a:lnTo>
                    <a:pt x="74" y="249"/>
                  </a:lnTo>
                  <a:lnTo>
                    <a:pt x="76" y="262"/>
                  </a:lnTo>
                  <a:lnTo>
                    <a:pt x="85" y="276"/>
                  </a:lnTo>
                  <a:lnTo>
                    <a:pt x="85" y="292"/>
                  </a:lnTo>
                  <a:lnTo>
                    <a:pt x="98" y="301"/>
                  </a:lnTo>
                  <a:lnTo>
                    <a:pt x="106" y="308"/>
                  </a:lnTo>
                  <a:lnTo>
                    <a:pt x="117" y="322"/>
                  </a:lnTo>
                  <a:lnTo>
                    <a:pt x="124" y="340"/>
                  </a:lnTo>
                  <a:lnTo>
                    <a:pt x="128" y="340"/>
                  </a:lnTo>
                  <a:lnTo>
                    <a:pt x="128" y="340"/>
                  </a:lnTo>
                  <a:lnTo>
                    <a:pt x="128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93">
              <a:extLst>
                <a:ext uri="{FF2B5EF4-FFF2-40B4-BE49-F238E27FC236}">
                  <a16:creationId xmlns:a16="http://schemas.microsoft.com/office/drawing/2014/main" id="{C87F66E6-3767-B9E2-5FFE-4F874D9B3E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75210" y="11817542"/>
              <a:ext cx="686644" cy="878634"/>
            </a:xfrm>
            <a:custGeom>
              <a:avLst/>
              <a:gdLst>
                <a:gd name="T0" fmla="*/ 297 w 304"/>
                <a:gd name="T1" fmla="*/ 389 h 389"/>
                <a:gd name="T2" fmla="*/ 301 w 304"/>
                <a:gd name="T3" fmla="*/ 313 h 389"/>
                <a:gd name="T4" fmla="*/ 303 w 304"/>
                <a:gd name="T5" fmla="*/ 270 h 389"/>
                <a:gd name="T6" fmla="*/ 301 w 304"/>
                <a:gd name="T7" fmla="*/ 242 h 389"/>
                <a:gd name="T8" fmla="*/ 301 w 304"/>
                <a:gd name="T9" fmla="*/ 131 h 389"/>
                <a:gd name="T10" fmla="*/ 304 w 304"/>
                <a:gd name="T11" fmla="*/ 48 h 389"/>
                <a:gd name="T12" fmla="*/ 271 w 304"/>
                <a:gd name="T13" fmla="*/ 37 h 389"/>
                <a:gd name="T14" fmla="*/ 256 w 304"/>
                <a:gd name="T15" fmla="*/ 48 h 389"/>
                <a:gd name="T16" fmla="*/ 93 w 304"/>
                <a:gd name="T17" fmla="*/ 33 h 389"/>
                <a:gd name="T18" fmla="*/ 94 w 304"/>
                <a:gd name="T19" fmla="*/ 1 h 389"/>
                <a:gd name="T20" fmla="*/ 78 w 304"/>
                <a:gd name="T21" fmla="*/ 0 h 389"/>
                <a:gd name="T22" fmla="*/ 4 w 304"/>
                <a:gd name="T23" fmla="*/ 1 h 389"/>
                <a:gd name="T24" fmla="*/ 0 w 304"/>
                <a:gd name="T25" fmla="*/ 51 h 389"/>
                <a:gd name="T26" fmla="*/ 0 w 304"/>
                <a:gd name="T27" fmla="*/ 74 h 389"/>
                <a:gd name="T28" fmla="*/ 2 w 304"/>
                <a:gd name="T29" fmla="*/ 94 h 389"/>
                <a:gd name="T30" fmla="*/ 7 w 304"/>
                <a:gd name="T31" fmla="*/ 108 h 389"/>
                <a:gd name="T32" fmla="*/ 20 w 304"/>
                <a:gd name="T33" fmla="*/ 131 h 389"/>
                <a:gd name="T34" fmla="*/ 30 w 304"/>
                <a:gd name="T35" fmla="*/ 149 h 389"/>
                <a:gd name="T36" fmla="*/ 36 w 304"/>
                <a:gd name="T37" fmla="*/ 163 h 389"/>
                <a:gd name="T38" fmla="*/ 36 w 304"/>
                <a:gd name="T39" fmla="*/ 179 h 389"/>
                <a:gd name="T40" fmla="*/ 34 w 304"/>
                <a:gd name="T41" fmla="*/ 192 h 389"/>
                <a:gd name="T42" fmla="*/ 32 w 304"/>
                <a:gd name="T43" fmla="*/ 208 h 389"/>
                <a:gd name="T44" fmla="*/ 30 w 304"/>
                <a:gd name="T45" fmla="*/ 224 h 389"/>
                <a:gd name="T46" fmla="*/ 32 w 304"/>
                <a:gd name="T47" fmla="*/ 259 h 389"/>
                <a:gd name="T48" fmla="*/ 32 w 304"/>
                <a:gd name="T49" fmla="*/ 373 h 389"/>
                <a:gd name="T50" fmla="*/ 77 w 304"/>
                <a:gd name="T51" fmla="*/ 379 h 389"/>
                <a:gd name="T52" fmla="*/ 297 w 304"/>
                <a:gd name="T53" fmla="*/ 389 h 389"/>
                <a:gd name="T54" fmla="*/ 297 w 304"/>
                <a:gd name="T55" fmla="*/ 389 h 389"/>
                <a:gd name="T56" fmla="*/ 297 w 304"/>
                <a:gd name="T5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4" h="389">
                  <a:moveTo>
                    <a:pt x="297" y="389"/>
                  </a:moveTo>
                  <a:lnTo>
                    <a:pt x="301" y="313"/>
                  </a:lnTo>
                  <a:lnTo>
                    <a:pt x="303" y="270"/>
                  </a:lnTo>
                  <a:lnTo>
                    <a:pt x="301" y="242"/>
                  </a:lnTo>
                  <a:lnTo>
                    <a:pt x="301" y="131"/>
                  </a:lnTo>
                  <a:lnTo>
                    <a:pt x="304" y="48"/>
                  </a:lnTo>
                  <a:lnTo>
                    <a:pt x="271" y="37"/>
                  </a:lnTo>
                  <a:lnTo>
                    <a:pt x="256" y="48"/>
                  </a:lnTo>
                  <a:lnTo>
                    <a:pt x="93" y="33"/>
                  </a:lnTo>
                  <a:lnTo>
                    <a:pt x="94" y="1"/>
                  </a:lnTo>
                  <a:lnTo>
                    <a:pt x="78" y="0"/>
                  </a:lnTo>
                  <a:lnTo>
                    <a:pt x="4" y="1"/>
                  </a:lnTo>
                  <a:lnTo>
                    <a:pt x="0" y="51"/>
                  </a:lnTo>
                  <a:lnTo>
                    <a:pt x="0" y="74"/>
                  </a:lnTo>
                  <a:lnTo>
                    <a:pt x="2" y="94"/>
                  </a:lnTo>
                  <a:lnTo>
                    <a:pt x="7" y="108"/>
                  </a:lnTo>
                  <a:lnTo>
                    <a:pt x="20" y="131"/>
                  </a:lnTo>
                  <a:lnTo>
                    <a:pt x="30" y="149"/>
                  </a:lnTo>
                  <a:lnTo>
                    <a:pt x="36" y="163"/>
                  </a:lnTo>
                  <a:lnTo>
                    <a:pt x="36" y="179"/>
                  </a:lnTo>
                  <a:lnTo>
                    <a:pt x="34" y="192"/>
                  </a:lnTo>
                  <a:lnTo>
                    <a:pt x="32" y="208"/>
                  </a:lnTo>
                  <a:lnTo>
                    <a:pt x="30" y="224"/>
                  </a:lnTo>
                  <a:lnTo>
                    <a:pt x="32" y="259"/>
                  </a:lnTo>
                  <a:lnTo>
                    <a:pt x="32" y="373"/>
                  </a:lnTo>
                  <a:lnTo>
                    <a:pt x="77" y="379"/>
                  </a:lnTo>
                  <a:lnTo>
                    <a:pt x="297" y="389"/>
                  </a:lnTo>
                  <a:lnTo>
                    <a:pt x="297" y="389"/>
                  </a:lnTo>
                  <a:lnTo>
                    <a:pt x="297" y="38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94">
              <a:extLst>
                <a:ext uri="{FF2B5EF4-FFF2-40B4-BE49-F238E27FC236}">
                  <a16:creationId xmlns:a16="http://schemas.microsoft.com/office/drawing/2014/main" id="{9FD514B5-B5B6-28E2-0979-60019CBC97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7209" y="10968271"/>
              <a:ext cx="1014156" cy="1876979"/>
            </a:xfrm>
            <a:custGeom>
              <a:avLst/>
              <a:gdLst>
                <a:gd name="T0" fmla="*/ 399 w 449"/>
                <a:gd name="T1" fmla="*/ 817 h 831"/>
                <a:gd name="T2" fmla="*/ 442 w 449"/>
                <a:gd name="T3" fmla="*/ 630 h 831"/>
                <a:gd name="T4" fmla="*/ 349 w 449"/>
                <a:gd name="T5" fmla="*/ 626 h 831"/>
                <a:gd name="T6" fmla="*/ 228 w 449"/>
                <a:gd name="T7" fmla="*/ 575 h 831"/>
                <a:gd name="T8" fmla="*/ 230 w 449"/>
                <a:gd name="T9" fmla="*/ 463 h 831"/>
                <a:gd name="T10" fmla="*/ 346 w 449"/>
                <a:gd name="T11" fmla="*/ 422 h 831"/>
                <a:gd name="T12" fmla="*/ 428 w 449"/>
                <a:gd name="T13" fmla="*/ 386 h 831"/>
                <a:gd name="T14" fmla="*/ 387 w 449"/>
                <a:gd name="T15" fmla="*/ 270 h 831"/>
                <a:gd name="T16" fmla="*/ 355 w 449"/>
                <a:gd name="T17" fmla="*/ 263 h 831"/>
                <a:gd name="T18" fmla="*/ 326 w 449"/>
                <a:gd name="T19" fmla="*/ 254 h 831"/>
                <a:gd name="T20" fmla="*/ 312 w 449"/>
                <a:gd name="T21" fmla="*/ 222 h 831"/>
                <a:gd name="T22" fmla="*/ 287 w 449"/>
                <a:gd name="T23" fmla="*/ 210 h 831"/>
                <a:gd name="T24" fmla="*/ 271 w 449"/>
                <a:gd name="T25" fmla="*/ 189 h 831"/>
                <a:gd name="T26" fmla="*/ 248 w 449"/>
                <a:gd name="T27" fmla="*/ 164 h 831"/>
                <a:gd name="T28" fmla="*/ 241 w 449"/>
                <a:gd name="T29" fmla="*/ 94 h 831"/>
                <a:gd name="T30" fmla="*/ 219 w 449"/>
                <a:gd name="T31" fmla="*/ 73 h 831"/>
                <a:gd name="T32" fmla="*/ 219 w 449"/>
                <a:gd name="T33" fmla="*/ 46 h 831"/>
                <a:gd name="T34" fmla="*/ 168 w 449"/>
                <a:gd name="T35" fmla="*/ 46 h 831"/>
                <a:gd name="T36" fmla="*/ 155 w 449"/>
                <a:gd name="T37" fmla="*/ 0 h 831"/>
                <a:gd name="T38" fmla="*/ 61 w 449"/>
                <a:gd name="T39" fmla="*/ 2 h 831"/>
                <a:gd name="T40" fmla="*/ 54 w 449"/>
                <a:gd name="T41" fmla="*/ 169 h 831"/>
                <a:gd name="T42" fmla="*/ 40 w 449"/>
                <a:gd name="T43" fmla="*/ 174 h 831"/>
                <a:gd name="T44" fmla="*/ 0 w 449"/>
                <a:gd name="T45" fmla="*/ 181 h 831"/>
                <a:gd name="T46" fmla="*/ 16 w 449"/>
                <a:gd name="T47" fmla="*/ 254 h 831"/>
                <a:gd name="T48" fmla="*/ 54 w 449"/>
                <a:gd name="T49" fmla="*/ 343 h 831"/>
                <a:gd name="T50" fmla="*/ 86 w 449"/>
                <a:gd name="T51" fmla="*/ 422 h 831"/>
                <a:gd name="T52" fmla="*/ 118 w 449"/>
                <a:gd name="T53" fmla="*/ 436 h 831"/>
                <a:gd name="T54" fmla="*/ 139 w 449"/>
                <a:gd name="T55" fmla="*/ 465 h 831"/>
                <a:gd name="T56" fmla="*/ 168 w 449"/>
                <a:gd name="T57" fmla="*/ 493 h 831"/>
                <a:gd name="T58" fmla="*/ 212 w 449"/>
                <a:gd name="T59" fmla="*/ 602 h 831"/>
                <a:gd name="T60" fmla="*/ 230 w 449"/>
                <a:gd name="T61" fmla="*/ 698 h 831"/>
                <a:gd name="T62" fmla="*/ 223 w 449"/>
                <a:gd name="T63" fmla="*/ 723 h 831"/>
                <a:gd name="T64" fmla="*/ 221 w 449"/>
                <a:gd name="T65" fmla="*/ 794 h 831"/>
                <a:gd name="T66" fmla="*/ 285 w 449"/>
                <a:gd name="T67" fmla="*/ 824 h 831"/>
                <a:gd name="T68" fmla="*/ 394 w 449"/>
                <a:gd name="T69" fmla="*/ 831 h 831"/>
                <a:gd name="T70" fmla="*/ 394 w 449"/>
                <a:gd name="T71" fmla="*/ 831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9" h="831">
                  <a:moveTo>
                    <a:pt x="394" y="831"/>
                  </a:moveTo>
                  <a:lnTo>
                    <a:pt x="399" y="817"/>
                  </a:lnTo>
                  <a:lnTo>
                    <a:pt x="421" y="732"/>
                  </a:lnTo>
                  <a:lnTo>
                    <a:pt x="442" y="630"/>
                  </a:lnTo>
                  <a:lnTo>
                    <a:pt x="421" y="625"/>
                  </a:lnTo>
                  <a:lnTo>
                    <a:pt x="349" y="626"/>
                  </a:lnTo>
                  <a:lnTo>
                    <a:pt x="230" y="625"/>
                  </a:lnTo>
                  <a:lnTo>
                    <a:pt x="228" y="575"/>
                  </a:lnTo>
                  <a:lnTo>
                    <a:pt x="226" y="491"/>
                  </a:lnTo>
                  <a:lnTo>
                    <a:pt x="230" y="463"/>
                  </a:lnTo>
                  <a:lnTo>
                    <a:pt x="226" y="436"/>
                  </a:lnTo>
                  <a:lnTo>
                    <a:pt x="346" y="422"/>
                  </a:lnTo>
                  <a:lnTo>
                    <a:pt x="449" y="422"/>
                  </a:lnTo>
                  <a:lnTo>
                    <a:pt x="428" y="386"/>
                  </a:lnTo>
                  <a:lnTo>
                    <a:pt x="388" y="352"/>
                  </a:lnTo>
                  <a:lnTo>
                    <a:pt x="387" y="270"/>
                  </a:lnTo>
                  <a:lnTo>
                    <a:pt x="372" y="276"/>
                  </a:lnTo>
                  <a:lnTo>
                    <a:pt x="355" y="263"/>
                  </a:lnTo>
                  <a:lnTo>
                    <a:pt x="342" y="260"/>
                  </a:lnTo>
                  <a:lnTo>
                    <a:pt x="326" y="254"/>
                  </a:lnTo>
                  <a:lnTo>
                    <a:pt x="328" y="226"/>
                  </a:lnTo>
                  <a:lnTo>
                    <a:pt x="312" y="222"/>
                  </a:lnTo>
                  <a:lnTo>
                    <a:pt x="299" y="219"/>
                  </a:lnTo>
                  <a:lnTo>
                    <a:pt x="287" y="210"/>
                  </a:lnTo>
                  <a:lnTo>
                    <a:pt x="278" y="196"/>
                  </a:lnTo>
                  <a:lnTo>
                    <a:pt x="271" y="189"/>
                  </a:lnTo>
                  <a:lnTo>
                    <a:pt x="259" y="178"/>
                  </a:lnTo>
                  <a:lnTo>
                    <a:pt x="248" y="164"/>
                  </a:lnTo>
                  <a:lnTo>
                    <a:pt x="243" y="148"/>
                  </a:lnTo>
                  <a:lnTo>
                    <a:pt x="241" y="94"/>
                  </a:lnTo>
                  <a:lnTo>
                    <a:pt x="228" y="84"/>
                  </a:lnTo>
                  <a:lnTo>
                    <a:pt x="219" y="73"/>
                  </a:lnTo>
                  <a:lnTo>
                    <a:pt x="232" y="60"/>
                  </a:lnTo>
                  <a:lnTo>
                    <a:pt x="219" y="46"/>
                  </a:lnTo>
                  <a:lnTo>
                    <a:pt x="203" y="48"/>
                  </a:lnTo>
                  <a:lnTo>
                    <a:pt x="168" y="46"/>
                  </a:lnTo>
                  <a:lnTo>
                    <a:pt x="168" y="25"/>
                  </a:lnTo>
                  <a:lnTo>
                    <a:pt x="155" y="0"/>
                  </a:lnTo>
                  <a:lnTo>
                    <a:pt x="77" y="3"/>
                  </a:lnTo>
                  <a:lnTo>
                    <a:pt x="61" y="2"/>
                  </a:lnTo>
                  <a:lnTo>
                    <a:pt x="54" y="87"/>
                  </a:lnTo>
                  <a:lnTo>
                    <a:pt x="54" y="169"/>
                  </a:lnTo>
                  <a:lnTo>
                    <a:pt x="56" y="181"/>
                  </a:lnTo>
                  <a:lnTo>
                    <a:pt x="40" y="174"/>
                  </a:lnTo>
                  <a:lnTo>
                    <a:pt x="24" y="171"/>
                  </a:lnTo>
                  <a:lnTo>
                    <a:pt x="0" y="181"/>
                  </a:lnTo>
                  <a:lnTo>
                    <a:pt x="0" y="233"/>
                  </a:lnTo>
                  <a:lnTo>
                    <a:pt x="16" y="254"/>
                  </a:lnTo>
                  <a:lnTo>
                    <a:pt x="22" y="269"/>
                  </a:lnTo>
                  <a:lnTo>
                    <a:pt x="54" y="343"/>
                  </a:lnTo>
                  <a:lnTo>
                    <a:pt x="66" y="370"/>
                  </a:lnTo>
                  <a:lnTo>
                    <a:pt x="86" y="422"/>
                  </a:lnTo>
                  <a:lnTo>
                    <a:pt x="102" y="427"/>
                  </a:lnTo>
                  <a:lnTo>
                    <a:pt x="118" y="436"/>
                  </a:lnTo>
                  <a:lnTo>
                    <a:pt x="125" y="447"/>
                  </a:lnTo>
                  <a:lnTo>
                    <a:pt x="139" y="465"/>
                  </a:lnTo>
                  <a:lnTo>
                    <a:pt x="171" y="472"/>
                  </a:lnTo>
                  <a:lnTo>
                    <a:pt x="168" y="493"/>
                  </a:lnTo>
                  <a:lnTo>
                    <a:pt x="170" y="591"/>
                  </a:lnTo>
                  <a:lnTo>
                    <a:pt x="212" y="602"/>
                  </a:lnTo>
                  <a:lnTo>
                    <a:pt x="216" y="687"/>
                  </a:lnTo>
                  <a:lnTo>
                    <a:pt x="230" y="698"/>
                  </a:lnTo>
                  <a:lnTo>
                    <a:pt x="219" y="710"/>
                  </a:lnTo>
                  <a:lnTo>
                    <a:pt x="223" y="723"/>
                  </a:lnTo>
                  <a:lnTo>
                    <a:pt x="225" y="746"/>
                  </a:lnTo>
                  <a:lnTo>
                    <a:pt x="221" y="794"/>
                  </a:lnTo>
                  <a:lnTo>
                    <a:pt x="235" y="819"/>
                  </a:lnTo>
                  <a:lnTo>
                    <a:pt x="285" y="824"/>
                  </a:lnTo>
                  <a:lnTo>
                    <a:pt x="353" y="829"/>
                  </a:lnTo>
                  <a:lnTo>
                    <a:pt x="394" y="831"/>
                  </a:lnTo>
                  <a:lnTo>
                    <a:pt x="394" y="831"/>
                  </a:lnTo>
                  <a:lnTo>
                    <a:pt x="394" y="8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95">
              <a:extLst>
                <a:ext uri="{FF2B5EF4-FFF2-40B4-BE49-F238E27FC236}">
                  <a16:creationId xmlns:a16="http://schemas.microsoft.com/office/drawing/2014/main" id="{0807E987-53B1-BC0E-E19A-5BC44AC4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44611" y="10204831"/>
              <a:ext cx="666317" cy="1113539"/>
            </a:xfrm>
            <a:custGeom>
              <a:avLst/>
              <a:gdLst>
                <a:gd name="T0" fmla="*/ 244 w 295"/>
                <a:gd name="T1" fmla="*/ 493 h 493"/>
                <a:gd name="T2" fmla="*/ 277 w 295"/>
                <a:gd name="T3" fmla="*/ 480 h 493"/>
                <a:gd name="T4" fmla="*/ 290 w 295"/>
                <a:gd name="T5" fmla="*/ 479 h 493"/>
                <a:gd name="T6" fmla="*/ 292 w 295"/>
                <a:gd name="T7" fmla="*/ 414 h 493"/>
                <a:gd name="T8" fmla="*/ 292 w 295"/>
                <a:gd name="T9" fmla="*/ 384 h 493"/>
                <a:gd name="T10" fmla="*/ 283 w 295"/>
                <a:gd name="T11" fmla="*/ 334 h 493"/>
                <a:gd name="T12" fmla="*/ 295 w 295"/>
                <a:gd name="T13" fmla="*/ 258 h 493"/>
                <a:gd name="T14" fmla="*/ 279 w 295"/>
                <a:gd name="T15" fmla="*/ 260 h 493"/>
                <a:gd name="T16" fmla="*/ 274 w 295"/>
                <a:gd name="T17" fmla="*/ 244 h 493"/>
                <a:gd name="T18" fmla="*/ 272 w 295"/>
                <a:gd name="T19" fmla="*/ 229 h 493"/>
                <a:gd name="T20" fmla="*/ 260 w 295"/>
                <a:gd name="T21" fmla="*/ 226 h 493"/>
                <a:gd name="T22" fmla="*/ 249 w 295"/>
                <a:gd name="T23" fmla="*/ 212 h 493"/>
                <a:gd name="T24" fmla="*/ 178 w 295"/>
                <a:gd name="T25" fmla="*/ 208 h 493"/>
                <a:gd name="T26" fmla="*/ 178 w 295"/>
                <a:gd name="T27" fmla="*/ 192 h 493"/>
                <a:gd name="T28" fmla="*/ 174 w 295"/>
                <a:gd name="T29" fmla="*/ 82 h 493"/>
                <a:gd name="T30" fmla="*/ 176 w 295"/>
                <a:gd name="T31" fmla="*/ 42 h 493"/>
                <a:gd name="T32" fmla="*/ 162 w 295"/>
                <a:gd name="T33" fmla="*/ 32 h 493"/>
                <a:gd name="T34" fmla="*/ 146 w 295"/>
                <a:gd name="T35" fmla="*/ 30 h 493"/>
                <a:gd name="T36" fmla="*/ 140 w 295"/>
                <a:gd name="T37" fmla="*/ 16 h 493"/>
                <a:gd name="T38" fmla="*/ 119 w 295"/>
                <a:gd name="T39" fmla="*/ 7 h 493"/>
                <a:gd name="T40" fmla="*/ 99 w 295"/>
                <a:gd name="T41" fmla="*/ 5 h 493"/>
                <a:gd name="T42" fmla="*/ 85 w 295"/>
                <a:gd name="T43" fmla="*/ 0 h 493"/>
                <a:gd name="T44" fmla="*/ 66 w 295"/>
                <a:gd name="T45" fmla="*/ 0 h 493"/>
                <a:gd name="T46" fmla="*/ 51 w 295"/>
                <a:gd name="T47" fmla="*/ 5 h 493"/>
                <a:gd name="T48" fmla="*/ 41 w 295"/>
                <a:gd name="T49" fmla="*/ 18 h 493"/>
                <a:gd name="T50" fmla="*/ 32 w 295"/>
                <a:gd name="T51" fmla="*/ 32 h 493"/>
                <a:gd name="T52" fmla="*/ 25 w 295"/>
                <a:gd name="T53" fmla="*/ 41 h 493"/>
                <a:gd name="T54" fmla="*/ 10 w 295"/>
                <a:gd name="T55" fmla="*/ 48 h 493"/>
                <a:gd name="T56" fmla="*/ 23 w 295"/>
                <a:gd name="T57" fmla="*/ 57 h 493"/>
                <a:gd name="T58" fmla="*/ 26 w 295"/>
                <a:gd name="T59" fmla="*/ 73 h 493"/>
                <a:gd name="T60" fmla="*/ 19 w 295"/>
                <a:gd name="T61" fmla="*/ 85 h 493"/>
                <a:gd name="T62" fmla="*/ 10 w 295"/>
                <a:gd name="T63" fmla="*/ 98 h 493"/>
                <a:gd name="T64" fmla="*/ 2 w 295"/>
                <a:gd name="T65" fmla="*/ 115 h 493"/>
                <a:gd name="T66" fmla="*/ 0 w 295"/>
                <a:gd name="T67" fmla="*/ 139 h 493"/>
                <a:gd name="T68" fmla="*/ 2 w 295"/>
                <a:gd name="T69" fmla="*/ 151 h 493"/>
                <a:gd name="T70" fmla="*/ 9 w 295"/>
                <a:gd name="T71" fmla="*/ 171 h 493"/>
                <a:gd name="T72" fmla="*/ 23 w 295"/>
                <a:gd name="T73" fmla="*/ 183 h 493"/>
                <a:gd name="T74" fmla="*/ 18 w 295"/>
                <a:gd name="T75" fmla="*/ 199 h 493"/>
                <a:gd name="T76" fmla="*/ 21 w 295"/>
                <a:gd name="T77" fmla="*/ 224 h 493"/>
                <a:gd name="T78" fmla="*/ 19 w 295"/>
                <a:gd name="T79" fmla="*/ 263 h 493"/>
                <a:gd name="T80" fmla="*/ 32 w 295"/>
                <a:gd name="T81" fmla="*/ 274 h 493"/>
                <a:gd name="T82" fmla="*/ 23 w 295"/>
                <a:gd name="T83" fmla="*/ 345 h 493"/>
                <a:gd name="T84" fmla="*/ 34 w 295"/>
                <a:gd name="T85" fmla="*/ 359 h 493"/>
                <a:gd name="T86" fmla="*/ 19 w 295"/>
                <a:gd name="T87" fmla="*/ 374 h 493"/>
                <a:gd name="T88" fmla="*/ 21 w 295"/>
                <a:gd name="T89" fmla="*/ 413 h 493"/>
                <a:gd name="T90" fmla="*/ 19 w 295"/>
                <a:gd name="T91" fmla="*/ 477 h 493"/>
                <a:gd name="T92" fmla="*/ 71 w 295"/>
                <a:gd name="T93" fmla="*/ 477 h 493"/>
                <a:gd name="T94" fmla="*/ 139 w 295"/>
                <a:gd name="T95" fmla="*/ 479 h 493"/>
                <a:gd name="T96" fmla="*/ 210 w 295"/>
                <a:gd name="T97" fmla="*/ 479 h 493"/>
                <a:gd name="T98" fmla="*/ 244 w 295"/>
                <a:gd name="T99" fmla="*/ 493 h 493"/>
                <a:gd name="T100" fmla="*/ 244 w 295"/>
                <a:gd name="T101" fmla="*/ 493 h 493"/>
                <a:gd name="T102" fmla="*/ 244 w 295"/>
                <a:gd name="T103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5" h="493">
                  <a:moveTo>
                    <a:pt x="244" y="493"/>
                  </a:moveTo>
                  <a:lnTo>
                    <a:pt x="277" y="480"/>
                  </a:lnTo>
                  <a:lnTo>
                    <a:pt x="290" y="479"/>
                  </a:lnTo>
                  <a:lnTo>
                    <a:pt x="292" y="414"/>
                  </a:lnTo>
                  <a:lnTo>
                    <a:pt x="292" y="384"/>
                  </a:lnTo>
                  <a:lnTo>
                    <a:pt x="283" y="334"/>
                  </a:lnTo>
                  <a:lnTo>
                    <a:pt x="295" y="258"/>
                  </a:lnTo>
                  <a:lnTo>
                    <a:pt x="279" y="260"/>
                  </a:lnTo>
                  <a:lnTo>
                    <a:pt x="274" y="244"/>
                  </a:lnTo>
                  <a:lnTo>
                    <a:pt x="272" y="229"/>
                  </a:lnTo>
                  <a:lnTo>
                    <a:pt x="260" y="226"/>
                  </a:lnTo>
                  <a:lnTo>
                    <a:pt x="249" y="212"/>
                  </a:lnTo>
                  <a:lnTo>
                    <a:pt x="178" y="208"/>
                  </a:lnTo>
                  <a:lnTo>
                    <a:pt x="178" y="192"/>
                  </a:lnTo>
                  <a:lnTo>
                    <a:pt x="174" y="82"/>
                  </a:lnTo>
                  <a:lnTo>
                    <a:pt x="176" y="42"/>
                  </a:lnTo>
                  <a:lnTo>
                    <a:pt x="162" y="32"/>
                  </a:lnTo>
                  <a:lnTo>
                    <a:pt x="146" y="30"/>
                  </a:lnTo>
                  <a:lnTo>
                    <a:pt x="140" y="16"/>
                  </a:lnTo>
                  <a:lnTo>
                    <a:pt x="119" y="7"/>
                  </a:lnTo>
                  <a:lnTo>
                    <a:pt x="99" y="5"/>
                  </a:lnTo>
                  <a:lnTo>
                    <a:pt x="85" y="0"/>
                  </a:lnTo>
                  <a:lnTo>
                    <a:pt x="66" y="0"/>
                  </a:lnTo>
                  <a:lnTo>
                    <a:pt x="51" y="5"/>
                  </a:lnTo>
                  <a:lnTo>
                    <a:pt x="41" y="18"/>
                  </a:lnTo>
                  <a:lnTo>
                    <a:pt x="32" y="32"/>
                  </a:lnTo>
                  <a:lnTo>
                    <a:pt x="25" y="41"/>
                  </a:lnTo>
                  <a:lnTo>
                    <a:pt x="10" y="48"/>
                  </a:lnTo>
                  <a:lnTo>
                    <a:pt x="23" y="57"/>
                  </a:lnTo>
                  <a:lnTo>
                    <a:pt x="26" y="73"/>
                  </a:lnTo>
                  <a:lnTo>
                    <a:pt x="19" y="85"/>
                  </a:lnTo>
                  <a:lnTo>
                    <a:pt x="10" y="98"/>
                  </a:lnTo>
                  <a:lnTo>
                    <a:pt x="2" y="115"/>
                  </a:lnTo>
                  <a:lnTo>
                    <a:pt x="0" y="139"/>
                  </a:lnTo>
                  <a:lnTo>
                    <a:pt x="2" y="151"/>
                  </a:lnTo>
                  <a:lnTo>
                    <a:pt x="9" y="171"/>
                  </a:lnTo>
                  <a:lnTo>
                    <a:pt x="23" y="183"/>
                  </a:lnTo>
                  <a:lnTo>
                    <a:pt x="18" y="199"/>
                  </a:lnTo>
                  <a:lnTo>
                    <a:pt x="21" y="224"/>
                  </a:lnTo>
                  <a:lnTo>
                    <a:pt x="19" y="263"/>
                  </a:lnTo>
                  <a:lnTo>
                    <a:pt x="32" y="274"/>
                  </a:lnTo>
                  <a:lnTo>
                    <a:pt x="23" y="345"/>
                  </a:lnTo>
                  <a:lnTo>
                    <a:pt x="34" y="359"/>
                  </a:lnTo>
                  <a:lnTo>
                    <a:pt x="19" y="374"/>
                  </a:lnTo>
                  <a:lnTo>
                    <a:pt x="21" y="413"/>
                  </a:lnTo>
                  <a:lnTo>
                    <a:pt x="19" y="477"/>
                  </a:lnTo>
                  <a:lnTo>
                    <a:pt x="71" y="477"/>
                  </a:lnTo>
                  <a:lnTo>
                    <a:pt x="139" y="479"/>
                  </a:lnTo>
                  <a:lnTo>
                    <a:pt x="210" y="479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96">
              <a:extLst>
                <a:ext uri="{FF2B5EF4-FFF2-40B4-BE49-F238E27FC236}">
                  <a16:creationId xmlns:a16="http://schemas.microsoft.com/office/drawing/2014/main" id="{264E0A05-DACA-B313-1A90-603AE94FCC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253408" y="9927012"/>
              <a:ext cx="865082" cy="1029966"/>
            </a:xfrm>
            <a:custGeom>
              <a:avLst/>
              <a:gdLst>
                <a:gd name="T0" fmla="*/ 324 w 383"/>
                <a:gd name="T1" fmla="*/ 456 h 456"/>
                <a:gd name="T2" fmla="*/ 331 w 383"/>
                <a:gd name="T3" fmla="*/ 374 h 456"/>
                <a:gd name="T4" fmla="*/ 317 w 383"/>
                <a:gd name="T5" fmla="*/ 361 h 456"/>
                <a:gd name="T6" fmla="*/ 329 w 383"/>
                <a:gd name="T7" fmla="*/ 335 h 456"/>
                <a:gd name="T8" fmla="*/ 328 w 383"/>
                <a:gd name="T9" fmla="*/ 295 h 456"/>
                <a:gd name="T10" fmla="*/ 328 w 383"/>
                <a:gd name="T11" fmla="*/ 173 h 456"/>
                <a:gd name="T12" fmla="*/ 360 w 383"/>
                <a:gd name="T13" fmla="*/ 169 h 456"/>
                <a:gd name="T14" fmla="*/ 345 w 383"/>
                <a:gd name="T15" fmla="*/ 158 h 456"/>
                <a:gd name="T16" fmla="*/ 363 w 383"/>
                <a:gd name="T17" fmla="*/ 148 h 456"/>
                <a:gd name="T18" fmla="*/ 361 w 383"/>
                <a:gd name="T19" fmla="*/ 132 h 456"/>
                <a:gd name="T20" fmla="*/ 368 w 383"/>
                <a:gd name="T21" fmla="*/ 119 h 456"/>
                <a:gd name="T22" fmla="*/ 383 w 383"/>
                <a:gd name="T23" fmla="*/ 121 h 456"/>
                <a:gd name="T24" fmla="*/ 365 w 383"/>
                <a:gd name="T25" fmla="*/ 105 h 456"/>
                <a:gd name="T26" fmla="*/ 356 w 383"/>
                <a:gd name="T27" fmla="*/ 98 h 456"/>
                <a:gd name="T28" fmla="*/ 344 w 383"/>
                <a:gd name="T29" fmla="*/ 87 h 456"/>
                <a:gd name="T30" fmla="*/ 344 w 383"/>
                <a:gd name="T31" fmla="*/ 71 h 456"/>
                <a:gd name="T32" fmla="*/ 342 w 383"/>
                <a:gd name="T33" fmla="*/ 55 h 456"/>
                <a:gd name="T34" fmla="*/ 333 w 383"/>
                <a:gd name="T35" fmla="*/ 66 h 456"/>
                <a:gd name="T36" fmla="*/ 319 w 383"/>
                <a:gd name="T37" fmla="*/ 60 h 456"/>
                <a:gd name="T38" fmla="*/ 320 w 383"/>
                <a:gd name="T39" fmla="*/ 44 h 456"/>
                <a:gd name="T40" fmla="*/ 303 w 383"/>
                <a:gd name="T41" fmla="*/ 50 h 456"/>
                <a:gd name="T42" fmla="*/ 276 w 383"/>
                <a:gd name="T43" fmla="*/ 55 h 456"/>
                <a:gd name="T44" fmla="*/ 265 w 383"/>
                <a:gd name="T45" fmla="*/ 44 h 456"/>
                <a:gd name="T46" fmla="*/ 249 w 383"/>
                <a:gd name="T47" fmla="*/ 43 h 456"/>
                <a:gd name="T48" fmla="*/ 237 w 383"/>
                <a:gd name="T49" fmla="*/ 41 h 456"/>
                <a:gd name="T50" fmla="*/ 224 w 383"/>
                <a:gd name="T51" fmla="*/ 27 h 456"/>
                <a:gd name="T52" fmla="*/ 210 w 383"/>
                <a:gd name="T53" fmla="*/ 21 h 456"/>
                <a:gd name="T54" fmla="*/ 192 w 383"/>
                <a:gd name="T55" fmla="*/ 27 h 456"/>
                <a:gd name="T56" fmla="*/ 182 w 383"/>
                <a:gd name="T57" fmla="*/ 16 h 456"/>
                <a:gd name="T58" fmla="*/ 183 w 383"/>
                <a:gd name="T59" fmla="*/ 28 h 456"/>
                <a:gd name="T60" fmla="*/ 144 w 383"/>
                <a:gd name="T61" fmla="*/ 19 h 456"/>
                <a:gd name="T62" fmla="*/ 132 w 383"/>
                <a:gd name="T63" fmla="*/ 19 h 456"/>
                <a:gd name="T64" fmla="*/ 128 w 383"/>
                <a:gd name="T65" fmla="*/ 5 h 456"/>
                <a:gd name="T66" fmla="*/ 112 w 383"/>
                <a:gd name="T67" fmla="*/ 3 h 456"/>
                <a:gd name="T68" fmla="*/ 85 w 383"/>
                <a:gd name="T69" fmla="*/ 0 h 456"/>
                <a:gd name="T70" fmla="*/ 91 w 383"/>
                <a:gd name="T71" fmla="*/ 117 h 456"/>
                <a:gd name="T72" fmla="*/ 23 w 383"/>
                <a:gd name="T73" fmla="*/ 119 h 456"/>
                <a:gd name="T74" fmla="*/ 20 w 383"/>
                <a:gd name="T75" fmla="*/ 149 h 456"/>
                <a:gd name="T76" fmla="*/ 21 w 383"/>
                <a:gd name="T77" fmla="*/ 203 h 456"/>
                <a:gd name="T78" fmla="*/ 0 w 383"/>
                <a:gd name="T79" fmla="*/ 203 h 456"/>
                <a:gd name="T80" fmla="*/ 25 w 383"/>
                <a:gd name="T81" fmla="*/ 212 h 456"/>
                <a:gd name="T82" fmla="*/ 21 w 383"/>
                <a:gd name="T83" fmla="*/ 238 h 456"/>
                <a:gd name="T84" fmla="*/ 45 w 383"/>
                <a:gd name="T85" fmla="*/ 237 h 456"/>
                <a:gd name="T86" fmla="*/ 50 w 383"/>
                <a:gd name="T87" fmla="*/ 247 h 456"/>
                <a:gd name="T88" fmla="*/ 57 w 383"/>
                <a:gd name="T89" fmla="*/ 258 h 456"/>
                <a:gd name="T90" fmla="*/ 69 w 383"/>
                <a:gd name="T91" fmla="*/ 272 h 456"/>
                <a:gd name="T92" fmla="*/ 87 w 383"/>
                <a:gd name="T93" fmla="*/ 285 h 456"/>
                <a:gd name="T94" fmla="*/ 107 w 383"/>
                <a:gd name="T95" fmla="*/ 297 h 456"/>
                <a:gd name="T96" fmla="*/ 126 w 383"/>
                <a:gd name="T97" fmla="*/ 303 h 456"/>
                <a:gd name="T98" fmla="*/ 146 w 383"/>
                <a:gd name="T99" fmla="*/ 308 h 456"/>
                <a:gd name="T100" fmla="*/ 160 w 383"/>
                <a:gd name="T101" fmla="*/ 317 h 456"/>
                <a:gd name="T102" fmla="*/ 171 w 383"/>
                <a:gd name="T103" fmla="*/ 331 h 456"/>
                <a:gd name="T104" fmla="*/ 189 w 383"/>
                <a:gd name="T105" fmla="*/ 345 h 456"/>
                <a:gd name="T106" fmla="*/ 223 w 383"/>
                <a:gd name="T107" fmla="*/ 359 h 456"/>
                <a:gd name="T108" fmla="*/ 231 w 383"/>
                <a:gd name="T109" fmla="*/ 370 h 456"/>
                <a:gd name="T110" fmla="*/ 249 w 383"/>
                <a:gd name="T111" fmla="*/ 379 h 456"/>
                <a:gd name="T112" fmla="*/ 256 w 383"/>
                <a:gd name="T113" fmla="*/ 399 h 456"/>
                <a:gd name="T114" fmla="*/ 279 w 383"/>
                <a:gd name="T115" fmla="*/ 422 h 456"/>
                <a:gd name="T116" fmla="*/ 306 w 383"/>
                <a:gd name="T117" fmla="*/ 447 h 456"/>
                <a:gd name="T118" fmla="*/ 324 w 383"/>
                <a:gd name="T119" fmla="*/ 456 h 456"/>
                <a:gd name="T120" fmla="*/ 324 w 383"/>
                <a:gd name="T121" fmla="*/ 456 h 456"/>
                <a:gd name="T122" fmla="*/ 324 w 383"/>
                <a:gd name="T12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3" h="456">
                  <a:moveTo>
                    <a:pt x="324" y="456"/>
                  </a:moveTo>
                  <a:lnTo>
                    <a:pt x="331" y="374"/>
                  </a:lnTo>
                  <a:lnTo>
                    <a:pt x="317" y="361"/>
                  </a:lnTo>
                  <a:lnTo>
                    <a:pt x="329" y="335"/>
                  </a:lnTo>
                  <a:lnTo>
                    <a:pt x="328" y="295"/>
                  </a:lnTo>
                  <a:lnTo>
                    <a:pt x="328" y="173"/>
                  </a:lnTo>
                  <a:lnTo>
                    <a:pt x="360" y="169"/>
                  </a:lnTo>
                  <a:lnTo>
                    <a:pt x="345" y="158"/>
                  </a:lnTo>
                  <a:lnTo>
                    <a:pt x="363" y="148"/>
                  </a:lnTo>
                  <a:lnTo>
                    <a:pt x="361" y="132"/>
                  </a:lnTo>
                  <a:lnTo>
                    <a:pt x="368" y="119"/>
                  </a:lnTo>
                  <a:lnTo>
                    <a:pt x="383" y="121"/>
                  </a:lnTo>
                  <a:lnTo>
                    <a:pt x="365" y="105"/>
                  </a:lnTo>
                  <a:lnTo>
                    <a:pt x="356" y="98"/>
                  </a:lnTo>
                  <a:lnTo>
                    <a:pt x="344" y="87"/>
                  </a:lnTo>
                  <a:lnTo>
                    <a:pt x="344" y="71"/>
                  </a:lnTo>
                  <a:lnTo>
                    <a:pt x="342" y="55"/>
                  </a:lnTo>
                  <a:lnTo>
                    <a:pt x="333" y="66"/>
                  </a:lnTo>
                  <a:lnTo>
                    <a:pt x="319" y="60"/>
                  </a:lnTo>
                  <a:lnTo>
                    <a:pt x="320" y="44"/>
                  </a:lnTo>
                  <a:lnTo>
                    <a:pt x="303" y="50"/>
                  </a:lnTo>
                  <a:lnTo>
                    <a:pt x="276" y="55"/>
                  </a:lnTo>
                  <a:lnTo>
                    <a:pt x="265" y="44"/>
                  </a:lnTo>
                  <a:lnTo>
                    <a:pt x="249" y="43"/>
                  </a:lnTo>
                  <a:lnTo>
                    <a:pt x="237" y="41"/>
                  </a:lnTo>
                  <a:lnTo>
                    <a:pt x="224" y="27"/>
                  </a:lnTo>
                  <a:lnTo>
                    <a:pt x="210" y="21"/>
                  </a:lnTo>
                  <a:lnTo>
                    <a:pt x="192" y="27"/>
                  </a:lnTo>
                  <a:lnTo>
                    <a:pt x="182" y="16"/>
                  </a:lnTo>
                  <a:lnTo>
                    <a:pt x="183" y="28"/>
                  </a:lnTo>
                  <a:lnTo>
                    <a:pt x="144" y="19"/>
                  </a:lnTo>
                  <a:lnTo>
                    <a:pt x="132" y="19"/>
                  </a:lnTo>
                  <a:lnTo>
                    <a:pt x="128" y="5"/>
                  </a:lnTo>
                  <a:lnTo>
                    <a:pt x="112" y="3"/>
                  </a:lnTo>
                  <a:lnTo>
                    <a:pt x="85" y="0"/>
                  </a:lnTo>
                  <a:lnTo>
                    <a:pt x="91" y="117"/>
                  </a:lnTo>
                  <a:lnTo>
                    <a:pt x="23" y="119"/>
                  </a:lnTo>
                  <a:lnTo>
                    <a:pt x="20" y="149"/>
                  </a:lnTo>
                  <a:lnTo>
                    <a:pt x="21" y="203"/>
                  </a:lnTo>
                  <a:lnTo>
                    <a:pt x="0" y="203"/>
                  </a:lnTo>
                  <a:lnTo>
                    <a:pt x="25" y="212"/>
                  </a:lnTo>
                  <a:lnTo>
                    <a:pt x="21" y="238"/>
                  </a:lnTo>
                  <a:lnTo>
                    <a:pt x="45" y="237"/>
                  </a:lnTo>
                  <a:lnTo>
                    <a:pt x="50" y="247"/>
                  </a:lnTo>
                  <a:lnTo>
                    <a:pt x="57" y="258"/>
                  </a:lnTo>
                  <a:lnTo>
                    <a:pt x="69" y="272"/>
                  </a:lnTo>
                  <a:lnTo>
                    <a:pt x="87" y="285"/>
                  </a:lnTo>
                  <a:lnTo>
                    <a:pt x="107" y="297"/>
                  </a:lnTo>
                  <a:lnTo>
                    <a:pt x="126" y="303"/>
                  </a:lnTo>
                  <a:lnTo>
                    <a:pt x="146" y="308"/>
                  </a:lnTo>
                  <a:lnTo>
                    <a:pt x="160" y="317"/>
                  </a:lnTo>
                  <a:lnTo>
                    <a:pt x="171" y="331"/>
                  </a:lnTo>
                  <a:lnTo>
                    <a:pt x="189" y="345"/>
                  </a:lnTo>
                  <a:lnTo>
                    <a:pt x="223" y="359"/>
                  </a:lnTo>
                  <a:lnTo>
                    <a:pt x="231" y="370"/>
                  </a:lnTo>
                  <a:lnTo>
                    <a:pt x="249" y="379"/>
                  </a:lnTo>
                  <a:lnTo>
                    <a:pt x="256" y="399"/>
                  </a:lnTo>
                  <a:lnTo>
                    <a:pt x="279" y="422"/>
                  </a:lnTo>
                  <a:lnTo>
                    <a:pt x="306" y="447"/>
                  </a:lnTo>
                  <a:lnTo>
                    <a:pt x="324" y="456"/>
                  </a:lnTo>
                  <a:lnTo>
                    <a:pt x="324" y="456"/>
                  </a:lnTo>
                  <a:lnTo>
                    <a:pt x="324" y="4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97">
              <a:extLst>
                <a:ext uri="{FF2B5EF4-FFF2-40B4-BE49-F238E27FC236}">
                  <a16:creationId xmlns:a16="http://schemas.microsoft.com/office/drawing/2014/main" id="{1CF23755-FCE6-9369-440E-12DB511FAB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10191279"/>
              <a:ext cx="865082" cy="415600"/>
            </a:xfrm>
            <a:custGeom>
              <a:avLst/>
              <a:gdLst>
                <a:gd name="T0" fmla="*/ 241 w 383"/>
                <a:gd name="T1" fmla="*/ 184 h 184"/>
                <a:gd name="T2" fmla="*/ 241 w 383"/>
                <a:gd name="T3" fmla="*/ 159 h 184"/>
                <a:gd name="T4" fmla="*/ 267 w 383"/>
                <a:gd name="T5" fmla="*/ 159 h 184"/>
                <a:gd name="T6" fmla="*/ 283 w 383"/>
                <a:gd name="T7" fmla="*/ 161 h 184"/>
                <a:gd name="T8" fmla="*/ 335 w 383"/>
                <a:gd name="T9" fmla="*/ 161 h 184"/>
                <a:gd name="T10" fmla="*/ 380 w 383"/>
                <a:gd name="T11" fmla="*/ 162 h 184"/>
                <a:gd name="T12" fmla="*/ 383 w 383"/>
                <a:gd name="T13" fmla="*/ 139 h 184"/>
                <a:gd name="T14" fmla="*/ 380 w 383"/>
                <a:gd name="T15" fmla="*/ 111 h 184"/>
                <a:gd name="T16" fmla="*/ 383 w 383"/>
                <a:gd name="T17" fmla="*/ 79 h 184"/>
                <a:gd name="T18" fmla="*/ 381 w 383"/>
                <a:gd name="T19" fmla="*/ 63 h 184"/>
                <a:gd name="T20" fmla="*/ 369 w 383"/>
                <a:gd name="T21" fmla="*/ 64 h 184"/>
                <a:gd name="T22" fmla="*/ 353 w 383"/>
                <a:gd name="T23" fmla="*/ 59 h 184"/>
                <a:gd name="T24" fmla="*/ 342 w 383"/>
                <a:gd name="T25" fmla="*/ 50 h 184"/>
                <a:gd name="T26" fmla="*/ 328 w 383"/>
                <a:gd name="T27" fmla="*/ 48 h 184"/>
                <a:gd name="T28" fmla="*/ 317 w 383"/>
                <a:gd name="T29" fmla="*/ 41 h 184"/>
                <a:gd name="T30" fmla="*/ 305 w 383"/>
                <a:gd name="T31" fmla="*/ 36 h 184"/>
                <a:gd name="T32" fmla="*/ 296 w 383"/>
                <a:gd name="T33" fmla="*/ 29 h 184"/>
                <a:gd name="T34" fmla="*/ 282 w 383"/>
                <a:gd name="T35" fmla="*/ 34 h 184"/>
                <a:gd name="T36" fmla="*/ 269 w 383"/>
                <a:gd name="T37" fmla="*/ 32 h 184"/>
                <a:gd name="T38" fmla="*/ 260 w 383"/>
                <a:gd name="T39" fmla="*/ 22 h 184"/>
                <a:gd name="T40" fmla="*/ 253 w 383"/>
                <a:gd name="T41" fmla="*/ 11 h 184"/>
                <a:gd name="T42" fmla="*/ 237 w 383"/>
                <a:gd name="T43" fmla="*/ 2 h 184"/>
                <a:gd name="T44" fmla="*/ 225 w 383"/>
                <a:gd name="T45" fmla="*/ 0 h 184"/>
                <a:gd name="T46" fmla="*/ 210 w 383"/>
                <a:gd name="T47" fmla="*/ 6 h 184"/>
                <a:gd name="T48" fmla="*/ 194 w 383"/>
                <a:gd name="T49" fmla="*/ 4 h 184"/>
                <a:gd name="T50" fmla="*/ 127 w 383"/>
                <a:gd name="T51" fmla="*/ 6 h 184"/>
                <a:gd name="T52" fmla="*/ 88 w 383"/>
                <a:gd name="T53" fmla="*/ 4 h 184"/>
                <a:gd name="T54" fmla="*/ 56 w 383"/>
                <a:gd name="T55" fmla="*/ 6 h 184"/>
                <a:gd name="T56" fmla="*/ 0 w 383"/>
                <a:gd name="T57" fmla="*/ 2 h 184"/>
                <a:gd name="T58" fmla="*/ 2 w 383"/>
                <a:gd name="T59" fmla="*/ 16 h 184"/>
                <a:gd name="T60" fmla="*/ 4 w 383"/>
                <a:gd name="T61" fmla="*/ 32 h 184"/>
                <a:gd name="T62" fmla="*/ 8 w 383"/>
                <a:gd name="T63" fmla="*/ 45 h 184"/>
                <a:gd name="T64" fmla="*/ 16 w 383"/>
                <a:gd name="T65" fmla="*/ 56 h 184"/>
                <a:gd name="T66" fmla="*/ 22 w 383"/>
                <a:gd name="T67" fmla="*/ 70 h 184"/>
                <a:gd name="T68" fmla="*/ 24 w 383"/>
                <a:gd name="T69" fmla="*/ 86 h 184"/>
                <a:gd name="T70" fmla="*/ 59 w 383"/>
                <a:gd name="T71" fmla="*/ 88 h 184"/>
                <a:gd name="T72" fmla="*/ 88 w 383"/>
                <a:gd name="T73" fmla="*/ 88 h 184"/>
                <a:gd name="T74" fmla="*/ 113 w 383"/>
                <a:gd name="T75" fmla="*/ 75 h 184"/>
                <a:gd name="T76" fmla="*/ 123 w 383"/>
                <a:gd name="T77" fmla="*/ 86 h 184"/>
                <a:gd name="T78" fmla="*/ 123 w 383"/>
                <a:gd name="T79" fmla="*/ 109 h 184"/>
                <a:gd name="T80" fmla="*/ 125 w 383"/>
                <a:gd name="T81" fmla="*/ 157 h 184"/>
                <a:gd name="T82" fmla="*/ 161 w 383"/>
                <a:gd name="T83" fmla="*/ 159 h 184"/>
                <a:gd name="T84" fmla="*/ 170 w 383"/>
                <a:gd name="T85" fmla="*/ 182 h 184"/>
                <a:gd name="T86" fmla="*/ 200 w 383"/>
                <a:gd name="T87" fmla="*/ 182 h 184"/>
                <a:gd name="T88" fmla="*/ 241 w 383"/>
                <a:gd name="T89" fmla="*/ 184 h 184"/>
                <a:gd name="T90" fmla="*/ 241 w 383"/>
                <a:gd name="T91" fmla="*/ 184 h 184"/>
                <a:gd name="T92" fmla="*/ 241 w 383"/>
                <a:gd name="T9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83" h="184">
                  <a:moveTo>
                    <a:pt x="241" y="184"/>
                  </a:moveTo>
                  <a:lnTo>
                    <a:pt x="241" y="159"/>
                  </a:lnTo>
                  <a:lnTo>
                    <a:pt x="267" y="159"/>
                  </a:lnTo>
                  <a:lnTo>
                    <a:pt x="283" y="161"/>
                  </a:lnTo>
                  <a:lnTo>
                    <a:pt x="335" y="161"/>
                  </a:lnTo>
                  <a:lnTo>
                    <a:pt x="380" y="162"/>
                  </a:lnTo>
                  <a:lnTo>
                    <a:pt x="383" y="139"/>
                  </a:lnTo>
                  <a:lnTo>
                    <a:pt x="380" y="111"/>
                  </a:lnTo>
                  <a:lnTo>
                    <a:pt x="383" y="79"/>
                  </a:lnTo>
                  <a:lnTo>
                    <a:pt x="381" y="63"/>
                  </a:lnTo>
                  <a:lnTo>
                    <a:pt x="369" y="64"/>
                  </a:lnTo>
                  <a:lnTo>
                    <a:pt x="353" y="59"/>
                  </a:lnTo>
                  <a:lnTo>
                    <a:pt x="342" y="50"/>
                  </a:lnTo>
                  <a:lnTo>
                    <a:pt x="328" y="48"/>
                  </a:lnTo>
                  <a:lnTo>
                    <a:pt x="317" y="41"/>
                  </a:lnTo>
                  <a:lnTo>
                    <a:pt x="305" y="36"/>
                  </a:lnTo>
                  <a:lnTo>
                    <a:pt x="296" y="29"/>
                  </a:lnTo>
                  <a:lnTo>
                    <a:pt x="282" y="34"/>
                  </a:lnTo>
                  <a:lnTo>
                    <a:pt x="269" y="32"/>
                  </a:lnTo>
                  <a:lnTo>
                    <a:pt x="260" y="22"/>
                  </a:lnTo>
                  <a:lnTo>
                    <a:pt x="253" y="11"/>
                  </a:lnTo>
                  <a:lnTo>
                    <a:pt x="237" y="2"/>
                  </a:lnTo>
                  <a:lnTo>
                    <a:pt x="225" y="0"/>
                  </a:lnTo>
                  <a:lnTo>
                    <a:pt x="210" y="6"/>
                  </a:lnTo>
                  <a:lnTo>
                    <a:pt x="194" y="4"/>
                  </a:lnTo>
                  <a:lnTo>
                    <a:pt x="127" y="6"/>
                  </a:lnTo>
                  <a:lnTo>
                    <a:pt x="88" y="4"/>
                  </a:lnTo>
                  <a:lnTo>
                    <a:pt x="56" y="6"/>
                  </a:lnTo>
                  <a:lnTo>
                    <a:pt x="0" y="2"/>
                  </a:lnTo>
                  <a:lnTo>
                    <a:pt x="2" y="16"/>
                  </a:lnTo>
                  <a:lnTo>
                    <a:pt x="4" y="32"/>
                  </a:lnTo>
                  <a:lnTo>
                    <a:pt x="8" y="45"/>
                  </a:lnTo>
                  <a:lnTo>
                    <a:pt x="16" y="56"/>
                  </a:lnTo>
                  <a:lnTo>
                    <a:pt x="22" y="70"/>
                  </a:lnTo>
                  <a:lnTo>
                    <a:pt x="24" y="86"/>
                  </a:lnTo>
                  <a:lnTo>
                    <a:pt x="59" y="88"/>
                  </a:lnTo>
                  <a:lnTo>
                    <a:pt x="88" y="88"/>
                  </a:lnTo>
                  <a:lnTo>
                    <a:pt x="113" y="75"/>
                  </a:lnTo>
                  <a:lnTo>
                    <a:pt x="123" y="86"/>
                  </a:lnTo>
                  <a:lnTo>
                    <a:pt x="123" y="109"/>
                  </a:lnTo>
                  <a:lnTo>
                    <a:pt x="125" y="157"/>
                  </a:lnTo>
                  <a:lnTo>
                    <a:pt x="161" y="159"/>
                  </a:lnTo>
                  <a:lnTo>
                    <a:pt x="170" y="182"/>
                  </a:lnTo>
                  <a:lnTo>
                    <a:pt x="200" y="182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98">
              <a:extLst>
                <a:ext uri="{FF2B5EF4-FFF2-40B4-BE49-F238E27FC236}">
                  <a16:creationId xmlns:a16="http://schemas.microsoft.com/office/drawing/2014/main" id="{5ACEA86D-CFFE-6219-69DF-07257129BD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656059" y="10975048"/>
              <a:ext cx="880892" cy="950912"/>
            </a:xfrm>
            <a:custGeom>
              <a:avLst/>
              <a:gdLst>
                <a:gd name="T0" fmla="*/ 285 w 390"/>
                <a:gd name="T1" fmla="*/ 403 h 421"/>
                <a:gd name="T2" fmla="*/ 294 w 390"/>
                <a:gd name="T3" fmla="*/ 317 h 421"/>
                <a:gd name="T4" fmla="*/ 297 w 390"/>
                <a:gd name="T5" fmla="*/ 285 h 421"/>
                <a:gd name="T6" fmla="*/ 321 w 390"/>
                <a:gd name="T7" fmla="*/ 273 h 421"/>
                <a:gd name="T8" fmla="*/ 347 w 390"/>
                <a:gd name="T9" fmla="*/ 227 h 421"/>
                <a:gd name="T10" fmla="*/ 378 w 390"/>
                <a:gd name="T11" fmla="*/ 209 h 421"/>
                <a:gd name="T12" fmla="*/ 388 w 390"/>
                <a:gd name="T13" fmla="*/ 171 h 421"/>
                <a:gd name="T14" fmla="*/ 390 w 390"/>
                <a:gd name="T15" fmla="*/ 141 h 421"/>
                <a:gd name="T16" fmla="*/ 360 w 390"/>
                <a:gd name="T17" fmla="*/ 122 h 421"/>
                <a:gd name="T18" fmla="*/ 324 w 390"/>
                <a:gd name="T19" fmla="*/ 118 h 421"/>
                <a:gd name="T20" fmla="*/ 292 w 390"/>
                <a:gd name="T21" fmla="*/ 139 h 421"/>
                <a:gd name="T22" fmla="*/ 269 w 390"/>
                <a:gd name="T23" fmla="*/ 122 h 421"/>
                <a:gd name="T24" fmla="*/ 248 w 390"/>
                <a:gd name="T25" fmla="*/ 109 h 421"/>
                <a:gd name="T26" fmla="*/ 221 w 390"/>
                <a:gd name="T27" fmla="*/ 95 h 421"/>
                <a:gd name="T28" fmla="*/ 191 w 390"/>
                <a:gd name="T29" fmla="*/ 75 h 421"/>
                <a:gd name="T30" fmla="*/ 164 w 390"/>
                <a:gd name="T31" fmla="*/ 56 h 421"/>
                <a:gd name="T32" fmla="*/ 141 w 390"/>
                <a:gd name="T33" fmla="*/ 34 h 421"/>
                <a:gd name="T34" fmla="*/ 125 w 390"/>
                <a:gd name="T35" fmla="*/ 9 h 421"/>
                <a:gd name="T36" fmla="*/ 89 w 390"/>
                <a:gd name="T37" fmla="*/ 27 h 421"/>
                <a:gd name="T38" fmla="*/ 57 w 390"/>
                <a:gd name="T39" fmla="*/ 47 h 421"/>
                <a:gd name="T40" fmla="*/ 48 w 390"/>
                <a:gd name="T41" fmla="*/ 93 h 421"/>
                <a:gd name="T42" fmla="*/ 30 w 390"/>
                <a:gd name="T43" fmla="*/ 139 h 421"/>
                <a:gd name="T44" fmla="*/ 11 w 390"/>
                <a:gd name="T45" fmla="*/ 198 h 421"/>
                <a:gd name="T46" fmla="*/ 6 w 390"/>
                <a:gd name="T47" fmla="*/ 234 h 421"/>
                <a:gd name="T48" fmla="*/ 7 w 390"/>
                <a:gd name="T49" fmla="*/ 266 h 421"/>
                <a:gd name="T50" fmla="*/ 29 w 390"/>
                <a:gd name="T51" fmla="*/ 278 h 421"/>
                <a:gd name="T52" fmla="*/ 57 w 390"/>
                <a:gd name="T53" fmla="*/ 294 h 421"/>
                <a:gd name="T54" fmla="*/ 91 w 390"/>
                <a:gd name="T55" fmla="*/ 301 h 421"/>
                <a:gd name="T56" fmla="*/ 119 w 390"/>
                <a:gd name="T57" fmla="*/ 308 h 421"/>
                <a:gd name="T58" fmla="*/ 152 w 390"/>
                <a:gd name="T59" fmla="*/ 310 h 421"/>
                <a:gd name="T60" fmla="*/ 168 w 390"/>
                <a:gd name="T61" fmla="*/ 314 h 421"/>
                <a:gd name="T62" fmla="*/ 176 w 390"/>
                <a:gd name="T63" fmla="*/ 339 h 421"/>
                <a:gd name="T64" fmla="*/ 198 w 390"/>
                <a:gd name="T65" fmla="*/ 356 h 421"/>
                <a:gd name="T66" fmla="*/ 230 w 390"/>
                <a:gd name="T67" fmla="*/ 380 h 421"/>
                <a:gd name="T68" fmla="*/ 264 w 390"/>
                <a:gd name="T69" fmla="*/ 397 h 421"/>
                <a:gd name="T70" fmla="*/ 290 w 390"/>
                <a:gd name="T71" fmla="*/ 421 h 421"/>
                <a:gd name="T72" fmla="*/ 290 w 390"/>
                <a:gd name="T73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421">
                  <a:moveTo>
                    <a:pt x="290" y="421"/>
                  </a:moveTo>
                  <a:lnTo>
                    <a:pt x="285" y="403"/>
                  </a:lnTo>
                  <a:lnTo>
                    <a:pt x="296" y="346"/>
                  </a:lnTo>
                  <a:lnTo>
                    <a:pt x="294" y="317"/>
                  </a:lnTo>
                  <a:lnTo>
                    <a:pt x="289" y="301"/>
                  </a:lnTo>
                  <a:lnTo>
                    <a:pt x="297" y="285"/>
                  </a:lnTo>
                  <a:lnTo>
                    <a:pt x="310" y="284"/>
                  </a:lnTo>
                  <a:lnTo>
                    <a:pt x="321" y="273"/>
                  </a:lnTo>
                  <a:lnTo>
                    <a:pt x="331" y="248"/>
                  </a:lnTo>
                  <a:lnTo>
                    <a:pt x="347" y="227"/>
                  </a:lnTo>
                  <a:lnTo>
                    <a:pt x="365" y="211"/>
                  </a:lnTo>
                  <a:lnTo>
                    <a:pt x="378" y="209"/>
                  </a:lnTo>
                  <a:lnTo>
                    <a:pt x="385" y="186"/>
                  </a:lnTo>
                  <a:lnTo>
                    <a:pt x="388" y="171"/>
                  </a:lnTo>
                  <a:lnTo>
                    <a:pt x="386" y="157"/>
                  </a:lnTo>
                  <a:lnTo>
                    <a:pt x="390" y="141"/>
                  </a:lnTo>
                  <a:lnTo>
                    <a:pt x="378" y="138"/>
                  </a:lnTo>
                  <a:lnTo>
                    <a:pt x="360" y="122"/>
                  </a:lnTo>
                  <a:lnTo>
                    <a:pt x="344" y="123"/>
                  </a:lnTo>
                  <a:lnTo>
                    <a:pt x="324" y="118"/>
                  </a:lnTo>
                  <a:lnTo>
                    <a:pt x="301" y="118"/>
                  </a:lnTo>
                  <a:lnTo>
                    <a:pt x="292" y="139"/>
                  </a:lnTo>
                  <a:lnTo>
                    <a:pt x="289" y="123"/>
                  </a:lnTo>
                  <a:lnTo>
                    <a:pt x="269" y="122"/>
                  </a:lnTo>
                  <a:lnTo>
                    <a:pt x="264" y="104"/>
                  </a:lnTo>
                  <a:lnTo>
                    <a:pt x="248" y="109"/>
                  </a:lnTo>
                  <a:lnTo>
                    <a:pt x="237" y="97"/>
                  </a:lnTo>
                  <a:lnTo>
                    <a:pt x="221" y="95"/>
                  </a:lnTo>
                  <a:lnTo>
                    <a:pt x="208" y="84"/>
                  </a:lnTo>
                  <a:lnTo>
                    <a:pt x="191" y="75"/>
                  </a:lnTo>
                  <a:lnTo>
                    <a:pt x="178" y="65"/>
                  </a:lnTo>
                  <a:lnTo>
                    <a:pt x="164" y="56"/>
                  </a:lnTo>
                  <a:lnTo>
                    <a:pt x="148" y="45"/>
                  </a:lnTo>
                  <a:lnTo>
                    <a:pt x="141" y="34"/>
                  </a:lnTo>
                  <a:lnTo>
                    <a:pt x="128" y="22"/>
                  </a:lnTo>
                  <a:lnTo>
                    <a:pt x="125" y="9"/>
                  </a:lnTo>
                  <a:lnTo>
                    <a:pt x="109" y="0"/>
                  </a:lnTo>
                  <a:lnTo>
                    <a:pt x="89" y="27"/>
                  </a:lnTo>
                  <a:lnTo>
                    <a:pt x="80" y="45"/>
                  </a:lnTo>
                  <a:lnTo>
                    <a:pt x="57" y="47"/>
                  </a:lnTo>
                  <a:lnTo>
                    <a:pt x="48" y="72"/>
                  </a:lnTo>
                  <a:lnTo>
                    <a:pt x="48" y="93"/>
                  </a:lnTo>
                  <a:lnTo>
                    <a:pt x="36" y="114"/>
                  </a:lnTo>
                  <a:lnTo>
                    <a:pt x="30" y="139"/>
                  </a:lnTo>
                  <a:lnTo>
                    <a:pt x="25" y="152"/>
                  </a:lnTo>
                  <a:lnTo>
                    <a:pt x="11" y="198"/>
                  </a:lnTo>
                  <a:lnTo>
                    <a:pt x="6" y="211"/>
                  </a:lnTo>
                  <a:lnTo>
                    <a:pt x="6" y="234"/>
                  </a:lnTo>
                  <a:lnTo>
                    <a:pt x="0" y="255"/>
                  </a:lnTo>
                  <a:lnTo>
                    <a:pt x="7" y="266"/>
                  </a:lnTo>
                  <a:lnTo>
                    <a:pt x="16" y="280"/>
                  </a:lnTo>
                  <a:lnTo>
                    <a:pt x="29" y="278"/>
                  </a:lnTo>
                  <a:lnTo>
                    <a:pt x="45" y="284"/>
                  </a:lnTo>
                  <a:lnTo>
                    <a:pt x="57" y="294"/>
                  </a:lnTo>
                  <a:lnTo>
                    <a:pt x="71" y="303"/>
                  </a:lnTo>
                  <a:lnTo>
                    <a:pt x="91" y="301"/>
                  </a:lnTo>
                  <a:lnTo>
                    <a:pt x="103" y="310"/>
                  </a:lnTo>
                  <a:lnTo>
                    <a:pt x="119" y="308"/>
                  </a:lnTo>
                  <a:lnTo>
                    <a:pt x="139" y="308"/>
                  </a:lnTo>
                  <a:lnTo>
                    <a:pt x="152" y="310"/>
                  </a:lnTo>
                  <a:lnTo>
                    <a:pt x="160" y="294"/>
                  </a:lnTo>
                  <a:lnTo>
                    <a:pt x="168" y="314"/>
                  </a:lnTo>
                  <a:lnTo>
                    <a:pt x="162" y="326"/>
                  </a:lnTo>
                  <a:lnTo>
                    <a:pt x="176" y="339"/>
                  </a:lnTo>
                  <a:lnTo>
                    <a:pt x="192" y="340"/>
                  </a:lnTo>
                  <a:lnTo>
                    <a:pt x="198" y="356"/>
                  </a:lnTo>
                  <a:lnTo>
                    <a:pt x="223" y="360"/>
                  </a:lnTo>
                  <a:lnTo>
                    <a:pt x="230" y="380"/>
                  </a:lnTo>
                  <a:lnTo>
                    <a:pt x="260" y="378"/>
                  </a:lnTo>
                  <a:lnTo>
                    <a:pt x="264" y="397"/>
                  </a:lnTo>
                  <a:lnTo>
                    <a:pt x="273" y="412"/>
                  </a:lnTo>
                  <a:lnTo>
                    <a:pt x="290" y="421"/>
                  </a:lnTo>
                  <a:lnTo>
                    <a:pt x="290" y="421"/>
                  </a:lnTo>
                  <a:lnTo>
                    <a:pt x="290" y="4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99">
              <a:extLst>
                <a:ext uri="{FF2B5EF4-FFF2-40B4-BE49-F238E27FC236}">
                  <a16:creationId xmlns:a16="http://schemas.microsoft.com/office/drawing/2014/main" id="{B70BCE47-0D5E-1D58-AF0F-1C13B42F28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742942" y="9917978"/>
              <a:ext cx="716008" cy="639212"/>
            </a:xfrm>
            <a:custGeom>
              <a:avLst/>
              <a:gdLst>
                <a:gd name="T0" fmla="*/ 7 w 317"/>
                <a:gd name="T1" fmla="*/ 283 h 283"/>
                <a:gd name="T2" fmla="*/ 36 w 317"/>
                <a:gd name="T3" fmla="*/ 280 h 283"/>
                <a:gd name="T4" fmla="*/ 103 w 317"/>
                <a:gd name="T5" fmla="*/ 278 h 283"/>
                <a:gd name="T6" fmla="*/ 165 w 317"/>
                <a:gd name="T7" fmla="*/ 280 h 283"/>
                <a:gd name="T8" fmla="*/ 189 w 317"/>
                <a:gd name="T9" fmla="*/ 276 h 283"/>
                <a:gd name="T10" fmla="*/ 242 w 317"/>
                <a:gd name="T11" fmla="*/ 276 h 283"/>
                <a:gd name="T12" fmla="*/ 247 w 317"/>
                <a:gd name="T13" fmla="*/ 241 h 283"/>
                <a:gd name="T14" fmla="*/ 249 w 317"/>
                <a:gd name="T15" fmla="*/ 223 h 283"/>
                <a:gd name="T16" fmla="*/ 224 w 317"/>
                <a:gd name="T17" fmla="*/ 216 h 283"/>
                <a:gd name="T18" fmla="*/ 242 w 317"/>
                <a:gd name="T19" fmla="*/ 205 h 283"/>
                <a:gd name="T20" fmla="*/ 246 w 317"/>
                <a:gd name="T21" fmla="*/ 153 h 283"/>
                <a:gd name="T22" fmla="*/ 249 w 317"/>
                <a:gd name="T23" fmla="*/ 121 h 283"/>
                <a:gd name="T24" fmla="*/ 310 w 317"/>
                <a:gd name="T25" fmla="*/ 123 h 283"/>
                <a:gd name="T26" fmla="*/ 315 w 317"/>
                <a:gd name="T27" fmla="*/ 105 h 283"/>
                <a:gd name="T28" fmla="*/ 317 w 317"/>
                <a:gd name="T29" fmla="*/ 91 h 283"/>
                <a:gd name="T30" fmla="*/ 315 w 317"/>
                <a:gd name="T31" fmla="*/ 59 h 283"/>
                <a:gd name="T32" fmla="*/ 315 w 317"/>
                <a:gd name="T33" fmla="*/ 27 h 283"/>
                <a:gd name="T34" fmla="*/ 311 w 317"/>
                <a:gd name="T35" fmla="*/ 4 h 283"/>
                <a:gd name="T36" fmla="*/ 295 w 317"/>
                <a:gd name="T37" fmla="*/ 6 h 283"/>
                <a:gd name="T38" fmla="*/ 279 w 317"/>
                <a:gd name="T39" fmla="*/ 0 h 283"/>
                <a:gd name="T40" fmla="*/ 267 w 317"/>
                <a:gd name="T41" fmla="*/ 2 h 283"/>
                <a:gd name="T42" fmla="*/ 276 w 317"/>
                <a:gd name="T43" fmla="*/ 9 h 283"/>
                <a:gd name="T44" fmla="*/ 262 w 317"/>
                <a:gd name="T45" fmla="*/ 20 h 283"/>
                <a:gd name="T46" fmla="*/ 246 w 317"/>
                <a:gd name="T47" fmla="*/ 13 h 283"/>
                <a:gd name="T48" fmla="*/ 235 w 317"/>
                <a:gd name="T49" fmla="*/ 7 h 283"/>
                <a:gd name="T50" fmla="*/ 221 w 317"/>
                <a:gd name="T51" fmla="*/ 13 h 283"/>
                <a:gd name="T52" fmla="*/ 208 w 317"/>
                <a:gd name="T53" fmla="*/ 15 h 283"/>
                <a:gd name="T54" fmla="*/ 199 w 317"/>
                <a:gd name="T55" fmla="*/ 25 h 283"/>
                <a:gd name="T56" fmla="*/ 189 w 317"/>
                <a:gd name="T57" fmla="*/ 34 h 283"/>
                <a:gd name="T58" fmla="*/ 173 w 317"/>
                <a:gd name="T59" fmla="*/ 38 h 283"/>
                <a:gd name="T60" fmla="*/ 162 w 317"/>
                <a:gd name="T61" fmla="*/ 43 h 283"/>
                <a:gd name="T62" fmla="*/ 148 w 317"/>
                <a:gd name="T63" fmla="*/ 48 h 283"/>
                <a:gd name="T64" fmla="*/ 130 w 317"/>
                <a:gd name="T65" fmla="*/ 47 h 283"/>
                <a:gd name="T66" fmla="*/ 125 w 317"/>
                <a:gd name="T67" fmla="*/ 59 h 283"/>
                <a:gd name="T68" fmla="*/ 110 w 317"/>
                <a:gd name="T69" fmla="*/ 70 h 283"/>
                <a:gd name="T70" fmla="*/ 100 w 317"/>
                <a:gd name="T71" fmla="*/ 79 h 283"/>
                <a:gd name="T72" fmla="*/ 85 w 317"/>
                <a:gd name="T73" fmla="*/ 82 h 283"/>
                <a:gd name="T74" fmla="*/ 73 w 317"/>
                <a:gd name="T75" fmla="*/ 91 h 283"/>
                <a:gd name="T76" fmla="*/ 64 w 317"/>
                <a:gd name="T77" fmla="*/ 102 h 283"/>
                <a:gd name="T78" fmla="*/ 55 w 317"/>
                <a:gd name="T79" fmla="*/ 105 h 283"/>
                <a:gd name="T80" fmla="*/ 41 w 317"/>
                <a:gd name="T81" fmla="*/ 112 h 283"/>
                <a:gd name="T82" fmla="*/ 39 w 317"/>
                <a:gd name="T83" fmla="*/ 125 h 283"/>
                <a:gd name="T84" fmla="*/ 25 w 317"/>
                <a:gd name="T85" fmla="*/ 136 h 283"/>
                <a:gd name="T86" fmla="*/ 18 w 317"/>
                <a:gd name="T87" fmla="*/ 145 h 283"/>
                <a:gd name="T88" fmla="*/ 5 w 317"/>
                <a:gd name="T89" fmla="*/ 143 h 283"/>
                <a:gd name="T90" fmla="*/ 2 w 317"/>
                <a:gd name="T91" fmla="*/ 169 h 283"/>
                <a:gd name="T92" fmla="*/ 4 w 317"/>
                <a:gd name="T93" fmla="*/ 182 h 283"/>
                <a:gd name="T94" fmla="*/ 0 w 317"/>
                <a:gd name="T95" fmla="*/ 226 h 283"/>
                <a:gd name="T96" fmla="*/ 0 w 317"/>
                <a:gd name="T97" fmla="*/ 282 h 283"/>
                <a:gd name="T98" fmla="*/ 7 w 317"/>
                <a:gd name="T99" fmla="*/ 283 h 283"/>
                <a:gd name="T100" fmla="*/ 7 w 317"/>
                <a:gd name="T101" fmla="*/ 283 h 283"/>
                <a:gd name="T102" fmla="*/ 7 w 317"/>
                <a:gd name="T103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7" h="283">
                  <a:moveTo>
                    <a:pt x="7" y="283"/>
                  </a:moveTo>
                  <a:lnTo>
                    <a:pt x="36" y="280"/>
                  </a:lnTo>
                  <a:lnTo>
                    <a:pt x="103" y="278"/>
                  </a:lnTo>
                  <a:lnTo>
                    <a:pt x="165" y="280"/>
                  </a:lnTo>
                  <a:lnTo>
                    <a:pt x="189" y="276"/>
                  </a:lnTo>
                  <a:lnTo>
                    <a:pt x="242" y="276"/>
                  </a:lnTo>
                  <a:lnTo>
                    <a:pt x="247" y="241"/>
                  </a:lnTo>
                  <a:lnTo>
                    <a:pt x="249" y="223"/>
                  </a:lnTo>
                  <a:lnTo>
                    <a:pt x="224" y="216"/>
                  </a:lnTo>
                  <a:lnTo>
                    <a:pt x="242" y="205"/>
                  </a:lnTo>
                  <a:lnTo>
                    <a:pt x="246" y="153"/>
                  </a:lnTo>
                  <a:lnTo>
                    <a:pt x="249" y="121"/>
                  </a:lnTo>
                  <a:lnTo>
                    <a:pt x="310" y="123"/>
                  </a:lnTo>
                  <a:lnTo>
                    <a:pt x="315" y="105"/>
                  </a:lnTo>
                  <a:lnTo>
                    <a:pt x="317" y="91"/>
                  </a:lnTo>
                  <a:lnTo>
                    <a:pt x="315" y="59"/>
                  </a:lnTo>
                  <a:lnTo>
                    <a:pt x="315" y="27"/>
                  </a:lnTo>
                  <a:lnTo>
                    <a:pt x="311" y="4"/>
                  </a:lnTo>
                  <a:lnTo>
                    <a:pt x="295" y="6"/>
                  </a:lnTo>
                  <a:lnTo>
                    <a:pt x="279" y="0"/>
                  </a:lnTo>
                  <a:lnTo>
                    <a:pt x="267" y="2"/>
                  </a:lnTo>
                  <a:lnTo>
                    <a:pt x="276" y="9"/>
                  </a:lnTo>
                  <a:lnTo>
                    <a:pt x="262" y="20"/>
                  </a:lnTo>
                  <a:lnTo>
                    <a:pt x="246" y="13"/>
                  </a:lnTo>
                  <a:lnTo>
                    <a:pt x="235" y="7"/>
                  </a:lnTo>
                  <a:lnTo>
                    <a:pt x="221" y="13"/>
                  </a:lnTo>
                  <a:lnTo>
                    <a:pt x="208" y="15"/>
                  </a:lnTo>
                  <a:lnTo>
                    <a:pt x="199" y="25"/>
                  </a:lnTo>
                  <a:lnTo>
                    <a:pt x="189" y="34"/>
                  </a:lnTo>
                  <a:lnTo>
                    <a:pt x="173" y="38"/>
                  </a:lnTo>
                  <a:lnTo>
                    <a:pt x="162" y="43"/>
                  </a:lnTo>
                  <a:lnTo>
                    <a:pt x="148" y="48"/>
                  </a:lnTo>
                  <a:lnTo>
                    <a:pt x="130" y="47"/>
                  </a:lnTo>
                  <a:lnTo>
                    <a:pt x="125" y="59"/>
                  </a:lnTo>
                  <a:lnTo>
                    <a:pt x="110" y="70"/>
                  </a:lnTo>
                  <a:lnTo>
                    <a:pt x="100" y="79"/>
                  </a:lnTo>
                  <a:lnTo>
                    <a:pt x="85" y="82"/>
                  </a:lnTo>
                  <a:lnTo>
                    <a:pt x="73" y="91"/>
                  </a:lnTo>
                  <a:lnTo>
                    <a:pt x="64" y="102"/>
                  </a:lnTo>
                  <a:lnTo>
                    <a:pt x="55" y="105"/>
                  </a:lnTo>
                  <a:lnTo>
                    <a:pt x="41" y="112"/>
                  </a:lnTo>
                  <a:lnTo>
                    <a:pt x="39" y="125"/>
                  </a:lnTo>
                  <a:lnTo>
                    <a:pt x="25" y="136"/>
                  </a:lnTo>
                  <a:lnTo>
                    <a:pt x="18" y="145"/>
                  </a:lnTo>
                  <a:lnTo>
                    <a:pt x="5" y="143"/>
                  </a:lnTo>
                  <a:lnTo>
                    <a:pt x="2" y="169"/>
                  </a:lnTo>
                  <a:lnTo>
                    <a:pt x="4" y="182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7" y="283"/>
                  </a:lnTo>
                  <a:lnTo>
                    <a:pt x="7" y="283"/>
                  </a:lnTo>
                  <a:lnTo>
                    <a:pt x="7" y="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200">
              <a:extLst>
                <a:ext uri="{FF2B5EF4-FFF2-40B4-BE49-F238E27FC236}">
                  <a16:creationId xmlns:a16="http://schemas.microsoft.com/office/drawing/2014/main" id="{5D3120B4-028D-A009-7781-F5F17CA933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2196" y="10060275"/>
              <a:ext cx="738595" cy="623401"/>
            </a:xfrm>
            <a:custGeom>
              <a:avLst/>
              <a:gdLst>
                <a:gd name="T0" fmla="*/ 32 w 327"/>
                <a:gd name="T1" fmla="*/ 276 h 276"/>
                <a:gd name="T2" fmla="*/ 71 w 327"/>
                <a:gd name="T3" fmla="*/ 274 h 276"/>
                <a:gd name="T4" fmla="*/ 110 w 327"/>
                <a:gd name="T5" fmla="*/ 276 h 276"/>
                <a:gd name="T6" fmla="*/ 126 w 327"/>
                <a:gd name="T7" fmla="*/ 274 h 276"/>
                <a:gd name="T8" fmla="*/ 181 w 327"/>
                <a:gd name="T9" fmla="*/ 270 h 276"/>
                <a:gd name="T10" fmla="*/ 204 w 327"/>
                <a:gd name="T11" fmla="*/ 274 h 276"/>
                <a:gd name="T12" fmla="*/ 233 w 327"/>
                <a:gd name="T13" fmla="*/ 270 h 276"/>
                <a:gd name="T14" fmla="*/ 238 w 327"/>
                <a:gd name="T15" fmla="*/ 258 h 276"/>
                <a:gd name="T16" fmla="*/ 249 w 327"/>
                <a:gd name="T17" fmla="*/ 247 h 276"/>
                <a:gd name="T18" fmla="*/ 258 w 327"/>
                <a:gd name="T19" fmla="*/ 235 h 276"/>
                <a:gd name="T20" fmla="*/ 252 w 327"/>
                <a:gd name="T21" fmla="*/ 220 h 276"/>
                <a:gd name="T22" fmla="*/ 251 w 327"/>
                <a:gd name="T23" fmla="*/ 208 h 276"/>
                <a:gd name="T24" fmla="*/ 247 w 327"/>
                <a:gd name="T25" fmla="*/ 192 h 276"/>
                <a:gd name="T26" fmla="*/ 251 w 327"/>
                <a:gd name="T27" fmla="*/ 176 h 276"/>
                <a:gd name="T28" fmla="*/ 259 w 327"/>
                <a:gd name="T29" fmla="*/ 167 h 276"/>
                <a:gd name="T30" fmla="*/ 263 w 327"/>
                <a:gd name="T31" fmla="*/ 155 h 276"/>
                <a:gd name="T32" fmla="*/ 275 w 327"/>
                <a:gd name="T33" fmla="*/ 142 h 276"/>
                <a:gd name="T34" fmla="*/ 270 w 327"/>
                <a:gd name="T35" fmla="*/ 130 h 276"/>
                <a:gd name="T36" fmla="*/ 259 w 327"/>
                <a:gd name="T37" fmla="*/ 115 h 276"/>
                <a:gd name="T38" fmla="*/ 274 w 327"/>
                <a:gd name="T39" fmla="*/ 103 h 276"/>
                <a:gd name="T40" fmla="*/ 286 w 327"/>
                <a:gd name="T41" fmla="*/ 103 h 276"/>
                <a:gd name="T42" fmla="*/ 284 w 327"/>
                <a:gd name="T43" fmla="*/ 92 h 276"/>
                <a:gd name="T44" fmla="*/ 290 w 327"/>
                <a:gd name="T45" fmla="*/ 76 h 276"/>
                <a:gd name="T46" fmla="*/ 300 w 327"/>
                <a:gd name="T47" fmla="*/ 67 h 276"/>
                <a:gd name="T48" fmla="*/ 313 w 327"/>
                <a:gd name="T49" fmla="*/ 64 h 276"/>
                <a:gd name="T50" fmla="*/ 322 w 327"/>
                <a:gd name="T51" fmla="*/ 48 h 276"/>
                <a:gd name="T52" fmla="*/ 318 w 327"/>
                <a:gd name="T53" fmla="*/ 32 h 276"/>
                <a:gd name="T54" fmla="*/ 320 w 327"/>
                <a:gd name="T55" fmla="*/ 16 h 276"/>
                <a:gd name="T56" fmla="*/ 327 w 327"/>
                <a:gd name="T57" fmla="*/ 7 h 276"/>
                <a:gd name="T58" fmla="*/ 267 w 327"/>
                <a:gd name="T59" fmla="*/ 3 h 276"/>
                <a:gd name="T60" fmla="*/ 247 w 327"/>
                <a:gd name="T61" fmla="*/ 3 h 276"/>
                <a:gd name="T62" fmla="*/ 179 w 327"/>
                <a:gd name="T63" fmla="*/ 1 h 276"/>
                <a:gd name="T64" fmla="*/ 112 w 327"/>
                <a:gd name="T65" fmla="*/ 0 h 276"/>
                <a:gd name="T66" fmla="*/ 60 w 327"/>
                <a:gd name="T67" fmla="*/ 0 h 276"/>
                <a:gd name="T68" fmla="*/ 44 w 327"/>
                <a:gd name="T69" fmla="*/ 1 h 276"/>
                <a:gd name="T70" fmla="*/ 1 w 327"/>
                <a:gd name="T71" fmla="*/ 0 h 276"/>
                <a:gd name="T72" fmla="*/ 3 w 327"/>
                <a:gd name="T73" fmla="*/ 16 h 276"/>
                <a:gd name="T74" fmla="*/ 0 w 327"/>
                <a:gd name="T75" fmla="*/ 37 h 276"/>
                <a:gd name="T76" fmla="*/ 16 w 327"/>
                <a:gd name="T77" fmla="*/ 39 h 276"/>
                <a:gd name="T78" fmla="*/ 28 w 327"/>
                <a:gd name="T79" fmla="*/ 44 h 276"/>
                <a:gd name="T80" fmla="*/ 41 w 327"/>
                <a:gd name="T81" fmla="*/ 53 h 276"/>
                <a:gd name="T82" fmla="*/ 49 w 327"/>
                <a:gd name="T83" fmla="*/ 64 h 276"/>
                <a:gd name="T84" fmla="*/ 55 w 327"/>
                <a:gd name="T85" fmla="*/ 73 h 276"/>
                <a:gd name="T86" fmla="*/ 62 w 327"/>
                <a:gd name="T87" fmla="*/ 85 h 276"/>
                <a:gd name="T88" fmla="*/ 60 w 327"/>
                <a:gd name="T89" fmla="*/ 99 h 276"/>
                <a:gd name="T90" fmla="*/ 62 w 327"/>
                <a:gd name="T91" fmla="*/ 114 h 276"/>
                <a:gd name="T92" fmla="*/ 42 w 327"/>
                <a:gd name="T93" fmla="*/ 114 h 276"/>
                <a:gd name="T94" fmla="*/ 41 w 327"/>
                <a:gd name="T95" fmla="*/ 153 h 276"/>
                <a:gd name="T96" fmla="*/ 35 w 327"/>
                <a:gd name="T97" fmla="*/ 174 h 276"/>
                <a:gd name="T98" fmla="*/ 35 w 327"/>
                <a:gd name="T99" fmla="*/ 201 h 276"/>
                <a:gd name="T100" fmla="*/ 33 w 327"/>
                <a:gd name="T101" fmla="*/ 240 h 276"/>
                <a:gd name="T102" fmla="*/ 35 w 327"/>
                <a:gd name="T103" fmla="*/ 256 h 276"/>
                <a:gd name="T104" fmla="*/ 32 w 327"/>
                <a:gd name="T105" fmla="*/ 276 h 276"/>
                <a:gd name="T106" fmla="*/ 32 w 327"/>
                <a:gd name="T107" fmla="*/ 276 h 276"/>
                <a:gd name="T108" fmla="*/ 32 w 327"/>
                <a:gd name="T109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7" h="276">
                  <a:moveTo>
                    <a:pt x="32" y="276"/>
                  </a:moveTo>
                  <a:lnTo>
                    <a:pt x="71" y="274"/>
                  </a:lnTo>
                  <a:lnTo>
                    <a:pt x="110" y="276"/>
                  </a:lnTo>
                  <a:lnTo>
                    <a:pt x="126" y="274"/>
                  </a:lnTo>
                  <a:lnTo>
                    <a:pt x="181" y="270"/>
                  </a:lnTo>
                  <a:lnTo>
                    <a:pt x="204" y="274"/>
                  </a:lnTo>
                  <a:lnTo>
                    <a:pt x="233" y="270"/>
                  </a:lnTo>
                  <a:lnTo>
                    <a:pt x="238" y="258"/>
                  </a:lnTo>
                  <a:lnTo>
                    <a:pt x="249" y="247"/>
                  </a:lnTo>
                  <a:lnTo>
                    <a:pt x="258" y="235"/>
                  </a:lnTo>
                  <a:lnTo>
                    <a:pt x="252" y="220"/>
                  </a:lnTo>
                  <a:lnTo>
                    <a:pt x="251" y="208"/>
                  </a:lnTo>
                  <a:lnTo>
                    <a:pt x="247" y="192"/>
                  </a:lnTo>
                  <a:lnTo>
                    <a:pt x="251" y="176"/>
                  </a:lnTo>
                  <a:lnTo>
                    <a:pt x="259" y="167"/>
                  </a:lnTo>
                  <a:lnTo>
                    <a:pt x="263" y="155"/>
                  </a:lnTo>
                  <a:lnTo>
                    <a:pt x="275" y="142"/>
                  </a:lnTo>
                  <a:lnTo>
                    <a:pt x="270" y="130"/>
                  </a:lnTo>
                  <a:lnTo>
                    <a:pt x="259" y="115"/>
                  </a:lnTo>
                  <a:lnTo>
                    <a:pt x="274" y="103"/>
                  </a:lnTo>
                  <a:lnTo>
                    <a:pt x="286" y="103"/>
                  </a:lnTo>
                  <a:lnTo>
                    <a:pt x="284" y="92"/>
                  </a:lnTo>
                  <a:lnTo>
                    <a:pt x="290" y="76"/>
                  </a:lnTo>
                  <a:lnTo>
                    <a:pt x="300" y="67"/>
                  </a:lnTo>
                  <a:lnTo>
                    <a:pt x="313" y="64"/>
                  </a:lnTo>
                  <a:lnTo>
                    <a:pt x="322" y="48"/>
                  </a:lnTo>
                  <a:lnTo>
                    <a:pt x="318" y="32"/>
                  </a:lnTo>
                  <a:lnTo>
                    <a:pt x="320" y="16"/>
                  </a:lnTo>
                  <a:lnTo>
                    <a:pt x="327" y="7"/>
                  </a:lnTo>
                  <a:lnTo>
                    <a:pt x="267" y="3"/>
                  </a:lnTo>
                  <a:lnTo>
                    <a:pt x="247" y="3"/>
                  </a:lnTo>
                  <a:lnTo>
                    <a:pt x="179" y="1"/>
                  </a:lnTo>
                  <a:lnTo>
                    <a:pt x="112" y="0"/>
                  </a:lnTo>
                  <a:lnTo>
                    <a:pt x="60" y="0"/>
                  </a:lnTo>
                  <a:lnTo>
                    <a:pt x="44" y="1"/>
                  </a:lnTo>
                  <a:lnTo>
                    <a:pt x="1" y="0"/>
                  </a:lnTo>
                  <a:lnTo>
                    <a:pt x="3" y="16"/>
                  </a:lnTo>
                  <a:lnTo>
                    <a:pt x="0" y="37"/>
                  </a:lnTo>
                  <a:lnTo>
                    <a:pt x="16" y="39"/>
                  </a:lnTo>
                  <a:lnTo>
                    <a:pt x="28" y="44"/>
                  </a:lnTo>
                  <a:lnTo>
                    <a:pt x="41" y="53"/>
                  </a:lnTo>
                  <a:lnTo>
                    <a:pt x="49" y="64"/>
                  </a:lnTo>
                  <a:lnTo>
                    <a:pt x="55" y="73"/>
                  </a:lnTo>
                  <a:lnTo>
                    <a:pt x="62" y="85"/>
                  </a:lnTo>
                  <a:lnTo>
                    <a:pt x="60" y="99"/>
                  </a:lnTo>
                  <a:lnTo>
                    <a:pt x="62" y="114"/>
                  </a:lnTo>
                  <a:lnTo>
                    <a:pt x="42" y="114"/>
                  </a:lnTo>
                  <a:lnTo>
                    <a:pt x="41" y="153"/>
                  </a:lnTo>
                  <a:lnTo>
                    <a:pt x="35" y="174"/>
                  </a:lnTo>
                  <a:lnTo>
                    <a:pt x="35" y="201"/>
                  </a:lnTo>
                  <a:lnTo>
                    <a:pt x="33" y="240"/>
                  </a:lnTo>
                  <a:lnTo>
                    <a:pt x="35" y="256"/>
                  </a:lnTo>
                  <a:lnTo>
                    <a:pt x="32" y="276"/>
                  </a:lnTo>
                  <a:lnTo>
                    <a:pt x="32" y="276"/>
                  </a:lnTo>
                  <a:lnTo>
                    <a:pt x="32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201">
              <a:extLst>
                <a:ext uri="{FF2B5EF4-FFF2-40B4-BE49-F238E27FC236}">
                  <a16:creationId xmlns:a16="http://schemas.microsoft.com/office/drawing/2014/main" id="{A0E0FF53-3E6C-2197-68D4-BC16BD6F7B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9911201"/>
              <a:ext cx="417860" cy="449482"/>
            </a:xfrm>
            <a:custGeom>
              <a:avLst/>
              <a:gdLst>
                <a:gd name="T0" fmla="*/ 89 w 185"/>
                <a:gd name="T1" fmla="*/ 199 h 199"/>
                <a:gd name="T2" fmla="*/ 120 w 185"/>
                <a:gd name="T3" fmla="*/ 190 h 199"/>
                <a:gd name="T4" fmla="*/ 144 w 185"/>
                <a:gd name="T5" fmla="*/ 194 h 199"/>
                <a:gd name="T6" fmla="*/ 180 w 185"/>
                <a:gd name="T7" fmla="*/ 194 h 199"/>
                <a:gd name="T8" fmla="*/ 184 w 185"/>
                <a:gd name="T9" fmla="*/ 172 h 199"/>
                <a:gd name="T10" fmla="*/ 182 w 185"/>
                <a:gd name="T11" fmla="*/ 156 h 199"/>
                <a:gd name="T12" fmla="*/ 182 w 185"/>
                <a:gd name="T13" fmla="*/ 101 h 199"/>
                <a:gd name="T14" fmla="*/ 185 w 185"/>
                <a:gd name="T15" fmla="*/ 75 h 199"/>
                <a:gd name="T16" fmla="*/ 184 w 185"/>
                <a:gd name="T17" fmla="*/ 55 h 199"/>
                <a:gd name="T18" fmla="*/ 162 w 185"/>
                <a:gd name="T19" fmla="*/ 46 h 199"/>
                <a:gd name="T20" fmla="*/ 148 w 185"/>
                <a:gd name="T21" fmla="*/ 39 h 199"/>
                <a:gd name="T22" fmla="*/ 132 w 185"/>
                <a:gd name="T23" fmla="*/ 34 h 199"/>
                <a:gd name="T24" fmla="*/ 141 w 185"/>
                <a:gd name="T25" fmla="*/ 18 h 199"/>
                <a:gd name="T26" fmla="*/ 120 w 185"/>
                <a:gd name="T27" fmla="*/ 9 h 199"/>
                <a:gd name="T28" fmla="*/ 103 w 185"/>
                <a:gd name="T29" fmla="*/ 0 h 199"/>
                <a:gd name="T30" fmla="*/ 80 w 185"/>
                <a:gd name="T31" fmla="*/ 7 h 199"/>
                <a:gd name="T32" fmla="*/ 64 w 185"/>
                <a:gd name="T33" fmla="*/ 0 h 199"/>
                <a:gd name="T34" fmla="*/ 61 w 185"/>
                <a:gd name="T35" fmla="*/ 10 h 199"/>
                <a:gd name="T36" fmla="*/ 47 w 185"/>
                <a:gd name="T37" fmla="*/ 19 h 199"/>
                <a:gd name="T38" fmla="*/ 48 w 185"/>
                <a:gd name="T39" fmla="*/ 35 h 199"/>
                <a:gd name="T40" fmla="*/ 43 w 185"/>
                <a:gd name="T41" fmla="*/ 51 h 199"/>
                <a:gd name="T42" fmla="*/ 32 w 185"/>
                <a:gd name="T43" fmla="*/ 60 h 199"/>
                <a:gd name="T44" fmla="*/ 27 w 185"/>
                <a:gd name="T45" fmla="*/ 73 h 199"/>
                <a:gd name="T46" fmla="*/ 20 w 185"/>
                <a:gd name="T47" fmla="*/ 83 h 199"/>
                <a:gd name="T48" fmla="*/ 6 w 185"/>
                <a:gd name="T49" fmla="*/ 85 h 199"/>
                <a:gd name="T50" fmla="*/ 11 w 185"/>
                <a:gd name="T51" fmla="*/ 99 h 199"/>
                <a:gd name="T52" fmla="*/ 6 w 185"/>
                <a:gd name="T53" fmla="*/ 112 h 199"/>
                <a:gd name="T54" fmla="*/ 4 w 185"/>
                <a:gd name="T55" fmla="*/ 128 h 199"/>
                <a:gd name="T56" fmla="*/ 6 w 185"/>
                <a:gd name="T57" fmla="*/ 144 h 199"/>
                <a:gd name="T58" fmla="*/ 7 w 185"/>
                <a:gd name="T59" fmla="*/ 156 h 199"/>
                <a:gd name="T60" fmla="*/ 9 w 185"/>
                <a:gd name="T61" fmla="*/ 171 h 199"/>
                <a:gd name="T62" fmla="*/ 0 w 185"/>
                <a:gd name="T63" fmla="*/ 188 h 199"/>
                <a:gd name="T64" fmla="*/ 29 w 185"/>
                <a:gd name="T65" fmla="*/ 188 h 199"/>
                <a:gd name="T66" fmla="*/ 48 w 185"/>
                <a:gd name="T67" fmla="*/ 192 h 199"/>
                <a:gd name="T68" fmla="*/ 89 w 185"/>
                <a:gd name="T69" fmla="*/ 199 h 199"/>
                <a:gd name="T70" fmla="*/ 89 w 185"/>
                <a:gd name="T71" fmla="*/ 199 h 199"/>
                <a:gd name="T72" fmla="*/ 89 w 185"/>
                <a:gd name="T73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5" h="199">
                  <a:moveTo>
                    <a:pt x="89" y="199"/>
                  </a:moveTo>
                  <a:lnTo>
                    <a:pt x="120" y="190"/>
                  </a:lnTo>
                  <a:lnTo>
                    <a:pt x="144" y="194"/>
                  </a:lnTo>
                  <a:lnTo>
                    <a:pt x="180" y="194"/>
                  </a:lnTo>
                  <a:lnTo>
                    <a:pt x="184" y="172"/>
                  </a:lnTo>
                  <a:lnTo>
                    <a:pt x="182" y="156"/>
                  </a:lnTo>
                  <a:lnTo>
                    <a:pt x="182" y="101"/>
                  </a:lnTo>
                  <a:lnTo>
                    <a:pt x="185" y="75"/>
                  </a:lnTo>
                  <a:lnTo>
                    <a:pt x="184" y="55"/>
                  </a:lnTo>
                  <a:lnTo>
                    <a:pt x="162" y="46"/>
                  </a:lnTo>
                  <a:lnTo>
                    <a:pt x="148" y="39"/>
                  </a:lnTo>
                  <a:lnTo>
                    <a:pt x="132" y="34"/>
                  </a:lnTo>
                  <a:lnTo>
                    <a:pt x="141" y="18"/>
                  </a:lnTo>
                  <a:lnTo>
                    <a:pt x="120" y="9"/>
                  </a:lnTo>
                  <a:lnTo>
                    <a:pt x="103" y="0"/>
                  </a:lnTo>
                  <a:lnTo>
                    <a:pt x="80" y="7"/>
                  </a:lnTo>
                  <a:lnTo>
                    <a:pt x="64" y="0"/>
                  </a:lnTo>
                  <a:lnTo>
                    <a:pt x="61" y="10"/>
                  </a:lnTo>
                  <a:lnTo>
                    <a:pt x="47" y="19"/>
                  </a:lnTo>
                  <a:lnTo>
                    <a:pt x="48" y="35"/>
                  </a:lnTo>
                  <a:lnTo>
                    <a:pt x="43" y="51"/>
                  </a:lnTo>
                  <a:lnTo>
                    <a:pt x="32" y="60"/>
                  </a:lnTo>
                  <a:lnTo>
                    <a:pt x="27" y="73"/>
                  </a:lnTo>
                  <a:lnTo>
                    <a:pt x="20" y="83"/>
                  </a:lnTo>
                  <a:lnTo>
                    <a:pt x="6" y="85"/>
                  </a:lnTo>
                  <a:lnTo>
                    <a:pt x="11" y="99"/>
                  </a:lnTo>
                  <a:lnTo>
                    <a:pt x="6" y="112"/>
                  </a:lnTo>
                  <a:lnTo>
                    <a:pt x="4" y="128"/>
                  </a:lnTo>
                  <a:lnTo>
                    <a:pt x="6" y="144"/>
                  </a:lnTo>
                  <a:lnTo>
                    <a:pt x="7" y="156"/>
                  </a:lnTo>
                  <a:lnTo>
                    <a:pt x="9" y="171"/>
                  </a:lnTo>
                  <a:lnTo>
                    <a:pt x="0" y="188"/>
                  </a:lnTo>
                  <a:lnTo>
                    <a:pt x="29" y="188"/>
                  </a:lnTo>
                  <a:lnTo>
                    <a:pt x="48" y="192"/>
                  </a:lnTo>
                  <a:lnTo>
                    <a:pt x="89" y="199"/>
                  </a:lnTo>
                  <a:lnTo>
                    <a:pt x="89" y="199"/>
                  </a:lnTo>
                  <a:lnTo>
                    <a:pt x="89" y="1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202">
              <a:extLst>
                <a:ext uri="{FF2B5EF4-FFF2-40B4-BE49-F238E27FC236}">
                  <a16:creationId xmlns:a16="http://schemas.microsoft.com/office/drawing/2014/main" id="{DF0501D2-0AB1-EDB9-6166-A678BFF66E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6727" y="10039947"/>
              <a:ext cx="745370" cy="643730"/>
            </a:xfrm>
            <a:custGeom>
              <a:avLst/>
              <a:gdLst>
                <a:gd name="T0" fmla="*/ 29 w 330"/>
                <a:gd name="T1" fmla="*/ 281 h 285"/>
                <a:gd name="T2" fmla="*/ 109 w 330"/>
                <a:gd name="T3" fmla="*/ 281 h 285"/>
                <a:gd name="T4" fmla="*/ 180 w 330"/>
                <a:gd name="T5" fmla="*/ 285 h 285"/>
                <a:gd name="T6" fmla="*/ 235 w 330"/>
                <a:gd name="T7" fmla="*/ 285 h 285"/>
                <a:gd name="T8" fmla="*/ 237 w 330"/>
                <a:gd name="T9" fmla="*/ 265 h 285"/>
                <a:gd name="T10" fmla="*/ 251 w 330"/>
                <a:gd name="T11" fmla="*/ 260 h 285"/>
                <a:gd name="T12" fmla="*/ 262 w 330"/>
                <a:gd name="T13" fmla="*/ 274 h 285"/>
                <a:gd name="T14" fmla="*/ 276 w 330"/>
                <a:gd name="T15" fmla="*/ 267 h 285"/>
                <a:gd name="T16" fmla="*/ 285 w 330"/>
                <a:gd name="T17" fmla="*/ 281 h 285"/>
                <a:gd name="T18" fmla="*/ 289 w 330"/>
                <a:gd name="T19" fmla="*/ 265 h 285"/>
                <a:gd name="T20" fmla="*/ 298 w 330"/>
                <a:gd name="T21" fmla="*/ 283 h 285"/>
                <a:gd name="T22" fmla="*/ 314 w 330"/>
                <a:gd name="T23" fmla="*/ 274 h 285"/>
                <a:gd name="T24" fmla="*/ 328 w 330"/>
                <a:gd name="T25" fmla="*/ 267 h 285"/>
                <a:gd name="T26" fmla="*/ 330 w 330"/>
                <a:gd name="T27" fmla="*/ 247 h 285"/>
                <a:gd name="T28" fmla="*/ 330 w 330"/>
                <a:gd name="T29" fmla="*/ 235 h 285"/>
                <a:gd name="T30" fmla="*/ 328 w 330"/>
                <a:gd name="T31" fmla="*/ 219 h 285"/>
                <a:gd name="T32" fmla="*/ 323 w 330"/>
                <a:gd name="T33" fmla="*/ 204 h 285"/>
                <a:gd name="T34" fmla="*/ 315 w 330"/>
                <a:gd name="T35" fmla="*/ 190 h 285"/>
                <a:gd name="T36" fmla="*/ 310 w 330"/>
                <a:gd name="T37" fmla="*/ 178 h 285"/>
                <a:gd name="T38" fmla="*/ 305 w 330"/>
                <a:gd name="T39" fmla="*/ 160 h 285"/>
                <a:gd name="T40" fmla="*/ 308 w 330"/>
                <a:gd name="T41" fmla="*/ 142 h 285"/>
                <a:gd name="T42" fmla="*/ 280 w 330"/>
                <a:gd name="T43" fmla="*/ 142 h 285"/>
                <a:gd name="T44" fmla="*/ 278 w 330"/>
                <a:gd name="T45" fmla="*/ 115 h 285"/>
                <a:gd name="T46" fmla="*/ 280 w 330"/>
                <a:gd name="T47" fmla="*/ 3 h 285"/>
                <a:gd name="T48" fmla="*/ 237 w 330"/>
                <a:gd name="T49" fmla="*/ 3 h 285"/>
                <a:gd name="T50" fmla="*/ 221 w 330"/>
                <a:gd name="T51" fmla="*/ 5 h 285"/>
                <a:gd name="T52" fmla="*/ 184 w 330"/>
                <a:gd name="T53" fmla="*/ 3 h 285"/>
                <a:gd name="T54" fmla="*/ 125 w 330"/>
                <a:gd name="T55" fmla="*/ 3 h 285"/>
                <a:gd name="T56" fmla="*/ 41 w 330"/>
                <a:gd name="T57" fmla="*/ 0 h 285"/>
                <a:gd name="T58" fmla="*/ 40 w 330"/>
                <a:gd name="T59" fmla="*/ 112 h 285"/>
                <a:gd name="T60" fmla="*/ 38 w 330"/>
                <a:gd name="T61" fmla="*/ 137 h 285"/>
                <a:gd name="T62" fmla="*/ 2 w 330"/>
                <a:gd name="T63" fmla="*/ 137 h 285"/>
                <a:gd name="T64" fmla="*/ 0 w 330"/>
                <a:gd name="T65" fmla="*/ 194 h 285"/>
                <a:gd name="T66" fmla="*/ 8 w 330"/>
                <a:gd name="T67" fmla="*/ 228 h 285"/>
                <a:gd name="T68" fmla="*/ 22 w 330"/>
                <a:gd name="T69" fmla="*/ 233 h 285"/>
                <a:gd name="T70" fmla="*/ 20 w 330"/>
                <a:gd name="T71" fmla="*/ 249 h 285"/>
                <a:gd name="T72" fmla="*/ 11 w 330"/>
                <a:gd name="T73" fmla="*/ 263 h 285"/>
                <a:gd name="T74" fmla="*/ 13 w 330"/>
                <a:gd name="T75" fmla="*/ 283 h 285"/>
                <a:gd name="T76" fmla="*/ 29 w 330"/>
                <a:gd name="T77" fmla="*/ 281 h 285"/>
                <a:gd name="T78" fmla="*/ 29 w 330"/>
                <a:gd name="T79" fmla="*/ 281 h 285"/>
                <a:gd name="T80" fmla="*/ 29 w 330"/>
                <a:gd name="T81" fmla="*/ 28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0" h="285">
                  <a:moveTo>
                    <a:pt x="29" y="281"/>
                  </a:moveTo>
                  <a:lnTo>
                    <a:pt x="109" y="281"/>
                  </a:lnTo>
                  <a:lnTo>
                    <a:pt x="180" y="285"/>
                  </a:lnTo>
                  <a:lnTo>
                    <a:pt x="235" y="285"/>
                  </a:lnTo>
                  <a:lnTo>
                    <a:pt x="237" y="265"/>
                  </a:lnTo>
                  <a:lnTo>
                    <a:pt x="251" y="260"/>
                  </a:lnTo>
                  <a:lnTo>
                    <a:pt x="262" y="274"/>
                  </a:lnTo>
                  <a:lnTo>
                    <a:pt x="276" y="267"/>
                  </a:lnTo>
                  <a:lnTo>
                    <a:pt x="285" y="281"/>
                  </a:lnTo>
                  <a:lnTo>
                    <a:pt x="289" y="265"/>
                  </a:lnTo>
                  <a:lnTo>
                    <a:pt x="298" y="283"/>
                  </a:lnTo>
                  <a:lnTo>
                    <a:pt x="314" y="274"/>
                  </a:lnTo>
                  <a:lnTo>
                    <a:pt x="328" y="267"/>
                  </a:lnTo>
                  <a:lnTo>
                    <a:pt x="330" y="247"/>
                  </a:lnTo>
                  <a:lnTo>
                    <a:pt x="330" y="235"/>
                  </a:lnTo>
                  <a:lnTo>
                    <a:pt x="328" y="219"/>
                  </a:lnTo>
                  <a:lnTo>
                    <a:pt x="323" y="204"/>
                  </a:lnTo>
                  <a:lnTo>
                    <a:pt x="315" y="190"/>
                  </a:lnTo>
                  <a:lnTo>
                    <a:pt x="310" y="178"/>
                  </a:lnTo>
                  <a:lnTo>
                    <a:pt x="305" y="160"/>
                  </a:lnTo>
                  <a:lnTo>
                    <a:pt x="308" y="142"/>
                  </a:lnTo>
                  <a:lnTo>
                    <a:pt x="280" y="142"/>
                  </a:lnTo>
                  <a:lnTo>
                    <a:pt x="278" y="115"/>
                  </a:lnTo>
                  <a:lnTo>
                    <a:pt x="280" y="3"/>
                  </a:lnTo>
                  <a:lnTo>
                    <a:pt x="237" y="3"/>
                  </a:lnTo>
                  <a:lnTo>
                    <a:pt x="221" y="5"/>
                  </a:lnTo>
                  <a:lnTo>
                    <a:pt x="184" y="3"/>
                  </a:lnTo>
                  <a:lnTo>
                    <a:pt x="125" y="3"/>
                  </a:lnTo>
                  <a:lnTo>
                    <a:pt x="41" y="0"/>
                  </a:lnTo>
                  <a:lnTo>
                    <a:pt x="40" y="112"/>
                  </a:lnTo>
                  <a:lnTo>
                    <a:pt x="38" y="137"/>
                  </a:lnTo>
                  <a:lnTo>
                    <a:pt x="2" y="137"/>
                  </a:lnTo>
                  <a:lnTo>
                    <a:pt x="0" y="194"/>
                  </a:lnTo>
                  <a:lnTo>
                    <a:pt x="8" y="228"/>
                  </a:lnTo>
                  <a:lnTo>
                    <a:pt x="22" y="233"/>
                  </a:lnTo>
                  <a:lnTo>
                    <a:pt x="20" y="249"/>
                  </a:lnTo>
                  <a:lnTo>
                    <a:pt x="11" y="263"/>
                  </a:lnTo>
                  <a:lnTo>
                    <a:pt x="13" y="283"/>
                  </a:lnTo>
                  <a:lnTo>
                    <a:pt x="29" y="281"/>
                  </a:lnTo>
                  <a:lnTo>
                    <a:pt x="29" y="281"/>
                  </a:lnTo>
                  <a:lnTo>
                    <a:pt x="29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203">
              <a:extLst>
                <a:ext uri="{FF2B5EF4-FFF2-40B4-BE49-F238E27FC236}">
                  <a16:creationId xmlns:a16="http://schemas.microsoft.com/office/drawing/2014/main" id="{6C1E3650-F331-870C-29A5-CCAEAE1B69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9969927"/>
              <a:ext cx="614366" cy="713748"/>
            </a:xfrm>
            <a:custGeom>
              <a:avLst/>
              <a:gdLst>
                <a:gd name="T0" fmla="*/ 201 w 272"/>
                <a:gd name="T1" fmla="*/ 314 h 316"/>
                <a:gd name="T2" fmla="*/ 239 w 272"/>
                <a:gd name="T3" fmla="*/ 316 h 316"/>
                <a:gd name="T4" fmla="*/ 242 w 272"/>
                <a:gd name="T5" fmla="*/ 296 h 316"/>
                <a:gd name="T6" fmla="*/ 240 w 272"/>
                <a:gd name="T7" fmla="*/ 280 h 316"/>
                <a:gd name="T8" fmla="*/ 240 w 272"/>
                <a:gd name="T9" fmla="*/ 250 h 316"/>
                <a:gd name="T10" fmla="*/ 228 w 272"/>
                <a:gd name="T11" fmla="*/ 255 h 316"/>
                <a:gd name="T12" fmla="*/ 235 w 272"/>
                <a:gd name="T13" fmla="*/ 243 h 316"/>
                <a:gd name="T14" fmla="*/ 242 w 272"/>
                <a:gd name="T15" fmla="*/ 216 h 316"/>
                <a:gd name="T16" fmla="*/ 244 w 272"/>
                <a:gd name="T17" fmla="*/ 196 h 316"/>
                <a:gd name="T18" fmla="*/ 249 w 272"/>
                <a:gd name="T19" fmla="*/ 154 h 316"/>
                <a:gd name="T20" fmla="*/ 272 w 272"/>
                <a:gd name="T21" fmla="*/ 157 h 316"/>
                <a:gd name="T22" fmla="*/ 271 w 272"/>
                <a:gd name="T23" fmla="*/ 141 h 316"/>
                <a:gd name="T24" fmla="*/ 269 w 272"/>
                <a:gd name="T25" fmla="*/ 127 h 316"/>
                <a:gd name="T26" fmla="*/ 264 w 272"/>
                <a:gd name="T27" fmla="*/ 114 h 316"/>
                <a:gd name="T28" fmla="*/ 255 w 272"/>
                <a:gd name="T29" fmla="*/ 107 h 316"/>
                <a:gd name="T30" fmla="*/ 248 w 272"/>
                <a:gd name="T31" fmla="*/ 95 h 316"/>
                <a:gd name="T32" fmla="*/ 239 w 272"/>
                <a:gd name="T33" fmla="*/ 84 h 316"/>
                <a:gd name="T34" fmla="*/ 223 w 272"/>
                <a:gd name="T35" fmla="*/ 82 h 316"/>
                <a:gd name="T36" fmla="*/ 210 w 272"/>
                <a:gd name="T37" fmla="*/ 79 h 316"/>
                <a:gd name="T38" fmla="*/ 201 w 272"/>
                <a:gd name="T39" fmla="*/ 70 h 316"/>
                <a:gd name="T40" fmla="*/ 189 w 272"/>
                <a:gd name="T41" fmla="*/ 63 h 316"/>
                <a:gd name="T42" fmla="*/ 178 w 272"/>
                <a:gd name="T43" fmla="*/ 52 h 316"/>
                <a:gd name="T44" fmla="*/ 173 w 272"/>
                <a:gd name="T45" fmla="*/ 41 h 316"/>
                <a:gd name="T46" fmla="*/ 164 w 272"/>
                <a:gd name="T47" fmla="*/ 31 h 316"/>
                <a:gd name="T48" fmla="*/ 153 w 272"/>
                <a:gd name="T49" fmla="*/ 18 h 316"/>
                <a:gd name="T50" fmla="*/ 141 w 272"/>
                <a:gd name="T51" fmla="*/ 11 h 316"/>
                <a:gd name="T52" fmla="*/ 132 w 272"/>
                <a:gd name="T53" fmla="*/ 0 h 316"/>
                <a:gd name="T54" fmla="*/ 125 w 272"/>
                <a:gd name="T55" fmla="*/ 33 h 316"/>
                <a:gd name="T56" fmla="*/ 112 w 272"/>
                <a:gd name="T57" fmla="*/ 36 h 316"/>
                <a:gd name="T58" fmla="*/ 89 w 272"/>
                <a:gd name="T59" fmla="*/ 38 h 316"/>
                <a:gd name="T60" fmla="*/ 45 w 272"/>
                <a:gd name="T61" fmla="*/ 34 h 316"/>
                <a:gd name="T62" fmla="*/ 5 w 272"/>
                <a:gd name="T63" fmla="*/ 33 h 316"/>
                <a:gd name="T64" fmla="*/ 4 w 272"/>
                <a:gd name="T65" fmla="*/ 49 h 316"/>
                <a:gd name="T66" fmla="*/ 0 w 272"/>
                <a:gd name="T67" fmla="*/ 130 h 316"/>
                <a:gd name="T68" fmla="*/ 2 w 272"/>
                <a:gd name="T69" fmla="*/ 146 h 316"/>
                <a:gd name="T70" fmla="*/ 2 w 272"/>
                <a:gd name="T71" fmla="*/ 162 h 316"/>
                <a:gd name="T72" fmla="*/ 30 w 272"/>
                <a:gd name="T73" fmla="*/ 177 h 316"/>
                <a:gd name="T74" fmla="*/ 29 w 272"/>
                <a:gd name="T75" fmla="*/ 189 h 316"/>
                <a:gd name="T76" fmla="*/ 34 w 272"/>
                <a:gd name="T77" fmla="*/ 202 h 316"/>
                <a:gd name="T78" fmla="*/ 37 w 272"/>
                <a:gd name="T79" fmla="*/ 212 h 316"/>
                <a:gd name="T80" fmla="*/ 43 w 272"/>
                <a:gd name="T81" fmla="*/ 227 h 316"/>
                <a:gd name="T82" fmla="*/ 48 w 272"/>
                <a:gd name="T83" fmla="*/ 243 h 316"/>
                <a:gd name="T84" fmla="*/ 52 w 272"/>
                <a:gd name="T85" fmla="*/ 257 h 316"/>
                <a:gd name="T86" fmla="*/ 50 w 272"/>
                <a:gd name="T87" fmla="*/ 269 h 316"/>
                <a:gd name="T88" fmla="*/ 52 w 272"/>
                <a:gd name="T89" fmla="*/ 285 h 316"/>
                <a:gd name="T90" fmla="*/ 54 w 272"/>
                <a:gd name="T91" fmla="*/ 300 h 316"/>
                <a:gd name="T92" fmla="*/ 46 w 272"/>
                <a:gd name="T93" fmla="*/ 310 h 316"/>
                <a:gd name="T94" fmla="*/ 110 w 272"/>
                <a:gd name="T95" fmla="*/ 312 h 316"/>
                <a:gd name="T96" fmla="*/ 182 w 272"/>
                <a:gd name="T97" fmla="*/ 314 h 316"/>
                <a:gd name="T98" fmla="*/ 201 w 272"/>
                <a:gd name="T99" fmla="*/ 314 h 316"/>
                <a:gd name="T100" fmla="*/ 201 w 272"/>
                <a:gd name="T101" fmla="*/ 314 h 316"/>
                <a:gd name="T102" fmla="*/ 201 w 272"/>
                <a:gd name="T103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2" h="316">
                  <a:moveTo>
                    <a:pt x="201" y="314"/>
                  </a:moveTo>
                  <a:lnTo>
                    <a:pt x="239" y="316"/>
                  </a:lnTo>
                  <a:lnTo>
                    <a:pt x="242" y="296"/>
                  </a:lnTo>
                  <a:lnTo>
                    <a:pt x="240" y="280"/>
                  </a:lnTo>
                  <a:lnTo>
                    <a:pt x="240" y="250"/>
                  </a:lnTo>
                  <a:lnTo>
                    <a:pt x="228" y="255"/>
                  </a:lnTo>
                  <a:lnTo>
                    <a:pt x="235" y="243"/>
                  </a:lnTo>
                  <a:lnTo>
                    <a:pt x="242" y="216"/>
                  </a:lnTo>
                  <a:lnTo>
                    <a:pt x="244" y="196"/>
                  </a:lnTo>
                  <a:lnTo>
                    <a:pt x="249" y="154"/>
                  </a:lnTo>
                  <a:lnTo>
                    <a:pt x="272" y="157"/>
                  </a:lnTo>
                  <a:lnTo>
                    <a:pt x="271" y="141"/>
                  </a:lnTo>
                  <a:lnTo>
                    <a:pt x="269" y="127"/>
                  </a:lnTo>
                  <a:lnTo>
                    <a:pt x="264" y="114"/>
                  </a:lnTo>
                  <a:lnTo>
                    <a:pt x="255" y="107"/>
                  </a:lnTo>
                  <a:lnTo>
                    <a:pt x="248" y="95"/>
                  </a:lnTo>
                  <a:lnTo>
                    <a:pt x="239" y="84"/>
                  </a:lnTo>
                  <a:lnTo>
                    <a:pt x="223" y="82"/>
                  </a:lnTo>
                  <a:lnTo>
                    <a:pt x="210" y="79"/>
                  </a:lnTo>
                  <a:lnTo>
                    <a:pt x="201" y="70"/>
                  </a:lnTo>
                  <a:lnTo>
                    <a:pt x="189" y="63"/>
                  </a:lnTo>
                  <a:lnTo>
                    <a:pt x="178" y="52"/>
                  </a:lnTo>
                  <a:lnTo>
                    <a:pt x="173" y="41"/>
                  </a:lnTo>
                  <a:lnTo>
                    <a:pt x="164" y="31"/>
                  </a:lnTo>
                  <a:lnTo>
                    <a:pt x="153" y="18"/>
                  </a:lnTo>
                  <a:lnTo>
                    <a:pt x="141" y="11"/>
                  </a:lnTo>
                  <a:lnTo>
                    <a:pt x="132" y="0"/>
                  </a:lnTo>
                  <a:lnTo>
                    <a:pt x="125" y="33"/>
                  </a:lnTo>
                  <a:lnTo>
                    <a:pt x="112" y="36"/>
                  </a:lnTo>
                  <a:lnTo>
                    <a:pt x="89" y="38"/>
                  </a:lnTo>
                  <a:lnTo>
                    <a:pt x="45" y="34"/>
                  </a:lnTo>
                  <a:lnTo>
                    <a:pt x="5" y="33"/>
                  </a:lnTo>
                  <a:lnTo>
                    <a:pt x="4" y="49"/>
                  </a:lnTo>
                  <a:lnTo>
                    <a:pt x="0" y="130"/>
                  </a:lnTo>
                  <a:lnTo>
                    <a:pt x="2" y="146"/>
                  </a:lnTo>
                  <a:lnTo>
                    <a:pt x="2" y="162"/>
                  </a:lnTo>
                  <a:lnTo>
                    <a:pt x="30" y="177"/>
                  </a:lnTo>
                  <a:lnTo>
                    <a:pt x="29" y="189"/>
                  </a:lnTo>
                  <a:lnTo>
                    <a:pt x="34" y="202"/>
                  </a:lnTo>
                  <a:lnTo>
                    <a:pt x="37" y="212"/>
                  </a:lnTo>
                  <a:lnTo>
                    <a:pt x="43" y="227"/>
                  </a:lnTo>
                  <a:lnTo>
                    <a:pt x="48" y="243"/>
                  </a:lnTo>
                  <a:lnTo>
                    <a:pt x="52" y="257"/>
                  </a:lnTo>
                  <a:lnTo>
                    <a:pt x="50" y="269"/>
                  </a:lnTo>
                  <a:lnTo>
                    <a:pt x="52" y="285"/>
                  </a:lnTo>
                  <a:lnTo>
                    <a:pt x="54" y="300"/>
                  </a:lnTo>
                  <a:lnTo>
                    <a:pt x="46" y="310"/>
                  </a:lnTo>
                  <a:lnTo>
                    <a:pt x="110" y="312"/>
                  </a:lnTo>
                  <a:lnTo>
                    <a:pt x="182" y="314"/>
                  </a:lnTo>
                  <a:lnTo>
                    <a:pt x="201" y="314"/>
                  </a:lnTo>
                  <a:lnTo>
                    <a:pt x="201" y="314"/>
                  </a:lnTo>
                  <a:lnTo>
                    <a:pt x="201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204">
              <a:extLst>
                <a:ext uri="{FF2B5EF4-FFF2-40B4-BE49-F238E27FC236}">
                  <a16:creationId xmlns:a16="http://schemas.microsoft.com/office/drawing/2014/main" id="{8B2D53BE-9E3C-C2B3-FF99-509CED3F88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37625" y="10179987"/>
              <a:ext cx="618883" cy="612108"/>
            </a:xfrm>
            <a:custGeom>
              <a:avLst/>
              <a:gdLst>
                <a:gd name="T0" fmla="*/ 111 w 274"/>
                <a:gd name="T1" fmla="*/ 271 h 271"/>
                <a:gd name="T2" fmla="*/ 121 w 274"/>
                <a:gd name="T3" fmla="*/ 242 h 271"/>
                <a:gd name="T4" fmla="*/ 141 w 274"/>
                <a:gd name="T5" fmla="*/ 242 h 271"/>
                <a:gd name="T6" fmla="*/ 169 w 274"/>
                <a:gd name="T7" fmla="*/ 246 h 271"/>
                <a:gd name="T8" fmla="*/ 201 w 274"/>
                <a:gd name="T9" fmla="*/ 244 h 271"/>
                <a:gd name="T10" fmla="*/ 237 w 274"/>
                <a:gd name="T11" fmla="*/ 244 h 271"/>
                <a:gd name="T12" fmla="*/ 237 w 274"/>
                <a:gd name="T13" fmla="*/ 219 h 271"/>
                <a:gd name="T14" fmla="*/ 242 w 274"/>
                <a:gd name="T15" fmla="*/ 199 h 271"/>
                <a:gd name="T16" fmla="*/ 242 w 274"/>
                <a:gd name="T17" fmla="*/ 148 h 271"/>
                <a:gd name="T18" fmla="*/ 265 w 274"/>
                <a:gd name="T19" fmla="*/ 148 h 271"/>
                <a:gd name="T20" fmla="*/ 274 w 274"/>
                <a:gd name="T21" fmla="*/ 135 h 271"/>
                <a:gd name="T22" fmla="*/ 269 w 274"/>
                <a:gd name="T23" fmla="*/ 125 h 271"/>
                <a:gd name="T24" fmla="*/ 264 w 274"/>
                <a:gd name="T25" fmla="*/ 112 h 271"/>
                <a:gd name="T26" fmla="*/ 271 w 274"/>
                <a:gd name="T27" fmla="*/ 100 h 271"/>
                <a:gd name="T28" fmla="*/ 273 w 274"/>
                <a:gd name="T29" fmla="*/ 87 h 271"/>
                <a:gd name="T30" fmla="*/ 273 w 274"/>
                <a:gd name="T31" fmla="*/ 71 h 271"/>
                <a:gd name="T32" fmla="*/ 267 w 274"/>
                <a:gd name="T33" fmla="*/ 57 h 271"/>
                <a:gd name="T34" fmla="*/ 258 w 274"/>
                <a:gd name="T35" fmla="*/ 46 h 271"/>
                <a:gd name="T36" fmla="*/ 253 w 274"/>
                <a:gd name="T37" fmla="*/ 32 h 271"/>
                <a:gd name="T38" fmla="*/ 249 w 274"/>
                <a:gd name="T39" fmla="*/ 20 h 271"/>
                <a:gd name="T40" fmla="*/ 237 w 274"/>
                <a:gd name="T41" fmla="*/ 7 h 271"/>
                <a:gd name="T42" fmla="*/ 200 w 274"/>
                <a:gd name="T43" fmla="*/ 7 h 271"/>
                <a:gd name="T44" fmla="*/ 169 w 274"/>
                <a:gd name="T45" fmla="*/ 4 h 271"/>
                <a:gd name="T46" fmla="*/ 148 w 274"/>
                <a:gd name="T47" fmla="*/ 0 h 271"/>
                <a:gd name="T48" fmla="*/ 146 w 274"/>
                <a:gd name="T49" fmla="*/ 36 h 271"/>
                <a:gd name="T50" fmla="*/ 139 w 274"/>
                <a:gd name="T51" fmla="*/ 48 h 271"/>
                <a:gd name="T52" fmla="*/ 116 w 274"/>
                <a:gd name="T53" fmla="*/ 48 h 271"/>
                <a:gd name="T54" fmla="*/ 100 w 274"/>
                <a:gd name="T55" fmla="*/ 50 h 271"/>
                <a:gd name="T56" fmla="*/ 64 w 274"/>
                <a:gd name="T57" fmla="*/ 48 h 271"/>
                <a:gd name="T58" fmla="*/ 41 w 274"/>
                <a:gd name="T59" fmla="*/ 48 h 271"/>
                <a:gd name="T60" fmla="*/ 2 w 274"/>
                <a:gd name="T61" fmla="*/ 50 h 271"/>
                <a:gd name="T62" fmla="*/ 0 w 274"/>
                <a:gd name="T63" fmla="*/ 93 h 271"/>
                <a:gd name="T64" fmla="*/ 4 w 274"/>
                <a:gd name="T65" fmla="*/ 121 h 271"/>
                <a:gd name="T66" fmla="*/ 2 w 274"/>
                <a:gd name="T67" fmla="*/ 157 h 271"/>
                <a:gd name="T68" fmla="*/ 4 w 274"/>
                <a:gd name="T69" fmla="*/ 203 h 271"/>
                <a:gd name="T70" fmla="*/ 4 w 274"/>
                <a:gd name="T71" fmla="*/ 215 h 271"/>
                <a:gd name="T72" fmla="*/ 34 w 274"/>
                <a:gd name="T73" fmla="*/ 219 h 271"/>
                <a:gd name="T74" fmla="*/ 66 w 274"/>
                <a:gd name="T75" fmla="*/ 219 h 271"/>
                <a:gd name="T76" fmla="*/ 75 w 274"/>
                <a:gd name="T77" fmla="*/ 228 h 271"/>
                <a:gd name="T78" fmla="*/ 86 w 274"/>
                <a:gd name="T79" fmla="*/ 239 h 271"/>
                <a:gd name="T80" fmla="*/ 98 w 274"/>
                <a:gd name="T81" fmla="*/ 240 h 271"/>
                <a:gd name="T82" fmla="*/ 103 w 274"/>
                <a:gd name="T83" fmla="*/ 251 h 271"/>
                <a:gd name="T84" fmla="*/ 102 w 274"/>
                <a:gd name="T85" fmla="*/ 267 h 271"/>
                <a:gd name="T86" fmla="*/ 111 w 274"/>
                <a:gd name="T87" fmla="*/ 271 h 271"/>
                <a:gd name="T88" fmla="*/ 111 w 274"/>
                <a:gd name="T89" fmla="*/ 271 h 271"/>
                <a:gd name="T90" fmla="*/ 111 w 274"/>
                <a:gd name="T91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4" h="271">
                  <a:moveTo>
                    <a:pt x="111" y="271"/>
                  </a:moveTo>
                  <a:lnTo>
                    <a:pt x="121" y="242"/>
                  </a:lnTo>
                  <a:lnTo>
                    <a:pt x="141" y="242"/>
                  </a:lnTo>
                  <a:lnTo>
                    <a:pt x="169" y="246"/>
                  </a:lnTo>
                  <a:lnTo>
                    <a:pt x="201" y="244"/>
                  </a:lnTo>
                  <a:lnTo>
                    <a:pt x="237" y="244"/>
                  </a:lnTo>
                  <a:lnTo>
                    <a:pt x="237" y="219"/>
                  </a:lnTo>
                  <a:lnTo>
                    <a:pt x="242" y="199"/>
                  </a:lnTo>
                  <a:lnTo>
                    <a:pt x="242" y="148"/>
                  </a:lnTo>
                  <a:lnTo>
                    <a:pt x="265" y="148"/>
                  </a:lnTo>
                  <a:lnTo>
                    <a:pt x="274" y="135"/>
                  </a:lnTo>
                  <a:lnTo>
                    <a:pt x="269" y="125"/>
                  </a:lnTo>
                  <a:lnTo>
                    <a:pt x="264" y="112"/>
                  </a:lnTo>
                  <a:lnTo>
                    <a:pt x="271" y="100"/>
                  </a:lnTo>
                  <a:lnTo>
                    <a:pt x="273" y="87"/>
                  </a:lnTo>
                  <a:lnTo>
                    <a:pt x="273" y="71"/>
                  </a:lnTo>
                  <a:lnTo>
                    <a:pt x="267" y="57"/>
                  </a:lnTo>
                  <a:lnTo>
                    <a:pt x="258" y="46"/>
                  </a:lnTo>
                  <a:lnTo>
                    <a:pt x="253" y="32"/>
                  </a:lnTo>
                  <a:lnTo>
                    <a:pt x="249" y="20"/>
                  </a:lnTo>
                  <a:lnTo>
                    <a:pt x="237" y="7"/>
                  </a:lnTo>
                  <a:lnTo>
                    <a:pt x="200" y="7"/>
                  </a:lnTo>
                  <a:lnTo>
                    <a:pt x="169" y="4"/>
                  </a:lnTo>
                  <a:lnTo>
                    <a:pt x="148" y="0"/>
                  </a:lnTo>
                  <a:lnTo>
                    <a:pt x="146" y="36"/>
                  </a:lnTo>
                  <a:lnTo>
                    <a:pt x="139" y="48"/>
                  </a:lnTo>
                  <a:lnTo>
                    <a:pt x="116" y="48"/>
                  </a:lnTo>
                  <a:lnTo>
                    <a:pt x="100" y="50"/>
                  </a:lnTo>
                  <a:lnTo>
                    <a:pt x="64" y="48"/>
                  </a:lnTo>
                  <a:lnTo>
                    <a:pt x="41" y="48"/>
                  </a:lnTo>
                  <a:lnTo>
                    <a:pt x="2" y="50"/>
                  </a:lnTo>
                  <a:lnTo>
                    <a:pt x="0" y="93"/>
                  </a:lnTo>
                  <a:lnTo>
                    <a:pt x="4" y="121"/>
                  </a:lnTo>
                  <a:lnTo>
                    <a:pt x="2" y="157"/>
                  </a:lnTo>
                  <a:lnTo>
                    <a:pt x="4" y="203"/>
                  </a:lnTo>
                  <a:lnTo>
                    <a:pt x="4" y="215"/>
                  </a:lnTo>
                  <a:lnTo>
                    <a:pt x="34" y="219"/>
                  </a:lnTo>
                  <a:lnTo>
                    <a:pt x="66" y="219"/>
                  </a:lnTo>
                  <a:lnTo>
                    <a:pt x="75" y="228"/>
                  </a:lnTo>
                  <a:lnTo>
                    <a:pt x="86" y="239"/>
                  </a:lnTo>
                  <a:lnTo>
                    <a:pt x="98" y="240"/>
                  </a:lnTo>
                  <a:lnTo>
                    <a:pt x="103" y="251"/>
                  </a:lnTo>
                  <a:lnTo>
                    <a:pt x="102" y="267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205">
              <a:extLst>
                <a:ext uri="{FF2B5EF4-FFF2-40B4-BE49-F238E27FC236}">
                  <a16:creationId xmlns:a16="http://schemas.microsoft.com/office/drawing/2014/main" id="{9F577C80-D925-F473-EDF3-5F2701669E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69414" y="10200314"/>
              <a:ext cx="955430" cy="1032226"/>
            </a:xfrm>
            <a:custGeom>
              <a:avLst/>
              <a:gdLst>
                <a:gd name="T0" fmla="*/ 354 w 423"/>
                <a:gd name="T1" fmla="*/ 436 h 457"/>
                <a:gd name="T2" fmla="*/ 359 w 423"/>
                <a:gd name="T3" fmla="*/ 395 h 457"/>
                <a:gd name="T4" fmla="*/ 395 w 423"/>
                <a:gd name="T5" fmla="*/ 370 h 457"/>
                <a:gd name="T6" fmla="*/ 423 w 423"/>
                <a:gd name="T7" fmla="*/ 322 h 457"/>
                <a:gd name="T8" fmla="*/ 404 w 423"/>
                <a:gd name="T9" fmla="*/ 303 h 457"/>
                <a:gd name="T10" fmla="*/ 390 w 423"/>
                <a:gd name="T11" fmla="*/ 279 h 457"/>
                <a:gd name="T12" fmla="*/ 377 w 423"/>
                <a:gd name="T13" fmla="*/ 251 h 457"/>
                <a:gd name="T14" fmla="*/ 352 w 423"/>
                <a:gd name="T15" fmla="*/ 235 h 457"/>
                <a:gd name="T16" fmla="*/ 343 w 423"/>
                <a:gd name="T17" fmla="*/ 212 h 457"/>
                <a:gd name="T18" fmla="*/ 318 w 423"/>
                <a:gd name="T19" fmla="*/ 199 h 457"/>
                <a:gd name="T20" fmla="*/ 297 w 423"/>
                <a:gd name="T21" fmla="*/ 183 h 457"/>
                <a:gd name="T22" fmla="*/ 274 w 423"/>
                <a:gd name="T23" fmla="*/ 162 h 457"/>
                <a:gd name="T24" fmla="*/ 256 w 423"/>
                <a:gd name="T25" fmla="*/ 158 h 457"/>
                <a:gd name="T26" fmla="*/ 231 w 423"/>
                <a:gd name="T27" fmla="*/ 142 h 457"/>
                <a:gd name="T28" fmla="*/ 213 w 423"/>
                <a:gd name="T29" fmla="*/ 112 h 457"/>
                <a:gd name="T30" fmla="*/ 181 w 423"/>
                <a:gd name="T31" fmla="*/ 78 h 457"/>
                <a:gd name="T32" fmla="*/ 167 w 423"/>
                <a:gd name="T33" fmla="*/ 60 h 457"/>
                <a:gd name="T34" fmla="*/ 151 w 423"/>
                <a:gd name="T35" fmla="*/ 32 h 457"/>
                <a:gd name="T36" fmla="*/ 112 w 423"/>
                <a:gd name="T37" fmla="*/ 28 h 457"/>
                <a:gd name="T38" fmla="*/ 100 w 423"/>
                <a:gd name="T39" fmla="*/ 4 h 457"/>
                <a:gd name="T40" fmla="*/ 71 w 423"/>
                <a:gd name="T41" fmla="*/ 0 h 457"/>
                <a:gd name="T42" fmla="*/ 48 w 423"/>
                <a:gd name="T43" fmla="*/ 4 h 457"/>
                <a:gd name="T44" fmla="*/ 28 w 423"/>
                <a:gd name="T45" fmla="*/ 25 h 457"/>
                <a:gd name="T46" fmla="*/ 9 w 423"/>
                <a:gd name="T47" fmla="*/ 52 h 457"/>
                <a:gd name="T48" fmla="*/ 12 w 423"/>
                <a:gd name="T49" fmla="*/ 214 h 457"/>
                <a:gd name="T50" fmla="*/ 0 w 423"/>
                <a:gd name="T51" fmla="*/ 253 h 457"/>
                <a:gd name="T52" fmla="*/ 30 w 423"/>
                <a:gd name="T53" fmla="*/ 322 h 457"/>
                <a:gd name="T54" fmla="*/ 67 w 423"/>
                <a:gd name="T55" fmla="*/ 336 h 457"/>
                <a:gd name="T56" fmla="*/ 78 w 423"/>
                <a:gd name="T57" fmla="*/ 360 h 457"/>
                <a:gd name="T58" fmla="*/ 80 w 423"/>
                <a:gd name="T59" fmla="*/ 393 h 457"/>
                <a:gd name="T60" fmla="*/ 87 w 423"/>
                <a:gd name="T61" fmla="*/ 416 h 457"/>
                <a:gd name="T62" fmla="*/ 244 w 423"/>
                <a:gd name="T63" fmla="*/ 436 h 457"/>
                <a:gd name="T64" fmla="*/ 308 w 423"/>
                <a:gd name="T65" fmla="*/ 440 h 457"/>
                <a:gd name="T66" fmla="*/ 342 w 423"/>
                <a:gd name="T67" fmla="*/ 457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23" h="457">
                  <a:moveTo>
                    <a:pt x="342" y="457"/>
                  </a:moveTo>
                  <a:lnTo>
                    <a:pt x="354" y="436"/>
                  </a:lnTo>
                  <a:lnTo>
                    <a:pt x="359" y="424"/>
                  </a:lnTo>
                  <a:lnTo>
                    <a:pt x="359" y="395"/>
                  </a:lnTo>
                  <a:lnTo>
                    <a:pt x="386" y="388"/>
                  </a:lnTo>
                  <a:lnTo>
                    <a:pt x="395" y="370"/>
                  </a:lnTo>
                  <a:lnTo>
                    <a:pt x="415" y="336"/>
                  </a:lnTo>
                  <a:lnTo>
                    <a:pt x="423" y="322"/>
                  </a:lnTo>
                  <a:lnTo>
                    <a:pt x="416" y="308"/>
                  </a:lnTo>
                  <a:lnTo>
                    <a:pt x="404" y="303"/>
                  </a:lnTo>
                  <a:lnTo>
                    <a:pt x="391" y="292"/>
                  </a:lnTo>
                  <a:lnTo>
                    <a:pt x="390" y="279"/>
                  </a:lnTo>
                  <a:lnTo>
                    <a:pt x="383" y="265"/>
                  </a:lnTo>
                  <a:lnTo>
                    <a:pt x="377" y="251"/>
                  </a:lnTo>
                  <a:lnTo>
                    <a:pt x="361" y="249"/>
                  </a:lnTo>
                  <a:lnTo>
                    <a:pt x="352" y="235"/>
                  </a:lnTo>
                  <a:lnTo>
                    <a:pt x="352" y="222"/>
                  </a:lnTo>
                  <a:lnTo>
                    <a:pt x="343" y="212"/>
                  </a:lnTo>
                  <a:lnTo>
                    <a:pt x="334" y="205"/>
                  </a:lnTo>
                  <a:lnTo>
                    <a:pt x="318" y="199"/>
                  </a:lnTo>
                  <a:lnTo>
                    <a:pt x="306" y="190"/>
                  </a:lnTo>
                  <a:lnTo>
                    <a:pt x="297" y="183"/>
                  </a:lnTo>
                  <a:lnTo>
                    <a:pt x="279" y="174"/>
                  </a:lnTo>
                  <a:lnTo>
                    <a:pt x="274" y="162"/>
                  </a:lnTo>
                  <a:lnTo>
                    <a:pt x="263" y="149"/>
                  </a:lnTo>
                  <a:lnTo>
                    <a:pt x="256" y="158"/>
                  </a:lnTo>
                  <a:lnTo>
                    <a:pt x="247" y="148"/>
                  </a:lnTo>
                  <a:lnTo>
                    <a:pt x="231" y="142"/>
                  </a:lnTo>
                  <a:lnTo>
                    <a:pt x="224" y="126"/>
                  </a:lnTo>
                  <a:lnTo>
                    <a:pt x="213" y="112"/>
                  </a:lnTo>
                  <a:lnTo>
                    <a:pt x="185" y="93"/>
                  </a:lnTo>
                  <a:lnTo>
                    <a:pt x="181" y="78"/>
                  </a:lnTo>
                  <a:lnTo>
                    <a:pt x="180" y="62"/>
                  </a:lnTo>
                  <a:lnTo>
                    <a:pt x="167" y="60"/>
                  </a:lnTo>
                  <a:lnTo>
                    <a:pt x="151" y="52"/>
                  </a:lnTo>
                  <a:lnTo>
                    <a:pt x="151" y="32"/>
                  </a:lnTo>
                  <a:lnTo>
                    <a:pt x="135" y="34"/>
                  </a:lnTo>
                  <a:lnTo>
                    <a:pt x="112" y="28"/>
                  </a:lnTo>
                  <a:lnTo>
                    <a:pt x="105" y="14"/>
                  </a:lnTo>
                  <a:lnTo>
                    <a:pt x="100" y="4"/>
                  </a:lnTo>
                  <a:lnTo>
                    <a:pt x="84" y="5"/>
                  </a:lnTo>
                  <a:lnTo>
                    <a:pt x="71" y="0"/>
                  </a:lnTo>
                  <a:lnTo>
                    <a:pt x="60" y="2"/>
                  </a:lnTo>
                  <a:lnTo>
                    <a:pt x="48" y="4"/>
                  </a:lnTo>
                  <a:lnTo>
                    <a:pt x="44" y="27"/>
                  </a:lnTo>
                  <a:lnTo>
                    <a:pt x="28" y="25"/>
                  </a:lnTo>
                  <a:lnTo>
                    <a:pt x="43" y="39"/>
                  </a:lnTo>
                  <a:lnTo>
                    <a:pt x="9" y="52"/>
                  </a:lnTo>
                  <a:lnTo>
                    <a:pt x="11" y="174"/>
                  </a:lnTo>
                  <a:lnTo>
                    <a:pt x="12" y="214"/>
                  </a:lnTo>
                  <a:lnTo>
                    <a:pt x="12" y="242"/>
                  </a:lnTo>
                  <a:lnTo>
                    <a:pt x="0" y="253"/>
                  </a:lnTo>
                  <a:lnTo>
                    <a:pt x="14" y="333"/>
                  </a:lnTo>
                  <a:lnTo>
                    <a:pt x="30" y="322"/>
                  </a:lnTo>
                  <a:lnTo>
                    <a:pt x="50" y="324"/>
                  </a:lnTo>
                  <a:lnTo>
                    <a:pt x="67" y="336"/>
                  </a:lnTo>
                  <a:lnTo>
                    <a:pt x="76" y="347"/>
                  </a:lnTo>
                  <a:lnTo>
                    <a:pt x="78" y="360"/>
                  </a:lnTo>
                  <a:lnTo>
                    <a:pt x="76" y="379"/>
                  </a:lnTo>
                  <a:lnTo>
                    <a:pt x="80" y="393"/>
                  </a:lnTo>
                  <a:lnTo>
                    <a:pt x="85" y="402"/>
                  </a:lnTo>
                  <a:lnTo>
                    <a:pt x="87" y="416"/>
                  </a:lnTo>
                  <a:lnTo>
                    <a:pt x="185" y="445"/>
                  </a:lnTo>
                  <a:lnTo>
                    <a:pt x="244" y="436"/>
                  </a:lnTo>
                  <a:lnTo>
                    <a:pt x="278" y="427"/>
                  </a:lnTo>
                  <a:lnTo>
                    <a:pt x="308" y="440"/>
                  </a:lnTo>
                  <a:lnTo>
                    <a:pt x="342" y="457"/>
                  </a:lnTo>
                  <a:lnTo>
                    <a:pt x="342" y="457"/>
                  </a:lnTo>
                  <a:lnTo>
                    <a:pt x="342" y="4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206">
              <a:extLst>
                <a:ext uri="{FF2B5EF4-FFF2-40B4-BE49-F238E27FC236}">
                  <a16:creationId xmlns:a16="http://schemas.microsoft.com/office/drawing/2014/main" id="{7EC25037-010A-FE2F-4CA0-22AB6A59CC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26556" y="9396218"/>
              <a:ext cx="397531" cy="659540"/>
            </a:xfrm>
            <a:custGeom>
              <a:avLst/>
              <a:gdLst>
                <a:gd name="T0" fmla="*/ 128 w 176"/>
                <a:gd name="T1" fmla="*/ 292 h 292"/>
                <a:gd name="T2" fmla="*/ 151 w 176"/>
                <a:gd name="T3" fmla="*/ 292 h 292"/>
                <a:gd name="T4" fmla="*/ 165 w 176"/>
                <a:gd name="T5" fmla="*/ 283 h 292"/>
                <a:gd name="T6" fmla="*/ 167 w 176"/>
                <a:gd name="T7" fmla="*/ 246 h 292"/>
                <a:gd name="T8" fmla="*/ 165 w 176"/>
                <a:gd name="T9" fmla="*/ 222 h 292"/>
                <a:gd name="T10" fmla="*/ 169 w 176"/>
                <a:gd name="T11" fmla="*/ 178 h 292"/>
                <a:gd name="T12" fmla="*/ 173 w 176"/>
                <a:gd name="T13" fmla="*/ 142 h 292"/>
                <a:gd name="T14" fmla="*/ 176 w 176"/>
                <a:gd name="T15" fmla="*/ 91 h 292"/>
                <a:gd name="T16" fmla="*/ 149 w 176"/>
                <a:gd name="T17" fmla="*/ 91 h 292"/>
                <a:gd name="T18" fmla="*/ 121 w 176"/>
                <a:gd name="T19" fmla="*/ 91 h 292"/>
                <a:gd name="T20" fmla="*/ 101 w 176"/>
                <a:gd name="T21" fmla="*/ 91 h 292"/>
                <a:gd name="T22" fmla="*/ 100 w 176"/>
                <a:gd name="T23" fmla="*/ 75 h 292"/>
                <a:gd name="T24" fmla="*/ 85 w 176"/>
                <a:gd name="T25" fmla="*/ 66 h 292"/>
                <a:gd name="T26" fmla="*/ 87 w 176"/>
                <a:gd name="T27" fmla="*/ 53 h 292"/>
                <a:gd name="T28" fmla="*/ 71 w 176"/>
                <a:gd name="T29" fmla="*/ 52 h 292"/>
                <a:gd name="T30" fmla="*/ 73 w 176"/>
                <a:gd name="T31" fmla="*/ 36 h 292"/>
                <a:gd name="T32" fmla="*/ 43 w 176"/>
                <a:gd name="T33" fmla="*/ 36 h 292"/>
                <a:gd name="T34" fmla="*/ 43 w 176"/>
                <a:gd name="T35" fmla="*/ 23 h 292"/>
                <a:gd name="T36" fmla="*/ 34 w 176"/>
                <a:gd name="T37" fmla="*/ 5 h 292"/>
                <a:gd name="T38" fmla="*/ 12 w 176"/>
                <a:gd name="T39" fmla="*/ 0 h 292"/>
                <a:gd name="T40" fmla="*/ 12 w 176"/>
                <a:gd name="T41" fmla="*/ 44 h 292"/>
                <a:gd name="T42" fmla="*/ 11 w 176"/>
                <a:gd name="T43" fmla="*/ 60 h 292"/>
                <a:gd name="T44" fmla="*/ 4 w 176"/>
                <a:gd name="T45" fmla="*/ 73 h 292"/>
                <a:gd name="T46" fmla="*/ 11 w 176"/>
                <a:gd name="T47" fmla="*/ 142 h 292"/>
                <a:gd name="T48" fmla="*/ 11 w 176"/>
                <a:gd name="T49" fmla="*/ 174 h 292"/>
                <a:gd name="T50" fmla="*/ 9 w 176"/>
                <a:gd name="T51" fmla="*/ 190 h 292"/>
                <a:gd name="T52" fmla="*/ 0 w 176"/>
                <a:gd name="T53" fmla="*/ 205 h 292"/>
                <a:gd name="T54" fmla="*/ 2 w 176"/>
                <a:gd name="T55" fmla="*/ 221 h 292"/>
                <a:gd name="T56" fmla="*/ 5 w 176"/>
                <a:gd name="T57" fmla="*/ 238 h 292"/>
                <a:gd name="T58" fmla="*/ 7 w 176"/>
                <a:gd name="T59" fmla="*/ 251 h 292"/>
                <a:gd name="T60" fmla="*/ 2 w 176"/>
                <a:gd name="T61" fmla="*/ 271 h 292"/>
                <a:gd name="T62" fmla="*/ 0 w 176"/>
                <a:gd name="T63" fmla="*/ 288 h 292"/>
                <a:gd name="T64" fmla="*/ 12 w 176"/>
                <a:gd name="T65" fmla="*/ 290 h 292"/>
                <a:gd name="T66" fmla="*/ 41 w 176"/>
                <a:gd name="T67" fmla="*/ 288 h 292"/>
                <a:gd name="T68" fmla="*/ 84 w 176"/>
                <a:gd name="T69" fmla="*/ 290 h 292"/>
                <a:gd name="T70" fmla="*/ 119 w 176"/>
                <a:gd name="T71" fmla="*/ 290 h 292"/>
                <a:gd name="T72" fmla="*/ 128 w 176"/>
                <a:gd name="T73" fmla="*/ 292 h 292"/>
                <a:gd name="T74" fmla="*/ 128 w 176"/>
                <a:gd name="T75" fmla="*/ 292 h 292"/>
                <a:gd name="T76" fmla="*/ 128 w 176"/>
                <a:gd name="T7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6" h="292">
                  <a:moveTo>
                    <a:pt x="128" y="292"/>
                  </a:moveTo>
                  <a:lnTo>
                    <a:pt x="151" y="292"/>
                  </a:lnTo>
                  <a:lnTo>
                    <a:pt x="165" y="283"/>
                  </a:lnTo>
                  <a:lnTo>
                    <a:pt x="167" y="246"/>
                  </a:lnTo>
                  <a:lnTo>
                    <a:pt x="165" y="222"/>
                  </a:lnTo>
                  <a:lnTo>
                    <a:pt x="169" y="178"/>
                  </a:lnTo>
                  <a:lnTo>
                    <a:pt x="173" y="142"/>
                  </a:lnTo>
                  <a:lnTo>
                    <a:pt x="176" y="91"/>
                  </a:lnTo>
                  <a:lnTo>
                    <a:pt x="149" y="91"/>
                  </a:lnTo>
                  <a:lnTo>
                    <a:pt x="121" y="91"/>
                  </a:lnTo>
                  <a:lnTo>
                    <a:pt x="101" y="91"/>
                  </a:lnTo>
                  <a:lnTo>
                    <a:pt x="100" y="75"/>
                  </a:lnTo>
                  <a:lnTo>
                    <a:pt x="85" y="66"/>
                  </a:lnTo>
                  <a:lnTo>
                    <a:pt x="87" y="53"/>
                  </a:lnTo>
                  <a:lnTo>
                    <a:pt x="71" y="52"/>
                  </a:lnTo>
                  <a:lnTo>
                    <a:pt x="73" y="36"/>
                  </a:lnTo>
                  <a:lnTo>
                    <a:pt x="43" y="36"/>
                  </a:lnTo>
                  <a:lnTo>
                    <a:pt x="43" y="23"/>
                  </a:lnTo>
                  <a:lnTo>
                    <a:pt x="34" y="5"/>
                  </a:lnTo>
                  <a:lnTo>
                    <a:pt x="12" y="0"/>
                  </a:lnTo>
                  <a:lnTo>
                    <a:pt x="12" y="44"/>
                  </a:lnTo>
                  <a:lnTo>
                    <a:pt x="11" y="60"/>
                  </a:lnTo>
                  <a:lnTo>
                    <a:pt x="4" y="73"/>
                  </a:lnTo>
                  <a:lnTo>
                    <a:pt x="11" y="142"/>
                  </a:lnTo>
                  <a:lnTo>
                    <a:pt x="11" y="174"/>
                  </a:lnTo>
                  <a:lnTo>
                    <a:pt x="9" y="190"/>
                  </a:lnTo>
                  <a:lnTo>
                    <a:pt x="0" y="205"/>
                  </a:lnTo>
                  <a:lnTo>
                    <a:pt x="2" y="221"/>
                  </a:lnTo>
                  <a:lnTo>
                    <a:pt x="5" y="238"/>
                  </a:lnTo>
                  <a:lnTo>
                    <a:pt x="7" y="251"/>
                  </a:lnTo>
                  <a:lnTo>
                    <a:pt x="2" y="271"/>
                  </a:lnTo>
                  <a:lnTo>
                    <a:pt x="0" y="288"/>
                  </a:lnTo>
                  <a:lnTo>
                    <a:pt x="12" y="290"/>
                  </a:lnTo>
                  <a:lnTo>
                    <a:pt x="41" y="288"/>
                  </a:lnTo>
                  <a:lnTo>
                    <a:pt x="84" y="290"/>
                  </a:lnTo>
                  <a:lnTo>
                    <a:pt x="119" y="290"/>
                  </a:lnTo>
                  <a:lnTo>
                    <a:pt x="128" y="292"/>
                  </a:lnTo>
                  <a:lnTo>
                    <a:pt x="128" y="292"/>
                  </a:lnTo>
                  <a:lnTo>
                    <a:pt x="12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207">
              <a:extLst>
                <a:ext uri="{FF2B5EF4-FFF2-40B4-BE49-F238E27FC236}">
                  <a16:creationId xmlns:a16="http://schemas.microsoft.com/office/drawing/2014/main" id="{CEA7CDF8-8846-E76B-DCF2-66A27FC00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53212" y="9211004"/>
              <a:ext cx="711491" cy="815391"/>
            </a:xfrm>
            <a:custGeom>
              <a:avLst/>
              <a:gdLst>
                <a:gd name="T0" fmla="*/ 242 w 315"/>
                <a:gd name="T1" fmla="*/ 356 h 361"/>
                <a:gd name="T2" fmla="*/ 267 w 315"/>
                <a:gd name="T3" fmla="*/ 342 h 361"/>
                <a:gd name="T4" fmla="*/ 290 w 315"/>
                <a:gd name="T5" fmla="*/ 326 h 361"/>
                <a:gd name="T6" fmla="*/ 315 w 315"/>
                <a:gd name="T7" fmla="*/ 317 h 361"/>
                <a:gd name="T8" fmla="*/ 299 w 315"/>
                <a:gd name="T9" fmla="*/ 292 h 361"/>
                <a:gd name="T10" fmla="*/ 274 w 315"/>
                <a:gd name="T11" fmla="*/ 276 h 361"/>
                <a:gd name="T12" fmla="*/ 258 w 315"/>
                <a:gd name="T13" fmla="*/ 251 h 361"/>
                <a:gd name="T14" fmla="*/ 255 w 315"/>
                <a:gd name="T15" fmla="*/ 224 h 361"/>
                <a:gd name="T16" fmla="*/ 253 w 315"/>
                <a:gd name="T17" fmla="*/ 196 h 361"/>
                <a:gd name="T18" fmla="*/ 246 w 315"/>
                <a:gd name="T19" fmla="*/ 173 h 361"/>
                <a:gd name="T20" fmla="*/ 253 w 315"/>
                <a:gd name="T21" fmla="*/ 134 h 361"/>
                <a:gd name="T22" fmla="*/ 241 w 315"/>
                <a:gd name="T23" fmla="*/ 112 h 361"/>
                <a:gd name="T24" fmla="*/ 233 w 315"/>
                <a:gd name="T25" fmla="*/ 80 h 361"/>
                <a:gd name="T26" fmla="*/ 228 w 315"/>
                <a:gd name="T27" fmla="*/ 46 h 361"/>
                <a:gd name="T28" fmla="*/ 221 w 315"/>
                <a:gd name="T29" fmla="*/ 23 h 361"/>
                <a:gd name="T30" fmla="*/ 203 w 315"/>
                <a:gd name="T31" fmla="*/ 14 h 361"/>
                <a:gd name="T32" fmla="*/ 175 w 315"/>
                <a:gd name="T33" fmla="*/ 11 h 361"/>
                <a:gd name="T34" fmla="*/ 144 w 315"/>
                <a:gd name="T35" fmla="*/ 20 h 361"/>
                <a:gd name="T36" fmla="*/ 116 w 315"/>
                <a:gd name="T37" fmla="*/ 50 h 361"/>
                <a:gd name="T38" fmla="*/ 57 w 315"/>
                <a:gd name="T39" fmla="*/ 103 h 361"/>
                <a:gd name="T40" fmla="*/ 52 w 315"/>
                <a:gd name="T41" fmla="*/ 119 h 361"/>
                <a:gd name="T42" fmla="*/ 25 w 315"/>
                <a:gd name="T43" fmla="*/ 148 h 361"/>
                <a:gd name="T44" fmla="*/ 0 w 315"/>
                <a:gd name="T45" fmla="*/ 175 h 361"/>
                <a:gd name="T46" fmla="*/ 27 w 315"/>
                <a:gd name="T47" fmla="*/ 187 h 361"/>
                <a:gd name="T48" fmla="*/ 47 w 315"/>
                <a:gd name="T49" fmla="*/ 219 h 361"/>
                <a:gd name="T50" fmla="*/ 73 w 315"/>
                <a:gd name="T51" fmla="*/ 235 h 361"/>
                <a:gd name="T52" fmla="*/ 102 w 315"/>
                <a:gd name="T53" fmla="*/ 242 h 361"/>
                <a:gd name="T54" fmla="*/ 118 w 315"/>
                <a:gd name="T55" fmla="*/ 264 h 361"/>
                <a:gd name="T56" fmla="*/ 139 w 315"/>
                <a:gd name="T57" fmla="*/ 278 h 361"/>
                <a:gd name="T58" fmla="*/ 164 w 315"/>
                <a:gd name="T59" fmla="*/ 281 h 361"/>
                <a:gd name="T60" fmla="*/ 180 w 315"/>
                <a:gd name="T61" fmla="*/ 306 h 361"/>
                <a:gd name="T62" fmla="*/ 194 w 315"/>
                <a:gd name="T63" fmla="*/ 331 h 361"/>
                <a:gd name="T64" fmla="*/ 217 w 315"/>
                <a:gd name="T65" fmla="*/ 347 h 361"/>
                <a:gd name="T66" fmla="*/ 232 w 315"/>
                <a:gd name="T67" fmla="*/ 361 h 361"/>
                <a:gd name="T68" fmla="*/ 232 w 315"/>
                <a:gd name="T69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361">
                  <a:moveTo>
                    <a:pt x="232" y="361"/>
                  </a:moveTo>
                  <a:lnTo>
                    <a:pt x="242" y="356"/>
                  </a:lnTo>
                  <a:lnTo>
                    <a:pt x="255" y="351"/>
                  </a:lnTo>
                  <a:lnTo>
                    <a:pt x="267" y="342"/>
                  </a:lnTo>
                  <a:lnTo>
                    <a:pt x="283" y="338"/>
                  </a:lnTo>
                  <a:lnTo>
                    <a:pt x="290" y="326"/>
                  </a:lnTo>
                  <a:lnTo>
                    <a:pt x="305" y="324"/>
                  </a:lnTo>
                  <a:lnTo>
                    <a:pt x="315" y="317"/>
                  </a:lnTo>
                  <a:lnTo>
                    <a:pt x="306" y="303"/>
                  </a:lnTo>
                  <a:lnTo>
                    <a:pt x="299" y="292"/>
                  </a:lnTo>
                  <a:lnTo>
                    <a:pt x="283" y="283"/>
                  </a:lnTo>
                  <a:lnTo>
                    <a:pt x="274" y="276"/>
                  </a:lnTo>
                  <a:lnTo>
                    <a:pt x="264" y="265"/>
                  </a:lnTo>
                  <a:lnTo>
                    <a:pt x="258" y="251"/>
                  </a:lnTo>
                  <a:lnTo>
                    <a:pt x="260" y="239"/>
                  </a:lnTo>
                  <a:lnTo>
                    <a:pt x="255" y="224"/>
                  </a:lnTo>
                  <a:lnTo>
                    <a:pt x="249" y="212"/>
                  </a:lnTo>
                  <a:lnTo>
                    <a:pt x="253" y="196"/>
                  </a:lnTo>
                  <a:lnTo>
                    <a:pt x="248" y="182"/>
                  </a:lnTo>
                  <a:lnTo>
                    <a:pt x="246" y="173"/>
                  </a:lnTo>
                  <a:lnTo>
                    <a:pt x="248" y="157"/>
                  </a:lnTo>
                  <a:lnTo>
                    <a:pt x="253" y="134"/>
                  </a:lnTo>
                  <a:lnTo>
                    <a:pt x="241" y="130"/>
                  </a:lnTo>
                  <a:lnTo>
                    <a:pt x="241" y="112"/>
                  </a:lnTo>
                  <a:lnTo>
                    <a:pt x="239" y="100"/>
                  </a:lnTo>
                  <a:lnTo>
                    <a:pt x="233" y="80"/>
                  </a:lnTo>
                  <a:lnTo>
                    <a:pt x="226" y="66"/>
                  </a:lnTo>
                  <a:lnTo>
                    <a:pt x="228" y="46"/>
                  </a:lnTo>
                  <a:lnTo>
                    <a:pt x="230" y="37"/>
                  </a:lnTo>
                  <a:lnTo>
                    <a:pt x="221" y="23"/>
                  </a:lnTo>
                  <a:lnTo>
                    <a:pt x="217" y="11"/>
                  </a:lnTo>
                  <a:lnTo>
                    <a:pt x="203" y="14"/>
                  </a:lnTo>
                  <a:lnTo>
                    <a:pt x="191" y="13"/>
                  </a:lnTo>
                  <a:lnTo>
                    <a:pt x="175" y="11"/>
                  </a:lnTo>
                  <a:lnTo>
                    <a:pt x="164" y="0"/>
                  </a:lnTo>
                  <a:lnTo>
                    <a:pt x="144" y="20"/>
                  </a:lnTo>
                  <a:lnTo>
                    <a:pt x="137" y="32"/>
                  </a:lnTo>
                  <a:lnTo>
                    <a:pt x="116" y="50"/>
                  </a:lnTo>
                  <a:lnTo>
                    <a:pt x="66" y="102"/>
                  </a:lnTo>
                  <a:lnTo>
                    <a:pt x="57" y="103"/>
                  </a:lnTo>
                  <a:lnTo>
                    <a:pt x="39" y="109"/>
                  </a:lnTo>
                  <a:lnTo>
                    <a:pt x="52" y="119"/>
                  </a:lnTo>
                  <a:lnTo>
                    <a:pt x="38" y="134"/>
                  </a:lnTo>
                  <a:lnTo>
                    <a:pt x="25" y="148"/>
                  </a:lnTo>
                  <a:lnTo>
                    <a:pt x="7" y="166"/>
                  </a:lnTo>
                  <a:lnTo>
                    <a:pt x="0" y="175"/>
                  </a:lnTo>
                  <a:lnTo>
                    <a:pt x="16" y="173"/>
                  </a:lnTo>
                  <a:lnTo>
                    <a:pt x="27" y="187"/>
                  </a:lnTo>
                  <a:lnTo>
                    <a:pt x="34" y="210"/>
                  </a:lnTo>
                  <a:lnTo>
                    <a:pt x="47" y="219"/>
                  </a:lnTo>
                  <a:lnTo>
                    <a:pt x="57" y="226"/>
                  </a:lnTo>
                  <a:lnTo>
                    <a:pt x="73" y="235"/>
                  </a:lnTo>
                  <a:lnTo>
                    <a:pt x="86" y="237"/>
                  </a:lnTo>
                  <a:lnTo>
                    <a:pt x="102" y="242"/>
                  </a:lnTo>
                  <a:lnTo>
                    <a:pt x="111" y="249"/>
                  </a:lnTo>
                  <a:lnTo>
                    <a:pt x="118" y="264"/>
                  </a:lnTo>
                  <a:lnTo>
                    <a:pt x="127" y="271"/>
                  </a:lnTo>
                  <a:lnTo>
                    <a:pt x="139" y="278"/>
                  </a:lnTo>
                  <a:lnTo>
                    <a:pt x="155" y="280"/>
                  </a:lnTo>
                  <a:lnTo>
                    <a:pt x="164" y="281"/>
                  </a:lnTo>
                  <a:lnTo>
                    <a:pt x="173" y="292"/>
                  </a:lnTo>
                  <a:lnTo>
                    <a:pt x="180" y="306"/>
                  </a:lnTo>
                  <a:lnTo>
                    <a:pt x="189" y="317"/>
                  </a:lnTo>
                  <a:lnTo>
                    <a:pt x="194" y="331"/>
                  </a:lnTo>
                  <a:lnTo>
                    <a:pt x="205" y="338"/>
                  </a:lnTo>
                  <a:lnTo>
                    <a:pt x="217" y="347"/>
                  </a:lnTo>
                  <a:lnTo>
                    <a:pt x="226" y="358"/>
                  </a:lnTo>
                  <a:lnTo>
                    <a:pt x="232" y="361"/>
                  </a:lnTo>
                  <a:lnTo>
                    <a:pt x="232" y="361"/>
                  </a:lnTo>
                  <a:lnTo>
                    <a:pt x="232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208">
              <a:extLst>
                <a:ext uri="{FF2B5EF4-FFF2-40B4-BE49-F238E27FC236}">
                  <a16:creationId xmlns:a16="http://schemas.microsoft.com/office/drawing/2014/main" id="{FCB4CA6E-785C-BC39-093A-0417901CC7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71912" y="9601760"/>
              <a:ext cx="763440" cy="603073"/>
            </a:xfrm>
            <a:custGeom>
              <a:avLst/>
              <a:gdLst>
                <a:gd name="T0" fmla="*/ 313 w 338"/>
                <a:gd name="T1" fmla="*/ 265 h 267"/>
                <a:gd name="T2" fmla="*/ 326 w 338"/>
                <a:gd name="T3" fmla="*/ 261 h 267"/>
                <a:gd name="T4" fmla="*/ 338 w 338"/>
                <a:gd name="T5" fmla="*/ 263 h 267"/>
                <a:gd name="T6" fmla="*/ 338 w 338"/>
                <a:gd name="T7" fmla="*/ 245 h 267"/>
                <a:gd name="T8" fmla="*/ 336 w 338"/>
                <a:gd name="T9" fmla="*/ 233 h 267"/>
                <a:gd name="T10" fmla="*/ 324 w 338"/>
                <a:gd name="T11" fmla="*/ 231 h 267"/>
                <a:gd name="T12" fmla="*/ 319 w 338"/>
                <a:gd name="T13" fmla="*/ 219 h 267"/>
                <a:gd name="T14" fmla="*/ 311 w 338"/>
                <a:gd name="T15" fmla="*/ 204 h 267"/>
                <a:gd name="T16" fmla="*/ 311 w 338"/>
                <a:gd name="T17" fmla="*/ 194 h 267"/>
                <a:gd name="T18" fmla="*/ 301 w 338"/>
                <a:gd name="T19" fmla="*/ 183 h 267"/>
                <a:gd name="T20" fmla="*/ 292 w 338"/>
                <a:gd name="T21" fmla="*/ 172 h 267"/>
                <a:gd name="T22" fmla="*/ 274 w 338"/>
                <a:gd name="T23" fmla="*/ 163 h 267"/>
                <a:gd name="T24" fmla="*/ 265 w 338"/>
                <a:gd name="T25" fmla="*/ 153 h 267"/>
                <a:gd name="T26" fmla="*/ 256 w 338"/>
                <a:gd name="T27" fmla="*/ 146 h 267"/>
                <a:gd name="T28" fmla="*/ 251 w 338"/>
                <a:gd name="T29" fmla="*/ 131 h 267"/>
                <a:gd name="T30" fmla="*/ 253 w 338"/>
                <a:gd name="T31" fmla="*/ 119 h 267"/>
                <a:gd name="T32" fmla="*/ 246 w 338"/>
                <a:gd name="T33" fmla="*/ 108 h 267"/>
                <a:gd name="T34" fmla="*/ 253 w 338"/>
                <a:gd name="T35" fmla="*/ 96 h 267"/>
                <a:gd name="T36" fmla="*/ 246 w 338"/>
                <a:gd name="T37" fmla="*/ 83 h 267"/>
                <a:gd name="T38" fmla="*/ 237 w 338"/>
                <a:gd name="T39" fmla="*/ 74 h 267"/>
                <a:gd name="T40" fmla="*/ 240 w 338"/>
                <a:gd name="T41" fmla="*/ 60 h 267"/>
                <a:gd name="T42" fmla="*/ 240 w 338"/>
                <a:gd name="T43" fmla="*/ 42 h 267"/>
                <a:gd name="T44" fmla="*/ 231 w 338"/>
                <a:gd name="T45" fmla="*/ 32 h 267"/>
                <a:gd name="T46" fmla="*/ 222 w 338"/>
                <a:gd name="T47" fmla="*/ 25 h 267"/>
                <a:gd name="T48" fmla="*/ 206 w 338"/>
                <a:gd name="T49" fmla="*/ 19 h 267"/>
                <a:gd name="T50" fmla="*/ 194 w 338"/>
                <a:gd name="T51" fmla="*/ 21 h 267"/>
                <a:gd name="T52" fmla="*/ 192 w 338"/>
                <a:gd name="T53" fmla="*/ 5 h 267"/>
                <a:gd name="T54" fmla="*/ 167 w 338"/>
                <a:gd name="T55" fmla="*/ 9 h 267"/>
                <a:gd name="T56" fmla="*/ 148 w 338"/>
                <a:gd name="T57" fmla="*/ 0 h 267"/>
                <a:gd name="T58" fmla="*/ 137 w 338"/>
                <a:gd name="T59" fmla="*/ 5 h 267"/>
                <a:gd name="T60" fmla="*/ 125 w 338"/>
                <a:gd name="T61" fmla="*/ 12 h 267"/>
                <a:gd name="T62" fmla="*/ 89 w 338"/>
                <a:gd name="T63" fmla="*/ 12 h 267"/>
                <a:gd name="T64" fmla="*/ 53 w 338"/>
                <a:gd name="T65" fmla="*/ 10 h 267"/>
                <a:gd name="T66" fmla="*/ 20 w 338"/>
                <a:gd name="T67" fmla="*/ 12 h 267"/>
                <a:gd name="T68" fmla="*/ 2 w 338"/>
                <a:gd name="T69" fmla="*/ 10 h 267"/>
                <a:gd name="T70" fmla="*/ 0 w 338"/>
                <a:gd name="T71" fmla="*/ 46 h 267"/>
                <a:gd name="T72" fmla="*/ 0 w 338"/>
                <a:gd name="T73" fmla="*/ 94 h 267"/>
                <a:gd name="T74" fmla="*/ 0 w 338"/>
                <a:gd name="T75" fmla="*/ 121 h 267"/>
                <a:gd name="T76" fmla="*/ 0 w 338"/>
                <a:gd name="T77" fmla="*/ 176 h 267"/>
                <a:gd name="T78" fmla="*/ 0 w 338"/>
                <a:gd name="T79" fmla="*/ 212 h 267"/>
                <a:gd name="T80" fmla="*/ 0 w 338"/>
                <a:gd name="T81" fmla="*/ 256 h 267"/>
                <a:gd name="T82" fmla="*/ 23 w 338"/>
                <a:gd name="T83" fmla="*/ 260 h 267"/>
                <a:gd name="T84" fmla="*/ 55 w 338"/>
                <a:gd name="T85" fmla="*/ 256 h 267"/>
                <a:gd name="T86" fmla="*/ 89 w 338"/>
                <a:gd name="T87" fmla="*/ 265 h 267"/>
                <a:gd name="T88" fmla="*/ 157 w 338"/>
                <a:gd name="T89" fmla="*/ 267 h 267"/>
                <a:gd name="T90" fmla="*/ 187 w 338"/>
                <a:gd name="T91" fmla="*/ 263 h 267"/>
                <a:gd name="T92" fmla="*/ 228 w 338"/>
                <a:gd name="T93" fmla="*/ 265 h 267"/>
                <a:gd name="T94" fmla="*/ 297 w 338"/>
                <a:gd name="T95" fmla="*/ 263 h 267"/>
                <a:gd name="T96" fmla="*/ 313 w 338"/>
                <a:gd name="T97" fmla="*/ 265 h 267"/>
                <a:gd name="T98" fmla="*/ 313 w 338"/>
                <a:gd name="T99" fmla="*/ 265 h 267"/>
                <a:gd name="T100" fmla="*/ 313 w 338"/>
                <a:gd name="T101" fmla="*/ 26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8" h="267">
                  <a:moveTo>
                    <a:pt x="313" y="265"/>
                  </a:moveTo>
                  <a:lnTo>
                    <a:pt x="326" y="261"/>
                  </a:lnTo>
                  <a:lnTo>
                    <a:pt x="338" y="263"/>
                  </a:lnTo>
                  <a:lnTo>
                    <a:pt x="338" y="245"/>
                  </a:lnTo>
                  <a:lnTo>
                    <a:pt x="336" y="233"/>
                  </a:lnTo>
                  <a:lnTo>
                    <a:pt x="324" y="231"/>
                  </a:lnTo>
                  <a:lnTo>
                    <a:pt x="319" y="219"/>
                  </a:lnTo>
                  <a:lnTo>
                    <a:pt x="311" y="204"/>
                  </a:lnTo>
                  <a:lnTo>
                    <a:pt x="311" y="194"/>
                  </a:lnTo>
                  <a:lnTo>
                    <a:pt x="301" y="183"/>
                  </a:lnTo>
                  <a:lnTo>
                    <a:pt x="292" y="172"/>
                  </a:lnTo>
                  <a:lnTo>
                    <a:pt x="274" y="163"/>
                  </a:lnTo>
                  <a:lnTo>
                    <a:pt x="265" y="153"/>
                  </a:lnTo>
                  <a:lnTo>
                    <a:pt x="256" y="146"/>
                  </a:lnTo>
                  <a:lnTo>
                    <a:pt x="251" y="131"/>
                  </a:lnTo>
                  <a:lnTo>
                    <a:pt x="253" y="119"/>
                  </a:lnTo>
                  <a:lnTo>
                    <a:pt x="246" y="108"/>
                  </a:lnTo>
                  <a:lnTo>
                    <a:pt x="253" y="96"/>
                  </a:lnTo>
                  <a:lnTo>
                    <a:pt x="246" y="83"/>
                  </a:lnTo>
                  <a:lnTo>
                    <a:pt x="237" y="74"/>
                  </a:lnTo>
                  <a:lnTo>
                    <a:pt x="240" y="60"/>
                  </a:lnTo>
                  <a:lnTo>
                    <a:pt x="240" y="42"/>
                  </a:lnTo>
                  <a:lnTo>
                    <a:pt x="231" y="32"/>
                  </a:lnTo>
                  <a:lnTo>
                    <a:pt x="222" y="25"/>
                  </a:lnTo>
                  <a:lnTo>
                    <a:pt x="206" y="19"/>
                  </a:lnTo>
                  <a:lnTo>
                    <a:pt x="194" y="21"/>
                  </a:lnTo>
                  <a:lnTo>
                    <a:pt x="192" y="5"/>
                  </a:lnTo>
                  <a:lnTo>
                    <a:pt x="167" y="9"/>
                  </a:lnTo>
                  <a:lnTo>
                    <a:pt x="148" y="0"/>
                  </a:lnTo>
                  <a:lnTo>
                    <a:pt x="137" y="5"/>
                  </a:lnTo>
                  <a:lnTo>
                    <a:pt x="125" y="12"/>
                  </a:lnTo>
                  <a:lnTo>
                    <a:pt x="89" y="12"/>
                  </a:lnTo>
                  <a:lnTo>
                    <a:pt x="53" y="10"/>
                  </a:lnTo>
                  <a:lnTo>
                    <a:pt x="20" y="12"/>
                  </a:lnTo>
                  <a:lnTo>
                    <a:pt x="2" y="10"/>
                  </a:lnTo>
                  <a:lnTo>
                    <a:pt x="0" y="46"/>
                  </a:lnTo>
                  <a:lnTo>
                    <a:pt x="0" y="94"/>
                  </a:lnTo>
                  <a:lnTo>
                    <a:pt x="0" y="121"/>
                  </a:lnTo>
                  <a:lnTo>
                    <a:pt x="0" y="176"/>
                  </a:lnTo>
                  <a:lnTo>
                    <a:pt x="0" y="212"/>
                  </a:lnTo>
                  <a:lnTo>
                    <a:pt x="0" y="256"/>
                  </a:lnTo>
                  <a:lnTo>
                    <a:pt x="23" y="260"/>
                  </a:lnTo>
                  <a:lnTo>
                    <a:pt x="55" y="256"/>
                  </a:lnTo>
                  <a:lnTo>
                    <a:pt x="89" y="265"/>
                  </a:lnTo>
                  <a:lnTo>
                    <a:pt x="157" y="267"/>
                  </a:lnTo>
                  <a:lnTo>
                    <a:pt x="187" y="263"/>
                  </a:lnTo>
                  <a:lnTo>
                    <a:pt x="228" y="265"/>
                  </a:lnTo>
                  <a:lnTo>
                    <a:pt x="297" y="263"/>
                  </a:lnTo>
                  <a:lnTo>
                    <a:pt x="313" y="265"/>
                  </a:lnTo>
                  <a:lnTo>
                    <a:pt x="313" y="265"/>
                  </a:lnTo>
                  <a:lnTo>
                    <a:pt x="31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209">
              <a:extLst>
                <a:ext uri="{FF2B5EF4-FFF2-40B4-BE49-F238E27FC236}">
                  <a16:creationId xmlns:a16="http://schemas.microsoft.com/office/drawing/2014/main" id="{E05422A8-68D0-1D2A-EF69-35F1018079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79684" y="9170348"/>
              <a:ext cx="849270" cy="1118056"/>
            </a:xfrm>
            <a:custGeom>
              <a:avLst/>
              <a:gdLst>
                <a:gd name="T0" fmla="*/ 216 w 376"/>
                <a:gd name="T1" fmla="*/ 495 h 495"/>
                <a:gd name="T2" fmla="*/ 210 w 376"/>
                <a:gd name="T3" fmla="*/ 479 h 495"/>
                <a:gd name="T4" fmla="*/ 221 w 376"/>
                <a:gd name="T5" fmla="*/ 470 h 495"/>
                <a:gd name="T6" fmla="*/ 233 w 376"/>
                <a:gd name="T7" fmla="*/ 458 h 495"/>
                <a:gd name="T8" fmla="*/ 237 w 376"/>
                <a:gd name="T9" fmla="*/ 447 h 495"/>
                <a:gd name="T10" fmla="*/ 249 w 376"/>
                <a:gd name="T11" fmla="*/ 435 h 495"/>
                <a:gd name="T12" fmla="*/ 257 w 376"/>
                <a:gd name="T13" fmla="*/ 420 h 495"/>
                <a:gd name="T14" fmla="*/ 262 w 376"/>
                <a:gd name="T15" fmla="*/ 401 h 495"/>
                <a:gd name="T16" fmla="*/ 273 w 376"/>
                <a:gd name="T17" fmla="*/ 392 h 495"/>
                <a:gd name="T18" fmla="*/ 281 w 376"/>
                <a:gd name="T19" fmla="*/ 378 h 495"/>
                <a:gd name="T20" fmla="*/ 285 w 376"/>
                <a:gd name="T21" fmla="*/ 354 h 495"/>
                <a:gd name="T22" fmla="*/ 280 w 376"/>
                <a:gd name="T23" fmla="*/ 338 h 495"/>
                <a:gd name="T24" fmla="*/ 289 w 376"/>
                <a:gd name="T25" fmla="*/ 326 h 495"/>
                <a:gd name="T26" fmla="*/ 299 w 376"/>
                <a:gd name="T27" fmla="*/ 315 h 495"/>
                <a:gd name="T28" fmla="*/ 306 w 376"/>
                <a:gd name="T29" fmla="*/ 303 h 495"/>
                <a:gd name="T30" fmla="*/ 315 w 376"/>
                <a:gd name="T31" fmla="*/ 290 h 495"/>
                <a:gd name="T32" fmla="*/ 329 w 376"/>
                <a:gd name="T33" fmla="*/ 276 h 495"/>
                <a:gd name="T34" fmla="*/ 376 w 376"/>
                <a:gd name="T35" fmla="*/ 244 h 495"/>
                <a:gd name="T36" fmla="*/ 278 w 376"/>
                <a:gd name="T37" fmla="*/ 244 h 495"/>
                <a:gd name="T38" fmla="*/ 257 w 376"/>
                <a:gd name="T39" fmla="*/ 239 h 495"/>
                <a:gd name="T40" fmla="*/ 205 w 376"/>
                <a:gd name="T41" fmla="*/ 216 h 495"/>
                <a:gd name="T42" fmla="*/ 185 w 376"/>
                <a:gd name="T43" fmla="*/ 130 h 495"/>
                <a:gd name="T44" fmla="*/ 182 w 376"/>
                <a:gd name="T45" fmla="*/ 104 h 495"/>
                <a:gd name="T46" fmla="*/ 164 w 376"/>
                <a:gd name="T47" fmla="*/ 38 h 495"/>
                <a:gd name="T48" fmla="*/ 0 w 376"/>
                <a:gd name="T49" fmla="*/ 0 h 495"/>
                <a:gd name="T50" fmla="*/ 6 w 376"/>
                <a:gd name="T51" fmla="*/ 18 h 495"/>
                <a:gd name="T52" fmla="*/ 7 w 376"/>
                <a:gd name="T53" fmla="*/ 31 h 495"/>
                <a:gd name="T54" fmla="*/ 14 w 376"/>
                <a:gd name="T55" fmla="*/ 50 h 495"/>
                <a:gd name="T56" fmla="*/ 18 w 376"/>
                <a:gd name="T57" fmla="*/ 64 h 495"/>
                <a:gd name="T58" fmla="*/ 23 w 376"/>
                <a:gd name="T59" fmla="*/ 79 h 495"/>
                <a:gd name="T60" fmla="*/ 25 w 376"/>
                <a:gd name="T61" fmla="*/ 91 h 495"/>
                <a:gd name="T62" fmla="*/ 30 w 376"/>
                <a:gd name="T63" fmla="*/ 105 h 495"/>
                <a:gd name="T64" fmla="*/ 36 w 376"/>
                <a:gd name="T65" fmla="*/ 114 h 495"/>
                <a:gd name="T66" fmla="*/ 43 w 376"/>
                <a:gd name="T67" fmla="*/ 128 h 495"/>
                <a:gd name="T68" fmla="*/ 45 w 376"/>
                <a:gd name="T69" fmla="*/ 143 h 495"/>
                <a:gd name="T70" fmla="*/ 43 w 376"/>
                <a:gd name="T71" fmla="*/ 157 h 495"/>
                <a:gd name="T72" fmla="*/ 38 w 376"/>
                <a:gd name="T73" fmla="*/ 169 h 495"/>
                <a:gd name="T74" fmla="*/ 25 w 376"/>
                <a:gd name="T75" fmla="*/ 298 h 495"/>
                <a:gd name="T76" fmla="*/ 16 w 376"/>
                <a:gd name="T77" fmla="*/ 378 h 495"/>
                <a:gd name="T78" fmla="*/ 32 w 376"/>
                <a:gd name="T79" fmla="*/ 379 h 495"/>
                <a:gd name="T80" fmla="*/ 43 w 376"/>
                <a:gd name="T81" fmla="*/ 390 h 495"/>
                <a:gd name="T82" fmla="*/ 70 w 376"/>
                <a:gd name="T83" fmla="*/ 383 h 495"/>
                <a:gd name="T84" fmla="*/ 82 w 376"/>
                <a:gd name="T85" fmla="*/ 392 h 495"/>
                <a:gd name="T86" fmla="*/ 98 w 376"/>
                <a:gd name="T87" fmla="*/ 399 h 495"/>
                <a:gd name="T88" fmla="*/ 105 w 376"/>
                <a:gd name="T89" fmla="*/ 388 h 495"/>
                <a:gd name="T90" fmla="*/ 111 w 376"/>
                <a:gd name="T91" fmla="*/ 404 h 495"/>
                <a:gd name="T92" fmla="*/ 105 w 376"/>
                <a:gd name="T93" fmla="*/ 420 h 495"/>
                <a:gd name="T94" fmla="*/ 118 w 376"/>
                <a:gd name="T95" fmla="*/ 426 h 495"/>
                <a:gd name="T96" fmla="*/ 128 w 376"/>
                <a:gd name="T97" fmla="*/ 436 h 495"/>
                <a:gd name="T98" fmla="*/ 144 w 376"/>
                <a:gd name="T99" fmla="*/ 443 h 495"/>
                <a:gd name="T100" fmla="*/ 155 w 376"/>
                <a:gd name="T101" fmla="*/ 456 h 495"/>
                <a:gd name="T102" fmla="*/ 168 w 376"/>
                <a:gd name="T103" fmla="*/ 460 h 495"/>
                <a:gd name="T104" fmla="*/ 184 w 376"/>
                <a:gd name="T105" fmla="*/ 460 h 495"/>
                <a:gd name="T106" fmla="*/ 189 w 376"/>
                <a:gd name="T107" fmla="*/ 468 h 495"/>
                <a:gd name="T108" fmla="*/ 201 w 376"/>
                <a:gd name="T109" fmla="*/ 484 h 495"/>
                <a:gd name="T110" fmla="*/ 216 w 376"/>
                <a:gd name="T111" fmla="*/ 495 h 495"/>
                <a:gd name="T112" fmla="*/ 216 w 376"/>
                <a:gd name="T113" fmla="*/ 495 h 495"/>
                <a:gd name="T114" fmla="*/ 216 w 376"/>
                <a:gd name="T115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6" h="495">
                  <a:moveTo>
                    <a:pt x="216" y="495"/>
                  </a:moveTo>
                  <a:lnTo>
                    <a:pt x="210" y="479"/>
                  </a:lnTo>
                  <a:lnTo>
                    <a:pt x="221" y="470"/>
                  </a:lnTo>
                  <a:lnTo>
                    <a:pt x="233" y="458"/>
                  </a:lnTo>
                  <a:lnTo>
                    <a:pt x="237" y="447"/>
                  </a:lnTo>
                  <a:lnTo>
                    <a:pt x="249" y="435"/>
                  </a:lnTo>
                  <a:lnTo>
                    <a:pt x="257" y="420"/>
                  </a:lnTo>
                  <a:lnTo>
                    <a:pt x="262" y="401"/>
                  </a:lnTo>
                  <a:lnTo>
                    <a:pt x="273" y="392"/>
                  </a:lnTo>
                  <a:lnTo>
                    <a:pt x="281" y="378"/>
                  </a:lnTo>
                  <a:lnTo>
                    <a:pt x="285" y="354"/>
                  </a:lnTo>
                  <a:lnTo>
                    <a:pt x="280" y="338"/>
                  </a:lnTo>
                  <a:lnTo>
                    <a:pt x="289" y="326"/>
                  </a:lnTo>
                  <a:lnTo>
                    <a:pt x="299" y="315"/>
                  </a:lnTo>
                  <a:lnTo>
                    <a:pt x="306" y="303"/>
                  </a:lnTo>
                  <a:lnTo>
                    <a:pt x="315" y="290"/>
                  </a:lnTo>
                  <a:lnTo>
                    <a:pt x="329" y="276"/>
                  </a:lnTo>
                  <a:lnTo>
                    <a:pt x="376" y="244"/>
                  </a:lnTo>
                  <a:lnTo>
                    <a:pt x="278" y="244"/>
                  </a:lnTo>
                  <a:lnTo>
                    <a:pt x="257" y="239"/>
                  </a:lnTo>
                  <a:lnTo>
                    <a:pt x="205" y="216"/>
                  </a:lnTo>
                  <a:lnTo>
                    <a:pt x="185" y="130"/>
                  </a:lnTo>
                  <a:lnTo>
                    <a:pt x="182" y="104"/>
                  </a:lnTo>
                  <a:lnTo>
                    <a:pt x="164" y="38"/>
                  </a:lnTo>
                  <a:lnTo>
                    <a:pt x="0" y="0"/>
                  </a:lnTo>
                  <a:lnTo>
                    <a:pt x="6" y="18"/>
                  </a:lnTo>
                  <a:lnTo>
                    <a:pt x="7" y="31"/>
                  </a:lnTo>
                  <a:lnTo>
                    <a:pt x="14" y="50"/>
                  </a:lnTo>
                  <a:lnTo>
                    <a:pt x="18" y="64"/>
                  </a:lnTo>
                  <a:lnTo>
                    <a:pt x="23" y="79"/>
                  </a:lnTo>
                  <a:lnTo>
                    <a:pt x="25" y="91"/>
                  </a:lnTo>
                  <a:lnTo>
                    <a:pt x="30" y="105"/>
                  </a:lnTo>
                  <a:lnTo>
                    <a:pt x="36" y="114"/>
                  </a:lnTo>
                  <a:lnTo>
                    <a:pt x="43" y="128"/>
                  </a:lnTo>
                  <a:lnTo>
                    <a:pt x="45" y="143"/>
                  </a:lnTo>
                  <a:lnTo>
                    <a:pt x="43" y="157"/>
                  </a:lnTo>
                  <a:lnTo>
                    <a:pt x="38" y="169"/>
                  </a:lnTo>
                  <a:lnTo>
                    <a:pt x="25" y="298"/>
                  </a:lnTo>
                  <a:lnTo>
                    <a:pt x="16" y="378"/>
                  </a:lnTo>
                  <a:lnTo>
                    <a:pt x="32" y="379"/>
                  </a:lnTo>
                  <a:lnTo>
                    <a:pt x="43" y="390"/>
                  </a:lnTo>
                  <a:lnTo>
                    <a:pt x="70" y="383"/>
                  </a:lnTo>
                  <a:lnTo>
                    <a:pt x="82" y="392"/>
                  </a:lnTo>
                  <a:lnTo>
                    <a:pt x="98" y="399"/>
                  </a:lnTo>
                  <a:lnTo>
                    <a:pt x="105" y="388"/>
                  </a:lnTo>
                  <a:lnTo>
                    <a:pt x="111" y="404"/>
                  </a:lnTo>
                  <a:lnTo>
                    <a:pt x="105" y="420"/>
                  </a:lnTo>
                  <a:lnTo>
                    <a:pt x="118" y="426"/>
                  </a:lnTo>
                  <a:lnTo>
                    <a:pt x="128" y="436"/>
                  </a:lnTo>
                  <a:lnTo>
                    <a:pt x="144" y="443"/>
                  </a:lnTo>
                  <a:lnTo>
                    <a:pt x="155" y="456"/>
                  </a:lnTo>
                  <a:lnTo>
                    <a:pt x="168" y="460"/>
                  </a:lnTo>
                  <a:lnTo>
                    <a:pt x="184" y="460"/>
                  </a:lnTo>
                  <a:lnTo>
                    <a:pt x="189" y="468"/>
                  </a:lnTo>
                  <a:lnTo>
                    <a:pt x="201" y="484"/>
                  </a:lnTo>
                  <a:lnTo>
                    <a:pt x="216" y="495"/>
                  </a:lnTo>
                  <a:lnTo>
                    <a:pt x="216" y="495"/>
                  </a:lnTo>
                  <a:lnTo>
                    <a:pt x="216" y="4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92" name="TN Counties" hidden="1">
            <a:extLst>
              <a:ext uri="{FF2B5EF4-FFF2-40B4-BE49-F238E27FC236}">
                <a16:creationId xmlns:a16="http://schemas.microsoft.com/office/drawing/2014/main" id="{0DA7F9FE-C42F-E480-4161-E171A6680876}"/>
              </a:ext>
            </a:extLst>
          </p:cNvPr>
          <p:cNvGrpSpPr/>
          <p:nvPr userDrawn="1"/>
        </p:nvGrpSpPr>
        <p:grpSpPr>
          <a:xfrm>
            <a:off x="-4019362" y="-117212"/>
            <a:ext cx="14560362" cy="3676981"/>
            <a:chOff x="-4019362" y="-117212"/>
            <a:chExt cx="14560362" cy="3676981"/>
          </a:xfrm>
        </p:grpSpPr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F78A7A78-01D9-F6DD-CD09-B6C5DDEFC22B}"/>
                </a:ext>
              </a:extLst>
            </p:cNvPr>
            <p:cNvSpPr/>
            <p:nvPr/>
          </p:nvSpPr>
          <p:spPr>
            <a:xfrm>
              <a:off x="544307" y="2491996"/>
              <a:ext cx="718425" cy="973298"/>
            </a:xfrm>
            <a:custGeom>
              <a:avLst/>
              <a:gdLst>
                <a:gd name="connsiteX0" fmla="*/ 381667 w 426624"/>
                <a:gd name="connsiteY0" fmla="*/ 577977 h 577976"/>
                <a:gd name="connsiteX1" fmla="*/ 393287 w 426624"/>
                <a:gd name="connsiteY1" fmla="*/ 518922 h 577976"/>
                <a:gd name="connsiteX2" fmla="*/ 400717 w 426624"/>
                <a:gd name="connsiteY2" fmla="*/ 459200 h 577976"/>
                <a:gd name="connsiteX3" fmla="*/ 404908 w 426624"/>
                <a:gd name="connsiteY3" fmla="*/ 425196 h 577976"/>
                <a:gd name="connsiteX4" fmla="*/ 419290 w 426624"/>
                <a:gd name="connsiteY4" fmla="*/ 413956 h 577976"/>
                <a:gd name="connsiteX5" fmla="*/ 418147 w 426624"/>
                <a:gd name="connsiteY5" fmla="*/ 387858 h 577976"/>
                <a:gd name="connsiteX6" fmla="*/ 406908 w 426624"/>
                <a:gd name="connsiteY6" fmla="*/ 373475 h 577976"/>
                <a:gd name="connsiteX7" fmla="*/ 400526 w 426624"/>
                <a:gd name="connsiteY7" fmla="*/ 355378 h 577976"/>
                <a:gd name="connsiteX8" fmla="*/ 407956 w 426624"/>
                <a:gd name="connsiteY8" fmla="*/ 330422 h 577976"/>
                <a:gd name="connsiteX9" fmla="*/ 406241 w 426624"/>
                <a:gd name="connsiteY9" fmla="*/ 308515 h 577976"/>
                <a:gd name="connsiteX10" fmla="*/ 412528 w 426624"/>
                <a:gd name="connsiteY10" fmla="*/ 222790 h 577976"/>
                <a:gd name="connsiteX11" fmla="*/ 396526 w 426624"/>
                <a:gd name="connsiteY11" fmla="*/ 212217 h 577976"/>
                <a:gd name="connsiteX12" fmla="*/ 414433 w 426624"/>
                <a:gd name="connsiteY12" fmla="*/ 101917 h 577976"/>
                <a:gd name="connsiteX13" fmla="*/ 417100 w 426624"/>
                <a:gd name="connsiteY13" fmla="*/ 80677 h 577976"/>
                <a:gd name="connsiteX14" fmla="*/ 426625 w 426624"/>
                <a:gd name="connsiteY14" fmla="*/ 38576 h 577976"/>
                <a:gd name="connsiteX15" fmla="*/ 406241 w 426624"/>
                <a:gd name="connsiteY15" fmla="*/ 27432 h 577976"/>
                <a:gd name="connsiteX16" fmla="*/ 337471 w 426624"/>
                <a:gd name="connsiteY16" fmla="*/ 23241 h 577976"/>
                <a:gd name="connsiteX17" fmla="*/ 303752 w 426624"/>
                <a:gd name="connsiteY17" fmla="*/ 14764 h 577976"/>
                <a:gd name="connsiteX18" fmla="*/ 274415 w 426624"/>
                <a:gd name="connsiteY18" fmla="*/ 6858 h 577976"/>
                <a:gd name="connsiteX19" fmla="*/ 257365 w 426624"/>
                <a:gd name="connsiteY19" fmla="*/ 4763 h 577976"/>
                <a:gd name="connsiteX20" fmla="*/ 184213 w 426624"/>
                <a:gd name="connsiteY20" fmla="*/ 0 h 577976"/>
                <a:gd name="connsiteX21" fmla="*/ 182689 w 426624"/>
                <a:gd name="connsiteY21" fmla="*/ 47434 h 577976"/>
                <a:gd name="connsiteX22" fmla="*/ 152781 w 426624"/>
                <a:gd name="connsiteY22" fmla="*/ 43720 h 577976"/>
                <a:gd name="connsiteX23" fmla="*/ 121348 w 426624"/>
                <a:gd name="connsiteY23" fmla="*/ 52768 h 577976"/>
                <a:gd name="connsiteX24" fmla="*/ 114395 w 426624"/>
                <a:gd name="connsiteY24" fmla="*/ 73628 h 577976"/>
                <a:gd name="connsiteX25" fmla="*/ 88773 w 426624"/>
                <a:gd name="connsiteY25" fmla="*/ 70390 h 577976"/>
                <a:gd name="connsiteX26" fmla="*/ 54102 w 426624"/>
                <a:gd name="connsiteY26" fmla="*/ 70485 h 577976"/>
                <a:gd name="connsiteX27" fmla="*/ 43243 w 426624"/>
                <a:gd name="connsiteY27" fmla="*/ 263747 h 577976"/>
                <a:gd name="connsiteX28" fmla="*/ 40672 w 426624"/>
                <a:gd name="connsiteY28" fmla="*/ 319659 h 577976"/>
                <a:gd name="connsiteX29" fmla="*/ 44482 w 426624"/>
                <a:gd name="connsiteY29" fmla="*/ 359092 h 577976"/>
                <a:gd name="connsiteX30" fmla="*/ 42386 w 426624"/>
                <a:gd name="connsiteY30" fmla="*/ 376047 h 577976"/>
                <a:gd name="connsiteX31" fmla="*/ 28004 w 426624"/>
                <a:gd name="connsiteY31" fmla="*/ 387286 h 577976"/>
                <a:gd name="connsiteX32" fmla="*/ 28194 w 426624"/>
                <a:gd name="connsiteY32" fmla="*/ 491109 h 577976"/>
                <a:gd name="connsiteX33" fmla="*/ 40005 w 426624"/>
                <a:gd name="connsiteY33" fmla="*/ 501205 h 577976"/>
                <a:gd name="connsiteX34" fmla="*/ 33052 w 426624"/>
                <a:gd name="connsiteY34" fmla="*/ 521970 h 577976"/>
                <a:gd name="connsiteX35" fmla="*/ 6953 w 426624"/>
                <a:gd name="connsiteY35" fmla="*/ 523113 h 577976"/>
                <a:gd name="connsiteX36" fmla="*/ 0 w 426624"/>
                <a:gd name="connsiteY36" fmla="*/ 543877 h 577976"/>
                <a:gd name="connsiteX37" fmla="*/ 6477 w 426624"/>
                <a:gd name="connsiteY37" fmla="*/ 561975 h 577976"/>
                <a:gd name="connsiteX38" fmla="*/ 75819 w 426624"/>
                <a:gd name="connsiteY38" fmla="*/ 561880 h 577976"/>
                <a:gd name="connsiteX39" fmla="*/ 342709 w 426624"/>
                <a:gd name="connsiteY39" fmla="*/ 577501 h 577976"/>
                <a:gd name="connsiteX40" fmla="*/ 381667 w 426624"/>
                <a:gd name="connsiteY40" fmla="*/ 577977 h 577976"/>
                <a:gd name="connsiteX41" fmla="*/ 381667 w 426624"/>
                <a:gd name="connsiteY41" fmla="*/ 577977 h 577976"/>
                <a:gd name="connsiteX42" fmla="*/ 381667 w 426624"/>
                <a:gd name="connsiteY42" fmla="*/ 577977 h 577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26624" h="577976">
                  <a:moveTo>
                    <a:pt x="381667" y="577977"/>
                  </a:moveTo>
                  <a:lnTo>
                    <a:pt x="393287" y="518922"/>
                  </a:lnTo>
                  <a:lnTo>
                    <a:pt x="400717" y="459200"/>
                  </a:lnTo>
                  <a:lnTo>
                    <a:pt x="404908" y="425196"/>
                  </a:lnTo>
                  <a:lnTo>
                    <a:pt x="419290" y="413956"/>
                  </a:lnTo>
                  <a:lnTo>
                    <a:pt x="418147" y="387858"/>
                  </a:lnTo>
                  <a:lnTo>
                    <a:pt x="406908" y="373475"/>
                  </a:lnTo>
                  <a:lnTo>
                    <a:pt x="400526" y="355378"/>
                  </a:lnTo>
                  <a:lnTo>
                    <a:pt x="407956" y="330422"/>
                  </a:lnTo>
                  <a:lnTo>
                    <a:pt x="406241" y="308515"/>
                  </a:lnTo>
                  <a:lnTo>
                    <a:pt x="412528" y="222790"/>
                  </a:lnTo>
                  <a:lnTo>
                    <a:pt x="396526" y="212217"/>
                  </a:lnTo>
                  <a:lnTo>
                    <a:pt x="414433" y="101917"/>
                  </a:lnTo>
                  <a:lnTo>
                    <a:pt x="417100" y="80677"/>
                  </a:lnTo>
                  <a:lnTo>
                    <a:pt x="426625" y="38576"/>
                  </a:lnTo>
                  <a:lnTo>
                    <a:pt x="406241" y="27432"/>
                  </a:lnTo>
                  <a:lnTo>
                    <a:pt x="337471" y="23241"/>
                  </a:lnTo>
                  <a:lnTo>
                    <a:pt x="303752" y="14764"/>
                  </a:lnTo>
                  <a:lnTo>
                    <a:pt x="274415" y="6858"/>
                  </a:lnTo>
                  <a:lnTo>
                    <a:pt x="257365" y="4763"/>
                  </a:lnTo>
                  <a:lnTo>
                    <a:pt x="184213" y="0"/>
                  </a:lnTo>
                  <a:lnTo>
                    <a:pt x="182689" y="47434"/>
                  </a:lnTo>
                  <a:lnTo>
                    <a:pt x="152781" y="43720"/>
                  </a:lnTo>
                  <a:lnTo>
                    <a:pt x="121348" y="52768"/>
                  </a:lnTo>
                  <a:lnTo>
                    <a:pt x="114395" y="73628"/>
                  </a:lnTo>
                  <a:lnTo>
                    <a:pt x="88773" y="70390"/>
                  </a:lnTo>
                  <a:lnTo>
                    <a:pt x="54102" y="70485"/>
                  </a:lnTo>
                  <a:lnTo>
                    <a:pt x="43243" y="263747"/>
                  </a:lnTo>
                  <a:lnTo>
                    <a:pt x="40672" y="319659"/>
                  </a:lnTo>
                  <a:lnTo>
                    <a:pt x="44482" y="359092"/>
                  </a:lnTo>
                  <a:lnTo>
                    <a:pt x="42386" y="376047"/>
                  </a:lnTo>
                  <a:lnTo>
                    <a:pt x="28004" y="387286"/>
                  </a:lnTo>
                  <a:lnTo>
                    <a:pt x="28194" y="491109"/>
                  </a:lnTo>
                  <a:lnTo>
                    <a:pt x="40005" y="501205"/>
                  </a:lnTo>
                  <a:lnTo>
                    <a:pt x="33052" y="521970"/>
                  </a:lnTo>
                  <a:lnTo>
                    <a:pt x="6953" y="523113"/>
                  </a:lnTo>
                  <a:lnTo>
                    <a:pt x="0" y="543877"/>
                  </a:lnTo>
                  <a:lnTo>
                    <a:pt x="6477" y="561975"/>
                  </a:lnTo>
                  <a:lnTo>
                    <a:pt x="75819" y="561880"/>
                  </a:lnTo>
                  <a:lnTo>
                    <a:pt x="342709" y="577501"/>
                  </a:lnTo>
                  <a:lnTo>
                    <a:pt x="381667" y="577977"/>
                  </a:lnTo>
                  <a:lnTo>
                    <a:pt x="381667" y="577977"/>
                  </a:lnTo>
                  <a:lnTo>
                    <a:pt x="381667" y="57797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4BE9B3A5-B861-8D29-F4A2-6E2C5A7B723F}"/>
                </a:ext>
              </a:extLst>
            </p:cNvPr>
            <p:cNvSpPr/>
            <p:nvPr/>
          </p:nvSpPr>
          <p:spPr>
            <a:xfrm>
              <a:off x="406524" y="2073194"/>
              <a:ext cx="735267" cy="541025"/>
            </a:xfrm>
            <a:custGeom>
              <a:avLst/>
              <a:gdLst>
                <a:gd name="connsiteX0" fmla="*/ 193167 w 436625"/>
                <a:gd name="connsiteY0" fmla="*/ 321278 h 321278"/>
                <a:gd name="connsiteX1" fmla="*/ 199549 w 436625"/>
                <a:gd name="connsiteY1" fmla="*/ 304800 h 321278"/>
                <a:gd name="connsiteX2" fmla="*/ 234696 w 436625"/>
                <a:gd name="connsiteY2" fmla="*/ 300514 h 321278"/>
                <a:gd name="connsiteX3" fmla="*/ 252698 w 436625"/>
                <a:gd name="connsiteY3" fmla="*/ 294132 h 321278"/>
                <a:gd name="connsiteX4" fmla="*/ 266986 w 436625"/>
                <a:gd name="connsiteY4" fmla="*/ 248317 h 321278"/>
                <a:gd name="connsiteX5" fmla="*/ 339852 w 436625"/>
                <a:gd name="connsiteY5" fmla="*/ 252984 h 321278"/>
                <a:gd name="connsiteX6" fmla="*/ 356902 w 436625"/>
                <a:gd name="connsiteY6" fmla="*/ 255079 h 321278"/>
                <a:gd name="connsiteX7" fmla="*/ 387191 w 436625"/>
                <a:gd name="connsiteY7" fmla="*/ 254508 h 321278"/>
                <a:gd name="connsiteX8" fmla="*/ 420148 w 436625"/>
                <a:gd name="connsiteY8" fmla="*/ 267176 h 321278"/>
                <a:gd name="connsiteX9" fmla="*/ 426530 w 436625"/>
                <a:gd name="connsiteY9" fmla="*/ 250698 h 321278"/>
                <a:gd name="connsiteX10" fmla="*/ 436626 w 436625"/>
                <a:gd name="connsiteY10" fmla="*/ 238982 h 321278"/>
                <a:gd name="connsiteX11" fmla="*/ 434435 w 436625"/>
                <a:gd name="connsiteY11" fmla="*/ 221456 h 321278"/>
                <a:gd name="connsiteX12" fmla="*/ 432340 w 436625"/>
                <a:gd name="connsiteY12" fmla="*/ 203835 h 321278"/>
                <a:gd name="connsiteX13" fmla="*/ 435959 w 436625"/>
                <a:gd name="connsiteY13" fmla="*/ 174117 h 321278"/>
                <a:gd name="connsiteX14" fmla="*/ 430149 w 436625"/>
                <a:gd name="connsiteY14" fmla="*/ 151733 h 321278"/>
                <a:gd name="connsiteX15" fmla="*/ 405670 w 436625"/>
                <a:gd name="connsiteY15" fmla="*/ 140113 h 321278"/>
                <a:gd name="connsiteX16" fmla="*/ 404527 w 436625"/>
                <a:gd name="connsiteY16" fmla="*/ 114014 h 321278"/>
                <a:gd name="connsiteX17" fmla="*/ 379571 w 436625"/>
                <a:gd name="connsiteY17" fmla="*/ 106585 h 321278"/>
                <a:gd name="connsiteX18" fmla="*/ 368332 w 436625"/>
                <a:gd name="connsiteY18" fmla="*/ 92202 h 321278"/>
                <a:gd name="connsiteX19" fmla="*/ 367760 w 436625"/>
                <a:gd name="connsiteY19" fmla="*/ 61913 h 321278"/>
                <a:gd name="connsiteX20" fmla="*/ 379476 w 436625"/>
                <a:gd name="connsiteY20" fmla="*/ 37433 h 321278"/>
                <a:gd name="connsiteX21" fmla="*/ 390049 w 436625"/>
                <a:gd name="connsiteY21" fmla="*/ 21431 h 321278"/>
                <a:gd name="connsiteX22" fmla="*/ 392144 w 436625"/>
                <a:gd name="connsiteY22" fmla="*/ 4381 h 321278"/>
                <a:gd name="connsiteX23" fmla="*/ 370904 w 436625"/>
                <a:gd name="connsiteY23" fmla="*/ 1810 h 321278"/>
                <a:gd name="connsiteX24" fmla="*/ 301276 w 436625"/>
                <a:gd name="connsiteY24" fmla="*/ 40767 h 321278"/>
                <a:gd name="connsiteX25" fmla="*/ 270415 w 436625"/>
                <a:gd name="connsiteY25" fmla="*/ 45625 h 321278"/>
                <a:gd name="connsiteX26" fmla="*/ 240697 w 436625"/>
                <a:gd name="connsiteY26" fmla="*/ 41910 h 321278"/>
                <a:gd name="connsiteX27" fmla="*/ 215646 w 436625"/>
                <a:gd name="connsiteY27" fmla="*/ 34480 h 321278"/>
                <a:gd name="connsiteX28" fmla="*/ 193834 w 436625"/>
                <a:gd name="connsiteY28" fmla="*/ 36100 h 321278"/>
                <a:gd name="connsiteX29" fmla="*/ 173069 w 436625"/>
                <a:gd name="connsiteY29" fmla="*/ 29242 h 321278"/>
                <a:gd name="connsiteX30" fmla="*/ 161925 w 436625"/>
                <a:gd name="connsiteY30" fmla="*/ 14859 h 321278"/>
                <a:gd name="connsiteX31" fmla="*/ 146494 w 436625"/>
                <a:gd name="connsiteY31" fmla="*/ 0 h 321278"/>
                <a:gd name="connsiteX32" fmla="*/ 128397 w 436625"/>
                <a:gd name="connsiteY32" fmla="*/ 6477 h 321278"/>
                <a:gd name="connsiteX33" fmla="*/ 114014 w 436625"/>
                <a:gd name="connsiteY33" fmla="*/ 17621 h 321278"/>
                <a:gd name="connsiteX34" fmla="*/ 103441 w 436625"/>
                <a:gd name="connsiteY34" fmla="*/ 33623 h 321278"/>
                <a:gd name="connsiteX35" fmla="*/ 89154 w 436625"/>
                <a:gd name="connsiteY35" fmla="*/ 44767 h 321278"/>
                <a:gd name="connsiteX36" fmla="*/ 75247 w 436625"/>
                <a:gd name="connsiteY36" fmla="*/ 51721 h 321278"/>
                <a:gd name="connsiteX37" fmla="*/ 68961 w 436625"/>
                <a:gd name="connsiteY37" fmla="*/ 68294 h 321278"/>
                <a:gd name="connsiteX38" fmla="*/ 71056 w 436625"/>
                <a:gd name="connsiteY38" fmla="*/ 85820 h 321278"/>
                <a:gd name="connsiteX39" fmla="*/ 68485 w 436625"/>
                <a:gd name="connsiteY39" fmla="*/ 107061 h 321278"/>
                <a:gd name="connsiteX40" fmla="*/ 58388 w 436625"/>
                <a:gd name="connsiteY40" fmla="*/ 118777 h 321278"/>
                <a:gd name="connsiteX41" fmla="*/ 37147 w 436625"/>
                <a:gd name="connsiteY41" fmla="*/ 116205 h 321278"/>
                <a:gd name="connsiteX42" fmla="*/ 25527 w 436625"/>
                <a:gd name="connsiteY42" fmla="*/ 175260 h 321278"/>
                <a:gd name="connsiteX43" fmla="*/ 7429 w 436625"/>
                <a:gd name="connsiteY43" fmla="*/ 181737 h 321278"/>
                <a:gd name="connsiteX44" fmla="*/ 0 w 436625"/>
                <a:gd name="connsiteY44" fmla="*/ 206692 h 321278"/>
                <a:gd name="connsiteX45" fmla="*/ 16478 w 436625"/>
                <a:gd name="connsiteY45" fmla="*/ 213074 h 321278"/>
                <a:gd name="connsiteX46" fmla="*/ 71342 w 436625"/>
                <a:gd name="connsiteY46" fmla="*/ 224123 h 321278"/>
                <a:gd name="connsiteX47" fmla="*/ 66580 w 436625"/>
                <a:gd name="connsiteY47" fmla="*/ 262509 h 321278"/>
                <a:gd name="connsiteX48" fmla="*/ 87821 w 436625"/>
                <a:gd name="connsiteY48" fmla="*/ 265081 h 321278"/>
                <a:gd name="connsiteX49" fmla="*/ 108585 w 436625"/>
                <a:gd name="connsiteY49" fmla="*/ 271939 h 321278"/>
                <a:gd name="connsiteX50" fmla="*/ 110776 w 436625"/>
                <a:gd name="connsiteY50" fmla="*/ 289560 h 321278"/>
                <a:gd name="connsiteX51" fmla="*/ 122491 w 436625"/>
                <a:gd name="connsiteY51" fmla="*/ 299656 h 321278"/>
                <a:gd name="connsiteX52" fmla="*/ 138398 w 436625"/>
                <a:gd name="connsiteY52" fmla="*/ 310229 h 321278"/>
                <a:gd name="connsiteX53" fmla="*/ 171926 w 436625"/>
                <a:gd name="connsiteY53" fmla="*/ 318706 h 321278"/>
                <a:gd name="connsiteX54" fmla="*/ 193167 w 436625"/>
                <a:gd name="connsiteY54" fmla="*/ 321278 h 321278"/>
                <a:gd name="connsiteX55" fmla="*/ 193167 w 436625"/>
                <a:gd name="connsiteY55" fmla="*/ 321278 h 321278"/>
                <a:gd name="connsiteX56" fmla="*/ 193167 w 436625"/>
                <a:gd name="connsiteY56" fmla="*/ 321278 h 32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36625" h="321278">
                  <a:moveTo>
                    <a:pt x="193167" y="321278"/>
                  </a:moveTo>
                  <a:lnTo>
                    <a:pt x="199549" y="304800"/>
                  </a:lnTo>
                  <a:lnTo>
                    <a:pt x="234696" y="300514"/>
                  </a:lnTo>
                  <a:lnTo>
                    <a:pt x="252698" y="294132"/>
                  </a:lnTo>
                  <a:lnTo>
                    <a:pt x="266986" y="248317"/>
                  </a:lnTo>
                  <a:lnTo>
                    <a:pt x="339852" y="252984"/>
                  </a:lnTo>
                  <a:lnTo>
                    <a:pt x="356902" y="255079"/>
                  </a:lnTo>
                  <a:lnTo>
                    <a:pt x="387191" y="254508"/>
                  </a:lnTo>
                  <a:lnTo>
                    <a:pt x="420148" y="267176"/>
                  </a:lnTo>
                  <a:lnTo>
                    <a:pt x="426530" y="250698"/>
                  </a:lnTo>
                  <a:lnTo>
                    <a:pt x="436626" y="238982"/>
                  </a:lnTo>
                  <a:lnTo>
                    <a:pt x="434435" y="221456"/>
                  </a:lnTo>
                  <a:lnTo>
                    <a:pt x="432340" y="203835"/>
                  </a:lnTo>
                  <a:lnTo>
                    <a:pt x="435959" y="174117"/>
                  </a:lnTo>
                  <a:lnTo>
                    <a:pt x="430149" y="151733"/>
                  </a:lnTo>
                  <a:lnTo>
                    <a:pt x="405670" y="140113"/>
                  </a:lnTo>
                  <a:lnTo>
                    <a:pt x="404527" y="114014"/>
                  </a:lnTo>
                  <a:lnTo>
                    <a:pt x="379571" y="106585"/>
                  </a:lnTo>
                  <a:lnTo>
                    <a:pt x="368332" y="92202"/>
                  </a:lnTo>
                  <a:lnTo>
                    <a:pt x="367760" y="61913"/>
                  </a:lnTo>
                  <a:lnTo>
                    <a:pt x="379476" y="37433"/>
                  </a:lnTo>
                  <a:lnTo>
                    <a:pt x="390049" y="21431"/>
                  </a:lnTo>
                  <a:lnTo>
                    <a:pt x="392144" y="4381"/>
                  </a:lnTo>
                  <a:lnTo>
                    <a:pt x="370904" y="1810"/>
                  </a:lnTo>
                  <a:lnTo>
                    <a:pt x="301276" y="40767"/>
                  </a:lnTo>
                  <a:lnTo>
                    <a:pt x="270415" y="45625"/>
                  </a:lnTo>
                  <a:lnTo>
                    <a:pt x="240697" y="41910"/>
                  </a:lnTo>
                  <a:lnTo>
                    <a:pt x="215646" y="34480"/>
                  </a:lnTo>
                  <a:lnTo>
                    <a:pt x="193834" y="36100"/>
                  </a:lnTo>
                  <a:lnTo>
                    <a:pt x="173069" y="29242"/>
                  </a:lnTo>
                  <a:lnTo>
                    <a:pt x="161925" y="14859"/>
                  </a:lnTo>
                  <a:lnTo>
                    <a:pt x="146494" y="0"/>
                  </a:lnTo>
                  <a:lnTo>
                    <a:pt x="128397" y="6477"/>
                  </a:lnTo>
                  <a:lnTo>
                    <a:pt x="114014" y="17621"/>
                  </a:lnTo>
                  <a:lnTo>
                    <a:pt x="103441" y="33623"/>
                  </a:lnTo>
                  <a:lnTo>
                    <a:pt x="89154" y="44767"/>
                  </a:lnTo>
                  <a:lnTo>
                    <a:pt x="75247" y="51721"/>
                  </a:lnTo>
                  <a:lnTo>
                    <a:pt x="68961" y="68294"/>
                  </a:lnTo>
                  <a:lnTo>
                    <a:pt x="71056" y="85820"/>
                  </a:lnTo>
                  <a:lnTo>
                    <a:pt x="68485" y="107061"/>
                  </a:lnTo>
                  <a:lnTo>
                    <a:pt x="58388" y="118777"/>
                  </a:lnTo>
                  <a:lnTo>
                    <a:pt x="37147" y="116205"/>
                  </a:lnTo>
                  <a:lnTo>
                    <a:pt x="25527" y="175260"/>
                  </a:lnTo>
                  <a:lnTo>
                    <a:pt x="7429" y="181737"/>
                  </a:lnTo>
                  <a:lnTo>
                    <a:pt x="0" y="206692"/>
                  </a:lnTo>
                  <a:lnTo>
                    <a:pt x="16478" y="213074"/>
                  </a:lnTo>
                  <a:lnTo>
                    <a:pt x="71342" y="224123"/>
                  </a:lnTo>
                  <a:lnTo>
                    <a:pt x="66580" y="262509"/>
                  </a:lnTo>
                  <a:lnTo>
                    <a:pt x="87821" y="265081"/>
                  </a:lnTo>
                  <a:lnTo>
                    <a:pt x="108585" y="271939"/>
                  </a:lnTo>
                  <a:lnTo>
                    <a:pt x="110776" y="289560"/>
                  </a:lnTo>
                  <a:lnTo>
                    <a:pt x="122491" y="299656"/>
                  </a:lnTo>
                  <a:lnTo>
                    <a:pt x="138398" y="310229"/>
                  </a:lnTo>
                  <a:lnTo>
                    <a:pt x="171926" y="318706"/>
                  </a:lnTo>
                  <a:lnTo>
                    <a:pt x="193167" y="321278"/>
                  </a:lnTo>
                  <a:lnTo>
                    <a:pt x="193167" y="321278"/>
                  </a:lnTo>
                  <a:lnTo>
                    <a:pt x="193167" y="3212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15671824-677F-794D-28E8-5294FCC41A7E}"/>
                </a:ext>
              </a:extLst>
            </p:cNvPr>
            <p:cNvSpPr/>
            <p:nvPr/>
          </p:nvSpPr>
          <p:spPr>
            <a:xfrm>
              <a:off x="1672552" y="1993477"/>
              <a:ext cx="603260" cy="965439"/>
            </a:xfrm>
            <a:custGeom>
              <a:avLst/>
              <a:gdLst>
                <a:gd name="connsiteX0" fmla="*/ 206978 w 358235"/>
                <a:gd name="connsiteY0" fmla="*/ 573310 h 573309"/>
                <a:gd name="connsiteX1" fmla="*/ 232029 w 358235"/>
                <a:gd name="connsiteY1" fmla="*/ 545973 h 573309"/>
                <a:gd name="connsiteX2" fmla="*/ 256508 w 358235"/>
                <a:gd name="connsiteY2" fmla="*/ 523018 h 573309"/>
                <a:gd name="connsiteX3" fmla="*/ 275654 w 358235"/>
                <a:gd name="connsiteY3" fmla="*/ 507968 h 573309"/>
                <a:gd name="connsiteX4" fmla="*/ 298037 w 358235"/>
                <a:gd name="connsiteY4" fmla="*/ 502063 h 573309"/>
                <a:gd name="connsiteX5" fmla="*/ 316135 w 358235"/>
                <a:gd name="connsiteY5" fmla="*/ 495586 h 573309"/>
                <a:gd name="connsiteX6" fmla="*/ 356616 w 358235"/>
                <a:gd name="connsiteY6" fmla="*/ 483298 h 573309"/>
                <a:gd name="connsiteX7" fmla="*/ 354521 w 358235"/>
                <a:gd name="connsiteY7" fmla="*/ 465677 h 573309"/>
                <a:gd name="connsiteX8" fmla="*/ 358235 w 358235"/>
                <a:gd name="connsiteY8" fmla="*/ 435673 h 573309"/>
                <a:gd name="connsiteX9" fmla="*/ 341186 w 358235"/>
                <a:gd name="connsiteY9" fmla="*/ 433578 h 573309"/>
                <a:gd name="connsiteX10" fmla="*/ 330422 w 358235"/>
                <a:gd name="connsiteY10" fmla="*/ 414909 h 573309"/>
                <a:gd name="connsiteX11" fmla="*/ 324612 w 358235"/>
                <a:gd name="connsiteY11" fmla="*/ 392525 h 573309"/>
                <a:gd name="connsiteX12" fmla="*/ 310705 w 358235"/>
                <a:gd name="connsiteY12" fmla="*/ 364712 h 573309"/>
                <a:gd name="connsiteX13" fmla="*/ 304229 w 358235"/>
                <a:gd name="connsiteY13" fmla="*/ 346615 h 573309"/>
                <a:gd name="connsiteX14" fmla="*/ 303181 w 358235"/>
                <a:gd name="connsiteY14" fmla="*/ 320421 h 573309"/>
                <a:gd name="connsiteX15" fmla="*/ 297275 w 358235"/>
                <a:gd name="connsiteY15" fmla="*/ 297942 h 573309"/>
                <a:gd name="connsiteX16" fmla="*/ 299942 w 358235"/>
                <a:gd name="connsiteY16" fmla="*/ 276606 h 573309"/>
                <a:gd name="connsiteX17" fmla="*/ 302514 w 358235"/>
                <a:gd name="connsiteY17" fmla="*/ 255270 h 573309"/>
                <a:gd name="connsiteX18" fmla="*/ 304705 w 358235"/>
                <a:gd name="connsiteY18" fmla="*/ 238125 h 573309"/>
                <a:gd name="connsiteX19" fmla="*/ 312611 w 358235"/>
                <a:gd name="connsiteY19" fmla="*/ 174022 h 573309"/>
                <a:gd name="connsiteX20" fmla="*/ 330708 w 358235"/>
                <a:gd name="connsiteY20" fmla="*/ 167545 h 573309"/>
                <a:gd name="connsiteX21" fmla="*/ 308800 w 358235"/>
                <a:gd name="connsiteY21" fmla="*/ 169164 h 573309"/>
                <a:gd name="connsiteX22" fmla="*/ 315754 w 358235"/>
                <a:gd name="connsiteY22" fmla="*/ 148400 h 573309"/>
                <a:gd name="connsiteX23" fmla="*/ 328422 w 358235"/>
                <a:gd name="connsiteY23" fmla="*/ 45720 h 573309"/>
                <a:gd name="connsiteX24" fmla="*/ 317754 w 358235"/>
                <a:gd name="connsiteY24" fmla="*/ 27051 h 573309"/>
                <a:gd name="connsiteX25" fmla="*/ 296894 w 358235"/>
                <a:gd name="connsiteY25" fmla="*/ 20193 h 573309"/>
                <a:gd name="connsiteX26" fmla="*/ 281940 w 358235"/>
                <a:gd name="connsiteY26" fmla="*/ 952 h 573309"/>
                <a:gd name="connsiteX27" fmla="*/ 238315 w 358235"/>
                <a:gd name="connsiteY27" fmla="*/ 4286 h 573309"/>
                <a:gd name="connsiteX28" fmla="*/ 220123 w 358235"/>
                <a:gd name="connsiteY28" fmla="*/ 10668 h 573309"/>
                <a:gd name="connsiteX29" fmla="*/ 204216 w 358235"/>
                <a:gd name="connsiteY29" fmla="*/ 0 h 573309"/>
                <a:gd name="connsiteX30" fmla="*/ 186023 w 358235"/>
                <a:gd name="connsiteY30" fmla="*/ 6477 h 573309"/>
                <a:gd name="connsiteX31" fmla="*/ 171164 w 358235"/>
                <a:gd name="connsiteY31" fmla="*/ 22003 h 573309"/>
                <a:gd name="connsiteX32" fmla="*/ 156781 w 358235"/>
                <a:gd name="connsiteY32" fmla="*/ 33242 h 573309"/>
                <a:gd name="connsiteX33" fmla="*/ 141922 w 358235"/>
                <a:gd name="connsiteY33" fmla="*/ 118205 h 573309"/>
                <a:gd name="connsiteX34" fmla="*/ 139351 w 358235"/>
                <a:gd name="connsiteY34" fmla="*/ 139637 h 573309"/>
                <a:gd name="connsiteX35" fmla="*/ 124396 w 358235"/>
                <a:gd name="connsiteY35" fmla="*/ 155162 h 573309"/>
                <a:gd name="connsiteX36" fmla="*/ 130302 w 358235"/>
                <a:gd name="connsiteY36" fmla="*/ 177546 h 573309"/>
                <a:gd name="connsiteX37" fmla="*/ 123920 w 358235"/>
                <a:gd name="connsiteY37" fmla="*/ 194119 h 573309"/>
                <a:gd name="connsiteX38" fmla="*/ 115443 w 358235"/>
                <a:gd name="connsiteY38" fmla="*/ 227838 h 573309"/>
                <a:gd name="connsiteX39" fmla="*/ 99536 w 358235"/>
                <a:gd name="connsiteY39" fmla="*/ 251841 h 573309"/>
                <a:gd name="connsiteX40" fmla="*/ 88773 w 358235"/>
                <a:gd name="connsiteY40" fmla="*/ 233172 h 573309"/>
                <a:gd name="connsiteX41" fmla="*/ 86201 w 358235"/>
                <a:gd name="connsiteY41" fmla="*/ 254603 h 573309"/>
                <a:gd name="connsiteX42" fmla="*/ 65437 w 358235"/>
                <a:gd name="connsiteY42" fmla="*/ 282416 h 573309"/>
                <a:gd name="connsiteX43" fmla="*/ 36671 w 358235"/>
                <a:gd name="connsiteY43" fmla="*/ 304895 h 573309"/>
                <a:gd name="connsiteX44" fmla="*/ 4667 w 358235"/>
                <a:gd name="connsiteY44" fmla="*/ 318325 h 573309"/>
                <a:gd name="connsiteX45" fmla="*/ 0 w 358235"/>
                <a:gd name="connsiteY45" fmla="*/ 356806 h 573309"/>
                <a:gd name="connsiteX46" fmla="*/ 16002 w 358235"/>
                <a:gd name="connsiteY46" fmla="*/ 367475 h 573309"/>
                <a:gd name="connsiteX47" fmla="*/ 36766 w 358235"/>
                <a:gd name="connsiteY47" fmla="*/ 374333 h 573309"/>
                <a:gd name="connsiteX48" fmla="*/ 33623 w 358235"/>
                <a:gd name="connsiteY48" fmla="*/ 399955 h 573309"/>
                <a:gd name="connsiteX49" fmla="*/ 35719 w 358235"/>
                <a:gd name="connsiteY49" fmla="*/ 417576 h 573309"/>
                <a:gd name="connsiteX50" fmla="*/ 37909 w 358235"/>
                <a:gd name="connsiteY50" fmla="*/ 435197 h 573309"/>
                <a:gd name="connsiteX51" fmla="*/ 49149 w 358235"/>
                <a:gd name="connsiteY51" fmla="*/ 449675 h 573309"/>
                <a:gd name="connsiteX52" fmla="*/ 54959 w 358235"/>
                <a:gd name="connsiteY52" fmla="*/ 472059 h 573309"/>
                <a:gd name="connsiteX53" fmla="*/ 44387 w 358235"/>
                <a:gd name="connsiteY53" fmla="*/ 488156 h 573309"/>
                <a:gd name="connsiteX54" fmla="*/ 69913 w 358235"/>
                <a:gd name="connsiteY54" fmla="*/ 491300 h 573309"/>
                <a:gd name="connsiteX55" fmla="*/ 93916 w 358235"/>
                <a:gd name="connsiteY55" fmla="*/ 507301 h 573309"/>
                <a:gd name="connsiteX56" fmla="*/ 109347 w 358235"/>
                <a:gd name="connsiteY56" fmla="*/ 487489 h 573309"/>
                <a:gd name="connsiteX57" fmla="*/ 120015 w 358235"/>
                <a:gd name="connsiteY57" fmla="*/ 506159 h 573309"/>
                <a:gd name="connsiteX58" fmla="*/ 126968 w 358235"/>
                <a:gd name="connsiteY58" fmla="*/ 520065 h 573309"/>
                <a:gd name="connsiteX59" fmla="*/ 126492 w 358235"/>
                <a:gd name="connsiteY59" fmla="*/ 559022 h 573309"/>
                <a:gd name="connsiteX60" fmla="*/ 206978 w 358235"/>
                <a:gd name="connsiteY60" fmla="*/ 573310 h 573309"/>
                <a:gd name="connsiteX61" fmla="*/ 206978 w 358235"/>
                <a:gd name="connsiteY61" fmla="*/ 573310 h 573309"/>
                <a:gd name="connsiteX62" fmla="*/ 206978 w 358235"/>
                <a:gd name="connsiteY62" fmla="*/ 573310 h 573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8235" h="573309">
                  <a:moveTo>
                    <a:pt x="206978" y="573310"/>
                  </a:moveTo>
                  <a:lnTo>
                    <a:pt x="232029" y="545973"/>
                  </a:lnTo>
                  <a:lnTo>
                    <a:pt x="256508" y="523018"/>
                  </a:lnTo>
                  <a:lnTo>
                    <a:pt x="275654" y="507968"/>
                  </a:lnTo>
                  <a:lnTo>
                    <a:pt x="298037" y="502063"/>
                  </a:lnTo>
                  <a:lnTo>
                    <a:pt x="316135" y="495586"/>
                  </a:lnTo>
                  <a:lnTo>
                    <a:pt x="356616" y="483298"/>
                  </a:lnTo>
                  <a:lnTo>
                    <a:pt x="354521" y="465677"/>
                  </a:lnTo>
                  <a:lnTo>
                    <a:pt x="358235" y="435673"/>
                  </a:lnTo>
                  <a:lnTo>
                    <a:pt x="341186" y="433578"/>
                  </a:lnTo>
                  <a:lnTo>
                    <a:pt x="330422" y="414909"/>
                  </a:lnTo>
                  <a:lnTo>
                    <a:pt x="324612" y="392525"/>
                  </a:lnTo>
                  <a:lnTo>
                    <a:pt x="310705" y="364712"/>
                  </a:lnTo>
                  <a:lnTo>
                    <a:pt x="304229" y="346615"/>
                  </a:lnTo>
                  <a:lnTo>
                    <a:pt x="303181" y="320421"/>
                  </a:lnTo>
                  <a:lnTo>
                    <a:pt x="297275" y="297942"/>
                  </a:lnTo>
                  <a:lnTo>
                    <a:pt x="299942" y="276606"/>
                  </a:lnTo>
                  <a:lnTo>
                    <a:pt x="302514" y="255270"/>
                  </a:lnTo>
                  <a:lnTo>
                    <a:pt x="304705" y="238125"/>
                  </a:lnTo>
                  <a:lnTo>
                    <a:pt x="312611" y="174022"/>
                  </a:lnTo>
                  <a:lnTo>
                    <a:pt x="330708" y="167545"/>
                  </a:lnTo>
                  <a:lnTo>
                    <a:pt x="308800" y="169164"/>
                  </a:lnTo>
                  <a:lnTo>
                    <a:pt x="315754" y="148400"/>
                  </a:lnTo>
                  <a:lnTo>
                    <a:pt x="328422" y="45720"/>
                  </a:lnTo>
                  <a:lnTo>
                    <a:pt x="317754" y="27051"/>
                  </a:lnTo>
                  <a:lnTo>
                    <a:pt x="296894" y="20193"/>
                  </a:lnTo>
                  <a:lnTo>
                    <a:pt x="281940" y="952"/>
                  </a:lnTo>
                  <a:lnTo>
                    <a:pt x="238315" y="4286"/>
                  </a:lnTo>
                  <a:lnTo>
                    <a:pt x="220123" y="10668"/>
                  </a:lnTo>
                  <a:lnTo>
                    <a:pt x="204216" y="0"/>
                  </a:lnTo>
                  <a:lnTo>
                    <a:pt x="186023" y="6477"/>
                  </a:lnTo>
                  <a:lnTo>
                    <a:pt x="171164" y="22003"/>
                  </a:lnTo>
                  <a:lnTo>
                    <a:pt x="156781" y="33242"/>
                  </a:lnTo>
                  <a:lnTo>
                    <a:pt x="141922" y="118205"/>
                  </a:lnTo>
                  <a:lnTo>
                    <a:pt x="139351" y="139637"/>
                  </a:lnTo>
                  <a:lnTo>
                    <a:pt x="124396" y="155162"/>
                  </a:lnTo>
                  <a:lnTo>
                    <a:pt x="130302" y="177546"/>
                  </a:lnTo>
                  <a:lnTo>
                    <a:pt x="123920" y="194119"/>
                  </a:lnTo>
                  <a:lnTo>
                    <a:pt x="115443" y="227838"/>
                  </a:lnTo>
                  <a:lnTo>
                    <a:pt x="99536" y="251841"/>
                  </a:lnTo>
                  <a:lnTo>
                    <a:pt x="88773" y="233172"/>
                  </a:lnTo>
                  <a:lnTo>
                    <a:pt x="86201" y="254603"/>
                  </a:lnTo>
                  <a:lnTo>
                    <a:pt x="65437" y="282416"/>
                  </a:lnTo>
                  <a:lnTo>
                    <a:pt x="36671" y="304895"/>
                  </a:lnTo>
                  <a:lnTo>
                    <a:pt x="4667" y="318325"/>
                  </a:lnTo>
                  <a:lnTo>
                    <a:pt x="0" y="356806"/>
                  </a:lnTo>
                  <a:lnTo>
                    <a:pt x="16002" y="367475"/>
                  </a:lnTo>
                  <a:lnTo>
                    <a:pt x="36766" y="374333"/>
                  </a:lnTo>
                  <a:lnTo>
                    <a:pt x="33623" y="399955"/>
                  </a:lnTo>
                  <a:lnTo>
                    <a:pt x="35719" y="417576"/>
                  </a:lnTo>
                  <a:lnTo>
                    <a:pt x="37909" y="435197"/>
                  </a:lnTo>
                  <a:lnTo>
                    <a:pt x="49149" y="449675"/>
                  </a:lnTo>
                  <a:lnTo>
                    <a:pt x="54959" y="472059"/>
                  </a:lnTo>
                  <a:lnTo>
                    <a:pt x="44387" y="488156"/>
                  </a:lnTo>
                  <a:lnTo>
                    <a:pt x="69913" y="491300"/>
                  </a:lnTo>
                  <a:lnTo>
                    <a:pt x="93916" y="507301"/>
                  </a:lnTo>
                  <a:lnTo>
                    <a:pt x="109347" y="487489"/>
                  </a:lnTo>
                  <a:lnTo>
                    <a:pt x="120015" y="506159"/>
                  </a:lnTo>
                  <a:lnTo>
                    <a:pt x="126968" y="520065"/>
                  </a:lnTo>
                  <a:lnTo>
                    <a:pt x="126492" y="559022"/>
                  </a:lnTo>
                  <a:lnTo>
                    <a:pt x="206978" y="573310"/>
                  </a:lnTo>
                  <a:lnTo>
                    <a:pt x="206978" y="573310"/>
                  </a:lnTo>
                  <a:lnTo>
                    <a:pt x="206978" y="57331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C3AADE11-75FC-1152-1147-6C88A76F7C3D}"/>
                </a:ext>
              </a:extLst>
            </p:cNvPr>
            <p:cNvSpPr/>
            <p:nvPr/>
          </p:nvSpPr>
          <p:spPr>
            <a:xfrm>
              <a:off x="1023739" y="1676207"/>
              <a:ext cx="947155" cy="940097"/>
            </a:xfrm>
            <a:custGeom>
              <a:avLst/>
              <a:gdLst>
                <a:gd name="connsiteX0" fmla="*/ 353854 w 562451"/>
                <a:gd name="connsiteY0" fmla="*/ 558260 h 558260"/>
                <a:gd name="connsiteX1" fmla="*/ 371951 w 562451"/>
                <a:gd name="connsiteY1" fmla="*/ 551783 h 558260"/>
                <a:gd name="connsiteX2" fmla="*/ 390525 w 562451"/>
                <a:gd name="connsiteY2" fmla="*/ 506444 h 558260"/>
                <a:gd name="connsiteX3" fmla="*/ 413385 w 562451"/>
                <a:gd name="connsiteY3" fmla="*/ 496253 h 558260"/>
                <a:gd name="connsiteX4" fmla="*/ 429863 w 562451"/>
                <a:gd name="connsiteY4" fmla="*/ 502634 h 558260"/>
                <a:gd name="connsiteX5" fmla="*/ 451104 w 562451"/>
                <a:gd name="connsiteY5" fmla="*/ 470535 h 558260"/>
                <a:gd name="connsiteX6" fmla="*/ 470249 w 562451"/>
                <a:gd name="connsiteY6" fmla="*/ 455581 h 558260"/>
                <a:gd name="connsiteX7" fmla="*/ 474440 w 562451"/>
                <a:gd name="connsiteY7" fmla="*/ 421386 h 558260"/>
                <a:gd name="connsiteX8" fmla="*/ 476060 w 562451"/>
                <a:gd name="connsiteY8" fmla="*/ 443294 h 558260"/>
                <a:gd name="connsiteX9" fmla="*/ 501015 w 562451"/>
                <a:gd name="connsiteY9" fmla="*/ 416052 h 558260"/>
                <a:gd name="connsiteX10" fmla="*/ 513207 w 562451"/>
                <a:gd name="connsiteY10" fmla="*/ 387191 h 558260"/>
                <a:gd name="connsiteX11" fmla="*/ 511588 w 562451"/>
                <a:gd name="connsiteY11" fmla="*/ 365284 h 558260"/>
                <a:gd name="connsiteX12" fmla="*/ 522732 w 562451"/>
                <a:gd name="connsiteY12" fmla="*/ 344996 h 558260"/>
                <a:gd name="connsiteX13" fmla="*/ 515779 w 562451"/>
                <a:gd name="connsiteY13" fmla="*/ 331184 h 558260"/>
                <a:gd name="connsiteX14" fmla="*/ 526447 w 562451"/>
                <a:gd name="connsiteY14" fmla="*/ 315182 h 558260"/>
                <a:gd name="connsiteX15" fmla="*/ 544354 w 562451"/>
                <a:gd name="connsiteY15" fmla="*/ 204692 h 558260"/>
                <a:gd name="connsiteX16" fmla="*/ 562451 w 562451"/>
                <a:gd name="connsiteY16" fmla="*/ 198215 h 558260"/>
                <a:gd name="connsiteX17" fmla="*/ 547021 w 562451"/>
                <a:gd name="connsiteY17" fmla="*/ 183356 h 558260"/>
                <a:gd name="connsiteX18" fmla="*/ 535305 w 562451"/>
                <a:gd name="connsiteY18" fmla="*/ 173165 h 558260"/>
                <a:gd name="connsiteX19" fmla="*/ 514541 w 562451"/>
                <a:gd name="connsiteY19" fmla="*/ 166306 h 558260"/>
                <a:gd name="connsiteX20" fmla="*/ 477869 w 562451"/>
                <a:gd name="connsiteY20" fmla="*/ 148781 h 558260"/>
                <a:gd name="connsiteX21" fmla="*/ 428911 w 562451"/>
                <a:gd name="connsiteY21" fmla="*/ 125444 h 558260"/>
                <a:gd name="connsiteX22" fmla="*/ 432054 w 562451"/>
                <a:gd name="connsiteY22" fmla="*/ 99822 h 558260"/>
                <a:gd name="connsiteX23" fmla="*/ 405479 w 562451"/>
                <a:gd name="connsiteY23" fmla="*/ 105156 h 558260"/>
                <a:gd name="connsiteX24" fmla="*/ 363474 w 562451"/>
                <a:gd name="connsiteY24" fmla="*/ 95631 h 558260"/>
                <a:gd name="connsiteX25" fmla="*/ 343281 w 562451"/>
                <a:gd name="connsiteY25" fmla="*/ 84487 h 558260"/>
                <a:gd name="connsiteX26" fmla="*/ 326803 w 562451"/>
                <a:gd name="connsiteY26" fmla="*/ 78105 h 558260"/>
                <a:gd name="connsiteX27" fmla="*/ 261366 w 562451"/>
                <a:gd name="connsiteY27" fmla="*/ 48387 h 558260"/>
                <a:gd name="connsiteX28" fmla="*/ 175165 w 562451"/>
                <a:gd name="connsiteY28" fmla="*/ 11716 h 558260"/>
                <a:gd name="connsiteX29" fmla="*/ 150686 w 562451"/>
                <a:gd name="connsiteY29" fmla="*/ 0 h 558260"/>
                <a:gd name="connsiteX30" fmla="*/ 137446 w 562451"/>
                <a:gd name="connsiteY30" fmla="*/ 72104 h 558260"/>
                <a:gd name="connsiteX31" fmla="*/ 126873 w 562451"/>
                <a:gd name="connsiteY31" fmla="*/ 157448 h 558260"/>
                <a:gd name="connsiteX32" fmla="*/ 91821 w 562451"/>
                <a:gd name="connsiteY32" fmla="*/ 161830 h 558260"/>
                <a:gd name="connsiteX33" fmla="*/ 107252 w 562451"/>
                <a:gd name="connsiteY33" fmla="*/ 176689 h 558260"/>
                <a:gd name="connsiteX34" fmla="*/ 92393 w 562451"/>
                <a:gd name="connsiteY34" fmla="*/ 192215 h 558260"/>
                <a:gd name="connsiteX35" fmla="*/ 66866 w 562451"/>
                <a:gd name="connsiteY35" fmla="*/ 189071 h 558260"/>
                <a:gd name="connsiteX36" fmla="*/ 47720 w 562451"/>
                <a:gd name="connsiteY36" fmla="*/ 204026 h 558260"/>
                <a:gd name="connsiteX37" fmla="*/ 37624 w 562451"/>
                <a:gd name="connsiteY37" fmla="*/ 215836 h 558260"/>
                <a:gd name="connsiteX38" fmla="*/ 30766 w 562451"/>
                <a:gd name="connsiteY38" fmla="*/ 236601 h 558260"/>
                <a:gd name="connsiteX39" fmla="*/ 23336 w 562451"/>
                <a:gd name="connsiteY39" fmla="*/ 261747 h 558260"/>
                <a:gd name="connsiteX40" fmla="*/ 12192 w 562451"/>
                <a:gd name="connsiteY40" fmla="*/ 282035 h 558260"/>
                <a:gd name="connsiteX41" fmla="*/ 0 w 562451"/>
                <a:gd name="connsiteY41" fmla="*/ 310896 h 558260"/>
                <a:gd name="connsiteX42" fmla="*/ 14954 w 562451"/>
                <a:gd name="connsiteY42" fmla="*/ 330041 h 558260"/>
                <a:gd name="connsiteX43" fmla="*/ 26099 w 562451"/>
                <a:gd name="connsiteY43" fmla="*/ 344424 h 558260"/>
                <a:gd name="connsiteX44" fmla="*/ 35147 w 562451"/>
                <a:gd name="connsiteY44" fmla="*/ 375857 h 558260"/>
                <a:gd name="connsiteX45" fmla="*/ 60674 w 562451"/>
                <a:gd name="connsiteY45" fmla="*/ 379000 h 558260"/>
                <a:gd name="connsiteX46" fmla="*/ 62865 w 562451"/>
                <a:gd name="connsiteY46" fmla="*/ 396621 h 558260"/>
                <a:gd name="connsiteX47" fmla="*/ 67628 w 562451"/>
                <a:gd name="connsiteY47" fmla="*/ 427577 h 558260"/>
                <a:gd name="connsiteX48" fmla="*/ 69818 w 562451"/>
                <a:gd name="connsiteY48" fmla="*/ 445198 h 558260"/>
                <a:gd name="connsiteX49" fmla="*/ 70390 w 562451"/>
                <a:gd name="connsiteY49" fmla="*/ 475583 h 558260"/>
                <a:gd name="connsiteX50" fmla="*/ 60293 w 562451"/>
                <a:gd name="connsiteY50" fmla="*/ 487299 h 558260"/>
                <a:gd name="connsiteX51" fmla="*/ 53912 w 562451"/>
                <a:gd name="connsiteY51" fmla="*/ 503873 h 558260"/>
                <a:gd name="connsiteX52" fmla="*/ 120396 w 562451"/>
                <a:gd name="connsiteY52" fmla="*/ 525113 h 558260"/>
                <a:gd name="connsiteX53" fmla="*/ 142208 w 562451"/>
                <a:gd name="connsiteY53" fmla="*/ 523494 h 558260"/>
                <a:gd name="connsiteX54" fmla="*/ 159258 w 562451"/>
                <a:gd name="connsiteY54" fmla="*/ 525590 h 558260"/>
                <a:gd name="connsiteX55" fmla="*/ 181546 w 562451"/>
                <a:gd name="connsiteY55" fmla="*/ 519684 h 558260"/>
                <a:gd name="connsiteX56" fmla="*/ 200120 w 562451"/>
                <a:gd name="connsiteY56" fmla="*/ 508921 h 558260"/>
                <a:gd name="connsiteX57" fmla="*/ 218789 w 562451"/>
                <a:gd name="connsiteY57" fmla="*/ 498253 h 558260"/>
                <a:gd name="connsiteX58" fmla="*/ 239554 w 562451"/>
                <a:gd name="connsiteY58" fmla="*/ 505111 h 558260"/>
                <a:gd name="connsiteX59" fmla="*/ 255461 w 562451"/>
                <a:gd name="connsiteY59" fmla="*/ 515779 h 558260"/>
                <a:gd name="connsiteX60" fmla="*/ 276701 w 562451"/>
                <a:gd name="connsiteY60" fmla="*/ 518351 h 558260"/>
                <a:gd name="connsiteX61" fmla="*/ 296989 w 562451"/>
                <a:gd name="connsiteY61" fmla="*/ 529590 h 558260"/>
                <a:gd name="connsiteX62" fmla="*/ 318230 w 562451"/>
                <a:gd name="connsiteY62" fmla="*/ 532162 h 558260"/>
                <a:gd name="connsiteX63" fmla="*/ 325184 w 562451"/>
                <a:gd name="connsiteY63" fmla="*/ 546068 h 558260"/>
                <a:gd name="connsiteX64" fmla="*/ 345948 w 562451"/>
                <a:gd name="connsiteY64" fmla="*/ 552926 h 558260"/>
                <a:gd name="connsiteX65" fmla="*/ 353854 w 562451"/>
                <a:gd name="connsiteY65" fmla="*/ 558260 h 558260"/>
                <a:gd name="connsiteX66" fmla="*/ 353854 w 562451"/>
                <a:gd name="connsiteY66" fmla="*/ 558260 h 558260"/>
                <a:gd name="connsiteX67" fmla="*/ 353854 w 562451"/>
                <a:gd name="connsiteY67" fmla="*/ 558260 h 55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62451" h="558260">
                  <a:moveTo>
                    <a:pt x="353854" y="558260"/>
                  </a:moveTo>
                  <a:lnTo>
                    <a:pt x="371951" y="551783"/>
                  </a:lnTo>
                  <a:lnTo>
                    <a:pt x="390525" y="506444"/>
                  </a:lnTo>
                  <a:lnTo>
                    <a:pt x="413385" y="496253"/>
                  </a:lnTo>
                  <a:lnTo>
                    <a:pt x="429863" y="502634"/>
                  </a:lnTo>
                  <a:lnTo>
                    <a:pt x="451104" y="470535"/>
                  </a:lnTo>
                  <a:lnTo>
                    <a:pt x="470249" y="455581"/>
                  </a:lnTo>
                  <a:lnTo>
                    <a:pt x="474440" y="421386"/>
                  </a:lnTo>
                  <a:lnTo>
                    <a:pt x="476060" y="443294"/>
                  </a:lnTo>
                  <a:lnTo>
                    <a:pt x="501015" y="416052"/>
                  </a:lnTo>
                  <a:lnTo>
                    <a:pt x="513207" y="387191"/>
                  </a:lnTo>
                  <a:lnTo>
                    <a:pt x="511588" y="365284"/>
                  </a:lnTo>
                  <a:lnTo>
                    <a:pt x="522732" y="344996"/>
                  </a:lnTo>
                  <a:lnTo>
                    <a:pt x="515779" y="331184"/>
                  </a:lnTo>
                  <a:lnTo>
                    <a:pt x="526447" y="315182"/>
                  </a:lnTo>
                  <a:lnTo>
                    <a:pt x="544354" y="204692"/>
                  </a:lnTo>
                  <a:lnTo>
                    <a:pt x="562451" y="198215"/>
                  </a:lnTo>
                  <a:lnTo>
                    <a:pt x="547021" y="183356"/>
                  </a:lnTo>
                  <a:lnTo>
                    <a:pt x="535305" y="173165"/>
                  </a:lnTo>
                  <a:lnTo>
                    <a:pt x="514541" y="166306"/>
                  </a:lnTo>
                  <a:lnTo>
                    <a:pt x="477869" y="148781"/>
                  </a:lnTo>
                  <a:lnTo>
                    <a:pt x="428911" y="125444"/>
                  </a:lnTo>
                  <a:lnTo>
                    <a:pt x="432054" y="99822"/>
                  </a:lnTo>
                  <a:lnTo>
                    <a:pt x="405479" y="105156"/>
                  </a:lnTo>
                  <a:lnTo>
                    <a:pt x="363474" y="95631"/>
                  </a:lnTo>
                  <a:lnTo>
                    <a:pt x="343281" y="84487"/>
                  </a:lnTo>
                  <a:lnTo>
                    <a:pt x="326803" y="78105"/>
                  </a:lnTo>
                  <a:lnTo>
                    <a:pt x="261366" y="48387"/>
                  </a:lnTo>
                  <a:lnTo>
                    <a:pt x="175165" y="11716"/>
                  </a:lnTo>
                  <a:lnTo>
                    <a:pt x="150686" y="0"/>
                  </a:lnTo>
                  <a:lnTo>
                    <a:pt x="137446" y="72104"/>
                  </a:lnTo>
                  <a:lnTo>
                    <a:pt x="126873" y="157448"/>
                  </a:lnTo>
                  <a:lnTo>
                    <a:pt x="91821" y="161830"/>
                  </a:lnTo>
                  <a:lnTo>
                    <a:pt x="107252" y="176689"/>
                  </a:lnTo>
                  <a:lnTo>
                    <a:pt x="92393" y="192215"/>
                  </a:lnTo>
                  <a:lnTo>
                    <a:pt x="66866" y="189071"/>
                  </a:lnTo>
                  <a:lnTo>
                    <a:pt x="47720" y="204026"/>
                  </a:lnTo>
                  <a:lnTo>
                    <a:pt x="37624" y="215836"/>
                  </a:lnTo>
                  <a:lnTo>
                    <a:pt x="30766" y="236601"/>
                  </a:lnTo>
                  <a:lnTo>
                    <a:pt x="23336" y="261747"/>
                  </a:lnTo>
                  <a:lnTo>
                    <a:pt x="12192" y="282035"/>
                  </a:lnTo>
                  <a:lnTo>
                    <a:pt x="0" y="310896"/>
                  </a:lnTo>
                  <a:lnTo>
                    <a:pt x="14954" y="330041"/>
                  </a:lnTo>
                  <a:lnTo>
                    <a:pt x="26099" y="344424"/>
                  </a:lnTo>
                  <a:lnTo>
                    <a:pt x="35147" y="375857"/>
                  </a:lnTo>
                  <a:lnTo>
                    <a:pt x="60674" y="379000"/>
                  </a:lnTo>
                  <a:lnTo>
                    <a:pt x="62865" y="396621"/>
                  </a:lnTo>
                  <a:lnTo>
                    <a:pt x="67628" y="427577"/>
                  </a:lnTo>
                  <a:lnTo>
                    <a:pt x="69818" y="445198"/>
                  </a:lnTo>
                  <a:lnTo>
                    <a:pt x="70390" y="475583"/>
                  </a:lnTo>
                  <a:lnTo>
                    <a:pt x="60293" y="487299"/>
                  </a:lnTo>
                  <a:lnTo>
                    <a:pt x="53912" y="503873"/>
                  </a:lnTo>
                  <a:lnTo>
                    <a:pt x="120396" y="525113"/>
                  </a:lnTo>
                  <a:lnTo>
                    <a:pt x="142208" y="523494"/>
                  </a:lnTo>
                  <a:lnTo>
                    <a:pt x="159258" y="525590"/>
                  </a:lnTo>
                  <a:lnTo>
                    <a:pt x="181546" y="519684"/>
                  </a:lnTo>
                  <a:lnTo>
                    <a:pt x="200120" y="508921"/>
                  </a:lnTo>
                  <a:lnTo>
                    <a:pt x="218789" y="498253"/>
                  </a:lnTo>
                  <a:lnTo>
                    <a:pt x="239554" y="505111"/>
                  </a:lnTo>
                  <a:lnTo>
                    <a:pt x="255461" y="515779"/>
                  </a:lnTo>
                  <a:lnTo>
                    <a:pt x="276701" y="518351"/>
                  </a:lnTo>
                  <a:lnTo>
                    <a:pt x="296989" y="529590"/>
                  </a:lnTo>
                  <a:lnTo>
                    <a:pt x="318230" y="532162"/>
                  </a:lnTo>
                  <a:lnTo>
                    <a:pt x="325184" y="546068"/>
                  </a:lnTo>
                  <a:lnTo>
                    <a:pt x="345948" y="552926"/>
                  </a:lnTo>
                  <a:lnTo>
                    <a:pt x="353854" y="558260"/>
                  </a:lnTo>
                  <a:lnTo>
                    <a:pt x="353854" y="558260"/>
                  </a:lnTo>
                  <a:lnTo>
                    <a:pt x="353854" y="558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B09E532D-4760-455F-A5E9-AA64AB6065DC}"/>
                </a:ext>
              </a:extLst>
            </p:cNvPr>
            <p:cNvSpPr/>
            <p:nvPr/>
          </p:nvSpPr>
          <p:spPr>
            <a:xfrm>
              <a:off x="616164" y="360"/>
              <a:ext cx="873211" cy="700300"/>
            </a:xfrm>
            <a:custGeom>
              <a:avLst/>
              <a:gdLst>
                <a:gd name="connsiteX0" fmla="*/ 321469 w 518541"/>
                <a:gd name="connsiteY0" fmla="*/ 415862 h 415861"/>
                <a:gd name="connsiteX1" fmla="*/ 339566 w 518541"/>
                <a:gd name="connsiteY1" fmla="*/ 409480 h 415861"/>
                <a:gd name="connsiteX2" fmla="*/ 344329 w 518541"/>
                <a:gd name="connsiteY2" fmla="*/ 371189 h 415861"/>
                <a:gd name="connsiteX3" fmla="*/ 367760 w 518541"/>
                <a:gd name="connsiteY3" fmla="*/ 356807 h 415861"/>
                <a:gd name="connsiteX4" fmla="*/ 374142 w 518541"/>
                <a:gd name="connsiteY4" fmla="*/ 340328 h 415861"/>
                <a:gd name="connsiteX5" fmla="*/ 402908 w 518541"/>
                <a:gd name="connsiteY5" fmla="*/ 317945 h 415861"/>
                <a:gd name="connsiteX6" fmla="*/ 422529 w 518541"/>
                <a:gd name="connsiteY6" fmla="*/ 298799 h 415861"/>
                <a:gd name="connsiteX7" fmla="*/ 448151 w 518541"/>
                <a:gd name="connsiteY7" fmla="*/ 301943 h 415861"/>
                <a:gd name="connsiteX8" fmla="*/ 446532 w 518541"/>
                <a:gd name="connsiteY8" fmla="*/ 280226 h 415861"/>
                <a:gd name="connsiteX9" fmla="*/ 462058 w 518541"/>
                <a:gd name="connsiteY9" fmla="*/ 295085 h 415861"/>
                <a:gd name="connsiteX10" fmla="*/ 476441 w 518541"/>
                <a:gd name="connsiteY10" fmla="*/ 283845 h 415861"/>
                <a:gd name="connsiteX11" fmla="*/ 475298 w 518541"/>
                <a:gd name="connsiteY11" fmla="*/ 257842 h 415861"/>
                <a:gd name="connsiteX12" fmla="*/ 498253 w 518541"/>
                <a:gd name="connsiteY12" fmla="*/ 247745 h 415861"/>
                <a:gd name="connsiteX13" fmla="*/ 507111 w 518541"/>
                <a:gd name="connsiteY13" fmla="*/ 175451 h 415861"/>
                <a:gd name="connsiteX14" fmla="*/ 511302 w 518541"/>
                <a:gd name="connsiteY14" fmla="*/ 141446 h 415861"/>
                <a:gd name="connsiteX15" fmla="*/ 500158 w 518541"/>
                <a:gd name="connsiteY15" fmla="*/ 127064 h 415861"/>
                <a:gd name="connsiteX16" fmla="*/ 493681 w 518541"/>
                <a:gd name="connsiteY16" fmla="*/ 108966 h 415861"/>
                <a:gd name="connsiteX17" fmla="*/ 509016 w 518541"/>
                <a:gd name="connsiteY17" fmla="*/ 54769 h 415861"/>
                <a:gd name="connsiteX18" fmla="*/ 502634 w 518541"/>
                <a:gd name="connsiteY18" fmla="*/ 36767 h 415861"/>
                <a:gd name="connsiteX19" fmla="*/ 518541 w 518541"/>
                <a:gd name="connsiteY19" fmla="*/ 12763 h 415861"/>
                <a:gd name="connsiteX20" fmla="*/ 449771 w 518541"/>
                <a:gd name="connsiteY20" fmla="*/ 8573 h 415861"/>
                <a:gd name="connsiteX21" fmla="*/ 302514 w 518541"/>
                <a:gd name="connsiteY21" fmla="*/ 7715 h 415861"/>
                <a:gd name="connsiteX22" fmla="*/ 99727 w 518541"/>
                <a:gd name="connsiteY22" fmla="*/ 0 h 415861"/>
                <a:gd name="connsiteX23" fmla="*/ 0 w 518541"/>
                <a:gd name="connsiteY23" fmla="*/ 571 h 415861"/>
                <a:gd name="connsiteX24" fmla="*/ 10287 w 518541"/>
                <a:gd name="connsiteY24" fmla="*/ 92488 h 415861"/>
                <a:gd name="connsiteX25" fmla="*/ 32576 w 518541"/>
                <a:gd name="connsiteY25" fmla="*/ 298133 h 415861"/>
                <a:gd name="connsiteX26" fmla="*/ 40767 w 518541"/>
                <a:gd name="connsiteY26" fmla="*/ 372618 h 415861"/>
                <a:gd name="connsiteX27" fmla="*/ 87725 w 518541"/>
                <a:gd name="connsiteY27" fmla="*/ 378333 h 415861"/>
                <a:gd name="connsiteX28" fmla="*/ 113348 w 518541"/>
                <a:gd name="connsiteY28" fmla="*/ 381572 h 415861"/>
                <a:gd name="connsiteX29" fmla="*/ 253651 w 518541"/>
                <a:gd name="connsiteY29" fmla="*/ 403193 h 415861"/>
                <a:gd name="connsiteX30" fmla="*/ 295846 w 518541"/>
                <a:gd name="connsiteY30" fmla="*/ 412718 h 415861"/>
                <a:gd name="connsiteX31" fmla="*/ 318230 w 518541"/>
                <a:gd name="connsiteY31" fmla="*/ 406813 h 415861"/>
                <a:gd name="connsiteX32" fmla="*/ 321469 w 518541"/>
                <a:gd name="connsiteY32" fmla="*/ 415862 h 415861"/>
                <a:gd name="connsiteX33" fmla="*/ 321469 w 518541"/>
                <a:gd name="connsiteY33" fmla="*/ 415862 h 415861"/>
                <a:gd name="connsiteX34" fmla="*/ 321469 w 518541"/>
                <a:gd name="connsiteY34" fmla="*/ 415862 h 41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18541" h="415861">
                  <a:moveTo>
                    <a:pt x="321469" y="415862"/>
                  </a:moveTo>
                  <a:lnTo>
                    <a:pt x="339566" y="409480"/>
                  </a:lnTo>
                  <a:lnTo>
                    <a:pt x="344329" y="371189"/>
                  </a:lnTo>
                  <a:lnTo>
                    <a:pt x="367760" y="356807"/>
                  </a:lnTo>
                  <a:lnTo>
                    <a:pt x="374142" y="340328"/>
                  </a:lnTo>
                  <a:lnTo>
                    <a:pt x="402908" y="317945"/>
                  </a:lnTo>
                  <a:lnTo>
                    <a:pt x="422529" y="298799"/>
                  </a:lnTo>
                  <a:lnTo>
                    <a:pt x="448151" y="301943"/>
                  </a:lnTo>
                  <a:lnTo>
                    <a:pt x="446532" y="280226"/>
                  </a:lnTo>
                  <a:lnTo>
                    <a:pt x="462058" y="295085"/>
                  </a:lnTo>
                  <a:lnTo>
                    <a:pt x="476441" y="283845"/>
                  </a:lnTo>
                  <a:lnTo>
                    <a:pt x="475298" y="257842"/>
                  </a:lnTo>
                  <a:lnTo>
                    <a:pt x="498253" y="247745"/>
                  </a:lnTo>
                  <a:lnTo>
                    <a:pt x="507111" y="175451"/>
                  </a:lnTo>
                  <a:lnTo>
                    <a:pt x="511302" y="141446"/>
                  </a:lnTo>
                  <a:lnTo>
                    <a:pt x="500158" y="127064"/>
                  </a:lnTo>
                  <a:lnTo>
                    <a:pt x="493681" y="108966"/>
                  </a:lnTo>
                  <a:lnTo>
                    <a:pt x="509016" y="54769"/>
                  </a:lnTo>
                  <a:lnTo>
                    <a:pt x="502634" y="36767"/>
                  </a:lnTo>
                  <a:lnTo>
                    <a:pt x="518541" y="12763"/>
                  </a:lnTo>
                  <a:lnTo>
                    <a:pt x="449771" y="8573"/>
                  </a:lnTo>
                  <a:lnTo>
                    <a:pt x="302514" y="7715"/>
                  </a:lnTo>
                  <a:lnTo>
                    <a:pt x="99727" y="0"/>
                  </a:lnTo>
                  <a:lnTo>
                    <a:pt x="0" y="571"/>
                  </a:lnTo>
                  <a:lnTo>
                    <a:pt x="10287" y="92488"/>
                  </a:lnTo>
                  <a:lnTo>
                    <a:pt x="32576" y="298133"/>
                  </a:lnTo>
                  <a:lnTo>
                    <a:pt x="40767" y="372618"/>
                  </a:lnTo>
                  <a:lnTo>
                    <a:pt x="87725" y="378333"/>
                  </a:lnTo>
                  <a:lnTo>
                    <a:pt x="113348" y="381572"/>
                  </a:lnTo>
                  <a:lnTo>
                    <a:pt x="253651" y="403193"/>
                  </a:lnTo>
                  <a:lnTo>
                    <a:pt x="295846" y="412718"/>
                  </a:lnTo>
                  <a:lnTo>
                    <a:pt x="318230" y="406813"/>
                  </a:lnTo>
                  <a:lnTo>
                    <a:pt x="321469" y="415862"/>
                  </a:lnTo>
                  <a:lnTo>
                    <a:pt x="321469" y="415862"/>
                  </a:lnTo>
                  <a:lnTo>
                    <a:pt x="321469" y="4158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F131AF66-F90B-FB75-E761-D13DBBF09A76}"/>
                </a:ext>
              </a:extLst>
            </p:cNvPr>
            <p:cNvSpPr/>
            <p:nvPr/>
          </p:nvSpPr>
          <p:spPr>
            <a:xfrm>
              <a:off x="-147173" y="1664498"/>
              <a:ext cx="670627" cy="862304"/>
            </a:xfrm>
            <a:custGeom>
              <a:avLst/>
              <a:gdLst>
                <a:gd name="connsiteX0" fmla="*/ 29432 w 398240"/>
                <a:gd name="connsiteY0" fmla="*/ 512064 h 512064"/>
                <a:gd name="connsiteX1" fmla="*/ 35814 w 398240"/>
                <a:gd name="connsiteY1" fmla="*/ 495586 h 512064"/>
                <a:gd name="connsiteX2" fmla="*/ 50197 w 398240"/>
                <a:gd name="connsiteY2" fmla="*/ 484346 h 512064"/>
                <a:gd name="connsiteX3" fmla="*/ 69342 w 398240"/>
                <a:gd name="connsiteY3" fmla="*/ 469487 h 512064"/>
                <a:gd name="connsiteX4" fmla="*/ 86392 w 398240"/>
                <a:gd name="connsiteY4" fmla="*/ 471583 h 512064"/>
                <a:gd name="connsiteX5" fmla="*/ 113062 w 398240"/>
                <a:gd name="connsiteY5" fmla="*/ 466249 h 512064"/>
                <a:gd name="connsiteX6" fmla="*/ 130683 w 398240"/>
                <a:gd name="connsiteY6" fmla="*/ 464058 h 512064"/>
                <a:gd name="connsiteX7" fmla="*/ 152019 w 398240"/>
                <a:gd name="connsiteY7" fmla="*/ 466725 h 512064"/>
                <a:gd name="connsiteX8" fmla="*/ 170688 w 398240"/>
                <a:gd name="connsiteY8" fmla="*/ 456057 h 512064"/>
                <a:gd name="connsiteX9" fmla="*/ 195263 w 398240"/>
                <a:gd name="connsiteY9" fmla="*/ 467773 h 512064"/>
                <a:gd name="connsiteX10" fmla="*/ 217646 w 398240"/>
                <a:gd name="connsiteY10" fmla="*/ 461867 h 512064"/>
                <a:gd name="connsiteX11" fmla="*/ 232601 w 398240"/>
                <a:gd name="connsiteY11" fmla="*/ 446437 h 512064"/>
                <a:gd name="connsiteX12" fmla="*/ 289655 w 398240"/>
                <a:gd name="connsiteY12" fmla="*/ 440531 h 512064"/>
                <a:gd name="connsiteX13" fmla="*/ 311468 w 398240"/>
                <a:gd name="connsiteY13" fmla="*/ 438912 h 512064"/>
                <a:gd name="connsiteX14" fmla="*/ 327565 w 398240"/>
                <a:gd name="connsiteY14" fmla="*/ 449485 h 512064"/>
                <a:gd name="connsiteX15" fmla="*/ 329660 w 398240"/>
                <a:gd name="connsiteY15" fmla="*/ 432530 h 512064"/>
                <a:gd name="connsiteX16" fmla="*/ 352520 w 398240"/>
                <a:gd name="connsiteY16" fmla="*/ 422339 h 512064"/>
                <a:gd name="connsiteX17" fmla="*/ 358902 w 398240"/>
                <a:gd name="connsiteY17" fmla="*/ 371285 h 512064"/>
                <a:gd name="connsiteX18" fmla="*/ 377000 w 398240"/>
                <a:gd name="connsiteY18" fmla="*/ 364903 h 512064"/>
                <a:gd name="connsiteX19" fmla="*/ 391859 w 398240"/>
                <a:gd name="connsiteY19" fmla="*/ 349472 h 512064"/>
                <a:gd name="connsiteX20" fmla="*/ 398240 w 398240"/>
                <a:gd name="connsiteY20" fmla="*/ 332994 h 512064"/>
                <a:gd name="connsiteX21" fmla="*/ 392906 w 398240"/>
                <a:gd name="connsiteY21" fmla="*/ 306419 h 512064"/>
                <a:gd name="connsiteX22" fmla="*/ 390716 w 398240"/>
                <a:gd name="connsiteY22" fmla="*/ 288893 h 512064"/>
                <a:gd name="connsiteX23" fmla="*/ 375190 w 398240"/>
                <a:gd name="connsiteY23" fmla="*/ 274034 h 512064"/>
                <a:gd name="connsiteX24" fmla="*/ 359188 w 398240"/>
                <a:gd name="connsiteY24" fmla="*/ 263366 h 512064"/>
                <a:gd name="connsiteX25" fmla="*/ 343186 w 398240"/>
                <a:gd name="connsiteY25" fmla="*/ 252794 h 512064"/>
                <a:gd name="connsiteX26" fmla="*/ 327088 w 398240"/>
                <a:gd name="connsiteY26" fmla="*/ 242126 h 512064"/>
                <a:gd name="connsiteX27" fmla="*/ 307848 w 398240"/>
                <a:gd name="connsiteY27" fmla="*/ 222504 h 512064"/>
                <a:gd name="connsiteX28" fmla="*/ 317945 w 398240"/>
                <a:gd name="connsiteY28" fmla="*/ 176212 h 512064"/>
                <a:gd name="connsiteX29" fmla="*/ 344043 w 398240"/>
                <a:gd name="connsiteY29" fmla="*/ 175165 h 512064"/>
                <a:gd name="connsiteX30" fmla="*/ 330613 w 398240"/>
                <a:gd name="connsiteY30" fmla="*/ 143256 h 512064"/>
                <a:gd name="connsiteX31" fmla="*/ 343186 w 398240"/>
                <a:gd name="connsiteY31" fmla="*/ 6667 h 512064"/>
                <a:gd name="connsiteX32" fmla="*/ 239173 w 398240"/>
                <a:gd name="connsiteY32" fmla="*/ 6763 h 512064"/>
                <a:gd name="connsiteX33" fmla="*/ 228505 w 398240"/>
                <a:gd name="connsiteY33" fmla="*/ 22669 h 512064"/>
                <a:gd name="connsiteX34" fmla="*/ 213646 w 398240"/>
                <a:gd name="connsiteY34" fmla="*/ 38100 h 512064"/>
                <a:gd name="connsiteX35" fmla="*/ 192310 w 398240"/>
                <a:gd name="connsiteY35" fmla="*/ 35528 h 512064"/>
                <a:gd name="connsiteX36" fmla="*/ 176213 w 398240"/>
                <a:gd name="connsiteY36" fmla="*/ 24860 h 512064"/>
                <a:gd name="connsiteX37" fmla="*/ 159639 w 398240"/>
                <a:gd name="connsiteY37" fmla="*/ 18478 h 512064"/>
                <a:gd name="connsiteX38" fmla="*/ 148495 w 398240"/>
                <a:gd name="connsiteY38" fmla="*/ 4191 h 512064"/>
                <a:gd name="connsiteX39" fmla="*/ 114300 w 398240"/>
                <a:gd name="connsiteY39" fmla="*/ 0 h 512064"/>
                <a:gd name="connsiteX40" fmla="*/ 92393 w 398240"/>
                <a:gd name="connsiteY40" fmla="*/ 1619 h 512064"/>
                <a:gd name="connsiteX41" fmla="*/ 89249 w 398240"/>
                <a:gd name="connsiteY41" fmla="*/ 27146 h 512064"/>
                <a:gd name="connsiteX42" fmla="*/ 86106 w 398240"/>
                <a:gd name="connsiteY42" fmla="*/ 52673 h 512064"/>
                <a:gd name="connsiteX43" fmla="*/ 73438 w 398240"/>
                <a:gd name="connsiteY43" fmla="*/ 85630 h 512064"/>
                <a:gd name="connsiteX44" fmla="*/ 53721 w 398240"/>
                <a:gd name="connsiteY44" fmla="*/ 104775 h 512064"/>
                <a:gd name="connsiteX45" fmla="*/ 23908 w 398240"/>
                <a:gd name="connsiteY45" fmla="*/ 135636 h 512064"/>
                <a:gd name="connsiteX46" fmla="*/ 27718 w 398240"/>
                <a:gd name="connsiteY46" fmla="*/ 174974 h 512064"/>
                <a:gd name="connsiteX47" fmla="*/ 37910 w 398240"/>
                <a:gd name="connsiteY47" fmla="*/ 197834 h 512064"/>
                <a:gd name="connsiteX48" fmla="*/ 30956 w 398240"/>
                <a:gd name="connsiteY48" fmla="*/ 218599 h 512064"/>
                <a:gd name="connsiteX49" fmla="*/ 17145 w 398240"/>
                <a:gd name="connsiteY49" fmla="*/ 260032 h 512064"/>
                <a:gd name="connsiteX50" fmla="*/ 22098 w 398240"/>
                <a:gd name="connsiteY50" fmla="*/ 290894 h 512064"/>
                <a:gd name="connsiteX51" fmla="*/ 49340 w 398240"/>
                <a:gd name="connsiteY51" fmla="*/ 350425 h 512064"/>
                <a:gd name="connsiteX52" fmla="*/ 68104 w 398240"/>
                <a:gd name="connsiteY52" fmla="*/ 374332 h 512064"/>
                <a:gd name="connsiteX53" fmla="*/ 70295 w 398240"/>
                <a:gd name="connsiteY53" fmla="*/ 391858 h 512064"/>
                <a:gd name="connsiteX54" fmla="*/ 61246 w 398240"/>
                <a:gd name="connsiteY54" fmla="*/ 429578 h 512064"/>
                <a:gd name="connsiteX55" fmla="*/ 50673 w 398240"/>
                <a:gd name="connsiteY55" fmla="*/ 445579 h 512064"/>
                <a:gd name="connsiteX56" fmla="*/ 19717 w 398240"/>
                <a:gd name="connsiteY56" fmla="*/ 450342 h 512064"/>
                <a:gd name="connsiteX57" fmla="*/ 0 w 398240"/>
                <a:gd name="connsiteY57" fmla="*/ 469582 h 512064"/>
                <a:gd name="connsiteX58" fmla="*/ 8573 w 398240"/>
                <a:gd name="connsiteY58" fmla="*/ 505111 h 512064"/>
                <a:gd name="connsiteX59" fmla="*/ 29432 w 398240"/>
                <a:gd name="connsiteY59" fmla="*/ 512064 h 512064"/>
                <a:gd name="connsiteX60" fmla="*/ 29432 w 398240"/>
                <a:gd name="connsiteY60" fmla="*/ 512064 h 512064"/>
                <a:gd name="connsiteX61" fmla="*/ 29432 w 398240"/>
                <a:gd name="connsiteY61" fmla="*/ 512064 h 51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98240" h="512064">
                  <a:moveTo>
                    <a:pt x="29432" y="512064"/>
                  </a:moveTo>
                  <a:lnTo>
                    <a:pt x="35814" y="495586"/>
                  </a:lnTo>
                  <a:lnTo>
                    <a:pt x="50197" y="484346"/>
                  </a:lnTo>
                  <a:lnTo>
                    <a:pt x="69342" y="469487"/>
                  </a:lnTo>
                  <a:lnTo>
                    <a:pt x="86392" y="471583"/>
                  </a:lnTo>
                  <a:lnTo>
                    <a:pt x="113062" y="466249"/>
                  </a:lnTo>
                  <a:lnTo>
                    <a:pt x="130683" y="464058"/>
                  </a:lnTo>
                  <a:lnTo>
                    <a:pt x="152019" y="466725"/>
                  </a:lnTo>
                  <a:lnTo>
                    <a:pt x="170688" y="456057"/>
                  </a:lnTo>
                  <a:lnTo>
                    <a:pt x="195263" y="467773"/>
                  </a:lnTo>
                  <a:lnTo>
                    <a:pt x="217646" y="461867"/>
                  </a:lnTo>
                  <a:lnTo>
                    <a:pt x="232601" y="446437"/>
                  </a:lnTo>
                  <a:lnTo>
                    <a:pt x="289655" y="440531"/>
                  </a:lnTo>
                  <a:lnTo>
                    <a:pt x="311468" y="438912"/>
                  </a:lnTo>
                  <a:lnTo>
                    <a:pt x="327565" y="449485"/>
                  </a:lnTo>
                  <a:lnTo>
                    <a:pt x="329660" y="432530"/>
                  </a:lnTo>
                  <a:lnTo>
                    <a:pt x="352520" y="422339"/>
                  </a:lnTo>
                  <a:lnTo>
                    <a:pt x="358902" y="371285"/>
                  </a:lnTo>
                  <a:lnTo>
                    <a:pt x="377000" y="364903"/>
                  </a:lnTo>
                  <a:lnTo>
                    <a:pt x="391859" y="349472"/>
                  </a:lnTo>
                  <a:lnTo>
                    <a:pt x="398240" y="332994"/>
                  </a:lnTo>
                  <a:lnTo>
                    <a:pt x="392906" y="306419"/>
                  </a:lnTo>
                  <a:lnTo>
                    <a:pt x="390716" y="288893"/>
                  </a:lnTo>
                  <a:lnTo>
                    <a:pt x="375190" y="274034"/>
                  </a:lnTo>
                  <a:lnTo>
                    <a:pt x="359188" y="263366"/>
                  </a:lnTo>
                  <a:lnTo>
                    <a:pt x="343186" y="252794"/>
                  </a:lnTo>
                  <a:lnTo>
                    <a:pt x="327088" y="242126"/>
                  </a:lnTo>
                  <a:lnTo>
                    <a:pt x="307848" y="222504"/>
                  </a:lnTo>
                  <a:lnTo>
                    <a:pt x="317945" y="176212"/>
                  </a:lnTo>
                  <a:lnTo>
                    <a:pt x="344043" y="175165"/>
                  </a:lnTo>
                  <a:lnTo>
                    <a:pt x="330613" y="143256"/>
                  </a:lnTo>
                  <a:lnTo>
                    <a:pt x="343186" y="6667"/>
                  </a:lnTo>
                  <a:lnTo>
                    <a:pt x="239173" y="6763"/>
                  </a:lnTo>
                  <a:lnTo>
                    <a:pt x="228505" y="22669"/>
                  </a:lnTo>
                  <a:lnTo>
                    <a:pt x="213646" y="38100"/>
                  </a:lnTo>
                  <a:lnTo>
                    <a:pt x="192310" y="35528"/>
                  </a:lnTo>
                  <a:lnTo>
                    <a:pt x="176213" y="24860"/>
                  </a:lnTo>
                  <a:lnTo>
                    <a:pt x="159639" y="18478"/>
                  </a:lnTo>
                  <a:lnTo>
                    <a:pt x="148495" y="4191"/>
                  </a:lnTo>
                  <a:lnTo>
                    <a:pt x="114300" y="0"/>
                  </a:lnTo>
                  <a:lnTo>
                    <a:pt x="92393" y="1619"/>
                  </a:lnTo>
                  <a:lnTo>
                    <a:pt x="89249" y="27146"/>
                  </a:lnTo>
                  <a:lnTo>
                    <a:pt x="86106" y="52673"/>
                  </a:lnTo>
                  <a:lnTo>
                    <a:pt x="73438" y="85630"/>
                  </a:lnTo>
                  <a:lnTo>
                    <a:pt x="53721" y="104775"/>
                  </a:lnTo>
                  <a:lnTo>
                    <a:pt x="23908" y="135636"/>
                  </a:lnTo>
                  <a:lnTo>
                    <a:pt x="27718" y="174974"/>
                  </a:lnTo>
                  <a:lnTo>
                    <a:pt x="37910" y="197834"/>
                  </a:lnTo>
                  <a:lnTo>
                    <a:pt x="30956" y="218599"/>
                  </a:lnTo>
                  <a:lnTo>
                    <a:pt x="17145" y="260032"/>
                  </a:lnTo>
                  <a:lnTo>
                    <a:pt x="22098" y="290894"/>
                  </a:lnTo>
                  <a:lnTo>
                    <a:pt x="49340" y="350425"/>
                  </a:lnTo>
                  <a:lnTo>
                    <a:pt x="68104" y="374332"/>
                  </a:lnTo>
                  <a:lnTo>
                    <a:pt x="70295" y="391858"/>
                  </a:lnTo>
                  <a:lnTo>
                    <a:pt x="61246" y="429578"/>
                  </a:lnTo>
                  <a:lnTo>
                    <a:pt x="50673" y="445579"/>
                  </a:lnTo>
                  <a:lnTo>
                    <a:pt x="19717" y="450342"/>
                  </a:lnTo>
                  <a:lnTo>
                    <a:pt x="0" y="469582"/>
                  </a:lnTo>
                  <a:lnTo>
                    <a:pt x="8573" y="505111"/>
                  </a:lnTo>
                  <a:lnTo>
                    <a:pt x="29432" y="512064"/>
                  </a:lnTo>
                  <a:lnTo>
                    <a:pt x="29432" y="512064"/>
                  </a:lnTo>
                  <a:lnTo>
                    <a:pt x="29432" y="51206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0625943D-3E80-534C-06CF-FF27A3279F67}"/>
                </a:ext>
              </a:extLst>
            </p:cNvPr>
            <p:cNvSpPr/>
            <p:nvPr/>
          </p:nvSpPr>
          <p:spPr>
            <a:xfrm>
              <a:off x="1426019" y="17201"/>
              <a:ext cx="974743" cy="629083"/>
            </a:xfrm>
            <a:custGeom>
              <a:avLst/>
              <a:gdLst>
                <a:gd name="connsiteX0" fmla="*/ 311087 w 578834"/>
                <a:gd name="connsiteY0" fmla="*/ 373571 h 373570"/>
                <a:gd name="connsiteX1" fmla="*/ 333470 w 578834"/>
                <a:gd name="connsiteY1" fmla="*/ 367665 h 373570"/>
                <a:gd name="connsiteX2" fmla="*/ 351472 w 578834"/>
                <a:gd name="connsiteY2" fmla="*/ 361283 h 373570"/>
                <a:gd name="connsiteX3" fmla="*/ 345091 w 578834"/>
                <a:gd name="connsiteY3" fmla="*/ 343091 h 373570"/>
                <a:gd name="connsiteX4" fmla="*/ 356235 w 578834"/>
                <a:gd name="connsiteY4" fmla="*/ 322802 h 373570"/>
                <a:gd name="connsiteX5" fmla="*/ 373856 w 578834"/>
                <a:gd name="connsiteY5" fmla="*/ 320612 h 373570"/>
                <a:gd name="connsiteX6" fmla="*/ 389191 w 578834"/>
                <a:gd name="connsiteY6" fmla="*/ 300895 h 373570"/>
                <a:gd name="connsiteX7" fmla="*/ 403574 w 578834"/>
                <a:gd name="connsiteY7" fmla="*/ 289655 h 373570"/>
                <a:gd name="connsiteX8" fmla="*/ 428625 w 578834"/>
                <a:gd name="connsiteY8" fmla="*/ 297085 h 373570"/>
                <a:gd name="connsiteX9" fmla="*/ 444532 w 578834"/>
                <a:gd name="connsiteY9" fmla="*/ 307753 h 373570"/>
                <a:gd name="connsiteX10" fmla="*/ 443484 w 578834"/>
                <a:gd name="connsiteY10" fmla="*/ 281559 h 373570"/>
                <a:gd name="connsiteX11" fmla="*/ 458343 w 578834"/>
                <a:gd name="connsiteY11" fmla="*/ 266033 h 373570"/>
                <a:gd name="connsiteX12" fmla="*/ 489204 w 578834"/>
                <a:gd name="connsiteY12" fmla="*/ 226505 h 373570"/>
                <a:gd name="connsiteX13" fmla="*/ 496062 w 578834"/>
                <a:gd name="connsiteY13" fmla="*/ 205645 h 373570"/>
                <a:gd name="connsiteX14" fmla="*/ 499205 w 578834"/>
                <a:gd name="connsiteY14" fmla="*/ 180118 h 373570"/>
                <a:gd name="connsiteX15" fmla="*/ 507682 w 578834"/>
                <a:gd name="connsiteY15" fmla="*/ 146399 h 373570"/>
                <a:gd name="connsiteX16" fmla="*/ 528923 w 578834"/>
                <a:gd name="connsiteY16" fmla="*/ 114395 h 373570"/>
                <a:gd name="connsiteX17" fmla="*/ 556070 w 578834"/>
                <a:gd name="connsiteY17" fmla="*/ 70009 h 373570"/>
                <a:gd name="connsiteX18" fmla="*/ 568262 w 578834"/>
                <a:gd name="connsiteY18" fmla="*/ 41243 h 373570"/>
                <a:gd name="connsiteX19" fmla="*/ 578834 w 578834"/>
                <a:gd name="connsiteY19" fmla="*/ 25146 h 373570"/>
                <a:gd name="connsiteX20" fmla="*/ 551688 w 578834"/>
                <a:gd name="connsiteY20" fmla="*/ 191 h 373570"/>
                <a:gd name="connsiteX21" fmla="*/ 383000 w 578834"/>
                <a:gd name="connsiteY21" fmla="*/ 1048 h 373570"/>
                <a:gd name="connsiteX22" fmla="*/ 313849 w 578834"/>
                <a:gd name="connsiteY22" fmla="*/ 1143 h 373570"/>
                <a:gd name="connsiteX23" fmla="*/ 93535 w 578834"/>
                <a:gd name="connsiteY23" fmla="*/ 0 h 373570"/>
                <a:gd name="connsiteX24" fmla="*/ 37147 w 578834"/>
                <a:gd name="connsiteY24" fmla="*/ 1619 h 373570"/>
                <a:gd name="connsiteX25" fmla="*/ 35052 w 578834"/>
                <a:gd name="connsiteY25" fmla="*/ 18764 h 373570"/>
                <a:gd name="connsiteX26" fmla="*/ 32956 w 578834"/>
                <a:gd name="connsiteY26" fmla="*/ 35814 h 373570"/>
                <a:gd name="connsiteX27" fmla="*/ 22288 w 578834"/>
                <a:gd name="connsiteY27" fmla="*/ 86487 h 373570"/>
                <a:gd name="connsiteX28" fmla="*/ 0 w 578834"/>
                <a:gd name="connsiteY28" fmla="*/ 92488 h 373570"/>
                <a:gd name="connsiteX29" fmla="*/ 6953 w 578834"/>
                <a:gd name="connsiteY29" fmla="*/ 106299 h 373570"/>
                <a:gd name="connsiteX30" fmla="*/ 27718 w 578834"/>
                <a:gd name="connsiteY30" fmla="*/ 113157 h 373570"/>
                <a:gd name="connsiteX31" fmla="*/ 27718 w 578834"/>
                <a:gd name="connsiteY31" fmla="*/ 147923 h 373570"/>
                <a:gd name="connsiteX32" fmla="*/ 18193 w 578834"/>
                <a:gd name="connsiteY32" fmla="*/ 224790 h 373570"/>
                <a:gd name="connsiteX33" fmla="*/ 45434 w 578834"/>
                <a:gd name="connsiteY33" fmla="*/ 249745 h 373570"/>
                <a:gd name="connsiteX34" fmla="*/ 116205 w 578834"/>
                <a:gd name="connsiteY34" fmla="*/ 306229 h 373570"/>
                <a:gd name="connsiteX35" fmla="*/ 136493 w 578834"/>
                <a:gd name="connsiteY35" fmla="*/ 317373 h 373570"/>
                <a:gd name="connsiteX36" fmla="*/ 158305 w 578834"/>
                <a:gd name="connsiteY36" fmla="*/ 350425 h 373570"/>
                <a:gd name="connsiteX37" fmla="*/ 172688 w 578834"/>
                <a:gd name="connsiteY37" fmla="*/ 339185 h 373570"/>
                <a:gd name="connsiteX38" fmla="*/ 199263 w 578834"/>
                <a:gd name="connsiteY38" fmla="*/ 333756 h 373570"/>
                <a:gd name="connsiteX39" fmla="*/ 222123 w 578834"/>
                <a:gd name="connsiteY39" fmla="*/ 323564 h 373570"/>
                <a:gd name="connsiteX40" fmla="*/ 239744 w 578834"/>
                <a:gd name="connsiteY40" fmla="*/ 321469 h 373570"/>
                <a:gd name="connsiteX41" fmla="*/ 255175 w 578834"/>
                <a:gd name="connsiteY41" fmla="*/ 336328 h 373570"/>
                <a:gd name="connsiteX42" fmla="*/ 275368 w 578834"/>
                <a:gd name="connsiteY42" fmla="*/ 347472 h 373570"/>
                <a:gd name="connsiteX43" fmla="*/ 291941 w 578834"/>
                <a:gd name="connsiteY43" fmla="*/ 353854 h 373570"/>
                <a:gd name="connsiteX44" fmla="*/ 307848 w 578834"/>
                <a:gd name="connsiteY44" fmla="*/ 364522 h 373570"/>
                <a:gd name="connsiteX45" fmla="*/ 311087 w 578834"/>
                <a:gd name="connsiteY45" fmla="*/ 373571 h 373570"/>
                <a:gd name="connsiteX46" fmla="*/ 311087 w 578834"/>
                <a:gd name="connsiteY46" fmla="*/ 373571 h 373570"/>
                <a:gd name="connsiteX47" fmla="*/ 311087 w 578834"/>
                <a:gd name="connsiteY47" fmla="*/ 373571 h 373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78834" h="373570">
                  <a:moveTo>
                    <a:pt x="311087" y="373571"/>
                  </a:moveTo>
                  <a:lnTo>
                    <a:pt x="333470" y="367665"/>
                  </a:lnTo>
                  <a:lnTo>
                    <a:pt x="351472" y="361283"/>
                  </a:lnTo>
                  <a:lnTo>
                    <a:pt x="345091" y="343091"/>
                  </a:lnTo>
                  <a:lnTo>
                    <a:pt x="356235" y="322802"/>
                  </a:lnTo>
                  <a:lnTo>
                    <a:pt x="373856" y="320612"/>
                  </a:lnTo>
                  <a:lnTo>
                    <a:pt x="389191" y="300895"/>
                  </a:lnTo>
                  <a:lnTo>
                    <a:pt x="403574" y="289655"/>
                  </a:lnTo>
                  <a:lnTo>
                    <a:pt x="428625" y="297085"/>
                  </a:lnTo>
                  <a:lnTo>
                    <a:pt x="444532" y="307753"/>
                  </a:lnTo>
                  <a:lnTo>
                    <a:pt x="443484" y="281559"/>
                  </a:lnTo>
                  <a:lnTo>
                    <a:pt x="458343" y="266033"/>
                  </a:lnTo>
                  <a:lnTo>
                    <a:pt x="489204" y="226505"/>
                  </a:lnTo>
                  <a:lnTo>
                    <a:pt x="496062" y="205645"/>
                  </a:lnTo>
                  <a:lnTo>
                    <a:pt x="499205" y="180118"/>
                  </a:lnTo>
                  <a:lnTo>
                    <a:pt x="507682" y="146399"/>
                  </a:lnTo>
                  <a:lnTo>
                    <a:pt x="528923" y="114395"/>
                  </a:lnTo>
                  <a:lnTo>
                    <a:pt x="556070" y="70009"/>
                  </a:lnTo>
                  <a:lnTo>
                    <a:pt x="568262" y="41243"/>
                  </a:lnTo>
                  <a:lnTo>
                    <a:pt x="578834" y="25146"/>
                  </a:lnTo>
                  <a:lnTo>
                    <a:pt x="551688" y="191"/>
                  </a:lnTo>
                  <a:lnTo>
                    <a:pt x="383000" y="1048"/>
                  </a:lnTo>
                  <a:lnTo>
                    <a:pt x="313849" y="1143"/>
                  </a:lnTo>
                  <a:lnTo>
                    <a:pt x="93535" y="0"/>
                  </a:lnTo>
                  <a:lnTo>
                    <a:pt x="37147" y="1619"/>
                  </a:lnTo>
                  <a:lnTo>
                    <a:pt x="35052" y="18764"/>
                  </a:lnTo>
                  <a:lnTo>
                    <a:pt x="32956" y="35814"/>
                  </a:lnTo>
                  <a:lnTo>
                    <a:pt x="22288" y="86487"/>
                  </a:lnTo>
                  <a:lnTo>
                    <a:pt x="0" y="92488"/>
                  </a:lnTo>
                  <a:lnTo>
                    <a:pt x="6953" y="106299"/>
                  </a:lnTo>
                  <a:lnTo>
                    <a:pt x="27718" y="113157"/>
                  </a:lnTo>
                  <a:lnTo>
                    <a:pt x="27718" y="147923"/>
                  </a:lnTo>
                  <a:lnTo>
                    <a:pt x="18193" y="224790"/>
                  </a:lnTo>
                  <a:lnTo>
                    <a:pt x="45434" y="249745"/>
                  </a:lnTo>
                  <a:lnTo>
                    <a:pt x="116205" y="306229"/>
                  </a:lnTo>
                  <a:lnTo>
                    <a:pt x="136493" y="317373"/>
                  </a:lnTo>
                  <a:lnTo>
                    <a:pt x="158305" y="350425"/>
                  </a:lnTo>
                  <a:lnTo>
                    <a:pt x="172688" y="339185"/>
                  </a:lnTo>
                  <a:lnTo>
                    <a:pt x="199263" y="333756"/>
                  </a:lnTo>
                  <a:lnTo>
                    <a:pt x="222123" y="323564"/>
                  </a:lnTo>
                  <a:lnTo>
                    <a:pt x="239744" y="321469"/>
                  </a:lnTo>
                  <a:lnTo>
                    <a:pt x="255175" y="336328"/>
                  </a:lnTo>
                  <a:lnTo>
                    <a:pt x="275368" y="347472"/>
                  </a:lnTo>
                  <a:lnTo>
                    <a:pt x="291941" y="353854"/>
                  </a:lnTo>
                  <a:lnTo>
                    <a:pt x="307848" y="364522"/>
                  </a:lnTo>
                  <a:lnTo>
                    <a:pt x="311087" y="373571"/>
                  </a:lnTo>
                  <a:lnTo>
                    <a:pt x="311087" y="373571"/>
                  </a:lnTo>
                  <a:lnTo>
                    <a:pt x="311087" y="3735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81371DE1-C0F2-6014-C70D-45F2AF7B7549}"/>
                </a:ext>
              </a:extLst>
            </p:cNvPr>
            <p:cNvSpPr/>
            <p:nvPr/>
          </p:nvSpPr>
          <p:spPr>
            <a:xfrm>
              <a:off x="-91194" y="-117212"/>
              <a:ext cx="767186" cy="755478"/>
            </a:xfrm>
            <a:custGeom>
              <a:avLst/>
              <a:gdLst>
                <a:gd name="connsiteX0" fmla="*/ 226314 w 455580"/>
                <a:gd name="connsiteY0" fmla="*/ 448627 h 448627"/>
                <a:gd name="connsiteX1" fmla="*/ 265557 w 455580"/>
                <a:gd name="connsiteY1" fmla="*/ 444722 h 448627"/>
                <a:gd name="connsiteX2" fmla="*/ 297371 w 455580"/>
                <a:gd name="connsiteY2" fmla="*/ 431292 h 448627"/>
                <a:gd name="connsiteX3" fmla="*/ 329756 w 455580"/>
                <a:gd name="connsiteY3" fmla="*/ 413671 h 448627"/>
                <a:gd name="connsiteX4" fmla="*/ 455581 w 455580"/>
                <a:gd name="connsiteY4" fmla="*/ 407480 h 448627"/>
                <a:gd name="connsiteX5" fmla="*/ 453961 w 455580"/>
                <a:gd name="connsiteY5" fmla="*/ 385572 h 448627"/>
                <a:gd name="connsiteX6" fmla="*/ 429863 w 455580"/>
                <a:gd name="connsiteY6" fmla="*/ 161354 h 448627"/>
                <a:gd name="connsiteX7" fmla="*/ 419767 w 455580"/>
                <a:gd name="connsiteY7" fmla="*/ 68961 h 448627"/>
                <a:gd name="connsiteX8" fmla="*/ 368236 w 455580"/>
                <a:gd name="connsiteY8" fmla="*/ 66961 h 448627"/>
                <a:gd name="connsiteX9" fmla="*/ 213265 w 455580"/>
                <a:gd name="connsiteY9" fmla="*/ 65151 h 448627"/>
                <a:gd name="connsiteX10" fmla="*/ 217932 w 455580"/>
                <a:gd name="connsiteY10" fmla="*/ 26765 h 448627"/>
                <a:gd name="connsiteX11" fmla="*/ 175546 w 455580"/>
                <a:gd name="connsiteY11" fmla="*/ 21431 h 448627"/>
                <a:gd name="connsiteX12" fmla="*/ 56579 w 455580"/>
                <a:gd name="connsiteY12" fmla="*/ 6763 h 448627"/>
                <a:gd name="connsiteX13" fmla="*/ 1333 w 455580"/>
                <a:gd name="connsiteY13" fmla="*/ 0 h 448627"/>
                <a:gd name="connsiteX14" fmla="*/ 2476 w 455580"/>
                <a:gd name="connsiteY14" fmla="*/ 26194 h 448627"/>
                <a:gd name="connsiteX15" fmla="*/ 12573 w 455580"/>
                <a:gd name="connsiteY15" fmla="*/ 49054 h 448627"/>
                <a:gd name="connsiteX16" fmla="*/ 23717 w 455580"/>
                <a:gd name="connsiteY16" fmla="*/ 98203 h 448627"/>
                <a:gd name="connsiteX17" fmla="*/ 28004 w 455580"/>
                <a:gd name="connsiteY17" fmla="*/ 133445 h 448627"/>
                <a:gd name="connsiteX18" fmla="*/ 31242 w 455580"/>
                <a:gd name="connsiteY18" fmla="*/ 177165 h 448627"/>
                <a:gd name="connsiteX19" fmla="*/ 23813 w 455580"/>
                <a:gd name="connsiteY19" fmla="*/ 202311 h 448627"/>
                <a:gd name="connsiteX20" fmla="*/ 7429 w 455580"/>
                <a:gd name="connsiteY20" fmla="*/ 230696 h 448627"/>
                <a:gd name="connsiteX21" fmla="*/ 7906 w 455580"/>
                <a:gd name="connsiteY21" fmla="*/ 261080 h 448627"/>
                <a:gd name="connsiteX22" fmla="*/ 0 w 455580"/>
                <a:gd name="connsiteY22" fmla="*/ 290513 h 448627"/>
                <a:gd name="connsiteX23" fmla="*/ 21241 w 455580"/>
                <a:gd name="connsiteY23" fmla="*/ 327851 h 448627"/>
                <a:gd name="connsiteX24" fmla="*/ 31337 w 455580"/>
                <a:gd name="connsiteY24" fmla="*/ 350806 h 448627"/>
                <a:gd name="connsiteX25" fmla="*/ 55817 w 455580"/>
                <a:gd name="connsiteY25" fmla="*/ 397193 h 448627"/>
                <a:gd name="connsiteX26" fmla="*/ 71247 w 455580"/>
                <a:gd name="connsiteY26" fmla="*/ 412052 h 448627"/>
                <a:gd name="connsiteX27" fmla="*/ 105251 w 455580"/>
                <a:gd name="connsiteY27" fmla="*/ 416243 h 448627"/>
                <a:gd name="connsiteX28" fmla="*/ 125921 w 455580"/>
                <a:gd name="connsiteY28" fmla="*/ 423196 h 448627"/>
                <a:gd name="connsiteX29" fmla="*/ 158306 w 455580"/>
                <a:gd name="connsiteY29" fmla="*/ 440150 h 448627"/>
                <a:gd name="connsiteX30" fmla="*/ 187547 w 455580"/>
                <a:gd name="connsiteY30" fmla="*/ 448151 h 448627"/>
                <a:gd name="connsiteX31" fmla="*/ 226314 w 455580"/>
                <a:gd name="connsiteY31" fmla="*/ 448627 h 448627"/>
                <a:gd name="connsiteX32" fmla="*/ 226314 w 455580"/>
                <a:gd name="connsiteY32" fmla="*/ 448627 h 448627"/>
                <a:gd name="connsiteX33" fmla="*/ 226314 w 455580"/>
                <a:gd name="connsiteY33" fmla="*/ 448627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55580" h="448627">
                  <a:moveTo>
                    <a:pt x="226314" y="448627"/>
                  </a:moveTo>
                  <a:lnTo>
                    <a:pt x="265557" y="444722"/>
                  </a:lnTo>
                  <a:lnTo>
                    <a:pt x="297371" y="431292"/>
                  </a:lnTo>
                  <a:lnTo>
                    <a:pt x="329756" y="413671"/>
                  </a:lnTo>
                  <a:lnTo>
                    <a:pt x="455581" y="407480"/>
                  </a:lnTo>
                  <a:lnTo>
                    <a:pt x="453961" y="385572"/>
                  </a:lnTo>
                  <a:lnTo>
                    <a:pt x="429863" y="161354"/>
                  </a:lnTo>
                  <a:lnTo>
                    <a:pt x="419767" y="68961"/>
                  </a:lnTo>
                  <a:lnTo>
                    <a:pt x="368236" y="66961"/>
                  </a:lnTo>
                  <a:lnTo>
                    <a:pt x="213265" y="65151"/>
                  </a:lnTo>
                  <a:lnTo>
                    <a:pt x="217932" y="26765"/>
                  </a:lnTo>
                  <a:lnTo>
                    <a:pt x="175546" y="21431"/>
                  </a:lnTo>
                  <a:lnTo>
                    <a:pt x="56579" y="6763"/>
                  </a:lnTo>
                  <a:lnTo>
                    <a:pt x="1333" y="0"/>
                  </a:lnTo>
                  <a:lnTo>
                    <a:pt x="2476" y="26194"/>
                  </a:lnTo>
                  <a:lnTo>
                    <a:pt x="12573" y="49054"/>
                  </a:lnTo>
                  <a:lnTo>
                    <a:pt x="23717" y="98203"/>
                  </a:lnTo>
                  <a:lnTo>
                    <a:pt x="28004" y="133445"/>
                  </a:lnTo>
                  <a:lnTo>
                    <a:pt x="31242" y="177165"/>
                  </a:lnTo>
                  <a:lnTo>
                    <a:pt x="23813" y="202311"/>
                  </a:lnTo>
                  <a:lnTo>
                    <a:pt x="7429" y="230696"/>
                  </a:lnTo>
                  <a:lnTo>
                    <a:pt x="7906" y="261080"/>
                  </a:lnTo>
                  <a:lnTo>
                    <a:pt x="0" y="290513"/>
                  </a:lnTo>
                  <a:lnTo>
                    <a:pt x="21241" y="327851"/>
                  </a:lnTo>
                  <a:lnTo>
                    <a:pt x="31337" y="350806"/>
                  </a:lnTo>
                  <a:lnTo>
                    <a:pt x="55817" y="397193"/>
                  </a:lnTo>
                  <a:lnTo>
                    <a:pt x="71247" y="412052"/>
                  </a:lnTo>
                  <a:lnTo>
                    <a:pt x="105251" y="416243"/>
                  </a:lnTo>
                  <a:lnTo>
                    <a:pt x="125921" y="423196"/>
                  </a:lnTo>
                  <a:lnTo>
                    <a:pt x="158306" y="440150"/>
                  </a:lnTo>
                  <a:lnTo>
                    <a:pt x="187547" y="448151"/>
                  </a:lnTo>
                  <a:lnTo>
                    <a:pt x="226314" y="448627"/>
                  </a:lnTo>
                  <a:lnTo>
                    <a:pt x="226314" y="448627"/>
                  </a:lnTo>
                  <a:lnTo>
                    <a:pt x="226314" y="4486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352F3820-3BE1-4E44-A600-69976D950E0D}"/>
                </a:ext>
              </a:extLst>
            </p:cNvPr>
            <p:cNvSpPr/>
            <p:nvPr/>
          </p:nvSpPr>
          <p:spPr>
            <a:xfrm>
              <a:off x="-125039" y="2403616"/>
              <a:ext cx="761574" cy="1035695"/>
            </a:xfrm>
            <a:custGeom>
              <a:avLst/>
              <a:gdLst>
                <a:gd name="connsiteX0" fmla="*/ 404431 w 452247"/>
                <a:gd name="connsiteY0" fmla="*/ 615029 h 615029"/>
                <a:gd name="connsiteX1" fmla="*/ 398050 w 452247"/>
                <a:gd name="connsiteY1" fmla="*/ 596932 h 615029"/>
                <a:gd name="connsiteX2" fmla="*/ 404908 w 452247"/>
                <a:gd name="connsiteY2" fmla="*/ 576072 h 615029"/>
                <a:gd name="connsiteX3" fmla="*/ 431006 w 452247"/>
                <a:gd name="connsiteY3" fmla="*/ 575024 h 615029"/>
                <a:gd name="connsiteX4" fmla="*/ 433197 w 452247"/>
                <a:gd name="connsiteY4" fmla="*/ 557975 h 615029"/>
                <a:gd name="connsiteX5" fmla="*/ 426053 w 452247"/>
                <a:gd name="connsiteY5" fmla="*/ 440150 h 615029"/>
                <a:gd name="connsiteX6" fmla="*/ 440436 w 452247"/>
                <a:gd name="connsiteY6" fmla="*/ 428911 h 615029"/>
                <a:gd name="connsiteX7" fmla="*/ 446246 w 452247"/>
                <a:gd name="connsiteY7" fmla="*/ 382048 h 615029"/>
                <a:gd name="connsiteX8" fmla="*/ 441293 w 452247"/>
                <a:gd name="connsiteY8" fmla="*/ 316421 h 615029"/>
                <a:gd name="connsiteX9" fmla="*/ 452247 w 452247"/>
                <a:gd name="connsiteY9" fmla="*/ 122873 h 615029"/>
                <a:gd name="connsiteX10" fmla="*/ 437293 w 452247"/>
                <a:gd name="connsiteY10" fmla="*/ 103727 h 615029"/>
                <a:gd name="connsiteX11" fmla="*/ 422338 w 452247"/>
                <a:gd name="connsiteY11" fmla="*/ 84582 h 615029"/>
                <a:gd name="connsiteX12" fmla="*/ 398336 w 452247"/>
                <a:gd name="connsiteY12" fmla="*/ 68675 h 615029"/>
                <a:gd name="connsiteX13" fmla="*/ 386048 w 452247"/>
                <a:gd name="connsiteY13" fmla="*/ 28099 h 615029"/>
                <a:gd name="connsiteX14" fmla="*/ 343376 w 452247"/>
                <a:gd name="connsiteY14" fmla="*/ 22860 h 615029"/>
                <a:gd name="connsiteX15" fmla="*/ 314611 w 452247"/>
                <a:gd name="connsiteY15" fmla="*/ 10668 h 615029"/>
                <a:gd name="connsiteX16" fmla="*/ 298609 w 452247"/>
                <a:gd name="connsiteY16" fmla="*/ 0 h 615029"/>
                <a:gd name="connsiteX17" fmla="*/ 276796 w 452247"/>
                <a:gd name="connsiteY17" fmla="*/ 1619 h 615029"/>
                <a:gd name="connsiteX18" fmla="*/ 228886 w 452247"/>
                <a:gd name="connsiteY18" fmla="*/ 4382 h 615029"/>
                <a:gd name="connsiteX19" fmla="*/ 210217 w 452247"/>
                <a:gd name="connsiteY19" fmla="*/ 15145 h 615029"/>
                <a:gd name="connsiteX20" fmla="*/ 182594 w 452247"/>
                <a:gd name="connsiteY20" fmla="*/ 29051 h 615029"/>
                <a:gd name="connsiteX21" fmla="*/ 167069 w 452247"/>
                <a:gd name="connsiteY21" fmla="*/ 14097 h 615029"/>
                <a:gd name="connsiteX22" fmla="*/ 148971 w 452247"/>
                <a:gd name="connsiteY22" fmla="*/ 20574 h 615029"/>
                <a:gd name="connsiteX23" fmla="*/ 126111 w 452247"/>
                <a:gd name="connsiteY23" fmla="*/ 30671 h 615029"/>
                <a:gd name="connsiteX24" fmla="*/ 104204 w 452247"/>
                <a:gd name="connsiteY24" fmla="*/ 32290 h 615029"/>
                <a:gd name="connsiteX25" fmla="*/ 78105 w 452247"/>
                <a:gd name="connsiteY25" fmla="*/ 33433 h 615029"/>
                <a:gd name="connsiteX26" fmla="*/ 56864 w 452247"/>
                <a:gd name="connsiteY26" fmla="*/ 30766 h 615029"/>
                <a:gd name="connsiteX27" fmla="*/ 37719 w 452247"/>
                <a:gd name="connsiteY27" fmla="*/ 45815 h 615029"/>
                <a:gd name="connsiteX28" fmla="*/ 23336 w 452247"/>
                <a:gd name="connsiteY28" fmla="*/ 56960 h 615029"/>
                <a:gd name="connsiteX29" fmla="*/ 41434 w 452247"/>
                <a:gd name="connsiteY29" fmla="*/ 85249 h 615029"/>
                <a:gd name="connsiteX30" fmla="*/ 52102 w 452247"/>
                <a:gd name="connsiteY30" fmla="*/ 103823 h 615029"/>
                <a:gd name="connsiteX31" fmla="*/ 15430 w 452247"/>
                <a:gd name="connsiteY31" fmla="*/ 120967 h 615029"/>
                <a:gd name="connsiteX32" fmla="*/ 0 w 452247"/>
                <a:gd name="connsiteY32" fmla="*/ 140684 h 615029"/>
                <a:gd name="connsiteX33" fmla="*/ 22955 w 452247"/>
                <a:gd name="connsiteY33" fmla="*/ 165164 h 615029"/>
                <a:gd name="connsiteX34" fmla="*/ 7525 w 452247"/>
                <a:gd name="connsiteY34" fmla="*/ 184975 h 615029"/>
                <a:gd name="connsiteX35" fmla="*/ 4858 w 452247"/>
                <a:gd name="connsiteY35" fmla="*/ 206312 h 615029"/>
                <a:gd name="connsiteX36" fmla="*/ 6477 w 452247"/>
                <a:gd name="connsiteY36" fmla="*/ 228124 h 615029"/>
                <a:gd name="connsiteX37" fmla="*/ 24098 w 452247"/>
                <a:gd name="connsiteY37" fmla="*/ 225933 h 615029"/>
                <a:gd name="connsiteX38" fmla="*/ 40100 w 452247"/>
                <a:gd name="connsiteY38" fmla="*/ 236601 h 615029"/>
                <a:gd name="connsiteX39" fmla="*/ 34385 w 452247"/>
                <a:gd name="connsiteY39" fmla="*/ 352806 h 615029"/>
                <a:gd name="connsiteX40" fmla="*/ 31813 w 452247"/>
                <a:gd name="connsiteY40" fmla="*/ 408813 h 615029"/>
                <a:gd name="connsiteX41" fmla="*/ 25717 w 452247"/>
                <a:gd name="connsiteY41" fmla="*/ 598646 h 615029"/>
                <a:gd name="connsiteX42" fmla="*/ 120491 w 452247"/>
                <a:gd name="connsiteY42" fmla="*/ 601599 h 615029"/>
                <a:gd name="connsiteX43" fmla="*/ 404431 w 452247"/>
                <a:gd name="connsiteY43" fmla="*/ 615029 h 615029"/>
                <a:gd name="connsiteX44" fmla="*/ 404431 w 452247"/>
                <a:gd name="connsiteY44" fmla="*/ 615029 h 615029"/>
                <a:gd name="connsiteX45" fmla="*/ 404431 w 452247"/>
                <a:gd name="connsiteY45" fmla="*/ 615029 h 615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52247" h="615029">
                  <a:moveTo>
                    <a:pt x="404431" y="615029"/>
                  </a:moveTo>
                  <a:lnTo>
                    <a:pt x="398050" y="596932"/>
                  </a:lnTo>
                  <a:lnTo>
                    <a:pt x="404908" y="576072"/>
                  </a:lnTo>
                  <a:lnTo>
                    <a:pt x="431006" y="575024"/>
                  </a:lnTo>
                  <a:lnTo>
                    <a:pt x="433197" y="557975"/>
                  </a:lnTo>
                  <a:lnTo>
                    <a:pt x="426053" y="440150"/>
                  </a:lnTo>
                  <a:lnTo>
                    <a:pt x="440436" y="428911"/>
                  </a:lnTo>
                  <a:lnTo>
                    <a:pt x="446246" y="382048"/>
                  </a:lnTo>
                  <a:lnTo>
                    <a:pt x="441293" y="316421"/>
                  </a:lnTo>
                  <a:lnTo>
                    <a:pt x="452247" y="122873"/>
                  </a:lnTo>
                  <a:lnTo>
                    <a:pt x="437293" y="103727"/>
                  </a:lnTo>
                  <a:lnTo>
                    <a:pt x="422338" y="84582"/>
                  </a:lnTo>
                  <a:lnTo>
                    <a:pt x="398336" y="68675"/>
                  </a:lnTo>
                  <a:lnTo>
                    <a:pt x="386048" y="28099"/>
                  </a:lnTo>
                  <a:lnTo>
                    <a:pt x="343376" y="22860"/>
                  </a:lnTo>
                  <a:lnTo>
                    <a:pt x="314611" y="10668"/>
                  </a:lnTo>
                  <a:lnTo>
                    <a:pt x="298609" y="0"/>
                  </a:lnTo>
                  <a:lnTo>
                    <a:pt x="276796" y="1619"/>
                  </a:lnTo>
                  <a:lnTo>
                    <a:pt x="228886" y="4382"/>
                  </a:lnTo>
                  <a:lnTo>
                    <a:pt x="210217" y="15145"/>
                  </a:lnTo>
                  <a:lnTo>
                    <a:pt x="182594" y="29051"/>
                  </a:lnTo>
                  <a:lnTo>
                    <a:pt x="167069" y="14097"/>
                  </a:lnTo>
                  <a:lnTo>
                    <a:pt x="148971" y="20574"/>
                  </a:lnTo>
                  <a:lnTo>
                    <a:pt x="126111" y="30671"/>
                  </a:lnTo>
                  <a:lnTo>
                    <a:pt x="104204" y="32290"/>
                  </a:lnTo>
                  <a:lnTo>
                    <a:pt x="78105" y="33433"/>
                  </a:lnTo>
                  <a:lnTo>
                    <a:pt x="56864" y="30766"/>
                  </a:lnTo>
                  <a:lnTo>
                    <a:pt x="37719" y="45815"/>
                  </a:lnTo>
                  <a:lnTo>
                    <a:pt x="23336" y="56960"/>
                  </a:lnTo>
                  <a:lnTo>
                    <a:pt x="41434" y="85249"/>
                  </a:lnTo>
                  <a:lnTo>
                    <a:pt x="52102" y="103823"/>
                  </a:lnTo>
                  <a:lnTo>
                    <a:pt x="15430" y="120967"/>
                  </a:lnTo>
                  <a:lnTo>
                    <a:pt x="0" y="140684"/>
                  </a:lnTo>
                  <a:lnTo>
                    <a:pt x="22955" y="165164"/>
                  </a:lnTo>
                  <a:lnTo>
                    <a:pt x="7525" y="184975"/>
                  </a:lnTo>
                  <a:lnTo>
                    <a:pt x="4858" y="206312"/>
                  </a:lnTo>
                  <a:lnTo>
                    <a:pt x="6477" y="228124"/>
                  </a:lnTo>
                  <a:lnTo>
                    <a:pt x="24098" y="225933"/>
                  </a:lnTo>
                  <a:lnTo>
                    <a:pt x="40100" y="236601"/>
                  </a:lnTo>
                  <a:lnTo>
                    <a:pt x="34385" y="352806"/>
                  </a:lnTo>
                  <a:lnTo>
                    <a:pt x="31813" y="408813"/>
                  </a:lnTo>
                  <a:lnTo>
                    <a:pt x="25717" y="598646"/>
                  </a:lnTo>
                  <a:lnTo>
                    <a:pt x="120491" y="601599"/>
                  </a:lnTo>
                  <a:lnTo>
                    <a:pt x="404431" y="615029"/>
                  </a:lnTo>
                  <a:lnTo>
                    <a:pt x="404431" y="615029"/>
                  </a:lnTo>
                  <a:lnTo>
                    <a:pt x="404431" y="61502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DE4374FF-CEBC-DA27-324C-0CE818DEEA01}"/>
                </a:ext>
              </a:extLst>
            </p:cNvPr>
            <p:cNvSpPr/>
            <p:nvPr/>
          </p:nvSpPr>
          <p:spPr>
            <a:xfrm>
              <a:off x="1278932" y="1264143"/>
              <a:ext cx="1023023" cy="762695"/>
            </a:xfrm>
            <a:custGeom>
              <a:avLst/>
              <a:gdLst>
                <a:gd name="connsiteX0" fmla="*/ 453866 w 607504"/>
                <a:gd name="connsiteY0" fmla="*/ 452914 h 452913"/>
                <a:gd name="connsiteX1" fmla="*/ 471488 w 607504"/>
                <a:gd name="connsiteY1" fmla="*/ 450723 h 452913"/>
                <a:gd name="connsiteX2" fmla="*/ 507111 w 607504"/>
                <a:gd name="connsiteY2" fmla="*/ 442150 h 452913"/>
                <a:gd name="connsiteX3" fmla="*/ 517779 w 607504"/>
                <a:gd name="connsiteY3" fmla="*/ 426244 h 452913"/>
                <a:gd name="connsiteX4" fmla="*/ 510254 w 607504"/>
                <a:gd name="connsiteY4" fmla="*/ 382143 h 452913"/>
                <a:gd name="connsiteX5" fmla="*/ 529400 w 607504"/>
                <a:gd name="connsiteY5" fmla="*/ 367189 h 452913"/>
                <a:gd name="connsiteX6" fmla="*/ 547973 w 607504"/>
                <a:gd name="connsiteY6" fmla="*/ 356521 h 452913"/>
                <a:gd name="connsiteX7" fmla="*/ 546354 w 607504"/>
                <a:gd name="connsiteY7" fmla="*/ 334709 h 452913"/>
                <a:gd name="connsiteX8" fmla="*/ 581501 w 607504"/>
                <a:gd name="connsiteY8" fmla="*/ 330422 h 452913"/>
                <a:gd name="connsiteX9" fmla="*/ 595884 w 607504"/>
                <a:gd name="connsiteY9" fmla="*/ 319278 h 452913"/>
                <a:gd name="connsiteX10" fmla="*/ 584645 w 607504"/>
                <a:gd name="connsiteY10" fmla="*/ 304895 h 452913"/>
                <a:gd name="connsiteX11" fmla="*/ 583025 w 607504"/>
                <a:gd name="connsiteY11" fmla="*/ 283178 h 452913"/>
                <a:gd name="connsiteX12" fmla="*/ 605409 w 607504"/>
                <a:gd name="connsiteY12" fmla="*/ 277273 h 452913"/>
                <a:gd name="connsiteX13" fmla="*/ 607505 w 607504"/>
                <a:gd name="connsiteY13" fmla="*/ 260223 h 452913"/>
                <a:gd name="connsiteX14" fmla="*/ 591979 w 607504"/>
                <a:gd name="connsiteY14" fmla="*/ 245364 h 452913"/>
                <a:gd name="connsiteX15" fmla="*/ 586073 w 607504"/>
                <a:gd name="connsiteY15" fmla="*/ 223075 h 452913"/>
                <a:gd name="connsiteX16" fmla="*/ 593027 w 607504"/>
                <a:gd name="connsiteY16" fmla="*/ 202311 h 452913"/>
                <a:gd name="connsiteX17" fmla="*/ 595598 w 607504"/>
                <a:gd name="connsiteY17" fmla="*/ 146494 h 452913"/>
                <a:gd name="connsiteX18" fmla="*/ 589121 w 607504"/>
                <a:gd name="connsiteY18" fmla="*/ 128492 h 452913"/>
                <a:gd name="connsiteX19" fmla="*/ 586930 w 607504"/>
                <a:gd name="connsiteY19" fmla="*/ 110871 h 452913"/>
                <a:gd name="connsiteX20" fmla="*/ 561880 w 607504"/>
                <a:gd name="connsiteY20" fmla="*/ 103537 h 452913"/>
                <a:gd name="connsiteX21" fmla="*/ 533686 w 607504"/>
                <a:gd name="connsiteY21" fmla="*/ 87058 h 452913"/>
                <a:gd name="connsiteX22" fmla="*/ 501587 w 607504"/>
                <a:gd name="connsiteY22" fmla="*/ 65818 h 452913"/>
                <a:gd name="connsiteX23" fmla="*/ 480346 w 607504"/>
                <a:gd name="connsiteY23" fmla="*/ 63246 h 452913"/>
                <a:gd name="connsiteX24" fmla="*/ 436531 w 607504"/>
                <a:gd name="connsiteY24" fmla="*/ 31909 h 452913"/>
                <a:gd name="connsiteX25" fmla="*/ 377380 w 607504"/>
                <a:gd name="connsiteY25" fmla="*/ 20288 h 452913"/>
                <a:gd name="connsiteX26" fmla="*/ 288893 w 607504"/>
                <a:gd name="connsiteY26" fmla="*/ 762 h 452913"/>
                <a:gd name="connsiteX27" fmla="*/ 202692 w 607504"/>
                <a:gd name="connsiteY27" fmla="*/ 67818 h 452913"/>
                <a:gd name="connsiteX28" fmla="*/ 188404 w 607504"/>
                <a:gd name="connsiteY28" fmla="*/ 78962 h 452913"/>
                <a:gd name="connsiteX29" fmla="*/ 170688 w 607504"/>
                <a:gd name="connsiteY29" fmla="*/ 46577 h 452913"/>
                <a:gd name="connsiteX30" fmla="*/ 162687 w 607504"/>
                <a:gd name="connsiteY30" fmla="*/ 6763 h 452913"/>
                <a:gd name="connsiteX31" fmla="*/ 132302 w 607504"/>
                <a:gd name="connsiteY31" fmla="*/ 7334 h 452913"/>
                <a:gd name="connsiteX32" fmla="*/ 38005 w 607504"/>
                <a:gd name="connsiteY32" fmla="*/ 0 h 452913"/>
                <a:gd name="connsiteX33" fmla="*/ 30575 w 607504"/>
                <a:gd name="connsiteY33" fmla="*/ 24955 h 452913"/>
                <a:gd name="connsiteX34" fmla="*/ 26384 w 607504"/>
                <a:gd name="connsiteY34" fmla="*/ 58960 h 452913"/>
                <a:gd name="connsiteX35" fmla="*/ 23717 w 607504"/>
                <a:gd name="connsiteY35" fmla="*/ 80296 h 452913"/>
                <a:gd name="connsiteX36" fmla="*/ 17336 w 607504"/>
                <a:gd name="connsiteY36" fmla="*/ 96774 h 452913"/>
                <a:gd name="connsiteX37" fmla="*/ 10478 w 607504"/>
                <a:gd name="connsiteY37" fmla="*/ 117443 h 452913"/>
                <a:gd name="connsiteX38" fmla="*/ 0 w 607504"/>
                <a:gd name="connsiteY38" fmla="*/ 237077 h 452913"/>
                <a:gd name="connsiteX39" fmla="*/ 23527 w 607504"/>
                <a:gd name="connsiteY39" fmla="*/ 257270 h 452913"/>
                <a:gd name="connsiteX40" fmla="*/ 109919 w 607504"/>
                <a:gd name="connsiteY40" fmla="*/ 293846 h 452913"/>
                <a:gd name="connsiteX41" fmla="*/ 167450 w 607504"/>
                <a:gd name="connsiteY41" fmla="*/ 318230 h 452913"/>
                <a:gd name="connsiteX42" fmla="*/ 192024 w 607504"/>
                <a:gd name="connsiteY42" fmla="*/ 329851 h 452913"/>
                <a:gd name="connsiteX43" fmla="*/ 212312 w 607504"/>
                <a:gd name="connsiteY43" fmla="*/ 340995 h 452913"/>
                <a:gd name="connsiteX44" fmla="*/ 236792 w 607504"/>
                <a:gd name="connsiteY44" fmla="*/ 352711 h 452913"/>
                <a:gd name="connsiteX45" fmla="*/ 255937 w 607504"/>
                <a:gd name="connsiteY45" fmla="*/ 337757 h 452913"/>
                <a:gd name="connsiteX46" fmla="*/ 281083 w 607504"/>
                <a:gd name="connsiteY46" fmla="*/ 345186 h 452913"/>
                <a:gd name="connsiteX47" fmla="*/ 269843 w 607504"/>
                <a:gd name="connsiteY47" fmla="*/ 365379 h 452913"/>
                <a:gd name="connsiteX48" fmla="*/ 326993 w 607504"/>
                <a:gd name="connsiteY48" fmla="*/ 394049 h 452913"/>
                <a:gd name="connsiteX49" fmla="*/ 352044 w 607504"/>
                <a:gd name="connsiteY49" fmla="*/ 401479 h 452913"/>
                <a:gd name="connsiteX50" fmla="*/ 372237 w 607504"/>
                <a:gd name="connsiteY50" fmla="*/ 412528 h 452913"/>
                <a:gd name="connsiteX51" fmla="*/ 393097 w 607504"/>
                <a:gd name="connsiteY51" fmla="*/ 419481 h 452913"/>
                <a:gd name="connsiteX52" fmla="*/ 409099 w 607504"/>
                <a:gd name="connsiteY52" fmla="*/ 430054 h 452913"/>
                <a:gd name="connsiteX53" fmla="*/ 420814 w 607504"/>
                <a:gd name="connsiteY53" fmla="*/ 440150 h 452913"/>
                <a:gd name="connsiteX54" fmla="*/ 443198 w 607504"/>
                <a:gd name="connsiteY54" fmla="*/ 434245 h 452913"/>
                <a:gd name="connsiteX55" fmla="*/ 453866 w 607504"/>
                <a:gd name="connsiteY55" fmla="*/ 452914 h 452913"/>
                <a:gd name="connsiteX56" fmla="*/ 453866 w 607504"/>
                <a:gd name="connsiteY56" fmla="*/ 452914 h 452913"/>
                <a:gd name="connsiteX57" fmla="*/ 453866 w 607504"/>
                <a:gd name="connsiteY57" fmla="*/ 452914 h 45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7504" h="452913">
                  <a:moveTo>
                    <a:pt x="453866" y="452914"/>
                  </a:moveTo>
                  <a:lnTo>
                    <a:pt x="471488" y="450723"/>
                  </a:lnTo>
                  <a:lnTo>
                    <a:pt x="507111" y="442150"/>
                  </a:lnTo>
                  <a:lnTo>
                    <a:pt x="517779" y="426244"/>
                  </a:lnTo>
                  <a:lnTo>
                    <a:pt x="510254" y="382143"/>
                  </a:lnTo>
                  <a:lnTo>
                    <a:pt x="529400" y="367189"/>
                  </a:lnTo>
                  <a:lnTo>
                    <a:pt x="547973" y="356521"/>
                  </a:lnTo>
                  <a:lnTo>
                    <a:pt x="546354" y="334709"/>
                  </a:lnTo>
                  <a:lnTo>
                    <a:pt x="581501" y="330422"/>
                  </a:lnTo>
                  <a:lnTo>
                    <a:pt x="595884" y="319278"/>
                  </a:lnTo>
                  <a:lnTo>
                    <a:pt x="584645" y="304895"/>
                  </a:lnTo>
                  <a:lnTo>
                    <a:pt x="583025" y="283178"/>
                  </a:lnTo>
                  <a:lnTo>
                    <a:pt x="605409" y="277273"/>
                  </a:lnTo>
                  <a:lnTo>
                    <a:pt x="607505" y="260223"/>
                  </a:lnTo>
                  <a:lnTo>
                    <a:pt x="591979" y="245364"/>
                  </a:lnTo>
                  <a:lnTo>
                    <a:pt x="586073" y="223075"/>
                  </a:lnTo>
                  <a:lnTo>
                    <a:pt x="593027" y="202311"/>
                  </a:lnTo>
                  <a:lnTo>
                    <a:pt x="595598" y="146494"/>
                  </a:lnTo>
                  <a:lnTo>
                    <a:pt x="589121" y="128492"/>
                  </a:lnTo>
                  <a:lnTo>
                    <a:pt x="586930" y="110871"/>
                  </a:lnTo>
                  <a:lnTo>
                    <a:pt x="561880" y="103537"/>
                  </a:lnTo>
                  <a:lnTo>
                    <a:pt x="533686" y="87058"/>
                  </a:lnTo>
                  <a:lnTo>
                    <a:pt x="501587" y="65818"/>
                  </a:lnTo>
                  <a:lnTo>
                    <a:pt x="480346" y="63246"/>
                  </a:lnTo>
                  <a:lnTo>
                    <a:pt x="436531" y="31909"/>
                  </a:lnTo>
                  <a:lnTo>
                    <a:pt x="377380" y="20288"/>
                  </a:lnTo>
                  <a:lnTo>
                    <a:pt x="288893" y="762"/>
                  </a:lnTo>
                  <a:lnTo>
                    <a:pt x="202692" y="67818"/>
                  </a:lnTo>
                  <a:lnTo>
                    <a:pt x="188404" y="78962"/>
                  </a:lnTo>
                  <a:lnTo>
                    <a:pt x="170688" y="46577"/>
                  </a:lnTo>
                  <a:lnTo>
                    <a:pt x="162687" y="6763"/>
                  </a:lnTo>
                  <a:lnTo>
                    <a:pt x="132302" y="7334"/>
                  </a:lnTo>
                  <a:lnTo>
                    <a:pt x="38005" y="0"/>
                  </a:lnTo>
                  <a:lnTo>
                    <a:pt x="30575" y="24955"/>
                  </a:lnTo>
                  <a:lnTo>
                    <a:pt x="26384" y="58960"/>
                  </a:lnTo>
                  <a:lnTo>
                    <a:pt x="23717" y="80296"/>
                  </a:lnTo>
                  <a:lnTo>
                    <a:pt x="17336" y="96774"/>
                  </a:lnTo>
                  <a:lnTo>
                    <a:pt x="10478" y="117443"/>
                  </a:lnTo>
                  <a:lnTo>
                    <a:pt x="0" y="237077"/>
                  </a:lnTo>
                  <a:lnTo>
                    <a:pt x="23527" y="257270"/>
                  </a:lnTo>
                  <a:lnTo>
                    <a:pt x="109919" y="293846"/>
                  </a:lnTo>
                  <a:lnTo>
                    <a:pt x="167450" y="318230"/>
                  </a:lnTo>
                  <a:lnTo>
                    <a:pt x="192024" y="329851"/>
                  </a:lnTo>
                  <a:lnTo>
                    <a:pt x="212312" y="340995"/>
                  </a:lnTo>
                  <a:lnTo>
                    <a:pt x="236792" y="352711"/>
                  </a:lnTo>
                  <a:lnTo>
                    <a:pt x="255937" y="337757"/>
                  </a:lnTo>
                  <a:lnTo>
                    <a:pt x="281083" y="345186"/>
                  </a:lnTo>
                  <a:lnTo>
                    <a:pt x="269843" y="365379"/>
                  </a:lnTo>
                  <a:lnTo>
                    <a:pt x="326993" y="394049"/>
                  </a:lnTo>
                  <a:lnTo>
                    <a:pt x="352044" y="401479"/>
                  </a:lnTo>
                  <a:lnTo>
                    <a:pt x="372237" y="412528"/>
                  </a:lnTo>
                  <a:lnTo>
                    <a:pt x="393097" y="419481"/>
                  </a:lnTo>
                  <a:lnTo>
                    <a:pt x="409099" y="430054"/>
                  </a:lnTo>
                  <a:lnTo>
                    <a:pt x="420814" y="440150"/>
                  </a:lnTo>
                  <a:lnTo>
                    <a:pt x="443198" y="434245"/>
                  </a:lnTo>
                  <a:lnTo>
                    <a:pt x="453866" y="452914"/>
                  </a:lnTo>
                  <a:lnTo>
                    <a:pt x="453866" y="452914"/>
                  </a:lnTo>
                  <a:lnTo>
                    <a:pt x="453866" y="4529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4EDD65FD-AF5F-DA85-ED80-1A344913DEE4}"/>
                </a:ext>
              </a:extLst>
            </p:cNvPr>
            <p:cNvSpPr/>
            <p:nvPr/>
          </p:nvSpPr>
          <p:spPr>
            <a:xfrm>
              <a:off x="-405256" y="552933"/>
              <a:ext cx="528994" cy="1159523"/>
            </a:xfrm>
            <a:custGeom>
              <a:avLst/>
              <a:gdLst>
                <a:gd name="connsiteX0" fmla="*/ 191548 w 314134"/>
                <a:gd name="connsiteY0" fmla="*/ 688562 h 688562"/>
                <a:gd name="connsiteX1" fmla="*/ 209741 w 314134"/>
                <a:gd name="connsiteY1" fmla="*/ 682181 h 688562"/>
                <a:gd name="connsiteX2" fmla="*/ 243935 w 314134"/>
                <a:gd name="connsiteY2" fmla="*/ 686372 h 688562"/>
                <a:gd name="connsiteX3" fmla="*/ 247079 w 314134"/>
                <a:gd name="connsiteY3" fmla="*/ 660845 h 688562"/>
                <a:gd name="connsiteX4" fmla="*/ 272701 w 314134"/>
                <a:gd name="connsiteY4" fmla="*/ 629412 h 688562"/>
                <a:gd name="connsiteX5" fmla="*/ 288036 w 314134"/>
                <a:gd name="connsiteY5" fmla="*/ 575120 h 688562"/>
                <a:gd name="connsiteX6" fmla="*/ 291179 w 314134"/>
                <a:gd name="connsiteY6" fmla="*/ 549593 h 688562"/>
                <a:gd name="connsiteX7" fmla="*/ 289084 w 314134"/>
                <a:gd name="connsiteY7" fmla="*/ 531971 h 688562"/>
                <a:gd name="connsiteX8" fmla="*/ 245174 w 314134"/>
                <a:gd name="connsiteY8" fmla="*/ 535210 h 688562"/>
                <a:gd name="connsiteX9" fmla="*/ 220123 w 314134"/>
                <a:gd name="connsiteY9" fmla="*/ 527876 h 688562"/>
                <a:gd name="connsiteX10" fmla="*/ 201359 w 314134"/>
                <a:gd name="connsiteY10" fmla="*/ 503873 h 688562"/>
                <a:gd name="connsiteX11" fmla="*/ 200216 w 314134"/>
                <a:gd name="connsiteY11" fmla="*/ 477869 h 688562"/>
                <a:gd name="connsiteX12" fmla="*/ 219361 w 314134"/>
                <a:gd name="connsiteY12" fmla="*/ 462915 h 688562"/>
                <a:gd name="connsiteX13" fmla="*/ 224695 w 314134"/>
                <a:gd name="connsiteY13" fmla="*/ 420338 h 688562"/>
                <a:gd name="connsiteX14" fmla="*/ 241173 w 314134"/>
                <a:gd name="connsiteY14" fmla="*/ 392144 h 688562"/>
                <a:gd name="connsiteX15" fmla="*/ 266795 w 314134"/>
                <a:gd name="connsiteY15" fmla="*/ 360712 h 688562"/>
                <a:gd name="connsiteX16" fmla="*/ 277463 w 314134"/>
                <a:gd name="connsiteY16" fmla="*/ 344710 h 688562"/>
                <a:gd name="connsiteX17" fmla="*/ 288036 w 314134"/>
                <a:gd name="connsiteY17" fmla="*/ 328708 h 688562"/>
                <a:gd name="connsiteX18" fmla="*/ 308324 w 314134"/>
                <a:gd name="connsiteY18" fmla="*/ 305276 h 688562"/>
                <a:gd name="connsiteX19" fmla="*/ 314135 w 314134"/>
                <a:gd name="connsiteY19" fmla="*/ 258509 h 688562"/>
                <a:gd name="connsiteX20" fmla="*/ 300704 w 314134"/>
                <a:gd name="connsiteY20" fmla="*/ 226600 h 688562"/>
                <a:gd name="connsiteX21" fmla="*/ 294227 w 314134"/>
                <a:gd name="connsiteY21" fmla="*/ 208502 h 688562"/>
                <a:gd name="connsiteX22" fmla="*/ 280797 w 314134"/>
                <a:gd name="connsiteY22" fmla="*/ 176594 h 688562"/>
                <a:gd name="connsiteX23" fmla="*/ 283940 w 314134"/>
                <a:gd name="connsiteY23" fmla="*/ 151067 h 688562"/>
                <a:gd name="connsiteX24" fmla="*/ 291370 w 314134"/>
                <a:gd name="connsiteY24" fmla="*/ 126016 h 688562"/>
                <a:gd name="connsiteX25" fmla="*/ 290227 w 314134"/>
                <a:gd name="connsiteY25" fmla="*/ 99917 h 688562"/>
                <a:gd name="connsiteX26" fmla="*/ 281654 w 314134"/>
                <a:gd name="connsiteY26" fmla="*/ 64294 h 688562"/>
                <a:gd name="connsiteX27" fmla="*/ 270891 w 314134"/>
                <a:gd name="connsiteY27" fmla="*/ 45720 h 688562"/>
                <a:gd name="connsiteX28" fmla="*/ 257461 w 314134"/>
                <a:gd name="connsiteY28" fmla="*/ 13811 h 688562"/>
                <a:gd name="connsiteX29" fmla="*/ 146209 w 314134"/>
                <a:gd name="connsiteY29" fmla="*/ 0 h 688562"/>
                <a:gd name="connsiteX30" fmla="*/ 147923 w 314134"/>
                <a:gd name="connsiteY30" fmla="*/ 21812 h 688562"/>
                <a:gd name="connsiteX31" fmla="*/ 141542 w 314134"/>
                <a:gd name="connsiteY31" fmla="*/ 38386 h 688562"/>
                <a:gd name="connsiteX32" fmla="*/ 138875 w 314134"/>
                <a:gd name="connsiteY32" fmla="*/ 59627 h 688562"/>
                <a:gd name="connsiteX33" fmla="*/ 145352 w 314134"/>
                <a:gd name="connsiteY33" fmla="*/ 77724 h 688562"/>
                <a:gd name="connsiteX34" fmla="*/ 146971 w 314134"/>
                <a:gd name="connsiteY34" fmla="*/ 99536 h 688562"/>
                <a:gd name="connsiteX35" fmla="*/ 149733 w 314134"/>
                <a:gd name="connsiteY35" fmla="*/ 112871 h 688562"/>
                <a:gd name="connsiteX36" fmla="*/ 151352 w 314134"/>
                <a:gd name="connsiteY36" fmla="*/ 134684 h 688562"/>
                <a:gd name="connsiteX37" fmla="*/ 133731 w 314134"/>
                <a:gd name="connsiteY37" fmla="*/ 136779 h 688562"/>
                <a:gd name="connsiteX38" fmla="*/ 135922 w 314134"/>
                <a:gd name="connsiteY38" fmla="*/ 154400 h 688562"/>
                <a:gd name="connsiteX39" fmla="*/ 120967 w 314134"/>
                <a:gd name="connsiteY39" fmla="*/ 169831 h 688562"/>
                <a:gd name="connsiteX40" fmla="*/ 98488 w 314134"/>
                <a:gd name="connsiteY40" fmla="*/ 175641 h 688562"/>
                <a:gd name="connsiteX41" fmla="*/ 96393 w 314134"/>
                <a:gd name="connsiteY41" fmla="*/ 192691 h 688562"/>
                <a:gd name="connsiteX42" fmla="*/ 81439 w 314134"/>
                <a:gd name="connsiteY42" fmla="*/ 208121 h 688562"/>
                <a:gd name="connsiteX43" fmla="*/ 71342 w 314134"/>
                <a:gd name="connsiteY43" fmla="*/ 219837 h 688562"/>
                <a:gd name="connsiteX44" fmla="*/ 60198 w 314134"/>
                <a:gd name="connsiteY44" fmla="*/ 240125 h 688562"/>
                <a:gd name="connsiteX45" fmla="*/ 58007 w 314134"/>
                <a:gd name="connsiteY45" fmla="*/ 257175 h 688562"/>
                <a:gd name="connsiteX46" fmla="*/ 43625 w 314134"/>
                <a:gd name="connsiteY46" fmla="*/ 268319 h 688562"/>
                <a:gd name="connsiteX47" fmla="*/ 32957 w 314134"/>
                <a:gd name="connsiteY47" fmla="*/ 284321 h 688562"/>
                <a:gd name="connsiteX48" fmla="*/ 18574 w 314134"/>
                <a:gd name="connsiteY48" fmla="*/ 295466 h 688562"/>
                <a:gd name="connsiteX49" fmla="*/ 14002 w 314134"/>
                <a:gd name="connsiteY49" fmla="*/ 403003 h 688562"/>
                <a:gd name="connsiteX50" fmla="*/ 8763 w 314134"/>
                <a:gd name="connsiteY50" fmla="*/ 445580 h 688562"/>
                <a:gd name="connsiteX51" fmla="*/ 5144 w 314134"/>
                <a:gd name="connsiteY51" fmla="*/ 509969 h 688562"/>
                <a:gd name="connsiteX52" fmla="*/ 0 w 314134"/>
                <a:gd name="connsiteY52" fmla="*/ 587121 h 688562"/>
                <a:gd name="connsiteX53" fmla="*/ 0 w 314134"/>
                <a:gd name="connsiteY53" fmla="*/ 621697 h 688562"/>
                <a:gd name="connsiteX54" fmla="*/ 41243 w 314134"/>
                <a:gd name="connsiteY54" fmla="*/ 639794 h 688562"/>
                <a:gd name="connsiteX55" fmla="*/ 131636 w 314134"/>
                <a:gd name="connsiteY55" fmla="*/ 646557 h 688562"/>
                <a:gd name="connsiteX56" fmla="*/ 153543 w 314134"/>
                <a:gd name="connsiteY56" fmla="*/ 644938 h 688562"/>
                <a:gd name="connsiteX57" fmla="*/ 174879 w 314134"/>
                <a:gd name="connsiteY57" fmla="*/ 647605 h 688562"/>
                <a:gd name="connsiteX58" fmla="*/ 186119 w 314134"/>
                <a:gd name="connsiteY58" fmla="*/ 661988 h 688562"/>
                <a:gd name="connsiteX59" fmla="*/ 187262 w 314134"/>
                <a:gd name="connsiteY59" fmla="*/ 687991 h 688562"/>
                <a:gd name="connsiteX60" fmla="*/ 191548 w 314134"/>
                <a:gd name="connsiteY60" fmla="*/ 688562 h 688562"/>
                <a:gd name="connsiteX61" fmla="*/ 191548 w 314134"/>
                <a:gd name="connsiteY61" fmla="*/ 688562 h 688562"/>
                <a:gd name="connsiteX62" fmla="*/ 191548 w 314134"/>
                <a:gd name="connsiteY62" fmla="*/ 688562 h 68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14134" h="688562">
                  <a:moveTo>
                    <a:pt x="191548" y="688562"/>
                  </a:moveTo>
                  <a:lnTo>
                    <a:pt x="209741" y="682181"/>
                  </a:lnTo>
                  <a:lnTo>
                    <a:pt x="243935" y="686372"/>
                  </a:lnTo>
                  <a:lnTo>
                    <a:pt x="247079" y="660845"/>
                  </a:lnTo>
                  <a:lnTo>
                    <a:pt x="272701" y="629412"/>
                  </a:lnTo>
                  <a:lnTo>
                    <a:pt x="288036" y="575120"/>
                  </a:lnTo>
                  <a:lnTo>
                    <a:pt x="291179" y="549593"/>
                  </a:lnTo>
                  <a:lnTo>
                    <a:pt x="289084" y="531971"/>
                  </a:lnTo>
                  <a:lnTo>
                    <a:pt x="245174" y="535210"/>
                  </a:lnTo>
                  <a:lnTo>
                    <a:pt x="220123" y="527876"/>
                  </a:lnTo>
                  <a:lnTo>
                    <a:pt x="201359" y="503873"/>
                  </a:lnTo>
                  <a:lnTo>
                    <a:pt x="200216" y="477869"/>
                  </a:lnTo>
                  <a:lnTo>
                    <a:pt x="219361" y="462915"/>
                  </a:lnTo>
                  <a:lnTo>
                    <a:pt x="224695" y="420338"/>
                  </a:lnTo>
                  <a:lnTo>
                    <a:pt x="241173" y="392144"/>
                  </a:lnTo>
                  <a:lnTo>
                    <a:pt x="266795" y="360712"/>
                  </a:lnTo>
                  <a:lnTo>
                    <a:pt x="277463" y="344710"/>
                  </a:lnTo>
                  <a:lnTo>
                    <a:pt x="288036" y="328708"/>
                  </a:lnTo>
                  <a:lnTo>
                    <a:pt x="308324" y="305276"/>
                  </a:lnTo>
                  <a:lnTo>
                    <a:pt x="314135" y="258509"/>
                  </a:lnTo>
                  <a:lnTo>
                    <a:pt x="300704" y="226600"/>
                  </a:lnTo>
                  <a:lnTo>
                    <a:pt x="294227" y="208502"/>
                  </a:lnTo>
                  <a:lnTo>
                    <a:pt x="280797" y="176594"/>
                  </a:lnTo>
                  <a:lnTo>
                    <a:pt x="283940" y="151067"/>
                  </a:lnTo>
                  <a:lnTo>
                    <a:pt x="291370" y="126016"/>
                  </a:lnTo>
                  <a:lnTo>
                    <a:pt x="290227" y="99917"/>
                  </a:lnTo>
                  <a:lnTo>
                    <a:pt x="281654" y="64294"/>
                  </a:lnTo>
                  <a:lnTo>
                    <a:pt x="270891" y="45720"/>
                  </a:lnTo>
                  <a:lnTo>
                    <a:pt x="257461" y="13811"/>
                  </a:lnTo>
                  <a:lnTo>
                    <a:pt x="146209" y="0"/>
                  </a:lnTo>
                  <a:lnTo>
                    <a:pt x="147923" y="21812"/>
                  </a:lnTo>
                  <a:lnTo>
                    <a:pt x="141542" y="38386"/>
                  </a:lnTo>
                  <a:lnTo>
                    <a:pt x="138875" y="59627"/>
                  </a:lnTo>
                  <a:lnTo>
                    <a:pt x="145352" y="77724"/>
                  </a:lnTo>
                  <a:lnTo>
                    <a:pt x="146971" y="99536"/>
                  </a:lnTo>
                  <a:lnTo>
                    <a:pt x="149733" y="112871"/>
                  </a:lnTo>
                  <a:lnTo>
                    <a:pt x="151352" y="134684"/>
                  </a:lnTo>
                  <a:lnTo>
                    <a:pt x="133731" y="136779"/>
                  </a:lnTo>
                  <a:lnTo>
                    <a:pt x="135922" y="154400"/>
                  </a:lnTo>
                  <a:lnTo>
                    <a:pt x="120967" y="169831"/>
                  </a:lnTo>
                  <a:lnTo>
                    <a:pt x="98488" y="175641"/>
                  </a:lnTo>
                  <a:lnTo>
                    <a:pt x="96393" y="192691"/>
                  </a:lnTo>
                  <a:lnTo>
                    <a:pt x="81439" y="208121"/>
                  </a:lnTo>
                  <a:lnTo>
                    <a:pt x="71342" y="219837"/>
                  </a:lnTo>
                  <a:lnTo>
                    <a:pt x="60198" y="240125"/>
                  </a:lnTo>
                  <a:lnTo>
                    <a:pt x="58007" y="257175"/>
                  </a:lnTo>
                  <a:lnTo>
                    <a:pt x="43625" y="268319"/>
                  </a:lnTo>
                  <a:lnTo>
                    <a:pt x="32957" y="284321"/>
                  </a:lnTo>
                  <a:lnTo>
                    <a:pt x="18574" y="295466"/>
                  </a:lnTo>
                  <a:lnTo>
                    <a:pt x="14002" y="403003"/>
                  </a:lnTo>
                  <a:lnTo>
                    <a:pt x="8763" y="445580"/>
                  </a:lnTo>
                  <a:lnTo>
                    <a:pt x="5144" y="509969"/>
                  </a:lnTo>
                  <a:lnTo>
                    <a:pt x="0" y="587121"/>
                  </a:lnTo>
                  <a:lnTo>
                    <a:pt x="0" y="621697"/>
                  </a:lnTo>
                  <a:lnTo>
                    <a:pt x="41243" y="639794"/>
                  </a:lnTo>
                  <a:lnTo>
                    <a:pt x="131636" y="646557"/>
                  </a:lnTo>
                  <a:lnTo>
                    <a:pt x="153543" y="644938"/>
                  </a:lnTo>
                  <a:lnTo>
                    <a:pt x="174879" y="647605"/>
                  </a:lnTo>
                  <a:lnTo>
                    <a:pt x="186119" y="661988"/>
                  </a:lnTo>
                  <a:lnTo>
                    <a:pt x="187262" y="687991"/>
                  </a:lnTo>
                  <a:lnTo>
                    <a:pt x="191548" y="688562"/>
                  </a:lnTo>
                  <a:lnTo>
                    <a:pt x="191548" y="688562"/>
                  </a:lnTo>
                  <a:lnTo>
                    <a:pt x="191548" y="6885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E6C96502-6BD0-E1D4-83CC-DA272A87ACD7}"/>
                </a:ext>
              </a:extLst>
            </p:cNvPr>
            <p:cNvSpPr/>
            <p:nvPr/>
          </p:nvSpPr>
          <p:spPr>
            <a:xfrm>
              <a:off x="1181411" y="412746"/>
              <a:ext cx="627800" cy="869842"/>
            </a:xfrm>
            <a:custGeom>
              <a:avLst/>
              <a:gdLst>
                <a:gd name="connsiteX0" fmla="*/ 232981 w 372808"/>
                <a:gd name="connsiteY0" fmla="*/ 516541 h 516540"/>
                <a:gd name="connsiteX1" fmla="*/ 239268 w 372808"/>
                <a:gd name="connsiteY1" fmla="*/ 465582 h 516540"/>
                <a:gd name="connsiteX2" fmla="*/ 265843 w 372808"/>
                <a:gd name="connsiteY2" fmla="*/ 425767 h 516540"/>
                <a:gd name="connsiteX3" fmla="*/ 280702 w 372808"/>
                <a:gd name="connsiteY3" fmla="*/ 410337 h 516540"/>
                <a:gd name="connsiteX4" fmla="*/ 286512 w 372808"/>
                <a:gd name="connsiteY4" fmla="*/ 363569 h 516540"/>
                <a:gd name="connsiteX5" fmla="*/ 290131 w 372808"/>
                <a:gd name="connsiteY5" fmla="*/ 333851 h 516540"/>
                <a:gd name="connsiteX6" fmla="*/ 297561 w 372808"/>
                <a:gd name="connsiteY6" fmla="*/ 308896 h 516540"/>
                <a:gd name="connsiteX7" fmla="*/ 295370 w 372808"/>
                <a:gd name="connsiteY7" fmla="*/ 291370 h 516540"/>
                <a:gd name="connsiteX8" fmla="*/ 308134 w 372808"/>
                <a:gd name="connsiteY8" fmla="*/ 258413 h 516540"/>
                <a:gd name="connsiteX9" fmla="*/ 325088 w 372808"/>
                <a:gd name="connsiteY9" fmla="*/ 226028 h 516540"/>
                <a:gd name="connsiteX10" fmla="*/ 345853 w 372808"/>
                <a:gd name="connsiteY10" fmla="*/ 198406 h 516540"/>
                <a:gd name="connsiteX11" fmla="*/ 362807 w 372808"/>
                <a:gd name="connsiteY11" fmla="*/ 165925 h 516540"/>
                <a:gd name="connsiteX12" fmla="*/ 370237 w 372808"/>
                <a:gd name="connsiteY12" fmla="*/ 140970 h 516540"/>
                <a:gd name="connsiteX13" fmla="*/ 372808 w 372808"/>
                <a:gd name="connsiteY13" fmla="*/ 119729 h 516540"/>
                <a:gd name="connsiteX14" fmla="*/ 370713 w 372808"/>
                <a:gd name="connsiteY14" fmla="*/ 102203 h 516540"/>
                <a:gd name="connsiteX15" fmla="*/ 354139 w 372808"/>
                <a:gd name="connsiteY15" fmla="*/ 95917 h 516540"/>
                <a:gd name="connsiteX16" fmla="*/ 336518 w 372808"/>
                <a:gd name="connsiteY16" fmla="*/ 98012 h 516540"/>
                <a:gd name="connsiteX17" fmla="*/ 318421 w 372808"/>
                <a:gd name="connsiteY17" fmla="*/ 104394 h 516540"/>
                <a:gd name="connsiteX18" fmla="*/ 300895 w 372808"/>
                <a:gd name="connsiteY18" fmla="*/ 106585 h 516540"/>
                <a:gd name="connsiteX19" fmla="*/ 285940 w 372808"/>
                <a:gd name="connsiteY19" fmla="*/ 87440 h 516540"/>
                <a:gd name="connsiteX20" fmla="*/ 265652 w 372808"/>
                <a:gd name="connsiteY20" fmla="*/ 76295 h 516540"/>
                <a:gd name="connsiteX21" fmla="*/ 194691 w 372808"/>
                <a:gd name="connsiteY21" fmla="*/ 20098 h 516540"/>
                <a:gd name="connsiteX22" fmla="*/ 171164 w 372808"/>
                <a:gd name="connsiteY22" fmla="*/ 0 h 516540"/>
                <a:gd name="connsiteX23" fmla="*/ 139255 w 372808"/>
                <a:gd name="connsiteY23" fmla="*/ 13335 h 516540"/>
                <a:gd name="connsiteX24" fmla="*/ 136684 w 372808"/>
                <a:gd name="connsiteY24" fmla="*/ 34576 h 516540"/>
                <a:gd name="connsiteX25" fmla="*/ 126016 w 372808"/>
                <a:gd name="connsiteY25" fmla="*/ 50482 h 516540"/>
                <a:gd name="connsiteX26" fmla="*/ 123825 w 372808"/>
                <a:gd name="connsiteY26" fmla="*/ 32956 h 516540"/>
                <a:gd name="connsiteX27" fmla="*/ 109538 w 372808"/>
                <a:gd name="connsiteY27" fmla="*/ 44101 h 516540"/>
                <a:gd name="connsiteX28" fmla="*/ 95155 w 372808"/>
                <a:gd name="connsiteY28" fmla="*/ 55245 h 516540"/>
                <a:gd name="connsiteX29" fmla="*/ 76009 w 372808"/>
                <a:gd name="connsiteY29" fmla="*/ 70199 h 516540"/>
                <a:gd name="connsiteX30" fmla="*/ 53054 w 372808"/>
                <a:gd name="connsiteY30" fmla="*/ 80296 h 516540"/>
                <a:gd name="connsiteX31" fmla="*/ 38767 w 372808"/>
                <a:gd name="connsiteY31" fmla="*/ 91440 h 516540"/>
                <a:gd name="connsiteX32" fmla="*/ 32385 w 372808"/>
                <a:gd name="connsiteY32" fmla="*/ 107918 h 516540"/>
                <a:gd name="connsiteX33" fmla="*/ 18002 w 372808"/>
                <a:gd name="connsiteY33" fmla="*/ 119063 h 516540"/>
                <a:gd name="connsiteX34" fmla="*/ 0 w 372808"/>
                <a:gd name="connsiteY34" fmla="*/ 160020 h 516540"/>
                <a:gd name="connsiteX35" fmla="*/ 21241 w 372808"/>
                <a:gd name="connsiteY35" fmla="*/ 162592 h 516540"/>
                <a:gd name="connsiteX36" fmla="*/ 43148 w 372808"/>
                <a:gd name="connsiteY36" fmla="*/ 161068 h 516540"/>
                <a:gd name="connsiteX37" fmla="*/ 64484 w 372808"/>
                <a:gd name="connsiteY37" fmla="*/ 163640 h 516540"/>
                <a:gd name="connsiteX38" fmla="*/ 80963 w 372808"/>
                <a:gd name="connsiteY38" fmla="*/ 170021 h 516540"/>
                <a:gd name="connsiteX39" fmla="*/ 110776 w 372808"/>
                <a:gd name="connsiteY39" fmla="*/ 173736 h 516540"/>
                <a:gd name="connsiteX40" fmla="*/ 131064 w 372808"/>
                <a:gd name="connsiteY40" fmla="*/ 184785 h 516540"/>
                <a:gd name="connsiteX41" fmla="*/ 128968 w 372808"/>
                <a:gd name="connsiteY41" fmla="*/ 201835 h 516540"/>
                <a:gd name="connsiteX42" fmla="*/ 126873 w 372808"/>
                <a:gd name="connsiteY42" fmla="*/ 218789 h 516540"/>
                <a:gd name="connsiteX43" fmla="*/ 111442 w 372808"/>
                <a:gd name="connsiteY43" fmla="*/ 238506 h 516540"/>
                <a:gd name="connsiteX44" fmla="*/ 97631 w 372808"/>
                <a:gd name="connsiteY44" fmla="*/ 245364 h 516540"/>
                <a:gd name="connsiteX45" fmla="*/ 113633 w 372808"/>
                <a:gd name="connsiteY45" fmla="*/ 256032 h 516540"/>
                <a:gd name="connsiteX46" fmla="*/ 119539 w 372808"/>
                <a:gd name="connsiteY46" fmla="*/ 278321 h 516540"/>
                <a:gd name="connsiteX47" fmla="*/ 96107 w 372808"/>
                <a:gd name="connsiteY47" fmla="*/ 292608 h 516540"/>
                <a:gd name="connsiteX48" fmla="*/ 107347 w 372808"/>
                <a:gd name="connsiteY48" fmla="*/ 306991 h 516540"/>
                <a:gd name="connsiteX49" fmla="*/ 113824 w 372808"/>
                <a:gd name="connsiteY49" fmla="*/ 324993 h 516540"/>
                <a:gd name="connsiteX50" fmla="*/ 128778 w 372808"/>
                <a:gd name="connsiteY50" fmla="*/ 344138 h 516540"/>
                <a:gd name="connsiteX51" fmla="*/ 114395 w 372808"/>
                <a:gd name="connsiteY51" fmla="*/ 355283 h 516540"/>
                <a:gd name="connsiteX52" fmla="*/ 112300 w 372808"/>
                <a:gd name="connsiteY52" fmla="*/ 372237 h 516540"/>
                <a:gd name="connsiteX53" fmla="*/ 107537 w 372808"/>
                <a:gd name="connsiteY53" fmla="*/ 410528 h 516540"/>
                <a:gd name="connsiteX54" fmla="*/ 105537 w 372808"/>
                <a:gd name="connsiteY54" fmla="*/ 462058 h 516540"/>
                <a:gd name="connsiteX55" fmla="*/ 99155 w 372808"/>
                <a:gd name="connsiteY55" fmla="*/ 478536 h 516540"/>
                <a:gd name="connsiteX56" fmla="*/ 96012 w 372808"/>
                <a:gd name="connsiteY56" fmla="*/ 503968 h 516540"/>
                <a:gd name="connsiteX57" fmla="*/ 134874 w 372808"/>
                <a:gd name="connsiteY57" fmla="*/ 504444 h 516540"/>
                <a:gd name="connsiteX58" fmla="*/ 177546 w 372808"/>
                <a:gd name="connsiteY58" fmla="*/ 509778 h 516540"/>
                <a:gd name="connsiteX59" fmla="*/ 207359 w 372808"/>
                <a:gd name="connsiteY59" fmla="*/ 513398 h 516540"/>
                <a:gd name="connsiteX60" fmla="*/ 229267 w 372808"/>
                <a:gd name="connsiteY60" fmla="*/ 511778 h 516540"/>
                <a:gd name="connsiteX61" fmla="*/ 232981 w 372808"/>
                <a:gd name="connsiteY61" fmla="*/ 516541 h 516540"/>
                <a:gd name="connsiteX62" fmla="*/ 232981 w 372808"/>
                <a:gd name="connsiteY62" fmla="*/ 516541 h 516540"/>
                <a:gd name="connsiteX63" fmla="*/ 232981 w 372808"/>
                <a:gd name="connsiteY63" fmla="*/ 516541 h 51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72808" h="516540">
                  <a:moveTo>
                    <a:pt x="232981" y="516541"/>
                  </a:moveTo>
                  <a:lnTo>
                    <a:pt x="239268" y="465582"/>
                  </a:lnTo>
                  <a:lnTo>
                    <a:pt x="265843" y="425767"/>
                  </a:lnTo>
                  <a:lnTo>
                    <a:pt x="280702" y="410337"/>
                  </a:lnTo>
                  <a:lnTo>
                    <a:pt x="286512" y="363569"/>
                  </a:lnTo>
                  <a:lnTo>
                    <a:pt x="290131" y="333851"/>
                  </a:lnTo>
                  <a:lnTo>
                    <a:pt x="297561" y="308896"/>
                  </a:lnTo>
                  <a:lnTo>
                    <a:pt x="295370" y="291370"/>
                  </a:lnTo>
                  <a:lnTo>
                    <a:pt x="308134" y="258413"/>
                  </a:lnTo>
                  <a:lnTo>
                    <a:pt x="325088" y="226028"/>
                  </a:lnTo>
                  <a:lnTo>
                    <a:pt x="345853" y="198406"/>
                  </a:lnTo>
                  <a:lnTo>
                    <a:pt x="362807" y="165925"/>
                  </a:lnTo>
                  <a:lnTo>
                    <a:pt x="370237" y="140970"/>
                  </a:lnTo>
                  <a:lnTo>
                    <a:pt x="372808" y="119729"/>
                  </a:lnTo>
                  <a:lnTo>
                    <a:pt x="370713" y="102203"/>
                  </a:lnTo>
                  <a:lnTo>
                    <a:pt x="354139" y="95917"/>
                  </a:lnTo>
                  <a:lnTo>
                    <a:pt x="336518" y="98012"/>
                  </a:lnTo>
                  <a:lnTo>
                    <a:pt x="318421" y="104394"/>
                  </a:lnTo>
                  <a:lnTo>
                    <a:pt x="300895" y="106585"/>
                  </a:lnTo>
                  <a:lnTo>
                    <a:pt x="285940" y="87440"/>
                  </a:lnTo>
                  <a:lnTo>
                    <a:pt x="265652" y="76295"/>
                  </a:lnTo>
                  <a:lnTo>
                    <a:pt x="194691" y="20098"/>
                  </a:lnTo>
                  <a:lnTo>
                    <a:pt x="171164" y="0"/>
                  </a:lnTo>
                  <a:lnTo>
                    <a:pt x="139255" y="13335"/>
                  </a:lnTo>
                  <a:lnTo>
                    <a:pt x="136684" y="34576"/>
                  </a:lnTo>
                  <a:lnTo>
                    <a:pt x="126016" y="50482"/>
                  </a:lnTo>
                  <a:lnTo>
                    <a:pt x="123825" y="32956"/>
                  </a:lnTo>
                  <a:lnTo>
                    <a:pt x="109538" y="44101"/>
                  </a:lnTo>
                  <a:lnTo>
                    <a:pt x="95155" y="55245"/>
                  </a:lnTo>
                  <a:lnTo>
                    <a:pt x="76009" y="70199"/>
                  </a:lnTo>
                  <a:lnTo>
                    <a:pt x="53054" y="80296"/>
                  </a:lnTo>
                  <a:lnTo>
                    <a:pt x="38767" y="91440"/>
                  </a:lnTo>
                  <a:lnTo>
                    <a:pt x="32385" y="107918"/>
                  </a:lnTo>
                  <a:lnTo>
                    <a:pt x="18002" y="119063"/>
                  </a:lnTo>
                  <a:lnTo>
                    <a:pt x="0" y="160020"/>
                  </a:lnTo>
                  <a:lnTo>
                    <a:pt x="21241" y="162592"/>
                  </a:lnTo>
                  <a:lnTo>
                    <a:pt x="43148" y="161068"/>
                  </a:lnTo>
                  <a:lnTo>
                    <a:pt x="64484" y="163640"/>
                  </a:lnTo>
                  <a:lnTo>
                    <a:pt x="80963" y="170021"/>
                  </a:lnTo>
                  <a:lnTo>
                    <a:pt x="110776" y="173736"/>
                  </a:lnTo>
                  <a:lnTo>
                    <a:pt x="131064" y="184785"/>
                  </a:lnTo>
                  <a:lnTo>
                    <a:pt x="128968" y="201835"/>
                  </a:lnTo>
                  <a:lnTo>
                    <a:pt x="126873" y="218789"/>
                  </a:lnTo>
                  <a:lnTo>
                    <a:pt x="111442" y="238506"/>
                  </a:lnTo>
                  <a:lnTo>
                    <a:pt x="97631" y="245364"/>
                  </a:lnTo>
                  <a:lnTo>
                    <a:pt x="113633" y="256032"/>
                  </a:lnTo>
                  <a:lnTo>
                    <a:pt x="119539" y="278321"/>
                  </a:lnTo>
                  <a:lnTo>
                    <a:pt x="96107" y="292608"/>
                  </a:lnTo>
                  <a:lnTo>
                    <a:pt x="107347" y="306991"/>
                  </a:lnTo>
                  <a:lnTo>
                    <a:pt x="113824" y="324993"/>
                  </a:lnTo>
                  <a:lnTo>
                    <a:pt x="128778" y="344138"/>
                  </a:lnTo>
                  <a:lnTo>
                    <a:pt x="114395" y="355283"/>
                  </a:lnTo>
                  <a:lnTo>
                    <a:pt x="112300" y="372237"/>
                  </a:lnTo>
                  <a:lnTo>
                    <a:pt x="107537" y="410528"/>
                  </a:lnTo>
                  <a:lnTo>
                    <a:pt x="105537" y="462058"/>
                  </a:lnTo>
                  <a:lnTo>
                    <a:pt x="99155" y="478536"/>
                  </a:lnTo>
                  <a:lnTo>
                    <a:pt x="96012" y="503968"/>
                  </a:lnTo>
                  <a:lnTo>
                    <a:pt x="134874" y="504444"/>
                  </a:lnTo>
                  <a:lnTo>
                    <a:pt x="177546" y="509778"/>
                  </a:lnTo>
                  <a:lnTo>
                    <a:pt x="207359" y="513398"/>
                  </a:lnTo>
                  <a:lnTo>
                    <a:pt x="229267" y="511778"/>
                  </a:lnTo>
                  <a:lnTo>
                    <a:pt x="232981" y="516541"/>
                  </a:lnTo>
                  <a:lnTo>
                    <a:pt x="232981" y="516541"/>
                  </a:lnTo>
                  <a:lnTo>
                    <a:pt x="232981" y="516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69AB477C-99A8-A531-9DC1-E39E1AE66816}"/>
                </a:ext>
              </a:extLst>
            </p:cNvPr>
            <p:cNvSpPr/>
            <p:nvPr/>
          </p:nvSpPr>
          <p:spPr>
            <a:xfrm>
              <a:off x="1567330" y="529034"/>
              <a:ext cx="891656" cy="929670"/>
            </a:xfrm>
            <a:custGeom>
              <a:avLst/>
              <a:gdLst>
                <a:gd name="connsiteX0" fmla="*/ 422910 w 529494"/>
                <a:gd name="connsiteY0" fmla="*/ 552069 h 552068"/>
                <a:gd name="connsiteX1" fmla="*/ 434054 w 529494"/>
                <a:gd name="connsiteY1" fmla="*/ 531781 h 552068"/>
                <a:gd name="connsiteX2" fmla="*/ 427577 w 529494"/>
                <a:gd name="connsiteY2" fmla="*/ 513683 h 552068"/>
                <a:gd name="connsiteX3" fmla="*/ 438245 w 529494"/>
                <a:gd name="connsiteY3" fmla="*/ 497586 h 552068"/>
                <a:gd name="connsiteX4" fmla="*/ 448818 w 529494"/>
                <a:gd name="connsiteY4" fmla="*/ 481584 h 552068"/>
                <a:gd name="connsiteX5" fmla="*/ 471678 w 529494"/>
                <a:gd name="connsiteY5" fmla="*/ 471392 h 552068"/>
                <a:gd name="connsiteX6" fmla="*/ 474345 w 529494"/>
                <a:gd name="connsiteY6" fmla="*/ 450056 h 552068"/>
                <a:gd name="connsiteX7" fmla="*/ 476440 w 529494"/>
                <a:gd name="connsiteY7" fmla="*/ 433007 h 552068"/>
                <a:gd name="connsiteX8" fmla="*/ 493966 w 529494"/>
                <a:gd name="connsiteY8" fmla="*/ 430816 h 552068"/>
                <a:gd name="connsiteX9" fmla="*/ 492823 w 529494"/>
                <a:gd name="connsiteY9" fmla="*/ 404622 h 552068"/>
                <a:gd name="connsiteX10" fmla="*/ 513016 w 529494"/>
                <a:gd name="connsiteY10" fmla="*/ 415861 h 552068"/>
                <a:gd name="connsiteX11" fmla="*/ 510445 w 529494"/>
                <a:gd name="connsiteY11" fmla="*/ 437198 h 552068"/>
                <a:gd name="connsiteX12" fmla="*/ 521017 w 529494"/>
                <a:gd name="connsiteY12" fmla="*/ 421100 h 552068"/>
                <a:gd name="connsiteX13" fmla="*/ 529495 w 529494"/>
                <a:gd name="connsiteY13" fmla="*/ 387477 h 552068"/>
                <a:gd name="connsiteX14" fmla="*/ 505015 w 529494"/>
                <a:gd name="connsiteY14" fmla="*/ 375857 h 552068"/>
                <a:gd name="connsiteX15" fmla="*/ 516160 w 529494"/>
                <a:gd name="connsiteY15" fmla="*/ 355473 h 552068"/>
                <a:gd name="connsiteX16" fmla="*/ 514064 w 529494"/>
                <a:gd name="connsiteY16" fmla="*/ 337947 h 552068"/>
                <a:gd name="connsiteX17" fmla="*/ 496538 w 529494"/>
                <a:gd name="connsiteY17" fmla="*/ 340042 h 552068"/>
                <a:gd name="connsiteX18" fmla="*/ 476250 w 529494"/>
                <a:gd name="connsiteY18" fmla="*/ 294227 h 552068"/>
                <a:gd name="connsiteX19" fmla="*/ 467201 w 529494"/>
                <a:gd name="connsiteY19" fmla="*/ 262795 h 552068"/>
                <a:gd name="connsiteX20" fmla="*/ 456057 w 529494"/>
                <a:gd name="connsiteY20" fmla="*/ 213646 h 552068"/>
                <a:gd name="connsiteX21" fmla="*/ 439579 w 529494"/>
                <a:gd name="connsiteY21" fmla="*/ 207359 h 552068"/>
                <a:gd name="connsiteX22" fmla="*/ 411385 w 529494"/>
                <a:gd name="connsiteY22" fmla="*/ 190881 h 552068"/>
                <a:gd name="connsiteX23" fmla="*/ 409194 w 529494"/>
                <a:gd name="connsiteY23" fmla="*/ 173260 h 552068"/>
                <a:gd name="connsiteX24" fmla="*/ 407670 w 529494"/>
                <a:gd name="connsiteY24" fmla="*/ 151352 h 552068"/>
                <a:gd name="connsiteX25" fmla="*/ 383667 w 529494"/>
                <a:gd name="connsiteY25" fmla="*/ 135350 h 552068"/>
                <a:gd name="connsiteX26" fmla="*/ 377285 w 529494"/>
                <a:gd name="connsiteY26" fmla="*/ 117253 h 552068"/>
                <a:gd name="connsiteX27" fmla="*/ 357092 w 529494"/>
                <a:gd name="connsiteY27" fmla="*/ 106108 h 552068"/>
                <a:gd name="connsiteX28" fmla="*/ 345948 w 529494"/>
                <a:gd name="connsiteY28" fmla="*/ 91726 h 552068"/>
                <a:gd name="connsiteX29" fmla="*/ 330517 w 529494"/>
                <a:gd name="connsiteY29" fmla="*/ 76771 h 552068"/>
                <a:gd name="connsiteX30" fmla="*/ 328898 w 529494"/>
                <a:gd name="connsiteY30" fmla="*/ 54959 h 552068"/>
                <a:gd name="connsiteX31" fmla="*/ 326803 w 529494"/>
                <a:gd name="connsiteY31" fmla="*/ 37338 h 552068"/>
                <a:gd name="connsiteX32" fmla="*/ 316135 w 529494"/>
                <a:gd name="connsiteY32" fmla="*/ 18669 h 552068"/>
                <a:gd name="connsiteX33" fmla="*/ 305467 w 529494"/>
                <a:gd name="connsiteY33" fmla="*/ 0 h 552068"/>
                <a:gd name="connsiteX34" fmla="*/ 291179 w 529494"/>
                <a:gd name="connsiteY34" fmla="*/ 11240 h 552068"/>
                <a:gd name="connsiteX35" fmla="*/ 273082 w 529494"/>
                <a:gd name="connsiteY35" fmla="*/ 17717 h 552068"/>
                <a:gd name="connsiteX36" fmla="*/ 262033 w 529494"/>
                <a:gd name="connsiteY36" fmla="*/ 38005 h 552068"/>
                <a:gd name="connsiteX37" fmla="*/ 268414 w 529494"/>
                <a:gd name="connsiteY37" fmla="*/ 56102 h 552068"/>
                <a:gd name="connsiteX38" fmla="*/ 250317 w 529494"/>
                <a:gd name="connsiteY38" fmla="*/ 62579 h 552068"/>
                <a:gd name="connsiteX39" fmla="*/ 228029 w 529494"/>
                <a:gd name="connsiteY39" fmla="*/ 68485 h 552068"/>
                <a:gd name="connsiteX40" fmla="*/ 208883 w 529494"/>
                <a:gd name="connsiteY40" fmla="*/ 48768 h 552068"/>
                <a:gd name="connsiteX41" fmla="*/ 202501 w 529494"/>
                <a:gd name="connsiteY41" fmla="*/ 30671 h 552068"/>
                <a:gd name="connsiteX42" fmla="*/ 184404 w 529494"/>
                <a:gd name="connsiteY42" fmla="*/ 37052 h 552068"/>
                <a:gd name="connsiteX43" fmla="*/ 169069 w 529494"/>
                <a:gd name="connsiteY43" fmla="*/ 22193 h 552068"/>
                <a:gd name="connsiteX44" fmla="*/ 148304 w 529494"/>
                <a:gd name="connsiteY44" fmla="*/ 15335 h 552068"/>
                <a:gd name="connsiteX45" fmla="*/ 141446 w 529494"/>
                <a:gd name="connsiteY45" fmla="*/ 36100 h 552068"/>
                <a:gd name="connsiteX46" fmla="*/ 135064 w 529494"/>
                <a:gd name="connsiteY46" fmla="*/ 87344 h 552068"/>
                <a:gd name="connsiteX47" fmla="*/ 105918 w 529494"/>
                <a:gd name="connsiteY47" fmla="*/ 148780 h 552068"/>
                <a:gd name="connsiteX48" fmla="*/ 79438 w 529494"/>
                <a:gd name="connsiteY48" fmla="*/ 188881 h 552068"/>
                <a:gd name="connsiteX49" fmla="*/ 66675 w 529494"/>
                <a:gd name="connsiteY49" fmla="*/ 222028 h 552068"/>
                <a:gd name="connsiteX50" fmla="*/ 64579 w 529494"/>
                <a:gd name="connsiteY50" fmla="*/ 239077 h 552068"/>
                <a:gd name="connsiteX51" fmla="*/ 61436 w 529494"/>
                <a:gd name="connsiteY51" fmla="*/ 264700 h 552068"/>
                <a:gd name="connsiteX52" fmla="*/ 51911 w 529494"/>
                <a:gd name="connsiteY52" fmla="*/ 341567 h 552068"/>
                <a:gd name="connsiteX53" fmla="*/ 12192 w 529494"/>
                <a:gd name="connsiteY53" fmla="*/ 384334 h 552068"/>
                <a:gd name="connsiteX54" fmla="*/ 4286 w 529494"/>
                <a:gd name="connsiteY54" fmla="*/ 448437 h 552068"/>
                <a:gd name="connsiteX55" fmla="*/ 0 w 529494"/>
                <a:gd name="connsiteY55" fmla="*/ 482536 h 552068"/>
                <a:gd name="connsiteX56" fmla="*/ 1619 w 529494"/>
                <a:gd name="connsiteY56" fmla="*/ 504444 h 552068"/>
                <a:gd name="connsiteX57" fmla="*/ 31909 w 529494"/>
                <a:gd name="connsiteY57" fmla="*/ 503873 h 552068"/>
                <a:gd name="connsiteX58" fmla="*/ 117920 w 529494"/>
                <a:gd name="connsiteY58" fmla="*/ 436436 h 552068"/>
                <a:gd name="connsiteX59" fmla="*/ 206121 w 529494"/>
                <a:gd name="connsiteY59" fmla="*/ 455962 h 552068"/>
                <a:gd name="connsiteX60" fmla="*/ 252793 w 529494"/>
                <a:gd name="connsiteY60" fmla="*/ 461772 h 552068"/>
                <a:gd name="connsiteX61" fmla="*/ 308610 w 529494"/>
                <a:gd name="connsiteY61" fmla="*/ 499015 h 552068"/>
                <a:gd name="connsiteX62" fmla="*/ 329851 w 529494"/>
                <a:gd name="connsiteY62" fmla="*/ 501586 h 552068"/>
                <a:gd name="connsiteX63" fmla="*/ 350044 w 529494"/>
                <a:gd name="connsiteY63" fmla="*/ 512731 h 552068"/>
                <a:gd name="connsiteX64" fmla="*/ 389954 w 529494"/>
                <a:gd name="connsiteY64" fmla="*/ 539401 h 552068"/>
                <a:gd name="connsiteX65" fmla="*/ 415480 w 529494"/>
                <a:gd name="connsiteY65" fmla="*/ 542544 h 552068"/>
                <a:gd name="connsiteX66" fmla="*/ 422910 w 529494"/>
                <a:gd name="connsiteY66" fmla="*/ 552069 h 552068"/>
                <a:gd name="connsiteX67" fmla="*/ 422910 w 529494"/>
                <a:gd name="connsiteY67" fmla="*/ 552069 h 552068"/>
                <a:gd name="connsiteX68" fmla="*/ 422910 w 529494"/>
                <a:gd name="connsiteY68" fmla="*/ 552069 h 55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29494" h="552068">
                  <a:moveTo>
                    <a:pt x="422910" y="552069"/>
                  </a:moveTo>
                  <a:lnTo>
                    <a:pt x="434054" y="531781"/>
                  </a:lnTo>
                  <a:lnTo>
                    <a:pt x="427577" y="513683"/>
                  </a:lnTo>
                  <a:lnTo>
                    <a:pt x="438245" y="497586"/>
                  </a:lnTo>
                  <a:lnTo>
                    <a:pt x="448818" y="481584"/>
                  </a:lnTo>
                  <a:lnTo>
                    <a:pt x="471678" y="471392"/>
                  </a:lnTo>
                  <a:lnTo>
                    <a:pt x="474345" y="450056"/>
                  </a:lnTo>
                  <a:lnTo>
                    <a:pt x="476440" y="433007"/>
                  </a:lnTo>
                  <a:lnTo>
                    <a:pt x="493966" y="430816"/>
                  </a:lnTo>
                  <a:lnTo>
                    <a:pt x="492823" y="404622"/>
                  </a:lnTo>
                  <a:lnTo>
                    <a:pt x="513016" y="415861"/>
                  </a:lnTo>
                  <a:lnTo>
                    <a:pt x="510445" y="437198"/>
                  </a:lnTo>
                  <a:lnTo>
                    <a:pt x="521017" y="421100"/>
                  </a:lnTo>
                  <a:lnTo>
                    <a:pt x="529495" y="387477"/>
                  </a:lnTo>
                  <a:lnTo>
                    <a:pt x="505015" y="375857"/>
                  </a:lnTo>
                  <a:lnTo>
                    <a:pt x="516160" y="355473"/>
                  </a:lnTo>
                  <a:lnTo>
                    <a:pt x="514064" y="337947"/>
                  </a:lnTo>
                  <a:lnTo>
                    <a:pt x="496538" y="340042"/>
                  </a:lnTo>
                  <a:lnTo>
                    <a:pt x="476250" y="294227"/>
                  </a:lnTo>
                  <a:lnTo>
                    <a:pt x="467201" y="262795"/>
                  </a:lnTo>
                  <a:lnTo>
                    <a:pt x="456057" y="213646"/>
                  </a:lnTo>
                  <a:lnTo>
                    <a:pt x="439579" y="207359"/>
                  </a:lnTo>
                  <a:lnTo>
                    <a:pt x="411385" y="190881"/>
                  </a:lnTo>
                  <a:lnTo>
                    <a:pt x="409194" y="173260"/>
                  </a:lnTo>
                  <a:lnTo>
                    <a:pt x="407670" y="151352"/>
                  </a:lnTo>
                  <a:lnTo>
                    <a:pt x="383667" y="135350"/>
                  </a:lnTo>
                  <a:lnTo>
                    <a:pt x="377285" y="117253"/>
                  </a:lnTo>
                  <a:lnTo>
                    <a:pt x="357092" y="106108"/>
                  </a:lnTo>
                  <a:lnTo>
                    <a:pt x="345948" y="91726"/>
                  </a:lnTo>
                  <a:lnTo>
                    <a:pt x="330517" y="76771"/>
                  </a:lnTo>
                  <a:lnTo>
                    <a:pt x="328898" y="54959"/>
                  </a:lnTo>
                  <a:lnTo>
                    <a:pt x="326803" y="37338"/>
                  </a:lnTo>
                  <a:lnTo>
                    <a:pt x="316135" y="18669"/>
                  </a:lnTo>
                  <a:lnTo>
                    <a:pt x="305467" y="0"/>
                  </a:lnTo>
                  <a:lnTo>
                    <a:pt x="291179" y="11240"/>
                  </a:lnTo>
                  <a:lnTo>
                    <a:pt x="273082" y="17717"/>
                  </a:lnTo>
                  <a:lnTo>
                    <a:pt x="262033" y="38005"/>
                  </a:lnTo>
                  <a:lnTo>
                    <a:pt x="268414" y="56102"/>
                  </a:lnTo>
                  <a:lnTo>
                    <a:pt x="250317" y="62579"/>
                  </a:lnTo>
                  <a:lnTo>
                    <a:pt x="228029" y="68485"/>
                  </a:lnTo>
                  <a:lnTo>
                    <a:pt x="208883" y="48768"/>
                  </a:lnTo>
                  <a:lnTo>
                    <a:pt x="202501" y="30671"/>
                  </a:lnTo>
                  <a:lnTo>
                    <a:pt x="184404" y="37052"/>
                  </a:lnTo>
                  <a:lnTo>
                    <a:pt x="169069" y="22193"/>
                  </a:lnTo>
                  <a:lnTo>
                    <a:pt x="148304" y="15335"/>
                  </a:lnTo>
                  <a:lnTo>
                    <a:pt x="141446" y="36100"/>
                  </a:lnTo>
                  <a:lnTo>
                    <a:pt x="135064" y="87344"/>
                  </a:lnTo>
                  <a:lnTo>
                    <a:pt x="105918" y="148780"/>
                  </a:lnTo>
                  <a:lnTo>
                    <a:pt x="79438" y="188881"/>
                  </a:lnTo>
                  <a:lnTo>
                    <a:pt x="66675" y="222028"/>
                  </a:lnTo>
                  <a:lnTo>
                    <a:pt x="64579" y="239077"/>
                  </a:lnTo>
                  <a:lnTo>
                    <a:pt x="61436" y="264700"/>
                  </a:lnTo>
                  <a:lnTo>
                    <a:pt x="51911" y="341567"/>
                  </a:lnTo>
                  <a:lnTo>
                    <a:pt x="12192" y="384334"/>
                  </a:lnTo>
                  <a:lnTo>
                    <a:pt x="4286" y="448437"/>
                  </a:lnTo>
                  <a:lnTo>
                    <a:pt x="0" y="482536"/>
                  </a:lnTo>
                  <a:lnTo>
                    <a:pt x="1619" y="504444"/>
                  </a:lnTo>
                  <a:lnTo>
                    <a:pt x="31909" y="503873"/>
                  </a:lnTo>
                  <a:lnTo>
                    <a:pt x="117920" y="436436"/>
                  </a:lnTo>
                  <a:lnTo>
                    <a:pt x="206121" y="455962"/>
                  </a:lnTo>
                  <a:lnTo>
                    <a:pt x="252793" y="461772"/>
                  </a:lnTo>
                  <a:lnTo>
                    <a:pt x="308610" y="499015"/>
                  </a:lnTo>
                  <a:lnTo>
                    <a:pt x="329851" y="501586"/>
                  </a:lnTo>
                  <a:lnTo>
                    <a:pt x="350044" y="512731"/>
                  </a:lnTo>
                  <a:lnTo>
                    <a:pt x="389954" y="539401"/>
                  </a:lnTo>
                  <a:lnTo>
                    <a:pt x="415480" y="542544"/>
                  </a:lnTo>
                  <a:lnTo>
                    <a:pt x="422910" y="552069"/>
                  </a:lnTo>
                  <a:lnTo>
                    <a:pt x="422910" y="552069"/>
                  </a:lnTo>
                  <a:lnTo>
                    <a:pt x="422910" y="552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96303DF-F21E-3D5E-246C-6CB8C7C1BB7A}"/>
                </a:ext>
              </a:extLst>
            </p:cNvPr>
            <p:cNvSpPr/>
            <p:nvPr/>
          </p:nvSpPr>
          <p:spPr>
            <a:xfrm>
              <a:off x="707752" y="642275"/>
              <a:ext cx="700460" cy="810335"/>
            </a:xfrm>
            <a:custGeom>
              <a:avLst/>
              <a:gdLst>
                <a:gd name="connsiteX0" fmla="*/ 350615 w 415956"/>
                <a:gd name="connsiteY0" fmla="*/ 481203 h 481203"/>
                <a:gd name="connsiteX1" fmla="*/ 357568 w 415956"/>
                <a:gd name="connsiteY1" fmla="*/ 460439 h 481203"/>
                <a:gd name="connsiteX2" fmla="*/ 363950 w 415956"/>
                <a:gd name="connsiteY2" fmla="*/ 443865 h 481203"/>
                <a:gd name="connsiteX3" fmla="*/ 370237 w 415956"/>
                <a:gd name="connsiteY3" fmla="*/ 392811 h 481203"/>
                <a:gd name="connsiteX4" fmla="*/ 380809 w 415956"/>
                <a:gd name="connsiteY4" fmla="*/ 342233 h 481203"/>
                <a:gd name="connsiteX5" fmla="*/ 382905 w 415956"/>
                <a:gd name="connsiteY5" fmla="*/ 325184 h 481203"/>
                <a:gd name="connsiteX6" fmla="*/ 387096 w 415956"/>
                <a:gd name="connsiteY6" fmla="*/ 291179 h 481203"/>
                <a:gd name="connsiteX7" fmla="*/ 393954 w 415956"/>
                <a:gd name="connsiteY7" fmla="*/ 235839 h 481203"/>
                <a:gd name="connsiteX8" fmla="*/ 400812 w 415956"/>
                <a:gd name="connsiteY8" fmla="*/ 215075 h 481203"/>
                <a:gd name="connsiteX9" fmla="*/ 403955 w 415956"/>
                <a:gd name="connsiteY9" fmla="*/ 189548 h 481203"/>
                <a:gd name="connsiteX10" fmla="*/ 393287 w 415956"/>
                <a:gd name="connsiteY10" fmla="*/ 170879 h 481203"/>
                <a:gd name="connsiteX11" fmla="*/ 377190 w 415956"/>
                <a:gd name="connsiteY11" fmla="*/ 160306 h 481203"/>
                <a:gd name="connsiteX12" fmla="*/ 387858 w 415956"/>
                <a:gd name="connsiteY12" fmla="*/ 144304 h 481203"/>
                <a:gd name="connsiteX13" fmla="*/ 394811 w 415956"/>
                <a:gd name="connsiteY13" fmla="*/ 123539 h 481203"/>
                <a:gd name="connsiteX14" fmla="*/ 373380 w 415956"/>
                <a:gd name="connsiteY14" fmla="*/ 120968 h 481203"/>
                <a:gd name="connsiteX15" fmla="*/ 384048 w 415956"/>
                <a:gd name="connsiteY15" fmla="*/ 104966 h 481203"/>
                <a:gd name="connsiteX16" fmla="*/ 407003 w 415956"/>
                <a:gd name="connsiteY16" fmla="*/ 94774 h 481203"/>
                <a:gd name="connsiteX17" fmla="*/ 409099 w 415956"/>
                <a:gd name="connsiteY17" fmla="*/ 77819 h 481203"/>
                <a:gd name="connsiteX18" fmla="*/ 415957 w 415956"/>
                <a:gd name="connsiteY18" fmla="*/ 57055 h 481203"/>
                <a:gd name="connsiteX19" fmla="*/ 392430 w 415956"/>
                <a:gd name="connsiteY19" fmla="*/ 36862 h 481203"/>
                <a:gd name="connsiteX20" fmla="*/ 362617 w 415956"/>
                <a:gd name="connsiteY20" fmla="*/ 33147 h 481203"/>
                <a:gd name="connsiteX21" fmla="*/ 346043 w 415956"/>
                <a:gd name="connsiteY21" fmla="*/ 26765 h 481203"/>
                <a:gd name="connsiteX22" fmla="*/ 320421 w 415956"/>
                <a:gd name="connsiteY22" fmla="*/ 23622 h 481203"/>
                <a:gd name="connsiteX23" fmla="*/ 281464 w 415956"/>
                <a:gd name="connsiteY23" fmla="*/ 23146 h 481203"/>
                <a:gd name="connsiteX24" fmla="*/ 267081 w 415956"/>
                <a:gd name="connsiteY24" fmla="*/ 34290 h 481203"/>
                <a:gd name="connsiteX25" fmla="*/ 246221 w 415956"/>
                <a:gd name="connsiteY25" fmla="*/ 27432 h 481203"/>
                <a:gd name="connsiteX26" fmla="*/ 203549 w 415956"/>
                <a:gd name="connsiteY26" fmla="*/ 22193 h 481203"/>
                <a:gd name="connsiteX27" fmla="*/ 58864 w 415956"/>
                <a:gd name="connsiteY27" fmla="*/ 0 h 481203"/>
                <a:gd name="connsiteX28" fmla="*/ 50482 w 415956"/>
                <a:gd name="connsiteY28" fmla="*/ 68104 h 481203"/>
                <a:gd name="connsiteX29" fmla="*/ 45720 w 415956"/>
                <a:gd name="connsiteY29" fmla="*/ 106394 h 481203"/>
                <a:gd name="connsiteX30" fmla="*/ 38862 w 415956"/>
                <a:gd name="connsiteY30" fmla="*/ 127159 h 481203"/>
                <a:gd name="connsiteX31" fmla="*/ 28194 w 415956"/>
                <a:gd name="connsiteY31" fmla="*/ 143161 h 481203"/>
                <a:gd name="connsiteX32" fmla="*/ 0 w 415956"/>
                <a:gd name="connsiteY32" fmla="*/ 195834 h 481203"/>
                <a:gd name="connsiteX33" fmla="*/ 11335 w 415956"/>
                <a:gd name="connsiteY33" fmla="*/ 244793 h 481203"/>
                <a:gd name="connsiteX34" fmla="*/ 17812 w 415956"/>
                <a:gd name="connsiteY34" fmla="*/ 297466 h 481203"/>
                <a:gd name="connsiteX35" fmla="*/ 12097 w 415956"/>
                <a:gd name="connsiteY35" fmla="*/ 344329 h 481203"/>
                <a:gd name="connsiteX36" fmla="*/ 14192 w 415956"/>
                <a:gd name="connsiteY36" fmla="*/ 361855 h 481203"/>
                <a:gd name="connsiteX37" fmla="*/ 12097 w 415956"/>
                <a:gd name="connsiteY37" fmla="*/ 378905 h 481203"/>
                <a:gd name="connsiteX38" fmla="*/ 17526 w 415956"/>
                <a:gd name="connsiteY38" fmla="*/ 405479 h 481203"/>
                <a:gd name="connsiteX39" fmla="*/ 24003 w 415956"/>
                <a:gd name="connsiteY39" fmla="*/ 423577 h 481203"/>
                <a:gd name="connsiteX40" fmla="*/ 66104 w 415956"/>
                <a:gd name="connsiteY40" fmla="*/ 433102 h 481203"/>
                <a:gd name="connsiteX41" fmla="*/ 252984 w 415956"/>
                <a:gd name="connsiteY41" fmla="*/ 464820 h 481203"/>
                <a:gd name="connsiteX42" fmla="*/ 273748 w 415956"/>
                <a:gd name="connsiteY42" fmla="*/ 471678 h 481203"/>
                <a:gd name="connsiteX43" fmla="*/ 350615 w 415956"/>
                <a:gd name="connsiteY43" fmla="*/ 481203 h 481203"/>
                <a:gd name="connsiteX44" fmla="*/ 350615 w 415956"/>
                <a:gd name="connsiteY44" fmla="*/ 481203 h 481203"/>
                <a:gd name="connsiteX45" fmla="*/ 350615 w 415956"/>
                <a:gd name="connsiteY45" fmla="*/ 481203 h 48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15956" h="481203">
                  <a:moveTo>
                    <a:pt x="350615" y="481203"/>
                  </a:moveTo>
                  <a:lnTo>
                    <a:pt x="357568" y="460439"/>
                  </a:lnTo>
                  <a:lnTo>
                    <a:pt x="363950" y="443865"/>
                  </a:lnTo>
                  <a:lnTo>
                    <a:pt x="370237" y="392811"/>
                  </a:lnTo>
                  <a:lnTo>
                    <a:pt x="380809" y="342233"/>
                  </a:lnTo>
                  <a:lnTo>
                    <a:pt x="382905" y="325184"/>
                  </a:lnTo>
                  <a:lnTo>
                    <a:pt x="387096" y="291179"/>
                  </a:lnTo>
                  <a:lnTo>
                    <a:pt x="393954" y="235839"/>
                  </a:lnTo>
                  <a:lnTo>
                    <a:pt x="400812" y="215075"/>
                  </a:lnTo>
                  <a:lnTo>
                    <a:pt x="403955" y="189548"/>
                  </a:lnTo>
                  <a:lnTo>
                    <a:pt x="393287" y="170879"/>
                  </a:lnTo>
                  <a:lnTo>
                    <a:pt x="377190" y="160306"/>
                  </a:lnTo>
                  <a:lnTo>
                    <a:pt x="387858" y="144304"/>
                  </a:lnTo>
                  <a:lnTo>
                    <a:pt x="394811" y="123539"/>
                  </a:lnTo>
                  <a:lnTo>
                    <a:pt x="373380" y="120968"/>
                  </a:lnTo>
                  <a:lnTo>
                    <a:pt x="384048" y="104966"/>
                  </a:lnTo>
                  <a:lnTo>
                    <a:pt x="407003" y="94774"/>
                  </a:lnTo>
                  <a:lnTo>
                    <a:pt x="409099" y="77819"/>
                  </a:lnTo>
                  <a:lnTo>
                    <a:pt x="415957" y="57055"/>
                  </a:lnTo>
                  <a:lnTo>
                    <a:pt x="392430" y="36862"/>
                  </a:lnTo>
                  <a:lnTo>
                    <a:pt x="362617" y="33147"/>
                  </a:lnTo>
                  <a:lnTo>
                    <a:pt x="346043" y="26765"/>
                  </a:lnTo>
                  <a:lnTo>
                    <a:pt x="320421" y="23622"/>
                  </a:lnTo>
                  <a:lnTo>
                    <a:pt x="281464" y="23146"/>
                  </a:lnTo>
                  <a:lnTo>
                    <a:pt x="267081" y="34290"/>
                  </a:lnTo>
                  <a:lnTo>
                    <a:pt x="246221" y="27432"/>
                  </a:lnTo>
                  <a:lnTo>
                    <a:pt x="203549" y="22193"/>
                  </a:lnTo>
                  <a:lnTo>
                    <a:pt x="58864" y="0"/>
                  </a:lnTo>
                  <a:lnTo>
                    <a:pt x="50482" y="68104"/>
                  </a:lnTo>
                  <a:lnTo>
                    <a:pt x="45720" y="106394"/>
                  </a:lnTo>
                  <a:lnTo>
                    <a:pt x="38862" y="127159"/>
                  </a:lnTo>
                  <a:lnTo>
                    <a:pt x="28194" y="143161"/>
                  </a:lnTo>
                  <a:lnTo>
                    <a:pt x="0" y="195834"/>
                  </a:lnTo>
                  <a:lnTo>
                    <a:pt x="11335" y="244793"/>
                  </a:lnTo>
                  <a:lnTo>
                    <a:pt x="17812" y="297466"/>
                  </a:lnTo>
                  <a:lnTo>
                    <a:pt x="12097" y="344329"/>
                  </a:lnTo>
                  <a:lnTo>
                    <a:pt x="14192" y="361855"/>
                  </a:lnTo>
                  <a:lnTo>
                    <a:pt x="12097" y="378905"/>
                  </a:lnTo>
                  <a:lnTo>
                    <a:pt x="17526" y="405479"/>
                  </a:lnTo>
                  <a:lnTo>
                    <a:pt x="24003" y="423577"/>
                  </a:lnTo>
                  <a:lnTo>
                    <a:pt x="66104" y="433102"/>
                  </a:lnTo>
                  <a:lnTo>
                    <a:pt x="252984" y="464820"/>
                  </a:lnTo>
                  <a:lnTo>
                    <a:pt x="273748" y="471678"/>
                  </a:lnTo>
                  <a:lnTo>
                    <a:pt x="350615" y="481203"/>
                  </a:lnTo>
                  <a:lnTo>
                    <a:pt x="350615" y="481203"/>
                  </a:lnTo>
                  <a:lnTo>
                    <a:pt x="350615" y="48120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B0331E6A-4F1D-B7F2-317C-C988D0B07BC0}"/>
                </a:ext>
              </a:extLst>
            </p:cNvPr>
            <p:cNvSpPr/>
            <p:nvPr/>
          </p:nvSpPr>
          <p:spPr>
            <a:xfrm>
              <a:off x="1199856" y="2513810"/>
              <a:ext cx="688270" cy="993509"/>
            </a:xfrm>
            <a:custGeom>
              <a:avLst/>
              <a:gdLst>
                <a:gd name="connsiteX0" fmla="*/ 392239 w 408717"/>
                <a:gd name="connsiteY0" fmla="*/ 589978 h 589978"/>
                <a:gd name="connsiteX1" fmla="*/ 390049 w 408717"/>
                <a:gd name="connsiteY1" fmla="*/ 572357 h 589978"/>
                <a:gd name="connsiteX2" fmla="*/ 400431 w 408717"/>
                <a:gd name="connsiteY2" fmla="*/ 382619 h 589978"/>
                <a:gd name="connsiteX3" fmla="*/ 407289 w 408717"/>
                <a:gd name="connsiteY3" fmla="*/ 327088 h 589978"/>
                <a:gd name="connsiteX4" fmla="*/ 408241 w 408717"/>
                <a:gd name="connsiteY4" fmla="*/ 249079 h 589978"/>
                <a:gd name="connsiteX5" fmla="*/ 408718 w 408717"/>
                <a:gd name="connsiteY5" fmla="*/ 210026 h 589978"/>
                <a:gd name="connsiteX6" fmla="*/ 401764 w 408717"/>
                <a:gd name="connsiteY6" fmla="*/ 196215 h 589978"/>
                <a:gd name="connsiteX7" fmla="*/ 395288 w 408717"/>
                <a:gd name="connsiteY7" fmla="*/ 178022 h 589978"/>
                <a:gd name="connsiteX8" fmla="*/ 380905 w 408717"/>
                <a:gd name="connsiteY8" fmla="*/ 189262 h 589978"/>
                <a:gd name="connsiteX9" fmla="*/ 349948 w 408717"/>
                <a:gd name="connsiteY9" fmla="*/ 194119 h 589978"/>
                <a:gd name="connsiteX10" fmla="*/ 334423 w 408717"/>
                <a:gd name="connsiteY10" fmla="*/ 179165 h 589978"/>
                <a:gd name="connsiteX11" fmla="*/ 337566 w 408717"/>
                <a:gd name="connsiteY11" fmla="*/ 153543 h 589978"/>
                <a:gd name="connsiteX12" fmla="*/ 318325 w 408717"/>
                <a:gd name="connsiteY12" fmla="*/ 133826 h 589978"/>
                <a:gd name="connsiteX13" fmla="*/ 317182 w 408717"/>
                <a:gd name="connsiteY13" fmla="*/ 107632 h 589978"/>
                <a:gd name="connsiteX14" fmla="*/ 314992 w 408717"/>
                <a:gd name="connsiteY14" fmla="*/ 90011 h 589978"/>
                <a:gd name="connsiteX15" fmla="*/ 317087 w 408717"/>
                <a:gd name="connsiteY15" fmla="*/ 72866 h 589978"/>
                <a:gd name="connsiteX16" fmla="*/ 302133 w 408717"/>
                <a:gd name="connsiteY16" fmla="*/ 53721 h 589978"/>
                <a:gd name="connsiteX17" fmla="*/ 285560 w 408717"/>
                <a:gd name="connsiteY17" fmla="*/ 47339 h 589978"/>
                <a:gd name="connsiteX18" fmla="*/ 267462 w 408717"/>
                <a:gd name="connsiteY18" fmla="*/ 53721 h 589978"/>
                <a:gd name="connsiteX19" fmla="*/ 249269 w 408717"/>
                <a:gd name="connsiteY19" fmla="*/ 60198 h 589978"/>
                <a:gd name="connsiteX20" fmla="*/ 232696 w 408717"/>
                <a:gd name="connsiteY20" fmla="*/ 53816 h 589978"/>
                <a:gd name="connsiteX21" fmla="*/ 217170 w 408717"/>
                <a:gd name="connsiteY21" fmla="*/ 38862 h 589978"/>
                <a:gd name="connsiteX22" fmla="*/ 191548 w 408717"/>
                <a:gd name="connsiteY22" fmla="*/ 35719 h 589978"/>
                <a:gd name="connsiteX23" fmla="*/ 175450 w 408717"/>
                <a:gd name="connsiteY23" fmla="*/ 25051 h 589978"/>
                <a:gd name="connsiteX24" fmla="*/ 155162 w 408717"/>
                <a:gd name="connsiteY24" fmla="*/ 13811 h 589978"/>
                <a:gd name="connsiteX25" fmla="*/ 134303 w 408717"/>
                <a:gd name="connsiteY25" fmla="*/ 6953 h 589978"/>
                <a:gd name="connsiteX26" fmla="*/ 113443 w 408717"/>
                <a:gd name="connsiteY26" fmla="*/ 0 h 589978"/>
                <a:gd name="connsiteX27" fmla="*/ 99060 w 408717"/>
                <a:gd name="connsiteY27" fmla="*/ 11239 h 589978"/>
                <a:gd name="connsiteX28" fmla="*/ 80391 w 408717"/>
                <a:gd name="connsiteY28" fmla="*/ 22003 h 589978"/>
                <a:gd name="connsiteX29" fmla="*/ 53721 w 408717"/>
                <a:gd name="connsiteY29" fmla="*/ 27337 h 589978"/>
                <a:gd name="connsiteX30" fmla="*/ 36576 w 408717"/>
                <a:gd name="connsiteY30" fmla="*/ 25241 h 589978"/>
                <a:gd name="connsiteX31" fmla="*/ 28099 w 408717"/>
                <a:gd name="connsiteY31" fmla="*/ 58960 h 589978"/>
                <a:gd name="connsiteX32" fmla="*/ 24384 w 408717"/>
                <a:gd name="connsiteY32" fmla="*/ 88868 h 589978"/>
                <a:gd name="connsiteX33" fmla="*/ 24003 w 408717"/>
                <a:gd name="connsiteY33" fmla="*/ 197358 h 589978"/>
                <a:gd name="connsiteX34" fmla="*/ 5334 w 408717"/>
                <a:gd name="connsiteY34" fmla="*/ 208026 h 589978"/>
                <a:gd name="connsiteX35" fmla="*/ 13430 w 408717"/>
                <a:gd name="connsiteY35" fmla="*/ 282797 h 589978"/>
                <a:gd name="connsiteX36" fmla="*/ 15145 w 408717"/>
                <a:gd name="connsiteY36" fmla="*/ 304705 h 589978"/>
                <a:gd name="connsiteX37" fmla="*/ 10858 w 408717"/>
                <a:gd name="connsiteY37" fmla="*/ 338899 h 589978"/>
                <a:gd name="connsiteX38" fmla="*/ 17336 w 408717"/>
                <a:gd name="connsiteY38" fmla="*/ 357092 h 589978"/>
                <a:gd name="connsiteX39" fmla="*/ 33909 w 408717"/>
                <a:gd name="connsiteY39" fmla="*/ 363474 h 589978"/>
                <a:gd name="connsiteX40" fmla="*/ 20574 w 408717"/>
                <a:gd name="connsiteY40" fmla="*/ 400907 h 589978"/>
                <a:gd name="connsiteX41" fmla="*/ 12097 w 408717"/>
                <a:gd name="connsiteY41" fmla="*/ 434530 h 589978"/>
                <a:gd name="connsiteX42" fmla="*/ 3143 w 408717"/>
                <a:gd name="connsiteY42" fmla="*/ 507206 h 589978"/>
                <a:gd name="connsiteX43" fmla="*/ 0 w 408717"/>
                <a:gd name="connsiteY43" fmla="*/ 567595 h 589978"/>
                <a:gd name="connsiteX44" fmla="*/ 38481 w 408717"/>
                <a:gd name="connsiteY44" fmla="*/ 572357 h 589978"/>
                <a:gd name="connsiteX45" fmla="*/ 349472 w 408717"/>
                <a:gd name="connsiteY45" fmla="*/ 584740 h 589978"/>
                <a:gd name="connsiteX46" fmla="*/ 392239 w 408717"/>
                <a:gd name="connsiteY46" fmla="*/ 589978 h 589978"/>
                <a:gd name="connsiteX47" fmla="*/ 392239 w 408717"/>
                <a:gd name="connsiteY47" fmla="*/ 589978 h 589978"/>
                <a:gd name="connsiteX48" fmla="*/ 392239 w 408717"/>
                <a:gd name="connsiteY48" fmla="*/ 589978 h 58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08717" h="589978">
                  <a:moveTo>
                    <a:pt x="392239" y="589978"/>
                  </a:moveTo>
                  <a:lnTo>
                    <a:pt x="390049" y="572357"/>
                  </a:lnTo>
                  <a:lnTo>
                    <a:pt x="400431" y="382619"/>
                  </a:lnTo>
                  <a:lnTo>
                    <a:pt x="407289" y="327088"/>
                  </a:lnTo>
                  <a:lnTo>
                    <a:pt x="408241" y="249079"/>
                  </a:lnTo>
                  <a:lnTo>
                    <a:pt x="408718" y="210026"/>
                  </a:lnTo>
                  <a:lnTo>
                    <a:pt x="401764" y="196215"/>
                  </a:lnTo>
                  <a:lnTo>
                    <a:pt x="395288" y="178022"/>
                  </a:lnTo>
                  <a:lnTo>
                    <a:pt x="380905" y="189262"/>
                  </a:lnTo>
                  <a:lnTo>
                    <a:pt x="349948" y="194119"/>
                  </a:lnTo>
                  <a:lnTo>
                    <a:pt x="334423" y="179165"/>
                  </a:lnTo>
                  <a:lnTo>
                    <a:pt x="337566" y="153543"/>
                  </a:lnTo>
                  <a:lnTo>
                    <a:pt x="318325" y="133826"/>
                  </a:lnTo>
                  <a:lnTo>
                    <a:pt x="317182" y="107632"/>
                  </a:lnTo>
                  <a:lnTo>
                    <a:pt x="314992" y="90011"/>
                  </a:lnTo>
                  <a:lnTo>
                    <a:pt x="317087" y="72866"/>
                  </a:lnTo>
                  <a:lnTo>
                    <a:pt x="302133" y="53721"/>
                  </a:lnTo>
                  <a:lnTo>
                    <a:pt x="285560" y="47339"/>
                  </a:lnTo>
                  <a:lnTo>
                    <a:pt x="267462" y="53721"/>
                  </a:lnTo>
                  <a:lnTo>
                    <a:pt x="249269" y="60198"/>
                  </a:lnTo>
                  <a:lnTo>
                    <a:pt x="232696" y="53816"/>
                  </a:lnTo>
                  <a:lnTo>
                    <a:pt x="217170" y="38862"/>
                  </a:lnTo>
                  <a:lnTo>
                    <a:pt x="191548" y="35719"/>
                  </a:lnTo>
                  <a:lnTo>
                    <a:pt x="175450" y="25051"/>
                  </a:lnTo>
                  <a:lnTo>
                    <a:pt x="155162" y="13811"/>
                  </a:lnTo>
                  <a:lnTo>
                    <a:pt x="134303" y="6953"/>
                  </a:lnTo>
                  <a:lnTo>
                    <a:pt x="113443" y="0"/>
                  </a:lnTo>
                  <a:lnTo>
                    <a:pt x="99060" y="11239"/>
                  </a:lnTo>
                  <a:lnTo>
                    <a:pt x="80391" y="22003"/>
                  </a:lnTo>
                  <a:lnTo>
                    <a:pt x="53721" y="27337"/>
                  </a:lnTo>
                  <a:lnTo>
                    <a:pt x="36576" y="25241"/>
                  </a:lnTo>
                  <a:lnTo>
                    <a:pt x="28099" y="58960"/>
                  </a:lnTo>
                  <a:lnTo>
                    <a:pt x="24384" y="88868"/>
                  </a:lnTo>
                  <a:lnTo>
                    <a:pt x="24003" y="197358"/>
                  </a:lnTo>
                  <a:lnTo>
                    <a:pt x="5334" y="208026"/>
                  </a:lnTo>
                  <a:lnTo>
                    <a:pt x="13430" y="282797"/>
                  </a:lnTo>
                  <a:lnTo>
                    <a:pt x="15145" y="304705"/>
                  </a:lnTo>
                  <a:lnTo>
                    <a:pt x="10858" y="338899"/>
                  </a:lnTo>
                  <a:lnTo>
                    <a:pt x="17336" y="357092"/>
                  </a:lnTo>
                  <a:lnTo>
                    <a:pt x="33909" y="363474"/>
                  </a:lnTo>
                  <a:lnTo>
                    <a:pt x="20574" y="400907"/>
                  </a:lnTo>
                  <a:lnTo>
                    <a:pt x="12097" y="434530"/>
                  </a:lnTo>
                  <a:lnTo>
                    <a:pt x="3143" y="507206"/>
                  </a:lnTo>
                  <a:lnTo>
                    <a:pt x="0" y="567595"/>
                  </a:lnTo>
                  <a:lnTo>
                    <a:pt x="38481" y="572357"/>
                  </a:lnTo>
                  <a:lnTo>
                    <a:pt x="349472" y="584740"/>
                  </a:lnTo>
                  <a:lnTo>
                    <a:pt x="392239" y="589978"/>
                  </a:lnTo>
                  <a:lnTo>
                    <a:pt x="392239" y="589978"/>
                  </a:lnTo>
                  <a:lnTo>
                    <a:pt x="392239" y="5899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654F314D-0603-4EAA-2628-A60EBFD09F53}"/>
                </a:ext>
              </a:extLst>
            </p:cNvPr>
            <p:cNvSpPr/>
            <p:nvPr/>
          </p:nvSpPr>
          <p:spPr>
            <a:xfrm>
              <a:off x="-2850855" y="150493"/>
              <a:ext cx="635499" cy="660040"/>
            </a:xfrm>
            <a:custGeom>
              <a:avLst/>
              <a:gdLst>
                <a:gd name="connsiteX0" fmla="*/ 74104 w 377380"/>
                <a:gd name="connsiteY0" fmla="*/ 383572 h 391953"/>
                <a:gd name="connsiteX1" fmla="*/ 138874 w 377380"/>
                <a:gd name="connsiteY1" fmla="*/ 387191 h 391953"/>
                <a:gd name="connsiteX2" fmla="*/ 212312 w 377380"/>
                <a:gd name="connsiteY2" fmla="*/ 391954 h 391953"/>
                <a:gd name="connsiteX3" fmla="*/ 214884 w 377380"/>
                <a:gd name="connsiteY3" fmla="*/ 370713 h 391953"/>
                <a:gd name="connsiteX4" fmla="*/ 217551 w 377380"/>
                <a:gd name="connsiteY4" fmla="*/ 349472 h 391953"/>
                <a:gd name="connsiteX5" fmla="*/ 244316 w 377380"/>
                <a:gd name="connsiteY5" fmla="*/ 344138 h 391953"/>
                <a:gd name="connsiteX6" fmla="*/ 275177 w 377380"/>
                <a:gd name="connsiteY6" fmla="*/ 304800 h 391953"/>
                <a:gd name="connsiteX7" fmla="*/ 286893 w 377380"/>
                <a:gd name="connsiteY7" fmla="*/ 280416 h 391953"/>
                <a:gd name="connsiteX8" fmla="*/ 294418 w 377380"/>
                <a:gd name="connsiteY8" fmla="*/ 255365 h 391953"/>
                <a:gd name="connsiteX9" fmla="*/ 305086 w 377380"/>
                <a:gd name="connsiteY9" fmla="*/ 239459 h 391953"/>
                <a:gd name="connsiteX10" fmla="*/ 308229 w 377380"/>
                <a:gd name="connsiteY10" fmla="*/ 213932 h 391953"/>
                <a:gd name="connsiteX11" fmla="*/ 307086 w 377380"/>
                <a:gd name="connsiteY11" fmla="*/ 187928 h 391953"/>
                <a:gd name="connsiteX12" fmla="*/ 327374 w 377380"/>
                <a:gd name="connsiteY12" fmla="*/ 164592 h 391953"/>
                <a:gd name="connsiteX13" fmla="*/ 338042 w 377380"/>
                <a:gd name="connsiteY13" fmla="*/ 148590 h 391953"/>
                <a:gd name="connsiteX14" fmla="*/ 354520 w 377380"/>
                <a:gd name="connsiteY14" fmla="*/ 120491 h 391953"/>
                <a:gd name="connsiteX15" fmla="*/ 348044 w 377380"/>
                <a:gd name="connsiteY15" fmla="*/ 102394 h 391953"/>
                <a:gd name="connsiteX16" fmla="*/ 351758 w 377380"/>
                <a:gd name="connsiteY16" fmla="*/ 72676 h 391953"/>
                <a:gd name="connsiteX17" fmla="*/ 362426 w 377380"/>
                <a:gd name="connsiteY17" fmla="*/ 56769 h 391953"/>
                <a:gd name="connsiteX18" fmla="*/ 377380 w 377380"/>
                <a:gd name="connsiteY18" fmla="*/ 41339 h 391953"/>
                <a:gd name="connsiteX19" fmla="*/ 372999 w 377380"/>
                <a:gd name="connsiteY19" fmla="*/ 6286 h 391953"/>
                <a:gd name="connsiteX20" fmla="*/ 333375 w 377380"/>
                <a:gd name="connsiteY20" fmla="*/ 10001 h 391953"/>
                <a:gd name="connsiteX21" fmla="*/ 316230 w 377380"/>
                <a:gd name="connsiteY21" fmla="*/ 7906 h 391953"/>
                <a:gd name="connsiteX22" fmla="*/ 297466 w 377380"/>
                <a:gd name="connsiteY22" fmla="*/ 18479 h 391953"/>
                <a:gd name="connsiteX23" fmla="*/ 282511 w 377380"/>
                <a:gd name="connsiteY23" fmla="*/ 33909 h 391953"/>
                <a:gd name="connsiteX24" fmla="*/ 267081 w 377380"/>
                <a:gd name="connsiteY24" fmla="*/ 53626 h 391953"/>
                <a:gd name="connsiteX25" fmla="*/ 245173 w 377380"/>
                <a:gd name="connsiteY25" fmla="*/ 55150 h 391953"/>
                <a:gd name="connsiteX26" fmla="*/ 229076 w 377380"/>
                <a:gd name="connsiteY26" fmla="*/ 44577 h 391953"/>
                <a:gd name="connsiteX27" fmla="*/ 226886 w 377380"/>
                <a:gd name="connsiteY27" fmla="*/ 27051 h 391953"/>
                <a:gd name="connsiteX28" fmla="*/ 233744 w 377380"/>
                <a:gd name="connsiteY28" fmla="*/ 6286 h 391953"/>
                <a:gd name="connsiteX29" fmla="*/ 182309 w 377380"/>
                <a:gd name="connsiteY29" fmla="*/ 0 h 391953"/>
                <a:gd name="connsiteX30" fmla="*/ 196882 w 377380"/>
                <a:gd name="connsiteY30" fmla="*/ 23336 h 391953"/>
                <a:gd name="connsiteX31" fmla="*/ 199072 w 377380"/>
                <a:gd name="connsiteY31" fmla="*/ 40862 h 391953"/>
                <a:gd name="connsiteX32" fmla="*/ 192691 w 377380"/>
                <a:gd name="connsiteY32" fmla="*/ 57341 h 391953"/>
                <a:gd name="connsiteX33" fmla="*/ 177736 w 377380"/>
                <a:gd name="connsiteY33" fmla="*/ 72771 h 391953"/>
                <a:gd name="connsiteX34" fmla="*/ 171355 w 377380"/>
                <a:gd name="connsiteY34" fmla="*/ 89249 h 391953"/>
                <a:gd name="connsiteX35" fmla="*/ 189071 w 377380"/>
                <a:gd name="connsiteY35" fmla="*/ 121634 h 391953"/>
                <a:gd name="connsiteX36" fmla="*/ 199834 w 377380"/>
                <a:gd name="connsiteY36" fmla="*/ 140208 h 391953"/>
                <a:gd name="connsiteX37" fmla="*/ 199930 w 377380"/>
                <a:gd name="connsiteY37" fmla="*/ 174688 h 391953"/>
                <a:gd name="connsiteX38" fmla="*/ 188690 w 377380"/>
                <a:gd name="connsiteY38" fmla="*/ 194882 h 391953"/>
                <a:gd name="connsiteX39" fmla="*/ 170497 w 377380"/>
                <a:gd name="connsiteY39" fmla="*/ 201263 h 391953"/>
                <a:gd name="connsiteX40" fmla="*/ 149161 w 377380"/>
                <a:gd name="connsiteY40" fmla="*/ 198691 h 391953"/>
                <a:gd name="connsiteX41" fmla="*/ 128206 w 377380"/>
                <a:gd name="connsiteY41" fmla="*/ 191738 h 391953"/>
                <a:gd name="connsiteX42" fmla="*/ 111061 w 377380"/>
                <a:gd name="connsiteY42" fmla="*/ 189643 h 391953"/>
                <a:gd name="connsiteX43" fmla="*/ 91345 w 377380"/>
                <a:gd name="connsiteY43" fmla="*/ 208788 h 391953"/>
                <a:gd name="connsiteX44" fmla="*/ 97250 w 377380"/>
                <a:gd name="connsiteY44" fmla="*/ 231077 h 391953"/>
                <a:gd name="connsiteX45" fmla="*/ 112871 w 377380"/>
                <a:gd name="connsiteY45" fmla="*/ 245936 h 391953"/>
                <a:gd name="connsiteX46" fmla="*/ 128397 w 377380"/>
                <a:gd name="connsiteY46" fmla="*/ 260794 h 391953"/>
                <a:gd name="connsiteX47" fmla="*/ 148780 w 377380"/>
                <a:gd name="connsiteY47" fmla="*/ 271939 h 391953"/>
                <a:gd name="connsiteX48" fmla="*/ 165354 w 377380"/>
                <a:gd name="connsiteY48" fmla="*/ 278321 h 391953"/>
                <a:gd name="connsiteX49" fmla="*/ 171831 w 377380"/>
                <a:gd name="connsiteY49" fmla="*/ 296418 h 391953"/>
                <a:gd name="connsiteX50" fmla="*/ 161163 w 377380"/>
                <a:gd name="connsiteY50" fmla="*/ 312325 h 391953"/>
                <a:gd name="connsiteX51" fmla="*/ 144590 w 377380"/>
                <a:gd name="connsiteY51" fmla="*/ 305943 h 391953"/>
                <a:gd name="connsiteX52" fmla="*/ 125825 w 377380"/>
                <a:gd name="connsiteY52" fmla="*/ 316611 h 391953"/>
                <a:gd name="connsiteX53" fmla="*/ 103346 w 377380"/>
                <a:gd name="connsiteY53" fmla="*/ 322421 h 391953"/>
                <a:gd name="connsiteX54" fmla="*/ 82486 w 377380"/>
                <a:gd name="connsiteY54" fmla="*/ 315563 h 391953"/>
                <a:gd name="connsiteX55" fmla="*/ 62103 w 377380"/>
                <a:gd name="connsiteY55" fmla="*/ 304419 h 391953"/>
                <a:gd name="connsiteX56" fmla="*/ 27337 w 377380"/>
                <a:gd name="connsiteY56" fmla="*/ 304419 h 391953"/>
                <a:gd name="connsiteX57" fmla="*/ 10668 w 377380"/>
                <a:gd name="connsiteY57" fmla="*/ 298037 h 391953"/>
                <a:gd name="connsiteX58" fmla="*/ 0 w 377380"/>
                <a:gd name="connsiteY58" fmla="*/ 314039 h 391953"/>
                <a:gd name="connsiteX59" fmla="*/ 10763 w 377380"/>
                <a:gd name="connsiteY59" fmla="*/ 332613 h 391953"/>
                <a:gd name="connsiteX60" fmla="*/ 30099 w 377380"/>
                <a:gd name="connsiteY60" fmla="*/ 352235 h 391953"/>
                <a:gd name="connsiteX61" fmla="*/ 46196 w 377380"/>
                <a:gd name="connsiteY61" fmla="*/ 362807 h 391953"/>
                <a:gd name="connsiteX62" fmla="*/ 66008 w 377380"/>
                <a:gd name="connsiteY62" fmla="*/ 378238 h 391953"/>
                <a:gd name="connsiteX63" fmla="*/ 74104 w 377380"/>
                <a:gd name="connsiteY63" fmla="*/ 383572 h 391953"/>
                <a:gd name="connsiteX64" fmla="*/ 74104 w 377380"/>
                <a:gd name="connsiteY64" fmla="*/ 383572 h 391953"/>
                <a:gd name="connsiteX65" fmla="*/ 74104 w 377380"/>
                <a:gd name="connsiteY65" fmla="*/ 383572 h 39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77380" h="391953">
                  <a:moveTo>
                    <a:pt x="74104" y="383572"/>
                  </a:moveTo>
                  <a:lnTo>
                    <a:pt x="138874" y="387191"/>
                  </a:lnTo>
                  <a:lnTo>
                    <a:pt x="212312" y="391954"/>
                  </a:lnTo>
                  <a:lnTo>
                    <a:pt x="214884" y="370713"/>
                  </a:lnTo>
                  <a:lnTo>
                    <a:pt x="217551" y="349472"/>
                  </a:lnTo>
                  <a:lnTo>
                    <a:pt x="244316" y="344138"/>
                  </a:lnTo>
                  <a:lnTo>
                    <a:pt x="275177" y="304800"/>
                  </a:lnTo>
                  <a:lnTo>
                    <a:pt x="286893" y="280416"/>
                  </a:lnTo>
                  <a:lnTo>
                    <a:pt x="294418" y="255365"/>
                  </a:lnTo>
                  <a:lnTo>
                    <a:pt x="305086" y="239459"/>
                  </a:lnTo>
                  <a:lnTo>
                    <a:pt x="308229" y="213932"/>
                  </a:lnTo>
                  <a:lnTo>
                    <a:pt x="307086" y="187928"/>
                  </a:lnTo>
                  <a:lnTo>
                    <a:pt x="327374" y="164592"/>
                  </a:lnTo>
                  <a:lnTo>
                    <a:pt x="338042" y="148590"/>
                  </a:lnTo>
                  <a:lnTo>
                    <a:pt x="354520" y="120491"/>
                  </a:lnTo>
                  <a:lnTo>
                    <a:pt x="348044" y="102394"/>
                  </a:lnTo>
                  <a:lnTo>
                    <a:pt x="351758" y="72676"/>
                  </a:lnTo>
                  <a:lnTo>
                    <a:pt x="362426" y="56769"/>
                  </a:lnTo>
                  <a:lnTo>
                    <a:pt x="377380" y="41339"/>
                  </a:lnTo>
                  <a:lnTo>
                    <a:pt x="372999" y="6286"/>
                  </a:lnTo>
                  <a:lnTo>
                    <a:pt x="333375" y="10001"/>
                  </a:lnTo>
                  <a:lnTo>
                    <a:pt x="316230" y="7906"/>
                  </a:lnTo>
                  <a:lnTo>
                    <a:pt x="297466" y="18479"/>
                  </a:lnTo>
                  <a:lnTo>
                    <a:pt x="282511" y="33909"/>
                  </a:lnTo>
                  <a:lnTo>
                    <a:pt x="267081" y="53626"/>
                  </a:lnTo>
                  <a:lnTo>
                    <a:pt x="245173" y="55150"/>
                  </a:lnTo>
                  <a:lnTo>
                    <a:pt x="229076" y="44577"/>
                  </a:lnTo>
                  <a:lnTo>
                    <a:pt x="226886" y="27051"/>
                  </a:lnTo>
                  <a:lnTo>
                    <a:pt x="233744" y="6286"/>
                  </a:lnTo>
                  <a:lnTo>
                    <a:pt x="182309" y="0"/>
                  </a:lnTo>
                  <a:lnTo>
                    <a:pt x="196882" y="23336"/>
                  </a:lnTo>
                  <a:lnTo>
                    <a:pt x="199072" y="40862"/>
                  </a:lnTo>
                  <a:lnTo>
                    <a:pt x="192691" y="57341"/>
                  </a:lnTo>
                  <a:lnTo>
                    <a:pt x="177736" y="72771"/>
                  </a:lnTo>
                  <a:lnTo>
                    <a:pt x="171355" y="89249"/>
                  </a:lnTo>
                  <a:lnTo>
                    <a:pt x="189071" y="121634"/>
                  </a:lnTo>
                  <a:lnTo>
                    <a:pt x="199834" y="140208"/>
                  </a:lnTo>
                  <a:lnTo>
                    <a:pt x="199930" y="174688"/>
                  </a:lnTo>
                  <a:lnTo>
                    <a:pt x="188690" y="194882"/>
                  </a:lnTo>
                  <a:lnTo>
                    <a:pt x="170497" y="201263"/>
                  </a:lnTo>
                  <a:lnTo>
                    <a:pt x="149161" y="198691"/>
                  </a:lnTo>
                  <a:lnTo>
                    <a:pt x="128206" y="191738"/>
                  </a:lnTo>
                  <a:lnTo>
                    <a:pt x="111061" y="189643"/>
                  </a:lnTo>
                  <a:lnTo>
                    <a:pt x="91345" y="208788"/>
                  </a:lnTo>
                  <a:lnTo>
                    <a:pt x="97250" y="231077"/>
                  </a:lnTo>
                  <a:lnTo>
                    <a:pt x="112871" y="245936"/>
                  </a:lnTo>
                  <a:lnTo>
                    <a:pt x="128397" y="260794"/>
                  </a:lnTo>
                  <a:lnTo>
                    <a:pt x="148780" y="271939"/>
                  </a:lnTo>
                  <a:lnTo>
                    <a:pt x="165354" y="278321"/>
                  </a:lnTo>
                  <a:lnTo>
                    <a:pt x="171831" y="296418"/>
                  </a:lnTo>
                  <a:lnTo>
                    <a:pt x="161163" y="312325"/>
                  </a:lnTo>
                  <a:lnTo>
                    <a:pt x="144590" y="305943"/>
                  </a:lnTo>
                  <a:lnTo>
                    <a:pt x="125825" y="316611"/>
                  </a:lnTo>
                  <a:lnTo>
                    <a:pt x="103346" y="322421"/>
                  </a:lnTo>
                  <a:lnTo>
                    <a:pt x="82486" y="315563"/>
                  </a:lnTo>
                  <a:lnTo>
                    <a:pt x="62103" y="304419"/>
                  </a:lnTo>
                  <a:lnTo>
                    <a:pt x="27337" y="304419"/>
                  </a:lnTo>
                  <a:lnTo>
                    <a:pt x="10668" y="298037"/>
                  </a:lnTo>
                  <a:lnTo>
                    <a:pt x="0" y="314039"/>
                  </a:lnTo>
                  <a:lnTo>
                    <a:pt x="10763" y="332613"/>
                  </a:lnTo>
                  <a:lnTo>
                    <a:pt x="30099" y="352235"/>
                  </a:lnTo>
                  <a:lnTo>
                    <a:pt x="46196" y="362807"/>
                  </a:lnTo>
                  <a:lnTo>
                    <a:pt x="66008" y="378238"/>
                  </a:lnTo>
                  <a:lnTo>
                    <a:pt x="74104" y="383572"/>
                  </a:lnTo>
                  <a:lnTo>
                    <a:pt x="74104" y="383572"/>
                  </a:lnTo>
                  <a:lnTo>
                    <a:pt x="74104" y="38357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E6FAE46A-A298-EA16-E01A-D29F21AE59D5}"/>
                </a:ext>
              </a:extLst>
            </p:cNvPr>
            <p:cNvSpPr/>
            <p:nvPr/>
          </p:nvSpPr>
          <p:spPr>
            <a:xfrm>
              <a:off x="-3351781" y="1317073"/>
              <a:ext cx="1066331" cy="823647"/>
            </a:xfrm>
            <a:custGeom>
              <a:avLst/>
              <a:gdLst>
                <a:gd name="connsiteX0" fmla="*/ 39529 w 633222"/>
                <a:gd name="connsiteY0" fmla="*/ 489109 h 489108"/>
                <a:gd name="connsiteX1" fmla="*/ 58674 w 633222"/>
                <a:gd name="connsiteY1" fmla="*/ 474250 h 489108"/>
                <a:gd name="connsiteX2" fmla="*/ 66104 w 633222"/>
                <a:gd name="connsiteY2" fmla="*/ 449199 h 489108"/>
                <a:gd name="connsiteX3" fmla="*/ 72485 w 633222"/>
                <a:gd name="connsiteY3" fmla="*/ 432721 h 489108"/>
                <a:gd name="connsiteX4" fmla="*/ 91059 w 633222"/>
                <a:gd name="connsiteY4" fmla="*/ 422053 h 489108"/>
                <a:gd name="connsiteX5" fmla="*/ 104394 w 633222"/>
                <a:gd name="connsiteY5" fmla="*/ 419386 h 489108"/>
                <a:gd name="connsiteX6" fmla="*/ 119253 w 633222"/>
                <a:gd name="connsiteY6" fmla="*/ 403955 h 489108"/>
                <a:gd name="connsiteX7" fmla="*/ 133636 w 633222"/>
                <a:gd name="connsiteY7" fmla="*/ 392811 h 489108"/>
                <a:gd name="connsiteX8" fmla="*/ 151733 w 633222"/>
                <a:gd name="connsiteY8" fmla="*/ 386429 h 489108"/>
                <a:gd name="connsiteX9" fmla="*/ 161830 w 633222"/>
                <a:gd name="connsiteY9" fmla="*/ 374714 h 489108"/>
                <a:gd name="connsiteX10" fmla="*/ 179927 w 633222"/>
                <a:gd name="connsiteY10" fmla="*/ 368236 h 489108"/>
                <a:gd name="connsiteX11" fmla="*/ 198596 w 633222"/>
                <a:gd name="connsiteY11" fmla="*/ 357664 h 489108"/>
                <a:gd name="connsiteX12" fmla="*/ 219837 w 633222"/>
                <a:gd name="connsiteY12" fmla="*/ 360236 h 489108"/>
                <a:gd name="connsiteX13" fmla="*/ 235839 w 633222"/>
                <a:gd name="connsiteY13" fmla="*/ 370903 h 489108"/>
                <a:gd name="connsiteX14" fmla="*/ 253460 w 633222"/>
                <a:gd name="connsiteY14" fmla="*/ 368713 h 489108"/>
                <a:gd name="connsiteX15" fmla="*/ 269939 w 633222"/>
                <a:gd name="connsiteY15" fmla="*/ 375094 h 489108"/>
                <a:gd name="connsiteX16" fmla="*/ 290703 w 633222"/>
                <a:gd name="connsiteY16" fmla="*/ 381953 h 489108"/>
                <a:gd name="connsiteX17" fmla="*/ 309372 w 633222"/>
                <a:gd name="connsiteY17" fmla="*/ 371285 h 489108"/>
                <a:gd name="connsiteX18" fmla="*/ 331184 w 633222"/>
                <a:gd name="connsiteY18" fmla="*/ 369665 h 489108"/>
                <a:gd name="connsiteX19" fmla="*/ 348234 w 633222"/>
                <a:gd name="connsiteY19" fmla="*/ 371761 h 489108"/>
                <a:gd name="connsiteX20" fmla="*/ 350425 w 633222"/>
                <a:gd name="connsiteY20" fmla="*/ 389287 h 489108"/>
                <a:gd name="connsiteX21" fmla="*/ 375952 w 633222"/>
                <a:gd name="connsiteY21" fmla="*/ 392430 h 489108"/>
                <a:gd name="connsiteX22" fmla="*/ 387191 w 633222"/>
                <a:gd name="connsiteY22" fmla="*/ 406813 h 489108"/>
                <a:gd name="connsiteX23" fmla="*/ 403669 w 633222"/>
                <a:gd name="connsiteY23" fmla="*/ 413194 h 489108"/>
                <a:gd name="connsiteX24" fmla="*/ 419671 w 633222"/>
                <a:gd name="connsiteY24" fmla="*/ 423767 h 489108"/>
                <a:gd name="connsiteX25" fmla="*/ 430911 w 633222"/>
                <a:gd name="connsiteY25" fmla="*/ 438150 h 489108"/>
                <a:gd name="connsiteX26" fmla="*/ 446437 w 633222"/>
                <a:gd name="connsiteY26" fmla="*/ 453009 h 489108"/>
                <a:gd name="connsiteX27" fmla="*/ 459677 w 633222"/>
                <a:gd name="connsiteY27" fmla="*/ 450342 h 489108"/>
                <a:gd name="connsiteX28" fmla="*/ 478346 w 633222"/>
                <a:gd name="connsiteY28" fmla="*/ 439674 h 489108"/>
                <a:gd name="connsiteX29" fmla="*/ 496253 w 633222"/>
                <a:gd name="connsiteY29" fmla="*/ 329565 h 489108"/>
                <a:gd name="connsiteX30" fmla="*/ 533400 w 633222"/>
                <a:gd name="connsiteY30" fmla="*/ 273749 h 489108"/>
                <a:gd name="connsiteX31" fmla="*/ 540830 w 633222"/>
                <a:gd name="connsiteY31" fmla="*/ 248698 h 489108"/>
                <a:gd name="connsiteX32" fmla="*/ 530638 w 633222"/>
                <a:gd name="connsiteY32" fmla="*/ 225838 h 489108"/>
                <a:gd name="connsiteX33" fmla="*/ 537020 w 633222"/>
                <a:gd name="connsiteY33" fmla="*/ 209360 h 489108"/>
                <a:gd name="connsiteX34" fmla="*/ 547688 w 633222"/>
                <a:gd name="connsiteY34" fmla="*/ 193453 h 489108"/>
                <a:gd name="connsiteX35" fmla="*/ 562547 w 633222"/>
                <a:gd name="connsiteY35" fmla="*/ 177927 h 489108"/>
                <a:gd name="connsiteX36" fmla="*/ 569405 w 633222"/>
                <a:gd name="connsiteY36" fmla="*/ 157258 h 489108"/>
                <a:gd name="connsiteX37" fmla="*/ 615791 w 633222"/>
                <a:gd name="connsiteY37" fmla="*/ 167259 h 489108"/>
                <a:gd name="connsiteX38" fmla="*/ 617887 w 633222"/>
                <a:gd name="connsiteY38" fmla="*/ 150209 h 489108"/>
                <a:gd name="connsiteX39" fmla="*/ 620554 w 633222"/>
                <a:gd name="connsiteY39" fmla="*/ 128969 h 489108"/>
                <a:gd name="connsiteX40" fmla="*/ 626364 w 633222"/>
                <a:gd name="connsiteY40" fmla="*/ 116777 h 489108"/>
                <a:gd name="connsiteX41" fmla="*/ 633222 w 633222"/>
                <a:gd name="connsiteY41" fmla="*/ 96012 h 489108"/>
                <a:gd name="connsiteX42" fmla="*/ 623030 w 633222"/>
                <a:gd name="connsiteY42" fmla="*/ 73152 h 489108"/>
                <a:gd name="connsiteX43" fmla="*/ 616172 w 633222"/>
                <a:gd name="connsiteY43" fmla="*/ 59341 h 489108"/>
                <a:gd name="connsiteX44" fmla="*/ 604933 w 633222"/>
                <a:gd name="connsiteY44" fmla="*/ 45053 h 489108"/>
                <a:gd name="connsiteX45" fmla="*/ 593693 w 633222"/>
                <a:gd name="connsiteY45" fmla="*/ 30671 h 489108"/>
                <a:gd name="connsiteX46" fmla="*/ 578739 w 633222"/>
                <a:gd name="connsiteY46" fmla="*/ 11525 h 489108"/>
                <a:gd name="connsiteX47" fmla="*/ 485013 w 633222"/>
                <a:gd name="connsiteY47" fmla="*/ 0 h 489108"/>
                <a:gd name="connsiteX48" fmla="*/ 478631 w 633222"/>
                <a:gd name="connsiteY48" fmla="*/ 16478 h 489108"/>
                <a:gd name="connsiteX49" fmla="*/ 461105 w 633222"/>
                <a:gd name="connsiteY49" fmla="*/ 18574 h 489108"/>
                <a:gd name="connsiteX50" fmla="*/ 444056 w 633222"/>
                <a:gd name="connsiteY50" fmla="*/ 16478 h 489108"/>
                <a:gd name="connsiteX51" fmla="*/ 423767 w 633222"/>
                <a:gd name="connsiteY51" fmla="*/ 5334 h 489108"/>
                <a:gd name="connsiteX52" fmla="*/ 408908 w 633222"/>
                <a:gd name="connsiteY52" fmla="*/ 20860 h 489108"/>
                <a:gd name="connsiteX53" fmla="*/ 391859 w 633222"/>
                <a:gd name="connsiteY53" fmla="*/ 18669 h 489108"/>
                <a:gd name="connsiteX54" fmla="*/ 373761 w 633222"/>
                <a:gd name="connsiteY54" fmla="*/ 25146 h 489108"/>
                <a:gd name="connsiteX55" fmla="*/ 348139 w 633222"/>
                <a:gd name="connsiteY55" fmla="*/ 22003 h 489108"/>
                <a:gd name="connsiteX56" fmla="*/ 337566 w 633222"/>
                <a:gd name="connsiteY56" fmla="*/ 37910 h 489108"/>
                <a:gd name="connsiteX57" fmla="*/ 330613 w 633222"/>
                <a:gd name="connsiteY57" fmla="*/ 58674 h 489108"/>
                <a:gd name="connsiteX58" fmla="*/ 312039 w 633222"/>
                <a:gd name="connsiteY58" fmla="*/ 69342 h 489108"/>
                <a:gd name="connsiteX59" fmla="*/ 288512 w 633222"/>
                <a:gd name="connsiteY59" fmla="*/ 49149 h 489108"/>
                <a:gd name="connsiteX60" fmla="*/ 264033 w 633222"/>
                <a:gd name="connsiteY60" fmla="*/ 37529 h 489108"/>
                <a:gd name="connsiteX61" fmla="*/ 246507 w 633222"/>
                <a:gd name="connsiteY61" fmla="*/ 39624 h 489108"/>
                <a:gd name="connsiteX62" fmla="*/ 224123 w 633222"/>
                <a:gd name="connsiteY62" fmla="*/ 45529 h 489108"/>
                <a:gd name="connsiteX63" fmla="*/ 203930 w 633222"/>
                <a:gd name="connsiteY63" fmla="*/ 68961 h 489108"/>
                <a:gd name="connsiteX64" fmla="*/ 209836 w 633222"/>
                <a:gd name="connsiteY64" fmla="*/ 91250 h 489108"/>
                <a:gd name="connsiteX65" fmla="*/ 242316 w 633222"/>
                <a:gd name="connsiteY65" fmla="*/ 108204 h 489108"/>
                <a:gd name="connsiteX66" fmla="*/ 266795 w 633222"/>
                <a:gd name="connsiteY66" fmla="*/ 119920 h 489108"/>
                <a:gd name="connsiteX67" fmla="*/ 273272 w 633222"/>
                <a:gd name="connsiteY67" fmla="*/ 137922 h 489108"/>
                <a:gd name="connsiteX68" fmla="*/ 249365 w 633222"/>
                <a:gd name="connsiteY68" fmla="*/ 156591 h 489108"/>
                <a:gd name="connsiteX69" fmla="*/ 231743 w 633222"/>
                <a:gd name="connsiteY69" fmla="*/ 158782 h 489108"/>
                <a:gd name="connsiteX70" fmla="*/ 206693 w 633222"/>
                <a:gd name="connsiteY70" fmla="*/ 151352 h 489108"/>
                <a:gd name="connsiteX71" fmla="*/ 192881 w 633222"/>
                <a:gd name="connsiteY71" fmla="*/ 158306 h 489108"/>
                <a:gd name="connsiteX72" fmla="*/ 173736 w 633222"/>
                <a:gd name="connsiteY72" fmla="*/ 173165 h 489108"/>
                <a:gd name="connsiteX73" fmla="*/ 171069 w 633222"/>
                <a:gd name="connsiteY73" fmla="*/ 194405 h 489108"/>
                <a:gd name="connsiteX74" fmla="*/ 146685 w 633222"/>
                <a:gd name="connsiteY74" fmla="*/ 217361 h 489108"/>
                <a:gd name="connsiteX75" fmla="*/ 124778 w 633222"/>
                <a:gd name="connsiteY75" fmla="*/ 218980 h 489108"/>
                <a:gd name="connsiteX76" fmla="*/ 106680 w 633222"/>
                <a:gd name="connsiteY76" fmla="*/ 225362 h 489108"/>
                <a:gd name="connsiteX77" fmla="*/ 81153 w 633222"/>
                <a:gd name="connsiteY77" fmla="*/ 222218 h 489108"/>
                <a:gd name="connsiteX78" fmla="*/ 61436 w 633222"/>
                <a:gd name="connsiteY78" fmla="*/ 206788 h 489108"/>
                <a:gd name="connsiteX79" fmla="*/ 47054 w 633222"/>
                <a:gd name="connsiteY79" fmla="*/ 218027 h 489108"/>
                <a:gd name="connsiteX80" fmla="*/ 14573 w 633222"/>
                <a:gd name="connsiteY80" fmla="*/ 235553 h 489108"/>
                <a:gd name="connsiteX81" fmla="*/ 12002 w 633222"/>
                <a:gd name="connsiteY81" fmla="*/ 291370 h 489108"/>
                <a:gd name="connsiteX82" fmla="*/ 22670 w 633222"/>
                <a:gd name="connsiteY82" fmla="*/ 310039 h 489108"/>
                <a:gd name="connsiteX83" fmla="*/ 32861 w 633222"/>
                <a:gd name="connsiteY83" fmla="*/ 332804 h 489108"/>
                <a:gd name="connsiteX84" fmla="*/ 65913 w 633222"/>
                <a:gd name="connsiteY84" fmla="*/ 345567 h 489108"/>
                <a:gd name="connsiteX85" fmla="*/ 85630 w 633222"/>
                <a:gd name="connsiteY85" fmla="*/ 326422 h 489108"/>
                <a:gd name="connsiteX86" fmla="*/ 107442 w 633222"/>
                <a:gd name="connsiteY86" fmla="*/ 324803 h 489108"/>
                <a:gd name="connsiteX87" fmla="*/ 112776 w 633222"/>
                <a:gd name="connsiteY87" fmla="*/ 351377 h 489108"/>
                <a:gd name="connsiteX88" fmla="*/ 83534 w 633222"/>
                <a:gd name="connsiteY88" fmla="*/ 377952 h 489108"/>
                <a:gd name="connsiteX89" fmla="*/ 64960 w 633222"/>
                <a:gd name="connsiteY89" fmla="*/ 388620 h 489108"/>
                <a:gd name="connsiteX90" fmla="*/ 47911 w 633222"/>
                <a:gd name="connsiteY90" fmla="*/ 386525 h 489108"/>
                <a:gd name="connsiteX91" fmla="*/ 11144 w 633222"/>
                <a:gd name="connsiteY91" fmla="*/ 403574 h 489108"/>
                <a:gd name="connsiteX92" fmla="*/ 0 w 633222"/>
                <a:gd name="connsiteY92" fmla="*/ 423767 h 489108"/>
                <a:gd name="connsiteX93" fmla="*/ 12859 w 633222"/>
                <a:gd name="connsiteY93" fmla="*/ 459962 h 489108"/>
                <a:gd name="connsiteX94" fmla="*/ 41624 w 633222"/>
                <a:gd name="connsiteY94" fmla="*/ 472154 h 489108"/>
                <a:gd name="connsiteX95" fmla="*/ 39529 w 633222"/>
                <a:gd name="connsiteY95" fmla="*/ 489109 h 489108"/>
                <a:gd name="connsiteX96" fmla="*/ 39529 w 633222"/>
                <a:gd name="connsiteY96" fmla="*/ 489109 h 489108"/>
                <a:gd name="connsiteX97" fmla="*/ 39529 w 633222"/>
                <a:gd name="connsiteY97" fmla="*/ 489109 h 48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633222" h="489108">
                  <a:moveTo>
                    <a:pt x="39529" y="489109"/>
                  </a:moveTo>
                  <a:lnTo>
                    <a:pt x="58674" y="474250"/>
                  </a:lnTo>
                  <a:lnTo>
                    <a:pt x="66104" y="449199"/>
                  </a:lnTo>
                  <a:lnTo>
                    <a:pt x="72485" y="432721"/>
                  </a:lnTo>
                  <a:lnTo>
                    <a:pt x="91059" y="422053"/>
                  </a:lnTo>
                  <a:lnTo>
                    <a:pt x="104394" y="419386"/>
                  </a:lnTo>
                  <a:lnTo>
                    <a:pt x="119253" y="403955"/>
                  </a:lnTo>
                  <a:lnTo>
                    <a:pt x="133636" y="392811"/>
                  </a:lnTo>
                  <a:lnTo>
                    <a:pt x="151733" y="386429"/>
                  </a:lnTo>
                  <a:lnTo>
                    <a:pt x="161830" y="374714"/>
                  </a:lnTo>
                  <a:lnTo>
                    <a:pt x="179927" y="368236"/>
                  </a:lnTo>
                  <a:lnTo>
                    <a:pt x="198596" y="357664"/>
                  </a:lnTo>
                  <a:lnTo>
                    <a:pt x="219837" y="360236"/>
                  </a:lnTo>
                  <a:lnTo>
                    <a:pt x="235839" y="370903"/>
                  </a:lnTo>
                  <a:lnTo>
                    <a:pt x="253460" y="368713"/>
                  </a:lnTo>
                  <a:lnTo>
                    <a:pt x="269939" y="375094"/>
                  </a:lnTo>
                  <a:lnTo>
                    <a:pt x="290703" y="381953"/>
                  </a:lnTo>
                  <a:lnTo>
                    <a:pt x="309372" y="371285"/>
                  </a:lnTo>
                  <a:lnTo>
                    <a:pt x="331184" y="369665"/>
                  </a:lnTo>
                  <a:lnTo>
                    <a:pt x="348234" y="371761"/>
                  </a:lnTo>
                  <a:lnTo>
                    <a:pt x="350425" y="389287"/>
                  </a:lnTo>
                  <a:lnTo>
                    <a:pt x="375952" y="392430"/>
                  </a:lnTo>
                  <a:lnTo>
                    <a:pt x="387191" y="406813"/>
                  </a:lnTo>
                  <a:lnTo>
                    <a:pt x="403669" y="413194"/>
                  </a:lnTo>
                  <a:lnTo>
                    <a:pt x="419671" y="423767"/>
                  </a:lnTo>
                  <a:lnTo>
                    <a:pt x="430911" y="438150"/>
                  </a:lnTo>
                  <a:lnTo>
                    <a:pt x="446437" y="453009"/>
                  </a:lnTo>
                  <a:lnTo>
                    <a:pt x="459677" y="450342"/>
                  </a:lnTo>
                  <a:lnTo>
                    <a:pt x="478346" y="439674"/>
                  </a:lnTo>
                  <a:lnTo>
                    <a:pt x="496253" y="329565"/>
                  </a:lnTo>
                  <a:lnTo>
                    <a:pt x="533400" y="273749"/>
                  </a:lnTo>
                  <a:lnTo>
                    <a:pt x="540830" y="248698"/>
                  </a:lnTo>
                  <a:lnTo>
                    <a:pt x="530638" y="225838"/>
                  </a:lnTo>
                  <a:lnTo>
                    <a:pt x="537020" y="209360"/>
                  </a:lnTo>
                  <a:lnTo>
                    <a:pt x="547688" y="193453"/>
                  </a:lnTo>
                  <a:lnTo>
                    <a:pt x="562547" y="177927"/>
                  </a:lnTo>
                  <a:lnTo>
                    <a:pt x="569405" y="157258"/>
                  </a:lnTo>
                  <a:lnTo>
                    <a:pt x="615791" y="167259"/>
                  </a:lnTo>
                  <a:lnTo>
                    <a:pt x="617887" y="150209"/>
                  </a:lnTo>
                  <a:lnTo>
                    <a:pt x="620554" y="128969"/>
                  </a:lnTo>
                  <a:lnTo>
                    <a:pt x="626364" y="116777"/>
                  </a:lnTo>
                  <a:lnTo>
                    <a:pt x="633222" y="96012"/>
                  </a:lnTo>
                  <a:lnTo>
                    <a:pt x="623030" y="73152"/>
                  </a:lnTo>
                  <a:lnTo>
                    <a:pt x="616172" y="59341"/>
                  </a:lnTo>
                  <a:lnTo>
                    <a:pt x="604933" y="45053"/>
                  </a:lnTo>
                  <a:lnTo>
                    <a:pt x="593693" y="30671"/>
                  </a:lnTo>
                  <a:lnTo>
                    <a:pt x="578739" y="11525"/>
                  </a:lnTo>
                  <a:lnTo>
                    <a:pt x="485013" y="0"/>
                  </a:lnTo>
                  <a:lnTo>
                    <a:pt x="478631" y="16478"/>
                  </a:lnTo>
                  <a:lnTo>
                    <a:pt x="461105" y="18574"/>
                  </a:lnTo>
                  <a:lnTo>
                    <a:pt x="444056" y="16478"/>
                  </a:lnTo>
                  <a:lnTo>
                    <a:pt x="423767" y="5334"/>
                  </a:lnTo>
                  <a:lnTo>
                    <a:pt x="408908" y="20860"/>
                  </a:lnTo>
                  <a:lnTo>
                    <a:pt x="391859" y="18669"/>
                  </a:lnTo>
                  <a:lnTo>
                    <a:pt x="373761" y="25146"/>
                  </a:lnTo>
                  <a:lnTo>
                    <a:pt x="348139" y="22003"/>
                  </a:lnTo>
                  <a:lnTo>
                    <a:pt x="337566" y="37910"/>
                  </a:lnTo>
                  <a:lnTo>
                    <a:pt x="330613" y="58674"/>
                  </a:lnTo>
                  <a:lnTo>
                    <a:pt x="312039" y="69342"/>
                  </a:lnTo>
                  <a:lnTo>
                    <a:pt x="288512" y="49149"/>
                  </a:lnTo>
                  <a:lnTo>
                    <a:pt x="264033" y="37529"/>
                  </a:lnTo>
                  <a:lnTo>
                    <a:pt x="246507" y="39624"/>
                  </a:lnTo>
                  <a:lnTo>
                    <a:pt x="224123" y="45529"/>
                  </a:lnTo>
                  <a:lnTo>
                    <a:pt x="203930" y="68961"/>
                  </a:lnTo>
                  <a:lnTo>
                    <a:pt x="209836" y="91250"/>
                  </a:lnTo>
                  <a:lnTo>
                    <a:pt x="242316" y="108204"/>
                  </a:lnTo>
                  <a:lnTo>
                    <a:pt x="266795" y="119920"/>
                  </a:lnTo>
                  <a:lnTo>
                    <a:pt x="273272" y="137922"/>
                  </a:lnTo>
                  <a:lnTo>
                    <a:pt x="249365" y="156591"/>
                  </a:lnTo>
                  <a:lnTo>
                    <a:pt x="231743" y="158782"/>
                  </a:lnTo>
                  <a:lnTo>
                    <a:pt x="206693" y="151352"/>
                  </a:lnTo>
                  <a:lnTo>
                    <a:pt x="192881" y="158306"/>
                  </a:lnTo>
                  <a:lnTo>
                    <a:pt x="173736" y="173165"/>
                  </a:lnTo>
                  <a:lnTo>
                    <a:pt x="171069" y="194405"/>
                  </a:lnTo>
                  <a:lnTo>
                    <a:pt x="146685" y="217361"/>
                  </a:lnTo>
                  <a:lnTo>
                    <a:pt x="124778" y="218980"/>
                  </a:lnTo>
                  <a:lnTo>
                    <a:pt x="106680" y="225362"/>
                  </a:lnTo>
                  <a:lnTo>
                    <a:pt x="81153" y="222218"/>
                  </a:lnTo>
                  <a:lnTo>
                    <a:pt x="61436" y="206788"/>
                  </a:lnTo>
                  <a:lnTo>
                    <a:pt x="47054" y="218027"/>
                  </a:lnTo>
                  <a:lnTo>
                    <a:pt x="14573" y="235553"/>
                  </a:lnTo>
                  <a:lnTo>
                    <a:pt x="12002" y="291370"/>
                  </a:lnTo>
                  <a:lnTo>
                    <a:pt x="22670" y="310039"/>
                  </a:lnTo>
                  <a:lnTo>
                    <a:pt x="32861" y="332804"/>
                  </a:lnTo>
                  <a:lnTo>
                    <a:pt x="65913" y="345567"/>
                  </a:lnTo>
                  <a:lnTo>
                    <a:pt x="85630" y="326422"/>
                  </a:lnTo>
                  <a:lnTo>
                    <a:pt x="107442" y="324803"/>
                  </a:lnTo>
                  <a:lnTo>
                    <a:pt x="112776" y="351377"/>
                  </a:lnTo>
                  <a:lnTo>
                    <a:pt x="83534" y="377952"/>
                  </a:lnTo>
                  <a:lnTo>
                    <a:pt x="64960" y="388620"/>
                  </a:lnTo>
                  <a:lnTo>
                    <a:pt x="47911" y="386525"/>
                  </a:lnTo>
                  <a:lnTo>
                    <a:pt x="11144" y="403574"/>
                  </a:lnTo>
                  <a:lnTo>
                    <a:pt x="0" y="423767"/>
                  </a:lnTo>
                  <a:lnTo>
                    <a:pt x="12859" y="459962"/>
                  </a:lnTo>
                  <a:lnTo>
                    <a:pt x="41624" y="472154"/>
                  </a:lnTo>
                  <a:lnTo>
                    <a:pt x="39529" y="489109"/>
                  </a:lnTo>
                  <a:lnTo>
                    <a:pt x="39529" y="489109"/>
                  </a:lnTo>
                  <a:lnTo>
                    <a:pt x="39529" y="4891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8FF44AFE-C1C1-5EFD-8CE7-D2E61DCFE73D}"/>
                </a:ext>
              </a:extLst>
            </p:cNvPr>
            <p:cNvSpPr/>
            <p:nvPr/>
          </p:nvSpPr>
          <p:spPr>
            <a:xfrm>
              <a:off x="-1892312" y="1675725"/>
              <a:ext cx="831827" cy="788359"/>
            </a:xfrm>
            <a:custGeom>
              <a:avLst/>
              <a:gdLst>
                <a:gd name="connsiteX0" fmla="*/ 261938 w 493966"/>
                <a:gd name="connsiteY0" fmla="*/ 468154 h 468153"/>
                <a:gd name="connsiteX1" fmla="*/ 404527 w 493966"/>
                <a:gd name="connsiteY1" fmla="*/ 399193 h 468153"/>
                <a:gd name="connsiteX2" fmla="*/ 424720 w 493966"/>
                <a:gd name="connsiteY2" fmla="*/ 375761 h 468153"/>
                <a:gd name="connsiteX3" fmla="*/ 450723 w 493966"/>
                <a:gd name="connsiteY3" fmla="*/ 339947 h 468153"/>
                <a:gd name="connsiteX4" fmla="*/ 473107 w 493966"/>
                <a:gd name="connsiteY4" fmla="*/ 299466 h 468153"/>
                <a:gd name="connsiteX5" fmla="*/ 475679 w 493966"/>
                <a:gd name="connsiteY5" fmla="*/ 278130 h 468153"/>
                <a:gd name="connsiteX6" fmla="*/ 477202 w 493966"/>
                <a:gd name="connsiteY6" fmla="*/ 230696 h 468153"/>
                <a:gd name="connsiteX7" fmla="*/ 488918 w 493966"/>
                <a:gd name="connsiteY7" fmla="*/ 206216 h 468153"/>
                <a:gd name="connsiteX8" fmla="*/ 493967 w 493966"/>
                <a:gd name="connsiteY8" fmla="*/ 25051 h 468153"/>
                <a:gd name="connsiteX9" fmla="*/ 394906 w 493966"/>
                <a:gd name="connsiteY9" fmla="*/ 21527 h 468153"/>
                <a:gd name="connsiteX10" fmla="*/ 185738 w 493966"/>
                <a:gd name="connsiteY10" fmla="*/ 0 h 468153"/>
                <a:gd name="connsiteX11" fmla="*/ 201168 w 493966"/>
                <a:gd name="connsiteY11" fmla="*/ 14859 h 468153"/>
                <a:gd name="connsiteX12" fmla="*/ 154972 w 493966"/>
                <a:gd name="connsiteY12" fmla="*/ 74104 h 468153"/>
                <a:gd name="connsiteX13" fmla="*/ 71438 w 493966"/>
                <a:gd name="connsiteY13" fmla="*/ 154686 h 468153"/>
                <a:gd name="connsiteX14" fmla="*/ 51244 w 493966"/>
                <a:gd name="connsiteY14" fmla="*/ 143542 h 468153"/>
                <a:gd name="connsiteX15" fmla="*/ 30480 w 493966"/>
                <a:gd name="connsiteY15" fmla="*/ 136589 h 468153"/>
                <a:gd name="connsiteX16" fmla="*/ 7906 w 493966"/>
                <a:gd name="connsiteY16" fmla="*/ 354616 h 468153"/>
                <a:gd name="connsiteX17" fmla="*/ 0 w 493966"/>
                <a:gd name="connsiteY17" fmla="*/ 453104 h 468153"/>
                <a:gd name="connsiteX18" fmla="*/ 133159 w 493966"/>
                <a:gd name="connsiteY18" fmla="*/ 460915 h 468153"/>
                <a:gd name="connsiteX19" fmla="*/ 261938 w 493966"/>
                <a:gd name="connsiteY19" fmla="*/ 468154 h 468153"/>
                <a:gd name="connsiteX20" fmla="*/ 261938 w 493966"/>
                <a:gd name="connsiteY20" fmla="*/ 468154 h 468153"/>
                <a:gd name="connsiteX21" fmla="*/ 261938 w 493966"/>
                <a:gd name="connsiteY21" fmla="*/ 468154 h 4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3966" h="468153">
                  <a:moveTo>
                    <a:pt x="261938" y="468154"/>
                  </a:moveTo>
                  <a:lnTo>
                    <a:pt x="404527" y="399193"/>
                  </a:lnTo>
                  <a:lnTo>
                    <a:pt x="424720" y="375761"/>
                  </a:lnTo>
                  <a:lnTo>
                    <a:pt x="450723" y="339947"/>
                  </a:lnTo>
                  <a:lnTo>
                    <a:pt x="473107" y="299466"/>
                  </a:lnTo>
                  <a:lnTo>
                    <a:pt x="475679" y="278130"/>
                  </a:lnTo>
                  <a:lnTo>
                    <a:pt x="477202" y="230696"/>
                  </a:lnTo>
                  <a:lnTo>
                    <a:pt x="488918" y="206216"/>
                  </a:lnTo>
                  <a:lnTo>
                    <a:pt x="493967" y="25051"/>
                  </a:lnTo>
                  <a:lnTo>
                    <a:pt x="394906" y="21527"/>
                  </a:lnTo>
                  <a:lnTo>
                    <a:pt x="185738" y="0"/>
                  </a:lnTo>
                  <a:lnTo>
                    <a:pt x="201168" y="14859"/>
                  </a:lnTo>
                  <a:lnTo>
                    <a:pt x="154972" y="74104"/>
                  </a:lnTo>
                  <a:lnTo>
                    <a:pt x="71438" y="154686"/>
                  </a:lnTo>
                  <a:lnTo>
                    <a:pt x="51244" y="143542"/>
                  </a:lnTo>
                  <a:lnTo>
                    <a:pt x="30480" y="136589"/>
                  </a:lnTo>
                  <a:lnTo>
                    <a:pt x="7906" y="354616"/>
                  </a:lnTo>
                  <a:lnTo>
                    <a:pt x="0" y="453104"/>
                  </a:lnTo>
                  <a:lnTo>
                    <a:pt x="133159" y="460915"/>
                  </a:lnTo>
                  <a:lnTo>
                    <a:pt x="261938" y="468154"/>
                  </a:lnTo>
                  <a:lnTo>
                    <a:pt x="261938" y="468154"/>
                  </a:lnTo>
                  <a:lnTo>
                    <a:pt x="261938" y="4681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6683ECC5-105A-5F2B-CA8D-143D276A079F}"/>
                </a:ext>
              </a:extLst>
            </p:cNvPr>
            <p:cNvSpPr/>
            <p:nvPr/>
          </p:nvSpPr>
          <p:spPr>
            <a:xfrm>
              <a:off x="-2478250" y="155304"/>
              <a:ext cx="1136104" cy="671269"/>
            </a:xfrm>
            <a:custGeom>
              <a:avLst/>
              <a:gdLst>
                <a:gd name="connsiteX0" fmla="*/ 512921 w 674655"/>
                <a:gd name="connsiteY0" fmla="*/ 398621 h 398621"/>
                <a:gd name="connsiteX1" fmla="*/ 516065 w 674655"/>
                <a:gd name="connsiteY1" fmla="*/ 372999 h 398621"/>
                <a:gd name="connsiteX2" fmla="*/ 532828 w 674655"/>
                <a:gd name="connsiteY2" fmla="*/ 166878 h 398621"/>
                <a:gd name="connsiteX3" fmla="*/ 536543 w 674655"/>
                <a:gd name="connsiteY3" fmla="*/ 136970 h 398621"/>
                <a:gd name="connsiteX4" fmla="*/ 553498 w 674655"/>
                <a:gd name="connsiteY4" fmla="*/ 139065 h 398621"/>
                <a:gd name="connsiteX5" fmla="*/ 569976 w 674655"/>
                <a:gd name="connsiteY5" fmla="*/ 145447 h 398621"/>
                <a:gd name="connsiteX6" fmla="*/ 581692 w 674655"/>
                <a:gd name="connsiteY6" fmla="*/ 155543 h 398621"/>
                <a:gd name="connsiteX7" fmla="*/ 602932 w 674655"/>
                <a:gd name="connsiteY7" fmla="*/ 158210 h 398621"/>
                <a:gd name="connsiteX8" fmla="*/ 621602 w 674655"/>
                <a:gd name="connsiteY8" fmla="*/ 147447 h 398621"/>
                <a:gd name="connsiteX9" fmla="*/ 635889 w 674655"/>
                <a:gd name="connsiteY9" fmla="*/ 136208 h 398621"/>
                <a:gd name="connsiteX10" fmla="*/ 656653 w 674655"/>
                <a:gd name="connsiteY10" fmla="*/ 143161 h 398621"/>
                <a:gd name="connsiteX11" fmla="*/ 674656 w 674655"/>
                <a:gd name="connsiteY11" fmla="*/ 67342 h 398621"/>
                <a:gd name="connsiteX12" fmla="*/ 668274 w 674655"/>
                <a:gd name="connsiteY12" fmla="*/ 49149 h 398621"/>
                <a:gd name="connsiteX13" fmla="*/ 662369 w 674655"/>
                <a:gd name="connsiteY13" fmla="*/ 26765 h 398621"/>
                <a:gd name="connsiteX14" fmla="*/ 606552 w 674655"/>
                <a:gd name="connsiteY14" fmla="*/ 24194 h 398621"/>
                <a:gd name="connsiteX15" fmla="*/ 546545 w 674655"/>
                <a:gd name="connsiteY15" fmla="*/ 21146 h 398621"/>
                <a:gd name="connsiteX16" fmla="*/ 524732 w 674655"/>
                <a:gd name="connsiteY16" fmla="*/ 22765 h 398621"/>
                <a:gd name="connsiteX17" fmla="*/ 199454 w 674655"/>
                <a:gd name="connsiteY17" fmla="*/ 0 h 398621"/>
                <a:gd name="connsiteX18" fmla="*/ 151638 w 674655"/>
                <a:gd name="connsiteY18" fmla="*/ 2762 h 398621"/>
                <a:gd name="connsiteX19" fmla="*/ 153257 w 674655"/>
                <a:gd name="connsiteY19" fmla="*/ 24670 h 398621"/>
                <a:gd name="connsiteX20" fmla="*/ 135731 w 674655"/>
                <a:gd name="connsiteY20" fmla="*/ 61532 h 398621"/>
                <a:gd name="connsiteX21" fmla="*/ 124111 w 674655"/>
                <a:gd name="connsiteY21" fmla="*/ 86106 h 398621"/>
                <a:gd name="connsiteX22" fmla="*/ 133160 w 674655"/>
                <a:gd name="connsiteY22" fmla="*/ 117539 h 398621"/>
                <a:gd name="connsiteX23" fmla="*/ 110871 w 674655"/>
                <a:gd name="connsiteY23" fmla="*/ 158210 h 398621"/>
                <a:gd name="connsiteX24" fmla="*/ 85916 w 674655"/>
                <a:gd name="connsiteY24" fmla="*/ 185452 h 398621"/>
                <a:gd name="connsiteX25" fmla="*/ 87058 w 674655"/>
                <a:gd name="connsiteY25" fmla="*/ 211646 h 398621"/>
                <a:gd name="connsiteX26" fmla="*/ 83820 w 674655"/>
                <a:gd name="connsiteY26" fmla="*/ 237268 h 398621"/>
                <a:gd name="connsiteX27" fmla="*/ 67913 w 674655"/>
                <a:gd name="connsiteY27" fmla="*/ 261271 h 398621"/>
                <a:gd name="connsiteX28" fmla="*/ 54197 w 674655"/>
                <a:gd name="connsiteY28" fmla="*/ 302990 h 398621"/>
                <a:gd name="connsiteX29" fmla="*/ 37719 w 674655"/>
                <a:gd name="connsiteY29" fmla="*/ 331280 h 398621"/>
                <a:gd name="connsiteX30" fmla="*/ 10668 w 674655"/>
                <a:gd name="connsiteY30" fmla="*/ 340900 h 398621"/>
                <a:gd name="connsiteX31" fmla="*/ 0 w 674655"/>
                <a:gd name="connsiteY31" fmla="*/ 356997 h 398621"/>
                <a:gd name="connsiteX32" fmla="*/ 72866 w 674655"/>
                <a:gd name="connsiteY32" fmla="*/ 361664 h 398621"/>
                <a:gd name="connsiteX33" fmla="*/ 183928 w 674655"/>
                <a:gd name="connsiteY33" fmla="*/ 370999 h 398621"/>
                <a:gd name="connsiteX34" fmla="*/ 320516 w 674655"/>
                <a:gd name="connsiteY34" fmla="*/ 383572 h 398621"/>
                <a:gd name="connsiteX35" fmla="*/ 512921 w 674655"/>
                <a:gd name="connsiteY35" fmla="*/ 398621 h 398621"/>
                <a:gd name="connsiteX36" fmla="*/ 512921 w 674655"/>
                <a:gd name="connsiteY36" fmla="*/ 398621 h 398621"/>
                <a:gd name="connsiteX37" fmla="*/ 512921 w 674655"/>
                <a:gd name="connsiteY37" fmla="*/ 398621 h 39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655" h="398621">
                  <a:moveTo>
                    <a:pt x="512921" y="398621"/>
                  </a:moveTo>
                  <a:lnTo>
                    <a:pt x="516065" y="372999"/>
                  </a:lnTo>
                  <a:lnTo>
                    <a:pt x="532828" y="166878"/>
                  </a:lnTo>
                  <a:lnTo>
                    <a:pt x="536543" y="136970"/>
                  </a:lnTo>
                  <a:lnTo>
                    <a:pt x="553498" y="139065"/>
                  </a:lnTo>
                  <a:lnTo>
                    <a:pt x="569976" y="145447"/>
                  </a:lnTo>
                  <a:lnTo>
                    <a:pt x="581692" y="155543"/>
                  </a:lnTo>
                  <a:lnTo>
                    <a:pt x="602932" y="158210"/>
                  </a:lnTo>
                  <a:lnTo>
                    <a:pt x="621602" y="147447"/>
                  </a:lnTo>
                  <a:lnTo>
                    <a:pt x="635889" y="136208"/>
                  </a:lnTo>
                  <a:lnTo>
                    <a:pt x="656653" y="143161"/>
                  </a:lnTo>
                  <a:lnTo>
                    <a:pt x="674656" y="67342"/>
                  </a:lnTo>
                  <a:lnTo>
                    <a:pt x="668274" y="49149"/>
                  </a:lnTo>
                  <a:lnTo>
                    <a:pt x="662369" y="26765"/>
                  </a:lnTo>
                  <a:lnTo>
                    <a:pt x="606552" y="24194"/>
                  </a:lnTo>
                  <a:lnTo>
                    <a:pt x="546545" y="21146"/>
                  </a:lnTo>
                  <a:lnTo>
                    <a:pt x="524732" y="22765"/>
                  </a:lnTo>
                  <a:lnTo>
                    <a:pt x="199454" y="0"/>
                  </a:lnTo>
                  <a:lnTo>
                    <a:pt x="151638" y="2762"/>
                  </a:lnTo>
                  <a:lnTo>
                    <a:pt x="153257" y="24670"/>
                  </a:lnTo>
                  <a:lnTo>
                    <a:pt x="135731" y="61532"/>
                  </a:lnTo>
                  <a:lnTo>
                    <a:pt x="124111" y="86106"/>
                  </a:lnTo>
                  <a:lnTo>
                    <a:pt x="133160" y="117539"/>
                  </a:lnTo>
                  <a:lnTo>
                    <a:pt x="110871" y="158210"/>
                  </a:lnTo>
                  <a:lnTo>
                    <a:pt x="85916" y="185452"/>
                  </a:lnTo>
                  <a:lnTo>
                    <a:pt x="87058" y="211646"/>
                  </a:lnTo>
                  <a:lnTo>
                    <a:pt x="83820" y="237268"/>
                  </a:lnTo>
                  <a:lnTo>
                    <a:pt x="67913" y="261271"/>
                  </a:lnTo>
                  <a:lnTo>
                    <a:pt x="54197" y="302990"/>
                  </a:lnTo>
                  <a:lnTo>
                    <a:pt x="37719" y="331280"/>
                  </a:lnTo>
                  <a:lnTo>
                    <a:pt x="10668" y="340900"/>
                  </a:lnTo>
                  <a:lnTo>
                    <a:pt x="0" y="356997"/>
                  </a:lnTo>
                  <a:lnTo>
                    <a:pt x="72866" y="361664"/>
                  </a:lnTo>
                  <a:lnTo>
                    <a:pt x="183928" y="370999"/>
                  </a:lnTo>
                  <a:lnTo>
                    <a:pt x="320516" y="383572"/>
                  </a:lnTo>
                  <a:lnTo>
                    <a:pt x="512921" y="398621"/>
                  </a:lnTo>
                  <a:lnTo>
                    <a:pt x="512921" y="398621"/>
                  </a:lnTo>
                  <a:lnTo>
                    <a:pt x="512921" y="3986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53BE776-DE3F-36C4-256C-3D53CEEAD9BF}"/>
                </a:ext>
              </a:extLst>
            </p:cNvPr>
            <p:cNvSpPr/>
            <p:nvPr/>
          </p:nvSpPr>
          <p:spPr>
            <a:xfrm>
              <a:off x="-4019362" y="2419334"/>
              <a:ext cx="1185186" cy="878984"/>
            </a:xfrm>
            <a:custGeom>
              <a:avLst/>
              <a:gdLst>
                <a:gd name="connsiteX0" fmla="*/ 413861 w 703802"/>
                <a:gd name="connsiteY0" fmla="*/ 508540 h 521969"/>
                <a:gd name="connsiteX1" fmla="*/ 589883 w 703802"/>
                <a:gd name="connsiteY1" fmla="*/ 517303 h 521969"/>
                <a:gd name="connsiteX2" fmla="*/ 662750 w 703802"/>
                <a:gd name="connsiteY2" fmla="*/ 521970 h 521969"/>
                <a:gd name="connsiteX3" fmla="*/ 682752 w 703802"/>
                <a:gd name="connsiteY3" fmla="*/ 324898 h 521969"/>
                <a:gd name="connsiteX4" fmla="*/ 689610 w 703802"/>
                <a:gd name="connsiteY4" fmla="*/ 269367 h 521969"/>
                <a:gd name="connsiteX5" fmla="*/ 690086 w 703802"/>
                <a:gd name="connsiteY5" fmla="*/ 195739 h 521969"/>
                <a:gd name="connsiteX6" fmla="*/ 703802 w 703802"/>
                <a:gd name="connsiteY6" fmla="*/ 49911 h 521969"/>
                <a:gd name="connsiteX7" fmla="*/ 697325 w 703802"/>
                <a:gd name="connsiteY7" fmla="*/ 31813 h 521969"/>
                <a:gd name="connsiteX8" fmla="*/ 637223 w 703802"/>
                <a:gd name="connsiteY8" fmla="*/ 28670 h 521969"/>
                <a:gd name="connsiteX9" fmla="*/ 639890 w 703802"/>
                <a:gd name="connsiteY9" fmla="*/ 7334 h 521969"/>
                <a:gd name="connsiteX10" fmla="*/ 610076 w 703802"/>
                <a:gd name="connsiteY10" fmla="*/ 3715 h 521969"/>
                <a:gd name="connsiteX11" fmla="*/ 562737 w 703802"/>
                <a:gd name="connsiteY11" fmla="*/ 2191 h 521969"/>
                <a:gd name="connsiteX12" fmla="*/ 560165 w 703802"/>
                <a:gd name="connsiteY12" fmla="*/ 23527 h 521969"/>
                <a:gd name="connsiteX13" fmla="*/ 538829 w 703802"/>
                <a:gd name="connsiteY13" fmla="*/ 20860 h 521969"/>
                <a:gd name="connsiteX14" fmla="*/ 521780 w 703802"/>
                <a:gd name="connsiteY14" fmla="*/ 18764 h 521969"/>
                <a:gd name="connsiteX15" fmla="*/ 499967 w 703802"/>
                <a:gd name="connsiteY15" fmla="*/ 20479 h 521969"/>
                <a:gd name="connsiteX16" fmla="*/ 448913 w 703802"/>
                <a:gd name="connsiteY16" fmla="*/ 14097 h 521969"/>
                <a:gd name="connsiteX17" fmla="*/ 414909 w 703802"/>
                <a:gd name="connsiteY17" fmla="*/ 9906 h 521969"/>
                <a:gd name="connsiteX18" fmla="*/ 342043 w 703802"/>
                <a:gd name="connsiteY18" fmla="*/ 5239 h 521969"/>
                <a:gd name="connsiteX19" fmla="*/ 299466 w 703802"/>
                <a:gd name="connsiteY19" fmla="*/ 0 h 521969"/>
                <a:gd name="connsiteX20" fmla="*/ 276606 w 703802"/>
                <a:gd name="connsiteY20" fmla="*/ 10192 h 521969"/>
                <a:gd name="connsiteX21" fmla="*/ 252698 w 703802"/>
                <a:gd name="connsiteY21" fmla="*/ 28956 h 521969"/>
                <a:gd name="connsiteX22" fmla="*/ 240506 w 703802"/>
                <a:gd name="connsiteY22" fmla="*/ 57817 h 521969"/>
                <a:gd name="connsiteX23" fmla="*/ 229934 w 703802"/>
                <a:gd name="connsiteY23" fmla="*/ 108585 h 521969"/>
                <a:gd name="connsiteX24" fmla="*/ 194786 w 703802"/>
                <a:gd name="connsiteY24" fmla="*/ 112871 h 521969"/>
                <a:gd name="connsiteX25" fmla="*/ 177737 w 703802"/>
                <a:gd name="connsiteY25" fmla="*/ 110776 h 521969"/>
                <a:gd name="connsiteX26" fmla="*/ 165545 w 703802"/>
                <a:gd name="connsiteY26" fmla="*/ 139636 h 521969"/>
                <a:gd name="connsiteX27" fmla="*/ 179451 w 703802"/>
                <a:gd name="connsiteY27" fmla="*/ 167354 h 521969"/>
                <a:gd name="connsiteX28" fmla="*/ 213455 w 703802"/>
                <a:gd name="connsiteY28" fmla="*/ 171545 h 521969"/>
                <a:gd name="connsiteX29" fmla="*/ 234220 w 703802"/>
                <a:gd name="connsiteY29" fmla="*/ 178498 h 521969"/>
                <a:gd name="connsiteX30" fmla="*/ 248126 w 703802"/>
                <a:gd name="connsiteY30" fmla="*/ 206216 h 521969"/>
                <a:gd name="connsiteX31" fmla="*/ 253937 w 703802"/>
                <a:gd name="connsiteY31" fmla="*/ 228600 h 521969"/>
                <a:gd name="connsiteX32" fmla="*/ 225838 w 703802"/>
                <a:gd name="connsiteY32" fmla="*/ 246793 h 521969"/>
                <a:gd name="connsiteX33" fmla="*/ 208788 w 703802"/>
                <a:gd name="connsiteY33" fmla="*/ 244697 h 521969"/>
                <a:gd name="connsiteX34" fmla="*/ 210884 w 703802"/>
                <a:gd name="connsiteY34" fmla="*/ 262318 h 521969"/>
                <a:gd name="connsiteX35" fmla="*/ 217361 w 703802"/>
                <a:gd name="connsiteY35" fmla="*/ 280511 h 521969"/>
                <a:gd name="connsiteX36" fmla="*/ 236982 w 703802"/>
                <a:gd name="connsiteY36" fmla="*/ 295942 h 521969"/>
                <a:gd name="connsiteX37" fmla="*/ 257747 w 703802"/>
                <a:gd name="connsiteY37" fmla="*/ 302800 h 521969"/>
                <a:gd name="connsiteX38" fmla="*/ 245555 w 703802"/>
                <a:gd name="connsiteY38" fmla="*/ 331660 h 521969"/>
                <a:gd name="connsiteX39" fmla="*/ 222695 w 703802"/>
                <a:gd name="connsiteY39" fmla="*/ 341852 h 521969"/>
                <a:gd name="connsiteX40" fmla="*/ 181737 w 703802"/>
                <a:gd name="connsiteY40" fmla="*/ 323755 h 521969"/>
                <a:gd name="connsiteX41" fmla="*/ 159925 w 703802"/>
                <a:gd name="connsiteY41" fmla="*/ 325469 h 521969"/>
                <a:gd name="connsiteX42" fmla="*/ 149257 w 703802"/>
                <a:gd name="connsiteY42" fmla="*/ 341471 h 521969"/>
                <a:gd name="connsiteX43" fmla="*/ 118491 w 703802"/>
                <a:gd name="connsiteY43" fmla="*/ 415766 h 521969"/>
                <a:gd name="connsiteX44" fmla="*/ 110585 w 703802"/>
                <a:gd name="connsiteY44" fmla="*/ 445103 h 521969"/>
                <a:gd name="connsiteX45" fmla="*/ 85058 w 703802"/>
                <a:gd name="connsiteY45" fmla="*/ 441960 h 521969"/>
                <a:gd name="connsiteX46" fmla="*/ 47244 w 703802"/>
                <a:gd name="connsiteY46" fmla="*/ 433006 h 521969"/>
                <a:gd name="connsiteX47" fmla="*/ 21717 w 703802"/>
                <a:gd name="connsiteY47" fmla="*/ 429863 h 521969"/>
                <a:gd name="connsiteX48" fmla="*/ 0 w 703802"/>
                <a:gd name="connsiteY48" fmla="*/ 466153 h 521969"/>
                <a:gd name="connsiteX49" fmla="*/ 2096 w 703802"/>
                <a:gd name="connsiteY49" fmla="*/ 483775 h 521969"/>
                <a:gd name="connsiteX50" fmla="*/ 310610 w 703802"/>
                <a:gd name="connsiteY50" fmla="*/ 504539 h 521969"/>
                <a:gd name="connsiteX51" fmla="*/ 413861 w 703802"/>
                <a:gd name="connsiteY51" fmla="*/ 508540 h 521969"/>
                <a:gd name="connsiteX52" fmla="*/ 413861 w 703802"/>
                <a:gd name="connsiteY52" fmla="*/ 508540 h 521969"/>
                <a:gd name="connsiteX53" fmla="*/ 413861 w 703802"/>
                <a:gd name="connsiteY53" fmla="*/ 508540 h 52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03802" h="521969">
                  <a:moveTo>
                    <a:pt x="413861" y="508540"/>
                  </a:moveTo>
                  <a:lnTo>
                    <a:pt x="589883" y="517303"/>
                  </a:lnTo>
                  <a:lnTo>
                    <a:pt x="662750" y="521970"/>
                  </a:lnTo>
                  <a:lnTo>
                    <a:pt x="682752" y="324898"/>
                  </a:lnTo>
                  <a:lnTo>
                    <a:pt x="689610" y="269367"/>
                  </a:lnTo>
                  <a:lnTo>
                    <a:pt x="690086" y="195739"/>
                  </a:lnTo>
                  <a:lnTo>
                    <a:pt x="703802" y="49911"/>
                  </a:lnTo>
                  <a:lnTo>
                    <a:pt x="697325" y="31813"/>
                  </a:lnTo>
                  <a:lnTo>
                    <a:pt x="637223" y="28670"/>
                  </a:lnTo>
                  <a:lnTo>
                    <a:pt x="639890" y="7334"/>
                  </a:lnTo>
                  <a:lnTo>
                    <a:pt x="610076" y="3715"/>
                  </a:lnTo>
                  <a:lnTo>
                    <a:pt x="562737" y="2191"/>
                  </a:lnTo>
                  <a:lnTo>
                    <a:pt x="560165" y="23527"/>
                  </a:lnTo>
                  <a:lnTo>
                    <a:pt x="538829" y="20860"/>
                  </a:lnTo>
                  <a:lnTo>
                    <a:pt x="521780" y="18764"/>
                  </a:lnTo>
                  <a:lnTo>
                    <a:pt x="499967" y="20479"/>
                  </a:lnTo>
                  <a:lnTo>
                    <a:pt x="448913" y="14097"/>
                  </a:lnTo>
                  <a:lnTo>
                    <a:pt x="414909" y="9906"/>
                  </a:lnTo>
                  <a:lnTo>
                    <a:pt x="342043" y="5239"/>
                  </a:lnTo>
                  <a:lnTo>
                    <a:pt x="299466" y="0"/>
                  </a:lnTo>
                  <a:lnTo>
                    <a:pt x="276606" y="10192"/>
                  </a:lnTo>
                  <a:lnTo>
                    <a:pt x="252698" y="28956"/>
                  </a:lnTo>
                  <a:lnTo>
                    <a:pt x="240506" y="57817"/>
                  </a:lnTo>
                  <a:lnTo>
                    <a:pt x="229934" y="108585"/>
                  </a:lnTo>
                  <a:lnTo>
                    <a:pt x="194786" y="112871"/>
                  </a:lnTo>
                  <a:lnTo>
                    <a:pt x="177737" y="110776"/>
                  </a:lnTo>
                  <a:lnTo>
                    <a:pt x="165545" y="139636"/>
                  </a:lnTo>
                  <a:lnTo>
                    <a:pt x="179451" y="167354"/>
                  </a:lnTo>
                  <a:lnTo>
                    <a:pt x="213455" y="171545"/>
                  </a:lnTo>
                  <a:lnTo>
                    <a:pt x="234220" y="178498"/>
                  </a:lnTo>
                  <a:lnTo>
                    <a:pt x="248126" y="206216"/>
                  </a:lnTo>
                  <a:lnTo>
                    <a:pt x="253937" y="228600"/>
                  </a:lnTo>
                  <a:lnTo>
                    <a:pt x="225838" y="246793"/>
                  </a:lnTo>
                  <a:lnTo>
                    <a:pt x="208788" y="244697"/>
                  </a:lnTo>
                  <a:lnTo>
                    <a:pt x="210884" y="262318"/>
                  </a:lnTo>
                  <a:lnTo>
                    <a:pt x="217361" y="280511"/>
                  </a:lnTo>
                  <a:lnTo>
                    <a:pt x="236982" y="295942"/>
                  </a:lnTo>
                  <a:lnTo>
                    <a:pt x="257747" y="302800"/>
                  </a:lnTo>
                  <a:lnTo>
                    <a:pt x="245555" y="331660"/>
                  </a:lnTo>
                  <a:lnTo>
                    <a:pt x="222695" y="341852"/>
                  </a:lnTo>
                  <a:lnTo>
                    <a:pt x="181737" y="323755"/>
                  </a:lnTo>
                  <a:lnTo>
                    <a:pt x="159925" y="325469"/>
                  </a:lnTo>
                  <a:lnTo>
                    <a:pt x="149257" y="341471"/>
                  </a:lnTo>
                  <a:lnTo>
                    <a:pt x="118491" y="415766"/>
                  </a:lnTo>
                  <a:lnTo>
                    <a:pt x="110585" y="445103"/>
                  </a:lnTo>
                  <a:lnTo>
                    <a:pt x="85058" y="441960"/>
                  </a:lnTo>
                  <a:lnTo>
                    <a:pt x="47244" y="433006"/>
                  </a:lnTo>
                  <a:lnTo>
                    <a:pt x="21717" y="429863"/>
                  </a:lnTo>
                  <a:lnTo>
                    <a:pt x="0" y="466153"/>
                  </a:lnTo>
                  <a:lnTo>
                    <a:pt x="2096" y="483775"/>
                  </a:lnTo>
                  <a:lnTo>
                    <a:pt x="310610" y="504539"/>
                  </a:lnTo>
                  <a:lnTo>
                    <a:pt x="413861" y="508540"/>
                  </a:lnTo>
                  <a:lnTo>
                    <a:pt x="413861" y="508540"/>
                  </a:lnTo>
                  <a:lnTo>
                    <a:pt x="413861" y="5085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D54C700E-16C3-6DED-E60E-0101E857B3D9}"/>
                </a:ext>
              </a:extLst>
            </p:cNvPr>
            <p:cNvSpPr/>
            <p:nvPr/>
          </p:nvSpPr>
          <p:spPr>
            <a:xfrm>
              <a:off x="-3749089" y="1919853"/>
              <a:ext cx="1212615" cy="590909"/>
            </a:xfrm>
            <a:custGeom>
              <a:avLst/>
              <a:gdLst>
                <a:gd name="connsiteX0" fmla="*/ 15335 w 720090"/>
                <a:gd name="connsiteY0" fmla="*/ 317182 h 350901"/>
                <a:gd name="connsiteX1" fmla="*/ 36671 w 720090"/>
                <a:gd name="connsiteY1" fmla="*/ 319849 h 350901"/>
                <a:gd name="connsiteX2" fmla="*/ 35052 w 720090"/>
                <a:gd name="connsiteY2" fmla="*/ 298037 h 350901"/>
                <a:gd name="connsiteX3" fmla="*/ 37719 w 720090"/>
                <a:gd name="connsiteY3" fmla="*/ 276701 h 350901"/>
                <a:gd name="connsiteX4" fmla="*/ 72295 w 720090"/>
                <a:gd name="connsiteY4" fmla="*/ 276701 h 350901"/>
                <a:gd name="connsiteX5" fmla="*/ 82963 w 720090"/>
                <a:gd name="connsiteY5" fmla="*/ 295275 h 350901"/>
                <a:gd name="connsiteX6" fmla="*/ 102679 w 720090"/>
                <a:gd name="connsiteY6" fmla="*/ 310706 h 350901"/>
                <a:gd name="connsiteX7" fmla="*/ 125063 w 720090"/>
                <a:gd name="connsiteY7" fmla="*/ 304800 h 350901"/>
                <a:gd name="connsiteX8" fmla="*/ 110680 w 720090"/>
                <a:gd name="connsiteY8" fmla="*/ 281369 h 350901"/>
                <a:gd name="connsiteX9" fmla="*/ 113348 w 720090"/>
                <a:gd name="connsiteY9" fmla="*/ 260032 h 350901"/>
                <a:gd name="connsiteX10" fmla="*/ 111157 w 720090"/>
                <a:gd name="connsiteY10" fmla="*/ 242411 h 350901"/>
                <a:gd name="connsiteX11" fmla="*/ 119634 w 720090"/>
                <a:gd name="connsiteY11" fmla="*/ 208788 h 350901"/>
                <a:gd name="connsiteX12" fmla="*/ 104680 w 720090"/>
                <a:gd name="connsiteY12" fmla="*/ 189643 h 350901"/>
                <a:gd name="connsiteX13" fmla="*/ 73819 w 720090"/>
                <a:gd name="connsiteY13" fmla="*/ 194501 h 350901"/>
                <a:gd name="connsiteX14" fmla="*/ 51530 w 720090"/>
                <a:gd name="connsiteY14" fmla="*/ 235077 h 350901"/>
                <a:gd name="connsiteX15" fmla="*/ 14288 w 720090"/>
                <a:gd name="connsiteY15" fmla="*/ 256508 h 350901"/>
                <a:gd name="connsiteX16" fmla="*/ 6858 w 720090"/>
                <a:gd name="connsiteY16" fmla="*/ 281559 h 350901"/>
                <a:gd name="connsiteX17" fmla="*/ 0 w 720090"/>
                <a:gd name="connsiteY17" fmla="*/ 302323 h 350901"/>
                <a:gd name="connsiteX18" fmla="*/ 15430 w 720090"/>
                <a:gd name="connsiteY18" fmla="*/ 317182 h 350901"/>
                <a:gd name="connsiteX19" fmla="*/ 15430 w 720090"/>
                <a:gd name="connsiteY19" fmla="*/ 317182 h 350901"/>
                <a:gd name="connsiteX20" fmla="*/ 534543 w 720090"/>
                <a:gd name="connsiteY20" fmla="*/ 350901 h 350901"/>
                <a:gd name="connsiteX21" fmla="*/ 548926 w 720090"/>
                <a:gd name="connsiteY21" fmla="*/ 339661 h 350901"/>
                <a:gd name="connsiteX22" fmla="*/ 571786 w 720090"/>
                <a:gd name="connsiteY22" fmla="*/ 329470 h 350901"/>
                <a:gd name="connsiteX23" fmla="*/ 594170 w 720090"/>
                <a:gd name="connsiteY23" fmla="*/ 323564 h 350901"/>
                <a:gd name="connsiteX24" fmla="*/ 611695 w 720090"/>
                <a:gd name="connsiteY24" fmla="*/ 321373 h 350901"/>
                <a:gd name="connsiteX25" fmla="*/ 634079 w 720090"/>
                <a:gd name="connsiteY25" fmla="*/ 315468 h 350901"/>
                <a:gd name="connsiteX26" fmla="*/ 707041 w 720090"/>
                <a:gd name="connsiteY26" fmla="*/ 320135 h 350901"/>
                <a:gd name="connsiteX27" fmla="*/ 714280 w 720090"/>
                <a:gd name="connsiteY27" fmla="*/ 191072 h 350901"/>
                <a:gd name="connsiteX28" fmla="*/ 720090 w 720090"/>
                <a:gd name="connsiteY28" fmla="*/ 144113 h 350901"/>
                <a:gd name="connsiteX29" fmla="*/ 708851 w 720090"/>
                <a:gd name="connsiteY29" fmla="*/ 129731 h 350901"/>
                <a:gd name="connsiteX30" fmla="*/ 702469 w 720090"/>
                <a:gd name="connsiteY30" fmla="*/ 111633 h 350901"/>
                <a:gd name="connsiteX31" fmla="*/ 691229 w 720090"/>
                <a:gd name="connsiteY31" fmla="*/ 97250 h 350901"/>
                <a:gd name="connsiteX32" fmla="*/ 670941 w 720090"/>
                <a:gd name="connsiteY32" fmla="*/ 86106 h 350901"/>
                <a:gd name="connsiteX33" fmla="*/ 660273 w 720090"/>
                <a:gd name="connsiteY33" fmla="*/ 67437 h 350901"/>
                <a:gd name="connsiteX34" fmla="*/ 644271 w 720090"/>
                <a:gd name="connsiteY34" fmla="*/ 56769 h 350901"/>
                <a:gd name="connsiteX35" fmla="*/ 627221 w 720090"/>
                <a:gd name="connsiteY35" fmla="*/ 54673 h 350901"/>
                <a:gd name="connsiteX36" fmla="*/ 611219 w 720090"/>
                <a:gd name="connsiteY36" fmla="*/ 44006 h 350901"/>
                <a:gd name="connsiteX37" fmla="*/ 599980 w 720090"/>
                <a:gd name="connsiteY37" fmla="*/ 29623 h 350901"/>
                <a:gd name="connsiteX38" fmla="*/ 583978 w 720090"/>
                <a:gd name="connsiteY38" fmla="*/ 18955 h 350901"/>
                <a:gd name="connsiteX39" fmla="*/ 573310 w 720090"/>
                <a:gd name="connsiteY39" fmla="*/ 286 h 350901"/>
                <a:gd name="connsiteX40" fmla="*/ 559499 w 720090"/>
                <a:gd name="connsiteY40" fmla="*/ 7239 h 350901"/>
                <a:gd name="connsiteX41" fmla="*/ 536067 w 720090"/>
                <a:gd name="connsiteY41" fmla="*/ 21717 h 350901"/>
                <a:gd name="connsiteX42" fmla="*/ 520065 w 720090"/>
                <a:gd name="connsiteY42" fmla="*/ 11049 h 350901"/>
                <a:gd name="connsiteX43" fmla="*/ 503587 w 720090"/>
                <a:gd name="connsiteY43" fmla="*/ 4667 h 350901"/>
                <a:gd name="connsiteX44" fmla="*/ 480727 w 720090"/>
                <a:gd name="connsiteY44" fmla="*/ 14859 h 350901"/>
                <a:gd name="connsiteX45" fmla="*/ 465296 w 720090"/>
                <a:gd name="connsiteY45" fmla="*/ 0 h 350901"/>
                <a:gd name="connsiteX46" fmla="*/ 447770 w 720090"/>
                <a:gd name="connsiteY46" fmla="*/ 2191 h 350901"/>
                <a:gd name="connsiteX47" fmla="*/ 425958 w 720090"/>
                <a:gd name="connsiteY47" fmla="*/ 3810 h 350901"/>
                <a:gd name="connsiteX48" fmla="*/ 407860 w 720090"/>
                <a:gd name="connsiteY48" fmla="*/ 10287 h 350901"/>
                <a:gd name="connsiteX49" fmla="*/ 389192 w 720090"/>
                <a:gd name="connsiteY49" fmla="*/ 20955 h 350901"/>
                <a:gd name="connsiteX50" fmla="*/ 374332 w 720090"/>
                <a:gd name="connsiteY50" fmla="*/ 36481 h 350901"/>
                <a:gd name="connsiteX51" fmla="*/ 367951 w 720090"/>
                <a:gd name="connsiteY51" fmla="*/ 53054 h 350901"/>
                <a:gd name="connsiteX52" fmla="*/ 340805 w 720090"/>
                <a:gd name="connsiteY52" fmla="*/ 62674 h 350901"/>
                <a:gd name="connsiteX53" fmla="*/ 327470 w 720090"/>
                <a:gd name="connsiteY53" fmla="*/ 65341 h 350901"/>
                <a:gd name="connsiteX54" fmla="*/ 309372 w 720090"/>
                <a:gd name="connsiteY54" fmla="*/ 71723 h 350901"/>
                <a:gd name="connsiteX55" fmla="*/ 302514 w 720090"/>
                <a:gd name="connsiteY55" fmla="*/ 92488 h 350901"/>
                <a:gd name="connsiteX56" fmla="*/ 295084 w 720090"/>
                <a:gd name="connsiteY56" fmla="*/ 117539 h 350901"/>
                <a:gd name="connsiteX57" fmla="*/ 282321 w 720090"/>
                <a:gd name="connsiteY57" fmla="*/ 150590 h 350901"/>
                <a:gd name="connsiteX58" fmla="*/ 256223 w 720090"/>
                <a:gd name="connsiteY58" fmla="*/ 151733 h 350901"/>
                <a:gd name="connsiteX59" fmla="*/ 235458 w 720090"/>
                <a:gd name="connsiteY59" fmla="*/ 144875 h 350901"/>
                <a:gd name="connsiteX60" fmla="*/ 233839 w 720090"/>
                <a:gd name="connsiteY60" fmla="*/ 123063 h 350901"/>
                <a:gd name="connsiteX61" fmla="*/ 214598 w 720090"/>
                <a:gd name="connsiteY61" fmla="*/ 103346 h 350901"/>
                <a:gd name="connsiteX62" fmla="*/ 194310 w 720090"/>
                <a:gd name="connsiteY62" fmla="*/ 92202 h 350901"/>
                <a:gd name="connsiteX63" fmla="*/ 163449 w 720090"/>
                <a:gd name="connsiteY63" fmla="*/ 97060 h 350901"/>
                <a:gd name="connsiteX64" fmla="*/ 146971 w 720090"/>
                <a:gd name="connsiteY64" fmla="*/ 125349 h 350901"/>
                <a:gd name="connsiteX65" fmla="*/ 140589 w 720090"/>
                <a:gd name="connsiteY65" fmla="*/ 141923 h 350901"/>
                <a:gd name="connsiteX66" fmla="*/ 141160 w 720090"/>
                <a:gd name="connsiteY66" fmla="*/ 172307 h 350901"/>
                <a:gd name="connsiteX67" fmla="*/ 155543 w 720090"/>
                <a:gd name="connsiteY67" fmla="*/ 195739 h 350901"/>
                <a:gd name="connsiteX68" fmla="*/ 166211 w 720090"/>
                <a:gd name="connsiteY68" fmla="*/ 214408 h 350901"/>
                <a:gd name="connsiteX69" fmla="*/ 159353 w 720090"/>
                <a:gd name="connsiteY69" fmla="*/ 235172 h 350901"/>
                <a:gd name="connsiteX70" fmla="*/ 152972 w 720090"/>
                <a:gd name="connsiteY70" fmla="*/ 251746 h 350901"/>
                <a:gd name="connsiteX71" fmla="*/ 138113 w 720090"/>
                <a:gd name="connsiteY71" fmla="*/ 267272 h 350901"/>
                <a:gd name="connsiteX72" fmla="*/ 122682 w 720090"/>
                <a:gd name="connsiteY72" fmla="*/ 286988 h 350901"/>
                <a:gd name="connsiteX73" fmla="*/ 138684 w 720090"/>
                <a:gd name="connsiteY73" fmla="*/ 297656 h 350901"/>
                <a:gd name="connsiteX74" fmla="*/ 181261 w 720090"/>
                <a:gd name="connsiteY74" fmla="*/ 302895 h 350901"/>
                <a:gd name="connsiteX75" fmla="*/ 254222 w 720090"/>
                <a:gd name="connsiteY75" fmla="*/ 307562 h 350901"/>
                <a:gd name="connsiteX76" fmla="*/ 288322 w 720090"/>
                <a:gd name="connsiteY76" fmla="*/ 311753 h 350901"/>
                <a:gd name="connsiteX77" fmla="*/ 339471 w 720090"/>
                <a:gd name="connsiteY77" fmla="*/ 318040 h 350901"/>
                <a:gd name="connsiteX78" fmla="*/ 361283 w 720090"/>
                <a:gd name="connsiteY78" fmla="*/ 316420 h 350901"/>
                <a:gd name="connsiteX79" fmla="*/ 378333 w 720090"/>
                <a:gd name="connsiteY79" fmla="*/ 318516 h 350901"/>
                <a:gd name="connsiteX80" fmla="*/ 399669 w 720090"/>
                <a:gd name="connsiteY80" fmla="*/ 321183 h 350901"/>
                <a:gd name="connsiteX81" fmla="*/ 402336 w 720090"/>
                <a:gd name="connsiteY81" fmla="*/ 299847 h 350901"/>
                <a:gd name="connsiteX82" fmla="*/ 448628 w 720090"/>
                <a:gd name="connsiteY82" fmla="*/ 309944 h 350901"/>
                <a:gd name="connsiteX83" fmla="*/ 471011 w 720090"/>
                <a:gd name="connsiteY83" fmla="*/ 304038 h 350901"/>
                <a:gd name="connsiteX84" fmla="*/ 476917 w 720090"/>
                <a:gd name="connsiteY84" fmla="*/ 326422 h 350901"/>
                <a:gd name="connsiteX85" fmla="*/ 532829 w 720090"/>
                <a:gd name="connsiteY85" fmla="*/ 328994 h 350901"/>
                <a:gd name="connsiteX86" fmla="*/ 534448 w 720090"/>
                <a:gd name="connsiteY86" fmla="*/ 350901 h 350901"/>
                <a:gd name="connsiteX87" fmla="*/ 534448 w 720090"/>
                <a:gd name="connsiteY87" fmla="*/ 350901 h 350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20090" h="350901">
                  <a:moveTo>
                    <a:pt x="15335" y="317182"/>
                  </a:moveTo>
                  <a:lnTo>
                    <a:pt x="36671" y="319849"/>
                  </a:lnTo>
                  <a:lnTo>
                    <a:pt x="35052" y="298037"/>
                  </a:lnTo>
                  <a:lnTo>
                    <a:pt x="37719" y="276701"/>
                  </a:lnTo>
                  <a:lnTo>
                    <a:pt x="72295" y="276701"/>
                  </a:lnTo>
                  <a:cubicBezTo>
                    <a:pt x="72295" y="276701"/>
                    <a:pt x="82963" y="295275"/>
                    <a:pt x="82963" y="295275"/>
                  </a:cubicBezTo>
                  <a:lnTo>
                    <a:pt x="102679" y="310706"/>
                  </a:lnTo>
                  <a:lnTo>
                    <a:pt x="125063" y="304800"/>
                  </a:lnTo>
                  <a:lnTo>
                    <a:pt x="110680" y="281369"/>
                  </a:lnTo>
                  <a:lnTo>
                    <a:pt x="113348" y="260032"/>
                  </a:lnTo>
                  <a:lnTo>
                    <a:pt x="111157" y="242411"/>
                  </a:lnTo>
                  <a:lnTo>
                    <a:pt x="119634" y="208788"/>
                  </a:lnTo>
                  <a:lnTo>
                    <a:pt x="104680" y="189643"/>
                  </a:lnTo>
                  <a:lnTo>
                    <a:pt x="73819" y="194501"/>
                  </a:lnTo>
                  <a:lnTo>
                    <a:pt x="51530" y="235077"/>
                  </a:lnTo>
                  <a:lnTo>
                    <a:pt x="14288" y="256508"/>
                  </a:lnTo>
                  <a:lnTo>
                    <a:pt x="6858" y="281559"/>
                  </a:lnTo>
                  <a:lnTo>
                    <a:pt x="0" y="302323"/>
                  </a:lnTo>
                  <a:lnTo>
                    <a:pt x="15430" y="317182"/>
                  </a:lnTo>
                  <a:lnTo>
                    <a:pt x="15430" y="317182"/>
                  </a:lnTo>
                  <a:close/>
                  <a:moveTo>
                    <a:pt x="534543" y="350901"/>
                  </a:moveTo>
                  <a:lnTo>
                    <a:pt x="548926" y="339661"/>
                  </a:lnTo>
                  <a:lnTo>
                    <a:pt x="571786" y="329470"/>
                  </a:lnTo>
                  <a:lnTo>
                    <a:pt x="594170" y="323564"/>
                  </a:lnTo>
                  <a:lnTo>
                    <a:pt x="611695" y="321373"/>
                  </a:lnTo>
                  <a:lnTo>
                    <a:pt x="634079" y="315468"/>
                  </a:lnTo>
                  <a:lnTo>
                    <a:pt x="707041" y="320135"/>
                  </a:lnTo>
                  <a:lnTo>
                    <a:pt x="714280" y="191072"/>
                  </a:lnTo>
                  <a:lnTo>
                    <a:pt x="720090" y="144113"/>
                  </a:lnTo>
                  <a:lnTo>
                    <a:pt x="708851" y="129731"/>
                  </a:lnTo>
                  <a:lnTo>
                    <a:pt x="702469" y="111633"/>
                  </a:lnTo>
                  <a:lnTo>
                    <a:pt x="691229" y="97250"/>
                  </a:lnTo>
                  <a:lnTo>
                    <a:pt x="670941" y="86106"/>
                  </a:lnTo>
                  <a:lnTo>
                    <a:pt x="660273" y="67437"/>
                  </a:lnTo>
                  <a:lnTo>
                    <a:pt x="644271" y="56769"/>
                  </a:lnTo>
                  <a:lnTo>
                    <a:pt x="627221" y="54673"/>
                  </a:lnTo>
                  <a:lnTo>
                    <a:pt x="611219" y="44006"/>
                  </a:lnTo>
                  <a:lnTo>
                    <a:pt x="599980" y="29623"/>
                  </a:lnTo>
                  <a:lnTo>
                    <a:pt x="583978" y="18955"/>
                  </a:lnTo>
                  <a:lnTo>
                    <a:pt x="573310" y="286"/>
                  </a:lnTo>
                  <a:lnTo>
                    <a:pt x="559499" y="7239"/>
                  </a:lnTo>
                  <a:lnTo>
                    <a:pt x="536067" y="21717"/>
                  </a:lnTo>
                  <a:lnTo>
                    <a:pt x="520065" y="11049"/>
                  </a:lnTo>
                  <a:lnTo>
                    <a:pt x="503587" y="4667"/>
                  </a:lnTo>
                  <a:lnTo>
                    <a:pt x="480727" y="14859"/>
                  </a:lnTo>
                  <a:lnTo>
                    <a:pt x="465296" y="0"/>
                  </a:lnTo>
                  <a:lnTo>
                    <a:pt x="447770" y="2191"/>
                  </a:lnTo>
                  <a:lnTo>
                    <a:pt x="425958" y="3810"/>
                  </a:lnTo>
                  <a:lnTo>
                    <a:pt x="407860" y="10287"/>
                  </a:lnTo>
                  <a:lnTo>
                    <a:pt x="389192" y="20955"/>
                  </a:lnTo>
                  <a:lnTo>
                    <a:pt x="374332" y="36481"/>
                  </a:lnTo>
                  <a:lnTo>
                    <a:pt x="367951" y="53054"/>
                  </a:lnTo>
                  <a:lnTo>
                    <a:pt x="340805" y="62674"/>
                  </a:lnTo>
                  <a:lnTo>
                    <a:pt x="327470" y="65341"/>
                  </a:lnTo>
                  <a:lnTo>
                    <a:pt x="309372" y="71723"/>
                  </a:lnTo>
                  <a:lnTo>
                    <a:pt x="302514" y="92488"/>
                  </a:lnTo>
                  <a:lnTo>
                    <a:pt x="295084" y="117539"/>
                  </a:lnTo>
                  <a:lnTo>
                    <a:pt x="282321" y="150590"/>
                  </a:lnTo>
                  <a:lnTo>
                    <a:pt x="256223" y="151733"/>
                  </a:lnTo>
                  <a:lnTo>
                    <a:pt x="235458" y="144875"/>
                  </a:lnTo>
                  <a:lnTo>
                    <a:pt x="233839" y="123063"/>
                  </a:lnTo>
                  <a:lnTo>
                    <a:pt x="214598" y="103346"/>
                  </a:lnTo>
                  <a:lnTo>
                    <a:pt x="194310" y="92202"/>
                  </a:lnTo>
                  <a:lnTo>
                    <a:pt x="163449" y="97060"/>
                  </a:lnTo>
                  <a:lnTo>
                    <a:pt x="146971" y="125349"/>
                  </a:lnTo>
                  <a:lnTo>
                    <a:pt x="140589" y="141923"/>
                  </a:lnTo>
                  <a:lnTo>
                    <a:pt x="141160" y="172307"/>
                  </a:lnTo>
                  <a:lnTo>
                    <a:pt x="155543" y="195739"/>
                  </a:lnTo>
                  <a:lnTo>
                    <a:pt x="166211" y="214408"/>
                  </a:lnTo>
                  <a:lnTo>
                    <a:pt x="159353" y="235172"/>
                  </a:lnTo>
                  <a:lnTo>
                    <a:pt x="152972" y="251746"/>
                  </a:lnTo>
                  <a:lnTo>
                    <a:pt x="138113" y="267272"/>
                  </a:lnTo>
                  <a:lnTo>
                    <a:pt x="122682" y="286988"/>
                  </a:lnTo>
                  <a:lnTo>
                    <a:pt x="138684" y="297656"/>
                  </a:lnTo>
                  <a:lnTo>
                    <a:pt x="181261" y="302895"/>
                  </a:lnTo>
                  <a:lnTo>
                    <a:pt x="254222" y="307562"/>
                  </a:lnTo>
                  <a:lnTo>
                    <a:pt x="288322" y="311753"/>
                  </a:lnTo>
                  <a:lnTo>
                    <a:pt x="339471" y="318040"/>
                  </a:lnTo>
                  <a:lnTo>
                    <a:pt x="361283" y="316420"/>
                  </a:lnTo>
                  <a:lnTo>
                    <a:pt x="378333" y="318516"/>
                  </a:lnTo>
                  <a:lnTo>
                    <a:pt x="399669" y="321183"/>
                  </a:lnTo>
                  <a:lnTo>
                    <a:pt x="402336" y="299847"/>
                  </a:lnTo>
                  <a:lnTo>
                    <a:pt x="448628" y="309944"/>
                  </a:lnTo>
                  <a:lnTo>
                    <a:pt x="471011" y="304038"/>
                  </a:lnTo>
                  <a:lnTo>
                    <a:pt x="476917" y="326422"/>
                  </a:lnTo>
                  <a:lnTo>
                    <a:pt x="532829" y="328994"/>
                  </a:lnTo>
                  <a:lnTo>
                    <a:pt x="534448" y="350901"/>
                  </a:lnTo>
                  <a:lnTo>
                    <a:pt x="534448" y="3509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4010034D-9500-C49E-F110-75744BCE6928}"/>
                </a:ext>
              </a:extLst>
            </p:cNvPr>
            <p:cNvSpPr/>
            <p:nvPr/>
          </p:nvSpPr>
          <p:spPr>
            <a:xfrm>
              <a:off x="-1609690" y="202462"/>
              <a:ext cx="762855" cy="940577"/>
            </a:xfrm>
            <a:custGeom>
              <a:avLst/>
              <a:gdLst>
                <a:gd name="connsiteX0" fmla="*/ 272987 w 453008"/>
                <a:gd name="connsiteY0" fmla="*/ 558546 h 558545"/>
                <a:gd name="connsiteX1" fmla="*/ 291179 w 453008"/>
                <a:gd name="connsiteY1" fmla="*/ 552069 h 558545"/>
                <a:gd name="connsiteX2" fmla="*/ 294799 w 453008"/>
                <a:gd name="connsiteY2" fmla="*/ 487680 h 558545"/>
                <a:gd name="connsiteX3" fmla="*/ 355187 w 453008"/>
                <a:gd name="connsiteY3" fmla="*/ 490823 h 558545"/>
                <a:gd name="connsiteX4" fmla="*/ 415576 w 453008"/>
                <a:gd name="connsiteY4" fmla="*/ 493967 h 558545"/>
                <a:gd name="connsiteX5" fmla="*/ 420814 w 453008"/>
                <a:gd name="connsiteY5" fmla="*/ 451390 h 558545"/>
                <a:gd name="connsiteX6" fmla="*/ 425958 w 453008"/>
                <a:gd name="connsiteY6" fmla="*/ 374237 h 558545"/>
                <a:gd name="connsiteX7" fmla="*/ 446342 w 453008"/>
                <a:gd name="connsiteY7" fmla="*/ 139065 h 558545"/>
                <a:gd name="connsiteX8" fmla="*/ 453009 w 453008"/>
                <a:gd name="connsiteY8" fmla="*/ 14573 h 558545"/>
                <a:gd name="connsiteX9" fmla="*/ 375571 w 453008"/>
                <a:gd name="connsiteY9" fmla="*/ 9334 h 558545"/>
                <a:gd name="connsiteX10" fmla="*/ 159639 w 453008"/>
                <a:gd name="connsiteY10" fmla="*/ 0 h 558545"/>
                <a:gd name="connsiteX11" fmla="*/ 152686 w 453008"/>
                <a:gd name="connsiteY11" fmla="*/ 20669 h 558545"/>
                <a:gd name="connsiteX12" fmla="*/ 159163 w 453008"/>
                <a:gd name="connsiteY12" fmla="*/ 38767 h 558545"/>
                <a:gd name="connsiteX13" fmla="*/ 154019 w 453008"/>
                <a:gd name="connsiteY13" fmla="*/ 115919 h 558545"/>
                <a:gd name="connsiteX14" fmla="*/ 132588 w 453008"/>
                <a:gd name="connsiteY14" fmla="*/ 113348 h 558545"/>
                <a:gd name="connsiteX15" fmla="*/ 114967 w 453008"/>
                <a:gd name="connsiteY15" fmla="*/ 115443 h 558545"/>
                <a:gd name="connsiteX16" fmla="*/ 96869 w 453008"/>
                <a:gd name="connsiteY16" fmla="*/ 121825 h 558545"/>
                <a:gd name="connsiteX17" fmla="*/ 82391 w 453008"/>
                <a:gd name="connsiteY17" fmla="*/ 133064 h 558545"/>
                <a:gd name="connsiteX18" fmla="*/ 65818 w 453008"/>
                <a:gd name="connsiteY18" fmla="*/ 126682 h 558545"/>
                <a:gd name="connsiteX19" fmla="*/ 50292 w 453008"/>
                <a:gd name="connsiteY19" fmla="*/ 111824 h 558545"/>
                <a:gd name="connsiteX20" fmla="*/ 28956 w 453008"/>
                <a:gd name="connsiteY20" fmla="*/ 109156 h 558545"/>
                <a:gd name="connsiteX21" fmla="*/ 16669 w 453008"/>
                <a:gd name="connsiteY21" fmla="*/ 137922 h 558545"/>
                <a:gd name="connsiteX22" fmla="*/ 0 w 453008"/>
                <a:gd name="connsiteY22" fmla="*/ 343281 h 558545"/>
                <a:gd name="connsiteX23" fmla="*/ 10763 w 453008"/>
                <a:gd name="connsiteY23" fmla="*/ 361950 h 558545"/>
                <a:gd name="connsiteX24" fmla="*/ 22003 w 453008"/>
                <a:gd name="connsiteY24" fmla="*/ 376238 h 558545"/>
                <a:gd name="connsiteX25" fmla="*/ 38100 w 453008"/>
                <a:gd name="connsiteY25" fmla="*/ 386906 h 558545"/>
                <a:gd name="connsiteX26" fmla="*/ 53626 w 453008"/>
                <a:gd name="connsiteY26" fmla="*/ 401765 h 558545"/>
                <a:gd name="connsiteX27" fmla="*/ 69628 w 453008"/>
                <a:gd name="connsiteY27" fmla="*/ 412433 h 558545"/>
                <a:gd name="connsiteX28" fmla="*/ 76105 w 453008"/>
                <a:gd name="connsiteY28" fmla="*/ 430435 h 558545"/>
                <a:gd name="connsiteX29" fmla="*/ 94869 w 453008"/>
                <a:gd name="connsiteY29" fmla="*/ 454438 h 558545"/>
                <a:gd name="connsiteX30" fmla="*/ 106680 w 453008"/>
                <a:gd name="connsiteY30" fmla="*/ 464534 h 558545"/>
                <a:gd name="connsiteX31" fmla="*/ 122682 w 453008"/>
                <a:gd name="connsiteY31" fmla="*/ 475107 h 558545"/>
                <a:gd name="connsiteX32" fmla="*/ 139255 w 453008"/>
                <a:gd name="connsiteY32" fmla="*/ 481489 h 558545"/>
                <a:gd name="connsiteX33" fmla="*/ 156400 w 453008"/>
                <a:gd name="connsiteY33" fmla="*/ 483584 h 558545"/>
                <a:gd name="connsiteX34" fmla="*/ 177260 w 453008"/>
                <a:gd name="connsiteY34" fmla="*/ 490538 h 558545"/>
                <a:gd name="connsiteX35" fmla="*/ 198120 w 453008"/>
                <a:gd name="connsiteY35" fmla="*/ 497396 h 558545"/>
                <a:gd name="connsiteX36" fmla="*/ 204502 w 453008"/>
                <a:gd name="connsiteY36" fmla="*/ 515493 h 558545"/>
                <a:gd name="connsiteX37" fmla="*/ 220028 w 453008"/>
                <a:gd name="connsiteY37" fmla="*/ 530352 h 558545"/>
                <a:gd name="connsiteX38" fmla="*/ 240411 w 453008"/>
                <a:gd name="connsiteY38" fmla="*/ 541496 h 558545"/>
                <a:gd name="connsiteX39" fmla="*/ 269748 w 453008"/>
                <a:gd name="connsiteY39" fmla="*/ 549497 h 558545"/>
                <a:gd name="connsiteX40" fmla="*/ 272987 w 453008"/>
                <a:gd name="connsiteY40" fmla="*/ 558546 h 558545"/>
                <a:gd name="connsiteX41" fmla="*/ 272987 w 453008"/>
                <a:gd name="connsiteY41" fmla="*/ 558546 h 558545"/>
                <a:gd name="connsiteX42" fmla="*/ 272987 w 453008"/>
                <a:gd name="connsiteY42" fmla="*/ 558546 h 5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3008" h="558545">
                  <a:moveTo>
                    <a:pt x="272987" y="558546"/>
                  </a:moveTo>
                  <a:lnTo>
                    <a:pt x="291179" y="552069"/>
                  </a:lnTo>
                  <a:lnTo>
                    <a:pt x="294799" y="487680"/>
                  </a:lnTo>
                  <a:lnTo>
                    <a:pt x="355187" y="490823"/>
                  </a:lnTo>
                  <a:lnTo>
                    <a:pt x="415576" y="493967"/>
                  </a:lnTo>
                  <a:lnTo>
                    <a:pt x="420814" y="451390"/>
                  </a:lnTo>
                  <a:lnTo>
                    <a:pt x="425958" y="374237"/>
                  </a:lnTo>
                  <a:lnTo>
                    <a:pt x="446342" y="139065"/>
                  </a:lnTo>
                  <a:lnTo>
                    <a:pt x="453009" y="14573"/>
                  </a:lnTo>
                  <a:lnTo>
                    <a:pt x="375571" y="9334"/>
                  </a:lnTo>
                  <a:lnTo>
                    <a:pt x="159639" y="0"/>
                  </a:lnTo>
                  <a:lnTo>
                    <a:pt x="152686" y="20669"/>
                  </a:lnTo>
                  <a:lnTo>
                    <a:pt x="159163" y="38767"/>
                  </a:lnTo>
                  <a:lnTo>
                    <a:pt x="154019" y="115919"/>
                  </a:lnTo>
                  <a:lnTo>
                    <a:pt x="132588" y="113348"/>
                  </a:lnTo>
                  <a:lnTo>
                    <a:pt x="114967" y="115443"/>
                  </a:lnTo>
                  <a:lnTo>
                    <a:pt x="96869" y="121825"/>
                  </a:lnTo>
                  <a:lnTo>
                    <a:pt x="82391" y="133064"/>
                  </a:lnTo>
                  <a:lnTo>
                    <a:pt x="65818" y="126682"/>
                  </a:lnTo>
                  <a:lnTo>
                    <a:pt x="50292" y="111824"/>
                  </a:lnTo>
                  <a:lnTo>
                    <a:pt x="28956" y="109156"/>
                  </a:lnTo>
                  <a:lnTo>
                    <a:pt x="16669" y="137922"/>
                  </a:lnTo>
                  <a:lnTo>
                    <a:pt x="0" y="343281"/>
                  </a:lnTo>
                  <a:lnTo>
                    <a:pt x="10763" y="361950"/>
                  </a:lnTo>
                  <a:lnTo>
                    <a:pt x="22003" y="376238"/>
                  </a:lnTo>
                  <a:lnTo>
                    <a:pt x="38100" y="386906"/>
                  </a:lnTo>
                  <a:lnTo>
                    <a:pt x="53626" y="401765"/>
                  </a:lnTo>
                  <a:lnTo>
                    <a:pt x="69628" y="412433"/>
                  </a:lnTo>
                  <a:lnTo>
                    <a:pt x="76105" y="430435"/>
                  </a:lnTo>
                  <a:lnTo>
                    <a:pt x="94869" y="454438"/>
                  </a:lnTo>
                  <a:lnTo>
                    <a:pt x="106680" y="464534"/>
                  </a:lnTo>
                  <a:lnTo>
                    <a:pt x="122682" y="475107"/>
                  </a:lnTo>
                  <a:lnTo>
                    <a:pt x="139255" y="481489"/>
                  </a:lnTo>
                  <a:lnTo>
                    <a:pt x="156400" y="483584"/>
                  </a:lnTo>
                  <a:lnTo>
                    <a:pt x="177260" y="490538"/>
                  </a:lnTo>
                  <a:lnTo>
                    <a:pt x="198120" y="497396"/>
                  </a:lnTo>
                  <a:lnTo>
                    <a:pt x="204502" y="515493"/>
                  </a:lnTo>
                  <a:lnTo>
                    <a:pt x="220028" y="530352"/>
                  </a:lnTo>
                  <a:lnTo>
                    <a:pt x="240411" y="541496"/>
                  </a:lnTo>
                  <a:lnTo>
                    <a:pt x="269748" y="549497"/>
                  </a:lnTo>
                  <a:lnTo>
                    <a:pt x="272987" y="558546"/>
                  </a:lnTo>
                  <a:lnTo>
                    <a:pt x="272987" y="558546"/>
                  </a:lnTo>
                  <a:lnTo>
                    <a:pt x="272987" y="55854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7E75B15C-4AB1-2F44-9BEB-80E35981A0BA}"/>
                </a:ext>
              </a:extLst>
            </p:cNvPr>
            <p:cNvSpPr/>
            <p:nvPr/>
          </p:nvSpPr>
          <p:spPr>
            <a:xfrm>
              <a:off x="-1494685" y="2146175"/>
              <a:ext cx="814344" cy="703348"/>
            </a:xfrm>
            <a:custGeom>
              <a:avLst/>
              <a:gdLst>
                <a:gd name="connsiteX0" fmla="*/ 97346 w 483584"/>
                <a:gd name="connsiteY0" fmla="*/ 417671 h 417671"/>
                <a:gd name="connsiteX1" fmla="*/ 116586 w 483584"/>
                <a:gd name="connsiteY1" fmla="*/ 402812 h 417671"/>
                <a:gd name="connsiteX2" fmla="*/ 138303 w 483584"/>
                <a:gd name="connsiteY2" fmla="*/ 366617 h 417671"/>
                <a:gd name="connsiteX3" fmla="*/ 145733 w 483584"/>
                <a:gd name="connsiteY3" fmla="*/ 341567 h 417671"/>
                <a:gd name="connsiteX4" fmla="*/ 156400 w 483584"/>
                <a:gd name="connsiteY4" fmla="*/ 325565 h 417671"/>
                <a:gd name="connsiteX5" fmla="*/ 176117 w 483584"/>
                <a:gd name="connsiteY5" fmla="*/ 340995 h 417671"/>
                <a:gd name="connsiteX6" fmla="*/ 174974 w 483584"/>
                <a:gd name="connsiteY6" fmla="*/ 314992 h 417671"/>
                <a:gd name="connsiteX7" fmla="*/ 186690 w 483584"/>
                <a:gd name="connsiteY7" fmla="*/ 290417 h 417671"/>
                <a:gd name="connsiteX8" fmla="*/ 232410 w 483584"/>
                <a:gd name="connsiteY8" fmla="*/ 270224 h 417671"/>
                <a:gd name="connsiteX9" fmla="*/ 268605 w 483584"/>
                <a:gd name="connsiteY9" fmla="*/ 257366 h 417671"/>
                <a:gd name="connsiteX10" fmla="*/ 279845 w 483584"/>
                <a:gd name="connsiteY10" fmla="*/ 271748 h 417671"/>
                <a:gd name="connsiteX11" fmla="*/ 320802 w 483584"/>
                <a:gd name="connsiteY11" fmla="*/ 255175 h 417671"/>
                <a:gd name="connsiteX12" fmla="*/ 355473 w 483584"/>
                <a:gd name="connsiteY12" fmla="*/ 255175 h 417671"/>
                <a:gd name="connsiteX13" fmla="*/ 410909 w 483584"/>
                <a:gd name="connsiteY13" fmla="*/ 261938 h 417671"/>
                <a:gd name="connsiteX14" fmla="*/ 445008 w 483584"/>
                <a:gd name="connsiteY14" fmla="*/ 266224 h 417671"/>
                <a:gd name="connsiteX15" fmla="*/ 470059 w 483584"/>
                <a:gd name="connsiteY15" fmla="*/ 273558 h 417671"/>
                <a:gd name="connsiteX16" fmla="*/ 477393 w 483584"/>
                <a:gd name="connsiteY16" fmla="*/ 248603 h 417671"/>
                <a:gd name="connsiteX17" fmla="*/ 481108 w 483584"/>
                <a:gd name="connsiteY17" fmla="*/ 218789 h 417671"/>
                <a:gd name="connsiteX18" fmla="*/ 483584 w 483584"/>
                <a:gd name="connsiteY18" fmla="*/ 128397 h 417671"/>
                <a:gd name="connsiteX19" fmla="*/ 443675 w 483584"/>
                <a:gd name="connsiteY19" fmla="*/ 136398 h 417671"/>
                <a:gd name="connsiteX20" fmla="*/ 422910 w 483584"/>
                <a:gd name="connsiteY20" fmla="*/ 129540 h 417671"/>
                <a:gd name="connsiteX21" fmla="*/ 401574 w 483584"/>
                <a:gd name="connsiteY21" fmla="*/ 126873 h 417671"/>
                <a:gd name="connsiteX22" fmla="*/ 376523 w 483584"/>
                <a:gd name="connsiteY22" fmla="*/ 119444 h 417671"/>
                <a:gd name="connsiteX23" fmla="*/ 352520 w 483584"/>
                <a:gd name="connsiteY23" fmla="*/ 103537 h 417671"/>
                <a:gd name="connsiteX24" fmla="*/ 329089 w 483584"/>
                <a:gd name="connsiteY24" fmla="*/ 83344 h 417671"/>
                <a:gd name="connsiteX25" fmla="*/ 307181 w 483584"/>
                <a:gd name="connsiteY25" fmla="*/ 50387 h 417671"/>
                <a:gd name="connsiteX26" fmla="*/ 292703 w 483584"/>
                <a:gd name="connsiteY26" fmla="*/ 27051 h 417671"/>
                <a:gd name="connsiteX27" fmla="*/ 287369 w 483584"/>
                <a:gd name="connsiteY27" fmla="*/ 476 h 417671"/>
                <a:gd name="connsiteX28" fmla="*/ 265557 w 483584"/>
                <a:gd name="connsiteY28" fmla="*/ 2096 h 417671"/>
                <a:gd name="connsiteX29" fmla="*/ 248507 w 483584"/>
                <a:gd name="connsiteY29" fmla="*/ 0 h 417671"/>
                <a:gd name="connsiteX30" fmla="*/ 237363 w 483584"/>
                <a:gd name="connsiteY30" fmla="*/ 20193 h 417671"/>
                <a:gd name="connsiteX31" fmla="*/ 214979 w 483584"/>
                <a:gd name="connsiteY31" fmla="*/ 60674 h 417671"/>
                <a:gd name="connsiteX32" fmla="*/ 188976 w 483584"/>
                <a:gd name="connsiteY32" fmla="*/ 96298 h 417671"/>
                <a:gd name="connsiteX33" fmla="*/ 168783 w 483584"/>
                <a:gd name="connsiteY33" fmla="*/ 119729 h 417671"/>
                <a:gd name="connsiteX34" fmla="*/ 72485 w 483584"/>
                <a:gd name="connsiteY34" fmla="*/ 164021 h 417671"/>
                <a:gd name="connsiteX35" fmla="*/ 26099 w 483584"/>
                <a:gd name="connsiteY35" fmla="*/ 188595 h 417671"/>
                <a:gd name="connsiteX36" fmla="*/ 0 w 483584"/>
                <a:gd name="connsiteY36" fmla="*/ 189643 h 417671"/>
                <a:gd name="connsiteX37" fmla="*/ 95 w 483584"/>
                <a:gd name="connsiteY37" fmla="*/ 224219 h 417671"/>
                <a:gd name="connsiteX38" fmla="*/ 9239 w 483584"/>
                <a:gd name="connsiteY38" fmla="*/ 255556 h 417671"/>
                <a:gd name="connsiteX39" fmla="*/ 20955 w 483584"/>
                <a:gd name="connsiteY39" fmla="*/ 265652 h 417671"/>
                <a:gd name="connsiteX40" fmla="*/ 38100 w 483584"/>
                <a:gd name="connsiteY40" fmla="*/ 302324 h 417671"/>
                <a:gd name="connsiteX41" fmla="*/ 44482 w 483584"/>
                <a:gd name="connsiteY41" fmla="*/ 320421 h 417671"/>
                <a:gd name="connsiteX42" fmla="*/ 50006 w 483584"/>
                <a:gd name="connsiteY42" fmla="*/ 416147 h 417671"/>
                <a:gd name="connsiteX43" fmla="*/ 97346 w 483584"/>
                <a:gd name="connsiteY43" fmla="*/ 417671 h 417671"/>
                <a:gd name="connsiteX44" fmla="*/ 97346 w 483584"/>
                <a:gd name="connsiteY44" fmla="*/ 417671 h 417671"/>
                <a:gd name="connsiteX45" fmla="*/ 97346 w 483584"/>
                <a:gd name="connsiteY45" fmla="*/ 417671 h 41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83584" h="417671">
                  <a:moveTo>
                    <a:pt x="97346" y="417671"/>
                  </a:moveTo>
                  <a:lnTo>
                    <a:pt x="116586" y="402812"/>
                  </a:lnTo>
                  <a:lnTo>
                    <a:pt x="138303" y="366617"/>
                  </a:lnTo>
                  <a:lnTo>
                    <a:pt x="145733" y="341567"/>
                  </a:lnTo>
                  <a:lnTo>
                    <a:pt x="156400" y="325565"/>
                  </a:lnTo>
                  <a:lnTo>
                    <a:pt x="176117" y="340995"/>
                  </a:lnTo>
                  <a:lnTo>
                    <a:pt x="174974" y="314992"/>
                  </a:lnTo>
                  <a:lnTo>
                    <a:pt x="186690" y="290417"/>
                  </a:lnTo>
                  <a:lnTo>
                    <a:pt x="232410" y="270224"/>
                  </a:lnTo>
                  <a:lnTo>
                    <a:pt x="268605" y="257366"/>
                  </a:lnTo>
                  <a:lnTo>
                    <a:pt x="279845" y="271748"/>
                  </a:lnTo>
                  <a:lnTo>
                    <a:pt x="320802" y="255175"/>
                  </a:lnTo>
                  <a:lnTo>
                    <a:pt x="355473" y="255175"/>
                  </a:lnTo>
                  <a:lnTo>
                    <a:pt x="410909" y="261938"/>
                  </a:lnTo>
                  <a:lnTo>
                    <a:pt x="445008" y="266224"/>
                  </a:lnTo>
                  <a:lnTo>
                    <a:pt x="470059" y="273558"/>
                  </a:lnTo>
                  <a:lnTo>
                    <a:pt x="477393" y="248603"/>
                  </a:lnTo>
                  <a:lnTo>
                    <a:pt x="481108" y="218789"/>
                  </a:lnTo>
                  <a:lnTo>
                    <a:pt x="483584" y="128397"/>
                  </a:lnTo>
                  <a:lnTo>
                    <a:pt x="443675" y="136398"/>
                  </a:lnTo>
                  <a:lnTo>
                    <a:pt x="422910" y="129540"/>
                  </a:lnTo>
                  <a:lnTo>
                    <a:pt x="401574" y="126873"/>
                  </a:lnTo>
                  <a:lnTo>
                    <a:pt x="376523" y="119444"/>
                  </a:lnTo>
                  <a:lnTo>
                    <a:pt x="352520" y="103537"/>
                  </a:lnTo>
                  <a:lnTo>
                    <a:pt x="329089" y="83344"/>
                  </a:lnTo>
                  <a:lnTo>
                    <a:pt x="307181" y="50387"/>
                  </a:lnTo>
                  <a:lnTo>
                    <a:pt x="292703" y="27051"/>
                  </a:lnTo>
                  <a:lnTo>
                    <a:pt x="287369" y="476"/>
                  </a:lnTo>
                  <a:lnTo>
                    <a:pt x="265557" y="2096"/>
                  </a:lnTo>
                  <a:lnTo>
                    <a:pt x="248507" y="0"/>
                  </a:lnTo>
                  <a:lnTo>
                    <a:pt x="237363" y="20193"/>
                  </a:lnTo>
                  <a:lnTo>
                    <a:pt x="214979" y="60674"/>
                  </a:lnTo>
                  <a:lnTo>
                    <a:pt x="188976" y="96298"/>
                  </a:lnTo>
                  <a:lnTo>
                    <a:pt x="168783" y="119729"/>
                  </a:lnTo>
                  <a:lnTo>
                    <a:pt x="72485" y="164021"/>
                  </a:lnTo>
                  <a:lnTo>
                    <a:pt x="26099" y="188595"/>
                  </a:lnTo>
                  <a:lnTo>
                    <a:pt x="0" y="189643"/>
                  </a:lnTo>
                  <a:lnTo>
                    <a:pt x="95" y="224219"/>
                  </a:lnTo>
                  <a:lnTo>
                    <a:pt x="9239" y="255556"/>
                  </a:lnTo>
                  <a:lnTo>
                    <a:pt x="20955" y="265652"/>
                  </a:lnTo>
                  <a:lnTo>
                    <a:pt x="38100" y="302324"/>
                  </a:lnTo>
                  <a:lnTo>
                    <a:pt x="44482" y="320421"/>
                  </a:lnTo>
                  <a:lnTo>
                    <a:pt x="50006" y="416147"/>
                  </a:lnTo>
                  <a:lnTo>
                    <a:pt x="97346" y="417671"/>
                  </a:lnTo>
                  <a:lnTo>
                    <a:pt x="97346" y="417671"/>
                  </a:lnTo>
                  <a:lnTo>
                    <a:pt x="97346" y="4176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DDC86043-3E84-556D-7E40-21D111F2C4B3}"/>
                </a:ext>
              </a:extLst>
            </p:cNvPr>
            <p:cNvSpPr/>
            <p:nvPr/>
          </p:nvSpPr>
          <p:spPr>
            <a:xfrm>
              <a:off x="-2320416" y="1241045"/>
              <a:ext cx="778415" cy="693083"/>
            </a:xfrm>
            <a:custGeom>
              <a:avLst/>
              <a:gdLst>
                <a:gd name="connsiteX0" fmla="*/ 324517 w 462248"/>
                <a:gd name="connsiteY0" fmla="*/ 411575 h 411575"/>
                <a:gd name="connsiteX1" fmla="*/ 339376 w 462248"/>
                <a:gd name="connsiteY1" fmla="*/ 396050 h 411575"/>
                <a:gd name="connsiteX2" fmla="*/ 408051 w 462248"/>
                <a:gd name="connsiteY2" fmla="*/ 330803 h 411575"/>
                <a:gd name="connsiteX3" fmla="*/ 447389 w 462248"/>
                <a:gd name="connsiteY3" fmla="*/ 292322 h 411575"/>
                <a:gd name="connsiteX4" fmla="*/ 462248 w 462248"/>
                <a:gd name="connsiteY4" fmla="*/ 276892 h 411575"/>
                <a:gd name="connsiteX5" fmla="*/ 445770 w 462248"/>
                <a:gd name="connsiteY5" fmla="*/ 270510 h 411575"/>
                <a:gd name="connsiteX6" fmla="*/ 434530 w 462248"/>
                <a:gd name="connsiteY6" fmla="*/ 256127 h 411575"/>
                <a:gd name="connsiteX7" fmla="*/ 423291 w 462248"/>
                <a:gd name="connsiteY7" fmla="*/ 241744 h 411575"/>
                <a:gd name="connsiteX8" fmla="*/ 406813 w 462248"/>
                <a:gd name="connsiteY8" fmla="*/ 235363 h 411575"/>
                <a:gd name="connsiteX9" fmla="*/ 391859 w 462248"/>
                <a:gd name="connsiteY9" fmla="*/ 216217 h 411575"/>
                <a:gd name="connsiteX10" fmla="*/ 370046 w 462248"/>
                <a:gd name="connsiteY10" fmla="*/ 217837 h 411575"/>
                <a:gd name="connsiteX11" fmla="*/ 349282 w 462248"/>
                <a:gd name="connsiteY11" fmla="*/ 210884 h 411575"/>
                <a:gd name="connsiteX12" fmla="*/ 338042 w 462248"/>
                <a:gd name="connsiteY12" fmla="*/ 196501 h 411575"/>
                <a:gd name="connsiteX13" fmla="*/ 322135 w 462248"/>
                <a:gd name="connsiteY13" fmla="*/ 185928 h 411575"/>
                <a:gd name="connsiteX14" fmla="*/ 304514 w 462248"/>
                <a:gd name="connsiteY14" fmla="*/ 188023 h 411575"/>
                <a:gd name="connsiteX15" fmla="*/ 284321 w 462248"/>
                <a:gd name="connsiteY15" fmla="*/ 176879 h 411575"/>
                <a:gd name="connsiteX16" fmla="*/ 272034 w 462248"/>
                <a:gd name="connsiteY16" fmla="*/ 171069 h 411575"/>
                <a:gd name="connsiteX17" fmla="*/ 250698 w 462248"/>
                <a:gd name="connsiteY17" fmla="*/ 168402 h 411575"/>
                <a:gd name="connsiteX18" fmla="*/ 249079 w 462248"/>
                <a:gd name="connsiteY18" fmla="*/ 146590 h 411575"/>
                <a:gd name="connsiteX19" fmla="*/ 237934 w 462248"/>
                <a:gd name="connsiteY19" fmla="*/ 132207 h 411575"/>
                <a:gd name="connsiteX20" fmla="*/ 231458 w 462248"/>
                <a:gd name="connsiteY20" fmla="*/ 114014 h 411575"/>
                <a:gd name="connsiteX21" fmla="*/ 237839 w 462248"/>
                <a:gd name="connsiteY21" fmla="*/ 97536 h 411575"/>
                <a:gd name="connsiteX22" fmla="*/ 232505 w 462248"/>
                <a:gd name="connsiteY22" fmla="*/ 70866 h 411575"/>
                <a:gd name="connsiteX23" fmla="*/ 230886 w 462248"/>
                <a:gd name="connsiteY23" fmla="*/ 48958 h 411575"/>
                <a:gd name="connsiteX24" fmla="*/ 224409 w 462248"/>
                <a:gd name="connsiteY24" fmla="*/ 30861 h 411575"/>
                <a:gd name="connsiteX25" fmla="*/ 208502 w 462248"/>
                <a:gd name="connsiteY25" fmla="*/ 20193 h 411575"/>
                <a:gd name="connsiteX26" fmla="*/ 191929 w 462248"/>
                <a:gd name="connsiteY26" fmla="*/ 13811 h 411575"/>
                <a:gd name="connsiteX27" fmla="*/ 184975 w 462248"/>
                <a:gd name="connsiteY27" fmla="*/ 0 h 411575"/>
                <a:gd name="connsiteX28" fmla="*/ 169640 w 462248"/>
                <a:gd name="connsiteY28" fmla="*/ 19717 h 411575"/>
                <a:gd name="connsiteX29" fmla="*/ 163259 w 462248"/>
                <a:gd name="connsiteY29" fmla="*/ 36290 h 411575"/>
                <a:gd name="connsiteX30" fmla="*/ 147828 w 462248"/>
                <a:gd name="connsiteY30" fmla="*/ 56102 h 411575"/>
                <a:gd name="connsiteX31" fmla="*/ 132397 w 462248"/>
                <a:gd name="connsiteY31" fmla="*/ 75819 h 411575"/>
                <a:gd name="connsiteX32" fmla="*/ 113252 w 462248"/>
                <a:gd name="connsiteY32" fmla="*/ 90773 h 411575"/>
                <a:gd name="connsiteX33" fmla="*/ 95155 w 462248"/>
                <a:gd name="connsiteY33" fmla="*/ 97250 h 411575"/>
                <a:gd name="connsiteX34" fmla="*/ 82391 w 462248"/>
                <a:gd name="connsiteY34" fmla="*/ 130302 h 411575"/>
                <a:gd name="connsiteX35" fmla="*/ 21717 w 462248"/>
                <a:gd name="connsiteY35" fmla="*/ 131540 h 411575"/>
                <a:gd name="connsiteX36" fmla="*/ 19050 w 462248"/>
                <a:gd name="connsiteY36" fmla="*/ 152876 h 411575"/>
                <a:gd name="connsiteX37" fmla="*/ 12763 w 462248"/>
                <a:gd name="connsiteY37" fmla="*/ 169354 h 411575"/>
                <a:gd name="connsiteX38" fmla="*/ 2096 w 462248"/>
                <a:gd name="connsiteY38" fmla="*/ 185452 h 411575"/>
                <a:gd name="connsiteX39" fmla="*/ 0 w 462248"/>
                <a:gd name="connsiteY39" fmla="*/ 202502 h 411575"/>
                <a:gd name="connsiteX40" fmla="*/ 2191 w 462248"/>
                <a:gd name="connsiteY40" fmla="*/ 220123 h 411575"/>
                <a:gd name="connsiteX41" fmla="*/ 13335 w 462248"/>
                <a:gd name="connsiteY41" fmla="*/ 234506 h 411575"/>
                <a:gd name="connsiteX42" fmla="*/ 24574 w 462248"/>
                <a:gd name="connsiteY42" fmla="*/ 248888 h 411575"/>
                <a:gd name="connsiteX43" fmla="*/ 40005 w 462248"/>
                <a:gd name="connsiteY43" fmla="*/ 263747 h 411575"/>
                <a:gd name="connsiteX44" fmla="*/ 56483 w 462248"/>
                <a:gd name="connsiteY44" fmla="*/ 270129 h 411575"/>
                <a:gd name="connsiteX45" fmla="*/ 73057 w 462248"/>
                <a:gd name="connsiteY45" fmla="*/ 276511 h 411575"/>
                <a:gd name="connsiteX46" fmla="*/ 83725 w 462248"/>
                <a:gd name="connsiteY46" fmla="*/ 295180 h 411575"/>
                <a:gd name="connsiteX47" fmla="*/ 113538 w 462248"/>
                <a:gd name="connsiteY47" fmla="*/ 298799 h 411575"/>
                <a:gd name="connsiteX48" fmla="*/ 142780 w 462248"/>
                <a:gd name="connsiteY48" fmla="*/ 306800 h 411575"/>
                <a:gd name="connsiteX49" fmla="*/ 163640 w 462248"/>
                <a:gd name="connsiteY49" fmla="*/ 313658 h 411575"/>
                <a:gd name="connsiteX50" fmla="*/ 179546 w 462248"/>
                <a:gd name="connsiteY50" fmla="*/ 324326 h 411575"/>
                <a:gd name="connsiteX51" fmla="*/ 195548 w 462248"/>
                <a:gd name="connsiteY51" fmla="*/ 334994 h 411575"/>
                <a:gd name="connsiteX52" fmla="*/ 222790 w 462248"/>
                <a:gd name="connsiteY52" fmla="*/ 359950 h 411575"/>
                <a:gd name="connsiteX53" fmla="*/ 234505 w 462248"/>
                <a:gd name="connsiteY53" fmla="*/ 370046 h 411575"/>
                <a:gd name="connsiteX54" fmla="*/ 251555 w 462248"/>
                <a:gd name="connsiteY54" fmla="*/ 372237 h 411575"/>
                <a:gd name="connsiteX55" fmla="*/ 268605 w 462248"/>
                <a:gd name="connsiteY55" fmla="*/ 374333 h 411575"/>
                <a:gd name="connsiteX56" fmla="*/ 284512 w 462248"/>
                <a:gd name="connsiteY56" fmla="*/ 384905 h 411575"/>
                <a:gd name="connsiteX57" fmla="*/ 300038 w 462248"/>
                <a:gd name="connsiteY57" fmla="*/ 399860 h 411575"/>
                <a:gd name="connsiteX58" fmla="*/ 312230 w 462248"/>
                <a:gd name="connsiteY58" fmla="*/ 405670 h 411575"/>
                <a:gd name="connsiteX59" fmla="*/ 324517 w 462248"/>
                <a:gd name="connsiteY59" fmla="*/ 411575 h 411575"/>
                <a:gd name="connsiteX60" fmla="*/ 324517 w 462248"/>
                <a:gd name="connsiteY60" fmla="*/ 411575 h 411575"/>
                <a:gd name="connsiteX61" fmla="*/ 324517 w 462248"/>
                <a:gd name="connsiteY61" fmla="*/ 411575 h 4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62248" h="411575">
                  <a:moveTo>
                    <a:pt x="324517" y="411575"/>
                  </a:moveTo>
                  <a:lnTo>
                    <a:pt x="339376" y="396050"/>
                  </a:lnTo>
                  <a:lnTo>
                    <a:pt x="408051" y="330803"/>
                  </a:lnTo>
                  <a:lnTo>
                    <a:pt x="447389" y="292322"/>
                  </a:lnTo>
                  <a:lnTo>
                    <a:pt x="462248" y="276892"/>
                  </a:lnTo>
                  <a:lnTo>
                    <a:pt x="445770" y="270510"/>
                  </a:lnTo>
                  <a:lnTo>
                    <a:pt x="434530" y="256127"/>
                  </a:lnTo>
                  <a:lnTo>
                    <a:pt x="423291" y="241744"/>
                  </a:lnTo>
                  <a:lnTo>
                    <a:pt x="406813" y="235363"/>
                  </a:lnTo>
                  <a:lnTo>
                    <a:pt x="391859" y="216217"/>
                  </a:lnTo>
                  <a:lnTo>
                    <a:pt x="370046" y="217837"/>
                  </a:lnTo>
                  <a:lnTo>
                    <a:pt x="349282" y="210884"/>
                  </a:lnTo>
                  <a:lnTo>
                    <a:pt x="338042" y="196501"/>
                  </a:lnTo>
                  <a:lnTo>
                    <a:pt x="322135" y="185928"/>
                  </a:lnTo>
                  <a:lnTo>
                    <a:pt x="304514" y="188023"/>
                  </a:lnTo>
                  <a:lnTo>
                    <a:pt x="284321" y="176879"/>
                  </a:lnTo>
                  <a:lnTo>
                    <a:pt x="272034" y="171069"/>
                  </a:lnTo>
                  <a:lnTo>
                    <a:pt x="250698" y="168402"/>
                  </a:lnTo>
                  <a:lnTo>
                    <a:pt x="249079" y="146590"/>
                  </a:lnTo>
                  <a:lnTo>
                    <a:pt x="237934" y="132207"/>
                  </a:lnTo>
                  <a:lnTo>
                    <a:pt x="231458" y="114014"/>
                  </a:lnTo>
                  <a:lnTo>
                    <a:pt x="237839" y="97536"/>
                  </a:lnTo>
                  <a:lnTo>
                    <a:pt x="232505" y="70866"/>
                  </a:lnTo>
                  <a:lnTo>
                    <a:pt x="230886" y="48958"/>
                  </a:lnTo>
                  <a:lnTo>
                    <a:pt x="224409" y="30861"/>
                  </a:lnTo>
                  <a:lnTo>
                    <a:pt x="208502" y="20193"/>
                  </a:lnTo>
                  <a:lnTo>
                    <a:pt x="191929" y="13811"/>
                  </a:lnTo>
                  <a:lnTo>
                    <a:pt x="184975" y="0"/>
                  </a:lnTo>
                  <a:lnTo>
                    <a:pt x="169640" y="19717"/>
                  </a:lnTo>
                  <a:lnTo>
                    <a:pt x="163259" y="36290"/>
                  </a:lnTo>
                  <a:lnTo>
                    <a:pt x="147828" y="56102"/>
                  </a:lnTo>
                  <a:lnTo>
                    <a:pt x="132397" y="75819"/>
                  </a:lnTo>
                  <a:lnTo>
                    <a:pt x="113252" y="90773"/>
                  </a:lnTo>
                  <a:lnTo>
                    <a:pt x="95155" y="97250"/>
                  </a:lnTo>
                  <a:lnTo>
                    <a:pt x="82391" y="130302"/>
                  </a:lnTo>
                  <a:lnTo>
                    <a:pt x="21717" y="131540"/>
                  </a:lnTo>
                  <a:lnTo>
                    <a:pt x="19050" y="152876"/>
                  </a:lnTo>
                  <a:lnTo>
                    <a:pt x="12763" y="169354"/>
                  </a:lnTo>
                  <a:lnTo>
                    <a:pt x="2096" y="185452"/>
                  </a:lnTo>
                  <a:lnTo>
                    <a:pt x="0" y="202502"/>
                  </a:lnTo>
                  <a:lnTo>
                    <a:pt x="2191" y="220123"/>
                  </a:lnTo>
                  <a:lnTo>
                    <a:pt x="13335" y="234506"/>
                  </a:lnTo>
                  <a:lnTo>
                    <a:pt x="24574" y="248888"/>
                  </a:lnTo>
                  <a:lnTo>
                    <a:pt x="40005" y="263747"/>
                  </a:lnTo>
                  <a:lnTo>
                    <a:pt x="56483" y="270129"/>
                  </a:lnTo>
                  <a:lnTo>
                    <a:pt x="73057" y="276511"/>
                  </a:lnTo>
                  <a:lnTo>
                    <a:pt x="83725" y="295180"/>
                  </a:lnTo>
                  <a:lnTo>
                    <a:pt x="113538" y="298799"/>
                  </a:lnTo>
                  <a:lnTo>
                    <a:pt x="142780" y="306800"/>
                  </a:lnTo>
                  <a:lnTo>
                    <a:pt x="163640" y="313658"/>
                  </a:lnTo>
                  <a:lnTo>
                    <a:pt x="179546" y="324326"/>
                  </a:lnTo>
                  <a:lnTo>
                    <a:pt x="195548" y="334994"/>
                  </a:lnTo>
                  <a:lnTo>
                    <a:pt x="222790" y="359950"/>
                  </a:lnTo>
                  <a:lnTo>
                    <a:pt x="234505" y="370046"/>
                  </a:lnTo>
                  <a:lnTo>
                    <a:pt x="251555" y="372237"/>
                  </a:lnTo>
                  <a:lnTo>
                    <a:pt x="268605" y="374333"/>
                  </a:lnTo>
                  <a:lnTo>
                    <a:pt x="284512" y="384905"/>
                  </a:lnTo>
                  <a:lnTo>
                    <a:pt x="300038" y="399860"/>
                  </a:lnTo>
                  <a:lnTo>
                    <a:pt x="312230" y="405670"/>
                  </a:lnTo>
                  <a:lnTo>
                    <a:pt x="324517" y="411575"/>
                  </a:lnTo>
                  <a:lnTo>
                    <a:pt x="324517" y="411575"/>
                  </a:lnTo>
                  <a:lnTo>
                    <a:pt x="324517" y="4115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FEBD067-AD29-3C8B-A551-7ECD6A48599E}"/>
                </a:ext>
              </a:extLst>
            </p:cNvPr>
            <p:cNvSpPr/>
            <p:nvPr/>
          </p:nvSpPr>
          <p:spPr>
            <a:xfrm>
              <a:off x="-2923837" y="755999"/>
              <a:ext cx="985650" cy="707358"/>
            </a:xfrm>
            <a:custGeom>
              <a:avLst/>
              <a:gdLst>
                <a:gd name="connsiteX0" fmla="*/ 381190 w 585311"/>
                <a:gd name="connsiteY0" fmla="*/ 420053 h 420052"/>
                <a:gd name="connsiteX1" fmla="*/ 424815 w 585311"/>
                <a:gd name="connsiteY1" fmla="*/ 416719 h 420052"/>
                <a:gd name="connsiteX2" fmla="*/ 454533 w 585311"/>
                <a:gd name="connsiteY2" fmla="*/ 385953 h 420052"/>
                <a:gd name="connsiteX3" fmla="*/ 472631 w 585311"/>
                <a:gd name="connsiteY3" fmla="*/ 379476 h 420052"/>
                <a:gd name="connsiteX4" fmla="*/ 486918 w 585311"/>
                <a:gd name="connsiteY4" fmla="*/ 368332 h 420052"/>
                <a:gd name="connsiteX5" fmla="*/ 501777 w 585311"/>
                <a:gd name="connsiteY5" fmla="*/ 352901 h 420052"/>
                <a:gd name="connsiteX6" fmla="*/ 522542 w 585311"/>
                <a:gd name="connsiteY6" fmla="*/ 325279 h 420052"/>
                <a:gd name="connsiteX7" fmla="*/ 528828 w 585311"/>
                <a:gd name="connsiteY7" fmla="*/ 308801 h 420052"/>
                <a:gd name="connsiteX8" fmla="*/ 541020 w 585311"/>
                <a:gd name="connsiteY8" fmla="*/ 280035 h 420052"/>
                <a:gd name="connsiteX9" fmla="*/ 525590 w 585311"/>
                <a:gd name="connsiteY9" fmla="*/ 265271 h 420052"/>
                <a:gd name="connsiteX10" fmla="*/ 539972 w 585311"/>
                <a:gd name="connsiteY10" fmla="*/ 254032 h 420052"/>
                <a:gd name="connsiteX11" fmla="*/ 557498 w 585311"/>
                <a:gd name="connsiteY11" fmla="*/ 251936 h 420052"/>
                <a:gd name="connsiteX12" fmla="*/ 574357 w 585311"/>
                <a:gd name="connsiteY12" fmla="*/ 150400 h 420052"/>
                <a:gd name="connsiteX13" fmla="*/ 585311 w 585311"/>
                <a:gd name="connsiteY13" fmla="*/ 26670 h 420052"/>
                <a:gd name="connsiteX14" fmla="*/ 448532 w 585311"/>
                <a:gd name="connsiteY14" fmla="*/ 14097 h 420052"/>
                <a:gd name="connsiteX15" fmla="*/ 341662 w 585311"/>
                <a:gd name="connsiteY15" fmla="*/ 5144 h 420052"/>
                <a:gd name="connsiteX16" fmla="*/ 264509 w 585311"/>
                <a:gd name="connsiteY16" fmla="*/ 0 h 420052"/>
                <a:gd name="connsiteX17" fmla="*/ 257080 w 585311"/>
                <a:gd name="connsiteY17" fmla="*/ 24956 h 420052"/>
                <a:gd name="connsiteX18" fmla="*/ 118777 w 585311"/>
                <a:gd name="connsiteY18" fmla="*/ 25146 h 420052"/>
                <a:gd name="connsiteX19" fmla="*/ 137922 w 585311"/>
                <a:gd name="connsiteY19" fmla="*/ 44768 h 420052"/>
                <a:gd name="connsiteX20" fmla="*/ 148114 w 585311"/>
                <a:gd name="connsiteY20" fmla="*/ 67628 h 420052"/>
                <a:gd name="connsiteX21" fmla="*/ 148209 w 585311"/>
                <a:gd name="connsiteY21" fmla="*/ 102108 h 420052"/>
                <a:gd name="connsiteX22" fmla="*/ 110966 w 585311"/>
                <a:gd name="connsiteY22" fmla="*/ 123444 h 420052"/>
                <a:gd name="connsiteX23" fmla="*/ 92869 w 585311"/>
                <a:gd name="connsiteY23" fmla="*/ 129826 h 420052"/>
                <a:gd name="connsiteX24" fmla="*/ 74771 w 585311"/>
                <a:gd name="connsiteY24" fmla="*/ 136208 h 420052"/>
                <a:gd name="connsiteX25" fmla="*/ 59912 w 585311"/>
                <a:gd name="connsiteY25" fmla="*/ 151638 h 420052"/>
                <a:gd name="connsiteX26" fmla="*/ 47339 w 585311"/>
                <a:gd name="connsiteY26" fmla="*/ 219170 h 420052"/>
                <a:gd name="connsiteX27" fmla="*/ 26575 w 585311"/>
                <a:gd name="connsiteY27" fmla="*/ 246793 h 420052"/>
                <a:gd name="connsiteX28" fmla="*/ 0 w 585311"/>
                <a:gd name="connsiteY28" fmla="*/ 252127 h 420052"/>
                <a:gd name="connsiteX29" fmla="*/ 14954 w 585311"/>
                <a:gd name="connsiteY29" fmla="*/ 271272 h 420052"/>
                <a:gd name="connsiteX30" fmla="*/ 12287 w 585311"/>
                <a:gd name="connsiteY30" fmla="*/ 292513 h 420052"/>
                <a:gd name="connsiteX31" fmla="*/ 43720 w 585311"/>
                <a:gd name="connsiteY31" fmla="*/ 317945 h 420052"/>
                <a:gd name="connsiteX32" fmla="*/ 74104 w 585311"/>
                <a:gd name="connsiteY32" fmla="*/ 351949 h 420052"/>
                <a:gd name="connsiteX33" fmla="*/ 80010 w 585311"/>
                <a:gd name="connsiteY33" fmla="*/ 374237 h 420052"/>
                <a:gd name="connsiteX34" fmla="*/ 91154 w 585311"/>
                <a:gd name="connsiteY34" fmla="*/ 354044 h 420052"/>
                <a:gd name="connsiteX35" fmla="*/ 120967 w 585311"/>
                <a:gd name="connsiteY35" fmla="*/ 357664 h 420052"/>
                <a:gd name="connsiteX36" fmla="*/ 139065 w 585311"/>
                <a:gd name="connsiteY36" fmla="*/ 351282 h 420052"/>
                <a:gd name="connsiteX37" fmla="*/ 156019 w 585311"/>
                <a:gd name="connsiteY37" fmla="*/ 353378 h 420052"/>
                <a:gd name="connsiteX38" fmla="*/ 170879 w 585311"/>
                <a:gd name="connsiteY38" fmla="*/ 337947 h 420052"/>
                <a:gd name="connsiteX39" fmla="*/ 191167 w 585311"/>
                <a:gd name="connsiteY39" fmla="*/ 349091 h 420052"/>
                <a:gd name="connsiteX40" fmla="*/ 208217 w 585311"/>
                <a:gd name="connsiteY40" fmla="*/ 351187 h 420052"/>
                <a:gd name="connsiteX41" fmla="*/ 225742 w 585311"/>
                <a:gd name="connsiteY41" fmla="*/ 348996 h 420052"/>
                <a:gd name="connsiteX42" fmla="*/ 240030 w 585311"/>
                <a:gd name="connsiteY42" fmla="*/ 337852 h 420052"/>
                <a:gd name="connsiteX43" fmla="*/ 318230 w 585311"/>
                <a:gd name="connsiteY43" fmla="*/ 334613 h 420052"/>
                <a:gd name="connsiteX44" fmla="*/ 333756 w 585311"/>
                <a:gd name="connsiteY44" fmla="*/ 349377 h 420052"/>
                <a:gd name="connsiteX45" fmla="*/ 344900 w 585311"/>
                <a:gd name="connsiteY45" fmla="*/ 363760 h 420052"/>
                <a:gd name="connsiteX46" fmla="*/ 351282 w 585311"/>
                <a:gd name="connsiteY46" fmla="*/ 381762 h 420052"/>
                <a:gd name="connsiteX47" fmla="*/ 362998 w 585311"/>
                <a:gd name="connsiteY47" fmla="*/ 391859 h 420052"/>
                <a:gd name="connsiteX48" fmla="*/ 377952 w 585311"/>
                <a:gd name="connsiteY48" fmla="*/ 411004 h 420052"/>
                <a:gd name="connsiteX49" fmla="*/ 381190 w 585311"/>
                <a:gd name="connsiteY49" fmla="*/ 420053 h 420052"/>
                <a:gd name="connsiteX50" fmla="*/ 381190 w 585311"/>
                <a:gd name="connsiteY50" fmla="*/ 420053 h 420052"/>
                <a:gd name="connsiteX51" fmla="*/ 381190 w 585311"/>
                <a:gd name="connsiteY51" fmla="*/ 420053 h 42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85311" h="420052">
                  <a:moveTo>
                    <a:pt x="381190" y="420053"/>
                  </a:moveTo>
                  <a:lnTo>
                    <a:pt x="424815" y="416719"/>
                  </a:lnTo>
                  <a:lnTo>
                    <a:pt x="454533" y="385953"/>
                  </a:lnTo>
                  <a:lnTo>
                    <a:pt x="472631" y="379476"/>
                  </a:lnTo>
                  <a:lnTo>
                    <a:pt x="486918" y="368332"/>
                  </a:lnTo>
                  <a:lnTo>
                    <a:pt x="501777" y="352901"/>
                  </a:lnTo>
                  <a:lnTo>
                    <a:pt x="522542" y="325279"/>
                  </a:lnTo>
                  <a:lnTo>
                    <a:pt x="528828" y="308801"/>
                  </a:lnTo>
                  <a:lnTo>
                    <a:pt x="541020" y="280035"/>
                  </a:lnTo>
                  <a:lnTo>
                    <a:pt x="525590" y="265271"/>
                  </a:lnTo>
                  <a:lnTo>
                    <a:pt x="539972" y="254032"/>
                  </a:lnTo>
                  <a:lnTo>
                    <a:pt x="557498" y="251936"/>
                  </a:lnTo>
                  <a:lnTo>
                    <a:pt x="574357" y="150400"/>
                  </a:lnTo>
                  <a:lnTo>
                    <a:pt x="585311" y="26670"/>
                  </a:lnTo>
                  <a:lnTo>
                    <a:pt x="448532" y="14097"/>
                  </a:lnTo>
                  <a:lnTo>
                    <a:pt x="341662" y="5144"/>
                  </a:lnTo>
                  <a:lnTo>
                    <a:pt x="264509" y="0"/>
                  </a:lnTo>
                  <a:lnTo>
                    <a:pt x="257080" y="24956"/>
                  </a:lnTo>
                  <a:lnTo>
                    <a:pt x="118777" y="25146"/>
                  </a:lnTo>
                  <a:lnTo>
                    <a:pt x="137922" y="44768"/>
                  </a:lnTo>
                  <a:lnTo>
                    <a:pt x="148114" y="67628"/>
                  </a:lnTo>
                  <a:lnTo>
                    <a:pt x="148209" y="102108"/>
                  </a:lnTo>
                  <a:lnTo>
                    <a:pt x="110966" y="123444"/>
                  </a:lnTo>
                  <a:lnTo>
                    <a:pt x="92869" y="129826"/>
                  </a:lnTo>
                  <a:lnTo>
                    <a:pt x="74771" y="136208"/>
                  </a:lnTo>
                  <a:lnTo>
                    <a:pt x="59912" y="151638"/>
                  </a:lnTo>
                  <a:lnTo>
                    <a:pt x="47339" y="219170"/>
                  </a:lnTo>
                  <a:lnTo>
                    <a:pt x="26575" y="246793"/>
                  </a:lnTo>
                  <a:lnTo>
                    <a:pt x="0" y="252127"/>
                  </a:lnTo>
                  <a:lnTo>
                    <a:pt x="14954" y="271272"/>
                  </a:lnTo>
                  <a:lnTo>
                    <a:pt x="12287" y="292513"/>
                  </a:lnTo>
                  <a:lnTo>
                    <a:pt x="43720" y="317945"/>
                  </a:lnTo>
                  <a:lnTo>
                    <a:pt x="74104" y="351949"/>
                  </a:lnTo>
                  <a:lnTo>
                    <a:pt x="80010" y="374237"/>
                  </a:lnTo>
                  <a:lnTo>
                    <a:pt x="91154" y="354044"/>
                  </a:lnTo>
                  <a:lnTo>
                    <a:pt x="120967" y="357664"/>
                  </a:lnTo>
                  <a:lnTo>
                    <a:pt x="139065" y="351282"/>
                  </a:lnTo>
                  <a:lnTo>
                    <a:pt x="156019" y="353378"/>
                  </a:lnTo>
                  <a:lnTo>
                    <a:pt x="170879" y="337947"/>
                  </a:lnTo>
                  <a:lnTo>
                    <a:pt x="191167" y="349091"/>
                  </a:lnTo>
                  <a:lnTo>
                    <a:pt x="208217" y="351187"/>
                  </a:lnTo>
                  <a:lnTo>
                    <a:pt x="225742" y="348996"/>
                  </a:lnTo>
                  <a:lnTo>
                    <a:pt x="240030" y="337852"/>
                  </a:lnTo>
                  <a:lnTo>
                    <a:pt x="318230" y="334613"/>
                  </a:lnTo>
                  <a:lnTo>
                    <a:pt x="333756" y="349377"/>
                  </a:lnTo>
                  <a:lnTo>
                    <a:pt x="344900" y="363760"/>
                  </a:lnTo>
                  <a:lnTo>
                    <a:pt x="351282" y="381762"/>
                  </a:lnTo>
                  <a:lnTo>
                    <a:pt x="362998" y="391859"/>
                  </a:lnTo>
                  <a:lnTo>
                    <a:pt x="377952" y="411004"/>
                  </a:lnTo>
                  <a:lnTo>
                    <a:pt x="381190" y="420053"/>
                  </a:lnTo>
                  <a:lnTo>
                    <a:pt x="381190" y="420053"/>
                  </a:lnTo>
                  <a:lnTo>
                    <a:pt x="381190" y="42005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8D4E6A1C-F751-B728-F8B3-51942887895B}"/>
                </a:ext>
              </a:extLst>
            </p:cNvPr>
            <p:cNvSpPr/>
            <p:nvPr/>
          </p:nvSpPr>
          <p:spPr>
            <a:xfrm>
              <a:off x="-2896409" y="2448368"/>
              <a:ext cx="827336" cy="891336"/>
            </a:xfrm>
            <a:custGeom>
              <a:avLst/>
              <a:gdLst>
                <a:gd name="connsiteX0" fmla="*/ 210312 w 491299"/>
                <a:gd name="connsiteY0" fmla="*/ 517493 h 529304"/>
                <a:gd name="connsiteX1" fmla="*/ 261461 w 491299"/>
                <a:gd name="connsiteY1" fmla="*/ 523780 h 529304"/>
                <a:gd name="connsiteX2" fmla="*/ 291751 w 491299"/>
                <a:gd name="connsiteY2" fmla="*/ 523208 h 529304"/>
                <a:gd name="connsiteX3" fmla="*/ 347663 w 491299"/>
                <a:gd name="connsiteY3" fmla="*/ 525780 h 529304"/>
                <a:gd name="connsiteX4" fmla="*/ 446723 w 491299"/>
                <a:gd name="connsiteY4" fmla="*/ 529304 h 529304"/>
                <a:gd name="connsiteX5" fmla="*/ 463010 w 491299"/>
                <a:gd name="connsiteY5" fmla="*/ 327565 h 529304"/>
                <a:gd name="connsiteX6" fmla="*/ 491300 w 491299"/>
                <a:gd name="connsiteY6" fmla="*/ 27622 h 529304"/>
                <a:gd name="connsiteX7" fmla="*/ 375285 w 491299"/>
                <a:gd name="connsiteY7" fmla="*/ 22003 h 529304"/>
                <a:gd name="connsiteX8" fmla="*/ 324136 w 491299"/>
                <a:gd name="connsiteY8" fmla="*/ 15716 h 529304"/>
                <a:gd name="connsiteX9" fmla="*/ 290036 w 491299"/>
                <a:gd name="connsiteY9" fmla="*/ 11430 h 529304"/>
                <a:gd name="connsiteX10" fmla="*/ 200025 w 491299"/>
                <a:gd name="connsiteY10" fmla="*/ 4667 h 529304"/>
                <a:gd name="connsiteX11" fmla="*/ 127159 w 491299"/>
                <a:gd name="connsiteY11" fmla="*/ 0 h 529304"/>
                <a:gd name="connsiteX12" fmla="*/ 109538 w 491299"/>
                <a:gd name="connsiteY12" fmla="*/ 2191 h 529304"/>
                <a:gd name="connsiteX13" fmla="*/ 91440 w 491299"/>
                <a:gd name="connsiteY13" fmla="*/ 8668 h 529304"/>
                <a:gd name="connsiteX14" fmla="*/ 73914 w 491299"/>
                <a:gd name="connsiteY14" fmla="*/ 10763 h 529304"/>
                <a:gd name="connsiteX15" fmla="*/ 55817 w 491299"/>
                <a:gd name="connsiteY15" fmla="*/ 17240 h 529304"/>
                <a:gd name="connsiteX16" fmla="*/ 36671 w 491299"/>
                <a:gd name="connsiteY16" fmla="*/ 32194 h 529304"/>
                <a:gd name="connsiteX17" fmla="*/ 22955 w 491299"/>
                <a:gd name="connsiteY17" fmla="*/ 177927 h 529304"/>
                <a:gd name="connsiteX18" fmla="*/ 22574 w 491299"/>
                <a:gd name="connsiteY18" fmla="*/ 251555 h 529304"/>
                <a:gd name="connsiteX19" fmla="*/ 15716 w 491299"/>
                <a:gd name="connsiteY19" fmla="*/ 307086 h 529304"/>
                <a:gd name="connsiteX20" fmla="*/ 0 w 491299"/>
                <a:gd name="connsiteY20" fmla="*/ 504539 h 529304"/>
                <a:gd name="connsiteX21" fmla="*/ 55912 w 491299"/>
                <a:gd name="connsiteY21" fmla="*/ 507111 h 529304"/>
                <a:gd name="connsiteX22" fmla="*/ 210312 w 491299"/>
                <a:gd name="connsiteY22" fmla="*/ 517493 h 529304"/>
                <a:gd name="connsiteX23" fmla="*/ 210312 w 491299"/>
                <a:gd name="connsiteY23" fmla="*/ 517493 h 529304"/>
                <a:gd name="connsiteX24" fmla="*/ 210312 w 491299"/>
                <a:gd name="connsiteY24" fmla="*/ 517493 h 529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1299" h="529304">
                  <a:moveTo>
                    <a:pt x="210312" y="517493"/>
                  </a:moveTo>
                  <a:lnTo>
                    <a:pt x="261461" y="523780"/>
                  </a:lnTo>
                  <a:lnTo>
                    <a:pt x="291751" y="523208"/>
                  </a:lnTo>
                  <a:lnTo>
                    <a:pt x="347663" y="525780"/>
                  </a:lnTo>
                  <a:lnTo>
                    <a:pt x="446723" y="529304"/>
                  </a:lnTo>
                  <a:lnTo>
                    <a:pt x="463010" y="327565"/>
                  </a:lnTo>
                  <a:lnTo>
                    <a:pt x="491300" y="27622"/>
                  </a:lnTo>
                  <a:lnTo>
                    <a:pt x="375285" y="22003"/>
                  </a:lnTo>
                  <a:lnTo>
                    <a:pt x="324136" y="15716"/>
                  </a:lnTo>
                  <a:lnTo>
                    <a:pt x="290036" y="11430"/>
                  </a:lnTo>
                  <a:lnTo>
                    <a:pt x="200025" y="4667"/>
                  </a:lnTo>
                  <a:lnTo>
                    <a:pt x="127159" y="0"/>
                  </a:lnTo>
                  <a:lnTo>
                    <a:pt x="109538" y="2191"/>
                  </a:lnTo>
                  <a:lnTo>
                    <a:pt x="91440" y="8668"/>
                  </a:lnTo>
                  <a:lnTo>
                    <a:pt x="73914" y="10763"/>
                  </a:lnTo>
                  <a:lnTo>
                    <a:pt x="55817" y="17240"/>
                  </a:lnTo>
                  <a:lnTo>
                    <a:pt x="36671" y="32194"/>
                  </a:lnTo>
                  <a:lnTo>
                    <a:pt x="22955" y="177927"/>
                  </a:lnTo>
                  <a:lnTo>
                    <a:pt x="22574" y="251555"/>
                  </a:lnTo>
                  <a:lnTo>
                    <a:pt x="15716" y="307086"/>
                  </a:lnTo>
                  <a:lnTo>
                    <a:pt x="0" y="504539"/>
                  </a:lnTo>
                  <a:lnTo>
                    <a:pt x="55912" y="507111"/>
                  </a:lnTo>
                  <a:lnTo>
                    <a:pt x="210312" y="517493"/>
                  </a:lnTo>
                  <a:lnTo>
                    <a:pt x="210312" y="517493"/>
                  </a:lnTo>
                  <a:lnTo>
                    <a:pt x="210312" y="51749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087E4D49-6C75-3380-2FE7-62B7BE98F3BB}"/>
                </a:ext>
              </a:extLst>
            </p:cNvPr>
            <p:cNvSpPr/>
            <p:nvPr/>
          </p:nvSpPr>
          <p:spPr>
            <a:xfrm>
              <a:off x="-2039077" y="782143"/>
              <a:ext cx="860378" cy="929992"/>
            </a:xfrm>
            <a:custGeom>
              <a:avLst/>
              <a:gdLst>
                <a:gd name="connsiteX0" fmla="*/ 482060 w 510920"/>
                <a:gd name="connsiteY0" fmla="*/ 552260 h 552259"/>
                <a:gd name="connsiteX1" fmla="*/ 481012 w 510920"/>
                <a:gd name="connsiteY1" fmla="*/ 526161 h 552259"/>
                <a:gd name="connsiteX2" fmla="*/ 488347 w 510920"/>
                <a:gd name="connsiteY2" fmla="*/ 466344 h 552259"/>
                <a:gd name="connsiteX3" fmla="*/ 497777 w 510920"/>
                <a:gd name="connsiteY3" fmla="*/ 354902 h 552259"/>
                <a:gd name="connsiteX4" fmla="*/ 501396 w 510920"/>
                <a:gd name="connsiteY4" fmla="*/ 290322 h 552259"/>
                <a:gd name="connsiteX5" fmla="*/ 510921 w 510920"/>
                <a:gd name="connsiteY5" fmla="*/ 213550 h 552259"/>
                <a:gd name="connsiteX6" fmla="*/ 486823 w 510920"/>
                <a:gd name="connsiteY6" fmla="*/ 197548 h 552259"/>
                <a:gd name="connsiteX7" fmla="*/ 467106 w 510920"/>
                <a:gd name="connsiteY7" fmla="*/ 182118 h 552259"/>
                <a:gd name="connsiteX8" fmla="*/ 455390 w 510920"/>
                <a:gd name="connsiteY8" fmla="*/ 172021 h 552259"/>
                <a:gd name="connsiteX9" fmla="*/ 453199 w 510920"/>
                <a:gd name="connsiteY9" fmla="*/ 154400 h 552259"/>
                <a:gd name="connsiteX10" fmla="*/ 432340 w 510920"/>
                <a:gd name="connsiteY10" fmla="*/ 147447 h 552259"/>
                <a:gd name="connsiteX11" fmla="*/ 415290 w 510920"/>
                <a:gd name="connsiteY11" fmla="*/ 145352 h 552259"/>
                <a:gd name="connsiteX12" fmla="*/ 394525 w 510920"/>
                <a:gd name="connsiteY12" fmla="*/ 138494 h 552259"/>
                <a:gd name="connsiteX13" fmla="*/ 377952 w 510920"/>
                <a:gd name="connsiteY13" fmla="*/ 132112 h 552259"/>
                <a:gd name="connsiteX14" fmla="*/ 366236 w 510920"/>
                <a:gd name="connsiteY14" fmla="*/ 122015 h 552259"/>
                <a:gd name="connsiteX15" fmla="*/ 350234 w 510920"/>
                <a:gd name="connsiteY15" fmla="*/ 111347 h 552259"/>
                <a:gd name="connsiteX16" fmla="*/ 338995 w 510920"/>
                <a:gd name="connsiteY16" fmla="*/ 96965 h 552259"/>
                <a:gd name="connsiteX17" fmla="*/ 328232 w 510920"/>
                <a:gd name="connsiteY17" fmla="*/ 78296 h 552259"/>
                <a:gd name="connsiteX18" fmla="*/ 317564 w 510920"/>
                <a:gd name="connsiteY18" fmla="*/ 59627 h 552259"/>
                <a:gd name="connsiteX19" fmla="*/ 301561 w 510920"/>
                <a:gd name="connsiteY19" fmla="*/ 49054 h 552259"/>
                <a:gd name="connsiteX20" fmla="*/ 285560 w 510920"/>
                <a:gd name="connsiteY20" fmla="*/ 38386 h 552259"/>
                <a:gd name="connsiteX21" fmla="*/ 266319 w 510920"/>
                <a:gd name="connsiteY21" fmla="*/ 18669 h 552259"/>
                <a:gd name="connsiteX22" fmla="*/ 255651 w 510920"/>
                <a:gd name="connsiteY22" fmla="*/ 0 h 552259"/>
                <a:gd name="connsiteX23" fmla="*/ 252508 w 510920"/>
                <a:gd name="connsiteY23" fmla="*/ 25622 h 552259"/>
                <a:gd name="connsiteX24" fmla="*/ 59341 w 510920"/>
                <a:gd name="connsiteY24" fmla="*/ 10478 h 552259"/>
                <a:gd name="connsiteX25" fmla="*/ 49435 w 510920"/>
                <a:gd name="connsiteY25" fmla="*/ 126206 h 552259"/>
                <a:gd name="connsiteX26" fmla="*/ 40481 w 510920"/>
                <a:gd name="connsiteY26" fmla="*/ 233458 h 552259"/>
                <a:gd name="connsiteX27" fmla="*/ 22384 w 510920"/>
                <a:gd name="connsiteY27" fmla="*/ 239840 h 552259"/>
                <a:gd name="connsiteX28" fmla="*/ 0 w 510920"/>
                <a:gd name="connsiteY28" fmla="*/ 245745 h 552259"/>
                <a:gd name="connsiteX29" fmla="*/ 11240 w 510920"/>
                <a:gd name="connsiteY29" fmla="*/ 260128 h 552259"/>
                <a:gd name="connsiteX30" fmla="*/ 17145 w 510920"/>
                <a:gd name="connsiteY30" fmla="*/ 282607 h 552259"/>
                <a:gd name="connsiteX31" fmla="*/ 32575 w 510920"/>
                <a:gd name="connsiteY31" fmla="*/ 297466 h 552259"/>
                <a:gd name="connsiteX32" fmla="*/ 53435 w 510920"/>
                <a:gd name="connsiteY32" fmla="*/ 304419 h 552259"/>
                <a:gd name="connsiteX33" fmla="*/ 64103 w 510920"/>
                <a:gd name="connsiteY33" fmla="*/ 322993 h 552259"/>
                <a:gd name="connsiteX34" fmla="*/ 65723 w 510920"/>
                <a:gd name="connsiteY34" fmla="*/ 344900 h 552259"/>
                <a:gd name="connsiteX35" fmla="*/ 71628 w 510920"/>
                <a:gd name="connsiteY35" fmla="*/ 367284 h 552259"/>
                <a:gd name="connsiteX36" fmla="*/ 69532 w 510920"/>
                <a:gd name="connsiteY36" fmla="*/ 384334 h 552259"/>
                <a:gd name="connsiteX37" fmla="*/ 71152 w 510920"/>
                <a:gd name="connsiteY37" fmla="*/ 406241 h 552259"/>
                <a:gd name="connsiteX38" fmla="*/ 78105 w 510920"/>
                <a:gd name="connsiteY38" fmla="*/ 420053 h 552259"/>
                <a:gd name="connsiteX39" fmla="*/ 84582 w 510920"/>
                <a:gd name="connsiteY39" fmla="*/ 438245 h 552259"/>
                <a:gd name="connsiteX40" fmla="*/ 101060 w 510920"/>
                <a:gd name="connsiteY40" fmla="*/ 444627 h 552259"/>
                <a:gd name="connsiteX41" fmla="*/ 117634 w 510920"/>
                <a:gd name="connsiteY41" fmla="*/ 451009 h 552259"/>
                <a:gd name="connsiteX42" fmla="*/ 133636 w 510920"/>
                <a:gd name="connsiteY42" fmla="*/ 461582 h 552259"/>
                <a:gd name="connsiteX43" fmla="*/ 168878 w 510920"/>
                <a:gd name="connsiteY43" fmla="*/ 457295 h 552259"/>
                <a:gd name="connsiteX44" fmla="*/ 170974 w 510920"/>
                <a:gd name="connsiteY44" fmla="*/ 474917 h 552259"/>
                <a:gd name="connsiteX45" fmla="*/ 196120 w 510920"/>
                <a:gd name="connsiteY45" fmla="*/ 482346 h 552259"/>
                <a:gd name="connsiteX46" fmla="*/ 216884 w 510920"/>
                <a:gd name="connsiteY46" fmla="*/ 489204 h 552259"/>
                <a:gd name="connsiteX47" fmla="*/ 232886 w 510920"/>
                <a:gd name="connsiteY47" fmla="*/ 499872 h 552259"/>
                <a:gd name="connsiteX48" fmla="*/ 248983 w 510920"/>
                <a:gd name="connsiteY48" fmla="*/ 510540 h 552259"/>
                <a:gd name="connsiteX49" fmla="*/ 264414 w 510920"/>
                <a:gd name="connsiteY49" fmla="*/ 525399 h 552259"/>
                <a:gd name="connsiteX50" fmla="*/ 482060 w 510920"/>
                <a:gd name="connsiteY50" fmla="*/ 552260 h 552259"/>
                <a:gd name="connsiteX51" fmla="*/ 482060 w 510920"/>
                <a:gd name="connsiteY51" fmla="*/ 552260 h 552259"/>
                <a:gd name="connsiteX52" fmla="*/ 482060 w 510920"/>
                <a:gd name="connsiteY52" fmla="*/ 552260 h 55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10920" h="552259">
                  <a:moveTo>
                    <a:pt x="482060" y="552260"/>
                  </a:moveTo>
                  <a:lnTo>
                    <a:pt x="481012" y="526161"/>
                  </a:lnTo>
                  <a:lnTo>
                    <a:pt x="488347" y="466344"/>
                  </a:lnTo>
                  <a:lnTo>
                    <a:pt x="497777" y="354902"/>
                  </a:lnTo>
                  <a:lnTo>
                    <a:pt x="501396" y="290322"/>
                  </a:lnTo>
                  <a:lnTo>
                    <a:pt x="510921" y="213550"/>
                  </a:lnTo>
                  <a:lnTo>
                    <a:pt x="486823" y="197548"/>
                  </a:lnTo>
                  <a:lnTo>
                    <a:pt x="467106" y="182118"/>
                  </a:lnTo>
                  <a:lnTo>
                    <a:pt x="455390" y="172021"/>
                  </a:lnTo>
                  <a:lnTo>
                    <a:pt x="453199" y="154400"/>
                  </a:lnTo>
                  <a:lnTo>
                    <a:pt x="432340" y="147447"/>
                  </a:lnTo>
                  <a:lnTo>
                    <a:pt x="415290" y="145352"/>
                  </a:lnTo>
                  <a:lnTo>
                    <a:pt x="394525" y="138494"/>
                  </a:lnTo>
                  <a:lnTo>
                    <a:pt x="377952" y="132112"/>
                  </a:lnTo>
                  <a:lnTo>
                    <a:pt x="366236" y="122015"/>
                  </a:lnTo>
                  <a:lnTo>
                    <a:pt x="350234" y="111347"/>
                  </a:lnTo>
                  <a:lnTo>
                    <a:pt x="338995" y="96965"/>
                  </a:lnTo>
                  <a:lnTo>
                    <a:pt x="328232" y="78296"/>
                  </a:lnTo>
                  <a:lnTo>
                    <a:pt x="317564" y="59627"/>
                  </a:lnTo>
                  <a:lnTo>
                    <a:pt x="301561" y="49054"/>
                  </a:lnTo>
                  <a:lnTo>
                    <a:pt x="285560" y="38386"/>
                  </a:lnTo>
                  <a:lnTo>
                    <a:pt x="266319" y="18669"/>
                  </a:lnTo>
                  <a:lnTo>
                    <a:pt x="255651" y="0"/>
                  </a:lnTo>
                  <a:lnTo>
                    <a:pt x="252508" y="25622"/>
                  </a:lnTo>
                  <a:lnTo>
                    <a:pt x="59341" y="10478"/>
                  </a:lnTo>
                  <a:lnTo>
                    <a:pt x="49435" y="126206"/>
                  </a:lnTo>
                  <a:lnTo>
                    <a:pt x="40481" y="233458"/>
                  </a:lnTo>
                  <a:lnTo>
                    <a:pt x="22384" y="239840"/>
                  </a:lnTo>
                  <a:lnTo>
                    <a:pt x="0" y="245745"/>
                  </a:lnTo>
                  <a:lnTo>
                    <a:pt x="11240" y="260128"/>
                  </a:lnTo>
                  <a:lnTo>
                    <a:pt x="17145" y="282607"/>
                  </a:lnTo>
                  <a:lnTo>
                    <a:pt x="32575" y="297466"/>
                  </a:lnTo>
                  <a:lnTo>
                    <a:pt x="53435" y="304419"/>
                  </a:lnTo>
                  <a:lnTo>
                    <a:pt x="64103" y="322993"/>
                  </a:lnTo>
                  <a:lnTo>
                    <a:pt x="65723" y="344900"/>
                  </a:lnTo>
                  <a:lnTo>
                    <a:pt x="71628" y="367284"/>
                  </a:lnTo>
                  <a:lnTo>
                    <a:pt x="69532" y="384334"/>
                  </a:lnTo>
                  <a:lnTo>
                    <a:pt x="71152" y="406241"/>
                  </a:lnTo>
                  <a:lnTo>
                    <a:pt x="78105" y="420053"/>
                  </a:lnTo>
                  <a:lnTo>
                    <a:pt x="84582" y="438245"/>
                  </a:lnTo>
                  <a:lnTo>
                    <a:pt x="101060" y="444627"/>
                  </a:lnTo>
                  <a:lnTo>
                    <a:pt x="117634" y="451009"/>
                  </a:lnTo>
                  <a:lnTo>
                    <a:pt x="133636" y="461582"/>
                  </a:lnTo>
                  <a:lnTo>
                    <a:pt x="168878" y="457295"/>
                  </a:lnTo>
                  <a:lnTo>
                    <a:pt x="170974" y="474917"/>
                  </a:lnTo>
                  <a:lnTo>
                    <a:pt x="196120" y="482346"/>
                  </a:lnTo>
                  <a:lnTo>
                    <a:pt x="216884" y="489204"/>
                  </a:lnTo>
                  <a:lnTo>
                    <a:pt x="232886" y="499872"/>
                  </a:lnTo>
                  <a:lnTo>
                    <a:pt x="248983" y="510540"/>
                  </a:lnTo>
                  <a:lnTo>
                    <a:pt x="264414" y="525399"/>
                  </a:lnTo>
                  <a:lnTo>
                    <a:pt x="482060" y="552260"/>
                  </a:lnTo>
                  <a:lnTo>
                    <a:pt x="482060" y="552260"/>
                  </a:lnTo>
                  <a:lnTo>
                    <a:pt x="482060" y="552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7738CCC7-3B0F-18B4-A82A-EA352EA8249D}"/>
                </a:ext>
              </a:extLst>
            </p:cNvPr>
            <p:cNvSpPr/>
            <p:nvPr/>
          </p:nvSpPr>
          <p:spPr>
            <a:xfrm>
              <a:off x="-2141091" y="2424467"/>
              <a:ext cx="729974" cy="950363"/>
            </a:xfrm>
            <a:custGeom>
              <a:avLst/>
              <a:gdLst>
                <a:gd name="connsiteX0" fmla="*/ 42577 w 433482"/>
                <a:gd name="connsiteY0" fmla="*/ 548450 h 564356"/>
                <a:gd name="connsiteX1" fmla="*/ 184499 w 433482"/>
                <a:gd name="connsiteY1" fmla="*/ 553022 h 564356"/>
                <a:gd name="connsiteX2" fmla="*/ 257365 w 433482"/>
                <a:gd name="connsiteY2" fmla="*/ 557689 h 564356"/>
                <a:gd name="connsiteX3" fmla="*/ 377571 w 433482"/>
                <a:gd name="connsiteY3" fmla="*/ 563880 h 564356"/>
                <a:gd name="connsiteX4" fmla="*/ 416433 w 433482"/>
                <a:gd name="connsiteY4" fmla="*/ 564356 h 564356"/>
                <a:gd name="connsiteX5" fmla="*/ 422053 w 433482"/>
                <a:gd name="connsiteY5" fmla="*/ 413766 h 564356"/>
                <a:gd name="connsiteX6" fmla="*/ 424053 w 433482"/>
                <a:gd name="connsiteY6" fmla="*/ 362236 h 564356"/>
                <a:gd name="connsiteX7" fmla="*/ 433483 w 433482"/>
                <a:gd name="connsiteY7" fmla="*/ 250984 h 564356"/>
                <a:gd name="connsiteX8" fmla="*/ 423767 w 433482"/>
                <a:gd name="connsiteY8" fmla="*/ 154686 h 564356"/>
                <a:gd name="connsiteX9" fmla="*/ 421577 w 433482"/>
                <a:gd name="connsiteY9" fmla="*/ 137160 h 564356"/>
                <a:gd name="connsiteX10" fmla="*/ 396526 w 433482"/>
                <a:gd name="connsiteY10" fmla="*/ 95155 h 564356"/>
                <a:gd name="connsiteX11" fmla="*/ 381667 w 433482"/>
                <a:gd name="connsiteY11" fmla="*/ 76009 h 564356"/>
                <a:gd name="connsiteX12" fmla="*/ 383667 w 433482"/>
                <a:gd name="connsiteY12" fmla="*/ 24384 h 564356"/>
                <a:gd name="connsiteX13" fmla="*/ 281083 w 433482"/>
                <a:gd name="connsiteY13" fmla="*/ 16097 h 564356"/>
                <a:gd name="connsiteX14" fmla="*/ 105537 w 433482"/>
                <a:gd name="connsiteY14" fmla="*/ 3048 h 564356"/>
                <a:gd name="connsiteX15" fmla="*/ 45434 w 433482"/>
                <a:gd name="connsiteY15" fmla="*/ 0 h 564356"/>
                <a:gd name="connsiteX16" fmla="*/ 41243 w 433482"/>
                <a:gd name="connsiteY16" fmla="*/ 34004 h 564356"/>
                <a:gd name="connsiteX17" fmla="*/ 16192 w 433482"/>
                <a:gd name="connsiteY17" fmla="*/ 342138 h 564356"/>
                <a:gd name="connsiteX18" fmla="*/ 0 w 433482"/>
                <a:gd name="connsiteY18" fmla="*/ 543211 h 564356"/>
                <a:gd name="connsiteX19" fmla="*/ 42577 w 433482"/>
                <a:gd name="connsiteY19" fmla="*/ 548450 h 564356"/>
                <a:gd name="connsiteX20" fmla="*/ 42577 w 433482"/>
                <a:gd name="connsiteY20" fmla="*/ 548450 h 564356"/>
                <a:gd name="connsiteX21" fmla="*/ 42577 w 433482"/>
                <a:gd name="connsiteY21" fmla="*/ 548450 h 56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3482" h="564356">
                  <a:moveTo>
                    <a:pt x="42577" y="548450"/>
                  </a:moveTo>
                  <a:lnTo>
                    <a:pt x="184499" y="553022"/>
                  </a:lnTo>
                  <a:lnTo>
                    <a:pt x="257365" y="557689"/>
                  </a:lnTo>
                  <a:lnTo>
                    <a:pt x="377571" y="563880"/>
                  </a:lnTo>
                  <a:lnTo>
                    <a:pt x="416433" y="564356"/>
                  </a:lnTo>
                  <a:lnTo>
                    <a:pt x="422053" y="413766"/>
                  </a:lnTo>
                  <a:lnTo>
                    <a:pt x="424053" y="362236"/>
                  </a:lnTo>
                  <a:lnTo>
                    <a:pt x="433483" y="250984"/>
                  </a:lnTo>
                  <a:lnTo>
                    <a:pt x="423767" y="154686"/>
                  </a:lnTo>
                  <a:lnTo>
                    <a:pt x="421577" y="137160"/>
                  </a:lnTo>
                  <a:lnTo>
                    <a:pt x="396526" y="95155"/>
                  </a:lnTo>
                  <a:lnTo>
                    <a:pt x="381667" y="76009"/>
                  </a:lnTo>
                  <a:lnTo>
                    <a:pt x="383667" y="24384"/>
                  </a:lnTo>
                  <a:lnTo>
                    <a:pt x="281083" y="16097"/>
                  </a:lnTo>
                  <a:lnTo>
                    <a:pt x="105537" y="3048"/>
                  </a:lnTo>
                  <a:lnTo>
                    <a:pt x="45434" y="0"/>
                  </a:lnTo>
                  <a:lnTo>
                    <a:pt x="41243" y="34004"/>
                  </a:lnTo>
                  <a:lnTo>
                    <a:pt x="16192" y="342138"/>
                  </a:lnTo>
                  <a:lnTo>
                    <a:pt x="0" y="543211"/>
                  </a:lnTo>
                  <a:lnTo>
                    <a:pt x="42577" y="548450"/>
                  </a:lnTo>
                  <a:lnTo>
                    <a:pt x="42577" y="548450"/>
                  </a:lnTo>
                  <a:lnTo>
                    <a:pt x="42577" y="548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7BE7FB55-4AA1-8B7E-9B98-C6DA45ABC646}"/>
                </a:ext>
              </a:extLst>
            </p:cNvPr>
            <p:cNvSpPr/>
            <p:nvPr/>
          </p:nvSpPr>
          <p:spPr>
            <a:xfrm>
              <a:off x="-2580744" y="1583176"/>
              <a:ext cx="735428" cy="912349"/>
            </a:xfrm>
            <a:custGeom>
              <a:avLst/>
              <a:gdLst>
                <a:gd name="connsiteX0" fmla="*/ 305086 w 436721"/>
                <a:gd name="connsiteY0" fmla="*/ 541782 h 541782"/>
                <a:gd name="connsiteX1" fmla="*/ 306038 w 436721"/>
                <a:gd name="connsiteY1" fmla="*/ 498824 h 541782"/>
                <a:gd name="connsiteX2" fmla="*/ 366427 w 436721"/>
                <a:gd name="connsiteY2" fmla="*/ 501872 h 541782"/>
                <a:gd name="connsiteX3" fmla="*/ 409099 w 436721"/>
                <a:gd name="connsiteY3" fmla="*/ 507206 h 541782"/>
                <a:gd name="connsiteX4" fmla="*/ 416909 w 436721"/>
                <a:gd name="connsiteY4" fmla="*/ 408908 h 541782"/>
                <a:gd name="connsiteX5" fmla="*/ 436721 w 436721"/>
                <a:gd name="connsiteY5" fmla="*/ 178213 h 541782"/>
                <a:gd name="connsiteX6" fmla="*/ 415290 w 436721"/>
                <a:gd name="connsiteY6" fmla="*/ 175641 h 541782"/>
                <a:gd name="connsiteX7" fmla="*/ 398717 w 436721"/>
                <a:gd name="connsiteY7" fmla="*/ 169259 h 541782"/>
                <a:gd name="connsiteX8" fmla="*/ 362903 w 436721"/>
                <a:gd name="connsiteY8" fmla="*/ 143256 h 541782"/>
                <a:gd name="connsiteX9" fmla="*/ 335090 w 436721"/>
                <a:gd name="connsiteY9" fmla="*/ 122492 h 541782"/>
                <a:gd name="connsiteX10" fmla="*/ 302419 w 436721"/>
                <a:gd name="connsiteY10" fmla="*/ 105537 h 541782"/>
                <a:gd name="connsiteX11" fmla="*/ 285845 w 436721"/>
                <a:gd name="connsiteY11" fmla="*/ 99155 h 541782"/>
                <a:gd name="connsiteX12" fmla="*/ 238887 w 436721"/>
                <a:gd name="connsiteY12" fmla="*/ 93345 h 541782"/>
                <a:gd name="connsiteX13" fmla="*/ 223838 w 436721"/>
                <a:gd name="connsiteY13" fmla="*/ 74295 h 541782"/>
                <a:gd name="connsiteX14" fmla="*/ 207264 w 436721"/>
                <a:gd name="connsiteY14" fmla="*/ 67913 h 541782"/>
                <a:gd name="connsiteX15" fmla="*/ 191262 w 436721"/>
                <a:gd name="connsiteY15" fmla="*/ 57340 h 541782"/>
                <a:gd name="connsiteX16" fmla="*/ 179451 w 436721"/>
                <a:gd name="connsiteY16" fmla="*/ 47244 h 541782"/>
                <a:gd name="connsiteX17" fmla="*/ 164497 w 436721"/>
                <a:gd name="connsiteY17" fmla="*/ 28099 h 541782"/>
                <a:gd name="connsiteX18" fmla="*/ 157448 w 436721"/>
                <a:gd name="connsiteY18" fmla="*/ 14288 h 541782"/>
                <a:gd name="connsiteX19" fmla="*/ 111538 w 436721"/>
                <a:gd name="connsiteY19" fmla="*/ 0 h 541782"/>
                <a:gd name="connsiteX20" fmla="*/ 104585 w 436721"/>
                <a:gd name="connsiteY20" fmla="*/ 20669 h 541782"/>
                <a:gd name="connsiteX21" fmla="*/ 89725 w 436721"/>
                <a:gd name="connsiteY21" fmla="*/ 36100 h 541782"/>
                <a:gd name="connsiteX22" fmla="*/ 79058 w 436721"/>
                <a:gd name="connsiteY22" fmla="*/ 52102 h 541782"/>
                <a:gd name="connsiteX23" fmla="*/ 72676 w 436721"/>
                <a:gd name="connsiteY23" fmla="*/ 68580 h 541782"/>
                <a:gd name="connsiteX24" fmla="*/ 69533 w 436721"/>
                <a:gd name="connsiteY24" fmla="*/ 94107 h 541782"/>
                <a:gd name="connsiteX25" fmla="*/ 75438 w 436721"/>
                <a:gd name="connsiteY25" fmla="*/ 116396 h 541782"/>
                <a:gd name="connsiteX26" fmla="*/ 51054 w 436721"/>
                <a:gd name="connsiteY26" fmla="*/ 173831 h 541782"/>
                <a:gd name="connsiteX27" fmla="*/ 29337 w 436721"/>
                <a:gd name="connsiteY27" fmla="*/ 278987 h 541782"/>
                <a:gd name="connsiteX28" fmla="*/ 11144 w 436721"/>
                <a:gd name="connsiteY28" fmla="*/ 285464 h 541782"/>
                <a:gd name="connsiteX29" fmla="*/ 0 w 436721"/>
                <a:gd name="connsiteY29" fmla="*/ 305657 h 541782"/>
                <a:gd name="connsiteX30" fmla="*/ 11811 w 436721"/>
                <a:gd name="connsiteY30" fmla="*/ 315754 h 541782"/>
                <a:gd name="connsiteX31" fmla="*/ 14002 w 436721"/>
                <a:gd name="connsiteY31" fmla="*/ 333280 h 541782"/>
                <a:gd name="connsiteX32" fmla="*/ 20002 w 436721"/>
                <a:gd name="connsiteY32" fmla="*/ 390144 h 541782"/>
                <a:gd name="connsiteX33" fmla="*/ 12764 w 436721"/>
                <a:gd name="connsiteY33" fmla="*/ 518731 h 541782"/>
                <a:gd name="connsiteX34" fmla="*/ 103061 w 436721"/>
                <a:gd name="connsiteY34" fmla="*/ 525494 h 541782"/>
                <a:gd name="connsiteX35" fmla="*/ 137255 w 436721"/>
                <a:gd name="connsiteY35" fmla="*/ 529780 h 541782"/>
                <a:gd name="connsiteX36" fmla="*/ 188595 w 436721"/>
                <a:gd name="connsiteY36" fmla="*/ 536067 h 541782"/>
                <a:gd name="connsiteX37" fmla="*/ 305086 w 436721"/>
                <a:gd name="connsiteY37" fmla="*/ 541782 h 541782"/>
                <a:gd name="connsiteX38" fmla="*/ 305086 w 436721"/>
                <a:gd name="connsiteY38" fmla="*/ 541782 h 541782"/>
                <a:gd name="connsiteX39" fmla="*/ 305086 w 436721"/>
                <a:gd name="connsiteY39" fmla="*/ 541782 h 54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36721" h="541782">
                  <a:moveTo>
                    <a:pt x="305086" y="541782"/>
                  </a:moveTo>
                  <a:lnTo>
                    <a:pt x="306038" y="498824"/>
                  </a:lnTo>
                  <a:lnTo>
                    <a:pt x="366427" y="501872"/>
                  </a:lnTo>
                  <a:lnTo>
                    <a:pt x="409099" y="507206"/>
                  </a:lnTo>
                  <a:lnTo>
                    <a:pt x="416909" y="408908"/>
                  </a:lnTo>
                  <a:lnTo>
                    <a:pt x="436721" y="178213"/>
                  </a:lnTo>
                  <a:lnTo>
                    <a:pt x="415290" y="175641"/>
                  </a:lnTo>
                  <a:lnTo>
                    <a:pt x="398717" y="169259"/>
                  </a:lnTo>
                  <a:lnTo>
                    <a:pt x="362903" y="143256"/>
                  </a:lnTo>
                  <a:lnTo>
                    <a:pt x="335090" y="122492"/>
                  </a:lnTo>
                  <a:lnTo>
                    <a:pt x="302419" y="105537"/>
                  </a:lnTo>
                  <a:lnTo>
                    <a:pt x="285845" y="99155"/>
                  </a:lnTo>
                  <a:lnTo>
                    <a:pt x="238887" y="93345"/>
                  </a:lnTo>
                  <a:lnTo>
                    <a:pt x="223838" y="74295"/>
                  </a:lnTo>
                  <a:lnTo>
                    <a:pt x="207264" y="67913"/>
                  </a:lnTo>
                  <a:lnTo>
                    <a:pt x="191262" y="57340"/>
                  </a:lnTo>
                  <a:lnTo>
                    <a:pt x="179451" y="47244"/>
                  </a:lnTo>
                  <a:lnTo>
                    <a:pt x="164497" y="28099"/>
                  </a:lnTo>
                  <a:lnTo>
                    <a:pt x="157448" y="14288"/>
                  </a:lnTo>
                  <a:lnTo>
                    <a:pt x="111538" y="0"/>
                  </a:lnTo>
                  <a:lnTo>
                    <a:pt x="104585" y="20669"/>
                  </a:lnTo>
                  <a:lnTo>
                    <a:pt x="89725" y="36100"/>
                  </a:lnTo>
                  <a:lnTo>
                    <a:pt x="79058" y="52102"/>
                  </a:lnTo>
                  <a:lnTo>
                    <a:pt x="72676" y="68580"/>
                  </a:lnTo>
                  <a:lnTo>
                    <a:pt x="69533" y="94107"/>
                  </a:lnTo>
                  <a:lnTo>
                    <a:pt x="75438" y="116396"/>
                  </a:lnTo>
                  <a:lnTo>
                    <a:pt x="51054" y="173831"/>
                  </a:lnTo>
                  <a:lnTo>
                    <a:pt x="29337" y="278987"/>
                  </a:lnTo>
                  <a:lnTo>
                    <a:pt x="11144" y="285464"/>
                  </a:lnTo>
                  <a:lnTo>
                    <a:pt x="0" y="305657"/>
                  </a:lnTo>
                  <a:lnTo>
                    <a:pt x="11811" y="315754"/>
                  </a:lnTo>
                  <a:lnTo>
                    <a:pt x="14002" y="333280"/>
                  </a:lnTo>
                  <a:lnTo>
                    <a:pt x="20002" y="390144"/>
                  </a:lnTo>
                  <a:lnTo>
                    <a:pt x="12764" y="518731"/>
                  </a:lnTo>
                  <a:lnTo>
                    <a:pt x="103061" y="525494"/>
                  </a:lnTo>
                  <a:lnTo>
                    <a:pt x="137255" y="529780"/>
                  </a:lnTo>
                  <a:lnTo>
                    <a:pt x="188595" y="536067"/>
                  </a:lnTo>
                  <a:lnTo>
                    <a:pt x="305086" y="541782"/>
                  </a:lnTo>
                  <a:lnTo>
                    <a:pt x="305086" y="541782"/>
                  </a:lnTo>
                  <a:lnTo>
                    <a:pt x="305086" y="54178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9F73BC74-F8BF-8871-A862-031186EAAA65}"/>
                </a:ext>
              </a:extLst>
            </p:cNvPr>
            <p:cNvSpPr/>
            <p:nvPr/>
          </p:nvSpPr>
          <p:spPr>
            <a:xfrm>
              <a:off x="-1438544" y="2579091"/>
              <a:ext cx="751950" cy="821080"/>
            </a:xfrm>
            <a:custGeom>
              <a:avLst/>
              <a:gdLst>
                <a:gd name="connsiteX0" fmla="*/ 42196 w 446532"/>
                <a:gd name="connsiteY0" fmla="*/ 472916 h 487584"/>
                <a:gd name="connsiteX1" fmla="*/ 189071 w 446532"/>
                <a:gd name="connsiteY1" fmla="*/ 478155 h 487584"/>
                <a:gd name="connsiteX2" fmla="*/ 370142 w 446532"/>
                <a:gd name="connsiteY2" fmla="*/ 487585 h 487584"/>
                <a:gd name="connsiteX3" fmla="*/ 404908 w 446532"/>
                <a:gd name="connsiteY3" fmla="*/ 487490 h 487584"/>
                <a:gd name="connsiteX4" fmla="*/ 420434 w 446532"/>
                <a:gd name="connsiteY4" fmla="*/ 290989 h 487584"/>
                <a:gd name="connsiteX5" fmla="*/ 429863 w 446532"/>
                <a:gd name="connsiteY5" fmla="*/ 180023 h 487584"/>
                <a:gd name="connsiteX6" fmla="*/ 437198 w 446532"/>
                <a:gd name="connsiteY6" fmla="*/ 120491 h 487584"/>
                <a:gd name="connsiteX7" fmla="*/ 430244 w 446532"/>
                <a:gd name="connsiteY7" fmla="*/ 106680 h 487584"/>
                <a:gd name="connsiteX8" fmla="*/ 436626 w 446532"/>
                <a:gd name="connsiteY8" fmla="*/ 90202 h 487584"/>
                <a:gd name="connsiteX9" fmla="*/ 446532 w 446532"/>
                <a:gd name="connsiteY9" fmla="*/ 9430 h 487584"/>
                <a:gd name="connsiteX10" fmla="*/ 424148 w 446532"/>
                <a:gd name="connsiteY10" fmla="*/ 15335 h 487584"/>
                <a:gd name="connsiteX11" fmla="*/ 381953 w 446532"/>
                <a:gd name="connsiteY11" fmla="*/ 5810 h 487584"/>
                <a:gd name="connsiteX12" fmla="*/ 300133 w 446532"/>
                <a:gd name="connsiteY12" fmla="*/ 0 h 487584"/>
                <a:gd name="connsiteX13" fmla="*/ 239268 w 446532"/>
                <a:gd name="connsiteY13" fmla="*/ 1143 h 487584"/>
                <a:gd name="connsiteX14" fmla="*/ 212598 w 446532"/>
                <a:gd name="connsiteY14" fmla="*/ 6477 h 487584"/>
                <a:gd name="connsiteX15" fmla="*/ 162973 w 446532"/>
                <a:gd name="connsiteY15" fmla="*/ 21908 h 487584"/>
                <a:gd name="connsiteX16" fmla="*/ 137922 w 446532"/>
                <a:gd name="connsiteY16" fmla="*/ 49054 h 487584"/>
                <a:gd name="connsiteX17" fmla="*/ 139065 w 446532"/>
                <a:gd name="connsiteY17" fmla="*/ 75057 h 487584"/>
                <a:gd name="connsiteX18" fmla="*/ 117158 w 446532"/>
                <a:gd name="connsiteY18" fmla="*/ 76676 h 487584"/>
                <a:gd name="connsiteX19" fmla="*/ 104394 w 446532"/>
                <a:gd name="connsiteY19" fmla="*/ 109633 h 487584"/>
                <a:gd name="connsiteX20" fmla="*/ 91154 w 446532"/>
                <a:gd name="connsiteY20" fmla="*/ 146780 h 487584"/>
                <a:gd name="connsiteX21" fmla="*/ 80486 w 446532"/>
                <a:gd name="connsiteY21" fmla="*/ 162782 h 487584"/>
                <a:gd name="connsiteX22" fmla="*/ 15812 w 446532"/>
                <a:gd name="connsiteY22" fmla="*/ 159067 h 487584"/>
                <a:gd name="connsiteX23" fmla="*/ 6477 w 446532"/>
                <a:gd name="connsiteY23" fmla="*/ 270129 h 487584"/>
                <a:gd name="connsiteX24" fmla="*/ 4477 w 446532"/>
                <a:gd name="connsiteY24" fmla="*/ 321659 h 487584"/>
                <a:gd name="connsiteX25" fmla="*/ 0 w 446532"/>
                <a:gd name="connsiteY25" fmla="*/ 463391 h 487584"/>
                <a:gd name="connsiteX26" fmla="*/ 16002 w 446532"/>
                <a:gd name="connsiteY26" fmla="*/ 474059 h 487584"/>
                <a:gd name="connsiteX27" fmla="*/ 42196 w 446532"/>
                <a:gd name="connsiteY27" fmla="*/ 472916 h 487584"/>
                <a:gd name="connsiteX28" fmla="*/ 42196 w 446532"/>
                <a:gd name="connsiteY28" fmla="*/ 472916 h 487584"/>
                <a:gd name="connsiteX29" fmla="*/ 42196 w 446532"/>
                <a:gd name="connsiteY29" fmla="*/ 472916 h 48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46532" h="487584">
                  <a:moveTo>
                    <a:pt x="42196" y="472916"/>
                  </a:moveTo>
                  <a:lnTo>
                    <a:pt x="189071" y="478155"/>
                  </a:lnTo>
                  <a:lnTo>
                    <a:pt x="370142" y="487585"/>
                  </a:lnTo>
                  <a:lnTo>
                    <a:pt x="404908" y="487490"/>
                  </a:lnTo>
                  <a:lnTo>
                    <a:pt x="420434" y="290989"/>
                  </a:lnTo>
                  <a:lnTo>
                    <a:pt x="429863" y="180023"/>
                  </a:lnTo>
                  <a:lnTo>
                    <a:pt x="437198" y="120491"/>
                  </a:lnTo>
                  <a:lnTo>
                    <a:pt x="430244" y="106680"/>
                  </a:lnTo>
                  <a:lnTo>
                    <a:pt x="436626" y="90202"/>
                  </a:lnTo>
                  <a:lnTo>
                    <a:pt x="446532" y="9430"/>
                  </a:lnTo>
                  <a:lnTo>
                    <a:pt x="424148" y="15335"/>
                  </a:lnTo>
                  <a:lnTo>
                    <a:pt x="381953" y="5810"/>
                  </a:lnTo>
                  <a:lnTo>
                    <a:pt x="300133" y="0"/>
                  </a:lnTo>
                  <a:lnTo>
                    <a:pt x="239268" y="1143"/>
                  </a:lnTo>
                  <a:lnTo>
                    <a:pt x="212598" y="6477"/>
                  </a:lnTo>
                  <a:lnTo>
                    <a:pt x="162973" y="21908"/>
                  </a:lnTo>
                  <a:lnTo>
                    <a:pt x="137922" y="49054"/>
                  </a:lnTo>
                  <a:lnTo>
                    <a:pt x="139065" y="75057"/>
                  </a:lnTo>
                  <a:lnTo>
                    <a:pt x="117158" y="76676"/>
                  </a:lnTo>
                  <a:lnTo>
                    <a:pt x="104394" y="109633"/>
                  </a:lnTo>
                  <a:lnTo>
                    <a:pt x="91154" y="146780"/>
                  </a:lnTo>
                  <a:lnTo>
                    <a:pt x="80486" y="162782"/>
                  </a:lnTo>
                  <a:lnTo>
                    <a:pt x="15812" y="159067"/>
                  </a:lnTo>
                  <a:lnTo>
                    <a:pt x="6477" y="270129"/>
                  </a:lnTo>
                  <a:lnTo>
                    <a:pt x="4477" y="321659"/>
                  </a:lnTo>
                  <a:lnTo>
                    <a:pt x="0" y="463391"/>
                  </a:lnTo>
                  <a:lnTo>
                    <a:pt x="16002" y="474059"/>
                  </a:lnTo>
                  <a:lnTo>
                    <a:pt x="42196" y="472916"/>
                  </a:lnTo>
                  <a:lnTo>
                    <a:pt x="42196" y="472916"/>
                  </a:lnTo>
                  <a:lnTo>
                    <a:pt x="42196" y="4729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3EE9F6BC-14CC-E3AA-971F-8B9DED20A662}"/>
                </a:ext>
              </a:extLst>
            </p:cNvPr>
            <p:cNvSpPr/>
            <p:nvPr/>
          </p:nvSpPr>
          <p:spPr>
            <a:xfrm>
              <a:off x="-1229544" y="965159"/>
              <a:ext cx="895025" cy="753874"/>
            </a:xfrm>
            <a:custGeom>
              <a:avLst/>
              <a:gdLst>
                <a:gd name="connsiteX0" fmla="*/ 104680 w 531495"/>
                <a:gd name="connsiteY0" fmla="*/ 447675 h 447675"/>
                <a:gd name="connsiteX1" fmla="*/ 111062 w 531495"/>
                <a:gd name="connsiteY1" fmla="*/ 431197 h 447675"/>
                <a:gd name="connsiteX2" fmla="*/ 130207 w 531495"/>
                <a:gd name="connsiteY2" fmla="*/ 416242 h 447675"/>
                <a:gd name="connsiteX3" fmla="*/ 376809 w 531495"/>
                <a:gd name="connsiteY3" fmla="*/ 420719 h 447675"/>
                <a:gd name="connsiteX4" fmla="*/ 458438 w 531495"/>
                <a:gd name="connsiteY4" fmla="*/ 426434 h 447675"/>
                <a:gd name="connsiteX5" fmla="*/ 523018 w 531495"/>
                <a:gd name="connsiteY5" fmla="*/ 430054 h 447675"/>
                <a:gd name="connsiteX6" fmla="*/ 531495 w 531495"/>
                <a:gd name="connsiteY6" fmla="*/ 396526 h 447675"/>
                <a:gd name="connsiteX7" fmla="*/ 488252 w 531495"/>
                <a:gd name="connsiteY7" fmla="*/ 395478 h 447675"/>
                <a:gd name="connsiteX8" fmla="*/ 493014 w 531495"/>
                <a:gd name="connsiteY8" fmla="*/ 357092 h 447675"/>
                <a:gd name="connsiteX9" fmla="*/ 495491 w 531495"/>
                <a:gd name="connsiteY9" fmla="*/ 266509 h 447675"/>
                <a:gd name="connsiteX10" fmla="*/ 499110 w 531495"/>
                <a:gd name="connsiteY10" fmla="*/ 202025 h 447675"/>
                <a:gd name="connsiteX11" fmla="*/ 504349 w 531495"/>
                <a:gd name="connsiteY11" fmla="*/ 159448 h 447675"/>
                <a:gd name="connsiteX12" fmla="*/ 509492 w 531495"/>
                <a:gd name="connsiteY12" fmla="*/ 47530 h 447675"/>
                <a:gd name="connsiteX13" fmla="*/ 513207 w 531495"/>
                <a:gd name="connsiteY13" fmla="*/ 17717 h 447675"/>
                <a:gd name="connsiteX14" fmla="*/ 478536 w 531495"/>
                <a:gd name="connsiteY14" fmla="*/ 17717 h 447675"/>
                <a:gd name="connsiteX15" fmla="*/ 250603 w 531495"/>
                <a:gd name="connsiteY15" fmla="*/ 2572 h 447675"/>
                <a:gd name="connsiteX16" fmla="*/ 194596 w 531495"/>
                <a:gd name="connsiteY16" fmla="*/ 0 h 447675"/>
                <a:gd name="connsiteX17" fmla="*/ 189357 w 531495"/>
                <a:gd name="connsiteY17" fmla="*/ 42672 h 447675"/>
                <a:gd name="connsiteX18" fmla="*/ 129064 w 531495"/>
                <a:gd name="connsiteY18" fmla="*/ 39529 h 447675"/>
                <a:gd name="connsiteX19" fmla="*/ 68771 w 531495"/>
                <a:gd name="connsiteY19" fmla="*/ 36385 h 447675"/>
                <a:gd name="connsiteX20" fmla="*/ 65151 w 531495"/>
                <a:gd name="connsiteY20" fmla="*/ 100870 h 447675"/>
                <a:gd name="connsiteX21" fmla="*/ 52292 w 531495"/>
                <a:gd name="connsiteY21" fmla="*/ 99346 h 447675"/>
                <a:gd name="connsiteX22" fmla="*/ 29908 w 531495"/>
                <a:gd name="connsiteY22" fmla="*/ 105251 h 447675"/>
                <a:gd name="connsiteX23" fmla="*/ 20383 w 531495"/>
                <a:gd name="connsiteY23" fmla="*/ 181927 h 447675"/>
                <a:gd name="connsiteX24" fmla="*/ 16764 w 531495"/>
                <a:gd name="connsiteY24" fmla="*/ 246412 h 447675"/>
                <a:gd name="connsiteX25" fmla="*/ 7429 w 531495"/>
                <a:gd name="connsiteY25" fmla="*/ 357759 h 447675"/>
                <a:gd name="connsiteX26" fmla="*/ 0 w 531495"/>
                <a:gd name="connsiteY26" fmla="*/ 417481 h 447675"/>
                <a:gd name="connsiteX27" fmla="*/ 1143 w 531495"/>
                <a:gd name="connsiteY27" fmla="*/ 443579 h 447675"/>
                <a:gd name="connsiteX28" fmla="*/ 100394 w 531495"/>
                <a:gd name="connsiteY28" fmla="*/ 447199 h 447675"/>
                <a:gd name="connsiteX29" fmla="*/ 104680 w 531495"/>
                <a:gd name="connsiteY29" fmla="*/ 447675 h 447675"/>
                <a:gd name="connsiteX30" fmla="*/ 104680 w 531495"/>
                <a:gd name="connsiteY30" fmla="*/ 447675 h 447675"/>
                <a:gd name="connsiteX31" fmla="*/ 104680 w 531495"/>
                <a:gd name="connsiteY31" fmla="*/ 447675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31495" h="447675">
                  <a:moveTo>
                    <a:pt x="104680" y="447675"/>
                  </a:moveTo>
                  <a:lnTo>
                    <a:pt x="111062" y="431197"/>
                  </a:lnTo>
                  <a:lnTo>
                    <a:pt x="130207" y="416242"/>
                  </a:lnTo>
                  <a:lnTo>
                    <a:pt x="376809" y="420719"/>
                  </a:lnTo>
                  <a:lnTo>
                    <a:pt x="458438" y="426434"/>
                  </a:lnTo>
                  <a:lnTo>
                    <a:pt x="523018" y="430054"/>
                  </a:lnTo>
                  <a:lnTo>
                    <a:pt x="531495" y="396526"/>
                  </a:lnTo>
                  <a:lnTo>
                    <a:pt x="488252" y="395478"/>
                  </a:lnTo>
                  <a:lnTo>
                    <a:pt x="493014" y="357092"/>
                  </a:lnTo>
                  <a:lnTo>
                    <a:pt x="495491" y="266509"/>
                  </a:lnTo>
                  <a:lnTo>
                    <a:pt x="499110" y="202025"/>
                  </a:lnTo>
                  <a:lnTo>
                    <a:pt x="504349" y="159448"/>
                  </a:lnTo>
                  <a:lnTo>
                    <a:pt x="509492" y="47530"/>
                  </a:lnTo>
                  <a:lnTo>
                    <a:pt x="513207" y="17717"/>
                  </a:lnTo>
                  <a:lnTo>
                    <a:pt x="478536" y="17717"/>
                  </a:lnTo>
                  <a:lnTo>
                    <a:pt x="250603" y="2572"/>
                  </a:lnTo>
                  <a:lnTo>
                    <a:pt x="194596" y="0"/>
                  </a:lnTo>
                  <a:lnTo>
                    <a:pt x="189357" y="42672"/>
                  </a:lnTo>
                  <a:lnTo>
                    <a:pt x="129064" y="39529"/>
                  </a:lnTo>
                  <a:lnTo>
                    <a:pt x="68771" y="36385"/>
                  </a:lnTo>
                  <a:lnTo>
                    <a:pt x="65151" y="100870"/>
                  </a:lnTo>
                  <a:lnTo>
                    <a:pt x="52292" y="99346"/>
                  </a:lnTo>
                  <a:lnTo>
                    <a:pt x="29908" y="105251"/>
                  </a:lnTo>
                  <a:lnTo>
                    <a:pt x="20383" y="181927"/>
                  </a:lnTo>
                  <a:lnTo>
                    <a:pt x="16764" y="246412"/>
                  </a:lnTo>
                  <a:lnTo>
                    <a:pt x="7429" y="357759"/>
                  </a:lnTo>
                  <a:lnTo>
                    <a:pt x="0" y="417481"/>
                  </a:lnTo>
                  <a:lnTo>
                    <a:pt x="1143" y="443579"/>
                  </a:lnTo>
                  <a:lnTo>
                    <a:pt x="100394" y="447199"/>
                  </a:lnTo>
                  <a:lnTo>
                    <a:pt x="104680" y="447675"/>
                  </a:lnTo>
                  <a:lnTo>
                    <a:pt x="104680" y="447675"/>
                  </a:lnTo>
                  <a:lnTo>
                    <a:pt x="104680" y="4476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711036F6-0DC7-D26A-8B45-98F7CE805266}"/>
                </a:ext>
              </a:extLst>
            </p:cNvPr>
            <p:cNvSpPr/>
            <p:nvPr/>
          </p:nvSpPr>
          <p:spPr>
            <a:xfrm>
              <a:off x="-495721" y="1632578"/>
              <a:ext cx="501246" cy="981479"/>
            </a:xfrm>
            <a:custGeom>
              <a:avLst/>
              <a:gdLst>
                <a:gd name="connsiteX0" fmla="*/ 49244 w 297656"/>
                <a:gd name="connsiteY0" fmla="*/ 582835 h 582834"/>
                <a:gd name="connsiteX1" fmla="*/ 67913 w 297656"/>
                <a:gd name="connsiteY1" fmla="*/ 572167 h 582834"/>
                <a:gd name="connsiteX2" fmla="*/ 86106 w 297656"/>
                <a:gd name="connsiteY2" fmla="*/ 565690 h 582834"/>
                <a:gd name="connsiteX3" fmla="*/ 102108 w 297656"/>
                <a:gd name="connsiteY3" fmla="*/ 576358 h 582834"/>
                <a:gd name="connsiteX4" fmla="*/ 123539 w 297656"/>
                <a:gd name="connsiteY4" fmla="*/ 579025 h 582834"/>
                <a:gd name="connsiteX5" fmla="*/ 141637 w 297656"/>
                <a:gd name="connsiteY5" fmla="*/ 572548 h 582834"/>
                <a:gd name="connsiteX6" fmla="*/ 152305 w 297656"/>
                <a:gd name="connsiteY6" fmla="*/ 556546 h 582834"/>
                <a:gd name="connsiteX7" fmla="*/ 184880 w 297656"/>
                <a:gd name="connsiteY7" fmla="*/ 538925 h 582834"/>
                <a:gd name="connsiteX8" fmla="*/ 200882 w 297656"/>
                <a:gd name="connsiteY8" fmla="*/ 549593 h 582834"/>
                <a:gd name="connsiteX9" fmla="*/ 216408 w 297656"/>
                <a:gd name="connsiteY9" fmla="*/ 564451 h 582834"/>
                <a:gd name="connsiteX10" fmla="*/ 227648 w 297656"/>
                <a:gd name="connsiteY10" fmla="*/ 578834 h 582834"/>
                <a:gd name="connsiteX11" fmla="*/ 253841 w 297656"/>
                <a:gd name="connsiteY11" fmla="*/ 577787 h 582834"/>
                <a:gd name="connsiteX12" fmla="*/ 268224 w 297656"/>
                <a:gd name="connsiteY12" fmla="*/ 566547 h 582834"/>
                <a:gd name="connsiteX13" fmla="*/ 275082 w 297656"/>
                <a:gd name="connsiteY13" fmla="*/ 545783 h 582834"/>
                <a:gd name="connsiteX14" fmla="*/ 254222 w 297656"/>
                <a:gd name="connsiteY14" fmla="*/ 538829 h 582834"/>
                <a:gd name="connsiteX15" fmla="*/ 237649 w 297656"/>
                <a:gd name="connsiteY15" fmla="*/ 532543 h 582834"/>
                <a:gd name="connsiteX16" fmla="*/ 216884 w 297656"/>
                <a:gd name="connsiteY16" fmla="*/ 525589 h 582834"/>
                <a:gd name="connsiteX17" fmla="*/ 206121 w 297656"/>
                <a:gd name="connsiteY17" fmla="*/ 507016 h 582834"/>
                <a:gd name="connsiteX18" fmla="*/ 213074 w 297656"/>
                <a:gd name="connsiteY18" fmla="*/ 486156 h 582834"/>
                <a:gd name="connsiteX19" fmla="*/ 223171 w 297656"/>
                <a:gd name="connsiteY19" fmla="*/ 474440 h 582834"/>
                <a:gd name="connsiteX20" fmla="*/ 250412 w 297656"/>
                <a:gd name="connsiteY20" fmla="*/ 464820 h 582834"/>
                <a:gd name="connsiteX21" fmla="*/ 269558 w 297656"/>
                <a:gd name="connsiteY21" fmla="*/ 449866 h 582834"/>
                <a:gd name="connsiteX22" fmla="*/ 276511 w 297656"/>
                <a:gd name="connsiteY22" fmla="*/ 429101 h 582834"/>
                <a:gd name="connsiteX23" fmla="*/ 275368 w 297656"/>
                <a:gd name="connsiteY23" fmla="*/ 403003 h 582834"/>
                <a:gd name="connsiteX24" fmla="*/ 268891 w 297656"/>
                <a:gd name="connsiteY24" fmla="*/ 384905 h 582834"/>
                <a:gd name="connsiteX25" fmla="*/ 257651 w 297656"/>
                <a:gd name="connsiteY25" fmla="*/ 370522 h 582834"/>
                <a:gd name="connsiteX26" fmla="*/ 250698 w 297656"/>
                <a:gd name="connsiteY26" fmla="*/ 356711 h 582834"/>
                <a:gd name="connsiteX27" fmla="*/ 240506 w 297656"/>
                <a:gd name="connsiteY27" fmla="*/ 333851 h 582834"/>
                <a:gd name="connsiteX28" fmla="*/ 233553 w 297656"/>
                <a:gd name="connsiteY28" fmla="*/ 319945 h 582834"/>
                <a:gd name="connsiteX29" fmla="*/ 223361 w 297656"/>
                <a:gd name="connsiteY29" fmla="*/ 297085 h 582834"/>
                <a:gd name="connsiteX30" fmla="*/ 230791 w 297656"/>
                <a:gd name="connsiteY30" fmla="*/ 272034 h 582834"/>
                <a:gd name="connsiteX31" fmla="*/ 237744 w 297656"/>
                <a:gd name="connsiteY31" fmla="*/ 251269 h 582834"/>
                <a:gd name="connsiteX32" fmla="*/ 245650 w 297656"/>
                <a:gd name="connsiteY32" fmla="*/ 221933 h 582834"/>
                <a:gd name="connsiteX33" fmla="*/ 239173 w 297656"/>
                <a:gd name="connsiteY33" fmla="*/ 203835 h 582834"/>
                <a:gd name="connsiteX34" fmla="*/ 233267 w 297656"/>
                <a:gd name="connsiteY34" fmla="*/ 181451 h 582834"/>
                <a:gd name="connsiteX35" fmla="*/ 231648 w 297656"/>
                <a:gd name="connsiteY35" fmla="*/ 159639 h 582834"/>
                <a:gd name="connsiteX36" fmla="*/ 242792 w 297656"/>
                <a:gd name="connsiteY36" fmla="*/ 139446 h 582834"/>
                <a:gd name="connsiteX37" fmla="*/ 262033 w 297656"/>
                <a:gd name="connsiteY37" fmla="*/ 124492 h 582834"/>
                <a:gd name="connsiteX38" fmla="*/ 276416 w 297656"/>
                <a:gd name="connsiteY38" fmla="*/ 113252 h 582834"/>
                <a:gd name="connsiteX39" fmla="*/ 288131 w 297656"/>
                <a:gd name="connsiteY39" fmla="*/ 88773 h 582834"/>
                <a:gd name="connsiteX40" fmla="*/ 295561 w 297656"/>
                <a:gd name="connsiteY40" fmla="*/ 63722 h 582834"/>
                <a:gd name="connsiteX41" fmla="*/ 297656 w 297656"/>
                <a:gd name="connsiteY41" fmla="*/ 46672 h 582834"/>
                <a:gd name="connsiteX42" fmla="*/ 280607 w 297656"/>
                <a:gd name="connsiteY42" fmla="*/ 44577 h 582834"/>
                <a:gd name="connsiteX43" fmla="*/ 258699 w 297656"/>
                <a:gd name="connsiteY43" fmla="*/ 46196 h 582834"/>
                <a:gd name="connsiteX44" fmla="*/ 241078 w 297656"/>
                <a:gd name="connsiteY44" fmla="*/ 48292 h 582834"/>
                <a:gd name="connsiteX45" fmla="*/ 243650 w 297656"/>
                <a:gd name="connsiteY45" fmla="*/ 27051 h 582834"/>
                <a:gd name="connsiteX46" fmla="*/ 237268 w 297656"/>
                <a:gd name="connsiteY46" fmla="*/ 8953 h 582834"/>
                <a:gd name="connsiteX47" fmla="*/ 216408 w 297656"/>
                <a:gd name="connsiteY47" fmla="*/ 2000 h 582834"/>
                <a:gd name="connsiteX48" fmla="*/ 194500 w 297656"/>
                <a:gd name="connsiteY48" fmla="*/ 3619 h 582834"/>
                <a:gd name="connsiteX49" fmla="*/ 146971 w 297656"/>
                <a:gd name="connsiteY49" fmla="*/ 2095 h 582834"/>
                <a:gd name="connsiteX50" fmla="*/ 116586 w 297656"/>
                <a:gd name="connsiteY50" fmla="*/ 2667 h 582834"/>
                <a:gd name="connsiteX51" fmla="*/ 95155 w 297656"/>
                <a:gd name="connsiteY51" fmla="*/ 0 h 582834"/>
                <a:gd name="connsiteX52" fmla="*/ 90964 w 297656"/>
                <a:gd name="connsiteY52" fmla="*/ 34099 h 582834"/>
                <a:gd name="connsiteX53" fmla="*/ 85725 w 297656"/>
                <a:gd name="connsiteY53" fmla="*/ 76771 h 582834"/>
                <a:gd name="connsiteX54" fmla="*/ 74771 w 297656"/>
                <a:gd name="connsiteY54" fmla="*/ 200882 h 582834"/>
                <a:gd name="connsiteX55" fmla="*/ 71152 w 297656"/>
                <a:gd name="connsiteY55" fmla="*/ 265271 h 582834"/>
                <a:gd name="connsiteX56" fmla="*/ 67437 w 297656"/>
                <a:gd name="connsiteY56" fmla="*/ 295180 h 582834"/>
                <a:gd name="connsiteX57" fmla="*/ 56769 w 297656"/>
                <a:gd name="connsiteY57" fmla="*/ 311182 h 582834"/>
                <a:gd name="connsiteX58" fmla="*/ 29146 w 297656"/>
                <a:gd name="connsiteY58" fmla="*/ 359664 h 582834"/>
                <a:gd name="connsiteX59" fmla="*/ 12097 w 297656"/>
                <a:gd name="connsiteY59" fmla="*/ 392144 h 582834"/>
                <a:gd name="connsiteX60" fmla="*/ 8954 w 297656"/>
                <a:gd name="connsiteY60" fmla="*/ 417767 h 582834"/>
                <a:gd name="connsiteX61" fmla="*/ 0 w 297656"/>
                <a:gd name="connsiteY61" fmla="*/ 524827 h 582834"/>
                <a:gd name="connsiteX62" fmla="*/ 16097 w 297656"/>
                <a:gd name="connsiteY62" fmla="*/ 535400 h 582834"/>
                <a:gd name="connsiteX63" fmla="*/ 32671 w 297656"/>
                <a:gd name="connsiteY63" fmla="*/ 541782 h 582834"/>
                <a:gd name="connsiteX64" fmla="*/ 39053 w 297656"/>
                <a:gd name="connsiteY64" fmla="*/ 559880 h 582834"/>
                <a:gd name="connsiteX65" fmla="*/ 45529 w 297656"/>
                <a:gd name="connsiteY65" fmla="*/ 577977 h 582834"/>
                <a:gd name="connsiteX66" fmla="*/ 49244 w 297656"/>
                <a:gd name="connsiteY66" fmla="*/ 582835 h 582834"/>
                <a:gd name="connsiteX67" fmla="*/ 49244 w 297656"/>
                <a:gd name="connsiteY67" fmla="*/ 582835 h 582834"/>
                <a:gd name="connsiteX68" fmla="*/ 49244 w 297656"/>
                <a:gd name="connsiteY68" fmla="*/ 582835 h 58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97656" h="582834">
                  <a:moveTo>
                    <a:pt x="49244" y="582835"/>
                  </a:moveTo>
                  <a:lnTo>
                    <a:pt x="67913" y="572167"/>
                  </a:lnTo>
                  <a:lnTo>
                    <a:pt x="86106" y="565690"/>
                  </a:lnTo>
                  <a:lnTo>
                    <a:pt x="102108" y="576358"/>
                  </a:lnTo>
                  <a:lnTo>
                    <a:pt x="123539" y="579025"/>
                  </a:lnTo>
                  <a:lnTo>
                    <a:pt x="141637" y="572548"/>
                  </a:lnTo>
                  <a:lnTo>
                    <a:pt x="152305" y="556546"/>
                  </a:lnTo>
                  <a:lnTo>
                    <a:pt x="184880" y="538925"/>
                  </a:lnTo>
                  <a:lnTo>
                    <a:pt x="200882" y="549593"/>
                  </a:lnTo>
                  <a:lnTo>
                    <a:pt x="216408" y="564451"/>
                  </a:lnTo>
                  <a:lnTo>
                    <a:pt x="227648" y="578834"/>
                  </a:lnTo>
                  <a:lnTo>
                    <a:pt x="253841" y="577787"/>
                  </a:lnTo>
                  <a:lnTo>
                    <a:pt x="268224" y="566547"/>
                  </a:lnTo>
                  <a:lnTo>
                    <a:pt x="275082" y="545783"/>
                  </a:lnTo>
                  <a:lnTo>
                    <a:pt x="254222" y="538829"/>
                  </a:lnTo>
                  <a:lnTo>
                    <a:pt x="237649" y="532543"/>
                  </a:lnTo>
                  <a:lnTo>
                    <a:pt x="216884" y="525589"/>
                  </a:lnTo>
                  <a:lnTo>
                    <a:pt x="206121" y="507016"/>
                  </a:lnTo>
                  <a:lnTo>
                    <a:pt x="213074" y="486156"/>
                  </a:lnTo>
                  <a:lnTo>
                    <a:pt x="223171" y="474440"/>
                  </a:lnTo>
                  <a:lnTo>
                    <a:pt x="250412" y="464820"/>
                  </a:lnTo>
                  <a:lnTo>
                    <a:pt x="269558" y="449866"/>
                  </a:lnTo>
                  <a:lnTo>
                    <a:pt x="276511" y="429101"/>
                  </a:lnTo>
                  <a:lnTo>
                    <a:pt x="275368" y="403003"/>
                  </a:lnTo>
                  <a:lnTo>
                    <a:pt x="268891" y="384905"/>
                  </a:lnTo>
                  <a:lnTo>
                    <a:pt x="257651" y="370522"/>
                  </a:lnTo>
                  <a:lnTo>
                    <a:pt x="250698" y="356711"/>
                  </a:lnTo>
                  <a:lnTo>
                    <a:pt x="240506" y="333851"/>
                  </a:lnTo>
                  <a:lnTo>
                    <a:pt x="233553" y="319945"/>
                  </a:lnTo>
                  <a:lnTo>
                    <a:pt x="223361" y="297085"/>
                  </a:lnTo>
                  <a:lnTo>
                    <a:pt x="230791" y="272034"/>
                  </a:lnTo>
                  <a:lnTo>
                    <a:pt x="237744" y="251269"/>
                  </a:lnTo>
                  <a:lnTo>
                    <a:pt x="245650" y="221933"/>
                  </a:lnTo>
                  <a:lnTo>
                    <a:pt x="239173" y="203835"/>
                  </a:lnTo>
                  <a:lnTo>
                    <a:pt x="233267" y="181451"/>
                  </a:lnTo>
                  <a:lnTo>
                    <a:pt x="231648" y="159639"/>
                  </a:lnTo>
                  <a:lnTo>
                    <a:pt x="242792" y="139446"/>
                  </a:lnTo>
                  <a:lnTo>
                    <a:pt x="262033" y="124492"/>
                  </a:lnTo>
                  <a:lnTo>
                    <a:pt x="276416" y="113252"/>
                  </a:lnTo>
                  <a:lnTo>
                    <a:pt x="288131" y="88773"/>
                  </a:lnTo>
                  <a:lnTo>
                    <a:pt x="295561" y="63722"/>
                  </a:lnTo>
                  <a:lnTo>
                    <a:pt x="297656" y="46672"/>
                  </a:lnTo>
                  <a:lnTo>
                    <a:pt x="280607" y="44577"/>
                  </a:lnTo>
                  <a:lnTo>
                    <a:pt x="258699" y="46196"/>
                  </a:lnTo>
                  <a:lnTo>
                    <a:pt x="241078" y="48292"/>
                  </a:lnTo>
                  <a:lnTo>
                    <a:pt x="243650" y="27051"/>
                  </a:lnTo>
                  <a:lnTo>
                    <a:pt x="237268" y="8953"/>
                  </a:lnTo>
                  <a:lnTo>
                    <a:pt x="216408" y="2000"/>
                  </a:lnTo>
                  <a:lnTo>
                    <a:pt x="194500" y="3619"/>
                  </a:lnTo>
                  <a:lnTo>
                    <a:pt x="146971" y="2095"/>
                  </a:lnTo>
                  <a:lnTo>
                    <a:pt x="116586" y="2667"/>
                  </a:lnTo>
                  <a:lnTo>
                    <a:pt x="95155" y="0"/>
                  </a:lnTo>
                  <a:lnTo>
                    <a:pt x="90964" y="34099"/>
                  </a:lnTo>
                  <a:lnTo>
                    <a:pt x="85725" y="76771"/>
                  </a:lnTo>
                  <a:lnTo>
                    <a:pt x="74771" y="200882"/>
                  </a:lnTo>
                  <a:lnTo>
                    <a:pt x="71152" y="265271"/>
                  </a:lnTo>
                  <a:lnTo>
                    <a:pt x="67437" y="295180"/>
                  </a:lnTo>
                  <a:lnTo>
                    <a:pt x="56769" y="311182"/>
                  </a:lnTo>
                  <a:lnTo>
                    <a:pt x="29146" y="359664"/>
                  </a:lnTo>
                  <a:lnTo>
                    <a:pt x="12097" y="392144"/>
                  </a:lnTo>
                  <a:lnTo>
                    <a:pt x="8954" y="417767"/>
                  </a:lnTo>
                  <a:lnTo>
                    <a:pt x="0" y="524827"/>
                  </a:lnTo>
                  <a:lnTo>
                    <a:pt x="16097" y="535400"/>
                  </a:lnTo>
                  <a:lnTo>
                    <a:pt x="32671" y="541782"/>
                  </a:lnTo>
                  <a:lnTo>
                    <a:pt x="39053" y="559880"/>
                  </a:lnTo>
                  <a:lnTo>
                    <a:pt x="45529" y="577977"/>
                  </a:lnTo>
                  <a:lnTo>
                    <a:pt x="49244" y="582835"/>
                  </a:lnTo>
                  <a:lnTo>
                    <a:pt x="49244" y="582835"/>
                  </a:lnTo>
                  <a:lnTo>
                    <a:pt x="49244" y="58283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84B39FE9-2034-9841-C7B8-46219A506041}"/>
                </a:ext>
              </a:extLst>
            </p:cNvPr>
            <p:cNvSpPr/>
            <p:nvPr/>
          </p:nvSpPr>
          <p:spPr>
            <a:xfrm>
              <a:off x="-756047" y="2513167"/>
              <a:ext cx="697412" cy="904809"/>
            </a:xfrm>
            <a:custGeom>
              <a:avLst/>
              <a:gdLst>
                <a:gd name="connsiteX0" fmla="*/ 123349 w 414146"/>
                <a:gd name="connsiteY0" fmla="*/ 534734 h 537305"/>
                <a:gd name="connsiteX1" fmla="*/ 179165 w 414146"/>
                <a:gd name="connsiteY1" fmla="*/ 537305 h 537305"/>
                <a:gd name="connsiteX2" fmla="*/ 399669 w 414146"/>
                <a:gd name="connsiteY2" fmla="*/ 534162 h 537305"/>
                <a:gd name="connsiteX3" fmla="*/ 405860 w 414146"/>
                <a:gd name="connsiteY3" fmla="*/ 344043 h 537305"/>
                <a:gd name="connsiteX4" fmla="*/ 408432 w 414146"/>
                <a:gd name="connsiteY4" fmla="*/ 288036 h 537305"/>
                <a:gd name="connsiteX5" fmla="*/ 414147 w 414146"/>
                <a:gd name="connsiteY5" fmla="*/ 171641 h 537305"/>
                <a:gd name="connsiteX6" fmla="*/ 398240 w 414146"/>
                <a:gd name="connsiteY6" fmla="*/ 160973 h 537305"/>
                <a:gd name="connsiteX7" fmla="*/ 380714 w 414146"/>
                <a:gd name="connsiteY7" fmla="*/ 163163 h 537305"/>
                <a:gd name="connsiteX8" fmla="*/ 382810 w 414146"/>
                <a:gd name="connsiteY8" fmla="*/ 146018 h 537305"/>
                <a:gd name="connsiteX9" fmla="*/ 384905 w 414146"/>
                <a:gd name="connsiteY9" fmla="*/ 128969 h 537305"/>
                <a:gd name="connsiteX10" fmla="*/ 397097 w 414146"/>
                <a:gd name="connsiteY10" fmla="*/ 100108 h 537305"/>
                <a:gd name="connsiteX11" fmla="*/ 382238 w 414146"/>
                <a:gd name="connsiteY11" fmla="*/ 80963 h 537305"/>
                <a:gd name="connsiteX12" fmla="*/ 377380 w 414146"/>
                <a:gd name="connsiteY12" fmla="*/ 50006 h 537305"/>
                <a:gd name="connsiteX13" fmla="*/ 342805 w 414146"/>
                <a:gd name="connsiteY13" fmla="*/ 15335 h 537305"/>
                <a:gd name="connsiteX14" fmla="*/ 306134 w 414146"/>
                <a:gd name="connsiteY14" fmla="*/ 32480 h 537305"/>
                <a:gd name="connsiteX15" fmla="*/ 295561 w 414146"/>
                <a:gd name="connsiteY15" fmla="*/ 48578 h 537305"/>
                <a:gd name="connsiteX16" fmla="*/ 277463 w 414146"/>
                <a:gd name="connsiteY16" fmla="*/ 54959 h 537305"/>
                <a:gd name="connsiteX17" fmla="*/ 256222 w 414146"/>
                <a:gd name="connsiteY17" fmla="*/ 52388 h 537305"/>
                <a:gd name="connsiteX18" fmla="*/ 236029 w 414146"/>
                <a:gd name="connsiteY18" fmla="*/ 41243 h 537305"/>
                <a:gd name="connsiteX19" fmla="*/ 213170 w 414146"/>
                <a:gd name="connsiteY19" fmla="*/ 51435 h 537305"/>
                <a:gd name="connsiteX20" fmla="*/ 202025 w 414146"/>
                <a:gd name="connsiteY20" fmla="*/ 36957 h 537305"/>
                <a:gd name="connsiteX21" fmla="*/ 190881 w 414146"/>
                <a:gd name="connsiteY21" fmla="*/ 22574 h 537305"/>
                <a:gd name="connsiteX22" fmla="*/ 179165 w 414146"/>
                <a:gd name="connsiteY22" fmla="*/ 12478 h 537305"/>
                <a:gd name="connsiteX23" fmla="*/ 163163 w 414146"/>
                <a:gd name="connsiteY23" fmla="*/ 1810 h 537305"/>
                <a:gd name="connsiteX24" fmla="*/ 42577 w 414146"/>
                <a:gd name="connsiteY24" fmla="*/ 0 h 537305"/>
                <a:gd name="connsiteX25" fmla="*/ 53245 w 414146"/>
                <a:gd name="connsiteY25" fmla="*/ 18669 h 537305"/>
                <a:gd name="connsiteX26" fmla="*/ 31051 w 414146"/>
                <a:gd name="connsiteY26" fmla="*/ 128683 h 537305"/>
                <a:gd name="connsiteX27" fmla="*/ 24670 w 414146"/>
                <a:gd name="connsiteY27" fmla="*/ 145256 h 537305"/>
                <a:gd name="connsiteX28" fmla="*/ 31623 w 414146"/>
                <a:gd name="connsiteY28" fmla="*/ 159067 h 537305"/>
                <a:gd name="connsiteX29" fmla="*/ 24193 w 414146"/>
                <a:gd name="connsiteY29" fmla="*/ 218884 h 537305"/>
                <a:gd name="connsiteX30" fmla="*/ 14764 w 414146"/>
                <a:gd name="connsiteY30" fmla="*/ 330517 h 537305"/>
                <a:gd name="connsiteX31" fmla="*/ 0 w 414146"/>
                <a:gd name="connsiteY31" fmla="*/ 519494 h 537305"/>
                <a:gd name="connsiteX32" fmla="*/ 16002 w 414146"/>
                <a:gd name="connsiteY32" fmla="*/ 530162 h 537305"/>
                <a:gd name="connsiteX33" fmla="*/ 123349 w 414146"/>
                <a:gd name="connsiteY33" fmla="*/ 534734 h 537305"/>
                <a:gd name="connsiteX34" fmla="*/ 123349 w 414146"/>
                <a:gd name="connsiteY34" fmla="*/ 534734 h 537305"/>
                <a:gd name="connsiteX35" fmla="*/ 123349 w 414146"/>
                <a:gd name="connsiteY35" fmla="*/ 534734 h 53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14146" h="537305">
                  <a:moveTo>
                    <a:pt x="123349" y="534734"/>
                  </a:moveTo>
                  <a:lnTo>
                    <a:pt x="179165" y="537305"/>
                  </a:lnTo>
                  <a:lnTo>
                    <a:pt x="399669" y="534162"/>
                  </a:lnTo>
                  <a:lnTo>
                    <a:pt x="405860" y="344043"/>
                  </a:lnTo>
                  <a:lnTo>
                    <a:pt x="408432" y="288036"/>
                  </a:lnTo>
                  <a:lnTo>
                    <a:pt x="414147" y="171641"/>
                  </a:lnTo>
                  <a:lnTo>
                    <a:pt x="398240" y="160973"/>
                  </a:lnTo>
                  <a:lnTo>
                    <a:pt x="380714" y="163163"/>
                  </a:lnTo>
                  <a:lnTo>
                    <a:pt x="382810" y="146018"/>
                  </a:lnTo>
                  <a:lnTo>
                    <a:pt x="384905" y="128969"/>
                  </a:lnTo>
                  <a:lnTo>
                    <a:pt x="397097" y="100108"/>
                  </a:lnTo>
                  <a:lnTo>
                    <a:pt x="382238" y="80963"/>
                  </a:lnTo>
                  <a:lnTo>
                    <a:pt x="377380" y="50006"/>
                  </a:lnTo>
                  <a:lnTo>
                    <a:pt x="342805" y="15335"/>
                  </a:lnTo>
                  <a:lnTo>
                    <a:pt x="306134" y="32480"/>
                  </a:lnTo>
                  <a:lnTo>
                    <a:pt x="295561" y="48578"/>
                  </a:lnTo>
                  <a:lnTo>
                    <a:pt x="277463" y="54959"/>
                  </a:lnTo>
                  <a:lnTo>
                    <a:pt x="256222" y="52388"/>
                  </a:lnTo>
                  <a:lnTo>
                    <a:pt x="236029" y="41243"/>
                  </a:lnTo>
                  <a:lnTo>
                    <a:pt x="213170" y="51435"/>
                  </a:lnTo>
                  <a:lnTo>
                    <a:pt x="202025" y="36957"/>
                  </a:lnTo>
                  <a:lnTo>
                    <a:pt x="190881" y="22574"/>
                  </a:lnTo>
                  <a:lnTo>
                    <a:pt x="179165" y="12478"/>
                  </a:lnTo>
                  <a:lnTo>
                    <a:pt x="163163" y="1810"/>
                  </a:lnTo>
                  <a:lnTo>
                    <a:pt x="42577" y="0"/>
                  </a:lnTo>
                  <a:lnTo>
                    <a:pt x="53245" y="18669"/>
                  </a:lnTo>
                  <a:lnTo>
                    <a:pt x="31051" y="128683"/>
                  </a:lnTo>
                  <a:lnTo>
                    <a:pt x="24670" y="145256"/>
                  </a:lnTo>
                  <a:lnTo>
                    <a:pt x="31623" y="159067"/>
                  </a:lnTo>
                  <a:lnTo>
                    <a:pt x="24193" y="218884"/>
                  </a:lnTo>
                  <a:lnTo>
                    <a:pt x="14764" y="330517"/>
                  </a:lnTo>
                  <a:lnTo>
                    <a:pt x="0" y="519494"/>
                  </a:lnTo>
                  <a:lnTo>
                    <a:pt x="16002" y="530162"/>
                  </a:lnTo>
                  <a:lnTo>
                    <a:pt x="123349" y="534734"/>
                  </a:lnTo>
                  <a:lnTo>
                    <a:pt x="123349" y="534734"/>
                  </a:lnTo>
                  <a:lnTo>
                    <a:pt x="123349" y="53473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E46EF9A3-01CF-9441-B6F1-B6B0678D0F3D}"/>
                </a:ext>
              </a:extLst>
            </p:cNvPr>
            <p:cNvSpPr/>
            <p:nvPr/>
          </p:nvSpPr>
          <p:spPr>
            <a:xfrm>
              <a:off x="-1091441" y="1643004"/>
              <a:ext cx="750345" cy="887486"/>
            </a:xfrm>
            <a:custGeom>
              <a:avLst/>
              <a:gdLst>
                <a:gd name="connsiteX0" fmla="*/ 357759 w 445579"/>
                <a:gd name="connsiteY0" fmla="*/ 527018 h 527018"/>
                <a:gd name="connsiteX1" fmla="*/ 363474 w 445579"/>
                <a:gd name="connsiteY1" fmla="*/ 410813 h 527018"/>
                <a:gd name="connsiteX2" fmla="*/ 366617 w 445579"/>
                <a:gd name="connsiteY2" fmla="*/ 385191 h 527018"/>
                <a:gd name="connsiteX3" fmla="*/ 377762 w 445579"/>
                <a:gd name="connsiteY3" fmla="*/ 364903 h 527018"/>
                <a:gd name="connsiteX4" fmla="*/ 421958 w 445579"/>
                <a:gd name="connsiteY4" fmla="*/ 288036 h 527018"/>
                <a:gd name="connsiteX5" fmla="*/ 424053 w 445579"/>
                <a:gd name="connsiteY5" fmla="*/ 270986 h 527018"/>
                <a:gd name="connsiteX6" fmla="*/ 439198 w 445579"/>
                <a:gd name="connsiteY6" fmla="*/ 77915 h 527018"/>
                <a:gd name="connsiteX7" fmla="*/ 445580 w 445579"/>
                <a:gd name="connsiteY7" fmla="*/ 26670 h 527018"/>
                <a:gd name="connsiteX8" fmla="*/ 380905 w 445579"/>
                <a:gd name="connsiteY8" fmla="*/ 23051 h 527018"/>
                <a:gd name="connsiteX9" fmla="*/ 54007 w 445579"/>
                <a:gd name="connsiteY9" fmla="*/ 0 h 527018"/>
                <a:gd name="connsiteX10" fmla="*/ 34290 w 445579"/>
                <a:gd name="connsiteY10" fmla="*/ 19241 h 527018"/>
                <a:gd name="connsiteX11" fmla="*/ 22574 w 445579"/>
                <a:gd name="connsiteY11" fmla="*/ 43815 h 527018"/>
                <a:gd name="connsiteX12" fmla="*/ 4667 w 445579"/>
                <a:gd name="connsiteY12" fmla="*/ 223552 h 527018"/>
                <a:gd name="connsiteX13" fmla="*/ 10096 w 445579"/>
                <a:gd name="connsiteY13" fmla="*/ 250222 h 527018"/>
                <a:gd name="connsiteX14" fmla="*/ 0 w 445579"/>
                <a:gd name="connsiteY14" fmla="*/ 296609 h 527018"/>
                <a:gd name="connsiteX15" fmla="*/ 17621 w 445579"/>
                <a:gd name="connsiteY15" fmla="*/ 294418 h 527018"/>
                <a:gd name="connsiteX16" fmla="*/ 42767 w 445579"/>
                <a:gd name="connsiteY16" fmla="*/ 301847 h 527018"/>
                <a:gd name="connsiteX17" fmla="*/ 52959 w 445579"/>
                <a:gd name="connsiteY17" fmla="*/ 324803 h 527018"/>
                <a:gd name="connsiteX18" fmla="*/ 67437 w 445579"/>
                <a:gd name="connsiteY18" fmla="*/ 348234 h 527018"/>
                <a:gd name="connsiteX19" fmla="*/ 77629 w 445579"/>
                <a:gd name="connsiteY19" fmla="*/ 371189 h 527018"/>
                <a:gd name="connsiteX20" fmla="*/ 100584 w 445579"/>
                <a:gd name="connsiteY20" fmla="*/ 395669 h 527018"/>
                <a:gd name="connsiteX21" fmla="*/ 132683 w 445579"/>
                <a:gd name="connsiteY21" fmla="*/ 416909 h 527018"/>
                <a:gd name="connsiteX22" fmla="*/ 162116 w 445579"/>
                <a:gd name="connsiteY22" fmla="*/ 424910 h 527018"/>
                <a:gd name="connsiteX23" fmla="*/ 191453 w 445579"/>
                <a:gd name="connsiteY23" fmla="*/ 432911 h 527018"/>
                <a:gd name="connsiteX24" fmla="*/ 231553 w 445579"/>
                <a:gd name="connsiteY24" fmla="*/ 424815 h 527018"/>
                <a:gd name="connsiteX25" fmla="*/ 241840 w 445579"/>
                <a:gd name="connsiteY25" fmla="*/ 517017 h 527018"/>
                <a:gd name="connsiteX26" fmla="*/ 357759 w 445579"/>
                <a:gd name="connsiteY26" fmla="*/ 527018 h 527018"/>
                <a:gd name="connsiteX27" fmla="*/ 357759 w 445579"/>
                <a:gd name="connsiteY27" fmla="*/ 527018 h 527018"/>
                <a:gd name="connsiteX28" fmla="*/ 357759 w 445579"/>
                <a:gd name="connsiteY28" fmla="*/ 527018 h 52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45579" h="527018">
                  <a:moveTo>
                    <a:pt x="357759" y="527018"/>
                  </a:moveTo>
                  <a:lnTo>
                    <a:pt x="363474" y="410813"/>
                  </a:lnTo>
                  <a:lnTo>
                    <a:pt x="366617" y="385191"/>
                  </a:lnTo>
                  <a:lnTo>
                    <a:pt x="377762" y="364903"/>
                  </a:lnTo>
                  <a:lnTo>
                    <a:pt x="421958" y="288036"/>
                  </a:lnTo>
                  <a:lnTo>
                    <a:pt x="424053" y="270986"/>
                  </a:lnTo>
                  <a:lnTo>
                    <a:pt x="439198" y="77915"/>
                  </a:lnTo>
                  <a:lnTo>
                    <a:pt x="445580" y="26670"/>
                  </a:lnTo>
                  <a:lnTo>
                    <a:pt x="380905" y="23051"/>
                  </a:lnTo>
                  <a:lnTo>
                    <a:pt x="54007" y="0"/>
                  </a:lnTo>
                  <a:lnTo>
                    <a:pt x="34290" y="19241"/>
                  </a:lnTo>
                  <a:lnTo>
                    <a:pt x="22574" y="43815"/>
                  </a:lnTo>
                  <a:lnTo>
                    <a:pt x="4667" y="223552"/>
                  </a:lnTo>
                  <a:lnTo>
                    <a:pt x="10096" y="250222"/>
                  </a:lnTo>
                  <a:lnTo>
                    <a:pt x="0" y="296609"/>
                  </a:lnTo>
                  <a:lnTo>
                    <a:pt x="17621" y="294418"/>
                  </a:lnTo>
                  <a:lnTo>
                    <a:pt x="42767" y="301847"/>
                  </a:lnTo>
                  <a:lnTo>
                    <a:pt x="52959" y="324803"/>
                  </a:lnTo>
                  <a:lnTo>
                    <a:pt x="67437" y="348234"/>
                  </a:lnTo>
                  <a:lnTo>
                    <a:pt x="77629" y="371189"/>
                  </a:lnTo>
                  <a:lnTo>
                    <a:pt x="100584" y="395669"/>
                  </a:lnTo>
                  <a:lnTo>
                    <a:pt x="132683" y="416909"/>
                  </a:lnTo>
                  <a:lnTo>
                    <a:pt x="162116" y="424910"/>
                  </a:lnTo>
                  <a:lnTo>
                    <a:pt x="191453" y="432911"/>
                  </a:lnTo>
                  <a:lnTo>
                    <a:pt x="231553" y="424815"/>
                  </a:lnTo>
                  <a:lnTo>
                    <a:pt x="241840" y="517017"/>
                  </a:lnTo>
                  <a:lnTo>
                    <a:pt x="357759" y="527018"/>
                  </a:lnTo>
                  <a:lnTo>
                    <a:pt x="357759" y="527018"/>
                  </a:lnTo>
                  <a:lnTo>
                    <a:pt x="357759" y="5270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2915E3AD-4BCB-475A-DC98-05A8FE2DA44D}"/>
                </a:ext>
              </a:extLst>
            </p:cNvPr>
            <p:cNvSpPr/>
            <p:nvPr/>
          </p:nvSpPr>
          <p:spPr>
            <a:xfrm>
              <a:off x="-901689" y="226201"/>
              <a:ext cx="918603" cy="823487"/>
            </a:xfrm>
            <a:custGeom>
              <a:avLst/>
              <a:gdLst>
                <a:gd name="connsiteX0" fmla="*/ 314420 w 545496"/>
                <a:gd name="connsiteY0" fmla="*/ 489014 h 489013"/>
                <a:gd name="connsiteX1" fmla="*/ 328803 w 545496"/>
                <a:gd name="connsiteY1" fmla="*/ 477869 h 489013"/>
                <a:gd name="connsiteX2" fmla="*/ 339471 w 545496"/>
                <a:gd name="connsiteY2" fmla="*/ 461867 h 489013"/>
                <a:gd name="connsiteX3" fmla="*/ 353854 w 545496"/>
                <a:gd name="connsiteY3" fmla="*/ 450628 h 489013"/>
                <a:gd name="connsiteX4" fmla="*/ 355949 w 545496"/>
                <a:gd name="connsiteY4" fmla="*/ 433578 h 489013"/>
                <a:gd name="connsiteX5" fmla="*/ 370808 w 545496"/>
                <a:gd name="connsiteY5" fmla="*/ 418147 h 489013"/>
                <a:gd name="connsiteX6" fmla="*/ 377190 w 545496"/>
                <a:gd name="connsiteY6" fmla="*/ 401669 h 489013"/>
                <a:gd name="connsiteX7" fmla="*/ 391573 w 545496"/>
                <a:gd name="connsiteY7" fmla="*/ 390430 h 489013"/>
                <a:gd name="connsiteX8" fmla="*/ 394240 w 545496"/>
                <a:gd name="connsiteY8" fmla="*/ 369094 h 489013"/>
                <a:gd name="connsiteX9" fmla="*/ 416624 w 545496"/>
                <a:gd name="connsiteY9" fmla="*/ 363284 h 489013"/>
                <a:gd name="connsiteX10" fmla="*/ 431006 w 545496"/>
                <a:gd name="connsiteY10" fmla="*/ 352044 h 489013"/>
                <a:gd name="connsiteX11" fmla="*/ 428911 w 545496"/>
                <a:gd name="connsiteY11" fmla="*/ 334518 h 489013"/>
                <a:gd name="connsiteX12" fmla="*/ 443293 w 545496"/>
                <a:gd name="connsiteY12" fmla="*/ 323279 h 489013"/>
                <a:gd name="connsiteX13" fmla="*/ 441103 w 545496"/>
                <a:gd name="connsiteY13" fmla="*/ 305657 h 489013"/>
                <a:gd name="connsiteX14" fmla="*/ 443198 w 545496"/>
                <a:gd name="connsiteY14" fmla="*/ 288703 h 489013"/>
                <a:gd name="connsiteX15" fmla="*/ 434054 w 545496"/>
                <a:gd name="connsiteY15" fmla="*/ 257270 h 489013"/>
                <a:gd name="connsiteX16" fmla="*/ 436150 w 545496"/>
                <a:gd name="connsiteY16" fmla="*/ 240221 h 489013"/>
                <a:gd name="connsiteX17" fmla="*/ 443103 w 545496"/>
                <a:gd name="connsiteY17" fmla="*/ 219456 h 489013"/>
                <a:gd name="connsiteX18" fmla="*/ 441388 w 545496"/>
                <a:gd name="connsiteY18" fmla="*/ 197549 h 489013"/>
                <a:gd name="connsiteX19" fmla="*/ 545497 w 545496"/>
                <a:gd name="connsiteY19" fmla="*/ 197453 h 489013"/>
                <a:gd name="connsiteX20" fmla="*/ 520351 w 545496"/>
                <a:gd name="connsiteY20" fmla="*/ 155448 h 489013"/>
                <a:gd name="connsiteX21" fmla="*/ 505873 w 545496"/>
                <a:gd name="connsiteY21" fmla="*/ 132017 h 489013"/>
                <a:gd name="connsiteX22" fmla="*/ 483965 w 545496"/>
                <a:gd name="connsiteY22" fmla="*/ 99060 h 489013"/>
                <a:gd name="connsiteX23" fmla="*/ 487585 w 545496"/>
                <a:gd name="connsiteY23" fmla="*/ 69152 h 489013"/>
                <a:gd name="connsiteX24" fmla="*/ 487585 w 545496"/>
                <a:gd name="connsiteY24" fmla="*/ 34576 h 489013"/>
                <a:gd name="connsiteX25" fmla="*/ 303943 w 545496"/>
                <a:gd name="connsiteY25" fmla="*/ 11906 h 489013"/>
                <a:gd name="connsiteX26" fmla="*/ 57912 w 545496"/>
                <a:gd name="connsiteY26" fmla="*/ 3143 h 489013"/>
                <a:gd name="connsiteX27" fmla="*/ 32290 w 545496"/>
                <a:gd name="connsiteY27" fmla="*/ 0 h 489013"/>
                <a:gd name="connsiteX28" fmla="*/ 25622 w 545496"/>
                <a:gd name="connsiteY28" fmla="*/ 124682 h 489013"/>
                <a:gd name="connsiteX29" fmla="*/ 5239 w 545496"/>
                <a:gd name="connsiteY29" fmla="*/ 360045 h 489013"/>
                <a:gd name="connsiteX30" fmla="*/ 0 w 545496"/>
                <a:gd name="connsiteY30" fmla="*/ 437293 h 489013"/>
                <a:gd name="connsiteX31" fmla="*/ 56102 w 545496"/>
                <a:gd name="connsiteY31" fmla="*/ 439865 h 489013"/>
                <a:gd name="connsiteX32" fmla="*/ 283940 w 545496"/>
                <a:gd name="connsiteY32" fmla="*/ 455009 h 489013"/>
                <a:gd name="connsiteX33" fmla="*/ 318611 w 545496"/>
                <a:gd name="connsiteY33" fmla="*/ 455009 h 489013"/>
                <a:gd name="connsiteX34" fmla="*/ 314992 w 545496"/>
                <a:gd name="connsiteY34" fmla="*/ 484822 h 489013"/>
                <a:gd name="connsiteX35" fmla="*/ 314420 w 545496"/>
                <a:gd name="connsiteY35" fmla="*/ 489014 h 489013"/>
                <a:gd name="connsiteX36" fmla="*/ 314420 w 545496"/>
                <a:gd name="connsiteY36" fmla="*/ 489014 h 489013"/>
                <a:gd name="connsiteX37" fmla="*/ 314420 w 545496"/>
                <a:gd name="connsiteY37" fmla="*/ 489014 h 48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45496" h="489013">
                  <a:moveTo>
                    <a:pt x="314420" y="489014"/>
                  </a:moveTo>
                  <a:lnTo>
                    <a:pt x="328803" y="477869"/>
                  </a:lnTo>
                  <a:lnTo>
                    <a:pt x="339471" y="461867"/>
                  </a:lnTo>
                  <a:lnTo>
                    <a:pt x="353854" y="450628"/>
                  </a:lnTo>
                  <a:lnTo>
                    <a:pt x="355949" y="433578"/>
                  </a:lnTo>
                  <a:lnTo>
                    <a:pt x="370808" y="418147"/>
                  </a:lnTo>
                  <a:lnTo>
                    <a:pt x="377190" y="401669"/>
                  </a:lnTo>
                  <a:lnTo>
                    <a:pt x="391573" y="390430"/>
                  </a:lnTo>
                  <a:lnTo>
                    <a:pt x="394240" y="369094"/>
                  </a:lnTo>
                  <a:lnTo>
                    <a:pt x="416624" y="363284"/>
                  </a:lnTo>
                  <a:lnTo>
                    <a:pt x="431006" y="352044"/>
                  </a:lnTo>
                  <a:lnTo>
                    <a:pt x="428911" y="334518"/>
                  </a:lnTo>
                  <a:lnTo>
                    <a:pt x="443293" y="323279"/>
                  </a:lnTo>
                  <a:lnTo>
                    <a:pt x="441103" y="305657"/>
                  </a:lnTo>
                  <a:lnTo>
                    <a:pt x="443198" y="288703"/>
                  </a:lnTo>
                  <a:lnTo>
                    <a:pt x="434054" y="257270"/>
                  </a:lnTo>
                  <a:lnTo>
                    <a:pt x="436150" y="240221"/>
                  </a:lnTo>
                  <a:lnTo>
                    <a:pt x="443103" y="219456"/>
                  </a:lnTo>
                  <a:lnTo>
                    <a:pt x="441388" y="197549"/>
                  </a:lnTo>
                  <a:lnTo>
                    <a:pt x="545497" y="197453"/>
                  </a:lnTo>
                  <a:lnTo>
                    <a:pt x="520351" y="155448"/>
                  </a:lnTo>
                  <a:lnTo>
                    <a:pt x="505873" y="132017"/>
                  </a:lnTo>
                  <a:lnTo>
                    <a:pt x="483965" y="99060"/>
                  </a:lnTo>
                  <a:lnTo>
                    <a:pt x="487585" y="69152"/>
                  </a:lnTo>
                  <a:lnTo>
                    <a:pt x="487585" y="34576"/>
                  </a:lnTo>
                  <a:lnTo>
                    <a:pt x="303943" y="11906"/>
                  </a:lnTo>
                  <a:lnTo>
                    <a:pt x="57912" y="3143"/>
                  </a:lnTo>
                  <a:lnTo>
                    <a:pt x="32290" y="0"/>
                  </a:lnTo>
                  <a:lnTo>
                    <a:pt x="25622" y="124682"/>
                  </a:lnTo>
                  <a:lnTo>
                    <a:pt x="5239" y="360045"/>
                  </a:lnTo>
                  <a:lnTo>
                    <a:pt x="0" y="437293"/>
                  </a:lnTo>
                  <a:lnTo>
                    <a:pt x="56102" y="439865"/>
                  </a:lnTo>
                  <a:lnTo>
                    <a:pt x="283940" y="455009"/>
                  </a:lnTo>
                  <a:lnTo>
                    <a:pt x="318611" y="455009"/>
                  </a:lnTo>
                  <a:lnTo>
                    <a:pt x="314992" y="484822"/>
                  </a:lnTo>
                  <a:lnTo>
                    <a:pt x="314420" y="489014"/>
                  </a:lnTo>
                  <a:lnTo>
                    <a:pt x="314420" y="489014"/>
                  </a:lnTo>
                  <a:lnTo>
                    <a:pt x="314420" y="4890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FF8C9DF0-515F-2987-7995-9687995F7ACD}"/>
                </a:ext>
              </a:extLst>
            </p:cNvPr>
            <p:cNvSpPr/>
            <p:nvPr/>
          </p:nvSpPr>
          <p:spPr>
            <a:xfrm>
              <a:off x="371878" y="1365996"/>
              <a:ext cx="928388" cy="799266"/>
            </a:xfrm>
            <a:custGeom>
              <a:avLst/>
              <a:gdLst>
                <a:gd name="connsiteX0" fmla="*/ 82201 w 551307"/>
                <a:gd name="connsiteY0" fmla="*/ 471678 h 474630"/>
                <a:gd name="connsiteX1" fmla="*/ 104584 w 551307"/>
                <a:gd name="connsiteY1" fmla="*/ 465773 h 474630"/>
                <a:gd name="connsiteX2" fmla="*/ 122206 w 551307"/>
                <a:gd name="connsiteY2" fmla="*/ 463677 h 474630"/>
                <a:gd name="connsiteX3" fmla="*/ 120015 w 551307"/>
                <a:gd name="connsiteY3" fmla="*/ 446056 h 474630"/>
                <a:gd name="connsiteX4" fmla="*/ 138684 w 551307"/>
                <a:gd name="connsiteY4" fmla="*/ 435388 h 474630"/>
                <a:gd name="connsiteX5" fmla="*/ 157829 w 551307"/>
                <a:gd name="connsiteY5" fmla="*/ 420433 h 474630"/>
                <a:gd name="connsiteX6" fmla="*/ 174879 w 551307"/>
                <a:gd name="connsiteY6" fmla="*/ 422529 h 474630"/>
                <a:gd name="connsiteX7" fmla="*/ 189833 w 551307"/>
                <a:gd name="connsiteY7" fmla="*/ 441674 h 474630"/>
                <a:gd name="connsiteX8" fmla="*/ 201644 w 551307"/>
                <a:gd name="connsiteY8" fmla="*/ 451771 h 474630"/>
                <a:gd name="connsiteX9" fmla="*/ 235744 w 551307"/>
                <a:gd name="connsiteY9" fmla="*/ 456057 h 474630"/>
                <a:gd name="connsiteX10" fmla="*/ 281083 w 551307"/>
                <a:gd name="connsiteY10" fmla="*/ 474631 h 474630"/>
                <a:gd name="connsiteX11" fmla="*/ 321564 w 551307"/>
                <a:gd name="connsiteY11" fmla="*/ 462248 h 474630"/>
                <a:gd name="connsiteX12" fmla="*/ 387096 w 551307"/>
                <a:gd name="connsiteY12" fmla="*/ 422719 h 474630"/>
                <a:gd name="connsiteX13" fmla="*/ 404717 w 551307"/>
                <a:gd name="connsiteY13" fmla="*/ 420624 h 474630"/>
                <a:gd name="connsiteX14" fmla="*/ 422243 w 551307"/>
                <a:gd name="connsiteY14" fmla="*/ 418433 h 474630"/>
                <a:gd name="connsiteX15" fmla="*/ 433483 w 551307"/>
                <a:gd name="connsiteY15" fmla="*/ 398145 h 474630"/>
                <a:gd name="connsiteX16" fmla="*/ 448913 w 551307"/>
                <a:gd name="connsiteY16" fmla="*/ 378428 h 474630"/>
                <a:gd name="connsiteX17" fmla="*/ 479298 w 551307"/>
                <a:gd name="connsiteY17" fmla="*/ 377857 h 474630"/>
                <a:gd name="connsiteX18" fmla="*/ 494157 w 551307"/>
                <a:gd name="connsiteY18" fmla="*/ 362426 h 474630"/>
                <a:gd name="connsiteX19" fmla="*/ 478726 w 551307"/>
                <a:gd name="connsiteY19" fmla="*/ 347472 h 474630"/>
                <a:gd name="connsiteX20" fmla="*/ 500063 w 551307"/>
                <a:gd name="connsiteY20" fmla="*/ 350139 h 474630"/>
                <a:gd name="connsiteX21" fmla="*/ 524351 w 551307"/>
                <a:gd name="connsiteY21" fmla="*/ 257937 h 474630"/>
                <a:gd name="connsiteX22" fmla="*/ 537591 w 551307"/>
                <a:gd name="connsiteY22" fmla="*/ 186023 h 474630"/>
                <a:gd name="connsiteX23" fmla="*/ 551307 w 551307"/>
                <a:gd name="connsiteY23" fmla="*/ 75152 h 474630"/>
                <a:gd name="connsiteX24" fmla="*/ 549688 w 551307"/>
                <a:gd name="connsiteY24" fmla="*/ 53340 h 474630"/>
                <a:gd name="connsiteX25" fmla="*/ 481870 w 551307"/>
                <a:gd name="connsiteY25" fmla="*/ 40577 h 474630"/>
                <a:gd name="connsiteX26" fmla="*/ 451485 w 551307"/>
                <a:gd name="connsiteY26" fmla="*/ 41243 h 474630"/>
                <a:gd name="connsiteX27" fmla="*/ 273939 w 551307"/>
                <a:gd name="connsiteY27" fmla="*/ 6286 h 474630"/>
                <a:gd name="connsiteX28" fmla="*/ 222695 w 551307"/>
                <a:gd name="connsiteY28" fmla="*/ 0 h 474630"/>
                <a:gd name="connsiteX29" fmla="*/ 224885 w 551307"/>
                <a:gd name="connsiteY29" fmla="*/ 17526 h 474630"/>
                <a:gd name="connsiteX30" fmla="*/ 219075 w 551307"/>
                <a:gd name="connsiteY30" fmla="*/ 29813 h 474630"/>
                <a:gd name="connsiteX31" fmla="*/ 204692 w 551307"/>
                <a:gd name="connsiteY31" fmla="*/ 41053 h 474630"/>
                <a:gd name="connsiteX32" fmla="*/ 186023 w 551307"/>
                <a:gd name="connsiteY32" fmla="*/ 51721 h 474630"/>
                <a:gd name="connsiteX33" fmla="*/ 169450 w 551307"/>
                <a:gd name="connsiteY33" fmla="*/ 45339 h 474630"/>
                <a:gd name="connsiteX34" fmla="*/ 142780 w 551307"/>
                <a:gd name="connsiteY34" fmla="*/ 50673 h 474630"/>
                <a:gd name="connsiteX35" fmla="*/ 136493 w 551307"/>
                <a:gd name="connsiteY35" fmla="*/ 67246 h 474630"/>
                <a:gd name="connsiteX36" fmla="*/ 122587 w 551307"/>
                <a:gd name="connsiteY36" fmla="*/ 74200 h 474630"/>
                <a:gd name="connsiteX37" fmla="*/ 99727 w 551307"/>
                <a:gd name="connsiteY37" fmla="*/ 84296 h 474630"/>
                <a:gd name="connsiteX38" fmla="*/ 73057 w 551307"/>
                <a:gd name="connsiteY38" fmla="*/ 89725 h 474630"/>
                <a:gd name="connsiteX39" fmla="*/ 50101 w 551307"/>
                <a:gd name="connsiteY39" fmla="*/ 99822 h 474630"/>
                <a:gd name="connsiteX40" fmla="*/ 38481 w 551307"/>
                <a:gd name="connsiteY40" fmla="*/ 158972 h 474630"/>
                <a:gd name="connsiteX41" fmla="*/ 13716 w 551307"/>
                <a:gd name="connsiteY41" fmla="*/ 324707 h 474630"/>
                <a:gd name="connsiteX42" fmla="*/ 28194 w 551307"/>
                <a:gd name="connsiteY42" fmla="*/ 348139 h 474630"/>
                <a:gd name="connsiteX43" fmla="*/ 10001 w 551307"/>
                <a:gd name="connsiteY43" fmla="*/ 354616 h 474630"/>
                <a:gd name="connsiteX44" fmla="*/ 0 w 551307"/>
                <a:gd name="connsiteY44" fmla="*/ 401003 h 474630"/>
                <a:gd name="connsiteX45" fmla="*/ 15430 w 551307"/>
                <a:gd name="connsiteY45" fmla="*/ 415861 h 474630"/>
                <a:gd name="connsiteX46" fmla="*/ 35719 w 551307"/>
                <a:gd name="connsiteY46" fmla="*/ 427006 h 474630"/>
                <a:gd name="connsiteX47" fmla="*/ 51245 w 551307"/>
                <a:gd name="connsiteY47" fmla="*/ 441865 h 474630"/>
                <a:gd name="connsiteX48" fmla="*/ 67246 w 551307"/>
                <a:gd name="connsiteY48" fmla="*/ 452533 h 474630"/>
                <a:gd name="connsiteX49" fmla="*/ 82772 w 551307"/>
                <a:gd name="connsiteY49" fmla="*/ 467392 h 474630"/>
                <a:gd name="connsiteX50" fmla="*/ 82201 w 551307"/>
                <a:gd name="connsiteY50" fmla="*/ 471678 h 474630"/>
                <a:gd name="connsiteX51" fmla="*/ 82201 w 551307"/>
                <a:gd name="connsiteY51" fmla="*/ 471678 h 474630"/>
                <a:gd name="connsiteX52" fmla="*/ 82201 w 551307"/>
                <a:gd name="connsiteY52" fmla="*/ 471678 h 47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51307" h="474630">
                  <a:moveTo>
                    <a:pt x="82201" y="471678"/>
                  </a:moveTo>
                  <a:lnTo>
                    <a:pt x="104584" y="465773"/>
                  </a:lnTo>
                  <a:lnTo>
                    <a:pt x="122206" y="463677"/>
                  </a:lnTo>
                  <a:lnTo>
                    <a:pt x="120015" y="446056"/>
                  </a:lnTo>
                  <a:lnTo>
                    <a:pt x="138684" y="435388"/>
                  </a:lnTo>
                  <a:lnTo>
                    <a:pt x="157829" y="420433"/>
                  </a:lnTo>
                  <a:lnTo>
                    <a:pt x="174879" y="422529"/>
                  </a:lnTo>
                  <a:lnTo>
                    <a:pt x="189833" y="441674"/>
                  </a:lnTo>
                  <a:lnTo>
                    <a:pt x="201644" y="451771"/>
                  </a:lnTo>
                  <a:lnTo>
                    <a:pt x="235744" y="456057"/>
                  </a:lnTo>
                  <a:lnTo>
                    <a:pt x="281083" y="474631"/>
                  </a:lnTo>
                  <a:lnTo>
                    <a:pt x="321564" y="462248"/>
                  </a:lnTo>
                  <a:lnTo>
                    <a:pt x="387096" y="422719"/>
                  </a:lnTo>
                  <a:lnTo>
                    <a:pt x="404717" y="420624"/>
                  </a:lnTo>
                  <a:lnTo>
                    <a:pt x="422243" y="418433"/>
                  </a:lnTo>
                  <a:lnTo>
                    <a:pt x="433483" y="398145"/>
                  </a:lnTo>
                  <a:lnTo>
                    <a:pt x="448913" y="378428"/>
                  </a:lnTo>
                  <a:lnTo>
                    <a:pt x="479298" y="377857"/>
                  </a:lnTo>
                  <a:lnTo>
                    <a:pt x="494157" y="362426"/>
                  </a:lnTo>
                  <a:lnTo>
                    <a:pt x="478726" y="347472"/>
                  </a:lnTo>
                  <a:lnTo>
                    <a:pt x="500063" y="350139"/>
                  </a:lnTo>
                  <a:lnTo>
                    <a:pt x="524351" y="257937"/>
                  </a:lnTo>
                  <a:lnTo>
                    <a:pt x="537591" y="186023"/>
                  </a:lnTo>
                  <a:lnTo>
                    <a:pt x="551307" y="75152"/>
                  </a:lnTo>
                  <a:lnTo>
                    <a:pt x="549688" y="53340"/>
                  </a:lnTo>
                  <a:lnTo>
                    <a:pt x="481870" y="40577"/>
                  </a:lnTo>
                  <a:lnTo>
                    <a:pt x="451485" y="41243"/>
                  </a:lnTo>
                  <a:lnTo>
                    <a:pt x="273939" y="6286"/>
                  </a:lnTo>
                  <a:lnTo>
                    <a:pt x="222695" y="0"/>
                  </a:lnTo>
                  <a:lnTo>
                    <a:pt x="224885" y="17526"/>
                  </a:lnTo>
                  <a:lnTo>
                    <a:pt x="219075" y="29813"/>
                  </a:lnTo>
                  <a:lnTo>
                    <a:pt x="204692" y="41053"/>
                  </a:lnTo>
                  <a:lnTo>
                    <a:pt x="186023" y="51721"/>
                  </a:lnTo>
                  <a:lnTo>
                    <a:pt x="169450" y="45339"/>
                  </a:lnTo>
                  <a:lnTo>
                    <a:pt x="142780" y="50673"/>
                  </a:lnTo>
                  <a:lnTo>
                    <a:pt x="136493" y="67246"/>
                  </a:lnTo>
                  <a:lnTo>
                    <a:pt x="122587" y="74200"/>
                  </a:lnTo>
                  <a:lnTo>
                    <a:pt x="99727" y="84296"/>
                  </a:lnTo>
                  <a:lnTo>
                    <a:pt x="73057" y="89725"/>
                  </a:lnTo>
                  <a:lnTo>
                    <a:pt x="50101" y="99822"/>
                  </a:lnTo>
                  <a:lnTo>
                    <a:pt x="38481" y="158972"/>
                  </a:lnTo>
                  <a:lnTo>
                    <a:pt x="13716" y="324707"/>
                  </a:lnTo>
                  <a:lnTo>
                    <a:pt x="28194" y="348139"/>
                  </a:lnTo>
                  <a:lnTo>
                    <a:pt x="10001" y="354616"/>
                  </a:lnTo>
                  <a:lnTo>
                    <a:pt x="0" y="401003"/>
                  </a:lnTo>
                  <a:lnTo>
                    <a:pt x="15430" y="415861"/>
                  </a:lnTo>
                  <a:lnTo>
                    <a:pt x="35719" y="427006"/>
                  </a:lnTo>
                  <a:lnTo>
                    <a:pt x="51245" y="441865"/>
                  </a:lnTo>
                  <a:lnTo>
                    <a:pt x="67246" y="452533"/>
                  </a:lnTo>
                  <a:lnTo>
                    <a:pt x="82772" y="467392"/>
                  </a:lnTo>
                  <a:lnTo>
                    <a:pt x="82201" y="471678"/>
                  </a:lnTo>
                  <a:lnTo>
                    <a:pt x="82201" y="471678"/>
                  </a:lnTo>
                  <a:lnTo>
                    <a:pt x="82201" y="4716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077B8327-F833-C806-9715-2B8E960CF5FB}"/>
                </a:ext>
              </a:extLst>
            </p:cNvPr>
            <p:cNvSpPr/>
            <p:nvPr/>
          </p:nvSpPr>
          <p:spPr>
            <a:xfrm>
              <a:off x="33436" y="556783"/>
              <a:ext cx="774566" cy="414951"/>
            </a:xfrm>
            <a:custGeom>
              <a:avLst/>
              <a:gdLst>
                <a:gd name="connsiteX0" fmla="*/ 401003 w 459962"/>
                <a:gd name="connsiteY0" fmla="*/ 246412 h 246411"/>
                <a:gd name="connsiteX1" fmla="*/ 423386 w 459962"/>
                <a:gd name="connsiteY1" fmla="*/ 205930 h 246411"/>
                <a:gd name="connsiteX2" fmla="*/ 439864 w 459962"/>
                <a:gd name="connsiteY2" fmla="*/ 177641 h 246411"/>
                <a:gd name="connsiteX3" fmla="*/ 437674 w 459962"/>
                <a:gd name="connsiteY3" fmla="*/ 160115 h 246411"/>
                <a:gd name="connsiteX4" fmla="*/ 450437 w 459962"/>
                <a:gd name="connsiteY4" fmla="*/ 127064 h 246411"/>
                <a:gd name="connsiteX5" fmla="*/ 454152 w 459962"/>
                <a:gd name="connsiteY5" fmla="*/ 97250 h 246411"/>
                <a:gd name="connsiteX6" fmla="*/ 459962 w 459962"/>
                <a:gd name="connsiteY6" fmla="*/ 50387 h 246411"/>
                <a:gd name="connsiteX7" fmla="*/ 434245 w 459962"/>
                <a:gd name="connsiteY7" fmla="*/ 47149 h 246411"/>
                <a:gd name="connsiteX8" fmla="*/ 387191 w 459962"/>
                <a:gd name="connsiteY8" fmla="*/ 41339 h 246411"/>
                <a:gd name="connsiteX9" fmla="*/ 382810 w 459962"/>
                <a:gd name="connsiteY9" fmla="*/ 6191 h 246411"/>
                <a:gd name="connsiteX10" fmla="*/ 348139 w 459962"/>
                <a:gd name="connsiteY10" fmla="*/ 6286 h 246411"/>
                <a:gd name="connsiteX11" fmla="*/ 262033 w 459962"/>
                <a:gd name="connsiteY11" fmla="*/ 0 h 246411"/>
                <a:gd name="connsiteX12" fmla="*/ 237458 w 459962"/>
                <a:gd name="connsiteY12" fmla="*/ 22860 h 246411"/>
                <a:gd name="connsiteX13" fmla="*/ 223552 w 459962"/>
                <a:gd name="connsiteY13" fmla="*/ 29813 h 246411"/>
                <a:gd name="connsiteX14" fmla="*/ 191453 w 459962"/>
                <a:gd name="connsiteY14" fmla="*/ 43148 h 246411"/>
                <a:gd name="connsiteX15" fmla="*/ 173831 w 459962"/>
                <a:gd name="connsiteY15" fmla="*/ 45339 h 246411"/>
                <a:gd name="connsiteX16" fmla="*/ 151924 w 459962"/>
                <a:gd name="connsiteY16" fmla="*/ 46958 h 246411"/>
                <a:gd name="connsiteX17" fmla="*/ 130493 w 459962"/>
                <a:gd name="connsiteY17" fmla="*/ 44291 h 246411"/>
                <a:gd name="connsiteX18" fmla="*/ 83439 w 459962"/>
                <a:gd name="connsiteY18" fmla="*/ 38481 h 246411"/>
                <a:gd name="connsiteX19" fmla="*/ 66865 w 459962"/>
                <a:gd name="connsiteY19" fmla="*/ 32099 h 246411"/>
                <a:gd name="connsiteX20" fmla="*/ 34766 w 459962"/>
                <a:gd name="connsiteY20" fmla="*/ 10858 h 246411"/>
                <a:gd name="connsiteX21" fmla="*/ 0 w 459962"/>
                <a:gd name="connsiteY21" fmla="*/ 10858 h 246411"/>
                <a:gd name="connsiteX22" fmla="*/ 6477 w 459962"/>
                <a:gd name="connsiteY22" fmla="*/ 28956 h 246411"/>
                <a:gd name="connsiteX23" fmla="*/ 8572 w 459962"/>
                <a:gd name="connsiteY23" fmla="*/ 46577 h 246411"/>
                <a:gd name="connsiteX24" fmla="*/ 19907 w 459962"/>
                <a:gd name="connsiteY24" fmla="*/ 60960 h 246411"/>
                <a:gd name="connsiteX25" fmla="*/ 28480 w 459962"/>
                <a:gd name="connsiteY25" fmla="*/ 96583 h 246411"/>
                <a:gd name="connsiteX26" fmla="*/ 29623 w 459962"/>
                <a:gd name="connsiteY26" fmla="*/ 122682 h 246411"/>
                <a:gd name="connsiteX27" fmla="*/ 23241 w 459962"/>
                <a:gd name="connsiteY27" fmla="*/ 139255 h 246411"/>
                <a:gd name="connsiteX28" fmla="*/ 81534 w 459962"/>
                <a:gd name="connsiteY28" fmla="*/ 159353 h 246411"/>
                <a:gd name="connsiteX29" fmla="*/ 137160 w 459962"/>
                <a:gd name="connsiteY29" fmla="*/ 166211 h 246411"/>
                <a:gd name="connsiteX30" fmla="*/ 169259 w 459962"/>
                <a:gd name="connsiteY30" fmla="*/ 152876 h 246411"/>
                <a:gd name="connsiteX31" fmla="*/ 190690 w 459962"/>
                <a:gd name="connsiteY31" fmla="*/ 155543 h 246411"/>
                <a:gd name="connsiteX32" fmla="*/ 212027 w 459962"/>
                <a:gd name="connsiteY32" fmla="*/ 158210 h 246411"/>
                <a:gd name="connsiteX33" fmla="*/ 241459 w 459962"/>
                <a:gd name="connsiteY33" fmla="*/ 166116 h 246411"/>
                <a:gd name="connsiteX34" fmla="*/ 261842 w 459962"/>
                <a:gd name="connsiteY34" fmla="*/ 177355 h 246411"/>
                <a:gd name="connsiteX35" fmla="*/ 281654 w 459962"/>
                <a:gd name="connsiteY35" fmla="*/ 192691 h 246411"/>
                <a:gd name="connsiteX36" fmla="*/ 305181 w 459962"/>
                <a:gd name="connsiteY36" fmla="*/ 212979 h 246411"/>
                <a:gd name="connsiteX37" fmla="*/ 322326 w 459962"/>
                <a:gd name="connsiteY37" fmla="*/ 215074 h 246411"/>
                <a:gd name="connsiteX38" fmla="*/ 382714 w 459962"/>
                <a:gd name="connsiteY38" fmla="*/ 218218 h 246411"/>
                <a:gd name="connsiteX39" fmla="*/ 389191 w 459962"/>
                <a:gd name="connsiteY39" fmla="*/ 236315 h 246411"/>
                <a:gd name="connsiteX40" fmla="*/ 401003 w 459962"/>
                <a:gd name="connsiteY40" fmla="*/ 246412 h 246411"/>
                <a:gd name="connsiteX41" fmla="*/ 401003 w 459962"/>
                <a:gd name="connsiteY41" fmla="*/ 246412 h 246411"/>
                <a:gd name="connsiteX42" fmla="*/ 401003 w 459962"/>
                <a:gd name="connsiteY42" fmla="*/ 246412 h 24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9962" h="246411">
                  <a:moveTo>
                    <a:pt x="401003" y="246412"/>
                  </a:moveTo>
                  <a:lnTo>
                    <a:pt x="423386" y="205930"/>
                  </a:lnTo>
                  <a:lnTo>
                    <a:pt x="439864" y="177641"/>
                  </a:lnTo>
                  <a:lnTo>
                    <a:pt x="437674" y="160115"/>
                  </a:lnTo>
                  <a:lnTo>
                    <a:pt x="450437" y="127064"/>
                  </a:lnTo>
                  <a:lnTo>
                    <a:pt x="454152" y="97250"/>
                  </a:lnTo>
                  <a:lnTo>
                    <a:pt x="459962" y="50387"/>
                  </a:lnTo>
                  <a:lnTo>
                    <a:pt x="434245" y="47149"/>
                  </a:lnTo>
                  <a:lnTo>
                    <a:pt x="387191" y="41339"/>
                  </a:lnTo>
                  <a:lnTo>
                    <a:pt x="382810" y="6191"/>
                  </a:lnTo>
                  <a:lnTo>
                    <a:pt x="348139" y="6286"/>
                  </a:lnTo>
                  <a:lnTo>
                    <a:pt x="262033" y="0"/>
                  </a:lnTo>
                  <a:lnTo>
                    <a:pt x="237458" y="22860"/>
                  </a:lnTo>
                  <a:lnTo>
                    <a:pt x="223552" y="29813"/>
                  </a:lnTo>
                  <a:lnTo>
                    <a:pt x="191453" y="43148"/>
                  </a:lnTo>
                  <a:lnTo>
                    <a:pt x="173831" y="45339"/>
                  </a:lnTo>
                  <a:lnTo>
                    <a:pt x="151924" y="46958"/>
                  </a:lnTo>
                  <a:lnTo>
                    <a:pt x="130493" y="44291"/>
                  </a:lnTo>
                  <a:lnTo>
                    <a:pt x="83439" y="38481"/>
                  </a:lnTo>
                  <a:lnTo>
                    <a:pt x="66865" y="32099"/>
                  </a:lnTo>
                  <a:lnTo>
                    <a:pt x="34766" y="10858"/>
                  </a:lnTo>
                  <a:lnTo>
                    <a:pt x="0" y="10858"/>
                  </a:lnTo>
                  <a:lnTo>
                    <a:pt x="6477" y="28956"/>
                  </a:lnTo>
                  <a:lnTo>
                    <a:pt x="8572" y="46577"/>
                  </a:lnTo>
                  <a:lnTo>
                    <a:pt x="19907" y="60960"/>
                  </a:lnTo>
                  <a:lnTo>
                    <a:pt x="28480" y="96583"/>
                  </a:lnTo>
                  <a:lnTo>
                    <a:pt x="29623" y="122682"/>
                  </a:lnTo>
                  <a:lnTo>
                    <a:pt x="23241" y="139255"/>
                  </a:lnTo>
                  <a:lnTo>
                    <a:pt x="81534" y="159353"/>
                  </a:lnTo>
                  <a:lnTo>
                    <a:pt x="137160" y="166211"/>
                  </a:lnTo>
                  <a:lnTo>
                    <a:pt x="169259" y="152876"/>
                  </a:lnTo>
                  <a:lnTo>
                    <a:pt x="190690" y="155543"/>
                  </a:lnTo>
                  <a:lnTo>
                    <a:pt x="212027" y="158210"/>
                  </a:lnTo>
                  <a:lnTo>
                    <a:pt x="241459" y="166116"/>
                  </a:lnTo>
                  <a:lnTo>
                    <a:pt x="261842" y="177355"/>
                  </a:lnTo>
                  <a:lnTo>
                    <a:pt x="281654" y="192691"/>
                  </a:lnTo>
                  <a:lnTo>
                    <a:pt x="305181" y="212979"/>
                  </a:lnTo>
                  <a:lnTo>
                    <a:pt x="322326" y="215074"/>
                  </a:lnTo>
                  <a:lnTo>
                    <a:pt x="382714" y="218218"/>
                  </a:lnTo>
                  <a:lnTo>
                    <a:pt x="389191" y="236315"/>
                  </a:lnTo>
                  <a:lnTo>
                    <a:pt x="401003" y="246412"/>
                  </a:lnTo>
                  <a:lnTo>
                    <a:pt x="401003" y="246412"/>
                  </a:lnTo>
                  <a:lnTo>
                    <a:pt x="401003" y="24641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D2FB384-72E0-5D19-9390-AB8590489A3C}"/>
                </a:ext>
              </a:extLst>
            </p:cNvPr>
            <p:cNvSpPr/>
            <p:nvPr/>
          </p:nvSpPr>
          <p:spPr>
            <a:xfrm>
              <a:off x="-69540" y="807647"/>
              <a:ext cx="821884" cy="933040"/>
            </a:xfrm>
            <a:custGeom>
              <a:avLst/>
              <a:gdLst>
                <a:gd name="connsiteX0" fmla="*/ 163925 w 488061"/>
                <a:gd name="connsiteY0" fmla="*/ 554069 h 554069"/>
                <a:gd name="connsiteX1" fmla="*/ 170783 w 488061"/>
                <a:gd name="connsiteY1" fmla="*/ 533305 h 554069"/>
                <a:gd name="connsiteX2" fmla="*/ 188404 w 488061"/>
                <a:gd name="connsiteY2" fmla="*/ 531209 h 554069"/>
                <a:gd name="connsiteX3" fmla="*/ 298704 w 488061"/>
                <a:gd name="connsiteY3" fmla="*/ 514541 h 554069"/>
                <a:gd name="connsiteX4" fmla="*/ 301847 w 488061"/>
                <a:gd name="connsiteY4" fmla="*/ 489014 h 554069"/>
                <a:gd name="connsiteX5" fmla="*/ 308610 w 488061"/>
                <a:gd name="connsiteY5" fmla="*/ 433673 h 554069"/>
                <a:gd name="connsiteX6" fmla="*/ 331565 w 488061"/>
                <a:gd name="connsiteY6" fmla="*/ 423577 h 554069"/>
                <a:gd name="connsiteX7" fmla="*/ 349663 w 488061"/>
                <a:gd name="connsiteY7" fmla="*/ 417100 h 554069"/>
                <a:gd name="connsiteX8" fmla="*/ 371951 w 488061"/>
                <a:gd name="connsiteY8" fmla="*/ 411290 h 554069"/>
                <a:gd name="connsiteX9" fmla="*/ 390144 w 488061"/>
                <a:gd name="connsiteY9" fmla="*/ 404813 h 554069"/>
                <a:gd name="connsiteX10" fmla="*/ 405003 w 488061"/>
                <a:gd name="connsiteY10" fmla="*/ 389382 h 554069"/>
                <a:gd name="connsiteX11" fmla="*/ 428434 w 488061"/>
                <a:gd name="connsiteY11" fmla="*/ 374999 h 554069"/>
                <a:gd name="connsiteX12" fmla="*/ 449199 w 488061"/>
                <a:gd name="connsiteY12" fmla="*/ 381953 h 554069"/>
                <a:gd name="connsiteX13" fmla="*/ 467296 w 488061"/>
                <a:gd name="connsiteY13" fmla="*/ 375476 h 554069"/>
                <a:gd name="connsiteX14" fmla="*/ 482156 w 488061"/>
                <a:gd name="connsiteY14" fmla="*/ 360045 h 554069"/>
                <a:gd name="connsiteX15" fmla="*/ 488061 w 488061"/>
                <a:gd name="connsiteY15" fmla="*/ 347853 h 554069"/>
                <a:gd name="connsiteX16" fmla="*/ 486346 w 488061"/>
                <a:gd name="connsiteY16" fmla="*/ 326041 h 554069"/>
                <a:gd name="connsiteX17" fmla="*/ 479965 w 488061"/>
                <a:gd name="connsiteY17" fmla="*/ 307943 h 554069"/>
                <a:gd name="connsiteX18" fmla="*/ 473011 w 488061"/>
                <a:gd name="connsiteY18" fmla="*/ 294132 h 554069"/>
                <a:gd name="connsiteX19" fmla="*/ 476155 w 488061"/>
                <a:gd name="connsiteY19" fmla="*/ 268605 h 554069"/>
                <a:gd name="connsiteX20" fmla="*/ 478822 w 488061"/>
                <a:gd name="connsiteY20" fmla="*/ 247269 h 554069"/>
                <a:gd name="connsiteX21" fmla="*/ 480346 w 488061"/>
                <a:gd name="connsiteY21" fmla="*/ 199930 h 554069"/>
                <a:gd name="connsiteX22" fmla="*/ 473869 w 488061"/>
                <a:gd name="connsiteY22" fmla="*/ 147352 h 554069"/>
                <a:gd name="connsiteX23" fmla="*/ 462534 w 488061"/>
                <a:gd name="connsiteY23" fmla="*/ 98393 h 554069"/>
                <a:gd name="connsiteX24" fmla="*/ 443293 w 488061"/>
                <a:gd name="connsiteY24" fmla="*/ 78772 h 554069"/>
                <a:gd name="connsiteX25" fmla="*/ 384143 w 488061"/>
                <a:gd name="connsiteY25" fmla="*/ 67151 h 554069"/>
                <a:gd name="connsiteX26" fmla="*/ 367093 w 488061"/>
                <a:gd name="connsiteY26" fmla="*/ 65056 h 554069"/>
                <a:gd name="connsiteX27" fmla="*/ 355949 w 488061"/>
                <a:gd name="connsiteY27" fmla="*/ 50673 h 554069"/>
                <a:gd name="connsiteX28" fmla="*/ 323945 w 488061"/>
                <a:gd name="connsiteY28" fmla="*/ 29432 h 554069"/>
                <a:gd name="connsiteX29" fmla="*/ 282892 w 488061"/>
                <a:gd name="connsiteY29" fmla="*/ 11430 h 554069"/>
                <a:gd name="connsiteX30" fmla="*/ 252984 w 488061"/>
                <a:gd name="connsiteY30" fmla="*/ 7715 h 554069"/>
                <a:gd name="connsiteX31" fmla="*/ 199739 w 488061"/>
                <a:gd name="connsiteY31" fmla="*/ 18478 h 554069"/>
                <a:gd name="connsiteX32" fmla="*/ 144304 w 488061"/>
                <a:gd name="connsiteY32" fmla="*/ 11621 h 554069"/>
                <a:gd name="connsiteX33" fmla="*/ 85154 w 488061"/>
                <a:gd name="connsiteY33" fmla="*/ 0 h 554069"/>
                <a:gd name="connsiteX34" fmla="*/ 82010 w 488061"/>
                <a:gd name="connsiteY34" fmla="*/ 25527 h 554069"/>
                <a:gd name="connsiteX35" fmla="*/ 95917 w 488061"/>
                <a:gd name="connsiteY35" fmla="*/ 53150 h 554069"/>
                <a:gd name="connsiteX36" fmla="*/ 101822 w 488061"/>
                <a:gd name="connsiteY36" fmla="*/ 75438 h 554069"/>
                <a:gd name="connsiteX37" fmla="*/ 113062 w 488061"/>
                <a:gd name="connsiteY37" fmla="*/ 89821 h 554069"/>
                <a:gd name="connsiteX38" fmla="*/ 110966 w 488061"/>
                <a:gd name="connsiteY38" fmla="*/ 141446 h 554069"/>
                <a:gd name="connsiteX39" fmla="*/ 90297 w 488061"/>
                <a:gd name="connsiteY39" fmla="*/ 169069 h 554069"/>
                <a:gd name="connsiteX40" fmla="*/ 78581 w 488061"/>
                <a:gd name="connsiteY40" fmla="*/ 193548 h 554069"/>
                <a:gd name="connsiteX41" fmla="*/ 68008 w 488061"/>
                <a:gd name="connsiteY41" fmla="*/ 209550 h 554069"/>
                <a:gd name="connsiteX42" fmla="*/ 42481 w 488061"/>
                <a:gd name="connsiteY42" fmla="*/ 240983 h 554069"/>
                <a:gd name="connsiteX43" fmla="*/ 26003 w 488061"/>
                <a:gd name="connsiteY43" fmla="*/ 269176 h 554069"/>
                <a:gd name="connsiteX44" fmla="*/ 26575 w 488061"/>
                <a:gd name="connsiteY44" fmla="*/ 299466 h 554069"/>
                <a:gd name="connsiteX45" fmla="*/ 6382 w 488061"/>
                <a:gd name="connsiteY45" fmla="*/ 322897 h 554069"/>
                <a:gd name="connsiteX46" fmla="*/ 0 w 488061"/>
                <a:gd name="connsiteY46" fmla="*/ 339471 h 554069"/>
                <a:gd name="connsiteX47" fmla="*/ 9620 w 488061"/>
                <a:gd name="connsiteY47" fmla="*/ 366522 h 554069"/>
                <a:gd name="connsiteX48" fmla="*/ 46387 w 488061"/>
                <a:gd name="connsiteY48" fmla="*/ 384048 h 554069"/>
                <a:gd name="connsiteX49" fmla="*/ 90107 w 488061"/>
                <a:gd name="connsiteY49" fmla="*/ 380810 h 554069"/>
                <a:gd name="connsiteX50" fmla="*/ 92297 w 488061"/>
                <a:gd name="connsiteY50" fmla="*/ 398336 h 554069"/>
                <a:gd name="connsiteX51" fmla="*/ 89154 w 488061"/>
                <a:gd name="connsiteY51" fmla="*/ 423863 h 554069"/>
                <a:gd name="connsiteX52" fmla="*/ 78581 w 488061"/>
                <a:gd name="connsiteY52" fmla="*/ 474440 h 554069"/>
                <a:gd name="connsiteX53" fmla="*/ 53530 w 488061"/>
                <a:gd name="connsiteY53" fmla="*/ 501587 h 554069"/>
                <a:gd name="connsiteX54" fmla="*/ 104680 w 488061"/>
                <a:gd name="connsiteY54" fmla="*/ 507873 h 554069"/>
                <a:gd name="connsiteX55" fmla="*/ 115443 w 488061"/>
                <a:gd name="connsiteY55" fmla="*/ 526542 h 554069"/>
                <a:gd name="connsiteX56" fmla="*/ 131921 w 488061"/>
                <a:gd name="connsiteY56" fmla="*/ 532829 h 554069"/>
                <a:gd name="connsiteX57" fmla="*/ 147923 w 488061"/>
                <a:gd name="connsiteY57" fmla="*/ 543497 h 554069"/>
                <a:gd name="connsiteX58" fmla="*/ 163925 w 488061"/>
                <a:gd name="connsiteY58" fmla="*/ 554069 h 554069"/>
                <a:gd name="connsiteX59" fmla="*/ 163925 w 488061"/>
                <a:gd name="connsiteY59" fmla="*/ 554069 h 554069"/>
                <a:gd name="connsiteX60" fmla="*/ 163925 w 488061"/>
                <a:gd name="connsiteY60" fmla="*/ 554069 h 55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88061" h="554069">
                  <a:moveTo>
                    <a:pt x="163925" y="554069"/>
                  </a:moveTo>
                  <a:lnTo>
                    <a:pt x="170783" y="533305"/>
                  </a:lnTo>
                  <a:lnTo>
                    <a:pt x="188404" y="531209"/>
                  </a:lnTo>
                  <a:lnTo>
                    <a:pt x="298704" y="514541"/>
                  </a:lnTo>
                  <a:lnTo>
                    <a:pt x="301847" y="489014"/>
                  </a:lnTo>
                  <a:lnTo>
                    <a:pt x="308610" y="433673"/>
                  </a:lnTo>
                  <a:lnTo>
                    <a:pt x="331565" y="423577"/>
                  </a:lnTo>
                  <a:lnTo>
                    <a:pt x="349663" y="417100"/>
                  </a:lnTo>
                  <a:lnTo>
                    <a:pt x="371951" y="411290"/>
                  </a:lnTo>
                  <a:lnTo>
                    <a:pt x="390144" y="404813"/>
                  </a:lnTo>
                  <a:lnTo>
                    <a:pt x="405003" y="389382"/>
                  </a:lnTo>
                  <a:lnTo>
                    <a:pt x="428434" y="374999"/>
                  </a:lnTo>
                  <a:lnTo>
                    <a:pt x="449199" y="381953"/>
                  </a:lnTo>
                  <a:lnTo>
                    <a:pt x="467296" y="375476"/>
                  </a:lnTo>
                  <a:lnTo>
                    <a:pt x="482156" y="360045"/>
                  </a:lnTo>
                  <a:lnTo>
                    <a:pt x="488061" y="347853"/>
                  </a:lnTo>
                  <a:lnTo>
                    <a:pt x="486346" y="326041"/>
                  </a:lnTo>
                  <a:lnTo>
                    <a:pt x="479965" y="307943"/>
                  </a:lnTo>
                  <a:lnTo>
                    <a:pt x="473011" y="294132"/>
                  </a:lnTo>
                  <a:lnTo>
                    <a:pt x="476155" y="268605"/>
                  </a:lnTo>
                  <a:lnTo>
                    <a:pt x="478822" y="247269"/>
                  </a:lnTo>
                  <a:lnTo>
                    <a:pt x="480346" y="199930"/>
                  </a:lnTo>
                  <a:lnTo>
                    <a:pt x="473869" y="147352"/>
                  </a:lnTo>
                  <a:lnTo>
                    <a:pt x="462534" y="98393"/>
                  </a:lnTo>
                  <a:lnTo>
                    <a:pt x="443293" y="78772"/>
                  </a:lnTo>
                  <a:lnTo>
                    <a:pt x="384143" y="67151"/>
                  </a:lnTo>
                  <a:lnTo>
                    <a:pt x="367093" y="65056"/>
                  </a:lnTo>
                  <a:lnTo>
                    <a:pt x="355949" y="50673"/>
                  </a:lnTo>
                  <a:lnTo>
                    <a:pt x="323945" y="29432"/>
                  </a:lnTo>
                  <a:lnTo>
                    <a:pt x="282892" y="11430"/>
                  </a:lnTo>
                  <a:lnTo>
                    <a:pt x="252984" y="7715"/>
                  </a:lnTo>
                  <a:lnTo>
                    <a:pt x="199739" y="18478"/>
                  </a:lnTo>
                  <a:lnTo>
                    <a:pt x="144304" y="11621"/>
                  </a:lnTo>
                  <a:lnTo>
                    <a:pt x="85154" y="0"/>
                  </a:lnTo>
                  <a:lnTo>
                    <a:pt x="82010" y="25527"/>
                  </a:lnTo>
                  <a:lnTo>
                    <a:pt x="95917" y="53150"/>
                  </a:lnTo>
                  <a:lnTo>
                    <a:pt x="101822" y="75438"/>
                  </a:lnTo>
                  <a:lnTo>
                    <a:pt x="113062" y="89821"/>
                  </a:lnTo>
                  <a:lnTo>
                    <a:pt x="110966" y="141446"/>
                  </a:lnTo>
                  <a:lnTo>
                    <a:pt x="90297" y="169069"/>
                  </a:lnTo>
                  <a:lnTo>
                    <a:pt x="78581" y="193548"/>
                  </a:lnTo>
                  <a:lnTo>
                    <a:pt x="68008" y="209550"/>
                  </a:lnTo>
                  <a:lnTo>
                    <a:pt x="42481" y="240983"/>
                  </a:lnTo>
                  <a:lnTo>
                    <a:pt x="26003" y="269176"/>
                  </a:lnTo>
                  <a:lnTo>
                    <a:pt x="26575" y="299466"/>
                  </a:lnTo>
                  <a:lnTo>
                    <a:pt x="6382" y="322897"/>
                  </a:lnTo>
                  <a:lnTo>
                    <a:pt x="0" y="339471"/>
                  </a:lnTo>
                  <a:lnTo>
                    <a:pt x="9620" y="366522"/>
                  </a:lnTo>
                  <a:lnTo>
                    <a:pt x="46387" y="384048"/>
                  </a:lnTo>
                  <a:lnTo>
                    <a:pt x="90107" y="380810"/>
                  </a:lnTo>
                  <a:lnTo>
                    <a:pt x="92297" y="398336"/>
                  </a:lnTo>
                  <a:lnTo>
                    <a:pt x="89154" y="423863"/>
                  </a:lnTo>
                  <a:lnTo>
                    <a:pt x="78581" y="474440"/>
                  </a:lnTo>
                  <a:lnTo>
                    <a:pt x="53530" y="501587"/>
                  </a:lnTo>
                  <a:lnTo>
                    <a:pt x="104680" y="507873"/>
                  </a:lnTo>
                  <a:lnTo>
                    <a:pt x="115443" y="526542"/>
                  </a:lnTo>
                  <a:lnTo>
                    <a:pt x="131921" y="532829"/>
                  </a:lnTo>
                  <a:lnTo>
                    <a:pt x="147923" y="543497"/>
                  </a:lnTo>
                  <a:lnTo>
                    <a:pt x="163925" y="554069"/>
                  </a:lnTo>
                  <a:lnTo>
                    <a:pt x="163925" y="554069"/>
                  </a:lnTo>
                  <a:lnTo>
                    <a:pt x="163925" y="554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12638AF1-45F6-72EF-744C-582D7C8A1504}"/>
                </a:ext>
              </a:extLst>
            </p:cNvPr>
            <p:cNvSpPr/>
            <p:nvPr/>
          </p:nvSpPr>
          <p:spPr>
            <a:xfrm>
              <a:off x="1851397" y="2716714"/>
              <a:ext cx="891336" cy="804399"/>
            </a:xfrm>
            <a:custGeom>
              <a:avLst/>
              <a:gdLst>
                <a:gd name="connsiteX0" fmla="*/ 382810 w 529304"/>
                <a:gd name="connsiteY0" fmla="*/ 473107 h 477678"/>
                <a:gd name="connsiteX1" fmla="*/ 525304 w 529304"/>
                <a:gd name="connsiteY1" fmla="*/ 477679 h 477678"/>
                <a:gd name="connsiteX2" fmla="*/ 523113 w 529304"/>
                <a:gd name="connsiteY2" fmla="*/ 425482 h 477678"/>
                <a:gd name="connsiteX3" fmla="*/ 527876 w 529304"/>
                <a:gd name="connsiteY3" fmla="*/ 387096 h 477678"/>
                <a:gd name="connsiteX4" fmla="*/ 529304 w 529304"/>
                <a:gd name="connsiteY4" fmla="*/ 304991 h 477678"/>
                <a:gd name="connsiteX5" fmla="*/ 511683 w 529304"/>
                <a:gd name="connsiteY5" fmla="*/ 307181 h 477678"/>
                <a:gd name="connsiteX6" fmla="*/ 496157 w 529304"/>
                <a:gd name="connsiteY6" fmla="*/ 292322 h 477678"/>
                <a:gd name="connsiteX7" fmla="*/ 485013 w 529304"/>
                <a:gd name="connsiteY7" fmla="*/ 312515 h 477678"/>
                <a:gd name="connsiteX8" fmla="*/ 474345 w 529304"/>
                <a:gd name="connsiteY8" fmla="*/ 293942 h 477678"/>
                <a:gd name="connsiteX9" fmla="*/ 477488 w 529304"/>
                <a:gd name="connsiteY9" fmla="*/ 268319 h 477678"/>
                <a:gd name="connsiteX10" fmla="*/ 479584 w 529304"/>
                <a:gd name="connsiteY10" fmla="*/ 251270 h 477678"/>
                <a:gd name="connsiteX11" fmla="*/ 473678 w 529304"/>
                <a:gd name="connsiteY11" fmla="*/ 228886 h 477678"/>
                <a:gd name="connsiteX12" fmla="*/ 467201 w 529304"/>
                <a:gd name="connsiteY12" fmla="*/ 210788 h 477678"/>
                <a:gd name="connsiteX13" fmla="*/ 458057 w 529304"/>
                <a:gd name="connsiteY13" fmla="*/ 179356 h 477678"/>
                <a:gd name="connsiteX14" fmla="*/ 438340 w 529304"/>
                <a:gd name="connsiteY14" fmla="*/ 163925 h 477678"/>
                <a:gd name="connsiteX15" fmla="*/ 426530 w 529304"/>
                <a:gd name="connsiteY15" fmla="*/ 153829 h 477678"/>
                <a:gd name="connsiteX16" fmla="*/ 424910 w 529304"/>
                <a:gd name="connsiteY16" fmla="*/ 131921 h 477678"/>
                <a:gd name="connsiteX17" fmla="*/ 400907 w 529304"/>
                <a:gd name="connsiteY17" fmla="*/ 116014 h 477678"/>
                <a:gd name="connsiteX18" fmla="*/ 389096 w 529304"/>
                <a:gd name="connsiteY18" fmla="*/ 105918 h 477678"/>
                <a:gd name="connsiteX19" fmla="*/ 365570 w 529304"/>
                <a:gd name="connsiteY19" fmla="*/ 85630 h 477678"/>
                <a:gd name="connsiteX20" fmla="*/ 332422 w 529304"/>
                <a:gd name="connsiteY20" fmla="*/ 72962 h 477678"/>
                <a:gd name="connsiteX21" fmla="*/ 320707 w 529304"/>
                <a:gd name="connsiteY21" fmla="*/ 62770 h 477678"/>
                <a:gd name="connsiteX22" fmla="*/ 310515 w 529304"/>
                <a:gd name="connsiteY22" fmla="*/ 39910 h 477678"/>
                <a:gd name="connsiteX23" fmla="*/ 325469 w 529304"/>
                <a:gd name="connsiteY23" fmla="*/ 24479 h 477678"/>
                <a:gd name="connsiteX24" fmla="*/ 306229 w 529304"/>
                <a:gd name="connsiteY24" fmla="*/ 4763 h 477678"/>
                <a:gd name="connsiteX25" fmla="*/ 289084 w 529304"/>
                <a:gd name="connsiteY25" fmla="*/ 2667 h 477678"/>
                <a:gd name="connsiteX26" fmla="*/ 267748 w 529304"/>
                <a:gd name="connsiteY26" fmla="*/ 0 h 477678"/>
                <a:gd name="connsiteX27" fmla="*/ 250127 w 529304"/>
                <a:gd name="connsiteY27" fmla="*/ 2191 h 477678"/>
                <a:gd name="connsiteX28" fmla="*/ 246983 w 529304"/>
                <a:gd name="connsiteY28" fmla="*/ 27718 h 477678"/>
                <a:gd name="connsiteX29" fmla="*/ 248603 w 529304"/>
                <a:gd name="connsiteY29" fmla="*/ 49625 h 477678"/>
                <a:gd name="connsiteX30" fmla="*/ 208597 w 529304"/>
                <a:gd name="connsiteY30" fmla="*/ 57626 h 477678"/>
                <a:gd name="connsiteX31" fmla="*/ 194215 w 529304"/>
                <a:gd name="connsiteY31" fmla="*/ 68866 h 477678"/>
                <a:gd name="connsiteX32" fmla="*/ 176594 w 529304"/>
                <a:gd name="connsiteY32" fmla="*/ 70961 h 477678"/>
                <a:gd name="connsiteX33" fmla="*/ 148304 w 529304"/>
                <a:gd name="connsiteY33" fmla="*/ 89154 h 477678"/>
                <a:gd name="connsiteX34" fmla="*/ 123825 w 529304"/>
                <a:gd name="connsiteY34" fmla="*/ 112109 h 477678"/>
                <a:gd name="connsiteX35" fmla="*/ 108871 w 529304"/>
                <a:gd name="connsiteY35" fmla="*/ 127540 h 477678"/>
                <a:gd name="connsiteX36" fmla="*/ 18097 w 529304"/>
                <a:gd name="connsiteY36" fmla="*/ 125063 h 477678"/>
                <a:gd name="connsiteX37" fmla="*/ 17240 w 529304"/>
                <a:gd name="connsiteY37" fmla="*/ 202883 h 477678"/>
                <a:gd name="connsiteX38" fmla="*/ 10382 w 529304"/>
                <a:gd name="connsiteY38" fmla="*/ 258318 h 477678"/>
                <a:gd name="connsiteX39" fmla="*/ 0 w 529304"/>
                <a:gd name="connsiteY39" fmla="*/ 447484 h 477678"/>
                <a:gd name="connsiteX40" fmla="*/ 2191 w 529304"/>
                <a:gd name="connsiteY40" fmla="*/ 465106 h 477678"/>
                <a:gd name="connsiteX41" fmla="*/ 54483 w 529304"/>
                <a:gd name="connsiteY41" fmla="*/ 462915 h 477678"/>
                <a:gd name="connsiteX42" fmla="*/ 313372 w 529304"/>
                <a:gd name="connsiteY42" fmla="*/ 473202 h 477678"/>
                <a:gd name="connsiteX43" fmla="*/ 356616 w 529304"/>
                <a:gd name="connsiteY43" fmla="*/ 474250 h 477678"/>
                <a:gd name="connsiteX44" fmla="*/ 382810 w 529304"/>
                <a:gd name="connsiteY44" fmla="*/ 473107 h 477678"/>
                <a:gd name="connsiteX45" fmla="*/ 382810 w 529304"/>
                <a:gd name="connsiteY45" fmla="*/ 473107 h 477678"/>
                <a:gd name="connsiteX46" fmla="*/ 382810 w 529304"/>
                <a:gd name="connsiteY46" fmla="*/ 473107 h 47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29304" h="477678">
                  <a:moveTo>
                    <a:pt x="382810" y="473107"/>
                  </a:moveTo>
                  <a:lnTo>
                    <a:pt x="525304" y="477679"/>
                  </a:lnTo>
                  <a:lnTo>
                    <a:pt x="523113" y="425482"/>
                  </a:lnTo>
                  <a:lnTo>
                    <a:pt x="527876" y="387096"/>
                  </a:lnTo>
                  <a:lnTo>
                    <a:pt x="529304" y="304991"/>
                  </a:lnTo>
                  <a:lnTo>
                    <a:pt x="511683" y="307181"/>
                  </a:lnTo>
                  <a:lnTo>
                    <a:pt x="496157" y="292322"/>
                  </a:lnTo>
                  <a:lnTo>
                    <a:pt x="485013" y="312515"/>
                  </a:lnTo>
                  <a:lnTo>
                    <a:pt x="474345" y="293942"/>
                  </a:lnTo>
                  <a:lnTo>
                    <a:pt x="477488" y="268319"/>
                  </a:lnTo>
                  <a:lnTo>
                    <a:pt x="479584" y="251270"/>
                  </a:lnTo>
                  <a:lnTo>
                    <a:pt x="473678" y="228886"/>
                  </a:lnTo>
                  <a:lnTo>
                    <a:pt x="467201" y="210788"/>
                  </a:lnTo>
                  <a:lnTo>
                    <a:pt x="458057" y="179356"/>
                  </a:lnTo>
                  <a:lnTo>
                    <a:pt x="438340" y="163925"/>
                  </a:lnTo>
                  <a:lnTo>
                    <a:pt x="426530" y="153829"/>
                  </a:lnTo>
                  <a:lnTo>
                    <a:pt x="424910" y="131921"/>
                  </a:lnTo>
                  <a:lnTo>
                    <a:pt x="400907" y="116014"/>
                  </a:lnTo>
                  <a:lnTo>
                    <a:pt x="389096" y="105918"/>
                  </a:lnTo>
                  <a:lnTo>
                    <a:pt x="365570" y="85630"/>
                  </a:lnTo>
                  <a:lnTo>
                    <a:pt x="332422" y="72962"/>
                  </a:lnTo>
                  <a:lnTo>
                    <a:pt x="320707" y="62770"/>
                  </a:lnTo>
                  <a:lnTo>
                    <a:pt x="310515" y="39910"/>
                  </a:lnTo>
                  <a:lnTo>
                    <a:pt x="325469" y="24479"/>
                  </a:lnTo>
                  <a:lnTo>
                    <a:pt x="306229" y="4763"/>
                  </a:lnTo>
                  <a:lnTo>
                    <a:pt x="289084" y="2667"/>
                  </a:lnTo>
                  <a:lnTo>
                    <a:pt x="267748" y="0"/>
                  </a:lnTo>
                  <a:lnTo>
                    <a:pt x="250127" y="2191"/>
                  </a:lnTo>
                  <a:lnTo>
                    <a:pt x="246983" y="27718"/>
                  </a:lnTo>
                  <a:lnTo>
                    <a:pt x="248603" y="49625"/>
                  </a:lnTo>
                  <a:lnTo>
                    <a:pt x="208597" y="57626"/>
                  </a:lnTo>
                  <a:lnTo>
                    <a:pt x="194215" y="68866"/>
                  </a:lnTo>
                  <a:lnTo>
                    <a:pt x="176594" y="70961"/>
                  </a:lnTo>
                  <a:lnTo>
                    <a:pt x="148304" y="89154"/>
                  </a:lnTo>
                  <a:lnTo>
                    <a:pt x="123825" y="112109"/>
                  </a:lnTo>
                  <a:lnTo>
                    <a:pt x="108871" y="127540"/>
                  </a:lnTo>
                  <a:lnTo>
                    <a:pt x="18097" y="125063"/>
                  </a:lnTo>
                  <a:lnTo>
                    <a:pt x="17240" y="202883"/>
                  </a:lnTo>
                  <a:lnTo>
                    <a:pt x="10382" y="258318"/>
                  </a:lnTo>
                  <a:lnTo>
                    <a:pt x="0" y="447484"/>
                  </a:lnTo>
                  <a:lnTo>
                    <a:pt x="2191" y="465106"/>
                  </a:lnTo>
                  <a:lnTo>
                    <a:pt x="54483" y="462915"/>
                  </a:lnTo>
                  <a:lnTo>
                    <a:pt x="313372" y="473202"/>
                  </a:lnTo>
                  <a:lnTo>
                    <a:pt x="356616" y="474250"/>
                  </a:lnTo>
                  <a:lnTo>
                    <a:pt x="382810" y="473107"/>
                  </a:lnTo>
                  <a:lnTo>
                    <a:pt x="382810" y="473107"/>
                  </a:lnTo>
                  <a:lnTo>
                    <a:pt x="382810" y="4731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BC1F6FE4-70D3-BBAB-5A52-272D16A15F1F}"/>
                </a:ext>
              </a:extLst>
            </p:cNvPr>
            <p:cNvSpPr/>
            <p:nvPr/>
          </p:nvSpPr>
          <p:spPr>
            <a:xfrm>
              <a:off x="3502863" y="2870857"/>
              <a:ext cx="850595" cy="688912"/>
            </a:xfrm>
            <a:custGeom>
              <a:avLst/>
              <a:gdLst>
                <a:gd name="connsiteX0" fmla="*/ 393763 w 505111"/>
                <a:gd name="connsiteY0" fmla="*/ 409099 h 409098"/>
                <a:gd name="connsiteX1" fmla="*/ 413004 w 505111"/>
                <a:gd name="connsiteY1" fmla="*/ 394145 h 409098"/>
                <a:gd name="connsiteX2" fmla="*/ 431102 w 505111"/>
                <a:gd name="connsiteY2" fmla="*/ 387667 h 409098"/>
                <a:gd name="connsiteX3" fmla="*/ 446056 w 505111"/>
                <a:gd name="connsiteY3" fmla="*/ 372142 h 409098"/>
                <a:gd name="connsiteX4" fmla="*/ 452342 w 505111"/>
                <a:gd name="connsiteY4" fmla="*/ 355568 h 409098"/>
                <a:gd name="connsiteX5" fmla="*/ 472059 w 505111"/>
                <a:gd name="connsiteY5" fmla="*/ 336328 h 409098"/>
                <a:gd name="connsiteX6" fmla="*/ 491776 w 505111"/>
                <a:gd name="connsiteY6" fmla="*/ 317087 h 409098"/>
                <a:gd name="connsiteX7" fmla="*/ 502444 w 505111"/>
                <a:gd name="connsiteY7" fmla="*/ 300990 h 409098"/>
                <a:gd name="connsiteX8" fmla="*/ 505111 w 505111"/>
                <a:gd name="connsiteY8" fmla="*/ 279654 h 409098"/>
                <a:gd name="connsiteX9" fmla="*/ 493872 w 505111"/>
                <a:gd name="connsiteY9" fmla="*/ 265271 h 409098"/>
                <a:gd name="connsiteX10" fmla="*/ 473107 w 505111"/>
                <a:gd name="connsiteY10" fmla="*/ 258318 h 409098"/>
                <a:gd name="connsiteX11" fmla="*/ 475202 w 505111"/>
                <a:gd name="connsiteY11" fmla="*/ 241173 h 409098"/>
                <a:gd name="connsiteX12" fmla="*/ 483108 w 505111"/>
                <a:gd name="connsiteY12" fmla="*/ 211836 h 409098"/>
                <a:gd name="connsiteX13" fmla="*/ 481013 w 505111"/>
                <a:gd name="connsiteY13" fmla="*/ 194215 h 409098"/>
                <a:gd name="connsiteX14" fmla="*/ 480441 w 505111"/>
                <a:gd name="connsiteY14" fmla="*/ 163735 h 409098"/>
                <a:gd name="connsiteX15" fmla="*/ 473964 w 505111"/>
                <a:gd name="connsiteY15" fmla="*/ 145542 h 409098"/>
                <a:gd name="connsiteX16" fmla="*/ 471774 w 505111"/>
                <a:gd name="connsiteY16" fmla="*/ 127921 h 409098"/>
                <a:gd name="connsiteX17" fmla="*/ 465391 w 505111"/>
                <a:gd name="connsiteY17" fmla="*/ 109823 h 409098"/>
                <a:gd name="connsiteX18" fmla="*/ 446723 w 505111"/>
                <a:gd name="connsiteY18" fmla="*/ 85820 h 409098"/>
                <a:gd name="connsiteX19" fmla="*/ 426911 w 505111"/>
                <a:gd name="connsiteY19" fmla="*/ 70295 h 409098"/>
                <a:gd name="connsiteX20" fmla="*/ 416243 w 505111"/>
                <a:gd name="connsiteY20" fmla="*/ 51625 h 409098"/>
                <a:gd name="connsiteX21" fmla="*/ 386334 w 505111"/>
                <a:gd name="connsiteY21" fmla="*/ 47911 h 409098"/>
                <a:gd name="connsiteX22" fmla="*/ 314325 w 505111"/>
                <a:gd name="connsiteY22" fmla="*/ 0 h 409098"/>
                <a:gd name="connsiteX23" fmla="*/ 240221 w 505111"/>
                <a:gd name="connsiteY23" fmla="*/ 3905 h 409098"/>
                <a:gd name="connsiteX24" fmla="*/ 218313 w 505111"/>
                <a:gd name="connsiteY24" fmla="*/ 5525 h 409098"/>
                <a:gd name="connsiteX25" fmla="*/ 200692 w 505111"/>
                <a:gd name="connsiteY25" fmla="*/ 7715 h 409098"/>
                <a:gd name="connsiteX26" fmla="*/ 185833 w 505111"/>
                <a:gd name="connsiteY26" fmla="*/ 23241 h 409098"/>
                <a:gd name="connsiteX27" fmla="*/ 159639 w 505111"/>
                <a:gd name="connsiteY27" fmla="*/ 24289 h 409098"/>
                <a:gd name="connsiteX28" fmla="*/ 177927 w 505111"/>
                <a:gd name="connsiteY28" fmla="*/ 87344 h 409098"/>
                <a:gd name="connsiteX29" fmla="*/ 126683 w 505111"/>
                <a:gd name="connsiteY29" fmla="*/ 115729 h 409098"/>
                <a:gd name="connsiteX30" fmla="*/ 96869 w 505111"/>
                <a:gd name="connsiteY30" fmla="*/ 112014 h 409098"/>
                <a:gd name="connsiteX31" fmla="*/ 44577 w 505111"/>
                <a:gd name="connsiteY31" fmla="*/ 79534 h 409098"/>
                <a:gd name="connsiteX32" fmla="*/ 18383 w 505111"/>
                <a:gd name="connsiteY32" fmla="*/ 80677 h 409098"/>
                <a:gd name="connsiteX33" fmla="*/ 7715 w 505111"/>
                <a:gd name="connsiteY33" fmla="*/ 96679 h 409098"/>
                <a:gd name="connsiteX34" fmla="*/ 3048 w 505111"/>
                <a:gd name="connsiteY34" fmla="*/ 135160 h 409098"/>
                <a:gd name="connsiteX35" fmla="*/ 953 w 505111"/>
                <a:gd name="connsiteY35" fmla="*/ 187071 h 409098"/>
                <a:gd name="connsiteX36" fmla="*/ 0 w 505111"/>
                <a:gd name="connsiteY36" fmla="*/ 299752 h 409098"/>
                <a:gd name="connsiteX37" fmla="*/ 667 w 505111"/>
                <a:gd name="connsiteY37" fmla="*/ 399669 h 409098"/>
                <a:gd name="connsiteX38" fmla="*/ 82868 w 505111"/>
                <a:gd name="connsiteY38" fmla="*/ 401098 h 409098"/>
                <a:gd name="connsiteX39" fmla="*/ 259937 w 505111"/>
                <a:gd name="connsiteY39" fmla="*/ 405670 h 409098"/>
                <a:gd name="connsiteX40" fmla="*/ 393763 w 505111"/>
                <a:gd name="connsiteY40" fmla="*/ 409099 h 409098"/>
                <a:gd name="connsiteX41" fmla="*/ 393763 w 505111"/>
                <a:gd name="connsiteY41" fmla="*/ 409099 h 409098"/>
                <a:gd name="connsiteX42" fmla="*/ 393763 w 505111"/>
                <a:gd name="connsiteY42" fmla="*/ 409099 h 409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05111" h="409098">
                  <a:moveTo>
                    <a:pt x="393763" y="409099"/>
                  </a:moveTo>
                  <a:lnTo>
                    <a:pt x="413004" y="394145"/>
                  </a:lnTo>
                  <a:lnTo>
                    <a:pt x="431102" y="387667"/>
                  </a:lnTo>
                  <a:lnTo>
                    <a:pt x="446056" y="372142"/>
                  </a:lnTo>
                  <a:lnTo>
                    <a:pt x="452342" y="355568"/>
                  </a:lnTo>
                  <a:lnTo>
                    <a:pt x="472059" y="336328"/>
                  </a:lnTo>
                  <a:lnTo>
                    <a:pt x="491776" y="317087"/>
                  </a:lnTo>
                  <a:lnTo>
                    <a:pt x="502444" y="300990"/>
                  </a:lnTo>
                  <a:lnTo>
                    <a:pt x="505111" y="279654"/>
                  </a:lnTo>
                  <a:lnTo>
                    <a:pt x="493872" y="265271"/>
                  </a:lnTo>
                  <a:lnTo>
                    <a:pt x="473107" y="258318"/>
                  </a:lnTo>
                  <a:lnTo>
                    <a:pt x="475202" y="241173"/>
                  </a:lnTo>
                  <a:lnTo>
                    <a:pt x="483108" y="211836"/>
                  </a:lnTo>
                  <a:lnTo>
                    <a:pt x="481013" y="194215"/>
                  </a:lnTo>
                  <a:lnTo>
                    <a:pt x="480441" y="163735"/>
                  </a:lnTo>
                  <a:lnTo>
                    <a:pt x="473964" y="145542"/>
                  </a:lnTo>
                  <a:lnTo>
                    <a:pt x="471774" y="127921"/>
                  </a:lnTo>
                  <a:lnTo>
                    <a:pt x="465391" y="109823"/>
                  </a:lnTo>
                  <a:lnTo>
                    <a:pt x="446723" y="85820"/>
                  </a:lnTo>
                  <a:lnTo>
                    <a:pt x="426911" y="70295"/>
                  </a:lnTo>
                  <a:lnTo>
                    <a:pt x="416243" y="51625"/>
                  </a:lnTo>
                  <a:lnTo>
                    <a:pt x="386334" y="47911"/>
                  </a:lnTo>
                  <a:lnTo>
                    <a:pt x="314325" y="0"/>
                  </a:lnTo>
                  <a:lnTo>
                    <a:pt x="240221" y="3905"/>
                  </a:lnTo>
                  <a:lnTo>
                    <a:pt x="218313" y="5525"/>
                  </a:lnTo>
                  <a:lnTo>
                    <a:pt x="200692" y="7715"/>
                  </a:lnTo>
                  <a:lnTo>
                    <a:pt x="185833" y="23241"/>
                  </a:lnTo>
                  <a:lnTo>
                    <a:pt x="159639" y="24289"/>
                  </a:lnTo>
                  <a:lnTo>
                    <a:pt x="177927" y="87344"/>
                  </a:lnTo>
                  <a:lnTo>
                    <a:pt x="126683" y="115729"/>
                  </a:lnTo>
                  <a:lnTo>
                    <a:pt x="96869" y="112014"/>
                  </a:lnTo>
                  <a:lnTo>
                    <a:pt x="44577" y="79534"/>
                  </a:lnTo>
                  <a:lnTo>
                    <a:pt x="18383" y="80677"/>
                  </a:lnTo>
                  <a:lnTo>
                    <a:pt x="7715" y="96679"/>
                  </a:lnTo>
                  <a:lnTo>
                    <a:pt x="3048" y="135160"/>
                  </a:lnTo>
                  <a:lnTo>
                    <a:pt x="953" y="187071"/>
                  </a:lnTo>
                  <a:lnTo>
                    <a:pt x="0" y="299752"/>
                  </a:lnTo>
                  <a:lnTo>
                    <a:pt x="667" y="399669"/>
                  </a:lnTo>
                  <a:lnTo>
                    <a:pt x="82868" y="401098"/>
                  </a:lnTo>
                  <a:lnTo>
                    <a:pt x="259937" y="405670"/>
                  </a:lnTo>
                  <a:lnTo>
                    <a:pt x="393763" y="409099"/>
                  </a:lnTo>
                  <a:lnTo>
                    <a:pt x="393763" y="409099"/>
                  </a:lnTo>
                  <a:lnTo>
                    <a:pt x="393763" y="40909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BC76424C-D90A-30A3-025F-C1E96DCF417B}"/>
                </a:ext>
              </a:extLst>
            </p:cNvPr>
            <p:cNvSpPr/>
            <p:nvPr/>
          </p:nvSpPr>
          <p:spPr>
            <a:xfrm>
              <a:off x="2374297" y="2635232"/>
              <a:ext cx="495951" cy="607591"/>
            </a:xfrm>
            <a:custGeom>
              <a:avLst/>
              <a:gdLst>
                <a:gd name="connsiteX0" fmla="*/ 203549 w 294512"/>
                <a:gd name="connsiteY0" fmla="*/ 360807 h 360807"/>
                <a:gd name="connsiteX1" fmla="*/ 222599 w 294512"/>
                <a:gd name="connsiteY1" fmla="*/ 345853 h 360807"/>
                <a:gd name="connsiteX2" fmla="*/ 202978 w 294512"/>
                <a:gd name="connsiteY2" fmla="*/ 330422 h 360807"/>
                <a:gd name="connsiteX3" fmla="*/ 213074 w 294512"/>
                <a:gd name="connsiteY3" fmla="*/ 318611 h 360807"/>
                <a:gd name="connsiteX4" fmla="*/ 219932 w 294512"/>
                <a:gd name="connsiteY4" fmla="*/ 297847 h 360807"/>
                <a:gd name="connsiteX5" fmla="*/ 226314 w 294512"/>
                <a:gd name="connsiteY5" fmla="*/ 281369 h 360807"/>
                <a:gd name="connsiteX6" fmla="*/ 232600 w 294512"/>
                <a:gd name="connsiteY6" fmla="*/ 264795 h 360807"/>
                <a:gd name="connsiteX7" fmla="*/ 238982 w 294512"/>
                <a:gd name="connsiteY7" fmla="*/ 248317 h 360807"/>
                <a:gd name="connsiteX8" fmla="*/ 222028 w 294512"/>
                <a:gd name="connsiteY8" fmla="*/ 246221 h 360807"/>
                <a:gd name="connsiteX9" fmla="*/ 240506 w 294512"/>
                <a:gd name="connsiteY9" fmla="*/ 235458 h 360807"/>
                <a:gd name="connsiteX10" fmla="*/ 246888 w 294512"/>
                <a:gd name="connsiteY10" fmla="*/ 218980 h 360807"/>
                <a:gd name="connsiteX11" fmla="*/ 257461 w 294512"/>
                <a:gd name="connsiteY11" fmla="*/ 202978 h 360807"/>
                <a:gd name="connsiteX12" fmla="*/ 255365 w 294512"/>
                <a:gd name="connsiteY12" fmla="*/ 185357 h 360807"/>
                <a:gd name="connsiteX13" fmla="*/ 269653 w 294512"/>
                <a:gd name="connsiteY13" fmla="*/ 174117 h 360807"/>
                <a:gd name="connsiteX14" fmla="*/ 263271 w 294512"/>
                <a:gd name="connsiteY14" fmla="*/ 156020 h 360807"/>
                <a:gd name="connsiteX15" fmla="*/ 277558 w 294512"/>
                <a:gd name="connsiteY15" fmla="*/ 144875 h 360807"/>
                <a:gd name="connsiteX16" fmla="*/ 288227 w 294512"/>
                <a:gd name="connsiteY16" fmla="*/ 128873 h 360807"/>
                <a:gd name="connsiteX17" fmla="*/ 294513 w 294512"/>
                <a:gd name="connsiteY17" fmla="*/ 112300 h 360807"/>
                <a:gd name="connsiteX18" fmla="*/ 278606 w 294512"/>
                <a:gd name="connsiteY18" fmla="*/ 101727 h 360807"/>
                <a:gd name="connsiteX19" fmla="*/ 293941 w 294512"/>
                <a:gd name="connsiteY19" fmla="*/ 81915 h 360807"/>
                <a:gd name="connsiteX20" fmla="*/ 282797 w 294512"/>
                <a:gd name="connsiteY20" fmla="*/ 67532 h 360807"/>
                <a:gd name="connsiteX21" fmla="*/ 266890 w 294512"/>
                <a:gd name="connsiteY21" fmla="*/ 56959 h 360807"/>
                <a:gd name="connsiteX22" fmla="*/ 281749 w 294512"/>
                <a:gd name="connsiteY22" fmla="*/ 41434 h 360807"/>
                <a:gd name="connsiteX23" fmla="*/ 261556 w 294512"/>
                <a:gd name="connsiteY23" fmla="*/ 30290 h 360807"/>
                <a:gd name="connsiteX24" fmla="*/ 271653 w 294512"/>
                <a:gd name="connsiteY24" fmla="*/ 18574 h 360807"/>
                <a:gd name="connsiteX25" fmla="*/ 290703 w 294512"/>
                <a:gd name="connsiteY25" fmla="*/ 3620 h 360807"/>
                <a:gd name="connsiteX26" fmla="*/ 260985 w 294512"/>
                <a:gd name="connsiteY26" fmla="*/ 0 h 360807"/>
                <a:gd name="connsiteX27" fmla="*/ 245078 w 294512"/>
                <a:gd name="connsiteY27" fmla="*/ 24003 h 360807"/>
                <a:gd name="connsiteX28" fmla="*/ 230791 w 294512"/>
                <a:gd name="connsiteY28" fmla="*/ 35147 h 360807"/>
                <a:gd name="connsiteX29" fmla="*/ 212217 w 294512"/>
                <a:gd name="connsiteY29" fmla="*/ 45911 h 360807"/>
                <a:gd name="connsiteX30" fmla="*/ 201644 w 294512"/>
                <a:gd name="connsiteY30" fmla="*/ 61913 h 360807"/>
                <a:gd name="connsiteX31" fmla="*/ 180404 w 294512"/>
                <a:gd name="connsiteY31" fmla="*/ 59246 h 360807"/>
                <a:gd name="connsiteX32" fmla="*/ 166116 w 294512"/>
                <a:gd name="connsiteY32" fmla="*/ 70485 h 360807"/>
                <a:gd name="connsiteX33" fmla="*/ 147542 w 294512"/>
                <a:gd name="connsiteY33" fmla="*/ 81153 h 360807"/>
                <a:gd name="connsiteX34" fmla="*/ 130588 w 294512"/>
                <a:gd name="connsiteY34" fmla="*/ 79058 h 360807"/>
                <a:gd name="connsiteX35" fmla="*/ 128397 w 294512"/>
                <a:gd name="connsiteY35" fmla="*/ 96107 h 360807"/>
                <a:gd name="connsiteX36" fmla="*/ 117824 w 294512"/>
                <a:gd name="connsiteY36" fmla="*/ 112109 h 360807"/>
                <a:gd name="connsiteX37" fmla="*/ 100870 w 294512"/>
                <a:gd name="connsiteY37" fmla="*/ 110014 h 360807"/>
                <a:gd name="connsiteX38" fmla="*/ 80200 w 294512"/>
                <a:gd name="connsiteY38" fmla="*/ 103156 h 360807"/>
                <a:gd name="connsiteX39" fmla="*/ 68961 w 294512"/>
                <a:gd name="connsiteY39" fmla="*/ 88773 h 360807"/>
                <a:gd name="connsiteX40" fmla="*/ 57817 w 294512"/>
                <a:gd name="connsiteY40" fmla="*/ 74390 h 360807"/>
                <a:gd name="connsiteX41" fmla="*/ 46672 w 294512"/>
                <a:gd name="connsiteY41" fmla="*/ 60103 h 360807"/>
                <a:gd name="connsiteX42" fmla="*/ 29146 w 294512"/>
                <a:gd name="connsiteY42" fmla="*/ 62198 h 360807"/>
                <a:gd name="connsiteX43" fmla="*/ 10096 w 294512"/>
                <a:gd name="connsiteY43" fmla="*/ 77153 h 360807"/>
                <a:gd name="connsiteX44" fmla="*/ 0 w 294512"/>
                <a:gd name="connsiteY44" fmla="*/ 88963 h 360807"/>
                <a:gd name="connsiteX45" fmla="*/ 10668 w 294512"/>
                <a:gd name="connsiteY45" fmla="*/ 107537 h 360807"/>
                <a:gd name="connsiteX46" fmla="*/ 21812 w 294512"/>
                <a:gd name="connsiteY46" fmla="*/ 121920 h 360807"/>
                <a:gd name="connsiteX47" fmla="*/ 54769 w 294512"/>
                <a:gd name="connsiteY47" fmla="*/ 134684 h 360807"/>
                <a:gd name="connsiteX48" fmla="*/ 74866 w 294512"/>
                <a:gd name="connsiteY48" fmla="*/ 145828 h 360807"/>
                <a:gd name="connsiteX49" fmla="*/ 94583 w 294512"/>
                <a:gd name="connsiteY49" fmla="*/ 161163 h 360807"/>
                <a:gd name="connsiteX50" fmla="*/ 104680 w 294512"/>
                <a:gd name="connsiteY50" fmla="*/ 184118 h 360807"/>
                <a:gd name="connsiteX51" fmla="*/ 121158 w 294512"/>
                <a:gd name="connsiteY51" fmla="*/ 190405 h 360807"/>
                <a:gd name="connsiteX52" fmla="*/ 118967 w 294512"/>
                <a:gd name="connsiteY52" fmla="*/ 207454 h 360807"/>
                <a:gd name="connsiteX53" fmla="*/ 121158 w 294512"/>
                <a:gd name="connsiteY53" fmla="*/ 225076 h 360807"/>
                <a:gd name="connsiteX54" fmla="*/ 139732 w 294512"/>
                <a:gd name="connsiteY54" fmla="*/ 214408 h 360807"/>
                <a:gd name="connsiteX55" fmla="*/ 149257 w 294512"/>
                <a:gd name="connsiteY55" fmla="*/ 241554 h 360807"/>
                <a:gd name="connsiteX56" fmla="*/ 154591 w 294512"/>
                <a:gd name="connsiteY56" fmla="*/ 268129 h 360807"/>
                <a:gd name="connsiteX57" fmla="*/ 160972 w 294512"/>
                <a:gd name="connsiteY57" fmla="*/ 286226 h 360807"/>
                <a:gd name="connsiteX58" fmla="*/ 165830 w 294512"/>
                <a:gd name="connsiteY58" fmla="*/ 317183 h 360807"/>
                <a:gd name="connsiteX59" fmla="*/ 163735 w 294512"/>
                <a:gd name="connsiteY59" fmla="*/ 334232 h 360807"/>
                <a:gd name="connsiteX60" fmla="*/ 165830 w 294512"/>
                <a:gd name="connsiteY60" fmla="*/ 351758 h 360807"/>
                <a:gd name="connsiteX61" fmla="*/ 176403 w 294512"/>
                <a:gd name="connsiteY61" fmla="*/ 335756 h 360807"/>
                <a:gd name="connsiteX62" fmla="*/ 191833 w 294512"/>
                <a:gd name="connsiteY62" fmla="*/ 350711 h 360807"/>
                <a:gd name="connsiteX63" fmla="*/ 203549 w 294512"/>
                <a:gd name="connsiteY63" fmla="*/ 360807 h 360807"/>
                <a:gd name="connsiteX64" fmla="*/ 203549 w 294512"/>
                <a:gd name="connsiteY64" fmla="*/ 360807 h 360807"/>
                <a:gd name="connsiteX65" fmla="*/ 203549 w 294512"/>
                <a:gd name="connsiteY65" fmla="*/ 360807 h 36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94512" h="360807">
                  <a:moveTo>
                    <a:pt x="203549" y="360807"/>
                  </a:moveTo>
                  <a:lnTo>
                    <a:pt x="222599" y="345853"/>
                  </a:lnTo>
                  <a:lnTo>
                    <a:pt x="202978" y="330422"/>
                  </a:lnTo>
                  <a:lnTo>
                    <a:pt x="213074" y="318611"/>
                  </a:lnTo>
                  <a:lnTo>
                    <a:pt x="219932" y="297847"/>
                  </a:lnTo>
                  <a:lnTo>
                    <a:pt x="226314" y="281369"/>
                  </a:lnTo>
                  <a:lnTo>
                    <a:pt x="232600" y="264795"/>
                  </a:lnTo>
                  <a:lnTo>
                    <a:pt x="238982" y="248317"/>
                  </a:lnTo>
                  <a:lnTo>
                    <a:pt x="222028" y="246221"/>
                  </a:lnTo>
                  <a:lnTo>
                    <a:pt x="240506" y="235458"/>
                  </a:lnTo>
                  <a:lnTo>
                    <a:pt x="246888" y="218980"/>
                  </a:lnTo>
                  <a:lnTo>
                    <a:pt x="257461" y="202978"/>
                  </a:lnTo>
                  <a:lnTo>
                    <a:pt x="255365" y="185357"/>
                  </a:lnTo>
                  <a:lnTo>
                    <a:pt x="269653" y="174117"/>
                  </a:lnTo>
                  <a:lnTo>
                    <a:pt x="263271" y="156020"/>
                  </a:lnTo>
                  <a:lnTo>
                    <a:pt x="277558" y="144875"/>
                  </a:lnTo>
                  <a:lnTo>
                    <a:pt x="288227" y="128873"/>
                  </a:lnTo>
                  <a:lnTo>
                    <a:pt x="294513" y="112300"/>
                  </a:lnTo>
                  <a:lnTo>
                    <a:pt x="278606" y="101727"/>
                  </a:lnTo>
                  <a:lnTo>
                    <a:pt x="293941" y="81915"/>
                  </a:lnTo>
                  <a:lnTo>
                    <a:pt x="282797" y="67532"/>
                  </a:lnTo>
                  <a:lnTo>
                    <a:pt x="266890" y="56959"/>
                  </a:lnTo>
                  <a:lnTo>
                    <a:pt x="281749" y="41434"/>
                  </a:lnTo>
                  <a:lnTo>
                    <a:pt x="261556" y="30290"/>
                  </a:lnTo>
                  <a:lnTo>
                    <a:pt x="271653" y="18574"/>
                  </a:lnTo>
                  <a:lnTo>
                    <a:pt x="290703" y="3620"/>
                  </a:lnTo>
                  <a:lnTo>
                    <a:pt x="260985" y="0"/>
                  </a:lnTo>
                  <a:lnTo>
                    <a:pt x="245078" y="24003"/>
                  </a:lnTo>
                  <a:lnTo>
                    <a:pt x="230791" y="35147"/>
                  </a:lnTo>
                  <a:lnTo>
                    <a:pt x="212217" y="45911"/>
                  </a:lnTo>
                  <a:lnTo>
                    <a:pt x="201644" y="61913"/>
                  </a:lnTo>
                  <a:lnTo>
                    <a:pt x="180404" y="59246"/>
                  </a:lnTo>
                  <a:lnTo>
                    <a:pt x="166116" y="70485"/>
                  </a:lnTo>
                  <a:lnTo>
                    <a:pt x="147542" y="81153"/>
                  </a:lnTo>
                  <a:lnTo>
                    <a:pt x="130588" y="79058"/>
                  </a:lnTo>
                  <a:lnTo>
                    <a:pt x="128397" y="96107"/>
                  </a:lnTo>
                  <a:lnTo>
                    <a:pt x="117824" y="112109"/>
                  </a:lnTo>
                  <a:lnTo>
                    <a:pt x="100870" y="110014"/>
                  </a:lnTo>
                  <a:lnTo>
                    <a:pt x="80200" y="103156"/>
                  </a:lnTo>
                  <a:lnTo>
                    <a:pt x="68961" y="88773"/>
                  </a:lnTo>
                  <a:lnTo>
                    <a:pt x="57817" y="74390"/>
                  </a:lnTo>
                  <a:lnTo>
                    <a:pt x="46672" y="60103"/>
                  </a:lnTo>
                  <a:lnTo>
                    <a:pt x="29146" y="62198"/>
                  </a:lnTo>
                  <a:lnTo>
                    <a:pt x="10096" y="77153"/>
                  </a:lnTo>
                  <a:lnTo>
                    <a:pt x="0" y="88963"/>
                  </a:lnTo>
                  <a:lnTo>
                    <a:pt x="10668" y="107537"/>
                  </a:lnTo>
                  <a:lnTo>
                    <a:pt x="21812" y="121920"/>
                  </a:lnTo>
                  <a:lnTo>
                    <a:pt x="54769" y="134684"/>
                  </a:lnTo>
                  <a:lnTo>
                    <a:pt x="74866" y="145828"/>
                  </a:lnTo>
                  <a:lnTo>
                    <a:pt x="94583" y="161163"/>
                  </a:lnTo>
                  <a:lnTo>
                    <a:pt x="104680" y="184118"/>
                  </a:lnTo>
                  <a:lnTo>
                    <a:pt x="121158" y="190405"/>
                  </a:lnTo>
                  <a:lnTo>
                    <a:pt x="118967" y="207454"/>
                  </a:lnTo>
                  <a:lnTo>
                    <a:pt x="121158" y="225076"/>
                  </a:lnTo>
                  <a:lnTo>
                    <a:pt x="139732" y="214408"/>
                  </a:lnTo>
                  <a:lnTo>
                    <a:pt x="149257" y="241554"/>
                  </a:lnTo>
                  <a:lnTo>
                    <a:pt x="154591" y="268129"/>
                  </a:lnTo>
                  <a:lnTo>
                    <a:pt x="160972" y="286226"/>
                  </a:lnTo>
                  <a:lnTo>
                    <a:pt x="165830" y="317183"/>
                  </a:lnTo>
                  <a:lnTo>
                    <a:pt x="163735" y="334232"/>
                  </a:lnTo>
                  <a:lnTo>
                    <a:pt x="165830" y="351758"/>
                  </a:lnTo>
                  <a:lnTo>
                    <a:pt x="176403" y="335756"/>
                  </a:lnTo>
                  <a:lnTo>
                    <a:pt x="191833" y="350711"/>
                  </a:lnTo>
                  <a:lnTo>
                    <a:pt x="203549" y="360807"/>
                  </a:lnTo>
                  <a:lnTo>
                    <a:pt x="203549" y="360807"/>
                  </a:lnTo>
                  <a:lnTo>
                    <a:pt x="203549" y="3608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07F3FA16-24E6-C134-101C-94F933D86D99}"/>
                </a:ext>
              </a:extLst>
            </p:cNvPr>
            <p:cNvSpPr/>
            <p:nvPr/>
          </p:nvSpPr>
          <p:spPr>
            <a:xfrm>
              <a:off x="2122951" y="1173678"/>
              <a:ext cx="929190" cy="1022061"/>
            </a:xfrm>
            <a:custGeom>
              <a:avLst/>
              <a:gdLst>
                <a:gd name="connsiteX0" fmla="*/ 295180 w 551783"/>
                <a:gd name="connsiteY0" fmla="*/ 606933 h 606933"/>
                <a:gd name="connsiteX1" fmla="*/ 313849 w 551783"/>
                <a:gd name="connsiteY1" fmla="*/ 596170 h 606933"/>
                <a:gd name="connsiteX2" fmla="*/ 320230 w 551783"/>
                <a:gd name="connsiteY2" fmla="*/ 579596 h 606933"/>
                <a:gd name="connsiteX3" fmla="*/ 334613 w 551783"/>
                <a:gd name="connsiteY3" fmla="*/ 568357 h 606933"/>
                <a:gd name="connsiteX4" fmla="*/ 353282 w 551783"/>
                <a:gd name="connsiteY4" fmla="*/ 557689 h 606933"/>
                <a:gd name="connsiteX5" fmla="*/ 387953 w 551783"/>
                <a:gd name="connsiteY5" fmla="*/ 557593 h 606933"/>
                <a:gd name="connsiteX6" fmla="*/ 390049 w 551783"/>
                <a:gd name="connsiteY6" fmla="*/ 575215 h 606933"/>
                <a:gd name="connsiteX7" fmla="*/ 411385 w 551783"/>
                <a:gd name="connsiteY7" fmla="*/ 577882 h 606933"/>
                <a:gd name="connsiteX8" fmla="*/ 428530 w 551783"/>
                <a:gd name="connsiteY8" fmla="*/ 579977 h 606933"/>
                <a:gd name="connsiteX9" fmla="*/ 452533 w 551783"/>
                <a:gd name="connsiteY9" fmla="*/ 595979 h 606933"/>
                <a:gd name="connsiteX10" fmla="*/ 456724 w 551783"/>
                <a:gd name="connsiteY10" fmla="*/ 561784 h 606933"/>
                <a:gd name="connsiteX11" fmla="*/ 455105 w 551783"/>
                <a:gd name="connsiteY11" fmla="*/ 539877 h 606933"/>
                <a:gd name="connsiteX12" fmla="*/ 452914 w 551783"/>
                <a:gd name="connsiteY12" fmla="*/ 522256 h 606933"/>
                <a:gd name="connsiteX13" fmla="*/ 471107 w 551783"/>
                <a:gd name="connsiteY13" fmla="*/ 515779 h 606933"/>
                <a:gd name="connsiteX14" fmla="*/ 485489 w 551783"/>
                <a:gd name="connsiteY14" fmla="*/ 504539 h 606933"/>
                <a:gd name="connsiteX15" fmla="*/ 491871 w 551783"/>
                <a:gd name="connsiteY15" fmla="*/ 487966 h 606933"/>
                <a:gd name="connsiteX16" fmla="*/ 489680 w 551783"/>
                <a:gd name="connsiteY16" fmla="*/ 470344 h 606933"/>
                <a:gd name="connsiteX17" fmla="*/ 505682 w 551783"/>
                <a:gd name="connsiteY17" fmla="*/ 446246 h 606933"/>
                <a:gd name="connsiteX18" fmla="*/ 517398 w 551783"/>
                <a:gd name="connsiteY18" fmla="*/ 421576 h 606933"/>
                <a:gd name="connsiteX19" fmla="*/ 510445 w 551783"/>
                <a:gd name="connsiteY19" fmla="*/ 407765 h 606933"/>
                <a:gd name="connsiteX20" fmla="*/ 516827 w 551783"/>
                <a:gd name="connsiteY20" fmla="*/ 391192 h 606933"/>
                <a:gd name="connsiteX21" fmla="*/ 520446 w 551783"/>
                <a:gd name="connsiteY21" fmla="*/ 361188 h 606933"/>
                <a:gd name="connsiteX22" fmla="*/ 525209 w 551783"/>
                <a:gd name="connsiteY22" fmla="*/ 322707 h 606933"/>
                <a:gd name="connsiteX23" fmla="*/ 528923 w 551783"/>
                <a:gd name="connsiteY23" fmla="*/ 292798 h 606933"/>
                <a:gd name="connsiteX24" fmla="*/ 544354 w 551783"/>
                <a:gd name="connsiteY24" fmla="*/ 272986 h 606933"/>
                <a:gd name="connsiteX25" fmla="*/ 551784 w 551783"/>
                <a:gd name="connsiteY25" fmla="*/ 247840 h 606933"/>
                <a:gd name="connsiteX26" fmla="*/ 546926 w 551783"/>
                <a:gd name="connsiteY26" fmla="*/ 216884 h 606933"/>
                <a:gd name="connsiteX27" fmla="*/ 550164 w 551783"/>
                <a:gd name="connsiteY27" fmla="*/ 191167 h 606933"/>
                <a:gd name="connsiteX28" fmla="*/ 529304 w 551783"/>
                <a:gd name="connsiteY28" fmla="*/ 184309 h 606933"/>
                <a:gd name="connsiteX29" fmla="*/ 495205 w 551783"/>
                <a:gd name="connsiteY29" fmla="*/ 180118 h 606933"/>
                <a:gd name="connsiteX30" fmla="*/ 469011 w 551783"/>
                <a:gd name="connsiteY30" fmla="*/ 181165 h 606933"/>
                <a:gd name="connsiteX31" fmla="*/ 418910 w 551783"/>
                <a:gd name="connsiteY31" fmla="*/ 166306 h 606933"/>
                <a:gd name="connsiteX32" fmla="*/ 393763 w 551783"/>
                <a:gd name="connsiteY32" fmla="*/ 158877 h 606933"/>
                <a:gd name="connsiteX33" fmla="*/ 382048 w 551783"/>
                <a:gd name="connsiteY33" fmla="*/ 148780 h 606933"/>
                <a:gd name="connsiteX34" fmla="*/ 358521 w 551783"/>
                <a:gd name="connsiteY34" fmla="*/ 128492 h 606933"/>
                <a:gd name="connsiteX35" fmla="*/ 342519 w 551783"/>
                <a:gd name="connsiteY35" fmla="*/ 117824 h 606933"/>
                <a:gd name="connsiteX36" fmla="*/ 318992 w 551783"/>
                <a:gd name="connsiteY36" fmla="*/ 97536 h 606933"/>
                <a:gd name="connsiteX37" fmla="*/ 275272 w 551783"/>
                <a:gd name="connsiteY37" fmla="*/ 66103 h 606933"/>
                <a:gd name="connsiteX38" fmla="*/ 243745 w 551783"/>
                <a:gd name="connsiteY38" fmla="*/ 40481 h 606933"/>
                <a:gd name="connsiteX39" fmla="*/ 224028 w 551783"/>
                <a:gd name="connsiteY39" fmla="*/ 25051 h 606933"/>
                <a:gd name="connsiteX40" fmla="*/ 196787 w 551783"/>
                <a:gd name="connsiteY40" fmla="*/ 0 h 606933"/>
                <a:gd name="connsiteX41" fmla="*/ 194120 w 551783"/>
                <a:gd name="connsiteY41" fmla="*/ 21336 h 606933"/>
                <a:gd name="connsiteX42" fmla="*/ 182975 w 551783"/>
                <a:gd name="connsiteY42" fmla="*/ 41719 h 606933"/>
                <a:gd name="connsiteX43" fmla="*/ 164211 w 551783"/>
                <a:gd name="connsiteY43" fmla="*/ 17717 h 606933"/>
                <a:gd name="connsiteX44" fmla="*/ 161068 w 551783"/>
                <a:gd name="connsiteY44" fmla="*/ 43339 h 606933"/>
                <a:gd name="connsiteX45" fmla="*/ 143446 w 551783"/>
                <a:gd name="connsiteY45" fmla="*/ 45529 h 606933"/>
                <a:gd name="connsiteX46" fmla="*/ 141351 w 551783"/>
                <a:gd name="connsiteY46" fmla="*/ 62579 h 606933"/>
                <a:gd name="connsiteX47" fmla="*/ 138684 w 551783"/>
                <a:gd name="connsiteY47" fmla="*/ 84011 h 606933"/>
                <a:gd name="connsiteX48" fmla="*/ 115824 w 551783"/>
                <a:gd name="connsiteY48" fmla="*/ 94202 h 606933"/>
                <a:gd name="connsiteX49" fmla="*/ 105156 w 551783"/>
                <a:gd name="connsiteY49" fmla="*/ 110204 h 606933"/>
                <a:gd name="connsiteX50" fmla="*/ 90773 w 551783"/>
                <a:gd name="connsiteY50" fmla="*/ 121539 h 606933"/>
                <a:gd name="connsiteX51" fmla="*/ 96679 w 551783"/>
                <a:gd name="connsiteY51" fmla="*/ 143923 h 606933"/>
                <a:gd name="connsiteX52" fmla="*/ 89726 w 551783"/>
                <a:gd name="connsiteY52" fmla="*/ 164782 h 606933"/>
                <a:gd name="connsiteX53" fmla="*/ 83344 w 551783"/>
                <a:gd name="connsiteY53" fmla="*/ 181356 h 606933"/>
                <a:gd name="connsiteX54" fmla="*/ 76486 w 551783"/>
                <a:gd name="connsiteY54" fmla="*/ 236982 h 606933"/>
                <a:gd name="connsiteX55" fmla="*/ 89916 w 551783"/>
                <a:gd name="connsiteY55" fmla="*/ 268986 h 606933"/>
                <a:gd name="connsiteX56" fmla="*/ 87249 w 551783"/>
                <a:gd name="connsiteY56" fmla="*/ 290417 h 606933"/>
                <a:gd name="connsiteX57" fmla="*/ 94202 w 551783"/>
                <a:gd name="connsiteY57" fmla="*/ 304228 h 606933"/>
                <a:gd name="connsiteX58" fmla="*/ 100584 w 551783"/>
                <a:gd name="connsiteY58" fmla="*/ 322421 h 606933"/>
                <a:gd name="connsiteX59" fmla="*/ 85725 w 551783"/>
                <a:gd name="connsiteY59" fmla="*/ 337947 h 606933"/>
                <a:gd name="connsiteX60" fmla="*/ 87344 w 551783"/>
                <a:gd name="connsiteY60" fmla="*/ 359855 h 606933"/>
                <a:gd name="connsiteX61" fmla="*/ 88487 w 551783"/>
                <a:gd name="connsiteY61" fmla="*/ 386048 h 606933"/>
                <a:gd name="connsiteX62" fmla="*/ 54293 w 551783"/>
                <a:gd name="connsiteY62" fmla="*/ 381857 h 606933"/>
                <a:gd name="connsiteX63" fmla="*/ 39910 w 551783"/>
                <a:gd name="connsiteY63" fmla="*/ 393097 h 606933"/>
                <a:gd name="connsiteX64" fmla="*/ 41529 w 551783"/>
                <a:gd name="connsiteY64" fmla="*/ 415004 h 606933"/>
                <a:gd name="connsiteX65" fmla="*/ 17526 w 551783"/>
                <a:gd name="connsiteY65" fmla="*/ 433768 h 606933"/>
                <a:gd name="connsiteX66" fmla="*/ 0 w 551783"/>
                <a:gd name="connsiteY66" fmla="*/ 470630 h 606933"/>
                <a:gd name="connsiteX67" fmla="*/ 11716 w 551783"/>
                <a:gd name="connsiteY67" fmla="*/ 480822 h 606933"/>
                <a:gd name="connsiteX68" fmla="*/ 27242 w 551783"/>
                <a:gd name="connsiteY68" fmla="*/ 495681 h 606933"/>
                <a:gd name="connsiteX69" fmla="*/ 38481 w 551783"/>
                <a:gd name="connsiteY69" fmla="*/ 510159 h 606933"/>
                <a:gd name="connsiteX70" fmla="*/ 55531 w 551783"/>
                <a:gd name="connsiteY70" fmla="*/ 512255 h 606933"/>
                <a:gd name="connsiteX71" fmla="*/ 74676 w 551783"/>
                <a:gd name="connsiteY71" fmla="*/ 497205 h 606933"/>
                <a:gd name="connsiteX72" fmla="*/ 155829 w 551783"/>
                <a:gd name="connsiteY72" fmla="*/ 507206 h 606933"/>
                <a:gd name="connsiteX73" fmla="*/ 172403 w 551783"/>
                <a:gd name="connsiteY73" fmla="*/ 513588 h 606933"/>
                <a:gd name="connsiteX74" fmla="*/ 178784 w 551783"/>
                <a:gd name="connsiteY74" fmla="*/ 531781 h 606933"/>
                <a:gd name="connsiteX75" fmla="*/ 190024 w 551783"/>
                <a:gd name="connsiteY75" fmla="*/ 546163 h 606933"/>
                <a:gd name="connsiteX76" fmla="*/ 210312 w 551783"/>
                <a:gd name="connsiteY76" fmla="*/ 557403 h 606933"/>
                <a:gd name="connsiteX77" fmla="*/ 234315 w 551783"/>
                <a:gd name="connsiteY77" fmla="*/ 573405 h 606933"/>
                <a:gd name="connsiteX78" fmla="*/ 260413 w 551783"/>
                <a:gd name="connsiteY78" fmla="*/ 572262 h 606933"/>
                <a:gd name="connsiteX79" fmla="*/ 278606 w 551783"/>
                <a:gd name="connsiteY79" fmla="*/ 565785 h 606933"/>
                <a:gd name="connsiteX80" fmla="*/ 279178 w 551783"/>
                <a:gd name="connsiteY80" fmla="*/ 596265 h 606933"/>
                <a:gd name="connsiteX81" fmla="*/ 295180 w 551783"/>
                <a:gd name="connsiteY81" fmla="*/ 606933 h 606933"/>
                <a:gd name="connsiteX82" fmla="*/ 295180 w 551783"/>
                <a:gd name="connsiteY82" fmla="*/ 606933 h 606933"/>
                <a:gd name="connsiteX83" fmla="*/ 295180 w 551783"/>
                <a:gd name="connsiteY83" fmla="*/ 606933 h 60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51783" h="606933">
                  <a:moveTo>
                    <a:pt x="295180" y="606933"/>
                  </a:moveTo>
                  <a:lnTo>
                    <a:pt x="313849" y="596170"/>
                  </a:lnTo>
                  <a:lnTo>
                    <a:pt x="320230" y="579596"/>
                  </a:lnTo>
                  <a:lnTo>
                    <a:pt x="334613" y="568357"/>
                  </a:lnTo>
                  <a:lnTo>
                    <a:pt x="353282" y="557689"/>
                  </a:lnTo>
                  <a:lnTo>
                    <a:pt x="387953" y="557593"/>
                  </a:lnTo>
                  <a:lnTo>
                    <a:pt x="390049" y="575215"/>
                  </a:lnTo>
                  <a:lnTo>
                    <a:pt x="411385" y="577882"/>
                  </a:lnTo>
                  <a:lnTo>
                    <a:pt x="428530" y="579977"/>
                  </a:lnTo>
                  <a:lnTo>
                    <a:pt x="452533" y="595979"/>
                  </a:lnTo>
                  <a:lnTo>
                    <a:pt x="456724" y="561784"/>
                  </a:lnTo>
                  <a:lnTo>
                    <a:pt x="455105" y="539877"/>
                  </a:lnTo>
                  <a:lnTo>
                    <a:pt x="452914" y="522256"/>
                  </a:lnTo>
                  <a:lnTo>
                    <a:pt x="471107" y="515779"/>
                  </a:lnTo>
                  <a:lnTo>
                    <a:pt x="485489" y="504539"/>
                  </a:lnTo>
                  <a:lnTo>
                    <a:pt x="491871" y="487966"/>
                  </a:lnTo>
                  <a:lnTo>
                    <a:pt x="489680" y="470344"/>
                  </a:lnTo>
                  <a:lnTo>
                    <a:pt x="505682" y="446246"/>
                  </a:lnTo>
                  <a:lnTo>
                    <a:pt x="517398" y="421576"/>
                  </a:lnTo>
                  <a:lnTo>
                    <a:pt x="510445" y="407765"/>
                  </a:lnTo>
                  <a:lnTo>
                    <a:pt x="516827" y="391192"/>
                  </a:lnTo>
                  <a:lnTo>
                    <a:pt x="520446" y="361188"/>
                  </a:lnTo>
                  <a:lnTo>
                    <a:pt x="525209" y="322707"/>
                  </a:lnTo>
                  <a:lnTo>
                    <a:pt x="528923" y="292798"/>
                  </a:lnTo>
                  <a:lnTo>
                    <a:pt x="544354" y="272986"/>
                  </a:lnTo>
                  <a:lnTo>
                    <a:pt x="551784" y="247840"/>
                  </a:lnTo>
                  <a:lnTo>
                    <a:pt x="546926" y="216884"/>
                  </a:lnTo>
                  <a:lnTo>
                    <a:pt x="550164" y="191167"/>
                  </a:lnTo>
                  <a:lnTo>
                    <a:pt x="529304" y="184309"/>
                  </a:lnTo>
                  <a:lnTo>
                    <a:pt x="495205" y="180118"/>
                  </a:lnTo>
                  <a:lnTo>
                    <a:pt x="469011" y="181165"/>
                  </a:lnTo>
                  <a:lnTo>
                    <a:pt x="418910" y="166306"/>
                  </a:lnTo>
                  <a:lnTo>
                    <a:pt x="393763" y="158877"/>
                  </a:lnTo>
                  <a:lnTo>
                    <a:pt x="382048" y="148780"/>
                  </a:lnTo>
                  <a:lnTo>
                    <a:pt x="358521" y="128492"/>
                  </a:lnTo>
                  <a:lnTo>
                    <a:pt x="342519" y="117824"/>
                  </a:lnTo>
                  <a:lnTo>
                    <a:pt x="318992" y="97536"/>
                  </a:lnTo>
                  <a:lnTo>
                    <a:pt x="275272" y="66103"/>
                  </a:lnTo>
                  <a:lnTo>
                    <a:pt x="243745" y="40481"/>
                  </a:lnTo>
                  <a:lnTo>
                    <a:pt x="224028" y="25051"/>
                  </a:lnTo>
                  <a:lnTo>
                    <a:pt x="196787" y="0"/>
                  </a:lnTo>
                  <a:lnTo>
                    <a:pt x="194120" y="21336"/>
                  </a:lnTo>
                  <a:lnTo>
                    <a:pt x="182975" y="41719"/>
                  </a:lnTo>
                  <a:lnTo>
                    <a:pt x="164211" y="17717"/>
                  </a:lnTo>
                  <a:lnTo>
                    <a:pt x="161068" y="43339"/>
                  </a:lnTo>
                  <a:lnTo>
                    <a:pt x="143446" y="45529"/>
                  </a:lnTo>
                  <a:lnTo>
                    <a:pt x="141351" y="62579"/>
                  </a:lnTo>
                  <a:lnTo>
                    <a:pt x="138684" y="84011"/>
                  </a:lnTo>
                  <a:lnTo>
                    <a:pt x="115824" y="94202"/>
                  </a:lnTo>
                  <a:lnTo>
                    <a:pt x="105156" y="110204"/>
                  </a:lnTo>
                  <a:lnTo>
                    <a:pt x="90773" y="121539"/>
                  </a:lnTo>
                  <a:lnTo>
                    <a:pt x="96679" y="143923"/>
                  </a:lnTo>
                  <a:lnTo>
                    <a:pt x="89726" y="164782"/>
                  </a:lnTo>
                  <a:lnTo>
                    <a:pt x="83344" y="181356"/>
                  </a:lnTo>
                  <a:lnTo>
                    <a:pt x="76486" y="236982"/>
                  </a:lnTo>
                  <a:lnTo>
                    <a:pt x="89916" y="268986"/>
                  </a:lnTo>
                  <a:lnTo>
                    <a:pt x="87249" y="290417"/>
                  </a:lnTo>
                  <a:lnTo>
                    <a:pt x="94202" y="304228"/>
                  </a:lnTo>
                  <a:lnTo>
                    <a:pt x="100584" y="322421"/>
                  </a:lnTo>
                  <a:lnTo>
                    <a:pt x="85725" y="337947"/>
                  </a:lnTo>
                  <a:lnTo>
                    <a:pt x="87344" y="359855"/>
                  </a:lnTo>
                  <a:lnTo>
                    <a:pt x="88487" y="386048"/>
                  </a:lnTo>
                  <a:lnTo>
                    <a:pt x="54293" y="381857"/>
                  </a:lnTo>
                  <a:lnTo>
                    <a:pt x="39910" y="393097"/>
                  </a:lnTo>
                  <a:lnTo>
                    <a:pt x="41529" y="415004"/>
                  </a:lnTo>
                  <a:lnTo>
                    <a:pt x="17526" y="433768"/>
                  </a:lnTo>
                  <a:lnTo>
                    <a:pt x="0" y="470630"/>
                  </a:lnTo>
                  <a:lnTo>
                    <a:pt x="11716" y="480822"/>
                  </a:lnTo>
                  <a:lnTo>
                    <a:pt x="27242" y="495681"/>
                  </a:lnTo>
                  <a:lnTo>
                    <a:pt x="38481" y="510159"/>
                  </a:lnTo>
                  <a:lnTo>
                    <a:pt x="55531" y="512255"/>
                  </a:lnTo>
                  <a:lnTo>
                    <a:pt x="74676" y="497205"/>
                  </a:lnTo>
                  <a:lnTo>
                    <a:pt x="155829" y="507206"/>
                  </a:lnTo>
                  <a:lnTo>
                    <a:pt x="172403" y="513588"/>
                  </a:lnTo>
                  <a:lnTo>
                    <a:pt x="178784" y="531781"/>
                  </a:lnTo>
                  <a:lnTo>
                    <a:pt x="190024" y="546163"/>
                  </a:lnTo>
                  <a:lnTo>
                    <a:pt x="210312" y="557403"/>
                  </a:lnTo>
                  <a:lnTo>
                    <a:pt x="234315" y="573405"/>
                  </a:lnTo>
                  <a:lnTo>
                    <a:pt x="260413" y="572262"/>
                  </a:lnTo>
                  <a:lnTo>
                    <a:pt x="278606" y="565785"/>
                  </a:lnTo>
                  <a:lnTo>
                    <a:pt x="279178" y="596265"/>
                  </a:lnTo>
                  <a:lnTo>
                    <a:pt x="295180" y="606933"/>
                  </a:lnTo>
                  <a:lnTo>
                    <a:pt x="295180" y="606933"/>
                  </a:lnTo>
                  <a:lnTo>
                    <a:pt x="295180" y="60693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84C8195A-85D1-27BB-B219-844DDF097F61}"/>
                </a:ext>
              </a:extLst>
            </p:cNvPr>
            <p:cNvSpPr/>
            <p:nvPr/>
          </p:nvSpPr>
          <p:spPr>
            <a:xfrm>
              <a:off x="3957272" y="2347797"/>
              <a:ext cx="621384" cy="866154"/>
            </a:xfrm>
            <a:custGeom>
              <a:avLst/>
              <a:gdLst>
                <a:gd name="connsiteX0" fmla="*/ 213646 w 368998"/>
                <a:gd name="connsiteY0" fmla="*/ 514350 h 514350"/>
                <a:gd name="connsiteX1" fmla="*/ 256222 w 368998"/>
                <a:gd name="connsiteY1" fmla="*/ 450342 h 514350"/>
                <a:gd name="connsiteX2" fmla="*/ 293465 w 368998"/>
                <a:gd name="connsiteY2" fmla="*/ 394240 h 514350"/>
                <a:gd name="connsiteX3" fmla="*/ 330708 w 368998"/>
                <a:gd name="connsiteY3" fmla="*/ 338233 h 514350"/>
                <a:gd name="connsiteX4" fmla="*/ 346710 w 368998"/>
                <a:gd name="connsiteY4" fmla="*/ 314230 h 514350"/>
                <a:gd name="connsiteX5" fmla="*/ 357854 w 368998"/>
                <a:gd name="connsiteY5" fmla="*/ 293942 h 514350"/>
                <a:gd name="connsiteX6" fmla="*/ 368998 w 368998"/>
                <a:gd name="connsiteY6" fmla="*/ 273653 h 514350"/>
                <a:gd name="connsiteX7" fmla="*/ 347663 w 368998"/>
                <a:gd name="connsiteY7" fmla="*/ 236411 h 514350"/>
                <a:gd name="connsiteX8" fmla="*/ 312896 w 368998"/>
                <a:gd name="connsiteY8" fmla="*/ 201739 h 514350"/>
                <a:gd name="connsiteX9" fmla="*/ 285655 w 368998"/>
                <a:gd name="connsiteY9" fmla="*/ 176784 h 514350"/>
                <a:gd name="connsiteX10" fmla="*/ 262700 w 368998"/>
                <a:gd name="connsiteY10" fmla="*/ 152305 h 514350"/>
                <a:gd name="connsiteX11" fmla="*/ 201739 w 368998"/>
                <a:gd name="connsiteY11" fmla="*/ 84106 h 514350"/>
                <a:gd name="connsiteX12" fmla="*/ 191071 w 368998"/>
                <a:gd name="connsiteY12" fmla="*/ 65437 h 514350"/>
                <a:gd name="connsiteX13" fmla="*/ 193167 w 368998"/>
                <a:gd name="connsiteY13" fmla="*/ 48387 h 514350"/>
                <a:gd name="connsiteX14" fmla="*/ 181356 w 368998"/>
                <a:gd name="connsiteY14" fmla="*/ 38291 h 514350"/>
                <a:gd name="connsiteX15" fmla="*/ 170116 w 368998"/>
                <a:gd name="connsiteY15" fmla="*/ 23908 h 514350"/>
                <a:gd name="connsiteX16" fmla="*/ 176498 w 368998"/>
                <a:gd name="connsiteY16" fmla="*/ 7429 h 514350"/>
                <a:gd name="connsiteX17" fmla="*/ 151447 w 368998"/>
                <a:gd name="connsiteY17" fmla="*/ 0 h 514350"/>
                <a:gd name="connsiteX18" fmla="*/ 123730 w 368998"/>
                <a:gd name="connsiteY18" fmla="*/ 13907 h 514350"/>
                <a:gd name="connsiteX19" fmla="*/ 101822 w 368998"/>
                <a:gd name="connsiteY19" fmla="*/ 15526 h 514350"/>
                <a:gd name="connsiteX20" fmla="*/ 75152 w 368998"/>
                <a:gd name="connsiteY20" fmla="*/ 20860 h 514350"/>
                <a:gd name="connsiteX21" fmla="*/ 58103 w 368998"/>
                <a:gd name="connsiteY21" fmla="*/ 18764 h 514350"/>
                <a:gd name="connsiteX22" fmla="*/ 0 w 368998"/>
                <a:gd name="connsiteY22" fmla="*/ 33242 h 514350"/>
                <a:gd name="connsiteX23" fmla="*/ 11716 w 368998"/>
                <a:gd name="connsiteY23" fmla="*/ 43339 h 514350"/>
                <a:gd name="connsiteX24" fmla="*/ 27241 w 368998"/>
                <a:gd name="connsiteY24" fmla="*/ 58293 h 514350"/>
                <a:gd name="connsiteX25" fmla="*/ 46958 w 368998"/>
                <a:gd name="connsiteY25" fmla="*/ 73724 h 514350"/>
                <a:gd name="connsiteX26" fmla="*/ 63055 w 368998"/>
                <a:gd name="connsiteY26" fmla="*/ 84296 h 514350"/>
                <a:gd name="connsiteX27" fmla="*/ 62579 w 368998"/>
                <a:gd name="connsiteY27" fmla="*/ 123254 h 514350"/>
                <a:gd name="connsiteX28" fmla="*/ 64675 w 368998"/>
                <a:gd name="connsiteY28" fmla="*/ 140875 h 514350"/>
                <a:gd name="connsiteX29" fmla="*/ 70580 w 368998"/>
                <a:gd name="connsiteY29" fmla="*/ 163259 h 514350"/>
                <a:gd name="connsiteX30" fmla="*/ 91440 w 368998"/>
                <a:gd name="connsiteY30" fmla="*/ 170117 h 514350"/>
                <a:gd name="connsiteX31" fmla="*/ 89345 w 368998"/>
                <a:gd name="connsiteY31" fmla="*/ 187166 h 514350"/>
                <a:gd name="connsiteX32" fmla="*/ 114967 w 368998"/>
                <a:gd name="connsiteY32" fmla="*/ 190309 h 514350"/>
                <a:gd name="connsiteX33" fmla="*/ 104299 w 368998"/>
                <a:gd name="connsiteY33" fmla="*/ 206312 h 514350"/>
                <a:gd name="connsiteX34" fmla="*/ 106489 w 368998"/>
                <a:gd name="connsiteY34" fmla="*/ 223933 h 514350"/>
                <a:gd name="connsiteX35" fmla="*/ 95821 w 368998"/>
                <a:gd name="connsiteY35" fmla="*/ 239935 h 514350"/>
                <a:gd name="connsiteX36" fmla="*/ 89440 w 368998"/>
                <a:gd name="connsiteY36" fmla="*/ 256508 h 514350"/>
                <a:gd name="connsiteX37" fmla="*/ 70771 w 368998"/>
                <a:gd name="connsiteY37" fmla="*/ 267176 h 514350"/>
                <a:gd name="connsiteX38" fmla="*/ 51625 w 368998"/>
                <a:gd name="connsiteY38" fmla="*/ 282130 h 514350"/>
                <a:gd name="connsiteX39" fmla="*/ 40957 w 368998"/>
                <a:gd name="connsiteY39" fmla="*/ 298133 h 514350"/>
                <a:gd name="connsiteX40" fmla="*/ 84201 w 368998"/>
                <a:gd name="connsiteY40" fmla="*/ 333756 h 514350"/>
                <a:gd name="connsiteX41" fmla="*/ 104013 w 368998"/>
                <a:gd name="connsiteY41" fmla="*/ 349187 h 514350"/>
                <a:gd name="connsiteX42" fmla="*/ 120015 w 368998"/>
                <a:gd name="connsiteY42" fmla="*/ 359855 h 514350"/>
                <a:gd name="connsiteX43" fmla="*/ 136588 w 368998"/>
                <a:gd name="connsiteY43" fmla="*/ 366236 h 514350"/>
                <a:gd name="connsiteX44" fmla="*/ 153162 w 368998"/>
                <a:gd name="connsiteY44" fmla="*/ 372618 h 514350"/>
                <a:gd name="connsiteX45" fmla="*/ 168593 w 368998"/>
                <a:gd name="connsiteY45" fmla="*/ 387477 h 514350"/>
                <a:gd name="connsiteX46" fmla="*/ 183642 w 368998"/>
                <a:gd name="connsiteY46" fmla="*/ 406717 h 514350"/>
                <a:gd name="connsiteX47" fmla="*/ 194786 w 368998"/>
                <a:gd name="connsiteY47" fmla="*/ 421100 h 514350"/>
                <a:gd name="connsiteX48" fmla="*/ 201263 w 368998"/>
                <a:gd name="connsiteY48" fmla="*/ 439198 h 514350"/>
                <a:gd name="connsiteX49" fmla="*/ 203454 w 368998"/>
                <a:gd name="connsiteY49" fmla="*/ 456724 h 514350"/>
                <a:gd name="connsiteX50" fmla="*/ 209835 w 368998"/>
                <a:gd name="connsiteY50" fmla="*/ 474917 h 514350"/>
                <a:gd name="connsiteX51" fmla="*/ 203454 w 368998"/>
                <a:gd name="connsiteY51" fmla="*/ 491395 h 514350"/>
                <a:gd name="connsiteX52" fmla="*/ 209931 w 368998"/>
                <a:gd name="connsiteY52" fmla="*/ 509492 h 514350"/>
                <a:gd name="connsiteX53" fmla="*/ 213646 w 368998"/>
                <a:gd name="connsiteY53" fmla="*/ 514350 h 514350"/>
                <a:gd name="connsiteX54" fmla="*/ 213646 w 368998"/>
                <a:gd name="connsiteY54" fmla="*/ 514350 h 514350"/>
                <a:gd name="connsiteX55" fmla="*/ 213646 w 368998"/>
                <a:gd name="connsiteY55" fmla="*/ 5143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68998" h="514350">
                  <a:moveTo>
                    <a:pt x="213646" y="514350"/>
                  </a:moveTo>
                  <a:lnTo>
                    <a:pt x="256222" y="450342"/>
                  </a:lnTo>
                  <a:lnTo>
                    <a:pt x="293465" y="394240"/>
                  </a:lnTo>
                  <a:lnTo>
                    <a:pt x="330708" y="338233"/>
                  </a:lnTo>
                  <a:lnTo>
                    <a:pt x="346710" y="314230"/>
                  </a:lnTo>
                  <a:lnTo>
                    <a:pt x="357854" y="293942"/>
                  </a:lnTo>
                  <a:lnTo>
                    <a:pt x="368998" y="273653"/>
                  </a:lnTo>
                  <a:lnTo>
                    <a:pt x="347663" y="236411"/>
                  </a:lnTo>
                  <a:lnTo>
                    <a:pt x="312896" y="201739"/>
                  </a:lnTo>
                  <a:lnTo>
                    <a:pt x="285655" y="176784"/>
                  </a:lnTo>
                  <a:lnTo>
                    <a:pt x="262700" y="152305"/>
                  </a:lnTo>
                  <a:lnTo>
                    <a:pt x="201739" y="84106"/>
                  </a:lnTo>
                  <a:lnTo>
                    <a:pt x="191071" y="65437"/>
                  </a:lnTo>
                  <a:lnTo>
                    <a:pt x="193167" y="48387"/>
                  </a:lnTo>
                  <a:lnTo>
                    <a:pt x="181356" y="38291"/>
                  </a:lnTo>
                  <a:lnTo>
                    <a:pt x="170116" y="23908"/>
                  </a:lnTo>
                  <a:lnTo>
                    <a:pt x="176498" y="7429"/>
                  </a:lnTo>
                  <a:lnTo>
                    <a:pt x="151447" y="0"/>
                  </a:lnTo>
                  <a:lnTo>
                    <a:pt x="123730" y="13907"/>
                  </a:lnTo>
                  <a:lnTo>
                    <a:pt x="101822" y="15526"/>
                  </a:lnTo>
                  <a:lnTo>
                    <a:pt x="75152" y="20860"/>
                  </a:lnTo>
                  <a:lnTo>
                    <a:pt x="58103" y="18764"/>
                  </a:lnTo>
                  <a:lnTo>
                    <a:pt x="0" y="33242"/>
                  </a:lnTo>
                  <a:lnTo>
                    <a:pt x="11716" y="43339"/>
                  </a:lnTo>
                  <a:lnTo>
                    <a:pt x="27241" y="58293"/>
                  </a:lnTo>
                  <a:lnTo>
                    <a:pt x="46958" y="73724"/>
                  </a:lnTo>
                  <a:lnTo>
                    <a:pt x="63055" y="84296"/>
                  </a:lnTo>
                  <a:lnTo>
                    <a:pt x="62579" y="123254"/>
                  </a:lnTo>
                  <a:lnTo>
                    <a:pt x="64675" y="140875"/>
                  </a:lnTo>
                  <a:lnTo>
                    <a:pt x="70580" y="163259"/>
                  </a:lnTo>
                  <a:lnTo>
                    <a:pt x="91440" y="170117"/>
                  </a:lnTo>
                  <a:lnTo>
                    <a:pt x="89345" y="187166"/>
                  </a:lnTo>
                  <a:lnTo>
                    <a:pt x="114967" y="190309"/>
                  </a:lnTo>
                  <a:lnTo>
                    <a:pt x="104299" y="206312"/>
                  </a:lnTo>
                  <a:lnTo>
                    <a:pt x="106489" y="223933"/>
                  </a:lnTo>
                  <a:lnTo>
                    <a:pt x="95821" y="239935"/>
                  </a:lnTo>
                  <a:lnTo>
                    <a:pt x="89440" y="256508"/>
                  </a:lnTo>
                  <a:lnTo>
                    <a:pt x="70771" y="267176"/>
                  </a:lnTo>
                  <a:lnTo>
                    <a:pt x="51625" y="282130"/>
                  </a:lnTo>
                  <a:lnTo>
                    <a:pt x="40957" y="298133"/>
                  </a:lnTo>
                  <a:lnTo>
                    <a:pt x="84201" y="333756"/>
                  </a:lnTo>
                  <a:lnTo>
                    <a:pt x="104013" y="349187"/>
                  </a:lnTo>
                  <a:lnTo>
                    <a:pt x="120015" y="359855"/>
                  </a:lnTo>
                  <a:lnTo>
                    <a:pt x="136588" y="366236"/>
                  </a:lnTo>
                  <a:lnTo>
                    <a:pt x="153162" y="372618"/>
                  </a:lnTo>
                  <a:lnTo>
                    <a:pt x="168593" y="387477"/>
                  </a:lnTo>
                  <a:lnTo>
                    <a:pt x="183642" y="406717"/>
                  </a:lnTo>
                  <a:lnTo>
                    <a:pt x="194786" y="421100"/>
                  </a:lnTo>
                  <a:lnTo>
                    <a:pt x="201263" y="439198"/>
                  </a:lnTo>
                  <a:lnTo>
                    <a:pt x="203454" y="456724"/>
                  </a:lnTo>
                  <a:lnTo>
                    <a:pt x="209835" y="474917"/>
                  </a:lnTo>
                  <a:lnTo>
                    <a:pt x="203454" y="491395"/>
                  </a:lnTo>
                  <a:lnTo>
                    <a:pt x="209931" y="509492"/>
                  </a:lnTo>
                  <a:lnTo>
                    <a:pt x="213646" y="514350"/>
                  </a:lnTo>
                  <a:lnTo>
                    <a:pt x="213646" y="514350"/>
                  </a:lnTo>
                  <a:lnTo>
                    <a:pt x="213646" y="5143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67A251B9-157F-36EF-F438-6131CA7C452D}"/>
                </a:ext>
              </a:extLst>
            </p:cNvPr>
            <p:cNvSpPr/>
            <p:nvPr/>
          </p:nvSpPr>
          <p:spPr>
            <a:xfrm>
              <a:off x="2070982" y="12872"/>
              <a:ext cx="922612" cy="860218"/>
            </a:xfrm>
            <a:custGeom>
              <a:avLst/>
              <a:gdLst>
                <a:gd name="connsiteX0" fmla="*/ 138303 w 547877"/>
                <a:gd name="connsiteY0" fmla="*/ 510826 h 510825"/>
                <a:gd name="connsiteX1" fmla="*/ 175451 w 547877"/>
                <a:gd name="connsiteY1" fmla="*/ 489395 h 510825"/>
                <a:gd name="connsiteX2" fmla="*/ 187643 w 547877"/>
                <a:gd name="connsiteY2" fmla="*/ 460629 h 510825"/>
                <a:gd name="connsiteX3" fmla="*/ 182308 w 547877"/>
                <a:gd name="connsiteY3" fmla="*/ 433959 h 510825"/>
                <a:gd name="connsiteX4" fmla="*/ 197168 w 547877"/>
                <a:gd name="connsiteY4" fmla="*/ 418433 h 510825"/>
                <a:gd name="connsiteX5" fmla="*/ 207264 w 547877"/>
                <a:gd name="connsiteY5" fmla="*/ 441389 h 510825"/>
                <a:gd name="connsiteX6" fmla="*/ 217456 w 547877"/>
                <a:gd name="connsiteY6" fmla="*/ 464248 h 510825"/>
                <a:gd name="connsiteX7" fmla="*/ 237554 w 547877"/>
                <a:gd name="connsiteY7" fmla="*/ 440722 h 510825"/>
                <a:gd name="connsiteX8" fmla="*/ 261461 w 547877"/>
                <a:gd name="connsiteY8" fmla="*/ 422053 h 510825"/>
                <a:gd name="connsiteX9" fmla="*/ 294418 w 547877"/>
                <a:gd name="connsiteY9" fmla="*/ 400050 h 510825"/>
                <a:gd name="connsiteX10" fmla="*/ 312420 w 547877"/>
                <a:gd name="connsiteY10" fmla="*/ 393668 h 510825"/>
                <a:gd name="connsiteX11" fmla="*/ 326803 w 547877"/>
                <a:gd name="connsiteY11" fmla="*/ 417100 h 510825"/>
                <a:gd name="connsiteX12" fmla="*/ 341662 w 547877"/>
                <a:gd name="connsiteY12" fmla="*/ 436245 h 510825"/>
                <a:gd name="connsiteX13" fmla="*/ 357092 w 547877"/>
                <a:gd name="connsiteY13" fmla="*/ 416433 h 510825"/>
                <a:gd name="connsiteX14" fmla="*/ 359188 w 547877"/>
                <a:gd name="connsiteY14" fmla="*/ 399383 h 510825"/>
                <a:gd name="connsiteX15" fmla="*/ 369761 w 547877"/>
                <a:gd name="connsiteY15" fmla="*/ 383381 h 510825"/>
                <a:gd name="connsiteX16" fmla="*/ 384143 w 547877"/>
                <a:gd name="connsiteY16" fmla="*/ 372142 h 510825"/>
                <a:gd name="connsiteX17" fmla="*/ 399002 w 547877"/>
                <a:gd name="connsiteY17" fmla="*/ 391287 h 510825"/>
                <a:gd name="connsiteX18" fmla="*/ 401098 w 547877"/>
                <a:gd name="connsiteY18" fmla="*/ 408908 h 510825"/>
                <a:gd name="connsiteX19" fmla="*/ 386239 w 547877"/>
                <a:gd name="connsiteY19" fmla="*/ 424434 h 510825"/>
                <a:gd name="connsiteX20" fmla="*/ 408051 w 547877"/>
                <a:gd name="connsiteY20" fmla="*/ 422815 h 510825"/>
                <a:gd name="connsiteX21" fmla="*/ 445770 w 547877"/>
                <a:gd name="connsiteY21" fmla="*/ 431768 h 510825"/>
                <a:gd name="connsiteX22" fmla="*/ 449485 w 547877"/>
                <a:gd name="connsiteY22" fmla="*/ 401860 h 510825"/>
                <a:gd name="connsiteX23" fmla="*/ 460057 w 547877"/>
                <a:gd name="connsiteY23" fmla="*/ 385858 h 510825"/>
                <a:gd name="connsiteX24" fmla="*/ 462153 w 547877"/>
                <a:gd name="connsiteY24" fmla="*/ 368808 h 510825"/>
                <a:gd name="connsiteX25" fmla="*/ 474345 w 547877"/>
                <a:gd name="connsiteY25" fmla="*/ 339947 h 510825"/>
                <a:gd name="connsiteX26" fmla="*/ 477012 w 547877"/>
                <a:gd name="connsiteY26" fmla="*/ 318611 h 510825"/>
                <a:gd name="connsiteX27" fmla="*/ 480631 w 547877"/>
                <a:gd name="connsiteY27" fmla="*/ 254032 h 510825"/>
                <a:gd name="connsiteX28" fmla="*/ 497681 w 547877"/>
                <a:gd name="connsiteY28" fmla="*/ 256127 h 510825"/>
                <a:gd name="connsiteX29" fmla="*/ 515112 w 547877"/>
                <a:gd name="connsiteY29" fmla="*/ 219266 h 510825"/>
                <a:gd name="connsiteX30" fmla="*/ 526256 w 547877"/>
                <a:gd name="connsiteY30" fmla="*/ 198977 h 510825"/>
                <a:gd name="connsiteX31" fmla="*/ 534733 w 547877"/>
                <a:gd name="connsiteY31" fmla="*/ 165354 h 510825"/>
                <a:gd name="connsiteX32" fmla="*/ 531495 w 547877"/>
                <a:gd name="connsiteY32" fmla="*/ 121539 h 510825"/>
                <a:gd name="connsiteX33" fmla="*/ 537877 w 547877"/>
                <a:gd name="connsiteY33" fmla="*/ 70294 h 510825"/>
                <a:gd name="connsiteX34" fmla="*/ 547878 w 547877"/>
                <a:gd name="connsiteY34" fmla="*/ 23908 h 510825"/>
                <a:gd name="connsiteX35" fmla="*/ 416147 w 547877"/>
                <a:gd name="connsiteY35" fmla="*/ 7620 h 510825"/>
                <a:gd name="connsiteX36" fmla="*/ 343376 w 547877"/>
                <a:gd name="connsiteY36" fmla="*/ 2953 h 510825"/>
                <a:gd name="connsiteX37" fmla="*/ 274320 w 547877"/>
                <a:gd name="connsiteY37" fmla="*/ 3143 h 510825"/>
                <a:gd name="connsiteX38" fmla="*/ 248793 w 547877"/>
                <a:gd name="connsiteY38" fmla="*/ 0 h 510825"/>
                <a:gd name="connsiteX39" fmla="*/ 216979 w 547877"/>
                <a:gd name="connsiteY39" fmla="*/ 13430 h 510825"/>
                <a:gd name="connsiteX40" fmla="*/ 194120 w 547877"/>
                <a:gd name="connsiteY40" fmla="*/ 23527 h 510825"/>
                <a:gd name="connsiteX41" fmla="*/ 183547 w 547877"/>
                <a:gd name="connsiteY41" fmla="*/ 39624 h 510825"/>
                <a:gd name="connsiteX42" fmla="*/ 171355 w 547877"/>
                <a:gd name="connsiteY42" fmla="*/ 68485 h 510825"/>
                <a:gd name="connsiteX43" fmla="*/ 154877 w 547877"/>
                <a:gd name="connsiteY43" fmla="*/ 96774 h 510825"/>
                <a:gd name="connsiteX44" fmla="*/ 123063 w 547877"/>
                <a:gd name="connsiteY44" fmla="*/ 144875 h 510825"/>
                <a:gd name="connsiteX45" fmla="*/ 114681 w 547877"/>
                <a:gd name="connsiteY45" fmla="*/ 178499 h 510825"/>
                <a:gd name="connsiteX46" fmla="*/ 111443 w 547877"/>
                <a:gd name="connsiteY46" fmla="*/ 204121 h 510825"/>
                <a:gd name="connsiteX47" fmla="*/ 104585 w 547877"/>
                <a:gd name="connsiteY47" fmla="*/ 224885 h 510825"/>
                <a:gd name="connsiteX48" fmla="*/ 79629 w 547877"/>
                <a:gd name="connsiteY48" fmla="*/ 252222 h 510825"/>
                <a:gd name="connsiteX49" fmla="*/ 58960 w 547877"/>
                <a:gd name="connsiteY49" fmla="*/ 279940 h 510825"/>
                <a:gd name="connsiteX50" fmla="*/ 64865 w 547877"/>
                <a:gd name="connsiteY50" fmla="*/ 302419 h 510825"/>
                <a:gd name="connsiteX51" fmla="*/ 44101 w 547877"/>
                <a:gd name="connsiteY51" fmla="*/ 295466 h 510825"/>
                <a:gd name="connsiteX52" fmla="*/ 18574 w 547877"/>
                <a:gd name="connsiteY52" fmla="*/ 292322 h 510825"/>
                <a:gd name="connsiteX53" fmla="*/ 0 w 547877"/>
                <a:gd name="connsiteY53" fmla="*/ 303086 h 510825"/>
                <a:gd name="connsiteX54" fmla="*/ 14954 w 547877"/>
                <a:gd name="connsiteY54" fmla="*/ 322231 h 510825"/>
                <a:gd name="connsiteX55" fmla="*/ 25527 w 547877"/>
                <a:gd name="connsiteY55" fmla="*/ 340900 h 510825"/>
                <a:gd name="connsiteX56" fmla="*/ 27718 w 547877"/>
                <a:gd name="connsiteY56" fmla="*/ 358521 h 510825"/>
                <a:gd name="connsiteX57" fmla="*/ 29337 w 547877"/>
                <a:gd name="connsiteY57" fmla="*/ 380333 h 510825"/>
                <a:gd name="connsiteX58" fmla="*/ 44768 w 547877"/>
                <a:gd name="connsiteY58" fmla="*/ 395288 h 510825"/>
                <a:gd name="connsiteX59" fmla="*/ 55912 w 547877"/>
                <a:gd name="connsiteY59" fmla="*/ 409670 h 510825"/>
                <a:gd name="connsiteX60" fmla="*/ 76105 w 547877"/>
                <a:gd name="connsiteY60" fmla="*/ 420815 h 510825"/>
                <a:gd name="connsiteX61" fmla="*/ 83058 w 547877"/>
                <a:gd name="connsiteY61" fmla="*/ 434721 h 510825"/>
                <a:gd name="connsiteX62" fmla="*/ 106394 w 547877"/>
                <a:gd name="connsiteY62" fmla="*/ 454914 h 510825"/>
                <a:gd name="connsiteX63" fmla="*/ 108013 w 547877"/>
                <a:gd name="connsiteY63" fmla="*/ 476822 h 510825"/>
                <a:gd name="connsiteX64" fmla="*/ 110204 w 547877"/>
                <a:gd name="connsiteY64" fmla="*/ 494348 h 510825"/>
                <a:gd name="connsiteX65" fmla="*/ 138303 w 547877"/>
                <a:gd name="connsiteY65" fmla="*/ 510826 h 510825"/>
                <a:gd name="connsiteX66" fmla="*/ 138303 w 547877"/>
                <a:gd name="connsiteY66" fmla="*/ 510826 h 510825"/>
                <a:gd name="connsiteX67" fmla="*/ 138303 w 547877"/>
                <a:gd name="connsiteY67" fmla="*/ 510826 h 51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7877" h="510825">
                  <a:moveTo>
                    <a:pt x="138303" y="510826"/>
                  </a:moveTo>
                  <a:lnTo>
                    <a:pt x="175451" y="489395"/>
                  </a:lnTo>
                  <a:lnTo>
                    <a:pt x="187643" y="460629"/>
                  </a:lnTo>
                  <a:lnTo>
                    <a:pt x="182308" y="433959"/>
                  </a:lnTo>
                  <a:lnTo>
                    <a:pt x="197168" y="418433"/>
                  </a:lnTo>
                  <a:lnTo>
                    <a:pt x="207264" y="441389"/>
                  </a:lnTo>
                  <a:lnTo>
                    <a:pt x="217456" y="464248"/>
                  </a:lnTo>
                  <a:lnTo>
                    <a:pt x="237554" y="440722"/>
                  </a:lnTo>
                  <a:lnTo>
                    <a:pt x="261461" y="422053"/>
                  </a:lnTo>
                  <a:lnTo>
                    <a:pt x="294418" y="400050"/>
                  </a:lnTo>
                  <a:lnTo>
                    <a:pt x="312420" y="393668"/>
                  </a:lnTo>
                  <a:lnTo>
                    <a:pt x="326803" y="417100"/>
                  </a:lnTo>
                  <a:lnTo>
                    <a:pt x="341662" y="436245"/>
                  </a:lnTo>
                  <a:lnTo>
                    <a:pt x="357092" y="416433"/>
                  </a:lnTo>
                  <a:lnTo>
                    <a:pt x="359188" y="399383"/>
                  </a:lnTo>
                  <a:lnTo>
                    <a:pt x="369761" y="383381"/>
                  </a:lnTo>
                  <a:lnTo>
                    <a:pt x="384143" y="372142"/>
                  </a:lnTo>
                  <a:lnTo>
                    <a:pt x="399002" y="391287"/>
                  </a:lnTo>
                  <a:lnTo>
                    <a:pt x="401098" y="408908"/>
                  </a:lnTo>
                  <a:lnTo>
                    <a:pt x="386239" y="424434"/>
                  </a:lnTo>
                  <a:lnTo>
                    <a:pt x="408051" y="422815"/>
                  </a:lnTo>
                  <a:lnTo>
                    <a:pt x="445770" y="431768"/>
                  </a:lnTo>
                  <a:lnTo>
                    <a:pt x="449485" y="401860"/>
                  </a:lnTo>
                  <a:lnTo>
                    <a:pt x="460057" y="385858"/>
                  </a:lnTo>
                  <a:lnTo>
                    <a:pt x="462153" y="368808"/>
                  </a:lnTo>
                  <a:lnTo>
                    <a:pt x="474345" y="339947"/>
                  </a:lnTo>
                  <a:lnTo>
                    <a:pt x="477012" y="318611"/>
                  </a:lnTo>
                  <a:lnTo>
                    <a:pt x="480631" y="254032"/>
                  </a:lnTo>
                  <a:lnTo>
                    <a:pt x="497681" y="256127"/>
                  </a:lnTo>
                  <a:lnTo>
                    <a:pt x="515112" y="219266"/>
                  </a:lnTo>
                  <a:lnTo>
                    <a:pt x="526256" y="198977"/>
                  </a:lnTo>
                  <a:lnTo>
                    <a:pt x="534733" y="165354"/>
                  </a:lnTo>
                  <a:lnTo>
                    <a:pt x="531495" y="121539"/>
                  </a:lnTo>
                  <a:lnTo>
                    <a:pt x="537877" y="70294"/>
                  </a:lnTo>
                  <a:lnTo>
                    <a:pt x="547878" y="23908"/>
                  </a:lnTo>
                  <a:lnTo>
                    <a:pt x="416147" y="7620"/>
                  </a:lnTo>
                  <a:lnTo>
                    <a:pt x="343376" y="2953"/>
                  </a:lnTo>
                  <a:lnTo>
                    <a:pt x="274320" y="3143"/>
                  </a:lnTo>
                  <a:lnTo>
                    <a:pt x="248793" y="0"/>
                  </a:lnTo>
                  <a:lnTo>
                    <a:pt x="216979" y="13430"/>
                  </a:lnTo>
                  <a:lnTo>
                    <a:pt x="194120" y="23527"/>
                  </a:lnTo>
                  <a:lnTo>
                    <a:pt x="183547" y="39624"/>
                  </a:lnTo>
                  <a:lnTo>
                    <a:pt x="171355" y="68485"/>
                  </a:lnTo>
                  <a:lnTo>
                    <a:pt x="154877" y="96774"/>
                  </a:lnTo>
                  <a:lnTo>
                    <a:pt x="123063" y="144875"/>
                  </a:lnTo>
                  <a:lnTo>
                    <a:pt x="114681" y="178499"/>
                  </a:lnTo>
                  <a:lnTo>
                    <a:pt x="111443" y="204121"/>
                  </a:lnTo>
                  <a:lnTo>
                    <a:pt x="104585" y="224885"/>
                  </a:lnTo>
                  <a:lnTo>
                    <a:pt x="79629" y="252222"/>
                  </a:lnTo>
                  <a:lnTo>
                    <a:pt x="58960" y="279940"/>
                  </a:lnTo>
                  <a:lnTo>
                    <a:pt x="64865" y="302419"/>
                  </a:lnTo>
                  <a:lnTo>
                    <a:pt x="44101" y="295466"/>
                  </a:lnTo>
                  <a:lnTo>
                    <a:pt x="18574" y="292322"/>
                  </a:lnTo>
                  <a:lnTo>
                    <a:pt x="0" y="303086"/>
                  </a:lnTo>
                  <a:lnTo>
                    <a:pt x="14954" y="322231"/>
                  </a:lnTo>
                  <a:lnTo>
                    <a:pt x="25527" y="340900"/>
                  </a:lnTo>
                  <a:lnTo>
                    <a:pt x="27718" y="358521"/>
                  </a:lnTo>
                  <a:lnTo>
                    <a:pt x="29337" y="380333"/>
                  </a:lnTo>
                  <a:lnTo>
                    <a:pt x="44768" y="395288"/>
                  </a:lnTo>
                  <a:lnTo>
                    <a:pt x="55912" y="409670"/>
                  </a:lnTo>
                  <a:lnTo>
                    <a:pt x="76105" y="420815"/>
                  </a:lnTo>
                  <a:lnTo>
                    <a:pt x="83058" y="434721"/>
                  </a:lnTo>
                  <a:lnTo>
                    <a:pt x="106394" y="454914"/>
                  </a:lnTo>
                  <a:lnTo>
                    <a:pt x="108013" y="476822"/>
                  </a:lnTo>
                  <a:lnTo>
                    <a:pt x="110204" y="494348"/>
                  </a:lnTo>
                  <a:lnTo>
                    <a:pt x="138303" y="510826"/>
                  </a:lnTo>
                  <a:lnTo>
                    <a:pt x="138303" y="510826"/>
                  </a:lnTo>
                  <a:lnTo>
                    <a:pt x="138303" y="5108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87E295FA-5768-CE7D-B508-ADAD835AD1A0}"/>
                </a:ext>
              </a:extLst>
            </p:cNvPr>
            <p:cNvSpPr/>
            <p:nvPr/>
          </p:nvSpPr>
          <p:spPr>
            <a:xfrm>
              <a:off x="3963047" y="1798752"/>
              <a:ext cx="587701" cy="598287"/>
            </a:xfrm>
            <a:custGeom>
              <a:avLst/>
              <a:gdLst>
                <a:gd name="connsiteX0" fmla="*/ 46196 w 348996"/>
                <a:gd name="connsiteY0" fmla="*/ 355283 h 355282"/>
                <a:gd name="connsiteX1" fmla="*/ 69056 w 348996"/>
                <a:gd name="connsiteY1" fmla="*/ 345186 h 355282"/>
                <a:gd name="connsiteX2" fmla="*/ 95631 w 348996"/>
                <a:gd name="connsiteY2" fmla="*/ 339852 h 355282"/>
                <a:gd name="connsiteX3" fmla="*/ 117443 w 348996"/>
                <a:gd name="connsiteY3" fmla="*/ 338233 h 355282"/>
                <a:gd name="connsiteX4" fmla="*/ 142970 w 348996"/>
                <a:gd name="connsiteY4" fmla="*/ 341376 h 355282"/>
                <a:gd name="connsiteX5" fmla="*/ 172212 w 348996"/>
                <a:gd name="connsiteY5" fmla="*/ 314897 h 355282"/>
                <a:gd name="connsiteX6" fmla="*/ 210979 w 348996"/>
                <a:gd name="connsiteY6" fmla="*/ 280892 h 355282"/>
                <a:gd name="connsiteX7" fmla="*/ 241268 w 348996"/>
                <a:gd name="connsiteY7" fmla="*/ 245840 h 355282"/>
                <a:gd name="connsiteX8" fmla="*/ 261461 w 348996"/>
                <a:gd name="connsiteY8" fmla="*/ 222504 h 355282"/>
                <a:gd name="connsiteX9" fmla="*/ 302323 w 348996"/>
                <a:gd name="connsiteY9" fmla="*/ 171545 h 355282"/>
                <a:gd name="connsiteX10" fmla="*/ 317182 w 348996"/>
                <a:gd name="connsiteY10" fmla="*/ 156210 h 355282"/>
                <a:gd name="connsiteX11" fmla="*/ 338424 w 348996"/>
                <a:gd name="connsiteY11" fmla="*/ 124301 h 355282"/>
                <a:gd name="connsiteX12" fmla="*/ 336328 w 348996"/>
                <a:gd name="connsiteY12" fmla="*/ 106871 h 355282"/>
                <a:gd name="connsiteX13" fmla="*/ 338424 w 348996"/>
                <a:gd name="connsiteY13" fmla="*/ 89916 h 355282"/>
                <a:gd name="connsiteX14" fmla="*/ 348996 w 348996"/>
                <a:gd name="connsiteY14" fmla="*/ 73914 h 355282"/>
                <a:gd name="connsiteX15" fmla="*/ 346806 w 348996"/>
                <a:gd name="connsiteY15" fmla="*/ 56483 h 355282"/>
                <a:gd name="connsiteX16" fmla="*/ 330803 w 348996"/>
                <a:gd name="connsiteY16" fmla="*/ 45910 h 355282"/>
                <a:gd name="connsiteX17" fmla="*/ 332899 w 348996"/>
                <a:gd name="connsiteY17" fmla="*/ 28861 h 355282"/>
                <a:gd name="connsiteX18" fmla="*/ 335566 w 348996"/>
                <a:gd name="connsiteY18" fmla="*/ 7715 h 355282"/>
                <a:gd name="connsiteX19" fmla="*/ 264223 w 348996"/>
                <a:gd name="connsiteY19" fmla="*/ 24765 h 355282"/>
                <a:gd name="connsiteX20" fmla="*/ 241935 w 348996"/>
                <a:gd name="connsiteY20" fmla="*/ 30575 h 355282"/>
                <a:gd name="connsiteX21" fmla="*/ 183832 w 348996"/>
                <a:gd name="connsiteY21" fmla="*/ 10478 h 355282"/>
                <a:gd name="connsiteX22" fmla="*/ 166783 w 348996"/>
                <a:gd name="connsiteY22" fmla="*/ 8382 h 355282"/>
                <a:gd name="connsiteX23" fmla="*/ 150305 w 348996"/>
                <a:gd name="connsiteY23" fmla="*/ 2096 h 355282"/>
                <a:gd name="connsiteX24" fmla="*/ 133255 w 348996"/>
                <a:gd name="connsiteY24" fmla="*/ 0 h 355282"/>
                <a:gd name="connsiteX25" fmla="*/ 110395 w 348996"/>
                <a:gd name="connsiteY25" fmla="*/ 10097 h 355282"/>
                <a:gd name="connsiteX26" fmla="*/ 93345 w 348996"/>
                <a:gd name="connsiteY26" fmla="*/ 7906 h 355282"/>
                <a:gd name="connsiteX27" fmla="*/ 79534 w 348996"/>
                <a:gd name="connsiteY27" fmla="*/ 14859 h 355282"/>
                <a:gd name="connsiteX28" fmla="*/ 85916 w 348996"/>
                <a:gd name="connsiteY28" fmla="*/ 32861 h 355282"/>
                <a:gd name="connsiteX29" fmla="*/ 69437 w 348996"/>
                <a:gd name="connsiteY29" fmla="*/ 26575 h 355282"/>
                <a:gd name="connsiteX30" fmla="*/ 51911 w 348996"/>
                <a:gd name="connsiteY30" fmla="*/ 28670 h 355282"/>
                <a:gd name="connsiteX31" fmla="*/ 36386 w 348996"/>
                <a:gd name="connsiteY31" fmla="*/ 13811 h 355282"/>
                <a:gd name="connsiteX32" fmla="*/ 18288 w 348996"/>
                <a:gd name="connsiteY32" fmla="*/ 20193 h 355282"/>
                <a:gd name="connsiteX33" fmla="*/ 4001 w 348996"/>
                <a:gd name="connsiteY33" fmla="*/ 31337 h 355282"/>
                <a:gd name="connsiteX34" fmla="*/ 1905 w 348996"/>
                <a:gd name="connsiteY34" fmla="*/ 48387 h 355282"/>
                <a:gd name="connsiteX35" fmla="*/ 4001 w 348996"/>
                <a:gd name="connsiteY35" fmla="*/ 65818 h 355282"/>
                <a:gd name="connsiteX36" fmla="*/ 15240 w 348996"/>
                <a:gd name="connsiteY36" fmla="*/ 80105 h 355282"/>
                <a:gd name="connsiteX37" fmla="*/ 8382 w 348996"/>
                <a:gd name="connsiteY37" fmla="*/ 100870 h 355282"/>
                <a:gd name="connsiteX38" fmla="*/ 6287 w 348996"/>
                <a:gd name="connsiteY38" fmla="*/ 117824 h 355282"/>
                <a:gd name="connsiteX39" fmla="*/ 4191 w 348996"/>
                <a:gd name="connsiteY39" fmla="*/ 134779 h 355282"/>
                <a:gd name="connsiteX40" fmla="*/ 0 w 348996"/>
                <a:gd name="connsiteY40" fmla="*/ 168688 h 355282"/>
                <a:gd name="connsiteX41" fmla="*/ 8668 w 348996"/>
                <a:gd name="connsiteY41" fmla="*/ 238697 h 355282"/>
                <a:gd name="connsiteX42" fmla="*/ 16764 w 348996"/>
                <a:gd name="connsiteY42" fmla="*/ 278416 h 355282"/>
                <a:gd name="connsiteX43" fmla="*/ 46196 w 348996"/>
                <a:gd name="connsiteY43" fmla="*/ 355283 h 355282"/>
                <a:gd name="connsiteX44" fmla="*/ 46196 w 348996"/>
                <a:gd name="connsiteY44" fmla="*/ 355283 h 355282"/>
                <a:gd name="connsiteX45" fmla="*/ 46196 w 348996"/>
                <a:gd name="connsiteY45" fmla="*/ 35528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48996" h="355282">
                  <a:moveTo>
                    <a:pt x="46196" y="355283"/>
                  </a:moveTo>
                  <a:lnTo>
                    <a:pt x="69056" y="345186"/>
                  </a:lnTo>
                  <a:lnTo>
                    <a:pt x="95631" y="339852"/>
                  </a:lnTo>
                  <a:lnTo>
                    <a:pt x="117443" y="338233"/>
                  </a:lnTo>
                  <a:lnTo>
                    <a:pt x="142970" y="341376"/>
                  </a:lnTo>
                  <a:lnTo>
                    <a:pt x="172212" y="314897"/>
                  </a:lnTo>
                  <a:lnTo>
                    <a:pt x="210979" y="280892"/>
                  </a:lnTo>
                  <a:lnTo>
                    <a:pt x="241268" y="245840"/>
                  </a:lnTo>
                  <a:lnTo>
                    <a:pt x="261461" y="222504"/>
                  </a:lnTo>
                  <a:lnTo>
                    <a:pt x="302323" y="171545"/>
                  </a:lnTo>
                  <a:lnTo>
                    <a:pt x="317182" y="156210"/>
                  </a:lnTo>
                  <a:lnTo>
                    <a:pt x="338424" y="124301"/>
                  </a:lnTo>
                  <a:lnTo>
                    <a:pt x="336328" y="106871"/>
                  </a:lnTo>
                  <a:lnTo>
                    <a:pt x="338424" y="89916"/>
                  </a:lnTo>
                  <a:lnTo>
                    <a:pt x="348996" y="73914"/>
                  </a:lnTo>
                  <a:lnTo>
                    <a:pt x="346806" y="56483"/>
                  </a:lnTo>
                  <a:lnTo>
                    <a:pt x="330803" y="45910"/>
                  </a:lnTo>
                  <a:lnTo>
                    <a:pt x="332899" y="28861"/>
                  </a:lnTo>
                  <a:lnTo>
                    <a:pt x="335566" y="7715"/>
                  </a:lnTo>
                  <a:lnTo>
                    <a:pt x="264223" y="24765"/>
                  </a:lnTo>
                  <a:lnTo>
                    <a:pt x="241935" y="30575"/>
                  </a:lnTo>
                  <a:lnTo>
                    <a:pt x="183832" y="10478"/>
                  </a:lnTo>
                  <a:lnTo>
                    <a:pt x="166783" y="8382"/>
                  </a:lnTo>
                  <a:lnTo>
                    <a:pt x="150305" y="2096"/>
                  </a:lnTo>
                  <a:lnTo>
                    <a:pt x="133255" y="0"/>
                  </a:lnTo>
                  <a:lnTo>
                    <a:pt x="110395" y="10097"/>
                  </a:lnTo>
                  <a:lnTo>
                    <a:pt x="93345" y="7906"/>
                  </a:lnTo>
                  <a:lnTo>
                    <a:pt x="79534" y="14859"/>
                  </a:lnTo>
                  <a:lnTo>
                    <a:pt x="85916" y="32861"/>
                  </a:lnTo>
                  <a:lnTo>
                    <a:pt x="69437" y="26575"/>
                  </a:lnTo>
                  <a:lnTo>
                    <a:pt x="51911" y="28670"/>
                  </a:lnTo>
                  <a:lnTo>
                    <a:pt x="36386" y="13811"/>
                  </a:lnTo>
                  <a:lnTo>
                    <a:pt x="18288" y="20193"/>
                  </a:lnTo>
                  <a:lnTo>
                    <a:pt x="4001" y="31337"/>
                  </a:lnTo>
                  <a:lnTo>
                    <a:pt x="1905" y="48387"/>
                  </a:lnTo>
                  <a:lnTo>
                    <a:pt x="4001" y="65818"/>
                  </a:lnTo>
                  <a:lnTo>
                    <a:pt x="15240" y="80105"/>
                  </a:lnTo>
                  <a:lnTo>
                    <a:pt x="8382" y="100870"/>
                  </a:lnTo>
                  <a:lnTo>
                    <a:pt x="6287" y="117824"/>
                  </a:lnTo>
                  <a:lnTo>
                    <a:pt x="4191" y="134779"/>
                  </a:lnTo>
                  <a:lnTo>
                    <a:pt x="0" y="168688"/>
                  </a:lnTo>
                  <a:lnTo>
                    <a:pt x="8668" y="238697"/>
                  </a:lnTo>
                  <a:lnTo>
                    <a:pt x="16764" y="278416"/>
                  </a:lnTo>
                  <a:lnTo>
                    <a:pt x="46196" y="355283"/>
                  </a:lnTo>
                  <a:lnTo>
                    <a:pt x="46196" y="355283"/>
                  </a:lnTo>
                  <a:lnTo>
                    <a:pt x="46196" y="3552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4DF352AF-F6EC-AFD3-FB89-DF8AD4813A53}"/>
                </a:ext>
              </a:extLst>
            </p:cNvPr>
            <p:cNvSpPr/>
            <p:nvPr/>
          </p:nvSpPr>
          <p:spPr>
            <a:xfrm>
              <a:off x="3314074" y="1726251"/>
              <a:ext cx="725323" cy="727247"/>
            </a:xfrm>
            <a:custGeom>
              <a:avLst/>
              <a:gdLst>
                <a:gd name="connsiteX0" fmla="*/ 167354 w 430720"/>
                <a:gd name="connsiteY0" fmla="*/ 431863 h 431863"/>
                <a:gd name="connsiteX1" fmla="*/ 204121 w 430720"/>
                <a:gd name="connsiteY1" fmla="*/ 414814 h 431863"/>
                <a:gd name="connsiteX2" fmla="*/ 230696 w 430720"/>
                <a:gd name="connsiteY2" fmla="*/ 409384 h 431863"/>
                <a:gd name="connsiteX3" fmla="*/ 296132 w 430720"/>
                <a:gd name="connsiteY3" fmla="*/ 404527 h 431863"/>
                <a:gd name="connsiteX4" fmla="*/ 430721 w 430720"/>
                <a:gd name="connsiteY4" fmla="*/ 399574 h 431863"/>
                <a:gd name="connsiteX5" fmla="*/ 401383 w 430720"/>
                <a:gd name="connsiteY5" fmla="*/ 322517 h 431863"/>
                <a:gd name="connsiteX6" fmla="*/ 391763 w 430720"/>
                <a:gd name="connsiteY6" fmla="*/ 295370 h 431863"/>
                <a:gd name="connsiteX7" fmla="*/ 384048 w 430720"/>
                <a:gd name="connsiteY7" fmla="*/ 182118 h 431863"/>
                <a:gd name="connsiteX8" fmla="*/ 395192 w 430720"/>
                <a:gd name="connsiteY8" fmla="*/ 161925 h 431863"/>
                <a:gd name="connsiteX9" fmla="*/ 389382 w 430720"/>
                <a:gd name="connsiteY9" fmla="*/ 139541 h 431863"/>
                <a:gd name="connsiteX10" fmla="*/ 399955 w 430720"/>
                <a:gd name="connsiteY10" fmla="*/ 123634 h 431863"/>
                <a:gd name="connsiteX11" fmla="*/ 379190 w 430720"/>
                <a:gd name="connsiteY11" fmla="*/ 116681 h 431863"/>
                <a:gd name="connsiteX12" fmla="*/ 381286 w 430720"/>
                <a:gd name="connsiteY12" fmla="*/ 99727 h 431863"/>
                <a:gd name="connsiteX13" fmla="*/ 388144 w 430720"/>
                <a:gd name="connsiteY13" fmla="*/ 78962 h 431863"/>
                <a:gd name="connsiteX14" fmla="*/ 381762 w 430720"/>
                <a:gd name="connsiteY14" fmla="*/ 60865 h 431863"/>
                <a:gd name="connsiteX15" fmla="*/ 356235 w 430720"/>
                <a:gd name="connsiteY15" fmla="*/ 57721 h 431863"/>
                <a:gd name="connsiteX16" fmla="*/ 340233 w 430720"/>
                <a:gd name="connsiteY16" fmla="*/ 47149 h 431863"/>
                <a:gd name="connsiteX17" fmla="*/ 319469 w 430720"/>
                <a:gd name="connsiteY17" fmla="*/ 40291 h 431863"/>
                <a:gd name="connsiteX18" fmla="*/ 278987 w 430720"/>
                <a:gd name="connsiteY18" fmla="*/ 18002 h 431863"/>
                <a:gd name="connsiteX19" fmla="*/ 258223 w 430720"/>
                <a:gd name="connsiteY19" fmla="*/ 11049 h 431863"/>
                <a:gd name="connsiteX20" fmla="*/ 242221 w 430720"/>
                <a:gd name="connsiteY20" fmla="*/ 476 h 431863"/>
                <a:gd name="connsiteX21" fmla="*/ 215646 w 430720"/>
                <a:gd name="connsiteY21" fmla="*/ 5810 h 431863"/>
                <a:gd name="connsiteX22" fmla="*/ 203359 w 430720"/>
                <a:gd name="connsiteY22" fmla="*/ 0 h 431863"/>
                <a:gd name="connsiteX23" fmla="*/ 181546 w 430720"/>
                <a:gd name="connsiteY23" fmla="*/ 1619 h 431863"/>
                <a:gd name="connsiteX24" fmla="*/ 150686 w 430720"/>
                <a:gd name="connsiteY24" fmla="*/ 6477 h 431863"/>
                <a:gd name="connsiteX25" fmla="*/ 129445 w 430720"/>
                <a:gd name="connsiteY25" fmla="*/ 3810 h 431863"/>
                <a:gd name="connsiteX26" fmla="*/ 110776 w 430720"/>
                <a:gd name="connsiteY26" fmla="*/ 14478 h 431863"/>
                <a:gd name="connsiteX27" fmla="*/ 96488 w 430720"/>
                <a:gd name="connsiteY27" fmla="*/ 25717 h 431863"/>
                <a:gd name="connsiteX28" fmla="*/ 78391 w 430720"/>
                <a:gd name="connsiteY28" fmla="*/ 32099 h 431863"/>
                <a:gd name="connsiteX29" fmla="*/ 51340 w 430720"/>
                <a:gd name="connsiteY29" fmla="*/ 76295 h 431863"/>
                <a:gd name="connsiteX30" fmla="*/ 34862 w 430720"/>
                <a:gd name="connsiteY30" fmla="*/ 104489 h 431863"/>
                <a:gd name="connsiteX31" fmla="*/ 8287 w 430720"/>
                <a:gd name="connsiteY31" fmla="*/ 144399 h 431863"/>
                <a:gd name="connsiteX32" fmla="*/ 953 w 430720"/>
                <a:gd name="connsiteY32" fmla="*/ 169354 h 431863"/>
                <a:gd name="connsiteX33" fmla="*/ 3048 w 430720"/>
                <a:gd name="connsiteY33" fmla="*/ 186976 h 431863"/>
                <a:gd name="connsiteX34" fmla="*/ 476 w 430720"/>
                <a:gd name="connsiteY34" fmla="*/ 208217 h 431863"/>
                <a:gd name="connsiteX35" fmla="*/ 6858 w 430720"/>
                <a:gd name="connsiteY35" fmla="*/ 226314 h 431863"/>
                <a:gd name="connsiteX36" fmla="*/ 0 w 430720"/>
                <a:gd name="connsiteY36" fmla="*/ 247079 h 431863"/>
                <a:gd name="connsiteX37" fmla="*/ 22955 w 430720"/>
                <a:gd name="connsiteY37" fmla="*/ 271463 h 431863"/>
                <a:gd name="connsiteX38" fmla="*/ 34099 w 430720"/>
                <a:gd name="connsiteY38" fmla="*/ 285845 h 431863"/>
                <a:gd name="connsiteX39" fmla="*/ 35719 w 430720"/>
                <a:gd name="connsiteY39" fmla="*/ 307562 h 431863"/>
                <a:gd name="connsiteX40" fmla="*/ 33147 w 430720"/>
                <a:gd name="connsiteY40" fmla="*/ 328898 h 431863"/>
                <a:gd name="connsiteX41" fmla="*/ 48006 w 430720"/>
                <a:gd name="connsiteY41" fmla="*/ 347948 h 431863"/>
                <a:gd name="connsiteX42" fmla="*/ 59246 w 430720"/>
                <a:gd name="connsiteY42" fmla="*/ 362331 h 431863"/>
                <a:gd name="connsiteX43" fmla="*/ 80010 w 430720"/>
                <a:gd name="connsiteY43" fmla="*/ 369189 h 431863"/>
                <a:gd name="connsiteX44" fmla="*/ 99155 w 430720"/>
                <a:gd name="connsiteY44" fmla="*/ 388906 h 431863"/>
                <a:gd name="connsiteX45" fmla="*/ 109919 w 430720"/>
                <a:gd name="connsiteY45" fmla="*/ 407480 h 431863"/>
                <a:gd name="connsiteX46" fmla="*/ 126397 w 430720"/>
                <a:gd name="connsiteY46" fmla="*/ 413861 h 431863"/>
                <a:gd name="connsiteX47" fmla="*/ 156210 w 430720"/>
                <a:gd name="connsiteY47" fmla="*/ 417481 h 431863"/>
                <a:gd name="connsiteX48" fmla="*/ 167354 w 430720"/>
                <a:gd name="connsiteY48" fmla="*/ 431863 h 431863"/>
                <a:gd name="connsiteX49" fmla="*/ 167354 w 430720"/>
                <a:gd name="connsiteY49" fmla="*/ 431863 h 431863"/>
                <a:gd name="connsiteX50" fmla="*/ 167354 w 430720"/>
                <a:gd name="connsiteY50" fmla="*/ 431863 h 43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30720" h="431863">
                  <a:moveTo>
                    <a:pt x="167354" y="431863"/>
                  </a:moveTo>
                  <a:lnTo>
                    <a:pt x="204121" y="414814"/>
                  </a:lnTo>
                  <a:lnTo>
                    <a:pt x="230696" y="409384"/>
                  </a:lnTo>
                  <a:lnTo>
                    <a:pt x="296132" y="404527"/>
                  </a:lnTo>
                  <a:lnTo>
                    <a:pt x="430721" y="399574"/>
                  </a:lnTo>
                  <a:lnTo>
                    <a:pt x="401383" y="322517"/>
                  </a:lnTo>
                  <a:lnTo>
                    <a:pt x="391763" y="295370"/>
                  </a:lnTo>
                  <a:lnTo>
                    <a:pt x="384048" y="182118"/>
                  </a:lnTo>
                  <a:lnTo>
                    <a:pt x="395192" y="161925"/>
                  </a:lnTo>
                  <a:lnTo>
                    <a:pt x="389382" y="139541"/>
                  </a:lnTo>
                  <a:lnTo>
                    <a:pt x="399955" y="123634"/>
                  </a:lnTo>
                  <a:lnTo>
                    <a:pt x="379190" y="116681"/>
                  </a:lnTo>
                  <a:lnTo>
                    <a:pt x="381286" y="99727"/>
                  </a:lnTo>
                  <a:lnTo>
                    <a:pt x="388144" y="78962"/>
                  </a:lnTo>
                  <a:lnTo>
                    <a:pt x="381762" y="60865"/>
                  </a:lnTo>
                  <a:lnTo>
                    <a:pt x="356235" y="57721"/>
                  </a:lnTo>
                  <a:lnTo>
                    <a:pt x="340233" y="47149"/>
                  </a:lnTo>
                  <a:lnTo>
                    <a:pt x="319469" y="40291"/>
                  </a:lnTo>
                  <a:lnTo>
                    <a:pt x="278987" y="18002"/>
                  </a:lnTo>
                  <a:lnTo>
                    <a:pt x="258223" y="11049"/>
                  </a:lnTo>
                  <a:lnTo>
                    <a:pt x="242221" y="476"/>
                  </a:lnTo>
                  <a:lnTo>
                    <a:pt x="215646" y="5810"/>
                  </a:lnTo>
                  <a:lnTo>
                    <a:pt x="203359" y="0"/>
                  </a:lnTo>
                  <a:lnTo>
                    <a:pt x="181546" y="1619"/>
                  </a:lnTo>
                  <a:lnTo>
                    <a:pt x="150686" y="6477"/>
                  </a:lnTo>
                  <a:lnTo>
                    <a:pt x="129445" y="3810"/>
                  </a:lnTo>
                  <a:lnTo>
                    <a:pt x="110776" y="14478"/>
                  </a:lnTo>
                  <a:lnTo>
                    <a:pt x="96488" y="25717"/>
                  </a:lnTo>
                  <a:lnTo>
                    <a:pt x="78391" y="32099"/>
                  </a:lnTo>
                  <a:lnTo>
                    <a:pt x="51340" y="76295"/>
                  </a:lnTo>
                  <a:lnTo>
                    <a:pt x="34862" y="104489"/>
                  </a:lnTo>
                  <a:lnTo>
                    <a:pt x="8287" y="144399"/>
                  </a:lnTo>
                  <a:lnTo>
                    <a:pt x="953" y="169354"/>
                  </a:lnTo>
                  <a:lnTo>
                    <a:pt x="3048" y="186976"/>
                  </a:lnTo>
                  <a:lnTo>
                    <a:pt x="476" y="208217"/>
                  </a:lnTo>
                  <a:lnTo>
                    <a:pt x="6858" y="226314"/>
                  </a:lnTo>
                  <a:lnTo>
                    <a:pt x="0" y="247079"/>
                  </a:lnTo>
                  <a:lnTo>
                    <a:pt x="22955" y="271463"/>
                  </a:lnTo>
                  <a:lnTo>
                    <a:pt x="34099" y="285845"/>
                  </a:lnTo>
                  <a:lnTo>
                    <a:pt x="35719" y="307562"/>
                  </a:lnTo>
                  <a:lnTo>
                    <a:pt x="33147" y="328898"/>
                  </a:lnTo>
                  <a:lnTo>
                    <a:pt x="48006" y="347948"/>
                  </a:lnTo>
                  <a:lnTo>
                    <a:pt x="59246" y="362331"/>
                  </a:lnTo>
                  <a:lnTo>
                    <a:pt x="80010" y="369189"/>
                  </a:lnTo>
                  <a:lnTo>
                    <a:pt x="99155" y="388906"/>
                  </a:lnTo>
                  <a:lnTo>
                    <a:pt x="109919" y="407480"/>
                  </a:lnTo>
                  <a:lnTo>
                    <a:pt x="126397" y="413861"/>
                  </a:lnTo>
                  <a:lnTo>
                    <a:pt x="156210" y="417481"/>
                  </a:lnTo>
                  <a:lnTo>
                    <a:pt x="167354" y="431863"/>
                  </a:lnTo>
                  <a:lnTo>
                    <a:pt x="167354" y="431863"/>
                  </a:lnTo>
                  <a:lnTo>
                    <a:pt x="167354" y="43186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4EF231F-4EEB-649E-579D-DE954FB4CA3B}"/>
                </a:ext>
              </a:extLst>
            </p:cNvPr>
            <p:cNvSpPr/>
            <p:nvPr/>
          </p:nvSpPr>
          <p:spPr>
            <a:xfrm>
              <a:off x="2325374" y="638587"/>
              <a:ext cx="944588" cy="857010"/>
            </a:xfrm>
            <a:custGeom>
              <a:avLst/>
              <a:gdLst>
                <a:gd name="connsiteX0" fmla="*/ 429959 w 560927"/>
                <a:gd name="connsiteY0" fmla="*/ 508921 h 508920"/>
                <a:gd name="connsiteX1" fmla="*/ 452342 w 560927"/>
                <a:gd name="connsiteY1" fmla="*/ 503015 h 508920"/>
                <a:gd name="connsiteX2" fmla="*/ 486918 w 560927"/>
                <a:gd name="connsiteY2" fmla="*/ 503015 h 508920"/>
                <a:gd name="connsiteX3" fmla="*/ 493300 w 560927"/>
                <a:gd name="connsiteY3" fmla="*/ 486442 h 508920"/>
                <a:gd name="connsiteX4" fmla="*/ 560927 w 560927"/>
                <a:gd name="connsiteY4" fmla="*/ 499205 h 508920"/>
                <a:gd name="connsiteX5" fmla="*/ 556641 w 560927"/>
                <a:gd name="connsiteY5" fmla="*/ 463963 h 508920"/>
                <a:gd name="connsiteX6" fmla="*/ 545402 w 560927"/>
                <a:gd name="connsiteY6" fmla="*/ 449675 h 508920"/>
                <a:gd name="connsiteX7" fmla="*/ 549117 w 560927"/>
                <a:gd name="connsiteY7" fmla="*/ 419767 h 508920"/>
                <a:gd name="connsiteX8" fmla="*/ 537401 w 560927"/>
                <a:gd name="connsiteY8" fmla="*/ 409670 h 508920"/>
                <a:gd name="connsiteX9" fmla="*/ 536258 w 560927"/>
                <a:gd name="connsiteY9" fmla="*/ 383572 h 508920"/>
                <a:gd name="connsiteX10" fmla="*/ 534162 w 560927"/>
                <a:gd name="connsiteY10" fmla="*/ 366046 h 508920"/>
                <a:gd name="connsiteX11" fmla="*/ 527685 w 560927"/>
                <a:gd name="connsiteY11" fmla="*/ 347948 h 508920"/>
                <a:gd name="connsiteX12" fmla="*/ 518636 w 560927"/>
                <a:gd name="connsiteY12" fmla="*/ 316516 h 508920"/>
                <a:gd name="connsiteX13" fmla="*/ 517017 w 560927"/>
                <a:gd name="connsiteY13" fmla="*/ 294704 h 508920"/>
                <a:gd name="connsiteX14" fmla="*/ 492347 w 560927"/>
                <a:gd name="connsiteY14" fmla="*/ 213741 h 508920"/>
                <a:gd name="connsiteX15" fmla="*/ 494443 w 560927"/>
                <a:gd name="connsiteY15" fmla="*/ 196691 h 508920"/>
                <a:gd name="connsiteX16" fmla="*/ 476250 w 560927"/>
                <a:gd name="connsiteY16" fmla="*/ 168497 h 508920"/>
                <a:gd name="connsiteX17" fmla="*/ 474631 w 560927"/>
                <a:gd name="connsiteY17" fmla="*/ 146685 h 508920"/>
                <a:gd name="connsiteX18" fmla="*/ 468725 w 560927"/>
                <a:gd name="connsiteY18" fmla="*/ 124301 h 508920"/>
                <a:gd name="connsiteX19" fmla="*/ 459677 w 560927"/>
                <a:gd name="connsiteY19" fmla="*/ 92869 h 508920"/>
                <a:gd name="connsiteX20" fmla="*/ 441484 w 560927"/>
                <a:gd name="connsiteY20" fmla="*/ 64675 h 508920"/>
                <a:gd name="connsiteX21" fmla="*/ 418529 w 560927"/>
                <a:gd name="connsiteY21" fmla="*/ 40196 h 508920"/>
                <a:gd name="connsiteX22" fmla="*/ 388716 w 560927"/>
                <a:gd name="connsiteY22" fmla="*/ 36481 h 508920"/>
                <a:gd name="connsiteX23" fmla="*/ 377000 w 560927"/>
                <a:gd name="connsiteY23" fmla="*/ 26384 h 508920"/>
                <a:gd name="connsiteX24" fmla="*/ 350330 w 560927"/>
                <a:gd name="connsiteY24" fmla="*/ 31814 h 508920"/>
                <a:gd name="connsiteX25" fmla="*/ 346710 w 560927"/>
                <a:gd name="connsiteY25" fmla="*/ 61627 h 508920"/>
                <a:gd name="connsiteX26" fmla="*/ 331756 w 560927"/>
                <a:gd name="connsiteY26" fmla="*/ 77057 h 508920"/>
                <a:gd name="connsiteX27" fmla="*/ 321659 w 560927"/>
                <a:gd name="connsiteY27" fmla="*/ 54197 h 508920"/>
                <a:gd name="connsiteX28" fmla="*/ 327470 w 560927"/>
                <a:gd name="connsiteY28" fmla="*/ 41910 h 508920"/>
                <a:gd name="connsiteX29" fmla="*/ 325850 w 560927"/>
                <a:gd name="connsiteY29" fmla="*/ 20098 h 508920"/>
                <a:gd name="connsiteX30" fmla="*/ 304038 w 560927"/>
                <a:gd name="connsiteY30" fmla="*/ 21717 h 508920"/>
                <a:gd name="connsiteX31" fmla="*/ 295561 w 560927"/>
                <a:gd name="connsiteY31" fmla="*/ 55340 h 508920"/>
                <a:gd name="connsiteX32" fmla="*/ 265652 w 560927"/>
                <a:gd name="connsiteY32" fmla="*/ 51626 h 508920"/>
                <a:gd name="connsiteX33" fmla="*/ 238506 w 560927"/>
                <a:gd name="connsiteY33" fmla="*/ 61246 h 508920"/>
                <a:gd name="connsiteX34" fmla="*/ 250222 w 560927"/>
                <a:gd name="connsiteY34" fmla="*/ 36767 h 508920"/>
                <a:gd name="connsiteX35" fmla="*/ 248031 w 560927"/>
                <a:gd name="connsiteY35" fmla="*/ 19145 h 508920"/>
                <a:gd name="connsiteX36" fmla="*/ 233077 w 560927"/>
                <a:gd name="connsiteY36" fmla="*/ 0 h 508920"/>
                <a:gd name="connsiteX37" fmla="*/ 218789 w 560927"/>
                <a:gd name="connsiteY37" fmla="*/ 11240 h 508920"/>
                <a:gd name="connsiteX38" fmla="*/ 208121 w 560927"/>
                <a:gd name="connsiteY38" fmla="*/ 27242 h 508920"/>
                <a:gd name="connsiteX39" fmla="*/ 206026 w 560927"/>
                <a:gd name="connsiteY39" fmla="*/ 44291 h 508920"/>
                <a:gd name="connsiteX40" fmla="*/ 199644 w 560927"/>
                <a:gd name="connsiteY40" fmla="*/ 60770 h 508920"/>
                <a:gd name="connsiteX41" fmla="*/ 178879 w 560927"/>
                <a:gd name="connsiteY41" fmla="*/ 53912 h 508920"/>
                <a:gd name="connsiteX42" fmla="*/ 177737 w 560927"/>
                <a:gd name="connsiteY42" fmla="*/ 27813 h 508920"/>
                <a:gd name="connsiteX43" fmla="*/ 143161 w 560927"/>
                <a:gd name="connsiteY43" fmla="*/ 27813 h 508920"/>
                <a:gd name="connsiteX44" fmla="*/ 110109 w 560927"/>
                <a:gd name="connsiteY44" fmla="*/ 49721 h 508920"/>
                <a:gd name="connsiteX45" fmla="*/ 86201 w 560927"/>
                <a:gd name="connsiteY45" fmla="*/ 68390 h 508920"/>
                <a:gd name="connsiteX46" fmla="*/ 79343 w 560927"/>
                <a:gd name="connsiteY46" fmla="*/ 89249 h 508920"/>
                <a:gd name="connsiteX47" fmla="*/ 58484 w 560927"/>
                <a:gd name="connsiteY47" fmla="*/ 82296 h 508920"/>
                <a:gd name="connsiteX48" fmla="*/ 57436 w 560927"/>
                <a:gd name="connsiteY48" fmla="*/ 56198 h 508920"/>
                <a:gd name="connsiteX49" fmla="*/ 36100 w 560927"/>
                <a:gd name="connsiteY49" fmla="*/ 53626 h 508920"/>
                <a:gd name="connsiteX50" fmla="*/ 36195 w 560927"/>
                <a:gd name="connsiteY50" fmla="*/ 88202 h 508920"/>
                <a:gd name="connsiteX51" fmla="*/ 23908 w 560927"/>
                <a:gd name="connsiteY51" fmla="*/ 116967 h 508920"/>
                <a:gd name="connsiteX52" fmla="*/ 0 w 560927"/>
                <a:gd name="connsiteY52" fmla="*/ 135636 h 508920"/>
                <a:gd name="connsiteX53" fmla="*/ 11811 w 560927"/>
                <a:gd name="connsiteY53" fmla="*/ 180403 h 508920"/>
                <a:gd name="connsiteX54" fmla="*/ 23622 w 560927"/>
                <a:gd name="connsiteY54" fmla="*/ 225171 h 508920"/>
                <a:gd name="connsiteX55" fmla="*/ 36386 w 560927"/>
                <a:gd name="connsiteY55" fmla="*/ 261366 h 508920"/>
                <a:gd name="connsiteX56" fmla="*/ 51911 w 560927"/>
                <a:gd name="connsiteY56" fmla="*/ 276225 h 508920"/>
                <a:gd name="connsiteX57" fmla="*/ 61532 w 560927"/>
                <a:gd name="connsiteY57" fmla="*/ 303371 h 508920"/>
                <a:gd name="connsiteX58" fmla="*/ 76962 w 560927"/>
                <a:gd name="connsiteY58" fmla="*/ 318230 h 508920"/>
                <a:gd name="connsiteX59" fmla="*/ 104204 w 560927"/>
                <a:gd name="connsiteY59" fmla="*/ 343281 h 508920"/>
                <a:gd name="connsiteX60" fmla="*/ 119634 w 560927"/>
                <a:gd name="connsiteY60" fmla="*/ 358140 h 508920"/>
                <a:gd name="connsiteX61" fmla="*/ 151638 w 560927"/>
                <a:gd name="connsiteY61" fmla="*/ 379381 h 508920"/>
                <a:gd name="connsiteX62" fmla="*/ 191167 w 560927"/>
                <a:gd name="connsiteY62" fmla="*/ 410242 h 508920"/>
                <a:gd name="connsiteX63" fmla="*/ 210312 w 560927"/>
                <a:gd name="connsiteY63" fmla="*/ 429959 h 508920"/>
                <a:gd name="connsiteX64" fmla="*/ 238601 w 560927"/>
                <a:gd name="connsiteY64" fmla="*/ 446437 h 508920"/>
                <a:gd name="connsiteX65" fmla="*/ 257842 w 560927"/>
                <a:gd name="connsiteY65" fmla="*/ 466058 h 508920"/>
                <a:gd name="connsiteX66" fmla="*/ 273844 w 560927"/>
                <a:gd name="connsiteY66" fmla="*/ 476726 h 508920"/>
                <a:gd name="connsiteX67" fmla="*/ 299371 w 560927"/>
                <a:gd name="connsiteY67" fmla="*/ 479870 h 508920"/>
                <a:gd name="connsiteX68" fmla="*/ 332423 w 560927"/>
                <a:gd name="connsiteY68" fmla="*/ 492633 h 508920"/>
                <a:gd name="connsiteX69" fmla="*/ 358045 w 560927"/>
                <a:gd name="connsiteY69" fmla="*/ 495776 h 508920"/>
                <a:gd name="connsiteX70" fmla="*/ 396335 w 560927"/>
                <a:gd name="connsiteY70" fmla="*/ 500444 h 508920"/>
                <a:gd name="connsiteX71" fmla="*/ 417671 w 560927"/>
                <a:gd name="connsiteY71" fmla="*/ 503111 h 508920"/>
                <a:gd name="connsiteX72" fmla="*/ 429959 w 560927"/>
                <a:gd name="connsiteY72" fmla="*/ 508921 h 508920"/>
                <a:gd name="connsiteX73" fmla="*/ 429959 w 560927"/>
                <a:gd name="connsiteY73" fmla="*/ 508921 h 508920"/>
                <a:gd name="connsiteX74" fmla="*/ 429959 w 560927"/>
                <a:gd name="connsiteY74" fmla="*/ 508921 h 50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60927" h="508920">
                  <a:moveTo>
                    <a:pt x="429959" y="508921"/>
                  </a:moveTo>
                  <a:lnTo>
                    <a:pt x="452342" y="503015"/>
                  </a:lnTo>
                  <a:lnTo>
                    <a:pt x="486918" y="503015"/>
                  </a:lnTo>
                  <a:lnTo>
                    <a:pt x="493300" y="486442"/>
                  </a:lnTo>
                  <a:lnTo>
                    <a:pt x="560927" y="499205"/>
                  </a:lnTo>
                  <a:lnTo>
                    <a:pt x="556641" y="463963"/>
                  </a:lnTo>
                  <a:lnTo>
                    <a:pt x="545402" y="449675"/>
                  </a:lnTo>
                  <a:lnTo>
                    <a:pt x="549117" y="419767"/>
                  </a:lnTo>
                  <a:lnTo>
                    <a:pt x="537401" y="409670"/>
                  </a:lnTo>
                  <a:lnTo>
                    <a:pt x="536258" y="383572"/>
                  </a:lnTo>
                  <a:lnTo>
                    <a:pt x="534162" y="366046"/>
                  </a:lnTo>
                  <a:lnTo>
                    <a:pt x="527685" y="347948"/>
                  </a:lnTo>
                  <a:lnTo>
                    <a:pt x="518636" y="316516"/>
                  </a:lnTo>
                  <a:lnTo>
                    <a:pt x="517017" y="294704"/>
                  </a:lnTo>
                  <a:lnTo>
                    <a:pt x="492347" y="213741"/>
                  </a:lnTo>
                  <a:lnTo>
                    <a:pt x="494443" y="196691"/>
                  </a:lnTo>
                  <a:lnTo>
                    <a:pt x="476250" y="168497"/>
                  </a:lnTo>
                  <a:lnTo>
                    <a:pt x="474631" y="146685"/>
                  </a:lnTo>
                  <a:lnTo>
                    <a:pt x="468725" y="124301"/>
                  </a:lnTo>
                  <a:lnTo>
                    <a:pt x="459677" y="92869"/>
                  </a:lnTo>
                  <a:lnTo>
                    <a:pt x="441484" y="64675"/>
                  </a:lnTo>
                  <a:lnTo>
                    <a:pt x="418529" y="40196"/>
                  </a:lnTo>
                  <a:lnTo>
                    <a:pt x="388716" y="36481"/>
                  </a:lnTo>
                  <a:lnTo>
                    <a:pt x="377000" y="26384"/>
                  </a:lnTo>
                  <a:lnTo>
                    <a:pt x="350330" y="31814"/>
                  </a:lnTo>
                  <a:lnTo>
                    <a:pt x="346710" y="61627"/>
                  </a:lnTo>
                  <a:lnTo>
                    <a:pt x="331756" y="77057"/>
                  </a:lnTo>
                  <a:lnTo>
                    <a:pt x="321659" y="54197"/>
                  </a:lnTo>
                  <a:lnTo>
                    <a:pt x="327470" y="41910"/>
                  </a:lnTo>
                  <a:lnTo>
                    <a:pt x="325850" y="20098"/>
                  </a:lnTo>
                  <a:lnTo>
                    <a:pt x="304038" y="21717"/>
                  </a:lnTo>
                  <a:lnTo>
                    <a:pt x="295561" y="55340"/>
                  </a:lnTo>
                  <a:lnTo>
                    <a:pt x="265652" y="51626"/>
                  </a:lnTo>
                  <a:lnTo>
                    <a:pt x="238506" y="61246"/>
                  </a:lnTo>
                  <a:lnTo>
                    <a:pt x="250222" y="36767"/>
                  </a:lnTo>
                  <a:lnTo>
                    <a:pt x="248031" y="19145"/>
                  </a:lnTo>
                  <a:lnTo>
                    <a:pt x="233077" y="0"/>
                  </a:lnTo>
                  <a:lnTo>
                    <a:pt x="218789" y="11240"/>
                  </a:lnTo>
                  <a:lnTo>
                    <a:pt x="208121" y="27242"/>
                  </a:lnTo>
                  <a:lnTo>
                    <a:pt x="206026" y="44291"/>
                  </a:lnTo>
                  <a:lnTo>
                    <a:pt x="199644" y="60770"/>
                  </a:lnTo>
                  <a:lnTo>
                    <a:pt x="178879" y="53912"/>
                  </a:lnTo>
                  <a:lnTo>
                    <a:pt x="177737" y="27813"/>
                  </a:lnTo>
                  <a:lnTo>
                    <a:pt x="143161" y="27813"/>
                  </a:lnTo>
                  <a:lnTo>
                    <a:pt x="110109" y="49721"/>
                  </a:lnTo>
                  <a:lnTo>
                    <a:pt x="86201" y="68390"/>
                  </a:lnTo>
                  <a:lnTo>
                    <a:pt x="79343" y="89249"/>
                  </a:lnTo>
                  <a:lnTo>
                    <a:pt x="58484" y="82296"/>
                  </a:lnTo>
                  <a:lnTo>
                    <a:pt x="57436" y="56198"/>
                  </a:lnTo>
                  <a:lnTo>
                    <a:pt x="36100" y="53626"/>
                  </a:lnTo>
                  <a:lnTo>
                    <a:pt x="36195" y="88202"/>
                  </a:lnTo>
                  <a:lnTo>
                    <a:pt x="23908" y="116967"/>
                  </a:lnTo>
                  <a:lnTo>
                    <a:pt x="0" y="135636"/>
                  </a:lnTo>
                  <a:lnTo>
                    <a:pt x="11811" y="180403"/>
                  </a:lnTo>
                  <a:lnTo>
                    <a:pt x="23622" y="225171"/>
                  </a:lnTo>
                  <a:lnTo>
                    <a:pt x="36386" y="261366"/>
                  </a:lnTo>
                  <a:lnTo>
                    <a:pt x="51911" y="276225"/>
                  </a:lnTo>
                  <a:lnTo>
                    <a:pt x="61532" y="303371"/>
                  </a:lnTo>
                  <a:lnTo>
                    <a:pt x="76962" y="318230"/>
                  </a:lnTo>
                  <a:lnTo>
                    <a:pt x="104204" y="343281"/>
                  </a:lnTo>
                  <a:lnTo>
                    <a:pt x="119634" y="358140"/>
                  </a:lnTo>
                  <a:lnTo>
                    <a:pt x="151638" y="379381"/>
                  </a:lnTo>
                  <a:lnTo>
                    <a:pt x="191167" y="410242"/>
                  </a:lnTo>
                  <a:lnTo>
                    <a:pt x="210312" y="429959"/>
                  </a:lnTo>
                  <a:lnTo>
                    <a:pt x="238601" y="446437"/>
                  </a:lnTo>
                  <a:lnTo>
                    <a:pt x="257842" y="466058"/>
                  </a:lnTo>
                  <a:lnTo>
                    <a:pt x="273844" y="476726"/>
                  </a:lnTo>
                  <a:lnTo>
                    <a:pt x="299371" y="479870"/>
                  </a:lnTo>
                  <a:lnTo>
                    <a:pt x="332423" y="492633"/>
                  </a:lnTo>
                  <a:lnTo>
                    <a:pt x="358045" y="495776"/>
                  </a:lnTo>
                  <a:lnTo>
                    <a:pt x="396335" y="500444"/>
                  </a:lnTo>
                  <a:lnTo>
                    <a:pt x="417671" y="503111"/>
                  </a:lnTo>
                  <a:lnTo>
                    <a:pt x="429959" y="508921"/>
                  </a:lnTo>
                  <a:lnTo>
                    <a:pt x="429959" y="508921"/>
                  </a:lnTo>
                  <a:lnTo>
                    <a:pt x="429959" y="5089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5894A4D8-AD1B-C512-7EE5-652BCBACCE89}"/>
                </a:ext>
              </a:extLst>
            </p:cNvPr>
            <p:cNvSpPr/>
            <p:nvPr/>
          </p:nvSpPr>
          <p:spPr>
            <a:xfrm>
              <a:off x="2165297" y="2009996"/>
              <a:ext cx="719067" cy="810495"/>
            </a:xfrm>
            <a:custGeom>
              <a:avLst/>
              <a:gdLst>
                <a:gd name="connsiteX0" fmla="*/ 241554 w 427005"/>
                <a:gd name="connsiteY0" fmla="*/ 481298 h 481298"/>
                <a:gd name="connsiteX1" fmla="*/ 252698 w 427005"/>
                <a:gd name="connsiteY1" fmla="*/ 461010 h 481298"/>
                <a:gd name="connsiteX2" fmla="*/ 267557 w 427005"/>
                <a:gd name="connsiteY2" fmla="*/ 445580 h 481298"/>
                <a:gd name="connsiteX3" fmla="*/ 293084 w 427005"/>
                <a:gd name="connsiteY3" fmla="*/ 448723 h 481298"/>
                <a:gd name="connsiteX4" fmla="*/ 304229 w 427005"/>
                <a:gd name="connsiteY4" fmla="*/ 428530 h 481298"/>
                <a:gd name="connsiteX5" fmla="*/ 326517 w 427005"/>
                <a:gd name="connsiteY5" fmla="*/ 422624 h 481298"/>
                <a:gd name="connsiteX6" fmla="*/ 359473 w 427005"/>
                <a:gd name="connsiteY6" fmla="*/ 400717 h 481298"/>
                <a:gd name="connsiteX7" fmla="*/ 375380 w 427005"/>
                <a:gd name="connsiteY7" fmla="*/ 376809 h 481298"/>
                <a:gd name="connsiteX8" fmla="*/ 406717 w 427005"/>
                <a:gd name="connsiteY8" fmla="*/ 367665 h 481298"/>
                <a:gd name="connsiteX9" fmla="*/ 421005 w 427005"/>
                <a:gd name="connsiteY9" fmla="*/ 321850 h 481298"/>
                <a:gd name="connsiteX10" fmla="*/ 418814 w 427005"/>
                <a:gd name="connsiteY10" fmla="*/ 304324 h 481298"/>
                <a:gd name="connsiteX11" fmla="*/ 425101 w 427005"/>
                <a:gd name="connsiteY11" fmla="*/ 253270 h 481298"/>
                <a:gd name="connsiteX12" fmla="*/ 426053 w 427005"/>
                <a:gd name="connsiteY12" fmla="*/ 140970 h 481298"/>
                <a:gd name="connsiteX13" fmla="*/ 424910 w 427005"/>
                <a:gd name="connsiteY13" fmla="*/ 114871 h 481298"/>
                <a:gd name="connsiteX14" fmla="*/ 427006 w 427005"/>
                <a:gd name="connsiteY14" fmla="*/ 97822 h 481298"/>
                <a:gd name="connsiteX15" fmla="*/ 406813 w 427005"/>
                <a:gd name="connsiteY15" fmla="*/ 86677 h 481298"/>
                <a:gd name="connsiteX16" fmla="*/ 390906 w 427005"/>
                <a:gd name="connsiteY16" fmla="*/ 76105 h 481298"/>
                <a:gd name="connsiteX17" fmla="*/ 364807 w 427005"/>
                <a:gd name="connsiteY17" fmla="*/ 77152 h 481298"/>
                <a:gd name="connsiteX18" fmla="*/ 362712 w 427005"/>
                <a:gd name="connsiteY18" fmla="*/ 59626 h 481298"/>
                <a:gd name="connsiteX19" fmla="*/ 336613 w 427005"/>
                <a:gd name="connsiteY19" fmla="*/ 60770 h 481298"/>
                <a:gd name="connsiteX20" fmla="*/ 319659 w 427005"/>
                <a:gd name="connsiteY20" fmla="*/ 58674 h 481298"/>
                <a:gd name="connsiteX21" fmla="*/ 305276 w 427005"/>
                <a:gd name="connsiteY21" fmla="*/ 69818 h 481298"/>
                <a:gd name="connsiteX22" fmla="*/ 294704 w 427005"/>
                <a:gd name="connsiteY22" fmla="*/ 85820 h 481298"/>
                <a:gd name="connsiteX23" fmla="*/ 276130 w 427005"/>
                <a:gd name="connsiteY23" fmla="*/ 96488 h 481298"/>
                <a:gd name="connsiteX24" fmla="*/ 258032 w 427005"/>
                <a:gd name="connsiteY24" fmla="*/ 102965 h 481298"/>
                <a:gd name="connsiteX25" fmla="*/ 256413 w 427005"/>
                <a:gd name="connsiteY25" fmla="*/ 81153 h 481298"/>
                <a:gd name="connsiteX26" fmla="*/ 245173 w 427005"/>
                <a:gd name="connsiteY26" fmla="*/ 66770 h 481298"/>
                <a:gd name="connsiteX27" fmla="*/ 227171 w 427005"/>
                <a:gd name="connsiteY27" fmla="*/ 73152 h 481298"/>
                <a:gd name="connsiteX28" fmla="*/ 208597 w 427005"/>
                <a:gd name="connsiteY28" fmla="*/ 83820 h 481298"/>
                <a:gd name="connsiteX29" fmla="*/ 198406 w 427005"/>
                <a:gd name="connsiteY29" fmla="*/ 60960 h 481298"/>
                <a:gd name="connsiteX30" fmla="*/ 181451 w 427005"/>
                <a:gd name="connsiteY30" fmla="*/ 58864 h 481298"/>
                <a:gd name="connsiteX31" fmla="*/ 170212 w 427005"/>
                <a:gd name="connsiteY31" fmla="*/ 44577 h 481298"/>
                <a:gd name="connsiteX32" fmla="*/ 154781 w 427005"/>
                <a:gd name="connsiteY32" fmla="*/ 29623 h 481298"/>
                <a:gd name="connsiteX33" fmla="*/ 131350 w 427005"/>
                <a:gd name="connsiteY33" fmla="*/ 9525 h 481298"/>
                <a:gd name="connsiteX34" fmla="*/ 54864 w 427005"/>
                <a:gd name="connsiteY34" fmla="*/ 0 h 481298"/>
                <a:gd name="connsiteX35" fmla="*/ 35147 w 427005"/>
                <a:gd name="connsiteY35" fmla="*/ 19241 h 481298"/>
                <a:gd name="connsiteX36" fmla="*/ 22098 w 427005"/>
                <a:gd name="connsiteY36" fmla="*/ 125635 h 481298"/>
                <a:gd name="connsiteX37" fmla="*/ 11430 w 427005"/>
                <a:gd name="connsiteY37" fmla="*/ 141637 h 481298"/>
                <a:gd name="connsiteX38" fmla="*/ 27908 w 427005"/>
                <a:gd name="connsiteY38" fmla="*/ 148018 h 481298"/>
                <a:gd name="connsiteX39" fmla="*/ 7906 w 427005"/>
                <a:gd name="connsiteY39" fmla="*/ 240601 h 481298"/>
                <a:gd name="connsiteX40" fmla="*/ 5239 w 427005"/>
                <a:gd name="connsiteY40" fmla="*/ 261938 h 481298"/>
                <a:gd name="connsiteX41" fmla="*/ 2572 w 427005"/>
                <a:gd name="connsiteY41" fmla="*/ 283178 h 481298"/>
                <a:gd name="connsiteX42" fmla="*/ 0 w 427005"/>
                <a:gd name="connsiteY42" fmla="*/ 304514 h 481298"/>
                <a:gd name="connsiteX43" fmla="*/ 9620 w 427005"/>
                <a:gd name="connsiteY43" fmla="*/ 331660 h 481298"/>
                <a:gd name="connsiteX44" fmla="*/ 16002 w 427005"/>
                <a:gd name="connsiteY44" fmla="*/ 349758 h 481298"/>
                <a:gd name="connsiteX45" fmla="*/ 32575 w 427005"/>
                <a:gd name="connsiteY45" fmla="*/ 390620 h 481298"/>
                <a:gd name="connsiteX46" fmla="*/ 39433 w 427005"/>
                <a:gd name="connsiteY46" fmla="*/ 404527 h 481298"/>
                <a:gd name="connsiteX47" fmla="*/ 54864 w 427005"/>
                <a:gd name="connsiteY47" fmla="*/ 419386 h 481298"/>
                <a:gd name="connsiteX48" fmla="*/ 81439 w 427005"/>
                <a:gd name="connsiteY48" fmla="*/ 413956 h 481298"/>
                <a:gd name="connsiteX49" fmla="*/ 102203 w 427005"/>
                <a:gd name="connsiteY49" fmla="*/ 420910 h 481298"/>
                <a:gd name="connsiteX50" fmla="*/ 119253 w 427005"/>
                <a:gd name="connsiteY50" fmla="*/ 423005 h 481298"/>
                <a:gd name="connsiteX51" fmla="*/ 134112 w 427005"/>
                <a:gd name="connsiteY51" fmla="*/ 442055 h 481298"/>
                <a:gd name="connsiteX52" fmla="*/ 152686 w 427005"/>
                <a:gd name="connsiteY52" fmla="*/ 431387 h 481298"/>
                <a:gd name="connsiteX53" fmla="*/ 170212 w 427005"/>
                <a:gd name="connsiteY53" fmla="*/ 429292 h 481298"/>
                <a:gd name="connsiteX54" fmla="*/ 186214 w 427005"/>
                <a:gd name="connsiteY54" fmla="*/ 439864 h 481298"/>
                <a:gd name="connsiteX55" fmla="*/ 188404 w 427005"/>
                <a:gd name="connsiteY55" fmla="*/ 457486 h 481298"/>
                <a:gd name="connsiteX56" fmla="*/ 204311 w 427005"/>
                <a:gd name="connsiteY56" fmla="*/ 468059 h 481298"/>
                <a:gd name="connsiteX57" fmla="*/ 220313 w 427005"/>
                <a:gd name="connsiteY57" fmla="*/ 478631 h 481298"/>
                <a:gd name="connsiteX58" fmla="*/ 241554 w 427005"/>
                <a:gd name="connsiteY58" fmla="*/ 481298 h 481298"/>
                <a:gd name="connsiteX59" fmla="*/ 241554 w 427005"/>
                <a:gd name="connsiteY59" fmla="*/ 481298 h 481298"/>
                <a:gd name="connsiteX60" fmla="*/ 241554 w 427005"/>
                <a:gd name="connsiteY60" fmla="*/ 481298 h 481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27005" h="481298">
                  <a:moveTo>
                    <a:pt x="241554" y="481298"/>
                  </a:moveTo>
                  <a:lnTo>
                    <a:pt x="252698" y="461010"/>
                  </a:lnTo>
                  <a:lnTo>
                    <a:pt x="267557" y="445580"/>
                  </a:lnTo>
                  <a:lnTo>
                    <a:pt x="293084" y="448723"/>
                  </a:lnTo>
                  <a:lnTo>
                    <a:pt x="304229" y="428530"/>
                  </a:lnTo>
                  <a:lnTo>
                    <a:pt x="326517" y="422624"/>
                  </a:lnTo>
                  <a:lnTo>
                    <a:pt x="359473" y="400717"/>
                  </a:lnTo>
                  <a:lnTo>
                    <a:pt x="375380" y="376809"/>
                  </a:lnTo>
                  <a:lnTo>
                    <a:pt x="406717" y="367665"/>
                  </a:lnTo>
                  <a:lnTo>
                    <a:pt x="421005" y="321850"/>
                  </a:lnTo>
                  <a:lnTo>
                    <a:pt x="418814" y="304324"/>
                  </a:lnTo>
                  <a:lnTo>
                    <a:pt x="425101" y="253270"/>
                  </a:lnTo>
                  <a:lnTo>
                    <a:pt x="426053" y="140970"/>
                  </a:lnTo>
                  <a:lnTo>
                    <a:pt x="424910" y="114871"/>
                  </a:lnTo>
                  <a:lnTo>
                    <a:pt x="427006" y="97822"/>
                  </a:lnTo>
                  <a:lnTo>
                    <a:pt x="406813" y="86677"/>
                  </a:lnTo>
                  <a:lnTo>
                    <a:pt x="390906" y="76105"/>
                  </a:lnTo>
                  <a:lnTo>
                    <a:pt x="364807" y="77152"/>
                  </a:lnTo>
                  <a:lnTo>
                    <a:pt x="362712" y="59626"/>
                  </a:lnTo>
                  <a:lnTo>
                    <a:pt x="336613" y="60770"/>
                  </a:lnTo>
                  <a:lnTo>
                    <a:pt x="319659" y="58674"/>
                  </a:lnTo>
                  <a:lnTo>
                    <a:pt x="305276" y="69818"/>
                  </a:lnTo>
                  <a:lnTo>
                    <a:pt x="294704" y="85820"/>
                  </a:lnTo>
                  <a:lnTo>
                    <a:pt x="276130" y="96488"/>
                  </a:lnTo>
                  <a:lnTo>
                    <a:pt x="258032" y="102965"/>
                  </a:lnTo>
                  <a:lnTo>
                    <a:pt x="256413" y="81153"/>
                  </a:lnTo>
                  <a:lnTo>
                    <a:pt x="245173" y="66770"/>
                  </a:lnTo>
                  <a:lnTo>
                    <a:pt x="227171" y="73152"/>
                  </a:lnTo>
                  <a:lnTo>
                    <a:pt x="208597" y="83820"/>
                  </a:lnTo>
                  <a:lnTo>
                    <a:pt x="198406" y="60960"/>
                  </a:lnTo>
                  <a:lnTo>
                    <a:pt x="181451" y="58864"/>
                  </a:lnTo>
                  <a:lnTo>
                    <a:pt x="170212" y="44577"/>
                  </a:lnTo>
                  <a:lnTo>
                    <a:pt x="154781" y="29623"/>
                  </a:lnTo>
                  <a:lnTo>
                    <a:pt x="131350" y="9525"/>
                  </a:lnTo>
                  <a:lnTo>
                    <a:pt x="54864" y="0"/>
                  </a:lnTo>
                  <a:lnTo>
                    <a:pt x="35147" y="19241"/>
                  </a:lnTo>
                  <a:lnTo>
                    <a:pt x="22098" y="125635"/>
                  </a:lnTo>
                  <a:lnTo>
                    <a:pt x="11430" y="141637"/>
                  </a:lnTo>
                  <a:lnTo>
                    <a:pt x="27908" y="148018"/>
                  </a:lnTo>
                  <a:lnTo>
                    <a:pt x="7906" y="240601"/>
                  </a:lnTo>
                  <a:lnTo>
                    <a:pt x="5239" y="261938"/>
                  </a:lnTo>
                  <a:lnTo>
                    <a:pt x="2572" y="283178"/>
                  </a:lnTo>
                  <a:lnTo>
                    <a:pt x="0" y="304514"/>
                  </a:lnTo>
                  <a:lnTo>
                    <a:pt x="9620" y="331660"/>
                  </a:lnTo>
                  <a:lnTo>
                    <a:pt x="16002" y="349758"/>
                  </a:lnTo>
                  <a:lnTo>
                    <a:pt x="32575" y="390620"/>
                  </a:lnTo>
                  <a:lnTo>
                    <a:pt x="39433" y="404527"/>
                  </a:lnTo>
                  <a:lnTo>
                    <a:pt x="54864" y="419386"/>
                  </a:lnTo>
                  <a:lnTo>
                    <a:pt x="81439" y="413956"/>
                  </a:lnTo>
                  <a:lnTo>
                    <a:pt x="102203" y="420910"/>
                  </a:lnTo>
                  <a:lnTo>
                    <a:pt x="119253" y="423005"/>
                  </a:lnTo>
                  <a:lnTo>
                    <a:pt x="134112" y="442055"/>
                  </a:lnTo>
                  <a:lnTo>
                    <a:pt x="152686" y="431387"/>
                  </a:lnTo>
                  <a:lnTo>
                    <a:pt x="170212" y="429292"/>
                  </a:lnTo>
                  <a:lnTo>
                    <a:pt x="186214" y="439864"/>
                  </a:lnTo>
                  <a:lnTo>
                    <a:pt x="188404" y="457486"/>
                  </a:lnTo>
                  <a:lnTo>
                    <a:pt x="204311" y="468059"/>
                  </a:lnTo>
                  <a:lnTo>
                    <a:pt x="220313" y="478631"/>
                  </a:lnTo>
                  <a:lnTo>
                    <a:pt x="241554" y="481298"/>
                  </a:lnTo>
                  <a:lnTo>
                    <a:pt x="241554" y="481298"/>
                  </a:lnTo>
                  <a:lnTo>
                    <a:pt x="241554" y="4812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75897D6C-518B-3DA2-061B-34B821B26052}"/>
                </a:ext>
              </a:extLst>
            </p:cNvPr>
            <p:cNvSpPr/>
            <p:nvPr/>
          </p:nvSpPr>
          <p:spPr>
            <a:xfrm>
              <a:off x="4246472" y="1908946"/>
              <a:ext cx="873211" cy="873211"/>
            </a:xfrm>
            <a:custGeom>
              <a:avLst/>
              <a:gdLst>
                <a:gd name="connsiteX0" fmla="*/ 204883 w 518541"/>
                <a:gd name="connsiteY0" fmla="*/ 518541 h 518541"/>
                <a:gd name="connsiteX1" fmla="*/ 234125 w 518541"/>
                <a:gd name="connsiteY1" fmla="*/ 457105 h 518541"/>
                <a:gd name="connsiteX2" fmla="*/ 263843 w 518541"/>
                <a:gd name="connsiteY2" fmla="*/ 391478 h 518541"/>
                <a:gd name="connsiteX3" fmla="*/ 279845 w 518541"/>
                <a:gd name="connsiteY3" fmla="*/ 402050 h 518541"/>
                <a:gd name="connsiteX4" fmla="*/ 293751 w 518541"/>
                <a:gd name="connsiteY4" fmla="*/ 395097 h 518541"/>
                <a:gd name="connsiteX5" fmla="*/ 318707 w 518541"/>
                <a:gd name="connsiteY5" fmla="*/ 367855 h 518541"/>
                <a:gd name="connsiteX6" fmla="*/ 298418 w 518541"/>
                <a:gd name="connsiteY6" fmla="*/ 356711 h 518541"/>
                <a:gd name="connsiteX7" fmla="*/ 297371 w 518541"/>
                <a:gd name="connsiteY7" fmla="*/ 330517 h 518541"/>
                <a:gd name="connsiteX8" fmla="*/ 313849 w 518541"/>
                <a:gd name="connsiteY8" fmla="*/ 302228 h 518541"/>
                <a:gd name="connsiteX9" fmla="*/ 336233 w 518541"/>
                <a:gd name="connsiteY9" fmla="*/ 296323 h 518541"/>
                <a:gd name="connsiteX10" fmla="*/ 329755 w 518541"/>
                <a:gd name="connsiteY10" fmla="*/ 278130 h 518541"/>
                <a:gd name="connsiteX11" fmla="*/ 324993 w 518541"/>
                <a:gd name="connsiteY11" fmla="*/ 247174 h 518541"/>
                <a:gd name="connsiteX12" fmla="*/ 358521 w 518541"/>
                <a:gd name="connsiteY12" fmla="*/ 220980 h 518541"/>
                <a:gd name="connsiteX13" fmla="*/ 388239 w 518541"/>
                <a:gd name="connsiteY13" fmla="*/ 190024 h 518541"/>
                <a:gd name="connsiteX14" fmla="*/ 440341 w 518541"/>
                <a:gd name="connsiteY14" fmla="*/ 118396 h 518541"/>
                <a:gd name="connsiteX15" fmla="*/ 518541 w 518541"/>
                <a:gd name="connsiteY15" fmla="*/ 10954 h 518541"/>
                <a:gd name="connsiteX16" fmla="*/ 407765 w 518541"/>
                <a:gd name="connsiteY16" fmla="*/ 32004 h 518541"/>
                <a:gd name="connsiteX17" fmla="*/ 394431 w 518541"/>
                <a:gd name="connsiteY17" fmla="*/ 0 h 518541"/>
                <a:gd name="connsiteX18" fmla="*/ 372046 w 518541"/>
                <a:gd name="connsiteY18" fmla="*/ 5906 h 518541"/>
                <a:gd name="connsiteX19" fmla="*/ 358236 w 518541"/>
                <a:gd name="connsiteY19" fmla="*/ 12859 h 518541"/>
                <a:gd name="connsiteX20" fmla="*/ 333661 w 518541"/>
                <a:gd name="connsiteY20" fmla="*/ 1143 h 518541"/>
                <a:gd name="connsiteX21" fmla="*/ 181833 w 518541"/>
                <a:gd name="connsiteY21" fmla="*/ 4096 h 518541"/>
                <a:gd name="connsiteX22" fmla="*/ 174974 w 518541"/>
                <a:gd name="connsiteY22" fmla="*/ 24955 h 518541"/>
                <a:gd name="connsiteX23" fmla="*/ 164878 w 518541"/>
                <a:gd name="connsiteY23" fmla="*/ 36671 h 518541"/>
                <a:gd name="connsiteX24" fmla="*/ 166497 w 518541"/>
                <a:gd name="connsiteY24" fmla="*/ 58579 h 518541"/>
                <a:gd name="connsiteX25" fmla="*/ 144685 w 518541"/>
                <a:gd name="connsiteY25" fmla="*/ 94869 h 518541"/>
                <a:gd name="connsiteX26" fmla="*/ 48387 w 518541"/>
                <a:gd name="connsiteY26" fmla="*/ 208788 h 518541"/>
                <a:gd name="connsiteX27" fmla="*/ 12764 w 518541"/>
                <a:gd name="connsiteY27" fmla="*/ 252032 h 518541"/>
                <a:gd name="connsiteX28" fmla="*/ 6382 w 518541"/>
                <a:gd name="connsiteY28" fmla="*/ 268605 h 518541"/>
                <a:gd name="connsiteX29" fmla="*/ 0 w 518541"/>
                <a:gd name="connsiteY29" fmla="*/ 285179 h 518541"/>
                <a:gd name="connsiteX30" fmla="*/ 10763 w 518541"/>
                <a:gd name="connsiteY30" fmla="*/ 303847 h 518541"/>
                <a:gd name="connsiteX31" fmla="*/ 26765 w 518541"/>
                <a:gd name="connsiteY31" fmla="*/ 314516 h 518541"/>
                <a:gd name="connsiteX32" fmla="*/ 28385 w 518541"/>
                <a:gd name="connsiteY32" fmla="*/ 336328 h 518541"/>
                <a:gd name="connsiteX33" fmla="*/ 115348 w 518541"/>
                <a:gd name="connsiteY33" fmla="*/ 438150 h 518541"/>
                <a:gd name="connsiteX34" fmla="*/ 142494 w 518541"/>
                <a:gd name="connsiteY34" fmla="*/ 463201 h 518541"/>
                <a:gd name="connsiteX35" fmla="*/ 177165 w 518541"/>
                <a:gd name="connsiteY35" fmla="*/ 497776 h 518541"/>
                <a:gd name="connsiteX36" fmla="*/ 204883 w 518541"/>
                <a:gd name="connsiteY36" fmla="*/ 518541 h 518541"/>
                <a:gd name="connsiteX37" fmla="*/ 204883 w 518541"/>
                <a:gd name="connsiteY37" fmla="*/ 518541 h 518541"/>
                <a:gd name="connsiteX38" fmla="*/ 204883 w 518541"/>
                <a:gd name="connsiteY38" fmla="*/ 518541 h 5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541">
                  <a:moveTo>
                    <a:pt x="204883" y="518541"/>
                  </a:moveTo>
                  <a:lnTo>
                    <a:pt x="234125" y="457105"/>
                  </a:lnTo>
                  <a:lnTo>
                    <a:pt x="263843" y="391478"/>
                  </a:lnTo>
                  <a:lnTo>
                    <a:pt x="279845" y="402050"/>
                  </a:lnTo>
                  <a:lnTo>
                    <a:pt x="293751" y="395097"/>
                  </a:lnTo>
                  <a:lnTo>
                    <a:pt x="318707" y="367855"/>
                  </a:lnTo>
                  <a:lnTo>
                    <a:pt x="298418" y="356711"/>
                  </a:lnTo>
                  <a:lnTo>
                    <a:pt x="297371" y="330517"/>
                  </a:lnTo>
                  <a:lnTo>
                    <a:pt x="313849" y="302228"/>
                  </a:lnTo>
                  <a:lnTo>
                    <a:pt x="336233" y="296323"/>
                  </a:lnTo>
                  <a:lnTo>
                    <a:pt x="329755" y="278130"/>
                  </a:lnTo>
                  <a:lnTo>
                    <a:pt x="324993" y="247174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1" y="0"/>
                  </a:lnTo>
                  <a:lnTo>
                    <a:pt x="372046" y="5906"/>
                  </a:lnTo>
                  <a:lnTo>
                    <a:pt x="358236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5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2"/>
                  </a:lnTo>
                  <a:lnTo>
                    <a:pt x="6382" y="268605"/>
                  </a:lnTo>
                  <a:lnTo>
                    <a:pt x="0" y="285179"/>
                  </a:lnTo>
                  <a:lnTo>
                    <a:pt x="10763" y="303847"/>
                  </a:lnTo>
                  <a:lnTo>
                    <a:pt x="26765" y="314516"/>
                  </a:lnTo>
                  <a:lnTo>
                    <a:pt x="28385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776"/>
                  </a:lnTo>
                  <a:lnTo>
                    <a:pt x="204883" y="518541"/>
                  </a:lnTo>
                  <a:lnTo>
                    <a:pt x="204883" y="518541"/>
                  </a:lnTo>
                  <a:lnTo>
                    <a:pt x="204883" y="518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4BB22F49-0D57-2D1C-9A38-8656CCAF8B64}"/>
                </a:ext>
              </a:extLst>
            </p:cNvPr>
            <p:cNvSpPr/>
            <p:nvPr/>
          </p:nvSpPr>
          <p:spPr>
            <a:xfrm>
              <a:off x="2946760" y="1473143"/>
              <a:ext cx="547119" cy="679449"/>
            </a:xfrm>
            <a:custGeom>
              <a:avLst/>
              <a:gdLst>
                <a:gd name="connsiteX0" fmla="*/ 168688 w 324897"/>
                <a:gd name="connsiteY0" fmla="*/ 403479 h 403479"/>
                <a:gd name="connsiteX1" fmla="*/ 191071 w 324897"/>
                <a:gd name="connsiteY1" fmla="*/ 397574 h 403479"/>
                <a:gd name="connsiteX2" fmla="*/ 213550 w 324897"/>
                <a:gd name="connsiteY2" fmla="*/ 391668 h 403479"/>
                <a:gd name="connsiteX3" fmla="*/ 219932 w 324897"/>
                <a:gd name="connsiteY3" fmla="*/ 375095 h 403479"/>
                <a:gd name="connsiteX4" fmla="*/ 217741 w 324897"/>
                <a:gd name="connsiteY4" fmla="*/ 357473 h 403479"/>
                <a:gd name="connsiteX5" fmla="*/ 216122 w 324897"/>
                <a:gd name="connsiteY5" fmla="*/ 335566 h 403479"/>
                <a:gd name="connsiteX6" fmla="*/ 209645 w 324897"/>
                <a:gd name="connsiteY6" fmla="*/ 317468 h 403479"/>
                <a:gd name="connsiteX7" fmla="*/ 220885 w 324897"/>
                <a:gd name="connsiteY7" fmla="*/ 297180 h 403479"/>
                <a:gd name="connsiteX8" fmla="*/ 247555 w 324897"/>
                <a:gd name="connsiteY8" fmla="*/ 257080 h 403479"/>
                <a:gd name="connsiteX9" fmla="*/ 257651 w 324897"/>
                <a:gd name="connsiteY9" fmla="*/ 245364 h 403479"/>
                <a:gd name="connsiteX10" fmla="*/ 272129 w 324897"/>
                <a:gd name="connsiteY10" fmla="*/ 234125 h 403479"/>
                <a:gd name="connsiteX11" fmla="*/ 296037 w 324897"/>
                <a:gd name="connsiteY11" fmla="*/ 180689 h 403479"/>
                <a:gd name="connsiteX12" fmla="*/ 314230 w 324897"/>
                <a:gd name="connsiteY12" fmla="*/ 174307 h 403479"/>
                <a:gd name="connsiteX13" fmla="*/ 324898 w 324897"/>
                <a:gd name="connsiteY13" fmla="*/ 158210 h 403479"/>
                <a:gd name="connsiteX14" fmla="*/ 322707 w 324897"/>
                <a:gd name="connsiteY14" fmla="*/ 140684 h 403479"/>
                <a:gd name="connsiteX15" fmla="*/ 303466 w 324897"/>
                <a:gd name="connsiteY15" fmla="*/ 120872 h 403479"/>
                <a:gd name="connsiteX16" fmla="*/ 269176 w 324897"/>
                <a:gd name="connsiteY16" fmla="*/ 82010 h 403479"/>
                <a:gd name="connsiteX17" fmla="*/ 257842 w 324897"/>
                <a:gd name="connsiteY17" fmla="*/ 67627 h 403479"/>
                <a:gd name="connsiteX18" fmla="*/ 224123 w 324897"/>
                <a:gd name="connsiteY18" fmla="*/ 24384 h 403479"/>
                <a:gd name="connsiteX19" fmla="*/ 192024 w 324897"/>
                <a:gd name="connsiteY19" fmla="*/ 3143 h 403479"/>
                <a:gd name="connsiteX20" fmla="*/ 170593 w 324897"/>
                <a:gd name="connsiteY20" fmla="*/ 476 h 403479"/>
                <a:gd name="connsiteX21" fmla="*/ 131540 w 324897"/>
                <a:gd name="connsiteY21" fmla="*/ 0 h 403479"/>
                <a:gd name="connsiteX22" fmla="*/ 95726 w 324897"/>
                <a:gd name="connsiteY22" fmla="*/ 8573 h 403479"/>
                <a:gd name="connsiteX23" fmla="*/ 65818 w 324897"/>
                <a:gd name="connsiteY23" fmla="*/ 4858 h 403479"/>
                <a:gd name="connsiteX24" fmla="*/ 59436 w 324897"/>
                <a:gd name="connsiteY24" fmla="*/ 21431 h 403479"/>
                <a:gd name="connsiteX25" fmla="*/ 57340 w 324897"/>
                <a:gd name="connsiteY25" fmla="*/ 38481 h 403479"/>
                <a:gd name="connsiteX26" fmla="*/ 71818 w 324897"/>
                <a:gd name="connsiteY26" fmla="*/ 62008 h 403479"/>
                <a:gd name="connsiteX27" fmla="*/ 54769 w 324897"/>
                <a:gd name="connsiteY27" fmla="*/ 94583 h 403479"/>
                <a:gd name="connsiteX28" fmla="*/ 44101 w 324897"/>
                <a:gd name="connsiteY28" fmla="*/ 110585 h 403479"/>
                <a:gd name="connsiteX29" fmla="*/ 37147 w 324897"/>
                <a:gd name="connsiteY29" fmla="*/ 131445 h 403479"/>
                <a:gd name="connsiteX30" fmla="*/ 31909 w 324897"/>
                <a:gd name="connsiteY30" fmla="*/ 174117 h 403479"/>
                <a:gd name="connsiteX31" fmla="*/ 28765 w 324897"/>
                <a:gd name="connsiteY31" fmla="*/ 199739 h 403479"/>
                <a:gd name="connsiteX32" fmla="*/ 22384 w 324897"/>
                <a:gd name="connsiteY32" fmla="*/ 216313 h 403479"/>
                <a:gd name="connsiteX33" fmla="*/ 24479 w 324897"/>
                <a:gd name="connsiteY33" fmla="*/ 233934 h 403479"/>
                <a:gd name="connsiteX34" fmla="*/ 26670 w 324897"/>
                <a:gd name="connsiteY34" fmla="*/ 251555 h 403479"/>
                <a:gd name="connsiteX35" fmla="*/ 14478 w 324897"/>
                <a:gd name="connsiteY35" fmla="*/ 280321 h 403479"/>
                <a:gd name="connsiteX36" fmla="*/ 0 w 324897"/>
                <a:gd name="connsiteY36" fmla="*/ 291560 h 403479"/>
                <a:gd name="connsiteX37" fmla="*/ 1619 w 324897"/>
                <a:gd name="connsiteY37" fmla="*/ 313468 h 403479"/>
                <a:gd name="connsiteX38" fmla="*/ 17145 w 324897"/>
                <a:gd name="connsiteY38" fmla="*/ 328422 h 403479"/>
                <a:gd name="connsiteX39" fmla="*/ 23622 w 324897"/>
                <a:gd name="connsiteY39" fmla="*/ 346520 h 403479"/>
                <a:gd name="connsiteX40" fmla="*/ 39719 w 324897"/>
                <a:gd name="connsiteY40" fmla="*/ 357188 h 403479"/>
                <a:gd name="connsiteX41" fmla="*/ 55721 w 324897"/>
                <a:gd name="connsiteY41" fmla="*/ 367855 h 403479"/>
                <a:gd name="connsiteX42" fmla="*/ 76105 w 324897"/>
                <a:gd name="connsiteY42" fmla="*/ 379000 h 403479"/>
                <a:gd name="connsiteX43" fmla="*/ 116776 w 324897"/>
                <a:gd name="connsiteY43" fmla="*/ 401384 h 403479"/>
                <a:gd name="connsiteX44" fmla="*/ 138684 w 324897"/>
                <a:gd name="connsiteY44" fmla="*/ 399764 h 403479"/>
                <a:gd name="connsiteX45" fmla="*/ 156305 w 324897"/>
                <a:gd name="connsiteY45" fmla="*/ 397574 h 403479"/>
                <a:gd name="connsiteX46" fmla="*/ 168688 w 324897"/>
                <a:gd name="connsiteY46" fmla="*/ 403479 h 403479"/>
                <a:gd name="connsiteX47" fmla="*/ 168688 w 324897"/>
                <a:gd name="connsiteY47" fmla="*/ 403479 h 403479"/>
                <a:gd name="connsiteX48" fmla="*/ 168688 w 324897"/>
                <a:gd name="connsiteY48" fmla="*/ 403479 h 403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24897" h="403479">
                  <a:moveTo>
                    <a:pt x="168688" y="403479"/>
                  </a:moveTo>
                  <a:lnTo>
                    <a:pt x="191071" y="397574"/>
                  </a:lnTo>
                  <a:lnTo>
                    <a:pt x="213550" y="391668"/>
                  </a:lnTo>
                  <a:lnTo>
                    <a:pt x="219932" y="375095"/>
                  </a:lnTo>
                  <a:lnTo>
                    <a:pt x="217741" y="357473"/>
                  </a:lnTo>
                  <a:lnTo>
                    <a:pt x="216122" y="335566"/>
                  </a:lnTo>
                  <a:lnTo>
                    <a:pt x="209645" y="317468"/>
                  </a:lnTo>
                  <a:lnTo>
                    <a:pt x="220885" y="297180"/>
                  </a:lnTo>
                  <a:lnTo>
                    <a:pt x="247555" y="257080"/>
                  </a:lnTo>
                  <a:lnTo>
                    <a:pt x="257651" y="245364"/>
                  </a:lnTo>
                  <a:lnTo>
                    <a:pt x="272129" y="234125"/>
                  </a:lnTo>
                  <a:lnTo>
                    <a:pt x="296037" y="180689"/>
                  </a:lnTo>
                  <a:lnTo>
                    <a:pt x="314230" y="174307"/>
                  </a:lnTo>
                  <a:lnTo>
                    <a:pt x="324898" y="158210"/>
                  </a:lnTo>
                  <a:lnTo>
                    <a:pt x="322707" y="140684"/>
                  </a:lnTo>
                  <a:lnTo>
                    <a:pt x="303466" y="120872"/>
                  </a:lnTo>
                  <a:lnTo>
                    <a:pt x="269176" y="82010"/>
                  </a:lnTo>
                  <a:lnTo>
                    <a:pt x="257842" y="67627"/>
                  </a:lnTo>
                  <a:lnTo>
                    <a:pt x="224123" y="24384"/>
                  </a:lnTo>
                  <a:lnTo>
                    <a:pt x="192024" y="3143"/>
                  </a:lnTo>
                  <a:lnTo>
                    <a:pt x="170593" y="476"/>
                  </a:lnTo>
                  <a:lnTo>
                    <a:pt x="131540" y="0"/>
                  </a:lnTo>
                  <a:lnTo>
                    <a:pt x="95726" y="8573"/>
                  </a:lnTo>
                  <a:lnTo>
                    <a:pt x="65818" y="4858"/>
                  </a:lnTo>
                  <a:lnTo>
                    <a:pt x="59436" y="21431"/>
                  </a:lnTo>
                  <a:lnTo>
                    <a:pt x="57340" y="38481"/>
                  </a:lnTo>
                  <a:lnTo>
                    <a:pt x="71818" y="62008"/>
                  </a:lnTo>
                  <a:lnTo>
                    <a:pt x="54769" y="94583"/>
                  </a:lnTo>
                  <a:lnTo>
                    <a:pt x="44101" y="110585"/>
                  </a:lnTo>
                  <a:lnTo>
                    <a:pt x="37147" y="131445"/>
                  </a:lnTo>
                  <a:lnTo>
                    <a:pt x="31909" y="174117"/>
                  </a:lnTo>
                  <a:lnTo>
                    <a:pt x="28765" y="199739"/>
                  </a:lnTo>
                  <a:lnTo>
                    <a:pt x="22384" y="216313"/>
                  </a:lnTo>
                  <a:lnTo>
                    <a:pt x="24479" y="233934"/>
                  </a:lnTo>
                  <a:lnTo>
                    <a:pt x="26670" y="251555"/>
                  </a:lnTo>
                  <a:lnTo>
                    <a:pt x="14478" y="280321"/>
                  </a:lnTo>
                  <a:lnTo>
                    <a:pt x="0" y="291560"/>
                  </a:lnTo>
                  <a:lnTo>
                    <a:pt x="1619" y="313468"/>
                  </a:lnTo>
                  <a:lnTo>
                    <a:pt x="17145" y="328422"/>
                  </a:lnTo>
                  <a:lnTo>
                    <a:pt x="23622" y="346520"/>
                  </a:lnTo>
                  <a:lnTo>
                    <a:pt x="39719" y="357188"/>
                  </a:lnTo>
                  <a:lnTo>
                    <a:pt x="55721" y="367855"/>
                  </a:lnTo>
                  <a:lnTo>
                    <a:pt x="76105" y="379000"/>
                  </a:lnTo>
                  <a:lnTo>
                    <a:pt x="116776" y="401384"/>
                  </a:lnTo>
                  <a:lnTo>
                    <a:pt x="138684" y="399764"/>
                  </a:lnTo>
                  <a:lnTo>
                    <a:pt x="156305" y="397574"/>
                  </a:lnTo>
                  <a:lnTo>
                    <a:pt x="168688" y="403479"/>
                  </a:lnTo>
                  <a:lnTo>
                    <a:pt x="168688" y="403479"/>
                  </a:lnTo>
                  <a:lnTo>
                    <a:pt x="168688" y="4034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11317996-3A0D-5872-943D-0A2B5C89FA72}"/>
                </a:ext>
              </a:extLst>
            </p:cNvPr>
            <p:cNvSpPr/>
            <p:nvPr/>
          </p:nvSpPr>
          <p:spPr>
            <a:xfrm>
              <a:off x="2816516" y="2027479"/>
              <a:ext cx="676240" cy="880107"/>
            </a:xfrm>
            <a:custGeom>
              <a:avLst/>
              <a:gdLst>
                <a:gd name="connsiteX0" fmla="*/ 363474 w 401573"/>
                <a:gd name="connsiteY0" fmla="*/ 522637 h 522636"/>
                <a:gd name="connsiteX1" fmla="*/ 366046 w 401573"/>
                <a:gd name="connsiteY1" fmla="*/ 501396 h 522636"/>
                <a:gd name="connsiteX2" fmla="*/ 377190 w 401573"/>
                <a:gd name="connsiteY2" fmla="*/ 481108 h 522636"/>
                <a:gd name="connsiteX3" fmla="*/ 394144 w 401573"/>
                <a:gd name="connsiteY3" fmla="*/ 448532 h 522636"/>
                <a:gd name="connsiteX4" fmla="*/ 401574 w 401573"/>
                <a:gd name="connsiteY4" fmla="*/ 423482 h 522636"/>
                <a:gd name="connsiteX5" fmla="*/ 395192 w 401573"/>
                <a:gd name="connsiteY5" fmla="*/ 405384 h 522636"/>
                <a:gd name="connsiteX6" fmla="*/ 387667 w 401573"/>
                <a:gd name="connsiteY6" fmla="*/ 326612 h 522636"/>
                <a:gd name="connsiteX7" fmla="*/ 395002 w 401573"/>
                <a:gd name="connsiteY7" fmla="*/ 266891 h 522636"/>
                <a:gd name="connsiteX8" fmla="*/ 401383 w 401573"/>
                <a:gd name="connsiteY8" fmla="*/ 250317 h 522636"/>
                <a:gd name="connsiteX9" fmla="*/ 399193 w 401573"/>
                <a:gd name="connsiteY9" fmla="*/ 232791 h 522636"/>
                <a:gd name="connsiteX10" fmla="*/ 397573 w 401573"/>
                <a:gd name="connsiteY10" fmla="*/ 210979 h 522636"/>
                <a:gd name="connsiteX11" fmla="*/ 376333 w 401573"/>
                <a:gd name="connsiteY11" fmla="*/ 208312 h 522636"/>
                <a:gd name="connsiteX12" fmla="*/ 369951 w 401573"/>
                <a:gd name="connsiteY12" fmla="*/ 190214 h 522636"/>
                <a:gd name="connsiteX13" fmla="*/ 349758 w 401573"/>
                <a:gd name="connsiteY13" fmla="*/ 179070 h 522636"/>
                <a:gd name="connsiteX14" fmla="*/ 334327 w 401573"/>
                <a:gd name="connsiteY14" fmla="*/ 164211 h 522636"/>
                <a:gd name="connsiteX15" fmla="*/ 328993 w 401573"/>
                <a:gd name="connsiteY15" fmla="*/ 137541 h 522636"/>
                <a:gd name="connsiteX16" fmla="*/ 331089 w 401573"/>
                <a:gd name="connsiteY16" fmla="*/ 120491 h 522636"/>
                <a:gd name="connsiteX17" fmla="*/ 319945 w 401573"/>
                <a:gd name="connsiteY17" fmla="*/ 106108 h 522636"/>
                <a:gd name="connsiteX18" fmla="*/ 307181 w 401573"/>
                <a:gd name="connsiteY18" fmla="*/ 69913 h 522636"/>
                <a:gd name="connsiteX19" fmla="*/ 291751 w 401573"/>
                <a:gd name="connsiteY19" fmla="*/ 55054 h 522636"/>
                <a:gd name="connsiteX20" fmla="*/ 273177 w 401573"/>
                <a:gd name="connsiteY20" fmla="*/ 65722 h 522636"/>
                <a:gd name="connsiteX21" fmla="*/ 251365 w 401573"/>
                <a:gd name="connsiteY21" fmla="*/ 67342 h 522636"/>
                <a:gd name="connsiteX22" fmla="*/ 233839 w 401573"/>
                <a:gd name="connsiteY22" fmla="*/ 69533 h 522636"/>
                <a:gd name="connsiteX23" fmla="*/ 194596 w 401573"/>
                <a:gd name="connsiteY23" fmla="*/ 73342 h 522636"/>
                <a:gd name="connsiteX24" fmla="*/ 166878 w 401573"/>
                <a:gd name="connsiteY24" fmla="*/ 52673 h 522636"/>
                <a:gd name="connsiteX25" fmla="*/ 140875 w 401573"/>
                <a:gd name="connsiteY25" fmla="*/ 53721 h 522636"/>
                <a:gd name="connsiteX26" fmla="*/ 129730 w 401573"/>
                <a:gd name="connsiteY26" fmla="*/ 39433 h 522636"/>
                <a:gd name="connsiteX27" fmla="*/ 113824 w 401573"/>
                <a:gd name="connsiteY27" fmla="*/ 28766 h 522636"/>
                <a:gd name="connsiteX28" fmla="*/ 97822 w 401573"/>
                <a:gd name="connsiteY28" fmla="*/ 18097 h 522636"/>
                <a:gd name="connsiteX29" fmla="*/ 91440 w 401573"/>
                <a:gd name="connsiteY29" fmla="*/ 0 h 522636"/>
                <a:gd name="connsiteX30" fmla="*/ 69628 w 401573"/>
                <a:gd name="connsiteY30" fmla="*/ 1715 h 522636"/>
                <a:gd name="connsiteX31" fmla="*/ 51054 w 401573"/>
                <a:gd name="connsiteY31" fmla="*/ 12383 h 522636"/>
                <a:gd name="connsiteX32" fmla="*/ 40481 w 401573"/>
                <a:gd name="connsiteY32" fmla="*/ 28384 h 522636"/>
                <a:gd name="connsiteX33" fmla="*/ 34099 w 401573"/>
                <a:gd name="connsiteY33" fmla="*/ 44863 h 522636"/>
                <a:gd name="connsiteX34" fmla="*/ 39433 w 401573"/>
                <a:gd name="connsiteY34" fmla="*/ 71533 h 522636"/>
                <a:gd name="connsiteX35" fmla="*/ 45339 w 401573"/>
                <a:gd name="connsiteY35" fmla="*/ 93917 h 522636"/>
                <a:gd name="connsiteX36" fmla="*/ 42672 w 401573"/>
                <a:gd name="connsiteY36" fmla="*/ 115253 h 522636"/>
                <a:gd name="connsiteX37" fmla="*/ 41243 w 401573"/>
                <a:gd name="connsiteY37" fmla="*/ 231838 h 522636"/>
                <a:gd name="connsiteX38" fmla="*/ 35433 w 401573"/>
                <a:gd name="connsiteY38" fmla="*/ 278797 h 522636"/>
                <a:gd name="connsiteX39" fmla="*/ 36576 w 401573"/>
                <a:gd name="connsiteY39" fmla="*/ 304895 h 522636"/>
                <a:gd name="connsiteX40" fmla="*/ 29718 w 401573"/>
                <a:gd name="connsiteY40" fmla="*/ 360331 h 522636"/>
                <a:gd name="connsiteX41" fmla="*/ 19145 w 401573"/>
                <a:gd name="connsiteY41" fmla="*/ 376333 h 522636"/>
                <a:gd name="connsiteX42" fmla="*/ 0 w 401573"/>
                <a:gd name="connsiteY42" fmla="*/ 391287 h 522636"/>
                <a:gd name="connsiteX43" fmla="*/ 25527 w 401573"/>
                <a:gd name="connsiteY43" fmla="*/ 394430 h 522636"/>
                <a:gd name="connsiteX44" fmla="*/ 22860 w 401573"/>
                <a:gd name="connsiteY44" fmla="*/ 415766 h 522636"/>
                <a:gd name="connsiteX45" fmla="*/ 34004 w 401573"/>
                <a:gd name="connsiteY45" fmla="*/ 430054 h 522636"/>
                <a:gd name="connsiteX46" fmla="*/ 9620 w 401573"/>
                <a:gd name="connsiteY46" fmla="*/ 453009 h 522636"/>
                <a:gd name="connsiteX47" fmla="*/ 27717 w 401573"/>
                <a:gd name="connsiteY47" fmla="*/ 446627 h 522636"/>
                <a:gd name="connsiteX48" fmla="*/ 44672 w 401573"/>
                <a:gd name="connsiteY48" fmla="*/ 448723 h 522636"/>
                <a:gd name="connsiteX49" fmla="*/ 62770 w 401573"/>
                <a:gd name="connsiteY49" fmla="*/ 442246 h 522636"/>
                <a:gd name="connsiteX50" fmla="*/ 78200 w 401573"/>
                <a:gd name="connsiteY50" fmla="*/ 457200 h 522636"/>
                <a:gd name="connsiteX51" fmla="*/ 107347 w 401573"/>
                <a:gd name="connsiteY51" fmla="*/ 430435 h 522636"/>
                <a:gd name="connsiteX52" fmla="*/ 146113 w 401573"/>
                <a:gd name="connsiteY52" fmla="*/ 430911 h 522636"/>
                <a:gd name="connsiteX53" fmla="*/ 242792 w 401573"/>
                <a:gd name="connsiteY53" fmla="*/ 451485 h 522636"/>
                <a:gd name="connsiteX54" fmla="*/ 273653 w 401573"/>
                <a:gd name="connsiteY54" fmla="*/ 481298 h 522636"/>
                <a:gd name="connsiteX55" fmla="*/ 294894 w 401573"/>
                <a:gd name="connsiteY55" fmla="*/ 483870 h 522636"/>
                <a:gd name="connsiteX56" fmla="*/ 310801 w 401573"/>
                <a:gd name="connsiteY56" fmla="*/ 494538 h 522636"/>
                <a:gd name="connsiteX57" fmla="*/ 327850 w 401573"/>
                <a:gd name="connsiteY57" fmla="*/ 496634 h 522636"/>
                <a:gd name="connsiteX58" fmla="*/ 343281 w 401573"/>
                <a:gd name="connsiteY58" fmla="*/ 511492 h 522636"/>
                <a:gd name="connsiteX59" fmla="*/ 363474 w 401573"/>
                <a:gd name="connsiteY59" fmla="*/ 522637 h 522636"/>
                <a:gd name="connsiteX60" fmla="*/ 363474 w 401573"/>
                <a:gd name="connsiteY60" fmla="*/ 522637 h 522636"/>
                <a:gd name="connsiteX61" fmla="*/ 363474 w 401573"/>
                <a:gd name="connsiteY61" fmla="*/ 522637 h 5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01573" h="522636">
                  <a:moveTo>
                    <a:pt x="363474" y="522637"/>
                  </a:moveTo>
                  <a:lnTo>
                    <a:pt x="366046" y="501396"/>
                  </a:lnTo>
                  <a:lnTo>
                    <a:pt x="377190" y="481108"/>
                  </a:lnTo>
                  <a:lnTo>
                    <a:pt x="394144" y="448532"/>
                  </a:lnTo>
                  <a:lnTo>
                    <a:pt x="401574" y="423482"/>
                  </a:lnTo>
                  <a:lnTo>
                    <a:pt x="395192" y="405384"/>
                  </a:lnTo>
                  <a:lnTo>
                    <a:pt x="387667" y="326612"/>
                  </a:lnTo>
                  <a:lnTo>
                    <a:pt x="395002" y="266891"/>
                  </a:lnTo>
                  <a:lnTo>
                    <a:pt x="401383" y="250317"/>
                  </a:lnTo>
                  <a:lnTo>
                    <a:pt x="399193" y="232791"/>
                  </a:lnTo>
                  <a:lnTo>
                    <a:pt x="397573" y="210979"/>
                  </a:lnTo>
                  <a:lnTo>
                    <a:pt x="376333" y="208312"/>
                  </a:lnTo>
                  <a:lnTo>
                    <a:pt x="369951" y="190214"/>
                  </a:lnTo>
                  <a:lnTo>
                    <a:pt x="349758" y="179070"/>
                  </a:lnTo>
                  <a:lnTo>
                    <a:pt x="334327" y="164211"/>
                  </a:lnTo>
                  <a:lnTo>
                    <a:pt x="328993" y="137541"/>
                  </a:lnTo>
                  <a:lnTo>
                    <a:pt x="331089" y="120491"/>
                  </a:lnTo>
                  <a:lnTo>
                    <a:pt x="319945" y="106108"/>
                  </a:lnTo>
                  <a:lnTo>
                    <a:pt x="307181" y="69913"/>
                  </a:lnTo>
                  <a:lnTo>
                    <a:pt x="291751" y="55054"/>
                  </a:lnTo>
                  <a:lnTo>
                    <a:pt x="273177" y="65722"/>
                  </a:lnTo>
                  <a:lnTo>
                    <a:pt x="251365" y="67342"/>
                  </a:lnTo>
                  <a:lnTo>
                    <a:pt x="233839" y="69533"/>
                  </a:lnTo>
                  <a:lnTo>
                    <a:pt x="194596" y="73342"/>
                  </a:lnTo>
                  <a:lnTo>
                    <a:pt x="166878" y="52673"/>
                  </a:lnTo>
                  <a:lnTo>
                    <a:pt x="140875" y="53721"/>
                  </a:lnTo>
                  <a:lnTo>
                    <a:pt x="129730" y="39433"/>
                  </a:lnTo>
                  <a:lnTo>
                    <a:pt x="113824" y="28766"/>
                  </a:lnTo>
                  <a:lnTo>
                    <a:pt x="97822" y="18097"/>
                  </a:lnTo>
                  <a:lnTo>
                    <a:pt x="91440" y="0"/>
                  </a:lnTo>
                  <a:lnTo>
                    <a:pt x="69628" y="1715"/>
                  </a:lnTo>
                  <a:lnTo>
                    <a:pt x="51054" y="12383"/>
                  </a:lnTo>
                  <a:lnTo>
                    <a:pt x="40481" y="28384"/>
                  </a:lnTo>
                  <a:lnTo>
                    <a:pt x="34099" y="44863"/>
                  </a:lnTo>
                  <a:lnTo>
                    <a:pt x="39433" y="71533"/>
                  </a:lnTo>
                  <a:lnTo>
                    <a:pt x="45339" y="93917"/>
                  </a:lnTo>
                  <a:lnTo>
                    <a:pt x="42672" y="115253"/>
                  </a:lnTo>
                  <a:lnTo>
                    <a:pt x="41243" y="231838"/>
                  </a:lnTo>
                  <a:lnTo>
                    <a:pt x="35433" y="278797"/>
                  </a:lnTo>
                  <a:lnTo>
                    <a:pt x="36576" y="304895"/>
                  </a:lnTo>
                  <a:lnTo>
                    <a:pt x="29718" y="360331"/>
                  </a:lnTo>
                  <a:lnTo>
                    <a:pt x="19145" y="376333"/>
                  </a:lnTo>
                  <a:lnTo>
                    <a:pt x="0" y="391287"/>
                  </a:lnTo>
                  <a:lnTo>
                    <a:pt x="25527" y="394430"/>
                  </a:lnTo>
                  <a:lnTo>
                    <a:pt x="22860" y="415766"/>
                  </a:lnTo>
                  <a:lnTo>
                    <a:pt x="34004" y="430054"/>
                  </a:lnTo>
                  <a:lnTo>
                    <a:pt x="9620" y="453009"/>
                  </a:lnTo>
                  <a:lnTo>
                    <a:pt x="27717" y="446627"/>
                  </a:lnTo>
                  <a:lnTo>
                    <a:pt x="44672" y="448723"/>
                  </a:lnTo>
                  <a:lnTo>
                    <a:pt x="62770" y="442246"/>
                  </a:lnTo>
                  <a:lnTo>
                    <a:pt x="78200" y="457200"/>
                  </a:lnTo>
                  <a:lnTo>
                    <a:pt x="107347" y="430435"/>
                  </a:lnTo>
                  <a:lnTo>
                    <a:pt x="146113" y="430911"/>
                  </a:lnTo>
                  <a:lnTo>
                    <a:pt x="242792" y="451485"/>
                  </a:lnTo>
                  <a:lnTo>
                    <a:pt x="273653" y="481298"/>
                  </a:lnTo>
                  <a:lnTo>
                    <a:pt x="294894" y="483870"/>
                  </a:lnTo>
                  <a:lnTo>
                    <a:pt x="310801" y="494538"/>
                  </a:lnTo>
                  <a:lnTo>
                    <a:pt x="327850" y="496634"/>
                  </a:lnTo>
                  <a:lnTo>
                    <a:pt x="343281" y="511492"/>
                  </a:lnTo>
                  <a:lnTo>
                    <a:pt x="363474" y="522637"/>
                  </a:lnTo>
                  <a:lnTo>
                    <a:pt x="363474" y="522637"/>
                  </a:lnTo>
                  <a:lnTo>
                    <a:pt x="363474" y="52263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9DB0DAB4-460B-82C5-9A43-CE7E4CE8B362}"/>
                </a:ext>
              </a:extLst>
            </p:cNvPr>
            <p:cNvSpPr/>
            <p:nvPr/>
          </p:nvSpPr>
          <p:spPr>
            <a:xfrm>
              <a:off x="2731024" y="2745906"/>
              <a:ext cx="784029" cy="794455"/>
            </a:xfrm>
            <a:custGeom>
              <a:avLst/>
              <a:gdLst>
                <a:gd name="connsiteX0" fmla="*/ 455390 w 465582"/>
                <a:gd name="connsiteY0" fmla="*/ 471773 h 471773"/>
                <a:gd name="connsiteX1" fmla="*/ 459010 w 465582"/>
                <a:gd name="connsiteY1" fmla="*/ 372809 h 471773"/>
                <a:gd name="connsiteX2" fmla="*/ 459867 w 465582"/>
                <a:gd name="connsiteY2" fmla="*/ 260413 h 471773"/>
                <a:gd name="connsiteX3" fmla="*/ 461867 w 465582"/>
                <a:gd name="connsiteY3" fmla="*/ 208788 h 471773"/>
                <a:gd name="connsiteX4" fmla="*/ 465582 w 465582"/>
                <a:gd name="connsiteY4" fmla="*/ 178975 h 471773"/>
                <a:gd name="connsiteX5" fmla="*/ 439388 w 465582"/>
                <a:gd name="connsiteY5" fmla="*/ 145542 h 471773"/>
                <a:gd name="connsiteX6" fmla="*/ 418052 w 465582"/>
                <a:gd name="connsiteY6" fmla="*/ 108299 h 471773"/>
                <a:gd name="connsiteX7" fmla="*/ 407384 w 465582"/>
                <a:gd name="connsiteY7" fmla="*/ 89630 h 471773"/>
                <a:gd name="connsiteX8" fmla="*/ 395669 w 465582"/>
                <a:gd name="connsiteY8" fmla="*/ 79534 h 471773"/>
                <a:gd name="connsiteX9" fmla="*/ 371094 w 465582"/>
                <a:gd name="connsiteY9" fmla="*/ 67913 h 471773"/>
                <a:gd name="connsiteX10" fmla="*/ 349853 w 465582"/>
                <a:gd name="connsiteY10" fmla="*/ 65246 h 471773"/>
                <a:gd name="connsiteX11" fmla="*/ 324231 w 465582"/>
                <a:gd name="connsiteY11" fmla="*/ 62103 h 471773"/>
                <a:gd name="connsiteX12" fmla="*/ 306134 w 465582"/>
                <a:gd name="connsiteY12" fmla="*/ 33909 h 471773"/>
                <a:gd name="connsiteX13" fmla="*/ 197358 w 465582"/>
                <a:gd name="connsiteY13" fmla="*/ 3238 h 471773"/>
                <a:gd name="connsiteX14" fmla="*/ 171831 w 465582"/>
                <a:gd name="connsiteY14" fmla="*/ 0 h 471773"/>
                <a:gd name="connsiteX15" fmla="*/ 157448 w 465582"/>
                <a:gd name="connsiteY15" fmla="*/ 11239 h 471773"/>
                <a:gd name="connsiteX16" fmla="*/ 134588 w 465582"/>
                <a:gd name="connsiteY16" fmla="*/ 21431 h 471773"/>
                <a:gd name="connsiteX17" fmla="*/ 117538 w 465582"/>
                <a:gd name="connsiteY17" fmla="*/ 19240 h 471773"/>
                <a:gd name="connsiteX18" fmla="*/ 95726 w 465582"/>
                <a:gd name="connsiteY18" fmla="*/ 20955 h 471773"/>
                <a:gd name="connsiteX19" fmla="*/ 78677 w 465582"/>
                <a:gd name="connsiteY19" fmla="*/ 18859 h 471773"/>
                <a:gd name="connsiteX20" fmla="*/ 68580 w 465582"/>
                <a:gd name="connsiteY20" fmla="*/ 30575 h 471773"/>
                <a:gd name="connsiteX21" fmla="*/ 84011 w 465582"/>
                <a:gd name="connsiteY21" fmla="*/ 45434 h 471773"/>
                <a:gd name="connsiteX22" fmla="*/ 72866 w 465582"/>
                <a:gd name="connsiteY22" fmla="*/ 65627 h 471773"/>
                <a:gd name="connsiteX23" fmla="*/ 61722 w 465582"/>
                <a:gd name="connsiteY23" fmla="*/ 85915 h 471773"/>
                <a:gd name="connsiteX24" fmla="*/ 51626 w 465582"/>
                <a:gd name="connsiteY24" fmla="*/ 97631 h 471773"/>
                <a:gd name="connsiteX25" fmla="*/ 44768 w 465582"/>
                <a:gd name="connsiteY25" fmla="*/ 118396 h 471773"/>
                <a:gd name="connsiteX26" fmla="*/ 45339 w 465582"/>
                <a:gd name="connsiteY26" fmla="*/ 148780 h 471773"/>
                <a:gd name="connsiteX27" fmla="*/ 27242 w 465582"/>
                <a:gd name="connsiteY27" fmla="*/ 155162 h 471773"/>
                <a:gd name="connsiteX28" fmla="*/ 16573 w 465582"/>
                <a:gd name="connsiteY28" fmla="*/ 171164 h 471773"/>
                <a:gd name="connsiteX29" fmla="*/ 31528 w 465582"/>
                <a:gd name="connsiteY29" fmla="*/ 190309 h 471773"/>
                <a:gd name="connsiteX30" fmla="*/ 17145 w 465582"/>
                <a:gd name="connsiteY30" fmla="*/ 201454 h 471773"/>
                <a:gd name="connsiteX31" fmla="*/ 15050 w 465582"/>
                <a:gd name="connsiteY31" fmla="*/ 218503 h 471773"/>
                <a:gd name="connsiteX32" fmla="*/ 2858 w 465582"/>
                <a:gd name="connsiteY32" fmla="*/ 247269 h 471773"/>
                <a:gd name="connsiteX33" fmla="*/ 5048 w 465582"/>
                <a:gd name="connsiteY33" fmla="*/ 264890 h 471773"/>
                <a:gd name="connsiteX34" fmla="*/ 6668 w 465582"/>
                <a:gd name="connsiteY34" fmla="*/ 286702 h 471773"/>
                <a:gd name="connsiteX35" fmla="*/ 5144 w 465582"/>
                <a:gd name="connsiteY35" fmla="*/ 368713 h 471773"/>
                <a:gd name="connsiteX36" fmla="*/ 476 w 465582"/>
                <a:gd name="connsiteY36" fmla="*/ 407003 h 471773"/>
                <a:gd name="connsiteX37" fmla="*/ 0 w 465582"/>
                <a:gd name="connsiteY37" fmla="*/ 445865 h 471773"/>
                <a:gd name="connsiteX38" fmla="*/ 188023 w 465582"/>
                <a:gd name="connsiteY38" fmla="*/ 464725 h 471773"/>
                <a:gd name="connsiteX39" fmla="*/ 455390 w 465582"/>
                <a:gd name="connsiteY39" fmla="*/ 471773 h 471773"/>
                <a:gd name="connsiteX40" fmla="*/ 455390 w 465582"/>
                <a:gd name="connsiteY40" fmla="*/ 471773 h 471773"/>
                <a:gd name="connsiteX41" fmla="*/ 455390 w 465582"/>
                <a:gd name="connsiteY41" fmla="*/ 471773 h 47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5582" h="471773">
                  <a:moveTo>
                    <a:pt x="455390" y="471773"/>
                  </a:moveTo>
                  <a:lnTo>
                    <a:pt x="459010" y="372809"/>
                  </a:lnTo>
                  <a:lnTo>
                    <a:pt x="459867" y="260413"/>
                  </a:lnTo>
                  <a:lnTo>
                    <a:pt x="461867" y="208788"/>
                  </a:lnTo>
                  <a:lnTo>
                    <a:pt x="465582" y="178975"/>
                  </a:lnTo>
                  <a:lnTo>
                    <a:pt x="439388" y="145542"/>
                  </a:lnTo>
                  <a:lnTo>
                    <a:pt x="418052" y="108299"/>
                  </a:lnTo>
                  <a:lnTo>
                    <a:pt x="407384" y="89630"/>
                  </a:lnTo>
                  <a:lnTo>
                    <a:pt x="395669" y="79534"/>
                  </a:lnTo>
                  <a:lnTo>
                    <a:pt x="371094" y="67913"/>
                  </a:lnTo>
                  <a:lnTo>
                    <a:pt x="349853" y="65246"/>
                  </a:lnTo>
                  <a:lnTo>
                    <a:pt x="324231" y="62103"/>
                  </a:lnTo>
                  <a:lnTo>
                    <a:pt x="306134" y="33909"/>
                  </a:lnTo>
                  <a:lnTo>
                    <a:pt x="197358" y="3238"/>
                  </a:lnTo>
                  <a:lnTo>
                    <a:pt x="171831" y="0"/>
                  </a:lnTo>
                  <a:lnTo>
                    <a:pt x="157448" y="11239"/>
                  </a:lnTo>
                  <a:lnTo>
                    <a:pt x="134588" y="21431"/>
                  </a:lnTo>
                  <a:lnTo>
                    <a:pt x="117538" y="19240"/>
                  </a:lnTo>
                  <a:lnTo>
                    <a:pt x="95726" y="20955"/>
                  </a:lnTo>
                  <a:lnTo>
                    <a:pt x="78677" y="18859"/>
                  </a:lnTo>
                  <a:lnTo>
                    <a:pt x="68580" y="30575"/>
                  </a:lnTo>
                  <a:lnTo>
                    <a:pt x="84011" y="45434"/>
                  </a:lnTo>
                  <a:lnTo>
                    <a:pt x="72866" y="65627"/>
                  </a:lnTo>
                  <a:lnTo>
                    <a:pt x="61722" y="85915"/>
                  </a:lnTo>
                  <a:lnTo>
                    <a:pt x="51626" y="97631"/>
                  </a:lnTo>
                  <a:lnTo>
                    <a:pt x="44768" y="118396"/>
                  </a:lnTo>
                  <a:lnTo>
                    <a:pt x="45339" y="148780"/>
                  </a:lnTo>
                  <a:lnTo>
                    <a:pt x="27242" y="155162"/>
                  </a:lnTo>
                  <a:lnTo>
                    <a:pt x="16573" y="171164"/>
                  </a:lnTo>
                  <a:lnTo>
                    <a:pt x="31528" y="190309"/>
                  </a:lnTo>
                  <a:lnTo>
                    <a:pt x="17145" y="201454"/>
                  </a:lnTo>
                  <a:lnTo>
                    <a:pt x="15050" y="218503"/>
                  </a:lnTo>
                  <a:lnTo>
                    <a:pt x="2858" y="247269"/>
                  </a:lnTo>
                  <a:lnTo>
                    <a:pt x="5048" y="264890"/>
                  </a:lnTo>
                  <a:lnTo>
                    <a:pt x="6668" y="286702"/>
                  </a:lnTo>
                  <a:lnTo>
                    <a:pt x="5144" y="368713"/>
                  </a:lnTo>
                  <a:lnTo>
                    <a:pt x="476" y="407003"/>
                  </a:lnTo>
                  <a:lnTo>
                    <a:pt x="0" y="445865"/>
                  </a:lnTo>
                  <a:lnTo>
                    <a:pt x="188023" y="464725"/>
                  </a:lnTo>
                  <a:lnTo>
                    <a:pt x="455390" y="471773"/>
                  </a:lnTo>
                  <a:lnTo>
                    <a:pt x="455390" y="471773"/>
                  </a:lnTo>
                  <a:lnTo>
                    <a:pt x="455390" y="4717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BA77872-BBB9-9ADE-E324-F6EC629DC793}"/>
                </a:ext>
              </a:extLst>
            </p:cNvPr>
            <p:cNvSpPr/>
            <p:nvPr/>
          </p:nvSpPr>
          <p:spPr>
            <a:xfrm>
              <a:off x="3434854" y="2396558"/>
              <a:ext cx="716180" cy="669184"/>
            </a:xfrm>
            <a:custGeom>
              <a:avLst/>
              <a:gdLst>
                <a:gd name="connsiteX0" fmla="*/ 167449 w 425291"/>
                <a:gd name="connsiteY0" fmla="*/ 397383 h 397383"/>
                <a:gd name="connsiteX1" fmla="*/ 218408 w 425291"/>
                <a:gd name="connsiteY1" fmla="*/ 368999 h 397383"/>
                <a:gd name="connsiteX2" fmla="*/ 200311 w 425291"/>
                <a:gd name="connsiteY2" fmla="*/ 306038 h 397383"/>
                <a:gd name="connsiteX3" fmla="*/ 221552 w 425291"/>
                <a:gd name="connsiteY3" fmla="*/ 308705 h 397383"/>
                <a:gd name="connsiteX4" fmla="*/ 239554 w 425291"/>
                <a:gd name="connsiteY4" fmla="*/ 302228 h 397383"/>
                <a:gd name="connsiteX5" fmla="*/ 250127 w 425291"/>
                <a:gd name="connsiteY5" fmla="*/ 286226 h 397383"/>
                <a:gd name="connsiteX6" fmla="*/ 280416 w 425291"/>
                <a:gd name="connsiteY6" fmla="*/ 285560 h 397383"/>
                <a:gd name="connsiteX7" fmla="*/ 306991 w 425291"/>
                <a:gd name="connsiteY7" fmla="*/ 280226 h 397383"/>
                <a:gd name="connsiteX8" fmla="*/ 351568 w 425291"/>
                <a:gd name="connsiteY8" fmla="*/ 268319 h 397383"/>
                <a:gd name="connsiteX9" fmla="*/ 362236 w 425291"/>
                <a:gd name="connsiteY9" fmla="*/ 252317 h 397383"/>
                <a:gd name="connsiteX10" fmla="*/ 377095 w 425291"/>
                <a:gd name="connsiteY10" fmla="*/ 236792 h 397383"/>
                <a:gd name="connsiteX11" fmla="*/ 390906 w 425291"/>
                <a:gd name="connsiteY11" fmla="*/ 229838 h 397383"/>
                <a:gd name="connsiteX12" fmla="*/ 405194 w 425291"/>
                <a:gd name="connsiteY12" fmla="*/ 218599 h 397383"/>
                <a:gd name="connsiteX13" fmla="*/ 412052 w 425291"/>
                <a:gd name="connsiteY13" fmla="*/ 197739 h 397383"/>
                <a:gd name="connsiteX14" fmla="*/ 419005 w 425291"/>
                <a:gd name="connsiteY14" fmla="*/ 176975 h 397383"/>
                <a:gd name="connsiteX15" fmla="*/ 425291 w 425291"/>
                <a:gd name="connsiteY15" fmla="*/ 160401 h 397383"/>
                <a:gd name="connsiteX16" fmla="*/ 399860 w 425291"/>
                <a:gd name="connsiteY16" fmla="*/ 157258 h 397383"/>
                <a:gd name="connsiteX17" fmla="*/ 401955 w 425291"/>
                <a:gd name="connsiteY17" fmla="*/ 140113 h 397383"/>
                <a:gd name="connsiteX18" fmla="*/ 381190 w 425291"/>
                <a:gd name="connsiteY18" fmla="*/ 133255 h 397383"/>
                <a:gd name="connsiteX19" fmla="*/ 375380 w 425291"/>
                <a:gd name="connsiteY19" fmla="*/ 110871 h 397383"/>
                <a:gd name="connsiteX20" fmla="*/ 373189 w 425291"/>
                <a:gd name="connsiteY20" fmla="*/ 93250 h 397383"/>
                <a:gd name="connsiteX21" fmla="*/ 376333 w 425291"/>
                <a:gd name="connsiteY21" fmla="*/ 67628 h 397383"/>
                <a:gd name="connsiteX22" fmla="*/ 362045 w 425291"/>
                <a:gd name="connsiteY22" fmla="*/ 44101 h 397383"/>
                <a:gd name="connsiteX23" fmla="*/ 345567 w 425291"/>
                <a:gd name="connsiteY23" fmla="*/ 37814 h 397383"/>
                <a:gd name="connsiteX24" fmla="*/ 330137 w 425291"/>
                <a:gd name="connsiteY24" fmla="*/ 22860 h 397383"/>
                <a:gd name="connsiteX25" fmla="*/ 314706 w 425291"/>
                <a:gd name="connsiteY25" fmla="*/ 7906 h 397383"/>
                <a:gd name="connsiteX26" fmla="*/ 224409 w 425291"/>
                <a:gd name="connsiteY26" fmla="*/ 5525 h 397383"/>
                <a:gd name="connsiteX27" fmla="*/ 198406 w 425291"/>
                <a:gd name="connsiteY27" fmla="*/ 6572 h 397383"/>
                <a:gd name="connsiteX28" fmla="*/ 167640 w 425291"/>
                <a:gd name="connsiteY28" fmla="*/ 11430 h 397383"/>
                <a:gd name="connsiteX29" fmla="*/ 132588 w 425291"/>
                <a:gd name="connsiteY29" fmla="*/ 15812 h 397383"/>
                <a:gd name="connsiteX30" fmla="*/ 97536 w 425291"/>
                <a:gd name="connsiteY30" fmla="*/ 20193 h 397383"/>
                <a:gd name="connsiteX31" fmla="*/ 59246 w 425291"/>
                <a:gd name="connsiteY31" fmla="*/ 15431 h 397383"/>
                <a:gd name="connsiteX32" fmla="*/ 39624 w 425291"/>
                <a:gd name="connsiteY32" fmla="*/ 0 h 397383"/>
                <a:gd name="connsiteX33" fmla="*/ 28956 w 425291"/>
                <a:gd name="connsiteY33" fmla="*/ 16002 h 397383"/>
                <a:gd name="connsiteX34" fmla="*/ 35338 w 425291"/>
                <a:gd name="connsiteY34" fmla="*/ 34195 h 397383"/>
                <a:gd name="connsiteX35" fmla="*/ 29051 w 425291"/>
                <a:gd name="connsiteY35" fmla="*/ 50768 h 397383"/>
                <a:gd name="connsiteX36" fmla="*/ 25813 w 425291"/>
                <a:gd name="connsiteY36" fmla="*/ 76391 h 397383"/>
                <a:gd name="connsiteX37" fmla="*/ 22193 w 425291"/>
                <a:gd name="connsiteY37" fmla="*/ 106299 h 397383"/>
                <a:gd name="connsiteX38" fmla="*/ 26956 w 425291"/>
                <a:gd name="connsiteY38" fmla="*/ 137255 h 397383"/>
                <a:gd name="connsiteX39" fmla="*/ 26956 w 425291"/>
                <a:gd name="connsiteY39" fmla="*/ 171926 h 397383"/>
                <a:gd name="connsiteX40" fmla="*/ 42386 w 425291"/>
                <a:gd name="connsiteY40" fmla="*/ 186785 h 397383"/>
                <a:gd name="connsiteX41" fmla="*/ 30766 w 425291"/>
                <a:gd name="connsiteY41" fmla="*/ 211360 h 397383"/>
                <a:gd name="connsiteX42" fmla="*/ 9049 w 425291"/>
                <a:gd name="connsiteY42" fmla="*/ 247745 h 397383"/>
                <a:gd name="connsiteX43" fmla="*/ 11144 w 425291"/>
                <a:gd name="connsiteY43" fmla="*/ 265367 h 397383"/>
                <a:gd name="connsiteX44" fmla="*/ 0 w 425291"/>
                <a:gd name="connsiteY44" fmla="*/ 285655 h 397383"/>
                <a:gd name="connsiteX45" fmla="*/ 571 w 425291"/>
                <a:gd name="connsiteY45" fmla="*/ 316135 h 397383"/>
                <a:gd name="connsiteX46" fmla="*/ 14383 w 425291"/>
                <a:gd name="connsiteY46" fmla="*/ 343853 h 397383"/>
                <a:gd name="connsiteX47" fmla="*/ 25622 w 425291"/>
                <a:gd name="connsiteY47" fmla="*/ 358235 h 397383"/>
                <a:gd name="connsiteX48" fmla="*/ 35147 w 425291"/>
                <a:gd name="connsiteY48" fmla="*/ 385382 h 397383"/>
                <a:gd name="connsiteX49" fmla="*/ 53721 w 425291"/>
                <a:gd name="connsiteY49" fmla="*/ 374714 h 397383"/>
                <a:gd name="connsiteX50" fmla="*/ 68104 w 425291"/>
                <a:gd name="connsiteY50" fmla="*/ 363474 h 397383"/>
                <a:gd name="connsiteX51" fmla="*/ 85630 w 425291"/>
                <a:gd name="connsiteY51" fmla="*/ 361283 h 397383"/>
                <a:gd name="connsiteX52" fmla="*/ 125444 w 425291"/>
                <a:gd name="connsiteY52" fmla="*/ 387858 h 397383"/>
                <a:gd name="connsiteX53" fmla="*/ 158877 w 425291"/>
                <a:gd name="connsiteY53" fmla="*/ 396335 h 397383"/>
                <a:gd name="connsiteX54" fmla="*/ 167449 w 425291"/>
                <a:gd name="connsiteY54" fmla="*/ 397383 h 397383"/>
                <a:gd name="connsiteX55" fmla="*/ 167449 w 425291"/>
                <a:gd name="connsiteY55" fmla="*/ 397383 h 397383"/>
                <a:gd name="connsiteX56" fmla="*/ 167449 w 425291"/>
                <a:gd name="connsiteY56" fmla="*/ 397383 h 39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25291" h="397383">
                  <a:moveTo>
                    <a:pt x="167449" y="397383"/>
                  </a:moveTo>
                  <a:lnTo>
                    <a:pt x="218408" y="368999"/>
                  </a:lnTo>
                  <a:lnTo>
                    <a:pt x="200311" y="306038"/>
                  </a:lnTo>
                  <a:lnTo>
                    <a:pt x="221552" y="308705"/>
                  </a:lnTo>
                  <a:lnTo>
                    <a:pt x="239554" y="302228"/>
                  </a:lnTo>
                  <a:lnTo>
                    <a:pt x="250127" y="286226"/>
                  </a:lnTo>
                  <a:lnTo>
                    <a:pt x="280416" y="285560"/>
                  </a:lnTo>
                  <a:lnTo>
                    <a:pt x="306991" y="280226"/>
                  </a:lnTo>
                  <a:lnTo>
                    <a:pt x="351568" y="268319"/>
                  </a:lnTo>
                  <a:lnTo>
                    <a:pt x="362236" y="252317"/>
                  </a:lnTo>
                  <a:lnTo>
                    <a:pt x="377095" y="236792"/>
                  </a:lnTo>
                  <a:lnTo>
                    <a:pt x="390906" y="229838"/>
                  </a:lnTo>
                  <a:lnTo>
                    <a:pt x="405194" y="218599"/>
                  </a:lnTo>
                  <a:lnTo>
                    <a:pt x="412052" y="197739"/>
                  </a:lnTo>
                  <a:lnTo>
                    <a:pt x="419005" y="176975"/>
                  </a:lnTo>
                  <a:lnTo>
                    <a:pt x="425291" y="160401"/>
                  </a:lnTo>
                  <a:lnTo>
                    <a:pt x="399860" y="157258"/>
                  </a:lnTo>
                  <a:lnTo>
                    <a:pt x="401955" y="140113"/>
                  </a:lnTo>
                  <a:lnTo>
                    <a:pt x="381190" y="133255"/>
                  </a:lnTo>
                  <a:lnTo>
                    <a:pt x="375380" y="110871"/>
                  </a:lnTo>
                  <a:lnTo>
                    <a:pt x="373189" y="93250"/>
                  </a:lnTo>
                  <a:lnTo>
                    <a:pt x="376333" y="67628"/>
                  </a:lnTo>
                  <a:lnTo>
                    <a:pt x="362045" y="44101"/>
                  </a:lnTo>
                  <a:lnTo>
                    <a:pt x="345567" y="37814"/>
                  </a:lnTo>
                  <a:lnTo>
                    <a:pt x="330137" y="22860"/>
                  </a:lnTo>
                  <a:lnTo>
                    <a:pt x="314706" y="7906"/>
                  </a:lnTo>
                  <a:lnTo>
                    <a:pt x="224409" y="5525"/>
                  </a:lnTo>
                  <a:lnTo>
                    <a:pt x="198406" y="6572"/>
                  </a:lnTo>
                  <a:lnTo>
                    <a:pt x="167640" y="11430"/>
                  </a:lnTo>
                  <a:lnTo>
                    <a:pt x="132588" y="15812"/>
                  </a:lnTo>
                  <a:lnTo>
                    <a:pt x="97536" y="20193"/>
                  </a:lnTo>
                  <a:lnTo>
                    <a:pt x="59246" y="15431"/>
                  </a:lnTo>
                  <a:lnTo>
                    <a:pt x="39624" y="0"/>
                  </a:lnTo>
                  <a:lnTo>
                    <a:pt x="28956" y="16002"/>
                  </a:lnTo>
                  <a:lnTo>
                    <a:pt x="35338" y="34195"/>
                  </a:lnTo>
                  <a:lnTo>
                    <a:pt x="29051" y="50768"/>
                  </a:lnTo>
                  <a:lnTo>
                    <a:pt x="25813" y="76391"/>
                  </a:lnTo>
                  <a:lnTo>
                    <a:pt x="22193" y="106299"/>
                  </a:lnTo>
                  <a:lnTo>
                    <a:pt x="26956" y="137255"/>
                  </a:lnTo>
                  <a:lnTo>
                    <a:pt x="26956" y="171926"/>
                  </a:lnTo>
                  <a:lnTo>
                    <a:pt x="42386" y="186785"/>
                  </a:lnTo>
                  <a:lnTo>
                    <a:pt x="30766" y="211360"/>
                  </a:lnTo>
                  <a:lnTo>
                    <a:pt x="9049" y="247745"/>
                  </a:lnTo>
                  <a:lnTo>
                    <a:pt x="11144" y="265367"/>
                  </a:lnTo>
                  <a:lnTo>
                    <a:pt x="0" y="285655"/>
                  </a:lnTo>
                  <a:lnTo>
                    <a:pt x="571" y="316135"/>
                  </a:lnTo>
                  <a:lnTo>
                    <a:pt x="14383" y="343853"/>
                  </a:lnTo>
                  <a:lnTo>
                    <a:pt x="25622" y="358235"/>
                  </a:lnTo>
                  <a:lnTo>
                    <a:pt x="35147" y="385382"/>
                  </a:lnTo>
                  <a:lnTo>
                    <a:pt x="53721" y="374714"/>
                  </a:lnTo>
                  <a:lnTo>
                    <a:pt x="68104" y="363474"/>
                  </a:lnTo>
                  <a:lnTo>
                    <a:pt x="85630" y="361283"/>
                  </a:lnTo>
                  <a:lnTo>
                    <a:pt x="125444" y="387858"/>
                  </a:lnTo>
                  <a:lnTo>
                    <a:pt x="158877" y="396335"/>
                  </a:lnTo>
                  <a:lnTo>
                    <a:pt x="167449" y="397383"/>
                  </a:lnTo>
                  <a:lnTo>
                    <a:pt x="167449" y="397383"/>
                  </a:lnTo>
                  <a:lnTo>
                    <a:pt x="167449" y="3973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8A865A42-0B69-5FDF-241D-E6D3CC84938A}"/>
                </a:ext>
              </a:extLst>
            </p:cNvPr>
            <p:cNvSpPr/>
            <p:nvPr/>
          </p:nvSpPr>
          <p:spPr>
            <a:xfrm>
              <a:off x="2950449" y="52489"/>
              <a:ext cx="720831" cy="492424"/>
            </a:xfrm>
            <a:custGeom>
              <a:avLst/>
              <a:gdLst>
                <a:gd name="connsiteX0" fmla="*/ 392716 w 428053"/>
                <a:gd name="connsiteY0" fmla="*/ 292418 h 292417"/>
                <a:gd name="connsiteX1" fmla="*/ 395383 w 428053"/>
                <a:gd name="connsiteY1" fmla="*/ 271082 h 292417"/>
                <a:gd name="connsiteX2" fmla="*/ 402717 w 428053"/>
                <a:gd name="connsiteY2" fmla="*/ 211265 h 292417"/>
                <a:gd name="connsiteX3" fmla="*/ 406432 w 428053"/>
                <a:gd name="connsiteY3" fmla="*/ 181451 h 292417"/>
                <a:gd name="connsiteX4" fmla="*/ 409004 w 428053"/>
                <a:gd name="connsiteY4" fmla="*/ 160020 h 292417"/>
                <a:gd name="connsiteX5" fmla="*/ 414814 w 428053"/>
                <a:gd name="connsiteY5" fmla="*/ 113062 h 292417"/>
                <a:gd name="connsiteX6" fmla="*/ 422243 w 428053"/>
                <a:gd name="connsiteY6" fmla="*/ 88011 h 292417"/>
                <a:gd name="connsiteX7" fmla="*/ 425958 w 428053"/>
                <a:gd name="connsiteY7" fmla="*/ 58103 h 292417"/>
                <a:gd name="connsiteX8" fmla="*/ 428054 w 428053"/>
                <a:gd name="connsiteY8" fmla="*/ 41053 h 292417"/>
                <a:gd name="connsiteX9" fmla="*/ 390620 w 428053"/>
                <a:gd name="connsiteY9" fmla="*/ 27813 h 292417"/>
                <a:gd name="connsiteX10" fmla="*/ 355950 w 428053"/>
                <a:gd name="connsiteY10" fmla="*/ 27813 h 292417"/>
                <a:gd name="connsiteX11" fmla="*/ 266224 w 428053"/>
                <a:gd name="connsiteY11" fmla="*/ 16764 h 292417"/>
                <a:gd name="connsiteX12" fmla="*/ 252889 w 428053"/>
                <a:gd name="connsiteY12" fmla="*/ 19431 h 292417"/>
                <a:gd name="connsiteX13" fmla="*/ 205931 w 428053"/>
                <a:gd name="connsiteY13" fmla="*/ 13621 h 292417"/>
                <a:gd name="connsiteX14" fmla="*/ 179737 w 428053"/>
                <a:gd name="connsiteY14" fmla="*/ 14764 h 292417"/>
                <a:gd name="connsiteX15" fmla="*/ 149828 w 428053"/>
                <a:gd name="connsiteY15" fmla="*/ 11049 h 292417"/>
                <a:gd name="connsiteX16" fmla="*/ 94298 w 428053"/>
                <a:gd name="connsiteY16" fmla="*/ 4191 h 292417"/>
                <a:gd name="connsiteX17" fmla="*/ 25432 w 428053"/>
                <a:gd name="connsiteY17" fmla="*/ 0 h 292417"/>
                <a:gd name="connsiteX18" fmla="*/ 19050 w 428053"/>
                <a:gd name="connsiteY18" fmla="*/ 16574 h 292417"/>
                <a:gd name="connsiteX19" fmla="*/ 15335 w 428053"/>
                <a:gd name="connsiteY19" fmla="*/ 46482 h 292417"/>
                <a:gd name="connsiteX20" fmla="*/ 9049 w 428053"/>
                <a:gd name="connsiteY20" fmla="*/ 97727 h 292417"/>
                <a:gd name="connsiteX21" fmla="*/ 0 w 428053"/>
                <a:gd name="connsiteY21" fmla="*/ 135541 h 292417"/>
                <a:gd name="connsiteX22" fmla="*/ 9144 w 428053"/>
                <a:gd name="connsiteY22" fmla="*/ 167069 h 292417"/>
                <a:gd name="connsiteX23" fmla="*/ 2762 w 428053"/>
                <a:gd name="connsiteY23" fmla="*/ 183642 h 292417"/>
                <a:gd name="connsiteX24" fmla="*/ 35909 w 428053"/>
                <a:gd name="connsiteY24" fmla="*/ 196310 h 292417"/>
                <a:gd name="connsiteX25" fmla="*/ 42386 w 428053"/>
                <a:gd name="connsiteY25" fmla="*/ 214503 h 292417"/>
                <a:gd name="connsiteX26" fmla="*/ 56293 w 428053"/>
                <a:gd name="connsiteY26" fmla="*/ 242221 h 292417"/>
                <a:gd name="connsiteX27" fmla="*/ 89916 w 428053"/>
                <a:gd name="connsiteY27" fmla="*/ 250698 h 292417"/>
                <a:gd name="connsiteX28" fmla="*/ 179642 w 428053"/>
                <a:gd name="connsiteY28" fmla="*/ 261747 h 292417"/>
                <a:gd name="connsiteX29" fmla="*/ 222314 w 428053"/>
                <a:gd name="connsiteY29" fmla="*/ 266986 h 292417"/>
                <a:gd name="connsiteX30" fmla="*/ 243745 w 428053"/>
                <a:gd name="connsiteY30" fmla="*/ 269653 h 292417"/>
                <a:gd name="connsiteX31" fmla="*/ 265081 w 428053"/>
                <a:gd name="connsiteY31" fmla="*/ 272320 h 292417"/>
                <a:gd name="connsiteX32" fmla="*/ 315849 w 428053"/>
                <a:gd name="connsiteY32" fmla="*/ 282893 h 292417"/>
                <a:gd name="connsiteX33" fmla="*/ 341471 w 428053"/>
                <a:gd name="connsiteY33" fmla="*/ 286036 h 292417"/>
                <a:gd name="connsiteX34" fmla="*/ 367570 w 428053"/>
                <a:gd name="connsiteY34" fmla="*/ 284988 h 292417"/>
                <a:gd name="connsiteX35" fmla="*/ 392716 w 428053"/>
                <a:gd name="connsiteY35" fmla="*/ 292418 h 292417"/>
                <a:gd name="connsiteX36" fmla="*/ 392716 w 428053"/>
                <a:gd name="connsiteY36" fmla="*/ 292418 h 292417"/>
                <a:gd name="connsiteX37" fmla="*/ 392716 w 428053"/>
                <a:gd name="connsiteY37" fmla="*/ 292418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053" h="292417">
                  <a:moveTo>
                    <a:pt x="392716" y="292418"/>
                  </a:moveTo>
                  <a:lnTo>
                    <a:pt x="395383" y="271082"/>
                  </a:lnTo>
                  <a:lnTo>
                    <a:pt x="402717" y="211265"/>
                  </a:lnTo>
                  <a:lnTo>
                    <a:pt x="406432" y="181451"/>
                  </a:lnTo>
                  <a:lnTo>
                    <a:pt x="409004" y="160020"/>
                  </a:lnTo>
                  <a:lnTo>
                    <a:pt x="414814" y="113062"/>
                  </a:lnTo>
                  <a:lnTo>
                    <a:pt x="422243" y="88011"/>
                  </a:lnTo>
                  <a:lnTo>
                    <a:pt x="425958" y="58103"/>
                  </a:lnTo>
                  <a:lnTo>
                    <a:pt x="428054" y="41053"/>
                  </a:lnTo>
                  <a:lnTo>
                    <a:pt x="390620" y="27813"/>
                  </a:lnTo>
                  <a:lnTo>
                    <a:pt x="355950" y="27813"/>
                  </a:lnTo>
                  <a:lnTo>
                    <a:pt x="266224" y="16764"/>
                  </a:lnTo>
                  <a:lnTo>
                    <a:pt x="252889" y="19431"/>
                  </a:lnTo>
                  <a:lnTo>
                    <a:pt x="205931" y="13621"/>
                  </a:lnTo>
                  <a:lnTo>
                    <a:pt x="179737" y="14764"/>
                  </a:lnTo>
                  <a:lnTo>
                    <a:pt x="149828" y="11049"/>
                  </a:lnTo>
                  <a:lnTo>
                    <a:pt x="94298" y="4191"/>
                  </a:lnTo>
                  <a:lnTo>
                    <a:pt x="25432" y="0"/>
                  </a:lnTo>
                  <a:lnTo>
                    <a:pt x="19050" y="16574"/>
                  </a:lnTo>
                  <a:lnTo>
                    <a:pt x="15335" y="46482"/>
                  </a:lnTo>
                  <a:lnTo>
                    <a:pt x="9049" y="97727"/>
                  </a:lnTo>
                  <a:lnTo>
                    <a:pt x="0" y="135541"/>
                  </a:lnTo>
                  <a:lnTo>
                    <a:pt x="9144" y="167069"/>
                  </a:lnTo>
                  <a:lnTo>
                    <a:pt x="2762" y="183642"/>
                  </a:lnTo>
                  <a:lnTo>
                    <a:pt x="35909" y="196310"/>
                  </a:lnTo>
                  <a:lnTo>
                    <a:pt x="42386" y="214503"/>
                  </a:lnTo>
                  <a:lnTo>
                    <a:pt x="56293" y="242221"/>
                  </a:lnTo>
                  <a:lnTo>
                    <a:pt x="89916" y="250698"/>
                  </a:lnTo>
                  <a:lnTo>
                    <a:pt x="179642" y="261747"/>
                  </a:lnTo>
                  <a:lnTo>
                    <a:pt x="222314" y="266986"/>
                  </a:lnTo>
                  <a:lnTo>
                    <a:pt x="243745" y="269653"/>
                  </a:lnTo>
                  <a:lnTo>
                    <a:pt x="265081" y="272320"/>
                  </a:lnTo>
                  <a:lnTo>
                    <a:pt x="315849" y="282893"/>
                  </a:lnTo>
                  <a:lnTo>
                    <a:pt x="341471" y="286036"/>
                  </a:lnTo>
                  <a:lnTo>
                    <a:pt x="367570" y="284988"/>
                  </a:lnTo>
                  <a:lnTo>
                    <a:pt x="392716" y="292418"/>
                  </a:lnTo>
                  <a:lnTo>
                    <a:pt x="392716" y="292418"/>
                  </a:lnTo>
                  <a:lnTo>
                    <a:pt x="392716" y="2924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2F3310C3-9293-5A38-DAA2-B89D8457D903}"/>
                </a:ext>
              </a:extLst>
            </p:cNvPr>
            <p:cNvSpPr/>
            <p:nvPr/>
          </p:nvSpPr>
          <p:spPr>
            <a:xfrm>
              <a:off x="3100261" y="508985"/>
              <a:ext cx="577756" cy="728049"/>
            </a:xfrm>
            <a:custGeom>
              <a:avLst/>
              <a:gdLst>
                <a:gd name="connsiteX0" fmla="*/ 118015 w 343090"/>
                <a:gd name="connsiteY0" fmla="*/ 432340 h 432339"/>
                <a:gd name="connsiteX1" fmla="*/ 132874 w 343090"/>
                <a:gd name="connsiteY1" fmla="*/ 416814 h 432339"/>
                <a:gd name="connsiteX2" fmla="*/ 150971 w 343090"/>
                <a:gd name="connsiteY2" fmla="*/ 410432 h 432339"/>
                <a:gd name="connsiteX3" fmla="*/ 161068 w 343090"/>
                <a:gd name="connsiteY3" fmla="*/ 398621 h 432339"/>
                <a:gd name="connsiteX4" fmla="*/ 177641 w 343090"/>
                <a:gd name="connsiteY4" fmla="*/ 405003 h 432339"/>
                <a:gd name="connsiteX5" fmla="*/ 191452 w 343090"/>
                <a:gd name="connsiteY5" fmla="*/ 398050 h 432339"/>
                <a:gd name="connsiteX6" fmla="*/ 207454 w 343090"/>
                <a:gd name="connsiteY6" fmla="*/ 408718 h 432339"/>
                <a:gd name="connsiteX7" fmla="*/ 213836 w 343090"/>
                <a:gd name="connsiteY7" fmla="*/ 392144 h 432339"/>
                <a:gd name="connsiteX8" fmla="*/ 230886 w 343090"/>
                <a:gd name="connsiteY8" fmla="*/ 394240 h 432339"/>
                <a:gd name="connsiteX9" fmla="*/ 241554 w 343090"/>
                <a:gd name="connsiteY9" fmla="*/ 412909 h 432339"/>
                <a:gd name="connsiteX10" fmla="*/ 258032 w 343090"/>
                <a:gd name="connsiteY10" fmla="*/ 419290 h 432339"/>
                <a:gd name="connsiteX11" fmla="*/ 268700 w 343090"/>
                <a:gd name="connsiteY11" fmla="*/ 403193 h 432339"/>
                <a:gd name="connsiteX12" fmla="*/ 279273 w 343090"/>
                <a:gd name="connsiteY12" fmla="*/ 387191 h 432339"/>
                <a:gd name="connsiteX13" fmla="*/ 301657 w 343090"/>
                <a:gd name="connsiteY13" fmla="*/ 381286 h 432339"/>
                <a:gd name="connsiteX14" fmla="*/ 316039 w 343090"/>
                <a:gd name="connsiteY14" fmla="*/ 370046 h 432339"/>
                <a:gd name="connsiteX15" fmla="*/ 318135 w 343090"/>
                <a:gd name="connsiteY15" fmla="*/ 352901 h 432339"/>
                <a:gd name="connsiteX16" fmla="*/ 320802 w 343090"/>
                <a:gd name="connsiteY16" fmla="*/ 331565 h 432339"/>
                <a:gd name="connsiteX17" fmla="*/ 339376 w 343090"/>
                <a:gd name="connsiteY17" fmla="*/ 320802 h 432339"/>
                <a:gd name="connsiteX18" fmla="*/ 323374 w 343090"/>
                <a:gd name="connsiteY18" fmla="*/ 310134 h 432339"/>
                <a:gd name="connsiteX19" fmla="*/ 325564 w 343090"/>
                <a:gd name="connsiteY19" fmla="*/ 293084 h 432339"/>
                <a:gd name="connsiteX20" fmla="*/ 319088 w 343090"/>
                <a:gd name="connsiteY20" fmla="*/ 274892 h 432339"/>
                <a:gd name="connsiteX21" fmla="*/ 336709 w 343090"/>
                <a:gd name="connsiteY21" fmla="*/ 272701 h 432339"/>
                <a:gd name="connsiteX22" fmla="*/ 343090 w 343090"/>
                <a:gd name="connsiteY22" fmla="*/ 256127 h 432339"/>
                <a:gd name="connsiteX23" fmla="*/ 341471 w 343090"/>
                <a:gd name="connsiteY23" fmla="*/ 234220 h 432339"/>
                <a:gd name="connsiteX24" fmla="*/ 330232 w 343090"/>
                <a:gd name="connsiteY24" fmla="*/ 219837 h 432339"/>
                <a:gd name="connsiteX25" fmla="*/ 307848 w 343090"/>
                <a:gd name="connsiteY25" fmla="*/ 225743 h 432339"/>
                <a:gd name="connsiteX26" fmla="*/ 292894 w 343090"/>
                <a:gd name="connsiteY26" fmla="*/ 206597 h 432339"/>
                <a:gd name="connsiteX27" fmla="*/ 291274 w 343090"/>
                <a:gd name="connsiteY27" fmla="*/ 184690 h 432339"/>
                <a:gd name="connsiteX28" fmla="*/ 285464 w 343090"/>
                <a:gd name="connsiteY28" fmla="*/ 162211 h 432339"/>
                <a:gd name="connsiteX29" fmla="*/ 292322 w 343090"/>
                <a:gd name="connsiteY29" fmla="*/ 106680 h 432339"/>
                <a:gd name="connsiteX30" fmla="*/ 299180 w 343090"/>
                <a:gd name="connsiteY30" fmla="*/ 51054 h 432339"/>
                <a:gd name="connsiteX31" fmla="*/ 302800 w 343090"/>
                <a:gd name="connsiteY31" fmla="*/ 21146 h 432339"/>
                <a:gd name="connsiteX32" fmla="*/ 277844 w 343090"/>
                <a:gd name="connsiteY32" fmla="*/ 13716 h 432339"/>
                <a:gd name="connsiteX33" fmla="*/ 260223 w 343090"/>
                <a:gd name="connsiteY33" fmla="*/ 15907 h 432339"/>
                <a:gd name="connsiteX34" fmla="*/ 234696 w 343090"/>
                <a:gd name="connsiteY34" fmla="*/ 12764 h 432339"/>
                <a:gd name="connsiteX35" fmla="*/ 188309 w 343090"/>
                <a:gd name="connsiteY35" fmla="*/ 2667 h 432339"/>
                <a:gd name="connsiteX36" fmla="*/ 166973 w 343090"/>
                <a:gd name="connsiteY36" fmla="*/ 0 h 432339"/>
                <a:gd name="connsiteX37" fmla="*/ 156400 w 343090"/>
                <a:gd name="connsiteY37" fmla="*/ 16097 h 432339"/>
                <a:gd name="connsiteX38" fmla="*/ 149447 w 343090"/>
                <a:gd name="connsiteY38" fmla="*/ 36957 h 432339"/>
                <a:gd name="connsiteX39" fmla="*/ 131921 w 343090"/>
                <a:gd name="connsiteY39" fmla="*/ 39148 h 432339"/>
                <a:gd name="connsiteX40" fmla="*/ 113252 w 343090"/>
                <a:gd name="connsiteY40" fmla="*/ 49816 h 432339"/>
                <a:gd name="connsiteX41" fmla="*/ 95726 w 343090"/>
                <a:gd name="connsiteY41" fmla="*/ 52006 h 432339"/>
                <a:gd name="connsiteX42" fmla="*/ 77057 w 343090"/>
                <a:gd name="connsiteY42" fmla="*/ 62674 h 432339"/>
                <a:gd name="connsiteX43" fmla="*/ 52578 w 343090"/>
                <a:gd name="connsiteY43" fmla="*/ 85725 h 432339"/>
                <a:gd name="connsiteX44" fmla="*/ 28099 w 343090"/>
                <a:gd name="connsiteY44" fmla="*/ 108775 h 432339"/>
                <a:gd name="connsiteX45" fmla="*/ 21717 w 343090"/>
                <a:gd name="connsiteY45" fmla="*/ 125349 h 432339"/>
                <a:gd name="connsiteX46" fmla="*/ 10573 w 343090"/>
                <a:gd name="connsiteY46" fmla="*/ 145637 h 432339"/>
                <a:gd name="connsiteX47" fmla="*/ 0 w 343090"/>
                <a:gd name="connsiteY47" fmla="*/ 161735 h 432339"/>
                <a:gd name="connsiteX48" fmla="*/ 4763 w 343090"/>
                <a:gd name="connsiteY48" fmla="*/ 192691 h 432339"/>
                <a:gd name="connsiteX49" fmla="*/ 13906 w 343090"/>
                <a:gd name="connsiteY49" fmla="*/ 224219 h 432339"/>
                <a:gd name="connsiteX50" fmla="*/ 6953 w 343090"/>
                <a:gd name="connsiteY50" fmla="*/ 245078 h 432339"/>
                <a:gd name="connsiteX51" fmla="*/ 21431 w 343090"/>
                <a:gd name="connsiteY51" fmla="*/ 268510 h 432339"/>
                <a:gd name="connsiteX52" fmla="*/ 36862 w 343090"/>
                <a:gd name="connsiteY52" fmla="*/ 283464 h 432339"/>
                <a:gd name="connsiteX53" fmla="*/ 48673 w 343090"/>
                <a:gd name="connsiteY53" fmla="*/ 363093 h 432339"/>
                <a:gd name="connsiteX54" fmla="*/ 59817 w 343090"/>
                <a:gd name="connsiteY54" fmla="*/ 377476 h 432339"/>
                <a:gd name="connsiteX55" fmla="*/ 53530 w 343090"/>
                <a:gd name="connsiteY55" fmla="*/ 394049 h 432339"/>
                <a:gd name="connsiteX56" fmla="*/ 66865 w 343090"/>
                <a:gd name="connsiteY56" fmla="*/ 426053 h 432339"/>
                <a:gd name="connsiteX57" fmla="*/ 84391 w 343090"/>
                <a:gd name="connsiteY57" fmla="*/ 423863 h 432339"/>
                <a:gd name="connsiteX58" fmla="*/ 105727 w 343090"/>
                <a:gd name="connsiteY58" fmla="*/ 426530 h 432339"/>
                <a:gd name="connsiteX59" fmla="*/ 118015 w 343090"/>
                <a:gd name="connsiteY59" fmla="*/ 432340 h 432339"/>
                <a:gd name="connsiteX60" fmla="*/ 118015 w 343090"/>
                <a:gd name="connsiteY60" fmla="*/ 432340 h 432339"/>
                <a:gd name="connsiteX61" fmla="*/ 118015 w 343090"/>
                <a:gd name="connsiteY61" fmla="*/ 432340 h 43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43090" h="432339">
                  <a:moveTo>
                    <a:pt x="118015" y="432340"/>
                  </a:moveTo>
                  <a:lnTo>
                    <a:pt x="132874" y="416814"/>
                  </a:lnTo>
                  <a:lnTo>
                    <a:pt x="150971" y="410432"/>
                  </a:lnTo>
                  <a:lnTo>
                    <a:pt x="161068" y="398621"/>
                  </a:lnTo>
                  <a:lnTo>
                    <a:pt x="177641" y="405003"/>
                  </a:lnTo>
                  <a:lnTo>
                    <a:pt x="191452" y="398050"/>
                  </a:lnTo>
                  <a:lnTo>
                    <a:pt x="207454" y="408718"/>
                  </a:lnTo>
                  <a:lnTo>
                    <a:pt x="213836" y="392144"/>
                  </a:lnTo>
                  <a:lnTo>
                    <a:pt x="230886" y="394240"/>
                  </a:lnTo>
                  <a:lnTo>
                    <a:pt x="241554" y="412909"/>
                  </a:lnTo>
                  <a:lnTo>
                    <a:pt x="258032" y="419290"/>
                  </a:lnTo>
                  <a:lnTo>
                    <a:pt x="268700" y="403193"/>
                  </a:lnTo>
                  <a:lnTo>
                    <a:pt x="279273" y="387191"/>
                  </a:lnTo>
                  <a:lnTo>
                    <a:pt x="301657" y="381286"/>
                  </a:lnTo>
                  <a:lnTo>
                    <a:pt x="316039" y="370046"/>
                  </a:lnTo>
                  <a:lnTo>
                    <a:pt x="318135" y="352901"/>
                  </a:lnTo>
                  <a:lnTo>
                    <a:pt x="320802" y="331565"/>
                  </a:lnTo>
                  <a:lnTo>
                    <a:pt x="339376" y="320802"/>
                  </a:lnTo>
                  <a:lnTo>
                    <a:pt x="323374" y="310134"/>
                  </a:lnTo>
                  <a:lnTo>
                    <a:pt x="325564" y="293084"/>
                  </a:lnTo>
                  <a:lnTo>
                    <a:pt x="319088" y="274892"/>
                  </a:lnTo>
                  <a:lnTo>
                    <a:pt x="336709" y="272701"/>
                  </a:lnTo>
                  <a:lnTo>
                    <a:pt x="343090" y="256127"/>
                  </a:lnTo>
                  <a:lnTo>
                    <a:pt x="341471" y="234220"/>
                  </a:lnTo>
                  <a:lnTo>
                    <a:pt x="330232" y="219837"/>
                  </a:lnTo>
                  <a:lnTo>
                    <a:pt x="307848" y="225743"/>
                  </a:lnTo>
                  <a:lnTo>
                    <a:pt x="292894" y="206597"/>
                  </a:lnTo>
                  <a:lnTo>
                    <a:pt x="291274" y="184690"/>
                  </a:lnTo>
                  <a:lnTo>
                    <a:pt x="285464" y="162211"/>
                  </a:lnTo>
                  <a:lnTo>
                    <a:pt x="292322" y="106680"/>
                  </a:lnTo>
                  <a:lnTo>
                    <a:pt x="299180" y="51054"/>
                  </a:lnTo>
                  <a:lnTo>
                    <a:pt x="302800" y="21146"/>
                  </a:lnTo>
                  <a:lnTo>
                    <a:pt x="277844" y="13716"/>
                  </a:lnTo>
                  <a:lnTo>
                    <a:pt x="260223" y="15907"/>
                  </a:lnTo>
                  <a:lnTo>
                    <a:pt x="234696" y="12764"/>
                  </a:lnTo>
                  <a:lnTo>
                    <a:pt x="188309" y="2667"/>
                  </a:lnTo>
                  <a:lnTo>
                    <a:pt x="166973" y="0"/>
                  </a:lnTo>
                  <a:lnTo>
                    <a:pt x="156400" y="16097"/>
                  </a:lnTo>
                  <a:lnTo>
                    <a:pt x="149447" y="36957"/>
                  </a:lnTo>
                  <a:lnTo>
                    <a:pt x="131921" y="39148"/>
                  </a:lnTo>
                  <a:lnTo>
                    <a:pt x="113252" y="49816"/>
                  </a:lnTo>
                  <a:lnTo>
                    <a:pt x="95726" y="52006"/>
                  </a:lnTo>
                  <a:lnTo>
                    <a:pt x="77057" y="62674"/>
                  </a:lnTo>
                  <a:lnTo>
                    <a:pt x="52578" y="85725"/>
                  </a:lnTo>
                  <a:lnTo>
                    <a:pt x="28099" y="108775"/>
                  </a:lnTo>
                  <a:lnTo>
                    <a:pt x="21717" y="125349"/>
                  </a:lnTo>
                  <a:lnTo>
                    <a:pt x="10573" y="145637"/>
                  </a:lnTo>
                  <a:lnTo>
                    <a:pt x="0" y="161735"/>
                  </a:lnTo>
                  <a:lnTo>
                    <a:pt x="4763" y="192691"/>
                  </a:lnTo>
                  <a:lnTo>
                    <a:pt x="13906" y="224219"/>
                  </a:lnTo>
                  <a:lnTo>
                    <a:pt x="6953" y="245078"/>
                  </a:lnTo>
                  <a:lnTo>
                    <a:pt x="21431" y="268510"/>
                  </a:lnTo>
                  <a:lnTo>
                    <a:pt x="36862" y="283464"/>
                  </a:lnTo>
                  <a:lnTo>
                    <a:pt x="48673" y="363093"/>
                  </a:lnTo>
                  <a:lnTo>
                    <a:pt x="59817" y="377476"/>
                  </a:lnTo>
                  <a:lnTo>
                    <a:pt x="53530" y="394049"/>
                  </a:lnTo>
                  <a:lnTo>
                    <a:pt x="66865" y="426053"/>
                  </a:lnTo>
                  <a:lnTo>
                    <a:pt x="84391" y="423863"/>
                  </a:lnTo>
                  <a:lnTo>
                    <a:pt x="105727" y="426530"/>
                  </a:lnTo>
                  <a:lnTo>
                    <a:pt x="118015" y="432340"/>
                  </a:lnTo>
                  <a:lnTo>
                    <a:pt x="118015" y="432340"/>
                  </a:lnTo>
                  <a:lnTo>
                    <a:pt x="118015" y="4323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9FD003B7-1B87-97F6-F247-E9DBC378F93B}"/>
                </a:ext>
              </a:extLst>
            </p:cNvPr>
            <p:cNvSpPr/>
            <p:nvPr/>
          </p:nvSpPr>
          <p:spPr>
            <a:xfrm>
              <a:off x="2847634" y="375052"/>
              <a:ext cx="515361" cy="408535"/>
            </a:xfrm>
            <a:custGeom>
              <a:avLst/>
              <a:gdLst>
                <a:gd name="connsiteX0" fmla="*/ 154972 w 306038"/>
                <a:gd name="connsiteY0" fmla="*/ 242602 h 242601"/>
                <a:gd name="connsiteX1" fmla="*/ 172498 w 306038"/>
                <a:gd name="connsiteY1" fmla="*/ 205835 h 242601"/>
                <a:gd name="connsiteX2" fmla="*/ 178784 w 306038"/>
                <a:gd name="connsiteY2" fmla="*/ 189262 h 242601"/>
                <a:gd name="connsiteX3" fmla="*/ 203168 w 306038"/>
                <a:gd name="connsiteY3" fmla="*/ 166307 h 242601"/>
                <a:gd name="connsiteX4" fmla="*/ 217456 w 306038"/>
                <a:gd name="connsiteY4" fmla="*/ 155162 h 242601"/>
                <a:gd name="connsiteX5" fmla="*/ 236601 w 306038"/>
                <a:gd name="connsiteY5" fmla="*/ 140208 h 242601"/>
                <a:gd name="connsiteX6" fmla="*/ 259366 w 306038"/>
                <a:gd name="connsiteY6" fmla="*/ 130016 h 242601"/>
                <a:gd name="connsiteX7" fmla="*/ 282226 w 306038"/>
                <a:gd name="connsiteY7" fmla="*/ 119825 h 242601"/>
                <a:gd name="connsiteX8" fmla="*/ 299656 w 306038"/>
                <a:gd name="connsiteY8" fmla="*/ 117634 h 242601"/>
                <a:gd name="connsiteX9" fmla="*/ 306038 w 306038"/>
                <a:gd name="connsiteY9" fmla="*/ 101156 h 242601"/>
                <a:gd name="connsiteX10" fmla="*/ 303943 w 306038"/>
                <a:gd name="connsiteY10" fmla="*/ 83630 h 242601"/>
                <a:gd name="connsiteX11" fmla="*/ 283178 w 306038"/>
                <a:gd name="connsiteY11" fmla="*/ 76676 h 242601"/>
                <a:gd name="connsiteX12" fmla="*/ 240792 w 306038"/>
                <a:gd name="connsiteY12" fmla="*/ 71437 h 242601"/>
                <a:gd name="connsiteX13" fmla="*/ 151638 w 306038"/>
                <a:gd name="connsiteY13" fmla="*/ 60484 h 242601"/>
                <a:gd name="connsiteX14" fmla="*/ 118205 w 306038"/>
                <a:gd name="connsiteY14" fmla="*/ 52007 h 242601"/>
                <a:gd name="connsiteX15" fmla="*/ 104299 w 306038"/>
                <a:gd name="connsiteY15" fmla="*/ 24384 h 242601"/>
                <a:gd name="connsiteX16" fmla="*/ 97917 w 306038"/>
                <a:gd name="connsiteY16" fmla="*/ 6286 h 242601"/>
                <a:gd name="connsiteX17" fmla="*/ 68199 w 306038"/>
                <a:gd name="connsiteY17" fmla="*/ 2572 h 242601"/>
                <a:gd name="connsiteX18" fmla="*/ 46958 w 306038"/>
                <a:gd name="connsiteY18" fmla="*/ 0 h 242601"/>
                <a:gd name="connsiteX19" fmla="*/ 50197 w 306038"/>
                <a:gd name="connsiteY19" fmla="*/ 43625 h 242601"/>
                <a:gd name="connsiteX20" fmla="*/ 20479 w 306038"/>
                <a:gd name="connsiteY20" fmla="*/ 40005 h 242601"/>
                <a:gd name="connsiteX21" fmla="*/ 16859 w 306038"/>
                <a:gd name="connsiteY21" fmla="*/ 104394 h 242601"/>
                <a:gd name="connsiteX22" fmla="*/ 14288 w 306038"/>
                <a:gd name="connsiteY22" fmla="*/ 125730 h 242601"/>
                <a:gd name="connsiteX23" fmla="*/ 14288 w 306038"/>
                <a:gd name="connsiteY23" fmla="*/ 160306 h 242601"/>
                <a:gd name="connsiteX24" fmla="*/ 0 w 306038"/>
                <a:gd name="connsiteY24" fmla="*/ 171545 h 242601"/>
                <a:gd name="connsiteX25" fmla="*/ 15907 w 306038"/>
                <a:gd name="connsiteY25" fmla="*/ 182118 h 242601"/>
                <a:gd name="connsiteX26" fmla="*/ 12192 w 306038"/>
                <a:gd name="connsiteY26" fmla="*/ 211931 h 242601"/>
                <a:gd name="connsiteX27" fmla="*/ 18097 w 306038"/>
                <a:gd name="connsiteY27" fmla="*/ 234315 h 242601"/>
                <a:gd name="connsiteX28" fmla="*/ 36671 w 306038"/>
                <a:gd name="connsiteY28" fmla="*/ 223647 h 242601"/>
                <a:gd name="connsiteX29" fmla="*/ 35528 w 306038"/>
                <a:gd name="connsiteY29" fmla="*/ 197549 h 242601"/>
                <a:gd name="connsiteX30" fmla="*/ 56197 w 306038"/>
                <a:gd name="connsiteY30" fmla="*/ 169831 h 242601"/>
                <a:gd name="connsiteX31" fmla="*/ 72676 w 306038"/>
                <a:gd name="connsiteY31" fmla="*/ 176212 h 242601"/>
                <a:gd name="connsiteX32" fmla="*/ 86487 w 306038"/>
                <a:gd name="connsiteY32" fmla="*/ 203835 h 242601"/>
                <a:gd name="connsiteX33" fmla="*/ 102965 w 306038"/>
                <a:gd name="connsiteY33" fmla="*/ 210217 h 242601"/>
                <a:gd name="connsiteX34" fmla="*/ 127921 w 306038"/>
                <a:gd name="connsiteY34" fmla="*/ 217551 h 242601"/>
                <a:gd name="connsiteX35" fmla="*/ 142780 w 306038"/>
                <a:gd name="connsiteY35" fmla="*/ 236696 h 242601"/>
                <a:gd name="connsiteX36" fmla="*/ 154972 w 306038"/>
                <a:gd name="connsiteY36" fmla="*/ 242602 h 242601"/>
                <a:gd name="connsiteX37" fmla="*/ 154972 w 306038"/>
                <a:gd name="connsiteY37" fmla="*/ 242602 h 242601"/>
                <a:gd name="connsiteX38" fmla="*/ 154972 w 306038"/>
                <a:gd name="connsiteY38" fmla="*/ 242602 h 24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06038" h="242601">
                  <a:moveTo>
                    <a:pt x="154972" y="242602"/>
                  </a:moveTo>
                  <a:lnTo>
                    <a:pt x="172498" y="205835"/>
                  </a:lnTo>
                  <a:lnTo>
                    <a:pt x="178784" y="189262"/>
                  </a:lnTo>
                  <a:lnTo>
                    <a:pt x="203168" y="166307"/>
                  </a:lnTo>
                  <a:lnTo>
                    <a:pt x="217456" y="155162"/>
                  </a:lnTo>
                  <a:lnTo>
                    <a:pt x="236601" y="140208"/>
                  </a:lnTo>
                  <a:lnTo>
                    <a:pt x="259366" y="130016"/>
                  </a:lnTo>
                  <a:lnTo>
                    <a:pt x="282226" y="119825"/>
                  </a:lnTo>
                  <a:lnTo>
                    <a:pt x="299656" y="117634"/>
                  </a:lnTo>
                  <a:lnTo>
                    <a:pt x="306038" y="101156"/>
                  </a:lnTo>
                  <a:lnTo>
                    <a:pt x="303943" y="83630"/>
                  </a:lnTo>
                  <a:lnTo>
                    <a:pt x="283178" y="76676"/>
                  </a:lnTo>
                  <a:lnTo>
                    <a:pt x="240792" y="71437"/>
                  </a:lnTo>
                  <a:lnTo>
                    <a:pt x="151638" y="60484"/>
                  </a:lnTo>
                  <a:lnTo>
                    <a:pt x="118205" y="52007"/>
                  </a:lnTo>
                  <a:lnTo>
                    <a:pt x="104299" y="24384"/>
                  </a:lnTo>
                  <a:lnTo>
                    <a:pt x="97917" y="6286"/>
                  </a:lnTo>
                  <a:lnTo>
                    <a:pt x="68199" y="2572"/>
                  </a:lnTo>
                  <a:lnTo>
                    <a:pt x="46958" y="0"/>
                  </a:lnTo>
                  <a:lnTo>
                    <a:pt x="50197" y="43625"/>
                  </a:lnTo>
                  <a:lnTo>
                    <a:pt x="20479" y="40005"/>
                  </a:lnTo>
                  <a:lnTo>
                    <a:pt x="16859" y="104394"/>
                  </a:lnTo>
                  <a:lnTo>
                    <a:pt x="14288" y="125730"/>
                  </a:lnTo>
                  <a:lnTo>
                    <a:pt x="14288" y="160306"/>
                  </a:lnTo>
                  <a:lnTo>
                    <a:pt x="0" y="171545"/>
                  </a:lnTo>
                  <a:lnTo>
                    <a:pt x="15907" y="182118"/>
                  </a:lnTo>
                  <a:lnTo>
                    <a:pt x="12192" y="211931"/>
                  </a:lnTo>
                  <a:lnTo>
                    <a:pt x="18097" y="234315"/>
                  </a:lnTo>
                  <a:lnTo>
                    <a:pt x="36671" y="223647"/>
                  </a:lnTo>
                  <a:lnTo>
                    <a:pt x="35528" y="197549"/>
                  </a:lnTo>
                  <a:lnTo>
                    <a:pt x="56197" y="169831"/>
                  </a:lnTo>
                  <a:lnTo>
                    <a:pt x="72676" y="176212"/>
                  </a:lnTo>
                  <a:lnTo>
                    <a:pt x="86487" y="203835"/>
                  </a:lnTo>
                  <a:lnTo>
                    <a:pt x="102965" y="210217"/>
                  </a:lnTo>
                  <a:lnTo>
                    <a:pt x="127921" y="217551"/>
                  </a:lnTo>
                  <a:lnTo>
                    <a:pt x="142780" y="236696"/>
                  </a:lnTo>
                  <a:lnTo>
                    <a:pt x="154972" y="242602"/>
                  </a:lnTo>
                  <a:lnTo>
                    <a:pt x="154972" y="242602"/>
                  </a:lnTo>
                  <a:lnTo>
                    <a:pt x="154972" y="24260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115F00A-F992-B9FE-07F9-C7830ED22C19}"/>
                </a:ext>
              </a:extLst>
            </p:cNvPr>
            <p:cNvSpPr/>
            <p:nvPr/>
          </p:nvSpPr>
          <p:spPr>
            <a:xfrm>
              <a:off x="3207889" y="1138390"/>
              <a:ext cx="710566" cy="640310"/>
            </a:xfrm>
            <a:custGeom>
              <a:avLst/>
              <a:gdLst>
                <a:gd name="connsiteX0" fmla="*/ 392144 w 421957"/>
                <a:gd name="connsiteY0" fmla="*/ 380238 h 380237"/>
                <a:gd name="connsiteX1" fmla="*/ 411289 w 421957"/>
                <a:gd name="connsiteY1" fmla="*/ 365284 h 380237"/>
                <a:gd name="connsiteX2" fmla="*/ 421957 w 421957"/>
                <a:gd name="connsiteY2" fmla="*/ 349282 h 380237"/>
                <a:gd name="connsiteX3" fmla="*/ 404908 w 421957"/>
                <a:gd name="connsiteY3" fmla="*/ 347186 h 380237"/>
                <a:gd name="connsiteX4" fmla="*/ 386810 w 421957"/>
                <a:gd name="connsiteY4" fmla="*/ 353568 h 380237"/>
                <a:gd name="connsiteX5" fmla="*/ 402717 w 421957"/>
                <a:gd name="connsiteY5" fmla="*/ 329565 h 380237"/>
                <a:gd name="connsiteX6" fmla="*/ 418147 w 421957"/>
                <a:gd name="connsiteY6" fmla="*/ 309848 h 380237"/>
                <a:gd name="connsiteX7" fmla="*/ 387858 w 421957"/>
                <a:gd name="connsiteY7" fmla="*/ 310420 h 380237"/>
                <a:gd name="connsiteX8" fmla="*/ 402717 w 421957"/>
                <a:gd name="connsiteY8" fmla="*/ 294894 h 380237"/>
                <a:gd name="connsiteX9" fmla="*/ 405289 w 421957"/>
                <a:gd name="connsiteY9" fmla="*/ 273653 h 380237"/>
                <a:gd name="connsiteX10" fmla="*/ 393573 w 421957"/>
                <a:gd name="connsiteY10" fmla="*/ 228886 h 380237"/>
                <a:gd name="connsiteX11" fmla="*/ 393001 w 421957"/>
                <a:gd name="connsiteY11" fmla="*/ 198501 h 380237"/>
                <a:gd name="connsiteX12" fmla="*/ 412623 w 421957"/>
                <a:gd name="connsiteY12" fmla="*/ 179261 h 380237"/>
                <a:gd name="connsiteX13" fmla="*/ 414719 w 421957"/>
                <a:gd name="connsiteY13" fmla="*/ 162211 h 380237"/>
                <a:gd name="connsiteX14" fmla="*/ 403574 w 421957"/>
                <a:gd name="connsiteY14" fmla="*/ 147828 h 380237"/>
                <a:gd name="connsiteX15" fmla="*/ 389191 w 421957"/>
                <a:gd name="connsiteY15" fmla="*/ 124492 h 380237"/>
                <a:gd name="connsiteX16" fmla="*/ 372618 w 421957"/>
                <a:gd name="connsiteY16" fmla="*/ 83439 h 380237"/>
                <a:gd name="connsiteX17" fmla="*/ 336328 w 421957"/>
                <a:gd name="connsiteY17" fmla="*/ 61722 h 380237"/>
                <a:gd name="connsiteX18" fmla="*/ 318802 w 421957"/>
                <a:gd name="connsiteY18" fmla="*/ 63818 h 380237"/>
                <a:gd name="connsiteX19" fmla="*/ 308705 w 421957"/>
                <a:gd name="connsiteY19" fmla="*/ 75533 h 380237"/>
                <a:gd name="connsiteX20" fmla="*/ 292703 w 421957"/>
                <a:gd name="connsiteY20" fmla="*/ 64960 h 380237"/>
                <a:gd name="connsiteX21" fmla="*/ 291084 w 421957"/>
                <a:gd name="connsiteY21" fmla="*/ 43148 h 380237"/>
                <a:gd name="connsiteX22" fmla="*/ 270891 w 421957"/>
                <a:gd name="connsiteY22" fmla="*/ 31909 h 380237"/>
                <a:gd name="connsiteX23" fmla="*/ 263938 w 421957"/>
                <a:gd name="connsiteY23" fmla="*/ 18098 h 380237"/>
                <a:gd name="connsiteX24" fmla="*/ 257556 w 421957"/>
                <a:gd name="connsiteY24" fmla="*/ 0 h 380237"/>
                <a:gd name="connsiteX25" fmla="*/ 239458 w 421957"/>
                <a:gd name="connsiteY25" fmla="*/ 6477 h 380237"/>
                <a:gd name="connsiteX26" fmla="*/ 217075 w 421957"/>
                <a:gd name="connsiteY26" fmla="*/ 12287 h 380237"/>
                <a:gd name="connsiteX27" fmla="*/ 206978 w 421957"/>
                <a:gd name="connsiteY27" fmla="*/ 24098 h 380237"/>
                <a:gd name="connsiteX28" fmla="*/ 200120 w 421957"/>
                <a:gd name="connsiteY28" fmla="*/ 44863 h 380237"/>
                <a:gd name="connsiteX29" fmla="*/ 179356 w 421957"/>
                <a:gd name="connsiteY29" fmla="*/ 38005 h 380237"/>
                <a:gd name="connsiteX30" fmla="*/ 168688 w 421957"/>
                <a:gd name="connsiteY30" fmla="*/ 19336 h 380237"/>
                <a:gd name="connsiteX31" fmla="*/ 152209 w 421957"/>
                <a:gd name="connsiteY31" fmla="*/ 12954 h 380237"/>
                <a:gd name="connsiteX32" fmla="*/ 149542 w 421957"/>
                <a:gd name="connsiteY32" fmla="*/ 34290 h 380237"/>
                <a:gd name="connsiteX33" fmla="*/ 133064 w 421957"/>
                <a:gd name="connsiteY33" fmla="*/ 27908 h 380237"/>
                <a:gd name="connsiteX34" fmla="*/ 115443 w 421957"/>
                <a:gd name="connsiteY34" fmla="*/ 30099 h 380237"/>
                <a:gd name="connsiteX35" fmla="*/ 98965 w 421957"/>
                <a:gd name="connsiteY35" fmla="*/ 23717 h 380237"/>
                <a:gd name="connsiteX36" fmla="*/ 88868 w 421957"/>
                <a:gd name="connsiteY36" fmla="*/ 35433 h 380237"/>
                <a:gd name="connsiteX37" fmla="*/ 69723 w 421957"/>
                <a:gd name="connsiteY37" fmla="*/ 50387 h 380237"/>
                <a:gd name="connsiteX38" fmla="*/ 52673 w 421957"/>
                <a:gd name="connsiteY38" fmla="*/ 48292 h 380237"/>
                <a:gd name="connsiteX39" fmla="*/ 34671 w 421957"/>
                <a:gd name="connsiteY39" fmla="*/ 54769 h 380237"/>
                <a:gd name="connsiteX40" fmla="*/ 18669 w 421957"/>
                <a:gd name="connsiteY40" fmla="*/ 44101 h 380237"/>
                <a:gd name="connsiteX41" fmla="*/ 0 w 421957"/>
                <a:gd name="connsiteY41" fmla="*/ 54769 h 380237"/>
                <a:gd name="connsiteX42" fmla="*/ 2191 w 421957"/>
                <a:gd name="connsiteY42" fmla="*/ 72390 h 380237"/>
                <a:gd name="connsiteX43" fmla="*/ 13430 w 421957"/>
                <a:gd name="connsiteY43" fmla="*/ 86773 h 380237"/>
                <a:gd name="connsiteX44" fmla="*/ 7048 w 421957"/>
                <a:gd name="connsiteY44" fmla="*/ 103251 h 380237"/>
                <a:gd name="connsiteX45" fmla="*/ 18193 w 421957"/>
                <a:gd name="connsiteY45" fmla="*/ 117634 h 380237"/>
                <a:gd name="connsiteX46" fmla="*/ 24670 w 421957"/>
                <a:gd name="connsiteY46" fmla="*/ 135731 h 380237"/>
                <a:gd name="connsiteX47" fmla="*/ 30480 w 421957"/>
                <a:gd name="connsiteY47" fmla="*/ 158115 h 380237"/>
                <a:gd name="connsiteX48" fmla="*/ 46006 w 421957"/>
                <a:gd name="connsiteY48" fmla="*/ 207645 h 380237"/>
                <a:gd name="connsiteX49" fmla="*/ 62008 w 421957"/>
                <a:gd name="connsiteY49" fmla="*/ 218218 h 380237"/>
                <a:gd name="connsiteX50" fmla="*/ 103537 w 421957"/>
                <a:gd name="connsiteY50" fmla="*/ 266700 h 380237"/>
                <a:gd name="connsiteX51" fmla="*/ 114776 w 421957"/>
                <a:gd name="connsiteY51" fmla="*/ 281083 h 380237"/>
                <a:gd name="connsiteX52" fmla="*/ 148876 w 421957"/>
                <a:gd name="connsiteY52" fmla="*/ 319850 h 380237"/>
                <a:gd name="connsiteX53" fmla="*/ 160115 w 421957"/>
                <a:gd name="connsiteY53" fmla="*/ 334232 h 380237"/>
                <a:gd name="connsiteX54" fmla="*/ 161734 w 421957"/>
                <a:gd name="connsiteY54" fmla="*/ 356045 h 380237"/>
                <a:gd name="connsiteX55" fmla="*/ 182975 w 421957"/>
                <a:gd name="connsiteY55" fmla="*/ 358712 h 380237"/>
                <a:gd name="connsiteX56" fmla="*/ 209645 w 421957"/>
                <a:gd name="connsiteY56" fmla="*/ 353378 h 380237"/>
                <a:gd name="connsiteX57" fmla="*/ 231457 w 421957"/>
                <a:gd name="connsiteY57" fmla="*/ 351663 h 380237"/>
                <a:gd name="connsiteX58" fmla="*/ 258032 w 421957"/>
                <a:gd name="connsiteY58" fmla="*/ 346329 h 380237"/>
                <a:gd name="connsiteX59" fmla="*/ 274034 w 421957"/>
                <a:gd name="connsiteY59" fmla="*/ 356997 h 380237"/>
                <a:gd name="connsiteX60" fmla="*/ 300609 w 421957"/>
                <a:gd name="connsiteY60" fmla="*/ 351568 h 380237"/>
                <a:gd name="connsiteX61" fmla="*/ 321373 w 421957"/>
                <a:gd name="connsiteY61" fmla="*/ 358426 h 380237"/>
                <a:gd name="connsiteX62" fmla="*/ 342138 w 421957"/>
                <a:gd name="connsiteY62" fmla="*/ 365379 h 380237"/>
                <a:gd name="connsiteX63" fmla="*/ 362903 w 421957"/>
                <a:gd name="connsiteY63" fmla="*/ 372237 h 380237"/>
                <a:gd name="connsiteX64" fmla="*/ 380429 w 421957"/>
                <a:gd name="connsiteY64" fmla="*/ 370046 h 380237"/>
                <a:gd name="connsiteX65" fmla="*/ 392144 w 421957"/>
                <a:gd name="connsiteY65" fmla="*/ 380238 h 380237"/>
                <a:gd name="connsiteX66" fmla="*/ 392144 w 421957"/>
                <a:gd name="connsiteY66" fmla="*/ 380238 h 380237"/>
                <a:gd name="connsiteX67" fmla="*/ 392144 w 421957"/>
                <a:gd name="connsiteY67" fmla="*/ 380238 h 38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21957" h="380237">
                  <a:moveTo>
                    <a:pt x="392144" y="380238"/>
                  </a:moveTo>
                  <a:lnTo>
                    <a:pt x="411289" y="365284"/>
                  </a:lnTo>
                  <a:lnTo>
                    <a:pt x="421957" y="349282"/>
                  </a:lnTo>
                  <a:lnTo>
                    <a:pt x="404908" y="347186"/>
                  </a:lnTo>
                  <a:lnTo>
                    <a:pt x="386810" y="353568"/>
                  </a:lnTo>
                  <a:lnTo>
                    <a:pt x="402717" y="329565"/>
                  </a:lnTo>
                  <a:lnTo>
                    <a:pt x="418147" y="309848"/>
                  </a:lnTo>
                  <a:lnTo>
                    <a:pt x="387858" y="310420"/>
                  </a:lnTo>
                  <a:lnTo>
                    <a:pt x="402717" y="294894"/>
                  </a:lnTo>
                  <a:lnTo>
                    <a:pt x="405289" y="273653"/>
                  </a:lnTo>
                  <a:lnTo>
                    <a:pt x="393573" y="228886"/>
                  </a:lnTo>
                  <a:lnTo>
                    <a:pt x="393001" y="198501"/>
                  </a:lnTo>
                  <a:lnTo>
                    <a:pt x="412623" y="179261"/>
                  </a:lnTo>
                  <a:lnTo>
                    <a:pt x="414719" y="162211"/>
                  </a:lnTo>
                  <a:lnTo>
                    <a:pt x="403574" y="147828"/>
                  </a:lnTo>
                  <a:lnTo>
                    <a:pt x="389191" y="124492"/>
                  </a:lnTo>
                  <a:lnTo>
                    <a:pt x="372618" y="83439"/>
                  </a:lnTo>
                  <a:lnTo>
                    <a:pt x="336328" y="61722"/>
                  </a:lnTo>
                  <a:lnTo>
                    <a:pt x="318802" y="63818"/>
                  </a:lnTo>
                  <a:lnTo>
                    <a:pt x="308705" y="75533"/>
                  </a:lnTo>
                  <a:lnTo>
                    <a:pt x="292703" y="64960"/>
                  </a:lnTo>
                  <a:lnTo>
                    <a:pt x="291084" y="43148"/>
                  </a:lnTo>
                  <a:lnTo>
                    <a:pt x="270891" y="31909"/>
                  </a:lnTo>
                  <a:lnTo>
                    <a:pt x="263938" y="18098"/>
                  </a:lnTo>
                  <a:lnTo>
                    <a:pt x="257556" y="0"/>
                  </a:lnTo>
                  <a:lnTo>
                    <a:pt x="239458" y="6477"/>
                  </a:lnTo>
                  <a:lnTo>
                    <a:pt x="217075" y="12287"/>
                  </a:lnTo>
                  <a:lnTo>
                    <a:pt x="206978" y="24098"/>
                  </a:lnTo>
                  <a:lnTo>
                    <a:pt x="200120" y="44863"/>
                  </a:lnTo>
                  <a:lnTo>
                    <a:pt x="179356" y="38005"/>
                  </a:lnTo>
                  <a:lnTo>
                    <a:pt x="168688" y="19336"/>
                  </a:lnTo>
                  <a:lnTo>
                    <a:pt x="152209" y="12954"/>
                  </a:lnTo>
                  <a:lnTo>
                    <a:pt x="149542" y="34290"/>
                  </a:lnTo>
                  <a:lnTo>
                    <a:pt x="133064" y="27908"/>
                  </a:lnTo>
                  <a:lnTo>
                    <a:pt x="115443" y="30099"/>
                  </a:lnTo>
                  <a:lnTo>
                    <a:pt x="98965" y="23717"/>
                  </a:lnTo>
                  <a:lnTo>
                    <a:pt x="88868" y="35433"/>
                  </a:lnTo>
                  <a:lnTo>
                    <a:pt x="69723" y="50387"/>
                  </a:lnTo>
                  <a:lnTo>
                    <a:pt x="52673" y="48292"/>
                  </a:lnTo>
                  <a:lnTo>
                    <a:pt x="34671" y="54769"/>
                  </a:lnTo>
                  <a:lnTo>
                    <a:pt x="18669" y="44101"/>
                  </a:lnTo>
                  <a:lnTo>
                    <a:pt x="0" y="54769"/>
                  </a:lnTo>
                  <a:lnTo>
                    <a:pt x="2191" y="72390"/>
                  </a:lnTo>
                  <a:lnTo>
                    <a:pt x="13430" y="86773"/>
                  </a:lnTo>
                  <a:lnTo>
                    <a:pt x="7048" y="103251"/>
                  </a:lnTo>
                  <a:lnTo>
                    <a:pt x="18193" y="117634"/>
                  </a:lnTo>
                  <a:lnTo>
                    <a:pt x="24670" y="135731"/>
                  </a:lnTo>
                  <a:lnTo>
                    <a:pt x="30480" y="158115"/>
                  </a:lnTo>
                  <a:lnTo>
                    <a:pt x="46006" y="207645"/>
                  </a:lnTo>
                  <a:lnTo>
                    <a:pt x="62008" y="218218"/>
                  </a:lnTo>
                  <a:lnTo>
                    <a:pt x="103537" y="266700"/>
                  </a:lnTo>
                  <a:lnTo>
                    <a:pt x="114776" y="281083"/>
                  </a:lnTo>
                  <a:lnTo>
                    <a:pt x="148876" y="319850"/>
                  </a:lnTo>
                  <a:lnTo>
                    <a:pt x="160115" y="334232"/>
                  </a:lnTo>
                  <a:lnTo>
                    <a:pt x="161734" y="356045"/>
                  </a:lnTo>
                  <a:lnTo>
                    <a:pt x="182975" y="358712"/>
                  </a:lnTo>
                  <a:lnTo>
                    <a:pt x="209645" y="353378"/>
                  </a:lnTo>
                  <a:lnTo>
                    <a:pt x="231457" y="351663"/>
                  </a:lnTo>
                  <a:lnTo>
                    <a:pt x="258032" y="346329"/>
                  </a:lnTo>
                  <a:lnTo>
                    <a:pt x="274034" y="356997"/>
                  </a:lnTo>
                  <a:lnTo>
                    <a:pt x="300609" y="351568"/>
                  </a:lnTo>
                  <a:lnTo>
                    <a:pt x="321373" y="358426"/>
                  </a:lnTo>
                  <a:lnTo>
                    <a:pt x="342138" y="365379"/>
                  </a:lnTo>
                  <a:lnTo>
                    <a:pt x="362903" y="372237"/>
                  </a:lnTo>
                  <a:lnTo>
                    <a:pt x="380429" y="370046"/>
                  </a:lnTo>
                  <a:lnTo>
                    <a:pt x="392144" y="380238"/>
                  </a:lnTo>
                  <a:lnTo>
                    <a:pt x="392144" y="380238"/>
                  </a:lnTo>
                  <a:lnTo>
                    <a:pt x="392144" y="38023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D66F622D-2027-CB6D-8971-6C5B0D62F1D6}"/>
                </a:ext>
              </a:extLst>
            </p:cNvPr>
            <p:cNvSpPr/>
            <p:nvPr/>
          </p:nvSpPr>
          <p:spPr>
            <a:xfrm>
              <a:off x="3582421" y="322441"/>
              <a:ext cx="579681" cy="641114"/>
            </a:xfrm>
            <a:custGeom>
              <a:avLst/>
              <a:gdLst>
                <a:gd name="connsiteX0" fmla="*/ 211455 w 344233"/>
                <a:gd name="connsiteY0" fmla="*/ 380714 h 380714"/>
                <a:gd name="connsiteX1" fmla="*/ 225838 w 344233"/>
                <a:gd name="connsiteY1" fmla="*/ 369570 h 380714"/>
                <a:gd name="connsiteX2" fmla="*/ 243364 w 344233"/>
                <a:gd name="connsiteY2" fmla="*/ 367379 h 380714"/>
                <a:gd name="connsiteX3" fmla="*/ 261461 w 344233"/>
                <a:gd name="connsiteY3" fmla="*/ 360902 h 380714"/>
                <a:gd name="connsiteX4" fmla="*/ 281749 w 344233"/>
                <a:gd name="connsiteY4" fmla="*/ 372142 h 380714"/>
                <a:gd name="connsiteX5" fmla="*/ 292322 w 344233"/>
                <a:gd name="connsiteY5" fmla="*/ 356140 h 380714"/>
                <a:gd name="connsiteX6" fmla="*/ 310420 w 344233"/>
                <a:gd name="connsiteY6" fmla="*/ 349663 h 380714"/>
                <a:gd name="connsiteX7" fmla="*/ 304514 w 344233"/>
                <a:gd name="connsiteY7" fmla="*/ 327279 h 380714"/>
                <a:gd name="connsiteX8" fmla="*/ 325850 w 344233"/>
                <a:gd name="connsiteY8" fmla="*/ 329946 h 380714"/>
                <a:gd name="connsiteX9" fmla="*/ 328993 w 344233"/>
                <a:gd name="connsiteY9" fmla="*/ 304324 h 380714"/>
                <a:gd name="connsiteX10" fmla="*/ 343376 w 344233"/>
                <a:gd name="connsiteY10" fmla="*/ 293180 h 380714"/>
                <a:gd name="connsiteX11" fmla="*/ 341757 w 344233"/>
                <a:gd name="connsiteY11" fmla="*/ 271272 h 380714"/>
                <a:gd name="connsiteX12" fmla="*/ 339947 w 344233"/>
                <a:gd name="connsiteY12" fmla="*/ 180213 h 380714"/>
                <a:gd name="connsiteX13" fmla="*/ 344233 w 344233"/>
                <a:gd name="connsiteY13" fmla="*/ 146114 h 380714"/>
                <a:gd name="connsiteX14" fmla="*/ 328231 w 344233"/>
                <a:gd name="connsiteY14" fmla="*/ 135446 h 380714"/>
                <a:gd name="connsiteX15" fmla="*/ 321850 w 344233"/>
                <a:gd name="connsiteY15" fmla="*/ 117348 h 380714"/>
                <a:gd name="connsiteX16" fmla="*/ 310610 w 344233"/>
                <a:gd name="connsiteY16" fmla="*/ 102965 h 380714"/>
                <a:gd name="connsiteX17" fmla="*/ 279654 w 344233"/>
                <a:gd name="connsiteY17" fmla="*/ 73152 h 380714"/>
                <a:gd name="connsiteX18" fmla="*/ 277558 w 344233"/>
                <a:gd name="connsiteY18" fmla="*/ 55626 h 380714"/>
                <a:gd name="connsiteX19" fmla="*/ 255746 w 344233"/>
                <a:gd name="connsiteY19" fmla="*/ 57245 h 380714"/>
                <a:gd name="connsiteX20" fmla="*/ 234982 w 344233"/>
                <a:gd name="connsiteY20" fmla="*/ 50387 h 380714"/>
                <a:gd name="connsiteX21" fmla="*/ 218408 w 344233"/>
                <a:gd name="connsiteY21" fmla="*/ 44005 h 380714"/>
                <a:gd name="connsiteX22" fmla="*/ 202501 w 344233"/>
                <a:gd name="connsiteY22" fmla="*/ 33338 h 380714"/>
                <a:gd name="connsiteX23" fmla="*/ 177451 w 344233"/>
                <a:gd name="connsiteY23" fmla="*/ 25908 h 380714"/>
                <a:gd name="connsiteX24" fmla="*/ 151352 w 344233"/>
                <a:gd name="connsiteY24" fmla="*/ 27051 h 380714"/>
                <a:gd name="connsiteX25" fmla="*/ 144399 w 344233"/>
                <a:gd name="connsiteY25" fmla="*/ 13240 h 380714"/>
                <a:gd name="connsiteX26" fmla="*/ 107156 w 344233"/>
                <a:gd name="connsiteY26" fmla="*/ 0 h 380714"/>
                <a:gd name="connsiteX27" fmla="*/ 126301 w 344233"/>
                <a:gd name="connsiteY27" fmla="*/ 19622 h 380714"/>
                <a:gd name="connsiteX28" fmla="*/ 91249 w 344233"/>
                <a:gd name="connsiteY28" fmla="*/ 24003 h 380714"/>
                <a:gd name="connsiteX29" fmla="*/ 76771 w 344233"/>
                <a:gd name="connsiteY29" fmla="*/ 572 h 380714"/>
                <a:gd name="connsiteX30" fmla="*/ 31051 w 344233"/>
                <a:gd name="connsiteY30" fmla="*/ 20860 h 380714"/>
                <a:gd name="connsiteX31" fmla="*/ 27432 w 344233"/>
                <a:gd name="connsiteY31" fmla="*/ 50673 h 380714"/>
                <a:gd name="connsiteX32" fmla="*/ 20002 w 344233"/>
                <a:gd name="connsiteY32" fmla="*/ 110395 h 380714"/>
                <a:gd name="connsiteX33" fmla="*/ 17431 w 344233"/>
                <a:gd name="connsiteY33" fmla="*/ 131731 h 380714"/>
                <a:gd name="connsiteX34" fmla="*/ 14764 w 344233"/>
                <a:gd name="connsiteY34" fmla="*/ 153067 h 380714"/>
                <a:gd name="connsiteX35" fmla="*/ 8477 w 344233"/>
                <a:gd name="connsiteY35" fmla="*/ 204216 h 380714"/>
                <a:gd name="connsiteX36" fmla="*/ 0 w 344233"/>
                <a:gd name="connsiteY36" fmla="*/ 272415 h 380714"/>
                <a:gd name="connsiteX37" fmla="*/ 5905 w 344233"/>
                <a:gd name="connsiteY37" fmla="*/ 294799 h 380714"/>
                <a:gd name="connsiteX38" fmla="*/ 8096 w 344233"/>
                <a:gd name="connsiteY38" fmla="*/ 312325 h 380714"/>
                <a:gd name="connsiteX39" fmla="*/ 18764 w 344233"/>
                <a:gd name="connsiteY39" fmla="*/ 330994 h 380714"/>
                <a:gd name="connsiteX40" fmla="*/ 35814 w 344233"/>
                <a:gd name="connsiteY40" fmla="*/ 333089 h 380714"/>
                <a:gd name="connsiteX41" fmla="*/ 52292 w 344233"/>
                <a:gd name="connsiteY41" fmla="*/ 339471 h 380714"/>
                <a:gd name="connsiteX42" fmla="*/ 69818 w 344233"/>
                <a:gd name="connsiteY42" fmla="*/ 337280 h 380714"/>
                <a:gd name="connsiteX43" fmla="*/ 85344 w 344233"/>
                <a:gd name="connsiteY43" fmla="*/ 352139 h 380714"/>
                <a:gd name="connsiteX44" fmla="*/ 101251 w 344233"/>
                <a:gd name="connsiteY44" fmla="*/ 362807 h 380714"/>
                <a:gd name="connsiteX45" fmla="*/ 115157 w 344233"/>
                <a:gd name="connsiteY45" fmla="*/ 355854 h 380714"/>
                <a:gd name="connsiteX46" fmla="*/ 135922 w 344233"/>
                <a:gd name="connsiteY46" fmla="*/ 362712 h 380714"/>
                <a:gd name="connsiteX47" fmla="*/ 152876 w 344233"/>
                <a:gd name="connsiteY47" fmla="*/ 364808 h 380714"/>
                <a:gd name="connsiteX48" fmla="*/ 174212 w 344233"/>
                <a:gd name="connsiteY48" fmla="*/ 367474 h 380714"/>
                <a:gd name="connsiteX49" fmla="*/ 195453 w 344233"/>
                <a:gd name="connsiteY49" fmla="*/ 370141 h 380714"/>
                <a:gd name="connsiteX50" fmla="*/ 211455 w 344233"/>
                <a:gd name="connsiteY50" fmla="*/ 380714 h 380714"/>
                <a:gd name="connsiteX51" fmla="*/ 211455 w 344233"/>
                <a:gd name="connsiteY51" fmla="*/ 380714 h 380714"/>
                <a:gd name="connsiteX52" fmla="*/ 211455 w 344233"/>
                <a:gd name="connsiteY52" fmla="*/ 380714 h 38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44233" h="380714">
                  <a:moveTo>
                    <a:pt x="211455" y="380714"/>
                  </a:moveTo>
                  <a:lnTo>
                    <a:pt x="225838" y="369570"/>
                  </a:lnTo>
                  <a:lnTo>
                    <a:pt x="243364" y="367379"/>
                  </a:lnTo>
                  <a:lnTo>
                    <a:pt x="261461" y="360902"/>
                  </a:lnTo>
                  <a:lnTo>
                    <a:pt x="281749" y="372142"/>
                  </a:lnTo>
                  <a:lnTo>
                    <a:pt x="292322" y="356140"/>
                  </a:lnTo>
                  <a:lnTo>
                    <a:pt x="310420" y="349663"/>
                  </a:lnTo>
                  <a:lnTo>
                    <a:pt x="304514" y="327279"/>
                  </a:lnTo>
                  <a:lnTo>
                    <a:pt x="325850" y="329946"/>
                  </a:lnTo>
                  <a:lnTo>
                    <a:pt x="328993" y="304324"/>
                  </a:lnTo>
                  <a:lnTo>
                    <a:pt x="343376" y="293180"/>
                  </a:lnTo>
                  <a:lnTo>
                    <a:pt x="341757" y="271272"/>
                  </a:lnTo>
                  <a:lnTo>
                    <a:pt x="339947" y="180213"/>
                  </a:lnTo>
                  <a:lnTo>
                    <a:pt x="344233" y="146114"/>
                  </a:lnTo>
                  <a:lnTo>
                    <a:pt x="328231" y="135446"/>
                  </a:lnTo>
                  <a:lnTo>
                    <a:pt x="321850" y="117348"/>
                  </a:lnTo>
                  <a:lnTo>
                    <a:pt x="310610" y="102965"/>
                  </a:lnTo>
                  <a:lnTo>
                    <a:pt x="279654" y="73152"/>
                  </a:lnTo>
                  <a:lnTo>
                    <a:pt x="277558" y="55626"/>
                  </a:lnTo>
                  <a:lnTo>
                    <a:pt x="255746" y="57245"/>
                  </a:lnTo>
                  <a:lnTo>
                    <a:pt x="234982" y="50387"/>
                  </a:lnTo>
                  <a:lnTo>
                    <a:pt x="218408" y="44005"/>
                  </a:lnTo>
                  <a:lnTo>
                    <a:pt x="202501" y="33338"/>
                  </a:lnTo>
                  <a:lnTo>
                    <a:pt x="177451" y="25908"/>
                  </a:lnTo>
                  <a:lnTo>
                    <a:pt x="151352" y="27051"/>
                  </a:lnTo>
                  <a:lnTo>
                    <a:pt x="144399" y="13240"/>
                  </a:lnTo>
                  <a:lnTo>
                    <a:pt x="107156" y="0"/>
                  </a:lnTo>
                  <a:lnTo>
                    <a:pt x="126301" y="19622"/>
                  </a:lnTo>
                  <a:lnTo>
                    <a:pt x="91249" y="24003"/>
                  </a:lnTo>
                  <a:lnTo>
                    <a:pt x="76771" y="572"/>
                  </a:lnTo>
                  <a:lnTo>
                    <a:pt x="31051" y="20860"/>
                  </a:lnTo>
                  <a:lnTo>
                    <a:pt x="27432" y="50673"/>
                  </a:lnTo>
                  <a:lnTo>
                    <a:pt x="20002" y="110395"/>
                  </a:lnTo>
                  <a:lnTo>
                    <a:pt x="17431" y="131731"/>
                  </a:lnTo>
                  <a:lnTo>
                    <a:pt x="14764" y="153067"/>
                  </a:lnTo>
                  <a:lnTo>
                    <a:pt x="8477" y="204216"/>
                  </a:lnTo>
                  <a:lnTo>
                    <a:pt x="0" y="272415"/>
                  </a:lnTo>
                  <a:lnTo>
                    <a:pt x="5905" y="294799"/>
                  </a:lnTo>
                  <a:lnTo>
                    <a:pt x="8096" y="312325"/>
                  </a:lnTo>
                  <a:lnTo>
                    <a:pt x="18764" y="330994"/>
                  </a:lnTo>
                  <a:lnTo>
                    <a:pt x="35814" y="333089"/>
                  </a:lnTo>
                  <a:lnTo>
                    <a:pt x="52292" y="339471"/>
                  </a:lnTo>
                  <a:lnTo>
                    <a:pt x="69818" y="337280"/>
                  </a:lnTo>
                  <a:lnTo>
                    <a:pt x="85344" y="352139"/>
                  </a:lnTo>
                  <a:lnTo>
                    <a:pt x="101251" y="362807"/>
                  </a:lnTo>
                  <a:lnTo>
                    <a:pt x="115157" y="355854"/>
                  </a:lnTo>
                  <a:lnTo>
                    <a:pt x="135922" y="362712"/>
                  </a:lnTo>
                  <a:lnTo>
                    <a:pt x="152876" y="364808"/>
                  </a:lnTo>
                  <a:lnTo>
                    <a:pt x="174212" y="367474"/>
                  </a:lnTo>
                  <a:lnTo>
                    <a:pt x="195453" y="370141"/>
                  </a:lnTo>
                  <a:lnTo>
                    <a:pt x="211455" y="380714"/>
                  </a:lnTo>
                  <a:lnTo>
                    <a:pt x="211455" y="380714"/>
                  </a:lnTo>
                  <a:lnTo>
                    <a:pt x="211455" y="3807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9860565F-A5EF-C51C-7D9E-481DFEBAADEE}"/>
                </a:ext>
              </a:extLst>
            </p:cNvPr>
            <p:cNvSpPr/>
            <p:nvPr/>
          </p:nvSpPr>
          <p:spPr>
            <a:xfrm>
              <a:off x="4154242" y="303834"/>
              <a:ext cx="690836" cy="816429"/>
            </a:xfrm>
            <a:custGeom>
              <a:avLst/>
              <a:gdLst>
                <a:gd name="connsiteX0" fmla="*/ 376237 w 410241"/>
                <a:gd name="connsiteY0" fmla="*/ 484823 h 484822"/>
                <a:gd name="connsiteX1" fmla="*/ 410242 w 410241"/>
                <a:gd name="connsiteY1" fmla="*/ 419862 h 484822"/>
                <a:gd name="connsiteX2" fmla="*/ 403860 w 410241"/>
                <a:gd name="connsiteY2" fmla="*/ 401765 h 484822"/>
                <a:gd name="connsiteX3" fmla="*/ 386620 w 410241"/>
                <a:gd name="connsiteY3" fmla="*/ 330518 h 484822"/>
                <a:gd name="connsiteX4" fmla="*/ 374713 w 410241"/>
                <a:gd name="connsiteY4" fmla="*/ 285750 h 484822"/>
                <a:gd name="connsiteX5" fmla="*/ 376142 w 410241"/>
                <a:gd name="connsiteY5" fmla="*/ 169164 h 484822"/>
                <a:gd name="connsiteX6" fmla="*/ 360617 w 410241"/>
                <a:gd name="connsiteY6" fmla="*/ 154305 h 484822"/>
                <a:gd name="connsiteX7" fmla="*/ 351472 w 410241"/>
                <a:gd name="connsiteY7" fmla="*/ 122873 h 484822"/>
                <a:gd name="connsiteX8" fmla="*/ 350330 w 410241"/>
                <a:gd name="connsiteY8" fmla="*/ 96774 h 484822"/>
                <a:gd name="connsiteX9" fmla="*/ 323564 w 410241"/>
                <a:gd name="connsiteY9" fmla="*/ 67532 h 484822"/>
                <a:gd name="connsiteX10" fmla="*/ 289274 w 410241"/>
                <a:gd name="connsiteY10" fmla="*/ 28766 h 484822"/>
                <a:gd name="connsiteX11" fmla="*/ 272701 w 410241"/>
                <a:gd name="connsiteY11" fmla="*/ 22384 h 484822"/>
                <a:gd name="connsiteX12" fmla="*/ 248126 w 410241"/>
                <a:gd name="connsiteY12" fmla="*/ 10668 h 484822"/>
                <a:gd name="connsiteX13" fmla="*/ 232029 w 410241"/>
                <a:gd name="connsiteY13" fmla="*/ 0 h 484822"/>
                <a:gd name="connsiteX14" fmla="*/ 214408 w 410241"/>
                <a:gd name="connsiteY14" fmla="*/ 2191 h 484822"/>
                <a:gd name="connsiteX15" fmla="*/ 200025 w 410241"/>
                <a:gd name="connsiteY15" fmla="*/ 13430 h 484822"/>
                <a:gd name="connsiteX16" fmla="*/ 183927 w 410241"/>
                <a:gd name="connsiteY16" fmla="*/ 2762 h 484822"/>
                <a:gd name="connsiteX17" fmla="*/ 162020 w 410241"/>
                <a:gd name="connsiteY17" fmla="*/ 4382 h 484822"/>
                <a:gd name="connsiteX18" fmla="*/ 139065 w 410241"/>
                <a:gd name="connsiteY18" fmla="*/ 14478 h 484822"/>
                <a:gd name="connsiteX19" fmla="*/ 119920 w 410241"/>
                <a:gd name="connsiteY19" fmla="*/ 29432 h 484822"/>
                <a:gd name="connsiteX20" fmla="*/ 117824 w 410241"/>
                <a:gd name="connsiteY20" fmla="*/ 46482 h 484822"/>
                <a:gd name="connsiteX21" fmla="*/ 96393 w 410241"/>
                <a:gd name="connsiteY21" fmla="*/ 43815 h 484822"/>
                <a:gd name="connsiteX22" fmla="*/ 79819 w 410241"/>
                <a:gd name="connsiteY22" fmla="*/ 37433 h 484822"/>
                <a:gd name="connsiteX23" fmla="*/ 62770 w 410241"/>
                <a:gd name="connsiteY23" fmla="*/ 35338 h 484822"/>
                <a:gd name="connsiteX24" fmla="*/ 48292 w 410241"/>
                <a:gd name="connsiteY24" fmla="*/ 46577 h 484822"/>
                <a:gd name="connsiteX25" fmla="*/ 27051 w 410241"/>
                <a:gd name="connsiteY25" fmla="*/ 78486 h 484822"/>
                <a:gd name="connsiteX26" fmla="*/ 20669 w 410241"/>
                <a:gd name="connsiteY26" fmla="*/ 95059 h 484822"/>
                <a:gd name="connsiteX27" fmla="*/ 7906 w 410241"/>
                <a:gd name="connsiteY27" fmla="*/ 128016 h 484822"/>
                <a:gd name="connsiteX28" fmla="*/ 5239 w 410241"/>
                <a:gd name="connsiteY28" fmla="*/ 149352 h 484822"/>
                <a:gd name="connsiteX29" fmla="*/ 0 w 410241"/>
                <a:gd name="connsiteY29" fmla="*/ 191929 h 484822"/>
                <a:gd name="connsiteX30" fmla="*/ 1810 w 410241"/>
                <a:gd name="connsiteY30" fmla="*/ 282988 h 484822"/>
                <a:gd name="connsiteX31" fmla="*/ 28003 w 410241"/>
                <a:gd name="connsiteY31" fmla="*/ 281845 h 484822"/>
                <a:gd name="connsiteX32" fmla="*/ 42958 w 410241"/>
                <a:gd name="connsiteY32" fmla="*/ 300990 h 484822"/>
                <a:gd name="connsiteX33" fmla="*/ 44577 w 410241"/>
                <a:gd name="connsiteY33" fmla="*/ 322898 h 484822"/>
                <a:gd name="connsiteX34" fmla="*/ 55911 w 410241"/>
                <a:gd name="connsiteY34" fmla="*/ 337185 h 484822"/>
                <a:gd name="connsiteX35" fmla="*/ 62294 w 410241"/>
                <a:gd name="connsiteY35" fmla="*/ 355283 h 484822"/>
                <a:gd name="connsiteX36" fmla="*/ 78391 w 410241"/>
                <a:gd name="connsiteY36" fmla="*/ 365950 h 484822"/>
                <a:gd name="connsiteX37" fmla="*/ 98679 w 410241"/>
                <a:gd name="connsiteY37" fmla="*/ 377095 h 484822"/>
                <a:gd name="connsiteX38" fmla="*/ 115824 w 410241"/>
                <a:gd name="connsiteY38" fmla="*/ 379190 h 484822"/>
                <a:gd name="connsiteX39" fmla="*/ 170878 w 410241"/>
                <a:gd name="connsiteY39" fmla="*/ 390335 h 484822"/>
                <a:gd name="connsiteX40" fmla="*/ 172974 w 410241"/>
                <a:gd name="connsiteY40" fmla="*/ 407861 h 484822"/>
                <a:gd name="connsiteX41" fmla="*/ 197072 w 410241"/>
                <a:gd name="connsiteY41" fmla="*/ 423863 h 484822"/>
                <a:gd name="connsiteX42" fmla="*/ 221742 w 410241"/>
                <a:gd name="connsiteY42" fmla="*/ 435483 h 484822"/>
                <a:gd name="connsiteX43" fmla="*/ 290703 w 410241"/>
                <a:gd name="connsiteY43" fmla="*/ 474345 h 484822"/>
                <a:gd name="connsiteX44" fmla="*/ 376237 w 410241"/>
                <a:gd name="connsiteY44" fmla="*/ 484823 h 484822"/>
                <a:gd name="connsiteX45" fmla="*/ 376237 w 410241"/>
                <a:gd name="connsiteY45" fmla="*/ 484823 h 484822"/>
                <a:gd name="connsiteX46" fmla="*/ 376237 w 410241"/>
                <a:gd name="connsiteY46" fmla="*/ 484823 h 48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10241" h="484822">
                  <a:moveTo>
                    <a:pt x="376237" y="484823"/>
                  </a:moveTo>
                  <a:lnTo>
                    <a:pt x="410242" y="419862"/>
                  </a:lnTo>
                  <a:lnTo>
                    <a:pt x="403860" y="401765"/>
                  </a:lnTo>
                  <a:lnTo>
                    <a:pt x="386620" y="330518"/>
                  </a:lnTo>
                  <a:lnTo>
                    <a:pt x="374713" y="285750"/>
                  </a:lnTo>
                  <a:lnTo>
                    <a:pt x="376142" y="169164"/>
                  </a:lnTo>
                  <a:lnTo>
                    <a:pt x="360617" y="154305"/>
                  </a:lnTo>
                  <a:lnTo>
                    <a:pt x="351472" y="122873"/>
                  </a:lnTo>
                  <a:lnTo>
                    <a:pt x="350330" y="96774"/>
                  </a:lnTo>
                  <a:lnTo>
                    <a:pt x="323564" y="67532"/>
                  </a:lnTo>
                  <a:lnTo>
                    <a:pt x="289274" y="28766"/>
                  </a:lnTo>
                  <a:lnTo>
                    <a:pt x="272701" y="22384"/>
                  </a:lnTo>
                  <a:lnTo>
                    <a:pt x="248126" y="10668"/>
                  </a:lnTo>
                  <a:lnTo>
                    <a:pt x="232029" y="0"/>
                  </a:lnTo>
                  <a:lnTo>
                    <a:pt x="214408" y="2191"/>
                  </a:lnTo>
                  <a:lnTo>
                    <a:pt x="200025" y="13430"/>
                  </a:lnTo>
                  <a:lnTo>
                    <a:pt x="183927" y="2762"/>
                  </a:lnTo>
                  <a:lnTo>
                    <a:pt x="162020" y="4382"/>
                  </a:lnTo>
                  <a:lnTo>
                    <a:pt x="139065" y="14478"/>
                  </a:lnTo>
                  <a:lnTo>
                    <a:pt x="119920" y="29432"/>
                  </a:lnTo>
                  <a:lnTo>
                    <a:pt x="117824" y="46482"/>
                  </a:lnTo>
                  <a:lnTo>
                    <a:pt x="96393" y="43815"/>
                  </a:lnTo>
                  <a:lnTo>
                    <a:pt x="79819" y="37433"/>
                  </a:lnTo>
                  <a:lnTo>
                    <a:pt x="62770" y="35338"/>
                  </a:lnTo>
                  <a:lnTo>
                    <a:pt x="48292" y="46577"/>
                  </a:lnTo>
                  <a:lnTo>
                    <a:pt x="27051" y="78486"/>
                  </a:lnTo>
                  <a:lnTo>
                    <a:pt x="20669" y="95059"/>
                  </a:lnTo>
                  <a:lnTo>
                    <a:pt x="7906" y="128016"/>
                  </a:lnTo>
                  <a:lnTo>
                    <a:pt x="5239" y="149352"/>
                  </a:lnTo>
                  <a:lnTo>
                    <a:pt x="0" y="191929"/>
                  </a:lnTo>
                  <a:lnTo>
                    <a:pt x="1810" y="282988"/>
                  </a:lnTo>
                  <a:lnTo>
                    <a:pt x="28003" y="281845"/>
                  </a:lnTo>
                  <a:lnTo>
                    <a:pt x="42958" y="300990"/>
                  </a:lnTo>
                  <a:lnTo>
                    <a:pt x="44577" y="322898"/>
                  </a:lnTo>
                  <a:lnTo>
                    <a:pt x="55911" y="337185"/>
                  </a:lnTo>
                  <a:lnTo>
                    <a:pt x="62294" y="355283"/>
                  </a:lnTo>
                  <a:lnTo>
                    <a:pt x="78391" y="365950"/>
                  </a:lnTo>
                  <a:lnTo>
                    <a:pt x="98679" y="377095"/>
                  </a:lnTo>
                  <a:lnTo>
                    <a:pt x="115824" y="379190"/>
                  </a:lnTo>
                  <a:lnTo>
                    <a:pt x="170878" y="390335"/>
                  </a:lnTo>
                  <a:lnTo>
                    <a:pt x="172974" y="407861"/>
                  </a:lnTo>
                  <a:lnTo>
                    <a:pt x="197072" y="423863"/>
                  </a:lnTo>
                  <a:lnTo>
                    <a:pt x="221742" y="435483"/>
                  </a:lnTo>
                  <a:lnTo>
                    <a:pt x="290703" y="474345"/>
                  </a:lnTo>
                  <a:lnTo>
                    <a:pt x="376237" y="484823"/>
                  </a:lnTo>
                  <a:lnTo>
                    <a:pt x="376237" y="484823"/>
                  </a:lnTo>
                  <a:lnTo>
                    <a:pt x="376237" y="484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28F0A16-E877-1805-CA6B-4947B565252B}"/>
                </a:ext>
              </a:extLst>
            </p:cNvPr>
            <p:cNvSpPr/>
            <p:nvPr/>
          </p:nvSpPr>
          <p:spPr>
            <a:xfrm>
              <a:off x="4518828" y="102374"/>
              <a:ext cx="911705" cy="470929"/>
            </a:xfrm>
            <a:custGeom>
              <a:avLst/>
              <a:gdLst>
                <a:gd name="connsiteX0" fmla="*/ 151733 w 541400"/>
                <a:gd name="connsiteY0" fmla="*/ 279654 h 279653"/>
                <a:gd name="connsiteX1" fmla="*/ 174021 w 541400"/>
                <a:gd name="connsiteY1" fmla="*/ 273749 h 279653"/>
                <a:gd name="connsiteX2" fmla="*/ 188309 w 541400"/>
                <a:gd name="connsiteY2" fmla="*/ 193072 h 279653"/>
                <a:gd name="connsiteX3" fmla="*/ 192024 w 541400"/>
                <a:gd name="connsiteY3" fmla="*/ 163163 h 279653"/>
                <a:gd name="connsiteX4" fmla="*/ 203168 w 541400"/>
                <a:gd name="connsiteY4" fmla="*/ 142780 h 279653"/>
                <a:gd name="connsiteX5" fmla="*/ 213836 w 541400"/>
                <a:gd name="connsiteY5" fmla="*/ 126778 h 279653"/>
                <a:gd name="connsiteX6" fmla="*/ 232410 w 541400"/>
                <a:gd name="connsiteY6" fmla="*/ 116015 h 279653"/>
                <a:gd name="connsiteX7" fmla="*/ 230791 w 541400"/>
                <a:gd name="connsiteY7" fmla="*/ 94107 h 279653"/>
                <a:gd name="connsiteX8" fmla="*/ 248888 w 541400"/>
                <a:gd name="connsiteY8" fmla="*/ 87630 h 279653"/>
                <a:gd name="connsiteX9" fmla="*/ 267462 w 541400"/>
                <a:gd name="connsiteY9" fmla="*/ 76962 h 279653"/>
                <a:gd name="connsiteX10" fmla="*/ 289274 w 541400"/>
                <a:gd name="connsiteY10" fmla="*/ 75343 h 279653"/>
                <a:gd name="connsiteX11" fmla="*/ 312134 w 541400"/>
                <a:gd name="connsiteY11" fmla="*/ 65151 h 279653"/>
                <a:gd name="connsiteX12" fmla="*/ 334423 w 541400"/>
                <a:gd name="connsiteY12" fmla="*/ 59150 h 279653"/>
                <a:gd name="connsiteX13" fmla="*/ 368522 w 541400"/>
                <a:gd name="connsiteY13" fmla="*/ 63341 h 279653"/>
                <a:gd name="connsiteX14" fmla="*/ 402050 w 541400"/>
                <a:gd name="connsiteY14" fmla="*/ 71818 h 279653"/>
                <a:gd name="connsiteX15" fmla="*/ 430720 w 541400"/>
                <a:gd name="connsiteY15" fmla="*/ 84106 h 279653"/>
                <a:gd name="connsiteX16" fmla="*/ 458914 w 541400"/>
                <a:gd name="connsiteY16" fmla="*/ 100584 h 279653"/>
                <a:gd name="connsiteX17" fmla="*/ 489775 w 541400"/>
                <a:gd name="connsiteY17" fmla="*/ 130397 h 279653"/>
                <a:gd name="connsiteX18" fmla="*/ 541401 w 541400"/>
                <a:gd name="connsiteY18" fmla="*/ 132493 h 279653"/>
                <a:gd name="connsiteX19" fmla="*/ 524351 w 541400"/>
                <a:gd name="connsiteY19" fmla="*/ 95631 h 279653"/>
                <a:gd name="connsiteX20" fmla="*/ 489204 w 541400"/>
                <a:gd name="connsiteY20" fmla="*/ 30575 h 279653"/>
                <a:gd name="connsiteX21" fmla="*/ 463105 w 541400"/>
                <a:gd name="connsiteY21" fmla="*/ 31623 h 279653"/>
                <a:gd name="connsiteX22" fmla="*/ 433388 w 541400"/>
                <a:gd name="connsiteY22" fmla="*/ 28004 h 279653"/>
                <a:gd name="connsiteX23" fmla="*/ 373285 w 541400"/>
                <a:gd name="connsiteY23" fmla="*/ 24860 h 279653"/>
                <a:gd name="connsiteX24" fmla="*/ 334994 w 541400"/>
                <a:gd name="connsiteY24" fmla="*/ 20193 h 279653"/>
                <a:gd name="connsiteX25" fmla="*/ 305181 w 541400"/>
                <a:gd name="connsiteY25" fmla="*/ 16478 h 279653"/>
                <a:gd name="connsiteX26" fmla="*/ 254127 w 541400"/>
                <a:gd name="connsiteY26" fmla="*/ 10192 h 279653"/>
                <a:gd name="connsiteX27" fmla="*/ 202502 w 541400"/>
                <a:gd name="connsiteY27" fmla="*/ 8191 h 279653"/>
                <a:gd name="connsiteX28" fmla="*/ 172688 w 541400"/>
                <a:gd name="connsiteY28" fmla="*/ 4477 h 279653"/>
                <a:gd name="connsiteX29" fmla="*/ 116871 w 541400"/>
                <a:gd name="connsiteY29" fmla="*/ 1905 h 279653"/>
                <a:gd name="connsiteX30" fmla="*/ 30766 w 541400"/>
                <a:gd name="connsiteY30" fmla="*/ 0 h 279653"/>
                <a:gd name="connsiteX31" fmla="*/ 8954 w 541400"/>
                <a:gd name="connsiteY31" fmla="*/ 1619 h 279653"/>
                <a:gd name="connsiteX32" fmla="*/ 2571 w 541400"/>
                <a:gd name="connsiteY32" fmla="*/ 18193 h 279653"/>
                <a:gd name="connsiteX33" fmla="*/ 7334 w 541400"/>
                <a:gd name="connsiteY33" fmla="*/ 49149 h 279653"/>
                <a:gd name="connsiteX34" fmla="*/ 18002 w 541400"/>
                <a:gd name="connsiteY34" fmla="*/ 67913 h 279653"/>
                <a:gd name="connsiteX35" fmla="*/ 7429 w 541400"/>
                <a:gd name="connsiteY35" fmla="*/ 83915 h 279653"/>
                <a:gd name="connsiteX36" fmla="*/ 0 w 541400"/>
                <a:gd name="connsiteY36" fmla="*/ 109061 h 279653"/>
                <a:gd name="connsiteX37" fmla="*/ 24955 w 541400"/>
                <a:gd name="connsiteY37" fmla="*/ 116491 h 279653"/>
                <a:gd name="connsiteX38" fmla="*/ 36195 w 541400"/>
                <a:gd name="connsiteY38" fmla="*/ 130874 h 279653"/>
                <a:gd name="connsiteX39" fmla="*/ 56388 w 541400"/>
                <a:gd name="connsiteY39" fmla="*/ 142018 h 279653"/>
                <a:gd name="connsiteX40" fmla="*/ 72866 w 541400"/>
                <a:gd name="connsiteY40" fmla="*/ 148400 h 279653"/>
                <a:gd name="connsiteX41" fmla="*/ 95821 w 541400"/>
                <a:gd name="connsiteY41" fmla="*/ 172974 h 279653"/>
                <a:gd name="connsiteX42" fmla="*/ 106966 w 541400"/>
                <a:gd name="connsiteY42" fmla="*/ 187357 h 279653"/>
                <a:gd name="connsiteX43" fmla="*/ 122396 w 541400"/>
                <a:gd name="connsiteY43" fmla="*/ 202311 h 279653"/>
                <a:gd name="connsiteX44" fmla="*/ 134683 w 541400"/>
                <a:gd name="connsiteY44" fmla="*/ 242887 h 279653"/>
                <a:gd name="connsiteX45" fmla="*/ 145352 w 541400"/>
                <a:gd name="connsiteY45" fmla="*/ 261557 h 279653"/>
                <a:gd name="connsiteX46" fmla="*/ 151733 w 541400"/>
                <a:gd name="connsiteY46" fmla="*/ 279654 h 279653"/>
                <a:gd name="connsiteX47" fmla="*/ 151733 w 541400"/>
                <a:gd name="connsiteY47" fmla="*/ 279654 h 279653"/>
                <a:gd name="connsiteX48" fmla="*/ 151733 w 541400"/>
                <a:gd name="connsiteY48" fmla="*/ 279654 h 27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1400" h="279653">
                  <a:moveTo>
                    <a:pt x="151733" y="279654"/>
                  </a:moveTo>
                  <a:lnTo>
                    <a:pt x="174021" y="273749"/>
                  </a:lnTo>
                  <a:lnTo>
                    <a:pt x="188309" y="193072"/>
                  </a:lnTo>
                  <a:lnTo>
                    <a:pt x="192024" y="163163"/>
                  </a:lnTo>
                  <a:lnTo>
                    <a:pt x="203168" y="142780"/>
                  </a:lnTo>
                  <a:lnTo>
                    <a:pt x="213836" y="126778"/>
                  </a:lnTo>
                  <a:lnTo>
                    <a:pt x="232410" y="116015"/>
                  </a:lnTo>
                  <a:lnTo>
                    <a:pt x="230791" y="94107"/>
                  </a:lnTo>
                  <a:lnTo>
                    <a:pt x="248888" y="87630"/>
                  </a:lnTo>
                  <a:lnTo>
                    <a:pt x="267462" y="76962"/>
                  </a:lnTo>
                  <a:lnTo>
                    <a:pt x="289274" y="75343"/>
                  </a:lnTo>
                  <a:lnTo>
                    <a:pt x="312134" y="65151"/>
                  </a:lnTo>
                  <a:lnTo>
                    <a:pt x="334423" y="59150"/>
                  </a:lnTo>
                  <a:lnTo>
                    <a:pt x="368522" y="63341"/>
                  </a:lnTo>
                  <a:lnTo>
                    <a:pt x="402050" y="71818"/>
                  </a:lnTo>
                  <a:lnTo>
                    <a:pt x="430720" y="84106"/>
                  </a:lnTo>
                  <a:lnTo>
                    <a:pt x="458914" y="100584"/>
                  </a:lnTo>
                  <a:lnTo>
                    <a:pt x="489775" y="130397"/>
                  </a:lnTo>
                  <a:lnTo>
                    <a:pt x="541401" y="132493"/>
                  </a:lnTo>
                  <a:lnTo>
                    <a:pt x="524351" y="95631"/>
                  </a:lnTo>
                  <a:lnTo>
                    <a:pt x="489204" y="30575"/>
                  </a:lnTo>
                  <a:lnTo>
                    <a:pt x="463105" y="31623"/>
                  </a:lnTo>
                  <a:lnTo>
                    <a:pt x="433388" y="28004"/>
                  </a:lnTo>
                  <a:lnTo>
                    <a:pt x="373285" y="24860"/>
                  </a:lnTo>
                  <a:lnTo>
                    <a:pt x="334994" y="20193"/>
                  </a:lnTo>
                  <a:lnTo>
                    <a:pt x="305181" y="16478"/>
                  </a:lnTo>
                  <a:lnTo>
                    <a:pt x="254127" y="10192"/>
                  </a:lnTo>
                  <a:lnTo>
                    <a:pt x="202502" y="8191"/>
                  </a:lnTo>
                  <a:lnTo>
                    <a:pt x="172688" y="4477"/>
                  </a:lnTo>
                  <a:lnTo>
                    <a:pt x="116871" y="1905"/>
                  </a:lnTo>
                  <a:lnTo>
                    <a:pt x="30766" y="0"/>
                  </a:lnTo>
                  <a:lnTo>
                    <a:pt x="8954" y="1619"/>
                  </a:lnTo>
                  <a:lnTo>
                    <a:pt x="2571" y="18193"/>
                  </a:lnTo>
                  <a:lnTo>
                    <a:pt x="7334" y="49149"/>
                  </a:lnTo>
                  <a:lnTo>
                    <a:pt x="18002" y="67913"/>
                  </a:lnTo>
                  <a:lnTo>
                    <a:pt x="7429" y="83915"/>
                  </a:lnTo>
                  <a:lnTo>
                    <a:pt x="0" y="109061"/>
                  </a:lnTo>
                  <a:lnTo>
                    <a:pt x="24955" y="116491"/>
                  </a:lnTo>
                  <a:lnTo>
                    <a:pt x="36195" y="130874"/>
                  </a:lnTo>
                  <a:lnTo>
                    <a:pt x="56388" y="142018"/>
                  </a:lnTo>
                  <a:lnTo>
                    <a:pt x="72866" y="148400"/>
                  </a:lnTo>
                  <a:lnTo>
                    <a:pt x="95821" y="172974"/>
                  </a:lnTo>
                  <a:lnTo>
                    <a:pt x="106966" y="187357"/>
                  </a:lnTo>
                  <a:lnTo>
                    <a:pt x="122396" y="202311"/>
                  </a:lnTo>
                  <a:lnTo>
                    <a:pt x="134683" y="242887"/>
                  </a:lnTo>
                  <a:lnTo>
                    <a:pt x="145352" y="261557"/>
                  </a:lnTo>
                  <a:lnTo>
                    <a:pt x="151733" y="279654"/>
                  </a:lnTo>
                  <a:lnTo>
                    <a:pt x="151733" y="279654"/>
                  </a:lnTo>
                  <a:lnTo>
                    <a:pt x="151733" y="2796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5E8499EA-2620-3025-57B7-A48547B13EA2}"/>
                </a:ext>
              </a:extLst>
            </p:cNvPr>
            <p:cNvSpPr/>
            <p:nvPr/>
          </p:nvSpPr>
          <p:spPr>
            <a:xfrm>
              <a:off x="3635673" y="774765"/>
              <a:ext cx="1170750" cy="695328"/>
            </a:xfrm>
            <a:custGeom>
              <a:avLst/>
              <a:gdLst>
                <a:gd name="connsiteX0" fmla="*/ 545973 w 695229"/>
                <a:gd name="connsiteY0" fmla="*/ 412909 h 412908"/>
                <a:gd name="connsiteX1" fmla="*/ 544830 w 695229"/>
                <a:gd name="connsiteY1" fmla="*/ 386715 h 412908"/>
                <a:gd name="connsiteX2" fmla="*/ 551117 w 695229"/>
                <a:gd name="connsiteY2" fmla="*/ 335566 h 412908"/>
                <a:gd name="connsiteX3" fmla="*/ 558070 w 695229"/>
                <a:gd name="connsiteY3" fmla="*/ 314706 h 412908"/>
                <a:gd name="connsiteX4" fmla="*/ 555403 w 695229"/>
                <a:gd name="connsiteY4" fmla="*/ 301371 h 412908"/>
                <a:gd name="connsiteX5" fmla="*/ 553783 w 695229"/>
                <a:gd name="connsiteY5" fmla="*/ 279559 h 412908"/>
                <a:gd name="connsiteX6" fmla="*/ 556355 w 695229"/>
                <a:gd name="connsiteY6" fmla="*/ 258223 h 412908"/>
                <a:gd name="connsiteX7" fmla="*/ 646843 w 695229"/>
                <a:gd name="connsiteY7" fmla="*/ 260699 h 412908"/>
                <a:gd name="connsiteX8" fmla="*/ 669227 w 695229"/>
                <a:gd name="connsiteY8" fmla="*/ 220123 h 412908"/>
                <a:gd name="connsiteX9" fmla="*/ 695230 w 695229"/>
                <a:gd name="connsiteY9" fmla="*/ 219075 h 412908"/>
                <a:gd name="connsiteX10" fmla="*/ 684086 w 695229"/>
                <a:gd name="connsiteY10" fmla="*/ 204692 h 412908"/>
                <a:gd name="connsiteX11" fmla="*/ 598837 w 695229"/>
                <a:gd name="connsiteY11" fmla="*/ 194119 h 412908"/>
                <a:gd name="connsiteX12" fmla="*/ 538163 w 695229"/>
                <a:gd name="connsiteY12" fmla="*/ 160687 h 412908"/>
                <a:gd name="connsiteX13" fmla="*/ 505682 w 695229"/>
                <a:gd name="connsiteY13" fmla="*/ 143637 h 412908"/>
                <a:gd name="connsiteX14" fmla="*/ 476917 w 695229"/>
                <a:gd name="connsiteY14" fmla="*/ 131445 h 412908"/>
                <a:gd name="connsiteX15" fmla="*/ 479488 w 695229"/>
                <a:gd name="connsiteY15" fmla="*/ 110109 h 412908"/>
                <a:gd name="connsiteX16" fmla="*/ 440627 w 695229"/>
                <a:gd name="connsiteY16" fmla="*/ 109633 h 412908"/>
                <a:gd name="connsiteX17" fmla="*/ 420433 w 695229"/>
                <a:gd name="connsiteY17" fmla="*/ 98488 h 412908"/>
                <a:gd name="connsiteX18" fmla="*/ 399669 w 695229"/>
                <a:gd name="connsiteY18" fmla="*/ 91631 h 412908"/>
                <a:gd name="connsiteX19" fmla="*/ 383667 w 695229"/>
                <a:gd name="connsiteY19" fmla="*/ 80963 h 412908"/>
                <a:gd name="connsiteX20" fmla="*/ 368237 w 695229"/>
                <a:gd name="connsiteY20" fmla="*/ 66008 h 412908"/>
                <a:gd name="connsiteX21" fmla="*/ 352235 w 695229"/>
                <a:gd name="connsiteY21" fmla="*/ 55435 h 412908"/>
                <a:gd name="connsiteX22" fmla="*/ 354807 w 695229"/>
                <a:gd name="connsiteY22" fmla="*/ 34099 h 412908"/>
                <a:gd name="connsiteX23" fmla="*/ 344139 w 695229"/>
                <a:gd name="connsiteY23" fmla="*/ 15430 h 412908"/>
                <a:gd name="connsiteX24" fmla="*/ 324421 w 695229"/>
                <a:gd name="connsiteY24" fmla="*/ 0 h 412908"/>
                <a:gd name="connsiteX25" fmla="*/ 313849 w 695229"/>
                <a:gd name="connsiteY25" fmla="*/ 16002 h 412908"/>
                <a:gd name="connsiteX26" fmla="*/ 298418 w 695229"/>
                <a:gd name="connsiteY26" fmla="*/ 35814 h 412908"/>
                <a:gd name="connsiteX27" fmla="*/ 295275 w 695229"/>
                <a:gd name="connsiteY27" fmla="*/ 61341 h 412908"/>
                <a:gd name="connsiteX28" fmla="*/ 274511 w 695229"/>
                <a:gd name="connsiteY28" fmla="*/ 54483 h 412908"/>
                <a:gd name="connsiteX29" fmla="*/ 271844 w 695229"/>
                <a:gd name="connsiteY29" fmla="*/ 75819 h 412908"/>
                <a:gd name="connsiteX30" fmla="*/ 253270 w 695229"/>
                <a:gd name="connsiteY30" fmla="*/ 86487 h 412908"/>
                <a:gd name="connsiteX31" fmla="*/ 238316 w 695229"/>
                <a:gd name="connsiteY31" fmla="*/ 102013 h 412908"/>
                <a:gd name="connsiteX32" fmla="*/ 217551 w 695229"/>
                <a:gd name="connsiteY32" fmla="*/ 95060 h 412908"/>
                <a:gd name="connsiteX33" fmla="*/ 203740 w 695229"/>
                <a:gd name="connsiteY33" fmla="*/ 102108 h 412908"/>
                <a:gd name="connsiteX34" fmla="*/ 180880 w 695229"/>
                <a:gd name="connsiteY34" fmla="*/ 112204 h 412908"/>
                <a:gd name="connsiteX35" fmla="*/ 155829 w 695229"/>
                <a:gd name="connsiteY35" fmla="*/ 104775 h 412908"/>
                <a:gd name="connsiteX36" fmla="*/ 139351 w 695229"/>
                <a:gd name="connsiteY36" fmla="*/ 98488 h 412908"/>
                <a:gd name="connsiteX37" fmla="*/ 118015 w 695229"/>
                <a:gd name="connsiteY37" fmla="*/ 95821 h 412908"/>
                <a:gd name="connsiteX38" fmla="*/ 84487 w 695229"/>
                <a:gd name="connsiteY38" fmla="*/ 87344 h 412908"/>
                <a:gd name="connsiteX39" fmla="*/ 66389 w 695229"/>
                <a:gd name="connsiteY39" fmla="*/ 93821 h 412908"/>
                <a:gd name="connsiteX40" fmla="*/ 50959 w 695229"/>
                <a:gd name="connsiteY40" fmla="*/ 78867 h 412908"/>
                <a:gd name="connsiteX41" fmla="*/ 34385 w 695229"/>
                <a:gd name="connsiteY41" fmla="*/ 72485 h 412908"/>
                <a:gd name="connsiteX42" fmla="*/ 23813 w 695229"/>
                <a:gd name="connsiteY42" fmla="*/ 88487 h 412908"/>
                <a:gd name="connsiteX43" fmla="*/ 25432 w 695229"/>
                <a:gd name="connsiteY43" fmla="*/ 110395 h 412908"/>
                <a:gd name="connsiteX44" fmla="*/ 12097 w 695229"/>
                <a:gd name="connsiteY44" fmla="*/ 113062 h 412908"/>
                <a:gd name="connsiteX45" fmla="*/ 9525 w 695229"/>
                <a:gd name="connsiteY45" fmla="*/ 134398 h 412908"/>
                <a:gd name="connsiteX46" fmla="*/ 3143 w 695229"/>
                <a:gd name="connsiteY46" fmla="*/ 150971 h 412908"/>
                <a:gd name="connsiteX47" fmla="*/ 20193 w 695229"/>
                <a:gd name="connsiteY47" fmla="*/ 153067 h 412908"/>
                <a:gd name="connsiteX48" fmla="*/ 5810 w 695229"/>
                <a:gd name="connsiteY48" fmla="*/ 164306 h 412908"/>
                <a:gd name="connsiteX49" fmla="*/ 2096 w 695229"/>
                <a:gd name="connsiteY49" fmla="*/ 194119 h 412908"/>
                <a:gd name="connsiteX50" fmla="*/ 0 w 695229"/>
                <a:gd name="connsiteY50" fmla="*/ 211169 h 412908"/>
                <a:gd name="connsiteX51" fmla="*/ 10192 w 695229"/>
                <a:gd name="connsiteY51" fmla="*/ 234125 h 412908"/>
                <a:gd name="connsiteX52" fmla="*/ 25622 w 695229"/>
                <a:gd name="connsiteY52" fmla="*/ 248984 h 412908"/>
                <a:gd name="connsiteX53" fmla="*/ 36290 w 695229"/>
                <a:gd name="connsiteY53" fmla="*/ 267653 h 412908"/>
                <a:gd name="connsiteX54" fmla="*/ 37910 w 695229"/>
                <a:gd name="connsiteY54" fmla="*/ 289560 h 412908"/>
                <a:gd name="connsiteX55" fmla="*/ 60293 w 695229"/>
                <a:gd name="connsiteY55" fmla="*/ 283655 h 412908"/>
                <a:gd name="connsiteX56" fmla="*/ 78391 w 695229"/>
                <a:gd name="connsiteY56" fmla="*/ 277178 h 412908"/>
                <a:gd name="connsiteX57" fmla="*/ 107156 w 695229"/>
                <a:gd name="connsiteY57" fmla="*/ 289369 h 412908"/>
                <a:gd name="connsiteX58" fmla="*/ 135446 w 695229"/>
                <a:gd name="connsiteY58" fmla="*/ 340519 h 412908"/>
                <a:gd name="connsiteX59" fmla="*/ 150304 w 695229"/>
                <a:gd name="connsiteY59" fmla="*/ 359664 h 412908"/>
                <a:gd name="connsiteX60" fmla="*/ 164687 w 695229"/>
                <a:gd name="connsiteY60" fmla="*/ 348520 h 412908"/>
                <a:gd name="connsiteX61" fmla="*/ 183356 w 695229"/>
                <a:gd name="connsiteY61" fmla="*/ 337757 h 412908"/>
                <a:gd name="connsiteX62" fmla="*/ 193929 w 695229"/>
                <a:gd name="connsiteY62" fmla="*/ 321755 h 412908"/>
                <a:gd name="connsiteX63" fmla="*/ 218408 w 695229"/>
                <a:gd name="connsiteY63" fmla="*/ 333470 h 412908"/>
                <a:gd name="connsiteX64" fmla="*/ 221075 w 695229"/>
                <a:gd name="connsiteY64" fmla="*/ 312134 h 412908"/>
                <a:gd name="connsiteX65" fmla="*/ 245554 w 695229"/>
                <a:gd name="connsiteY65" fmla="*/ 289179 h 412908"/>
                <a:gd name="connsiteX66" fmla="*/ 294513 w 695229"/>
                <a:gd name="connsiteY66" fmla="*/ 277844 h 412908"/>
                <a:gd name="connsiteX67" fmla="*/ 373285 w 695229"/>
                <a:gd name="connsiteY67" fmla="*/ 304895 h 412908"/>
                <a:gd name="connsiteX68" fmla="*/ 411099 w 695229"/>
                <a:gd name="connsiteY68" fmla="*/ 313944 h 412908"/>
                <a:gd name="connsiteX69" fmla="*/ 432435 w 695229"/>
                <a:gd name="connsiteY69" fmla="*/ 316516 h 412908"/>
                <a:gd name="connsiteX70" fmla="*/ 448437 w 695229"/>
                <a:gd name="connsiteY70" fmla="*/ 327184 h 412908"/>
                <a:gd name="connsiteX71" fmla="*/ 476155 w 695229"/>
                <a:gd name="connsiteY71" fmla="*/ 347948 h 412908"/>
                <a:gd name="connsiteX72" fmla="*/ 492157 w 695229"/>
                <a:gd name="connsiteY72" fmla="*/ 393192 h 412908"/>
                <a:gd name="connsiteX73" fmla="*/ 537401 w 695229"/>
                <a:gd name="connsiteY73" fmla="*/ 411766 h 412908"/>
                <a:gd name="connsiteX74" fmla="*/ 545973 w 695229"/>
                <a:gd name="connsiteY74" fmla="*/ 412909 h 412908"/>
                <a:gd name="connsiteX75" fmla="*/ 545973 w 695229"/>
                <a:gd name="connsiteY75" fmla="*/ 412909 h 412908"/>
                <a:gd name="connsiteX76" fmla="*/ 545973 w 695229"/>
                <a:gd name="connsiteY76" fmla="*/ 412909 h 41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95229" h="412908">
                  <a:moveTo>
                    <a:pt x="545973" y="412909"/>
                  </a:moveTo>
                  <a:lnTo>
                    <a:pt x="544830" y="386715"/>
                  </a:lnTo>
                  <a:lnTo>
                    <a:pt x="551117" y="335566"/>
                  </a:lnTo>
                  <a:lnTo>
                    <a:pt x="558070" y="314706"/>
                  </a:lnTo>
                  <a:lnTo>
                    <a:pt x="555403" y="301371"/>
                  </a:lnTo>
                  <a:lnTo>
                    <a:pt x="553783" y="279559"/>
                  </a:lnTo>
                  <a:lnTo>
                    <a:pt x="556355" y="258223"/>
                  </a:lnTo>
                  <a:lnTo>
                    <a:pt x="646843" y="260699"/>
                  </a:lnTo>
                  <a:lnTo>
                    <a:pt x="669227" y="220123"/>
                  </a:lnTo>
                  <a:lnTo>
                    <a:pt x="695230" y="219075"/>
                  </a:lnTo>
                  <a:lnTo>
                    <a:pt x="684086" y="204692"/>
                  </a:lnTo>
                  <a:lnTo>
                    <a:pt x="598837" y="194119"/>
                  </a:lnTo>
                  <a:lnTo>
                    <a:pt x="538163" y="160687"/>
                  </a:lnTo>
                  <a:lnTo>
                    <a:pt x="505682" y="143637"/>
                  </a:lnTo>
                  <a:lnTo>
                    <a:pt x="476917" y="131445"/>
                  </a:lnTo>
                  <a:lnTo>
                    <a:pt x="479488" y="110109"/>
                  </a:lnTo>
                  <a:lnTo>
                    <a:pt x="440627" y="109633"/>
                  </a:lnTo>
                  <a:lnTo>
                    <a:pt x="420433" y="98488"/>
                  </a:lnTo>
                  <a:lnTo>
                    <a:pt x="399669" y="91631"/>
                  </a:lnTo>
                  <a:lnTo>
                    <a:pt x="383667" y="80963"/>
                  </a:lnTo>
                  <a:lnTo>
                    <a:pt x="368237" y="66008"/>
                  </a:lnTo>
                  <a:lnTo>
                    <a:pt x="352235" y="55435"/>
                  </a:lnTo>
                  <a:lnTo>
                    <a:pt x="354807" y="34099"/>
                  </a:lnTo>
                  <a:lnTo>
                    <a:pt x="344139" y="15430"/>
                  </a:lnTo>
                  <a:lnTo>
                    <a:pt x="324421" y="0"/>
                  </a:lnTo>
                  <a:lnTo>
                    <a:pt x="313849" y="16002"/>
                  </a:lnTo>
                  <a:lnTo>
                    <a:pt x="298418" y="35814"/>
                  </a:lnTo>
                  <a:lnTo>
                    <a:pt x="295275" y="61341"/>
                  </a:lnTo>
                  <a:lnTo>
                    <a:pt x="274511" y="54483"/>
                  </a:lnTo>
                  <a:lnTo>
                    <a:pt x="271844" y="75819"/>
                  </a:lnTo>
                  <a:lnTo>
                    <a:pt x="253270" y="86487"/>
                  </a:lnTo>
                  <a:lnTo>
                    <a:pt x="238316" y="102013"/>
                  </a:lnTo>
                  <a:lnTo>
                    <a:pt x="217551" y="95060"/>
                  </a:lnTo>
                  <a:lnTo>
                    <a:pt x="203740" y="102108"/>
                  </a:lnTo>
                  <a:lnTo>
                    <a:pt x="180880" y="112204"/>
                  </a:lnTo>
                  <a:lnTo>
                    <a:pt x="155829" y="104775"/>
                  </a:lnTo>
                  <a:lnTo>
                    <a:pt x="139351" y="98488"/>
                  </a:lnTo>
                  <a:lnTo>
                    <a:pt x="118015" y="95821"/>
                  </a:lnTo>
                  <a:lnTo>
                    <a:pt x="84487" y="87344"/>
                  </a:lnTo>
                  <a:lnTo>
                    <a:pt x="66389" y="93821"/>
                  </a:lnTo>
                  <a:lnTo>
                    <a:pt x="50959" y="78867"/>
                  </a:lnTo>
                  <a:lnTo>
                    <a:pt x="34385" y="72485"/>
                  </a:lnTo>
                  <a:lnTo>
                    <a:pt x="23813" y="88487"/>
                  </a:lnTo>
                  <a:lnTo>
                    <a:pt x="25432" y="110395"/>
                  </a:lnTo>
                  <a:lnTo>
                    <a:pt x="12097" y="113062"/>
                  </a:lnTo>
                  <a:lnTo>
                    <a:pt x="9525" y="134398"/>
                  </a:lnTo>
                  <a:lnTo>
                    <a:pt x="3143" y="150971"/>
                  </a:lnTo>
                  <a:lnTo>
                    <a:pt x="20193" y="153067"/>
                  </a:lnTo>
                  <a:lnTo>
                    <a:pt x="5810" y="164306"/>
                  </a:lnTo>
                  <a:lnTo>
                    <a:pt x="2096" y="194119"/>
                  </a:lnTo>
                  <a:lnTo>
                    <a:pt x="0" y="211169"/>
                  </a:lnTo>
                  <a:lnTo>
                    <a:pt x="10192" y="234125"/>
                  </a:lnTo>
                  <a:lnTo>
                    <a:pt x="25622" y="248984"/>
                  </a:lnTo>
                  <a:lnTo>
                    <a:pt x="36290" y="267653"/>
                  </a:lnTo>
                  <a:lnTo>
                    <a:pt x="37910" y="289560"/>
                  </a:lnTo>
                  <a:lnTo>
                    <a:pt x="60293" y="283655"/>
                  </a:lnTo>
                  <a:lnTo>
                    <a:pt x="78391" y="277178"/>
                  </a:lnTo>
                  <a:lnTo>
                    <a:pt x="107156" y="289369"/>
                  </a:lnTo>
                  <a:lnTo>
                    <a:pt x="135446" y="340519"/>
                  </a:lnTo>
                  <a:lnTo>
                    <a:pt x="150304" y="359664"/>
                  </a:lnTo>
                  <a:lnTo>
                    <a:pt x="164687" y="348520"/>
                  </a:lnTo>
                  <a:lnTo>
                    <a:pt x="183356" y="337757"/>
                  </a:lnTo>
                  <a:lnTo>
                    <a:pt x="193929" y="321755"/>
                  </a:lnTo>
                  <a:lnTo>
                    <a:pt x="218408" y="333470"/>
                  </a:lnTo>
                  <a:lnTo>
                    <a:pt x="221075" y="312134"/>
                  </a:lnTo>
                  <a:lnTo>
                    <a:pt x="245554" y="289179"/>
                  </a:lnTo>
                  <a:lnTo>
                    <a:pt x="294513" y="277844"/>
                  </a:lnTo>
                  <a:lnTo>
                    <a:pt x="373285" y="304895"/>
                  </a:lnTo>
                  <a:lnTo>
                    <a:pt x="411099" y="313944"/>
                  </a:lnTo>
                  <a:lnTo>
                    <a:pt x="432435" y="316516"/>
                  </a:lnTo>
                  <a:lnTo>
                    <a:pt x="448437" y="327184"/>
                  </a:lnTo>
                  <a:lnTo>
                    <a:pt x="476155" y="347948"/>
                  </a:lnTo>
                  <a:lnTo>
                    <a:pt x="492157" y="393192"/>
                  </a:lnTo>
                  <a:lnTo>
                    <a:pt x="537401" y="411766"/>
                  </a:lnTo>
                  <a:lnTo>
                    <a:pt x="545973" y="412909"/>
                  </a:lnTo>
                  <a:lnTo>
                    <a:pt x="545973" y="412909"/>
                  </a:lnTo>
                  <a:lnTo>
                    <a:pt x="545973" y="4129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C82AB7F7-8AA4-FD42-B283-08C2F2F72D43}"/>
                </a:ext>
              </a:extLst>
            </p:cNvPr>
            <p:cNvSpPr/>
            <p:nvPr/>
          </p:nvSpPr>
          <p:spPr>
            <a:xfrm>
              <a:off x="3847078" y="1248423"/>
              <a:ext cx="772319" cy="666296"/>
            </a:xfrm>
            <a:custGeom>
              <a:avLst/>
              <a:gdLst>
                <a:gd name="connsiteX0" fmla="*/ 407670 w 458628"/>
                <a:gd name="connsiteY0" fmla="*/ 364141 h 395668"/>
                <a:gd name="connsiteX1" fmla="*/ 422053 w 458628"/>
                <a:gd name="connsiteY1" fmla="*/ 352901 h 395668"/>
                <a:gd name="connsiteX2" fmla="*/ 444341 w 458628"/>
                <a:gd name="connsiteY2" fmla="*/ 277749 h 395668"/>
                <a:gd name="connsiteX3" fmla="*/ 451199 w 458628"/>
                <a:gd name="connsiteY3" fmla="*/ 256985 h 395668"/>
                <a:gd name="connsiteX4" fmla="*/ 440531 w 458628"/>
                <a:gd name="connsiteY4" fmla="*/ 238316 h 395668"/>
                <a:gd name="connsiteX5" fmla="*/ 458628 w 458628"/>
                <a:gd name="connsiteY5" fmla="*/ 231934 h 395668"/>
                <a:gd name="connsiteX6" fmla="*/ 430911 w 458628"/>
                <a:gd name="connsiteY6" fmla="*/ 211169 h 395668"/>
                <a:gd name="connsiteX7" fmla="*/ 425005 w 458628"/>
                <a:gd name="connsiteY7" fmla="*/ 188786 h 395668"/>
                <a:gd name="connsiteX8" fmla="*/ 418624 w 458628"/>
                <a:gd name="connsiteY8" fmla="*/ 170688 h 395668"/>
                <a:gd name="connsiteX9" fmla="*/ 409004 w 458628"/>
                <a:gd name="connsiteY9" fmla="*/ 143542 h 395668"/>
                <a:gd name="connsiteX10" fmla="*/ 365284 w 458628"/>
                <a:gd name="connsiteY10" fmla="*/ 112204 h 395668"/>
                <a:gd name="connsiteX11" fmla="*/ 365760 w 458628"/>
                <a:gd name="connsiteY11" fmla="*/ 73343 h 395668"/>
                <a:gd name="connsiteX12" fmla="*/ 349758 w 458628"/>
                <a:gd name="connsiteY12" fmla="*/ 62675 h 395668"/>
                <a:gd name="connsiteX13" fmla="*/ 333280 w 458628"/>
                <a:gd name="connsiteY13" fmla="*/ 56293 h 395668"/>
                <a:gd name="connsiteX14" fmla="*/ 321564 w 458628"/>
                <a:gd name="connsiteY14" fmla="*/ 46196 h 395668"/>
                <a:gd name="connsiteX15" fmla="*/ 305562 w 458628"/>
                <a:gd name="connsiteY15" fmla="*/ 35528 h 395668"/>
                <a:gd name="connsiteX16" fmla="*/ 284321 w 458628"/>
                <a:gd name="connsiteY16" fmla="*/ 32861 h 395668"/>
                <a:gd name="connsiteX17" fmla="*/ 246507 w 458628"/>
                <a:gd name="connsiteY17" fmla="*/ 23908 h 395668"/>
                <a:gd name="connsiteX18" fmla="*/ 179927 w 458628"/>
                <a:gd name="connsiteY18" fmla="*/ 2667 h 395668"/>
                <a:gd name="connsiteX19" fmla="*/ 158686 w 458628"/>
                <a:gd name="connsiteY19" fmla="*/ 0 h 395668"/>
                <a:gd name="connsiteX20" fmla="*/ 132588 w 458628"/>
                <a:gd name="connsiteY20" fmla="*/ 1143 h 395668"/>
                <a:gd name="connsiteX21" fmla="*/ 107632 w 458628"/>
                <a:gd name="connsiteY21" fmla="*/ 28385 h 395668"/>
                <a:gd name="connsiteX22" fmla="*/ 97536 w 458628"/>
                <a:gd name="connsiteY22" fmla="*/ 40100 h 395668"/>
                <a:gd name="connsiteX23" fmla="*/ 75152 w 458628"/>
                <a:gd name="connsiteY23" fmla="*/ 46006 h 395668"/>
                <a:gd name="connsiteX24" fmla="*/ 57055 w 458628"/>
                <a:gd name="connsiteY24" fmla="*/ 52388 h 395668"/>
                <a:gd name="connsiteX25" fmla="*/ 38481 w 458628"/>
                <a:gd name="connsiteY25" fmla="*/ 63056 h 395668"/>
                <a:gd name="connsiteX26" fmla="*/ 32099 w 458628"/>
                <a:gd name="connsiteY26" fmla="*/ 79629 h 395668"/>
                <a:gd name="connsiteX27" fmla="*/ 48101 w 458628"/>
                <a:gd name="connsiteY27" fmla="*/ 90297 h 395668"/>
                <a:gd name="connsiteX28" fmla="*/ 32194 w 458628"/>
                <a:gd name="connsiteY28" fmla="*/ 114300 h 395668"/>
                <a:gd name="connsiteX29" fmla="*/ 17335 w 458628"/>
                <a:gd name="connsiteY29" fmla="*/ 129731 h 395668"/>
                <a:gd name="connsiteX30" fmla="*/ 13621 w 458628"/>
                <a:gd name="connsiteY30" fmla="*/ 159544 h 395668"/>
                <a:gd name="connsiteX31" fmla="*/ 22669 w 458628"/>
                <a:gd name="connsiteY31" fmla="*/ 190976 h 395668"/>
                <a:gd name="connsiteX32" fmla="*/ 23813 w 458628"/>
                <a:gd name="connsiteY32" fmla="*/ 217075 h 395668"/>
                <a:gd name="connsiteX33" fmla="*/ 17431 w 458628"/>
                <a:gd name="connsiteY33" fmla="*/ 233648 h 395668"/>
                <a:gd name="connsiteX34" fmla="*/ 34480 w 458628"/>
                <a:gd name="connsiteY34" fmla="*/ 235744 h 395668"/>
                <a:gd name="connsiteX35" fmla="*/ 27622 w 458628"/>
                <a:gd name="connsiteY35" fmla="*/ 256508 h 395668"/>
                <a:gd name="connsiteX36" fmla="*/ 3715 w 458628"/>
                <a:gd name="connsiteY36" fmla="*/ 275177 h 395668"/>
                <a:gd name="connsiteX37" fmla="*/ 24479 w 458628"/>
                <a:gd name="connsiteY37" fmla="*/ 282035 h 395668"/>
                <a:gd name="connsiteX38" fmla="*/ 42005 w 458628"/>
                <a:gd name="connsiteY38" fmla="*/ 279844 h 395668"/>
                <a:gd name="connsiteX39" fmla="*/ 30861 w 458628"/>
                <a:gd name="connsiteY39" fmla="*/ 300133 h 395668"/>
                <a:gd name="connsiteX40" fmla="*/ 16002 w 458628"/>
                <a:gd name="connsiteY40" fmla="*/ 315563 h 395668"/>
                <a:gd name="connsiteX41" fmla="*/ 0 w 458628"/>
                <a:gd name="connsiteY41" fmla="*/ 304895 h 395668"/>
                <a:gd name="connsiteX42" fmla="*/ 6382 w 458628"/>
                <a:gd name="connsiteY42" fmla="*/ 322993 h 395668"/>
                <a:gd name="connsiteX43" fmla="*/ 27622 w 458628"/>
                <a:gd name="connsiteY43" fmla="*/ 325660 h 395668"/>
                <a:gd name="connsiteX44" fmla="*/ 43053 w 458628"/>
                <a:gd name="connsiteY44" fmla="*/ 340519 h 395668"/>
                <a:gd name="connsiteX45" fmla="*/ 64294 w 458628"/>
                <a:gd name="connsiteY45" fmla="*/ 343186 h 395668"/>
                <a:gd name="connsiteX46" fmla="*/ 75533 w 458628"/>
                <a:gd name="connsiteY46" fmla="*/ 357569 h 395668"/>
                <a:gd name="connsiteX47" fmla="*/ 86106 w 458628"/>
                <a:gd name="connsiteY47" fmla="*/ 341567 h 395668"/>
                <a:gd name="connsiteX48" fmla="*/ 111157 w 458628"/>
                <a:gd name="connsiteY48" fmla="*/ 348996 h 395668"/>
                <a:gd name="connsiteX49" fmla="*/ 128683 w 458628"/>
                <a:gd name="connsiteY49" fmla="*/ 346805 h 395668"/>
                <a:gd name="connsiteX50" fmla="*/ 144685 w 458628"/>
                <a:gd name="connsiteY50" fmla="*/ 357473 h 395668"/>
                <a:gd name="connsiteX51" fmla="*/ 156400 w 458628"/>
                <a:gd name="connsiteY51" fmla="*/ 332899 h 395668"/>
                <a:gd name="connsiteX52" fmla="*/ 172402 w 458628"/>
                <a:gd name="connsiteY52" fmla="*/ 343567 h 395668"/>
                <a:gd name="connsiteX53" fmla="*/ 187261 w 458628"/>
                <a:gd name="connsiteY53" fmla="*/ 328136 h 395668"/>
                <a:gd name="connsiteX54" fmla="*/ 208026 w 458628"/>
                <a:gd name="connsiteY54" fmla="*/ 334994 h 395668"/>
                <a:gd name="connsiteX55" fmla="*/ 222409 w 458628"/>
                <a:gd name="connsiteY55" fmla="*/ 323755 h 395668"/>
                <a:gd name="connsiteX56" fmla="*/ 243650 w 458628"/>
                <a:gd name="connsiteY56" fmla="*/ 326422 h 395668"/>
                <a:gd name="connsiteX57" fmla="*/ 296323 w 458628"/>
                <a:gd name="connsiteY57" fmla="*/ 354616 h 395668"/>
                <a:gd name="connsiteX58" fmla="*/ 331470 w 458628"/>
                <a:gd name="connsiteY58" fmla="*/ 350330 h 395668"/>
                <a:gd name="connsiteX59" fmla="*/ 408051 w 458628"/>
                <a:gd name="connsiteY59" fmla="*/ 325184 h 395668"/>
                <a:gd name="connsiteX60" fmla="*/ 397478 w 458628"/>
                <a:gd name="connsiteY60" fmla="*/ 341186 h 395668"/>
                <a:gd name="connsiteX61" fmla="*/ 403860 w 458628"/>
                <a:gd name="connsiteY61" fmla="*/ 359283 h 395668"/>
                <a:gd name="connsiteX62" fmla="*/ 407575 w 458628"/>
                <a:gd name="connsiteY62" fmla="*/ 364046 h 395668"/>
                <a:gd name="connsiteX63" fmla="*/ 407575 w 458628"/>
                <a:gd name="connsiteY63" fmla="*/ 364046 h 395668"/>
                <a:gd name="connsiteX64" fmla="*/ 416719 w 458628"/>
                <a:gd name="connsiteY64" fmla="*/ 395573 h 395668"/>
                <a:gd name="connsiteX65" fmla="*/ 424148 w 458628"/>
                <a:gd name="connsiteY65" fmla="*/ 370523 h 395668"/>
                <a:gd name="connsiteX66" fmla="*/ 398621 w 458628"/>
                <a:gd name="connsiteY66" fmla="*/ 367379 h 395668"/>
                <a:gd name="connsiteX67" fmla="*/ 414623 w 458628"/>
                <a:gd name="connsiteY67" fmla="*/ 378047 h 395668"/>
                <a:gd name="connsiteX68" fmla="*/ 416814 w 458628"/>
                <a:gd name="connsiteY68" fmla="*/ 395669 h 395668"/>
                <a:gd name="connsiteX69" fmla="*/ 416814 w 458628"/>
                <a:gd name="connsiteY69" fmla="*/ 395669 h 39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58628" h="395668">
                  <a:moveTo>
                    <a:pt x="407670" y="364141"/>
                  </a:moveTo>
                  <a:lnTo>
                    <a:pt x="422053" y="352901"/>
                  </a:lnTo>
                  <a:lnTo>
                    <a:pt x="444341" y="277749"/>
                  </a:lnTo>
                  <a:lnTo>
                    <a:pt x="451199" y="256985"/>
                  </a:lnTo>
                  <a:lnTo>
                    <a:pt x="440531" y="238316"/>
                  </a:lnTo>
                  <a:lnTo>
                    <a:pt x="458628" y="231934"/>
                  </a:lnTo>
                  <a:lnTo>
                    <a:pt x="430911" y="211169"/>
                  </a:lnTo>
                  <a:lnTo>
                    <a:pt x="425005" y="188786"/>
                  </a:lnTo>
                  <a:lnTo>
                    <a:pt x="418624" y="170688"/>
                  </a:lnTo>
                  <a:lnTo>
                    <a:pt x="409004" y="143542"/>
                  </a:lnTo>
                  <a:lnTo>
                    <a:pt x="365284" y="112204"/>
                  </a:lnTo>
                  <a:lnTo>
                    <a:pt x="365760" y="73343"/>
                  </a:lnTo>
                  <a:lnTo>
                    <a:pt x="349758" y="62675"/>
                  </a:lnTo>
                  <a:lnTo>
                    <a:pt x="333280" y="56293"/>
                  </a:lnTo>
                  <a:lnTo>
                    <a:pt x="321564" y="46196"/>
                  </a:lnTo>
                  <a:lnTo>
                    <a:pt x="305562" y="35528"/>
                  </a:lnTo>
                  <a:lnTo>
                    <a:pt x="284321" y="32861"/>
                  </a:lnTo>
                  <a:lnTo>
                    <a:pt x="246507" y="23908"/>
                  </a:lnTo>
                  <a:lnTo>
                    <a:pt x="179927" y="2667"/>
                  </a:lnTo>
                  <a:lnTo>
                    <a:pt x="158686" y="0"/>
                  </a:lnTo>
                  <a:lnTo>
                    <a:pt x="132588" y="1143"/>
                  </a:lnTo>
                  <a:lnTo>
                    <a:pt x="107632" y="28385"/>
                  </a:lnTo>
                  <a:lnTo>
                    <a:pt x="97536" y="40100"/>
                  </a:lnTo>
                  <a:lnTo>
                    <a:pt x="75152" y="46006"/>
                  </a:lnTo>
                  <a:lnTo>
                    <a:pt x="57055" y="52388"/>
                  </a:lnTo>
                  <a:lnTo>
                    <a:pt x="38481" y="63056"/>
                  </a:lnTo>
                  <a:lnTo>
                    <a:pt x="32099" y="79629"/>
                  </a:lnTo>
                  <a:lnTo>
                    <a:pt x="48101" y="90297"/>
                  </a:lnTo>
                  <a:lnTo>
                    <a:pt x="32194" y="114300"/>
                  </a:lnTo>
                  <a:lnTo>
                    <a:pt x="17335" y="129731"/>
                  </a:lnTo>
                  <a:lnTo>
                    <a:pt x="13621" y="159544"/>
                  </a:lnTo>
                  <a:lnTo>
                    <a:pt x="22669" y="190976"/>
                  </a:lnTo>
                  <a:lnTo>
                    <a:pt x="23813" y="217075"/>
                  </a:lnTo>
                  <a:lnTo>
                    <a:pt x="17431" y="233648"/>
                  </a:lnTo>
                  <a:lnTo>
                    <a:pt x="34480" y="235744"/>
                  </a:lnTo>
                  <a:lnTo>
                    <a:pt x="27622" y="256508"/>
                  </a:lnTo>
                  <a:lnTo>
                    <a:pt x="3715" y="275177"/>
                  </a:lnTo>
                  <a:lnTo>
                    <a:pt x="24479" y="282035"/>
                  </a:lnTo>
                  <a:lnTo>
                    <a:pt x="42005" y="279844"/>
                  </a:lnTo>
                  <a:lnTo>
                    <a:pt x="30861" y="300133"/>
                  </a:lnTo>
                  <a:lnTo>
                    <a:pt x="16002" y="315563"/>
                  </a:lnTo>
                  <a:lnTo>
                    <a:pt x="0" y="304895"/>
                  </a:lnTo>
                  <a:lnTo>
                    <a:pt x="6382" y="322993"/>
                  </a:lnTo>
                  <a:lnTo>
                    <a:pt x="27622" y="325660"/>
                  </a:lnTo>
                  <a:lnTo>
                    <a:pt x="43053" y="340519"/>
                  </a:lnTo>
                  <a:lnTo>
                    <a:pt x="64294" y="343186"/>
                  </a:lnTo>
                  <a:lnTo>
                    <a:pt x="75533" y="357569"/>
                  </a:lnTo>
                  <a:lnTo>
                    <a:pt x="86106" y="341567"/>
                  </a:lnTo>
                  <a:lnTo>
                    <a:pt x="111157" y="348996"/>
                  </a:lnTo>
                  <a:lnTo>
                    <a:pt x="128683" y="346805"/>
                  </a:lnTo>
                  <a:lnTo>
                    <a:pt x="144685" y="357473"/>
                  </a:lnTo>
                  <a:lnTo>
                    <a:pt x="156400" y="332899"/>
                  </a:lnTo>
                  <a:lnTo>
                    <a:pt x="172402" y="343567"/>
                  </a:lnTo>
                  <a:lnTo>
                    <a:pt x="187261" y="328136"/>
                  </a:lnTo>
                  <a:lnTo>
                    <a:pt x="208026" y="334994"/>
                  </a:lnTo>
                  <a:lnTo>
                    <a:pt x="222409" y="323755"/>
                  </a:lnTo>
                  <a:lnTo>
                    <a:pt x="243650" y="326422"/>
                  </a:lnTo>
                  <a:lnTo>
                    <a:pt x="296323" y="354616"/>
                  </a:lnTo>
                  <a:lnTo>
                    <a:pt x="331470" y="350330"/>
                  </a:lnTo>
                  <a:lnTo>
                    <a:pt x="408051" y="325184"/>
                  </a:lnTo>
                  <a:lnTo>
                    <a:pt x="397478" y="341186"/>
                  </a:lnTo>
                  <a:lnTo>
                    <a:pt x="403860" y="359283"/>
                  </a:lnTo>
                  <a:lnTo>
                    <a:pt x="407575" y="364046"/>
                  </a:lnTo>
                  <a:lnTo>
                    <a:pt x="407575" y="364046"/>
                  </a:lnTo>
                  <a:close/>
                  <a:moveTo>
                    <a:pt x="416719" y="395573"/>
                  </a:moveTo>
                  <a:lnTo>
                    <a:pt x="424148" y="370523"/>
                  </a:lnTo>
                  <a:lnTo>
                    <a:pt x="398621" y="367379"/>
                  </a:lnTo>
                  <a:lnTo>
                    <a:pt x="414623" y="378047"/>
                  </a:lnTo>
                  <a:lnTo>
                    <a:pt x="416814" y="395669"/>
                  </a:lnTo>
                  <a:lnTo>
                    <a:pt x="416814" y="3956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8725B6D-B2E0-A010-EF8B-4BE983D224B8}"/>
                </a:ext>
              </a:extLst>
            </p:cNvPr>
            <p:cNvSpPr/>
            <p:nvPr/>
          </p:nvSpPr>
          <p:spPr>
            <a:xfrm>
              <a:off x="4244867" y="1906861"/>
              <a:ext cx="873211" cy="873371"/>
            </a:xfrm>
            <a:custGeom>
              <a:avLst/>
              <a:gdLst>
                <a:gd name="connsiteX0" fmla="*/ 204883 w 518541"/>
                <a:gd name="connsiteY0" fmla="*/ 518636 h 518636"/>
                <a:gd name="connsiteX1" fmla="*/ 234125 w 518541"/>
                <a:gd name="connsiteY1" fmla="*/ 457200 h 518636"/>
                <a:gd name="connsiteX2" fmla="*/ 263843 w 518541"/>
                <a:gd name="connsiteY2" fmla="*/ 391478 h 518636"/>
                <a:gd name="connsiteX3" fmla="*/ 279845 w 518541"/>
                <a:gd name="connsiteY3" fmla="*/ 402145 h 518636"/>
                <a:gd name="connsiteX4" fmla="*/ 293751 w 518541"/>
                <a:gd name="connsiteY4" fmla="*/ 395097 h 518636"/>
                <a:gd name="connsiteX5" fmla="*/ 318707 w 518541"/>
                <a:gd name="connsiteY5" fmla="*/ 367856 h 518636"/>
                <a:gd name="connsiteX6" fmla="*/ 298418 w 518541"/>
                <a:gd name="connsiteY6" fmla="*/ 356711 h 518636"/>
                <a:gd name="connsiteX7" fmla="*/ 297370 w 518541"/>
                <a:gd name="connsiteY7" fmla="*/ 330518 h 518636"/>
                <a:gd name="connsiteX8" fmla="*/ 313849 w 518541"/>
                <a:gd name="connsiteY8" fmla="*/ 302228 h 518636"/>
                <a:gd name="connsiteX9" fmla="*/ 336232 w 518541"/>
                <a:gd name="connsiteY9" fmla="*/ 296323 h 518636"/>
                <a:gd name="connsiteX10" fmla="*/ 329755 w 518541"/>
                <a:gd name="connsiteY10" fmla="*/ 278225 h 518636"/>
                <a:gd name="connsiteX11" fmla="*/ 324993 w 518541"/>
                <a:gd name="connsiteY11" fmla="*/ 247269 h 518636"/>
                <a:gd name="connsiteX12" fmla="*/ 358521 w 518541"/>
                <a:gd name="connsiteY12" fmla="*/ 220980 h 518636"/>
                <a:gd name="connsiteX13" fmla="*/ 388239 w 518541"/>
                <a:gd name="connsiteY13" fmla="*/ 190024 h 518636"/>
                <a:gd name="connsiteX14" fmla="*/ 440341 w 518541"/>
                <a:gd name="connsiteY14" fmla="*/ 118396 h 518636"/>
                <a:gd name="connsiteX15" fmla="*/ 518541 w 518541"/>
                <a:gd name="connsiteY15" fmla="*/ 10954 h 518636"/>
                <a:gd name="connsiteX16" fmla="*/ 407765 w 518541"/>
                <a:gd name="connsiteY16" fmla="*/ 32004 h 518636"/>
                <a:gd name="connsiteX17" fmla="*/ 394430 w 518541"/>
                <a:gd name="connsiteY17" fmla="*/ 0 h 518636"/>
                <a:gd name="connsiteX18" fmla="*/ 372046 w 518541"/>
                <a:gd name="connsiteY18" fmla="*/ 5905 h 518636"/>
                <a:gd name="connsiteX19" fmla="*/ 358235 w 518541"/>
                <a:gd name="connsiteY19" fmla="*/ 12859 h 518636"/>
                <a:gd name="connsiteX20" fmla="*/ 333661 w 518541"/>
                <a:gd name="connsiteY20" fmla="*/ 1143 h 518636"/>
                <a:gd name="connsiteX21" fmla="*/ 181833 w 518541"/>
                <a:gd name="connsiteY21" fmla="*/ 4096 h 518636"/>
                <a:gd name="connsiteX22" fmla="*/ 174974 w 518541"/>
                <a:gd name="connsiteY22" fmla="*/ 24956 h 518636"/>
                <a:gd name="connsiteX23" fmla="*/ 164878 w 518541"/>
                <a:gd name="connsiteY23" fmla="*/ 36671 h 518636"/>
                <a:gd name="connsiteX24" fmla="*/ 166497 w 518541"/>
                <a:gd name="connsiteY24" fmla="*/ 58579 h 518636"/>
                <a:gd name="connsiteX25" fmla="*/ 144685 w 518541"/>
                <a:gd name="connsiteY25" fmla="*/ 94869 h 518636"/>
                <a:gd name="connsiteX26" fmla="*/ 48387 w 518541"/>
                <a:gd name="connsiteY26" fmla="*/ 208788 h 518636"/>
                <a:gd name="connsiteX27" fmla="*/ 12764 w 518541"/>
                <a:gd name="connsiteY27" fmla="*/ 252031 h 518636"/>
                <a:gd name="connsiteX28" fmla="*/ 6382 w 518541"/>
                <a:gd name="connsiteY28" fmla="*/ 268605 h 518636"/>
                <a:gd name="connsiteX29" fmla="*/ 0 w 518541"/>
                <a:gd name="connsiteY29" fmla="*/ 285178 h 518636"/>
                <a:gd name="connsiteX30" fmla="*/ 10763 w 518541"/>
                <a:gd name="connsiteY30" fmla="*/ 303848 h 518636"/>
                <a:gd name="connsiteX31" fmla="*/ 26765 w 518541"/>
                <a:gd name="connsiteY31" fmla="*/ 314515 h 518636"/>
                <a:gd name="connsiteX32" fmla="*/ 28384 w 518541"/>
                <a:gd name="connsiteY32" fmla="*/ 336328 h 518636"/>
                <a:gd name="connsiteX33" fmla="*/ 115348 w 518541"/>
                <a:gd name="connsiteY33" fmla="*/ 438150 h 518636"/>
                <a:gd name="connsiteX34" fmla="*/ 142494 w 518541"/>
                <a:gd name="connsiteY34" fmla="*/ 463201 h 518636"/>
                <a:gd name="connsiteX35" fmla="*/ 177165 w 518541"/>
                <a:gd name="connsiteY35" fmla="*/ 497872 h 518636"/>
                <a:gd name="connsiteX36" fmla="*/ 204883 w 518541"/>
                <a:gd name="connsiteY36" fmla="*/ 518636 h 518636"/>
                <a:gd name="connsiteX37" fmla="*/ 204883 w 518541"/>
                <a:gd name="connsiteY37" fmla="*/ 518636 h 518636"/>
                <a:gd name="connsiteX38" fmla="*/ 204883 w 518541"/>
                <a:gd name="connsiteY38" fmla="*/ 518636 h 518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636">
                  <a:moveTo>
                    <a:pt x="204883" y="518636"/>
                  </a:moveTo>
                  <a:lnTo>
                    <a:pt x="234125" y="457200"/>
                  </a:lnTo>
                  <a:lnTo>
                    <a:pt x="263843" y="391478"/>
                  </a:lnTo>
                  <a:lnTo>
                    <a:pt x="279845" y="402145"/>
                  </a:lnTo>
                  <a:lnTo>
                    <a:pt x="293751" y="395097"/>
                  </a:lnTo>
                  <a:lnTo>
                    <a:pt x="318707" y="367856"/>
                  </a:lnTo>
                  <a:lnTo>
                    <a:pt x="298418" y="356711"/>
                  </a:lnTo>
                  <a:lnTo>
                    <a:pt x="297370" y="330518"/>
                  </a:lnTo>
                  <a:lnTo>
                    <a:pt x="313849" y="302228"/>
                  </a:lnTo>
                  <a:lnTo>
                    <a:pt x="336232" y="296323"/>
                  </a:lnTo>
                  <a:lnTo>
                    <a:pt x="329755" y="278225"/>
                  </a:lnTo>
                  <a:lnTo>
                    <a:pt x="324993" y="247269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0" y="0"/>
                  </a:lnTo>
                  <a:lnTo>
                    <a:pt x="372046" y="5905"/>
                  </a:lnTo>
                  <a:lnTo>
                    <a:pt x="358235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6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1"/>
                  </a:lnTo>
                  <a:lnTo>
                    <a:pt x="6382" y="268605"/>
                  </a:lnTo>
                  <a:lnTo>
                    <a:pt x="0" y="285178"/>
                  </a:lnTo>
                  <a:lnTo>
                    <a:pt x="10763" y="303848"/>
                  </a:lnTo>
                  <a:lnTo>
                    <a:pt x="26765" y="314515"/>
                  </a:lnTo>
                  <a:lnTo>
                    <a:pt x="28384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872"/>
                  </a:lnTo>
                  <a:lnTo>
                    <a:pt x="204883" y="518636"/>
                  </a:lnTo>
                  <a:lnTo>
                    <a:pt x="204883" y="518636"/>
                  </a:lnTo>
                  <a:lnTo>
                    <a:pt x="204883" y="51863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8E2BBF5-C6DB-B3F8-9C2E-7C93385763B3}"/>
                </a:ext>
              </a:extLst>
            </p:cNvPr>
            <p:cNvSpPr/>
            <p:nvPr/>
          </p:nvSpPr>
          <p:spPr>
            <a:xfrm>
              <a:off x="3634710" y="101572"/>
              <a:ext cx="899357" cy="466920"/>
            </a:xfrm>
            <a:custGeom>
              <a:avLst/>
              <a:gdLst>
                <a:gd name="connsiteX0" fmla="*/ 313849 w 534067"/>
                <a:gd name="connsiteY0" fmla="*/ 277273 h 277272"/>
                <a:gd name="connsiteX1" fmla="*/ 317563 w 534067"/>
                <a:gd name="connsiteY1" fmla="*/ 247459 h 277272"/>
                <a:gd name="connsiteX2" fmla="*/ 330327 w 534067"/>
                <a:gd name="connsiteY2" fmla="*/ 214598 h 277272"/>
                <a:gd name="connsiteX3" fmla="*/ 336613 w 534067"/>
                <a:gd name="connsiteY3" fmla="*/ 198120 h 277272"/>
                <a:gd name="connsiteX4" fmla="*/ 352044 w 534067"/>
                <a:gd name="connsiteY4" fmla="*/ 178499 h 277272"/>
                <a:gd name="connsiteX5" fmla="*/ 363283 w 534067"/>
                <a:gd name="connsiteY5" fmla="*/ 158306 h 277272"/>
                <a:gd name="connsiteX6" fmla="*/ 385667 w 534067"/>
                <a:gd name="connsiteY6" fmla="*/ 152400 h 277272"/>
                <a:gd name="connsiteX7" fmla="*/ 416052 w 534067"/>
                <a:gd name="connsiteY7" fmla="*/ 151829 h 277272"/>
                <a:gd name="connsiteX8" fmla="*/ 405384 w 534067"/>
                <a:gd name="connsiteY8" fmla="*/ 167831 h 277272"/>
                <a:gd name="connsiteX9" fmla="*/ 426720 w 534067"/>
                <a:gd name="connsiteY9" fmla="*/ 170402 h 277272"/>
                <a:gd name="connsiteX10" fmla="*/ 420339 w 534067"/>
                <a:gd name="connsiteY10" fmla="*/ 152400 h 277272"/>
                <a:gd name="connsiteX11" fmla="*/ 438912 w 534067"/>
                <a:gd name="connsiteY11" fmla="*/ 141732 h 277272"/>
                <a:gd name="connsiteX12" fmla="*/ 467201 w 534067"/>
                <a:gd name="connsiteY12" fmla="*/ 123730 h 277272"/>
                <a:gd name="connsiteX13" fmla="*/ 493300 w 534067"/>
                <a:gd name="connsiteY13" fmla="*/ 122587 h 277272"/>
                <a:gd name="connsiteX14" fmla="*/ 509302 w 534067"/>
                <a:gd name="connsiteY14" fmla="*/ 133160 h 277272"/>
                <a:gd name="connsiteX15" fmla="*/ 523685 w 534067"/>
                <a:gd name="connsiteY15" fmla="*/ 122015 h 277272"/>
                <a:gd name="connsiteX16" fmla="*/ 526351 w 534067"/>
                <a:gd name="connsiteY16" fmla="*/ 100775 h 277272"/>
                <a:gd name="connsiteX17" fmla="*/ 533210 w 534067"/>
                <a:gd name="connsiteY17" fmla="*/ 80105 h 277272"/>
                <a:gd name="connsiteX18" fmla="*/ 532638 w 534067"/>
                <a:gd name="connsiteY18" fmla="*/ 49816 h 277272"/>
                <a:gd name="connsiteX19" fmla="*/ 531495 w 534067"/>
                <a:gd name="connsiteY19" fmla="*/ 23812 h 277272"/>
                <a:gd name="connsiteX20" fmla="*/ 534067 w 534067"/>
                <a:gd name="connsiteY20" fmla="*/ 2572 h 277272"/>
                <a:gd name="connsiteX21" fmla="*/ 512731 w 534067"/>
                <a:gd name="connsiteY21" fmla="*/ 0 h 277272"/>
                <a:gd name="connsiteX22" fmla="*/ 486156 w 534067"/>
                <a:gd name="connsiteY22" fmla="*/ 5334 h 277272"/>
                <a:gd name="connsiteX23" fmla="*/ 381572 w 534067"/>
                <a:gd name="connsiteY23" fmla="*/ 9620 h 277272"/>
                <a:gd name="connsiteX24" fmla="*/ 325088 w 534067"/>
                <a:gd name="connsiteY24" fmla="*/ 11335 h 277272"/>
                <a:gd name="connsiteX25" fmla="*/ 294608 w 534067"/>
                <a:gd name="connsiteY25" fmla="*/ 11811 h 277272"/>
                <a:gd name="connsiteX26" fmla="*/ 208217 w 534067"/>
                <a:gd name="connsiteY26" fmla="*/ 9811 h 277272"/>
                <a:gd name="connsiteX27" fmla="*/ 139446 w 534067"/>
                <a:gd name="connsiteY27" fmla="*/ 5620 h 277272"/>
                <a:gd name="connsiteX28" fmla="*/ 83439 w 534067"/>
                <a:gd name="connsiteY28" fmla="*/ 3048 h 277272"/>
                <a:gd name="connsiteX29" fmla="*/ 35909 w 534067"/>
                <a:gd name="connsiteY29" fmla="*/ 1524 h 277272"/>
                <a:gd name="connsiteX30" fmla="*/ 21527 w 534067"/>
                <a:gd name="connsiteY30" fmla="*/ 12668 h 277272"/>
                <a:gd name="connsiteX31" fmla="*/ 19431 w 534067"/>
                <a:gd name="connsiteY31" fmla="*/ 29623 h 277272"/>
                <a:gd name="connsiteX32" fmla="*/ 15812 w 534067"/>
                <a:gd name="connsiteY32" fmla="*/ 59341 h 277272"/>
                <a:gd name="connsiteX33" fmla="*/ 8382 w 534067"/>
                <a:gd name="connsiteY33" fmla="*/ 84296 h 277272"/>
                <a:gd name="connsiteX34" fmla="*/ 2572 w 534067"/>
                <a:gd name="connsiteY34" fmla="*/ 131064 h 277272"/>
                <a:gd name="connsiteX35" fmla="*/ 0 w 534067"/>
                <a:gd name="connsiteY35" fmla="*/ 152305 h 277272"/>
                <a:gd name="connsiteX36" fmla="*/ 32480 w 534067"/>
                <a:gd name="connsiteY36" fmla="*/ 134684 h 277272"/>
                <a:gd name="connsiteX37" fmla="*/ 60293 w 534067"/>
                <a:gd name="connsiteY37" fmla="*/ 155353 h 277272"/>
                <a:gd name="connsiteX38" fmla="*/ 99251 w 534067"/>
                <a:gd name="connsiteY38" fmla="*/ 155924 h 277272"/>
                <a:gd name="connsiteX39" fmla="*/ 76200 w 534067"/>
                <a:gd name="connsiteY39" fmla="*/ 131445 h 277272"/>
                <a:gd name="connsiteX40" fmla="*/ 111443 w 534067"/>
                <a:gd name="connsiteY40" fmla="*/ 127254 h 277272"/>
                <a:gd name="connsiteX41" fmla="*/ 113633 w 534067"/>
                <a:gd name="connsiteY41" fmla="*/ 144685 h 277272"/>
                <a:gd name="connsiteX42" fmla="*/ 146685 w 534067"/>
                <a:gd name="connsiteY42" fmla="*/ 157448 h 277272"/>
                <a:gd name="connsiteX43" fmla="*/ 171736 w 534067"/>
                <a:gd name="connsiteY43" fmla="*/ 164878 h 277272"/>
                <a:gd name="connsiteX44" fmla="*/ 187833 w 534067"/>
                <a:gd name="connsiteY44" fmla="*/ 175451 h 277272"/>
                <a:gd name="connsiteX45" fmla="*/ 204311 w 534067"/>
                <a:gd name="connsiteY45" fmla="*/ 181832 h 277272"/>
                <a:gd name="connsiteX46" fmla="*/ 221456 w 534067"/>
                <a:gd name="connsiteY46" fmla="*/ 183928 h 277272"/>
                <a:gd name="connsiteX47" fmla="*/ 242792 w 534067"/>
                <a:gd name="connsiteY47" fmla="*/ 186500 h 277272"/>
                <a:gd name="connsiteX48" fmla="*/ 249174 w 534067"/>
                <a:gd name="connsiteY48" fmla="*/ 204597 h 277272"/>
                <a:gd name="connsiteX49" fmla="*/ 268415 w 534067"/>
                <a:gd name="connsiteY49" fmla="*/ 224219 h 277272"/>
                <a:gd name="connsiteX50" fmla="*/ 284512 w 534067"/>
                <a:gd name="connsiteY50" fmla="*/ 234791 h 277272"/>
                <a:gd name="connsiteX51" fmla="*/ 291465 w 534067"/>
                <a:gd name="connsiteY51" fmla="*/ 248603 h 277272"/>
                <a:gd name="connsiteX52" fmla="*/ 302133 w 534067"/>
                <a:gd name="connsiteY52" fmla="*/ 267176 h 277272"/>
                <a:gd name="connsiteX53" fmla="*/ 313849 w 534067"/>
                <a:gd name="connsiteY53" fmla="*/ 277273 h 277272"/>
                <a:gd name="connsiteX54" fmla="*/ 313849 w 534067"/>
                <a:gd name="connsiteY54" fmla="*/ 277273 h 277272"/>
                <a:gd name="connsiteX55" fmla="*/ 313849 w 534067"/>
                <a:gd name="connsiteY55" fmla="*/ 277273 h 27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34067" h="277272">
                  <a:moveTo>
                    <a:pt x="313849" y="277273"/>
                  </a:moveTo>
                  <a:lnTo>
                    <a:pt x="317563" y="247459"/>
                  </a:lnTo>
                  <a:lnTo>
                    <a:pt x="330327" y="214598"/>
                  </a:lnTo>
                  <a:lnTo>
                    <a:pt x="336613" y="198120"/>
                  </a:lnTo>
                  <a:lnTo>
                    <a:pt x="352044" y="178499"/>
                  </a:lnTo>
                  <a:lnTo>
                    <a:pt x="363283" y="158306"/>
                  </a:lnTo>
                  <a:lnTo>
                    <a:pt x="385667" y="152400"/>
                  </a:lnTo>
                  <a:lnTo>
                    <a:pt x="416052" y="151829"/>
                  </a:lnTo>
                  <a:lnTo>
                    <a:pt x="405384" y="167831"/>
                  </a:lnTo>
                  <a:lnTo>
                    <a:pt x="426720" y="170402"/>
                  </a:lnTo>
                  <a:lnTo>
                    <a:pt x="420339" y="152400"/>
                  </a:lnTo>
                  <a:lnTo>
                    <a:pt x="438912" y="141732"/>
                  </a:lnTo>
                  <a:lnTo>
                    <a:pt x="467201" y="123730"/>
                  </a:lnTo>
                  <a:lnTo>
                    <a:pt x="493300" y="122587"/>
                  </a:lnTo>
                  <a:lnTo>
                    <a:pt x="509302" y="133160"/>
                  </a:lnTo>
                  <a:lnTo>
                    <a:pt x="523685" y="122015"/>
                  </a:lnTo>
                  <a:lnTo>
                    <a:pt x="526351" y="100775"/>
                  </a:lnTo>
                  <a:lnTo>
                    <a:pt x="533210" y="80105"/>
                  </a:lnTo>
                  <a:lnTo>
                    <a:pt x="532638" y="49816"/>
                  </a:lnTo>
                  <a:lnTo>
                    <a:pt x="531495" y="23812"/>
                  </a:lnTo>
                  <a:lnTo>
                    <a:pt x="534067" y="2572"/>
                  </a:lnTo>
                  <a:lnTo>
                    <a:pt x="512731" y="0"/>
                  </a:lnTo>
                  <a:lnTo>
                    <a:pt x="486156" y="5334"/>
                  </a:lnTo>
                  <a:lnTo>
                    <a:pt x="381572" y="9620"/>
                  </a:lnTo>
                  <a:lnTo>
                    <a:pt x="325088" y="11335"/>
                  </a:lnTo>
                  <a:lnTo>
                    <a:pt x="294608" y="11811"/>
                  </a:lnTo>
                  <a:lnTo>
                    <a:pt x="208217" y="9811"/>
                  </a:lnTo>
                  <a:lnTo>
                    <a:pt x="139446" y="5620"/>
                  </a:lnTo>
                  <a:lnTo>
                    <a:pt x="83439" y="3048"/>
                  </a:lnTo>
                  <a:lnTo>
                    <a:pt x="35909" y="1524"/>
                  </a:lnTo>
                  <a:lnTo>
                    <a:pt x="21527" y="12668"/>
                  </a:lnTo>
                  <a:lnTo>
                    <a:pt x="19431" y="29623"/>
                  </a:lnTo>
                  <a:lnTo>
                    <a:pt x="15812" y="59341"/>
                  </a:lnTo>
                  <a:lnTo>
                    <a:pt x="8382" y="84296"/>
                  </a:lnTo>
                  <a:lnTo>
                    <a:pt x="2572" y="131064"/>
                  </a:lnTo>
                  <a:lnTo>
                    <a:pt x="0" y="152305"/>
                  </a:lnTo>
                  <a:lnTo>
                    <a:pt x="32480" y="134684"/>
                  </a:lnTo>
                  <a:lnTo>
                    <a:pt x="60293" y="155353"/>
                  </a:lnTo>
                  <a:lnTo>
                    <a:pt x="99251" y="155924"/>
                  </a:lnTo>
                  <a:lnTo>
                    <a:pt x="76200" y="131445"/>
                  </a:lnTo>
                  <a:lnTo>
                    <a:pt x="111443" y="127254"/>
                  </a:lnTo>
                  <a:lnTo>
                    <a:pt x="113633" y="144685"/>
                  </a:lnTo>
                  <a:lnTo>
                    <a:pt x="146685" y="157448"/>
                  </a:lnTo>
                  <a:lnTo>
                    <a:pt x="171736" y="164878"/>
                  </a:lnTo>
                  <a:lnTo>
                    <a:pt x="187833" y="175451"/>
                  </a:lnTo>
                  <a:lnTo>
                    <a:pt x="204311" y="181832"/>
                  </a:lnTo>
                  <a:lnTo>
                    <a:pt x="221456" y="183928"/>
                  </a:lnTo>
                  <a:lnTo>
                    <a:pt x="242792" y="186500"/>
                  </a:lnTo>
                  <a:lnTo>
                    <a:pt x="249174" y="204597"/>
                  </a:lnTo>
                  <a:lnTo>
                    <a:pt x="268415" y="224219"/>
                  </a:lnTo>
                  <a:lnTo>
                    <a:pt x="284512" y="234791"/>
                  </a:lnTo>
                  <a:lnTo>
                    <a:pt x="291465" y="248603"/>
                  </a:lnTo>
                  <a:lnTo>
                    <a:pt x="302133" y="267176"/>
                  </a:lnTo>
                  <a:lnTo>
                    <a:pt x="313849" y="277273"/>
                  </a:lnTo>
                  <a:lnTo>
                    <a:pt x="313849" y="277273"/>
                  </a:lnTo>
                  <a:lnTo>
                    <a:pt x="313849" y="2772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4C17F34-10F3-37BB-D75A-B02A4F200AE7}"/>
                </a:ext>
              </a:extLst>
            </p:cNvPr>
            <p:cNvSpPr/>
            <p:nvPr/>
          </p:nvSpPr>
          <p:spPr>
            <a:xfrm>
              <a:off x="4520111" y="1063965"/>
              <a:ext cx="990301" cy="897590"/>
            </a:xfrm>
            <a:custGeom>
              <a:avLst/>
              <a:gdLst>
                <a:gd name="connsiteX0" fmla="*/ 243840 w 588073"/>
                <a:gd name="connsiteY0" fmla="*/ 533019 h 533018"/>
                <a:gd name="connsiteX1" fmla="*/ 342329 w 588073"/>
                <a:gd name="connsiteY1" fmla="*/ 506159 h 533018"/>
                <a:gd name="connsiteX2" fmla="*/ 364713 w 588073"/>
                <a:gd name="connsiteY2" fmla="*/ 500253 h 533018"/>
                <a:gd name="connsiteX3" fmla="*/ 387572 w 588073"/>
                <a:gd name="connsiteY3" fmla="*/ 490061 h 533018"/>
                <a:gd name="connsiteX4" fmla="*/ 472154 w 588073"/>
                <a:gd name="connsiteY4" fmla="*/ 435483 h 533018"/>
                <a:gd name="connsiteX5" fmla="*/ 507873 w 588073"/>
                <a:gd name="connsiteY5" fmla="*/ 426911 h 533018"/>
                <a:gd name="connsiteX6" fmla="*/ 519494 w 588073"/>
                <a:gd name="connsiteY6" fmla="*/ 402336 h 533018"/>
                <a:gd name="connsiteX7" fmla="*/ 542354 w 588073"/>
                <a:gd name="connsiteY7" fmla="*/ 392144 h 533018"/>
                <a:gd name="connsiteX8" fmla="*/ 553498 w 588073"/>
                <a:gd name="connsiteY8" fmla="*/ 371856 h 533018"/>
                <a:gd name="connsiteX9" fmla="*/ 565214 w 588073"/>
                <a:gd name="connsiteY9" fmla="*/ 347282 h 533018"/>
                <a:gd name="connsiteX10" fmla="*/ 588074 w 588073"/>
                <a:gd name="connsiteY10" fmla="*/ 337090 h 533018"/>
                <a:gd name="connsiteX11" fmla="*/ 550164 w 588073"/>
                <a:gd name="connsiteY11" fmla="*/ 224123 h 533018"/>
                <a:gd name="connsiteX12" fmla="*/ 482441 w 588073"/>
                <a:gd name="connsiteY12" fmla="*/ 142018 h 533018"/>
                <a:gd name="connsiteX13" fmla="*/ 465868 w 588073"/>
                <a:gd name="connsiteY13" fmla="*/ 100965 h 533018"/>
                <a:gd name="connsiteX14" fmla="*/ 448819 w 588073"/>
                <a:gd name="connsiteY14" fmla="*/ 98869 h 533018"/>
                <a:gd name="connsiteX15" fmla="*/ 403479 w 588073"/>
                <a:gd name="connsiteY15" fmla="*/ 45625 h 533018"/>
                <a:gd name="connsiteX16" fmla="*/ 388049 w 588073"/>
                <a:gd name="connsiteY16" fmla="*/ 30671 h 533018"/>
                <a:gd name="connsiteX17" fmla="*/ 371570 w 588073"/>
                <a:gd name="connsiteY17" fmla="*/ 24289 h 533018"/>
                <a:gd name="connsiteX18" fmla="*/ 353949 w 588073"/>
                <a:gd name="connsiteY18" fmla="*/ 26479 h 533018"/>
                <a:gd name="connsiteX19" fmla="*/ 324136 w 588073"/>
                <a:gd name="connsiteY19" fmla="*/ 22860 h 533018"/>
                <a:gd name="connsiteX20" fmla="*/ 303372 w 588073"/>
                <a:gd name="connsiteY20" fmla="*/ 15907 h 533018"/>
                <a:gd name="connsiteX21" fmla="*/ 277845 w 588073"/>
                <a:gd name="connsiteY21" fmla="*/ 12764 h 533018"/>
                <a:gd name="connsiteX22" fmla="*/ 260223 w 588073"/>
                <a:gd name="connsiteY22" fmla="*/ 14954 h 533018"/>
                <a:gd name="connsiteX23" fmla="*/ 244793 w 588073"/>
                <a:gd name="connsiteY23" fmla="*/ 0 h 533018"/>
                <a:gd name="connsiteX24" fmla="*/ 229362 w 588073"/>
                <a:gd name="connsiteY24" fmla="*/ 19812 h 533018"/>
                <a:gd name="connsiteX25" fmla="*/ 211265 w 588073"/>
                <a:gd name="connsiteY25" fmla="*/ 26194 h 533018"/>
                <a:gd name="connsiteX26" fmla="*/ 196406 w 588073"/>
                <a:gd name="connsiteY26" fmla="*/ 41719 h 533018"/>
                <a:gd name="connsiteX27" fmla="*/ 175070 w 588073"/>
                <a:gd name="connsiteY27" fmla="*/ 39052 h 533018"/>
                <a:gd name="connsiteX28" fmla="*/ 147447 w 588073"/>
                <a:gd name="connsiteY28" fmla="*/ 53054 h 533018"/>
                <a:gd name="connsiteX29" fmla="*/ 121349 w 588073"/>
                <a:gd name="connsiteY29" fmla="*/ 88773 h 533018"/>
                <a:gd name="connsiteX30" fmla="*/ 40481 w 588073"/>
                <a:gd name="connsiteY30" fmla="*/ 78772 h 533018"/>
                <a:gd name="connsiteX31" fmla="*/ 28194 w 588073"/>
                <a:gd name="connsiteY31" fmla="*/ 107633 h 533018"/>
                <a:gd name="connsiteX32" fmla="*/ 29813 w 588073"/>
                <a:gd name="connsiteY32" fmla="*/ 129540 h 533018"/>
                <a:gd name="connsiteX33" fmla="*/ 32576 w 588073"/>
                <a:gd name="connsiteY33" fmla="*/ 142875 h 533018"/>
                <a:gd name="connsiteX34" fmla="*/ 25622 w 588073"/>
                <a:gd name="connsiteY34" fmla="*/ 163640 h 533018"/>
                <a:gd name="connsiteX35" fmla="*/ 15050 w 588073"/>
                <a:gd name="connsiteY35" fmla="*/ 214408 h 533018"/>
                <a:gd name="connsiteX36" fmla="*/ 20384 w 588073"/>
                <a:gd name="connsiteY36" fmla="*/ 241078 h 533018"/>
                <a:gd name="connsiteX37" fmla="*/ 10287 w 588073"/>
                <a:gd name="connsiteY37" fmla="*/ 252794 h 533018"/>
                <a:gd name="connsiteX38" fmla="*/ 26384 w 588073"/>
                <a:gd name="connsiteY38" fmla="*/ 298133 h 533018"/>
                <a:gd name="connsiteX39" fmla="*/ 32195 w 588073"/>
                <a:gd name="connsiteY39" fmla="*/ 320516 h 533018"/>
                <a:gd name="connsiteX40" fmla="*/ 62008 w 588073"/>
                <a:gd name="connsiteY40" fmla="*/ 324231 h 533018"/>
                <a:gd name="connsiteX41" fmla="*/ 50388 w 588073"/>
                <a:gd name="connsiteY41" fmla="*/ 348806 h 533018"/>
                <a:gd name="connsiteX42" fmla="*/ 52483 w 588073"/>
                <a:gd name="connsiteY42" fmla="*/ 366332 h 533018"/>
                <a:gd name="connsiteX43" fmla="*/ 45625 w 588073"/>
                <a:gd name="connsiteY43" fmla="*/ 387191 h 533018"/>
                <a:gd name="connsiteX44" fmla="*/ 33433 w 588073"/>
                <a:gd name="connsiteY44" fmla="*/ 450723 h 533018"/>
                <a:gd name="connsiteX45" fmla="*/ 10573 w 588073"/>
                <a:gd name="connsiteY45" fmla="*/ 460915 h 533018"/>
                <a:gd name="connsiteX46" fmla="*/ 0 w 588073"/>
                <a:gd name="connsiteY46" fmla="*/ 476917 h 533018"/>
                <a:gd name="connsiteX47" fmla="*/ 25528 w 588073"/>
                <a:gd name="connsiteY47" fmla="*/ 480060 h 533018"/>
                <a:gd name="connsiteX48" fmla="*/ 18098 w 588073"/>
                <a:gd name="connsiteY48" fmla="*/ 505206 h 533018"/>
                <a:gd name="connsiteX49" fmla="*/ 169831 w 588073"/>
                <a:gd name="connsiteY49" fmla="*/ 502253 h 533018"/>
                <a:gd name="connsiteX50" fmla="*/ 185833 w 588073"/>
                <a:gd name="connsiteY50" fmla="*/ 512826 h 533018"/>
                <a:gd name="connsiteX51" fmla="*/ 208217 w 588073"/>
                <a:gd name="connsiteY51" fmla="*/ 506921 h 533018"/>
                <a:gd name="connsiteX52" fmla="*/ 230505 w 588073"/>
                <a:gd name="connsiteY52" fmla="*/ 501015 h 533018"/>
                <a:gd name="connsiteX53" fmla="*/ 237459 w 588073"/>
                <a:gd name="connsiteY53" fmla="*/ 514922 h 533018"/>
                <a:gd name="connsiteX54" fmla="*/ 243840 w 588073"/>
                <a:gd name="connsiteY54" fmla="*/ 533019 h 533018"/>
                <a:gd name="connsiteX55" fmla="*/ 243840 w 588073"/>
                <a:gd name="connsiteY55" fmla="*/ 533019 h 533018"/>
                <a:gd name="connsiteX56" fmla="*/ 243840 w 588073"/>
                <a:gd name="connsiteY56" fmla="*/ 533019 h 53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88073" h="533018">
                  <a:moveTo>
                    <a:pt x="243840" y="533019"/>
                  </a:moveTo>
                  <a:lnTo>
                    <a:pt x="342329" y="506159"/>
                  </a:lnTo>
                  <a:lnTo>
                    <a:pt x="364713" y="500253"/>
                  </a:lnTo>
                  <a:lnTo>
                    <a:pt x="387572" y="490061"/>
                  </a:lnTo>
                  <a:lnTo>
                    <a:pt x="472154" y="435483"/>
                  </a:lnTo>
                  <a:lnTo>
                    <a:pt x="507873" y="426911"/>
                  </a:lnTo>
                  <a:lnTo>
                    <a:pt x="519494" y="402336"/>
                  </a:lnTo>
                  <a:lnTo>
                    <a:pt x="542354" y="392144"/>
                  </a:lnTo>
                  <a:lnTo>
                    <a:pt x="553498" y="371856"/>
                  </a:lnTo>
                  <a:lnTo>
                    <a:pt x="565214" y="347282"/>
                  </a:lnTo>
                  <a:lnTo>
                    <a:pt x="588074" y="337090"/>
                  </a:lnTo>
                  <a:lnTo>
                    <a:pt x="550164" y="224123"/>
                  </a:lnTo>
                  <a:lnTo>
                    <a:pt x="482441" y="142018"/>
                  </a:lnTo>
                  <a:lnTo>
                    <a:pt x="465868" y="100965"/>
                  </a:lnTo>
                  <a:lnTo>
                    <a:pt x="448819" y="98869"/>
                  </a:lnTo>
                  <a:lnTo>
                    <a:pt x="403479" y="45625"/>
                  </a:lnTo>
                  <a:lnTo>
                    <a:pt x="388049" y="30671"/>
                  </a:lnTo>
                  <a:lnTo>
                    <a:pt x="371570" y="24289"/>
                  </a:lnTo>
                  <a:lnTo>
                    <a:pt x="353949" y="26479"/>
                  </a:lnTo>
                  <a:lnTo>
                    <a:pt x="324136" y="22860"/>
                  </a:lnTo>
                  <a:lnTo>
                    <a:pt x="303372" y="15907"/>
                  </a:lnTo>
                  <a:lnTo>
                    <a:pt x="277845" y="12764"/>
                  </a:lnTo>
                  <a:lnTo>
                    <a:pt x="260223" y="14954"/>
                  </a:lnTo>
                  <a:lnTo>
                    <a:pt x="244793" y="0"/>
                  </a:lnTo>
                  <a:lnTo>
                    <a:pt x="229362" y="19812"/>
                  </a:lnTo>
                  <a:lnTo>
                    <a:pt x="211265" y="26194"/>
                  </a:lnTo>
                  <a:lnTo>
                    <a:pt x="196406" y="41719"/>
                  </a:lnTo>
                  <a:lnTo>
                    <a:pt x="175070" y="39052"/>
                  </a:lnTo>
                  <a:lnTo>
                    <a:pt x="147447" y="53054"/>
                  </a:lnTo>
                  <a:lnTo>
                    <a:pt x="121349" y="88773"/>
                  </a:lnTo>
                  <a:lnTo>
                    <a:pt x="40481" y="78772"/>
                  </a:lnTo>
                  <a:lnTo>
                    <a:pt x="28194" y="107633"/>
                  </a:lnTo>
                  <a:lnTo>
                    <a:pt x="29813" y="129540"/>
                  </a:lnTo>
                  <a:lnTo>
                    <a:pt x="32576" y="142875"/>
                  </a:lnTo>
                  <a:lnTo>
                    <a:pt x="25622" y="163640"/>
                  </a:lnTo>
                  <a:lnTo>
                    <a:pt x="15050" y="214408"/>
                  </a:lnTo>
                  <a:lnTo>
                    <a:pt x="20384" y="241078"/>
                  </a:lnTo>
                  <a:lnTo>
                    <a:pt x="10287" y="252794"/>
                  </a:lnTo>
                  <a:lnTo>
                    <a:pt x="26384" y="298133"/>
                  </a:lnTo>
                  <a:lnTo>
                    <a:pt x="32195" y="320516"/>
                  </a:lnTo>
                  <a:lnTo>
                    <a:pt x="62008" y="324231"/>
                  </a:lnTo>
                  <a:lnTo>
                    <a:pt x="50388" y="348806"/>
                  </a:lnTo>
                  <a:lnTo>
                    <a:pt x="52483" y="366332"/>
                  </a:lnTo>
                  <a:lnTo>
                    <a:pt x="45625" y="387191"/>
                  </a:lnTo>
                  <a:lnTo>
                    <a:pt x="33433" y="450723"/>
                  </a:lnTo>
                  <a:lnTo>
                    <a:pt x="10573" y="460915"/>
                  </a:lnTo>
                  <a:lnTo>
                    <a:pt x="0" y="476917"/>
                  </a:lnTo>
                  <a:lnTo>
                    <a:pt x="25528" y="480060"/>
                  </a:lnTo>
                  <a:lnTo>
                    <a:pt x="18098" y="505206"/>
                  </a:lnTo>
                  <a:lnTo>
                    <a:pt x="169831" y="502253"/>
                  </a:lnTo>
                  <a:lnTo>
                    <a:pt x="185833" y="512826"/>
                  </a:lnTo>
                  <a:lnTo>
                    <a:pt x="208217" y="506921"/>
                  </a:lnTo>
                  <a:lnTo>
                    <a:pt x="230505" y="501015"/>
                  </a:lnTo>
                  <a:lnTo>
                    <a:pt x="237459" y="514922"/>
                  </a:lnTo>
                  <a:lnTo>
                    <a:pt x="243840" y="533019"/>
                  </a:lnTo>
                  <a:lnTo>
                    <a:pt x="243840" y="533019"/>
                  </a:lnTo>
                  <a:lnTo>
                    <a:pt x="243840" y="53301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027DE690-1C63-761B-D19B-9AB6301D07A2}"/>
                </a:ext>
              </a:extLst>
            </p:cNvPr>
            <p:cNvSpPr/>
            <p:nvPr/>
          </p:nvSpPr>
          <p:spPr>
            <a:xfrm>
              <a:off x="4781241" y="203264"/>
              <a:ext cx="771677" cy="939456"/>
            </a:xfrm>
            <a:custGeom>
              <a:avLst/>
              <a:gdLst>
                <a:gd name="connsiteX0" fmla="*/ 40291 w 458247"/>
                <a:gd name="connsiteY0" fmla="*/ 557879 h 557879"/>
                <a:gd name="connsiteX1" fmla="*/ 54673 w 458247"/>
                <a:gd name="connsiteY1" fmla="*/ 546735 h 557879"/>
                <a:gd name="connsiteX2" fmla="*/ 69152 w 458247"/>
                <a:gd name="connsiteY2" fmla="*/ 535496 h 557879"/>
                <a:gd name="connsiteX3" fmla="*/ 79820 w 458247"/>
                <a:gd name="connsiteY3" fmla="*/ 519493 h 557879"/>
                <a:gd name="connsiteX4" fmla="*/ 100679 w 458247"/>
                <a:gd name="connsiteY4" fmla="*/ 526447 h 557879"/>
                <a:gd name="connsiteX5" fmla="*/ 120968 w 458247"/>
                <a:gd name="connsiteY5" fmla="*/ 537591 h 557879"/>
                <a:gd name="connsiteX6" fmla="*/ 135445 w 458247"/>
                <a:gd name="connsiteY6" fmla="*/ 526447 h 557879"/>
                <a:gd name="connsiteX7" fmla="*/ 153067 w 458247"/>
                <a:gd name="connsiteY7" fmla="*/ 524256 h 557879"/>
                <a:gd name="connsiteX8" fmla="*/ 159544 w 458247"/>
                <a:gd name="connsiteY8" fmla="*/ 542354 h 557879"/>
                <a:gd name="connsiteX9" fmla="*/ 182499 w 458247"/>
                <a:gd name="connsiteY9" fmla="*/ 532257 h 557879"/>
                <a:gd name="connsiteX10" fmla="*/ 203359 w 458247"/>
                <a:gd name="connsiteY10" fmla="*/ 539115 h 557879"/>
                <a:gd name="connsiteX11" fmla="*/ 214503 w 458247"/>
                <a:gd name="connsiteY11" fmla="*/ 518922 h 557879"/>
                <a:gd name="connsiteX12" fmla="*/ 217170 w 458247"/>
                <a:gd name="connsiteY12" fmla="*/ 497586 h 557879"/>
                <a:gd name="connsiteX13" fmla="*/ 210693 w 458247"/>
                <a:gd name="connsiteY13" fmla="*/ 479489 h 557879"/>
                <a:gd name="connsiteX14" fmla="*/ 208502 w 458247"/>
                <a:gd name="connsiteY14" fmla="*/ 461963 h 557879"/>
                <a:gd name="connsiteX15" fmla="*/ 219170 w 458247"/>
                <a:gd name="connsiteY15" fmla="*/ 445961 h 557879"/>
                <a:gd name="connsiteX16" fmla="*/ 230410 w 458247"/>
                <a:gd name="connsiteY16" fmla="*/ 425768 h 557879"/>
                <a:gd name="connsiteX17" fmla="*/ 237839 w 458247"/>
                <a:gd name="connsiteY17" fmla="*/ 400717 h 557879"/>
                <a:gd name="connsiteX18" fmla="*/ 240982 w 458247"/>
                <a:gd name="connsiteY18" fmla="*/ 375190 h 557879"/>
                <a:gd name="connsiteX19" fmla="*/ 255841 w 458247"/>
                <a:gd name="connsiteY19" fmla="*/ 359664 h 557879"/>
                <a:gd name="connsiteX20" fmla="*/ 276796 w 458247"/>
                <a:gd name="connsiteY20" fmla="*/ 366617 h 557879"/>
                <a:gd name="connsiteX21" fmla="*/ 295942 w 458247"/>
                <a:gd name="connsiteY21" fmla="*/ 351663 h 557879"/>
                <a:gd name="connsiteX22" fmla="*/ 317373 w 458247"/>
                <a:gd name="connsiteY22" fmla="*/ 354330 h 557879"/>
                <a:gd name="connsiteX23" fmla="*/ 329089 w 458247"/>
                <a:gd name="connsiteY23" fmla="*/ 329851 h 557879"/>
                <a:gd name="connsiteX24" fmla="*/ 344043 w 458247"/>
                <a:gd name="connsiteY24" fmla="*/ 314420 h 557879"/>
                <a:gd name="connsiteX25" fmla="*/ 366426 w 458247"/>
                <a:gd name="connsiteY25" fmla="*/ 308515 h 557879"/>
                <a:gd name="connsiteX26" fmla="*/ 377095 w 458247"/>
                <a:gd name="connsiteY26" fmla="*/ 292513 h 557879"/>
                <a:gd name="connsiteX27" fmla="*/ 391001 w 458247"/>
                <a:gd name="connsiteY27" fmla="*/ 285560 h 557879"/>
                <a:gd name="connsiteX28" fmla="*/ 388811 w 458247"/>
                <a:gd name="connsiteY28" fmla="*/ 268034 h 557879"/>
                <a:gd name="connsiteX29" fmla="*/ 410718 w 458247"/>
                <a:gd name="connsiteY29" fmla="*/ 266414 h 557879"/>
                <a:gd name="connsiteX30" fmla="*/ 428910 w 458247"/>
                <a:gd name="connsiteY30" fmla="*/ 260033 h 557879"/>
                <a:gd name="connsiteX31" fmla="*/ 458248 w 458247"/>
                <a:gd name="connsiteY31" fmla="*/ 233363 h 557879"/>
                <a:gd name="connsiteX32" fmla="*/ 452342 w 458247"/>
                <a:gd name="connsiteY32" fmla="*/ 210979 h 557879"/>
                <a:gd name="connsiteX33" fmla="*/ 425005 w 458247"/>
                <a:gd name="connsiteY33" fmla="*/ 186023 h 557879"/>
                <a:gd name="connsiteX34" fmla="*/ 404526 w 458247"/>
                <a:gd name="connsiteY34" fmla="*/ 105728 h 557879"/>
                <a:gd name="connsiteX35" fmla="*/ 394335 w 458247"/>
                <a:gd name="connsiteY35" fmla="*/ 82772 h 557879"/>
                <a:gd name="connsiteX36" fmla="*/ 334899 w 458247"/>
                <a:gd name="connsiteY36" fmla="*/ 71152 h 557879"/>
                <a:gd name="connsiteX37" fmla="*/ 303848 w 458247"/>
                <a:gd name="connsiteY37" fmla="*/ 41339 h 557879"/>
                <a:gd name="connsiteX38" fmla="*/ 275463 w 458247"/>
                <a:gd name="connsiteY38" fmla="*/ 24956 h 557879"/>
                <a:gd name="connsiteX39" fmla="*/ 259461 w 458247"/>
                <a:gd name="connsiteY39" fmla="*/ 14288 h 557879"/>
                <a:gd name="connsiteX40" fmla="*/ 212884 w 458247"/>
                <a:gd name="connsiteY40" fmla="*/ 4191 h 557879"/>
                <a:gd name="connsiteX41" fmla="*/ 178689 w 458247"/>
                <a:gd name="connsiteY41" fmla="*/ 0 h 557879"/>
                <a:gd name="connsiteX42" fmla="*/ 156210 w 458247"/>
                <a:gd name="connsiteY42" fmla="*/ 5906 h 557879"/>
                <a:gd name="connsiteX43" fmla="*/ 124206 w 458247"/>
                <a:gd name="connsiteY43" fmla="*/ 19241 h 557879"/>
                <a:gd name="connsiteX44" fmla="*/ 102775 w 458247"/>
                <a:gd name="connsiteY44" fmla="*/ 16574 h 557879"/>
                <a:gd name="connsiteX45" fmla="*/ 83058 w 458247"/>
                <a:gd name="connsiteY45" fmla="*/ 35719 h 557879"/>
                <a:gd name="connsiteX46" fmla="*/ 76676 w 458247"/>
                <a:gd name="connsiteY46" fmla="*/ 52292 h 557879"/>
                <a:gd name="connsiteX47" fmla="*/ 69723 w 458247"/>
                <a:gd name="connsiteY47" fmla="*/ 73057 h 557879"/>
                <a:gd name="connsiteX48" fmla="*/ 46767 w 458247"/>
                <a:gd name="connsiteY48" fmla="*/ 83153 h 557879"/>
                <a:gd name="connsiteX49" fmla="*/ 35623 w 458247"/>
                <a:gd name="connsiteY49" fmla="*/ 103346 h 557879"/>
                <a:gd name="connsiteX50" fmla="*/ 17621 w 458247"/>
                <a:gd name="connsiteY50" fmla="*/ 213551 h 557879"/>
                <a:gd name="connsiteX51" fmla="*/ 0 w 458247"/>
                <a:gd name="connsiteY51" fmla="*/ 215741 h 557879"/>
                <a:gd name="connsiteX52" fmla="*/ 1334 w 458247"/>
                <a:gd name="connsiteY52" fmla="*/ 345567 h 557879"/>
                <a:gd name="connsiteX53" fmla="*/ 13240 w 458247"/>
                <a:gd name="connsiteY53" fmla="*/ 390239 h 557879"/>
                <a:gd name="connsiteX54" fmla="*/ 30480 w 458247"/>
                <a:gd name="connsiteY54" fmla="*/ 461582 h 557879"/>
                <a:gd name="connsiteX55" fmla="*/ 36957 w 458247"/>
                <a:gd name="connsiteY55" fmla="*/ 479679 h 557879"/>
                <a:gd name="connsiteX56" fmla="*/ 2857 w 458247"/>
                <a:gd name="connsiteY56" fmla="*/ 544640 h 557879"/>
                <a:gd name="connsiteX57" fmla="*/ 40291 w 458247"/>
                <a:gd name="connsiteY57" fmla="*/ 557879 h 557879"/>
                <a:gd name="connsiteX58" fmla="*/ 40291 w 458247"/>
                <a:gd name="connsiteY58" fmla="*/ 557879 h 557879"/>
                <a:gd name="connsiteX59" fmla="*/ 40291 w 458247"/>
                <a:gd name="connsiteY59" fmla="*/ 557879 h 55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458247" h="557879">
                  <a:moveTo>
                    <a:pt x="40291" y="557879"/>
                  </a:moveTo>
                  <a:lnTo>
                    <a:pt x="54673" y="546735"/>
                  </a:lnTo>
                  <a:lnTo>
                    <a:pt x="69152" y="535496"/>
                  </a:lnTo>
                  <a:lnTo>
                    <a:pt x="79820" y="519493"/>
                  </a:lnTo>
                  <a:lnTo>
                    <a:pt x="100679" y="526447"/>
                  </a:lnTo>
                  <a:lnTo>
                    <a:pt x="120968" y="537591"/>
                  </a:lnTo>
                  <a:lnTo>
                    <a:pt x="135445" y="526447"/>
                  </a:lnTo>
                  <a:lnTo>
                    <a:pt x="153067" y="524256"/>
                  </a:lnTo>
                  <a:lnTo>
                    <a:pt x="159544" y="542354"/>
                  </a:lnTo>
                  <a:lnTo>
                    <a:pt x="182499" y="532257"/>
                  </a:lnTo>
                  <a:lnTo>
                    <a:pt x="203359" y="539115"/>
                  </a:lnTo>
                  <a:lnTo>
                    <a:pt x="214503" y="518922"/>
                  </a:lnTo>
                  <a:lnTo>
                    <a:pt x="217170" y="497586"/>
                  </a:lnTo>
                  <a:lnTo>
                    <a:pt x="210693" y="479489"/>
                  </a:lnTo>
                  <a:lnTo>
                    <a:pt x="208502" y="461963"/>
                  </a:lnTo>
                  <a:lnTo>
                    <a:pt x="219170" y="445961"/>
                  </a:lnTo>
                  <a:lnTo>
                    <a:pt x="230410" y="425768"/>
                  </a:lnTo>
                  <a:lnTo>
                    <a:pt x="237839" y="400717"/>
                  </a:lnTo>
                  <a:lnTo>
                    <a:pt x="240982" y="375190"/>
                  </a:lnTo>
                  <a:lnTo>
                    <a:pt x="255841" y="359664"/>
                  </a:lnTo>
                  <a:lnTo>
                    <a:pt x="276796" y="366617"/>
                  </a:lnTo>
                  <a:lnTo>
                    <a:pt x="295942" y="351663"/>
                  </a:lnTo>
                  <a:lnTo>
                    <a:pt x="317373" y="354330"/>
                  </a:lnTo>
                  <a:lnTo>
                    <a:pt x="329089" y="329851"/>
                  </a:lnTo>
                  <a:lnTo>
                    <a:pt x="344043" y="314420"/>
                  </a:lnTo>
                  <a:lnTo>
                    <a:pt x="366426" y="308515"/>
                  </a:lnTo>
                  <a:lnTo>
                    <a:pt x="377095" y="292513"/>
                  </a:lnTo>
                  <a:lnTo>
                    <a:pt x="391001" y="285560"/>
                  </a:lnTo>
                  <a:lnTo>
                    <a:pt x="388811" y="268034"/>
                  </a:lnTo>
                  <a:lnTo>
                    <a:pt x="410718" y="266414"/>
                  </a:lnTo>
                  <a:lnTo>
                    <a:pt x="428910" y="260033"/>
                  </a:lnTo>
                  <a:lnTo>
                    <a:pt x="458248" y="233363"/>
                  </a:lnTo>
                  <a:lnTo>
                    <a:pt x="452342" y="210979"/>
                  </a:lnTo>
                  <a:lnTo>
                    <a:pt x="425005" y="186023"/>
                  </a:lnTo>
                  <a:lnTo>
                    <a:pt x="404526" y="105728"/>
                  </a:lnTo>
                  <a:lnTo>
                    <a:pt x="394335" y="82772"/>
                  </a:lnTo>
                  <a:lnTo>
                    <a:pt x="334899" y="71152"/>
                  </a:lnTo>
                  <a:lnTo>
                    <a:pt x="303848" y="41339"/>
                  </a:lnTo>
                  <a:lnTo>
                    <a:pt x="275463" y="24956"/>
                  </a:lnTo>
                  <a:lnTo>
                    <a:pt x="259461" y="14288"/>
                  </a:lnTo>
                  <a:lnTo>
                    <a:pt x="212884" y="4191"/>
                  </a:lnTo>
                  <a:lnTo>
                    <a:pt x="178689" y="0"/>
                  </a:lnTo>
                  <a:lnTo>
                    <a:pt x="156210" y="5906"/>
                  </a:lnTo>
                  <a:lnTo>
                    <a:pt x="124206" y="19241"/>
                  </a:lnTo>
                  <a:lnTo>
                    <a:pt x="102775" y="16574"/>
                  </a:lnTo>
                  <a:lnTo>
                    <a:pt x="83058" y="35719"/>
                  </a:lnTo>
                  <a:lnTo>
                    <a:pt x="76676" y="52292"/>
                  </a:lnTo>
                  <a:lnTo>
                    <a:pt x="69723" y="73057"/>
                  </a:lnTo>
                  <a:lnTo>
                    <a:pt x="46767" y="83153"/>
                  </a:lnTo>
                  <a:lnTo>
                    <a:pt x="35623" y="103346"/>
                  </a:lnTo>
                  <a:lnTo>
                    <a:pt x="17621" y="213551"/>
                  </a:lnTo>
                  <a:lnTo>
                    <a:pt x="0" y="215741"/>
                  </a:lnTo>
                  <a:lnTo>
                    <a:pt x="1334" y="345567"/>
                  </a:lnTo>
                  <a:lnTo>
                    <a:pt x="13240" y="390239"/>
                  </a:lnTo>
                  <a:lnTo>
                    <a:pt x="30480" y="461582"/>
                  </a:lnTo>
                  <a:lnTo>
                    <a:pt x="36957" y="479679"/>
                  </a:lnTo>
                  <a:lnTo>
                    <a:pt x="2857" y="544640"/>
                  </a:lnTo>
                  <a:lnTo>
                    <a:pt x="40291" y="557879"/>
                  </a:lnTo>
                  <a:lnTo>
                    <a:pt x="40291" y="557879"/>
                  </a:lnTo>
                  <a:lnTo>
                    <a:pt x="40291" y="5578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EBF18335-2434-1A02-38D0-B0FCE7C99959}"/>
                </a:ext>
              </a:extLst>
            </p:cNvPr>
            <p:cNvSpPr/>
            <p:nvPr/>
          </p:nvSpPr>
          <p:spPr>
            <a:xfrm>
              <a:off x="5677229" y="1634663"/>
              <a:ext cx="749222" cy="620423"/>
            </a:xfrm>
            <a:custGeom>
              <a:avLst/>
              <a:gdLst>
                <a:gd name="connsiteX0" fmla="*/ 391859 w 444912"/>
                <a:gd name="connsiteY0" fmla="*/ 366236 h 368427"/>
                <a:gd name="connsiteX1" fmla="*/ 424244 w 444912"/>
                <a:gd name="connsiteY1" fmla="*/ 348615 h 368427"/>
                <a:gd name="connsiteX2" fmla="*/ 434816 w 444912"/>
                <a:gd name="connsiteY2" fmla="*/ 332613 h 368427"/>
                <a:gd name="connsiteX3" fmla="*/ 444913 w 444912"/>
                <a:gd name="connsiteY3" fmla="*/ 320897 h 368427"/>
                <a:gd name="connsiteX4" fmla="*/ 443865 w 444912"/>
                <a:gd name="connsiteY4" fmla="*/ 294799 h 368427"/>
                <a:gd name="connsiteX5" fmla="*/ 427863 w 444912"/>
                <a:gd name="connsiteY5" fmla="*/ 284131 h 368427"/>
                <a:gd name="connsiteX6" fmla="*/ 416719 w 444912"/>
                <a:gd name="connsiteY6" fmla="*/ 269748 h 368427"/>
                <a:gd name="connsiteX7" fmla="*/ 415100 w 444912"/>
                <a:gd name="connsiteY7" fmla="*/ 247840 h 368427"/>
                <a:gd name="connsiteX8" fmla="*/ 408147 w 444912"/>
                <a:gd name="connsiteY8" fmla="*/ 234029 h 368427"/>
                <a:gd name="connsiteX9" fmla="*/ 406527 w 444912"/>
                <a:gd name="connsiteY9" fmla="*/ 212122 h 368427"/>
                <a:gd name="connsiteX10" fmla="*/ 417672 w 444912"/>
                <a:gd name="connsiteY10" fmla="*/ 191833 h 368427"/>
                <a:gd name="connsiteX11" fmla="*/ 416052 w 444912"/>
                <a:gd name="connsiteY11" fmla="*/ 169926 h 368427"/>
                <a:gd name="connsiteX12" fmla="*/ 404908 w 444912"/>
                <a:gd name="connsiteY12" fmla="*/ 155543 h 368427"/>
                <a:gd name="connsiteX13" fmla="*/ 407575 w 444912"/>
                <a:gd name="connsiteY13" fmla="*/ 134207 h 368427"/>
                <a:gd name="connsiteX14" fmla="*/ 379857 w 444912"/>
                <a:gd name="connsiteY14" fmla="*/ 78772 h 368427"/>
                <a:gd name="connsiteX15" fmla="*/ 356997 w 444912"/>
                <a:gd name="connsiteY15" fmla="*/ 54292 h 368427"/>
                <a:gd name="connsiteX16" fmla="*/ 342615 w 444912"/>
                <a:gd name="connsiteY16" fmla="*/ 30861 h 368427"/>
                <a:gd name="connsiteX17" fmla="*/ 319754 w 444912"/>
                <a:gd name="connsiteY17" fmla="*/ 6382 h 368427"/>
                <a:gd name="connsiteX18" fmla="*/ 303276 w 444912"/>
                <a:gd name="connsiteY18" fmla="*/ 0 h 368427"/>
                <a:gd name="connsiteX19" fmla="*/ 300133 w 444912"/>
                <a:gd name="connsiteY19" fmla="*/ 25622 h 368427"/>
                <a:gd name="connsiteX20" fmla="*/ 283083 w 444912"/>
                <a:gd name="connsiteY20" fmla="*/ 23527 h 368427"/>
                <a:gd name="connsiteX21" fmla="*/ 257556 w 444912"/>
                <a:gd name="connsiteY21" fmla="*/ 20383 h 368427"/>
                <a:gd name="connsiteX22" fmla="*/ 243174 w 444912"/>
                <a:gd name="connsiteY22" fmla="*/ 31623 h 368427"/>
                <a:gd name="connsiteX23" fmla="*/ 244793 w 444912"/>
                <a:gd name="connsiteY23" fmla="*/ 53531 h 368427"/>
                <a:gd name="connsiteX24" fmla="*/ 242125 w 444912"/>
                <a:gd name="connsiteY24" fmla="*/ 74867 h 368427"/>
                <a:gd name="connsiteX25" fmla="*/ 217647 w 444912"/>
                <a:gd name="connsiteY25" fmla="*/ 97822 h 368427"/>
                <a:gd name="connsiteX26" fmla="*/ 201739 w 444912"/>
                <a:gd name="connsiteY26" fmla="*/ 121825 h 368427"/>
                <a:gd name="connsiteX27" fmla="*/ 203931 w 444912"/>
                <a:gd name="connsiteY27" fmla="*/ 139446 h 368427"/>
                <a:gd name="connsiteX28" fmla="*/ 196501 w 444912"/>
                <a:gd name="connsiteY28" fmla="*/ 164497 h 368427"/>
                <a:gd name="connsiteX29" fmla="*/ 180023 w 444912"/>
                <a:gd name="connsiteY29" fmla="*/ 158115 h 368427"/>
                <a:gd name="connsiteX30" fmla="*/ 162496 w 444912"/>
                <a:gd name="connsiteY30" fmla="*/ 160306 h 368427"/>
                <a:gd name="connsiteX31" fmla="*/ 159830 w 444912"/>
                <a:gd name="connsiteY31" fmla="*/ 181642 h 368427"/>
                <a:gd name="connsiteX32" fmla="*/ 141732 w 444912"/>
                <a:gd name="connsiteY32" fmla="*/ 188119 h 368427"/>
                <a:gd name="connsiteX33" fmla="*/ 119444 w 444912"/>
                <a:gd name="connsiteY33" fmla="*/ 194024 h 368427"/>
                <a:gd name="connsiteX34" fmla="*/ 88678 w 444912"/>
                <a:gd name="connsiteY34" fmla="*/ 233553 h 368427"/>
                <a:gd name="connsiteX35" fmla="*/ 66390 w 444912"/>
                <a:gd name="connsiteY35" fmla="*/ 239458 h 368427"/>
                <a:gd name="connsiteX36" fmla="*/ 59531 w 444912"/>
                <a:gd name="connsiteY36" fmla="*/ 260318 h 368427"/>
                <a:gd name="connsiteX37" fmla="*/ 61150 w 444912"/>
                <a:gd name="connsiteY37" fmla="*/ 282226 h 368427"/>
                <a:gd name="connsiteX38" fmla="*/ 43053 w 444912"/>
                <a:gd name="connsiteY38" fmla="*/ 288703 h 368427"/>
                <a:gd name="connsiteX39" fmla="*/ 28194 w 444912"/>
                <a:gd name="connsiteY39" fmla="*/ 304228 h 368427"/>
                <a:gd name="connsiteX40" fmla="*/ 6382 w 444912"/>
                <a:gd name="connsiteY40" fmla="*/ 305848 h 368427"/>
                <a:gd name="connsiteX41" fmla="*/ 0 w 444912"/>
                <a:gd name="connsiteY41" fmla="*/ 322421 h 368427"/>
                <a:gd name="connsiteX42" fmla="*/ 15430 w 444912"/>
                <a:gd name="connsiteY42" fmla="*/ 337376 h 368427"/>
                <a:gd name="connsiteX43" fmla="*/ 33528 w 444912"/>
                <a:gd name="connsiteY43" fmla="*/ 330898 h 368427"/>
                <a:gd name="connsiteX44" fmla="*/ 49530 w 444912"/>
                <a:gd name="connsiteY44" fmla="*/ 341566 h 368427"/>
                <a:gd name="connsiteX45" fmla="*/ 66008 w 444912"/>
                <a:gd name="connsiteY45" fmla="*/ 347948 h 368427"/>
                <a:gd name="connsiteX46" fmla="*/ 84106 w 444912"/>
                <a:gd name="connsiteY46" fmla="*/ 341471 h 368427"/>
                <a:gd name="connsiteX47" fmla="*/ 68104 w 444912"/>
                <a:gd name="connsiteY47" fmla="*/ 330803 h 368427"/>
                <a:gd name="connsiteX48" fmla="*/ 76581 w 444912"/>
                <a:gd name="connsiteY48" fmla="*/ 297180 h 368427"/>
                <a:gd name="connsiteX49" fmla="*/ 92583 w 444912"/>
                <a:gd name="connsiteY49" fmla="*/ 307848 h 368427"/>
                <a:gd name="connsiteX50" fmla="*/ 118682 w 444912"/>
                <a:gd name="connsiteY50" fmla="*/ 306705 h 368427"/>
                <a:gd name="connsiteX51" fmla="*/ 145828 w 444912"/>
                <a:gd name="connsiteY51" fmla="*/ 297085 h 368427"/>
                <a:gd name="connsiteX52" fmla="*/ 167069 w 444912"/>
                <a:gd name="connsiteY52" fmla="*/ 299752 h 368427"/>
                <a:gd name="connsiteX53" fmla="*/ 182499 w 444912"/>
                <a:gd name="connsiteY53" fmla="*/ 314706 h 368427"/>
                <a:gd name="connsiteX54" fmla="*/ 197930 w 444912"/>
                <a:gd name="connsiteY54" fmla="*/ 329660 h 368427"/>
                <a:gd name="connsiteX55" fmla="*/ 220789 w 444912"/>
                <a:gd name="connsiteY55" fmla="*/ 319469 h 368427"/>
                <a:gd name="connsiteX56" fmla="*/ 223457 w 444912"/>
                <a:gd name="connsiteY56" fmla="*/ 298132 h 368427"/>
                <a:gd name="connsiteX57" fmla="*/ 253746 w 444912"/>
                <a:gd name="connsiteY57" fmla="*/ 297561 h 368427"/>
                <a:gd name="connsiteX58" fmla="*/ 270224 w 444912"/>
                <a:gd name="connsiteY58" fmla="*/ 303943 h 368427"/>
                <a:gd name="connsiteX59" fmla="*/ 290989 w 444912"/>
                <a:gd name="connsiteY59" fmla="*/ 310801 h 368427"/>
                <a:gd name="connsiteX60" fmla="*/ 297942 w 444912"/>
                <a:gd name="connsiteY60" fmla="*/ 324612 h 368427"/>
                <a:gd name="connsiteX61" fmla="*/ 318707 w 444912"/>
                <a:gd name="connsiteY61" fmla="*/ 331470 h 368427"/>
                <a:gd name="connsiteX62" fmla="*/ 325088 w 444912"/>
                <a:gd name="connsiteY62" fmla="*/ 349568 h 368427"/>
                <a:gd name="connsiteX63" fmla="*/ 346329 w 444912"/>
                <a:gd name="connsiteY63" fmla="*/ 352235 h 368427"/>
                <a:gd name="connsiteX64" fmla="*/ 380333 w 444912"/>
                <a:gd name="connsiteY64" fmla="*/ 356426 h 368427"/>
                <a:gd name="connsiteX65" fmla="*/ 392049 w 444912"/>
                <a:gd name="connsiteY65" fmla="*/ 366522 h 368427"/>
                <a:gd name="connsiteX66" fmla="*/ 392049 w 444912"/>
                <a:gd name="connsiteY66" fmla="*/ 366522 h 368427"/>
                <a:gd name="connsiteX67" fmla="*/ 58864 w 444912"/>
                <a:gd name="connsiteY67" fmla="*/ 368427 h 368427"/>
                <a:gd name="connsiteX68" fmla="*/ 43434 w 444912"/>
                <a:gd name="connsiteY68" fmla="*/ 353473 h 368427"/>
                <a:gd name="connsiteX69" fmla="*/ 54579 w 444912"/>
                <a:gd name="connsiteY69" fmla="*/ 367856 h 368427"/>
                <a:gd name="connsiteX70" fmla="*/ 58864 w 444912"/>
                <a:gd name="connsiteY70" fmla="*/ 368427 h 368427"/>
                <a:gd name="connsiteX71" fmla="*/ 58864 w 444912"/>
                <a:gd name="connsiteY71" fmla="*/ 368427 h 36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44912" h="368427">
                  <a:moveTo>
                    <a:pt x="391859" y="366236"/>
                  </a:moveTo>
                  <a:lnTo>
                    <a:pt x="424244" y="348615"/>
                  </a:lnTo>
                  <a:lnTo>
                    <a:pt x="434816" y="332613"/>
                  </a:lnTo>
                  <a:lnTo>
                    <a:pt x="444913" y="320897"/>
                  </a:lnTo>
                  <a:lnTo>
                    <a:pt x="443865" y="294799"/>
                  </a:lnTo>
                  <a:lnTo>
                    <a:pt x="427863" y="284131"/>
                  </a:lnTo>
                  <a:lnTo>
                    <a:pt x="416719" y="269748"/>
                  </a:lnTo>
                  <a:lnTo>
                    <a:pt x="415100" y="247840"/>
                  </a:lnTo>
                  <a:lnTo>
                    <a:pt x="408147" y="234029"/>
                  </a:lnTo>
                  <a:lnTo>
                    <a:pt x="406527" y="212122"/>
                  </a:lnTo>
                  <a:lnTo>
                    <a:pt x="417672" y="191833"/>
                  </a:lnTo>
                  <a:lnTo>
                    <a:pt x="416052" y="169926"/>
                  </a:lnTo>
                  <a:lnTo>
                    <a:pt x="404908" y="155543"/>
                  </a:lnTo>
                  <a:lnTo>
                    <a:pt x="407575" y="134207"/>
                  </a:lnTo>
                  <a:lnTo>
                    <a:pt x="379857" y="78772"/>
                  </a:lnTo>
                  <a:lnTo>
                    <a:pt x="356997" y="54292"/>
                  </a:lnTo>
                  <a:lnTo>
                    <a:pt x="342615" y="30861"/>
                  </a:lnTo>
                  <a:lnTo>
                    <a:pt x="319754" y="6382"/>
                  </a:lnTo>
                  <a:lnTo>
                    <a:pt x="303276" y="0"/>
                  </a:lnTo>
                  <a:lnTo>
                    <a:pt x="300133" y="25622"/>
                  </a:lnTo>
                  <a:lnTo>
                    <a:pt x="283083" y="23527"/>
                  </a:lnTo>
                  <a:lnTo>
                    <a:pt x="257556" y="20383"/>
                  </a:lnTo>
                  <a:lnTo>
                    <a:pt x="243174" y="31623"/>
                  </a:lnTo>
                  <a:lnTo>
                    <a:pt x="244793" y="53531"/>
                  </a:lnTo>
                  <a:lnTo>
                    <a:pt x="242125" y="74867"/>
                  </a:lnTo>
                  <a:lnTo>
                    <a:pt x="217647" y="97822"/>
                  </a:lnTo>
                  <a:lnTo>
                    <a:pt x="201739" y="121825"/>
                  </a:lnTo>
                  <a:lnTo>
                    <a:pt x="203931" y="139446"/>
                  </a:lnTo>
                  <a:lnTo>
                    <a:pt x="196501" y="164497"/>
                  </a:lnTo>
                  <a:lnTo>
                    <a:pt x="180023" y="158115"/>
                  </a:lnTo>
                  <a:lnTo>
                    <a:pt x="162496" y="160306"/>
                  </a:lnTo>
                  <a:lnTo>
                    <a:pt x="159830" y="181642"/>
                  </a:lnTo>
                  <a:lnTo>
                    <a:pt x="141732" y="188119"/>
                  </a:lnTo>
                  <a:lnTo>
                    <a:pt x="119444" y="194024"/>
                  </a:lnTo>
                  <a:lnTo>
                    <a:pt x="88678" y="233553"/>
                  </a:lnTo>
                  <a:lnTo>
                    <a:pt x="66390" y="239458"/>
                  </a:lnTo>
                  <a:lnTo>
                    <a:pt x="59531" y="260318"/>
                  </a:lnTo>
                  <a:lnTo>
                    <a:pt x="61150" y="282226"/>
                  </a:lnTo>
                  <a:lnTo>
                    <a:pt x="43053" y="288703"/>
                  </a:lnTo>
                  <a:lnTo>
                    <a:pt x="28194" y="304228"/>
                  </a:lnTo>
                  <a:lnTo>
                    <a:pt x="6382" y="305848"/>
                  </a:lnTo>
                  <a:lnTo>
                    <a:pt x="0" y="322421"/>
                  </a:lnTo>
                  <a:lnTo>
                    <a:pt x="15430" y="337376"/>
                  </a:lnTo>
                  <a:lnTo>
                    <a:pt x="33528" y="330898"/>
                  </a:lnTo>
                  <a:lnTo>
                    <a:pt x="49530" y="341566"/>
                  </a:lnTo>
                  <a:lnTo>
                    <a:pt x="66008" y="347948"/>
                  </a:lnTo>
                  <a:lnTo>
                    <a:pt x="84106" y="341471"/>
                  </a:lnTo>
                  <a:lnTo>
                    <a:pt x="68104" y="330803"/>
                  </a:lnTo>
                  <a:lnTo>
                    <a:pt x="76581" y="297180"/>
                  </a:lnTo>
                  <a:lnTo>
                    <a:pt x="92583" y="307848"/>
                  </a:lnTo>
                  <a:lnTo>
                    <a:pt x="118682" y="306705"/>
                  </a:lnTo>
                  <a:lnTo>
                    <a:pt x="145828" y="297085"/>
                  </a:lnTo>
                  <a:lnTo>
                    <a:pt x="167069" y="299752"/>
                  </a:lnTo>
                  <a:lnTo>
                    <a:pt x="182499" y="314706"/>
                  </a:lnTo>
                  <a:lnTo>
                    <a:pt x="197930" y="329660"/>
                  </a:lnTo>
                  <a:lnTo>
                    <a:pt x="220789" y="319469"/>
                  </a:lnTo>
                  <a:lnTo>
                    <a:pt x="223457" y="298132"/>
                  </a:lnTo>
                  <a:lnTo>
                    <a:pt x="253746" y="297561"/>
                  </a:lnTo>
                  <a:lnTo>
                    <a:pt x="270224" y="303943"/>
                  </a:lnTo>
                  <a:lnTo>
                    <a:pt x="290989" y="310801"/>
                  </a:lnTo>
                  <a:lnTo>
                    <a:pt x="297942" y="324612"/>
                  </a:lnTo>
                  <a:lnTo>
                    <a:pt x="318707" y="331470"/>
                  </a:lnTo>
                  <a:lnTo>
                    <a:pt x="325088" y="349568"/>
                  </a:lnTo>
                  <a:lnTo>
                    <a:pt x="346329" y="352235"/>
                  </a:lnTo>
                  <a:lnTo>
                    <a:pt x="380333" y="356426"/>
                  </a:lnTo>
                  <a:lnTo>
                    <a:pt x="392049" y="366522"/>
                  </a:lnTo>
                  <a:lnTo>
                    <a:pt x="392049" y="366522"/>
                  </a:lnTo>
                  <a:close/>
                  <a:moveTo>
                    <a:pt x="58864" y="368427"/>
                  </a:moveTo>
                  <a:lnTo>
                    <a:pt x="43434" y="353473"/>
                  </a:lnTo>
                  <a:lnTo>
                    <a:pt x="54579" y="367856"/>
                  </a:lnTo>
                  <a:lnTo>
                    <a:pt x="58864" y="368427"/>
                  </a:lnTo>
                  <a:lnTo>
                    <a:pt x="58864" y="3684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7EEAEFA0-B1B7-C1AA-9D5D-B9386809E058}"/>
                </a:ext>
              </a:extLst>
            </p:cNvPr>
            <p:cNvSpPr/>
            <p:nvPr/>
          </p:nvSpPr>
          <p:spPr>
            <a:xfrm>
              <a:off x="5128024" y="640994"/>
              <a:ext cx="954532" cy="976828"/>
            </a:xfrm>
            <a:custGeom>
              <a:avLst/>
              <a:gdLst>
                <a:gd name="connsiteX0" fmla="*/ 228409 w 566832"/>
                <a:gd name="connsiteY0" fmla="*/ 580073 h 580072"/>
                <a:gd name="connsiteX1" fmla="*/ 246602 w 566832"/>
                <a:gd name="connsiteY1" fmla="*/ 573691 h 580072"/>
                <a:gd name="connsiteX2" fmla="*/ 257270 w 566832"/>
                <a:gd name="connsiteY2" fmla="*/ 557689 h 580072"/>
                <a:gd name="connsiteX3" fmla="*/ 279178 w 566832"/>
                <a:gd name="connsiteY3" fmla="*/ 556070 h 580072"/>
                <a:gd name="connsiteX4" fmla="*/ 294132 w 566832"/>
                <a:gd name="connsiteY4" fmla="*/ 540639 h 580072"/>
                <a:gd name="connsiteX5" fmla="*/ 304705 w 566832"/>
                <a:gd name="connsiteY5" fmla="*/ 524637 h 580072"/>
                <a:gd name="connsiteX6" fmla="*/ 325564 w 566832"/>
                <a:gd name="connsiteY6" fmla="*/ 531590 h 580072"/>
                <a:gd name="connsiteX7" fmla="*/ 356045 w 566832"/>
                <a:gd name="connsiteY7" fmla="*/ 531019 h 580072"/>
                <a:gd name="connsiteX8" fmla="*/ 353854 w 566832"/>
                <a:gd name="connsiteY8" fmla="*/ 513493 h 580072"/>
                <a:gd name="connsiteX9" fmla="*/ 381095 w 566832"/>
                <a:gd name="connsiteY9" fmla="*/ 503872 h 580072"/>
                <a:gd name="connsiteX10" fmla="*/ 413195 w 566832"/>
                <a:gd name="connsiteY10" fmla="*/ 490537 h 580072"/>
                <a:gd name="connsiteX11" fmla="*/ 443579 w 566832"/>
                <a:gd name="connsiteY11" fmla="*/ 489966 h 580072"/>
                <a:gd name="connsiteX12" fmla="*/ 465487 w 566832"/>
                <a:gd name="connsiteY12" fmla="*/ 488347 h 580072"/>
                <a:gd name="connsiteX13" fmla="*/ 485204 w 566832"/>
                <a:gd name="connsiteY13" fmla="*/ 469106 h 580072"/>
                <a:gd name="connsiteX14" fmla="*/ 527971 w 566832"/>
                <a:gd name="connsiteY14" fmla="*/ 439864 h 580072"/>
                <a:gd name="connsiteX15" fmla="*/ 548735 w 566832"/>
                <a:gd name="connsiteY15" fmla="*/ 412147 h 580072"/>
                <a:gd name="connsiteX16" fmla="*/ 566833 w 566832"/>
                <a:gd name="connsiteY16" fmla="*/ 405765 h 580072"/>
                <a:gd name="connsiteX17" fmla="*/ 548164 w 566832"/>
                <a:gd name="connsiteY17" fmla="*/ 381762 h 580072"/>
                <a:gd name="connsiteX18" fmla="*/ 533686 w 566832"/>
                <a:gd name="connsiteY18" fmla="*/ 358426 h 580072"/>
                <a:gd name="connsiteX19" fmla="*/ 518160 w 566832"/>
                <a:gd name="connsiteY19" fmla="*/ 343472 h 580072"/>
                <a:gd name="connsiteX20" fmla="*/ 493490 w 566832"/>
                <a:gd name="connsiteY20" fmla="*/ 331851 h 580072"/>
                <a:gd name="connsiteX21" fmla="*/ 482822 w 566832"/>
                <a:gd name="connsiteY21" fmla="*/ 313182 h 580072"/>
                <a:gd name="connsiteX22" fmla="*/ 467296 w 566832"/>
                <a:gd name="connsiteY22" fmla="*/ 298323 h 580072"/>
                <a:gd name="connsiteX23" fmla="*/ 460820 w 566832"/>
                <a:gd name="connsiteY23" fmla="*/ 280226 h 580072"/>
                <a:gd name="connsiteX24" fmla="*/ 467201 w 566832"/>
                <a:gd name="connsiteY24" fmla="*/ 263747 h 580072"/>
                <a:gd name="connsiteX25" fmla="*/ 448437 w 566832"/>
                <a:gd name="connsiteY25" fmla="*/ 239839 h 580072"/>
                <a:gd name="connsiteX26" fmla="*/ 438245 w 566832"/>
                <a:gd name="connsiteY26" fmla="*/ 216884 h 580072"/>
                <a:gd name="connsiteX27" fmla="*/ 417862 w 566832"/>
                <a:gd name="connsiteY27" fmla="*/ 205740 h 580072"/>
                <a:gd name="connsiteX28" fmla="*/ 356425 w 566832"/>
                <a:gd name="connsiteY28" fmla="*/ 176593 h 580072"/>
                <a:gd name="connsiteX29" fmla="*/ 333946 w 566832"/>
                <a:gd name="connsiteY29" fmla="*/ 182404 h 580072"/>
                <a:gd name="connsiteX30" fmla="*/ 341376 w 566832"/>
                <a:gd name="connsiteY30" fmla="*/ 157448 h 580072"/>
                <a:gd name="connsiteX31" fmla="*/ 335471 w 566832"/>
                <a:gd name="connsiteY31" fmla="*/ 135065 h 580072"/>
                <a:gd name="connsiteX32" fmla="*/ 319374 w 566832"/>
                <a:gd name="connsiteY32" fmla="*/ 124397 h 580072"/>
                <a:gd name="connsiteX33" fmla="*/ 301276 w 566832"/>
                <a:gd name="connsiteY33" fmla="*/ 130874 h 580072"/>
                <a:gd name="connsiteX34" fmla="*/ 212789 w 566832"/>
                <a:gd name="connsiteY34" fmla="*/ 3239 h 580072"/>
                <a:gd name="connsiteX35" fmla="*/ 187166 w 566832"/>
                <a:gd name="connsiteY35" fmla="*/ 0 h 580072"/>
                <a:gd name="connsiteX36" fmla="*/ 180213 w 566832"/>
                <a:gd name="connsiteY36" fmla="*/ 20765 h 580072"/>
                <a:gd name="connsiteX37" fmla="*/ 169069 w 566832"/>
                <a:gd name="connsiteY37" fmla="*/ 41053 h 580072"/>
                <a:gd name="connsiteX38" fmla="*/ 154686 w 566832"/>
                <a:gd name="connsiteY38" fmla="*/ 52197 h 580072"/>
                <a:gd name="connsiteX39" fmla="*/ 136493 w 566832"/>
                <a:gd name="connsiteY39" fmla="*/ 58674 h 580072"/>
                <a:gd name="connsiteX40" fmla="*/ 116300 w 566832"/>
                <a:gd name="connsiteY40" fmla="*/ 82105 h 580072"/>
                <a:gd name="connsiteX41" fmla="*/ 96488 w 566832"/>
                <a:gd name="connsiteY41" fmla="*/ 101251 h 580072"/>
                <a:gd name="connsiteX42" fmla="*/ 78867 w 566832"/>
                <a:gd name="connsiteY42" fmla="*/ 103442 h 580072"/>
                <a:gd name="connsiteX43" fmla="*/ 57531 w 566832"/>
                <a:gd name="connsiteY43" fmla="*/ 100774 h 580072"/>
                <a:gd name="connsiteX44" fmla="*/ 38862 w 566832"/>
                <a:gd name="connsiteY44" fmla="*/ 111443 h 580072"/>
                <a:gd name="connsiteX45" fmla="*/ 36766 w 566832"/>
                <a:gd name="connsiteY45" fmla="*/ 128492 h 580072"/>
                <a:gd name="connsiteX46" fmla="*/ 29337 w 566832"/>
                <a:gd name="connsiteY46" fmla="*/ 153448 h 580072"/>
                <a:gd name="connsiteX47" fmla="*/ 18098 w 566832"/>
                <a:gd name="connsiteY47" fmla="*/ 173736 h 580072"/>
                <a:gd name="connsiteX48" fmla="*/ 6953 w 566832"/>
                <a:gd name="connsiteY48" fmla="*/ 193929 h 580072"/>
                <a:gd name="connsiteX49" fmla="*/ 0 w 566832"/>
                <a:gd name="connsiteY49" fmla="*/ 214693 h 580072"/>
                <a:gd name="connsiteX50" fmla="*/ 2191 w 566832"/>
                <a:gd name="connsiteY50" fmla="*/ 232315 h 580072"/>
                <a:gd name="connsiteX51" fmla="*/ 12954 w 566832"/>
                <a:gd name="connsiteY51" fmla="*/ 250889 h 580072"/>
                <a:gd name="connsiteX52" fmla="*/ 6001 w 566832"/>
                <a:gd name="connsiteY52" fmla="*/ 271653 h 580072"/>
                <a:gd name="connsiteX53" fmla="*/ 26384 w 566832"/>
                <a:gd name="connsiteY53" fmla="*/ 282797 h 580072"/>
                <a:gd name="connsiteX54" fmla="*/ 41910 w 566832"/>
                <a:gd name="connsiteY54" fmla="*/ 297656 h 580072"/>
                <a:gd name="connsiteX55" fmla="*/ 81534 w 566832"/>
                <a:gd name="connsiteY55" fmla="*/ 363093 h 580072"/>
                <a:gd name="connsiteX56" fmla="*/ 92202 w 566832"/>
                <a:gd name="connsiteY56" fmla="*/ 347186 h 580072"/>
                <a:gd name="connsiteX57" fmla="*/ 121158 w 566832"/>
                <a:gd name="connsiteY57" fmla="*/ 393954 h 580072"/>
                <a:gd name="connsiteX58" fmla="*/ 181737 w 566832"/>
                <a:gd name="connsiteY58" fmla="*/ 466249 h 580072"/>
                <a:gd name="connsiteX59" fmla="*/ 228409 w 566832"/>
                <a:gd name="connsiteY59" fmla="*/ 580073 h 580072"/>
                <a:gd name="connsiteX60" fmla="*/ 228409 w 566832"/>
                <a:gd name="connsiteY60" fmla="*/ 580073 h 580072"/>
                <a:gd name="connsiteX61" fmla="*/ 228409 w 566832"/>
                <a:gd name="connsiteY61" fmla="*/ 580073 h 5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66832" h="580072">
                  <a:moveTo>
                    <a:pt x="228409" y="580073"/>
                  </a:moveTo>
                  <a:lnTo>
                    <a:pt x="246602" y="573691"/>
                  </a:lnTo>
                  <a:lnTo>
                    <a:pt x="257270" y="557689"/>
                  </a:lnTo>
                  <a:lnTo>
                    <a:pt x="279178" y="556070"/>
                  </a:lnTo>
                  <a:lnTo>
                    <a:pt x="294132" y="540639"/>
                  </a:lnTo>
                  <a:lnTo>
                    <a:pt x="304705" y="524637"/>
                  </a:lnTo>
                  <a:lnTo>
                    <a:pt x="325564" y="531590"/>
                  </a:lnTo>
                  <a:lnTo>
                    <a:pt x="356045" y="531019"/>
                  </a:lnTo>
                  <a:lnTo>
                    <a:pt x="353854" y="513493"/>
                  </a:lnTo>
                  <a:lnTo>
                    <a:pt x="381095" y="503872"/>
                  </a:lnTo>
                  <a:lnTo>
                    <a:pt x="413195" y="490537"/>
                  </a:lnTo>
                  <a:lnTo>
                    <a:pt x="443579" y="489966"/>
                  </a:lnTo>
                  <a:lnTo>
                    <a:pt x="465487" y="488347"/>
                  </a:lnTo>
                  <a:lnTo>
                    <a:pt x="485204" y="469106"/>
                  </a:lnTo>
                  <a:lnTo>
                    <a:pt x="527971" y="439864"/>
                  </a:lnTo>
                  <a:lnTo>
                    <a:pt x="548735" y="412147"/>
                  </a:lnTo>
                  <a:lnTo>
                    <a:pt x="566833" y="405765"/>
                  </a:lnTo>
                  <a:lnTo>
                    <a:pt x="548164" y="381762"/>
                  </a:lnTo>
                  <a:lnTo>
                    <a:pt x="533686" y="358426"/>
                  </a:lnTo>
                  <a:lnTo>
                    <a:pt x="518160" y="343472"/>
                  </a:lnTo>
                  <a:lnTo>
                    <a:pt x="493490" y="331851"/>
                  </a:lnTo>
                  <a:lnTo>
                    <a:pt x="482822" y="313182"/>
                  </a:lnTo>
                  <a:lnTo>
                    <a:pt x="467296" y="298323"/>
                  </a:lnTo>
                  <a:lnTo>
                    <a:pt x="460820" y="280226"/>
                  </a:lnTo>
                  <a:lnTo>
                    <a:pt x="467201" y="263747"/>
                  </a:lnTo>
                  <a:lnTo>
                    <a:pt x="448437" y="239839"/>
                  </a:lnTo>
                  <a:lnTo>
                    <a:pt x="438245" y="216884"/>
                  </a:lnTo>
                  <a:lnTo>
                    <a:pt x="417862" y="205740"/>
                  </a:lnTo>
                  <a:lnTo>
                    <a:pt x="356425" y="176593"/>
                  </a:lnTo>
                  <a:lnTo>
                    <a:pt x="333946" y="182404"/>
                  </a:lnTo>
                  <a:lnTo>
                    <a:pt x="341376" y="157448"/>
                  </a:lnTo>
                  <a:lnTo>
                    <a:pt x="335471" y="135065"/>
                  </a:lnTo>
                  <a:lnTo>
                    <a:pt x="319374" y="124397"/>
                  </a:lnTo>
                  <a:lnTo>
                    <a:pt x="301276" y="130874"/>
                  </a:lnTo>
                  <a:lnTo>
                    <a:pt x="212789" y="3239"/>
                  </a:lnTo>
                  <a:lnTo>
                    <a:pt x="187166" y="0"/>
                  </a:lnTo>
                  <a:lnTo>
                    <a:pt x="180213" y="20765"/>
                  </a:lnTo>
                  <a:lnTo>
                    <a:pt x="169069" y="41053"/>
                  </a:lnTo>
                  <a:lnTo>
                    <a:pt x="154686" y="52197"/>
                  </a:lnTo>
                  <a:lnTo>
                    <a:pt x="136493" y="58674"/>
                  </a:lnTo>
                  <a:lnTo>
                    <a:pt x="116300" y="82105"/>
                  </a:lnTo>
                  <a:lnTo>
                    <a:pt x="96488" y="101251"/>
                  </a:lnTo>
                  <a:lnTo>
                    <a:pt x="78867" y="103442"/>
                  </a:lnTo>
                  <a:lnTo>
                    <a:pt x="57531" y="100774"/>
                  </a:lnTo>
                  <a:lnTo>
                    <a:pt x="38862" y="111443"/>
                  </a:lnTo>
                  <a:lnTo>
                    <a:pt x="36766" y="128492"/>
                  </a:lnTo>
                  <a:lnTo>
                    <a:pt x="29337" y="153448"/>
                  </a:lnTo>
                  <a:lnTo>
                    <a:pt x="18098" y="173736"/>
                  </a:lnTo>
                  <a:lnTo>
                    <a:pt x="6953" y="193929"/>
                  </a:lnTo>
                  <a:lnTo>
                    <a:pt x="0" y="214693"/>
                  </a:lnTo>
                  <a:lnTo>
                    <a:pt x="2191" y="232315"/>
                  </a:lnTo>
                  <a:lnTo>
                    <a:pt x="12954" y="250889"/>
                  </a:lnTo>
                  <a:lnTo>
                    <a:pt x="6001" y="271653"/>
                  </a:lnTo>
                  <a:lnTo>
                    <a:pt x="26384" y="282797"/>
                  </a:lnTo>
                  <a:lnTo>
                    <a:pt x="41910" y="297656"/>
                  </a:lnTo>
                  <a:lnTo>
                    <a:pt x="81534" y="363093"/>
                  </a:lnTo>
                  <a:lnTo>
                    <a:pt x="92202" y="347186"/>
                  </a:lnTo>
                  <a:lnTo>
                    <a:pt x="121158" y="393954"/>
                  </a:lnTo>
                  <a:lnTo>
                    <a:pt x="181737" y="466249"/>
                  </a:lnTo>
                  <a:lnTo>
                    <a:pt x="228409" y="580073"/>
                  </a:lnTo>
                  <a:lnTo>
                    <a:pt x="228409" y="580073"/>
                  </a:lnTo>
                  <a:lnTo>
                    <a:pt x="228409" y="5800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9870E0F5-3CF4-1D90-ADEF-2D76BD99BBBA}"/>
                </a:ext>
              </a:extLst>
            </p:cNvPr>
            <p:cNvSpPr/>
            <p:nvPr/>
          </p:nvSpPr>
          <p:spPr>
            <a:xfrm>
              <a:off x="5345845" y="1324613"/>
              <a:ext cx="863106" cy="851717"/>
            </a:xfrm>
            <a:custGeom>
              <a:avLst/>
              <a:gdLst>
                <a:gd name="connsiteX0" fmla="*/ 197072 w 512540"/>
                <a:gd name="connsiteY0" fmla="*/ 505778 h 505777"/>
                <a:gd name="connsiteX1" fmla="*/ 203454 w 512540"/>
                <a:gd name="connsiteY1" fmla="*/ 489299 h 505777"/>
                <a:gd name="connsiteX2" fmla="*/ 225266 w 512540"/>
                <a:gd name="connsiteY2" fmla="*/ 487680 h 505777"/>
                <a:gd name="connsiteX3" fmla="*/ 240220 w 512540"/>
                <a:gd name="connsiteY3" fmla="*/ 472249 h 505777"/>
                <a:gd name="connsiteX4" fmla="*/ 258318 w 512540"/>
                <a:gd name="connsiteY4" fmla="*/ 465868 h 505777"/>
                <a:gd name="connsiteX5" fmla="*/ 247650 w 512540"/>
                <a:gd name="connsiteY5" fmla="*/ 447199 h 505777"/>
                <a:gd name="connsiteX6" fmla="*/ 258223 w 512540"/>
                <a:gd name="connsiteY6" fmla="*/ 431292 h 505777"/>
                <a:gd name="connsiteX7" fmla="*/ 268891 w 512540"/>
                <a:gd name="connsiteY7" fmla="*/ 415290 h 505777"/>
                <a:gd name="connsiteX8" fmla="*/ 331661 w 512540"/>
                <a:gd name="connsiteY8" fmla="*/ 362617 h 505777"/>
                <a:gd name="connsiteX9" fmla="*/ 342900 w 512540"/>
                <a:gd name="connsiteY9" fmla="*/ 376999 h 505777"/>
                <a:gd name="connsiteX10" fmla="*/ 354520 w 512540"/>
                <a:gd name="connsiteY10" fmla="*/ 352520 h 505777"/>
                <a:gd name="connsiteX11" fmla="*/ 368903 w 512540"/>
                <a:gd name="connsiteY11" fmla="*/ 341281 h 505777"/>
                <a:gd name="connsiteX12" fmla="*/ 389191 w 512540"/>
                <a:gd name="connsiteY12" fmla="*/ 352425 h 505777"/>
                <a:gd name="connsiteX13" fmla="*/ 391287 w 512540"/>
                <a:gd name="connsiteY13" fmla="*/ 335471 h 505777"/>
                <a:gd name="connsiteX14" fmla="*/ 397669 w 512540"/>
                <a:gd name="connsiteY14" fmla="*/ 318992 h 505777"/>
                <a:gd name="connsiteX15" fmla="*/ 401384 w 512540"/>
                <a:gd name="connsiteY15" fmla="*/ 289179 h 505777"/>
                <a:gd name="connsiteX16" fmla="*/ 429577 w 512540"/>
                <a:gd name="connsiteY16" fmla="*/ 271082 h 505777"/>
                <a:gd name="connsiteX17" fmla="*/ 440721 w 512540"/>
                <a:gd name="connsiteY17" fmla="*/ 250889 h 505777"/>
                <a:gd name="connsiteX18" fmla="*/ 444912 w 512540"/>
                <a:gd name="connsiteY18" fmla="*/ 216884 h 505777"/>
                <a:gd name="connsiteX19" fmla="*/ 447580 w 512540"/>
                <a:gd name="connsiteY19" fmla="*/ 195548 h 505777"/>
                <a:gd name="connsiteX20" fmla="*/ 468344 w 512540"/>
                <a:gd name="connsiteY20" fmla="*/ 202502 h 505777"/>
                <a:gd name="connsiteX21" fmla="*/ 492347 w 512540"/>
                <a:gd name="connsiteY21" fmla="*/ 218408 h 505777"/>
                <a:gd name="connsiteX22" fmla="*/ 490728 w 512540"/>
                <a:gd name="connsiteY22" fmla="*/ 196596 h 505777"/>
                <a:gd name="connsiteX23" fmla="*/ 512540 w 512540"/>
                <a:gd name="connsiteY23" fmla="*/ 194977 h 505777"/>
                <a:gd name="connsiteX24" fmla="*/ 506635 w 512540"/>
                <a:gd name="connsiteY24" fmla="*/ 172688 h 505777"/>
                <a:gd name="connsiteX25" fmla="*/ 495967 w 512540"/>
                <a:gd name="connsiteY25" fmla="*/ 154019 h 505777"/>
                <a:gd name="connsiteX26" fmla="*/ 457962 w 512540"/>
                <a:gd name="connsiteY26" fmla="*/ 75914 h 505777"/>
                <a:gd name="connsiteX27" fmla="*/ 443484 w 512540"/>
                <a:gd name="connsiteY27" fmla="*/ 18002 h 505777"/>
                <a:gd name="connsiteX28" fmla="*/ 437007 w 512540"/>
                <a:gd name="connsiteY28" fmla="*/ 0 h 505777"/>
                <a:gd name="connsiteX29" fmla="*/ 418909 w 512540"/>
                <a:gd name="connsiteY29" fmla="*/ 6382 h 505777"/>
                <a:gd name="connsiteX30" fmla="*/ 404050 w 512540"/>
                <a:gd name="connsiteY30" fmla="*/ 21812 h 505777"/>
                <a:gd name="connsiteX31" fmla="*/ 369475 w 512540"/>
                <a:gd name="connsiteY31" fmla="*/ 56388 h 505777"/>
                <a:gd name="connsiteX32" fmla="*/ 346043 w 512540"/>
                <a:gd name="connsiteY32" fmla="*/ 70771 h 505777"/>
                <a:gd name="connsiteX33" fmla="*/ 322612 w 512540"/>
                <a:gd name="connsiteY33" fmla="*/ 85154 h 505777"/>
                <a:gd name="connsiteX34" fmla="*/ 292798 w 512540"/>
                <a:gd name="connsiteY34" fmla="*/ 81439 h 505777"/>
                <a:gd name="connsiteX35" fmla="*/ 260795 w 512540"/>
                <a:gd name="connsiteY35" fmla="*/ 94774 h 505777"/>
                <a:gd name="connsiteX36" fmla="*/ 238410 w 512540"/>
                <a:gd name="connsiteY36" fmla="*/ 100679 h 505777"/>
                <a:gd name="connsiteX37" fmla="*/ 224028 w 512540"/>
                <a:gd name="connsiteY37" fmla="*/ 111823 h 505777"/>
                <a:gd name="connsiteX38" fmla="*/ 204883 w 512540"/>
                <a:gd name="connsiteY38" fmla="*/ 126778 h 505777"/>
                <a:gd name="connsiteX39" fmla="*/ 187833 w 512540"/>
                <a:gd name="connsiteY39" fmla="*/ 124682 h 505777"/>
                <a:gd name="connsiteX40" fmla="*/ 169736 w 512540"/>
                <a:gd name="connsiteY40" fmla="*/ 131064 h 505777"/>
                <a:gd name="connsiteX41" fmla="*/ 155353 w 512540"/>
                <a:gd name="connsiteY41" fmla="*/ 142208 h 505777"/>
                <a:gd name="connsiteX42" fmla="*/ 137255 w 512540"/>
                <a:gd name="connsiteY42" fmla="*/ 148685 h 505777"/>
                <a:gd name="connsiteX43" fmla="*/ 122301 w 512540"/>
                <a:gd name="connsiteY43" fmla="*/ 164116 h 505777"/>
                <a:gd name="connsiteX44" fmla="*/ 104204 w 512540"/>
                <a:gd name="connsiteY44" fmla="*/ 170498 h 505777"/>
                <a:gd name="connsiteX45" fmla="*/ 85058 w 512540"/>
                <a:gd name="connsiteY45" fmla="*/ 185356 h 505777"/>
                <a:gd name="connsiteX46" fmla="*/ 63818 w 512540"/>
                <a:gd name="connsiteY46" fmla="*/ 217265 h 505777"/>
                <a:gd name="connsiteX47" fmla="*/ 52673 w 512540"/>
                <a:gd name="connsiteY47" fmla="*/ 237554 h 505777"/>
                <a:gd name="connsiteX48" fmla="*/ 34004 w 512540"/>
                <a:gd name="connsiteY48" fmla="*/ 248126 h 505777"/>
                <a:gd name="connsiteX49" fmla="*/ 19145 w 512540"/>
                <a:gd name="connsiteY49" fmla="*/ 263557 h 505777"/>
                <a:gd name="connsiteX50" fmla="*/ 0 w 512540"/>
                <a:gd name="connsiteY50" fmla="*/ 278511 h 505777"/>
                <a:gd name="connsiteX51" fmla="*/ 10192 w 512540"/>
                <a:gd name="connsiteY51" fmla="*/ 301371 h 505777"/>
                <a:gd name="connsiteX52" fmla="*/ 21336 w 512540"/>
                <a:gd name="connsiteY52" fmla="*/ 315659 h 505777"/>
                <a:gd name="connsiteX53" fmla="*/ 41624 w 512540"/>
                <a:gd name="connsiteY53" fmla="*/ 326803 h 505777"/>
                <a:gd name="connsiteX54" fmla="*/ 26194 w 512540"/>
                <a:gd name="connsiteY54" fmla="*/ 346519 h 505777"/>
                <a:gd name="connsiteX55" fmla="*/ 24098 w 512540"/>
                <a:gd name="connsiteY55" fmla="*/ 363569 h 505777"/>
                <a:gd name="connsiteX56" fmla="*/ 40100 w 512540"/>
                <a:gd name="connsiteY56" fmla="*/ 374142 h 505777"/>
                <a:gd name="connsiteX57" fmla="*/ 64675 w 512540"/>
                <a:gd name="connsiteY57" fmla="*/ 385763 h 505777"/>
                <a:gd name="connsiteX58" fmla="*/ 80676 w 512540"/>
                <a:gd name="connsiteY58" fmla="*/ 396431 h 505777"/>
                <a:gd name="connsiteX59" fmla="*/ 82868 w 512540"/>
                <a:gd name="connsiteY59" fmla="*/ 413957 h 505777"/>
                <a:gd name="connsiteX60" fmla="*/ 104680 w 512540"/>
                <a:gd name="connsiteY60" fmla="*/ 412337 h 505777"/>
                <a:gd name="connsiteX61" fmla="*/ 106299 w 512540"/>
                <a:gd name="connsiteY61" fmla="*/ 434149 h 505777"/>
                <a:gd name="connsiteX62" fmla="*/ 124968 w 512540"/>
                <a:gd name="connsiteY62" fmla="*/ 423482 h 505777"/>
                <a:gd name="connsiteX63" fmla="*/ 135636 w 512540"/>
                <a:gd name="connsiteY63" fmla="*/ 407480 h 505777"/>
                <a:gd name="connsiteX64" fmla="*/ 155353 w 512540"/>
                <a:gd name="connsiteY64" fmla="*/ 422910 h 505777"/>
                <a:gd name="connsiteX65" fmla="*/ 161258 w 512540"/>
                <a:gd name="connsiteY65" fmla="*/ 445198 h 505777"/>
                <a:gd name="connsiteX66" fmla="*/ 152305 w 512540"/>
                <a:gd name="connsiteY66" fmla="*/ 483013 h 505777"/>
                <a:gd name="connsiteX67" fmla="*/ 162401 w 512540"/>
                <a:gd name="connsiteY67" fmla="*/ 505778 h 505777"/>
                <a:gd name="connsiteX68" fmla="*/ 197072 w 512540"/>
                <a:gd name="connsiteY68" fmla="*/ 505778 h 505777"/>
                <a:gd name="connsiteX69" fmla="*/ 197072 w 512540"/>
                <a:gd name="connsiteY69" fmla="*/ 505778 h 505777"/>
                <a:gd name="connsiteX70" fmla="*/ 197072 w 512540"/>
                <a:gd name="connsiteY70" fmla="*/ 505778 h 505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2540" h="505777">
                  <a:moveTo>
                    <a:pt x="197072" y="505778"/>
                  </a:moveTo>
                  <a:lnTo>
                    <a:pt x="203454" y="489299"/>
                  </a:lnTo>
                  <a:lnTo>
                    <a:pt x="225266" y="487680"/>
                  </a:lnTo>
                  <a:lnTo>
                    <a:pt x="240220" y="472249"/>
                  </a:lnTo>
                  <a:lnTo>
                    <a:pt x="258318" y="465868"/>
                  </a:lnTo>
                  <a:lnTo>
                    <a:pt x="247650" y="447199"/>
                  </a:lnTo>
                  <a:lnTo>
                    <a:pt x="258223" y="431292"/>
                  </a:lnTo>
                  <a:lnTo>
                    <a:pt x="268891" y="415290"/>
                  </a:lnTo>
                  <a:lnTo>
                    <a:pt x="331661" y="362617"/>
                  </a:lnTo>
                  <a:lnTo>
                    <a:pt x="342900" y="376999"/>
                  </a:lnTo>
                  <a:lnTo>
                    <a:pt x="354520" y="352520"/>
                  </a:lnTo>
                  <a:lnTo>
                    <a:pt x="368903" y="341281"/>
                  </a:lnTo>
                  <a:lnTo>
                    <a:pt x="389191" y="352425"/>
                  </a:lnTo>
                  <a:lnTo>
                    <a:pt x="391287" y="335471"/>
                  </a:lnTo>
                  <a:lnTo>
                    <a:pt x="397669" y="318992"/>
                  </a:lnTo>
                  <a:lnTo>
                    <a:pt x="401384" y="289179"/>
                  </a:lnTo>
                  <a:lnTo>
                    <a:pt x="429577" y="271082"/>
                  </a:lnTo>
                  <a:lnTo>
                    <a:pt x="440721" y="250889"/>
                  </a:lnTo>
                  <a:lnTo>
                    <a:pt x="444912" y="216884"/>
                  </a:lnTo>
                  <a:lnTo>
                    <a:pt x="447580" y="195548"/>
                  </a:lnTo>
                  <a:lnTo>
                    <a:pt x="468344" y="202502"/>
                  </a:lnTo>
                  <a:lnTo>
                    <a:pt x="492347" y="218408"/>
                  </a:lnTo>
                  <a:lnTo>
                    <a:pt x="490728" y="196596"/>
                  </a:lnTo>
                  <a:lnTo>
                    <a:pt x="512540" y="194977"/>
                  </a:lnTo>
                  <a:lnTo>
                    <a:pt x="506635" y="172688"/>
                  </a:lnTo>
                  <a:lnTo>
                    <a:pt x="495967" y="154019"/>
                  </a:lnTo>
                  <a:lnTo>
                    <a:pt x="457962" y="75914"/>
                  </a:lnTo>
                  <a:lnTo>
                    <a:pt x="443484" y="18002"/>
                  </a:lnTo>
                  <a:lnTo>
                    <a:pt x="437007" y="0"/>
                  </a:lnTo>
                  <a:lnTo>
                    <a:pt x="418909" y="6382"/>
                  </a:lnTo>
                  <a:lnTo>
                    <a:pt x="404050" y="21812"/>
                  </a:lnTo>
                  <a:lnTo>
                    <a:pt x="369475" y="56388"/>
                  </a:lnTo>
                  <a:lnTo>
                    <a:pt x="346043" y="70771"/>
                  </a:lnTo>
                  <a:lnTo>
                    <a:pt x="322612" y="85154"/>
                  </a:lnTo>
                  <a:lnTo>
                    <a:pt x="292798" y="81439"/>
                  </a:lnTo>
                  <a:lnTo>
                    <a:pt x="260795" y="94774"/>
                  </a:lnTo>
                  <a:lnTo>
                    <a:pt x="238410" y="100679"/>
                  </a:lnTo>
                  <a:lnTo>
                    <a:pt x="224028" y="111823"/>
                  </a:lnTo>
                  <a:lnTo>
                    <a:pt x="204883" y="126778"/>
                  </a:lnTo>
                  <a:lnTo>
                    <a:pt x="187833" y="124682"/>
                  </a:lnTo>
                  <a:lnTo>
                    <a:pt x="169736" y="131064"/>
                  </a:lnTo>
                  <a:lnTo>
                    <a:pt x="155353" y="142208"/>
                  </a:lnTo>
                  <a:lnTo>
                    <a:pt x="137255" y="148685"/>
                  </a:lnTo>
                  <a:lnTo>
                    <a:pt x="122301" y="164116"/>
                  </a:lnTo>
                  <a:lnTo>
                    <a:pt x="104204" y="170498"/>
                  </a:lnTo>
                  <a:lnTo>
                    <a:pt x="85058" y="185356"/>
                  </a:lnTo>
                  <a:lnTo>
                    <a:pt x="63818" y="217265"/>
                  </a:lnTo>
                  <a:lnTo>
                    <a:pt x="52673" y="237554"/>
                  </a:lnTo>
                  <a:lnTo>
                    <a:pt x="34004" y="248126"/>
                  </a:lnTo>
                  <a:lnTo>
                    <a:pt x="19145" y="263557"/>
                  </a:lnTo>
                  <a:lnTo>
                    <a:pt x="0" y="278511"/>
                  </a:lnTo>
                  <a:lnTo>
                    <a:pt x="10192" y="301371"/>
                  </a:lnTo>
                  <a:lnTo>
                    <a:pt x="21336" y="315659"/>
                  </a:lnTo>
                  <a:lnTo>
                    <a:pt x="41624" y="326803"/>
                  </a:lnTo>
                  <a:lnTo>
                    <a:pt x="26194" y="346519"/>
                  </a:lnTo>
                  <a:lnTo>
                    <a:pt x="24098" y="363569"/>
                  </a:lnTo>
                  <a:lnTo>
                    <a:pt x="40100" y="374142"/>
                  </a:lnTo>
                  <a:lnTo>
                    <a:pt x="64675" y="385763"/>
                  </a:lnTo>
                  <a:lnTo>
                    <a:pt x="80676" y="396431"/>
                  </a:lnTo>
                  <a:lnTo>
                    <a:pt x="82868" y="413957"/>
                  </a:lnTo>
                  <a:lnTo>
                    <a:pt x="104680" y="412337"/>
                  </a:lnTo>
                  <a:lnTo>
                    <a:pt x="106299" y="434149"/>
                  </a:lnTo>
                  <a:lnTo>
                    <a:pt x="124968" y="423482"/>
                  </a:lnTo>
                  <a:lnTo>
                    <a:pt x="135636" y="407480"/>
                  </a:lnTo>
                  <a:lnTo>
                    <a:pt x="155353" y="422910"/>
                  </a:lnTo>
                  <a:lnTo>
                    <a:pt x="161258" y="445198"/>
                  </a:lnTo>
                  <a:lnTo>
                    <a:pt x="152305" y="483013"/>
                  </a:lnTo>
                  <a:lnTo>
                    <a:pt x="162401" y="505778"/>
                  </a:lnTo>
                  <a:lnTo>
                    <a:pt x="197072" y="505778"/>
                  </a:lnTo>
                  <a:lnTo>
                    <a:pt x="197072" y="505778"/>
                  </a:lnTo>
                  <a:lnTo>
                    <a:pt x="197072" y="5057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89BFEB9-09A2-7AE6-27C3-CA45823E604F}"/>
                </a:ext>
              </a:extLst>
            </p:cNvPr>
            <p:cNvSpPr/>
            <p:nvPr/>
          </p:nvSpPr>
          <p:spPr>
            <a:xfrm>
              <a:off x="5358517" y="157871"/>
              <a:ext cx="875134" cy="926944"/>
            </a:xfrm>
            <a:custGeom>
              <a:avLst/>
              <a:gdLst>
                <a:gd name="connsiteX0" fmla="*/ 329089 w 519683"/>
                <a:gd name="connsiteY0" fmla="*/ 550450 h 550449"/>
                <a:gd name="connsiteX1" fmla="*/ 347186 w 519683"/>
                <a:gd name="connsiteY1" fmla="*/ 544068 h 550449"/>
                <a:gd name="connsiteX2" fmla="*/ 365189 w 519683"/>
                <a:gd name="connsiteY2" fmla="*/ 537591 h 550449"/>
                <a:gd name="connsiteX3" fmla="*/ 381667 w 519683"/>
                <a:gd name="connsiteY3" fmla="*/ 509397 h 550449"/>
                <a:gd name="connsiteX4" fmla="*/ 392239 w 519683"/>
                <a:gd name="connsiteY4" fmla="*/ 493395 h 550449"/>
                <a:gd name="connsiteX5" fmla="*/ 398622 w 519683"/>
                <a:gd name="connsiteY5" fmla="*/ 476917 h 550449"/>
                <a:gd name="connsiteX6" fmla="*/ 397002 w 519683"/>
                <a:gd name="connsiteY6" fmla="*/ 455105 h 550449"/>
                <a:gd name="connsiteX7" fmla="*/ 395859 w 519683"/>
                <a:gd name="connsiteY7" fmla="*/ 429101 h 550449"/>
                <a:gd name="connsiteX8" fmla="*/ 410146 w 519683"/>
                <a:gd name="connsiteY8" fmla="*/ 417862 h 550449"/>
                <a:gd name="connsiteX9" fmla="*/ 424529 w 519683"/>
                <a:gd name="connsiteY9" fmla="*/ 406718 h 550449"/>
                <a:gd name="connsiteX10" fmla="*/ 437674 w 519683"/>
                <a:gd name="connsiteY10" fmla="*/ 300323 h 550449"/>
                <a:gd name="connsiteX11" fmla="*/ 435483 w 519683"/>
                <a:gd name="connsiteY11" fmla="*/ 282702 h 550449"/>
                <a:gd name="connsiteX12" fmla="*/ 446056 w 519683"/>
                <a:gd name="connsiteY12" fmla="*/ 266795 h 550449"/>
                <a:gd name="connsiteX13" fmla="*/ 432245 w 519683"/>
                <a:gd name="connsiteY13" fmla="*/ 239173 h 550449"/>
                <a:gd name="connsiteX14" fmla="*/ 423196 w 519683"/>
                <a:gd name="connsiteY14" fmla="*/ 207740 h 550449"/>
                <a:gd name="connsiteX15" fmla="*/ 421005 w 519683"/>
                <a:gd name="connsiteY15" fmla="*/ 190214 h 550449"/>
                <a:gd name="connsiteX16" fmla="*/ 431578 w 519683"/>
                <a:gd name="connsiteY16" fmla="*/ 174212 h 550449"/>
                <a:gd name="connsiteX17" fmla="*/ 429483 w 519683"/>
                <a:gd name="connsiteY17" fmla="*/ 156686 h 550449"/>
                <a:gd name="connsiteX18" fmla="*/ 432625 w 519683"/>
                <a:gd name="connsiteY18" fmla="*/ 131159 h 550449"/>
                <a:gd name="connsiteX19" fmla="*/ 455486 w 519683"/>
                <a:gd name="connsiteY19" fmla="*/ 121063 h 550449"/>
                <a:gd name="connsiteX20" fmla="*/ 472440 w 519683"/>
                <a:gd name="connsiteY20" fmla="*/ 123158 h 550449"/>
                <a:gd name="connsiteX21" fmla="*/ 499015 w 519683"/>
                <a:gd name="connsiteY21" fmla="*/ 117729 h 550449"/>
                <a:gd name="connsiteX22" fmla="*/ 510159 w 519683"/>
                <a:gd name="connsiteY22" fmla="*/ 97536 h 550449"/>
                <a:gd name="connsiteX23" fmla="*/ 517017 w 519683"/>
                <a:gd name="connsiteY23" fmla="*/ 76772 h 550449"/>
                <a:gd name="connsiteX24" fmla="*/ 519684 w 519683"/>
                <a:gd name="connsiteY24" fmla="*/ 55531 h 550449"/>
                <a:gd name="connsiteX25" fmla="*/ 507397 w 519683"/>
                <a:gd name="connsiteY25" fmla="*/ 15145 h 550449"/>
                <a:gd name="connsiteX26" fmla="*/ 395288 w 519683"/>
                <a:gd name="connsiteY26" fmla="*/ 14192 h 550449"/>
                <a:gd name="connsiteX27" fmla="*/ 231648 w 519683"/>
                <a:gd name="connsiteY27" fmla="*/ 11335 h 550449"/>
                <a:gd name="connsiteX28" fmla="*/ 137065 w 519683"/>
                <a:gd name="connsiteY28" fmla="*/ 8287 h 550449"/>
                <a:gd name="connsiteX29" fmla="*/ 51531 w 519683"/>
                <a:gd name="connsiteY29" fmla="*/ 2000 h 550449"/>
                <a:gd name="connsiteX30" fmla="*/ 0 w 519683"/>
                <a:gd name="connsiteY30" fmla="*/ 0 h 550449"/>
                <a:gd name="connsiteX31" fmla="*/ 19145 w 519683"/>
                <a:gd name="connsiteY31" fmla="*/ 54197 h 550449"/>
                <a:gd name="connsiteX32" fmla="*/ 51149 w 519683"/>
                <a:gd name="connsiteY32" fmla="*/ 110014 h 550449"/>
                <a:gd name="connsiteX33" fmla="*/ 61246 w 519683"/>
                <a:gd name="connsiteY33" fmla="*/ 132874 h 550449"/>
                <a:gd name="connsiteX34" fmla="*/ 81534 w 519683"/>
                <a:gd name="connsiteY34" fmla="*/ 213169 h 550449"/>
                <a:gd name="connsiteX35" fmla="*/ 100203 w 519683"/>
                <a:gd name="connsiteY35" fmla="*/ 237077 h 550449"/>
                <a:gd name="connsiteX36" fmla="*/ 114586 w 519683"/>
                <a:gd name="connsiteY36" fmla="*/ 260414 h 550449"/>
                <a:gd name="connsiteX37" fmla="*/ 91726 w 519683"/>
                <a:gd name="connsiteY37" fmla="*/ 270605 h 550449"/>
                <a:gd name="connsiteX38" fmla="*/ 76391 w 519683"/>
                <a:gd name="connsiteY38" fmla="*/ 290227 h 550449"/>
                <a:gd name="connsiteX39" fmla="*/ 164211 w 519683"/>
                <a:gd name="connsiteY39" fmla="*/ 417767 h 550449"/>
                <a:gd name="connsiteX40" fmla="*/ 182213 w 519683"/>
                <a:gd name="connsiteY40" fmla="*/ 411385 h 550449"/>
                <a:gd name="connsiteX41" fmla="*/ 198215 w 519683"/>
                <a:gd name="connsiteY41" fmla="*/ 421958 h 550449"/>
                <a:gd name="connsiteX42" fmla="*/ 199834 w 519683"/>
                <a:gd name="connsiteY42" fmla="*/ 443770 h 550449"/>
                <a:gd name="connsiteX43" fmla="*/ 196691 w 519683"/>
                <a:gd name="connsiteY43" fmla="*/ 469297 h 550449"/>
                <a:gd name="connsiteX44" fmla="*/ 217932 w 519683"/>
                <a:gd name="connsiteY44" fmla="*/ 471964 h 550449"/>
                <a:gd name="connsiteX45" fmla="*/ 280131 w 519683"/>
                <a:gd name="connsiteY45" fmla="*/ 492538 h 550449"/>
                <a:gd name="connsiteX46" fmla="*/ 300895 w 519683"/>
                <a:gd name="connsiteY46" fmla="*/ 499396 h 550449"/>
                <a:gd name="connsiteX47" fmla="*/ 311468 w 519683"/>
                <a:gd name="connsiteY47" fmla="*/ 518065 h 550449"/>
                <a:gd name="connsiteX48" fmla="*/ 325850 w 519683"/>
                <a:gd name="connsiteY48" fmla="*/ 541401 h 550449"/>
                <a:gd name="connsiteX49" fmla="*/ 329089 w 519683"/>
                <a:gd name="connsiteY49" fmla="*/ 550450 h 550449"/>
                <a:gd name="connsiteX50" fmla="*/ 329089 w 519683"/>
                <a:gd name="connsiteY50" fmla="*/ 550450 h 550449"/>
                <a:gd name="connsiteX51" fmla="*/ 329089 w 519683"/>
                <a:gd name="connsiteY51" fmla="*/ 550450 h 55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19683" h="550449">
                  <a:moveTo>
                    <a:pt x="329089" y="550450"/>
                  </a:moveTo>
                  <a:lnTo>
                    <a:pt x="347186" y="544068"/>
                  </a:lnTo>
                  <a:lnTo>
                    <a:pt x="365189" y="537591"/>
                  </a:lnTo>
                  <a:lnTo>
                    <a:pt x="381667" y="509397"/>
                  </a:lnTo>
                  <a:lnTo>
                    <a:pt x="392239" y="493395"/>
                  </a:lnTo>
                  <a:lnTo>
                    <a:pt x="398622" y="476917"/>
                  </a:lnTo>
                  <a:lnTo>
                    <a:pt x="397002" y="455105"/>
                  </a:lnTo>
                  <a:lnTo>
                    <a:pt x="395859" y="429101"/>
                  </a:lnTo>
                  <a:lnTo>
                    <a:pt x="410146" y="417862"/>
                  </a:lnTo>
                  <a:lnTo>
                    <a:pt x="424529" y="406718"/>
                  </a:lnTo>
                  <a:lnTo>
                    <a:pt x="437674" y="300323"/>
                  </a:lnTo>
                  <a:lnTo>
                    <a:pt x="435483" y="282702"/>
                  </a:lnTo>
                  <a:lnTo>
                    <a:pt x="446056" y="266795"/>
                  </a:lnTo>
                  <a:lnTo>
                    <a:pt x="432245" y="239173"/>
                  </a:lnTo>
                  <a:lnTo>
                    <a:pt x="423196" y="207740"/>
                  </a:lnTo>
                  <a:lnTo>
                    <a:pt x="421005" y="190214"/>
                  </a:lnTo>
                  <a:lnTo>
                    <a:pt x="431578" y="174212"/>
                  </a:lnTo>
                  <a:lnTo>
                    <a:pt x="429483" y="156686"/>
                  </a:lnTo>
                  <a:lnTo>
                    <a:pt x="432625" y="131159"/>
                  </a:lnTo>
                  <a:lnTo>
                    <a:pt x="455486" y="121063"/>
                  </a:lnTo>
                  <a:lnTo>
                    <a:pt x="472440" y="123158"/>
                  </a:lnTo>
                  <a:lnTo>
                    <a:pt x="499015" y="117729"/>
                  </a:lnTo>
                  <a:lnTo>
                    <a:pt x="510159" y="97536"/>
                  </a:lnTo>
                  <a:lnTo>
                    <a:pt x="517017" y="76772"/>
                  </a:lnTo>
                  <a:lnTo>
                    <a:pt x="519684" y="55531"/>
                  </a:lnTo>
                  <a:lnTo>
                    <a:pt x="507397" y="15145"/>
                  </a:lnTo>
                  <a:lnTo>
                    <a:pt x="395288" y="14192"/>
                  </a:lnTo>
                  <a:lnTo>
                    <a:pt x="231648" y="11335"/>
                  </a:lnTo>
                  <a:lnTo>
                    <a:pt x="137065" y="8287"/>
                  </a:lnTo>
                  <a:lnTo>
                    <a:pt x="51531" y="2000"/>
                  </a:lnTo>
                  <a:lnTo>
                    <a:pt x="0" y="0"/>
                  </a:lnTo>
                  <a:lnTo>
                    <a:pt x="19145" y="54197"/>
                  </a:lnTo>
                  <a:lnTo>
                    <a:pt x="51149" y="110014"/>
                  </a:lnTo>
                  <a:lnTo>
                    <a:pt x="61246" y="132874"/>
                  </a:lnTo>
                  <a:lnTo>
                    <a:pt x="81534" y="213169"/>
                  </a:lnTo>
                  <a:lnTo>
                    <a:pt x="100203" y="237077"/>
                  </a:lnTo>
                  <a:lnTo>
                    <a:pt x="114586" y="260414"/>
                  </a:lnTo>
                  <a:lnTo>
                    <a:pt x="91726" y="270605"/>
                  </a:lnTo>
                  <a:lnTo>
                    <a:pt x="76391" y="290227"/>
                  </a:lnTo>
                  <a:lnTo>
                    <a:pt x="164211" y="417767"/>
                  </a:lnTo>
                  <a:lnTo>
                    <a:pt x="182213" y="411385"/>
                  </a:lnTo>
                  <a:lnTo>
                    <a:pt x="198215" y="421958"/>
                  </a:lnTo>
                  <a:lnTo>
                    <a:pt x="199834" y="443770"/>
                  </a:lnTo>
                  <a:lnTo>
                    <a:pt x="196691" y="469297"/>
                  </a:lnTo>
                  <a:lnTo>
                    <a:pt x="217932" y="471964"/>
                  </a:lnTo>
                  <a:lnTo>
                    <a:pt x="280131" y="492538"/>
                  </a:lnTo>
                  <a:lnTo>
                    <a:pt x="300895" y="499396"/>
                  </a:lnTo>
                  <a:lnTo>
                    <a:pt x="311468" y="518065"/>
                  </a:lnTo>
                  <a:lnTo>
                    <a:pt x="325850" y="541401"/>
                  </a:lnTo>
                  <a:lnTo>
                    <a:pt x="329089" y="550450"/>
                  </a:lnTo>
                  <a:lnTo>
                    <a:pt x="329089" y="550450"/>
                  </a:lnTo>
                  <a:lnTo>
                    <a:pt x="329089" y="550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AF0F3AFD-38CB-E53A-34EF-CB0F285CDB8A}"/>
                </a:ext>
              </a:extLst>
            </p:cNvPr>
            <p:cNvSpPr/>
            <p:nvPr/>
          </p:nvSpPr>
          <p:spPr>
            <a:xfrm>
              <a:off x="5911892" y="797381"/>
              <a:ext cx="836960" cy="819797"/>
            </a:xfrm>
            <a:custGeom>
              <a:avLst/>
              <a:gdLst>
                <a:gd name="connsiteX0" fmla="*/ 170022 w 497014"/>
                <a:gd name="connsiteY0" fmla="*/ 486823 h 486822"/>
                <a:gd name="connsiteX1" fmla="*/ 188023 w 497014"/>
                <a:gd name="connsiteY1" fmla="*/ 480346 h 486822"/>
                <a:gd name="connsiteX2" fmla="*/ 177451 w 497014"/>
                <a:gd name="connsiteY2" fmla="*/ 461772 h 486822"/>
                <a:gd name="connsiteX3" fmla="*/ 198597 w 497014"/>
                <a:gd name="connsiteY3" fmla="*/ 464344 h 486822"/>
                <a:gd name="connsiteX4" fmla="*/ 204978 w 497014"/>
                <a:gd name="connsiteY4" fmla="*/ 447770 h 486822"/>
                <a:gd name="connsiteX5" fmla="*/ 222504 w 497014"/>
                <a:gd name="connsiteY5" fmla="*/ 445675 h 486822"/>
                <a:gd name="connsiteX6" fmla="*/ 220313 w 497014"/>
                <a:gd name="connsiteY6" fmla="*/ 428054 h 486822"/>
                <a:gd name="connsiteX7" fmla="*/ 227266 w 497014"/>
                <a:gd name="connsiteY7" fmla="*/ 407194 h 486822"/>
                <a:gd name="connsiteX8" fmla="*/ 244697 w 497014"/>
                <a:gd name="connsiteY8" fmla="*/ 405098 h 486822"/>
                <a:gd name="connsiteX9" fmla="*/ 247365 w 497014"/>
                <a:gd name="connsiteY9" fmla="*/ 383762 h 486822"/>
                <a:gd name="connsiteX10" fmla="*/ 281368 w 497014"/>
                <a:gd name="connsiteY10" fmla="*/ 387953 h 486822"/>
                <a:gd name="connsiteX11" fmla="*/ 302514 w 497014"/>
                <a:gd name="connsiteY11" fmla="*/ 390525 h 486822"/>
                <a:gd name="connsiteX12" fmla="*/ 316897 w 497014"/>
                <a:gd name="connsiteY12" fmla="*/ 379286 h 486822"/>
                <a:gd name="connsiteX13" fmla="*/ 335375 w 497014"/>
                <a:gd name="connsiteY13" fmla="*/ 368618 h 486822"/>
                <a:gd name="connsiteX14" fmla="*/ 354521 w 497014"/>
                <a:gd name="connsiteY14" fmla="*/ 353663 h 486822"/>
                <a:gd name="connsiteX15" fmla="*/ 368808 w 497014"/>
                <a:gd name="connsiteY15" fmla="*/ 342424 h 486822"/>
                <a:gd name="connsiteX16" fmla="*/ 345472 w 497014"/>
                <a:gd name="connsiteY16" fmla="*/ 287560 h 486822"/>
                <a:gd name="connsiteX17" fmla="*/ 359759 w 497014"/>
                <a:gd name="connsiteY17" fmla="*/ 276320 h 486822"/>
                <a:gd name="connsiteX18" fmla="*/ 374047 w 497014"/>
                <a:gd name="connsiteY18" fmla="*/ 265081 h 486822"/>
                <a:gd name="connsiteX19" fmla="*/ 388906 w 497014"/>
                <a:gd name="connsiteY19" fmla="*/ 249555 h 486822"/>
                <a:gd name="connsiteX20" fmla="*/ 399002 w 497014"/>
                <a:gd name="connsiteY20" fmla="*/ 237839 h 486822"/>
                <a:gd name="connsiteX21" fmla="*/ 409575 w 497014"/>
                <a:gd name="connsiteY21" fmla="*/ 221837 h 486822"/>
                <a:gd name="connsiteX22" fmla="*/ 424434 w 497014"/>
                <a:gd name="connsiteY22" fmla="*/ 206312 h 486822"/>
                <a:gd name="connsiteX23" fmla="*/ 438721 w 497014"/>
                <a:gd name="connsiteY23" fmla="*/ 195072 h 486822"/>
                <a:gd name="connsiteX24" fmla="*/ 453580 w 497014"/>
                <a:gd name="connsiteY24" fmla="*/ 179546 h 486822"/>
                <a:gd name="connsiteX25" fmla="*/ 463582 w 497014"/>
                <a:gd name="connsiteY25" fmla="*/ 167830 h 486822"/>
                <a:gd name="connsiteX26" fmla="*/ 482727 w 497014"/>
                <a:gd name="connsiteY26" fmla="*/ 152876 h 486822"/>
                <a:gd name="connsiteX27" fmla="*/ 497014 w 497014"/>
                <a:gd name="connsiteY27" fmla="*/ 141637 h 486822"/>
                <a:gd name="connsiteX28" fmla="*/ 477869 w 497014"/>
                <a:gd name="connsiteY28" fmla="*/ 121920 h 486822"/>
                <a:gd name="connsiteX29" fmla="*/ 459867 w 497014"/>
                <a:gd name="connsiteY29" fmla="*/ 93726 h 486822"/>
                <a:gd name="connsiteX30" fmla="*/ 449199 w 497014"/>
                <a:gd name="connsiteY30" fmla="*/ 75057 h 486822"/>
                <a:gd name="connsiteX31" fmla="*/ 438055 w 497014"/>
                <a:gd name="connsiteY31" fmla="*/ 60674 h 486822"/>
                <a:gd name="connsiteX32" fmla="*/ 431673 w 497014"/>
                <a:gd name="connsiteY32" fmla="*/ 42577 h 486822"/>
                <a:gd name="connsiteX33" fmla="*/ 415195 w 497014"/>
                <a:gd name="connsiteY33" fmla="*/ 36195 h 486822"/>
                <a:gd name="connsiteX34" fmla="*/ 413575 w 497014"/>
                <a:gd name="connsiteY34" fmla="*/ 14383 h 486822"/>
                <a:gd name="connsiteX35" fmla="*/ 402431 w 497014"/>
                <a:gd name="connsiteY35" fmla="*/ 0 h 486822"/>
                <a:gd name="connsiteX36" fmla="*/ 395574 w 497014"/>
                <a:gd name="connsiteY36" fmla="*/ 20860 h 486822"/>
                <a:gd name="connsiteX37" fmla="*/ 393478 w 497014"/>
                <a:gd name="connsiteY37" fmla="*/ 37909 h 486822"/>
                <a:gd name="connsiteX38" fmla="*/ 383381 w 497014"/>
                <a:gd name="connsiteY38" fmla="*/ 49625 h 486822"/>
                <a:gd name="connsiteX39" fmla="*/ 377095 w 497014"/>
                <a:gd name="connsiteY39" fmla="*/ 66199 h 486822"/>
                <a:gd name="connsiteX40" fmla="*/ 370141 w 497014"/>
                <a:gd name="connsiteY40" fmla="*/ 86963 h 486822"/>
                <a:gd name="connsiteX41" fmla="*/ 352711 w 497014"/>
                <a:gd name="connsiteY41" fmla="*/ 89154 h 486822"/>
                <a:gd name="connsiteX42" fmla="*/ 327756 w 497014"/>
                <a:gd name="connsiteY42" fmla="*/ 81724 h 486822"/>
                <a:gd name="connsiteX43" fmla="*/ 310229 w 497014"/>
                <a:gd name="connsiteY43" fmla="*/ 83915 h 486822"/>
                <a:gd name="connsiteX44" fmla="*/ 288989 w 497014"/>
                <a:gd name="connsiteY44" fmla="*/ 81343 h 486822"/>
                <a:gd name="connsiteX45" fmla="*/ 268319 w 497014"/>
                <a:gd name="connsiteY45" fmla="*/ 74390 h 486822"/>
                <a:gd name="connsiteX46" fmla="*/ 242316 w 497014"/>
                <a:gd name="connsiteY46" fmla="*/ 75533 h 486822"/>
                <a:gd name="connsiteX47" fmla="*/ 212598 w 497014"/>
                <a:gd name="connsiteY47" fmla="*/ 71914 h 486822"/>
                <a:gd name="connsiteX48" fmla="*/ 209931 w 497014"/>
                <a:gd name="connsiteY48" fmla="*/ 93250 h 486822"/>
                <a:gd name="connsiteX49" fmla="*/ 207359 w 497014"/>
                <a:gd name="connsiteY49" fmla="*/ 114586 h 486822"/>
                <a:gd name="connsiteX50" fmla="*/ 209455 w 497014"/>
                <a:gd name="connsiteY50" fmla="*/ 132112 h 486822"/>
                <a:gd name="connsiteX51" fmla="*/ 211646 w 497014"/>
                <a:gd name="connsiteY51" fmla="*/ 149733 h 486822"/>
                <a:gd name="connsiteX52" fmla="*/ 194120 w 497014"/>
                <a:gd name="connsiteY52" fmla="*/ 151924 h 486822"/>
                <a:gd name="connsiteX53" fmla="*/ 178213 w 497014"/>
                <a:gd name="connsiteY53" fmla="*/ 141256 h 486822"/>
                <a:gd name="connsiteX54" fmla="*/ 167545 w 497014"/>
                <a:gd name="connsiteY54" fmla="*/ 122587 h 486822"/>
                <a:gd name="connsiteX55" fmla="*/ 151638 w 497014"/>
                <a:gd name="connsiteY55" fmla="*/ 112014 h 486822"/>
                <a:gd name="connsiteX56" fmla="*/ 135160 w 497014"/>
                <a:gd name="connsiteY56" fmla="*/ 105632 h 486822"/>
                <a:gd name="connsiteX57" fmla="*/ 117157 w 497014"/>
                <a:gd name="connsiteY57" fmla="*/ 112109 h 486822"/>
                <a:gd name="connsiteX58" fmla="*/ 100203 w 497014"/>
                <a:gd name="connsiteY58" fmla="*/ 110014 h 486822"/>
                <a:gd name="connsiteX59" fmla="*/ 78391 w 497014"/>
                <a:gd name="connsiteY59" fmla="*/ 111633 h 486822"/>
                <a:gd name="connsiteX60" fmla="*/ 60389 w 497014"/>
                <a:gd name="connsiteY60" fmla="*/ 118110 h 486822"/>
                <a:gd name="connsiteX61" fmla="*/ 49816 w 497014"/>
                <a:gd name="connsiteY61" fmla="*/ 134112 h 486822"/>
                <a:gd name="connsiteX62" fmla="*/ 42863 w 497014"/>
                <a:gd name="connsiteY62" fmla="*/ 154876 h 486822"/>
                <a:gd name="connsiteX63" fmla="*/ 28575 w 497014"/>
                <a:gd name="connsiteY63" fmla="*/ 166116 h 486822"/>
                <a:gd name="connsiteX64" fmla="*/ 10573 w 497014"/>
                <a:gd name="connsiteY64" fmla="*/ 172593 h 486822"/>
                <a:gd name="connsiteX65" fmla="*/ 0 w 497014"/>
                <a:gd name="connsiteY65" fmla="*/ 188595 h 486822"/>
                <a:gd name="connsiteX66" fmla="*/ 2096 w 497014"/>
                <a:gd name="connsiteY66" fmla="*/ 206216 h 486822"/>
                <a:gd name="connsiteX67" fmla="*/ 17526 w 497014"/>
                <a:gd name="connsiteY67" fmla="*/ 221075 h 486822"/>
                <a:gd name="connsiteX68" fmla="*/ 23908 w 497014"/>
                <a:gd name="connsiteY68" fmla="*/ 239173 h 486822"/>
                <a:gd name="connsiteX69" fmla="*/ 40291 w 497014"/>
                <a:gd name="connsiteY69" fmla="*/ 245555 h 486822"/>
                <a:gd name="connsiteX70" fmla="*/ 60484 w 497014"/>
                <a:gd name="connsiteY70" fmla="*/ 256699 h 486822"/>
                <a:gd name="connsiteX71" fmla="*/ 82296 w 497014"/>
                <a:gd name="connsiteY71" fmla="*/ 289751 h 486822"/>
                <a:gd name="connsiteX72" fmla="*/ 100870 w 497014"/>
                <a:gd name="connsiteY72" fmla="*/ 313658 h 486822"/>
                <a:gd name="connsiteX73" fmla="*/ 107252 w 497014"/>
                <a:gd name="connsiteY73" fmla="*/ 331756 h 486822"/>
                <a:gd name="connsiteX74" fmla="*/ 118967 w 497014"/>
                <a:gd name="connsiteY74" fmla="*/ 376523 h 486822"/>
                <a:gd name="connsiteX75" fmla="*/ 131731 w 497014"/>
                <a:gd name="connsiteY75" fmla="*/ 412814 h 486822"/>
                <a:gd name="connsiteX76" fmla="*/ 149828 w 497014"/>
                <a:gd name="connsiteY76" fmla="*/ 441008 h 486822"/>
                <a:gd name="connsiteX77" fmla="*/ 156210 w 497014"/>
                <a:gd name="connsiteY77" fmla="*/ 459105 h 486822"/>
                <a:gd name="connsiteX78" fmla="*/ 170022 w 497014"/>
                <a:gd name="connsiteY78" fmla="*/ 486823 h 486822"/>
                <a:gd name="connsiteX79" fmla="*/ 170022 w 497014"/>
                <a:gd name="connsiteY79" fmla="*/ 486823 h 486822"/>
                <a:gd name="connsiteX80" fmla="*/ 170022 w 497014"/>
                <a:gd name="connsiteY80" fmla="*/ 486823 h 48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97014" h="486822">
                  <a:moveTo>
                    <a:pt x="170022" y="486823"/>
                  </a:moveTo>
                  <a:lnTo>
                    <a:pt x="188023" y="480346"/>
                  </a:lnTo>
                  <a:lnTo>
                    <a:pt x="177451" y="461772"/>
                  </a:lnTo>
                  <a:lnTo>
                    <a:pt x="198597" y="464344"/>
                  </a:lnTo>
                  <a:lnTo>
                    <a:pt x="204978" y="447770"/>
                  </a:lnTo>
                  <a:lnTo>
                    <a:pt x="222504" y="445675"/>
                  </a:lnTo>
                  <a:lnTo>
                    <a:pt x="220313" y="428054"/>
                  </a:lnTo>
                  <a:lnTo>
                    <a:pt x="227266" y="407194"/>
                  </a:lnTo>
                  <a:lnTo>
                    <a:pt x="244697" y="405098"/>
                  </a:lnTo>
                  <a:lnTo>
                    <a:pt x="247365" y="383762"/>
                  </a:lnTo>
                  <a:lnTo>
                    <a:pt x="281368" y="387953"/>
                  </a:lnTo>
                  <a:lnTo>
                    <a:pt x="302514" y="390525"/>
                  </a:lnTo>
                  <a:lnTo>
                    <a:pt x="316897" y="379286"/>
                  </a:lnTo>
                  <a:lnTo>
                    <a:pt x="335375" y="368618"/>
                  </a:lnTo>
                  <a:lnTo>
                    <a:pt x="354521" y="353663"/>
                  </a:lnTo>
                  <a:lnTo>
                    <a:pt x="368808" y="342424"/>
                  </a:lnTo>
                  <a:lnTo>
                    <a:pt x="345472" y="287560"/>
                  </a:lnTo>
                  <a:lnTo>
                    <a:pt x="359759" y="276320"/>
                  </a:lnTo>
                  <a:lnTo>
                    <a:pt x="374047" y="265081"/>
                  </a:lnTo>
                  <a:lnTo>
                    <a:pt x="388906" y="249555"/>
                  </a:lnTo>
                  <a:lnTo>
                    <a:pt x="399002" y="237839"/>
                  </a:lnTo>
                  <a:lnTo>
                    <a:pt x="409575" y="221837"/>
                  </a:lnTo>
                  <a:lnTo>
                    <a:pt x="424434" y="206312"/>
                  </a:lnTo>
                  <a:lnTo>
                    <a:pt x="438721" y="195072"/>
                  </a:lnTo>
                  <a:lnTo>
                    <a:pt x="453580" y="179546"/>
                  </a:lnTo>
                  <a:lnTo>
                    <a:pt x="463582" y="167830"/>
                  </a:lnTo>
                  <a:lnTo>
                    <a:pt x="482727" y="152876"/>
                  </a:lnTo>
                  <a:lnTo>
                    <a:pt x="497014" y="141637"/>
                  </a:lnTo>
                  <a:lnTo>
                    <a:pt x="477869" y="121920"/>
                  </a:lnTo>
                  <a:lnTo>
                    <a:pt x="459867" y="93726"/>
                  </a:lnTo>
                  <a:lnTo>
                    <a:pt x="449199" y="75057"/>
                  </a:lnTo>
                  <a:lnTo>
                    <a:pt x="438055" y="60674"/>
                  </a:lnTo>
                  <a:lnTo>
                    <a:pt x="431673" y="42577"/>
                  </a:lnTo>
                  <a:lnTo>
                    <a:pt x="415195" y="36195"/>
                  </a:lnTo>
                  <a:lnTo>
                    <a:pt x="413575" y="14383"/>
                  </a:lnTo>
                  <a:lnTo>
                    <a:pt x="402431" y="0"/>
                  </a:lnTo>
                  <a:lnTo>
                    <a:pt x="395574" y="20860"/>
                  </a:lnTo>
                  <a:lnTo>
                    <a:pt x="393478" y="37909"/>
                  </a:lnTo>
                  <a:lnTo>
                    <a:pt x="383381" y="49625"/>
                  </a:lnTo>
                  <a:lnTo>
                    <a:pt x="377095" y="66199"/>
                  </a:lnTo>
                  <a:lnTo>
                    <a:pt x="370141" y="86963"/>
                  </a:lnTo>
                  <a:lnTo>
                    <a:pt x="352711" y="89154"/>
                  </a:lnTo>
                  <a:lnTo>
                    <a:pt x="327756" y="81724"/>
                  </a:lnTo>
                  <a:lnTo>
                    <a:pt x="310229" y="83915"/>
                  </a:lnTo>
                  <a:lnTo>
                    <a:pt x="288989" y="81343"/>
                  </a:lnTo>
                  <a:lnTo>
                    <a:pt x="268319" y="74390"/>
                  </a:lnTo>
                  <a:lnTo>
                    <a:pt x="242316" y="75533"/>
                  </a:lnTo>
                  <a:lnTo>
                    <a:pt x="212598" y="71914"/>
                  </a:lnTo>
                  <a:lnTo>
                    <a:pt x="209931" y="93250"/>
                  </a:lnTo>
                  <a:lnTo>
                    <a:pt x="207359" y="114586"/>
                  </a:lnTo>
                  <a:lnTo>
                    <a:pt x="209455" y="132112"/>
                  </a:lnTo>
                  <a:lnTo>
                    <a:pt x="211646" y="149733"/>
                  </a:lnTo>
                  <a:lnTo>
                    <a:pt x="194120" y="151924"/>
                  </a:lnTo>
                  <a:lnTo>
                    <a:pt x="178213" y="141256"/>
                  </a:lnTo>
                  <a:lnTo>
                    <a:pt x="167545" y="122587"/>
                  </a:lnTo>
                  <a:lnTo>
                    <a:pt x="151638" y="112014"/>
                  </a:lnTo>
                  <a:lnTo>
                    <a:pt x="135160" y="105632"/>
                  </a:lnTo>
                  <a:lnTo>
                    <a:pt x="117157" y="112109"/>
                  </a:lnTo>
                  <a:lnTo>
                    <a:pt x="100203" y="110014"/>
                  </a:lnTo>
                  <a:lnTo>
                    <a:pt x="78391" y="111633"/>
                  </a:lnTo>
                  <a:lnTo>
                    <a:pt x="60389" y="118110"/>
                  </a:lnTo>
                  <a:lnTo>
                    <a:pt x="49816" y="134112"/>
                  </a:lnTo>
                  <a:lnTo>
                    <a:pt x="42863" y="154876"/>
                  </a:lnTo>
                  <a:lnTo>
                    <a:pt x="28575" y="166116"/>
                  </a:lnTo>
                  <a:lnTo>
                    <a:pt x="10573" y="172593"/>
                  </a:lnTo>
                  <a:lnTo>
                    <a:pt x="0" y="188595"/>
                  </a:lnTo>
                  <a:lnTo>
                    <a:pt x="2096" y="206216"/>
                  </a:lnTo>
                  <a:lnTo>
                    <a:pt x="17526" y="221075"/>
                  </a:lnTo>
                  <a:lnTo>
                    <a:pt x="23908" y="239173"/>
                  </a:lnTo>
                  <a:lnTo>
                    <a:pt x="40291" y="245555"/>
                  </a:lnTo>
                  <a:lnTo>
                    <a:pt x="60484" y="256699"/>
                  </a:lnTo>
                  <a:lnTo>
                    <a:pt x="82296" y="289751"/>
                  </a:lnTo>
                  <a:lnTo>
                    <a:pt x="100870" y="313658"/>
                  </a:lnTo>
                  <a:lnTo>
                    <a:pt x="107252" y="331756"/>
                  </a:lnTo>
                  <a:lnTo>
                    <a:pt x="118967" y="376523"/>
                  </a:lnTo>
                  <a:lnTo>
                    <a:pt x="131731" y="412814"/>
                  </a:lnTo>
                  <a:lnTo>
                    <a:pt x="149828" y="441008"/>
                  </a:lnTo>
                  <a:lnTo>
                    <a:pt x="156210" y="459105"/>
                  </a:lnTo>
                  <a:lnTo>
                    <a:pt x="170022" y="486823"/>
                  </a:lnTo>
                  <a:lnTo>
                    <a:pt x="170022" y="486823"/>
                  </a:lnTo>
                  <a:lnTo>
                    <a:pt x="170022" y="486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8392DAF-15B2-04A4-27CD-929AB69109D3}"/>
                </a:ext>
              </a:extLst>
            </p:cNvPr>
            <p:cNvSpPr/>
            <p:nvPr/>
          </p:nvSpPr>
          <p:spPr>
            <a:xfrm>
              <a:off x="6023369" y="182251"/>
              <a:ext cx="788519" cy="869362"/>
            </a:xfrm>
            <a:custGeom>
              <a:avLst/>
              <a:gdLst>
                <a:gd name="connsiteX0" fmla="*/ 131540 w 468248"/>
                <a:gd name="connsiteY0" fmla="*/ 516255 h 516255"/>
                <a:gd name="connsiteX1" fmla="*/ 145828 w 468248"/>
                <a:gd name="connsiteY1" fmla="*/ 505111 h 516255"/>
                <a:gd name="connsiteX2" fmla="*/ 140494 w 468248"/>
                <a:gd name="connsiteY2" fmla="*/ 478536 h 516255"/>
                <a:gd name="connsiteX3" fmla="*/ 143066 w 468248"/>
                <a:gd name="connsiteY3" fmla="*/ 457200 h 516255"/>
                <a:gd name="connsiteX4" fmla="*/ 145256 w 468248"/>
                <a:gd name="connsiteY4" fmla="*/ 440246 h 516255"/>
                <a:gd name="connsiteX5" fmla="*/ 192595 w 468248"/>
                <a:gd name="connsiteY5" fmla="*/ 441770 h 516255"/>
                <a:gd name="connsiteX6" fmla="*/ 213836 w 468248"/>
                <a:gd name="connsiteY6" fmla="*/ 444341 h 516255"/>
                <a:gd name="connsiteX7" fmla="*/ 235077 w 468248"/>
                <a:gd name="connsiteY7" fmla="*/ 447008 h 516255"/>
                <a:gd name="connsiteX8" fmla="*/ 261175 w 468248"/>
                <a:gd name="connsiteY8" fmla="*/ 445865 h 516255"/>
                <a:gd name="connsiteX9" fmla="*/ 280892 w 468248"/>
                <a:gd name="connsiteY9" fmla="*/ 461296 h 516255"/>
                <a:gd name="connsiteX10" fmla="*/ 298990 w 468248"/>
                <a:gd name="connsiteY10" fmla="*/ 454914 h 516255"/>
                <a:gd name="connsiteX11" fmla="*/ 296799 w 468248"/>
                <a:gd name="connsiteY11" fmla="*/ 437293 h 516255"/>
                <a:gd name="connsiteX12" fmla="*/ 315373 w 468248"/>
                <a:gd name="connsiteY12" fmla="*/ 426625 h 516255"/>
                <a:gd name="connsiteX13" fmla="*/ 327088 w 468248"/>
                <a:gd name="connsiteY13" fmla="*/ 402241 h 516255"/>
                <a:gd name="connsiteX14" fmla="*/ 338233 w 468248"/>
                <a:gd name="connsiteY14" fmla="*/ 381953 h 516255"/>
                <a:gd name="connsiteX15" fmla="*/ 340804 w 468248"/>
                <a:gd name="connsiteY15" fmla="*/ 360712 h 516255"/>
                <a:gd name="connsiteX16" fmla="*/ 345662 w 468248"/>
                <a:gd name="connsiteY16" fmla="*/ 391573 h 516255"/>
                <a:gd name="connsiteX17" fmla="*/ 370141 w 468248"/>
                <a:gd name="connsiteY17" fmla="*/ 403193 h 516255"/>
                <a:gd name="connsiteX18" fmla="*/ 376523 w 468248"/>
                <a:gd name="connsiteY18" fmla="*/ 386715 h 516255"/>
                <a:gd name="connsiteX19" fmla="*/ 391382 w 468248"/>
                <a:gd name="connsiteY19" fmla="*/ 371285 h 516255"/>
                <a:gd name="connsiteX20" fmla="*/ 397764 w 468248"/>
                <a:gd name="connsiteY20" fmla="*/ 354806 h 516255"/>
                <a:gd name="connsiteX21" fmla="*/ 401384 w 468248"/>
                <a:gd name="connsiteY21" fmla="*/ 324993 h 516255"/>
                <a:gd name="connsiteX22" fmla="*/ 408337 w 468248"/>
                <a:gd name="connsiteY22" fmla="*/ 304229 h 516255"/>
                <a:gd name="connsiteX23" fmla="*/ 406146 w 468248"/>
                <a:gd name="connsiteY23" fmla="*/ 286703 h 516255"/>
                <a:gd name="connsiteX24" fmla="*/ 420529 w 468248"/>
                <a:gd name="connsiteY24" fmla="*/ 275558 h 516255"/>
                <a:gd name="connsiteX25" fmla="*/ 418338 w 468248"/>
                <a:gd name="connsiteY25" fmla="*/ 258032 h 516255"/>
                <a:gd name="connsiteX26" fmla="*/ 416147 w 468248"/>
                <a:gd name="connsiteY26" fmla="*/ 240411 h 516255"/>
                <a:gd name="connsiteX27" fmla="*/ 441198 w 468248"/>
                <a:gd name="connsiteY27" fmla="*/ 247840 h 516255"/>
                <a:gd name="connsiteX28" fmla="*/ 463486 w 468248"/>
                <a:gd name="connsiteY28" fmla="*/ 241935 h 516255"/>
                <a:gd name="connsiteX29" fmla="*/ 457105 w 468248"/>
                <a:gd name="connsiteY29" fmla="*/ 223933 h 516255"/>
                <a:gd name="connsiteX30" fmla="*/ 468249 w 468248"/>
                <a:gd name="connsiteY30" fmla="*/ 203740 h 516255"/>
                <a:gd name="connsiteX31" fmla="*/ 446437 w 468248"/>
                <a:gd name="connsiteY31" fmla="*/ 205359 h 516255"/>
                <a:gd name="connsiteX32" fmla="*/ 444246 w 468248"/>
                <a:gd name="connsiteY32" fmla="*/ 187738 h 516255"/>
                <a:gd name="connsiteX33" fmla="*/ 438435 w 468248"/>
                <a:gd name="connsiteY33" fmla="*/ 165449 h 516255"/>
                <a:gd name="connsiteX34" fmla="*/ 391954 w 468248"/>
                <a:gd name="connsiteY34" fmla="*/ 51721 h 516255"/>
                <a:gd name="connsiteX35" fmla="*/ 386525 w 468248"/>
                <a:gd name="connsiteY35" fmla="*/ 25146 h 516255"/>
                <a:gd name="connsiteX36" fmla="*/ 380714 w 468248"/>
                <a:gd name="connsiteY36" fmla="*/ 2858 h 516255"/>
                <a:gd name="connsiteX37" fmla="*/ 346138 w 468248"/>
                <a:gd name="connsiteY37" fmla="*/ 2953 h 516255"/>
                <a:gd name="connsiteX38" fmla="*/ 147638 w 468248"/>
                <a:gd name="connsiteY38" fmla="*/ 0 h 516255"/>
                <a:gd name="connsiteX39" fmla="*/ 113062 w 468248"/>
                <a:gd name="connsiteY39" fmla="*/ 95 h 516255"/>
                <a:gd name="connsiteX40" fmla="*/ 114205 w 468248"/>
                <a:gd name="connsiteY40" fmla="*/ 26098 h 516255"/>
                <a:gd name="connsiteX41" fmla="*/ 124873 w 468248"/>
                <a:gd name="connsiteY41" fmla="*/ 44672 h 516255"/>
                <a:gd name="connsiteX42" fmla="*/ 125444 w 468248"/>
                <a:gd name="connsiteY42" fmla="*/ 75057 h 516255"/>
                <a:gd name="connsiteX43" fmla="*/ 119063 w 468248"/>
                <a:gd name="connsiteY43" fmla="*/ 91535 h 516255"/>
                <a:gd name="connsiteX44" fmla="*/ 86677 w 468248"/>
                <a:gd name="connsiteY44" fmla="*/ 109061 h 516255"/>
                <a:gd name="connsiteX45" fmla="*/ 60579 w 468248"/>
                <a:gd name="connsiteY45" fmla="*/ 110204 h 516255"/>
                <a:gd name="connsiteX46" fmla="*/ 44101 w 468248"/>
                <a:gd name="connsiteY46" fmla="*/ 103823 h 516255"/>
                <a:gd name="connsiteX47" fmla="*/ 41529 w 468248"/>
                <a:gd name="connsiteY47" fmla="*/ 125159 h 516255"/>
                <a:gd name="connsiteX48" fmla="*/ 38862 w 468248"/>
                <a:gd name="connsiteY48" fmla="*/ 146399 h 516255"/>
                <a:gd name="connsiteX49" fmla="*/ 24575 w 468248"/>
                <a:gd name="connsiteY49" fmla="*/ 157543 h 516255"/>
                <a:gd name="connsiteX50" fmla="*/ 33623 w 468248"/>
                <a:gd name="connsiteY50" fmla="*/ 188881 h 516255"/>
                <a:gd name="connsiteX51" fmla="*/ 29909 w 468248"/>
                <a:gd name="connsiteY51" fmla="*/ 218694 h 516255"/>
                <a:gd name="connsiteX52" fmla="*/ 49149 w 468248"/>
                <a:gd name="connsiteY52" fmla="*/ 238315 h 516255"/>
                <a:gd name="connsiteX53" fmla="*/ 63532 w 468248"/>
                <a:gd name="connsiteY53" fmla="*/ 261747 h 516255"/>
                <a:gd name="connsiteX54" fmla="*/ 47054 w 468248"/>
                <a:gd name="connsiteY54" fmla="*/ 255365 h 516255"/>
                <a:gd name="connsiteX55" fmla="*/ 44958 w 468248"/>
                <a:gd name="connsiteY55" fmla="*/ 272415 h 516255"/>
                <a:gd name="connsiteX56" fmla="*/ 44005 w 468248"/>
                <a:gd name="connsiteY56" fmla="*/ 384524 h 516255"/>
                <a:gd name="connsiteX57" fmla="*/ 29718 w 468248"/>
                <a:gd name="connsiteY57" fmla="*/ 395764 h 516255"/>
                <a:gd name="connsiteX58" fmla="*/ 11144 w 468248"/>
                <a:gd name="connsiteY58" fmla="*/ 406432 h 516255"/>
                <a:gd name="connsiteX59" fmla="*/ 0 w 468248"/>
                <a:gd name="connsiteY59" fmla="*/ 426625 h 516255"/>
                <a:gd name="connsiteX60" fmla="*/ 2095 w 468248"/>
                <a:gd name="connsiteY60" fmla="*/ 444151 h 516255"/>
                <a:gd name="connsiteX61" fmla="*/ 3238 w 468248"/>
                <a:gd name="connsiteY61" fmla="*/ 470154 h 516255"/>
                <a:gd name="connsiteX62" fmla="*/ 28766 w 468248"/>
                <a:gd name="connsiteY62" fmla="*/ 473297 h 516255"/>
                <a:gd name="connsiteX63" fmla="*/ 45244 w 468248"/>
                <a:gd name="connsiteY63" fmla="*/ 479679 h 516255"/>
                <a:gd name="connsiteX64" fmla="*/ 72866 w 468248"/>
                <a:gd name="connsiteY64" fmla="*/ 465868 h 516255"/>
                <a:gd name="connsiteX65" fmla="*/ 88868 w 468248"/>
                <a:gd name="connsiteY65" fmla="*/ 476441 h 516255"/>
                <a:gd name="connsiteX66" fmla="*/ 104299 w 468248"/>
                <a:gd name="connsiteY66" fmla="*/ 491300 h 516255"/>
                <a:gd name="connsiteX67" fmla="*/ 116014 w 468248"/>
                <a:gd name="connsiteY67" fmla="*/ 501396 h 516255"/>
                <a:gd name="connsiteX68" fmla="*/ 131540 w 468248"/>
                <a:gd name="connsiteY68" fmla="*/ 516255 h 516255"/>
                <a:gd name="connsiteX69" fmla="*/ 131540 w 468248"/>
                <a:gd name="connsiteY69" fmla="*/ 516255 h 516255"/>
                <a:gd name="connsiteX70" fmla="*/ 131540 w 468248"/>
                <a:gd name="connsiteY70" fmla="*/ 516255 h 51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68248" h="516255">
                  <a:moveTo>
                    <a:pt x="131540" y="516255"/>
                  </a:moveTo>
                  <a:lnTo>
                    <a:pt x="145828" y="505111"/>
                  </a:lnTo>
                  <a:lnTo>
                    <a:pt x="140494" y="478536"/>
                  </a:lnTo>
                  <a:lnTo>
                    <a:pt x="143066" y="457200"/>
                  </a:lnTo>
                  <a:lnTo>
                    <a:pt x="145256" y="440246"/>
                  </a:lnTo>
                  <a:lnTo>
                    <a:pt x="192595" y="441770"/>
                  </a:lnTo>
                  <a:lnTo>
                    <a:pt x="213836" y="444341"/>
                  </a:lnTo>
                  <a:lnTo>
                    <a:pt x="235077" y="447008"/>
                  </a:lnTo>
                  <a:lnTo>
                    <a:pt x="261175" y="445865"/>
                  </a:lnTo>
                  <a:lnTo>
                    <a:pt x="280892" y="461296"/>
                  </a:lnTo>
                  <a:lnTo>
                    <a:pt x="298990" y="454914"/>
                  </a:lnTo>
                  <a:lnTo>
                    <a:pt x="296799" y="437293"/>
                  </a:lnTo>
                  <a:lnTo>
                    <a:pt x="315373" y="426625"/>
                  </a:lnTo>
                  <a:lnTo>
                    <a:pt x="327088" y="402241"/>
                  </a:lnTo>
                  <a:lnTo>
                    <a:pt x="338233" y="381953"/>
                  </a:lnTo>
                  <a:lnTo>
                    <a:pt x="340804" y="360712"/>
                  </a:lnTo>
                  <a:lnTo>
                    <a:pt x="345662" y="391573"/>
                  </a:lnTo>
                  <a:lnTo>
                    <a:pt x="370141" y="403193"/>
                  </a:lnTo>
                  <a:lnTo>
                    <a:pt x="376523" y="386715"/>
                  </a:lnTo>
                  <a:lnTo>
                    <a:pt x="391382" y="371285"/>
                  </a:lnTo>
                  <a:lnTo>
                    <a:pt x="397764" y="354806"/>
                  </a:lnTo>
                  <a:lnTo>
                    <a:pt x="401384" y="324993"/>
                  </a:lnTo>
                  <a:lnTo>
                    <a:pt x="408337" y="304229"/>
                  </a:lnTo>
                  <a:lnTo>
                    <a:pt x="406146" y="286703"/>
                  </a:lnTo>
                  <a:lnTo>
                    <a:pt x="420529" y="275558"/>
                  </a:lnTo>
                  <a:lnTo>
                    <a:pt x="418338" y="258032"/>
                  </a:lnTo>
                  <a:lnTo>
                    <a:pt x="416147" y="240411"/>
                  </a:lnTo>
                  <a:lnTo>
                    <a:pt x="441198" y="247840"/>
                  </a:lnTo>
                  <a:lnTo>
                    <a:pt x="463486" y="241935"/>
                  </a:lnTo>
                  <a:lnTo>
                    <a:pt x="457105" y="223933"/>
                  </a:lnTo>
                  <a:lnTo>
                    <a:pt x="468249" y="203740"/>
                  </a:lnTo>
                  <a:lnTo>
                    <a:pt x="446437" y="205359"/>
                  </a:lnTo>
                  <a:lnTo>
                    <a:pt x="444246" y="187738"/>
                  </a:lnTo>
                  <a:lnTo>
                    <a:pt x="438435" y="165449"/>
                  </a:lnTo>
                  <a:lnTo>
                    <a:pt x="391954" y="51721"/>
                  </a:lnTo>
                  <a:lnTo>
                    <a:pt x="386525" y="25146"/>
                  </a:lnTo>
                  <a:lnTo>
                    <a:pt x="380714" y="2858"/>
                  </a:lnTo>
                  <a:lnTo>
                    <a:pt x="346138" y="2953"/>
                  </a:lnTo>
                  <a:lnTo>
                    <a:pt x="147638" y="0"/>
                  </a:lnTo>
                  <a:lnTo>
                    <a:pt x="113062" y="95"/>
                  </a:lnTo>
                  <a:lnTo>
                    <a:pt x="114205" y="26098"/>
                  </a:lnTo>
                  <a:lnTo>
                    <a:pt x="124873" y="44672"/>
                  </a:lnTo>
                  <a:lnTo>
                    <a:pt x="125444" y="75057"/>
                  </a:lnTo>
                  <a:lnTo>
                    <a:pt x="119063" y="91535"/>
                  </a:lnTo>
                  <a:lnTo>
                    <a:pt x="86677" y="109061"/>
                  </a:lnTo>
                  <a:lnTo>
                    <a:pt x="60579" y="110204"/>
                  </a:lnTo>
                  <a:lnTo>
                    <a:pt x="44101" y="103823"/>
                  </a:lnTo>
                  <a:lnTo>
                    <a:pt x="41529" y="125159"/>
                  </a:lnTo>
                  <a:lnTo>
                    <a:pt x="38862" y="146399"/>
                  </a:lnTo>
                  <a:lnTo>
                    <a:pt x="24575" y="157543"/>
                  </a:lnTo>
                  <a:lnTo>
                    <a:pt x="33623" y="188881"/>
                  </a:lnTo>
                  <a:lnTo>
                    <a:pt x="29909" y="218694"/>
                  </a:lnTo>
                  <a:lnTo>
                    <a:pt x="49149" y="238315"/>
                  </a:lnTo>
                  <a:lnTo>
                    <a:pt x="63532" y="261747"/>
                  </a:lnTo>
                  <a:lnTo>
                    <a:pt x="47054" y="255365"/>
                  </a:lnTo>
                  <a:lnTo>
                    <a:pt x="44958" y="272415"/>
                  </a:lnTo>
                  <a:lnTo>
                    <a:pt x="44005" y="384524"/>
                  </a:lnTo>
                  <a:lnTo>
                    <a:pt x="29718" y="395764"/>
                  </a:lnTo>
                  <a:lnTo>
                    <a:pt x="11144" y="406432"/>
                  </a:lnTo>
                  <a:lnTo>
                    <a:pt x="0" y="426625"/>
                  </a:lnTo>
                  <a:lnTo>
                    <a:pt x="2095" y="444151"/>
                  </a:lnTo>
                  <a:lnTo>
                    <a:pt x="3238" y="470154"/>
                  </a:lnTo>
                  <a:lnTo>
                    <a:pt x="28766" y="473297"/>
                  </a:lnTo>
                  <a:lnTo>
                    <a:pt x="45244" y="479679"/>
                  </a:lnTo>
                  <a:lnTo>
                    <a:pt x="72866" y="465868"/>
                  </a:lnTo>
                  <a:lnTo>
                    <a:pt x="88868" y="476441"/>
                  </a:lnTo>
                  <a:lnTo>
                    <a:pt x="104299" y="491300"/>
                  </a:lnTo>
                  <a:lnTo>
                    <a:pt x="116014" y="501396"/>
                  </a:lnTo>
                  <a:lnTo>
                    <a:pt x="131540" y="516255"/>
                  </a:lnTo>
                  <a:lnTo>
                    <a:pt x="131540" y="516255"/>
                  </a:lnTo>
                  <a:lnTo>
                    <a:pt x="131540" y="51625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8EFEF36A-2731-662A-E5D4-76AEEF066345}"/>
                </a:ext>
              </a:extLst>
            </p:cNvPr>
            <p:cNvSpPr/>
            <p:nvPr/>
          </p:nvSpPr>
          <p:spPr>
            <a:xfrm>
              <a:off x="6196922" y="1024506"/>
              <a:ext cx="1028637" cy="828619"/>
            </a:xfrm>
            <a:custGeom>
              <a:avLst/>
              <a:gdLst>
                <a:gd name="connsiteX0" fmla="*/ 115919 w 610838"/>
                <a:gd name="connsiteY0" fmla="*/ 492062 h 492061"/>
                <a:gd name="connsiteX1" fmla="*/ 131350 w 610838"/>
                <a:gd name="connsiteY1" fmla="*/ 472345 h 492061"/>
                <a:gd name="connsiteX2" fmla="*/ 134969 w 610838"/>
                <a:gd name="connsiteY2" fmla="*/ 442627 h 492061"/>
                <a:gd name="connsiteX3" fmla="*/ 119539 w 610838"/>
                <a:gd name="connsiteY3" fmla="*/ 427768 h 492061"/>
                <a:gd name="connsiteX4" fmla="*/ 137636 w 610838"/>
                <a:gd name="connsiteY4" fmla="*/ 421386 h 492061"/>
                <a:gd name="connsiteX5" fmla="*/ 144018 w 610838"/>
                <a:gd name="connsiteY5" fmla="*/ 439388 h 492061"/>
                <a:gd name="connsiteX6" fmla="*/ 162687 w 610838"/>
                <a:gd name="connsiteY6" fmla="*/ 428720 h 492061"/>
                <a:gd name="connsiteX7" fmla="*/ 185547 w 610838"/>
                <a:gd name="connsiteY7" fmla="*/ 418624 h 492061"/>
                <a:gd name="connsiteX8" fmla="*/ 199454 w 610838"/>
                <a:gd name="connsiteY8" fmla="*/ 446246 h 492061"/>
                <a:gd name="connsiteX9" fmla="*/ 218027 w 610838"/>
                <a:gd name="connsiteY9" fmla="*/ 435578 h 492061"/>
                <a:gd name="connsiteX10" fmla="*/ 224980 w 610838"/>
                <a:gd name="connsiteY10" fmla="*/ 414909 h 492061"/>
                <a:gd name="connsiteX11" fmla="*/ 244697 w 610838"/>
                <a:gd name="connsiteY11" fmla="*/ 430244 h 492061"/>
                <a:gd name="connsiteX12" fmla="*/ 258509 w 610838"/>
                <a:gd name="connsiteY12" fmla="*/ 423386 h 492061"/>
                <a:gd name="connsiteX13" fmla="*/ 256889 w 610838"/>
                <a:gd name="connsiteY13" fmla="*/ 401574 h 492061"/>
                <a:gd name="connsiteX14" fmla="*/ 236601 w 610838"/>
                <a:gd name="connsiteY14" fmla="*/ 390430 h 492061"/>
                <a:gd name="connsiteX15" fmla="*/ 258509 w 610838"/>
                <a:gd name="connsiteY15" fmla="*/ 388811 h 492061"/>
                <a:gd name="connsiteX16" fmla="*/ 272796 w 610838"/>
                <a:gd name="connsiteY16" fmla="*/ 377666 h 492061"/>
                <a:gd name="connsiteX17" fmla="*/ 283559 w 610838"/>
                <a:gd name="connsiteY17" fmla="*/ 396240 h 492061"/>
                <a:gd name="connsiteX18" fmla="*/ 300609 w 610838"/>
                <a:gd name="connsiteY18" fmla="*/ 398336 h 492061"/>
                <a:gd name="connsiteX19" fmla="*/ 318706 w 610838"/>
                <a:gd name="connsiteY19" fmla="*/ 391954 h 492061"/>
                <a:gd name="connsiteX20" fmla="*/ 330898 w 610838"/>
                <a:gd name="connsiteY20" fmla="*/ 397764 h 492061"/>
                <a:gd name="connsiteX21" fmla="*/ 351187 w 610838"/>
                <a:gd name="connsiteY21" fmla="*/ 408908 h 492061"/>
                <a:gd name="connsiteX22" fmla="*/ 362426 w 610838"/>
                <a:gd name="connsiteY22" fmla="*/ 423196 h 492061"/>
                <a:gd name="connsiteX23" fmla="*/ 379476 w 610838"/>
                <a:gd name="connsiteY23" fmla="*/ 425291 h 492061"/>
                <a:gd name="connsiteX24" fmla="*/ 413575 w 610838"/>
                <a:gd name="connsiteY24" fmla="*/ 429578 h 492061"/>
                <a:gd name="connsiteX25" fmla="*/ 433768 w 610838"/>
                <a:gd name="connsiteY25" fmla="*/ 406146 h 492061"/>
                <a:gd name="connsiteX26" fmla="*/ 452914 w 610838"/>
                <a:gd name="connsiteY26" fmla="*/ 391287 h 492061"/>
                <a:gd name="connsiteX27" fmla="*/ 472535 w 610838"/>
                <a:gd name="connsiteY27" fmla="*/ 372142 h 492061"/>
                <a:gd name="connsiteX28" fmla="*/ 486918 w 610838"/>
                <a:gd name="connsiteY28" fmla="*/ 360902 h 492061"/>
                <a:gd name="connsiteX29" fmla="*/ 497586 w 610838"/>
                <a:gd name="connsiteY29" fmla="*/ 344996 h 492061"/>
                <a:gd name="connsiteX30" fmla="*/ 511397 w 610838"/>
                <a:gd name="connsiteY30" fmla="*/ 338042 h 492061"/>
                <a:gd name="connsiteX31" fmla="*/ 562451 w 610838"/>
                <a:gd name="connsiteY31" fmla="*/ 309848 h 492061"/>
                <a:gd name="connsiteX32" fmla="*/ 579501 w 610838"/>
                <a:gd name="connsiteY32" fmla="*/ 311944 h 492061"/>
                <a:gd name="connsiteX33" fmla="*/ 586359 w 610838"/>
                <a:gd name="connsiteY33" fmla="*/ 291275 h 492061"/>
                <a:gd name="connsiteX34" fmla="*/ 610838 w 610838"/>
                <a:gd name="connsiteY34" fmla="*/ 268415 h 492061"/>
                <a:gd name="connsiteX35" fmla="*/ 604456 w 610838"/>
                <a:gd name="connsiteY35" fmla="*/ 250317 h 492061"/>
                <a:gd name="connsiteX36" fmla="*/ 594836 w 610838"/>
                <a:gd name="connsiteY36" fmla="*/ 223266 h 492061"/>
                <a:gd name="connsiteX37" fmla="*/ 588931 w 610838"/>
                <a:gd name="connsiteY37" fmla="*/ 200977 h 492061"/>
                <a:gd name="connsiteX38" fmla="*/ 591502 w 610838"/>
                <a:gd name="connsiteY38" fmla="*/ 179737 h 492061"/>
                <a:gd name="connsiteX39" fmla="*/ 576072 w 610838"/>
                <a:gd name="connsiteY39" fmla="*/ 164878 h 492061"/>
                <a:gd name="connsiteX40" fmla="*/ 565880 w 610838"/>
                <a:gd name="connsiteY40" fmla="*/ 142018 h 492061"/>
                <a:gd name="connsiteX41" fmla="*/ 554641 w 610838"/>
                <a:gd name="connsiteY41" fmla="*/ 127730 h 492061"/>
                <a:gd name="connsiteX42" fmla="*/ 565309 w 610838"/>
                <a:gd name="connsiteY42" fmla="*/ 111728 h 492061"/>
                <a:gd name="connsiteX43" fmla="*/ 589312 w 610838"/>
                <a:gd name="connsiteY43" fmla="*/ 127635 h 492061"/>
                <a:gd name="connsiteX44" fmla="*/ 587121 w 610838"/>
                <a:gd name="connsiteY44" fmla="*/ 110109 h 492061"/>
                <a:gd name="connsiteX45" fmla="*/ 575881 w 610838"/>
                <a:gd name="connsiteY45" fmla="*/ 95821 h 492061"/>
                <a:gd name="connsiteX46" fmla="*/ 565213 w 610838"/>
                <a:gd name="connsiteY46" fmla="*/ 77248 h 492061"/>
                <a:gd name="connsiteX47" fmla="*/ 541211 w 610838"/>
                <a:gd name="connsiteY47" fmla="*/ 61341 h 492061"/>
                <a:gd name="connsiteX48" fmla="*/ 539019 w 610838"/>
                <a:gd name="connsiteY48" fmla="*/ 43815 h 492061"/>
                <a:gd name="connsiteX49" fmla="*/ 532638 w 610838"/>
                <a:gd name="connsiteY49" fmla="*/ 25717 h 492061"/>
                <a:gd name="connsiteX50" fmla="*/ 364331 w 610838"/>
                <a:gd name="connsiteY50" fmla="*/ 22193 h 492061"/>
                <a:gd name="connsiteX51" fmla="*/ 342424 w 610838"/>
                <a:gd name="connsiteY51" fmla="*/ 23813 h 492061"/>
                <a:gd name="connsiteX52" fmla="*/ 323755 w 610838"/>
                <a:gd name="connsiteY52" fmla="*/ 0 h 492061"/>
                <a:gd name="connsiteX53" fmla="*/ 300323 w 610838"/>
                <a:gd name="connsiteY53" fmla="*/ 14383 h 492061"/>
                <a:gd name="connsiteX54" fmla="*/ 289750 w 610838"/>
                <a:gd name="connsiteY54" fmla="*/ 30290 h 492061"/>
                <a:gd name="connsiteX55" fmla="*/ 265271 w 610838"/>
                <a:gd name="connsiteY55" fmla="*/ 53150 h 492061"/>
                <a:gd name="connsiteX56" fmla="*/ 250888 w 610838"/>
                <a:gd name="connsiteY56" fmla="*/ 64294 h 492061"/>
                <a:gd name="connsiteX57" fmla="*/ 236029 w 610838"/>
                <a:gd name="connsiteY57" fmla="*/ 79724 h 492061"/>
                <a:gd name="connsiteX58" fmla="*/ 225361 w 610838"/>
                <a:gd name="connsiteY58" fmla="*/ 95726 h 492061"/>
                <a:gd name="connsiteX59" fmla="*/ 205168 w 610838"/>
                <a:gd name="connsiteY59" fmla="*/ 119063 h 492061"/>
                <a:gd name="connsiteX60" fmla="*/ 180784 w 610838"/>
                <a:gd name="connsiteY60" fmla="*/ 141923 h 492061"/>
                <a:gd name="connsiteX61" fmla="*/ 209645 w 610838"/>
                <a:gd name="connsiteY61" fmla="*/ 188690 h 492061"/>
                <a:gd name="connsiteX62" fmla="*/ 190500 w 610838"/>
                <a:gd name="connsiteY62" fmla="*/ 203549 h 492061"/>
                <a:gd name="connsiteX63" fmla="*/ 162306 w 610838"/>
                <a:gd name="connsiteY63" fmla="*/ 221647 h 492061"/>
                <a:gd name="connsiteX64" fmla="*/ 151638 w 610838"/>
                <a:gd name="connsiteY64" fmla="*/ 237554 h 492061"/>
                <a:gd name="connsiteX65" fmla="*/ 129826 w 610838"/>
                <a:gd name="connsiteY65" fmla="*/ 239173 h 492061"/>
                <a:gd name="connsiteX66" fmla="*/ 111728 w 610838"/>
                <a:gd name="connsiteY66" fmla="*/ 245554 h 492061"/>
                <a:gd name="connsiteX67" fmla="*/ 86106 w 610838"/>
                <a:gd name="connsiteY67" fmla="*/ 242411 h 492061"/>
                <a:gd name="connsiteX68" fmla="*/ 70675 w 610838"/>
                <a:gd name="connsiteY68" fmla="*/ 262128 h 492061"/>
                <a:gd name="connsiteX69" fmla="*/ 52578 w 610838"/>
                <a:gd name="connsiteY69" fmla="*/ 268510 h 492061"/>
                <a:gd name="connsiteX70" fmla="*/ 54769 w 610838"/>
                <a:gd name="connsiteY70" fmla="*/ 286036 h 492061"/>
                <a:gd name="connsiteX71" fmla="*/ 28194 w 610838"/>
                <a:gd name="connsiteY71" fmla="*/ 291370 h 492061"/>
                <a:gd name="connsiteX72" fmla="*/ 30289 w 610838"/>
                <a:gd name="connsiteY72" fmla="*/ 308896 h 492061"/>
                <a:gd name="connsiteX73" fmla="*/ 476 w 610838"/>
                <a:gd name="connsiteY73" fmla="*/ 305181 h 492061"/>
                <a:gd name="connsiteX74" fmla="*/ 11144 w 610838"/>
                <a:gd name="connsiteY74" fmla="*/ 323755 h 492061"/>
                <a:gd name="connsiteX75" fmla="*/ 0 w 610838"/>
                <a:gd name="connsiteY75" fmla="*/ 343948 h 492061"/>
                <a:gd name="connsiteX76" fmla="*/ 6477 w 610838"/>
                <a:gd name="connsiteY76" fmla="*/ 362045 h 492061"/>
                <a:gd name="connsiteX77" fmla="*/ 48101 w 610838"/>
                <a:gd name="connsiteY77" fmla="*/ 410337 h 492061"/>
                <a:gd name="connsiteX78" fmla="*/ 104680 w 610838"/>
                <a:gd name="connsiteY78" fmla="*/ 477679 h 492061"/>
                <a:gd name="connsiteX79" fmla="*/ 115919 w 610838"/>
                <a:gd name="connsiteY79" fmla="*/ 492062 h 492061"/>
                <a:gd name="connsiteX80" fmla="*/ 115919 w 610838"/>
                <a:gd name="connsiteY80" fmla="*/ 492062 h 492061"/>
                <a:gd name="connsiteX81" fmla="*/ 115919 w 610838"/>
                <a:gd name="connsiteY81" fmla="*/ 492062 h 49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610838" h="492061">
                  <a:moveTo>
                    <a:pt x="115919" y="492062"/>
                  </a:moveTo>
                  <a:lnTo>
                    <a:pt x="131350" y="472345"/>
                  </a:lnTo>
                  <a:lnTo>
                    <a:pt x="134969" y="442627"/>
                  </a:lnTo>
                  <a:lnTo>
                    <a:pt x="119539" y="427768"/>
                  </a:lnTo>
                  <a:lnTo>
                    <a:pt x="137636" y="421386"/>
                  </a:lnTo>
                  <a:lnTo>
                    <a:pt x="144018" y="439388"/>
                  </a:lnTo>
                  <a:lnTo>
                    <a:pt x="162687" y="428720"/>
                  </a:lnTo>
                  <a:lnTo>
                    <a:pt x="185547" y="418624"/>
                  </a:lnTo>
                  <a:lnTo>
                    <a:pt x="199454" y="446246"/>
                  </a:lnTo>
                  <a:lnTo>
                    <a:pt x="218027" y="435578"/>
                  </a:lnTo>
                  <a:lnTo>
                    <a:pt x="224980" y="414909"/>
                  </a:lnTo>
                  <a:lnTo>
                    <a:pt x="244697" y="430244"/>
                  </a:lnTo>
                  <a:lnTo>
                    <a:pt x="258509" y="423386"/>
                  </a:lnTo>
                  <a:lnTo>
                    <a:pt x="256889" y="401574"/>
                  </a:lnTo>
                  <a:lnTo>
                    <a:pt x="236601" y="390430"/>
                  </a:lnTo>
                  <a:lnTo>
                    <a:pt x="258509" y="388811"/>
                  </a:lnTo>
                  <a:lnTo>
                    <a:pt x="272796" y="377666"/>
                  </a:lnTo>
                  <a:lnTo>
                    <a:pt x="283559" y="396240"/>
                  </a:lnTo>
                  <a:lnTo>
                    <a:pt x="300609" y="398336"/>
                  </a:lnTo>
                  <a:lnTo>
                    <a:pt x="318706" y="391954"/>
                  </a:lnTo>
                  <a:lnTo>
                    <a:pt x="330898" y="397764"/>
                  </a:lnTo>
                  <a:lnTo>
                    <a:pt x="351187" y="408908"/>
                  </a:lnTo>
                  <a:lnTo>
                    <a:pt x="362426" y="423196"/>
                  </a:lnTo>
                  <a:lnTo>
                    <a:pt x="379476" y="425291"/>
                  </a:lnTo>
                  <a:lnTo>
                    <a:pt x="413575" y="429578"/>
                  </a:lnTo>
                  <a:lnTo>
                    <a:pt x="433768" y="406146"/>
                  </a:lnTo>
                  <a:lnTo>
                    <a:pt x="452914" y="391287"/>
                  </a:lnTo>
                  <a:lnTo>
                    <a:pt x="472535" y="372142"/>
                  </a:lnTo>
                  <a:lnTo>
                    <a:pt x="486918" y="360902"/>
                  </a:lnTo>
                  <a:lnTo>
                    <a:pt x="497586" y="344996"/>
                  </a:lnTo>
                  <a:lnTo>
                    <a:pt x="511397" y="338042"/>
                  </a:lnTo>
                  <a:lnTo>
                    <a:pt x="562451" y="309848"/>
                  </a:lnTo>
                  <a:lnTo>
                    <a:pt x="579501" y="311944"/>
                  </a:lnTo>
                  <a:lnTo>
                    <a:pt x="586359" y="291275"/>
                  </a:lnTo>
                  <a:lnTo>
                    <a:pt x="610838" y="268415"/>
                  </a:lnTo>
                  <a:lnTo>
                    <a:pt x="604456" y="250317"/>
                  </a:lnTo>
                  <a:lnTo>
                    <a:pt x="594836" y="223266"/>
                  </a:lnTo>
                  <a:lnTo>
                    <a:pt x="588931" y="200977"/>
                  </a:lnTo>
                  <a:lnTo>
                    <a:pt x="591502" y="179737"/>
                  </a:lnTo>
                  <a:lnTo>
                    <a:pt x="576072" y="164878"/>
                  </a:lnTo>
                  <a:lnTo>
                    <a:pt x="565880" y="142018"/>
                  </a:lnTo>
                  <a:lnTo>
                    <a:pt x="554641" y="127730"/>
                  </a:lnTo>
                  <a:lnTo>
                    <a:pt x="565309" y="111728"/>
                  </a:lnTo>
                  <a:lnTo>
                    <a:pt x="589312" y="127635"/>
                  </a:lnTo>
                  <a:lnTo>
                    <a:pt x="587121" y="110109"/>
                  </a:lnTo>
                  <a:lnTo>
                    <a:pt x="575881" y="95821"/>
                  </a:lnTo>
                  <a:lnTo>
                    <a:pt x="565213" y="77248"/>
                  </a:lnTo>
                  <a:lnTo>
                    <a:pt x="541211" y="61341"/>
                  </a:lnTo>
                  <a:lnTo>
                    <a:pt x="539019" y="43815"/>
                  </a:lnTo>
                  <a:lnTo>
                    <a:pt x="532638" y="25717"/>
                  </a:lnTo>
                  <a:lnTo>
                    <a:pt x="364331" y="22193"/>
                  </a:lnTo>
                  <a:lnTo>
                    <a:pt x="342424" y="23813"/>
                  </a:lnTo>
                  <a:lnTo>
                    <a:pt x="323755" y="0"/>
                  </a:lnTo>
                  <a:lnTo>
                    <a:pt x="300323" y="14383"/>
                  </a:lnTo>
                  <a:lnTo>
                    <a:pt x="289750" y="30290"/>
                  </a:lnTo>
                  <a:lnTo>
                    <a:pt x="265271" y="53150"/>
                  </a:lnTo>
                  <a:lnTo>
                    <a:pt x="250888" y="64294"/>
                  </a:lnTo>
                  <a:lnTo>
                    <a:pt x="236029" y="79724"/>
                  </a:lnTo>
                  <a:lnTo>
                    <a:pt x="225361" y="95726"/>
                  </a:lnTo>
                  <a:lnTo>
                    <a:pt x="205168" y="119063"/>
                  </a:lnTo>
                  <a:lnTo>
                    <a:pt x="180784" y="141923"/>
                  </a:lnTo>
                  <a:lnTo>
                    <a:pt x="209645" y="188690"/>
                  </a:lnTo>
                  <a:lnTo>
                    <a:pt x="190500" y="203549"/>
                  </a:lnTo>
                  <a:lnTo>
                    <a:pt x="162306" y="221647"/>
                  </a:lnTo>
                  <a:lnTo>
                    <a:pt x="151638" y="237554"/>
                  </a:lnTo>
                  <a:lnTo>
                    <a:pt x="129826" y="239173"/>
                  </a:lnTo>
                  <a:lnTo>
                    <a:pt x="111728" y="245554"/>
                  </a:lnTo>
                  <a:lnTo>
                    <a:pt x="86106" y="242411"/>
                  </a:lnTo>
                  <a:lnTo>
                    <a:pt x="70675" y="262128"/>
                  </a:lnTo>
                  <a:lnTo>
                    <a:pt x="52578" y="268510"/>
                  </a:lnTo>
                  <a:lnTo>
                    <a:pt x="54769" y="286036"/>
                  </a:lnTo>
                  <a:lnTo>
                    <a:pt x="28194" y="291370"/>
                  </a:lnTo>
                  <a:lnTo>
                    <a:pt x="30289" y="308896"/>
                  </a:lnTo>
                  <a:lnTo>
                    <a:pt x="476" y="305181"/>
                  </a:lnTo>
                  <a:lnTo>
                    <a:pt x="11144" y="323755"/>
                  </a:lnTo>
                  <a:lnTo>
                    <a:pt x="0" y="343948"/>
                  </a:lnTo>
                  <a:lnTo>
                    <a:pt x="6477" y="362045"/>
                  </a:lnTo>
                  <a:lnTo>
                    <a:pt x="48101" y="410337"/>
                  </a:lnTo>
                  <a:lnTo>
                    <a:pt x="104680" y="477679"/>
                  </a:lnTo>
                  <a:lnTo>
                    <a:pt x="115919" y="492062"/>
                  </a:lnTo>
                  <a:lnTo>
                    <a:pt x="115919" y="492062"/>
                  </a:lnTo>
                  <a:lnTo>
                    <a:pt x="115919" y="4920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9FA5E7E2-8404-779B-FA4F-12761819D55E}"/>
                </a:ext>
              </a:extLst>
            </p:cNvPr>
            <p:cNvSpPr/>
            <p:nvPr/>
          </p:nvSpPr>
          <p:spPr>
            <a:xfrm>
              <a:off x="6992338" y="1332152"/>
              <a:ext cx="904488" cy="1002010"/>
            </a:xfrm>
            <a:custGeom>
              <a:avLst/>
              <a:gdLst>
                <a:gd name="connsiteX0" fmla="*/ 213932 w 537114"/>
                <a:gd name="connsiteY0" fmla="*/ 593598 h 595026"/>
                <a:gd name="connsiteX1" fmla="*/ 244221 w 537114"/>
                <a:gd name="connsiteY1" fmla="*/ 593027 h 595026"/>
                <a:gd name="connsiteX2" fmla="*/ 274511 w 537114"/>
                <a:gd name="connsiteY2" fmla="*/ 592360 h 595026"/>
                <a:gd name="connsiteX3" fmla="*/ 295846 w 537114"/>
                <a:gd name="connsiteY3" fmla="*/ 595027 h 595026"/>
                <a:gd name="connsiteX4" fmla="*/ 315468 w 537114"/>
                <a:gd name="connsiteY4" fmla="*/ 575786 h 595026"/>
                <a:gd name="connsiteX5" fmla="*/ 330327 w 537114"/>
                <a:gd name="connsiteY5" fmla="*/ 560356 h 595026"/>
                <a:gd name="connsiteX6" fmla="*/ 340995 w 537114"/>
                <a:gd name="connsiteY6" fmla="*/ 544354 h 595026"/>
                <a:gd name="connsiteX7" fmla="*/ 363855 w 537114"/>
                <a:gd name="connsiteY7" fmla="*/ 534257 h 595026"/>
                <a:gd name="connsiteX8" fmla="*/ 391478 w 537114"/>
                <a:gd name="connsiteY8" fmla="*/ 520351 h 595026"/>
                <a:gd name="connsiteX9" fmla="*/ 402146 w 537114"/>
                <a:gd name="connsiteY9" fmla="*/ 504349 h 595026"/>
                <a:gd name="connsiteX10" fmla="*/ 420148 w 537114"/>
                <a:gd name="connsiteY10" fmla="*/ 497872 h 595026"/>
                <a:gd name="connsiteX11" fmla="*/ 440341 w 537114"/>
                <a:gd name="connsiteY11" fmla="*/ 474440 h 595026"/>
                <a:gd name="connsiteX12" fmla="*/ 459010 w 537114"/>
                <a:gd name="connsiteY12" fmla="*/ 463772 h 595026"/>
                <a:gd name="connsiteX13" fmla="*/ 482918 w 537114"/>
                <a:gd name="connsiteY13" fmla="*/ 479679 h 595026"/>
                <a:gd name="connsiteX14" fmla="*/ 497300 w 537114"/>
                <a:gd name="connsiteY14" fmla="*/ 468535 h 595026"/>
                <a:gd name="connsiteX15" fmla="*/ 507873 w 537114"/>
                <a:gd name="connsiteY15" fmla="*/ 452533 h 595026"/>
                <a:gd name="connsiteX16" fmla="*/ 522256 w 537114"/>
                <a:gd name="connsiteY16" fmla="*/ 441293 h 595026"/>
                <a:gd name="connsiteX17" fmla="*/ 537115 w 537114"/>
                <a:gd name="connsiteY17" fmla="*/ 425863 h 595026"/>
                <a:gd name="connsiteX18" fmla="*/ 535496 w 537114"/>
                <a:gd name="connsiteY18" fmla="*/ 404051 h 595026"/>
                <a:gd name="connsiteX19" fmla="*/ 517970 w 537114"/>
                <a:gd name="connsiteY19" fmla="*/ 406146 h 595026"/>
                <a:gd name="connsiteX20" fmla="*/ 512064 w 537114"/>
                <a:gd name="connsiteY20" fmla="*/ 383857 h 595026"/>
                <a:gd name="connsiteX21" fmla="*/ 510921 w 537114"/>
                <a:gd name="connsiteY21" fmla="*/ 357759 h 595026"/>
                <a:gd name="connsiteX22" fmla="*/ 518351 w 537114"/>
                <a:gd name="connsiteY22" fmla="*/ 332708 h 595026"/>
                <a:gd name="connsiteX23" fmla="*/ 507206 w 537114"/>
                <a:gd name="connsiteY23" fmla="*/ 318325 h 595026"/>
                <a:gd name="connsiteX24" fmla="*/ 509778 w 537114"/>
                <a:gd name="connsiteY24" fmla="*/ 296990 h 595026"/>
                <a:gd name="connsiteX25" fmla="*/ 511874 w 537114"/>
                <a:gd name="connsiteY25" fmla="*/ 279940 h 595026"/>
                <a:gd name="connsiteX26" fmla="*/ 525780 w 537114"/>
                <a:gd name="connsiteY26" fmla="*/ 273082 h 595026"/>
                <a:gd name="connsiteX27" fmla="*/ 515112 w 537114"/>
                <a:gd name="connsiteY27" fmla="*/ 254413 h 595026"/>
                <a:gd name="connsiteX28" fmla="*/ 508635 w 537114"/>
                <a:gd name="connsiteY28" fmla="*/ 236315 h 595026"/>
                <a:gd name="connsiteX29" fmla="*/ 502730 w 537114"/>
                <a:gd name="connsiteY29" fmla="*/ 213931 h 595026"/>
                <a:gd name="connsiteX30" fmla="*/ 482061 w 537114"/>
                <a:gd name="connsiteY30" fmla="*/ 207073 h 595026"/>
                <a:gd name="connsiteX31" fmla="*/ 479870 w 537114"/>
                <a:gd name="connsiteY31" fmla="*/ 189548 h 595026"/>
                <a:gd name="connsiteX32" fmla="*/ 469678 w 537114"/>
                <a:gd name="connsiteY32" fmla="*/ 166592 h 595026"/>
                <a:gd name="connsiteX33" fmla="*/ 453771 w 537114"/>
                <a:gd name="connsiteY33" fmla="*/ 156019 h 595026"/>
                <a:gd name="connsiteX34" fmla="*/ 437198 w 537114"/>
                <a:gd name="connsiteY34" fmla="*/ 149638 h 595026"/>
                <a:gd name="connsiteX35" fmla="*/ 419195 w 537114"/>
                <a:gd name="connsiteY35" fmla="*/ 156115 h 595026"/>
                <a:gd name="connsiteX36" fmla="*/ 397859 w 537114"/>
                <a:gd name="connsiteY36" fmla="*/ 153448 h 595026"/>
                <a:gd name="connsiteX37" fmla="*/ 399955 w 537114"/>
                <a:gd name="connsiteY37" fmla="*/ 136398 h 595026"/>
                <a:gd name="connsiteX38" fmla="*/ 374428 w 537114"/>
                <a:gd name="connsiteY38" fmla="*/ 133255 h 595026"/>
                <a:gd name="connsiteX39" fmla="*/ 360617 w 537114"/>
                <a:gd name="connsiteY39" fmla="*/ 140208 h 595026"/>
                <a:gd name="connsiteX40" fmla="*/ 338804 w 537114"/>
                <a:gd name="connsiteY40" fmla="*/ 141827 h 595026"/>
                <a:gd name="connsiteX41" fmla="*/ 316992 w 537114"/>
                <a:gd name="connsiteY41" fmla="*/ 143446 h 595026"/>
                <a:gd name="connsiteX42" fmla="*/ 300514 w 537114"/>
                <a:gd name="connsiteY42" fmla="*/ 137065 h 595026"/>
                <a:gd name="connsiteX43" fmla="*/ 280226 w 537114"/>
                <a:gd name="connsiteY43" fmla="*/ 125921 h 595026"/>
                <a:gd name="connsiteX44" fmla="*/ 274415 w 537114"/>
                <a:gd name="connsiteY44" fmla="*/ 103632 h 595026"/>
                <a:gd name="connsiteX45" fmla="*/ 207740 w 537114"/>
                <a:gd name="connsiteY45" fmla="*/ 47815 h 595026"/>
                <a:gd name="connsiteX46" fmla="*/ 183833 w 537114"/>
                <a:gd name="connsiteY46" fmla="*/ 31909 h 595026"/>
                <a:gd name="connsiteX47" fmla="*/ 135922 w 537114"/>
                <a:gd name="connsiteY47" fmla="*/ 0 h 595026"/>
                <a:gd name="connsiteX48" fmla="*/ 118301 w 537114"/>
                <a:gd name="connsiteY48" fmla="*/ 2191 h 595026"/>
                <a:gd name="connsiteX49" fmla="*/ 119920 w 537114"/>
                <a:gd name="connsiteY49" fmla="*/ 24003 h 595026"/>
                <a:gd name="connsiteX50" fmla="*/ 125349 w 537114"/>
                <a:gd name="connsiteY50" fmla="*/ 50578 h 595026"/>
                <a:gd name="connsiteX51" fmla="*/ 141256 w 537114"/>
                <a:gd name="connsiteY51" fmla="*/ 61246 h 595026"/>
                <a:gd name="connsiteX52" fmla="*/ 138113 w 537114"/>
                <a:gd name="connsiteY52" fmla="*/ 86773 h 595026"/>
                <a:gd name="connsiteX53" fmla="*/ 118968 w 537114"/>
                <a:gd name="connsiteY53" fmla="*/ 101727 h 595026"/>
                <a:gd name="connsiteX54" fmla="*/ 104680 w 537114"/>
                <a:gd name="connsiteY54" fmla="*/ 112967 h 595026"/>
                <a:gd name="connsiteX55" fmla="*/ 89821 w 537114"/>
                <a:gd name="connsiteY55" fmla="*/ 128397 h 595026"/>
                <a:gd name="connsiteX56" fmla="*/ 52007 w 537114"/>
                <a:gd name="connsiteY56" fmla="*/ 154019 h 595026"/>
                <a:gd name="connsiteX57" fmla="*/ 25432 w 537114"/>
                <a:gd name="connsiteY57" fmla="*/ 159353 h 595026"/>
                <a:gd name="connsiteX58" fmla="*/ 14288 w 537114"/>
                <a:gd name="connsiteY58" fmla="*/ 179642 h 595026"/>
                <a:gd name="connsiteX59" fmla="*/ 0 w 537114"/>
                <a:gd name="connsiteY59" fmla="*/ 190881 h 595026"/>
                <a:gd name="connsiteX60" fmla="*/ 10096 w 537114"/>
                <a:gd name="connsiteY60" fmla="*/ 213741 h 595026"/>
                <a:gd name="connsiteX61" fmla="*/ 12288 w 537114"/>
                <a:gd name="connsiteY61" fmla="*/ 231267 h 595026"/>
                <a:gd name="connsiteX62" fmla="*/ 36767 w 537114"/>
                <a:gd name="connsiteY62" fmla="*/ 277559 h 595026"/>
                <a:gd name="connsiteX63" fmla="*/ 52293 w 537114"/>
                <a:gd name="connsiteY63" fmla="*/ 292417 h 595026"/>
                <a:gd name="connsiteX64" fmla="*/ 59246 w 537114"/>
                <a:gd name="connsiteY64" fmla="*/ 340900 h 595026"/>
                <a:gd name="connsiteX65" fmla="*/ 65627 w 537114"/>
                <a:gd name="connsiteY65" fmla="*/ 358997 h 595026"/>
                <a:gd name="connsiteX66" fmla="*/ 78963 w 537114"/>
                <a:gd name="connsiteY66" fmla="*/ 390906 h 595026"/>
                <a:gd name="connsiteX67" fmla="*/ 94965 w 537114"/>
                <a:gd name="connsiteY67" fmla="*/ 401574 h 595026"/>
                <a:gd name="connsiteX68" fmla="*/ 106680 w 537114"/>
                <a:gd name="connsiteY68" fmla="*/ 411670 h 595026"/>
                <a:gd name="connsiteX69" fmla="*/ 116300 w 537114"/>
                <a:gd name="connsiteY69" fmla="*/ 438817 h 595026"/>
                <a:gd name="connsiteX70" fmla="*/ 131350 w 537114"/>
                <a:gd name="connsiteY70" fmla="*/ 527114 h 595026"/>
                <a:gd name="connsiteX71" fmla="*/ 132493 w 537114"/>
                <a:gd name="connsiteY71" fmla="*/ 587883 h 595026"/>
                <a:gd name="connsiteX72" fmla="*/ 148971 w 537114"/>
                <a:gd name="connsiteY72" fmla="*/ 594170 h 595026"/>
                <a:gd name="connsiteX73" fmla="*/ 180880 w 537114"/>
                <a:gd name="connsiteY73" fmla="*/ 580835 h 595026"/>
                <a:gd name="connsiteX74" fmla="*/ 205359 w 537114"/>
                <a:gd name="connsiteY74" fmla="*/ 592550 h 595026"/>
                <a:gd name="connsiteX75" fmla="*/ 213932 w 537114"/>
                <a:gd name="connsiteY75" fmla="*/ 593598 h 595026"/>
                <a:gd name="connsiteX76" fmla="*/ 213932 w 537114"/>
                <a:gd name="connsiteY76" fmla="*/ 593598 h 595026"/>
                <a:gd name="connsiteX77" fmla="*/ 213932 w 537114"/>
                <a:gd name="connsiteY77" fmla="*/ 593598 h 595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537114" h="595026">
                  <a:moveTo>
                    <a:pt x="213932" y="593598"/>
                  </a:moveTo>
                  <a:lnTo>
                    <a:pt x="244221" y="593027"/>
                  </a:lnTo>
                  <a:lnTo>
                    <a:pt x="274511" y="592360"/>
                  </a:lnTo>
                  <a:lnTo>
                    <a:pt x="295846" y="595027"/>
                  </a:lnTo>
                  <a:lnTo>
                    <a:pt x="315468" y="575786"/>
                  </a:lnTo>
                  <a:lnTo>
                    <a:pt x="330327" y="560356"/>
                  </a:lnTo>
                  <a:lnTo>
                    <a:pt x="340995" y="544354"/>
                  </a:lnTo>
                  <a:lnTo>
                    <a:pt x="363855" y="534257"/>
                  </a:lnTo>
                  <a:lnTo>
                    <a:pt x="391478" y="520351"/>
                  </a:lnTo>
                  <a:lnTo>
                    <a:pt x="402146" y="504349"/>
                  </a:lnTo>
                  <a:lnTo>
                    <a:pt x="420148" y="497872"/>
                  </a:lnTo>
                  <a:lnTo>
                    <a:pt x="440341" y="474440"/>
                  </a:lnTo>
                  <a:lnTo>
                    <a:pt x="459010" y="463772"/>
                  </a:lnTo>
                  <a:lnTo>
                    <a:pt x="482918" y="479679"/>
                  </a:lnTo>
                  <a:lnTo>
                    <a:pt x="497300" y="468535"/>
                  </a:lnTo>
                  <a:lnTo>
                    <a:pt x="507873" y="452533"/>
                  </a:lnTo>
                  <a:lnTo>
                    <a:pt x="522256" y="441293"/>
                  </a:lnTo>
                  <a:lnTo>
                    <a:pt x="537115" y="425863"/>
                  </a:lnTo>
                  <a:lnTo>
                    <a:pt x="535496" y="404051"/>
                  </a:lnTo>
                  <a:lnTo>
                    <a:pt x="517970" y="406146"/>
                  </a:lnTo>
                  <a:lnTo>
                    <a:pt x="512064" y="383857"/>
                  </a:lnTo>
                  <a:lnTo>
                    <a:pt x="510921" y="357759"/>
                  </a:lnTo>
                  <a:lnTo>
                    <a:pt x="518351" y="332708"/>
                  </a:lnTo>
                  <a:lnTo>
                    <a:pt x="507206" y="318325"/>
                  </a:lnTo>
                  <a:lnTo>
                    <a:pt x="509778" y="296990"/>
                  </a:lnTo>
                  <a:lnTo>
                    <a:pt x="511874" y="279940"/>
                  </a:lnTo>
                  <a:lnTo>
                    <a:pt x="525780" y="273082"/>
                  </a:lnTo>
                  <a:lnTo>
                    <a:pt x="515112" y="254413"/>
                  </a:lnTo>
                  <a:lnTo>
                    <a:pt x="508635" y="236315"/>
                  </a:lnTo>
                  <a:lnTo>
                    <a:pt x="502730" y="213931"/>
                  </a:lnTo>
                  <a:lnTo>
                    <a:pt x="482061" y="207073"/>
                  </a:lnTo>
                  <a:lnTo>
                    <a:pt x="479870" y="189548"/>
                  </a:lnTo>
                  <a:lnTo>
                    <a:pt x="469678" y="166592"/>
                  </a:lnTo>
                  <a:lnTo>
                    <a:pt x="453771" y="156019"/>
                  </a:lnTo>
                  <a:lnTo>
                    <a:pt x="437198" y="149638"/>
                  </a:lnTo>
                  <a:lnTo>
                    <a:pt x="419195" y="156115"/>
                  </a:lnTo>
                  <a:lnTo>
                    <a:pt x="397859" y="153448"/>
                  </a:lnTo>
                  <a:lnTo>
                    <a:pt x="399955" y="136398"/>
                  </a:lnTo>
                  <a:lnTo>
                    <a:pt x="374428" y="133255"/>
                  </a:lnTo>
                  <a:lnTo>
                    <a:pt x="360617" y="140208"/>
                  </a:lnTo>
                  <a:lnTo>
                    <a:pt x="338804" y="141827"/>
                  </a:lnTo>
                  <a:lnTo>
                    <a:pt x="316992" y="143446"/>
                  </a:lnTo>
                  <a:lnTo>
                    <a:pt x="300514" y="137065"/>
                  </a:lnTo>
                  <a:lnTo>
                    <a:pt x="280226" y="125921"/>
                  </a:lnTo>
                  <a:lnTo>
                    <a:pt x="274415" y="103632"/>
                  </a:lnTo>
                  <a:lnTo>
                    <a:pt x="207740" y="47815"/>
                  </a:lnTo>
                  <a:lnTo>
                    <a:pt x="183833" y="31909"/>
                  </a:lnTo>
                  <a:lnTo>
                    <a:pt x="135922" y="0"/>
                  </a:lnTo>
                  <a:lnTo>
                    <a:pt x="118301" y="2191"/>
                  </a:lnTo>
                  <a:lnTo>
                    <a:pt x="119920" y="24003"/>
                  </a:lnTo>
                  <a:lnTo>
                    <a:pt x="125349" y="50578"/>
                  </a:lnTo>
                  <a:lnTo>
                    <a:pt x="141256" y="61246"/>
                  </a:lnTo>
                  <a:lnTo>
                    <a:pt x="138113" y="86773"/>
                  </a:lnTo>
                  <a:lnTo>
                    <a:pt x="118968" y="101727"/>
                  </a:lnTo>
                  <a:lnTo>
                    <a:pt x="104680" y="112967"/>
                  </a:lnTo>
                  <a:lnTo>
                    <a:pt x="89821" y="128397"/>
                  </a:lnTo>
                  <a:lnTo>
                    <a:pt x="52007" y="154019"/>
                  </a:lnTo>
                  <a:lnTo>
                    <a:pt x="25432" y="159353"/>
                  </a:lnTo>
                  <a:lnTo>
                    <a:pt x="14288" y="179642"/>
                  </a:lnTo>
                  <a:lnTo>
                    <a:pt x="0" y="190881"/>
                  </a:lnTo>
                  <a:lnTo>
                    <a:pt x="10096" y="213741"/>
                  </a:lnTo>
                  <a:lnTo>
                    <a:pt x="12288" y="231267"/>
                  </a:lnTo>
                  <a:lnTo>
                    <a:pt x="36767" y="277559"/>
                  </a:lnTo>
                  <a:lnTo>
                    <a:pt x="52293" y="292417"/>
                  </a:lnTo>
                  <a:lnTo>
                    <a:pt x="59246" y="340900"/>
                  </a:lnTo>
                  <a:lnTo>
                    <a:pt x="65627" y="358997"/>
                  </a:lnTo>
                  <a:lnTo>
                    <a:pt x="78963" y="390906"/>
                  </a:lnTo>
                  <a:lnTo>
                    <a:pt x="94965" y="401574"/>
                  </a:lnTo>
                  <a:lnTo>
                    <a:pt x="106680" y="411670"/>
                  </a:lnTo>
                  <a:lnTo>
                    <a:pt x="116300" y="438817"/>
                  </a:lnTo>
                  <a:lnTo>
                    <a:pt x="131350" y="527114"/>
                  </a:lnTo>
                  <a:lnTo>
                    <a:pt x="132493" y="587883"/>
                  </a:lnTo>
                  <a:lnTo>
                    <a:pt x="148971" y="594170"/>
                  </a:lnTo>
                  <a:lnTo>
                    <a:pt x="180880" y="580835"/>
                  </a:lnTo>
                  <a:lnTo>
                    <a:pt x="205359" y="592550"/>
                  </a:lnTo>
                  <a:lnTo>
                    <a:pt x="213932" y="593598"/>
                  </a:lnTo>
                  <a:lnTo>
                    <a:pt x="213932" y="593598"/>
                  </a:lnTo>
                  <a:lnTo>
                    <a:pt x="213932" y="5935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7F72C293-A8FF-D8BF-26D7-4981825BB045}"/>
                </a:ext>
              </a:extLst>
            </p:cNvPr>
            <p:cNvSpPr/>
            <p:nvPr/>
          </p:nvSpPr>
          <p:spPr>
            <a:xfrm>
              <a:off x="8809336" y="65643"/>
              <a:ext cx="1422577" cy="498840"/>
            </a:xfrm>
            <a:custGeom>
              <a:avLst/>
              <a:gdLst>
                <a:gd name="connsiteX0" fmla="*/ 307848 w 844772"/>
                <a:gd name="connsiteY0" fmla="*/ 296228 h 296227"/>
                <a:gd name="connsiteX1" fmla="*/ 322707 w 844772"/>
                <a:gd name="connsiteY1" fmla="*/ 280702 h 296227"/>
                <a:gd name="connsiteX2" fmla="*/ 344043 w 844772"/>
                <a:gd name="connsiteY2" fmla="*/ 283274 h 296227"/>
                <a:gd name="connsiteX3" fmla="*/ 360997 w 844772"/>
                <a:gd name="connsiteY3" fmla="*/ 285369 h 296227"/>
                <a:gd name="connsiteX4" fmla="*/ 390810 w 844772"/>
                <a:gd name="connsiteY4" fmla="*/ 289084 h 296227"/>
                <a:gd name="connsiteX5" fmla="*/ 408908 w 844772"/>
                <a:gd name="connsiteY5" fmla="*/ 282607 h 296227"/>
                <a:gd name="connsiteX6" fmla="*/ 428149 w 844772"/>
                <a:gd name="connsiteY6" fmla="*/ 267557 h 296227"/>
                <a:gd name="connsiteX7" fmla="*/ 438245 w 844772"/>
                <a:gd name="connsiteY7" fmla="*/ 255746 h 296227"/>
                <a:gd name="connsiteX8" fmla="*/ 458438 w 844772"/>
                <a:gd name="connsiteY8" fmla="*/ 266986 h 296227"/>
                <a:gd name="connsiteX9" fmla="*/ 491490 w 844772"/>
                <a:gd name="connsiteY9" fmla="*/ 279749 h 296227"/>
                <a:gd name="connsiteX10" fmla="*/ 523970 w 844772"/>
                <a:gd name="connsiteY10" fmla="*/ 262033 h 296227"/>
                <a:gd name="connsiteX11" fmla="*/ 542544 w 844772"/>
                <a:gd name="connsiteY11" fmla="*/ 251269 h 296227"/>
                <a:gd name="connsiteX12" fmla="*/ 562737 w 844772"/>
                <a:gd name="connsiteY12" fmla="*/ 227647 h 296227"/>
                <a:gd name="connsiteX13" fmla="*/ 581406 w 844772"/>
                <a:gd name="connsiteY13" fmla="*/ 216884 h 296227"/>
                <a:gd name="connsiteX14" fmla="*/ 596265 w 844772"/>
                <a:gd name="connsiteY14" fmla="*/ 201263 h 296227"/>
                <a:gd name="connsiteX15" fmla="*/ 622363 w 844772"/>
                <a:gd name="connsiteY15" fmla="*/ 200120 h 296227"/>
                <a:gd name="connsiteX16" fmla="*/ 633032 w 844772"/>
                <a:gd name="connsiteY16" fmla="*/ 184118 h 296227"/>
                <a:gd name="connsiteX17" fmla="*/ 647891 w 844772"/>
                <a:gd name="connsiteY17" fmla="*/ 168497 h 296227"/>
                <a:gd name="connsiteX18" fmla="*/ 678752 w 844772"/>
                <a:gd name="connsiteY18" fmla="*/ 163640 h 296227"/>
                <a:gd name="connsiteX19" fmla="*/ 694182 w 844772"/>
                <a:gd name="connsiteY19" fmla="*/ 143732 h 296227"/>
                <a:gd name="connsiteX20" fmla="*/ 708565 w 844772"/>
                <a:gd name="connsiteY20" fmla="*/ 132493 h 296227"/>
                <a:gd name="connsiteX21" fmla="*/ 720280 w 844772"/>
                <a:gd name="connsiteY21" fmla="*/ 107823 h 296227"/>
                <a:gd name="connsiteX22" fmla="*/ 738854 w 844772"/>
                <a:gd name="connsiteY22" fmla="*/ 97060 h 296227"/>
                <a:gd name="connsiteX23" fmla="*/ 753809 w 844772"/>
                <a:gd name="connsiteY23" fmla="*/ 81534 h 296227"/>
                <a:gd name="connsiteX24" fmla="*/ 766000 w 844772"/>
                <a:gd name="connsiteY24" fmla="*/ 52578 h 296227"/>
                <a:gd name="connsiteX25" fmla="*/ 792575 w 844772"/>
                <a:gd name="connsiteY25" fmla="*/ 47149 h 296227"/>
                <a:gd name="connsiteX26" fmla="*/ 803243 w 844772"/>
                <a:gd name="connsiteY26" fmla="*/ 31051 h 296227"/>
                <a:gd name="connsiteX27" fmla="*/ 818102 w 844772"/>
                <a:gd name="connsiteY27" fmla="*/ 15430 h 296227"/>
                <a:gd name="connsiteX28" fmla="*/ 844772 w 844772"/>
                <a:gd name="connsiteY28" fmla="*/ 10001 h 296227"/>
                <a:gd name="connsiteX29" fmla="*/ 763810 w 844772"/>
                <a:gd name="connsiteY29" fmla="*/ 0 h 296227"/>
                <a:gd name="connsiteX30" fmla="*/ 746855 w 844772"/>
                <a:gd name="connsiteY30" fmla="*/ 32766 h 296227"/>
                <a:gd name="connsiteX31" fmla="*/ 590835 w 844772"/>
                <a:gd name="connsiteY31" fmla="*/ 35243 h 296227"/>
                <a:gd name="connsiteX32" fmla="*/ 538639 w 844772"/>
                <a:gd name="connsiteY32" fmla="*/ 37528 h 296227"/>
                <a:gd name="connsiteX33" fmla="*/ 443865 w 844772"/>
                <a:gd name="connsiteY33" fmla="*/ 34576 h 296227"/>
                <a:gd name="connsiteX34" fmla="*/ 422053 w 844772"/>
                <a:gd name="connsiteY34" fmla="*/ 36195 h 296227"/>
                <a:gd name="connsiteX35" fmla="*/ 391763 w 844772"/>
                <a:gd name="connsiteY35" fmla="*/ 36766 h 296227"/>
                <a:gd name="connsiteX36" fmla="*/ 222409 w 844772"/>
                <a:gd name="connsiteY36" fmla="*/ 42005 h 296227"/>
                <a:gd name="connsiteX37" fmla="*/ 83439 w 844772"/>
                <a:gd name="connsiteY37" fmla="*/ 46673 h 296227"/>
                <a:gd name="connsiteX38" fmla="*/ 89916 w 844772"/>
                <a:gd name="connsiteY38" fmla="*/ 64865 h 296227"/>
                <a:gd name="connsiteX39" fmla="*/ 71818 w 844772"/>
                <a:gd name="connsiteY39" fmla="*/ 71247 h 296227"/>
                <a:gd name="connsiteX40" fmla="*/ 77628 w 844772"/>
                <a:gd name="connsiteY40" fmla="*/ 93821 h 296227"/>
                <a:gd name="connsiteX41" fmla="*/ 80391 w 844772"/>
                <a:gd name="connsiteY41" fmla="*/ 142018 h 296227"/>
                <a:gd name="connsiteX42" fmla="*/ 66484 w 844772"/>
                <a:gd name="connsiteY42" fmla="*/ 148971 h 296227"/>
                <a:gd name="connsiteX43" fmla="*/ 68675 w 844772"/>
                <a:gd name="connsiteY43" fmla="*/ 166687 h 296227"/>
                <a:gd name="connsiteX44" fmla="*/ 44196 w 844772"/>
                <a:gd name="connsiteY44" fmla="*/ 189738 h 296227"/>
                <a:gd name="connsiteX45" fmla="*/ 6953 w 844772"/>
                <a:gd name="connsiteY45" fmla="*/ 211265 h 296227"/>
                <a:gd name="connsiteX46" fmla="*/ 0 w 844772"/>
                <a:gd name="connsiteY46" fmla="*/ 232124 h 296227"/>
                <a:gd name="connsiteX47" fmla="*/ 10668 w 844772"/>
                <a:gd name="connsiteY47" fmla="*/ 250889 h 296227"/>
                <a:gd name="connsiteX48" fmla="*/ 34100 w 844772"/>
                <a:gd name="connsiteY48" fmla="*/ 236315 h 296227"/>
                <a:gd name="connsiteX49" fmla="*/ 79915 w 844772"/>
                <a:gd name="connsiteY49" fmla="*/ 250698 h 296227"/>
                <a:gd name="connsiteX50" fmla="*/ 95917 w 844772"/>
                <a:gd name="connsiteY50" fmla="*/ 261366 h 296227"/>
                <a:gd name="connsiteX51" fmla="*/ 255556 w 844772"/>
                <a:gd name="connsiteY51" fmla="*/ 228886 h 296227"/>
                <a:gd name="connsiteX52" fmla="*/ 272605 w 844772"/>
                <a:gd name="connsiteY52" fmla="*/ 230981 h 296227"/>
                <a:gd name="connsiteX53" fmla="*/ 288607 w 844772"/>
                <a:gd name="connsiteY53" fmla="*/ 241649 h 296227"/>
                <a:gd name="connsiteX54" fmla="*/ 307753 w 844772"/>
                <a:gd name="connsiteY54" fmla="*/ 261461 h 296227"/>
                <a:gd name="connsiteX55" fmla="*/ 314706 w 844772"/>
                <a:gd name="connsiteY55" fmla="*/ 275368 h 296227"/>
                <a:gd name="connsiteX56" fmla="*/ 304038 w 844772"/>
                <a:gd name="connsiteY56" fmla="*/ 291465 h 296227"/>
                <a:gd name="connsiteX57" fmla="*/ 307848 w 844772"/>
                <a:gd name="connsiteY57" fmla="*/ 296228 h 296227"/>
                <a:gd name="connsiteX58" fmla="*/ 307848 w 844772"/>
                <a:gd name="connsiteY58" fmla="*/ 296228 h 296227"/>
                <a:gd name="connsiteX59" fmla="*/ 307848 w 844772"/>
                <a:gd name="connsiteY59" fmla="*/ 296228 h 29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44772" h="296227">
                  <a:moveTo>
                    <a:pt x="307848" y="296228"/>
                  </a:moveTo>
                  <a:lnTo>
                    <a:pt x="322707" y="280702"/>
                  </a:lnTo>
                  <a:lnTo>
                    <a:pt x="344043" y="283274"/>
                  </a:lnTo>
                  <a:lnTo>
                    <a:pt x="360997" y="285369"/>
                  </a:lnTo>
                  <a:lnTo>
                    <a:pt x="390810" y="289084"/>
                  </a:lnTo>
                  <a:lnTo>
                    <a:pt x="408908" y="282607"/>
                  </a:lnTo>
                  <a:lnTo>
                    <a:pt x="428149" y="267557"/>
                  </a:lnTo>
                  <a:lnTo>
                    <a:pt x="438245" y="255746"/>
                  </a:lnTo>
                  <a:lnTo>
                    <a:pt x="458438" y="266986"/>
                  </a:lnTo>
                  <a:lnTo>
                    <a:pt x="491490" y="279749"/>
                  </a:lnTo>
                  <a:lnTo>
                    <a:pt x="523970" y="262033"/>
                  </a:lnTo>
                  <a:lnTo>
                    <a:pt x="542544" y="251269"/>
                  </a:lnTo>
                  <a:lnTo>
                    <a:pt x="562737" y="227647"/>
                  </a:lnTo>
                  <a:lnTo>
                    <a:pt x="581406" y="216884"/>
                  </a:lnTo>
                  <a:lnTo>
                    <a:pt x="596265" y="201263"/>
                  </a:lnTo>
                  <a:lnTo>
                    <a:pt x="622363" y="200120"/>
                  </a:lnTo>
                  <a:lnTo>
                    <a:pt x="633032" y="184118"/>
                  </a:lnTo>
                  <a:lnTo>
                    <a:pt x="647891" y="168497"/>
                  </a:lnTo>
                  <a:lnTo>
                    <a:pt x="678752" y="163640"/>
                  </a:lnTo>
                  <a:lnTo>
                    <a:pt x="694182" y="143732"/>
                  </a:lnTo>
                  <a:lnTo>
                    <a:pt x="708565" y="132493"/>
                  </a:lnTo>
                  <a:lnTo>
                    <a:pt x="720280" y="107823"/>
                  </a:lnTo>
                  <a:lnTo>
                    <a:pt x="738854" y="97060"/>
                  </a:lnTo>
                  <a:lnTo>
                    <a:pt x="753809" y="81534"/>
                  </a:lnTo>
                  <a:lnTo>
                    <a:pt x="766000" y="52578"/>
                  </a:lnTo>
                  <a:lnTo>
                    <a:pt x="792575" y="47149"/>
                  </a:lnTo>
                  <a:lnTo>
                    <a:pt x="803243" y="31051"/>
                  </a:lnTo>
                  <a:lnTo>
                    <a:pt x="818102" y="15430"/>
                  </a:lnTo>
                  <a:lnTo>
                    <a:pt x="844772" y="10001"/>
                  </a:lnTo>
                  <a:lnTo>
                    <a:pt x="763810" y="0"/>
                  </a:lnTo>
                  <a:lnTo>
                    <a:pt x="746855" y="32766"/>
                  </a:lnTo>
                  <a:lnTo>
                    <a:pt x="590835" y="35243"/>
                  </a:lnTo>
                  <a:lnTo>
                    <a:pt x="538639" y="37528"/>
                  </a:lnTo>
                  <a:lnTo>
                    <a:pt x="443865" y="34576"/>
                  </a:lnTo>
                  <a:lnTo>
                    <a:pt x="422053" y="36195"/>
                  </a:lnTo>
                  <a:lnTo>
                    <a:pt x="391763" y="36766"/>
                  </a:lnTo>
                  <a:lnTo>
                    <a:pt x="222409" y="42005"/>
                  </a:lnTo>
                  <a:lnTo>
                    <a:pt x="83439" y="46673"/>
                  </a:lnTo>
                  <a:lnTo>
                    <a:pt x="89916" y="64865"/>
                  </a:lnTo>
                  <a:lnTo>
                    <a:pt x="71818" y="71247"/>
                  </a:lnTo>
                  <a:lnTo>
                    <a:pt x="77628" y="93821"/>
                  </a:lnTo>
                  <a:lnTo>
                    <a:pt x="80391" y="142018"/>
                  </a:lnTo>
                  <a:lnTo>
                    <a:pt x="66484" y="148971"/>
                  </a:lnTo>
                  <a:lnTo>
                    <a:pt x="68675" y="166687"/>
                  </a:lnTo>
                  <a:lnTo>
                    <a:pt x="44196" y="189738"/>
                  </a:lnTo>
                  <a:lnTo>
                    <a:pt x="6953" y="211265"/>
                  </a:lnTo>
                  <a:lnTo>
                    <a:pt x="0" y="232124"/>
                  </a:lnTo>
                  <a:lnTo>
                    <a:pt x="10668" y="250889"/>
                  </a:lnTo>
                  <a:lnTo>
                    <a:pt x="34100" y="236315"/>
                  </a:lnTo>
                  <a:lnTo>
                    <a:pt x="79915" y="250698"/>
                  </a:lnTo>
                  <a:lnTo>
                    <a:pt x="95917" y="261366"/>
                  </a:lnTo>
                  <a:lnTo>
                    <a:pt x="255556" y="228886"/>
                  </a:lnTo>
                  <a:lnTo>
                    <a:pt x="272605" y="230981"/>
                  </a:lnTo>
                  <a:lnTo>
                    <a:pt x="288607" y="241649"/>
                  </a:lnTo>
                  <a:lnTo>
                    <a:pt x="307753" y="261461"/>
                  </a:lnTo>
                  <a:lnTo>
                    <a:pt x="314706" y="275368"/>
                  </a:lnTo>
                  <a:lnTo>
                    <a:pt x="304038" y="291465"/>
                  </a:lnTo>
                  <a:lnTo>
                    <a:pt x="307848" y="296228"/>
                  </a:lnTo>
                  <a:lnTo>
                    <a:pt x="307848" y="296228"/>
                  </a:lnTo>
                  <a:lnTo>
                    <a:pt x="307848" y="29622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29E3E4D-C6A6-EDF0-C30C-C83010680C4E}"/>
                </a:ext>
              </a:extLst>
            </p:cNvPr>
            <p:cNvSpPr/>
            <p:nvPr/>
          </p:nvSpPr>
          <p:spPr>
            <a:xfrm>
              <a:off x="8959308" y="838603"/>
              <a:ext cx="651539" cy="653464"/>
            </a:xfrm>
            <a:custGeom>
              <a:avLst/>
              <a:gdLst>
                <a:gd name="connsiteX0" fmla="*/ 58579 w 386905"/>
                <a:gd name="connsiteY0" fmla="*/ 388049 h 388048"/>
                <a:gd name="connsiteX1" fmla="*/ 69247 w 386905"/>
                <a:gd name="connsiteY1" fmla="*/ 372047 h 388048"/>
                <a:gd name="connsiteX2" fmla="*/ 83058 w 386905"/>
                <a:gd name="connsiteY2" fmla="*/ 364998 h 388048"/>
                <a:gd name="connsiteX3" fmla="*/ 105442 w 386905"/>
                <a:gd name="connsiteY3" fmla="*/ 359093 h 388048"/>
                <a:gd name="connsiteX4" fmla="*/ 120301 w 386905"/>
                <a:gd name="connsiteY4" fmla="*/ 343662 h 388048"/>
                <a:gd name="connsiteX5" fmla="*/ 130969 w 386905"/>
                <a:gd name="connsiteY5" fmla="*/ 327565 h 388048"/>
                <a:gd name="connsiteX6" fmla="*/ 149543 w 386905"/>
                <a:gd name="connsiteY6" fmla="*/ 316897 h 388048"/>
                <a:gd name="connsiteX7" fmla="*/ 170879 w 386905"/>
                <a:gd name="connsiteY7" fmla="*/ 284797 h 388048"/>
                <a:gd name="connsiteX8" fmla="*/ 188405 w 386905"/>
                <a:gd name="connsiteY8" fmla="*/ 247936 h 388048"/>
                <a:gd name="connsiteX9" fmla="*/ 200025 w 386905"/>
                <a:gd name="connsiteY9" fmla="*/ 223361 h 388048"/>
                <a:gd name="connsiteX10" fmla="*/ 214408 w 386905"/>
                <a:gd name="connsiteY10" fmla="*/ 212122 h 388048"/>
                <a:gd name="connsiteX11" fmla="*/ 233553 w 386905"/>
                <a:gd name="connsiteY11" fmla="*/ 197072 h 388048"/>
                <a:gd name="connsiteX12" fmla="*/ 252699 w 386905"/>
                <a:gd name="connsiteY12" fmla="*/ 182118 h 388048"/>
                <a:gd name="connsiteX13" fmla="*/ 274606 w 386905"/>
                <a:gd name="connsiteY13" fmla="*/ 180499 h 388048"/>
                <a:gd name="connsiteX14" fmla="*/ 293180 w 386905"/>
                <a:gd name="connsiteY14" fmla="*/ 169736 h 388048"/>
                <a:gd name="connsiteX15" fmla="*/ 307563 w 386905"/>
                <a:gd name="connsiteY15" fmla="*/ 158496 h 388048"/>
                <a:gd name="connsiteX16" fmla="*/ 324612 w 386905"/>
                <a:gd name="connsiteY16" fmla="*/ 160687 h 388048"/>
                <a:gd name="connsiteX17" fmla="*/ 341662 w 386905"/>
                <a:gd name="connsiteY17" fmla="*/ 162782 h 388048"/>
                <a:gd name="connsiteX18" fmla="*/ 359759 w 386905"/>
                <a:gd name="connsiteY18" fmla="*/ 156305 h 388048"/>
                <a:gd name="connsiteX19" fmla="*/ 374142 w 386905"/>
                <a:gd name="connsiteY19" fmla="*/ 145066 h 388048"/>
                <a:gd name="connsiteX20" fmla="*/ 384715 w 386905"/>
                <a:gd name="connsiteY20" fmla="*/ 129064 h 388048"/>
                <a:gd name="connsiteX21" fmla="*/ 386905 w 386905"/>
                <a:gd name="connsiteY21" fmla="*/ 111919 h 388048"/>
                <a:gd name="connsiteX22" fmla="*/ 380429 w 386905"/>
                <a:gd name="connsiteY22" fmla="*/ 93821 h 388048"/>
                <a:gd name="connsiteX23" fmla="*/ 369761 w 386905"/>
                <a:gd name="connsiteY23" fmla="*/ 75152 h 388048"/>
                <a:gd name="connsiteX24" fmla="*/ 358045 w 386905"/>
                <a:gd name="connsiteY24" fmla="*/ 65056 h 388048"/>
                <a:gd name="connsiteX25" fmla="*/ 340995 w 386905"/>
                <a:gd name="connsiteY25" fmla="*/ 62960 h 388048"/>
                <a:gd name="connsiteX26" fmla="*/ 347949 w 386905"/>
                <a:gd name="connsiteY26" fmla="*/ 42101 h 388048"/>
                <a:gd name="connsiteX27" fmla="*/ 341472 w 386905"/>
                <a:gd name="connsiteY27" fmla="*/ 23908 h 388048"/>
                <a:gd name="connsiteX28" fmla="*/ 321755 w 386905"/>
                <a:gd name="connsiteY28" fmla="*/ 8477 h 388048"/>
                <a:gd name="connsiteX29" fmla="*/ 288227 w 386905"/>
                <a:gd name="connsiteY29" fmla="*/ 0 h 388048"/>
                <a:gd name="connsiteX30" fmla="*/ 274320 w 386905"/>
                <a:gd name="connsiteY30" fmla="*/ 6953 h 388048"/>
                <a:gd name="connsiteX31" fmla="*/ 256223 w 386905"/>
                <a:gd name="connsiteY31" fmla="*/ 13430 h 388048"/>
                <a:gd name="connsiteX32" fmla="*/ 249364 w 386905"/>
                <a:gd name="connsiteY32" fmla="*/ 34290 h 388048"/>
                <a:gd name="connsiteX33" fmla="*/ 242983 w 386905"/>
                <a:gd name="connsiteY33" fmla="*/ 50864 h 388048"/>
                <a:gd name="connsiteX34" fmla="*/ 232315 w 386905"/>
                <a:gd name="connsiteY34" fmla="*/ 66866 h 388048"/>
                <a:gd name="connsiteX35" fmla="*/ 214217 w 386905"/>
                <a:gd name="connsiteY35" fmla="*/ 73247 h 388048"/>
                <a:gd name="connsiteX36" fmla="*/ 199358 w 386905"/>
                <a:gd name="connsiteY36" fmla="*/ 88773 h 388048"/>
                <a:gd name="connsiteX37" fmla="*/ 192977 w 386905"/>
                <a:gd name="connsiteY37" fmla="*/ 105347 h 388048"/>
                <a:gd name="connsiteX38" fmla="*/ 182404 w 386905"/>
                <a:gd name="connsiteY38" fmla="*/ 121444 h 388048"/>
                <a:gd name="connsiteX39" fmla="*/ 120111 w 386905"/>
                <a:gd name="connsiteY39" fmla="*/ 135445 h 388048"/>
                <a:gd name="connsiteX40" fmla="*/ 84392 w 386905"/>
                <a:gd name="connsiteY40" fmla="*/ 144018 h 388048"/>
                <a:gd name="connsiteX41" fmla="*/ 50388 w 386905"/>
                <a:gd name="connsiteY41" fmla="*/ 174498 h 388048"/>
                <a:gd name="connsiteX42" fmla="*/ 15812 w 386905"/>
                <a:gd name="connsiteY42" fmla="*/ 209264 h 388048"/>
                <a:gd name="connsiteX43" fmla="*/ 34957 w 386905"/>
                <a:gd name="connsiteY43" fmla="*/ 228981 h 388048"/>
                <a:gd name="connsiteX44" fmla="*/ 11049 w 386905"/>
                <a:gd name="connsiteY44" fmla="*/ 282416 h 388048"/>
                <a:gd name="connsiteX45" fmla="*/ 13240 w 386905"/>
                <a:gd name="connsiteY45" fmla="*/ 300038 h 388048"/>
                <a:gd name="connsiteX46" fmla="*/ 7334 w 386905"/>
                <a:gd name="connsiteY46" fmla="*/ 312325 h 388048"/>
                <a:gd name="connsiteX47" fmla="*/ 0 w 386905"/>
                <a:gd name="connsiteY47" fmla="*/ 337471 h 388048"/>
                <a:gd name="connsiteX48" fmla="*/ 6382 w 386905"/>
                <a:gd name="connsiteY48" fmla="*/ 355568 h 388048"/>
                <a:gd name="connsiteX49" fmla="*/ 17050 w 386905"/>
                <a:gd name="connsiteY49" fmla="*/ 374237 h 388048"/>
                <a:gd name="connsiteX50" fmla="*/ 34576 w 386905"/>
                <a:gd name="connsiteY50" fmla="*/ 372047 h 388048"/>
                <a:gd name="connsiteX51" fmla="*/ 50578 w 386905"/>
                <a:gd name="connsiteY51" fmla="*/ 382714 h 388048"/>
                <a:gd name="connsiteX52" fmla="*/ 58579 w 386905"/>
                <a:gd name="connsiteY52" fmla="*/ 388049 h 388048"/>
                <a:gd name="connsiteX53" fmla="*/ 58579 w 386905"/>
                <a:gd name="connsiteY53" fmla="*/ 388049 h 388048"/>
                <a:gd name="connsiteX54" fmla="*/ 58579 w 386905"/>
                <a:gd name="connsiteY54" fmla="*/ 388049 h 38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86905" h="388048">
                  <a:moveTo>
                    <a:pt x="58579" y="388049"/>
                  </a:moveTo>
                  <a:lnTo>
                    <a:pt x="69247" y="372047"/>
                  </a:lnTo>
                  <a:lnTo>
                    <a:pt x="83058" y="364998"/>
                  </a:lnTo>
                  <a:lnTo>
                    <a:pt x="105442" y="359093"/>
                  </a:lnTo>
                  <a:lnTo>
                    <a:pt x="120301" y="343662"/>
                  </a:lnTo>
                  <a:lnTo>
                    <a:pt x="130969" y="327565"/>
                  </a:lnTo>
                  <a:lnTo>
                    <a:pt x="149543" y="316897"/>
                  </a:lnTo>
                  <a:lnTo>
                    <a:pt x="170879" y="284797"/>
                  </a:lnTo>
                  <a:lnTo>
                    <a:pt x="188405" y="247936"/>
                  </a:lnTo>
                  <a:lnTo>
                    <a:pt x="200025" y="223361"/>
                  </a:lnTo>
                  <a:lnTo>
                    <a:pt x="214408" y="212122"/>
                  </a:lnTo>
                  <a:lnTo>
                    <a:pt x="233553" y="197072"/>
                  </a:lnTo>
                  <a:lnTo>
                    <a:pt x="252699" y="182118"/>
                  </a:lnTo>
                  <a:lnTo>
                    <a:pt x="274606" y="180499"/>
                  </a:lnTo>
                  <a:lnTo>
                    <a:pt x="293180" y="169736"/>
                  </a:lnTo>
                  <a:lnTo>
                    <a:pt x="307563" y="158496"/>
                  </a:lnTo>
                  <a:lnTo>
                    <a:pt x="324612" y="160687"/>
                  </a:lnTo>
                  <a:lnTo>
                    <a:pt x="341662" y="162782"/>
                  </a:lnTo>
                  <a:lnTo>
                    <a:pt x="359759" y="156305"/>
                  </a:lnTo>
                  <a:lnTo>
                    <a:pt x="374142" y="145066"/>
                  </a:lnTo>
                  <a:lnTo>
                    <a:pt x="384715" y="129064"/>
                  </a:lnTo>
                  <a:lnTo>
                    <a:pt x="386905" y="111919"/>
                  </a:lnTo>
                  <a:lnTo>
                    <a:pt x="380429" y="93821"/>
                  </a:lnTo>
                  <a:lnTo>
                    <a:pt x="369761" y="75152"/>
                  </a:lnTo>
                  <a:lnTo>
                    <a:pt x="358045" y="65056"/>
                  </a:lnTo>
                  <a:lnTo>
                    <a:pt x="340995" y="62960"/>
                  </a:lnTo>
                  <a:lnTo>
                    <a:pt x="347949" y="42101"/>
                  </a:lnTo>
                  <a:lnTo>
                    <a:pt x="341472" y="23908"/>
                  </a:lnTo>
                  <a:lnTo>
                    <a:pt x="321755" y="8477"/>
                  </a:lnTo>
                  <a:lnTo>
                    <a:pt x="288227" y="0"/>
                  </a:lnTo>
                  <a:lnTo>
                    <a:pt x="274320" y="6953"/>
                  </a:lnTo>
                  <a:lnTo>
                    <a:pt x="256223" y="13430"/>
                  </a:lnTo>
                  <a:lnTo>
                    <a:pt x="249364" y="34290"/>
                  </a:lnTo>
                  <a:lnTo>
                    <a:pt x="242983" y="50864"/>
                  </a:lnTo>
                  <a:lnTo>
                    <a:pt x="232315" y="66866"/>
                  </a:lnTo>
                  <a:lnTo>
                    <a:pt x="214217" y="73247"/>
                  </a:lnTo>
                  <a:lnTo>
                    <a:pt x="199358" y="88773"/>
                  </a:lnTo>
                  <a:lnTo>
                    <a:pt x="192977" y="105347"/>
                  </a:lnTo>
                  <a:lnTo>
                    <a:pt x="182404" y="121444"/>
                  </a:lnTo>
                  <a:lnTo>
                    <a:pt x="120111" y="135445"/>
                  </a:lnTo>
                  <a:lnTo>
                    <a:pt x="84392" y="144018"/>
                  </a:lnTo>
                  <a:lnTo>
                    <a:pt x="50388" y="174498"/>
                  </a:lnTo>
                  <a:lnTo>
                    <a:pt x="15812" y="209264"/>
                  </a:lnTo>
                  <a:lnTo>
                    <a:pt x="34957" y="228981"/>
                  </a:lnTo>
                  <a:lnTo>
                    <a:pt x="11049" y="282416"/>
                  </a:lnTo>
                  <a:lnTo>
                    <a:pt x="13240" y="300038"/>
                  </a:lnTo>
                  <a:lnTo>
                    <a:pt x="7334" y="312325"/>
                  </a:lnTo>
                  <a:lnTo>
                    <a:pt x="0" y="337471"/>
                  </a:lnTo>
                  <a:lnTo>
                    <a:pt x="6382" y="355568"/>
                  </a:lnTo>
                  <a:lnTo>
                    <a:pt x="17050" y="374237"/>
                  </a:lnTo>
                  <a:lnTo>
                    <a:pt x="34576" y="372047"/>
                  </a:lnTo>
                  <a:lnTo>
                    <a:pt x="50578" y="382714"/>
                  </a:lnTo>
                  <a:lnTo>
                    <a:pt x="58579" y="388049"/>
                  </a:lnTo>
                  <a:lnTo>
                    <a:pt x="58579" y="388049"/>
                  </a:lnTo>
                  <a:lnTo>
                    <a:pt x="58579" y="38804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E3A2C0D-AB3F-AA2E-8ACE-83D53BF62F47}"/>
                </a:ext>
              </a:extLst>
            </p:cNvPr>
            <p:cNvSpPr/>
            <p:nvPr/>
          </p:nvSpPr>
          <p:spPr>
            <a:xfrm>
              <a:off x="6630800" y="495671"/>
              <a:ext cx="557385" cy="584012"/>
            </a:xfrm>
            <a:custGeom>
              <a:avLst/>
              <a:gdLst>
                <a:gd name="connsiteX0" fmla="*/ 100108 w 330993"/>
                <a:gd name="connsiteY0" fmla="*/ 346805 h 346805"/>
                <a:gd name="connsiteX1" fmla="*/ 157449 w 330993"/>
                <a:gd name="connsiteY1" fmla="*/ 336614 h 346805"/>
                <a:gd name="connsiteX2" fmla="*/ 183547 w 330993"/>
                <a:gd name="connsiteY2" fmla="*/ 335471 h 346805"/>
                <a:gd name="connsiteX3" fmla="*/ 243554 w 330993"/>
                <a:gd name="connsiteY3" fmla="*/ 338614 h 346805"/>
                <a:gd name="connsiteX4" fmla="*/ 273844 w 330993"/>
                <a:gd name="connsiteY4" fmla="*/ 338042 h 346805"/>
                <a:gd name="connsiteX5" fmla="*/ 288227 w 330993"/>
                <a:gd name="connsiteY5" fmla="*/ 326803 h 346805"/>
                <a:gd name="connsiteX6" fmla="*/ 276987 w 330993"/>
                <a:gd name="connsiteY6" fmla="*/ 312420 h 346805"/>
                <a:gd name="connsiteX7" fmla="*/ 283369 w 330993"/>
                <a:gd name="connsiteY7" fmla="*/ 295942 h 346805"/>
                <a:gd name="connsiteX8" fmla="*/ 301466 w 330993"/>
                <a:gd name="connsiteY8" fmla="*/ 289465 h 346805"/>
                <a:gd name="connsiteX9" fmla="*/ 310896 w 330993"/>
                <a:gd name="connsiteY9" fmla="*/ 247364 h 346805"/>
                <a:gd name="connsiteX10" fmla="*/ 305086 w 330993"/>
                <a:gd name="connsiteY10" fmla="*/ 225076 h 346805"/>
                <a:gd name="connsiteX11" fmla="*/ 299180 w 330993"/>
                <a:gd name="connsiteY11" fmla="*/ 202692 h 346805"/>
                <a:gd name="connsiteX12" fmla="*/ 313563 w 330993"/>
                <a:gd name="connsiteY12" fmla="*/ 191453 h 346805"/>
                <a:gd name="connsiteX13" fmla="*/ 316135 w 330993"/>
                <a:gd name="connsiteY13" fmla="*/ 170212 h 346805"/>
                <a:gd name="connsiteX14" fmla="*/ 324612 w 330993"/>
                <a:gd name="connsiteY14" fmla="*/ 136589 h 346805"/>
                <a:gd name="connsiteX15" fmla="*/ 330994 w 330993"/>
                <a:gd name="connsiteY15" fmla="*/ 120110 h 346805"/>
                <a:gd name="connsiteX16" fmla="*/ 320802 w 330993"/>
                <a:gd name="connsiteY16" fmla="*/ 97250 h 346805"/>
                <a:gd name="connsiteX17" fmla="*/ 304895 w 330993"/>
                <a:gd name="connsiteY17" fmla="*/ 86582 h 346805"/>
                <a:gd name="connsiteX18" fmla="*/ 294227 w 330993"/>
                <a:gd name="connsiteY18" fmla="*/ 102584 h 346805"/>
                <a:gd name="connsiteX19" fmla="*/ 279368 w 330993"/>
                <a:gd name="connsiteY19" fmla="*/ 118015 h 346805"/>
                <a:gd name="connsiteX20" fmla="*/ 263938 w 330993"/>
                <a:gd name="connsiteY20" fmla="*/ 103156 h 346805"/>
                <a:gd name="connsiteX21" fmla="*/ 257556 w 330993"/>
                <a:gd name="connsiteY21" fmla="*/ 85058 h 346805"/>
                <a:gd name="connsiteX22" fmla="*/ 250698 w 330993"/>
                <a:gd name="connsiteY22" fmla="*/ 71247 h 346805"/>
                <a:gd name="connsiteX23" fmla="*/ 243745 w 330993"/>
                <a:gd name="connsiteY23" fmla="*/ 57436 h 346805"/>
                <a:gd name="connsiteX24" fmla="*/ 228314 w 330993"/>
                <a:gd name="connsiteY24" fmla="*/ 42482 h 346805"/>
                <a:gd name="connsiteX25" fmla="*/ 212312 w 330993"/>
                <a:gd name="connsiteY25" fmla="*/ 31909 h 346805"/>
                <a:gd name="connsiteX26" fmla="*/ 205454 w 330993"/>
                <a:gd name="connsiteY26" fmla="*/ 18098 h 346805"/>
                <a:gd name="connsiteX27" fmla="*/ 198977 w 330993"/>
                <a:gd name="connsiteY27" fmla="*/ 0 h 346805"/>
                <a:gd name="connsiteX28" fmla="*/ 180404 w 330993"/>
                <a:gd name="connsiteY28" fmla="*/ 10668 h 346805"/>
                <a:gd name="connsiteX29" fmla="*/ 162877 w 330993"/>
                <a:gd name="connsiteY29" fmla="*/ 12859 h 346805"/>
                <a:gd name="connsiteX30" fmla="*/ 146399 w 330993"/>
                <a:gd name="connsiteY30" fmla="*/ 6477 h 346805"/>
                <a:gd name="connsiteX31" fmla="*/ 128874 w 330993"/>
                <a:gd name="connsiteY31" fmla="*/ 8573 h 346805"/>
                <a:gd name="connsiteX32" fmla="*/ 110300 w 330993"/>
                <a:gd name="connsiteY32" fmla="*/ 19336 h 346805"/>
                <a:gd name="connsiteX33" fmla="*/ 91726 w 330993"/>
                <a:gd name="connsiteY33" fmla="*/ 30004 h 346805"/>
                <a:gd name="connsiteX34" fmla="*/ 98107 w 330993"/>
                <a:gd name="connsiteY34" fmla="*/ 48101 h 346805"/>
                <a:gd name="connsiteX35" fmla="*/ 83248 w 330993"/>
                <a:gd name="connsiteY35" fmla="*/ 63532 h 346805"/>
                <a:gd name="connsiteX36" fmla="*/ 67342 w 330993"/>
                <a:gd name="connsiteY36" fmla="*/ 52959 h 346805"/>
                <a:gd name="connsiteX37" fmla="*/ 49244 w 330993"/>
                <a:gd name="connsiteY37" fmla="*/ 59341 h 346805"/>
                <a:gd name="connsiteX38" fmla="*/ 51340 w 330993"/>
                <a:gd name="connsiteY38" fmla="*/ 76962 h 346805"/>
                <a:gd name="connsiteX39" fmla="*/ 49244 w 330993"/>
                <a:gd name="connsiteY39" fmla="*/ 94012 h 346805"/>
                <a:gd name="connsiteX40" fmla="*/ 42958 w 330993"/>
                <a:gd name="connsiteY40" fmla="*/ 110490 h 346805"/>
                <a:gd name="connsiteX41" fmla="*/ 36005 w 330993"/>
                <a:gd name="connsiteY41" fmla="*/ 131255 h 346805"/>
                <a:gd name="connsiteX42" fmla="*/ 32861 w 330993"/>
                <a:gd name="connsiteY42" fmla="*/ 156877 h 346805"/>
                <a:gd name="connsiteX43" fmla="*/ 30766 w 330993"/>
                <a:gd name="connsiteY43" fmla="*/ 173927 h 346805"/>
                <a:gd name="connsiteX44" fmla="*/ 24384 w 330993"/>
                <a:gd name="connsiteY44" fmla="*/ 190405 h 346805"/>
                <a:gd name="connsiteX45" fmla="*/ 6858 w 330993"/>
                <a:gd name="connsiteY45" fmla="*/ 192596 h 346805"/>
                <a:gd name="connsiteX46" fmla="*/ 0 w 330993"/>
                <a:gd name="connsiteY46" fmla="*/ 213360 h 346805"/>
                <a:gd name="connsiteX47" fmla="*/ 11239 w 330993"/>
                <a:gd name="connsiteY47" fmla="*/ 227743 h 346805"/>
                <a:gd name="connsiteX48" fmla="*/ 17621 w 330993"/>
                <a:gd name="connsiteY48" fmla="*/ 245840 h 346805"/>
                <a:gd name="connsiteX49" fmla="*/ 28289 w 330993"/>
                <a:gd name="connsiteY49" fmla="*/ 264414 h 346805"/>
                <a:gd name="connsiteX50" fmla="*/ 38862 w 330993"/>
                <a:gd name="connsiteY50" fmla="*/ 283083 h 346805"/>
                <a:gd name="connsiteX51" fmla="*/ 57531 w 330993"/>
                <a:gd name="connsiteY51" fmla="*/ 306991 h 346805"/>
                <a:gd name="connsiteX52" fmla="*/ 80391 w 330993"/>
                <a:gd name="connsiteY52" fmla="*/ 331470 h 346805"/>
                <a:gd name="connsiteX53" fmla="*/ 101632 w 330993"/>
                <a:gd name="connsiteY53" fmla="*/ 334042 h 346805"/>
                <a:gd name="connsiteX54" fmla="*/ 100108 w 330993"/>
                <a:gd name="connsiteY54" fmla="*/ 346805 h 346805"/>
                <a:gd name="connsiteX55" fmla="*/ 100108 w 330993"/>
                <a:gd name="connsiteY55" fmla="*/ 346805 h 346805"/>
                <a:gd name="connsiteX56" fmla="*/ 100108 w 330993"/>
                <a:gd name="connsiteY56" fmla="*/ 346805 h 34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30993" h="346805">
                  <a:moveTo>
                    <a:pt x="100108" y="346805"/>
                  </a:moveTo>
                  <a:lnTo>
                    <a:pt x="157449" y="336614"/>
                  </a:lnTo>
                  <a:lnTo>
                    <a:pt x="183547" y="335471"/>
                  </a:lnTo>
                  <a:lnTo>
                    <a:pt x="243554" y="338614"/>
                  </a:lnTo>
                  <a:lnTo>
                    <a:pt x="273844" y="338042"/>
                  </a:lnTo>
                  <a:lnTo>
                    <a:pt x="288227" y="326803"/>
                  </a:lnTo>
                  <a:lnTo>
                    <a:pt x="276987" y="312420"/>
                  </a:lnTo>
                  <a:lnTo>
                    <a:pt x="283369" y="295942"/>
                  </a:lnTo>
                  <a:lnTo>
                    <a:pt x="301466" y="289465"/>
                  </a:lnTo>
                  <a:lnTo>
                    <a:pt x="310896" y="247364"/>
                  </a:lnTo>
                  <a:lnTo>
                    <a:pt x="305086" y="225076"/>
                  </a:lnTo>
                  <a:lnTo>
                    <a:pt x="299180" y="202692"/>
                  </a:lnTo>
                  <a:lnTo>
                    <a:pt x="313563" y="191453"/>
                  </a:lnTo>
                  <a:lnTo>
                    <a:pt x="316135" y="170212"/>
                  </a:lnTo>
                  <a:lnTo>
                    <a:pt x="324612" y="136589"/>
                  </a:lnTo>
                  <a:lnTo>
                    <a:pt x="330994" y="120110"/>
                  </a:lnTo>
                  <a:lnTo>
                    <a:pt x="320802" y="97250"/>
                  </a:lnTo>
                  <a:lnTo>
                    <a:pt x="304895" y="86582"/>
                  </a:lnTo>
                  <a:lnTo>
                    <a:pt x="294227" y="102584"/>
                  </a:lnTo>
                  <a:lnTo>
                    <a:pt x="279368" y="118015"/>
                  </a:lnTo>
                  <a:lnTo>
                    <a:pt x="263938" y="103156"/>
                  </a:lnTo>
                  <a:lnTo>
                    <a:pt x="257556" y="85058"/>
                  </a:lnTo>
                  <a:lnTo>
                    <a:pt x="250698" y="71247"/>
                  </a:lnTo>
                  <a:lnTo>
                    <a:pt x="243745" y="57436"/>
                  </a:lnTo>
                  <a:lnTo>
                    <a:pt x="228314" y="42482"/>
                  </a:lnTo>
                  <a:lnTo>
                    <a:pt x="212312" y="31909"/>
                  </a:lnTo>
                  <a:lnTo>
                    <a:pt x="205454" y="18098"/>
                  </a:lnTo>
                  <a:lnTo>
                    <a:pt x="198977" y="0"/>
                  </a:lnTo>
                  <a:lnTo>
                    <a:pt x="180404" y="10668"/>
                  </a:lnTo>
                  <a:lnTo>
                    <a:pt x="162877" y="12859"/>
                  </a:lnTo>
                  <a:lnTo>
                    <a:pt x="146399" y="6477"/>
                  </a:lnTo>
                  <a:lnTo>
                    <a:pt x="128874" y="8573"/>
                  </a:lnTo>
                  <a:lnTo>
                    <a:pt x="110300" y="19336"/>
                  </a:lnTo>
                  <a:lnTo>
                    <a:pt x="91726" y="30004"/>
                  </a:lnTo>
                  <a:lnTo>
                    <a:pt x="98107" y="48101"/>
                  </a:lnTo>
                  <a:lnTo>
                    <a:pt x="83248" y="63532"/>
                  </a:lnTo>
                  <a:lnTo>
                    <a:pt x="67342" y="52959"/>
                  </a:lnTo>
                  <a:lnTo>
                    <a:pt x="49244" y="59341"/>
                  </a:lnTo>
                  <a:lnTo>
                    <a:pt x="51340" y="76962"/>
                  </a:lnTo>
                  <a:lnTo>
                    <a:pt x="49244" y="94012"/>
                  </a:lnTo>
                  <a:lnTo>
                    <a:pt x="42958" y="110490"/>
                  </a:lnTo>
                  <a:lnTo>
                    <a:pt x="36005" y="131255"/>
                  </a:lnTo>
                  <a:lnTo>
                    <a:pt x="32861" y="156877"/>
                  </a:lnTo>
                  <a:lnTo>
                    <a:pt x="30766" y="173927"/>
                  </a:lnTo>
                  <a:lnTo>
                    <a:pt x="24384" y="190405"/>
                  </a:lnTo>
                  <a:lnTo>
                    <a:pt x="6858" y="192596"/>
                  </a:lnTo>
                  <a:lnTo>
                    <a:pt x="0" y="213360"/>
                  </a:lnTo>
                  <a:lnTo>
                    <a:pt x="11239" y="227743"/>
                  </a:lnTo>
                  <a:lnTo>
                    <a:pt x="17621" y="245840"/>
                  </a:lnTo>
                  <a:lnTo>
                    <a:pt x="28289" y="264414"/>
                  </a:lnTo>
                  <a:lnTo>
                    <a:pt x="38862" y="283083"/>
                  </a:lnTo>
                  <a:lnTo>
                    <a:pt x="57531" y="306991"/>
                  </a:lnTo>
                  <a:lnTo>
                    <a:pt x="80391" y="331470"/>
                  </a:lnTo>
                  <a:lnTo>
                    <a:pt x="101632" y="334042"/>
                  </a:lnTo>
                  <a:lnTo>
                    <a:pt x="100108" y="346805"/>
                  </a:lnTo>
                  <a:lnTo>
                    <a:pt x="100108" y="346805"/>
                  </a:lnTo>
                  <a:lnTo>
                    <a:pt x="100108" y="34680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A9BEAB99-D69B-47FF-B7CD-F7E17BA2EF95}"/>
                </a:ext>
              </a:extLst>
            </p:cNvPr>
            <p:cNvSpPr/>
            <p:nvPr/>
          </p:nvSpPr>
          <p:spPr>
            <a:xfrm>
              <a:off x="8808051" y="464233"/>
              <a:ext cx="656832" cy="726124"/>
            </a:xfrm>
            <a:custGeom>
              <a:avLst/>
              <a:gdLst>
                <a:gd name="connsiteX0" fmla="*/ 106585 w 390048"/>
                <a:gd name="connsiteY0" fmla="*/ 431197 h 431196"/>
                <a:gd name="connsiteX1" fmla="*/ 141065 w 390048"/>
                <a:gd name="connsiteY1" fmla="*/ 396526 h 431196"/>
                <a:gd name="connsiteX2" fmla="*/ 170688 w 390048"/>
                <a:gd name="connsiteY2" fmla="*/ 365569 h 431196"/>
                <a:gd name="connsiteX3" fmla="*/ 210503 w 390048"/>
                <a:gd name="connsiteY3" fmla="*/ 357569 h 431196"/>
                <a:gd name="connsiteX4" fmla="*/ 258223 w 390048"/>
                <a:gd name="connsiteY4" fmla="*/ 354806 h 431196"/>
                <a:gd name="connsiteX5" fmla="*/ 272605 w 390048"/>
                <a:gd name="connsiteY5" fmla="*/ 343567 h 431196"/>
                <a:gd name="connsiteX6" fmla="*/ 283655 w 390048"/>
                <a:gd name="connsiteY6" fmla="*/ 323374 h 431196"/>
                <a:gd name="connsiteX7" fmla="*/ 293751 w 390048"/>
                <a:gd name="connsiteY7" fmla="*/ 311658 h 431196"/>
                <a:gd name="connsiteX8" fmla="*/ 308610 w 390048"/>
                <a:gd name="connsiteY8" fmla="*/ 296228 h 431196"/>
                <a:gd name="connsiteX9" fmla="*/ 322898 w 390048"/>
                <a:gd name="connsiteY9" fmla="*/ 284988 h 431196"/>
                <a:gd name="connsiteX10" fmla="*/ 333470 w 390048"/>
                <a:gd name="connsiteY10" fmla="*/ 268986 h 431196"/>
                <a:gd name="connsiteX11" fmla="*/ 339852 w 390048"/>
                <a:gd name="connsiteY11" fmla="*/ 252508 h 431196"/>
                <a:gd name="connsiteX12" fmla="*/ 350997 w 390048"/>
                <a:gd name="connsiteY12" fmla="*/ 232315 h 431196"/>
                <a:gd name="connsiteX13" fmla="*/ 357283 w 390048"/>
                <a:gd name="connsiteY13" fmla="*/ 215837 h 431196"/>
                <a:gd name="connsiteX14" fmla="*/ 370523 w 390048"/>
                <a:gd name="connsiteY14" fmla="*/ 178499 h 431196"/>
                <a:gd name="connsiteX15" fmla="*/ 379000 w 390048"/>
                <a:gd name="connsiteY15" fmla="*/ 144971 h 431196"/>
                <a:gd name="connsiteX16" fmla="*/ 381571 w 390048"/>
                <a:gd name="connsiteY16" fmla="*/ 123730 h 431196"/>
                <a:gd name="connsiteX17" fmla="*/ 390049 w 390048"/>
                <a:gd name="connsiteY17" fmla="*/ 90202 h 431196"/>
                <a:gd name="connsiteX18" fmla="*/ 389001 w 390048"/>
                <a:gd name="connsiteY18" fmla="*/ 64103 h 431196"/>
                <a:gd name="connsiteX19" fmla="*/ 369284 w 390048"/>
                <a:gd name="connsiteY19" fmla="*/ 48768 h 431196"/>
                <a:gd name="connsiteX20" fmla="*/ 352330 w 390048"/>
                <a:gd name="connsiteY20" fmla="*/ 46673 h 431196"/>
                <a:gd name="connsiteX21" fmla="*/ 322612 w 390048"/>
                <a:gd name="connsiteY21" fmla="*/ 42958 h 431196"/>
                <a:gd name="connsiteX22" fmla="*/ 308324 w 390048"/>
                <a:gd name="connsiteY22" fmla="*/ 54197 h 431196"/>
                <a:gd name="connsiteX23" fmla="*/ 314134 w 390048"/>
                <a:gd name="connsiteY23" fmla="*/ 41910 h 431196"/>
                <a:gd name="connsiteX24" fmla="*/ 316230 w 390048"/>
                <a:gd name="connsiteY24" fmla="*/ 24860 h 431196"/>
                <a:gd name="connsiteX25" fmla="*/ 300324 w 390048"/>
                <a:gd name="connsiteY25" fmla="*/ 14288 h 431196"/>
                <a:gd name="connsiteX26" fmla="*/ 282226 w 390048"/>
                <a:gd name="connsiteY26" fmla="*/ 20669 h 431196"/>
                <a:gd name="connsiteX27" fmla="*/ 275844 w 390048"/>
                <a:gd name="connsiteY27" fmla="*/ 2667 h 431196"/>
                <a:gd name="connsiteX28" fmla="*/ 254603 w 390048"/>
                <a:gd name="connsiteY28" fmla="*/ 0 h 431196"/>
                <a:gd name="connsiteX29" fmla="*/ 189929 w 390048"/>
                <a:gd name="connsiteY29" fmla="*/ 667 h 431196"/>
                <a:gd name="connsiteX30" fmla="*/ 162878 w 390048"/>
                <a:gd name="connsiteY30" fmla="*/ 10287 h 431196"/>
                <a:gd name="connsiteX31" fmla="*/ 96584 w 390048"/>
                <a:gd name="connsiteY31" fmla="*/ 23717 h 431196"/>
                <a:gd name="connsiteX32" fmla="*/ 80582 w 390048"/>
                <a:gd name="connsiteY32" fmla="*/ 13145 h 431196"/>
                <a:gd name="connsiteX33" fmla="*/ 38195 w 390048"/>
                <a:gd name="connsiteY33" fmla="*/ 7906 h 431196"/>
                <a:gd name="connsiteX34" fmla="*/ 20669 w 390048"/>
                <a:gd name="connsiteY34" fmla="*/ 10001 h 431196"/>
                <a:gd name="connsiteX35" fmla="*/ 18574 w 390048"/>
                <a:gd name="connsiteY35" fmla="*/ 27051 h 431196"/>
                <a:gd name="connsiteX36" fmla="*/ 0 w 390048"/>
                <a:gd name="connsiteY36" fmla="*/ 37719 h 431196"/>
                <a:gd name="connsiteX37" fmla="*/ 65818 w 390048"/>
                <a:gd name="connsiteY37" fmla="*/ 28575 h 431196"/>
                <a:gd name="connsiteX38" fmla="*/ 65247 w 390048"/>
                <a:gd name="connsiteY38" fmla="*/ 67437 h 431196"/>
                <a:gd name="connsiteX39" fmla="*/ 65818 w 390048"/>
                <a:gd name="connsiteY39" fmla="*/ 97727 h 431196"/>
                <a:gd name="connsiteX40" fmla="*/ 64389 w 390048"/>
                <a:gd name="connsiteY40" fmla="*/ 179642 h 431196"/>
                <a:gd name="connsiteX41" fmla="*/ 61722 w 390048"/>
                <a:gd name="connsiteY41" fmla="*/ 200882 h 431196"/>
                <a:gd name="connsiteX42" fmla="*/ 58674 w 390048"/>
                <a:gd name="connsiteY42" fmla="*/ 260985 h 431196"/>
                <a:gd name="connsiteX43" fmla="*/ 59246 w 390048"/>
                <a:gd name="connsiteY43" fmla="*/ 291370 h 431196"/>
                <a:gd name="connsiteX44" fmla="*/ 55531 w 390048"/>
                <a:gd name="connsiteY44" fmla="*/ 321183 h 431196"/>
                <a:gd name="connsiteX45" fmla="*/ 58198 w 390048"/>
                <a:gd name="connsiteY45" fmla="*/ 368998 h 431196"/>
                <a:gd name="connsiteX46" fmla="*/ 80582 w 390048"/>
                <a:gd name="connsiteY46" fmla="*/ 397669 h 431196"/>
                <a:gd name="connsiteX47" fmla="*/ 106585 w 390048"/>
                <a:gd name="connsiteY47" fmla="*/ 431197 h 431196"/>
                <a:gd name="connsiteX48" fmla="*/ 106585 w 390048"/>
                <a:gd name="connsiteY48" fmla="*/ 431197 h 431196"/>
                <a:gd name="connsiteX49" fmla="*/ 106585 w 390048"/>
                <a:gd name="connsiteY49" fmla="*/ 431197 h 43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0048" h="431196">
                  <a:moveTo>
                    <a:pt x="106585" y="431197"/>
                  </a:moveTo>
                  <a:lnTo>
                    <a:pt x="141065" y="396526"/>
                  </a:lnTo>
                  <a:lnTo>
                    <a:pt x="170688" y="365569"/>
                  </a:lnTo>
                  <a:lnTo>
                    <a:pt x="210503" y="357569"/>
                  </a:lnTo>
                  <a:lnTo>
                    <a:pt x="258223" y="354806"/>
                  </a:lnTo>
                  <a:lnTo>
                    <a:pt x="272605" y="343567"/>
                  </a:lnTo>
                  <a:lnTo>
                    <a:pt x="283655" y="323374"/>
                  </a:lnTo>
                  <a:lnTo>
                    <a:pt x="293751" y="311658"/>
                  </a:lnTo>
                  <a:lnTo>
                    <a:pt x="308610" y="296228"/>
                  </a:lnTo>
                  <a:lnTo>
                    <a:pt x="322898" y="284988"/>
                  </a:lnTo>
                  <a:lnTo>
                    <a:pt x="333470" y="268986"/>
                  </a:lnTo>
                  <a:lnTo>
                    <a:pt x="339852" y="252508"/>
                  </a:lnTo>
                  <a:lnTo>
                    <a:pt x="350997" y="232315"/>
                  </a:lnTo>
                  <a:lnTo>
                    <a:pt x="357283" y="215837"/>
                  </a:lnTo>
                  <a:lnTo>
                    <a:pt x="370523" y="178499"/>
                  </a:lnTo>
                  <a:lnTo>
                    <a:pt x="379000" y="144971"/>
                  </a:lnTo>
                  <a:lnTo>
                    <a:pt x="381571" y="123730"/>
                  </a:lnTo>
                  <a:lnTo>
                    <a:pt x="390049" y="90202"/>
                  </a:lnTo>
                  <a:lnTo>
                    <a:pt x="389001" y="64103"/>
                  </a:lnTo>
                  <a:lnTo>
                    <a:pt x="369284" y="48768"/>
                  </a:lnTo>
                  <a:lnTo>
                    <a:pt x="352330" y="46673"/>
                  </a:lnTo>
                  <a:lnTo>
                    <a:pt x="322612" y="42958"/>
                  </a:lnTo>
                  <a:lnTo>
                    <a:pt x="308324" y="54197"/>
                  </a:lnTo>
                  <a:lnTo>
                    <a:pt x="314134" y="41910"/>
                  </a:lnTo>
                  <a:lnTo>
                    <a:pt x="316230" y="24860"/>
                  </a:lnTo>
                  <a:lnTo>
                    <a:pt x="300324" y="14288"/>
                  </a:lnTo>
                  <a:lnTo>
                    <a:pt x="282226" y="20669"/>
                  </a:lnTo>
                  <a:lnTo>
                    <a:pt x="275844" y="2667"/>
                  </a:lnTo>
                  <a:lnTo>
                    <a:pt x="254603" y="0"/>
                  </a:lnTo>
                  <a:lnTo>
                    <a:pt x="189929" y="667"/>
                  </a:lnTo>
                  <a:lnTo>
                    <a:pt x="162878" y="10287"/>
                  </a:lnTo>
                  <a:lnTo>
                    <a:pt x="96584" y="23717"/>
                  </a:lnTo>
                  <a:lnTo>
                    <a:pt x="80582" y="13145"/>
                  </a:lnTo>
                  <a:lnTo>
                    <a:pt x="38195" y="7906"/>
                  </a:lnTo>
                  <a:lnTo>
                    <a:pt x="20669" y="10001"/>
                  </a:lnTo>
                  <a:lnTo>
                    <a:pt x="18574" y="27051"/>
                  </a:lnTo>
                  <a:lnTo>
                    <a:pt x="0" y="37719"/>
                  </a:lnTo>
                  <a:lnTo>
                    <a:pt x="65818" y="28575"/>
                  </a:lnTo>
                  <a:lnTo>
                    <a:pt x="65247" y="67437"/>
                  </a:lnTo>
                  <a:lnTo>
                    <a:pt x="65818" y="97727"/>
                  </a:lnTo>
                  <a:lnTo>
                    <a:pt x="64389" y="179642"/>
                  </a:lnTo>
                  <a:lnTo>
                    <a:pt x="61722" y="200882"/>
                  </a:lnTo>
                  <a:lnTo>
                    <a:pt x="58674" y="260985"/>
                  </a:lnTo>
                  <a:lnTo>
                    <a:pt x="59246" y="291370"/>
                  </a:lnTo>
                  <a:lnTo>
                    <a:pt x="55531" y="321183"/>
                  </a:lnTo>
                  <a:lnTo>
                    <a:pt x="58198" y="368998"/>
                  </a:lnTo>
                  <a:lnTo>
                    <a:pt x="80582" y="397669"/>
                  </a:lnTo>
                  <a:lnTo>
                    <a:pt x="106585" y="431197"/>
                  </a:lnTo>
                  <a:lnTo>
                    <a:pt x="106585" y="431197"/>
                  </a:lnTo>
                  <a:lnTo>
                    <a:pt x="106585" y="43119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01F4C32D-DC6D-FF70-61D3-F8F3FAC5A76C}"/>
                </a:ext>
              </a:extLst>
            </p:cNvPr>
            <p:cNvSpPr/>
            <p:nvPr/>
          </p:nvSpPr>
          <p:spPr>
            <a:xfrm>
              <a:off x="7511067" y="150493"/>
              <a:ext cx="1041789" cy="440614"/>
            </a:xfrm>
            <a:custGeom>
              <a:avLst/>
              <a:gdLst>
                <a:gd name="connsiteX0" fmla="*/ 171545 w 618648"/>
                <a:gd name="connsiteY0" fmla="*/ 261652 h 261651"/>
                <a:gd name="connsiteX1" fmla="*/ 189643 w 618648"/>
                <a:gd name="connsiteY1" fmla="*/ 255270 h 261651"/>
                <a:gd name="connsiteX2" fmla="*/ 221075 w 618648"/>
                <a:gd name="connsiteY2" fmla="*/ 246221 h 261651"/>
                <a:gd name="connsiteX3" fmla="*/ 239173 w 618648"/>
                <a:gd name="connsiteY3" fmla="*/ 239839 h 261651"/>
                <a:gd name="connsiteX4" fmla="*/ 257746 w 618648"/>
                <a:gd name="connsiteY4" fmla="*/ 229172 h 261651"/>
                <a:gd name="connsiteX5" fmla="*/ 272129 w 618648"/>
                <a:gd name="connsiteY5" fmla="*/ 218027 h 261651"/>
                <a:gd name="connsiteX6" fmla="*/ 266224 w 618648"/>
                <a:gd name="connsiteY6" fmla="*/ 195739 h 261651"/>
                <a:gd name="connsiteX7" fmla="*/ 280607 w 618648"/>
                <a:gd name="connsiteY7" fmla="*/ 184499 h 261651"/>
                <a:gd name="connsiteX8" fmla="*/ 303466 w 618648"/>
                <a:gd name="connsiteY8" fmla="*/ 174403 h 261651"/>
                <a:gd name="connsiteX9" fmla="*/ 310419 w 618648"/>
                <a:gd name="connsiteY9" fmla="*/ 153734 h 261651"/>
                <a:gd name="connsiteX10" fmla="*/ 320993 w 618648"/>
                <a:gd name="connsiteY10" fmla="*/ 137731 h 261651"/>
                <a:gd name="connsiteX11" fmla="*/ 340709 w 618648"/>
                <a:gd name="connsiteY11" fmla="*/ 118586 h 261651"/>
                <a:gd name="connsiteX12" fmla="*/ 351282 w 618648"/>
                <a:gd name="connsiteY12" fmla="*/ 102680 h 261651"/>
                <a:gd name="connsiteX13" fmla="*/ 369379 w 618648"/>
                <a:gd name="connsiteY13" fmla="*/ 96298 h 261651"/>
                <a:gd name="connsiteX14" fmla="*/ 412528 w 618648"/>
                <a:gd name="connsiteY14" fmla="*/ 62770 h 261651"/>
                <a:gd name="connsiteX15" fmla="*/ 430625 w 618648"/>
                <a:gd name="connsiteY15" fmla="*/ 56388 h 261651"/>
                <a:gd name="connsiteX16" fmla="*/ 444436 w 618648"/>
                <a:gd name="connsiteY16" fmla="*/ 49435 h 261651"/>
                <a:gd name="connsiteX17" fmla="*/ 463105 w 618648"/>
                <a:gd name="connsiteY17" fmla="*/ 38767 h 261651"/>
                <a:gd name="connsiteX18" fmla="*/ 486060 w 618648"/>
                <a:gd name="connsiteY18" fmla="*/ 63246 h 261651"/>
                <a:gd name="connsiteX19" fmla="*/ 500443 w 618648"/>
                <a:gd name="connsiteY19" fmla="*/ 52006 h 261651"/>
                <a:gd name="connsiteX20" fmla="*/ 515874 w 618648"/>
                <a:gd name="connsiteY20" fmla="*/ 66866 h 261651"/>
                <a:gd name="connsiteX21" fmla="*/ 544068 w 618648"/>
                <a:gd name="connsiteY21" fmla="*/ 48768 h 261651"/>
                <a:gd name="connsiteX22" fmla="*/ 557975 w 618648"/>
                <a:gd name="connsiteY22" fmla="*/ 41910 h 261651"/>
                <a:gd name="connsiteX23" fmla="*/ 586168 w 618648"/>
                <a:gd name="connsiteY23" fmla="*/ 23813 h 261651"/>
                <a:gd name="connsiteX24" fmla="*/ 604742 w 618648"/>
                <a:gd name="connsiteY24" fmla="*/ 13144 h 261651"/>
                <a:gd name="connsiteX25" fmla="*/ 618649 w 618648"/>
                <a:gd name="connsiteY25" fmla="*/ 6191 h 261651"/>
                <a:gd name="connsiteX26" fmla="*/ 584549 w 618648"/>
                <a:gd name="connsiteY26" fmla="*/ 2000 h 261651"/>
                <a:gd name="connsiteX27" fmla="*/ 498157 w 618648"/>
                <a:gd name="connsiteY27" fmla="*/ 0 h 261651"/>
                <a:gd name="connsiteX28" fmla="*/ 472059 w 618648"/>
                <a:gd name="connsiteY28" fmla="*/ 1048 h 261651"/>
                <a:gd name="connsiteX29" fmla="*/ 411289 w 618648"/>
                <a:gd name="connsiteY29" fmla="*/ 2191 h 261651"/>
                <a:gd name="connsiteX30" fmla="*/ 324517 w 618648"/>
                <a:gd name="connsiteY30" fmla="*/ 4477 h 261651"/>
                <a:gd name="connsiteX31" fmla="*/ 294132 w 618648"/>
                <a:gd name="connsiteY31" fmla="*/ 4953 h 261651"/>
                <a:gd name="connsiteX32" fmla="*/ 238125 w 618648"/>
                <a:gd name="connsiteY32" fmla="*/ 2381 h 261651"/>
                <a:gd name="connsiteX33" fmla="*/ 212027 w 618648"/>
                <a:gd name="connsiteY33" fmla="*/ 3524 h 261651"/>
                <a:gd name="connsiteX34" fmla="*/ 151829 w 618648"/>
                <a:gd name="connsiteY34" fmla="*/ 381 h 261651"/>
                <a:gd name="connsiteX35" fmla="*/ 64961 w 618648"/>
                <a:gd name="connsiteY35" fmla="*/ 2572 h 261651"/>
                <a:gd name="connsiteX36" fmla="*/ 0 w 618648"/>
                <a:gd name="connsiteY36" fmla="*/ 3239 h 261651"/>
                <a:gd name="connsiteX37" fmla="*/ 43719 w 618648"/>
                <a:gd name="connsiteY37" fmla="*/ 34480 h 261651"/>
                <a:gd name="connsiteX38" fmla="*/ 65627 w 618648"/>
                <a:gd name="connsiteY38" fmla="*/ 67437 h 261651"/>
                <a:gd name="connsiteX39" fmla="*/ 76867 w 618648"/>
                <a:gd name="connsiteY39" fmla="*/ 81725 h 261651"/>
                <a:gd name="connsiteX40" fmla="*/ 90201 w 618648"/>
                <a:gd name="connsiteY40" fmla="*/ 113538 h 261651"/>
                <a:gd name="connsiteX41" fmla="*/ 92393 w 618648"/>
                <a:gd name="connsiteY41" fmla="*/ 131064 h 261651"/>
                <a:gd name="connsiteX42" fmla="*/ 102584 w 618648"/>
                <a:gd name="connsiteY42" fmla="*/ 153924 h 261651"/>
                <a:gd name="connsiteX43" fmla="*/ 104204 w 618648"/>
                <a:gd name="connsiteY43" fmla="*/ 175736 h 261651"/>
                <a:gd name="connsiteX44" fmla="*/ 104775 w 618648"/>
                <a:gd name="connsiteY44" fmla="*/ 205931 h 261651"/>
                <a:gd name="connsiteX45" fmla="*/ 94202 w 618648"/>
                <a:gd name="connsiteY45" fmla="*/ 221933 h 261651"/>
                <a:gd name="connsiteX46" fmla="*/ 83534 w 618648"/>
                <a:gd name="connsiteY46" fmla="*/ 237839 h 261651"/>
                <a:gd name="connsiteX47" fmla="*/ 101632 w 618648"/>
                <a:gd name="connsiteY47" fmla="*/ 231458 h 261651"/>
                <a:gd name="connsiteX48" fmla="*/ 119729 w 618648"/>
                <a:gd name="connsiteY48" fmla="*/ 225076 h 261651"/>
                <a:gd name="connsiteX49" fmla="*/ 131540 w 618648"/>
                <a:gd name="connsiteY49" fmla="*/ 235172 h 261651"/>
                <a:gd name="connsiteX50" fmla="*/ 152305 w 618648"/>
                <a:gd name="connsiteY50" fmla="*/ 242030 h 261651"/>
                <a:gd name="connsiteX51" fmla="*/ 167735 w 618648"/>
                <a:gd name="connsiteY51" fmla="*/ 256889 h 261651"/>
                <a:gd name="connsiteX52" fmla="*/ 171545 w 618648"/>
                <a:gd name="connsiteY52" fmla="*/ 261652 h 261651"/>
                <a:gd name="connsiteX53" fmla="*/ 171545 w 618648"/>
                <a:gd name="connsiteY53" fmla="*/ 261652 h 261651"/>
                <a:gd name="connsiteX54" fmla="*/ 171545 w 618648"/>
                <a:gd name="connsiteY54" fmla="*/ 261652 h 2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18648" h="261651">
                  <a:moveTo>
                    <a:pt x="171545" y="261652"/>
                  </a:moveTo>
                  <a:lnTo>
                    <a:pt x="189643" y="255270"/>
                  </a:lnTo>
                  <a:lnTo>
                    <a:pt x="221075" y="246221"/>
                  </a:lnTo>
                  <a:lnTo>
                    <a:pt x="239173" y="239839"/>
                  </a:lnTo>
                  <a:lnTo>
                    <a:pt x="257746" y="229172"/>
                  </a:lnTo>
                  <a:lnTo>
                    <a:pt x="272129" y="218027"/>
                  </a:lnTo>
                  <a:lnTo>
                    <a:pt x="266224" y="195739"/>
                  </a:lnTo>
                  <a:lnTo>
                    <a:pt x="280607" y="184499"/>
                  </a:lnTo>
                  <a:lnTo>
                    <a:pt x="303466" y="174403"/>
                  </a:lnTo>
                  <a:lnTo>
                    <a:pt x="310419" y="153734"/>
                  </a:lnTo>
                  <a:lnTo>
                    <a:pt x="320993" y="137731"/>
                  </a:lnTo>
                  <a:lnTo>
                    <a:pt x="340709" y="118586"/>
                  </a:lnTo>
                  <a:lnTo>
                    <a:pt x="351282" y="102680"/>
                  </a:lnTo>
                  <a:lnTo>
                    <a:pt x="369379" y="96298"/>
                  </a:lnTo>
                  <a:lnTo>
                    <a:pt x="412528" y="62770"/>
                  </a:lnTo>
                  <a:lnTo>
                    <a:pt x="430625" y="56388"/>
                  </a:lnTo>
                  <a:lnTo>
                    <a:pt x="444436" y="49435"/>
                  </a:lnTo>
                  <a:lnTo>
                    <a:pt x="463105" y="38767"/>
                  </a:lnTo>
                  <a:lnTo>
                    <a:pt x="486060" y="63246"/>
                  </a:lnTo>
                  <a:lnTo>
                    <a:pt x="500443" y="52006"/>
                  </a:lnTo>
                  <a:lnTo>
                    <a:pt x="515874" y="66866"/>
                  </a:lnTo>
                  <a:lnTo>
                    <a:pt x="544068" y="48768"/>
                  </a:lnTo>
                  <a:lnTo>
                    <a:pt x="557975" y="41910"/>
                  </a:lnTo>
                  <a:lnTo>
                    <a:pt x="586168" y="23813"/>
                  </a:lnTo>
                  <a:lnTo>
                    <a:pt x="604742" y="13144"/>
                  </a:lnTo>
                  <a:lnTo>
                    <a:pt x="618649" y="6191"/>
                  </a:lnTo>
                  <a:lnTo>
                    <a:pt x="584549" y="2000"/>
                  </a:lnTo>
                  <a:lnTo>
                    <a:pt x="498157" y="0"/>
                  </a:lnTo>
                  <a:lnTo>
                    <a:pt x="472059" y="1048"/>
                  </a:lnTo>
                  <a:lnTo>
                    <a:pt x="411289" y="2191"/>
                  </a:lnTo>
                  <a:lnTo>
                    <a:pt x="324517" y="4477"/>
                  </a:lnTo>
                  <a:lnTo>
                    <a:pt x="294132" y="4953"/>
                  </a:lnTo>
                  <a:lnTo>
                    <a:pt x="238125" y="2381"/>
                  </a:lnTo>
                  <a:lnTo>
                    <a:pt x="212027" y="3524"/>
                  </a:lnTo>
                  <a:lnTo>
                    <a:pt x="151829" y="381"/>
                  </a:lnTo>
                  <a:lnTo>
                    <a:pt x="64961" y="2572"/>
                  </a:lnTo>
                  <a:lnTo>
                    <a:pt x="0" y="3239"/>
                  </a:lnTo>
                  <a:lnTo>
                    <a:pt x="43719" y="34480"/>
                  </a:lnTo>
                  <a:lnTo>
                    <a:pt x="65627" y="67437"/>
                  </a:lnTo>
                  <a:lnTo>
                    <a:pt x="76867" y="81725"/>
                  </a:lnTo>
                  <a:lnTo>
                    <a:pt x="90201" y="113538"/>
                  </a:lnTo>
                  <a:lnTo>
                    <a:pt x="92393" y="131064"/>
                  </a:lnTo>
                  <a:lnTo>
                    <a:pt x="102584" y="153924"/>
                  </a:lnTo>
                  <a:lnTo>
                    <a:pt x="104204" y="175736"/>
                  </a:lnTo>
                  <a:lnTo>
                    <a:pt x="104775" y="205931"/>
                  </a:lnTo>
                  <a:lnTo>
                    <a:pt x="94202" y="221933"/>
                  </a:lnTo>
                  <a:lnTo>
                    <a:pt x="83534" y="237839"/>
                  </a:lnTo>
                  <a:lnTo>
                    <a:pt x="101632" y="231458"/>
                  </a:lnTo>
                  <a:lnTo>
                    <a:pt x="119729" y="225076"/>
                  </a:lnTo>
                  <a:lnTo>
                    <a:pt x="131540" y="235172"/>
                  </a:lnTo>
                  <a:lnTo>
                    <a:pt x="152305" y="242030"/>
                  </a:lnTo>
                  <a:lnTo>
                    <a:pt x="167735" y="256889"/>
                  </a:lnTo>
                  <a:lnTo>
                    <a:pt x="171545" y="261652"/>
                  </a:lnTo>
                  <a:lnTo>
                    <a:pt x="171545" y="261652"/>
                  </a:lnTo>
                  <a:lnTo>
                    <a:pt x="171545" y="26165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5994F70-5D01-4380-7E16-A276AFF1AB67}"/>
                </a:ext>
              </a:extLst>
            </p:cNvPr>
            <p:cNvSpPr/>
            <p:nvPr/>
          </p:nvSpPr>
          <p:spPr>
            <a:xfrm>
              <a:off x="6329732" y="1662252"/>
              <a:ext cx="882194" cy="888769"/>
            </a:xfrm>
            <a:custGeom>
              <a:avLst/>
              <a:gdLst>
                <a:gd name="connsiteX0" fmla="*/ 236220 w 523875"/>
                <a:gd name="connsiteY0" fmla="*/ 527780 h 527780"/>
                <a:gd name="connsiteX1" fmla="*/ 251079 w 523875"/>
                <a:gd name="connsiteY1" fmla="*/ 512350 h 527780"/>
                <a:gd name="connsiteX2" fmla="*/ 272320 w 523875"/>
                <a:gd name="connsiteY2" fmla="*/ 515017 h 527780"/>
                <a:gd name="connsiteX3" fmla="*/ 283464 w 523875"/>
                <a:gd name="connsiteY3" fmla="*/ 494824 h 527780"/>
                <a:gd name="connsiteX4" fmla="*/ 294037 w 523875"/>
                <a:gd name="connsiteY4" fmla="*/ 478822 h 527780"/>
                <a:gd name="connsiteX5" fmla="*/ 305181 w 523875"/>
                <a:gd name="connsiteY5" fmla="*/ 458629 h 527780"/>
                <a:gd name="connsiteX6" fmla="*/ 327470 w 523875"/>
                <a:gd name="connsiteY6" fmla="*/ 452723 h 527780"/>
                <a:gd name="connsiteX7" fmla="*/ 358330 w 523875"/>
                <a:gd name="connsiteY7" fmla="*/ 447865 h 527780"/>
                <a:gd name="connsiteX8" fmla="*/ 376904 w 523875"/>
                <a:gd name="connsiteY8" fmla="*/ 437198 h 527780"/>
                <a:gd name="connsiteX9" fmla="*/ 395954 w 523875"/>
                <a:gd name="connsiteY9" fmla="*/ 422339 h 527780"/>
                <a:gd name="connsiteX10" fmla="*/ 415100 w 523875"/>
                <a:gd name="connsiteY10" fmla="*/ 407384 h 527780"/>
                <a:gd name="connsiteX11" fmla="*/ 428911 w 523875"/>
                <a:gd name="connsiteY11" fmla="*/ 400431 h 527780"/>
                <a:gd name="connsiteX12" fmla="*/ 455486 w 523875"/>
                <a:gd name="connsiteY12" fmla="*/ 395097 h 527780"/>
                <a:gd name="connsiteX13" fmla="*/ 472440 w 523875"/>
                <a:gd name="connsiteY13" fmla="*/ 397193 h 527780"/>
                <a:gd name="connsiteX14" fmla="*/ 490538 w 523875"/>
                <a:gd name="connsiteY14" fmla="*/ 390811 h 527780"/>
                <a:gd name="connsiteX15" fmla="*/ 507492 w 523875"/>
                <a:gd name="connsiteY15" fmla="*/ 392906 h 527780"/>
                <a:gd name="connsiteX16" fmla="*/ 523875 w 523875"/>
                <a:gd name="connsiteY16" fmla="*/ 330136 h 527780"/>
                <a:gd name="connsiteX17" fmla="*/ 522161 w 523875"/>
                <a:gd name="connsiteY17" fmla="*/ 239173 h 527780"/>
                <a:gd name="connsiteX18" fmla="*/ 506254 w 523875"/>
                <a:gd name="connsiteY18" fmla="*/ 228600 h 527780"/>
                <a:gd name="connsiteX19" fmla="*/ 482251 w 523875"/>
                <a:gd name="connsiteY19" fmla="*/ 212693 h 527780"/>
                <a:gd name="connsiteX20" fmla="*/ 480156 w 523875"/>
                <a:gd name="connsiteY20" fmla="*/ 195167 h 527780"/>
                <a:gd name="connsiteX21" fmla="*/ 465773 w 523875"/>
                <a:gd name="connsiteY21" fmla="*/ 171831 h 527780"/>
                <a:gd name="connsiteX22" fmla="*/ 455105 w 523875"/>
                <a:gd name="connsiteY22" fmla="*/ 153162 h 527780"/>
                <a:gd name="connsiteX23" fmla="*/ 439103 w 523875"/>
                <a:gd name="connsiteY23" fmla="*/ 108013 h 527780"/>
                <a:gd name="connsiteX24" fmla="*/ 445961 w 523875"/>
                <a:gd name="connsiteY24" fmla="*/ 87344 h 527780"/>
                <a:gd name="connsiteX25" fmla="*/ 429483 w 523875"/>
                <a:gd name="connsiteY25" fmla="*/ 80963 h 527780"/>
                <a:gd name="connsiteX26" fmla="*/ 411861 w 523875"/>
                <a:gd name="connsiteY26" fmla="*/ 48577 h 527780"/>
                <a:gd name="connsiteX27" fmla="*/ 405003 w 523875"/>
                <a:gd name="connsiteY27" fmla="*/ 34766 h 527780"/>
                <a:gd name="connsiteX28" fmla="*/ 400145 w 523875"/>
                <a:gd name="connsiteY28" fmla="*/ 3905 h 527780"/>
                <a:gd name="connsiteX29" fmla="*/ 373571 w 523875"/>
                <a:gd name="connsiteY29" fmla="*/ 9239 h 527780"/>
                <a:gd name="connsiteX30" fmla="*/ 363474 w 523875"/>
                <a:gd name="connsiteY30" fmla="*/ 20955 h 527780"/>
                <a:gd name="connsiteX31" fmla="*/ 343377 w 523875"/>
                <a:gd name="connsiteY31" fmla="*/ 44386 h 527780"/>
                <a:gd name="connsiteX32" fmla="*/ 299752 w 523875"/>
                <a:gd name="connsiteY32" fmla="*/ 47625 h 527780"/>
                <a:gd name="connsiteX33" fmla="*/ 282797 w 523875"/>
                <a:gd name="connsiteY33" fmla="*/ 45529 h 527780"/>
                <a:gd name="connsiteX34" fmla="*/ 271558 w 523875"/>
                <a:gd name="connsiteY34" fmla="*/ 31242 h 527780"/>
                <a:gd name="connsiteX35" fmla="*/ 251365 w 523875"/>
                <a:gd name="connsiteY35" fmla="*/ 20098 h 527780"/>
                <a:gd name="connsiteX36" fmla="*/ 239173 w 523875"/>
                <a:gd name="connsiteY36" fmla="*/ 14288 h 527780"/>
                <a:gd name="connsiteX37" fmla="*/ 221075 w 523875"/>
                <a:gd name="connsiteY37" fmla="*/ 20669 h 527780"/>
                <a:gd name="connsiteX38" fmla="*/ 204121 w 523875"/>
                <a:gd name="connsiteY38" fmla="*/ 18574 h 527780"/>
                <a:gd name="connsiteX39" fmla="*/ 193453 w 523875"/>
                <a:gd name="connsiteY39" fmla="*/ 0 h 527780"/>
                <a:gd name="connsiteX40" fmla="*/ 179070 w 523875"/>
                <a:gd name="connsiteY40" fmla="*/ 11144 h 527780"/>
                <a:gd name="connsiteX41" fmla="*/ 157353 w 523875"/>
                <a:gd name="connsiteY41" fmla="*/ 12763 h 527780"/>
                <a:gd name="connsiteX42" fmla="*/ 177546 w 523875"/>
                <a:gd name="connsiteY42" fmla="*/ 23908 h 527780"/>
                <a:gd name="connsiteX43" fmla="*/ 179165 w 523875"/>
                <a:gd name="connsiteY43" fmla="*/ 45720 h 527780"/>
                <a:gd name="connsiteX44" fmla="*/ 169069 w 523875"/>
                <a:gd name="connsiteY44" fmla="*/ 57436 h 527780"/>
                <a:gd name="connsiteX45" fmla="*/ 154210 w 523875"/>
                <a:gd name="connsiteY45" fmla="*/ 38290 h 527780"/>
                <a:gd name="connsiteX46" fmla="*/ 135541 w 523875"/>
                <a:gd name="connsiteY46" fmla="*/ 48958 h 527780"/>
                <a:gd name="connsiteX47" fmla="*/ 132969 w 523875"/>
                <a:gd name="connsiteY47" fmla="*/ 70294 h 527780"/>
                <a:gd name="connsiteX48" fmla="*/ 118015 w 523875"/>
                <a:gd name="connsiteY48" fmla="*/ 51149 h 527780"/>
                <a:gd name="connsiteX49" fmla="*/ 83534 w 523875"/>
                <a:gd name="connsiteY49" fmla="*/ 51244 h 527780"/>
                <a:gd name="connsiteX50" fmla="*/ 68675 w 523875"/>
                <a:gd name="connsiteY50" fmla="*/ 66675 h 527780"/>
                <a:gd name="connsiteX51" fmla="*/ 62294 w 523875"/>
                <a:gd name="connsiteY51" fmla="*/ 48577 h 527780"/>
                <a:gd name="connsiteX52" fmla="*/ 40958 w 523875"/>
                <a:gd name="connsiteY52" fmla="*/ 46006 h 527780"/>
                <a:gd name="connsiteX53" fmla="*/ 55912 w 523875"/>
                <a:gd name="connsiteY53" fmla="*/ 65056 h 527780"/>
                <a:gd name="connsiteX54" fmla="*/ 45339 w 523875"/>
                <a:gd name="connsiteY54" fmla="*/ 81058 h 527780"/>
                <a:gd name="connsiteX55" fmla="*/ 51149 w 523875"/>
                <a:gd name="connsiteY55" fmla="*/ 103346 h 527780"/>
                <a:gd name="connsiteX56" fmla="*/ 28385 w 523875"/>
                <a:gd name="connsiteY56" fmla="*/ 113538 h 527780"/>
                <a:gd name="connsiteX57" fmla="*/ 17240 w 523875"/>
                <a:gd name="connsiteY57" fmla="*/ 133731 h 527780"/>
                <a:gd name="connsiteX58" fmla="*/ 28385 w 523875"/>
                <a:gd name="connsiteY58" fmla="*/ 148019 h 527780"/>
                <a:gd name="connsiteX59" fmla="*/ 25241 w 523875"/>
                <a:gd name="connsiteY59" fmla="*/ 173545 h 527780"/>
                <a:gd name="connsiteX60" fmla="*/ 14669 w 523875"/>
                <a:gd name="connsiteY60" fmla="*/ 189548 h 527780"/>
                <a:gd name="connsiteX61" fmla="*/ 15716 w 523875"/>
                <a:gd name="connsiteY61" fmla="*/ 215551 h 527780"/>
                <a:gd name="connsiteX62" fmla="*/ 30099 w 523875"/>
                <a:gd name="connsiteY62" fmla="*/ 238982 h 527780"/>
                <a:gd name="connsiteX63" fmla="*/ 36005 w 523875"/>
                <a:gd name="connsiteY63" fmla="*/ 261271 h 527780"/>
                <a:gd name="connsiteX64" fmla="*/ 52007 w 523875"/>
                <a:gd name="connsiteY64" fmla="*/ 271844 h 527780"/>
                <a:gd name="connsiteX65" fmla="*/ 53054 w 523875"/>
                <a:gd name="connsiteY65" fmla="*/ 297942 h 527780"/>
                <a:gd name="connsiteX66" fmla="*/ 42482 w 523875"/>
                <a:gd name="connsiteY66" fmla="*/ 313849 h 527780"/>
                <a:gd name="connsiteX67" fmla="*/ 0 w 523875"/>
                <a:gd name="connsiteY67" fmla="*/ 343186 h 527780"/>
                <a:gd name="connsiteX68" fmla="*/ 18669 w 523875"/>
                <a:gd name="connsiteY68" fmla="*/ 367094 h 527780"/>
                <a:gd name="connsiteX69" fmla="*/ 39910 w 523875"/>
                <a:gd name="connsiteY69" fmla="*/ 369761 h 527780"/>
                <a:gd name="connsiteX70" fmla="*/ 55817 w 523875"/>
                <a:gd name="connsiteY70" fmla="*/ 380333 h 527780"/>
                <a:gd name="connsiteX71" fmla="*/ 78105 w 523875"/>
                <a:gd name="connsiteY71" fmla="*/ 374428 h 527780"/>
                <a:gd name="connsiteX72" fmla="*/ 80867 w 523875"/>
                <a:gd name="connsiteY72" fmla="*/ 387763 h 527780"/>
                <a:gd name="connsiteX73" fmla="*/ 100013 w 523875"/>
                <a:gd name="connsiteY73" fmla="*/ 407384 h 527780"/>
                <a:gd name="connsiteX74" fmla="*/ 97917 w 523875"/>
                <a:gd name="connsiteY74" fmla="*/ 424339 h 527780"/>
                <a:gd name="connsiteX75" fmla="*/ 123920 w 523875"/>
                <a:gd name="connsiteY75" fmla="*/ 423291 h 527780"/>
                <a:gd name="connsiteX76" fmla="*/ 144685 w 523875"/>
                <a:gd name="connsiteY76" fmla="*/ 430149 h 527780"/>
                <a:gd name="connsiteX77" fmla="*/ 166974 w 523875"/>
                <a:gd name="connsiteY77" fmla="*/ 424244 h 527780"/>
                <a:gd name="connsiteX78" fmla="*/ 190310 w 523875"/>
                <a:gd name="connsiteY78" fmla="*/ 409861 h 527780"/>
                <a:gd name="connsiteX79" fmla="*/ 195167 w 523875"/>
                <a:gd name="connsiteY79" fmla="*/ 440722 h 527780"/>
                <a:gd name="connsiteX80" fmla="*/ 179737 w 523875"/>
                <a:gd name="connsiteY80" fmla="*/ 460439 h 527780"/>
                <a:gd name="connsiteX81" fmla="*/ 194691 w 523875"/>
                <a:gd name="connsiteY81" fmla="*/ 479489 h 527780"/>
                <a:gd name="connsiteX82" fmla="*/ 210121 w 523875"/>
                <a:gd name="connsiteY82" fmla="*/ 494348 h 527780"/>
                <a:gd name="connsiteX83" fmla="*/ 216504 w 523875"/>
                <a:gd name="connsiteY83" fmla="*/ 477869 h 527780"/>
                <a:gd name="connsiteX84" fmla="*/ 231934 w 523875"/>
                <a:gd name="connsiteY84" fmla="*/ 492728 h 527780"/>
                <a:gd name="connsiteX85" fmla="*/ 248888 w 523875"/>
                <a:gd name="connsiteY85" fmla="*/ 494824 h 527780"/>
                <a:gd name="connsiteX86" fmla="*/ 224504 w 523875"/>
                <a:gd name="connsiteY86" fmla="*/ 517779 h 527780"/>
                <a:gd name="connsiteX87" fmla="*/ 236220 w 523875"/>
                <a:gd name="connsiteY87" fmla="*/ 527780 h 527780"/>
                <a:gd name="connsiteX88" fmla="*/ 236220 w 523875"/>
                <a:gd name="connsiteY88" fmla="*/ 527780 h 527780"/>
                <a:gd name="connsiteX89" fmla="*/ 236220 w 523875"/>
                <a:gd name="connsiteY89" fmla="*/ 527780 h 52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23875" h="527780">
                  <a:moveTo>
                    <a:pt x="236220" y="527780"/>
                  </a:moveTo>
                  <a:lnTo>
                    <a:pt x="251079" y="512350"/>
                  </a:lnTo>
                  <a:lnTo>
                    <a:pt x="272320" y="515017"/>
                  </a:lnTo>
                  <a:lnTo>
                    <a:pt x="283464" y="494824"/>
                  </a:lnTo>
                  <a:lnTo>
                    <a:pt x="294037" y="478822"/>
                  </a:lnTo>
                  <a:lnTo>
                    <a:pt x="305181" y="458629"/>
                  </a:lnTo>
                  <a:lnTo>
                    <a:pt x="327470" y="452723"/>
                  </a:lnTo>
                  <a:lnTo>
                    <a:pt x="358330" y="447865"/>
                  </a:lnTo>
                  <a:lnTo>
                    <a:pt x="376904" y="437198"/>
                  </a:lnTo>
                  <a:lnTo>
                    <a:pt x="395954" y="422339"/>
                  </a:lnTo>
                  <a:lnTo>
                    <a:pt x="415100" y="407384"/>
                  </a:lnTo>
                  <a:lnTo>
                    <a:pt x="428911" y="400431"/>
                  </a:lnTo>
                  <a:lnTo>
                    <a:pt x="455486" y="395097"/>
                  </a:lnTo>
                  <a:lnTo>
                    <a:pt x="472440" y="397193"/>
                  </a:lnTo>
                  <a:lnTo>
                    <a:pt x="490538" y="390811"/>
                  </a:lnTo>
                  <a:lnTo>
                    <a:pt x="507492" y="392906"/>
                  </a:lnTo>
                  <a:lnTo>
                    <a:pt x="523875" y="330136"/>
                  </a:lnTo>
                  <a:lnTo>
                    <a:pt x="522161" y="239173"/>
                  </a:lnTo>
                  <a:lnTo>
                    <a:pt x="506254" y="228600"/>
                  </a:lnTo>
                  <a:lnTo>
                    <a:pt x="482251" y="212693"/>
                  </a:lnTo>
                  <a:lnTo>
                    <a:pt x="480156" y="195167"/>
                  </a:lnTo>
                  <a:lnTo>
                    <a:pt x="465773" y="171831"/>
                  </a:lnTo>
                  <a:lnTo>
                    <a:pt x="455105" y="153162"/>
                  </a:lnTo>
                  <a:lnTo>
                    <a:pt x="439103" y="108013"/>
                  </a:lnTo>
                  <a:lnTo>
                    <a:pt x="445961" y="87344"/>
                  </a:lnTo>
                  <a:lnTo>
                    <a:pt x="429483" y="80963"/>
                  </a:lnTo>
                  <a:lnTo>
                    <a:pt x="411861" y="48577"/>
                  </a:lnTo>
                  <a:lnTo>
                    <a:pt x="405003" y="34766"/>
                  </a:lnTo>
                  <a:lnTo>
                    <a:pt x="400145" y="3905"/>
                  </a:lnTo>
                  <a:lnTo>
                    <a:pt x="373571" y="9239"/>
                  </a:lnTo>
                  <a:lnTo>
                    <a:pt x="363474" y="20955"/>
                  </a:lnTo>
                  <a:lnTo>
                    <a:pt x="343377" y="44386"/>
                  </a:lnTo>
                  <a:lnTo>
                    <a:pt x="299752" y="47625"/>
                  </a:lnTo>
                  <a:lnTo>
                    <a:pt x="282797" y="45529"/>
                  </a:lnTo>
                  <a:lnTo>
                    <a:pt x="271558" y="31242"/>
                  </a:lnTo>
                  <a:lnTo>
                    <a:pt x="251365" y="20098"/>
                  </a:lnTo>
                  <a:lnTo>
                    <a:pt x="239173" y="14288"/>
                  </a:lnTo>
                  <a:lnTo>
                    <a:pt x="221075" y="20669"/>
                  </a:lnTo>
                  <a:lnTo>
                    <a:pt x="204121" y="18574"/>
                  </a:lnTo>
                  <a:lnTo>
                    <a:pt x="193453" y="0"/>
                  </a:lnTo>
                  <a:lnTo>
                    <a:pt x="179070" y="11144"/>
                  </a:lnTo>
                  <a:lnTo>
                    <a:pt x="157353" y="12763"/>
                  </a:lnTo>
                  <a:lnTo>
                    <a:pt x="177546" y="23908"/>
                  </a:lnTo>
                  <a:lnTo>
                    <a:pt x="179165" y="45720"/>
                  </a:lnTo>
                  <a:lnTo>
                    <a:pt x="169069" y="57436"/>
                  </a:lnTo>
                  <a:lnTo>
                    <a:pt x="154210" y="38290"/>
                  </a:lnTo>
                  <a:lnTo>
                    <a:pt x="135541" y="48958"/>
                  </a:lnTo>
                  <a:lnTo>
                    <a:pt x="132969" y="70294"/>
                  </a:lnTo>
                  <a:lnTo>
                    <a:pt x="118015" y="51149"/>
                  </a:lnTo>
                  <a:lnTo>
                    <a:pt x="83534" y="51244"/>
                  </a:lnTo>
                  <a:lnTo>
                    <a:pt x="68675" y="66675"/>
                  </a:lnTo>
                  <a:lnTo>
                    <a:pt x="62294" y="48577"/>
                  </a:lnTo>
                  <a:lnTo>
                    <a:pt x="40958" y="46006"/>
                  </a:lnTo>
                  <a:lnTo>
                    <a:pt x="55912" y="65056"/>
                  </a:lnTo>
                  <a:lnTo>
                    <a:pt x="45339" y="81058"/>
                  </a:lnTo>
                  <a:lnTo>
                    <a:pt x="51149" y="103346"/>
                  </a:lnTo>
                  <a:lnTo>
                    <a:pt x="28385" y="113538"/>
                  </a:lnTo>
                  <a:lnTo>
                    <a:pt x="17240" y="133731"/>
                  </a:lnTo>
                  <a:lnTo>
                    <a:pt x="28385" y="148019"/>
                  </a:lnTo>
                  <a:lnTo>
                    <a:pt x="25241" y="173545"/>
                  </a:lnTo>
                  <a:lnTo>
                    <a:pt x="14669" y="189548"/>
                  </a:lnTo>
                  <a:lnTo>
                    <a:pt x="15716" y="215551"/>
                  </a:lnTo>
                  <a:lnTo>
                    <a:pt x="30099" y="238982"/>
                  </a:lnTo>
                  <a:lnTo>
                    <a:pt x="36005" y="261271"/>
                  </a:lnTo>
                  <a:lnTo>
                    <a:pt x="52007" y="271844"/>
                  </a:lnTo>
                  <a:lnTo>
                    <a:pt x="53054" y="297942"/>
                  </a:lnTo>
                  <a:lnTo>
                    <a:pt x="42482" y="313849"/>
                  </a:lnTo>
                  <a:lnTo>
                    <a:pt x="0" y="343186"/>
                  </a:lnTo>
                  <a:lnTo>
                    <a:pt x="18669" y="367094"/>
                  </a:lnTo>
                  <a:lnTo>
                    <a:pt x="39910" y="369761"/>
                  </a:lnTo>
                  <a:lnTo>
                    <a:pt x="55817" y="380333"/>
                  </a:lnTo>
                  <a:lnTo>
                    <a:pt x="78105" y="374428"/>
                  </a:lnTo>
                  <a:lnTo>
                    <a:pt x="80867" y="387763"/>
                  </a:lnTo>
                  <a:lnTo>
                    <a:pt x="100013" y="407384"/>
                  </a:lnTo>
                  <a:lnTo>
                    <a:pt x="97917" y="424339"/>
                  </a:lnTo>
                  <a:lnTo>
                    <a:pt x="123920" y="423291"/>
                  </a:lnTo>
                  <a:lnTo>
                    <a:pt x="144685" y="430149"/>
                  </a:lnTo>
                  <a:lnTo>
                    <a:pt x="166974" y="424244"/>
                  </a:lnTo>
                  <a:lnTo>
                    <a:pt x="190310" y="409861"/>
                  </a:lnTo>
                  <a:lnTo>
                    <a:pt x="195167" y="440722"/>
                  </a:lnTo>
                  <a:lnTo>
                    <a:pt x="179737" y="460439"/>
                  </a:lnTo>
                  <a:lnTo>
                    <a:pt x="194691" y="479489"/>
                  </a:lnTo>
                  <a:lnTo>
                    <a:pt x="210121" y="494348"/>
                  </a:lnTo>
                  <a:lnTo>
                    <a:pt x="216504" y="477869"/>
                  </a:lnTo>
                  <a:lnTo>
                    <a:pt x="231934" y="492728"/>
                  </a:lnTo>
                  <a:lnTo>
                    <a:pt x="248888" y="494824"/>
                  </a:lnTo>
                  <a:lnTo>
                    <a:pt x="224504" y="517779"/>
                  </a:lnTo>
                  <a:lnTo>
                    <a:pt x="236220" y="527780"/>
                  </a:lnTo>
                  <a:lnTo>
                    <a:pt x="236220" y="527780"/>
                  </a:lnTo>
                  <a:lnTo>
                    <a:pt x="236220" y="52778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9FDF1C7-4AF5-7DEC-472B-4526DF6428C7}"/>
                </a:ext>
              </a:extLst>
            </p:cNvPr>
            <p:cNvSpPr/>
            <p:nvPr/>
          </p:nvSpPr>
          <p:spPr>
            <a:xfrm>
              <a:off x="9410029" y="315383"/>
              <a:ext cx="662926" cy="844178"/>
            </a:xfrm>
            <a:custGeom>
              <a:avLst/>
              <a:gdLst>
                <a:gd name="connsiteX0" fmla="*/ 261747 w 393667"/>
                <a:gd name="connsiteY0" fmla="*/ 501301 h 501300"/>
                <a:gd name="connsiteX1" fmla="*/ 280321 w 393667"/>
                <a:gd name="connsiteY1" fmla="*/ 490633 h 501300"/>
                <a:gd name="connsiteX2" fmla="*/ 282892 w 393667"/>
                <a:gd name="connsiteY2" fmla="*/ 469297 h 501300"/>
                <a:gd name="connsiteX3" fmla="*/ 307848 w 393667"/>
                <a:gd name="connsiteY3" fmla="*/ 476726 h 501300"/>
                <a:gd name="connsiteX4" fmla="*/ 336423 w 393667"/>
                <a:gd name="connsiteY4" fmla="*/ 419576 h 501300"/>
                <a:gd name="connsiteX5" fmla="*/ 365093 w 393667"/>
                <a:gd name="connsiteY5" fmla="*/ 362426 h 501300"/>
                <a:gd name="connsiteX6" fmla="*/ 376714 w 393667"/>
                <a:gd name="connsiteY6" fmla="*/ 337947 h 501300"/>
                <a:gd name="connsiteX7" fmla="*/ 393668 w 393667"/>
                <a:gd name="connsiteY7" fmla="*/ 305371 h 501300"/>
                <a:gd name="connsiteX8" fmla="*/ 381952 w 393667"/>
                <a:gd name="connsiteY8" fmla="*/ 295275 h 501300"/>
                <a:gd name="connsiteX9" fmla="*/ 366522 w 393667"/>
                <a:gd name="connsiteY9" fmla="*/ 280321 h 501300"/>
                <a:gd name="connsiteX10" fmla="*/ 355378 w 393667"/>
                <a:gd name="connsiteY10" fmla="*/ 265938 h 501300"/>
                <a:gd name="connsiteX11" fmla="*/ 353282 w 393667"/>
                <a:gd name="connsiteY11" fmla="*/ 248412 h 501300"/>
                <a:gd name="connsiteX12" fmla="*/ 342138 w 393667"/>
                <a:gd name="connsiteY12" fmla="*/ 234029 h 501300"/>
                <a:gd name="connsiteX13" fmla="*/ 335756 w 393667"/>
                <a:gd name="connsiteY13" fmla="*/ 215932 h 501300"/>
                <a:gd name="connsiteX14" fmla="*/ 314515 w 393667"/>
                <a:gd name="connsiteY14" fmla="*/ 213265 h 501300"/>
                <a:gd name="connsiteX15" fmla="*/ 303371 w 393667"/>
                <a:gd name="connsiteY15" fmla="*/ 198882 h 501300"/>
                <a:gd name="connsiteX16" fmla="*/ 287941 w 393667"/>
                <a:gd name="connsiteY16" fmla="*/ 184023 h 501300"/>
                <a:gd name="connsiteX17" fmla="*/ 272605 w 393667"/>
                <a:gd name="connsiteY17" fmla="*/ 169164 h 501300"/>
                <a:gd name="connsiteX18" fmla="*/ 287369 w 393667"/>
                <a:gd name="connsiteY18" fmla="*/ 153638 h 501300"/>
                <a:gd name="connsiteX19" fmla="*/ 301752 w 393667"/>
                <a:gd name="connsiteY19" fmla="*/ 142399 h 501300"/>
                <a:gd name="connsiteX20" fmla="*/ 308610 w 393667"/>
                <a:gd name="connsiteY20" fmla="*/ 121634 h 501300"/>
                <a:gd name="connsiteX21" fmla="*/ 318706 w 393667"/>
                <a:gd name="connsiteY21" fmla="*/ 109823 h 501300"/>
                <a:gd name="connsiteX22" fmla="*/ 333470 w 393667"/>
                <a:gd name="connsiteY22" fmla="*/ 94393 h 501300"/>
                <a:gd name="connsiteX23" fmla="*/ 344138 w 393667"/>
                <a:gd name="connsiteY23" fmla="*/ 78295 h 501300"/>
                <a:gd name="connsiteX24" fmla="*/ 355187 w 393667"/>
                <a:gd name="connsiteY24" fmla="*/ 58102 h 501300"/>
                <a:gd name="connsiteX25" fmla="*/ 370046 w 393667"/>
                <a:gd name="connsiteY25" fmla="*/ 42577 h 501300"/>
                <a:gd name="connsiteX26" fmla="*/ 367951 w 393667"/>
                <a:gd name="connsiteY26" fmla="*/ 24955 h 501300"/>
                <a:gd name="connsiteX27" fmla="*/ 356806 w 393667"/>
                <a:gd name="connsiteY27" fmla="*/ 10573 h 501300"/>
                <a:gd name="connsiteX28" fmla="*/ 340804 w 393667"/>
                <a:gd name="connsiteY28" fmla="*/ 0 h 501300"/>
                <a:gd name="connsiteX29" fmla="*/ 326517 w 393667"/>
                <a:gd name="connsiteY29" fmla="*/ 11239 h 501300"/>
                <a:gd name="connsiteX30" fmla="*/ 308514 w 393667"/>
                <a:gd name="connsiteY30" fmla="*/ 17621 h 501300"/>
                <a:gd name="connsiteX31" fmla="*/ 290513 w 393667"/>
                <a:gd name="connsiteY31" fmla="*/ 24098 h 501300"/>
                <a:gd name="connsiteX32" fmla="*/ 276130 w 393667"/>
                <a:gd name="connsiteY32" fmla="*/ 35338 h 501300"/>
                <a:gd name="connsiteX33" fmla="*/ 266129 w 393667"/>
                <a:gd name="connsiteY33" fmla="*/ 47053 h 501300"/>
                <a:gd name="connsiteX34" fmla="*/ 239553 w 393667"/>
                <a:gd name="connsiteY34" fmla="*/ 52483 h 501300"/>
                <a:gd name="connsiteX35" fmla="*/ 225266 w 393667"/>
                <a:gd name="connsiteY35" fmla="*/ 63627 h 501300"/>
                <a:gd name="connsiteX36" fmla="*/ 210407 w 393667"/>
                <a:gd name="connsiteY36" fmla="*/ 79153 h 501300"/>
                <a:gd name="connsiteX37" fmla="*/ 196119 w 393667"/>
                <a:gd name="connsiteY37" fmla="*/ 90392 h 501300"/>
                <a:gd name="connsiteX38" fmla="*/ 181832 w 393667"/>
                <a:gd name="connsiteY38" fmla="*/ 101632 h 501300"/>
                <a:gd name="connsiteX39" fmla="*/ 167449 w 393667"/>
                <a:gd name="connsiteY39" fmla="*/ 112871 h 501300"/>
                <a:gd name="connsiteX40" fmla="*/ 148399 w 393667"/>
                <a:gd name="connsiteY40" fmla="*/ 127825 h 501300"/>
                <a:gd name="connsiteX41" fmla="*/ 110680 w 393667"/>
                <a:gd name="connsiteY41" fmla="*/ 118872 h 501300"/>
                <a:gd name="connsiteX42" fmla="*/ 95345 w 393667"/>
                <a:gd name="connsiteY42" fmla="*/ 103918 h 501300"/>
                <a:gd name="connsiteX43" fmla="*/ 72009 w 393667"/>
                <a:gd name="connsiteY43" fmla="*/ 118396 h 501300"/>
                <a:gd name="connsiteX44" fmla="*/ 52864 w 393667"/>
                <a:gd name="connsiteY44" fmla="*/ 133350 h 501300"/>
                <a:gd name="connsiteX45" fmla="*/ 34861 w 393667"/>
                <a:gd name="connsiteY45" fmla="*/ 139827 h 501300"/>
                <a:gd name="connsiteX46" fmla="*/ 35433 w 393667"/>
                <a:gd name="connsiteY46" fmla="*/ 170212 h 501300"/>
                <a:gd name="connsiteX47" fmla="*/ 26479 w 393667"/>
                <a:gd name="connsiteY47" fmla="*/ 208026 h 501300"/>
                <a:gd name="connsiteX48" fmla="*/ 23813 w 393667"/>
                <a:gd name="connsiteY48" fmla="*/ 229362 h 501300"/>
                <a:gd name="connsiteX49" fmla="*/ 15335 w 393667"/>
                <a:gd name="connsiteY49" fmla="*/ 262985 h 501300"/>
                <a:gd name="connsiteX50" fmla="*/ 1619 w 393667"/>
                <a:gd name="connsiteY50" fmla="*/ 304610 h 501300"/>
                <a:gd name="connsiteX51" fmla="*/ 0 w 393667"/>
                <a:gd name="connsiteY51" fmla="*/ 317373 h 501300"/>
                <a:gd name="connsiteX52" fmla="*/ 22288 w 393667"/>
                <a:gd name="connsiteY52" fmla="*/ 311468 h 501300"/>
                <a:gd name="connsiteX53" fmla="*/ 55721 w 393667"/>
                <a:gd name="connsiteY53" fmla="*/ 319945 h 501300"/>
                <a:gd name="connsiteX54" fmla="*/ 75342 w 393667"/>
                <a:gd name="connsiteY54" fmla="*/ 335375 h 501300"/>
                <a:gd name="connsiteX55" fmla="*/ 86010 w 393667"/>
                <a:gd name="connsiteY55" fmla="*/ 354044 h 501300"/>
                <a:gd name="connsiteX56" fmla="*/ 75438 w 393667"/>
                <a:gd name="connsiteY56" fmla="*/ 370046 h 501300"/>
                <a:gd name="connsiteX57" fmla="*/ 91821 w 393667"/>
                <a:gd name="connsiteY57" fmla="*/ 376428 h 501300"/>
                <a:gd name="connsiteX58" fmla="*/ 103537 w 393667"/>
                <a:gd name="connsiteY58" fmla="*/ 386525 h 501300"/>
                <a:gd name="connsiteX59" fmla="*/ 114205 w 393667"/>
                <a:gd name="connsiteY59" fmla="*/ 405098 h 501300"/>
                <a:gd name="connsiteX60" fmla="*/ 116300 w 393667"/>
                <a:gd name="connsiteY60" fmla="*/ 422719 h 501300"/>
                <a:gd name="connsiteX61" fmla="*/ 128016 w 393667"/>
                <a:gd name="connsiteY61" fmla="*/ 432816 h 501300"/>
                <a:gd name="connsiteX62" fmla="*/ 143923 w 393667"/>
                <a:gd name="connsiteY62" fmla="*/ 443484 h 501300"/>
                <a:gd name="connsiteX63" fmla="*/ 164116 w 393667"/>
                <a:gd name="connsiteY63" fmla="*/ 454628 h 501300"/>
                <a:gd name="connsiteX64" fmla="*/ 182118 w 393667"/>
                <a:gd name="connsiteY64" fmla="*/ 448151 h 501300"/>
                <a:gd name="connsiteX65" fmla="*/ 198596 w 393667"/>
                <a:gd name="connsiteY65" fmla="*/ 454533 h 501300"/>
                <a:gd name="connsiteX66" fmla="*/ 204406 w 393667"/>
                <a:gd name="connsiteY66" fmla="*/ 476917 h 501300"/>
                <a:gd name="connsiteX67" fmla="*/ 210788 w 393667"/>
                <a:gd name="connsiteY67" fmla="*/ 495014 h 501300"/>
                <a:gd name="connsiteX68" fmla="*/ 232505 w 393667"/>
                <a:gd name="connsiteY68" fmla="*/ 493395 h 501300"/>
                <a:gd name="connsiteX69" fmla="*/ 258032 w 393667"/>
                <a:gd name="connsiteY69" fmla="*/ 496538 h 501300"/>
                <a:gd name="connsiteX70" fmla="*/ 261747 w 393667"/>
                <a:gd name="connsiteY70" fmla="*/ 501301 h 501300"/>
                <a:gd name="connsiteX71" fmla="*/ 261747 w 393667"/>
                <a:gd name="connsiteY71" fmla="*/ 501301 h 501300"/>
                <a:gd name="connsiteX72" fmla="*/ 261747 w 393667"/>
                <a:gd name="connsiteY72" fmla="*/ 501301 h 50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3667" h="501300">
                  <a:moveTo>
                    <a:pt x="261747" y="501301"/>
                  </a:moveTo>
                  <a:lnTo>
                    <a:pt x="280321" y="490633"/>
                  </a:lnTo>
                  <a:lnTo>
                    <a:pt x="282892" y="469297"/>
                  </a:lnTo>
                  <a:lnTo>
                    <a:pt x="307848" y="476726"/>
                  </a:lnTo>
                  <a:lnTo>
                    <a:pt x="336423" y="419576"/>
                  </a:lnTo>
                  <a:lnTo>
                    <a:pt x="365093" y="362426"/>
                  </a:lnTo>
                  <a:lnTo>
                    <a:pt x="376714" y="337947"/>
                  </a:lnTo>
                  <a:lnTo>
                    <a:pt x="393668" y="305371"/>
                  </a:lnTo>
                  <a:lnTo>
                    <a:pt x="381952" y="295275"/>
                  </a:lnTo>
                  <a:lnTo>
                    <a:pt x="366522" y="280321"/>
                  </a:lnTo>
                  <a:lnTo>
                    <a:pt x="355378" y="265938"/>
                  </a:lnTo>
                  <a:lnTo>
                    <a:pt x="353282" y="248412"/>
                  </a:lnTo>
                  <a:lnTo>
                    <a:pt x="342138" y="234029"/>
                  </a:lnTo>
                  <a:lnTo>
                    <a:pt x="335756" y="215932"/>
                  </a:lnTo>
                  <a:lnTo>
                    <a:pt x="314515" y="213265"/>
                  </a:lnTo>
                  <a:lnTo>
                    <a:pt x="303371" y="198882"/>
                  </a:lnTo>
                  <a:lnTo>
                    <a:pt x="287941" y="184023"/>
                  </a:lnTo>
                  <a:lnTo>
                    <a:pt x="272605" y="169164"/>
                  </a:lnTo>
                  <a:lnTo>
                    <a:pt x="287369" y="153638"/>
                  </a:lnTo>
                  <a:lnTo>
                    <a:pt x="301752" y="142399"/>
                  </a:lnTo>
                  <a:lnTo>
                    <a:pt x="308610" y="121634"/>
                  </a:lnTo>
                  <a:lnTo>
                    <a:pt x="318706" y="109823"/>
                  </a:lnTo>
                  <a:lnTo>
                    <a:pt x="333470" y="94393"/>
                  </a:lnTo>
                  <a:lnTo>
                    <a:pt x="344138" y="78295"/>
                  </a:lnTo>
                  <a:lnTo>
                    <a:pt x="355187" y="58102"/>
                  </a:lnTo>
                  <a:lnTo>
                    <a:pt x="370046" y="42577"/>
                  </a:lnTo>
                  <a:lnTo>
                    <a:pt x="367951" y="24955"/>
                  </a:lnTo>
                  <a:lnTo>
                    <a:pt x="356806" y="10573"/>
                  </a:lnTo>
                  <a:lnTo>
                    <a:pt x="340804" y="0"/>
                  </a:lnTo>
                  <a:lnTo>
                    <a:pt x="326517" y="11239"/>
                  </a:lnTo>
                  <a:lnTo>
                    <a:pt x="308514" y="17621"/>
                  </a:lnTo>
                  <a:lnTo>
                    <a:pt x="290513" y="24098"/>
                  </a:lnTo>
                  <a:lnTo>
                    <a:pt x="276130" y="35338"/>
                  </a:lnTo>
                  <a:lnTo>
                    <a:pt x="266129" y="47053"/>
                  </a:lnTo>
                  <a:lnTo>
                    <a:pt x="239553" y="52483"/>
                  </a:lnTo>
                  <a:lnTo>
                    <a:pt x="225266" y="63627"/>
                  </a:lnTo>
                  <a:lnTo>
                    <a:pt x="210407" y="79153"/>
                  </a:lnTo>
                  <a:lnTo>
                    <a:pt x="196119" y="90392"/>
                  </a:lnTo>
                  <a:lnTo>
                    <a:pt x="181832" y="101632"/>
                  </a:lnTo>
                  <a:lnTo>
                    <a:pt x="167449" y="112871"/>
                  </a:lnTo>
                  <a:lnTo>
                    <a:pt x="148399" y="127825"/>
                  </a:lnTo>
                  <a:lnTo>
                    <a:pt x="110680" y="118872"/>
                  </a:lnTo>
                  <a:lnTo>
                    <a:pt x="95345" y="103918"/>
                  </a:lnTo>
                  <a:lnTo>
                    <a:pt x="72009" y="118396"/>
                  </a:lnTo>
                  <a:lnTo>
                    <a:pt x="52864" y="133350"/>
                  </a:lnTo>
                  <a:lnTo>
                    <a:pt x="34861" y="139827"/>
                  </a:lnTo>
                  <a:lnTo>
                    <a:pt x="35433" y="170212"/>
                  </a:lnTo>
                  <a:lnTo>
                    <a:pt x="26479" y="208026"/>
                  </a:lnTo>
                  <a:lnTo>
                    <a:pt x="23813" y="229362"/>
                  </a:lnTo>
                  <a:lnTo>
                    <a:pt x="15335" y="262985"/>
                  </a:lnTo>
                  <a:lnTo>
                    <a:pt x="1619" y="304610"/>
                  </a:lnTo>
                  <a:lnTo>
                    <a:pt x="0" y="317373"/>
                  </a:lnTo>
                  <a:lnTo>
                    <a:pt x="22288" y="311468"/>
                  </a:lnTo>
                  <a:lnTo>
                    <a:pt x="55721" y="319945"/>
                  </a:lnTo>
                  <a:lnTo>
                    <a:pt x="75342" y="335375"/>
                  </a:lnTo>
                  <a:lnTo>
                    <a:pt x="86010" y="354044"/>
                  </a:lnTo>
                  <a:lnTo>
                    <a:pt x="75438" y="370046"/>
                  </a:lnTo>
                  <a:lnTo>
                    <a:pt x="91821" y="376428"/>
                  </a:lnTo>
                  <a:lnTo>
                    <a:pt x="103537" y="386525"/>
                  </a:lnTo>
                  <a:lnTo>
                    <a:pt x="114205" y="405098"/>
                  </a:lnTo>
                  <a:lnTo>
                    <a:pt x="116300" y="422719"/>
                  </a:lnTo>
                  <a:lnTo>
                    <a:pt x="128016" y="432816"/>
                  </a:lnTo>
                  <a:lnTo>
                    <a:pt x="143923" y="443484"/>
                  </a:lnTo>
                  <a:lnTo>
                    <a:pt x="164116" y="454628"/>
                  </a:lnTo>
                  <a:lnTo>
                    <a:pt x="182118" y="448151"/>
                  </a:lnTo>
                  <a:lnTo>
                    <a:pt x="198596" y="454533"/>
                  </a:lnTo>
                  <a:lnTo>
                    <a:pt x="204406" y="476917"/>
                  </a:lnTo>
                  <a:lnTo>
                    <a:pt x="210788" y="495014"/>
                  </a:lnTo>
                  <a:lnTo>
                    <a:pt x="232505" y="493395"/>
                  </a:lnTo>
                  <a:lnTo>
                    <a:pt x="258032" y="496538"/>
                  </a:lnTo>
                  <a:lnTo>
                    <a:pt x="261747" y="501301"/>
                  </a:lnTo>
                  <a:lnTo>
                    <a:pt x="261747" y="501301"/>
                  </a:lnTo>
                  <a:lnTo>
                    <a:pt x="261747" y="5013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DC49B4CB-CC90-1706-34C0-CB32CEF3E103}"/>
                </a:ext>
              </a:extLst>
            </p:cNvPr>
            <p:cNvSpPr/>
            <p:nvPr/>
          </p:nvSpPr>
          <p:spPr>
            <a:xfrm>
              <a:off x="6655662" y="148888"/>
              <a:ext cx="1031044" cy="565885"/>
            </a:xfrm>
            <a:custGeom>
              <a:avLst/>
              <a:gdLst>
                <a:gd name="connsiteX0" fmla="*/ 328327 w 612267"/>
                <a:gd name="connsiteY0" fmla="*/ 336042 h 336041"/>
                <a:gd name="connsiteX1" fmla="*/ 350711 w 612267"/>
                <a:gd name="connsiteY1" fmla="*/ 330137 h 336041"/>
                <a:gd name="connsiteX2" fmla="*/ 374142 w 612267"/>
                <a:gd name="connsiteY2" fmla="*/ 315754 h 336041"/>
                <a:gd name="connsiteX3" fmla="*/ 388525 w 612267"/>
                <a:gd name="connsiteY3" fmla="*/ 304514 h 336041"/>
                <a:gd name="connsiteX4" fmla="*/ 403479 w 612267"/>
                <a:gd name="connsiteY4" fmla="*/ 289084 h 336041"/>
                <a:gd name="connsiteX5" fmla="*/ 421577 w 612267"/>
                <a:gd name="connsiteY5" fmla="*/ 282702 h 336041"/>
                <a:gd name="connsiteX6" fmla="*/ 432816 w 612267"/>
                <a:gd name="connsiteY6" fmla="*/ 296990 h 336041"/>
                <a:gd name="connsiteX7" fmla="*/ 448246 w 612267"/>
                <a:gd name="connsiteY7" fmla="*/ 311944 h 336041"/>
                <a:gd name="connsiteX8" fmla="*/ 458914 w 612267"/>
                <a:gd name="connsiteY8" fmla="*/ 295942 h 336041"/>
                <a:gd name="connsiteX9" fmla="*/ 473297 w 612267"/>
                <a:gd name="connsiteY9" fmla="*/ 284702 h 336041"/>
                <a:gd name="connsiteX10" fmla="*/ 488728 w 612267"/>
                <a:gd name="connsiteY10" fmla="*/ 299561 h 336041"/>
                <a:gd name="connsiteX11" fmla="*/ 487109 w 612267"/>
                <a:gd name="connsiteY11" fmla="*/ 277749 h 336041"/>
                <a:gd name="connsiteX12" fmla="*/ 509016 w 612267"/>
                <a:gd name="connsiteY12" fmla="*/ 276130 h 336041"/>
                <a:gd name="connsiteX13" fmla="*/ 520732 w 612267"/>
                <a:gd name="connsiteY13" fmla="*/ 286226 h 336041"/>
                <a:gd name="connsiteX14" fmla="*/ 534543 w 612267"/>
                <a:gd name="connsiteY14" fmla="*/ 279273 h 336041"/>
                <a:gd name="connsiteX15" fmla="*/ 523399 w 612267"/>
                <a:gd name="connsiteY15" fmla="*/ 264986 h 336041"/>
                <a:gd name="connsiteX16" fmla="*/ 525494 w 612267"/>
                <a:gd name="connsiteY16" fmla="*/ 247936 h 336041"/>
                <a:gd name="connsiteX17" fmla="*/ 544639 w 612267"/>
                <a:gd name="connsiteY17" fmla="*/ 232981 h 336041"/>
                <a:gd name="connsiteX18" fmla="*/ 562737 w 612267"/>
                <a:gd name="connsiteY18" fmla="*/ 226504 h 336041"/>
                <a:gd name="connsiteX19" fmla="*/ 580358 w 612267"/>
                <a:gd name="connsiteY19" fmla="*/ 224409 h 336041"/>
                <a:gd name="connsiteX20" fmla="*/ 596837 w 612267"/>
                <a:gd name="connsiteY20" fmla="*/ 230791 h 336041"/>
                <a:gd name="connsiteX21" fmla="*/ 603790 w 612267"/>
                <a:gd name="connsiteY21" fmla="*/ 210026 h 336041"/>
                <a:gd name="connsiteX22" fmla="*/ 612267 w 612267"/>
                <a:gd name="connsiteY22" fmla="*/ 176403 h 336041"/>
                <a:gd name="connsiteX23" fmla="*/ 598265 w 612267"/>
                <a:gd name="connsiteY23" fmla="*/ 114109 h 336041"/>
                <a:gd name="connsiteX24" fmla="*/ 584931 w 612267"/>
                <a:gd name="connsiteY24" fmla="*/ 82201 h 336041"/>
                <a:gd name="connsiteX25" fmla="*/ 559213 w 612267"/>
                <a:gd name="connsiteY25" fmla="*/ 44482 h 336041"/>
                <a:gd name="connsiteX26" fmla="*/ 507968 w 612267"/>
                <a:gd name="connsiteY26" fmla="*/ 3524 h 336041"/>
                <a:gd name="connsiteX27" fmla="*/ 486156 w 612267"/>
                <a:gd name="connsiteY27" fmla="*/ 5144 h 336041"/>
                <a:gd name="connsiteX28" fmla="*/ 365093 w 612267"/>
                <a:gd name="connsiteY28" fmla="*/ 3239 h 336041"/>
                <a:gd name="connsiteX29" fmla="*/ 339566 w 612267"/>
                <a:gd name="connsiteY29" fmla="*/ 0 h 336041"/>
                <a:gd name="connsiteX30" fmla="*/ 313373 w 612267"/>
                <a:gd name="connsiteY30" fmla="*/ 1143 h 336041"/>
                <a:gd name="connsiteX31" fmla="*/ 297466 w 612267"/>
                <a:gd name="connsiteY31" fmla="*/ 25146 h 336041"/>
                <a:gd name="connsiteX32" fmla="*/ 55912 w 612267"/>
                <a:gd name="connsiteY32" fmla="*/ 16955 h 336041"/>
                <a:gd name="connsiteX33" fmla="*/ 0 w 612267"/>
                <a:gd name="connsiteY33" fmla="*/ 14383 h 336041"/>
                <a:gd name="connsiteX34" fmla="*/ 5905 w 612267"/>
                <a:gd name="connsiteY34" fmla="*/ 36671 h 336041"/>
                <a:gd name="connsiteX35" fmla="*/ 11811 w 612267"/>
                <a:gd name="connsiteY35" fmla="*/ 59055 h 336041"/>
                <a:gd name="connsiteX36" fmla="*/ 53530 w 612267"/>
                <a:gd name="connsiteY36" fmla="*/ 176689 h 336041"/>
                <a:gd name="connsiteX37" fmla="*/ 59436 w 612267"/>
                <a:gd name="connsiteY37" fmla="*/ 199073 h 336041"/>
                <a:gd name="connsiteX38" fmla="*/ 65913 w 612267"/>
                <a:gd name="connsiteY38" fmla="*/ 217170 h 336041"/>
                <a:gd name="connsiteX39" fmla="*/ 87725 w 612267"/>
                <a:gd name="connsiteY39" fmla="*/ 215551 h 336041"/>
                <a:gd name="connsiteX40" fmla="*/ 103727 w 612267"/>
                <a:gd name="connsiteY40" fmla="*/ 226124 h 336041"/>
                <a:gd name="connsiteX41" fmla="*/ 118110 w 612267"/>
                <a:gd name="connsiteY41" fmla="*/ 214979 h 336041"/>
                <a:gd name="connsiteX42" fmla="*/ 135160 w 612267"/>
                <a:gd name="connsiteY42" fmla="*/ 217075 h 336041"/>
                <a:gd name="connsiteX43" fmla="*/ 151733 w 612267"/>
                <a:gd name="connsiteY43" fmla="*/ 223361 h 336041"/>
                <a:gd name="connsiteX44" fmla="*/ 184214 w 612267"/>
                <a:gd name="connsiteY44" fmla="*/ 205740 h 336041"/>
                <a:gd name="connsiteX45" fmla="*/ 185357 w 612267"/>
                <a:gd name="connsiteY45" fmla="*/ 231839 h 336041"/>
                <a:gd name="connsiteX46" fmla="*/ 201835 w 612267"/>
                <a:gd name="connsiteY46" fmla="*/ 238220 h 336041"/>
                <a:gd name="connsiteX47" fmla="*/ 221647 w 612267"/>
                <a:gd name="connsiteY47" fmla="*/ 253651 h 336041"/>
                <a:gd name="connsiteX48" fmla="*/ 228029 w 612267"/>
                <a:gd name="connsiteY48" fmla="*/ 271748 h 336041"/>
                <a:gd name="connsiteX49" fmla="*/ 247269 w 612267"/>
                <a:gd name="connsiteY49" fmla="*/ 291465 h 336041"/>
                <a:gd name="connsiteX50" fmla="*/ 245173 w 612267"/>
                <a:gd name="connsiteY50" fmla="*/ 308515 h 336041"/>
                <a:gd name="connsiteX51" fmla="*/ 269177 w 612267"/>
                <a:gd name="connsiteY51" fmla="*/ 324422 h 336041"/>
                <a:gd name="connsiteX52" fmla="*/ 285655 w 612267"/>
                <a:gd name="connsiteY52" fmla="*/ 296132 h 336041"/>
                <a:gd name="connsiteX53" fmla="*/ 305943 w 612267"/>
                <a:gd name="connsiteY53" fmla="*/ 307276 h 336041"/>
                <a:gd name="connsiteX54" fmla="*/ 321945 w 612267"/>
                <a:gd name="connsiteY54" fmla="*/ 317945 h 336041"/>
                <a:gd name="connsiteX55" fmla="*/ 328327 w 612267"/>
                <a:gd name="connsiteY55" fmla="*/ 336042 h 336041"/>
                <a:gd name="connsiteX56" fmla="*/ 328327 w 612267"/>
                <a:gd name="connsiteY56" fmla="*/ 336042 h 336041"/>
                <a:gd name="connsiteX57" fmla="*/ 328327 w 612267"/>
                <a:gd name="connsiteY57" fmla="*/ 336042 h 3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12267" h="336041">
                  <a:moveTo>
                    <a:pt x="328327" y="336042"/>
                  </a:moveTo>
                  <a:lnTo>
                    <a:pt x="350711" y="330137"/>
                  </a:lnTo>
                  <a:lnTo>
                    <a:pt x="374142" y="315754"/>
                  </a:lnTo>
                  <a:lnTo>
                    <a:pt x="388525" y="304514"/>
                  </a:lnTo>
                  <a:lnTo>
                    <a:pt x="403479" y="289084"/>
                  </a:lnTo>
                  <a:lnTo>
                    <a:pt x="421577" y="282702"/>
                  </a:lnTo>
                  <a:lnTo>
                    <a:pt x="432816" y="296990"/>
                  </a:lnTo>
                  <a:lnTo>
                    <a:pt x="448246" y="311944"/>
                  </a:lnTo>
                  <a:lnTo>
                    <a:pt x="458914" y="295942"/>
                  </a:lnTo>
                  <a:lnTo>
                    <a:pt x="473297" y="284702"/>
                  </a:lnTo>
                  <a:lnTo>
                    <a:pt x="488728" y="299561"/>
                  </a:lnTo>
                  <a:lnTo>
                    <a:pt x="487109" y="277749"/>
                  </a:lnTo>
                  <a:lnTo>
                    <a:pt x="509016" y="276130"/>
                  </a:lnTo>
                  <a:lnTo>
                    <a:pt x="520732" y="286226"/>
                  </a:lnTo>
                  <a:lnTo>
                    <a:pt x="534543" y="279273"/>
                  </a:lnTo>
                  <a:lnTo>
                    <a:pt x="523399" y="264986"/>
                  </a:lnTo>
                  <a:lnTo>
                    <a:pt x="525494" y="247936"/>
                  </a:lnTo>
                  <a:lnTo>
                    <a:pt x="544639" y="232981"/>
                  </a:lnTo>
                  <a:lnTo>
                    <a:pt x="562737" y="226504"/>
                  </a:lnTo>
                  <a:lnTo>
                    <a:pt x="580358" y="224409"/>
                  </a:lnTo>
                  <a:lnTo>
                    <a:pt x="596837" y="230791"/>
                  </a:lnTo>
                  <a:lnTo>
                    <a:pt x="603790" y="210026"/>
                  </a:lnTo>
                  <a:lnTo>
                    <a:pt x="612267" y="176403"/>
                  </a:lnTo>
                  <a:lnTo>
                    <a:pt x="598265" y="114109"/>
                  </a:lnTo>
                  <a:lnTo>
                    <a:pt x="584931" y="82201"/>
                  </a:lnTo>
                  <a:lnTo>
                    <a:pt x="559213" y="44482"/>
                  </a:lnTo>
                  <a:lnTo>
                    <a:pt x="507968" y="3524"/>
                  </a:lnTo>
                  <a:lnTo>
                    <a:pt x="486156" y="5144"/>
                  </a:lnTo>
                  <a:lnTo>
                    <a:pt x="365093" y="3239"/>
                  </a:lnTo>
                  <a:lnTo>
                    <a:pt x="339566" y="0"/>
                  </a:lnTo>
                  <a:lnTo>
                    <a:pt x="313373" y="1143"/>
                  </a:lnTo>
                  <a:lnTo>
                    <a:pt x="297466" y="25146"/>
                  </a:lnTo>
                  <a:lnTo>
                    <a:pt x="55912" y="16955"/>
                  </a:lnTo>
                  <a:lnTo>
                    <a:pt x="0" y="14383"/>
                  </a:lnTo>
                  <a:lnTo>
                    <a:pt x="5905" y="36671"/>
                  </a:lnTo>
                  <a:lnTo>
                    <a:pt x="11811" y="59055"/>
                  </a:lnTo>
                  <a:lnTo>
                    <a:pt x="53530" y="176689"/>
                  </a:lnTo>
                  <a:lnTo>
                    <a:pt x="59436" y="199073"/>
                  </a:lnTo>
                  <a:lnTo>
                    <a:pt x="65913" y="217170"/>
                  </a:lnTo>
                  <a:lnTo>
                    <a:pt x="87725" y="215551"/>
                  </a:lnTo>
                  <a:lnTo>
                    <a:pt x="103727" y="226124"/>
                  </a:lnTo>
                  <a:lnTo>
                    <a:pt x="118110" y="214979"/>
                  </a:lnTo>
                  <a:lnTo>
                    <a:pt x="135160" y="217075"/>
                  </a:lnTo>
                  <a:lnTo>
                    <a:pt x="151733" y="223361"/>
                  </a:lnTo>
                  <a:lnTo>
                    <a:pt x="184214" y="205740"/>
                  </a:lnTo>
                  <a:lnTo>
                    <a:pt x="185357" y="231839"/>
                  </a:lnTo>
                  <a:lnTo>
                    <a:pt x="201835" y="238220"/>
                  </a:lnTo>
                  <a:lnTo>
                    <a:pt x="221647" y="253651"/>
                  </a:lnTo>
                  <a:lnTo>
                    <a:pt x="228029" y="271748"/>
                  </a:lnTo>
                  <a:lnTo>
                    <a:pt x="247269" y="291465"/>
                  </a:lnTo>
                  <a:lnTo>
                    <a:pt x="245173" y="308515"/>
                  </a:lnTo>
                  <a:lnTo>
                    <a:pt x="269177" y="324422"/>
                  </a:lnTo>
                  <a:lnTo>
                    <a:pt x="285655" y="296132"/>
                  </a:lnTo>
                  <a:lnTo>
                    <a:pt x="305943" y="307276"/>
                  </a:lnTo>
                  <a:lnTo>
                    <a:pt x="321945" y="317945"/>
                  </a:lnTo>
                  <a:lnTo>
                    <a:pt x="328327" y="336042"/>
                  </a:lnTo>
                  <a:lnTo>
                    <a:pt x="328327" y="336042"/>
                  </a:lnTo>
                  <a:lnTo>
                    <a:pt x="328327" y="3360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B5238D62-350F-EDE3-9FD9-FEEE83247210}"/>
                </a:ext>
              </a:extLst>
            </p:cNvPr>
            <p:cNvSpPr/>
            <p:nvPr/>
          </p:nvSpPr>
          <p:spPr>
            <a:xfrm>
              <a:off x="7094353" y="525826"/>
              <a:ext cx="778575" cy="722435"/>
            </a:xfrm>
            <a:custGeom>
              <a:avLst/>
              <a:gdLst>
                <a:gd name="connsiteX0" fmla="*/ 64484 w 462343"/>
                <a:gd name="connsiteY0" fmla="*/ 429006 h 429005"/>
                <a:gd name="connsiteX1" fmla="*/ 59150 w 462343"/>
                <a:gd name="connsiteY1" fmla="*/ 402431 h 429005"/>
                <a:gd name="connsiteX2" fmla="*/ 52673 w 462343"/>
                <a:gd name="connsiteY2" fmla="*/ 384334 h 429005"/>
                <a:gd name="connsiteX3" fmla="*/ 71818 w 462343"/>
                <a:gd name="connsiteY3" fmla="*/ 369380 h 429005"/>
                <a:gd name="connsiteX4" fmla="*/ 82486 w 462343"/>
                <a:gd name="connsiteY4" fmla="*/ 387953 h 429005"/>
                <a:gd name="connsiteX5" fmla="*/ 76105 w 462343"/>
                <a:gd name="connsiteY5" fmla="*/ 404527 h 429005"/>
                <a:gd name="connsiteX6" fmla="*/ 102203 w 462343"/>
                <a:gd name="connsiteY6" fmla="*/ 403384 h 429005"/>
                <a:gd name="connsiteX7" fmla="*/ 104775 w 462343"/>
                <a:gd name="connsiteY7" fmla="*/ 382143 h 429005"/>
                <a:gd name="connsiteX8" fmla="*/ 89345 w 462343"/>
                <a:gd name="connsiteY8" fmla="*/ 367189 h 429005"/>
                <a:gd name="connsiteX9" fmla="*/ 91440 w 462343"/>
                <a:gd name="connsiteY9" fmla="*/ 350139 h 429005"/>
                <a:gd name="connsiteX10" fmla="*/ 112776 w 462343"/>
                <a:gd name="connsiteY10" fmla="*/ 352806 h 429005"/>
                <a:gd name="connsiteX11" fmla="*/ 119634 w 462343"/>
                <a:gd name="connsiteY11" fmla="*/ 366617 h 429005"/>
                <a:gd name="connsiteX12" fmla="*/ 130302 w 462343"/>
                <a:gd name="connsiteY12" fmla="*/ 350615 h 429005"/>
                <a:gd name="connsiteX13" fmla="*/ 128682 w 462343"/>
                <a:gd name="connsiteY13" fmla="*/ 328803 h 429005"/>
                <a:gd name="connsiteX14" fmla="*/ 145161 w 462343"/>
                <a:gd name="connsiteY14" fmla="*/ 335185 h 429005"/>
                <a:gd name="connsiteX15" fmla="*/ 147256 w 462343"/>
                <a:gd name="connsiteY15" fmla="*/ 318135 h 429005"/>
                <a:gd name="connsiteX16" fmla="*/ 169069 w 462343"/>
                <a:gd name="connsiteY16" fmla="*/ 316516 h 429005"/>
                <a:gd name="connsiteX17" fmla="*/ 162687 w 462343"/>
                <a:gd name="connsiteY17" fmla="*/ 298418 h 429005"/>
                <a:gd name="connsiteX18" fmla="*/ 179165 w 462343"/>
                <a:gd name="connsiteY18" fmla="*/ 304800 h 429005"/>
                <a:gd name="connsiteX19" fmla="*/ 190309 w 462343"/>
                <a:gd name="connsiteY19" fmla="*/ 319183 h 429005"/>
                <a:gd name="connsiteX20" fmla="*/ 208883 w 462343"/>
                <a:gd name="connsiteY20" fmla="*/ 308420 h 429005"/>
                <a:gd name="connsiteX21" fmla="*/ 224885 w 462343"/>
                <a:gd name="connsiteY21" fmla="*/ 319088 h 429005"/>
                <a:gd name="connsiteX22" fmla="*/ 241935 w 462343"/>
                <a:gd name="connsiteY22" fmla="*/ 321183 h 429005"/>
                <a:gd name="connsiteX23" fmla="*/ 260509 w 462343"/>
                <a:gd name="connsiteY23" fmla="*/ 310515 h 429005"/>
                <a:gd name="connsiteX24" fmla="*/ 258889 w 462343"/>
                <a:gd name="connsiteY24" fmla="*/ 288703 h 429005"/>
                <a:gd name="connsiteX25" fmla="*/ 280701 w 462343"/>
                <a:gd name="connsiteY25" fmla="*/ 287084 h 429005"/>
                <a:gd name="connsiteX26" fmla="*/ 279082 w 462343"/>
                <a:gd name="connsiteY26" fmla="*/ 265176 h 429005"/>
                <a:gd name="connsiteX27" fmla="*/ 292322 w 462343"/>
                <a:gd name="connsiteY27" fmla="*/ 262509 h 429005"/>
                <a:gd name="connsiteX28" fmla="*/ 310991 w 462343"/>
                <a:gd name="connsiteY28" fmla="*/ 251841 h 429005"/>
                <a:gd name="connsiteX29" fmla="*/ 304514 w 462343"/>
                <a:gd name="connsiteY29" fmla="*/ 233743 h 429005"/>
                <a:gd name="connsiteX30" fmla="*/ 315182 w 462343"/>
                <a:gd name="connsiteY30" fmla="*/ 217742 h 429005"/>
                <a:gd name="connsiteX31" fmla="*/ 333756 w 462343"/>
                <a:gd name="connsiteY31" fmla="*/ 207074 h 429005"/>
                <a:gd name="connsiteX32" fmla="*/ 348043 w 462343"/>
                <a:gd name="connsiteY32" fmla="*/ 195929 h 429005"/>
                <a:gd name="connsiteX33" fmla="*/ 358711 w 462343"/>
                <a:gd name="connsiteY33" fmla="*/ 179927 h 429005"/>
                <a:gd name="connsiteX34" fmla="*/ 381000 w 462343"/>
                <a:gd name="connsiteY34" fmla="*/ 174022 h 429005"/>
                <a:gd name="connsiteX35" fmla="*/ 391096 w 462343"/>
                <a:gd name="connsiteY35" fmla="*/ 162306 h 429005"/>
                <a:gd name="connsiteX36" fmla="*/ 406527 w 462343"/>
                <a:gd name="connsiteY36" fmla="*/ 177165 h 429005"/>
                <a:gd name="connsiteX37" fmla="*/ 418243 w 462343"/>
                <a:gd name="connsiteY37" fmla="*/ 187262 h 429005"/>
                <a:gd name="connsiteX38" fmla="*/ 438531 w 462343"/>
                <a:gd name="connsiteY38" fmla="*/ 198406 h 429005"/>
                <a:gd name="connsiteX39" fmla="*/ 444817 w 462343"/>
                <a:gd name="connsiteY39" fmla="*/ 181927 h 429005"/>
                <a:gd name="connsiteX40" fmla="*/ 459676 w 462343"/>
                <a:gd name="connsiteY40" fmla="*/ 166402 h 429005"/>
                <a:gd name="connsiteX41" fmla="*/ 462343 w 462343"/>
                <a:gd name="connsiteY41" fmla="*/ 145161 h 429005"/>
                <a:gd name="connsiteX42" fmla="*/ 447389 w 462343"/>
                <a:gd name="connsiteY42" fmla="*/ 126016 h 429005"/>
                <a:gd name="connsiteX43" fmla="*/ 460153 w 462343"/>
                <a:gd name="connsiteY43" fmla="*/ 92964 h 429005"/>
                <a:gd name="connsiteX44" fmla="*/ 450532 w 462343"/>
                <a:gd name="connsiteY44" fmla="*/ 65818 h 429005"/>
                <a:gd name="connsiteX45" fmla="*/ 434530 w 462343"/>
                <a:gd name="connsiteY45" fmla="*/ 55245 h 429005"/>
                <a:gd name="connsiteX46" fmla="*/ 448913 w 462343"/>
                <a:gd name="connsiteY46" fmla="*/ 44005 h 429005"/>
                <a:gd name="connsiteX47" fmla="*/ 428148 w 462343"/>
                <a:gd name="connsiteY47" fmla="*/ 37148 h 429005"/>
                <a:gd name="connsiteX48" fmla="*/ 412146 w 462343"/>
                <a:gd name="connsiteY48" fmla="*/ 26479 h 429005"/>
                <a:gd name="connsiteX49" fmla="*/ 396240 w 462343"/>
                <a:gd name="connsiteY49" fmla="*/ 15907 h 429005"/>
                <a:gd name="connsiteX50" fmla="*/ 372237 w 462343"/>
                <a:gd name="connsiteY50" fmla="*/ 0 h 429005"/>
                <a:gd name="connsiteX51" fmla="*/ 349377 w 462343"/>
                <a:gd name="connsiteY51" fmla="*/ 10097 h 429005"/>
                <a:gd name="connsiteX52" fmla="*/ 331375 w 462343"/>
                <a:gd name="connsiteY52" fmla="*/ 16574 h 429005"/>
                <a:gd name="connsiteX53" fmla="*/ 320135 w 462343"/>
                <a:gd name="connsiteY53" fmla="*/ 2191 h 429005"/>
                <a:gd name="connsiteX54" fmla="*/ 302609 w 462343"/>
                <a:gd name="connsiteY54" fmla="*/ 4381 h 429005"/>
                <a:gd name="connsiteX55" fmla="*/ 284512 w 462343"/>
                <a:gd name="connsiteY55" fmla="*/ 10763 h 429005"/>
                <a:gd name="connsiteX56" fmla="*/ 273367 w 462343"/>
                <a:gd name="connsiteY56" fmla="*/ 31051 h 429005"/>
                <a:gd name="connsiteX57" fmla="*/ 271272 w 462343"/>
                <a:gd name="connsiteY57" fmla="*/ 48006 h 429005"/>
                <a:gd name="connsiteX58" fmla="*/ 260699 w 462343"/>
                <a:gd name="connsiteY58" fmla="*/ 64008 h 429005"/>
                <a:gd name="connsiteX59" fmla="*/ 248983 w 462343"/>
                <a:gd name="connsiteY59" fmla="*/ 53912 h 429005"/>
                <a:gd name="connsiteX60" fmla="*/ 227171 w 462343"/>
                <a:gd name="connsiteY60" fmla="*/ 55531 h 429005"/>
                <a:gd name="connsiteX61" fmla="*/ 229362 w 462343"/>
                <a:gd name="connsiteY61" fmla="*/ 73152 h 429005"/>
                <a:gd name="connsiteX62" fmla="*/ 218122 w 462343"/>
                <a:gd name="connsiteY62" fmla="*/ 58769 h 429005"/>
                <a:gd name="connsiteX63" fmla="*/ 203263 w 462343"/>
                <a:gd name="connsiteY63" fmla="*/ 74200 h 429005"/>
                <a:gd name="connsiteX64" fmla="*/ 192691 w 462343"/>
                <a:gd name="connsiteY64" fmla="*/ 90202 h 429005"/>
                <a:gd name="connsiteX65" fmla="*/ 177736 w 462343"/>
                <a:gd name="connsiteY65" fmla="*/ 71056 h 429005"/>
                <a:gd name="connsiteX66" fmla="*/ 161830 w 462343"/>
                <a:gd name="connsiteY66" fmla="*/ 60484 h 429005"/>
                <a:gd name="connsiteX67" fmla="*/ 143732 w 462343"/>
                <a:gd name="connsiteY67" fmla="*/ 66866 h 429005"/>
                <a:gd name="connsiteX68" fmla="*/ 128873 w 462343"/>
                <a:gd name="connsiteY68" fmla="*/ 82391 h 429005"/>
                <a:gd name="connsiteX69" fmla="*/ 114490 w 462343"/>
                <a:gd name="connsiteY69" fmla="*/ 93536 h 429005"/>
                <a:gd name="connsiteX70" fmla="*/ 95345 w 462343"/>
                <a:gd name="connsiteY70" fmla="*/ 108490 h 429005"/>
                <a:gd name="connsiteX71" fmla="*/ 78391 w 462343"/>
                <a:gd name="connsiteY71" fmla="*/ 106394 h 429005"/>
                <a:gd name="connsiteX72" fmla="*/ 57055 w 462343"/>
                <a:gd name="connsiteY72" fmla="*/ 103727 h 429005"/>
                <a:gd name="connsiteX73" fmla="*/ 41720 w 462343"/>
                <a:gd name="connsiteY73" fmla="*/ 158115 h 429005"/>
                <a:gd name="connsiteX74" fmla="*/ 39624 w 462343"/>
                <a:gd name="connsiteY74" fmla="*/ 175165 h 429005"/>
                <a:gd name="connsiteX75" fmla="*/ 29527 w 462343"/>
                <a:gd name="connsiteY75" fmla="*/ 186880 h 429005"/>
                <a:gd name="connsiteX76" fmla="*/ 25908 w 462343"/>
                <a:gd name="connsiteY76" fmla="*/ 216694 h 429005"/>
                <a:gd name="connsiteX77" fmla="*/ 37052 w 462343"/>
                <a:gd name="connsiteY77" fmla="*/ 231076 h 429005"/>
                <a:gd name="connsiteX78" fmla="*/ 28575 w 462343"/>
                <a:gd name="connsiteY78" fmla="*/ 264605 h 429005"/>
                <a:gd name="connsiteX79" fmla="*/ 13716 w 462343"/>
                <a:gd name="connsiteY79" fmla="*/ 280035 h 429005"/>
                <a:gd name="connsiteX80" fmla="*/ 3143 w 462343"/>
                <a:gd name="connsiteY80" fmla="*/ 296037 h 429005"/>
                <a:gd name="connsiteX81" fmla="*/ 14288 w 462343"/>
                <a:gd name="connsiteY81" fmla="*/ 310420 h 429005"/>
                <a:gd name="connsiteX82" fmla="*/ 0 w 462343"/>
                <a:gd name="connsiteY82" fmla="*/ 321564 h 429005"/>
                <a:gd name="connsiteX83" fmla="*/ 6382 w 462343"/>
                <a:gd name="connsiteY83" fmla="*/ 339662 h 429005"/>
                <a:gd name="connsiteX84" fmla="*/ 8572 w 462343"/>
                <a:gd name="connsiteY84" fmla="*/ 357283 h 429005"/>
                <a:gd name="connsiteX85" fmla="*/ 24479 w 462343"/>
                <a:gd name="connsiteY85" fmla="*/ 367856 h 429005"/>
                <a:gd name="connsiteX86" fmla="*/ 35719 w 462343"/>
                <a:gd name="connsiteY86" fmla="*/ 382238 h 429005"/>
                <a:gd name="connsiteX87" fmla="*/ 46387 w 462343"/>
                <a:gd name="connsiteY87" fmla="*/ 400812 h 429005"/>
                <a:gd name="connsiteX88" fmla="*/ 58102 w 462343"/>
                <a:gd name="connsiteY88" fmla="*/ 410909 h 429005"/>
                <a:gd name="connsiteX89" fmla="*/ 64484 w 462343"/>
                <a:gd name="connsiteY89" fmla="*/ 429006 h 429005"/>
                <a:gd name="connsiteX90" fmla="*/ 64484 w 462343"/>
                <a:gd name="connsiteY90" fmla="*/ 429006 h 429005"/>
                <a:gd name="connsiteX91" fmla="*/ 64484 w 462343"/>
                <a:gd name="connsiteY91" fmla="*/ 429006 h 42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62343" h="429005">
                  <a:moveTo>
                    <a:pt x="64484" y="429006"/>
                  </a:moveTo>
                  <a:lnTo>
                    <a:pt x="59150" y="402431"/>
                  </a:lnTo>
                  <a:lnTo>
                    <a:pt x="52673" y="384334"/>
                  </a:lnTo>
                  <a:lnTo>
                    <a:pt x="71818" y="369380"/>
                  </a:lnTo>
                  <a:lnTo>
                    <a:pt x="82486" y="387953"/>
                  </a:lnTo>
                  <a:lnTo>
                    <a:pt x="76105" y="404527"/>
                  </a:lnTo>
                  <a:lnTo>
                    <a:pt x="102203" y="403384"/>
                  </a:lnTo>
                  <a:lnTo>
                    <a:pt x="104775" y="382143"/>
                  </a:lnTo>
                  <a:lnTo>
                    <a:pt x="89345" y="367189"/>
                  </a:lnTo>
                  <a:lnTo>
                    <a:pt x="91440" y="350139"/>
                  </a:lnTo>
                  <a:lnTo>
                    <a:pt x="112776" y="352806"/>
                  </a:lnTo>
                  <a:lnTo>
                    <a:pt x="119634" y="366617"/>
                  </a:lnTo>
                  <a:lnTo>
                    <a:pt x="130302" y="350615"/>
                  </a:lnTo>
                  <a:lnTo>
                    <a:pt x="128682" y="328803"/>
                  </a:lnTo>
                  <a:lnTo>
                    <a:pt x="145161" y="335185"/>
                  </a:lnTo>
                  <a:lnTo>
                    <a:pt x="147256" y="318135"/>
                  </a:lnTo>
                  <a:lnTo>
                    <a:pt x="169069" y="316516"/>
                  </a:lnTo>
                  <a:lnTo>
                    <a:pt x="162687" y="298418"/>
                  </a:lnTo>
                  <a:lnTo>
                    <a:pt x="179165" y="304800"/>
                  </a:lnTo>
                  <a:lnTo>
                    <a:pt x="190309" y="319183"/>
                  </a:lnTo>
                  <a:lnTo>
                    <a:pt x="208883" y="308420"/>
                  </a:lnTo>
                  <a:lnTo>
                    <a:pt x="224885" y="319088"/>
                  </a:lnTo>
                  <a:lnTo>
                    <a:pt x="241935" y="321183"/>
                  </a:lnTo>
                  <a:lnTo>
                    <a:pt x="260509" y="310515"/>
                  </a:lnTo>
                  <a:lnTo>
                    <a:pt x="258889" y="288703"/>
                  </a:lnTo>
                  <a:lnTo>
                    <a:pt x="280701" y="287084"/>
                  </a:lnTo>
                  <a:lnTo>
                    <a:pt x="279082" y="265176"/>
                  </a:lnTo>
                  <a:lnTo>
                    <a:pt x="292322" y="262509"/>
                  </a:lnTo>
                  <a:lnTo>
                    <a:pt x="310991" y="251841"/>
                  </a:lnTo>
                  <a:lnTo>
                    <a:pt x="304514" y="233743"/>
                  </a:lnTo>
                  <a:lnTo>
                    <a:pt x="315182" y="217742"/>
                  </a:lnTo>
                  <a:lnTo>
                    <a:pt x="333756" y="207074"/>
                  </a:lnTo>
                  <a:lnTo>
                    <a:pt x="348043" y="195929"/>
                  </a:lnTo>
                  <a:lnTo>
                    <a:pt x="358711" y="179927"/>
                  </a:lnTo>
                  <a:lnTo>
                    <a:pt x="381000" y="174022"/>
                  </a:lnTo>
                  <a:lnTo>
                    <a:pt x="391096" y="162306"/>
                  </a:lnTo>
                  <a:lnTo>
                    <a:pt x="406527" y="177165"/>
                  </a:lnTo>
                  <a:lnTo>
                    <a:pt x="418243" y="187262"/>
                  </a:lnTo>
                  <a:lnTo>
                    <a:pt x="438531" y="198406"/>
                  </a:lnTo>
                  <a:lnTo>
                    <a:pt x="444817" y="181927"/>
                  </a:lnTo>
                  <a:lnTo>
                    <a:pt x="459676" y="166402"/>
                  </a:lnTo>
                  <a:lnTo>
                    <a:pt x="462343" y="145161"/>
                  </a:lnTo>
                  <a:lnTo>
                    <a:pt x="447389" y="126016"/>
                  </a:lnTo>
                  <a:lnTo>
                    <a:pt x="460153" y="92964"/>
                  </a:lnTo>
                  <a:lnTo>
                    <a:pt x="450532" y="65818"/>
                  </a:lnTo>
                  <a:lnTo>
                    <a:pt x="434530" y="55245"/>
                  </a:lnTo>
                  <a:lnTo>
                    <a:pt x="448913" y="44005"/>
                  </a:lnTo>
                  <a:lnTo>
                    <a:pt x="428148" y="37148"/>
                  </a:lnTo>
                  <a:lnTo>
                    <a:pt x="412146" y="26479"/>
                  </a:lnTo>
                  <a:lnTo>
                    <a:pt x="396240" y="15907"/>
                  </a:lnTo>
                  <a:lnTo>
                    <a:pt x="372237" y="0"/>
                  </a:lnTo>
                  <a:lnTo>
                    <a:pt x="349377" y="10097"/>
                  </a:lnTo>
                  <a:lnTo>
                    <a:pt x="331375" y="16574"/>
                  </a:lnTo>
                  <a:lnTo>
                    <a:pt x="320135" y="2191"/>
                  </a:lnTo>
                  <a:lnTo>
                    <a:pt x="302609" y="4381"/>
                  </a:lnTo>
                  <a:lnTo>
                    <a:pt x="284512" y="10763"/>
                  </a:lnTo>
                  <a:lnTo>
                    <a:pt x="273367" y="31051"/>
                  </a:lnTo>
                  <a:lnTo>
                    <a:pt x="271272" y="48006"/>
                  </a:lnTo>
                  <a:lnTo>
                    <a:pt x="260699" y="64008"/>
                  </a:lnTo>
                  <a:lnTo>
                    <a:pt x="248983" y="53912"/>
                  </a:lnTo>
                  <a:lnTo>
                    <a:pt x="227171" y="55531"/>
                  </a:lnTo>
                  <a:lnTo>
                    <a:pt x="229362" y="73152"/>
                  </a:lnTo>
                  <a:lnTo>
                    <a:pt x="218122" y="58769"/>
                  </a:lnTo>
                  <a:lnTo>
                    <a:pt x="203263" y="74200"/>
                  </a:lnTo>
                  <a:lnTo>
                    <a:pt x="192691" y="90202"/>
                  </a:lnTo>
                  <a:lnTo>
                    <a:pt x="177736" y="71056"/>
                  </a:lnTo>
                  <a:lnTo>
                    <a:pt x="161830" y="60484"/>
                  </a:lnTo>
                  <a:lnTo>
                    <a:pt x="143732" y="66866"/>
                  </a:lnTo>
                  <a:lnTo>
                    <a:pt x="128873" y="82391"/>
                  </a:lnTo>
                  <a:lnTo>
                    <a:pt x="114490" y="93536"/>
                  </a:lnTo>
                  <a:lnTo>
                    <a:pt x="95345" y="108490"/>
                  </a:lnTo>
                  <a:lnTo>
                    <a:pt x="78391" y="106394"/>
                  </a:lnTo>
                  <a:lnTo>
                    <a:pt x="57055" y="103727"/>
                  </a:lnTo>
                  <a:lnTo>
                    <a:pt x="41720" y="158115"/>
                  </a:lnTo>
                  <a:lnTo>
                    <a:pt x="39624" y="175165"/>
                  </a:lnTo>
                  <a:lnTo>
                    <a:pt x="29527" y="186880"/>
                  </a:lnTo>
                  <a:lnTo>
                    <a:pt x="25908" y="216694"/>
                  </a:lnTo>
                  <a:lnTo>
                    <a:pt x="37052" y="231076"/>
                  </a:lnTo>
                  <a:lnTo>
                    <a:pt x="28575" y="264605"/>
                  </a:lnTo>
                  <a:lnTo>
                    <a:pt x="13716" y="280035"/>
                  </a:lnTo>
                  <a:lnTo>
                    <a:pt x="3143" y="296037"/>
                  </a:lnTo>
                  <a:lnTo>
                    <a:pt x="14288" y="310420"/>
                  </a:lnTo>
                  <a:lnTo>
                    <a:pt x="0" y="321564"/>
                  </a:lnTo>
                  <a:lnTo>
                    <a:pt x="6382" y="339662"/>
                  </a:lnTo>
                  <a:lnTo>
                    <a:pt x="8572" y="357283"/>
                  </a:lnTo>
                  <a:lnTo>
                    <a:pt x="24479" y="367856"/>
                  </a:lnTo>
                  <a:lnTo>
                    <a:pt x="35719" y="382238"/>
                  </a:lnTo>
                  <a:lnTo>
                    <a:pt x="46387" y="400812"/>
                  </a:lnTo>
                  <a:lnTo>
                    <a:pt x="58102" y="410909"/>
                  </a:lnTo>
                  <a:lnTo>
                    <a:pt x="64484" y="429006"/>
                  </a:lnTo>
                  <a:lnTo>
                    <a:pt x="64484" y="429006"/>
                  </a:lnTo>
                  <a:lnTo>
                    <a:pt x="64484" y="42900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0366C18-683F-5314-1AA5-1ABB265038F4}"/>
                </a:ext>
              </a:extLst>
            </p:cNvPr>
            <p:cNvSpPr/>
            <p:nvPr/>
          </p:nvSpPr>
          <p:spPr>
            <a:xfrm>
              <a:off x="8024985" y="517486"/>
              <a:ext cx="993991" cy="1049328"/>
            </a:xfrm>
            <a:custGeom>
              <a:avLst/>
              <a:gdLst>
                <a:gd name="connsiteX0" fmla="*/ 348711 w 590264"/>
                <a:gd name="connsiteY0" fmla="*/ 623126 h 623125"/>
                <a:gd name="connsiteX1" fmla="*/ 371666 w 590264"/>
                <a:gd name="connsiteY1" fmla="*/ 613029 h 623125"/>
                <a:gd name="connsiteX2" fmla="*/ 374238 w 590264"/>
                <a:gd name="connsiteY2" fmla="*/ 591693 h 623125"/>
                <a:gd name="connsiteX3" fmla="*/ 385382 w 590264"/>
                <a:gd name="connsiteY3" fmla="*/ 571405 h 623125"/>
                <a:gd name="connsiteX4" fmla="*/ 388048 w 590264"/>
                <a:gd name="connsiteY4" fmla="*/ 550069 h 623125"/>
                <a:gd name="connsiteX5" fmla="*/ 390144 w 590264"/>
                <a:gd name="connsiteY5" fmla="*/ 533019 h 623125"/>
                <a:gd name="connsiteX6" fmla="*/ 409290 w 590264"/>
                <a:gd name="connsiteY6" fmla="*/ 517969 h 623125"/>
                <a:gd name="connsiteX7" fmla="*/ 427958 w 590264"/>
                <a:gd name="connsiteY7" fmla="*/ 507302 h 623125"/>
                <a:gd name="connsiteX8" fmla="*/ 446532 w 590264"/>
                <a:gd name="connsiteY8" fmla="*/ 496634 h 623125"/>
                <a:gd name="connsiteX9" fmla="*/ 469964 w 590264"/>
                <a:gd name="connsiteY9" fmla="*/ 482156 h 623125"/>
                <a:gd name="connsiteX10" fmla="*/ 485394 w 590264"/>
                <a:gd name="connsiteY10" fmla="*/ 462439 h 623125"/>
                <a:gd name="connsiteX11" fmla="*/ 503492 w 590264"/>
                <a:gd name="connsiteY11" fmla="*/ 455962 h 623125"/>
                <a:gd name="connsiteX12" fmla="*/ 531686 w 590264"/>
                <a:gd name="connsiteY12" fmla="*/ 437769 h 623125"/>
                <a:gd name="connsiteX13" fmla="*/ 551402 w 590264"/>
                <a:gd name="connsiteY13" fmla="*/ 453200 h 623125"/>
                <a:gd name="connsiteX14" fmla="*/ 566357 w 590264"/>
                <a:gd name="connsiteY14" fmla="*/ 472440 h 623125"/>
                <a:gd name="connsiteX15" fmla="*/ 590265 w 590264"/>
                <a:gd name="connsiteY15" fmla="*/ 419005 h 623125"/>
                <a:gd name="connsiteX16" fmla="*/ 548164 w 590264"/>
                <a:gd name="connsiteY16" fmla="*/ 374904 h 623125"/>
                <a:gd name="connsiteX17" fmla="*/ 526256 w 590264"/>
                <a:gd name="connsiteY17" fmla="*/ 341852 h 623125"/>
                <a:gd name="connsiteX18" fmla="*/ 518732 w 590264"/>
                <a:gd name="connsiteY18" fmla="*/ 297561 h 623125"/>
                <a:gd name="connsiteX19" fmla="*/ 521875 w 590264"/>
                <a:gd name="connsiteY19" fmla="*/ 271939 h 623125"/>
                <a:gd name="connsiteX20" fmla="*/ 529590 w 590264"/>
                <a:gd name="connsiteY20" fmla="*/ 69342 h 623125"/>
                <a:gd name="connsiteX21" fmla="*/ 529590 w 590264"/>
                <a:gd name="connsiteY21" fmla="*/ 34671 h 623125"/>
                <a:gd name="connsiteX22" fmla="*/ 529495 w 590264"/>
                <a:gd name="connsiteY22" fmla="*/ 0 h 623125"/>
                <a:gd name="connsiteX23" fmla="*/ 459200 w 590264"/>
                <a:gd name="connsiteY23" fmla="*/ 8668 h 623125"/>
                <a:gd name="connsiteX24" fmla="*/ 436817 w 590264"/>
                <a:gd name="connsiteY24" fmla="*/ 14573 h 623125"/>
                <a:gd name="connsiteX25" fmla="*/ 407575 w 590264"/>
                <a:gd name="connsiteY25" fmla="*/ 41243 h 623125"/>
                <a:gd name="connsiteX26" fmla="*/ 390049 w 590264"/>
                <a:gd name="connsiteY26" fmla="*/ 43434 h 623125"/>
                <a:gd name="connsiteX27" fmla="*/ 371380 w 590264"/>
                <a:gd name="connsiteY27" fmla="*/ 54102 h 623125"/>
                <a:gd name="connsiteX28" fmla="*/ 352235 w 590264"/>
                <a:gd name="connsiteY28" fmla="*/ 69056 h 623125"/>
                <a:gd name="connsiteX29" fmla="*/ 331470 w 590264"/>
                <a:gd name="connsiteY29" fmla="*/ 62198 h 623125"/>
                <a:gd name="connsiteX30" fmla="*/ 312801 w 590264"/>
                <a:gd name="connsiteY30" fmla="*/ 72866 h 623125"/>
                <a:gd name="connsiteX31" fmla="*/ 289941 w 590264"/>
                <a:gd name="connsiteY31" fmla="*/ 83058 h 623125"/>
                <a:gd name="connsiteX32" fmla="*/ 261747 w 590264"/>
                <a:gd name="connsiteY32" fmla="*/ 101251 h 623125"/>
                <a:gd name="connsiteX33" fmla="*/ 243078 w 590264"/>
                <a:gd name="connsiteY33" fmla="*/ 111919 h 623125"/>
                <a:gd name="connsiteX34" fmla="*/ 206407 w 590264"/>
                <a:gd name="connsiteY34" fmla="*/ 129064 h 623125"/>
                <a:gd name="connsiteX35" fmla="*/ 191453 w 590264"/>
                <a:gd name="connsiteY35" fmla="*/ 144590 h 623125"/>
                <a:gd name="connsiteX36" fmla="*/ 147352 w 590264"/>
                <a:gd name="connsiteY36" fmla="*/ 186785 h 623125"/>
                <a:gd name="connsiteX37" fmla="*/ 129254 w 590264"/>
                <a:gd name="connsiteY37" fmla="*/ 193167 h 623125"/>
                <a:gd name="connsiteX38" fmla="*/ 114300 w 590264"/>
                <a:gd name="connsiteY38" fmla="*/ 208693 h 623125"/>
                <a:gd name="connsiteX39" fmla="*/ 95155 w 590264"/>
                <a:gd name="connsiteY39" fmla="*/ 223647 h 623125"/>
                <a:gd name="connsiteX40" fmla="*/ 80867 w 590264"/>
                <a:gd name="connsiteY40" fmla="*/ 234887 h 623125"/>
                <a:gd name="connsiteX41" fmla="*/ 57436 w 590264"/>
                <a:gd name="connsiteY41" fmla="*/ 249269 h 623125"/>
                <a:gd name="connsiteX42" fmla="*/ 45148 w 590264"/>
                <a:gd name="connsiteY42" fmla="*/ 278130 h 623125"/>
                <a:gd name="connsiteX43" fmla="*/ 30861 w 590264"/>
                <a:gd name="connsiteY43" fmla="*/ 289369 h 623125"/>
                <a:gd name="connsiteX44" fmla="*/ 3143 w 590264"/>
                <a:gd name="connsiteY44" fmla="*/ 303276 h 623125"/>
                <a:gd name="connsiteX45" fmla="*/ 0 w 590264"/>
                <a:gd name="connsiteY45" fmla="*/ 328898 h 623125"/>
                <a:gd name="connsiteX46" fmla="*/ 19717 w 590264"/>
                <a:gd name="connsiteY46" fmla="*/ 344329 h 623125"/>
                <a:gd name="connsiteX47" fmla="*/ 30956 w 590264"/>
                <a:gd name="connsiteY47" fmla="*/ 358712 h 623125"/>
                <a:gd name="connsiteX48" fmla="*/ 50673 w 590264"/>
                <a:gd name="connsiteY48" fmla="*/ 374142 h 623125"/>
                <a:gd name="connsiteX49" fmla="*/ 67723 w 590264"/>
                <a:gd name="connsiteY49" fmla="*/ 376238 h 623125"/>
                <a:gd name="connsiteX50" fmla="*/ 91154 w 590264"/>
                <a:gd name="connsiteY50" fmla="*/ 396431 h 623125"/>
                <a:gd name="connsiteX51" fmla="*/ 102394 w 590264"/>
                <a:gd name="connsiteY51" fmla="*/ 410813 h 623125"/>
                <a:gd name="connsiteX52" fmla="*/ 121539 w 590264"/>
                <a:gd name="connsiteY52" fmla="*/ 430530 h 623125"/>
                <a:gd name="connsiteX53" fmla="*/ 140780 w 590264"/>
                <a:gd name="connsiteY53" fmla="*/ 450247 h 623125"/>
                <a:gd name="connsiteX54" fmla="*/ 202121 w 590264"/>
                <a:gd name="connsiteY54" fmla="*/ 514064 h 623125"/>
                <a:gd name="connsiteX55" fmla="*/ 228791 w 590264"/>
                <a:gd name="connsiteY55" fmla="*/ 543401 h 623125"/>
                <a:gd name="connsiteX56" fmla="*/ 274701 w 590264"/>
                <a:gd name="connsiteY56" fmla="*/ 592360 h 623125"/>
                <a:gd name="connsiteX57" fmla="*/ 297561 w 590264"/>
                <a:gd name="connsiteY57" fmla="*/ 582168 h 623125"/>
                <a:gd name="connsiteX58" fmla="*/ 323088 w 590264"/>
                <a:gd name="connsiteY58" fmla="*/ 585311 h 623125"/>
                <a:gd name="connsiteX59" fmla="*/ 333851 w 590264"/>
                <a:gd name="connsiteY59" fmla="*/ 603980 h 623125"/>
                <a:gd name="connsiteX60" fmla="*/ 348711 w 590264"/>
                <a:gd name="connsiteY60" fmla="*/ 623126 h 623125"/>
                <a:gd name="connsiteX61" fmla="*/ 348711 w 590264"/>
                <a:gd name="connsiteY61" fmla="*/ 623126 h 623125"/>
                <a:gd name="connsiteX62" fmla="*/ 348711 w 590264"/>
                <a:gd name="connsiteY62" fmla="*/ 623126 h 62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90264" h="623125">
                  <a:moveTo>
                    <a:pt x="348711" y="623126"/>
                  </a:moveTo>
                  <a:lnTo>
                    <a:pt x="371666" y="613029"/>
                  </a:lnTo>
                  <a:lnTo>
                    <a:pt x="374238" y="591693"/>
                  </a:lnTo>
                  <a:lnTo>
                    <a:pt x="385382" y="571405"/>
                  </a:lnTo>
                  <a:lnTo>
                    <a:pt x="388048" y="550069"/>
                  </a:lnTo>
                  <a:lnTo>
                    <a:pt x="390144" y="533019"/>
                  </a:lnTo>
                  <a:lnTo>
                    <a:pt x="409290" y="517969"/>
                  </a:lnTo>
                  <a:lnTo>
                    <a:pt x="427958" y="507302"/>
                  </a:lnTo>
                  <a:lnTo>
                    <a:pt x="446532" y="496634"/>
                  </a:lnTo>
                  <a:lnTo>
                    <a:pt x="469964" y="482156"/>
                  </a:lnTo>
                  <a:lnTo>
                    <a:pt x="485394" y="462439"/>
                  </a:lnTo>
                  <a:lnTo>
                    <a:pt x="503492" y="455962"/>
                  </a:lnTo>
                  <a:lnTo>
                    <a:pt x="531686" y="437769"/>
                  </a:lnTo>
                  <a:lnTo>
                    <a:pt x="551402" y="453200"/>
                  </a:lnTo>
                  <a:lnTo>
                    <a:pt x="566357" y="472440"/>
                  </a:lnTo>
                  <a:lnTo>
                    <a:pt x="590265" y="419005"/>
                  </a:lnTo>
                  <a:lnTo>
                    <a:pt x="548164" y="374904"/>
                  </a:lnTo>
                  <a:lnTo>
                    <a:pt x="526256" y="341852"/>
                  </a:lnTo>
                  <a:lnTo>
                    <a:pt x="518732" y="297561"/>
                  </a:lnTo>
                  <a:lnTo>
                    <a:pt x="521875" y="271939"/>
                  </a:lnTo>
                  <a:lnTo>
                    <a:pt x="529590" y="69342"/>
                  </a:lnTo>
                  <a:lnTo>
                    <a:pt x="529590" y="34671"/>
                  </a:lnTo>
                  <a:lnTo>
                    <a:pt x="529495" y="0"/>
                  </a:lnTo>
                  <a:lnTo>
                    <a:pt x="459200" y="8668"/>
                  </a:lnTo>
                  <a:lnTo>
                    <a:pt x="436817" y="14573"/>
                  </a:lnTo>
                  <a:lnTo>
                    <a:pt x="407575" y="41243"/>
                  </a:lnTo>
                  <a:lnTo>
                    <a:pt x="390049" y="43434"/>
                  </a:lnTo>
                  <a:lnTo>
                    <a:pt x="371380" y="54102"/>
                  </a:lnTo>
                  <a:lnTo>
                    <a:pt x="352235" y="69056"/>
                  </a:lnTo>
                  <a:lnTo>
                    <a:pt x="331470" y="62198"/>
                  </a:lnTo>
                  <a:lnTo>
                    <a:pt x="312801" y="72866"/>
                  </a:lnTo>
                  <a:lnTo>
                    <a:pt x="289941" y="83058"/>
                  </a:lnTo>
                  <a:lnTo>
                    <a:pt x="261747" y="101251"/>
                  </a:lnTo>
                  <a:lnTo>
                    <a:pt x="243078" y="111919"/>
                  </a:lnTo>
                  <a:lnTo>
                    <a:pt x="206407" y="129064"/>
                  </a:lnTo>
                  <a:lnTo>
                    <a:pt x="191453" y="144590"/>
                  </a:lnTo>
                  <a:lnTo>
                    <a:pt x="147352" y="186785"/>
                  </a:lnTo>
                  <a:lnTo>
                    <a:pt x="129254" y="193167"/>
                  </a:lnTo>
                  <a:lnTo>
                    <a:pt x="114300" y="208693"/>
                  </a:lnTo>
                  <a:lnTo>
                    <a:pt x="95155" y="223647"/>
                  </a:lnTo>
                  <a:lnTo>
                    <a:pt x="80867" y="234887"/>
                  </a:lnTo>
                  <a:lnTo>
                    <a:pt x="57436" y="249269"/>
                  </a:lnTo>
                  <a:lnTo>
                    <a:pt x="45148" y="278130"/>
                  </a:lnTo>
                  <a:lnTo>
                    <a:pt x="30861" y="289369"/>
                  </a:lnTo>
                  <a:lnTo>
                    <a:pt x="3143" y="303276"/>
                  </a:lnTo>
                  <a:lnTo>
                    <a:pt x="0" y="328898"/>
                  </a:lnTo>
                  <a:lnTo>
                    <a:pt x="19717" y="344329"/>
                  </a:lnTo>
                  <a:lnTo>
                    <a:pt x="30956" y="358712"/>
                  </a:lnTo>
                  <a:lnTo>
                    <a:pt x="50673" y="374142"/>
                  </a:lnTo>
                  <a:lnTo>
                    <a:pt x="67723" y="376238"/>
                  </a:lnTo>
                  <a:lnTo>
                    <a:pt x="91154" y="396431"/>
                  </a:lnTo>
                  <a:lnTo>
                    <a:pt x="102394" y="410813"/>
                  </a:lnTo>
                  <a:lnTo>
                    <a:pt x="121539" y="430530"/>
                  </a:lnTo>
                  <a:lnTo>
                    <a:pt x="140780" y="450247"/>
                  </a:lnTo>
                  <a:lnTo>
                    <a:pt x="202121" y="514064"/>
                  </a:lnTo>
                  <a:lnTo>
                    <a:pt x="228791" y="543401"/>
                  </a:lnTo>
                  <a:lnTo>
                    <a:pt x="274701" y="592360"/>
                  </a:lnTo>
                  <a:lnTo>
                    <a:pt x="297561" y="582168"/>
                  </a:lnTo>
                  <a:lnTo>
                    <a:pt x="323088" y="585311"/>
                  </a:lnTo>
                  <a:lnTo>
                    <a:pt x="333851" y="603980"/>
                  </a:lnTo>
                  <a:lnTo>
                    <a:pt x="348711" y="623126"/>
                  </a:lnTo>
                  <a:lnTo>
                    <a:pt x="348711" y="623126"/>
                  </a:lnTo>
                  <a:lnTo>
                    <a:pt x="348711" y="6231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CD230884-8DDE-94FD-7A2C-E945D53EF459}"/>
                </a:ext>
              </a:extLst>
            </p:cNvPr>
            <p:cNvSpPr/>
            <p:nvPr/>
          </p:nvSpPr>
          <p:spPr>
            <a:xfrm>
              <a:off x="7825129" y="142954"/>
              <a:ext cx="1123432" cy="751628"/>
            </a:xfrm>
            <a:custGeom>
              <a:avLst/>
              <a:gdLst>
                <a:gd name="connsiteX0" fmla="*/ 213550 w 667130"/>
                <a:gd name="connsiteY0" fmla="*/ 446342 h 446341"/>
                <a:gd name="connsiteX1" fmla="*/ 227933 w 667130"/>
                <a:gd name="connsiteY1" fmla="*/ 435102 h 446341"/>
                <a:gd name="connsiteX2" fmla="*/ 238030 w 667130"/>
                <a:gd name="connsiteY2" fmla="*/ 423386 h 446341"/>
                <a:gd name="connsiteX3" fmla="*/ 257746 w 667130"/>
                <a:gd name="connsiteY3" fmla="*/ 404146 h 446341"/>
                <a:gd name="connsiteX4" fmla="*/ 299275 w 667130"/>
                <a:gd name="connsiteY4" fmla="*/ 383286 h 446341"/>
                <a:gd name="connsiteX5" fmla="*/ 314134 w 667130"/>
                <a:gd name="connsiteY5" fmla="*/ 367856 h 446341"/>
                <a:gd name="connsiteX6" fmla="*/ 349282 w 667130"/>
                <a:gd name="connsiteY6" fmla="*/ 328898 h 446341"/>
                <a:gd name="connsiteX7" fmla="*/ 370141 w 667130"/>
                <a:gd name="connsiteY7" fmla="*/ 335756 h 446341"/>
                <a:gd name="connsiteX8" fmla="*/ 395668 w 667130"/>
                <a:gd name="connsiteY8" fmla="*/ 304324 h 446341"/>
                <a:gd name="connsiteX9" fmla="*/ 418052 w 667130"/>
                <a:gd name="connsiteY9" fmla="*/ 298418 h 446341"/>
                <a:gd name="connsiteX10" fmla="*/ 441484 w 667130"/>
                <a:gd name="connsiteY10" fmla="*/ 283940 h 446341"/>
                <a:gd name="connsiteX11" fmla="*/ 462819 w 667130"/>
                <a:gd name="connsiteY11" fmla="*/ 286607 h 446341"/>
                <a:gd name="connsiteX12" fmla="*/ 489966 w 667130"/>
                <a:gd name="connsiteY12" fmla="*/ 276987 h 446341"/>
                <a:gd name="connsiteX13" fmla="*/ 500634 w 667130"/>
                <a:gd name="connsiteY13" fmla="*/ 260985 h 446341"/>
                <a:gd name="connsiteX14" fmla="*/ 526256 w 667130"/>
                <a:gd name="connsiteY14" fmla="*/ 264128 h 446341"/>
                <a:gd name="connsiteX15" fmla="*/ 550164 w 667130"/>
                <a:gd name="connsiteY15" fmla="*/ 245459 h 446341"/>
                <a:gd name="connsiteX16" fmla="*/ 567785 w 667130"/>
                <a:gd name="connsiteY16" fmla="*/ 243269 h 446341"/>
                <a:gd name="connsiteX17" fmla="*/ 592836 w 667130"/>
                <a:gd name="connsiteY17" fmla="*/ 216027 h 446341"/>
                <a:gd name="connsiteX18" fmla="*/ 590645 w 667130"/>
                <a:gd name="connsiteY18" fmla="*/ 198406 h 446341"/>
                <a:gd name="connsiteX19" fmla="*/ 580454 w 667130"/>
                <a:gd name="connsiteY19" fmla="*/ 175546 h 446341"/>
                <a:gd name="connsiteX20" fmla="*/ 623602 w 667130"/>
                <a:gd name="connsiteY20" fmla="*/ 141923 h 446341"/>
                <a:gd name="connsiteX21" fmla="*/ 652367 w 667130"/>
                <a:gd name="connsiteY21" fmla="*/ 119443 h 446341"/>
                <a:gd name="connsiteX22" fmla="*/ 650176 w 667130"/>
                <a:gd name="connsiteY22" fmla="*/ 101917 h 446341"/>
                <a:gd name="connsiteX23" fmla="*/ 664083 w 667130"/>
                <a:gd name="connsiteY23" fmla="*/ 94964 h 446341"/>
                <a:gd name="connsiteX24" fmla="*/ 664559 w 667130"/>
                <a:gd name="connsiteY24" fmla="*/ 56007 h 446341"/>
                <a:gd name="connsiteX25" fmla="*/ 662368 w 667130"/>
                <a:gd name="connsiteY25" fmla="*/ 38386 h 446341"/>
                <a:gd name="connsiteX26" fmla="*/ 656463 w 667130"/>
                <a:gd name="connsiteY26" fmla="*/ 16097 h 446341"/>
                <a:gd name="connsiteX27" fmla="*/ 667131 w 667130"/>
                <a:gd name="connsiteY27" fmla="*/ 0 h 446341"/>
                <a:gd name="connsiteX28" fmla="*/ 450056 w 667130"/>
                <a:gd name="connsiteY28" fmla="*/ 3524 h 446341"/>
                <a:gd name="connsiteX29" fmla="*/ 404241 w 667130"/>
                <a:gd name="connsiteY29" fmla="*/ 23908 h 446341"/>
                <a:gd name="connsiteX30" fmla="*/ 371284 w 667130"/>
                <a:gd name="connsiteY30" fmla="*/ 45815 h 446341"/>
                <a:gd name="connsiteX31" fmla="*/ 329184 w 667130"/>
                <a:gd name="connsiteY31" fmla="*/ 70961 h 446341"/>
                <a:gd name="connsiteX32" fmla="*/ 322707 w 667130"/>
                <a:gd name="connsiteY32" fmla="*/ 52768 h 446341"/>
                <a:gd name="connsiteX33" fmla="*/ 299275 w 667130"/>
                <a:gd name="connsiteY33" fmla="*/ 67246 h 446341"/>
                <a:gd name="connsiteX34" fmla="*/ 293370 w 667130"/>
                <a:gd name="connsiteY34" fmla="*/ 44863 h 446341"/>
                <a:gd name="connsiteX35" fmla="*/ 267271 w 667130"/>
                <a:gd name="connsiteY35" fmla="*/ 45910 h 446341"/>
                <a:gd name="connsiteX36" fmla="*/ 256604 w 667130"/>
                <a:gd name="connsiteY36" fmla="*/ 62008 h 446341"/>
                <a:gd name="connsiteX37" fmla="*/ 183070 w 667130"/>
                <a:gd name="connsiteY37" fmla="*/ 96202 h 446341"/>
                <a:gd name="connsiteX38" fmla="*/ 164496 w 667130"/>
                <a:gd name="connsiteY38" fmla="*/ 106870 h 446341"/>
                <a:gd name="connsiteX39" fmla="*/ 139446 w 667130"/>
                <a:gd name="connsiteY39" fmla="*/ 134112 h 446341"/>
                <a:gd name="connsiteX40" fmla="*/ 128778 w 667130"/>
                <a:gd name="connsiteY40" fmla="*/ 150114 h 446341"/>
                <a:gd name="connsiteX41" fmla="*/ 125635 w 667130"/>
                <a:gd name="connsiteY41" fmla="*/ 175736 h 446341"/>
                <a:gd name="connsiteX42" fmla="*/ 107537 w 667130"/>
                <a:gd name="connsiteY42" fmla="*/ 182118 h 446341"/>
                <a:gd name="connsiteX43" fmla="*/ 84582 w 667130"/>
                <a:gd name="connsiteY43" fmla="*/ 192310 h 446341"/>
                <a:gd name="connsiteX44" fmla="*/ 86773 w 667130"/>
                <a:gd name="connsiteY44" fmla="*/ 209836 h 446341"/>
                <a:gd name="connsiteX45" fmla="*/ 65532 w 667130"/>
                <a:gd name="connsiteY45" fmla="*/ 241840 h 446341"/>
                <a:gd name="connsiteX46" fmla="*/ 34004 w 667130"/>
                <a:gd name="connsiteY46" fmla="*/ 250984 h 446341"/>
                <a:gd name="connsiteX47" fmla="*/ 7429 w 667130"/>
                <a:gd name="connsiteY47" fmla="*/ 256318 h 446341"/>
                <a:gd name="connsiteX48" fmla="*/ 0 w 667130"/>
                <a:gd name="connsiteY48" fmla="*/ 281464 h 446341"/>
                <a:gd name="connsiteX49" fmla="*/ 11716 w 667130"/>
                <a:gd name="connsiteY49" fmla="*/ 291560 h 446341"/>
                <a:gd name="connsiteX50" fmla="*/ 22384 w 667130"/>
                <a:gd name="connsiteY50" fmla="*/ 310134 h 446341"/>
                <a:gd name="connsiteX51" fmla="*/ 22955 w 667130"/>
                <a:gd name="connsiteY51" fmla="*/ 340519 h 446341"/>
                <a:gd name="connsiteX52" fmla="*/ 27813 w 667130"/>
                <a:gd name="connsiteY52" fmla="*/ 371475 h 446341"/>
                <a:gd name="connsiteX53" fmla="*/ 34290 w 667130"/>
                <a:gd name="connsiteY53" fmla="*/ 389572 h 446341"/>
                <a:gd name="connsiteX54" fmla="*/ 50292 w 667130"/>
                <a:gd name="connsiteY54" fmla="*/ 400241 h 446341"/>
                <a:gd name="connsiteX55" fmla="*/ 57150 w 667130"/>
                <a:gd name="connsiteY55" fmla="*/ 379381 h 446341"/>
                <a:gd name="connsiteX56" fmla="*/ 75819 w 667130"/>
                <a:gd name="connsiteY56" fmla="*/ 368713 h 446341"/>
                <a:gd name="connsiteX57" fmla="*/ 86963 w 667130"/>
                <a:gd name="connsiteY57" fmla="*/ 348424 h 446341"/>
                <a:gd name="connsiteX58" fmla="*/ 107251 w 667130"/>
                <a:gd name="connsiteY58" fmla="*/ 359664 h 446341"/>
                <a:gd name="connsiteX59" fmla="*/ 106680 w 667130"/>
                <a:gd name="connsiteY59" fmla="*/ 329279 h 446341"/>
                <a:gd name="connsiteX60" fmla="*/ 120586 w 667130"/>
                <a:gd name="connsiteY60" fmla="*/ 322326 h 446341"/>
                <a:gd name="connsiteX61" fmla="*/ 139255 w 667130"/>
                <a:gd name="connsiteY61" fmla="*/ 346234 h 446341"/>
                <a:gd name="connsiteX62" fmla="*/ 141446 w 667130"/>
                <a:gd name="connsiteY62" fmla="*/ 363855 h 446341"/>
                <a:gd name="connsiteX63" fmla="*/ 156876 w 667130"/>
                <a:gd name="connsiteY63" fmla="*/ 378714 h 446341"/>
                <a:gd name="connsiteX64" fmla="*/ 167544 w 667130"/>
                <a:gd name="connsiteY64" fmla="*/ 397383 h 446341"/>
                <a:gd name="connsiteX65" fmla="*/ 183642 w 667130"/>
                <a:gd name="connsiteY65" fmla="*/ 408051 h 446341"/>
                <a:gd name="connsiteX66" fmla="*/ 185738 w 667130"/>
                <a:gd name="connsiteY66" fmla="*/ 425577 h 446341"/>
                <a:gd name="connsiteX67" fmla="*/ 205549 w 667130"/>
                <a:gd name="connsiteY67" fmla="*/ 441008 h 446341"/>
                <a:gd name="connsiteX68" fmla="*/ 213550 w 667130"/>
                <a:gd name="connsiteY68" fmla="*/ 446342 h 446341"/>
                <a:gd name="connsiteX69" fmla="*/ 213550 w 667130"/>
                <a:gd name="connsiteY69" fmla="*/ 446342 h 446341"/>
                <a:gd name="connsiteX70" fmla="*/ 213550 w 667130"/>
                <a:gd name="connsiteY70" fmla="*/ 446342 h 44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67130" h="446341">
                  <a:moveTo>
                    <a:pt x="213550" y="446342"/>
                  </a:moveTo>
                  <a:lnTo>
                    <a:pt x="227933" y="435102"/>
                  </a:lnTo>
                  <a:lnTo>
                    <a:pt x="238030" y="423386"/>
                  </a:lnTo>
                  <a:lnTo>
                    <a:pt x="257746" y="404146"/>
                  </a:lnTo>
                  <a:lnTo>
                    <a:pt x="299275" y="383286"/>
                  </a:lnTo>
                  <a:lnTo>
                    <a:pt x="314134" y="367856"/>
                  </a:lnTo>
                  <a:lnTo>
                    <a:pt x="349282" y="328898"/>
                  </a:lnTo>
                  <a:lnTo>
                    <a:pt x="370141" y="335756"/>
                  </a:lnTo>
                  <a:lnTo>
                    <a:pt x="395668" y="304324"/>
                  </a:lnTo>
                  <a:lnTo>
                    <a:pt x="418052" y="298418"/>
                  </a:lnTo>
                  <a:lnTo>
                    <a:pt x="441484" y="283940"/>
                  </a:lnTo>
                  <a:lnTo>
                    <a:pt x="462819" y="286607"/>
                  </a:lnTo>
                  <a:lnTo>
                    <a:pt x="489966" y="276987"/>
                  </a:lnTo>
                  <a:lnTo>
                    <a:pt x="500634" y="260985"/>
                  </a:lnTo>
                  <a:lnTo>
                    <a:pt x="526256" y="264128"/>
                  </a:lnTo>
                  <a:lnTo>
                    <a:pt x="550164" y="245459"/>
                  </a:lnTo>
                  <a:lnTo>
                    <a:pt x="567785" y="243269"/>
                  </a:lnTo>
                  <a:lnTo>
                    <a:pt x="592836" y="216027"/>
                  </a:lnTo>
                  <a:lnTo>
                    <a:pt x="590645" y="198406"/>
                  </a:lnTo>
                  <a:lnTo>
                    <a:pt x="580454" y="175546"/>
                  </a:lnTo>
                  <a:lnTo>
                    <a:pt x="623602" y="141923"/>
                  </a:lnTo>
                  <a:lnTo>
                    <a:pt x="652367" y="119443"/>
                  </a:lnTo>
                  <a:lnTo>
                    <a:pt x="650176" y="101917"/>
                  </a:lnTo>
                  <a:lnTo>
                    <a:pt x="664083" y="94964"/>
                  </a:lnTo>
                  <a:lnTo>
                    <a:pt x="664559" y="56007"/>
                  </a:lnTo>
                  <a:lnTo>
                    <a:pt x="662368" y="38386"/>
                  </a:lnTo>
                  <a:lnTo>
                    <a:pt x="656463" y="16097"/>
                  </a:lnTo>
                  <a:lnTo>
                    <a:pt x="667131" y="0"/>
                  </a:lnTo>
                  <a:lnTo>
                    <a:pt x="450056" y="3524"/>
                  </a:lnTo>
                  <a:lnTo>
                    <a:pt x="404241" y="23908"/>
                  </a:lnTo>
                  <a:lnTo>
                    <a:pt x="371284" y="45815"/>
                  </a:lnTo>
                  <a:lnTo>
                    <a:pt x="329184" y="70961"/>
                  </a:lnTo>
                  <a:lnTo>
                    <a:pt x="322707" y="52768"/>
                  </a:lnTo>
                  <a:lnTo>
                    <a:pt x="299275" y="67246"/>
                  </a:lnTo>
                  <a:lnTo>
                    <a:pt x="293370" y="44863"/>
                  </a:lnTo>
                  <a:lnTo>
                    <a:pt x="267271" y="45910"/>
                  </a:lnTo>
                  <a:lnTo>
                    <a:pt x="256604" y="62008"/>
                  </a:lnTo>
                  <a:lnTo>
                    <a:pt x="183070" y="96202"/>
                  </a:lnTo>
                  <a:lnTo>
                    <a:pt x="164496" y="106870"/>
                  </a:lnTo>
                  <a:lnTo>
                    <a:pt x="139446" y="134112"/>
                  </a:lnTo>
                  <a:lnTo>
                    <a:pt x="128778" y="150114"/>
                  </a:lnTo>
                  <a:lnTo>
                    <a:pt x="125635" y="175736"/>
                  </a:lnTo>
                  <a:lnTo>
                    <a:pt x="107537" y="182118"/>
                  </a:lnTo>
                  <a:lnTo>
                    <a:pt x="84582" y="192310"/>
                  </a:lnTo>
                  <a:lnTo>
                    <a:pt x="86773" y="209836"/>
                  </a:lnTo>
                  <a:lnTo>
                    <a:pt x="65532" y="241840"/>
                  </a:lnTo>
                  <a:lnTo>
                    <a:pt x="34004" y="250984"/>
                  </a:lnTo>
                  <a:lnTo>
                    <a:pt x="7429" y="256318"/>
                  </a:lnTo>
                  <a:lnTo>
                    <a:pt x="0" y="281464"/>
                  </a:lnTo>
                  <a:lnTo>
                    <a:pt x="11716" y="291560"/>
                  </a:lnTo>
                  <a:lnTo>
                    <a:pt x="22384" y="310134"/>
                  </a:lnTo>
                  <a:lnTo>
                    <a:pt x="22955" y="340519"/>
                  </a:lnTo>
                  <a:lnTo>
                    <a:pt x="27813" y="371475"/>
                  </a:lnTo>
                  <a:lnTo>
                    <a:pt x="34290" y="389572"/>
                  </a:lnTo>
                  <a:lnTo>
                    <a:pt x="50292" y="400241"/>
                  </a:lnTo>
                  <a:lnTo>
                    <a:pt x="57150" y="379381"/>
                  </a:lnTo>
                  <a:lnTo>
                    <a:pt x="75819" y="368713"/>
                  </a:lnTo>
                  <a:lnTo>
                    <a:pt x="86963" y="348424"/>
                  </a:lnTo>
                  <a:lnTo>
                    <a:pt x="107251" y="359664"/>
                  </a:lnTo>
                  <a:lnTo>
                    <a:pt x="106680" y="329279"/>
                  </a:lnTo>
                  <a:lnTo>
                    <a:pt x="120586" y="322326"/>
                  </a:lnTo>
                  <a:lnTo>
                    <a:pt x="139255" y="346234"/>
                  </a:lnTo>
                  <a:lnTo>
                    <a:pt x="141446" y="363855"/>
                  </a:lnTo>
                  <a:lnTo>
                    <a:pt x="156876" y="378714"/>
                  </a:lnTo>
                  <a:lnTo>
                    <a:pt x="167544" y="397383"/>
                  </a:lnTo>
                  <a:lnTo>
                    <a:pt x="183642" y="408051"/>
                  </a:lnTo>
                  <a:lnTo>
                    <a:pt x="185738" y="425577"/>
                  </a:lnTo>
                  <a:lnTo>
                    <a:pt x="205549" y="441008"/>
                  </a:lnTo>
                  <a:lnTo>
                    <a:pt x="213550" y="446342"/>
                  </a:lnTo>
                  <a:lnTo>
                    <a:pt x="213550" y="446342"/>
                  </a:lnTo>
                  <a:lnTo>
                    <a:pt x="213550" y="4463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12AE578-F249-5B9F-A386-3B8C318E8227}"/>
                </a:ext>
              </a:extLst>
            </p:cNvPr>
            <p:cNvSpPr/>
            <p:nvPr/>
          </p:nvSpPr>
          <p:spPr>
            <a:xfrm>
              <a:off x="7123384" y="1036376"/>
              <a:ext cx="804399" cy="590428"/>
            </a:xfrm>
            <a:custGeom>
              <a:avLst/>
              <a:gdLst>
                <a:gd name="connsiteX0" fmla="*/ 405003 w 477678"/>
                <a:gd name="connsiteY0" fmla="*/ 350615 h 350615"/>
                <a:gd name="connsiteX1" fmla="*/ 415099 w 477678"/>
                <a:gd name="connsiteY1" fmla="*/ 338900 h 350615"/>
                <a:gd name="connsiteX2" fmla="*/ 425672 w 477678"/>
                <a:gd name="connsiteY2" fmla="*/ 288417 h 350615"/>
                <a:gd name="connsiteX3" fmla="*/ 428339 w 477678"/>
                <a:gd name="connsiteY3" fmla="*/ 267176 h 350615"/>
                <a:gd name="connsiteX4" fmla="*/ 433578 w 477678"/>
                <a:gd name="connsiteY4" fmla="*/ 224600 h 350615"/>
                <a:gd name="connsiteX5" fmla="*/ 451199 w 477678"/>
                <a:gd name="connsiteY5" fmla="*/ 222504 h 350615"/>
                <a:gd name="connsiteX6" fmla="*/ 449580 w 477678"/>
                <a:gd name="connsiteY6" fmla="*/ 200692 h 350615"/>
                <a:gd name="connsiteX7" fmla="*/ 451675 w 477678"/>
                <a:gd name="connsiteY7" fmla="*/ 183642 h 350615"/>
                <a:gd name="connsiteX8" fmla="*/ 453771 w 477678"/>
                <a:gd name="connsiteY8" fmla="*/ 166688 h 350615"/>
                <a:gd name="connsiteX9" fmla="*/ 471868 w 477678"/>
                <a:gd name="connsiteY9" fmla="*/ 160306 h 350615"/>
                <a:gd name="connsiteX10" fmla="*/ 466534 w 477678"/>
                <a:gd name="connsiteY10" fmla="*/ 133731 h 350615"/>
                <a:gd name="connsiteX11" fmla="*/ 455200 w 477678"/>
                <a:gd name="connsiteY11" fmla="*/ 119348 h 350615"/>
                <a:gd name="connsiteX12" fmla="*/ 477678 w 477678"/>
                <a:gd name="connsiteY12" fmla="*/ 113443 h 350615"/>
                <a:gd name="connsiteX13" fmla="*/ 466915 w 477678"/>
                <a:gd name="connsiteY13" fmla="*/ 94869 h 350615"/>
                <a:gd name="connsiteX14" fmla="*/ 456152 w 477678"/>
                <a:gd name="connsiteY14" fmla="*/ 76295 h 350615"/>
                <a:gd name="connsiteX15" fmla="*/ 436912 w 477678"/>
                <a:gd name="connsiteY15" fmla="*/ 56674 h 350615"/>
                <a:gd name="connsiteX16" fmla="*/ 416052 w 477678"/>
                <a:gd name="connsiteY16" fmla="*/ 49721 h 350615"/>
                <a:gd name="connsiteX17" fmla="*/ 386619 w 477678"/>
                <a:gd name="connsiteY17" fmla="*/ 41815 h 350615"/>
                <a:gd name="connsiteX18" fmla="*/ 335756 w 477678"/>
                <a:gd name="connsiteY18" fmla="*/ 31242 h 350615"/>
                <a:gd name="connsiteX19" fmla="*/ 321278 w 477678"/>
                <a:gd name="connsiteY19" fmla="*/ 42386 h 350615"/>
                <a:gd name="connsiteX20" fmla="*/ 318611 w 477678"/>
                <a:gd name="connsiteY20" fmla="*/ 29051 h 350615"/>
                <a:gd name="connsiteX21" fmla="*/ 253365 w 477678"/>
                <a:gd name="connsiteY21" fmla="*/ 29623 h 350615"/>
                <a:gd name="connsiteX22" fmla="*/ 243173 w 477678"/>
                <a:gd name="connsiteY22" fmla="*/ 6858 h 350615"/>
                <a:gd name="connsiteX23" fmla="*/ 224409 w 477678"/>
                <a:gd name="connsiteY23" fmla="*/ 17431 h 350615"/>
                <a:gd name="connsiteX24" fmla="*/ 207359 w 477678"/>
                <a:gd name="connsiteY24" fmla="*/ 15335 h 350615"/>
                <a:gd name="connsiteX25" fmla="*/ 191738 w 477678"/>
                <a:gd name="connsiteY25" fmla="*/ 476 h 350615"/>
                <a:gd name="connsiteX26" fmla="*/ 185356 w 477678"/>
                <a:gd name="connsiteY26" fmla="*/ 16954 h 350615"/>
                <a:gd name="connsiteX27" fmla="*/ 174117 w 477678"/>
                <a:gd name="connsiteY27" fmla="*/ 2572 h 350615"/>
                <a:gd name="connsiteX28" fmla="*/ 152685 w 477678"/>
                <a:gd name="connsiteY28" fmla="*/ 0 h 350615"/>
                <a:gd name="connsiteX29" fmla="*/ 146304 w 477678"/>
                <a:gd name="connsiteY29" fmla="*/ 16478 h 350615"/>
                <a:gd name="connsiteX30" fmla="*/ 128682 w 477678"/>
                <a:gd name="connsiteY30" fmla="*/ 18574 h 350615"/>
                <a:gd name="connsiteX31" fmla="*/ 110490 w 477678"/>
                <a:gd name="connsiteY31" fmla="*/ 24956 h 350615"/>
                <a:gd name="connsiteX32" fmla="*/ 112204 w 477678"/>
                <a:gd name="connsiteY32" fmla="*/ 46768 h 350615"/>
                <a:gd name="connsiteX33" fmla="*/ 101536 w 477678"/>
                <a:gd name="connsiteY33" fmla="*/ 62770 h 350615"/>
                <a:gd name="connsiteX34" fmla="*/ 94488 w 477678"/>
                <a:gd name="connsiteY34" fmla="*/ 48958 h 350615"/>
                <a:gd name="connsiteX35" fmla="*/ 73628 w 477678"/>
                <a:gd name="connsiteY35" fmla="*/ 42005 h 350615"/>
                <a:gd name="connsiteX36" fmla="*/ 71056 w 477678"/>
                <a:gd name="connsiteY36" fmla="*/ 63246 h 350615"/>
                <a:gd name="connsiteX37" fmla="*/ 86582 w 477678"/>
                <a:gd name="connsiteY37" fmla="*/ 78200 h 350615"/>
                <a:gd name="connsiteX38" fmla="*/ 83915 w 477678"/>
                <a:gd name="connsiteY38" fmla="*/ 99441 h 350615"/>
                <a:gd name="connsiteX39" fmla="*/ 57721 w 477678"/>
                <a:gd name="connsiteY39" fmla="*/ 100489 h 350615"/>
                <a:gd name="connsiteX40" fmla="*/ 64103 w 477678"/>
                <a:gd name="connsiteY40" fmla="*/ 84011 h 350615"/>
                <a:gd name="connsiteX41" fmla="*/ 53340 w 477678"/>
                <a:gd name="connsiteY41" fmla="*/ 65437 h 350615"/>
                <a:gd name="connsiteX42" fmla="*/ 34671 w 477678"/>
                <a:gd name="connsiteY42" fmla="*/ 76105 h 350615"/>
                <a:gd name="connsiteX43" fmla="*/ 40576 w 477678"/>
                <a:gd name="connsiteY43" fmla="*/ 98393 h 350615"/>
                <a:gd name="connsiteX44" fmla="*/ 51339 w 477678"/>
                <a:gd name="connsiteY44" fmla="*/ 116967 h 350615"/>
                <a:gd name="connsiteX45" fmla="*/ 38005 w 477678"/>
                <a:gd name="connsiteY45" fmla="*/ 119634 h 350615"/>
                <a:gd name="connsiteX46" fmla="*/ 22479 w 477678"/>
                <a:gd name="connsiteY46" fmla="*/ 104775 h 350615"/>
                <a:gd name="connsiteX47" fmla="*/ 0 w 477678"/>
                <a:gd name="connsiteY47" fmla="*/ 110681 h 350615"/>
                <a:gd name="connsiteX48" fmla="*/ 14478 w 477678"/>
                <a:gd name="connsiteY48" fmla="*/ 134017 h 350615"/>
                <a:gd name="connsiteX49" fmla="*/ 25241 w 477678"/>
                <a:gd name="connsiteY49" fmla="*/ 152591 h 350615"/>
                <a:gd name="connsiteX50" fmla="*/ 36004 w 477678"/>
                <a:gd name="connsiteY50" fmla="*/ 171260 h 350615"/>
                <a:gd name="connsiteX51" fmla="*/ 56864 w 477678"/>
                <a:gd name="connsiteY51" fmla="*/ 178118 h 350615"/>
                <a:gd name="connsiteX52" fmla="*/ 93250 w 477678"/>
                <a:gd name="connsiteY52" fmla="*/ 199930 h 350615"/>
                <a:gd name="connsiteX53" fmla="*/ 129730 w 477678"/>
                <a:gd name="connsiteY53" fmla="*/ 221647 h 350615"/>
                <a:gd name="connsiteX54" fmla="*/ 189166 w 477678"/>
                <a:gd name="connsiteY54" fmla="*/ 267843 h 350615"/>
                <a:gd name="connsiteX55" fmla="*/ 195643 w 477678"/>
                <a:gd name="connsiteY55" fmla="*/ 285941 h 350615"/>
                <a:gd name="connsiteX56" fmla="*/ 206883 w 477678"/>
                <a:gd name="connsiteY56" fmla="*/ 300323 h 350615"/>
                <a:gd name="connsiteX57" fmla="*/ 227838 w 477678"/>
                <a:gd name="connsiteY57" fmla="*/ 307181 h 350615"/>
                <a:gd name="connsiteX58" fmla="*/ 239077 w 477678"/>
                <a:gd name="connsiteY58" fmla="*/ 321469 h 350615"/>
                <a:gd name="connsiteX59" fmla="*/ 256698 w 477678"/>
                <a:gd name="connsiteY59" fmla="*/ 319373 h 350615"/>
                <a:gd name="connsiteX60" fmla="*/ 274891 w 477678"/>
                <a:gd name="connsiteY60" fmla="*/ 312992 h 350615"/>
                <a:gd name="connsiteX61" fmla="*/ 288226 w 477678"/>
                <a:gd name="connsiteY61" fmla="*/ 310325 h 350615"/>
                <a:gd name="connsiteX62" fmla="*/ 310134 w 477678"/>
                <a:gd name="connsiteY62" fmla="*/ 308705 h 350615"/>
                <a:gd name="connsiteX63" fmla="*/ 321469 w 477678"/>
                <a:gd name="connsiteY63" fmla="*/ 323088 h 350615"/>
                <a:gd name="connsiteX64" fmla="*/ 338518 w 477678"/>
                <a:gd name="connsiteY64" fmla="*/ 325184 h 350615"/>
                <a:gd name="connsiteX65" fmla="*/ 356235 w 477678"/>
                <a:gd name="connsiteY65" fmla="*/ 322993 h 350615"/>
                <a:gd name="connsiteX66" fmla="*/ 372808 w 477678"/>
                <a:gd name="connsiteY66" fmla="*/ 329375 h 350615"/>
                <a:gd name="connsiteX67" fmla="*/ 393668 w 477678"/>
                <a:gd name="connsiteY67" fmla="*/ 336328 h 350615"/>
                <a:gd name="connsiteX68" fmla="*/ 405003 w 477678"/>
                <a:gd name="connsiteY68" fmla="*/ 350615 h 350615"/>
                <a:gd name="connsiteX69" fmla="*/ 405003 w 477678"/>
                <a:gd name="connsiteY69" fmla="*/ 350615 h 350615"/>
                <a:gd name="connsiteX70" fmla="*/ 405003 w 477678"/>
                <a:gd name="connsiteY70" fmla="*/ 350615 h 35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77678" h="350615">
                  <a:moveTo>
                    <a:pt x="405003" y="350615"/>
                  </a:moveTo>
                  <a:lnTo>
                    <a:pt x="415099" y="338900"/>
                  </a:lnTo>
                  <a:lnTo>
                    <a:pt x="425672" y="288417"/>
                  </a:lnTo>
                  <a:lnTo>
                    <a:pt x="428339" y="267176"/>
                  </a:lnTo>
                  <a:lnTo>
                    <a:pt x="433578" y="224600"/>
                  </a:lnTo>
                  <a:lnTo>
                    <a:pt x="451199" y="222504"/>
                  </a:lnTo>
                  <a:lnTo>
                    <a:pt x="449580" y="200692"/>
                  </a:lnTo>
                  <a:lnTo>
                    <a:pt x="451675" y="183642"/>
                  </a:lnTo>
                  <a:lnTo>
                    <a:pt x="453771" y="166688"/>
                  </a:lnTo>
                  <a:lnTo>
                    <a:pt x="471868" y="160306"/>
                  </a:lnTo>
                  <a:lnTo>
                    <a:pt x="466534" y="133731"/>
                  </a:lnTo>
                  <a:lnTo>
                    <a:pt x="455200" y="119348"/>
                  </a:lnTo>
                  <a:lnTo>
                    <a:pt x="477678" y="113443"/>
                  </a:lnTo>
                  <a:lnTo>
                    <a:pt x="466915" y="94869"/>
                  </a:lnTo>
                  <a:lnTo>
                    <a:pt x="456152" y="76295"/>
                  </a:lnTo>
                  <a:lnTo>
                    <a:pt x="436912" y="56674"/>
                  </a:lnTo>
                  <a:lnTo>
                    <a:pt x="416052" y="49721"/>
                  </a:lnTo>
                  <a:lnTo>
                    <a:pt x="386619" y="41815"/>
                  </a:lnTo>
                  <a:lnTo>
                    <a:pt x="335756" y="31242"/>
                  </a:lnTo>
                  <a:lnTo>
                    <a:pt x="321278" y="42386"/>
                  </a:lnTo>
                  <a:lnTo>
                    <a:pt x="318611" y="29051"/>
                  </a:lnTo>
                  <a:lnTo>
                    <a:pt x="253365" y="29623"/>
                  </a:lnTo>
                  <a:lnTo>
                    <a:pt x="243173" y="6858"/>
                  </a:lnTo>
                  <a:lnTo>
                    <a:pt x="224409" y="17431"/>
                  </a:lnTo>
                  <a:lnTo>
                    <a:pt x="207359" y="15335"/>
                  </a:lnTo>
                  <a:lnTo>
                    <a:pt x="191738" y="476"/>
                  </a:lnTo>
                  <a:lnTo>
                    <a:pt x="185356" y="16954"/>
                  </a:lnTo>
                  <a:lnTo>
                    <a:pt x="174117" y="2572"/>
                  </a:lnTo>
                  <a:lnTo>
                    <a:pt x="152685" y="0"/>
                  </a:lnTo>
                  <a:lnTo>
                    <a:pt x="146304" y="16478"/>
                  </a:lnTo>
                  <a:lnTo>
                    <a:pt x="128682" y="18574"/>
                  </a:lnTo>
                  <a:lnTo>
                    <a:pt x="110490" y="24956"/>
                  </a:lnTo>
                  <a:lnTo>
                    <a:pt x="112204" y="46768"/>
                  </a:lnTo>
                  <a:lnTo>
                    <a:pt x="101536" y="62770"/>
                  </a:lnTo>
                  <a:lnTo>
                    <a:pt x="94488" y="48958"/>
                  </a:lnTo>
                  <a:lnTo>
                    <a:pt x="73628" y="42005"/>
                  </a:lnTo>
                  <a:lnTo>
                    <a:pt x="71056" y="63246"/>
                  </a:lnTo>
                  <a:lnTo>
                    <a:pt x="86582" y="78200"/>
                  </a:lnTo>
                  <a:lnTo>
                    <a:pt x="83915" y="99441"/>
                  </a:lnTo>
                  <a:lnTo>
                    <a:pt x="57721" y="100489"/>
                  </a:lnTo>
                  <a:lnTo>
                    <a:pt x="64103" y="84011"/>
                  </a:lnTo>
                  <a:lnTo>
                    <a:pt x="53340" y="65437"/>
                  </a:lnTo>
                  <a:lnTo>
                    <a:pt x="34671" y="76105"/>
                  </a:lnTo>
                  <a:lnTo>
                    <a:pt x="40576" y="98393"/>
                  </a:lnTo>
                  <a:lnTo>
                    <a:pt x="51339" y="116967"/>
                  </a:lnTo>
                  <a:lnTo>
                    <a:pt x="38005" y="119634"/>
                  </a:lnTo>
                  <a:lnTo>
                    <a:pt x="22479" y="104775"/>
                  </a:lnTo>
                  <a:lnTo>
                    <a:pt x="0" y="110681"/>
                  </a:lnTo>
                  <a:lnTo>
                    <a:pt x="14478" y="134017"/>
                  </a:lnTo>
                  <a:lnTo>
                    <a:pt x="25241" y="152591"/>
                  </a:lnTo>
                  <a:lnTo>
                    <a:pt x="36004" y="171260"/>
                  </a:lnTo>
                  <a:lnTo>
                    <a:pt x="56864" y="178118"/>
                  </a:lnTo>
                  <a:lnTo>
                    <a:pt x="93250" y="199930"/>
                  </a:lnTo>
                  <a:lnTo>
                    <a:pt x="129730" y="221647"/>
                  </a:lnTo>
                  <a:lnTo>
                    <a:pt x="189166" y="267843"/>
                  </a:lnTo>
                  <a:lnTo>
                    <a:pt x="195643" y="285941"/>
                  </a:lnTo>
                  <a:lnTo>
                    <a:pt x="206883" y="300323"/>
                  </a:lnTo>
                  <a:lnTo>
                    <a:pt x="227838" y="307181"/>
                  </a:lnTo>
                  <a:lnTo>
                    <a:pt x="239077" y="321469"/>
                  </a:lnTo>
                  <a:lnTo>
                    <a:pt x="256698" y="319373"/>
                  </a:lnTo>
                  <a:lnTo>
                    <a:pt x="274891" y="312992"/>
                  </a:lnTo>
                  <a:lnTo>
                    <a:pt x="288226" y="310325"/>
                  </a:lnTo>
                  <a:lnTo>
                    <a:pt x="310134" y="308705"/>
                  </a:lnTo>
                  <a:lnTo>
                    <a:pt x="321469" y="323088"/>
                  </a:lnTo>
                  <a:lnTo>
                    <a:pt x="338518" y="325184"/>
                  </a:lnTo>
                  <a:lnTo>
                    <a:pt x="356235" y="322993"/>
                  </a:lnTo>
                  <a:lnTo>
                    <a:pt x="372808" y="329375"/>
                  </a:lnTo>
                  <a:lnTo>
                    <a:pt x="393668" y="336328"/>
                  </a:lnTo>
                  <a:lnTo>
                    <a:pt x="405003" y="350615"/>
                  </a:lnTo>
                  <a:lnTo>
                    <a:pt x="405003" y="350615"/>
                  </a:lnTo>
                  <a:lnTo>
                    <a:pt x="405003" y="35061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F9564E0-A1C9-9993-661C-16FB1A330D8E}"/>
                </a:ext>
              </a:extLst>
            </p:cNvPr>
            <p:cNvSpPr/>
            <p:nvPr/>
          </p:nvSpPr>
          <p:spPr>
            <a:xfrm>
              <a:off x="9883686" y="70775"/>
              <a:ext cx="657314" cy="751146"/>
            </a:xfrm>
            <a:custGeom>
              <a:avLst/>
              <a:gdLst>
                <a:gd name="connsiteX0" fmla="*/ 104775 w 390334"/>
                <a:gd name="connsiteY0" fmla="*/ 446056 h 446055"/>
                <a:gd name="connsiteX1" fmla="*/ 122491 w 390334"/>
                <a:gd name="connsiteY1" fmla="*/ 443865 h 446055"/>
                <a:gd name="connsiteX2" fmla="*/ 140589 w 390334"/>
                <a:gd name="connsiteY2" fmla="*/ 402812 h 446055"/>
                <a:gd name="connsiteX3" fmla="*/ 150781 w 390334"/>
                <a:gd name="connsiteY3" fmla="*/ 391097 h 446055"/>
                <a:gd name="connsiteX4" fmla="*/ 164688 w 390334"/>
                <a:gd name="connsiteY4" fmla="*/ 384143 h 446055"/>
                <a:gd name="connsiteX5" fmla="*/ 184975 w 390334"/>
                <a:gd name="connsiteY5" fmla="*/ 360712 h 446055"/>
                <a:gd name="connsiteX6" fmla="*/ 195072 w 390334"/>
                <a:gd name="connsiteY6" fmla="*/ 348996 h 446055"/>
                <a:gd name="connsiteX7" fmla="*/ 213836 w 390334"/>
                <a:gd name="connsiteY7" fmla="*/ 338328 h 446055"/>
                <a:gd name="connsiteX8" fmla="*/ 232600 w 390334"/>
                <a:gd name="connsiteY8" fmla="*/ 327660 h 446055"/>
                <a:gd name="connsiteX9" fmla="*/ 250793 w 390334"/>
                <a:gd name="connsiteY9" fmla="*/ 321278 h 446055"/>
                <a:gd name="connsiteX10" fmla="*/ 262604 w 390334"/>
                <a:gd name="connsiteY10" fmla="*/ 331375 h 446055"/>
                <a:gd name="connsiteX11" fmla="*/ 278702 w 390334"/>
                <a:gd name="connsiteY11" fmla="*/ 342043 h 446055"/>
                <a:gd name="connsiteX12" fmla="*/ 300133 w 390334"/>
                <a:gd name="connsiteY12" fmla="*/ 344615 h 446055"/>
                <a:gd name="connsiteX13" fmla="*/ 318325 w 390334"/>
                <a:gd name="connsiteY13" fmla="*/ 338233 h 446055"/>
                <a:gd name="connsiteX14" fmla="*/ 334423 w 390334"/>
                <a:gd name="connsiteY14" fmla="*/ 348901 h 446055"/>
                <a:gd name="connsiteX15" fmla="*/ 328422 w 390334"/>
                <a:gd name="connsiteY15" fmla="*/ 326517 h 446055"/>
                <a:gd name="connsiteX16" fmla="*/ 321945 w 390334"/>
                <a:gd name="connsiteY16" fmla="*/ 308419 h 446055"/>
                <a:gd name="connsiteX17" fmla="*/ 314992 w 390334"/>
                <a:gd name="connsiteY17" fmla="*/ 294608 h 446055"/>
                <a:gd name="connsiteX18" fmla="*/ 317564 w 390334"/>
                <a:gd name="connsiteY18" fmla="*/ 273272 h 446055"/>
                <a:gd name="connsiteX19" fmla="*/ 306800 w 390334"/>
                <a:gd name="connsiteY19" fmla="*/ 254603 h 446055"/>
                <a:gd name="connsiteX20" fmla="*/ 321850 w 390334"/>
                <a:gd name="connsiteY20" fmla="*/ 239173 h 446055"/>
                <a:gd name="connsiteX21" fmla="*/ 323374 w 390334"/>
                <a:gd name="connsiteY21" fmla="*/ 226409 h 446055"/>
                <a:gd name="connsiteX22" fmla="*/ 329755 w 390334"/>
                <a:gd name="connsiteY22" fmla="*/ 209836 h 446055"/>
                <a:gd name="connsiteX23" fmla="*/ 336709 w 390334"/>
                <a:gd name="connsiteY23" fmla="*/ 189071 h 446055"/>
                <a:gd name="connsiteX24" fmla="*/ 347377 w 390334"/>
                <a:gd name="connsiteY24" fmla="*/ 173069 h 446055"/>
                <a:gd name="connsiteX25" fmla="*/ 345186 w 390334"/>
                <a:gd name="connsiteY25" fmla="*/ 155543 h 446055"/>
                <a:gd name="connsiteX26" fmla="*/ 343567 w 390334"/>
                <a:gd name="connsiteY26" fmla="*/ 133636 h 446055"/>
                <a:gd name="connsiteX27" fmla="*/ 341376 w 390334"/>
                <a:gd name="connsiteY27" fmla="*/ 116110 h 446055"/>
                <a:gd name="connsiteX28" fmla="*/ 334328 w 390334"/>
                <a:gd name="connsiteY28" fmla="*/ 102299 h 446055"/>
                <a:gd name="connsiteX29" fmla="*/ 344996 w 390334"/>
                <a:gd name="connsiteY29" fmla="*/ 86297 h 446055"/>
                <a:gd name="connsiteX30" fmla="*/ 351377 w 390334"/>
                <a:gd name="connsiteY30" fmla="*/ 69723 h 446055"/>
                <a:gd name="connsiteX31" fmla="*/ 362141 w 390334"/>
                <a:gd name="connsiteY31" fmla="*/ 53721 h 446055"/>
                <a:gd name="connsiteX32" fmla="*/ 359950 w 390334"/>
                <a:gd name="connsiteY32" fmla="*/ 36195 h 446055"/>
                <a:gd name="connsiteX33" fmla="*/ 375381 w 390334"/>
                <a:gd name="connsiteY33" fmla="*/ 16478 h 446055"/>
                <a:gd name="connsiteX34" fmla="*/ 390335 w 390334"/>
                <a:gd name="connsiteY34" fmla="*/ 1048 h 446055"/>
                <a:gd name="connsiteX35" fmla="*/ 346996 w 390334"/>
                <a:gd name="connsiteY35" fmla="*/ 0 h 446055"/>
                <a:gd name="connsiteX36" fmla="*/ 324993 w 390334"/>
                <a:gd name="connsiteY36" fmla="*/ 1619 h 446055"/>
                <a:gd name="connsiteX37" fmla="*/ 303086 w 390334"/>
                <a:gd name="connsiteY37" fmla="*/ 3239 h 446055"/>
                <a:gd name="connsiteX38" fmla="*/ 216313 w 390334"/>
                <a:gd name="connsiteY38" fmla="*/ 1143 h 446055"/>
                <a:gd name="connsiteX39" fmla="*/ 192786 w 390334"/>
                <a:gd name="connsiteY39" fmla="*/ 15526 h 446055"/>
                <a:gd name="connsiteX40" fmla="*/ 170783 w 390334"/>
                <a:gd name="connsiteY40" fmla="*/ 17145 h 446055"/>
                <a:gd name="connsiteX41" fmla="*/ 168688 w 390334"/>
                <a:gd name="connsiteY41" fmla="*/ 34195 h 446055"/>
                <a:gd name="connsiteX42" fmla="*/ 149923 w 390334"/>
                <a:gd name="connsiteY42" fmla="*/ 44863 h 446055"/>
                <a:gd name="connsiteX43" fmla="*/ 131731 w 390334"/>
                <a:gd name="connsiteY43" fmla="*/ 51340 h 446055"/>
                <a:gd name="connsiteX44" fmla="*/ 117348 w 390334"/>
                <a:gd name="connsiteY44" fmla="*/ 62484 h 446055"/>
                <a:gd name="connsiteX45" fmla="*/ 110966 w 390334"/>
                <a:gd name="connsiteY45" fmla="*/ 79058 h 446055"/>
                <a:gd name="connsiteX46" fmla="*/ 100299 w 390334"/>
                <a:gd name="connsiteY46" fmla="*/ 94964 h 446055"/>
                <a:gd name="connsiteX47" fmla="*/ 81534 w 390334"/>
                <a:gd name="connsiteY47" fmla="*/ 105632 h 446055"/>
                <a:gd name="connsiteX48" fmla="*/ 70866 w 390334"/>
                <a:gd name="connsiteY48" fmla="*/ 121634 h 446055"/>
                <a:gd name="connsiteX49" fmla="*/ 60198 w 390334"/>
                <a:gd name="connsiteY49" fmla="*/ 137636 h 446055"/>
                <a:gd name="connsiteX50" fmla="*/ 71438 w 390334"/>
                <a:gd name="connsiteY50" fmla="*/ 152019 h 446055"/>
                <a:gd name="connsiteX51" fmla="*/ 82201 w 390334"/>
                <a:gd name="connsiteY51" fmla="*/ 170688 h 446055"/>
                <a:gd name="connsiteX52" fmla="*/ 98298 w 390334"/>
                <a:gd name="connsiteY52" fmla="*/ 181261 h 446055"/>
                <a:gd name="connsiteX53" fmla="*/ 83915 w 390334"/>
                <a:gd name="connsiteY53" fmla="*/ 192500 h 446055"/>
                <a:gd name="connsiteX54" fmla="*/ 68961 w 390334"/>
                <a:gd name="connsiteY54" fmla="*/ 207931 h 446055"/>
                <a:gd name="connsiteX55" fmla="*/ 58198 w 390334"/>
                <a:gd name="connsiteY55" fmla="*/ 223933 h 446055"/>
                <a:gd name="connsiteX56" fmla="*/ 47530 w 390334"/>
                <a:gd name="connsiteY56" fmla="*/ 239935 h 446055"/>
                <a:gd name="connsiteX57" fmla="*/ 36862 w 390334"/>
                <a:gd name="connsiteY57" fmla="*/ 255937 h 446055"/>
                <a:gd name="connsiteX58" fmla="*/ 26194 w 390334"/>
                <a:gd name="connsiteY58" fmla="*/ 271939 h 446055"/>
                <a:gd name="connsiteX59" fmla="*/ 15050 w 390334"/>
                <a:gd name="connsiteY59" fmla="*/ 292132 h 446055"/>
                <a:gd name="connsiteX60" fmla="*/ 0 w 390334"/>
                <a:gd name="connsiteY60" fmla="*/ 307658 h 446055"/>
                <a:gd name="connsiteX61" fmla="*/ 11335 w 390334"/>
                <a:gd name="connsiteY61" fmla="*/ 321945 h 446055"/>
                <a:gd name="connsiteX62" fmla="*/ 22098 w 390334"/>
                <a:gd name="connsiteY62" fmla="*/ 340614 h 446055"/>
                <a:gd name="connsiteX63" fmla="*/ 24289 w 390334"/>
                <a:gd name="connsiteY63" fmla="*/ 358235 h 446055"/>
                <a:gd name="connsiteX64" fmla="*/ 41434 w 390334"/>
                <a:gd name="connsiteY64" fmla="*/ 360331 h 446055"/>
                <a:gd name="connsiteX65" fmla="*/ 60770 w 390334"/>
                <a:gd name="connsiteY65" fmla="*/ 380048 h 446055"/>
                <a:gd name="connsiteX66" fmla="*/ 72009 w 390334"/>
                <a:gd name="connsiteY66" fmla="*/ 394335 h 446055"/>
                <a:gd name="connsiteX67" fmla="*/ 74200 w 390334"/>
                <a:gd name="connsiteY67" fmla="*/ 411956 h 446055"/>
                <a:gd name="connsiteX68" fmla="*/ 81153 w 390334"/>
                <a:gd name="connsiteY68" fmla="*/ 425768 h 446055"/>
                <a:gd name="connsiteX69" fmla="*/ 101060 w 390334"/>
                <a:gd name="connsiteY69" fmla="*/ 441198 h 446055"/>
                <a:gd name="connsiteX70" fmla="*/ 104775 w 390334"/>
                <a:gd name="connsiteY70" fmla="*/ 446056 h 446055"/>
                <a:gd name="connsiteX71" fmla="*/ 104775 w 390334"/>
                <a:gd name="connsiteY71" fmla="*/ 446056 h 446055"/>
                <a:gd name="connsiteX72" fmla="*/ 104775 w 390334"/>
                <a:gd name="connsiteY72" fmla="*/ 446056 h 44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0334" h="446055">
                  <a:moveTo>
                    <a:pt x="104775" y="446056"/>
                  </a:moveTo>
                  <a:lnTo>
                    <a:pt x="122491" y="443865"/>
                  </a:lnTo>
                  <a:lnTo>
                    <a:pt x="140589" y="402812"/>
                  </a:lnTo>
                  <a:lnTo>
                    <a:pt x="150781" y="391097"/>
                  </a:lnTo>
                  <a:lnTo>
                    <a:pt x="164688" y="384143"/>
                  </a:lnTo>
                  <a:lnTo>
                    <a:pt x="184975" y="360712"/>
                  </a:lnTo>
                  <a:lnTo>
                    <a:pt x="195072" y="348996"/>
                  </a:lnTo>
                  <a:lnTo>
                    <a:pt x="213836" y="338328"/>
                  </a:lnTo>
                  <a:lnTo>
                    <a:pt x="232600" y="327660"/>
                  </a:lnTo>
                  <a:lnTo>
                    <a:pt x="250793" y="321278"/>
                  </a:lnTo>
                  <a:lnTo>
                    <a:pt x="262604" y="331375"/>
                  </a:lnTo>
                  <a:lnTo>
                    <a:pt x="278702" y="342043"/>
                  </a:lnTo>
                  <a:lnTo>
                    <a:pt x="300133" y="344615"/>
                  </a:lnTo>
                  <a:lnTo>
                    <a:pt x="318325" y="338233"/>
                  </a:lnTo>
                  <a:lnTo>
                    <a:pt x="334423" y="348901"/>
                  </a:lnTo>
                  <a:lnTo>
                    <a:pt x="328422" y="326517"/>
                  </a:lnTo>
                  <a:lnTo>
                    <a:pt x="321945" y="308419"/>
                  </a:lnTo>
                  <a:lnTo>
                    <a:pt x="314992" y="294608"/>
                  </a:lnTo>
                  <a:lnTo>
                    <a:pt x="317564" y="273272"/>
                  </a:lnTo>
                  <a:lnTo>
                    <a:pt x="306800" y="254603"/>
                  </a:lnTo>
                  <a:lnTo>
                    <a:pt x="321850" y="239173"/>
                  </a:lnTo>
                  <a:lnTo>
                    <a:pt x="323374" y="226409"/>
                  </a:lnTo>
                  <a:lnTo>
                    <a:pt x="329755" y="209836"/>
                  </a:lnTo>
                  <a:lnTo>
                    <a:pt x="336709" y="189071"/>
                  </a:lnTo>
                  <a:lnTo>
                    <a:pt x="347377" y="173069"/>
                  </a:lnTo>
                  <a:lnTo>
                    <a:pt x="345186" y="155543"/>
                  </a:lnTo>
                  <a:lnTo>
                    <a:pt x="343567" y="133636"/>
                  </a:lnTo>
                  <a:lnTo>
                    <a:pt x="341376" y="116110"/>
                  </a:lnTo>
                  <a:lnTo>
                    <a:pt x="334328" y="102299"/>
                  </a:lnTo>
                  <a:lnTo>
                    <a:pt x="344996" y="86297"/>
                  </a:lnTo>
                  <a:lnTo>
                    <a:pt x="351377" y="69723"/>
                  </a:lnTo>
                  <a:lnTo>
                    <a:pt x="362141" y="53721"/>
                  </a:lnTo>
                  <a:lnTo>
                    <a:pt x="359950" y="36195"/>
                  </a:lnTo>
                  <a:lnTo>
                    <a:pt x="375381" y="16478"/>
                  </a:lnTo>
                  <a:lnTo>
                    <a:pt x="390335" y="1048"/>
                  </a:lnTo>
                  <a:lnTo>
                    <a:pt x="346996" y="0"/>
                  </a:lnTo>
                  <a:lnTo>
                    <a:pt x="324993" y="1619"/>
                  </a:lnTo>
                  <a:lnTo>
                    <a:pt x="303086" y="3239"/>
                  </a:lnTo>
                  <a:lnTo>
                    <a:pt x="216313" y="1143"/>
                  </a:lnTo>
                  <a:lnTo>
                    <a:pt x="192786" y="15526"/>
                  </a:lnTo>
                  <a:lnTo>
                    <a:pt x="170783" y="17145"/>
                  </a:lnTo>
                  <a:lnTo>
                    <a:pt x="168688" y="34195"/>
                  </a:lnTo>
                  <a:lnTo>
                    <a:pt x="149923" y="44863"/>
                  </a:lnTo>
                  <a:lnTo>
                    <a:pt x="131731" y="51340"/>
                  </a:lnTo>
                  <a:lnTo>
                    <a:pt x="117348" y="62484"/>
                  </a:lnTo>
                  <a:lnTo>
                    <a:pt x="110966" y="79058"/>
                  </a:lnTo>
                  <a:lnTo>
                    <a:pt x="100299" y="94964"/>
                  </a:lnTo>
                  <a:lnTo>
                    <a:pt x="81534" y="105632"/>
                  </a:lnTo>
                  <a:lnTo>
                    <a:pt x="70866" y="121634"/>
                  </a:lnTo>
                  <a:lnTo>
                    <a:pt x="60198" y="137636"/>
                  </a:lnTo>
                  <a:lnTo>
                    <a:pt x="71438" y="152019"/>
                  </a:lnTo>
                  <a:lnTo>
                    <a:pt x="82201" y="170688"/>
                  </a:lnTo>
                  <a:lnTo>
                    <a:pt x="98298" y="181261"/>
                  </a:lnTo>
                  <a:lnTo>
                    <a:pt x="83915" y="192500"/>
                  </a:lnTo>
                  <a:lnTo>
                    <a:pt x="68961" y="207931"/>
                  </a:lnTo>
                  <a:lnTo>
                    <a:pt x="58198" y="223933"/>
                  </a:lnTo>
                  <a:lnTo>
                    <a:pt x="47530" y="239935"/>
                  </a:lnTo>
                  <a:lnTo>
                    <a:pt x="36862" y="255937"/>
                  </a:lnTo>
                  <a:lnTo>
                    <a:pt x="26194" y="271939"/>
                  </a:lnTo>
                  <a:lnTo>
                    <a:pt x="15050" y="292132"/>
                  </a:lnTo>
                  <a:lnTo>
                    <a:pt x="0" y="307658"/>
                  </a:lnTo>
                  <a:lnTo>
                    <a:pt x="11335" y="321945"/>
                  </a:lnTo>
                  <a:lnTo>
                    <a:pt x="22098" y="340614"/>
                  </a:lnTo>
                  <a:lnTo>
                    <a:pt x="24289" y="358235"/>
                  </a:lnTo>
                  <a:lnTo>
                    <a:pt x="41434" y="360331"/>
                  </a:lnTo>
                  <a:lnTo>
                    <a:pt x="60770" y="380048"/>
                  </a:lnTo>
                  <a:lnTo>
                    <a:pt x="72009" y="394335"/>
                  </a:lnTo>
                  <a:lnTo>
                    <a:pt x="74200" y="411956"/>
                  </a:lnTo>
                  <a:lnTo>
                    <a:pt x="81153" y="425768"/>
                  </a:lnTo>
                  <a:lnTo>
                    <a:pt x="101060" y="441198"/>
                  </a:lnTo>
                  <a:lnTo>
                    <a:pt x="104775" y="446056"/>
                  </a:lnTo>
                  <a:lnTo>
                    <a:pt x="104775" y="446056"/>
                  </a:lnTo>
                  <a:lnTo>
                    <a:pt x="104775" y="44605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3FCE6A0E-9D95-0E97-D658-0BD903B01B67}"/>
                </a:ext>
              </a:extLst>
            </p:cNvPr>
            <p:cNvSpPr/>
            <p:nvPr/>
          </p:nvSpPr>
          <p:spPr>
            <a:xfrm>
              <a:off x="7529833" y="692000"/>
              <a:ext cx="644162" cy="542628"/>
            </a:xfrm>
            <a:custGeom>
              <a:avLst/>
              <a:gdLst>
                <a:gd name="connsiteX0" fmla="*/ 240030 w 382524"/>
                <a:gd name="connsiteY0" fmla="*/ 322231 h 322230"/>
                <a:gd name="connsiteX1" fmla="*/ 237935 w 382524"/>
                <a:gd name="connsiteY1" fmla="*/ 304705 h 322230"/>
                <a:gd name="connsiteX2" fmla="*/ 224028 w 382524"/>
                <a:gd name="connsiteY2" fmla="*/ 277082 h 322230"/>
                <a:gd name="connsiteX3" fmla="*/ 241554 w 382524"/>
                <a:gd name="connsiteY3" fmla="*/ 274891 h 322230"/>
                <a:gd name="connsiteX4" fmla="*/ 248508 w 382524"/>
                <a:gd name="connsiteY4" fmla="*/ 254127 h 322230"/>
                <a:gd name="connsiteX5" fmla="*/ 246316 w 382524"/>
                <a:gd name="connsiteY5" fmla="*/ 236601 h 322230"/>
                <a:gd name="connsiteX6" fmla="*/ 266033 w 382524"/>
                <a:gd name="connsiteY6" fmla="*/ 252032 h 322230"/>
                <a:gd name="connsiteX7" fmla="*/ 281559 w 382524"/>
                <a:gd name="connsiteY7" fmla="*/ 266891 h 322230"/>
                <a:gd name="connsiteX8" fmla="*/ 292132 w 382524"/>
                <a:gd name="connsiteY8" fmla="*/ 250889 h 322230"/>
                <a:gd name="connsiteX9" fmla="*/ 286798 w 382524"/>
                <a:gd name="connsiteY9" fmla="*/ 224314 h 322230"/>
                <a:gd name="connsiteX10" fmla="*/ 280321 w 382524"/>
                <a:gd name="connsiteY10" fmla="*/ 206312 h 322230"/>
                <a:gd name="connsiteX11" fmla="*/ 298990 w 382524"/>
                <a:gd name="connsiteY11" fmla="*/ 195643 h 322230"/>
                <a:gd name="connsiteX12" fmla="*/ 316039 w 382524"/>
                <a:gd name="connsiteY12" fmla="*/ 197739 h 322230"/>
                <a:gd name="connsiteX13" fmla="*/ 326707 w 382524"/>
                <a:gd name="connsiteY13" fmla="*/ 181737 h 322230"/>
                <a:gd name="connsiteX14" fmla="*/ 346900 w 382524"/>
                <a:gd name="connsiteY14" fmla="*/ 158305 h 322230"/>
                <a:gd name="connsiteX15" fmla="*/ 356997 w 382524"/>
                <a:gd name="connsiteY15" fmla="*/ 146590 h 322230"/>
                <a:gd name="connsiteX16" fmla="*/ 371856 w 382524"/>
                <a:gd name="connsiteY16" fmla="*/ 131159 h 322230"/>
                <a:gd name="connsiteX17" fmla="*/ 382524 w 382524"/>
                <a:gd name="connsiteY17" fmla="*/ 115252 h 322230"/>
                <a:gd name="connsiteX18" fmla="*/ 366999 w 382524"/>
                <a:gd name="connsiteY18" fmla="*/ 100394 h 322230"/>
                <a:gd name="connsiteX19" fmla="*/ 360616 w 382524"/>
                <a:gd name="connsiteY19" fmla="*/ 82296 h 322230"/>
                <a:gd name="connsiteX20" fmla="*/ 349377 w 382524"/>
                <a:gd name="connsiteY20" fmla="*/ 67913 h 322230"/>
                <a:gd name="connsiteX21" fmla="*/ 333851 w 382524"/>
                <a:gd name="connsiteY21" fmla="*/ 53054 h 322230"/>
                <a:gd name="connsiteX22" fmla="*/ 318421 w 382524"/>
                <a:gd name="connsiteY22" fmla="*/ 38195 h 322230"/>
                <a:gd name="connsiteX23" fmla="*/ 320516 w 382524"/>
                <a:gd name="connsiteY23" fmla="*/ 21241 h 322230"/>
                <a:gd name="connsiteX24" fmla="*/ 304515 w 382524"/>
                <a:gd name="connsiteY24" fmla="*/ 10573 h 322230"/>
                <a:gd name="connsiteX25" fmla="*/ 288513 w 382524"/>
                <a:gd name="connsiteY25" fmla="*/ 0 h 322230"/>
                <a:gd name="connsiteX26" fmla="*/ 285845 w 382524"/>
                <a:gd name="connsiteY26" fmla="*/ 21241 h 322230"/>
                <a:gd name="connsiteX27" fmla="*/ 264033 w 382524"/>
                <a:gd name="connsiteY27" fmla="*/ 22860 h 322230"/>
                <a:gd name="connsiteX28" fmla="*/ 266224 w 382524"/>
                <a:gd name="connsiteY28" fmla="*/ 40386 h 322230"/>
                <a:gd name="connsiteX29" fmla="*/ 251270 w 382524"/>
                <a:gd name="connsiteY29" fmla="*/ 55817 h 322230"/>
                <a:gd name="connsiteX30" fmla="*/ 234220 w 382524"/>
                <a:gd name="connsiteY30" fmla="*/ 53721 h 322230"/>
                <a:gd name="connsiteX31" fmla="*/ 231648 w 382524"/>
                <a:gd name="connsiteY31" fmla="*/ 75057 h 322230"/>
                <a:gd name="connsiteX32" fmla="*/ 215646 w 382524"/>
                <a:gd name="connsiteY32" fmla="*/ 64389 h 322230"/>
                <a:gd name="connsiteX33" fmla="*/ 200692 w 382524"/>
                <a:gd name="connsiteY33" fmla="*/ 79820 h 322230"/>
                <a:gd name="connsiteX34" fmla="*/ 190119 w 382524"/>
                <a:gd name="connsiteY34" fmla="*/ 95822 h 322230"/>
                <a:gd name="connsiteX35" fmla="*/ 174593 w 382524"/>
                <a:gd name="connsiteY35" fmla="*/ 80963 h 322230"/>
                <a:gd name="connsiteX36" fmla="*/ 160782 w 382524"/>
                <a:gd name="connsiteY36" fmla="*/ 87821 h 322230"/>
                <a:gd name="connsiteX37" fmla="*/ 145256 w 382524"/>
                <a:gd name="connsiteY37" fmla="*/ 72962 h 322230"/>
                <a:gd name="connsiteX38" fmla="*/ 138875 w 382524"/>
                <a:gd name="connsiteY38" fmla="*/ 54959 h 322230"/>
                <a:gd name="connsiteX39" fmla="*/ 132493 w 382524"/>
                <a:gd name="connsiteY39" fmla="*/ 71438 h 322230"/>
                <a:gd name="connsiteX40" fmla="*/ 110680 w 382524"/>
                <a:gd name="connsiteY40" fmla="*/ 73057 h 322230"/>
                <a:gd name="connsiteX41" fmla="*/ 104299 w 382524"/>
                <a:gd name="connsiteY41" fmla="*/ 89535 h 322230"/>
                <a:gd name="connsiteX42" fmla="*/ 86201 w 382524"/>
                <a:gd name="connsiteY42" fmla="*/ 95917 h 322230"/>
                <a:gd name="connsiteX43" fmla="*/ 71247 w 382524"/>
                <a:gd name="connsiteY43" fmla="*/ 111347 h 322230"/>
                <a:gd name="connsiteX44" fmla="*/ 47340 w 382524"/>
                <a:gd name="connsiteY44" fmla="*/ 130016 h 322230"/>
                <a:gd name="connsiteX45" fmla="*/ 53245 w 382524"/>
                <a:gd name="connsiteY45" fmla="*/ 152305 h 322230"/>
                <a:gd name="connsiteX46" fmla="*/ 38862 w 382524"/>
                <a:gd name="connsiteY46" fmla="*/ 163544 h 322230"/>
                <a:gd name="connsiteX47" fmla="*/ 27623 w 382524"/>
                <a:gd name="connsiteY47" fmla="*/ 149162 h 322230"/>
                <a:gd name="connsiteX48" fmla="*/ 20288 w 382524"/>
                <a:gd name="connsiteY48" fmla="*/ 174212 h 322230"/>
                <a:gd name="connsiteX49" fmla="*/ 18098 w 382524"/>
                <a:gd name="connsiteY49" fmla="*/ 191167 h 322230"/>
                <a:gd name="connsiteX50" fmla="*/ 0 w 382524"/>
                <a:gd name="connsiteY50" fmla="*/ 197549 h 322230"/>
                <a:gd name="connsiteX51" fmla="*/ 12859 w 382524"/>
                <a:gd name="connsiteY51" fmla="*/ 233743 h 322230"/>
                <a:gd name="connsiteX52" fmla="*/ 60293 w 382524"/>
                <a:gd name="connsiteY52" fmla="*/ 235268 h 322230"/>
                <a:gd name="connsiteX53" fmla="*/ 76295 w 382524"/>
                <a:gd name="connsiteY53" fmla="*/ 245840 h 322230"/>
                <a:gd name="connsiteX54" fmla="*/ 94965 w 382524"/>
                <a:gd name="connsiteY54" fmla="*/ 235268 h 322230"/>
                <a:gd name="connsiteX55" fmla="*/ 137065 w 382524"/>
                <a:gd name="connsiteY55" fmla="*/ 244697 h 322230"/>
                <a:gd name="connsiteX56" fmla="*/ 174974 w 382524"/>
                <a:gd name="connsiteY56" fmla="*/ 253746 h 322230"/>
                <a:gd name="connsiteX57" fmla="*/ 195739 w 382524"/>
                <a:gd name="connsiteY57" fmla="*/ 260604 h 322230"/>
                <a:gd name="connsiteX58" fmla="*/ 206979 w 382524"/>
                <a:gd name="connsiteY58" fmla="*/ 274987 h 322230"/>
                <a:gd name="connsiteX59" fmla="*/ 225647 w 382524"/>
                <a:gd name="connsiteY59" fmla="*/ 298895 h 322230"/>
                <a:gd name="connsiteX60" fmla="*/ 236315 w 382524"/>
                <a:gd name="connsiteY60" fmla="*/ 317468 h 322230"/>
                <a:gd name="connsiteX61" fmla="*/ 240030 w 382524"/>
                <a:gd name="connsiteY61" fmla="*/ 322231 h 322230"/>
                <a:gd name="connsiteX62" fmla="*/ 240030 w 382524"/>
                <a:gd name="connsiteY62" fmla="*/ 322231 h 322230"/>
                <a:gd name="connsiteX63" fmla="*/ 240030 w 382524"/>
                <a:gd name="connsiteY63" fmla="*/ 322231 h 322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82524" h="322230">
                  <a:moveTo>
                    <a:pt x="240030" y="322231"/>
                  </a:moveTo>
                  <a:lnTo>
                    <a:pt x="237935" y="304705"/>
                  </a:lnTo>
                  <a:lnTo>
                    <a:pt x="224028" y="277082"/>
                  </a:lnTo>
                  <a:lnTo>
                    <a:pt x="241554" y="274891"/>
                  </a:lnTo>
                  <a:lnTo>
                    <a:pt x="248508" y="254127"/>
                  </a:lnTo>
                  <a:lnTo>
                    <a:pt x="246316" y="236601"/>
                  </a:lnTo>
                  <a:lnTo>
                    <a:pt x="266033" y="252032"/>
                  </a:lnTo>
                  <a:lnTo>
                    <a:pt x="281559" y="266891"/>
                  </a:lnTo>
                  <a:lnTo>
                    <a:pt x="292132" y="250889"/>
                  </a:lnTo>
                  <a:lnTo>
                    <a:pt x="286798" y="224314"/>
                  </a:lnTo>
                  <a:lnTo>
                    <a:pt x="280321" y="206312"/>
                  </a:lnTo>
                  <a:lnTo>
                    <a:pt x="298990" y="195643"/>
                  </a:lnTo>
                  <a:lnTo>
                    <a:pt x="316039" y="197739"/>
                  </a:lnTo>
                  <a:lnTo>
                    <a:pt x="326707" y="181737"/>
                  </a:lnTo>
                  <a:lnTo>
                    <a:pt x="346900" y="158305"/>
                  </a:lnTo>
                  <a:lnTo>
                    <a:pt x="356997" y="146590"/>
                  </a:lnTo>
                  <a:lnTo>
                    <a:pt x="371856" y="131159"/>
                  </a:lnTo>
                  <a:lnTo>
                    <a:pt x="382524" y="115252"/>
                  </a:lnTo>
                  <a:lnTo>
                    <a:pt x="366999" y="100394"/>
                  </a:lnTo>
                  <a:lnTo>
                    <a:pt x="360616" y="82296"/>
                  </a:lnTo>
                  <a:lnTo>
                    <a:pt x="349377" y="67913"/>
                  </a:lnTo>
                  <a:lnTo>
                    <a:pt x="333851" y="53054"/>
                  </a:lnTo>
                  <a:lnTo>
                    <a:pt x="318421" y="38195"/>
                  </a:lnTo>
                  <a:lnTo>
                    <a:pt x="320516" y="21241"/>
                  </a:lnTo>
                  <a:lnTo>
                    <a:pt x="304515" y="10573"/>
                  </a:lnTo>
                  <a:lnTo>
                    <a:pt x="288513" y="0"/>
                  </a:lnTo>
                  <a:lnTo>
                    <a:pt x="285845" y="21241"/>
                  </a:lnTo>
                  <a:lnTo>
                    <a:pt x="264033" y="22860"/>
                  </a:lnTo>
                  <a:lnTo>
                    <a:pt x="266224" y="40386"/>
                  </a:lnTo>
                  <a:lnTo>
                    <a:pt x="251270" y="55817"/>
                  </a:lnTo>
                  <a:lnTo>
                    <a:pt x="234220" y="53721"/>
                  </a:lnTo>
                  <a:lnTo>
                    <a:pt x="231648" y="75057"/>
                  </a:lnTo>
                  <a:lnTo>
                    <a:pt x="215646" y="64389"/>
                  </a:lnTo>
                  <a:lnTo>
                    <a:pt x="200692" y="79820"/>
                  </a:lnTo>
                  <a:lnTo>
                    <a:pt x="190119" y="95822"/>
                  </a:lnTo>
                  <a:lnTo>
                    <a:pt x="174593" y="80963"/>
                  </a:lnTo>
                  <a:lnTo>
                    <a:pt x="160782" y="87821"/>
                  </a:lnTo>
                  <a:lnTo>
                    <a:pt x="145256" y="72962"/>
                  </a:lnTo>
                  <a:lnTo>
                    <a:pt x="138875" y="54959"/>
                  </a:lnTo>
                  <a:lnTo>
                    <a:pt x="132493" y="71438"/>
                  </a:lnTo>
                  <a:lnTo>
                    <a:pt x="110680" y="73057"/>
                  </a:lnTo>
                  <a:lnTo>
                    <a:pt x="104299" y="89535"/>
                  </a:lnTo>
                  <a:lnTo>
                    <a:pt x="86201" y="95917"/>
                  </a:lnTo>
                  <a:lnTo>
                    <a:pt x="71247" y="111347"/>
                  </a:lnTo>
                  <a:lnTo>
                    <a:pt x="47340" y="130016"/>
                  </a:lnTo>
                  <a:lnTo>
                    <a:pt x="53245" y="152305"/>
                  </a:lnTo>
                  <a:lnTo>
                    <a:pt x="38862" y="163544"/>
                  </a:lnTo>
                  <a:lnTo>
                    <a:pt x="27623" y="149162"/>
                  </a:lnTo>
                  <a:lnTo>
                    <a:pt x="20288" y="174212"/>
                  </a:lnTo>
                  <a:lnTo>
                    <a:pt x="18098" y="191167"/>
                  </a:lnTo>
                  <a:lnTo>
                    <a:pt x="0" y="197549"/>
                  </a:lnTo>
                  <a:lnTo>
                    <a:pt x="12859" y="233743"/>
                  </a:lnTo>
                  <a:lnTo>
                    <a:pt x="60293" y="235268"/>
                  </a:lnTo>
                  <a:lnTo>
                    <a:pt x="76295" y="245840"/>
                  </a:lnTo>
                  <a:lnTo>
                    <a:pt x="94965" y="235268"/>
                  </a:lnTo>
                  <a:lnTo>
                    <a:pt x="137065" y="244697"/>
                  </a:lnTo>
                  <a:lnTo>
                    <a:pt x="174974" y="253746"/>
                  </a:lnTo>
                  <a:lnTo>
                    <a:pt x="195739" y="260604"/>
                  </a:lnTo>
                  <a:lnTo>
                    <a:pt x="206979" y="274987"/>
                  </a:lnTo>
                  <a:lnTo>
                    <a:pt x="225647" y="298895"/>
                  </a:lnTo>
                  <a:lnTo>
                    <a:pt x="236315" y="317468"/>
                  </a:lnTo>
                  <a:lnTo>
                    <a:pt x="240030" y="322231"/>
                  </a:lnTo>
                  <a:lnTo>
                    <a:pt x="240030" y="322231"/>
                  </a:lnTo>
                  <a:lnTo>
                    <a:pt x="240030" y="32223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1C7E7617-17EC-B22D-03D2-3A360BF60EBE}"/>
                </a:ext>
              </a:extLst>
            </p:cNvPr>
            <p:cNvSpPr/>
            <p:nvPr/>
          </p:nvSpPr>
          <p:spPr>
            <a:xfrm>
              <a:off x="7799625" y="1035093"/>
              <a:ext cx="684902" cy="982121"/>
            </a:xfrm>
            <a:custGeom>
              <a:avLst/>
              <a:gdLst>
                <a:gd name="connsiteX0" fmla="*/ 43529 w 406717"/>
                <a:gd name="connsiteY0" fmla="*/ 583216 h 583215"/>
                <a:gd name="connsiteX1" fmla="*/ 62199 w 406717"/>
                <a:gd name="connsiteY1" fmla="*/ 572548 h 583215"/>
                <a:gd name="connsiteX2" fmla="*/ 93155 w 406717"/>
                <a:gd name="connsiteY2" fmla="*/ 567690 h 583215"/>
                <a:gd name="connsiteX3" fmla="*/ 115062 w 406717"/>
                <a:gd name="connsiteY3" fmla="*/ 566071 h 583215"/>
                <a:gd name="connsiteX4" fmla="*/ 135255 w 406717"/>
                <a:gd name="connsiteY4" fmla="*/ 542449 h 583215"/>
                <a:gd name="connsiteX5" fmla="*/ 149638 w 406717"/>
                <a:gd name="connsiteY5" fmla="*/ 531209 h 583215"/>
                <a:gd name="connsiteX6" fmla="*/ 177451 w 406717"/>
                <a:gd name="connsiteY6" fmla="*/ 517303 h 583215"/>
                <a:gd name="connsiteX7" fmla="*/ 195549 w 406717"/>
                <a:gd name="connsiteY7" fmla="*/ 510826 h 583215"/>
                <a:gd name="connsiteX8" fmla="*/ 214217 w 406717"/>
                <a:gd name="connsiteY8" fmla="*/ 500158 h 583215"/>
                <a:gd name="connsiteX9" fmla="*/ 233458 w 406717"/>
                <a:gd name="connsiteY9" fmla="*/ 485108 h 583215"/>
                <a:gd name="connsiteX10" fmla="*/ 259556 w 406717"/>
                <a:gd name="connsiteY10" fmla="*/ 483965 h 583215"/>
                <a:gd name="connsiteX11" fmla="*/ 288893 w 406717"/>
                <a:gd name="connsiteY11" fmla="*/ 491966 h 583215"/>
                <a:gd name="connsiteX12" fmla="*/ 306038 w 406717"/>
                <a:gd name="connsiteY12" fmla="*/ 494062 h 583215"/>
                <a:gd name="connsiteX13" fmla="*/ 327374 w 406717"/>
                <a:gd name="connsiteY13" fmla="*/ 496729 h 583215"/>
                <a:gd name="connsiteX14" fmla="*/ 341757 w 406717"/>
                <a:gd name="connsiteY14" fmla="*/ 485489 h 583215"/>
                <a:gd name="connsiteX15" fmla="*/ 359283 w 406717"/>
                <a:gd name="connsiteY15" fmla="*/ 448532 h 583215"/>
                <a:gd name="connsiteX16" fmla="*/ 373761 w 406717"/>
                <a:gd name="connsiteY16" fmla="*/ 437293 h 583215"/>
                <a:gd name="connsiteX17" fmla="*/ 393478 w 406717"/>
                <a:gd name="connsiteY17" fmla="*/ 418052 h 583215"/>
                <a:gd name="connsiteX18" fmla="*/ 392335 w 406717"/>
                <a:gd name="connsiteY18" fmla="*/ 391859 h 583215"/>
                <a:gd name="connsiteX19" fmla="*/ 406718 w 406717"/>
                <a:gd name="connsiteY19" fmla="*/ 380619 h 583215"/>
                <a:gd name="connsiteX20" fmla="*/ 406146 w 406717"/>
                <a:gd name="connsiteY20" fmla="*/ 350139 h 583215"/>
                <a:gd name="connsiteX21" fmla="*/ 399765 w 406717"/>
                <a:gd name="connsiteY21" fmla="*/ 331946 h 583215"/>
                <a:gd name="connsiteX22" fmla="*/ 397573 w 406717"/>
                <a:gd name="connsiteY22" fmla="*/ 314325 h 583215"/>
                <a:gd name="connsiteX23" fmla="*/ 403956 w 406717"/>
                <a:gd name="connsiteY23" fmla="*/ 297751 h 583215"/>
                <a:gd name="connsiteX24" fmla="*/ 371856 w 406717"/>
                <a:gd name="connsiteY24" fmla="*/ 241744 h 583215"/>
                <a:gd name="connsiteX25" fmla="*/ 353092 w 406717"/>
                <a:gd name="connsiteY25" fmla="*/ 217646 h 583215"/>
                <a:gd name="connsiteX26" fmla="*/ 279940 w 406717"/>
                <a:gd name="connsiteY26" fmla="*/ 143542 h 583215"/>
                <a:gd name="connsiteX27" fmla="*/ 256413 w 406717"/>
                <a:gd name="connsiteY27" fmla="*/ 123253 h 583215"/>
                <a:gd name="connsiteX28" fmla="*/ 241935 w 406717"/>
                <a:gd name="connsiteY28" fmla="*/ 99727 h 583215"/>
                <a:gd name="connsiteX29" fmla="*/ 225933 w 406717"/>
                <a:gd name="connsiteY29" fmla="*/ 89059 h 583215"/>
                <a:gd name="connsiteX30" fmla="*/ 205645 w 406717"/>
                <a:gd name="connsiteY30" fmla="*/ 77914 h 583215"/>
                <a:gd name="connsiteX31" fmla="*/ 188023 w 406717"/>
                <a:gd name="connsiteY31" fmla="*/ 80105 h 583215"/>
                <a:gd name="connsiteX32" fmla="*/ 176784 w 406717"/>
                <a:gd name="connsiteY32" fmla="*/ 65627 h 583215"/>
                <a:gd name="connsiteX33" fmla="*/ 154305 w 406717"/>
                <a:gd name="connsiteY33" fmla="*/ 36862 h 583215"/>
                <a:gd name="connsiteX34" fmla="*/ 134588 w 406717"/>
                <a:gd name="connsiteY34" fmla="*/ 21431 h 583215"/>
                <a:gd name="connsiteX35" fmla="*/ 137160 w 406717"/>
                <a:gd name="connsiteY35" fmla="*/ 0 h 583215"/>
                <a:gd name="connsiteX36" fmla="*/ 119634 w 406717"/>
                <a:gd name="connsiteY36" fmla="*/ 2191 h 583215"/>
                <a:gd name="connsiteX37" fmla="*/ 126016 w 406717"/>
                <a:gd name="connsiteY37" fmla="*/ 20288 h 583215"/>
                <a:gd name="connsiteX38" fmla="*/ 130302 w 406717"/>
                <a:gd name="connsiteY38" fmla="*/ 55626 h 583215"/>
                <a:gd name="connsiteX39" fmla="*/ 112681 w 406717"/>
                <a:gd name="connsiteY39" fmla="*/ 57721 h 583215"/>
                <a:gd name="connsiteX40" fmla="*/ 85440 w 406717"/>
                <a:gd name="connsiteY40" fmla="*/ 32671 h 583215"/>
                <a:gd name="connsiteX41" fmla="*/ 87059 w 406717"/>
                <a:gd name="connsiteY41" fmla="*/ 54578 h 583215"/>
                <a:gd name="connsiteX42" fmla="*/ 64675 w 406717"/>
                <a:gd name="connsiteY42" fmla="*/ 60484 h 583215"/>
                <a:gd name="connsiteX43" fmla="*/ 84487 w 406717"/>
                <a:gd name="connsiteY43" fmla="*/ 110680 h 583215"/>
                <a:gd name="connsiteX44" fmla="*/ 58388 w 406717"/>
                <a:gd name="connsiteY44" fmla="*/ 111823 h 583215"/>
                <a:gd name="connsiteX45" fmla="*/ 63246 w 406717"/>
                <a:gd name="connsiteY45" fmla="*/ 142875 h 583215"/>
                <a:gd name="connsiteX46" fmla="*/ 64865 w 406717"/>
                <a:gd name="connsiteY46" fmla="*/ 164782 h 583215"/>
                <a:gd name="connsiteX47" fmla="*/ 49911 w 406717"/>
                <a:gd name="connsiteY47" fmla="*/ 180308 h 583215"/>
                <a:gd name="connsiteX48" fmla="*/ 47244 w 406717"/>
                <a:gd name="connsiteY48" fmla="*/ 201644 h 583215"/>
                <a:gd name="connsiteX49" fmla="*/ 53150 w 406717"/>
                <a:gd name="connsiteY49" fmla="*/ 224123 h 583215"/>
                <a:gd name="connsiteX50" fmla="*/ 32861 w 406717"/>
                <a:gd name="connsiteY50" fmla="*/ 212884 h 583215"/>
                <a:gd name="connsiteX51" fmla="*/ 26575 w 406717"/>
                <a:gd name="connsiteY51" fmla="*/ 264223 h 583215"/>
                <a:gd name="connsiteX52" fmla="*/ 17621 w 406717"/>
                <a:gd name="connsiteY52" fmla="*/ 336899 h 583215"/>
                <a:gd name="connsiteX53" fmla="*/ 6953 w 406717"/>
                <a:gd name="connsiteY53" fmla="*/ 352996 h 583215"/>
                <a:gd name="connsiteX54" fmla="*/ 0 w 406717"/>
                <a:gd name="connsiteY54" fmla="*/ 373856 h 583215"/>
                <a:gd name="connsiteX55" fmla="*/ 15526 w 406717"/>
                <a:gd name="connsiteY55" fmla="*/ 388715 h 583215"/>
                <a:gd name="connsiteX56" fmla="*/ 21907 w 406717"/>
                <a:gd name="connsiteY56" fmla="*/ 406908 h 583215"/>
                <a:gd name="connsiteX57" fmla="*/ 28384 w 406717"/>
                <a:gd name="connsiteY57" fmla="*/ 425101 h 583215"/>
                <a:gd name="connsiteX58" fmla="*/ 39624 w 406717"/>
                <a:gd name="connsiteY58" fmla="*/ 439484 h 583215"/>
                <a:gd name="connsiteX59" fmla="*/ 33242 w 406717"/>
                <a:gd name="connsiteY59" fmla="*/ 456057 h 583215"/>
                <a:gd name="connsiteX60" fmla="*/ 31147 w 406717"/>
                <a:gd name="connsiteY60" fmla="*/ 473202 h 583215"/>
                <a:gd name="connsiteX61" fmla="*/ 28480 w 406717"/>
                <a:gd name="connsiteY61" fmla="*/ 494538 h 583215"/>
                <a:gd name="connsiteX62" fmla="*/ 39719 w 406717"/>
                <a:gd name="connsiteY62" fmla="*/ 508921 h 583215"/>
                <a:gd name="connsiteX63" fmla="*/ 32290 w 406717"/>
                <a:gd name="connsiteY63" fmla="*/ 534067 h 583215"/>
                <a:gd name="connsiteX64" fmla="*/ 33338 w 406717"/>
                <a:gd name="connsiteY64" fmla="*/ 560260 h 583215"/>
                <a:gd name="connsiteX65" fmla="*/ 39243 w 406717"/>
                <a:gd name="connsiteY65" fmla="*/ 582739 h 583215"/>
                <a:gd name="connsiteX66" fmla="*/ 43529 w 406717"/>
                <a:gd name="connsiteY66" fmla="*/ 583216 h 583215"/>
                <a:gd name="connsiteX67" fmla="*/ 43529 w 406717"/>
                <a:gd name="connsiteY67" fmla="*/ 583216 h 583215"/>
                <a:gd name="connsiteX68" fmla="*/ 43529 w 406717"/>
                <a:gd name="connsiteY68" fmla="*/ 583216 h 58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06717" h="583215">
                  <a:moveTo>
                    <a:pt x="43529" y="583216"/>
                  </a:moveTo>
                  <a:lnTo>
                    <a:pt x="62199" y="572548"/>
                  </a:lnTo>
                  <a:lnTo>
                    <a:pt x="93155" y="567690"/>
                  </a:lnTo>
                  <a:lnTo>
                    <a:pt x="115062" y="566071"/>
                  </a:lnTo>
                  <a:lnTo>
                    <a:pt x="135255" y="542449"/>
                  </a:lnTo>
                  <a:lnTo>
                    <a:pt x="149638" y="531209"/>
                  </a:lnTo>
                  <a:lnTo>
                    <a:pt x="177451" y="517303"/>
                  </a:lnTo>
                  <a:lnTo>
                    <a:pt x="195549" y="510826"/>
                  </a:lnTo>
                  <a:lnTo>
                    <a:pt x="214217" y="500158"/>
                  </a:lnTo>
                  <a:lnTo>
                    <a:pt x="233458" y="485108"/>
                  </a:lnTo>
                  <a:lnTo>
                    <a:pt x="259556" y="483965"/>
                  </a:lnTo>
                  <a:lnTo>
                    <a:pt x="288893" y="491966"/>
                  </a:lnTo>
                  <a:lnTo>
                    <a:pt x="306038" y="494062"/>
                  </a:lnTo>
                  <a:lnTo>
                    <a:pt x="327374" y="496729"/>
                  </a:lnTo>
                  <a:lnTo>
                    <a:pt x="341757" y="485489"/>
                  </a:lnTo>
                  <a:lnTo>
                    <a:pt x="359283" y="448532"/>
                  </a:lnTo>
                  <a:lnTo>
                    <a:pt x="373761" y="437293"/>
                  </a:lnTo>
                  <a:lnTo>
                    <a:pt x="393478" y="418052"/>
                  </a:lnTo>
                  <a:lnTo>
                    <a:pt x="392335" y="391859"/>
                  </a:lnTo>
                  <a:lnTo>
                    <a:pt x="406718" y="380619"/>
                  </a:lnTo>
                  <a:lnTo>
                    <a:pt x="406146" y="350139"/>
                  </a:lnTo>
                  <a:lnTo>
                    <a:pt x="399765" y="331946"/>
                  </a:lnTo>
                  <a:lnTo>
                    <a:pt x="397573" y="314325"/>
                  </a:lnTo>
                  <a:lnTo>
                    <a:pt x="403956" y="297751"/>
                  </a:lnTo>
                  <a:lnTo>
                    <a:pt x="371856" y="241744"/>
                  </a:lnTo>
                  <a:lnTo>
                    <a:pt x="353092" y="217646"/>
                  </a:lnTo>
                  <a:lnTo>
                    <a:pt x="279940" y="143542"/>
                  </a:lnTo>
                  <a:lnTo>
                    <a:pt x="256413" y="123253"/>
                  </a:lnTo>
                  <a:lnTo>
                    <a:pt x="241935" y="99727"/>
                  </a:lnTo>
                  <a:lnTo>
                    <a:pt x="225933" y="89059"/>
                  </a:lnTo>
                  <a:lnTo>
                    <a:pt x="205645" y="77914"/>
                  </a:lnTo>
                  <a:lnTo>
                    <a:pt x="188023" y="80105"/>
                  </a:lnTo>
                  <a:lnTo>
                    <a:pt x="176784" y="65627"/>
                  </a:lnTo>
                  <a:lnTo>
                    <a:pt x="154305" y="36862"/>
                  </a:lnTo>
                  <a:lnTo>
                    <a:pt x="134588" y="21431"/>
                  </a:lnTo>
                  <a:lnTo>
                    <a:pt x="137160" y="0"/>
                  </a:lnTo>
                  <a:lnTo>
                    <a:pt x="119634" y="2191"/>
                  </a:lnTo>
                  <a:lnTo>
                    <a:pt x="126016" y="20288"/>
                  </a:lnTo>
                  <a:lnTo>
                    <a:pt x="130302" y="55626"/>
                  </a:lnTo>
                  <a:lnTo>
                    <a:pt x="112681" y="57721"/>
                  </a:lnTo>
                  <a:lnTo>
                    <a:pt x="85440" y="32671"/>
                  </a:lnTo>
                  <a:lnTo>
                    <a:pt x="87059" y="54578"/>
                  </a:lnTo>
                  <a:lnTo>
                    <a:pt x="64675" y="60484"/>
                  </a:lnTo>
                  <a:lnTo>
                    <a:pt x="84487" y="110680"/>
                  </a:lnTo>
                  <a:lnTo>
                    <a:pt x="58388" y="111823"/>
                  </a:lnTo>
                  <a:lnTo>
                    <a:pt x="63246" y="142875"/>
                  </a:lnTo>
                  <a:lnTo>
                    <a:pt x="64865" y="164782"/>
                  </a:lnTo>
                  <a:lnTo>
                    <a:pt x="49911" y="180308"/>
                  </a:lnTo>
                  <a:lnTo>
                    <a:pt x="47244" y="201644"/>
                  </a:lnTo>
                  <a:lnTo>
                    <a:pt x="53150" y="224123"/>
                  </a:lnTo>
                  <a:lnTo>
                    <a:pt x="32861" y="212884"/>
                  </a:lnTo>
                  <a:lnTo>
                    <a:pt x="26575" y="264223"/>
                  </a:lnTo>
                  <a:lnTo>
                    <a:pt x="17621" y="336899"/>
                  </a:lnTo>
                  <a:lnTo>
                    <a:pt x="6953" y="352996"/>
                  </a:lnTo>
                  <a:lnTo>
                    <a:pt x="0" y="373856"/>
                  </a:lnTo>
                  <a:lnTo>
                    <a:pt x="15526" y="388715"/>
                  </a:lnTo>
                  <a:lnTo>
                    <a:pt x="21907" y="406908"/>
                  </a:lnTo>
                  <a:lnTo>
                    <a:pt x="28384" y="425101"/>
                  </a:lnTo>
                  <a:lnTo>
                    <a:pt x="39624" y="439484"/>
                  </a:lnTo>
                  <a:lnTo>
                    <a:pt x="33242" y="456057"/>
                  </a:lnTo>
                  <a:lnTo>
                    <a:pt x="31147" y="473202"/>
                  </a:lnTo>
                  <a:lnTo>
                    <a:pt x="28480" y="494538"/>
                  </a:lnTo>
                  <a:lnTo>
                    <a:pt x="39719" y="508921"/>
                  </a:lnTo>
                  <a:lnTo>
                    <a:pt x="32290" y="534067"/>
                  </a:lnTo>
                  <a:lnTo>
                    <a:pt x="33338" y="560260"/>
                  </a:lnTo>
                  <a:lnTo>
                    <a:pt x="39243" y="582739"/>
                  </a:lnTo>
                  <a:lnTo>
                    <a:pt x="43529" y="583216"/>
                  </a:lnTo>
                  <a:lnTo>
                    <a:pt x="43529" y="583216"/>
                  </a:lnTo>
                  <a:lnTo>
                    <a:pt x="43529" y="5832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690791E-D2D8-1DF9-E35E-61E433164362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0" y="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" y="5048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0" y="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  <a:effectLst/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0" y="0"/>
            <a:ext cx="12192000" cy="1013460"/>
          </a:xfr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pic>
        <p:nvPicPr>
          <p:cNvPr id="1299" name="Key County zones" descr="A map of the state of tennessee&#10;&#10;Description automatically generated" hidden="1">
            <a:extLst>
              <a:ext uri="{FF2B5EF4-FFF2-40B4-BE49-F238E27FC236}">
                <a16:creationId xmlns:a16="http://schemas.microsoft.com/office/drawing/2014/main" id="{4216C1EF-2A47-7A22-AC81-6D9210911A44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724" t="39958" r="41239" b="17829"/>
          <a:stretch/>
        </p:blipFill>
        <p:spPr bwMode="auto">
          <a:xfrm>
            <a:off x="12770363" y="2158495"/>
            <a:ext cx="2920621" cy="22154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2" name="Picture 2" descr="C:\Documents and Settings\bthomp1\Desktop\Jobs\11-06-09 - Baxter - Barrett\Graphics\baxter - background.png">
            <a:extLst>
              <a:ext uri="{FF2B5EF4-FFF2-40B4-BE49-F238E27FC236}">
                <a16:creationId xmlns:a16="http://schemas.microsoft.com/office/drawing/2014/main" id="{F795D978-3AC8-2507-B487-B95E4866425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/>
          <a:srcRect t="97269" r="4163"/>
          <a:stretch/>
        </p:blipFill>
        <p:spPr bwMode="auto">
          <a:xfrm>
            <a:off x="0" y="6670676"/>
            <a:ext cx="11696700" cy="187325"/>
          </a:xfrm>
          <a:prstGeom prst="rect">
            <a:avLst/>
          </a:prstGeom>
          <a:noFill/>
          <a:ln w="9525">
            <a:noFill/>
            <a:miter lim="800000"/>
          </a:ln>
        </p:spPr>
      </p:pic>
    </p:spTree>
    <p:extLst>
      <p:ext uri="{BB962C8B-B14F-4D97-AF65-F5344CB8AC3E}">
        <p14:creationId xmlns:p14="http://schemas.microsoft.com/office/powerpoint/2010/main" val="276951752"/>
      </p:ext>
    </p:extLst>
  </p:cSld>
  <p:clrMapOvr>
    <a:masterClrMapping/>
  </p:clrMapOvr>
  <p:transition/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Counties-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8FCADC82-5C77-3DA0-5130-6D0B5A82A94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1165" t="20204" r="31440" b="30359"/>
          <a:stretch/>
        </p:blipFill>
        <p:spPr>
          <a:xfrm>
            <a:off x="0" y="773935"/>
            <a:ext cx="12192000" cy="5896742"/>
          </a:xfrm>
          <a:prstGeom prst="rect">
            <a:avLst/>
          </a:prstGeom>
        </p:spPr>
      </p:pic>
      <p:grpSp>
        <p:nvGrpSpPr>
          <p:cNvPr id="1017" name="Group 1016">
            <a:extLst>
              <a:ext uri="{FF2B5EF4-FFF2-40B4-BE49-F238E27FC236}">
                <a16:creationId xmlns:a16="http://schemas.microsoft.com/office/drawing/2014/main" id="{CF938141-9AF8-EE2E-C5FB-ACCE75A4964D}"/>
              </a:ext>
            </a:extLst>
          </p:cNvPr>
          <p:cNvGrpSpPr>
            <a:grpSpLocks/>
          </p:cNvGrpSpPr>
          <p:nvPr userDrawn="1"/>
        </p:nvGrpSpPr>
        <p:grpSpPr>
          <a:xfrm>
            <a:off x="-14376611" y="-12286304"/>
            <a:ext cx="48550959" cy="34128322"/>
            <a:chOff x="16498359" y="-100541"/>
            <a:chExt cx="7834313" cy="5507038"/>
          </a:xfrm>
        </p:grpSpPr>
        <p:sp>
          <p:nvSpPr>
            <p:cNvPr id="971" name="Freeform 5">
              <a:extLst>
                <a:ext uri="{FF2B5EF4-FFF2-40B4-BE49-F238E27FC236}">
                  <a16:creationId xmlns:a16="http://schemas.microsoft.com/office/drawing/2014/main" id="{A6A2BFED-A46C-F393-E39A-CD1B254AB4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540009" y="2615672"/>
              <a:ext cx="2332037" cy="2724150"/>
            </a:xfrm>
            <a:custGeom>
              <a:avLst/>
              <a:gdLst>
                <a:gd name="T0" fmla="*/ 1117 w 1469"/>
                <a:gd name="T1" fmla="*/ 1668 h 1716"/>
                <a:gd name="T2" fmla="*/ 1103 w 1469"/>
                <a:gd name="T3" fmla="*/ 1604 h 1716"/>
                <a:gd name="T4" fmla="*/ 1126 w 1469"/>
                <a:gd name="T5" fmla="*/ 1561 h 1716"/>
                <a:gd name="T6" fmla="*/ 1183 w 1469"/>
                <a:gd name="T7" fmla="*/ 1557 h 1716"/>
                <a:gd name="T8" fmla="*/ 1236 w 1469"/>
                <a:gd name="T9" fmla="*/ 1576 h 1716"/>
                <a:gd name="T10" fmla="*/ 1295 w 1469"/>
                <a:gd name="T11" fmla="*/ 1582 h 1716"/>
                <a:gd name="T12" fmla="*/ 1303 w 1469"/>
                <a:gd name="T13" fmla="*/ 1481 h 1716"/>
                <a:gd name="T14" fmla="*/ 1279 w 1469"/>
                <a:gd name="T15" fmla="*/ 1491 h 1716"/>
                <a:gd name="T16" fmla="*/ 1274 w 1469"/>
                <a:gd name="T17" fmla="*/ 1484 h 1716"/>
                <a:gd name="T18" fmla="*/ 1306 w 1469"/>
                <a:gd name="T19" fmla="*/ 1445 h 1716"/>
                <a:gd name="T20" fmla="*/ 1265 w 1469"/>
                <a:gd name="T21" fmla="*/ 1405 h 1716"/>
                <a:gd name="T22" fmla="*/ 1301 w 1469"/>
                <a:gd name="T23" fmla="*/ 1423 h 1716"/>
                <a:gd name="T24" fmla="*/ 1340 w 1469"/>
                <a:gd name="T25" fmla="*/ 1362 h 1716"/>
                <a:gd name="T26" fmla="*/ 1332 w 1469"/>
                <a:gd name="T27" fmla="*/ 1326 h 1716"/>
                <a:gd name="T28" fmla="*/ 1362 w 1469"/>
                <a:gd name="T29" fmla="*/ 1296 h 1716"/>
                <a:gd name="T30" fmla="*/ 1344 w 1469"/>
                <a:gd name="T31" fmla="*/ 1279 h 1716"/>
                <a:gd name="T32" fmla="*/ 1362 w 1469"/>
                <a:gd name="T33" fmla="*/ 1243 h 1716"/>
                <a:gd name="T34" fmla="*/ 1364 w 1469"/>
                <a:gd name="T35" fmla="*/ 1218 h 1716"/>
                <a:gd name="T36" fmla="*/ 1376 w 1469"/>
                <a:gd name="T37" fmla="*/ 1193 h 1716"/>
                <a:gd name="T38" fmla="*/ 1388 w 1469"/>
                <a:gd name="T39" fmla="*/ 1150 h 1716"/>
                <a:gd name="T40" fmla="*/ 1422 w 1469"/>
                <a:gd name="T41" fmla="*/ 1147 h 1716"/>
                <a:gd name="T42" fmla="*/ 1421 w 1469"/>
                <a:gd name="T43" fmla="*/ 1102 h 1716"/>
                <a:gd name="T44" fmla="*/ 1464 w 1469"/>
                <a:gd name="T45" fmla="*/ 1099 h 1716"/>
                <a:gd name="T46" fmla="*/ 1414 w 1469"/>
                <a:gd name="T47" fmla="*/ 1062 h 1716"/>
                <a:gd name="T48" fmla="*/ 1376 w 1469"/>
                <a:gd name="T49" fmla="*/ 1022 h 1716"/>
                <a:gd name="T50" fmla="*/ 1362 w 1469"/>
                <a:gd name="T51" fmla="*/ 966 h 1716"/>
                <a:gd name="T52" fmla="*/ 1339 w 1469"/>
                <a:gd name="T53" fmla="*/ 910 h 1716"/>
                <a:gd name="T54" fmla="*/ 1291 w 1469"/>
                <a:gd name="T55" fmla="*/ 882 h 1716"/>
                <a:gd name="T56" fmla="*/ 1278 w 1469"/>
                <a:gd name="T57" fmla="*/ 812 h 1716"/>
                <a:gd name="T58" fmla="*/ 1256 w 1469"/>
                <a:gd name="T59" fmla="*/ 761 h 1716"/>
                <a:gd name="T60" fmla="*/ 1215 w 1469"/>
                <a:gd name="T61" fmla="*/ 700 h 1716"/>
                <a:gd name="T62" fmla="*/ 1155 w 1469"/>
                <a:gd name="T63" fmla="*/ 657 h 1716"/>
                <a:gd name="T64" fmla="*/ 1124 w 1469"/>
                <a:gd name="T65" fmla="*/ 614 h 1716"/>
                <a:gd name="T66" fmla="*/ 1116 w 1469"/>
                <a:gd name="T67" fmla="*/ 564 h 1716"/>
                <a:gd name="T68" fmla="*/ 1046 w 1469"/>
                <a:gd name="T69" fmla="*/ 515 h 1716"/>
                <a:gd name="T70" fmla="*/ 1010 w 1469"/>
                <a:gd name="T71" fmla="*/ 453 h 1716"/>
                <a:gd name="T72" fmla="*/ 927 w 1469"/>
                <a:gd name="T73" fmla="*/ 390 h 1716"/>
                <a:gd name="T74" fmla="*/ 872 w 1469"/>
                <a:gd name="T75" fmla="*/ 316 h 1716"/>
                <a:gd name="T76" fmla="*/ 839 w 1469"/>
                <a:gd name="T77" fmla="*/ 240 h 1716"/>
                <a:gd name="T78" fmla="*/ 789 w 1469"/>
                <a:gd name="T79" fmla="*/ 193 h 1716"/>
                <a:gd name="T80" fmla="*/ 747 w 1469"/>
                <a:gd name="T81" fmla="*/ 165 h 1716"/>
                <a:gd name="T82" fmla="*/ 698 w 1469"/>
                <a:gd name="T83" fmla="*/ 131 h 1716"/>
                <a:gd name="T84" fmla="*/ 689 w 1469"/>
                <a:gd name="T85" fmla="*/ 73 h 1716"/>
                <a:gd name="T86" fmla="*/ 730 w 1469"/>
                <a:gd name="T87" fmla="*/ 30 h 1716"/>
                <a:gd name="T88" fmla="*/ 596 w 1469"/>
                <a:gd name="T89" fmla="*/ 3 h 1716"/>
                <a:gd name="T90" fmla="*/ 32 w 1469"/>
                <a:gd name="T91" fmla="*/ 228 h 1716"/>
                <a:gd name="T92" fmla="*/ 87 w 1469"/>
                <a:gd name="T93" fmla="*/ 580 h 1716"/>
                <a:gd name="T94" fmla="*/ 135 w 1469"/>
                <a:gd name="T95" fmla="*/ 825 h 1716"/>
                <a:gd name="T96" fmla="*/ 149 w 1469"/>
                <a:gd name="T97" fmla="*/ 889 h 1716"/>
                <a:gd name="T98" fmla="*/ 184 w 1469"/>
                <a:gd name="T99" fmla="*/ 961 h 1716"/>
                <a:gd name="T100" fmla="*/ 193 w 1469"/>
                <a:gd name="T101" fmla="*/ 1005 h 1716"/>
                <a:gd name="T102" fmla="*/ 156 w 1469"/>
                <a:gd name="T103" fmla="*/ 1061 h 1716"/>
                <a:gd name="T104" fmla="*/ 139 w 1469"/>
                <a:gd name="T105" fmla="*/ 1150 h 1716"/>
                <a:gd name="T106" fmla="*/ 134 w 1469"/>
                <a:gd name="T107" fmla="*/ 1225 h 1716"/>
                <a:gd name="T108" fmla="*/ 162 w 1469"/>
                <a:gd name="T109" fmla="*/ 1287 h 1716"/>
                <a:gd name="T110" fmla="*/ 144 w 1469"/>
                <a:gd name="T111" fmla="*/ 1380 h 1716"/>
                <a:gd name="T112" fmla="*/ 168 w 1469"/>
                <a:gd name="T113" fmla="*/ 1466 h 1716"/>
                <a:gd name="T114" fmla="*/ 192 w 1469"/>
                <a:gd name="T115" fmla="*/ 1548 h 1716"/>
                <a:gd name="T116" fmla="*/ 925 w 1469"/>
                <a:gd name="T117" fmla="*/ 1633 h 1716"/>
                <a:gd name="T118" fmla="*/ 1058 w 1469"/>
                <a:gd name="T119" fmla="*/ 1702 h 1716"/>
                <a:gd name="T120" fmla="*/ 1104 w 1469"/>
                <a:gd name="T121" fmla="*/ 1716 h 1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9" h="1716">
                  <a:moveTo>
                    <a:pt x="1104" y="1716"/>
                  </a:moveTo>
                  <a:lnTo>
                    <a:pt x="1110" y="1712"/>
                  </a:lnTo>
                  <a:lnTo>
                    <a:pt x="1109" y="1699"/>
                  </a:lnTo>
                  <a:lnTo>
                    <a:pt x="1111" y="1693"/>
                  </a:lnTo>
                  <a:lnTo>
                    <a:pt x="1110" y="1687"/>
                  </a:lnTo>
                  <a:lnTo>
                    <a:pt x="1113" y="1683"/>
                  </a:lnTo>
                  <a:lnTo>
                    <a:pt x="1115" y="1678"/>
                  </a:lnTo>
                  <a:lnTo>
                    <a:pt x="1117" y="1668"/>
                  </a:lnTo>
                  <a:lnTo>
                    <a:pt x="1116" y="1661"/>
                  </a:lnTo>
                  <a:lnTo>
                    <a:pt x="1115" y="1655"/>
                  </a:lnTo>
                  <a:lnTo>
                    <a:pt x="1118" y="1643"/>
                  </a:lnTo>
                  <a:lnTo>
                    <a:pt x="1118" y="1633"/>
                  </a:lnTo>
                  <a:lnTo>
                    <a:pt x="1116" y="1628"/>
                  </a:lnTo>
                  <a:lnTo>
                    <a:pt x="1111" y="1619"/>
                  </a:lnTo>
                  <a:lnTo>
                    <a:pt x="1108" y="1611"/>
                  </a:lnTo>
                  <a:lnTo>
                    <a:pt x="1103" y="1604"/>
                  </a:lnTo>
                  <a:lnTo>
                    <a:pt x="1106" y="1596"/>
                  </a:lnTo>
                  <a:lnTo>
                    <a:pt x="1107" y="1589"/>
                  </a:lnTo>
                  <a:lnTo>
                    <a:pt x="1106" y="1580"/>
                  </a:lnTo>
                  <a:lnTo>
                    <a:pt x="1108" y="1572"/>
                  </a:lnTo>
                  <a:lnTo>
                    <a:pt x="1115" y="1568"/>
                  </a:lnTo>
                  <a:lnTo>
                    <a:pt x="1113" y="1557"/>
                  </a:lnTo>
                  <a:lnTo>
                    <a:pt x="1120" y="1556"/>
                  </a:lnTo>
                  <a:lnTo>
                    <a:pt x="1126" y="1561"/>
                  </a:lnTo>
                  <a:lnTo>
                    <a:pt x="1129" y="1555"/>
                  </a:lnTo>
                  <a:lnTo>
                    <a:pt x="1132" y="1546"/>
                  </a:lnTo>
                  <a:lnTo>
                    <a:pt x="1140" y="1543"/>
                  </a:lnTo>
                  <a:lnTo>
                    <a:pt x="1148" y="1545"/>
                  </a:lnTo>
                  <a:lnTo>
                    <a:pt x="1156" y="1549"/>
                  </a:lnTo>
                  <a:lnTo>
                    <a:pt x="1160" y="1553"/>
                  </a:lnTo>
                  <a:lnTo>
                    <a:pt x="1171" y="1556"/>
                  </a:lnTo>
                  <a:lnTo>
                    <a:pt x="1183" y="1557"/>
                  </a:lnTo>
                  <a:lnTo>
                    <a:pt x="1188" y="1565"/>
                  </a:lnTo>
                  <a:lnTo>
                    <a:pt x="1193" y="1561"/>
                  </a:lnTo>
                  <a:lnTo>
                    <a:pt x="1201" y="1565"/>
                  </a:lnTo>
                  <a:lnTo>
                    <a:pt x="1205" y="1569"/>
                  </a:lnTo>
                  <a:lnTo>
                    <a:pt x="1215" y="1570"/>
                  </a:lnTo>
                  <a:lnTo>
                    <a:pt x="1224" y="1572"/>
                  </a:lnTo>
                  <a:lnTo>
                    <a:pt x="1229" y="1574"/>
                  </a:lnTo>
                  <a:lnTo>
                    <a:pt x="1236" y="1576"/>
                  </a:lnTo>
                  <a:lnTo>
                    <a:pt x="1244" y="1579"/>
                  </a:lnTo>
                  <a:lnTo>
                    <a:pt x="1249" y="1579"/>
                  </a:lnTo>
                  <a:lnTo>
                    <a:pt x="1257" y="1581"/>
                  </a:lnTo>
                  <a:lnTo>
                    <a:pt x="1264" y="1582"/>
                  </a:lnTo>
                  <a:lnTo>
                    <a:pt x="1269" y="1577"/>
                  </a:lnTo>
                  <a:lnTo>
                    <a:pt x="1279" y="1576"/>
                  </a:lnTo>
                  <a:lnTo>
                    <a:pt x="1286" y="1582"/>
                  </a:lnTo>
                  <a:lnTo>
                    <a:pt x="1295" y="1582"/>
                  </a:lnTo>
                  <a:lnTo>
                    <a:pt x="1293" y="1575"/>
                  </a:lnTo>
                  <a:lnTo>
                    <a:pt x="1291" y="1568"/>
                  </a:lnTo>
                  <a:lnTo>
                    <a:pt x="1292" y="1552"/>
                  </a:lnTo>
                  <a:lnTo>
                    <a:pt x="1299" y="1535"/>
                  </a:lnTo>
                  <a:lnTo>
                    <a:pt x="1306" y="1512"/>
                  </a:lnTo>
                  <a:lnTo>
                    <a:pt x="1307" y="1495"/>
                  </a:lnTo>
                  <a:lnTo>
                    <a:pt x="1306" y="1487"/>
                  </a:lnTo>
                  <a:lnTo>
                    <a:pt x="1303" y="1481"/>
                  </a:lnTo>
                  <a:lnTo>
                    <a:pt x="1298" y="1496"/>
                  </a:lnTo>
                  <a:lnTo>
                    <a:pt x="1291" y="1501"/>
                  </a:lnTo>
                  <a:lnTo>
                    <a:pt x="1287" y="1507"/>
                  </a:lnTo>
                  <a:lnTo>
                    <a:pt x="1282" y="1506"/>
                  </a:lnTo>
                  <a:lnTo>
                    <a:pt x="1291" y="1496"/>
                  </a:lnTo>
                  <a:lnTo>
                    <a:pt x="1292" y="1487"/>
                  </a:lnTo>
                  <a:lnTo>
                    <a:pt x="1285" y="1484"/>
                  </a:lnTo>
                  <a:lnTo>
                    <a:pt x="1279" y="1491"/>
                  </a:lnTo>
                  <a:lnTo>
                    <a:pt x="1271" y="1486"/>
                  </a:lnTo>
                  <a:lnTo>
                    <a:pt x="1265" y="1480"/>
                  </a:lnTo>
                  <a:lnTo>
                    <a:pt x="1256" y="1487"/>
                  </a:lnTo>
                  <a:lnTo>
                    <a:pt x="1247" y="1483"/>
                  </a:lnTo>
                  <a:lnTo>
                    <a:pt x="1255" y="1484"/>
                  </a:lnTo>
                  <a:lnTo>
                    <a:pt x="1263" y="1476"/>
                  </a:lnTo>
                  <a:lnTo>
                    <a:pt x="1270" y="1477"/>
                  </a:lnTo>
                  <a:lnTo>
                    <a:pt x="1274" y="1484"/>
                  </a:lnTo>
                  <a:lnTo>
                    <a:pt x="1288" y="1474"/>
                  </a:lnTo>
                  <a:lnTo>
                    <a:pt x="1289" y="1462"/>
                  </a:lnTo>
                  <a:lnTo>
                    <a:pt x="1281" y="1464"/>
                  </a:lnTo>
                  <a:lnTo>
                    <a:pt x="1286" y="1458"/>
                  </a:lnTo>
                  <a:lnTo>
                    <a:pt x="1276" y="1448"/>
                  </a:lnTo>
                  <a:lnTo>
                    <a:pt x="1296" y="1460"/>
                  </a:lnTo>
                  <a:lnTo>
                    <a:pt x="1296" y="1468"/>
                  </a:lnTo>
                  <a:lnTo>
                    <a:pt x="1306" y="1445"/>
                  </a:lnTo>
                  <a:lnTo>
                    <a:pt x="1303" y="1428"/>
                  </a:lnTo>
                  <a:lnTo>
                    <a:pt x="1298" y="1435"/>
                  </a:lnTo>
                  <a:lnTo>
                    <a:pt x="1291" y="1442"/>
                  </a:lnTo>
                  <a:lnTo>
                    <a:pt x="1286" y="1441"/>
                  </a:lnTo>
                  <a:lnTo>
                    <a:pt x="1279" y="1433"/>
                  </a:lnTo>
                  <a:lnTo>
                    <a:pt x="1267" y="1427"/>
                  </a:lnTo>
                  <a:lnTo>
                    <a:pt x="1263" y="1411"/>
                  </a:lnTo>
                  <a:lnTo>
                    <a:pt x="1265" y="1405"/>
                  </a:lnTo>
                  <a:lnTo>
                    <a:pt x="1268" y="1412"/>
                  </a:lnTo>
                  <a:lnTo>
                    <a:pt x="1269" y="1425"/>
                  </a:lnTo>
                  <a:lnTo>
                    <a:pt x="1287" y="1433"/>
                  </a:lnTo>
                  <a:lnTo>
                    <a:pt x="1294" y="1421"/>
                  </a:lnTo>
                  <a:lnTo>
                    <a:pt x="1295" y="1411"/>
                  </a:lnTo>
                  <a:lnTo>
                    <a:pt x="1302" y="1410"/>
                  </a:lnTo>
                  <a:lnTo>
                    <a:pt x="1300" y="1416"/>
                  </a:lnTo>
                  <a:lnTo>
                    <a:pt x="1301" y="1423"/>
                  </a:lnTo>
                  <a:lnTo>
                    <a:pt x="1308" y="1423"/>
                  </a:lnTo>
                  <a:lnTo>
                    <a:pt x="1315" y="1419"/>
                  </a:lnTo>
                  <a:lnTo>
                    <a:pt x="1319" y="1408"/>
                  </a:lnTo>
                  <a:lnTo>
                    <a:pt x="1334" y="1391"/>
                  </a:lnTo>
                  <a:lnTo>
                    <a:pt x="1340" y="1390"/>
                  </a:lnTo>
                  <a:lnTo>
                    <a:pt x="1342" y="1381"/>
                  </a:lnTo>
                  <a:lnTo>
                    <a:pt x="1345" y="1376"/>
                  </a:lnTo>
                  <a:lnTo>
                    <a:pt x="1340" y="1362"/>
                  </a:lnTo>
                  <a:lnTo>
                    <a:pt x="1335" y="1356"/>
                  </a:lnTo>
                  <a:lnTo>
                    <a:pt x="1323" y="1355"/>
                  </a:lnTo>
                  <a:lnTo>
                    <a:pt x="1316" y="1348"/>
                  </a:lnTo>
                  <a:lnTo>
                    <a:pt x="1326" y="1348"/>
                  </a:lnTo>
                  <a:lnTo>
                    <a:pt x="1333" y="1353"/>
                  </a:lnTo>
                  <a:lnTo>
                    <a:pt x="1340" y="1351"/>
                  </a:lnTo>
                  <a:lnTo>
                    <a:pt x="1335" y="1334"/>
                  </a:lnTo>
                  <a:lnTo>
                    <a:pt x="1332" y="1326"/>
                  </a:lnTo>
                  <a:lnTo>
                    <a:pt x="1325" y="1322"/>
                  </a:lnTo>
                  <a:lnTo>
                    <a:pt x="1319" y="1310"/>
                  </a:lnTo>
                  <a:lnTo>
                    <a:pt x="1328" y="1312"/>
                  </a:lnTo>
                  <a:lnTo>
                    <a:pt x="1332" y="1309"/>
                  </a:lnTo>
                  <a:lnTo>
                    <a:pt x="1340" y="1332"/>
                  </a:lnTo>
                  <a:lnTo>
                    <a:pt x="1345" y="1328"/>
                  </a:lnTo>
                  <a:lnTo>
                    <a:pt x="1348" y="1318"/>
                  </a:lnTo>
                  <a:lnTo>
                    <a:pt x="1362" y="1296"/>
                  </a:lnTo>
                  <a:lnTo>
                    <a:pt x="1367" y="1285"/>
                  </a:lnTo>
                  <a:lnTo>
                    <a:pt x="1371" y="1279"/>
                  </a:lnTo>
                  <a:lnTo>
                    <a:pt x="1364" y="1272"/>
                  </a:lnTo>
                  <a:lnTo>
                    <a:pt x="1358" y="1276"/>
                  </a:lnTo>
                  <a:lnTo>
                    <a:pt x="1352" y="1275"/>
                  </a:lnTo>
                  <a:lnTo>
                    <a:pt x="1345" y="1289"/>
                  </a:lnTo>
                  <a:lnTo>
                    <a:pt x="1329" y="1294"/>
                  </a:lnTo>
                  <a:lnTo>
                    <a:pt x="1344" y="1279"/>
                  </a:lnTo>
                  <a:lnTo>
                    <a:pt x="1342" y="1274"/>
                  </a:lnTo>
                  <a:lnTo>
                    <a:pt x="1335" y="1279"/>
                  </a:lnTo>
                  <a:lnTo>
                    <a:pt x="1340" y="1266"/>
                  </a:lnTo>
                  <a:lnTo>
                    <a:pt x="1359" y="1265"/>
                  </a:lnTo>
                  <a:lnTo>
                    <a:pt x="1364" y="1259"/>
                  </a:lnTo>
                  <a:lnTo>
                    <a:pt x="1364" y="1250"/>
                  </a:lnTo>
                  <a:lnTo>
                    <a:pt x="1357" y="1243"/>
                  </a:lnTo>
                  <a:lnTo>
                    <a:pt x="1362" y="1243"/>
                  </a:lnTo>
                  <a:lnTo>
                    <a:pt x="1369" y="1249"/>
                  </a:lnTo>
                  <a:lnTo>
                    <a:pt x="1367" y="1257"/>
                  </a:lnTo>
                  <a:lnTo>
                    <a:pt x="1370" y="1265"/>
                  </a:lnTo>
                  <a:lnTo>
                    <a:pt x="1374" y="1261"/>
                  </a:lnTo>
                  <a:lnTo>
                    <a:pt x="1384" y="1237"/>
                  </a:lnTo>
                  <a:lnTo>
                    <a:pt x="1381" y="1221"/>
                  </a:lnTo>
                  <a:lnTo>
                    <a:pt x="1383" y="1212"/>
                  </a:lnTo>
                  <a:lnTo>
                    <a:pt x="1364" y="1218"/>
                  </a:lnTo>
                  <a:lnTo>
                    <a:pt x="1363" y="1226"/>
                  </a:lnTo>
                  <a:lnTo>
                    <a:pt x="1360" y="1220"/>
                  </a:lnTo>
                  <a:lnTo>
                    <a:pt x="1365" y="1210"/>
                  </a:lnTo>
                  <a:lnTo>
                    <a:pt x="1362" y="1206"/>
                  </a:lnTo>
                  <a:lnTo>
                    <a:pt x="1356" y="1202"/>
                  </a:lnTo>
                  <a:lnTo>
                    <a:pt x="1374" y="1202"/>
                  </a:lnTo>
                  <a:lnTo>
                    <a:pt x="1369" y="1191"/>
                  </a:lnTo>
                  <a:lnTo>
                    <a:pt x="1376" y="1193"/>
                  </a:lnTo>
                  <a:lnTo>
                    <a:pt x="1380" y="1203"/>
                  </a:lnTo>
                  <a:lnTo>
                    <a:pt x="1402" y="1184"/>
                  </a:lnTo>
                  <a:lnTo>
                    <a:pt x="1411" y="1168"/>
                  </a:lnTo>
                  <a:lnTo>
                    <a:pt x="1406" y="1166"/>
                  </a:lnTo>
                  <a:lnTo>
                    <a:pt x="1397" y="1162"/>
                  </a:lnTo>
                  <a:lnTo>
                    <a:pt x="1392" y="1157"/>
                  </a:lnTo>
                  <a:lnTo>
                    <a:pt x="1377" y="1155"/>
                  </a:lnTo>
                  <a:lnTo>
                    <a:pt x="1388" y="1150"/>
                  </a:lnTo>
                  <a:lnTo>
                    <a:pt x="1393" y="1152"/>
                  </a:lnTo>
                  <a:lnTo>
                    <a:pt x="1393" y="1142"/>
                  </a:lnTo>
                  <a:lnTo>
                    <a:pt x="1381" y="1142"/>
                  </a:lnTo>
                  <a:lnTo>
                    <a:pt x="1391" y="1140"/>
                  </a:lnTo>
                  <a:lnTo>
                    <a:pt x="1387" y="1129"/>
                  </a:lnTo>
                  <a:lnTo>
                    <a:pt x="1401" y="1145"/>
                  </a:lnTo>
                  <a:lnTo>
                    <a:pt x="1409" y="1145"/>
                  </a:lnTo>
                  <a:lnTo>
                    <a:pt x="1422" y="1147"/>
                  </a:lnTo>
                  <a:lnTo>
                    <a:pt x="1442" y="1132"/>
                  </a:lnTo>
                  <a:lnTo>
                    <a:pt x="1433" y="1130"/>
                  </a:lnTo>
                  <a:lnTo>
                    <a:pt x="1425" y="1124"/>
                  </a:lnTo>
                  <a:lnTo>
                    <a:pt x="1418" y="1116"/>
                  </a:lnTo>
                  <a:lnTo>
                    <a:pt x="1416" y="1108"/>
                  </a:lnTo>
                  <a:lnTo>
                    <a:pt x="1420" y="1102"/>
                  </a:lnTo>
                  <a:lnTo>
                    <a:pt x="1418" y="1095"/>
                  </a:lnTo>
                  <a:lnTo>
                    <a:pt x="1421" y="1102"/>
                  </a:lnTo>
                  <a:lnTo>
                    <a:pt x="1419" y="1109"/>
                  </a:lnTo>
                  <a:lnTo>
                    <a:pt x="1429" y="1120"/>
                  </a:lnTo>
                  <a:lnTo>
                    <a:pt x="1436" y="1114"/>
                  </a:lnTo>
                  <a:lnTo>
                    <a:pt x="1445" y="1106"/>
                  </a:lnTo>
                  <a:lnTo>
                    <a:pt x="1442" y="1111"/>
                  </a:lnTo>
                  <a:lnTo>
                    <a:pt x="1443" y="1121"/>
                  </a:lnTo>
                  <a:lnTo>
                    <a:pt x="1463" y="1107"/>
                  </a:lnTo>
                  <a:lnTo>
                    <a:pt x="1464" y="1099"/>
                  </a:lnTo>
                  <a:lnTo>
                    <a:pt x="1469" y="1095"/>
                  </a:lnTo>
                  <a:lnTo>
                    <a:pt x="1469" y="1089"/>
                  </a:lnTo>
                  <a:lnTo>
                    <a:pt x="1459" y="1091"/>
                  </a:lnTo>
                  <a:lnTo>
                    <a:pt x="1451" y="1090"/>
                  </a:lnTo>
                  <a:lnTo>
                    <a:pt x="1436" y="1082"/>
                  </a:lnTo>
                  <a:lnTo>
                    <a:pt x="1425" y="1072"/>
                  </a:lnTo>
                  <a:lnTo>
                    <a:pt x="1419" y="1064"/>
                  </a:lnTo>
                  <a:lnTo>
                    <a:pt x="1414" y="1062"/>
                  </a:lnTo>
                  <a:lnTo>
                    <a:pt x="1398" y="1066"/>
                  </a:lnTo>
                  <a:lnTo>
                    <a:pt x="1381" y="1058"/>
                  </a:lnTo>
                  <a:lnTo>
                    <a:pt x="1382" y="1052"/>
                  </a:lnTo>
                  <a:lnTo>
                    <a:pt x="1380" y="1047"/>
                  </a:lnTo>
                  <a:lnTo>
                    <a:pt x="1379" y="1042"/>
                  </a:lnTo>
                  <a:lnTo>
                    <a:pt x="1379" y="1035"/>
                  </a:lnTo>
                  <a:lnTo>
                    <a:pt x="1379" y="1030"/>
                  </a:lnTo>
                  <a:lnTo>
                    <a:pt x="1376" y="1022"/>
                  </a:lnTo>
                  <a:lnTo>
                    <a:pt x="1373" y="1019"/>
                  </a:lnTo>
                  <a:lnTo>
                    <a:pt x="1367" y="1011"/>
                  </a:lnTo>
                  <a:lnTo>
                    <a:pt x="1372" y="998"/>
                  </a:lnTo>
                  <a:lnTo>
                    <a:pt x="1376" y="987"/>
                  </a:lnTo>
                  <a:lnTo>
                    <a:pt x="1372" y="979"/>
                  </a:lnTo>
                  <a:lnTo>
                    <a:pt x="1372" y="972"/>
                  </a:lnTo>
                  <a:lnTo>
                    <a:pt x="1366" y="973"/>
                  </a:lnTo>
                  <a:lnTo>
                    <a:pt x="1362" y="966"/>
                  </a:lnTo>
                  <a:lnTo>
                    <a:pt x="1357" y="960"/>
                  </a:lnTo>
                  <a:lnTo>
                    <a:pt x="1358" y="954"/>
                  </a:lnTo>
                  <a:lnTo>
                    <a:pt x="1351" y="947"/>
                  </a:lnTo>
                  <a:lnTo>
                    <a:pt x="1350" y="938"/>
                  </a:lnTo>
                  <a:lnTo>
                    <a:pt x="1352" y="933"/>
                  </a:lnTo>
                  <a:lnTo>
                    <a:pt x="1352" y="928"/>
                  </a:lnTo>
                  <a:lnTo>
                    <a:pt x="1340" y="915"/>
                  </a:lnTo>
                  <a:lnTo>
                    <a:pt x="1339" y="910"/>
                  </a:lnTo>
                  <a:lnTo>
                    <a:pt x="1332" y="908"/>
                  </a:lnTo>
                  <a:lnTo>
                    <a:pt x="1328" y="905"/>
                  </a:lnTo>
                  <a:lnTo>
                    <a:pt x="1325" y="897"/>
                  </a:lnTo>
                  <a:lnTo>
                    <a:pt x="1319" y="894"/>
                  </a:lnTo>
                  <a:lnTo>
                    <a:pt x="1311" y="894"/>
                  </a:lnTo>
                  <a:lnTo>
                    <a:pt x="1301" y="890"/>
                  </a:lnTo>
                  <a:lnTo>
                    <a:pt x="1296" y="883"/>
                  </a:lnTo>
                  <a:lnTo>
                    <a:pt x="1291" y="882"/>
                  </a:lnTo>
                  <a:lnTo>
                    <a:pt x="1282" y="871"/>
                  </a:lnTo>
                  <a:lnTo>
                    <a:pt x="1287" y="861"/>
                  </a:lnTo>
                  <a:lnTo>
                    <a:pt x="1284" y="845"/>
                  </a:lnTo>
                  <a:lnTo>
                    <a:pt x="1279" y="842"/>
                  </a:lnTo>
                  <a:lnTo>
                    <a:pt x="1281" y="836"/>
                  </a:lnTo>
                  <a:lnTo>
                    <a:pt x="1284" y="827"/>
                  </a:lnTo>
                  <a:lnTo>
                    <a:pt x="1278" y="819"/>
                  </a:lnTo>
                  <a:lnTo>
                    <a:pt x="1278" y="812"/>
                  </a:lnTo>
                  <a:lnTo>
                    <a:pt x="1276" y="806"/>
                  </a:lnTo>
                  <a:lnTo>
                    <a:pt x="1278" y="801"/>
                  </a:lnTo>
                  <a:lnTo>
                    <a:pt x="1276" y="793"/>
                  </a:lnTo>
                  <a:lnTo>
                    <a:pt x="1270" y="788"/>
                  </a:lnTo>
                  <a:lnTo>
                    <a:pt x="1267" y="783"/>
                  </a:lnTo>
                  <a:lnTo>
                    <a:pt x="1265" y="779"/>
                  </a:lnTo>
                  <a:lnTo>
                    <a:pt x="1264" y="771"/>
                  </a:lnTo>
                  <a:lnTo>
                    <a:pt x="1256" y="761"/>
                  </a:lnTo>
                  <a:lnTo>
                    <a:pt x="1250" y="748"/>
                  </a:lnTo>
                  <a:lnTo>
                    <a:pt x="1254" y="736"/>
                  </a:lnTo>
                  <a:lnTo>
                    <a:pt x="1253" y="730"/>
                  </a:lnTo>
                  <a:lnTo>
                    <a:pt x="1246" y="723"/>
                  </a:lnTo>
                  <a:lnTo>
                    <a:pt x="1237" y="717"/>
                  </a:lnTo>
                  <a:lnTo>
                    <a:pt x="1230" y="713"/>
                  </a:lnTo>
                  <a:lnTo>
                    <a:pt x="1220" y="707"/>
                  </a:lnTo>
                  <a:lnTo>
                    <a:pt x="1215" y="700"/>
                  </a:lnTo>
                  <a:lnTo>
                    <a:pt x="1208" y="701"/>
                  </a:lnTo>
                  <a:lnTo>
                    <a:pt x="1188" y="693"/>
                  </a:lnTo>
                  <a:lnTo>
                    <a:pt x="1176" y="684"/>
                  </a:lnTo>
                  <a:lnTo>
                    <a:pt x="1169" y="674"/>
                  </a:lnTo>
                  <a:lnTo>
                    <a:pt x="1168" y="669"/>
                  </a:lnTo>
                  <a:lnTo>
                    <a:pt x="1170" y="661"/>
                  </a:lnTo>
                  <a:lnTo>
                    <a:pt x="1166" y="654"/>
                  </a:lnTo>
                  <a:lnTo>
                    <a:pt x="1155" y="657"/>
                  </a:lnTo>
                  <a:lnTo>
                    <a:pt x="1142" y="645"/>
                  </a:lnTo>
                  <a:lnTo>
                    <a:pt x="1142" y="638"/>
                  </a:lnTo>
                  <a:lnTo>
                    <a:pt x="1145" y="635"/>
                  </a:lnTo>
                  <a:lnTo>
                    <a:pt x="1137" y="629"/>
                  </a:lnTo>
                  <a:lnTo>
                    <a:pt x="1140" y="621"/>
                  </a:lnTo>
                  <a:lnTo>
                    <a:pt x="1132" y="623"/>
                  </a:lnTo>
                  <a:lnTo>
                    <a:pt x="1127" y="618"/>
                  </a:lnTo>
                  <a:lnTo>
                    <a:pt x="1124" y="614"/>
                  </a:lnTo>
                  <a:lnTo>
                    <a:pt x="1117" y="609"/>
                  </a:lnTo>
                  <a:lnTo>
                    <a:pt x="1110" y="598"/>
                  </a:lnTo>
                  <a:lnTo>
                    <a:pt x="1117" y="598"/>
                  </a:lnTo>
                  <a:lnTo>
                    <a:pt x="1113" y="588"/>
                  </a:lnTo>
                  <a:lnTo>
                    <a:pt x="1118" y="584"/>
                  </a:lnTo>
                  <a:lnTo>
                    <a:pt x="1114" y="578"/>
                  </a:lnTo>
                  <a:lnTo>
                    <a:pt x="1119" y="571"/>
                  </a:lnTo>
                  <a:lnTo>
                    <a:pt x="1116" y="564"/>
                  </a:lnTo>
                  <a:lnTo>
                    <a:pt x="1098" y="557"/>
                  </a:lnTo>
                  <a:lnTo>
                    <a:pt x="1096" y="549"/>
                  </a:lnTo>
                  <a:lnTo>
                    <a:pt x="1087" y="539"/>
                  </a:lnTo>
                  <a:lnTo>
                    <a:pt x="1077" y="527"/>
                  </a:lnTo>
                  <a:lnTo>
                    <a:pt x="1066" y="522"/>
                  </a:lnTo>
                  <a:lnTo>
                    <a:pt x="1057" y="515"/>
                  </a:lnTo>
                  <a:lnTo>
                    <a:pt x="1052" y="518"/>
                  </a:lnTo>
                  <a:lnTo>
                    <a:pt x="1046" y="515"/>
                  </a:lnTo>
                  <a:lnTo>
                    <a:pt x="1040" y="511"/>
                  </a:lnTo>
                  <a:lnTo>
                    <a:pt x="1032" y="503"/>
                  </a:lnTo>
                  <a:lnTo>
                    <a:pt x="1031" y="493"/>
                  </a:lnTo>
                  <a:lnTo>
                    <a:pt x="1029" y="488"/>
                  </a:lnTo>
                  <a:lnTo>
                    <a:pt x="1021" y="478"/>
                  </a:lnTo>
                  <a:lnTo>
                    <a:pt x="1021" y="469"/>
                  </a:lnTo>
                  <a:lnTo>
                    <a:pt x="1015" y="460"/>
                  </a:lnTo>
                  <a:lnTo>
                    <a:pt x="1010" y="453"/>
                  </a:lnTo>
                  <a:lnTo>
                    <a:pt x="1005" y="449"/>
                  </a:lnTo>
                  <a:lnTo>
                    <a:pt x="1000" y="443"/>
                  </a:lnTo>
                  <a:lnTo>
                    <a:pt x="994" y="435"/>
                  </a:lnTo>
                  <a:lnTo>
                    <a:pt x="979" y="427"/>
                  </a:lnTo>
                  <a:lnTo>
                    <a:pt x="966" y="418"/>
                  </a:lnTo>
                  <a:lnTo>
                    <a:pt x="960" y="416"/>
                  </a:lnTo>
                  <a:lnTo>
                    <a:pt x="938" y="396"/>
                  </a:lnTo>
                  <a:lnTo>
                    <a:pt x="927" y="390"/>
                  </a:lnTo>
                  <a:lnTo>
                    <a:pt x="921" y="388"/>
                  </a:lnTo>
                  <a:lnTo>
                    <a:pt x="912" y="369"/>
                  </a:lnTo>
                  <a:lnTo>
                    <a:pt x="907" y="360"/>
                  </a:lnTo>
                  <a:lnTo>
                    <a:pt x="897" y="347"/>
                  </a:lnTo>
                  <a:lnTo>
                    <a:pt x="892" y="340"/>
                  </a:lnTo>
                  <a:lnTo>
                    <a:pt x="891" y="334"/>
                  </a:lnTo>
                  <a:lnTo>
                    <a:pt x="884" y="322"/>
                  </a:lnTo>
                  <a:lnTo>
                    <a:pt x="872" y="316"/>
                  </a:lnTo>
                  <a:lnTo>
                    <a:pt x="868" y="307"/>
                  </a:lnTo>
                  <a:lnTo>
                    <a:pt x="868" y="298"/>
                  </a:lnTo>
                  <a:lnTo>
                    <a:pt x="865" y="291"/>
                  </a:lnTo>
                  <a:lnTo>
                    <a:pt x="862" y="280"/>
                  </a:lnTo>
                  <a:lnTo>
                    <a:pt x="861" y="272"/>
                  </a:lnTo>
                  <a:lnTo>
                    <a:pt x="849" y="257"/>
                  </a:lnTo>
                  <a:lnTo>
                    <a:pt x="844" y="244"/>
                  </a:lnTo>
                  <a:lnTo>
                    <a:pt x="839" y="240"/>
                  </a:lnTo>
                  <a:lnTo>
                    <a:pt x="835" y="232"/>
                  </a:lnTo>
                  <a:lnTo>
                    <a:pt x="833" y="224"/>
                  </a:lnTo>
                  <a:lnTo>
                    <a:pt x="823" y="200"/>
                  </a:lnTo>
                  <a:lnTo>
                    <a:pt x="818" y="193"/>
                  </a:lnTo>
                  <a:lnTo>
                    <a:pt x="812" y="190"/>
                  </a:lnTo>
                  <a:lnTo>
                    <a:pt x="805" y="191"/>
                  </a:lnTo>
                  <a:lnTo>
                    <a:pt x="796" y="192"/>
                  </a:lnTo>
                  <a:lnTo>
                    <a:pt x="789" y="193"/>
                  </a:lnTo>
                  <a:lnTo>
                    <a:pt x="784" y="194"/>
                  </a:lnTo>
                  <a:lnTo>
                    <a:pt x="776" y="191"/>
                  </a:lnTo>
                  <a:lnTo>
                    <a:pt x="771" y="189"/>
                  </a:lnTo>
                  <a:lnTo>
                    <a:pt x="766" y="184"/>
                  </a:lnTo>
                  <a:lnTo>
                    <a:pt x="761" y="183"/>
                  </a:lnTo>
                  <a:lnTo>
                    <a:pt x="757" y="174"/>
                  </a:lnTo>
                  <a:lnTo>
                    <a:pt x="753" y="171"/>
                  </a:lnTo>
                  <a:lnTo>
                    <a:pt x="747" y="165"/>
                  </a:lnTo>
                  <a:lnTo>
                    <a:pt x="742" y="161"/>
                  </a:lnTo>
                  <a:lnTo>
                    <a:pt x="736" y="155"/>
                  </a:lnTo>
                  <a:lnTo>
                    <a:pt x="732" y="151"/>
                  </a:lnTo>
                  <a:lnTo>
                    <a:pt x="732" y="144"/>
                  </a:lnTo>
                  <a:lnTo>
                    <a:pt x="713" y="142"/>
                  </a:lnTo>
                  <a:lnTo>
                    <a:pt x="707" y="137"/>
                  </a:lnTo>
                  <a:lnTo>
                    <a:pt x="703" y="132"/>
                  </a:lnTo>
                  <a:lnTo>
                    <a:pt x="698" y="131"/>
                  </a:lnTo>
                  <a:lnTo>
                    <a:pt x="693" y="127"/>
                  </a:lnTo>
                  <a:lnTo>
                    <a:pt x="685" y="120"/>
                  </a:lnTo>
                  <a:lnTo>
                    <a:pt x="680" y="118"/>
                  </a:lnTo>
                  <a:lnTo>
                    <a:pt x="677" y="112"/>
                  </a:lnTo>
                  <a:lnTo>
                    <a:pt x="676" y="103"/>
                  </a:lnTo>
                  <a:lnTo>
                    <a:pt x="684" y="92"/>
                  </a:lnTo>
                  <a:lnTo>
                    <a:pt x="685" y="76"/>
                  </a:lnTo>
                  <a:lnTo>
                    <a:pt x="689" y="73"/>
                  </a:lnTo>
                  <a:lnTo>
                    <a:pt x="688" y="68"/>
                  </a:lnTo>
                  <a:lnTo>
                    <a:pt x="697" y="66"/>
                  </a:lnTo>
                  <a:lnTo>
                    <a:pt x="700" y="59"/>
                  </a:lnTo>
                  <a:lnTo>
                    <a:pt x="708" y="49"/>
                  </a:lnTo>
                  <a:lnTo>
                    <a:pt x="711" y="45"/>
                  </a:lnTo>
                  <a:lnTo>
                    <a:pt x="716" y="43"/>
                  </a:lnTo>
                  <a:lnTo>
                    <a:pt x="722" y="39"/>
                  </a:lnTo>
                  <a:lnTo>
                    <a:pt x="730" y="30"/>
                  </a:lnTo>
                  <a:lnTo>
                    <a:pt x="735" y="27"/>
                  </a:lnTo>
                  <a:lnTo>
                    <a:pt x="742" y="24"/>
                  </a:lnTo>
                  <a:lnTo>
                    <a:pt x="742" y="19"/>
                  </a:lnTo>
                  <a:lnTo>
                    <a:pt x="744" y="12"/>
                  </a:lnTo>
                  <a:lnTo>
                    <a:pt x="747" y="7"/>
                  </a:lnTo>
                  <a:lnTo>
                    <a:pt x="749" y="0"/>
                  </a:lnTo>
                  <a:lnTo>
                    <a:pt x="622" y="4"/>
                  </a:lnTo>
                  <a:lnTo>
                    <a:pt x="596" y="3"/>
                  </a:lnTo>
                  <a:lnTo>
                    <a:pt x="368" y="7"/>
                  </a:lnTo>
                  <a:lnTo>
                    <a:pt x="222" y="6"/>
                  </a:lnTo>
                  <a:lnTo>
                    <a:pt x="49" y="5"/>
                  </a:lnTo>
                  <a:lnTo>
                    <a:pt x="0" y="5"/>
                  </a:lnTo>
                  <a:lnTo>
                    <a:pt x="10" y="81"/>
                  </a:lnTo>
                  <a:lnTo>
                    <a:pt x="22" y="153"/>
                  </a:lnTo>
                  <a:lnTo>
                    <a:pt x="30" y="211"/>
                  </a:lnTo>
                  <a:lnTo>
                    <a:pt x="32" y="228"/>
                  </a:lnTo>
                  <a:lnTo>
                    <a:pt x="50" y="335"/>
                  </a:lnTo>
                  <a:lnTo>
                    <a:pt x="56" y="370"/>
                  </a:lnTo>
                  <a:lnTo>
                    <a:pt x="62" y="415"/>
                  </a:lnTo>
                  <a:lnTo>
                    <a:pt x="65" y="432"/>
                  </a:lnTo>
                  <a:lnTo>
                    <a:pt x="69" y="461"/>
                  </a:lnTo>
                  <a:lnTo>
                    <a:pt x="72" y="478"/>
                  </a:lnTo>
                  <a:lnTo>
                    <a:pt x="83" y="557"/>
                  </a:lnTo>
                  <a:lnTo>
                    <a:pt x="87" y="580"/>
                  </a:lnTo>
                  <a:lnTo>
                    <a:pt x="90" y="596"/>
                  </a:lnTo>
                  <a:lnTo>
                    <a:pt x="100" y="664"/>
                  </a:lnTo>
                  <a:lnTo>
                    <a:pt x="115" y="759"/>
                  </a:lnTo>
                  <a:lnTo>
                    <a:pt x="120" y="796"/>
                  </a:lnTo>
                  <a:lnTo>
                    <a:pt x="125" y="798"/>
                  </a:lnTo>
                  <a:lnTo>
                    <a:pt x="123" y="808"/>
                  </a:lnTo>
                  <a:lnTo>
                    <a:pt x="129" y="818"/>
                  </a:lnTo>
                  <a:lnTo>
                    <a:pt x="135" y="825"/>
                  </a:lnTo>
                  <a:lnTo>
                    <a:pt x="133" y="831"/>
                  </a:lnTo>
                  <a:lnTo>
                    <a:pt x="134" y="839"/>
                  </a:lnTo>
                  <a:lnTo>
                    <a:pt x="137" y="851"/>
                  </a:lnTo>
                  <a:lnTo>
                    <a:pt x="141" y="860"/>
                  </a:lnTo>
                  <a:lnTo>
                    <a:pt x="146" y="872"/>
                  </a:lnTo>
                  <a:lnTo>
                    <a:pt x="143" y="877"/>
                  </a:lnTo>
                  <a:lnTo>
                    <a:pt x="147" y="880"/>
                  </a:lnTo>
                  <a:lnTo>
                    <a:pt x="149" y="889"/>
                  </a:lnTo>
                  <a:lnTo>
                    <a:pt x="153" y="901"/>
                  </a:lnTo>
                  <a:lnTo>
                    <a:pt x="161" y="909"/>
                  </a:lnTo>
                  <a:lnTo>
                    <a:pt x="166" y="913"/>
                  </a:lnTo>
                  <a:lnTo>
                    <a:pt x="171" y="920"/>
                  </a:lnTo>
                  <a:lnTo>
                    <a:pt x="176" y="926"/>
                  </a:lnTo>
                  <a:lnTo>
                    <a:pt x="176" y="943"/>
                  </a:lnTo>
                  <a:lnTo>
                    <a:pt x="186" y="956"/>
                  </a:lnTo>
                  <a:lnTo>
                    <a:pt x="184" y="961"/>
                  </a:lnTo>
                  <a:lnTo>
                    <a:pt x="181" y="966"/>
                  </a:lnTo>
                  <a:lnTo>
                    <a:pt x="184" y="972"/>
                  </a:lnTo>
                  <a:lnTo>
                    <a:pt x="177" y="973"/>
                  </a:lnTo>
                  <a:lnTo>
                    <a:pt x="182" y="977"/>
                  </a:lnTo>
                  <a:lnTo>
                    <a:pt x="177" y="984"/>
                  </a:lnTo>
                  <a:lnTo>
                    <a:pt x="173" y="989"/>
                  </a:lnTo>
                  <a:lnTo>
                    <a:pt x="173" y="997"/>
                  </a:lnTo>
                  <a:lnTo>
                    <a:pt x="193" y="1005"/>
                  </a:lnTo>
                  <a:lnTo>
                    <a:pt x="207" y="1019"/>
                  </a:lnTo>
                  <a:lnTo>
                    <a:pt x="198" y="1023"/>
                  </a:lnTo>
                  <a:lnTo>
                    <a:pt x="193" y="1033"/>
                  </a:lnTo>
                  <a:lnTo>
                    <a:pt x="189" y="1035"/>
                  </a:lnTo>
                  <a:lnTo>
                    <a:pt x="178" y="1036"/>
                  </a:lnTo>
                  <a:lnTo>
                    <a:pt x="183" y="1041"/>
                  </a:lnTo>
                  <a:lnTo>
                    <a:pt x="171" y="1048"/>
                  </a:lnTo>
                  <a:lnTo>
                    <a:pt x="156" y="1061"/>
                  </a:lnTo>
                  <a:lnTo>
                    <a:pt x="154" y="1067"/>
                  </a:lnTo>
                  <a:lnTo>
                    <a:pt x="158" y="1080"/>
                  </a:lnTo>
                  <a:lnTo>
                    <a:pt x="156" y="1088"/>
                  </a:lnTo>
                  <a:lnTo>
                    <a:pt x="154" y="1096"/>
                  </a:lnTo>
                  <a:lnTo>
                    <a:pt x="155" y="1110"/>
                  </a:lnTo>
                  <a:lnTo>
                    <a:pt x="154" y="1116"/>
                  </a:lnTo>
                  <a:lnTo>
                    <a:pt x="143" y="1136"/>
                  </a:lnTo>
                  <a:lnTo>
                    <a:pt x="139" y="1150"/>
                  </a:lnTo>
                  <a:lnTo>
                    <a:pt x="137" y="1155"/>
                  </a:lnTo>
                  <a:lnTo>
                    <a:pt x="130" y="1155"/>
                  </a:lnTo>
                  <a:lnTo>
                    <a:pt x="127" y="1171"/>
                  </a:lnTo>
                  <a:lnTo>
                    <a:pt x="130" y="1186"/>
                  </a:lnTo>
                  <a:lnTo>
                    <a:pt x="131" y="1191"/>
                  </a:lnTo>
                  <a:lnTo>
                    <a:pt x="133" y="1205"/>
                  </a:lnTo>
                  <a:lnTo>
                    <a:pt x="134" y="1219"/>
                  </a:lnTo>
                  <a:lnTo>
                    <a:pt x="134" y="1225"/>
                  </a:lnTo>
                  <a:lnTo>
                    <a:pt x="137" y="1233"/>
                  </a:lnTo>
                  <a:lnTo>
                    <a:pt x="144" y="1243"/>
                  </a:lnTo>
                  <a:lnTo>
                    <a:pt x="148" y="1245"/>
                  </a:lnTo>
                  <a:lnTo>
                    <a:pt x="148" y="1250"/>
                  </a:lnTo>
                  <a:lnTo>
                    <a:pt x="154" y="1257"/>
                  </a:lnTo>
                  <a:lnTo>
                    <a:pt x="157" y="1262"/>
                  </a:lnTo>
                  <a:lnTo>
                    <a:pt x="156" y="1269"/>
                  </a:lnTo>
                  <a:lnTo>
                    <a:pt x="162" y="1287"/>
                  </a:lnTo>
                  <a:lnTo>
                    <a:pt x="159" y="1294"/>
                  </a:lnTo>
                  <a:lnTo>
                    <a:pt x="152" y="1313"/>
                  </a:lnTo>
                  <a:lnTo>
                    <a:pt x="153" y="1326"/>
                  </a:lnTo>
                  <a:lnTo>
                    <a:pt x="149" y="1335"/>
                  </a:lnTo>
                  <a:lnTo>
                    <a:pt x="149" y="1341"/>
                  </a:lnTo>
                  <a:lnTo>
                    <a:pt x="144" y="1353"/>
                  </a:lnTo>
                  <a:lnTo>
                    <a:pt x="148" y="1368"/>
                  </a:lnTo>
                  <a:lnTo>
                    <a:pt x="144" y="1380"/>
                  </a:lnTo>
                  <a:lnTo>
                    <a:pt x="139" y="1390"/>
                  </a:lnTo>
                  <a:lnTo>
                    <a:pt x="143" y="1406"/>
                  </a:lnTo>
                  <a:lnTo>
                    <a:pt x="141" y="1415"/>
                  </a:lnTo>
                  <a:lnTo>
                    <a:pt x="144" y="1424"/>
                  </a:lnTo>
                  <a:lnTo>
                    <a:pt x="151" y="1428"/>
                  </a:lnTo>
                  <a:lnTo>
                    <a:pt x="155" y="1438"/>
                  </a:lnTo>
                  <a:lnTo>
                    <a:pt x="161" y="1447"/>
                  </a:lnTo>
                  <a:lnTo>
                    <a:pt x="168" y="1466"/>
                  </a:lnTo>
                  <a:lnTo>
                    <a:pt x="173" y="1483"/>
                  </a:lnTo>
                  <a:lnTo>
                    <a:pt x="170" y="1491"/>
                  </a:lnTo>
                  <a:lnTo>
                    <a:pt x="177" y="1500"/>
                  </a:lnTo>
                  <a:lnTo>
                    <a:pt x="177" y="1509"/>
                  </a:lnTo>
                  <a:lnTo>
                    <a:pt x="181" y="1515"/>
                  </a:lnTo>
                  <a:lnTo>
                    <a:pt x="183" y="1522"/>
                  </a:lnTo>
                  <a:lnTo>
                    <a:pt x="190" y="1528"/>
                  </a:lnTo>
                  <a:lnTo>
                    <a:pt x="192" y="1548"/>
                  </a:lnTo>
                  <a:lnTo>
                    <a:pt x="195" y="1565"/>
                  </a:lnTo>
                  <a:lnTo>
                    <a:pt x="196" y="1572"/>
                  </a:lnTo>
                  <a:lnTo>
                    <a:pt x="199" y="1579"/>
                  </a:lnTo>
                  <a:lnTo>
                    <a:pt x="210" y="1586"/>
                  </a:lnTo>
                  <a:lnTo>
                    <a:pt x="213" y="1594"/>
                  </a:lnTo>
                  <a:lnTo>
                    <a:pt x="368" y="1602"/>
                  </a:lnTo>
                  <a:lnTo>
                    <a:pt x="813" y="1626"/>
                  </a:lnTo>
                  <a:lnTo>
                    <a:pt x="925" y="1633"/>
                  </a:lnTo>
                  <a:lnTo>
                    <a:pt x="1049" y="1639"/>
                  </a:lnTo>
                  <a:lnTo>
                    <a:pt x="1047" y="1653"/>
                  </a:lnTo>
                  <a:lnTo>
                    <a:pt x="1052" y="1662"/>
                  </a:lnTo>
                  <a:lnTo>
                    <a:pt x="1056" y="1667"/>
                  </a:lnTo>
                  <a:lnTo>
                    <a:pt x="1058" y="1672"/>
                  </a:lnTo>
                  <a:lnTo>
                    <a:pt x="1059" y="1685"/>
                  </a:lnTo>
                  <a:lnTo>
                    <a:pt x="1057" y="1694"/>
                  </a:lnTo>
                  <a:lnTo>
                    <a:pt x="1058" y="1702"/>
                  </a:lnTo>
                  <a:lnTo>
                    <a:pt x="1062" y="1707"/>
                  </a:lnTo>
                  <a:lnTo>
                    <a:pt x="1066" y="1713"/>
                  </a:lnTo>
                  <a:lnTo>
                    <a:pt x="1074" y="1716"/>
                  </a:lnTo>
                  <a:lnTo>
                    <a:pt x="1080" y="1715"/>
                  </a:lnTo>
                  <a:lnTo>
                    <a:pt x="1090" y="1715"/>
                  </a:lnTo>
                  <a:lnTo>
                    <a:pt x="1104" y="1716"/>
                  </a:lnTo>
                  <a:lnTo>
                    <a:pt x="1104" y="1716"/>
                  </a:lnTo>
                  <a:lnTo>
                    <a:pt x="1104" y="1716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6">
              <a:extLst>
                <a:ext uri="{FF2B5EF4-FFF2-40B4-BE49-F238E27FC236}">
                  <a16:creationId xmlns:a16="http://schemas.microsoft.com/office/drawing/2014/main" id="{BAB0E533-CDDC-2E45-38A3-EC6EAC17C0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301634" y="1593322"/>
              <a:ext cx="4090987" cy="1033463"/>
            </a:xfrm>
            <a:custGeom>
              <a:avLst/>
              <a:gdLst>
                <a:gd name="T0" fmla="*/ 1803 w 2577"/>
                <a:gd name="T1" fmla="*/ 588 h 651"/>
                <a:gd name="T2" fmla="*/ 1831 w 2577"/>
                <a:gd name="T3" fmla="*/ 552 h 651"/>
                <a:gd name="T4" fmla="*/ 1881 w 2577"/>
                <a:gd name="T5" fmla="*/ 531 h 651"/>
                <a:gd name="T6" fmla="*/ 1892 w 2577"/>
                <a:gd name="T7" fmla="*/ 485 h 651"/>
                <a:gd name="T8" fmla="*/ 1930 w 2577"/>
                <a:gd name="T9" fmla="*/ 453 h 651"/>
                <a:gd name="T10" fmla="*/ 1977 w 2577"/>
                <a:gd name="T11" fmla="*/ 434 h 651"/>
                <a:gd name="T12" fmla="*/ 2042 w 2577"/>
                <a:gd name="T13" fmla="*/ 434 h 651"/>
                <a:gd name="T14" fmla="*/ 2080 w 2577"/>
                <a:gd name="T15" fmla="*/ 406 h 651"/>
                <a:gd name="T16" fmla="*/ 2111 w 2577"/>
                <a:gd name="T17" fmla="*/ 381 h 651"/>
                <a:gd name="T18" fmla="*/ 2138 w 2577"/>
                <a:gd name="T19" fmla="*/ 361 h 651"/>
                <a:gd name="T20" fmla="*/ 2196 w 2577"/>
                <a:gd name="T21" fmla="*/ 351 h 651"/>
                <a:gd name="T22" fmla="*/ 2215 w 2577"/>
                <a:gd name="T23" fmla="*/ 314 h 651"/>
                <a:gd name="T24" fmla="*/ 2238 w 2577"/>
                <a:gd name="T25" fmla="*/ 300 h 651"/>
                <a:gd name="T26" fmla="*/ 2293 w 2577"/>
                <a:gd name="T27" fmla="*/ 246 h 651"/>
                <a:gd name="T28" fmla="*/ 2322 w 2577"/>
                <a:gd name="T29" fmla="*/ 282 h 651"/>
                <a:gd name="T30" fmla="*/ 2390 w 2577"/>
                <a:gd name="T31" fmla="*/ 220 h 651"/>
                <a:gd name="T32" fmla="*/ 2433 w 2577"/>
                <a:gd name="T33" fmla="*/ 212 h 651"/>
                <a:gd name="T34" fmla="*/ 2469 w 2577"/>
                <a:gd name="T35" fmla="*/ 220 h 651"/>
                <a:gd name="T36" fmla="*/ 2521 w 2577"/>
                <a:gd name="T37" fmla="*/ 138 h 651"/>
                <a:gd name="T38" fmla="*/ 2556 w 2577"/>
                <a:gd name="T39" fmla="*/ 119 h 651"/>
                <a:gd name="T40" fmla="*/ 2577 w 2577"/>
                <a:gd name="T41" fmla="*/ 38 h 651"/>
                <a:gd name="T42" fmla="*/ 2193 w 2577"/>
                <a:gd name="T43" fmla="*/ 51 h 651"/>
                <a:gd name="T44" fmla="*/ 1984 w 2577"/>
                <a:gd name="T45" fmla="*/ 51 h 651"/>
                <a:gd name="T46" fmla="*/ 1802 w 2577"/>
                <a:gd name="T47" fmla="*/ 53 h 651"/>
                <a:gd name="T48" fmla="*/ 1367 w 2577"/>
                <a:gd name="T49" fmla="*/ 37 h 651"/>
                <a:gd name="T50" fmla="*/ 981 w 2577"/>
                <a:gd name="T51" fmla="*/ 23 h 651"/>
                <a:gd name="T52" fmla="*/ 700 w 2577"/>
                <a:gd name="T53" fmla="*/ 0 h 651"/>
                <a:gd name="T54" fmla="*/ 700 w 2577"/>
                <a:gd name="T55" fmla="*/ 95 h 651"/>
                <a:gd name="T56" fmla="*/ 735 w 2577"/>
                <a:gd name="T57" fmla="*/ 210 h 651"/>
                <a:gd name="T58" fmla="*/ 732 w 2577"/>
                <a:gd name="T59" fmla="*/ 202 h 651"/>
                <a:gd name="T60" fmla="*/ 697 w 2577"/>
                <a:gd name="T61" fmla="*/ 101 h 651"/>
                <a:gd name="T62" fmla="*/ 677 w 2577"/>
                <a:gd name="T63" fmla="*/ 126 h 651"/>
                <a:gd name="T64" fmla="*/ 652 w 2577"/>
                <a:gd name="T65" fmla="*/ 65 h 651"/>
                <a:gd name="T66" fmla="*/ 276 w 2577"/>
                <a:gd name="T67" fmla="*/ 59 h 651"/>
                <a:gd name="T68" fmla="*/ 265 w 2577"/>
                <a:gd name="T69" fmla="*/ 83 h 651"/>
                <a:gd name="T70" fmla="*/ 238 w 2577"/>
                <a:gd name="T71" fmla="*/ 112 h 651"/>
                <a:gd name="T72" fmla="*/ 248 w 2577"/>
                <a:gd name="T73" fmla="*/ 140 h 651"/>
                <a:gd name="T74" fmla="*/ 239 w 2577"/>
                <a:gd name="T75" fmla="*/ 180 h 651"/>
                <a:gd name="T76" fmla="*/ 198 w 2577"/>
                <a:gd name="T77" fmla="*/ 225 h 651"/>
                <a:gd name="T78" fmla="*/ 217 w 2577"/>
                <a:gd name="T79" fmla="*/ 274 h 651"/>
                <a:gd name="T80" fmla="*/ 192 w 2577"/>
                <a:gd name="T81" fmla="*/ 285 h 651"/>
                <a:gd name="T82" fmla="*/ 169 w 2577"/>
                <a:gd name="T83" fmla="*/ 312 h 651"/>
                <a:gd name="T84" fmla="*/ 124 w 2577"/>
                <a:gd name="T85" fmla="*/ 325 h 651"/>
                <a:gd name="T86" fmla="*/ 151 w 2577"/>
                <a:gd name="T87" fmla="*/ 361 h 651"/>
                <a:gd name="T88" fmla="*/ 136 w 2577"/>
                <a:gd name="T89" fmla="*/ 394 h 651"/>
                <a:gd name="T90" fmla="*/ 102 w 2577"/>
                <a:gd name="T91" fmla="*/ 388 h 651"/>
                <a:gd name="T92" fmla="*/ 101 w 2577"/>
                <a:gd name="T93" fmla="*/ 439 h 651"/>
                <a:gd name="T94" fmla="*/ 83 w 2577"/>
                <a:gd name="T95" fmla="*/ 421 h 651"/>
                <a:gd name="T96" fmla="*/ 53 w 2577"/>
                <a:gd name="T97" fmla="*/ 439 h 651"/>
                <a:gd name="T98" fmla="*/ 74 w 2577"/>
                <a:gd name="T99" fmla="*/ 446 h 651"/>
                <a:gd name="T100" fmla="*/ 52 w 2577"/>
                <a:gd name="T101" fmla="*/ 488 h 651"/>
                <a:gd name="T102" fmla="*/ 72 w 2577"/>
                <a:gd name="T103" fmla="*/ 515 h 651"/>
                <a:gd name="T104" fmla="*/ 73 w 2577"/>
                <a:gd name="T105" fmla="*/ 547 h 651"/>
                <a:gd name="T106" fmla="*/ 28 w 2577"/>
                <a:gd name="T107" fmla="*/ 581 h 651"/>
                <a:gd name="T108" fmla="*/ 633 w 2577"/>
                <a:gd name="T109" fmla="*/ 598 h 651"/>
                <a:gd name="T110" fmla="*/ 937 w 2577"/>
                <a:gd name="T111" fmla="*/ 635 h 651"/>
                <a:gd name="connsiteX0" fmla="*/ 5662 w 10000"/>
                <a:gd name="connsiteY0" fmla="*/ 9985 h 10000"/>
                <a:gd name="connsiteX1" fmla="*/ 6333 w 10000"/>
                <a:gd name="connsiteY1" fmla="*/ 10000 h 10000"/>
                <a:gd name="connsiteX2" fmla="*/ 6899 w 10000"/>
                <a:gd name="connsiteY2" fmla="*/ 10000 h 10000"/>
                <a:gd name="connsiteX3" fmla="*/ 6969 w 10000"/>
                <a:gd name="connsiteY3" fmla="*/ 10000 h 10000"/>
                <a:gd name="connsiteX4" fmla="*/ 6977 w 10000"/>
                <a:gd name="connsiteY4" fmla="*/ 9739 h 10000"/>
                <a:gd name="connsiteX5" fmla="*/ 6997 w 10000"/>
                <a:gd name="connsiteY5" fmla="*/ 9032 h 10000"/>
                <a:gd name="connsiteX6" fmla="*/ 7000 w 10000"/>
                <a:gd name="connsiteY6" fmla="*/ 8925 h 10000"/>
                <a:gd name="connsiteX7" fmla="*/ 6997 w 10000"/>
                <a:gd name="connsiteY7" fmla="*/ 8817 h 10000"/>
                <a:gd name="connsiteX8" fmla="*/ 6997 w 10000"/>
                <a:gd name="connsiteY8" fmla="*/ 8725 h 10000"/>
                <a:gd name="connsiteX9" fmla="*/ 7059 w 10000"/>
                <a:gd name="connsiteY9" fmla="*/ 8495 h 10000"/>
                <a:gd name="connsiteX10" fmla="*/ 7078 w 10000"/>
                <a:gd name="connsiteY10" fmla="*/ 8418 h 10000"/>
                <a:gd name="connsiteX11" fmla="*/ 7105 w 10000"/>
                <a:gd name="connsiteY11" fmla="*/ 8479 h 10000"/>
                <a:gd name="connsiteX12" fmla="*/ 7117 w 10000"/>
                <a:gd name="connsiteY12" fmla="*/ 8587 h 10000"/>
                <a:gd name="connsiteX13" fmla="*/ 7187 w 10000"/>
                <a:gd name="connsiteY13" fmla="*/ 8556 h 10000"/>
                <a:gd name="connsiteX14" fmla="*/ 7229 w 10000"/>
                <a:gd name="connsiteY14" fmla="*/ 8510 h 10000"/>
                <a:gd name="connsiteX15" fmla="*/ 7288 w 10000"/>
                <a:gd name="connsiteY15" fmla="*/ 8387 h 10000"/>
                <a:gd name="connsiteX16" fmla="*/ 7307 w 10000"/>
                <a:gd name="connsiteY16" fmla="*/ 8249 h 10000"/>
                <a:gd name="connsiteX17" fmla="*/ 7299 w 10000"/>
                <a:gd name="connsiteY17" fmla="*/ 8157 h 10000"/>
                <a:gd name="connsiteX18" fmla="*/ 7303 w 10000"/>
                <a:gd name="connsiteY18" fmla="*/ 8065 h 10000"/>
                <a:gd name="connsiteX19" fmla="*/ 7299 w 10000"/>
                <a:gd name="connsiteY19" fmla="*/ 7957 h 10000"/>
                <a:gd name="connsiteX20" fmla="*/ 7319 w 10000"/>
                <a:gd name="connsiteY20" fmla="*/ 7865 h 10000"/>
                <a:gd name="connsiteX21" fmla="*/ 7326 w 10000"/>
                <a:gd name="connsiteY21" fmla="*/ 7757 h 10000"/>
                <a:gd name="connsiteX22" fmla="*/ 7319 w 10000"/>
                <a:gd name="connsiteY22" fmla="*/ 7634 h 10000"/>
                <a:gd name="connsiteX23" fmla="*/ 7342 w 10000"/>
                <a:gd name="connsiteY23" fmla="*/ 7450 h 10000"/>
                <a:gd name="connsiteX24" fmla="*/ 7365 w 10000"/>
                <a:gd name="connsiteY24" fmla="*/ 7389 h 10000"/>
                <a:gd name="connsiteX25" fmla="*/ 7392 w 10000"/>
                <a:gd name="connsiteY25" fmla="*/ 7281 h 10000"/>
                <a:gd name="connsiteX26" fmla="*/ 7431 w 10000"/>
                <a:gd name="connsiteY26" fmla="*/ 7204 h 10000"/>
                <a:gd name="connsiteX27" fmla="*/ 7451 w 10000"/>
                <a:gd name="connsiteY27" fmla="*/ 7127 h 10000"/>
                <a:gd name="connsiteX28" fmla="*/ 7466 w 10000"/>
                <a:gd name="connsiteY28" fmla="*/ 7020 h 10000"/>
                <a:gd name="connsiteX29" fmla="*/ 7489 w 10000"/>
                <a:gd name="connsiteY29" fmla="*/ 6959 h 10000"/>
                <a:gd name="connsiteX30" fmla="*/ 7509 w 10000"/>
                <a:gd name="connsiteY30" fmla="*/ 6974 h 10000"/>
                <a:gd name="connsiteX31" fmla="*/ 7536 w 10000"/>
                <a:gd name="connsiteY31" fmla="*/ 6928 h 10000"/>
                <a:gd name="connsiteX32" fmla="*/ 7567 w 10000"/>
                <a:gd name="connsiteY32" fmla="*/ 6820 h 10000"/>
                <a:gd name="connsiteX33" fmla="*/ 7602 w 10000"/>
                <a:gd name="connsiteY33" fmla="*/ 6743 h 10000"/>
                <a:gd name="connsiteX34" fmla="*/ 7629 w 10000"/>
                <a:gd name="connsiteY34" fmla="*/ 6713 h 10000"/>
                <a:gd name="connsiteX35" fmla="*/ 7672 w 10000"/>
                <a:gd name="connsiteY35" fmla="*/ 6667 h 10000"/>
                <a:gd name="connsiteX36" fmla="*/ 7753 w 10000"/>
                <a:gd name="connsiteY36" fmla="*/ 6697 h 10000"/>
                <a:gd name="connsiteX37" fmla="*/ 7780 w 10000"/>
                <a:gd name="connsiteY37" fmla="*/ 6636 h 10000"/>
                <a:gd name="connsiteX38" fmla="*/ 7815 w 10000"/>
                <a:gd name="connsiteY38" fmla="*/ 6713 h 10000"/>
                <a:gd name="connsiteX39" fmla="*/ 7866 w 10000"/>
                <a:gd name="connsiteY39" fmla="*/ 6713 h 10000"/>
                <a:gd name="connsiteX40" fmla="*/ 7897 w 10000"/>
                <a:gd name="connsiteY40" fmla="*/ 6682 h 10000"/>
                <a:gd name="connsiteX41" fmla="*/ 7924 w 10000"/>
                <a:gd name="connsiteY41" fmla="*/ 6667 h 10000"/>
                <a:gd name="connsiteX42" fmla="*/ 7939 w 10000"/>
                <a:gd name="connsiteY42" fmla="*/ 6590 h 10000"/>
                <a:gd name="connsiteX43" fmla="*/ 7955 w 10000"/>
                <a:gd name="connsiteY43" fmla="*/ 6513 h 10000"/>
                <a:gd name="connsiteX44" fmla="*/ 7994 w 10000"/>
                <a:gd name="connsiteY44" fmla="*/ 6406 h 10000"/>
                <a:gd name="connsiteX45" fmla="*/ 8036 w 10000"/>
                <a:gd name="connsiteY45" fmla="*/ 6359 h 10000"/>
                <a:gd name="connsiteX46" fmla="*/ 8056 w 10000"/>
                <a:gd name="connsiteY46" fmla="*/ 6283 h 10000"/>
                <a:gd name="connsiteX47" fmla="*/ 8071 w 10000"/>
                <a:gd name="connsiteY47" fmla="*/ 6237 h 10000"/>
                <a:gd name="connsiteX48" fmla="*/ 8087 w 10000"/>
                <a:gd name="connsiteY48" fmla="*/ 6129 h 10000"/>
                <a:gd name="connsiteX49" fmla="*/ 8122 w 10000"/>
                <a:gd name="connsiteY49" fmla="*/ 6144 h 10000"/>
                <a:gd name="connsiteX50" fmla="*/ 8149 w 10000"/>
                <a:gd name="connsiteY50" fmla="*/ 6129 h 10000"/>
                <a:gd name="connsiteX51" fmla="*/ 8157 w 10000"/>
                <a:gd name="connsiteY51" fmla="*/ 6037 h 10000"/>
                <a:gd name="connsiteX52" fmla="*/ 8180 w 10000"/>
                <a:gd name="connsiteY52" fmla="*/ 5991 h 10000"/>
                <a:gd name="connsiteX53" fmla="*/ 8192 w 10000"/>
                <a:gd name="connsiteY53" fmla="*/ 5853 h 10000"/>
                <a:gd name="connsiteX54" fmla="*/ 8196 w 10000"/>
                <a:gd name="connsiteY54" fmla="*/ 5760 h 10000"/>
                <a:gd name="connsiteX55" fmla="*/ 8219 w 10000"/>
                <a:gd name="connsiteY55" fmla="*/ 5745 h 10000"/>
                <a:gd name="connsiteX56" fmla="*/ 8250 w 10000"/>
                <a:gd name="connsiteY56" fmla="*/ 5776 h 10000"/>
                <a:gd name="connsiteX57" fmla="*/ 8273 w 10000"/>
                <a:gd name="connsiteY57" fmla="*/ 5730 h 10000"/>
                <a:gd name="connsiteX58" fmla="*/ 8289 w 10000"/>
                <a:gd name="connsiteY58" fmla="*/ 5622 h 10000"/>
                <a:gd name="connsiteX59" fmla="*/ 8296 w 10000"/>
                <a:gd name="connsiteY59" fmla="*/ 5545 h 10000"/>
                <a:gd name="connsiteX60" fmla="*/ 8331 w 10000"/>
                <a:gd name="connsiteY60" fmla="*/ 5515 h 10000"/>
                <a:gd name="connsiteX61" fmla="*/ 8362 w 10000"/>
                <a:gd name="connsiteY61" fmla="*/ 5515 h 10000"/>
                <a:gd name="connsiteX62" fmla="*/ 8374 w 10000"/>
                <a:gd name="connsiteY62" fmla="*/ 5438 h 10000"/>
                <a:gd name="connsiteX63" fmla="*/ 8417 w 10000"/>
                <a:gd name="connsiteY63" fmla="*/ 5392 h 10000"/>
                <a:gd name="connsiteX64" fmla="*/ 8494 w 10000"/>
                <a:gd name="connsiteY64" fmla="*/ 5469 h 10000"/>
                <a:gd name="connsiteX65" fmla="*/ 8522 w 10000"/>
                <a:gd name="connsiteY65" fmla="*/ 5392 h 10000"/>
                <a:gd name="connsiteX66" fmla="*/ 8529 w 10000"/>
                <a:gd name="connsiteY66" fmla="*/ 5315 h 10000"/>
                <a:gd name="connsiteX67" fmla="*/ 8541 w 10000"/>
                <a:gd name="connsiteY67" fmla="*/ 5207 h 10000"/>
                <a:gd name="connsiteX68" fmla="*/ 8564 w 10000"/>
                <a:gd name="connsiteY68" fmla="*/ 5131 h 10000"/>
                <a:gd name="connsiteX69" fmla="*/ 8576 w 10000"/>
                <a:gd name="connsiteY69" fmla="*/ 4946 h 10000"/>
                <a:gd name="connsiteX70" fmla="*/ 8591 w 10000"/>
                <a:gd name="connsiteY70" fmla="*/ 4916 h 10000"/>
                <a:gd name="connsiteX71" fmla="*/ 8595 w 10000"/>
                <a:gd name="connsiteY71" fmla="*/ 4823 h 10000"/>
                <a:gd name="connsiteX72" fmla="*/ 8576 w 10000"/>
                <a:gd name="connsiteY72" fmla="*/ 4685 h 10000"/>
                <a:gd name="connsiteX73" fmla="*/ 8576 w 10000"/>
                <a:gd name="connsiteY73" fmla="*/ 4608 h 10000"/>
                <a:gd name="connsiteX74" fmla="*/ 8599 w 10000"/>
                <a:gd name="connsiteY74" fmla="*/ 4501 h 10000"/>
                <a:gd name="connsiteX75" fmla="*/ 8622 w 10000"/>
                <a:gd name="connsiteY75" fmla="*/ 4455 h 10000"/>
                <a:gd name="connsiteX76" fmla="*/ 8657 w 10000"/>
                <a:gd name="connsiteY76" fmla="*/ 4516 h 10000"/>
                <a:gd name="connsiteX77" fmla="*/ 8685 w 10000"/>
                <a:gd name="connsiteY77" fmla="*/ 4608 h 10000"/>
                <a:gd name="connsiteX78" fmla="*/ 8708 w 10000"/>
                <a:gd name="connsiteY78" fmla="*/ 4547 h 10000"/>
                <a:gd name="connsiteX79" fmla="*/ 8716 w 10000"/>
                <a:gd name="connsiteY79" fmla="*/ 4470 h 10000"/>
                <a:gd name="connsiteX80" fmla="*/ 8731 w 10000"/>
                <a:gd name="connsiteY80" fmla="*/ 4255 h 10000"/>
                <a:gd name="connsiteX81" fmla="*/ 8766 w 10000"/>
                <a:gd name="connsiteY81" fmla="*/ 4101 h 10000"/>
                <a:gd name="connsiteX82" fmla="*/ 8871 w 10000"/>
                <a:gd name="connsiteY82" fmla="*/ 3810 h 10000"/>
                <a:gd name="connsiteX83" fmla="*/ 8898 w 10000"/>
                <a:gd name="connsiteY83" fmla="*/ 3779 h 10000"/>
                <a:gd name="connsiteX84" fmla="*/ 8948 w 10000"/>
                <a:gd name="connsiteY84" fmla="*/ 3902 h 10000"/>
                <a:gd name="connsiteX85" fmla="*/ 8945 w 10000"/>
                <a:gd name="connsiteY85" fmla="*/ 4009 h 10000"/>
                <a:gd name="connsiteX86" fmla="*/ 8933 w 10000"/>
                <a:gd name="connsiteY86" fmla="*/ 4117 h 10000"/>
                <a:gd name="connsiteX87" fmla="*/ 8933 w 10000"/>
                <a:gd name="connsiteY87" fmla="*/ 4270 h 10000"/>
                <a:gd name="connsiteX88" fmla="*/ 8968 w 10000"/>
                <a:gd name="connsiteY88" fmla="*/ 4378 h 10000"/>
                <a:gd name="connsiteX89" fmla="*/ 9010 w 10000"/>
                <a:gd name="connsiteY89" fmla="*/ 4332 h 10000"/>
                <a:gd name="connsiteX90" fmla="*/ 9076 w 10000"/>
                <a:gd name="connsiteY90" fmla="*/ 4163 h 10000"/>
                <a:gd name="connsiteX91" fmla="*/ 9104 w 10000"/>
                <a:gd name="connsiteY91" fmla="*/ 4055 h 10000"/>
                <a:gd name="connsiteX92" fmla="*/ 9173 w 10000"/>
                <a:gd name="connsiteY92" fmla="*/ 3594 h 10000"/>
                <a:gd name="connsiteX93" fmla="*/ 9193 w 10000"/>
                <a:gd name="connsiteY93" fmla="*/ 3518 h 10000"/>
                <a:gd name="connsiteX94" fmla="*/ 9228 w 10000"/>
                <a:gd name="connsiteY94" fmla="*/ 3441 h 10000"/>
                <a:gd name="connsiteX95" fmla="*/ 9274 w 10000"/>
                <a:gd name="connsiteY95" fmla="*/ 3379 h 10000"/>
                <a:gd name="connsiteX96" fmla="*/ 9298 w 10000"/>
                <a:gd name="connsiteY96" fmla="*/ 3379 h 10000"/>
                <a:gd name="connsiteX97" fmla="*/ 9325 w 10000"/>
                <a:gd name="connsiteY97" fmla="*/ 3333 h 10000"/>
                <a:gd name="connsiteX98" fmla="*/ 9367 w 10000"/>
                <a:gd name="connsiteY98" fmla="*/ 3241 h 10000"/>
                <a:gd name="connsiteX99" fmla="*/ 9383 w 10000"/>
                <a:gd name="connsiteY99" fmla="*/ 3180 h 10000"/>
                <a:gd name="connsiteX100" fmla="*/ 9410 w 10000"/>
                <a:gd name="connsiteY100" fmla="*/ 3226 h 10000"/>
                <a:gd name="connsiteX101" fmla="*/ 9441 w 10000"/>
                <a:gd name="connsiteY101" fmla="*/ 3257 h 10000"/>
                <a:gd name="connsiteX102" fmla="*/ 9464 w 10000"/>
                <a:gd name="connsiteY102" fmla="*/ 3287 h 10000"/>
                <a:gd name="connsiteX103" fmla="*/ 9480 w 10000"/>
                <a:gd name="connsiteY103" fmla="*/ 3487 h 10000"/>
                <a:gd name="connsiteX104" fmla="*/ 9507 w 10000"/>
                <a:gd name="connsiteY104" fmla="*/ 3472 h 10000"/>
                <a:gd name="connsiteX105" fmla="*/ 9534 w 10000"/>
                <a:gd name="connsiteY105" fmla="*/ 3441 h 10000"/>
                <a:gd name="connsiteX106" fmla="*/ 9558 w 10000"/>
                <a:gd name="connsiteY106" fmla="*/ 3441 h 10000"/>
                <a:gd name="connsiteX107" fmla="*/ 9581 w 10000"/>
                <a:gd name="connsiteY107" fmla="*/ 3379 h 10000"/>
                <a:gd name="connsiteX108" fmla="*/ 9596 w 10000"/>
                <a:gd name="connsiteY108" fmla="*/ 3318 h 10000"/>
                <a:gd name="connsiteX109" fmla="*/ 9620 w 10000"/>
                <a:gd name="connsiteY109" fmla="*/ 3164 h 10000"/>
                <a:gd name="connsiteX110" fmla="*/ 9643 w 10000"/>
                <a:gd name="connsiteY110" fmla="*/ 2919 h 10000"/>
                <a:gd name="connsiteX111" fmla="*/ 9701 w 10000"/>
                <a:gd name="connsiteY111" fmla="*/ 2550 h 10000"/>
                <a:gd name="connsiteX112" fmla="*/ 9752 w 10000"/>
                <a:gd name="connsiteY112" fmla="*/ 2289 h 10000"/>
                <a:gd name="connsiteX113" fmla="*/ 9783 w 10000"/>
                <a:gd name="connsiteY113" fmla="*/ 2120 h 10000"/>
                <a:gd name="connsiteX114" fmla="*/ 9829 w 10000"/>
                <a:gd name="connsiteY114" fmla="*/ 1997 h 10000"/>
                <a:gd name="connsiteX115" fmla="*/ 9845 w 10000"/>
                <a:gd name="connsiteY115" fmla="*/ 2012 h 10000"/>
                <a:gd name="connsiteX116" fmla="*/ 9899 w 10000"/>
                <a:gd name="connsiteY116" fmla="*/ 2120 h 10000"/>
                <a:gd name="connsiteX117" fmla="*/ 9930 w 10000"/>
                <a:gd name="connsiteY117" fmla="*/ 2104 h 10000"/>
                <a:gd name="connsiteX118" fmla="*/ 9922 w 10000"/>
                <a:gd name="connsiteY118" fmla="*/ 1905 h 10000"/>
                <a:gd name="connsiteX119" fmla="*/ 9919 w 10000"/>
                <a:gd name="connsiteY119" fmla="*/ 1828 h 10000"/>
                <a:gd name="connsiteX120" fmla="*/ 9942 w 10000"/>
                <a:gd name="connsiteY120" fmla="*/ 1644 h 10000"/>
                <a:gd name="connsiteX121" fmla="*/ 9957 w 10000"/>
                <a:gd name="connsiteY121" fmla="*/ 1382 h 10000"/>
                <a:gd name="connsiteX122" fmla="*/ 9961 w 10000"/>
                <a:gd name="connsiteY122" fmla="*/ 876 h 10000"/>
                <a:gd name="connsiteX123" fmla="*/ 9965 w 10000"/>
                <a:gd name="connsiteY123" fmla="*/ 783 h 10000"/>
                <a:gd name="connsiteX124" fmla="*/ 9973 w 10000"/>
                <a:gd name="connsiteY124" fmla="*/ 676 h 10000"/>
                <a:gd name="connsiteX125" fmla="*/ 10000 w 10000"/>
                <a:gd name="connsiteY125" fmla="*/ 584 h 10000"/>
                <a:gd name="connsiteX126" fmla="*/ 9845 w 10000"/>
                <a:gd name="connsiteY126" fmla="*/ 553 h 10000"/>
                <a:gd name="connsiteX127" fmla="*/ 9697 w 10000"/>
                <a:gd name="connsiteY127" fmla="*/ 553 h 10000"/>
                <a:gd name="connsiteX128" fmla="*/ 9678 w 10000"/>
                <a:gd name="connsiteY128" fmla="*/ 661 h 10000"/>
                <a:gd name="connsiteX129" fmla="*/ 9542 w 10000"/>
                <a:gd name="connsiteY129" fmla="*/ 707 h 10000"/>
                <a:gd name="connsiteX130" fmla="*/ 8863 w 10000"/>
                <a:gd name="connsiteY130" fmla="*/ 753 h 10000"/>
                <a:gd name="connsiteX131" fmla="*/ 8510 w 10000"/>
                <a:gd name="connsiteY131" fmla="*/ 783 h 10000"/>
                <a:gd name="connsiteX132" fmla="*/ 8254 w 10000"/>
                <a:gd name="connsiteY132" fmla="*/ 799 h 10000"/>
                <a:gd name="connsiteX133" fmla="*/ 8165 w 10000"/>
                <a:gd name="connsiteY133" fmla="*/ 783 h 10000"/>
                <a:gd name="connsiteX134" fmla="*/ 8133 w 10000"/>
                <a:gd name="connsiteY134" fmla="*/ 753 h 10000"/>
                <a:gd name="connsiteX135" fmla="*/ 8102 w 10000"/>
                <a:gd name="connsiteY135" fmla="*/ 768 h 10000"/>
                <a:gd name="connsiteX136" fmla="*/ 7858 w 10000"/>
                <a:gd name="connsiteY136" fmla="*/ 783 h 10000"/>
                <a:gd name="connsiteX137" fmla="*/ 7699 w 10000"/>
                <a:gd name="connsiteY137" fmla="*/ 783 h 10000"/>
                <a:gd name="connsiteX138" fmla="*/ 7679 w 10000"/>
                <a:gd name="connsiteY138" fmla="*/ 876 h 10000"/>
                <a:gd name="connsiteX139" fmla="*/ 7652 w 10000"/>
                <a:gd name="connsiteY139" fmla="*/ 876 h 10000"/>
                <a:gd name="connsiteX140" fmla="*/ 7101 w 10000"/>
                <a:gd name="connsiteY140" fmla="*/ 814 h 10000"/>
                <a:gd name="connsiteX141" fmla="*/ 7082 w 10000"/>
                <a:gd name="connsiteY141" fmla="*/ 845 h 10000"/>
                <a:gd name="connsiteX142" fmla="*/ 7043 w 10000"/>
                <a:gd name="connsiteY142" fmla="*/ 829 h 10000"/>
                <a:gd name="connsiteX143" fmla="*/ 6993 w 10000"/>
                <a:gd name="connsiteY143" fmla="*/ 814 h 10000"/>
                <a:gd name="connsiteX144" fmla="*/ 6911 w 10000"/>
                <a:gd name="connsiteY144" fmla="*/ 814 h 10000"/>
                <a:gd name="connsiteX145" fmla="*/ 6868 w 10000"/>
                <a:gd name="connsiteY145" fmla="*/ 814 h 10000"/>
                <a:gd name="connsiteX146" fmla="*/ 6465 w 10000"/>
                <a:gd name="connsiteY146" fmla="*/ 783 h 10000"/>
                <a:gd name="connsiteX147" fmla="*/ 6240 w 10000"/>
                <a:gd name="connsiteY147" fmla="*/ 707 h 10000"/>
                <a:gd name="connsiteX148" fmla="*/ 5759 w 10000"/>
                <a:gd name="connsiteY148" fmla="*/ 645 h 10000"/>
                <a:gd name="connsiteX149" fmla="*/ 5305 w 10000"/>
                <a:gd name="connsiteY149" fmla="*/ 568 h 10000"/>
                <a:gd name="connsiteX150" fmla="*/ 5157 w 10000"/>
                <a:gd name="connsiteY150" fmla="*/ 568 h 10000"/>
                <a:gd name="connsiteX151" fmla="*/ 4660 w 10000"/>
                <a:gd name="connsiteY151" fmla="*/ 384 h 10000"/>
                <a:gd name="connsiteX152" fmla="*/ 4486 w 10000"/>
                <a:gd name="connsiteY152" fmla="*/ 369 h 10000"/>
                <a:gd name="connsiteX153" fmla="*/ 4393 w 10000"/>
                <a:gd name="connsiteY153" fmla="*/ 369 h 10000"/>
                <a:gd name="connsiteX154" fmla="*/ 3846 w 10000"/>
                <a:gd name="connsiteY154" fmla="*/ 369 h 10000"/>
                <a:gd name="connsiteX155" fmla="*/ 3807 w 10000"/>
                <a:gd name="connsiteY155" fmla="*/ 353 h 10000"/>
                <a:gd name="connsiteX156" fmla="*/ 3729 w 10000"/>
                <a:gd name="connsiteY156" fmla="*/ 353 h 10000"/>
                <a:gd name="connsiteX157" fmla="*/ 3706 w 10000"/>
                <a:gd name="connsiteY157" fmla="*/ 338 h 10000"/>
                <a:gd name="connsiteX158" fmla="*/ 3481 w 10000"/>
                <a:gd name="connsiteY158" fmla="*/ 292 h 10000"/>
                <a:gd name="connsiteX159" fmla="*/ 2949 w 10000"/>
                <a:gd name="connsiteY159" fmla="*/ 292 h 10000"/>
                <a:gd name="connsiteX160" fmla="*/ 2949 w 10000"/>
                <a:gd name="connsiteY160" fmla="*/ 108 h 10000"/>
                <a:gd name="connsiteX161" fmla="*/ 2716 w 10000"/>
                <a:gd name="connsiteY161" fmla="*/ 0 h 10000"/>
                <a:gd name="connsiteX162" fmla="*/ 2701 w 10000"/>
                <a:gd name="connsiteY162" fmla="*/ 46 h 10000"/>
                <a:gd name="connsiteX163" fmla="*/ 2724 w 10000"/>
                <a:gd name="connsiteY163" fmla="*/ 445 h 10000"/>
                <a:gd name="connsiteX164" fmla="*/ 2732 w 10000"/>
                <a:gd name="connsiteY164" fmla="*/ 676 h 10000"/>
                <a:gd name="connsiteX165" fmla="*/ 2728 w 10000"/>
                <a:gd name="connsiteY165" fmla="*/ 937 h 10000"/>
                <a:gd name="connsiteX166" fmla="*/ 2716 w 10000"/>
                <a:gd name="connsiteY166" fmla="*/ 1229 h 10000"/>
                <a:gd name="connsiteX167" fmla="*/ 2716 w 10000"/>
                <a:gd name="connsiteY167" fmla="*/ 1459 h 10000"/>
                <a:gd name="connsiteX168" fmla="*/ 2744 w 10000"/>
                <a:gd name="connsiteY168" fmla="*/ 1551 h 10000"/>
                <a:gd name="connsiteX169" fmla="*/ 2802 w 10000"/>
                <a:gd name="connsiteY169" fmla="*/ 1905 h 10000"/>
                <a:gd name="connsiteX170" fmla="*/ 2829 w 10000"/>
                <a:gd name="connsiteY170" fmla="*/ 2396 h 10000"/>
                <a:gd name="connsiteX171" fmla="*/ 2841 w 10000"/>
                <a:gd name="connsiteY171" fmla="*/ 2704 h 10000"/>
                <a:gd name="connsiteX172" fmla="*/ 2856 w 10000"/>
                <a:gd name="connsiteY172" fmla="*/ 3011 h 10000"/>
                <a:gd name="connsiteX173" fmla="*/ 2852 w 10000"/>
                <a:gd name="connsiteY173" fmla="*/ 3226 h 10000"/>
                <a:gd name="connsiteX174" fmla="*/ 2767 w 10000"/>
                <a:gd name="connsiteY174" fmla="*/ 3641 h 10000"/>
                <a:gd name="connsiteX175" fmla="*/ 2744 w 10000"/>
                <a:gd name="connsiteY175" fmla="*/ 3717 h 10000"/>
                <a:gd name="connsiteX176" fmla="*/ 2701 w 10000"/>
                <a:gd name="connsiteY176" fmla="*/ 3687 h 10000"/>
                <a:gd name="connsiteX177" fmla="*/ 2744 w 10000"/>
                <a:gd name="connsiteY177" fmla="*/ 3594 h 10000"/>
                <a:gd name="connsiteX178" fmla="*/ 2821 w 10000"/>
                <a:gd name="connsiteY178" fmla="*/ 3303 h 10000"/>
                <a:gd name="connsiteX179" fmla="*/ 2841 w 10000"/>
                <a:gd name="connsiteY179" fmla="*/ 3103 h 10000"/>
                <a:gd name="connsiteX180" fmla="*/ 2821 w 10000"/>
                <a:gd name="connsiteY180" fmla="*/ 2995 h 10000"/>
                <a:gd name="connsiteX181" fmla="*/ 2821 w 10000"/>
                <a:gd name="connsiteY181" fmla="*/ 2811 h 10000"/>
                <a:gd name="connsiteX182" fmla="*/ 2809 w 10000"/>
                <a:gd name="connsiteY182" fmla="*/ 2320 h 10000"/>
                <a:gd name="connsiteX183" fmla="*/ 2767 w 10000"/>
                <a:gd name="connsiteY183" fmla="*/ 1874 h 10000"/>
                <a:gd name="connsiteX184" fmla="*/ 2724 w 10000"/>
                <a:gd name="connsiteY184" fmla="*/ 1659 h 10000"/>
                <a:gd name="connsiteX185" fmla="*/ 2705 w 10000"/>
                <a:gd name="connsiteY185" fmla="*/ 1551 h 10000"/>
                <a:gd name="connsiteX186" fmla="*/ 2662 w 10000"/>
                <a:gd name="connsiteY186" fmla="*/ 1889 h 10000"/>
                <a:gd name="connsiteX187" fmla="*/ 2670 w 10000"/>
                <a:gd name="connsiteY187" fmla="*/ 2104 h 10000"/>
                <a:gd name="connsiteX188" fmla="*/ 2666 w 10000"/>
                <a:gd name="connsiteY188" fmla="*/ 2396 h 10000"/>
                <a:gd name="connsiteX189" fmla="*/ 2639 w 10000"/>
                <a:gd name="connsiteY189" fmla="*/ 2350 h 10000"/>
                <a:gd name="connsiteX190" fmla="*/ 2650 w 10000"/>
                <a:gd name="connsiteY190" fmla="*/ 2058 h 10000"/>
                <a:gd name="connsiteX191" fmla="*/ 2627 w 10000"/>
                <a:gd name="connsiteY191" fmla="*/ 1935 h 10000"/>
                <a:gd name="connsiteX192" fmla="*/ 2623 w 10000"/>
                <a:gd name="connsiteY192" fmla="*/ 1843 h 10000"/>
                <a:gd name="connsiteX193" fmla="*/ 2650 w 10000"/>
                <a:gd name="connsiteY193" fmla="*/ 1720 h 10000"/>
                <a:gd name="connsiteX194" fmla="*/ 2674 w 10000"/>
                <a:gd name="connsiteY194" fmla="*/ 1551 h 10000"/>
                <a:gd name="connsiteX195" fmla="*/ 2685 w 10000"/>
                <a:gd name="connsiteY195" fmla="*/ 1198 h 10000"/>
                <a:gd name="connsiteX196" fmla="*/ 2709 w 10000"/>
                <a:gd name="connsiteY196" fmla="*/ 1014 h 10000"/>
                <a:gd name="connsiteX197" fmla="*/ 2530 w 10000"/>
                <a:gd name="connsiteY197" fmla="*/ 998 h 10000"/>
                <a:gd name="connsiteX198" fmla="*/ 2099 w 10000"/>
                <a:gd name="connsiteY198" fmla="*/ 906 h 10000"/>
                <a:gd name="connsiteX199" fmla="*/ 1250 w 10000"/>
                <a:gd name="connsiteY199" fmla="*/ 707 h 10000"/>
                <a:gd name="connsiteX200" fmla="*/ 1168 w 10000"/>
                <a:gd name="connsiteY200" fmla="*/ 722 h 10000"/>
                <a:gd name="connsiteX201" fmla="*/ 1110 w 10000"/>
                <a:gd name="connsiteY201" fmla="*/ 952 h 10000"/>
                <a:gd name="connsiteX202" fmla="*/ 1090 w 10000"/>
                <a:gd name="connsiteY202" fmla="*/ 998 h 10000"/>
                <a:gd name="connsiteX203" fmla="*/ 1071 w 10000"/>
                <a:gd name="connsiteY203" fmla="*/ 906 h 10000"/>
                <a:gd name="connsiteX204" fmla="*/ 1087 w 10000"/>
                <a:gd name="connsiteY204" fmla="*/ 722 h 10000"/>
                <a:gd name="connsiteX205" fmla="*/ 1021 w 10000"/>
                <a:gd name="connsiteY205" fmla="*/ 707 h 10000"/>
                <a:gd name="connsiteX206" fmla="*/ 1036 w 10000"/>
                <a:gd name="connsiteY206" fmla="*/ 814 h 10000"/>
                <a:gd name="connsiteX207" fmla="*/ 1036 w 10000"/>
                <a:gd name="connsiteY207" fmla="*/ 937 h 10000"/>
                <a:gd name="connsiteX208" fmla="*/ 1001 w 10000"/>
                <a:gd name="connsiteY208" fmla="*/ 1045 h 10000"/>
                <a:gd name="connsiteX209" fmla="*/ 1028 w 10000"/>
                <a:gd name="connsiteY209" fmla="*/ 1275 h 10000"/>
                <a:gd name="connsiteX210" fmla="*/ 1040 w 10000"/>
                <a:gd name="connsiteY210" fmla="*/ 1475 h 10000"/>
                <a:gd name="connsiteX211" fmla="*/ 1036 w 10000"/>
                <a:gd name="connsiteY211" fmla="*/ 1567 h 10000"/>
                <a:gd name="connsiteX212" fmla="*/ 1013 w 10000"/>
                <a:gd name="connsiteY212" fmla="*/ 1644 h 10000"/>
                <a:gd name="connsiteX213" fmla="*/ 951 w 10000"/>
                <a:gd name="connsiteY213" fmla="*/ 1567 h 10000"/>
                <a:gd name="connsiteX214" fmla="*/ 927 w 10000"/>
                <a:gd name="connsiteY214" fmla="*/ 1628 h 10000"/>
                <a:gd name="connsiteX215" fmla="*/ 924 w 10000"/>
                <a:gd name="connsiteY215" fmla="*/ 1720 h 10000"/>
                <a:gd name="connsiteX216" fmla="*/ 935 w 10000"/>
                <a:gd name="connsiteY216" fmla="*/ 1813 h 10000"/>
                <a:gd name="connsiteX217" fmla="*/ 982 w 10000"/>
                <a:gd name="connsiteY217" fmla="*/ 1951 h 10000"/>
                <a:gd name="connsiteX218" fmla="*/ 1001 w 10000"/>
                <a:gd name="connsiteY218" fmla="*/ 1920 h 10000"/>
                <a:gd name="connsiteX219" fmla="*/ 1009 w 10000"/>
                <a:gd name="connsiteY219" fmla="*/ 2012 h 10000"/>
                <a:gd name="connsiteX220" fmla="*/ 1005 w 10000"/>
                <a:gd name="connsiteY220" fmla="*/ 2104 h 10000"/>
                <a:gd name="connsiteX221" fmla="*/ 962 w 10000"/>
                <a:gd name="connsiteY221" fmla="*/ 2151 h 10000"/>
                <a:gd name="connsiteX222" fmla="*/ 908 w 10000"/>
                <a:gd name="connsiteY222" fmla="*/ 2166 h 10000"/>
                <a:gd name="connsiteX223" fmla="*/ 834 w 10000"/>
                <a:gd name="connsiteY223" fmla="*/ 2104 h 10000"/>
                <a:gd name="connsiteX224" fmla="*/ 811 w 10000"/>
                <a:gd name="connsiteY224" fmla="*/ 2197 h 10000"/>
                <a:gd name="connsiteX225" fmla="*/ 850 w 10000"/>
                <a:gd name="connsiteY225" fmla="*/ 2320 h 10000"/>
                <a:gd name="connsiteX226" fmla="*/ 920 w 10000"/>
                <a:gd name="connsiteY226" fmla="*/ 2627 h 10000"/>
                <a:gd name="connsiteX227" fmla="*/ 927 w 10000"/>
                <a:gd name="connsiteY227" fmla="*/ 2765 h 10000"/>
                <a:gd name="connsiteX228" fmla="*/ 873 w 10000"/>
                <a:gd name="connsiteY228" fmla="*/ 2934 h 10000"/>
                <a:gd name="connsiteX229" fmla="*/ 838 w 10000"/>
                <a:gd name="connsiteY229" fmla="*/ 2980 h 10000"/>
                <a:gd name="connsiteX230" fmla="*/ 823 w 10000"/>
                <a:gd name="connsiteY230" fmla="*/ 3072 h 10000"/>
                <a:gd name="connsiteX231" fmla="*/ 811 w 10000"/>
                <a:gd name="connsiteY231" fmla="*/ 3195 h 10000"/>
                <a:gd name="connsiteX232" fmla="*/ 788 w 10000"/>
                <a:gd name="connsiteY232" fmla="*/ 3287 h 10000"/>
                <a:gd name="connsiteX233" fmla="*/ 768 w 10000"/>
                <a:gd name="connsiteY233" fmla="*/ 3456 h 10000"/>
                <a:gd name="connsiteX234" fmla="*/ 768 w 10000"/>
                <a:gd name="connsiteY234" fmla="*/ 3579 h 10000"/>
                <a:gd name="connsiteX235" fmla="*/ 772 w 10000"/>
                <a:gd name="connsiteY235" fmla="*/ 3656 h 10000"/>
                <a:gd name="connsiteX236" fmla="*/ 795 w 10000"/>
                <a:gd name="connsiteY236" fmla="*/ 3810 h 10000"/>
                <a:gd name="connsiteX237" fmla="*/ 830 w 10000"/>
                <a:gd name="connsiteY237" fmla="*/ 3932 h 10000"/>
                <a:gd name="connsiteX238" fmla="*/ 850 w 10000"/>
                <a:gd name="connsiteY238" fmla="*/ 4055 h 10000"/>
                <a:gd name="connsiteX239" fmla="*/ 842 w 10000"/>
                <a:gd name="connsiteY239" fmla="*/ 4209 h 10000"/>
                <a:gd name="connsiteX240" fmla="*/ 815 w 10000"/>
                <a:gd name="connsiteY240" fmla="*/ 4194 h 10000"/>
                <a:gd name="connsiteX241" fmla="*/ 776 w 10000"/>
                <a:gd name="connsiteY241" fmla="*/ 4055 h 10000"/>
                <a:gd name="connsiteX242" fmla="*/ 737 w 10000"/>
                <a:gd name="connsiteY242" fmla="*/ 4040 h 10000"/>
                <a:gd name="connsiteX243" fmla="*/ 706 w 10000"/>
                <a:gd name="connsiteY243" fmla="*/ 4194 h 10000"/>
                <a:gd name="connsiteX244" fmla="*/ 718 w 10000"/>
                <a:gd name="connsiteY244" fmla="*/ 4316 h 10000"/>
                <a:gd name="connsiteX245" fmla="*/ 745 w 10000"/>
                <a:gd name="connsiteY245" fmla="*/ 4378 h 10000"/>
                <a:gd name="connsiteX246" fmla="*/ 776 w 10000"/>
                <a:gd name="connsiteY246" fmla="*/ 4409 h 10000"/>
                <a:gd name="connsiteX247" fmla="*/ 768 w 10000"/>
                <a:gd name="connsiteY247" fmla="*/ 4547 h 10000"/>
                <a:gd name="connsiteX248" fmla="*/ 737 w 10000"/>
                <a:gd name="connsiteY248" fmla="*/ 4608 h 10000"/>
                <a:gd name="connsiteX249" fmla="*/ 706 w 10000"/>
                <a:gd name="connsiteY249" fmla="*/ 4578 h 10000"/>
                <a:gd name="connsiteX250" fmla="*/ 687 w 10000"/>
                <a:gd name="connsiteY250" fmla="*/ 4608 h 10000"/>
                <a:gd name="connsiteX251" fmla="*/ 656 w 10000"/>
                <a:gd name="connsiteY251" fmla="*/ 4793 h 10000"/>
                <a:gd name="connsiteX252" fmla="*/ 621 w 10000"/>
                <a:gd name="connsiteY252" fmla="*/ 4885 h 10000"/>
                <a:gd name="connsiteX253" fmla="*/ 574 w 10000"/>
                <a:gd name="connsiteY253" fmla="*/ 4946 h 10000"/>
                <a:gd name="connsiteX254" fmla="*/ 543 w 10000"/>
                <a:gd name="connsiteY254" fmla="*/ 4869 h 10000"/>
                <a:gd name="connsiteX255" fmla="*/ 524 w 10000"/>
                <a:gd name="connsiteY255" fmla="*/ 4885 h 10000"/>
                <a:gd name="connsiteX256" fmla="*/ 501 w 10000"/>
                <a:gd name="connsiteY256" fmla="*/ 4916 h 10000"/>
                <a:gd name="connsiteX257" fmla="*/ 481 w 10000"/>
                <a:gd name="connsiteY257" fmla="*/ 4992 h 10000"/>
                <a:gd name="connsiteX258" fmla="*/ 473 w 10000"/>
                <a:gd name="connsiteY258" fmla="*/ 5131 h 10000"/>
                <a:gd name="connsiteX259" fmla="*/ 477 w 10000"/>
                <a:gd name="connsiteY259" fmla="*/ 5253 h 10000"/>
                <a:gd name="connsiteX260" fmla="*/ 532 w 10000"/>
                <a:gd name="connsiteY260" fmla="*/ 5422 h 10000"/>
                <a:gd name="connsiteX261" fmla="*/ 567 w 10000"/>
                <a:gd name="connsiteY261" fmla="*/ 5346 h 10000"/>
                <a:gd name="connsiteX262" fmla="*/ 594 w 10000"/>
                <a:gd name="connsiteY262" fmla="*/ 5453 h 10000"/>
                <a:gd name="connsiteX263" fmla="*/ 586 w 10000"/>
                <a:gd name="connsiteY263" fmla="*/ 5545 h 10000"/>
                <a:gd name="connsiteX264" fmla="*/ 567 w 10000"/>
                <a:gd name="connsiteY264" fmla="*/ 5622 h 10000"/>
                <a:gd name="connsiteX265" fmla="*/ 528 w 10000"/>
                <a:gd name="connsiteY265" fmla="*/ 5684 h 10000"/>
                <a:gd name="connsiteX266" fmla="*/ 470 w 10000"/>
                <a:gd name="connsiteY266" fmla="*/ 5699 h 10000"/>
                <a:gd name="connsiteX267" fmla="*/ 458 w 10000"/>
                <a:gd name="connsiteY267" fmla="*/ 5822 h 10000"/>
                <a:gd name="connsiteX268" fmla="*/ 470 w 10000"/>
                <a:gd name="connsiteY268" fmla="*/ 5929 h 10000"/>
                <a:gd name="connsiteX269" fmla="*/ 528 w 10000"/>
                <a:gd name="connsiteY269" fmla="*/ 6052 h 10000"/>
                <a:gd name="connsiteX270" fmla="*/ 528 w 10000"/>
                <a:gd name="connsiteY270" fmla="*/ 6190 h 10000"/>
                <a:gd name="connsiteX271" fmla="*/ 508 w 10000"/>
                <a:gd name="connsiteY271" fmla="*/ 6237 h 10000"/>
                <a:gd name="connsiteX272" fmla="*/ 470 w 10000"/>
                <a:gd name="connsiteY272" fmla="*/ 6190 h 10000"/>
                <a:gd name="connsiteX273" fmla="*/ 454 w 10000"/>
                <a:gd name="connsiteY273" fmla="*/ 6037 h 10000"/>
                <a:gd name="connsiteX274" fmla="*/ 435 w 10000"/>
                <a:gd name="connsiteY274" fmla="*/ 5960 h 10000"/>
                <a:gd name="connsiteX275" fmla="*/ 396 w 10000"/>
                <a:gd name="connsiteY275" fmla="*/ 5960 h 10000"/>
                <a:gd name="connsiteX276" fmla="*/ 369 w 10000"/>
                <a:gd name="connsiteY276" fmla="*/ 6052 h 10000"/>
                <a:gd name="connsiteX277" fmla="*/ 353 w 10000"/>
                <a:gd name="connsiteY277" fmla="*/ 6206 h 10000"/>
                <a:gd name="connsiteX278" fmla="*/ 361 w 10000"/>
                <a:gd name="connsiteY278" fmla="*/ 6344 h 10000"/>
                <a:gd name="connsiteX279" fmla="*/ 384 w 10000"/>
                <a:gd name="connsiteY279" fmla="*/ 6482 h 10000"/>
                <a:gd name="connsiteX280" fmla="*/ 400 w 10000"/>
                <a:gd name="connsiteY280" fmla="*/ 6605 h 10000"/>
                <a:gd name="connsiteX281" fmla="*/ 392 w 10000"/>
                <a:gd name="connsiteY281" fmla="*/ 6743 h 10000"/>
                <a:gd name="connsiteX282" fmla="*/ 357 w 10000"/>
                <a:gd name="connsiteY282" fmla="*/ 6759 h 10000"/>
                <a:gd name="connsiteX283" fmla="*/ 349 w 10000"/>
                <a:gd name="connsiteY283" fmla="*/ 6882 h 10000"/>
                <a:gd name="connsiteX284" fmla="*/ 318 w 10000"/>
                <a:gd name="connsiteY284" fmla="*/ 6805 h 10000"/>
                <a:gd name="connsiteX285" fmla="*/ 318 w 10000"/>
                <a:gd name="connsiteY285" fmla="*/ 6667 h 10000"/>
                <a:gd name="connsiteX286" fmla="*/ 318 w 10000"/>
                <a:gd name="connsiteY286" fmla="*/ 6590 h 10000"/>
                <a:gd name="connsiteX287" fmla="*/ 322 w 10000"/>
                <a:gd name="connsiteY287" fmla="*/ 6467 h 10000"/>
                <a:gd name="connsiteX288" fmla="*/ 310 w 10000"/>
                <a:gd name="connsiteY288" fmla="*/ 6375 h 10000"/>
                <a:gd name="connsiteX289" fmla="*/ 283 w 10000"/>
                <a:gd name="connsiteY289" fmla="*/ 6344 h 10000"/>
                <a:gd name="connsiteX290" fmla="*/ 260 w 10000"/>
                <a:gd name="connsiteY290" fmla="*/ 6421 h 10000"/>
                <a:gd name="connsiteX291" fmla="*/ 256 w 10000"/>
                <a:gd name="connsiteY291" fmla="*/ 6559 h 10000"/>
                <a:gd name="connsiteX292" fmla="*/ 237 w 10000"/>
                <a:gd name="connsiteY292" fmla="*/ 6667 h 10000"/>
                <a:gd name="connsiteX293" fmla="*/ 206 w 10000"/>
                <a:gd name="connsiteY293" fmla="*/ 6743 h 10000"/>
                <a:gd name="connsiteX294" fmla="*/ 190 w 10000"/>
                <a:gd name="connsiteY294" fmla="*/ 6866 h 10000"/>
                <a:gd name="connsiteX295" fmla="*/ 206 w 10000"/>
                <a:gd name="connsiteY295" fmla="*/ 6974 h 10000"/>
                <a:gd name="connsiteX296" fmla="*/ 244 w 10000"/>
                <a:gd name="connsiteY296" fmla="*/ 6974 h 10000"/>
                <a:gd name="connsiteX297" fmla="*/ 233 w 10000"/>
                <a:gd name="connsiteY297" fmla="*/ 6882 h 10000"/>
                <a:gd name="connsiteX298" fmla="*/ 252 w 10000"/>
                <a:gd name="connsiteY298" fmla="*/ 6728 h 10000"/>
                <a:gd name="connsiteX299" fmla="*/ 287 w 10000"/>
                <a:gd name="connsiteY299" fmla="*/ 6851 h 10000"/>
                <a:gd name="connsiteX300" fmla="*/ 310 w 10000"/>
                <a:gd name="connsiteY300" fmla="*/ 6959 h 10000"/>
                <a:gd name="connsiteX301" fmla="*/ 276 w 10000"/>
                <a:gd name="connsiteY301" fmla="*/ 7158 h 10000"/>
                <a:gd name="connsiteX302" fmla="*/ 272 w 10000"/>
                <a:gd name="connsiteY302" fmla="*/ 7312 h 10000"/>
                <a:gd name="connsiteX303" fmla="*/ 272 w 10000"/>
                <a:gd name="connsiteY303" fmla="*/ 7419 h 10000"/>
                <a:gd name="connsiteX304" fmla="*/ 229 w 10000"/>
                <a:gd name="connsiteY304" fmla="*/ 7389 h 10000"/>
                <a:gd name="connsiteX305" fmla="*/ 202 w 10000"/>
                <a:gd name="connsiteY305" fmla="*/ 7496 h 10000"/>
                <a:gd name="connsiteX306" fmla="*/ 217 w 10000"/>
                <a:gd name="connsiteY306" fmla="*/ 7665 h 10000"/>
                <a:gd name="connsiteX307" fmla="*/ 233 w 10000"/>
                <a:gd name="connsiteY307" fmla="*/ 7696 h 10000"/>
                <a:gd name="connsiteX308" fmla="*/ 272 w 10000"/>
                <a:gd name="connsiteY308" fmla="*/ 7665 h 10000"/>
                <a:gd name="connsiteX309" fmla="*/ 283 w 10000"/>
                <a:gd name="connsiteY309" fmla="*/ 7727 h 10000"/>
                <a:gd name="connsiteX310" fmla="*/ 299 w 10000"/>
                <a:gd name="connsiteY310" fmla="*/ 7880 h 10000"/>
                <a:gd name="connsiteX311" fmla="*/ 279 w 10000"/>
                <a:gd name="connsiteY311" fmla="*/ 7911 h 10000"/>
                <a:gd name="connsiteX312" fmla="*/ 268 w 10000"/>
                <a:gd name="connsiteY312" fmla="*/ 7972 h 10000"/>
                <a:gd name="connsiteX313" fmla="*/ 244 w 10000"/>
                <a:gd name="connsiteY313" fmla="*/ 8018 h 10000"/>
                <a:gd name="connsiteX314" fmla="*/ 256 w 10000"/>
                <a:gd name="connsiteY314" fmla="*/ 8126 h 10000"/>
                <a:gd name="connsiteX315" fmla="*/ 291 w 10000"/>
                <a:gd name="connsiteY315" fmla="*/ 8233 h 10000"/>
                <a:gd name="connsiteX316" fmla="*/ 299 w 10000"/>
                <a:gd name="connsiteY316" fmla="*/ 8326 h 10000"/>
                <a:gd name="connsiteX317" fmla="*/ 283 w 10000"/>
                <a:gd name="connsiteY317" fmla="*/ 8402 h 10000"/>
                <a:gd name="connsiteX318" fmla="*/ 268 w 10000"/>
                <a:gd name="connsiteY318" fmla="*/ 8433 h 10000"/>
                <a:gd name="connsiteX319" fmla="*/ 229 w 10000"/>
                <a:gd name="connsiteY319" fmla="*/ 8387 h 10000"/>
                <a:gd name="connsiteX320" fmla="*/ 206 w 10000"/>
                <a:gd name="connsiteY320" fmla="*/ 8356 h 10000"/>
                <a:gd name="connsiteX321" fmla="*/ 171 w 10000"/>
                <a:gd name="connsiteY321" fmla="*/ 8449 h 10000"/>
                <a:gd name="connsiteX322" fmla="*/ 144 w 10000"/>
                <a:gd name="connsiteY322" fmla="*/ 8833 h 10000"/>
                <a:gd name="connsiteX323" fmla="*/ 109 w 10000"/>
                <a:gd name="connsiteY323" fmla="*/ 8925 h 10000"/>
                <a:gd name="connsiteX324" fmla="*/ 31 w 10000"/>
                <a:gd name="connsiteY324" fmla="*/ 8817 h 10000"/>
                <a:gd name="connsiteX325" fmla="*/ 0 w 10000"/>
                <a:gd name="connsiteY325" fmla="*/ 9002 h 10000"/>
                <a:gd name="connsiteX326" fmla="*/ 365 w 10000"/>
                <a:gd name="connsiteY326" fmla="*/ 9155 h 10000"/>
                <a:gd name="connsiteX327" fmla="*/ 1995 w 10000"/>
                <a:gd name="connsiteY327" fmla="*/ 9524 h 10000"/>
                <a:gd name="connsiteX328" fmla="*/ 2460 w 10000"/>
                <a:gd name="connsiteY328" fmla="*/ 9601 h 10000"/>
                <a:gd name="connsiteX329" fmla="*/ 2456 w 10000"/>
                <a:gd name="connsiteY329" fmla="*/ 9186 h 10000"/>
                <a:gd name="connsiteX330" fmla="*/ 2418 w 10000"/>
                <a:gd name="connsiteY330" fmla="*/ 9232 h 10000"/>
                <a:gd name="connsiteX331" fmla="*/ 2406 w 10000"/>
                <a:gd name="connsiteY331" fmla="*/ 9124 h 10000"/>
                <a:gd name="connsiteX332" fmla="*/ 2468 w 10000"/>
                <a:gd name="connsiteY332" fmla="*/ 9155 h 10000"/>
                <a:gd name="connsiteX333" fmla="*/ 2487 w 10000"/>
                <a:gd name="connsiteY333" fmla="*/ 9309 h 10000"/>
                <a:gd name="connsiteX334" fmla="*/ 2476 w 10000"/>
                <a:gd name="connsiteY334" fmla="*/ 9524 h 10000"/>
                <a:gd name="connsiteX335" fmla="*/ 3629 w 10000"/>
                <a:gd name="connsiteY335" fmla="*/ 9894 h 10000"/>
                <a:gd name="connsiteX336" fmla="*/ 5270 w 10000"/>
                <a:gd name="connsiteY336" fmla="*/ 9954 h 10000"/>
                <a:gd name="connsiteX337" fmla="*/ 5471 w 10000"/>
                <a:gd name="connsiteY337" fmla="*/ 9969 h 10000"/>
                <a:gd name="connsiteX338" fmla="*/ 5662 w 10000"/>
                <a:gd name="connsiteY338" fmla="*/ 9985 h 10000"/>
                <a:gd name="connsiteX339" fmla="*/ 5662 w 10000"/>
                <a:gd name="connsiteY339" fmla="*/ 9985 h 10000"/>
                <a:gd name="connsiteX340" fmla="*/ 5662 w 10000"/>
                <a:gd name="connsiteY340" fmla="*/ 9985 h 10000"/>
                <a:gd name="connsiteX0" fmla="*/ 5662 w 10000"/>
                <a:gd name="connsiteY0" fmla="*/ 9985 h 10000"/>
                <a:gd name="connsiteX1" fmla="*/ 6333 w 10000"/>
                <a:gd name="connsiteY1" fmla="*/ 10000 h 10000"/>
                <a:gd name="connsiteX2" fmla="*/ 6899 w 10000"/>
                <a:gd name="connsiteY2" fmla="*/ 10000 h 10000"/>
                <a:gd name="connsiteX3" fmla="*/ 6969 w 10000"/>
                <a:gd name="connsiteY3" fmla="*/ 10000 h 10000"/>
                <a:gd name="connsiteX4" fmla="*/ 6977 w 10000"/>
                <a:gd name="connsiteY4" fmla="*/ 9739 h 10000"/>
                <a:gd name="connsiteX5" fmla="*/ 6997 w 10000"/>
                <a:gd name="connsiteY5" fmla="*/ 9032 h 10000"/>
                <a:gd name="connsiteX6" fmla="*/ 7000 w 10000"/>
                <a:gd name="connsiteY6" fmla="*/ 8925 h 10000"/>
                <a:gd name="connsiteX7" fmla="*/ 6997 w 10000"/>
                <a:gd name="connsiteY7" fmla="*/ 8817 h 10000"/>
                <a:gd name="connsiteX8" fmla="*/ 6997 w 10000"/>
                <a:gd name="connsiteY8" fmla="*/ 8725 h 10000"/>
                <a:gd name="connsiteX9" fmla="*/ 7059 w 10000"/>
                <a:gd name="connsiteY9" fmla="*/ 8495 h 10000"/>
                <a:gd name="connsiteX10" fmla="*/ 7078 w 10000"/>
                <a:gd name="connsiteY10" fmla="*/ 8418 h 10000"/>
                <a:gd name="connsiteX11" fmla="*/ 7105 w 10000"/>
                <a:gd name="connsiteY11" fmla="*/ 8479 h 10000"/>
                <a:gd name="connsiteX12" fmla="*/ 7117 w 10000"/>
                <a:gd name="connsiteY12" fmla="*/ 8537 h 10000"/>
                <a:gd name="connsiteX13" fmla="*/ 7187 w 10000"/>
                <a:gd name="connsiteY13" fmla="*/ 8556 h 10000"/>
                <a:gd name="connsiteX14" fmla="*/ 7229 w 10000"/>
                <a:gd name="connsiteY14" fmla="*/ 8510 h 10000"/>
                <a:gd name="connsiteX15" fmla="*/ 7288 w 10000"/>
                <a:gd name="connsiteY15" fmla="*/ 8387 h 10000"/>
                <a:gd name="connsiteX16" fmla="*/ 7307 w 10000"/>
                <a:gd name="connsiteY16" fmla="*/ 8249 h 10000"/>
                <a:gd name="connsiteX17" fmla="*/ 7299 w 10000"/>
                <a:gd name="connsiteY17" fmla="*/ 8157 h 10000"/>
                <a:gd name="connsiteX18" fmla="*/ 7303 w 10000"/>
                <a:gd name="connsiteY18" fmla="*/ 8065 h 10000"/>
                <a:gd name="connsiteX19" fmla="*/ 7299 w 10000"/>
                <a:gd name="connsiteY19" fmla="*/ 7957 h 10000"/>
                <a:gd name="connsiteX20" fmla="*/ 7319 w 10000"/>
                <a:gd name="connsiteY20" fmla="*/ 7865 h 10000"/>
                <a:gd name="connsiteX21" fmla="*/ 7326 w 10000"/>
                <a:gd name="connsiteY21" fmla="*/ 7757 h 10000"/>
                <a:gd name="connsiteX22" fmla="*/ 7319 w 10000"/>
                <a:gd name="connsiteY22" fmla="*/ 7634 h 10000"/>
                <a:gd name="connsiteX23" fmla="*/ 7342 w 10000"/>
                <a:gd name="connsiteY23" fmla="*/ 7450 h 10000"/>
                <a:gd name="connsiteX24" fmla="*/ 7365 w 10000"/>
                <a:gd name="connsiteY24" fmla="*/ 7389 h 10000"/>
                <a:gd name="connsiteX25" fmla="*/ 7392 w 10000"/>
                <a:gd name="connsiteY25" fmla="*/ 7281 h 10000"/>
                <a:gd name="connsiteX26" fmla="*/ 7431 w 10000"/>
                <a:gd name="connsiteY26" fmla="*/ 7204 h 10000"/>
                <a:gd name="connsiteX27" fmla="*/ 7451 w 10000"/>
                <a:gd name="connsiteY27" fmla="*/ 7127 h 10000"/>
                <a:gd name="connsiteX28" fmla="*/ 7466 w 10000"/>
                <a:gd name="connsiteY28" fmla="*/ 7020 h 10000"/>
                <a:gd name="connsiteX29" fmla="*/ 7489 w 10000"/>
                <a:gd name="connsiteY29" fmla="*/ 6959 h 10000"/>
                <a:gd name="connsiteX30" fmla="*/ 7509 w 10000"/>
                <a:gd name="connsiteY30" fmla="*/ 6974 h 10000"/>
                <a:gd name="connsiteX31" fmla="*/ 7536 w 10000"/>
                <a:gd name="connsiteY31" fmla="*/ 6928 h 10000"/>
                <a:gd name="connsiteX32" fmla="*/ 7567 w 10000"/>
                <a:gd name="connsiteY32" fmla="*/ 6820 h 10000"/>
                <a:gd name="connsiteX33" fmla="*/ 7602 w 10000"/>
                <a:gd name="connsiteY33" fmla="*/ 6743 h 10000"/>
                <a:gd name="connsiteX34" fmla="*/ 7629 w 10000"/>
                <a:gd name="connsiteY34" fmla="*/ 6713 h 10000"/>
                <a:gd name="connsiteX35" fmla="*/ 7672 w 10000"/>
                <a:gd name="connsiteY35" fmla="*/ 6667 h 10000"/>
                <a:gd name="connsiteX36" fmla="*/ 7753 w 10000"/>
                <a:gd name="connsiteY36" fmla="*/ 6697 h 10000"/>
                <a:gd name="connsiteX37" fmla="*/ 7780 w 10000"/>
                <a:gd name="connsiteY37" fmla="*/ 6636 h 10000"/>
                <a:gd name="connsiteX38" fmla="*/ 7815 w 10000"/>
                <a:gd name="connsiteY38" fmla="*/ 6713 h 10000"/>
                <a:gd name="connsiteX39" fmla="*/ 7866 w 10000"/>
                <a:gd name="connsiteY39" fmla="*/ 6713 h 10000"/>
                <a:gd name="connsiteX40" fmla="*/ 7897 w 10000"/>
                <a:gd name="connsiteY40" fmla="*/ 6682 h 10000"/>
                <a:gd name="connsiteX41" fmla="*/ 7924 w 10000"/>
                <a:gd name="connsiteY41" fmla="*/ 6667 h 10000"/>
                <a:gd name="connsiteX42" fmla="*/ 7939 w 10000"/>
                <a:gd name="connsiteY42" fmla="*/ 6590 h 10000"/>
                <a:gd name="connsiteX43" fmla="*/ 7955 w 10000"/>
                <a:gd name="connsiteY43" fmla="*/ 6513 h 10000"/>
                <a:gd name="connsiteX44" fmla="*/ 7994 w 10000"/>
                <a:gd name="connsiteY44" fmla="*/ 6406 h 10000"/>
                <a:gd name="connsiteX45" fmla="*/ 8036 w 10000"/>
                <a:gd name="connsiteY45" fmla="*/ 6359 h 10000"/>
                <a:gd name="connsiteX46" fmla="*/ 8056 w 10000"/>
                <a:gd name="connsiteY46" fmla="*/ 6283 h 10000"/>
                <a:gd name="connsiteX47" fmla="*/ 8071 w 10000"/>
                <a:gd name="connsiteY47" fmla="*/ 6237 h 10000"/>
                <a:gd name="connsiteX48" fmla="*/ 8087 w 10000"/>
                <a:gd name="connsiteY48" fmla="*/ 6129 h 10000"/>
                <a:gd name="connsiteX49" fmla="*/ 8122 w 10000"/>
                <a:gd name="connsiteY49" fmla="*/ 6144 h 10000"/>
                <a:gd name="connsiteX50" fmla="*/ 8149 w 10000"/>
                <a:gd name="connsiteY50" fmla="*/ 6129 h 10000"/>
                <a:gd name="connsiteX51" fmla="*/ 8157 w 10000"/>
                <a:gd name="connsiteY51" fmla="*/ 6037 h 10000"/>
                <a:gd name="connsiteX52" fmla="*/ 8180 w 10000"/>
                <a:gd name="connsiteY52" fmla="*/ 5991 h 10000"/>
                <a:gd name="connsiteX53" fmla="*/ 8192 w 10000"/>
                <a:gd name="connsiteY53" fmla="*/ 5853 h 10000"/>
                <a:gd name="connsiteX54" fmla="*/ 8196 w 10000"/>
                <a:gd name="connsiteY54" fmla="*/ 5760 h 10000"/>
                <a:gd name="connsiteX55" fmla="*/ 8219 w 10000"/>
                <a:gd name="connsiteY55" fmla="*/ 5745 h 10000"/>
                <a:gd name="connsiteX56" fmla="*/ 8250 w 10000"/>
                <a:gd name="connsiteY56" fmla="*/ 5776 h 10000"/>
                <a:gd name="connsiteX57" fmla="*/ 8273 w 10000"/>
                <a:gd name="connsiteY57" fmla="*/ 5730 h 10000"/>
                <a:gd name="connsiteX58" fmla="*/ 8289 w 10000"/>
                <a:gd name="connsiteY58" fmla="*/ 5622 h 10000"/>
                <a:gd name="connsiteX59" fmla="*/ 8296 w 10000"/>
                <a:gd name="connsiteY59" fmla="*/ 5545 h 10000"/>
                <a:gd name="connsiteX60" fmla="*/ 8331 w 10000"/>
                <a:gd name="connsiteY60" fmla="*/ 5515 h 10000"/>
                <a:gd name="connsiteX61" fmla="*/ 8362 w 10000"/>
                <a:gd name="connsiteY61" fmla="*/ 5515 h 10000"/>
                <a:gd name="connsiteX62" fmla="*/ 8374 w 10000"/>
                <a:gd name="connsiteY62" fmla="*/ 5438 h 10000"/>
                <a:gd name="connsiteX63" fmla="*/ 8417 w 10000"/>
                <a:gd name="connsiteY63" fmla="*/ 5392 h 10000"/>
                <a:gd name="connsiteX64" fmla="*/ 8494 w 10000"/>
                <a:gd name="connsiteY64" fmla="*/ 5469 h 10000"/>
                <a:gd name="connsiteX65" fmla="*/ 8522 w 10000"/>
                <a:gd name="connsiteY65" fmla="*/ 5392 h 10000"/>
                <a:gd name="connsiteX66" fmla="*/ 8529 w 10000"/>
                <a:gd name="connsiteY66" fmla="*/ 5315 h 10000"/>
                <a:gd name="connsiteX67" fmla="*/ 8541 w 10000"/>
                <a:gd name="connsiteY67" fmla="*/ 5207 h 10000"/>
                <a:gd name="connsiteX68" fmla="*/ 8564 w 10000"/>
                <a:gd name="connsiteY68" fmla="*/ 5131 h 10000"/>
                <a:gd name="connsiteX69" fmla="*/ 8576 w 10000"/>
                <a:gd name="connsiteY69" fmla="*/ 4946 h 10000"/>
                <a:gd name="connsiteX70" fmla="*/ 8591 w 10000"/>
                <a:gd name="connsiteY70" fmla="*/ 4916 h 10000"/>
                <a:gd name="connsiteX71" fmla="*/ 8595 w 10000"/>
                <a:gd name="connsiteY71" fmla="*/ 4823 h 10000"/>
                <a:gd name="connsiteX72" fmla="*/ 8576 w 10000"/>
                <a:gd name="connsiteY72" fmla="*/ 4685 h 10000"/>
                <a:gd name="connsiteX73" fmla="*/ 8576 w 10000"/>
                <a:gd name="connsiteY73" fmla="*/ 4608 h 10000"/>
                <a:gd name="connsiteX74" fmla="*/ 8599 w 10000"/>
                <a:gd name="connsiteY74" fmla="*/ 4501 h 10000"/>
                <a:gd name="connsiteX75" fmla="*/ 8622 w 10000"/>
                <a:gd name="connsiteY75" fmla="*/ 4455 h 10000"/>
                <a:gd name="connsiteX76" fmla="*/ 8657 w 10000"/>
                <a:gd name="connsiteY76" fmla="*/ 4516 h 10000"/>
                <a:gd name="connsiteX77" fmla="*/ 8685 w 10000"/>
                <a:gd name="connsiteY77" fmla="*/ 4608 h 10000"/>
                <a:gd name="connsiteX78" fmla="*/ 8708 w 10000"/>
                <a:gd name="connsiteY78" fmla="*/ 4547 h 10000"/>
                <a:gd name="connsiteX79" fmla="*/ 8716 w 10000"/>
                <a:gd name="connsiteY79" fmla="*/ 4470 h 10000"/>
                <a:gd name="connsiteX80" fmla="*/ 8731 w 10000"/>
                <a:gd name="connsiteY80" fmla="*/ 4255 h 10000"/>
                <a:gd name="connsiteX81" fmla="*/ 8766 w 10000"/>
                <a:gd name="connsiteY81" fmla="*/ 4101 h 10000"/>
                <a:gd name="connsiteX82" fmla="*/ 8871 w 10000"/>
                <a:gd name="connsiteY82" fmla="*/ 3810 h 10000"/>
                <a:gd name="connsiteX83" fmla="*/ 8898 w 10000"/>
                <a:gd name="connsiteY83" fmla="*/ 3779 h 10000"/>
                <a:gd name="connsiteX84" fmla="*/ 8948 w 10000"/>
                <a:gd name="connsiteY84" fmla="*/ 3902 h 10000"/>
                <a:gd name="connsiteX85" fmla="*/ 8945 w 10000"/>
                <a:gd name="connsiteY85" fmla="*/ 4009 h 10000"/>
                <a:gd name="connsiteX86" fmla="*/ 8933 w 10000"/>
                <a:gd name="connsiteY86" fmla="*/ 4117 h 10000"/>
                <a:gd name="connsiteX87" fmla="*/ 8933 w 10000"/>
                <a:gd name="connsiteY87" fmla="*/ 4270 h 10000"/>
                <a:gd name="connsiteX88" fmla="*/ 8968 w 10000"/>
                <a:gd name="connsiteY88" fmla="*/ 4378 h 10000"/>
                <a:gd name="connsiteX89" fmla="*/ 9010 w 10000"/>
                <a:gd name="connsiteY89" fmla="*/ 4332 h 10000"/>
                <a:gd name="connsiteX90" fmla="*/ 9076 w 10000"/>
                <a:gd name="connsiteY90" fmla="*/ 4163 h 10000"/>
                <a:gd name="connsiteX91" fmla="*/ 9104 w 10000"/>
                <a:gd name="connsiteY91" fmla="*/ 4055 h 10000"/>
                <a:gd name="connsiteX92" fmla="*/ 9173 w 10000"/>
                <a:gd name="connsiteY92" fmla="*/ 3594 h 10000"/>
                <a:gd name="connsiteX93" fmla="*/ 9193 w 10000"/>
                <a:gd name="connsiteY93" fmla="*/ 3518 h 10000"/>
                <a:gd name="connsiteX94" fmla="*/ 9228 w 10000"/>
                <a:gd name="connsiteY94" fmla="*/ 3441 h 10000"/>
                <a:gd name="connsiteX95" fmla="*/ 9274 w 10000"/>
                <a:gd name="connsiteY95" fmla="*/ 3379 h 10000"/>
                <a:gd name="connsiteX96" fmla="*/ 9298 w 10000"/>
                <a:gd name="connsiteY96" fmla="*/ 3379 h 10000"/>
                <a:gd name="connsiteX97" fmla="*/ 9325 w 10000"/>
                <a:gd name="connsiteY97" fmla="*/ 3333 h 10000"/>
                <a:gd name="connsiteX98" fmla="*/ 9367 w 10000"/>
                <a:gd name="connsiteY98" fmla="*/ 3241 h 10000"/>
                <a:gd name="connsiteX99" fmla="*/ 9383 w 10000"/>
                <a:gd name="connsiteY99" fmla="*/ 3180 h 10000"/>
                <a:gd name="connsiteX100" fmla="*/ 9410 w 10000"/>
                <a:gd name="connsiteY100" fmla="*/ 3226 h 10000"/>
                <a:gd name="connsiteX101" fmla="*/ 9441 w 10000"/>
                <a:gd name="connsiteY101" fmla="*/ 3257 h 10000"/>
                <a:gd name="connsiteX102" fmla="*/ 9464 w 10000"/>
                <a:gd name="connsiteY102" fmla="*/ 3287 h 10000"/>
                <a:gd name="connsiteX103" fmla="*/ 9480 w 10000"/>
                <a:gd name="connsiteY103" fmla="*/ 3487 h 10000"/>
                <a:gd name="connsiteX104" fmla="*/ 9507 w 10000"/>
                <a:gd name="connsiteY104" fmla="*/ 3472 h 10000"/>
                <a:gd name="connsiteX105" fmla="*/ 9534 w 10000"/>
                <a:gd name="connsiteY105" fmla="*/ 3441 h 10000"/>
                <a:gd name="connsiteX106" fmla="*/ 9558 w 10000"/>
                <a:gd name="connsiteY106" fmla="*/ 3441 h 10000"/>
                <a:gd name="connsiteX107" fmla="*/ 9581 w 10000"/>
                <a:gd name="connsiteY107" fmla="*/ 3379 h 10000"/>
                <a:gd name="connsiteX108" fmla="*/ 9596 w 10000"/>
                <a:gd name="connsiteY108" fmla="*/ 3318 h 10000"/>
                <a:gd name="connsiteX109" fmla="*/ 9620 w 10000"/>
                <a:gd name="connsiteY109" fmla="*/ 3164 h 10000"/>
                <a:gd name="connsiteX110" fmla="*/ 9643 w 10000"/>
                <a:gd name="connsiteY110" fmla="*/ 2919 h 10000"/>
                <a:gd name="connsiteX111" fmla="*/ 9701 w 10000"/>
                <a:gd name="connsiteY111" fmla="*/ 2550 h 10000"/>
                <a:gd name="connsiteX112" fmla="*/ 9752 w 10000"/>
                <a:gd name="connsiteY112" fmla="*/ 2289 h 10000"/>
                <a:gd name="connsiteX113" fmla="*/ 9783 w 10000"/>
                <a:gd name="connsiteY113" fmla="*/ 2120 h 10000"/>
                <a:gd name="connsiteX114" fmla="*/ 9829 w 10000"/>
                <a:gd name="connsiteY114" fmla="*/ 1997 h 10000"/>
                <a:gd name="connsiteX115" fmla="*/ 9845 w 10000"/>
                <a:gd name="connsiteY115" fmla="*/ 2012 h 10000"/>
                <a:gd name="connsiteX116" fmla="*/ 9899 w 10000"/>
                <a:gd name="connsiteY116" fmla="*/ 2120 h 10000"/>
                <a:gd name="connsiteX117" fmla="*/ 9930 w 10000"/>
                <a:gd name="connsiteY117" fmla="*/ 2104 h 10000"/>
                <a:gd name="connsiteX118" fmla="*/ 9922 w 10000"/>
                <a:gd name="connsiteY118" fmla="*/ 1905 h 10000"/>
                <a:gd name="connsiteX119" fmla="*/ 9919 w 10000"/>
                <a:gd name="connsiteY119" fmla="*/ 1828 h 10000"/>
                <a:gd name="connsiteX120" fmla="*/ 9942 w 10000"/>
                <a:gd name="connsiteY120" fmla="*/ 1644 h 10000"/>
                <a:gd name="connsiteX121" fmla="*/ 9957 w 10000"/>
                <a:gd name="connsiteY121" fmla="*/ 1382 h 10000"/>
                <a:gd name="connsiteX122" fmla="*/ 9961 w 10000"/>
                <a:gd name="connsiteY122" fmla="*/ 876 h 10000"/>
                <a:gd name="connsiteX123" fmla="*/ 9965 w 10000"/>
                <a:gd name="connsiteY123" fmla="*/ 783 h 10000"/>
                <a:gd name="connsiteX124" fmla="*/ 9973 w 10000"/>
                <a:gd name="connsiteY124" fmla="*/ 676 h 10000"/>
                <a:gd name="connsiteX125" fmla="*/ 10000 w 10000"/>
                <a:gd name="connsiteY125" fmla="*/ 584 h 10000"/>
                <a:gd name="connsiteX126" fmla="*/ 9845 w 10000"/>
                <a:gd name="connsiteY126" fmla="*/ 553 h 10000"/>
                <a:gd name="connsiteX127" fmla="*/ 9697 w 10000"/>
                <a:gd name="connsiteY127" fmla="*/ 553 h 10000"/>
                <a:gd name="connsiteX128" fmla="*/ 9678 w 10000"/>
                <a:gd name="connsiteY128" fmla="*/ 661 h 10000"/>
                <a:gd name="connsiteX129" fmla="*/ 9542 w 10000"/>
                <a:gd name="connsiteY129" fmla="*/ 707 h 10000"/>
                <a:gd name="connsiteX130" fmla="*/ 8863 w 10000"/>
                <a:gd name="connsiteY130" fmla="*/ 753 h 10000"/>
                <a:gd name="connsiteX131" fmla="*/ 8510 w 10000"/>
                <a:gd name="connsiteY131" fmla="*/ 783 h 10000"/>
                <a:gd name="connsiteX132" fmla="*/ 8254 w 10000"/>
                <a:gd name="connsiteY132" fmla="*/ 799 h 10000"/>
                <a:gd name="connsiteX133" fmla="*/ 8165 w 10000"/>
                <a:gd name="connsiteY133" fmla="*/ 783 h 10000"/>
                <a:gd name="connsiteX134" fmla="*/ 8133 w 10000"/>
                <a:gd name="connsiteY134" fmla="*/ 753 h 10000"/>
                <a:gd name="connsiteX135" fmla="*/ 8102 w 10000"/>
                <a:gd name="connsiteY135" fmla="*/ 768 h 10000"/>
                <a:gd name="connsiteX136" fmla="*/ 7858 w 10000"/>
                <a:gd name="connsiteY136" fmla="*/ 783 h 10000"/>
                <a:gd name="connsiteX137" fmla="*/ 7699 w 10000"/>
                <a:gd name="connsiteY137" fmla="*/ 783 h 10000"/>
                <a:gd name="connsiteX138" fmla="*/ 7679 w 10000"/>
                <a:gd name="connsiteY138" fmla="*/ 876 h 10000"/>
                <a:gd name="connsiteX139" fmla="*/ 7652 w 10000"/>
                <a:gd name="connsiteY139" fmla="*/ 876 h 10000"/>
                <a:gd name="connsiteX140" fmla="*/ 7101 w 10000"/>
                <a:gd name="connsiteY140" fmla="*/ 814 h 10000"/>
                <a:gd name="connsiteX141" fmla="*/ 7082 w 10000"/>
                <a:gd name="connsiteY141" fmla="*/ 845 h 10000"/>
                <a:gd name="connsiteX142" fmla="*/ 7043 w 10000"/>
                <a:gd name="connsiteY142" fmla="*/ 829 h 10000"/>
                <a:gd name="connsiteX143" fmla="*/ 6993 w 10000"/>
                <a:gd name="connsiteY143" fmla="*/ 814 h 10000"/>
                <a:gd name="connsiteX144" fmla="*/ 6911 w 10000"/>
                <a:gd name="connsiteY144" fmla="*/ 814 h 10000"/>
                <a:gd name="connsiteX145" fmla="*/ 6868 w 10000"/>
                <a:gd name="connsiteY145" fmla="*/ 814 h 10000"/>
                <a:gd name="connsiteX146" fmla="*/ 6465 w 10000"/>
                <a:gd name="connsiteY146" fmla="*/ 783 h 10000"/>
                <a:gd name="connsiteX147" fmla="*/ 6240 w 10000"/>
                <a:gd name="connsiteY147" fmla="*/ 707 h 10000"/>
                <a:gd name="connsiteX148" fmla="*/ 5759 w 10000"/>
                <a:gd name="connsiteY148" fmla="*/ 645 h 10000"/>
                <a:gd name="connsiteX149" fmla="*/ 5305 w 10000"/>
                <a:gd name="connsiteY149" fmla="*/ 568 h 10000"/>
                <a:gd name="connsiteX150" fmla="*/ 5157 w 10000"/>
                <a:gd name="connsiteY150" fmla="*/ 568 h 10000"/>
                <a:gd name="connsiteX151" fmla="*/ 4660 w 10000"/>
                <a:gd name="connsiteY151" fmla="*/ 384 h 10000"/>
                <a:gd name="connsiteX152" fmla="*/ 4486 w 10000"/>
                <a:gd name="connsiteY152" fmla="*/ 369 h 10000"/>
                <a:gd name="connsiteX153" fmla="*/ 4393 w 10000"/>
                <a:gd name="connsiteY153" fmla="*/ 369 h 10000"/>
                <a:gd name="connsiteX154" fmla="*/ 3846 w 10000"/>
                <a:gd name="connsiteY154" fmla="*/ 369 h 10000"/>
                <a:gd name="connsiteX155" fmla="*/ 3807 w 10000"/>
                <a:gd name="connsiteY155" fmla="*/ 353 h 10000"/>
                <a:gd name="connsiteX156" fmla="*/ 3729 w 10000"/>
                <a:gd name="connsiteY156" fmla="*/ 353 h 10000"/>
                <a:gd name="connsiteX157" fmla="*/ 3706 w 10000"/>
                <a:gd name="connsiteY157" fmla="*/ 338 h 10000"/>
                <a:gd name="connsiteX158" fmla="*/ 3481 w 10000"/>
                <a:gd name="connsiteY158" fmla="*/ 292 h 10000"/>
                <a:gd name="connsiteX159" fmla="*/ 2949 w 10000"/>
                <a:gd name="connsiteY159" fmla="*/ 292 h 10000"/>
                <a:gd name="connsiteX160" fmla="*/ 2949 w 10000"/>
                <a:gd name="connsiteY160" fmla="*/ 108 h 10000"/>
                <a:gd name="connsiteX161" fmla="*/ 2716 w 10000"/>
                <a:gd name="connsiteY161" fmla="*/ 0 h 10000"/>
                <a:gd name="connsiteX162" fmla="*/ 2701 w 10000"/>
                <a:gd name="connsiteY162" fmla="*/ 46 h 10000"/>
                <a:gd name="connsiteX163" fmla="*/ 2724 w 10000"/>
                <a:gd name="connsiteY163" fmla="*/ 445 h 10000"/>
                <a:gd name="connsiteX164" fmla="*/ 2732 w 10000"/>
                <a:gd name="connsiteY164" fmla="*/ 676 h 10000"/>
                <a:gd name="connsiteX165" fmla="*/ 2728 w 10000"/>
                <a:gd name="connsiteY165" fmla="*/ 937 h 10000"/>
                <a:gd name="connsiteX166" fmla="*/ 2716 w 10000"/>
                <a:gd name="connsiteY166" fmla="*/ 1229 h 10000"/>
                <a:gd name="connsiteX167" fmla="*/ 2716 w 10000"/>
                <a:gd name="connsiteY167" fmla="*/ 1459 h 10000"/>
                <a:gd name="connsiteX168" fmla="*/ 2744 w 10000"/>
                <a:gd name="connsiteY168" fmla="*/ 1551 h 10000"/>
                <a:gd name="connsiteX169" fmla="*/ 2802 w 10000"/>
                <a:gd name="connsiteY169" fmla="*/ 1905 h 10000"/>
                <a:gd name="connsiteX170" fmla="*/ 2829 w 10000"/>
                <a:gd name="connsiteY170" fmla="*/ 2396 h 10000"/>
                <a:gd name="connsiteX171" fmla="*/ 2841 w 10000"/>
                <a:gd name="connsiteY171" fmla="*/ 2704 h 10000"/>
                <a:gd name="connsiteX172" fmla="*/ 2856 w 10000"/>
                <a:gd name="connsiteY172" fmla="*/ 3011 h 10000"/>
                <a:gd name="connsiteX173" fmla="*/ 2852 w 10000"/>
                <a:gd name="connsiteY173" fmla="*/ 3226 h 10000"/>
                <a:gd name="connsiteX174" fmla="*/ 2767 w 10000"/>
                <a:gd name="connsiteY174" fmla="*/ 3641 h 10000"/>
                <a:gd name="connsiteX175" fmla="*/ 2744 w 10000"/>
                <a:gd name="connsiteY175" fmla="*/ 3717 h 10000"/>
                <a:gd name="connsiteX176" fmla="*/ 2701 w 10000"/>
                <a:gd name="connsiteY176" fmla="*/ 3687 h 10000"/>
                <a:gd name="connsiteX177" fmla="*/ 2744 w 10000"/>
                <a:gd name="connsiteY177" fmla="*/ 3594 h 10000"/>
                <a:gd name="connsiteX178" fmla="*/ 2821 w 10000"/>
                <a:gd name="connsiteY178" fmla="*/ 3303 h 10000"/>
                <a:gd name="connsiteX179" fmla="*/ 2841 w 10000"/>
                <a:gd name="connsiteY179" fmla="*/ 3103 h 10000"/>
                <a:gd name="connsiteX180" fmla="*/ 2821 w 10000"/>
                <a:gd name="connsiteY180" fmla="*/ 2995 h 10000"/>
                <a:gd name="connsiteX181" fmla="*/ 2821 w 10000"/>
                <a:gd name="connsiteY181" fmla="*/ 2811 h 10000"/>
                <a:gd name="connsiteX182" fmla="*/ 2809 w 10000"/>
                <a:gd name="connsiteY182" fmla="*/ 2320 h 10000"/>
                <a:gd name="connsiteX183" fmla="*/ 2767 w 10000"/>
                <a:gd name="connsiteY183" fmla="*/ 1874 h 10000"/>
                <a:gd name="connsiteX184" fmla="*/ 2724 w 10000"/>
                <a:gd name="connsiteY184" fmla="*/ 1659 h 10000"/>
                <a:gd name="connsiteX185" fmla="*/ 2705 w 10000"/>
                <a:gd name="connsiteY185" fmla="*/ 1551 h 10000"/>
                <a:gd name="connsiteX186" fmla="*/ 2662 w 10000"/>
                <a:gd name="connsiteY186" fmla="*/ 1889 h 10000"/>
                <a:gd name="connsiteX187" fmla="*/ 2670 w 10000"/>
                <a:gd name="connsiteY187" fmla="*/ 2104 h 10000"/>
                <a:gd name="connsiteX188" fmla="*/ 2666 w 10000"/>
                <a:gd name="connsiteY188" fmla="*/ 2396 h 10000"/>
                <a:gd name="connsiteX189" fmla="*/ 2639 w 10000"/>
                <a:gd name="connsiteY189" fmla="*/ 2350 h 10000"/>
                <a:gd name="connsiteX190" fmla="*/ 2650 w 10000"/>
                <a:gd name="connsiteY190" fmla="*/ 2058 h 10000"/>
                <a:gd name="connsiteX191" fmla="*/ 2627 w 10000"/>
                <a:gd name="connsiteY191" fmla="*/ 1935 h 10000"/>
                <a:gd name="connsiteX192" fmla="*/ 2623 w 10000"/>
                <a:gd name="connsiteY192" fmla="*/ 1843 h 10000"/>
                <a:gd name="connsiteX193" fmla="*/ 2650 w 10000"/>
                <a:gd name="connsiteY193" fmla="*/ 1720 h 10000"/>
                <a:gd name="connsiteX194" fmla="*/ 2674 w 10000"/>
                <a:gd name="connsiteY194" fmla="*/ 1551 h 10000"/>
                <a:gd name="connsiteX195" fmla="*/ 2685 w 10000"/>
                <a:gd name="connsiteY195" fmla="*/ 1198 h 10000"/>
                <a:gd name="connsiteX196" fmla="*/ 2709 w 10000"/>
                <a:gd name="connsiteY196" fmla="*/ 1014 h 10000"/>
                <a:gd name="connsiteX197" fmla="*/ 2530 w 10000"/>
                <a:gd name="connsiteY197" fmla="*/ 998 h 10000"/>
                <a:gd name="connsiteX198" fmla="*/ 2099 w 10000"/>
                <a:gd name="connsiteY198" fmla="*/ 906 h 10000"/>
                <a:gd name="connsiteX199" fmla="*/ 1250 w 10000"/>
                <a:gd name="connsiteY199" fmla="*/ 707 h 10000"/>
                <a:gd name="connsiteX200" fmla="*/ 1168 w 10000"/>
                <a:gd name="connsiteY200" fmla="*/ 722 h 10000"/>
                <a:gd name="connsiteX201" fmla="*/ 1110 w 10000"/>
                <a:gd name="connsiteY201" fmla="*/ 952 h 10000"/>
                <a:gd name="connsiteX202" fmla="*/ 1090 w 10000"/>
                <a:gd name="connsiteY202" fmla="*/ 998 h 10000"/>
                <a:gd name="connsiteX203" fmla="*/ 1071 w 10000"/>
                <a:gd name="connsiteY203" fmla="*/ 906 h 10000"/>
                <a:gd name="connsiteX204" fmla="*/ 1087 w 10000"/>
                <a:gd name="connsiteY204" fmla="*/ 722 h 10000"/>
                <a:gd name="connsiteX205" fmla="*/ 1021 w 10000"/>
                <a:gd name="connsiteY205" fmla="*/ 707 h 10000"/>
                <a:gd name="connsiteX206" fmla="*/ 1036 w 10000"/>
                <a:gd name="connsiteY206" fmla="*/ 814 h 10000"/>
                <a:gd name="connsiteX207" fmla="*/ 1036 w 10000"/>
                <a:gd name="connsiteY207" fmla="*/ 937 h 10000"/>
                <a:gd name="connsiteX208" fmla="*/ 1001 w 10000"/>
                <a:gd name="connsiteY208" fmla="*/ 1045 h 10000"/>
                <a:gd name="connsiteX209" fmla="*/ 1028 w 10000"/>
                <a:gd name="connsiteY209" fmla="*/ 1275 h 10000"/>
                <a:gd name="connsiteX210" fmla="*/ 1040 w 10000"/>
                <a:gd name="connsiteY210" fmla="*/ 1475 h 10000"/>
                <a:gd name="connsiteX211" fmla="*/ 1036 w 10000"/>
                <a:gd name="connsiteY211" fmla="*/ 1567 h 10000"/>
                <a:gd name="connsiteX212" fmla="*/ 1013 w 10000"/>
                <a:gd name="connsiteY212" fmla="*/ 1644 h 10000"/>
                <a:gd name="connsiteX213" fmla="*/ 951 w 10000"/>
                <a:gd name="connsiteY213" fmla="*/ 1567 h 10000"/>
                <a:gd name="connsiteX214" fmla="*/ 927 w 10000"/>
                <a:gd name="connsiteY214" fmla="*/ 1628 h 10000"/>
                <a:gd name="connsiteX215" fmla="*/ 924 w 10000"/>
                <a:gd name="connsiteY215" fmla="*/ 1720 h 10000"/>
                <a:gd name="connsiteX216" fmla="*/ 935 w 10000"/>
                <a:gd name="connsiteY216" fmla="*/ 1813 h 10000"/>
                <a:gd name="connsiteX217" fmla="*/ 982 w 10000"/>
                <a:gd name="connsiteY217" fmla="*/ 1951 h 10000"/>
                <a:gd name="connsiteX218" fmla="*/ 1001 w 10000"/>
                <a:gd name="connsiteY218" fmla="*/ 1920 h 10000"/>
                <a:gd name="connsiteX219" fmla="*/ 1009 w 10000"/>
                <a:gd name="connsiteY219" fmla="*/ 2012 h 10000"/>
                <a:gd name="connsiteX220" fmla="*/ 1005 w 10000"/>
                <a:gd name="connsiteY220" fmla="*/ 2104 h 10000"/>
                <a:gd name="connsiteX221" fmla="*/ 962 w 10000"/>
                <a:gd name="connsiteY221" fmla="*/ 2151 h 10000"/>
                <a:gd name="connsiteX222" fmla="*/ 908 w 10000"/>
                <a:gd name="connsiteY222" fmla="*/ 2166 h 10000"/>
                <a:gd name="connsiteX223" fmla="*/ 834 w 10000"/>
                <a:gd name="connsiteY223" fmla="*/ 2104 h 10000"/>
                <a:gd name="connsiteX224" fmla="*/ 811 w 10000"/>
                <a:gd name="connsiteY224" fmla="*/ 2197 h 10000"/>
                <a:gd name="connsiteX225" fmla="*/ 850 w 10000"/>
                <a:gd name="connsiteY225" fmla="*/ 2320 h 10000"/>
                <a:gd name="connsiteX226" fmla="*/ 920 w 10000"/>
                <a:gd name="connsiteY226" fmla="*/ 2627 h 10000"/>
                <a:gd name="connsiteX227" fmla="*/ 927 w 10000"/>
                <a:gd name="connsiteY227" fmla="*/ 2765 h 10000"/>
                <a:gd name="connsiteX228" fmla="*/ 873 w 10000"/>
                <a:gd name="connsiteY228" fmla="*/ 2934 h 10000"/>
                <a:gd name="connsiteX229" fmla="*/ 838 w 10000"/>
                <a:gd name="connsiteY229" fmla="*/ 2980 h 10000"/>
                <a:gd name="connsiteX230" fmla="*/ 823 w 10000"/>
                <a:gd name="connsiteY230" fmla="*/ 3072 h 10000"/>
                <a:gd name="connsiteX231" fmla="*/ 811 w 10000"/>
                <a:gd name="connsiteY231" fmla="*/ 3195 h 10000"/>
                <a:gd name="connsiteX232" fmla="*/ 788 w 10000"/>
                <a:gd name="connsiteY232" fmla="*/ 3287 h 10000"/>
                <a:gd name="connsiteX233" fmla="*/ 768 w 10000"/>
                <a:gd name="connsiteY233" fmla="*/ 3456 h 10000"/>
                <a:gd name="connsiteX234" fmla="*/ 768 w 10000"/>
                <a:gd name="connsiteY234" fmla="*/ 3579 h 10000"/>
                <a:gd name="connsiteX235" fmla="*/ 772 w 10000"/>
                <a:gd name="connsiteY235" fmla="*/ 3656 h 10000"/>
                <a:gd name="connsiteX236" fmla="*/ 795 w 10000"/>
                <a:gd name="connsiteY236" fmla="*/ 3810 h 10000"/>
                <a:gd name="connsiteX237" fmla="*/ 830 w 10000"/>
                <a:gd name="connsiteY237" fmla="*/ 3932 h 10000"/>
                <a:gd name="connsiteX238" fmla="*/ 850 w 10000"/>
                <a:gd name="connsiteY238" fmla="*/ 4055 h 10000"/>
                <a:gd name="connsiteX239" fmla="*/ 842 w 10000"/>
                <a:gd name="connsiteY239" fmla="*/ 4209 h 10000"/>
                <a:gd name="connsiteX240" fmla="*/ 815 w 10000"/>
                <a:gd name="connsiteY240" fmla="*/ 4194 h 10000"/>
                <a:gd name="connsiteX241" fmla="*/ 776 w 10000"/>
                <a:gd name="connsiteY241" fmla="*/ 4055 h 10000"/>
                <a:gd name="connsiteX242" fmla="*/ 737 w 10000"/>
                <a:gd name="connsiteY242" fmla="*/ 4040 h 10000"/>
                <a:gd name="connsiteX243" fmla="*/ 706 w 10000"/>
                <a:gd name="connsiteY243" fmla="*/ 4194 h 10000"/>
                <a:gd name="connsiteX244" fmla="*/ 718 w 10000"/>
                <a:gd name="connsiteY244" fmla="*/ 4316 h 10000"/>
                <a:gd name="connsiteX245" fmla="*/ 745 w 10000"/>
                <a:gd name="connsiteY245" fmla="*/ 4378 h 10000"/>
                <a:gd name="connsiteX246" fmla="*/ 776 w 10000"/>
                <a:gd name="connsiteY246" fmla="*/ 4409 h 10000"/>
                <a:gd name="connsiteX247" fmla="*/ 768 w 10000"/>
                <a:gd name="connsiteY247" fmla="*/ 4547 h 10000"/>
                <a:gd name="connsiteX248" fmla="*/ 737 w 10000"/>
                <a:gd name="connsiteY248" fmla="*/ 4608 h 10000"/>
                <a:gd name="connsiteX249" fmla="*/ 706 w 10000"/>
                <a:gd name="connsiteY249" fmla="*/ 4578 h 10000"/>
                <a:gd name="connsiteX250" fmla="*/ 687 w 10000"/>
                <a:gd name="connsiteY250" fmla="*/ 4608 h 10000"/>
                <a:gd name="connsiteX251" fmla="*/ 656 w 10000"/>
                <a:gd name="connsiteY251" fmla="*/ 4793 h 10000"/>
                <a:gd name="connsiteX252" fmla="*/ 621 w 10000"/>
                <a:gd name="connsiteY252" fmla="*/ 4885 h 10000"/>
                <a:gd name="connsiteX253" fmla="*/ 574 w 10000"/>
                <a:gd name="connsiteY253" fmla="*/ 4946 h 10000"/>
                <a:gd name="connsiteX254" fmla="*/ 543 w 10000"/>
                <a:gd name="connsiteY254" fmla="*/ 4869 h 10000"/>
                <a:gd name="connsiteX255" fmla="*/ 524 w 10000"/>
                <a:gd name="connsiteY255" fmla="*/ 4885 h 10000"/>
                <a:gd name="connsiteX256" fmla="*/ 501 w 10000"/>
                <a:gd name="connsiteY256" fmla="*/ 4916 h 10000"/>
                <a:gd name="connsiteX257" fmla="*/ 481 w 10000"/>
                <a:gd name="connsiteY257" fmla="*/ 4992 h 10000"/>
                <a:gd name="connsiteX258" fmla="*/ 473 w 10000"/>
                <a:gd name="connsiteY258" fmla="*/ 5131 h 10000"/>
                <a:gd name="connsiteX259" fmla="*/ 477 w 10000"/>
                <a:gd name="connsiteY259" fmla="*/ 5253 h 10000"/>
                <a:gd name="connsiteX260" fmla="*/ 532 w 10000"/>
                <a:gd name="connsiteY260" fmla="*/ 5422 h 10000"/>
                <a:gd name="connsiteX261" fmla="*/ 567 w 10000"/>
                <a:gd name="connsiteY261" fmla="*/ 5346 h 10000"/>
                <a:gd name="connsiteX262" fmla="*/ 594 w 10000"/>
                <a:gd name="connsiteY262" fmla="*/ 5453 h 10000"/>
                <a:gd name="connsiteX263" fmla="*/ 586 w 10000"/>
                <a:gd name="connsiteY263" fmla="*/ 5545 h 10000"/>
                <a:gd name="connsiteX264" fmla="*/ 567 w 10000"/>
                <a:gd name="connsiteY264" fmla="*/ 5622 h 10000"/>
                <a:gd name="connsiteX265" fmla="*/ 528 w 10000"/>
                <a:gd name="connsiteY265" fmla="*/ 5684 h 10000"/>
                <a:gd name="connsiteX266" fmla="*/ 470 w 10000"/>
                <a:gd name="connsiteY266" fmla="*/ 5699 h 10000"/>
                <a:gd name="connsiteX267" fmla="*/ 458 w 10000"/>
                <a:gd name="connsiteY267" fmla="*/ 5822 h 10000"/>
                <a:gd name="connsiteX268" fmla="*/ 470 w 10000"/>
                <a:gd name="connsiteY268" fmla="*/ 5929 h 10000"/>
                <a:gd name="connsiteX269" fmla="*/ 528 w 10000"/>
                <a:gd name="connsiteY269" fmla="*/ 6052 h 10000"/>
                <a:gd name="connsiteX270" fmla="*/ 528 w 10000"/>
                <a:gd name="connsiteY270" fmla="*/ 6190 h 10000"/>
                <a:gd name="connsiteX271" fmla="*/ 508 w 10000"/>
                <a:gd name="connsiteY271" fmla="*/ 6237 h 10000"/>
                <a:gd name="connsiteX272" fmla="*/ 470 w 10000"/>
                <a:gd name="connsiteY272" fmla="*/ 6190 h 10000"/>
                <a:gd name="connsiteX273" fmla="*/ 454 w 10000"/>
                <a:gd name="connsiteY273" fmla="*/ 6037 h 10000"/>
                <a:gd name="connsiteX274" fmla="*/ 435 w 10000"/>
                <a:gd name="connsiteY274" fmla="*/ 5960 h 10000"/>
                <a:gd name="connsiteX275" fmla="*/ 396 w 10000"/>
                <a:gd name="connsiteY275" fmla="*/ 5960 h 10000"/>
                <a:gd name="connsiteX276" fmla="*/ 369 w 10000"/>
                <a:gd name="connsiteY276" fmla="*/ 6052 h 10000"/>
                <a:gd name="connsiteX277" fmla="*/ 353 w 10000"/>
                <a:gd name="connsiteY277" fmla="*/ 6206 h 10000"/>
                <a:gd name="connsiteX278" fmla="*/ 361 w 10000"/>
                <a:gd name="connsiteY278" fmla="*/ 6344 h 10000"/>
                <a:gd name="connsiteX279" fmla="*/ 384 w 10000"/>
                <a:gd name="connsiteY279" fmla="*/ 6482 h 10000"/>
                <a:gd name="connsiteX280" fmla="*/ 400 w 10000"/>
                <a:gd name="connsiteY280" fmla="*/ 6605 h 10000"/>
                <a:gd name="connsiteX281" fmla="*/ 392 w 10000"/>
                <a:gd name="connsiteY281" fmla="*/ 6743 h 10000"/>
                <a:gd name="connsiteX282" fmla="*/ 357 w 10000"/>
                <a:gd name="connsiteY282" fmla="*/ 6759 h 10000"/>
                <a:gd name="connsiteX283" fmla="*/ 349 w 10000"/>
                <a:gd name="connsiteY283" fmla="*/ 6882 h 10000"/>
                <a:gd name="connsiteX284" fmla="*/ 318 w 10000"/>
                <a:gd name="connsiteY284" fmla="*/ 6805 h 10000"/>
                <a:gd name="connsiteX285" fmla="*/ 318 w 10000"/>
                <a:gd name="connsiteY285" fmla="*/ 6667 h 10000"/>
                <a:gd name="connsiteX286" fmla="*/ 318 w 10000"/>
                <a:gd name="connsiteY286" fmla="*/ 6590 h 10000"/>
                <a:gd name="connsiteX287" fmla="*/ 322 w 10000"/>
                <a:gd name="connsiteY287" fmla="*/ 6467 h 10000"/>
                <a:gd name="connsiteX288" fmla="*/ 310 w 10000"/>
                <a:gd name="connsiteY288" fmla="*/ 6375 h 10000"/>
                <a:gd name="connsiteX289" fmla="*/ 283 w 10000"/>
                <a:gd name="connsiteY289" fmla="*/ 6344 h 10000"/>
                <a:gd name="connsiteX290" fmla="*/ 260 w 10000"/>
                <a:gd name="connsiteY290" fmla="*/ 6421 h 10000"/>
                <a:gd name="connsiteX291" fmla="*/ 256 w 10000"/>
                <a:gd name="connsiteY291" fmla="*/ 6559 h 10000"/>
                <a:gd name="connsiteX292" fmla="*/ 237 w 10000"/>
                <a:gd name="connsiteY292" fmla="*/ 6667 h 10000"/>
                <a:gd name="connsiteX293" fmla="*/ 206 w 10000"/>
                <a:gd name="connsiteY293" fmla="*/ 6743 h 10000"/>
                <a:gd name="connsiteX294" fmla="*/ 190 w 10000"/>
                <a:gd name="connsiteY294" fmla="*/ 6866 h 10000"/>
                <a:gd name="connsiteX295" fmla="*/ 206 w 10000"/>
                <a:gd name="connsiteY295" fmla="*/ 6974 h 10000"/>
                <a:gd name="connsiteX296" fmla="*/ 244 w 10000"/>
                <a:gd name="connsiteY296" fmla="*/ 6974 h 10000"/>
                <a:gd name="connsiteX297" fmla="*/ 233 w 10000"/>
                <a:gd name="connsiteY297" fmla="*/ 6882 h 10000"/>
                <a:gd name="connsiteX298" fmla="*/ 252 w 10000"/>
                <a:gd name="connsiteY298" fmla="*/ 6728 h 10000"/>
                <a:gd name="connsiteX299" fmla="*/ 287 w 10000"/>
                <a:gd name="connsiteY299" fmla="*/ 6851 h 10000"/>
                <a:gd name="connsiteX300" fmla="*/ 310 w 10000"/>
                <a:gd name="connsiteY300" fmla="*/ 6959 h 10000"/>
                <a:gd name="connsiteX301" fmla="*/ 276 w 10000"/>
                <a:gd name="connsiteY301" fmla="*/ 7158 h 10000"/>
                <a:gd name="connsiteX302" fmla="*/ 272 w 10000"/>
                <a:gd name="connsiteY302" fmla="*/ 7312 h 10000"/>
                <a:gd name="connsiteX303" fmla="*/ 272 w 10000"/>
                <a:gd name="connsiteY303" fmla="*/ 7419 h 10000"/>
                <a:gd name="connsiteX304" fmla="*/ 229 w 10000"/>
                <a:gd name="connsiteY304" fmla="*/ 7389 h 10000"/>
                <a:gd name="connsiteX305" fmla="*/ 202 w 10000"/>
                <a:gd name="connsiteY305" fmla="*/ 7496 h 10000"/>
                <a:gd name="connsiteX306" fmla="*/ 217 w 10000"/>
                <a:gd name="connsiteY306" fmla="*/ 7665 h 10000"/>
                <a:gd name="connsiteX307" fmla="*/ 233 w 10000"/>
                <a:gd name="connsiteY307" fmla="*/ 7696 h 10000"/>
                <a:gd name="connsiteX308" fmla="*/ 272 w 10000"/>
                <a:gd name="connsiteY308" fmla="*/ 7665 h 10000"/>
                <a:gd name="connsiteX309" fmla="*/ 283 w 10000"/>
                <a:gd name="connsiteY309" fmla="*/ 7727 h 10000"/>
                <a:gd name="connsiteX310" fmla="*/ 299 w 10000"/>
                <a:gd name="connsiteY310" fmla="*/ 7880 h 10000"/>
                <a:gd name="connsiteX311" fmla="*/ 279 w 10000"/>
                <a:gd name="connsiteY311" fmla="*/ 7911 h 10000"/>
                <a:gd name="connsiteX312" fmla="*/ 268 w 10000"/>
                <a:gd name="connsiteY312" fmla="*/ 7972 h 10000"/>
                <a:gd name="connsiteX313" fmla="*/ 244 w 10000"/>
                <a:gd name="connsiteY313" fmla="*/ 8018 h 10000"/>
                <a:gd name="connsiteX314" fmla="*/ 256 w 10000"/>
                <a:gd name="connsiteY314" fmla="*/ 8126 h 10000"/>
                <a:gd name="connsiteX315" fmla="*/ 291 w 10000"/>
                <a:gd name="connsiteY315" fmla="*/ 8233 h 10000"/>
                <a:gd name="connsiteX316" fmla="*/ 299 w 10000"/>
                <a:gd name="connsiteY316" fmla="*/ 8326 h 10000"/>
                <a:gd name="connsiteX317" fmla="*/ 283 w 10000"/>
                <a:gd name="connsiteY317" fmla="*/ 8402 h 10000"/>
                <a:gd name="connsiteX318" fmla="*/ 268 w 10000"/>
                <a:gd name="connsiteY318" fmla="*/ 8433 h 10000"/>
                <a:gd name="connsiteX319" fmla="*/ 229 w 10000"/>
                <a:gd name="connsiteY319" fmla="*/ 8387 h 10000"/>
                <a:gd name="connsiteX320" fmla="*/ 206 w 10000"/>
                <a:gd name="connsiteY320" fmla="*/ 8356 h 10000"/>
                <a:gd name="connsiteX321" fmla="*/ 171 w 10000"/>
                <a:gd name="connsiteY321" fmla="*/ 8449 h 10000"/>
                <a:gd name="connsiteX322" fmla="*/ 144 w 10000"/>
                <a:gd name="connsiteY322" fmla="*/ 8833 h 10000"/>
                <a:gd name="connsiteX323" fmla="*/ 109 w 10000"/>
                <a:gd name="connsiteY323" fmla="*/ 8925 h 10000"/>
                <a:gd name="connsiteX324" fmla="*/ 31 w 10000"/>
                <a:gd name="connsiteY324" fmla="*/ 8817 h 10000"/>
                <a:gd name="connsiteX325" fmla="*/ 0 w 10000"/>
                <a:gd name="connsiteY325" fmla="*/ 9002 h 10000"/>
                <a:gd name="connsiteX326" fmla="*/ 365 w 10000"/>
                <a:gd name="connsiteY326" fmla="*/ 9155 h 10000"/>
                <a:gd name="connsiteX327" fmla="*/ 1995 w 10000"/>
                <a:gd name="connsiteY327" fmla="*/ 9524 h 10000"/>
                <a:gd name="connsiteX328" fmla="*/ 2460 w 10000"/>
                <a:gd name="connsiteY328" fmla="*/ 9601 h 10000"/>
                <a:gd name="connsiteX329" fmla="*/ 2456 w 10000"/>
                <a:gd name="connsiteY329" fmla="*/ 9186 h 10000"/>
                <a:gd name="connsiteX330" fmla="*/ 2418 w 10000"/>
                <a:gd name="connsiteY330" fmla="*/ 9232 h 10000"/>
                <a:gd name="connsiteX331" fmla="*/ 2406 w 10000"/>
                <a:gd name="connsiteY331" fmla="*/ 9124 h 10000"/>
                <a:gd name="connsiteX332" fmla="*/ 2468 w 10000"/>
                <a:gd name="connsiteY332" fmla="*/ 9155 h 10000"/>
                <a:gd name="connsiteX333" fmla="*/ 2487 w 10000"/>
                <a:gd name="connsiteY333" fmla="*/ 9309 h 10000"/>
                <a:gd name="connsiteX334" fmla="*/ 2476 w 10000"/>
                <a:gd name="connsiteY334" fmla="*/ 9524 h 10000"/>
                <a:gd name="connsiteX335" fmla="*/ 3629 w 10000"/>
                <a:gd name="connsiteY335" fmla="*/ 9894 h 10000"/>
                <a:gd name="connsiteX336" fmla="*/ 5270 w 10000"/>
                <a:gd name="connsiteY336" fmla="*/ 9954 h 10000"/>
                <a:gd name="connsiteX337" fmla="*/ 5471 w 10000"/>
                <a:gd name="connsiteY337" fmla="*/ 9969 h 10000"/>
                <a:gd name="connsiteX338" fmla="*/ 5662 w 10000"/>
                <a:gd name="connsiteY338" fmla="*/ 9985 h 10000"/>
                <a:gd name="connsiteX339" fmla="*/ 5662 w 10000"/>
                <a:gd name="connsiteY339" fmla="*/ 9985 h 10000"/>
                <a:gd name="connsiteX340" fmla="*/ 5662 w 10000"/>
                <a:gd name="connsiteY340" fmla="*/ 9985 h 10000"/>
                <a:gd name="connsiteX0" fmla="*/ 5662 w 10000"/>
                <a:gd name="connsiteY0" fmla="*/ 9985 h 10000"/>
                <a:gd name="connsiteX1" fmla="*/ 6333 w 10000"/>
                <a:gd name="connsiteY1" fmla="*/ 10000 h 10000"/>
                <a:gd name="connsiteX2" fmla="*/ 6899 w 10000"/>
                <a:gd name="connsiteY2" fmla="*/ 10000 h 10000"/>
                <a:gd name="connsiteX3" fmla="*/ 6969 w 10000"/>
                <a:gd name="connsiteY3" fmla="*/ 10000 h 10000"/>
                <a:gd name="connsiteX4" fmla="*/ 6977 w 10000"/>
                <a:gd name="connsiteY4" fmla="*/ 9739 h 10000"/>
                <a:gd name="connsiteX5" fmla="*/ 6997 w 10000"/>
                <a:gd name="connsiteY5" fmla="*/ 9032 h 10000"/>
                <a:gd name="connsiteX6" fmla="*/ 7000 w 10000"/>
                <a:gd name="connsiteY6" fmla="*/ 8925 h 10000"/>
                <a:gd name="connsiteX7" fmla="*/ 6997 w 10000"/>
                <a:gd name="connsiteY7" fmla="*/ 8817 h 10000"/>
                <a:gd name="connsiteX8" fmla="*/ 6997 w 10000"/>
                <a:gd name="connsiteY8" fmla="*/ 8725 h 10000"/>
                <a:gd name="connsiteX9" fmla="*/ 7059 w 10000"/>
                <a:gd name="connsiteY9" fmla="*/ 8495 h 10000"/>
                <a:gd name="connsiteX10" fmla="*/ 7078 w 10000"/>
                <a:gd name="connsiteY10" fmla="*/ 8418 h 10000"/>
                <a:gd name="connsiteX11" fmla="*/ 7105 w 10000"/>
                <a:gd name="connsiteY11" fmla="*/ 8479 h 10000"/>
                <a:gd name="connsiteX12" fmla="*/ 7117 w 10000"/>
                <a:gd name="connsiteY12" fmla="*/ 8537 h 10000"/>
                <a:gd name="connsiteX13" fmla="*/ 7189 w 10000"/>
                <a:gd name="connsiteY13" fmla="*/ 8483 h 10000"/>
                <a:gd name="connsiteX14" fmla="*/ 7229 w 10000"/>
                <a:gd name="connsiteY14" fmla="*/ 8510 h 10000"/>
                <a:gd name="connsiteX15" fmla="*/ 7288 w 10000"/>
                <a:gd name="connsiteY15" fmla="*/ 8387 h 10000"/>
                <a:gd name="connsiteX16" fmla="*/ 7307 w 10000"/>
                <a:gd name="connsiteY16" fmla="*/ 8249 h 10000"/>
                <a:gd name="connsiteX17" fmla="*/ 7299 w 10000"/>
                <a:gd name="connsiteY17" fmla="*/ 8157 h 10000"/>
                <a:gd name="connsiteX18" fmla="*/ 7303 w 10000"/>
                <a:gd name="connsiteY18" fmla="*/ 8065 h 10000"/>
                <a:gd name="connsiteX19" fmla="*/ 7299 w 10000"/>
                <a:gd name="connsiteY19" fmla="*/ 7957 h 10000"/>
                <a:gd name="connsiteX20" fmla="*/ 7319 w 10000"/>
                <a:gd name="connsiteY20" fmla="*/ 7865 h 10000"/>
                <a:gd name="connsiteX21" fmla="*/ 7326 w 10000"/>
                <a:gd name="connsiteY21" fmla="*/ 7757 h 10000"/>
                <a:gd name="connsiteX22" fmla="*/ 7319 w 10000"/>
                <a:gd name="connsiteY22" fmla="*/ 7634 h 10000"/>
                <a:gd name="connsiteX23" fmla="*/ 7342 w 10000"/>
                <a:gd name="connsiteY23" fmla="*/ 7450 h 10000"/>
                <a:gd name="connsiteX24" fmla="*/ 7365 w 10000"/>
                <a:gd name="connsiteY24" fmla="*/ 7389 h 10000"/>
                <a:gd name="connsiteX25" fmla="*/ 7392 w 10000"/>
                <a:gd name="connsiteY25" fmla="*/ 7281 h 10000"/>
                <a:gd name="connsiteX26" fmla="*/ 7431 w 10000"/>
                <a:gd name="connsiteY26" fmla="*/ 7204 h 10000"/>
                <a:gd name="connsiteX27" fmla="*/ 7451 w 10000"/>
                <a:gd name="connsiteY27" fmla="*/ 7127 h 10000"/>
                <a:gd name="connsiteX28" fmla="*/ 7466 w 10000"/>
                <a:gd name="connsiteY28" fmla="*/ 7020 h 10000"/>
                <a:gd name="connsiteX29" fmla="*/ 7489 w 10000"/>
                <a:gd name="connsiteY29" fmla="*/ 6959 h 10000"/>
                <a:gd name="connsiteX30" fmla="*/ 7509 w 10000"/>
                <a:gd name="connsiteY30" fmla="*/ 6974 h 10000"/>
                <a:gd name="connsiteX31" fmla="*/ 7536 w 10000"/>
                <a:gd name="connsiteY31" fmla="*/ 6928 h 10000"/>
                <a:gd name="connsiteX32" fmla="*/ 7567 w 10000"/>
                <a:gd name="connsiteY32" fmla="*/ 6820 h 10000"/>
                <a:gd name="connsiteX33" fmla="*/ 7602 w 10000"/>
                <a:gd name="connsiteY33" fmla="*/ 6743 h 10000"/>
                <a:gd name="connsiteX34" fmla="*/ 7629 w 10000"/>
                <a:gd name="connsiteY34" fmla="*/ 6713 h 10000"/>
                <a:gd name="connsiteX35" fmla="*/ 7672 w 10000"/>
                <a:gd name="connsiteY35" fmla="*/ 6667 h 10000"/>
                <a:gd name="connsiteX36" fmla="*/ 7753 w 10000"/>
                <a:gd name="connsiteY36" fmla="*/ 6697 h 10000"/>
                <a:gd name="connsiteX37" fmla="*/ 7780 w 10000"/>
                <a:gd name="connsiteY37" fmla="*/ 6636 h 10000"/>
                <a:gd name="connsiteX38" fmla="*/ 7815 w 10000"/>
                <a:gd name="connsiteY38" fmla="*/ 6713 h 10000"/>
                <a:gd name="connsiteX39" fmla="*/ 7866 w 10000"/>
                <a:gd name="connsiteY39" fmla="*/ 6713 h 10000"/>
                <a:gd name="connsiteX40" fmla="*/ 7897 w 10000"/>
                <a:gd name="connsiteY40" fmla="*/ 6682 h 10000"/>
                <a:gd name="connsiteX41" fmla="*/ 7924 w 10000"/>
                <a:gd name="connsiteY41" fmla="*/ 6667 h 10000"/>
                <a:gd name="connsiteX42" fmla="*/ 7939 w 10000"/>
                <a:gd name="connsiteY42" fmla="*/ 6590 h 10000"/>
                <a:gd name="connsiteX43" fmla="*/ 7955 w 10000"/>
                <a:gd name="connsiteY43" fmla="*/ 6513 h 10000"/>
                <a:gd name="connsiteX44" fmla="*/ 7994 w 10000"/>
                <a:gd name="connsiteY44" fmla="*/ 6406 h 10000"/>
                <a:gd name="connsiteX45" fmla="*/ 8036 w 10000"/>
                <a:gd name="connsiteY45" fmla="*/ 6359 h 10000"/>
                <a:gd name="connsiteX46" fmla="*/ 8056 w 10000"/>
                <a:gd name="connsiteY46" fmla="*/ 6283 h 10000"/>
                <a:gd name="connsiteX47" fmla="*/ 8071 w 10000"/>
                <a:gd name="connsiteY47" fmla="*/ 6237 h 10000"/>
                <a:gd name="connsiteX48" fmla="*/ 8087 w 10000"/>
                <a:gd name="connsiteY48" fmla="*/ 6129 h 10000"/>
                <a:gd name="connsiteX49" fmla="*/ 8122 w 10000"/>
                <a:gd name="connsiteY49" fmla="*/ 6144 h 10000"/>
                <a:gd name="connsiteX50" fmla="*/ 8149 w 10000"/>
                <a:gd name="connsiteY50" fmla="*/ 6129 h 10000"/>
                <a:gd name="connsiteX51" fmla="*/ 8157 w 10000"/>
                <a:gd name="connsiteY51" fmla="*/ 6037 h 10000"/>
                <a:gd name="connsiteX52" fmla="*/ 8180 w 10000"/>
                <a:gd name="connsiteY52" fmla="*/ 5991 h 10000"/>
                <a:gd name="connsiteX53" fmla="*/ 8192 w 10000"/>
                <a:gd name="connsiteY53" fmla="*/ 5853 h 10000"/>
                <a:gd name="connsiteX54" fmla="*/ 8196 w 10000"/>
                <a:gd name="connsiteY54" fmla="*/ 5760 h 10000"/>
                <a:gd name="connsiteX55" fmla="*/ 8219 w 10000"/>
                <a:gd name="connsiteY55" fmla="*/ 5745 h 10000"/>
                <a:gd name="connsiteX56" fmla="*/ 8250 w 10000"/>
                <a:gd name="connsiteY56" fmla="*/ 5776 h 10000"/>
                <a:gd name="connsiteX57" fmla="*/ 8273 w 10000"/>
                <a:gd name="connsiteY57" fmla="*/ 5730 h 10000"/>
                <a:gd name="connsiteX58" fmla="*/ 8289 w 10000"/>
                <a:gd name="connsiteY58" fmla="*/ 5622 h 10000"/>
                <a:gd name="connsiteX59" fmla="*/ 8296 w 10000"/>
                <a:gd name="connsiteY59" fmla="*/ 5545 h 10000"/>
                <a:gd name="connsiteX60" fmla="*/ 8331 w 10000"/>
                <a:gd name="connsiteY60" fmla="*/ 5515 h 10000"/>
                <a:gd name="connsiteX61" fmla="*/ 8362 w 10000"/>
                <a:gd name="connsiteY61" fmla="*/ 5515 h 10000"/>
                <a:gd name="connsiteX62" fmla="*/ 8374 w 10000"/>
                <a:gd name="connsiteY62" fmla="*/ 5438 h 10000"/>
                <a:gd name="connsiteX63" fmla="*/ 8417 w 10000"/>
                <a:gd name="connsiteY63" fmla="*/ 5392 h 10000"/>
                <a:gd name="connsiteX64" fmla="*/ 8494 w 10000"/>
                <a:gd name="connsiteY64" fmla="*/ 5469 h 10000"/>
                <a:gd name="connsiteX65" fmla="*/ 8522 w 10000"/>
                <a:gd name="connsiteY65" fmla="*/ 5392 h 10000"/>
                <a:gd name="connsiteX66" fmla="*/ 8529 w 10000"/>
                <a:gd name="connsiteY66" fmla="*/ 5315 h 10000"/>
                <a:gd name="connsiteX67" fmla="*/ 8541 w 10000"/>
                <a:gd name="connsiteY67" fmla="*/ 5207 h 10000"/>
                <a:gd name="connsiteX68" fmla="*/ 8564 w 10000"/>
                <a:gd name="connsiteY68" fmla="*/ 5131 h 10000"/>
                <a:gd name="connsiteX69" fmla="*/ 8576 w 10000"/>
                <a:gd name="connsiteY69" fmla="*/ 4946 h 10000"/>
                <a:gd name="connsiteX70" fmla="*/ 8591 w 10000"/>
                <a:gd name="connsiteY70" fmla="*/ 4916 h 10000"/>
                <a:gd name="connsiteX71" fmla="*/ 8595 w 10000"/>
                <a:gd name="connsiteY71" fmla="*/ 4823 h 10000"/>
                <a:gd name="connsiteX72" fmla="*/ 8576 w 10000"/>
                <a:gd name="connsiteY72" fmla="*/ 4685 h 10000"/>
                <a:gd name="connsiteX73" fmla="*/ 8576 w 10000"/>
                <a:gd name="connsiteY73" fmla="*/ 4608 h 10000"/>
                <a:gd name="connsiteX74" fmla="*/ 8599 w 10000"/>
                <a:gd name="connsiteY74" fmla="*/ 4501 h 10000"/>
                <a:gd name="connsiteX75" fmla="*/ 8622 w 10000"/>
                <a:gd name="connsiteY75" fmla="*/ 4455 h 10000"/>
                <a:gd name="connsiteX76" fmla="*/ 8657 w 10000"/>
                <a:gd name="connsiteY76" fmla="*/ 4516 h 10000"/>
                <a:gd name="connsiteX77" fmla="*/ 8685 w 10000"/>
                <a:gd name="connsiteY77" fmla="*/ 4608 h 10000"/>
                <a:gd name="connsiteX78" fmla="*/ 8708 w 10000"/>
                <a:gd name="connsiteY78" fmla="*/ 4547 h 10000"/>
                <a:gd name="connsiteX79" fmla="*/ 8716 w 10000"/>
                <a:gd name="connsiteY79" fmla="*/ 4470 h 10000"/>
                <a:gd name="connsiteX80" fmla="*/ 8731 w 10000"/>
                <a:gd name="connsiteY80" fmla="*/ 4255 h 10000"/>
                <a:gd name="connsiteX81" fmla="*/ 8766 w 10000"/>
                <a:gd name="connsiteY81" fmla="*/ 4101 h 10000"/>
                <a:gd name="connsiteX82" fmla="*/ 8871 w 10000"/>
                <a:gd name="connsiteY82" fmla="*/ 3810 h 10000"/>
                <a:gd name="connsiteX83" fmla="*/ 8898 w 10000"/>
                <a:gd name="connsiteY83" fmla="*/ 3779 h 10000"/>
                <a:gd name="connsiteX84" fmla="*/ 8948 w 10000"/>
                <a:gd name="connsiteY84" fmla="*/ 3902 h 10000"/>
                <a:gd name="connsiteX85" fmla="*/ 8945 w 10000"/>
                <a:gd name="connsiteY85" fmla="*/ 4009 h 10000"/>
                <a:gd name="connsiteX86" fmla="*/ 8933 w 10000"/>
                <a:gd name="connsiteY86" fmla="*/ 4117 h 10000"/>
                <a:gd name="connsiteX87" fmla="*/ 8933 w 10000"/>
                <a:gd name="connsiteY87" fmla="*/ 4270 h 10000"/>
                <a:gd name="connsiteX88" fmla="*/ 8968 w 10000"/>
                <a:gd name="connsiteY88" fmla="*/ 4378 h 10000"/>
                <a:gd name="connsiteX89" fmla="*/ 9010 w 10000"/>
                <a:gd name="connsiteY89" fmla="*/ 4332 h 10000"/>
                <a:gd name="connsiteX90" fmla="*/ 9076 w 10000"/>
                <a:gd name="connsiteY90" fmla="*/ 4163 h 10000"/>
                <a:gd name="connsiteX91" fmla="*/ 9104 w 10000"/>
                <a:gd name="connsiteY91" fmla="*/ 4055 h 10000"/>
                <a:gd name="connsiteX92" fmla="*/ 9173 w 10000"/>
                <a:gd name="connsiteY92" fmla="*/ 3594 h 10000"/>
                <a:gd name="connsiteX93" fmla="*/ 9193 w 10000"/>
                <a:gd name="connsiteY93" fmla="*/ 3518 h 10000"/>
                <a:gd name="connsiteX94" fmla="*/ 9228 w 10000"/>
                <a:gd name="connsiteY94" fmla="*/ 3441 h 10000"/>
                <a:gd name="connsiteX95" fmla="*/ 9274 w 10000"/>
                <a:gd name="connsiteY95" fmla="*/ 3379 h 10000"/>
                <a:gd name="connsiteX96" fmla="*/ 9298 w 10000"/>
                <a:gd name="connsiteY96" fmla="*/ 3379 h 10000"/>
                <a:gd name="connsiteX97" fmla="*/ 9325 w 10000"/>
                <a:gd name="connsiteY97" fmla="*/ 3333 h 10000"/>
                <a:gd name="connsiteX98" fmla="*/ 9367 w 10000"/>
                <a:gd name="connsiteY98" fmla="*/ 3241 h 10000"/>
                <a:gd name="connsiteX99" fmla="*/ 9383 w 10000"/>
                <a:gd name="connsiteY99" fmla="*/ 3180 h 10000"/>
                <a:gd name="connsiteX100" fmla="*/ 9410 w 10000"/>
                <a:gd name="connsiteY100" fmla="*/ 3226 h 10000"/>
                <a:gd name="connsiteX101" fmla="*/ 9441 w 10000"/>
                <a:gd name="connsiteY101" fmla="*/ 3257 h 10000"/>
                <a:gd name="connsiteX102" fmla="*/ 9464 w 10000"/>
                <a:gd name="connsiteY102" fmla="*/ 3287 h 10000"/>
                <a:gd name="connsiteX103" fmla="*/ 9480 w 10000"/>
                <a:gd name="connsiteY103" fmla="*/ 3487 h 10000"/>
                <a:gd name="connsiteX104" fmla="*/ 9507 w 10000"/>
                <a:gd name="connsiteY104" fmla="*/ 3472 h 10000"/>
                <a:gd name="connsiteX105" fmla="*/ 9534 w 10000"/>
                <a:gd name="connsiteY105" fmla="*/ 3441 h 10000"/>
                <a:gd name="connsiteX106" fmla="*/ 9558 w 10000"/>
                <a:gd name="connsiteY106" fmla="*/ 3441 h 10000"/>
                <a:gd name="connsiteX107" fmla="*/ 9581 w 10000"/>
                <a:gd name="connsiteY107" fmla="*/ 3379 h 10000"/>
                <a:gd name="connsiteX108" fmla="*/ 9596 w 10000"/>
                <a:gd name="connsiteY108" fmla="*/ 3318 h 10000"/>
                <a:gd name="connsiteX109" fmla="*/ 9620 w 10000"/>
                <a:gd name="connsiteY109" fmla="*/ 3164 h 10000"/>
                <a:gd name="connsiteX110" fmla="*/ 9643 w 10000"/>
                <a:gd name="connsiteY110" fmla="*/ 2919 h 10000"/>
                <a:gd name="connsiteX111" fmla="*/ 9701 w 10000"/>
                <a:gd name="connsiteY111" fmla="*/ 2550 h 10000"/>
                <a:gd name="connsiteX112" fmla="*/ 9752 w 10000"/>
                <a:gd name="connsiteY112" fmla="*/ 2289 h 10000"/>
                <a:gd name="connsiteX113" fmla="*/ 9783 w 10000"/>
                <a:gd name="connsiteY113" fmla="*/ 2120 h 10000"/>
                <a:gd name="connsiteX114" fmla="*/ 9829 w 10000"/>
                <a:gd name="connsiteY114" fmla="*/ 1997 h 10000"/>
                <a:gd name="connsiteX115" fmla="*/ 9845 w 10000"/>
                <a:gd name="connsiteY115" fmla="*/ 2012 h 10000"/>
                <a:gd name="connsiteX116" fmla="*/ 9899 w 10000"/>
                <a:gd name="connsiteY116" fmla="*/ 2120 h 10000"/>
                <a:gd name="connsiteX117" fmla="*/ 9930 w 10000"/>
                <a:gd name="connsiteY117" fmla="*/ 2104 h 10000"/>
                <a:gd name="connsiteX118" fmla="*/ 9922 w 10000"/>
                <a:gd name="connsiteY118" fmla="*/ 1905 h 10000"/>
                <a:gd name="connsiteX119" fmla="*/ 9919 w 10000"/>
                <a:gd name="connsiteY119" fmla="*/ 1828 h 10000"/>
                <a:gd name="connsiteX120" fmla="*/ 9942 w 10000"/>
                <a:gd name="connsiteY120" fmla="*/ 1644 h 10000"/>
                <a:gd name="connsiteX121" fmla="*/ 9957 w 10000"/>
                <a:gd name="connsiteY121" fmla="*/ 1382 h 10000"/>
                <a:gd name="connsiteX122" fmla="*/ 9961 w 10000"/>
                <a:gd name="connsiteY122" fmla="*/ 876 h 10000"/>
                <a:gd name="connsiteX123" fmla="*/ 9965 w 10000"/>
                <a:gd name="connsiteY123" fmla="*/ 783 h 10000"/>
                <a:gd name="connsiteX124" fmla="*/ 9973 w 10000"/>
                <a:gd name="connsiteY124" fmla="*/ 676 h 10000"/>
                <a:gd name="connsiteX125" fmla="*/ 10000 w 10000"/>
                <a:gd name="connsiteY125" fmla="*/ 584 h 10000"/>
                <a:gd name="connsiteX126" fmla="*/ 9845 w 10000"/>
                <a:gd name="connsiteY126" fmla="*/ 553 h 10000"/>
                <a:gd name="connsiteX127" fmla="*/ 9697 w 10000"/>
                <a:gd name="connsiteY127" fmla="*/ 553 h 10000"/>
                <a:gd name="connsiteX128" fmla="*/ 9678 w 10000"/>
                <a:gd name="connsiteY128" fmla="*/ 661 h 10000"/>
                <a:gd name="connsiteX129" fmla="*/ 9542 w 10000"/>
                <a:gd name="connsiteY129" fmla="*/ 707 h 10000"/>
                <a:gd name="connsiteX130" fmla="*/ 8863 w 10000"/>
                <a:gd name="connsiteY130" fmla="*/ 753 h 10000"/>
                <a:gd name="connsiteX131" fmla="*/ 8510 w 10000"/>
                <a:gd name="connsiteY131" fmla="*/ 783 h 10000"/>
                <a:gd name="connsiteX132" fmla="*/ 8254 w 10000"/>
                <a:gd name="connsiteY132" fmla="*/ 799 h 10000"/>
                <a:gd name="connsiteX133" fmla="*/ 8165 w 10000"/>
                <a:gd name="connsiteY133" fmla="*/ 783 h 10000"/>
                <a:gd name="connsiteX134" fmla="*/ 8133 w 10000"/>
                <a:gd name="connsiteY134" fmla="*/ 753 h 10000"/>
                <a:gd name="connsiteX135" fmla="*/ 8102 w 10000"/>
                <a:gd name="connsiteY135" fmla="*/ 768 h 10000"/>
                <a:gd name="connsiteX136" fmla="*/ 7858 w 10000"/>
                <a:gd name="connsiteY136" fmla="*/ 783 h 10000"/>
                <a:gd name="connsiteX137" fmla="*/ 7699 w 10000"/>
                <a:gd name="connsiteY137" fmla="*/ 783 h 10000"/>
                <a:gd name="connsiteX138" fmla="*/ 7679 w 10000"/>
                <a:gd name="connsiteY138" fmla="*/ 876 h 10000"/>
                <a:gd name="connsiteX139" fmla="*/ 7652 w 10000"/>
                <a:gd name="connsiteY139" fmla="*/ 876 h 10000"/>
                <a:gd name="connsiteX140" fmla="*/ 7101 w 10000"/>
                <a:gd name="connsiteY140" fmla="*/ 814 h 10000"/>
                <a:gd name="connsiteX141" fmla="*/ 7082 w 10000"/>
                <a:gd name="connsiteY141" fmla="*/ 845 h 10000"/>
                <a:gd name="connsiteX142" fmla="*/ 7043 w 10000"/>
                <a:gd name="connsiteY142" fmla="*/ 829 h 10000"/>
                <a:gd name="connsiteX143" fmla="*/ 6993 w 10000"/>
                <a:gd name="connsiteY143" fmla="*/ 814 h 10000"/>
                <a:gd name="connsiteX144" fmla="*/ 6911 w 10000"/>
                <a:gd name="connsiteY144" fmla="*/ 814 h 10000"/>
                <a:gd name="connsiteX145" fmla="*/ 6868 w 10000"/>
                <a:gd name="connsiteY145" fmla="*/ 814 h 10000"/>
                <a:gd name="connsiteX146" fmla="*/ 6465 w 10000"/>
                <a:gd name="connsiteY146" fmla="*/ 783 h 10000"/>
                <a:gd name="connsiteX147" fmla="*/ 6240 w 10000"/>
                <a:gd name="connsiteY147" fmla="*/ 707 h 10000"/>
                <a:gd name="connsiteX148" fmla="*/ 5759 w 10000"/>
                <a:gd name="connsiteY148" fmla="*/ 645 h 10000"/>
                <a:gd name="connsiteX149" fmla="*/ 5305 w 10000"/>
                <a:gd name="connsiteY149" fmla="*/ 568 h 10000"/>
                <a:gd name="connsiteX150" fmla="*/ 5157 w 10000"/>
                <a:gd name="connsiteY150" fmla="*/ 568 h 10000"/>
                <a:gd name="connsiteX151" fmla="*/ 4660 w 10000"/>
                <a:gd name="connsiteY151" fmla="*/ 384 h 10000"/>
                <a:gd name="connsiteX152" fmla="*/ 4486 w 10000"/>
                <a:gd name="connsiteY152" fmla="*/ 369 h 10000"/>
                <a:gd name="connsiteX153" fmla="*/ 4393 w 10000"/>
                <a:gd name="connsiteY153" fmla="*/ 369 h 10000"/>
                <a:gd name="connsiteX154" fmla="*/ 3846 w 10000"/>
                <a:gd name="connsiteY154" fmla="*/ 369 h 10000"/>
                <a:gd name="connsiteX155" fmla="*/ 3807 w 10000"/>
                <a:gd name="connsiteY155" fmla="*/ 353 h 10000"/>
                <a:gd name="connsiteX156" fmla="*/ 3729 w 10000"/>
                <a:gd name="connsiteY156" fmla="*/ 353 h 10000"/>
                <a:gd name="connsiteX157" fmla="*/ 3706 w 10000"/>
                <a:gd name="connsiteY157" fmla="*/ 338 h 10000"/>
                <a:gd name="connsiteX158" fmla="*/ 3481 w 10000"/>
                <a:gd name="connsiteY158" fmla="*/ 292 h 10000"/>
                <a:gd name="connsiteX159" fmla="*/ 2949 w 10000"/>
                <a:gd name="connsiteY159" fmla="*/ 292 h 10000"/>
                <a:gd name="connsiteX160" fmla="*/ 2949 w 10000"/>
                <a:gd name="connsiteY160" fmla="*/ 108 h 10000"/>
                <a:gd name="connsiteX161" fmla="*/ 2716 w 10000"/>
                <a:gd name="connsiteY161" fmla="*/ 0 h 10000"/>
                <a:gd name="connsiteX162" fmla="*/ 2701 w 10000"/>
                <a:gd name="connsiteY162" fmla="*/ 46 h 10000"/>
                <a:gd name="connsiteX163" fmla="*/ 2724 w 10000"/>
                <a:gd name="connsiteY163" fmla="*/ 445 h 10000"/>
                <a:gd name="connsiteX164" fmla="*/ 2732 w 10000"/>
                <a:gd name="connsiteY164" fmla="*/ 676 h 10000"/>
                <a:gd name="connsiteX165" fmla="*/ 2728 w 10000"/>
                <a:gd name="connsiteY165" fmla="*/ 937 h 10000"/>
                <a:gd name="connsiteX166" fmla="*/ 2716 w 10000"/>
                <a:gd name="connsiteY166" fmla="*/ 1229 h 10000"/>
                <a:gd name="connsiteX167" fmla="*/ 2716 w 10000"/>
                <a:gd name="connsiteY167" fmla="*/ 1459 h 10000"/>
                <a:gd name="connsiteX168" fmla="*/ 2744 w 10000"/>
                <a:gd name="connsiteY168" fmla="*/ 1551 h 10000"/>
                <a:gd name="connsiteX169" fmla="*/ 2802 w 10000"/>
                <a:gd name="connsiteY169" fmla="*/ 1905 h 10000"/>
                <a:gd name="connsiteX170" fmla="*/ 2829 w 10000"/>
                <a:gd name="connsiteY170" fmla="*/ 2396 h 10000"/>
                <a:gd name="connsiteX171" fmla="*/ 2841 w 10000"/>
                <a:gd name="connsiteY171" fmla="*/ 2704 h 10000"/>
                <a:gd name="connsiteX172" fmla="*/ 2856 w 10000"/>
                <a:gd name="connsiteY172" fmla="*/ 3011 h 10000"/>
                <a:gd name="connsiteX173" fmla="*/ 2852 w 10000"/>
                <a:gd name="connsiteY173" fmla="*/ 3226 h 10000"/>
                <a:gd name="connsiteX174" fmla="*/ 2767 w 10000"/>
                <a:gd name="connsiteY174" fmla="*/ 3641 h 10000"/>
                <a:gd name="connsiteX175" fmla="*/ 2744 w 10000"/>
                <a:gd name="connsiteY175" fmla="*/ 3717 h 10000"/>
                <a:gd name="connsiteX176" fmla="*/ 2701 w 10000"/>
                <a:gd name="connsiteY176" fmla="*/ 3687 h 10000"/>
                <a:gd name="connsiteX177" fmla="*/ 2744 w 10000"/>
                <a:gd name="connsiteY177" fmla="*/ 3594 h 10000"/>
                <a:gd name="connsiteX178" fmla="*/ 2821 w 10000"/>
                <a:gd name="connsiteY178" fmla="*/ 3303 h 10000"/>
                <a:gd name="connsiteX179" fmla="*/ 2841 w 10000"/>
                <a:gd name="connsiteY179" fmla="*/ 3103 h 10000"/>
                <a:gd name="connsiteX180" fmla="*/ 2821 w 10000"/>
                <a:gd name="connsiteY180" fmla="*/ 2995 h 10000"/>
                <a:gd name="connsiteX181" fmla="*/ 2821 w 10000"/>
                <a:gd name="connsiteY181" fmla="*/ 2811 h 10000"/>
                <a:gd name="connsiteX182" fmla="*/ 2809 w 10000"/>
                <a:gd name="connsiteY182" fmla="*/ 2320 h 10000"/>
                <a:gd name="connsiteX183" fmla="*/ 2767 w 10000"/>
                <a:gd name="connsiteY183" fmla="*/ 1874 h 10000"/>
                <a:gd name="connsiteX184" fmla="*/ 2724 w 10000"/>
                <a:gd name="connsiteY184" fmla="*/ 1659 h 10000"/>
                <a:gd name="connsiteX185" fmla="*/ 2705 w 10000"/>
                <a:gd name="connsiteY185" fmla="*/ 1551 h 10000"/>
                <a:gd name="connsiteX186" fmla="*/ 2662 w 10000"/>
                <a:gd name="connsiteY186" fmla="*/ 1889 h 10000"/>
                <a:gd name="connsiteX187" fmla="*/ 2670 w 10000"/>
                <a:gd name="connsiteY187" fmla="*/ 2104 h 10000"/>
                <a:gd name="connsiteX188" fmla="*/ 2666 w 10000"/>
                <a:gd name="connsiteY188" fmla="*/ 2396 h 10000"/>
                <a:gd name="connsiteX189" fmla="*/ 2639 w 10000"/>
                <a:gd name="connsiteY189" fmla="*/ 2350 h 10000"/>
                <a:gd name="connsiteX190" fmla="*/ 2650 w 10000"/>
                <a:gd name="connsiteY190" fmla="*/ 2058 h 10000"/>
                <a:gd name="connsiteX191" fmla="*/ 2627 w 10000"/>
                <a:gd name="connsiteY191" fmla="*/ 1935 h 10000"/>
                <a:gd name="connsiteX192" fmla="*/ 2623 w 10000"/>
                <a:gd name="connsiteY192" fmla="*/ 1843 h 10000"/>
                <a:gd name="connsiteX193" fmla="*/ 2650 w 10000"/>
                <a:gd name="connsiteY193" fmla="*/ 1720 h 10000"/>
                <a:gd name="connsiteX194" fmla="*/ 2674 w 10000"/>
                <a:gd name="connsiteY194" fmla="*/ 1551 h 10000"/>
                <a:gd name="connsiteX195" fmla="*/ 2685 w 10000"/>
                <a:gd name="connsiteY195" fmla="*/ 1198 h 10000"/>
                <a:gd name="connsiteX196" fmla="*/ 2709 w 10000"/>
                <a:gd name="connsiteY196" fmla="*/ 1014 h 10000"/>
                <a:gd name="connsiteX197" fmla="*/ 2530 w 10000"/>
                <a:gd name="connsiteY197" fmla="*/ 998 h 10000"/>
                <a:gd name="connsiteX198" fmla="*/ 2099 w 10000"/>
                <a:gd name="connsiteY198" fmla="*/ 906 h 10000"/>
                <a:gd name="connsiteX199" fmla="*/ 1250 w 10000"/>
                <a:gd name="connsiteY199" fmla="*/ 707 h 10000"/>
                <a:gd name="connsiteX200" fmla="*/ 1168 w 10000"/>
                <a:gd name="connsiteY200" fmla="*/ 722 h 10000"/>
                <a:gd name="connsiteX201" fmla="*/ 1110 w 10000"/>
                <a:gd name="connsiteY201" fmla="*/ 952 h 10000"/>
                <a:gd name="connsiteX202" fmla="*/ 1090 w 10000"/>
                <a:gd name="connsiteY202" fmla="*/ 998 h 10000"/>
                <a:gd name="connsiteX203" fmla="*/ 1071 w 10000"/>
                <a:gd name="connsiteY203" fmla="*/ 906 h 10000"/>
                <a:gd name="connsiteX204" fmla="*/ 1087 w 10000"/>
                <a:gd name="connsiteY204" fmla="*/ 722 h 10000"/>
                <a:gd name="connsiteX205" fmla="*/ 1021 w 10000"/>
                <a:gd name="connsiteY205" fmla="*/ 707 h 10000"/>
                <a:gd name="connsiteX206" fmla="*/ 1036 w 10000"/>
                <a:gd name="connsiteY206" fmla="*/ 814 h 10000"/>
                <a:gd name="connsiteX207" fmla="*/ 1036 w 10000"/>
                <a:gd name="connsiteY207" fmla="*/ 937 h 10000"/>
                <a:gd name="connsiteX208" fmla="*/ 1001 w 10000"/>
                <a:gd name="connsiteY208" fmla="*/ 1045 h 10000"/>
                <a:gd name="connsiteX209" fmla="*/ 1028 w 10000"/>
                <a:gd name="connsiteY209" fmla="*/ 1275 h 10000"/>
                <a:gd name="connsiteX210" fmla="*/ 1040 w 10000"/>
                <a:gd name="connsiteY210" fmla="*/ 1475 h 10000"/>
                <a:gd name="connsiteX211" fmla="*/ 1036 w 10000"/>
                <a:gd name="connsiteY211" fmla="*/ 1567 h 10000"/>
                <a:gd name="connsiteX212" fmla="*/ 1013 w 10000"/>
                <a:gd name="connsiteY212" fmla="*/ 1644 h 10000"/>
                <a:gd name="connsiteX213" fmla="*/ 951 w 10000"/>
                <a:gd name="connsiteY213" fmla="*/ 1567 h 10000"/>
                <a:gd name="connsiteX214" fmla="*/ 927 w 10000"/>
                <a:gd name="connsiteY214" fmla="*/ 1628 h 10000"/>
                <a:gd name="connsiteX215" fmla="*/ 924 w 10000"/>
                <a:gd name="connsiteY215" fmla="*/ 1720 h 10000"/>
                <a:gd name="connsiteX216" fmla="*/ 935 w 10000"/>
                <a:gd name="connsiteY216" fmla="*/ 1813 h 10000"/>
                <a:gd name="connsiteX217" fmla="*/ 982 w 10000"/>
                <a:gd name="connsiteY217" fmla="*/ 1951 h 10000"/>
                <a:gd name="connsiteX218" fmla="*/ 1001 w 10000"/>
                <a:gd name="connsiteY218" fmla="*/ 1920 h 10000"/>
                <a:gd name="connsiteX219" fmla="*/ 1009 w 10000"/>
                <a:gd name="connsiteY219" fmla="*/ 2012 h 10000"/>
                <a:gd name="connsiteX220" fmla="*/ 1005 w 10000"/>
                <a:gd name="connsiteY220" fmla="*/ 2104 h 10000"/>
                <a:gd name="connsiteX221" fmla="*/ 962 w 10000"/>
                <a:gd name="connsiteY221" fmla="*/ 2151 h 10000"/>
                <a:gd name="connsiteX222" fmla="*/ 908 w 10000"/>
                <a:gd name="connsiteY222" fmla="*/ 2166 h 10000"/>
                <a:gd name="connsiteX223" fmla="*/ 834 w 10000"/>
                <a:gd name="connsiteY223" fmla="*/ 2104 h 10000"/>
                <a:gd name="connsiteX224" fmla="*/ 811 w 10000"/>
                <a:gd name="connsiteY224" fmla="*/ 2197 h 10000"/>
                <a:gd name="connsiteX225" fmla="*/ 850 w 10000"/>
                <a:gd name="connsiteY225" fmla="*/ 2320 h 10000"/>
                <a:gd name="connsiteX226" fmla="*/ 920 w 10000"/>
                <a:gd name="connsiteY226" fmla="*/ 2627 h 10000"/>
                <a:gd name="connsiteX227" fmla="*/ 927 w 10000"/>
                <a:gd name="connsiteY227" fmla="*/ 2765 h 10000"/>
                <a:gd name="connsiteX228" fmla="*/ 873 w 10000"/>
                <a:gd name="connsiteY228" fmla="*/ 2934 h 10000"/>
                <a:gd name="connsiteX229" fmla="*/ 838 w 10000"/>
                <a:gd name="connsiteY229" fmla="*/ 2980 h 10000"/>
                <a:gd name="connsiteX230" fmla="*/ 823 w 10000"/>
                <a:gd name="connsiteY230" fmla="*/ 3072 h 10000"/>
                <a:gd name="connsiteX231" fmla="*/ 811 w 10000"/>
                <a:gd name="connsiteY231" fmla="*/ 3195 h 10000"/>
                <a:gd name="connsiteX232" fmla="*/ 788 w 10000"/>
                <a:gd name="connsiteY232" fmla="*/ 3287 h 10000"/>
                <a:gd name="connsiteX233" fmla="*/ 768 w 10000"/>
                <a:gd name="connsiteY233" fmla="*/ 3456 h 10000"/>
                <a:gd name="connsiteX234" fmla="*/ 768 w 10000"/>
                <a:gd name="connsiteY234" fmla="*/ 3579 h 10000"/>
                <a:gd name="connsiteX235" fmla="*/ 772 w 10000"/>
                <a:gd name="connsiteY235" fmla="*/ 3656 h 10000"/>
                <a:gd name="connsiteX236" fmla="*/ 795 w 10000"/>
                <a:gd name="connsiteY236" fmla="*/ 3810 h 10000"/>
                <a:gd name="connsiteX237" fmla="*/ 830 w 10000"/>
                <a:gd name="connsiteY237" fmla="*/ 3932 h 10000"/>
                <a:gd name="connsiteX238" fmla="*/ 850 w 10000"/>
                <a:gd name="connsiteY238" fmla="*/ 4055 h 10000"/>
                <a:gd name="connsiteX239" fmla="*/ 842 w 10000"/>
                <a:gd name="connsiteY239" fmla="*/ 4209 h 10000"/>
                <a:gd name="connsiteX240" fmla="*/ 815 w 10000"/>
                <a:gd name="connsiteY240" fmla="*/ 4194 h 10000"/>
                <a:gd name="connsiteX241" fmla="*/ 776 w 10000"/>
                <a:gd name="connsiteY241" fmla="*/ 4055 h 10000"/>
                <a:gd name="connsiteX242" fmla="*/ 737 w 10000"/>
                <a:gd name="connsiteY242" fmla="*/ 4040 h 10000"/>
                <a:gd name="connsiteX243" fmla="*/ 706 w 10000"/>
                <a:gd name="connsiteY243" fmla="*/ 4194 h 10000"/>
                <a:gd name="connsiteX244" fmla="*/ 718 w 10000"/>
                <a:gd name="connsiteY244" fmla="*/ 4316 h 10000"/>
                <a:gd name="connsiteX245" fmla="*/ 745 w 10000"/>
                <a:gd name="connsiteY245" fmla="*/ 4378 h 10000"/>
                <a:gd name="connsiteX246" fmla="*/ 776 w 10000"/>
                <a:gd name="connsiteY246" fmla="*/ 4409 h 10000"/>
                <a:gd name="connsiteX247" fmla="*/ 768 w 10000"/>
                <a:gd name="connsiteY247" fmla="*/ 4547 h 10000"/>
                <a:gd name="connsiteX248" fmla="*/ 737 w 10000"/>
                <a:gd name="connsiteY248" fmla="*/ 4608 h 10000"/>
                <a:gd name="connsiteX249" fmla="*/ 706 w 10000"/>
                <a:gd name="connsiteY249" fmla="*/ 4578 h 10000"/>
                <a:gd name="connsiteX250" fmla="*/ 687 w 10000"/>
                <a:gd name="connsiteY250" fmla="*/ 4608 h 10000"/>
                <a:gd name="connsiteX251" fmla="*/ 656 w 10000"/>
                <a:gd name="connsiteY251" fmla="*/ 4793 h 10000"/>
                <a:gd name="connsiteX252" fmla="*/ 621 w 10000"/>
                <a:gd name="connsiteY252" fmla="*/ 4885 h 10000"/>
                <a:gd name="connsiteX253" fmla="*/ 574 w 10000"/>
                <a:gd name="connsiteY253" fmla="*/ 4946 h 10000"/>
                <a:gd name="connsiteX254" fmla="*/ 543 w 10000"/>
                <a:gd name="connsiteY254" fmla="*/ 4869 h 10000"/>
                <a:gd name="connsiteX255" fmla="*/ 524 w 10000"/>
                <a:gd name="connsiteY255" fmla="*/ 4885 h 10000"/>
                <a:gd name="connsiteX256" fmla="*/ 501 w 10000"/>
                <a:gd name="connsiteY256" fmla="*/ 4916 h 10000"/>
                <a:gd name="connsiteX257" fmla="*/ 481 w 10000"/>
                <a:gd name="connsiteY257" fmla="*/ 4992 h 10000"/>
                <a:gd name="connsiteX258" fmla="*/ 473 w 10000"/>
                <a:gd name="connsiteY258" fmla="*/ 5131 h 10000"/>
                <a:gd name="connsiteX259" fmla="*/ 477 w 10000"/>
                <a:gd name="connsiteY259" fmla="*/ 5253 h 10000"/>
                <a:gd name="connsiteX260" fmla="*/ 532 w 10000"/>
                <a:gd name="connsiteY260" fmla="*/ 5422 h 10000"/>
                <a:gd name="connsiteX261" fmla="*/ 567 w 10000"/>
                <a:gd name="connsiteY261" fmla="*/ 5346 h 10000"/>
                <a:gd name="connsiteX262" fmla="*/ 594 w 10000"/>
                <a:gd name="connsiteY262" fmla="*/ 5453 h 10000"/>
                <a:gd name="connsiteX263" fmla="*/ 586 w 10000"/>
                <a:gd name="connsiteY263" fmla="*/ 5545 h 10000"/>
                <a:gd name="connsiteX264" fmla="*/ 567 w 10000"/>
                <a:gd name="connsiteY264" fmla="*/ 5622 h 10000"/>
                <a:gd name="connsiteX265" fmla="*/ 528 w 10000"/>
                <a:gd name="connsiteY265" fmla="*/ 5684 h 10000"/>
                <a:gd name="connsiteX266" fmla="*/ 470 w 10000"/>
                <a:gd name="connsiteY266" fmla="*/ 5699 h 10000"/>
                <a:gd name="connsiteX267" fmla="*/ 458 w 10000"/>
                <a:gd name="connsiteY267" fmla="*/ 5822 h 10000"/>
                <a:gd name="connsiteX268" fmla="*/ 470 w 10000"/>
                <a:gd name="connsiteY268" fmla="*/ 5929 h 10000"/>
                <a:gd name="connsiteX269" fmla="*/ 528 w 10000"/>
                <a:gd name="connsiteY269" fmla="*/ 6052 h 10000"/>
                <a:gd name="connsiteX270" fmla="*/ 528 w 10000"/>
                <a:gd name="connsiteY270" fmla="*/ 6190 h 10000"/>
                <a:gd name="connsiteX271" fmla="*/ 508 w 10000"/>
                <a:gd name="connsiteY271" fmla="*/ 6237 h 10000"/>
                <a:gd name="connsiteX272" fmla="*/ 470 w 10000"/>
                <a:gd name="connsiteY272" fmla="*/ 6190 h 10000"/>
                <a:gd name="connsiteX273" fmla="*/ 454 w 10000"/>
                <a:gd name="connsiteY273" fmla="*/ 6037 h 10000"/>
                <a:gd name="connsiteX274" fmla="*/ 435 w 10000"/>
                <a:gd name="connsiteY274" fmla="*/ 5960 h 10000"/>
                <a:gd name="connsiteX275" fmla="*/ 396 w 10000"/>
                <a:gd name="connsiteY275" fmla="*/ 5960 h 10000"/>
                <a:gd name="connsiteX276" fmla="*/ 369 w 10000"/>
                <a:gd name="connsiteY276" fmla="*/ 6052 h 10000"/>
                <a:gd name="connsiteX277" fmla="*/ 353 w 10000"/>
                <a:gd name="connsiteY277" fmla="*/ 6206 h 10000"/>
                <a:gd name="connsiteX278" fmla="*/ 361 w 10000"/>
                <a:gd name="connsiteY278" fmla="*/ 6344 h 10000"/>
                <a:gd name="connsiteX279" fmla="*/ 384 w 10000"/>
                <a:gd name="connsiteY279" fmla="*/ 6482 h 10000"/>
                <a:gd name="connsiteX280" fmla="*/ 400 w 10000"/>
                <a:gd name="connsiteY280" fmla="*/ 6605 h 10000"/>
                <a:gd name="connsiteX281" fmla="*/ 392 w 10000"/>
                <a:gd name="connsiteY281" fmla="*/ 6743 h 10000"/>
                <a:gd name="connsiteX282" fmla="*/ 357 w 10000"/>
                <a:gd name="connsiteY282" fmla="*/ 6759 h 10000"/>
                <a:gd name="connsiteX283" fmla="*/ 349 w 10000"/>
                <a:gd name="connsiteY283" fmla="*/ 6882 h 10000"/>
                <a:gd name="connsiteX284" fmla="*/ 318 w 10000"/>
                <a:gd name="connsiteY284" fmla="*/ 6805 h 10000"/>
                <a:gd name="connsiteX285" fmla="*/ 318 w 10000"/>
                <a:gd name="connsiteY285" fmla="*/ 6667 h 10000"/>
                <a:gd name="connsiteX286" fmla="*/ 318 w 10000"/>
                <a:gd name="connsiteY286" fmla="*/ 6590 h 10000"/>
                <a:gd name="connsiteX287" fmla="*/ 322 w 10000"/>
                <a:gd name="connsiteY287" fmla="*/ 6467 h 10000"/>
                <a:gd name="connsiteX288" fmla="*/ 310 w 10000"/>
                <a:gd name="connsiteY288" fmla="*/ 6375 h 10000"/>
                <a:gd name="connsiteX289" fmla="*/ 283 w 10000"/>
                <a:gd name="connsiteY289" fmla="*/ 6344 h 10000"/>
                <a:gd name="connsiteX290" fmla="*/ 260 w 10000"/>
                <a:gd name="connsiteY290" fmla="*/ 6421 h 10000"/>
                <a:gd name="connsiteX291" fmla="*/ 256 w 10000"/>
                <a:gd name="connsiteY291" fmla="*/ 6559 h 10000"/>
                <a:gd name="connsiteX292" fmla="*/ 237 w 10000"/>
                <a:gd name="connsiteY292" fmla="*/ 6667 h 10000"/>
                <a:gd name="connsiteX293" fmla="*/ 206 w 10000"/>
                <a:gd name="connsiteY293" fmla="*/ 6743 h 10000"/>
                <a:gd name="connsiteX294" fmla="*/ 190 w 10000"/>
                <a:gd name="connsiteY294" fmla="*/ 6866 h 10000"/>
                <a:gd name="connsiteX295" fmla="*/ 206 w 10000"/>
                <a:gd name="connsiteY295" fmla="*/ 6974 h 10000"/>
                <a:gd name="connsiteX296" fmla="*/ 244 w 10000"/>
                <a:gd name="connsiteY296" fmla="*/ 6974 h 10000"/>
                <a:gd name="connsiteX297" fmla="*/ 233 w 10000"/>
                <a:gd name="connsiteY297" fmla="*/ 6882 h 10000"/>
                <a:gd name="connsiteX298" fmla="*/ 252 w 10000"/>
                <a:gd name="connsiteY298" fmla="*/ 6728 h 10000"/>
                <a:gd name="connsiteX299" fmla="*/ 287 w 10000"/>
                <a:gd name="connsiteY299" fmla="*/ 6851 h 10000"/>
                <a:gd name="connsiteX300" fmla="*/ 310 w 10000"/>
                <a:gd name="connsiteY300" fmla="*/ 6959 h 10000"/>
                <a:gd name="connsiteX301" fmla="*/ 276 w 10000"/>
                <a:gd name="connsiteY301" fmla="*/ 7158 h 10000"/>
                <a:gd name="connsiteX302" fmla="*/ 272 w 10000"/>
                <a:gd name="connsiteY302" fmla="*/ 7312 h 10000"/>
                <a:gd name="connsiteX303" fmla="*/ 272 w 10000"/>
                <a:gd name="connsiteY303" fmla="*/ 7419 h 10000"/>
                <a:gd name="connsiteX304" fmla="*/ 229 w 10000"/>
                <a:gd name="connsiteY304" fmla="*/ 7389 h 10000"/>
                <a:gd name="connsiteX305" fmla="*/ 202 w 10000"/>
                <a:gd name="connsiteY305" fmla="*/ 7496 h 10000"/>
                <a:gd name="connsiteX306" fmla="*/ 217 w 10000"/>
                <a:gd name="connsiteY306" fmla="*/ 7665 h 10000"/>
                <a:gd name="connsiteX307" fmla="*/ 233 w 10000"/>
                <a:gd name="connsiteY307" fmla="*/ 7696 h 10000"/>
                <a:gd name="connsiteX308" fmla="*/ 272 w 10000"/>
                <a:gd name="connsiteY308" fmla="*/ 7665 h 10000"/>
                <a:gd name="connsiteX309" fmla="*/ 283 w 10000"/>
                <a:gd name="connsiteY309" fmla="*/ 7727 h 10000"/>
                <a:gd name="connsiteX310" fmla="*/ 299 w 10000"/>
                <a:gd name="connsiteY310" fmla="*/ 7880 h 10000"/>
                <a:gd name="connsiteX311" fmla="*/ 279 w 10000"/>
                <a:gd name="connsiteY311" fmla="*/ 7911 h 10000"/>
                <a:gd name="connsiteX312" fmla="*/ 268 w 10000"/>
                <a:gd name="connsiteY312" fmla="*/ 7972 h 10000"/>
                <a:gd name="connsiteX313" fmla="*/ 244 w 10000"/>
                <a:gd name="connsiteY313" fmla="*/ 8018 h 10000"/>
                <a:gd name="connsiteX314" fmla="*/ 256 w 10000"/>
                <a:gd name="connsiteY314" fmla="*/ 8126 h 10000"/>
                <a:gd name="connsiteX315" fmla="*/ 291 w 10000"/>
                <a:gd name="connsiteY315" fmla="*/ 8233 h 10000"/>
                <a:gd name="connsiteX316" fmla="*/ 299 w 10000"/>
                <a:gd name="connsiteY316" fmla="*/ 8326 h 10000"/>
                <a:gd name="connsiteX317" fmla="*/ 283 w 10000"/>
                <a:gd name="connsiteY317" fmla="*/ 8402 h 10000"/>
                <a:gd name="connsiteX318" fmla="*/ 268 w 10000"/>
                <a:gd name="connsiteY318" fmla="*/ 8433 h 10000"/>
                <a:gd name="connsiteX319" fmla="*/ 229 w 10000"/>
                <a:gd name="connsiteY319" fmla="*/ 8387 h 10000"/>
                <a:gd name="connsiteX320" fmla="*/ 206 w 10000"/>
                <a:gd name="connsiteY320" fmla="*/ 8356 h 10000"/>
                <a:gd name="connsiteX321" fmla="*/ 171 w 10000"/>
                <a:gd name="connsiteY321" fmla="*/ 8449 h 10000"/>
                <a:gd name="connsiteX322" fmla="*/ 144 w 10000"/>
                <a:gd name="connsiteY322" fmla="*/ 8833 h 10000"/>
                <a:gd name="connsiteX323" fmla="*/ 109 w 10000"/>
                <a:gd name="connsiteY323" fmla="*/ 8925 h 10000"/>
                <a:gd name="connsiteX324" fmla="*/ 31 w 10000"/>
                <a:gd name="connsiteY324" fmla="*/ 8817 h 10000"/>
                <a:gd name="connsiteX325" fmla="*/ 0 w 10000"/>
                <a:gd name="connsiteY325" fmla="*/ 9002 h 10000"/>
                <a:gd name="connsiteX326" fmla="*/ 365 w 10000"/>
                <a:gd name="connsiteY326" fmla="*/ 9155 h 10000"/>
                <a:gd name="connsiteX327" fmla="*/ 1995 w 10000"/>
                <a:gd name="connsiteY327" fmla="*/ 9524 h 10000"/>
                <a:gd name="connsiteX328" fmla="*/ 2460 w 10000"/>
                <a:gd name="connsiteY328" fmla="*/ 9601 h 10000"/>
                <a:gd name="connsiteX329" fmla="*/ 2456 w 10000"/>
                <a:gd name="connsiteY329" fmla="*/ 9186 h 10000"/>
                <a:gd name="connsiteX330" fmla="*/ 2418 w 10000"/>
                <a:gd name="connsiteY330" fmla="*/ 9232 h 10000"/>
                <a:gd name="connsiteX331" fmla="*/ 2406 w 10000"/>
                <a:gd name="connsiteY331" fmla="*/ 9124 h 10000"/>
                <a:gd name="connsiteX332" fmla="*/ 2468 w 10000"/>
                <a:gd name="connsiteY332" fmla="*/ 9155 h 10000"/>
                <a:gd name="connsiteX333" fmla="*/ 2487 w 10000"/>
                <a:gd name="connsiteY333" fmla="*/ 9309 h 10000"/>
                <a:gd name="connsiteX334" fmla="*/ 2476 w 10000"/>
                <a:gd name="connsiteY334" fmla="*/ 9524 h 10000"/>
                <a:gd name="connsiteX335" fmla="*/ 3629 w 10000"/>
                <a:gd name="connsiteY335" fmla="*/ 9894 h 10000"/>
                <a:gd name="connsiteX336" fmla="*/ 5270 w 10000"/>
                <a:gd name="connsiteY336" fmla="*/ 9954 h 10000"/>
                <a:gd name="connsiteX337" fmla="*/ 5471 w 10000"/>
                <a:gd name="connsiteY337" fmla="*/ 9969 h 10000"/>
                <a:gd name="connsiteX338" fmla="*/ 5662 w 10000"/>
                <a:gd name="connsiteY338" fmla="*/ 9985 h 10000"/>
                <a:gd name="connsiteX339" fmla="*/ 5662 w 10000"/>
                <a:gd name="connsiteY339" fmla="*/ 9985 h 10000"/>
                <a:gd name="connsiteX340" fmla="*/ 5662 w 10000"/>
                <a:gd name="connsiteY340" fmla="*/ 99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0000" h="10000">
                  <a:moveTo>
                    <a:pt x="5662" y="9985"/>
                  </a:moveTo>
                  <a:lnTo>
                    <a:pt x="6333" y="10000"/>
                  </a:lnTo>
                  <a:lnTo>
                    <a:pt x="6899" y="10000"/>
                  </a:lnTo>
                  <a:lnTo>
                    <a:pt x="6969" y="10000"/>
                  </a:lnTo>
                  <a:cubicBezTo>
                    <a:pt x="6972" y="9913"/>
                    <a:pt x="6974" y="9826"/>
                    <a:pt x="6977" y="9739"/>
                  </a:cubicBezTo>
                  <a:cubicBezTo>
                    <a:pt x="6984" y="9503"/>
                    <a:pt x="6990" y="9268"/>
                    <a:pt x="6997" y="9032"/>
                  </a:cubicBezTo>
                  <a:cubicBezTo>
                    <a:pt x="6998" y="8996"/>
                    <a:pt x="6999" y="8961"/>
                    <a:pt x="7000" y="8925"/>
                  </a:cubicBezTo>
                  <a:lnTo>
                    <a:pt x="6997" y="8817"/>
                  </a:lnTo>
                  <a:lnTo>
                    <a:pt x="6997" y="8725"/>
                  </a:lnTo>
                  <a:cubicBezTo>
                    <a:pt x="7018" y="8648"/>
                    <a:pt x="7038" y="8572"/>
                    <a:pt x="7059" y="8495"/>
                  </a:cubicBezTo>
                  <a:cubicBezTo>
                    <a:pt x="7065" y="8469"/>
                    <a:pt x="7072" y="8444"/>
                    <a:pt x="7078" y="8418"/>
                  </a:cubicBezTo>
                  <a:cubicBezTo>
                    <a:pt x="7087" y="8438"/>
                    <a:pt x="7096" y="8459"/>
                    <a:pt x="7105" y="8479"/>
                  </a:cubicBezTo>
                  <a:cubicBezTo>
                    <a:pt x="7109" y="8498"/>
                    <a:pt x="7113" y="8518"/>
                    <a:pt x="7117" y="8537"/>
                  </a:cubicBezTo>
                  <a:cubicBezTo>
                    <a:pt x="7140" y="8543"/>
                    <a:pt x="7166" y="8477"/>
                    <a:pt x="7189" y="8483"/>
                  </a:cubicBezTo>
                  <a:cubicBezTo>
                    <a:pt x="7203" y="8468"/>
                    <a:pt x="7215" y="8525"/>
                    <a:pt x="7229" y="8510"/>
                  </a:cubicBezTo>
                  <a:cubicBezTo>
                    <a:pt x="7249" y="8469"/>
                    <a:pt x="7268" y="8428"/>
                    <a:pt x="7288" y="8387"/>
                  </a:cubicBezTo>
                  <a:cubicBezTo>
                    <a:pt x="7294" y="8341"/>
                    <a:pt x="7301" y="8295"/>
                    <a:pt x="7307" y="8249"/>
                  </a:cubicBezTo>
                  <a:cubicBezTo>
                    <a:pt x="7304" y="8218"/>
                    <a:pt x="7302" y="8188"/>
                    <a:pt x="7299" y="8157"/>
                  </a:cubicBezTo>
                  <a:cubicBezTo>
                    <a:pt x="7300" y="8126"/>
                    <a:pt x="7302" y="8096"/>
                    <a:pt x="7303" y="8065"/>
                  </a:cubicBezTo>
                  <a:cubicBezTo>
                    <a:pt x="7302" y="8029"/>
                    <a:pt x="7300" y="7993"/>
                    <a:pt x="7299" y="7957"/>
                  </a:cubicBezTo>
                  <a:cubicBezTo>
                    <a:pt x="7306" y="7926"/>
                    <a:pt x="7312" y="7896"/>
                    <a:pt x="7319" y="7865"/>
                  </a:cubicBezTo>
                  <a:cubicBezTo>
                    <a:pt x="7321" y="7829"/>
                    <a:pt x="7324" y="7793"/>
                    <a:pt x="7326" y="7757"/>
                  </a:cubicBezTo>
                  <a:cubicBezTo>
                    <a:pt x="7324" y="7716"/>
                    <a:pt x="7321" y="7675"/>
                    <a:pt x="7319" y="7634"/>
                  </a:cubicBezTo>
                  <a:cubicBezTo>
                    <a:pt x="7327" y="7573"/>
                    <a:pt x="7334" y="7511"/>
                    <a:pt x="7342" y="7450"/>
                  </a:cubicBezTo>
                  <a:cubicBezTo>
                    <a:pt x="7350" y="7430"/>
                    <a:pt x="7357" y="7409"/>
                    <a:pt x="7365" y="7389"/>
                  </a:cubicBezTo>
                  <a:lnTo>
                    <a:pt x="7392" y="7281"/>
                  </a:lnTo>
                  <a:cubicBezTo>
                    <a:pt x="7405" y="7255"/>
                    <a:pt x="7418" y="7230"/>
                    <a:pt x="7431" y="7204"/>
                  </a:cubicBezTo>
                  <a:cubicBezTo>
                    <a:pt x="7438" y="7178"/>
                    <a:pt x="7444" y="7153"/>
                    <a:pt x="7451" y="7127"/>
                  </a:cubicBezTo>
                  <a:cubicBezTo>
                    <a:pt x="7456" y="7091"/>
                    <a:pt x="7461" y="7056"/>
                    <a:pt x="7466" y="7020"/>
                  </a:cubicBezTo>
                  <a:cubicBezTo>
                    <a:pt x="7474" y="7000"/>
                    <a:pt x="7481" y="6979"/>
                    <a:pt x="7489" y="6959"/>
                  </a:cubicBezTo>
                  <a:cubicBezTo>
                    <a:pt x="7496" y="6964"/>
                    <a:pt x="7502" y="6969"/>
                    <a:pt x="7509" y="6974"/>
                  </a:cubicBezTo>
                  <a:cubicBezTo>
                    <a:pt x="7518" y="6959"/>
                    <a:pt x="7527" y="6943"/>
                    <a:pt x="7536" y="6928"/>
                  </a:cubicBezTo>
                  <a:cubicBezTo>
                    <a:pt x="7546" y="6892"/>
                    <a:pt x="7557" y="6856"/>
                    <a:pt x="7567" y="6820"/>
                  </a:cubicBezTo>
                  <a:cubicBezTo>
                    <a:pt x="7579" y="6794"/>
                    <a:pt x="7590" y="6769"/>
                    <a:pt x="7602" y="6743"/>
                  </a:cubicBezTo>
                  <a:lnTo>
                    <a:pt x="7629" y="6713"/>
                  </a:lnTo>
                  <a:lnTo>
                    <a:pt x="7672" y="6667"/>
                  </a:lnTo>
                  <a:lnTo>
                    <a:pt x="7753" y="6697"/>
                  </a:lnTo>
                  <a:cubicBezTo>
                    <a:pt x="7762" y="6677"/>
                    <a:pt x="7771" y="6656"/>
                    <a:pt x="7780" y="6636"/>
                  </a:cubicBezTo>
                  <a:cubicBezTo>
                    <a:pt x="7792" y="6662"/>
                    <a:pt x="7803" y="6687"/>
                    <a:pt x="7815" y="6713"/>
                  </a:cubicBezTo>
                  <a:lnTo>
                    <a:pt x="7866" y="6713"/>
                  </a:lnTo>
                  <a:lnTo>
                    <a:pt x="7897" y="6682"/>
                  </a:lnTo>
                  <a:lnTo>
                    <a:pt x="7924" y="6667"/>
                  </a:lnTo>
                  <a:cubicBezTo>
                    <a:pt x="7929" y="6641"/>
                    <a:pt x="7934" y="6616"/>
                    <a:pt x="7939" y="6590"/>
                  </a:cubicBezTo>
                  <a:cubicBezTo>
                    <a:pt x="7944" y="6564"/>
                    <a:pt x="7950" y="6539"/>
                    <a:pt x="7955" y="6513"/>
                  </a:cubicBezTo>
                  <a:cubicBezTo>
                    <a:pt x="7968" y="6477"/>
                    <a:pt x="7981" y="6442"/>
                    <a:pt x="7994" y="6406"/>
                  </a:cubicBezTo>
                  <a:cubicBezTo>
                    <a:pt x="8008" y="6390"/>
                    <a:pt x="8022" y="6375"/>
                    <a:pt x="8036" y="6359"/>
                  </a:cubicBezTo>
                  <a:cubicBezTo>
                    <a:pt x="8043" y="6334"/>
                    <a:pt x="8049" y="6308"/>
                    <a:pt x="8056" y="6283"/>
                  </a:cubicBezTo>
                  <a:cubicBezTo>
                    <a:pt x="8061" y="6268"/>
                    <a:pt x="8066" y="6252"/>
                    <a:pt x="8071" y="6237"/>
                  </a:cubicBezTo>
                  <a:cubicBezTo>
                    <a:pt x="8076" y="6201"/>
                    <a:pt x="8082" y="6165"/>
                    <a:pt x="8087" y="6129"/>
                  </a:cubicBezTo>
                  <a:cubicBezTo>
                    <a:pt x="8099" y="6134"/>
                    <a:pt x="8110" y="6139"/>
                    <a:pt x="8122" y="6144"/>
                  </a:cubicBezTo>
                  <a:lnTo>
                    <a:pt x="8149" y="6129"/>
                  </a:lnTo>
                  <a:cubicBezTo>
                    <a:pt x="8152" y="6098"/>
                    <a:pt x="8154" y="6068"/>
                    <a:pt x="8157" y="6037"/>
                  </a:cubicBezTo>
                  <a:cubicBezTo>
                    <a:pt x="8165" y="6022"/>
                    <a:pt x="8172" y="6006"/>
                    <a:pt x="8180" y="5991"/>
                  </a:cubicBezTo>
                  <a:lnTo>
                    <a:pt x="8192" y="5853"/>
                  </a:lnTo>
                  <a:cubicBezTo>
                    <a:pt x="8193" y="5822"/>
                    <a:pt x="8195" y="5791"/>
                    <a:pt x="8196" y="5760"/>
                  </a:cubicBezTo>
                  <a:cubicBezTo>
                    <a:pt x="8204" y="5755"/>
                    <a:pt x="8211" y="5750"/>
                    <a:pt x="8219" y="5745"/>
                  </a:cubicBezTo>
                  <a:lnTo>
                    <a:pt x="8250" y="5776"/>
                  </a:lnTo>
                  <a:cubicBezTo>
                    <a:pt x="8258" y="5761"/>
                    <a:pt x="8265" y="5745"/>
                    <a:pt x="8273" y="5730"/>
                  </a:cubicBezTo>
                  <a:cubicBezTo>
                    <a:pt x="8278" y="5694"/>
                    <a:pt x="8284" y="5658"/>
                    <a:pt x="8289" y="5622"/>
                  </a:cubicBezTo>
                  <a:cubicBezTo>
                    <a:pt x="8291" y="5596"/>
                    <a:pt x="8294" y="5571"/>
                    <a:pt x="8296" y="5545"/>
                  </a:cubicBezTo>
                  <a:cubicBezTo>
                    <a:pt x="8308" y="5535"/>
                    <a:pt x="8319" y="5525"/>
                    <a:pt x="8331" y="5515"/>
                  </a:cubicBezTo>
                  <a:lnTo>
                    <a:pt x="8362" y="5515"/>
                  </a:lnTo>
                  <a:cubicBezTo>
                    <a:pt x="8366" y="5489"/>
                    <a:pt x="8370" y="5464"/>
                    <a:pt x="8374" y="5438"/>
                  </a:cubicBezTo>
                  <a:lnTo>
                    <a:pt x="8417" y="5392"/>
                  </a:lnTo>
                  <a:lnTo>
                    <a:pt x="8494" y="5469"/>
                  </a:lnTo>
                  <a:cubicBezTo>
                    <a:pt x="8503" y="5443"/>
                    <a:pt x="8513" y="5418"/>
                    <a:pt x="8522" y="5392"/>
                  </a:cubicBezTo>
                  <a:cubicBezTo>
                    <a:pt x="8524" y="5366"/>
                    <a:pt x="8527" y="5341"/>
                    <a:pt x="8529" y="5315"/>
                  </a:cubicBezTo>
                  <a:lnTo>
                    <a:pt x="8541" y="5207"/>
                  </a:lnTo>
                  <a:cubicBezTo>
                    <a:pt x="8549" y="5182"/>
                    <a:pt x="8556" y="5156"/>
                    <a:pt x="8564" y="5131"/>
                  </a:cubicBezTo>
                  <a:cubicBezTo>
                    <a:pt x="8568" y="5069"/>
                    <a:pt x="8572" y="5008"/>
                    <a:pt x="8576" y="4946"/>
                  </a:cubicBezTo>
                  <a:lnTo>
                    <a:pt x="8591" y="4916"/>
                  </a:lnTo>
                  <a:cubicBezTo>
                    <a:pt x="8592" y="4885"/>
                    <a:pt x="8594" y="4854"/>
                    <a:pt x="8595" y="4823"/>
                  </a:cubicBezTo>
                  <a:cubicBezTo>
                    <a:pt x="8589" y="4777"/>
                    <a:pt x="8582" y="4731"/>
                    <a:pt x="8576" y="4685"/>
                  </a:cubicBezTo>
                  <a:lnTo>
                    <a:pt x="8576" y="4608"/>
                  </a:lnTo>
                  <a:cubicBezTo>
                    <a:pt x="8584" y="4572"/>
                    <a:pt x="8591" y="4537"/>
                    <a:pt x="8599" y="4501"/>
                  </a:cubicBezTo>
                  <a:cubicBezTo>
                    <a:pt x="8607" y="4486"/>
                    <a:pt x="8614" y="4470"/>
                    <a:pt x="8622" y="4455"/>
                  </a:cubicBezTo>
                  <a:cubicBezTo>
                    <a:pt x="8634" y="4475"/>
                    <a:pt x="8645" y="4496"/>
                    <a:pt x="8657" y="4516"/>
                  </a:cubicBezTo>
                  <a:cubicBezTo>
                    <a:pt x="8666" y="4547"/>
                    <a:pt x="8676" y="4577"/>
                    <a:pt x="8685" y="4608"/>
                  </a:cubicBezTo>
                  <a:cubicBezTo>
                    <a:pt x="8693" y="4588"/>
                    <a:pt x="8700" y="4567"/>
                    <a:pt x="8708" y="4547"/>
                  </a:cubicBezTo>
                  <a:cubicBezTo>
                    <a:pt x="8711" y="4521"/>
                    <a:pt x="8713" y="4496"/>
                    <a:pt x="8716" y="4470"/>
                  </a:cubicBezTo>
                  <a:cubicBezTo>
                    <a:pt x="8721" y="4398"/>
                    <a:pt x="8726" y="4327"/>
                    <a:pt x="8731" y="4255"/>
                  </a:cubicBezTo>
                  <a:cubicBezTo>
                    <a:pt x="8743" y="4204"/>
                    <a:pt x="8754" y="4152"/>
                    <a:pt x="8766" y="4101"/>
                  </a:cubicBezTo>
                  <a:lnTo>
                    <a:pt x="8871" y="3810"/>
                  </a:lnTo>
                  <a:cubicBezTo>
                    <a:pt x="8880" y="3800"/>
                    <a:pt x="8889" y="3789"/>
                    <a:pt x="8898" y="3779"/>
                  </a:cubicBezTo>
                  <a:cubicBezTo>
                    <a:pt x="8915" y="3820"/>
                    <a:pt x="8931" y="3861"/>
                    <a:pt x="8948" y="3902"/>
                  </a:cubicBezTo>
                  <a:cubicBezTo>
                    <a:pt x="8947" y="3938"/>
                    <a:pt x="8946" y="3973"/>
                    <a:pt x="8945" y="4009"/>
                  </a:cubicBezTo>
                  <a:lnTo>
                    <a:pt x="8933" y="4117"/>
                  </a:lnTo>
                  <a:lnTo>
                    <a:pt x="8933" y="4270"/>
                  </a:lnTo>
                  <a:cubicBezTo>
                    <a:pt x="8945" y="4306"/>
                    <a:pt x="8956" y="4342"/>
                    <a:pt x="8968" y="4378"/>
                  </a:cubicBezTo>
                  <a:cubicBezTo>
                    <a:pt x="8982" y="4363"/>
                    <a:pt x="8996" y="4347"/>
                    <a:pt x="9010" y="4332"/>
                  </a:cubicBezTo>
                  <a:cubicBezTo>
                    <a:pt x="9032" y="4276"/>
                    <a:pt x="9054" y="4219"/>
                    <a:pt x="9076" y="4163"/>
                  </a:cubicBezTo>
                  <a:cubicBezTo>
                    <a:pt x="9085" y="4127"/>
                    <a:pt x="9095" y="4091"/>
                    <a:pt x="9104" y="4055"/>
                  </a:cubicBezTo>
                  <a:cubicBezTo>
                    <a:pt x="9127" y="3901"/>
                    <a:pt x="9150" y="3748"/>
                    <a:pt x="9173" y="3594"/>
                  </a:cubicBezTo>
                  <a:cubicBezTo>
                    <a:pt x="9180" y="3569"/>
                    <a:pt x="9186" y="3543"/>
                    <a:pt x="9193" y="3518"/>
                  </a:cubicBezTo>
                  <a:cubicBezTo>
                    <a:pt x="9205" y="3492"/>
                    <a:pt x="9216" y="3467"/>
                    <a:pt x="9228" y="3441"/>
                  </a:cubicBezTo>
                  <a:cubicBezTo>
                    <a:pt x="9243" y="3420"/>
                    <a:pt x="9259" y="3400"/>
                    <a:pt x="9274" y="3379"/>
                  </a:cubicBezTo>
                  <a:lnTo>
                    <a:pt x="9298" y="3379"/>
                  </a:lnTo>
                  <a:cubicBezTo>
                    <a:pt x="9307" y="3364"/>
                    <a:pt x="9316" y="3348"/>
                    <a:pt x="9325" y="3333"/>
                  </a:cubicBezTo>
                  <a:cubicBezTo>
                    <a:pt x="9339" y="3302"/>
                    <a:pt x="9353" y="3272"/>
                    <a:pt x="9367" y="3241"/>
                  </a:cubicBezTo>
                  <a:cubicBezTo>
                    <a:pt x="9372" y="3221"/>
                    <a:pt x="9378" y="3200"/>
                    <a:pt x="9383" y="3180"/>
                  </a:cubicBezTo>
                  <a:cubicBezTo>
                    <a:pt x="9392" y="3195"/>
                    <a:pt x="9401" y="3211"/>
                    <a:pt x="9410" y="3226"/>
                  </a:cubicBezTo>
                  <a:lnTo>
                    <a:pt x="9441" y="3257"/>
                  </a:lnTo>
                  <a:cubicBezTo>
                    <a:pt x="9449" y="3267"/>
                    <a:pt x="9456" y="3277"/>
                    <a:pt x="9464" y="3287"/>
                  </a:cubicBezTo>
                  <a:cubicBezTo>
                    <a:pt x="9469" y="3354"/>
                    <a:pt x="9475" y="3420"/>
                    <a:pt x="9480" y="3487"/>
                  </a:cubicBezTo>
                  <a:lnTo>
                    <a:pt x="9507" y="3472"/>
                  </a:lnTo>
                  <a:cubicBezTo>
                    <a:pt x="9516" y="3462"/>
                    <a:pt x="9525" y="3451"/>
                    <a:pt x="9534" y="3441"/>
                  </a:cubicBezTo>
                  <a:lnTo>
                    <a:pt x="9558" y="3441"/>
                  </a:lnTo>
                  <a:cubicBezTo>
                    <a:pt x="9566" y="3420"/>
                    <a:pt x="9573" y="3400"/>
                    <a:pt x="9581" y="3379"/>
                  </a:cubicBezTo>
                  <a:cubicBezTo>
                    <a:pt x="9586" y="3359"/>
                    <a:pt x="9591" y="3338"/>
                    <a:pt x="9596" y="3318"/>
                  </a:cubicBezTo>
                  <a:cubicBezTo>
                    <a:pt x="9604" y="3267"/>
                    <a:pt x="9612" y="3215"/>
                    <a:pt x="9620" y="3164"/>
                  </a:cubicBezTo>
                  <a:cubicBezTo>
                    <a:pt x="9628" y="3082"/>
                    <a:pt x="9635" y="3001"/>
                    <a:pt x="9643" y="2919"/>
                  </a:cubicBezTo>
                  <a:cubicBezTo>
                    <a:pt x="9662" y="2796"/>
                    <a:pt x="9682" y="2673"/>
                    <a:pt x="9701" y="2550"/>
                  </a:cubicBezTo>
                  <a:lnTo>
                    <a:pt x="9752" y="2289"/>
                  </a:lnTo>
                  <a:cubicBezTo>
                    <a:pt x="9762" y="2233"/>
                    <a:pt x="9773" y="2176"/>
                    <a:pt x="9783" y="2120"/>
                  </a:cubicBezTo>
                  <a:cubicBezTo>
                    <a:pt x="9798" y="2079"/>
                    <a:pt x="9814" y="2038"/>
                    <a:pt x="9829" y="1997"/>
                  </a:cubicBezTo>
                  <a:cubicBezTo>
                    <a:pt x="9834" y="2002"/>
                    <a:pt x="9840" y="2007"/>
                    <a:pt x="9845" y="2012"/>
                  </a:cubicBezTo>
                  <a:lnTo>
                    <a:pt x="9899" y="2120"/>
                  </a:lnTo>
                  <a:cubicBezTo>
                    <a:pt x="9909" y="2115"/>
                    <a:pt x="9920" y="2109"/>
                    <a:pt x="9930" y="2104"/>
                  </a:cubicBezTo>
                  <a:cubicBezTo>
                    <a:pt x="9927" y="2038"/>
                    <a:pt x="9925" y="1971"/>
                    <a:pt x="9922" y="1905"/>
                  </a:cubicBezTo>
                  <a:cubicBezTo>
                    <a:pt x="9921" y="1879"/>
                    <a:pt x="9920" y="1854"/>
                    <a:pt x="9919" y="1828"/>
                  </a:cubicBezTo>
                  <a:cubicBezTo>
                    <a:pt x="9927" y="1767"/>
                    <a:pt x="9934" y="1705"/>
                    <a:pt x="9942" y="1644"/>
                  </a:cubicBezTo>
                  <a:cubicBezTo>
                    <a:pt x="9947" y="1557"/>
                    <a:pt x="9952" y="1469"/>
                    <a:pt x="9957" y="1382"/>
                  </a:cubicBezTo>
                  <a:cubicBezTo>
                    <a:pt x="9958" y="1213"/>
                    <a:pt x="9960" y="1045"/>
                    <a:pt x="9961" y="876"/>
                  </a:cubicBezTo>
                  <a:cubicBezTo>
                    <a:pt x="9962" y="845"/>
                    <a:pt x="9964" y="814"/>
                    <a:pt x="9965" y="783"/>
                  </a:cubicBezTo>
                  <a:cubicBezTo>
                    <a:pt x="9968" y="747"/>
                    <a:pt x="9970" y="712"/>
                    <a:pt x="9973" y="676"/>
                  </a:cubicBezTo>
                  <a:cubicBezTo>
                    <a:pt x="9982" y="645"/>
                    <a:pt x="9991" y="615"/>
                    <a:pt x="10000" y="584"/>
                  </a:cubicBezTo>
                  <a:lnTo>
                    <a:pt x="9845" y="553"/>
                  </a:lnTo>
                  <a:lnTo>
                    <a:pt x="9697" y="553"/>
                  </a:lnTo>
                  <a:cubicBezTo>
                    <a:pt x="9691" y="589"/>
                    <a:pt x="9684" y="625"/>
                    <a:pt x="9678" y="661"/>
                  </a:cubicBezTo>
                  <a:lnTo>
                    <a:pt x="9542" y="707"/>
                  </a:lnTo>
                  <a:lnTo>
                    <a:pt x="8863" y="753"/>
                  </a:lnTo>
                  <a:lnTo>
                    <a:pt x="8510" y="783"/>
                  </a:lnTo>
                  <a:lnTo>
                    <a:pt x="8254" y="799"/>
                  </a:lnTo>
                  <a:cubicBezTo>
                    <a:pt x="8224" y="794"/>
                    <a:pt x="8195" y="788"/>
                    <a:pt x="8165" y="783"/>
                  </a:cubicBezTo>
                  <a:cubicBezTo>
                    <a:pt x="8154" y="773"/>
                    <a:pt x="8144" y="763"/>
                    <a:pt x="8133" y="753"/>
                  </a:cubicBezTo>
                  <a:cubicBezTo>
                    <a:pt x="8123" y="758"/>
                    <a:pt x="8112" y="763"/>
                    <a:pt x="8102" y="768"/>
                  </a:cubicBezTo>
                  <a:lnTo>
                    <a:pt x="7858" y="783"/>
                  </a:lnTo>
                  <a:lnTo>
                    <a:pt x="7699" y="783"/>
                  </a:lnTo>
                  <a:cubicBezTo>
                    <a:pt x="7692" y="814"/>
                    <a:pt x="7686" y="845"/>
                    <a:pt x="7679" y="876"/>
                  </a:cubicBezTo>
                  <a:lnTo>
                    <a:pt x="7652" y="876"/>
                  </a:lnTo>
                  <a:lnTo>
                    <a:pt x="7101" y="814"/>
                  </a:lnTo>
                  <a:cubicBezTo>
                    <a:pt x="7095" y="824"/>
                    <a:pt x="7088" y="835"/>
                    <a:pt x="7082" y="845"/>
                  </a:cubicBezTo>
                  <a:cubicBezTo>
                    <a:pt x="7069" y="840"/>
                    <a:pt x="7056" y="834"/>
                    <a:pt x="7043" y="829"/>
                  </a:cubicBezTo>
                  <a:lnTo>
                    <a:pt x="6993" y="814"/>
                  </a:lnTo>
                  <a:lnTo>
                    <a:pt x="6911" y="814"/>
                  </a:lnTo>
                  <a:lnTo>
                    <a:pt x="6868" y="814"/>
                  </a:lnTo>
                  <a:lnTo>
                    <a:pt x="6465" y="783"/>
                  </a:lnTo>
                  <a:lnTo>
                    <a:pt x="6240" y="707"/>
                  </a:lnTo>
                  <a:lnTo>
                    <a:pt x="5759" y="645"/>
                  </a:lnTo>
                  <a:lnTo>
                    <a:pt x="5305" y="568"/>
                  </a:lnTo>
                  <a:lnTo>
                    <a:pt x="5157" y="568"/>
                  </a:lnTo>
                  <a:lnTo>
                    <a:pt x="4660" y="384"/>
                  </a:lnTo>
                  <a:lnTo>
                    <a:pt x="4486" y="369"/>
                  </a:lnTo>
                  <a:lnTo>
                    <a:pt x="4393" y="369"/>
                  </a:lnTo>
                  <a:lnTo>
                    <a:pt x="3846" y="369"/>
                  </a:lnTo>
                  <a:cubicBezTo>
                    <a:pt x="3833" y="364"/>
                    <a:pt x="3820" y="358"/>
                    <a:pt x="3807" y="353"/>
                  </a:cubicBezTo>
                  <a:lnTo>
                    <a:pt x="3729" y="353"/>
                  </a:lnTo>
                  <a:cubicBezTo>
                    <a:pt x="3721" y="348"/>
                    <a:pt x="3714" y="343"/>
                    <a:pt x="3706" y="338"/>
                  </a:cubicBezTo>
                  <a:lnTo>
                    <a:pt x="3481" y="292"/>
                  </a:lnTo>
                  <a:lnTo>
                    <a:pt x="2949" y="292"/>
                  </a:lnTo>
                  <a:lnTo>
                    <a:pt x="2949" y="108"/>
                  </a:lnTo>
                  <a:lnTo>
                    <a:pt x="2716" y="0"/>
                  </a:lnTo>
                  <a:cubicBezTo>
                    <a:pt x="2711" y="15"/>
                    <a:pt x="2706" y="31"/>
                    <a:pt x="2701" y="46"/>
                  </a:cubicBezTo>
                  <a:cubicBezTo>
                    <a:pt x="2709" y="179"/>
                    <a:pt x="2716" y="312"/>
                    <a:pt x="2724" y="445"/>
                  </a:cubicBezTo>
                  <a:cubicBezTo>
                    <a:pt x="2727" y="522"/>
                    <a:pt x="2729" y="599"/>
                    <a:pt x="2732" y="676"/>
                  </a:cubicBezTo>
                  <a:cubicBezTo>
                    <a:pt x="2731" y="763"/>
                    <a:pt x="2729" y="850"/>
                    <a:pt x="2728" y="937"/>
                  </a:cubicBezTo>
                  <a:cubicBezTo>
                    <a:pt x="2724" y="1034"/>
                    <a:pt x="2720" y="1132"/>
                    <a:pt x="2716" y="1229"/>
                  </a:cubicBezTo>
                  <a:lnTo>
                    <a:pt x="2716" y="1459"/>
                  </a:lnTo>
                  <a:cubicBezTo>
                    <a:pt x="2725" y="1490"/>
                    <a:pt x="2735" y="1520"/>
                    <a:pt x="2744" y="1551"/>
                  </a:cubicBezTo>
                  <a:cubicBezTo>
                    <a:pt x="2763" y="1669"/>
                    <a:pt x="2783" y="1787"/>
                    <a:pt x="2802" y="1905"/>
                  </a:cubicBezTo>
                  <a:cubicBezTo>
                    <a:pt x="2811" y="2069"/>
                    <a:pt x="2820" y="2232"/>
                    <a:pt x="2829" y="2396"/>
                  </a:cubicBezTo>
                  <a:cubicBezTo>
                    <a:pt x="2833" y="2499"/>
                    <a:pt x="2837" y="2601"/>
                    <a:pt x="2841" y="2704"/>
                  </a:cubicBezTo>
                  <a:cubicBezTo>
                    <a:pt x="2846" y="2806"/>
                    <a:pt x="2851" y="2909"/>
                    <a:pt x="2856" y="3011"/>
                  </a:cubicBezTo>
                  <a:cubicBezTo>
                    <a:pt x="2855" y="3083"/>
                    <a:pt x="2853" y="3154"/>
                    <a:pt x="2852" y="3226"/>
                  </a:cubicBezTo>
                  <a:cubicBezTo>
                    <a:pt x="2824" y="3364"/>
                    <a:pt x="2795" y="3503"/>
                    <a:pt x="2767" y="3641"/>
                  </a:cubicBezTo>
                  <a:cubicBezTo>
                    <a:pt x="2759" y="3666"/>
                    <a:pt x="2752" y="3692"/>
                    <a:pt x="2744" y="3717"/>
                  </a:cubicBezTo>
                  <a:cubicBezTo>
                    <a:pt x="2730" y="3707"/>
                    <a:pt x="2715" y="3697"/>
                    <a:pt x="2701" y="3687"/>
                  </a:cubicBezTo>
                  <a:cubicBezTo>
                    <a:pt x="2715" y="3656"/>
                    <a:pt x="2730" y="3625"/>
                    <a:pt x="2744" y="3594"/>
                  </a:cubicBezTo>
                  <a:cubicBezTo>
                    <a:pt x="2770" y="3497"/>
                    <a:pt x="2795" y="3400"/>
                    <a:pt x="2821" y="3303"/>
                  </a:cubicBezTo>
                  <a:cubicBezTo>
                    <a:pt x="2828" y="3236"/>
                    <a:pt x="2834" y="3170"/>
                    <a:pt x="2841" y="3103"/>
                  </a:cubicBezTo>
                  <a:cubicBezTo>
                    <a:pt x="2834" y="3067"/>
                    <a:pt x="2828" y="3031"/>
                    <a:pt x="2821" y="2995"/>
                  </a:cubicBezTo>
                  <a:lnTo>
                    <a:pt x="2821" y="2811"/>
                  </a:lnTo>
                  <a:cubicBezTo>
                    <a:pt x="2817" y="2647"/>
                    <a:pt x="2813" y="2484"/>
                    <a:pt x="2809" y="2320"/>
                  </a:cubicBezTo>
                  <a:cubicBezTo>
                    <a:pt x="2795" y="2171"/>
                    <a:pt x="2781" y="2023"/>
                    <a:pt x="2767" y="1874"/>
                  </a:cubicBezTo>
                  <a:cubicBezTo>
                    <a:pt x="2753" y="1802"/>
                    <a:pt x="2738" y="1731"/>
                    <a:pt x="2724" y="1659"/>
                  </a:cubicBezTo>
                  <a:cubicBezTo>
                    <a:pt x="2718" y="1623"/>
                    <a:pt x="2711" y="1587"/>
                    <a:pt x="2705" y="1551"/>
                  </a:cubicBezTo>
                  <a:cubicBezTo>
                    <a:pt x="2691" y="1664"/>
                    <a:pt x="2676" y="1776"/>
                    <a:pt x="2662" y="1889"/>
                  </a:cubicBezTo>
                  <a:cubicBezTo>
                    <a:pt x="2665" y="1961"/>
                    <a:pt x="2667" y="2032"/>
                    <a:pt x="2670" y="2104"/>
                  </a:cubicBezTo>
                  <a:cubicBezTo>
                    <a:pt x="2669" y="2201"/>
                    <a:pt x="2667" y="2299"/>
                    <a:pt x="2666" y="2396"/>
                  </a:cubicBezTo>
                  <a:cubicBezTo>
                    <a:pt x="2657" y="2381"/>
                    <a:pt x="2648" y="2365"/>
                    <a:pt x="2639" y="2350"/>
                  </a:cubicBezTo>
                  <a:cubicBezTo>
                    <a:pt x="2643" y="2253"/>
                    <a:pt x="2646" y="2155"/>
                    <a:pt x="2650" y="2058"/>
                  </a:cubicBezTo>
                  <a:cubicBezTo>
                    <a:pt x="2642" y="2017"/>
                    <a:pt x="2635" y="1976"/>
                    <a:pt x="2627" y="1935"/>
                  </a:cubicBezTo>
                  <a:cubicBezTo>
                    <a:pt x="2626" y="1904"/>
                    <a:pt x="2624" y="1874"/>
                    <a:pt x="2623" y="1843"/>
                  </a:cubicBezTo>
                  <a:lnTo>
                    <a:pt x="2650" y="1720"/>
                  </a:lnTo>
                  <a:cubicBezTo>
                    <a:pt x="2658" y="1664"/>
                    <a:pt x="2666" y="1607"/>
                    <a:pt x="2674" y="1551"/>
                  </a:cubicBezTo>
                  <a:cubicBezTo>
                    <a:pt x="2678" y="1433"/>
                    <a:pt x="2681" y="1316"/>
                    <a:pt x="2685" y="1198"/>
                  </a:cubicBezTo>
                  <a:cubicBezTo>
                    <a:pt x="2693" y="1137"/>
                    <a:pt x="2701" y="1075"/>
                    <a:pt x="2709" y="1014"/>
                  </a:cubicBezTo>
                  <a:lnTo>
                    <a:pt x="2530" y="998"/>
                  </a:lnTo>
                  <a:lnTo>
                    <a:pt x="2099" y="906"/>
                  </a:lnTo>
                  <a:lnTo>
                    <a:pt x="1250" y="707"/>
                  </a:lnTo>
                  <a:lnTo>
                    <a:pt x="1168" y="722"/>
                  </a:lnTo>
                  <a:cubicBezTo>
                    <a:pt x="1149" y="799"/>
                    <a:pt x="1129" y="875"/>
                    <a:pt x="1110" y="952"/>
                  </a:cubicBezTo>
                  <a:cubicBezTo>
                    <a:pt x="1103" y="967"/>
                    <a:pt x="1097" y="983"/>
                    <a:pt x="1090" y="998"/>
                  </a:cubicBezTo>
                  <a:cubicBezTo>
                    <a:pt x="1084" y="967"/>
                    <a:pt x="1077" y="937"/>
                    <a:pt x="1071" y="906"/>
                  </a:cubicBezTo>
                  <a:cubicBezTo>
                    <a:pt x="1076" y="845"/>
                    <a:pt x="1082" y="783"/>
                    <a:pt x="1087" y="722"/>
                  </a:cubicBezTo>
                  <a:lnTo>
                    <a:pt x="1021" y="707"/>
                  </a:lnTo>
                  <a:cubicBezTo>
                    <a:pt x="1026" y="743"/>
                    <a:pt x="1031" y="778"/>
                    <a:pt x="1036" y="814"/>
                  </a:cubicBezTo>
                  <a:lnTo>
                    <a:pt x="1036" y="937"/>
                  </a:lnTo>
                  <a:cubicBezTo>
                    <a:pt x="1024" y="973"/>
                    <a:pt x="1013" y="1009"/>
                    <a:pt x="1001" y="1045"/>
                  </a:cubicBezTo>
                  <a:cubicBezTo>
                    <a:pt x="1010" y="1122"/>
                    <a:pt x="1019" y="1198"/>
                    <a:pt x="1028" y="1275"/>
                  </a:cubicBezTo>
                  <a:cubicBezTo>
                    <a:pt x="1032" y="1342"/>
                    <a:pt x="1036" y="1408"/>
                    <a:pt x="1040" y="1475"/>
                  </a:cubicBezTo>
                  <a:cubicBezTo>
                    <a:pt x="1039" y="1506"/>
                    <a:pt x="1037" y="1536"/>
                    <a:pt x="1036" y="1567"/>
                  </a:cubicBezTo>
                  <a:cubicBezTo>
                    <a:pt x="1028" y="1593"/>
                    <a:pt x="1021" y="1618"/>
                    <a:pt x="1013" y="1644"/>
                  </a:cubicBezTo>
                  <a:lnTo>
                    <a:pt x="951" y="1567"/>
                  </a:lnTo>
                  <a:cubicBezTo>
                    <a:pt x="943" y="1587"/>
                    <a:pt x="935" y="1608"/>
                    <a:pt x="927" y="1628"/>
                  </a:cubicBezTo>
                  <a:cubicBezTo>
                    <a:pt x="926" y="1659"/>
                    <a:pt x="925" y="1689"/>
                    <a:pt x="924" y="1720"/>
                  </a:cubicBezTo>
                  <a:cubicBezTo>
                    <a:pt x="928" y="1751"/>
                    <a:pt x="931" y="1782"/>
                    <a:pt x="935" y="1813"/>
                  </a:cubicBezTo>
                  <a:cubicBezTo>
                    <a:pt x="951" y="1859"/>
                    <a:pt x="966" y="1905"/>
                    <a:pt x="982" y="1951"/>
                  </a:cubicBezTo>
                  <a:cubicBezTo>
                    <a:pt x="988" y="1941"/>
                    <a:pt x="995" y="1930"/>
                    <a:pt x="1001" y="1920"/>
                  </a:cubicBezTo>
                  <a:cubicBezTo>
                    <a:pt x="1004" y="1951"/>
                    <a:pt x="1006" y="1981"/>
                    <a:pt x="1009" y="2012"/>
                  </a:cubicBezTo>
                  <a:cubicBezTo>
                    <a:pt x="1008" y="2043"/>
                    <a:pt x="1006" y="2073"/>
                    <a:pt x="1005" y="2104"/>
                  </a:cubicBezTo>
                  <a:cubicBezTo>
                    <a:pt x="991" y="2120"/>
                    <a:pt x="976" y="2135"/>
                    <a:pt x="962" y="2151"/>
                  </a:cubicBezTo>
                  <a:lnTo>
                    <a:pt x="908" y="2166"/>
                  </a:lnTo>
                  <a:lnTo>
                    <a:pt x="834" y="2104"/>
                  </a:lnTo>
                  <a:cubicBezTo>
                    <a:pt x="826" y="2135"/>
                    <a:pt x="819" y="2166"/>
                    <a:pt x="811" y="2197"/>
                  </a:cubicBezTo>
                  <a:lnTo>
                    <a:pt x="850" y="2320"/>
                  </a:lnTo>
                  <a:cubicBezTo>
                    <a:pt x="873" y="2422"/>
                    <a:pt x="897" y="2525"/>
                    <a:pt x="920" y="2627"/>
                  </a:cubicBezTo>
                  <a:cubicBezTo>
                    <a:pt x="922" y="2673"/>
                    <a:pt x="925" y="2719"/>
                    <a:pt x="927" y="2765"/>
                  </a:cubicBezTo>
                  <a:cubicBezTo>
                    <a:pt x="909" y="2821"/>
                    <a:pt x="891" y="2878"/>
                    <a:pt x="873" y="2934"/>
                  </a:cubicBezTo>
                  <a:cubicBezTo>
                    <a:pt x="861" y="2949"/>
                    <a:pt x="850" y="2965"/>
                    <a:pt x="838" y="2980"/>
                  </a:cubicBezTo>
                  <a:cubicBezTo>
                    <a:pt x="833" y="3011"/>
                    <a:pt x="828" y="3041"/>
                    <a:pt x="823" y="3072"/>
                  </a:cubicBezTo>
                  <a:lnTo>
                    <a:pt x="811" y="3195"/>
                  </a:lnTo>
                  <a:cubicBezTo>
                    <a:pt x="803" y="3226"/>
                    <a:pt x="796" y="3256"/>
                    <a:pt x="788" y="3287"/>
                  </a:cubicBezTo>
                  <a:cubicBezTo>
                    <a:pt x="781" y="3343"/>
                    <a:pt x="775" y="3400"/>
                    <a:pt x="768" y="3456"/>
                  </a:cubicBezTo>
                  <a:lnTo>
                    <a:pt x="768" y="3579"/>
                  </a:lnTo>
                  <a:cubicBezTo>
                    <a:pt x="769" y="3605"/>
                    <a:pt x="771" y="3630"/>
                    <a:pt x="772" y="3656"/>
                  </a:cubicBezTo>
                  <a:cubicBezTo>
                    <a:pt x="780" y="3707"/>
                    <a:pt x="787" y="3759"/>
                    <a:pt x="795" y="3810"/>
                  </a:cubicBezTo>
                  <a:cubicBezTo>
                    <a:pt x="807" y="3851"/>
                    <a:pt x="818" y="3891"/>
                    <a:pt x="830" y="3932"/>
                  </a:cubicBezTo>
                  <a:cubicBezTo>
                    <a:pt x="837" y="3973"/>
                    <a:pt x="843" y="4014"/>
                    <a:pt x="850" y="4055"/>
                  </a:cubicBezTo>
                  <a:cubicBezTo>
                    <a:pt x="847" y="4106"/>
                    <a:pt x="845" y="4158"/>
                    <a:pt x="842" y="4209"/>
                  </a:cubicBezTo>
                  <a:lnTo>
                    <a:pt x="815" y="4194"/>
                  </a:lnTo>
                  <a:cubicBezTo>
                    <a:pt x="802" y="4148"/>
                    <a:pt x="789" y="4101"/>
                    <a:pt x="776" y="4055"/>
                  </a:cubicBezTo>
                  <a:lnTo>
                    <a:pt x="737" y="4040"/>
                  </a:lnTo>
                  <a:cubicBezTo>
                    <a:pt x="727" y="4091"/>
                    <a:pt x="716" y="4143"/>
                    <a:pt x="706" y="4194"/>
                  </a:cubicBezTo>
                  <a:cubicBezTo>
                    <a:pt x="710" y="4235"/>
                    <a:pt x="714" y="4275"/>
                    <a:pt x="718" y="4316"/>
                  </a:cubicBezTo>
                  <a:cubicBezTo>
                    <a:pt x="727" y="4337"/>
                    <a:pt x="736" y="4357"/>
                    <a:pt x="745" y="4378"/>
                  </a:cubicBezTo>
                  <a:lnTo>
                    <a:pt x="776" y="4409"/>
                  </a:lnTo>
                  <a:cubicBezTo>
                    <a:pt x="773" y="4455"/>
                    <a:pt x="771" y="4501"/>
                    <a:pt x="768" y="4547"/>
                  </a:cubicBezTo>
                  <a:cubicBezTo>
                    <a:pt x="758" y="4567"/>
                    <a:pt x="747" y="4588"/>
                    <a:pt x="737" y="4608"/>
                  </a:cubicBezTo>
                  <a:cubicBezTo>
                    <a:pt x="727" y="4598"/>
                    <a:pt x="716" y="4588"/>
                    <a:pt x="706" y="4578"/>
                  </a:cubicBezTo>
                  <a:cubicBezTo>
                    <a:pt x="700" y="4588"/>
                    <a:pt x="693" y="4598"/>
                    <a:pt x="687" y="4608"/>
                  </a:cubicBezTo>
                  <a:cubicBezTo>
                    <a:pt x="677" y="4670"/>
                    <a:pt x="666" y="4731"/>
                    <a:pt x="656" y="4793"/>
                  </a:cubicBezTo>
                  <a:cubicBezTo>
                    <a:pt x="644" y="4824"/>
                    <a:pt x="633" y="4854"/>
                    <a:pt x="621" y="4885"/>
                  </a:cubicBezTo>
                  <a:cubicBezTo>
                    <a:pt x="605" y="4905"/>
                    <a:pt x="590" y="4926"/>
                    <a:pt x="574" y="4946"/>
                  </a:cubicBezTo>
                  <a:cubicBezTo>
                    <a:pt x="564" y="4920"/>
                    <a:pt x="553" y="4895"/>
                    <a:pt x="543" y="4869"/>
                  </a:cubicBezTo>
                  <a:lnTo>
                    <a:pt x="524" y="4885"/>
                  </a:lnTo>
                  <a:cubicBezTo>
                    <a:pt x="516" y="4895"/>
                    <a:pt x="509" y="4906"/>
                    <a:pt x="501" y="4916"/>
                  </a:cubicBezTo>
                  <a:cubicBezTo>
                    <a:pt x="494" y="4941"/>
                    <a:pt x="488" y="4967"/>
                    <a:pt x="481" y="4992"/>
                  </a:cubicBezTo>
                  <a:cubicBezTo>
                    <a:pt x="478" y="5038"/>
                    <a:pt x="476" y="5085"/>
                    <a:pt x="473" y="5131"/>
                  </a:cubicBezTo>
                  <a:cubicBezTo>
                    <a:pt x="474" y="5172"/>
                    <a:pt x="476" y="5212"/>
                    <a:pt x="477" y="5253"/>
                  </a:cubicBezTo>
                  <a:cubicBezTo>
                    <a:pt x="495" y="5309"/>
                    <a:pt x="514" y="5366"/>
                    <a:pt x="532" y="5422"/>
                  </a:cubicBezTo>
                  <a:cubicBezTo>
                    <a:pt x="544" y="5397"/>
                    <a:pt x="555" y="5371"/>
                    <a:pt x="567" y="5346"/>
                  </a:cubicBezTo>
                  <a:cubicBezTo>
                    <a:pt x="576" y="5382"/>
                    <a:pt x="585" y="5417"/>
                    <a:pt x="594" y="5453"/>
                  </a:cubicBezTo>
                  <a:cubicBezTo>
                    <a:pt x="591" y="5484"/>
                    <a:pt x="589" y="5514"/>
                    <a:pt x="586" y="5545"/>
                  </a:cubicBezTo>
                  <a:cubicBezTo>
                    <a:pt x="580" y="5571"/>
                    <a:pt x="573" y="5596"/>
                    <a:pt x="567" y="5622"/>
                  </a:cubicBezTo>
                  <a:cubicBezTo>
                    <a:pt x="554" y="5643"/>
                    <a:pt x="541" y="5663"/>
                    <a:pt x="528" y="5684"/>
                  </a:cubicBezTo>
                  <a:lnTo>
                    <a:pt x="470" y="5699"/>
                  </a:lnTo>
                  <a:lnTo>
                    <a:pt x="458" y="5822"/>
                  </a:lnTo>
                  <a:cubicBezTo>
                    <a:pt x="462" y="5858"/>
                    <a:pt x="466" y="5893"/>
                    <a:pt x="470" y="5929"/>
                  </a:cubicBezTo>
                  <a:cubicBezTo>
                    <a:pt x="489" y="5970"/>
                    <a:pt x="509" y="6011"/>
                    <a:pt x="528" y="6052"/>
                  </a:cubicBezTo>
                  <a:lnTo>
                    <a:pt x="528" y="6190"/>
                  </a:lnTo>
                  <a:cubicBezTo>
                    <a:pt x="521" y="6206"/>
                    <a:pt x="515" y="6221"/>
                    <a:pt x="508" y="6237"/>
                  </a:cubicBezTo>
                  <a:lnTo>
                    <a:pt x="470" y="6190"/>
                  </a:lnTo>
                  <a:cubicBezTo>
                    <a:pt x="465" y="6139"/>
                    <a:pt x="459" y="6088"/>
                    <a:pt x="454" y="6037"/>
                  </a:cubicBezTo>
                  <a:cubicBezTo>
                    <a:pt x="448" y="6011"/>
                    <a:pt x="441" y="5986"/>
                    <a:pt x="435" y="5960"/>
                  </a:cubicBezTo>
                  <a:lnTo>
                    <a:pt x="396" y="5960"/>
                  </a:lnTo>
                  <a:cubicBezTo>
                    <a:pt x="387" y="5991"/>
                    <a:pt x="378" y="6021"/>
                    <a:pt x="369" y="6052"/>
                  </a:cubicBezTo>
                  <a:cubicBezTo>
                    <a:pt x="364" y="6103"/>
                    <a:pt x="358" y="6155"/>
                    <a:pt x="353" y="6206"/>
                  </a:cubicBezTo>
                  <a:cubicBezTo>
                    <a:pt x="356" y="6252"/>
                    <a:pt x="358" y="6298"/>
                    <a:pt x="361" y="6344"/>
                  </a:cubicBezTo>
                  <a:cubicBezTo>
                    <a:pt x="369" y="6390"/>
                    <a:pt x="376" y="6436"/>
                    <a:pt x="384" y="6482"/>
                  </a:cubicBezTo>
                  <a:cubicBezTo>
                    <a:pt x="389" y="6523"/>
                    <a:pt x="395" y="6564"/>
                    <a:pt x="400" y="6605"/>
                  </a:cubicBezTo>
                  <a:cubicBezTo>
                    <a:pt x="397" y="6651"/>
                    <a:pt x="395" y="6697"/>
                    <a:pt x="392" y="6743"/>
                  </a:cubicBezTo>
                  <a:cubicBezTo>
                    <a:pt x="380" y="6748"/>
                    <a:pt x="369" y="6754"/>
                    <a:pt x="357" y="6759"/>
                  </a:cubicBezTo>
                  <a:cubicBezTo>
                    <a:pt x="354" y="6800"/>
                    <a:pt x="352" y="6841"/>
                    <a:pt x="349" y="6882"/>
                  </a:cubicBezTo>
                  <a:cubicBezTo>
                    <a:pt x="339" y="6856"/>
                    <a:pt x="328" y="6831"/>
                    <a:pt x="318" y="6805"/>
                  </a:cubicBezTo>
                  <a:lnTo>
                    <a:pt x="318" y="6667"/>
                  </a:lnTo>
                  <a:lnTo>
                    <a:pt x="318" y="6590"/>
                  </a:lnTo>
                  <a:cubicBezTo>
                    <a:pt x="319" y="6549"/>
                    <a:pt x="321" y="6508"/>
                    <a:pt x="322" y="6467"/>
                  </a:cubicBezTo>
                  <a:cubicBezTo>
                    <a:pt x="318" y="6436"/>
                    <a:pt x="314" y="6406"/>
                    <a:pt x="310" y="6375"/>
                  </a:cubicBezTo>
                  <a:cubicBezTo>
                    <a:pt x="301" y="6365"/>
                    <a:pt x="292" y="6354"/>
                    <a:pt x="283" y="6344"/>
                  </a:cubicBezTo>
                  <a:cubicBezTo>
                    <a:pt x="275" y="6370"/>
                    <a:pt x="268" y="6395"/>
                    <a:pt x="260" y="6421"/>
                  </a:cubicBezTo>
                  <a:cubicBezTo>
                    <a:pt x="259" y="6467"/>
                    <a:pt x="257" y="6513"/>
                    <a:pt x="256" y="6559"/>
                  </a:cubicBezTo>
                  <a:cubicBezTo>
                    <a:pt x="250" y="6595"/>
                    <a:pt x="243" y="6631"/>
                    <a:pt x="237" y="6667"/>
                  </a:cubicBezTo>
                  <a:cubicBezTo>
                    <a:pt x="227" y="6692"/>
                    <a:pt x="216" y="6718"/>
                    <a:pt x="206" y="6743"/>
                  </a:cubicBezTo>
                  <a:cubicBezTo>
                    <a:pt x="201" y="6784"/>
                    <a:pt x="195" y="6825"/>
                    <a:pt x="190" y="6866"/>
                  </a:cubicBezTo>
                  <a:cubicBezTo>
                    <a:pt x="195" y="6902"/>
                    <a:pt x="201" y="6938"/>
                    <a:pt x="206" y="6974"/>
                  </a:cubicBezTo>
                  <a:lnTo>
                    <a:pt x="244" y="6974"/>
                  </a:lnTo>
                  <a:cubicBezTo>
                    <a:pt x="240" y="6943"/>
                    <a:pt x="237" y="6913"/>
                    <a:pt x="233" y="6882"/>
                  </a:cubicBezTo>
                  <a:cubicBezTo>
                    <a:pt x="239" y="6831"/>
                    <a:pt x="246" y="6779"/>
                    <a:pt x="252" y="6728"/>
                  </a:cubicBezTo>
                  <a:cubicBezTo>
                    <a:pt x="264" y="6769"/>
                    <a:pt x="275" y="6810"/>
                    <a:pt x="287" y="6851"/>
                  </a:cubicBezTo>
                  <a:cubicBezTo>
                    <a:pt x="295" y="6887"/>
                    <a:pt x="302" y="6923"/>
                    <a:pt x="310" y="6959"/>
                  </a:cubicBezTo>
                  <a:cubicBezTo>
                    <a:pt x="299" y="7025"/>
                    <a:pt x="287" y="7092"/>
                    <a:pt x="276" y="7158"/>
                  </a:cubicBezTo>
                  <a:cubicBezTo>
                    <a:pt x="275" y="7209"/>
                    <a:pt x="273" y="7261"/>
                    <a:pt x="272" y="7312"/>
                  </a:cubicBezTo>
                  <a:lnTo>
                    <a:pt x="272" y="7419"/>
                  </a:lnTo>
                  <a:cubicBezTo>
                    <a:pt x="258" y="7409"/>
                    <a:pt x="243" y="7399"/>
                    <a:pt x="229" y="7389"/>
                  </a:cubicBezTo>
                  <a:cubicBezTo>
                    <a:pt x="220" y="7425"/>
                    <a:pt x="211" y="7460"/>
                    <a:pt x="202" y="7496"/>
                  </a:cubicBezTo>
                  <a:cubicBezTo>
                    <a:pt x="207" y="7552"/>
                    <a:pt x="212" y="7609"/>
                    <a:pt x="217" y="7665"/>
                  </a:cubicBezTo>
                  <a:cubicBezTo>
                    <a:pt x="222" y="7675"/>
                    <a:pt x="228" y="7686"/>
                    <a:pt x="233" y="7696"/>
                  </a:cubicBezTo>
                  <a:cubicBezTo>
                    <a:pt x="246" y="7686"/>
                    <a:pt x="259" y="7675"/>
                    <a:pt x="272" y="7665"/>
                  </a:cubicBezTo>
                  <a:cubicBezTo>
                    <a:pt x="276" y="7686"/>
                    <a:pt x="279" y="7706"/>
                    <a:pt x="283" y="7727"/>
                  </a:cubicBezTo>
                  <a:cubicBezTo>
                    <a:pt x="288" y="7778"/>
                    <a:pt x="294" y="7829"/>
                    <a:pt x="299" y="7880"/>
                  </a:cubicBezTo>
                  <a:cubicBezTo>
                    <a:pt x="292" y="7890"/>
                    <a:pt x="286" y="7901"/>
                    <a:pt x="279" y="7911"/>
                  </a:cubicBezTo>
                  <a:cubicBezTo>
                    <a:pt x="275" y="7931"/>
                    <a:pt x="272" y="7952"/>
                    <a:pt x="268" y="7972"/>
                  </a:cubicBezTo>
                  <a:cubicBezTo>
                    <a:pt x="260" y="7987"/>
                    <a:pt x="252" y="8003"/>
                    <a:pt x="244" y="8018"/>
                  </a:cubicBezTo>
                  <a:lnTo>
                    <a:pt x="256" y="8126"/>
                  </a:lnTo>
                  <a:cubicBezTo>
                    <a:pt x="268" y="8162"/>
                    <a:pt x="279" y="8197"/>
                    <a:pt x="291" y="8233"/>
                  </a:cubicBezTo>
                  <a:cubicBezTo>
                    <a:pt x="294" y="8264"/>
                    <a:pt x="296" y="8295"/>
                    <a:pt x="299" y="8326"/>
                  </a:cubicBezTo>
                  <a:cubicBezTo>
                    <a:pt x="294" y="8351"/>
                    <a:pt x="288" y="8377"/>
                    <a:pt x="283" y="8402"/>
                  </a:cubicBezTo>
                  <a:cubicBezTo>
                    <a:pt x="278" y="8412"/>
                    <a:pt x="273" y="8423"/>
                    <a:pt x="268" y="8433"/>
                  </a:cubicBezTo>
                  <a:cubicBezTo>
                    <a:pt x="255" y="8418"/>
                    <a:pt x="242" y="8402"/>
                    <a:pt x="229" y="8387"/>
                  </a:cubicBezTo>
                  <a:cubicBezTo>
                    <a:pt x="221" y="8377"/>
                    <a:pt x="214" y="8366"/>
                    <a:pt x="206" y="8356"/>
                  </a:cubicBezTo>
                  <a:cubicBezTo>
                    <a:pt x="194" y="8387"/>
                    <a:pt x="183" y="8418"/>
                    <a:pt x="171" y="8449"/>
                  </a:cubicBezTo>
                  <a:lnTo>
                    <a:pt x="144" y="8833"/>
                  </a:lnTo>
                  <a:cubicBezTo>
                    <a:pt x="132" y="8864"/>
                    <a:pt x="121" y="8894"/>
                    <a:pt x="109" y="8925"/>
                  </a:cubicBezTo>
                  <a:lnTo>
                    <a:pt x="31" y="8817"/>
                  </a:lnTo>
                  <a:cubicBezTo>
                    <a:pt x="21" y="8879"/>
                    <a:pt x="10" y="8940"/>
                    <a:pt x="0" y="9002"/>
                  </a:cubicBezTo>
                  <a:lnTo>
                    <a:pt x="365" y="9155"/>
                  </a:lnTo>
                  <a:lnTo>
                    <a:pt x="1995" y="9524"/>
                  </a:lnTo>
                  <a:lnTo>
                    <a:pt x="2460" y="9601"/>
                  </a:lnTo>
                  <a:cubicBezTo>
                    <a:pt x="2459" y="9463"/>
                    <a:pt x="2457" y="9324"/>
                    <a:pt x="2456" y="9186"/>
                  </a:cubicBezTo>
                  <a:cubicBezTo>
                    <a:pt x="2443" y="9201"/>
                    <a:pt x="2431" y="9217"/>
                    <a:pt x="2418" y="9232"/>
                  </a:cubicBezTo>
                  <a:lnTo>
                    <a:pt x="2406" y="9124"/>
                  </a:lnTo>
                  <a:cubicBezTo>
                    <a:pt x="2427" y="9134"/>
                    <a:pt x="2447" y="9145"/>
                    <a:pt x="2468" y="9155"/>
                  </a:cubicBezTo>
                  <a:cubicBezTo>
                    <a:pt x="2474" y="9206"/>
                    <a:pt x="2481" y="9258"/>
                    <a:pt x="2487" y="9309"/>
                  </a:cubicBezTo>
                  <a:cubicBezTo>
                    <a:pt x="2483" y="9381"/>
                    <a:pt x="2480" y="9452"/>
                    <a:pt x="2476" y="9524"/>
                  </a:cubicBezTo>
                  <a:lnTo>
                    <a:pt x="3629" y="9894"/>
                  </a:lnTo>
                  <a:lnTo>
                    <a:pt x="5270" y="9954"/>
                  </a:lnTo>
                  <a:lnTo>
                    <a:pt x="5471" y="9969"/>
                  </a:lnTo>
                  <a:lnTo>
                    <a:pt x="5662" y="9985"/>
                  </a:lnTo>
                  <a:lnTo>
                    <a:pt x="5662" y="9985"/>
                  </a:lnTo>
                  <a:lnTo>
                    <a:pt x="5662" y="9985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11">
              <a:extLst>
                <a:ext uri="{FF2B5EF4-FFF2-40B4-BE49-F238E27FC236}">
                  <a16:creationId xmlns:a16="http://schemas.microsoft.com/office/drawing/2014/main" id="{4E6BCA02-BED8-23C5-1EFC-69C686113B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095384" y="2575984"/>
              <a:ext cx="1771650" cy="2820988"/>
            </a:xfrm>
            <a:custGeom>
              <a:avLst/>
              <a:gdLst>
                <a:gd name="T0" fmla="*/ 44 w 1116"/>
                <a:gd name="T1" fmla="*/ 1737 h 1777"/>
                <a:gd name="T2" fmla="*/ 120 w 1116"/>
                <a:gd name="T3" fmla="*/ 1678 h 1777"/>
                <a:gd name="T4" fmla="*/ 95 w 1116"/>
                <a:gd name="T5" fmla="*/ 1763 h 1777"/>
                <a:gd name="T6" fmla="*/ 93 w 1116"/>
                <a:gd name="T7" fmla="*/ 1769 h 1777"/>
                <a:gd name="T8" fmla="*/ 168 w 1116"/>
                <a:gd name="T9" fmla="*/ 1777 h 1777"/>
                <a:gd name="T10" fmla="*/ 280 w 1116"/>
                <a:gd name="T11" fmla="*/ 1753 h 1777"/>
                <a:gd name="T12" fmla="*/ 251 w 1116"/>
                <a:gd name="T13" fmla="*/ 1742 h 1777"/>
                <a:gd name="T14" fmla="*/ 281 w 1116"/>
                <a:gd name="T15" fmla="*/ 1738 h 1777"/>
                <a:gd name="T16" fmla="*/ 316 w 1116"/>
                <a:gd name="T17" fmla="*/ 1712 h 1777"/>
                <a:gd name="T18" fmla="*/ 306 w 1116"/>
                <a:gd name="T19" fmla="*/ 1678 h 1777"/>
                <a:gd name="T20" fmla="*/ 322 w 1116"/>
                <a:gd name="T21" fmla="*/ 1629 h 1777"/>
                <a:gd name="T22" fmla="*/ 298 w 1116"/>
                <a:gd name="T23" fmla="*/ 1604 h 1777"/>
                <a:gd name="T24" fmla="*/ 274 w 1116"/>
                <a:gd name="T25" fmla="*/ 1576 h 1777"/>
                <a:gd name="T26" fmla="*/ 256 w 1116"/>
                <a:gd name="T27" fmla="*/ 1530 h 1777"/>
                <a:gd name="T28" fmla="*/ 474 w 1116"/>
                <a:gd name="T29" fmla="*/ 1502 h 1777"/>
                <a:gd name="T30" fmla="*/ 1064 w 1116"/>
                <a:gd name="T31" fmla="*/ 1463 h 1777"/>
                <a:gd name="T32" fmla="*/ 1049 w 1116"/>
                <a:gd name="T33" fmla="*/ 1415 h 1777"/>
                <a:gd name="T34" fmla="*/ 1058 w 1116"/>
                <a:gd name="T35" fmla="*/ 1360 h 1777"/>
                <a:gd name="T36" fmla="*/ 1066 w 1116"/>
                <a:gd name="T37" fmla="*/ 1294 h 1777"/>
                <a:gd name="T38" fmla="*/ 1054 w 1116"/>
                <a:gd name="T39" fmla="*/ 1268 h 1777"/>
                <a:gd name="T40" fmla="*/ 1039 w 1116"/>
                <a:gd name="T41" fmla="*/ 1222 h 1777"/>
                <a:gd name="T42" fmla="*/ 1049 w 1116"/>
                <a:gd name="T43" fmla="*/ 1174 h 1777"/>
                <a:gd name="T44" fmla="*/ 1066 w 1116"/>
                <a:gd name="T45" fmla="*/ 1113 h 1777"/>
                <a:gd name="T46" fmla="*/ 1091 w 1116"/>
                <a:gd name="T47" fmla="*/ 1067 h 1777"/>
                <a:gd name="T48" fmla="*/ 1116 w 1116"/>
                <a:gd name="T49" fmla="*/ 1045 h 1777"/>
                <a:gd name="T50" fmla="*/ 1089 w 1116"/>
                <a:gd name="T51" fmla="*/ 1002 h 1777"/>
                <a:gd name="T52" fmla="*/ 1085 w 1116"/>
                <a:gd name="T53" fmla="*/ 972 h 1777"/>
                <a:gd name="T54" fmla="*/ 1062 w 1116"/>
                <a:gd name="T55" fmla="*/ 926 h 1777"/>
                <a:gd name="T56" fmla="*/ 1052 w 1116"/>
                <a:gd name="T57" fmla="*/ 888 h 1777"/>
                <a:gd name="T58" fmla="*/ 1042 w 1116"/>
                <a:gd name="T59" fmla="*/ 845 h 1777"/>
                <a:gd name="T60" fmla="*/ 1009 w 1116"/>
                <a:gd name="T61" fmla="*/ 689 h 1777"/>
                <a:gd name="T62" fmla="*/ 978 w 1116"/>
                <a:gd name="T63" fmla="*/ 490 h 1777"/>
                <a:gd name="T64" fmla="*/ 942 w 1116"/>
                <a:gd name="T65" fmla="*/ 253 h 1777"/>
                <a:gd name="T66" fmla="*/ 857 w 1116"/>
                <a:gd name="T67" fmla="*/ 29 h 1777"/>
                <a:gd name="T68" fmla="*/ 160 w 1116"/>
                <a:gd name="T69" fmla="*/ 41 h 1777"/>
                <a:gd name="T70" fmla="*/ 130 w 1116"/>
                <a:gd name="T71" fmla="*/ 240 h 1777"/>
                <a:gd name="T72" fmla="*/ 90 w 1116"/>
                <a:gd name="T73" fmla="*/ 516 h 1777"/>
                <a:gd name="T74" fmla="*/ 50 w 1116"/>
                <a:gd name="T75" fmla="*/ 806 h 1777"/>
                <a:gd name="T76" fmla="*/ 17 w 1116"/>
                <a:gd name="T77" fmla="*/ 1020 h 1777"/>
                <a:gd name="T78" fmla="*/ 0 w 1116"/>
                <a:gd name="T79" fmla="*/ 1714 h 1777"/>
                <a:gd name="T80" fmla="*/ 27 w 1116"/>
                <a:gd name="T81" fmla="*/ 1718 h 1777"/>
                <a:gd name="T82" fmla="*/ 65 w 1116"/>
                <a:gd name="T83" fmla="*/ 1740 h 1777"/>
                <a:gd name="T84" fmla="*/ 93 w 1116"/>
                <a:gd name="T85" fmla="*/ 1720 h 1777"/>
                <a:gd name="T86" fmla="*/ 102 w 1116"/>
                <a:gd name="T87" fmla="*/ 1648 h 1777"/>
                <a:gd name="T88" fmla="*/ 124 w 1116"/>
                <a:gd name="T89" fmla="*/ 1612 h 1777"/>
                <a:gd name="T90" fmla="*/ 137 w 1116"/>
                <a:gd name="T91" fmla="*/ 1578 h 1777"/>
                <a:gd name="T92" fmla="*/ 141 w 1116"/>
                <a:gd name="T93" fmla="*/ 1609 h 1777"/>
                <a:gd name="T94" fmla="*/ 159 w 1116"/>
                <a:gd name="T95" fmla="*/ 1661 h 1777"/>
                <a:gd name="T96" fmla="*/ 178 w 1116"/>
                <a:gd name="T97" fmla="*/ 1723 h 1777"/>
                <a:gd name="T98" fmla="*/ 188 w 1116"/>
                <a:gd name="T99" fmla="*/ 1739 h 1777"/>
                <a:gd name="T100" fmla="*/ 183 w 1116"/>
                <a:gd name="T101" fmla="*/ 1767 h 1777"/>
                <a:gd name="T102" fmla="*/ 116 w 1116"/>
                <a:gd name="T103" fmla="*/ 1775 h 1777"/>
                <a:gd name="connsiteX0" fmla="*/ 394 w 10000"/>
                <a:gd name="connsiteY0" fmla="*/ 9775 h 10000"/>
                <a:gd name="connsiteX1" fmla="*/ 394 w 10000"/>
                <a:gd name="connsiteY1" fmla="*/ 9679 h 10000"/>
                <a:gd name="connsiteX2" fmla="*/ 385 w 10000"/>
                <a:gd name="connsiteY2" fmla="*/ 9713 h 10000"/>
                <a:gd name="connsiteX3" fmla="*/ 394 w 10000"/>
                <a:gd name="connsiteY3" fmla="*/ 9775 h 10000"/>
                <a:gd name="connsiteX4" fmla="*/ 394 w 10000"/>
                <a:gd name="connsiteY4" fmla="*/ 9775 h 10000"/>
                <a:gd name="connsiteX5" fmla="*/ 394 w 10000"/>
                <a:gd name="connsiteY5" fmla="*/ 9775 h 10000"/>
                <a:gd name="connsiteX6" fmla="*/ 1075 w 10000"/>
                <a:gd name="connsiteY6" fmla="*/ 9443 h 10000"/>
                <a:gd name="connsiteX7" fmla="*/ 1075 w 10000"/>
                <a:gd name="connsiteY7" fmla="*/ 9387 h 10000"/>
                <a:gd name="connsiteX8" fmla="*/ 1004 w 10000"/>
                <a:gd name="connsiteY8" fmla="*/ 9409 h 10000"/>
                <a:gd name="connsiteX9" fmla="*/ 1075 w 10000"/>
                <a:gd name="connsiteY9" fmla="*/ 9443 h 10000"/>
                <a:gd name="connsiteX10" fmla="*/ 1075 w 10000"/>
                <a:gd name="connsiteY10" fmla="*/ 9443 h 10000"/>
                <a:gd name="connsiteX11" fmla="*/ 1075 w 10000"/>
                <a:gd name="connsiteY11" fmla="*/ 9443 h 10000"/>
                <a:gd name="connsiteX12" fmla="*/ 833 w 10000"/>
                <a:gd name="connsiteY12" fmla="*/ 9955 h 10000"/>
                <a:gd name="connsiteX13" fmla="*/ 896 w 10000"/>
                <a:gd name="connsiteY13" fmla="*/ 9944 h 10000"/>
                <a:gd name="connsiteX14" fmla="*/ 851 w 10000"/>
                <a:gd name="connsiteY14" fmla="*/ 9921 h 10000"/>
                <a:gd name="connsiteX15" fmla="*/ 797 w 10000"/>
                <a:gd name="connsiteY15" fmla="*/ 9916 h 10000"/>
                <a:gd name="connsiteX16" fmla="*/ 744 w 10000"/>
                <a:gd name="connsiteY16" fmla="*/ 9932 h 10000"/>
                <a:gd name="connsiteX17" fmla="*/ 833 w 10000"/>
                <a:gd name="connsiteY17" fmla="*/ 9955 h 10000"/>
                <a:gd name="connsiteX18" fmla="*/ 833 w 10000"/>
                <a:gd name="connsiteY18" fmla="*/ 9955 h 10000"/>
                <a:gd name="connsiteX19" fmla="*/ 833 w 10000"/>
                <a:gd name="connsiteY19" fmla="*/ 9955 h 10000"/>
                <a:gd name="connsiteX20" fmla="*/ 1022 w 10000"/>
                <a:gd name="connsiteY20" fmla="*/ 9989 h 10000"/>
                <a:gd name="connsiteX21" fmla="*/ 1138 w 10000"/>
                <a:gd name="connsiteY21" fmla="*/ 9989 h 10000"/>
                <a:gd name="connsiteX22" fmla="*/ 1201 w 10000"/>
                <a:gd name="connsiteY22" fmla="*/ 9989 h 10000"/>
                <a:gd name="connsiteX23" fmla="*/ 1326 w 10000"/>
                <a:gd name="connsiteY23" fmla="*/ 9989 h 10000"/>
                <a:gd name="connsiteX24" fmla="*/ 1505 w 10000"/>
                <a:gd name="connsiteY24" fmla="*/ 10000 h 10000"/>
                <a:gd name="connsiteX25" fmla="*/ 1604 w 10000"/>
                <a:gd name="connsiteY25" fmla="*/ 10000 h 10000"/>
                <a:gd name="connsiteX26" fmla="*/ 1846 w 10000"/>
                <a:gd name="connsiteY26" fmla="*/ 9983 h 10000"/>
                <a:gd name="connsiteX27" fmla="*/ 2052 w 10000"/>
                <a:gd name="connsiteY27" fmla="*/ 9966 h 10000"/>
                <a:gd name="connsiteX28" fmla="*/ 2294 w 10000"/>
                <a:gd name="connsiteY28" fmla="*/ 9932 h 10000"/>
                <a:gd name="connsiteX29" fmla="*/ 2509 w 10000"/>
                <a:gd name="connsiteY29" fmla="*/ 9865 h 10000"/>
                <a:gd name="connsiteX30" fmla="*/ 2401 w 10000"/>
                <a:gd name="connsiteY30" fmla="*/ 9871 h 10000"/>
                <a:gd name="connsiteX31" fmla="*/ 2330 w 10000"/>
                <a:gd name="connsiteY31" fmla="*/ 9882 h 10000"/>
                <a:gd name="connsiteX32" fmla="*/ 2231 w 10000"/>
                <a:gd name="connsiteY32" fmla="*/ 9865 h 10000"/>
                <a:gd name="connsiteX33" fmla="*/ 2285 w 10000"/>
                <a:gd name="connsiteY33" fmla="*/ 9826 h 10000"/>
                <a:gd name="connsiteX34" fmla="*/ 2249 w 10000"/>
                <a:gd name="connsiteY34" fmla="*/ 9803 h 10000"/>
                <a:gd name="connsiteX35" fmla="*/ 2303 w 10000"/>
                <a:gd name="connsiteY35" fmla="*/ 9792 h 10000"/>
                <a:gd name="connsiteX36" fmla="*/ 2339 w 10000"/>
                <a:gd name="connsiteY36" fmla="*/ 9859 h 10000"/>
                <a:gd name="connsiteX37" fmla="*/ 2428 w 10000"/>
                <a:gd name="connsiteY37" fmla="*/ 9854 h 10000"/>
                <a:gd name="connsiteX38" fmla="*/ 2455 w 10000"/>
                <a:gd name="connsiteY38" fmla="*/ 9826 h 10000"/>
                <a:gd name="connsiteX39" fmla="*/ 2518 w 10000"/>
                <a:gd name="connsiteY39" fmla="*/ 9781 h 10000"/>
                <a:gd name="connsiteX40" fmla="*/ 2590 w 10000"/>
                <a:gd name="connsiteY40" fmla="*/ 9781 h 10000"/>
                <a:gd name="connsiteX41" fmla="*/ 2697 w 10000"/>
                <a:gd name="connsiteY41" fmla="*/ 9707 h 10000"/>
                <a:gd name="connsiteX42" fmla="*/ 2688 w 10000"/>
                <a:gd name="connsiteY42" fmla="*/ 9674 h 10000"/>
                <a:gd name="connsiteX43" fmla="*/ 2742 w 10000"/>
                <a:gd name="connsiteY43" fmla="*/ 9662 h 10000"/>
                <a:gd name="connsiteX44" fmla="*/ 2832 w 10000"/>
                <a:gd name="connsiteY44" fmla="*/ 9634 h 10000"/>
                <a:gd name="connsiteX45" fmla="*/ 2858 w 10000"/>
                <a:gd name="connsiteY45" fmla="*/ 9578 h 10000"/>
                <a:gd name="connsiteX46" fmla="*/ 2796 w 10000"/>
                <a:gd name="connsiteY46" fmla="*/ 9555 h 10000"/>
                <a:gd name="connsiteX47" fmla="*/ 2760 w 10000"/>
                <a:gd name="connsiteY47" fmla="*/ 9516 h 10000"/>
                <a:gd name="connsiteX48" fmla="*/ 2769 w 10000"/>
                <a:gd name="connsiteY48" fmla="*/ 9482 h 10000"/>
                <a:gd name="connsiteX49" fmla="*/ 2742 w 10000"/>
                <a:gd name="connsiteY49" fmla="*/ 9443 h 10000"/>
                <a:gd name="connsiteX50" fmla="*/ 2751 w 10000"/>
                <a:gd name="connsiteY50" fmla="*/ 9398 h 10000"/>
                <a:gd name="connsiteX51" fmla="*/ 2832 w 10000"/>
                <a:gd name="connsiteY51" fmla="*/ 9313 h 10000"/>
                <a:gd name="connsiteX52" fmla="*/ 2858 w 10000"/>
                <a:gd name="connsiteY52" fmla="*/ 9263 h 10000"/>
                <a:gd name="connsiteX53" fmla="*/ 2885 w 10000"/>
                <a:gd name="connsiteY53" fmla="*/ 9207 h 10000"/>
                <a:gd name="connsiteX54" fmla="*/ 2885 w 10000"/>
                <a:gd name="connsiteY54" fmla="*/ 9167 h 10000"/>
                <a:gd name="connsiteX55" fmla="*/ 2849 w 10000"/>
                <a:gd name="connsiteY55" fmla="*/ 9116 h 10000"/>
                <a:gd name="connsiteX56" fmla="*/ 2823 w 10000"/>
                <a:gd name="connsiteY56" fmla="*/ 9083 h 10000"/>
                <a:gd name="connsiteX57" fmla="*/ 2787 w 10000"/>
                <a:gd name="connsiteY57" fmla="*/ 9071 h 10000"/>
                <a:gd name="connsiteX58" fmla="*/ 2706 w 10000"/>
                <a:gd name="connsiteY58" fmla="*/ 9055 h 10000"/>
                <a:gd name="connsiteX59" fmla="*/ 2670 w 10000"/>
                <a:gd name="connsiteY59" fmla="*/ 9026 h 10000"/>
                <a:gd name="connsiteX60" fmla="*/ 2643 w 10000"/>
                <a:gd name="connsiteY60" fmla="*/ 9004 h 10000"/>
                <a:gd name="connsiteX61" fmla="*/ 2581 w 10000"/>
                <a:gd name="connsiteY61" fmla="*/ 8993 h 10000"/>
                <a:gd name="connsiteX62" fmla="*/ 2545 w 10000"/>
                <a:gd name="connsiteY62" fmla="*/ 8970 h 10000"/>
                <a:gd name="connsiteX63" fmla="*/ 2491 w 10000"/>
                <a:gd name="connsiteY63" fmla="*/ 8908 h 10000"/>
                <a:gd name="connsiteX64" fmla="*/ 2455 w 10000"/>
                <a:gd name="connsiteY64" fmla="*/ 8869 h 10000"/>
                <a:gd name="connsiteX65" fmla="*/ 2384 w 10000"/>
                <a:gd name="connsiteY65" fmla="*/ 8807 h 10000"/>
                <a:gd name="connsiteX66" fmla="*/ 2276 w 10000"/>
                <a:gd name="connsiteY66" fmla="*/ 8734 h 10000"/>
                <a:gd name="connsiteX67" fmla="*/ 2231 w 10000"/>
                <a:gd name="connsiteY67" fmla="*/ 8683 h 10000"/>
                <a:gd name="connsiteX68" fmla="*/ 2258 w 10000"/>
                <a:gd name="connsiteY68" fmla="*/ 8649 h 10000"/>
                <a:gd name="connsiteX69" fmla="*/ 2294 w 10000"/>
                <a:gd name="connsiteY69" fmla="*/ 8610 h 10000"/>
                <a:gd name="connsiteX70" fmla="*/ 2330 w 10000"/>
                <a:gd name="connsiteY70" fmla="*/ 8537 h 10000"/>
                <a:gd name="connsiteX71" fmla="*/ 2357 w 10000"/>
                <a:gd name="connsiteY71" fmla="*/ 8481 h 10000"/>
                <a:gd name="connsiteX72" fmla="*/ 2357 w 10000"/>
                <a:gd name="connsiteY72" fmla="*/ 8413 h 10000"/>
                <a:gd name="connsiteX73" fmla="*/ 3504 w 10000"/>
                <a:gd name="connsiteY73" fmla="*/ 8424 h 10000"/>
                <a:gd name="connsiteX74" fmla="*/ 4247 w 10000"/>
                <a:gd name="connsiteY74" fmla="*/ 8452 h 10000"/>
                <a:gd name="connsiteX75" fmla="*/ 7473 w 10000"/>
                <a:gd name="connsiteY75" fmla="*/ 8497 h 10000"/>
                <a:gd name="connsiteX76" fmla="*/ 9686 w 10000"/>
                <a:gd name="connsiteY76" fmla="*/ 8514 h 10000"/>
                <a:gd name="connsiteX77" fmla="*/ 9659 w 10000"/>
                <a:gd name="connsiteY77" fmla="*/ 8391 h 10000"/>
                <a:gd name="connsiteX78" fmla="*/ 9597 w 10000"/>
                <a:gd name="connsiteY78" fmla="*/ 8284 h 10000"/>
                <a:gd name="connsiteX79" fmla="*/ 9534 w 10000"/>
                <a:gd name="connsiteY79" fmla="*/ 8233 h 10000"/>
                <a:gd name="connsiteX80" fmla="*/ 9507 w 10000"/>
                <a:gd name="connsiteY80" fmla="*/ 8182 h 10000"/>
                <a:gd name="connsiteX81" fmla="*/ 9444 w 10000"/>
                <a:gd name="connsiteY81" fmla="*/ 8154 h 10000"/>
                <a:gd name="connsiteX82" fmla="*/ 9418 w 10000"/>
                <a:gd name="connsiteY82" fmla="*/ 8104 h 10000"/>
                <a:gd name="connsiteX83" fmla="*/ 9435 w 10000"/>
                <a:gd name="connsiteY83" fmla="*/ 8053 h 10000"/>
                <a:gd name="connsiteX84" fmla="*/ 9400 w 10000"/>
                <a:gd name="connsiteY84" fmla="*/ 7963 h 10000"/>
                <a:gd name="connsiteX85" fmla="*/ 9444 w 10000"/>
                <a:gd name="connsiteY85" fmla="*/ 7907 h 10000"/>
                <a:gd name="connsiteX86" fmla="*/ 9462 w 10000"/>
                <a:gd name="connsiteY86" fmla="*/ 7839 h 10000"/>
                <a:gd name="connsiteX87" fmla="*/ 9444 w 10000"/>
                <a:gd name="connsiteY87" fmla="*/ 7755 h 10000"/>
                <a:gd name="connsiteX88" fmla="*/ 9489 w 10000"/>
                <a:gd name="connsiteY88" fmla="*/ 7687 h 10000"/>
                <a:gd name="connsiteX89" fmla="*/ 9480 w 10000"/>
                <a:gd name="connsiteY89" fmla="*/ 7653 h 10000"/>
                <a:gd name="connsiteX90" fmla="*/ 9525 w 10000"/>
                <a:gd name="connsiteY90" fmla="*/ 7603 h 10000"/>
                <a:gd name="connsiteX91" fmla="*/ 9516 w 10000"/>
                <a:gd name="connsiteY91" fmla="*/ 7530 h 10000"/>
                <a:gd name="connsiteX92" fmla="*/ 9570 w 10000"/>
                <a:gd name="connsiteY92" fmla="*/ 7423 h 10000"/>
                <a:gd name="connsiteX93" fmla="*/ 9597 w 10000"/>
                <a:gd name="connsiteY93" fmla="*/ 7383 h 10000"/>
                <a:gd name="connsiteX94" fmla="*/ 9552 w 10000"/>
                <a:gd name="connsiteY94" fmla="*/ 7282 h 10000"/>
                <a:gd name="connsiteX95" fmla="*/ 9561 w 10000"/>
                <a:gd name="connsiteY95" fmla="*/ 7243 h 10000"/>
                <a:gd name="connsiteX96" fmla="*/ 9534 w 10000"/>
                <a:gd name="connsiteY96" fmla="*/ 7214 h 10000"/>
                <a:gd name="connsiteX97" fmla="*/ 9480 w 10000"/>
                <a:gd name="connsiteY97" fmla="*/ 7181 h 10000"/>
                <a:gd name="connsiteX98" fmla="*/ 9471 w 10000"/>
                <a:gd name="connsiteY98" fmla="*/ 7147 h 10000"/>
                <a:gd name="connsiteX99" fmla="*/ 9444 w 10000"/>
                <a:gd name="connsiteY99" fmla="*/ 7136 h 10000"/>
                <a:gd name="connsiteX100" fmla="*/ 9373 w 10000"/>
                <a:gd name="connsiteY100" fmla="*/ 7079 h 10000"/>
                <a:gd name="connsiteX101" fmla="*/ 9346 w 10000"/>
                <a:gd name="connsiteY101" fmla="*/ 7034 h 10000"/>
                <a:gd name="connsiteX102" fmla="*/ 9355 w 10000"/>
                <a:gd name="connsiteY102" fmla="*/ 7001 h 10000"/>
                <a:gd name="connsiteX103" fmla="*/ 9355 w 10000"/>
                <a:gd name="connsiteY103" fmla="*/ 6944 h 10000"/>
                <a:gd name="connsiteX104" fmla="*/ 9310 w 10000"/>
                <a:gd name="connsiteY104" fmla="*/ 6877 h 10000"/>
                <a:gd name="connsiteX105" fmla="*/ 9319 w 10000"/>
                <a:gd name="connsiteY105" fmla="*/ 6815 h 10000"/>
                <a:gd name="connsiteX106" fmla="*/ 9292 w 10000"/>
                <a:gd name="connsiteY106" fmla="*/ 6719 h 10000"/>
                <a:gd name="connsiteX107" fmla="*/ 9328 w 10000"/>
                <a:gd name="connsiteY107" fmla="*/ 6669 h 10000"/>
                <a:gd name="connsiteX108" fmla="*/ 9382 w 10000"/>
                <a:gd name="connsiteY108" fmla="*/ 6640 h 10000"/>
                <a:gd name="connsiteX109" fmla="*/ 9400 w 10000"/>
                <a:gd name="connsiteY109" fmla="*/ 6607 h 10000"/>
                <a:gd name="connsiteX110" fmla="*/ 9435 w 10000"/>
                <a:gd name="connsiteY110" fmla="*/ 6539 h 10000"/>
                <a:gd name="connsiteX111" fmla="*/ 9525 w 10000"/>
                <a:gd name="connsiteY111" fmla="*/ 6427 h 10000"/>
                <a:gd name="connsiteX112" fmla="*/ 9543 w 10000"/>
                <a:gd name="connsiteY112" fmla="*/ 6376 h 10000"/>
                <a:gd name="connsiteX113" fmla="*/ 9534 w 10000"/>
                <a:gd name="connsiteY113" fmla="*/ 6314 h 10000"/>
                <a:gd name="connsiteX114" fmla="*/ 9552 w 10000"/>
                <a:gd name="connsiteY114" fmla="*/ 6263 h 10000"/>
                <a:gd name="connsiteX115" fmla="*/ 9561 w 10000"/>
                <a:gd name="connsiteY115" fmla="*/ 6224 h 10000"/>
                <a:gd name="connsiteX116" fmla="*/ 9534 w 10000"/>
                <a:gd name="connsiteY116" fmla="*/ 6145 h 10000"/>
                <a:gd name="connsiteX117" fmla="*/ 9552 w 10000"/>
                <a:gd name="connsiteY117" fmla="*/ 6111 h 10000"/>
                <a:gd name="connsiteX118" fmla="*/ 9686 w 10000"/>
                <a:gd name="connsiteY118" fmla="*/ 6044 h 10000"/>
                <a:gd name="connsiteX119" fmla="*/ 9776 w 10000"/>
                <a:gd name="connsiteY119" fmla="*/ 6005 h 10000"/>
                <a:gd name="connsiteX120" fmla="*/ 9749 w 10000"/>
                <a:gd name="connsiteY120" fmla="*/ 5976 h 10000"/>
                <a:gd name="connsiteX121" fmla="*/ 9839 w 10000"/>
                <a:gd name="connsiteY121" fmla="*/ 5965 h 10000"/>
                <a:gd name="connsiteX122" fmla="*/ 9884 w 10000"/>
                <a:gd name="connsiteY122" fmla="*/ 5954 h 10000"/>
                <a:gd name="connsiteX123" fmla="*/ 9928 w 10000"/>
                <a:gd name="connsiteY123" fmla="*/ 5898 h 10000"/>
                <a:gd name="connsiteX124" fmla="*/ 10000 w 10000"/>
                <a:gd name="connsiteY124" fmla="*/ 5881 h 10000"/>
                <a:gd name="connsiteX125" fmla="*/ 9884 w 10000"/>
                <a:gd name="connsiteY125" fmla="*/ 5796 h 10000"/>
                <a:gd name="connsiteX126" fmla="*/ 9704 w 10000"/>
                <a:gd name="connsiteY126" fmla="*/ 5751 h 10000"/>
                <a:gd name="connsiteX127" fmla="*/ 9704 w 10000"/>
                <a:gd name="connsiteY127" fmla="*/ 5706 h 10000"/>
                <a:gd name="connsiteX128" fmla="*/ 9740 w 10000"/>
                <a:gd name="connsiteY128" fmla="*/ 5684 h 10000"/>
                <a:gd name="connsiteX129" fmla="*/ 9758 w 10000"/>
                <a:gd name="connsiteY129" fmla="*/ 5639 h 10000"/>
                <a:gd name="connsiteX130" fmla="*/ 9749 w 10000"/>
                <a:gd name="connsiteY130" fmla="*/ 5611 h 10000"/>
                <a:gd name="connsiteX131" fmla="*/ 9758 w 10000"/>
                <a:gd name="connsiteY131" fmla="*/ 5577 h 10000"/>
                <a:gd name="connsiteX132" fmla="*/ 9794 w 10000"/>
                <a:gd name="connsiteY132" fmla="*/ 5549 h 10000"/>
                <a:gd name="connsiteX133" fmla="*/ 9812 w 10000"/>
                <a:gd name="connsiteY133" fmla="*/ 5526 h 10000"/>
                <a:gd name="connsiteX134" fmla="*/ 9722 w 10000"/>
                <a:gd name="connsiteY134" fmla="*/ 5470 h 10000"/>
                <a:gd name="connsiteX135" fmla="*/ 9731 w 10000"/>
                <a:gd name="connsiteY135" fmla="*/ 5374 h 10000"/>
                <a:gd name="connsiteX136" fmla="*/ 9704 w 10000"/>
                <a:gd name="connsiteY136" fmla="*/ 5340 h 10000"/>
                <a:gd name="connsiteX137" fmla="*/ 9642 w 10000"/>
                <a:gd name="connsiteY137" fmla="*/ 5284 h 10000"/>
                <a:gd name="connsiteX138" fmla="*/ 9597 w 10000"/>
                <a:gd name="connsiteY138" fmla="*/ 5262 h 10000"/>
                <a:gd name="connsiteX139" fmla="*/ 9516 w 10000"/>
                <a:gd name="connsiteY139" fmla="*/ 5211 h 10000"/>
                <a:gd name="connsiteX140" fmla="*/ 9489 w 10000"/>
                <a:gd name="connsiteY140" fmla="*/ 5177 h 10000"/>
                <a:gd name="connsiteX141" fmla="*/ 9462 w 10000"/>
                <a:gd name="connsiteY141" fmla="*/ 5115 h 10000"/>
                <a:gd name="connsiteX142" fmla="*/ 9427 w 10000"/>
                <a:gd name="connsiteY142" fmla="*/ 5076 h 10000"/>
                <a:gd name="connsiteX143" fmla="*/ 9462 w 10000"/>
                <a:gd name="connsiteY143" fmla="*/ 5048 h 10000"/>
                <a:gd name="connsiteX144" fmla="*/ 9427 w 10000"/>
                <a:gd name="connsiteY144" fmla="*/ 4997 h 10000"/>
                <a:gd name="connsiteX145" fmla="*/ 9382 w 10000"/>
                <a:gd name="connsiteY145" fmla="*/ 4930 h 10000"/>
                <a:gd name="connsiteX146" fmla="*/ 9382 w 10000"/>
                <a:gd name="connsiteY146" fmla="*/ 4873 h 10000"/>
                <a:gd name="connsiteX147" fmla="*/ 9337 w 10000"/>
                <a:gd name="connsiteY147" fmla="*/ 4828 h 10000"/>
                <a:gd name="connsiteX148" fmla="*/ 9373 w 10000"/>
                <a:gd name="connsiteY148" fmla="*/ 4789 h 10000"/>
                <a:gd name="connsiteX149" fmla="*/ 9337 w 10000"/>
                <a:gd name="connsiteY149" fmla="*/ 4755 h 10000"/>
                <a:gd name="connsiteX150" fmla="*/ 9256 w 10000"/>
                <a:gd name="connsiteY150" fmla="*/ 4716 h 10000"/>
                <a:gd name="connsiteX151" fmla="*/ 9283 w 10000"/>
                <a:gd name="connsiteY151" fmla="*/ 4648 h 10000"/>
                <a:gd name="connsiteX152" fmla="*/ 9229 w 10000"/>
                <a:gd name="connsiteY152" fmla="*/ 4631 h 10000"/>
                <a:gd name="connsiteX153" fmla="*/ 9167 w 10000"/>
                <a:gd name="connsiteY153" fmla="*/ 4412 h 10000"/>
                <a:gd name="connsiteX154" fmla="*/ 9041 w 10000"/>
                <a:gd name="connsiteY154" fmla="*/ 3877 h 10000"/>
                <a:gd name="connsiteX155" fmla="*/ 8943 w 10000"/>
                <a:gd name="connsiteY155" fmla="*/ 3495 h 10000"/>
                <a:gd name="connsiteX156" fmla="*/ 8916 w 10000"/>
                <a:gd name="connsiteY156" fmla="*/ 3410 h 10000"/>
                <a:gd name="connsiteX157" fmla="*/ 8898 w 10000"/>
                <a:gd name="connsiteY157" fmla="*/ 3270 h 10000"/>
                <a:gd name="connsiteX158" fmla="*/ 8799 w 10000"/>
                <a:gd name="connsiteY158" fmla="*/ 2836 h 10000"/>
                <a:gd name="connsiteX159" fmla="*/ 8763 w 10000"/>
                <a:gd name="connsiteY159" fmla="*/ 2757 h 10000"/>
                <a:gd name="connsiteX160" fmla="*/ 8737 w 10000"/>
                <a:gd name="connsiteY160" fmla="*/ 2572 h 10000"/>
                <a:gd name="connsiteX161" fmla="*/ 8710 w 10000"/>
                <a:gd name="connsiteY161" fmla="*/ 2470 h 10000"/>
                <a:gd name="connsiteX162" fmla="*/ 8656 w 10000"/>
                <a:gd name="connsiteY162" fmla="*/ 2228 h 10000"/>
                <a:gd name="connsiteX163" fmla="*/ 8593 w 10000"/>
                <a:gd name="connsiteY163" fmla="*/ 2026 h 10000"/>
                <a:gd name="connsiteX164" fmla="*/ 8441 w 10000"/>
                <a:gd name="connsiteY164" fmla="*/ 1424 h 10000"/>
                <a:gd name="connsiteX165" fmla="*/ 8423 w 10000"/>
                <a:gd name="connsiteY165" fmla="*/ 1328 h 10000"/>
                <a:gd name="connsiteX166" fmla="*/ 8333 w 10000"/>
                <a:gd name="connsiteY166" fmla="*/ 1007 h 10000"/>
                <a:gd name="connsiteX167" fmla="*/ 8244 w 10000"/>
                <a:gd name="connsiteY167" fmla="*/ 597 h 10000"/>
                <a:gd name="connsiteX168" fmla="*/ 8136 w 10000"/>
                <a:gd name="connsiteY168" fmla="*/ 191 h 10000"/>
                <a:gd name="connsiteX169" fmla="*/ 7679 w 10000"/>
                <a:gd name="connsiteY169" fmla="*/ 163 h 10000"/>
                <a:gd name="connsiteX170" fmla="*/ 3869 w 10000"/>
                <a:gd name="connsiteY170" fmla="*/ 135 h 10000"/>
                <a:gd name="connsiteX171" fmla="*/ 1183 w 10000"/>
                <a:gd name="connsiteY171" fmla="*/ 0 h 10000"/>
                <a:gd name="connsiteX172" fmla="*/ 1254 w 10000"/>
                <a:gd name="connsiteY172" fmla="*/ 124 h 10000"/>
                <a:gd name="connsiteX173" fmla="*/ 1326 w 10000"/>
                <a:gd name="connsiteY173" fmla="*/ 191 h 10000"/>
                <a:gd name="connsiteX174" fmla="*/ 1434 w 10000"/>
                <a:gd name="connsiteY174" fmla="*/ 231 h 10000"/>
                <a:gd name="connsiteX175" fmla="*/ 1389 w 10000"/>
                <a:gd name="connsiteY175" fmla="*/ 439 h 10000"/>
                <a:gd name="connsiteX176" fmla="*/ 1290 w 10000"/>
                <a:gd name="connsiteY176" fmla="*/ 799 h 10000"/>
                <a:gd name="connsiteX177" fmla="*/ 1263 w 10000"/>
                <a:gd name="connsiteY177" fmla="*/ 985 h 10000"/>
                <a:gd name="connsiteX178" fmla="*/ 1201 w 10000"/>
                <a:gd name="connsiteY178" fmla="*/ 1204 h 10000"/>
                <a:gd name="connsiteX179" fmla="*/ 1165 w 10000"/>
                <a:gd name="connsiteY179" fmla="*/ 1351 h 10000"/>
                <a:gd name="connsiteX180" fmla="*/ 1129 w 10000"/>
                <a:gd name="connsiteY180" fmla="*/ 1531 h 10000"/>
                <a:gd name="connsiteX181" fmla="*/ 995 w 10000"/>
                <a:gd name="connsiteY181" fmla="*/ 2105 h 10000"/>
                <a:gd name="connsiteX182" fmla="*/ 914 w 10000"/>
                <a:gd name="connsiteY182" fmla="*/ 2448 h 10000"/>
                <a:gd name="connsiteX183" fmla="*/ 878 w 10000"/>
                <a:gd name="connsiteY183" fmla="*/ 2628 h 10000"/>
                <a:gd name="connsiteX184" fmla="*/ 806 w 10000"/>
                <a:gd name="connsiteY184" fmla="*/ 2904 h 10000"/>
                <a:gd name="connsiteX185" fmla="*/ 789 w 10000"/>
                <a:gd name="connsiteY185" fmla="*/ 2983 h 10000"/>
                <a:gd name="connsiteX186" fmla="*/ 726 w 10000"/>
                <a:gd name="connsiteY186" fmla="*/ 3281 h 10000"/>
                <a:gd name="connsiteX187" fmla="*/ 591 w 10000"/>
                <a:gd name="connsiteY187" fmla="*/ 3849 h 10000"/>
                <a:gd name="connsiteX188" fmla="*/ 547 w 10000"/>
                <a:gd name="connsiteY188" fmla="*/ 4091 h 10000"/>
                <a:gd name="connsiteX189" fmla="*/ 448 w 10000"/>
                <a:gd name="connsiteY189" fmla="*/ 4536 h 10000"/>
                <a:gd name="connsiteX190" fmla="*/ 430 w 10000"/>
                <a:gd name="connsiteY190" fmla="*/ 4603 h 10000"/>
                <a:gd name="connsiteX191" fmla="*/ 323 w 10000"/>
                <a:gd name="connsiteY191" fmla="*/ 5053 h 10000"/>
                <a:gd name="connsiteX192" fmla="*/ 287 w 10000"/>
                <a:gd name="connsiteY192" fmla="*/ 5205 h 10000"/>
                <a:gd name="connsiteX193" fmla="*/ 197 w 10000"/>
                <a:gd name="connsiteY193" fmla="*/ 5554 h 10000"/>
                <a:gd name="connsiteX194" fmla="*/ 152 w 10000"/>
                <a:gd name="connsiteY194" fmla="*/ 5740 h 10000"/>
                <a:gd name="connsiteX195" fmla="*/ 63 w 10000"/>
                <a:gd name="connsiteY195" fmla="*/ 6156 h 10000"/>
                <a:gd name="connsiteX196" fmla="*/ 72 w 10000"/>
                <a:gd name="connsiteY196" fmla="*/ 6269 h 10000"/>
                <a:gd name="connsiteX197" fmla="*/ 9 w 10000"/>
                <a:gd name="connsiteY197" fmla="*/ 6511 h 10000"/>
                <a:gd name="connsiteX198" fmla="*/ 0 w 10000"/>
                <a:gd name="connsiteY198" fmla="*/ 8481 h 10000"/>
                <a:gd name="connsiteX199" fmla="*/ 0 w 10000"/>
                <a:gd name="connsiteY199" fmla="*/ 9645 h 10000"/>
                <a:gd name="connsiteX200" fmla="*/ 72 w 10000"/>
                <a:gd name="connsiteY200" fmla="*/ 9617 h 10000"/>
                <a:gd name="connsiteX201" fmla="*/ 125 w 10000"/>
                <a:gd name="connsiteY201" fmla="*/ 9595 h 10000"/>
                <a:gd name="connsiteX202" fmla="*/ 170 w 10000"/>
                <a:gd name="connsiteY202" fmla="*/ 9600 h 10000"/>
                <a:gd name="connsiteX203" fmla="*/ 242 w 10000"/>
                <a:gd name="connsiteY203" fmla="*/ 9629 h 10000"/>
                <a:gd name="connsiteX204" fmla="*/ 242 w 10000"/>
                <a:gd name="connsiteY204" fmla="*/ 9668 h 10000"/>
                <a:gd name="connsiteX205" fmla="*/ 296 w 10000"/>
                <a:gd name="connsiteY205" fmla="*/ 9634 h 10000"/>
                <a:gd name="connsiteX206" fmla="*/ 439 w 10000"/>
                <a:gd name="connsiteY206" fmla="*/ 9662 h 10000"/>
                <a:gd name="connsiteX207" fmla="*/ 538 w 10000"/>
                <a:gd name="connsiteY207" fmla="*/ 9702 h 10000"/>
                <a:gd name="connsiteX208" fmla="*/ 600 w 10000"/>
                <a:gd name="connsiteY208" fmla="*/ 9696 h 10000"/>
                <a:gd name="connsiteX209" fmla="*/ 582 w 10000"/>
                <a:gd name="connsiteY209" fmla="*/ 9792 h 10000"/>
                <a:gd name="connsiteX210" fmla="*/ 690 w 10000"/>
                <a:gd name="connsiteY210" fmla="*/ 9769 h 10000"/>
                <a:gd name="connsiteX211" fmla="*/ 672 w 10000"/>
                <a:gd name="connsiteY211" fmla="*/ 9741 h 10000"/>
                <a:gd name="connsiteX212" fmla="*/ 717 w 10000"/>
                <a:gd name="connsiteY212" fmla="*/ 9758 h 10000"/>
                <a:gd name="connsiteX213" fmla="*/ 744 w 10000"/>
                <a:gd name="connsiteY213" fmla="*/ 9724 h 10000"/>
                <a:gd name="connsiteX214" fmla="*/ 833 w 10000"/>
                <a:gd name="connsiteY214" fmla="*/ 9679 h 10000"/>
                <a:gd name="connsiteX215" fmla="*/ 842 w 10000"/>
                <a:gd name="connsiteY215" fmla="*/ 9522 h 10000"/>
                <a:gd name="connsiteX216" fmla="*/ 869 w 10000"/>
                <a:gd name="connsiteY216" fmla="*/ 9482 h 10000"/>
                <a:gd name="connsiteX217" fmla="*/ 851 w 10000"/>
                <a:gd name="connsiteY217" fmla="*/ 9398 h 10000"/>
                <a:gd name="connsiteX218" fmla="*/ 923 w 10000"/>
                <a:gd name="connsiteY218" fmla="*/ 9330 h 10000"/>
                <a:gd name="connsiteX219" fmla="*/ 914 w 10000"/>
                <a:gd name="connsiteY219" fmla="*/ 9274 h 10000"/>
                <a:gd name="connsiteX220" fmla="*/ 977 w 10000"/>
                <a:gd name="connsiteY220" fmla="*/ 9240 h 10000"/>
                <a:gd name="connsiteX221" fmla="*/ 1004 w 10000"/>
                <a:gd name="connsiteY221" fmla="*/ 9139 h 10000"/>
                <a:gd name="connsiteX222" fmla="*/ 1004 w 10000"/>
                <a:gd name="connsiteY222" fmla="*/ 9111 h 10000"/>
                <a:gd name="connsiteX223" fmla="*/ 1057 w 10000"/>
                <a:gd name="connsiteY223" fmla="*/ 9116 h 10000"/>
                <a:gd name="connsiteX224" fmla="*/ 1111 w 10000"/>
                <a:gd name="connsiteY224" fmla="*/ 9071 h 10000"/>
                <a:gd name="connsiteX225" fmla="*/ 1147 w 10000"/>
                <a:gd name="connsiteY225" fmla="*/ 9026 h 10000"/>
                <a:gd name="connsiteX226" fmla="*/ 1093 w 10000"/>
                <a:gd name="connsiteY226" fmla="*/ 9015 h 10000"/>
                <a:gd name="connsiteX227" fmla="*/ 1111 w 10000"/>
                <a:gd name="connsiteY227" fmla="*/ 8880 h 10000"/>
                <a:gd name="connsiteX228" fmla="*/ 1201 w 10000"/>
                <a:gd name="connsiteY228" fmla="*/ 8852 h 10000"/>
                <a:gd name="connsiteX229" fmla="*/ 1228 w 10000"/>
                <a:gd name="connsiteY229" fmla="*/ 8880 h 10000"/>
                <a:gd name="connsiteX230" fmla="*/ 1138 w 10000"/>
                <a:gd name="connsiteY230" fmla="*/ 8948 h 10000"/>
                <a:gd name="connsiteX231" fmla="*/ 1174 w 10000"/>
                <a:gd name="connsiteY231" fmla="*/ 8987 h 10000"/>
                <a:gd name="connsiteX232" fmla="*/ 1174 w 10000"/>
                <a:gd name="connsiteY232" fmla="*/ 9043 h 10000"/>
                <a:gd name="connsiteX233" fmla="*/ 1237 w 10000"/>
                <a:gd name="connsiteY233" fmla="*/ 8993 h 10000"/>
                <a:gd name="connsiteX234" fmla="*/ 1263 w 10000"/>
                <a:gd name="connsiteY234" fmla="*/ 9055 h 10000"/>
                <a:gd name="connsiteX235" fmla="*/ 1362 w 10000"/>
                <a:gd name="connsiteY235" fmla="*/ 9083 h 10000"/>
                <a:gd name="connsiteX236" fmla="*/ 1416 w 10000"/>
                <a:gd name="connsiteY236" fmla="*/ 9195 h 10000"/>
                <a:gd name="connsiteX237" fmla="*/ 1398 w 10000"/>
                <a:gd name="connsiteY237" fmla="*/ 9246 h 10000"/>
                <a:gd name="connsiteX238" fmla="*/ 1443 w 10000"/>
                <a:gd name="connsiteY238" fmla="*/ 9297 h 10000"/>
                <a:gd name="connsiteX239" fmla="*/ 1425 w 10000"/>
                <a:gd name="connsiteY239" fmla="*/ 9347 h 10000"/>
                <a:gd name="connsiteX240" fmla="*/ 1326 w 10000"/>
                <a:gd name="connsiteY240" fmla="*/ 9465 h 10000"/>
                <a:gd name="connsiteX241" fmla="*/ 1380 w 10000"/>
                <a:gd name="connsiteY241" fmla="*/ 9482 h 10000"/>
                <a:gd name="connsiteX242" fmla="*/ 1398 w 10000"/>
                <a:gd name="connsiteY242" fmla="*/ 9617 h 10000"/>
                <a:gd name="connsiteX243" fmla="*/ 1550 w 10000"/>
                <a:gd name="connsiteY243" fmla="*/ 9690 h 10000"/>
                <a:gd name="connsiteX244" fmla="*/ 1595 w 10000"/>
                <a:gd name="connsiteY244" fmla="*/ 9696 h 10000"/>
                <a:gd name="connsiteX245" fmla="*/ 1568 w 10000"/>
                <a:gd name="connsiteY245" fmla="*/ 9645 h 10000"/>
                <a:gd name="connsiteX246" fmla="*/ 1613 w 10000"/>
                <a:gd name="connsiteY246" fmla="*/ 9606 h 10000"/>
                <a:gd name="connsiteX247" fmla="*/ 1667 w 10000"/>
                <a:gd name="connsiteY247" fmla="*/ 9674 h 10000"/>
                <a:gd name="connsiteX248" fmla="*/ 1595 w 10000"/>
                <a:gd name="connsiteY248" fmla="*/ 9713 h 10000"/>
                <a:gd name="connsiteX249" fmla="*/ 1685 w 10000"/>
                <a:gd name="connsiteY249" fmla="*/ 9786 h 10000"/>
                <a:gd name="connsiteX250" fmla="*/ 1783 w 10000"/>
                <a:gd name="connsiteY250" fmla="*/ 9831 h 10000"/>
                <a:gd name="connsiteX251" fmla="*/ 1837 w 10000"/>
                <a:gd name="connsiteY251" fmla="*/ 9887 h 10000"/>
                <a:gd name="connsiteX252" fmla="*/ 1774 w 10000"/>
                <a:gd name="connsiteY252" fmla="*/ 9938 h 10000"/>
                <a:gd name="connsiteX253" fmla="*/ 1703 w 10000"/>
                <a:gd name="connsiteY253" fmla="*/ 9955 h 10000"/>
                <a:gd name="connsiteX254" fmla="*/ 1640 w 10000"/>
                <a:gd name="connsiteY254" fmla="*/ 9944 h 10000"/>
                <a:gd name="connsiteX255" fmla="*/ 1461 w 10000"/>
                <a:gd name="connsiteY255" fmla="*/ 9977 h 10000"/>
                <a:gd name="connsiteX256" fmla="*/ 1371 w 10000"/>
                <a:gd name="connsiteY256" fmla="*/ 9966 h 10000"/>
                <a:gd name="connsiteX257" fmla="*/ 1308 w 10000"/>
                <a:gd name="connsiteY257" fmla="*/ 9927 h 10000"/>
                <a:gd name="connsiteX258" fmla="*/ 1219 w 10000"/>
                <a:gd name="connsiteY258" fmla="*/ 9972 h 10000"/>
                <a:gd name="connsiteX259" fmla="*/ 1039 w 10000"/>
                <a:gd name="connsiteY259" fmla="*/ 9989 h 10000"/>
                <a:gd name="connsiteX260" fmla="*/ 1022 w 10000"/>
                <a:gd name="connsiteY260" fmla="*/ 9989 h 10000"/>
                <a:gd name="connsiteX261" fmla="*/ 1022 w 10000"/>
                <a:gd name="connsiteY261" fmla="*/ 9989 h 10000"/>
                <a:gd name="connsiteX262" fmla="*/ 1022 w 10000"/>
                <a:gd name="connsiteY262" fmla="*/ 9989 h 10000"/>
                <a:gd name="connsiteX0" fmla="*/ 394 w 10000"/>
                <a:gd name="connsiteY0" fmla="*/ 9775 h 10000"/>
                <a:gd name="connsiteX1" fmla="*/ 394 w 10000"/>
                <a:gd name="connsiteY1" fmla="*/ 9679 h 10000"/>
                <a:gd name="connsiteX2" fmla="*/ 385 w 10000"/>
                <a:gd name="connsiteY2" fmla="*/ 9713 h 10000"/>
                <a:gd name="connsiteX3" fmla="*/ 394 w 10000"/>
                <a:gd name="connsiteY3" fmla="*/ 9775 h 10000"/>
                <a:gd name="connsiteX4" fmla="*/ 394 w 10000"/>
                <a:gd name="connsiteY4" fmla="*/ 9775 h 10000"/>
                <a:gd name="connsiteX5" fmla="*/ 394 w 10000"/>
                <a:gd name="connsiteY5" fmla="*/ 9775 h 10000"/>
                <a:gd name="connsiteX6" fmla="*/ 1075 w 10000"/>
                <a:gd name="connsiteY6" fmla="*/ 9443 h 10000"/>
                <a:gd name="connsiteX7" fmla="*/ 1075 w 10000"/>
                <a:gd name="connsiteY7" fmla="*/ 9387 h 10000"/>
                <a:gd name="connsiteX8" fmla="*/ 1004 w 10000"/>
                <a:gd name="connsiteY8" fmla="*/ 9409 h 10000"/>
                <a:gd name="connsiteX9" fmla="*/ 1075 w 10000"/>
                <a:gd name="connsiteY9" fmla="*/ 9443 h 10000"/>
                <a:gd name="connsiteX10" fmla="*/ 1075 w 10000"/>
                <a:gd name="connsiteY10" fmla="*/ 9443 h 10000"/>
                <a:gd name="connsiteX11" fmla="*/ 1075 w 10000"/>
                <a:gd name="connsiteY11" fmla="*/ 9443 h 10000"/>
                <a:gd name="connsiteX12" fmla="*/ 833 w 10000"/>
                <a:gd name="connsiteY12" fmla="*/ 9955 h 10000"/>
                <a:gd name="connsiteX13" fmla="*/ 896 w 10000"/>
                <a:gd name="connsiteY13" fmla="*/ 9944 h 10000"/>
                <a:gd name="connsiteX14" fmla="*/ 851 w 10000"/>
                <a:gd name="connsiteY14" fmla="*/ 9921 h 10000"/>
                <a:gd name="connsiteX15" fmla="*/ 797 w 10000"/>
                <a:gd name="connsiteY15" fmla="*/ 9916 h 10000"/>
                <a:gd name="connsiteX16" fmla="*/ 744 w 10000"/>
                <a:gd name="connsiteY16" fmla="*/ 9932 h 10000"/>
                <a:gd name="connsiteX17" fmla="*/ 833 w 10000"/>
                <a:gd name="connsiteY17" fmla="*/ 9955 h 10000"/>
                <a:gd name="connsiteX18" fmla="*/ 833 w 10000"/>
                <a:gd name="connsiteY18" fmla="*/ 9955 h 10000"/>
                <a:gd name="connsiteX19" fmla="*/ 833 w 10000"/>
                <a:gd name="connsiteY19" fmla="*/ 9955 h 10000"/>
                <a:gd name="connsiteX20" fmla="*/ 1022 w 10000"/>
                <a:gd name="connsiteY20" fmla="*/ 9989 h 10000"/>
                <a:gd name="connsiteX21" fmla="*/ 1138 w 10000"/>
                <a:gd name="connsiteY21" fmla="*/ 9989 h 10000"/>
                <a:gd name="connsiteX22" fmla="*/ 1201 w 10000"/>
                <a:gd name="connsiteY22" fmla="*/ 9989 h 10000"/>
                <a:gd name="connsiteX23" fmla="*/ 1326 w 10000"/>
                <a:gd name="connsiteY23" fmla="*/ 9989 h 10000"/>
                <a:gd name="connsiteX24" fmla="*/ 1505 w 10000"/>
                <a:gd name="connsiteY24" fmla="*/ 10000 h 10000"/>
                <a:gd name="connsiteX25" fmla="*/ 1604 w 10000"/>
                <a:gd name="connsiteY25" fmla="*/ 10000 h 10000"/>
                <a:gd name="connsiteX26" fmla="*/ 1846 w 10000"/>
                <a:gd name="connsiteY26" fmla="*/ 9983 h 10000"/>
                <a:gd name="connsiteX27" fmla="*/ 2052 w 10000"/>
                <a:gd name="connsiteY27" fmla="*/ 9966 h 10000"/>
                <a:gd name="connsiteX28" fmla="*/ 2294 w 10000"/>
                <a:gd name="connsiteY28" fmla="*/ 9932 h 10000"/>
                <a:gd name="connsiteX29" fmla="*/ 2509 w 10000"/>
                <a:gd name="connsiteY29" fmla="*/ 9865 h 10000"/>
                <a:gd name="connsiteX30" fmla="*/ 2401 w 10000"/>
                <a:gd name="connsiteY30" fmla="*/ 9871 h 10000"/>
                <a:gd name="connsiteX31" fmla="*/ 2330 w 10000"/>
                <a:gd name="connsiteY31" fmla="*/ 9882 h 10000"/>
                <a:gd name="connsiteX32" fmla="*/ 2231 w 10000"/>
                <a:gd name="connsiteY32" fmla="*/ 9865 h 10000"/>
                <a:gd name="connsiteX33" fmla="*/ 2285 w 10000"/>
                <a:gd name="connsiteY33" fmla="*/ 9826 h 10000"/>
                <a:gd name="connsiteX34" fmla="*/ 2249 w 10000"/>
                <a:gd name="connsiteY34" fmla="*/ 9803 h 10000"/>
                <a:gd name="connsiteX35" fmla="*/ 2303 w 10000"/>
                <a:gd name="connsiteY35" fmla="*/ 9792 h 10000"/>
                <a:gd name="connsiteX36" fmla="*/ 2339 w 10000"/>
                <a:gd name="connsiteY36" fmla="*/ 9859 h 10000"/>
                <a:gd name="connsiteX37" fmla="*/ 2428 w 10000"/>
                <a:gd name="connsiteY37" fmla="*/ 9854 h 10000"/>
                <a:gd name="connsiteX38" fmla="*/ 2455 w 10000"/>
                <a:gd name="connsiteY38" fmla="*/ 9826 h 10000"/>
                <a:gd name="connsiteX39" fmla="*/ 2518 w 10000"/>
                <a:gd name="connsiteY39" fmla="*/ 9781 h 10000"/>
                <a:gd name="connsiteX40" fmla="*/ 2590 w 10000"/>
                <a:gd name="connsiteY40" fmla="*/ 9781 h 10000"/>
                <a:gd name="connsiteX41" fmla="*/ 2697 w 10000"/>
                <a:gd name="connsiteY41" fmla="*/ 9707 h 10000"/>
                <a:gd name="connsiteX42" fmla="*/ 2688 w 10000"/>
                <a:gd name="connsiteY42" fmla="*/ 9674 h 10000"/>
                <a:gd name="connsiteX43" fmla="*/ 2742 w 10000"/>
                <a:gd name="connsiteY43" fmla="*/ 9662 h 10000"/>
                <a:gd name="connsiteX44" fmla="*/ 2832 w 10000"/>
                <a:gd name="connsiteY44" fmla="*/ 9634 h 10000"/>
                <a:gd name="connsiteX45" fmla="*/ 2858 w 10000"/>
                <a:gd name="connsiteY45" fmla="*/ 9578 h 10000"/>
                <a:gd name="connsiteX46" fmla="*/ 2796 w 10000"/>
                <a:gd name="connsiteY46" fmla="*/ 9555 h 10000"/>
                <a:gd name="connsiteX47" fmla="*/ 2760 w 10000"/>
                <a:gd name="connsiteY47" fmla="*/ 9516 h 10000"/>
                <a:gd name="connsiteX48" fmla="*/ 2769 w 10000"/>
                <a:gd name="connsiteY48" fmla="*/ 9482 h 10000"/>
                <a:gd name="connsiteX49" fmla="*/ 2742 w 10000"/>
                <a:gd name="connsiteY49" fmla="*/ 9443 h 10000"/>
                <a:gd name="connsiteX50" fmla="*/ 2751 w 10000"/>
                <a:gd name="connsiteY50" fmla="*/ 9398 h 10000"/>
                <a:gd name="connsiteX51" fmla="*/ 2832 w 10000"/>
                <a:gd name="connsiteY51" fmla="*/ 9313 h 10000"/>
                <a:gd name="connsiteX52" fmla="*/ 2858 w 10000"/>
                <a:gd name="connsiteY52" fmla="*/ 9263 h 10000"/>
                <a:gd name="connsiteX53" fmla="*/ 2885 w 10000"/>
                <a:gd name="connsiteY53" fmla="*/ 9207 h 10000"/>
                <a:gd name="connsiteX54" fmla="*/ 2885 w 10000"/>
                <a:gd name="connsiteY54" fmla="*/ 9167 h 10000"/>
                <a:gd name="connsiteX55" fmla="*/ 2849 w 10000"/>
                <a:gd name="connsiteY55" fmla="*/ 9116 h 10000"/>
                <a:gd name="connsiteX56" fmla="*/ 2823 w 10000"/>
                <a:gd name="connsiteY56" fmla="*/ 9083 h 10000"/>
                <a:gd name="connsiteX57" fmla="*/ 2787 w 10000"/>
                <a:gd name="connsiteY57" fmla="*/ 9071 h 10000"/>
                <a:gd name="connsiteX58" fmla="*/ 2706 w 10000"/>
                <a:gd name="connsiteY58" fmla="*/ 9055 h 10000"/>
                <a:gd name="connsiteX59" fmla="*/ 2670 w 10000"/>
                <a:gd name="connsiteY59" fmla="*/ 9026 h 10000"/>
                <a:gd name="connsiteX60" fmla="*/ 2643 w 10000"/>
                <a:gd name="connsiteY60" fmla="*/ 9004 h 10000"/>
                <a:gd name="connsiteX61" fmla="*/ 2581 w 10000"/>
                <a:gd name="connsiteY61" fmla="*/ 8993 h 10000"/>
                <a:gd name="connsiteX62" fmla="*/ 2545 w 10000"/>
                <a:gd name="connsiteY62" fmla="*/ 8970 h 10000"/>
                <a:gd name="connsiteX63" fmla="*/ 2491 w 10000"/>
                <a:gd name="connsiteY63" fmla="*/ 8908 h 10000"/>
                <a:gd name="connsiteX64" fmla="*/ 2455 w 10000"/>
                <a:gd name="connsiteY64" fmla="*/ 8869 h 10000"/>
                <a:gd name="connsiteX65" fmla="*/ 2384 w 10000"/>
                <a:gd name="connsiteY65" fmla="*/ 8807 h 10000"/>
                <a:gd name="connsiteX66" fmla="*/ 2276 w 10000"/>
                <a:gd name="connsiteY66" fmla="*/ 8734 h 10000"/>
                <a:gd name="connsiteX67" fmla="*/ 2231 w 10000"/>
                <a:gd name="connsiteY67" fmla="*/ 8683 h 10000"/>
                <a:gd name="connsiteX68" fmla="*/ 2258 w 10000"/>
                <a:gd name="connsiteY68" fmla="*/ 8649 h 10000"/>
                <a:gd name="connsiteX69" fmla="*/ 2294 w 10000"/>
                <a:gd name="connsiteY69" fmla="*/ 8610 h 10000"/>
                <a:gd name="connsiteX70" fmla="*/ 2330 w 10000"/>
                <a:gd name="connsiteY70" fmla="*/ 8537 h 10000"/>
                <a:gd name="connsiteX71" fmla="*/ 2357 w 10000"/>
                <a:gd name="connsiteY71" fmla="*/ 8481 h 10000"/>
                <a:gd name="connsiteX72" fmla="*/ 2357 w 10000"/>
                <a:gd name="connsiteY72" fmla="*/ 8413 h 10000"/>
                <a:gd name="connsiteX73" fmla="*/ 3504 w 10000"/>
                <a:gd name="connsiteY73" fmla="*/ 8424 h 10000"/>
                <a:gd name="connsiteX74" fmla="*/ 4247 w 10000"/>
                <a:gd name="connsiteY74" fmla="*/ 8452 h 10000"/>
                <a:gd name="connsiteX75" fmla="*/ 7473 w 10000"/>
                <a:gd name="connsiteY75" fmla="*/ 8497 h 10000"/>
                <a:gd name="connsiteX76" fmla="*/ 9686 w 10000"/>
                <a:gd name="connsiteY76" fmla="*/ 8514 h 10000"/>
                <a:gd name="connsiteX77" fmla="*/ 9659 w 10000"/>
                <a:gd name="connsiteY77" fmla="*/ 8391 h 10000"/>
                <a:gd name="connsiteX78" fmla="*/ 9597 w 10000"/>
                <a:gd name="connsiteY78" fmla="*/ 8284 h 10000"/>
                <a:gd name="connsiteX79" fmla="*/ 9534 w 10000"/>
                <a:gd name="connsiteY79" fmla="*/ 8233 h 10000"/>
                <a:gd name="connsiteX80" fmla="*/ 9507 w 10000"/>
                <a:gd name="connsiteY80" fmla="*/ 8182 h 10000"/>
                <a:gd name="connsiteX81" fmla="*/ 9444 w 10000"/>
                <a:gd name="connsiteY81" fmla="*/ 8154 h 10000"/>
                <a:gd name="connsiteX82" fmla="*/ 9418 w 10000"/>
                <a:gd name="connsiteY82" fmla="*/ 8104 h 10000"/>
                <a:gd name="connsiteX83" fmla="*/ 9435 w 10000"/>
                <a:gd name="connsiteY83" fmla="*/ 8053 h 10000"/>
                <a:gd name="connsiteX84" fmla="*/ 9400 w 10000"/>
                <a:gd name="connsiteY84" fmla="*/ 7963 h 10000"/>
                <a:gd name="connsiteX85" fmla="*/ 9444 w 10000"/>
                <a:gd name="connsiteY85" fmla="*/ 7907 h 10000"/>
                <a:gd name="connsiteX86" fmla="*/ 9462 w 10000"/>
                <a:gd name="connsiteY86" fmla="*/ 7839 h 10000"/>
                <a:gd name="connsiteX87" fmla="*/ 9444 w 10000"/>
                <a:gd name="connsiteY87" fmla="*/ 7755 h 10000"/>
                <a:gd name="connsiteX88" fmla="*/ 9489 w 10000"/>
                <a:gd name="connsiteY88" fmla="*/ 7687 h 10000"/>
                <a:gd name="connsiteX89" fmla="*/ 9480 w 10000"/>
                <a:gd name="connsiteY89" fmla="*/ 7653 h 10000"/>
                <a:gd name="connsiteX90" fmla="*/ 9525 w 10000"/>
                <a:gd name="connsiteY90" fmla="*/ 7603 h 10000"/>
                <a:gd name="connsiteX91" fmla="*/ 9516 w 10000"/>
                <a:gd name="connsiteY91" fmla="*/ 7530 h 10000"/>
                <a:gd name="connsiteX92" fmla="*/ 9570 w 10000"/>
                <a:gd name="connsiteY92" fmla="*/ 7423 h 10000"/>
                <a:gd name="connsiteX93" fmla="*/ 9597 w 10000"/>
                <a:gd name="connsiteY93" fmla="*/ 7383 h 10000"/>
                <a:gd name="connsiteX94" fmla="*/ 9552 w 10000"/>
                <a:gd name="connsiteY94" fmla="*/ 7282 h 10000"/>
                <a:gd name="connsiteX95" fmla="*/ 9561 w 10000"/>
                <a:gd name="connsiteY95" fmla="*/ 7243 h 10000"/>
                <a:gd name="connsiteX96" fmla="*/ 9534 w 10000"/>
                <a:gd name="connsiteY96" fmla="*/ 7214 h 10000"/>
                <a:gd name="connsiteX97" fmla="*/ 9480 w 10000"/>
                <a:gd name="connsiteY97" fmla="*/ 7181 h 10000"/>
                <a:gd name="connsiteX98" fmla="*/ 9471 w 10000"/>
                <a:gd name="connsiteY98" fmla="*/ 7147 h 10000"/>
                <a:gd name="connsiteX99" fmla="*/ 9444 w 10000"/>
                <a:gd name="connsiteY99" fmla="*/ 7136 h 10000"/>
                <a:gd name="connsiteX100" fmla="*/ 9373 w 10000"/>
                <a:gd name="connsiteY100" fmla="*/ 7079 h 10000"/>
                <a:gd name="connsiteX101" fmla="*/ 9346 w 10000"/>
                <a:gd name="connsiteY101" fmla="*/ 7034 h 10000"/>
                <a:gd name="connsiteX102" fmla="*/ 9355 w 10000"/>
                <a:gd name="connsiteY102" fmla="*/ 7001 h 10000"/>
                <a:gd name="connsiteX103" fmla="*/ 9355 w 10000"/>
                <a:gd name="connsiteY103" fmla="*/ 6944 h 10000"/>
                <a:gd name="connsiteX104" fmla="*/ 9310 w 10000"/>
                <a:gd name="connsiteY104" fmla="*/ 6877 h 10000"/>
                <a:gd name="connsiteX105" fmla="*/ 9319 w 10000"/>
                <a:gd name="connsiteY105" fmla="*/ 6815 h 10000"/>
                <a:gd name="connsiteX106" fmla="*/ 9292 w 10000"/>
                <a:gd name="connsiteY106" fmla="*/ 6719 h 10000"/>
                <a:gd name="connsiteX107" fmla="*/ 9328 w 10000"/>
                <a:gd name="connsiteY107" fmla="*/ 6669 h 10000"/>
                <a:gd name="connsiteX108" fmla="*/ 9382 w 10000"/>
                <a:gd name="connsiteY108" fmla="*/ 6640 h 10000"/>
                <a:gd name="connsiteX109" fmla="*/ 9400 w 10000"/>
                <a:gd name="connsiteY109" fmla="*/ 6607 h 10000"/>
                <a:gd name="connsiteX110" fmla="*/ 9435 w 10000"/>
                <a:gd name="connsiteY110" fmla="*/ 6539 h 10000"/>
                <a:gd name="connsiteX111" fmla="*/ 9525 w 10000"/>
                <a:gd name="connsiteY111" fmla="*/ 6427 h 10000"/>
                <a:gd name="connsiteX112" fmla="*/ 9543 w 10000"/>
                <a:gd name="connsiteY112" fmla="*/ 6376 h 10000"/>
                <a:gd name="connsiteX113" fmla="*/ 9534 w 10000"/>
                <a:gd name="connsiteY113" fmla="*/ 6314 h 10000"/>
                <a:gd name="connsiteX114" fmla="*/ 9552 w 10000"/>
                <a:gd name="connsiteY114" fmla="*/ 6263 h 10000"/>
                <a:gd name="connsiteX115" fmla="*/ 9561 w 10000"/>
                <a:gd name="connsiteY115" fmla="*/ 6224 h 10000"/>
                <a:gd name="connsiteX116" fmla="*/ 9534 w 10000"/>
                <a:gd name="connsiteY116" fmla="*/ 6145 h 10000"/>
                <a:gd name="connsiteX117" fmla="*/ 9552 w 10000"/>
                <a:gd name="connsiteY117" fmla="*/ 6111 h 10000"/>
                <a:gd name="connsiteX118" fmla="*/ 9686 w 10000"/>
                <a:gd name="connsiteY118" fmla="*/ 6044 h 10000"/>
                <a:gd name="connsiteX119" fmla="*/ 9776 w 10000"/>
                <a:gd name="connsiteY119" fmla="*/ 6005 h 10000"/>
                <a:gd name="connsiteX120" fmla="*/ 9749 w 10000"/>
                <a:gd name="connsiteY120" fmla="*/ 5976 h 10000"/>
                <a:gd name="connsiteX121" fmla="*/ 9839 w 10000"/>
                <a:gd name="connsiteY121" fmla="*/ 5965 h 10000"/>
                <a:gd name="connsiteX122" fmla="*/ 9884 w 10000"/>
                <a:gd name="connsiteY122" fmla="*/ 5954 h 10000"/>
                <a:gd name="connsiteX123" fmla="*/ 9928 w 10000"/>
                <a:gd name="connsiteY123" fmla="*/ 5898 h 10000"/>
                <a:gd name="connsiteX124" fmla="*/ 10000 w 10000"/>
                <a:gd name="connsiteY124" fmla="*/ 5881 h 10000"/>
                <a:gd name="connsiteX125" fmla="*/ 9884 w 10000"/>
                <a:gd name="connsiteY125" fmla="*/ 5796 h 10000"/>
                <a:gd name="connsiteX126" fmla="*/ 9704 w 10000"/>
                <a:gd name="connsiteY126" fmla="*/ 5751 h 10000"/>
                <a:gd name="connsiteX127" fmla="*/ 9704 w 10000"/>
                <a:gd name="connsiteY127" fmla="*/ 5706 h 10000"/>
                <a:gd name="connsiteX128" fmla="*/ 9740 w 10000"/>
                <a:gd name="connsiteY128" fmla="*/ 5684 h 10000"/>
                <a:gd name="connsiteX129" fmla="*/ 9758 w 10000"/>
                <a:gd name="connsiteY129" fmla="*/ 5639 h 10000"/>
                <a:gd name="connsiteX130" fmla="*/ 9749 w 10000"/>
                <a:gd name="connsiteY130" fmla="*/ 5611 h 10000"/>
                <a:gd name="connsiteX131" fmla="*/ 9758 w 10000"/>
                <a:gd name="connsiteY131" fmla="*/ 5577 h 10000"/>
                <a:gd name="connsiteX132" fmla="*/ 9794 w 10000"/>
                <a:gd name="connsiteY132" fmla="*/ 5549 h 10000"/>
                <a:gd name="connsiteX133" fmla="*/ 9812 w 10000"/>
                <a:gd name="connsiteY133" fmla="*/ 5526 h 10000"/>
                <a:gd name="connsiteX134" fmla="*/ 9722 w 10000"/>
                <a:gd name="connsiteY134" fmla="*/ 5470 h 10000"/>
                <a:gd name="connsiteX135" fmla="*/ 9731 w 10000"/>
                <a:gd name="connsiteY135" fmla="*/ 5374 h 10000"/>
                <a:gd name="connsiteX136" fmla="*/ 9704 w 10000"/>
                <a:gd name="connsiteY136" fmla="*/ 5340 h 10000"/>
                <a:gd name="connsiteX137" fmla="*/ 9642 w 10000"/>
                <a:gd name="connsiteY137" fmla="*/ 5284 h 10000"/>
                <a:gd name="connsiteX138" fmla="*/ 9597 w 10000"/>
                <a:gd name="connsiteY138" fmla="*/ 5262 h 10000"/>
                <a:gd name="connsiteX139" fmla="*/ 9516 w 10000"/>
                <a:gd name="connsiteY139" fmla="*/ 5211 h 10000"/>
                <a:gd name="connsiteX140" fmla="*/ 9489 w 10000"/>
                <a:gd name="connsiteY140" fmla="*/ 5177 h 10000"/>
                <a:gd name="connsiteX141" fmla="*/ 9462 w 10000"/>
                <a:gd name="connsiteY141" fmla="*/ 5115 h 10000"/>
                <a:gd name="connsiteX142" fmla="*/ 9427 w 10000"/>
                <a:gd name="connsiteY142" fmla="*/ 5076 h 10000"/>
                <a:gd name="connsiteX143" fmla="*/ 9462 w 10000"/>
                <a:gd name="connsiteY143" fmla="*/ 5048 h 10000"/>
                <a:gd name="connsiteX144" fmla="*/ 9427 w 10000"/>
                <a:gd name="connsiteY144" fmla="*/ 4997 h 10000"/>
                <a:gd name="connsiteX145" fmla="*/ 9382 w 10000"/>
                <a:gd name="connsiteY145" fmla="*/ 4930 h 10000"/>
                <a:gd name="connsiteX146" fmla="*/ 9382 w 10000"/>
                <a:gd name="connsiteY146" fmla="*/ 4873 h 10000"/>
                <a:gd name="connsiteX147" fmla="*/ 9337 w 10000"/>
                <a:gd name="connsiteY147" fmla="*/ 4828 h 10000"/>
                <a:gd name="connsiteX148" fmla="*/ 9373 w 10000"/>
                <a:gd name="connsiteY148" fmla="*/ 4789 h 10000"/>
                <a:gd name="connsiteX149" fmla="*/ 9337 w 10000"/>
                <a:gd name="connsiteY149" fmla="*/ 4755 h 10000"/>
                <a:gd name="connsiteX150" fmla="*/ 9256 w 10000"/>
                <a:gd name="connsiteY150" fmla="*/ 4716 h 10000"/>
                <a:gd name="connsiteX151" fmla="*/ 9283 w 10000"/>
                <a:gd name="connsiteY151" fmla="*/ 4648 h 10000"/>
                <a:gd name="connsiteX152" fmla="*/ 9229 w 10000"/>
                <a:gd name="connsiteY152" fmla="*/ 4631 h 10000"/>
                <a:gd name="connsiteX153" fmla="*/ 9167 w 10000"/>
                <a:gd name="connsiteY153" fmla="*/ 4412 h 10000"/>
                <a:gd name="connsiteX154" fmla="*/ 9041 w 10000"/>
                <a:gd name="connsiteY154" fmla="*/ 3877 h 10000"/>
                <a:gd name="connsiteX155" fmla="*/ 8943 w 10000"/>
                <a:gd name="connsiteY155" fmla="*/ 3495 h 10000"/>
                <a:gd name="connsiteX156" fmla="*/ 8916 w 10000"/>
                <a:gd name="connsiteY156" fmla="*/ 3410 h 10000"/>
                <a:gd name="connsiteX157" fmla="*/ 8898 w 10000"/>
                <a:gd name="connsiteY157" fmla="*/ 3270 h 10000"/>
                <a:gd name="connsiteX158" fmla="*/ 8799 w 10000"/>
                <a:gd name="connsiteY158" fmla="*/ 2836 h 10000"/>
                <a:gd name="connsiteX159" fmla="*/ 8763 w 10000"/>
                <a:gd name="connsiteY159" fmla="*/ 2757 h 10000"/>
                <a:gd name="connsiteX160" fmla="*/ 8737 w 10000"/>
                <a:gd name="connsiteY160" fmla="*/ 2572 h 10000"/>
                <a:gd name="connsiteX161" fmla="*/ 8710 w 10000"/>
                <a:gd name="connsiteY161" fmla="*/ 2470 h 10000"/>
                <a:gd name="connsiteX162" fmla="*/ 8656 w 10000"/>
                <a:gd name="connsiteY162" fmla="*/ 2228 h 10000"/>
                <a:gd name="connsiteX163" fmla="*/ 8593 w 10000"/>
                <a:gd name="connsiteY163" fmla="*/ 2026 h 10000"/>
                <a:gd name="connsiteX164" fmla="*/ 8441 w 10000"/>
                <a:gd name="connsiteY164" fmla="*/ 1424 h 10000"/>
                <a:gd name="connsiteX165" fmla="*/ 8423 w 10000"/>
                <a:gd name="connsiteY165" fmla="*/ 1328 h 10000"/>
                <a:gd name="connsiteX166" fmla="*/ 8333 w 10000"/>
                <a:gd name="connsiteY166" fmla="*/ 1007 h 10000"/>
                <a:gd name="connsiteX167" fmla="*/ 8244 w 10000"/>
                <a:gd name="connsiteY167" fmla="*/ 597 h 10000"/>
                <a:gd name="connsiteX168" fmla="*/ 8158 w 10000"/>
                <a:gd name="connsiteY168" fmla="*/ 170 h 10000"/>
                <a:gd name="connsiteX169" fmla="*/ 7679 w 10000"/>
                <a:gd name="connsiteY169" fmla="*/ 163 h 10000"/>
                <a:gd name="connsiteX170" fmla="*/ 3869 w 10000"/>
                <a:gd name="connsiteY170" fmla="*/ 135 h 10000"/>
                <a:gd name="connsiteX171" fmla="*/ 1183 w 10000"/>
                <a:gd name="connsiteY171" fmla="*/ 0 h 10000"/>
                <a:gd name="connsiteX172" fmla="*/ 1254 w 10000"/>
                <a:gd name="connsiteY172" fmla="*/ 124 h 10000"/>
                <a:gd name="connsiteX173" fmla="*/ 1326 w 10000"/>
                <a:gd name="connsiteY173" fmla="*/ 191 h 10000"/>
                <a:gd name="connsiteX174" fmla="*/ 1434 w 10000"/>
                <a:gd name="connsiteY174" fmla="*/ 231 h 10000"/>
                <a:gd name="connsiteX175" fmla="*/ 1389 w 10000"/>
                <a:gd name="connsiteY175" fmla="*/ 439 h 10000"/>
                <a:gd name="connsiteX176" fmla="*/ 1290 w 10000"/>
                <a:gd name="connsiteY176" fmla="*/ 799 h 10000"/>
                <a:gd name="connsiteX177" fmla="*/ 1263 w 10000"/>
                <a:gd name="connsiteY177" fmla="*/ 985 h 10000"/>
                <a:gd name="connsiteX178" fmla="*/ 1201 w 10000"/>
                <a:gd name="connsiteY178" fmla="*/ 1204 h 10000"/>
                <a:gd name="connsiteX179" fmla="*/ 1165 w 10000"/>
                <a:gd name="connsiteY179" fmla="*/ 1351 h 10000"/>
                <a:gd name="connsiteX180" fmla="*/ 1129 w 10000"/>
                <a:gd name="connsiteY180" fmla="*/ 1531 h 10000"/>
                <a:gd name="connsiteX181" fmla="*/ 995 w 10000"/>
                <a:gd name="connsiteY181" fmla="*/ 2105 h 10000"/>
                <a:gd name="connsiteX182" fmla="*/ 914 w 10000"/>
                <a:gd name="connsiteY182" fmla="*/ 2448 h 10000"/>
                <a:gd name="connsiteX183" fmla="*/ 878 w 10000"/>
                <a:gd name="connsiteY183" fmla="*/ 2628 h 10000"/>
                <a:gd name="connsiteX184" fmla="*/ 806 w 10000"/>
                <a:gd name="connsiteY184" fmla="*/ 2904 h 10000"/>
                <a:gd name="connsiteX185" fmla="*/ 789 w 10000"/>
                <a:gd name="connsiteY185" fmla="*/ 2983 h 10000"/>
                <a:gd name="connsiteX186" fmla="*/ 726 w 10000"/>
                <a:gd name="connsiteY186" fmla="*/ 3281 h 10000"/>
                <a:gd name="connsiteX187" fmla="*/ 591 w 10000"/>
                <a:gd name="connsiteY187" fmla="*/ 3849 h 10000"/>
                <a:gd name="connsiteX188" fmla="*/ 547 w 10000"/>
                <a:gd name="connsiteY188" fmla="*/ 4091 h 10000"/>
                <a:gd name="connsiteX189" fmla="*/ 448 w 10000"/>
                <a:gd name="connsiteY189" fmla="*/ 4536 h 10000"/>
                <a:gd name="connsiteX190" fmla="*/ 430 w 10000"/>
                <a:gd name="connsiteY190" fmla="*/ 4603 h 10000"/>
                <a:gd name="connsiteX191" fmla="*/ 323 w 10000"/>
                <a:gd name="connsiteY191" fmla="*/ 5053 h 10000"/>
                <a:gd name="connsiteX192" fmla="*/ 287 w 10000"/>
                <a:gd name="connsiteY192" fmla="*/ 5205 h 10000"/>
                <a:gd name="connsiteX193" fmla="*/ 197 w 10000"/>
                <a:gd name="connsiteY193" fmla="*/ 5554 h 10000"/>
                <a:gd name="connsiteX194" fmla="*/ 152 w 10000"/>
                <a:gd name="connsiteY194" fmla="*/ 5740 h 10000"/>
                <a:gd name="connsiteX195" fmla="*/ 63 w 10000"/>
                <a:gd name="connsiteY195" fmla="*/ 6156 h 10000"/>
                <a:gd name="connsiteX196" fmla="*/ 72 w 10000"/>
                <a:gd name="connsiteY196" fmla="*/ 6269 h 10000"/>
                <a:gd name="connsiteX197" fmla="*/ 9 w 10000"/>
                <a:gd name="connsiteY197" fmla="*/ 6511 h 10000"/>
                <a:gd name="connsiteX198" fmla="*/ 0 w 10000"/>
                <a:gd name="connsiteY198" fmla="*/ 8481 h 10000"/>
                <a:gd name="connsiteX199" fmla="*/ 0 w 10000"/>
                <a:gd name="connsiteY199" fmla="*/ 9645 h 10000"/>
                <a:gd name="connsiteX200" fmla="*/ 72 w 10000"/>
                <a:gd name="connsiteY200" fmla="*/ 9617 h 10000"/>
                <a:gd name="connsiteX201" fmla="*/ 125 w 10000"/>
                <a:gd name="connsiteY201" fmla="*/ 9595 h 10000"/>
                <a:gd name="connsiteX202" fmla="*/ 170 w 10000"/>
                <a:gd name="connsiteY202" fmla="*/ 9600 h 10000"/>
                <a:gd name="connsiteX203" fmla="*/ 242 w 10000"/>
                <a:gd name="connsiteY203" fmla="*/ 9629 h 10000"/>
                <a:gd name="connsiteX204" fmla="*/ 242 w 10000"/>
                <a:gd name="connsiteY204" fmla="*/ 9668 h 10000"/>
                <a:gd name="connsiteX205" fmla="*/ 296 w 10000"/>
                <a:gd name="connsiteY205" fmla="*/ 9634 h 10000"/>
                <a:gd name="connsiteX206" fmla="*/ 439 w 10000"/>
                <a:gd name="connsiteY206" fmla="*/ 9662 h 10000"/>
                <a:gd name="connsiteX207" fmla="*/ 538 w 10000"/>
                <a:gd name="connsiteY207" fmla="*/ 9702 h 10000"/>
                <a:gd name="connsiteX208" fmla="*/ 600 w 10000"/>
                <a:gd name="connsiteY208" fmla="*/ 9696 h 10000"/>
                <a:gd name="connsiteX209" fmla="*/ 582 w 10000"/>
                <a:gd name="connsiteY209" fmla="*/ 9792 h 10000"/>
                <a:gd name="connsiteX210" fmla="*/ 690 w 10000"/>
                <a:gd name="connsiteY210" fmla="*/ 9769 h 10000"/>
                <a:gd name="connsiteX211" fmla="*/ 672 w 10000"/>
                <a:gd name="connsiteY211" fmla="*/ 9741 h 10000"/>
                <a:gd name="connsiteX212" fmla="*/ 717 w 10000"/>
                <a:gd name="connsiteY212" fmla="*/ 9758 h 10000"/>
                <a:gd name="connsiteX213" fmla="*/ 744 w 10000"/>
                <a:gd name="connsiteY213" fmla="*/ 9724 h 10000"/>
                <a:gd name="connsiteX214" fmla="*/ 833 w 10000"/>
                <a:gd name="connsiteY214" fmla="*/ 9679 h 10000"/>
                <a:gd name="connsiteX215" fmla="*/ 842 w 10000"/>
                <a:gd name="connsiteY215" fmla="*/ 9522 h 10000"/>
                <a:gd name="connsiteX216" fmla="*/ 869 w 10000"/>
                <a:gd name="connsiteY216" fmla="*/ 9482 h 10000"/>
                <a:gd name="connsiteX217" fmla="*/ 851 w 10000"/>
                <a:gd name="connsiteY217" fmla="*/ 9398 h 10000"/>
                <a:gd name="connsiteX218" fmla="*/ 923 w 10000"/>
                <a:gd name="connsiteY218" fmla="*/ 9330 h 10000"/>
                <a:gd name="connsiteX219" fmla="*/ 914 w 10000"/>
                <a:gd name="connsiteY219" fmla="*/ 9274 h 10000"/>
                <a:gd name="connsiteX220" fmla="*/ 977 w 10000"/>
                <a:gd name="connsiteY220" fmla="*/ 9240 h 10000"/>
                <a:gd name="connsiteX221" fmla="*/ 1004 w 10000"/>
                <a:gd name="connsiteY221" fmla="*/ 9139 h 10000"/>
                <a:gd name="connsiteX222" fmla="*/ 1004 w 10000"/>
                <a:gd name="connsiteY222" fmla="*/ 9111 h 10000"/>
                <a:gd name="connsiteX223" fmla="*/ 1057 w 10000"/>
                <a:gd name="connsiteY223" fmla="*/ 9116 h 10000"/>
                <a:gd name="connsiteX224" fmla="*/ 1111 w 10000"/>
                <a:gd name="connsiteY224" fmla="*/ 9071 h 10000"/>
                <a:gd name="connsiteX225" fmla="*/ 1147 w 10000"/>
                <a:gd name="connsiteY225" fmla="*/ 9026 h 10000"/>
                <a:gd name="connsiteX226" fmla="*/ 1093 w 10000"/>
                <a:gd name="connsiteY226" fmla="*/ 9015 h 10000"/>
                <a:gd name="connsiteX227" fmla="*/ 1111 w 10000"/>
                <a:gd name="connsiteY227" fmla="*/ 8880 h 10000"/>
                <a:gd name="connsiteX228" fmla="*/ 1201 w 10000"/>
                <a:gd name="connsiteY228" fmla="*/ 8852 h 10000"/>
                <a:gd name="connsiteX229" fmla="*/ 1228 w 10000"/>
                <a:gd name="connsiteY229" fmla="*/ 8880 h 10000"/>
                <a:gd name="connsiteX230" fmla="*/ 1138 w 10000"/>
                <a:gd name="connsiteY230" fmla="*/ 8948 h 10000"/>
                <a:gd name="connsiteX231" fmla="*/ 1174 w 10000"/>
                <a:gd name="connsiteY231" fmla="*/ 8987 h 10000"/>
                <a:gd name="connsiteX232" fmla="*/ 1174 w 10000"/>
                <a:gd name="connsiteY232" fmla="*/ 9043 h 10000"/>
                <a:gd name="connsiteX233" fmla="*/ 1237 w 10000"/>
                <a:gd name="connsiteY233" fmla="*/ 8993 h 10000"/>
                <a:gd name="connsiteX234" fmla="*/ 1263 w 10000"/>
                <a:gd name="connsiteY234" fmla="*/ 9055 h 10000"/>
                <a:gd name="connsiteX235" fmla="*/ 1362 w 10000"/>
                <a:gd name="connsiteY235" fmla="*/ 9083 h 10000"/>
                <a:gd name="connsiteX236" fmla="*/ 1416 w 10000"/>
                <a:gd name="connsiteY236" fmla="*/ 9195 h 10000"/>
                <a:gd name="connsiteX237" fmla="*/ 1398 w 10000"/>
                <a:gd name="connsiteY237" fmla="*/ 9246 h 10000"/>
                <a:gd name="connsiteX238" fmla="*/ 1443 w 10000"/>
                <a:gd name="connsiteY238" fmla="*/ 9297 h 10000"/>
                <a:gd name="connsiteX239" fmla="*/ 1425 w 10000"/>
                <a:gd name="connsiteY239" fmla="*/ 9347 h 10000"/>
                <a:gd name="connsiteX240" fmla="*/ 1326 w 10000"/>
                <a:gd name="connsiteY240" fmla="*/ 9465 h 10000"/>
                <a:gd name="connsiteX241" fmla="*/ 1380 w 10000"/>
                <a:gd name="connsiteY241" fmla="*/ 9482 h 10000"/>
                <a:gd name="connsiteX242" fmla="*/ 1398 w 10000"/>
                <a:gd name="connsiteY242" fmla="*/ 9617 h 10000"/>
                <a:gd name="connsiteX243" fmla="*/ 1550 w 10000"/>
                <a:gd name="connsiteY243" fmla="*/ 9690 h 10000"/>
                <a:gd name="connsiteX244" fmla="*/ 1595 w 10000"/>
                <a:gd name="connsiteY244" fmla="*/ 9696 h 10000"/>
                <a:gd name="connsiteX245" fmla="*/ 1568 w 10000"/>
                <a:gd name="connsiteY245" fmla="*/ 9645 h 10000"/>
                <a:gd name="connsiteX246" fmla="*/ 1613 w 10000"/>
                <a:gd name="connsiteY246" fmla="*/ 9606 h 10000"/>
                <a:gd name="connsiteX247" fmla="*/ 1667 w 10000"/>
                <a:gd name="connsiteY247" fmla="*/ 9674 h 10000"/>
                <a:gd name="connsiteX248" fmla="*/ 1595 w 10000"/>
                <a:gd name="connsiteY248" fmla="*/ 9713 h 10000"/>
                <a:gd name="connsiteX249" fmla="*/ 1685 w 10000"/>
                <a:gd name="connsiteY249" fmla="*/ 9786 h 10000"/>
                <a:gd name="connsiteX250" fmla="*/ 1783 w 10000"/>
                <a:gd name="connsiteY250" fmla="*/ 9831 h 10000"/>
                <a:gd name="connsiteX251" fmla="*/ 1837 w 10000"/>
                <a:gd name="connsiteY251" fmla="*/ 9887 h 10000"/>
                <a:gd name="connsiteX252" fmla="*/ 1774 w 10000"/>
                <a:gd name="connsiteY252" fmla="*/ 9938 h 10000"/>
                <a:gd name="connsiteX253" fmla="*/ 1703 w 10000"/>
                <a:gd name="connsiteY253" fmla="*/ 9955 h 10000"/>
                <a:gd name="connsiteX254" fmla="*/ 1640 w 10000"/>
                <a:gd name="connsiteY254" fmla="*/ 9944 h 10000"/>
                <a:gd name="connsiteX255" fmla="*/ 1461 w 10000"/>
                <a:gd name="connsiteY255" fmla="*/ 9977 h 10000"/>
                <a:gd name="connsiteX256" fmla="*/ 1371 w 10000"/>
                <a:gd name="connsiteY256" fmla="*/ 9966 h 10000"/>
                <a:gd name="connsiteX257" fmla="*/ 1308 w 10000"/>
                <a:gd name="connsiteY257" fmla="*/ 9927 h 10000"/>
                <a:gd name="connsiteX258" fmla="*/ 1219 w 10000"/>
                <a:gd name="connsiteY258" fmla="*/ 9972 h 10000"/>
                <a:gd name="connsiteX259" fmla="*/ 1039 w 10000"/>
                <a:gd name="connsiteY259" fmla="*/ 9989 h 10000"/>
                <a:gd name="connsiteX260" fmla="*/ 1022 w 10000"/>
                <a:gd name="connsiteY260" fmla="*/ 9989 h 10000"/>
                <a:gd name="connsiteX261" fmla="*/ 1022 w 10000"/>
                <a:gd name="connsiteY261" fmla="*/ 9989 h 10000"/>
                <a:gd name="connsiteX262" fmla="*/ 1022 w 10000"/>
                <a:gd name="connsiteY262" fmla="*/ 998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</a:cxnLst>
              <a:rect l="l" t="t" r="r" b="b"/>
              <a:pathLst>
                <a:path w="10000" h="10000">
                  <a:moveTo>
                    <a:pt x="394" y="9775"/>
                  </a:moveTo>
                  <a:lnTo>
                    <a:pt x="394" y="9679"/>
                  </a:lnTo>
                  <a:cubicBezTo>
                    <a:pt x="391" y="9690"/>
                    <a:pt x="388" y="9702"/>
                    <a:pt x="385" y="9713"/>
                  </a:cubicBezTo>
                  <a:cubicBezTo>
                    <a:pt x="388" y="9734"/>
                    <a:pt x="391" y="9754"/>
                    <a:pt x="394" y="9775"/>
                  </a:cubicBezTo>
                  <a:lnTo>
                    <a:pt x="394" y="9775"/>
                  </a:lnTo>
                  <a:lnTo>
                    <a:pt x="394" y="9775"/>
                  </a:lnTo>
                  <a:close/>
                  <a:moveTo>
                    <a:pt x="1075" y="9443"/>
                  </a:moveTo>
                  <a:lnTo>
                    <a:pt x="1075" y="9387"/>
                  </a:lnTo>
                  <a:cubicBezTo>
                    <a:pt x="1051" y="9394"/>
                    <a:pt x="1028" y="9402"/>
                    <a:pt x="1004" y="9409"/>
                  </a:cubicBezTo>
                  <a:cubicBezTo>
                    <a:pt x="1028" y="9420"/>
                    <a:pt x="1051" y="9432"/>
                    <a:pt x="1075" y="9443"/>
                  </a:cubicBezTo>
                  <a:lnTo>
                    <a:pt x="1075" y="9443"/>
                  </a:lnTo>
                  <a:lnTo>
                    <a:pt x="1075" y="9443"/>
                  </a:lnTo>
                  <a:close/>
                  <a:moveTo>
                    <a:pt x="833" y="9955"/>
                  </a:moveTo>
                  <a:cubicBezTo>
                    <a:pt x="854" y="9951"/>
                    <a:pt x="875" y="9948"/>
                    <a:pt x="896" y="9944"/>
                  </a:cubicBezTo>
                  <a:cubicBezTo>
                    <a:pt x="881" y="9936"/>
                    <a:pt x="866" y="9929"/>
                    <a:pt x="851" y="9921"/>
                  </a:cubicBezTo>
                  <a:cubicBezTo>
                    <a:pt x="833" y="9919"/>
                    <a:pt x="815" y="9918"/>
                    <a:pt x="797" y="9916"/>
                  </a:cubicBezTo>
                  <a:cubicBezTo>
                    <a:pt x="779" y="9921"/>
                    <a:pt x="762" y="9927"/>
                    <a:pt x="744" y="9932"/>
                  </a:cubicBezTo>
                  <a:lnTo>
                    <a:pt x="833" y="9955"/>
                  </a:lnTo>
                  <a:lnTo>
                    <a:pt x="833" y="9955"/>
                  </a:lnTo>
                  <a:lnTo>
                    <a:pt x="833" y="9955"/>
                  </a:lnTo>
                  <a:close/>
                  <a:moveTo>
                    <a:pt x="1022" y="9989"/>
                  </a:moveTo>
                  <a:lnTo>
                    <a:pt x="1138" y="9989"/>
                  </a:lnTo>
                  <a:lnTo>
                    <a:pt x="1201" y="9989"/>
                  </a:lnTo>
                  <a:lnTo>
                    <a:pt x="1326" y="9989"/>
                  </a:lnTo>
                  <a:lnTo>
                    <a:pt x="1505" y="10000"/>
                  </a:lnTo>
                  <a:lnTo>
                    <a:pt x="1604" y="10000"/>
                  </a:lnTo>
                  <a:lnTo>
                    <a:pt x="1846" y="9983"/>
                  </a:lnTo>
                  <a:lnTo>
                    <a:pt x="2052" y="9966"/>
                  </a:lnTo>
                  <a:lnTo>
                    <a:pt x="2294" y="9932"/>
                  </a:lnTo>
                  <a:lnTo>
                    <a:pt x="2509" y="9865"/>
                  </a:lnTo>
                  <a:lnTo>
                    <a:pt x="2401" y="9871"/>
                  </a:lnTo>
                  <a:cubicBezTo>
                    <a:pt x="2377" y="9875"/>
                    <a:pt x="2354" y="9878"/>
                    <a:pt x="2330" y="9882"/>
                  </a:cubicBezTo>
                  <a:cubicBezTo>
                    <a:pt x="2297" y="9876"/>
                    <a:pt x="2264" y="9871"/>
                    <a:pt x="2231" y="9865"/>
                  </a:cubicBezTo>
                  <a:lnTo>
                    <a:pt x="2285" y="9826"/>
                  </a:lnTo>
                  <a:cubicBezTo>
                    <a:pt x="2273" y="9818"/>
                    <a:pt x="2261" y="9811"/>
                    <a:pt x="2249" y="9803"/>
                  </a:cubicBezTo>
                  <a:cubicBezTo>
                    <a:pt x="2267" y="9799"/>
                    <a:pt x="2285" y="9796"/>
                    <a:pt x="2303" y="9792"/>
                  </a:cubicBezTo>
                  <a:cubicBezTo>
                    <a:pt x="2315" y="9814"/>
                    <a:pt x="2327" y="9837"/>
                    <a:pt x="2339" y="9859"/>
                  </a:cubicBezTo>
                  <a:cubicBezTo>
                    <a:pt x="2369" y="9857"/>
                    <a:pt x="2398" y="9856"/>
                    <a:pt x="2428" y="9854"/>
                  </a:cubicBezTo>
                  <a:cubicBezTo>
                    <a:pt x="2437" y="9845"/>
                    <a:pt x="2446" y="9835"/>
                    <a:pt x="2455" y="9826"/>
                  </a:cubicBezTo>
                  <a:lnTo>
                    <a:pt x="2518" y="9781"/>
                  </a:lnTo>
                  <a:lnTo>
                    <a:pt x="2590" y="9781"/>
                  </a:lnTo>
                  <a:lnTo>
                    <a:pt x="2697" y="9707"/>
                  </a:lnTo>
                  <a:lnTo>
                    <a:pt x="2688" y="9674"/>
                  </a:lnTo>
                  <a:lnTo>
                    <a:pt x="2742" y="9662"/>
                  </a:lnTo>
                  <a:cubicBezTo>
                    <a:pt x="2772" y="9653"/>
                    <a:pt x="2802" y="9643"/>
                    <a:pt x="2832" y="9634"/>
                  </a:cubicBezTo>
                  <a:cubicBezTo>
                    <a:pt x="2841" y="9615"/>
                    <a:pt x="2849" y="9597"/>
                    <a:pt x="2858" y="9578"/>
                  </a:cubicBezTo>
                  <a:lnTo>
                    <a:pt x="2796" y="9555"/>
                  </a:lnTo>
                  <a:lnTo>
                    <a:pt x="2760" y="9516"/>
                  </a:lnTo>
                  <a:cubicBezTo>
                    <a:pt x="2763" y="9505"/>
                    <a:pt x="2766" y="9493"/>
                    <a:pt x="2769" y="9482"/>
                  </a:cubicBezTo>
                  <a:lnTo>
                    <a:pt x="2742" y="9443"/>
                  </a:lnTo>
                  <a:lnTo>
                    <a:pt x="2751" y="9398"/>
                  </a:lnTo>
                  <a:cubicBezTo>
                    <a:pt x="2778" y="9370"/>
                    <a:pt x="2805" y="9341"/>
                    <a:pt x="2832" y="9313"/>
                  </a:cubicBezTo>
                  <a:cubicBezTo>
                    <a:pt x="2841" y="9296"/>
                    <a:pt x="2849" y="9280"/>
                    <a:pt x="2858" y="9263"/>
                  </a:cubicBezTo>
                  <a:cubicBezTo>
                    <a:pt x="2867" y="9244"/>
                    <a:pt x="2876" y="9226"/>
                    <a:pt x="2885" y="9207"/>
                  </a:cubicBezTo>
                  <a:lnTo>
                    <a:pt x="2885" y="9167"/>
                  </a:lnTo>
                  <a:lnTo>
                    <a:pt x="2849" y="9116"/>
                  </a:lnTo>
                  <a:cubicBezTo>
                    <a:pt x="2840" y="9105"/>
                    <a:pt x="2832" y="9094"/>
                    <a:pt x="2823" y="9083"/>
                  </a:cubicBezTo>
                  <a:lnTo>
                    <a:pt x="2787" y="9071"/>
                  </a:lnTo>
                  <a:cubicBezTo>
                    <a:pt x="2760" y="9066"/>
                    <a:pt x="2733" y="9060"/>
                    <a:pt x="2706" y="9055"/>
                  </a:cubicBezTo>
                  <a:cubicBezTo>
                    <a:pt x="2694" y="9045"/>
                    <a:pt x="2682" y="9036"/>
                    <a:pt x="2670" y="9026"/>
                  </a:cubicBezTo>
                  <a:cubicBezTo>
                    <a:pt x="2661" y="9019"/>
                    <a:pt x="2652" y="9011"/>
                    <a:pt x="2643" y="9004"/>
                  </a:cubicBezTo>
                  <a:cubicBezTo>
                    <a:pt x="2622" y="9000"/>
                    <a:pt x="2602" y="8997"/>
                    <a:pt x="2581" y="8993"/>
                  </a:cubicBezTo>
                  <a:cubicBezTo>
                    <a:pt x="2569" y="8985"/>
                    <a:pt x="2557" y="8978"/>
                    <a:pt x="2545" y="8970"/>
                  </a:cubicBezTo>
                  <a:cubicBezTo>
                    <a:pt x="2527" y="8949"/>
                    <a:pt x="2509" y="8929"/>
                    <a:pt x="2491" y="8908"/>
                  </a:cubicBezTo>
                  <a:lnTo>
                    <a:pt x="2455" y="8869"/>
                  </a:lnTo>
                  <a:lnTo>
                    <a:pt x="2384" y="8807"/>
                  </a:lnTo>
                  <a:lnTo>
                    <a:pt x="2276" y="8734"/>
                  </a:lnTo>
                  <a:lnTo>
                    <a:pt x="2231" y="8683"/>
                  </a:lnTo>
                  <a:cubicBezTo>
                    <a:pt x="2240" y="8672"/>
                    <a:pt x="2249" y="8660"/>
                    <a:pt x="2258" y="8649"/>
                  </a:cubicBezTo>
                  <a:lnTo>
                    <a:pt x="2294" y="8610"/>
                  </a:lnTo>
                  <a:cubicBezTo>
                    <a:pt x="2306" y="8586"/>
                    <a:pt x="2318" y="8561"/>
                    <a:pt x="2330" y="8537"/>
                  </a:cubicBezTo>
                  <a:cubicBezTo>
                    <a:pt x="2339" y="8518"/>
                    <a:pt x="2348" y="8500"/>
                    <a:pt x="2357" y="8481"/>
                  </a:cubicBezTo>
                  <a:lnTo>
                    <a:pt x="2357" y="8413"/>
                  </a:lnTo>
                  <a:lnTo>
                    <a:pt x="3504" y="8424"/>
                  </a:lnTo>
                  <a:lnTo>
                    <a:pt x="4247" y="8452"/>
                  </a:lnTo>
                  <a:lnTo>
                    <a:pt x="7473" y="8497"/>
                  </a:lnTo>
                  <a:lnTo>
                    <a:pt x="9686" y="8514"/>
                  </a:lnTo>
                  <a:lnTo>
                    <a:pt x="9659" y="8391"/>
                  </a:lnTo>
                  <a:cubicBezTo>
                    <a:pt x="9638" y="8355"/>
                    <a:pt x="9618" y="8320"/>
                    <a:pt x="9597" y="8284"/>
                  </a:cubicBezTo>
                  <a:lnTo>
                    <a:pt x="9534" y="8233"/>
                  </a:lnTo>
                  <a:lnTo>
                    <a:pt x="9507" y="8182"/>
                  </a:lnTo>
                  <a:cubicBezTo>
                    <a:pt x="9486" y="8173"/>
                    <a:pt x="9465" y="8163"/>
                    <a:pt x="9444" y="8154"/>
                  </a:cubicBezTo>
                  <a:cubicBezTo>
                    <a:pt x="9435" y="8137"/>
                    <a:pt x="9427" y="8121"/>
                    <a:pt x="9418" y="8104"/>
                  </a:cubicBezTo>
                  <a:cubicBezTo>
                    <a:pt x="9424" y="8087"/>
                    <a:pt x="9429" y="8070"/>
                    <a:pt x="9435" y="8053"/>
                  </a:cubicBezTo>
                  <a:cubicBezTo>
                    <a:pt x="9423" y="8023"/>
                    <a:pt x="9412" y="7993"/>
                    <a:pt x="9400" y="7963"/>
                  </a:cubicBezTo>
                  <a:lnTo>
                    <a:pt x="9444" y="7907"/>
                  </a:lnTo>
                  <a:cubicBezTo>
                    <a:pt x="9450" y="7884"/>
                    <a:pt x="9456" y="7862"/>
                    <a:pt x="9462" y="7839"/>
                  </a:cubicBezTo>
                  <a:lnTo>
                    <a:pt x="9444" y="7755"/>
                  </a:lnTo>
                  <a:cubicBezTo>
                    <a:pt x="9459" y="7732"/>
                    <a:pt x="9474" y="7710"/>
                    <a:pt x="9489" y="7687"/>
                  </a:cubicBezTo>
                  <a:cubicBezTo>
                    <a:pt x="9486" y="7676"/>
                    <a:pt x="9483" y="7664"/>
                    <a:pt x="9480" y="7653"/>
                  </a:cubicBezTo>
                  <a:cubicBezTo>
                    <a:pt x="9495" y="7636"/>
                    <a:pt x="9510" y="7620"/>
                    <a:pt x="9525" y="7603"/>
                  </a:cubicBezTo>
                  <a:cubicBezTo>
                    <a:pt x="9522" y="7579"/>
                    <a:pt x="9519" y="7554"/>
                    <a:pt x="9516" y="7530"/>
                  </a:cubicBezTo>
                  <a:cubicBezTo>
                    <a:pt x="9534" y="7494"/>
                    <a:pt x="9552" y="7459"/>
                    <a:pt x="9570" y="7423"/>
                  </a:cubicBezTo>
                  <a:cubicBezTo>
                    <a:pt x="9579" y="7410"/>
                    <a:pt x="9588" y="7396"/>
                    <a:pt x="9597" y="7383"/>
                  </a:cubicBezTo>
                  <a:cubicBezTo>
                    <a:pt x="9582" y="7349"/>
                    <a:pt x="9567" y="7316"/>
                    <a:pt x="9552" y="7282"/>
                  </a:cubicBezTo>
                  <a:lnTo>
                    <a:pt x="9561" y="7243"/>
                  </a:lnTo>
                  <a:cubicBezTo>
                    <a:pt x="9552" y="7233"/>
                    <a:pt x="9543" y="7224"/>
                    <a:pt x="9534" y="7214"/>
                  </a:cubicBezTo>
                  <a:lnTo>
                    <a:pt x="9480" y="7181"/>
                  </a:lnTo>
                  <a:cubicBezTo>
                    <a:pt x="9477" y="7170"/>
                    <a:pt x="9474" y="7158"/>
                    <a:pt x="9471" y="7147"/>
                  </a:cubicBezTo>
                  <a:cubicBezTo>
                    <a:pt x="9462" y="7143"/>
                    <a:pt x="9453" y="7140"/>
                    <a:pt x="9444" y="7136"/>
                  </a:cubicBezTo>
                  <a:cubicBezTo>
                    <a:pt x="9420" y="7117"/>
                    <a:pt x="9397" y="7098"/>
                    <a:pt x="9373" y="7079"/>
                  </a:cubicBezTo>
                  <a:lnTo>
                    <a:pt x="9346" y="7034"/>
                  </a:lnTo>
                  <a:lnTo>
                    <a:pt x="9355" y="7001"/>
                  </a:lnTo>
                  <a:lnTo>
                    <a:pt x="9355" y="6944"/>
                  </a:lnTo>
                  <a:cubicBezTo>
                    <a:pt x="9340" y="6922"/>
                    <a:pt x="9325" y="6899"/>
                    <a:pt x="9310" y="6877"/>
                  </a:cubicBezTo>
                  <a:cubicBezTo>
                    <a:pt x="9313" y="6856"/>
                    <a:pt x="9316" y="6836"/>
                    <a:pt x="9319" y="6815"/>
                  </a:cubicBezTo>
                  <a:lnTo>
                    <a:pt x="9292" y="6719"/>
                  </a:lnTo>
                  <a:cubicBezTo>
                    <a:pt x="9304" y="6702"/>
                    <a:pt x="9316" y="6686"/>
                    <a:pt x="9328" y="6669"/>
                  </a:cubicBezTo>
                  <a:cubicBezTo>
                    <a:pt x="9346" y="6659"/>
                    <a:pt x="9364" y="6650"/>
                    <a:pt x="9382" y="6640"/>
                  </a:cubicBezTo>
                  <a:lnTo>
                    <a:pt x="9400" y="6607"/>
                  </a:lnTo>
                  <a:cubicBezTo>
                    <a:pt x="9412" y="6584"/>
                    <a:pt x="9423" y="6562"/>
                    <a:pt x="9435" y="6539"/>
                  </a:cubicBezTo>
                  <a:cubicBezTo>
                    <a:pt x="9465" y="6502"/>
                    <a:pt x="9495" y="6464"/>
                    <a:pt x="9525" y="6427"/>
                  </a:cubicBezTo>
                  <a:lnTo>
                    <a:pt x="9543" y="6376"/>
                  </a:lnTo>
                  <a:cubicBezTo>
                    <a:pt x="9540" y="6355"/>
                    <a:pt x="9537" y="6335"/>
                    <a:pt x="9534" y="6314"/>
                  </a:cubicBezTo>
                  <a:lnTo>
                    <a:pt x="9552" y="6263"/>
                  </a:lnTo>
                  <a:lnTo>
                    <a:pt x="9561" y="6224"/>
                  </a:lnTo>
                  <a:cubicBezTo>
                    <a:pt x="9552" y="6198"/>
                    <a:pt x="9543" y="6171"/>
                    <a:pt x="9534" y="6145"/>
                  </a:cubicBezTo>
                  <a:cubicBezTo>
                    <a:pt x="9540" y="6134"/>
                    <a:pt x="9546" y="6122"/>
                    <a:pt x="9552" y="6111"/>
                  </a:cubicBezTo>
                  <a:cubicBezTo>
                    <a:pt x="9597" y="6089"/>
                    <a:pt x="9641" y="6066"/>
                    <a:pt x="9686" y="6044"/>
                  </a:cubicBezTo>
                  <a:lnTo>
                    <a:pt x="9776" y="6005"/>
                  </a:lnTo>
                  <a:cubicBezTo>
                    <a:pt x="9767" y="5995"/>
                    <a:pt x="9758" y="5986"/>
                    <a:pt x="9749" y="5976"/>
                  </a:cubicBezTo>
                  <a:cubicBezTo>
                    <a:pt x="9779" y="5972"/>
                    <a:pt x="9809" y="5969"/>
                    <a:pt x="9839" y="5965"/>
                  </a:cubicBezTo>
                  <a:cubicBezTo>
                    <a:pt x="9854" y="5961"/>
                    <a:pt x="9869" y="5958"/>
                    <a:pt x="9884" y="5954"/>
                  </a:cubicBezTo>
                  <a:lnTo>
                    <a:pt x="9928" y="5898"/>
                  </a:lnTo>
                  <a:cubicBezTo>
                    <a:pt x="9952" y="5892"/>
                    <a:pt x="9976" y="5887"/>
                    <a:pt x="10000" y="5881"/>
                  </a:cubicBezTo>
                  <a:cubicBezTo>
                    <a:pt x="9961" y="5853"/>
                    <a:pt x="9923" y="5824"/>
                    <a:pt x="9884" y="5796"/>
                  </a:cubicBezTo>
                  <a:lnTo>
                    <a:pt x="9704" y="5751"/>
                  </a:lnTo>
                  <a:lnTo>
                    <a:pt x="9704" y="5706"/>
                  </a:lnTo>
                  <a:cubicBezTo>
                    <a:pt x="9716" y="5699"/>
                    <a:pt x="9728" y="5691"/>
                    <a:pt x="9740" y="5684"/>
                  </a:cubicBezTo>
                  <a:lnTo>
                    <a:pt x="9758" y="5639"/>
                  </a:lnTo>
                  <a:cubicBezTo>
                    <a:pt x="9755" y="5630"/>
                    <a:pt x="9752" y="5620"/>
                    <a:pt x="9749" y="5611"/>
                  </a:cubicBezTo>
                  <a:cubicBezTo>
                    <a:pt x="9752" y="5600"/>
                    <a:pt x="9755" y="5588"/>
                    <a:pt x="9758" y="5577"/>
                  </a:cubicBezTo>
                  <a:cubicBezTo>
                    <a:pt x="9770" y="5568"/>
                    <a:pt x="9782" y="5558"/>
                    <a:pt x="9794" y="5549"/>
                  </a:cubicBezTo>
                  <a:cubicBezTo>
                    <a:pt x="9800" y="5541"/>
                    <a:pt x="9806" y="5534"/>
                    <a:pt x="9812" y="5526"/>
                  </a:cubicBezTo>
                  <a:cubicBezTo>
                    <a:pt x="9782" y="5507"/>
                    <a:pt x="9752" y="5489"/>
                    <a:pt x="9722" y="5470"/>
                  </a:cubicBezTo>
                  <a:lnTo>
                    <a:pt x="9731" y="5374"/>
                  </a:lnTo>
                  <a:cubicBezTo>
                    <a:pt x="9722" y="5363"/>
                    <a:pt x="9713" y="5351"/>
                    <a:pt x="9704" y="5340"/>
                  </a:cubicBezTo>
                  <a:lnTo>
                    <a:pt x="9642" y="5284"/>
                  </a:lnTo>
                  <a:cubicBezTo>
                    <a:pt x="9627" y="5277"/>
                    <a:pt x="9612" y="5269"/>
                    <a:pt x="9597" y="5262"/>
                  </a:cubicBezTo>
                  <a:lnTo>
                    <a:pt x="9516" y="5211"/>
                  </a:lnTo>
                  <a:cubicBezTo>
                    <a:pt x="9507" y="5200"/>
                    <a:pt x="9498" y="5188"/>
                    <a:pt x="9489" y="5177"/>
                  </a:cubicBezTo>
                  <a:cubicBezTo>
                    <a:pt x="9480" y="5156"/>
                    <a:pt x="9471" y="5136"/>
                    <a:pt x="9462" y="5115"/>
                  </a:cubicBezTo>
                  <a:cubicBezTo>
                    <a:pt x="9450" y="5102"/>
                    <a:pt x="9439" y="5089"/>
                    <a:pt x="9427" y="5076"/>
                  </a:cubicBezTo>
                  <a:cubicBezTo>
                    <a:pt x="9439" y="5067"/>
                    <a:pt x="9450" y="5057"/>
                    <a:pt x="9462" y="5048"/>
                  </a:cubicBezTo>
                  <a:cubicBezTo>
                    <a:pt x="9450" y="5031"/>
                    <a:pt x="9439" y="5014"/>
                    <a:pt x="9427" y="4997"/>
                  </a:cubicBezTo>
                  <a:cubicBezTo>
                    <a:pt x="9412" y="4975"/>
                    <a:pt x="9397" y="4952"/>
                    <a:pt x="9382" y="4930"/>
                  </a:cubicBezTo>
                  <a:lnTo>
                    <a:pt x="9382" y="4873"/>
                  </a:lnTo>
                  <a:lnTo>
                    <a:pt x="9337" y="4828"/>
                  </a:lnTo>
                  <a:lnTo>
                    <a:pt x="9373" y="4789"/>
                  </a:lnTo>
                  <a:cubicBezTo>
                    <a:pt x="9361" y="4778"/>
                    <a:pt x="9349" y="4766"/>
                    <a:pt x="9337" y="4755"/>
                  </a:cubicBezTo>
                  <a:lnTo>
                    <a:pt x="9256" y="4716"/>
                  </a:lnTo>
                  <a:cubicBezTo>
                    <a:pt x="9265" y="4693"/>
                    <a:pt x="9274" y="4671"/>
                    <a:pt x="9283" y="4648"/>
                  </a:cubicBezTo>
                  <a:cubicBezTo>
                    <a:pt x="9265" y="4642"/>
                    <a:pt x="9247" y="4637"/>
                    <a:pt x="9229" y="4631"/>
                  </a:cubicBezTo>
                  <a:cubicBezTo>
                    <a:pt x="9208" y="4558"/>
                    <a:pt x="9188" y="4485"/>
                    <a:pt x="9167" y="4412"/>
                  </a:cubicBezTo>
                  <a:lnTo>
                    <a:pt x="9041" y="3877"/>
                  </a:lnTo>
                  <a:cubicBezTo>
                    <a:pt x="9008" y="3750"/>
                    <a:pt x="8976" y="3622"/>
                    <a:pt x="8943" y="3495"/>
                  </a:cubicBezTo>
                  <a:cubicBezTo>
                    <a:pt x="8934" y="3467"/>
                    <a:pt x="8925" y="3438"/>
                    <a:pt x="8916" y="3410"/>
                  </a:cubicBezTo>
                  <a:cubicBezTo>
                    <a:pt x="8910" y="3363"/>
                    <a:pt x="8904" y="3317"/>
                    <a:pt x="8898" y="3270"/>
                  </a:cubicBezTo>
                  <a:cubicBezTo>
                    <a:pt x="8865" y="3125"/>
                    <a:pt x="8832" y="2981"/>
                    <a:pt x="8799" y="2836"/>
                  </a:cubicBezTo>
                  <a:cubicBezTo>
                    <a:pt x="8787" y="2810"/>
                    <a:pt x="8775" y="2783"/>
                    <a:pt x="8763" y="2757"/>
                  </a:cubicBezTo>
                  <a:cubicBezTo>
                    <a:pt x="8754" y="2695"/>
                    <a:pt x="8746" y="2634"/>
                    <a:pt x="8737" y="2572"/>
                  </a:cubicBezTo>
                  <a:lnTo>
                    <a:pt x="8710" y="2470"/>
                  </a:lnTo>
                  <a:cubicBezTo>
                    <a:pt x="8692" y="2389"/>
                    <a:pt x="8674" y="2309"/>
                    <a:pt x="8656" y="2228"/>
                  </a:cubicBezTo>
                  <a:cubicBezTo>
                    <a:pt x="8635" y="2161"/>
                    <a:pt x="8614" y="2093"/>
                    <a:pt x="8593" y="2026"/>
                  </a:cubicBezTo>
                  <a:cubicBezTo>
                    <a:pt x="8542" y="1825"/>
                    <a:pt x="8492" y="1625"/>
                    <a:pt x="8441" y="1424"/>
                  </a:cubicBezTo>
                  <a:lnTo>
                    <a:pt x="8423" y="1328"/>
                  </a:lnTo>
                  <a:lnTo>
                    <a:pt x="8333" y="1007"/>
                  </a:lnTo>
                  <a:cubicBezTo>
                    <a:pt x="8303" y="870"/>
                    <a:pt x="8274" y="734"/>
                    <a:pt x="8244" y="597"/>
                  </a:cubicBezTo>
                  <a:cubicBezTo>
                    <a:pt x="8215" y="455"/>
                    <a:pt x="8187" y="312"/>
                    <a:pt x="8158" y="170"/>
                  </a:cubicBezTo>
                  <a:lnTo>
                    <a:pt x="7679" y="163"/>
                  </a:lnTo>
                  <a:lnTo>
                    <a:pt x="3869" y="135"/>
                  </a:lnTo>
                  <a:lnTo>
                    <a:pt x="1183" y="0"/>
                  </a:lnTo>
                  <a:cubicBezTo>
                    <a:pt x="1207" y="41"/>
                    <a:pt x="1230" y="83"/>
                    <a:pt x="1254" y="124"/>
                  </a:cubicBezTo>
                  <a:cubicBezTo>
                    <a:pt x="1278" y="146"/>
                    <a:pt x="1302" y="169"/>
                    <a:pt x="1326" y="191"/>
                  </a:cubicBezTo>
                  <a:lnTo>
                    <a:pt x="1434" y="231"/>
                  </a:lnTo>
                  <a:cubicBezTo>
                    <a:pt x="1419" y="300"/>
                    <a:pt x="1404" y="370"/>
                    <a:pt x="1389" y="439"/>
                  </a:cubicBezTo>
                  <a:lnTo>
                    <a:pt x="1290" y="799"/>
                  </a:lnTo>
                  <a:lnTo>
                    <a:pt x="1263" y="985"/>
                  </a:lnTo>
                  <a:cubicBezTo>
                    <a:pt x="1242" y="1058"/>
                    <a:pt x="1222" y="1131"/>
                    <a:pt x="1201" y="1204"/>
                  </a:cubicBezTo>
                  <a:lnTo>
                    <a:pt x="1165" y="1351"/>
                  </a:lnTo>
                  <a:lnTo>
                    <a:pt x="1129" y="1531"/>
                  </a:lnTo>
                  <a:cubicBezTo>
                    <a:pt x="1084" y="1722"/>
                    <a:pt x="1040" y="1914"/>
                    <a:pt x="995" y="2105"/>
                  </a:cubicBezTo>
                  <a:cubicBezTo>
                    <a:pt x="968" y="2219"/>
                    <a:pt x="941" y="2334"/>
                    <a:pt x="914" y="2448"/>
                  </a:cubicBezTo>
                  <a:lnTo>
                    <a:pt x="878" y="2628"/>
                  </a:lnTo>
                  <a:lnTo>
                    <a:pt x="806" y="2904"/>
                  </a:lnTo>
                  <a:cubicBezTo>
                    <a:pt x="800" y="2930"/>
                    <a:pt x="795" y="2957"/>
                    <a:pt x="789" y="2983"/>
                  </a:cubicBezTo>
                  <a:cubicBezTo>
                    <a:pt x="768" y="3082"/>
                    <a:pt x="747" y="3182"/>
                    <a:pt x="726" y="3281"/>
                  </a:cubicBezTo>
                  <a:lnTo>
                    <a:pt x="591" y="3849"/>
                  </a:lnTo>
                  <a:cubicBezTo>
                    <a:pt x="576" y="3930"/>
                    <a:pt x="562" y="4010"/>
                    <a:pt x="547" y="4091"/>
                  </a:cubicBezTo>
                  <a:cubicBezTo>
                    <a:pt x="514" y="4239"/>
                    <a:pt x="481" y="4388"/>
                    <a:pt x="448" y="4536"/>
                  </a:cubicBezTo>
                  <a:cubicBezTo>
                    <a:pt x="442" y="4558"/>
                    <a:pt x="436" y="4581"/>
                    <a:pt x="430" y="4603"/>
                  </a:cubicBezTo>
                  <a:cubicBezTo>
                    <a:pt x="394" y="4753"/>
                    <a:pt x="359" y="4903"/>
                    <a:pt x="323" y="5053"/>
                  </a:cubicBezTo>
                  <a:cubicBezTo>
                    <a:pt x="311" y="5104"/>
                    <a:pt x="299" y="5154"/>
                    <a:pt x="287" y="5205"/>
                  </a:cubicBezTo>
                  <a:cubicBezTo>
                    <a:pt x="257" y="5321"/>
                    <a:pt x="227" y="5438"/>
                    <a:pt x="197" y="5554"/>
                  </a:cubicBezTo>
                  <a:lnTo>
                    <a:pt x="152" y="5740"/>
                  </a:lnTo>
                  <a:cubicBezTo>
                    <a:pt x="122" y="5879"/>
                    <a:pt x="93" y="6017"/>
                    <a:pt x="63" y="6156"/>
                  </a:cubicBezTo>
                  <a:cubicBezTo>
                    <a:pt x="66" y="6194"/>
                    <a:pt x="69" y="6231"/>
                    <a:pt x="72" y="6269"/>
                  </a:cubicBezTo>
                  <a:cubicBezTo>
                    <a:pt x="51" y="6350"/>
                    <a:pt x="30" y="6430"/>
                    <a:pt x="9" y="6511"/>
                  </a:cubicBezTo>
                  <a:cubicBezTo>
                    <a:pt x="6" y="7168"/>
                    <a:pt x="3" y="7824"/>
                    <a:pt x="0" y="8481"/>
                  </a:cubicBezTo>
                  <a:lnTo>
                    <a:pt x="0" y="9645"/>
                  </a:lnTo>
                  <a:cubicBezTo>
                    <a:pt x="24" y="9636"/>
                    <a:pt x="48" y="9626"/>
                    <a:pt x="72" y="9617"/>
                  </a:cubicBezTo>
                  <a:cubicBezTo>
                    <a:pt x="90" y="9610"/>
                    <a:pt x="107" y="9602"/>
                    <a:pt x="125" y="9595"/>
                  </a:cubicBezTo>
                  <a:cubicBezTo>
                    <a:pt x="140" y="9597"/>
                    <a:pt x="155" y="9598"/>
                    <a:pt x="170" y="9600"/>
                  </a:cubicBezTo>
                  <a:cubicBezTo>
                    <a:pt x="194" y="9610"/>
                    <a:pt x="218" y="9619"/>
                    <a:pt x="242" y="9629"/>
                  </a:cubicBezTo>
                  <a:lnTo>
                    <a:pt x="242" y="9668"/>
                  </a:lnTo>
                  <a:cubicBezTo>
                    <a:pt x="260" y="9657"/>
                    <a:pt x="278" y="9645"/>
                    <a:pt x="296" y="9634"/>
                  </a:cubicBezTo>
                  <a:lnTo>
                    <a:pt x="439" y="9662"/>
                  </a:lnTo>
                  <a:cubicBezTo>
                    <a:pt x="472" y="9675"/>
                    <a:pt x="505" y="9689"/>
                    <a:pt x="538" y="9702"/>
                  </a:cubicBezTo>
                  <a:lnTo>
                    <a:pt x="600" y="9696"/>
                  </a:lnTo>
                  <a:lnTo>
                    <a:pt x="582" y="9792"/>
                  </a:lnTo>
                  <a:lnTo>
                    <a:pt x="690" y="9769"/>
                  </a:lnTo>
                  <a:cubicBezTo>
                    <a:pt x="684" y="9760"/>
                    <a:pt x="678" y="9750"/>
                    <a:pt x="672" y="9741"/>
                  </a:cubicBezTo>
                  <a:cubicBezTo>
                    <a:pt x="687" y="9747"/>
                    <a:pt x="702" y="9752"/>
                    <a:pt x="717" y="9758"/>
                  </a:cubicBezTo>
                  <a:cubicBezTo>
                    <a:pt x="726" y="9747"/>
                    <a:pt x="735" y="9735"/>
                    <a:pt x="744" y="9724"/>
                  </a:cubicBezTo>
                  <a:lnTo>
                    <a:pt x="833" y="9679"/>
                  </a:lnTo>
                  <a:cubicBezTo>
                    <a:pt x="836" y="9627"/>
                    <a:pt x="839" y="9574"/>
                    <a:pt x="842" y="9522"/>
                  </a:cubicBezTo>
                  <a:cubicBezTo>
                    <a:pt x="851" y="9509"/>
                    <a:pt x="860" y="9495"/>
                    <a:pt x="869" y="9482"/>
                  </a:cubicBezTo>
                  <a:lnTo>
                    <a:pt x="851" y="9398"/>
                  </a:lnTo>
                  <a:cubicBezTo>
                    <a:pt x="875" y="9375"/>
                    <a:pt x="899" y="9353"/>
                    <a:pt x="923" y="9330"/>
                  </a:cubicBezTo>
                  <a:cubicBezTo>
                    <a:pt x="920" y="9311"/>
                    <a:pt x="917" y="9293"/>
                    <a:pt x="914" y="9274"/>
                  </a:cubicBezTo>
                  <a:cubicBezTo>
                    <a:pt x="935" y="9263"/>
                    <a:pt x="956" y="9251"/>
                    <a:pt x="977" y="9240"/>
                  </a:cubicBezTo>
                  <a:cubicBezTo>
                    <a:pt x="986" y="9206"/>
                    <a:pt x="995" y="9173"/>
                    <a:pt x="1004" y="9139"/>
                  </a:cubicBezTo>
                  <a:lnTo>
                    <a:pt x="1004" y="9111"/>
                  </a:lnTo>
                  <a:cubicBezTo>
                    <a:pt x="1022" y="9113"/>
                    <a:pt x="1039" y="9114"/>
                    <a:pt x="1057" y="9116"/>
                  </a:cubicBezTo>
                  <a:lnTo>
                    <a:pt x="1111" y="9071"/>
                  </a:lnTo>
                  <a:lnTo>
                    <a:pt x="1147" y="9026"/>
                  </a:lnTo>
                  <a:cubicBezTo>
                    <a:pt x="1129" y="9022"/>
                    <a:pt x="1111" y="9019"/>
                    <a:pt x="1093" y="9015"/>
                  </a:cubicBezTo>
                  <a:lnTo>
                    <a:pt x="1111" y="8880"/>
                  </a:lnTo>
                  <a:cubicBezTo>
                    <a:pt x="1141" y="8871"/>
                    <a:pt x="1171" y="8861"/>
                    <a:pt x="1201" y="8852"/>
                  </a:cubicBezTo>
                  <a:cubicBezTo>
                    <a:pt x="1210" y="8861"/>
                    <a:pt x="1219" y="8871"/>
                    <a:pt x="1228" y="8880"/>
                  </a:cubicBezTo>
                  <a:cubicBezTo>
                    <a:pt x="1198" y="8903"/>
                    <a:pt x="1168" y="8925"/>
                    <a:pt x="1138" y="8948"/>
                  </a:cubicBezTo>
                  <a:lnTo>
                    <a:pt x="1174" y="8987"/>
                  </a:lnTo>
                  <a:lnTo>
                    <a:pt x="1174" y="9043"/>
                  </a:lnTo>
                  <a:cubicBezTo>
                    <a:pt x="1195" y="9026"/>
                    <a:pt x="1216" y="9010"/>
                    <a:pt x="1237" y="8993"/>
                  </a:cubicBezTo>
                  <a:cubicBezTo>
                    <a:pt x="1246" y="9014"/>
                    <a:pt x="1254" y="9034"/>
                    <a:pt x="1263" y="9055"/>
                  </a:cubicBezTo>
                  <a:cubicBezTo>
                    <a:pt x="1296" y="9064"/>
                    <a:pt x="1329" y="9074"/>
                    <a:pt x="1362" y="9083"/>
                  </a:cubicBezTo>
                  <a:cubicBezTo>
                    <a:pt x="1380" y="9120"/>
                    <a:pt x="1398" y="9158"/>
                    <a:pt x="1416" y="9195"/>
                  </a:cubicBezTo>
                  <a:lnTo>
                    <a:pt x="1398" y="9246"/>
                  </a:lnTo>
                  <a:lnTo>
                    <a:pt x="1443" y="9297"/>
                  </a:lnTo>
                  <a:cubicBezTo>
                    <a:pt x="1437" y="9314"/>
                    <a:pt x="1431" y="9330"/>
                    <a:pt x="1425" y="9347"/>
                  </a:cubicBezTo>
                  <a:cubicBezTo>
                    <a:pt x="1392" y="9386"/>
                    <a:pt x="1359" y="9426"/>
                    <a:pt x="1326" y="9465"/>
                  </a:cubicBezTo>
                  <a:cubicBezTo>
                    <a:pt x="1344" y="9471"/>
                    <a:pt x="1362" y="9476"/>
                    <a:pt x="1380" y="9482"/>
                  </a:cubicBezTo>
                  <a:lnTo>
                    <a:pt x="1398" y="9617"/>
                  </a:lnTo>
                  <a:lnTo>
                    <a:pt x="1550" y="9690"/>
                  </a:lnTo>
                  <a:lnTo>
                    <a:pt x="1595" y="9696"/>
                  </a:lnTo>
                  <a:lnTo>
                    <a:pt x="1568" y="9645"/>
                  </a:lnTo>
                  <a:lnTo>
                    <a:pt x="1613" y="9606"/>
                  </a:lnTo>
                  <a:cubicBezTo>
                    <a:pt x="1631" y="9629"/>
                    <a:pt x="1649" y="9651"/>
                    <a:pt x="1667" y="9674"/>
                  </a:cubicBezTo>
                  <a:lnTo>
                    <a:pt x="1595" y="9713"/>
                  </a:lnTo>
                  <a:cubicBezTo>
                    <a:pt x="1625" y="9737"/>
                    <a:pt x="1655" y="9762"/>
                    <a:pt x="1685" y="9786"/>
                  </a:cubicBezTo>
                  <a:lnTo>
                    <a:pt x="1783" y="9831"/>
                  </a:lnTo>
                  <a:cubicBezTo>
                    <a:pt x="1801" y="9850"/>
                    <a:pt x="1819" y="9868"/>
                    <a:pt x="1837" y="9887"/>
                  </a:cubicBezTo>
                  <a:lnTo>
                    <a:pt x="1774" y="9938"/>
                  </a:lnTo>
                  <a:cubicBezTo>
                    <a:pt x="1750" y="9944"/>
                    <a:pt x="1727" y="9949"/>
                    <a:pt x="1703" y="9955"/>
                  </a:cubicBezTo>
                  <a:cubicBezTo>
                    <a:pt x="1682" y="9951"/>
                    <a:pt x="1661" y="9948"/>
                    <a:pt x="1640" y="9944"/>
                  </a:cubicBezTo>
                  <a:lnTo>
                    <a:pt x="1461" y="9977"/>
                  </a:lnTo>
                  <a:cubicBezTo>
                    <a:pt x="1431" y="9973"/>
                    <a:pt x="1401" y="9970"/>
                    <a:pt x="1371" y="9966"/>
                  </a:cubicBezTo>
                  <a:lnTo>
                    <a:pt x="1308" y="9927"/>
                  </a:lnTo>
                  <a:lnTo>
                    <a:pt x="1219" y="9972"/>
                  </a:lnTo>
                  <a:lnTo>
                    <a:pt x="1039" y="9989"/>
                  </a:lnTo>
                  <a:lnTo>
                    <a:pt x="1022" y="9989"/>
                  </a:lnTo>
                  <a:lnTo>
                    <a:pt x="1022" y="9989"/>
                  </a:lnTo>
                  <a:lnTo>
                    <a:pt x="1022" y="9989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12">
              <a:extLst>
                <a:ext uri="{FF2B5EF4-FFF2-40B4-BE49-F238E27FC236}">
                  <a16:creationId xmlns:a16="http://schemas.microsoft.com/office/drawing/2014/main" id="{1FCA1BCC-5CAF-EC51-B1AE-0C5E03E494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498359" y="2529947"/>
              <a:ext cx="1852612" cy="2876550"/>
            </a:xfrm>
            <a:custGeom>
              <a:avLst/>
              <a:gdLst>
                <a:gd name="T0" fmla="*/ 987 w 1167"/>
                <a:gd name="T1" fmla="*/ 1812 h 1812"/>
                <a:gd name="T2" fmla="*/ 708 w 1167"/>
                <a:gd name="T3" fmla="*/ 1743 h 1812"/>
                <a:gd name="T4" fmla="*/ 860 w 1167"/>
                <a:gd name="T5" fmla="*/ 1733 h 1812"/>
                <a:gd name="T6" fmla="*/ 944 w 1167"/>
                <a:gd name="T7" fmla="*/ 1755 h 1812"/>
                <a:gd name="T8" fmla="*/ 991 w 1167"/>
                <a:gd name="T9" fmla="*/ 1751 h 1812"/>
                <a:gd name="T10" fmla="*/ 1042 w 1167"/>
                <a:gd name="T11" fmla="*/ 928 h 1812"/>
                <a:gd name="T12" fmla="*/ 1108 w 1167"/>
                <a:gd name="T13" fmla="*/ 464 h 1812"/>
                <a:gd name="T14" fmla="*/ 1154 w 1167"/>
                <a:gd name="T15" fmla="*/ 63 h 1812"/>
                <a:gd name="T16" fmla="*/ 524 w 1167"/>
                <a:gd name="T17" fmla="*/ 38 h 1812"/>
                <a:gd name="T18" fmla="*/ 454 w 1167"/>
                <a:gd name="T19" fmla="*/ 40 h 1812"/>
                <a:gd name="T20" fmla="*/ 444 w 1167"/>
                <a:gd name="T21" fmla="*/ 80 h 1812"/>
                <a:gd name="T22" fmla="*/ 435 w 1167"/>
                <a:gd name="T23" fmla="*/ 108 h 1812"/>
                <a:gd name="T24" fmla="*/ 426 w 1167"/>
                <a:gd name="T25" fmla="*/ 108 h 1812"/>
                <a:gd name="T26" fmla="*/ 409 w 1167"/>
                <a:gd name="T27" fmla="*/ 181 h 1812"/>
                <a:gd name="T28" fmla="*/ 379 w 1167"/>
                <a:gd name="T29" fmla="*/ 249 h 1812"/>
                <a:gd name="T30" fmla="*/ 345 w 1167"/>
                <a:gd name="T31" fmla="*/ 254 h 1812"/>
                <a:gd name="T32" fmla="*/ 303 w 1167"/>
                <a:gd name="T33" fmla="*/ 284 h 1812"/>
                <a:gd name="T34" fmla="*/ 300 w 1167"/>
                <a:gd name="T35" fmla="*/ 297 h 1812"/>
                <a:gd name="T36" fmla="*/ 278 w 1167"/>
                <a:gd name="T37" fmla="*/ 352 h 1812"/>
                <a:gd name="T38" fmla="*/ 244 w 1167"/>
                <a:gd name="T39" fmla="*/ 370 h 1812"/>
                <a:gd name="T40" fmla="*/ 271 w 1167"/>
                <a:gd name="T41" fmla="*/ 440 h 1812"/>
                <a:gd name="T42" fmla="*/ 237 w 1167"/>
                <a:gd name="T43" fmla="*/ 464 h 1812"/>
                <a:gd name="T44" fmla="*/ 222 w 1167"/>
                <a:gd name="T45" fmla="*/ 470 h 1812"/>
                <a:gd name="T46" fmla="*/ 225 w 1167"/>
                <a:gd name="T47" fmla="*/ 499 h 1812"/>
                <a:gd name="T48" fmla="*/ 189 w 1167"/>
                <a:gd name="T49" fmla="*/ 557 h 1812"/>
                <a:gd name="T50" fmla="*/ 222 w 1167"/>
                <a:gd name="T51" fmla="*/ 564 h 1812"/>
                <a:gd name="T52" fmla="*/ 230 w 1167"/>
                <a:gd name="T53" fmla="*/ 565 h 1812"/>
                <a:gd name="T54" fmla="*/ 217 w 1167"/>
                <a:gd name="T55" fmla="*/ 625 h 1812"/>
                <a:gd name="T56" fmla="*/ 226 w 1167"/>
                <a:gd name="T57" fmla="*/ 674 h 1812"/>
                <a:gd name="T58" fmla="*/ 213 w 1167"/>
                <a:gd name="T59" fmla="*/ 705 h 1812"/>
                <a:gd name="T60" fmla="*/ 195 w 1167"/>
                <a:gd name="T61" fmla="*/ 762 h 1812"/>
                <a:gd name="T62" fmla="*/ 217 w 1167"/>
                <a:gd name="T63" fmla="*/ 779 h 1812"/>
                <a:gd name="T64" fmla="*/ 219 w 1167"/>
                <a:gd name="T65" fmla="*/ 839 h 1812"/>
                <a:gd name="T66" fmla="*/ 229 w 1167"/>
                <a:gd name="T67" fmla="*/ 860 h 1812"/>
                <a:gd name="T68" fmla="*/ 232 w 1167"/>
                <a:gd name="T69" fmla="*/ 919 h 1812"/>
                <a:gd name="T70" fmla="*/ 223 w 1167"/>
                <a:gd name="T71" fmla="*/ 938 h 1812"/>
                <a:gd name="T72" fmla="*/ 268 w 1167"/>
                <a:gd name="T73" fmla="*/ 962 h 1812"/>
                <a:gd name="T74" fmla="*/ 235 w 1167"/>
                <a:gd name="T75" fmla="*/ 1009 h 1812"/>
                <a:gd name="T76" fmla="*/ 195 w 1167"/>
                <a:gd name="T77" fmla="*/ 1020 h 1812"/>
                <a:gd name="T78" fmla="*/ 209 w 1167"/>
                <a:gd name="T79" fmla="*/ 1035 h 1812"/>
                <a:gd name="T80" fmla="*/ 184 w 1167"/>
                <a:gd name="T81" fmla="*/ 1067 h 1812"/>
                <a:gd name="T82" fmla="*/ 163 w 1167"/>
                <a:gd name="T83" fmla="*/ 1124 h 1812"/>
                <a:gd name="T84" fmla="*/ 110 w 1167"/>
                <a:gd name="T85" fmla="*/ 1159 h 1812"/>
                <a:gd name="T86" fmla="*/ 92 w 1167"/>
                <a:gd name="T87" fmla="*/ 1220 h 1812"/>
                <a:gd name="T88" fmla="*/ 66 w 1167"/>
                <a:gd name="T89" fmla="*/ 1241 h 1812"/>
                <a:gd name="T90" fmla="*/ 52 w 1167"/>
                <a:gd name="T91" fmla="*/ 1322 h 1812"/>
                <a:gd name="T92" fmla="*/ 42 w 1167"/>
                <a:gd name="T93" fmla="*/ 1336 h 1812"/>
                <a:gd name="T94" fmla="*/ 3 w 1167"/>
                <a:gd name="T95" fmla="*/ 1404 h 1812"/>
                <a:gd name="T96" fmla="*/ 594 w 1167"/>
                <a:gd name="T97" fmla="*/ 1503 h 1812"/>
                <a:gd name="T98" fmla="*/ 570 w 1167"/>
                <a:gd name="T99" fmla="*/ 1565 h 1812"/>
                <a:gd name="T100" fmla="*/ 559 w 1167"/>
                <a:gd name="T101" fmla="*/ 1632 h 1812"/>
                <a:gd name="T102" fmla="*/ 591 w 1167"/>
                <a:gd name="T103" fmla="*/ 1687 h 1812"/>
                <a:gd name="T104" fmla="*/ 609 w 1167"/>
                <a:gd name="T105" fmla="*/ 1757 h 1812"/>
                <a:gd name="T106" fmla="*/ 664 w 1167"/>
                <a:gd name="T107" fmla="*/ 1797 h 1812"/>
                <a:gd name="T108" fmla="*/ 767 w 1167"/>
                <a:gd name="T109" fmla="*/ 1787 h 1812"/>
                <a:gd name="T110" fmla="*/ 825 w 1167"/>
                <a:gd name="T111" fmla="*/ 1800 h 1812"/>
                <a:gd name="T112" fmla="*/ 937 w 1167"/>
                <a:gd name="T113" fmla="*/ 1800 h 1812"/>
                <a:gd name="T114" fmla="*/ 937 w 1167"/>
                <a:gd name="T115" fmla="*/ 1800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67" h="1812">
                  <a:moveTo>
                    <a:pt x="987" y="1812"/>
                  </a:moveTo>
                  <a:lnTo>
                    <a:pt x="993" y="1809"/>
                  </a:lnTo>
                  <a:lnTo>
                    <a:pt x="984" y="1806"/>
                  </a:lnTo>
                  <a:lnTo>
                    <a:pt x="964" y="1799"/>
                  </a:lnTo>
                  <a:lnTo>
                    <a:pt x="971" y="1807"/>
                  </a:lnTo>
                  <a:lnTo>
                    <a:pt x="982" y="1809"/>
                  </a:lnTo>
                  <a:lnTo>
                    <a:pt x="987" y="1812"/>
                  </a:lnTo>
                  <a:lnTo>
                    <a:pt x="987" y="1812"/>
                  </a:lnTo>
                  <a:lnTo>
                    <a:pt x="987" y="1812"/>
                  </a:lnTo>
                  <a:close/>
                  <a:moveTo>
                    <a:pt x="663" y="1801"/>
                  </a:moveTo>
                  <a:lnTo>
                    <a:pt x="669" y="1798"/>
                  </a:lnTo>
                  <a:lnTo>
                    <a:pt x="679" y="1782"/>
                  </a:lnTo>
                  <a:lnTo>
                    <a:pt x="679" y="1775"/>
                  </a:lnTo>
                  <a:lnTo>
                    <a:pt x="690" y="1771"/>
                  </a:lnTo>
                  <a:lnTo>
                    <a:pt x="696" y="1763"/>
                  </a:lnTo>
                  <a:lnTo>
                    <a:pt x="708" y="1758"/>
                  </a:lnTo>
                  <a:lnTo>
                    <a:pt x="710" y="1752"/>
                  </a:lnTo>
                  <a:lnTo>
                    <a:pt x="708" y="1743"/>
                  </a:lnTo>
                  <a:lnTo>
                    <a:pt x="694" y="1741"/>
                  </a:lnTo>
                  <a:lnTo>
                    <a:pt x="701" y="1733"/>
                  </a:lnTo>
                  <a:lnTo>
                    <a:pt x="713" y="1731"/>
                  </a:lnTo>
                  <a:lnTo>
                    <a:pt x="727" y="1740"/>
                  </a:lnTo>
                  <a:lnTo>
                    <a:pt x="724" y="1747"/>
                  </a:lnTo>
                  <a:lnTo>
                    <a:pt x="721" y="1759"/>
                  </a:lnTo>
                  <a:lnTo>
                    <a:pt x="795" y="1736"/>
                  </a:lnTo>
                  <a:lnTo>
                    <a:pt x="833" y="1732"/>
                  </a:lnTo>
                  <a:lnTo>
                    <a:pt x="860" y="1733"/>
                  </a:lnTo>
                  <a:lnTo>
                    <a:pt x="859" y="1727"/>
                  </a:lnTo>
                  <a:lnTo>
                    <a:pt x="854" y="1724"/>
                  </a:lnTo>
                  <a:lnTo>
                    <a:pt x="869" y="1727"/>
                  </a:lnTo>
                  <a:lnTo>
                    <a:pt x="895" y="1753"/>
                  </a:lnTo>
                  <a:lnTo>
                    <a:pt x="908" y="1753"/>
                  </a:lnTo>
                  <a:lnTo>
                    <a:pt x="923" y="1747"/>
                  </a:lnTo>
                  <a:lnTo>
                    <a:pt x="937" y="1742"/>
                  </a:lnTo>
                  <a:lnTo>
                    <a:pt x="943" y="1747"/>
                  </a:lnTo>
                  <a:lnTo>
                    <a:pt x="944" y="1755"/>
                  </a:lnTo>
                  <a:lnTo>
                    <a:pt x="947" y="1761"/>
                  </a:lnTo>
                  <a:lnTo>
                    <a:pt x="953" y="1761"/>
                  </a:lnTo>
                  <a:lnTo>
                    <a:pt x="951" y="1757"/>
                  </a:lnTo>
                  <a:lnTo>
                    <a:pt x="958" y="1755"/>
                  </a:lnTo>
                  <a:lnTo>
                    <a:pt x="969" y="1759"/>
                  </a:lnTo>
                  <a:lnTo>
                    <a:pt x="971" y="1765"/>
                  </a:lnTo>
                  <a:lnTo>
                    <a:pt x="985" y="1765"/>
                  </a:lnTo>
                  <a:lnTo>
                    <a:pt x="991" y="1758"/>
                  </a:lnTo>
                  <a:lnTo>
                    <a:pt x="991" y="1751"/>
                  </a:lnTo>
                  <a:lnTo>
                    <a:pt x="1005" y="1758"/>
                  </a:lnTo>
                  <a:lnTo>
                    <a:pt x="1006" y="1536"/>
                  </a:lnTo>
                  <a:lnTo>
                    <a:pt x="1007" y="1186"/>
                  </a:lnTo>
                  <a:lnTo>
                    <a:pt x="1014" y="1143"/>
                  </a:lnTo>
                  <a:lnTo>
                    <a:pt x="1013" y="1123"/>
                  </a:lnTo>
                  <a:lnTo>
                    <a:pt x="1023" y="1049"/>
                  </a:lnTo>
                  <a:lnTo>
                    <a:pt x="1028" y="1016"/>
                  </a:lnTo>
                  <a:lnTo>
                    <a:pt x="1038" y="954"/>
                  </a:lnTo>
                  <a:lnTo>
                    <a:pt x="1042" y="928"/>
                  </a:lnTo>
                  <a:lnTo>
                    <a:pt x="1055" y="847"/>
                  </a:lnTo>
                  <a:lnTo>
                    <a:pt x="1056" y="835"/>
                  </a:lnTo>
                  <a:lnTo>
                    <a:pt x="1067" y="757"/>
                  </a:lnTo>
                  <a:lnTo>
                    <a:pt x="1072" y="713"/>
                  </a:lnTo>
                  <a:lnTo>
                    <a:pt x="1087" y="612"/>
                  </a:lnTo>
                  <a:lnTo>
                    <a:pt x="1094" y="559"/>
                  </a:lnTo>
                  <a:lnTo>
                    <a:pt x="1097" y="545"/>
                  </a:lnTo>
                  <a:lnTo>
                    <a:pt x="1104" y="496"/>
                  </a:lnTo>
                  <a:lnTo>
                    <a:pt x="1108" y="464"/>
                  </a:lnTo>
                  <a:lnTo>
                    <a:pt x="1116" y="408"/>
                  </a:lnTo>
                  <a:lnTo>
                    <a:pt x="1132" y="301"/>
                  </a:lnTo>
                  <a:lnTo>
                    <a:pt x="1136" y="269"/>
                  </a:lnTo>
                  <a:lnTo>
                    <a:pt x="1140" y="243"/>
                  </a:lnTo>
                  <a:lnTo>
                    <a:pt x="1147" y="204"/>
                  </a:lnTo>
                  <a:lnTo>
                    <a:pt x="1151" y="171"/>
                  </a:lnTo>
                  <a:lnTo>
                    <a:pt x="1161" y="107"/>
                  </a:lnTo>
                  <a:lnTo>
                    <a:pt x="1167" y="72"/>
                  </a:lnTo>
                  <a:lnTo>
                    <a:pt x="1154" y="63"/>
                  </a:lnTo>
                  <a:lnTo>
                    <a:pt x="1146" y="51"/>
                  </a:lnTo>
                  <a:lnTo>
                    <a:pt x="1138" y="34"/>
                  </a:lnTo>
                  <a:lnTo>
                    <a:pt x="1020" y="29"/>
                  </a:lnTo>
                  <a:lnTo>
                    <a:pt x="600" y="5"/>
                  </a:lnTo>
                  <a:lnTo>
                    <a:pt x="505" y="0"/>
                  </a:lnTo>
                  <a:lnTo>
                    <a:pt x="510" y="7"/>
                  </a:lnTo>
                  <a:lnTo>
                    <a:pt x="520" y="16"/>
                  </a:lnTo>
                  <a:lnTo>
                    <a:pt x="525" y="27"/>
                  </a:lnTo>
                  <a:lnTo>
                    <a:pt x="524" y="38"/>
                  </a:lnTo>
                  <a:lnTo>
                    <a:pt x="504" y="49"/>
                  </a:lnTo>
                  <a:lnTo>
                    <a:pt x="503" y="57"/>
                  </a:lnTo>
                  <a:lnTo>
                    <a:pt x="493" y="52"/>
                  </a:lnTo>
                  <a:lnTo>
                    <a:pt x="487" y="53"/>
                  </a:lnTo>
                  <a:lnTo>
                    <a:pt x="474" y="60"/>
                  </a:lnTo>
                  <a:lnTo>
                    <a:pt x="468" y="59"/>
                  </a:lnTo>
                  <a:lnTo>
                    <a:pt x="467" y="49"/>
                  </a:lnTo>
                  <a:lnTo>
                    <a:pt x="463" y="39"/>
                  </a:lnTo>
                  <a:lnTo>
                    <a:pt x="454" y="40"/>
                  </a:lnTo>
                  <a:lnTo>
                    <a:pt x="457" y="58"/>
                  </a:lnTo>
                  <a:lnTo>
                    <a:pt x="459" y="65"/>
                  </a:lnTo>
                  <a:lnTo>
                    <a:pt x="454" y="69"/>
                  </a:lnTo>
                  <a:lnTo>
                    <a:pt x="459" y="87"/>
                  </a:lnTo>
                  <a:lnTo>
                    <a:pt x="454" y="96"/>
                  </a:lnTo>
                  <a:lnTo>
                    <a:pt x="447" y="97"/>
                  </a:lnTo>
                  <a:lnTo>
                    <a:pt x="437" y="95"/>
                  </a:lnTo>
                  <a:lnTo>
                    <a:pt x="436" y="89"/>
                  </a:lnTo>
                  <a:lnTo>
                    <a:pt x="444" y="80"/>
                  </a:lnTo>
                  <a:lnTo>
                    <a:pt x="442" y="71"/>
                  </a:lnTo>
                  <a:lnTo>
                    <a:pt x="437" y="70"/>
                  </a:lnTo>
                  <a:lnTo>
                    <a:pt x="431" y="77"/>
                  </a:lnTo>
                  <a:lnTo>
                    <a:pt x="434" y="86"/>
                  </a:lnTo>
                  <a:lnTo>
                    <a:pt x="432" y="93"/>
                  </a:lnTo>
                  <a:lnTo>
                    <a:pt x="425" y="92"/>
                  </a:lnTo>
                  <a:lnTo>
                    <a:pt x="423" y="98"/>
                  </a:lnTo>
                  <a:lnTo>
                    <a:pt x="429" y="106"/>
                  </a:lnTo>
                  <a:lnTo>
                    <a:pt x="435" y="108"/>
                  </a:lnTo>
                  <a:lnTo>
                    <a:pt x="448" y="108"/>
                  </a:lnTo>
                  <a:lnTo>
                    <a:pt x="454" y="113"/>
                  </a:lnTo>
                  <a:lnTo>
                    <a:pt x="446" y="124"/>
                  </a:lnTo>
                  <a:lnTo>
                    <a:pt x="439" y="130"/>
                  </a:lnTo>
                  <a:lnTo>
                    <a:pt x="433" y="134"/>
                  </a:lnTo>
                  <a:lnTo>
                    <a:pt x="426" y="130"/>
                  </a:lnTo>
                  <a:lnTo>
                    <a:pt x="427" y="119"/>
                  </a:lnTo>
                  <a:lnTo>
                    <a:pt x="431" y="113"/>
                  </a:lnTo>
                  <a:lnTo>
                    <a:pt x="426" y="108"/>
                  </a:lnTo>
                  <a:lnTo>
                    <a:pt x="420" y="109"/>
                  </a:lnTo>
                  <a:lnTo>
                    <a:pt x="415" y="116"/>
                  </a:lnTo>
                  <a:lnTo>
                    <a:pt x="415" y="130"/>
                  </a:lnTo>
                  <a:lnTo>
                    <a:pt x="416" y="140"/>
                  </a:lnTo>
                  <a:lnTo>
                    <a:pt x="420" y="149"/>
                  </a:lnTo>
                  <a:lnTo>
                    <a:pt x="425" y="167"/>
                  </a:lnTo>
                  <a:lnTo>
                    <a:pt x="420" y="170"/>
                  </a:lnTo>
                  <a:lnTo>
                    <a:pt x="414" y="178"/>
                  </a:lnTo>
                  <a:lnTo>
                    <a:pt x="409" y="181"/>
                  </a:lnTo>
                  <a:lnTo>
                    <a:pt x="411" y="197"/>
                  </a:lnTo>
                  <a:lnTo>
                    <a:pt x="415" y="203"/>
                  </a:lnTo>
                  <a:lnTo>
                    <a:pt x="415" y="209"/>
                  </a:lnTo>
                  <a:lnTo>
                    <a:pt x="410" y="215"/>
                  </a:lnTo>
                  <a:lnTo>
                    <a:pt x="400" y="219"/>
                  </a:lnTo>
                  <a:lnTo>
                    <a:pt x="387" y="224"/>
                  </a:lnTo>
                  <a:lnTo>
                    <a:pt x="385" y="234"/>
                  </a:lnTo>
                  <a:lnTo>
                    <a:pt x="385" y="244"/>
                  </a:lnTo>
                  <a:lnTo>
                    <a:pt x="379" y="249"/>
                  </a:lnTo>
                  <a:lnTo>
                    <a:pt x="375" y="242"/>
                  </a:lnTo>
                  <a:lnTo>
                    <a:pt x="380" y="233"/>
                  </a:lnTo>
                  <a:lnTo>
                    <a:pt x="366" y="229"/>
                  </a:lnTo>
                  <a:lnTo>
                    <a:pt x="356" y="226"/>
                  </a:lnTo>
                  <a:lnTo>
                    <a:pt x="353" y="231"/>
                  </a:lnTo>
                  <a:lnTo>
                    <a:pt x="359" y="240"/>
                  </a:lnTo>
                  <a:lnTo>
                    <a:pt x="357" y="256"/>
                  </a:lnTo>
                  <a:lnTo>
                    <a:pt x="349" y="258"/>
                  </a:lnTo>
                  <a:lnTo>
                    <a:pt x="345" y="254"/>
                  </a:lnTo>
                  <a:lnTo>
                    <a:pt x="336" y="255"/>
                  </a:lnTo>
                  <a:lnTo>
                    <a:pt x="332" y="261"/>
                  </a:lnTo>
                  <a:lnTo>
                    <a:pt x="329" y="279"/>
                  </a:lnTo>
                  <a:lnTo>
                    <a:pt x="323" y="281"/>
                  </a:lnTo>
                  <a:lnTo>
                    <a:pt x="314" y="278"/>
                  </a:lnTo>
                  <a:lnTo>
                    <a:pt x="310" y="272"/>
                  </a:lnTo>
                  <a:lnTo>
                    <a:pt x="300" y="269"/>
                  </a:lnTo>
                  <a:lnTo>
                    <a:pt x="300" y="279"/>
                  </a:lnTo>
                  <a:lnTo>
                    <a:pt x="303" y="284"/>
                  </a:lnTo>
                  <a:lnTo>
                    <a:pt x="307" y="289"/>
                  </a:lnTo>
                  <a:lnTo>
                    <a:pt x="313" y="292"/>
                  </a:lnTo>
                  <a:lnTo>
                    <a:pt x="322" y="291"/>
                  </a:lnTo>
                  <a:lnTo>
                    <a:pt x="332" y="292"/>
                  </a:lnTo>
                  <a:lnTo>
                    <a:pt x="337" y="301"/>
                  </a:lnTo>
                  <a:lnTo>
                    <a:pt x="329" y="310"/>
                  </a:lnTo>
                  <a:lnTo>
                    <a:pt x="319" y="308"/>
                  </a:lnTo>
                  <a:lnTo>
                    <a:pt x="306" y="298"/>
                  </a:lnTo>
                  <a:lnTo>
                    <a:pt x="300" y="297"/>
                  </a:lnTo>
                  <a:lnTo>
                    <a:pt x="293" y="298"/>
                  </a:lnTo>
                  <a:lnTo>
                    <a:pt x="291" y="305"/>
                  </a:lnTo>
                  <a:lnTo>
                    <a:pt x="297" y="320"/>
                  </a:lnTo>
                  <a:lnTo>
                    <a:pt x="301" y="327"/>
                  </a:lnTo>
                  <a:lnTo>
                    <a:pt x="313" y="325"/>
                  </a:lnTo>
                  <a:lnTo>
                    <a:pt x="312" y="337"/>
                  </a:lnTo>
                  <a:lnTo>
                    <a:pt x="309" y="346"/>
                  </a:lnTo>
                  <a:lnTo>
                    <a:pt x="298" y="348"/>
                  </a:lnTo>
                  <a:lnTo>
                    <a:pt x="278" y="352"/>
                  </a:lnTo>
                  <a:lnTo>
                    <a:pt x="281" y="357"/>
                  </a:lnTo>
                  <a:lnTo>
                    <a:pt x="283" y="363"/>
                  </a:lnTo>
                  <a:lnTo>
                    <a:pt x="283" y="371"/>
                  </a:lnTo>
                  <a:lnTo>
                    <a:pt x="273" y="368"/>
                  </a:lnTo>
                  <a:lnTo>
                    <a:pt x="268" y="357"/>
                  </a:lnTo>
                  <a:lnTo>
                    <a:pt x="262" y="360"/>
                  </a:lnTo>
                  <a:lnTo>
                    <a:pt x="256" y="361"/>
                  </a:lnTo>
                  <a:lnTo>
                    <a:pt x="249" y="363"/>
                  </a:lnTo>
                  <a:lnTo>
                    <a:pt x="244" y="370"/>
                  </a:lnTo>
                  <a:lnTo>
                    <a:pt x="248" y="373"/>
                  </a:lnTo>
                  <a:lnTo>
                    <a:pt x="263" y="375"/>
                  </a:lnTo>
                  <a:lnTo>
                    <a:pt x="267" y="381"/>
                  </a:lnTo>
                  <a:lnTo>
                    <a:pt x="266" y="388"/>
                  </a:lnTo>
                  <a:lnTo>
                    <a:pt x="250" y="404"/>
                  </a:lnTo>
                  <a:lnTo>
                    <a:pt x="251" y="412"/>
                  </a:lnTo>
                  <a:lnTo>
                    <a:pt x="265" y="429"/>
                  </a:lnTo>
                  <a:lnTo>
                    <a:pt x="270" y="434"/>
                  </a:lnTo>
                  <a:lnTo>
                    <a:pt x="271" y="440"/>
                  </a:lnTo>
                  <a:lnTo>
                    <a:pt x="265" y="445"/>
                  </a:lnTo>
                  <a:lnTo>
                    <a:pt x="253" y="438"/>
                  </a:lnTo>
                  <a:lnTo>
                    <a:pt x="239" y="439"/>
                  </a:lnTo>
                  <a:lnTo>
                    <a:pt x="232" y="435"/>
                  </a:lnTo>
                  <a:lnTo>
                    <a:pt x="226" y="436"/>
                  </a:lnTo>
                  <a:lnTo>
                    <a:pt x="224" y="442"/>
                  </a:lnTo>
                  <a:lnTo>
                    <a:pt x="225" y="459"/>
                  </a:lnTo>
                  <a:lnTo>
                    <a:pt x="230" y="464"/>
                  </a:lnTo>
                  <a:lnTo>
                    <a:pt x="237" y="464"/>
                  </a:lnTo>
                  <a:lnTo>
                    <a:pt x="244" y="462"/>
                  </a:lnTo>
                  <a:lnTo>
                    <a:pt x="254" y="465"/>
                  </a:lnTo>
                  <a:lnTo>
                    <a:pt x="256" y="472"/>
                  </a:lnTo>
                  <a:lnTo>
                    <a:pt x="255" y="479"/>
                  </a:lnTo>
                  <a:lnTo>
                    <a:pt x="246" y="480"/>
                  </a:lnTo>
                  <a:lnTo>
                    <a:pt x="239" y="481"/>
                  </a:lnTo>
                  <a:lnTo>
                    <a:pt x="235" y="479"/>
                  </a:lnTo>
                  <a:lnTo>
                    <a:pt x="228" y="477"/>
                  </a:lnTo>
                  <a:lnTo>
                    <a:pt x="222" y="470"/>
                  </a:lnTo>
                  <a:lnTo>
                    <a:pt x="217" y="462"/>
                  </a:lnTo>
                  <a:lnTo>
                    <a:pt x="210" y="464"/>
                  </a:lnTo>
                  <a:lnTo>
                    <a:pt x="202" y="462"/>
                  </a:lnTo>
                  <a:lnTo>
                    <a:pt x="196" y="469"/>
                  </a:lnTo>
                  <a:lnTo>
                    <a:pt x="198" y="476"/>
                  </a:lnTo>
                  <a:lnTo>
                    <a:pt x="205" y="480"/>
                  </a:lnTo>
                  <a:lnTo>
                    <a:pt x="218" y="489"/>
                  </a:lnTo>
                  <a:lnTo>
                    <a:pt x="224" y="494"/>
                  </a:lnTo>
                  <a:lnTo>
                    <a:pt x="225" y="499"/>
                  </a:lnTo>
                  <a:lnTo>
                    <a:pt x="222" y="505"/>
                  </a:lnTo>
                  <a:lnTo>
                    <a:pt x="214" y="511"/>
                  </a:lnTo>
                  <a:lnTo>
                    <a:pt x="197" y="513"/>
                  </a:lnTo>
                  <a:lnTo>
                    <a:pt x="191" y="516"/>
                  </a:lnTo>
                  <a:lnTo>
                    <a:pt x="193" y="522"/>
                  </a:lnTo>
                  <a:lnTo>
                    <a:pt x="205" y="533"/>
                  </a:lnTo>
                  <a:lnTo>
                    <a:pt x="205" y="539"/>
                  </a:lnTo>
                  <a:lnTo>
                    <a:pt x="200" y="547"/>
                  </a:lnTo>
                  <a:lnTo>
                    <a:pt x="189" y="557"/>
                  </a:lnTo>
                  <a:lnTo>
                    <a:pt x="191" y="561"/>
                  </a:lnTo>
                  <a:lnTo>
                    <a:pt x="200" y="562"/>
                  </a:lnTo>
                  <a:lnTo>
                    <a:pt x="207" y="559"/>
                  </a:lnTo>
                  <a:lnTo>
                    <a:pt x="207" y="547"/>
                  </a:lnTo>
                  <a:lnTo>
                    <a:pt x="208" y="542"/>
                  </a:lnTo>
                  <a:lnTo>
                    <a:pt x="222" y="544"/>
                  </a:lnTo>
                  <a:lnTo>
                    <a:pt x="225" y="550"/>
                  </a:lnTo>
                  <a:lnTo>
                    <a:pt x="225" y="558"/>
                  </a:lnTo>
                  <a:lnTo>
                    <a:pt x="222" y="564"/>
                  </a:lnTo>
                  <a:lnTo>
                    <a:pt x="216" y="567"/>
                  </a:lnTo>
                  <a:lnTo>
                    <a:pt x="204" y="569"/>
                  </a:lnTo>
                  <a:lnTo>
                    <a:pt x="198" y="570"/>
                  </a:lnTo>
                  <a:lnTo>
                    <a:pt x="195" y="575"/>
                  </a:lnTo>
                  <a:lnTo>
                    <a:pt x="205" y="581"/>
                  </a:lnTo>
                  <a:lnTo>
                    <a:pt x="210" y="585"/>
                  </a:lnTo>
                  <a:lnTo>
                    <a:pt x="226" y="578"/>
                  </a:lnTo>
                  <a:lnTo>
                    <a:pt x="230" y="573"/>
                  </a:lnTo>
                  <a:lnTo>
                    <a:pt x="230" y="565"/>
                  </a:lnTo>
                  <a:lnTo>
                    <a:pt x="232" y="560"/>
                  </a:lnTo>
                  <a:lnTo>
                    <a:pt x="238" y="557"/>
                  </a:lnTo>
                  <a:lnTo>
                    <a:pt x="242" y="568"/>
                  </a:lnTo>
                  <a:lnTo>
                    <a:pt x="239" y="573"/>
                  </a:lnTo>
                  <a:lnTo>
                    <a:pt x="232" y="579"/>
                  </a:lnTo>
                  <a:lnTo>
                    <a:pt x="221" y="590"/>
                  </a:lnTo>
                  <a:lnTo>
                    <a:pt x="213" y="598"/>
                  </a:lnTo>
                  <a:lnTo>
                    <a:pt x="213" y="613"/>
                  </a:lnTo>
                  <a:lnTo>
                    <a:pt x="217" y="625"/>
                  </a:lnTo>
                  <a:lnTo>
                    <a:pt x="226" y="636"/>
                  </a:lnTo>
                  <a:lnTo>
                    <a:pt x="228" y="628"/>
                  </a:lnTo>
                  <a:lnTo>
                    <a:pt x="237" y="620"/>
                  </a:lnTo>
                  <a:lnTo>
                    <a:pt x="242" y="629"/>
                  </a:lnTo>
                  <a:lnTo>
                    <a:pt x="238" y="638"/>
                  </a:lnTo>
                  <a:lnTo>
                    <a:pt x="232" y="642"/>
                  </a:lnTo>
                  <a:lnTo>
                    <a:pt x="227" y="645"/>
                  </a:lnTo>
                  <a:lnTo>
                    <a:pt x="227" y="663"/>
                  </a:lnTo>
                  <a:lnTo>
                    <a:pt x="226" y="674"/>
                  </a:lnTo>
                  <a:lnTo>
                    <a:pt x="222" y="679"/>
                  </a:lnTo>
                  <a:lnTo>
                    <a:pt x="215" y="681"/>
                  </a:lnTo>
                  <a:lnTo>
                    <a:pt x="207" y="676"/>
                  </a:lnTo>
                  <a:lnTo>
                    <a:pt x="198" y="671"/>
                  </a:lnTo>
                  <a:lnTo>
                    <a:pt x="191" y="677"/>
                  </a:lnTo>
                  <a:lnTo>
                    <a:pt x="191" y="684"/>
                  </a:lnTo>
                  <a:lnTo>
                    <a:pt x="197" y="693"/>
                  </a:lnTo>
                  <a:lnTo>
                    <a:pt x="211" y="700"/>
                  </a:lnTo>
                  <a:lnTo>
                    <a:pt x="213" y="705"/>
                  </a:lnTo>
                  <a:lnTo>
                    <a:pt x="211" y="713"/>
                  </a:lnTo>
                  <a:lnTo>
                    <a:pt x="201" y="716"/>
                  </a:lnTo>
                  <a:lnTo>
                    <a:pt x="200" y="723"/>
                  </a:lnTo>
                  <a:lnTo>
                    <a:pt x="192" y="732"/>
                  </a:lnTo>
                  <a:lnTo>
                    <a:pt x="186" y="737"/>
                  </a:lnTo>
                  <a:lnTo>
                    <a:pt x="184" y="744"/>
                  </a:lnTo>
                  <a:lnTo>
                    <a:pt x="181" y="753"/>
                  </a:lnTo>
                  <a:lnTo>
                    <a:pt x="186" y="761"/>
                  </a:lnTo>
                  <a:lnTo>
                    <a:pt x="195" y="762"/>
                  </a:lnTo>
                  <a:lnTo>
                    <a:pt x="204" y="757"/>
                  </a:lnTo>
                  <a:lnTo>
                    <a:pt x="205" y="742"/>
                  </a:lnTo>
                  <a:lnTo>
                    <a:pt x="205" y="735"/>
                  </a:lnTo>
                  <a:lnTo>
                    <a:pt x="213" y="730"/>
                  </a:lnTo>
                  <a:lnTo>
                    <a:pt x="219" y="732"/>
                  </a:lnTo>
                  <a:lnTo>
                    <a:pt x="222" y="749"/>
                  </a:lnTo>
                  <a:lnTo>
                    <a:pt x="224" y="753"/>
                  </a:lnTo>
                  <a:lnTo>
                    <a:pt x="222" y="769"/>
                  </a:lnTo>
                  <a:lnTo>
                    <a:pt x="217" y="779"/>
                  </a:lnTo>
                  <a:lnTo>
                    <a:pt x="203" y="782"/>
                  </a:lnTo>
                  <a:lnTo>
                    <a:pt x="195" y="797"/>
                  </a:lnTo>
                  <a:lnTo>
                    <a:pt x="195" y="806"/>
                  </a:lnTo>
                  <a:lnTo>
                    <a:pt x="192" y="813"/>
                  </a:lnTo>
                  <a:lnTo>
                    <a:pt x="195" y="821"/>
                  </a:lnTo>
                  <a:lnTo>
                    <a:pt x="215" y="824"/>
                  </a:lnTo>
                  <a:lnTo>
                    <a:pt x="225" y="828"/>
                  </a:lnTo>
                  <a:lnTo>
                    <a:pt x="225" y="834"/>
                  </a:lnTo>
                  <a:lnTo>
                    <a:pt x="219" y="839"/>
                  </a:lnTo>
                  <a:lnTo>
                    <a:pt x="200" y="850"/>
                  </a:lnTo>
                  <a:lnTo>
                    <a:pt x="193" y="856"/>
                  </a:lnTo>
                  <a:lnTo>
                    <a:pt x="192" y="867"/>
                  </a:lnTo>
                  <a:lnTo>
                    <a:pt x="193" y="874"/>
                  </a:lnTo>
                  <a:lnTo>
                    <a:pt x="200" y="879"/>
                  </a:lnTo>
                  <a:lnTo>
                    <a:pt x="212" y="875"/>
                  </a:lnTo>
                  <a:lnTo>
                    <a:pt x="222" y="872"/>
                  </a:lnTo>
                  <a:lnTo>
                    <a:pt x="225" y="864"/>
                  </a:lnTo>
                  <a:lnTo>
                    <a:pt x="229" y="860"/>
                  </a:lnTo>
                  <a:lnTo>
                    <a:pt x="235" y="862"/>
                  </a:lnTo>
                  <a:lnTo>
                    <a:pt x="237" y="873"/>
                  </a:lnTo>
                  <a:lnTo>
                    <a:pt x="232" y="878"/>
                  </a:lnTo>
                  <a:lnTo>
                    <a:pt x="223" y="884"/>
                  </a:lnTo>
                  <a:lnTo>
                    <a:pt x="214" y="887"/>
                  </a:lnTo>
                  <a:lnTo>
                    <a:pt x="222" y="902"/>
                  </a:lnTo>
                  <a:lnTo>
                    <a:pt x="235" y="909"/>
                  </a:lnTo>
                  <a:lnTo>
                    <a:pt x="236" y="917"/>
                  </a:lnTo>
                  <a:lnTo>
                    <a:pt x="232" y="919"/>
                  </a:lnTo>
                  <a:lnTo>
                    <a:pt x="222" y="915"/>
                  </a:lnTo>
                  <a:lnTo>
                    <a:pt x="216" y="904"/>
                  </a:lnTo>
                  <a:lnTo>
                    <a:pt x="212" y="894"/>
                  </a:lnTo>
                  <a:lnTo>
                    <a:pt x="206" y="890"/>
                  </a:lnTo>
                  <a:lnTo>
                    <a:pt x="205" y="901"/>
                  </a:lnTo>
                  <a:lnTo>
                    <a:pt x="200" y="910"/>
                  </a:lnTo>
                  <a:lnTo>
                    <a:pt x="199" y="916"/>
                  </a:lnTo>
                  <a:lnTo>
                    <a:pt x="205" y="928"/>
                  </a:lnTo>
                  <a:lnTo>
                    <a:pt x="223" y="938"/>
                  </a:lnTo>
                  <a:lnTo>
                    <a:pt x="235" y="933"/>
                  </a:lnTo>
                  <a:lnTo>
                    <a:pt x="244" y="940"/>
                  </a:lnTo>
                  <a:lnTo>
                    <a:pt x="240" y="947"/>
                  </a:lnTo>
                  <a:lnTo>
                    <a:pt x="235" y="952"/>
                  </a:lnTo>
                  <a:lnTo>
                    <a:pt x="227" y="963"/>
                  </a:lnTo>
                  <a:lnTo>
                    <a:pt x="239" y="972"/>
                  </a:lnTo>
                  <a:lnTo>
                    <a:pt x="259" y="975"/>
                  </a:lnTo>
                  <a:lnTo>
                    <a:pt x="261" y="970"/>
                  </a:lnTo>
                  <a:lnTo>
                    <a:pt x="268" y="962"/>
                  </a:lnTo>
                  <a:lnTo>
                    <a:pt x="269" y="969"/>
                  </a:lnTo>
                  <a:lnTo>
                    <a:pt x="265" y="973"/>
                  </a:lnTo>
                  <a:lnTo>
                    <a:pt x="261" y="979"/>
                  </a:lnTo>
                  <a:lnTo>
                    <a:pt x="257" y="987"/>
                  </a:lnTo>
                  <a:lnTo>
                    <a:pt x="249" y="994"/>
                  </a:lnTo>
                  <a:lnTo>
                    <a:pt x="242" y="990"/>
                  </a:lnTo>
                  <a:lnTo>
                    <a:pt x="236" y="989"/>
                  </a:lnTo>
                  <a:lnTo>
                    <a:pt x="237" y="1002"/>
                  </a:lnTo>
                  <a:lnTo>
                    <a:pt x="235" y="1009"/>
                  </a:lnTo>
                  <a:lnTo>
                    <a:pt x="234" y="1021"/>
                  </a:lnTo>
                  <a:lnTo>
                    <a:pt x="229" y="1028"/>
                  </a:lnTo>
                  <a:lnTo>
                    <a:pt x="226" y="1020"/>
                  </a:lnTo>
                  <a:lnTo>
                    <a:pt x="227" y="1015"/>
                  </a:lnTo>
                  <a:lnTo>
                    <a:pt x="218" y="1008"/>
                  </a:lnTo>
                  <a:lnTo>
                    <a:pt x="213" y="1012"/>
                  </a:lnTo>
                  <a:lnTo>
                    <a:pt x="210" y="1017"/>
                  </a:lnTo>
                  <a:lnTo>
                    <a:pt x="203" y="1013"/>
                  </a:lnTo>
                  <a:lnTo>
                    <a:pt x="195" y="1020"/>
                  </a:lnTo>
                  <a:lnTo>
                    <a:pt x="181" y="1020"/>
                  </a:lnTo>
                  <a:lnTo>
                    <a:pt x="174" y="1029"/>
                  </a:lnTo>
                  <a:lnTo>
                    <a:pt x="171" y="1039"/>
                  </a:lnTo>
                  <a:lnTo>
                    <a:pt x="174" y="1047"/>
                  </a:lnTo>
                  <a:lnTo>
                    <a:pt x="193" y="1052"/>
                  </a:lnTo>
                  <a:lnTo>
                    <a:pt x="198" y="1046"/>
                  </a:lnTo>
                  <a:lnTo>
                    <a:pt x="208" y="1050"/>
                  </a:lnTo>
                  <a:lnTo>
                    <a:pt x="209" y="1040"/>
                  </a:lnTo>
                  <a:lnTo>
                    <a:pt x="209" y="1035"/>
                  </a:lnTo>
                  <a:lnTo>
                    <a:pt x="224" y="1038"/>
                  </a:lnTo>
                  <a:lnTo>
                    <a:pt x="224" y="1047"/>
                  </a:lnTo>
                  <a:lnTo>
                    <a:pt x="220" y="1052"/>
                  </a:lnTo>
                  <a:lnTo>
                    <a:pt x="210" y="1060"/>
                  </a:lnTo>
                  <a:lnTo>
                    <a:pt x="198" y="1063"/>
                  </a:lnTo>
                  <a:lnTo>
                    <a:pt x="198" y="1074"/>
                  </a:lnTo>
                  <a:lnTo>
                    <a:pt x="194" y="1077"/>
                  </a:lnTo>
                  <a:lnTo>
                    <a:pt x="188" y="1074"/>
                  </a:lnTo>
                  <a:lnTo>
                    <a:pt x="184" y="1067"/>
                  </a:lnTo>
                  <a:lnTo>
                    <a:pt x="179" y="1067"/>
                  </a:lnTo>
                  <a:lnTo>
                    <a:pt x="173" y="1073"/>
                  </a:lnTo>
                  <a:lnTo>
                    <a:pt x="198" y="1087"/>
                  </a:lnTo>
                  <a:lnTo>
                    <a:pt x="193" y="1096"/>
                  </a:lnTo>
                  <a:lnTo>
                    <a:pt x="188" y="1101"/>
                  </a:lnTo>
                  <a:lnTo>
                    <a:pt x="174" y="1101"/>
                  </a:lnTo>
                  <a:lnTo>
                    <a:pt x="166" y="1107"/>
                  </a:lnTo>
                  <a:lnTo>
                    <a:pt x="162" y="1118"/>
                  </a:lnTo>
                  <a:lnTo>
                    <a:pt x="163" y="1124"/>
                  </a:lnTo>
                  <a:lnTo>
                    <a:pt x="148" y="1142"/>
                  </a:lnTo>
                  <a:lnTo>
                    <a:pt x="137" y="1145"/>
                  </a:lnTo>
                  <a:lnTo>
                    <a:pt x="138" y="1150"/>
                  </a:lnTo>
                  <a:lnTo>
                    <a:pt x="144" y="1160"/>
                  </a:lnTo>
                  <a:lnTo>
                    <a:pt x="139" y="1162"/>
                  </a:lnTo>
                  <a:lnTo>
                    <a:pt x="132" y="1160"/>
                  </a:lnTo>
                  <a:lnTo>
                    <a:pt x="128" y="1145"/>
                  </a:lnTo>
                  <a:lnTo>
                    <a:pt x="115" y="1150"/>
                  </a:lnTo>
                  <a:lnTo>
                    <a:pt x="110" y="1159"/>
                  </a:lnTo>
                  <a:lnTo>
                    <a:pt x="105" y="1172"/>
                  </a:lnTo>
                  <a:lnTo>
                    <a:pt x="105" y="1179"/>
                  </a:lnTo>
                  <a:lnTo>
                    <a:pt x="112" y="1179"/>
                  </a:lnTo>
                  <a:lnTo>
                    <a:pt x="121" y="1179"/>
                  </a:lnTo>
                  <a:lnTo>
                    <a:pt x="133" y="1179"/>
                  </a:lnTo>
                  <a:lnTo>
                    <a:pt x="130" y="1187"/>
                  </a:lnTo>
                  <a:lnTo>
                    <a:pt x="104" y="1184"/>
                  </a:lnTo>
                  <a:lnTo>
                    <a:pt x="93" y="1199"/>
                  </a:lnTo>
                  <a:lnTo>
                    <a:pt x="92" y="1220"/>
                  </a:lnTo>
                  <a:lnTo>
                    <a:pt x="88" y="1226"/>
                  </a:lnTo>
                  <a:lnTo>
                    <a:pt x="80" y="1234"/>
                  </a:lnTo>
                  <a:lnTo>
                    <a:pt x="65" y="1227"/>
                  </a:lnTo>
                  <a:lnTo>
                    <a:pt x="61" y="1220"/>
                  </a:lnTo>
                  <a:lnTo>
                    <a:pt x="54" y="1221"/>
                  </a:lnTo>
                  <a:lnTo>
                    <a:pt x="52" y="1224"/>
                  </a:lnTo>
                  <a:lnTo>
                    <a:pt x="54" y="1232"/>
                  </a:lnTo>
                  <a:lnTo>
                    <a:pt x="57" y="1239"/>
                  </a:lnTo>
                  <a:lnTo>
                    <a:pt x="66" y="1241"/>
                  </a:lnTo>
                  <a:lnTo>
                    <a:pt x="84" y="1241"/>
                  </a:lnTo>
                  <a:lnTo>
                    <a:pt x="84" y="1248"/>
                  </a:lnTo>
                  <a:lnTo>
                    <a:pt x="76" y="1258"/>
                  </a:lnTo>
                  <a:lnTo>
                    <a:pt x="49" y="1266"/>
                  </a:lnTo>
                  <a:lnTo>
                    <a:pt x="48" y="1280"/>
                  </a:lnTo>
                  <a:lnTo>
                    <a:pt x="51" y="1297"/>
                  </a:lnTo>
                  <a:lnTo>
                    <a:pt x="59" y="1306"/>
                  </a:lnTo>
                  <a:lnTo>
                    <a:pt x="59" y="1313"/>
                  </a:lnTo>
                  <a:lnTo>
                    <a:pt x="52" y="1322"/>
                  </a:lnTo>
                  <a:lnTo>
                    <a:pt x="46" y="1319"/>
                  </a:lnTo>
                  <a:lnTo>
                    <a:pt x="43" y="1312"/>
                  </a:lnTo>
                  <a:lnTo>
                    <a:pt x="39" y="1300"/>
                  </a:lnTo>
                  <a:lnTo>
                    <a:pt x="33" y="1298"/>
                  </a:lnTo>
                  <a:lnTo>
                    <a:pt x="27" y="1305"/>
                  </a:lnTo>
                  <a:lnTo>
                    <a:pt x="28" y="1316"/>
                  </a:lnTo>
                  <a:lnTo>
                    <a:pt x="34" y="1315"/>
                  </a:lnTo>
                  <a:lnTo>
                    <a:pt x="36" y="1329"/>
                  </a:lnTo>
                  <a:lnTo>
                    <a:pt x="42" y="1336"/>
                  </a:lnTo>
                  <a:lnTo>
                    <a:pt x="45" y="1345"/>
                  </a:lnTo>
                  <a:lnTo>
                    <a:pt x="42" y="1353"/>
                  </a:lnTo>
                  <a:lnTo>
                    <a:pt x="34" y="1358"/>
                  </a:lnTo>
                  <a:lnTo>
                    <a:pt x="10" y="1355"/>
                  </a:lnTo>
                  <a:lnTo>
                    <a:pt x="3" y="1356"/>
                  </a:lnTo>
                  <a:lnTo>
                    <a:pt x="0" y="1362"/>
                  </a:lnTo>
                  <a:lnTo>
                    <a:pt x="14" y="1378"/>
                  </a:lnTo>
                  <a:lnTo>
                    <a:pt x="12" y="1394"/>
                  </a:lnTo>
                  <a:lnTo>
                    <a:pt x="3" y="1404"/>
                  </a:lnTo>
                  <a:lnTo>
                    <a:pt x="8" y="1416"/>
                  </a:lnTo>
                  <a:lnTo>
                    <a:pt x="22" y="1431"/>
                  </a:lnTo>
                  <a:lnTo>
                    <a:pt x="22" y="1438"/>
                  </a:lnTo>
                  <a:lnTo>
                    <a:pt x="13" y="1446"/>
                  </a:lnTo>
                  <a:lnTo>
                    <a:pt x="1" y="1451"/>
                  </a:lnTo>
                  <a:lnTo>
                    <a:pt x="69" y="1458"/>
                  </a:lnTo>
                  <a:lnTo>
                    <a:pt x="511" y="1489"/>
                  </a:lnTo>
                  <a:lnTo>
                    <a:pt x="594" y="1494"/>
                  </a:lnTo>
                  <a:lnTo>
                    <a:pt x="594" y="1503"/>
                  </a:lnTo>
                  <a:lnTo>
                    <a:pt x="591" y="1509"/>
                  </a:lnTo>
                  <a:lnTo>
                    <a:pt x="588" y="1516"/>
                  </a:lnTo>
                  <a:lnTo>
                    <a:pt x="586" y="1525"/>
                  </a:lnTo>
                  <a:lnTo>
                    <a:pt x="584" y="1531"/>
                  </a:lnTo>
                  <a:lnTo>
                    <a:pt x="581" y="1536"/>
                  </a:lnTo>
                  <a:lnTo>
                    <a:pt x="574" y="1548"/>
                  </a:lnTo>
                  <a:lnTo>
                    <a:pt x="575" y="1555"/>
                  </a:lnTo>
                  <a:lnTo>
                    <a:pt x="576" y="1560"/>
                  </a:lnTo>
                  <a:lnTo>
                    <a:pt x="570" y="1565"/>
                  </a:lnTo>
                  <a:lnTo>
                    <a:pt x="560" y="1581"/>
                  </a:lnTo>
                  <a:lnTo>
                    <a:pt x="563" y="1588"/>
                  </a:lnTo>
                  <a:lnTo>
                    <a:pt x="558" y="1589"/>
                  </a:lnTo>
                  <a:lnTo>
                    <a:pt x="558" y="1597"/>
                  </a:lnTo>
                  <a:lnTo>
                    <a:pt x="557" y="1605"/>
                  </a:lnTo>
                  <a:lnTo>
                    <a:pt x="556" y="1614"/>
                  </a:lnTo>
                  <a:lnTo>
                    <a:pt x="558" y="1619"/>
                  </a:lnTo>
                  <a:lnTo>
                    <a:pt x="562" y="1625"/>
                  </a:lnTo>
                  <a:lnTo>
                    <a:pt x="559" y="1632"/>
                  </a:lnTo>
                  <a:lnTo>
                    <a:pt x="561" y="1639"/>
                  </a:lnTo>
                  <a:lnTo>
                    <a:pt x="563" y="1644"/>
                  </a:lnTo>
                  <a:lnTo>
                    <a:pt x="564" y="1651"/>
                  </a:lnTo>
                  <a:lnTo>
                    <a:pt x="571" y="1653"/>
                  </a:lnTo>
                  <a:lnTo>
                    <a:pt x="565" y="1655"/>
                  </a:lnTo>
                  <a:lnTo>
                    <a:pt x="572" y="1663"/>
                  </a:lnTo>
                  <a:lnTo>
                    <a:pt x="581" y="1668"/>
                  </a:lnTo>
                  <a:lnTo>
                    <a:pt x="586" y="1681"/>
                  </a:lnTo>
                  <a:lnTo>
                    <a:pt x="591" y="1687"/>
                  </a:lnTo>
                  <a:lnTo>
                    <a:pt x="594" y="1691"/>
                  </a:lnTo>
                  <a:lnTo>
                    <a:pt x="598" y="1695"/>
                  </a:lnTo>
                  <a:lnTo>
                    <a:pt x="601" y="1709"/>
                  </a:lnTo>
                  <a:lnTo>
                    <a:pt x="599" y="1714"/>
                  </a:lnTo>
                  <a:lnTo>
                    <a:pt x="604" y="1724"/>
                  </a:lnTo>
                  <a:lnTo>
                    <a:pt x="608" y="1732"/>
                  </a:lnTo>
                  <a:lnTo>
                    <a:pt x="614" y="1738"/>
                  </a:lnTo>
                  <a:lnTo>
                    <a:pt x="615" y="1749"/>
                  </a:lnTo>
                  <a:lnTo>
                    <a:pt x="609" y="1757"/>
                  </a:lnTo>
                  <a:lnTo>
                    <a:pt x="613" y="1764"/>
                  </a:lnTo>
                  <a:lnTo>
                    <a:pt x="613" y="1770"/>
                  </a:lnTo>
                  <a:lnTo>
                    <a:pt x="618" y="1775"/>
                  </a:lnTo>
                  <a:lnTo>
                    <a:pt x="618" y="1782"/>
                  </a:lnTo>
                  <a:lnTo>
                    <a:pt x="621" y="1787"/>
                  </a:lnTo>
                  <a:lnTo>
                    <a:pt x="629" y="1797"/>
                  </a:lnTo>
                  <a:lnTo>
                    <a:pt x="638" y="1794"/>
                  </a:lnTo>
                  <a:lnTo>
                    <a:pt x="645" y="1799"/>
                  </a:lnTo>
                  <a:lnTo>
                    <a:pt x="664" y="1797"/>
                  </a:lnTo>
                  <a:lnTo>
                    <a:pt x="663" y="1801"/>
                  </a:lnTo>
                  <a:lnTo>
                    <a:pt x="663" y="1801"/>
                  </a:lnTo>
                  <a:lnTo>
                    <a:pt x="663" y="1801"/>
                  </a:lnTo>
                  <a:close/>
                  <a:moveTo>
                    <a:pt x="782" y="1797"/>
                  </a:moveTo>
                  <a:lnTo>
                    <a:pt x="790" y="1789"/>
                  </a:lnTo>
                  <a:lnTo>
                    <a:pt x="791" y="1782"/>
                  </a:lnTo>
                  <a:lnTo>
                    <a:pt x="784" y="1790"/>
                  </a:lnTo>
                  <a:lnTo>
                    <a:pt x="779" y="1787"/>
                  </a:lnTo>
                  <a:lnTo>
                    <a:pt x="767" y="1787"/>
                  </a:lnTo>
                  <a:lnTo>
                    <a:pt x="781" y="1794"/>
                  </a:lnTo>
                  <a:lnTo>
                    <a:pt x="782" y="1797"/>
                  </a:lnTo>
                  <a:lnTo>
                    <a:pt x="782" y="1797"/>
                  </a:lnTo>
                  <a:lnTo>
                    <a:pt x="782" y="1797"/>
                  </a:lnTo>
                  <a:close/>
                  <a:moveTo>
                    <a:pt x="825" y="1800"/>
                  </a:moveTo>
                  <a:lnTo>
                    <a:pt x="832" y="1794"/>
                  </a:lnTo>
                  <a:lnTo>
                    <a:pt x="826" y="1797"/>
                  </a:lnTo>
                  <a:lnTo>
                    <a:pt x="817" y="1797"/>
                  </a:lnTo>
                  <a:lnTo>
                    <a:pt x="825" y="1800"/>
                  </a:lnTo>
                  <a:lnTo>
                    <a:pt x="825" y="1800"/>
                  </a:lnTo>
                  <a:lnTo>
                    <a:pt x="825" y="1800"/>
                  </a:lnTo>
                  <a:close/>
                  <a:moveTo>
                    <a:pt x="837" y="1795"/>
                  </a:moveTo>
                  <a:lnTo>
                    <a:pt x="854" y="1785"/>
                  </a:lnTo>
                  <a:lnTo>
                    <a:pt x="845" y="1790"/>
                  </a:lnTo>
                  <a:lnTo>
                    <a:pt x="837" y="1795"/>
                  </a:lnTo>
                  <a:lnTo>
                    <a:pt x="837" y="1795"/>
                  </a:lnTo>
                  <a:lnTo>
                    <a:pt x="837" y="1795"/>
                  </a:lnTo>
                  <a:close/>
                  <a:moveTo>
                    <a:pt x="937" y="1800"/>
                  </a:moveTo>
                  <a:lnTo>
                    <a:pt x="940" y="1799"/>
                  </a:lnTo>
                  <a:lnTo>
                    <a:pt x="948" y="1800"/>
                  </a:lnTo>
                  <a:lnTo>
                    <a:pt x="941" y="1797"/>
                  </a:lnTo>
                  <a:lnTo>
                    <a:pt x="903" y="1787"/>
                  </a:lnTo>
                  <a:lnTo>
                    <a:pt x="886" y="1789"/>
                  </a:lnTo>
                  <a:lnTo>
                    <a:pt x="895" y="1791"/>
                  </a:lnTo>
                  <a:lnTo>
                    <a:pt x="903" y="1790"/>
                  </a:lnTo>
                  <a:lnTo>
                    <a:pt x="913" y="1794"/>
                  </a:lnTo>
                  <a:lnTo>
                    <a:pt x="937" y="1800"/>
                  </a:lnTo>
                  <a:lnTo>
                    <a:pt x="937" y="1800"/>
                  </a:lnTo>
                  <a:lnTo>
                    <a:pt x="937" y="180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15">
              <a:extLst>
                <a:ext uri="{FF2B5EF4-FFF2-40B4-BE49-F238E27FC236}">
                  <a16:creationId xmlns:a16="http://schemas.microsoft.com/office/drawing/2014/main" id="{C4774AD5-8BD4-D40D-C11B-4FFF0AD942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704859" y="167747"/>
              <a:ext cx="3524250" cy="1530350"/>
            </a:xfrm>
            <a:custGeom>
              <a:avLst/>
              <a:gdLst>
                <a:gd name="T0" fmla="*/ 6 w 2220"/>
                <a:gd name="T1" fmla="*/ 916 h 964"/>
                <a:gd name="T2" fmla="*/ 444 w 2220"/>
                <a:gd name="T3" fmla="*/ 964 h 964"/>
                <a:gd name="T4" fmla="*/ 506 w 2220"/>
                <a:gd name="T5" fmla="*/ 916 h 964"/>
                <a:gd name="T6" fmla="*/ 902 w 2220"/>
                <a:gd name="T7" fmla="*/ 921 h 964"/>
                <a:gd name="T8" fmla="*/ 1516 w 2220"/>
                <a:gd name="T9" fmla="*/ 951 h 964"/>
                <a:gd name="T10" fmla="*/ 1725 w 2220"/>
                <a:gd name="T11" fmla="*/ 954 h 964"/>
                <a:gd name="T12" fmla="*/ 1789 w 2220"/>
                <a:gd name="T13" fmla="*/ 924 h 964"/>
                <a:gd name="T14" fmla="*/ 1891 w 2220"/>
                <a:gd name="T15" fmla="*/ 882 h 964"/>
                <a:gd name="T16" fmla="*/ 1937 w 2220"/>
                <a:gd name="T17" fmla="*/ 847 h 964"/>
                <a:gd name="T18" fmla="*/ 1976 w 2220"/>
                <a:gd name="T19" fmla="*/ 793 h 964"/>
                <a:gd name="T20" fmla="*/ 2020 w 2220"/>
                <a:gd name="T21" fmla="*/ 744 h 964"/>
                <a:gd name="T22" fmla="*/ 2124 w 2220"/>
                <a:gd name="T23" fmla="*/ 684 h 964"/>
                <a:gd name="T24" fmla="*/ 2193 w 2220"/>
                <a:gd name="T25" fmla="*/ 589 h 964"/>
                <a:gd name="T26" fmla="*/ 2159 w 2220"/>
                <a:gd name="T27" fmla="*/ 562 h 964"/>
                <a:gd name="T28" fmla="*/ 2122 w 2220"/>
                <a:gd name="T29" fmla="*/ 532 h 964"/>
                <a:gd name="T30" fmla="*/ 2092 w 2220"/>
                <a:gd name="T31" fmla="*/ 492 h 964"/>
                <a:gd name="T32" fmla="*/ 2066 w 2220"/>
                <a:gd name="T33" fmla="*/ 441 h 964"/>
                <a:gd name="T34" fmla="*/ 2023 w 2220"/>
                <a:gd name="T35" fmla="*/ 373 h 964"/>
                <a:gd name="T36" fmla="*/ 2037 w 2220"/>
                <a:gd name="T37" fmla="*/ 303 h 964"/>
                <a:gd name="T38" fmla="*/ 1992 w 2220"/>
                <a:gd name="T39" fmla="*/ 218 h 964"/>
                <a:gd name="T40" fmla="*/ 1950 w 2220"/>
                <a:gd name="T41" fmla="*/ 147 h 964"/>
                <a:gd name="T42" fmla="*/ 1885 w 2220"/>
                <a:gd name="T43" fmla="*/ 175 h 964"/>
                <a:gd name="T44" fmla="*/ 1831 w 2220"/>
                <a:gd name="T45" fmla="*/ 205 h 964"/>
                <a:gd name="T46" fmla="*/ 1739 w 2220"/>
                <a:gd name="T47" fmla="*/ 174 h 964"/>
                <a:gd name="T48" fmla="*/ 1693 w 2220"/>
                <a:gd name="T49" fmla="*/ 169 h 964"/>
                <a:gd name="T50" fmla="*/ 1605 w 2220"/>
                <a:gd name="T51" fmla="*/ 141 h 964"/>
                <a:gd name="T52" fmla="*/ 1512 w 2220"/>
                <a:gd name="T53" fmla="*/ 37 h 964"/>
                <a:gd name="T54" fmla="*/ 1469 w 2220"/>
                <a:gd name="T55" fmla="*/ 23 h 964"/>
                <a:gd name="T56" fmla="*/ 1401 w 2220"/>
                <a:gd name="T57" fmla="*/ 13 h 964"/>
                <a:gd name="T58" fmla="*/ 1393 w 2220"/>
                <a:gd name="T59" fmla="*/ 71 h 964"/>
                <a:gd name="T60" fmla="*/ 1394 w 2220"/>
                <a:gd name="T61" fmla="*/ 122 h 964"/>
                <a:gd name="T62" fmla="*/ 1346 w 2220"/>
                <a:gd name="T63" fmla="*/ 139 h 964"/>
                <a:gd name="T64" fmla="*/ 1228 w 2220"/>
                <a:gd name="T65" fmla="*/ 152 h 964"/>
                <a:gd name="T66" fmla="*/ 1228 w 2220"/>
                <a:gd name="T67" fmla="*/ 212 h 964"/>
                <a:gd name="T68" fmla="*/ 1202 w 2220"/>
                <a:gd name="T69" fmla="*/ 254 h 964"/>
                <a:gd name="T70" fmla="*/ 1132 w 2220"/>
                <a:gd name="T71" fmla="*/ 327 h 964"/>
                <a:gd name="T72" fmla="*/ 1085 w 2220"/>
                <a:gd name="T73" fmla="*/ 361 h 964"/>
                <a:gd name="T74" fmla="*/ 1049 w 2220"/>
                <a:gd name="T75" fmla="*/ 434 h 964"/>
                <a:gd name="T76" fmla="*/ 996 w 2220"/>
                <a:gd name="T77" fmla="*/ 412 h 964"/>
                <a:gd name="T78" fmla="*/ 952 w 2220"/>
                <a:gd name="T79" fmla="*/ 350 h 964"/>
                <a:gd name="T80" fmla="*/ 931 w 2220"/>
                <a:gd name="T81" fmla="*/ 373 h 964"/>
                <a:gd name="T82" fmla="*/ 908 w 2220"/>
                <a:gd name="T83" fmla="*/ 412 h 964"/>
                <a:gd name="T84" fmla="*/ 885 w 2220"/>
                <a:gd name="T85" fmla="*/ 471 h 964"/>
                <a:gd name="T86" fmla="*/ 848 w 2220"/>
                <a:gd name="T87" fmla="*/ 459 h 964"/>
                <a:gd name="T88" fmla="*/ 795 w 2220"/>
                <a:gd name="T89" fmla="*/ 440 h 964"/>
                <a:gd name="T90" fmla="*/ 714 w 2220"/>
                <a:gd name="T91" fmla="*/ 474 h 964"/>
                <a:gd name="T92" fmla="*/ 622 w 2220"/>
                <a:gd name="T93" fmla="*/ 447 h 964"/>
                <a:gd name="T94" fmla="*/ 602 w 2220"/>
                <a:gd name="T95" fmla="*/ 456 h 964"/>
                <a:gd name="T96" fmla="*/ 576 w 2220"/>
                <a:gd name="T97" fmla="*/ 449 h 964"/>
                <a:gd name="T98" fmla="*/ 512 w 2220"/>
                <a:gd name="T99" fmla="*/ 436 h 964"/>
                <a:gd name="T100" fmla="*/ 489 w 2220"/>
                <a:gd name="T101" fmla="*/ 491 h 964"/>
                <a:gd name="T102" fmla="*/ 434 w 2220"/>
                <a:gd name="T103" fmla="*/ 540 h 964"/>
                <a:gd name="T104" fmla="*/ 452 w 2220"/>
                <a:gd name="T105" fmla="*/ 600 h 964"/>
                <a:gd name="T106" fmla="*/ 349 w 2220"/>
                <a:gd name="T107" fmla="*/ 620 h 964"/>
                <a:gd name="T108" fmla="*/ 343 w 2220"/>
                <a:gd name="T109" fmla="*/ 705 h 964"/>
                <a:gd name="T110" fmla="*/ 296 w 2220"/>
                <a:gd name="T111" fmla="*/ 737 h 964"/>
                <a:gd name="T112" fmla="*/ 189 w 2220"/>
                <a:gd name="T113" fmla="*/ 683 h 964"/>
                <a:gd name="T114" fmla="*/ 133 w 2220"/>
                <a:gd name="T115" fmla="*/ 766 h 964"/>
                <a:gd name="T116" fmla="*/ 136 w 2220"/>
                <a:gd name="T117" fmla="*/ 842 h 964"/>
                <a:gd name="T118" fmla="*/ 109 w 2220"/>
                <a:gd name="T119" fmla="*/ 915 h 964"/>
                <a:gd name="T120" fmla="*/ 50 w 2220"/>
                <a:gd name="T121" fmla="*/ 928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20" h="964">
                  <a:moveTo>
                    <a:pt x="9" y="944"/>
                  </a:moveTo>
                  <a:lnTo>
                    <a:pt x="26" y="944"/>
                  </a:lnTo>
                  <a:lnTo>
                    <a:pt x="30" y="937"/>
                  </a:lnTo>
                  <a:lnTo>
                    <a:pt x="31" y="927"/>
                  </a:lnTo>
                  <a:lnTo>
                    <a:pt x="29" y="922"/>
                  </a:lnTo>
                  <a:lnTo>
                    <a:pt x="14" y="913"/>
                  </a:lnTo>
                  <a:lnTo>
                    <a:pt x="6" y="916"/>
                  </a:lnTo>
                  <a:lnTo>
                    <a:pt x="1" y="925"/>
                  </a:lnTo>
                  <a:lnTo>
                    <a:pt x="0" y="931"/>
                  </a:lnTo>
                  <a:lnTo>
                    <a:pt x="9" y="944"/>
                  </a:lnTo>
                  <a:lnTo>
                    <a:pt x="9" y="944"/>
                  </a:lnTo>
                  <a:lnTo>
                    <a:pt x="9" y="944"/>
                  </a:lnTo>
                  <a:close/>
                  <a:moveTo>
                    <a:pt x="398" y="962"/>
                  </a:moveTo>
                  <a:lnTo>
                    <a:pt x="444" y="964"/>
                  </a:lnTo>
                  <a:lnTo>
                    <a:pt x="449" y="958"/>
                  </a:lnTo>
                  <a:lnTo>
                    <a:pt x="450" y="942"/>
                  </a:lnTo>
                  <a:lnTo>
                    <a:pt x="449" y="927"/>
                  </a:lnTo>
                  <a:lnTo>
                    <a:pt x="442" y="900"/>
                  </a:lnTo>
                  <a:lnTo>
                    <a:pt x="446" y="897"/>
                  </a:lnTo>
                  <a:lnTo>
                    <a:pt x="506" y="905"/>
                  </a:lnTo>
                  <a:lnTo>
                    <a:pt x="506" y="916"/>
                  </a:lnTo>
                  <a:lnTo>
                    <a:pt x="643" y="916"/>
                  </a:lnTo>
                  <a:lnTo>
                    <a:pt x="701" y="920"/>
                  </a:lnTo>
                  <a:lnTo>
                    <a:pt x="707" y="920"/>
                  </a:lnTo>
                  <a:lnTo>
                    <a:pt x="727" y="920"/>
                  </a:lnTo>
                  <a:lnTo>
                    <a:pt x="737" y="922"/>
                  </a:lnTo>
                  <a:lnTo>
                    <a:pt x="875" y="919"/>
                  </a:lnTo>
                  <a:lnTo>
                    <a:pt x="902" y="921"/>
                  </a:lnTo>
                  <a:lnTo>
                    <a:pt x="947" y="923"/>
                  </a:lnTo>
                  <a:lnTo>
                    <a:pt x="1075" y="935"/>
                  </a:lnTo>
                  <a:lnTo>
                    <a:pt x="1110" y="935"/>
                  </a:lnTo>
                  <a:lnTo>
                    <a:pt x="1230" y="939"/>
                  </a:lnTo>
                  <a:lnTo>
                    <a:pt x="1354" y="944"/>
                  </a:lnTo>
                  <a:lnTo>
                    <a:pt x="1407" y="947"/>
                  </a:lnTo>
                  <a:lnTo>
                    <a:pt x="1516" y="951"/>
                  </a:lnTo>
                  <a:lnTo>
                    <a:pt x="1527" y="951"/>
                  </a:lnTo>
                  <a:lnTo>
                    <a:pt x="1549" y="951"/>
                  </a:lnTo>
                  <a:lnTo>
                    <a:pt x="1561" y="951"/>
                  </a:lnTo>
                  <a:lnTo>
                    <a:pt x="1566" y="952"/>
                  </a:lnTo>
                  <a:lnTo>
                    <a:pt x="1576" y="952"/>
                  </a:lnTo>
                  <a:lnTo>
                    <a:pt x="1718" y="955"/>
                  </a:lnTo>
                  <a:lnTo>
                    <a:pt x="1725" y="954"/>
                  </a:lnTo>
                  <a:lnTo>
                    <a:pt x="1730" y="949"/>
                  </a:lnTo>
                  <a:lnTo>
                    <a:pt x="1739" y="938"/>
                  </a:lnTo>
                  <a:lnTo>
                    <a:pt x="1749" y="935"/>
                  </a:lnTo>
                  <a:lnTo>
                    <a:pt x="1757" y="931"/>
                  </a:lnTo>
                  <a:lnTo>
                    <a:pt x="1764" y="928"/>
                  </a:lnTo>
                  <a:lnTo>
                    <a:pt x="1772" y="924"/>
                  </a:lnTo>
                  <a:lnTo>
                    <a:pt x="1789" y="924"/>
                  </a:lnTo>
                  <a:lnTo>
                    <a:pt x="1803" y="922"/>
                  </a:lnTo>
                  <a:lnTo>
                    <a:pt x="1823" y="910"/>
                  </a:lnTo>
                  <a:lnTo>
                    <a:pt x="1852" y="900"/>
                  </a:lnTo>
                  <a:lnTo>
                    <a:pt x="1873" y="893"/>
                  </a:lnTo>
                  <a:lnTo>
                    <a:pt x="1886" y="893"/>
                  </a:lnTo>
                  <a:lnTo>
                    <a:pt x="1891" y="888"/>
                  </a:lnTo>
                  <a:lnTo>
                    <a:pt x="1891" y="882"/>
                  </a:lnTo>
                  <a:lnTo>
                    <a:pt x="1893" y="876"/>
                  </a:lnTo>
                  <a:lnTo>
                    <a:pt x="1896" y="871"/>
                  </a:lnTo>
                  <a:lnTo>
                    <a:pt x="1901" y="858"/>
                  </a:lnTo>
                  <a:lnTo>
                    <a:pt x="1906" y="853"/>
                  </a:lnTo>
                  <a:lnTo>
                    <a:pt x="1919" y="851"/>
                  </a:lnTo>
                  <a:lnTo>
                    <a:pt x="1927" y="850"/>
                  </a:lnTo>
                  <a:lnTo>
                    <a:pt x="1937" y="847"/>
                  </a:lnTo>
                  <a:lnTo>
                    <a:pt x="1943" y="846"/>
                  </a:lnTo>
                  <a:lnTo>
                    <a:pt x="1956" y="840"/>
                  </a:lnTo>
                  <a:lnTo>
                    <a:pt x="1962" y="838"/>
                  </a:lnTo>
                  <a:lnTo>
                    <a:pt x="1964" y="830"/>
                  </a:lnTo>
                  <a:lnTo>
                    <a:pt x="1967" y="818"/>
                  </a:lnTo>
                  <a:lnTo>
                    <a:pt x="1965" y="810"/>
                  </a:lnTo>
                  <a:lnTo>
                    <a:pt x="1976" y="793"/>
                  </a:lnTo>
                  <a:lnTo>
                    <a:pt x="1987" y="792"/>
                  </a:lnTo>
                  <a:lnTo>
                    <a:pt x="1997" y="784"/>
                  </a:lnTo>
                  <a:lnTo>
                    <a:pt x="2000" y="779"/>
                  </a:lnTo>
                  <a:lnTo>
                    <a:pt x="2007" y="776"/>
                  </a:lnTo>
                  <a:lnTo>
                    <a:pt x="2006" y="753"/>
                  </a:lnTo>
                  <a:lnTo>
                    <a:pt x="2012" y="747"/>
                  </a:lnTo>
                  <a:lnTo>
                    <a:pt x="2020" y="744"/>
                  </a:lnTo>
                  <a:lnTo>
                    <a:pt x="2032" y="737"/>
                  </a:lnTo>
                  <a:lnTo>
                    <a:pt x="2049" y="724"/>
                  </a:lnTo>
                  <a:lnTo>
                    <a:pt x="2057" y="720"/>
                  </a:lnTo>
                  <a:lnTo>
                    <a:pt x="2073" y="710"/>
                  </a:lnTo>
                  <a:lnTo>
                    <a:pt x="2111" y="694"/>
                  </a:lnTo>
                  <a:lnTo>
                    <a:pt x="2117" y="690"/>
                  </a:lnTo>
                  <a:lnTo>
                    <a:pt x="2124" y="684"/>
                  </a:lnTo>
                  <a:lnTo>
                    <a:pt x="2185" y="627"/>
                  </a:lnTo>
                  <a:lnTo>
                    <a:pt x="2189" y="624"/>
                  </a:lnTo>
                  <a:lnTo>
                    <a:pt x="2220" y="594"/>
                  </a:lnTo>
                  <a:lnTo>
                    <a:pt x="2213" y="592"/>
                  </a:lnTo>
                  <a:lnTo>
                    <a:pt x="2201" y="589"/>
                  </a:lnTo>
                  <a:lnTo>
                    <a:pt x="2198" y="595"/>
                  </a:lnTo>
                  <a:lnTo>
                    <a:pt x="2193" y="589"/>
                  </a:lnTo>
                  <a:lnTo>
                    <a:pt x="2179" y="585"/>
                  </a:lnTo>
                  <a:lnTo>
                    <a:pt x="2172" y="586"/>
                  </a:lnTo>
                  <a:lnTo>
                    <a:pt x="2171" y="581"/>
                  </a:lnTo>
                  <a:lnTo>
                    <a:pt x="2172" y="574"/>
                  </a:lnTo>
                  <a:lnTo>
                    <a:pt x="2168" y="571"/>
                  </a:lnTo>
                  <a:lnTo>
                    <a:pt x="2162" y="565"/>
                  </a:lnTo>
                  <a:lnTo>
                    <a:pt x="2159" y="562"/>
                  </a:lnTo>
                  <a:lnTo>
                    <a:pt x="2158" y="553"/>
                  </a:lnTo>
                  <a:lnTo>
                    <a:pt x="2156" y="559"/>
                  </a:lnTo>
                  <a:lnTo>
                    <a:pt x="2152" y="561"/>
                  </a:lnTo>
                  <a:lnTo>
                    <a:pt x="2141" y="548"/>
                  </a:lnTo>
                  <a:lnTo>
                    <a:pt x="2132" y="547"/>
                  </a:lnTo>
                  <a:lnTo>
                    <a:pt x="2125" y="544"/>
                  </a:lnTo>
                  <a:lnTo>
                    <a:pt x="2122" y="532"/>
                  </a:lnTo>
                  <a:lnTo>
                    <a:pt x="2113" y="517"/>
                  </a:lnTo>
                  <a:lnTo>
                    <a:pt x="2117" y="512"/>
                  </a:lnTo>
                  <a:lnTo>
                    <a:pt x="2112" y="508"/>
                  </a:lnTo>
                  <a:lnTo>
                    <a:pt x="2110" y="502"/>
                  </a:lnTo>
                  <a:lnTo>
                    <a:pt x="2102" y="497"/>
                  </a:lnTo>
                  <a:lnTo>
                    <a:pt x="2098" y="491"/>
                  </a:lnTo>
                  <a:lnTo>
                    <a:pt x="2092" y="492"/>
                  </a:lnTo>
                  <a:lnTo>
                    <a:pt x="2092" y="485"/>
                  </a:lnTo>
                  <a:lnTo>
                    <a:pt x="2086" y="473"/>
                  </a:lnTo>
                  <a:lnTo>
                    <a:pt x="2082" y="460"/>
                  </a:lnTo>
                  <a:lnTo>
                    <a:pt x="2076" y="455"/>
                  </a:lnTo>
                  <a:lnTo>
                    <a:pt x="2068" y="450"/>
                  </a:lnTo>
                  <a:lnTo>
                    <a:pt x="2063" y="446"/>
                  </a:lnTo>
                  <a:lnTo>
                    <a:pt x="2066" y="441"/>
                  </a:lnTo>
                  <a:lnTo>
                    <a:pt x="2069" y="434"/>
                  </a:lnTo>
                  <a:lnTo>
                    <a:pt x="2071" y="429"/>
                  </a:lnTo>
                  <a:lnTo>
                    <a:pt x="2064" y="424"/>
                  </a:lnTo>
                  <a:lnTo>
                    <a:pt x="2057" y="422"/>
                  </a:lnTo>
                  <a:lnTo>
                    <a:pt x="2049" y="403"/>
                  </a:lnTo>
                  <a:lnTo>
                    <a:pt x="2035" y="382"/>
                  </a:lnTo>
                  <a:lnTo>
                    <a:pt x="2023" y="373"/>
                  </a:lnTo>
                  <a:lnTo>
                    <a:pt x="2020" y="363"/>
                  </a:lnTo>
                  <a:lnTo>
                    <a:pt x="2024" y="359"/>
                  </a:lnTo>
                  <a:lnTo>
                    <a:pt x="2031" y="350"/>
                  </a:lnTo>
                  <a:lnTo>
                    <a:pt x="2029" y="336"/>
                  </a:lnTo>
                  <a:lnTo>
                    <a:pt x="2032" y="331"/>
                  </a:lnTo>
                  <a:lnTo>
                    <a:pt x="2038" y="327"/>
                  </a:lnTo>
                  <a:lnTo>
                    <a:pt x="2037" y="303"/>
                  </a:lnTo>
                  <a:lnTo>
                    <a:pt x="2032" y="296"/>
                  </a:lnTo>
                  <a:lnTo>
                    <a:pt x="2032" y="273"/>
                  </a:lnTo>
                  <a:lnTo>
                    <a:pt x="2033" y="269"/>
                  </a:lnTo>
                  <a:lnTo>
                    <a:pt x="2027" y="249"/>
                  </a:lnTo>
                  <a:lnTo>
                    <a:pt x="2016" y="241"/>
                  </a:lnTo>
                  <a:lnTo>
                    <a:pt x="2000" y="222"/>
                  </a:lnTo>
                  <a:lnTo>
                    <a:pt x="1992" y="218"/>
                  </a:lnTo>
                  <a:lnTo>
                    <a:pt x="1976" y="217"/>
                  </a:lnTo>
                  <a:lnTo>
                    <a:pt x="1964" y="209"/>
                  </a:lnTo>
                  <a:lnTo>
                    <a:pt x="1957" y="199"/>
                  </a:lnTo>
                  <a:lnTo>
                    <a:pt x="1954" y="178"/>
                  </a:lnTo>
                  <a:lnTo>
                    <a:pt x="1952" y="171"/>
                  </a:lnTo>
                  <a:lnTo>
                    <a:pt x="1952" y="152"/>
                  </a:lnTo>
                  <a:lnTo>
                    <a:pt x="1950" y="147"/>
                  </a:lnTo>
                  <a:lnTo>
                    <a:pt x="1946" y="144"/>
                  </a:lnTo>
                  <a:lnTo>
                    <a:pt x="1927" y="153"/>
                  </a:lnTo>
                  <a:lnTo>
                    <a:pt x="1910" y="155"/>
                  </a:lnTo>
                  <a:lnTo>
                    <a:pt x="1906" y="159"/>
                  </a:lnTo>
                  <a:lnTo>
                    <a:pt x="1903" y="164"/>
                  </a:lnTo>
                  <a:lnTo>
                    <a:pt x="1899" y="169"/>
                  </a:lnTo>
                  <a:lnTo>
                    <a:pt x="1885" y="175"/>
                  </a:lnTo>
                  <a:lnTo>
                    <a:pt x="1879" y="190"/>
                  </a:lnTo>
                  <a:lnTo>
                    <a:pt x="1873" y="197"/>
                  </a:lnTo>
                  <a:lnTo>
                    <a:pt x="1858" y="197"/>
                  </a:lnTo>
                  <a:lnTo>
                    <a:pt x="1852" y="194"/>
                  </a:lnTo>
                  <a:lnTo>
                    <a:pt x="1844" y="193"/>
                  </a:lnTo>
                  <a:lnTo>
                    <a:pt x="1837" y="201"/>
                  </a:lnTo>
                  <a:lnTo>
                    <a:pt x="1831" y="205"/>
                  </a:lnTo>
                  <a:lnTo>
                    <a:pt x="1828" y="200"/>
                  </a:lnTo>
                  <a:lnTo>
                    <a:pt x="1822" y="188"/>
                  </a:lnTo>
                  <a:lnTo>
                    <a:pt x="1811" y="181"/>
                  </a:lnTo>
                  <a:lnTo>
                    <a:pt x="1786" y="177"/>
                  </a:lnTo>
                  <a:lnTo>
                    <a:pt x="1773" y="168"/>
                  </a:lnTo>
                  <a:lnTo>
                    <a:pt x="1765" y="166"/>
                  </a:lnTo>
                  <a:lnTo>
                    <a:pt x="1739" y="174"/>
                  </a:lnTo>
                  <a:lnTo>
                    <a:pt x="1735" y="178"/>
                  </a:lnTo>
                  <a:lnTo>
                    <a:pt x="1732" y="190"/>
                  </a:lnTo>
                  <a:lnTo>
                    <a:pt x="1727" y="195"/>
                  </a:lnTo>
                  <a:lnTo>
                    <a:pt x="1710" y="187"/>
                  </a:lnTo>
                  <a:lnTo>
                    <a:pt x="1702" y="187"/>
                  </a:lnTo>
                  <a:lnTo>
                    <a:pt x="1695" y="181"/>
                  </a:lnTo>
                  <a:lnTo>
                    <a:pt x="1693" y="169"/>
                  </a:lnTo>
                  <a:lnTo>
                    <a:pt x="1681" y="164"/>
                  </a:lnTo>
                  <a:lnTo>
                    <a:pt x="1671" y="147"/>
                  </a:lnTo>
                  <a:lnTo>
                    <a:pt x="1654" y="143"/>
                  </a:lnTo>
                  <a:lnTo>
                    <a:pt x="1645" y="136"/>
                  </a:lnTo>
                  <a:lnTo>
                    <a:pt x="1634" y="136"/>
                  </a:lnTo>
                  <a:lnTo>
                    <a:pt x="1617" y="141"/>
                  </a:lnTo>
                  <a:lnTo>
                    <a:pt x="1605" y="141"/>
                  </a:lnTo>
                  <a:lnTo>
                    <a:pt x="1571" y="129"/>
                  </a:lnTo>
                  <a:lnTo>
                    <a:pt x="1564" y="115"/>
                  </a:lnTo>
                  <a:lnTo>
                    <a:pt x="1565" y="98"/>
                  </a:lnTo>
                  <a:lnTo>
                    <a:pt x="1547" y="70"/>
                  </a:lnTo>
                  <a:lnTo>
                    <a:pt x="1543" y="54"/>
                  </a:lnTo>
                  <a:lnTo>
                    <a:pt x="1527" y="41"/>
                  </a:lnTo>
                  <a:lnTo>
                    <a:pt x="1512" y="37"/>
                  </a:lnTo>
                  <a:lnTo>
                    <a:pt x="1508" y="31"/>
                  </a:lnTo>
                  <a:lnTo>
                    <a:pt x="1507" y="14"/>
                  </a:lnTo>
                  <a:lnTo>
                    <a:pt x="1502" y="10"/>
                  </a:lnTo>
                  <a:lnTo>
                    <a:pt x="1494" y="12"/>
                  </a:lnTo>
                  <a:lnTo>
                    <a:pt x="1488" y="20"/>
                  </a:lnTo>
                  <a:lnTo>
                    <a:pt x="1474" y="19"/>
                  </a:lnTo>
                  <a:lnTo>
                    <a:pt x="1469" y="23"/>
                  </a:lnTo>
                  <a:lnTo>
                    <a:pt x="1456" y="28"/>
                  </a:lnTo>
                  <a:lnTo>
                    <a:pt x="1435" y="17"/>
                  </a:lnTo>
                  <a:lnTo>
                    <a:pt x="1425" y="3"/>
                  </a:lnTo>
                  <a:lnTo>
                    <a:pt x="1420" y="0"/>
                  </a:lnTo>
                  <a:lnTo>
                    <a:pt x="1414" y="3"/>
                  </a:lnTo>
                  <a:lnTo>
                    <a:pt x="1407" y="12"/>
                  </a:lnTo>
                  <a:lnTo>
                    <a:pt x="1401" y="13"/>
                  </a:lnTo>
                  <a:lnTo>
                    <a:pt x="1395" y="18"/>
                  </a:lnTo>
                  <a:lnTo>
                    <a:pt x="1380" y="29"/>
                  </a:lnTo>
                  <a:lnTo>
                    <a:pt x="1376" y="34"/>
                  </a:lnTo>
                  <a:lnTo>
                    <a:pt x="1378" y="39"/>
                  </a:lnTo>
                  <a:lnTo>
                    <a:pt x="1390" y="53"/>
                  </a:lnTo>
                  <a:lnTo>
                    <a:pt x="1393" y="60"/>
                  </a:lnTo>
                  <a:lnTo>
                    <a:pt x="1393" y="71"/>
                  </a:lnTo>
                  <a:lnTo>
                    <a:pt x="1382" y="83"/>
                  </a:lnTo>
                  <a:lnTo>
                    <a:pt x="1383" y="93"/>
                  </a:lnTo>
                  <a:lnTo>
                    <a:pt x="1406" y="97"/>
                  </a:lnTo>
                  <a:lnTo>
                    <a:pt x="1406" y="105"/>
                  </a:lnTo>
                  <a:lnTo>
                    <a:pt x="1402" y="110"/>
                  </a:lnTo>
                  <a:lnTo>
                    <a:pt x="1398" y="114"/>
                  </a:lnTo>
                  <a:lnTo>
                    <a:pt x="1394" y="122"/>
                  </a:lnTo>
                  <a:lnTo>
                    <a:pt x="1398" y="128"/>
                  </a:lnTo>
                  <a:lnTo>
                    <a:pt x="1399" y="134"/>
                  </a:lnTo>
                  <a:lnTo>
                    <a:pt x="1383" y="134"/>
                  </a:lnTo>
                  <a:lnTo>
                    <a:pt x="1373" y="135"/>
                  </a:lnTo>
                  <a:lnTo>
                    <a:pt x="1363" y="140"/>
                  </a:lnTo>
                  <a:lnTo>
                    <a:pt x="1352" y="137"/>
                  </a:lnTo>
                  <a:lnTo>
                    <a:pt x="1346" y="139"/>
                  </a:lnTo>
                  <a:lnTo>
                    <a:pt x="1307" y="166"/>
                  </a:lnTo>
                  <a:lnTo>
                    <a:pt x="1294" y="171"/>
                  </a:lnTo>
                  <a:lnTo>
                    <a:pt x="1286" y="168"/>
                  </a:lnTo>
                  <a:lnTo>
                    <a:pt x="1276" y="153"/>
                  </a:lnTo>
                  <a:lnTo>
                    <a:pt x="1262" y="149"/>
                  </a:lnTo>
                  <a:lnTo>
                    <a:pt x="1238" y="154"/>
                  </a:lnTo>
                  <a:lnTo>
                    <a:pt x="1228" y="152"/>
                  </a:lnTo>
                  <a:lnTo>
                    <a:pt x="1222" y="154"/>
                  </a:lnTo>
                  <a:lnTo>
                    <a:pt x="1219" y="161"/>
                  </a:lnTo>
                  <a:lnTo>
                    <a:pt x="1220" y="173"/>
                  </a:lnTo>
                  <a:lnTo>
                    <a:pt x="1222" y="178"/>
                  </a:lnTo>
                  <a:lnTo>
                    <a:pt x="1222" y="195"/>
                  </a:lnTo>
                  <a:lnTo>
                    <a:pt x="1222" y="200"/>
                  </a:lnTo>
                  <a:lnTo>
                    <a:pt x="1228" y="212"/>
                  </a:lnTo>
                  <a:lnTo>
                    <a:pt x="1229" y="220"/>
                  </a:lnTo>
                  <a:lnTo>
                    <a:pt x="1228" y="225"/>
                  </a:lnTo>
                  <a:lnTo>
                    <a:pt x="1223" y="231"/>
                  </a:lnTo>
                  <a:lnTo>
                    <a:pt x="1214" y="235"/>
                  </a:lnTo>
                  <a:lnTo>
                    <a:pt x="1209" y="241"/>
                  </a:lnTo>
                  <a:lnTo>
                    <a:pt x="1206" y="249"/>
                  </a:lnTo>
                  <a:lnTo>
                    <a:pt x="1202" y="254"/>
                  </a:lnTo>
                  <a:lnTo>
                    <a:pt x="1175" y="261"/>
                  </a:lnTo>
                  <a:lnTo>
                    <a:pt x="1170" y="266"/>
                  </a:lnTo>
                  <a:lnTo>
                    <a:pt x="1166" y="277"/>
                  </a:lnTo>
                  <a:lnTo>
                    <a:pt x="1163" y="296"/>
                  </a:lnTo>
                  <a:lnTo>
                    <a:pt x="1158" y="305"/>
                  </a:lnTo>
                  <a:lnTo>
                    <a:pt x="1153" y="314"/>
                  </a:lnTo>
                  <a:lnTo>
                    <a:pt x="1132" y="327"/>
                  </a:lnTo>
                  <a:lnTo>
                    <a:pt x="1122" y="320"/>
                  </a:lnTo>
                  <a:lnTo>
                    <a:pt x="1109" y="322"/>
                  </a:lnTo>
                  <a:lnTo>
                    <a:pt x="1106" y="327"/>
                  </a:lnTo>
                  <a:lnTo>
                    <a:pt x="1102" y="340"/>
                  </a:lnTo>
                  <a:lnTo>
                    <a:pt x="1095" y="347"/>
                  </a:lnTo>
                  <a:lnTo>
                    <a:pt x="1088" y="354"/>
                  </a:lnTo>
                  <a:lnTo>
                    <a:pt x="1085" y="361"/>
                  </a:lnTo>
                  <a:lnTo>
                    <a:pt x="1085" y="387"/>
                  </a:lnTo>
                  <a:lnTo>
                    <a:pt x="1081" y="398"/>
                  </a:lnTo>
                  <a:lnTo>
                    <a:pt x="1080" y="412"/>
                  </a:lnTo>
                  <a:lnTo>
                    <a:pt x="1076" y="420"/>
                  </a:lnTo>
                  <a:lnTo>
                    <a:pt x="1064" y="423"/>
                  </a:lnTo>
                  <a:lnTo>
                    <a:pt x="1049" y="427"/>
                  </a:lnTo>
                  <a:lnTo>
                    <a:pt x="1049" y="434"/>
                  </a:lnTo>
                  <a:lnTo>
                    <a:pt x="1043" y="437"/>
                  </a:lnTo>
                  <a:lnTo>
                    <a:pt x="1039" y="432"/>
                  </a:lnTo>
                  <a:lnTo>
                    <a:pt x="1037" y="424"/>
                  </a:lnTo>
                  <a:lnTo>
                    <a:pt x="1032" y="419"/>
                  </a:lnTo>
                  <a:lnTo>
                    <a:pt x="1024" y="417"/>
                  </a:lnTo>
                  <a:lnTo>
                    <a:pt x="1010" y="419"/>
                  </a:lnTo>
                  <a:lnTo>
                    <a:pt x="996" y="412"/>
                  </a:lnTo>
                  <a:lnTo>
                    <a:pt x="983" y="401"/>
                  </a:lnTo>
                  <a:lnTo>
                    <a:pt x="980" y="397"/>
                  </a:lnTo>
                  <a:lnTo>
                    <a:pt x="978" y="385"/>
                  </a:lnTo>
                  <a:lnTo>
                    <a:pt x="979" y="371"/>
                  </a:lnTo>
                  <a:lnTo>
                    <a:pt x="977" y="366"/>
                  </a:lnTo>
                  <a:lnTo>
                    <a:pt x="956" y="346"/>
                  </a:lnTo>
                  <a:lnTo>
                    <a:pt x="952" y="350"/>
                  </a:lnTo>
                  <a:lnTo>
                    <a:pt x="952" y="359"/>
                  </a:lnTo>
                  <a:lnTo>
                    <a:pt x="963" y="363"/>
                  </a:lnTo>
                  <a:lnTo>
                    <a:pt x="966" y="368"/>
                  </a:lnTo>
                  <a:lnTo>
                    <a:pt x="962" y="372"/>
                  </a:lnTo>
                  <a:lnTo>
                    <a:pt x="953" y="372"/>
                  </a:lnTo>
                  <a:lnTo>
                    <a:pt x="946" y="380"/>
                  </a:lnTo>
                  <a:lnTo>
                    <a:pt x="931" y="373"/>
                  </a:lnTo>
                  <a:lnTo>
                    <a:pt x="926" y="376"/>
                  </a:lnTo>
                  <a:lnTo>
                    <a:pt x="932" y="386"/>
                  </a:lnTo>
                  <a:lnTo>
                    <a:pt x="936" y="390"/>
                  </a:lnTo>
                  <a:lnTo>
                    <a:pt x="932" y="396"/>
                  </a:lnTo>
                  <a:lnTo>
                    <a:pt x="928" y="401"/>
                  </a:lnTo>
                  <a:lnTo>
                    <a:pt x="911" y="404"/>
                  </a:lnTo>
                  <a:lnTo>
                    <a:pt x="908" y="412"/>
                  </a:lnTo>
                  <a:lnTo>
                    <a:pt x="907" y="431"/>
                  </a:lnTo>
                  <a:lnTo>
                    <a:pt x="909" y="439"/>
                  </a:lnTo>
                  <a:lnTo>
                    <a:pt x="912" y="445"/>
                  </a:lnTo>
                  <a:lnTo>
                    <a:pt x="900" y="450"/>
                  </a:lnTo>
                  <a:lnTo>
                    <a:pt x="893" y="449"/>
                  </a:lnTo>
                  <a:lnTo>
                    <a:pt x="888" y="450"/>
                  </a:lnTo>
                  <a:lnTo>
                    <a:pt x="885" y="471"/>
                  </a:lnTo>
                  <a:lnTo>
                    <a:pt x="880" y="476"/>
                  </a:lnTo>
                  <a:lnTo>
                    <a:pt x="870" y="479"/>
                  </a:lnTo>
                  <a:lnTo>
                    <a:pt x="866" y="476"/>
                  </a:lnTo>
                  <a:lnTo>
                    <a:pt x="867" y="466"/>
                  </a:lnTo>
                  <a:lnTo>
                    <a:pt x="870" y="456"/>
                  </a:lnTo>
                  <a:lnTo>
                    <a:pt x="862" y="452"/>
                  </a:lnTo>
                  <a:lnTo>
                    <a:pt x="848" y="459"/>
                  </a:lnTo>
                  <a:lnTo>
                    <a:pt x="839" y="451"/>
                  </a:lnTo>
                  <a:lnTo>
                    <a:pt x="830" y="429"/>
                  </a:lnTo>
                  <a:lnTo>
                    <a:pt x="827" y="422"/>
                  </a:lnTo>
                  <a:lnTo>
                    <a:pt x="819" y="418"/>
                  </a:lnTo>
                  <a:lnTo>
                    <a:pt x="814" y="420"/>
                  </a:lnTo>
                  <a:lnTo>
                    <a:pt x="806" y="429"/>
                  </a:lnTo>
                  <a:lnTo>
                    <a:pt x="795" y="440"/>
                  </a:lnTo>
                  <a:lnTo>
                    <a:pt x="773" y="444"/>
                  </a:lnTo>
                  <a:lnTo>
                    <a:pt x="758" y="456"/>
                  </a:lnTo>
                  <a:lnTo>
                    <a:pt x="752" y="485"/>
                  </a:lnTo>
                  <a:lnTo>
                    <a:pt x="741" y="498"/>
                  </a:lnTo>
                  <a:lnTo>
                    <a:pt x="731" y="497"/>
                  </a:lnTo>
                  <a:lnTo>
                    <a:pt x="722" y="478"/>
                  </a:lnTo>
                  <a:lnTo>
                    <a:pt x="714" y="474"/>
                  </a:lnTo>
                  <a:lnTo>
                    <a:pt x="695" y="466"/>
                  </a:lnTo>
                  <a:lnTo>
                    <a:pt x="689" y="458"/>
                  </a:lnTo>
                  <a:lnTo>
                    <a:pt x="673" y="447"/>
                  </a:lnTo>
                  <a:lnTo>
                    <a:pt x="663" y="440"/>
                  </a:lnTo>
                  <a:lnTo>
                    <a:pt x="653" y="434"/>
                  </a:lnTo>
                  <a:lnTo>
                    <a:pt x="643" y="435"/>
                  </a:lnTo>
                  <a:lnTo>
                    <a:pt x="622" y="447"/>
                  </a:lnTo>
                  <a:lnTo>
                    <a:pt x="607" y="437"/>
                  </a:lnTo>
                  <a:lnTo>
                    <a:pt x="603" y="430"/>
                  </a:lnTo>
                  <a:lnTo>
                    <a:pt x="602" y="422"/>
                  </a:lnTo>
                  <a:lnTo>
                    <a:pt x="595" y="429"/>
                  </a:lnTo>
                  <a:lnTo>
                    <a:pt x="591" y="434"/>
                  </a:lnTo>
                  <a:lnTo>
                    <a:pt x="590" y="442"/>
                  </a:lnTo>
                  <a:lnTo>
                    <a:pt x="602" y="456"/>
                  </a:lnTo>
                  <a:lnTo>
                    <a:pt x="593" y="472"/>
                  </a:lnTo>
                  <a:lnTo>
                    <a:pt x="589" y="475"/>
                  </a:lnTo>
                  <a:lnTo>
                    <a:pt x="575" y="475"/>
                  </a:lnTo>
                  <a:lnTo>
                    <a:pt x="571" y="469"/>
                  </a:lnTo>
                  <a:lnTo>
                    <a:pt x="572" y="463"/>
                  </a:lnTo>
                  <a:lnTo>
                    <a:pt x="577" y="454"/>
                  </a:lnTo>
                  <a:lnTo>
                    <a:pt x="576" y="449"/>
                  </a:lnTo>
                  <a:lnTo>
                    <a:pt x="565" y="450"/>
                  </a:lnTo>
                  <a:lnTo>
                    <a:pt x="551" y="450"/>
                  </a:lnTo>
                  <a:lnTo>
                    <a:pt x="545" y="454"/>
                  </a:lnTo>
                  <a:lnTo>
                    <a:pt x="538" y="456"/>
                  </a:lnTo>
                  <a:lnTo>
                    <a:pt x="528" y="454"/>
                  </a:lnTo>
                  <a:lnTo>
                    <a:pt x="517" y="439"/>
                  </a:lnTo>
                  <a:lnTo>
                    <a:pt x="512" y="436"/>
                  </a:lnTo>
                  <a:lnTo>
                    <a:pt x="507" y="438"/>
                  </a:lnTo>
                  <a:lnTo>
                    <a:pt x="497" y="451"/>
                  </a:lnTo>
                  <a:lnTo>
                    <a:pt x="506" y="464"/>
                  </a:lnTo>
                  <a:lnTo>
                    <a:pt x="507" y="478"/>
                  </a:lnTo>
                  <a:lnTo>
                    <a:pt x="499" y="483"/>
                  </a:lnTo>
                  <a:lnTo>
                    <a:pt x="495" y="492"/>
                  </a:lnTo>
                  <a:lnTo>
                    <a:pt x="489" y="491"/>
                  </a:lnTo>
                  <a:lnTo>
                    <a:pt x="477" y="481"/>
                  </a:lnTo>
                  <a:lnTo>
                    <a:pt x="472" y="481"/>
                  </a:lnTo>
                  <a:lnTo>
                    <a:pt x="467" y="498"/>
                  </a:lnTo>
                  <a:lnTo>
                    <a:pt x="458" y="507"/>
                  </a:lnTo>
                  <a:lnTo>
                    <a:pt x="447" y="515"/>
                  </a:lnTo>
                  <a:lnTo>
                    <a:pt x="434" y="529"/>
                  </a:lnTo>
                  <a:lnTo>
                    <a:pt x="434" y="540"/>
                  </a:lnTo>
                  <a:lnTo>
                    <a:pt x="436" y="546"/>
                  </a:lnTo>
                  <a:lnTo>
                    <a:pt x="438" y="554"/>
                  </a:lnTo>
                  <a:lnTo>
                    <a:pt x="440" y="564"/>
                  </a:lnTo>
                  <a:lnTo>
                    <a:pt x="453" y="576"/>
                  </a:lnTo>
                  <a:lnTo>
                    <a:pt x="458" y="586"/>
                  </a:lnTo>
                  <a:lnTo>
                    <a:pt x="457" y="592"/>
                  </a:lnTo>
                  <a:lnTo>
                    <a:pt x="452" y="600"/>
                  </a:lnTo>
                  <a:lnTo>
                    <a:pt x="414" y="607"/>
                  </a:lnTo>
                  <a:lnTo>
                    <a:pt x="392" y="608"/>
                  </a:lnTo>
                  <a:lnTo>
                    <a:pt x="379" y="615"/>
                  </a:lnTo>
                  <a:lnTo>
                    <a:pt x="372" y="624"/>
                  </a:lnTo>
                  <a:lnTo>
                    <a:pt x="366" y="625"/>
                  </a:lnTo>
                  <a:lnTo>
                    <a:pt x="360" y="618"/>
                  </a:lnTo>
                  <a:lnTo>
                    <a:pt x="349" y="620"/>
                  </a:lnTo>
                  <a:lnTo>
                    <a:pt x="339" y="626"/>
                  </a:lnTo>
                  <a:lnTo>
                    <a:pt x="336" y="629"/>
                  </a:lnTo>
                  <a:lnTo>
                    <a:pt x="333" y="647"/>
                  </a:lnTo>
                  <a:lnTo>
                    <a:pt x="325" y="669"/>
                  </a:lnTo>
                  <a:lnTo>
                    <a:pt x="331" y="687"/>
                  </a:lnTo>
                  <a:lnTo>
                    <a:pt x="341" y="698"/>
                  </a:lnTo>
                  <a:lnTo>
                    <a:pt x="343" y="705"/>
                  </a:lnTo>
                  <a:lnTo>
                    <a:pt x="347" y="719"/>
                  </a:lnTo>
                  <a:lnTo>
                    <a:pt x="343" y="734"/>
                  </a:lnTo>
                  <a:lnTo>
                    <a:pt x="336" y="743"/>
                  </a:lnTo>
                  <a:lnTo>
                    <a:pt x="332" y="747"/>
                  </a:lnTo>
                  <a:lnTo>
                    <a:pt x="321" y="752"/>
                  </a:lnTo>
                  <a:lnTo>
                    <a:pt x="307" y="747"/>
                  </a:lnTo>
                  <a:lnTo>
                    <a:pt x="296" y="737"/>
                  </a:lnTo>
                  <a:lnTo>
                    <a:pt x="290" y="731"/>
                  </a:lnTo>
                  <a:lnTo>
                    <a:pt x="252" y="716"/>
                  </a:lnTo>
                  <a:lnTo>
                    <a:pt x="233" y="700"/>
                  </a:lnTo>
                  <a:lnTo>
                    <a:pt x="226" y="698"/>
                  </a:lnTo>
                  <a:lnTo>
                    <a:pt x="216" y="692"/>
                  </a:lnTo>
                  <a:lnTo>
                    <a:pt x="195" y="683"/>
                  </a:lnTo>
                  <a:lnTo>
                    <a:pt x="189" y="683"/>
                  </a:lnTo>
                  <a:lnTo>
                    <a:pt x="173" y="688"/>
                  </a:lnTo>
                  <a:lnTo>
                    <a:pt x="155" y="705"/>
                  </a:lnTo>
                  <a:lnTo>
                    <a:pt x="146" y="722"/>
                  </a:lnTo>
                  <a:lnTo>
                    <a:pt x="133" y="733"/>
                  </a:lnTo>
                  <a:lnTo>
                    <a:pt x="126" y="743"/>
                  </a:lnTo>
                  <a:lnTo>
                    <a:pt x="125" y="753"/>
                  </a:lnTo>
                  <a:lnTo>
                    <a:pt x="133" y="766"/>
                  </a:lnTo>
                  <a:lnTo>
                    <a:pt x="137" y="769"/>
                  </a:lnTo>
                  <a:lnTo>
                    <a:pt x="146" y="776"/>
                  </a:lnTo>
                  <a:lnTo>
                    <a:pt x="135" y="821"/>
                  </a:lnTo>
                  <a:lnTo>
                    <a:pt x="124" y="829"/>
                  </a:lnTo>
                  <a:lnTo>
                    <a:pt x="124" y="837"/>
                  </a:lnTo>
                  <a:lnTo>
                    <a:pt x="128" y="844"/>
                  </a:lnTo>
                  <a:lnTo>
                    <a:pt x="136" y="842"/>
                  </a:lnTo>
                  <a:lnTo>
                    <a:pt x="138" y="854"/>
                  </a:lnTo>
                  <a:lnTo>
                    <a:pt x="124" y="855"/>
                  </a:lnTo>
                  <a:lnTo>
                    <a:pt x="117" y="859"/>
                  </a:lnTo>
                  <a:lnTo>
                    <a:pt x="114" y="866"/>
                  </a:lnTo>
                  <a:lnTo>
                    <a:pt x="124" y="891"/>
                  </a:lnTo>
                  <a:lnTo>
                    <a:pt x="114" y="900"/>
                  </a:lnTo>
                  <a:lnTo>
                    <a:pt x="109" y="915"/>
                  </a:lnTo>
                  <a:lnTo>
                    <a:pt x="101" y="925"/>
                  </a:lnTo>
                  <a:lnTo>
                    <a:pt x="90" y="924"/>
                  </a:lnTo>
                  <a:lnTo>
                    <a:pt x="73" y="900"/>
                  </a:lnTo>
                  <a:lnTo>
                    <a:pt x="65" y="899"/>
                  </a:lnTo>
                  <a:lnTo>
                    <a:pt x="58" y="906"/>
                  </a:lnTo>
                  <a:lnTo>
                    <a:pt x="53" y="923"/>
                  </a:lnTo>
                  <a:lnTo>
                    <a:pt x="50" y="928"/>
                  </a:lnTo>
                  <a:lnTo>
                    <a:pt x="45" y="944"/>
                  </a:lnTo>
                  <a:lnTo>
                    <a:pt x="68" y="943"/>
                  </a:lnTo>
                  <a:lnTo>
                    <a:pt x="287" y="956"/>
                  </a:lnTo>
                  <a:lnTo>
                    <a:pt x="398" y="962"/>
                  </a:lnTo>
                  <a:lnTo>
                    <a:pt x="398" y="962"/>
                  </a:lnTo>
                  <a:lnTo>
                    <a:pt x="398" y="962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18">
              <a:extLst>
                <a:ext uri="{FF2B5EF4-FFF2-40B4-BE49-F238E27FC236}">
                  <a16:creationId xmlns:a16="http://schemas.microsoft.com/office/drawing/2014/main" id="{C85CE78E-B09F-9B2F-D4D5-A5837F24FA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51234" y="-100541"/>
              <a:ext cx="3841750" cy="1774825"/>
            </a:xfrm>
            <a:custGeom>
              <a:avLst/>
              <a:gdLst>
                <a:gd name="T0" fmla="*/ 1398 w 2420"/>
                <a:gd name="T1" fmla="*/ 1093 h 1118"/>
                <a:gd name="T2" fmla="*/ 1527 w 2420"/>
                <a:gd name="T3" fmla="*/ 1068 h 1118"/>
                <a:gd name="T4" fmla="*/ 1871 w 2420"/>
                <a:gd name="T5" fmla="*/ 1060 h 1118"/>
                <a:gd name="T6" fmla="*/ 2084 w 2420"/>
                <a:gd name="T7" fmla="*/ 1043 h 1118"/>
                <a:gd name="T8" fmla="*/ 2254 w 2420"/>
                <a:gd name="T9" fmla="*/ 1012 h 1118"/>
                <a:gd name="T10" fmla="*/ 2250 w 2420"/>
                <a:gd name="T11" fmla="*/ 914 h 1118"/>
                <a:gd name="T12" fmla="*/ 2142 w 2420"/>
                <a:gd name="T13" fmla="*/ 911 h 1118"/>
                <a:gd name="T14" fmla="*/ 2074 w 2420"/>
                <a:gd name="T15" fmla="*/ 871 h 1118"/>
                <a:gd name="T16" fmla="*/ 1969 w 2420"/>
                <a:gd name="T17" fmla="*/ 811 h 1118"/>
                <a:gd name="T18" fmla="*/ 2036 w 2420"/>
                <a:gd name="T19" fmla="*/ 795 h 1118"/>
                <a:gd name="T20" fmla="*/ 2118 w 2420"/>
                <a:gd name="T21" fmla="*/ 886 h 1118"/>
                <a:gd name="T22" fmla="*/ 2101 w 2420"/>
                <a:gd name="T23" fmla="*/ 794 h 1118"/>
                <a:gd name="T24" fmla="*/ 2023 w 2420"/>
                <a:gd name="T25" fmla="*/ 718 h 1118"/>
                <a:gd name="T26" fmla="*/ 2100 w 2420"/>
                <a:gd name="T27" fmla="*/ 737 h 1118"/>
                <a:gd name="T28" fmla="*/ 2150 w 2420"/>
                <a:gd name="T29" fmla="*/ 703 h 1118"/>
                <a:gd name="T30" fmla="*/ 2035 w 2420"/>
                <a:gd name="T31" fmla="*/ 602 h 1118"/>
                <a:gd name="T32" fmla="*/ 1960 w 2420"/>
                <a:gd name="T33" fmla="*/ 523 h 1118"/>
                <a:gd name="T34" fmla="*/ 2116 w 2420"/>
                <a:gd name="T35" fmla="*/ 643 h 1118"/>
                <a:gd name="T36" fmla="*/ 2079 w 2420"/>
                <a:gd name="T37" fmla="*/ 507 h 1118"/>
                <a:gd name="T38" fmla="*/ 2019 w 2420"/>
                <a:gd name="T39" fmla="*/ 461 h 1118"/>
                <a:gd name="T40" fmla="*/ 1923 w 2420"/>
                <a:gd name="T41" fmla="*/ 430 h 1118"/>
                <a:gd name="T42" fmla="*/ 1858 w 2420"/>
                <a:gd name="T43" fmla="*/ 389 h 1118"/>
                <a:gd name="T44" fmla="*/ 1840 w 2420"/>
                <a:gd name="T45" fmla="*/ 283 h 1118"/>
                <a:gd name="T46" fmla="*/ 1886 w 2420"/>
                <a:gd name="T47" fmla="*/ 251 h 1118"/>
                <a:gd name="T48" fmla="*/ 1836 w 2420"/>
                <a:gd name="T49" fmla="*/ 159 h 1118"/>
                <a:gd name="T50" fmla="*/ 1751 w 2420"/>
                <a:gd name="T51" fmla="*/ 115 h 1118"/>
                <a:gd name="T52" fmla="*/ 1698 w 2420"/>
                <a:gd name="T53" fmla="*/ 42 h 1118"/>
                <a:gd name="T54" fmla="*/ 1601 w 2420"/>
                <a:gd name="T55" fmla="*/ 74 h 1118"/>
                <a:gd name="T56" fmla="*/ 1483 w 2420"/>
                <a:gd name="T57" fmla="*/ 76 h 1118"/>
                <a:gd name="T58" fmla="*/ 1406 w 2420"/>
                <a:gd name="T59" fmla="*/ 215 h 1118"/>
                <a:gd name="T60" fmla="*/ 1311 w 2420"/>
                <a:gd name="T61" fmla="*/ 262 h 1118"/>
                <a:gd name="T62" fmla="*/ 1270 w 2420"/>
                <a:gd name="T63" fmla="*/ 375 h 1118"/>
                <a:gd name="T64" fmla="*/ 1140 w 2420"/>
                <a:gd name="T65" fmla="*/ 366 h 1118"/>
                <a:gd name="T66" fmla="*/ 1110 w 2420"/>
                <a:gd name="T67" fmla="*/ 463 h 1118"/>
                <a:gd name="T68" fmla="*/ 1068 w 2420"/>
                <a:gd name="T69" fmla="*/ 534 h 1118"/>
                <a:gd name="T70" fmla="*/ 993 w 2420"/>
                <a:gd name="T71" fmla="*/ 646 h 1118"/>
                <a:gd name="T72" fmla="*/ 981 w 2420"/>
                <a:gd name="T73" fmla="*/ 725 h 1118"/>
                <a:gd name="T74" fmla="*/ 932 w 2420"/>
                <a:gd name="T75" fmla="*/ 784 h 1118"/>
                <a:gd name="T76" fmla="*/ 841 w 2420"/>
                <a:gd name="T77" fmla="*/ 811 h 1118"/>
                <a:gd name="T78" fmla="*/ 780 w 2420"/>
                <a:gd name="T79" fmla="*/ 840 h 1118"/>
                <a:gd name="T80" fmla="*/ 657 w 2420"/>
                <a:gd name="T81" fmla="*/ 851 h 1118"/>
                <a:gd name="T82" fmla="*/ 546 w 2420"/>
                <a:gd name="T83" fmla="*/ 854 h 1118"/>
                <a:gd name="T84" fmla="*/ 495 w 2420"/>
                <a:gd name="T85" fmla="*/ 767 h 1118"/>
                <a:gd name="T86" fmla="*/ 291 w 2420"/>
                <a:gd name="T87" fmla="*/ 914 h 1118"/>
                <a:gd name="T88" fmla="*/ 231 w 2420"/>
                <a:gd name="T89" fmla="*/ 1007 h 1118"/>
                <a:gd name="T90" fmla="*/ 161 w 2420"/>
                <a:gd name="T91" fmla="*/ 1057 h 1118"/>
                <a:gd name="T92" fmla="*/ 9 w 2420"/>
                <a:gd name="T93" fmla="*/ 1107 h 1118"/>
                <a:gd name="T94" fmla="*/ 512 w 2420"/>
                <a:gd name="T95" fmla="*/ 1102 h 1118"/>
                <a:gd name="T96" fmla="*/ 1034 w 2420"/>
                <a:gd name="T97" fmla="*/ 1111 h 1118"/>
                <a:gd name="T98" fmla="*/ 2311 w 2420"/>
                <a:gd name="T99" fmla="*/ 713 h 1118"/>
                <a:gd name="T100" fmla="*/ 2268 w 2420"/>
                <a:gd name="T101" fmla="*/ 784 h 1118"/>
                <a:gd name="T102" fmla="*/ 2282 w 2420"/>
                <a:gd name="T103" fmla="*/ 764 h 1118"/>
                <a:gd name="T104" fmla="*/ 2210 w 2420"/>
                <a:gd name="T105" fmla="*/ 546 h 1118"/>
                <a:gd name="T106" fmla="*/ 2264 w 2420"/>
                <a:gd name="T107" fmla="*/ 711 h 1118"/>
                <a:gd name="T108" fmla="*/ 2342 w 2420"/>
                <a:gd name="T109" fmla="*/ 575 h 1118"/>
                <a:gd name="T110" fmla="*/ 2298 w 2420"/>
                <a:gd name="T111" fmla="*/ 526 h 1118"/>
                <a:gd name="T112" fmla="*/ 2243 w 2420"/>
                <a:gd name="T113" fmla="*/ 630 h 1118"/>
                <a:gd name="T114" fmla="*/ 2250 w 2420"/>
                <a:gd name="T115" fmla="*/ 830 h 1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20" h="1118">
                  <a:moveTo>
                    <a:pt x="1220" y="1104"/>
                  </a:moveTo>
                  <a:lnTo>
                    <a:pt x="1301" y="1099"/>
                  </a:lnTo>
                  <a:lnTo>
                    <a:pt x="1311" y="1099"/>
                  </a:lnTo>
                  <a:lnTo>
                    <a:pt x="1325" y="1098"/>
                  </a:lnTo>
                  <a:lnTo>
                    <a:pt x="1334" y="1096"/>
                  </a:lnTo>
                  <a:lnTo>
                    <a:pt x="1344" y="1096"/>
                  </a:lnTo>
                  <a:lnTo>
                    <a:pt x="1352" y="1096"/>
                  </a:lnTo>
                  <a:lnTo>
                    <a:pt x="1356" y="1097"/>
                  </a:lnTo>
                  <a:lnTo>
                    <a:pt x="1383" y="1094"/>
                  </a:lnTo>
                  <a:lnTo>
                    <a:pt x="1392" y="1094"/>
                  </a:lnTo>
                  <a:lnTo>
                    <a:pt x="1398" y="1093"/>
                  </a:lnTo>
                  <a:lnTo>
                    <a:pt x="1407" y="1094"/>
                  </a:lnTo>
                  <a:lnTo>
                    <a:pt x="1424" y="1092"/>
                  </a:lnTo>
                  <a:lnTo>
                    <a:pt x="1446" y="1091"/>
                  </a:lnTo>
                  <a:lnTo>
                    <a:pt x="1567" y="1083"/>
                  </a:lnTo>
                  <a:lnTo>
                    <a:pt x="1563" y="1076"/>
                  </a:lnTo>
                  <a:lnTo>
                    <a:pt x="1554" y="1076"/>
                  </a:lnTo>
                  <a:lnTo>
                    <a:pt x="1548" y="1073"/>
                  </a:lnTo>
                  <a:lnTo>
                    <a:pt x="1535" y="1072"/>
                  </a:lnTo>
                  <a:lnTo>
                    <a:pt x="1527" y="1077"/>
                  </a:lnTo>
                  <a:lnTo>
                    <a:pt x="1525" y="1071"/>
                  </a:lnTo>
                  <a:lnTo>
                    <a:pt x="1527" y="1068"/>
                  </a:lnTo>
                  <a:lnTo>
                    <a:pt x="1537" y="1065"/>
                  </a:lnTo>
                  <a:lnTo>
                    <a:pt x="1556" y="1062"/>
                  </a:lnTo>
                  <a:lnTo>
                    <a:pt x="1561" y="1069"/>
                  </a:lnTo>
                  <a:lnTo>
                    <a:pt x="1572" y="1065"/>
                  </a:lnTo>
                  <a:lnTo>
                    <a:pt x="1579" y="1067"/>
                  </a:lnTo>
                  <a:lnTo>
                    <a:pt x="1585" y="1074"/>
                  </a:lnTo>
                  <a:lnTo>
                    <a:pt x="1589" y="1082"/>
                  </a:lnTo>
                  <a:lnTo>
                    <a:pt x="1655" y="1078"/>
                  </a:lnTo>
                  <a:lnTo>
                    <a:pt x="1859" y="1062"/>
                  </a:lnTo>
                  <a:lnTo>
                    <a:pt x="1866" y="1062"/>
                  </a:lnTo>
                  <a:lnTo>
                    <a:pt x="1871" y="1060"/>
                  </a:lnTo>
                  <a:lnTo>
                    <a:pt x="1903" y="1059"/>
                  </a:lnTo>
                  <a:lnTo>
                    <a:pt x="1912" y="1058"/>
                  </a:lnTo>
                  <a:lnTo>
                    <a:pt x="1984" y="1053"/>
                  </a:lnTo>
                  <a:lnTo>
                    <a:pt x="1989" y="1050"/>
                  </a:lnTo>
                  <a:lnTo>
                    <a:pt x="2012" y="1049"/>
                  </a:lnTo>
                  <a:lnTo>
                    <a:pt x="2020" y="1047"/>
                  </a:lnTo>
                  <a:lnTo>
                    <a:pt x="2035" y="1047"/>
                  </a:lnTo>
                  <a:lnTo>
                    <a:pt x="2041" y="1046"/>
                  </a:lnTo>
                  <a:lnTo>
                    <a:pt x="2064" y="1044"/>
                  </a:lnTo>
                  <a:lnTo>
                    <a:pt x="2072" y="1045"/>
                  </a:lnTo>
                  <a:lnTo>
                    <a:pt x="2084" y="1043"/>
                  </a:lnTo>
                  <a:lnTo>
                    <a:pt x="2123" y="1040"/>
                  </a:lnTo>
                  <a:lnTo>
                    <a:pt x="2135" y="1038"/>
                  </a:lnTo>
                  <a:lnTo>
                    <a:pt x="2167" y="1036"/>
                  </a:lnTo>
                  <a:lnTo>
                    <a:pt x="2174" y="1035"/>
                  </a:lnTo>
                  <a:lnTo>
                    <a:pt x="2189" y="1035"/>
                  </a:lnTo>
                  <a:lnTo>
                    <a:pt x="2222" y="1031"/>
                  </a:lnTo>
                  <a:lnTo>
                    <a:pt x="2233" y="1031"/>
                  </a:lnTo>
                  <a:lnTo>
                    <a:pt x="2239" y="1029"/>
                  </a:lnTo>
                  <a:lnTo>
                    <a:pt x="2248" y="1029"/>
                  </a:lnTo>
                  <a:lnTo>
                    <a:pt x="2256" y="1029"/>
                  </a:lnTo>
                  <a:lnTo>
                    <a:pt x="2254" y="1012"/>
                  </a:lnTo>
                  <a:lnTo>
                    <a:pt x="2253" y="1000"/>
                  </a:lnTo>
                  <a:lnTo>
                    <a:pt x="2258" y="967"/>
                  </a:lnTo>
                  <a:lnTo>
                    <a:pt x="2265" y="974"/>
                  </a:lnTo>
                  <a:lnTo>
                    <a:pt x="2276" y="1004"/>
                  </a:lnTo>
                  <a:lnTo>
                    <a:pt x="2279" y="1010"/>
                  </a:lnTo>
                  <a:lnTo>
                    <a:pt x="2281" y="1021"/>
                  </a:lnTo>
                  <a:lnTo>
                    <a:pt x="2290" y="1025"/>
                  </a:lnTo>
                  <a:lnTo>
                    <a:pt x="2286" y="1003"/>
                  </a:lnTo>
                  <a:lnTo>
                    <a:pt x="2263" y="957"/>
                  </a:lnTo>
                  <a:lnTo>
                    <a:pt x="2258" y="939"/>
                  </a:lnTo>
                  <a:lnTo>
                    <a:pt x="2250" y="914"/>
                  </a:lnTo>
                  <a:lnTo>
                    <a:pt x="2246" y="899"/>
                  </a:lnTo>
                  <a:lnTo>
                    <a:pt x="2230" y="885"/>
                  </a:lnTo>
                  <a:lnTo>
                    <a:pt x="2220" y="894"/>
                  </a:lnTo>
                  <a:lnTo>
                    <a:pt x="2177" y="891"/>
                  </a:lnTo>
                  <a:lnTo>
                    <a:pt x="2159" y="881"/>
                  </a:lnTo>
                  <a:lnTo>
                    <a:pt x="2152" y="884"/>
                  </a:lnTo>
                  <a:lnTo>
                    <a:pt x="2142" y="881"/>
                  </a:lnTo>
                  <a:lnTo>
                    <a:pt x="2144" y="900"/>
                  </a:lnTo>
                  <a:lnTo>
                    <a:pt x="2148" y="910"/>
                  </a:lnTo>
                  <a:lnTo>
                    <a:pt x="2147" y="917"/>
                  </a:lnTo>
                  <a:lnTo>
                    <a:pt x="2142" y="911"/>
                  </a:lnTo>
                  <a:lnTo>
                    <a:pt x="2138" y="897"/>
                  </a:lnTo>
                  <a:lnTo>
                    <a:pt x="2128" y="901"/>
                  </a:lnTo>
                  <a:lnTo>
                    <a:pt x="2125" y="908"/>
                  </a:lnTo>
                  <a:lnTo>
                    <a:pt x="2110" y="909"/>
                  </a:lnTo>
                  <a:lnTo>
                    <a:pt x="2107" y="916"/>
                  </a:lnTo>
                  <a:lnTo>
                    <a:pt x="2095" y="920"/>
                  </a:lnTo>
                  <a:lnTo>
                    <a:pt x="2101" y="909"/>
                  </a:lnTo>
                  <a:lnTo>
                    <a:pt x="2098" y="892"/>
                  </a:lnTo>
                  <a:lnTo>
                    <a:pt x="2094" y="886"/>
                  </a:lnTo>
                  <a:lnTo>
                    <a:pt x="2082" y="879"/>
                  </a:lnTo>
                  <a:lnTo>
                    <a:pt x="2074" y="871"/>
                  </a:lnTo>
                  <a:lnTo>
                    <a:pt x="2056" y="864"/>
                  </a:lnTo>
                  <a:lnTo>
                    <a:pt x="2043" y="859"/>
                  </a:lnTo>
                  <a:lnTo>
                    <a:pt x="2041" y="838"/>
                  </a:lnTo>
                  <a:lnTo>
                    <a:pt x="2035" y="808"/>
                  </a:lnTo>
                  <a:lnTo>
                    <a:pt x="2029" y="808"/>
                  </a:lnTo>
                  <a:lnTo>
                    <a:pt x="2023" y="825"/>
                  </a:lnTo>
                  <a:lnTo>
                    <a:pt x="2017" y="825"/>
                  </a:lnTo>
                  <a:lnTo>
                    <a:pt x="2006" y="813"/>
                  </a:lnTo>
                  <a:lnTo>
                    <a:pt x="1996" y="807"/>
                  </a:lnTo>
                  <a:lnTo>
                    <a:pt x="1981" y="804"/>
                  </a:lnTo>
                  <a:lnTo>
                    <a:pt x="1969" y="811"/>
                  </a:lnTo>
                  <a:lnTo>
                    <a:pt x="1943" y="791"/>
                  </a:lnTo>
                  <a:lnTo>
                    <a:pt x="1942" y="780"/>
                  </a:lnTo>
                  <a:lnTo>
                    <a:pt x="1950" y="791"/>
                  </a:lnTo>
                  <a:lnTo>
                    <a:pt x="1959" y="794"/>
                  </a:lnTo>
                  <a:lnTo>
                    <a:pt x="1976" y="793"/>
                  </a:lnTo>
                  <a:lnTo>
                    <a:pt x="1981" y="795"/>
                  </a:lnTo>
                  <a:lnTo>
                    <a:pt x="1993" y="794"/>
                  </a:lnTo>
                  <a:lnTo>
                    <a:pt x="2009" y="803"/>
                  </a:lnTo>
                  <a:lnTo>
                    <a:pt x="2015" y="807"/>
                  </a:lnTo>
                  <a:lnTo>
                    <a:pt x="2027" y="797"/>
                  </a:lnTo>
                  <a:lnTo>
                    <a:pt x="2036" y="795"/>
                  </a:lnTo>
                  <a:lnTo>
                    <a:pt x="2045" y="799"/>
                  </a:lnTo>
                  <a:lnTo>
                    <a:pt x="2051" y="808"/>
                  </a:lnTo>
                  <a:lnTo>
                    <a:pt x="2055" y="818"/>
                  </a:lnTo>
                  <a:lnTo>
                    <a:pt x="2051" y="828"/>
                  </a:lnTo>
                  <a:lnTo>
                    <a:pt x="2074" y="846"/>
                  </a:lnTo>
                  <a:lnTo>
                    <a:pt x="2075" y="841"/>
                  </a:lnTo>
                  <a:lnTo>
                    <a:pt x="2081" y="849"/>
                  </a:lnTo>
                  <a:lnTo>
                    <a:pt x="2101" y="862"/>
                  </a:lnTo>
                  <a:lnTo>
                    <a:pt x="2105" y="872"/>
                  </a:lnTo>
                  <a:lnTo>
                    <a:pt x="2108" y="879"/>
                  </a:lnTo>
                  <a:lnTo>
                    <a:pt x="2118" y="886"/>
                  </a:lnTo>
                  <a:lnTo>
                    <a:pt x="2120" y="881"/>
                  </a:lnTo>
                  <a:lnTo>
                    <a:pt x="2132" y="870"/>
                  </a:lnTo>
                  <a:lnTo>
                    <a:pt x="2142" y="867"/>
                  </a:lnTo>
                  <a:lnTo>
                    <a:pt x="2149" y="871"/>
                  </a:lnTo>
                  <a:lnTo>
                    <a:pt x="2158" y="838"/>
                  </a:lnTo>
                  <a:lnTo>
                    <a:pt x="2141" y="812"/>
                  </a:lnTo>
                  <a:lnTo>
                    <a:pt x="2132" y="807"/>
                  </a:lnTo>
                  <a:lnTo>
                    <a:pt x="2111" y="813"/>
                  </a:lnTo>
                  <a:lnTo>
                    <a:pt x="2119" y="801"/>
                  </a:lnTo>
                  <a:lnTo>
                    <a:pt x="2115" y="791"/>
                  </a:lnTo>
                  <a:lnTo>
                    <a:pt x="2101" y="794"/>
                  </a:lnTo>
                  <a:lnTo>
                    <a:pt x="2083" y="789"/>
                  </a:lnTo>
                  <a:lnTo>
                    <a:pt x="2071" y="777"/>
                  </a:lnTo>
                  <a:lnTo>
                    <a:pt x="2056" y="768"/>
                  </a:lnTo>
                  <a:lnTo>
                    <a:pt x="2032" y="740"/>
                  </a:lnTo>
                  <a:lnTo>
                    <a:pt x="2016" y="723"/>
                  </a:lnTo>
                  <a:lnTo>
                    <a:pt x="2000" y="701"/>
                  </a:lnTo>
                  <a:lnTo>
                    <a:pt x="1988" y="696"/>
                  </a:lnTo>
                  <a:lnTo>
                    <a:pt x="1988" y="682"/>
                  </a:lnTo>
                  <a:lnTo>
                    <a:pt x="1998" y="694"/>
                  </a:lnTo>
                  <a:lnTo>
                    <a:pt x="2007" y="698"/>
                  </a:lnTo>
                  <a:lnTo>
                    <a:pt x="2023" y="718"/>
                  </a:lnTo>
                  <a:lnTo>
                    <a:pt x="2034" y="725"/>
                  </a:lnTo>
                  <a:lnTo>
                    <a:pt x="2080" y="774"/>
                  </a:lnTo>
                  <a:lnTo>
                    <a:pt x="2085" y="782"/>
                  </a:lnTo>
                  <a:lnTo>
                    <a:pt x="2098" y="777"/>
                  </a:lnTo>
                  <a:lnTo>
                    <a:pt x="2110" y="776"/>
                  </a:lnTo>
                  <a:lnTo>
                    <a:pt x="2120" y="769"/>
                  </a:lnTo>
                  <a:lnTo>
                    <a:pt x="2112" y="756"/>
                  </a:lnTo>
                  <a:lnTo>
                    <a:pt x="2101" y="753"/>
                  </a:lnTo>
                  <a:lnTo>
                    <a:pt x="2107" y="752"/>
                  </a:lnTo>
                  <a:lnTo>
                    <a:pt x="2108" y="746"/>
                  </a:lnTo>
                  <a:lnTo>
                    <a:pt x="2100" y="737"/>
                  </a:lnTo>
                  <a:lnTo>
                    <a:pt x="2093" y="733"/>
                  </a:lnTo>
                  <a:lnTo>
                    <a:pt x="2106" y="733"/>
                  </a:lnTo>
                  <a:lnTo>
                    <a:pt x="2104" y="725"/>
                  </a:lnTo>
                  <a:lnTo>
                    <a:pt x="2102" y="717"/>
                  </a:lnTo>
                  <a:lnTo>
                    <a:pt x="2120" y="735"/>
                  </a:lnTo>
                  <a:lnTo>
                    <a:pt x="2125" y="735"/>
                  </a:lnTo>
                  <a:lnTo>
                    <a:pt x="2132" y="745"/>
                  </a:lnTo>
                  <a:lnTo>
                    <a:pt x="2142" y="755"/>
                  </a:lnTo>
                  <a:lnTo>
                    <a:pt x="2149" y="749"/>
                  </a:lnTo>
                  <a:lnTo>
                    <a:pt x="2153" y="731"/>
                  </a:lnTo>
                  <a:lnTo>
                    <a:pt x="2150" y="703"/>
                  </a:lnTo>
                  <a:lnTo>
                    <a:pt x="2137" y="680"/>
                  </a:lnTo>
                  <a:lnTo>
                    <a:pt x="2130" y="684"/>
                  </a:lnTo>
                  <a:lnTo>
                    <a:pt x="2115" y="676"/>
                  </a:lnTo>
                  <a:lnTo>
                    <a:pt x="2113" y="672"/>
                  </a:lnTo>
                  <a:lnTo>
                    <a:pt x="2122" y="672"/>
                  </a:lnTo>
                  <a:lnTo>
                    <a:pt x="2132" y="667"/>
                  </a:lnTo>
                  <a:lnTo>
                    <a:pt x="2095" y="652"/>
                  </a:lnTo>
                  <a:lnTo>
                    <a:pt x="2062" y="645"/>
                  </a:lnTo>
                  <a:lnTo>
                    <a:pt x="2048" y="632"/>
                  </a:lnTo>
                  <a:lnTo>
                    <a:pt x="2042" y="612"/>
                  </a:lnTo>
                  <a:lnTo>
                    <a:pt x="2035" y="602"/>
                  </a:lnTo>
                  <a:lnTo>
                    <a:pt x="2015" y="592"/>
                  </a:lnTo>
                  <a:lnTo>
                    <a:pt x="2013" y="586"/>
                  </a:lnTo>
                  <a:lnTo>
                    <a:pt x="2003" y="585"/>
                  </a:lnTo>
                  <a:lnTo>
                    <a:pt x="1975" y="548"/>
                  </a:lnTo>
                  <a:lnTo>
                    <a:pt x="1967" y="545"/>
                  </a:lnTo>
                  <a:lnTo>
                    <a:pt x="1952" y="523"/>
                  </a:lnTo>
                  <a:lnTo>
                    <a:pt x="1939" y="518"/>
                  </a:lnTo>
                  <a:lnTo>
                    <a:pt x="1940" y="503"/>
                  </a:lnTo>
                  <a:lnTo>
                    <a:pt x="1947" y="511"/>
                  </a:lnTo>
                  <a:lnTo>
                    <a:pt x="1950" y="517"/>
                  </a:lnTo>
                  <a:lnTo>
                    <a:pt x="1960" y="523"/>
                  </a:lnTo>
                  <a:lnTo>
                    <a:pt x="1965" y="531"/>
                  </a:lnTo>
                  <a:lnTo>
                    <a:pt x="1979" y="540"/>
                  </a:lnTo>
                  <a:lnTo>
                    <a:pt x="2006" y="571"/>
                  </a:lnTo>
                  <a:lnTo>
                    <a:pt x="2025" y="580"/>
                  </a:lnTo>
                  <a:lnTo>
                    <a:pt x="2045" y="593"/>
                  </a:lnTo>
                  <a:lnTo>
                    <a:pt x="2052" y="601"/>
                  </a:lnTo>
                  <a:lnTo>
                    <a:pt x="2070" y="635"/>
                  </a:lnTo>
                  <a:lnTo>
                    <a:pt x="2074" y="631"/>
                  </a:lnTo>
                  <a:lnTo>
                    <a:pt x="2076" y="626"/>
                  </a:lnTo>
                  <a:lnTo>
                    <a:pt x="2106" y="640"/>
                  </a:lnTo>
                  <a:lnTo>
                    <a:pt x="2116" y="643"/>
                  </a:lnTo>
                  <a:lnTo>
                    <a:pt x="2133" y="641"/>
                  </a:lnTo>
                  <a:lnTo>
                    <a:pt x="2125" y="631"/>
                  </a:lnTo>
                  <a:lnTo>
                    <a:pt x="2123" y="614"/>
                  </a:lnTo>
                  <a:lnTo>
                    <a:pt x="2123" y="575"/>
                  </a:lnTo>
                  <a:lnTo>
                    <a:pt x="2121" y="561"/>
                  </a:lnTo>
                  <a:lnTo>
                    <a:pt x="2132" y="566"/>
                  </a:lnTo>
                  <a:lnTo>
                    <a:pt x="2140" y="552"/>
                  </a:lnTo>
                  <a:lnTo>
                    <a:pt x="2140" y="537"/>
                  </a:lnTo>
                  <a:lnTo>
                    <a:pt x="2122" y="524"/>
                  </a:lnTo>
                  <a:lnTo>
                    <a:pt x="2094" y="513"/>
                  </a:lnTo>
                  <a:lnTo>
                    <a:pt x="2079" y="507"/>
                  </a:lnTo>
                  <a:lnTo>
                    <a:pt x="2064" y="494"/>
                  </a:lnTo>
                  <a:lnTo>
                    <a:pt x="2059" y="494"/>
                  </a:lnTo>
                  <a:lnTo>
                    <a:pt x="2049" y="496"/>
                  </a:lnTo>
                  <a:lnTo>
                    <a:pt x="2048" y="487"/>
                  </a:lnTo>
                  <a:lnTo>
                    <a:pt x="2057" y="487"/>
                  </a:lnTo>
                  <a:lnTo>
                    <a:pt x="2047" y="473"/>
                  </a:lnTo>
                  <a:lnTo>
                    <a:pt x="2036" y="468"/>
                  </a:lnTo>
                  <a:lnTo>
                    <a:pt x="2029" y="457"/>
                  </a:lnTo>
                  <a:lnTo>
                    <a:pt x="2025" y="449"/>
                  </a:lnTo>
                  <a:lnTo>
                    <a:pt x="2014" y="447"/>
                  </a:lnTo>
                  <a:lnTo>
                    <a:pt x="2019" y="461"/>
                  </a:lnTo>
                  <a:lnTo>
                    <a:pt x="2004" y="447"/>
                  </a:lnTo>
                  <a:lnTo>
                    <a:pt x="1998" y="447"/>
                  </a:lnTo>
                  <a:lnTo>
                    <a:pt x="1996" y="455"/>
                  </a:lnTo>
                  <a:lnTo>
                    <a:pt x="1990" y="459"/>
                  </a:lnTo>
                  <a:lnTo>
                    <a:pt x="1979" y="447"/>
                  </a:lnTo>
                  <a:lnTo>
                    <a:pt x="1971" y="445"/>
                  </a:lnTo>
                  <a:lnTo>
                    <a:pt x="1961" y="451"/>
                  </a:lnTo>
                  <a:lnTo>
                    <a:pt x="1952" y="449"/>
                  </a:lnTo>
                  <a:lnTo>
                    <a:pt x="1935" y="436"/>
                  </a:lnTo>
                  <a:lnTo>
                    <a:pt x="1925" y="435"/>
                  </a:lnTo>
                  <a:lnTo>
                    <a:pt x="1923" y="430"/>
                  </a:lnTo>
                  <a:lnTo>
                    <a:pt x="1922" y="415"/>
                  </a:lnTo>
                  <a:lnTo>
                    <a:pt x="1913" y="411"/>
                  </a:lnTo>
                  <a:lnTo>
                    <a:pt x="1905" y="403"/>
                  </a:lnTo>
                  <a:lnTo>
                    <a:pt x="1898" y="399"/>
                  </a:lnTo>
                  <a:lnTo>
                    <a:pt x="1903" y="393"/>
                  </a:lnTo>
                  <a:lnTo>
                    <a:pt x="1906" y="374"/>
                  </a:lnTo>
                  <a:lnTo>
                    <a:pt x="1898" y="367"/>
                  </a:lnTo>
                  <a:lnTo>
                    <a:pt x="1893" y="366"/>
                  </a:lnTo>
                  <a:lnTo>
                    <a:pt x="1881" y="375"/>
                  </a:lnTo>
                  <a:lnTo>
                    <a:pt x="1868" y="379"/>
                  </a:lnTo>
                  <a:lnTo>
                    <a:pt x="1858" y="389"/>
                  </a:lnTo>
                  <a:lnTo>
                    <a:pt x="1839" y="395"/>
                  </a:lnTo>
                  <a:lnTo>
                    <a:pt x="1823" y="391"/>
                  </a:lnTo>
                  <a:lnTo>
                    <a:pt x="1814" y="359"/>
                  </a:lnTo>
                  <a:lnTo>
                    <a:pt x="1812" y="354"/>
                  </a:lnTo>
                  <a:lnTo>
                    <a:pt x="1813" y="340"/>
                  </a:lnTo>
                  <a:lnTo>
                    <a:pt x="1821" y="320"/>
                  </a:lnTo>
                  <a:lnTo>
                    <a:pt x="1827" y="298"/>
                  </a:lnTo>
                  <a:lnTo>
                    <a:pt x="1830" y="284"/>
                  </a:lnTo>
                  <a:lnTo>
                    <a:pt x="1833" y="274"/>
                  </a:lnTo>
                  <a:lnTo>
                    <a:pt x="1843" y="275"/>
                  </a:lnTo>
                  <a:lnTo>
                    <a:pt x="1840" y="283"/>
                  </a:lnTo>
                  <a:lnTo>
                    <a:pt x="1842" y="288"/>
                  </a:lnTo>
                  <a:lnTo>
                    <a:pt x="1858" y="284"/>
                  </a:lnTo>
                  <a:lnTo>
                    <a:pt x="1864" y="284"/>
                  </a:lnTo>
                  <a:lnTo>
                    <a:pt x="1864" y="278"/>
                  </a:lnTo>
                  <a:lnTo>
                    <a:pt x="1850" y="264"/>
                  </a:lnTo>
                  <a:lnTo>
                    <a:pt x="1862" y="270"/>
                  </a:lnTo>
                  <a:lnTo>
                    <a:pt x="1863" y="264"/>
                  </a:lnTo>
                  <a:lnTo>
                    <a:pt x="1862" y="257"/>
                  </a:lnTo>
                  <a:lnTo>
                    <a:pt x="1874" y="252"/>
                  </a:lnTo>
                  <a:lnTo>
                    <a:pt x="1881" y="254"/>
                  </a:lnTo>
                  <a:lnTo>
                    <a:pt x="1886" y="251"/>
                  </a:lnTo>
                  <a:lnTo>
                    <a:pt x="1884" y="235"/>
                  </a:lnTo>
                  <a:lnTo>
                    <a:pt x="1879" y="223"/>
                  </a:lnTo>
                  <a:lnTo>
                    <a:pt x="1884" y="218"/>
                  </a:lnTo>
                  <a:lnTo>
                    <a:pt x="1884" y="212"/>
                  </a:lnTo>
                  <a:lnTo>
                    <a:pt x="1884" y="199"/>
                  </a:lnTo>
                  <a:lnTo>
                    <a:pt x="1881" y="195"/>
                  </a:lnTo>
                  <a:lnTo>
                    <a:pt x="1873" y="183"/>
                  </a:lnTo>
                  <a:lnTo>
                    <a:pt x="1865" y="183"/>
                  </a:lnTo>
                  <a:lnTo>
                    <a:pt x="1851" y="163"/>
                  </a:lnTo>
                  <a:lnTo>
                    <a:pt x="1846" y="159"/>
                  </a:lnTo>
                  <a:lnTo>
                    <a:pt x="1836" y="159"/>
                  </a:lnTo>
                  <a:lnTo>
                    <a:pt x="1827" y="159"/>
                  </a:lnTo>
                  <a:lnTo>
                    <a:pt x="1820" y="155"/>
                  </a:lnTo>
                  <a:lnTo>
                    <a:pt x="1821" y="142"/>
                  </a:lnTo>
                  <a:lnTo>
                    <a:pt x="1809" y="136"/>
                  </a:lnTo>
                  <a:lnTo>
                    <a:pt x="1804" y="132"/>
                  </a:lnTo>
                  <a:lnTo>
                    <a:pt x="1799" y="132"/>
                  </a:lnTo>
                  <a:lnTo>
                    <a:pt x="1794" y="129"/>
                  </a:lnTo>
                  <a:lnTo>
                    <a:pt x="1779" y="130"/>
                  </a:lnTo>
                  <a:lnTo>
                    <a:pt x="1762" y="126"/>
                  </a:lnTo>
                  <a:lnTo>
                    <a:pt x="1758" y="124"/>
                  </a:lnTo>
                  <a:lnTo>
                    <a:pt x="1751" y="115"/>
                  </a:lnTo>
                  <a:lnTo>
                    <a:pt x="1740" y="109"/>
                  </a:lnTo>
                  <a:lnTo>
                    <a:pt x="1737" y="100"/>
                  </a:lnTo>
                  <a:lnTo>
                    <a:pt x="1740" y="92"/>
                  </a:lnTo>
                  <a:lnTo>
                    <a:pt x="1749" y="84"/>
                  </a:lnTo>
                  <a:lnTo>
                    <a:pt x="1750" y="78"/>
                  </a:lnTo>
                  <a:lnTo>
                    <a:pt x="1754" y="74"/>
                  </a:lnTo>
                  <a:lnTo>
                    <a:pt x="1746" y="64"/>
                  </a:lnTo>
                  <a:lnTo>
                    <a:pt x="1731" y="57"/>
                  </a:lnTo>
                  <a:lnTo>
                    <a:pt x="1727" y="54"/>
                  </a:lnTo>
                  <a:lnTo>
                    <a:pt x="1721" y="44"/>
                  </a:lnTo>
                  <a:lnTo>
                    <a:pt x="1698" y="42"/>
                  </a:lnTo>
                  <a:lnTo>
                    <a:pt x="1690" y="38"/>
                  </a:lnTo>
                  <a:lnTo>
                    <a:pt x="1683" y="39"/>
                  </a:lnTo>
                  <a:lnTo>
                    <a:pt x="1676" y="39"/>
                  </a:lnTo>
                  <a:lnTo>
                    <a:pt x="1670" y="63"/>
                  </a:lnTo>
                  <a:lnTo>
                    <a:pt x="1664" y="78"/>
                  </a:lnTo>
                  <a:lnTo>
                    <a:pt x="1652" y="113"/>
                  </a:lnTo>
                  <a:lnTo>
                    <a:pt x="1622" y="91"/>
                  </a:lnTo>
                  <a:lnTo>
                    <a:pt x="1618" y="86"/>
                  </a:lnTo>
                  <a:lnTo>
                    <a:pt x="1612" y="81"/>
                  </a:lnTo>
                  <a:lnTo>
                    <a:pt x="1608" y="78"/>
                  </a:lnTo>
                  <a:lnTo>
                    <a:pt x="1601" y="74"/>
                  </a:lnTo>
                  <a:lnTo>
                    <a:pt x="1567" y="49"/>
                  </a:lnTo>
                  <a:lnTo>
                    <a:pt x="1557" y="42"/>
                  </a:lnTo>
                  <a:lnTo>
                    <a:pt x="1537" y="27"/>
                  </a:lnTo>
                  <a:lnTo>
                    <a:pt x="1532" y="24"/>
                  </a:lnTo>
                  <a:lnTo>
                    <a:pt x="1500" y="0"/>
                  </a:lnTo>
                  <a:lnTo>
                    <a:pt x="1497" y="10"/>
                  </a:lnTo>
                  <a:lnTo>
                    <a:pt x="1495" y="18"/>
                  </a:lnTo>
                  <a:lnTo>
                    <a:pt x="1498" y="27"/>
                  </a:lnTo>
                  <a:lnTo>
                    <a:pt x="1495" y="37"/>
                  </a:lnTo>
                  <a:lnTo>
                    <a:pt x="1501" y="41"/>
                  </a:lnTo>
                  <a:lnTo>
                    <a:pt x="1483" y="76"/>
                  </a:lnTo>
                  <a:lnTo>
                    <a:pt x="1486" y="81"/>
                  </a:lnTo>
                  <a:lnTo>
                    <a:pt x="1481" y="94"/>
                  </a:lnTo>
                  <a:lnTo>
                    <a:pt x="1480" y="99"/>
                  </a:lnTo>
                  <a:lnTo>
                    <a:pt x="1485" y="108"/>
                  </a:lnTo>
                  <a:lnTo>
                    <a:pt x="1475" y="129"/>
                  </a:lnTo>
                  <a:lnTo>
                    <a:pt x="1461" y="140"/>
                  </a:lnTo>
                  <a:lnTo>
                    <a:pt x="1447" y="159"/>
                  </a:lnTo>
                  <a:lnTo>
                    <a:pt x="1448" y="166"/>
                  </a:lnTo>
                  <a:lnTo>
                    <a:pt x="1437" y="189"/>
                  </a:lnTo>
                  <a:lnTo>
                    <a:pt x="1433" y="185"/>
                  </a:lnTo>
                  <a:lnTo>
                    <a:pt x="1406" y="215"/>
                  </a:lnTo>
                  <a:lnTo>
                    <a:pt x="1405" y="204"/>
                  </a:lnTo>
                  <a:lnTo>
                    <a:pt x="1395" y="212"/>
                  </a:lnTo>
                  <a:lnTo>
                    <a:pt x="1383" y="227"/>
                  </a:lnTo>
                  <a:lnTo>
                    <a:pt x="1376" y="247"/>
                  </a:lnTo>
                  <a:lnTo>
                    <a:pt x="1371" y="254"/>
                  </a:lnTo>
                  <a:lnTo>
                    <a:pt x="1366" y="268"/>
                  </a:lnTo>
                  <a:lnTo>
                    <a:pt x="1348" y="257"/>
                  </a:lnTo>
                  <a:lnTo>
                    <a:pt x="1328" y="241"/>
                  </a:lnTo>
                  <a:lnTo>
                    <a:pt x="1320" y="253"/>
                  </a:lnTo>
                  <a:lnTo>
                    <a:pt x="1317" y="259"/>
                  </a:lnTo>
                  <a:lnTo>
                    <a:pt x="1311" y="262"/>
                  </a:lnTo>
                  <a:lnTo>
                    <a:pt x="1309" y="272"/>
                  </a:lnTo>
                  <a:lnTo>
                    <a:pt x="1303" y="292"/>
                  </a:lnTo>
                  <a:lnTo>
                    <a:pt x="1304" y="301"/>
                  </a:lnTo>
                  <a:lnTo>
                    <a:pt x="1303" y="310"/>
                  </a:lnTo>
                  <a:lnTo>
                    <a:pt x="1290" y="318"/>
                  </a:lnTo>
                  <a:lnTo>
                    <a:pt x="1287" y="324"/>
                  </a:lnTo>
                  <a:lnTo>
                    <a:pt x="1286" y="332"/>
                  </a:lnTo>
                  <a:lnTo>
                    <a:pt x="1283" y="340"/>
                  </a:lnTo>
                  <a:lnTo>
                    <a:pt x="1278" y="351"/>
                  </a:lnTo>
                  <a:lnTo>
                    <a:pt x="1272" y="369"/>
                  </a:lnTo>
                  <a:lnTo>
                    <a:pt x="1270" y="375"/>
                  </a:lnTo>
                  <a:lnTo>
                    <a:pt x="1266" y="384"/>
                  </a:lnTo>
                  <a:lnTo>
                    <a:pt x="1264" y="389"/>
                  </a:lnTo>
                  <a:lnTo>
                    <a:pt x="1258" y="393"/>
                  </a:lnTo>
                  <a:lnTo>
                    <a:pt x="1253" y="401"/>
                  </a:lnTo>
                  <a:lnTo>
                    <a:pt x="1246" y="406"/>
                  </a:lnTo>
                  <a:lnTo>
                    <a:pt x="1197" y="393"/>
                  </a:lnTo>
                  <a:lnTo>
                    <a:pt x="1177" y="357"/>
                  </a:lnTo>
                  <a:lnTo>
                    <a:pt x="1149" y="345"/>
                  </a:lnTo>
                  <a:lnTo>
                    <a:pt x="1142" y="349"/>
                  </a:lnTo>
                  <a:lnTo>
                    <a:pt x="1141" y="360"/>
                  </a:lnTo>
                  <a:lnTo>
                    <a:pt x="1140" y="366"/>
                  </a:lnTo>
                  <a:lnTo>
                    <a:pt x="1142" y="371"/>
                  </a:lnTo>
                  <a:lnTo>
                    <a:pt x="1136" y="377"/>
                  </a:lnTo>
                  <a:lnTo>
                    <a:pt x="1134" y="384"/>
                  </a:lnTo>
                  <a:lnTo>
                    <a:pt x="1135" y="404"/>
                  </a:lnTo>
                  <a:lnTo>
                    <a:pt x="1132" y="410"/>
                  </a:lnTo>
                  <a:lnTo>
                    <a:pt x="1125" y="420"/>
                  </a:lnTo>
                  <a:lnTo>
                    <a:pt x="1125" y="430"/>
                  </a:lnTo>
                  <a:lnTo>
                    <a:pt x="1116" y="435"/>
                  </a:lnTo>
                  <a:lnTo>
                    <a:pt x="1111" y="442"/>
                  </a:lnTo>
                  <a:lnTo>
                    <a:pt x="1105" y="452"/>
                  </a:lnTo>
                  <a:lnTo>
                    <a:pt x="1110" y="463"/>
                  </a:lnTo>
                  <a:lnTo>
                    <a:pt x="1105" y="468"/>
                  </a:lnTo>
                  <a:lnTo>
                    <a:pt x="1103" y="472"/>
                  </a:lnTo>
                  <a:lnTo>
                    <a:pt x="1089" y="484"/>
                  </a:lnTo>
                  <a:lnTo>
                    <a:pt x="1085" y="489"/>
                  </a:lnTo>
                  <a:lnTo>
                    <a:pt x="1081" y="493"/>
                  </a:lnTo>
                  <a:lnTo>
                    <a:pt x="1076" y="500"/>
                  </a:lnTo>
                  <a:lnTo>
                    <a:pt x="1074" y="510"/>
                  </a:lnTo>
                  <a:lnTo>
                    <a:pt x="1069" y="519"/>
                  </a:lnTo>
                  <a:lnTo>
                    <a:pt x="1070" y="524"/>
                  </a:lnTo>
                  <a:lnTo>
                    <a:pt x="1072" y="530"/>
                  </a:lnTo>
                  <a:lnTo>
                    <a:pt x="1068" y="534"/>
                  </a:lnTo>
                  <a:lnTo>
                    <a:pt x="1065" y="542"/>
                  </a:lnTo>
                  <a:lnTo>
                    <a:pt x="1060" y="552"/>
                  </a:lnTo>
                  <a:lnTo>
                    <a:pt x="1059" y="560"/>
                  </a:lnTo>
                  <a:lnTo>
                    <a:pt x="1056" y="565"/>
                  </a:lnTo>
                  <a:lnTo>
                    <a:pt x="1053" y="571"/>
                  </a:lnTo>
                  <a:lnTo>
                    <a:pt x="1049" y="576"/>
                  </a:lnTo>
                  <a:lnTo>
                    <a:pt x="1037" y="588"/>
                  </a:lnTo>
                  <a:lnTo>
                    <a:pt x="1014" y="611"/>
                  </a:lnTo>
                  <a:lnTo>
                    <a:pt x="1009" y="613"/>
                  </a:lnTo>
                  <a:lnTo>
                    <a:pt x="1003" y="632"/>
                  </a:lnTo>
                  <a:lnTo>
                    <a:pt x="993" y="646"/>
                  </a:lnTo>
                  <a:lnTo>
                    <a:pt x="995" y="652"/>
                  </a:lnTo>
                  <a:lnTo>
                    <a:pt x="990" y="654"/>
                  </a:lnTo>
                  <a:lnTo>
                    <a:pt x="986" y="662"/>
                  </a:lnTo>
                  <a:lnTo>
                    <a:pt x="984" y="668"/>
                  </a:lnTo>
                  <a:lnTo>
                    <a:pt x="984" y="676"/>
                  </a:lnTo>
                  <a:lnTo>
                    <a:pt x="968" y="688"/>
                  </a:lnTo>
                  <a:lnTo>
                    <a:pt x="986" y="703"/>
                  </a:lnTo>
                  <a:lnTo>
                    <a:pt x="995" y="711"/>
                  </a:lnTo>
                  <a:lnTo>
                    <a:pt x="991" y="717"/>
                  </a:lnTo>
                  <a:lnTo>
                    <a:pt x="987" y="720"/>
                  </a:lnTo>
                  <a:lnTo>
                    <a:pt x="981" y="725"/>
                  </a:lnTo>
                  <a:lnTo>
                    <a:pt x="972" y="731"/>
                  </a:lnTo>
                  <a:lnTo>
                    <a:pt x="968" y="733"/>
                  </a:lnTo>
                  <a:lnTo>
                    <a:pt x="968" y="742"/>
                  </a:lnTo>
                  <a:lnTo>
                    <a:pt x="973" y="747"/>
                  </a:lnTo>
                  <a:lnTo>
                    <a:pt x="978" y="745"/>
                  </a:lnTo>
                  <a:lnTo>
                    <a:pt x="978" y="751"/>
                  </a:lnTo>
                  <a:lnTo>
                    <a:pt x="974" y="756"/>
                  </a:lnTo>
                  <a:lnTo>
                    <a:pt x="965" y="762"/>
                  </a:lnTo>
                  <a:lnTo>
                    <a:pt x="958" y="764"/>
                  </a:lnTo>
                  <a:lnTo>
                    <a:pt x="944" y="777"/>
                  </a:lnTo>
                  <a:lnTo>
                    <a:pt x="932" y="784"/>
                  </a:lnTo>
                  <a:lnTo>
                    <a:pt x="927" y="787"/>
                  </a:lnTo>
                  <a:lnTo>
                    <a:pt x="920" y="777"/>
                  </a:lnTo>
                  <a:lnTo>
                    <a:pt x="917" y="772"/>
                  </a:lnTo>
                  <a:lnTo>
                    <a:pt x="910" y="769"/>
                  </a:lnTo>
                  <a:lnTo>
                    <a:pt x="902" y="772"/>
                  </a:lnTo>
                  <a:lnTo>
                    <a:pt x="884" y="786"/>
                  </a:lnTo>
                  <a:lnTo>
                    <a:pt x="880" y="789"/>
                  </a:lnTo>
                  <a:lnTo>
                    <a:pt x="865" y="798"/>
                  </a:lnTo>
                  <a:lnTo>
                    <a:pt x="861" y="801"/>
                  </a:lnTo>
                  <a:lnTo>
                    <a:pt x="855" y="806"/>
                  </a:lnTo>
                  <a:lnTo>
                    <a:pt x="841" y="811"/>
                  </a:lnTo>
                  <a:lnTo>
                    <a:pt x="831" y="803"/>
                  </a:lnTo>
                  <a:lnTo>
                    <a:pt x="827" y="799"/>
                  </a:lnTo>
                  <a:lnTo>
                    <a:pt x="822" y="795"/>
                  </a:lnTo>
                  <a:lnTo>
                    <a:pt x="817" y="803"/>
                  </a:lnTo>
                  <a:lnTo>
                    <a:pt x="810" y="808"/>
                  </a:lnTo>
                  <a:lnTo>
                    <a:pt x="817" y="820"/>
                  </a:lnTo>
                  <a:lnTo>
                    <a:pt x="814" y="825"/>
                  </a:lnTo>
                  <a:lnTo>
                    <a:pt x="804" y="833"/>
                  </a:lnTo>
                  <a:lnTo>
                    <a:pt x="798" y="838"/>
                  </a:lnTo>
                  <a:lnTo>
                    <a:pt x="785" y="842"/>
                  </a:lnTo>
                  <a:lnTo>
                    <a:pt x="780" y="840"/>
                  </a:lnTo>
                  <a:lnTo>
                    <a:pt x="772" y="842"/>
                  </a:lnTo>
                  <a:lnTo>
                    <a:pt x="759" y="847"/>
                  </a:lnTo>
                  <a:lnTo>
                    <a:pt x="745" y="849"/>
                  </a:lnTo>
                  <a:lnTo>
                    <a:pt x="730" y="855"/>
                  </a:lnTo>
                  <a:lnTo>
                    <a:pt x="712" y="867"/>
                  </a:lnTo>
                  <a:lnTo>
                    <a:pt x="707" y="864"/>
                  </a:lnTo>
                  <a:lnTo>
                    <a:pt x="697" y="855"/>
                  </a:lnTo>
                  <a:lnTo>
                    <a:pt x="671" y="832"/>
                  </a:lnTo>
                  <a:lnTo>
                    <a:pt x="668" y="837"/>
                  </a:lnTo>
                  <a:lnTo>
                    <a:pt x="661" y="841"/>
                  </a:lnTo>
                  <a:lnTo>
                    <a:pt x="657" y="851"/>
                  </a:lnTo>
                  <a:lnTo>
                    <a:pt x="638" y="862"/>
                  </a:lnTo>
                  <a:lnTo>
                    <a:pt x="631" y="863"/>
                  </a:lnTo>
                  <a:lnTo>
                    <a:pt x="630" y="869"/>
                  </a:lnTo>
                  <a:lnTo>
                    <a:pt x="626" y="875"/>
                  </a:lnTo>
                  <a:lnTo>
                    <a:pt x="614" y="879"/>
                  </a:lnTo>
                  <a:lnTo>
                    <a:pt x="605" y="881"/>
                  </a:lnTo>
                  <a:lnTo>
                    <a:pt x="590" y="884"/>
                  </a:lnTo>
                  <a:lnTo>
                    <a:pt x="583" y="883"/>
                  </a:lnTo>
                  <a:lnTo>
                    <a:pt x="562" y="870"/>
                  </a:lnTo>
                  <a:lnTo>
                    <a:pt x="559" y="863"/>
                  </a:lnTo>
                  <a:lnTo>
                    <a:pt x="546" y="854"/>
                  </a:lnTo>
                  <a:lnTo>
                    <a:pt x="535" y="856"/>
                  </a:lnTo>
                  <a:lnTo>
                    <a:pt x="527" y="852"/>
                  </a:lnTo>
                  <a:lnTo>
                    <a:pt x="507" y="830"/>
                  </a:lnTo>
                  <a:lnTo>
                    <a:pt x="502" y="820"/>
                  </a:lnTo>
                  <a:lnTo>
                    <a:pt x="503" y="815"/>
                  </a:lnTo>
                  <a:lnTo>
                    <a:pt x="503" y="803"/>
                  </a:lnTo>
                  <a:lnTo>
                    <a:pt x="489" y="791"/>
                  </a:lnTo>
                  <a:lnTo>
                    <a:pt x="485" y="786"/>
                  </a:lnTo>
                  <a:lnTo>
                    <a:pt x="489" y="780"/>
                  </a:lnTo>
                  <a:lnTo>
                    <a:pt x="495" y="775"/>
                  </a:lnTo>
                  <a:lnTo>
                    <a:pt x="495" y="767"/>
                  </a:lnTo>
                  <a:lnTo>
                    <a:pt x="490" y="763"/>
                  </a:lnTo>
                  <a:lnTo>
                    <a:pt x="459" y="793"/>
                  </a:lnTo>
                  <a:lnTo>
                    <a:pt x="455" y="796"/>
                  </a:lnTo>
                  <a:lnTo>
                    <a:pt x="394" y="853"/>
                  </a:lnTo>
                  <a:lnTo>
                    <a:pt x="390" y="857"/>
                  </a:lnTo>
                  <a:lnTo>
                    <a:pt x="381" y="863"/>
                  </a:lnTo>
                  <a:lnTo>
                    <a:pt x="343" y="879"/>
                  </a:lnTo>
                  <a:lnTo>
                    <a:pt x="329" y="886"/>
                  </a:lnTo>
                  <a:lnTo>
                    <a:pt x="319" y="893"/>
                  </a:lnTo>
                  <a:lnTo>
                    <a:pt x="302" y="906"/>
                  </a:lnTo>
                  <a:lnTo>
                    <a:pt x="291" y="914"/>
                  </a:lnTo>
                  <a:lnTo>
                    <a:pt x="284" y="916"/>
                  </a:lnTo>
                  <a:lnTo>
                    <a:pt x="276" y="918"/>
                  </a:lnTo>
                  <a:lnTo>
                    <a:pt x="277" y="945"/>
                  </a:lnTo>
                  <a:lnTo>
                    <a:pt x="270" y="949"/>
                  </a:lnTo>
                  <a:lnTo>
                    <a:pt x="267" y="953"/>
                  </a:lnTo>
                  <a:lnTo>
                    <a:pt x="257" y="961"/>
                  </a:lnTo>
                  <a:lnTo>
                    <a:pt x="246" y="962"/>
                  </a:lnTo>
                  <a:lnTo>
                    <a:pt x="234" y="974"/>
                  </a:lnTo>
                  <a:lnTo>
                    <a:pt x="236" y="987"/>
                  </a:lnTo>
                  <a:lnTo>
                    <a:pt x="233" y="999"/>
                  </a:lnTo>
                  <a:lnTo>
                    <a:pt x="231" y="1007"/>
                  </a:lnTo>
                  <a:lnTo>
                    <a:pt x="226" y="1009"/>
                  </a:lnTo>
                  <a:lnTo>
                    <a:pt x="217" y="1014"/>
                  </a:lnTo>
                  <a:lnTo>
                    <a:pt x="206" y="1016"/>
                  </a:lnTo>
                  <a:lnTo>
                    <a:pt x="202" y="1018"/>
                  </a:lnTo>
                  <a:lnTo>
                    <a:pt x="189" y="1020"/>
                  </a:lnTo>
                  <a:lnTo>
                    <a:pt x="180" y="1020"/>
                  </a:lnTo>
                  <a:lnTo>
                    <a:pt x="171" y="1027"/>
                  </a:lnTo>
                  <a:lnTo>
                    <a:pt x="168" y="1037"/>
                  </a:lnTo>
                  <a:lnTo>
                    <a:pt x="163" y="1045"/>
                  </a:lnTo>
                  <a:lnTo>
                    <a:pt x="161" y="1051"/>
                  </a:lnTo>
                  <a:lnTo>
                    <a:pt x="161" y="1057"/>
                  </a:lnTo>
                  <a:lnTo>
                    <a:pt x="156" y="1062"/>
                  </a:lnTo>
                  <a:lnTo>
                    <a:pt x="142" y="1062"/>
                  </a:lnTo>
                  <a:lnTo>
                    <a:pt x="122" y="1069"/>
                  </a:lnTo>
                  <a:lnTo>
                    <a:pt x="92" y="1079"/>
                  </a:lnTo>
                  <a:lnTo>
                    <a:pt x="73" y="1091"/>
                  </a:lnTo>
                  <a:lnTo>
                    <a:pt x="58" y="1093"/>
                  </a:lnTo>
                  <a:lnTo>
                    <a:pt x="42" y="1093"/>
                  </a:lnTo>
                  <a:lnTo>
                    <a:pt x="34" y="1097"/>
                  </a:lnTo>
                  <a:lnTo>
                    <a:pt x="26" y="1101"/>
                  </a:lnTo>
                  <a:lnTo>
                    <a:pt x="19" y="1104"/>
                  </a:lnTo>
                  <a:lnTo>
                    <a:pt x="9" y="1107"/>
                  </a:lnTo>
                  <a:lnTo>
                    <a:pt x="0" y="1115"/>
                  </a:lnTo>
                  <a:lnTo>
                    <a:pt x="41" y="1118"/>
                  </a:lnTo>
                  <a:lnTo>
                    <a:pt x="104" y="1116"/>
                  </a:lnTo>
                  <a:lnTo>
                    <a:pt x="112" y="1116"/>
                  </a:lnTo>
                  <a:lnTo>
                    <a:pt x="120" y="1118"/>
                  </a:lnTo>
                  <a:lnTo>
                    <a:pt x="143" y="1118"/>
                  </a:lnTo>
                  <a:lnTo>
                    <a:pt x="207" y="1118"/>
                  </a:lnTo>
                  <a:lnTo>
                    <a:pt x="300" y="1116"/>
                  </a:lnTo>
                  <a:lnTo>
                    <a:pt x="475" y="1113"/>
                  </a:lnTo>
                  <a:lnTo>
                    <a:pt x="509" y="1111"/>
                  </a:lnTo>
                  <a:lnTo>
                    <a:pt x="512" y="1102"/>
                  </a:lnTo>
                  <a:lnTo>
                    <a:pt x="553" y="1102"/>
                  </a:lnTo>
                  <a:lnTo>
                    <a:pt x="593" y="1103"/>
                  </a:lnTo>
                  <a:lnTo>
                    <a:pt x="588" y="1109"/>
                  </a:lnTo>
                  <a:lnTo>
                    <a:pt x="621" y="1112"/>
                  </a:lnTo>
                  <a:lnTo>
                    <a:pt x="634" y="1112"/>
                  </a:lnTo>
                  <a:lnTo>
                    <a:pt x="685" y="1116"/>
                  </a:lnTo>
                  <a:lnTo>
                    <a:pt x="741" y="1115"/>
                  </a:lnTo>
                  <a:lnTo>
                    <a:pt x="751" y="1115"/>
                  </a:lnTo>
                  <a:lnTo>
                    <a:pt x="756" y="1114"/>
                  </a:lnTo>
                  <a:lnTo>
                    <a:pt x="1026" y="1111"/>
                  </a:lnTo>
                  <a:lnTo>
                    <a:pt x="1034" y="1111"/>
                  </a:lnTo>
                  <a:lnTo>
                    <a:pt x="1220" y="1104"/>
                  </a:lnTo>
                  <a:lnTo>
                    <a:pt x="1220" y="1104"/>
                  </a:lnTo>
                  <a:lnTo>
                    <a:pt x="1220" y="1104"/>
                  </a:lnTo>
                  <a:close/>
                  <a:moveTo>
                    <a:pt x="2290" y="743"/>
                  </a:moveTo>
                  <a:lnTo>
                    <a:pt x="2300" y="735"/>
                  </a:lnTo>
                  <a:lnTo>
                    <a:pt x="2304" y="720"/>
                  </a:lnTo>
                  <a:lnTo>
                    <a:pt x="2290" y="743"/>
                  </a:lnTo>
                  <a:lnTo>
                    <a:pt x="2290" y="743"/>
                  </a:lnTo>
                  <a:lnTo>
                    <a:pt x="2290" y="743"/>
                  </a:lnTo>
                  <a:close/>
                  <a:moveTo>
                    <a:pt x="2304" y="720"/>
                  </a:moveTo>
                  <a:lnTo>
                    <a:pt x="2311" y="713"/>
                  </a:lnTo>
                  <a:lnTo>
                    <a:pt x="2319" y="695"/>
                  </a:lnTo>
                  <a:lnTo>
                    <a:pt x="2323" y="681"/>
                  </a:lnTo>
                  <a:lnTo>
                    <a:pt x="2314" y="684"/>
                  </a:lnTo>
                  <a:lnTo>
                    <a:pt x="2313" y="699"/>
                  </a:lnTo>
                  <a:lnTo>
                    <a:pt x="2306" y="711"/>
                  </a:lnTo>
                  <a:lnTo>
                    <a:pt x="2304" y="720"/>
                  </a:lnTo>
                  <a:lnTo>
                    <a:pt x="2304" y="720"/>
                  </a:lnTo>
                  <a:lnTo>
                    <a:pt x="2304" y="720"/>
                  </a:lnTo>
                  <a:close/>
                  <a:moveTo>
                    <a:pt x="2258" y="799"/>
                  </a:moveTo>
                  <a:lnTo>
                    <a:pt x="2263" y="792"/>
                  </a:lnTo>
                  <a:lnTo>
                    <a:pt x="2268" y="784"/>
                  </a:lnTo>
                  <a:lnTo>
                    <a:pt x="2260" y="764"/>
                  </a:lnTo>
                  <a:lnTo>
                    <a:pt x="2258" y="783"/>
                  </a:lnTo>
                  <a:lnTo>
                    <a:pt x="2258" y="799"/>
                  </a:lnTo>
                  <a:lnTo>
                    <a:pt x="2258" y="799"/>
                  </a:lnTo>
                  <a:lnTo>
                    <a:pt x="2258" y="799"/>
                  </a:lnTo>
                  <a:close/>
                  <a:moveTo>
                    <a:pt x="2256" y="821"/>
                  </a:moveTo>
                  <a:lnTo>
                    <a:pt x="2264" y="814"/>
                  </a:lnTo>
                  <a:lnTo>
                    <a:pt x="2284" y="786"/>
                  </a:lnTo>
                  <a:lnTo>
                    <a:pt x="2286" y="779"/>
                  </a:lnTo>
                  <a:lnTo>
                    <a:pt x="2285" y="752"/>
                  </a:lnTo>
                  <a:lnTo>
                    <a:pt x="2282" y="764"/>
                  </a:lnTo>
                  <a:lnTo>
                    <a:pt x="2284" y="773"/>
                  </a:lnTo>
                  <a:lnTo>
                    <a:pt x="2280" y="783"/>
                  </a:lnTo>
                  <a:lnTo>
                    <a:pt x="2276" y="794"/>
                  </a:lnTo>
                  <a:lnTo>
                    <a:pt x="2257" y="812"/>
                  </a:lnTo>
                  <a:lnTo>
                    <a:pt x="2256" y="821"/>
                  </a:lnTo>
                  <a:lnTo>
                    <a:pt x="2256" y="821"/>
                  </a:lnTo>
                  <a:lnTo>
                    <a:pt x="2256" y="821"/>
                  </a:lnTo>
                  <a:close/>
                  <a:moveTo>
                    <a:pt x="2215" y="561"/>
                  </a:moveTo>
                  <a:lnTo>
                    <a:pt x="2214" y="554"/>
                  </a:lnTo>
                  <a:lnTo>
                    <a:pt x="2217" y="548"/>
                  </a:lnTo>
                  <a:lnTo>
                    <a:pt x="2210" y="546"/>
                  </a:lnTo>
                  <a:lnTo>
                    <a:pt x="2212" y="559"/>
                  </a:lnTo>
                  <a:lnTo>
                    <a:pt x="2215" y="561"/>
                  </a:lnTo>
                  <a:lnTo>
                    <a:pt x="2215" y="561"/>
                  </a:lnTo>
                  <a:lnTo>
                    <a:pt x="2215" y="561"/>
                  </a:lnTo>
                  <a:close/>
                  <a:moveTo>
                    <a:pt x="2250" y="830"/>
                  </a:moveTo>
                  <a:lnTo>
                    <a:pt x="2250" y="822"/>
                  </a:lnTo>
                  <a:lnTo>
                    <a:pt x="2245" y="818"/>
                  </a:lnTo>
                  <a:lnTo>
                    <a:pt x="2249" y="813"/>
                  </a:lnTo>
                  <a:lnTo>
                    <a:pt x="2248" y="788"/>
                  </a:lnTo>
                  <a:lnTo>
                    <a:pt x="2254" y="740"/>
                  </a:lnTo>
                  <a:lnTo>
                    <a:pt x="2264" y="711"/>
                  </a:lnTo>
                  <a:lnTo>
                    <a:pt x="2308" y="633"/>
                  </a:lnTo>
                  <a:lnTo>
                    <a:pt x="2324" y="603"/>
                  </a:lnTo>
                  <a:lnTo>
                    <a:pt x="2332" y="578"/>
                  </a:lnTo>
                  <a:lnTo>
                    <a:pt x="2328" y="626"/>
                  </a:lnTo>
                  <a:lnTo>
                    <a:pt x="2329" y="637"/>
                  </a:lnTo>
                  <a:lnTo>
                    <a:pt x="2316" y="665"/>
                  </a:lnTo>
                  <a:lnTo>
                    <a:pt x="2313" y="675"/>
                  </a:lnTo>
                  <a:lnTo>
                    <a:pt x="2325" y="666"/>
                  </a:lnTo>
                  <a:lnTo>
                    <a:pt x="2336" y="637"/>
                  </a:lnTo>
                  <a:lnTo>
                    <a:pt x="2331" y="627"/>
                  </a:lnTo>
                  <a:lnTo>
                    <a:pt x="2342" y="575"/>
                  </a:lnTo>
                  <a:lnTo>
                    <a:pt x="2360" y="536"/>
                  </a:lnTo>
                  <a:lnTo>
                    <a:pt x="2374" y="524"/>
                  </a:lnTo>
                  <a:lnTo>
                    <a:pt x="2384" y="529"/>
                  </a:lnTo>
                  <a:lnTo>
                    <a:pt x="2393" y="525"/>
                  </a:lnTo>
                  <a:lnTo>
                    <a:pt x="2409" y="484"/>
                  </a:lnTo>
                  <a:lnTo>
                    <a:pt x="2420" y="462"/>
                  </a:lnTo>
                  <a:lnTo>
                    <a:pt x="2334" y="491"/>
                  </a:lnTo>
                  <a:lnTo>
                    <a:pt x="2284" y="508"/>
                  </a:lnTo>
                  <a:lnTo>
                    <a:pt x="2279" y="523"/>
                  </a:lnTo>
                  <a:lnTo>
                    <a:pt x="2296" y="519"/>
                  </a:lnTo>
                  <a:lnTo>
                    <a:pt x="2298" y="526"/>
                  </a:lnTo>
                  <a:lnTo>
                    <a:pt x="2299" y="544"/>
                  </a:lnTo>
                  <a:lnTo>
                    <a:pt x="2291" y="542"/>
                  </a:lnTo>
                  <a:lnTo>
                    <a:pt x="2291" y="554"/>
                  </a:lnTo>
                  <a:lnTo>
                    <a:pt x="2289" y="565"/>
                  </a:lnTo>
                  <a:lnTo>
                    <a:pt x="2280" y="560"/>
                  </a:lnTo>
                  <a:lnTo>
                    <a:pt x="2274" y="558"/>
                  </a:lnTo>
                  <a:lnTo>
                    <a:pt x="2263" y="563"/>
                  </a:lnTo>
                  <a:lnTo>
                    <a:pt x="2272" y="576"/>
                  </a:lnTo>
                  <a:lnTo>
                    <a:pt x="2266" y="581"/>
                  </a:lnTo>
                  <a:lnTo>
                    <a:pt x="2250" y="612"/>
                  </a:lnTo>
                  <a:lnTo>
                    <a:pt x="2243" y="630"/>
                  </a:lnTo>
                  <a:lnTo>
                    <a:pt x="2237" y="641"/>
                  </a:lnTo>
                  <a:lnTo>
                    <a:pt x="2237" y="650"/>
                  </a:lnTo>
                  <a:lnTo>
                    <a:pt x="2231" y="676"/>
                  </a:lnTo>
                  <a:lnTo>
                    <a:pt x="2228" y="708"/>
                  </a:lnTo>
                  <a:lnTo>
                    <a:pt x="2229" y="715"/>
                  </a:lnTo>
                  <a:lnTo>
                    <a:pt x="2220" y="759"/>
                  </a:lnTo>
                  <a:lnTo>
                    <a:pt x="2228" y="792"/>
                  </a:lnTo>
                  <a:lnTo>
                    <a:pt x="2240" y="811"/>
                  </a:lnTo>
                  <a:lnTo>
                    <a:pt x="2241" y="823"/>
                  </a:lnTo>
                  <a:lnTo>
                    <a:pt x="2243" y="828"/>
                  </a:lnTo>
                  <a:lnTo>
                    <a:pt x="2250" y="830"/>
                  </a:lnTo>
                  <a:lnTo>
                    <a:pt x="2250" y="830"/>
                  </a:lnTo>
                  <a:lnTo>
                    <a:pt x="2250" y="83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19">
              <a:extLst>
                <a:ext uri="{FF2B5EF4-FFF2-40B4-BE49-F238E27FC236}">
                  <a16:creationId xmlns:a16="http://schemas.microsoft.com/office/drawing/2014/main" id="{78DE2FC4-3690-A52C-D033-EA9FAAF3DE5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026284" y="1526647"/>
              <a:ext cx="53975" cy="41275"/>
            </a:xfrm>
            <a:custGeom>
              <a:avLst/>
              <a:gdLst>
                <a:gd name="T0" fmla="*/ 20 w 34"/>
                <a:gd name="T1" fmla="*/ 26 h 26"/>
                <a:gd name="T2" fmla="*/ 34 w 34"/>
                <a:gd name="T3" fmla="*/ 23 h 26"/>
                <a:gd name="T4" fmla="*/ 30 w 34"/>
                <a:gd name="T5" fmla="*/ 0 h 26"/>
                <a:gd name="T6" fmla="*/ 18 w 34"/>
                <a:gd name="T7" fmla="*/ 3 h 26"/>
                <a:gd name="T8" fmla="*/ 0 w 34"/>
                <a:gd name="T9" fmla="*/ 3 h 26"/>
                <a:gd name="T10" fmla="*/ 1 w 34"/>
                <a:gd name="T11" fmla="*/ 14 h 26"/>
                <a:gd name="T12" fmla="*/ 7 w 34"/>
                <a:gd name="T13" fmla="*/ 15 h 26"/>
                <a:gd name="T14" fmla="*/ 5 w 34"/>
                <a:gd name="T15" fmla="*/ 21 h 26"/>
                <a:gd name="T16" fmla="*/ 15 w 34"/>
                <a:gd name="T17" fmla="*/ 22 h 26"/>
                <a:gd name="T18" fmla="*/ 20 w 34"/>
                <a:gd name="T19" fmla="*/ 26 h 26"/>
                <a:gd name="T20" fmla="*/ 20 w 34"/>
                <a:gd name="T21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" h="26">
                  <a:moveTo>
                    <a:pt x="20" y="26"/>
                  </a:moveTo>
                  <a:lnTo>
                    <a:pt x="34" y="23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0" y="3"/>
                  </a:lnTo>
                  <a:lnTo>
                    <a:pt x="1" y="14"/>
                  </a:lnTo>
                  <a:lnTo>
                    <a:pt x="7" y="15"/>
                  </a:lnTo>
                  <a:lnTo>
                    <a:pt x="5" y="21"/>
                  </a:lnTo>
                  <a:lnTo>
                    <a:pt x="15" y="22"/>
                  </a:lnTo>
                  <a:lnTo>
                    <a:pt x="20" y="26"/>
                  </a:lnTo>
                  <a:lnTo>
                    <a:pt x="20" y="26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20">
              <a:extLst>
                <a:ext uri="{FF2B5EF4-FFF2-40B4-BE49-F238E27FC236}">
                  <a16:creationId xmlns:a16="http://schemas.microsoft.com/office/drawing/2014/main" id="{CEA587F8-4F12-C956-AC09-C3897FC478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188209" y="1879072"/>
              <a:ext cx="57150" cy="73025"/>
            </a:xfrm>
            <a:custGeom>
              <a:avLst/>
              <a:gdLst>
                <a:gd name="T0" fmla="*/ 35 w 36"/>
                <a:gd name="T1" fmla="*/ 46 h 46"/>
                <a:gd name="T2" fmla="*/ 36 w 36"/>
                <a:gd name="T3" fmla="*/ 33 h 46"/>
                <a:gd name="T4" fmla="*/ 30 w 36"/>
                <a:gd name="T5" fmla="*/ 29 h 46"/>
                <a:gd name="T6" fmla="*/ 27 w 36"/>
                <a:gd name="T7" fmla="*/ 18 h 46"/>
                <a:gd name="T8" fmla="*/ 18 w 36"/>
                <a:gd name="T9" fmla="*/ 12 h 46"/>
                <a:gd name="T10" fmla="*/ 13 w 36"/>
                <a:gd name="T11" fmla="*/ 3 h 46"/>
                <a:gd name="T12" fmla="*/ 4 w 36"/>
                <a:gd name="T13" fmla="*/ 0 h 46"/>
                <a:gd name="T14" fmla="*/ 0 w 36"/>
                <a:gd name="T15" fmla="*/ 2 h 46"/>
                <a:gd name="T16" fmla="*/ 18 w 36"/>
                <a:gd name="T17" fmla="*/ 22 h 46"/>
                <a:gd name="T18" fmla="*/ 21 w 36"/>
                <a:gd name="T19" fmla="*/ 40 h 46"/>
                <a:gd name="T20" fmla="*/ 28 w 36"/>
                <a:gd name="T21" fmla="*/ 45 h 46"/>
                <a:gd name="T22" fmla="*/ 35 w 36"/>
                <a:gd name="T23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46">
                  <a:moveTo>
                    <a:pt x="35" y="46"/>
                  </a:moveTo>
                  <a:lnTo>
                    <a:pt x="36" y="33"/>
                  </a:lnTo>
                  <a:lnTo>
                    <a:pt x="30" y="29"/>
                  </a:lnTo>
                  <a:lnTo>
                    <a:pt x="27" y="18"/>
                  </a:lnTo>
                  <a:lnTo>
                    <a:pt x="18" y="12"/>
                  </a:lnTo>
                  <a:lnTo>
                    <a:pt x="13" y="3"/>
                  </a:lnTo>
                  <a:lnTo>
                    <a:pt x="4" y="0"/>
                  </a:lnTo>
                  <a:lnTo>
                    <a:pt x="0" y="2"/>
                  </a:lnTo>
                  <a:lnTo>
                    <a:pt x="18" y="22"/>
                  </a:lnTo>
                  <a:lnTo>
                    <a:pt x="21" y="40"/>
                  </a:lnTo>
                  <a:lnTo>
                    <a:pt x="28" y="45"/>
                  </a:lnTo>
                  <a:lnTo>
                    <a:pt x="35" y="46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21">
              <a:extLst>
                <a:ext uri="{FF2B5EF4-FFF2-40B4-BE49-F238E27FC236}">
                  <a16:creationId xmlns:a16="http://schemas.microsoft.com/office/drawing/2014/main" id="{25F82CE2-9500-E178-DB1B-F11A7D54D5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073909" y="1528234"/>
              <a:ext cx="215900" cy="444500"/>
            </a:xfrm>
            <a:custGeom>
              <a:avLst/>
              <a:gdLst>
                <a:gd name="T0" fmla="*/ 136 w 136"/>
                <a:gd name="T1" fmla="*/ 280 h 280"/>
                <a:gd name="T2" fmla="*/ 130 w 136"/>
                <a:gd name="T3" fmla="*/ 265 h 280"/>
                <a:gd name="T4" fmla="*/ 94 w 136"/>
                <a:gd name="T5" fmla="*/ 201 h 280"/>
                <a:gd name="T6" fmla="*/ 57 w 136"/>
                <a:gd name="T7" fmla="*/ 136 h 280"/>
                <a:gd name="T8" fmla="*/ 38 w 136"/>
                <a:gd name="T9" fmla="*/ 94 h 280"/>
                <a:gd name="T10" fmla="*/ 26 w 136"/>
                <a:gd name="T11" fmla="*/ 58 h 280"/>
                <a:gd name="T12" fmla="*/ 19 w 136"/>
                <a:gd name="T13" fmla="*/ 37 h 280"/>
                <a:gd name="T14" fmla="*/ 8 w 136"/>
                <a:gd name="T15" fmla="*/ 0 h 280"/>
                <a:gd name="T16" fmla="*/ 0 w 136"/>
                <a:gd name="T17" fmla="*/ 0 h 280"/>
                <a:gd name="T18" fmla="*/ 7 w 136"/>
                <a:gd name="T19" fmla="*/ 10 h 280"/>
                <a:gd name="T20" fmla="*/ 9 w 136"/>
                <a:gd name="T21" fmla="*/ 22 h 280"/>
                <a:gd name="T22" fmla="*/ 5 w 136"/>
                <a:gd name="T23" fmla="*/ 37 h 280"/>
                <a:gd name="T24" fmla="*/ 14 w 136"/>
                <a:gd name="T25" fmla="*/ 47 h 280"/>
                <a:gd name="T26" fmla="*/ 19 w 136"/>
                <a:gd name="T27" fmla="*/ 53 h 280"/>
                <a:gd name="T28" fmla="*/ 28 w 136"/>
                <a:gd name="T29" fmla="*/ 81 h 280"/>
                <a:gd name="T30" fmla="*/ 26 w 136"/>
                <a:gd name="T31" fmla="*/ 96 h 280"/>
                <a:gd name="T32" fmla="*/ 33 w 136"/>
                <a:gd name="T33" fmla="*/ 98 h 280"/>
                <a:gd name="T34" fmla="*/ 43 w 136"/>
                <a:gd name="T35" fmla="*/ 117 h 280"/>
                <a:gd name="T36" fmla="*/ 49 w 136"/>
                <a:gd name="T37" fmla="*/ 127 h 280"/>
                <a:gd name="T38" fmla="*/ 62 w 136"/>
                <a:gd name="T39" fmla="*/ 169 h 280"/>
                <a:gd name="T40" fmla="*/ 64 w 136"/>
                <a:gd name="T41" fmla="*/ 182 h 280"/>
                <a:gd name="T42" fmla="*/ 74 w 136"/>
                <a:gd name="T43" fmla="*/ 178 h 280"/>
                <a:gd name="T44" fmla="*/ 77 w 136"/>
                <a:gd name="T45" fmla="*/ 186 h 280"/>
                <a:gd name="T46" fmla="*/ 68 w 136"/>
                <a:gd name="T47" fmla="*/ 192 h 280"/>
                <a:gd name="T48" fmla="*/ 66 w 136"/>
                <a:gd name="T49" fmla="*/ 199 h 280"/>
                <a:gd name="T50" fmla="*/ 76 w 136"/>
                <a:gd name="T51" fmla="*/ 202 h 280"/>
                <a:gd name="T52" fmla="*/ 84 w 136"/>
                <a:gd name="T53" fmla="*/ 200 h 280"/>
                <a:gd name="T54" fmla="*/ 88 w 136"/>
                <a:gd name="T55" fmla="*/ 208 h 280"/>
                <a:gd name="T56" fmla="*/ 94 w 136"/>
                <a:gd name="T57" fmla="*/ 210 h 280"/>
                <a:gd name="T58" fmla="*/ 124 w 136"/>
                <a:gd name="T59" fmla="*/ 268 h 280"/>
                <a:gd name="T60" fmla="*/ 136 w 136"/>
                <a:gd name="T6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6" h="280">
                  <a:moveTo>
                    <a:pt x="136" y="280"/>
                  </a:moveTo>
                  <a:lnTo>
                    <a:pt x="130" y="265"/>
                  </a:lnTo>
                  <a:lnTo>
                    <a:pt x="94" y="201"/>
                  </a:lnTo>
                  <a:lnTo>
                    <a:pt x="57" y="136"/>
                  </a:lnTo>
                  <a:lnTo>
                    <a:pt x="38" y="94"/>
                  </a:lnTo>
                  <a:lnTo>
                    <a:pt x="26" y="58"/>
                  </a:lnTo>
                  <a:lnTo>
                    <a:pt x="19" y="37"/>
                  </a:lnTo>
                  <a:lnTo>
                    <a:pt x="8" y="0"/>
                  </a:lnTo>
                  <a:lnTo>
                    <a:pt x="0" y="0"/>
                  </a:lnTo>
                  <a:lnTo>
                    <a:pt x="7" y="10"/>
                  </a:lnTo>
                  <a:lnTo>
                    <a:pt x="9" y="22"/>
                  </a:lnTo>
                  <a:lnTo>
                    <a:pt x="5" y="37"/>
                  </a:lnTo>
                  <a:lnTo>
                    <a:pt x="14" y="47"/>
                  </a:lnTo>
                  <a:lnTo>
                    <a:pt x="19" y="53"/>
                  </a:lnTo>
                  <a:lnTo>
                    <a:pt x="28" y="81"/>
                  </a:lnTo>
                  <a:lnTo>
                    <a:pt x="26" y="96"/>
                  </a:lnTo>
                  <a:lnTo>
                    <a:pt x="33" y="98"/>
                  </a:lnTo>
                  <a:lnTo>
                    <a:pt x="43" y="117"/>
                  </a:lnTo>
                  <a:lnTo>
                    <a:pt x="49" y="127"/>
                  </a:lnTo>
                  <a:lnTo>
                    <a:pt x="62" y="169"/>
                  </a:lnTo>
                  <a:lnTo>
                    <a:pt x="64" y="182"/>
                  </a:lnTo>
                  <a:lnTo>
                    <a:pt x="74" y="178"/>
                  </a:lnTo>
                  <a:lnTo>
                    <a:pt x="77" y="186"/>
                  </a:lnTo>
                  <a:lnTo>
                    <a:pt x="68" y="192"/>
                  </a:lnTo>
                  <a:lnTo>
                    <a:pt x="66" y="199"/>
                  </a:lnTo>
                  <a:lnTo>
                    <a:pt x="76" y="202"/>
                  </a:lnTo>
                  <a:lnTo>
                    <a:pt x="84" y="200"/>
                  </a:lnTo>
                  <a:lnTo>
                    <a:pt x="88" y="208"/>
                  </a:lnTo>
                  <a:lnTo>
                    <a:pt x="94" y="210"/>
                  </a:lnTo>
                  <a:lnTo>
                    <a:pt x="124" y="268"/>
                  </a:lnTo>
                  <a:lnTo>
                    <a:pt x="136" y="280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22">
              <a:extLst>
                <a:ext uri="{FF2B5EF4-FFF2-40B4-BE49-F238E27FC236}">
                  <a16:creationId xmlns:a16="http://schemas.microsoft.com/office/drawing/2014/main" id="{8C4B76EC-DDBF-B7EA-306A-1C32ECD9DD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602422" y="2650597"/>
              <a:ext cx="198437" cy="49213"/>
            </a:xfrm>
            <a:custGeom>
              <a:avLst/>
              <a:gdLst>
                <a:gd name="T0" fmla="*/ 2 w 125"/>
                <a:gd name="T1" fmla="*/ 31 h 31"/>
                <a:gd name="T2" fmla="*/ 18 w 125"/>
                <a:gd name="T3" fmla="*/ 23 h 31"/>
                <a:gd name="T4" fmla="*/ 68 w 125"/>
                <a:gd name="T5" fmla="*/ 8 h 31"/>
                <a:gd name="T6" fmla="*/ 125 w 125"/>
                <a:gd name="T7" fmla="*/ 3 h 31"/>
                <a:gd name="T8" fmla="*/ 101 w 125"/>
                <a:gd name="T9" fmla="*/ 0 h 31"/>
                <a:gd name="T10" fmla="*/ 79 w 125"/>
                <a:gd name="T11" fmla="*/ 3 h 31"/>
                <a:gd name="T12" fmla="*/ 0 w 125"/>
                <a:gd name="T13" fmla="*/ 26 h 31"/>
                <a:gd name="T14" fmla="*/ 2 w 125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31">
                  <a:moveTo>
                    <a:pt x="2" y="31"/>
                  </a:moveTo>
                  <a:lnTo>
                    <a:pt x="18" y="23"/>
                  </a:lnTo>
                  <a:lnTo>
                    <a:pt x="68" y="8"/>
                  </a:lnTo>
                  <a:lnTo>
                    <a:pt x="125" y="3"/>
                  </a:lnTo>
                  <a:lnTo>
                    <a:pt x="101" y="0"/>
                  </a:lnTo>
                  <a:lnTo>
                    <a:pt x="79" y="3"/>
                  </a:lnTo>
                  <a:lnTo>
                    <a:pt x="0" y="26"/>
                  </a:lnTo>
                  <a:lnTo>
                    <a:pt x="2" y="31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23">
              <a:extLst>
                <a:ext uri="{FF2B5EF4-FFF2-40B4-BE49-F238E27FC236}">
                  <a16:creationId xmlns:a16="http://schemas.microsoft.com/office/drawing/2014/main" id="{1A51B152-7150-7A71-D20E-26F9C078A9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099309" y="2329922"/>
              <a:ext cx="104775" cy="74613"/>
            </a:xfrm>
            <a:custGeom>
              <a:avLst/>
              <a:gdLst>
                <a:gd name="T0" fmla="*/ 0 w 66"/>
                <a:gd name="T1" fmla="*/ 47 h 47"/>
                <a:gd name="T2" fmla="*/ 7 w 66"/>
                <a:gd name="T3" fmla="*/ 41 h 47"/>
                <a:gd name="T4" fmla="*/ 20 w 66"/>
                <a:gd name="T5" fmla="*/ 30 h 47"/>
                <a:gd name="T6" fmla="*/ 51 w 66"/>
                <a:gd name="T7" fmla="*/ 11 h 47"/>
                <a:gd name="T8" fmla="*/ 66 w 66"/>
                <a:gd name="T9" fmla="*/ 0 h 47"/>
                <a:gd name="T10" fmla="*/ 34 w 66"/>
                <a:gd name="T11" fmla="*/ 12 h 47"/>
                <a:gd name="T12" fmla="*/ 18 w 66"/>
                <a:gd name="T13" fmla="*/ 24 h 47"/>
                <a:gd name="T14" fmla="*/ 14 w 66"/>
                <a:gd name="T15" fmla="*/ 27 h 47"/>
                <a:gd name="T16" fmla="*/ 5 w 66"/>
                <a:gd name="T17" fmla="*/ 29 h 47"/>
                <a:gd name="T18" fmla="*/ 7 w 66"/>
                <a:gd name="T19" fmla="*/ 38 h 47"/>
                <a:gd name="T20" fmla="*/ 0 w 66"/>
                <a:gd name="T21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47">
                  <a:moveTo>
                    <a:pt x="0" y="47"/>
                  </a:moveTo>
                  <a:lnTo>
                    <a:pt x="7" y="41"/>
                  </a:lnTo>
                  <a:lnTo>
                    <a:pt x="20" y="30"/>
                  </a:lnTo>
                  <a:lnTo>
                    <a:pt x="51" y="11"/>
                  </a:lnTo>
                  <a:lnTo>
                    <a:pt x="66" y="0"/>
                  </a:lnTo>
                  <a:lnTo>
                    <a:pt x="34" y="12"/>
                  </a:lnTo>
                  <a:lnTo>
                    <a:pt x="18" y="24"/>
                  </a:lnTo>
                  <a:lnTo>
                    <a:pt x="14" y="27"/>
                  </a:lnTo>
                  <a:lnTo>
                    <a:pt x="5" y="29"/>
                  </a:lnTo>
                  <a:lnTo>
                    <a:pt x="7" y="38"/>
                  </a:lnTo>
                  <a:lnTo>
                    <a:pt x="0" y="47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24">
              <a:extLst>
                <a:ext uri="{FF2B5EF4-FFF2-40B4-BE49-F238E27FC236}">
                  <a16:creationId xmlns:a16="http://schemas.microsoft.com/office/drawing/2014/main" id="{44DA5DFF-0C68-F939-C160-759E015FE5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810384" y="2655359"/>
              <a:ext cx="63500" cy="33338"/>
            </a:xfrm>
            <a:custGeom>
              <a:avLst/>
              <a:gdLst>
                <a:gd name="T0" fmla="*/ 38 w 40"/>
                <a:gd name="T1" fmla="*/ 21 h 21"/>
                <a:gd name="T2" fmla="*/ 40 w 40"/>
                <a:gd name="T3" fmla="*/ 14 h 21"/>
                <a:gd name="T4" fmla="*/ 23 w 40"/>
                <a:gd name="T5" fmla="*/ 5 h 21"/>
                <a:gd name="T6" fmla="*/ 0 w 40"/>
                <a:gd name="T7" fmla="*/ 0 h 21"/>
                <a:gd name="T8" fmla="*/ 19 w 40"/>
                <a:gd name="T9" fmla="*/ 7 h 21"/>
                <a:gd name="T10" fmla="*/ 34 w 40"/>
                <a:gd name="T11" fmla="*/ 14 h 21"/>
                <a:gd name="T12" fmla="*/ 38 w 40"/>
                <a:gd name="T1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21">
                  <a:moveTo>
                    <a:pt x="38" y="21"/>
                  </a:moveTo>
                  <a:lnTo>
                    <a:pt x="40" y="14"/>
                  </a:lnTo>
                  <a:lnTo>
                    <a:pt x="23" y="5"/>
                  </a:lnTo>
                  <a:lnTo>
                    <a:pt x="0" y="0"/>
                  </a:lnTo>
                  <a:lnTo>
                    <a:pt x="19" y="7"/>
                  </a:lnTo>
                  <a:lnTo>
                    <a:pt x="34" y="14"/>
                  </a:lnTo>
                  <a:lnTo>
                    <a:pt x="38" y="21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25">
              <a:extLst>
                <a:ext uri="{FF2B5EF4-FFF2-40B4-BE49-F238E27FC236}">
                  <a16:creationId xmlns:a16="http://schemas.microsoft.com/office/drawing/2014/main" id="{CBB944DF-E459-69FE-E574-1F014C11C1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859597" y="2406122"/>
              <a:ext cx="225425" cy="306388"/>
            </a:xfrm>
            <a:custGeom>
              <a:avLst/>
              <a:gdLst>
                <a:gd name="T0" fmla="*/ 8 w 142"/>
                <a:gd name="T1" fmla="*/ 193 h 193"/>
                <a:gd name="T2" fmla="*/ 18 w 142"/>
                <a:gd name="T3" fmla="*/ 164 h 193"/>
                <a:gd name="T4" fmla="*/ 49 w 142"/>
                <a:gd name="T5" fmla="*/ 112 h 193"/>
                <a:gd name="T6" fmla="*/ 62 w 142"/>
                <a:gd name="T7" fmla="*/ 94 h 193"/>
                <a:gd name="T8" fmla="*/ 113 w 142"/>
                <a:gd name="T9" fmla="*/ 36 h 193"/>
                <a:gd name="T10" fmla="*/ 142 w 142"/>
                <a:gd name="T11" fmla="*/ 5 h 193"/>
                <a:gd name="T12" fmla="*/ 139 w 142"/>
                <a:gd name="T13" fmla="*/ 0 h 193"/>
                <a:gd name="T14" fmla="*/ 133 w 142"/>
                <a:gd name="T15" fmla="*/ 0 h 193"/>
                <a:gd name="T16" fmla="*/ 113 w 142"/>
                <a:gd name="T17" fmla="*/ 24 h 193"/>
                <a:gd name="T18" fmla="*/ 91 w 142"/>
                <a:gd name="T19" fmla="*/ 55 h 193"/>
                <a:gd name="T20" fmla="*/ 47 w 142"/>
                <a:gd name="T21" fmla="*/ 108 h 193"/>
                <a:gd name="T22" fmla="*/ 31 w 142"/>
                <a:gd name="T23" fmla="*/ 126 h 193"/>
                <a:gd name="T24" fmla="*/ 32 w 142"/>
                <a:gd name="T25" fmla="*/ 132 h 193"/>
                <a:gd name="T26" fmla="*/ 7 w 142"/>
                <a:gd name="T27" fmla="*/ 184 h 193"/>
                <a:gd name="T28" fmla="*/ 0 w 142"/>
                <a:gd name="T29" fmla="*/ 180 h 193"/>
                <a:gd name="T30" fmla="*/ 8 w 142"/>
                <a:gd name="T31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93">
                  <a:moveTo>
                    <a:pt x="8" y="193"/>
                  </a:moveTo>
                  <a:lnTo>
                    <a:pt x="18" y="164"/>
                  </a:lnTo>
                  <a:lnTo>
                    <a:pt x="49" y="112"/>
                  </a:lnTo>
                  <a:lnTo>
                    <a:pt x="62" y="94"/>
                  </a:lnTo>
                  <a:lnTo>
                    <a:pt x="113" y="36"/>
                  </a:lnTo>
                  <a:lnTo>
                    <a:pt x="142" y="5"/>
                  </a:lnTo>
                  <a:lnTo>
                    <a:pt x="139" y="0"/>
                  </a:lnTo>
                  <a:lnTo>
                    <a:pt x="133" y="0"/>
                  </a:lnTo>
                  <a:lnTo>
                    <a:pt x="113" y="24"/>
                  </a:lnTo>
                  <a:lnTo>
                    <a:pt x="91" y="55"/>
                  </a:lnTo>
                  <a:lnTo>
                    <a:pt x="47" y="108"/>
                  </a:lnTo>
                  <a:lnTo>
                    <a:pt x="31" y="126"/>
                  </a:lnTo>
                  <a:lnTo>
                    <a:pt x="32" y="132"/>
                  </a:lnTo>
                  <a:lnTo>
                    <a:pt x="7" y="184"/>
                  </a:lnTo>
                  <a:lnTo>
                    <a:pt x="0" y="180"/>
                  </a:lnTo>
                  <a:lnTo>
                    <a:pt x="8" y="193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26">
              <a:extLst>
                <a:ext uri="{FF2B5EF4-FFF2-40B4-BE49-F238E27FC236}">
                  <a16:creationId xmlns:a16="http://schemas.microsoft.com/office/drawing/2014/main" id="{AC9ABAEE-0BC2-476B-BDBF-15F4ADAAB5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215197" y="1972734"/>
              <a:ext cx="117475" cy="352425"/>
            </a:xfrm>
            <a:custGeom>
              <a:avLst/>
              <a:gdLst>
                <a:gd name="T0" fmla="*/ 0 w 74"/>
                <a:gd name="T1" fmla="*/ 222 h 222"/>
                <a:gd name="T2" fmla="*/ 12 w 74"/>
                <a:gd name="T3" fmla="*/ 217 h 222"/>
                <a:gd name="T4" fmla="*/ 38 w 74"/>
                <a:gd name="T5" fmla="*/ 204 h 222"/>
                <a:gd name="T6" fmla="*/ 56 w 74"/>
                <a:gd name="T7" fmla="*/ 199 h 222"/>
                <a:gd name="T8" fmla="*/ 63 w 74"/>
                <a:gd name="T9" fmla="*/ 202 h 222"/>
                <a:gd name="T10" fmla="*/ 65 w 74"/>
                <a:gd name="T11" fmla="*/ 208 h 222"/>
                <a:gd name="T12" fmla="*/ 71 w 74"/>
                <a:gd name="T13" fmla="*/ 154 h 222"/>
                <a:gd name="T14" fmla="*/ 74 w 74"/>
                <a:gd name="T15" fmla="*/ 134 h 222"/>
                <a:gd name="T16" fmla="*/ 72 w 74"/>
                <a:gd name="T17" fmla="*/ 121 h 222"/>
                <a:gd name="T18" fmla="*/ 74 w 74"/>
                <a:gd name="T19" fmla="*/ 65 h 222"/>
                <a:gd name="T20" fmla="*/ 59 w 74"/>
                <a:gd name="T21" fmla="*/ 14 h 222"/>
                <a:gd name="T22" fmla="*/ 49 w 74"/>
                <a:gd name="T23" fmla="*/ 0 h 222"/>
                <a:gd name="T24" fmla="*/ 52 w 74"/>
                <a:gd name="T25" fmla="*/ 18 h 222"/>
                <a:gd name="T26" fmla="*/ 62 w 74"/>
                <a:gd name="T27" fmla="*/ 35 h 222"/>
                <a:gd name="T28" fmla="*/ 68 w 74"/>
                <a:gd name="T29" fmla="*/ 60 h 222"/>
                <a:gd name="T30" fmla="*/ 69 w 74"/>
                <a:gd name="T31" fmla="*/ 71 h 222"/>
                <a:gd name="T32" fmla="*/ 67 w 74"/>
                <a:gd name="T33" fmla="*/ 82 h 222"/>
                <a:gd name="T34" fmla="*/ 71 w 74"/>
                <a:gd name="T35" fmla="*/ 133 h 222"/>
                <a:gd name="T36" fmla="*/ 63 w 74"/>
                <a:gd name="T37" fmla="*/ 161 h 222"/>
                <a:gd name="T38" fmla="*/ 64 w 74"/>
                <a:gd name="T39" fmla="*/ 183 h 222"/>
                <a:gd name="T40" fmla="*/ 43 w 74"/>
                <a:gd name="T41" fmla="*/ 188 h 222"/>
                <a:gd name="T42" fmla="*/ 32 w 74"/>
                <a:gd name="T43" fmla="*/ 202 h 222"/>
                <a:gd name="T44" fmla="*/ 14 w 74"/>
                <a:gd name="T45" fmla="*/ 208 h 222"/>
                <a:gd name="T46" fmla="*/ 7 w 74"/>
                <a:gd name="T47" fmla="*/ 217 h 222"/>
                <a:gd name="T48" fmla="*/ 0 w 74"/>
                <a:gd name="T49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4" h="222">
                  <a:moveTo>
                    <a:pt x="0" y="222"/>
                  </a:moveTo>
                  <a:lnTo>
                    <a:pt x="12" y="217"/>
                  </a:lnTo>
                  <a:lnTo>
                    <a:pt x="38" y="204"/>
                  </a:lnTo>
                  <a:lnTo>
                    <a:pt x="56" y="199"/>
                  </a:lnTo>
                  <a:lnTo>
                    <a:pt x="63" y="202"/>
                  </a:lnTo>
                  <a:lnTo>
                    <a:pt x="65" y="208"/>
                  </a:lnTo>
                  <a:lnTo>
                    <a:pt x="71" y="154"/>
                  </a:lnTo>
                  <a:lnTo>
                    <a:pt x="74" y="134"/>
                  </a:lnTo>
                  <a:lnTo>
                    <a:pt x="72" y="121"/>
                  </a:lnTo>
                  <a:lnTo>
                    <a:pt x="74" y="65"/>
                  </a:lnTo>
                  <a:lnTo>
                    <a:pt x="59" y="14"/>
                  </a:lnTo>
                  <a:lnTo>
                    <a:pt x="49" y="0"/>
                  </a:lnTo>
                  <a:lnTo>
                    <a:pt x="52" y="18"/>
                  </a:lnTo>
                  <a:lnTo>
                    <a:pt x="62" y="35"/>
                  </a:lnTo>
                  <a:lnTo>
                    <a:pt x="68" y="60"/>
                  </a:lnTo>
                  <a:lnTo>
                    <a:pt x="69" y="71"/>
                  </a:lnTo>
                  <a:lnTo>
                    <a:pt x="67" y="82"/>
                  </a:lnTo>
                  <a:lnTo>
                    <a:pt x="71" y="133"/>
                  </a:lnTo>
                  <a:lnTo>
                    <a:pt x="63" y="161"/>
                  </a:lnTo>
                  <a:lnTo>
                    <a:pt x="64" y="183"/>
                  </a:lnTo>
                  <a:lnTo>
                    <a:pt x="43" y="188"/>
                  </a:lnTo>
                  <a:lnTo>
                    <a:pt x="32" y="202"/>
                  </a:lnTo>
                  <a:lnTo>
                    <a:pt x="14" y="208"/>
                  </a:lnTo>
                  <a:lnTo>
                    <a:pt x="7" y="217"/>
                  </a:lnTo>
                  <a:lnTo>
                    <a:pt x="0" y="222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27">
              <a:extLst>
                <a:ext uri="{FF2B5EF4-FFF2-40B4-BE49-F238E27FC236}">
                  <a16:creationId xmlns:a16="http://schemas.microsoft.com/office/drawing/2014/main" id="{FAF601C8-1F51-0372-E7C0-ACB6BD2CBA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152784" y="1526647"/>
              <a:ext cx="4179887" cy="1685925"/>
            </a:xfrm>
            <a:custGeom>
              <a:avLst/>
              <a:gdLst>
                <a:gd name="T0" fmla="*/ 2460 w 2633"/>
                <a:gd name="T1" fmla="*/ 25 h 1062"/>
                <a:gd name="T2" fmla="*/ 2570 w 2633"/>
                <a:gd name="T3" fmla="*/ 267 h 1062"/>
                <a:gd name="T4" fmla="*/ 2470 w 2633"/>
                <a:gd name="T5" fmla="*/ 1 h 1062"/>
                <a:gd name="T6" fmla="*/ 2534 w 2633"/>
                <a:gd name="T7" fmla="*/ 183 h 1062"/>
                <a:gd name="T8" fmla="*/ 2606 w 2633"/>
                <a:gd name="T9" fmla="*/ 281 h 1062"/>
                <a:gd name="T10" fmla="*/ 2493 w 2633"/>
                <a:gd name="T11" fmla="*/ 547 h 1062"/>
                <a:gd name="T12" fmla="*/ 2342 w 2633"/>
                <a:gd name="T13" fmla="*/ 732 h 1062"/>
                <a:gd name="T14" fmla="*/ 2396 w 2633"/>
                <a:gd name="T15" fmla="*/ 648 h 1062"/>
                <a:gd name="T16" fmla="*/ 2343 w 2633"/>
                <a:gd name="T17" fmla="*/ 747 h 1062"/>
                <a:gd name="T18" fmla="*/ 2633 w 2633"/>
                <a:gd name="T19" fmla="*/ 346 h 1062"/>
                <a:gd name="T20" fmla="*/ 2591 w 2633"/>
                <a:gd name="T21" fmla="*/ 482 h 1062"/>
                <a:gd name="T22" fmla="*/ 1966 w 2633"/>
                <a:gd name="T23" fmla="*/ 930 h 1062"/>
                <a:gd name="T24" fmla="*/ 2071 w 2633"/>
                <a:gd name="T25" fmla="*/ 761 h 1062"/>
                <a:gd name="T26" fmla="*/ 2088 w 2633"/>
                <a:gd name="T27" fmla="*/ 759 h 1062"/>
                <a:gd name="T28" fmla="*/ 2164 w 2633"/>
                <a:gd name="T29" fmla="*/ 701 h 1062"/>
                <a:gd name="T30" fmla="*/ 2281 w 2633"/>
                <a:gd name="T31" fmla="*/ 681 h 1062"/>
                <a:gd name="T32" fmla="*/ 2325 w 2633"/>
                <a:gd name="T33" fmla="*/ 694 h 1062"/>
                <a:gd name="T34" fmla="*/ 2390 w 2633"/>
                <a:gd name="T35" fmla="*/ 616 h 1062"/>
                <a:gd name="T36" fmla="*/ 2391 w 2633"/>
                <a:gd name="T37" fmla="*/ 602 h 1062"/>
                <a:gd name="T38" fmla="*/ 2340 w 2633"/>
                <a:gd name="T39" fmla="*/ 583 h 1062"/>
                <a:gd name="T40" fmla="*/ 2174 w 2633"/>
                <a:gd name="T41" fmla="*/ 557 h 1062"/>
                <a:gd name="T42" fmla="*/ 2321 w 2633"/>
                <a:gd name="T43" fmla="*/ 535 h 1062"/>
                <a:gd name="T44" fmla="*/ 2332 w 2633"/>
                <a:gd name="T45" fmla="*/ 503 h 1062"/>
                <a:gd name="T46" fmla="*/ 2216 w 2633"/>
                <a:gd name="T47" fmla="*/ 444 h 1062"/>
                <a:gd name="T48" fmla="*/ 2289 w 2633"/>
                <a:gd name="T49" fmla="*/ 445 h 1062"/>
                <a:gd name="T50" fmla="*/ 2298 w 2633"/>
                <a:gd name="T51" fmla="*/ 405 h 1062"/>
                <a:gd name="T52" fmla="*/ 2358 w 2633"/>
                <a:gd name="T53" fmla="*/ 429 h 1062"/>
                <a:gd name="T54" fmla="*/ 2403 w 2633"/>
                <a:gd name="T55" fmla="*/ 447 h 1062"/>
                <a:gd name="T56" fmla="*/ 2486 w 2633"/>
                <a:gd name="T57" fmla="*/ 395 h 1062"/>
                <a:gd name="T58" fmla="*/ 2545 w 2633"/>
                <a:gd name="T59" fmla="*/ 330 h 1062"/>
                <a:gd name="T60" fmla="*/ 2487 w 2633"/>
                <a:gd name="T61" fmla="*/ 229 h 1062"/>
                <a:gd name="T62" fmla="*/ 2449 w 2633"/>
                <a:gd name="T63" fmla="*/ 286 h 1062"/>
                <a:gd name="T64" fmla="*/ 2438 w 2633"/>
                <a:gd name="T65" fmla="*/ 211 h 1062"/>
                <a:gd name="T66" fmla="*/ 2255 w 2633"/>
                <a:gd name="T67" fmla="*/ 223 h 1062"/>
                <a:gd name="T68" fmla="*/ 2250 w 2633"/>
                <a:gd name="T69" fmla="*/ 189 h 1062"/>
                <a:gd name="T70" fmla="*/ 2350 w 2633"/>
                <a:gd name="T71" fmla="*/ 173 h 1062"/>
                <a:gd name="T72" fmla="*/ 2401 w 2633"/>
                <a:gd name="T73" fmla="*/ 165 h 1062"/>
                <a:gd name="T74" fmla="*/ 2449 w 2633"/>
                <a:gd name="T75" fmla="*/ 142 h 1062"/>
                <a:gd name="T76" fmla="*/ 2477 w 2633"/>
                <a:gd name="T77" fmla="*/ 83 h 1062"/>
                <a:gd name="T78" fmla="*/ 2430 w 2633"/>
                <a:gd name="T79" fmla="*/ 5 h 1062"/>
                <a:gd name="T80" fmla="*/ 1745 w 2633"/>
                <a:gd name="T81" fmla="*/ 98 h 1062"/>
                <a:gd name="T82" fmla="*/ 1580 w 2633"/>
                <a:gd name="T83" fmla="*/ 69 h 1062"/>
                <a:gd name="T84" fmla="*/ 949 w 2633"/>
                <a:gd name="T85" fmla="*/ 91 h 1062"/>
                <a:gd name="T86" fmla="*/ 763 w 2633"/>
                <a:gd name="T87" fmla="*/ 179 h 1062"/>
                <a:gd name="T88" fmla="*/ 661 w 2633"/>
                <a:gd name="T89" fmla="*/ 266 h 1062"/>
                <a:gd name="T90" fmla="*/ 573 w 2633"/>
                <a:gd name="T91" fmla="*/ 271 h 1062"/>
                <a:gd name="T92" fmla="*/ 463 w 2633"/>
                <a:gd name="T93" fmla="*/ 309 h 1062"/>
                <a:gd name="T94" fmla="*/ 414 w 2633"/>
                <a:gd name="T95" fmla="*/ 364 h 1062"/>
                <a:gd name="T96" fmla="*/ 336 w 2633"/>
                <a:gd name="T97" fmla="*/ 414 h 1062"/>
                <a:gd name="T98" fmla="*/ 275 w 2633"/>
                <a:gd name="T99" fmla="*/ 456 h 1062"/>
                <a:gd name="T100" fmla="*/ 162 w 2633"/>
                <a:gd name="T101" fmla="*/ 481 h 1062"/>
                <a:gd name="T102" fmla="*/ 91 w 2633"/>
                <a:gd name="T103" fmla="*/ 542 h 1062"/>
                <a:gd name="T104" fmla="*/ 23 w 2633"/>
                <a:gd name="T105" fmla="*/ 595 h 1062"/>
                <a:gd name="T106" fmla="*/ 378 w 2633"/>
                <a:gd name="T107" fmla="*/ 682 h 1062"/>
                <a:gd name="T108" fmla="*/ 561 w 2633"/>
                <a:gd name="T109" fmla="*/ 623 h 1062"/>
                <a:gd name="T110" fmla="*/ 982 w 2633"/>
                <a:gd name="T111" fmla="*/ 630 h 1062"/>
                <a:gd name="T112" fmla="*/ 1403 w 2633"/>
                <a:gd name="T113" fmla="*/ 735 h 1062"/>
                <a:gd name="T114" fmla="*/ 1827 w 2633"/>
                <a:gd name="T115" fmla="*/ 1035 h 1062"/>
                <a:gd name="T116" fmla="*/ 1923 w 2633"/>
                <a:gd name="T117" fmla="*/ 1035 h 1062"/>
                <a:gd name="connsiteX0" fmla="*/ 9343 w 10000"/>
                <a:gd name="connsiteY0" fmla="*/ 235 h 10000"/>
                <a:gd name="connsiteX1" fmla="*/ 9396 w 10000"/>
                <a:gd name="connsiteY1" fmla="*/ 217 h 10000"/>
                <a:gd name="connsiteX2" fmla="*/ 9381 w 10000"/>
                <a:gd name="connsiteY2" fmla="*/ 9 h 10000"/>
                <a:gd name="connsiteX3" fmla="*/ 9335 w 10000"/>
                <a:gd name="connsiteY3" fmla="*/ 28 h 10000"/>
                <a:gd name="connsiteX4" fmla="*/ 9267 w 10000"/>
                <a:gd name="connsiteY4" fmla="*/ 28 h 10000"/>
                <a:gd name="connsiteX5" fmla="*/ 9271 w 10000"/>
                <a:gd name="connsiteY5" fmla="*/ 132 h 10000"/>
                <a:gd name="connsiteX6" fmla="*/ 9294 w 10000"/>
                <a:gd name="connsiteY6" fmla="*/ 141 h 10000"/>
                <a:gd name="connsiteX7" fmla="*/ 9286 w 10000"/>
                <a:gd name="connsiteY7" fmla="*/ 198 h 10000"/>
                <a:gd name="connsiteX8" fmla="*/ 9324 w 10000"/>
                <a:gd name="connsiteY8" fmla="*/ 207 h 10000"/>
                <a:gd name="connsiteX9" fmla="*/ 9343 w 10000"/>
                <a:gd name="connsiteY9" fmla="*/ 235 h 10000"/>
                <a:gd name="connsiteX10" fmla="*/ 9343 w 10000"/>
                <a:gd name="connsiteY10" fmla="*/ 235 h 10000"/>
                <a:gd name="connsiteX11" fmla="*/ 9343 w 10000"/>
                <a:gd name="connsiteY11" fmla="*/ 235 h 10000"/>
                <a:gd name="connsiteX12" fmla="*/ 9343 w 10000"/>
                <a:gd name="connsiteY12" fmla="*/ 235 h 10000"/>
                <a:gd name="connsiteX13" fmla="*/ 9787 w 10000"/>
                <a:gd name="connsiteY13" fmla="*/ 2524 h 10000"/>
                <a:gd name="connsiteX14" fmla="*/ 9791 w 10000"/>
                <a:gd name="connsiteY14" fmla="*/ 2401 h 10000"/>
                <a:gd name="connsiteX15" fmla="*/ 9768 w 10000"/>
                <a:gd name="connsiteY15" fmla="*/ 2363 h 10000"/>
                <a:gd name="connsiteX16" fmla="*/ 9757 w 10000"/>
                <a:gd name="connsiteY16" fmla="*/ 2260 h 10000"/>
                <a:gd name="connsiteX17" fmla="*/ 9723 w 10000"/>
                <a:gd name="connsiteY17" fmla="*/ 2203 h 10000"/>
                <a:gd name="connsiteX18" fmla="*/ 9704 w 10000"/>
                <a:gd name="connsiteY18" fmla="*/ 2109 h 10000"/>
                <a:gd name="connsiteX19" fmla="*/ 9670 w 10000"/>
                <a:gd name="connsiteY19" fmla="*/ 2090 h 10000"/>
                <a:gd name="connsiteX20" fmla="*/ 9654 w 10000"/>
                <a:gd name="connsiteY20" fmla="*/ 2109 h 10000"/>
                <a:gd name="connsiteX21" fmla="*/ 9723 w 10000"/>
                <a:gd name="connsiteY21" fmla="*/ 2298 h 10000"/>
                <a:gd name="connsiteX22" fmla="*/ 9734 w 10000"/>
                <a:gd name="connsiteY22" fmla="*/ 2467 h 10000"/>
                <a:gd name="connsiteX23" fmla="*/ 9761 w 10000"/>
                <a:gd name="connsiteY23" fmla="*/ 2514 h 10000"/>
                <a:gd name="connsiteX24" fmla="*/ 9787 w 10000"/>
                <a:gd name="connsiteY24" fmla="*/ 2524 h 10000"/>
                <a:gd name="connsiteX25" fmla="*/ 9787 w 10000"/>
                <a:gd name="connsiteY25" fmla="*/ 2524 h 10000"/>
                <a:gd name="connsiteX26" fmla="*/ 9787 w 10000"/>
                <a:gd name="connsiteY26" fmla="*/ 2524 h 10000"/>
                <a:gd name="connsiteX27" fmla="*/ 9897 w 10000"/>
                <a:gd name="connsiteY27" fmla="*/ 2646 h 10000"/>
                <a:gd name="connsiteX28" fmla="*/ 9875 w 10000"/>
                <a:gd name="connsiteY28" fmla="*/ 2505 h 10000"/>
                <a:gd name="connsiteX29" fmla="*/ 9738 w 10000"/>
                <a:gd name="connsiteY29" fmla="*/ 1902 h 10000"/>
                <a:gd name="connsiteX30" fmla="*/ 9597 w 10000"/>
                <a:gd name="connsiteY30" fmla="*/ 1290 h 10000"/>
                <a:gd name="connsiteX31" fmla="*/ 9521 w 10000"/>
                <a:gd name="connsiteY31" fmla="*/ 895 h 10000"/>
                <a:gd name="connsiteX32" fmla="*/ 9480 w 10000"/>
                <a:gd name="connsiteY32" fmla="*/ 556 h 10000"/>
                <a:gd name="connsiteX33" fmla="*/ 9453 w 10000"/>
                <a:gd name="connsiteY33" fmla="*/ 358 h 10000"/>
                <a:gd name="connsiteX34" fmla="*/ 9411 w 10000"/>
                <a:gd name="connsiteY34" fmla="*/ 0 h 10000"/>
                <a:gd name="connsiteX35" fmla="*/ 9381 w 10000"/>
                <a:gd name="connsiteY35" fmla="*/ 9 h 10000"/>
                <a:gd name="connsiteX36" fmla="*/ 9408 w 10000"/>
                <a:gd name="connsiteY36" fmla="*/ 94 h 10000"/>
                <a:gd name="connsiteX37" fmla="*/ 9415 w 10000"/>
                <a:gd name="connsiteY37" fmla="*/ 207 h 10000"/>
                <a:gd name="connsiteX38" fmla="*/ 9396 w 10000"/>
                <a:gd name="connsiteY38" fmla="*/ 348 h 10000"/>
                <a:gd name="connsiteX39" fmla="*/ 9434 w 10000"/>
                <a:gd name="connsiteY39" fmla="*/ 452 h 10000"/>
                <a:gd name="connsiteX40" fmla="*/ 9453 w 10000"/>
                <a:gd name="connsiteY40" fmla="*/ 508 h 10000"/>
                <a:gd name="connsiteX41" fmla="*/ 9483 w 10000"/>
                <a:gd name="connsiteY41" fmla="*/ 763 h 10000"/>
                <a:gd name="connsiteX42" fmla="*/ 9480 w 10000"/>
                <a:gd name="connsiteY42" fmla="*/ 913 h 10000"/>
                <a:gd name="connsiteX43" fmla="*/ 9506 w 10000"/>
                <a:gd name="connsiteY43" fmla="*/ 932 h 10000"/>
                <a:gd name="connsiteX44" fmla="*/ 9540 w 10000"/>
                <a:gd name="connsiteY44" fmla="*/ 1111 h 10000"/>
                <a:gd name="connsiteX45" fmla="*/ 9563 w 10000"/>
                <a:gd name="connsiteY45" fmla="*/ 1205 h 10000"/>
                <a:gd name="connsiteX46" fmla="*/ 9616 w 10000"/>
                <a:gd name="connsiteY46" fmla="*/ 1591 h 10000"/>
                <a:gd name="connsiteX47" fmla="*/ 9624 w 10000"/>
                <a:gd name="connsiteY47" fmla="*/ 1723 h 10000"/>
                <a:gd name="connsiteX48" fmla="*/ 9658 w 10000"/>
                <a:gd name="connsiteY48" fmla="*/ 1685 h 10000"/>
                <a:gd name="connsiteX49" fmla="*/ 9670 w 10000"/>
                <a:gd name="connsiteY49" fmla="*/ 1761 h 10000"/>
                <a:gd name="connsiteX50" fmla="*/ 9639 w 10000"/>
                <a:gd name="connsiteY50" fmla="*/ 1808 h 10000"/>
                <a:gd name="connsiteX51" fmla="*/ 9628 w 10000"/>
                <a:gd name="connsiteY51" fmla="*/ 1883 h 10000"/>
                <a:gd name="connsiteX52" fmla="*/ 9666 w 10000"/>
                <a:gd name="connsiteY52" fmla="*/ 1911 h 10000"/>
                <a:gd name="connsiteX53" fmla="*/ 9700 w 10000"/>
                <a:gd name="connsiteY53" fmla="*/ 1893 h 10000"/>
                <a:gd name="connsiteX54" fmla="*/ 9711 w 10000"/>
                <a:gd name="connsiteY54" fmla="*/ 1968 h 10000"/>
                <a:gd name="connsiteX55" fmla="*/ 9738 w 10000"/>
                <a:gd name="connsiteY55" fmla="*/ 1987 h 10000"/>
                <a:gd name="connsiteX56" fmla="*/ 9852 w 10000"/>
                <a:gd name="connsiteY56" fmla="*/ 2533 h 10000"/>
                <a:gd name="connsiteX57" fmla="*/ 9897 w 10000"/>
                <a:gd name="connsiteY57" fmla="*/ 2646 h 10000"/>
                <a:gd name="connsiteX58" fmla="*/ 9897 w 10000"/>
                <a:gd name="connsiteY58" fmla="*/ 2646 h 10000"/>
                <a:gd name="connsiteX59" fmla="*/ 9897 w 10000"/>
                <a:gd name="connsiteY59" fmla="*/ 2646 h 10000"/>
                <a:gd name="connsiteX60" fmla="*/ 8261 w 10000"/>
                <a:gd name="connsiteY60" fmla="*/ 6959 h 10000"/>
                <a:gd name="connsiteX61" fmla="*/ 8321 w 10000"/>
                <a:gd name="connsiteY61" fmla="*/ 6883 h 10000"/>
                <a:gd name="connsiteX62" fmla="*/ 8511 w 10000"/>
                <a:gd name="connsiteY62" fmla="*/ 6742 h 10000"/>
                <a:gd name="connsiteX63" fmla="*/ 8728 w 10000"/>
                <a:gd name="connsiteY63" fmla="*/ 6695 h 10000"/>
                <a:gd name="connsiteX64" fmla="*/ 8633 w 10000"/>
                <a:gd name="connsiteY64" fmla="*/ 6667 h 10000"/>
                <a:gd name="connsiteX65" fmla="*/ 8553 w 10000"/>
                <a:gd name="connsiteY65" fmla="*/ 6695 h 10000"/>
                <a:gd name="connsiteX66" fmla="*/ 8253 w 10000"/>
                <a:gd name="connsiteY66" fmla="*/ 6911 h 10000"/>
                <a:gd name="connsiteX67" fmla="*/ 8261 w 10000"/>
                <a:gd name="connsiteY67" fmla="*/ 6959 h 10000"/>
                <a:gd name="connsiteX68" fmla="*/ 8261 w 10000"/>
                <a:gd name="connsiteY68" fmla="*/ 6959 h 10000"/>
                <a:gd name="connsiteX69" fmla="*/ 8261 w 10000"/>
                <a:gd name="connsiteY69" fmla="*/ 6959 h 10000"/>
                <a:gd name="connsiteX70" fmla="*/ 9442 w 10000"/>
                <a:gd name="connsiteY70" fmla="*/ 5207 h 10000"/>
                <a:gd name="connsiteX71" fmla="*/ 9468 w 10000"/>
                <a:gd name="connsiteY71" fmla="*/ 5151 h 10000"/>
                <a:gd name="connsiteX72" fmla="*/ 9518 w 10000"/>
                <a:gd name="connsiteY72" fmla="*/ 5047 h 10000"/>
                <a:gd name="connsiteX73" fmla="*/ 9635 w 10000"/>
                <a:gd name="connsiteY73" fmla="*/ 4868 h 10000"/>
                <a:gd name="connsiteX74" fmla="*/ 9692 w 10000"/>
                <a:gd name="connsiteY74" fmla="*/ 4765 h 10000"/>
                <a:gd name="connsiteX75" fmla="*/ 9571 w 10000"/>
                <a:gd name="connsiteY75" fmla="*/ 4878 h 10000"/>
                <a:gd name="connsiteX76" fmla="*/ 9510 w 10000"/>
                <a:gd name="connsiteY76" fmla="*/ 4991 h 10000"/>
                <a:gd name="connsiteX77" fmla="*/ 9495 w 10000"/>
                <a:gd name="connsiteY77" fmla="*/ 5019 h 10000"/>
                <a:gd name="connsiteX78" fmla="*/ 9461 w 10000"/>
                <a:gd name="connsiteY78" fmla="*/ 5038 h 10000"/>
                <a:gd name="connsiteX79" fmla="*/ 9468 w 10000"/>
                <a:gd name="connsiteY79" fmla="*/ 5122 h 10000"/>
                <a:gd name="connsiteX80" fmla="*/ 9442 w 10000"/>
                <a:gd name="connsiteY80" fmla="*/ 5207 h 10000"/>
                <a:gd name="connsiteX81" fmla="*/ 9442 w 10000"/>
                <a:gd name="connsiteY81" fmla="*/ 5207 h 10000"/>
                <a:gd name="connsiteX82" fmla="*/ 9442 w 10000"/>
                <a:gd name="connsiteY82" fmla="*/ 5207 h 10000"/>
                <a:gd name="connsiteX83" fmla="*/ 8895 w 10000"/>
                <a:gd name="connsiteY83" fmla="*/ 6893 h 10000"/>
                <a:gd name="connsiteX84" fmla="*/ 8899 w 10000"/>
                <a:gd name="connsiteY84" fmla="*/ 6827 h 10000"/>
                <a:gd name="connsiteX85" fmla="*/ 8834 w 10000"/>
                <a:gd name="connsiteY85" fmla="*/ 6742 h 10000"/>
                <a:gd name="connsiteX86" fmla="*/ 8747 w 10000"/>
                <a:gd name="connsiteY86" fmla="*/ 6695 h 10000"/>
                <a:gd name="connsiteX87" fmla="*/ 8819 w 10000"/>
                <a:gd name="connsiteY87" fmla="*/ 6761 h 10000"/>
                <a:gd name="connsiteX88" fmla="*/ 8876 w 10000"/>
                <a:gd name="connsiteY88" fmla="*/ 6817 h 10000"/>
                <a:gd name="connsiteX89" fmla="*/ 8895 w 10000"/>
                <a:gd name="connsiteY89" fmla="*/ 6893 h 10000"/>
                <a:gd name="connsiteX90" fmla="*/ 8895 w 10000"/>
                <a:gd name="connsiteY90" fmla="*/ 6893 h 10000"/>
                <a:gd name="connsiteX91" fmla="*/ 8895 w 10000"/>
                <a:gd name="connsiteY91" fmla="*/ 6893 h 10000"/>
                <a:gd name="connsiteX92" fmla="*/ 8899 w 10000"/>
                <a:gd name="connsiteY92" fmla="*/ 7034 h 10000"/>
                <a:gd name="connsiteX93" fmla="*/ 8937 w 10000"/>
                <a:gd name="connsiteY93" fmla="*/ 6761 h 10000"/>
                <a:gd name="connsiteX94" fmla="*/ 9054 w 10000"/>
                <a:gd name="connsiteY94" fmla="*/ 6271 h 10000"/>
                <a:gd name="connsiteX95" fmla="*/ 9100 w 10000"/>
                <a:gd name="connsiteY95" fmla="*/ 6102 h 10000"/>
                <a:gd name="connsiteX96" fmla="*/ 9294 w 10000"/>
                <a:gd name="connsiteY96" fmla="*/ 5556 h 10000"/>
                <a:gd name="connsiteX97" fmla="*/ 9404 w 10000"/>
                <a:gd name="connsiteY97" fmla="*/ 5264 h 10000"/>
                <a:gd name="connsiteX98" fmla="*/ 9396 w 10000"/>
                <a:gd name="connsiteY98" fmla="*/ 5217 h 10000"/>
                <a:gd name="connsiteX99" fmla="*/ 9370 w 10000"/>
                <a:gd name="connsiteY99" fmla="*/ 5217 h 10000"/>
                <a:gd name="connsiteX100" fmla="*/ 9294 w 10000"/>
                <a:gd name="connsiteY100" fmla="*/ 5443 h 10000"/>
                <a:gd name="connsiteX101" fmla="*/ 9214 w 10000"/>
                <a:gd name="connsiteY101" fmla="*/ 5734 h 10000"/>
                <a:gd name="connsiteX102" fmla="*/ 9047 w 10000"/>
                <a:gd name="connsiteY102" fmla="*/ 6234 h 10000"/>
                <a:gd name="connsiteX103" fmla="*/ 8982 w 10000"/>
                <a:gd name="connsiteY103" fmla="*/ 6403 h 10000"/>
                <a:gd name="connsiteX104" fmla="*/ 8990 w 10000"/>
                <a:gd name="connsiteY104" fmla="*/ 6469 h 10000"/>
                <a:gd name="connsiteX105" fmla="*/ 8895 w 10000"/>
                <a:gd name="connsiteY105" fmla="*/ 6949 h 10000"/>
                <a:gd name="connsiteX106" fmla="*/ 8864 w 10000"/>
                <a:gd name="connsiteY106" fmla="*/ 6921 h 10000"/>
                <a:gd name="connsiteX107" fmla="*/ 8899 w 10000"/>
                <a:gd name="connsiteY107" fmla="*/ 7034 h 10000"/>
                <a:gd name="connsiteX108" fmla="*/ 8899 w 10000"/>
                <a:gd name="connsiteY108" fmla="*/ 7034 h 10000"/>
                <a:gd name="connsiteX109" fmla="*/ 8899 w 10000"/>
                <a:gd name="connsiteY109" fmla="*/ 7034 h 10000"/>
                <a:gd name="connsiteX110" fmla="*/ 9719 w 10000"/>
                <a:gd name="connsiteY110" fmla="*/ 4736 h 10000"/>
                <a:gd name="connsiteX111" fmla="*/ 9765 w 10000"/>
                <a:gd name="connsiteY111" fmla="*/ 4689 h 10000"/>
                <a:gd name="connsiteX112" fmla="*/ 9863 w 10000"/>
                <a:gd name="connsiteY112" fmla="*/ 4557 h 10000"/>
                <a:gd name="connsiteX113" fmla="*/ 9932 w 10000"/>
                <a:gd name="connsiteY113" fmla="*/ 4520 h 10000"/>
                <a:gd name="connsiteX114" fmla="*/ 9958 w 10000"/>
                <a:gd name="connsiteY114" fmla="*/ 4539 h 10000"/>
                <a:gd name="connsiteX115" fmla="*/ 9966 w 10000"/>
                <a:gd name="connsiteY115" fmla="*/ 4605 h 10000"/>
                <a:gd name="connsiteX116" fmla="*/ 9985 w 10000"/>
                <a:gd name="connsiteY116" fmla="*/ 4096 h 10000"/>
                <a:gd name="connsiteX117" fmla="*/ 10000 w 10000"/>
                <a:gd name="connsiteY117" fmla="*/ 3908 h 10000"/>
                <a:gd name="connsiteX118" fmla="*/ 9989 w 10000"/>
                <a:gd name="connsiteY118" fmla="*/ 3785 h 10000"/>
                <a:gd name="connsiteX119" fmla="*/ 10000 w 10000"/>
                <a:gd name="connsiteY119" fmla="*/ 3258 h 10000"/>
                <a:gd name="connsiteX120" fmla="*/ 9943 w 10000"/>
                <a:gd name="connsiteY120" fmla="*/ 2778 h 10000"/>
                <a:gd name="connsiteX121" fmla="*/ 9905 w 10000"/>
                <a:gd name="connsiteY121" fmla="*/ 2646 h 10000"/>
                <a:gd name="connsiteX122" fmla="*/ 9916 w 10000"/>
                <a:gd name="connsiteY122" fmla="*/ 2815 h 10000"/>
                <a:gd name="connsiteX123" fmla="*/ 9954 w 10000"/>
                <a:gd name="connsiteY123" fmla="*/ 2976 h 10000"/>
                <a:gd name="connsiteX124" fmla="*/ 9973 w 10000"/>
                <a:gd name="connsiteY124" fmla="*/ 3211 h 10000"/>
                <a:gd name="connsiteX125" fmla="*/ 9981 w 10000"/>
                <a:gd name="connsiteY125" fmla="*/ 3315 h 10000"/>
                <a:gd name="connsiteX126" fmla="*/ 9970 w 10000"/>
                <a:gd name="connsiteY126" fmla="*/ 3418 h 10000"/>
                <a:gd name="connsiteX127" fmla="*/ 9985 w 10000"/>
                <a:gd name="connsiteY127" fmla="*/ 3898 h 10000"/>
                <a:gd name="connsiteX128" fmla="*/ 9958 w 10000"/>
                <a:gd name="connsiteY128" fmla="*/ 4162 h 10000"/>
                <a:gd name="connsiteX129" fmla="*/ 9962 w 10000"/>
                <a:gd name="connsiteY129" fmla="*/ 4369 h 10000"/>
                <a:gd name="connsiteX130" fmla="*/ 9878 w 10000"/>
                <a:gd name="connsiteY130" fmla="*/ 4416 h 10000"/>
                <a:gd name="connsiteX131" fmla="*/ 9840 w 10000"/>
                <a:gd name="connsiteY131" fmla="*/ 4539 h 10000"/>
                <a:gd name="connsiteX132" fmla="*/ 9776 w 10000"/>
                <a:gd name="connsiteY132" fmla="*/ 4605 h 10000"/>
                <a:gd name="connsiteX133" fmla="*/ 9746 w 10000"/>
                <a:gd name="connsiteY133" fmla="*/ 4689 h 10000"/>
                <a:gd name="connsiteX134" fmla="*/ 9719 w 10000"/>
                <a:gd name="connsiteY134" fmla="*/ 4736 h 10000"/>
                <a:gd name="connsiteX135" fmla="*/ 9719 w 10000"/>
                <a:gd name="connsiteY135" fmla="*/ 4736 h 10000"/>
                <a:gd name="connsiteX136" fmla="*/ 9719 w 10000"/>
                <a:gd name="connsiteY136" fmla="*/ 4736 h 10000"/>
                <a:gd name="connsiteX137" fmla="*/ 7338 w 10000"/>
                <a:gd name="connsiteY137" fmla="*/ 9915 h 10000"/>
                <a:gd name="connsiteX138" fmla="*/ 7341 w 10000"/>
                <a:gd name="connsiteY138" fmla="*/ 9783 h 10000"/>
                <a:gd name="connsiteX139" fmla="*/ 7372 w 10000"/>
                <a:gd name="connsiteY139" fmla="*/ 9586 h 10000"/>
                <a:gd name="connsiteX140" fmla="*/ 7391 w 10000"/>
                <a:gd name="connsiteY140" fmla="*/ 9388 h 10000"/>
                <a:gd name="connsiteX141" fmla="*/ 7414 w 10000"/>
                <a:gd name="connsiteY141" fmla="*/ 9171 h 10000"/>
                <a:gd name="connsiteX142" fmla="*/ 7421 w 10000"/>
                <a:gd name="connsiteY142" fmla="*/ 9058 h 10000"/>
                <a:gd name="connsiteX143" fmla="*/ 7467 w 10000"/>
                <a:gd name="connsiteY143" fmla="*/ 8757 h 10000"/>
                <a:gd name="connsiteX144" fmla="*/ 7516 w 10000"/>
                <a:gd name="connsiteY144" fmla="*/ 8512 h 10000"/>
                <a:gd name="connsiteX145" fmla="*/ 7554 w 10000"/>
                <a:gd name="connsiteY145" fmla="*/ 8380 h 10000"/>
                <a:gd name="connsiteX146" fmla="*/ 7588 w 10000"/>
                <a:gd name="connsiteY146" fmla="*/ 8286 h 10000"/>
                <a:gd name="connsiteX147" fmla="*/ 7645 w 10000"/>
                <a:gd name="connsiteY147" fmla="*/ 8117 h 10000"/>
                <a:gd name="connsiteX148" fmla="*/ 7695 w 10000"/>
                <a:gd name="connsiteY148" fmla="*/ 7976 h 10000"/>
                <a:gd name="connsiteX149" fmla="*/ 7767 w 10000"/>
                <a:gd name="connsiteY149" fmla="*/ 7815 h 10000"/>
                <a:gd name="connsiteX150" fmla="*/ 7957 w 10000"/>
                <a:gd name="connsiteY150" fmla="*/ 7448 h 10000"/>
                <a:gd name="connsiteX151" fmla="*/ 7945 w 10000"/>
                <a:gd name="connsiteY151" fmla="*/ 7298 h 10000"/>
                <a:gd name="connsiteX152" fmla="*/ 7915 w 10000"/>
                <a:gd name="connsiteY152" fmla="*/ 7269 h 10000"/>
                <a:gd name="connsiteX153" fmla="*/ 7885 w 10000"/>
                <a:gd name="connsiteY153" fmla="*/ 7260 h 10000"/>
                <a:gd name="connsiteX154" fmla="*/ 7877 w 10000"/>
                <a:gd name="connsiteY154" fmla="*/ 7222 h 10000"/>
                <a:gd name="connsiteX155" fmla="*/ 7866 w 10000"/>
                <a:gd name="connsiteY155" fmla="*/ 7166 h 10000"/>
                <a:gd name="connsiteX156" fmla="*/ 7869 w 10000"/>
                <a:gd name="connsiteY156" fmla="*/ 7119 h 10000"/>
                <a:gd name="connsiteX157" fmla="*/ 7923 w 10000"/>
                <a:gd name="connsiteY157" fmla="*/ 7128 h 10000"/>
                <a:gd name="connsiteX158" fmla="*/ 7942 w 10000"/>
                <a:gd name="connsiteY158" fmla="*/ 7062 h 10000"/>
                <a:gd name="connsiteX159" fmla="*/ 7934 w 10000"/>
                <a:gd name="connsiteY159" fmla="*/ 6996 h 10000"/>
                <a:gd name="connsiteX160" fmla="*/ 7911 w 10000"/>
                <a:gd name="connsiteY160" fmla="*/ 6902 h 10000"/>
                <a:gd name="connsiteX161" fmla="*/ 7881 w 10000"/>
                <a:gd name="connsiteY161" fmla="*/ 6846 h 10000"/>
                <a:gd name="connsiteX162" fmla="*/ 7869 w 10000"/>
                <a:gd name="connsiteY162" fmla="*/ 6770 h 10000"/>
                <a:gd name="connsiteX163" fmla="*/ 7904 w 10000"/>
                <a:gd name="connsiteY163" fmla="*/ 6780 h 10000"/>
                <a:gd name="connsiteX164" fmla="*/ 7923 w 10000"/>
                <a:gd name="connsiteY164" fmla="*/ 6827 h 10000"/>
                <a:gd name="connsiteX165" fmla="*/ 7964 w 10000"/>
                <a:gd name="connsiteY165" fmla="*/ 7015 h 10000"/>
                <a:gd name="connsiteX166" fmla="*/ 7949 w 10000"/>
                <a:gd name="connsiteY166" fmla="*/ 7119 h 10000"/>
                <a:gd name="connsiteX167" fmla="*/ 7930 w 10000"/>
                <a:gd name="connsiteY167" fmla="*/ 7147 h 10000"/>
                <a:gd name="connsiteX168" fmla="*/ 7904 w 10000"/>
                <a:gd name="connsiteY168" fmla="*/ 7203 h 10000"/>
                <a:gd name="connsiteX169" fmla="*/ 7934 w 10000"/>
                <a:gd name="connsiteY169" fmla="*/ 7194 h 10000"/>
                <a:gd name="connsiteX170" fmla="*/ 7976 w 10000"/>
                <a:gd name="connsiteY170" fmla="*/ 7288 h 10000"/>
                <a:gd name="connsiteX171" fmla="*/ 8021 w 10000"/>
                <a:gd name="connsiteY171" fmla="*/ 7335 h 10000"/>
                <a:gd name="connsiteX172" fmla="*/ 8090 w 10000"/>
                <a:gd name="connsiteY172" fmla="*/ 7185 h 10000"/>
                <a:gd name="connsiteX173" fmla="*/ 8131 w 10000"/>
                <a:gd name="connsiteY173" fmla="*/ 7015 h 10000"/>
                <a:gd name="connsiteX174" fmla="*/ 8196 w 10000"/>
                <a:gd name="connsiteY174" fmla="*/ 6902 h 10000"/>
                <a:gd name="connsiteX175" fmla="*/ 8230 w 10000"/>
                <a:gd name="connsiteY175" fmla="*/ 6808 h 10000"/>
                <a:gd name="connsiteX176" fmla="*/ 8234 w 10000"/>
                <a:gd name="connsiteY176" fmla="*/ 6723 h 10000"/>
                <a:gd name="connsiteX177" fmla="*/ 8215 w 10000"/>
                <a:gd name="connsiteY177" fmla="*/ 6676 h 10000"/>
                <a:gd name="connsiteX178" fmla="*/ 8192 w 10000"/>
                <a:gd name="connsiteY178" fmla="*/ 6535 h 10000"/>
                <a:gd name="connsiteX179" fmla="*/ 8219 w 10000"/>
                <a:gd name="connsiteY179" fmla="*/ 6601 h 10000"/>
                <a:gd name="connsiteX180" fmla="*/ 8238 w 10000"/>
                <a:gd name="connsiteY180" fmla="*/ 6685 h 10000"/>
                <a:gd name="connsiteX181" fmla="*/ 8257 w 10000"/>
                <a:gd name="connsiteY181" fmla="*/ 6714 h 10000"/>
                <a:gd name="connsiteX182" fmla="*/ 8245 w 10000"/>
                <a:gd name="connsiteY182" fmla="*/ 6770 h 10000"/>
                <a:gd name="connsiteX183" fmla="*/ 8242 w 10000"/>
                <a:gd name="connsiteY183" fmla="*/ 6827 h 10000"/>
                <a:gd name="connsiteX184" fmla="*/ 8302 w 10000"/>
                <a:gd name="connsiteY184" fmla="*/ 6817 h 10000"/>
                <a:gd name="connsiteX185" fmla="*/ 8431 w 10000"/>
                <a:gd name="connsiteY185" fmla="*/ 6648 h 10000"/>
                <a:gd name="connsiteX186" fmla="*/ 8564 w 10000"/>
                <a:gd name="connsiteY186" fmla="*/ 6591 h 10000"/>
                <a:gd name="connsiteX187" fmla="*/ 8694 w 10000"/>
                <a:gd name="connsiteY187" fmla="*/ 6620 h 10000"/>
                <a:gd name="connsiteX188" fmla="*/ 8690 w 10000"/>
                <a:gd name="connsiteY188" fmla="*/ 6497 h 10000"/>
                <a:gd name="connsiteX189" fmla="*/ 8663 w 10000"/>
                <a:gd name="connsiteY189" fmla="*/ 6460 h 10000"/>
                <a:gd name="connsiteX190" fmla="*/ 8629 w 10000"/>
                <a:gd name="connsiteY190" fmla="*/ 6507 h 10000"/>
                <a:gd name="connsiteX191" fmla="*/ 8663 w 10000"/>
                <a:gd name="connsiteY191" fmla="*/ 6412 h 10000"/>
                <a:gd name="connsiteX192" fmla="*/ 8694 w 10000"/>
                <a:gd name="connsiteY192" fmla="*/ 6403 h 10000"/>
                <a:gd name="connsiteX193" fmla="*/ 8747 w 10000"/>
                <a:gd name="connsiteY193" fmla="*/ 6488 h 10000"/>
                <a:gd name="connsiteX194" fmla="*/ 8720 w 10000"/>
                <a:gd name="connsiteY194" fmla="*/ 6573 h 10000"/>
                <a:gd name="connsiteX195" fmla="*/ 8773 w 10000"/>
                <a:gd name="connsiteY195" fmla="*/ 6620 h 10000"/>
                <a:gd name="connsiteX196" fmla="*/ 8792 w 10000"/>
                <a:gd name="connsiteY196" fmla="*/ 6610 h 10000"/>
                <a:gd name="connsiteX197" fmla="*/ 8777 w 10000"/>
                <a:gd name="connsiteY197" fmla="*/ 6535 h 10000"/>
                <a:gd name="connsiteX198" fmla="*/ 8785 w 10000"/>
                <a:gd name="connsiteY198" fmla="*/ 6431 h 10000"/>
                <a:gd name="connsiteX199" fmla="*/ 8777 w 10000"/>
                <a:gd name="connsiteY199" fmla="*/ 6356 h 10000"/>
                <a:gd name="connsiteX200" fmla="*/ 8777 w 10000"/>
                <a:gd name="connsiteY200" fmla="*/ 6281 h 10000"/>
                <a:gd name="connsiteX201" fmla="*/ 8796 w 10000"/>
                <a:gd name="connsiteY201" fmla="*/ 6328 h 10000"/>
                <a:gd name="connsiteX202" fmla="*/ 8811 w 10000"/>
                <a:gd name="connsiteY202" fmla="*/ 6403 h 10000"/>
                <a:gd name="connsiteX203" fmla="*/ 8830 w 10000"/>
                <a:gd name="connsiteY203" fmla="*/ 6535 h 10000"/>
                <a:gd name="connsiteX204" fmla="*/ 8849 w 10000"/>
                <a:gd name="connsiteY204" fmla="*/ 6573 h 10000"/>
                <a:gd name="connsiteX205" fmla="*/ 8895 w 10000"/>
                <a:gd name="connsiteY205" fmla="*/ 6554 h 10000"/>
                <a:gd name="connsiteX206" fmla="*/ 8914 w 10000"/>
                <a:gd name="connsiteY206" fmla="*/ 6488 h 10000"/>
                <a:gd name="connsiteX207" fmla="*/ 8925 w 10000"/>
                <a:gd name="connsiteY207" fmla="*/ 6337 h 10000"/>
                <a:gd name="connsiteX208" fmla="*/ 8956 w 10000"/>
                <a:gd name="connsiteY208" fmla="*/ 6262 h 10000"/>
                <a:gd name="connsiteX209" fmla="*/ 9009 w 10000"/>
                <a:gd name="connsiteY209" fmla="*/ 6073 h 10000"/>
                <a:gd name="connsiteX210" fmla="*/ 9013 w 10000"/>
                <a:gd name="connsiteY210" fmla="*/ 5951 h 10000"/>
                <a:gd name="connsiteX211" fmla="*/ 9043 w 10000"/>
                <a:gd name="connsiteY211" fmla="*/ 6036 h 10000"/>
                <a:gd name="connsiteX212" fmla="*/ 9058 w 10000"/>
                <a:gd name="connsiteY212" fmla="*/ 5979 h 10000"/>
                <a:gd name="connsiteX213" fmla="*/ 9092 w 10000"/>
                <a:gd name="connsiteY213" fmla="*/ 5951 h 10000"/>
                <a:gd name="connsiteX214" fmla="*/ 9119 w 10000"/>
                <a:gd name="connsiteY214" fmla="*/ 5866 h 10000"/>
                <a:gd name="connsiteX215" fmla="*/ 9077 w 10000"/>
                <a:gd name="connsiteY215" fmla="*/ 5800 h 10000"/>
                <a:gd name="connsiteX216" fmla="*/ 9092 w 10000"/>
                <a:gd name="connsiteY216" fmla="*/ 5753 h 10000"/>
                <a:gd name="connsiteX217" fmla="*/ 9123 w 10000"/>
                <a:gd name="connsiteY217" fmla="*/ 5782 h 10000"/>
                <a:gd name="connsiteX218" fmla="*/ 9149 w 10000"/>
                <a:gd name="connsiteY218" fmla="*/ 5716 h 10000"/>
                <a:gd name="connsiteX219" fmla="*/ 9149 w 10000"/>
                <a:gd name="connsiteY219" fmla="*/ 5640 h 10000"/>
                <a:gd name="connsiteX220" fmla="*/ 9126 w 10000"/>
                <a:gd name="connsiteY220" fmla="*/ 5565 h 10000"/>
                <a:gd name="connsiteX221" fmla="*/ 9111 w 10000"/>
                <a:gd name="connsiteY221" fmla="*/ 5499 h 10000"/>
                <a:gd name="connsiteX222" fmla="*/ 9145 w 10000"/>
                <a:gd name="connsiteY222" fmla="*/ 5518 h 10000"/>
                <a:gd name="connsiteX223" fmla="*/ 9100 w 10000"/>
                <a:gd name="connsiteY223" fmla="*/ 5433 h 10000"/>
                <a:gd name="connsiteX224" fmla="*/ 9054 w 10000"/>
                <a:gd name="connsiteY224" fmla="*/ 5405 h 10000"/>
                <a:gd name="connsiteX225" fmla="*/ 9058 w 10000"/>
                <a:gd name="connsiteY225" fmla="*/ 5518 h 10000"/>
                <a:gd name="connsiteX226" fmla="*/ 9088 w 10000"/>
                <a:gd name="connsiteY226" fmla="*/ 5574 h 10000"/>
                <a:gd name="connsiteX227" fmla="*/ 9081 w 10000"/>
                <a:gd name="connsiteY227" fmla="*/ 5669 h 10000"/>
                <a:gd name="connsiteX228" fmla="*/ 9035 w 10000"/>
                <a:gd name="connsiteY228" fmla="*/ 5612 h 10000"/>
                <a:gd name="connsiteX229" fmla="*/ 9016 w 10000"/>
                <a:gd name="connsiteY229" fmla="*/ 5734 h 10000"/>
                <a:gd name="connsiteX230" fmla="*/ 8994 w 10000"/>
                <a:gd name="connsiteY230" fmla="*/ 5716 h 10000"/>
                <a:gd name="connsiteX231" fmla="*/ 8978 w 10000"/>
                <a:gd name="connsiteY231" fmla="*/ 5753 h 10000"/>
                <a:gd name="connsiteX232" fmla="*/ 8959 w 10000"/>
                <a:gd name="connsiteY232" fmla="*/ 5791 h 10000"/>
                <a:gd name="connsiteX233" fmla="*/ 8948 w 10000"/>
                <a:gd name="connsiteY233" fmla="*/ 5753 h 10000"/>
                <a:gd name="connsiteX234" fmla="*/ 8959 w 10000"/>
                <a:gd name="connsiteY234" fmla="*/ 5678 h 10000"/>
                <a:gd name="connsiteX235" fmla="*/ 8978 w 10000"/>
                <a:gd name="connsiteY235" fmla="*/ 5593 h 10000"/>
                <a:gd name="connsiteX236" fmla="*/ 8971 w 10000"/>
                <a:gd name="connsiteY236" fmla="*/ 5405 h 10000"/>
                <a:gd name="connsiteX237" fmla="*/ 8944 w 10000"/>
                <a:gd name="connsiteY237" fmla="*/ 5330 h 10000"/>
                <a:gd name="connsiteX238" fmla="*/ 8914 w 10000"/>
                <a:gd name="connsiteY238" fmla="*/ 5292 h 10000"/>
                <a:gd name="connsiteX239" fmla="*/ 8887 w 10000"/>
                <a:gd name="connsiteY239" fmla="*/ 5490 h 10000"/>
                <a:gd name="connsiteX240" fmla="*/ 8906 w 10000"/>
                <a:gd name="connsiteY240" fmla="*/ 5603 h 10000"/>
                <a:gd name="connsiteX241" fmla="*/ 8868 w 10000"/>
                <a:gd name="connsiteY241" fmla="*/ 5537 h 10000"/>
                <a:gd name="connsiteX242" fmla="*/ 8800 w 10000"/>
                <a:gd name="connsiteY242" fmla="*/ 5584 h 10000"/>
                <a:gd name="connsiteX243" fmla="*/ 8804 w 10000"/>
                <a:gd name="connsiteY243" fmla="*/ 5706 h 10000"/>
                <a:gd name="connsiteX244" fmla="*/ 8777 w 10000"/>
                <a:gd name="connsiteY244" fmla="*/ 5631 h 10000"/>
                <a:gd name="connsiteX245" fmla="*/ 8747 w 10000"/>
                <a:gd name="connsiteY245" fmla="*/ 5612 h 10000"/>
                <a:gd name="connsiteX246" fmla="*/ 8618 w 10000"/>
                <a:gd name="connsiteY246" fmla="*/ 5904 h 10000"/>
                <a:gd name="connsiteX247" fmla="*/ 8481 w 10000"/>
                <a:gd name="connsiteY247" fmla="*/ 5847 h 10000"/>
                <a:gd name="connsiteX248" fmla="*/ 8412 w 10000"/>
                <a:gd name="connsiteY248" fmla="*/ 5791 h 10000"/>
                <a:gd name="connsiteX249" fmla="*/ 8359 w 10000"/>
                <a:gd name="connsiteY249" fmla="*/ 5687 h 10000"/>
                <a:gd name="connsiteX250" fmla="*/ 8272 w 10000"/>
                <a:gd name="connsiteY250" fmla="*/ 5358 h 10000"/>
                <a:gd name="connsiteX251" fmla="*/ 8257 w 10000"/>
                <a:gd name="connsiteY251" fmla="*/ 5245 h 10000"/>
                <a:gd name="connsiteX252" fmla="*/ 8230 w 10000"/>
                <a:gd name="connsiteY252" fmla="*/ 5179 h 10000"/>
                <a:gd name="connsiteX253" fmla="*/ 8268 w 10000"/>
                <a:gd name="connsiteY253" fmla="*/ 5217 h 10000"/>
                <a:gd name="connsiteX254" fmla="*/ 8302 w 10000"/>
                <a:gd name="connsiteY254" fmla="*/ 5358 h 10000"/>
                <a:gd name="connsiteX255" fmla="*/ 8336 w 10000"/>
                <a:gd name="connsiteY255" fmla="*/ 5452 h 10000"/>
                <a:gd name="connsiteX256" fmla="*/ 8378 w 10000"/>
                <a:gd name="connsiteY256" fmla="*/ 5490 h 10000"/>
                <a:gd name="connsiteX257" fmla="*/ 8416 w 10000"/>
                <a:gd name="connsiteY257" fmla="*/ 5574 h 10000"/>
                <a:gd name="connsiteX258" fmla="*/ 8469 w 10000"/>
                <a:gd name="connsiteY258" fmla="*/ 5659 h 10000"/>
                <a:gd name="connsiteX259" fmla="*/ 8542 w 10000"/>
                <a:gd name="connsiteY259" fmla="*/ 5772 h 10000"/>
                <a:gd name="connsiteX260" fmla="*/ 8629 w 10000"/>
                <a:gd name="connsiteY260" fmla="*/ 5640 h 10000"/>
                <a:gd name="connsiteX261" fmla="*/ 8766 w 10000"/>
                <a:gd name="connsiteY261" fmla="*/ 5367 h 10000"/>
                <a:gd name="connsiteX262" fmla="*/ 8811 w 10000"/>
                <a:gd name="connsiteY262" fmla="*/ 5179 h 10000"/>
                <a:gd name="connsiteX263" fmla="*/ 8815 w 10000"/>
                <a:gd name="connsiteY263" fmla="*/ 5038 h 10000"/>
                <a:gd name="connsiteX264" fmla="*/ 8785 w 10000"/>
                <a:gd name="connsiteY264" fmla="*/ 4972 h 10000"/>
                <a:gd name="connsiteX265" fmla="*/ 8773 w 10000"/>
                <a:gd name="connsiteY265" fmla="*/ 5056 h 10000"/>
                <a:gd name="connsiteX266" fmla="*/ 8678 w 10000"/>
                <a:gd name="connsiteY266" fmla="*/ 5047 h 10000"/>
                <a:gd name="connsiteX267" fmla="*/ 8690 w 10000"/>
                <a:gd name="connsiteY267" fmla="*/ 4953 h 10000"/>
                <a:gd name="connsiteX268" fmla="*/ 8712 w 10000"/>
                <a:gd name="connsiteY268" fmla="*/ 4991 h 10000"/>
                <a:gd name="connsiteX269" fmla="*/ 8766 w 10000"/>
                <a:gd name="connsiteY269" fmla="*/ 4953 h 10000"/>
                <a:gd name="connsiteX270" fmla="*/ 8796 w 10000"/>
                <a:gd name="connsiteY270" fmla="*/ 4896 h 10000"/>
                <a:gd name="connsiteX271" fmla="*/ 8830 w 10000"/>
                <a:gd name="connsiteY271" fmla="*/ 4915 h 10000"/>
                <a:gd name="connsiteX272" fmla="*/ 8849 w 10000"/>
                <a:gd name="connsiteY272" fmla="*/ 4896 h 10000"/>
                <a:gd name="connsiteX273" fmla="*/ 8781 w 10000"/>
                <a:gd name="connsiteY273" fmla="*/ 4783 h 10000"/>
                <a:gd name="connsiteX274" fmla="*/ 8880 w 10000"/>
                <a:gd name="connsiteY274" fmla="*/ 4821 h 10000"/>
                <a:gd name="connsiteX275" fmla="*/ 8857 w 10000"/>
                <a:gd name="connsiteY275" fmla="*/ 4736 h 10000"/>
                <a:gd name="connsiteX276" fmla="*/ 8883 w 10000"/>
                <a:gd name="connsiteY276" fmla="*/ 4689 h 10000"/>
                <a:gd name="connsiteX277" fmla="*/ 8895 w 10000"/>
                <a:gd name="connsiteY277" fmla="*/ 4576 h 10000"/>
                <a:gd name="connsiteX278" fmla="*/ 8868 w 10000"/>
                <a:gd name="connsiteY278" fmla="*/ 4548 h 10000"/>
                <a:gd name="connsiteX279" fmla="*/ 8868 w 10000"/>
                <a:gd name="connsiteY279" fmla="*/ 4463 h 10000"/>
                <a:gd name="connsiteX280" fmla="*/ 8826 w 10000"/>
                <a:gd name="connsiteY280" fmla="*/ 4463 h 10000"/>
                <a:gd name="connsiteX281" fmla="*/ 8769 w 10000"/>
                <a:gd name="connsiteY281" fmla="*/ 4407 h 10000"/>
                <a:gd name="connsiteX282" fmla="*/ 8720 w 10000"/>
                <a:gd name="connsiteY282" fmla="*/ 4435 h 10000"/>
                <a:gd name="connsiteX283" fmla="*/ 8629 w 10000"/>
                <a:gd name="connsiteY283" fmla="*/ 4397 h 10000"/>
                <a:gd name="connsiteX284" fmla="*/ 8621 w 10000"/>
                <a:gd name="connsiteY284" fmla="*/ 4341 h 10000"/>
                <a:gd name="connsiteX285" fmla="*/ 8488 w 10000"/>
                <a:gd name="connsiteY285" fmla="*/ 4256 h 10000"/>
                <a:gd name="connsiteX286" fmla="*/ 8450 w 10000"/>
                <a:gd name="connsiteY286" fmla="*/ 4162 h 10000"/>
                <a:gd name="connsiteX287" fmla="*/ 8416 w 10000"/>
                <a:gd name="connsiteY287" fmla="*/ 4181 h 10000"/>
                <a:gd name="connsiteX288" fmla="*/ 8352 w 10000"/>
                <a:gd name="connsiteY288" fmla="*/ 4115 h 10000"/>
                <a:gd name="connsiteX289" fmla="*/ 8314 w 10000"/>
                <a:gd name="connsiteY289" fmla="*/ 4143 h 10000"/>
                <a:gd name="connsiteX290" fmla="*/ 8302 w 10000"/>
                <a:gd name="connsiteY290" fmla="*/ 4049 h 10000"/>
                <a:gd name="connsiteX291" fmla="*/ 8234 w 10000"/>
                <a:gd name="connsiteY291" fmla="*/ 3964 h 10000"/>
                <a:gd name="connsiteX292" fmla="*/ 8238 w 10000"/>
                <a:gd name="connsiteY292" fmla="*/ 3889 h 10000"/>
                <a:gd name="connsiteX293" fmla="*/ 8295 w 10000"/>
                <a:gd name="connsiteY293" fmla="*/ 3983 h 10000"/>
                <a:gd name="connsiteX294" fmla="*/ 8340 w 10000"/>
                <a:gd name="connsiteY294" fmla="*/ 4011 h 10000"/>
                <a:gd name="connsiteX295" fmla="*/ 8382 w 10000"/>
                <a:gd name="connsiteY295" fmla="*/ 4058 h 10000"/>
                <a:gd name="connsiteX296" fmla="*/ 8443 w 10000"/>
                <a:gd name="connsiteY296" fmla="*/ 4049 h 10000"/>
                <a:gd name="connsiteX297" fmla="*/ 8553 w 10000"/>
                <a:gd name="connsiteY297" fmla="*/ 4143 h 10000"/>
                <a:gd name="connsiteX298" fmla="*/ 8618 w 10000"/>
                <a:gd name="connsiteY298" fmla="*/ 4134 h 10000"/>
                <a:gd name="connsiteX299" fmla="*/ 8694 w 10000"/>
                <a:gd name="connsiteY299" fmla="*/ 4190 h 10000"/>
                <a:gd name="connsiteX300" fmla="*/ 8739 w 10000"/>
                <a:gd name="connsiteY300" fmla="*/ 4237 h 10000"/>
                <a:gd name="connsiteX301" fmla="*/ 8766 w 10000"/>
                <a:gd name="connsiteY301" fmla="*/ 4237 h 10000"/>
                <a:gd name="connsiteX302" fmla="*/ 8712 w 10000"/>
                <a:gd name="connsiteY302" fmla="*/ 3955 h 10000"/>
                <a:gd name="connsiteX303" fmla="*/ 8720 w 10000"/>
                <a:gd name="connsiteY303" fmla="*/ 3908 h 10000"/>
                <a:gd name="connsiteX304" fmla="*/ 8675 w 10000"/>
                <a:gd name="connsiteY304" fmla="*/ 3823 h 10000"/>
                <a:gd name="connsiteX305" fmla="*/ 8747 w 10000"/>
                <a:gd name="connsiteY305" fmla="*/ 3701 h 10000"/>
                <a:gd name="connsiteX306" fmla="*/ 8796 w 10000"/>
                <a:gd name="connsiteY306" fmla="*/ 3729 h 10000"/>
                <a:gd name="connsiteX307" fmla="*/ 8830 w 10000"/>
                <a:gd name="connsiteY307" fmla="*/ 3710 h 10000"/>
                <a:gd name="connsiteX308" fmla="*/ 8861 w 10000"/>
                <a:gd name="connsiteY308" fmla="*/ 3616 h 10000"/>
                <a:gd name="connsiteX309" fmla="*/ 8849 w 10000"/>
                <a:gd name="connsiteY309" fmla="*/ 3748 h 10000"/>
                <a:gd name="connsiteX310" fmla="*/ 8823 w 10000"/>
                <a:gd name="connsiteY310" fmla="*/ 3795 h 10000"/>
                <a:gd name="connsiteX311" fmla="*/ 8728 w 10000"/>
                <a:gd name="connsiteY311" fmla="*/ 3814 h 10000"/>
                <a:gd name="connsiteX312" fmla="*/ 8758 w 10000"/>
                <a:gd name="connsiteY312" fmla="*/ 3870 h 10000"/>
                <a:gd name="connsiteX313" fmla="*/ 8769 w 10000"/>
                <a:gd name="connsiteY313" fmla="*/ 3936 h 10000"/>
                <a:gd name="connsiteX314" fmla="*/ 8773 w 10000"/>
                <a:gd name="connsiteY314" fmla="*/ 4058 h 10000"/>
                <a:gd name="connsiteX315" fmla="*/ 8804 w 10000"/>
                <a:gd name="connsiteY315" fmla="*/ 4077 h 10000"/>
                <a:gd name="connsiteX316" fmla="*/ 8796 w 10000"/>
                <a:gd name="connsiteY316" fmla="*/ 4143 h 10000"/>
                <a:gd name="connsiteX317" fmla="*/ 8819 w 10000"/>
                <a:gd name="connsiteY317" fmla="*/ 4209 h 10000"/>
                <a:gd name="connsiteX318" fmla="*/ 8880 w 10000"/>
                <a:gd name="connsiteY318" fmla="*/ 4247 h 10000"/>
                <a:gd name="connsiteX319" fmla="*/ 8876 w 10000"/>
                <a:gd name="connsiteY319" fmla="*/ 4190 h 10000"/>
                <a:gd name="connsiteX320" fmla="*/ 8899 w 10000"/>
                <a:gd name="connsiteY320" fmla="*/ 4181 h 10000"/>
                <a:gd name="connsiteX321" fmla="*/ 8933 w 10000"/>
                <a:gd name="connsiteY321" fmla="*/ 4096 h 10000"/>
                <a:gd name="connsiteX322" fmla="*/ 8937 w 10000"/>
                <a:gd name="connsiteY322" fmla="*/ 4002 h 10000"/>
                <a:gd name="connsiteX323" fmla="*/ 8956 w 10000"/>
                <a:gd name="connsiteY323" fmla="*/ 4040 h 10000"/>
                <a:gd name="connsiteX324" fmla="*/ 8971 w 10000"/>
                <a:gd name="connsiteY324" fmla="*/ 4115 h 10000"/>
                <a:gd name="connsiteX325" fmla="*/ 8959 w 10000"/>
                <a:gd name="connsiteY325" fmla="*/ 4162 h 10000"/>
                <a:gd name="connsiteX326" fmla="*/ 8975 w 10000"/>
                <a:gd name="connsiteY326" fmla="*/ 4218 h 10000"/>
                <a:gd name="connsiteX327" fmla="*/ 8940 w 10000"/>
                <a:gd name="connsiteY327" fmla="*/ 4247 h 10000"/>
                <a:gd name="connsiteX328" fmla="*/ 8956 w 10000"/>
                <a:gd name="connsiteY328" fmla="*/ 4322 h 10000"/>
                <a:gd name="connsiteX329" fmla="*/ 9013 w 10000"/>
                <a:gd name="connsiteY329" fmla="*/ 4350 h 10000"/>
                <a:gd name="connsiteX330" fmla="*/ 9028 w 10000"/>
                <a:gd name="connsiteY330" fmla="*/ 4294 h 10000"/>
                <a:gd name="connsiteX331" fmla="*/ 9016 w 10000"/>
                <a:gd name="connsiteY331" fmla="*/ 4237 h 10000"/>
                <a:gd name="connsiteX332" fmla="*/ 9016 w 10000"/>
                <a:gd name="connsiteY332" fmla="*/ 4162 h 10000"/>
                <a:gd name="connsiteX333" fmla="*/ 9081 w 10000"/>
                <a:gd name="connsiteY333" fmla="*/ 4303 h 10000"/>
                <a:gd name="connsiteX334" fmla="*/ 9111 w 10000"/>
                <a:gd name="connsiteY334" fmla="*/ 4322 h 10000"/>
                <a:gd name="connsiteX335" fmla="*/ 9126 w 10000"/>
                <a:gd name="connsiteY335" fmla="*/ 4209 h 10000"/>
                <a:gd name="connsiteX336" fmla="*/ 9176 w 10000"/>
                <a:gd name="connsiteY336" fmla="*/ 4294 h 10000"/>
                <a:gd name="connsiteX337" fmla="*/ 9259 w 10000"/>
                <a:gd name="connsiteY337" fmla="*/ 4275 h 10000"/>
                <a:gd name="connsiteX338" fmla="*/ 9275 w 10000"/>
                <a:gd name="connsiteY338" fmla="*/ 4237 h 10000"/>
                <a:gd name="connsiteX339" fmla="*/ 9313 w 10000"/>
                <a:gd name="connsiteY339" fmla="*/ 4200 h 10000"/>
                <a:gd name="connsiteX340" fmla="*/ 9332 w 10000"/>
                <a:gd name="connsiteY340" fmla="*/ 4143 h 10000"/>
                <a:gd name="connsiteX341" fmla="*/ 9332 w 10000"/>
                <a:gd name="connsiteY341" fmla="*/ 4096 h 10000"/>
                <a:gd name="connsiteX342" fmla="*/ 9347 w 10000"/>
                <a:gd name="connsiteY342" fmla="*/ 3955 h 10000"/>
                <a:gd name="connsiteX343" fmla="*/ 9366 w 10000"/>
                <a:gd name="connsiteY343" fmla="*/ 4030 h 10000"/>
                <a:gd name="connsiteX344" fmla="*/ 9389 w 10000"/>
                <a:gd name="connsiteY344" fmla="*/ 3983 h 10000"/>
                <a:gd name="connsiteX345" fmla="*/ 9389 w 10000"/>
                <a:gd name="connsiteY345" fmla="*/ 3908 h 10000"/>
                <a:gd name="connsiteX346" fmla="*/ 9411 w 10000"/>
                <a:gd name="connsiteY346" fmla="*/ 3729 h 10000"/>
                <a:gd name="connsiteX347" fmla="*/ 9442 w 10000"/>
                <a:gd name="connsiteY347" fmla="*/ 3719 h 10000"/>
                <a:gd name="connsiteX348" fmla="*/ 9419 w 10000"/>
                <a:gd name="connsiteY348" fmla="*/ 3653 h 10000"/>
                <a:gd name="connsiteX349" fmla="*/ 9461 w 10000"/>
                <a:gd name="connsiteY349" fmla="*/ 3578 h 10000"/>
                <a:gd name="connsiteX350" fmla="*/ 9491 w 10000"/>
                <a:gd name="connsiteY350" fmla="*/ 3503 h 10000"/>
                <a:gd name="connsiteX351" fmla="*/ 9514 w 10000"/>
                <a:gd name="connsiteY351" fmla="*/ 3427 h 10000"/>
                <a:gd name="connsiteX352" fmla="*/ 9518 w 10000"/>
                <a:gd name="connsiteY352" fmla="*/ 3380 h 10000"/>
                <a:gd name="connsiteX353" fmla="*/ 9506 w 10000"/>
                <a:gd name="connsiteY353" fmla="*/ 3202 h 10000"/>
                <a:gd name="connsiteX354" fmla="*/ 9533 w 10000"/>
                <a:gd name="connsiteY354" fmla="*/ 3267 h 10000"/>
                <a:gd name="connsiteX355" fmla="*/ 9552 w 10000"/>
                <a:gd name="connsiteY355" fmla="*/ 3362 h 10000"/>
                <a:gd name="connsiteX356" fmla="*/ 9590 w 10000"/>
                <a:gd name="connsiteY356" fmla="*/ 3409 h 10000"/>
                <a:gd name="connsiteX357" fmla="*/ 9628 w 10000"/>
                <a:gd name="connsiteY357" fmla="*/ 3362 h 10000"/>
                <a:gd name="connsiteX358" fmla="*/ 9677 w 10000"/>
                <a:gd name="connsiteY358" fmla="*/ 3202 h 10000"/>
                <a:gd name="connsiteX359" fmla="*/ 9666 w 10000"/>
                <a:gd name="connsiteY359" fmla="*/ 3107 h 10000"/>
                <a:gd name="connsiteX360" fmla="*/ 9620 w 10000"/>
                <a:gd name="connsiteY360" fmla="*/ 3004 h 10000"/>
                <a:gd name="connsiteX361" fmla="*/ 9658 w 10000"/>
                <a:gd name="connsiteY361" fmla="*/ 2957 h 10000"/>
                <a:gd name="connsiteX362" fmla="*/ 9673 w 10000"/>
                <a:gd name="connsiteY362" fmla="*/ 2985 h 10000"/>
                <a:gd name="connsiteX363" fmla="*/ 9689 w 10000"/>
                <a:gd name="connsiteY363" fmla="*/ 2881 h 10000"/>
                <a:gd name="connsiteX364" fmla="*/ 9673 w 10000"/>
                <a:gd name="connsiteY364" fmla="*/ 2787 h 10000"/>
                <a:gd name="connsiteX365" fmla="*/ 9666 w 10000"/>
                <a:gd name="connsiteY365" fmla="*/ 2599 h 10000"/>
                <a:gd name="connsiteX366" fmla="*/ 9639 w 10000"/>
                <a:gd name="connsiteY366" fmla="*/ 2401 h 10000"/>
                <a:gd name="connsiteX367" fmla="*/ 9563 w 10000"/>
                <a:gd name="connsiteY367" fmla="*/ 2072 h 10000"/>
                <a:gd name="connsiteX368" fmla="*/ 9499 w 10000"/>
                <a:gd name="connsiteY368" fmla="*/ 1996 h 10000"/>
                <a:gd name="connsiteX369" fmla="*/ 9408 w 10000"/>
                <a:gd name="connsiteY369" fmla="*/ 2053 h 10000"/>
                <a:gd name="connsiteX370" fmla="*/ 9408 w 10000"/>
                <a:gd name="connsiteY370" fmla="*/ 2119 h 10000"/>
                <a:gd name="connsiteX371" fmla="*/ 9445 w 10000"/>
                <a:gd name="connsiteY371" fmla="*/ 2156 h 10000"/>
                <a:gd name="connsiteX372" fmla="*/ 9495 w 10000"/>
                <a:gd name="connsiteY372" fmla="*/ 2072 h 10000"/>
                <a:gd name="connsiteX373" fmla="*/ 9514 w 10000"/>
                <a:gd name="connsiteY373" fmla="*/ 2166 h 10000"/>
                <a:gd name="connsiteX374" fmla="*/ 9415 w 10000"/>
                <a:gd name="connsiteY374" fmla="*/ 2203 h 10000"/>
                <a:gd name="connsiteX375" fmla="*/ 9358 w 10000"/>
                <a:gd name="connsiteY375" fmla="*/ 2326 h 10000"/>
                <a:gd name="connsiteX376" fmla="*/ 9377 w 10000"/>
                <a:gd name="connsiteY376" fmla="*/ 2486 h 10000"/>
                <a:gd name="connsiteX377" fmla="*/ 9362 w 10000"/>
                <a:gd name="connsiteY377" fmla="*/ 2618 h 10000"/>
                <a:gd name="connsiteX378" fmla="*/ 9373 w 10000"/>
                <a:gd name="connsiteY378" fmla="*/ 2712 h 10000"/>
                <a:gd name="connsiteX379" fmla="*/ 9347 w 10000"/>
                <a:gd name="connsiteY379" fmla="*/ 3173 h 10000"/>
                <a:gd name="connsiteX380" fmla="*/ 9320 w 10000"/>
                <a:gd name="connsiteY380" fmla="*/ 3183 h 10000"/>
                <a:gd name="connsiteX381" fmla="*/ 9328 w 10000"/>
                <a:gd name="connsiteY381" fmla="*/ 3126 h 10000"/>
                <a:gd name="connsiteX382" fmla="*/ 9324 w 10000"/>
                <a:gd name="connsiteY382" fmla="*/ 3041 h 10000"/>
                <a:gd name="connsiteX383" fmla="*/ 9301 w 10000"/>
                <a:gd name="connsiteY383" fmla="*/ 2693 h 10000"/>
                <a:gd name="connsiteX384" fmla="*/ 9282 w 10000"/>
                <a:gd name="connsiteY384" fmla="*/ 2589 h 10000"/>
                <a:gd name="connsiteX385" fmla="*/ 9286 w 10000"/>
                <a:gd name="connsiteY385" fmla="*/ 2533 h 10000"/>
                <a:gd name="connsiteX386" fmla="*/ 9297 w 10000"/>
                <a:gd name="connsiteY386" fmla="*/ 2439 h 10000"/>
                <a:gd name="connsiteX387" fmla="*/ 9305 w 10000"/>
                <a:gd name="connsiteY387" fmla="*/ 2345 h 10000"/>
                <a:gd name="connsiteX388" fmla="*/ 9332 w 10000"/>
                <a:gd name="connsiteY388" fmla="*/ 2232 h 10000"/>
                <a:gd name="connsiteX389" fmla="*/ 9294 w 10000"/>
                <a:gd name="connsiteY389" fmla="*/ 2213 h 10000"/>
                <a:gd name="connsiteX390" fmla="*/ 9263 w 10000"/>
                <a:gd name="connsiteY390" fmla="*/ 2269 h 10000"/>
                <a:gd name="connsiteX391" fmla="*/ 9275 w 10000"/>
                <a:gd name="connsiteY391" fmla="*/ 2194 h 10000"/>
                <a:gd name="connsiteX392" fmla="*/ 9278 w 10000"/>
                <a:gd name="connsiteY392" fmla="*/ 2137 h 10000"/>
                <a:gd name="connsiteX393" fmla="*/ 9305 w 10000"/>
                <a:gd name="connsiteY393" fmla="*/ 2156 h 10000"/>
                <a:gd name="connsiteX394" fmla="*/ 9324 w 10000"/>
                <a:gd name="connsiteY394" fmla="*/ 2128 h 10000"/>
                <a:gd name="connsiteX395" fmla="*/ 9259 w 10000"/>
                <a:gd name="connsiteY395" fmla="*/ 1987 h 10000"/>
                <a:gd name="connsiteX396" fmla="*/ 9081 w 10000"/>
                <a:gd name="connsiteY396" fmla="*/ 2072 h 10000"/>
                <a:gd name="connsiteX397" fmla="*/ 8990 w 10000"/>
                <a:gd name="connsiteY397" fmla="*/ 2213 h 10000"/>
                <a:gd name="connsiteX398" fmla="*/ 8994 w 10000"/>
                <a:gd name="connsiteY398" fmla="*/ 2279 h 10000"/>
                <a:gd name="connsiteX399" fmla="*/ 8978 w 10000"/>
                <a:gd name="connsiteY399" fmla="*/ 2232 h 10000"/>
                <a:gd name="connsiteX400" fmla="*/ 8929 w 10000"/>
                <a:gd name="connsiteY400" fmla="*/ 2279 h 10000"/>
                <a:gd name="connsiteX401" fmla="*/ 8899 w 10000"/>
                <a:gd name="connsiteY401" fmla="*/ 2119 h 10000"/>
                <a:gd name="connsiteX402" fmla="*/ 8861 w 10000"/>
                <a:gd name="connsiteY402" fmla="*/ 2119 h 10000"/>
                <a:gd name="connsiteX403" fmla="*/ 8766 w 10000"/>
                <a:gd name="connsiteY403" fmla="*/ 2260 h 10000"/>
                <a:gd name="connsiteX404" fmla="*/ 8678 w 10000"/>
                <a:gd name="connsiteY404" fmla="*/ 2316 h 10000"/>
                <a:gd name="connsiteX405" fmla="*/ 8542 w 10000"/>
                <a:gd name="connsiteY405" fmla="*/ 2326 h 10000"/>
                <a:gd name="connsiteX406" fmla="*/ 8568 w 10000"/>
                <a:gd name="connsiteY406" fmla="*/ 2166 h 10000"/>
                <a:gd name="connsiteX407" fmla="*/ 8564 w 10000"/>
                <a:gd name="connsiteY407" fmla="*/ 2100 h 10000"/>
                <a:gd name="connsiteX408" fmla="*/ 8545 w 10000"/>
                <a:gd name="connsiteY408" fmla="*/ 2034 h 10000"/>
                <a:gd name="connsiteX409" fmla="*/ 8511 w 10000"/>
                <a:gd name="connsiteY409" fmla="*/ 1808 h 10000"/>
                <a:gd name="connsiteX410" fmla="*/ 8488 w 10000"/>
                <a:gd name="connsiteY410" fmla="*/ 1657 h 10000"/>
                <a:gd name="connsiteX411" fmla="*/ 8473 w 10000"/>
                <a:gd name="connsiteY411" fmla="*/ 1497 h 10000"/>
                <a:gd name="connsiteX412" fmla="*/ 8488 w 10000"/>
                <a:gd name="connsiteY412" fmla="*/ 1328 h 10000"/>
                <a:gd name="connsiteX413" fmla="*/ 8507 w 10000"/>
                <a:gd name="connsiteY413" fmla="*/ 1243 h 10000"/>
                <a:gd name="connsiteX414" fmla="*/ 8511 w 10000"/>
                <a:gd name="connsiteY414" fmla="*/ 1064 h 10000"/>
                <a:gd name="connsiteX415" fmla="*/ 8534 w 10000"/>
                <a:gd name="connsiteY415" fmla="*/ 1092 h 10000"/>
                <a:gd name="connsiteX416" fmla="*/ 8534 w 10000"/>
                <a:gd name="connsiteY416" fmla="*/ 1205 h 10000"/>
                <a:gd name="connsiteX417" fmla="*/ 8507 w 10000"/>
                <a:gd name="connsiteY417" fmla="*/ 1394 h 10000"/>
                <a:gd name="connsiteX418" fmla="*/ 8507 w 10000"/>
                <a:gd name="connsiteY418" fmla="*/ 1535 h 10000"/>
                <a:gd name="connsiteX419" fmla="*/ 8545 w 10000"/>
                <a:gd name="connsiteY419" fmla="*/ 1780 h 10000"/>
                <a:gd name="connsiteX420" fmla="*/ 8561 w 10000"/>
                <a:gd name="connsiteY420" fmla="*/ 1921 h 10000"/>
                <a:gd name="connsiteX421" fmla="*/ 8602 w 10000"/>
                <a:gd name="connsiteY421" fmla="*/ 1977 h 10000"/>
                <a:gd name="connsiteX422" fmla="*/ 8629 w 10000"/>
                <a:gd name="connsiteY422" fmla="*/ 1987 h 10000"/>
                <a:gd name="connsiteX423" fmla="*/ 8637 w 10000"/>
                <a:gd name="connsiteY423" fmla="*/ 1911 h 10000"/>
                <a:gd name="connsiteX424" fmla="*/ 8682 w 10000"/>
                <a:gd name="connsiteY424" fmla="*/ 2053 h 10000"/>
                <a:gd name="connsiteX425" fmla="*/ 8781 w 10000"/>
                <a:gd name="connsiteY425" fmla="*/ 2034 h 10000"/>
                <a:gd name="connsiteX426" fmla="*/ 8811 w 10000"/>
                <a:gd name="connsiteY426" fmla="*/ 1996 h 10000"/>
                <a:gd name="connsiteX427" fmla="*/ 8887 w 10000"/>
                <a:gd name="connsiteY427" fmla="*/ 1770 h 10000"/>
                <a:gd name="connsiteX428" fmla="*/ 8952 w 10000"/>
                <a:gd name="connsiteY428" fmla="*/ 1751 h 10000"/>
                <a:gd name="connsiteX429" fmla="*/ 8982 w 10000"/>
                <a:gd name="connsiteY429" fmla="*/ 1704 h 10000"/>
                <a:gd name="connsiteX430" fmla="*/ 8944 w 10000"/>
                <a:gd name="connsiteY430" fmla="*/ 1676 h 10000"/>
                <a:gd name="connsiteX431" fmla="*/ 8925 w 10000"/>
                <a:gd name="connsiteY431" fmla="*/ 1629 h 10000"/>
                <a:gd name="connsiteX432" fmla="*/ 8895 w 10000"/>
                <a:gd name="connsiteY432" fmla="*/ 1620 h 10000"/>
                <a:gd name="connsiteX433" fmla="*/ 8804 w 10000"/>
                <a:gd name="connsiteY433" fmla="*/ 1431 h 10000"/>
                <a:gd name="connsiteX434" fmla="*/ 8872 w 10000"/>
                <a:gd name="connsiteY434" fmla="*/ 1469 h 10000"/>
                <a:gd name="connsiteX435" fmla="*/ 8895 w 10000"/>
                <a:gd name="connsiteY435" fmla="*/ 1535 h 10000"/>
                <a:gd name="connsiteX436" fmla="*/ 8952 w 10000"/>
                <a:gd name="connsiteY436" fmla="*/ 1563 h 10000"/>
                <a:gd name="connsiteX437" fmla="*/ 9001 w 10000"/>
                <a:gd name="connsiteY437" fmla="*/ 1629 h 10000"/>
                <a:gd name="connsiteX438" fmla="*/ 9070 w 10000"/>
                <a:gd name="connsiteY438" fmla="*/ 1676 h 10000"/>
                <a:gd name="connsiteX439" fmla="*/ 9092 w 10000"/>
                <a:gd name="connsiteY439" fmla="*/ 1638 h 10000"/>
                <a:gd name="connsiteX440" fmla="*/ 9081 w 10000"/>
                <a:gd name="connsiteY440" fmla="*/ 1554 h 10000"/>
                <a:gd name="connsiteX441" fmla="*/ 9028 w 10000"/>
                <a:gd name="connsiteY441" fmla="*/ 1403 h 10000"/>
                <a:gd name="connsiteX442" fmla="*/ 9001 w 10000"/>
                <a:gd name="connsiteY442" fmla="*/ 1328 h 10000"/>
                <a:gd name="connsiteX443" fmla="*/ 9119 w 10000"/>
                <a:gd name="connsiteY443" fmla="*/ 1554 h 10000"/>
                <a:gd name="connsiteX444" fmla="*/ 9214 w 10000"/>
                <a:gd name="connsiteY444" fmla="*/ 1497 h 10000"/>
                <a:gd name="connsiteX445" fmla="*/ 9248 w 10000"/>
                <a:gd name="connsiteY445" fmla="*/ 1450 h 10000"/>
                <a:gd name="connsiteX446" fmla="*/ 9248 w 10000"/>
                <a:gd name="connsiteY446" fmla="*/ 1412 h 10000"/>
                <a:gd name="connsiteX447" fmla="*/ 9210 w 10000"/>
                <a:gd name="connsiteY447" fmla="*/ 1252 h 10000"/>
                <a:gd name="connsiteX448" fmla="*/ 9161 w 10000"/>
                <a:gd name="connsiteY448" fmla="*/ 1177 h 10000"/>
                <a:gd name="connsiteX449" fmla="*/ 9145 w 10000"/>
                <a:gd name="connsiteY449" fmla="*/ 1102 h 10000"/>
                <a:gd name="connsiteX450" fmla="*/ 9100 w 10000"/>
                <a:gd name="connsiteY450" fmla="*/ 1055 h 10000"/>
                <a:gd name="connsiteX451" fmla="*/ 9073 w 10000"/>
                <a:gd name="connsiteY451" fmla="*/ 979 h 10000"/>
                <a:gd name="connsiteX452" fmla="*/ 9145 w 10000"/>
                <a:gd name="connsiteY452" fmla="*/ 989 h 10000"/>
                <a:gd name="connsiteX453" fmla="*/ 9187 w 10000"/>
                <a:gd name="connsiteY453" fmla="*/ 1036 h 10000"/>
                <a:gd name="connsiteX454" fmla="*/ 9259 w 10000"/>
                <a:gd name="connsiteY454" fmla="*/ 1234 h 10000"/>
                <a:gd name="connsiteX455" fmla="*/ 9301 w 10000"/>
                <a:gd name="connsiteY455" fmla="*/ 1337 h 10000"/>
                <a:gd name="connsiteX456" fmla="*/ 9381 w 10000"/>
                <a:gd name="connsiteY456" fmla="*/ 1356 h 10000"/>
                <a:gd name="connsiteX457" fmla="*/ 9408 w 10000"/>
                <a:gd name="connsiteY457" fmla="*/ 1356 h 10000"/>
                <a:gd name="connsiteX458" fmla="*/ 9381 w 10000"/>
                <a:gd name="connsiteY458" fmla="*/ 1271 h 10000"/>
                <a:gd name="connsiteX459" fmla="*/ 9339 w 10000"/>
                <a:gd name="connsiteY459" fmla="*/ 1036 h 10000"/>
                <a:gd name="connsiteX460" fmla="*/ 9377 w 10000"/>
                <a:gd name="connsiteY460" fmla="*/ 1102 h 10000"/>
                <a:gd name="connsiteX461" fmla="*/ 9415 w 10000"/>
                <a:gd name="connsiteY461" fmla="*/ 1205 h 10000"/>
                <a:gd name="connsiteX462" fmla="*/ 9472 w 10000"/>
                <a:gd name="connsiteY462" fmla="*/ 1356 h 10000"/>
                <a:gd name="connsiteX463" fmla="*/ 9472 w 10000"/>
                <a:gd name="connsiteY463" fmla="*/ 1478 h 10000"/>
                <a:gd name="connsiteX464" fmla="*/ 9544 w 10000"/>
                <a:gd name="connsiteY464" fmla="*/ 1648 h 10000"/>
                <a:gd name="connsiteX465" fmla="*/ 9575 w 10000"/>
                <a:gd name="connsiteY465" fmla="*/ 1667 h 10000"/>
                <a:gd name="connsiteX466" fmla="*/ 9487 w 10000"/>
                <a:gd name="connsiteY466" fmla="*/ 1234 h 10000"/>
                <a:gd name="connsiteX467" fmla="*/ 9408 w 10000"/>
                <a:gd name="connsiteY467" fmla="*/ 782 h 10000"/>
                <a:gd name="connsiteX468" fmla="*/ 9373 w 10000"/>
                <a:gd name="connsiteY468" fmla="*/ 669 h 10000"/>
                <a:gd name="connsiteX469" fmla="*/ 9377 w 10000"/>
                <a:gd name="connsiteY469" fmla="*/ 565 h 10000"/>
                <a:gd name="connsiteX470" fmla="*/ 9377 w 10000"/>
                <a:gd name="connsiteY470" fmla="*/ 508 h 10000"/>
                <a:gd name="connsiteX471" fmla="*/ 9354 w 10000"/>
                <a:gd name="connsiteY471" fmla="*/ 443 h 10000"/>
                <a:gd name="connsiteX472" fmla="*/ 9354 w 10000"/>
                <a:gd name="connsiteY472" fmla="*/ 537 h 10000"/>
                <a:gd name="connsiteX473" fmla="*/ 9347 w 10000"/>
                <a:gd name="connsiteY473" fmla="*/ 678 h 10000"/>
                <a:gd name="connsiteX474" fmla="*/ 9320 w 10000"/>
                <a:gd name="connsiteY474" fmla="*/ 556 h 10000"/>
                <a:gd name="connsiteX475" fmla="*/ 9286 w 10000"/>
                <a:gd name="connsiteY475" fmla="*/ 499 h 10000"/>
                <a:gd name="connsiteX476" fmla="*/ 9290 w 10000"/>
                <a:gd name="connsiteY476" fmla="*/ 433 h 10000"/>
                <a:gd name="connsiteX477" fmla="*/ 9259 w 10000"/>
                <a:gd name="connsiteY477" fmla="*/ 377 h 10000"/>
                <a:gd name="connsiteX478" fmla="*/ 9229 w 10000"/>
                <a:gd name="connsiteY478" fmla="*/ 217 h 10000"/>
                <a:gd name="connsiteX479" fmla="*/ 9229 w 10000"/>
                <a:gd name="connsiteY479" fmla="*/ 47 h 10000"/>
                <a:gd name="connsiteX480" fmla="*/ 8264 w 10000"/>
                <a:gd name="connsiteY480" fmla="*/ 235 h 10000"/>
                <a:gd name="connsiteX481" fmla="*/ 7774 w 10000"/>
                <a:gd name="connsiteY481" fmla="*/ 348 h 10000"/>
                <a:gd name="connsiteX482" fmla="*/ 7509 w 10000"/>
                <a:gd name="connsiteY482" fmla="*/ 405 h 10000"/>
                <a:gd name="connsiteX483" fmla="*/ 7436 w 10000"/>
                <a:gd name="connsiteY483" fmla="*/ 414 h 10000"/>
                <a:gd name="connsiteX484" fmla="*/ 7414 w 10000"/>
                <a:gd name="connsiteY484" fmla="*/ 424 h 10000"/>
                <a:gd name="connsiteX485" fmla="*/ 7368 w 10000"/>
                <a:gd name="connsiteY485" fmla="*/ 424 h 10000"/>
                <a:gd name="connsiteX486" fmla="*/ 7322 w 10000"/>
                <a:gd name="connsiteY486" fmla="*/ 433 h 10000"/>
                <a:gd name="connsiteX487" fmla="*/ 7144 w 10000"/>
                <a:gd name="connsiteY487" fmla="*/ 480 h 10000"/>
                <a:gd name="connsiteX488" fmla="*/ 6700 w 10000"/>
                <a:gd name="connsiteY488" fmla="*/ 546 h 10000"/>
                <a:gd name="connsiteX489" fmla="*/ 6692 w 10000"/>
                <a:gd name="connsiteY489" fmla="*/ 621 h 10000"/>
                <a:gd name="connsiteX490" fmla="*/ 6673 w 10000"/>
                <a:gd name="connsiteY490" fmla="*/ 621 h 10000"/>
                <a:gd name="connsiteX491" fmla="*/ 6627 w 10000"/>
                <a:gd name="connsiteY491" fmla="*/ 923 h 10000"/>
                <a:gd name="connsiteX492" fmla="*/ 6627 w 10000"/>
                <a:gd name="connsiteY492" fmla="*/ 753 h 10000"/>
                <a:gd name="connsiteX493" fmla="*/ 6616 w 10000"/>
                <a:gd name="connsiteY493" fmla="*/ 800 h 10000"/>
                <a:gd name="connsiteX494" fmla="*/ 6643 w 10000"/>
                <a:gd name="connsiteY494" fmla="*/ 621 h 10000"/>
                <a:gd name="connsiteX495" fmla="*/ 6665 w 10000"/>
                <a:gd name="connsiteY495" fmla="*/ 556 h 10000"/>
                <a:gd name="connsiteX496" fmla="*/ 6601 w 10000"/>
                <a:gd name="connsiteY496" fmla="*/ 565 h 10000"/>
                <a:gd name="connsiteX497" fmla="*/ 6551 w 10000"/>
                <a:gd name="connsiteY497" fmla="*/ 565 h 10000"/>
                <a:gd name="connsiteX498" fmla="*/ 6525 w 10000"/>
                <a:gd name="connsiteY498" fmla="*/ 574 h 10000"/>
                <a:gd name="connsiteX499" fmla="*/ 6206 w 10000"/>
                <a:gd name="connsiteY499" fmla="*/ 621 h 10000"/>
                <a:gd name="connsiteX500" fmla="*/ 6134 w 10000"/>
                <a:gd name="connsiteY500" fmla="*/ 621 h 10000"/>
                <a:gd name="connsiteX501" fmla="*/ 6058 w 10000"/>
                <a:gd name="connsiteY501" fmla="*/ 650 h 10000"/>
                <a:gd name="connsiteX502" fmla="*/ 6024 w 10000"/>
                <a:gd name="connsiteY502" fmla="*/ 650 h 10000"/>
                <a:gd name="connsiteX503" fmla="*/ 6001 w 10000"/>
                <a:gd name="connsiteY503" fmla="*/ 650 h 10000"/>
                <a:gd name="connsiteX504" fmla="*/ 5967 w 10000"/>
                <a:gd name="connsiteY504" fmla="*/ 650 h 10000"/>
                <a:gd name="connsiteX505" fmla="*/ 5864 w 10000"/>
                <a:gd name="connsiteY505" fmla="*/ 678 h 10000"/>
                <a:gd name="connsiteX506" fmla="*/ 5849 w 10000"/>
                <a:gd name="connsiteY506" fmla="*/ 669 h 10000"/>
                <a:gd name="connsiteX507" fmla="*/ 5818 w 10000"/>
                <a:gd name="connsiteY507" fmla="*/ 678 h 10000"/>
                <a:gd name="connsiteX508" fmla="*/ 5792 w 10000"/>
                <a:gd name="connsiteY508" fmla="*/ 678 h 10000"/>
                <a:gd name="connsiteX509" fmla="*/ 5746 w 10000"/>
                <a:gd name="connsiteY509" fmla="*/ 697 h 10000"/>
                <a:gd name="connsiteX510" fmla="*/ 5701 w 10000"/>
                <a:gd name="connsiteY510" fmla="*/ 706 h 10000"/>
                <a:gd name="connsiteX511" fmla="*/ 5674 w 10000"/>
                <a:gd name="connsiteY511" fmla="*/ 706 h 10000"/>
                <a:gd name="connsiteX512" fmla="*/ 5348 w 10000"/>
                <a:gd name="connsiteY512" fmla="*/ 753 h 10000"/>
                <a:gd name="connsiteX513" fmla="*/ 4645 w 10000"/>
                <a:gd name="connsiteY513" fmla="*/ 819 h 10000"/>
                <a:gd name="connsiteX514" fmla="*/ 4615 w 10000"/>
                <a:gd name="connsiteY514" fmla="*/ 819 h 10000"/>
                <a:gd name="connsiteX515" fmla="*/ 3604 w 10000"/>
                <a:gd name="connsiteY515" fmla="*/ 857 h 10000"/>
                <a:gd name="connsiteX516" fmla="*/ 3578 w 10000"/>
                <a:gd name="connsiteY516" fmla="*/ 857 h 10000"/>
                <a:gd name="connsiteX517" fmla="*/ 3536 w 10000"/>
                <a:gd name="connsiteY517" fmla="*/ 857 h 10000"/>
                <a:gd name="connsiteX518" fmla="*/ 3316 w 10000"/>
                <a:gd name="connsiteY518" fmla="*/ 857 h 10000"/>
                <a:gd name="connsiteX519" fmla="*/ 3073 w 10000"/>
                <a:gd name="connsiteY519" fmla="*/ 819 h 10000"/>
                <a:gd name="connsiteX520" fmla="*/ 2940 w 10000"/>
                <a:gd name="connsiteY520" fmla="*/ 810 h 10000"/>
                <a:gd name="connsiteX521" fmla="*/ 2932 w 10000"/>
                <a:gd name="connsiteY521" fmla="*/ 876 h 10000"/>
                <a:gd name="connsiteX522" fmla="*/ 2928 w 10000"/>
                <a:gd name="connsiteY522" fmla="*/ 932 h 10000"/>
                <a:gd name="connsiteX523" fmla="*/ 2924 w 10000"/>
                <a:gd name="connsiteY523" fmla="*/ 1215 h 10000"/>
                <a:gd name="connsiteX524" fmla="*/ 2905 w 10000"/>
                <a:gd name="connsiteY524" fmla="*/ 1403 h 10000"/>
                <a:gd name="connsiteX525" fmla="*/ 2886 w 10000"/>
                <a:gd name="connsiteY525" fmla="*/ 1478 h 10000"/>
                <a:gd name="connsiteX526" fmla="*/ 2890 w 10000"/>
                <a:gd name="connsiteY526" fmla="*/ 1563 h 10000"/>
                <a:gd name="connsiteX527" fmla="*/ 2898 w 10000"/>
                <a:gd name="connsiteY527" fmla="*/ 1685 h 10000"/>
                <a:gd name="connsiteX528" fmla="*/ 2867 w 10000"/>
                <a:gd name="connsiteY528" fmla="*/ 1695 h 10000"/>
                <a:gd name="connsiteX529" fmla="*/ 2822 w 10000"/>
                <a:gd name="connsiteY529" fmla="*/ 1629 h 10000"/>
                <a:gd name="connsiteX530" fmla="*/ 2799 w 10000"/>
                <a:gd name="connsiteY530" fmla="*/ 1620 h 10000"/>
                <a:gd name="connsiteX531" fmla="*/ 2754 w 10000"/>
                <a:gd name="connsiteY531" fmla="*/ 1695 h 10000"/>
                <a:gd name="connsiteX532" fmla="*/ 2723 w 10000"/>
                <a:gd name="connsiteY532" fmla="*/ 1798 h 10000"/>
                <a:gd name="connsiteX533" fmla="*/ 2674 w 10000"/>
                <a:gd name="connsiteY533" fmla="*/ 1959 h 10000"/>
                <a:gd name="connsiteX534" fmla="*/ 2617 w 10000"/>
                <a:gd name="connsiteY534" fmla="*/ 2185 h 10000"/>
                <a:gd name="connsiteX535" fmla="*/ 2594 w 10000"/>
                <a:gd name="connsiteY535" fmla="*/ 2335 h 10000"/>
                <a:gd name="connsiteX536" fmla="*/ 2571 w 10000"/>
                <a:gd name="connsiteY536" fmla="*/ 2429 h 10000"/>
                <a:gd name="connsiteX537" fmla="*/ 2556 w 10000"/>
                <a:gd name="connsiteY537" fmla="*/ 2467 h 10000"/>
                <a:gd name="connsiteX538" fmla="*/ 2533 w 10000"/>
                <a:gd name="connsiteY538" fmla="*/ 2505 h 10000"/>
                <a:gd name="connsiteX539" fmla="*/ 2510 w 10000"/>
                <a:gd name="connsiteY539" fmla="*/ 2505 h 10000"/>
                <a:gd name="connsiteX540" fmla="*/ 2484 w 10000"/>
                <a:gd name="connsiteY540" fmla="*/ 2524 h 10000"/>
                <a:gd name="connsiteX541" fmla="*/ 2457 w 10000"/>
                <a:gd name="connsiteY541" fmla="*/ 2533 h 10000"/>
                <a:gd name="connsiteX542" fmla="*/ 2438 w 10000"/>
                <a:gd name="connsiteY542" fmla="*/ 2420 h 10000"/>
                <a:gd name="connsiteX543" fmla="*/ 2415 w 10000"/>
                <a:gd name="connsiteY543" fmla="*/ 2392 h 10000"/>
                <a:gd name="connsiteX544" fmla="*/ 2389 w 10000"/>
                <a:gd name="connsiteY544" fmla="*/ 2373 h 10000"/>
                <a:gd name="connsiteX545" fmla="*/ 2370 w 10000"/>
                <a:gd name="connsiteY545" fmla="*/ 2354 h 10000"/>
                <a:gd name="connsiteX546" fmla="*/ 2347 w 10000"/>
                <a:gd name="connsiteY546" fmla="*/ 2382 h 10000"/>
                <a:gd name="connsiteX547" fmla="*/ 2317 w 10000"/>
                <a:gd name="connsiteY547" fmla="*/ 2448 h 10000"/>
                <a:gd name="connsiteX548" fmla="*/ 2279 w 10000"/>
                <a:gd name="connsiteY548" fmla="*/ 2467 h 10000"/>
                <a:gd name="connsiteX549" fmla="*/ 2256 w 10000"/>
                <a:gd name="connsiteY549" fmla="*/ 2467 h 10000"/>
                <a:gd name="connsiteX550" fmla="*/ 2210 w 10000"/>
                <a:gd name="connsiteY550" fmla="*/ 2505 h 10000"/>
                <a:gd name="connsiteX551" fmla="*/ 2176 w 10000"/>
                <a:gd name="connsiteY551" fmla="*/ 2552 h 10000"/>
                <a:gd name="connsiteX552" fmla="*/ 2157 w 10000"/>
                <a:gd name="connsiteY552" fmla="*/ 2599 h 10000"/>
                <a:gd name="connsiteX553" fmla="*/ 2089 w 10000"/>
                <a:gd name="connsiteY553" fmla="*/ 2881 h 10000"/>
                <a:gd name="connsiteX554" fmla="*/ 2070 w 10000"/>
                <a:gd name="connsiteY554" fmla="*/ 2928 h 10000"/>
                <a:gd name="connsiteX555" fmla="*/ 2009 w 10000"/>
                <a:gd name="connsiteY555" fmla="*/ 3032 h 10000"/>
                <a:gd name="connsiteX556" fmla="*/ 1956 w 10000"/>
                <a:gd name="connsiteY556" fmla="*/ 3079 h 10000"/>
                <a:gd name="connsiteX557" fmla="*/ 1918 w 10000"/>
                <a:gd name="connsiteY557" fmla="*/ 3051 h 10000"/>
                <a:gd name="connsiteX558" fmla="*/ 1918 w 10000"/>
                <a:gd name="connsiteY558" fmla="*/ 2957 h 10000"/>
                <a:gd name="connsiteX559" fmla="*/ 1922 w 10000"/>
                <a:gd name="connsiteY559" fmla="*/ 2872 h 10000"/>
                <a:gd name="connsiteX560" fmla="*/ 1941 w 10000"/>
                <a:gd name="connsiteY560" fmla="*/ 2815 h 10000"/>
                <a:gd name="connsiteX561" fmla="*/ 1891 w 10000"/>
                <a:gd name="connsiteY561" fmla="*/ 2702 h 10000"/>
                <a:gd name="connsiteX562" fmla="*/ 1861 w 10000"/>
                <a:gd name="connsiteY562" fmla="*/ 2731 h 10000"/>
                <a:gd name="connsiteX563" fmla="*/ 1758 w 10000"/>
                <a:gd name="connsiteY563" fmla="*/ 2910 h 10000"/>
                <a:gd name="connsiteX564" fmla="*/ 1732 w 10000"/>
                <a:gd name="connsiteY564" fmla="*/ 2966 h 10000"/>
                <a:gd name="connsiteX565" fmla="*/ 1713 w 10000"/>
                <a:gd name="connsiteY565" fmla="*/ 3098 h 10000"/>
                <a:gd name="connsiteX566" fmla="*/ 1705 w 10000"/>
                <a:gd name="connsiteY566" fmla="*/ 3126 h 10000"/>
                <a:gd name="connsiteX567" fmla="*/ 1690 w 10000"/>
                <a:gd name="connsiteY567" fmla="*/ 3220 h 10000"/>
                <a:gd name="connsiteX568" fmla="*/ 1652 w 10000"/>
                <a:gd name="connsiteY568" fmla="*/ 3164 h 10000"/>
                <a:gd name="connsiteX569" fmla="*/ 1629 w 10000"/>
                <a:gd name="connsiteY569" fmla="*/ 3136 h 10000"/>
                <a:gd name="connsiteX570" fmla="*/ 1603 w 10000"/>
                <a:gd name="connsiteY570" fmla="*/ 3136 h 10000"/>
                <a:gd name="connsiteX571" fmla="*/ 1576 w 10000"/>
                <a:gd name="connsiteY571" fmla="*/ 3192 h 10000"/>
                <a:gd name="connsiteX572" fmla="*/ 1572 w 10000"/>
                <a:gd name="connsiteY572" fmla="*/ 3267 h 10000"/>
                <a:gd name="connsiteX573" fmla="*/ 1591 w 10000"/>
                <a:gd name="connsiteY573" fmla="*/ 3352 h 10000"/>
                <a:gd name="connsiteX574" fmla="*/ 1588 w 10000"/>
                <a:gd name="connsiteY574" fmla="*/ 3409 h 10000"/>
                <a:gd name="connsiteX575" fmla="*/ 1572 w 10000"/>
                <a:gd name="connsiteY575" fmla="*/ 3427 h 10000"/>
                <a:gd name="connsiteX576" fmla="*/ 1565 w 10000"/>
                <a:gd name="connsiteY576" fmla="*/ 3522 h 10000"/>
                <a:gd name="connsiteX577" fmla="*/ 1550 w 10000"/>
                <a:gd name="connsiteY577" fmla="*/ 3559 h 10000"/>
                <a:gd name="connsiteX578" fmla="*/ 1527 w 10000"/>
                <a:gd name="connsiteY578" fmla="*/ 3653 h 10000"/>
                <a:gd name="connsiteX579" fmla="*/ 1519 w 10000"/>
                <a:gd name="connsiteY579" fmla="*/ 3701 h 10000"/>
                <a:gd name="connsiteX580" fmla="*/ 1489 w 10000"/>
                <a:gd name="connsiteY580" fmla="*/ 3748 h 10000"/>
                <a:gd name="connsiteX581" fmla="*/ 1417 w 10000"/>
                <a:gd name="connsiteY581" fmla="*/ 3701 h 10000"/>
                <a:gd name="connsiteX582" fmla="*/ 1390 w 10000"/>
                <a:gd name="connsiteY582" fmla="*/ 3719 h 10000"/>
                <a:gd name="connsiteX583" fmla="*/ 1371 w 10000"/>
                <a:gd name="connsiteY583" fmla="*/ 3748 h 10000"/>
                <a:gd name="connsiteX584" fmla="*/ 1333 w 10000"/>
                <a:gd name="connsiteY584" fmla="*/ 3776 h 10000"/>
                <a:gd name="connsiteX585" fmla="*/ 1314 w 10000"/>
                <a:gd name="connsiteY585" fmla="*/ 3795 h 10000"/>
                <a:gd name="connsiteX586" fmla="*/ 1291 w 10000"/>
                <a:gd name="connsiteY586" fmla="*/ 3842 h 10000"/>
                <a:gd name="connsiteX587" fmla="*/ 1276 w 10000"/>
                <a:gd name="connsiteY587" fmla="*/ 3898 h 10000"/>
                <a:gd name="connsiteX588" fmla="*/ 1253 w 10000"/>
                <a:gd name="connsiteY588" fmla="*/ 3936 h 10000"/>
                <a:gd name="connsiteX589" fmla="*/ 1223 w 10000"/>
                <a:gd name="connsiteY589" fmla="*/ 3917 h 10000"/>
                <a:gd name="connsiteX590" fmla="*/ 1200 w 10000"/>
                <a:gd name="connsiteY590" fmla="*/ 3927 h 10000"/>
                <a:gd name="connsiteX591" fmla="*/ 1196 w 10000"/>
                <a:gd name="connsiteY591" fmla="*/ 3983 h 10000"/>
                <a:gd name="connsiteX592" fmla="*/ 1185 w 10000"/>
                <a:gd name="connsiteY592" fmla="*/ 4058 h 10000"/>
                <a:gd name="connsiteX593" fmla="*/ 1162 w 10000"/>
                <a:gd name="connsiteY593" fmla="*/ 4096 h 10000"/>
                <a:gd name="connsiteX594" fmla="*/ 1155 w 10000"/>
                <a:gd name="connsiteY594" fmla="*/ 4153 h 10000"/>
                <a:gd name="connsiteX595" fmla="*/ 1128 w 10000"/>
                <a:gd name="connsiteY595" fmla="*/ 4162 h 10000"/>
                <a:gd name="connsiteX596" fmla="*/ 1101 w 10000"/>
                <a:gd name="connsiteY596" fmla="*/ 4153 h 10000"/>
                <a:gd name="connsiteX597" fmla="*/ 1075 w 10000"/>
                <a:gd name="connsiteY597" fmla="*/ 4218 h 10000"/>
                <a:gd name="connsiteX598" fmla="*/ 1060 w 10000"/>
                <a:gd name="connsiteY598" fmla="*/ 4247 h 10000"/>
                <a:gd name="connsiteX599" fmla="*/ 1044 w 10000"/>
                <a:gd name="connsiteY599" fmla="*/ 4294 h 10000"/>
                <a:gd name="connsiteX600" fmla="*/ 1010 w 10000"/>
                <a:gd name="connsiteY600" fmla="*/ 4331 h 10000"/>
                <a:gd name="connsiteX601" fmla="*/ 976 w 10000"/>
                <a:gd name="connsiteY601" fmla="*/ 4350 h 10000"/>
                <a:gd name="connsiteX602" fmla="*/ 949 w 10000"/>
                <a:gd name="connsiteY602" fmla="*/ 4435 h 10000"/>
                <a:gd name="connsiteX603" fmla="*/ 934 w 10000"/>
                <a:gd name="connsiteY603" fmla="*/ 4482 h 10000"/>
                <a:gd name="connsiteX604" fmla="*/ 908 w 10000"/>
                <a:gd name="connsiteY604" fmla="*/ 4492 h 10000"/>
                <a:gd name="connsiteX605" fmla="*/ 877 w 10000"/>
                <a:gd name="connsiteY605" fmla="*/ 4510 h 10000"/>
                <a:gd name="connsiteX606" fmla="*/ 828 w 10000"/>
                <a:gd name="connsiteY606" fmla="*/ 4510 h 10000"/>
                <a:gd name="connsiteX607" fmla="*/ 794 w 10000"/>
                <a:gd name="connsiteY607" fmla="*/ 4463 h 10000"/>
                <a:gd name="connsiteX608" fmla="*/ 767 w 10000"/>
                <a:gd name="connsiteY608" fmla="*/ 4501 h 10000"/>
                <a:gd name="connsiteX609" fmla="*/ 684 w 10000"/>
                <a:gd name="connsiteY609" fmla="*/ 4482 h 10000"/>
                <a:gd name="connsiteX610" fmla="*/ 665 w 10000"/>
                <a:gd name="connsiteY610" fmla="*/ 4501 h 10000"/>
                <a:gd name="connsiteX611" fmla="*/ 615 w 10000"/>
                <a:gd name="connsiteY611" fmla="*/ 4529 h 10000"/>
                <a:gd name="connsiteX612" fmla="*/ 581 w 10000"/>
                <a:gd name="connsiteY612" fmla="*/ 4576 h 10000"/>
                <a:gd name="connsiteX613" fmla="*/ 555 w 10000"/>
                <a:gd name="connsiteY613" fmla="*/ 4642 h 10000"/>
                <a:gd name="connsiteX614" fmla="*/ 528 w 10000"/>
                <a:gd name="connsiteY614" fmla="*/ 4670 h 10000"/>
                <a:gd name="connsiteX615" fmla="*/ 505 w 10000"/>
                <a:gd name="connsiteY615" fmla="*/ 4661 h 10000"/>
                <a:gd name="connsiteX616" fmla="*/ 482 w 10000"/>
                <a:gd name="connsiteY616" fmla="*/ 4699 h 10000"/>
                <a:gd name="connsiteX617" fmla="*/ 471 w 10000"/>
                <a:gd name="connsiteY617" fmla="*/ 4746 h 10000"/>
                <a:gd name="connsiteX618" fmla="*/ 463 w 10000"/>
                <a:gd name="connsiteY618" fmla="*/ 4793 h 10000"/>
                <a:gd name="connsiteX619" fmla="*/ 418 w 10000"/>
                <a:gd name="connsiteY619" fmla="*/ 4868 h 10000"/>
                <a:gd name="connsiteX620" fmla="*/ 387 w 10000"/>
                <a:gd name="connsiteY620" fmla="*/ 4925 h 10000"/>
                <a:gd name="connsiteX621" fmla="*/ 365 w 10000"/>
                <a:gd name="connsiteY621" fmla="*/ 4953 h 10000"/>
                <a:gd name="connsiteX622" fmla="*/ 342 w 10000"/>
                <a:gd name="connsiteY622" fmla="*/ 5047 h 10000"/>
                <a:gd name="connsiteX623" fmla="*/ 346 w 10000"/>
                <a:gd name="connsiteY623" fmla="*/ 5104 h 10000"/>
                <a:gd name="connsiteX624" fmla="*/ 349 w 10000"/>
                <a:gd name="connsiteY624" fmla="*/ 5179 h 10000"/>
                <a:gd name="connsiteX625" fmla="*/ 330 w 10000"/>
                <a:gd name="connsiteY625" fmla="*/ 5235 h 10000"/>
                <a:gd name="connsiteX626" fmla="*/ 319 w 10000"/>
                <a:gd name="connsiteY626" fmla="*/ 5282 h 10000"/>
                <a:gd name="connsiteX627" fmla="*/ 319 w 10000"/>
                <a:gd name="connsiteY627" fmla="*/ 5358 h 10000"/>
                <a:gd name="connsiteX628" fmla="*/ 330 w 10000"/>
                <a:gd name="connsiteY628" fmla="*/ 5452 h 10000"/>
                <a:gd name="connsiteX629" fmla="*/ 311 w 10000"/>
                <a:gd name="connsiteY629" fmla="*/ 5537 h 10000"/>
                <a:gd name="connsiteX630" fmla="*/ 251 w 10000"/>
                <a:gd name="connsiteY630" fmla="*/ 5612 h 10000"/>
                <a:gd name="connsiteX631" fmla="*/ 216 w 10000"/>
                <a:gd name="connsiteY631" fmla="*/ 5640 h 10000"/>
                <a:gd name="connsiteX632" fmla="*/ 145 w 10000"/>
                <a:gd name="connsiteY632" fmla="*/ 5612 h 10000"/>
                <a:gd name="connsiteX633" fmla="*/ 129 w 10000"/>
                <a:gd name="connsiteY633" fmla="*/ 5593 h 10000"/>
                <a:gd name="connsiteX634" fmla="*/ 103 w 10000"/>
                <a:gd name="connsiteY634" fmla="*/ 5556 h 10000"/>
                <a:gd name="connsiteX635" fmla="*/ 87 w 10000"/>
                <a:gd name="connsiteY635" fmla="*/ 5603 h 10000"/>
                <a:gd name="connsiteX636" fmla="*/ 34 w 10000"/>
                <a:gd name="connsiteY636" fmla="*/ 5716 h 10000"/>
                <a:gd name="connsiteX637" fmla="*/ 23 w 10000"/>
                <a:gd name="connsiteY637" fmla="*/ 5800 h 10000"/>
                <a:gd name="connsiteX638" fmla="*/ 30 w 10000"/>
                <a:gd name="connsiteY638" fmla="*/ 5866 h 10000"/>
                <a:gd name="connsiteX639" fmla="*/ 27 w 10000"/>
                <a:gd name="connsiteY639" fmla="*/ 5932 h 10000"/>
                <a:gd name="connsiteX640" fmla="*/ 4 w 10000"/>
                <a:gd name="connsiteY640" fmla="*/ 6365 h 10000"/>
                <a:gd name="connsiteX641" fmla="*/ 0 w 10000"/>
                <a:gd name="connsiteY641" fmla="*/ 6516 h 10000"/>
                <a:gd name="connsiteX642" fmla="*/ 315 w 10000"/>
                <a:gd name="connsiteY642" fmla="*/ 6535 h 10000"/>
                <a:gd name="connsiteX643" fmla="*/ 794 w 10000"/>
                <a:gd name="connsiteY643" fmla="*/ 6525 h 10000"/>
                <a:gd name="connsiteX644" fmla="*/ 896 w 10000"/>
                <a:gd name="connsiteY644" fmla="*/ 6507 h 10000"/>
                <a:gd name="connsiteX645" fmla="*/ 1200 w 10000"/>
                <a:gd name="connsiteY645" fmla="*/ 6478 h 10000"/>
                <a:gd name="connsiteX646" fmla="*/ 1390 w 10000"/>
                <a:gd name="connsiteY646" fmla="*/ 6460 h 10000"/>
                <a:gd name="connsiteX647" fmla="*/ 1436 w 10000"/>
                <a:gd name="connsiteY647" fmla="*/ 6422 h 10000"/>
                <a:gd name="connsiteX648" fmla="*/ 1534 w 10000"/>
                <a:gd name="connsiteY648" fmla="*/ 6347 h 10000"/>
                <a:gd name="connsiteX649" fmla="*/ 1732 w 10000"/>
                <a:gd name="connsiteY649" fmla="*/ 6177 h 10000"/>
                <a:gd name="connsiteX650" fmla="*/ 1755 w 10000"/>
                <a:gd name="connsiteY650" fmla="*/ 6224 h 10000"/>
                <a:gd name="connsiteX651" fmla="*/ 1808 w 10000"/>
                <a:gd name="connsiteY651" fmla="*/ 6149 h 10000"/>
                <a:gd name="connsiteX652" fmla="*/ 1850 w 10000"/>
                <a:gd name="connsiteY652" fmla="*/ 6102 h 10000"/>
                <a:gd name="connsiteX653" fmla="*/ 1846 w 10000"/>
                <a:gd name="connsiteY653" fmla="*/ 6045 h 10000"/>
                <a:gd name="connsiteX654" fmla="*/ 1888 w 10000"/>
                <a:gd name="connsiteY654" fmla="*/ 6045 h 10000"/>
                <a:gd name="connsiteX655" fmla="*/ 1983 w 10000"/>
                <a:gd name="connsiteY655" fmla="*/ 5951 h 10000"/>
                <a:gd name="connsiteX656" fmla="*/ 2002 w 10000"/>
                <a:gd name="connsiteY656" fmla="*/ 5895 h 10000"/>
                <a:gd name="connsiteX657" fmla="*/ 2066 w 10000"/>
                <a:gd name="connsiteY657" fmla="*/ 5885 h 10000"/>
                <a:gd name="connsiteX658" fmla="*/ 2104 w 10000"/>
                <a:gd name="connsiteY658" fmla="*/ 5819 h 10000"/>
                <a:gd name="connsiteX659" fmla="*/ 2131 w 10000"/>
                <a:gd name="connsiteY659" fmla="*/ 5866 h 10000"/>
                <a:gd name="connsiteX660" fmla="*/ 2150 w 10000"/>
                <a:gd name="connsiteY660" fmla="*/ 5819 h 10000"/>
                <a:gd name="connsiteX661" fmla="*/ 2172 w 10000"/>
                <a:gd name="connsiteY661" fmla="*/ 5744 h 10000"/>
                <a:gd name="connsiteX662" fmla="*/ 2191 w 10000"/>
                <a:gd name="connsiteY662" fmla="*/ 5706 h 10000"/>
                <a:gd name="connsiteX663" fmla="*/ 2195 w 10000"/>
                <a:gd name="connsiteY663" fmla="*/ 5791 h 10000"/>
                <a:gd name="connsiteX664" fmla="*/ 2218 w 10000"/>
                <a:gd name="connsiteY664" fmla="*/ 5772 h 10000"/>
                <a:gd name="connsiteX665" fmla="*/ 2252 w 10000"/>
                <a:gd name="connsiteY665" fmla="*/ 5791 h 10000"/>
                <a:gd name="connsiteX666" fmla="*/ 2328 w 10000"/>
                <a:gd name="connsiteY666" fmla="*/ 5744 h 10000"/>
                <a:gd name="connsiteX667" fmla="*/ 3130 w 10000"/>
                <a:gd name="connsiteY667" fmla="*/ 5772 h 10000"/>
                <a:gd name="connsiteX668" fmla="*/ 3460 w 10000"/>
                <a:gd name="connsiteY668" fmla="*/ 5791 h 10000"/>
                <a:gd name="connsiteX669" fmla="*/ 3699 w 10000"/>
                <a:gd name="connsiteY669" fmla="*/ 5810 h 10000"/>
                <a:gd name="connsiteX670" fmla="*/ 3714 w 10000"/>
                <a:gd name="connsiteY670" fmla="*/ 5866 h 10000"/>
                <a:gd name="connsiteX671" fmla="*/ 3730 w 10000"/>
                <a:gd name="connsiteY671" fmla="*/ 5932 h 10000"/>
                <a:gd name="connsiteX672" fmla="*/ 3714 w 10000"/>
                <a:gd name="connsiteY672" fmla="*/ 5970 h 10000"/>
                <a:gd name="connsiteX673" fmla="*/ 3699 w 10000"/>
                <a:gd name="connsiteY673" fmla="*/ 6092 h 10000"/>
                <a:gd name="connsiteX674" fmla="*/ 3714 w 10000"/>
                <a:gd name="connsiteY674" fmla="*/ 6168 h 10000"/>
                <a:gd name="connsiteX675" fmla="*/ 3760 w 10000"/>
                <a:gd name="connsiteY675" fmla="*/ 6121 h 10000"/>
                <a:gd name="connsiteX676" fmla="*/ 3844 w 10000"/>
                <a:gd name="connsiteY676" fmla="*/ 5951 h 10000"/>
                <a:gd name="connsiteX677" fmla="*/ 3957 w 10000"/>
                <a:gd name="connsiteY677" fmla="*/ 6299 h 10000"/>
                <a:gd name="connsiteX678" fmla="*/ 4030 w 10000"/>
                <a:gd name="connsiteY678" fmla="*/ 6516 h 10000"/>
                <a:gd name="connsiteX679" fmla="*/ 4018 w 10000"/>
                <a:gd name="connsiteY679" fmla="*/ 6911 h 10000"/>
                <a:gd name="connsiteX680" fmla="*/ 4728 w 10000"/>
                <a:gd name="connsiteY680" fmla="*/ 6874 h 10000"/>
                <a:gd name="connsiteX681" fmla="*/ 4751 w 10000"/>
                <a:gd name="connsiteY681" fmla="*/ 6874 h 10000"/>
                <a:gd name="connsiteX682" fmla="*/ 5302 w 10000"/>
                <a:gd name="connsiteY682" fmla="*/ 6846 h 10000"/>
                <a:gd name="connsiteX683" fmla="*/ 5329 w 10000"/>
                <a:gd name="connsiteY683" fmla="*/ 6921 h 10000"/>
                <a:gd name="connsiteX684" fmla="*/ 5435 w 10000"/>
                <a:gd name="connsiteY684" fmla="*/ 7166 h 10000"/>
                <a:gd name="connsiteX685" fmla="*/ 5477 w 10000"/>
                <a:gd name="connsiteY685" fmla="*/ 7250 h 10000"/>
                <a:gd name="connsiteX686" fmla="*/ 5613 w 10000"/>
                <a:gd name="connsiteY686" fmla="*/ 7571 h 10000"/>
                <a:gd name="connsiteX687" fmla="*/ 5689 w 10000"/>
                <a:gd name="connsiteY687" fmla="*/ 7740 h 10000"/>
                <a:gd name="connsiteX688" fmla="*/ 5883 w 10000"/>
                <a:gd name="connsiteY688" fmla="*/ 8173 h 10000"/>
                <a:gd name="connsiteX689" fmla="*/ 6096 w 10000"/>
                <a:gd name="connsiteY689" fmla="*/ 8672 h 10000"/>
                <a:gd name="connsiteX690" fmla="*/ 6160 w 10000"/>
                <a:gd name="connsiteY690" fmla="*/ 8842 h 10000"/>
                <a:gd name="connsiteX691" fmla="*/ 6415 w 10000"/>
                <a:gd name="connsiteY691" fmla="*/ 9426 h 10000"/>
                <a:gd name="connsiteX692" fmla="*/ 6449 w 10000"/>
                <a:gd name="connsiteY692" fmla="*/ 9520 h 10000"/>
                <a:gd name="connsiteX693" fmla="*/ 6669 w 10000"/>
                <a:gd name="connsiteY693" fmla="*/ 10000 h 10000"/>
                <a:gd name="connsiteX694" fmla="*/ 6848 w 10000"/>
                <a:gd name="connsiteY694" fmla="*/ 9821 h 10000"/>
                <a:gd name="connsiteX695" fmla="*/ 6939 w 10000"/>
                <a:gd name="connsiteY695" fmla="*/ 9746 h 10000"/>
                <a:gd name="connsiteX696" fmla="*/ 7015 w 10000"/>
                <a:gd name="connsiteY696" fmla="*/ 9746 h 10000"/>
                <a:gd name="connsiteX697" fmla="*/ 7117 w 10000"/>
                <a:gd name="connsiteY697" fmla="*/ 9718 h 10000"/>
                <a:gd name="connsiteX698" fmla="*/ 7254 w 10000"/>
                <a:gd name="connsiteY698" fmla="*/ 9746 h 10000"/>
                <a:gd name="connsiteX699" fmla="*/ 7319 w 10000"/>
                <a:gd name="connsiteY699" fmla="*/ 9595 h 10000"/>
                <a:gd name="connsiteX700" fmla="*/ 7330 w 10000"/>
                <a:gd name="connsiteY700" fmla="*/ 9397 h 10000"/>
                <a:gd name="connsiteX701" fmla="*/ 7341 w 10000"/>
                <a:gd name="connsiteY701" fmla="*/ 9190 h 10000"/>
                <a:gd name="connsiteX702" fmla="*/ 7322 w 10000"/>
                <a:gd name="connsiteY702" fmla="*/ 8917 h 10000"/>
                <a:gd name="connsiteX703" fmla="*/ 7349 w 10000"/>
                <a:gd name="connsiteY703" fmla="*/ 9002 h 10000"/>
                <a:gd name="connsiteX704" fmla="*/ 7357 w 10000"/>
                <a:gd name="connsiteY704" fmla="*/ 9171 h 10000"/>
                <a:gd name="connsiteX705" fmla="*/ 7360 w 10000"/>
                <a:gd name="connsiteY705" fmla="*/ 9388 h 10000"/>
                <a:gd name="connsiteX706" fmla="*/ 7326 w 10000"/>
                <a:gd name="connsiteY706" fmla="*/ 9708 h 10000"/>
                <a:gd name="connsiteX707" fmla="*/ 7303 w 10000"/>
                <a:gd name="connsiteY707" fmla="*/ 9746 h 10000"/>
                <a:gd name="connsiteX708" fmla="*/ 7292 w 10000"/>
                <a:gd name="connsiteY708" fmla="*/ 9821 h 10000"/>
                <a:gd name="connsiteX709" fmla="*/ 7303 w 10000"/>
                <a:gd name="connsiteY709" fmla="*/ 9887 h 10000"/>
                <a:gd name="connsiteX710" fmla="*/ 7338 w 10000"/>
                <a:gd name="connsiteY710" fmla="*/ 9915 h 10000"/>
                <a:gd name="connsiteX711" fmla="*/ 7338 w 10000"/>
                <a:gd name="connsiteY711" fmla="*/ 9915 h 10000"/>
                <a:gd name="connsiteX712" fmla="*/ 7338 w 10000"/>
                <a:gd name="connsiteY712" fmla="*/ 9915 h 10000"/>
                <a:gd name="connsiteX0" fmla="*/ 9343 w 10000"/>
                <a:gd name="connsiteY0" fmla="*/ 235 h 10000"/>
                <a:gd name="connsiteX1" fmla="*/ 9396 w 10000"/>
                <a:gd name="connsiteY1" fmla="*/ 217 h 10000"/>
                <a:gd name="connsiteX2" fmla="*/ 9381 w 10000"/>
                <a:gd name="connsiteY2" fmla="*/ 9 h 10000"/>
                <a:gd name="connsiteX3" fmla="*/ 9335 w 10000"/>
                <a:gd name="connsiteY3" fmla="*/ 28 h 10000"/>
                <a:gd name="connsiteX4" fmla="*/ 9267 w 10000"/>
                <a:gd name="connsiteY4" fmla="*/ 28 h 10000"/>
                <a:gd name="connsiteX5" fmla="*/ 9271 w 10000"/>
                <a:gd name="connsiteY5" fmla="*/ 132 h 10000"/>
                <a:gd name="connsiteX6" fmla="*/ 9294 w 10000"/>
                <a:gd name="connsiteY6" fmla="*/ 141 h 10000"/>
                <a:gd name="connsiteX7" fmla="*/ 9286 w 10000"/>
                <a:gd name="connsiteY7" fmla="*/ 198 h 10000"/>
                <a:gd name="connsiteX8" fmla="*/ 9324 w 10000"/>
                <a:gd name="connsiteY8" fmla="*/ 207 h 10000"/>
                <a:gd name="connsiteX9" fmla="*/ 9343 w 10000"/>
                <a:gd name="connsiteY9" fmla="*/ 235 h 10000"/>
                <a:gd name="connsiteX10" fmla="*/ 9343 w 10000"/>
                <a:gd name="connsiteY10" fmla="*/ 235 h 10000"/>
                <a:gd name="connsiteX11" fmla="*/ 9343 w 10000"/>
                <a:gd name="connsiteY11" fmla="*/ 235 h 10000"/>
                <a:gd name="connsiteX12" fmla="*/ 9343 w 10000"/>
                <a:gd name="connsiteY12" fmla="*/ 235 h 10000"/>
                <a:gd name="connsiteX13" fmla="*/ 9787 w 10000"/>
                <a:gd name="connsiteY13" fmla="*/ 2524 h 10000"/>
                <a:gd name="connsiteX14" fmla="*/ 9791 w 10000"/>
                <a:gd name="connsiteY14" fmla="*/ 2401 h 10000"/>
                <a:gd name="connsiteX15" fmla="*/ 9768 w 10000"/>
                <a:gd name="connsiteY15" fmla="*/ 2363 h 10000"/>
                <a:gd name="connsiteX16" fmla="*/ 9757 w 10000"/>
                <a:gd name="connsiteY16" fmla="*/ 2260 h 10000"/>
                <a:gd name="connsiteX17" fmla="*/ 9723 w 10000"/>
                <a:gd name="connsiteY17" fmla="*/ 2203 h 10000"/>
                <a:gd name="connsiteX18" fmla="*/ 9704 w 10000"/>
                <a:gd name="connsiteY18" fmla="*/ 2109 h 10000"/>
                <a:gd name="connsiteX19" fmla="*/ 9670 w 10000"/>
                <a:gd name="connsiteY19" fmla="*/ 2090 h 10000"/>
                <a:gd name="connsiteX20" fmla="*/ 9654 w 10000"/>
                <a:gd name="connsiteY20" fmla="*/ 2109 h 10000"/>
                <a:gd name="connsiteX21" fmla="*/ 9723 w 10000"/>
                <a:gd name="connsiteY21" fmla="*/ 2298 h 10000"/>
                <a:gd name="connsiteX22" fmla="*/ 9734 w 10000"/>
                <a:gd name="connsiteY22" fmla="*/ 2467 h 10000"/>
                <a:gd name="connsiteX23" fmla="*/ 9761 w 10000"/>
                <a:gd name="connsiteY23" fmla="*/ 2514 h 10000"/>
                <a:gd name="connsiteX24" fmla="*/ 9787 w 10000"/>
                <a:gd name="connsiteY24" fmla="*/ 2524 h 10000"/>
                <a:gd name="connsiteX25" fmla="*/ 9787 w 10000"/>
                <a:gd name="connsiteY25" fmla="*/ 2524 h 10000"/>
                <a:gd name="connsiteX26" fmla="*/ 9787 w 10000"/>
                <a:gd name="connsiteY26" fmla="*/ 2524 h 10000"/>
                <a:gd name="connsiteX27" fmla="*/ 9897 w 10000"/>
                <a:gd name="connsiteY27" fmla="*/ 2646 h 10000"/>
                <a:gd name="connsiteX28" fmla="*/ 9875 w 10000"/>
                <a:gd name="connsiteY28" fmla="*/ 2505 h 10000"/>
                <a:gd name="connsiteX29" fmla="*/ 9738 w 10000"/>
                <a:gd name="connsiteY29" fmla="*/ 1902 h 10000"/>
                <a:gd name="connsiteX30" fmla="*/ 9597 w 10000"/>
                <a:gd name="connsiteY30" fmla="*/ 1290 h 10000"/>
                <a:gd name="connsiteX31" fmla="*/ 9521 w 10000"/>
                <a:gd name="connsiteY31" fmla="*/ 895 h 10000"/>
                <a:gd name="connsiteX32" fmla="*/ 9480 w 10000"/>
                <a:gd name="connsiteY32" fmla="*/ 556 h 10000"/>
                <a:gd name="connsiteX33" fmla="*/ 9453 w 10000"/>
                <a:gd name="connsiteY33" fmla="*/ 358 h 10000"/>
                <a:gd name="connsiteX34" fmla="*/ 9411 w 10000"/>
                <a:gd name="connsiteY34" fmla="*/ 0 h 10000"/>
                <a:gd name="connsiteX35" fmla="*/ 9381 w 10000"/>
                <a:gd name="connsiteY35" fmla="*/ 9 h 10000"/>
                <a:gd name="connsiteX36" fmla="*/ 9408 w 10000"/>
                <a:gd name="connsiteY36" fmla="*/ 94 h 10000"/>
                <a:gd name="connsiteX37" fmla="*/ 9415 w 10000"/>
                <a:gd name="connsiteY37" fmla="*/ 207 h 10000"/>
                <a:gd name="connsiteX38" fmla="*/ 9396 w 10000"/>
                <a:gd name="connsiteY38" fmla="*/ 348 h 10000"/>
                <a:gd name="connsiteX39" fmla="*/ 9434 w 10000"/>
                <a:gd name="connsiteY39" fmla="*/ 452 h 10000"/>
                <a:gd name="connsiteX40" fmla="*/ 9453 w 10000"/>
                <a:gd name="connsiteY40" fmla="*/ 508 h 10000"/>
                <a:gd name="connsiteX41" fmla="*/ 9483 w 10000"/>
                <a:gd name="connsiteY41" fmla="*/ 763 h 10000"/>
                <a:gd name="connsiteX42" fmla="*/ 9480 w 10000"/>
                <a:gd name="connsiteY42" fmla="*/ 913 h 10000"/>
                <a:gd name="connsiteX43" fmla="*/ 9506 w 10000"/>
                <a:gd name="connsiteY43" fmla="*/ 932 h 10000"/>
                <a:gd name="connsiteX44" fmla="*/ 9540 w 10000"/>
                <a:gd name="connsiteY44" fmla="*/ 1111 h 10000"/>
                <a:gd name="connsiteX45" fmla="*/ 9563 w 10000"/>
                <a:gd name="connsiteY45" fmla="*/ 1205 h 10000"/>
                <a:gd name="connsiteX46" fmla="*/ 9616 w 10000"/>
                <a:gd name="connsiteY46" fmla="*/ 1591 h 10000"/>
                <a:gd name="connsiteX47" fmla="*/ 9624 w 10000"/>
                <a:gd name="connsiteY47" fmla="*/ 1723 h 10000"/>
                <a:gd name="connsiteX48" fmla="*/ 9658 w 10000"/>
                <a:gd name="connsiteY48" fmla="*/ 1685 h 10000"/>
                <a:gd name="connsiteX49" fmla="*/ 9670 w 10000"/>
                <a:gd name="connsiteY49" fmla="*/ 1761 h 10000"/>
                <a:gd name="connsiteX50" fmla="*/ 9639 w 10000"/>
                <a:gd name="connsiteY50" fmla="*/ 1808 h 10000"/>
                <a:gd name="connsiteX51" fmla="*/ 9628 w 10000"/>
                <a:gd name="connsiteY51" fmla="*/ 1883 h 10000"/>
                <a:gd name="connsiteX52" fmla="*/ 9666 w 10000"/>
                <a:gd name="connsiteY52" fmla="*/ 1911 h 10000"/>
                <a:gd name="connsiteX53" fmla="*/ 9700 w 10000"/>
                <a:gd name="connsiteY53" fmla="*/ 1893 h 10000"/>
                <a:gd name="connsiteX54" fmla="*/ 9711 w 10000"/>
                <a:gd name="connsiteY54" fmla="*/ 1968 h 10000"/>
                <a:gd name="connsiteX55" fmla="*/ 9738 w 10000"/>
                <a:gd name="connsiteY55" fmla="*/ 1987 h 10000"/>
                <a:gd name="connsiteX56" fmla="*/ 9852 w 10000"/>
                <a:gd name="connsiteY56" fmla="*/ 2533 h 10000"/>
                <a:gd name="connsiteX57" fmla="*/ 9897 w 10000"/>
                <a:gd name="connsiteY57" fmla="*/ 2646 h 10000"/>
                <a:gd name="connsiteX58" fmla="*/ 9897 w 10000"/>
                <a:gd name="connsiteY58" fmla="*/ 2646 h 10000"/>
                <a:gd name="connsiteX59" fmla="*/ 9897 w 10000"/>
                <a:gd name="connsiteY59" fmla="*/ 2646 h 10000"/>
                <a:gd name="connsiteX60" fmla="*/ 8261 w 10000"/>
                <a:gd name="connsiteY60" fmla="*/ 6959 h 10000"/>
                <a:gd name="connsiteX61" fmla="*/ 8321 w 10000"/>
                <a:gd name="connsiteY61" fmla="*/ 6883 h 10000"/>
                <a:gd name="connsiteX62" fmla="*/ 8511 w 10000"/>
                <a:gd name="connsiteY62" fmla="*/ 6742 h 10000"/>
                <a:gd name="connsiteX63" fmla="*/ 8728 w 10000"/>
                <a:gd name="connsiteY63" fmla="*/ 6695 h 10000"/>
                <a:gd name="connsiteX64" fmla="*/ 8633 w 10000"/>
                <a:gd name="connsiteY64" fmla="*/ 6667 h 10000"/>
                <a:gd name="connsiteX65" fmla="*/ 8553 w 10000"/>
                <a:gd name="connsiteY65" fmla="*/ 6695 h 10000"/>
                <a:gd name="connsiteX66" fmla="*/ 8253 w 10000"/>
                <a:gd name="connsiteY66" fmla="*/ 6911 h 10000"/>
                <a:gd name="connsiteX67" fmla="*/ 8261 w 10000"/>
                <a:gd name="connsiteY67" fmla="*/ 6959 h 10000"/>
                <a:gd name="connsiteX68" fmla="*/ 8261 w 10000"/>
                <a:gd name="connsiteY68" fmla="*/ 6959 h 10000"/>
                <a:gd name="connsiteX69" fmla="*/ 8261 w 10000"/>
                <a:gd name="connsiteY69" fmla="*/ 6959 h 10000"/>
                <a:gd name="connsiteX70" fmla="*/ 9442 w 10000"/>
                <a:gd name="connsiteY70" fmla="*/ 5207 h 10000"/>
                <a:gd name="connsiteX71" fmla="*/ 9468 w 10000"/>
                <a:gd name="connsiteY71" fmla="*/ 5151 h 10000"/>
                <a:gd name="connsiteX72" fmla="*/ 9518 w 10000"/>
                <a:gd name="connsiteY72" fmla="*/ 5047 h 10000"/>
                <a:gd name="connsiteX73" fmla="*/ 9635 w 10000"/>
                <a:gd name="connsiteY73" fmla="*/ 4868 h 10000"/>
                <a:gd name="connsiteX74" fmla="*/ 9692 w 10000"/>
                <a:gd name="connsiteY74" fmla="*/ 4765 h 10000"/>
                <a:gd name="connsiteX75" fmla="*/ 9571 w 10000"/>
                <a:gd name="connsiteY75" fmla="*/ 4878 h 10000"/>
                <a:gd name="connsiteX76" fmla="*/ 9510 w 10000"/>
                <a:gd name="connsiteY76" fmla="*/ 4991 h 10000"/>
                <a:gd name="connsiteX77" fmla="*/ 9495 w 10000"/>
                <a:gd name="connsiteY77" fmla="*/ 5019 h 10000"/>
                <a:gd name="connsiteX78" fmla="*/ 9461 w 10000"/>
                <a:gd name="connsiteY78" fmla="*/ 5038 h 10000"/>
                <a:gd name="connsiteX79" fmla="*/ 9468 w 10000"/>
                <a:gd name="connsiteY79" fmla="*/ 5122 h 10000"/>
                <a:gd name="connsiteX80" fmla="*/ 9442 w 10000"/>
                <a:gd name="connsiteY80" fmla="*/ 5207 h 10000"/>
                <a:gd name="connsiteX81" fmla="*/ 9442 w 10000"/>
                <a:gd name="connsiteY81" fmla="*/ 5207 h 10000"/>
                <a:gd name="connsiteX82" fmla="*/ 9442 w 10000"/>
                <a:gd name="connsiteY82" fmla="*/ 5207 h 10000"/>
                <a:gd name="connsiteX83" fmla="*/ 8895 w 10000"/>
                <a:gd name="connsiteY83" fmla="*/ 6893 h 10000"/>
                <a:gd name="connsiteX84" fmla="*/ 8899 w 10000"/>
                <a:gd name="connsiteY84" fmla="*/ 6827 h 10000"/>
                <a:gd name="connsiteX85" fmla="*/ 8834 w 10000"/>
                <a:gd name="connsiteY85" fmla="*/ 6742 h 10000"/>
                <a:gd name="connsiteX86" fmla="*/ 8747 w 10000"/>
                <a:gd name="connsiteY86" fmla="*/ 6695 h 10000"/>
                <a:gd name="connsiteX87" fmla="*/ 8819 w 10000"/>
                <a:gd name="connsiteY87" fmla="*/ 6761 h 10000"/>
                <a:gd name="connsiteX88" fmla="*/ 8876 w 10000"/>
                <a:gd name="connsiteY88" fmla="*/ 6817 h 10000"/>
                <a:gd name="connsiteX89" fmla="*/ 8895 w 10000"/>
                <a:gd name="connsiteY89" fmla="*/ 6893 h 10000"/>
                <a:gd name="connsiteX90" fmla="*/ 8895 w 10000"/>
                <a:gd name="connsiteY90" fmla="*/ 6893 h 10000"/>
                <a:gd name="connsiteX91" fmla="*/ 8895 w 10000"/>
                <a:gd name="connsiteY91" fmla="*/ 6893 h 10000"/>
                <a:gd name="connsiteX92" fmla="*/ 8899 w 10000"/>
                <a:gd name="connsiteY92" fmla="*/ 7034 h 10000"/>
                <a:gd name="connsiteX93" fmla="*/ 8937 w 10000"/>
                <a:gd name="connsiteY93" fmla="*/ 6761 h 10000"/>
                <a:gd name="connsiteX94" fmla="*/ 9054 w 10000"/>
                <a:gd name="connsiteY94" fmla="*/ 6271 h 10000"/>
                <a:gd name="connsiteX95" fmla="*/ 9100 w 10000"/>
                <a:gd name="connsiteY95" fmla="*/ 6102 h 10000"/>
                <a:gd name="connsiteX96" fmla="*/ 9294 w 10000"/>
                <a:gd name="connsiteY96" fmla="*/ 5556 h 10000"/>
                <a:gd name="connsiteX97" fmla="*/ 9404 w 10000"/>
                <a:gd name="connsiteY97" fmla="*/ 5264 h 10000"/>
                <a:gd name="connsiteX98" fmla="*/ 9396 w 10000"/>
                <a:gd name="connsiteY98" fmla="*/ 5217 h 10000"/>
                <a:gd name="connsiteX99" fmla="*/ 9370 w 10000"/>
                <a:gd name="connsiteY99" fmla="*/ 5217 h 10000"/>
                <a:gd name="connsiteX100" fmla="*/ 9294 w 10000"/>
                <a:gd name="connsiteY100" fmla="*/ 5443 h 10000"/>
                <a:gd name="connsiteX101" fmla="*/ 9214 w 10000"/>
                <a:gd name="connsiteY101" fmla="*/ 5734 h 10000"/>
                <a:gd name="connsiteX102" fmla="*/ 9047 w 10000"/>
                <a:gd name="connsiteY102" fmla="*/ 6234 h 10000"/>
                <a:gd name="connsiteX103" fmla="*/ 8982 w 10000"/>
                <a:gd name="connsiteY103" fmla="*/ 6403 h 10000"/>
                <a:gd name="connsiteX104" fmla="*/ 8990 w 10000"/>
                <a:gd name="connsiteY104" fmla="*/ 6469 h 10000"/>
                <a:gd name="connsiteX105" fmla="*/ 8895 w 10000"/>
                <a:gd name="connsiteY105" fmla="*/ 6949 h 10000"/>
                <a:gd name="connsiteX106" fmla="*/ 8864 w 10000"/>
                <a:gd name="connsiteY106" fmla="*/ 6921 h 10000"/>
                <a:gd name="connsiteX107" fmla="*/ 8899 w 10000"/>
                <a:gd name="connsiteY107" fmla="*/ 7034 h 10000"/>
                <a:gd name="connsiteX108" fmla="*/ 8899 w 10000"/>
                <a:gd name="connsiteY108" fmla="*/ 7034 h 10000"/>
                <a:gd name="connsiteX109" fmla="*/ 8899 w 10000"/>
                <a:gd name="connsiteY109" fmla="*/ 7034 h 10000"/>
                <a:gd name="connsiteX110" fmla="*/ 9719 w 10000"/>
                <a:gd name="connsiteY110" fmla="*/ 4736 h 10000"/>
                <a:gd name="connsiteX111" fmla="*/ 9765 w 10000"/>
                <a:gd name="connsiteY111" fmla="*/ 4689 h 10000"/>
                <a:gd name="connsiteX112" fmla="*/ 9863 w 10000"/>
                <a:gd name="connsiteY112" fmla="*/ 4557 h 10000"/>
                <a:gd name="connsiteX113" fmla="*/ 9932 w 10000"/>
                <a:gd name="connsiteY113" fmla="*/ 4520 h 10000"/>
                <a:gd name="connsiteX114" fmla="*/ 9958 w 10000"/>
                <a:gd name="connsiteY114" fmla="*/ 4539 h 10000"/>
                <a:gd name="connsiteX115" fmla="*/ 9966 w 10000"/>
                <a:gd name="connsiteY115" fmla="*/ 4605 h 10000"/>
                <a:gd name="connsiteX116" fmla="*/ 9985 w 10000"/>
                <a:gd name="connsiteY116" fmla="*/ 4096 h 10000"/>
                <a:gd name="connsiteX117" fmla="*/ 10000 w 10000"/>
                <a:gd name="connsiteY117" fmla="*/ 3908 h 10000"/>
                <a:gd name="connsiteX118" fmla="*/ 9989 w 10000"/>
                <a:gd name="connsiteY118" fmla="*/ 3785 h 10000"/>
                <a:gd name="connsiteX119" fmla="*/ 10000 w 10000"/>
                <a:gd name="connsiteY119" fmla="*/ 3258 h 10000"/>
                <a:gd name="connsiteX120" fmla="*/ 9943 w 10000"/>
                <a:gd name="connsiteY120" fmla="*/ 2778 h 10000"/>
                <a:gd name="connsiteX121" fmla="*/ 9905 w 10000"/>
                <a:gd name="connsiteY121" fmla="*/ 2646 h 10000"/>
                <a:gd name="connsiteX122" fmla="*/ 9916 w 10000"/>
                <a:gd name="connsiteY122" fmla="*/ 2815 h 10000"/>
                <a:gd name="connsiteX123" fmla="*/ 9954 w 10000"/>
                <a:gd name="connsiteY123" fmla="*/ 2976 h 10000"/>
                <a:gd name="connsiteX124" fmla="*/ 9973 w 10000"/>
                <a:gd name="connsiteY124" fmla="*/ 3211 h 10000"/>
                <a:gd name="connsiteX125" fmla="*/ 9981 w 10000"/>
                <a:gd name="connsiteY125" fmla="*/ 3315 h 10000"/>
                <a:gd name="connsiteX126" fmla="*/ 9970 w 10000"/>
                <a:gd name="connsiteY126" fmla="*/ 3418 h 10000"/>
                <a:gd name="connsiteX127" fmla="*/ 9985 w 10000"/>
                <a:gd name="connsiteY127" fmla="*/ 3898 h 10000"/>
                <a:gd name="connsiteX128" fmla="*/ 9958 w 10000"/>
                <a:gd name="connsiteY128" fmla="*/ 4162 h 10000"/>
                <a:gd name="connsiteX129" fmla="*/ 9962 w 10000"/>
                <a:gd name="connsiteY129" fmla="*/ 4369 h 10000"/>
                <a:gd name="connsiteX130" fmla="*/ 9878 w 10000"/>
                <a:gd name="connsiteY130" fmla="*/ 4416 h 10000"/>
                <a:gd name="connsiteX131" fmla="*/ 9840 w 10000"/>
                <a:gd name="connsiteY131" fmla="*/ 4539 h 10000"/>
                <a:gd name="connsiteX132" fmla="*/ 9776 w 10000"/>
                <a:gd name="connsiteY132" fmla="*/ 4605 h 10000"/>
                <a:gd name="connsiteX133" fmla="*/ 9746 w 10000"/>
                <a:gd name="connsiteY133" fmla="*/ 4689 h 10000"/>
                <a:gd name="connsiteX134" fmla="*/ 9719 w 10000"/>
                <a:gd name="connsiteY134" fmla="*/ 4736 h 10000"/>
                <a:gd name="connsiteX135" fmla="*/ 9719 w 10000"/>
                <a:gd name="connsiteY135" fmla="*/ 4736 h 10000"/>
                <a:gd name="connsiteX136" fmla="*/ 9719 w 10000"/>
                <a:gd name="connsiteY136" fmla="*/ 4736 h 10000"/>
                <a:gd name="connsiteX137" fmla="*/ 7338 w 10000"/>
                <a:gd name="connsiteY137" fmla="*/ 9915 h 10000"/>
                <a:gd name="connsiteX138" fmla="*/ 7341 w 10000"/>
                <a:gd name="connsiteY138" fmla="*/ 9783 h 10000"/>
                <a:gd name="connsiteX139" fmla="*/ 7372 w 10000"/>
                <a:gd name="connsiteY139" fmla="*/ 9586 h 10000"/>
                <a:gd name="connsiteX140" fmla="*/ 7391 w 10000"/>
                <a:gd name="connsiteY140" fmla="*/ 9388 h 10000"/>
                <a:gd name="connsiteX141" fmla="*/ 7414 w 10000"/>
                <a:gd name="connsiteY141" fmla="*/ 9171 h 10000"/>
                <a:gd name="connsiteX142" fmla="*/ 7421 w 10000"/>
                <a:gd name="connsiteY142" fmla="*/ 9058 h 10000"/>
                <a:gd name="connsiteX143" fmla="*/ 7467 w 10000"/>
                <a:gd name="connsiteY143" fmla="*/ 8757 h 10000"/>
                <a:gd name="connsiteX144" fmla="*/ 7516 w 10000"/>
                <a:gd name="connsiteY144" fmla="*/ 8512 h 10000"/>
                <a:gd name="connsiteX145" fmla="*/ 7554 w 10000"/>
                <a:gd name="connsiteY145" fmla="*/ 8380 h 10000"/>
                <a:gd name="connsiteX146" fmla="*/ 7588 w 10000"/>
                <a:gd name="connsiteY146" fmla="*/ 8286 h 10000"/>
                <a:gd name="connsiteX147" fmla="*/ 7645 w 10000"/>
                <a:gd name="connsiteY147" fmla="*/ 8117 h 10000"/>
                <a:gd name="connsiteX148" fmla="*/ 7695 w 10000"/>
                <a:gd name="connsiteY148" fmla="*/ 7976 h 10000"/>
                <a:gd name="connsiteX149" fmla="*/ 7767 w 10000"/>
                <a:gd name="connsiteY149" fmla="*/ 7815 h 10000"/>
                <a:gd name="connsiteX150" fmla="*/ 7957 w 10000"/>
                <a:gd name="connsiteY150" fmla="*/ 7448 h 10000"/>
                <a:gd name="connsiteX151" fmla="*/ 7945 w 10000"/>
                <a:gd name="connsiteY151" fmla="*/ 7298 h 10000"/>
                <a:gd name="connsiteX152" fmla="*/ 7915 w 10000"/>
                <a:gd name="connsiteY152" fmla="*/ 7269 h 10000"/>
                <a:gd name="connsiteX153" fmla="*/ 7885 w 10000"/>
                <a:gd name="connsiteY153" fmla="*/ 7260 h 10000"/>
                <a:gd name="connsiteX154" fmla="*/ 7877 w 10000"/>
                <a:gd name="connsiteY154" fmla="*/ 7222 h 10000"/>
                <a:gd name="connsiteX155" fmla="*/ 7866 w 10000"/>
                <a:gd name="connsiteY155" fmla="*/ 7166 h 10000"/>
                <a:gd name="connsiteX156" fmla="*/ 7869 w 10000"/>
                <a:gd name="connsiteY156" fmla="*/ 7119 h 10000"/>
                <a:gd name="connsiteX157" fmla="*/ 7923 w 10000"/>
                <a:gd name="connsiteY157" fmla="*/ 7128 h 10000"/>
                <a:gd name="connsiteX158" fmla="*/ 7942 w 10000"/>
                <a:gd name="connsiteY158" fmla="*/ 7062 h 10000"/>
                <a:gd name="connsiteX159" fmla="*/ 7934 w 10000"/>
                <a:gd name="connsiteY159" fmla="*/ 6996 h 10000"/>
                <a:gd name="connsiteX160" fmla="*/ 7911 w 10000"/>
                <a:gd name="connsiteY160" fmla="*/ 6902 h 10000"/>
                <a:gd name="connsiteX161" fmla="*/ 7881 w 10000"/>
                <a:gd name="connsiteY161" fmla="*/ 6846 h 10000"/>
                <a:gd name="connsiteX162" fmla="*/ 7869 w 10000"/>
                <a:gd name="connsiteY162" fmla="*/ 6770 h 10000"/>
                <a:gd name="connsiteX163" fmla="*/ 7904 w 10000"/>
                <a:gd name="connsiteY163" fmla="*/ 6780 h 10000"/>
                <a:gd name="connsiteX164" fmla="*/ 7923 w 10000"/>
                <a:gd name="connsiteY164" fmla="*/ 6827 h 10000"/>
                <a:gd name="connsiteX165" fmla="*/ 7964 w 10000"/>
                <a:gd name="connsiteY165" fmla="*/ 7015 h 10000"/>
                <a:gd name="connsiteX166" fmla="*/ 7949 w 10000"/>
                <a:gd name="connsiteY166" fmla="*/ 7119 h 10000"/>
                <a:gd name="connsiteX167" fmla="*/ 7930 w 10000"/>
                <a:gd name="connsiteY167" fmla="*/ 7147 h 10000"/>
                <a:gd name="connsiteX168" fmla="*/ 7904 w 10000"/>
                <a:gd name="connsiteY168" fmla="*/ 7203 h 10000"/>
                <a:gd name="connsiteX169" fmla="*/ 7934 w 10000"/>
                <a:gd name="connsiteY169" fmla="*/ 7194 h 10000"/>
                <a:gd name="connsiteX170" fmla="*/ 7976 w 10000"/>
                <a:gd name="connsiteY170" fmla="*/ 7288 h 10000"/>
                <a:gd name="connsiteX171" fmla="*/ 8021 w 10000"/>
                <a:gd name="connsiteY171" fmla="*/ 7335 h 10000"/>
                <a:gd name="connsiteX172" fmla="*/ 8090 w 10000"/>
                <a:gd name="connsiteY172" fmla="*/ 7185 h 10000"/>
                <a:gd name="connsiteX173" fmla="*/ 8131 w 10000"/>
                <a:gd name="connsiteY173" fmla="*/ 7015 h 10000"/>
                <a:gd name="connsiteX174" fmla="*/ 8196 w 10000"/>
                <a:gd name="connsiteY174" fmla="*/ 6902 h 10000"/>
                <a:gd name="connsiteX175" fmla="*/ 8230 w 10000"/>
                <a:gd name="connsiteY175" fmla="*/ 6808 h 10000"/>
                <a:gd name="connsiteX176" fmla="*/ 8234 w 10000"/>
                <a:gd name="connsiteY176" fmla="*/ 6723 h 10000"/>
                <a:gd name="connsiteX177" fmla="*/ 8215 w 10000"/>
                <a:gd name="connsiteY177" fmla="*/ 6676 h 10000"/>
                <a:gd name="connsiteX178" fmla="*/ 8192 w 10000"/>
                <a:gd name="connsiteY178" fmla="*/ 6535 h 10000"/>
                <a:gd name="connsiteX179" fmla="*/ 8219 w 10000"/>
                <a:gd name="connsiteY179" fmla="*/ 6601 h 10000"/>
                <a:gd name="connsiteX180" fmla="*/ 8238 w 10000"/>
                <a:gd name="connsiteY180" fmla="*/ 6685 h 10000"/>
                <a:gd name="connsiteX181" fmla="*/ 8257 w 10000"/>
                <a:gd name="connsiteY181" fmla="*/ 6714 h 10000"/>
                <a:gd name="connsiteX182" fmla="*/ 8245 w 10000"/>
                <a:gd name="connsiteY182" fmla="*/ 6770 h 10000"/>
                <a:gd name="connsiteX183" fmla="*/ 8242 w 10000"/>
                <a:gd name="connsiteY183" fmla="*/ 6827 h 10000"/>
                <a:gd name="connsiteX184" fmla="*/ 8302 w 10000"/>
                <a:gd name="connsiteY184" fmla="*/ 6817 h 10000"/>
                <a:gd name="connsiteX185" fmla="*/ 8431 w 10000"/>
                <a:gd name="connsiteY185" fmla="*/ 6648 h 10000"/>
                <a:gd name="connsiteX186" fmla="*/ 8564 w 10000"/>
                <a:gd name="connsiteY186" fmla="*/ 6591 h 10000"/>
                <a:gd name="connsiteX187" fmla="*/ 8694 w 10000"/>
                <a:gd name="connsiteY187" fmla="*/ 6620 h 10000"/>
                <a:gd name="connsiteX188" fmla="*/ 8690 w 10000"/>
                <a:gd name="connsiteY188" fmla="*/ 6497 h 10000"/>
                <a:gd name="connsiteX189" fmla="*/ 8663 w 10000"/>
                <a:gd name="connsiteY189" fmla="*/ 6460 h 10000"/>
                <a:gd name="connsiteX190" fmla="*/ 8629 w 10000"/>
                <a:gd name="connsiteY190" fmla="*/ 6507 h 10000"/>
                <a:gd name="connsiteX191" fmla="*/ 8663 w 10000"/>
                <a:gd name="connsiteY191" fmla="*/ 6412 h 10000"/>
                <a:gd name="connsiteX192" fmla="*/ 8694 w 10000"/>
                <a:gd name="connsiteY192" fmla="*/ 6403 h 10000"/>
                <a:gd name="connsiteX193" fmla="*/ 8747 w 10000"/>
                <a:gd name="connsiteY193" fmla="*/ 6488 h 10000"/>
                <a:gd name="connsiteX194" fmla="*/ 8720 w 10000"/>
                <a:gd name="connsiteY194" fmla="*/ 6573 h 10000"/>
                <a:gd name="connsiteX195" fmla="*/ 8773 w 10000"/>
                <a:gd name="connsiteY195" fmla="*/ 6620 h 10000"/>
                <a:gd name="connsiteX196" fmla="*/ 8792 w 10000"/>
                <a:gd name="connsiteY196" fmla="*/ 6610 h 10000"/>
                <a:gd name="connsiteX197" fmla="*/ 8777 w 10000"/>
                <a:gd name="connsiteY197" fmla="*/ 6535 h 10000"/>
                <a:gd name="connsiteX198" fmla="*/ 8785 w 10000"/>
                <a:gd name="connsiteY198" fmla="*/ 6431 h 10000"/>
                <a:gd name="connsiteX199" fmla="*/ 8777 w 10000"/>
                <a:gd name="connsiteY199" fmla="*/ 6356 h 10000"/>
                <a:gd name="connsiteX200" fmla="*/ 8777 w 10000"/>
                <a:gd name="connsiteY200" fmla="*/ 6281 h 10000"/>
                <a:gd name="connsiteX201" fmla="*/ 8796 w 10000"/>
                <a:gd name="connsiteY201" fmla="*/ 6328 h 10000"/>
                <a:gd name="connsiteX202" fmla="*/ 8811 w 10000"/>
                <a:gd name="connsiteY202" fmla="*/ 6403 h 10000"/>
                <a:gd name="connsiteX203" fmla="*/ 8830 w 10000"/>
                <a:gd name="connsiteY203" fmla="*/ 6535 h 10000"/>
                <a:gd name="connsiteX204" fmla="*/ 8849 w 10000"/>
                <a:gd name="connsiteY204" fmla="*/ 6573 h 10000"/>
                <a:gd name="connsiteX205" fmla="*/ 8895 w 10000"/>
                <a:gd name="connsiteY205" fmla="*/ 6554 h 10000"/>
                <a:gd name="connsiteX206" fmla="*/ 8914 w 10000"/>
                <a:gd name="connsiteY206" fmla="*/ 6488 h 10000"/>
                <a:gd name="connsiteX207" fmla="*/ 8925 w 10000"/>
                <a:gd name="connsiteY207" fmla="*/ 6337 h 10000"/>
                <a:gd name="connsiteX208" fmla="*/ 8956 w 10000"/>
                <a:gd name="connsiteY208" fmla="*/ 6262 h 10000"/>
                <a:gd name="connsiteX209" fmla="*/ 9009 w 10000"/>
                <a:gd name="connsiteY209" fmla="*/ 6073 h 10000"/>
                <a:gd name="connsiteX210" fmla="*/ 9013 w 10000"/>
                <a:gd name="connsiteY210" fmla="*/ 5951 h 10000"/>
                <a:gd name="connsiteX211" fmla="*/ 9043 w 10000"/>
                <a:gd name="connsiteY211" fmla="*/ 6036 h 10000"/>
                <a:gd name="connsiteX212" fmla="*/ 9058 w 10000"/>
                <a:gd name="connsiteY212" fmla="*/ 5979 h 10000"/>
                <a:gd name="connsiteX213" fmla="*/ 9092 w 10000"/>
                <a:gd name="connsiteY213" fmla="*/ 5951 h 10000"/>
                <a:gd name="connsiteX214" fmla="*/ 9119 w 10000"/>
                <a:gd name="connsiteY214" fmla="*/ 5866 h 10000"/>
                <a:gd name="connsiteX215" fmla="*/ 9077 w 10000"/>
                <a:gd name="connsiteY215" fmla="*/ 5800 h 10000"/>
                <a:gd name="connsiteX216" fmla="*/ 9092 w 10000"/>
                <a:gd name="connsiteY216" fmla="*/ 5753 h 10000"/>
                <a:gd name="connsiteX217" fmla="*/ 9123 w 10000"/>
                <a:gd name="connsiteY217" fmla="*/ 5782 h 10000"/>
                <a:gd name="connsiteX218" fmla="*/ 9149 w 10000"/>
                <a:gd name="connsiteY218" fmla="*/ 5716 h 10000"/>
                <a:gd name="connsiteX219" fmla="*/ 9149 w 10000"/>
                <a:gd name="connsiteY219" fmla="*/ 5640 h 10000"/>
                <a:gd name="connsiteX220" fmla="*/ 9126 w 10000"/>
                <a:gd name="connsiteY220" fmla="*/ 5565 h 10000"/>
                <a:gd name="connsiteX221" fmla="*/ 9111 w 10000"/>
                <a:gd name="connsiteY221" fmla="*/ 5499 h 10000"/>
                <a:gd name="connsiteX222" fmla="*/ 9145 w 10000"/>
                <a:gd name="connsiteY222" fmla="*/ 5518 h 10000"/>
                <a:gd name="connsiteX223" fmla="*/ 9100 w 10000"/>
                <a:gd name="connsiteY223" fmla="*/ 5433 h 10000"/>
                <a:gd name="connsiteX224" fmla="*/ 9054 w 10000"/>
                <a:gd name="connsiteY224" fmla="*/ 5405 h 10000"/>
                <a:gd name="connsiteX225" fmla="*/ 9058 w 10000"/>
                <a:gd name="connsiteY225" fmla="*/ 5518 h 10000"/>
                <a:gd name="connsiteX226" fmla="*/ 9088 w 10000"/>
                <a:gd name="connsiteY226" fmla="*/ 5574 h 10000"/>
                <a:gd name="connsiteX227" fmla="*/ 9081 w 10000"/>
                <a:gd name="connsiteY227" fmla="*/ 5669 h 10000"/>
                <a:gd name="connsiteX228" fmla="*/ 9035 w 10000"/>
                <a:gd name="connsiteY228" fmla="*/ 5612 h 10000"/>
                <a:gd name="connsiteX229" fmla="*/ 9016 w 10000"/>
                <a:gd name="connsiteY229" fmla="*/ 5734 h 10000"/>
                <a:gd name="connsiteX230" fmla="*/ 8994 w 10000"/>
                <a:gd name="connsiteY230" fmla="*/ 5716 h 10000"/>
                <a:gd name="connsiteX231" fmla="*/ 8978 w 10000"/>
                <a:gd name="connsiteY231" fmla="*/ 5753 h 10000"/>
                <a:gd name="connsiteX232" fmla="*/ 8959 w 10000"/>
                <a:gd name="connsiteY232" fmla="*/ 5791 h 10000"/>
                <a:gd name="connsiteX233" fmla="*/ 8948 w 10000"/>
                <a:gd name="connsiteY233" fmla="*/ 5753 h 10000"/>
                <a:gd name="connsiteX234" fmla="*/ 8959 w 10000"/>
                <a:gd name="connsiteY234" fmla="*/ 5678 h 10000"/>
                <a:gd name="connsiteX235" fmla="*/ 8978 w 10000"/>
                <a:gd name="connsiteY235" fmla="*/ 5593 h 10000"/>
                <a:gd name="connsiteX236" fmla="*/ 8971 w 10000"/>
                <a:gd name="connsiteY236" fmla="*/ 5405 h 10000"/>
                <a:gd name="connsiteX237" fmla="*/ 8944 w 10000"/>
                <a:gd name="connsiteY237" fmla="*/ 5330 h 10000"/>
                <a:gd name="connsiteX238" fmla="*/ 8914 w 10000"/>
                <a:gd name="connsiteY238" fmla="*/ 5292 h 10000"/>
                <a:gd name="connsiteX239" fmla="*/ 8887 w 10000"/>
                <a:gd name="connsiteY239" fmla="*/ 5490 h 10000"/>
                <a:gd name="connsiteX240" fmla="*/ 8906 w 10000"/>
                <a:gd name="connsiteY240" fmla="*/ 5603 h 10000"/>
                <a:gd name="connsiteX241" fmla="*/ 8868 w 10000"/>
                <a:gd name="connsiteY241" fmla="*/ 5537 h 10000"/>
                <a:gd name="connsiteX242" fmla="*/ 8800 w 10000"/>
                <a:gd name="connsiteY242" fmla="*/ 5584 h 10000"/>
                <a:gd name="connsiteX243" fmla="*/ 8804 w 10000"/>
                <a:gd name="connsiteY243" fmla="*/ 5706 h 10000"/>
                <a:gd name="connsiteX244" fmla="*/ 8777 w 10000"/>
                <a:gd name="connsiteY244" fmla="*/ 5631 h 10000"/>
                <a:gd name="connsiteX245" fmla="*/ 8747 w 10000"/>
                <a:gd name="connsiteY245" fmla="*/ 5612 h 10000"/>
                <a:gd name="connsiteX246" fmla="*/ 8618 w 10000"/>
                <a:gd name="connsiteY246" fmla="*/ 5904 h 10000"/>
                <a:gd name="connsiteX247" fmla="*/ 8481 w 10000"/>
                <a:gd name="connsiteY247" fmla="*/ 5847 h 10000"/>
                <a:gd name="connsiteX248" fmla="*/ 8412 w 10000"/>
                <a:gd name="connsiteY248" fmla="*/ 5791 h 10000"/>
                <a:gd name="connsiteX249" fmla="*/ 8359 w 10000"/>
                <a:gd name="connsiteY249" fmla="*/ 5687 h 10000"/>
                <a:gd name="connsiteX250" fmla="*/ 8272 w 10000"/>
                <a:gd name="connsiteY250" fmla="*/ 5358 h 10000"/>
                <a:gd name="connsiteX251" fmla="*/ 8257 w 10000"/>
                <a:gd name="connsiteY251" fmla="*/ 5245 h 10000"/>
                <a:gd name="connsiteX252" fmla="*/ 8230 w 10000"/>
                <a:gd name="connsiteY252" fmla="*/ 5179 h 10000"/>
                <a:gd name="connsiteX253" fmla="*/ 8268 w 10000"/>
                <a:gd name="connsiteY253" fmla="*/ 5217 h 10000"/>
                <a:gd name="connsiteX254" fmla="*/ 8302 w 10000"/>
                <a:gd name="connsiteY254" fmla="*/ 5358 h 10000"/>
                <a:gd name="connsiteX255" fmla="*/ 8336 w 10000"/>
                <a:gd name="connsiteY255" fmla="*/ 5452 h 10000"/>
                <a:gd name="connsiteX256" fmla="*/ 8378 w 10000"/>
                <a:gd name="connsiteY256" fmla="*/ 5490 h 10000"/>
                <a:gd name="connsiteX257" fmla="*/ 8416 w 10000"/>
                <a:gd name="connsiteY257" fmla="*/ 5574 h 10000"/>
                <a:gd name="connsiteX258" fmla="*/ 8469 w 10000"/>
                <a:gd name="connsiteY258" fmla="*/ 5659 h 10000"/>
                <a:gd name="connsiteX259" fmla="*/ 8542 w 10000"/>
                <a:gd name="connsiteY259" fmla="*/ 5772 h 10000"/>
                <a:gd name="connsiteX260" fmla="*/ 8629 w 10000"/>
                <a:gd name="connsiteY260" fmla="*/ 5640 h 10000"/>
                <a:gd name="connsiteX261" fmla="*/ 8766 w 10000"/>
                <a:gd name="connsiteY261" fmla="*/ 5367 h 10000"/>
                <a:gd name="connsiteX262" fmla="*/ 8811 w 10000"/>
                <a:gd name="connsiteY262" fmla="*/ 5179 h 10000"/>
                <a:gd name="connsiteX263" fmla="*/ 8815 w 10000"/>
                <a:gd name="connsiteY263" fmla="*/ 5038 h 10000"/>
                <a:gd name="connsiteX264" fmla="*/ 8785 w 10000"/>
                <a:gd name="connsiteY264" fmla="*/ 4972 h 10000"/>
                <a:gd name="connsiteX265" fmla="*/ 8773 w 10000"/>
                <a:gd name="connsiteY265" fmla="*/ 5056 h 10000"/>
                <a:gd name="connsiteX266" fmla="*/ 8678 w 10000"/>
                <a:gd name="connsiteY266" fmla="*/ 5047 h 10000"/>
                <a:gd name="connsiteX267" fmla="*/ 8690 w 10000"/>
                <a:gd name="connsiteY267" fmla="*/ 4953 h 10000"/>
                <a:gd name="connsiteX268" fmla="*/ 8712 w 10000"/>
                <a:gd name="connsiteY268" fmla="*/ 4991 h 10000"/>
                <a:gd name="connsiteX269" fmla="*/ 8766 w 10000"/>
                <a:gd name="connsiteY269" fmla="*/ 4953 h 10000"/>
                <a:gd name="connsiteX270" fmla="*/ 8796 w 10000"/>
                <a:gd name="connsiteY270" fmla="*/ 4896 h 10000"/>
                <a:gd name="connsiteX271" fmla="*/ 8830 w 10000"/>
                <a:gd name="connsiteY271" fmla="*/ 4915 h 10000"/>
                <a:gd name="connsiteX272" fmla="*/ 8849 w 10000"/>
                <a:gd name="connsiteY272" fmla="*/ 4896 h 10000"/>
                <a:gd name="connsiteX273" fmla="*/ 8781 w 10000"/>
                <a:gd name="connsiteY273" fmla="*/ 4783 h 10000"/>
                <a:gd name="connsiteX274" fmla="*/ 8880 w 10000"/>
                <a:gd name="connsiteY274" fmla="*/ 4821 h 10000"/>
                <a:gd name="connsiteX275" fmla="*/ 8857 w 10000"/>
                <a:gd name="connsiteY275" fmla="*/ 4736 h 10000"/>
                <a:gd name="connsiteX276" fmla="*/ 8883 w 10000"/>
                <a:gd name="connsiteY276" fmla="*/ 4689 h 10000"/>
                <a:gd name="connsiteX277" fmla="*/ 8895 w 10000"/>
                <a:gd name="connsiteY277" fmla="*/ 4576 h 10000"/>
                <a:gd name="connsiteX278" fmla="*/ 8868 w 10000"/>
                <a:gd name="connsiteY278" fmla="*/ 4548 h 10000"/>
                <a:gd name="connsiteX279" fmla="*/ 8868 w 10000"/>
                <a:gd name="connsiteY279" fmla="*/ 4463 h 10000"/>
                <a:gd name="connsiteX280" fmla="*/ 8826 w 10000"/>
                <a:gd name="connsiteY280" fmla="*/ 4463 h 10000"/>
                <a:gd name="connsiteX281" fmla="*/ 8769 w 10000"/>
                <a:gd name="connsiteY281" fmla="*/ 4407 h 10000"/>
                <a:gd name="connsiteX282" fmla="*/ 8720 w 10000"/>
                <a:gd name="connsiteY282" fmla="*/ 4435 h 10000"/>
                <a:gd name="connsiteX283" fmla="*/ 8629 w 10000"/>
                <a:gd name="connsiteY283" fmla="*/ 4397 h 10000"/>
                <a:gd name="connsiteX284" fmla="*/ 8621 w 10000"/>
                <a:gd name="connsiteY284" fmla="*/ 4341 h 10000"/>
                <a:gd name="connsiteX285" fmla="*/ 8488 w 10000"/>
                <a:gd name="connsiteY285" fmla="*/ 4256 h 10000"/>
                <a:gd name="connsiteX286" fmla="*/ 8450 w 10000"/>
                <a:gd name="connsiteY286" fmla="*/ 4162 h 10000"/>
                <a:gd name="connsiteX287" fmla="*/ 8416 w 10000"/>
                <a:gd name="connsiteY287" fmla="*/ 4181 h 10000"/>
                <a:gd name="connsiteX288" fmla="*/ 8352 w 10000"/>
                <a:gd name="connsiteY288" fmla="*/ 4115 h 10000"/>
                <a:gd name="connsiteX289" fmla="*/ 8314 w 10000"/>
                <a:gd name="connsiteY289" fmla="*/ 4143 h 10000"/>
                <a:gd name="connsiteX290" fmla="*/ 8302 w 10000"/>
                <a:gd name="connsiteY290" fmla="*/ 4049 h 10000"/>
                <a:gd name="connsiteX291" fmla="*/ 8234 w 10000"/>
                <a:gd name="connsiteY291" fmla="*/ 3964 h 10000"/>
                <a:gd name="connsiteX292" fmla="*/ 8238 w 10000"/>
                <a:gd name="connsiteY292" fmla="*/ 3889 h 10000"/>
                <a:gd name="connsiteX293" fmla="*/ 8295 w 10000"/>
                <a:gd name="connsiteY293" fmla="*/ 3983 h 10000"/>
                <a:gd name="connsiteX294" fmla="*/ 8340 w 10000"/>
                <a:gd name="connsiteY294" fmla="*/ 4011 h 10000"/>
                <a:gd name="connsiteX295" fmla="*/ 8382 w 10000"/>
                <a:gd name="connsiteY295" fmla="*/ 4058 h 10000"/>
                <a:gd name="connsiteX296" fmla="*/ 8443 w 10000"/>
                <a:gd name="connsiteY296" fmla="*/ 4049 h 10000"/>
                <a:gd name="connsiteX297" fmla="*/ 8553 w 10000"/>
                <a:gd name="connsiteY297" fmla="*/ 4143 h 10000"/>
                <a:gd name="connsiteX298" fmla="*/ 8618 w 10000"/>
                <a:gd name="connsiteY298" fmla="*/ 4134 h 10000"/>
                <a:gd name="connsiteX299" fmla="*/ 8694 w 10000"/>
                <a:gd name="connsiteY299" fmla="*/ 4190 h 10000"/>
                <a:gd name="connsiteX300" fmla="*/ 8739 w 10000"/>
                <a:gd name="connsiteY300" fmla="*/ 4237 h 10000"/>
                <a:gd name="connsiteX301" fmla="*/ 8766 w 10000"/>
                <a:gd name="connsiteY301" fmla="*/ 4237 h 10000"/>
                <a:gd name="connsiteX302" fmla="*/ 8712 w 10000"/>
                <a:gd name="connsiteY302" fmla="*/ 3955 h 10000"/>
                <a:gd name="connsiteX303" fmla="*/ 8720 w 10000"/>
                <a:gd name="connsiteY303" fmla="*/ 3908 h 10000"/>
                <a:gd name="connsiteX304" fmla="*/ 8675 w 10000"/>
                <a:gd name="connsiteY304" fmla="*/ 3823 h 10000"/>
                <a:gd name="connsiteX305" fmla="*/ 8747 w 10000"/>
                <a:gd name="connsiteY305" fmla="*/ 3701 h 10000"/>
                <a:gd name="connsiteX306" fmla="*/ 8796 w 10000"/>
                <a:gd name="connsiteY306" fmla="*/ 3729 h 10000"/>
                <a:gd name="connsiteX307" fmla="*/ 8830 w 10000"/>
                <a:gd name="connsiteY307" fmla="*/ 3710 h 10000"/>
                <a:gd name="connsiteX308" fmla="*/ 8861 w 10000"/>
                <a:gd name="connsiteY308" fmla="*/ 3616 h 10000"/>
                <a:gd name="connsiteX309" fmla="*/ 8849 w 10000"/>
                <a:gd name="connsiteY309" fmla="*/ 3748 h 10000"/>
                <a:gd name="connsiteX310" fmla="*/ 8823 w 10000"/>
                <a:gd name="connsiteY310" fmla="*/ 3795 h 10000"/>
                <a:gd name="connsiteX311" fmla="*/ 8728 w 10000"/>
                <a:gd name="connsiteY311" fmla="*/ 3814 h 10000"/>
                <a:gd name="connsiteX312" fmla="*/ 8758 w 10000"/>
                <a:gd name="connsiteY312" fmla="*/ 3870 h 10000"/>
                <a:gd name="connsiteX313" fmla="*/ 8769 w 10000"/>
                <a:gd name="connsiteY313" fmla="*/ 3936 h 10000"/>
                <a:gd name="connsiteX314" fmla="*/ 8773 w 10000"/>
                <a:gd name="connsiteY314" fmla="*/ 4058 h 10000"/>
                <a:gd name="connsiteX315" fmla="*/ 8804 w 10000"/>
                <a:gd name="connsiteY315" fmla="*/ 4077 h 10000"/>
                <a:gd name="connsiteX316" fmla="*/ 8796 w 10000"/>
                <a:gd name="connsiteY316" fmla="*/ 4143 h 10000"/>
                <a:gd name="connsiteX317" fmla="*/ 8819 w 10000"/>
                <a:gd name="connsiteY317" fmla="*/ 4209 h 10000"/>
                <a:gd name="connsiteX318" fmla="*/ 8880 w 10000"/>
                <a:gd name="connsiteY318" fmla="*/ 4247 h 10000"/>
                <a:gd name="connsiteX319" fmla="*/ 8876 w 10000"/>
                <a:gd name="connsiteY319" fmla="*/ 4190 h 10000"/>
                <a:gd name="connsiteX320" fmla="*/ 8899 w 10000"/>
                <a:gd name="connsiteY320" fmla="*/ 4181 h 10000"/>
                <a:gd name="connsiteX321" fmla="*/ 8933 w 10000"/>
                <a:gd name="connsiteY321" fmla="*/ 4096 h 10000"/>
                <a:gd name="connsiteX322" fmla="*/ 8937 w 10000"/>
                <a:gd name="connsiteY322" fmla="*/ 4002 h 10000"/>
                <a:gd name="connsiteX323" fmla="*/ 8956 w 10000"/>
                <a:gd name="connsiteY323" fmla="*/ 4040 h 10000"/>
                <a:gd name="connsiteX324" fmla="*/ 8971 w 10000"/>
                <a:gd name="connsiteY324" fmla="*/ 4115 h 10000"/>
                <a:gd name="connsiteX325" fmla="*/ 8959 w 10000"/>
                <a:gd name="connsiteY325" fmla="*/ 4162 h 10000"/>
                <a:gd name="connsiteX326" fmla="*/ 8975 w 10000"/>
                <a:gd name="connsiteY326" fmla="*/ 4218 h 10000"/>
                <a:gd name="connsiteX327" fmla="*/ 8940 w 10000"/>
                <a:gd name="connsiteY327" fmla="*/ 4247 h 10000"/>
                <a:gd name="connsiteX328" fmla="*/ 8956 w 10000"/>
                <a:gd name="connsiteY328" fmla="*/ 4322 h 10000"/>
                <a:gd name="connsiteX329" fmla="*/ 9013 w 10000"/>
                <a:gd name="connsiteY329" fmla="*/ 4350 h 10000"/>
                <a:gd name="connsiteX330" fmla="*/ 9028 w 10000"/>
                <a:gd name="connsiteY330" fmla="*/ 4294 h 10000"/>
                <a:gd name="connsiteX331" fmla="*/ 9016 w 10000"/>
                <a:gd name="connsiteY331" fmla="*/ 4237 h 10000"/>
                <a:gd name="connsiteX332" fmla="*/ 9016 w 10000"/>
                <a:gd name="connsiteY332" fmla="*/ 4162 h 10000"/>
                <a:gd name="connsiteX333" fmla="*/ 9081 w 10000"/>
                <a:gd name="connsiteY333" fmla="*/ 4303 h 10000"/>
                <a:gd name="connsiteX334" fmla="*/ 9111 w 10000"/>
                <a:gd name="connsiteY334" fmla="*/ 4322 h 10000"/>
                <a:gd name="connsiteX335" fmla="*/ 9126 w 10000"/>
                <a:gd name="connsiteY335" fmla="*/ 4209 h 10000"/>
                <a:gd name="connsiteX336" fmla="*/ 9176 w 10000"/>
                <a:gd name="connsiteY336" fmla="*/ 4294 h 10000"/>
                <a:gd name="connsiteX337" fmla="*/ 9259 w 10000"/>
                <a:gd name="connsiteY337" fmla="*/ 4275 h 10000"/>
                <a:gd name="connsiteX338" fmla="*/ 9275 w 10000"/>
                <a:gd name="connsiteY338" fmla="*/ 4237 h 10000"/>
                <a:gd name="connsiteX339" fmla="*/ 9313 w 10000"/>
                <a:gd name="connsiteY339" fmla="*/ 4200 h 10000"/>
                <a:gd name="connsiteX340" fmla="*/ 9332 w 10000"/>
                <a:gd name="connsiteY340" fmla="*/ 4143 h 10000"/>
                <a:gd name="connsiteX341" fmla="*/ 9332 w 10000"/>
                <a:gd name="connsiteY341" fmla="*/ 4096 h 10000"/>
                <a:gd name="connsiteX342" fmla="*/ 9347 w 10000"/>
                <a:gd name="connsiteY342" fmla="*/ 3955 h 10000"/>
                <a:gd name="connsiteX343" fmla="*/ 9366 w 10000"/>
                <a:gd name="connsiteY343" fmla="*/ 4030 h 10000"/>
                <a:gd name="connsiteX344" fmla="*/ 9389 w 10000"/>
                <a:gd name="connsiteY344" fmla="*/ 3983 h 10000"/>
                <a:gd name="connsiteX345" fmla="*/ 9389 w 10000"/>
                <a:gd name="connsiteY345" fmla="*/ 3908 h 10000"/>
                <a:gd name="connsiteX346" fmla="*/ 9411 w 10000"/>
                <a:gd name="connsiteY346" fmla="*/ 3729 h 10000"/>
                <a:gd name="connsiteX347" fmla="*/ 9442 w 10000"/>
                <a:gd name="connsiteY347" fmla="*/ 3719 h 10000"/>
                <a:gd name="connsiteX348" fmla="*/ 9419 w 10000"/>
                <a:gd name="connsiteY348" fmla="*/ 3653 h 10000"/>
                <a:gd name="connsiteX349" fmla="*/ 9461 w 10000"/>
                <a:gd name="connsiteY349" fmla="*/ 3578 h 10000"/>
                <a:gd name="connsiteX350" fmla="*/ 9491 w 10000"/>
                <a:gd name="connsiteY350" fmla="*/ 3503 h 10000"/>
                <a:gd name="connsiteX351" fmla="*/ 9514 w 10000"/>
                <a:gd name="connsiteY351" fmla="*/ 3427 h 10000"/>
                <a:gd name="connsiteX352" fmla="*/ 9518 w 10000"/>
                <a:gd name="connsiteY352" fmla="*/ 3380 h 10000"/>
                <a:gd name="connsiteX353" fmla="*/ 9506 w 10000"/>
                <a:gd name="connsiteY353" fmla="*/ 3202 h 10000"/>
                <a:gd name="connsiteX354" fmla="*/ 9533 w 10000"/>
                <a:gd name="connsiteY354" fmla="*/ 3267 h 10000"/>
                <a:gd name="connsiteX355" fmla="*/ 9552 w 10000"/>
                <a:gd name="connsiteY355" fmla="*/ 3362 h 10000"/>
                <a:gd name="connsiteX356" fmla="*/ 9590 w 10000"/>
                <a:gd name="connsiteY356" fmla="*/ 3409 h 10000"/>
                <a:gd name="connsiteX357" fmla="*/ 9628 w 10000"/>
                <a:gd name="connsiteY357" fmla="*/ 3362 h 10000"/>
                <a:gd name="connsiteX358" fmla="*/ 9677 w 10000"/>
                <a:gd name="connsiteY358" fmla="*/ 3202 h 10000"/>
                <a:gd name="connsiteX359" fmla="*/ 9666 w 10000"/>
                <a:gd name="connsiteY359" fmla="*/ 3107 h 10000"/>
                <a:gd name="connsiteX360" fmla="*/ 9620 w 10000"/>
                <a:gd name="connsiteY360" fmla="*/ 3004 h 10000"/>
                <a:gd name="connsiteX361" fmla="*/ 9658 w 10000"/>
                <a:gd name="connsiteY361" fmla="*/ 2957 h 10000"/>
                <a:gd name="connsiteX362" fmla="*/ 9673 w 10000"/>
                <a:gd name="connsiteY362" fmla="*/ 2985 h 10000"/>
                <a:gd name="connsiteX363" fmla="*/ 9689 w 10000"/>
                <a:gd name="connsiteY363" fmla="*/ 2881 h 10000"/>
                <a:gd name="connsiteX364" fmla="*/ 9673 w 10000"/>
                <a:gd name="connsiteY364" fmla="*/ 2787 h 10000"/>
                <a:gd name="connsiteX365" fmla="*/ 9666 w 10000"/>
                <a:gd name="connsiteY365" fmla="*/ 2599 h 10000"/>
                <a:gd name="connsiteX366" fmla="*/ 9639 w 10000"/>
                <a:gd name="connsiteY366" fmla="*/ 2401 h 10000"/>
                <a:gd name="connsiteX367" fmla="*/ 9563 w 10000"/>
                <a:gd name="connsiteY367" fmla="*/ 2072 h 10000"/>
                <a:gd name="connsiteX368" fmla="*/ 9499 w 10000"/>
                <a:gd name="connsiteY368" fmla="*/ 1996 h 10000"/>
                <a:gd name="connsiteX369" fmla="*/ 9408 w 10000"/>
                <a:gd name="connsiteY369" fmla="*/ 2053 h 10000"/>
                <a:gd name="connsiteX370" fmla="*/ 9408 w 10000"/>
                <a:gd name="connsiteY370" fmla="*/ 2119 h 10000"/>
                <a:gd name="connsiteX371" fmla="*/ 9445 w 10000"/>
                <a:gd name="connsiteY371" fmla="*/ 2156 h 10000"/>
                <a:gd name="connsiteX372" fmla="*/ 9495 w 10000"/>
                <a:gd name="connsiteY372" fmla="*/ 2072 h 10000"/>
                <a:gd name="connsiteX373" fmla="*/ 9514 w 10000"/>
                <a:gd name="connsiteY373" fmla="*/ 2166 h 10000"/>
                <a:gd name="connsiteX374" fmla="*/ 9415 w 10000"/>
                <a:gd name="connsiteY374" fmla="*/ 2203 h 10000"/>
                <a:gd name="connsiteX375" fmla="*/ 9358 w 10000"/>
                <a:gd name="connsiteY375" fmla="*/ 2326 h 10000"/>
                <a:gd name="connsiteX376" fmla="*/ 9377 w 10000"/>
                <a:gd name="connsiteY376" fmla="*/ 2486 h 10000"/>
                <a:gd name="connsiteX377" fmla="*/ 9362 w 10000"/>
                <a:gd name="connsiteY377" fmla="*/ 2618 h 10000"/>
                <a:gd name="connsiteX378" fmla="*/ 9373 w 10000"/>
                <a:gd name="connsiteY378" fmla="*/ 2712 h 10000"/>
                <a:gd name="connsiteX379" fmla="*/ 9347 w 10000"/>
                <a:gd name="connsiteY379" fmla="*/ 3173 h 10000"/>
                <a:gd name="connsiteX380" fmla="*/ 9320 w 10000"/>
                <a:gd name="connsiteY380" fmla="*/ 3183 h 10000"/>
                <a:gd name="connsiteX381" fmla="*/ 9328 w 10000"/>
                <a:gd name="connsiteY381" fmla="*/ 3126 h 10000"/>
                <a:gd name="connsiteX382" fmla="*/ 9324 w 10000"/>
                <a:gd name="connsiteY382" fmla="*/ 3041 h 10000"/>
                <a:gd name="connsiteX383" fmla="*/ 9301 w 10000"/>
                <a:gd name="connsiteY383" fmla="*/ 2693 h 10000"/>
                <a:gd name="connsiteX384" fmla="*/ 9282 w 10000"/>
                <a:gd name="connsiteY384" fmla="*/ 2589 h 10000"/>
                <a:gd name="connsiteX385" fmla="*/ 9286 w 10000"/>
                <a:gd name="connsiteY385" fmla="*/ 2533 h 10000"/>
                <a:gd name="connsiteX386" fmla="*/ 9297 w 10000"/>
                <a:gd name="connsiteY386" fmla="*/ 2439 h 10000"/>
                <a:gd name="connsiteX387" fmla="*/ 9305 w 10000"/>
                <a:gd name="connsiteY387" fmla="*/ 2345 h 10000"/>
                <a:gd name="connsiteX388" fmla="*/ 9332 w 10000"/>
                <a:gd name="connsiteY388" fmla="*/ 2232 h 10000"/>
                <a:gd name="connsiteX389" fmla="*/ 9294 w 10000"/>
                <a:gd name="connsiteY389" fmla="*/ 2213 h 10000"/>
                <a:gd name="connsiteX390" fmla="*/ 9263 w 10000"/>
                <a:gd name="connsiteY390" fmla="*/ 2269 h 10000"/>
                <a:gd name="connsiteX391" fmla="*/ 9275 w 10000"/>
                <a:gd name="connsiteY391" fmla="*/ 2194 h 10000"/>
                <a:gd name="connsiteX392" fmla="*/ 9278 w 10000"/>
                <a:gd name="connsiteY392" fmla="*/ 2137 h 10000"/>
                <a:gd name="connsiteX393" fmla="*/ 9305 w 10000"/>
                <a:gd name="connsiteY393" fmla="*/ 2156 h 10000"/>
                <a:gd name="connsiteX394" fmla="*/ 9324 w 10000"/>
                <a:gd name="connsiteY394" fmla="*/ 2128 h 10000"/>
                <a:gd name="connsiteX395" fmla="*/ 9259 w 10000"/>
                <a:gd name="connsiteY395" fmla="*/ 1987 h 10000"/>
                <a:gd name="connsiteX396" fmla="*/ 9081 w 10000"/>
                <a:gd name="connsiteY396" fmla="*/ 2072 h 10000"/>
                <a:gd name="connsiteX397" fmla="*/ 8990 w 10000"/>
                <a:gd name="connsiteY397" fmla="*/ 2213 h 10000"/>
                <a:gd name="connsiteX398" fmla="*/ 8994 w 10000"/>
                <a:gd name="connsiteY398" fmla="*/ 2279 h 10000"/>
                <a:gd name="connsiteX399" fmla="*/ 8978 w 10000"/>
                <a:gd name="connsiteY399" fmla="*/ 2232 h 10000"/>
                <a:gd name="connsiteX400" fmla="*/ 8929 w 10000"/>
                <a:gd name="connsiteY400" fmla="*/ 2279 h 10000"/>
                <a:gd name="connsiteX401" fmla="*/ 8899 w 10000"/>
                <a:gd name="connsiteY401" fmla="*/ 2119 h 10000"/>
                <a:gd name="connsiteX402" fmla="*/ 8861 w 10000"/>
                <a:gd name="connsiteY402" fmla="*/ 2119 h 10000"/>
                <a:gd name="connsiteX403" fmla="*/ 8766 w 10000"/>
                <a:gd name="connsiteY403" fmla="*/ 2260 h 10000"/>
                <a:gd name="connsiteX404" fmla="*/ 8678 w 10000"/>
                <a:gd name="connsiteY404" fmla="*/ 2316 h 10000"/>
                <a:gd name="connsiteX405" fmla="*/ 8542 w 10000"/>
                <a:gd name="connsiteY405" fmla="*/ 2326 h 10000"/>
                <a:gd name="connsiteX406" fmla="*/ 8568 w 10000"/>
                <a:gd name="connsiteY406" fmla="*/ 2166 h 10000"/>
                <a:gd name="connsiteX407" fmla="*/ 8564 w 10000"/>
                <a:gd name="connsiteY407" fmla="*/ 2100 h 10000"/>
                <a:gd name="connsiteX408" fmla="*/ 8545 w 10000"/>
                <a:gd name="connsiteY408" fmla="*/ 2034 h 10000"/>
                <a:gd name="connsiteX409" fmla="*/ 8511 w 10000"/>
                <a:gd name="connsiteY409" fmla="*/ 1808 h 10000"/>
                <a:gd name="connsiteX410" fmla="*/ 8488 w 10000"/>
                <a:gd name="connsiteY410" fmla="*/ 1657 h 10000"/>
                <a:gd name="connsiteX411" fmla="*/ 8473 w 10000"/>
                <a:gd name="connsiteY411" fmla="*/ 1497 h 10000"/>
                <a:gd name="connsiteX412" fmla="*/ 8488 w 10000"/>
                <a:gd name="connsiteY412" fmla="*/ 1328 h 10000"/>
                <a:gd name="connsiteX413" fmla="*/ 8507 w 10000"/>
                <a:gd name="connsiteY413" fmla="*/ 1243 h 10000"/>
                <a:gd name="connsiteX414" fmla="*/ 8511 w 10000"/>
                <a:gd name="connsiteY414" fmla="*/ 1064 h 10000"/>
                <a:gd name="connsiteX415" fmla="*/ 8534 w 10000"/>
                <a:gd name="connsiteY415" fmla="*/ 1092 h 10000"/>
                <a:gd name="connsiteX416" fmla="*/ 8534 w 10000"/>
                <a:gd name="connsiteY416" fmla="*/ 1205 h 10000"/>
                <a:gd name="connsiteX417" fmla="*/ 8507 w 10000"/>
                <a:gd name="connsiteY417" fmla="*/ 1394 h 10000"/>
                <a:gd name="connsiteX418" fmla="*/ 8507 w 10000"/>
                <a:gd name="connsiteY418" fmla="*/ 1535 h 10000"/>
                <a:gd name="connsiteX419" fmla="*/ 8545 w 10000"/>
                <a:gd name="connsiteY419" fmla="*/ 1780 h 10000"/>
                <a:gd name="connsiteX420" fmla="*/ 8561 w 10000"/>
                <a:gd name="connsiteY420" fmla="*/ 1921 h 10000"/>
                <a:gd name="connsiteX421" fmla="*/ 8602 w 10000"/>
                <a:gd name="connsiteY421" fmla="*/ 1977 h 10000"/>
                <a:gd name="connsiteX422" fmla="*/ 8629 w 10000"/>
                <a:gd name="connsiteY422" fmla="*/ 1987 h 10000"/>
                <a:gd name="connsiteX423" fmla="*/ 8637 w 10000"/>
                <a:gd name="connsiteY423" fmla="*/ 1911 h 10000"/>
                <a:gd name="connsiteX424" fmla="*/ 8682 w 10000"/>
                <a:gd name="connsiteY424" fmla="*/ 2053 h 10000"/>
                <a:gd name="connsiteX425" fmla="*/ 8781 w 10000"/>
                <a:gd name="connsiteY425" fmla="*/ 2034 h 10000"/>
                <a:gd name="connsiteX426" fmla="*/ 8811 w 10000"/>
                <a:gd name="connsiteY426" fmla="*/ 1996 h 10000"/>
                <a:gd name="connsiteX427" fmla="*/ 8887 w 10000"/>
                <a:gd name="connsiteY427" fmla="*/ 1770 h 10000"/>
                <a:gd name="connsiteX428" fmla="*/ 8952 w 10000"/>
                <a:gd name="connsiteY428" fmla="*/ 1751 h 10000"/>
                <a:gd name="connsiteX429" fmla="*/ 8982 w 10000"/>
                <a:gd name="connsiteY429" fmla="*/ 1704 h 10000"/>
                <a:gd name="connsiteX430" fmla="*/ 8944 w 10000"/>
                <a:gd name="connsiteY430" fmla="*/ 1676 h 10000"/>
                <a:gd name="connsiteX431" fmla="*/ 8925 w 10000"/>
                <a:gd name="connsiteY431" fmla="*/ 1629 h 10000"/>
                <a:gd name="connsiteX432" fmla="*/ 8895 w 10000"/>
                <a:gd name="connsiteY432" fmla="*/ 1620 h 10000"/>
                <a:gd name="connsiteX433" fmla="*/ 8804 w 10000"/>
                <a:gd name="connsiteY433" fmla="*/ 1431 h 10000"/>
                <a:gd name="connsiteX434" fmla="*/ 8872 w 10000"/>
                <a:gd name="connsiteY434" fmla="*/ 1469 h 10000"/>
                <a:gd name="connsiteX435" fmla="*/ 8895 w 10000"/>
                <a:gd name="connsiteY435" fmla="*/ 1535 h 10000"/>
                <a:gd name="connsiteX436" fmla="*/ 8952 w 10000"/>
                <a:gd name="connsiteY436" fmla="*/ 1563 h 10000"/>
                <a:gd name="connsiteX437" fmla="*/ 9001 w 10000"/>
                <a:gd name="connsiteY437" fmla="*/ 1629 h 10000"/>
                <a:gd name="connsiteX438" fmla="*/ 9070 w 10000"/>
                <a:gd name="connsiteY438" fmla="*/ 1676 h 10000"/>
                <a:gd name="connsiteX439" fmla="*/ 9092 w 10000"/>
                <a:gd name="connsiteY439" fmla="*/ 1638 h 10000"/>
                <a:gd name="connsiteX440" fmla="*/ 9081 w 10000"/>
                <a:gd name="connsiteY440" fmla="*/ 1554 h 10000"/>
                <a:gd name="connsiteX441" fmla="*/ 9028 w 10000"/>
                <a:gd name="connsiteY441" fmla="*/ 1403 h 10000"/>
                <a:gd name="connsiteX442" fmla="*/ 9001 w 10000"/>
                <a:gd name="connsiteY442" fmla="*/ 1328 h 10000"/>
                <a:gd name="connsiteX443" fmla="*/ 9119 w 10000"/>
                <a:gd name="connsiteY443" fmla="*/ 1554 h 10000"/>
                <a:gd name="connsiteX444" fmla="*/ 9214 w 10000"/>
                <a:gd name="connsiteY444" fmla="*/ 1497 h 10000"/>
                <a:gd name="connsiteX445" fmla="*/ 9248 w 10000"/>
                <a:gd name="connsiteY445" fmla="*/ 1450 h 10000"/>
                <a:gd name="connsiteX446" fmla="*/ 9248 w 10000"/>
                <a:gd name="connsiteY446" fmla="*/ 1412 h 10000"/>
                <a:gd name="connsiteX447" fmla="*/ 9210 w 10000"/>
                <a:gd name="connsiteY447" fmla="*/ 1252 h 10000"/>
                <a:gd name="connsiteX448" fmla="*/ 9161 w 10000"/>
                <a:gd name="connsiteY448" fmla="*/ 1177 h 10000"/>
                <a:gd name="connsiteX449" fmla="*/ 9145 w 10000"/>
                <a:gd name="connsiteY449" fmla="*/ 1102 h 10000"/>
                <a:gd name="connsiteX450" fmla="*/ 9100 w 10000"/>
                <a:gd name="connsiteY450" fmla="*/ 1055 h 10000"/>
                <a:gd name="connsiteX451" fmla="*/ 9073 w 10000"/>
                <a:gd name="connsiteY451" fmla="*/ 979 h 10000"/>
                <a:gd name="connsiteX452" fmla="*/ 9145 w 10000"/>
                <a:gd name="connsiteY452" fmla="*/ 989 h 10000"/>
                <a:gd name="connsiteX453" fmla="*/ 9187 w 10000"/>
                <a:gd name="connsiteY453" fmla="*/ 1036 h 10000"/>
                <a:gd name="connsiteX454" fmla="*/ 9259 w 10000"/>
                <a:gd name="connsiteY454" fmla="*/ 1234 h 10000"/>
                <a:gd name="connsiteX455" fmla="*/ 9301 w 10000"/>
                <a:gd name="connsiteY455" fmla="*/ 1337 h 10000"/>
                <a:gd name="connsiteX456" fmla="*/ 9381 w 10000"/>
                <a:gd name="connsiteY456" fmla="*/ 1356 h 10000"/>
                <a:gd name="connsiteX457" fmla="*/ 9408 w 10000"/>
                <a:gd name="connsiteY457" fmla="*/ 1356 h 10000"/>
                <a:gd name="connsiteX458" fmla="*/ 9381 w 10000"/>
                <a:gd name="connsiteY458" fmla="*/ 1271 h 10000"/>
                <a:gd name="connsiteX459" fmla="*/ 9339 w 10000"/>
                <a:gd name="connsiteY459" fmla="*/ 1036 h 10000"/>
                <a:gd name="connsiteX460" fmla="*/ 9377 w 10000"/>
                <a:gd name="connsiteY460" fmla="*/ 1102 h 10000"/>
                <a:gd name="connsiteX461" fmla="*/ 9415 w 10000"/>
                <a:gd name="connsiteY461" fmla="*/ 1205 h 10000"/>
                <a:gd name="connsiteX462" fmla="*/ 9472 w 10000"/>
                <a:gd name="connsiteY462" fmla="*/ 1356 h 10000"/>
                <a:gd name="connsiteX463" fmla="*/ 9472 w 10000"/>
                <a:gd name="connsiteY463" fmla="*/ 1478 h 10000"/>
                <a:gd name="connsiteX464" fmla="*/ 9544 w 10000"/>
                <a:gd name="connsiteY464" fmla="*/ 1648 h 10000"/>
                <a:gd name="connsiteX465" fmla="*/ 9575 w 10000"/>
                <a:gd name="connsiteY465" fmla="*/ 1667 h 10000"/>
                <a:gd name="connsiteX466" fmla="*/ 9487 w 10000"/>
                <a:gd name="connsiteY466" fmla="*/ 1234 h 10000"/>
                <a:gd name="connsiteX467" fmla="*/ 9408 w 10000"/>
                <a:gd name="connsiteY467" fmla="*/ 782 h 10000"/>
                <a:gd name="connsiteX468" fmla="*/ 9373 w 10000"/>
                <a:gd name="connsiteY468" fmla="*/ 669 h 10000"/>
                <a:gd name="connsiteX469" fmla="*/ 9377 w 10000"/>
                <a:gd name="connsiteY469" fmla="*/ 565 h 10000"/>
                <a:gd name="connsiteX470" fmla="*/ 9377 w 10000"/>
                <a:gd name="connsiteY470" fmla="*/ 508 h 10000"/>
                <a:gd name="connsiteX471" fmla="*/ 9354 w 10000"/>
                <a:gd name="connsiteY471" fmla="*/ 443 h 10000"/>
                <a:gd name="connsiteX472" fmla="*/ 9354 w 10000"/>
                <a:gd name="connsiteY472" fmla="*/ 537 h 10000"/>
                <a:gd name="connsiteX473" fmla="*/ 9347 w 10000"/>
                <a:gd name="connsiteY473" fmla="*/ 678 h 10000"/>
                <a:gd name="connsiteX474" fmla="*/ 9320 w 10000"/>
                <a:gd name="connsiteY474" fmla="*/ 556 h 10000"/>
                <a:gd name="connsiteX475" fmla="*/ 9286 w 10000"/>
                <a:gd name="connsiteY475" fmla="*/ 499 h 10000"/>
                <a:gd name="connsiteX476" fmla="*/ 9290 w 10000"/>
                <a:gd name="connsiteY476" fmla="*/ 433 h 10000"/>
                <a:gd name="connsiteX477" fmla="*/ 9259 w 10000"/>
                <a:gd name="connsiteY477" fmla="*/ 377 h 10000"/>
                <a:gd name="connsiteX478" fmla="*/ 9229 w 10000"/>
                <a:gd name="connsiteY478" fmla="*/ 217 h 10000"/>
                <a:gd name="connsiteX479" fmla="*/ 9229 w 10000"/>
                <a:gd name="connsiteY479" fmla="*/ 47 h 10000"/>
                <a:gd name="connsiteX480" fmla="*/ 8264 w 10000"/>
                <a:gd name="connsiteY480" fmla="*/ 235 h 10000"/>
                <a:gd name="connsiteX481" fmla="*/ 7774 w 10000"/>
                <a:gd name="connsiteY481" fmla="*/ 348 h 10000"/>
                <a:gd name="connsiteX482" fmla="*/ 7509 w 10000"/>
                <a:gd name="connsiteY482" fmla="*/ 405 h 10000"/>
                <a:gd name="connsiteX483" fmla="*/ 7436 w 10000"/>
                <a:gd name="connsiteY483" fmla="*/ 414 h 10000"/>
                <a:gd name="connsiteX484" fmla="*/ 7414 w 10000"/>
                <a:gd name="connsiteY484" fmla="*/ 424 h 10000"/>
                <a:gd name="connsiteX485" fmla="*/ 7368 w 10000"/>
                <a:gd name="connsiteY485" fmla="*/ 424 h 10000"/>
                <a:gd name="connsiteX486" fmla="*/ 7322 w 10000"/>
                <a:gd name="connsiteY486" fmla="*/ 433 h 10000"/>
                <a:gd name="connsiteX487" fmla="*/ 7144 w 10000"/>
                <a:gd name="connsiteY487" fmla="*/ 480 h 10000"/>
                <a:gd name="connsiteX488" fmla="*/ 6700 w 10000"/>
                <a:gd name="connsiteY488" fmla="*/ 546 h 10000"/>
                <a:gd name="connsiteX489" fmla="*/ 6692 w 10000"/>
                <a:gd name="connsiteY489" fmla="*/ 621 h 10000"/>
                <a:gd name="connsiteX490" fmla="*/ 6673 w 10000"/>
                <a:gd name="connsiteY490" fmla="*/ 621 h 10000"/>
                <a:gd name="connsiteX491" fmla="*/ 6627 w 10000"/>
                <a:gd name="connsiteY491" fmla="*/ 923 h 10000"/>
                <a:gd name="connsiteX492" fmla="*/ 6627 w 10000"/>
                <a:gd name="connsiteY492" fmla="*/ 753 h 10000"/>
                <a:gd name="connsiteX493" fmla="*/ 6616 w 10000"/>
                <a:gd name="connsiteY493" fmla="*/ 800 h 10000"/>
                <a:gd name="connsiteX494" fmla="*/ 6643 w 10000"/>
                <a:gd name="connsiteY494" fmla="*/ 621 h 10000"/>
                <a:gd name="connsiteX495" fmla="*/ 6665 w 10000"/>
                <a:gd name="connsiteY495" fmla="*/ 556 h 10000"/>
                <a:gd name="connsiteX496" fmla="*/ 6601 w 10000"/>
                <a:gd name="connsiteY496" fmla="*/ 565 h 10000"/>
                <a:gd name="connsiteX497" fmla="*/ 6551 w 10000"/>
                <a:gd name="connsiteY497" fmla="*/ 565 h 10000"/>
                <a:gd name="connsiteX498" fmla="*/ 6525 w 10000"/>
                <a:gd name="connsiteY498" fmla="*/ 574 h 10000"/>
                <a:gd name="connsiteX499" fmla="*/ 6206 w 10000"/>
                <a:gd name="connsiteY499" fmla="*/ 621 h 10000"/>
                <a:gd name="connsiteX500" fmla="*/ 6134 w 10000"/>
                <a:gd name="connsiteY500" fmla="*/ 621 h 10000"/>
                <a:gd name="connsiteX501" fmla="*/ 6058 w 10000"/>
                <a:gd name="connsiteY501" fmla="*/ 650 h 10000"/>
                <a:gd name="connsiteX502" fmla="*/ 6024 w 10000"/>
                <a:gd name="connsiteY502" fmla="*/ 650 h 10000"/>
                <a:gd name="connsiteX503" fmla="*/ 6001 w 10000"/>
                <a:gd name="connsiteY503" fmla="*/ 650 h 10000"/>
                <a:gd name="connsiteX504" fmla="*/ 5967 w 10000"/>
                <a:gd name="connsiteY504" fmla="*/ 650 h 10000"/>
                <a:gd name="connsiteX505" fmla="*/ 5864 w 10000"/>
                <a:gd name="connsiteY505" fmla="*/ 678 h 10000"/>
                <a:gd name="connsiteX506" fmla="*/ 5849 w 10000"/>
                <a:gd name="connsiteY506" fmla="*/ 669 h 10000"/>
                <a:gd name="connsiteX507" fmla="*/ 5818 w 10000"/>
                <a:gd name="connsiteY507" fmla="*/ 678 h 10000"/>
                <a:gd name="connsiteX508" fmla="*/ 5792 w 10000"/>
                <a:gd name="connsiteY508" fmla="*/ 678 h 10000"/>
                <a:gd name="connsiteX509" fmla="*/ 5746 w 10000"/>
                <a:gd name="connsiteY509" fmla="*/ 697 h 10000"/>
                <a:gd name="connsiteX510" fmla="*/ 5701 w 10000"/>
                <a:gd name="connsiteY510" fmla="*/ 706 h 10000"/>
                <a:gd name="connsiteX511" fmla="*/ 5674 w 10000"/>
                <a:gd name="connsiteY511" fmla="*/ 706 h 10000"/>
                <a:gd name="connsiteX512" fmla="*/ 5348 w 10000"/>
                <a:gd name="connsiteY512" fmla="*/ 753 h 10000"/>
                <a:gd name="connsiteX513" fmla="*/ 4645 w 10000"/>
                <a:gd name="connsiteY513" fmla="*/ 819 h 10000"/>
                <a:gd name="connsiteX514" fmla="*/ 4615 w 10000"/>
                <a:gd name="connsiteY514" fmla="*/ 819 h 10000"/>
                <a:gd name="connsiteX515" fmla="*/ 3604 w 10000"/>
                <a:gd name="connsiteY515" fmla="*/ 857 h 10000"/>
                <a:gd name="connsiteX516" fmla="*/ 3578 w 10000"/>
                <a:gd name="connsiteY516" fmla="*/ 857 h 10000"/>
                <a:gd name="connsiteX517" fmla="*/ 3536 w 10000"/>
                <a:gd name="connsiteY517" fmla="*/ 857 h 10000"/>
                <a:gd name="connsiteX518" fmla="*/ 3316 w 10000"/>
                <a:gd name="connsiteY518" fmla="*/ 857 h 10000"/>
                <a:gd name="connsiteX519" fmla="*/ 3073 w 10000"/>
                <a:gd name="connsiteY519" fmla="*/ 819 h 10000"/>
                <a:gd name="connsiteX520" fmla="*/ 2940 w 10000"/>
                <a:gd name="connsiteY520" fmla="*/ 810 h 10000"/>
                <a:gd name="connsiteX521" fmla="*/ 2932 w 10000"/>
                <a:gd name="connsiteY521" fmla="*/ 876 h 10000"/>
                <a:gd name="connsiteX522" fmla="*/ 2928 w 10000"/>
                <a:gd name="connsiteY522" fmla="*/ 932 h 10000"/>
                <a:gd name="connsiteX523" fmla="*/ 2924 w 10000"/>
                <a:gd name="connsiteY523" fmla="*/ 1215 h 10000"/>
                <a:gd name="connsiteX524" fmla="*/ 2905 w 10000"/>
                <a:gd name="connsiteY524" fmla="*/ 1403 h 10000"/>
                <a:gd name="connsiteX525" fmla="*/ 2886 w 10000"/>
                <a:gd name="connsiteY525" fmla="*/ 1478 h 10000"/>
                <a:gd name="connsiteX526" fmla="*/ 2890 w 10000"/>
                <a:gd name="connsiteY526" fmla="*/ 1563 h 10000"/>
                <a:gd name="connsiteX527" fmla="*/ 2898 w 10000"/>
                <a:gd name="connsiteY527" fmla="*/ 1685 h 10000"/>
                <a:gd name="connsiteX528" fmla="*/ 2867 w 10000"/>
                <a:gd name="connsiteY528" fmla="*/ 1695 h 10000"/>
                <a:gd name="connsiteX529" fmla="*/ 2822 w 10000"/>
                <a:gd name="connsiteY529" fmla="*/ 1629 h 10000"/>
                <a:gd name="connsiteX530" fmla="*/ 2799 w 10000"/>
                <a:gd name="connsiteY530" fmla="*/ 1620 h 10000"/>
                <a:gd name="connsiteX531" fmla="*/ 2754 w 10000"/>
                <a:gd name="connsiteY531" fmla="*/ 1695 h 10000"/>
                <a:gd name="connsiteX532" fmla="*/ 2723 w 10000"/>
                <a:gd name="connsiteY532" fmla="*/ 1798 h 10000"/>
                <a:gd name="connsiteX533" fmla="*/ 2674 w 10000"/>
                <a:gd name="connsiteY533" fmla="*/ 1959 h 10000"/>
                <a:gd name="connsiteX534" fmla="*/ 2617 w 10000"/>
                <a:gd name="connsiteY534" fmla="*/ 2185 h 10000"/>
                <a:gd name="connsiteX535" fmla="*/ 2594 w 10000"/>
                <a:gd name="connsiteY535" fmla="*/ 2335 h 10000"/>
                <a:gd name="connsiteX536" fmla="*/ 2571 w 10000"/>
                <a:gd name="connsiteY536" fmla="*/ 2429 h 10000"/>
                <a:gd name="connsiteX537" fmla="*/ 2556 w 10000"/>
                <a:gd name="connsiteY537" fmla="*/ 2467 h 10000"/>
                <a:gd name="connsiteX538" fmla="*/ 2533 w 10000"/>
                <a:gd name="connsiteY538" fmla="*/ 2505 h 10000"/>
                <a:gd name="connsiteX539" fmla="*/ 2510 w 10000"/>
                <a:gd name="connsiteY539" fmla="*/ 2505 h 10000"/>
                <a:gd name="connsiteX540" fmla="*/ 2484 w 10000"/>
                <a:gd name="connsiteY540" fmla="*/ 2524 h 10000"/>
                <a:gd name="connsiteX541" fmla="*/ 2457 w 10000"/>
                <a:gd name="connsiteY541" fmla="*/ 2533 h 10000"/>
                <a:gd name="connsiteX542" fmla="*/ 2438 w 10000"/>
                <a:gd name="connsiteY542" fmla="*/ 2420 h 10000"/>
                <a:gd name="connsiteX543" fmla="*/ 2415 w 10000"/>
                <a:gd name="connsiteY543" fmla="*/ 2392 h 10000"/>
                <a:gd name="connsiteX544" fmla="*/ 2389 w 10000"/>
                <a:gd name="connsiteY544" fmla="*/ 2373 h 10000"/>
                <a:gd name="connsiteX545" fmla="*/ 2370 w 10000"/>
                <a:gd name="connsiteY545" fmla="*/ 2354 h 10000"/>
                <a:gd name="connsiteX546" fmla="*/ 2347 w 10000"/>
                <a:gd name="connsiteY546" fmla="*/ 2382 h 10000"/>
                <a:gd name="connsiteX547" fmla="*/ 2317 w 10000"/>
                <a:gd name="connsiteY547" fmla="*/ 2448 h 10000"/>
                <a:gd name="connsiteX548" fmla="*/ 2279 w 10000"/>
                <a:gd name="connsiteY548" fmla="*/ 2467 h 10000"/>
                <a:gd name="connsiteX549" fmla="*/ 2256 w 10000"/>
                <a:gd name="connsiteY549" fmla="*/ 2467 h 10000"/>
                <a:gd name="connsiteX550" fmla="*/ 2210 w 10000"/>
                <a:gd name="connsiteY550" fmla="*/ 2505 h 10000"/>
                <a:gd name="connsiteX551" fmla="*/ 2176 w 10000"/>
                <a:gd name="connsiteY551" fmla="*/ 2552 h 10000"/>
                <a:gd name="connsiteX552" fmla="*/ 2157 w 10000"/>
                <a:gd name="connsiteY552" fmla="*/ 2599 h 10000"/>
                <a:gd name="connsiteX553" fmla="*/ 2089 w 10000"/>
                <a:gd name="connsiteY553" fmla="*/ 2881 h 10000"/>
                <a:gd name="connsiteX554" fmla="*/ 2070 w 10000"/>
                <a:gd name="connsiteY554" fmla="*/ 2928 h 10000"/>
                <a:gd name="connsiteX555" fmla="*/ 2009 w 10000"/>
                <a:gd name="connsiteY555" fmla="*/ 3032 h 10000"/>
                <a:gd name="connsiteX556" fmla="*/ 1956 w 10000"/>
                <a:gd name="connsiteY556" fmla="*/ 3079 h 10000"/>
                <a:gd name="connsiteX557" fmla="*/ 1918 w 10000"/>
                <a:gd name="connsiteY557" fmla="*/ 3051 h 10000"/>
                <a:gd name="connsiteX558" fmla="*/ 1918 w 10000"/>
                <a:gd name="connsiteY558" fmla="*/ 2957 h 10000"/>
                <a:gd name="connsiteX559" fmla="*/ 1922 w 10000"/>
                <a:gd name="connsiteY559" fmla="*/ 2872 h 10000"/>
                <a:gd name="connsiteX560" fmla="*/ 1941 w 10000"/>
                <a:gd name="connsiteY560" fmla="*/ 2815 h 10000"/>
                <a:gd name="connsiteX561" fmla="*/ 1891 w 10000"/>
                <a:gd name="connsiteY561" fmla="*/ 2702 h 10000"/>
                <a:gd name="connsiteX562" fmla="*/ 1861 w 10000"/>
                <a:gd name="connsiteY562" fmla="*/ 2731 h 10000"/>
                <a:gd name="connsiteX563" fmla="*/ 1758 w 10000"/>
                <a:gd name="connsiteY563" fmla="*/ 2910 h 10000"/>
                <a:gd name="connsiteX564" fmla="*/ 1732 w 10000"/>
                <a:gd name="connsiteY564" fmla="*/ 2966 h 10000"/>
                <a:gd name="connsiteX565" fmla="*/ 1713 w 10000"/>
                <a:gd name="connsiteY565" fmla="*/ 3098 h 10000"/>
                <a:gd name="connsiteX566" fmla="*/ 1705 w 10000"/>
                <a:gd name="connsiteY566" fmla="*/ 3126 h 10000"/>
                <a:gd name="connsiteX567" fmla="*/ 1690 w 10000"/>
                <a:gd name="connsiteY567" fmla="*/ 3220 h 10000"/>
                <a:gd name="connsiteX568" fmla="*/ 1652 w 10000"/>
                <a:gd name="connsiteY568" fmla="*/ 3164 h 10000"/>
                <a:gd name="connsiteX569" fmla="*/ 1629 w 10000"/>
                <a:gd name="connsiteY569" fmla="*/ 3136 h 10000"/>
                <a:gd name="connsiteX570" fmla="*/ 1603 w 10000"/>
                <a:gd name="connsiteY570" fmla="*/ 3136 h 10000"/>
                <a:gd name="connsiteX571" fmla="*/ 1576 w 10000"/>
                <a:gd name="connsiteY571" fmla="*/ 3192 h 10000"/>
                <a:gd name="connsiteX572" fmla="*/ 1572 w 10000"/>
                <a:gd name="connsiteY572" fmla="*/ 3267 h 10000"/>
                <a:gd name="connsiteX573" fmla="*/ 1591 w 10000"/>
                <a:gd name="connsiteY573" fmla="*/ 3352 h 10000"/>
                <a:gd name="connsiteX574" fmla="*/ 1588 w 10000"/>
                <a:gd name="connsiteY574" fmla="*/ 3409 h 10000"/>
                <a:gd name="connsiteX575" fmla="*/ 1572 w 10000"/>
                <a:gd name="connsiteY575" fmla="*/ 3427 h 10000"/>
                <a:gd name="connsiteX576" fmla="*/ 1565 w 10000"/>
                <a:gd name="connsiteY576" fmla="*/ 3522 h 10000"/>
                <a:gd name="connsiteX577" fmla="*/ 1550 w 10000"/>
                <a:gd name="connsiteY577" fmla="*/ 3559 h 10000"/>
                <a:gd name="connsiteX578" fmla="*/ 1527 w 10000"/>
                <a:gd name="connsiteY578" fmla="*/ 3653 h 10000"/>
                <a:gd name="connsiteX579" fmla="*/ 1519 w 10000"/>
                <a:gd name="connsiteY579" fmla="*/ 3701 h 10000"/>
                <a:gd name="connsiteX580" fmla="*/ 1489 w 10000"/>
                <a:gd name="connsiteY580" fmla="*/ 3748 h 10000"/>
                <a:gd name="connsiteX581" fmla="*/ 1417 w 10000"/>
                <a:gd name="connsiteY581" fmla="*/ 3701 h 10000"/>
                <a:gd name="connsiteX582" fmla="*/ 1390 w 10000"/>
                <a:gd name="connsiteY582" fmla="*/ 3719 h 10000"/>
                <a:gd name="connsiteX583" fmla="*/ 1371 w 10000"/>
                <a:gd name="connsiteY583" fmla="*/ 3748 h 10000"/>
                <a:gd name="connsiteX584" fmla="*/ 1333 w 10000"/>
                <a:gd name="connsiteY584" fmla="*/ 3776 h 10000"/>
                <a:gd name="connsiteX585" fmla="*/ 1314 w 10000"/>
                <a:gd name="connsiteY585" fmla="*/ 3795 h 10000"/>
                <a:gd name="connsiteX586" fmla="*/ 1291 w 10000"/>
                <a:gd name="connsiteY586" fmla="*/ 3842 h 10000"/>
                <a:gd name="connsiteX587" fmla="*/ 1276 w 10000"/>
                <a:gd name="connsiteY587" fmla="*/ 3898 h 10000"/>
                <a:gd name="connsiteX588" fmla="*/ 1253 w 10000"/>
                <a:gd name="connsiteY588" fmla="*/ 3936 h 10000"/>
                <a:gd name="connsiteX589" fmla="*/ 1223 w 10000"/>
                <a:gd name="connsiteY589" fmla="*/ 3917 h 10000"/>
                <a:gd name="connsiteX590" fmla="*/ 1200 w 10000"/>
                <a:gd name="connsiteY590" fmla="*/ 3927 h 10000"/>
                <a:gd name="connsiteX591" fmla="*/ 1196 w 10000"/>
                <a:gd name="connsiteY591" fmla="*/ 3983 h 10000"/>
                <a:gd name="connsiteX592" fmla="*/ 1185 w 10000"/>
                <a:gd name="connsiteY592" fmla="*/ 4058 h 10000"/>
                <a:gd name="connsiteX593" fmla="*/ 1162 w 10000"/>
                <a:gd name="connsiteY593" fmla="*/ 4096 h 10000"/>
                <a:gd name="connsiteX594" fmla="*/ 1155 w 10000"/>
                <a:gd name="connsiteY594" fmla="*/ 4153 h 10000"/>
                <a:gd name="connsiteX595" fmla="*/ 1128 w 10000"/>
                <a:gd name="connsiteY595" fmla="*/ 4162 h 10000"/>
                <a:gd name="connsiteX596" fmla="*/ 1101 w 10000"/>
                <a:gd name="connsiteY596" fmla="*/ 4153 h 10000"/>
                <a:gd name="connsiteX597" fmla="*/ 1075 w 10000"/>
                <a:gd name="connsiteY597" fmla="*/ 4218 h 10000"/>
                <a:gd name="connsiteX598" fmla="*/ 1060 w 10000"/>
                <a:gd name="connsiteY598" fmla="*/ 4247 h 10000"/>
                <a:gd name="connsiteX599" fmla="*/ 1044 w 10000"/>
                <a:gd name="connsiteY599" fmla="*/ 4294 h 10000"/>
                <a:gd name="connsiteX600" fmla="*/ 1010 w 10000"/>
                <a:gd name="connsiteY600" fmla="*/ 4331 h 10000"/>
                <a:gd name="connsiteX601" fmla="*/ 976 w 10000"/>
                <a:gd name="connsiteY601" fmla="*/ 4350 h 10000"/>
                <a:gd name="connsiteX602" fmla="*/ 949 w 10000"/>
                <a:gd name="connsiteY602" fmla="*/ 4435 h 10000"/>
                <a:gd name="connsiteX603" fmla="*/ 934 w 10000"/>
                <a:gd name="connsiteY603" fmla="*/ 4482 h 10000"/>
                <a:gd name="connsiteX604" fmla="*/ 908 w 10000"/>
                <a:gd name="connsiteY604" fmla="*/ 4492 h 10000"/>
                <a:gd name="connsiteX605" fmla="*/ 877 w 10000"/>
                <a:gd name="connsiteY605" fmla="*/ 4510 h 10000"/>
                <a:gd name="connsiteX606" fmla="*/ 828 w 10000"/>
                <a:gd name="connsiteY606" fmla="*/ 4510 h 10000"/>
                <a:gd name="connsiteX607" fmla="*/ 794 w 10000"/>
                <a:gd name="connsiteY607" fmla="*/ 4463 h 10000"/>
                <a:gd name="connsiteX608" fmla="*/ 767 w 10000"/>
                <a:gd name="connsiteY608" fmla="*/ 4501 h 10000"/>
                <a:gd name="connsiteX609" fmla="*/ 684 w 10000"/>
                <a:gd name="connsiteY609" fmla="*/ 4482 h 10000"/>
                <a:gd name="connsiteX610" fmla="*/ 665 w 10000"/>
                <a:gd name="connsiteY610" fmla="*/ 4501 h 10000"/>
                <a:gd name="connsiteX611" fmla="*/ 615 w 10000"/>
                <a:gd name="connsiteY611" fmla="*/ 4529 h 10000"/>
                <a:gd name="connsiteX612" fmla="*/ 581 w 10000"/>
                <a:gd name="connsiteY612" fmla="*/ 4576 h 10000"/>
                <a:gd name="connsiteX613" fmla="*/ 555 w 10000"/>
                <a:gd name="connsiteY613" fmla="*/ 4642 h 10000"/>
                <a:gd name="connsiteX614" fmla="*/ 528 w 10000"/>
                <a:gd name="connsiteY614" fmla="*/ 4670 h 10000"/>
                <a:gd name="connsiteX615" fmla="*/ 505 w 10000"/>
                <a:gd name="connsiteY615" fmla="*/ 4661 h 10000"/>
                <a:gd name="connsiteX616" fmla="*/ 482 w 10000"/>
                <a:gd name="connsiteY616" fmla="*/ 4699 h 10000"/>
                <a:gd name="connsiteX617" fmla="*/ 471 w 10000"/>
                <a:gd name="connsiteY617" fmla="*/ 4746 h 10000"/>
                <a:gd name="connsiteX618" fmla="*/ 463 w 10000"/>
                <a:gd name="connsiteY618" fmla="*/ 4793 h 10000"/>
                <a:gd name="connsiteX619" fmla="*/ 418 w 10000"/>
                <a:gd name="connsiteY619" fmla="*/ 4868 h 10000"/>
                <a:gd name="connsiteX620" fmla="*/ 387 w 10000"/>
                <a:gd name="connsiteY620" fmla="*/ 4925 h 10000"/>
                <a:gd name="connsiteX621" fmla="*/ 365 w 10000"/>
                <a:gd name="connsiteY621" fmla="*/ 4953 h 10000"/>
                <a:gd name="connsiteX622" fmla="*/ 342 w 10000"/>
                <a:gd name="connsiteY622" fmla="*/ 5047 h 10000"/>
                <a:gd name="connsiteX623" fmla="*/ 346 w 10000"/>
                <a:gd name="connsiteY623" fmla="*/ 5104 h 10000"/>
                <a:gd name="connsiteX624" fmla="*/ 349 w 10000"/>
                <a:gd name="connsiteY624" fmla="*/ 5179 h 10000"/>
                <a:gd name="connsiteX625" fmla="*/ 330 w 10000"/>
                <a:gd name="connsiteY625" fmla="*/ 5235 h 10000"/>
                <a:gd name="connsiteX626" fmla="*/ 319 w 10000"/>
                <a:gd name="connsiteY626" fmla="*/ 5282 h 10000"/>
                <a:gd name="connsiteX627" fmla="*/ 319 w 10000"/>
                <a:gd name="connsiteY627" fmla="*/ 5358 h 10000"/>
                <a:gd name="connsiteX628" fmla="*/ 330 w 10000"/>
                <a:gd name="connsiteY628" fmla="*/ 5452 h 10000"/>
                <a:gd name="connsiteX629" fmla="*/ 311 w 10000"/>
                <a:gd name="connsiteY629" fmla="*/ 5537 h 10000"/>
                <a:gd name="connsiteX630" fmla="*/ 251 w 10000"/>
                <a:gd name="connsiteY630" fmla="*/ 5612 h 10000"/>
                <a:gd name="connsiteX631" fmla="*/ 222 w 10000"/>
                <a:gd name="connsiteY631" fmla="*/ 5597 h 10000"/>
                <a:gd name="connsiteX632" fmla="*/ 145 w 10000"/>
                <a:gd name="connsiteY632" fmla="*/ 5612 h 10000"/>
                <a:gd name="connsiteX633" fmla="*/ 129 w 10000"/>
                <a:gd name="connsiteY633" fmla="*/ 5593 h 10000"/>
                <a:gd name="connsiteX634" fmla="*/ 103 w 10000"/>
                <a:gd name="connsiteY634" fmla="*/ 5556 h 10000"/>
                <a:gd name="connsiteX635" fmla="*/ 87 w 10000"/>
                <a:gd name="connsiteY635" fmla="*/ 5603 h 10000"/>
                <a:gd name="connsiteX636" fmla="*/ 34 w 10000"/>
                <a:gd name="connsiteY636" fmla="*/ 5716 h 10000"/>
                <a:gd name="connsiteX637" fmla="*/ 23 w 10000"/>
                <a:gd name="connsiteY637" fmla="*/ 5800 h 10000"/>
                <a:gd name="connsiteX638" fmla="*/ 30 w 10000"/>
                <a:gd name="connsiteY638" fmla="*/ 5866 h 10000"/>
                <a:gd name="connsiteX639" fmla="*/ 27 w 10000"/>
                <a:gd name="connsiteY639" fmla="*/ 5932 h 10000"/>
                <a:gd name="connsiteX640" fmla="*/ 4 w 10000"/>
                <a:gd name="connsiteY640" fmla="*/ 6365 h 10000"/>
                <a:gd name="connsiteX641" fmla="*/ 0 w 10000"/>
                <a:gd name="connsiteY641" fmla="*/ 6516 h 10000"/>
                <a:gd name="connsiteX642" fmla="*/ 315 w 10000"/>
                <a:gd name="connsiteY642" fmla="*/ 6535 h 10000"/>
                <a:gd name="connsiteX643" fmla="*/ 794 w 10000"/>
                <a:gd name="connsiteY643" fmla="*/ 6525 h 10000"/>
                <a:gd name="connsiteX644" fmla="*/ 896 w 10000"/>
                <a:gd name="connsiteY644" fmla="*/ 6507 h 10000"/>
                <a:gd name="connsiteX645" fmla="*/ 1200 w 10000"/>
                <a:gd name="connsiteY645" fmla="*/ 6478 h 10000"/>
                <a:gd name="connsiteX646" fmla="*/ 1390 w 10000"/>
                <a:gd name="connsiteY646" fmla="*/ 6460 h 10000"/>
                <a:gd name="connsiteX647" fmla="*/ 1436 w 10000"/>
                <a:gd name="connsiteY647" fmla="*/ 6422 h 10000"/>
                <a:gd name="connsiteX648" fmla="*/ 1534 w 10000"/>
                <a:gd name="connsiteY648" fmla="*/ 6347 h 10000"/>
                <a:gd name="connsiteX649" fmla="*/ 1732 w 10000"/>
                <a:gd name="connsiteY649" fmla="*/ 6177 h 10000"/>
                <a:gd name="connsiteX650" fmla="*/ 1755 w 10000"/>
                <a:gd name="connsiteY650" fmla="*/ 6224 h 10000"/>
                <a:gd name="connsiteX651" fmla="*/ 1808 w 10000"/>
                <a:gd name="connsiteY651" fmla="*/ 6149 h 10000"/>
                <a:gd name="connsiteX652" fmla="*/ 1850 w 10000"/>
                <a:gd name="connsiteY652" fmla="*/ 6102 h 10000"/>
                <a:gd name="connsiteX653" fmla="*/ 1846 w 10000"/>
                <a:gd name="connsiteY653" fmla="*/ 6045 h 10000"/>
                <a:gd name="connsiteX654" fmla="*/ 1888 w 10000"/>
                <a:gd name="connsiteY654" fmla="*/ 6045 h 10000"/>
                <a:gd name="connsiteX655" fmla="*/ 1983 w 10000"/>
                <a:gd name="connsiteY655" fmla="*/ 5951 h 10000"/>
                <a:gd name="connsiteX656" fmla="*/ 2002 w 10000"/>
                <a:gd name="connsiteY656" fmla="*/ 5895 h 10000"/>
                <a:gd name="connsiteX657" fmla="*/ 2066 w 10000"/>
                <a:gd name="connsiteY657" fmla="*/ 5885 h 10000"/>
                <a:gd name="connsiteX658" fmla="*/ 2104 w 10000"/>
                <a:gd name="connsiteY658" fmla="*/ 5819 h 10000"/>
                <a:gd name="connsiteX659" fmla="*/ 2131 w 10000"/>
                <a:gd name="connsiteY659" fmla="*/ 5866 h 10000"/>
                <a:gd name="connsiteX660" fmla="*/ 2150 w 10000"/>
                <a:gd name="connsiteY660" fmla="*/ 5819 h 10000"/>
                <a:gd name="connsiteX661" fmla="*/ 2172 w 10000"/>
                <a:gd name="connsiteY661" fmla="*/ 5744 h 10000"/>
                <a:gd name="connsiteX662" fmla="*/ 2191 w 10000"/>
                <a:gd name="connsiteY662" fmla="*/ 5706 h 10000"/>
                <a:gd name="connsiteX663" fmla="*/ 2195 w 10000"/>
                <a:gd name="connsiteY663" fmla="*/ 5791 h 10000"/>
                <a:gd name="connsiteX664" fmla="*/ 2218 w 10000"/>
                <a:gd name="connsiteY664" fmla="*/ 5772 h 10000"/>
                <a:gd name="connsiteX665" fmla="*/ 2252 w 10000"/>
                <a:gd name="connsiteY665" fmla="*/ 5791 h 10000"/>
                <a:gd name="connsiteX666" fmla="*/ 2328 w 10000"/>
                <a:gd name="connsiteY666" fmla="*/ 5744 h 10000"/>
                <a:gd name="connsiteX667" fmla="*/ 3130 w 10000"/>
                <a:gd name="connsiteY667" fmla="*/ 5772 h 10000"/>
                <a:gd name="connsiteX668" fmla="*/ 3460 w 10000"/>
                <a:gd name="connsiteY668" fmla="*/ 5791 h 10000"/>
                <a:gd name="connsiteX669" fmla="*/ 3699 w 10000"/>
                <a:gd name="connsiteY669" fmla="*/ 5810 h 10000"/>
                <a:gd name="connsiteX670" fmla="*/ 3714 w 10000"/>
                <a:gd name="connsiteY670" fmla="*/ 5866 h 10000"/>
                <a:gd name="connsiteX671" fmla="*/ 3730 w 10000"/>
                <a:gd name="connsiteY671" fmla="*/ 5932 h 10000"/>
                <a:gd name="connsiteX672" fmla="*/ 3714 w 10000"/>
                <a:gd name="connsiteY672" fmla="*/ 5970 h 10000"/>
                <a:gd name="connsiteX673" fmla="*/ 3699 w 10000"/>
                <a:gd name="connsiteY673" fmla="*/ 6092 h 10000"/>
                <a:gd name="connsiteX674" fmla="*/ 3714 w 10000"/>
                <a:gd name="connsiteY674" fmla="*/ 6168 h 10000"/>
                <a:gd name="connsiteX675" fmla="*/ 3760 w 10000"/>
                <a:gd name="connsiteY675" fmla="*/ 6121 h 10000"/>
                <a:gd name="connsiteX676" fmla="*/ 3844 w 10000"/>
                <a:gd name="connsiteY676" fmla="*/ 5951 h 10000"/>
                <a:gd name="connsiteX677" fmla="*/ 3957 w 10000"/>
                <a:gd name="connsiteY677" fmla="*/ 6299 h 10000"/>
                <a:gd name="connsiteX678" fmla="*/ 4030 w 10000"/>
                <a:gd name="connsiteY678" fmla="*/ 6516 h 10000"/>
                <a:gd name="connsiteX679" fmla="*/ 4018 w 10000"/>
                <a:gd name="connsiteY679" fmla="*/ 6911 h 10000"/>
                <a:gd name="connsiteX680" fmla="*/ 4728 w 10000"/>
                <a:gd name="connsiteY680" fmla="*/ 6874 h 10000"/>
                <a:gd name="connsiteX681" fmla="*/ 4751 w 10000"/>
                <a:gd name="connsiteY681" fmla="*/ 6874 h 10000"/>
                <a:gd name="connsiteX682" fmla="*/ 5302 w 10000"/>
                <a:gd name="connsiteY682" fmla="*/ 6846 h 10000"/>
                <a:gd name="connsiteX683" fmla="*/ 5329 w 10000"/>
                <a:gd name="connsiteY683" fmla="*/ 6921 h 10000"/>
                <a:gd name="connsiteX684" fmla="*/ 5435 w 10000"/>
                <a:gd name="connsiteY684" fmla="*/ 7166 h 10000"/>
                <a:gd name="connsiteX685" fmla="*/ 5477 w 10000"/>
                <a:gd name="connsiteY685" fmla="*/ 7250 h 10000"/>
                <a:gd name="connsiteX686" fmla="*/ 5613 w 10000"/>
                <a:gd name="connsiteY686" fmla="*/ 7571 h 10000"/>
                <a:gd name="connsiteX687" fmla="*/ 5689 w 10000"/>
                <a:gd name="connsiteY687" fmla="*/ 7740 h 10000"/>
                <a:gd name="connsiteX688" fmla="*/ 5883 w 10000"/>
                <a:gd name="connsiteY688" fmla="*/ 8173 h 10000"/>
                <a:gd name="connsiteX689" fmla="*/ 6096 w 10000"/>
                <a:gd name="connsiteY689" fmla="*/ 8672 h 10000"/>
                <a:gd name="connsiteX690" fmla="*/ 6160 w 10000"/>
                <a:gd name="connsiteY690" fmla="*/ 8842 h 10000"/>
                <a:gd name="connsiteX691" fmla="*/ 6415 w 10000"/>
                <a:gd name="connsiteY691" fmla="*/ 9426 h 10000"/>
                <a:gd name="connsiteX692" fmla="*/ 6449 w 10000"/>
                <a:gd name="connsiteY692" fmla="*/ 9520 h 10000"/>
                <a:gd name="connsiteX693" fmla="*/ 6669 w 10000"/>
                <a:gd name="connsiteY693" fmla="*/ 10000 h 10000"/>
                <a:gd name="connsiteX694" fmla="*/ 6848 w 10000"/>
                <a:gd name="connsiteY694" fmla="*/ 9821 h 10000"/>
                <a:gd name="connsiteX695" fmla="*/ 6939 w 10000"/>
                <a:gd name="connsiteY695" fmla="*/ 9746 h 10000"/>
                <a:gd name="connsiteX696" fmla="*/ 7015 w 10000"/>
                <a:gd name="connsiteY696" fmla="*/ 9746 h 10000"/>
                <a:gd name="connsiteX697" fmla="*/ 7117 w 10000"/>
                <a:gd name="connsiteY697" fmla="*/ 9718 h 10000"/>
                <a:gd name="connsiteX698" fmla="*/ 7254 w 10000"/>
                <a:gd name="connsiteY698" fmla="*/ 9746 h 10000"/>
                <a:gd name="connsiteX699" fmla="*/ 7319 w 10000"/>
                <a:gd name="connsiteY699" fmla="*/ 9595 h 10000"/>
                <a:gd name="connsiteX700" fmla="*/ 7330 w 10000"/>
                <a:gd name="connsiteY700" fmla="*/ 9397 h 10000"/>
                <a:gd name="connsiteX701" fmla="*/ 7341 w 10000"/>
                <a:gd name="connsiteY701" fmla="*/ 9190 h 10000"/>
                <a:gd name="connsiteX702" fmla="*/ 7322 w 10000"/>
                <a:gd name="connsiteY702" fmla="*/ 8917 h 10000"/>
                <a:gd name="connsiteX703" fmla="*/ 7349 w 10000"/>
                <a:gd name="connsiteY703" fmla="*/ 9002 h 10000"/>
                <a:gd name="connsiteX704" fmla="*/ 7357 w 10000"/>
                <a:gd name="connsiteY704" fmla="*/ 9171 h 10000"/>
                <a:gd name="connsiteX705" fmla="*/ 7360 w 10000"/>
                <a:gd name="connsiteY705" fmla="*/ 9388 h 10000"/>
                <a:gd name="connsiteX706" fmla="*/ 7326 w 10000"/>
                <a:gd name="connsiteY706" fmla="*/ 9708 h 10000"/>
                <a:gd name="connsiteX707" fmla="*/ 7303 w 10000"/>
                <a:gd name="connsiteY707" fmla="*/ 9746 h 10000"/>
                <a:gd name="connsiteX708" fmla="*/ 7292 w 10000"/>
                <a:gd name="connsiteY708" fmla="*/ 9821 h 10000"/>
                <a:gd name="connsiteX709" fmla="*/ 7303 w 10000"/>
                <a:gd name="connsiteY709" fmla="*/ 9887 h 10000"/>
                <a:gd name="connsiteX710" fmla="*/ 7338 w 10000"/>
                <a:gd name="connsiteY710" fmla="*/ 9915 h 10000"/>
                <a:gd name="connsiteX711" fmla="*/ 7338 w 10000"/>
                <a:gd name="connsiteY711" fmla="*/ 9915 h 10000"/>
                <a:gd name="connsiteX712" fmla="*/ 7338 w 10000"/>
                <a:gd name="connsiteY712" fmla="*/ 9915 h 10000"/>
                <a:gd name="connsiteX0" fmla="*/ 9343 w 10000"/>
                <a:gd name="connsiteY0" fmla="*/ 235 h 10000"/>
                <a:gd name="connsiteX1" fmla="*/ 9396 w 10000"/>
                <a:gd name="connsiteY1" fmla="*/ 217 h 10000"/>
                <a:gd name="connsiteX2" fmla="*/ 9381 w 10000"/>
                <a:gd name="connsiteY2" fmla="*/ 9 h 10000"/>
                <a:gd name="connsiteX3" fmla="*/ 9335 w 10000"/>
                <a:gd name="connsiteY3" fmla="*/ 28 h 10000"/>
                <a:gd name="connsiteX4" fmla="*/ 9267 w 10000"/>
                <a:gd name="connsiteY4" fmla="*/ 28 h 10000"/>
                <a:gd name="connsiteX5" fmla="*/ 9271 w 10000"/>
                <a:gd name="connsiteY5" fmla="*/ 132 h 10000"/>
                <a:gd name="connsiteX6" fmla="*/ 9294 w 10000"/>
                <a:gd name="connsiteY6" fmla="*/ 141 h 10000"/>
                <a:gd name="connsiteX7" fmla="*/ 9286 w 10000"/>
                <a:gd name="connsiteY7" fmla="*/ 198 h 10000"/>
                <a:gd name="connsiteX8" fmla="*/ 9324 w 10000"/>
                <a:gd name="connsiteY8" fmla="*/ 207 h 10000"/>
                <a:gd name="connsiteX9" fmla="*/ 9343 w 10000"/>
                <a:gd name="connsiteY9" fmla="*/ 235 h 10000"/>
                <a:gd name="connsiteX10" fmla="*/ 9343 w 10000"/>
                <a:gd name="connsiteY10" fmla="*/ 235 h 10000"/>
                <a:gd name="connsiteX11" fmla="*/ 9343 w 10000"/>
                <a:gd name="connsiteY11" fmla="*/ 235 h 10000"/>
                <a:gd name="connsiteX12" fmla="*/ 9343 w 10000"/>
                <a:gd name="connsiteY12" fmla="*/ 235 h 10000"/>
                <a:gd name="connsiteX13" fmla="*/ 9787 w 10000"/>
                <a:gd name="connsiteY13" fmla="*/ 2524 h 10000"/>
                <a:gd name="connsiteX14" fmla="*/ 9791 w 10000"/>
                <a:gd name="connsiteY14" fmla="*/ 2401 h 10000"/>
                <a:gd name="connsiteX15" fmla="*/ 9768 w 10000"/>
                <a:gd name="connsiteY15" fmla="*/ 2363 h 10000"/>
                <a:gd name="connsiteX16" fmla="*/ 9757 w 10000"/>
                <a:gd name="connsiteY16" fmla="*/ 2260 h 10000"/>
                <a:gd name="connsiteX17" fmla="*/ 9723 w 10000"/>
                <a:gd name="connsiteY17" fmla="*/ 2203 h 10000"/>
                <a:gd name="connsiteX18" fmla="*/ 9704 w 10000"/>
                <a:gd name="connsiteY18" fmla="*/ 2109 h 10000"/>
                <a:gd name="connsiteX19" fmla="*/ 9670 w 10000"/>
                <a:gd name="connsiteY19" fmla="*/ 2090 h 10000"/>
                <a:gd name="connsiteX20" fmla="*/ 9654 w 10000"/>
                <a:gd name="connsiteY20" fmla="*/ 2109 h 10000"/>
                <a:gd name="connsiteX21" fmla="*/ 9723 w 10000"/>
                <a:gd name="connsiteY21" fmla="*/ 2298 h 10000"/>
                <a:gd name="connsiteX22" fmla="*/ 9734 w 10000"/>
                <a:gd name="connsiteY22" fmla="*/ 2467 h 10000"/>
                <a:gd name="connsiteX23" fmla="*/ 9761 w 10000"/>
                <a:gd name="connsiteY23" fmla="*/ 2514 h 10000"/>
                <a:gd name="connsiteX24" fmla="*/ 9787 w 10000"/>
                <a:gd name="connsiteY24" fmla="*/ 2524 h 10000"/>
                <a:gd name="connsiteX25" fmla="*/ 9787 w 10000"/>
                <a:gd name="connsiteY25" fmla="*/ 2524 h 10000"/>
                <a:gd name="connsiteX26" fmla="*/ 9787 w 10000"/>
                <a:gd name="connsiteY26" fmla="*/ 2524 h 10000"/>
                <a:gd name="connsiteX27" fmla="*/ 9897 w 10000"/>
                <a:gd name="connsiteY27" fmla="*/ 2646 h 10000"/>
                <a:gd name="connsiteX28" fmla="*/ 9875 w 10000"/>
                <a:gd name="connsiteY28" fmla="*/ 2505 h 10000"/>
                <a:gd name="connsiteX29" fmla="*/ 9738 w 10000"/>
                <a:gd name="connsiteY29" fmla="*/ 1902 h 10000"/>
                <a:gd name="connsiteX30" fmla="*/ 9597 w 10000"/>
                <a:gd name="connsiteY30" fmla="*/ 1290 h 10000"/>
                <a:gd name="connsiteX31" fmla="*/ 9521 w 10000"/>
                <a:gd name="connsiteY31" fmla="*/ 895 h 10000"/>
                <a:gd name="connsiteX32" fmla="*/ 9480 w 10000"/>
                <a:gd name="connsiteY32" fmla="*/ 556 h 10000"/>
                <a:gd name="connsiteX33" fmla="*/ 9453 w 10000"/>
                <a:gd name="connsiteY33" fmla="*/ 358 h 10000"/>
                <a:gd name="connsiteX34" fmla="*/ 9411 w 10000"/>
                <a:gd name="connsiteY34" fmla="*/ 0 h 10000"/>
                <a:gd name="connsiteX35" fmla="*/ 9381 w 10000"/>
                <a:gd name="connsiteY35" fmla="*/ 9 h 10000"/>
                <a:gd name="connsiteX36" fmla="*/ 9408 w 10000"/>
                <a:gd name="connsiteY36" fmla="*/ 94 h 10000"/>
                <a:gd name="connsiteX37" fmla="*/ 9415 w 10000"/>
                <a:gd name="connsiteY37" fmla="*/ 207 h 10000"/>
                <a:gd name="connsiteX38" fmla="*/ 9396 w 10000"/>
                <a:gd name="connsiteY38" fmla="*/ 348 h 10000"/>
                <a:gd name="connsiteX39" fmla="*/ 9434 w 10000"/>
                <a:gd name="connsiteY39" fmla="*/ 452 h 10000"/>
                <a:gd name="connsiteX40" fmla="*/ 9453 w 10000"/>
                <a:gd name="connsiteY40" fmla="*/ 508 h 10000"/>
                <a:gd name="connsiteX41" fmla="*/ 9483 w 10000"/>
                <a:gd name="connsiteY41" fmla="*/ 763 h 10000"/>
                <a:gd name="connsiteX42" fmla="*/ 9480 w 10000"/>
                <a:gd name="connsiteY42" fmla="*/ 913 h 10000"/>
                <a:gd name="connsiteX43" fmla="*/ 9506 w 10000"/>
                <a:gd name="connsiteY43" fmla="*/ 932 h 10000"/>
                <a:gd name="connsiteX44" fmla="*/ 9540 w 10000"/>
                <a:gd name="connsiteY44" fmla="*/ 1111 h 10000"/>
                <a:gd name="connsiteX45" fmla="*/ 9563 w 10000"/>
                <a:gd name="connsiteY45" fmla="*/ 1205 h 10000"/>
                <a:gd name="connsiteX46" fmla="*/ 9616 w 10000"/>
                <a:gd name="connsiteY46" fmla="*/ 1591 h 10000"/>
                <a:gd name="connsiteX47" fmla="*/ 9624 w 10000"/>
                <a:gd name="connsiteY47" fmla="*/ 1723 h 10000"/>
                <a:gd name="connsiteX48" fmla="*/ 9658 w 10000"/>
                <a:gd name="connsiteY48" fmla="*/ 1685 h 10000"/>
                <a:gd name="connsiteX49" fmla="*/ 9670 w 10000"/>
                <a:gd name="connsiteY49" fmla="*/ 1761 h 10000"/>
                <a:gd name="connsiteX50" fmla="*/ 9639 w 10000"/>
                <a:gd name="connsiteY50" fmla="*/ 1808 h 10000"/>
                <a:gd name="connsiteX51" fmla="*/ 9628 w 10000"/>
                <a:gd name="connsiteY51" fmla="*/ 1883 h 10000"/>
                <a:gd name="connsiteX52" fmla="*/ 9666 w 10000"/>
                <a:gd name="connsiteY52" fmla="*/ 1911 h 10000"/>
                <a:gd name="connsiteX53" fmla="*/ 9700 w 10000"/>
                <a:gd name="connsiteY53" fmla="*/ 1893 h 10000"/>
                <a:gd name="connsiteX54" fmla="*/ 9711 w 10000"/>
                <a:gd name="connsiteY54" fmla="*/ 1968 h 10000"/>
                <a:gd name="connsiteX55" fmla="*/ 9738 w 10000"/>
                <a:gd name="connsiteY55" fmla="*/ 1987 h 10000"/>
                <a:gd name="connsiteX56" fmla="*/ 9852 w 10000"/>
                <a:gd name="connsiteY56" fmla="*/ 2533 h 10000"/>
                <a:gd name="connsiteX57" fmla="*/ 9897 w 10000"/>
                <a:gd name="connsiteY57" fmla="*/ 2646 h 10000"/>
                <a:gd name="connsiteX58" fmla="*/ 9897 w 10000"/>
                <a:gd name="connsiteY58" fmla="*/ 2646 h 10000"/>
                <a:gd name="connsiteX59" fmla="*/ 9897 w 10000"/>
                <a:gd name="connsiteY59" fmla="*/ 2646 h 10000"/>
                <a:gd name="connsiteX60" fmla="*/ 8261 w 10000"/>
                <a:gd name="connsiteY60" fmla="*/ 6959 h 10000"/>
                <a:gd name="connsiteX61" fmla="*/ 8321 w 10000"/>
                <a:gd name="connsiteY61" fmla="*/ 6883 h 10000"/>
                <a:gd name="connsiteX62" fmla="*/ 8511 w 10000"/>
                <a:gd name="connsiteY62" fmla="*/ 6742 h 10000"/>
                <a:gd name="connsiteX63" fmla="*/ 8728 w 10000"/>
                <a:gd name="connsiteY63" fmla="*/ 6695 h 10000"/>
                <a:gd name="connsiteX64" fmla="*/ 8633 w 10000"/>
                <a:gd name="connsiteY64" fmla="*/ 6667 h 10000"/>
                <a:gd name="connsiteX65" fmla="*/ 8553 w 10000"/>
                <a:gd name="connsiteY65" fmla="*/ 6695 h 10000"/>
                <a:gd name="connsiteX66" fmla="*/ 8253 w 10000"/>
                <a:gd name="connsiteY66" fmla="*/ 6911 h 10000"/>
                <a:gd name="connsiteX67" fmla="*/ 8261 w 10000"/>
                <a:gd name="connsiteY67" fmla="*/ 6959 h 10000"/>
                <a:gd name="connsiteX68" fmla="*/ 8261 w 10000"/>
                <a:gd name="connsiteY68" fmla="*/ 6959 h 10000"/>
                <a:gd name="connsiteX69" fmla="*/ 8261 w 10000"/>
                <a:gd name="connsiteY69" fmla="*/ 6959 h 10000"/>
                <a:gd name="connsiteX70" fmla="*/ 9442 w 10000"/>
                <a:gd name="connsiteY70" fmla="*/ 5207 h 10000"/>
                <a:gd name="connsiteX71" fmla="*/ 9468 w 10000"/>
                <a:gd name="connsiteY71" fmla="*/ 5151 h 10000"/>
                <a:gd name="connsiteX72" fmla="*/ 9518 w 10000"/>
                <a:gd name="connsiteY72" fmla="*/ 5047 h 10000"/>
                <a:gd name="connsiteX73" fmla="*/ 9635 w 10000"/>
                <a:gd name="connsiteY73" fmla="*/ 4868 h 10000"/>
                <a:gd name="connsiteX74" fmla="*/ 9692 w 10000"/>
                <a:gd name="connsiteY74" fmla="*/ 4765 h 10000"/>
                <a:gd name="connsiteX75" fmla="*/ 9571 w 10000"/>
                <a:gd name="connsiteY75" fmla="*/ 4878 h 10000"/>
                <a:gd name="connsiteX76" fmla="*/ 9510 w 10000"/>
                <a:gd name="connsiteY76" fmla="*/ 4991 h 10000"/>
                <a:gd name="connsiteX77" fmla="*/ 9495 w 10000"/>
                <a:gd name="connsiteY77" fmla="*/ 5019 h 10000"/>
                <a:gd name="connsiteX78" fmla="*/ 9461 w 10000"/>
                <a:gd name="connsiteY78" fmla="*/ 5038 h 10000"/>
                <a:gd name="connsiteX79" fmla="*/ 9468 w 10000"/>
                <a:gd name="connsiteY79" fmla="*/ 5122 h 10000"/>
                <a:gd name="connsiteX80" fmla="*/ 9442 w 10000"/>
                <a:gd name="connsiteY80" fmla="*/ 5207 h 10000"/>
                <a:gd name="connsiteX81" fmla="*/ 9442 w 10000"/>
                <a:gd name="connsiteY81" fmla="*/ 5207 h 10000"/>
                <a:gd name="connsiteX82" fmla="*/ 9442 w 10000"/>
                <a:gd name="connsiteY82" fmla="*/ 5207 h 10000"/>
                <a:gd name="connsiteX83" fmla="*/ 8895 w 10000"/>
                <a:gd name="connsiteY83" fmla="*/ 6893 h 10000"/>
                <a:gd name="connsiteX84" fmla="*/ 8899 w 10000"/>
                <a:gd name="connsiteY84" fmla="*/ 6827 h 10000"/>
                <a:gd name="connsiteX85" fmla="*/ 8834 w 10000"/>
                <a:gd name="connsiteY85" fmla="*/ 6742 h 10000"/>
                <a:gd name="connsiteX86" fmla="*/ 8747 w 10000"/>
                <a:gd name="connsiteY86" fmla="*/ 6695 h 10000"/>
                <a:gd name="connsiteX87" fmla="*/ 8819 w 10000"/>
                <a:gd name="connsiteY87" fmla="*/ 6761 h 10000"/>
                <a:gd name="connsiteX88" fmla="*/ 8876 w 10000"/>
                <a:gd name="connsiteY88" fmla="*/ 6817 h 10000"/>
                <a:gd name="connsiteX89" fmla="*/ 8895 w 10000"/>
                <a:gd name="connsiteY89" fmla="*/ 6893 h 10000"/>
                <a:gd name="connsiteX90" fmla="*/ 8895 w 10000"/>
                <a:gd name="connsiteY90" fmla="*/ 6893 h 10000"/>
                <a:gd name="connsiteX91" fmla="*/ 8895 w 10000"/>
                <a:gd name="connsiteY91" fmla="*/ 6893 h 10000"/>
                <a:gd name="connsiteX92" fmla="*/ 8899 w 10000"/>
                <a:gd name="connsiteY92" fmla="*/ 7034 h 10000"/>
                <a:gd name="connsiteX93" fmla="*/ 8937 w 10000"/>
                <a:gd name="connsiteY93" fmla="*/ 6761 h 10000"/>
                <a:gd name="connsiteX94" fmla="*/ 9054 w 10000"/>
                <a:gd name="connsiteY94" fmla="*/ 6271 h 10000"/>
                <a:gd name="connsiteX95" fmla="*/ 9100 w 10000"/>
                <a:gd name="connsiteY95" fmla="*/ 6102 h 10000"/>
                <a:gd name="connsiteX96" fmla="*/ 9294 w 10000"/>
                <a:gd name="connsiteY96" fmla="*/ 5556 h 10000"/>
                <a:gd name="connsiteX97" fmla="*/ 9404 w 10000"/>
                <a:gd name="connsiteY97" fmla="*/ 5264 h 10000"/>
                <a:gd name="connsiteX98" fmla="*/ 9396 w 10000"/>
                <a:gd name="connsiteY98" fmla="*/ 5217 h 10000"/>
                <a:gd name="connsiteX99" fmla="*/ 9370 w 10000"/>
                <a:gd name="connsiteY99" fmla="*/ 5217 h 10000"/>
                <a:gd name="connsiteX100" fmla="*/ 9294 w 10000"/>
                <a:gd name="connsiteY100" fmla="*/ 5443 h 10000"/>
                <a:gd name="connsiteX101" fmla="*/ 9214 w 10000"/>
                <a:gd name="connsiteY101" fmla="*/ 5734 h 10000"/>
                <a:gd name="connsiteX102" fmla="*/ 9047 w 10000"/>
                <a:gd name="connsiteY102" fmla="*/ 6234 h 10000"/>
                <a:gd name="connsiteX103" fmla="*/ 8982 w 10000"/>
                <a:gd name="connsiteY103" fmla="*/ 6403 h 10000"/>
                <a:gd name="connsiteX104" fmla="*/ 8990 w 10000"/>
                <a:gd name="connsiteY104" fmla="*/ 6469 h 10000"/>
                <a:gd name="connsiteX105" fmla="*/ 8895 w 10000"/>
                <a:gd name="connsiteY105" fmla="*/ 6949 h 10000"/>
                <a:gd name="connsiteX106" fmla="*/ 8864 w 10000"/>
                <a:gd name="connsiteY106" fmla="*/ 6921 h 10000"/>
                <a:gd name="connsiteX107" fmla="*/ 8899 w 10000"/>
                <a:gd name="connsiteY107" fmla="*/ 7034 h 10000"/>
                <a:gd name="connsiteX108" fmla="*/ 8899 w 10000"/>
                <a:gd name="connsiteY108" fmla="*/ 7034 h 10000"/>
                <a:gd name="connsiteX109" fmla="*/ 8899 w 10000"/>
                <a:gd name="connsiteY109" fmla="*/ 7034 h 10000"/>
                <a:gd name="connsiteX110" fmla="*/ 9719 w 10000"/>
                <a:gd name="connsiteY110" fmla="*/ 4736 h 10000"/>
                <a:gd name="connsiteX111" fmla="*/ 9765 w 10000"/>
                <a:gd name="connsiteY111" fmla="*/ 4689 h 10000"/>
                <a:gd name="connsiteX112" fmla="*/ 9863 w 10000"/>
                <a:gd name="connsiteY112" fmla="*/ 4557 h 10000"/>
                <a:gd name="connsiteX113" fmla="*/ 9932 w 10000"/>
                <a:gd name="connsiteY113" fmla="*/ 4520 h 10000"/>
                <a:gd name="connsiteX114" fmla="*/ 9958 w 10000"/>
                <a:gd name="connsiteY114" fmla="*/ 4539 h 10000"/>
                <a:gd name="connsiteX115" fmla="*/ 9966 w 10000"/>
                <a:gd name="connsiteY115" fmla="*/ 4605 h 10000"/>
                <a:gd name="connsiteX116" fmla="*/ 9985 w 10000"/>
                <a:gd name="connsiteY116" fmla="*/ 4096 h 10000"/>
                <a:gd name="connsiteX117" fmla="*/ 10000 w 10000"/>
                <a:gd name="connsiteY117" fmla="*/ 3908 h 10000"/>
                <a:gd name="connsiteX118" fmla="*/ 9989 w 10000"/>
                <a:gd name="connsiteY118" fmla="*/ 3785 h 10000"/>
                <a:gd name="connsiteX119" fmla="*/ 10000 w 10000"/>
                <a:gd name="connsiteY119" fmla="*/ 3258 h 10000"/>
                <a:gd name="connsiteX120" fmla="*/ 9943 w 10000"/>
                <a:gd name="connsiteY120" fmla="*/ 2778 h 10000"/>
                <a:gd name="connsiteX121" fmla="*/ 9905 w 10000"/>
                <a:gd name="connsiteY121" fmla="*/ 2646 h 10000"/>
                <a:gd name="connsiteX122" fmla="*/ 9916 w 10000"/>
                <a:gd name="connsiteY122" fmla="*/ 2815 h 10000"/>
                <a:gd name="connsiteX123" fmla="*/ 9954 w 10000"/>
                <a:gd name="connsiteY123" fmla="*/ 2976 h 10000"/>
                <a:gd name="connsiteX124" fmla="*/ 9973 w 10000"/>
                <a:gd name="connsiteY124" fmla="*/ 3211 h 10000"/>
                <a:gd name="connsiteX125" fmla="*/ 9981 w 10000"/>
                <a:gd name="connsiteY125" fmla="*/ 3315 h 10000"/>
                <a:gd name="connsiteX126" fmla="*/ 9970 w 10000"/>
                <a:gd name="connsiteY126" fmla="*/ 3418 h 10000"/>
                <a:gd name="connsiteX127" fmla="*/ 9985 w 10000"/>
                <a:gd name="connsiteY127" fmla="*/ 3898 h 10000"/>
                <a:gd name="connsiteX128" fmla="*/ 9958 w 10000"/>
                <a:gd name="connsiteY128" fmla="*/ 4162 h 10000"/>
                <a:gd name="connsiteX129" fmla="*/ 9962 w 10000"/>
                <a:gd name="connsiteY129" fmla="*/ 4369 h 10000"/>
                <a:gd name="connsiteX130" fmla="*/ 9878 w 10000"/>
                <a:gd name="connsiteY130" fmla="*/ 4416 h 10000"/>
                <a:gd name="connsiteX131" fmla="*/ 9840 w 10000"/>
                <a:gd name="connsiteY131" fmla="*/ 4539 h 10000"/>
                <a:gd name="connsiteX132" fmla="*/ 9776 w 10000"/>
                <a:gd name="connsiteY132" fmla="*/ 4605 h 10000"/>
                <a:gd name="connsiteX133" fmla="*/ 9746 w 10000"/>
                <a:gd name="connsiteY133" fmla="*/ 4689 h 10000"/>
                <a:gd name="connsiteX134" fmla="*/ 9719 w 10000"/>
                <a:gd name="connsiteY134" fmla="*/ 4736 h 10000"/>
                <a:gd name="connsiteX135" fmla="*/ 9719 w 10000"/>
                <a:gd name="connsiteY135" fmla="*/ 4736 h 10000"/>
                <a:gd name="connsiteX136" fmla="*/ 9719 w 10000"/>
                <a:gd name="connsiteY136" fmla="*/ 4736 h 10000"/>
                <a:gd name="connsiteX137" fmla="*/ 7338 w 10000"/>
                <a:gd name="connsiteY137" fmla="*/ 9915 h 10000"/>
                <a:gd name="connsiteX138" fmla="*/ 7341 w 10000"/>
                <a:gd name="connsiteY138" fmla="*/ 9783 h 10000"/>
                <a:gd name="connsiteX139" fmla="*/ 7372 w 10000"/>
                <a:gd name="connsiteY139" fmla="*/ 9586 h 10000"/>
                <a:gd name="connsiteX140" fmla="*/ 7391 w 10000"/>
                <a:gd name="connsiteY140" fmla="*/ 9388 h 10000"/>
                <a:gd name="connsiteX141" fmla="*/ 7414 w 10000"/>
                <a:gd name="connsiteY141" fmla="*/ 9171 h 10000"/>
                <a:gd name="connsiteX142" fmla="*/ 7421 w 10000"/>
                <a:gd name="connsiteY142" fmla="*/ 9058 h 10000"/>
                <a:gd name="connsiteX143" fmla="*/ 7467 w 10000"/>
                <a:gd name="connsiteY143" fmla="*/ 8757 h 10000"/>
                <a:gd name="connsiteX144" fmla="*/ 7516 w 10000"/>
                <a:gd name="connsiteY144" fmla="*/ 8512 h 10000"/>
                <a:gd name="connsiteX145" fmla="*/ 7554 w 10000"/>
                <a:gd name="connsiteY145" fmla="*/ 8380 h 10000"/>
                <a:gd name="connsiteX146" fmla="*/ 7588 w 10000"/>
                <a:gd name="connsiteY146" fmla="*/ 8286 h 10000"/>
                <a:gd name="connsiteX147" fmla="*/ 7645 w 10000"/>
                <a:gd name="connsiteY147" fmla="*/ 8117 h 10000"/>
                <a:gd name="connsiteX148" fmla="*/ 7695 w 10000"/>
                <a:gd name="connsiteY148" fmla="*/ 7976 h 10000"/>
                <a:gd name="connsiteX149" fmla="*/ 7767 w 10000"/>
                <a:gd name="connsiteY149" fmla="*/ 7815 h 10000"/>
                <a:gd name="connsiteX150" fmla="*/ 7957 w 10000"/>
                <a:gd name="connsiteY150" fmla="*/ 7448 h 10000"/>
                <a:gd name="connsiteX151" fmla="*/ 7945 w 10000"/>
                <a:gd name="connsiteY151" fmla="*/ 7298 h 10000"/>
                <a:gd name="connsiteX152" fmla="*/ 7915 w 10000"/>
                <a:gd name="connsiteY152" fmla="*/ 7269 h 10000"/>
                <a:gd name="connsiteX153" fmla="*/ 7885 w 10000"/>
                <a:gd name="connsiteY153" fmla="*/ 7260 h 10000"/>
                <a:gd name="connsiteX154" fmla="*/ 7877 w 10000"/>
                <a:gd name="connsiteY154" fmla="*/ 7222 h 10000"/>
                <a:gd name="connsiteX155" fmla="*/ 7866 w 10000"/>
                <a:gd name="connsiteY155" fmla="*/ 7166 h 10000"/>
                <a:gd name="connsiteX156" fmla="*/ 7869 w 10000"/>
                <a:gd name="connsiteY156" fmla="*/ 7119 h 10000"/>
                <a:gd name="connsiteX157" fmla="*/ 7923 w 10000"/>
                <a:gd name="connsiteY157" fmla="*/ 7128 h 10000"/>
                <a:gd name="connsiteX158" fmla="*/ 7942 w 10000"/>
                <a:gd name="connsiteY158" fmla="*/ 7062 h 10000"/>
                <a:gd name="connsiteX159" fmla="*/ 7934 w 10000"/>
                <a:gd name="connsiteY159" fmla="*/ 6996 h 10000"/>
                <a:gd name="connsiteX160" fmla="*/ 7911 w 10000"/>
                <a:gd name="connsiteY160" fmla="*/ 6902 h 10000"/>
                <a:gd name="connsiteX161" fmla="*/ 7881 w 10000"/>
                <a:gd name="connsiteY161" fmla="*/ 6846 h 10000"/>
                <a:gd name="connsiteX162" fmla="*/ 7869 w 10000"/>
                <a:gd name="connsiteY162" fmla="*/ 6770 h 10000"/>
                <a:gd name="connsiteX163" fmla="*/ 7904 w 10000"/>
                <a:gd name="connsiteY163" fmla="*/ 6780 h 10000"/>
                <a:gd name="connsiteX164" fmla="*/ 7923 w 10000"/>
                <a:gd name="connsiteY164" fmla="*/ 6827 h 10000"/>
                <a:gd name="connsiteX165" fmla="*/ 7964 w 10000"/>
                <a:gd name="connsiteY165" fmla="*/ 7015 h 10000"/>
                <a:gd name="connsiteX166" fmla="*/ 7949 w 10000"/>
                <a:gd name="connsiteY166" fmla="*/ 7119 h 10000"/>
                <a:gd name="connsiteX167" fmla="*/ 7930 w 10000"/>
                <a:gd name="connsiteY167" fmla="*/ 7147 h 10000"/>
                <a:gd name="connsiteX168" fmla="*/ 7904 w 10000"/>
                <a:gd name="connsiteY168" fmla="*/ 7203 h 10000"/>
                <a:gd name="connsiteX169" fmla="*/ 7934 w 10000"/>
                <a:gd name="connsiteY169" fmla="*/ 7194 h 10000"/>
                <a:gd name="connsiteX170" fmla="*/ 7976 w 10000"/>
                <a:gd name="connsiteY170" fmla="*/ 7288 h 10000"/>
                <a:gd name="connsiteX171" fmla="*/ 8021 w 10000"/>
                <a:gd name="connsiteY171" fmla="*/ 7335 h 10000"/>
                <a:gd name="connsiteX172" fmla="*/ 8090 w 10000"/>
                <a:gd name="connsiteY172" fmla="*/ 7185 h 10000"/>
                <a:gd name="connsiteX173" fmla="*/ 8131 w 10000"/>
                <a:gd name="connsiteY173" fmla="*/ 7015 h 10000"/>
                <a:gd name="connsiteX174" fmla="*/ 8196 w 10000"/>
                <a:gd name="connsiteY174" fmla="*/ 6902 h 10000"/>
                <a:gd name="connsiteX175" fmla="*/ 8230 w 10000"/>
                <a:gd name="connsiteY175" fmla="*/ 6808 h 10000"/>
                <a:gd name="connsiteX176" fmla="*/ 8234 w 10000"/>
                <a:gd name="connsiteY176" fmla="*/ 6723 h 10000"/>
                <a:gd name="connsiteX177" fmla="*/ 8215 w 10000"/>
                <a:gd name="connsiteY177" fmla="*/ 6676 h 10000"/>
                <a:gd name="connsiteX178" fmla="*/ 8192 w 10000"/>
                <a:gd name="connsiteY178" fmla="*/ 6535 h 10000"/>
                <a:gd name="connsiteX179" fmla="*/ 8219 w 10000"/>
                <a:gd name="connsiteY179" fmla="*/ 6601 h 10000"/>
                <a:gd name="connsiteX180" fmla="*/ 8238 w 10000"/>
                <a:gd name="connsiteY180" fmla="*/ 6685 h 10000"/>
                <a:gd name="connsiteX181" fmla="*/ 8257 w 10000"/>
                <a:gd name="connsiteY181" fmla="*/ 6714 h 10000"/>
                <a:gd name="connsiteX182" fmla="*/ 8245 w 10000"/>
                <a:gd name="connsiteY182" fmla="*/ 6770 h 10000"/>
                <a:gd name="connsiteX183" fmla="*/ 8242 w 10000"/>
                <a:gd name="connsiteY183" fmla="*/ 6827 h 10000"/>
                <a:gd name="connsiteX184" fmla="*/ 8302 w 10000"/>
                <a:gd name="connsiteY184" fmla="*/ 6817 h 10000"/>
                <a:gd name="connsiteX185" fmla="*/ 8431 w 10000"/>
                <a:gd name="connsiteY185" fmla="*/ 6648 h 10000"/>
                <a:gd name="connsiteX186" fmla="*/ 8564 w 10000"/>
                <a:gd name="connsiteY186" fmla="*/ 6591 h 10000"/>
                <a:gd name="connsiteX187" fmla="*/ 8694 w 10000"/>
                <a:gd name="connsiteY187" fmla="*/ 6620 h 10000"/>
                <a:gd name="connsiteX188" fmla="*/ 8690 w 10000"/>
                <a:gd name="connsiteY188" fmla="*/ 6497 h 10000"/>
                <a:gd name="connsiteX189" fmla="*/ 8663 w 10000"/>
                <a:gd name="connsiteY189" fmla="*/ 6460 h 10000"/>
                <a:gd name="connsiteX190" fmla="*/ 8629 w 10000"/>
                <a:gd name="connsiteY190" fmla="*/ 6507 h 10000"/>
                <a:gd name="connsiteX191" fmla="*/ 8663 w 10000"/>
                <a:gd name="connsiteY191" fmla="*/ 6412 h 10000"/>
                <a:gd name="connsiteX192" fmla="*/ 8694 w 10000"/>
                <a:gd name="connsiteY192" fmla="*/ 6403 h 10000"/>
                <a:gd name="connsiteX193" fmla="*/ 8747 w 10000"/>
                <a:gd name="connsiteY193" fmla="*/ 6488 h 10000"/>
                <a:gd name="connsiteX194" fmla="*/ 8720 w 10000"/>
                <a:gd name="connsiteY194" fmla="*/ 6573 h 10000"/>
                <a:gd name="connsiteX195" fmla="*/ 8773 w 10000"/>
                <a:gd name="connsiteY195" fmla="*/ 6620 h 10000"/>
                <a:gd name="connsiteX196" fmla="*/ 8792 w 10000"/>
                <a:gd name="connsiteY196" fmla="*/ 6610 h 10000"/>
                <a:gd name="connsiteX197" fmla="*/ 8777 w 10000"/>
                <a:gd name="connsiteY197" fmla="*/ 6535 h 10000"/>
                <a:gd name="connsiteX198" fmla="*/ 8785 w 10000"/>
                <a:gd name="connsiteY198" fmla="*/ 6431 h 10000"/>
                <a:gd name="connsiteX199" fmla="*/ 8777 w 10000"/>
                <a:gd name="connsiteY199" fmla="*/ 6356 h 10000"/>
                <a:gd name="connsiteX200" fmla="*/ 8777 w 10000"/>
                <a:gd name="connsiteY200" fmla="*/ 6281 h 10000"/>
                <a:gd name="connsiteX201" fmla="*/ 8796 w 10000"/>
                <a:gd name="connsiteY201" fmla="*/ 6328 h 10000"/>
                <a:gd name="connsiteX202" fmla="*/ 8811 w 10000"/>
                <a:gd name="connsiteY202" fmla="*/ 6403 h 10000"/>
                <a:gd name="connsiteX203" fmla="*/ 8830 w 10000"/>
                <a:gd name="connsiteY203" fmla="*/ 6535 h 10000"/>
                <a:gd name="connsiteX204" fmla="*/ 8849 w 10000"/>
                <a:gd name="connsiteY204" fmla="*/ 6573 h 10000"/>
                <a:gd name="connsiteX205" fmla="*/ 8895 w 10000"/>
                <a:gd name="connsiteY205" fmla="*/ 6554 h 10000"/>
                <a:gd name="connsiteX206" fmla="*/ 8914 w 10000"/>
                <a:gd name="connsiteY206" fmla="*/ 6488 h 10000"/>
                <a:gd name="connsiteX207" fmla="*/ 8925 w 10000"/>
                <a:gd name="connsiteY207" fmla="*/ 6337 h 10000"/>
                <a:gd name="connsiteX208" fmla="*/ 8956 w 10000"/>
                <a:gd name="connsiteY208" fmla="*/ 6262 h 10000"/>
                <a:gd name="connsiteX209" fmla="*/ 9009 w 10000"/>
                <a:gd name="connsiteY209" fmla="*/ 6073 h 10000"/>
                <a:gd name="connsiteX210" fmla="*/ 9013 w 10000"/>
                <a:gd name="connsiteY210" fmla="*/ 5951 h 10000"/>
                <a:gd name="connsiteX211" fmla="*/ 9043 w 10000"/>
                <a:gd name="connsiteY211" fmla="*/ 6036 h 10000"/>
                <a:gd name="connsiteX212" fmla="*/ 9058 w 10000"/>
                <a:gd name="connsiteY212" fmla="*/ 5979 h 10000"/>
                <a:gd name="connsiteX213" fmla="*/ 9092 w 10000"/>
                <a:gd name="connsiteY213" fmla="*/ 5951 h 10000"/>
                <a:gd name="connsiteX214" fmla="*/ 9119 w 10000"/>
                <a:gd name="connsiteY214" fmla="*/ 5866 h 10000"/>
                <a:gd name="connsiteX215" fmla="*/ 9077 w 10000"/>
                <a:gd name="connsiteY215" fmla="*/ 5800 h 10000"/>
                <a:gd name="connsiteX216" fmla="*/ 9092 w 10000"/>
                <a:gd name="connsiteY216" fmla="*/ 5753 h 10000"/>
                <a:gd name="connsiteX217" fmla="*/ 9123 w 10000"/>
                <a:gd name="connsiteY217" fmla="*/ 5782 h 10000"/>
                <a:gd name="connsiteX218" fmla="*/ 9149 w 10000"/>
                <a:gd name="connsiteY218" fmla="*/ 5716 h 10000"/>
                <a:gd name="connsiteX219" fmla="*/ 9149 w 10000"/>
                <a:gd name="connsiteY219" fmla="*/ 5640 h 10000"/>
                <a:gd name="connsiteX220" fmla="*/ 9126 w 10000"/>
                <a:gd name="connsiteY220" fmla="*/ 5565 h 10000"/>
                <a:gd name="connsiteX221" fmla="*/ 9111 w 10000"/>
                <a:gd name="connsiteY221" fmla="*/ 5499 h 10000"/>
                <a:gd name="connsiteX222" fmla="*/ 9145 w 10000"/>
                <a:gd name="connsiteY222" fmla="*/ 5518 h 10000"/>
                <a:gd name="connsiteX223" fmla="*/ 9100 w 10000"/>
                <a:gd name="connsiteY223" fmla="*/ 5433 h 10000"/>
                <a:gd name="connsiteX224" fmla="*/ 9054 w 10000"/>
                <a:gd name="connsiteY224" fmla="*/ 5405 h 10000"/>
                <a:gd name="connsiteX225" fmla="*/ 9058 w 10000"/>
                <a:gd name="connsiteY225" fmla="*/ 5518 h 10000"/>
                <a:gd name="connsiteX226" fmla="*/ 9088 w 10000"/>
                <a:gd name="connsiteY226" fmla="*/ 5574 h 10000"/>
                <a:gd name="connsiteX227" fmla="*/ 9081 w 10000"/>
                <a:gd name="connsiteY227" fmla="*/ 5669 h 10000"/>
                <a:gd name="connsiteX228" fmla="*/ 9035 w 10000"/>
                <a:gd name="connsiteY228" fmla="*/ 5612 h 10000"/>
                <a:gd name="connsiteX229" fmla="*/ 9016 w 10000"/>
                <a:gd name="connsiteY229" fmla="*/ 5734 h 10000"/>
                <a:gd name="connsiteX230" fmla="*/ 8994 w 10000"/>
                <a:gd name="connsiteY230" fmla="*/ 5716 h 10000"/>
                <a:gd name="connsiteX231" fmla="*/ 8978 w 10000"/>
                <a:gd name="connsiteY231" fmla="*/ 5753 h 10000"/>
                <a:gd name="connsiteX232" fmla="*/ 8959 w 10000"/>
                <a:gd name="connsiteY232" fmla="*/ 5791 h 10000"/>
                <a:gd name="connsiteX233" fmla="*/ 8948 w 10000"/>
                <a:gd name="connsiteY233" fmla="*/ 5753 h 10000"/>
                <a:gd name="connsiteX234" fmla="*/ 8959 w 10000"/>
                <a:gd name="connsiteY234" fmla="*/ 5678 h 10000"/>
                <a:gd name="connsiteX235" fmla="*/ 8978 w 10000"/>
                <a:gd name="connsiteY235" fmla="*/ 5593 h 10000"/>
                <a:gd name="connsiteX236" fmla="*/ 8971 w 10000"/>
                <a:gd name="connsiteY236" fmla="*/ 5405 h 10000"/>
                <a:gd name="connsiteX237" fmla="*/ 8944 w 10000"/>
                <a:gd name="connsiteY237" fmla="*/ 5330 h 10000"/>
                <a:gd name="connsiteX238" fmla="*/ 8914 w 10000"/>
                <a:gd name="connsiteY238" fmla="*/ 5292 h 10000"/>
                <a:gd name="connsiteX239" fmla="*/ 8887 w 10000"/>
                <a:gd name="connsiteY239" fmla="*/ 5490 h 10000"/>
                <a:gd name="connsiteX240" fmla="*/ 8906 w 10000"/>
                <a:gd name="connsiteY240" fmla="*/ 5603 h 10000"/>
                <a:gd name="connsiteX241" fmla="*/ 8868 w 10000"/>
                <a:gd name="connsiteY241" fmla="*/ 5537 h 10000"/>
                <a:gd name="connsiteX242" fmla="*/ 8800 w 10000"/>
                <a:gd name="connsiteY242" fmla="*/ 5584 h 10000"/>
                <a:gd name="connsiteX243" fmla="*/ 8804 w 10000"/>
                <a:gd name="connsiteY243" fmla="*/ 5706 h 10000"/>
                <a:gd name="connsiteX244" fmla="*/ 8777 w 10000"/>
                <a:gd name="connsiteY244" fmla="*/ 5631 h 10000"/>
                <a:gd name="connsiteX245" fmla="*/ 8747 w 10000"/>
                <a:gd name="connsiteY245" fmla="*/ 5612 h 10000"/>
                <a:gd name="connsiteX246" fmla="*/ 8618 w 10000"/>
                <a:gd name="connsiteY246" fmla="*/ 5904 h 10000"/>
                <a:gd name="connsiteX247" fmla="*/ 8481 w 10000"/>
                <a:gd name="connsiteY247" fmla="*/ 5847 h 10000"/>
                <a:gd name="connsiteX248" fmla="*/ 8412 w 10000"/>
                <a:gd name="connsiteY248" fmla="*/ 5791 h 10000"/>
                <a:gd name="connsiteX249" fmla="*/ 8359 w 10000"/>
                <a:gd name="connsiteY249" fmla="*/ 5687 h 10000"/>
                <a:gd name="connsiteX250" fmla="*/ 8272 w 10000"/>
                <a:gd name="connsiteY250" fmla="*/ 5358 h 10000"/>
                <a:gd name="connsiteX251" fmla="*/ 8257 w 10000"/>
                <a:gd name="connsiteY251" fmla="*/ 5245 h 10000"/>
                <a:gd name="connsiteX252" fmla="*/ 8230 w 10000"/>
                <a:gd name="connsiteY252" fmla="*/ 5179 h 10000"/>
                <a:gd name="connsiteX253" fmla="*/ 8268 w 10000"/>
                <a:gd name="connsiteY253" fmla="*/ 5217 h 10000"/>
                <a:gd name="connsiteX254" fmla="*/ 8302 w 10000"/>
                <a:gd name="connsiteY254" fmla="*/ 5358 h 10000"/>
                <a:gd name="connsiteX255" fmla="*/ 8336 w 10000"/>
                <a:gd name="connsiteY255" fmla="*/ 5452 h 10000"/>
                <a:gd name="connsiteX256" fmla="*/ 8378 w 10000"/>
                <a:gd name="connsiteY256" fmla="*/ 5490 h 10000"/>
                <a:gd name="connsiteX257" fmla="*/ 8416 w 10000"/>
                <a:gd name="connsiteY257" fmla="*/ 5574 h 10000"/>
                <a:gd name="connsiteX258" fmla="*/ 8469 w 10000"/>
                <a:gd name="connsiteY258" fmla="*/ 5659 h 10000"/>
                <a:gd name="connsiteX259" fmla="*/ 8542 w 10000"/>
                <a:gd name="connsiteY259" fmla="*/ 5772 h 10000"/>
                <a:gd name="connsiteX260" fmla="*/ 8629 w 10000"/>
                <a:gd name="connsiteY260" fmla="*/ 5640 h 10000"/>
                <a:gd name="connsiteX261" fmla="*/ 8766 w 10000"/>
                <a:gd name="connsiteY261" fmla="*/ 5367 h 10000"/>
                <a:gd name="connsiteX262" fmla="*/ 8811 w 10000"/>
                <a:gd name="connsiteY262" fmla="*/ 5179 h 10000"/>
                <a:gd name="connsiteX263" fmla="*/ 8815 w 10000"/>
                <a:gd name="connsiteY263" fmla="*/ 5038 h 10000"/>
                <a:gd name="connsiteX264" fmla="*/ 8785 w 10000"/>
                <a:gd name="connsiteY264" fmla="*/ 4972 h 10000"/>
                <a:gd name="connsiteX265" fmla="*/ 8773 w 10000"/>
                <a:gd name="connsiteY265" fmla="*/ 5056 h 10000"/>
                <a:gd name="connsiteX266" fmla="*/ 8678 w 10000"/>
                <a:gd name="connsiteY266" fmla="*/ 5047 h 10000"/>
                <a:gd name="connsiteX267" fmla="*/ 8690 w 10000"/>
                <a:gd name="connsiteY267" fmla="*/ 4953 h 10000"/>
                <a:gd name="connsiteX268" fmla="*/ 8712 w 10000"/>
                <a:gd name="connsiteY268" fmla="*/ 4991 h 10000"/>
                <a:gd name="connsiteX269" fmla="*/ 8766 w 10000"/>
                <a:gd name="connsiteY269" fmla="*/ 4953 h 10000"/>
                <a:gd name="connsiteX270" fmla="*/ 8796 w 10000"/>
                <a:gd name="connsiteY270" fmla="*/ 4896 h 10000"/>
                <a:gd name="connsiteX271" fmla="*/ 8830 w 10000"/>
                <a:gd name="connsiteY271" fmla="*/ 4915 h 10000"/>
                <a:gd name="connsiteX272" fmla="*/ 8849 w 10000"/>
                <a:gd name="connsiteY272" fmla="*/ 4896 h 10000"/>
                <a:gd name="connsiteX273" fmla="*/ 8781 w 10000"/>
                <a:gd name="connsiteY273" fmla="*/ 4783 h 10000"/>
                <a:gd name="connsiteX274" fmla="*/ 8880 w 10000"/>
                <a:gd name="connsiteY274" fmla="*/ 4821 h 10000"/>
                <a:gd name="connsiteX275" fmla="*/ 8857 w 10000"/>
                <a:gd name="connsiteY275" fmla="*/ 4736 h 10000"/>
                <a:gd name="connsiteX276" fmla="*/ 8883 w 10000"/>
                <a:gd name="connsiteY276" fmla="*/ 4689 h 10000"/>
                <a:gd name="connsiteX277" fmla="*/ 8895 w 10000"/>
                <a:gd name="connsiteY277" fmla="*/ 4576 h 10000"/>
                <a:gd name="connsiteX278" fmla="*/ 8868 w 10000"/>
                <a:gd name="connsiteY278" fmla="*/ 4548 h 10000"/>
                <a:gd name="connsiteX279" fmla="*/ 8868 w 10000"/>
                <a:gd name="connsiteY279" fmla="*/ 4463 h 10000"/>
                <a:gd name="connsiteX280" fmla="*/ 8826 w 10000"/>
                <a:gd name="connsiteY280" fmla="*/ 4463 h 10000"/>
                <a:gd name="connsiteX281" fmla="*/ 8769 w 10000"/>
                <a:gd name="connsiteY281" fmla="*/ 4407 h 10000"/>
                <a:gd name="connsiteX282" fmla="*/ 8720 w 10000"/>
                <a:gd name="connsiteY282" fmla="*/ 4435 h 10000"/>
                <a:gd name="connsiteX283" fmla="*/ 8629 w 10000"/>
                <a:gd name="connsiteY283" fmla="*/ 4397 h 10000"/>
                <a:gd name="connsiteX284" fmla="*/ 8621 w 10000"/>
                <a:gd name="connsiteY284" fmla="*/ 4341 h 10000"/>
                <a:gd name="connsiteX285" fmla="*/ 8488 w 10000"/>
                <a:gd name="connsiteY285" fmla="*/ 4256 h 10000"/>
                <a:gd name="connsiteX286" fmla="*/ 8450 w 10000"/>
                <a:gd name="connsiteY286" fmla="*/ 4162 h 10000"/>
                <a:gd name="connsiteX287" fmla="*/ 8416 w 10000"/>
                <a:gd name="connsiteY287" fmla="*/ 4181 h 10000"/>
                <a:gd name="connsiteX288" fmla="*/ 8352 w 10000"/>
                <a:gd name="connsiteY288" fmla="*/ 4115 h 10000"/>
                <a:gd name="connsiteX289" fmla="*/ 8314 w 10000"/>
                <a:gd name="connsiteY289" fmla="*/ 4143 h 10000"/>
                <a:gd name="connsiteX290" fmla="*/ 8302 w 10000"/>
                <a:gd name="connsiteY290" fmla="*/ 4049 h 10000"/>
                <a:gd name="connsiteX291" fmla="*/ 8234 w 10000"/>
                <a:gd name="connsiteY291" fmla="*/ 3964 h 10000"/>
                <a:gd name="connsiteX292" fmla="*/ 8238 w 10000"/>
                <a:gd name="connsiteY292" fmla="*/ 3889 h 10000"/>
                <a:gd name="connsiteX293" fmla="*/ 8295 w 10000"/>
                <a:gd name="connsiteY293" fmla="*/ 3983 h 10000"/>
                <a:gd name="connsiteX294" fmla="*/ 8340 w 10000"/>
                <a:gd name="connsiteY294" fmla="*/ 4011 h 10000"/>
                <a:gd name="connsiteX295" fmla="*/ 8382 w 10000"/>
                <a:gd name="connsiteY295" fmla="*/ 4058 h 10000"/>
                <a:gd name="connsiteX296" fmla="*/ 8443 w 10000"/>
                <a:gd name="connsiteY296" fmla="*/ 4049 h 10000"/>
                <a:gd name="connsiteX297" fmla="*/ 8553 w 10000"/>
                <a:gd name="connsiteY297" fmla="*/ 4143 h 10000"/>
                <a:gd name="connsiteX298" fmla="*/ 8618 w 10000"/>
                <a:gd name="connsiteY298" fmla="*/ 4134 h 10000"/>
                <a:gd name="connsiteX299" fmla="*/ 8694 w 10000"/>
                <a:gd name="connsiteY299" fmla="*/ 4190 h 10000"/>
                <a:gd name="connsiteX300" fmla="*/ 8739 w 10000"/>
                <a:gd name="connsiteY300" fmla="*/ 4237 h 10000"/>
                <a:gd name="connsiteX301" fmla="*/ 8766 w 10000"/>
                <a:gd name="connsiteY301" fmla="*/ 4237 h 10000"/>
                <a:gd name="connsiteX302" fmla="*/ 8712 w 10000"/>
                <a:gd name="connsiteY302" fmla="*/ 3955 h 10000"/>
                <a:gd name="connsiteX303" fmla="*/ 8720 w 10000"/>
                <a:gd name="connsiteY303" fmla="*/ 3908 h 10000"/>
                <a:gd name="connsiteX304" fmla="*/ 8675 w 10000"/>
                <a:gd name="connsiteY304" fmla="*/ 3823 h 10000"/>
                <a:gd name="connsiteX305" fmla="*/ 8747 w 10000"/>
                <a:gd name="connsiteY305" fmla="*/ 3701 h 10000"/>
                <a:gd name="connsiteX306" fmla="*/ 8796 w 10000"/>
                <a:gd name="connsiteY306" fmla="*/ 3729 h 10000"/>
                <a:gd name="connsiteX307" fmla="*/ 8830 w 10000"/>
                <a:gd name="connsiteY307" fmla="*/ 3710 h 10000"/>
                <a:gd name="connsiteX308" fmla="*/ 8861 w 10000"/>
                <a:gd name="connsiteY308" fmla="*/ 3616 h 10000"/>
                <a:gd name="connsiteX309" fmla="*/ 8849 w 10000"/>
                <a:gd name="connsiteY309" fmla="*/ 3748 h 10000"/>
                <a:gd name="connsiteX310" fmla="*/ 8823 w 10000"/>
                <a:gd name="connsiteY310" fmla="*/ 3795 h 10000"/>
                <a:gd name="connsiteX311" fmla="*/ 8728 w 10000"/>
                <a:gd name="connsiteY311" fmla="*/ 3814 h 10000"/>
                <a:gd name="connsiteX312" fmla="*/ 8758 w 10000"/>
                <a:gd name="connsiteY312" fmla="*/ 3870 h 10000"/>
                <a:gd name="connsiteX313" fmla="*/ 8769 w 10000"/>
                <a:gd name="connsiteY313" fmla="*/ 3936 h 10000"/>
                <a:gd name="connsiteX314" fmla="*/ 8773 w 10000"/>
                <a:gd name="connsiteY314" fmla="*/ 4058 h 10000"/>
                <a:gd name="connsiteX315" fmla="*/ 8804 w 10000"/>
                <a:gd name="connsiteY315" fmla="*/ 4077 h 10000"/>
                <a:gd name="connsiteX316" fmla="*/ 8796 w 10000"/>
                <a:gd name="connsiteY316" fmla="*/ 4143 h 10000"/>
                <a:gd name="connsiteX317" fmla="*/ 8819 w 10000"/>
                <a:gd name="connsiteY317" fmla="*/ 4209 h 10000"/>
                <a:gd name="connsiteX318" fmla="*/ 8880 w 10000"/>
                <a:gd name="connsiteY318" fmla="*/ 4247 h 10000"/>
                <a:gd name="connsiteX319" fmla="*/ 8876 w 10000"/>
                <a:gd name="connsiteY319" fmla="*/ 4190 h 10000"/>
                <a:gd name="connsiteX320" fmla="*/ 8899 w 10000"/>
                <a:gd name="connsiteY320" fmla="*/ 4181 h 10000"/>
                <a:gd name="connsiteX321" fmla="*/ 8933 w 10000"/>
                <a:gd name="connsiteY321" fmla="*/ 4096 h 10000"/>
                <a:gd name="connsiteX322" fmla="*/ 8937 w 10000"/>
                <a:gd name="connsiteY322" fmla="*/ 4002 h 10000"/>
                <a:gd name="connsiteX323" fmla="*/ 8956 w 10000"/>
                <a:gd name="connsiteY323" fmla="*/ 4040 h 10000"/>
                <a:gd name="connsiteX324" fmla="*/ 8971 w 10000"/>
                <a:gd name="connsiteY324" fmla="*/ 4115 h 10000"/>
                <a:gd name="connsiteX325" fmla="*/ 8959 w 10000"/>
                <a:gd name="connsiteY325" fmla="*/ 4162 h 10000"/>
                <a:gd name="connsiteX326" fmla="*/ 8975 w 10000"/>
                <a:gd name="connsiteY326" fmla="*/ 4218 h 10000"/>
                <a:gd name="connsiteX327" fmla="*/ 8940 w 10000"/>
                <a:gd name="connsiteY327" fmla="*/ 4247 h 10000"/>
                <a:gd name="connsiteX328" fmla="*/ 8956 w 10000"/>
                <a:gd name="connsiteY328" fmla="*/ 4322 h 10000"/>
                <a:gd name="connsiteX329" fmla="*/ 9013 w 10000"/>
                <a:gd name="connsiteY329" fmla="*/ 4350 h 10000"/>
                <a:gd name="connsiteX330" fmla="*/ 9028 w 10000"/>
                <a:gd name="connsiteY330" fmla="*/ 4294 h 10000"/>
                <a:gd name="connsiteX331" fmla="*/ 9016 w 10000"/>
                <a:gd name="connsiteY331" fmla="*/ 4237 h 10000"/>
                <a:gd name="connsiteX332" fmla="*/ 9016 w 10000"/>
                <a:gd name="connsiteY332" fmla="*/ 4162 h 10000"/>
                <a:gd name="connsiteX333" fmla="*/ 9081 w 10000"/>
                <a:gd name="connsiteY333" fmla="*/ 4303 h 10000"/>
                <a:gd name="connsiteX334" fmla="*/ 9111 w 10000"/>
                <a:gd name="connsiteY334" fmla="*/ 4322 h 10000"/>
                <a:gd name="connsiteX335" fmla="*/ 9126 w 10000"/>
                <a:gd name="connsiteY335" fmla="*/ 4209 h 10000"/>
                <a:gd name="connsiteX336" fmla="*/ 9176 w 10000"/>
                <a:gd name="connsiteY336" fmla="*/ 4294 h 10000"/>
                <a:gd name="connsiteX337" fmla="*/ 9259 w 10000"/>
                <a:gd name="connsiteY337" fmla="*/ 4275 h 10000"/>
                <a:gd name="connsiteX338" fmla="*/ 9275 w 10000"/>
                <a:gd name="connsiteY338" fmla="*/ 4237 h 10000"/>
                <a:gd name="connsiteX339" fmla="*/ 9313 w 10000"/>
                <a:gd name="connsiteY339" fmla="*/ 4200 h 10000"/>
                <a:gd name="connsiteX340" fmla="*/ 9332 w 10000"/>
                <a:gd name="connsiteY340" fmla="*/ 4143 h 10000"/>
                <a:gd name="connsiteX341" fmla="*/ 9332 w 10000"/>
                <a:gd name="connsiteY341" fmla="*/ 4096 h 10000"/>
                <a:gd name="connsiteX342" fmla="*/ 9347 w 10000"/>
                <a:gd name="connsiteY342" fmla="*/ 3955 h 10000"/>
                <a:gd name="connsiteX343" fmla="*/ 9366 w 10000"/>
                <a:gd name="connsiteY343" fmla="*/ 4030 h 10000"/>
                <a:gd name="connsiteX344" fmla="*/ 9389 w 10000"/>
                <a:gd name="connsiteY344" fmla="*/ 3983 h 10000"/>
                <a:gd name="connsiteX345" fmla="*/ 9389 w 10000"/>
                <a:gd name="connsiteY345" fmla="*/ 3908 h 10000"/>
                <a:gd name="connsiteX346" fmla="*/ 9411 w 10000"/>
                <a:gd name="connsiteY346" fmla="*/ 3729 h 10000"/>
                <a:gd name="connsiteX347" fmla="*/ 9442 w 10000"/>
                <a:gd name="connsiteY347" fmla="*/ 3719 h 10000"/>
                <a:gd name="connsiteX348" fmla="*/ 9419 w 10000"/>
                <a:gd name="connsiteY348" fmla="*/ 3653 h 10000"/>
                <a:gd name="connsiteX349" fmla="*/ 9461 w 10000"/>
                <a:gd name="connsiteY349" fmla="*/ 3578 h 10000"/>
                <a:gd name="connsiteX350" fmla="*/ 9491 w 10000"/>
                <a:gd name="connsiteY350" fmla="*/ 3503 h 10000"/>
                <a:gd name="connsiteX351" fmla="*/ 9514 w 10000"/>
                <a:gd name="connsiteY351" fmla="*/ 3427 h 10000"/>
                <a:gd name="connsiteX352" fmla="*/ 9518 w 10000"/>
                <a:gd name="connsiteY352" fmla="*/ 3380 h 10000"/>
                <a:gd name="connsiteX353" fmla="*/ 9506 w 10000"/>
                <a:gd name="connsiteY353" fmla="*/ 3202 h 10000"/>
                <a:gd name="connsiteX354" fmla="*/ 9533 w 10000"/>
                <a:gd name="connsiteY354" fmla="*/ 3267 h 10000"/>
                <a:gd name="connsiteX355" fmla="*/ 9552 w 10000"/>
                <a:gd name="connsiteY355" fmla="*/ 3362 h 10000"/>
                <a:gd name="connsiteX356" fmla="*/ 9590 w 10000"/>
                <a:gd name="connsiteY356" fmla="*/ 3409 h 10000"/>
                <a:gd name="connsiteX357" fmla="*/ 9628 w 10000"/>
                <a:gd name="connsiteY357" fmla="*/ 3362 h 10000"/>
                <a:gd name="connsiteX358" fmla="*/ 9677 w 10000"/>
                <a:gd name="connsiteY358" fmla="*/ 3202 h 10000"/>
                <a:gd name="connsiteX359" fmla="*/ 9666 w 10000"/>
                <a:gd name="connsiteY359" fmla="*/ 3107 h 10000"/>
                <a:gd name="connsiteX360" fmla="*/ 9620 w 10000"/>
                <a:gd name="connsiteY360" fmla="*/ 3004 h 10000"/>
                <a:gd name="connsiteX361" fmla="*/ 9658 w 10000"/>
                <a:gd name="connsiteY361" fmla="*/ 2957 h 10000"/>
                <a:gd name="connsiteX362" fmla="*/ 9673 w 10000"/>
                <a:gd name="connsiteY362" fmla="*/ 2985 h 10000"/>
                <a:gd name="connsiteX363" fmla="*/ 9689 w 10000"/>
                <a:gd name="connsiteY363" fmla="*/ 2881 h 10000"/>
                <a:gd name="connsiteX364" fmla="*/ 9673 w 10000"/>
                <a:gd name="connsiteY364" fmla="*/ 2787 h 10000"/>
                <a:gd name="connsiteX365" fmla="*/ 9666 w 10000"/>
                <a:gd name="connsiteY365" fmla="*/ 2599 h 10000"/>
                <a:gd name="connsiteX366" fmla="*/ 9639 w 10000"/>
                <a:gd name="connsiteY366" fmla="*/ 2401 h 10000"/>
                <a:gd name="connsiteX367" fmla="*/ 9563 w 10000"/>
                <a:gd name="connsiteY367" fmla="*/ 2072 h 10000"/>
                <a:gd name="connsiteX368" fmla="*/ 9499 w 10000"/>
                <a:gd name="connsiteY368" fmla="*/ 1996 h 10000"/>
                <a:gd name="connsiteX369" fmla="*/ 9408 w 10000"/>
                <a:gd name="connsiteY369" fmla="*/ 2053 h 10000"/>
                <a:gd name="connsiteX370" fmla="*/ 9408 w 10000"/>
                <a:gd name="connsiteY370" fmla="*/ 2119 h 10000"/>
                <a:gd name="connsiteX371" fmla="*/ 9445 w 10000"/>
                <a:gd name="connsiteY371" fmla="*/ 2156 h 10000"/>
                <a:gd name="connsiteX372" fmla="*/ 9495 w 10000"/>
                <a:gd name="connsiteY372" fmla="*/ 2072 h 10000"/>
                <a:gd name="connsiteX373" fmla="*/ 9514 w 10000"/>
                <a:gd name="connsiteY373" fmla="*/ 2166 h 10000"/>
                <a:gd name="connsiteX374" fmla="*/ 9415 w 10000"/>
                <a:gd name="connsiteY374" fmla="*/ 2203 h 10000"/>
                <a:gd name="connsiteX375" fmla="*/ 9358 w 10000"/>
                <a:gd name="connsiteY375" fmla="*/ 2326 h 10000"/>
                <a:gd name="connsiteX376" fmla="*/ 9377 w 10000"/>
                <a:gd name="connsiteY376" fmla="*/ 2486 h 10000"/>
                <a:gd name="connsiteX377" fmla="*/ 9362 w 10000"/>
                <a:gd name="connsiteY377" fmla="*/ 2618 h 10000"/>
                <a:gd name="connsiteX378" fmla="*/ 9373 w 10000"/>
                <a:gd name="connsiteY378" fmla="*/ 2712 h 10000"/>
                <a:gd name="connsiteX379" fmla="*/ 9347 w 10000"/>
                <a:gd name="connsiteY379" fmla="*/ 3173 h 10000"/>
                <a:gd name="connsiteX380" fmla="*/ 9320 w 10000"/>
                <a:gd name="connsiteY380" fmla="*/ 3183 h 10000"/>
                <a:gd name="connsiteX381" fmla="*/ 9328 w 10000"/>
                <a:gd name="connsiteY381" fmla="*/ 3126 h 10000"/>
                <a:gd name="connsiteX382" fmla="*/ 9324 w 10000"/>
                <a:gd name="connsiteY382" fmla="*/ 3041 h 10000"/>
                <a:gd name="connsiteX383" fmla="*/ 9301 w 10000"/>
                <a:gd name="connsiteY383" fmla="*/ 2693 h 10000"/>
                <a:gd name="connsiteX384" fmla="*/ 9282 w 10000"/>
                <a:gd name="connsiteY384" fmla="*/ 2589 h 10000"/>
                <a:gd name="connsiteX385" fmla="*/ 9286 w 10000"/>
                <a:gd name="connsiteY385" fmla="*/ 2533 h 10000"/>
                <a:gd name="connsiteX386" fmla="*/ 9297 w 10000"/>
                <a:gd name="connsiteY386" fmla="*/ 2439 h 10000"/>
                <a:gd name="connsiteX387" fmla="*/ 9305 w 10000"/>
                <a:gd name="connsiteY387" fmla="*/ 2345 h 10000"/>
                <a:gd name="connsiteX388" fmla="*/ 9332 w 10000"/>
                <a:gd name="connsiteY388" fmla="*/ 2232 h 10000"/>
                <a:gd name="connsiteX389" fmla="*/ 9294 w 10000"/>
                <a:gd name="connsiteY389" fmla="*/ 2213 h 10000"/>
                <a:gd name="connsiteX390" fmla="*/ 9263 w 10000"/>
                <a:gd name="connsiteY390" fmla="*/ 2269 h 10000"/>
                <a:gd name="connsiteX391" fmla="*/ 9275 w 10000"/>
                <a:gd name="connsiteY391" fmla="*/ 2194 h 10000"/>
                <a:gd name="connsiteX392" fmla="*/ 9278 w 10000"/>
                <a:gd name="connsiteY392" fmla="*/ 2137 h 10000"/>
                <a:gd name="connsiteX393" fmla="*/ 9305 w 10000"/>
                <a:gd name="connsiteY393" fmla="*/ 2156 h 10000"/>
                <a:gd name="connsiteX394" fmla="*/ 9324 w 10000"/>
                <a:gd name="connsiteY394" fmla="*/ 2128 h 10000"/>
                <a:gd name="connsiteX395" fmla="*/ 9259 w 10000"/>
                <a:gd name="connsiteY395" fmla="*/ 1987 h 10000"/>
                <a:gd name="connsiteX396" fmla="*/ 9081 w 10000"/>
                <a:gd name="connsiteY396" fmla="*/ 2072 h 10000"/>
                <a:gd name="connsiteX397" fmla="*/ 8990 w 10000"/>
                <a:gd name="connsiteY397" fmla="*/ 2213 h 10000"/>
                <a:gd name="connsiteX398" fmla="*/ 8994 w 10000"/>
                <a:gd name="connsiteY398" fmla="*/ 2279 h 10000"/>
                <a:gd name="connsiteX399" fmla="*/ 8978 w 10000"/>
                <a:gd name="connsiteY399" fmla="*/ 2232 h 10000"/>
                <a:gd name="connsiteX400" fmla="*/ 8929 w 10000"/>
                <a:gd name="connsiteY400" fmla="*/ 2279 h 10000"/>
                <a:gd name="connsiteX401" fmla="*/ 8899 w 10000"/>
                <a:gd name="connsiteY401" fmla="*/ 2119 h 10000"/>
                <a:gd name="connsiteX402" fmla="*/ 8861 w 10000"/>
                <a:gd name="connsiteY402" fmla="*/ 2119 h 10000"/>
                <a:gd name="connsiteX403" fmla="*/ 8766 w 10000"/>
                <a:gd name="connsiteY403" fmla="*/ 2260 h 10000"/>
                <a:gd name="connsiteX404" fmla="*/ 8678 w 10000"/>
                <a:gd name="connsiteY404" fmla="*/ 2316 h 10000"/>
                <a:gd name="connsiteX405" fmla="*/ 8542 w 10000"/>
                <a:gd name="connsiteY405" fmla="*/ 2326 h 10000"/>
                <a:gd name="connsiteX406" fmla="*/ 8568 w 10000"/>
                <a:gd name="connsiteY406" fmla="*/ 2166 h 10000"/>
                <a:gd name="connsiteX407" fmla="*/ 8564 w 10000"/>
                <a:gd name="connsiteY407" fmla="*/ 2100 h 10000"/>
                <a:gd name="connsiteX408" fmla="*/ 8545 w 10000"/>
                <a:gd name="connsiteY408" fmla="*/ 2034 h 10000"/>
                <a:gd name="connsiteX409" fmla="*/ 8511 w 10000"/>
                <a:gd name="connsiteY409" fmla="*/ 1808 h 10000"/>
                <a:gd name="connsiteX410" fmla="*/ 8488 w 10000"/>
                <a:gd name="connsiteY410" fmla="*/ 1657 h 10000"/>
                <a:gd name="connsiteX411" fmla="*/ 8473 w 10000"/>
                <a:gd name="connsiteY411" fmla="*/ 1497 h 10000"/>
                <a:gd name="connsiteX412" fmla="*/ 8488 w 10000"/>
                <a:gd name="connsiteY412" fmla="*/ 1328 h 10000"/>
                <a:gd name="connsiteX413" fmla="*/ 8507 w 10000"/>
                <a:gd name="connsiteY413" fmla="*/ 1243 h 10000"/>
                <a:gd name="connsiteX414" fmla="*/ 8511 w 10000"/>
                <a:gd name="connsiteY414" fmla="*/ 1064 h 10000"/>
                <a:gd name="connsiteX415" fmla="*/ 8534 w 10000"/>
                <a:gd name="connsiteY415" fmla="*/ 1092 h 10000"/>
                <a:gd name="connsiteX416" fmla="*/ 8534 w 10000"/>
                <a:gd name="connsiteY416" fmla="*/ 1205 h 10000"/>
                <a:gd name="connsiteX417" fmla="*/ 8507 w 10000"/>
                <a:gd name="connsiteY417" fmla="*/ 1394 h 10000"/>
                <a:gd name="connsiteX418" fmla="*/ 8507 w 10000"/>
                <a:gd name="connsiteY418" fmla="*/ 1535 h 10000"/>
                <a:gd name="connsiteX419" fmla="*/ 8545 w 10000"/>
                <a:gd name="connsiteY419" fmla="*/ 1780 h 10000"/>
                <a:gd name="connsiteX420" fmla="*/ 8561 w 10000"/>
                <a:gd name="connsiteY420" fmla="*/ 1921 h 10000"/>
                <a:gd name="connsiteX421" fmla="*/ 8602 w 10000"/>
                <a:gd name="connsiteY421" fmla="*/ 1977 h 10000"/>
                <a:gd name="connsiteX422" fmla="*/ 8629 w 10000"/>
                <a:gd name="connsiteY422" fmla="*/ 1987 h 10000"/>
                <a:gd name="connsiteX423" fmla="*/ 8637 w 10000"/>
                <a:gd name="connsiteY423" fmla="*/ 1911 h 10000"/>
                <a:gd name="connsiteX424" fmla="*/ 8682 w 10000"/>
                <a:gd name="connsiteY424" fmla="*/ 2053 h 10000"/>
                <a:gd name="connsiteX425" fmla="*/ 8781 w 10000"/>
                <a:gd name="connsiteY425" fmla="*/ 2034 h 10000"/>
                <a:gd name="connsiteX426" fmla="*/ 8811 w 10000"/>
                <a:gd name="connsiteY426" fmla="*/ 1996 h 10000"/>
                <a:gd name="connsiteX427" fmla="*/ 8887 w 10000"/>
                <a:gd name="connsiteY427" fmla="*/ 1770 h 10000"/>
                <a:gd name="connsiteX428" fmla="*/ 8952 w 10000"/>
                <a:gd name="connsiteY428" fmla="*/ 1751 h 10000"/>
                <a:gd name="connsiteX429" fmla="*/ 8982 w 10000"/>
                <a:gd name="connsiteY429" fmla="*/ 1704 h 10000"/>
                <a:gd name="connsiteX430" fmla="*/ 8944 w 10000"/>
                <a:gd name="connsiteY430" fmla="*/ 1676 h 10000"/>
                <a:gd name="connsiteX431" fmla="*/ 8925 w 10000"/>
                <a:gd name="connsiteY431" fmla="*/ 1629 h 10000"/>
                <a:gd name="connsiteX432" fmla="*/ 8895 w 10000"/>
                <a:gd name="connsiteY432" fmla="*/ 1620 h 10000"/>
                <a:gd name="connsiteX433" fmla="*/ 8804 w 10000"/>
                <a:gd name="connsiteY433" fmla="*/ 1431 h 10000"/>
                <a:gd name="connsiteX434" fmla="*/ 8872 w 10000"/>
                <a:gd name="connsiteY434" fmla="*/ 1469 h 10000"/>
                <a:gd name="connsiteX435" fmla="*/ 8895 w 10000"/>
                <a:gd name="connsiteY435" fmla="*/ 1535 h 10000"/>
                <a:gd name="connsiteX436" fmla="*/ 8952 w 10000"/>
                <a:gd name="connsiteY436" fmla="*/ 1563 h 10000"/>
                <a:gd name="connsiteX437" fmla="*/ 9001 w 10000"/>
                <a:gd name="connsiteY437" fmla="*/ 1629 h 10000"/>
                <a:gd name="connsiteX438" fmla="*/ 9070 w 10000"/>
                <a:gd name="connsiteY438" fmla="*/ 1676 h 10000"/>
                <a:gd name="connsiteX439" fmla="*/ 9092 w 10000"/>
                <a:gd name="connsiteY439" fmla="*/ 1638 h 10000"/>
                <a:gd name="connsiteX440" fmla="*/ 9081 w 10000"/>
                <a:gd name="connsiteY440" fmla="*/ 1554 h 10000"/>
                <a:gd name="connsiteX441" fmla="*/ 9028 w 10000"/>
                <a:gd name="connsiteY441" fmla="*/ 1403 h 10000"/>
                <a:gd name="connsiteX442" fmla="*/ 9001 w 10000"/>
                <a:gd name="connsiteY442" fmla="*/ 1328 h 10000"/>
                <a:gd name="connsiteX443" fmla="*/ 9119 w 10000"/>
                <a:gd name="connsiteY443" fmla="*/ 1554 h 10000"/>
                <a:gd name="connsiteX444" fmla="*/ 9214 w 10000"/>
                <a:gd name="connsiteY444" fmla="*/ 1497 h 10000"/>
                <a:gd name="connsiteX445" fmla="*/ 9248 w 10000"/>
                <a:gd name="connsiteY445" fmla="*/ 1450 h 10000"/>
                <a:gd name="connsiteX446" fmla="*/ 9248 w 10000"/>
                <a:gd name="connsiteY446" fmla="*/ 1412 h 10000"/>
                <a:gd name="connsiteX447" fmla="*/ 9210 w 10000"/>
                <a:gd name="connsiteY447" fmla="*/ 1252 h 10000"/>
                <a:gd name="connsiteX448" fmla="*/ 9161 w 10000"/>
                <a:gd name="connsiteY448" fmla="*/ 1177 h 10000"/>
                <a:gd name="connsiteX449" fmla="*/ 9145 w 10000"/>
                <a:gd name="connsiteY449" fmla="*/ 1102 h 10000"/>
                <a:gd name="connsiteX450" fmla="*/ 9100 w 10000"/>
                <a:gd name="connsiteY450" fmla="*/ 1055 h 10000"/>
                <a:gd name="connsiteX451" fmla="*/ 9073 w 10000"/>
                <a:gd name="connsiteY451" fmla="*/ 979 h 10000"/>
                <a:gd name="connsiteX452" fmla="*/ 9145 w 10000"/>
                <a:gd name="connsiteY452" fmla="*/ 989 h 10000"/>
                <a:gd name="connsiteX453" fmla="*/ 9187 w 10000"/>
                <a:gd name="connsiteY453" fmla="*/ 1036 h 10000"/>
                <a:gd name="connsiteX454" fmla="*/ 9259 w 10000"/>
                <a:gd name="connsiteY454" fmla="*/ 1234 h 10000"/>
                <a:gd name="connsiteX455" fmla="*/ 9301 w 10000"/>
                <a:gd name="connsiteY455" fmla="*/ 1337 h 10000"/>
                <a:gd name="connsiteX456" fmla="*/ 9381 w 10000"/>
                <a:gd name="connsiteY456" fmla="*/ 1356 h 10000"/>
                <a:gd name="connsiteX457" fmla="*/ 9408 w 10000"/>
                <a:gd name="connsiteY457" fmla="*/ 1356 h 10000"/>
                <a:gd name="connsiteX458" fmla="*/ 9381 w 10000"/>
                <a:gd name="connsiteY458" fmla="*/ 1271 h 10000"/>
                <a:gd name="connsiteX459" fmla="*/ 9339 w 10000"/>
                <a:gd name="connsiteY459" fmla="*/ 1036 h 10000"/>
                <a:gd name="connsiteX460" fmla="*/ 9377 w 10000"/>
                <a:gd name="connsiteY460" fmla="*/ 1102 h 10000"/>
                <a:gd name="connsiteX461" fmla="*/ 9415 w 10000"/>
                <a:gd name="connsiteY461" fmla="*/ 1205 h 10000"/>
                <a:gd name="connsiteX462" fmla="*/ 9472 w 10000"/>
                <a:gd name="connsiteY462" fmla="*/ 1356 h 10000"/>
                <a:gd name="connsiteX463" fmla="*/ 9472 w 10000"/>
                <a:gd name="connsiteY463" fmla="*/ 1478 h 10000"/>
                <a:gd name="connsiteX464" fmla="*/ 9544 w 10000"/>
                <a:gd name="connsiteY464" fmla="*/ 1648 h 10000"/>
                <a:gd name="connsiteX465" fmla="*/ 9575 w 10000"/>
                <a:gd name="connsiteY465" fmla="*/ 1667 h 10000"/>
                <a:gd name="connsiteX466" fmla="*/ 9487 w 10000"/>
                <a:gd name="connsiteY466" fmla="*/ 1234 h 10000"/>
                <a:gd name="connsiteX467" fmla="*/ 9408 w 10000"/>
                <a:gd name="connsiteY467" fmla="*/ 782 h 10000"/>
                <a:gd name="connsiteX468" fmla="*/ 9373 w 10000"/>
                <a:gd name="connsiteY468" fmla="*/ 669 h 10000"/>
                <a:gd name="connsiteX469" fmla="*/ 9377 w 10000"/>
                <a:gd name="connsiteY469" fmla="*/ 565 h 10000"/>
                <a:gd name="connsiteX470" fmla="*/ 9377 w 10000"/>
                <a:gd name="connsiteY470" fmla="*/ 508 h 10000"/>
                <a:gd name="connsiteX471" fmla="*/ 9354 w 10000"/>
                <a:gd name="connsiteY471" fmla="*/ 443 h 10000"/>
                <a:gd name="connsiteX472" fmla="*/ 9354 w 10000"/>
                <a:gd name="connsiteY472" fmla="*/ 537 h 10000"/>
                <a:gd name="connsiteX473" fmla="*/ 9347 w 10000"/>
                <a:gd name="connsiteY473" fmla="*/ 678 h 10000"/>
                <a:gd name="connsiteX474" fmla="*/ 9320 w 10000"/>
                <a:gd name="connsiteY474" fmla="*/ 556 h 10000"/>
                <a:gd name="connsiteX475" fmla="*/ 9286 w 10000"/>
                <a:gd name="connsiteY475" fmla="*/ 499 h 10000"/>
                <a:gd name="connsiteX476" fmla="*/ 9290 w 10000"/>
                <a:gd name="connsiteY476" fmla="*/ 433 h 10000"/>
                <a:gd name="connsiteX477" fmla="*/ 9259 w 10000"/>
                <a:gd name="connsiteY477" fmla="*/ 377 h 10000"/>
                <a:gd name="connsiteX478" fmla="*/ 9229 w 10000"/>
                <a:gd name="connsiteY478" fmla="*/ 217 h 10000"/>
                <a:gd name="connsiteX479" fmla="*/ 9229 w 10000"/>
                <a:gd name="connsiteY479" fmla="*/ 47 h 10000"/>
                <a:gd name="connsiteX480" fmla="*/ 8264 w 10000"/>
                <a:gd name="connsiteY480" fmla="*/ 235 h 10000"/>
                <a:gd name="connsiteX481" fmla="*/ 7774 w 10000"/>
                <a:gd name="connsiteY481" fmla="*/ 348 h 10000"/>
                <a:gd name="connsiteX482" fmla="*/ 7509 w 10000"/>
                <a:gd name="connsiteY482" fmla="*/ 405 h 10000"/>
                <a:gd name="connsiteX483" fmla="*/ 7436 w 10000"/>
                <a:gd name="connsiteY483" fmla="*/ 414 h 10000"/>
                <a:gd name="connsiteX484" fmla="*/ 7414 w 10000"/>
                <a:gd name="connsiteY484" fmla="*/ 424 h 10000"/>
                <a:gd name="connsiteX485" fmla="*/ 7368 w 10000"/>
                <a:gd name="connsiteY485" fmla="*/ 424 h 10000"/>
                <a:gd name="connsiteX486" fmla="*/ 7322 w 10000"/>
                <a:gd name="connsiteY486" fmla="*/ 433 h 10000"/>
                <a:gd name="connsiteX487" fmla="*/ 7144 w 10000"/>
                <a:gd name="connsiteY487" fmla="*/ 480 h 10000"/>
                <a:gd name="connsiteX488" fmla="*/ 6700 w 10000"/>
                <a:gd name="connsiteY488" fmla="*/ 546 h 10000"/>
                <a:gd name="connsiteX489" fmla="*/ 6692 w 10000"/>
                <a:gd name="connsiteY489" fmla="*/ 621 h 10000"/>
                <a:gd name="connsiteX490" fmla="*/ 6673 w 10000"/>
                <a:gd name="connsiteY490" fmla="*/ 621 h 10000"/>
                <a:gd name="connsiteX491" fmla="*/ 6627 w 10000"/>
                <a:gd name="connsiteY491" fmla="*/ 923 h 10000"/>
                <a:gd name="connsiteX492" fmla="*/ 6627 w 10000"/>
                <a:gd name="connsiteY492" fmla="*/ 753 h 10000"/>
                <a:gd name="connsiteX493" fmla="*/ 6616 w 10000"/>
                <a:gd name="connsiteY493" fmla="*/ 800 h 10000"/>
                <a:gd name="connsiteX494" fmla="*/ 6643 w 10000"/>
                <a:gd name="connsiteY494" fmla="*/ 621 h 10000"/>
                <a:gd name="connsiteX495" fmla="*/ 6665 w 10000"/>
                <a:gd name="connsiteY495" fmla="*/ 556 h 10000"/>
                <a:gd name="connsiteX496" fmla="*/ 6601 w 10000"/>
                <a:gd name="connsiteY496" fmla="*/ 565 h 10000"/>
                <a:gd name="connsiteX497" fmla="*/ 6551 w 10000"/>
                <a:gd name="connsiteY497" fmla="*/ 565 h 10000"/>
                <a:gd name="connsiteX498" fmla="*/ 6525 w 10000"/>
                <a:gd name="connsiteY498" fmla="*/ 574 h 10000"/>
                <a:gd name="connsiteX499" fmla="*/ 6206 w 10000"/>
                <a:gd name="connsiteY499" fmla="*/ 621 h 10000"/>
                <a:gd name="connsiteX500" fmla="*/ 6134 w 10000"/>
                <a:gd name="connsiteY500" fmla="*/ 621 h 10000"/>
                <a:gd name="connsiteX501" fmla="*/ 6058 w 10000"/>
                <a:gd name="connsiteY501" fmla="*/ 650 h 10000"/>
                <a:gd name="connsiteX502" fmla="*/ 6024 w 10000"/>
                <a:gd name="connsiteY502" fmla="*/ 650 h 10000"/>
                <a:gd name="connsiteX503" fmla="*/ 6001 w 10000"/>
                <a:gd name="connsiteY503" fmla="*/ 650 h 10000"/>
                <a:gd name="connsiteX504" fmla="*/ 5967 w 10000"/>
                <a:gd name="connsiteY504" fmla="*/ 650 h 10000"/>
                <a:gd name="connsiteX505" fmla="*/ 5864 w 10000"/>
                <a:gd name="connsiteY505" fmla="*/ 678 h 10000"/>
                <a:gd name="connsiteX506" fmla="*/ 5849 w 10000"/>
                <a:gd name="connsiteY506" fmla="*/ 669 h 10000"/>
                <a:gd name="connsiteX507" fmla="*/ 5818 w 10000"/>
                <a:gd name="connsiteY507" fmla="*/ 678 h 10000"/>
                <a:gd name="connsiteX508" fmla="*/ 5792 w 10000"/>
                <a:gd name="connsiteY508" fmla="*/ 678 h 10000"/>
                <a:gd name="connsiteX509" fmla="*/ 5746 w 10000"/>
                <a:gd name="connsiteY509" fmla="*/ 697 h 10000"/>
                <a:gd name="connsiteX510" fmla="*/ 5701 w 10000"/>
                <a:gd name="connsiteY510" fmla="*/ 706 h 10000"/>
                <a:gd name="connsiteX511" fmla="*/ 5674 w 10000"/>
                <a:gd name="connsiteY511" fmla="*/ 706 h 10000"/>
                <a:gd name="connsiteX512" fmla="*/ 5348 w 10000"/>
                <a:gd name="connsiteY512" fmla="*/ 753 h 10000"/>
                <a:gd name="connsiteX513" fmla="*/ 4645 w 10000"/>
                <a:gd name="connsiteY513" fmla="*/ 819 h 10000"/>
                <a:gd name="connsiteX514" fmla="*/ 4615 w 10000"/>
                <a:gd name="connsiteY514" fmla="*/ 819 h 10000"/>
                <a:gd name="connsiteX515" fmla="*/ 3604 w 10000"/>
                <a:gd name="connsiteY515" fmla="*/ 857 h 10000"/>
                <a:gd name="connsiteX516" fmla="*/ 3578 w 10000"/>
                <a:gd name="connsiteY516" fmla="*/ 857 h 10000"/>
                <a:gd name="connsiteX517" fmla="*/ 3536 w 10000"/>
                <a:gd name="connsiteY517" fmla="*/ 857 h 10000"/>
                <a:gd name="connsiteX518" fmla="*/ 3316 w 10000"/>
                <a:gd name="connsiteY518" fmla="*/ 857 h 10000"/>
                <a:gd name="connsiteX519" fmla="*/ 3073 w 10000"/>
                <a:gd name="connsiteY519" fmla="*/ 819 h 10000"/>
                <a:gd name="connsiteX520" fmla="*/ 2940 w 10000"/>
                <a:gd name="connsiteY520" fmla="*/ 810 h 10000"/>
                <a:gd name="connsiteX521" fmla="*/ 2932 w 10000"/>
                <a:gd name="connsiteY521" fmla="*/ 876 h 10000"/>
                <a:gd name="connsiteX522" fmla="*/ 2928 w 10000"/>
                <a:gd name="connsiteY522" fmla="*/ 932 h 10000"/>
                <a:gd name="connsiteX523" fmla="*/ 2924 w 10000"/>
                <a:gd name="connsiteY523" fmla="*/ 1215 h 10000"/>
                <a:gd name="connsiteX524" fmla="*/ 2905 w 10000"/>
                <a:gd name="connsiteY524" fmla="*/ 1403 h 10000"/>
                <a:gd name="connsiteX525" fmla="*/ 2886 w 10000"/>
                <a:gd name="connsiteY525" fmla="*/ 1478 h 10000"/>
                <a:gd name="connsiteX526" fmla="*/ 2890 w 10000"/>
                <a:gd name="connsiteY526" fmla="*/ 1563 h 10000"/>
                <a:gd name="connsiteX527" fmla="*/ 2898 w 10000"/>
                <a:gd name="connsiteY527" fmla="*/ 1685 h 10000"/>
                <a:gd name="connsiteX528" fmla="*/ 2867 w 10000"/>
                <a:gd name="connsiteY528" fmla="*/ 1695 h 10000"/>
                <a:gd name="connsiteX529" fmla="*/ 2822 w 10000"/>
                <a:gd name="connsiteY529" fmla="*/ 1629 h 10000"/>
                <a:gd name="connsiteX530" fmla="*/ 2799 w 10000"/>
                <a:gd name="connsiteY530" fmla="*/ 1620 h 10000"/>
                <a:gd name="connsiteX531" fmla="*/ 2754 w 10000"/>
                <a:gd name="connsiteY531" fmla="*/ 1695 h 10000"/>
                <a:gd name="connsiteX532" fmla="*/ 2723 w 10000"/>
                <a:gd name="connsiteY532" fmla="*/ 1798 h 10000"/>
                <a:gd name="connsiteX533" fmla="*/ 2674 w 10000"/>
                <a:gd name="connsiteY533" fmla="*/ 1959 h 10000"/>
                <a:gd name="connsiteX534" fmla="*/ 2617 w 10000"/>
                <a:gd name="connsiteY534" fmla="*/ 2185 h 10000"/>
                <a:gd name="connsiteX535" fmla="*/ 2594 w 10000"/>
                <a:gd name="connsiteY535" fmla="*/ 2335 h 10000"/>
                <a:gd name="connsiteX536" fmla="*/ 2571 w 10000"/>
                <a:gd name="connsiteY536" fmla="*/ 2429 h 10000"/>
                <a:gd name="connsiteX537" fmla="*/ 2556 w 10000"/>
                <a:gd name="connsiteY537" fmla="*/ 2467 h 10000"/>
                <a:gd name="connsiteX538" fmla="*/ 2533 w 10000"/>
                <a:gd name="connsiteY538" fmla="*/ 2505 h 10000"/>
                <a:gd name="connsiteX539" fmla="*/ 2510 w 10000"/>
                <a:gd name="connsiteY539" fmla="*/ 2505 h 10000"/>
                <a:gd name="connsiteX540" fmla="*/ 2484 w 10000"/>
                <a:gd name="connsiteY540" fmla="*/ 2524 h 10000"/>
                <a:gd name="connsiteX541" fmla="*/ 2457 w 10000"/>
                <a:gd name="connsiteY541" fmla="*/ 2533 h 10000"/>
                <a:gd name="connsiteX542" fmla="*/ 2438 w 10000"/>
                <a:gd name="connsiteY542" fmla="*/ 2420 h 10000"/>
                <a:gd name="connsiteX543" fmla="*/ 2415 w 10000"/>
                <a:gd name="connsiteY543" fmla="*/ 2392 h 10000"/>
                <a:gd name="connsiteX544" fmla="*/ 2389 w 10000"/>
                <a:gd name="connsiteY544" fmla="*/ 2373 h 10000"/>
                <a:gd name="connsiteX545" fmla="*/ 2370 w 10000"/>
                <a:gd name="connsiteY545" fmla="*/ 2354 h 10000"/>
                <a:gd name="connsiteX546" fmla="*/ 2347 w 10000"/>
                <a:gd name="connsiteY546" fmla="*/ 2382 h 10000"/>
                <a:gd name="connsiteX547" fmla="*/ 2317 w 10000"/>
                <a:gd name="connsiteY547" fmla="*/ 2448 h 10000"/>
                <a:gd name="connsiteX548" fmla="*/ 2279 w 10000"/>
                <a:gd name="connsiteY548" fmla="*/ 2467 h 10000"/>
                <a:gd name="connsiteX549" fmla="*/ 2256 w 10000"/>
                <a:gd name="connsiteY549" fmla="*/ 2467 h 10000"/>
                <a:gd name="connsiteX550" fmla="*/ 2210 w 10000"/>
                <a:gd name="connsiteY550" fmla="*/ 2505 h 10000"/>
                <a:gd name="connsiteX551" fmla="*/ 2176 w 10000"/>
                <a:gd name="connsiteY551" fmla="*/ 2552 h 10000"/>
                <a:gd name="connsiteX552" fmla="*/ 2157 w 10000"/>
                <a:gd name="connsiteY552" fmla="*/ 2599 h 10000"/>
                <a:gd name="connsiteX553" fmla="*/ 2089 w 10000"/>
                <a:gd name="connsiteY553" fmla="*/ 2881 h 10000"/>
                <a:gd name="connsiteX554" fmla="*/ 2070 w 10000"/>
                <a:gd name="connsiteY554" fmla="*/ 2928 h 10000"/>
                <a:gd name="connsiteX555" fmla="*/ 2009 w 10000"/>
                <a:gd name="connsiteY555" fmla="*/ 3032 h 10000"/>
                <a:gd name="connsiteX556" fmla="*/ 1956 w 10000"/>
                <a:gd name="connsiteY556" fmla="*/ 3079 h 10000"/>
                <a:gd name="connsiteX557" fmla="*/ 1918 w 10000"/>
                <a:gd name="connsiteY557" fmla="*/ 3051 h 10000"/>
                <a:gd name="connsiteX558" fmla="*/ 1918 w 10000"/>
                <a:gd name="connsiteY558" fmla="*/ 2957 h 10000"/>
                <a:gd name="connsiteX559" fmla="*/ 1922 w 10000"/>
                <a:gd name="connsiteY559" fmla="*/ 2872 h 10000"/>
                <a:gd name="connsiteX560" fmla="*/ 1941 w 10000"/>
                <a:gd name="connsiteY560" fmla="*/ 2815 h 10000"/>
                <a:gd name="connsiteX561" fmla="*/ 1891 w 10000"/>
                <a:gd name="connsiteY561" fmla="*/ 2702 h 10000"/>
                <a:gd name="connsiteX562" fmla="*/ 1861 w 10000"/>
                <a:gd name="connsiteY562" fmla="*/ 2731 h 10000"/>
                <a:gd name="connsiteX563" fmla="*/ 1758 w 10000"/>
                <a:gd name="connsiteY563" fmla="*/ 2910 h 10000"/>
                <a:gd name="connsiteX564" fmla="*/ 1732 w 10000"/>
                <a:gd name="connsiteY564" fmla="*/ 2966 h 10000"/>
                <a:gd name="connsiteX565" fmla="*/ 1713 w 10000"/>
                <a:gd name="connsiteY565" fmla="*/ 3098 h 10000"/>
                <a:gd name="connsiteX566" fmla="*/ 1705 w 10000"/>
                <a:gd name="connsiteY566" fmla="*/ 3126 h 10000"/>
                <a:gd name="connsiteX567" fmla="*/ 1690 w 10000"/>
                <a:gd name="connsiteY567" fmla="*/ 3220 h 10000"/>
                <a:gd name="connsiteX568" fmla="*/ 1652 w 10000"/>
                <a:gd name="connsiteY568" fmla="*/ 3164 h 10000"/>
                <a:gd name="connsiteX569" fmla="*/ 1629 w 10000"/>
                <a:gd name="connsiteY569" fmla="*/ 3136 h 10000"/>
                <a:gd name="connsiteX570" fmla="*/ 1603 w 10000"/>
                <a:gd name="connsiteY570" fmla="*/ 3136 h 10000"/>
                <a:gd name="connsiteX571" fmla="*/ 1576 w 10000"/>
                <a:gd name="connsiteY571" fmla="*/ 3192 h 10000"/>
                <a:gd name="connsiteX572" fmla="*/ 1572 w 10000"/>
                <a:gd name="connsiteY572" fmla="*/ 3267 h 10000"/>
                <a:gd name="connsiteX573" fmla="*/ 1591 w 10000"/>
                <a:gd name="connsiteY573" fmla="*/ 3352 h 10000"/>
                <a:gd name="connsiteX574" fmla="*/ 1588 w 10000"/>
                <a:gd name="connsiteY574" fmla="*/ 3409 h 10000"/>
                <a:gd name="connsiteX575" fmla="*/ 1572 w 10000"/>
                <a:gd name="connsiteY575" fmla="*/ 3427 h 10000"/>
                <a:gd name="connsiteX576" fmla="*/ 1565 w 10000"/>
                <a:gd name="connsiteY576" fmla="*/ 3522 h 10000"/>
                <a:gd name="connsiteX577" fmla="*/ 1550 w 10000"/>
                <a:gd name="connsiteY577" fmla="*/ 3559 h 10000"/>
                <a:gd name="connsiteX578" fmla="*/ 1527 w 10000"/>
                <a:gd name="connsiteY578" fmla="*/ 3653 h 10000"/>
                <a:gd name="connsiteX579" fmla="*/ 1519 w 10000"/>
                <a:gd name="connsiteY579" fmla="*/ 3701 h 10000"/>
                <a:gd name="connsiteX580" fmla="*/ 1489 w 10000"/>
                <a:gd name="connsiteY580" fmla="*/ 3748 h 10000"/>
                <a:gd name="connsiteX581" fmla="*/ 1417 w 10000"/>
                <a:gd name="connsiteY581" fmla="*/ 3701 h 10000"/>
                <a:gd name="connsiteX582" fmla="*/ 1390 w 10000"/>
                <a:gd name="connsiteY582" fmla="*/ 3719 h 10000"/>
                <a:gd name="connsiteX583" fmla="*/ 1371 w 10000"/>
                <a:gd name="connsiteY583" fmla="*/ 3748 h 10000"/>
                <a:gd name="connsiteX584" fmla="*/ 1333 w 10000"/>
                <a:gd name="connsiteY584" fmla="*/ 3776 h 10000"/>
                <a:gd name="connsiteX585" fmla="*/ 1314 w 10000"/>
                <a:gd name="connsiteY585" fmla="*/ 3795 h 10000"/>
                <a:gd name="connsiteX586" fmla="*/ 1291 w 10000"/>
                <a:gd name="connsiteY586" fmla="*/ 3842 h 10000"/>
                <a:gd name="connsiteX587" fmla="*/ 1276 w 10000"/>
                <a:gd name="connsiteY587" fmla="*/ 3898 h 10000"/>
                <a:gd name="connsiteX588" fmla="*/ 1253 w 10000"/>
                <a:gd name="connsiteY588" fmla="*/ 3936 h 10000"/>
                <a:gd name="connsiteX589" fmla="*/ 1223 w 10000"/>
                <a:gd name="connsiteY589" fmla="*/ 3917 h 10000"/>
                <a:gd name="connsiteX590" fmla="*/ 1200 w 10000"/>
                <a:gd name="connsiteY590" fmla="*/ 3927 h 10000"/>
                <a:gd name="connsiteX591" fmla="*/ 1196 w 10000"/>
                <a:gd name="connsiteY591" fmla="*/ 3983 h 10000"/>
                <a:gd name="connsiteX592" fmla="*/ 1185 w 10000"/>
                <a:gd name="connsiteY592" fmla="*/ 4058 h 10000"/>
                <a:gd name="connsiteX593" fmla="*/ 1162 w 10000"/>
                <a:gd name="connsiteY593" fmla="*/ 4096 h 10000"/>
                <a:gd name="connsiteX594" fmla="*/ 1155 w 10000"/>
                <a:gd name="connsiteY594" fmla="*/ 4153 h 10000"/>
                <a:gd name="connsiteX595" fmla="*/ 1128 w 10000"/>
                <a:gd name="connsiteY595" fmla="*/ 4162 h 10000"/>
                <a:gd name="connsiteX596" fmla="*/ 1101 w 10000"/>
                <a:gd name="connsiteY596" fmla="*/ 4153 h 10000"/>
                <a:gd name="connsiteX597" fmla="*/ 1075 w 10000"/>
                <a:gd name="connsiteY597" fmla="*/ 4218 h 10000"/>
                <a:gd name="connsiteX598" fmla="*/ 1060 w 10000"/>
                <a:gd name="connsiteY598" fmla="*/ 4247 h 10000"/>
                <a:gd name="connsiteX599" fmla="*/ 1044 w 10000"/>
                <a:gd name="connsiteY599" fmla="*/ 4294 h 10000"/>
                <a:gd name="connsiteX600" fmla="*/ 1010 w 10000"/>
                <a:gd name="connsiteY600" fmla="*/ 4331 h 10000"/>
                <a:gd name="connsiteX601" fmla="*/ 976 w 10000"/>
                <a:gd name="connsiteY601" fmla="*/ 4350 h 10000"/>
                <a:gd name="connsiteX602" fmla="*/ 949 w 10000"/>
                <a:gd name="connsiteY602" fmla="*/ 4435 h 10000"/>
                <a:gd name="connsiteX603" fmla="*/ 934 w 10000"/>
                <a:gd name="connsiteY603" fmla="*/ 4482 h 10000"/>
                <a:gd name="connsiteX604" fmla="*/ 908 w 10000"/>
                <a:gd name="connsiteY604" fmla="*/ 4492 h 10000"/>
                <a:gd name="connsiteX605" fmla="*/ 877 w 10000"/>
                <a:gd name="connsiteY605" fmla="*/ 4510 h 10000"/>
                <a:gd name="connsiteX606" fmla="*/ 828 w 10000"/>
                <a:gd name="connsiteY606" fmla="*/ 4510 h 10000"/>
                <a:gd name="connsiteX607" fmla="*/ 794 w 10000"/>
                <a:gd name="connsiteY607" fmla="*/ 4463 h 10000"/>
                <a:gd name="connsiteX608" fmla="*/ 767 w 10000"/>
                <a:gd name="connsiteY608" fmla="*/ 4501 h 10000"/>
                <a:gd name="connsiteX609" fmla="*/ 684 w 10000"/>
                <a:gd name="connsiteY609" fmla="*/ 4482 h 10000"/>
                <a:gd name="connsiteX610" fmla="*/ 665 w 10000"/>
                <a:gd name="connsiteY610" fmla="*/ 4501 h 10000"/>
                <a:gd name="connsiteX611" fmla="*/ 615 w 10000"/>
                <a:gd name="connsiteY611" fmla="*/ 4529 h 10000"/>
                <a:gd name="connsiteX612" fmla="*/ 581 w 10000"/>
                <a:gd name="connsiteY612" fmla="*/ 4576 h 10000"/>
                <a:gd name="connsiteX613" fmla="*/ 555 w 10000"/>
                <a:gd name="connsiteY613" fmla="*/ 4642 h 10000"/>
                <a:gd name="connsiteX614" fmla="*/ 528 w 10000"/>
                <a:gd name="connsiteY614" fmla="*/ 4670 h 10000"/>
                <a:gd name="connsiteX615" fmla="*/ 505 w 10000"/>
                <a:gd name="connsiteY615" fmla="*/ 4661 h 10000"/>
                <a:gd name="connsiteX616" fmla="*/ 482 w 10000"/>
                <a:gd name="connsiteY616" fmla="*/ 4699 h 10000"/>
                <a:gd name="connsiteX617" fmla="*/ 471 w 10000"/>
                <a:gd name="connsiteY617" fmla="*/ 4746 h 10000"/>
                <a:gd name="connsiteX618" fmla="*/ 463 w 10000"/>
                <a:gd name="connsiteY618" fmla="*/ 4793 h 10000"/>
                <a:gd name="connsiteX619" fmla="*/ 418 w 10000"/>
                <a:gd name="connsiteY619" fmla="*/ 4868 h 10000"/>
                <a:gd name="connsiteX620" fmla="*/ 387 w 10000"/>
                <a:gd name="connsiteY620" fmla="*/ 4925 h 10000"/>
                <a:gd name="connsiteX621" fmla="*/ 365 w 10000"/>
                <a:gd name="connsiteY621" fmla="*/ 4953 h 10000"/>
                <a:gd name="connsiteX622" fmla="*/ 342 w 10000"/>
                <a:gd name="connsiteY622" fmla="*/ 5047 h 10000"/>
                <a:gd name="connsiteX623" fmla="*/ 346 w 10000"/>
                <a:gd name="connsiteY623" fmla="*/ 5104 h 10000"/>
                <a:gd name="connsiteX624" fmla="*/ 349 w 10000"/>
                <a:gd name="connsiteY624" fmla="*/ 5179 h 10000"/>
                <a:gd name="connsiteX625" fmla="*/ 330 w 10000"/>
                <a:gd name="connsiteY625" fmla="*/ 5235 h 10000"/>
                <a:gd name="connsiteX626" fmla="*/ 319 w 10000"/>
                <a:gd name="connsiteY626" fmla="*/ 5282 h 10000"/>
                <a:gd name="connsiteX627" fmla="*/ 319 w 10000"/>
                <a:gd name="connsiteY627" fmla="*/ 5358 h 10000"/>
                <a:gd name="connsiteX628" fmla="*/ 330 w 10000"/>
                <a:gd name="connsiteY628" fmla="*/ 5452 h 10000"/>
                <a:gd name="connsiteX629" fmla="*/ 311 w 10000"/>
                <a:gd name="connsiteY629" fmla="*/ 5537 h 10000"/>
                <a:gd name="connsiteX630" fmla="*/ 251 w 10000"/>
                <a:gd name="connsiteY630" fmla="*/ 5583 h 10000"/>
                <a:gd name="connsiteX631" fmla="*/ 222 w 10000"/>
                <a:gd name="connsiteY631" fmla="*/ 5597 h 10000"/>
                <a:gd name="connsiteX632" fmla="*/ 145 w 10000"/>
                <a:gd name="connsiteY632" fmla="*/ 5612 h 10000"/>
                <a:gd name="connsiteX633" fmla="*/ 129 w 10000"/>
                <a:gd name="connsiteY633" fmla="*/ 5593 h 10000"/>
                <a:gd name="connsiteX634" fmla="*/ 103 w 10000"/>
                <a:gd name="connsiteY634" fmla="*/ 5556 h 10000"/>
                <a:gd name="connsiteX635" fmla="*/ 87 w 10000"/>
                <a:gd name="connsiteY635" fmla="*/ 5603 h 10000"/>
                <a:gd name="connsiteX636" fmla="*/ 34 w 10000"/>
                <a:gd name="connsiteY636" fmla="*/ 5716 h 10000"/>
                <a:gd name="connsiteX637" fmla="*/ 23 w 10000"/>
                <a:gd name="connsiteY637" fmla="*/ 5800 h 10000"/>
                <a:gd name="connsiteX638" fmla="*/ 30 w 10000"/>
                <a:gd name="connsiteY638" fmla="*/ 5866 h 10000"/>
                <a:gd name="connsiteX639" fmla="*/ 27 w 10000"/>
                <a:gd name="connsiteY639" fmla="*/ 5932 h 10000"/>
                <a:gd name="connsiteX640" fmla="*/ 4 w 10000"/>
                <a:gd name="connsiteY640" fmla="*/ 6365 h 10000"/>
                <a:gd name="connsiteX641" fmla="*/ 0 w 10000"/>
                <a:gd name="connsiteY641" fmla="*/ 6516 h 10000"/>
                <a:gd name="connsiteX642" fmla="*/ 315 w 10000"/>
                <a:gd name="connsiteY642" fmla="*/ 6535 h 10000"/>
                <a:gd name="connsiteX643" fmla="*/ 794 w 10000"/>
                <a:gd name="connsiteY643" fmla="*/ 6525 h 10000"/>
                <a:gd name="connsiteX644" fmla="*/ 896 w 10000"/>
                <a:gd name="connsiteY644" fmla="*/ 6507 h 10000"/>
                <a:gd name="connsiteX645" fmla="*/ 1200 w 10000"/>
                <a:gd name="connsiteY645" fmla="*/ 6478 h 10000"/>
                <a:gd name="connsiteX646" fmla="*/ 1390 w 10000"/>
                <a:gd name="connsiteY646" fmla="*/ 6460 h 10000"/>
                <a:gd name="connsiteX647" fmla="*/ 1436 w 10000"/>
                <a:gd name="connsiteY647" fmla="*/ 6422 h 10000"/>
                <a:gd name="connsiteX648" fmla="*/ 1534 w 10000"/>
                <a:gd name="connsiteY648" fmla="*/ 6347 h 10000"/>
                <a:gd name="connsiteX649" fmla="*/ 1732 w 10000"/>
                <a:gd name="connsiteY649" fmla="*/ 6177 h 10000"/>
                <a:gd name="connsiteX650" fmla="*/ 1755 w 10000"/>
                <a:gd name="connsiteY650" fmla="*/ 6224 h 10000"/>
                <a:gd name="connsiteX651" fmla="*/ 1808 w 10000"/>
                <a:gd name="connsiteY651" fmla="*/ 6149 h 10000"/>
                <a:gd name="connsiteX652" fmla="*/ 1850 w 10000"/>
                <a:gd name="connsiteY652" fmla="*/ 6102 h 10000"/>
                <a:gd name="connsiteX653" fmla="*/ 1846 w 10000"/>
                <a:gd name="connsiteY653" fmla="*/ 6045 h 10000"/>
                <a:gd name="connsiteX654" fmla="*/ 1888 w 10000"/>
                <a:gd name="connsiteY654" fmla="*/ 6045 h 10000"/>
                <a:gd name="connsiteX655" fmla="*/ 1983 w 10000"/>
                <a:gd name="connsiteY655" fmla="*/ 5951 h 10000"/>
                <a:gd name="connsiteX656" fmla="*/ 2002 w 10000"/>
                <a:gd name="connsiteY656" fmla="*/ 5895 h 10000"/>
                <a:gd name="connsiteX657" fmla="*/ 2066 w 10000"/>
                <a:gd name="connsiteY657" fmla="*/ 5885 h 10000"/>
                <a:gd name="connsiteX658" fmla="*/ 2104 w 10000"/>
                <a:gd name="connsiteY658" fmla="*/ 5819 h 10000"/>
                <a:gd name="connsiteX659" fmla="*/ 2131 w 10000"/>
                <a:gd name="connsiteY659" fmla="*/ 5866 h 10000"/>
                <a:gd name="connsiteX660" fmla="*/ 2150 w 10000"/>
                <a:gd name="connsiteY660" fmla="*/ 5819 h 10000"/>
                <a:gd name="connsiteX661" fmla="*/ 2172 w 10000"/>
                <a:gd name="connsiteY661" fmla="*/ 5744 h 10000"/>
                <a:gd name="connsiteX662" fmla="*/ 2191 w 10000"/>
                <a:gd name="connsiteY662" fmla="*/ 5706 h 10000"/>
                <a:gd name="connsiteX663" fmla="*/ 2195 w 10000"/>
                <a:gd name="connsiteY663" fmla="*/ 5791 h 10000"/>
                <a:gd name="connsiteX664" fmla="*/ 2218 w 10000"/>
                <a:gd name="connsiteY664" fmla="*/ 5772 h 10000"/>
                <a:gd name="connsiteX665" fmla="*/ 2252 w 10000"/>
                <a:gd name="connsiteY665" fmla="*/ 5791 h 10000"/>
                <a:gd name="connsiteX666" fmla="*/ 2328 w 10000"/>
                <a:gd name="connsiteY666" fmla="*/ 5744 h 10000"/>
                <a:gd name="connsiteX667" fmla="*/ 3130 w 10000"/>
                <a:gd name="connsiteY667" fmla="*/ 5772 h 10000"/>
                <a:gd name="connsiteX668" fmla="*/ 3460 w 10000"/>
                <a:gd name="connsiteY668" fmla="*/ 5791 h 10000"/>
                <a:gd name="connsiteX669" fmla="*/ 3699 w 10000"/>
                <a:gd name="connsiteY669" fmla="*/ 5810 h 10000"/>
                <a:gd name="connsiteX670" fmla="*/ 3714 w 10000"/>
                <a:gd name="connsiteY670" fmla="*/ 5866 h 10000"/>
                <a:gd name="connsiteX671" fmla="*/ 3730 w 10000"/>
                <a:gd name="connsiteY671" fmla="*/ 5932 h 10000"/>
                <a:gd name="connsiteX672" fmla="*/ 3714 w 10000"/>
                <a:gd name="connsiteY672" fmla="*/ 5970 h 10000"/>
                <a:gd name="connsiteX673" fmla="*/ 3699 w 10000"/>
                <a:gd name="connsiteY673" fmla="*/ 6092 h 10000"/>
                <a:gd name="connsiteX674" fmla="*/ 3714 w 10000"/>
                <a:gd name="connsiteY674" fmla="*/ 6168 h 10000"/>
                <a:gd name="connsiteX675" fmla="*/ 3760 w 10000"/>
                <a:gd name="connsiteY675" fmla="*/ 6121 h 10000"/>
                <a:gd name="connsiteX676" fmla="*/ 3844 w 10000"/>
                <a:gd name="connsiteY676" fmla="*/ 5951 h 10000"/>
                <a:gd name="connsiteX677" fmla="*/ 3957 w 10000"/>
                <a:gd name="connsiteY677" fmla="*/ 6299 h 10000"/>
                <a:gd name="connsiteX678" fmla="*/ 4030 w 10000"/>
                <a:gd name="connsiteY678" fmla="*/ 6516 h 10000"/>
                <a:gd name="connsiteX679" fmla="*/ 4018 w 10000"/>
                <a:gd name="connsiteY679" fmla="*/ 6911 h 10000"/>
                <a:gd name="connsiteX680" fmla="*/ 4728 w 10000"/>
                <a:gd name="connsiteY680" fmla="*/ 6874 h 10000"/>
                <a:gd name="connsiteX681" fmla="*/ 4751 w 10000"/>
                <a:gd name="connsiteY681" fmla="*/ 6874 h 10000"/>
                <a:gd name="connsiteX682" fmla="*/ 5302 w 10000"/>
                <a:gd name="connsiteY682" fmla="*/ 6846 h 10000"/>
                <a:gd name="connsiteX683" fmla="*/ 5329 w 10000"/>
                <a:gd name="connsiteY683" fmla="*/ 6921 h 10000"/>
                <a:gd name="connsiteX684" fmla="*/ 5435 w 10000"/>
                <a:gd name="connsiteY684" fmla="*/ 7166 h 10000"/>
                <a:gd name="connsiteX685" fmla="*/ 5477 w 10000"/>
                <a:gd name="connsiteY685" fmla="*/ 7250 h 10000"/>
                <a:gd name="connsiteX686" fmla="*/ 5613 w 10000"/>
                <a:gd name="connsiteY686" fmla="*/ 7571 h 10000"/>
                <a:gd name="connsiteX687" fmla="*/ 5689 w 10000"/>
                <a:gd name="connsiteY687" fmla="*/ 7740 h 10000"/>
                <a:gd name="connsiteX688" fmla="*/ 5883 w 10000"/>
                <a:gd name="connsiteY688" fmla="*/ 8173 h 10000"/>
                <a:gd name="connsiteX689" fmla="*/ 6096 w 10000"/>
                <a:gd name="connsiteY689" fmla="*/ 8672 h 10000"/>
                <a:gd name="connsiteX690" fmla="*/ 6160 w 10000"/>
                <a:gd name="connsiteY690" fmla="*/ 8842 h 10000"/>
                <a:gd name="connsiteX691" fmla="*/ 6415 w 10000"/>
                <a:gd name="connsiteY691" fmla="*/ 9426 h 10000"/>
                <a:gd name="connsiteX692" fmla="*/ 6449 w 10000"/>
                <a:gd name="connsiteY692" fmla="*/ 9520 h 10000"/>
                <a:gd name="connsiteX693" fmla="*/ 6669 w 10000"/>
                <a:gd name="connsiteY693" fmla="*/ 10000 h 10000"/>
                <a:gd name="connsiteX694" fmla="*/ 6848 w 10000"/>
                <a:gd name="connsiteY694" fmla="*/ 9821 h 10000"/>
                <a:gd name="connsiteX695" fmla="*/ 6939 w 10000"/>
                <a:gd name="connsiteY695" fmla="*/ 9746 h 10000"/>
                <a:gd name="connsiteX696" fmla="*/ 7015 w 10000"/>
                <a:gd name="connsiteY696" fmla="*/ 9746 h 10000"/>
                <a:gd name="connsiteX697" fmla="*/ 7117 w 10000"/>
                <a:gd name="connsiteY697" fmla="*/ 9718 h 10000"/>
                <a:gd name="connsiteX698" fmla="*/ 7254 w 10000"/>
                <a:gd name="connsiteY698" fmla="*/ 9746 h 10000"/>
                <a:gd name="connsiteX699" fmla="*/ 7319 w 10000"/>
                <a:gd name="connsiteY699" fmla="*/ 9595 h 10000"/>
                <a:gd name="connsiteX700" fmla="*/ 7330 w 10000"/>
                <a:gd name="connsiteY700" fmla="*/ 9397 h 10000"/>
                <a:gd name="connsiteX701" fmla="*/ 7341 w 10000"/>
                <a:gd name="connsiteY701" fmla="*/ 9190 h 10000"/>
                <a:gd name="connsiteX702" fmla="*/ 7322 w 10000"/>
                <a:gd name="connsiteY702" fmla="*/ 8917 h 10000"/>
                <a:gd name="connsiteX703" fmla="*/ 7349 w 10000"/>
                <a:gd name="connsiteY703" fmla="*/ 9002 h 10000"/>
                <a:gd name="connsiteX704" fmla="*/ 7357 w 10000"/>
                <a:gd name="connsiteY704" fmla="*/ 9171 h 10000"/>
                <a:gd name="connsiteX705" fmla="*/ 7360 w 10000"/>
                <a:gd name="connsiteY705" fmla="*/ 9388 h 10000"/>
                <a:gd name="connsiteX706" fmla="*/ 7326 w 10000"/>
                <a:gd name="connsiteY706" fmla="*/ 9708 h 10000"/>
                <a:gd name="connsiteX707" fmla="*/ 7303 w 10000"/>
                <a:gd name="connsiteY707" fmla="*/ 9746 h 10000"/>
                <a:gd name="connsiteX708" fmla="*/ 7292 w 10000"/>
                <a:gd name="connsiteY708" fmla="*/ 9821 h 10000"/>
                <a:gd name="connsiteX709" fmla="*/ 7303 w 10000"/>
                <a:gd name="connsiteY709" fmla="*/ 9887 h 10000"/>
                <a:gd name="connsiteX710" fmla="*/ 7338 w 10000"/>
                <a:gd name="connsiteY710" fmla="*/ 9915 h 10000"/>
                <a:gd name="connsiteX711" fmla="*/ 7338 w 10000"/>
                <a:gd name="connsiteY711" fmla="*/ 9915 h 10000"/>
                <a:gd name="connsiteX712" fmla="*/ 7338 w 10000"/>
                <a:gd name="connsiteY712" fmla="*/ 9915 h 10000"/>
                <a:gd name="connsiteX0" fmla="*/ 9343 w 10000"/>
                <a:gd name="connsiteY0" fmla="*/ 235 h 10000"/>
                <a:gd name="connsiteX1" fmla="*/ 9396 w 10000"/>
                <a:gd name="connsiteY1" fmla="*/ 217 h 10000"/>
                <a:gd name="connsiteX2" fmla="*/ 9381 w 10000"/>
                <a:gd name="connsiteY2" fmla="*/ 9 h 10000"/>
                <a:gd name="connsiteX3" fmla="*/ 9335 w 10000"/>
                <a:gd name="connsiteY3" fmla="*/ 28 h 10000"/>
                <a:gd name="connsiteX4" fmla="*/ 9267 w 10000"/>
                <a:gd name="connsiteY4" fmla="*/ 28 h 10000"/>
                <a:gd name="connsiteX5" fmla="*/ 9271 w 10000"/>
                <a:gd name="connsiteY5" fmla="*/ 132 h 10000"/>
                <a:gd name="connsiteX6" fmla="*/ 9294 w 10000"/>
                <a:gd name="connsiteY6" fmla="*/ 141 h 10000"/>
                <a:gd name="connsiteX7" fmla="*/ 9286 w 10000"/>
                <a:gd name="connsiteY7" fmla="*/ 198 h 10000"/>
                <a:gd name="connsiteX8" fmla="*/ 9324 w 10000"/>
                <a:gd name="connsiteY8" fmla="*/ 207 h 10000"/>
                <a:gd name="connsiteX9" fmla="*/ 9343 w 10000"/>
                <a:gd name="connsiteY9" fmla="*/ 235 h 10000"/>
                <a:gd name="connsiteX10" fmla="*/ 9343 w 10000"/>
                <a:gd name="connsiteY10" fmla="*/ 235 h 10000"/>
                <a:gd name="connsiteX11" fmla="*/ 9343 w 10000"/>
                <a:gd name="connsiteY11" fmla="*/ 235 h 10000"/>
                <a:gd name="connsiteX12" fmla="*/ 9343 w 10000"/>
                <a:gd name="connsiteY12" fmla="*/ 235 h 10000"/>
                <a:gd name="connsiteX13" fmla="*/ 9787 w 10000"/>
                <a:gd name="connsiteY13" fmla="*/ 2524 h 10000"/>
                <a:gd name="connsiteX14" fmla="*/ 9791 w 10000"/>
                <a:gd name="connsiteY14" fmla="*/ 2401 h 10000"/>
                <a:gd name="connsiteX15" fmla="*/ 9768 w 10000"/>
                <a:gd name="connsiteY15" fmla="*/ 2363 h 10000"/>
                <a:gd name="connsiteX16" fmla="*/ 9757 w 10000"/>
                <a:gd name="connsiteY16" fmla="*/ 2260 h 10000"/>
                <a:gd name="connsiteX17" fmla="*/ 9723 w 10000"/>
                <a:gd name="connsiteY17" fmla="*/ 2203 h 10000"/>
                <a:gd name="connsiteX18" fmla="*/ 9704 w 10000"/>
                <a:gd name="connsiteY18" fmla="*/ 2109 h 10000"/>
                <a:gd name="connsiteX19" fmla="*/ 9670 w 10000"/>
                <a:gd name="connsiteY19" fmla="*/ 2090 h 10000"/>
                <a:gd name="connsiteX20" fmla="*/ 9654 w 10000"/>
                <a:gd name="connsiteY20" fmla="*/ 2109 h 10000"/>
                <a:gd name="connsiteX21" fmla="*/ 9723 w 10000"/>
                <a:gd name="connsiteY21" fmla="*/ 2298 h 10000"/>
                <a:gd name="connsiteX22" fmla="*/ 9734 w 10000"/>
                <a:gd name="connsiteY22" fmla="*/ 2467 h 10000"/>
                <a:gd name="connsiteX23" fmla="*/ 9761 w 10000"/>
                <a:gd name="connsiteY23" fmla="*/ 2514 h 10000"/>
                <a:gd name="connsiteX24" fmla="*/ 9787 w 10000"/>
                <a:gd name="connsiteY24" fmla="*/ 2524 h 10000"/>
                <a:gd name="connsiteX25" fmla="*/ 9787 w 10000"/>
                <a:gd name="connsiteY25" fmla="*/ 2524 h 10000"/>
                <a:gd name="connsiteX26" fmla="*/ 9787 w 10000"/>
                <a:gd name="connsiteY26" fmla="*/ 2524 h 10000"/>
                <a:gd name="connsiteX27" fmla="*/ 9897 w 10000"/>
                <a:gd name="connsiteY27" fmla="*/ 2646 h 10000"/>
                <a:gd name="connsiteX28" fmla="*/ 9875 w 10000"/>
                <a:gd name="connsiteY28" fmla="*/ 2505 h 10000"/>
                <a:gd name="connsiteX29" fmla="*/ 9738 w 10000"/>
                <a:gd name="connsiteY29" fmla="*/ 1902 h 10000"/>
                <a:gd name="connsiteX30" fmla="*/ 9597 w 10000"/>
                <a:gd name="connsiteY30" fmla="*/ 1290 h 10000"/>
                <a:gd name="connsiteX31" fmla="*/ 9521 w 10000"/>
                <a:gd name="connsiteY31" fmla="*/ 895 h 10000"/>
                <a:gd name="connsiteX32" fmla="*/ 9480 w 10000"/>
                <a:gd name="connsiteY32" fmla="*/ 556 h 10000"/>
                <a:gd name="connsiteX33" fmla="*/ 9453 w 10000"/>
                <a:gd name="connsiteY33" fmla="*/ 358 h 10000"/>
                <a:gd name="connsiteX34" fmla="*/ 9411 w 10000"/>
                <a:gd name="connsiteY34" fmla="*/ 0 h 10000"/>
                <a:gd name="connsiteX35" fmla="*/ 9381 w 10000"/>
                <a:gd name="connsiteY35" fmla="*/ 9 h 10000"/>
                <a:gd name="connsiteX36" fmla="*/ 9408 w 10000"/>
                <a:gd name="connsiteY36" fmla="*/ 94 h 10000"/>
                <a:gd name="connsiteX37" fmla="*/ 9415 w 10000"/>
                <a:gd name="connsiteY37" fmla="*/ 207 h 10000"/>
                <a:gd name="connsiteX38" fmla="*/ 9396 w 10000"/>
                <a:gd name="connsiteY38" fmla="*/ 348 h 10000"/>
                <a:gd name="connsiteX39" fmla="*/ 9434 w 10000"/>
                <a:gd name="connsiteY39" fmla="*/ 452 h 10000"/>
                <a:gd name="connsiteX40" fmla="*/ 9453 w 10000"/>
                <a:gd name="connsiteY40" fmla="*/ 508 h 10000"/>
                <a:gd name="connsiteX41" fmla="*/ 9483 w 10000"/>
                <a:gd name="connsiteY41" fmla="*/ 763 h 10000"/>
                <a:gd name="connsiteX42" fmla="*/ 9480 w 10000"/>
                <a:gd name="connsiteY42" fmla="*/ 913 h 10000"/>
                <a:gd name="connsiteX43" fmla="*/ 9506 w 10000"/>
                <a:gd name="connsiteY43" fmla="*/ 932 h 10000"/>
                <a:gd name="connsiteX44" fmla="*/ 9540 w 10000"/>
                <a:gd name="connsiteY44" fmla="*/ 1111 h 10000"/>
                <a:gd name="connsiteX45" fmla="*/ 9563 w 10000"/>
                <a:gd name="connsiteY45" fmla="*/ 1205 h 10000"/>
                <a:gd name="connsiteX46" fmla="*/ 9616 w 10000"/>
                <a:gd name="connsiteY46" fmla="*/ 1591 h 10000"/>
                <a:gd name="connsiteX47" fmla="*/ 9624 w 10000"/>
                <a:gd name="connsiteY47" fmla="*/ 1723 h 10000"/>
                <a:gd name="connsiteX48" fmla="*/ 9658 w 10000"/>
                <a:gd name="connsiteY48" fmla="*/ 1685 h 10000"/>
                <a:gd name="connsiteX49" fmla="*/ 9670 w 10000"/>
                <a:gd name="connsiteY49" fmla="*/ 1761 h 10000"/>
                <a:gd name="connsiteX50" fmla="*/ 9639 w 10000"/>
                <a:gd name="connsiteY50" fmla="*/ 1808 h 10000"/>
                <a:gd name="connsiteX51" fmla="*/ 9628 w 10000"/>
                <a:gd name="connsiteY51" fmla="*/ 1883 h 10000"/>
                <a:gd name="connsiteX52" fmla="*/ 9666 w 10000"/>
                <a:gd name="connsiteY52" fmla="*/ 1911 h 10000"/>
                <a:gd name="connsiteX53" fmla="*/ 9700 w 10000"/>
                <a:gd name="connsiteY53" fmla="*/ 1893 h 10000"/>
                <a:gd name="connsiteX54" fmla="*/ 9711 w 10000"/>
                <a:gd name="connsiteY54" fmla="*/ 1968 h 10000"/>
                <a:gd name="connsiteX55" fmla="*/ 9738 w 10000"/>
                <a:gd name="connsiteY55" fmla="*/ 1987 h 10000"/>
                <a:gd name="connsiteX56" fmla="*/ 9852 w 10000"/>
                <a:gd name="connsiteY56" fmla="*/ 2533 h 10000"/>
                <a:gd name="connsiteX57" fmla="*/ 9897 w 10000"/>
                <a:gd name="connsiteY57" fmla="*/ 2646 h 10000"/>
                <a:gd name="connsiteX58" fmla="*/ 9897 w 10000"/>
                <a:gd name="connsiteY58" fmla="*/ 2646 h 10000"/>
                <a:gd name="connsiteX59" fmla="*/ 9897 w 10000"/>
                <a:gd name="connsiteY59" fmla="*/ 2646 h 10000"/>
                <a:gd name="connsiteX60" fmla="*/ 8261 w 10000"/>
                <a:gd name="connsiteY60" fmla="*/ 6959 h 10000"/>
                <a:gd name="connsiteX61" fmla="*/ 8321 w 10000"/>
                <a:gd name="connsiteY61" fmla="*/ 6883 h 10000"/>
                <a:gd name="connsiteX62" fmla="*/ 8511 w 10000"/>
                <a:gd name="connsiteY62" fmla="*/ 6742 h 10000"/>
                <a:gd name="connsiteX63" fmla="*/ 8728 w 10000"/>
                <a:gd name="connsiteY63" fmla="*/ 6695 h 10000"/>
                <a:gd name="connsiteX64" fmla="*/ 8633 w 10000"/>
                <a:gd name="connsiteY64" fmla="*/ 6667 h 10000"/>
                <a:gd name="connsiteX65" fmla="*/ 8553 w 10000"/>
                <a:gd name="connsiteY65" fmla="*/ 6695 h 10000"/>
                <a:gd name="connsiteX66" fmla="*/ 8253 w 10000"/>
                <a:gd name="connsiteY66" fmla="*/ 6911 h 10000"/>
                <a:gd name="connsiteX67" fmla="*/ 8261 w 10000"/>
                <a:gd name="connsiteY67" fmla="*/ 6959 h 10000"/>
                <a:gd name="connsiteX68" fmla="*/ 8261 w 10000"/>
                <a:gd name="connsiteY68" fmla="*/ 6959 h 10000"/>
                <a:gd name="connsiteX69" fmla="*/ 8261 w 10000"/>
                <a:gd name="connsiteY69" fmla="*/ 6959 h 10000"/>
                <a:gd name="connsiteX70" fmla="*/ 9442 w 10000"/>
                <a:gd name="connsiteY70" fmla="*/ 5207 h 10000"/>
                <a:gd name="connsiteX71" fmla="*/ 9468 w 10000"/>
                <a:gd name="connsiteY71" fmla="*/ 5151 h 10000"/>
                <a:gd name="connsiteX72" fmla="*/ 9518 w 10000"/>
                <a:gd name="connsiteY72" fmla="*/ 5047 h 10000"/>
                <a:gd name="connsiteX73" fmla="*/ 9635 w 10000"/>
                <a:gd name="connsiteY73" fmla="*/ 4868 h 10000"/>
                <a:gd name="connsiteX74" fmla="*/ 9692 w 10000"/>
                <a:gd name="connsiteY74" fmla="*/ 4765 h 10000"/>
                <a:gd name="connsiteX75" fmla="*/ 9571 w 10000"/>
                <a:gd name="connsiteY75" fmla="*/ 4878 h 10000"/>
                <a:gd name="connsiteX76" fmla="*/ 9510 w 10000"/>
                <a:gd name="connsiteY76" fmla="*/ 4991 h 10000"/>
                <a:gd name="connsiteX77" fmla="*/ 9495 w 10000"/>
                <a:gd name="connsiteY77" fmla="*/ 5019 h 10000"/>
                <a:gd name="connsiteX78" fmla="*/ 9461 w 10000"/>
                <a:gd name="connsiteY78" fmla="*/ 5038 h 10000"/>
                <a:gd name="connsiteX79" fmla="*/ 9468 w 10000"/>
                <a:gd name="connsiteY79" fmla="*/ 5122 h 10000"/>
                <a:gd name="connsiteX80" fmla="*/ 9442 w 10000"/>
                <a:gd name="connsiteY80" fmla="*/ 5207 h 10000"/>
                <a:gd name="connsiteX81" fmla="*/ 9442 w 10000"/>
                <a:gd name="connsiteY81" fmla="*/ 5207 h 10000"/>
                <a:gd name="connsiteX82" fmla="*/ 9442 w 10000"/>
                <a:gd name="connsiteY82" fmla="*/ 5207 h 10000"/>
                <a:gd name="connsiteX83" fmla="*/ 8895 w 10000"/>
                <a:gd name="connsiteY83" fmla="*/ 6893 h 10000"/>
                <a:gd name="connsiteX84" fmla="*/ 8899 w 10000"/>
                <a:gd name="connsiteY84" fmla="*/ 6827 h 10000"/>
                <a:gd name="connsiteX85" fmla="*/ 8834 w 10000"/>
                <a:gd name="connsiteY85" fmla="*/ 6742 h 10000"/>
                <a:gd name="connsiteX86" fmla="*/ 8747 w 10000"/>
                <a:gd name="connsiteY86" fmla="*/ 6695 h 10000"/>
                <a:gd name="connsiteX87" fmla="*/ 8819 w 10000"/>
                <a:gd name="connsiteY87" fmla="*/ 6761 h 10000"/>
                <a:gd name="connsiteX88" fmla="*/ 8876 w 10000"/>
                <a:gd name="connsiteY88" fmla="*/ 6817 h 10000"/>
                <a:gd name="connsiteX89" fmla="*/ 8895 w 10000"/>
                <a:gd name="connsiteY89" fmla="*/ 6893 h 10000"/>
                <a:gd name="connsiteX90" fmla="*/ 8895 w 10000"/>
                <a:gd name="connsiteY90" fmla="*/ 6893 h 10000"/>
                <a:gd name="connsiteX91" fmla="*/ 8895 w 10000"/>
                <a:gd name="connsiteY91" fmla="*/ 6893 h 10000"/>
                <a:gd name="connsiteX92" fmla="*/ 8899 w 10000"/>
                <a:gd name="connsiteY92" fmla="*/ 7034 h 10000"/>
                <a:gd name="connsiteX93" fmla="*/ 8937 w 10000"/>
                <a:gd name="connsiteY93" fmla="*/ 6761 h 10000"/>
                <a:gd name="connsiteX94" fmla="*/ 9054 w 10000"/>
                <a:gd name="connsiteY94" fmla="*/ 6271 h 10000"/>
                <a:gd name="connsiteX95" fmla="*/ 9100 w 10000"/>
                <a:gd name="connsiteY95" fmla="*/ 6102 h 10000"/>
                <a:gd name="connsiteX96" fmla="*/ 9294 w 10000"/>
                <a:gd name="connsiteY96" fmla="*/ 5556 h 10000"/>
                <a:gd name="connsiteX97" fmla="*/ 9404 w 10000"/>
                <a:gd name="connsiteY97" fmla="*/ 5264 h 10000"/>
                <a:gd name="connsiteX98" fmla="*/ 9396 w 10000"/>
                <a:gd name="connsiteY98" fmla="*/ 5217 h 10000"/>
                <a:gd name="connsiteX99" fmla="*/ 9370 w 10000"/>
                <a:gd name="connsiteY99" fmla="*/ 5217 h 10000"/>
                <a:gd name="connsiteX100" fmla="*/ 9294 w 10000"/>
                <a:gd name="connsiteY100" fmla="*/ 5443 h 10000"/>
                <a:gd name="connsiteX101" fmla="*/ 9214 w 10000"/>
                <a:gd name="connsiteY101" fmla="*/ 5734 h 10000"/>
                <a:gd name="connsiteX102" fmla="*/ 9047 w 10000"/>
                <a:gd name="connsiteY102" fmla="*/ 6234 h 10000"/>
                <a:gd name="connsiteX103" fmla="*/ 8982 w 10000"/>
                <a:gd name="connsiteY103" fmla="*/ 6403 h 10000"/>
                <a:gd name="connsiteX104" fmla="*/ 8990 w 10000"/>
                <a:gd name="connsiteY104" fmla="*/ 6469 h 10000"/>
                <a:gd name="connsiteX105" fmla="*/ 8895 w 10000"/>
                <a:gd name="connsiteY105" fmla="*/ 6949 h 10000"/>
                <a:gd name="connsiteX106" fmla="*/ 8864 w 10000"/>
                <a:gd name="connsiteY106" fmla="*/ 6921 h 10000"/>
                <a:gd name="connsiteX107" fmla="*/ 8899 w 10000"/>
                <a:gd name="connsiteY107" fmla="*/ 7034 h 10000"/>
                <a:gd name="connsiteX108" fmla="*/ 8899 w 10000"/>
                <a:gd name="connsiteY108" fmla="*/ 7034 h 10000"/>
                <a:gd name="connsiteX109" fmla="*/ 8899 w 10000"/>
                <a:gd name="connsiteY109" fmla="*/ 7034 h 10000"/>
                <a:gd name="connsiteX110" fmla="*/ 9719 w 10000"/>
                <a:gd name="connsiteY110" fmla="*/ 4736 h 10000"/>
                <a:gd name="connsiteX111" fmla="*/ 9765 w 10000"/>
                <a:gd name="connsiteY111" fmla="*/ 4689 h 10000"/>
                <a:gd name="connsiteX112" fmla="*/ 9863 w 10000"/>
                <a:gd name="connsiteY112" fmla="*/ 4557 h 10000"/>
                <a:gd name="connsiteX113" fmla="*/ 9932 w 10000"/>
                <a:gd name="connsiteY113" fmla="*/ 4520 h 10000"/>
                <a:gd name="connsiteX114" fmla="*/ 9958 w 10000"/>
                <a:gd name="connsiteY114" fmla="*/ 4539 h 10000"/>
                <a:gd name="connsiteX115" fmla="*/ 9966 w 10000"/>
                <a:gd name="connsiteY115" fmla="*/ 4605 h 10000"/>
                <a:gd name="connsiteX116" fmla="*/ 9985 w 10000"/>
                <a:gd name="connsiteY116" fmla="*/ 4096 h 10000"/>
                <a:gd name="connsiteX117" fmla="*/ 10000 w 10000"/>
                <a:gd name="connsiteY117" fmla="*/ 3908 h 10000"/>
                <a:gd name="connsiteX118" fmla="*/ 9989 w 10000"/>
                <a:gd name="connsiteY118" fmla="*/ 3785 h 10000"/>
                <a:gd name="connsiteX119" fmla="*/ 10000 w 10000"/>
                <a:gd name="connsiteY119" fmla="*/ 3258 h 10000"/>
                <a:gd name="connsiteX120" fmla="*/ 9943 w 10000"/>
                <a:gd name="connsiteY120" fmla="*/ 2778 h 10000"/>
                <a:gd name="connsiteX121" fmla="*/ 9905 w 10000"/>
                <a:gd name="connsiteY121" fmla="*/ 2646 h 10000"/>
                <a:gd name="connsiteX122" fmla="*/ 9916 w 10000"/>
                <a:gd name="connsiteY122" fmla="*/ 2815 h 10000"/>
                <a:gd name="connsiteX123" fmla="*/ 9954 w 10000"/>
                <a:gd name="connsiteY123" fmla="*/ 2976 h 10000"/>
                <a:gd name="connsiteX124" fmla="*/ 9973 w 10000"/>
                <a:gd name="connsiteY124" fmla="*/ 3211 h 10000"/>
                <a:gd name="connsiteX125" fmla="*/ 9981 w 10000"/>
                <a:gd name="connsiteY125" fmla="*/ 3315 h 10000"/>
                <a:gd name="connsiteX126" fmla="*/ 9970 w 10000"/>
                <a:gd name="connsiteY126" fmla="*/ 3418 h 10000"/>
                <a:gd name="connsiteX127" fmla="*/ 9985 w 10000"/>
                <a:gd name="connsiteY127" fmla="*/ 3898 h 10000"/>
                <a:gd name="connsiteX128" fmla="*/ 9958 w 10000"/>
                <a:gd name="connsiteY128" fmla="*/ 4162 h 10000"/>
                <a:gd name="connsiteX129" fmla="*/ 9962 w 10000"/>
                <a:gd name="connsiteY129" fmla="*/ 4369 h 10000"/>
                <a:gd name="connsiteX130" fmla="*/ 9878 w 10000"/>
                <a:gd name="connsiteY130" fmla="*/ 4416 h 10000"/>
                <a:gd name="connsiteX131" fmla="*/ 9840 w 10000"/>
                <a:gd name="connsiteY131" fmla="*/ 4539 h 10000"/>
                <a:gd name="connsiteX132" fmla="*/ 9776 w 10000"/>
                <a:gd name="connsiteY132" fmla="*/ 4605 h 10000"/>
                <a:gd name="connsiteX133" fmla="*/ 9746 w 10000"/>
                <a:gd name="connsiteY133" fmla="*/ 4689 h 10000"/>
                <a:gd name="connsiteX134" fmla="*/ 9719 w 10000"/>
                <a:gd name="connsiteY134" fmla="*/ 4736 h 10000"/>
                <a:gd name="connsiteX135" fmla="*/ 9719 w 10000"/>
                <a:gd name="connsiteY135" fmla="*/ 4736 h 10000"/>
                <a:gd name="connsiteX136" fmla="*/ 9719 w 10000"/>
                <a:gd name="connsiteY136" fmla="*/ 4736 h 10000"/>
                <a:gd name="connsiteX137" fmla="*/ 7338 w 10000"/>
                <a:gd name="connsiteY137" fmla="*/ 9915 h 10000"/>
                <a:gd name="connsiteX138" fmla="*/ 7341 w 10000"/>
                <a:gd name="connsiteY138" fmla="*/ 9783 h 10000"/>
                <a:gd name="connsiteX139" fmla="*/ 7372 w 10000"/>
                <a:gd name="connsiteY139" fmla="*/ 9586 h 10000"/>
                <a:gd name="connsiteX140" fmla="*/ 7391 w 10000"/>
                <a:gd name="connsiteY140" fmla="*/ 9388 h 10000"/>
                <a:gd name="connsiteX141" fmla="*/ 7414 w 10000"/>
                <a:gd name="connsiteY141" fmla="*/ 9171 h 10000"/>
                <a:gd name="connsiteX142" fmla="*/ 7421 w 10000"/>
                <a:gd name="connsiteY142" fmla="*/ 9058 h 10000"/>
                <a:gd name="connsiteX143" fmla="*/ 7467 w 10000"/>
                <a:gd name="connsiteY143" fmla="*/ 8757 h 10000"/>
                <a:gd name="connsiteX144" fmla="*/ 7516 w 10000"/>
                <a:gd name="connsiteY144" fmla="*/ 8512 h 10000"/>
                <a:gd name="connsiteX145" fmla="*/ 7554 w 10000"/>
                <a:gd name="connsiteY145" fmla="*/ 8380 h 10000"/>
                <a:gd name="connsiteX146" fmla="*/ 7588 w 10000"/>
                <a:gd name="connsiteY146" fmla="*/ 8286 h 10000"/>
                <a:gd name="connsiteX147" fmla="*/ 7645 w 10000"/>
                <a:gd name="connsiteY147" fmla="*/ 8117 h 10000"/>
                <a:gd name="connsiteX148" fmla="*/ 7695 w 10000"/>
                <a:gd name="connsiteY148" fmla="*/ 7976 h 10000"/>
                <a:gd name="connsiteX149" fmla="*/ 7767 w 10000"/>
                <a:gd name="connsiteY149" fmla="*/ 7815 h 10000"/>
                <a:gd name="connsiteX150" fmla="*/ 7957 w 10000"/>
                <a:gd name="connsiteY150" fmla="*/ 7448 h 10000"/>
                <a:gd name="connsiteX151" fmla="*/ 7945 w 10000"/>
                <a:gd name="connsiteY151" fmla="*/ 7298 h 10000"/>
                <a:gd name="connsiteX152" fmla="*/ 7915 w 10000"/>
                <a:gd name="connsiteY152" fmla="*/ 7269 h 10000"/>
                <a:gd name="connsiteX153" fmla="*/ 7885 w 10000"/>
                <a:gd name="connsiteY153" fmla="*/ 7260 h 10000"/>
                <a:gd name="connsiteX154" fmla="*/ 7877 w 10000"/>
                <a:gd name="connsiteY154" fmla="*/ 7222 h 10000"/>
                <a:gd name="connsiteX155" fmla="*/ 7866 w 10000"/>
                <a:gd name="connsiteY155" fmla="*/ 7166 h 10000"/>
                <a:gd name="connsiteX156" fmla="*/ 7869 w 10000"/>
                <a:gd name="connsiteY156" fmla="*/ 7119 h 10000"/>
                <a:gd name="connsiteX157" fmla="*/ 7923 w 10000"/>
                <a:gd name="connsiteY157" fmla="*/ 7128 h 10000"/>
                <a:gd name="connsiteX158" fmla="*/ 7942 w 10000"/>
                <a:gd name="connsiteY158" fmla="*/ 7062 h 10000"/>
                <a:gd name="connsiteX159" fmla="*/ 7934 w 10000"/>
                <a:gd name="connsiteY159" fmla="*/ 6996 h 10000"/>
                <a:gd name="connsiteX160" fmla="*/ 7911 w 10000"/>
                <a:gd name="connsiteY160" fmla="*/ 6902 h 10000"/>
                <a:gd name="connsiteX161" fmla="*/ 7881 w 10000"/>
                <a:gd name="connsiteY161" fmla="*/ 6846 h 10000"/>
                <a:gd name="connsiteX162" fmla="*/ 7869 w 10000"/>
                <a:gd name="connsiteY162" fmla="*/ 6770 h 10000"/>
                <a:gd name="connsiteX163" fmla="*/ 7904 w 10000"/>
                <a:gd name="connsiteY163" fmla="*/ 6780 h 10000"/>
                <a:gd name="connsiteX164" fmla="*/ 7923 w 10000"/>
                <a:gd name="connsiteY164" fmla="*/ 6827 h 10000"/>
                <a:gd name="connsiteX165" fmla="*/ 7964 w 10000"/>
                <a:gd name="connsiteY165" fmla="*/ 7015 h 10000"/>
                <a:gd name="connsiteX166" fmla="*/ 7949 w 10000"/>
                <a:gd name="connsiteY166" fmla="*/ 7119 h 10000"/>
                <a:gd name="connsiteX167" fmla="*/ 7930 w 10000"/>
                <a:gd name="connsiteY167" fmla="*/ 7147 h 10000"/>
                <a:gd name="connsiteX168" fmla="*/ 7904 w 10000"/>
                <a:gd name="connsiteY168" fmla="*/ 7203 h 10000"/>
                <a:gd name="connsiteX169" fmla="*/ 7934 w 10000"/>
                <a:gd name="connsiteY169" fmla="*/ 7194 h 10000"/>
                <a:gd name="connsiteX170" fmla="*/ 7976 w 10000"/>
                <a:gd name="connsiteY170" fmla="*/ 7288 h 10000"/>
                <a:gd name="connsiteX171" fmla="*/ 8021 w 10000"/>
                <a:gd name="connsiteY171" fmla="*/ 7335 h 10000"/>
                <a:gd name="connsiteX172" fmla="*/ 8090 w 10000"/>
                <a:gd name="connsiteY172" fmla="*/ 7185 h 10000"/>
                <a:gd name="connsiteX173" fmla="*/ 8131 w 10000"/>
                <a:gd name="connsiteY173" fmla="*/ 7015 h 10000"/>
                <a:gd name="connsiteX174" fmla="*/ 8196 w 10000"/>
                <a:gd name="connsiteY174" fmla="*/ 6902 h 10000"/>
                <a:gd name="connsiteX175" fmla="*/ 8230 w 10000"/>
                <a:gd name="connsiteY175" fmla="*/ 6808 h 10000"/>
                <a:gd name="connsiteX176" fmla="*/ 8234 w 10000"/>
                <a:gd name="connsiteY176" fmla="*/ 6723 h 10000"/>
                <a:gd name="connsiteX177" fmla="*/ 8215 w 10000"/>
                <a:gd name="connsiteY177" fmla="*/ 6676 h 10000"/>
                <a:gd name="connsiteX178" fmla="*/ 8192 w 10000"/>
                <a:gd name="connsiteY178" fmla="*/ 6535 h 10000"/>
                <a:gd name="connsiteX179" fmla="*/ 8219 w 10000"/>
                <a:gd name="connsiteY179" fmla="*/ 6601 h 10000"/>
                <a:gd name="connsiteX180" fmla="*/ 8238 w 10000"/>
                <a:gd name="connsiteY180" fmla="*/ 6685 h 10000"/>
                <a:gd name="connsiteX181" fmla="*/ 8257 w 10000"/>
                <a:gd name="connsiteY181" fmla="*/ 6714 h 10000"/>
                <a:gd name="connsiteX182" fmla="*/ 8245 w 10000"/>
                <a:gd name="connsiteY182" fmla="*/ 6770 h 10000"/>
                <a:gd name="connsiteX183" fmla="*/ 8242 w 10000"/>
                <a:gd name="connsiteY183" fmla="*/ 6827 h 10000"/>
                <a:gd name="connsiteX184" fmla="*/ 8302 w 10000"/>
                <a:gd name="connsiteY184" fmla="*/ 6817 h 10000"/>
                <a:gd name="connsiteX185" fmla="*/ 8431 w 10000"/>
                <a:gd name="connsiteY185" fmla="*/ 6648 h 10000"/>
                <a:gd name="connsiteX186" fmla="*/ 8564 w 10000"/>
                <a:gd name="connsiteY186" fmla="*/ 6591 h 10000"/>
                <a:gd name="connsiteX187" fmla="*/ 8694 w 10000"/>
                <a:gd name="connsiteY187" fmla="*/ 6620 h 10000"/>
                <a:gd name="connsiteX188" fmla="*/ 8690 w 10000"/>
                <a:gd name="connsiteY188" fmla="*/ 6497 h 10000"/>
                <a:gd name="connsiteX189" fmla="*/ 8663 w 10000"/>
                <a:gd name="connsiteY189" fmla="*/ 6460 h 10000"/>
                <a:gd name="connsiteX190" fmla="*/ 8629 w 10000"/>
                <a:gd name="connsiteY190" fmla="*/ 6507 h 10000"/>
                <a:gd name="connsiteX191" fmla="*/ 8663 w 10000"/>
                <a:gd name="connsiteY191" fmla="*/ 6412 h 10000"/>
                <a:gd name="connsiteX192" fmla="*/ 8694 w 10000"/>
                <a:gd name="connsiteY192" fmla="*/ 6403 h 10000"/>
                <a:gd name="connsiteX193" fmla="*/ 8747 w 10000"/>
                <a:gd name="connsiteY193" fmla="*/ 6488 h 10000"/>
                <a:gd name="connsiteX194" fmla="*/ 8720 w 10000"/>
                <a:gd name="connsiteY194" fmla="*/ 6573 h 10000"/>
                <a:gd name="connsiteX195" fmla="*/ 8773 w 10000"/>
                <a:gd name="connsiteY195" fmla="*/ 6620 h 10000"/>
                <a:gd name="connsiteX196" fmla="*/ 8792 w 10000"/>
                <a:gd name="connsiteY196" fmla="*/ 6610 h 10000"/>
                <a:gd name="connsiteX197" fmla="*/ 8777 w 10000"/>
                <a:gd name="connsiteY197" fmla="*/ 6535 h 10000"/>
                <a:gd name="connsiteX198" fmla="*/ 8785 w 10000"/>
                <a:gd name="connsiteY198" fmla="*/ 6431 h 10000"/>
                <a:gd name="connsiteX199" fmla="*/ 8777 w 10000"/>
                <a:gd name="connsiteY199" fmla="*/ 6356 h 10000"/>
                <a:gd name="connsiteX200" fmla="*/ 8777 w 10000"/>
                <a:gd name="connsiteY200" fmla="*/ 6281 h 10000"/>
                <a:gd name="connsiteX201" fmla="*/ 8796 w 10000"/>
                <a:gd name="connsiteY201" fmla="*/ 6328 h 10000"/>
                <a:gd name="connsiteX202" fmla="*/ 8811 w 10000"/>
                <a:gd name="connsiteY202" fmla="*/ 6403 h 10000"/>
                <a:gd name="connsiteX203" fmla="*/ 8830 w 10000"/>
                <a:gd name="connsiteY203" fmla="*/ 6535 h 10000"/>
                <a:gd name="connsiteX204" fmla="*/ 8849 w 10000"/>
                <a:gd name="connsiteY204" fmla="*/ 6573 h 10000"/>
                <a:gd name="connsiteX205" fmla="*/ 8895 w 10000"/>
                <a:gd name="connsiteY205" fmla="*/ 6554 h 10000"/>
                <a:gd name="connsiteX206" fmla="*/ 8914 w 10000"/>
                <a:gd name="connsiteY206" fmla="*/ 6488 h 10000"/>
                <a:gd name="connsiteX207" fmla="*/ 8925 w 10000"/>
                <a:gd name="connsiteY207" fmla="*/ 6337 h 10000"/>
                <a:gd name="connsiteX208" fmla="*/ 8956 w 10000"/>
                <a:gd name="connsiteY208" fmla="*/ 6262 h 10000"/>
                <a:gd name="connsiteX209" fmla="*/ 9009 w 10000"/>
                <a:gd name="connsiteY209" fmla="*/ 6073 h 10000"/>
                <a:gd name="connsiteX210" fmla="*/ 9013 w 10000"/>
                <a:gd name="connsiteY210" fmla="*/ 5951 h 10000"/>
                <a:gd name="connsiteX211" fmla="*/ 9043 w 10000"/>
                <a:gd name="connsiteY211" fmla="*/ 6036 h 10000"/>
                <a:gd name="connsiteX212" fmla="*/ 9058 w 10000"/>
                <a:gd name="connsiteY212" fmla="*/ 5979 h 10000"/>
                <a:gd name="connsiteX213" fmla="*/ 9092 w 10000"/>
                <a:gd name="connsiteY213" fmla="*/ 5951 h 10000"/>
                <a:gd name="connsiteX214" fmla="*/ 9119 w 10000"/>
                <a:gd name="connsiteY214" fmla="*/ 5866 h 10000"/>
                <a:gd name="connsiteX215" fmla="*/ 9077 w 10000"/>
                <a:gd name="connsiteY215" fmla="*/ 5800 h 10000"/>
                <a:gd name="connsiteX216" fmla="*/ 9092 w 10000"/>
                <a:gd name="connsiteY216" fmla="*/ 5753 h 10000"/>
                <a:gd name="connsiteX217" fmla="*/ 9123 w 10000"/>
                <a:gd name="connsiteY217" fmla="*/ 5782 h 10000"/>
                <a:gd name="connsiteX218" fmla="*/ 9149 w 10000"/>
                <a:gd name="connsiteY218" fmla="*/ 5716 h 10000"/>
                <a:gd name="connsiteX219" fmla="*/ 9149 w 10000"/>
                <a:gd name="connsiteY219" fmla="*/ 5640 h 10000"/>
                <a:gd name="connsiteX220" fmla="*/ 9126 w 10000"/>
                <a:gd name="connsiteY220" fmla="*/ 5565 h 10000"/>
                <a:gd name="connsiteX221" fmla="*/ 9111 w 10000"/>
                <a:gd name="connsiteY221" fmla="*/ 5499 h 10000"/>
                <a:gd name="connsiteX222" fmla="*/ 9145 w 10000"/>
                <a:gd name="connsiteY222" fmla="*/ 5518 h 10000"/>
                <a:gd name="connsiteX223" fmla="*/ 9100 w 10000"/>
                <a:gd name="connsiteY223" fmla="*/ 5433 h 10000"/>
                <a:gd name="connsiteX224" fmla="*/ 9054 w 10000"/>
                <a:gd name="connsiteY224" fmla="*/ 5405 h 10000"/>
                <a:gd name="connsiteX225" fmla="*/ 9058 w 10000"/>
                <a:gd name="connsiteY225" fmla="*/ 5518 h 10000"/>
                <a:gd name="connsiteX226" fmla="*/ 9088 w 10000"/>
                <a:gd name="connsiteY226" fmla="*/ 5574 h 10000"/>
                <a:gd name="connsiteX227" fmla="*/ 9081 w 10000"/>
                <a:gd name="connsiteY227" fmla="*/ 5669 h 10000"/>
                <a:gd name="connsiteX228" fmla="*/ 9035 w 10000"/>
                <a:gd name="connsiteY228" fmla="*/ 5612 h 10000"/>
                <a:gd name="connsiteX229" fmla="*/ 9016 w 10000"/>
                <a:gd name="connsiteY229" fmla="*/ 5734 h 10000"/>
                <a:gd name="connsiteX230" fmla="*/ 8994 w 10000"/>
                <a:gd name="connsiteY230" fmla="*/ 5716 h 10000"/>
                <a:gd name="connsiteX231" fmla="*/ 8978 w 10000"/>
                <a:gd name="connsiteY231" fmla="*/ 5753 h 10000"/>
                <a:gd name="connsiteX232" fmla="*/ 8959 w 10000"/>
                <a:gd name="connsiteY232" fmla="*/ 5791 h 10000"/>
                <a:gd name="connsiteX233" fmla="*/ 8948 w 10000"/>
                <a:gd name="connsiteY233" fmla="*/ 5753 h 10000"/>
                <a:gd name="connsiteX234" fmla="*/ 8959 w 10000"/>
                <a:gd name="connsiteY234" fmla="*/ 5678 h 10000"/>
                <a:gd name="connsiteX235" fmla="*/ 8978 w 10000"/>
                <a:gd name="connsiteY235" fmla="*/ 5593 h 10000"/>
                <a:gd name="connsiteX236" fmla="*/ 8971 w 10000"/>
                <a:gd name="connsiteY236" fmla="*/ 5405 h 10000"/>
                <a:gd name="connsiteX237" fmla="*/ 8944 w 10000"/>
                <a:gd name="connsiteY237" fmla="*/ 5330 h 10000"/>
                <a:gd name="connsiteX238" fmla="*/ 8914 w 10000"/>
                <a:gd name="connsiteY238" fmla="*/ 5292 h 10000"/>
                <a:gd name="connsiteX239" fmla="*/ 8887 w 10000"/>
                <a:gd name="connsiteY239" fmla="*/ 5490 h 10000"/>
                <a:gd name="connsiteX240" fmla="*/ 8906 w 10000"/>
                <a:gd name="connsiteY240" fmla="*/ 5603 h 10000"/>
                <a:gd name="connsiteX241" fmla="*/ 8868 w 10000"/>
                <a:gd name="connsiteY241" fmla="*/ 5537 h 10000"/>
                <a:gd name="connsiteX242" fmla="*/ 8800 w 10000"/>
                <a:gd name="connsiteY242" fmla="*/ 5584 h 10000"/>
                <a:gd name="connsiteX243" fmla="*/ 8804 w 10000"/>
                <a:gd name="connsiteY243" fmla="*/ 5706 h 10000"/>
                <a:gd name="connsiteX244" fmla="*/ 8777 w 10000"/>
                <a:gd name="connsiteY244" fmla="*/ 5631 h 10000"/>
                <a:gd name="connsiteX245" fmla="*/ 8747 w 10000"/>
                <a:gd name="connsiteY245" fmla="*/ 5612 h 10000"/>
                <a:gd name="connsiteX246" fmla="*/ 8618 w 10000"/>
                <a:gd name="connsiteY246" fmla="*/ 5904 h 10000"/>
                <a:gd name="connsiteX247" fmla="*/ 8481 w 10000"/>
                <a:gd name="connsiteY247" fmla="*/ 5847 h 10000"/>
                <a:gd name="connsiteX248" fmla="*/ 8412 w 10000"/>
                <a:gd name="connsiteY248" fmla="*/ 5791 h 10000"/>
                <a:gd name="connsiteX249" fmla="*/ 8359 w 10000"/>
                <a:gd name="connsiteY249" fmla="*/ 5687 h 10000"/>
                <a:gd name="connsiteX250" fmla="*/ 8272 w 10000"/>
                <a:gd name="connsiteY250" fmla="*/ 5358 h 10000"/>
                <a:gd name="connsiteX251" fmla="*/ 8257 w 10000"/>
                <a:gd name="connsiteY251" fmla="*/ 5245 h 10000"/>
                <a:gd name="connsiteX252" fmla="*/ 8230 w 10000"/>
                <a:gd name="connsiteY252" fmla="*/ 5179 h 10000"/>
                <a:gd name="connsiteX253" fmla="*/ 8268 w 10000"/>
                <a:gd name="connsiteY253" fmla="*/ 5217 h 10000"/>
                <a:gd name="connsiteX254" fmla="*/ 8302 w 10000"/>
                <a:gd name="connsiteY254" fmla="*/ 5358 h 10000"/>
                <a:gd name="connsiteX255" fmla="*/ 8336 w 10000"/>
                <a:gd name="connsiteY255" fmla="*/ 5452 h 10000"/>
                <a:gd name="connsiteX256" fmla="*/ 8378 w 10000"/>
                <a:gd name="connsiteY256" fmla="*/ 5490 h 10000"/>
                <a:gd name="connsiteX257" fmla="*/ 8416 w 10000"/>
                <a:gd name="connsiteY257" fmla="*/ 5574 h 10000"/>
                <a:gd name="connsiteX258" fmla="*/ 8469 w 10000"/>
                <a:gd name="connsiteY258" fmla="*/ 5659 h 10000"/>
                <a:gd name="connsiteX259" fmla="*/ 8542 w 10000"/>
                <a:gd name="connsiteY259" fmla="*/ 5772 h 10000"/>
                <a:gd name="connsiteX260" fmla="*/ 8629 w 10000"/>
                <a:gd name="connsiteY260" fmla="*/ 5640 h 10000"/>
                <a:gd name="connsiteX261" fmla="*/ 8766 w 10000"/>
                <a:gd name="connsiteY261" fmla="*/ 5367 h 10000"/>
                <a:gd name="connsiteX262" fmla="*/ 8811 w 10000"/>
                <a:gd name="connsiteY262" fmla="*/ 5179 h 10000"/>
                <a:gd name="connsiteX263" fmla="*/ 8815 w 10000"/>
                <a:gd name="connsiteY263" fmla="*/ 5038 h 10000"/>
                <a:gd name="connsiteX264" fmla="*/ 8785 w 10000"/>
                <a:gd name="connsiteY264" fmla="*/ 4972 h 10000"/>
                <a:gd name="connsiteX265" fmla="*/ 8773 w 10000"/>
                <a:gd name="connsiteY265" fmla="*/ 5056 h 10000"/>
                <a:gd name="connsiteX266" fmla="*/ 8678 w 10000"/>
                <a:gd name="connsiteY266" fmla="*/ 5047 h 10000"/>
                <a:gd name="connsiteX267" fmla="*/ 8690 w 10000"/>
                <a:gd name="connsiteY267" fmla="*/ 4953 h 10000"/>
                <a:gd name="connsiteX268" fmla="*/ 8712 w 10000"/>
                <a:gd name="connsiteY268" fmla="*/ 4991 h 10000"/>
                <a:gd name="connsiteX269" fmla="*/ 8766 w 10000"/>
                <a:gd name="connsiteY269" fmla="*/ 4953 h 10000"/>
                <a:gd name="connsiteX270" fmla="*/ 8796 w 10000"/>
                <a:gd name="connsiteY270" fmla="*/ 4896 h 10000"/>
                <a:gd name="connsiteX271" fmla="*/ 8830 w 10000"/>
                <a:gd name="connsiteY271" fmla="*/ 4915 h 10000"/>
                <a:gd name="connsiteX272" fmla="*/ 8849 w 10000"/>
                <a:gd name="connsiteY272" fmla="*/ 4896 h 10000"/>
                <a:gd name="connsiteX273" fmla="*/ 8781 w 10000"/>
                <a:gd name="connsiteY273" fmla="*/ 4783 h 10000"/>
                <a:gd name="connsiteX274" fmla="*/ 8880 w 10000"/>
                <a:gd name="connsiteY274" fmla="*/ 4821 h 10000"/>
                <a:gd name="connsiteX275" fmla="*/ 8857 w 10000"/>
                <a:gd name="connsiteY275" fmla="*/ 4736 h 10000"/>
                <a:gd name="connsiteX276" fmla="*/ 8883 w 10000"/>
                <a:gd name="connsiteY276" fmla="*/ 4689 h 10000"/>
                <a:gd name="connsiteX277" fmla="*/ 8895 w 10000"/>
                <a:gd name="connsiteY277" fmla="*/ 4576 h 10000"/>
                <a:gd name="connsiteX278" fmla="*/ 8868 w 10000"/>
                <a:gd name="connsiteY278" fmla="*/ 4548 h 10000"/>
                <a:gd name="connsiteX279" fmla="*/ 8868 w 10000"/>
                <a:gd name="connsiteY279" fmla="*/ 4463 h 10000"/>
                <a:gd name="connsiteX280" fmla="*/ 8826 w 10000"/>
                <a:gd name="connsiteY280" fmla="*/ 4463 h 10000"/>
                <a:gd name="connsiteX281" fmla="*/ 8769 w 10000"/>
                <a:gd name="connsiteY281" fmla="*/ 4407 h 10000"/>
                <a:gd name="connsiteX282" fmla="*/ 8720 w 10000"/>
                <a:gd name="connsiteY282" fmla="*/ 4435 h 10000"/>
                <a:gd name="connsiteX283" fmla="*/ 8629 w 10000"/>
                <a:gd name="connsiteY283" fmla="*/ 4397 h 10000"/>
                <a:gd name="connsiteX284" fmla="*/ 8621 w 10000"/>
                <a:gd name="connsiteY284" fmla="*/ 4341 h 10000"/>
                <a:gd name="connsiteX285" fmla="*/ 8488 w 10000"/>
                <a:gd name="connsiteY285" fmla="*/ 4256 h 10000"/>
                <a:gd name="connsiteX286" fmla="*/ 8450 w 10000"/>
                <a:gd name="connsiteY286" fmla="*/ 4162 h 10000"/>
                <a:gd name="connsiteX287" fmla="*/ 8416 w 10000"/>
                <a:gd name="connsiteY287" fmla="*/ 4181 h 10000"/>
                <a:gd name="connsiteX288" fmla="*/ 8352 w 10000"/>
                <a:gd name="connsiteY288" fmla="*/ 4115 h 10000"/>
                <a:gd name="connsiteX289" fmla="*/ 8314 w 10000"/>
                <a:gd name="connsiteY289" fmla="*/ 4143 h 10000"/>
                <a:gd name="connsiteX290" fmla="*/ 8302 w 10000"/>
                <a:gd name="connsiteY290" fmla="*/ 4049 h 10000"/>
                <a:gd name="connsiteX291" fmla="*/ 8234 w 10000"/>
                <a:gd name="connsiteY291" fmla="*/ 3964 h 10000"/>
                <a:gd name="connsiteX292" fmla="*/ 8238 w 10000"/>
                <a:gd name="connsiteY292" fmla="*/ 3889 h 10000"/>
                <a:gd name="connsiteX293" fmla="*/ 8295 w 10000"/>
                <a:gd name="connsiteY293" fmla="*/ 3983 h 10000"/>
                <a:gd name="connsiteX294" fmla="*/ 8340 w 10000"/>
                <a:gd name="connsiteY294" fmla="*/ 4011 h 10000"/>
                <a:gd name="connsiteX295" fmla="*/ 8382 w 10000"/>
                <a:gd name="connsiteY295" fmla="*/ 4058 h 10000"/>
                <a:gd name="connsiteX296" fmla="*/ 8443 w 10000"/>
                <a:gd name="connsiteY296" fmla="*/ 4049 h 10000"/>
                <a:gd name="connsiteX297" fmla="*/ 8553 w 10000"/>
                <a:gd name="connsiteY297" fmla="*/ 4143 h 10000"/>
                <a:gd name="connsiteX298" fmla="*/ 8618 w 10000"/>
                <a:gd name="connsiteY298" fmla="*/ 4134 h 10000"/>
                <a:gd name="connsiteX299" fmla="*/ 8694 w 10000"/>
                <a:gd name="connsiteY299" fmla="*/ 4190 h 10000"/>
                <a:gd name="connsiteX300" fmla="*/ 8739 w 10000"/>
                <a:gd name="connsiteY300" fmla="*/ 4237 h 10000"/>
                <a:gd name="connsiteX301" fmla="*/ 8766 w 10000"/>
                <a:gd name="connsiteY301" fmla="*/ 4237 h 10000"/>
                <a:gd name="connsiteX302" fmla="*/ 8712 w 10000"/>
                <a:gd name="connsiteY302" fmla="*/ 3955 h 10000"/>
                <a:gd name="connsiteX303" fmla="*/ 8720 w 10000"/>
                <a:gd name="connsiteY303" fmla="*/ 3908 h 10000"/>
                <a:gd name="connsiteX304" fmla="*/ 8675 w 10000"/>
                <a:gd name="connsiteY304" fmla="*/ 3823 h 10000"/>
                <a:gd name="connsiteX305" fmla="*/ 8747 w 10000"/>
                <a:gd name="connsiteY305" fmla="*/ 3701 h 10000"/>
                <a:gd name="connsiteX306" fmla="*/ 8796 w 10000"/>
                <a:gd name="connsiteY306" fmla="*/ 3729 h 10000"/>
                <a:gd name="connsiteX307" fmla="*/ 8830 w 10000"/>
                <a:gd name="connsiteY307" fmla="*/ 3710 h 10000"/>
                <a:gd name="connsiteX308" fmla="*/ 8861 w 10000"/>
                <a:gd name="connsiteY308" fmla="*/ 3616 h 10000"/>
                <a:gd name="connsiteX309" fmla="*/ 8849 w 10000"/>
                <a:gd name="connsiteY309" fmla="*/ 3748 h 10000"/>
                <a:gd name="connsiteX310" fmla="*/ 8823 w 10000"/>
                <a:gd name="connsiteY310" fmla="*/ 3795 h 10000"/>
                <a:gd name="connsiteX311" fmla="*/ 8728 w 10000"/>
                <a:gd name="connsiteY311" fmla="*/ 3814 h 10000"/>
                <a:gd name="connsiteX312" fmla="*/ 8758 w 10000"/>
                <a:gd name="connsiteY312" fmla="*/ 3870 h 10000"/>
                <a:gd name="connsiteX313" fmla="*/ 8769 w 10000"/>
                <a:gd name="connsiteY313" fmla="*/ 3936 h 10000"/>
                <a:gd name="connsiteX314" fmla="*/ 8773 w 10000"/>
                <a:gd name="connsiteY314" fmla="*/ 4058 h 10000"/>
                <a:gd name="connsiteX315" fmla="*/ 8804 w 10000"/>
                <a:gd name="connsiteY315" fmla="*/ 4077 h 10000"/>
                <a:gd name="connsiteX316" fmla="*/ 8796 w 10000"/>
                <a:gd name="connsiteY316" fmla="*/ 4143 h 10000"/>
                <a:gd name="connsiteX317" fmla="*/ 8819 w 10000"/>
                <a:gd name="connsiteY317" fmla="*/ 4209 h 10000"/>
                <a:gd name="connsiteX318" fmla="*/ 8880 w 10000"/>
                <a:gd name="connsiteY318" fmla="*/ 4247 h 10000"/>
                <a:gd name="connsiteX319" fmla="*/ 8876 w 10000"/>
                <a:gd name="connsiteY319" fmla="*/ 4190 h 10000"/>
                <a:gd name="connsiteX320" fmla="*/ 8899 w 10000"/>
                <a:gd name="connsiteY320" fmla="*/ 4181 h 10000"/>
                <a:gd name="connsiteX321" fmla="*/ 8933 w 10000"/>
                <a:gd name="connsiteY321" fmla="*/ 4096 h 10000"/>
                <a:gd name="connsiteX322" fmla="*/ 8937 w 10000"/>
                <a:gd name="connsiteY322" fmla="*/ 4002 h 10000"/>
                <a:gd name="connsiteX323" fmla="*/ 8956 w 10000"/>
                <a:gd name="connsiteY323" fmla="*/ 4040 h 10000"/>
                <a:gd name="connsiteX324" fmla="*/ 8971 w 10000"/>
                <a:gd name="connsiteY324" fmla="*/ 4115 h 10000"/>
                <a:gd name="connsiteX325" fmla="*/ 8959 w 10000"/>
                <a:gd name="connsiteY325" fmla="*/ 4162 h 10000"/>
                <a:gd name="connsiteX326" fmla="*/ 8975 w 10000"/>
                <a:gd name="connsiteY326" fmla="*/ 4218 h 10000"/>
                <a:gd name="connsiteX327" fmla="*/ 8940 w 10000"/>
                <a:gd name="connsiteY327" fmla="*/ 4247 h 10000"/>
                <a:gd name="connsiteX328" fmla="*/ 8956 w 10000"/>
                <a:gd name="connsiteY328" fmla="*/ 4322 h 10000"/>
                <a:gd name="connsiteX329" fmla="*/ 9013 w 10000"/>
                <a:gd name="connsiteY329" fmla="*/ 4350 h 10000"/>
                <a:gd name="connsiteX330" fmla="*/ 9028 w 10000"/>
                <a:gd name="connsiteY330" fmla="*/ 4294 h 10000"/>
                <a:gd name="connsiteX331" fmla="*/ 9016 w 10000"/>
                <a:gd name="connsiteY331" fmla="*/ 4237 h 10000"/>
                <a:gd name="connsiteX332" fmla="*/ 9016 w 10000"/>
                <a:gd name="connsiteY332" fmla="*/ 4162 h 10000"/>
                <a:gd name="connsiteX333" fmla="*/ 9081 w 10000"/>
                <a:gd name="connsiteY333" fmla="*/ 4303 h 10000"/>
                <a:gd name="connsiteX334" fmla="*/ 9111 w 10000"/>
                <a:gd name="connsiteY334" fmla="*/ 4322 h 10000"/>
                <a:gd name="connsiteX335" fmla="*/ 9126 w 10000"/>
                <a:gd name="connsiteY335" fmla="*/ 4209 h 10000"/>
                <a:gd name="connsiteX336" fmla="*/ 9176 w 10000"/>
                <a:gd name="connsiteY336" fmla="*/ 4294 h 10000"/>
                <a:gd name="connsiteX337" fmla="*/ 9259 w 10000"/>
                <a:gd name="connsiteY337" fmla="*/ 4275 h 10000"/>
                <a:gd name="connsiteX338" fmla="*/ 9275 w 10000"/>
                <a:gd name="connsiteY338" fmla="*/ 4237 h 10000"/>
                <a:gd name="connsiteX339" fmla="*/ 9313 w 10000"/>
                <a:gd name="connsiteY339" fmla="*/ 4200 h 10000"/>
                <a:gd name="connsiteX340" fmla="*/ 9332 w 10000"/>
                <a:gd name="connsiteY340" fmla="*/ 4143 h 10000"/>
                <a:gd name="connsiteX341" fmla="*/ 9332 w 10000"/>
                <a:gd name="connsiteY341" fmla="*/ 4096 h 10000"/>
                <a:gd name="connsiteX342" fmla="*/ 9347 w 10000"/>
                <a:gd name="connsiteY342" fmla="*/ 3955 h 10000"/>
                <a:gd name="connsiteX343" fmla="*/ 9366 w 10000"/>
                <a:gd name="connsiteY343" fmla="*/ 4030 h 10000"/>
                <a:gd name="connsiteX344" fmla="*/ 9389 w 10000"/>
                <a:gd name="connsiteY344" fmla="*/ 3983 h 10000"/>
                <a:gd name="connsiteX345" fmla="*/ 9389 w 10000"/>
                <a:gd name="connsiteY345" fmla="*/ 3908 h 10000"/>
                <a:gd name="connsiteX346" fmla="*/ 9411 w 10000"/>
                <a:gd name="connsiteY346" fmla="*/ 3729 h 10000"/>
                <a:gd name="connsiteX347" fmla="*/ 9442 w 10000"/>
                <a:gd name="connsiteY347" fmla="*/ 3719 h 10000"/>
                <a:gd name="connsiteX348" fmla="*/ 9419 w 10000"/>
                <a:gd name="connsiteY348" fmla="*/ 3653 h 10000"/>
                <a:gd name="connsiteX349" fmla="*/ 9461 w 10000"/>
                <a:gd name="connsiteY349" fmla="*/ 3578 h 10000"/>
                <a:gd name="connsiteX350" fmla="*/ 9491 w 10000"/>
                <a:gd name="connsiteY350" fmla="*/ 3503 h 10000"/>
                <a:gd name="connsiteX351" fmla="*/ 9514 w 10000"/>
                <a:gd name="connsiteY351" fmla="*/ 3427 h 10000"/>
                <a:gd name="connsiteX352" fmla="*/ 9518 w 10000"/>
                <a:gd name="connsiteY352" fmla="*/ 3380 h 10000"/>
                <a:gd name="connsiteX353" fmla="*/ 9506 w 10000"/>
                <a:gd name="connsiteY353" fmla="*/ 3202 h 10000"/>
                <a:gd name="connsiteX354" fmla="*/ 9533 w 10000"/>
                <a:gd name="connsiteY354" fmla="*/ 3267 h 10000"/>
                <a:gd name="connsiteX355" fmla="*/ 9552 w 10000"/>
                <a:gd name="connsiteY355" fmla="*/ 3362 h 10000"/>
                <a:gd name="connsiteX356" fmla="*/ 9590 w 10000"/>
                <a:gd name="connsiteY356" fmla="*/ 3409 h 10000"/>
                <a:gd name="connsiteX357" fmla="*/ 9628 w 10000"/>
                <a:gd name="connsiteY357" fmla="*/ 3362 h 10000"/>
                <a:gd name="connsiteX358" fmla="*/ 9677 w 10000"/>
                <a:gd name="connsiteY358" fmla="*/ 3202 h 10000"/>
                <a:gd name="connsiteX359" fmla="*/ 9666 w 10000"/>
                <a:gd name="connsiteY359" fmla="*/ 3107 h 10000"/>
                <a:gd name="connsiteX360" fmla="*/ 9620 w 10000"/>
                <a:gd name="connsiteY360" fmla="*/ 3004 h 10000"/>
                <a:gd name="connsiteX361" fmla="*/ 9658 w 10000"/>
                <a:gd name="connsiteY361" fmla="*/ 2957 h 10000"/>
                <a:gd name="connsiteX362" fmla="*/ 9673 w 10000"/>
                <a:gd name="connsiteY362" fmla="*/ 2985 h 10000"/>
                <a:gd name="connsiteX363" fmla="*/ 9689 w 10000"/>
                <a:gd name="connsiteY363" fmla="*/ 2881 h 10000"/>
                <a:gd name="connsiteX364" fmla="*/ 9673 w 10000"/>
                <a:gd name="connsiteY364" fmla="*/ 2787 h 10000"/>
                <a:gd name="connsiteX365" fmla="*/ 9666 w 10000"/>
                <a:gd name="connsiteY365" fmla="*/ 2599 h 10000"/>
                <a:gd name="connsiteX366" fmla="*/ 9639 w 10000"/>
                <a:gd name="connsiteY366" fmla="*/ 2401 h 10000"/>
                <a:gd name="connsiteX367" fmla="*/ 9563 w 10000"/>
                <a:gd name="connsiteY367" fmla="*/ 2072 h 10000"/>
                <a:gd name="connsiteX368" fmla="*/ 9499 w 10000"/>
                <a:gd name="connsiteY368" fmla="*/ 1996 h 10000"/>
                <a:gd name="connsiteX369" fmla="*/ 9408 w 10000"/>
                <a:gd name="connsiteY369" fmla="*/ 2053 h 10000"/>
                <a:gd name="connsiteX370" fmla="*/ 9408 w 10000"/>
                <a:gd name="connsiteY370" fmla="*/ 2119 h 10000"/>
                <a:gd name="connsiteX371" fmla="*/ 9445 w 10000"/>
                <a:gd name="connsiteY371" fmla="*/ 2156 h 10000"/>
                <a:gd name="connsiteX372" fmla="*/ 9495 w 10000"/>
                <a:gd name="connsiteY372" fmla="*/ 2072 h 10000"/>
                <a:gd name="connsiteX373" fmla="*/ 9514 w 10000"/>
                <a:gd name="connsiteY373" fmla="*/ 2166 h 10000"/>
                <a:gd name="connsiteX374" fmla="*/ 9415 w 10000"/>
                <a:gd name="connsiteY374" fmla="*/ 2203 h 10000"/>
                <a:gd name="connsiteX375" fmla="*/ 9358 w 10000"/>
                <a:gd name="connsiteY375" fmla="*/ 2326 h 10000"/>
                <a:gd name="connsiteX376" fmla="*/ 9377 w 10000"/>
                <a:gd name="connsiteY376" fmla="*/ 2486 h 10000"/>
                <a:gd name="connsiteX377" fmla="*/ 9362 w 10000"/>
                <a:gd name="connsiteY377" fmla="*/ 2618 h 10000"/>
                <a:gd name="connsiteX378" fmla="*/ 9373 w 10000"/>
                <a:gd name="connsiteY378" fmla="*/ 2712 h 10000"/>
                <a:gd name="connsiteX379" fmla="*/ 9347 w 10000"/>
                <a:gd name="connsiteY379" fmla="*/ 3173 h 10000"/>
                <a:gd name="connsiteX380" fmla="*/ 9320 w 10000"/>
                <a:gd name="connsiteY380" fmla="*/ 3183 h 10000"/>
                <a:gd name="connsiteX381" fmla="*/ 9328 w 10000"/>
                <a:gd name="connsiteY381" fmla="*/ 3126 h 10000"/>
                <a:gd name="connsiteX382" fmla="*/ 9324 w 10000"/>
                <a:gd name="connsiteY382" fmla="*/ 3041 h 10000"/>
                <a:gd name="connsiteX383" fmla="*/ 9301 w 10000"/>
                <a:gd name="connsiteY383" fmla="*/ 2693 h 10000"/>
                <a:gd name="connsiteX384" fmla="*/ 9282 w 10000"/>
                <a:gd name="connsiteY384" fmla="*/ 2589 h 10000"/>
                <a:gd name="connsiteX385" fmla="*/ 9286 w 10000"/>
                <a:gd name="connsiteY385" fmla="*/ 2533 h 10000"/>
                <a:gd name="connsiteX386" fmla="*/ 9297 w 10000"/>
                <a:gd name="connsiteY386" fmla="*/ 2439 h 10000"/>
                <a:gd name="connsiteX387" fmla="*/ 9305 w 10000"/>
                <a:gd name="connsiteY387" fmla="*/ 2345 h 10000"/>
                <a:gd name="connsiteX388" fmla="*/ 9332 w 10000"/>
                <a:gd name="connsiteY388" fmla="*/ 2232 h 10000"/>
                <a:gd name="connsiteX389" fmla="*/ 9294 w 10000"/>
                <a:gd name="connsiteY389" fmla="*/ 2213 h 10000"/>
                <a:gd name="connsiteX390" fmla="*/ 9263 w 10000"/>
                <a:gd name="connsiteY390" fmla="*/ 2269 h 10000"/>
                <a:gd name="connsiteX391" fmla="*/ 9275 w 10000"/>
                <a:gd name="connsiteY391" fmla="*/ 2194 h 10000"/>
                <a:gd name="connsiteX392" fmla="*/ 9278 w 10000"/>
                <a:gd name="connsiteY392" fmla="*/ 2137 h 10000"/>
                <a:gd name="connsiteX393" fmla="*/ 9305 w 10000"/>
                <a:gd name="connsiteY393" fmla="*/ 2156 h 10000"/>
                <a:gd name="connsiteX394" fmla="*/ 9324 w 10000"/>
                <a:gd name="connsiteY394" fmla="*/ 2128 h 10000"/>
                <a:gd name="connsiteX395" fmla="*/ 9259 w 10000"/>
                <a:gd name="connsiteY395" fmla="*/ 1987 h 10000"/>
                <a:gd name="connsiteX396" fmla="*/ 9081 w 10000"/>
                <a:gd name="connsiteY396" fmla="*/ 2072 h 10000"/>
                <a:gd name="connsiteX397" fmla="*/ 8990 w 10000"/>
                <a:gd name="connsiteY397" fmla="*/ 2213 h 10000"/>
                <a:gd name="connsiteX398" fmla="*/ 8994 w 10000"/>
                <a:gd name="connsiteY398" fmla="*/ 2279 h 10000"/>
                <a:gd name="connsiteX399" fmla="*/ 8978 w 10000"/>
                <a:gd name="connsiteY399" fmla="*/ 2232 h 10000"/>
                <a:gd name="connsiteX400" fmla="*/ 8929 w 10000"/>
                <a:gd name="connsiteY400" fmla="*/ 2279 h 10000"/>
                <a:gd name="connsiteX401" fmla="*/ 8899 w 10000"/>
                <a:gd name="connsiteY401" fmla="*/ 2119 h 10000"/>
                <a:gd name="connsiteX402" fmla="*/ 8861 w 10000"/>
                <a:gd name="connsiteY402" fmla="*/ 2119 h 10000"/>
                <a:gd name="connsiteX403" fmla="*/ 8766 w 10000"/>
                <a:gd name="connsiteY403" fmla="*/ 2260 h 10000"/>
                <a:gd name="connsiteX404" fmla="*/ 8678 w 10000"/>
                <a:gd name="connsiteY404" fmla="*/ 2316 h 10000"/>
                <a:gd name="connsiteX405" fmla="*/ 8542 w 10000"/>
                <a:gd name="connsiteY405" fmla="*/ 2326 h 10000"/>
                <a:gd name="connsiteX406" fmla="*/ 8568 w 10000"/>
                <a:gd name="connsiteY406" fmla="*/ 2166 h 10000"/>
                <a:gd name="connsiteX407" fmla="*/ 8564 w 10000"/>
                <a:gd name="connsiteY407" fmla="*/ 2100 h 10000"/>
                <a:gd name="connsiteX408" fmla="*/ 8545 w 10000"/>
                <a:gd name="connsiteY408" fmla="*/ 2034 h 10000"/>
                <a:gd name="connsiteX409" fmla="*/ 8511 w 10000"/>
                <a:gd name="connsiteY409" fmla="*/ 1808 h 10000"/>
                <a:gd name="connsiteX410" fmla="*/ 8488 w 10000"/>
                <a:gd name="connsiteY410" fmla="*/ 1657 h 10000"/>
                <a:gd name="connsiteX411" fmla="*/ 8473 w 10000"/>
                <a:gd name="connsiteY411" fmla="*/ 1497 h 10000"/>
                <a:gd name="connsiteX412" fmla="*/ 8488 w 10000"/>
                <a:gd name="connsiteY412" fmla="*/ 1328 h 10000"/>
                <a:gd name="connsiteX413" fmla="*/ 8507 w 10000"/>
                <a:gd name="connsiteY413" fmla="*/ 1243 h 10000"/>
                <a:gd name="connsiteX414" fmla="*/ 8511 w 10000"/>
                <a:gd name="connsiteY414" fmla="*/ 1064 h 10000"/>
                <a:gd name="connsiteX415" fmla="*/ 8534 w 10000"/>
                <a:gd name="connsiteY415" fmla="*/ 1092 h 10000"/>
                <a:gd name="connsiteX416" fmla="*/ 8534 w 10000"/>
                <a:gd name="connsiteY416" fmla="*/ 1205 h 10000"/>
                <a:gd name="connsiteX417" fmla="*/ 8507 w 10000"/>
                <a:gd name="connsiteY417" fmla="*/ 1394 h 10000"/>
                <a:gd name="connsiteX418" fmla="*/ 8507 w 10000"/>
                <a:gd name="connsiteY418" fmla="*/ 1535 h 10000"/>
                <a:gd name="connsiteX419" fmla="*/ 8545 w 10000"/>
                <a:gd name="connsiteY419" fmla="*/ 1780 h 10000"/>
                <a:gd name="connsiteX420" fmla="*/ 8561 w 10000"/>
                <a:gd name="connsiteY420" fmla="*/ 1921 h 10000"/>
                <a:gd name="connsiteX421" fmla="*/ 8602 w 10000"/>
                <a:gd name="connsiteY421" fmla="*/ 1977 h 10000"/>
                <a:gd name="connsiteX422" fmla="*/ 8629 w 10000"/>
                <a:gd name="connsiteY422" fmla="*/ 1987 h 10000"/>
                <a:gd name="connsiteX423" fmla="*/ 8637 w 10000"/>
                <a:gd name="connsiteY423" fmla="*/ 1911 h 10000"/>
                <a:gd name="connsiteX424" fmla="*/ 8682 w 10000"/>
                <a:gd name="connsiteY424" fmla="*/ 2053 h 10000"/>
                <a:gd name="connsiteX425" fmla="*/ 8781 w 10000"/>
                <a:gd name="connsiteY425" fmla="*/ 2034 h 10000"/>
                <a:gd name="connsiteX426" fmla="*/ 8811 w 10000"/>
                <a:gd name="connsiteY426" fmla="*/ 1996 h 10000"/>
                <a:gd name="connsiteX427" fmla="*/ 8887 w 10000"/>
                <a:gd name="connsiteY427" fmla="*/ 1770 h 10000"/>
                <a:gd name="connsiteX428" fmla="*/ 8952 w 10000"/>
                <a:gd name="connsiteY428" fmla="*/ 1751 h 10000"/>
                <a:gd name="connsiteX429" fmla="*/ 8982 w 10000"/>
                <a:gd name="connsiteY429" fmla="*/ 1704 h 10000"/>
                <a:gd name="connsiteX430" fmla="*/ 8944 w 10000"/>
                <a:gd name="connsiteY430" fmla="*/ 1676 h 10000"/>
                <a:gd name="connsiteX431" fmla="*/ 8925 w 10000"/>
                <a:gd name="connsiteY431" fmla="*/ 1629 h 10000"/>
                <a:gd name="connsiteX432" fmla="*/ 8895 w 10000"/>
                <a:gd name="connsiteY432" fmla="*/ 1620 h 10000"/>
                <a:gd name="connsiteX433" fmla="*/ 8804 w 10000"/>
                <a:gd name="connsiteY433" fmla="*/ 1431 h 10000"/>
                <a:gd name="connsiteX434" fmla="*/ 8872 w 10000"/>
                <a:gd name="connsiteY434" fmla="*/ 1469 h 10000"/>
                <a:gd name="connsiteX435" fmla="*/ 8895 w 10000"/>
                <a:gd name="connsiteY435" fmla="*/ 1535 h 10000"/>
                <a:gd name="connsiteX436" fmla="*/ 8952 w 10000"/>
                <a:gd name="connsiteY436" fmla="*/ 1563 h 10000"/>
                <a:gd name="connsiteX437" fmla="*/ 9001 w 10000"/>
                <a:gd name="connsiteY437" fmla="*/ 1629 h 10000"/>
                <a:gd name="connsiteX438" fmla="*/ 9070 w 10000"/>
                <a:gd name="connsiteY438" fmla="*/ 1676 h 10000"/>
                <a:gd name="connsiteX439" fmla="*/ 9092 w 10000"/>
                <a:gd name="connsiteY439" fmla="*/ 1638 h 10000"/>
                <a:gd name="connsiteX440" fmla="*/ 9081 w 10000"/>
                <a:gd name="connsiteY440" fmla="*/ 1554 h 10000"/>
                <a:gd name="connsiteX441" fmla="*/ 9028 w 10000"/>
                <a:gd name="connsiteY441" fmla="*/ 1403 h 10000"/>
                <a:gd name="connsiteX442" fmla="*/ 9001 w 10000"/>
                <a:gd name="connsiteY442" fmla="*/ 1328 h 10000"/>
                <a:gd name="connsiteX443" fmla="*/ 9119 w 10000"/>
                <a:gd name="connsiteY443" fmla="*/ 1554 h 10000"/>
                <a:gd name="connsiteX444" fmla="*/ 9214 w 10000"/>
                <a:gd name="connsiteY444" fmla="*/ 1497 h 10000"/>
                <a:gd name="connsiteX445" fmla="*/ 9248 w 10000"/>
                <a:gd name="connsiteY445" fmla="*/ 1450 h 10000"/>
                <a:gd name="connsiteX446" fmla="*/ 9248 w 10000"/>
                <a:gd name="connsiteY446" fmla="*/ 1412 h 10000"/>
                <a:gd name="connsiteX447" fmla="*/ 9210 w 10000"/>
                <a:gd name="connsiteY447" fmla="*/ 1252 h 10000"/>
                <a:gd name="connsiteX448" fmla="*/ 9161 w 10000"/>
                <a:gd name="connsiteY448" fmla="*/ 1177 h 10000"/>
                <a:gd name="connsiteX449" fmla="*/ 9145 w 10000"/>
                <a:gd name="connsiteY449" fmla="*/ 1102 h 10000"/>
                <a:gd name="connsiteX450" fmla="*/ 9100 w 10000"/>
                <a:gd name="connsiteY450" fmla="*/ 1055 h 10000"/>
                <a:gd name="connsiteX451" fmla="*/ 9073 w 10000"/>
                <a:gd name="connsiteY451" fmla="*/ 979 h 10000"/>
                <a:gd name="connsiteX452" fmla="*/ 9145 w 10000"/>
                <a:gd name="connsiteY452" fmla="*/ 989 h 10000"/>
                <a:gd name="connsiteX453" fmla="*/ 9187 w 10000"/>
                <a:gd name="connsiteY453" fmla="*/ 1036 h 10000"/>
                <a:gd name="connsiteX454" fmla="*/ 9259 w 10000"/>
                <a:gd name="connsiteY454" fmla="*/ 1234 h 10000"/>
                <a:gd name="connsiteX455" fmla="*/ 9301 w 10000"/>
                <a:gd name="connsiteY455" fmla="*/ 1337 h 10000"/>
                <a:gd name="connsiteX456" fmla="*/ 9381 w 10000"/>
                <a:gd name="connsiteY456" fmla="*/ 1356 h 10000"/>
                <a:gd name="connsiteX457" fmla="*/ 9408 w 10000"/>
                <a:gd name="connsiteY457" fmla="*/ 1356 h 10000"/>
                <a:gd name="connsiteX458" fmla="*/ 9381 w 10000"/>
                <a:gd name="connsiteY458" fmla="*/ 1271 h 10000"/>
                <a:gd name="connsiteX459" fmla="*/ 9339 w 10000"/>
                <a:gd name="connsiteY459" fmla="*/ 1036 h 10000"/>
                <a:gd name="connsiteX460" fmla="*/ 9377 w 10000"/>
                <a:gd name="connsiteY460" fmla="*/ 1102 h 10000"/>
                <a:gd name="connsiteX461" fmla="*/ 9415 w 10000"/>
                <a:gd name="connsiteY461" fmla="*/ 1205 h 10000"/>
                <a:gd name="connsiteX462" fmla="*/ 9472 w 10000"/>
                <a:gd name="connsiteY462" fmla="*/ 1356 h 10000"/>
                <a:gd name="connsiteX463" fmla="*/ 9472 w 10000"/>
                <a:gd name="connsiteY463" fmla="*/ 1478 h 10000"/>
                <a:gd name="connsiteX464" fmla="*/ 9544 w 10000"/>
                <a:gd name="connsiteY464" fmla="*/ 1648 h 10000"/>
                <a:gd name="connsiteX465" fmla="*/ 9575 w 10000"/>
                <a:gd name="connsiteY465" fmla="*/ 1667 h 10000"/>
                <a:gd name="connsiteX466" fmla="*/ 9487 w 10000"/>
                <a:gd name="connsiteY466" fmla="*/ 1234 h 10000"/>
                <a:gd name="connsiteX467" fmla="*/ 9408 w 10000"/>
                <a:gd name="connsiteY467" fmla="*/ 782 h 10000"/>
                <a:gd name="connsiteX468" fmla="*/ 9373 w 10000"/>
                <a:gd name="connsiteY468" fmla="*/ 669 h 10000"/>
                <a:gd name="connsiteX469" fmla="*/ 9377 w 10000"/>
                <a:gd name="connsiteY469" fmla="*/ 565 h 10000"/>
                <a:gd name="connsiteX470" fmla="*/ 9377 w 10000"/>
                <a:gd name="connsiteY470" fmla="*/ 508 h 10000"/>
                <a:gd name="connsiteX471" fmla="*/ 9354 w 10000"/>
                <a:gd name="connsiteY471" fmla="*/ 443 h 10000"/>
                <a:gd name="connsiteX472" fmla="*/ 9354 w 10000"/>
                <a:gd name="connsiteY472" fmla="*/ 537 h 10000"/>
                <a:gd name="connsiteX473" fmla="*/ 9347 w 10000"/>
                <a:gd name="connsiteY473" fmla="*/ 678 h 10000"/>
                <a:gd name="connsiteX474" fmla="*/ 9320 w 10000"/>
                <a:gd name="connsiteY474" fmla="*/ 556 h 10000"/>
                <a:gd name="connsiteX475" fmla="*/ 9286 w 10000"/>
                <a:gd name="connsiteY475" fmla="*/ 499 h 10000"/>
                <a:gd name="connsiteX476" fmla="*/ 9290 w 10000"/>
                <a:gd name="connsiteY476" fmla="*/ 433 h 10000"/>
                <a:gd name="connsiteX477" fmla="*/ 9259 w 10000"/>
                <a:gd name="connsiteY477" fmla="*/ 377 h 10000"/>
                <a:gd name="connsiteX478" fmla="*/ 9229 w 10000"/>
                <a:gd name="connsiteY478" fmla="*/ 217 h 10000"/>
                <a:gd name="connsiteX479" fmla="*/ 9229 w 10000"/>
                <a:gd name="connsiteY479" fmla="*/ 47 h 10000"/>
                <a:gd name="connsiteX480" fmla="*/ 8264 w 10000"/>
                <a:gd name="connsiteY480" fmla="*/ 235 h 10000"/>
                <a:gd name="connsiteX481" fmla="*/ 7774 w 10000"/>
                <a:gd name="connsiteY481" fmla="*/ 348 h 10000"/>
                <a:gd name="connsiteX482" fmla="*/ 7509 w 10000"/>
                <a:gd name="connsiteY482" fmla="*/ 405 h 10000"/>
                <a:gd name="connsiteX483" fmla="*/ 7436 w 10000"/>
                <a:gd name="connsiteY483" fmla="*/ 414 h 10000"/>
                <a:gd name="connsiteX484" fmla="*/ 7414 w 10000"/>
                <a:gd name="connsiteY484" fmla="*/ 424 h 10000"/>
                <a:gd name="connsiteX485" fmla="*/ 7368 w 10000"/>
                <a:gd name="connsiteY485" fmla="*/ 424 h 10000"/>
                <a:gd name="connsiteX486" fmla="*/ 7322 w 10000"/>
                <a:gd name="connsiteY486" fmla="*/ 433 h 10000"/>
                <a:gd name="connsiteX487" fmla="*/ 7144 w 10000"/>
                <a:gd name="connsiteY487" fmla="*/ 480 h 10000"/>
                <a:gd name="connsiteX488" fmla="*/ 6700 w 10000"/>
                <a:gd name="connsiteY488" fmla="*/ 546 h 10000"/>
                <a:gd name="connsiteX489" fmla="*/ 6692 w 10000"/>
                <a:gd name="connsiteY489" fmla="*/ 621 h 10000"/>
                <a:gd name="connsiteX490" fmla="*/ 6673 w 10000"/>
                <a:gd name="connsiteY490" fmla="*/ 621 h 10000"/>
                <a:gd name="connsiteX491" fmla="*/ 6627 w 10000"/>
                <a:gd name="connsiteY491" fmla="*/ 923 h 10000"/>
                <a:gd name="connsiteX492" fmla="*/ 6627 w 10000"/>
                <a:gd name="connsiteY492" fmla="*/ 753 h 10000"/>
                <a:gd name="connsiteX493" fmla="*/ 6616 w 10000"/>
                <a:gd name="connsiteY493" fmla="*/ 800 h 10000"/>
                <a:gd name="connsiteX494" fmla="*/ 6643 w 10000"/>
                <a:gd name="connsiteY494" fmla="*/ 621 h 10000"/>
                <a:gd name="connsiteX495" fmla="*/ 6665 w 10000"/>
                <a:gd name="connsiteY495" fmla="*/ 556 h 10000"/>
                <a:gd name="connsiteX496" fmla="*/ 6601 w 10000"/>
                <a:gd name="connsiteY496" fmla="*/ 565 h 10000"/>
                <a:gd name="connsiteX497" fmla="*/ 6551 w 10000"/>
                <a:gd name="connsiteY497" fmla="*/ 565 h 10000"/>
                <a:gd name="connsiteX498" fmla="*/ 6525 w 10000"/>
                <a:gd name="connsiteY498" fmla="*/ 574 h 10000"/>
                <a:gd name="connsiteX499" fmla="*/ 6206 w 10000"/>
                <a:gd name="connsiteY499" fmla="*/ 621 h 10000"/>
                <a:gd name="connsiteX500" fmla="*/ 6134 w 10000"/>
                <a:gd name="connsiteY500" fmla="*/ 621 h 10000"/>
                <a:gd name="connsiteX501" fmla="*/ 6058 w 10000"/>
                <a:gd name="connsiteY501" fmla="*/ 650 h 10000"/>
                <a:gd name="connsiteX502" fmla="*/ 6024 w 10000"/>
                <a:gd name="connsiteY502" fmla="*/ 650 h 10000"/>
                <a:gd name="connsiteX503" fmla="*/ 6001 w 10000"/>
                <a:gd name="connsiteY503" fmla="*/ 650 h 10000"/>
                <a:gd name="connsiteX504" fmla="*/ 5967 w 10000"/>
                <a:gd name="connsiteY504" fmla="*/ 650 h 10000"/>
                <a:gd name="connsiteX505" fmla="*/ 5864 w 10000"/>
                <a:gd name="connsiteY505" fmla="*/ 678 h 10000"/>
                <a:gd name="connsiteX506" fmla="*/ 5849 w 10000"/>
                <a:gd name="connsiteY506" fmla="*/ 669 h 10000"/>
                <a:gd name="connsiteX507" fmla="*/ 5818 w 10000"/>
                <a:gd name="connsiteY507" fmla="*/ 678 h 10000"/>
                <a:gd name="connsiteX508" fmla="*/ 5792 w 10000"/>
                <a:gd name="connsiteY508" fmla="*/ 678 h 10000"/>
                <a:gd name="connsiteX509" fmla="*/ 5746 w 10000"/>
                <a:gd name="connsiteY509" fmla="*/ 697 h 10000"/>
                <a:gd name="connsiteX510" fmla="*/ 5701 w 10000"/>
                <a:gd name="connsiteY510" fmla="*/ 706 h 10000"/>
                <a:gd name="connsiteX511" fmla="*/ 5674 w 10000"/>
                <a:gd name="connsiteY511" fmla="*/ 706 h 10000"/>
                <a:gd name="connsiteX512" fmla="*/ 5348 w 10000"/>
                <a:gd name="connsiteY512" fmla="*/ 753 h 10000"/>
                <a:gd name="connsiteX513" fmla="*/ 4645 w 10000"/>
                <a:gd name="connsiteY513" fmla="*/ 819 h 10000"/>
                <a:gd name="connsiteX514" fmla="*/ 4615 w 10000"/>
                <a:gd name="connsiteY514" fmla="*/ 819 h 10000"/>
                <a:gd name="connsiteX515" fmla="*/ 3604 w 10000"/>
                <a:gd name="connsiteY515" fmla="*/ 857 h 10000"/>
                <a:gd name="connsiteX516" fmla="*/ 3578 w 10000"/>
                <a:gd name="connsiteY516" fmla="*/ 857 h 10000"/>
                <a:gd name="connsiteX517" fmla="*/ 3536 w 10000"/>
                <a:gd name="connsiteY517" fmla="*/ 857 h 10000"/>
                <a:gd name="connsiteX518" fmla="*/ 3316 w 10000"/>
                <a:gd name="connsiteY518" fmla="*/ 857 h 10000"/>
                <a:gd name="connsiteX519" fmla="*/ 3073 w 10000"/>
                <a:gd name="connsiteY519" fmla="*/ 819 h 10000"/>
                <a:gd name="connsiteX520" fmla="*/ 2940 w 10000"/>
                <a:gd name="connsiteY520" fmla="*/ 810 h 10000"/>
                <a:gd name="connsiteX521" fmla="*/ 2932 w 10000"/>
                <a:gd name="connsiteY521" fmla="*/ 876 h 10000"/>
                <a:gd name="connsiteX522" fmla="*/ 2928 w 10000"/>
                <a:gd name="connsiteY522" fmla="*/ 932 h 10000"/>
                <a:gd name="connsiteX523" fmla="*/ 2924 w 10000"/>
                <a:gd name="connsiteY523" fmla="*/ 1215 h 10000"/>
                <a:gd name="connsiteX524" fmla="*/ 2905 w 10000"/>
                <a:gd name="connsiteY524" fmla="*/ 1403 h 10000"/>
                <a:gd name="connsiteX525" fmla="*/ 2886 w 10000"/>
                <a:gd name="connsiteY525" fmla="*/ 1478 h 10000"/>
                <a:gd name="connsiteX526" fmla="*/ 2890 w 10000"/>
                <a:gd name="connsiteY526" fmla="*/ 1563 h 10000"/>
                <a:gd name="connsiteX527" fmla="*/ 2898 w 10000"/>
                <a:gd name="connsiteY527" fmla="*/ 1685 h 10000"/>
                <a:gd name="connsiteX528" fmla="*/ 2867 w 10000"/>
                <a:gd name="connsiteY528" fmla="*/ 1695 h 10000"/>
                <a:gd name="connsiteX529" fmla="*/ 2822 w 10000"/>
                <a:gd name="connsiteY529" fmla="*/ 1629 h 10000"/>
                <a:gd name="connsiteX530" fmla="*/ 2799 w 10000"/>
                <a:gd name="connsiteY530" fmla="*/ 1620 h 10000"/>
                <a:gd name="connsiteX531" fmla="*/ 2754 w 10000"/>
                <a:gd name="connsiteY531" fmla="*/ 1695 h 10000"/>
                <a:gd name="connsiteX532" fmla="*/ 2723 w 10000"/>
                <a:gd name="connsiteY532" fmla="*/ 1798 h 10000"/>
                <a:gd name="connsiteX533" fmla="*/ 2674 w 10000"/>
                <a:gd name="connsiteY533" fmla="*/ 1959 h 10000"/>
                <a:gd name="connsiteX534" fmla="*/ 2617 w 10000"/>
                <a:gd name="connsiteY534" fmla="*/ 2185 h 10000"/>
                <a:gd name="connsiteX535" fmla="*/ 2594 w 10000"/>
                <a:gd name="connsiteY535" fmla="*/ 2335 h 10000"/>
                <a:gd name="connsiteX536" fmla="*/ 2571 w 10000"/>
                <a:gd name="connsiteY536" fmla="*/ 2429 h 10000"/>
                <a:gd name="connsiteX537" fmla="*/ 2556 w 10000"/>
                <a:gd name="connsiteY537" fmla="*/ 2467 h 10000"/>
                <a:gd name="connsiteX538" fmla="*/ 2533 w 10000"/>
                <a:gd name="connsiteY538" fmla="*/ 2505 h 10000"/>
                <a:gd name="connsiteX539" fmla="*/ 2510 w 10000"/>
                <a:gd name="connsiteY539" fmla="*/ 2505 h 10000"/>
                <a:gd name="connsiteX540" fmla="*/ 2484 w 10000"/>
                <a:gd name="connsiteY540" fmla="*/ 2524 h 10000"/>
                <a:gd name="connsiteX541" fmla="*/ 2457 w 10000"/>
                <a:gd name="connsiteY541" fmla="*/ 2533 h 10000"/>
                <a:gd name="connsiteX542" fmla="*/ 2438 w 10000"/>
                <a:gd name="connsiteY542" fmla="*/ 2420 h 10000"/>
                <a:gd name="connsiteX543" fmla="*/ 2415 w 10000"/>
                <a:gd name="connsiteY543" fmla="*/ 2392 h 10000"/>
                <a:gd name="connsiteX544" fmla="*/ 2389 w 10000"/>
                <a:gd name="connsiteY544" fmla="*/ 2373 h 10000"/>
                <a:gd name="connsiteX545" fmla="*/ 2370 w 10000"/>
                <a:gd name="connsiteY545" fmla="*/ 2354 h 10000"/>
                <a:gd name="connsiteX546" fmla="*/ 2347 w 10000"/>
                <a:gd name="connsiteY546" fmla="*/ 2382 h 10000"/>
                <a:gd name="connsiteX547" fmla="*/ 2317 w 10000"/>
                <a:gd name="connsiteY547" fmla="*/ 2448 h 10000"/>
                <a:gd name="connsiteX548" fmla="*/ 2279 w 10000"/>
                <a:gd name="connsiteY548" fmla="*/ 2467 h 10000"/>
                <a:gd name="connsiteX549" fmla="*/ 2256 w 10000"/>
                <a:gd name="connsiteY549" fmla="*/ 2467 h 10000"/>
                <a:gd name="connsiteX550" fmla="*/ 2210 w 10000"/>
                <a:gd name="connsiteY550" fmla="*/ 2505 h 10000"/>
                <a:gd name="connsiteX551" fmla="*/ 2176 w 10000"/>
                <a:gd name="connsiteY551" fmla="*/ 2552 h 10000"/>
                <a:gd name="connsiteX552" fmla="*/ 2157 w 10000"/>
                <a:gd name="connsiteY552" fmla="*/ 2599 h 10000"/>
                <a:gd name="connsiteX553" fmla="*/ 2089 w 10000"/>
                <a:gd name="connsiteY553" fmla="*/ 2881 h 10000"/>
                <a:gd name="connsiteX554" fmla="*/ 2070 w 10000"/>
                <a:gd name="connsiteY554" fmla="*/ 2928 h 10000"/>
                <a:gd name="connsiteX555" fmla="*/ 2009 w 10000"/>
                <a:gd name="connsiteY555" fmla="*/ 3032 h 10000"/>
                <a:gd name="connsiteX556" fmla="*/ 1956 w 10000"/>
                <a:gd name="connsiteY556" fmla="*/ 3079 h 10000"/>
                <a:gd name="connsiteX557" fmla="*/ 1918 w 10000"/>
                <a:gd name="connsiteY557" fmla="*/ 3051 h 10000"/>
                <a:gd name="connsiteX558" fmla="*/ 1918 w 10000"/>
                <a:gd name="connsiteY558" fmla="*/ 2957 h 10000"/>
                <a:gd name="connsiteX559" fmla="*/ 1922 w 10000"/>
                <a:gd name="connsiteY559" fmla="*/ 2872 h 10000"/>
                <a:gd name="connsiteX560" fmla="*/ 1941 w 10000"/>
                <a:gd name="connsiteY560" fmla="*/ 2815 h 10000"/>
                <a:gd name="connsiteX561" fmla="*/ 1891 w 10000"/>
                <a:gd name="connsiteY561" fmla="*/ 2702 h 10000"/>
                <a:gd name="connsiteX562" fmla="*/ 1861 w 10000"/>
                <a:gd name="connsiteY562" fmla="*/ 2731 h 10000"/>
                <a:gd name="connsiteX563" fmla="*/ 1758 w 10000"/>
                <a:gd name="connsiteY563" fmla="*/ 2910 h 10000"/>
                <a:gd name="connsiteX564" fmla="*/ 1732 w 10000"/>
                <a:gd name="connsiteY564" fmla="*/ 2966 h 10000"/>
                <a:gd name="connsiteX565" fmla="*/ 1713 w 10000"/>
                <a:gd name="connsiteY565" fmla="*/ 3098 h 10000"/>
                <a:gd name="connsiteX566" fmla="*/ 1705 w 10000"/>
                <a:gd name="connsiteY566" fmla="*/ 3126 h 10000"/>
                <a:gd name="connsiteX567" fmla="*/ 1690 w 10000"/>
                <a:gd name="connsiteY567" fmla="*/ 3220 h 10000"/>
                <a:gd name="connsiteX568" fmla="*/ 1652 w 10000"/>
                <a:gd name="connsiteY568" fmla="*/ 3164 h 10000"/>
                <a:gd name="connsiteX569" fmla="*/ 1629 w 10000"/>
                <a:gd name="connsiteY569" fmla="*/ 3136 h 10000"/>
                <a:gd name="connsiteX570" fmla="*/ 1603 w 10000"/>
                <a:gd name="connsiteY570" fmla="*/ 3136 h 10000"/>
                <a:gd name="connsiteX571" fmla="*/ 1576 w 10000"/>
                <a:gd name="connsiteY571" fmla="*/ 3192 h 10000"/>
                <a:gd name="connsiteX572" fmla="*/ 1572 w 10000"/>
                <a:gd name="connsiteY572" fmla="*/ 3267 h 10000"/>
                <a:gd name="connsiteX573" fmla="*/ 1591 w 10000"/>
                <a:gd name="connsiteY573" fmla="*/ 3352 h 10000"/>
                <a:gd name="connsiteX574" fmla="*/ 1588 w 10000"/>
                <a:gd name="connsiteY574" fmla="*/ 3409 h 10000"/>
                <a:gd name="connsiteX575" fmla="*/ 1572 w 10000"/>
                <a:gd name="connsiteY575" fmla="*/ 3427 h 10000"/>
                <a:gd name="connsiteX576" fmla="*/ 1565 w 10000"/>
                <a:gd name="connsiteY576" fmla="*/ 3522 h 10000"/>
                <a:gd name="connsiteX577" fmla="*/ 1550 w 10000"/>
                <a:gd name="connsiteY577" fmla="*/ 3559 h 10000"/>
                <a:gd name="connsiteX578" fmla="*/ 1527 w 10000"/>
                <a:gd name="connsiteY578" fmla="*/ 3653 h 10000"/>
                <a:gd name="connsiteX579" fmla="*/ 1519 w 10000"/>
                <a:gd name="connsiteY579" fmla="*/ 3701 h 10000"/>
                <a:gd name="connsiteX580" fmla="*/ 1489 w 10000"/>
                <a:gd name="connsiteY580" fmla="*/ 3748 h 10000"/>
                <a:gd name="connsiteX581" fmla="*/ 1417 w 10000"/>
                <a:gd name="connsiteY581" fmla="*/ 3701 h 10000"/>
                <a:gd name="connsiteX582" fmla="*/ 1390 w 10000"/>
                <a:gd name="connsiteY582" fmla="*/ 3719 h 10000"/>
                <a:gd name="connsiteX583" fmla="*/ 1371 w 10000"/>
                <a:gd name="connsiteY583" fmla="*/ 3748 h 10000"/>
                <a:gd name="connsiteX584" fmla="*/ 1333 w 10000"/>
                <a:gd name="connsiteY584" fmla="*/ 3776 h 10000"/>
                <a:gd name="connsiteX585" fmla="*/ 1314 w 10000"/>
                <a:gd name="connsiteY585" fmla="*/ 3795 h 10000"/>
                <a:gd name="connsiteX586" fmla="*/ 1291 w 10000"/>
                <a:gd name="connsiteY586" fmla="*/ 3842 h 10000"/>
                <a:gd name="connsiteX587" fmla="*/ 1276 w 10000"/>
                <a:gd name="connsiteY587" fmla="*/ 3898 h 10000"/>
                <a:gd name="connsiteX588" fmla="*/ 1253 w 10000"/>
                <a:gd name="connsiteY588" fmla="*/ 3936 h 10000"/>
                <a:gd name="connsiteX589" fmla="*/ 1223 w 10000"/>
                <a:gd name="connsiteY589" fmla="*/ 3917 h 10000"/>
                <a:gd name="connsiteX590" fmla="*/ 1200 w 10000"/>
                <a:gd name="connsiteY590" fmla="*/ 3927 h 10000"/>
                <a:gd name="connsiteX591" fmla="*/ 1196 w 10000"/>
                <a:gd name="connsiteY591" fmla="*/ 3983 h 10000"/>
                <a:gd name="connsiteX592" fmla="*/ 1185 w 10000"/>
                <a:gd name="connsiteY592" fmla="*/ 4058 h 10000"/>
                <a:gd name="connsiteX593" fmla="*/ 1162 w 10000"/>
                <a:gd name="connsiteY593" fmla="*/ 4096 h 10000"/>
                <a:gd name="connsiteX594" fmla="*/ 1155 w 10000"/>
                <a:gd name="connsiteY594" fmla="*/ 4153 h 10000"/>
                <a:gd name="connsiteX595" fmla="*/ 1128 w 10000"/>
                <a:gd name="connsiteY595" fmla="*/ 4162 h 10000"/>
                <a:gd name="connsiteX596" fmla="*/ 1101 w 10000"/>
                <a:gd name="connsiteY596" fmla="*/ 4153 h 10000"/>
                <a:gd name="connsiteX597" fmla="*/ 1075 w 10000"/>
                <a:gd name="connsiteY597" fmla="*/ 4218 h 10000"/>
                <a:gd name="connsiteX598" fmla="*/ 1060 w 10000"/>
                <a:gd name="connsiteY598" fmla="*/ 4247 h 10000"/>
                <a:gd name="connsiteX599" fmla="*/ 1044 w 10000"/>
                <a:gd name="connsiteY599" fmla="*/ 4294 h 10000"/>
                <a:gd name="connsiteX600" fmla="*/ 1010 w 10000"/>
                <a:gd name="connsiteY600" fmla="*/ 4331 h 10000"/>
                <a:gd name="connsiteX601" fmla="*/ 976 w 10000"/>
                <a:gd name="connsiteY601" fmla="*/ 4350 h 10000"/>
                <a:gd name="connsiteX602" fmla="*/ 949 w 10000"/>
                <a:gd name="connsiteY602" fmla="*/ 4435 h 10000"/>
                <a:gd name="connsiteX603" fmla="*/ 934 w 10000"/>
                <a:gd name="connsiteY603" fmla="*/ 4482 h 10000"/>
                <a:gd name="connsiteX604" fmla="*/ 908 w 10000"/>
                <a:gd name="connsiteY604" fmla="*/ 4492 h 10000"/>
                <a:gd name="connsiteX605" fmla="*/ 877 w 10000"/>
                <a:gd name="connsiteY605" fmla="*/ 4510 h 10000"/>
                <a:gd name="connsiteX606" fmla="*/ 828 w 10000"/>
                <a:gd name="connsiteY606" fmla="*/ 4510 h 10000"/>
                <a:gd name="connsiteX607" fmla="*/ 794 w 10000"/>
                <a:gd name="connsiteY607" fmla="*/ 4463 h 10000"/>
                <a:gd name="connsiteX608" fmla="*/ 767 w 10000"/>
                <a:gd name="connsiteY608" fmla="*/ 4501 h 10000"/>
                <a:gd name="connsiteX609" fmla="*/ 684 w 10000"/>
                <a:gd name="connsiteY609" fmla="*/ 4482 h 10000"/>
                <a:gd name="connsiteX610" fmla="*/ 665 w 10000"/>
                <a:gd name="connsiteY610" fmla="*/ 4501 h 10000"/>
                <a:gd name="connsiteX611" fmla="*/ 615 w 10000"/>
                <a:gd name="connsiteY611" fmla="*/ 4529 h 10000"/>
                <a:gd name="connsiteX612" fmla="*/ 581 w 10000"/>
                <a:gd name="connsiteY612" fmla="*/ 4576 h 10000"/>
                <a:gd name="connsiteX613" fmla="*/ 555 w 10000"/>
                <a:gd name="connsiteY613" fmla="*/ 4642 h 10000"/>
                <a:gd name="connsiteX614" fmla="*/ 528 w 10000"/>
                <a:gd name="connsiteY614" fmla="*/ 4670 h 10000"/>
                <a:gd name="connsiteX615" fmla="*/ 505 w 10000"/>
                <a:gd name="connsiteY615" fmla="*/ 4661 h 10000"/>
                <a:gd name="connsiteX616" fmla="*/ 482 w 10000"/>
                <a:gd name="connsiteY616" fmla="*/ 4699 h 10000"/>
                <a:gd name="connsiteX617" fmla="*/ 471 w 10000"/>
                <a:gd name="connsiteY617" fmla="*/ 4746 h 10000"/>
                <a:gd name="connsiteX618" fmla="*/ 463 w 10000"/>
                <a:gd name="connsiteY618" fmla="*/ 4793 h 10000"/>
                <a:gd name="connsiteX619" fmla="*/ 418 w 10000"/>
                <a:gd name="connsiteY619" fmla="*/ 4868 h 10000"/>
                <a:gd name="connsiteX620" fmla="*/ 387 w 10000"/>
                <a:gd name="connsiteY620" fmla="*/ 4925 h 10000"/>
                <a:gd name="connsiteX621" fmla="*/ 365 w 10000"/>
                <a:gd name="connsiteY621" fmla="*/ 4953 h 10000"/>
                <a:gd name="connsiteX622" fmla="*/ 342 w 10000"/>
                <a:gd name="connsiteY622" fmla="*/ 5047 h 10000"/>
                <a:gd name="connsiteX623" fmla="*/ 346 w 10000"/>
                <a:gd name="connsiteY623" fmla="*/ 5104 h 10000"/>
                <a:gd name="connsiteX624" fmla="*/ 349 w 10000"/>
                <a:gd name="connsiteY624" fmla="*/ 5179 h 10000"/>
                <a:gd name="connsiteX625" fmla="*/ 330 w 10000"/>
                <a:gd name="connsiteY625" fmla="*/ 5235 h 10000"/>
                <a:gd name="connsiteX626" fmla="*/ 319 w 10000"/>
                <a:gd name="connsiteY626" fmla="*/ 5282 h 10000"/>
                <a:gd name="connsiteX627" fmla="*/ 319 w 10000"/>
                <a:gd name="connsiteY627" fmla="*/ 5358 h 10000"/>
                <a:gd name="connsiteX628" fmla="*/ 330 w 10000"/>
                <a:gd name="connsiteY628" fmla="*/ 5452 h 10000"/>
                <a:gd name="connsiteX629" fmla="*/ 311 w 10000"/>
                <a:gd name="connsiteY629" fmla="*/ 5537 h 10000"/>
                <a:gd name="connsiteX630" fmla="*/ 251 w 10000"/>
                <a:gd name="connsiteY630" fmla="*/ 5583 h 10000"/>
                <a:gd name="connsiteX631" fmla="*/ 222 w 10000"/>
                <a:gd name="connsiteY631" fmla="*/ 5597 h 10000"/>
                <a:gd name="connsiteX632" fmla="*/ 145 w 10000"/>
                <a:gd name="connsiteY632" fmla="*/ 5612 h 10000"/>
                <a:gd name="connsiteX633" fmla="*/ 129 w 10000"/>
                <a:gd name="connsiteY633" fmla="*/ 5593 h 10000"/>
                <a:gd name="connsiteX634" fmla="*/ 103 w 10000"/>
                <a:gd name="connsiteY634" fmla="*/ 5556 h 10000"/>
                <a:gd name="connsiteX635" fmla="*/ 87 w 10000"/>
                <a:gd name="connsiteY635" fmla="*/ 5603 h 10000"/>
                <a:gd name="connsiteX636" fmla="*/ 34 w 10000"/>
                <a:gd name="connsiteY636" fmla="*/ 5716 h 10000"/>
                <a:gd name="connsiteX637" fmla="*/ 23 w 10000"/>
                <a:gd name="connsiteY637" fmla="*/ 5800 h 10000"/>
                <a:gd name="connsiteX638" fmla="*/ 30 w 10000"/>
                <a:gd name="connsiteY638" fmla="*/ 5866 h 10000"/>
                <a:gd name="connsiteX639" fmla="*/ 27 w 10000"/>
                <a:gd name="connsiteY639" fmla="*/ 5932 h 10000"/>
                <a:gd name="connsiteX640" fmla="*/ 4 w 10000"/>
                <a:gd name="connsiteY640" fmla="*/ 6365 h 10000"/>
                <a:gd name="connsiteX641" fmla="*/ 0 w 10000"/>
                <a:gd name="connsiteY641" fmla="*/ 6516 h 10000"/>
                <a:gd name="connsiteX642" fmla="*/ 312 w 10000"/>
                <a:gd name="connsiteY642" fmla="*/ 6511 h 10000"/>
                <a:gd name="connsiteX643" fmla="*/ 794 w 10000"/>
                <a:gd name="connsiteY643" fmla="*/ 6525 h 10000"/>
                <a:gd name="connsiteX644" fmla="*/ 896 w 10000"/>
                <a:gd name="connsiteY644" fmla="*/ 6507 h 10000"/>
                <a:gd name="connsiteX645" fmla="*/ 1200 w 10000"/>
                <a:gd name="connsiteY645" fmla="*/ 6478 h 10000"/>
                <a:gd name="connsiteX646" fmla="*/ 1390 w 10000"/>
                <a:gd name="connsiteY646" fmla="*/ 6460 h 10000"/>
                <a:gd name="connsiteX647" fmla="*/ 1436 w 10000"/>
                <a:gd name="connsiteY647" fmla="*/ 6422 h 10000"/>
                <a:gd name="connsiteX648" fmla="*/ 1534 w 10000"/>
                <a:gd name="connsiteY648" fmla="*/ 6347 h 10000"/>
                <a:gd name="connsiteX649" fmla="*/ 1732 w 10000"/>
                <a:gd name="connsiteY649" fmla="*/ 6177 h 10000"/>
                <a:gd name="connsiteX650" fmla="*/ 1755 w 10000"/>
                <a:gd name="connsiteY650" fmla="*/ 6224 h 10000"/>
                <a:gd name="connsiteX651" fmla="*/ 1808 w 10000"/>
                <a:gd name="connsiteY651" fmla="*/ 6149 h 10000"/>
                <a:gd name="connsiteX652" fmla="*/ 1850 w 10000"/>
                <a:gd name="connsiteY652" fmla="*/ 6102 h 10000"/>
                <a:gd name="connsiteX653" fmla="*/ 1846 w 10000"/>
                <a:gd name="connsiteY653" fmla="*/ 6045 h 10000"/>
                <a:gd name="connsiteX654" fmla="*/ 1888 w 10000"/>
                <a:gd name="connsiteY654" fmla="*/ 6045 h 10000"/>
                <a:gd name="connsiteX655" fmla="*/ 1983 w 10000"/>
                <a:gd name="connsiteY655" fmla="*/ 5951 h 10000"/>
                <a:gd name="connsiteX656" fmla="*/ 2002 w 10000"/>
                <a:gd name="connsiteY656" fmla="*/ 5895 h 10000"/>
                <a:gd name="connsiteX657" fmla="*/ 2066 w 10000"/>
                <a:gd name="connsiteY657" fmla="*/ 5885 h 10000"/>
                <a:gd name="connsiteX658" fmla="*/ 2104 w 10000"/>
                <a:gd name="connsiteY658" fmla="*/ 5819 h 10000"/>
                <a:gd name="connsiteX659" fmla="*/ 2131 w 10000"/>
                <a:gd name="connsiteY659" fmla="*/ 5866 h 10000"/>
                <a:gd name="connsiteX660" fmla="*/ 2150 w 10000"/>
                <a:gd name="connsiteY660" fmla="*/ 5819 h 10000"/>
                <a:gd name="connsiteX661" fmla="*/ 2172 w 10000"/>
                <a:gd name="connsiteY661" fmla="*/ 5744 h 10000"/>
                <a:gd name="connsiteX662" fmla="*/ 2191 w 10000"/>
                <a:gd name="connsiteY662" fmla="*/ 5706 h 10000"/>
                <a:gd name="connsiteX663" fmla="*/ 2195 w 10000"/>
                <a:gd name="connsiteY663" fmla="*/ 5791 h 10000"/>
                <a:gd name="connsiteX664" fmla="*/ 2218 w 10000"/>
                <a:gd name="connsiteY664" fmla="*/ 5772 h 10000"/>
                <a:gd name="connsiteX665" fmla="*/ 2252 w 10000"/>
                <a:gd name="connsiteY665" fmla="*/ 5791 h 10000"/>
                <a:gd name="connsiteX666" fmla="*/ 2328 w 10000"/>
                <a:gd name="connsiteY666" fmla="*/ 5744 h 10000"/>
                <a:gd name="connsiteX667" fmla="*/ 3130 w 10000"/>
                <a:gd name="connsiteY667" fmla="*/ 5772 h 10000"/>
                <a:gd name="connsiteX668" fmla="*/ 3460 w 10000"/>
                <a:gd name="connsiteY668" fmla="*/ 5791 h 10000"/>
                <a:gd name="connsiteX669" fmla="*/ 3699 w 10000"/>
                <a:gd name="connsiteY669" fmla="*/ 5810 h 10000"/>
                <a:gd name="connsiteX670" fmla="*/ 3714 w 10000"/>
                <a:gd name="connsiteY670" fmla="*/ 5866 h 10000"/>
                <a:gd name="connsiteX671" fmla="*/ 3730 w 10000"/>
                <a:gd name="connsiteY671" fmla="*/ 5932 h 10000"/>
                <a:gd name="connsiteX672" fmla="*/ 3714 w 10000"/>
                <a:gd name="connsiteY672" fmla="*/ 5970 h 10000"/>
                <a:gd name="connsiteX673" fmla="*/ 3699 w 10000"/>
                <a:gd name="connsiteY673" fmla="*/ 6092 h 10000"/>
                <a:gd name="connsiteX674" fmla="*/ 3714 w 10000"/>
                <a:gd name="connsiteY674" fmla="*/ 6168 h 10000"/>
                <a:gd name="connsiteX675" fmla="*/ 3760 w 10000"/>
                <a:gd name="connsiteY675" fmla="*/ 6121 h 10000"/>
                <a:gd name="connsiteX676" fmla="*/ 3844 w 10000"/>
                <a:gd name="connsiteY676" fmla="*/ 5951 h 10000"/>
                <a:gd name="connsiteX677" fmla="*/ 3957 w 10000"/>
                <a:gd name="connsiteY677" fmla="*/ 6299 h 10000"/>
                <a:gd name="connsiteX678" fmla="*/ 4030 w 10000"/>
                <a:gd name="connsiteY678" fmla="*/ 6516 h 10000"/>
                <a:gd name="connsiteX679" fmla="*/ 4018 w 10000"/>
                <a:gd name="connsiteY679" fmla="*/ 6911 h 10000"/>
                <a:gd name="connsiteX680" fmla="*/ 4728 w 10000"/>
                <a:gd name="connsiteY680" fmla="*/ 6874 h 10000"/>
                <a:gd name="connsiteX681" fmla="*/ 4751 w 10000"/>
                <a:gd name="connsiteY681" fmla="*/ 6874 h 10000"/>
                <a:gd name="connsiteX682" fmla="*/ 5302 w 10000"/>
                <a:gd name="connsiteY682" fmla="*/ 6846 h 10000"/>
                <a:gd name="connsiteX683" fmla="*/ 5329 w 10000"/>
                <a:gd name="connsiteY683" fmla="*/ 6921 h 10000"/>
                <a:gd name="connsiteX684" fmla="*/ 5435 w 10000"/>
                <a:gd name="connsiteY684" fmla="*/ 7166 h 10000"/>
                <a:gd name="connsiteX685" fmla="*/ 5477 w 10000"/>
                <a:gd name="connsiteY685" fmla="*/ 7250 h 10000"/>
                <a:gd name="connsiteX686" fmla="*/ 5613 w 10000"/>
                <a:gd name="connsiteY686" fmla="*/ 7571 h 10000"/>
                <a:gd name="connsiteX687" fmla="*/ 5689 w 10000"/>
                <a:gd name="connsiteY687" fmla="*/ 7740 h 10000"/>
                <a:gd name="connsiteX688" fmla="*/ 5883 w 10000"/>
                <a:gd name="connsiteY688" fmla="*/ 8173 h 10000"/>
                <a:gd name="connsiteX689" fmla="*/ 6096 w 10000"/>
                <a:gd name="connsiteY689" fmla="*/ 8672 h 10000"/>
                <a:gd name="connsiteX690" fmla="*/ 6160 w 10000"/>
                <a:gd name="connsiteY690" fmla="*/ 8842 h 10000"/>
                <a:gd name="connsiteX691" fmla="*/ 6415 w 10000"/>
                <a:gd name="connsiteY691" fmla="*/ 9426 h 10000"/>
                <a:gd name="connsiteX692" fmla="*/ 6449 w 10000"/>
                <a:gd name="connsiteY692" fmla="*/ 9520 h 10000"/>
                <a:gd name="connsiteX693" fmla="*/ 6669 w 10000"/>
                <a:gd name="connsiteY693" fmla="*/ 10000 h 10000"/>
                <a:gd name="connsiteX694" fmla="*/ 6848 w 10000"/>
                <a:gd name="connsiteY694" fmla="*/ 9821 h 10000"/>
                <a:gd name="connsiteX695" fmla="*/ 6939 w 10000"/>
                <a:gd name="connsiteY695" fmla="*/ 9746 h 10000"/>
                <a:gd name="connsiteX696" fmla="*/ 7015 w 10000"/>
                <a:gd name="connsiteY696" fmla="*/ 9746 h 10000"/>
                <a:gd name="connsiteX697" fmla="*/ 7117 w 10000"/>
                <a:gd name="connsiteY697" fmla="*/ 9718 h 10000"/>
                <a:gd name="connsiteX698" fmla="*/ 7254 w 10000"/>
                <a:gd name="connsiteY698" fmla="*/ 9746 h 10000"/>
                <a:gd name="connsiteX699" fmla="*/ 7319 w 10000"/>
                <a:gd name="connsiteY699" fmla="*/ 9595 h 10000"/>
                <a:gd name="connsiteX700" fmla="*/ 7330 w 10000"/>
                <a:gd name="connsiteY700" fmla="*/ 9397 h 10000"/>
                <a:gd name="connsiteX701" fmla="*/ 7341 w 10000"/>
                <a:gd name="connsiteY701" fmla="*/ 9190 h 10000"/>
                <a:gd name="connsiteX702" fmla="*/ 7322 w 10000"/>
                <a:gd name="connsiteY702" fmla="*/ 8917 h 10000"/>
                <a:gd name="connsiteX703" fmla="*/ 7349 w 10000"/>
                <a:gd name="connsiteY703" fmla="*/ 9002 h 10000"/>
                <a:gd name="connsiteX704" fmla="*/ 7357 w 10000"/>
                <a:gd name="connsiteY704" fmla="*/ 9171 h 10000"/>
                <a:gd name="connsiteX705" fmla="*/ 7360 w 10000"/>
                <a:gd name="connsiteY705" fmla="*/ 9388 h 10000"/>
                <a:gd name="connsiteX706" fmla="*/ 7326 w 10000"/>
                <a:gd name="connsiteY706" fmla="*/ 9708 h 10000"/>
                <a:gd name="connsiteX707" fmla="*/ 7303 w 10000"/>
                <a:gd name="connsiteY707" fmla="*/ 9746 h 10000"/>
                <a:gd name="connsiteX708" fmla="*/ 7292 w 10000"/>
                <a:gd name="connsiteY708" fmla="*/ 9821 h 10000"/>
                <a:gd name="connsiteX709" fmla="*/ 7303 w 10000"/>
                <a:gd name="connsiteY709" fmla="*/ 9887 h 10000"/>
                <a:gd name="connsiteX710" fmla="*/ 7338 w 10000"/>
                <a:gd name="connsiteY710" fmla="*/ 9915 h 10000"/>
                <a:gd name="connsiteX711" fmla="*/ 7338 w 10000"/>
                <a:gd name="connsiteY711" fmla="*/ 9915 h 10000"/>
                <a:gd name="connsiteX712" fmla="*/ 7338 w 10000"/>
                <a:gd name="connsiteY712" fmla="*/ 9915 h 10000"/>
                <a:gd name="connsiteX0" fmla="*/ 9343 w 10000"/>
                <a:gd name="connsiteY0" fmla="*/ 235 h 10000"/>
                <a:gd name="connsiteX1" fmla="*/ 9396 w 10000"/>
                <a:gd name="connsiteY1" fmla="*/ 217 h 10000"/>
                <a:gd name="connsiteX2" fmla="*/ 9381 w 10000"/>
                <a:gd name="connsiteY2" fmla="*/ 9 h 10000"/>
                <a:gd name="connsiteX3" fmla="*/ 9335 w 10000"/>
                <a:gd name="connsiteY3" fmla="*/ 28 h 10000"/>
                <a:gd name="connsiteX4" fmla="*/ 9267 w 10000"/>
                <a:gd name="connsiteY4" fmla="*/ 28 h 10000"/>
                <a:gd name="connsiteX5" fmla="*/ 9271 w 10000"/>
                <a:gd name="connsiteY5" fmla="*/ 132 h 10000"/>
                <a:gd name="connsiteX6" fmla="*/ 9294 w 10000"/>
                <a:gd name="connsiteY6" fmla="*/ 141 h 10000"/>
                <a:gd name="connsiteX7" fmla="*/ 9286 w 10000"/>
                <a:gd name="connsiteY7" fmla="*/ 198 h 10000"/>
                <a:gd name="connsiteX8" fmla="*/ 9324 w 10000"/>
                <a:gd name="connsiteY8" fmla="*/ 207 h 10000"/>
                <a:gd name="connsiteX9" fmla="*/ 9343 w 10000"/>
                <a:gd name="connsiteY9" fmla="*/ 235 h 10000"/>
                <a:gd name="connsiteX10" fmla="*/ 9343 w 10000"/>
                <a:gd name="connsiteY10" fmla="*/ 235 h 10000"/>
                <a:gd name="connsiteX11" fmla="*/ 9343 w 10000"/>
                <a:gd name="connsiteY11" fmla="*/ 235 h 10000"/>
                <a:gd name="connsiteX12" fmla="*/ 9343 w 10000"/>
                <a:gd name="connsiteY12" fmla="*/ 235 h 10000"/>
                <a:gd name="connsiteX13" fmla="*/ 9787 w 10000"/>
                <a:gd name="connsiteY13" fmla="*/ 2524 h 10000"/>
                <a:gd name="connsiteX14" fmla="*/ 9791 w 10000"/>
                <a:gd name="connsiteY14" fmla="*/ 2401 h 10000"/>
                <a:gd name="connsiteX15" fmla="*/ 9768 w 10000"/>
                <a:gd name="connsiteY15" fmla="*/ 2363 h 10000"/>
                <a:gd name="connsiteX16" fmla="*/ 9757 w 10000"/>
                <a:gd name="connsiteY16" fmla="*/ 2260 h 10000"/>
                <a:gd name="connsiteX17" fmla="*/ 9723 w 10000"/>
                <a:gd name="connsiteY17" fmla="*/ 2203 h 10000"/>
                <a:gd name="connsiteX18" fmla="*/ 9704 w 10000"/>
                <a:gd name="connsiteY18" fmla="*/ 2109 h 10000"/>
                <a:gd name="connsiteX19" fmla="*/ 9670 w 10000"/>
                <a:gd name="connsiteY19" fmla="*/ 2090 h 10000"/>
                <a:gd name="connsiteX20" fmla="*/ 9654 w 10000"/>
                <a:gd name="connsiteY20" fmla="*/ 2109 h 10000"/>
                <a:gd name="connsiteX21" fmla="*/ 9723 w 10000"/>
                <a:gd name="connsiteY21" fmla="*/ 2298 h 10000"/>
                <a:gd name="connsiteX22" fmla="*/ 9734 w 10000"/>
                <a:gd name="connsiteY22" fmla="*/ 2467 h 10000"/>
                <a:gd name="connsiteX23" fmla="*/ 9761 w 10000"/>
                <a:gd name="connsiteY23" fmla="*/ 2514 h 10000"/>
                <a:gd name="connsiteX24" fmla="*/ 9787 w 10000"/>
                <a:gd name="connsiteY24" fmla="*/ 2524 h 10000"/>
                <a:gd name="connsiteX25" fmla="*/ 9787 w 10000"/>
                <a:gd name="connsiteY25" fmla="*/ 2524 h 10000"/>
                <a:gd name="connsiteX26" fmla="*/ 9787 w 10000"/>
                <a:gd name="connsiteY26" fmla="*/ 2524 h 10000"/>
                <a:gd name="connsiteX27" fmla="*/ 9897 w 10000"/>
                <a:gd name="connsiteY27" fmla="*/ 2646 h 10000"/>
                <a:gd name="connsiteX28" fmla="*/ 9875 w 10000"/>
                <a:gd name="connsiteY28" fmla="*/ 2505 h 10000"/>
                <a:gd name="connsiteX29" fmla="*/ 9738 w 10000"/>
                <a:gd name="connsiteY29" fmla="*/ 1902 h 10000"/>
                <a:gd name="connsiteX30" fmla="*/ 9597 w 10000"/>
                <a:gd name="connsiteY30" fmla="*/ 1290 h 10000"/>
                <a:gd name="connsiteX31" fmla="*/ 9521 w 10000"/>
                <a:gd name="connsiteY31" fmla="*/ 895 h 10000"/>
                <a:gd name="connsiteX32" fmla="*/ 9480 w 10000"/>
                <a:gd name="connsiteY32" fmla="*/ 556 h 10000"/>
                <a:gd name="connsiteX33" fmla="*/ 9453 w 10000"/>
                <a:gd name="connsiteY33" fmla="*/ 358 h 10000"/>
                <a:gd name="connsiteX34" fmla="*/ 9411 w 10000"/>
                <a:gd name="connsiteY34" fmla="*/ 0 h 10000"/>
                <a:gd name="connsiteX35" fmla="*/ 9381 w 10000"/>
                <a:gd name="connsiteY35" fmla="*/ 9 h 10000"/>
                <a:gd name="connsiteX36" fmla="*/ 9408 w 10000"/>
                <a:gd name="connsiteY36" fmla="*/ 94 h 10000"/>
                <a:gd name="connsiteX37" fmla="*/ 9415 w 10000"/>
                <a:gd name="connsiteY37" fmla="*/ 207 h 10000"/>
                <a:gd name="connsiteX38" fmla="*/ 9396 w 10000"/>
                <a:gd name="connsiteY38" fmla="*/ 348 h 10000"/>
                <a:gd name="connsiteX39" fmla="*/ 9434 w 10000"/>
                <a:gd name="connsiteY39" fmla="*/ 452 h 10000"/>
                <a:gd name="connsiteX40" fmla="*/ 9453 w 10000"/>
                <a:gd name="connsiteY40" fmla="*/ 508 h 10000"/>
                <a:gd name="connsiteX41" fmla="*/ 9483 w 10000"/>
                <a:gd name="connsiteY41" fmla="*/ 763 h 10000"/>
                <a:gd name="connsiteX42" fmla="*/ 9480 w 10000"/>
                <a:gd name="connsiteY42" fmla="*/ 913 h 10000"/>
                <a:gd name="connsiteX43" fmla="*/ 9506 w 10000"/>
                <a:gd name="connsiteY43" fmla="*/ 932 h 10000"/>
                <a:gd name="connsiteX44" fmla="*/ 9540 w 10000"/>
                <a:gd name="connsiteY44" fmla="*/ 1111 h 10000"/>
                <a:gd name="connsiteX45" fmla="*/ 9563 w 10000"/>
                <a:gd name="connsiteY45" fmla="*/ 1205 h 10000"/>
                <a:gd name="connsiteX46" fmla="*/ 9616 w 10000"/>
                <a:gd name="connsiteY46" fmla="*/ 1591 h 10000"/>
                <a:gd name="connsiteX47" fmla="*/ 9624 w 10000"/>
                <a:gd name="connsiteY47" fmla="*/ 1723 h 10000"/>
                <a:gd name="connsiteX48" fmla="*/ 9658 w 10000"/>
                <a:gd name="connsiteY48" fmla="*/ 1685 h 10000"/>
                <a:gd name="connsiteX49" fmla="*/ 9670 w 10000"/>
                <a:gd name="connsiteY49" fmla="*/ 1761 h 10000"/>
                <a:gd name="connsiteX50" fmla="*/ 9639 w 10000"/>
                <a:gd name="connsiteY50" fmla="*/ 1808 h 10000"/>
                <a:gd name="connsiteX51" fmla="*/ 9628 w 10000"/>
                <a:gd name="connsiteY51" fmla="*/ 1883 h 10000"/>
                <a:gd name="connsiteX52" fmla="*/ 9666 w 10000"/>
                <a:gd name="connsiteY52" fmla="*/ 1911 h 10000"/>
                <a:gd name="connsiteX53" fmla="*/ 9700 w 10000"/>
                <a:gd name="connsiteY53" fmla="*/ 1893 h 10000"/>
                <a:gd name="connsiteX54" fmla="*/ 9711 w 10000"/>
                <a:gd name="connsiteY54" fmla="*/ 1968 h 10000"/>
                <a:gd name="connsiteX55" fmla="*/ 9738 w 10000"/>
                <a:gd name="connsiteY55" fmla="*/ 1987 h 10000"/>
                <a:gd name="connsiteX56" fmla="*/ 9852 w 10000"/>
                <a:gd name="connsiteY56" fmla="*/ 2533 h 10000"/>
                <a:gd name="connsiteX57" fmla="*/ 9897 w 10000"/>
                <a:gd name="connsiteY57" fmla="*/ 2646 h 10000"/>
                <a:gd name="connsiteX58" fmla="*/ 9897 w 10000"/>
                <a:gd name="connsiteY58" fmla="*/ 2646 h 10000"/>
                <a:gd name="connsiteX59" fmla="*/ 9897 w 10000"/>
                <a:gd name="connsiteY59" fmla="*/ 2646 h 10000"/>
                <a:gd name="connsiteX60" fmla="*/ 8261 w 10000"/>
                <a:gd name="connsiteY60" fmla="*/ 6959 h 10000"/>
                <a:gd name="connsiteX61" fmla="*/ 8321 w 10000"/>
                <a:gd name="connsiteY61" fmla="*/ 6883 h 10000"/>
                <a:gd name="connsiteX62" fmla="*/ 8511 w 10000"/>
                <a:gd name="connsiteY62" fmla="*/ 6742 h 10000"/>
                <a:gd name="connsiteX63" fmla="*/ 8728 w 10000"/>
                <a:gd name="connsiteY63" fmla="*/ 6695 h 10000"/>
                <a:gd name="connsiteX64" fmla="*/ 8633 w 10000"/>
                <a:gd name="connsiteY64" fmla="*/ 6667 h 10000"/>
                <a:gd name="connsiteX65" fmla="*/ 8553 w 10000"/>
                <a:gd name="connsiteY65" fmla="*/ 6695 h 10000"/>
                <a:gd name="connsiteX66" fmla="*/ 8253 w 10000"/>
                <a:gd name="connsiteY66" fmla="*/ 6911 h 10000"/>
                <a:gd name="connsiteX67" fmla="*/ 8261 w 10000"/>
                <a:gd name="connsiteY67" fmla="*/ 6959 h 10000"/>
                <a:gd name="connsiteX68" fmla="*/ 8261 w 10000"/>
                <a:gd name="connsiteY68" fmla="*/ 6959 h 10000"/>
                <a:gd name="connsiteX69" fmla="*/ 8261 w 10000"/>
                <a:gd name="connsiteY69" fmla="*/ 6959 h 10000"/>
                <a:gd name="connsiteX70" fmla="*/ 9442 w 10000"/>
                <a:gd name="connsiteY70" fmla="*/ 5207 h 10000"/>
                <a:gd name="connsiteX71" fmla="*/ 9468 w 10000"/>
                <a:gd name="connsiteY71" fmla="*/ 5151 h 10000"/>
                <a:gd name="connsiteX72" fmla="*/ 9518 w 10000"/>
                <a:gd name="connsiteY72" fmla="*/ 5047 h 10000"/>
                <a:gd name="connsiteX73" fmla="*/ 9635 w 10000"/>
                <a:gd name="connsiteY73" fmla="*/ 4868 h 10000"/>
                <a:gd name="connsiteX74" fmla="*/ 9692 w 10000"/>
                <a:gd name="connsiteY74" fmla="*/ 4765 h 10000"/>
                <a:gd name="connsiteX75" fmla="*/ 9571 w 10000"/>
                <a:gd name="connsiteY75" fmla="*/ 4878 h 10000"/>
                <a:gd name="connsiteX76" fmla="*/ 9510 w 10000"/>
                <a:gd name="connsiteY76" fmla="*/ 4991 h 10000"/>
                <a:gd name="connsiteX77" fmla="*/ 9495 w 10000"/>
                <a:gd name="connsiteY77" fmla="*/ 5019 h 10000"/>
                <a:gd name="connsiteX78" fmla="*/ 9461 w 10000"/>
                <a:gd name="connsiteY78" fmla="*/ 5038 h 10000"/>
                <a:gd name="connsiteX79" fmla="*/ 9468 w 10000"/>
                <a:gd name="connsiteY79" fmla="*/ 5122 h 10000"/>
                <a:gd name="connsiteX80" fmla="*/ 9442 w 10000"/>
                <a:gd name="connsiteY80" fmla="*/ 5207 h 10000"/>
                <a:gd name="connsiteX81" fmla="*/ 9442 w 10000"/>
                <a:gd name="connsiteY81" fmla="*/ 5207 h 10000"/>
                <a:gd name="connsiteX82" fmla="*/ 9442 w 10000"/>
                <a:gd name="connsiteY82" fmla="*/ 5207 h 10000"/>
                <a:gd name="connsiteX83" fmla="*/ 8895 w 10000"/>
                <a:gd name="connsiteY83" fmla="*/ 6893 h 10000"/>
                <a:gd name="connsiteX84" fmla="*/ 8899 w 10000"/>
                <a:gd name="connsiteY84" fmla="*/ 6827 h 10000"/>
                <a:gd name="connsiteX85" fmla="*/ 8834 w 10000"/>
                <a:gd name="connsiteY85" fmla="*/ 6742 h 10000"/>
                <a:gd name="connsiteX86" fmla="*/ 8747 w 10000"/>
                <a:gd name="connsiteY86" fmla="*/ 6695 h 10000"/>
                <a:gd name="connsiteX87" fmla="*/ 8819 w 10000"/>
                <a:gd name="connsiteY87" fmla="*/ 6761 h 10000"/>
                <a:gd name="connsiteX88" fmla="*/ 8876 w 10000"/>
                <a:gd name="connsiteY88" fmla="*/ 6817 h 10000"/>
                <a:gd name="connsiteX89" fmla="*/ 8895 w 10000"/>
                <a:gd name="connsiteY89" fmla="*/ 6893 h 10000"/>
                <a:gd name="connsiteX90" fmla="*/ 8895 w 10000"/>
                <a:gd name="connsiteY90" fmla="*/ 6893 h 10000"/>
                <a:gd name="connsiteX91" fmla="*/ 8895 w 10000"/>
                <a:gd name="connsiteY91" fmla="*/ 6893 h 10000"/>
                <a:gd name="connsiteX92" fmla="*/ 8899 w 10000"/>
                <a:gd name="connsiteY92" fmla="*/ 7034 h 10000"/>
                <a:gd name="connsiteX93" fmla="*/ 8937 w 10000"/>
                <a:gd name="connsiteY93" fmla="*/ 6761 h 10000"/>
                <a:gd name="connsiteX94" fmla="*/ 9054 w 10000"/>
                <a:gd name="connsiteY94" fmla="*/ 6271 h 10000"/>
                <a:gd name="connsiteX95" fmla="*/ 9100 w 10000"/>
                <a:gd name="connsiteY95" fmla="*/ 6102 h 10000"/>
                <a:gd name="connsiteX96" fmla="*/ 9294 w 10000"/>
                <a:gd name="connsiteY96" fmla="*/ 5556 h 10000"/>
                <a:gd name="connsiteX97" fmla="*/ 9404 w 10000"/>
                <a:gd name="connsiteY97" fmla="*/ 5264 h 10000"/>
                <a:gd name="connsiteX98" fmla="*/ 9396 w 10000"/>
                <a:gd name="connsiteY98" fmla="*/ 5217 h 10000"/>
                <a:gd name="connsiteX99" fmla="*/ 9370 w 10000"/>
                <a:gd name="connsiteY99" fmla="*/ 5217 h 10000"/>
                <a:gd name="connsiteX100" fmla="*/ 9294 w 10000"/>
                <a:gd name="connsiteY100" fmla="*/ 5443 h 10000"/>
                <a:gd name="connsiteX101" fmla="*/ 9214 w 10000"/>
                <a:gd name="connsiteY101" fmla="*/ 5734 h 10000"/>
                <a:gd name="connsiteX102" fmla="*/ 9047 w 10000"/>
                <a:gd name="connsiteY102" fmla="*/ 6234 h 10000"/>
                <a:gd name="connsiteX103" fmla="*/ 8982 w 10000"/>
                <a:gd name="connsiteY103" fmla="*/ 6403 h 10000"/>
                <a:gd name="connsiteX104" fmla="*/ 8990 w 10000"/>
                <a:gd name="connsiteY104" fmla="*/ 6469 h 10000"/>
                <a:gd name="connsiteX105" fmla="*/ 8895 w 10000"/>
                <a:gd name="connsiteY105" fmla="*/ 6949 h 10000"/>
                <a:gd name="connsiteX106" fmla="*/ 8864 w 10000"/>
                <a:gd name="connsiteY106" fmla="*/ 6921 h 10000"/>
                <a:gd name="connsiteX107" fmla="*/ 8899 w 10000"/>
                <a:gd name="connsiteY107" fmla="*/ 7034 h 10000"/>
                <a:gd name="connsiteX108" fmla="*/ 8899 w 10000"/>
                <a:gd name="connsiteY108" fmla="*/ 7034 h 10000"/>
                <a:gd name="connsiteX109" fmla="*/ 8899 w 10000"/>
                <a:gd name="connsiteY109" fmla="*/ 7034 h 10000"/>
                <a:gd name="connsiteX110" fmla="*/ 9719 w 10000"/>
                <a:gd name="connsiteY110" fmla="*/ 4736 h 10000"/>
                <a:gd name="connsiteX111" fmla="*/ 9765 w 10000"/>
                <a:gd name="connsiteY111" fmla="*/ 4689 h 10000"/>
                <a:gd name="connsiteX112" fmla="*/ 9863 w 10000"/>
                <a:gd name="connsiteY112" fmla="*/ 4557 h 10000"/>
                <a:gd name="connsiteX113" fmla="*/ 9932 w 10000"/>
                <a:gd name="connsiteY113" fmla="*/ 4520 h 10000"/>
                <a:gd name="connsiteX114" fmla="*/ 9958 w 10000"/>
                <a:gd name="connsiteY114" fmla="*/ 4539 h 10000"/>
                <a:gd name="connsiteX115" fmla="*/ 9966 w 10000"/>
                <a:gd name="connsiteY115" fmla="*/ 4605 h 10000"/>
                <a:gd name="connsiteX116" fmla="*/ 9985 w 10000"/>
                <a:gd name="connsiteY116" fmla="*/ 4096 h 10000"/>
                <a:gd name="connsiteX117" fmla="*/ 10000 w 10000"/>
                <a:gd name="connsiteY117" fmla="*/ 3908 h 10000"/>
                <a:gd name="connsiteX118" fmla="*/ 9989 w 10000"/>
                <a:gd name="connsiteY118" fmla="*/ 3785 h 10000"/>
                <a:gd name="connsiteX119" fmla="*/ 10000 w 10000"/>
                <a:gd name="connsiteY119" fmla="*/ 3258 h 10000"/>
                <a:gd name="connsiteX120" fmla="*/ 9943 w 10000"/>
                <a:gd name="connsiteY120" fmla="*/ 2778 h 10000"/>
                <a:gd name="connsiteX121" fmla="*/ 9905 w 10000"/>
                <a:gd name="connsiteY121" fmla="*/ 2646 h 10000"/>
                <a:gd name="connsiteX122" fmla="*/ 9916 w 10000"/>
                <a:gd name="connsiteY122" fmla="*/ 2815 h 10000"/>
                <a:gd name="connsiteX123" fmla="*/ 9954 w 10000"/>
                <a:gd name="connsiteY123" fmla="*/ 2976 h 10000"/>
                <a:gd name="connsiteX124" fmla="*/ 9973 w 10000"/>
                <a:gd name="connsiteY124" fmla="*/ 3211 h 10000"/>
                <a:gd name="connsiteX125" fmla="*/ 9981 w 10000"/>
                <a:gd name="connsiteY125" fmla="*/ 3315 h 10000"/>
                <a:gd name="connsiteX126" fmla="*/ 9970 w 10000"/>
                <a:gd name="connsiteY126" fmla="*/ 3418 h 10000"/>
                <a:gd name="connsiteX127" fmla="*/ 9985 w 10000"/>
                <a:gd name="connsiteY127" fmla="*/ 3898 h 10000"/>
                <a:gd name="connsiteX128" fmla="*/ 9958 w 10000"/>
                <a:gd name="connsiteY128" fmla="*/ 4162 h 10000"/>
                <a:gd name="connsiteX129" fmla="*/ 9962 w 10000"/>
                <a:gd name="connsiteY129" fmla="*/ 4369 h 10000"/>
                <a:gd name="connsiteX130" fmla="*/ 9878 w 10000"/>
                <a:gd name="connsiteY130" fmla="*/ 4416 h 10000"/>
                <a:gd name="connsiteX131" fmla="*/ 9840 w 10000"/>
                <a:gd name="connsiteY131" fmla="*/ 4539 h 10000"/>
                <a:gd name="connsiteX132" fmla="*/ 9776 w 10000"/>
                <a:gd name="connsiteY132" fmla="*/ 4605 h 10000"/>
                <a:gd name="connsiteX133" fmla="*/ 9746 w 10000"/>
                <a:gd name="connsiteY133" fmla="*/ 4689 h 10000"/>
                <a:gd name="connsiteX134" fmla="*/ 9719 w 10000"/>
                <a:gd name="connsiteY134" fmla="*/ 4736 h 10000"/>
                <a:gd name="connsiteX135" fmla="*/ 9719 w 10000"/>
                <a:gd name="connsiteY135" fmla="*/ 4736 h 10000"/>
                <a:gd name="connsiteX136" fmla="*/ 9719 w 10000"/>
                <a:gd name="connsiteY136" fmla="*/ 4736 h 10000"/>
                <a:gd name="connsiteX137" fmla="*/ 7338 w 10000"/>
                <a:gd name="connsiteY137" fmla="*/ 9915 h 10000"/>
                <a:gd name="connsiteX138" fmla="*/ 7341 w 10000"/>
                <a:gd name="connsiteY138" fmla="*/ 9783 h 10000"/>
                <a:gd name="connsiteX139" fmla="*/ 7372 w 10000"/>
                <a:gd name="connsiteY139" fmla="*/ 9586 h 10000"/>
                <a:gd name="connsiteX140" fmla="*/ 7391 w 10000"/>
                <a:gd name="connsiteY140" fmla="*/ 9388 h 10000"/>
                <a:gd name="connsiteX141" fmla="*/ 7414 w 10000"/>
                <a:gd name="connsiteY141" fmla="*/ 9171 h 10000"/>
                <a:gd name="connsiteX142" fmla="*/ 7421 w 10000"/>
                <a:gd name="connsiteY142" fmla="*/ 9058 h 10000"/>
                <a:gd name="connsiteX143" fmla="*/ 7467 w 10000"/>
                <a:gd name="connsiteY143" fmla="*/ 8757 h 10000"/>
                <a:gd name="connsiteX144" fmla="*/ 7516 w 10000"/>
                <a:gd name="connsiteY144" fmla="*/ 8512 h 10000"/>
                <a:gd name="connsiteX145" fmla="*/ 7554 w 10000"/>
                <a:gd name="connsiteY145" fmla="*/ 8380 h 10000"/>
                <a:gd name="connsiteX146" fmla="*/ 7588 w 10000"/>
                <a:gd name="connsiteY146" fmla="*/ 8286 h 10000"/>
                <a:gd name="connsiteX147" fmla="*/ 7645 w 10000"/>
                <a:gd name="connsiteY147" fmla="*/ 8117 h 10000"/>
                <a:gd name="connsiteX148" fmla="*/ 7695 w 10000"/>
                <a:gd name="connsiteY148" fmla="*/ 7976 h 10000"/>
                <a:gd name="connsiteX149" fmla="*/ 7767 w 10000"/>
                <a:gd name="connsiteY149" fmla="*/ 7815 h 10000"/>
                <a:gd name="connsiteX150" fmla="*/ 7957 w 10000"/>
                <a:gd name="connsiteY150" fmla="*/ 7448 h 10000"/>
                <a:gd name="connsiteX151" fmla="*/ 7945 w 10000"/>
                <a:gd name="connsiteY151" fmla="*/ 7298 h 10000"/>
                <a:gd name="connsiteX152" fmla="*/ 7915 w 10000"/>
                <a:gd name="connsiteY152" fmla="*/ 7269 h 10000"/>
                <a:gd name="connsiteX153" fmla="*/ 7885 w 10000"/>
                <a:gd name="connsiteY153" fmla="*/ 7260 h 10000"/>
                <a:gd name="connsiteX154" fmla="*/ 7877 w 10000"/>
                <a:gd name="connsiteY154" fmla="*/ 7222 h 10000"/>
                <a:gd name="connsiteX155" fmla="*/ 7866 w 10000"/>
                <a:gd name="connsiteY155" fmla="*/ 7166 h 10000"/>
                <a:gd name="connsiteX156" fmla="*/ 7869 w 10000"/>
                <a:gd name="connsiteY156" fmla="*/ 7119 h 10000"/>
                <a:gd name="connsiteX157" fmla="*/ 7923 w 10000"/>
                <a:gd name="connsiteY157" fmla="*/ 7128 h 10000"/>
                <a:gd name="connsiteX158" fmla="*/ 7942 w 10000"/>
                <a:gd name="connsiteY158" fmla="*/ 7062 h 10000"/>
                <a:gd name="connsiteX159" fmla="*/ 7934 w 10000"/>
                <a:gd name="connsiteY159" fmla="*/ 6996 h 10000"/>
                <a:gd name="connsiteX160" fmla="*/ 7911 w 10000"/>
                <a:gd name="connsiteY160" fmla="*/ 6902 h 10000"/>
                <a:gd name="connsiteX161" fmla="*/ 7881 w 10000"/>
                <a:gd name="connsiteY161" fmla="*/ 6846 h 10000"/>
                <a:gd name="connsiteX162" fmla="*/ 7869 w 10000"/>
                <a:gd name="connsiteY162" fmla="*/ 6770 h 10000"/>
                <a:gd name="connsiteX163" fmla="*/ 7904 w 10000"/>
                <a:gd name="connsiteY163" fmla="*/ 6780 h 10000"/>
                <a:gd name="connsiteX164" fmla="*/ 7923 w 10000"/>
                <a:gd name="connsiteY164" fmla="*/ 6827 h 10000"/>
                <a:gd name="connsiteX165" fmla="*/ 7964 w 10000"/>
                <a:gd name="connsiteY165" fmla="*/ 7015 h 10000"/>
                <a:gd name="connsiteX166" fmla="*/ 7949 w 10000"/>
                <a:gd name="connsiteY166" fmla="*/ 7119 h 10000"/>
                <a:gd name="connsiteX167" fmla="*/ 7930 w 10000"/>
                <a:gd name="connsiteY167" fmla="*/ 7147 h 10000"/>
                <a:gd name="connsiteX168" fmla="*/ 7904 w 10000"/>
                <a:gd name="connsiteY168" fmla="*/ 7203 h 10000"/>
                <a:gd name="connsiteX169" fmla="*/ 7934 w 10000"/>
                <a:gd name="connsiteY169" fmla="*/ 7194 h 10000"/>
                <a:gd name="connsiteX170" fmla="*/ 7976 w 10000"/>
                <a:gd name="connsiteY170" fmla="*/ 7288 h 10000"/>
                <a:gd name="connsiteX171" fmla="*/ 8021 w 10000"/>
                <a:gd name="connsiteY171" fmla="*/ 7335 h 10000"/>
                <a:gd name="connsiteX172" fmla="*/ 8090 w 10000"/>
                <a:gd name="connsiteY172" fmla="*/ 7185 h 10000"/>
                <a:gd name="connsiteX173" fmla="*/ 8131 w 10000"/>
                <a:gd name="connsiteY173" fmla="*/ 7015 h 10000"/>
                <a:gd name="connsiteX174" fmla="*/ 8196 w 10000"/>
                <a:gd name="connsiteY174" fmla="*/ 6902 h 10000"/>
                <a:gd name="connsiteX175" fmla="*/ 8230 w 10000"/>
                <a:gd name="connsiteY175" fmla="*/ 6808 h 10000"/>
                <a:gd name="connsiteX176" fmla="*/ 8234 w 10000"/>
                <a:gd name="connsiteY176" fmla="*/ 6723 h 10000"/>
                <a:gd name="connsiteX177" fmla="*/ 8215 w 10000"/>
                <a:gd name="connsiteY177" fmla="*/ 6676 h 10000"/>
                <a:gd name="connsiteX178" fmla="*/ 8192 w 10000"/>
                <a:gd name="connsiteY178" fmla="*/ 6535 h 10000"/>
                <a:gd name="connsiteX179" fmla="*/ 8219 w 10000"/>
                <a:gd name="connsiteY179" fmla="*/ 6601 h 10000"/>
                <a:gd name="connsiteX180" fmla="*/ 8238 w 10000"/>
                <a:gd name="connsiteY180" fmla="*/ 6685 h 10000"/>
                <a:gd name="connsiteX181" fmla="*/ 8257 w 10000"/>
                <a:gd name="connsiteY181" fmla="*/ 6714 h 10000"/>
                <a:gd name="connsiteX182" fmla="*/ 8245 w 10000"/>
                <a:gd name="connsiteY182" fmla="*/ 6770 h 10000"/>
                <a:gd name="connsiteX183" fmla="*/ 8242 w 10000"/>
                <a:gd name="connsiteY183" fmla="*/ 6827 h 10000"/>
                <a:gd name="connsiteX184" fmla="*/ 8302 w 10000"/>
                <a:gd name="connsiteY184" fmla="*/ 6817 h 10000"/>
                <a:gd name="connsiteX185" fmla="*/ 8431 w 10000"/>
                <a:gd name="connsiteY185" fmla="*/ 6648 h 10000"/>
                <a:gd name="connsiteX186" fmla="*/ 8564 w 10000"/>
                <a:gd name="connsiteY186" fmla="*/ 6591 h 10000"/>
                <a:gd name="connsiteX187" fmla="*/ 8694 w 10000"/>
                <a:gd name="connsiteY187" fmla="*/ 6620 h 10000"/>
                <a:gd name="connsiteX188" fmla="*/ 8690 w 10000"/>
                <a:gd name="connsiteY188" fmla="*/ 6497 h 10000"/>
                <a:gd name="connsiteX189" fmla="*/ 8663 w 10000"/>
                <a:gd name="connsiteY189" fmla="*/ 6460 h 10000"/>
                <a:gd name="connsiteX190" fmla="*/ 8629 w 10000"/>
                <a:gd name="connsiteY190" fmla="*/ 6507 h 10000"/>
                <a:gd name="connsiteX191" fmla="*/ 8663 w 10000"/>
                <a:gd name="connsiteY191" fmla="*/ 6412 h 10000"/>
                <a:gd name="connsiteX192" fmla="*/ 8694 w 10000"/>
                <a:gd name="connsiteY192" fmla="*/ 6403 h 10000"/>
                <a:gd name="connsiteX193" fmla="*/ 8747 w 10000"/>
                <a:gd name="connsiteY193" fmla="*/ 6488 h 10000"/>
                <a:gd name="connsiteX194" fmla="*/ 8720 w 10000"/>
                <a:gd name="connsiteY194" fmla="*/ 6573 h 10000"/>
                <a:gd name="connsiteX195" fmla="*/ 8773 w 10000"/>
                <a:gd name="connsiteY195" fmla="*/ 6620 h 10000"/>
                <a:gd name="connsiteX196" fmla="*/ 8792 w 10000"/>
                <a:gd name="connsiteY196" fmla="*/ 6610 h 10000"/>
                <a:gd name="connsiteX197" fmla="*/ 8777 w 10000"/>
                <a:gd name="connsiteY197" fmla="*/ 6535 h 10000"/>
                <a:gd name="connsiteX198" fmla="*/ 8785 w 10000"/>
                <a:gd name="connsiteY198" fmla="*/ 6431 h 10000"/>
                <a:gd name="connsiteX199" fmla="*/ 8777 w 10000"/>
                <a:gd name="connsiteY199" fmla="*/ 6356 h 10000"/>
                <a:gd name="connsiteX200" fmla="*/ 8777 w 10000"/>
                <a:gd name="connsiteY200" fmla="*/ 6281 h 10000"/>
                <a:gd name="connsiteX201" fmla="*/ 8796 w 10000"/>
                <a:gd name="connsiteY201" fmla="*/ 6328 h 10000"/>
                <a:gd name="connsiteX202" fmla="*/ 8811 w 10000"/>
                <a:gd name="connsiteY202" fmla="*/ 6403 h 10000"/>
                <a:gd name="connsiteX203" fmla="*/ 8830 w 10000"/>
                <a:gd name="connsiteY203" fmla="*/ 6535 h 10000"/>
                <a:gd name="connsiteX204" fmla="*/ 8849 w 10000"/>
                <a:gd name="connsiteY204" fmla="*/ 6573 h 10000"/>
                <a:gd name="connsiteX205" fmla="*/ 8895 w 10000"/>
                <a:gd name="connsiteY205" fmla="*/ 6554 h 10000"/>
                <a:gd name="connsiteX206" fmla="*/ 8914 w 10000"/>
                <a:gd name="connsiteY206" fmla="*/ 6488 h 10000"/>
                <a:gd name="connsiteX207" fmla="*/ 8925 w 10000"/>
                <a:gd name="connsiteY207" fmla="*/ 6337 h 10000"/>
                <a:gd name="connsiteX208" fmla="*/ 8956 w 10000"/>
                <a:gd name="connsiteY208" fmla="*/ 6262 h 10000"/>
                <a:gd name="connsiteX209" fmla="*/ 9009 w 10000"/>
                <a:gd name="connsiteY209" fmla="*/ 6073 h 10000"/>
                <a:gd name="connsiteX210" fmla="*/ 9013 w 10000"/>
                <a:gd name="connsiteY210" fmla="*/ 5951 h 10000"/>
                <a:gd name="connsiteX211" fmla="*/ 9043 w 10000"/>
                <a:gd name="connsiteY211" fmla="*/ 6036 h 10000"/>
                <a:gd name="connsiteX212" fmla="*/ 9058 w 10000"/>
                <a:gd name="connsiteY212" fmla="*/ 5979 h 10000"/>
                <a:gd name="connsiteX213" fmla="*/ 9092 w 10000"/>
                <a:gd name="connsiteY213" fmla="*/ 5951 h 10000"/>
                <a:gd name="connsiteX214" fmla="*/ 9119 w 10000"/>
                <a:gd name="connsiteY214" fmla="*/ 5866 h 10000"/>
                <a:gd name="connsiteX215" fmla="*/ 9077 w 10000"/>
                <a:gd name="connsiteY215" fmla="*/ 5800 h 10000"/>
                <a:gd name="connsiteX216" fmla="*/ 9092 w 10000"/>
                <a:gd name="connsiteY216" fmla="*/ 5753 h 10000"/>
                <a:gd name="connsiteX217" fmla="*/ 9123 w 10000"/>
                <a:gd name="connsiteY217" fmla="*/ 5782 h 10000"/>
                <a:gd name="connsiteX218" fmla="*/ 9149 w 10000"/>
                <a:gd name="connsiteY218" fmla="*/ 5716 h 10000"/>
                <a:gd name="connsiteX219" fmla="*/ 9149 w 10000"/>
                <a:gd name="connsiteY219" fmla="*/ 5640 h 10000"/>
                <a:gd name="connsiteX220" fmla="*/ 9126 w 10000"/>
                <a:gd name="connsiteY220" fmla="*/ 5565 h 10000"/>
                <a:gd name="connsiteX221" fmla="*/ 9111 w 10000"/>
                <a:gd name="connsiteY221" fmla="*/ 5499 h 10000"/>
                <a:gd name="connsiteX222" fmla="*/ 9145 w 10000"/>
                <a:gd name="connsiteY222" fmla="*/ 5518 h 10000"/>
                <a:gd name="connsiteX223" fmla="*/ 9100 w 10000"/>
                <a:gd name="connsiteY223" fmla="*/ 5433 h 10000"/>
                <a:gd name="connsiteX224" fmla="*/ 9054 w 10000"/>
                <a:gd name="connsiteY224" fmla="*/ 5405 h 10000"/>
                <a:gd name="connsiteX225" fmla="*/ 9058 w 10000"/>
                <a:gd name="connsiteY225" fmla="*/ 5518 h 10000"/>
                <a:gd name="connsiteX226" fmla="*/ 9088 w 10000"/>
                <a:gd name="connsiteY226" fmla="*/ 5574 h 10000"/>
                <a:gd name="connsiteX227" fmla="*/ 9081 w 10000"/>
                <a:gd name="connsiteY227" fmla="*/ 5669 h 10000"/>
                <a:gd name="connsiteX228" fmla="*/ 9035 w 10000"/>
                <a:gd name="connsiteY228" fmla="*/ 5612 h 10000"/>
                <a:gd name="connsiteX229" fmla="*/ 9016 w 10000"/>
                <a:gd name="connsiteY229" fmla="*/ 5734 h 10000"/>
                <a:gd name="connsiteX230" fmla="*/ 8994 w 10000"/>
                <a:gd name="connsiteY230" fmla="*/ 5716 h 10000"/>
                <a:gd name="connsiteX231" fmla="*/ 8978 w 10000"/>
                <a:gd name="connsiteY231" fmla="*/ 5753 h 10000"/>
                <a:gd name="connsiteX232" fmla="*/ 8959 w 10000"/>
                <a:gd name="connsiteY232" fmla="*/ 5791 h 10000"/>
                <a:gd name="connsiteX233" fmla="*/ 8948 w 10000"/>
                <a:gd name="connsiteY233" fmla="*/ 5753 h 10000"/>
                <a:gd name="connsiteX234" fmla="*/ 8959 w 10000"/>
                <a:gd name="connsiteY234" fmla="*/ 5678 h 10000"/>
                <a:gd name="connsiteX235" fmla="*/ 8978 w 10000"/>
                <a:gd name="connsiteY235" fmla="*/ 5593 h 10000"/>
                <a:gd name="connsiteX236" fmla="*/ 8971 w 10000"/>
                <a:gd name="connsiteY236" fmla="*/ 5405 h 10000"/>
                <a:gd name="connsiteX237" fmla="*/ 8944 w 10000"/>
                <a:gd name="connsiteY237" fmla="*/ 5330 h 10000"/>
                <a:gd name="connsiteX238" fmla="*/ 8914 w 10000"/>
                <a:gd name="connsiteY238" fmla="*/ 5292 h 10000"/>
                <a:gd name="connsiteX239" fmla="*/ 8887 w 10000"/>
                <a:gd name="connsiteY239" fmla="*/ 5490 h 10000"/>
                <a:gd name="connsiteX240" fmla="*/ 8906 w 10000"/>
                <a:gd name="connsiteY240" fmla="*/ 5603 h 10000"/>
                <a:gd name="connsiteX241" fmla="*/ 8868 w 10000"/>
                <a:gd name="connsiteY241" fmla="*/ 5537 h 10000"/>
                <a:gd name="connsiteX242" fmla="*/ 8800 w 10000"/>
                <a:gd name="connsiteY242" fmla="*/ 5584 h 10000"/>
                <a:gd name="connsiteX243" fmla="*/ 8804 w 10000"/>
                <a:gd name="connsiteY243" fmla="*/ 5706 h 10000"/>
                <a:gd name="connsiteX244" fmla="*/ 8777 w 10000"/>
                <a:gd name="connsiteY244" fmla="*/ 5631 h 10000"/>
                <a:gd name="connsiteX245" fmla="*/ 8747 w 10000"/>
                <a:gd name="connsiteY245" fmla="*/ 5612 h 10000"/>
                <a:gd name="connsiteX246" fmla="*/ 8618 w 10000"/>
                <a:gd name="connsiteY246" fmla="*/ 5904 h 10000"/>
                <a:gd name="connsiteX247" fmla="*/ 8481 w 10000"/>
                <a:gd name="connsiteY247" fmla="*/ 5847 h 10000"/>
                <a:gd name="connsiteX248" fmla="*/ 8412 w 10000"/>
                <a:gd name="connsiteY248" fmla="*/ 5791 h 10000"/>
                <a:gd name="connsiteX249" fmla="*/ 8359 w 10000"/>
                <a:gd name="connsiteY249" fmla="*/ 5687 h 10000"/>
                <a:gd name="connsiteX250" fmla="*/ 8272 w 10000"/>
                <a:gd name="connsiteY250" fmla="*/ 5358 h 10000"/>
                <a:gd name="connsiteX251" fmla="*/ 8257 w 10000"/>
                <a:gd name="connsiteY251" fmla="*/ 5245 h 10000"/>
                <a:gd name="connsiteX252" fmla="*/ 8230 w 10000"/>
                <a:gd name="connsiteY252" fmla="*/ 5179 h 10000"/>
                <a:gd name="connsiteX253" fmla="*/ 8268 w 10000"/>
                <a:gd name="connsiteY253" fmla="*/ 5217 h 10000"/>
                <a:gd name="connsiteX254" fmla="*/ 8302 w 10000"/>
                <a:gd name="connsiteY254" fmla="*/ 5358 h 10000"/>
                <a:gd name="connsiteX255" fmla="*/ 8336 w 10000"/>
                <a:gd name="connsiteY255" fmla="*/ 5452 h 10000"/>
                <a:gd name="connsiteX256" fmla="*/ 8378 w 10000"/>
                <a:gd name="connsiteY256" fmla="*/ 5490 h 10000"/>
                <a:gd name="connsiteX257" fmla="*/ 8416 w 10000"/>
                <a:gd name="connsiteY257" fmla="*/ 5574 h 10000"/>
                <a:gd name="connsiteX258" fmla="*/ 8469 w 10000"/>
                <a:gd name="connsiteY258" fmla="*/ 5659 h 10000"/>
                <a:gd name="connsiteX259" fmla="*/ 8542 w 10000"/>
                <a:gd name="connsiteY259" fmla="*/ 5772 h 10000"/>
                <a:gd name="connsiteX260" fmla="*/ 8629 w 10000"/>
                <a:gd name="connsiteY260" fmla="*/ 5640 h 10000"/>
                <a:gd name="connsiteX261" fmla="*/ 8766 w 10000"/>
                <a:gd name="connsiteY261" fmla="*/ 5367 h 10000"/>
                <a:gd name="connsiteX262" fmla="*/ 8811 w 10000"/>
                <a:gd name="connsiteY262" fmla="*/ 5179 h 10000"/>
                <a:gd name="connsiteX263" fmla="*/ 8815 w 10000"/>
                <a:gd name="connsiteY263" fmla="*/ 5038 h 10000"/>
                <a:gd name="connsiteX264" fmla="*/ 8785 w 10000"/>
                <a:gd name="connsiteY264" fmla="*/ 4972 h 10000"/>
                <a:gd name="connsiteX265" fmla="*/ 8773 w 10000"/>
                <a:gd name="connsiteY265" fmla="*/ 5056 h 10000"/>
                <a:gd name="connsiteX266" fmla="*/ 8678 w 10000"/>
                <a:gd name="connsiteY266" fmla="*/ 5047 h 10000"/>
                <a:gd name="connsiteX267" fmla="*/ 8690 w 10000"/>
                <a:gd name="connsiteY267" fmla="*/ 4953 h 10000"/>
                <a:gd name="connsiteX268" fmla="*/ 8712 w 10000"/>
                <a:gd name="connsiteY268" fmla="*/ 4991 h 10000"/>
                <a:gd name="connsiteX269" fmla="*/ 8766 w 10000"/>
                <a:gd name="connsiteY269" fmla="*/ 4953 h 10000"/>
                <a:gd name="connsiteX270" fmla="*/ 8796 w 10000"/>
                <a:gd name="connsiteY270" fmla="*/ 4896 h 10000"/>
                <a:gd name="connsiteX271" fmla="*/ 8830 w 10000"/>
                <a:gd name="connsiteY271" fmla="*/ 4915 h 10000"/>
                <a:gd name="connsiteX272" fmla="*/ 8849 w 10000"/>
                <a:gd name="connsiteY272" fmla="*/ 4896 h 10000"/>
                <a:gd name="connsiteX273" fmla="*/ 8781 w 10000"/>
                <a:gd name="connsiteY273" fmla="*/ 4783 h 10000"/>
                <a:gd name="connsiteX274" fmla="*/ 8880 w 10000"/>
                <a:gd name="connsiteY274" fmla="*/ 4821 h 10000"/>
                <a:gd name="connsiteX275" fmla="*/ 8857 w 10000"/>
                <a:gd name="connsiteY275" fmla="*/ 4736 h 10000"/>
                <a:gd name="connsiteX276" fmla="*/ 8883 w 10000"/>
                <a:gd name="connsiteY276" fmla="*/ 4689 h 10000"/>
                <a:gd name="connsiteX277" fmla="*/ 8895 w 10000"/>
                <a:gd name="connsiteY277" fmla="*/ 4576 h 10000"/>
                <a:gd name="connsiteX278" fmla="*/ 8868 w 10000"/>
                <a:gd name="connsiteY278" fmla="*/ 4548 h 10000"/>
                <a:gd name="connsiteX279" fmla="*/ 8868 w 10000"/>
                <a:gd name="connsiteY279" fmla="*/ 4463 h 10000"/>
                <a:gd name="connsiteX280" fmla="*/ 8826 w 10000"/>
                <a:gd name="connsiteY280" fmla="*/ 4463 h 10000"/>
                <a:gd name="connsiteX281" fmla="*/ 8769 w 10000"/>
                <a:gd name="connsiteY281" fmla="*/ 4407 h 10000"/>
                <a:gd name="connsiteX282" fmla="*/ 8720 w 10000"/>
                <a:gd name="connsiteY282" fmla="*/ 4435 h 10000"/>
                <a:gd name="connsiteX283" fmla="*/ 8629 w 10000"/>
                <a:gd name="connsiteY283" fmla="*/ 4397 h 10000"/>
                <a:gd name="connsiteX284" fmla="*/ 8621 w 10000"/>
                <a:gd name="connsiteY284" fmla="*/ 4341 h 10000"/>
                <a:gd name="connsiteX285" fmla="*/ 8488 w 10000"/>
                <a:gd name="connsiteY285" fmla="*/ 4256 h 10000"/>
                <a:gd name="connsiteX286" fmla="*/ 8450 w 10000"/>
                <a:gd name="connsiteY286" fmla="*/ 4162 h 10000"/>
                <a:gd name="connsiteX287" fmla="*/ 8416 w 10000"/>
                <a:gd name="connsiteY287" fmla="*/ 4181 h 10000"/>
                <a:gd name="connsiteX288" fmla="*/ 8352 w 10000"/>
                <a:gd name="connsiteY288" fmla="*/ 4115 h 10000"/>
                <a:gd name="connsiteX289" fmla="*/ 8314 w 10000"/>
                <a:gd name="connsiteY289" fmla="*/ 4143 h 10000"/>
                <a:gd name="connsiteX290" fmla="*/ 8302 w 10000"/>
                <a:gd name="connsiteY290" fmla="*/ 4049 h 10000"/>
                <a:gd name="connsiteX291" fmla="*/ 8234 w 10000"/>
                <a:gd name="connsiteY291" fmla="*/ 3964 h 10000"/>
                <a:gd name="connsiteX292" fmla="*/ 8238 w 10000"/>
                <a:gd name="connsiteY292" fmla="*/ 3889 h 10000"/>
                <a:gd name="connsiteX293" fmla="*/ 8295 w 10000"/>
                <a:gd name="connsiteY293" fmla="*/ 3983 h 10000"/>
                <a:gd name="connsiteX294" fmla="*/ 8340 w 10000"/>
                <a:gd name="connsiteY294" fmla="*/ 4011 h 10000"/>
                <a:gd name="connsiteX295" fmla="*/ 8382 w 10000"/>
                <a:gd name="connsiteY295" fmla="*/ 4058 h 10000"/>
                <a:gd name="connsiteX296" fmla="*/ 8443 w 10000"/>
                <a:gd name="connsiteY296" fmla="*/ 4049 h 10000"/>
                <a:gd name="connsiteX297" fmla="*/ 8553 w 10000"/>
                <a:gd name="connsiteY297" fmla="*/ 4143 h 10000"/>
                <a:gd name="connsiteX298" fmla="*/ 8618 w 10000"/>
                <a:gd name="connsiteY298" fmla="*/ 4134 h 10000"/>
                <a:gd name="connsiteX299" fmla="*/ 8694 w 10000"/>
                <a:gd name="connsiteY299" fmla="*/ 4190 h 10000"/>
                <a:gd name="connsiteX300" fmla="*/ 8739 w 10000"/>
                <a:gd name="connsiteY300" fmla="*/ 4237 h 10000"/>
                <a:gd name="connsiteX301" fmla="*/ 8766 w 10000"/>
                <a:gd name="connsiteY301" fmla="*/ 4237 h 10000"/>
                <a:gd name="connsiteX302" fmla="*/ 8712 w 10000"/>
                <a:gd name="connsiteY302" fmla="*/ 3955 h 10000"/>
                <a:gd name="connsiteX303" fmla="*/ 8720 w 10000"/>
                <a:gd name="connsiteY303" fmla="*/ 3908 h 10000"/>
                <a:gd name="connsiteX304" fmla="*/ 8675 w 10000"/>
                <a:gd name="connsiteY304" fmla="*/ 3823 h 10000"/>
                <a:gd name="connsiteX305" fmla="*/ 8747 w 10000"/>
                <a:gd name="connsiteY305" fmla="*/ 3701 h 10000"/>
                <a:gd name="connsiteX306" fmla="*/ 8796 w 10000"/>
                <a:gd name="connsiteY306" fmla="*/ 3729 h 10000"/>
                <a:gd name="connsiteX307" fmla="*/ 8830 w 10000"/>
                <a:gd name="connsiteY307" fmla="*/ 3710 h 10000"/>
                <a:gd name="connsiteX308" fmla="*/ 8861 w 10000"/>
                <a:gd name="connsiteY308" fmla="*/ 3616 h 10000"/>
                <a:gd name="connsiteX309" fmla="*/ 8849 w 10000"/>
                <a:gd name="connsiteY309" fmla="*/ 3748 h 10000"/>
                <a:gd name="connsiteX310" fmla="*/ 8823 w 10000"/>
                <a:gd name="connsiteY310" fmla="*/ 3795 h 10000"/>
                <a:gd name="connsiteX311" fmla="*/ 8728 w 10000"/>
                <a:gd name="connsiteY311" fmla="*/ 3814 h 10000"/>
                <a:gd name="connsiteX312" fmla="*/ 8758 w 10000"/>
                <a:gd name="connsiteY312" fmla="*/ 3870 h 10000"/>
                <a:gd name="connsiteX313" fmla="*/ 8769 w 10000"/>
                <a:gd name="connsiteY313" fmla="*/ 3936 h 10000"/>
                <a:gd name="connsiteX314" fmla="*/ 8773 w 10000"/>
                <a:gd name="connsiteY314" fmla="*/ 4058 h 10000"/>
                <a:gd name="connsiteX315" fmla="*/ 8804 w 10000"/>
                <a:gd name="connsiteY315" fmla="*/ 4077 h 10000"/>
                <a:gd name="connsiteX316" fmla="*/ 8796 w 10000"/>
                <a:gd name="connsiteY316" fmla="*/ 4143 h 10000"/>
                <a:gd name="connsiteX317" fmla="*/ 8819 w 10000"/>
                <a:gd name="connsiteY317" fmla="*/ 4209 h 10000"/>
                <a:gd name="connsiteX318" fmla="*/ 8880 w 10000"/>
                <a:gd name="connsiteY318" fmla="*/ 4247 h 10000"/>
                <a:gd name="connsiteX319" fmla="*/ 8876 w 10000"/>
                <a:gd name="connsiteY319" fmla="*/ 4190 h 10000"/>
                <a:gd name="connsiteX320" fmla="*/ 8899 w 10000"/>
                <a:gd name="connsiteY320" fmla="*/ 4181 h 10000"/>
                <a:gd name="connsiteX321" fmla="*/ 8933 w 10000"/>
                <a:gd name="connsiteY321" fmla="*/ 4096 h 10000"/>
                <a:gd name="connsiteX322" fmla="*/ 8937 w 10000"/>
                <a:gd name="connsiteY322" fmla="*/ 4002 h 10000"/>
                <a:gd name="connsiteX323" fmla="*/ 8956 w 10000"/>
                <a:gd name="connsiteY323" fmla="*/ 4040 h 10000"/>
                <a:gd name="connsiteX324" fmla="*/ 8971 w 10000"/>
                <a:gd name="connsiteY324" fmla="*/ 4115 h 10000"/>
                <a:gd name="connsiteX325" fmla="*/ 8959 w 10000"/>
                <a:gd name="connsiteY325" fmla="*/ 4162 h 10000"/>
                <a:gd name="connsiteX326" fmla="*/ 8975 w 10000"/>
                <a:gd name="connsiteY326" fmla="*/ 4218 h 10000"/>
                <a:gd name="connsiteX327" fmla="*/ 8940 w 10000"/>
                <a:gd name="connsiteY327" fmla="*/ 4247 h 10000"/>
                <a:gd name="connsiteX328" fmla="*/ 8956 w 10000"/>
                <a:gd name="connsiteY328" fmla="*/ 4322 h 10000"/>
                <a:gd name="connsiteX329" fmla="*/ 9013 w 10000"/>
                <a:gd name="connsiteY329" fmla="*/ 4350 h 10000"/>
                <a:gd name="connsiteX330" fmla="*/ 9028 w 10000"/>
                <a:gd name="connsiteY330" fmla="*/ 4294 h 10000"/>
                <a:gd name="connsiteX331" fmla="*/ 9016 w 10000"/>
                <a:gd name="connsiteY331" fmla="*/ 4237 h 10000"/>
                <a:gd name="connsiteX332" fmla="*/ 9016 w 10000"/>
                <a:gd name="connsiteY332" fmla="*/ 4162 h 10000"/>
                <a:gd name="connsiteX333" fmla="*/ 9081 w 10000"/>
                <a:gd name="connsiteY333" fmla="*/ 4303 h 10000"/>
                <a:gd name="connsiteX334" fmla="*/ 9111 w 10000"/>
                <a:gd name="connsiteY334" fmla="*/ 4322 h 10000"/>
                <a:gd name="connsiteX335" fmla="*/ 9126 w 10000"/>
                <a:gd name="connsiteY335" fmla="*/ 4209 h 10000"/>
                <a:gd name="connsiteX336" fmla="*/ 9176 w 10000"/>
                <a:gd name="connsiteY336" fmla="*/ 4294 h 10000"/>
                <a:gd name="connsiteX337" fmla="*/ 9259 w 10000"/>
                <a:gd name="connsiteY337" fmla="*/ 4275 h 10000"/>
                <a:gd name="connsiteX338" fmla="*/ 9275 w 10000"/>
                <a:gd name="connsiteY338" fmla="*/ 4237 h 10000"/>
                <a:gd name="connsiteX339" fmla="*/ 9313 w 10000"/>
                <a:gd name="connsiteY339" fmla="*/ 4200 h 10000"/>
                <a:gd name="connsiteX340" fmla="*/ 9332 w 10000"/>
                <a:gd name="connsiteY340" fmla="*/ 4143 h 10000"/>
                <a:gd name="connsiteX341" fmla="*/ 9332 w 10000"/>
                <a:gd name="connsiteY341" fmla="*/ 4096 h 10000"/>
                <a:gd name="connsiteX342" fmla="*/ 9347 w 10000"/>
                <a:gd name="connsiteY342" fmla="*/ 3955 h 10000"/>
                <a:gd name="connsiteX343" fmla="*/ 9366 w 10000"/>
                <a:gd name="connsiteY343" fmla="*/ 4030 h 10000"/>
                <a:gd name="connsiteX344" fmla="*/ 9389 w 10000"/>
                <a:gd name="connsiteY344" fmla="*/ 3983 h 10000"/>
                <a:gd name="connsiteX345" fmla="*/ 9389 w 10000"/>
                <a:gd name="connsiteY345" fmla="*/ 3908 h 10000"/>
                <a:gd name="connsiteX346" fmla="*/ 9411 w 10000"/>
                <a:gd name="connsiteY346" fmla="*/ 3729 h 10000"/>
                <a:gd name="connsiteX347" fmla="*/ 9442 w 10000"/>
                <a:gd name="connsiteY347" fmla="*/ 3719 h 10000"/>
                <a:gd name="connsiteX348" fmla="*/ 9419 w 10000"/>
                <a:gd name="connsiteY348" fmla="*/ 3653 h 10000"/>
                <a:gd name="connsiteX349" fmla="*/ 9461 w 10000"/>
                <a:gd name="connsiteY349" fmla="*/ 3578 h 10000"/>
                <a:gd name="connsiteX350" fmla="*/ 9491 w 10000"/>
                <a:gd name="connsiteY350" fmla="*/ 3503 h 10000"/>
                <a:gd name="connsiteX351" fmla="*/ 9514 w 10000"/>
                <a:gd name="connsiteY351" fmla="*/ 3427 h 10000"/>
                <a:gd name="connsiteX352" fmla="*/ 9518 w 10000"/>
                <a:gd name="connsiteY352" fmla="*/ 3380 h 10000"/>
                <a:gd name="connsiteX353" fmla="*/ 9506 w 10000"/>
                <a:gd name="connsiteY353" fmla="*/ 3202 h 10000"/>
                <a:gd name="connsiteX354" fmla="*/ 9533 w 10000"/>
                <a:gd name="connsiteY354" fmla="*/ 3267 h 10000"/>
                <a:gd name="connsiteX355" fmla="*/ 9552 w 10000"/>
                <a:gd name="connsiteY355" fmla="*/ 3362 h 10000"/>
                <a:gd name="connsiteX356" fmla="*/ 9590 w 10000"/>
                <a:gd name="connsiteY356" fmla="*/ 3409 h 10000"/>
                <a:gd name="connsiteX357" fmla="*/ 9628 w 10000"/>
                <a:gd name="connsiteY357" fmla="*/ 3362 h 10000"/>
                <a:gd name="connsiteX358" fmla="*/ 9677 w 10000"/>
                <a:gd name="connsiteY358" fmla="*/ 3202 h 10000"/>
                <a:gd name="connsiteX359" fmla="*/ 9666 w 10000"/>
                <a:gd name="connsiteY359" fmla="*/ 3107 h 10000"/>
                <a:gd name="connsiteX360" fmla="*/ 9620 w 10000"/>
                <a:gd name="connsiteY360" fmla="*/ 3004 h 10000"/>
                <a:gd name="connsiteX361" fmla="*/ 9658 w 10000"/>
                <a:gd name="connsiteY361" fmla="*/ 2957 h 10000"/>
                <a:gd name="connsiteX362" fmla="*/ 9673 w 10000"/>
                <a:gd name="connsiteY362" fmla="*/ 2985 h 10000"/>
                <a:gd name="connsiteX363" fmla="*/ 9689 w 10000"/>
                <a:gd name="connsiteY363" fmla="*/ 2881 h 10000"/>
                <a:gd name="connsiteX364" fmla="*/ 9673 w 10000"/>
                <a:gd name="connsiteY364" fmla="*/ 2787 h 10000"/>
                <a:gd name="connsiteX365" fmla="*/ 9666 w 10000"/>
                <a:gd name="connsiteY365" fmla="*/ 2599 h 10000"/>
                <a:gd name="connsiteX366" fmla="*/ 9639 w 10000"/>
                <a:gd name="connsiteY366" fmla="*/ 2401 h 10000"/>
                <a:gd name="connsiteX367" fmla="*/ 9563 w 10000"/>
                <a:gd name="connsiteY367" fmla="*/ 2072 h 10000"/>
                <a:gd name="connsiteX368" fmla="*/ 9499 w 10000"/>
                <a:gd name="connsiteY368" fmla="*/ 1996 h 10000"/>
                <a:gd name="connsiteX369" fmla="*/ 9408 w 10000"/>
                <a:gd name="connsiteY369" fmla="*/ 2053 h 10000"/>
                <a:gd name="connsiteX370" fmla="*/ 9408 w 10000"/>
                <a:gd name="connsiteY370" fmla="*/ 2119 h 10000"/>
                <a:gd name="connsiteX371" fmla="*/ 9445 w 10000"/>
                <a:gd name="connsiteY371" fmla="*/ 2156 h 10000"/>
                <a:gd name="connsiteX372" fmla="*/ 9495 w 10000"/>
                <a:gd name="connsiteY372" fmla="*/ 2072 h 10000"/>
                <a:gd name="connsiteX373" fmla="*/ 9514 w 10000"/>
                <a:gd name="connsiteY373" fmla="*/ 2166 h 10000"/>
                <a:gd name="connsiteX374" fmla="*/ 9415 w 10000"/>
                <a:gd name="connsiteY374" fmla="*/ 2203 h 10000"/>
                <a:gd name="connsiteX375" fmla="*/ 9358 w 10000"/>
                <a:gd name="connsiteY375" fmla="*/ 2326 h 10000"/>
                <a:gd name="connsiteX376" fmla="*/ 9377 w 10000"/>
                <a:gd name="connsiteY376" fmla="*/ 2486 h 10000"/>
                <a:gd name="connsiteX377" fmla="*/ 9362 w 10000"/>
                <a:gd name="connsiteY377" fmla="*/ 2618 h 10000"/>
                <a:gd name="connsiteX378" fmla="*/ 9373 w 10000"/>
                <a:gd name="connsiteY378" fmla="*/ 2712 h 10000"/>
                <a:gd name="connsiteX379" fmla="*/ 9347 w 10000"/>
                <a:gd name="connsiteY379" fmla="*/ 3173 h 10000"/>
                <a:gd name="connsiteX380" fmla="*/ 9320 w 10000"/>
                <a:gd name="connsiteY380" fmla="*/ 3183 h 10000"/>
                <a:gd name="connsiteX381" fmla="*/ 9328 w 10000"/>
                <a:gd name="connsiteY381" fmla="*/ 3126 h 10000"/>
                <a:gd name="connsiteX382" fmla="*/ 9324 w 10000"/>
                <a:gd name="connsiteY382" fmla="*/ 3041 h 10000"/>
                <a:gd name="connsiteX383" fmla="*/ 9301 w 10000"/>
                <a:gd name="connsiteY383" fmla="*/ 2693 h 10000"/>
                <a:gd name="connsiteX384" fmla="*/ 9282 w 10000"/>
                <a:gd name="connsiteY384" fmla="*/ 2589 h 10000"/>
                <a:gd name="connsiteX385" fmla="*/ 9286 w 10000"/>
                <a:gd name="connsiteY385" fmla="*/ 2533 h 10000"/>
                <a:gd name="connsiteX386" fmla="*/ 9297 w 10000"/>
                <a:gd name="connsiteY386" fmla="*/ 2439 h 10000"/>
                <a:gd name="connsiteX387" fmla="*/ 9305 w 10000"/>
                <a:gd name="connsiteY387" fmla="*/ 2345 h 10000"/>
                <a:gd name="connsiteX388" fmla="*/ 9332 w 10000"/>
                <a:gd name="connsiteY388" fmla="*/ 2232 h 10000"/>
                <a:gd name="connsiteX389" fmla="*/ 9294 w 10000"/>
                <a:gd name="connsiteY389" fmla="*/ 2213 h 10000"/>
                <a:gd name="connsiteX390" fmla="*/ 9263 w 10000"/>
                <a:gd name="connsiteY390" fmla="*/ 2269 h 10000"/>
                <a:gd name="connsiteX391" fmla="*/ 9275 w 10000"/>
                <a:gd name="connsiteY391" fmla="*/ 2194 h 10000"/>
                <a:gd name="connsiteX392" fmla="*/ 9278 w 10000"/>
                <a:gd name="connsiteY392" fmla="*/ 2137 h 10000"/>
                <a:gd name="connsiteX393" fmla="*/ 9305 w 10000"/>
                <a:gd name="connsiteY393" fmla="*/ 2156 h 10000"/>
                <a:gd name="connsiteX394" fmla="*/ 9324 w 10000"/>
                <a:gd name="connsiteY394" fmla="*/ 2128 h 10000"/>
                <a:gd name="connsiteX395" fmla="*/ 9259 w 10000"/>
                <a:gd name="connsiteY395" fmla="*/ 1987 h 10000"/>
                <a:gd name="connsiteX396" fmla="*/ 9081 w 10000"/>
                <a:gd name="connsiteY396" fmla="*/ 2072 h 10000"/>
                <a:gd name="connsiteX397" fmla="*/ 8990 w 10000"/>
                <a:gd name="connsiteY397" fmla="*/ 2213 h 10000"/>
                <a:gd name="connsiteX398" fmla="*/ 8994 w 10000"/>
                <a:gd name="connsiteY398" fmla="*/ 2279 h 10000"/>
                <a:gd name="connsiteX399" fmla="*/ 8978 w 10000"/>
                <a:gd name="connsiteY399" fmla="*/ 2232 h 10000"/>
                <a:gd name="connsiteX400" fmla="*/ 8929 w 10000"/>
                <a:gd name="connsiteY400" fmla="*/ 2279 h 10000"/>
                <a:gd name="connsiteX401" fmla="*/ 8899 w 10000"/>
                <a:gd name="connsiteY401" fmla="*/ 2119 h 10000"/>
                <a:gd name="connsiteX402" fmla="*/ 8861 w 10000"/>
                <a:gd name="connsiteY402" fmla="*/ 2119 h 10000"/>
                <a:gd name="connsiteX403" fmla="*/ 8766 w 10000"/>
                <a:gd name="connsiteY403" fmla="*/ 2260 h 10000"/>
                <a:gd name="connsiteX404" fmla="*/ 8678 w 10000"/>
                <a:gd name="connsiteY404" fmla="*/ 2316 h 10000"/>
                <a:gd name="connsiteX405" fmla="*/ 8542 w 10000"/>
                <a:gd name="connsiteY405" fmla="*/ 2326 h 10000"/>
                <a:gd name="connsiteX406" fmla="*/ 8568 w 10000"/>
                <a:gd name="connsiteY406" fmla="*/ 2166 h 10000"/>
                <a:gd name="connsiteX407" fmla="*/ 8564 w 10000"/>
                <a:gd name="connsiteY407" fmla="*/ 2100 h 10000"/>
                <a:gd name="connsiteX408" fmla="*/ 8545 w 10000"/>
                <a:gd name="connsiteY408" fmla="*/ 2034 h 10000"/>
                <a:gd name="connsiteX409" fmla="*/ 8511 w 10000"/>
                <a:gd name="connsiteY409" fmla="*/ 1808 h 10000"/>
                <a:gd name="connsiteX410" fmla="*/ 8488 w 10000"/>
                <a:gd name="connsiteY410" fmla="*/ 1657 h 10000"/>
                <a:gd name="connsiteX411" fmla="*/ 8473 w 10000"/>
                <a:gd name="connsiteY411" fmla="*/ 1497 h 10000"/>
                <a:gd name="connsiteX412" fmla="*/ 8488 w 10000"/>
                <a:gd name="connsiteY412" fmla="*/ 1328 h 10000"/>
                <a:gd name="connsiteX413" fmla="*/ 8507 w 10000"/>
                <a:gd name="connsiteY413" fmla="*/ 1243 h 10000"/>
                <a:gd name="connsiteX414" fmla="*/ 8511 w 10000"/>
                <a:gd name="connsiteY414" fmla="*/ 1064 h 10000"/>
                <a:gd name="connsiteX415" fmla="*/ 8534 w 10000"/>
                <a:gd name="connsiteY415" fmla="*/ 1092 h 10000"/>
                <a:gd name="connsiteX416" fmla="*/ 8534 w 10000"/>
                <a:gd name="connsiteY416" fmla="*/ 1205 h 10000"/>
                <a:gd name="connsiteX417" fmla="*/ 8507 w 10000"/>
                <a:gd name="connsiteY417" fmla="*/ 1394 h 10000"/>
                <a:gd name="connsiteX418" fmla="*/ 8507 w 10000"/>
                <a:gd name="connsiteY418" fmla="*/ 1535 h 10000"/>
                <a:gd name="connsiteX419" fmla="*/ 8545 w 10000"/>
                <a:gd name="connsiteY419" fmla="*/ 1780 h 10000"/>
                <a:gd name="connsiteX420" fmla="*/ 8561 w 10000"/>
                <a:gd name="connsiteY420" fmla="*/ 1921 h 10000"/>
                <a:gd name="connsiteX421" fmla="*/ 8602 w 10000"/>
                <a:gd name="connsiteY421" fmla="*/ 1977 h 10000"/>
                <a:gd name="connsiteX422" fmla="*/ 8629 w 10000"/>
                <a:gd name="connsiteY422" fmla="*/ 1987 h 10000"/>
                <a:gd name="connsiteX423" fmla="*/ 8637 w 10000"/>
                <a:gd name="connsiteY423" fmla="*/ 1911 h 10000"/>
                <a:gd name="connsiteX424" fmla="*/ 8682 w 10000"/>
                <a:gd name="connsiteY424" fmla="*/ 2053 h 10000"/>
                <a:gd name="connsiteX425" fmla="*/ 8781 w 10000"/>
                <a:gd name="connsiteY425" fmla="*/ 2034 h 10000"/>
                <a:gd name="connsiteX426" fmla="*/ 8811 w 10000"/>
                <a:gd name="connsiteY426" fmla="*/ 1996 h 10000"/>
                <a:gd name="connsiteX427" fmla="*/ 8887 w 10000"/>
                <a:gd name="connsiteY427" fmla="*/ 1770 h 10000"/>
                <a:gd name="connsiteX428" fmla="*/ 8952 w 10000"/>
                <a:gd name="connsiteY428" fmla="*/ 1751 h 10000"/>
                <a:gd name="connsiteX429" fmla="*/ 8982 w 10000"/>
                <a:gd name="connsiteY429" fmla="*/ 1704 h 10000"/>
                <a:gd name="connsiteX430" fmla="*/ 8944 w 10000"/>
                <a:gd name="connsiteY430" fmla="*/ 1676 h 10000"/>
                <a:gd name="connsiteX431" fmla="*/ 8925 w 10000"/>
                <a:gd name="connsiteY431" fmla="*/ 1629 h 10000"/>
                <a:gd name="connsiteX432" fmla="*/ 8895 w 10000"/>
                <a:gd name="connsiteY432" fmla="*/ 1620 h 10000"/>
                <a:gd name="connsiteX433" fmla="*/ 8804 w 10000"/>
                <a:gd name="connsiteY433" fmla="*/ 1431 h 10000"/>
                <a:gd name="connsiteX434" fmla="*/ 8872 w 10000"/>
                <a:gd name="connsiteY434" fmla="*/ 1469 h 10000"/>
                <a:gd name="connsiteX435" fmla="*/ 8895 w 10000"/>
                <a:gd name="connsiteY435" fmla="*/ 1535 h 10000"/>
                <a:gd name="connsiteX436" fmla="*/ 8952 w 10000"/>
                <a:gd name="connsiteY436" fmla="*/ 1563 h 10000"/>
                <a:gd name="connsiteX437" fmla="*/ 9001 w 10000"/>
                <a:gd name="connsiteY437" fmla="*/ 1629 h 10000"/>
                <a:gd name="connsiteX438" fmla="*/ 9070 w 10000"/>
                <a:gd name="connsiteY438" fmla="*/ 1676 h 10000"/>
                <a:gd name="connsiteX439" fmla="*/ 9092 w 10000"/>
                <a:gd name="connsiteY439" fmla="*/ 1638 h 10000"/>
                <a:gd name="connsiteX440" fmla="*/ 9081 w 10000"/>
                <a:gd name="connsiteY440" fmla="*/ 1554 h 10000"/>
                <a:gd name="connsiteX441" fmla="*/ 9028 w 10000"/>
                <a:gd name="connsiteY441" fmla="*/ 1403 h 10000"/>
                <a:gd name="connsiteX442" fmla="*/ 9001 w 10000"/>
                <a:gd name="connsiteY442" fmla="*/ 1328 h 10000"/>
                <a:gd name="connsiteX443" fmla="*/ 9119 w 10000"/>
                <a:gd name="connsiteY443" fmla="*/ 1554 h 10000"/>
                <a:gd name="connsiteX444" fmla="*/ 9214 w 10000"/>
                <a:gd name="connsiteY444" fmla="*/ 1497 h 10000"/>
                <a:gd name="connsiteX445" fmla="*/ 9248 w 10000"/>
                <a:gd name="connsiteY445" fmla="*/ 1450 h 10000"/>
                <a:gd name="connsiteX446" fmla="*/ 9248 w 10000"/>
                <a:gd name="connsiteY446" fmla="*/ 1412 h 10000"/>
                <a:gd name="connsiteX447" fmla="*/ 9210 w 10000"/>
                <a:gd name="connsiteY447" fmla="*/ 1252 h 10000"/>
                <a:gd name="connsiteX448" fmla="*/ 9161 w 10000"/>
                <a:gd name="connsiteY448" fmla="*/ 1177 h 10000"/>
                <a:gd name="connsiteX449" fmla="*/ 9145 w 10000"/>
                <a:gd name="connsiteY449" fmla="*/ 1102 h 10000"/>
                <a:gd name="connsiteX450" fmla="*/ 9100 w 10000"/>
                <a:gd name="connsiteY450" fmla="*/ 1055 h 10000"/>
                <a:gd name="connsiteX451" fmla="*/ 9073 w 10000"/>
                <a:gd name="connsiteY451" fmla="*/ 979 h 10000"/>
                <a:gd name="connsiteX452" fmla="*/ 9145 w 10000"/>
                <a:gd name="connsiteY452" fmla="*/ 989 h 10000"/>
                <a:gd name="connsiteX453" fmla="*/ 9187 w 10000"/>
                <a:gd name="connsiteY453" fmla="*/ 1036 h 10000"/>
                <a:gd name="connsiteX454" fmla="*/ 9259 w 10000"/>
                <a:gd name="connsiteY454" fmla="*/ 1234 h 10000"/>
                <a:gd name="connsiteX455" fmla="*/ 9301 w 10000"/>
                <a:gd name="connsiteY455" fmla="*/ 1337 h 10000"/>
                <a:gd name="connsiteX456" fmla="*/ 9381 w 10000"/>
                <a:gd name="connsiteY456" fmla="*/ 1356 h 10000"/>
                <a:gd name="connsiteX457" fmla="*/ 9408 w 10000"/>
                <a:gd name="connsiteY457" fmla="*/ 1356 h 10000"/>
                <a:gd name="connsiteX458" fmla="*/ 9381 w 10000"/>
                <a:gd name="connsiteY458" fmla="*/ 1271 h 10000"/>
                <a:gd name="connsiteX459" fmla="*/ 9339 w 10000"/>
                <a:gd name="connsiteY459" fmla="*/ 1036 h 10000"/>
                <a:gd name="connsiteX460" fmla="*/ 9377 w 10000"/>
                <a:gd name="connsiteY460" fmla="*/ 1102 h 10000"/>
                <a:gd name="connsiteX461" fmla="*/ 9415 w 10000"/>
                <a:gd name="connsiteY461" fmla="*/ 1205 h 10000"/>
                <a:gd name="connsiteX462" fmla="*/ 9472 w 10000"/>
                <a:gd name="connsiteY462" fmla="*/ 1356 h 10000"/>
                <a:gd name="connsiteX463" fmla="*/ 9472 w 10000"/>
                <a:gd name="connsiteY463" fmla="*/ 1478 h 10000"/>
                <a:gd name="connsiteX464" fmla="*/ 9544 w 10000"/>
                <a:gd name="connsiteY464" fmla="*/ 1648 h 10000"/>
                <a:gd name="connsiteX465" fmla="*/ 9575 w 10000"/>
                <a:gd name="connsiteY465" fmla="*/ 1667 h 10000"/>
                <a:gd name="connsiteX466" fmla="*/ 9487 w 10000"/>
                <a:gd name="connsiteY466" fmla="*/ 1234 h 10000"/>
                <a:gd name="connsiteX467" fmla="*/ 9408 w 10000"/>
                <a:gd name="connsiteY467" fmla="*/ 782 h 10000"/>
                <a:gd name="connsiteX468" fmla="*/ 9373 w 10000"/>
                <a:gd name="connsiteY468" fmla="*/ 669 h 10000"/>
                <a:gd name="connsiteX469" fmla="*/ 9377 w 10000"/>
                <a:gd name="connsiteY469" fmla="*/ 565 h 10000"/>
                <a:gd name="connsiteX470" fmla="*/ 9377 w 10000"/>
                <a:gd name="connsiteY470" fmla="*/ 508 h 10000"/>
                <a:gd name="connsiteX471" fmla="*/ 9354 w 10000"/>
                <a:gd name="connsiteY471" fmla="*/ 443 h 10000"/>
                <a:gd name="connsiteX472" fmla="*/ 9354 w 10000"/>
                <a:gd name="connsiteY472" fmla="*/ 537 h 10000"/>
                <a:gd name="connsiteX473" fmla="*/ 9347 w 10000"/>
                <a:gd name="connsiteY473" fmla="*/ 678 h 10000"/>
                <a:gd name="connsiteX474" fmla="*/ 9320 w 10000"/>
                <a:gd name="connsiteY474" fmla="*/ 556 h 10000"/>
                <a:gd name="connsiteX475" fmla="*/ 9286 w 10000"/>
                <a:gd name="connsiteY475" fmla="*/ 499 h 10000"/>
                <a:gd name="connsiteX476" fmla="*/ 9290 w 10000"/>
                <a:gd name="connsiteY476" fmla="*/ 433 h 10000"/>
                <a:gd name="connsiteX477" fmla="*/ 9259 w 10000"/>
                <a:gd name="connsiteY477" fmla="*/ 377 h 10000"/>
                <a:gd name="connsiteX478" fmla="*/ 9229 w 10000"/>
                <a:gd name="connsiteY478" fmla="*/ 217 h 10000"/>
                <a:gd name="connsiteX479" fmla="*/ 9229 w 10000"/>
                <a:gd name="connsiteY479" fmla="*/ 47 h 10000"/>
                <a:gd name="connsiteX480" fmla="*/ 8264 w 10000"/>
                <a:gd name="connsiteY480" fmla="*/ 235 h 10000"/>
                <a:gd name="connsiteX481" fmla="*/ 7774 w 10000"/>
                <a:gd name="connsiteY481" fmla="*/ 348 h 10000"/>
                <a:gd name="connsiteX482" fmla="*/ 7509 w 10000"/>
                <a:gd name="connsiteY482" fmla="*/ 405 h 10000"/>
                <a:gd name="connsiteX483" fmla="*/ 7436 w 10000"/>
                <a:gd name="connsiteY483" fmla="*/ 414 h 10000"/>
                <a:gd name="connsiteX484" fmla="*/ 7414 w 10000"/>
                <a:gd name="connsiteY484" fmla="*/ 424 h 10000"/>
                <a:gd name="connsiteX485" fmla="*/ 7368 w 10000"/>
                <a:gd name="connsiteY485" fmla="*/ 424 h 10000"/>
                <a:gd name="connsiteX486" fmla="*/ 7322 w 10000"/>
                <a:gd name="connsiteY486" fmla="*/ 433 h 10000"/>
                <a:gd name="connsiteX487" fmla="*/ 7144 w 10000"/>
                <a:gd name="connsiteY487" fmla="*/ 480 h 10000"/>
                <a:gd name="connsiteX488" fmla="*/ 6700 w 10000"/>
                <a:gd name="connsiteY488" fmla="*/ 546 h 10000"/>
                <a:gd name="connsiteX489" fmla="*/ 6692 w 10000"/>
                <a:gd name="connsiteY489" fmla="*/ 621 h 10000"/>
                <a:gd name="connsiteX490" fmla="*/ 6673 w 10000"/>
                <a:gd name="connsiteY490" fmla="*/ 621 h 10000"/>
                <a:gd name="connsiteX491" fmla="*/ 6627 w 10000"/>
                <a:gd name="connsiteY491" fmla="*/ 923 h 10000"/>
                <a:gd name="connsiteX492" fmla="*/ 6627 w 10000"/>
                <a:gd name="connsiteY492" fmla="*/ 753 h 10000"/>
                <a:gd name="connsiteX493" fmla="*/ 6616 w 10000"/>
                <a:gd name="connsiteY493" fmla="*/ 800 h 10000"/>
                <a:gd name="connsiteX494" fmla="*/ 6643 w 10000"/>
                <a:gd name="connsiteY494" fmla="*/ 621 h 10000"/>
                <a:gd name="connsiteX495" fmla="*/ 6665 w 10000"/>
                <a:gd name="connsiteY495" fmla="*/ 556 h 10000"/>
                <a:gd name="connsiteX496" fmla="*/ 6601 w 10000"/>
                <a:gd name="connsiteY496" fmla="*/ 565 h 10000"/>
                <a:gd name="connsiteX497" fmla="*/ 6551 w 10000"/>
                <a:gd name="connsiteY497" fmla="*/ 565 h 10000"/>
                <a:gd name="connsiteX498" fmla="*/ 6525 w 10000"/>
                <a:gd name="connsiteY498" fmla="*/ 574 h 10000"/>
                <a:gd name="connsiteX499" fmla="*/ 6206 w 10000"/>
                <a:gd name="connsiteY499" fmla="*/ 621 h 10000"/>
                <a:gd name="connsiteX500" fmla="*/ 6134 w 10000"/>
                <a:gd name="connsiteY500" fmla="*/ 621 h 10000"/>
                <a:gd name="connsiteX501" fmla="*/ 6058 w 10000"/>
                <a:gd name="connsiteY501" fmla="*/ 650 h 10000"/>
                <a:gd name="connsiteX502" fmla="*/ 6024 w 10000"/>
                <a:gd name="connsiteY502" fmla="*/ 650 h 10000"/>
                <a:gd name="connsiteX503" fmla="*/ 6001 w 10000"/>
                <a:gd name="connsiteY503" fmla="*/ 650 h 10000"/>
                <a:gd name="connsiteX504" fmla="*/ 5967 w 10000"/>
                <a:gd name="connsiteY504" fmla="*/ 650 h 10000"/>
                <a:gd name="connsiteX505" fmla="*/ 5864 w 10000"/>
                <a:gd name="connsiteY505" fmla="*/ 678 h 10000"/>
                <a:gd name="connsiteX506" fmla="*/ 5849 w 10000"/>
                <a:gd name="connsiteY506" fmla="*/ 669 h 10000"/>
                <a:gd name="connsiteX507" fmla="*/ 5818 w 10000"/>
                <a:gd name="connsiteY507" fmla="*/ 678 h 10000"/>
                <a:gd name="connsiteX508" fmla="*/ 5792 w 10000"/>
                <a:gd name="connsiteY508" fmla="*/ 678 h 10000"/>
                <a:gd name="connsiteX509" fmla="*/ 5746 w 10000"/>
                <a:gd name="connsiteY509" fmla="*/ 697 h 10000"/>
                <a:gd name="connsiteX510" fmla="*/ 5701 w 10000"/>
                <a:gd name="connsiteY510" fmla="*/ 706 h 10000"/>
                <a:gd name="connsiteX511" fmla="*/ 5674 w 10000"/>
                <a:gd name="connsiteY511" fmla="*/ 706 h 10000"/>
                <a:gd name="connsiteX512" fmla="*/ 5348 w 10000"/>
                <a:gd name="connsiteY512" fmla="*/ 753 h 10000"/>
                <a:gd name="connsiteX513" fmla="*/ 4645 w 10000"/>
                <a:gd name="connsiteY513" fmla="*/ 819 h 10000"/>
                <a:gd name="connsiteX514" fmla="*/ 4615 w 10000"/>
                <a:gd name="connsiteY514" fmla="*/ 819 h 10000"/>
                <a:gd name="connsiteX515" fmla="*/ 3604 w 10000"/>
                <a:gd name="connsiteY515" fmla="*/ 857 h 10000"/>
                <a:gd name="connsiteX516" fmla="*/ 3578 w 10000"/>
                <a:gd name="connsiteY516" fmla="*/ 857 h 10000"/>
                <a:gd name="connsiteX517" fmla="*/ 3536 w 10000"/>
                <a:gd name="connsiteY517" fmla="*/ 857 h 10000"/>
                <a:gd name="connsiteX518" fmla="*/ 3316 w 10000"/>
                <a:gd name="connsiteY518" fmla="*/ 857 h 10000"/>
                <a:gd name="connsiteX519" fmla="*/ 3073 w 10000"/>
                <a:gd name="connsiteY519" fmla="*/ 819 h 10000"/>
                <a:gd name="connsiteX520" fmla="*/ 2940 w 10000"/>
                <a:gd name="connsiteY520" fmla="*/ 810 h 10000"/>
                <a:gd name="connsiteX521" fmla="*/ 2932 w 10000"/>
                <a:gd name="connsiteY521" fmla="*/ 876 h 10000"/>
                <a:gd name="connsiteX522" fmla="*/ 2928 w 10000"/>
                <a:gd name="connsiteY522" fmla="*/ 932 h 10000"/>
                <a:gd name="connsiteX523" fmla="*/ 2924 w 10000"/>
                <a:gd name="connsiteY523" fmla="*/ 1215 h 10000"/>
                <a:gd name="connsiteX524" fmla="*/ 2905 w 10000"/>
                <a:gd name="connsiteY524" fmla="*/ 1403 h 10000"/>
                <a:gd name="connsiteX525" fmla="*/ 2886 w 10000"/>
                <a:gd name="connsiteY525" fmla="*/ 1478 h 10000"/>
                <a:gd name="connsiteX526" fmla="*/ 2890 w 10000"/>
                <a:gd name="connsiteY526" fmla="*/ 1563 h 10000"/>
                <a:gd name="connsiteX527" fmla="*/ 2898 w 10000"/>
                <a:gd name="connsiteY527" fmla="*/ 1685 h 10000"/>
                <a:gd name="connsiteX528" fmla="*/ 2867 w 10000"/>
                <a:gd name="connsiteY528" fmla="*/ 1695 h 10000"/>
                <a:gd name="connsiteX529" fmla="*/ 2822 w 10000"/>
                <a:gd name="connsiteY529" fmla="*/ 1629 h 10000"/>
                <a:gd name="connsiteX530" fmla="*/ 2799 w 10000"/>
                <a:gd name="connsiteY530" fmla="*/ 1620 h 10000"/>
                <a:gd name="connsiteX531" fmla="*/ 2754 w 10000"/>
                <a:gd name="connsiteY531" fmla="*/ 1695 h 10000"/>
                <a:gd name="connsiteX532" fmla="*/ 2723 w 10000"/>
                <a:gd name="connsiteY532" fmla="*/ 1798 h 10000"/>
                <a:gd name="connsiteX533" fmla="*/ 2674 w 10000"/>
                <a:gd name="connsiteY533" fmla="*/ 1959 h 10000"/>
                <a:gd name="connsiteX534" fmla="*/ 2617 w 10000"/>
                <a:gd name="connsiteY534" fmla="*/ 2185 h 10000"/>
                <a:gd name="connsiteX535" fmla="*/ 2594 w 10000"/>
                <a:gd name="connsiteY535" fmla="*/ 2335 h 10000"/>
                <a:gd name="connsiteX536" fmla="*/ 2571 w 10000"/>
                <a:gd name="connsiteY536" fmla="*/ 2429 h 10000"/>
                <a:gd name="connsiteX537" fmla="*/ 2556 w 10000"/>
                <a:gd name="connsiteY537" fmla="*/ 2467 h 10000"/>
                <a:gd name="connsiteX538" fmla="*/ 2533 w 10000"/>
                <a:gd name="connsiteY538" fmla="*/ 2505 h 10000"/>
                <a:gd name="connsiteX539" fmla="*/ 2510 w 10000"/>
                <a:gd name="connsiteY539" fmla="*/ 2505 h 10000"/>
                <a:gd name="connsiteX540" fmla="*/ 2484 w 10000"/>
                <a:gd name="connsiteY540" fmla="*/ 2524 h 10000"/>
                <a:gd name="connsiteX541" fmla="*/ 2457 w 10000"/>
                <a:gd name="connsiteY541" fmla="*/ 2533 h 10000"/>
                <a:gd name="connsiteX542" fmla="*/ 2438 w 10000"/>
                <a:gd name="connsiteY542" fmla="*/ 2420 h 10000"/>
                <a:gd name="connsiteX543" fmla="*/ 2415 w 10000"/>
                <a:gd name="connsiteY543" fmla="*/ 2392 h 10000"/>
                <a:gd name="connsiteX544" fmla="*/ 2389 w 10000"/>
                <a:gd name="connsiteY544" fmla="*/ 2373 h 10000"/>
                <a:gd name="connsiteX545" fmla="*/ 2370 w 10000"/>
                <a:gd name="connsiteY545" fmla="*/ 2354 h 10000"/>
                <a:gd name="connsiteX546" fmla="*/ 2347 w 10000"/>
                <a:gd name="connsiteY546" fmla="*/ 2382 h 10000"/>
                <a:gd name="connsiteX547" fmla="*/ 2317 w 10000"/>
                <a:gd name="connsiteY547" fmla="*/ 2448 h 10000"/>
                <a:gd name="connsiteX548" fmla="*/ 2279 w 10000"/>
                <a:gd name="connsiteY548" fmla="*/ 2467 h 10000"/>
                <a:gd name="connsiteX549" fmla="*/ 2256 w 10000"/>
                <a:gd name="connsiteY549" fmla="*/ 2467 h 10000"/>
                <a:gd name="connsiteX550" fmla="*/ 2210 w 10000"/>
                <a:gd name="connsiteY550" fmla="*/ 2505 h 10000"/>
                <a:gd name="connsiteX551" fmla="*/ 2176 w 10000"/>
                <a:gd name="connsiteY551" fmla="*/ 2552 h 10000"/>
                <a:gd name="connsiteX552" fmla="*/ 2157 w 10000"/>
                <a:gd name="connsiteY552" fmla="*/ 2599 h 10000"/>
                <a:gd name="connsiteX553" fmla="*/ 2089 w 10000"/>
                <a:gd name="connsiteY553" fmla="*/ 2881 h 10000"/>
                <a:gd name="connsiteX554" fmla="*/ 2070 w 10000"/>
                <a:gd name="connsiteY554" fmla="*/ 2928 h 10000"/>
                <a:gd name="connsiteX555" fmla="*/ 2009 w 10000"/>
                <a:gd name="connsiteY555" fmla="*/ 3032 h 10000"/>
                <a:gd name="connsiteX556" fmla="*/ 1956 w 10000"/>
                <a:gd name="connsiteY556" fmla="*/ 3079 h 10000"/>
                <a:gd name="connsiteX557" fmla="*/ 1918 w 10000"/>
                <a:gd name="connsiteY557" fmla="*/ 3051 h 10000"/>
                <a:gd name="connsiteX558" fmla="*/ 1918 w 10000"/>
                <a:gd name="connsiteY558" fmla="*/ 2957 h 10000"/>
                <a:gd name="connsiteX559" fmla="*/ 1922 w 10000"/>
                <a:gd name="connsiteY559" fmla="*/ 2872 h 10000"/>
                <a:gd name="connsiteX560" fmla="*/ 1941 w 10000"/>
                <a:gd name="connsiteY560" fmla="*/ 2815 h 10000"/>
                <a:gd name="connsiteX561" fmla="*/ 1891 w 10000"/>
                <a:gd name="connsiteY561" fmla="*/ 2702 h 10000"/>
                <a:gd name="connsiteX562" fmla="*/ 1861 w 10000"/>
                <a:gd name="connsiteY562" fmla="*/ 2731 h 10000"/>
                <a:gd name="connsiteX563" fmla="*/ 1758 w 10000"/>
                <a:gd name="connsiteY563" fmla="*/ 2910 h 10000"/>
                <a:gd name="connsiteX564" fmla="*/ 1732 w 10000"/>
                <a:gd name="connsiteY564" fmla="*/ 2966 h 10000"/>
                <a:gd name="connsiteX565" fmla="*/ 1713 w 10000"/>
                <a:gd name="connsiteY565" fmla="*/ 3098 h 10000"/>
                <a:gd name="connsiteX566" fmla="*/ 1705 w 10000"/>
                <a:gd name="connsiteY566" fmla="*/ 3126 h 10000"/>
                <a:gd name="connsiteX567" fmla="*/ 1690 w 10000"/>
                <a:gd name="connsiteY567" fmla="*/ 3220 h 10000"/>
                <a:gd name="connsiteX568" fmla="*/ 1652 w 10000"/>
                <a:gd name="connsiteY568" fmla="*/ 3164 h 10000"/>
                <a:gd name="connsiteX569" fmla="*/ 1629 w 10000"/>
                <a:gd name="connsiteY569" fmla="*/ 3136 h 10000"/>
                <a:gd name="connsiteX570" fmla="*/ 1603 w 10000"/>
                <a:gd name="connsiteY570" fmla="*/ 3136 h 10000"/>
                <a:gd name="connsiteX571" fmla="*/ 1576 w 10000"/>
                <a:gd name="connsiteY571" fmla="*/ 3192 h 10000"/>
                <a:gd name="connsiteX572" fmla="*/ 1572 w 10000"/>
                <a:gd name="connsiteY572" fmla="*/ 3267 h 10000"/>
                <a:gd name="connsiteX573" fmla="*/ 1591 w 10000"/>
                <a:gd name="connsiteY573" fmla="*/ 3352 h 10000"/>
                <a:gd name="connsiteX574" fmla="*/ 1588 w 10000"/>
                <a:gd name="connsiteY574" fmla="*/ 3409 h 10000"/>
                <a:gd name="connsiteX575" fmla="*/ 1572 w 10000"/>
                <a:gd name="connsiteY575" fmla="*/ 3427 h 10000"/>
                <a:gd name="connsiteX576" fmla="*/ 1565 w 10000"/>
                <a:gd name="connsiteY576" fmla="*/ 3522 h 10000"/>
                <a:gd name="connsiteX577" fmla="*/ 1550 w 10000"/>
                <a:gd name="connsiteY577" fmla="*/ 3559 h 10000"/>
                <a:gd name="connsiteX578" fmla="*/ 1527 w 10000"/>
                <a:gd name="connsiteY578" fmla="*/ 3653 h 10000"/>
                <a:gd name="connsiteX579" fmla="*/ 1519 w 10000"/>
                <a:gd name="connsiteY579" fmla="*/ 3701 h 10000"/>
                <a:gd name="connsiteX580" fmla="*/ 1489 w 10000"/>
                <a:gd name="connsiteY580" fmla="*/ 3748 h 10000"/>
                <a:gd name="connsiteX581" fmla="*/ 1417 w 10000"/>
                <a:gd name="connsiteY581" fmla="*/ 3701 h 10000"/>
                <a:gd name="connsiteX582" fmla="*/ 1390 w 10000"/>
                <a:gd name="connsiteY582" fmla="*/ 3719 h 10000"/>
                <a:gd name="connsiteX583" fmla="*/ 1371 w 10000"/>
                <a:gd name="connsiteY583" fmla="*/ 3748 h 10000"/>
                <a:gd name="connsiteX584" fmla="*/ 1333 w 10000"/>
                <a:gd name="connsiteY584" fmla="*/ 3776 h 10000"/>
                <a:gd name="connsiteX585" fmla="*/ 1314 w 10000"/>
                <a:gd name="connsiteY585" fmla="*/ 3795 h 10000"/>
                <a:gd name="connsiteX586" fmla="*/ 1291 w 10000"/>
                <a:gd name="connsiteY586" fmla="*/ 3842 h 10000"/>
                <a:gd name="connsiteX587" fmla="*/ 1276 w 10000"/>
                <a:gd name="connsiteY587" fmla="*/ 3898 h 10000"/>
                <a:gd name="connsiteX588" fmla="*/ 1253 w 10000"/>
                <a:gd name="connsiteY588" fmla="*/ 3936 h 10000"/>
                <a:gd name="connsiteX589" fmla="*/ 1223 w 10000"/>
                <a:gd name="connsiteY589" fmla="*/ 3917 h 10000"/>
                <a:gd name="connsiteX590" fmla="*/ 1200 w 10000"/>
                <a:gd name="connsiteY590" fmla="*/ 3927 h 10000"/>
                <a:gd name="connsiteX591" fmla="*/ 1196 w 10000"/>
                <a:gd name="connsiteY591" fmla="*/ 3983 h 10000"/>
                <a:gd name="connsiteX592" fmla="*/ 1185 w 10000"/>
                <a:gd name="connsiteY592" fmla="*/ 4058 h 10000"/>
                <a:gd name="connsiteX593" fmla="*/ 1162 w 10000"/>
                <a:gd name="connsiteY593" fmla="*/ 4096 h 10000"/>
                <a:gd name="connsiteX594" fmla="*/ 1155 w 10000"/>
                <a:gd name="connsiteY594" fmla="*/ 4153 h 10000"/>
                <a:gd name="connsiteX595" fmla="*/ 1128 w 10000"/>
                <a:gd name="connsiteY595" fmla="*/ 4162 h 10000"/>
                <a:gd name="connsiteX596" fmla="*/ 1101 w 10000"/>
                <a:gd name="connsiteY596" fmla="*/ 4153 h 10000"/>
                <a:gd name="connsiteX597" fmla="*/ 1075 w 10000"/>
                <a:gd name="connsiteY597" fmla="*/ 4218 h 10000"/>
                <a:gd name="connsiteX598" fmla="*/ 1060 w 10000"/>
                <a:gd name="connsiteY598" fmla="*/ 4247 h 10000"/>
                <a:gd name="connsiteX599" fmla="*/ 1044 w 10000"/>
                <a:gd name="connsiteY599" fmla="*/ 4294 h 10000"/>
                <a:gd name="connsiteX600" fmla="*/ 1010 w 10000"/>
                <a:gd name="connsiteY600" fmla="*/ 4331 h 10000"/>
                <a:gd name="connsiteX601" fmla="*/ 976 w 10000"/>
                <a:gd name="connsiteY601" fmla="*/ 4350 h 10000"/>
                <a:gd name="connsiteX602" fmla="*/ 949 w 10000"/>
                <a:gd name="connsiteY602" fmla="*/ 4435 h 10000"/>
                <a:gd name="connsiteX603" fmla="*/ 934 w 10000"/>
                <a:gd name="connsiteY603" fmla="*/ 4482 h 10000"/>
                <a:gd name="connsiteX604" fmla="*/ 908 w 10000"/>
                <a:gd name="connsiteY604" fmla="*/ 4492 h 10000"/>
                <a:gd name="connsiteX605" fmla="*/ 877 w 10000"/>
                <a:gd name="connsiteY605" fmla="*/ 4510 h 10000"/>
                <a:gd name="connsiteX606" fmla="*/ 828 w 10000"/>
                <a:gd name="connsiteY606" fmla="*/ 4510 h 10000"/>
                <a:gd name="connsiteX607" fmla="*/ 794 w 10000"/>
                <a:gd name="connsiteY607" fmla="*/ 4463 h 10000"/>
                <a:gd name="connsiteX608" fmla="*/ 767 w 10000"/>
                <a:gd name="connsiteY608" fmla="*/ 4501 h 10000"/>
                <a:gd name="connsiteX609" fmla="*/ 684 w 10000"/>
                <a:gd name="connsiteY609" fmla="*/ 4482 h 10000"/>
                <a:gd name="connsiteX610" fmla="*/ 665 w 10000"/>
                <a:gd name="connsiteY610" fmla="*/ 4501 h 10000"/>
                <a:gd name="connsiteX611" fmla="*/ 615 w 10000"/>
                <a:gd name="connsiteY611" fmla="*/ 4529 h 10000"/>
                <a:gd name="connsiteX612" fmla="*/ 581 w 10000"/>
                <a:gd name="connsiteY612" fmla="*/ 4576 h 10000"/>
                <a:gd name="connsiteX613" fmla="*/ 555 w 10000"/>
                <a:gd name="connsiteY613" fmla="*/ 4642 h 10000"/>
                <a:gd name="connsiteX614" fmla="*/ 528 w 10000"/>
                <a:gd name="connsiteY614" fmla="*/ 4670 h 10000"/>
                <a:gd name="connsiteX615" fmla="*/ 505 w 10000"/>
                <a:gd name="connsiteY615" fmla="*/ 4661 h 10000"/>
                <a:gd name="connsiteX616" fmla="*/ 482 w 10000"/>
                <a:gd name="connsiteY616" fmla="*/ 4699 h 10000"/>
                <a:gd name="connsiteX617" fmla="*/ 471 w 10000"/>
                <a:gd name="connsiteY617" fmla="*/ 4746 h 10000"/>
                <a:gd name="connsiteX618" fmla="*/ 463 w 10000"/>
                <a:gd name="connsiteY618" fmla="*/ 4793 h 10000"/>
                <a:gd name="connsiteX619" fmla="*/ 418 w 10000"/>
                <a:gd name="connsiteY619" fmla="*/ 4868 h 10000"/>
                <a:gd name="connsiteX620" fmla="*/ 387 w 10000"/>
                <a:gd name="connsiteY620" fmla="*/ 4925 h 10000"/>
                <a:gd name="connsiteX621" fmla="*/ 365 w 10000"/>
                <a:gd name="connsiteY621" fmla="*/ 4953 h 10000"/>
                <a:gd name="connsiteX622" fmla="*/ 342 w 10000"/>
                <a:gd name="connsiteY622" fmla="*/ 5047 h 10000"/>
                <a:gd name="connsiteX623" fmla="*/ 346 w 10000"/>
                <a:gd name="connsiteY623" fmla="*/ 5104 h 10000"/>
                <a:gd name="connsiteX624" fmla="*/ 349 w 10000"/>
                <a:gd name="connsiteY624" fmla="*/ 5179 h 10000"/>
                <a:gd name="connsiteX625" fmla="*/ 330 w 10000"/>
                <a:gd name="connsiteY625" fmla="*/ 5235 h 10000"/>
                <a:gd name="connsiteX626" fmla="*/ 319 w 10000"/>
                <a:gd name="connsiteY626" fmla="*/ 5282 h 10000"/>
                <a:gd name="connsiteX627" fmla="*/ 319 w 10000"/>
                <a:gd name="connsiteY627" fmla="*/ 5358 h 10000"/>
                <a:gd name="connsiteX628" fmla="*/ 330 w 10000"/>
                <a:gd name="connsiteY628" fmla="*/ 5452 h 10000"/>
                <a:gd name="connsiteX629" fmla="*/ 311 w 10000"/>
                <a:gd name="connsiteY629" fmla="*/ 5537 h 10000"/>
                <a:gd name="connsiteX630" fmla="*/ 251 w 10000"/>
                <a:gd name="connsiteY630" fmla="*/ 5583 h 10000"/>
                <a:gd name="connsiteX631" fmla="*/ 222 w 10000"/>
                <a:gd name="connsiteY631" fmla="*/ 5597 h 10000"/>
                <a:gd name="connsiteX632" fmla="*/ 145 w 10000"/>
                <a:gd name="connsiteY632" fmla="*/ 5612 h 10000"/>
                <a:gd name="connsiteX633" fmla="*/ 129 w 10000"/>
                <a:gd name="connsiteY633" fmla="*/ 5593 h 10000"/>
                <a:gd name="connsiteX634" fmla="*/ 103 w 10000"/>
                <a:gd name="connsiteY634" fmla="*/ 5556 h 10000"/>
                <a:gd name="connsiteX635" fmla="*/ 87 w 10000"/>
                <a:gd name="connsiteY635" fmla="*/ 5603 h 10000"/>
                <a:gd name="connsiteX636" fmla="*/ 34 w 10000"/>
                <a:gd name="connsiteY636" fmla="*/ 5716 h 10000"/>
                <a:gd name="connsiteX637" fmla="*/ 23 w 10000"/>
                <a:gd name="connsiteY637" fmla="*/ 5800 h 10000"/>
                <a:gd name="connsiteX638" fmla="*/ 30 w 10000"/>
                <a:gd name="connsiteY638" fmla="*/ 5866 h 10000"/>
                <a:gd name="connsiteX639" fmla="*/ 27 w 10000"/>
                <a:gd name="connsiteY639" fmla="*/ 5932 h 10000"/>
                <a:gd name="connsiteX640" fmla="*/ 4 w 10000"/>
                <a:gd name="connsiteY640" fmla="*/ 6365 h 10000"/>
                <a:gd name="connsiteX641" fmla="*/ 0 w 10000"/>
                <a:gd name="connsiteY641" fmla="*/ 6516 h 10000"/>
                <a:gd name="connsiteX642" fmla="*/ 312 w 10000"/>
                <a:gd name="connsiteY642" fmla="*/ 6511 h 10000"/>
                <a:gd name="connsiteX643" fmla="*/ 797 w 10000"/>
                <a:gd name="connsiteY643" fmla="*/ 6493 h 10000"/>
                <a:gd name="connsiteX644" fmla="*/ 896 w 10000"/>
                <a:gd name="connsiteY644" fmla="*/ 6507 h 10000"/>
                <a:gd name="connsiteX645" fmla="*/ 1200 w 10000"/>
                <a:gd name="connsiteY645" fmla="*/ 6478 h 10000"/>
                <a:gd name="connsiteX646" fmla="*/ 1390 w 10000"/>
                <a:gd name="connsiteY646" fmla="*/ 6460 h 10000"/>
                <a:gd name="connsiteX647" fmla="*/ 1436 w 10000"/>
                <a:gd name="connsiteY647" fmla="*/ 6422 h 10000"/>
                <a:gd name="connsiteX648" fmla="*/ 1534 w 10000"/>
                <a:gd name="connsiteY648" fmla="*/ 6347 h 10000"/>
                <a:gd name="connsiteX649" fmla="*/ 1732 w 10000"/>
                <a:gd name="connsiteY649" fmla="*/ 6177 h 10000"/>
                <a:gd name="connsiteX650" fmla="*/ 1755 w 10000"/>
                <a:gd name="connsiteY650" fmla="*/ 6224 h 10000"/>
                <a:gd name="connsiteX651" fmla="*/ 1808 w 10000"/>
                <a:gd name="connsiteY651" fmla="*/ 6149 h 10000"/>
                <a:gd name="connsiteX652" fmla="*/ 1850 w 10000"/>
                <a:gd name="connsiteY652" fmla="*/ 6102 h 10000"/>
                <a:gd name="connsiteX653" fmla="*/ 1846 w 10000"/>
                <a:gd name="connsiteY653" fmla="*/ 6045 h 10000"/>
                <a:gd name="connsiteX654" fmla="*/ 1888 w 10000"/>
                <a:gd name="connsiteY654" fmla="*/ 6045 h 10000"/>
                <a:gd name="connsiteX655" fmla="*/ 1983 w 10000"/>
                <a:gd name="connsiteY655" fmla="*/ 5951 h 10000"/>
                <a:gd name="connsiteX656" fmla="*/ 2002 w 10000"/>
                <a:gd name="connsiteY656" fmla="*/ 5895 h 10000"/>
                <a:gd name="connsiteX657" fmla="*/ 2066 w 10000"/>
                <a:gd name="connsiteY657" fmla="*/ 5885 h 10000"/>
                <a:gd name="connsiteX658" fmla="*/ 2104 w 10000"/>
                <a:gd name="connsiteY658" fmla="*/ 5819 h 10000"/>
                <a:gd name="connsiteX659" fmla="*/ 2131 w 10000"/>
                <a:gd name="connsiteY659" fmla="*/ 5866 h 10000"/>
                <a:gd name="connsiteX660" fmla="*/ 2150 w 10000"/>
                <a:gd name="connsiteY660" fmla="*/ 5819 h 10000"/>
                <a:gd name="connsiteX661" fmla="*/ 2172 w 10000"/>
                <a:gd name="connsiteY661" fmla="*/ 5744 h 10000"/>
                <a:gd name="connsiteX662" fmla="*/ 2191 w 10000"/>
                <a:gd name="connsiteY662" fmla="*/ 5706 h 10000"/>
                <a:gd name="connsiteX663" fmla="*/ 2195 w 10000"/>
                <a:gd name="connsiteY663" fmla="*/ 5791 h 10000"/>
                <a:gd name="connsiteX664" fmla="*/ 2218 w 10000"/>
                <a:gd name="connsiteY664" fmla="*/ 5772 h 10000"/>
                <a:gd name="connsiteX665" fmla="*/ 2252 w 10000"/>
                <a:gd name="connsiteY665" fmla="*/ 5791 h 10000"/>
                <a:gd name="connsiteX666" fmla="*/ 2328 w 10000"/>
                <a:gd name="connsiteY666" fmla="*/ 5744 h 10000"/>
                <a:gd name="connsiteX667" fmla="*/ 3130 w 10000"/>
                <a:gd name="connsiteY667" fmla="*/ 5772 h 10000"/>
                <a:gd name="connsiteX668" fmla="*/ 3460 w 10000"/>
                <a:gd name="connsiteY668" fmla="*/ 5791 h 10000"/>
                <a:gd name="connsiteX669" fmla="*/ 3699 w 10000"/>
                <a:gd name="connsiteY669" fmla="*/ 5810 h 10000"/>
                <a:gd name="connsiteX670" fmla="*/ 3714 w 10000"/>
                <a:gd name="connsiteY670" fmla="*/ 5866 h 10000"/>
                <a:gd name="connsiteX671" fmla="*/ 3730 w 10000"/>
                <a:gd name="connsiteY671" fmla="*/ 5932 h 10000"/>
                <a:gd name="connsiteX672" fmla="*/ 3714 w 10000"/>
                <a:gd name="connsiteY672" fmla="*/ 5970 h 10000"/>
                <a:gd name="connsiteX673" fmla="*/ 3699 w 10000"/>
                <a:gd name="connsiteY673" fmla="*/ 6092 h 10000"/>
                <a:gd name="connsiteX674" fmla="*/ 3714 w 10000"/>
                <a:gd name="connsiteY674" fmla="*/ 6168 h 10000"/>
                <a:gd name="connsiteX675" fmla="*/ 3760 w 10000"/>
                <a:gd name="connsiteY675" fmla="*/ 6121 h 10000"/>
                <a:gd name="connsiteX676" fmla="*/ 3844 w 10000"/>
                <a:gd name="connsiteY676" fmla="*/ 5951 h 10000"/>
                <a:gd name="connsiteX677" fmla="*/ 3957 w 10000"/>
                <a:gd name="connsiteY677" fmla="*/ 6299 h 10000"/>
                <a:gd name="connsiteX678" fmla="*/ 4030 w 10000"/>
                <a:gd name="connsiteY678" fmla="*/ 6516 h 10000"/>
                <a:gd name="connsiteX679" fmla="*/ 4018 w 10000"/>
                <a:gd name="connsiteY679" fmla="*/ 6911 h 10000"/>
                <a:gd name="connsiteX680" fmla="*/ 4728 w 10000"/>
                <a:gd name="connsiteY680" fmla="*/ 6874 h 10000"/>
                <a:gd name="connsiteX681" fmla="*/ 4751 w 10000"/>
                <a:gd name="connsiteY681" fmla="*/ 6874 h 10000"/>
                <a:gd name="connsiteX682" fmla="*/ 5302 w 10000"/>
                <a:gd name="connsiteY682" fmla="*/ 6846 h 10000"/>
                <a:gd name="connsiteX683" fmla="*/ 5329 w 10000"/>
                <a:gd name="connsiteY683" fmla="*/ 6921 h 10000"/>
                <a:gd name="connsiteX684" fmla="*/ 5435 w 10000"/>
                <a:gd name="connsiteY684" fmla="*/ 7166 h 10000"/>
                <a:gd name="connsiteX685" fmla="*/ 5477 w 10000"/>
                <a:gd name="connsiteY685" fmla="*/ 7250 h 10000"/>
                <a:gd name="connsiteX686" fmla="*/ 5613 w 10000"/>
                <a:gd name="connsiteY686" fmla="*/ 7571 h 10000"/>
                <a:gd name="connsiteX687" fmla="*/ 5689 w 10000"/>
                <a:gd name="connsiteY687" fmla="*/ 7740 h 10000"/>
                <a:gd name="connsiteX688" fmla="*/ 5883 w 10000"/>
                <a:gd name="connsiteY688" fmla="*/ 8173 h 10000"/>
                <a:gd name="connsiteX689" fmla="*/ 6096 w 10000"/>
                <a:gd name="connsiteY689" fmla="*/ 8672 h 10000"/>
                <a:gd name="connsiteX690" fmla="*/ 6160 w 10000"/>
                <a:gd name="connsiteY690" fmla="*/ 8842 h 10000"/>
                <a:gd name="connsiteX691" fmla="*/ 6415 w 10000"/>
                <a:gd name="connsiteY691" fmla="*/ 9426 h 10000"/>
                <a:gd name="connsiteX692" fmla="*/ 6449 w 10000"/>
                <a:gd name="connsiteY692" fmla="*/ 9520 h 10000"/>
                <a:gd name="connsiteX693" fmla="*/ 6669 w 10000"/>
                <a:gd name="connsiteY693" fmla="*/ 10000 h 10000"/>
                <a:gd name="connsiteX694" fmla="*/ 6848 w 10000"/>
                <a:gd name="connsiteY694" fmla="*/ 9821 h 10000"/>
                <a:gd name="connsiteX695" fmla="*/ 6939 w 10000"/>
                <a:gd name="connsiteY695" fmla="*/ 9746 h 10000"/>
                <a:gd name="connsiteX696" fmla="*/ 7015 w 10000"/>
                <a:gd name="connsiteY696" fmla="*/ 9746 h 10000"/>
                <a:gd name="connsiteX697" fmla="*/ 7117 w 10000"/>
                <a:gd name="connsiteY697" fmla="*/ 9718 h 10000"/>
                <a:gd name="connsiteX698" fmla="*/ 7254 w 10000"/>
                <a:gd name="connsiteY698" fmla="*/ 9746 h 10000"/>
                <a:gd name="connsiteX699" fmla="*/ 7319 w 10000"/>
                <a:gd name="connsiteY699" fmla="*/ 9595 h 10000"/>
                <a:gd name="connsiteX700" fmla="*/ 7330 w 10000"/>
                <a:gd name="connsiteY700" fmla="*/ 9397 h 10000"/>
                <a:gd name="connsiteX701" fmla="*/ 7341 w 10000"/>
                <a:gd name="connsiteY701" fmla="*/ 9190 h 10000"/>
                <a:gd name="connsiteX702" fmla="*/ 7322 w 10000"/>
                <a:gd name="connsiteY702" fmla="*/ 8917 h 10000"/>
                <a:gd name="connsiteX703" fmla="*/ 7349 w 10000"/>
                <a:gd name="connsiteY703" fmla="*/ 9002 h 10000"/>
                <a:gd name="connsiteX704" fmla="*/ 7357 w 10000"/>
                <a:gd name="connsiteY704" fmla="*/ 9171 h 10000"/>
                <a:gd name="connsiteX705" fmla="*/ 7360 w 10000"/>
                <a:gd name="connsiteY705" fmla="*/ 9388 h 10000"/>
                <a:gd name="connsiteX706" fmla="*/ 7326 w 10000"/>
                <a:gd name="connsiteY706" fmla="*/ 9708 h 10000"/>
                <a:gd name="connsiteX707" fmla="*/ 7303 w 10000"/>
                <a:gd name="connsiteY707" fmla="*/ 9746 h 10000"/>
                <a:gd name="connsiteX708" fmla="*/ 7292 w 10000"/>
                <a:gd name="connsiteY708" fmla="*/ 9821 h 10000"/>
                <a:gd name="connsiteX709" fmla="*/ 7303 w 10000"/>
                <a:gd name="connsiteY709" fmla="*/ 9887 h 10000"/>
                <a:gd name="connsiteX710" fmla="*/ 7338 w 10000"/>
                <a:gd name="connsiteY710" fmla="*/ 9915 h 10000"/>
                <a:gd name="connsiteX711" fmla="*/ 7338 w 10000"/>
                <a:gd name="connsiteY711" fmla="*/ 9915 h 10000"/>
                <a:gd name="connsiteX712" fmla="*/ 7338 w 10000"/>
                <a:gd name="connsiteY712" fmla="*/ 991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</a:cxnLst>
              <a:rect l="l" t="t" r="r" b="b"/>
              <a:pathLst>
                <a:path w="10000" h="10000">
                  <a:moveTo>
                    <a:pt x="9343" y="235"/>
                  </a:moveTo>
                  <a:lnTo>
                    <a:pt x="9396" y="217"/>
                  </a:lnTo>
                  <a:cubicBezTo>
                    <a:pt x="9391" y="148"/>
                    <a:pt x="9386" y="78"/>
                    <a:pt x="9381" y="9"/>
                  </a:cubicBezTo>
                  <a:cubicBezTo>
                    <a:pt x="9366" y="15"/>
                    <a:pt x="9350" y="22"/>
                    <a:pt x="9335" y="28"/>
                  </a:cubicBezTo>
                  <a:lnTo>
                    <a:pt x="9267" y="28"/>
                  </a:lnTo>
                  <a:cubicBezTo>
                    <a:pt x="9268" y="63"/>
                    <a:pt x="9270" y="97"/>
                    <a:pt x="9271" y="132"/>
                  </a:cubicBezTo>
                  <a:cubicBezTo>
                    <a:pt x="9279" y="135"/>
                    <a:pt x="9286" y="138"/>
                    <a:pt x="9294" y="141"/>
                  </a:cubicBezTo>
                  <a:cubicBezTo>
                    <a:pt x="9291" y="160"/>
                    <a:pt x="9289" y="179"/>
                    <a:pt x="9286" y="198"/>
                  </a:cubicBezTo>
                  <a:lnTo>
                    <a:pt x="9324" y="207"/>
                  </a:lnTo>
                  <a:cubicBezTo>
                    <a:pt x="9330" y="216"/>
                    <a:pt x="9337" y="226"/>
                    <a:pt x="9343" y="235"/>
                  </a:cubicBezTo>
                  <a:lnTo>
                    <a:pt x="9343" y="235"/>
                  </a:lnTo>
                  <a:lnTo>
                    <a:pt x="9343" y="235"/>
                  </a:lnTo>
                  <a:lnTo>
                    <a:pt x="9343" y="235"/>
                  </a:lnTo>
                  <a:close/>
                  <a:moveTo>
                    <a:pt x="9787" y="2524"/>
                  </a:moveTo>
                  <a:cubicBezTo>
                    <a:pt x="9788" y="2483"/>
                    <a:pt x="9790" y="2442"/>
                    <a:pt x="9791" y="2401"/>
                  </a:cubicBezTo>
                  <a:cubicBezTo>
                    <a:pt x="9783" y="2388"/>
                    <a:pt x="9776" y="2376"/>
                    <a:pt x="9768" y="2363"/>
                  </a:cubicBezTo>
                  <a:cubicBezTo>
                    <a:pt x="9764" y="2329"/>
                    <a:pt x="9761" y="2294"/>
                    <a:pt x="9757" y="2260"/>
                  </a:cubicBezTo>
                  <a:cubicBezTo>
                    <a:pt x="9746" y="2241"/>
                    <a:pt x="9734" y="2222"/>
                    <a:pt x="9723" y="2203"/>
                  </a:cubicBezTo>
                  <a:cubicBezTo>
                    <a:pt x="9717" y="2172"/>
                    <a:pt x="9710" y="2140"/>
                    <a:pt x="9704" y="2109"/>
                  </a:cubicBezTo>
                  <a:cubicBezTo>
                    <a:pt x="9693" y="2103"/>
                    <a:pt x="9681" y="2096"/>
                    <a:pt x="9670" y="2090"/>
                  </a:cubicBezTo>
                  <a:cubicBezTo>
                    <a:pt x="9665" y="2096"/>
                    <a:pt x="9659" y="2103"/>
                    <a:pt x="9654" y="2109"/>
                  </a:cubicBezTo>
                  <a:lnTo>
                    <a:pt x="9723" y="2298"/>
                  </a:lnTo>
                  <a:cubicBezTo>
                    <a:pt x="9727" y="2354"/>
                    <a:pt x="9730" y="2411"/>
                    <a:pt x="9734" y="2467"/>
                  </a:cubicBezTo>
                  <a:cubicBezTo>
                    <a:pt x="9743" y="2483"/>
                    <a:pt x="9752" y="2498"/>
                    <a:pt x="9761" y="2514"/>
                  </a:cubicBezTo>
                  <a:cubicBezTo>
                    <a:pt x="9770" y="2517"/>
                    <a:pt x="9778" y="2521"/>
                    <a:pt x="9787" y="2524"/>
                  </a:cubicBezTo>
                  <a:lnTo>
                    <a:pt x="9787" y="2524"/>
                  </a:lnTo>
                  <a:lnTo>
                    <a:pt x="9787" y="2524"/>
                  </a:lnTo>
                  <a:close/>
                  <a:moveTo>
                    <a:pt x="9897" y="2646"/>
                  </a:moveTo>
                  <a:cubicBezTo>
                    <a:pt x="9890" y="2599"/>
                    <a:pt x="9882" y="2552"/>
                    <a:pt x="9875" y="2505"/>
                  </a:cubicBezTo>
                  <a:cubicBezTo>
                    <a:pt x="9829" y="2304"/>
                    <a:pt x="9784" y="2103"/>
                    <a:pt x="9738" y="1902"/>
                  </a:cubicBezTo>
                  <a:lnTo>
                    <a:pt x="9597" y="1290"/>
                  </a:lnTo>
                  <a:cubicBezTo>
                    <a:pt x="9572" y="1158"/>
                    <a:pt x="9546" y="1027"/>
                    <a:pt x="9521" y="895"/>
                  </a:cubicBezTo>
                  <a:cubicBezTo>
                    <a:pt x="9507" y="782"/>
                    <a:pt x="9494" y="669"/>
                    <a:pt x="9480" y="556"/>
                  </a:cubicBezTo>
                  <a:lnTo>
                    <a:pt x="9453" y="358"/>
                  </a:lnTo>
                  <a:cubicBezTo>
                    <a:pt x="9439" y="239"/>
                    <a:pt x="9425" y="119"/>
                    <a:pt x="9411" y="0"/>
                  </a:cubicBezTo>
                  <a:lnTo>
                    <a:pt x="9381" y="9"/>
                  </a:lnTo>
                  <a:cubicBezTo>
                    <a:pt x="9390" y="37"/>
                    <a:pt x="9399" y="66"/>
                    <a:pt x="9408" y="94"/>
                  </a:cubicBezTo>
                  <a:cubicBezTo>
                    <a:pt x="9410" y="132"/>
                    <a:pt x="9413" y="169"/>
                    <a:pt x="9415" y="207"/>
                  </a:cubicBezTo>
                  <a:cubicBezTo>
                    <a:pt x="9409" y="254"/>
                    <a:pt x="9402" y="301"/>
                    <a:pt x="9396" y="348"/>
                  </a:cubicBezTo>
                  <a:cubicBezTo>
                    <a:pt x="9409" y="383"/>
                    <a:pt x="9421" y="417"/>
                    <a:pt x="9434" y="452"/>
                  </a:cubicBezTo>
                  <a:cubicBezTo>
                    <a:pt x="9440" y="471"/>
                    <a:pt x="9447" y="489"/>
                    <a:pt x="9453" y="508"/>
                  </a:cubicBezTo>
                  <a:lnTo>
                    <a:pt x="9483" y="763"/>
                  </a:lnTo>
                  <a:lnTo>
                    <a:pt x="9480" y="913"/>
                  </a:lnTo>
                  <a:cubicBezTo>
                    <a:pt x="9489" y="919"/>
                    <a:pt x="9497" y="926"/>
                    <a:pt x="9506" y="932"/>
                  </a:cubicBezTo>
                  <a:cubicBezTo>
                    <a:pt x="9517" y="992"/>
                    <a:pt x="9529" y="1051"/>
                    <a:pt x="9540" y="1111"/>
                  </a:cubicBezTo>
                  <a:cubicBezTo>
                    <a:pt x="9548" y="1142"/>
                    <a:pt x="9555" y="1174"/>
                    <a:pt x="9563" y="1205"/>
                  </a:cubicBezTo>
                  <a:cubicBezTo>
                    <a:pt x="9581" y="1334"/>
                    <a:pt x="9598" y="1462"/>
                    <a:pt x="9616" y="1591"/>
                  </a:cubicBezTo>
                  <a:cubicBezTo>
                    <a:pt x="9619" y="1635"/>
                    <a:pt x="9621" y="1679"/>
                    <a:pt x="9624" y="1723"/>
                  </a:cubicBezTo>
                  <a:cubicBezTo>
                    <a:pt x="9635" y="1710"/>
                    <a:pt x="9647" y="1698"/>
                    <a:pt x="9658" y="1685"/>
                  </a:cubicBezTo>
                  <a:cubicBezTo>
                    <a:pt x="9662" y="1710"/>
                    <a:pt x="9666" y="1736"/>
                    <a:pt x="9670" y="1761"/>
                  </a:cubicBezTo>
                  <a:cubicBezTo>
                    <a:pt x="9660" y="1777"/>
                    <a:pt x="9649" y="1792"/>
                    <a:pt x="9639" y="1808"/>
                  </a:cubicBezTo>
                  <a:cubicBezTo>
                    <a:pt x="9635" y="1833"/>
                    <a:pt x="9632" y="1858"/>
                    <a:pt x="9628" y="1883"/>
                  </a:cubicBezTo>
                  <a:cubicBezTo>
                    <a:pt x="9641" y="1892"/>
                    <a:pt x="9653" y="1902"/>
                    <a:pt x="9666" y="1911"/>
                  </a:cubicBezTo>
                  <a:cubicBezTo>
                    <a:pt x="9677" y="1905"/>
                    <a:pt x="9689" y="1899"/>
                    <a:pt x="9700" y="1893"/>
                  </a:cubicBezTo>
                  <a:cubicBezTo>
                    <a:pt x="9704" y="1918"/>
                    <a:pt x="9707" y="1943"/>
                    <a:pt x="9711" y="1968"/>
                  </a:cubicBezTo>
                  <a:cubicBezTo>
                    <a:pt x="9720" y="1974"/>
                    <a:pt x="9729" y="1981"/>
                    <a:pt x="9738" y="1987"/>
                  </a:cubicBezTo>
                  <a:lnTo>
                    <a:pt x="9852" y="2533"/>
                  </a:lnTo>
                  <a:cubicBezTo>
                    <a:pt x="9867" y="2571"/>
                    <a:pt x="9882" y="2608"/>
                    <a:pt x="9897" y="2646"/>
                  </a:cubicBezTo>
                  <a:lnTo>
                    <a:pt x="9897" y="2646"/>
                  </a:lnTo>
                  <a:lnTo>
                    <a:pt x="9897" y="2646"/>
                  </a:lnTo>
                  <a:close/>
                  <a:moveTo>
                    <a:pt x="8261" y="6959"/>
                  </a:moveTo>
                  <a:cubicBezTo>
                    <a:pt x="8281" y="6934"/>
                    <a:pt x="8301" y="6908"/>
                    <a:pt x="8321" y="6883"/>
                  </a:cubicBezTo>
                  <a:lnTo>
                    <a:pt x="8511" y="6742"/>
                  </a:lnTo>
                  <a:lnTo>
                    <a:pt x="8728" y="6695"/>
                  </a:lnTo>
                  <a:cubicBezTo>
                    <a:pt x="8696" y="6686"/>
                    <a:pt x="8665" y="6676"/>
                    <a:pt x="8633" y="6667"/>
                  </a:cubicBezTo>
                  <a:cubicBezTo>
                    <a:pt x="8606" y="6676"/>
                    <a:pt x="8580" y="6686"/>
                    <a:pt x="8553" y="6695"/>
                  </a:cubicBezTo>
                  <a:lnTo>
                    <a:pt x="8253" y="6911"/>
                  </a:lnTo>
                  <a:cubicBezTo>
                    <a:pt x="8256" y="6927"/>
                    <a:pt x="8258" y="6943"/>
                    <a:pt x="8261" y="6959"/>
                  </a:cubicBezTo>
                  <a:lnTo>
                    <a:pt x="8261" y="6959"/>
                  </a:lnTo>
                  <a:lnTo>
                    <a:pt x="8261" y="6959"/>
                  </a:lnTo>
                  <a:close/>
                  <a:moveTo>
                    <a:pt x="9442" y="5207"/>
                  </a:moveTo>
                  <a:cubicBezTo>
                    <a:pt x="9451" y="5188"/>
                    <a:pt x="9459" y="5170"/>
                    <a:pt x="9468" y="5151"/>
                  </a:cubicBezTo>
                  <a:cubicBezTo>
                    <a:pt x="9485" y="5116"/>
                    <a:pt x="9501" y="5082"/>
                    <a:pt x="9518" y="5047"/>
                  </a:cubicBezTo>
                  <a:lnTo>
                    <a:pt x="9635" y="4868"/>
                  </a:lnTo>
                  <a:cubicBezTo>
                    <a:pt x="9654" y="4834"/>
                    <a:pt x="9673" y="4799"/>
                    <a:pt x="9692" y="4765"/>
                  </a:cubicBezTo>
                  <a:cubicBezTo>
                    <a:pt x="9652" y="4803"/>
                    <a:pt x="9611" y="4840"/>
                    <a:pt x="9571" y="4878"/>
                  </a:cubicBezTo>
                  <a:cubicBezTo>
                    <a:pt x="9551" y="4916"/>
                    <a:pt x="9530" y="4953"/>
                    <a:pt x="9510" y="4991"/>
                  </a:cubicBezTo>
                  <a:cubicBezTo>
                    <a:pt x="9505" y="5000"/>
                    <a:pt x="9500" y="5010"/>
                    <a:pt x="9495" y="5019"/>
                  </a:cubicBezTo>
                  <a:cubicBezTo>
                    <a:pt x="9484" y="5025"/>
                    <a:pt x="9472" y="5032"/>
                    <a:pt x="9461" y="5038"/>
                  </a:cubicBezTo>
                  <a:cubicBezTo>
                    <a:pt x="9463" y="5066"/>
                    <a:pt x="9466" y="5094"/>
                    <a:pt x="9468" y="5122"/>
                  </a:cubicBezTo>
                  <a:cubicBezTo>
                    <a:pt x="9459" y="5150"/>
                    <a:pt x="9451" y="5179"/>
                    <a:pt x="9442" y="5207"/>
                  </a:cubicBezTo>
                  <a:lnTo>
                    <a:pt x="9442" y="5207"/>
                  </a:lnTo>
                  <a:lnTo>
                    <a:pt x="9442" y="5207"/>
                  </a:lnTo>
                  <a:close/>
                  <a:moveTo>
                    <a:pt x="8895" y="6893"/>
                  </a:moveTo>
                  <a:cubicBezTo>
                    <a:pt x="8896" y="6871"/>
                    <a:pt x="8898" y="6849"/>
                    <a:pt x="8899" y="6827"/>
                  </a:cubicBezTo>
                  <a:cubicBezTo>
                    <a:pt x="8877" y="6799"/>
                    <a:pt x="8856" y="6770"/>
                    <a:pt x="8834" y="6742"/>
                  </a:cubicBezTo>
                  <a:cubicBezTo>
                    <a:pt x="8805" y="6726"/>
                    <a:pt x="8776" y="6711"/>
                    <a:pt x="8747" y="6695"/>
                  </a:cubicBezTo>
                  <a:lnTo>
                    <a:pt x="8819" y="6761"/>
                  </a:lnTo>
                  <a:cubicBezTo>
                    <a:pt x="8838" y="6780"/>
                    <a:pt x="8857" y="6798"/>
                    <a:pt x="8876" y="6817"/>
                  </a:cubicBezTo>
                  <a:cubicBezTo>
                    <a:pt x="8882" y="6842"/>
                    <a:pt x="8889" y="6868"/>
                    <a:pt x="8895" y="6893"/>
                  </a:cubicBezTo>
                  <a:lnTo>
                    <a:pt x="8895" y="6893"/>
                  </a:lnTo>
                  <a:lnTo>
                    <a:pt x="8895" y="6893"/>
                  </a:lnTo>
                  <a:close/>
                  <a:moveTo>
                    <a:pt x="8899" y="7034"/>
                  </a:moveTo>
                  <a:cubicBezTo>
                    <a:pt x="8912" y="6943"/>
                    <a:pt x="8924" y="6852"/>
                    <a:pt x="8937" y="6761"/>
                  </a:cubicBezTo>
                  <a:lnTo>
                    <a:pt x="9054" y="6271"/>
                  </a:lnTo>
                  <a:cubicBezTo>
                    <a:pt x="9069" y="6215"/>
                    <a:pt x="9085" y="6158"/>
                    <a:pt x="9100" y="6102"/>
                  </a:cubicBezTo>
                  <a:cubicBezTo>
                    <a:pt x="9165" y="5920"/>
                    <a:pt x="9229" y="5738"/>
                    <a:pt x="9294" y="5556"/>
                  </a:cubicBezTo>
                  <a:cubicBezTo>
                    <a:pt x="9331" y="5459"/>
                    <a:pt x="9367" y="5361"/>
                    <a:pt x="9404" y="5264"/>
                  </a:cubicBezTo>
                  <a:cubicBezTo>
                    <a:pt x="9401" y="5248"/>
                    <a:pt x="9399" y="5233"/>
                    <a:pt x="9396" y="5217"/>
                  </a:cubicBezTo>
                  <a:lnTo>
                    <a:pt x="9370" y="5217"/>
                  </a:lnTo>
                  <a:cubicBezTo>
                    <a:pt x="9345" y="5292"/>
                    <a:pt x="9319" y="5368"/>
                    <a:pt x="9294" y="5443"/>
                  </a:cubicBezTo>
                  <a:cubicBezTo>
                    <a:pt x="9267" y="5540"/>
                    <a:pt x="9241" y="5637"/>
                    <a:pt x="9214" y="5734"/>
                  </a:cubicBezTo>
                  <a:cubicBezTo>
                    <a:pt x="9158" y="5901"/>
                    <a:pt x="9103" y="6067"/>
                    <a:pt x="9047" y="6234"/>
                  </a:cubicBezTo>
                  <a:cubicBezTo>
                    <a:pt x="9025" y="6290"/>
                    <a:pt x="9004" y="6347"/>
                    <a:pt x="8982" y="6403"/>
                  </a:cubicBezTo>
                  <a:cubicBezTo>
                    <a:pt x="8985" y="6425"/>
                    <a:pt x="8987" y="6447"/>
                    <a:pt x="8990" y="6469"/>
                  </a:cubicBezTo>
                  <a:cubicBezTo>
                    <a:pt x="8958" y="6629"/>
                    <a:pt x="8927" y="6789"/>
                    <a:pt x="8895" y="6949"/>
                  </a:cubicBezTo>
                  <a:lnTo>
                    <a:pt x="8864" y="6921"/>
                  </a:lnTo>
                  <a:cubicBezTo>
                    <a:pt x="8876" y="6959"/>
                    <a:pt x="8887" y="6996"/>
                    <a:pt x="8899" y="7034"/>
                  </a:cubicBezTo>
                  <a:lnTo>
                    <a:pt x="8899" y="7034"/>
                  </a:lnTo>
                  <a:lnTo>
                    <a:pt x="8899" y="7034"/>
                  </a:lnTo>
                  <a:close/>
                  <a:moveTo>
                    <a:pt x="9719" y="4736"/>
                  </a:moveTo>
                  <a:cubicBezTo>
                    <a:pt x="9734" y="4720"/>
                    <a:pt x="9750" y="4705"/>
                    <a:pt x="9765" y="4689"/>
                  </a:cubicBezTo>
                  <a:cubicBezTo>
                    <a:pt x="9798" y="4645"/>
                    <a:pt x="9830" y="4601"/>
                    <a:pt x="9863" y="4557"/>
                  </a:cubicBezTo>
                  <a:cubicBezTo>
                    <a:pt x="9886" y="4545"/>
                    <a:pt x="9909" y="4532"/>
                    <a:pt x="9932" y="4520"/>
                  </a:cubicBezTo>
                  <a:cubicBezTo>
                    <a:pt x="9941" y="4526"/>
                    <a:pt x="9949" y="4533"/>
                    <a:pt x="9958" y="4539"/>
                  </a:cubicBezTo>
                  <a:cubicBezTo>
                    <a:pt x="9961" y="4561"/>
                    <a:pt x="9963" y="4583"/>
                    <a:pt x="9966" y="4605"/>
                  </a:cubicBezTo>
                  <a:cubicBezTo>
                    <a:pt x="9972" y="4435"/>
                    <a:pt x="9979" y="4266"/>
                    <a:pt x="9985" y="4096"/>
                  </a:cubicBezTo>
                  <a:cubicBezTo>
                    <a:pt x="9990" y="4033"/>
                    <a:pt x="9995" y="3971"/>
                    <a:pt x="10000" y="3908"/>
                  </a:cubicBezTo>
                  <a:cubicBezTo>
                    <a:pt x="9996" y="3867"/>
                    <a:pt x="9993" y="3826"/>
                    <a:pt x="9989" y="3785"/>
                  </a:cubicBezTo>
                  <a:cubicBezTo>
                    <a:pt x="9993" y="3609"/>
                    <a:pt x="9996" y="3434"/>
                    <a:pt x="10000" y="3258"/>
                  </a:cubicBezTo>
                  <a:lnTo>
                    <a:pt x="9943" y="2778"/>
                  </a:lnTo>
                  <a:cubicBezTo>
                    <a:pt x="9930" y="2734"/>
                    <a:pt x="9918" y="2690"/>
                    <a:pt x="9905" y="2646"/>
                  </a:cubicBezTo>
                  <a:cubicBezTo>
                    <a:pt x="9909" y="2702"/>
                    <a:pt x="9912" y="2759"/>
                    <a:pt x="9916" y="2815"/>
                  </a:cubicBezTo>
                  <a:cubicBezTo>
                    <a:pt x="9929" y="2869"/>
                    <a:pt x="9941" y="2922"/>
                    <a:pt x="9954" y="2976"/>
                  </a:cubicBezTo>
                  <a:cubicBezTo>
                    <a:pt x="9960" y="3054"/>
                    <a:pt x="9967" y="3133"/>
                    <a:pt x="9973" y="3211"/>
                  </a:cubicBezTo>
                  <a:cubicBezTo>
                    <a:pt x="9976" y="3246"/>
                    <a:pt x="9978" y="3280"/>
                    <a:pt x="9981" y="3315"/>
                  </a:cubicBezTo>
                  <a:cubicBezTo>
                    <a:pt x="9977" y="3349"/>
                    <a:pt x="9974" y="3384"/>
                    <a:pt x="9970" y="3418"/>
                  </a:cubicBezTo>
                  <a:lnTo>
                    <a:pt x="9985" y="3898"/>
                  </a:lnTo>
                  <a:lnTo>
                    <a:pt x="9958" y="4162"/>
                  </a:lnTo>
                  <a:cubicBezTo>
                    <a:pt x="9959" y="4231"/>
                    <a:pt x="9961" y="4300"/>
                    <a:pt x="9962" y="4369"/>
                  </a:cubicBezTo>
                  <a:cubicBezTo>
                    <a:pt x="9934" y="4385"/>
                    <a:pt x="9906" y="4400"/>
                    <a:pt x="9878" y="4416"/>
                  </a:cubicBezTo>
                  <a:cubicBezTo>
                    <a:pt x="9865" y="4457"/>
                    <a:pt x="9853" y="4498"/>
                    <a:pt x="9840" y="4539"/>
                  </a:cubicBezTo>
                  <a:cubicBezTo>
                    <a:pt x="9819" y="4561"/>
                    <a:pt x="9797" y="4583"/>
                    <a:pt x="9776" y="4605"/>
                  </a:cubicBezTo>
                  <a:lnTo>
                    <a:pt x="9746" y="4689"/>
                  </a:lnTo>
                  <a:cubicBezTo>
                    <a:pt x="9737" y="4705"/>
                    <a:pt x="9728" y="4720"/>
                    <a:pt x="9719" y="4736"/>
                  </a:cubicBezTo>
                  <a:lnTo>
                    <a:pt x="9719" y="4736"/>
                  </a:lnTo>
                  <a:lnTo>
                    <a:pt x="9719" y="4736"/>
                  </a:lnTo>
                  <a:close/>
                  <a:moveTo>
                    <a:pt x="7338" y="9915"/>
                  </a:moveTo>
                  <a:lnTo>
                    <a:pt x="7341" y="9783"/>
                  </a:lnTo>
                  <a:cubicBezTo>
                    <a:pt x="7351" y="9717"/>
                    <a:pt x="7362" y="9652"/>
                    <a:pt x="7372" y="9586"/>
                  </a:cubicBezTo>
                  <a:cubicBezTo>
                    <a:pt x="7378" y="9520"/>
                    <a:pt x="7385" y="9454"/>
                    <a:pt x="7391" y="9388"/>
                  </a:cubicBezTo>
                  <a:cubicBezTo>
                    <a:pt x="7399" y="9316"/>
                    <a:pt x="7406" y="9243"/>
                    <a:pt x="7414" y="9171"/>
                  </a:cubicBezTo>
                  <a:cubicBezTo>
                    <a:pt x="7416" y="9133"/>
                    <a:pt x="7419" y="9096"/>
                    <a:pt x="7421" y="9058"/>
                  </a:cubicBezTo>
                  <a:cubicBezTo>
                    <a:pt x="7436" y="8958"/>
                    <a:pt x="7452" y="8857"/>
                    <a:pt x="7467" y="8757"/>
                  </a:cubicBezTo>
                  <a:cubicBezTo>
                    <a:pt x="7483" y="8675"/>
                    <a:pt x="7500" y="8594"/>
                    <a:pt x="7516" y="8512"/>
                  </a:cubicBezTo>
                  <a:cubicBezTo>
                    <a:pt x="7529" y="8468"/>
                    <a:pt x="7541" y="8424"/>
                    <a:pt x="7554" y="8380"/>
                  </a:cubicBezTo>
                  <a:cubicBezTo>
                    <a:pt x="7565" y="8349"/>
                    <a:pt x="7577" y="8317"/>
                    <a:pt x="7588" y="8286"/>
                  </a:cubicBezTo>
                  <a:cubicBezTo>
                    <a:pt x="7607" y="8230"/>
                    <a:pt x="7626" y="8173"/>
                    <a:pt x="7645" y="8117"/>
                  </a:cubicBezTo>
                  <a:cubicBezTo>
                    <a:pt x="7662" y="8070"/>
                    <a:pt x="7678" y="8023"/>
                    <a:pt x="7695" y="7976"/>
                  </a:cubicBezTo>
                  <a:cubicBezTo>
                    <a:pt x="7719" y="7922"/>
                    <a:pt x="7743" y="7869"/>
                    <a:pt x="7767" y="7815"/>
                  </a:cubicBezTo>
                  <a:lnTo>
                    <a:pt x="7957" y="7448"/>
                  </a:lnTo>
                  <a:lnTo>
                    <a:pt x="7945" y="7298"/>
                  </a:lnTo>
                  <a:cubicBezTo>
                    <a:pt x="7935" y="7288"/>
                    <a:pt x="7925" y="7279"/>
                    <a:pt x="7915" y="7269"/>
                  </a:cubicBezTo>
                  <a:lnTo>
                    <a:pt x="7885" y="7260"/>
                  </a:lnTo>
                  <a:cubicBezTo>
                    <a:pt x="7882" y="7247"/>
                    <a:pt x="7880" y="7235"/>
                    <a:pt x="7877" y="7222"/>
                  </a:cubicBezTo>
                  <a:cubicBezTo>
                    <a:pt x="7873" y="7203"/>
                    <a:pt x="7870" y="7185"/>
                    <a:pt x="7866" y="7166"/>
                  </a:cubicBezTo>
                  <a:cubicBezTo>
                    <a:pt x="7867" y="7150"/>
                    <a:pt x="7868" y="7135"/>
                    <a:pt x="7869" y="7119"/>
                  </a:cubicBezTo>
                  <a:lnTo>
                    <a:pt x="7923" y="7128"/>
                  </a:lnTo>
                  <a:cubicBezTo>
                    <a:pt x="7929" y="7106"/>
                    <a:pt x="7936" y="7084"/>
                    <a:pt x="7942" y="7062"/>
                  </a:cubicBezTo>
                  <a:cubicBezTo>
                    <a:pt x="7939" y="7040"/>
                    <a:pt x="7937" y="7018"/>
                    <a:pt x="7934" y="6996"/>
                  </a:cubicBezTo>
                  <a:cubicBezTo>
                    <a:pt x="7926" y="6965"/>
                    <a:pt x="7919" y="6933"/>
                    <a:pt x="7911" y="6902"/>
                  </a:cubicBezTo>
                  <a:cubicBezTo>
                    <a:pt x="7901" y="6883"/>
                    <a:pt x="7891" y="6865"/>
                    <a:pt x="7881" y="6846"/>
                  </a:cubicBezTo>
                  <a:cubicBezTo>
                    <a:pt x="7877" y="6821"/>
                    <a:pt x="7873" y="6795"/>
                    <a:pt x="7869" y="6770"/>
                  </a:cubicBezTo>
                  <a:cubicBezTo>
                    <a:pt x="7881" y="6773"/>
                    <a:pt x="7892" y="6777"/>
                    <a:pt x="7904" y="6780"/>
                  </a:cubicBezTo>
                  <a:cubicBezTo>
                    <a:pt x="7910" y="6796"/>
                    <a:pt x="7917" y="6811"/>
                    <a:pt x="7923" y="6827"/>
                  </a:cubicBezTo>
                  <a:cubicBezTo>
                    <a:pt x="7937" y="6890"/>
                    <a:pt x="7950" y="6952"/>
                    <a:pt x="7964" y="7015"/>
                  </a:cubicBezTo>
                  <a:cubicBezTo>
                    <a:pt x="7959" y="7050"/>
                    <a:pt x="7954" y="7084"/>
                    <a:pt x="7949" y="7119"/>
                  </a:cubicBezTo>
                  <a:cubicBezTo>
                    <a:pt x="7943" y="7128"/>
                    <a:pt x="7936" y="7138"/>
                    <a:pt x="7930" y="7147"/>
                  </a:cubicBezTo>
                  <a:cubicBezTo>
                    <a:pt x="7921" y="7166"/>
                    <a:pt x="7913" y="7184"/>
                    <a:pt x="7904" y="7203"/>
                  </a:cubicBezTo>
                  <a:lnTo>
                    <a:pt x="7934" y="7194"/>
                  </a:lnTo>
                  <a:cubicBezTo>
                    <a:pt x="7948" y="7225"/>
                    <a:pt x="7962" y="7257"/>
                    <a:pt x="7976" y="7288"/>
                  </a:cubicBezTo>
                  <a:cubicBezTo>
                    <a:pt x="7991" y="7304"/>
                    <a:pt x="8006" y="7319"/>
                    <a:pt x="8021" y="7335"/>
                  </a:cubicBezTo>
                  <a:lnTo>
                    <a:pt x="8090" y="7185"/>
                  </a:lnTo>
                  <a:cubicBezTo>
                    <a:pt x="8104" y="7128"/>
                    <a:pt x="8117" y="7072"/>
                    <a:pt x="8131" y="7015"/>
                  </a:cubicBezTo>
                  <a:cubicBezTo>
                    <a:pt x="8153" y="6977"/>
                    <a:pt x="8174" y="6940"/>
                    <a:pt x="8196" y="6902"/>
                  </a:cubicBezTo>
                  <a:cubicBezTo>
                    <a:pt x="8207" y="6871"/>
                    <a:pt x="8219" y="6839"/>
                    <a:pt x="8230" y="6808"/>
                  </a:cubicBezTo>
                  <a:cubicBezTo>
                    <a:pt x="8231" y="6780"/>
                    <a:pt x="8233" y="6751"/>
                    <a:pt x="8234" y="6723"/>
                  </a:cubicBezTo>
                  <a:cubicBezTo>
                    <a:pt x="8228" y="6707"/>
                    <a:pt x="8221" y="6692"/>
                    <a:pt x="8215" y="6676"/>
                  </a:cubicBezTo>
                  <a:cubicBezTo>
                    <a:pt x="8207" y="6629"/>
                    <a:pt x="8200" y="6582"/>
                    <a:pt x="8192" y="6535"/>
                  </a:cubicBezTo>
                  <a:lnTo>
                    <a:pt x="8219" y="6601"/>
                  </a:lnTo>
                  <a:cubicBezTo>
                    <a:pt x="8225" y="6629"/>
                    <a:pt x="8232" y="6657"/>
                    <a:pt x="8238" y="6685"/>
                  </a:cubicBezTo>
                  <a:cubicBezTo>
                    <a:pt x="8244" y="6695"/>
                    <a:pt x="8251" y="6704"/>
                    <a:pt x="8257" y="6714"/>
                  </a:cubicBezTo>
                  <a:cubicBezTo>
                    <a:pt x="8253" y="6733"/>
                    <a:pt x="8249" y="6751"/>
                    <a:pt x="8245" y="6770"/>
                  </a:cubicBezTo>
                  <a:lnTo>
                    <a:pt x="8242" y="6827"/>
                  </a:lnTo>
                  <a:cubicBezTo>
                    <a:pt x="8262" y="6824"/>
                    <a:pt x="8282" y="6820"/>
                    <a:pt x="8302" y="6817"/>
                  </a:cubicBezTo>
                  <a:lnTo>
                    <a:pt x="8431" y="6648"/>
                  </a:lnTo>
                  <a:lnTo>
                    <a:pt x="8564" y="6591"/>
                  </a:lnTo>
                  <a:lnTo>
                    <a:pt x="8694" y="6620"/>
                  </a:lnTo>
                  <a:cubicBezTo>
                    <a:pt x="8693" y="6579"/>
                    <a:pt x="8691" y="6538"/>
                    <a:pt x="8690" y="6497"/>
                  </a:cubicBezTo>
                  <a:cubicBezTo>
                    <a:pt x="8681" y="6485"/>
                    <a:pt x="8672" y="6472"/>
                    <a:pt x="8663" y="6460"/>
                  </a:cubicBezTo>
                  <a:cubicBezTo>
                    <a:pt x="8652" y="6476"/>
                    <a:pt x="8640" y="6491"/>
                    <a:pt x="8629" y="6507"/>
                  </a:cubicBezTo>
                  <a:cubicBezTo>
                    <a:pt x="8640" y="6475"/>
                    <a:pt x="8652" y="6444"/>
                    <a:pt x="8663" y="6412"/>
                  </a:cubicBezTo>
                  <a:lnTo>
                    <a:pt x="8694" y="6403"/>
                  </a:lnTo>
                  <a:cubicBezTo>
                    <a:pt x="8712" y="6431"/>
                    <a:pt x="8729" y="6460"/>
                    <a:pt x="8747" y="6488"/>
                  </a:cubicBezTo>
                  <a:cubicBezTo>
                    <a:pt x="8738" y="6516"/>
                    <a:pt x="8729" y="6545"/>
                    <a:pt x="8720" y="6573"/>
                  </a:cubicBezTo>
                  <a:lnTo>
                    <a:pt x="8773" y="6620"/>
                  </a:lnTo>
                  <a:cubicBezTo>
                    <a:pt x="8779" y="6617"/>
                    <a:pt x="8786" y="6613"/>
                    <a:pt x="8792" y="6610"/>
                  </a:cubicBezTo>
                  <a:lnTo>
                    <a:pt x="8777" y="6535"/>
                  </a:lnTo>
                  <a:cubicBezTo>
                    <a:pt x="8780" y="6500"/>
                    <a:pt x="8782" y="6466"/>
                    <a:pt x="8785" y="6431"/>
                  </a:cubicBezTo>
                  <a:cubicBezTo>
                    <a:pt x="8782" y="6406"/>
                    <a:pt x="8780" y="6381"/>
                    <a:pt x="8777" y="6356"/>
                  </a:cubicBezTo>
                  <a:lnTo>
                    <a:pt x="8777" y="6281"/>
                  </a:lnTo>
                  <a:cubicBezTo>
                    <a:pt x="8783" y="6297"/>
                    <a:pt x="8790" y="6312"/>
                    <a:pt x="8796" y="6328"/>
                  </a:cubicBezTo>
                  <a:lnTo>
                    <a:pt x="8811" y="6403"/>
                  </a:lnTo>
                  <a:cubicBezTo>
                    <a:pt x="8817" y="6447"/>
                    <a:pt x="8824" y="6491"/>
                    <a:pt x="8830" y="6535"/>
                  </a:cubicBezTo>
                  <a:cubicBezTo>
                    <a:pt x="8836" y="6548"/>
                    <a:pt x="8843" y="6560"/>
                    <a:pt x="8849" y="6573"/>
                  </a:cubicBezTo>
                  <a:cubicBezTo>
                    <a:pt x="8864" y="6567"/>
                    <a:pt x="8880" y="6560"/>
                    <a:pt x="8895" y="6554"/>
                  </a:cubicBezTo>
                  <a:cubicBezTo>
                    <a:pt x="8901" y="6532"/>
                    <a:pt x="8908" y="6510"/>
                    <a:pt x="8914" y="6488"/>
                  </a:cubicBezTo>
                  <a:cubicBezTo>
                    <a:pt x="8918" y="6438"/>
                    <a:pt x="8921" y="6387"/>
                    <a:pt x="8925" y="6337"/>
                  </a:cubicBezTo>
                  <a:cubicBezTo>
                    <a:pt x="8935" y="6312"/>
                    <a:pt x="8946" y="6287"/>
                    <a:pt x="8956" y="6262"/>
                  </a:cubicBezTo>
                  <a:cubicBezTo>
                    <a:pt x="8974" y="6199"/>
                    <a:pt x="8991" y="6136"/>
                    <a:pt x="9009" y="6073"/>
                  </a:cubicBezTo>
                  <a:cubicBezTo>
                    <a:pt x="9010" y="6032"/>
                    <a:pt x="9012" y="5992"/>
                    <a:pt x="9013" y="5951"/>
                  </a:cubicBezTo>
                  <a:cubicBezTo>
                    <a:pt x="9023" y="5979"/>
                    <a:pt x="9033" y="6008"/>
                    <a:pt x="9043" y="6036"/>
                  </a:cubicBezTo>
                  <a:lnTo>
                    <a:pt x="9058" y="5979"/>
                  </a:lnTo>
                  <a:lnTo>
                    <a:pt x="9092" y="5951"/>
                  </a:lnTo>
                  <a:cubicBezTo>
                    <a:pt x="9101" y="5923"/>
                    <a:pt x="9110" y="5894"/>
                    <a:pt x="9119" y="5866"/>
                  </a:cubicBezTo>
                  <a:lnTo>
                    <a:pt x="9077" y="5800"/>
                  </a:lnTo>
                  <a:cubicBezTo>
                    <a:pt x="9082" y="5784"/>
                    <a:pt x="9087" y="5769"/>
                    <a:pt x="9092" y="5753"/>
                  </a:cubicBezTo>
                  <a:cubicBezTo>
                    <a:pt x="9102" y="5763"/>
                    <a:pt x="9113" y="5772"/>
                    <a:pt x="9123" y="5782"/>
                  </a:cubicBezTo>
                  <a:cubicBezTo>
                    <a:pt x="9132" y="5760"/>
                    <a:pt x="9140" y="5738"/>
                    <a:pt x="9149" y="5716"/>
                  </a:cubicBezTo>
                  <a:lnTo>
                    <a:pt x="9149" y="5640"/>
                  </a:lnTo>
                  <a:cubicBezTo>
                    <a:pt x="9141" y="5615"/>
                    <a:pt x="9134" y="5590"/>
                    <a:pt x="9126" y="5565"/>
                  </a:cubicBezTo>
                  <a:lnTo>
                    <a:pt x="9111" y="5499"/>
                  </a:lnTo>
                  <a:cubicBezTo>
                    <a:pt x="9122" y="5505"/>
                    <a:pt x="9134" y="5512"/>
                    <a:pt x="9145" y="5518"/>
                  </a:cubicBezTo>
                  <a:cubicBezTo>
                    <a:pt x="9130" y="5490"/>
                    <a:pt x="9115" y="5461"/>
                    <a:pt x="9100" y="5433"/>
                  </a:cubicBezTo>
                  <a:lnTo>
                    <a:pt x="9054" y="5405"/>
                  </a:lnTo>
                  <a:cubicBezTo>
                    <a:pt x="9055" y="5443"/>
                    <a:pt x="9057" y="5480"/>
                    <a:pt x="9058" y="5518"/>
                  </a:cubicBezTo>
                  <a:cubicBezTo>
                    <a:pt x="9068" y="5537"/>
                    <a:pt x="9078" y="5555"/>
                    <a:pt x="9088" y="5574"/>
                  </a:cubicBezTo>
                  <a:cubicBezTo>
                    <a:pt x="9086" y="5606"/>
                    <a:pt x="9083" y="5637"/>
                    <a:pt x="9081" y="5669"/>
                  </a:cubicBezTo>
                  <a:cubicBezTo>
                    <a:pt x="9066" y="5650"/>
                    <a:pt x="9050" y="5631"/>
                    <a:pt x="9035" y="5612"/>
                  </a:cubicBezTo>
                  <a:cubicBezTo>
                    <a:pt x="9029" y="5653"/>
                    <a:pt x="9022" y="5693"/>
                    <a:pt x="9016" y="5734"/>
                  </a:cubicBezTo>
                  <a:cubicBezTo>
                    <a:pt x="9009" y="5728"/>
                    <a:pt x="9001" y="5722"/>
                    <a:pt x="8994" y="5716"/>
                  </a:cubicBezTo>
                  <a:cubicBezTo>
                    <a:pt x="8989" y="5728"/>
                    <a:pt x="8983" y="5741"/>
                    <a:pt x="8978" y="5753"/>
                  </a:cubicBezTo>
                  <a:cubicBezTo>
                    <a:pt x="8972" y="5766"/>
                    <a:pt x="8965" y="5778"/>
                    <a:pt x="8959" y="5791"/>
                  </a:cubicBezTo>
                  <a:cubicBezTo>
                    <a:pt x="8955" y="5778"/>
                    <a:pt x="8952" y="5766"/>
                    <a:pt x="8948" y="5753"/>
                  </a:cubicBezTo>
                  <a:cubicBezTo>
                    <a:pt x="8952" y="5728"/>
                    <a:pt x="8955" y="5703"/>
                    <a:pt x="8959" y="5678"/>
                  </a:cubicBezTo>
                  <a:cubicBezTo>
                    <a:pt x="8965" y="5650"/>
                    <a:pt x="8972" y="5621"/>
                    <a:pt x="8978" y="5593"/>
                  </a:cubicBezTo>
                  <a:cubicBezTo>
                    <a:pt x="8976" y="5530"/>
                    <a:pt x="8973" y="5468"/>
                    <a:pt x="8971" y="5405"/>
                  </a:cubicBezTo>
                  <a:lnTo>
                    <a:pt x="8944" y="5330"/>
                  </a:lnTo>
                  <a:cubicBezTo>
                    <a:pt x="8934" y="5317"/>
                    <a:pt x="8924" y="5305"/>
                    <a:pt x="8914" y="5292"/>
                  </a:cubicBezTo>
                  <a:lnTo>
                    <a:pt x="8887" y="5490"/>
                  </a:lnTo>
                  <a:cubicBezTo>
                    <a:pt x="8893" y="5528"/>
                    <a:pt x="8900" y="5565"/>
                    <a:pt x="8906" y="5603"/>
                  </a:cubicBezTo>
                  <a:cubicBezTo>
                    <a:pt x="8893" y="5581"/>
                    <a:pt x="8881" y="5559"/>
                    <a:pt x="8868" y="5537"/>
                  </a:cubicBezTo>
                  <a:lnTo>
                    <a:pt x="8800" y="5584"/>
                  </a:lnTo>
                  <a:cubicBezTo>
                    <a:pt x="8801" y="5625"/>
                    <a:pt x="8803" y="5665"/>
                    <a:pt x="8804" y="5706"/>
                  </a:cubicBezTo>
                  <a:lnTo>
                    <a:pt x="8777" y="5631"/>
                  </a:lnTo>
                  <a:cubicBezTo>
                    <a:pt x="8767" y="5625"/>
                    <a:pt x="8757" y="5618"/>
                    <a:pt x="8747" y="5612"/>
                  </a:cubicBezTo>
                  <a:lnTo>
                    <a:pt x="8618" y="5904"/>
                  </a:lnTo>
                  <a:lnTo>
                    <a:pt x="8481" y="5847"/>
                  </a:lnTo>
                  <a:cubicBezTo>
                    <a:pt x="8458" y="5828"/>
                    <a:pt x="8435" y="5810"/>
                    <a:pt x="8412" y="5791"/>
                  </a:cubicBezTo>
                  <a:cubicBezTo>
                    <a:pt x="8394" y="5756"/>
                    <a:pt x="8377" y="5722"/>
                    <a:pt x="8359" y="5687"/>
                  </a:cubicBezTo>
                  <a:cubicBezTo>
                    <a:pt x="8330" y="5577"/>
                    <a:pt x="8301" y="5468"/>
                    <a:pt x="8272" y="5358"/>
                  </a:cubicBezTo>
                  <a:cubicBezTo>
                    <a:pt x="8267" y="5320"/>
                    <a:pt x="8262" y="5283"/>
                    <a:pt x="8257" y="5245"/>
                  </a:cubicBezTo>
                  <a:lnTo>
                    <a:pt x="8230" y="5179"/>
                  </a:lnTo>
                  <a:lnTo>
                    <a:pt x="8268" y="5217"/>
                  </a:lnTo>
                  <a:cubicBezTo>
                    <a:pt x="8279" y="5264"/>
                    <a:pt x="8291" y="5311"/>
                    <a:pt x="8302" y="5358"/>
                  </a:cubicBezTo>
                  <a:cubicBezTo>
                    <a:pt x="8313" y="5389"/>
                    <a:pt x="8325" y="5421"/>
                    <a:pt x="8336" y="5452"/>
                  </a:cubicBezTo>
                  <a:cubicBezTo>
                    <a:pt x="8350" y="5465"/>
                    <a:pt x="8364" y="5477"/>
                    <a:pt x="8378" y="5490"/>
                  </a:cubicBezTo>
                  <a:cubicBezTo>
                    <a:pt x="8391" y="5518"/>
                    <a:pt x="8403" y="5546"/>
                    <a:pt x="8416" y="5574"/>
                  </a:cubicBezTo>
                  <a:cubicBezTo>
                    <a:pt x="8434" y="5602"/>
                    <a:pt x="8451" y="5631"/>
                    <a:pt x="8469" y="5659"/>
                  </a:cubicBezTo>
                  <a:cubicBezTo>
                    <a:pt x="8493" y="5697"/>
                    <a:pt x="8518" y="5734"/>
                    <a:pt x="8542" y="5772"/>
                  </a:cubicBezTo>
                  <a:lnTo>
                    <a:pt x="8629" y="5640"/>
                  </a:lnTo>
                  <a:cubicBezTo>
                    <a:pt x="8675" y="5549"/>
                    <a:pt x="8720" y="5458"/>
                    <a:pt x="8766" y="5367"/>
                  </a:cubicBezTo>
                  <a:cubicBezTo>
                    <a:pt x="8781" y="5304"/>
                    <a:pt x="8796" y="5242"/>
                    <a:pt x="8811" y="5179"/>
                  </a:cubicBezTo>
                  <a:cubicBezTo>
                    <a:pt x="8812" y="5132"/>
                    <a:pt x="8814" y="5085"/>
                    <a:pt x="8815" y="5038"/>
                  </a:cubicBezTo>
                  <a:lnTo>
                    <a:pt x="8785" y="4972"/>
                  </a:lnTo>
                  <a:lnTo>
                    <a:pt x="8773" y="5056"/>
                  </a:lnTo>
                  <a:lnTo>
                    <a:pt x="8678" y="5047"/>
                  </a:lnTo>
                  <a:cubicBezTo>
                    <a:pt x="8682" y="5016"/>
                    <a:pt x="8686" y="4984"/>
                    <a:pt x="8690" y="4953"/>
                  </a:cubicBezTo>
                  <a:cubicBezTo>
                    <a:pt x="8697" y="4966"/>
                    <a:pt x="8705" y="4978"/>
                    <a:pt x="8712" y="4991"/>
                  </a:cubicBezTo>
                  <a:cubicBezTo>
                    <a:pt x="8730" y="4978"/>
                    <a:pt x="8748" y="4966"/>
                    <a:pt x="8766" y="4953"/>
                  </a:cubicBezTo>
                  <a:lnTo>
                    <a:pt x="8796" y="4896"/>
                  </a:lnTo>
                  <a:cubicBezTo>
                    <a:pt x="8807" y="4902"/>
                    <a:pt x="8819" y="4909"/>
                    <a:pt x="8830" y="4915"/>
                  </a:cubicBezTo>
                  <a:lnTo>
                    <a:pt x="8849" y="4896"/>
                  </a:lnTo>
                  <a:lnTo>
                    <a:pt x="8781" y="4783"/>
                  </a:lnTo>
                  <a:cubicBezTo>
                    <a:pt x="8814" y="4796"/>
                    <a:pt x="8847" y="4808"/>
                    <a:pt x="8880" y="4821"/>
                  </a:cubicBezTo>
                  <a:cubicBezTo>
                    <a:pt x="8872" y="4793"/>
                    <a:pt x="8865" y="4764"/>
                    <a:pt x="8857" y="4736"/>
                  </a:cubicBezTo>
                  <a:cubicBezTo>
                    <a:pt x="8866" y="4720"/>
                    <a:pt x="8874" y="4705"/>
                    <a:pt x="8883" y="4689"/>
                  </a:cubicBezTo>
                  <a:cubicBezTo>
                    <a:pt x="8887" y="4651"/>
                    <a:pt x="8891" y="4614"/>
                    <a:pt x="8895" y="4576"/>
                  </a:cubicBezTo>
                  <a:cubicBezTo>
                    <a:pt x="8886" y="4567"/>
                    <a:pt x="8877" y="4557"/>
                    <a:pt x="8868" y="4548"/>
                  </a:cubicBezTo>
                  <a:lnTo>
                    <a:pt x="8868" y="4463"/>
                  </a:lnTo>
                  <a:lnTo>
                    <a:pt x="8826" y="4463"/>
                  </a:lnTo>
                  <a:cubicBezTo>
                    <a:pt x="8807" y="4444"/>
                    <a:pt x="8788" y="4426"/>
                    <a:pt x="8769" y="4407"/>
                  </a:cubicBezTo>
                  <a:lnTo>
                    <a:pt x="8720" y="4435"/>
                  </a:lnTo>
                  <a:cubicBezTo>
                    <a:pt x="8690" y="4422"/>
                    <a:pt x="8659" y="4410"/>
                    <a:pt x="8629" y="4397"/>
                  </a:cubicBezTo>
                  <a:cubicBezTo>
                    <a:pt x="8626" y="4378"/>
                    <a:pt x="8624" y="4360"/>
                    <a:pt x="8621" y="4341"/>
                  </a:cubicBezTo>
                  <a:lnTo>
                    <a:pt x="8488" y="4256"/>
                  </a:lnTo>
                  <a:cubicBezTo>
                    <a:pt x="8475" y="4225"/>
                    <a:pt x="8463" y="4193"/>
                    <a:pt x="8450" y="4162"/>
                  </a:cubicBezTo>
                  <a:cubicBezTo>
                    <a:pt x="8439" y="4168"/>
                    <a:pt x="8427" y="4175"/>
                    <a:pt x="8416" y="4181"/>
                  </a:cubicBezTo>
                  <a:cubicBezTo>
                    <a:pt x="8395" y="4159"/>
                    <a:pt x="8373" y="4137"/>
                    <a:pt x="8352" y="4115"/>
                  </a:cubicBezTo>
                  <a:cubicBezTo>
                    <a:pt x="8339" y="4124"/>
                    <a:pt x="8327" y="4134"/>
                    <a:pt x="8314" y="4143"/>
                  </a:cubicBezTo>
                  <a:cubicBezTo>
                    <a:pt x="8310" y="4112"/>
                    <a:pt x="8306" y="4080"/>
                    <a:pt x="8302" y="4049"/>
                  </a:cubicBezTo>
                  <a:cubicBezTo>
                    <a:pt x="8279" y="4021"/>
                    <a:pt x="8257" y="3992"/>
                    <a:pt x="8234" y="3964"/>
                  </a:cubicBezTo>
                  <a:cubicBezTo>
                    <a:pt x="8235" y="3939"/>
                    <a:pt x="8237" y="3914"/>
                    <a:pt x="8238" y="3889"/>
                  </a:cubicBezTo>
                  <a:cubicBezTo>
                    <a:pt x="8257" y="3920"/>
                    <a:pt x="8276" y="3952"/>
                    <a:pt x="8295" y="3983"/>
                  </a:cubicBezTo>
                  <a:cubicBezTo>
                    <a:pt x="8310" y="3992"/>
                    <a:pt x="8325" y="4002"/>
                    <a:pt x="8340" y="4011"/>
                  </a:cubicBezTo>
                  <a:cubicBezTo>
                    <a:pt x="8354" y="4027"/>
                    <a:pt x="8368" y="4042"/>
                    <a:pt x="8382" y="4058"/>
                  </a:cubicBezTo>
                  <a:lnTo>
                    <a:pt x="8443" y="4049"/>
                  </a:lnTo>
                  <a:cubicBezTo>
                    <a:pt x="8480" y="4080"/>
                    <a:pt x="8516" y="4112"/>
                    <a:pt x="8553" y="4143"/>
                  </a:cubicBezTo>
                  <a:lnTo>
                    <a:pt x="8618" y="4134"/>
                  </a:lnTo>
                  <a:cubicBezTo>
                    <a:pt x="8643" y="4153"/>
                    <a:pt x="8669" y="4171"/>
                    <a:pt x="8694" y="4190"/>
                  </a:cubicBezTo>
                  <a:cubicBezTo>
                    <a:pt x="8709" y="4206"/>
                    <a:pt x="8724" y="4221"/>
                    <a:pt x="8739" y="4237"/>
                  </a:cubicBezTo>
                  <a:lnTo>
                    <a:pt x="8766" y="4237"/>
                  </a:lnTo>
                  <a:lnTo>
                    <a:pt x="8712" y="3955"/>
                  </a:lnTo>
                  <a:cubicBezTo>
                    <a:pt x="8715" y="3939"/>
                    <a:pt x="8717" y="3924"/>
                    <a:pt x="8720" y="3908"/>
                  </a:cubicBezTo>
                  <a:cubicBezTo>
                    <a:pt x="8705" y="3880"/>
                    <a:pt x="8690" y="3851"/>
                    <a:pt x="8675" y="3823"/>
                  </a:cubicBezTo>
                  <a:cubicBezTo>
                    <a:pt x="8699" y="3782"/>
                    <a:pt x="8723" y="3742"/>
                    <a:pt x="8747" y="3701"/>
                  </a:cubicBezTo>
                  <a:lnTo>
                    <a:pt x="8796" y="3729"/>
                  </a:lnTo>
                  <a:cubicBezTo>
                    <a:pt x="8807" y="3723"/>
                    <a:pt x="8819" y="3716"/>
                    <a:pt x="8830" y="3710"/>
                  </a:cubicBezTo>
                  <a:cubicBezTo>
                    <a:pt x="8840" y="3679"/>
                    <a:pt x="8851" y="3647"/>
                    <a:pt x="8861" y="3616"/>
                  </a:cubicBezTo>
                  <a:lnTo>
                    <a:pt x="8849" y="3748"/>
                  </a:lnTo>
                  <a:cubicBezTo>
                    <a:pt x="8840" y="3764"/>
                    <a:pt x="8832" y="3779"/>
                    <a:pt x="8823" y="3795"/>
                  </a:cubicBezTo>
                  <a:cubicBezTo>
                    <a:pt x="8791" y="3801"/>
                    <a:pt x="8760" y="3808"/>
                    <a:pt x="8728" y="3814"/>
                  </a:cubicBezTo>
                  <a:cubicBezTo>
                    <a:pt x="8738" y="3833"/>
                    <a:pt x="8748" y="3851"/>
                    <a:pt x="8758" y="3870"/>
                  </a:cubicBezTo>
                  <a:cubicBezTo>
                    <a:pt x="8762" y="3892"/>
                    <a:pt x="8765" y="3914"/>
                    <a:pt x="8769" y="3936"/>
                  </a:cubicBezTo>
                  <a:cubicBezTo>
                    <a:pt x="8770" y="3977"/>
                    <a:pt x="8772" y="4017"/>
                    <a:pt x="8773" y="4058"/>
                  </a:cubicBezTo>
                  <a:cubicBezTo>
                    <a:pt x="8783" y="4064"/>
                    <a:pt x="8794" y="4071"/>
                    <a:pt x="8804" y="4077"/>
                  </a:cubicBezTo>
                  <a:cubicBezTo>
                    <a:pt x="8801" y="4099"/>
                    <a:pt x="8799" y="4121"/>
                    <a:pt x="8796" y="4143"/>
                  </a:cubicBezTo>
                  <a:cubicBezTo>
                    <a:pt x="8804" y="4165"/>
                    <a:pt x="8811" y="4187"/>
                    <a:pt x="8819" y="4209"/>
                  </a:cubicBezTo>
                  <a:cubicBezTo>
                    <a:pt x="8839" y="4222"/>
                    <a:pt x="8860" y="4234"/>
                    <a:pt x="8880" y="4247"/>
                  </a:cubicBezTo>
                  <a:cubicBezTo>
                    <a:pt x="8879" y="4228"/>
                    <a:pt x="8877" y="4209"/>
                    <a:pt x="8876" y="4190"/>
                  </a:cubicBezTo>
                  <a:cubicBezTo>
                    <a:pt x="8884" y="4187"/>
                    <a:pt x="8891" y="4184"/>
                    <a:pt x="8899" y="4181"/>
                  </a:cubicBezTo>
                  <a:cubicBezTo>
                    <a:pt x="8910" y="4153"/>
                    <a:pt x="8922" y="4124"/>
                    <a:pt x="8933" y="4096"/>
                  </a:cubicBezTo>
                  <a:cubicBezTo>
                    <a:pt x="8934" y="4065"/>
                    <a:pt x="8936" y="4033"/>
                    <a:pt x="8937" y="4002"/>
                  </a:cubicBezTo>
                  <a:cubicBezTo>
                    <a:pt x="8943" y="4015"/>
                    <a:pt x="8950" y="4027"/>
                    <a:pt x="8956" y="4040"/>
                  </a:cubicBezTo>
                  <a:lnTo>
                    <a:pt x="8971" y="4115"/>
                  </a:lnTo>
                  <a:cubicBezTo>
                    <a:pt x="8967" y="4131"/>
                    <a:pt x="8963" y="4146"/>
                    <a:pt x="8959" y="4162"/>
                  </a:cubicBezTo>
                  <a:cubicBezTo>
                    <a:pt x="8964" y="4181"/>
                    <a:pt x="8970" y="4199"/>
                    <a:pt x="8975" y="4218"/>
                  </a:cubicBezTo>
                  <a:lnTo>
                    <a:pt x="8940" y="4247"/>
                  </a:lnTo>
                  <a:cubicBezTo>
                    <a:pt x="8945" y="4272"/>
                    <a:pt x="8951" y="4297"/>
                    <a:pt x="8956" y="4322"/>
                  </a:cubicBezTo>
                  <a:cubicBezTo>
                    <a:pt x="8975" y="4331"/>
                    <a:pt x="8994" y="4341"/>
                    <a:pt x="9013" y="4350"/>
                  </a:cubicBezTo>
                  <a:cubicBezTo>
                    <a:pt x="9018" y="4331"/>
                    <a:pt x="9023" y="4313"/>
                    <a:pt x="9028" y="4294"/>
                  </a:cubicBezTo>
                  <a:lnTo>
                    <a:pt x="9016" y="4237"/>
                  </a:lnTo>
                  <a:lnTo>
                    <a:pt x="9016" y="4162"/>
                  </a:lnTo>
                  <a:cubicBezTo>
                    <a:pt x="9038" y="4209"/>
                    <a:pt x="9059" y="4256"/>
                    <a:pt x="9081" y="4303"/>
                  </a:cubicBezTo>
                  <a:cubicBezTo>
                    <a:pt x="9091" y="4309"/>
                    <a:pt x="9101" y="4316"/>
                    <a:pt x="9111" y="4322"/>
                  </a:cubicBezTo>
                  <a:cubicBezTo>
                    <a:pt x="9116" y="4284"/>
                    <a:pt x="9121" y="4247"/>
                    <a:pt x="9126" y="4209"/>
                  </a:cubicBezTo>
                  <a:cubicBezTo>
                    <a:pt x="9143" y="4237"/>
                    <a:pt x="9159" y="4266"/>
                    <a:pt x="9176" y="4294"/>
                  </a:cubicBezTo>
                  <a:cubicBezTo>
                    <a:pt x="9204" y="4288"/>
                    <a:pt x="9231" y="4281"/>
                    <a:pt x="9259" y="4275"/>
                  </a:cubicBezTo>
                  <a:cubicBezTo>
                    <a:pt x="9264" y="4262"/>
                    <a:pt x="9270" y="4250"/>
                    <a:pt x="9275" y="4237"/>
                  </a:cubicBezTo>
                  <a:cubicBezTo>
                    <a:pt x="9288" y="4225"/>
                    <a:pt x="9300" y="4212"/>
                    <a:pt x="9313" y="4200"/>
                  </a:cubicBezTo>
                  <a:cubicBezTo>
                    <a:pt x="9319" y="4181"/>
                    <a:pt x="9326" y="4162"/>
                    <a:pt x="9332" y="4143"/>
                  </a:cubicBezTo>
                  <a:lnTo>
                    <a:pt x="9332" y="4096"/>
                  </a:lnTo>
                  <a:lnTo>
                    <a:pt x="9347" y="3955"/>
                  </a:lnTo>
                  <a:cubicBezTo>
                    <a:pt x="9353" y="3980"/>
                    <a:pt x="9360" y="4005"/>
                    <a:pt x="9366" y="4030"/>
                  </a:cubicBezTo>
                  <a:cubicBezTo>
                    <a:pt x="9374" y="4014"/>
                    <a:pt x="9381" y="3999"/>
                    <a:pt x="9389" y="3983"/>
                  </a:cubicBezTo>
                  <a:lnTo>
                    <a:pt x="9389" y="3908"/>
                  </a:lnTo>
                  <a:cubicBezTo>
                    <a:pt x="9396" y="3848"/>
                    <a:pt x="9404" y="3789"/>
                    <a:pt x="9411" y="3729"/>
                  </a:cubicBezTo>
                  <a:cubicBezTo>
                    <a:pt x="9421" y="3726"/>
                    <a:pt x="9432" y="3722"/>
                    <a:pt x="9442" y="3719"/>
                  </a:cubicBezTo>
                  <a:cubicBezTo>
                    <a:pt x="9434" y="3697"/>
                    <a:pt x="9427" y="3675"/>
                    <a:pt x="9419" y="3653"/>
                  </a:cubicBezTo>
                  <a:lnTo>
                    <a:pt x="9461" y="3578"/>
                  </a:lnTo>
                  <a:lnTo>
                    <a:pt x="9491" y="3503"/>
                  </a:lnTo>
                  <a:cubicBezTo>
                    <a:pt x="9499" y="3478"/>
                    <a:pt x="9506" y="3452"/>
                    <a:pt x="9514" y="3427"/>
                  </a:cubicBezTo>
                  <a:cubicBezTo>
                    <a:pt x="9515" y="3411"/>
                    <a:pt x="9517" y="3396"/>
                    <a:pt x="9518" y="3380"/>
                  </a:cubicBezTo>
                  <a:cubicBezTo>
                    <a:pt x="9514" y="3321"/>
                    <a:pt x="9510" y="3261"/>
                    <a:pt x="9506" y="3202"/>
                  </a:cubicBezTo>
                  <a:cubicBezTo>
                    <a:pt x="9515" y="3224"/>
                    <a:pt x="9524" y="3245"/>
                    <a:pt x="9533" y="3267"/>
                  </a:cubicBezTo>
                  <a:cubicBezTo>
                    <a:pt x="9539" y="3299"/>
                    <a:pt x="9546" y="3330"/>
                    <a:pt x="9552" y="3362"/>
                  </a:cubicBezTo>
                  <a:lnTo>
                    <a:pt x="9590" y="3409"/>
                  </a:lnTo>
                  <a:lnTo>
                    <a:pt x="9628" y="3362"/>
                  </a:lnTo>
                  <a:cubicBezTo>
                    <a:pt x="9644" y="3309"/>
                    <a:pt x="9661" y="3255"/>
                    <a:pt x="9677" y="3202"/>
                  </a:cubicBezTo>
                  <a:cubicBezTo>
                    <a:pt x="9673" y="3170"/>
                    <a:pt x="9670" y="3139"/>
                    <a:pt x="9666" y="3107"/>
                  </a:cubicBezTo>
                  <a:cubicBezTo>
                    <a:pt x="9651" y="3073"/>
                    <a:pt x="9635" y="3038"/>
                    <a:pt x="9620" y="3004"/>
                  </a:cubicBezTo>
                  <a:lnTo>
                    <a:pt x="9658" y="2957"/>
                  </a:lnTo>
                  <a:cubicBezTo>
                    <a:pt x="9663" y="2966"/>
                    <a:pt x="9668" y="2976"/>
                    <a:pt x="9673" y="2985"/>
                  </a:cubicBezTo>
                  <a:cubicBezTo>
                    <a:pt x="9678" y="2950"/>
                    <a:pt x="9684" y="2916"/>
                    <a:pt x="9689" y="2881"/>
                  </a:cubicBezTo>
                  <a:cubicBezTo>
                    <a:pt x="9684" y="2850"/>
                    <a:pt x="9678" y="2818"/>
                    <a:pt x="9673" y="2787"/>
                  </a:cubicBezTo>
                  <a:cubicBezTo>
                    <a:pt x="9671" y="2724"/>
                    <a:pt x="9668" y="2662"/>
                    <a:pt x="9666" y="2599"/>
                  </a:cubicBezTo>
                  <a:lnTo>
                    <a:pt x="9639" y="2401"/>
                  </a:lnTo>
                  <a:cubicBezTo>
                    <a:pt x="9614" y="2291"/>
                    <a:pt x="9588" y="2182"/>
                    <a:pt x="9563" y="2072"/>
                  </a:cubicBezTo>
                  <a:lnTo>
                    <a:pt x="9499" y="1996"/>
                  </a:lnTo>
                  <a:lnTo>
                    <a:pt x="9408" y="2053"/>
                  </a:lnTo>
                  <a:lnTo>
                    <a:pt x="9408" y="2119"/>
                  </a:lnTo>
                  <a:lnTo>
                    <a:pt x="9445" y="2156"/>
                  </a:lnTo>
                  <a:cubicBezTo>
                    <a:pt x="9462" y="2128"/>
                    <a:pt x="9478" y="2100"/>
                    <a:pt x="9495" y="2072"/>
                  </a:cubicBezTo>
                  <a:cubicBezTo>
                    <a:pt x="9501" y="2103"/>
                    <a:pt x="9508" y="2135"/>
                    <a:pt x="9514" y="2166"/>
                  </a:cubicBezTo>
                  <a:cubicBezTo>
                    <a:pt x="9481" y="2178"/>
                    <a:pt x="9448" y="2191"/>
                    <a:pt x="9415" y="2203"/>
                  </a:cubicBezTo>
                  <a:lnTo>
                    <a:pt x="9358" y="2326"/>
                  </a:lnTo>
                  <a:cubicBezTo>
                    <a:pt x="9364" y="2379"/>
                    <a:pt x="9371" y="2433"/>
                    <a:pt x="9377" y="2486"/>
                  </a:cubicBezTo>
                  <a:lnTo>
                    <a:pt x="9362" y="2618"/>
                  </a:lnTo>
                  <a:cubicBezTo>
                    <a:pt x="9366" y="2649"/>
                    <a:pt x="9369" y="2681"/>
                    <a:pt x="9373" y="2712"/>
                  </a:cubicBezTo>
                  <a:cubicBezTo>
                    <a:pt x="9364" y="2866"/>
                    <a:pt x="9356" y="3019"/>
                    <a:pt x="9347" y="3173"/>
                  </a:cubicBezTo>
                  <a:cubicBezTo>
                    <a:pt x="9338" y="3176"/>
                    <a:pt x="9329" y="3180"/>
                    <a:pt x="9320" y="3183"/>
                  </a:cubicBezTo>
                  <a:cubicBezTo>
                    <a:pt x="9323" y="3164"/>
                    <a:pt x="9325" y="3145"/>
                    <a:pt x="9328" y="3126"/>
                  </a:cubicBezTo>
                  <a:cubicBezTo>
                    <a:pt x="9327" y="3098"/>
                    <a:pt x="9325" y="3069"/>
                    <a:pt x="9324" y="3041"/>
                  </a:cubicBezTo>
                  <a:cubicBezTo>
                    <a:pt x="9316" y="2925"/>
                    <a:pt x="9309" y="2809"/>
                    <a:pt x="9301" y="2693"/>
                  </a:cubicBezTo>
                  <a:cubicBezTo>
                    <a:pt x="9295" y="2658"/>
                    <a:pt x="9288" y="2624"/>
                    <a:pt x="9282" y="2589"/>
                  </a:cubicBezTo>
                  <a:cubicBezTo>
                    <a:pt x="9283" y="2570"/>
                    <a:pt x="9285" y="2552"/>
                    <a:pt x="9286" y="2533"/>
                  </a:cubicBezTo>
                  <a:cubicBezTo>
                    <a:pt x="9290" y="2502"/>
                    <a:pt x="9293" y="2470"/>
                    <a:pt x="9297" y="2439"/>
                  </a:cubicBezTo>
                  <a:cubicBezTo>
                    <a:pt x="9300" y="2408"/>
                    <a:pt x="9302" y="2376"/>
                    <a:pt x="9305" y="2345"/>
                  </a:cubicBezTo>
                  <a:cubicBezTo>
                    <a:pt x="9314" y="2307"/>
                    <a:pt x="9323" y="2270"/>
                    <a:pt x="9332" y="2232"/>
                  </a:cubicBezTo>
                  <a:cubicBezTo>
                    <a:pt x="9319" y="2226"/>
                    <a:pt x="9307" y="2219"/>
                    <a:pt x="9294" y="2213"/>
                  </a:cubicBezTo>
                  <a:cubicBezTo>
                    <a:pt x="9284" y="2232"/>
                    <a:pt x="9273" y="2250"/>
                    <a:pt x="9263" y="2269"/>
                  </a:cubicBezTo>
                  <a:lnTo>
                    <a:pt x="9275" y="2194"/>
                  </a:lnTo>
                  <a:lnTo>
                    <a:pt x="9278" y="2137"/>
                  </a:lnTo>
                  <a:cubicBezTo>
                    <a:pt x="9287" y="2143"/>
                    <a:pt x="9296" y="2150"/>
                    <a:pt x="9305" y="2156"/>
                  </a:cubicBezTo>
                  <a:cubicBezTo>
                    <a:pt x="9311" y="2147"/>
                    <a:pt x="9318" y="2137"/>
                    <a:pt x="9324" y="2128"/>
                  </a:cubicBezTo>
                  <a:cubicBezTo>
                    <a:pt x="9302" y="2081"/>
                    <a:pt x="9281" y="2034"/>
                    <a:pt x="9259" y="1987"/>
                  </a:cubicBezTo>
                  <a:lnTo>
                    <a:pt x="9081" y="2072"/>
                  </a:lnTo>
                  <a:cubicBezTo>
                    <a:pt x="9051" y="2119"/>
                    <a:pt x="9020" y="2166"/>
                    <a:pt x="8990" y="2213"/>
                  </a:cubicBezTo>
                  <a:cubicBezTo>
                    <a:pt x="8991" y="2235"/>
                    <a:pt x="8993" y="2257"/>
                    <a:pt x="8994" y="2279"/>
                  </a:cubicBezTo>
                  <a:cubicBezTo>
                    <a:pt x="8989" y="2263"/>
                    <a:pt x="8983" y="2248"/>
                    <a:pt x="8978" y="2232"/>
                  </a:cubicBezTo>
                  <a:cubicBezTo>
                    <a:pt x="8962" y="2248"/>
                    <a:pt x="8945" y="2263"/>
                    <a:pt x="8929" y="2279"/>
                  </a:cubicBezTo>
                  <a:cubicBezTo>
                    <a:pt x="8919" y="2226"/>
                    <a:pt x="8909" y="2172"/>
                    <a:pt x="8899" y="2119"/>
                  </a:cubicBezTo>
                  <a:lnTo>
                    <a:pt x="8861" y="2119"/>
                  </a:lnTo>
                  <a:cubicBezTo>
                    <a:pt x="8829" y="2166"/>
                    <a:pt x="8798" y="2213"/>
                    <a:pt x="8766" y="2260"/>
                  </a:cubicBezTo>
                  <a:cubicBezTo>
                    <a:pt x="8737" y="2279"/>
                    <a:pt x="8707" y="2297"/>
                    <a:pt x="8678" y="2316"/>
                  </a:cubicBezTo>
                  <a:lnTo>
                    <a:pt x="8542" y="2326"/>
                  </a:lnTo>
                  <a:cubicBezTo>
                    <a:pt x="8551" y="2273"/>
                    <a:pt x="8559" y="2219"/>
                    <a:pt x="8568" y="2166"/>
                  </a:cubicBezTo>
                  <a:cubicBezTo>
                    <a:pt x="8567" y="2144"/>
                    <a:pt x="8565" y="2122"/>
                    <a:pt x="8564" y="2100"/>
                  </a:cubicBezTo>
                  <a:cubicBezTo>
                    <a:pt x="8558" y="2078"/>
                    <a:pt x="8551" y="2056"/>
                    <a:pt x="8545" y="2034"/>
                  </a:cubicBezTo>
                  <a:cubicBezTo>
                    <a:pt x="8534" y="1959"/>
                    <a:pt x="8522" y="1883"/>
                    <a:pt x="8511" y="1808"/>
                  </a:cubicBezTo>
                  <a:cubicBezTo>
                    <a:pt x="8503" y="1758"/>
                    <a:pt x="8496" y="1707"/>
                    <a:pt x="8488" y="1657"/>
                  </a:cubicBezTo>
                  <a:cubicBezTo>
                    <a:pt x="8483" y="1604"/>
                    <a:pt x="8478" y="1550"/>
                    <a:pt x="8473" y="1497"/>
                  </a:cubicBezTo>
                  <a:cubicBezTo>
                    <a:pt x="8478" y="1441"/>
                    <a:pt x="8483" y="1384"/>
                    <a:pt x="8488" y="1328"/>
                  </a:cubicBezTo>
                  <a:cubicBezTo>
                    <a:pt x="8494" y="1300"/>
                    <a:pt x="8501" y="1271"/>
                    <a:pt x="8507" y="1243"/>
                  </a:cubicBezTo>
                  <a:cubicBezTo>
                    <a:pt x="8508" y="1183"/>
                    <a:pt x="8510" y="1124"/>
                    <a:pt x="8511" y="1064"/>
                  </a:cubicBezTo>
                  <a:cubicBezTo>
                    <a:pt x="8519" y="1073"/>
                    <a:pt x="8526" y="1083"/>
                    <a:pt x="8534" y="1092"/>
                  </a:cubicBezTo>
                  <a:lnTo>
                    <a:pt x="8534" y="1205"/>
                  </a:lnTo>
                  <a:lnTo>
                    <a:pt x="8507" y="1394"/>
                  </a:lnTo>
                  <a:lnTo>
                    <a:pt x="8507" y="1535"/>
                  </a:lnTo>
                  <a:cubicBezTo>
                    <a:pt x="8520" y="1617"/>
                    <a:pt x="8532" y="1698"/>
                    <a:pt x="8545" y="1780"/>
                  </a:cubicBezTo>
                  <a:cubicBezTo>
                    <a:pt x="8550" y="1827"/>
                    <a:pt x="8556" y="1874"/>
                    <a:pt x="8561" y="1921"/>
                  </a:cubicBezTo>
                  <a:lnTo>
                    <a:pt x="8602" y="1977"/>
                  </a:lnTo>
                  <a:cubicBezTo>
                    <a:pt x="8611" y="1980"/>
                    <a:pt x="8620" y="1984"/>
                    <a:pt x="8629" y="1987"/>
                  </a:cubicBezTo>
                  <a:cubicBezTo>
                    <a:pt x="8632" y="1962"/>
                    <a:pt x="8634" y="1936"/>
                    <a:pt x="8637" y="1911"/>
                  </a:cubicBezTo>
                  <a:cubicBezTo>
                    <a:pt x="8652" y="1958"/>
                    <a:pt x="8667" y="2006"/>
                    <a:pt x="8682" y="2053"/>
                  </a:cubicBezTo>
                  <a:cubicBezTo>
                    <a:pt x="8715" y="2047"/>
                    <a:pt x="8748" y="2040"/>
                    <a:pt x="8781" y="2034"/>
                  </a:cubicBezTo>
                  <a:cubicBezTo>
                    <a:pt x="8791" y="2021"/>
                    <a:pt x="8801" y="2009"/>
                    <a:pt x="8811" y="1996"/>
                  </a:cubicBezTo>
                  <a:cubicBezTo>
                    <a:pt x="8836" y="1921"/>
                    <a:pt x="8862" y="1845"/>
                    <a:pt x="8887" y="1770"/>
                  </a:cubicBezTo>
                  <a:cubicBezTo>
                    <a:pt x="8909" y="1764"/>
                    <a:pt x="8930" y="1757"/>
                    <a:pt x="8952" y="1751"/>
                  </a:cubicBezTo>
                  <a:cubicBezTo>
                    <a:pt x="8962" y="1735"/>
                    <a:pt x="8972" y="1720"/>
                    <a:pt x="8982" y="1704"/>
                  </a:cubicBezTo>
                  <a:cubicBezTo>
                    <a:pt x="8969" y="1695"/>
                    <a:pt x="8957" y="1685"/>
                    <a:pt x="8944" y="1676"/>
                  </a:cubicBezTo>
                  <a:cubicBezTo>
                    <a:pt x="8938" y="1660"/>
                    <a:pt x="8931" y="1645"/>
                    <a:pt x="8925" y="1629"/>
                  </a:cubicBezTo>
                  <a:lnTo>
                    <a:pt x="8895" y="1620"/>
                  </a:lnTo>
                  <a:cubicBezTo>
                    <a:pt x="8865" y="1557"/>
                    <a:pt x="8834" y="1494"/>
                    <a:pt x="8804" y="1431"/>
                  </a:cubicBezTo>
                  <a:lnTo>
                    <a:pt x="8872" y="1469"/>
                  </a:lnTo>
                  <a:cubicBezTo>
                    <a:pt x="8880" y="1491"/>
                    <a:pt x="8887" y="1513"/>
                    <a:pt x="8895" y="1535"/>
                  </a:cubicBezTo>
                  <a:cubicBezTo>
                    <a:pt x="8914" y="1544"/>
                    <a:pt x="8933" y="1554"/>
                    <a:pt x="8952" y="1563"/>
                  </a:cubicBezTo>
                  <a:cubicBezTo>
                    <a:pt x="8968" y="1585"/>
                    <a:pt x="8985" y="1607"/>
                    <a:pt x="9001" y="1629"/>
                  </a:cubicBezTo>
                  <a:cubicBezTo>
                    <a:pt x="9024" y="1645"/>
                    <a:pt x="9047" y="1660"/>
                    <a:pt x="9070" y="1676"/>
                  </a:cubicBezTo>
                  <a:cubicBezTo>
                    <a:pt x="9077" y="1663"/>
                    <a:pt x="9085" y="1651"/>
                    <a:pt x="9092" y="1638"/>
                  </a:cubicBezTo>
                  <a:cubicBezTo>
                    <a:pt x="9088" y="1610"/>
                    <a:pt x="9085" y="1582"/>
                    <a:pt x="9081" y="1554"/>
                  </a:cubicBezTo>
                  <a:cubicBezTo>
                    <a:pt x="9063" y="1504"/>
                    <a:pt x="9046" y="1453"/>
                    <a:pt x="9028" y="1403"/>
                  </a:cubicBezTo>
                  <a:lnTo>
                    <a:pt x="9001" y="1328"/>
                  </a:lnTo>
                  <a:lnTo>
                    <a:pt x="9119" y="1554"/>
                  </a:lnTo>
                  <a:lnTo>
                    <a:pt x="9214" y="1497"/>
                  </a:lnTo>
                  <a:cubicBezTo>
                    <a:pt x="9225" y="1481"/>
                    <a:pt x="9237" y="1466"/>
                    <a:pt x="9248" y="1450"/>
                  </a:cubicBezTo>
                  <a:lnTo>
                    <a:pt x="9248" y="1412"/>
                  </a:lnTo>
                  <a:cubicBezTo>
                    <a:pt x="9235" y="1359"/>
                    <a:pt x="9223" y="1305"/>
                    <a:pt x="9210" y="1252"/>
                  </a:cubicBezTo>
                  <a:cubicBezTo>
                    <a:pt x="9194" y="1227"/>
                    <a:pt x="9177" y="1202"/>
                    <a:pt x="9161" y="1177"/>
                  </a:cubicBezTo>
                  <a:cubicBezTo>
                    <a:pt x="9156" y="1152"/>
                    <a:pt x="9150" y="1127"/>
                    <a:pt x="9145" y="1102"/>
                  </a:cubicBezTo>
                  <a:cubicBezTo>
                    <a:pt x="9130" y="1086"/>
                    <a:pt x="9115" y="1071"/>
                    <a:pt x="9100" y="1055"/>
                  </a:cubicBezTo>
                  <a:cubicBezTo>
                    <a:pt x="9091" y="1030"/>
                    <a:pt x="9082" y="1004"/>
                    <a:pt x="9073" y="979"/>
                  </a:cubicBezTo>
                  <a:cubicBezTo>
                    <a:pt x="9097" y="982"/>
                    <a:pt x="9121" y="986"/>
                    <a:pt x="9145" y="989"/>
                  </a:cubicBezTo>
                  <a:cubicBezTo>
                    <a:pt x="9159" y="1005"/>
                    <a:pt x="9173" y="1020"/>
                    <a:pt x="9187" y="1036"/>
                  </a:cubicBezTo>
                  <a:lnTo>
                    <a:pt x="9259" y="1234"/>
                  </a:lnTo>
                  <a:cubicBezTo>
                    <a:pt x="9273" y="1268"/>
                    <a:pt x="9287" y="1303"/>
                    <a:pt x="9301" y="1337"/>
                  </a:cubicBezTo>
                  <a:cubicBezTo>
                    <a:pt x="9328" y="1343"/>
                    <a:pt x="9354" y="1350"/>
                    <a:pt x="9381" y="1356"/>
                  </a:cubicBezTo>
                  <a:lnTo>
                    <a:pt x="9408" y="1356"/>
                  </a:lnTo>
                  <a:cubicBezTo>
                    <a:pt x="9399" y="1328"/>
                    <a:pt x="9390" y="1299"/>
                    <a:pt x="9381" y="1271"/>
                  </a:cubicBezTo>
                  <a:cubicBezTo>
                    <a:pt x="9367" y="1193"/>
                    <a:pt x="9353" y="1114"/>
                    <a:pt x="9339" y="1036"/>
                  </a:cubicBezTo>
                  <a:cubicBezTo>
                    <a:pt x="9352" y="1058"/>
                    <a:pt x="9364" y="1080"/>
                    <a:pt x="9377" y="1102"/>
                  </a:cubicBezTo>
                  <a:cubicBezTo>
                    <a:pt x="9390" y="1136"/>
                    <a:pt x="9402" y="1171"/>
                    <a:pt x="9415" y="1205"/>
                  </a:cubicBezTo>
                  <a:cubicBezTo>
                    <a:pt x="9434" y="1255"/>
                    <a:pt x="9453" y="1306"/>
                    <a:pt x="9472" y="1356"/>
                  </a:cubicBezTo>
                  <a:lnTo>
                    <a:pt x="9472" y="1478"/>
                  </a:lnTo>
                  <a:cubicBezTo>
                    <a:pt x="9496" y="1535"/>
                    <a:pt x="9520" y="1591"/>
                    <a:pt x="9544" y="1648"/>
                  </a:cubicBezTo>
                  <a:cubicBezTo>
                    <a:pt x="9554" y="1654"/>
                    <a:pt x="9565" y="1661"/>
                    <a:pt x="9575" y="1667"/>
                  </a:cubicBezTo>
                  <a:cubicBezTo>
                    <a:pt x="9546" y="1523"/>
                    <a:pt x="9516" y="1378"/>
                    <a:pt x="9487" y="1234"/>
                  </a:cubicBezTo>
                  <a:cubicBezTo>
                    <a:pt x="9461" y="1083"/>
                    <a:pt x="9434" y="933"/>
                    <a:pt x="9408" y="782"/>
                  </a:cubicBezTo>
                  <a:cubicBezTo>
                    <a:pt x="9396" y="744"/>
                    <a:pt x="9385" y="707"/>
                    <a:pt x="9373" y="669"/>
                  </a:cubicBezTo>
                  <a:cubicBezTo>
                    <a:pt x="9374" y="634"/>
                    <a:pt x="9376" y="600"/>
                    <a:pt x="9377" y="565"/>
                  </a:cubicBezTo>
                  <a:lnTo>
                    <a:pt x="9377" y="508"/>
                  </a:lnTo>
                  <a:cubicBezTo>
                    <a:pt x="9369" y="486"/>
                    <a:pt x="9362" y="465"/>
                    <a:pt x="9354" y="443"/>
                  </a:cubicBezTo>
                  <a:lnTo>
                    <a:pt x="9354" y="537"/>
                  </a:lnTo>
                  <a:cubicBezTo>
                    <a:pt x="9352" y="584"/>
                    <a:pt x="9349" y="631"/>
                    <a:pt x="9347" y="678"/>
                  </a:cubicBezTo>
                  <a:cubicBezTo>
                    <a:pt x="9338" y="637"/>
                    <a:pt x="9329" y="597"/>
                    <a:pt x="9320" y="556"/>
                  </a:cubicBezTo>
                  <a:cubicBezTo>
                    <a:pt x="9309" y="537"/>
                    <a:pt x="9297" y="518"/>
                    <a:pt x="9286" y="499"/>
                  </a:cubicBezTo>
                  <a:cubicBezTo>
                    <a:pt x="9287" y="477"/>
                    <a:pt x="9289" y="455"/>
                    <a:pt x="9290" y="433"/>
                  </a:cubicBezTo>
                  <a:cubicBezTo>
                    <a:pt x="9280" y="414"/>
                    <a:pt x="9269" y="396"/>
                    <a:pt x="9259" y="377"/>
                  </a:cubicBezTo>
                  <a:cubicBezTo>
                    <a:pt x="9249" y="324"/>
                    <a:pt x="9239" y="270"/>
                    <a:pt x="9229" y="217"/>
                  </a:cubicBezTo>
                  <a:lnTo>
                    <a:pt x="9229" y="47"/>
                  </a:lnTo>
                  <a:lnTo>
                    <a:pt x="8264" y="235"/>
                  </a:lnTo>
                  <a:lnTo>
                    <a:pt x="7774" y="348"/>
                  </a:lnTo>
                  <a:lnTo>
                    <a:pt x="7509" y="405"/>
                  </a:lnTo>
                  <a:lnTo>
                    <a:pt x="7436" y="414"/>
                  </a:lnTo>
                  <a:cubicBezTo>
                    <a:pt x="7429" y="417"/>
                    <a:pt x="7421" y="421"/>
                    <a:pt x="7414" y="424"/>
                  </a:cubicBezTo>
                  <a:lnTo>
                    <a:pt x="7368" y="424"/>
                  </a:lnTo>
                  <a:lnTo>
                    <a:pt x="7322" y="433"/>
                  </a:lnTo>
                  <a:lnTo>
                    <a:pt x="7144" y="480"/>
                  </a:lnTo>
                  <a:lnTo>
                    <a:pt x="6700" y="546"/>
                  </a:lnTo>
                  <a:cubicBezTo>
                    <a:pt x="6697" y="571"/>
                    <a:pt x="6695" y="596"/>
                    <a:pt x="6692" y="621"/>
                  </a:cubicBezTo>
                  <a:lnTo>
                    <a:pt x="6673" y="621"/>
                  </a:lnTo>
                  <a:cubicBezTo>
                    <a:pt x="6658" y="722"/>
                    <a:pt x="6642" y="822"/>
                    <a:pt x="6627" y="923"/>
                  </a:cubicBezTo>
                  <a:lnTo>
                    <a:pt x="6627" y="753"/>
                  </a:lnTo>
                  <a:cubicBezTo>
                    <a:pt x="6623" y="769"/>
                    <a:pt x="6620" y="784"/>
                    <a:pt x="6616" y="800"/>
                  </a:cubicBezTo>
                  <a:cubicBezTo>
                    <a:pt x="6625" y="740"/>
                    <a:pt x="6634" y="681"/>
                    <a:pt x="6643" y="621"/>
                  </a:cubicBezTo>
                  <a:cubicBezTo>
                    <a:pt x="6650" y="599"/>
                    <a:pt x="6658" y="578"/>
                    <a:pt x="6665" y="556"/>
                  </a:cubicBezTo>
                  <a:lnTo>
                    <a:pt x="6601" y="565"/>
                  </a:lnTo>
                  <a:lnTo>
                    <a:pt x="6551" y="565"/>
                  </a:lnTo>
                  <a:cubicBezTo>
                    <a:pt x="6542" y="568"/>
                    <a:pt x="6534" y="571"/>
                    <a:pt x="6525" y="574"/>
                  </a:cubicBezTo>
                  <a:lnTo>
                    <a:pt x="6206" y="621"/>
                  </a:lnTo>
                  <a:lnTo>
                    <a:pt x="6134" y="621"/>
                  </a:lnTo>
                  <a:cubicBezTo>
                    <a:pt x="6109" y="631"/>
                    <a:pt x="6083" y="640"/>
                    <a:pt x="6058" y="650"/>
                  </a:cubicBezTo>
                  <a:lnTo>
                    <a:pt x="6024" y="650"/>
                  </a:lnTo>
                  <a:lnTo>
                    <a:pt x="6001" y="650"/>
                  </a:lnTo>
                  <a:lnTo>
                    <a:pt x="5967" y="650"/>
                  </a:lnTo>
                  <a:lnTo>
                    <a:pt x="5864" y="678"/>
                  </a:lnTo>
                  <a:lnTo>
                    <a:pt x="5849" y="669"/>
                  </a:lnTo>
                  <a:lnTo>
                    <a:pt x="5818" y="678"/>
                  </a:lnTo>
                  <a:lnTo>
                    <a:pt x="5792" y="678"/>
                  </a:lnTo>
                  <a:cubicBezTo>
                    <a:pt x="5777" y="684"/>
                    <a:pt x="5761" y="691"/>
                    <a:pt x="5746" y="697"/>
                  </a:cubicBezTo>
                  <a:lnTo>
                    <a:pt x="5701" y="706"/>
                  </a:lnTo>
                  <a:lnTo>
                    <a:pt x="5674" y="706"/>
                  </a:lnTo>
                  <a:lnTo>
                    <a:pt x="5348" y="753"/>
                  </a:lnTo>
                  <a:lnTo>
                    <a:pt x="4645" y="819"/>
                  </a:lnTo>
                  <a:lnTo>
                    <a:pt x="4615" y="819"/>
                  </a:lnTo>
                  <a:lnTo>
                    <a:pt x="3604" y="857"/>
                  </a:lnTo>
                  <a:lnTo>
                    <a:pt x="3578" y="857"/>
                  </a:lnTo>
                  <a:lnTo>
                    <a:pt x="3536" y="857"/>
                  </a:lnTo>
                  <a:lnTo>
                    <a:pt x="3316" y="857"/>
                  </a:lnTo>
                  <a:lnTo>
                    <a:pt x="3073" y="819"/>
                  </a:lnTo>
                  <a:lnTo>
                    <a:pt x="2940" y="810"/>
                  </a:lnTo>
                  <a:cubicBezTo>
                    <a:pt x="2937" y="832"/>
                    <a:pt x="2935" y="854"/>
                    <a:pt x="2932" y="876"/>
                  </a:cubicBezTo>
                  <a:cubicBezTo>
                    <a:pt x="2931" y="895"/>
                    <a:pt x="2929" y="913"/>
                    <a:pt x="2928" y="932"/>
                  </a:cubicBezTo>
                  <a:cubicBezTo>
                    <a:pt x="2927" y="1026"/>
                    <a:pt x="2925" y="1121"/>
                    <a:pt x="2924" y="1215"/>
                  </a:cubicBezTo>
                  <a:cubicBezTo>
                    <a:pt x="2918" y="1278"/>
                    <a:pt x="2911" y="1340"/>
                    <a:pt x="2905" y="1403"/>
                  </a:cubicBezTo>
                  <a:cubicBezTo>
                    <a:pt x="2899" y="1428"/>
                    <a:pt x="2892" y="1453"/>
                    <a:pt x="2886" y="1478"/>
                  </a:cubicBezTo>
                  <a:cubicBezTo>
                    <a:pt x="2887" y="1506"/>
                    <a:pt x="2889" y="1535"/>
                    <a:pt x="2890" y="1563"/>
                  </a:cubicBezTo>
                  <a:cubicBezTo>
                    <a:pt x="2893" y="1604"/>
                    <a:pt x="2895" y="1644"/>
                    <a:pt x="2898" y="1685"/>
                  </a:cubicBezTo>
                  <a:cubicBezTo>
                    <a:pt x="2888" y="1688"/>
                    <a:pt x="2877" y="1692"/>
                    <a:pt x="2867" y="1695"/>
                  </a:cubicBezTo>
                  <a:lnTo>
                    <a:pt x="2822" y="1629"/>
                  </a:lnTo>
                  <a:cubicBezTo>
                    <a:pt x="2814" y="1626"/>
                    <a:pt x="2807" y="1623"/>
                    <a:pt x="2799" y="1620"/>
                  </a:cubicBezTo>
                  <a:lnTo>
                    <a:pt x="2754" y="1695"/>
                  </a:lnTo>
                  <a:cubicBezTo>
                    <a:pt x="2744" y="1729"/>
                    <a:pt x="2733" y="1764"/>
                    <a:pt x="2723" y="1798"/>
                  </a:cubicBezTo>
                  <a:cubicBezTo>
                    <a:pt x="2707" y="1852"/>
                    <a:pt x="2690" y="1905"/>
                    <a:pt x="2674" y="1959"/>
                  </a:cubicBezTo>
                  <a:cubicBezTo>
                    <a:pt x="2655" y="2034"/>
                    <a:pt x="2636" y="2110"/>
                    <a:pt x="2617" y="2185"/>
                  </a:cubicBezTo>
                  <a:cubicBezTo>
                    <a:pt x="2609" y="2235"/>
                    <a:pt x="2602" y="2285"/>
                    <a:pt x="2594" y="2335"/>
                  </a:cubicBezTo>
                  <a:cubicBezTo>
                    <a:pt x="2586" y="2366"/>
                    <a:pt x="2579" y="2398"/>
                    <a:pt x="2571" y="2429"/>
                  </a:cubicBezTo>
                  <a:cubicBezTo>
                    <a:pt x="2566" y="2442"/>
                    <a:pt x="2561" y="2454"/>
                    <a:pt x="2556" y="2467"/>
                  </a:cubicBezTo>
                  <a:cubicBezTo>
                    <a:pt x="2548" y="2480"/>
                    <a:pt x="2541" y="2492"/>
                    <a:pt x="2533" y="2505"/>
                  </a:cubicBezTo>
                  <a:lnTo>
                    <a:pt x="2510" y="2505"/>
                  </a:lnTo>
                  <a:cubicBezTo>
                    <a:pt x="2501" y="2511"/>
                    <a:pt x="2493" y="2518"/>
                    <a:pt x="2484" y="2524"/>
                  </a:cubicBezTo>
                  <a:lnTo>
                    <a:pt x="2457" y="2533"/>
                  </a:lnTo>
                  <a:cubicBezTo>
                    <a:pt x="2451" y="2495"/>
                    <a:pt x="2444" y="2458"/>
                    <a:pt x="2438" y="2420"/>
                  </a:cubicBezTo>
                  <a:cubicBezTo>
                    <a:pt x="2430" y="2411"/>
                    <a:pt x="2423" y="2401"/>
                    <a:pt x="2415" y="2392"/>
                  </a:cubicBezTo>
                  <a:cubicBezTo>
                    <a:pt x="2406" y="2386"/>
                    <a:pt x="2398" y="2379"/>
                    <a:pt x="2389" y="2373"/>
                  </a:cubicBezTo>
                  <a:lnTo>
                    <a:pt x="2370" y="2354"/>
                  </a:lnTo>
                  <a:cubicBezTo>
                    <a:pt x="2362" y="2363"/>
                    <a:pt x="2355" y="2373"/>
                    <a:pt x="2347" y="2382"/>
                  </a:cubicBezTo>
                  <a:lnTo>
                    <a:pt x="2317" y="2448"/>
                  </a:lnTo>
                  <a:cubicBezTo>
                    <a:pt x="2304" y="2454"/>
                    <a:pt x="2292" y="2461"/>
                    <a:pt x="2279" y="2467"/>
                  </a:cubicBezTo>
                  <a:lnTo>
                    <a:pt x="2256" y="2467"/>
                  </a:lnTo>
                  <a:cubicBezTo>
                    <a:pt x="2241" y="2480"/>
                    <a:pt x="2225" y="2492"/>
                    <a:pt x="2210" y="2505"/>
                  </a:cubicBezTo>
                  <a:cubicBezTo>
                    <a:pt x="2199" y="2521"/>
                    <a:pt x="2187" y="2536"/>
                    <a:pt x="2176" y="2552"/>
                  </a:cubicBezTo>
                  <a:cubicBezTo>
                    <a:pt x="2170" y="2568"/>
                    <a:pt x="2163" y="2583"/>
                    <a:pt x="2157" y="2599"/>
                  </a:cubicBezTo>
                  <a:cubicBezTo>
                    <a:pt x="2134" y="2693"/>
                    <a:pt x="2112" y="2787"/>
                    <a:pt x="2089" y="2881"/>
                  </a:cubicBezTo>
                  <a:cubicBezTo>
                    <a:pt x="2083" y="2897"/>
                    <a:pt x="2076" y="2912"/>
                    <a:pt x="2070" y="2928"/>
                  </a:cubicBezTo>
                  <a:cubicBezTo>
                    <a:pt x="2050" y="2963"/>
                    <a:pt x="2029" y="2997"/>
                    <a:pt x="2009" y="3032"/>
                  </a:cubicBezTo>
                  <a:lnTo>
                    <a:pt x="1956" y="3079"/>
                  </a:lnTo>
                  <a:cubicBezTo>
                    <a:pt x="1943" y="3070"/>
                    <a:pt x="1931" y="3060"/>
                    <a:pt x="1918" y="3051"/>
                  </a:cubicBezTo>
                  <a:lnTo>
                    <a:pt x="1918" y="2957"/>
                  </a:lnTo>
                  <a:cubicBezTo>
                    <a:pt x="1919" y="2929"/>
                    <a:pt x="1921" y="2900"/>
                    <a:pt x="1922" y="2872"/>
                  </a:cubicBezTo>
                  <a:cubicBezTo>
                    <a:pt x="1928" y="2853"/>
                    <a:pt x="1935" y="2834"/>
                    <a:pt x="1941" y="2815"/>
                  </a:cubicBezTo>
                  <a:cubicBezTo>
                    <a:pt x="1924" y="2777"/>
                    <a:pt x="1908" y="2740"/>
                    <a:pt x="1891" y="2702"/>
                  </a:cubicBezTo>
                  <a:cubicBezTo>
                    <a:pt x="1881" y="2712"/>
                    <a:pt x="1871" y="2721"/>
                    <a:pt x="1861" y="2731"/>
                  </a:cubicBezTo>
                  <a:cubicBezTo>
                    <a:pt x="1827" y="2791"/>
                    <a:pt x="1792" y="2850"/>
                    <a:pt x="1758" y="2910"/>
                  </a:cubicBezTo>
                  <a:cubicBezTo>
                    <a:pt x="1749" y="2929"/>
                    <a:pt x="1741" y="2947"/>
                    <a:pt x="1732" y="2966"/>
                  </a:cubicBezTo>
                  <a:cubicBezTo>
                    <a:pt x="1726" y="3010"/>
                    <a:pt x="1719" y="3054"/>
                    <a:pt x="1713" y="3098"/>
                  </a:cubicBezTo>
                  <a:cubicBezTo>
                    <a:pt x="1710" y="3107"/>
                    <a:pt x="1708" y="3117"/>
                    <a:pt x="1705" y="3126"/>
                  </a:cubicBezTo>
                  <a:cubicBezTo>
                    <a:pt x="1700" y="3157"/>
                    <a:pt x="1695" y="3189"/>
                    <a:pt x="1690" y="3220"/>
                  </a:cubicBezTo>
                  <a:cubicBezTo>
                    <a:pt x="1677" y="3201"/>
                    <a:pt x="1665" y="3183"/>
                    <a:pt x="1652" y="3164"/>
                  </a:cubicBezTo>
                  <a:cubicBezTo>
                    <a:pt x="1644" y="3155"/>
                    <a:pt x="1637" y="3145"/>
                    <a:pt x="1629" y="3136"/>
                  </a:cubicBezTo>
                  <a:lnTo>
                    <a:pt x="1603" y="3136"/>
                  </a:lnTo>
                  <a:cubicBezTo>
                    <a:pt x="1594" y="3155"/>
                    <a:pt x="1585" y="3173"/>
                    <a:pt x="1576" y="3192"/>
                  </a:cubicBezTo>
                  <a:cubicBezTo>
                    <a:pt x="1575" y="3217"/>
                    <a:pt x="1573" y="3242"/>
                    <a:pt x="1572" y="3267"/>
                  </a:cubicBezTo>
                  <a:cubicBezTo>
                    <a:pt x="1578" y="3295"/>
                    <a:pt x="1585" y="3324"/>
                    <a:pt x="1591" y="3352"/>
                  </a:cubicBezTo>
                  <a:lnTo>
                    <a:pt x="1588" y="3409"/>
                  </a:lnTo>
                  <a:cubicBezTo>
                    <a:pt x="1583" y="3415"/>
                    <a:pt x="1577" y="3421"/>
                    <a:pt x="1572" y="3427"/>
                  </a:cubicBezTo>
                  <a:cubicBezTo>
                    <a:pt x="1570" y="3459"/>
                    <a:pt x="1567" y="3490"/>
                    <a:pt x="1565" y="3522"/>
                  </a:cubicBezTo>
                  <a:cubicBezTo>
                    <a:pt x="1560" y="3534"/>
                    <a:pt x="1555" y="3547"/>
                    <a:pt x="1550" y="3559"/>
                  </a:cubicBezTo>
                  <a:cubicBezTo>
                    <a:pt x="1542" y="3590"/>
                    <a:pt x="1535" y="3622"/>
                    <a:pt x="1527" y="3653"/>
                  </a:cubicBezTo>
                  <a:cubicBezTo>
                    <a:pt x="1524" y="3669"/>
                    <a:pt x="1522" y="3685"/>
                    <a:pt x="1519" y="3701"/>
                  </a:cubicBezTo>
                  <a:cubicBezTo>
                    <a:pt x="1509" y="3717"/>
                    <a:pt x="1499" y="3732"/>
                    <a:pt x="1489" y="3748"/>
                  </a:cubicBezTo>
                  <a:cubicBezTo>
                    <a:pt x="1465" y="3732"/>
                    <a:pt x="1441" y="3717"/>
                    <a:pt x="1417" y="3701"/>
                  </a:cubicBezTo>
                  <a:lnTo>
                    <a:pt x="1390" y="3719"/>
                  </a:lnTo>
                  <a:cubicBezTo>
                    <a:pt x="1384" y="3729"/>
                    <a:pt x="1377" y="3738"/>
                    <a:pt x="1371" y="3748"/>
                  </a:cubicBezTo>
                  <a:cubicBezTo>
                    <a:pt x="1358" y="3757"/>
                    <a:pt x="1346" y="3767"/>
                    <a:pt x="1333" y="3776"/>
                  </a:cubicBezTo>
                  <a:lnTo>
                    <a:pt x="1314" y="3795"/>
                  </a:lnTo>
                  <a:cubicBezTo>
                    <a:pt x="1306" y="3811"/>
                    <a:pt x="1299" y="3826"/>
                    <a:pt x="1291" y="3842"/>
                  </a:cubicBezTo>
                  <a:cubicBezTo>
                    <a:pt x="1286" y="3861"/>
                    <a:pt x="1281" y="3879"/>
                    <a:pt x="1276" y="3898"/>
                  </a:cubicBezTo>
                  <a:cubicBezTo>
                    <a:pt x="1268" y="3911"/>
                    <a:pt x="1261" y="3923"/>
                    <a:pt x="1253" y="3936"/>
                  </a:cubicBezTo>
                  <a:cubicBezTo>
                    <a:pt x="1243" y="3930"/>
                    <a:pt x="1233" y="3923"/>
                    <a:pt x="1223" y="3917"/>
                  </a:cubicBezTo>
                  <a:cubicBezTo>
                    <a:pt x="1215" y="3920"/>
                    <a:pt x="1208" y="3924"/>
                    <a:pt x="1200" y="3927"/>
                  </a:cubicBezTo>
                  <a:cubicBezTo>
                    <a:pt x="1199" y="3946"/>
                    <a:pt x="1197" y="3964"/>
                    <a:pt x="1196" y="3983"/>
                  </a:cubicBezTo>
                  <a:cubicBezTo>
                    <a:pt x="1192" y="4008"/>
                    <a:pt x="1189" y="4033"/>
                    <a:pt x="1185" y="4058"/>
                  </a:cubicBezTo>
                  <a:cubicBezTo>
                    <a:pt x="1177" y="4071"/>
                    <a:pt x="1170" y="4083"/>
                    <a:pt x="1162" y="4096"/>
                  </a:cubicBezTo>
                  <a:cubicBezTo>
                    <a:pt x="1160" y="4115"/>
                    <a:pt x="1157" y="4134"/>
                    <a:pt x="1155" y="4153"/>
                  </a:cubicBezTo>
                  <a:lnTo>
                    <a:pt x="1128" y="4162"/>
                  </a:lnTo>
                  <a:lnTo>
                    <a:pt x="1101" y="4153"/>
                  </a:lnTo>
                  <a:cubicBezTo>
                    <a:pt x="1092" y="4175"/>
                    <a:pt x="1084" y="4196"/>
                    <a:pt x="1075" y="4218"/>
                  </a:cubicBezTo>
                  <a:cubicBezTo>
                    <a:pt x="1070" y="4228"/>
                    <a:pt x="1065" y="4237"/>
                    <a:pt x="1060" y="4247"/>
                  </a:cubicBezTo>
                  <a:cubicBezTo>
                    <a:pt x="1055" y="4263"/>
                    <a:pt x="1049" y="4278"/>
                    <a:pt x="1044" y="4294"/>
                  </a:cubicBezTo>
                  <a:lnTo>
                    <a:pt x="1010" y="4331"/>
                  </a:lnTo>
                  <a:cubicBezTo>
                    <a:pt x="999" y="4337"/>
                    <a:pt x="987" y="4344"/>
                    <a:pt x="976" y="4350"/>
                  </a:cubicBezTo>
                  <a:cubicBezTo>
                    <a:pt x="967" y="4378"/>
                    <a:pt x="958" y="4407"/>
                    <a:pt x="949" y="4435"/>
                  </a:cubicBezTo>
                  <a:cubicBezTo>
                    <a:pt x="944" y="4451"/>
                    <a:pt x="939" y="4466"/>
                    <a:pt x="934" y="4482"/>
                  </a:cubicBezTo>
                  <a:cubicBezTo>
                    <a:pt x="925" y="4485"/>
                    <a:pt x="917" y="4489"/>
                    <a:pt x="908" y="4492"/>
                  </a:cubicBezTo>
                  <a:cubicBezTo>
                    <a:pt x="898" y="4498"/>
                    <a:pt x="887" y="4504"/>
                    <a:pt x="877" y="4510"/>
                  </a:cubicBezTo>
                  <a:lnTo>
                    <a:pt x="828" y="4510"/>
                  </a:lnTo>
                  <a:cubicBezTo>
                    <a:pt x="817" y="4494"/>
                    <a:pt x="805" y="4479"/>
                    <a:pt x="794" y="4463"/>
                  </a:cubicBezTo>
                  <a:cubicBezTo>
                    <a:pt x="785" y="4476"/>
                    <a:pt x="776" y="4488"/>
                    <a:pt x="767" y="4501"/>
                  </a:cubicBezTo>
                  <a:cubicBezTo>
                    <a:pt x="739" y="4495"/>
                    <a:pt x="712" y="4488"/>
                    <a:pt x="684" y="4482"/>
                  </a:cubicBezTo>
                  <a:lnTo>
                    <a:pt x="665" y="4501"/>
                  </a:lnTo>
                  <a:cubicBezTo>
                    <a:pt x="648" y="4510"/>
                    <a:pt x="632" y="4520"/>
                    <a:pt x="615" y="4529"/>
                  </a:cubicBezTo>
                  <a:cubicBezTo>
                    <a:pt x="604" y="4545"/>
                    <a:pt x="592" y="4560"/>
                    <a:pt x="581" y="4576"/>
                  </a:cubicBezTo>
                  <a:cubicBezTo>
                    <a:pt x="572" y="4598"/>
                    <a:pt x="564" y="4620"/>
                    <a:pt x="555" y="4642"/>
                  </a:cubicBezTo>
                  <a:cubicBezTo>
                    <a:pt x="546" y="4651"/>
                    <a:pt x="537" y="4661"/>
                    <a:pt x="528" y="4670"/>
                  </a:cubicBezTo>
                  <a:cubicBezTo>
                    <a:pt x="520" y="4667"/>
                    <a:pt x="513" y="4664"/>
                    <a:pt x="505" y="4661"/>
                  </a:cubicBezTo>
                  <a:cubicBezTo>
                    <a:pt x="497" y="4674"/>
                    <a:pt x="490" y="4686"/>
                    <a:pt x="482" y="4699"/>
                  </a:cubicBezTo>
                  <a:cubicBezTo>
                    <a:pt x="478" y="4715"/>
                    <a:pt x="475" y="4730"/>
                    <a:pt x="471" y="4746"/>
                  </a:cubicBezTo>
                  <a:cubicBezTo>
                    <a:pt x="468" y="4762"/>
                    <a:pt x="466" y="4777"/>
                    <a:pt x="463" y="4793"/>
                  </a:cubicBezTo>
                  <a:lnTo>
                    <a:pt x="418" y="4868"/>
                  </a:lnTo>
                  <a:cubicBezTo>
                    <a:pt x="408" y="4887"/>
                    <a:pt x="397" y="4906"/>
                    <a:pt x="387" y="4925"/>
                  </a:cubicBezTo>
                  <a:cubicBezTo>
                    <a:pt x="380" y="4934"/>
                    <a:pt x="372" y="4944"/>
                    <a:pt x="365" y="4953"/>
                  </a:cubicBezTo>
                  <a:cubicBezTo>
                    <a:pt x="357" y="4984"/>
                    <a:pt x="350" y="5016"/>
                    <a:pt x="342" y="5047"/>
                  </a:cubicBezTo>
                  <a:cubicBezTo>
                    <a:pt x="343" y="5066"/>
                    <a:pt x="345" y="5085"/>
                    <a:pt x="346" y="5104"/>
                  </a:cubicBezTo>
                  <a:lnTo>
                    <a:pt x="349" y="5179"/>
                  </a:lnTo>
                  <a:cubicBezTo>
                    <a:pt x="343" y="5198"/>
                    <a:pt x="336" y="5216"/>
                    <a:pt x="330" y="5235"/>
                  </a:cubicBezTo>
                  <a:cubicBezTo>
                    <a:pt x="326" y="5251"/>
                    <a:pt x="323" y="5266"/>
                    <a:pt x="319" y="5282"/>
                  </a:cubicBezTo>
                  <a:lnTo>
                    <a:pt x="319" y="5358"/>
                  </a:lnTo>
                  <a:cubicBezTo>
                    <a:pt x="323" y="5389"/>
                    <a:pt x="326" y="5421"/>
                    <a:pt x="330" y="5452"/>
                  </a:cubicBezTo>
                  <a:cubicBezTo>
                    <a:pt x="324" y="5480"/>
                    <a:pt x="317" y="5509"/>
                    <a:pt x="311" y="5537"/>
                  </a:cubicBezTo>
                  <a:cubicBezTo>
                    <a:pt x="291" y="5552"/>
                    <a:pt x="271" y="5568"/>
                    <a:pt x="251" y="5583"/>
                  </a:cubicBezTo>
                  <a:cubicBezTo>
                    <a:pt x="239" y="5592"/>
                    <a:pt x="234" y="5588"/>
                    <a:pt x="222" y="5597"/>
                  </a:cubicBezTo>
                  <a:cubicBezTo>
                    <a:pt x="198" y="5588"/>
                    <a:pt x="169" y="5621"/>
                    <a:pt x="145" y="5612"/>
                  </a:cubicBezTo>
                  <a:cubicBezTo>
                    <a:pt x="140" y="5606"/>
                    <a:pt x="134" y="5599"/>
                    <a:pt x="129" y="5593"/>
                  </a:cubicBezTo>
                  <a:cubicBezTo>
                    <a:pt x="120" y="5581"/>
                    <a:pt x="112" y="5568"/>
                    <a:pt x="103" y="5556"/>
                  </a:cubicBezTo>
                  <a:cubicBezTo>
                    <a:pt x="98" y="5572"/>
                    <a:pt x="92" y="5587"/>
                    <a:pt x="87" y="5603"/>
                  </a:cubicBezTo>
                  <a:cubicBezTo>
                    <a:pt x="69" y="5641"/>
                    <a:pt x="52" y="5678"/>
                    <a:pt x="34" y="5716"/>
                  </a:cubicBezTo>
                  <a:cubicBezTo>
                    <a:pt x="30" y="5744"/>
                    <a:pt x="27" y="5772"/>
                    <a:pt x="23" y="5800"/>
                  </a:cubicBezTo>
                  <a:cubicBezTo>
                    <a:pt x="25" y="5822"/>
                    <a:pt x="28" y="5844"/>
                    <a:pt x="30" y="5866"/>
                  </a:cubicBezTo>
                  <a:lnTo>
                    <a:pt x="27" y="5932"/>
                  </a:lnTo>
                  <a:cubicBezTo>
                    <a:pt x="19" y="6076"/>
                    <a:pt x="12" y="6221"/>
                    <a:pt x="4" y="6365"/>
                  </a:cubicBezTo>
                  <a:cubicBezTo>
                    <a:pt x="3" y="6415"/>
                    <a:pt x="1" y="6466"/>
                    <a:pt x="0" y="6516"/>
                  </a:cubicBezTo>
                  <a:lnTo>
                    <a:pt x="312" y="6511"/>
                  </a:lnTo>
                  <a:lnTo>
                    <a:pt x="797" y="6493"/>
                  </a:lnTo>
                  <a:cubicBezTo>
                    <a:pt x="830" y="6498"/>
                    <a:pt x="863" y="6502"/>
                    <a:pt x="896" y="6507"/>
                  </a:cubicBezTo>
                  <a:lnTo>
                    <a:pt x="1200" y="6478"/>
                  </a:lnTo>
                  <a:lnTo>
                    <a:pt x="1390" y="6460"/>
                  </a:lnTo>
                  <a:cubicBezTo>
                    <a:pt x="1405" y="6447"/>
                    <a:pt x="1421" y="6435"/>
                    <a:pt x="1436" y="6422"/>
                  </a:cubicBezTo>
                  <a:lnTo>
                    <a:pt x="1534" y="6347"/>
                  </a:lnTo>
                  <a:lnTo>
                    <a:pt x="1732" y="6177"/>
                  </a:lnTo>
                  <a:cubicBezTo>
                    <a:pt x="1740" y="6193"/>
                    <a:pt x="1747" y="6208"/>
                    <a:pt x="1755" y="6224"/>
                  </a:cubicBezTo>
                  <a:cubicBezTo>
                    <a:pt x="1773" y="6199"/>
                    <a:pt x="1790" y="6174"/>
                    <a:pt x="1808" y="6149"/>
                  </a:cubicBezTo>
                  <a:cubicBezTo>
                    <a:pt x="1822" y="6133"/>
                    <a:pt x="1836" y="6118"/>
                    <a:pt x="1850" y="6102"/>
                  </a:cubicBezTo>
                  <a:cubicBezTo>
                    <a:pt x="1849" y="6083"/>
                    <a:pt x="1847" y="6064"/>
                    <a:pt x="1846" y="6045"/>
                  </a:cubicBezTo>
                  <a:lnTo>
                    <a:pt x="1888" y="6045"/>
                  </a:lnTo>
                  <a:cubicBezTo>
                    <a:pt x="1920" y="6014"/>
                    <a:pt x="1951" y="5982"/>
                    <a:pt x="1983" y="5951"/>
                  </a:cubicBezTo>
                  <a:cubicBezTo>
                    <a:pt x="1989" y="5932"/>
                    <a:pt x="1996" y="5914"/>
                    <a:pt x="2002" y="5895"/>
                  </a:cubicBezTo>
                  <a:cubicBezTo>
                    <a:pt x="2023" y="5892"/>
                    <a:pt x="2045" y="5888"/>
                    <a:pt x="2066" y="5885"/>
                  </a:cubicBezTo>
                  <a:cubicBezTo>
                    <a:pt x="2079" y="5863"/>
                    <a:pt x="2091" y="5841"/>
                    <a:pt x="2104" y="5819"/>
                  </a:cubicBezTo>
                  <a:cubicBezTo>
                    <a:pt x="2113" y="5835"/>
                    <a:pt x="2122" y="5850"/>
                    <a:pt x="2131" y="5866"/>
                  </a:cubicBezTo>
                  <a:cubicBezTo>
                    <a:pt x="2137" y="5850"/>
                    <a:pt x="2144" y="5835"/>
                    <a:pt x="2150" y="5819"/>
                  </a:cubicBezTo>
                  <a:cubicBezTo>
                    <a:pt x="2157" y="5794"/>
                    <a:pt x="2165" y="5769"/>
                    <a:pt x="2172" y="5744"/>
                  </a:cubicBezTo>
                  <a:cubicBezTo>
                    <a:pt x="2178" y="5731"/>
                    <a:pt x="2185" y="5719"/>
                    <a:pt x="2191" y="5706"/>
                  </a:cubicBezTo>
                  <a:cubicBezTo>
                    <a:pt x="2192" y="5734"/>
                    <a:pt x="2194" y="5763"/>
                    <a:pt x="2195" y="5791"/>
                  </a:cubicBezTo>
                  <a:cubicBezTo>
                    <a:pt x="2203" y="5785"/>
                    <a:pt x="2210" y="5778"/>
                    <a:pt x="2218" y="5772"/>
                  </a:cubicBezTo>
                  <a:cubicBezTo>
                    <a:pt x="2229" y="5778"/>
                    <a:pt x="2241" y="5785"/>
                    <a:pt x="2252" y="5791"/>
                  </a:cubicBezTo>
                  <a:cubicBezTo>
                    <a:pt x="2277" y="5775"/>
                    <a:pt x="2303" y="5760"/>
                    <a:pt x="2328" y="5744"/>
                  </a:cubicBezTo>
                  <a:lnTo>
                    <a:pt x="3130" y="5772"/>
                  </a:lnTo>
                  <a:lnTo>
                    <a:pt x="3460" y="5791"/>
                  </a:lnTo>
                  <a:lnTo>
                    <a:pt x="3699" y="5810"/>
                  </a:lnTo>
                  <a:cubicBezTo>
                    <a:pt x="3704" y="5829"/>
                    <a:pt x="3709" y="5847"/>
                    <a:pt x="3714" y="5866"/>
                  </a:cubicBezTo>
                  <a:cubicBezTo>
                    <a:pt x="3719" y="5888"/>
                    <a:pt x="3725" y="5910"/>
                    <a:pt x="3730" y="5932"/>
                  </a:cubicBezTo>
                  <a:cubicBezTo>
                    <a:pt x="3725" y="5945"/>
                    <a:pt x="3719" y="5957"/>
                    <a:pt x="3714" y="5970"/>
                  </a:cubicBezTo>
                  <a:cubicBezTo>
                    <a:pt x="3709" y="6011"/>
                    <a:pt x="3704" y="6051"/>
                    <a:pt x="3699" y="6092"/>
                  </a:cubicBezTo>
                  <a:cubicBezTo>
                    <a:pt x="3704" y="6117"/>
                    <a:pt x="3709" y="6143"/>
                    <a:pt x="3714" y="6168"/>
                  </a:cubicBezTo>
                  <a:cubicBezTo>
                    <a:pt x="3729" y="6152"/>
                    <a:pt x="3745" y="6137"/>
                    <a:pt x="3760" y="6121"/>
                  </a:cubicBezTo>
                  <a:cubicBezTo>
                    <a:pt x="3788" y="6064"/>
                    <a:pt x="3816" y="6008"/>
                    <a:pt x="3844" y="5951"/>
                  </a:cubicBezTo>
                  <a:cubicBezTo>
                    <a:pt x="3882" y="6067"/>
                    <a:pt x="3919" y="6183"/>
                    <a:pt x="3957" y="6299"/>
                  </a:cubicBezTo>
                  <a:cubicBezTo>
                    <a:pt x="3981" y="6371"/>
                    <a:pt x="4006" y="6444"/>
                    <a:pt x="4030" y="6516"/>
                  </a:cubicBezTo>
                  <a:cubicBezTo>
                    <a:pt x="4026" y="6648"/>
                    <a:pt x="4022" y="6779"/>
                    <a:pt x="4018" y="6911"/>
                  </a:cubicBezTo>
                  <a:lnTo>
                    <a:pt x="4728" y="6874"/>
                  </a:lnTo>
                  <a:lnTo>
                    <a:pt x="4751" y="6874"/>
                  </a:lnTo>
                  <a:lnTo>
                    <a:pt x="5302" y="6846"/>
                  </a:lnTo>
                  <a:lnTo>
                    <a:pt x="5329" y="6921"/>
                  </a:lnTo>
                  <a:cubicBezTo>
                    <a:pt x="5364" y="7003"/>
                    <a:pt x="5400" y="7084"/>
                    <a:pt x="5435" y="7166"/>
                  </a:cubicBezTo>
                  <a:lnTo>
                    <a:pt x="5477" y="7250"/>
                  </a:lnTo>
                  <a:cubicBezTo>
                    <a:pt x="5522" y="7357"/>
                    <a:pt x="5568" y="7464"/>
                    <a:pt x="5613" y="7571"/>
                  </a:cubicBezTo>
                  <a:cubicBezTo>
                    <a:pt x="5638" y="7627"/>
                    <a:pt x="5664" y="7684"/>
                    <a:pt x="5689" y="7740"/>
                  </a:cubicBezTo>
                  <a:cubicBezTo>
                    <a:pt x="5754" y="7884"/>
                    <a:pt x="5818" y="8029"/>
                    <a:pt x="5883" y="8173"/>
                  </a:cubicBezTo>
                  <a:lnTo>
                    <a:pt x="6096" y="8672"/>
                  </a:lnTo>
                  <a:cubicBezTo>
                    <a:pt x="6117" y="8729"/>
                    <a:pt x="6139" y="8785"/>
                    <a:pt x="6160" y="8842"/>
                  </a:cubicBezTo>
                  <a:lnTo>
                    <a:pt x="6415" y="9426"/>
                  </a:lnTo>
                  <a:cubicBezTo>
                    <a:pt x="6426" y="9457"/>
                    <a:pt x="6438" y="9489"/>
                    <a:pt x="6449" y="9520"/>
                  </a:cubicBezTo>
                  <a:lnTo>
                    <a:pt x="6669" y="10000"/>
                  </a:lnTo>
                  <a:lnTo>
                    <a:pt x="6848" y="9821"/>
                  </a:lnTo>
                  <a:lnTo>
                    <a:pt x="6939" y="9746"/>
                  </a:lnTo>
                  <a:lnTo>
                    <a:pt x="7015" y="9746"/>
                  </a:lnTo>
                  <a:lnTo>
                    <a:pt x="7117" y="9718"/>
                  </a:lnTo>
                  <a:lnTo>
                    <a:pt x="7254" y="9746"/>
                  </a:lnTo>
                  <a:cubicBezTo>
                    <a:pt x="7276" y="9696"/>
                    <a:pt x="7297" y="9645"/>
                    <a:pt x="7319" y="9595"/>
                  </a:cubicBezTo>
                  <a:cubicBezTo>
                    <a:pt x="7323" y="9529"/>
                    <a:pt x="7326" y="9463"/>
                    <a:pt x="7330" y="9397"/>
                  </a:cubicBezTo>
                  <a:cubicBezTo>
                    <a:pt x="7334" y="9328"/>
                    <a:pt x="7337" y="9259"/>
                    <a:pt x="7341" y="9190"/>
                  </a:cubicBezTo>
                  <a:cubicBezTo>
                    <a:pt x="7335" y="9099"/>
                    <a:pt x="7328" y="9008"/>
                    <a:pt x="7322" y="8917"/>
                  </a:cubicBezTo>
                  <a:cubicBezTo>
                    <a:pt x="7331" y="8945"/>
                    <a:pt x="7340" y="8974"/>
                    <a:pt x="7349" y="9002"/>
                  </a:cubicBezTo>
                  <a:cubicBezTo>
                    <a:pt x="7352" y="9058"/>
                    <a:pt x="7354" y="9115"/>
                    <a:pt x="7357" y="9171"/>
                  </a:cubicBezTo>
                  <a:cubicBezTo>
                    <a:pt x="7358" y="9243"/>
                    <a:pt x="7359" y="9316"/>
                    <a:pt x="7360" y="9388"/>
                  </a:cubicBezTo>
                  <a:cubicBezTo>
                    <a:pt x="7349" y="9495"/>
                    <a:pt x="7337" y="9601"/>
                    <a:pt x="7326" y="9708"/>
                  </a:cubicBezTo>
                  <a:cubicBezTo>
                    <a:pt x="7318" y="9721"/>
                    <a:pt x="7311" y="9733"/>
                    <a:pt x="7303" y="9746"/>
                  </a:cubicBezTo>
                  <a:cubicBezTo>
                    <a:pt x="7299" y="9771"/>
                    <a:pt x="7296" y="9796"/>
                    <a:pt x="7292" y="9821"/>
                  </a:cubicBezTo>
                  <a:cubicBezTo>
                    <a:pt x="7296" y="9843"/>
                    <a:pt x="7299" y="9865"/>
                    <a:pt x="7303" y="9887"/>
                  </a:cubicBezTo>
                  <a:cubicBezTo>
                    <a:pt x="7315" y="9896"/>
                    <a:pt x="7326" y="9906"/>
                    <a:pt x="7338" y="9915"/>
                  </a:cubicBezTo>
                  <a:lnTo>
                    <a:pt x="7338" y="9915"/>
                  </a:lnTo>
                  <a:lnTo>
                    <a:pt x="7338" y="9915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29">
              <a:extLst>
                <a:ext uri="{FF2B5EF4-FFF2-40B4-BE49-F238E27FC236}">
                  <a16:creationId xmlns:a16="http://schemas.microsoft.com/office/drawing/2014/main" id="{DBD4B236-BE2F-CE50-F5A3-3C729530D7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614747" y="2488672"/>
              <a:ext cx="2327275" cy="1841500"/>
            </a:xfrm>
            <a:custGeom>
              <a:avLst/>
              <a:gdLst>
                <a:gd name="T0" fmla="*/ 804 w 1466"/>
                <a:gd name="T1" fmla="*/ 1120 h 1160"/>
                <a:gd name="T2" fmla="*/ 831 w 1466"/>
                <a:gd name="T3" fmla="*/ 1109 h 1160"/>
                <a:gd name="T4" fmla="*/ 812 w 1466"/>
                <a:gd name="T5" fmla="*/ 1063 h 1160"/>
                <a:gd name="T6" fmla="*/ 787 w 1466"/>
                <a:gd name="T7" fmla="*/ 984 h 1160"/>
                <a:gd name="T8" fmla="*/ 834 w 1466"/>
                <a:gd name="T9" fmla="*/ 1061 h 1160"/>
                <a:gd name="T10" fmla="*/ 856 w 1466"/>
                <a:gd name="T11" fmla="*/ 1078 h 1160"/>
                <a:gd name="T12" fmla="*/ 914 w 1466"/>
                <a:gd name="T13" fmla="*/ 1022 h 1160"/>
                <a:gd name="T14" fmla="*/ 883 w 1466"/>
                <a:gd name="T15" fmla="*/ 1036 h 1160"/>
                <a:gd name="T16" fmla="*/ 860 w 1466"/>
                <a:gd name="T17" fmla="*/ 993 h 1160"/>
                <a:gd name="T18" fmla="*/ 877 w 1466"/>
                <a:gd name="T19" fmla="*/ 982 h 1160"/>
                <a:gd name="T20" fmla="*/ 924 w 1466"/>
                <a:gd name="T21" fmla="*/ 995 h 1160"/>
                <a:gd name="T22" fmla="*/ 978 w 1466"/>
                <a:gd name="T23" fmla="*/ 954 h 1160"/>
                <a:gd name="T24" fmla="*/ 974 w 1466"/>
                <a:gd name="T25" fmla="*/ 939 h 1160"/>
                <a:gd name="T26" fmla="*/ 1024 w 1466"/>
                <a:gd name="T27" fmla="*/ 943 h 1160"/>
                <a:gd name="T28" fmla="*/ 1078 w 1466"/>
                <a:gd name="T29" fmla="*/ 910 h 1160"/>
                <a:gd name="T30" fmla="*/ 1065 w 1466"/>
                <a:gd name="T31" fmla="*/ 879 h 1160"/>
                <a:gd name="T32" fmla="*/ 1084 w 1466"/>
                <a:gd name="T33" fmla="*/ 881 h 1160"/>
                <a:gd name="T34" fmla="*/ 1170 w 1466"/>
                <a:gd name="T35" fmla="*/ 823 h 1160"/>
                <a:gd name="T36" fmla="*/ 1190 w 1466"/>
                <a:gd name="T37" fmla="*/ 776 h 1160"/>
                <a:gd name="T38" fmla="*/ 1243 w 1466"/>
                <a:gd name="T39" fmla="*/ 752 h 1160"/>
                <a:gd name="T40" fmla="*/ 1287 w 1466"/>
                <a:gd name="T41" fmla="*/ 670 h 1160"/>
                <a:gd name="T42" fmla="*/ 1334 w 1466"/>
                <a:gd name="T43" fmla="*/ 565 h 1160"/>
                <a:gd name="T44" fmla="*/ 1439 w 1466"/>
                <a:gd name="T45" fmla="*/ 465 h 1160"/>
                <a:gd name="T46" fmla="*/ 1331 w 1466"/>
                <a:gd name="T47" fmla="*/ 333 h 1160"/>
                <a:gd name="T48" fmla="*/ 1140 w 1466"/>
                <a:gd name="T49" fmla="*/ 154 h 1160"/>
                <a:gd name="T50" fmla="*/ 770 w 1466"/>
                <a:gd name="T51" fmla="*/ 85 h 1160"/>
                <a:gd name="T52" fmla="*/ 685 w 1466"/>
                <a:gd name="T53" fmla="*/ 31 h 1160"/>
                <a:gd name="T54" fmla="*/ 322 w 1466"/>
                <a:gd name="T55" fmla="*/ 3 h 1160"/>
                <a:gd name="T56" fmla="*/ 275 w 1466"/>
                <a:gd name="T57" fmla="*/ 9 h 1160"/>
                <a:gd name="T58" fmla="*/ 206 w 1466"/>
                <a:gd name="T59" fmla="*/ 35 h 1160"/>
                <a:gd name="T60" fmla="*/ 113 w 1466"/>
                <a:gd name="T61" fmla="*/ 68 h 1160"/>
                <a:gd name="T62" fmla="*/ 69 w 1466"/>
                <a:gd name="T63" fmla="*/ 105 h 1160"/>
                <a:gd name="T64" fmla="*/ 31 w 1466"/>
                <a:gd name="T65" fmla="*/ 129 h 1160"/>
                <a:gd name="T66" fmla="*/ 8 w 1466"/>
                <a:gd name="T67" fmla="*/ 171 h 1160"/>
                <a:gd name="T68" fmla="*/ 19 w 1466"/>
                <a:gd name="T69" fmla="*/ 208 h 1160"/>
                <a:gd name="T70" fmla="*/ 59 w 1466"/>
                <a:gd name="T71" fmla="*/ 235 h 1160"/>
                <a:gd name="T72" fmla="*/ 89 w 1466"/>
                <a:gd name="T73" fmla="*/ 264 h 1160"/>
                <a:gd name="T74" fmla="*/ 128 w 1466"/>
                <a:gd name="T75" fmla="*/ 271 h 1160"/>
                <a:gd name="T76" fmla="*/ 156 w 1466"/>
                <a:gd name="T77" fmla="*/ 263 h 1160"/>
                <a:gd name="T78" fmla="*/ 163 w 1466"/>
                <a:gd name="T79" fmla="*/ 279 h 1160"/>
                <a:gd name="T80" fmla="*/ 167 w 1466"/>
                <a:gd name="T81" fmla="*/ 324 h 1160"/>
                <a:gd name="T82" fmla="*/ 191 w 1466"/>
                <a:gd name="T83" fmla="*/ 388 h 1160"/>
                <a:gd name="T84" fmla="*/ 224 w 1466"/>
                <a:gd name="T85" fmla="*/ 417 h 1160"/>
                <a:gd name="T86" fmla="*/ 229 w 1466"/>
                <a:gd name="T87" fmla="*/ 441 h 1160"/>
                <a:gd name="T88" fmla="*/ 289 w 1466"/>
                <a:gd name="T89" fmla="*/ 498 h 1160"/>
                <a:gd name="T90" fmla="*/ 343 w 1466"/>
                <a:gd name="T91" fmla="*/ 529 h 1160"/>
                <a:gd name="T92" fmla="*/ 355 w 1466"/>
                <a:gd name="T93" fmla="*/ 573 h 1160"/>
                <a:gd name="T94" fmla="*/ 389 w 1466"/>
                <a:gd name="T95" fmla="*/ 602 h 1160"/>
                <a:gd name="T96" fmla="*/ 442 w 1466"/>
                <a:gd name="T97" fmla="*/ 651 h 1160"/>
                <a:gd name="T98" fmla="*/ 436 w 1466"/>
                <a:gd name="T99" fmla="*/ 686 h 1160"/>
                <a:gd name="T100" fmla="*/ 468 w 1466"/>
                <a:gd name="T101" fmla="*/ 715 h 1160"/>
                <a:gd name="T102" fmla="*/ 491 w 1466"/>
                <a:gd name="T103" fmla="*/ 749 h 1160"/>
                <a:gd name="T104" fmla="*/ 541 w 1466"/>
                <a:gd name="T105" fmla="*/ 785 h 1160"/>
                <a:gd name="T106" fmla="*/ 574 w 1466"/>
                <a:gd name="T107" fmla="*/ 826 h 1160"/>
                <a:gd name="T108" fmla="*/ 597 w 1466"/>
                <a:gd name="T109" fmla="*/ 871 h 1160"/>
                <a:gd name="T110" fmla="*/ 603 w 1466"/>
                <a:gd name="T111" fmla="*/ 912 h 1160"/>
                <a:gd name="T112" fmla="*/ 616 w 1466"/>
                <a:gd name="T113" fmla="*/ 963 h 1160"/>
                <a:gd name="T114" fmla="*/ 655 w 1466"/>
                <a:gd name="T115" fmla="*/ 988 h 1160"/>
                <a:gd name="T116" fmla="*/ 674 w 1466"/>
                <a:gd name="T117" fmla="*/ 1027 h 1160"/>
                <a:gd name="T118" fmla="*/ 697 w 1466"/>
                <a:gd name="T119" fmla="*/ 1055 h 1160"/>
                <a:gd name="T120" fmla="*/ 703 w 1466"/>
                <a:gd name="T121" fmla="*/ 1108 h 1160"/>
                <a:gd name="T122" fmla="*/ 721 w 1466"/>
                <a:gd name="T123" fmla="*/ 1146 h 1160"/>
                <a:gd name="T124" fmla="*/ 773 w 1466"/>
                <a:gd name="T125" fmla="*/ 1160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66" h="1160">
                  <a:moveTo>
                    <a:pt x="773" y="1160"/>
                  </a:moveTo>
                  <a:lnTo>
                    <a:pt x="785" y="1142"/>
                  </a:lnTo>
                  <a:lnTo>
                    <a:pt x="793" y="1129"/>
                  </a:lnTo>
                  <a:lnTo>
                    <a:pt x="791" y="1124"/>
                  </a:lnTo>
                  <a:lnTo>
                    <a:pt x="806" y="1110"/>
                  </a:lnTo>
                  <a:lnTo>
                    <a:pt x="804" y="1120"/>
                  </a:lnTo>
                  <a:lnTo>
                    <a:pt x="797" y="1128"/>
                  </a:lnTo>
                  <a:lnTo>
                    <a:pt x="796" y="1136"/>
                  </a:lnTo>
                  <a:lnTo>
                    <a:pt x="815" y="1127"/>
                  </a:lnTo>
                  <a:lnTo>
                    <a:pt x="821" y="1122"/>
                  </a:lnTo>
                  <a:lnTo>
                    <a:pt x="827" y="1116"/>
                  </a:lnTo>
                  <a:lnTo>
                    <a:pt x="831" y="1109"/>
                  </a:lnTo>
                  <a:lnTo>
                    <a:pt x="835" y="1103"/>
                  </a:lnTo>
                  <a:lnTo>
                    <a:pt x="841" y="1098"/>
                  </a:lnTo>
                  <a:lnTo>
                    <a:pt x="844" y="1091"/>
                  </a:lnTo>
                  <a:lnTo>
                    <a:pt x="824" y="1075"/>
                  </a:lnTo>
                  <a:lnTo>
                    <a:pt x="818" y="1075"/>
                  </a:lnTo>
                  <a:lnTo>
                    <a:pt x="812" y="1063"/>
                  </a:lnTo>
                  <a:lnTo>
                    <a:pt x="817" y="1065"/>
                  </a:lnTo>
                  <a:lnTo>
                    <a:pt x="809" y="1049"/>
                  </a:lnTo>
                  <a:lnTo>
                    <a:pt x="799" y="1033"/>
                  </a:lnTo>
                  <a:lnTo>
                    <a:pt x="793" y="1022"/>
                  </a:lnTo>
                  <a:lnTo>
                    <a:pt x="783" y="982"/>
                  </a:lnTo>
                  <a:lnTo>
                    <a:pt x="787" y="984"/>
                  </a:lnTo>
                  <a:lnTo>
                    <a:pt x="795" y="993"/>
                  </a:lnTo>
                  <a:lnTo>
                    <a:pt x="796" y="1002"/>
                  </a:lnTo>
                  <a:lnTo>
                    <a:pt x="804" y="1025"/>
                  </a:lnTo>
                  <a:lnTo>
                    <a:pt x="808" y="1037"/>
                  </a:lnTo>
                  <a:lnTo>
                    <a:pt x="821" y="1049"/>
                  </a:lnTo>
                  <a:lnTo>
                    <a:pt x="834" y="1061"/>
                  </a:lnTo>
                  <a:lnTo>
                    <a:pt x="842" y="1066"/>
                  </a:lnTo>
                  <a:lnTo>
                    <a:pt x="844" y="1052"/>
                  </a:lnTo>
                  <a:lnTo>
                    <a:pt x="839" y="1040"/>
                  </a:lnTo>
                  <a:lnTo>
                    <a:pt x="845" y="1044"/>
                  </a:lnTo>
                  <a:lnTo>
                    <a:pt x="850" y="1078"/>
                  </a:lnTo>
                  <a:lnTo>
                    <a:pt x="856" y="1078"/>
                  </a:lnTo>
                  <a:lnTo>
                    <a:pt x="863" y="1073"/>
                  </a:lnTo>
                  <a:lnTo>
                    <a:pt x="882" y="1068"/>
                  </a:lnTo>
                  <a:lnTo>
                    <a:pt x="907" y="1054"/>
                  </a:lnTo>
                  <a:lnTo>
                    <a:pt x="911" y="1044"/>
                  </a:lnTo>
                  <a:lnTo>
                    <a:pt x="915" y="1028"/>
                  </a:lnTo>
                  <a:lnTo>
                    <a:pt x="914" y="1022"/>
                  </a:lnTo>
                  <a:lnTo>
                    <a:pt x="911" y="1018"/>
                  </a:lnTo>
                  <a:lnTo>
                    <a:pt x="897" y="1041"/>
                  </a:lnTo>
                  <a:lnTo>
                    <a:pt x="890" y="1045"/>
                  </a:lnTo>
                  <a:lnTo>
                    <a:pt x="875" y="1058"/>
                  </a:lnTo>
                  <a:lnTo>
                    <a:pt x="877" y="1045"/>
                  </a:lnTo>
                  <a:lnTo>
                    <a:pt x="883" y="1036"/>
                  </a:lnTo>
                  <a:lnTo>
                    <a:pt x="896" y="1025"/>
                  </a:lnTo>
                  <a:lnTo>
                    <a:pt x="903" y="1013"/>
                  </a:lnTo>
                  <a:lnTo>
                    <a:pt x="897" y="1004"/>
                  </a:lnTo>
                  <a:lnTo>
                    <a:pt x="897" y="995"/>
                  </a:lnTo>
                  <a:lnTo>
                    <a:pt x="882" y="989"/>
                  </a:lnTo>
                  <a:lnTo>
                    <a:pt x="860" y="993"/>
                  </a:lnTo>
                  <a:lnTo>
                    <a:pt x="831" y="987"/>
                  </a:lnTo>
                  <a:lnTo>
                    <a:pt x="824" y="981"/>
                  </a:lnTo>
                  <a:lnTo>
                    <a:pt x="834" y="981"/>
                  </a:lnTo>
                  <a:lnTo>
                    <a:pt x="859" y="981"/>
                  </a:lnTo>
                  <a:lnTo>
                    <a:pt x="866" y="987"/>
                  </a:lnTo>
                  <a:lnTo>
                    <a:pt x="877" y="982"/>
                  </a:lnTo>
                  <a:lnTo>
                    <a:pt x="886" y="981"/>
                  </a:lnTo>
                  <a:lnTo>
                    <a:pt x="901" y="989"/>
                  </a:lnTo>
                  <a:lnTo>
                    <a:pt x="909" y="985"/>
                  </a:lnTo>
                  <a:lnTo>
                    <a:pt x="914" y="991"/>
                  </a:lnTo>
                  <a:lnTo>
                    <a:pt x="917" y="998"/>
                  </a:lnTo>
                  <a:lnTo>
                    <a:pt x="924" y="995"/>
                  </a:lnTo>
                  <a:lnTo>
                    <a:pt x="928" y="990"/>
                  </a:lnTo>
                  <a:lnTo>
                    <a:pt x="938" y="990"/>
                  </a:lnTo>
                  <a:lnTo>
                    <a:pt x="943" y="994"/>
                  </a:lnTo>
                  <a:lnTo>
                    <a:pt x="967" y="974"/>
                  </a:lnTo>
                  <a:lnTo>
                    <a:pt x="982" y="964"/>
                  </a:lnTo>
                  <a:lnTo>
                    <a:pt x="978" y="954"/>
                  </a:lnTo>
                  <a:lnTo>
                    <a:pt x="968" y="948"/>
                  </a:lnTo>
                  <a:lnTo>
                    <a:pt x="950" y="943"/>
                  </a:lnTo>
                  <a:lnTo>
                    <a:pt x="960" y="935"/>
                  </a:lnTo>
                  <a:lnTo>
                    <a:pt x="959" y="925"/>
                  </a:lnTo>
                  <a:lnTo>
                    <a:pt x="965" y="934"/>
                  </a:lnTo>
                  <a:lnTo>
                    <a:pt x="974" y="939"/>
                  </a:lnTo>
                  <a:lnTo>
                    <a:pt x="985" y="947"/>
                  </a:lnTo>
                  <a:lnTo>
                    <a:pt x="986" y="956"/>
                  </a:lnTo>
                  <a:lnTo>
                    <a:pt x="992" y="964"/>
                  </a:lnTo>
                  <a:lnTo>
                    <a:pt x="996" y="959"/>
                  </a:lnTo>
                  <a:lnTo>
                    <a:pt x="1004" y="952"/>
                  </a:lnTo>
                  <a:lnTo>
                    <a:pt x="1024" y="943"/>
                  </a:lnTo>
                  <a:lnTo>
                    <a:pt x="1046" y="942"/>
                  </a:lnTo>
                  <a:lnTo>
                    <a:pt x="1046" y="937"/>
                  </a:lnTo>
                  <a:lnTo>
                    <a:pt x="1039" y="932"/>
                  </a:lnTo>
                  <a:lnTo>
                    <a:pt x="1048" y="932"/>
                  </a:lnTo>
                  <a:lnTo>
                    <a:pt x="1078" y="914"/>
                  </a:lnTo>
                  <a:lnTo>
                    <a:pt x="1078" y="910"/>
                  </a:lnTo>
                  <a:lnTo>
                    <a:pt x="1079" y="903"/>
                  </a:lnTo>
                  <a:lnTo>
                    <a:pt x="1083" y="891"/>
                  </a:lnTo>
                  <a:lnTo>
                    <a:pt x="1081" y="886"/>
                  </a:lnTo>
                  <a:lnTo>
                    <a:pt x="1065" y="884"/>
                  </a:lnTo>
                  <a:lnTo>
                    <a:pt x="1057" y="881"/>
                  </a:lnTo>
                  <a:lnTo>
                    <a:pt x="1065" y="879"/>
                  </a:lnTo>
                  <a:lnTo>
                    <a:pt x="1063" y="870"/>
                  </a:lnTo>
                  <a:lnTo>
                    <a:pt x="1067" y="862"/>
                  </a:lnTo>
                  <a:lnTo>
                    <a:pt x="1070" y="876"/>
                  </a:lnTo>
                  <a:lnTo>
                    <a:pt x="1076" y="873"/>
                  </a:lnTo>
                  <a:lnTo>
                    <a:pt x="1081" y="876"/>
                  </a:lnTo>
                  <a:lnTo>
                    <a:pt x="1084" y="881"/>
                  </a:lnTo>
                  <a:lnTo>
                    <a:pt x="1089" y="883"/>
                  </a:lnTo>
                  <a:lnTo>
                    <a:pt x="1126" y="863"/>
                  </a:lnTo>
                  <a:lnTo>
                    <a:pt x="1127" y="856"/>
                  </a:lnTo>
                  <a:lnTo>
                    <a:pt x="1130" y="852"/>
                  </a:lnTo>
                  <a:lnTo>
                    <a:pt x="1146" y="837"/>
                  </a:lnTo>
                  <a:lnTo>
                    <a:pt x="1170" y="823"/>
                  </a:lnTo>
                  <a:lnTo>
                    <a:pt x="1168" y="813"/>
                  </a:lnTo>
                  <a:lnTo>
                    <a:pt x="1158" y="814"/>
                  </a:lnTo>
                  <a:lnTo>
                    <a:pt x="1158" y="801"/>
                  </a:lnTo>
                  <a:lnTo>
                    <a:pt x="1163" y="795"/>
                  </a:lnTo>
                  <a:lnTo>
                    <a:pt x="1173" y="783"/>
                  </a:lnTo>
                  <a:lnTo>
                    <a:pt x="1190" y="776"/>
                  </a:lnTo>
                  <a:lnTo>
                    <a:pt x="1195" y="784"/>
                  </a:lnTo>
                  <a:lnTo>
                    <a:pt x="1216" y="784"/>
                  </a:lnTo>
                  <a:lnTo>
                    <a:pt x="1225" y="785"/>
                  </a:lnTo>
                  <a:lnTo>
                    <a:pt x="1234" y="780"/>
                  </a:lnTo>
                  <a:lnTo>
                    <a:pt x="1236" y="775"/>
                  </a:lnTo>
                  <a:lnTo>
                    <a:pt x="1243" y="752"/>
                  </a:lnTo>
                  <a:lnTo>
                    <a:pt x="1256" y="742"/>
                  </a:lnTo>
                  <a:lnTo>
                    <a:pt x="1270" y="737"/>
                  </a:lnTo>
                  <a:lnTo>
                    <a:pt x="1280" y="721"/>
                  </a:lnTo>
                  <a:lnTo>
                    <a:pt x="1284" y="714"/>
                  </a:lnTo>
                  <a:lnTo>
                    <a:pt x="1285" y="701"/>
                  </a:lnTo>
                  <a:lnTo>
                    <a:pt x="1287" y="670"/>
                  </a:lnTo>
                  <a:lnTo>
                    <a:pt x="1288" y="664"/>
                  </a:lnTo>
                  <a:lnTo>
                    <a:pt x="1295" y="634"/>
                  </a:lnTo>
                  <a:lnTo>
                    <a:pt x="1308" y="605"/>
                  </a:lnTo>
                  <a:lnTo>
                    <a:pt x="1323" y="585"/>
                  </a:lnTo>
                  <a:lnTo>
                    <a:pt x="1326" y="581"/>
                  </a:lnTo>
                  <a:lnTo>
                    <a:pt x="1334" y="565"/>
                  </a:lnTo>
                  <a:lnTo>
                    <a:pt x="1370" y="518"/>
                  </a:lnTo>
                  <a:lnTo>
                    <a:pt x="1390" y="498"/>
                  </a:lnTo>
                  <a:lnTo>
                    <a:pt x="1398" y="489"/>
                  </a:lnTo>
                  <a:lnTo>
                    <a:pt x="1404" y="485"/>
                  </a:lnTo>
                  <a:lnTo>
                    <a:pt x="1432" y="469"/>
                  </a:lnTo>
                  <a:lnTo>
                    <a:pt x="1439" y="465"/>
                  </a:lnTo>
                  <a:lnTo>
                    <a:pt x="1451" y="460"/>
                  </a:lnTo>
                  <a:lnTo>
                    <a:pt x="1460" y="459"/>
                  </a:lnTo>
                  <a:lnTo>
                    <a:pt x="1466" y="456"/>
                  </a:lnTo>
                  <a:lnTo>
                    <a:pt x="1407" y="404"/>
                  </a:lnTo>
                  <a:lnTo>
                    <a:pt x="1398" y="395"/>
                  </a:lnTo>
                  <a:lnTo>
                    <a:pt x="1331" y="333"/>
                  </a:lnTo>
                  <a:lnTo>
                    <a:pt x="1314" y="315"/>
                  </a:lnTo>
                  <a:lnTo>
                    <a:pt x="1258" y="262"/>
                  </a:lnTo>
                  <a:lnTo>
                    <a:pt x="1207" y="216"/>
                  </a:lnTo>
                  <a:lnTo>
                    <a:pt x="1187" y="197"/>
                  </a:lnTo>
                  <a:lnTo>
                    <a:pt x="1153" y="165"/>
                  </a:lnTo>
                  <a:lnTo>
                    <a:pt x="1140" y="154"/>
                  </a:lnTo>
                  <a:lnTo>
                    <a:pt x="1112" y="129"/>
                  </a:lnTo>
                  <a:lnTo>
                    <a:pt x="1105" y="120"/>
                  </a:lnTo>
                  <a:lnTo>
                    <a:pt x="960" y="123"/>
                  </a:lnTo>
                  <a:lnTo>
                    <a:pt x="955" y="124"/>
                  </a:lnTo>
                  <a:lnTo>
                    <a:pt x="767" y="128"/>
                  </a:lnTo>
                  <a:lnTo>
                    <a:pt x="770" y="85"/>
                  </a:lnTo>
                  <a:lnTo>
                    <a:pt x="751" y="63"/>
                  </a:lnTo>
                  <a:lnTo>
                    <a:pt x="721" y="25"/>
                  </a:lnTo>
                  <a:lnTo>
                    <a:pt x="699" y="43"/>
                  </a:lnTo>
                  <a:lnTo>
                    <a:pt x="688" y="49"/>
                  </a:lnTo>
                  <a:lnTo>
                    <a:pt x="684" y="41"/>
                  </a:lnTo>
                  <a:lnTo>
                    <a:pt x="685" y="31"/>
                  </a:lnTo>
                  <a:lnTo>
                    <a:pt x="691" y="24"/>
                  </a:lnTo>
                  <a:lnTo>
                    <a:pt x="687" y="17"/>
                  </a:lnTo>
                  <a:lnTo>
                    <a:pt x="684" y="10"/>
                  </a:lnTo>
                  <a:lnTo>
                    <a:pt x="621" y="9"/>
                  </a:lnTo>
                  <a:lnTo>
                    <a:pt x="533" y="7"/>
                  </a:lnTo>
                  <a:lnTo>
                    <a:pt x="322" y="3"/>
                  </a:lnTo>
                  <a:lnTo>
                    <a:pt x="302" y="8"/>
                  </a:lnTo>
                  <a:lnTo>
                    <a:pt x="294" y="6"/>
                  </a:lnTo>
                  <a:lnTo>
                    <a:pt x="288" y="9"/>
                  </a:lnTo>
                  <a:lnTo>
                    <a:pt x="287" y="0"/>
                  </a:lnTo>
                  <a:lnTo>
                    <a:pt x="281" y="3"/>
                  </a:lnTo>
                  <a:lnTo>
                    <a:pt x="275" y="9"/>
                  </a:lnTo>
                  <a:lnTo>
                    <a:pt x="270" y="16"/>
                  </a:lnTo>
                  <a:lnTo>
                    <a:pt x="263" y="12"/>
                  </a:lnTo>
                  <a:lnTo>
                    <a:pt x="253" y="19"/>
                  </a:lnTo>
                  <a:lnTo>
                    <a:pt x="236" y="19"/>
                  </a:lnTo>
                  <a:lnTo>
                    <a:pt x="232" y="26"/>
                  </a:lnTo>
                  <a:lnTo>
                    <a:pt x="206" y="35"/>
                  </a:lnTo>
                  <a:lnTo>
                    <a:pt x="196" y="35"/>
                  </a:lnTo>
                  <a:lnTo>
                    <a:pt x="197" y="41"/>
                  </a:lnTo>
                  <a:lnTo>
                    <a:pt x="185" y="47"/>
                  </a:lnTo>
                  <a:lnTo>
                    <a:pt x="174" y="54"/>
                  </a:lnTo>
                  <a:lnTo>
                    <a:pt x="171" y="50"/>
                  </a:lnTo>
                  <a:lnTo>
                    <a:pt x="113" y="68"/>
                  </a:lnTo>
                  <a:lnTo>
                    <a:pt x="87" y="76"/>
                  </a:lnTo>
                  <a:lnTo>
                    <a:pt x="75" y="80"/>
                  </a:lnTo>
                  <a:lnTo>
                    <a:pt x="70" y="87"/>
                  </a:lnTo>
                  <a:lnTo>
                    <a:pt x="67" y="92"/>
                  </a:lnTo>
                  <a:lnTo>
                    <a:pt x="67" y="98"/>
                  </a:lnTo>
                  <a:lnTo>
                    <a:pt x="69" y="105"/>
                  </a:lnTo>
                  <a:lnTo>
                    <a:pt x="60" y="107"/>
                  </a:lnTo>
                  <a:lnTo>
                    <a:pt x="56" y="111"/>
                  </a:lnTo>
                  <a:lnTo>
                    <a:pt x="46" y="117"/>
                  </a:lnTo>
                  <a:lnTo>
                    <a:pt x="42" y="124"/>
                  </a:lnTo>
                  <a:lnTo>
                    <a:pt x="34" y="125"/>
                  </a:lnTo>
                  <a:lnTo>
                    <a:pt x="31" y="129"/>
                  </a:lnTo>
                  <a:lnTo>
                    <a:pt x="27" y="137"/>
                  </a:lnTo>
                  <a:lnTo>
                    <a:pt x="22" y="148"/>
                  </a:lnTo>
                  <a:lnTo>
                    <a:pt x="16" y="146"/>
                  </a:lnTo>
                  <a:lnTo>
                    <a:pt x="12" y="153"/>
                  </a:lnTo>
                  <a:lnTo>
                    <a:pt x="8" y="156"/>
                  </a:lnTo>
                  <a:lnTo>
                    <a:pt x="8" y="171"/>
                  </a:lnTo>
                  <a:lnTo>
                    <a:pt x="1" y="178"/>
                  </a:lnTo>
                  <a:lnTo>
                    <a:pt x="0" y="192"/>
                  </a:lnTo>
                  <a:lnTo>
                    <a:pt x="3" y="198"/>
                  </a:lnTo>
                  <a:lnTo>
                    <a:pt x="8" y="200"/>
                  </a:lnTo>
                  <a:lnTo>
                    <a:pt x="14" y="202"/>
                  </a:lnTo>
                  <a:lnTo>
                    <a:pt x="19" y="208"/>
                  </a:lnTo>
                  <a:lnTo>
                    <a:pt x="26" y="212"/>
                  </a:lnTo>
                  <a:lnTo>
                    <a:pt x="30" y="217"/>
                  </a:lnTo>
                  <a:lnTo>
                    <a:pt x="36" y="222"/>
                  </a:lnTo>
                  <a:lnTo>
                    <a:pt x="55" y="224"/>
                  </a:lnTo>
                  <a:lnTo>
                    <a:pt x="54" y="231"/>
                  </a:lnTo>
                  <a:lnTo>
                    <a:pt x="59" y="235"/>
                  </a:lnTo>
                  <a:lnTo>
                    <a:pt x="65" y="241"/>
                  </a:lnTo>
                  <a:lnTo>
                    <a:pt x="70" y="245"/>
                  </a:lnTo>
                  <a:lnTo>
                    <a:pt x="74" y="251"/>
                  </a:lnTo>
                  <a:lnTo>
                    <a:pt x="80" y="254"/>
                  </a:lnTo>
                  <a:lnTo>
                    <a:pt x="84" y="263"/>
                  </a:lnTo>
                  <a:lnTo>
                    <a:pt x="89" y="264"/>
                  </a:lnTo>
                  <a:lnTo>
                    <a:pt x="94" y="269"/>
                  </a:lnTo>
                  <a:lnTo>
                    <a:pt x="99" y="271"/>
                  </a:lnTo>
                  <a:lnTo>
                    <a:pt x="104" y="274"/>
                  </a:lnTo>
                  <a:lnTo>
                    <a:pt x="110" y="272"/>
                  </a:lnTo>
                  <a:lnTo>
                    <a:pt x="116" y="272"/>
                  </a:lnTo>
                  <a:lnTo>
                    <a:pt x="128" y="271"/>
                  </a:lnTo>
                  <a:lnTo>
                    <a:pt x="135" y="270"/>
                  </a:lnTo>
                  <a:lnTo>
                    <a:pt x="141" y="273"/>
                  </a:lnTo>
                  <a:lnTo>
                    <a:pt x="145" y="279"/>
                  </a:lnTo>
                  <a:lnTo>
                    <a:pt x="151" y="280"/>
                  </a:lnTo>
                  <a:lnTo>
                    <a:pt x="157" y="278"/>
                  </a:lnTo>
                  <a:lnTo>
                    <a:pt x="156" y="263"/>
                  </a:lnTo>
                  <a:lnTo>
                    <a:pt x="163" y="257"/>
                  </a:lnTo>
                  <a:lnTo>
                    <a:pt x="165" y="262"/>
                  </a:lnTo>
                  <a:lnTo>
                    <a:pt x="169" y="251"/>
                  </a:lnTo>
                  <a:lnTo>
                    <a:pt x="175" y="251"/>
                  </a:lnTo>
                  <a:lnTo>
                    <a:pt x="160" y="273"/>
                  </a:lnTo>
                  <a:lnTo>
                    <a:pt x="163" y="279"/>
                  </a:lnTo>
                  <a:lnTo>
                    <a:pt x="153" y="288"/>
                  </a:lnTo>
                  <a:lnTo>
                    <a:pt x="160" y="288"/>
                  </a:lnTo>
                  <a:lnTo>
                    <a:pt x="158" y="295"/>
                  </a:lnTo>
                  <a:lnTo>
                    <a:pt x="163" y="298"/>
                  </a:lnTo>
                  <a:lnTo>
                    <a:pt x="162" y="320"/>
                  </a:lnTo>
                  <a:lnTo>
                    <a:pt x="167" y="324"/>
                  </a:lnTo>
                  <a:lnTo>
                    <a:pt x="172" y="337"/>
                  </a:lnTo>
                  <a:lnTo>
                    <a:pt x="184" y="352"/>
                  </a:lnTo>
                  <a:lnTo>
                    <a:pt x="185" y="360"/>
                  </a:lnTo>
                  <a:lnTo>
                    <a:pt x="188" y="371"/>
                  </a:lnTo>
                  <a:lnTo>
                    <a:pt x="191" y="378"/>
                  </a:lnTo>
                  <a:lnTo>
                    <a:pt x="191" y="388"/>
                  </a:lnTo>
                  <a:lnTo>
                    <a:pt x="195" y="396"/>
                  </a:lnTo>
                  <a:lnTo>
                    <a:pt x="209" y="397"/>
                  </a:lnTo>
                  <a:lnTo>
                    <a:pt x="210" y="408"/>
                  </a:lnTo>
                  <a:lnTo>
                    <a:pt x="214" y="414"/>
                  </a:lnTo>
                  <a:lnTo>
                    <a:pt x="219" y="408"/>
                  </a:lnTo>
                  <a:lnTo>
                    <a:pt x="224" y="417"/>
                  </a:lnTo>
                  <a:lnTo>
                    <a:pt x="215" y="421"/>
                  </a:lnTo>
                  <a:lnTo>
                    <a:pt x="220" y="427"/>
                  </a:lnTo>
                  <a:lnTo>
                    <a:pt x="225" y="423"/>
                  </a:lnTo>
                  <a:lnTo>
                    <a:pt x="224" y="431"/>
                  </a:lnTo>
                  <a:lnTo>
                    <a:pt x="234" y="436"/>
                  </a:lnTo>
                  <a:lnTo>
                    <a:pt x="229" y="441"/>
                  </a:lnTo>
                  <a:lnTo>
                    <a:pt x="234" y="447"/>
                  </a:lnTo>
                  <a:lnTo>
                    <a:pt x="242" y="464"/>
                  </a:lnTo>
                  <a:lnTo>
                    <a:pt x="250" y="470"/>
                  </a:lnTo>
                  <a:lnTo>
                    <a:pt x="261" y="476"/>
                  </a:lnTo>
                  <a:lnTo>
                    <a:pt x="283" y="496"/>
                  </a:lnTo>
                  <a:lnTo>
                    <a:pt x="289" y="498"/>
                  </a:lnTo>
                  <a:lnTo>
                    <a:pt x="302" y="505"/>
                  </a:lnTo>
                  <a:lnTo>
                    <a:pt x="317" y="516"/>
                  </a:lnTo>
                  <a:lnTo>
                    <a:pt x="323" y="523"/>
                  </a:lnTo>
                  <a:lnTo>
                    <a:pt x="326" y="528"/>
                  </a:lnTo>
                  <a:lnTo>
                    <a:pt x="333" y="533"/>
                  </a:lnTo>
                  <a:lnTo>
                    <a:pt x="343" y="529"/>
                  </a:lnTo>
                  <a:lnTo>
                    <a:pt x="348" y="537"/>
                  </a:lnTo>
                  <a:lnTo>
                    <a:pt x="341" y="542"/>
                  </a:lnTo>
                  <a:lnTo>
                    <a:pt x="348" y="551"/>
                  </a:lnTo>
                  <a:lnTo>
                    <a:pt x="344" y="558"/>
                  </a:lnTo>
                  <a:lnTo>
                    <a:pt x="358" y="568"/>
                  </a:lnTo>
                  <a:lnTo>
                    <a:pt x="355" y="573"/>
                  </a:lnTo>
                  <a:lnTo>
                    <a:pt x="355" y="583"/>
                  </a:lnTo>
                  <a:lnTo>
                    <a:pt x="360" y="588"/>
                  </a:lnTo>
                  <a:lnTo>
                    <a:pt x="367" y="591"/>
                  </a:lnTo>
                  <a:lnTo>
                    <a:pt x="372" y="598"/>
                  </a:lnTo>
                  <a:lnTo>
                    <a:pt x="380" y="595"/>
                  </a:lnTo>
                  <a:lnTo>
                    <a:pt x="389" y="602"/>
                  </a:lnTo>
                  <a:lnTo>
                    <a:pt x="397" y="605"/>
                  </a:lnTo>
                  <a:lnTo>
                    <a:pt x="410" y="619"/>
                  </a:lnTo>
                  <a:lnTo>
                    <a:pt x="419" y="629"/>
                  </a:lnTo>
                  <a:lnTo>
                    <a:pt x="421" y="637"/>
                  </a:lnTo>
                  <a:lnTo>
                    <a:pt x="436" y="642"/>
                  </a:lnTo>
                  <a:lnTo>
                    <a:pt x="442" y="651"/>
                  </a:lnTo>
                  <a:lnTo>
                    <a:pt x="437" y="659"/>
                  </a:lnTo>
                  <a:lnTo>
                    <a:pt x="444" y="664"/>
                  </a:lnTo>
                  <a:lnTo>
                    <a:pt x="434" y="666"/>
                  </a:lnTo>
                  <a:lnTo>
                    <a:pt x="440" y="678"/>
                  </a:lnTo>
                  <a:lnTo>
                    <a:pt x="433" y="678"/>
                  </a:lnTo>
                  <a:lnTo>
                    <a:pt x="436" y="686"/>
                  </a:lnTo>
                  <a:lnTo>
                    <a:pt x="446" y="695"/>
                  </a:lnTo>
                  <a:lnTo>
                    <a:pt x="450" y="698"/>
                  </a:lnTo>
                  <a:lnTo>
                    <a:pt x="455" y="703"/>
                  </a:lnTo>
                  <a:lnTo>
                    <a:pt x="462" y="703"/>
                  </a:lnTo>
                  <a:lnTo>
                    <a:pt x="460" y="709"/>
                  </a:lnTo>
                  <a:lnTo>
                    <a:pt x="468" y="715"/>
                  </a:lnTo>
                  <a:lnTo>
                    <a:pt x="465" y="718"/>
                  </a:lnTo>
                  <a:lnTo>
                    <a:pt x="465" y="725"/>
                  </a:lnTo>
                  <a:lnTo>
                    <a:pt x="477" y="734"/>
                  </a:lnTo>
                  <a:lnTo>
                    <a:pt x="485" y="738"/>
                  </a:lnTo>
                  <a:lnTo>
                    <a:pt x="492" y="741"/>
                  </a:lnTo>
                  <a:lnTo>
                    <a:pt x="491" y="749"/>
                  </a:lnTo>
                  <a:lnTo>
                    <a:pt x="491" y="754"/>
                  </a:lnTo>
                  <a:lnTo>
                    <a:pt x="499" y="764"/>
                  </a:lnTo>
                  <a:lnTo>
                    <a:pt x="511" y="773"/>
                  </a:lnTo>
                  <a:lnTo>
                    <a:pt x="531" y="781"/>
                  </a:lnTo>
                  <a:lnTo>
                    <a:pt x="538" y="781"/>
                  </a:lnTo>
                  <a:lnTo>
                    <a:pt x="541" y="785"/>
                  </a:lnTo>
                  <a:lnTo>
                    <a:pt x="553" y="794"/>
                  </a:lnTo>
                  <a:lnTo>
                    <a:pt x="560" y="797"/>
                  </a:lnTo>
                  <a:lnTo>
                    <a:pt x="569" y="803"/>
                  </a:lnTo>
                  <a:lnTo>
                    <a:pt x="571" y="809"/>
                  </a:lnTo>
                  <a:lnTo>
                    <a:pt x="574" y="813"/>
                  </a:lnTo>
                  <a:lnTo>
                    <a:pt x="574" y="826"/>
                  </a:lnTo>
                  <a:lnTo>
                    <a:pt x="575" y="838"/>
                  </a:lnTo>
                  <a:lnTo>
                    <a:pt x="584" y="852"/>
                  </a:lnTo>
                  <a:lnTo>
                    <a:pt x="583" y="858"/>
                  </a:lnTo>
                  <a:lnTo>
                    <a:pt x="590" y="863"/>
                  </a:lnTo>
                  <a:lnTo>
                    <a:pt x="589" y="871"/>
                  </a:lnTo>
                  <a:lnTo>
                    <a:pt x="597" y="871"/>
                  </a:lnTo>
                  <a:lnTo>
                    <a:pt x="599" y="878"/>
                  </a:lnTo>
                  <a:lnTo>
                    <a:pt x="599" y="886"/>
                  </a:lnTo>
                  <a:lnTo>
                    <a:pt x="600" y="893"/>
                  </a:lnTo>
                  <a:lnTo>
                    <a:pt x="601" y="899"/>
                  </a:lnTo>
                  <a:lnTo>
                    <a:pt x="604" y="903"/>
                  </a:lnTo>
                  <a:lnTo>
                    <a:pt x="603" y="912"/>
                  </a:lnTo>
                  <a:lnTo>
                    <a:pt x="601" y="921"/>
                  </a:lnTo>
                  <a:lnTo>
                    <a:pt x="604" y="925"/>
                  </a:lnTo>
                  <a:lnTo>
                    <a:pt x="609" y="939"/>
                  </a:lnTo>
                  <a:lnTo>
                    <a:pt x="605" y="947"/>
                  </a:lnTo>
                  <a:lnTo>
                    <a:pt x="612" y="959"/>
                  </a:lnTo>
                  <a:lnTo>
                    <a:pt x="616" y="963"/>
                  </a:lnTo>
                  <a:lnTo>
                    <a:pt x="621" y="967"/>
                  </a:lnTo>
                  <a:lnTo>
                    <a:pt x="634" y="974"/>
                  </a:lnTo>
                  <a:lnTo>
                    <a:pt x="642" y="974"/>
                  </a:lnTo>
                  <a:lnTo>
                    <a:pt x="648" y="977"/>
                  </a:lnTo>
                  <a:lnTo>
                    <a:pt x="650" y="982"/>
                  </a:lnTo>
                  <a:lnTo>
                    <a:pt x="655" y="988"/>
                  </a:lnTo>
                  <a:lnTo>
                    <a:pt x="662" y="991"/>
                  </a:lnTo>
                  <a:lnTo>
                    <a:pt x="663" y="995"/>
                  </a:lnTo>
                  <a:lnTo>
                    <a:pt x="675" y="1008"/>
                  </a:lnTo>
                  <a:lnTo>
                    <a:pt x="675" y="1014"/>
                  </a:lnTo>
                  <a:lnTo>
                    <a:pt x="673" y="1019"/>
                  </a:lnTo>
                  <a:lnTo>
                    <a:pt x="674" y="1027"/>
                  </a:lnTo>
                  <a:lnTo>
                    <a:pt x="679" y="1031"/>
                  </a:lnTo>
                  <a:lnTo>
                    <a:pt x="680" y="1040"/>
                  </a:lnTo>
                  <a:lnTo>
                    <a:pt x="685" y="1046"/>
                  </a:lnTo>
                  <a:lnTo>
                    <a:pt x="687" y="1053"/>
                  </a:lnTo>
                  <a:lnTo>
                    <a:pt x="693" y="1051"/>
                  </a:lnTo>
                  <a:lnTo>
                    <a:pt x="697" y="1055"/>
                  </a:lnTo>
                  <a:lnTo>
                    <a:pt x="698" y="1066"/>
                  </a:lnTo>
                  <a:lnTo>
                    <a:pt x="699" y="1077"/>
                  </a:lnTo>
                  <a:lnTo>
                    <a:pt x="690" y="1092"/>
                  </a:lnTo>
                  <a:lnTo>
                    <a:pt x="695" y="1096"/>
                  </a:lnTo>
                  <a:lnTo>
                    <a:pt x="699" y="1102"/>
                  </a:lnTo>
                  <a:lnTo>
                    <a:pt x="703" y="1108"/>
                  </a:lnTo>
                  <a:lnTo>
                    <a:pt x="704" y="1114"/>
                  </a:lnTo>
                  <a:lnTo>
                    <a:pt x="702" y="1120"/>
                  </a:lnTo>
                  <a:lnTo>
                    <a:pt x="706" y="1125"/>
                  </a:lnTo>
                  <a:lnTo>
                    <a:pt x="704" y="1131"/>
                  </a:lnTo>
                  <a:lnTo>
                    <a:pt x="704" y="1139"/>
                  </a:lnTo>
                  <a:lnTo>
                    <a:pt x="721" y="1146"/>
                  </a:lnTo>
                  <a:lnTo>
                    <a:pt x="737" y="1142"/>
                  </a:lnTo>
                  <a:lnTo>
                    <a:pt x="742" y="1144"/>
                  </a:lnTo>
                  <a:lnTo>
                    <a:pt x="746" y="1150"/>
                  </a:lnTo>
                  <a:lnTo>
                    <a:pt x="758" y="1157"/>
                  </a:lnTo>
                  <a:lnTo>
                    <a:pt x="766" y="1159"/>
                  </a:lnTo>
                  <a:lnTo>
                    <a:pt x="773" y="1160"/>
                  </a:lnTo>
                  <a:lnTo>
                    <a:pt x="773" y="1160"/>
                  </a:lnTo>
                  <a:lnTo>
                    <a:pt x="773" y="116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40">
              <a:extLst>
                <a:ext uri="{FF2B5EF4-FFF2-40B4-BE49-F238E27FC236}">
                  <a16:creationId xmlns:a16="http://schemas.microsoft.com/office/drawing/2014/main" id="{91CF3EC3-85D4-F644-A18D-04EB89027D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035809" y="1112309"/>
              <a:ext cx="15875" cy="57150"/>
            </a:xfrm>
            <a:custGeom>
              <a:avLst/>
              <a:gdLst>
                <a:gd name="T0" fmla="*/ 0 w 10"/>
                <a:gd name="T1" fmla="*/ 36 h 36"/>
                <a:gd name="T2" fmla="*/ 5 w 10"/>
                <a:gd name="T3" fmla="*/ 29 h 36"/>
                <a:gd name="T4" fmla="*/ 10 w 10"/>
                <a:gd name="T5" fmla="*/ 21 h 36"/>
                <a:gd name="T6" fmla="*/ 2 w 10"/>
                <a:gd name="T7" fmla="*/ 0 h 36"/>
                <a:gd name="T8" fmla="*/ 0 w 10"/>
                <a:gd name="T9" fmla="*/ 20 h 36"/>
                <a:gd name="T10" fmla="*/ 0 w 10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36">
                  <a:moveTo>
                    <a:pt x="0" y="36"/>
                  </a:moveTo>
                  <a:lnTo>
                    <a:pt x="5" y="29"/>
                  </a:lnTo>
                  <a:lnTo>
                    <a:pt x="10" y="21"/>
                  </a:lnTo>
                  <a:lnTo>
                    <a:pt x="2" y="0"/>
                  </a:lnTo>
                  <a:lnTo>
                    <a:pt x="0" y="20"/>
                  </a:lnTo>
                  <a:lnTo>
                    <a:pt x="0" y="36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42">
              <a:extLst>
                <a:ext uri="{FF2B5EF4-FFF2-40B4-BE49-F238E27FC236}">
                  <a16:creationId xmlns:a16="http://schemas.microsoft.com/office/drawing/2014/main" id="{4B7823C7-7ABB-4D07-43AC-AA50B9434B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032634" y="1094847"/>
              <a:ext cx="47625" cy="109538"/>
            </a:xfrm>
            <a:custGeom>
              <a:avLst/>
              <a:gdLst>
                <a:gd name="T0" fmla="*/ 0 w 30"/>
                <a:gd name="T1" fmla="*/ 69 h 69"/>
                <a:gd name="T2" fmla="*/ 8 w 30"/>
                <a:gd name="T3" fmla="*/ 62 h 69"/>
                <a:gd name="T4" fmla="*/ 28 w 30"/>
                <a:gd name="T5" fmla="*/ 33 h 69"/>
                <a:gd name="T6" fmla="*/ 30 w 30"/>
                <a:gd name="T7" fmla="*/ 26 h 69"/>
                <a:gd name="T8" fmla="*/ 29 w 30"/>
                <a:gd name="T9" fmla="*/ 0 h 69"/>
                <a:gd name="T10" fmla="*/ 26 w 30"/>
                <a:gd name="T11" fmla="*/ 11 h 69"/>
                <a:gd name="T12" fmla="*/ 28 w 30"/>
                <a:gd name="T13" fmla="*/ 21 h 69"/>
                <a:gd name="T14" fmla="*/ 23 w 30"/>
                <a:gd name="T15" fmla="*/ 31 h 69"/>
                <a:gd name="T16" fmla="*/ 20 w 30"/>
                <a:gd name="T17" fmla="*/ 41 h 69"/>
                <a:gd name="T18" fmla="*/ 1 w 30"/>
                <a:gd name="T19" fmla="*/ 60 h 69"/>
                <a:gd name="T20" fmla="*/ 0 w 30"/>
                <a:gd name="T21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69">
                  <a:moveTo>
                    <a:pt x="0" y="69"/>
                  </a:moveTo>
                  <a:lnTo>
                    <a:pt x="8" y="62"/>
                  </a:lnTo>
                  <a:lnTo>
                    <a:pt x="28" y="33"/>
                  </a:lnTo>
                  <a:lnTo>
                    <a:pt x="30" y="26"/>
                  </a:lnTo>
                  <a:lnTo>
                    <a:pt x="29" y="0"/>
                  </a:lnTo>
                  <a:lnTo>
                    <a:pt x="26" y="11"/>
                  </a:lnTo>
                  <a:lnTo>
                    <a:pt x="28" y="21"/>
                  </a:lnTo>
                  <a:lnTo>
                    <a:pt x="23" y="31"/>
                  </a:lnTo>
                  <a:lnTo>
                    <a:pt x="20" y="41"/>
                  </a:lnTo>
                  <a:lnTo>
                    <a:pt x="1" y="60"/>
                  </a:lnTo>
                  <a:lnTo>
                    <a:pt x="0" y="69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rans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-1" y="954911"/>
            <a:ext cx="12192001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289" name="GA Counties" hidden="1">
            <a:extLst>
              <a:ext uri="{FF2B5EF4-FFF2-40B4-BE49-F238E27FC236}">
                <a16:creationId xmlns:a16="http://schemas.microsoft.com/office/drawing/2014/main" id="{791D734E-27F8-E641-3727-39D4CEE15971}"/>
              </a:ext>
            </a:extLst>
          </p:cNvPr>
          <p:cNvGrpSpPr/>
          <p:nvPr userDrawn="1"/>
        </p:nvGrpSpPr>
        <p:grpSpPr>
          <a:xfrm>
            <a:off x="3945468" y="3550708"/>
            <a:ext cx="8314266" cy="9741764"/>
            <a:chOff x="3945468" y="3550708"/>
            <a:chExt cx="8314266" cy="9741764"/>
          </a:xfrm>
        </p:grpSpPr>
        <p:sp>
          <p:nvSpPr>
            <p:cNvPr id="1026" name="Freeform 54">
              <a:extLst>
                <a:ext uri="{FF2B5EF4-FFF2-40B4-BE49-F238E27FC236}">
                  <a16:creationId xmlns:a16="http://schemas.microsoft.com/office/drawing/2014/main" id="{74F00082-2108-B2D2-9D26-985E8A05C5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87765" y="4418048"/>
              <a:ext cx="695679" cy="636953"/>
            </a:xfrm>
            <a:custGeom>
              <a:avLst/>
              <a:gdLst>
                <a:gd name="T0" fmla="*/ 92 w 308"/>
                <a:gd name="T1" fmla="*/ 282 h 282"/>
                <a:gd name="T2" fmla="*/ 101 w 308"/>
                <a:gd name="T3" fmla="*/ 271 h 282"/>
                <a:gd name="T4" fmla="*/ 101 w 308"/>
                <a:gd name="T5" fmla="*/ 258 h 282"/>
                <a:gd name="T6" fmla="*/ 110 w 308"/>
                <a:gd name="T7" fmla="*/ 239 h 282"/>
                <a:gd name="T8" fmla="*/ 123 w 308"/>
                <a:gd name="T9" fmla="*/ 228 h 282"/>
                <a:gd name="T10" fmla="*/ 130 w 308"/>
                <a:gd name="T11" fmla="*/ 212 h 282"/>
                <a:gd name="T12" fmla="*/ 144 w 308"/>
                <a:gd name="T13" fmla="*/ 201 h 282"/>
                <a:gd name="T14" fmla="*/ 158 w 308"/>
                <a:gd name="T15" fmla="*/ 196 h 282"/>
                <a:gd name="T16" fmla="*/ 169 w 308"/>
                <a:gd name="T17" fmla="*/ 189 h 282"/>
                <a:gd name="T18" fmla="*/ 181 w 308"/>
                <a:gd name="T19" fmla="*/ 184 h 282"/>
                <a:gd name="T20" fmla="*/ 192 w 308"/>
                <a:gd name="T21" fmla="*/ 178 h 282"/>
                <a:gd name="T22" fmla="*/ 203 w 308"/>
                <a:gd name="T23" fmla="*/ 169 h 282"/>
                <a:gd name="T24" fmla="*/ 220 w 308"/>
                <a:gd name="T25" fmla="*/ 166 h 282"/>
                <a:gd name="T26" fmla="*/ 226 w 308"/>
                <a:gd name="T27" fmla="*/ 150 h 282"/>
                <a:gd name="T28" fmla="*/ 251 w 308"/>
                <a:gd name="T29" fmla="*/ 144 h 282"/>
                <a:gd name="T30" fmla="*/ 260 w 308"/>
                <a:gd name="T31" fmla="*/ 128 h 282"/>
                <a:gd name="T32" fmla="*/ 265 w 308"/>
                <a:gd name="T33" fmla="*/ 114 h 282"/>
                <a:gd name="T34" fmla="*/ 267 w 308"/>
                <a:gd name="T35" fmla="*/ 95 h 282"/>
                <a:gd name="T36" fmla="*/ 276 w 308"/>
                <a:gd name="T37" fmla="*/ 82 h 282"/>
                <a:gd name="T38" fmla="*/ 281 w 308"/>
                <a:gd name="T39" fmla="*/ 66 h 282"/>
                <a:gd name="T40" fmla="*/ 290 w 308"/>
                <a:gd name="T41" fmla="*/ 48 h 282"/>
                <a:gd name="T42" fmla="*/ 299 w 308"/>
                <a:gd name="T43" fmla="*/ 27 h 282"/>
                <a:gd name="T44" fmla="*/ 308 w 308"/>
                <a:gd name="T45" fmla="*/ 9 h 282"/>
                <a:gd name="T46" fmla="*/ 265 w 308"/>
                <a:gd name="T47" fmla="*/ 4 h 282"/>
                <a:gd name="T48" fmla="*/ 233 w 308"/>
                <a:gd name="T49" fmla="*/ 4 h 282"/>
                <a:gd name="T50" fmla="*/ 197 w 308"/>
                <a:gd name="T51" fmla="*/ 2 h 282"/>
                <a:gd name="T52" fmla="*/ 131 w 308"/>
                <a:gd name="T53" fmla="*/ 0 h 282"/>
                <a:gd name="T54" fmla="*/ 117 w 308"/>
                <a:gd name="T55" fmla="*/ 7 h 282"/>
                <a:gd name="T56" fmla="*/ 66 w 308"/>
                <a:gd name="T57" fmla="*/ 2 h 282"/>
                <a:gd name="T58" fmla="*/ 1 w 308"/>
                <a:gd name="T59" fmla="*/ 0 h 282"/>
                <a:gd name="T60" fmla="*/ 0 w 308"/>
                <a:gd name="T61" fmla="*/ 41 h 282"/>
                <a:gd name="T62" fmla="*/ 0 w 308"/>
                <a:gd name="T63" fmla="*/ 61 h 282"/>
                <a:gd name="T64" fmla="*/ 12 w 308"/>
                <a:gd name="T65" fmla="*/ 127 h 282"/>
                <a:gd name="T66" fmla="*/ 21 w 308"/>
                <a:gd name="T67" fmla="*/ 177 h 282"/>
                <a:gd name="T68" fmla="*/ 28 w 308"/>
                <a:gd name="T69" fmla="*/ 210 h 282"/>
                <a:gd name="T70" fmla="*/ 37 w 308"/>
                <a:gd name="T71" fmla="*/ 282 h 282"/>
                <a:gd name="T72" fmla="*/ 64 w 308"/>
                <a:gd name="T73" fmla="*/ 282 h 282"/>
                <a:gd name="T74" fmla="*/ 92 w 308"/>
                <a:gd name="T75" fmla="*/ 282 h 282"/>
                <a:gd name="T76" fmla="*/ 92 w 308"/>
                <a:gd name="T77" fmla="*/ 282 h 282"/>
                <a:gd name="T78" fmla="*/ 92 w 308"/>
                <a:gd name="T79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" h="282">
                  <a:moveTo>
                    <a:pt x="92" y="282"/>
                  </a:moveTo>
                  <a:lnTo>
                    <a:pt x="101" y="271"/>
                  </a:lnTo>
                  <a:lnTo>
                    <a:pt x="101" y="258"/>
                  </a:lnTo>
                  <a:lnTo>
                    <a:pt x="110" y="239"/>
                  </a:lnTo>
                  <a:lnTo>
                    <a:pt x="123" y="228"/>
                  </a:lnTo>
                  <a:lnTo>
                    <a:pt x="130" y="212"/>
                  </a:lnTo>
                  <a:lnTo>
                    <a:pt x="144" y="201"/>
                  </a:lnTo>
                  <a:lnTo>
                    <a:pt x="158" y="196"/>
                  </a:lnTo>
                  <a:lnTo>
                    <a:pt x="169" y="189"/>
                  </a:lnTo>
                  <a:lnTo>
                    <a:pt x="181" y="184"/>
                  </a:lnTo>
                  <a:lnTo>
                    <a:pt x="192" y="178"/>
                  </a:lnTo>
                  <a:lnTo>
                    <a:pt x="203" y="169"/>
                  </a:lnTo>
                  <a:lnTo>
                    <a:pt x="220" y="166"/>
                  </a:lnTo>
                  <a:lnTo>
                    <a:pt x="226" y="150"/>
                  </a:lnTo>
                  <a:lnTo>
                    <a:pt x="251" y="144"/>
                  </a:lnTo>
                  <a:lnTo>
                    <a:pt x="260" y="128"/>
                  </a:lnTo>
                  <a:lnTo>
                    <a:pt x="265" y="114"/>
                  </a:lnTo>
                  <a:lnTo>
                    <a:pt x="267" y="95"/>
                  </a:lnTo>
                  <a:lnTo>
                    <a:pt x="276" y="82"/>
                  </a:lnTo>
                  <a:lnTo>
                    <a:pt x="281" y="66"/>
                  </a:lnTo>
                  <a:lnTo>
                    <a:pt x="290" y="48"/>
                  </a:lnTo>
                  <a:lnTo>
                    <a:pt x="299" y="27"/>
                  </a:lnTo>
                  <a:lnTo>
                    <a:pt x="308" y="9"/>
                  </a:lnTo>
                  <a:lnTo>
                    <a:pt x="265" y="4"/>
                  </a:lnTo>
                  <a:lnTo>
                    <a:pt x="233" y="4"/>
                  </a:lnTo>
                  <a:lnTo>
                    <a:pt x="197" y="2"/>
                  </a:lnTo>
                  <a:lnTo>
                    <a:pt x="131" y="0"/>
                  </a:lnTo>
                  <a:lnTo>
                    <a:pt x="117" y="7"/>
                  </a:lnTo>
                  <a:lnTo>
                    <a:pt x="66" y="2"/>
                  </a:lnTo>
                  <a:lnTo>
                    <a:pt x="1" y="0"/>
                  </a:lnTo>
                  <a:lnTo>
                    <a:pt x="0" y="41"/>
                  </a:lnTo>
                  <a:lnTo>
                    <a:pt x="0" y="61"/>
                  </a:lnTo>
                  <a:lnTo>
                    <a:pt x="12" y="127"/>
                  </a:lnTo>
                  <a:lnTo>
                    <a:pt x="21" y="177"/>
                  </a:lnTo>
                  <a:lnTo>
                    <a:pt x="28" y="210"/>
                  </a:lnTo>
                  <a:lnTo>
                    <a:pt x="37" y="282"/>
                  </a:lnTo>
                  <a:lnTo>
                    <a:pt x="64" y="282"/>
                  </a:lnTo>
                  <a:lnTo>
                    <a:pt x="92" y="282"/>
                  </a:lnTo>
                  <a:lnTo>
                    <a:pt x="92" y="282"/>
                  </a:lnTo>
                  <a:lnTo>
                    <a:pt x="92" y="2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55">
              <a:extLst>
                <a:ext uri="{FF2B5EF4-FFF2-40B4-BE49-F238E27FC236}">
                  <a16:creationId xmlns:a16="http://schemas.microsoft.com/office/drawing/2014/main" id="{0D5905D1-92B2-88A1-D1F3-6D1F539A41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45468" y="3577812"/>
              <a:ext cx="406566" cy="772475"/>
            </a:xfrm>
            <a:custGeom>
              <a:avLst/>
              <a:gdLst>
                <a:gd name="T0" fmla="*/ 48 w 180"/>
                <a:gd name="T1" fmla="*/ 342 h 342"/>
                <a:gd name="T2" fmla="*/ 61 w 180"/>
                <a:gd name="T3" fmla="*/ 322 h 342"/>
                <a:gd name="T4" fmla="*/ 84 w 180"/>
                <a:gd name="T5" fmla="*/ 298 h 342"/>
                <a:gd name="T6" fmla="*/ 84 w 180"/>
                <a:gd name="T7" fmla="*/ 271 h 342"/>
                <a:gd name="T8" fmla="*/ 95 w 180"/>
                <a:gd name="T9" fmla="*/ 253 h 342"/>
                <a:gd name="T10" fmla="*/ 104 w 180"/>
                <a:gd name="T11" fmla="*/ 237 h 342"/>
                <a:gd name="T12" fmla="*/ 105 w 180"/>
                <a:gd name="T13" fmla="*/ 221 h 342"/>
                <a:gd name="T14" fmla="*/ 114 w 180"/>
                <a:gd name="T15" fmla="*/ 177 h 342"/>
                <a:gd name="T16" fmla="*/ 114 w 180"/>
                <a:gd name="T17" fmla="*/ 144 h 342"/>
                <a:gd name="T18" fmla="*/ 127 w 180"/>
                <a:gd name="T19" fmla="*/ 104 h 342"/>
                <a:gd name="T20" fmla="*/ 136 w 180"/>
                <a:gd name="T21" fmla="*/ 89 h 342"/>
                <a:gd name="T22" fmla="*/ 171 w 180"/>
                <a:gd name="T23" fmla="*/ 25 h 342"/>
                <a:gd name="T24" fmla="*/ 180 w 180"/>
                <a:gd name="T25" fmla="*/ 9 h 342"/>
                <a:gd name="T26" fmla="*/ 136 w 180"/>
                <a:gd name="T27" fmla="*/ 4 h 342"/>
                <a:gd name="T28" fmla="*/ 100 w 180"/>
                <a:gd name="T29" fmla="*/ 4 h 342"/>
                <a:gd name="T30" fmla="*/ 68 w 180"/>
                <a:gd name="T31" fmla="*/ 2 h 342"/>
                <a:gd name="T32" fmla="*/ 0 w 180"/>
                <a:gd name="T33" fmla="*/ 0 h 342"/>
                <a:gd name="T34" fmla="*/ 0 w 180"/>
                <a:gd name="T35" fmla="*/ 20 h 342"/>
                <a:gd name="T36" fmla="*/ 2 w 180"/>
                <a:gd name="T37" fmla="*/ 34 h 342"/>
                <a:gd name="T38" fmla="*/ 13 w 180"/>
                <a:gd name="T39" fmla="*/ 88 h 342"/>
                <a:gd name="T40" fmla="*/ 16 w 180"/>
                <a:gd name="T41" fmla="*/ 111 h 342"/>
                <a:gd name="T42" fmla="*/ 22 w 180"/>
                <a:gd name="T43" fmla="*/ 169 h 342"/>
                <a:gd name="T44" fmla="*/ 34 w 180"/>
                <a:gd name="T45" fmla="*/ 251 h 342"/>
                <a:gd name="T46" fmla="*/ 50 w 180"/>
                <a:gd name="T47" fmla="*/ 335 h 342"/>
                <a:gd name="T48" fmla="*/ 48 w 180"/>
                <a:gd name="T49" fmla="*/ 342 h 342"/>
                <a:gd name="T50" fmla="*/ 48 w 180"/>
                <a:gd name="T51" fmla="*/ 342 h 342"/>
                <a:gd name="T52" fmla="*/ 48 w 180"/>
                <a:gd name="T5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342">
                  <a:moveTo>
                    <a:pt x="48" y="342"/>
                  </a:moveTo>
                  <a:lnTo>
                    <a:pt x="61" y="322"/>
                  </a:lnTo>
                  <a:lnTo>
                    <a:pt x="84" y="298"/>
                  </a:lnTo>
                  <a:lnTo>
                    <a:pt x="84" y="271"/>
                  </a:lnTo>
                  <a:lnTo>
                    <a:pt x="95" y="253"/>
                  </a:lnTo>
                  <a:lnTo>
                    <a:pt x="104" y="237"/>
                  </a:lnTo>
                  <a:lnTo>
                    <a:pt x="105" y="221"/>
                  </a:lnTo>
                  <a:lnTo>
                    <a:pt x="114" y="177"/>
                  </a:lnTo>
                  <a:lnTo>
                    <a:pt x="114" y="144"/>
                  </a:lnTo>
                  <a:lnTo>
                    <a:pt x="127" y="104"/>
                  </a:lnTo>
                  <a:lnTo>
                    <a:pt x="136" y="89"/>
                  </a:lnTo>
                  <a:lnTo>
                    <a:pt x="171" y="25"/>
                  </a:lnTo>
                  <a:lnTo>
                    <a:pt x="180" y="9"/>
                  </a:lnTo>
                  <a:lnTo>
                    <a:pt x="136" y="4"/>
                  </a:lnTo>
                  <a:lnTo>
                    <a:pt x="100" y="4"/>
                  </a:lnTo>
                  <a:lnTo>
                    <a:pt x="68" y="2"/>
                  </a:lnTo>
                  <a:lnTo>
                    <a:pt x="0" y="0"/>
                  </a:lnTo>
                  <a:lnTo>
                    <a:pt x="0" y="20"/>
                  </a:lnTo>
                  <a:lnTo>
                    <a:pt x="2" y="34"/>
                  </a:lnTo>
                  <a:lnTo>
                    <a:pt x="13" y="88"/>
                  </a:lnTo>
                  <a:lnTo>
                    <a:pt x="16" y="111"/>
                  </a:lnTo>
                  <a:lnTo>
                    <a:pt x="22" y="169"/>
                  </a:lnTo>
                  <a:lnTo>
                    <a:pt x="34" y="251"/>
                  </a:lnTo>
                  <a:lnTo>
                    <a:pt x="50" y="335"/>
                  </a:lnTo>
                  <a:lnTo>
                    <a:pt x="48" y="342"/>
                  </a:lnTo>
                  <a:lnTo>
                    <a:pt x="48" y="342"/>
                  </a:lnTo>
                  <a:lnTo>
                    <a:pt x="48" y="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56">
              <a:extLst>
                <a:ext uri="{FF2B5EF4-FFF2-40B4-BE49-F238E27FC236}">
                  <a16:creationId xmlns:a16="http://schemas.microsoft.com/office/drawing/2014/main" id="{A14D4F96-F4F3-F7BE-AE7F-B464C4C1B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3661" y="3866926"/>
              <a:ext cx="788286" cy="652764"/>
            </a:xfrm>
            <a:custGeom>
              <a:avLst/>
              <a:gdLst>
                <a:gd name="T0" fmla="*/ 218 w 349"/>
                <a:gd name="T1" fmla="*/ 287 h 289"/>
                <a:gd name="T2" fmla="*/ 216 w 349"/>
                <a:gd name="T3" fmla="*/ 276 h 289"/>
                <a:gd name="T4" fmla="*/ 235 w 349"/>
                <a:gd name="T5" fmla="*/ 275 h 289"/>
                <a:gd name="T6" fmla="*/ 246 w 349"/>
                <a:gd name="T7" fmla="*/ 264 h 289"/>
                <a:gd name="T8" fmla="*/ 262 w 349"/>
                <a:gd name="T9" fmla="*/ 259 h 289"/>
                <a:gd name="T10" fmla="*/ 275 w 349"/>
                <a:gd name="T11" fmla="*/ 267 h 289"/>
                <a:gd name="T12" fmla="*/ 289 w 349"/>
                <a:gd name="T13" fmla="*/ 262 h 289"/>
                <a:gd name="T14" fmla="*/ 303 w 349"/>
                <a:gd name="T15" fmla="*/ 267 h 289"/>
                <a:gd name="T16" fmla="*/ 303 w 349"/>
                <a:gd name="T17" fmla="*/ 243 h 289"/>
                <a:gd name="T18" fmla="*/ 326 w 349"/>
                <a:gd name="T19" fmla="*/ 241 h 289"/>
                <a:gd name="T20" fmla="*/ 335 w 349"/>
                <a:gd name="T21" fmla="*/ 230 h 289"/>
                <a:gd name="T22" fmla="*/ 349 w 349"/>
                <a:gd name="T23" fmla="*/ 221 h 289"/>
                <a:gd name="T24" fmla="*/ 348 w 349"/>
                <a:gd name="T25" fmla="*/ 205 h 289"/>
                <a:gd name="T26" fmla="*/ 339 w 349"/>
                <a:gd name="T27" fmla="*/ 198 h 289"/>
                <a:gd name="T28" fmla="*/ 326 w 349"/>
                <a:gd name="T29" fmla="*/ 189 h 289"/>
                <a:gd name="T30" fmla="*/ 321 w 349"/>
                <a:gd name="T31" fmla="*/ 177 h 289"/>
                <a:gd name="T32" fmla="*/ 308 w 349"/>
                <a:gd name="T33" fmla="*/ 180 h 289"/>
                <a:gd name="T34" fmla="*/ 308 w 349"/>
                <a:gd name="T35" fmla="*/ 129 h 289"/>
                <a:gd name="T36" fmla="*/ 278 w 349"/>
                <a:gd name="T37" fmla="*/ 82 h 289"/>
                <a:gd name="T38" fmla="*/ 260 w 349"/>
                <a:gd name="T39" fmla="*/ 49 h 289"/>
                <a:gd name="T40" fmla="*/ 244 w 349"/>
                <a:gd name="T41" fmla="*/ 43 h 289"/>
                <a:gd name="T42" fmla="*/ 237 w 349"/>
                <a:gd name="T43" fmla="*/ 29 h 289"/>
                <a:gd name="T44" fmla="*/ 225 w 349"/>
                <a:gd name="T45" fmla="*/ 25 h 289"/>
                <a:gd name="T46" fmla="*/ 209 w 349"/>
                <a:gd name="T47" fmla="*/ 20 h 289"/>
                <a:gd name="T48" fmla="*/ 184 w 349"/>
                <a:gd name="T49" fmla="*/ 6 h 289"/>
                <a:gd name="T50" fmla="*/ 81 w 349"/>
                <a:gd name="T51" fmla="*/ 0 h 289"/>
                <a:gd name="T52" fmla="*/ 29 w 349"/>
                <a:gd name="T53" fmla="*/ 0 h 289"/>
                <a:gd name="T54" fmla="*/ 38 w 349"/>
                <a:gd name="T55" fmla="*/ 15 h 289"/>
                <a:gd name="T56" fmla="*/ 50 w 349"/>
                <a:gd name="T57" fmla="*/ 20 h 289"/>
                <a:gd name="T58" fmla="*/ 57 w 349"/>
                <a:gd name="T59" fmla="*/ 32 h 289"/>
                <a:gd name="T60" fmla="*/ 47 w 349"/>
                <a:gd name="T61" fmla="*/ 49 h 289"/>
                <a:gd name="T62" fmla="*/ 36 w 349"/>
                <a:gd name="T63" fmla="*/ 59 h 289"/>
                <a:gd name="T64" fmla="*/ 15 w 349"/>
                <a:gd name="T65" fmla="*/ 73 h 289"/>
                <a:gd name="T66" fmla="*/ 16 w 349"/>
                <a:gd name="T67" fmla="*/ 86 h 289"/>
                <a:gd name="T68" fmla="*/ 8 w 349"/>
                <a:gd name="T69" fmla="*/ 102 h 289"/>
                <a:gd name="T70" fmla="*/ 2 w 349"/>
                <a:gd name="T71" fmla="*/ 118 h 289"/>
                <a:gd name="T72" fmla="*/ 4 w 349"/>
                <a:gd name="T73" fmla="*/ 237 h 289"/>
                <a:gd name="T74" fmla="*/ 2 w 349"/>
                <a:gd name="T75" fmla="*/ 253 h 289"/>
                <a:gd name="T76" fmla="*/ 0 w 349"/>
                <a:gd name="T77" fmla="*/ 289 h 289"/>
                <a:gd name="T78" fmla="*/ 63 w 349"/>
                <a:gd name="T79" fmla="*/ 287 h 289"/>
                <a:gd name="T80" fmla="*/ 104 w 349"/>
                <a:gd name="T81" fmla="*/ 285 h 289"/>
                <a:gd name="T82" fmla="*/ 109 w 349"/>
                <a:gd name="T83" fmla="*/ 273 h 289"/>
                <a:gd name="T84" fmla="*/ 118 w 349"/>
                <a:gd name="T85" fmla="*/ 287 h 289"/>
                <a:gd name="T86" fmla="*/ 137 w 349"/>
                <a:gd name="T87" fmla="*/ 285 h 289"/>
                <a:gd name="T88" fmla="*/ 129 w 349"/>
                <a:gd name="T89" fmla="*/ 273 h 289"/>
                <a:gd name="T90" fmla="*/ 141 w 349"/>
                <a:gd name="T91" fmla="*/ 273 h 289"/>
                <a:gd name="T92" fmla="*/ 170 w 349"/>
                <a:gd name="T93" fmla="*/ 287 h 289"/>
                <a:gd name="T94" fmla="*/ 214 w 349"/>
                <a:gd name="T95" fmla="*/ 285 h 289"/>
                <a:gd name="T96" fmla="*/ 218 w 349"/>
                <a:gd name="T97" fmla="*/ 287 h 289"/>
                <a:gd name="T98" fmla="*/ 218 w 349"/>
                <a:gd name="T99" fmla="*/ 287 h 289"/>
                <a:gd name="T100" fmla="*/ 218 w 349"/>
                <a:gd name="T101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9" h="289">
                  <a:moveTo>
                    <a:pt x="218" y="287"/>
                  </a:moveTo>
                  <a:lnTo>
                    <a:pt x="216" y="276"/>
                  </a:lnTo>
                  <a:lnTo>
                    <a:pt x="235" y="275"/>
                  </a:lnTo>
                  <a:lnTo>
                    <a:pt x="246" y="264"/>
                  </a:lnTo>
                  <a:lnTo>
                    <a:pt x="262" y="259"/>
                  </a:lnTo>
                  <a:lnTo>
                    <a:pt x="275" y="267"/>
                  </a:lnTo>
                  <a:lnTo>
                    <a:pt x="289" y="262"/>
                  </a:lnTo>
                  <a:lnTo>
                    <a:pt x="303" y="267"/>
                  </a:lnTo>
                  <a:lnTo>
                    <a:pt x="303" y="243"/>
                  </a:lnTo>
                  <a:lnTo>
                    <a:pt x="326" y="241"/>
                  </a:lnTo>
                  <a:lnTo>
                    <a:pt x="335" y="230"/>
                  </a:lnTo>
                  <a:lnTo>
                    <a:pt x="349" y="221"/>
                  </a:lnTo>
                  <a:lnTo>
                    <a:pt x="348" y="205"/>
                  </a:lnTo>
                  <a:lnTo>
                    <a:pt x="339" y="198"/>
                  </a:lnTo>
                  <a:lnTo>
                    <a:pt x="326" y="189"/>
                  </a:lnTo>
                  <a:lnTo>
                    <a:pt x="321" y="177"/>
                  </a:lnTo>
                  <a:lnTo>
                    <a:pt x="308" y="180"/>
                  </a:lnTo>
                  <a:lnTo>
                    <a:pt x="308" y="129"/>
                  </a:lnTo>
                  <a:lnTo>
                    <a:pt x="278" y="82"/>
                  </a:lnTo>
                  <a:lnTo>
                    <a:pt x="260" y="49"/>
                  </a:lnTo>
                  <a:lnTo>
                    <a:pt x="244" y="43"/>
                  </a:lnTo>
                  <a:lnTo>
                    <a:pt x="237" y="29"/>
                  </a:lnTo>
                  <a:lnTo>
                    <a:pt x="225" y="25"/>
                  </a:lnTo>
                  <a:lnTo>
                    <a:pt x="209" y="20"/>
                  </a:lnTo>
                  <a:lnTo>
                    <a:pt x="184" y="6"/>
                  </a:lnTo>
                  <a:lnTo>
                    <a:pt x="81" y="0"/>
                  </a:lnTo>
                  <a:lnTo>
                    <a:pt x="29" y="0"/>
                  </a:lnTo>
                  <a:lnTo>
                    <a:pt x="38" y="15"/>
                  </a:lnTo>
                  <a:lnTo>
                    <a:pt x="50" y="20"/>
                  </a:lnTo>
                  <a:lnTo>
                    <a:pt x="57" y="32"/>
                  </a:lnTo>
                  <a:lnTo>
                    <a:pt x="47" y="49"/>
                  </a:lnTo>
                  <a:lnTo>
                    <a:pt x="36" y="59"/>
                  </a:lnTo>
                  <a:lnTo>
                    <a:pt x="15" y="73"/>
                  </a:lnTo>
                  <a:lnTo>
                    <a:pt x="16" y="86"/>
                  </a:lnTo>
                  <a:lnTo>
                    <a:pt x="8" y="102"/>
                  </a:lnTo>
                  <a:lnTo>
                    <a:pt x="2" y="118"/>
                  </a:lnTo>
                  <a:lnTo>
                    <a:pt x="4" y="237"/>
                  </a:lnTo>
                  <a:lnTo>
                    <a:pt x="2" y="253"/>
                  </a:lnTo>
                  <a:lnTo>
                    <a:pt x="0" y="289"/>
                  </a:lnTo>
                  <a:lnTo>
                    <a:pt x="63" y="287"/>
                  </a:lnTo>
                  <a:lnTo>
                    <a:pt x="104" y="285"/>
                  </a:lnTo>
                  <a:lnTo>
                    <a:pt x="109" y="273"/>
                  </a:lnTo>
                  <a:lnTo>
                    <a:pt x="118" y="287"/>
                  </a:lnTo>
                  <a:lnTo>
                    <a:pt x="137" y="285"/>
                  </a:lnTo>
                  <a:lnTo>
                    <a:pt x="129" y="273"/>
                  </a:lnTo>
                  <a:lnTo>
                    <a:pt x="141" y="273"/>
                  </a:lnTo>
                  <a:lnTo>
                    <a:pt x="170" y="287"/>
                  </a:lnTo>
                  <a:lnTo>
                    <a:pt x="214" y="285"/>
                  </a:lnTo>
                  <a:lnTo>
                    <a:pt x="218" y="287"/>
                  </a:lnTo>
                  <a:lnTo>
                    <a:pt x="218" y="287"/>
                  </a:lnTo>
                  <a:lnTo>
                    <a:pt x="218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57">
              <a:extLst>
                <a:ext uri="{FF2B5EF4-FFF2-40B4-BE49-F238E27FC236}">
                  <a16:creationId xmlns:a16="http://schemas.microsoft.com/office/drawing/2014/main" id="{4175BC3D-6333-9470-98D4-1DC4BB7968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31873" y="3927911"/>
              <a:ext cx="573709" cy="833460"/>
            </a:xfrm>
            <a:custGeom>
              <a:avLst/>
              <a:gdLst>
                <a:gd name="T0" fmla="*/ 51 w 254"/>
                <a:gd name="T1" fmla="*/ 356 h 369"/>
                <a:gd name="T2" fmla="*/ 83 w 254"/>
                <a:gd name="T3" fmla="*/ 331 h 369"/>
                <a:gd name="T4" fmla="*/ 137 w 254"/>
                <a:gd name="T5" fmla="*/ 319 h 369"/>
                <a:gd name="T6" fmla="*/ 171 w 254"/>
                <a:gd name="T7" fmla="*/ 303 h 369"/>
                <a:gd name="T8" fmla="*/ 201 w 254"/>
                <a:gd name="T9" fmla="*/ 223 h 369"/>
                <a:gd name="T10" fmla="*/ 215 w 254"/>
                <a:gd name="T11" fmla="*/ 183 h 369"/>
                <a:gd name="T12" fmla="*/ 254 w 254"/>
                <a:gd name="T13" fmla="*/ 128 h 369"/>
                <a:gd name="T14" fmla="*/ 245 w 254"/>
                <a:gd name="T15" fmla="*/ 102 h 369"/>
                <a:gd name="T16" fmla="*/ 220 w 254"/>
                <a:gd name="T17" fmla="*/ 89 h 369"/>
                <a:gd name="T18" fmla="*/ 188 w 254"/>
                <a:gd name="T19" fmla="*/ 86 h 369"/>
                <a:gd name="T20" fmla="*/ 169 w 254"/>
                <a:gd name="T21" fmla="*/ 86 h 369"/>
                <a:gd name="T22" fmla="*/ 139 w 254"/>
                <a:gd name="T23" fmla="*/ 93 h 369"/>
                <a:gd name="T24" fmla="*/ 114 w 254"/>
                <a:gd name="T25" fmla="*/ 82 h 369"/>
                <a:gd name="T26" fmla="*/ 90 w 254"/>
                <a:gd name="T27" fmla="*/ 66 h 369"/>
                <a:gd name="T28" fmla="*/ 83 w 254"/>
                <a:gd name="T29" fmla="*/ 41 h 369"/>
                <a:gd name="T30" fmla="*/ 67 w 254"/>
                <a:gd name="T31" fmla="*/ 16 h 369"/>
                <a:gd name="T32" fmla="*/ 50 w 254"/>
                <a:gd name="T33" fmla="*/ 0 h 369"/>
                <a:gd name="T34" fmla="*/ 21 w 254"/>
                <a:gd name="T35" fmla="*/ 4 h 369"/>
                <a:gd name="T36" fmla="*/ 3 w 254"/>
                <a:gd name="T37" fmla="*/ 20 h 369"/>
                <a:gd name="T38" fmla="*/ 12 w 254"/>
                <a:gd name="T39" fmla="*/ 45 h 369"/>
                <a:gd name="T40" fmla="*/ 33 w 254"/>
                <a:gd name="T41" fmla="*/ 61 h 369"/>
                <a:gd name="T42" fmla="*/ 39 w 254"/>
                <a:gd name="T43" fmla="*/ 87 h 369"/>
                <a:gd name="T44" fmla="*/ 26 w 254"/>
                <a:gd name="T45" fmla="*/ 111 h 369"/>
                <a:gd name="T46" fmla="*/ 23 w 254"/>
                <a:gd name="T47" fmla="*/ 139 h 369"/>
                <a:gd name="T48" fmla="*/ 10 w 254"/>
                <a:gd name="T49" fmla="*/ 164 h 369"/>
                <a:gd name="T50" fmla="*/ 26 w 254"/>
                <a:gd name="T51" fmla="*/ 192 h 369"/>
                <a:gd name="T52" fmla="*/ 25 w 254"/>
                <a:gd name="T53" fmla="*/ 214 h 369"/>
                <a:gd name="T54" fmla="*/ 33 w 254"/>
                <a:gd name="T55" fmla="*/ 240 h 369"/>
                <a:gd name="T56" fmla="*/ 44 w 254"/>
                <a:gd name="T57" fmla="*/ 265 h 369"/>
                <a:gd name="T58" fmla="*/ 21 w 254"/>
                <a:gd name="T59" fmla="*/ 285 h 369"/>
                <a:gd name="T60" fmla="*/ 33 w 254"/>
                <a:gd name="T61" fmla="*/ 347 h 369"/>
                <a:gd name="T62" fmla="*/ 46 w 254"/>
                <a:gd name="T6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4" h="369">
                  <a:moveTo>
                    <a:pt x="46" y="369"/>
                  </a:moveTo>
                  <a:lnTo>
                    <a:pt x="51" y="356"/>
                  </a:lnTo>
                  <a:lnTo>
                    <a:pt x="69" y="349"/>
                  </a:lnTo>
                  <a:lnTo>
                    <a:pt x="83" y="331"/>
                  </a:lnTo>
                  <a:lnTo>
                    <a:pt x="94" y="321"/>
                  </a:lnTo>
                  <a:lnTo>
                    <a:pt x="137" y="319"/>
                  </a:lnTo>
                  <a:lnTo>
                    <a:pt x="156" y="321"/>
                  </a:lnTo>
                  <a:lnTo>
                    <a:pt x="171" y="303"/>
                  </a:lnTo>
                  <a:lnTo>
                    <a:pt x="187" y="264"/>
                  </a:lnTo>
                  <a:lnTo>
                    <a:pt x="201" y="223"/>
                  </a:lnTo>
                  <a:lnTo>
                    <a:pt x="206" y="207"/>
                  </a:lnTo>
                  <a:lnTo>
                    <a:pt x="215" y="183"/>
                  </a:lnTo>
                  <a:lnTo>
                    <a:pt x="233" y="139"/>
                  </a:lnTo>
                  <a:lnTo>
                    <a:pt x="254" y="128"/>
                  </a:lnTo>
                  <a:lnTo>
                    <a:pt x="242" y="121"/>
                  </a:lnTo>
                  <a:lnTo>
                    <a:pt x="245" y="102"/>
                  </a:lnTo>
                  <a:lnTo>
                    <a:pt x="233" y="94"/>
                  </a:lnTo>
                  <a:lnTo>
                    <a:pt x="220" y="89"/>
                  </a:lnTo>
                  <a:lnTo>
                    <a:pt x="204" y="91"/>
                  </a:lnTo>
                  <a:lnTo>
                    <a:pt x="188" y="86"/>
                  </a:lnTo>
                  <a:lnTo>
                    <a:pt x="176" y="77"/>
                  </a:lnTo>
                  <a:lnTo>
                    <a:pt x="169" y="86"/>
                  </a:lnTo>
                  <a:lnTo>
                    <a:pt x="155" y="91"/>
                  </a:lnTo>
                  <a:lnTo>
                    <a:pt x="139" y="93"/>
                  </a:lnTo>
                  <a:lnTo>
                    <a:pt x="128" y="84"/>
                  </a:lnTo>
                  <a:lnTo>
                    <a:pt x="114" y="82"/>
                  </a:lnTo>
                  <a:lnTo>
                    <a:pt x="103" y="75"/>
                  </a:lnTo>
                  <a:lnTo>
                    <a:pt x="90" y="66"/>
                  </a:lnTo>
                  <a:lnTo>
                    <a:pt x="89" y="54"/>
                  </a:lnTo>
                  <a:lnTo>
                    <a:pt x="83" y="41"/>
                  </a:lnTo>
                  <a:lnTo>
                    <a:pt x="76" y="29"/>
                  </a:lnTo>
                  <a:lnTo>
                    <a:pt x="67" y="16"/>
                  </a:lnTo>
                  <a:lnTo>
                    <a:pt x="62" y="5"/>
                  </a:lnTo>
                  <a:lnTo>
                    <a:pt x="50" y="0"/>
                  </a:lnTo>
                  <a:lnTo>
                    <a:pt x="37" y="5"/>
                  </a:lnTo>
                  <a:lnTo>
                    <a:pt x="21" y="4"/>
                  </a:lnTo>
                  <a:lnTo>
                    <a:pt x="14" y="13"/>
                  </a:lnTo>
                  <a:lnTo>
                    <a:pt x="3" y="20"/>
                  </a:lnTo>
                  <a:lnTo>
                    <a:pt x="0" y="36"/>
                  </a:lnTo>
                  <a:lnTo>
                    <a:pt x="12" y="45"/>
                  </a:lnTo>
                  <a:lnTo>
                    <a:pt x="25" y="52"/>
                  </a:lnTo>
                  <a:lnTo>
                    <a:pt x="33" y="61"/>
                  </a:lnTo>
                  <a:lnTo>
                    <a:pt x="35" y="73"/>
                  </a:lnTo>
                  <a:lnTo>
                    <a:pt x="39" y="87"/>
                  </a:lnTo>
                  <a:lnTo>
                    <a:pt x="32" y="98"/>
                  </a:lnTo>
                  <a:lnTo>
                    <a:pt x="26" y="111"/>
                  </a:lnTo>
                  <a:lnTo>
                    <a:pt x="28" y="127"/>
                  </a:lnTo>
                  <a:lnTo>
                    <a:pt x="23" y="139"/>
                  </a:lnTo>
                  <a:lnTo>
                    <a:pt x="16" y="151"/>
                  </a:lnTo>
                  <a:lnTo>
                    <a:pt x="10" y="164"/>
                  </a:lnTo>
                  <a:lnTo>
                    <a:pt x="23" y="175"/>
                  </a:lnTo>
                  <a:lnTo>
                    <a:pt x="26" y="192"/>
                  </a:lnTo>
                  <a:lnTo>
                    <a:pt x="21" y="205"/>
                  </a:lnTo>
                  <a:lnTo>
                    <a:pt x="25" y="214"/>
                  </a:lnTo>
                  <a:lnTo>
                    <a:pt x="28" y="232"/>
                  </a:lnTo>
                  <a:lnTo>
                    <a:pt x="33" y="240"/>
                  </a:lnTo>
                  <a:lnTo>
                    <a:pt x="42" y="251"/>
                  </a:lnTo>
                  <a:lnTo>
                    <a:pt x="44" y="265"/>
                  </a:lnTo>
                  <a:lnTo>
                    <a:pt x="28" y="276"/>
                  </a:lnTo>
                  <a:lnTo>
                    <a:pt x="21" y="285"/>
                  </a:lnTo>
                  <a:lnTo>
                    <a:pt x="10" y="294"/>
                  </a:lnTo>
                  <a:lnTo>
                    <a:pt x="33" y="347"/>
                  </a:lnTo>
                  <a:lnTo>
                    <a:pt x="46" y="369"/>
                  </a:lnTo>
                  <a:lnTo>
                    <a:pt x="46" y="369"/>
                  </a:lnTo>
                  <a:lnTo>
                    <a:pt x="46" y="3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58">
              <a:extLst>
                <a:ext uri="{FF2B5EF4-FFF2-40B4-BE49-F238E27FC236}">
                  <a16:creationId xmlns:a16="http://schemas.microsoft.com/office/drawing/2014/main" id="{2925F8C5-C106-9EBE-C869-884121FB11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50980" y="4113124"/>
              <a:ext cx="609848" cy="679869"/>
            </a:xfrm>
            <a:custGeom>
              <a:avLst/>
              <a:gdLst>
                <a:gd name="T0" fmla="*/ 160 w 270"/>
                <a:gd name="T1" fmla="*/ 301 h 301"/>
                <a:gd name="T2" fmla="*/ 165 w 270"/>
                <a:gd name="T3" fmla="*/ 288 h 301"/>
                <a:gd name="T4" fmla="*/ 178 w 270"/>
                <a:gd name="T5" fmla="*/ 283 h 301"/>
                <a:gd name="T6" fmla="*/ 192 w 270"/>
                <a:gd name="T7" fmla="*/ 272 h 301"/>
                <a:gd name="T8" fmla="*/ 206 w 270"/>
                <a:gd name="T9" fmla="*/ 262 h 301"/>
                <a:gd name="T10" fmla="*/ 229 w 270"/>
                <a:gd name="T11" fmla="*/ 260 h 301"/>
                <a:gd name="T12" fmla="*/ 238 w 270"/>
                <a:gd name="T13" fmla="*/ 246 h 301"/>
                <a:gd name="T14" fmla="*/ 260 w 270"/>
                <a:gd name="T15" fmla="*/ 228 h 301"/>
                <a:gd name="T16" fmla="*/ 262 w 270"/>
                <a:gd name="T17" fmla="*/ 210 h 301"/>
                <a:gd name="T18" fmla="*/ 270 w 270"/>
                <a:gd name="T19" fmla="*/ 190 h 301"/>
                <a:gd name="T20" fmla="*/ 258 w 270"/>
                <a:gd name="T21" fmla="*/ 183 h 301"/>
                <a:gd name="T22" fmla="*/ 247 w 270"/>
                <a:gd name="T23" fmla="*/ 174 h 301"/>
                <a:gd name="T24" fmla="*/ 247 w 270"/>
                <a:gd name="T25" fmla="*/ 146 h 301"/>
                <a:gd name="T26" fmla="*/ 245 w 270"/>
                <a:gd name="T27" fmla="*/ 130 h 301"/>
                <a:gd name="T28" fmla="*/ 247 w 270"/>
                <a:gd name="T29" fmla="*/ 118 h 301"/>
                <a:gd name="T30" fmla="*/ 240 w 270"/>
                <a:gd name="T31" fmla="*/ 103 h 301"/>
                <a:gd name="T32" fmla="*/ 240 w 270"/>
                <a:gd name="T33" fmla="*/ 91 h 301"/>
                <a:gd name="T34" fmla="*/ 242 w 270"/>
                <a:gd name="T35" fmla="*/ 77 h 301"/>
                <a:gd name="T36" fmla="*/ 238 w 270"/>
                <a:gd name="T37" fmla="*/ 61 h 301"/>
                <a:gd name="T38" fmla="*/ 245 w 270"/>
                <a:gd name="T39" fmla="*/ 48 h 301"/>
                <a:gd name="T40" fmla="*/ 247 w 270"/>
                <a:gd name="T41" fmla="*/ 36 h 301"/>
                <a:gd name="T42" fmla="*/ 249 w 270"/>
                <a:gd name="T43" fmla="*/ 20 h 301"/>
                <a:gd name="T44" fmla="*/ 244 w 270"/>
                <a:gd name="T45" fmla="*/ 9 h 301"/>
                <a:gd name="T46" fmla="*/ 228 w 270"/>
                <a:gd name="T47" fmla="*/ 11 h 301"/>
                <a:gd name="T48" fmla="*/ 215 w 270"/>
                <a:gd name="T49" fmla="*/ 5 h 301"/>
                <a:gd name="T50" fmla="*/ 203 w 270"/>
                <a:gd name="T51" fmla="*/ 2 h 301"/>
                <a:gd name="T52" fmla="*/ 187 w 270"/>
                <a:gd name="T53" fmla="*/ 0 h 301"/>
                <a:gd name="T54" fmla="*/ 174 w 270"/>
                <a:gd name="T55" fmla="*/ 7 h 301"/>
                <a:gd name="T56" fmla="*/ 165 w 270"/>
                <a:gd name="T57" fmla="*/ 20 h 301"/>
                <a:gd name="T58" fmla="*/ 155 w 270"/>
                <a:gd name="T59" fmla="*/ 29 h 301"/>
                <a:gd name="T60" fmla="*/ 149 w 270"/>
                <a:gd name="T61" fmla="*/ 43 h 301"/>
                <a:gd name="T62" fmla="*/ 148 w 270"/>
                <a:gd name="T63" fmla="*/ 55 h 301"/>
                <a:gd name="T64" fmla="*/ 132 w 270"/>
                <a:gd name="T65" fmla="*/ 61 h 301"/>
                <a:gd name="T66" fmla="*/ 123 w 270"/>
                <a:gd name="T67" fmla="*/ 73 h 301"/>
                <a:gd name="T68" fmla="*/ 116 w 270"/>
                <a:gd name="T69" fmla="*/ 84 h 301"/>
                <a:gd name="T70" fmla="*/ 101 w 270"/>
                <a:gd name="T71" fmla="*/ 89 h 301"/>
                <a:gd name="T72" fmla="*/ 91 w 270"/>
                <a:gd name="T73" fmla="*/ 82 h 301"/>
                <a:gd name="T74" fmla="*/ 80 w 270"/>
                <a:gd name="T75" fmla="*/ 80 h 301"/>
                <a:gd name="T76" fmla="*/ 64 w 270"/>
                <a:gd name="T77" fmla="*/ 78 h 301"/>
                <a:gd name="T78" fmla="*/ 50 w 270"/>
                <a:gd name="T79" fmla="*/ 69 h 301"/>
                <a:gd name="T80" fmla="*/ 43 w 270"/>
                <a:gd name="T81" fmla="*/ 78 h 301"/>
                <a:gd name="T82" fmla="*/ 28 w 270"/>
                <a:gd name="T83" fmla="*/ 84 h 301"/>
                <a:gd name="T84" fmla="*/ 16 w 270"/>
                <a:gd name="T85" fmla="*/ 105 h 301"/>
                <a:gd name="T86" fmla="*/ 0 w 270"/>
                <a:gd name="T87" fmla="*/ 128 h 301"/>
                <a:gd name="T88" fmla="*/ 0 w 270"/>
                <a:gd name="T89" fmla="*/ 187 h 301"/>
                <a:gd name="T90" fmla="*/ 16 w 270"/>
                <a:gd name="T91" fmla="*/ 205 h 301"/>
                <a:gd name="T92" fmla="*/ 28 w 270"/>
                <a:gd name="T93" fmla="*/ 215 h 301"/>
                <a:gd name="T94" fmla="*/ 60 w 270"/>
                <a:gd name="T95" fmla="*/ 249 h 301"/>
                <a:gd name="T96" fmla="*/ 67 w 270"/>
                <a:gd name="T97" fmla="*/ 256 h 301"/>
                <a:gd name="T98" fmla="*/ 91 w 270"/>
                <a:gd name="T99" fmla="*/ 265 h 301"/>
                <a:gd name="T100" fmla="*/ 101 w 270"/>
                <a:gd name="T101" fmla="*/ 274 h 301"/>
                <a:gd name="T102" fmla="*/ 126 w 270"/>
                <a:gd name="T103" fmla="*/ 283 h 301"/>
                <a:gd name="T104" fmla="*/ 142 w 270"/>
                <a:gd name="T105" fmla="*/ 292 h 301"/>
                <a:gd name="T106" fmla="*/ 156 w 270"/>
                <a:gd name="T107" fmla="*/ 297 h 301"/>
                <a:gd name="T108" fmla="*/ 160 w 270"/>
                <a:gd name="T109" fmla="*/ 301 h 301"/>
                <a:gd name="T110" fmla="*/ 160 w 270"/>
                <a:gd name="T111" fmla="*/ 301 h 301"/>
                <a:gd name="T112" fmla="*/ 160 w 270"/>
                <a:gd name="T113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0" h="301">
                  <a:moveTo>
                    <a:pt x="160" y="301"/>
                  </a:moveTo>
                  <a:lnTo>
                    <a:pt x="165" y="288"/>
                  </a:lnTo>
                  <a:lnTo>
                    <a:pt x="178" y="283"/>
                  </a:lnTo>
                  <a:lnTo>
                    <a:pt x="192" y="272"/>
                  </a:lnTo>
                  <a:lnTo>
                    <a:pt x="206" y="262"/>
                  </a:lnTo>
                  <a:lnTo>
                    <a:pt x="229" y="260"/>
                  </a:lnTo>
                  <a:lnTo>
                    <a:pt x="238" y="246"/>
                  </a:lnTo>
                  <a:lnTo>
                    <a:pt x="260" y="228"/>
                  </a:lnTo>
                  <a:lnTo>
                    <a:pt x="262" y="210"/>
                  </a:lnTo>
                  <a:lnTo>
                    <a:pt x="270" y="190"/>
                  </a:lnTo>
                  <a:lnTo>
                    <a:pt x="258" y="183"/>
                  </a:lnTo>
                  <a:lnTo>
                    <a:pt x="247" y="174"/>
                  </a:lnTo>
                  <a:lnTo>
                    <a:pt x="247" y="146"/>
                  </a:lnTo>
                  <a:lnTo>
                    <a:pt x="245" y="130"/>
                  </a:lnTo>
                  <a:lnTo>
                    <a:pt x="247" y="118"/>
                  </a:lnTo>
                  <a:lnTo>
                    <a:pt x="240" y="103"/>
                  </a:lnTo>
                  <a:lnTo>
                    <a:pt x="240" y="91"/>
                  </a:lnTo>
                  <a:lnTo>
                    <a:pt x="242" y="77"/>
                  </a:lnTo>
                  <a:lnTo>
                    <a:pt x="238" y="61"/>
                  </a:lnTo>
                  <a:lnTo>
                    <a:pt x="245" y="48"/>
                  </a:lnTo>
                  <a:lnTo>
                    <a:pt x="247" y="36"/>
                  </a:lnTo>
                  <a:lnTo>
                    <a:pt x="249" y="20"/>
                  </a:lnTo>
                  <a:lnTo>
                    <a:pt x="244" y="9"/>
                  </a:lnTo>
                  <a:lnTo>
                    <a:pt x="228" y="11"/>
                  </a:lnTo>
                  <a:lnTo>
                    <a:pt x="215" y="5"/>
                  </a:lnTo>
                  <a:lnTo>
                    <a:pt x="203" y="2"/>
                  </a:lnTo>
                  <a:lnTo>
                    <a:pt x="187" y="0"/>
                  </a:lnTo>
                  <a:lnTo>
                    <a:pt x="174" y="7"/>
                  </a:lnTo>
                  <a:lnTo>
                    <a:pt x="165" y="20"/>
                  </a:lnTo>
                  <a:lnTo>
                    <a:pt x="155" y="29"/>
                  </a:lnTo>
                  <a:lnTo>
                    <a:pt x="149" y="43"/>
                  </a:lnTo>
                  <a:lnTo>
                    <a:pt x="148" y="55"/>
                  </a:lnTo>
                  <a:lnTo>
                    <a:pt x="132" y="61"/>
                  </a:lnTo>
                  <a:lnTo>
                    <a:pt x="123" y="73"/>
                  </a:lnTo>
                  <a:lnTo>
                    <a:pt x="116" y="84"/>
                  </a:lnTo>
                  <a:lnTo>
                    <a:pt x="101" y="89"/>
                  </a:lnTo>
                  <a:lnTo>
                    <a:pt x="91" y="82"/>
                  </a:lnTo>
                  <a:lnTo>
                    <a:pt x="80" y="80"/>
                  </a:lnTo>
                  <a:lnTo>
                    <a:pt x="64" y="78"/>
                  </a:lnTo>
                  <a:lnTo>
                    <a:pt x="50" y="69"/>
                  </a:lnTo>
                  <a:lnTo>
                    <a:pt x="43" y="78"/>
                  </a:lnTo>
                  <a:lnTo>
                    <a:pt x="28" y="84"/>
                  </a:lnTo>
                  <a:lnTo>
                    <a:pt x="16" y="105"/>
                  </a:lnTo>
                  <a:lnTo>
                    <a:pt x="0" y="128"/>
                  </a:lnTo>
                  <a:lnTo>
                    <a:pt x="0" y="187"/>
                  </a:lnTo>
                  <a:lnTo>
                    <a:pt x="16" y="205"/>
                  </a:lnTo>
                  <a:lnTo>
                    <a:pt x="28" y="215"/>
                  </a:lnTo>
                  <a:lnTo>
                    <a:pt x="60" y="249"/>
                  </a:lnTo>
                  <a:lnTo>
                    <a:pt x="67" y="256"/>
                  </a:lnTo>
                  <a:lnTo>
                    <a:pt x="91" y="265"/>
                  </a:lnTo>
                  <a:lnTo>
                    <a:pt x="101" y="274"/>
                  </a:lnTo>
                  <a:lnTo>
                    <a:pt x="126" y="283"/>
                  </a:lnTo>
                  <a:lnTo>
                    <a:pt x="142" y="292"/>
                  </a:lnTo>
                  <a:lnTo>
                    <a:pt x="156" y="297"/>
                  </a:lnTo>
                  <a:lnTo>
                    <a:pt x="160" y="301"/>
                  </a:lnTo>
                  <a:lnTo>
                    <a:pt x="160" y="301"/>
                  </a:lnTo>
                  <a:lnTo>
                    <a:pt x="160" y="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59">
              <a:extLst>
                <a:ext uri="{FF2B5EF4-FFF2-40B4-BE49-F238E27FC236}">
                  <a16:creationId xmlns:a16="http://schemas.microsoft.com/office/drawing/2014/main" id="{E3C5AA9E-FE4F-FEAC-383C-6C6C4C82F7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2202" y="3550708"/>
              <a:ext cx="950912" cy="607590"/>
            </a:xfrm>
            <a:custGeom>
              <a:avLst/>
              <a:gdLst>
                <a:gd name="T0" fmla="*/ 236 w 421"/>
                <a:gd name="T1" fmla="*/ 253 h 269"/>
                <a:gd name="T2" fmla="*/ 256 w 421"/>
                <a:gd name="T3" fmla="*/ 229 h 269"/>
                <a:gd name="T4" fmla="*/ 254 w 421"/>
                <a:gd name="T5" fmla="*/ 199 h 269"/>
                <a:gd name="T6" fmla="*/ 272 w 421"/>
                <a:gd name="T7" fmla="*/ 180 h 269"/>
                <a:gd name="T8" fmla="*/ 291 w 421"/>
                <a:gd name="T9" fmla="*/ 176 h 269"/>
                <a:gd name="T10" fmla="*/ 295 w 421"/>
                <a:gd name="T11" fmla="*/ 144 h 269"/>
                <a:gd name="T12" fmla="*/ 309 w 421"/>
                <a:gd name="T13" fmla="*/ 132 h 269"/>
                <a:gd name="T14" fmla="*/ 331 w 421"/>
                <a:gd name="T15" fmla="*/ 116 h 269"/>
                <a:gd name="T16" fmla="*/ 350 w 421"/>
                <a:gd name="T17" fmla="*/ 96 h 269"/>
                <a:gd name="T18" fmla="*/ 372 w 421"/>
                <a:gd name="T19" fmla="*/ 75 h 269"/>
                <a:gd name="T20" fmla="*/ 391 w 421"/>
                <a:gd name="T21" fmla="*/ 71 h 269"/>
                <a:gd name="T22" fmla="*/ 398 w 421"/>
                <a:gd name="T23" fmla="*/ 43 h 269"/>
                <a:gd name="T24" fmla="*/ 411 w 421"/>
                <a:gd name="T25" fmla="*/ 19 h 269"/>
                <a:gd name="T26" fmla="*/ 388 w 421"/>
                <a:gd name="T27" fmla="*/ 0 h 269"/>
                <a:gd name="T28" fmla="*/ 254 w 421"/>
                <a:gd name="T29" fmla="*/ 5 h 269"/>
                <a:gd name="T30" fmla="*/ 163 w 421"/>
                <a:gd name="T31" fmla="*/ 7 h 269"/>
                <a:gd name="T32" fmla="*/ 83 w 421"/>
                <a:gd name="T33" fmla="*/ 11 h 269"/>
                <a:gd name="T34" fmla="*/ 71 w 421"/>
                <a:gd name="T35" fmla="*/ 57 h 269"/>
                <a:gd name="T36" fmla="*/ 44 w 421"/>
                <a:gd name="T37" fmla="*/ 60 h 269"/>
                <a:gd name="T38" fmla="*/ 35 w 421"/>
                <a:gd name="T39" fmla="*/ 85 h 269"/>
                <a:gd name="T40" fmla="*/ 19 w 421"/>
                <a:gd name="T41" fmla="*/ 103 h 269"/>
                <a:gd name="T42" fmla="*/ 3 w 421"/>
                <a:gd name="T43" fmla="*/ 130 h 269"/>
                <a:gd name="T44" fmla="*/ 0 w 421"/>
                <a:gd name="T45" fmla="*/ 162 h 269"/>
                <a:gd name="T46" fmla="*/ 28 w 421"/>
                <a:gd name="T47" fmla="*/ 172 h 269"/>
                <a:gd name="T48" fmla="*/ 53 w 421"/>
                <a:gd name="T49" fmla="*/ 172 h 269"/>
                <a:gd name="T50" fmla="*/ 67 w 421"/>
                <a:gd name="T51" fmla="*/ 196 h 269"/>
                <a:gd name="T52" fmla="*/ 76 w 421"/>
                <a:gd name="T53" fmla="*/ 217 h 269"/>
                <a:gd name="T54" fmla="*/ 90 w 421"/>
                <a:gd name="T55" fmla="*/ 238 h 269"/>
                <a:gd name="T56" fmla="*/ 112 w 421"/>
                <a:gd name="T57" fmla="*/ 254 h 269"/>
                <a:gd name="T58" fmla="*/ 138 w 421"/>
                <a:gd name="T59" fmla="*/ 263 h 269"/>
                <a:gd name="T60" fmla="*/ 163 w 421"/>
                <a:gd name="T61" fmla="*/ 251 h 269"/>
                <a:gd name="T62" fmla="*/ 185 w 421"/>
                <a:gd name="T63" fmla="*/ 253 h 269"/>
                <a:gd name="T64" fmla="*/ 217 w 421"/>
                <a:gd name="T65" fmla="*/ 254 h 269"/>
                <a:gd name="T66" fmla="*/ 235 w 421"/>
                <a:gd name="T67" fmla="*/ 269 h 269"/>
                <a:gd name="T68" fmla="*/ 235 w 421"/>
                <a:gd name="T69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1" h="269">
                  <a:moveTo>
                    <a:pt x="235" y="269"/>
                  </a:moveTo>
                  <a:lnTo>
                    <a:pt x="236" y="253"/>
                  </a:lnTo>
                  <a:lnTo>
                    <a:pt x="249" y="242"/>
                  </a:lnTo>
                  <a:lnTo>
                    <a:pt x="256" y="229"/>
                  </a:lnTo>
                  <a:lnTo>
                    <a:pt x="258" y="217"/>
                  </a:lnTo>
                  <a:lnTo>
                    <a:pt x="254" y="199"/>
                  </a:lnTo>
                  <a:lnTo>
                    <a:pt x="261" y="189"/>
                  </a:lnTo>
                  <a:lnTo>
                    <a:pt x="272" y="180"/>
                  </a:lnTo>
                  <a:lnTo>
                    <a:pt x="277" y="167"/>
                  </a:lnTo>
                  <a:lnTo>
                    <a:pt x="291" y="176"/>
                  </a:lnTo>
                  <a:lnTo>
                    <a:pt x="297" y="160"/>
                  </a:lnTo>
                  <a:lnTo>
                    <a:pt x="295" y="144"/>
                  </a:lnTo>
                  <a:lnTo>
                    <a:pt x="309" y="146"/>
                  </a:lnTo>
                  <a:lnTo>
                    <a:pt x="309" y="132"/>
                  </a:lnTo>
                  <a:lnTo>
                    <a:pt x="320" y="124"/>
                  </a:lnTo>
                  <a:lnTo>
                    <a:pt x="331" y="116"/>
                  </a:lnTo>
                  <a:lnTo>
                    <a:pt x="345" y="108"/>
                  </a:lnTo>
                  <a:lnTo>
                    <a:pt x="350" y="96"/>
                  </a:lnTo>
                  <a:lnTo>
                    <a:pt x="361" y="87"/>
                  </a:lnTo>
                  <a:lnTo>
                    <a:pt x="372" y="75"/>
                  </a:lnTo>
                  <a:lnTo>
                    <a:pt x="380" y="64"/>
                  </a:lnTo>
                  <a:lnTo>
                    <a:pt x="391" y="71"/>
                  </a:lnTo>
                  <a:lnTo>
                    <a:pt x="400" y="59"/>
                  </a:lnTo>
                  <a:lnTo>
                    <a:pt x="398" y="43"/>
                  </a:lnTo>
                  <a:lnTo>
                    <a:pt x="407" y="30"/>
                  </a:lnTo>
                  <a:lnTo>
                    <a:pt x="411" y="19"/>
                  </a:lnTo>
                  <a:lnTo>
                    <a:pt x="421" y="11"/>
                  </a:lnTo>
                  <a:lnTo>
                    <a:pt x="388" y="0"/>
                  </a:lnTo>
                  <a:lnTo>
                    <a:pt x="320" y="3"/>
                  </a:lnTo>
                  <a:lnTo>
                    <a:pt x="254" y="5"/>
                  </a:lnTo>
                  <a:lnTo>
                    <a:pt x="190" y="7"/>
                  </a:lnTo>
                  <a:lnTo>
                    <a:pt x="163" y="7"/>
                  </a:lnTo>
                  <a:lnTo>
                    <a:pt x="135" y="11"/>
                  </a:lnTo>
                  <a:lnTo>
                    <a:pt x="83" y="11"/>
                  </a:lnTo>
                  <a:lnTo>
                    <a:pt x="87" y="53"/>
                  </a:lnTo>
                  <a:lnTo>
                    <a:pt x="71" y="57"/>
                  </a:lnTo>
                  <a:lnTo>
                    <a:pt x="58" y="59"/>
                  </a:lnTo>
                  <a:lnTo>
                    <a:pt x="44" y="60"/>
                  </a:lnTo>
                  <a:lnTo>
                    <a:pt x="46" y="76"/>
                  </a:lnTo>
                  <a:lnTo>
                    <a:pt x="35" y="85"/>
                  </a:lnTo>
                  <a:lnTo>
                    <a:pt x="21" y="94"/>
                  </a:lnTo>
                  <a:lnTo>
                    <a:pt x="19" y="103"/>
                  </a:lnTo>
                  <a:lnTo>
                    <a:pt x="5" y="114"/>
                  </a:lnTo>
                  <a:lnTo>
                    <a:pt x="3" y="130"/>
                  </a:lnTo>
                  <a:lnTo>
                    <a:pt x="1" y="142"/>
                  </a:lnTo>
                  <a:lnTo>
                    <a:pt x="0" y="162"/>
                  </a:lnTo>
                  <a:lnTo>
                    <a:pt x="12" y="171"/>
                  </a:lnTo>
                  <a:lnTo>
                    <a:pt x="28" y="172"/>
                  </a:lnTo>
                  <a:lnTo>
                    <a:pt x="41" y="167"/>
                  </a:lnTo>
                  <a:lnTo>
                    <a:pt x="53" y="172"/>
                  </a:lnTo>
                  <a:lnTo>
                    <a:pt x="58" y="183"/>
                  </a:lnTo>
                  <a:lnTo>
                    <a:pt x="67" y="196"/>
                  </a:lnTo>
                  <a:lnTo>
                    <a:pt x="78" y="205"/>
                  </a:lnTo>
                  <a:lnTo>
                    <a:pt x="76" y="217"/>
                  </a:lnTo>
                  <a:lnTo>
                    <a:pt x="78" y="229"/>
                  </a:lnTo>
                  <a:lnTo>
                    <a:pt x="90" y="238"/>
                  </a:lnTo>
                  <a:lnTo>
                    <a:pt x="99" y="249"/>
                  </a:lnTo>
                  <a:lnTo>
                    <a:pt x="112" y="254"/>
                  </a:lnTo>
                  <a:lnTo>
                    <a:pt x="124" y="254"/>
                  </a:lnTo>
                  <a:lnTo>
                    <a:pt x="138" y="263"/>
                  </a:lnTo>
                  <a:lnTo>
                    <a:pt x="147" y="251"/>
                  </a:lnTo>
                  <a:lnTo>
                    <a:pt x="163" y="251"/>
                  </a:lnTo>
                  <a:lnTo>
                    <a:pt x="174" y="238"/>
                  </a:lnTo>
                  <a:lnTo>
                    <a:pt x="185" y="253"/>
                  </a:lnTo>
                  <a:lnTo>
                    <a:pt x="201" y="254"/>
                  </a:lnTo>
                  <a:lnTo>
                    <a:pt x="217" y="254"/>
                  </a:lnTo>
                  <a:lnTo>
                    <a:pt x="229" y="269"/>
                  </a:lnTo>
                  <a:lnTo>
                    <a:pt x="235" y="269"/>
                  </a:lnTo>
                  <a:lnTo>
                    <a:pt x="235" y="269"/>
                  </a:lnTo>
                  <a:lnTo>
                    <a:pt x="235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60">
              <a:extLst>
                <a:ext uri="{FF2B5EF4-FFF2-40B4-BE49-F238E27FC236}">
                  <a16:creationId xmlns:a16="http://schemas.microsoft.com/office/drawing/2014/main" id="{024C8DC5-A456-202A-6BB8-0B21A3C48E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68840" y="3575554"/>
              <a:ext cx="679869" cy="424635"/>
            </a:xfrm>
            <a:custGeom>
              <a:avLst/>
              <a:gdLst>
                <a:gd name="T0" fmla="*/ 176 w 301"/>
                <a:gd name="T1" fmla="*/ 188 h 188"/>
                <a:gd name="T2" fmla="*/ 190 w 301"/>
                <a:gd name="T3" fmla="*/ 183 h 188"/>
                <a:gd name="T4" fmla="*/ 205 w 301"/>
                <a:gd name="T5" fmla="*/ 176 h 188"/>
                <a:gd name="T6" fmla="*/ 217 w 301"/>
                <a:gd name="T7" fmla="*/ 167 h 188"/>
                <a:gd name="T8" fmla="*/ 214 w 301"/>
                <a:gd name="T9" fmla="*/ 151 h 188"/>
                <a:gd name="T10" fmla="*/ 212 w 301"/>
                <a:gd name="T11" fmla="*/ 135 h 188"/>
                <a:gd name="T12" fmla="*/ 217 w 301"/>
                <a:gd name="T13" fmla="*/ 122 h 188"/>
                <a:gd name="T14" fmla="*/ 219 w 301"/>
                <a:gd name="T15" fmla="*/ 108 h 188"/>
                <a:gd name="T16" fmla="*/ 226 w 301"/>
                <a:gd name="T17" fmla="*/ 97 h 188"/>
                <a:gd name="T18" fmla="*/ 237 w 301"/>
                <a:gd name="T19" fmla="*/ 89 h 188"/>
                <a:gd name="T20" fmla="*/ 246 w 301"/>
                <a:gd name="T21" fmla="*/ 76 h 188"/>
                <a:gd name="T22" fmla="*/ 262 w 301"/>
                <a:gd name="T23" fmla="*/ 76 h 188"/>
                <a:gd name="T24" fmla="*/ 260 w 301"/>
                <a:gd name="T25" fmla="*/ 58 h 188"/>
                <a:gd name="T26" fmla="*/ 272 w 301"/>
                <a:gd name="T27" fmla="*/ 48 h 188"/>
                <a:gd name="T28" fmla="*/ 285 w 301"/>
                <a:gd name="T29" fmla="*/ 46 h 188"/>
                <a:gd name="T30" fmla="*/ 301 w 301"/>
                <a:gd name="T31" fmla="*/ 42 h 188"/>
                <a:gd name="T32" fmla="*/ 299 w 301"/>
                <a:gd name="T33" fmla="*/ 12 h 188"/>
                <a:gd name="T34" fmla="*/ 271 w 301"/>
                <a:gd name="T35" fmla="*/ 1 h 188"/>
                <a:gd name="T36" fmla="*/ 246 w 301"/>
                <a:gd name="T37" fmla="*/ 0 h 188"/>
                <a:gd name="T38" fmla="*/ 206 w 301"/>
                <a:gd name="T39" fmla="*/ 3 h 188"/>
                <a:gd name="T40" fmla="*/ 137 w 301"/>
                <a:gd name="T41" fmla="*/ 5 h 188"/>
                <a:gd name="T42" fmla="*/ 89 w 301"/>
                <a:gd name="T43" fmla="*/ 5 h 188"/>
                <a:gd name="T44" fmla="*/ 73 w 301"/>
                <a:gd name="T45" fmla="*/ 7 h 188"/>
                <a:gd name="T46" fmla="*/ 5 w 301"/>
                <a:gd name="T47" fmla="*/ 5 h 188"/>
                <a:gd name="T48" fmla="*/ 0 w 301"/>
                <a:gd name="T49" fmla="*/ 17 h 188"/>
                <a:gd name="T50" fmla="*/ 9 w 301"/>
                <a:gd name="T51" fmla="*/ 28 h 188"/>
                <a:gd name="T52" fmla="*/ 12 w 301"/>
                <a:gd name="T53" fmla="*/ 42 h 188"/>
                <a:gd name="T54" fmla="*/ 21 w 301"/>
                <a:gd name="T55" fmla="*/ 55 h 188"/>
                <a:gd name="T56" fmla="*/ 60 w 301"/>
                <a:gd name="T57" fmla="*/ 72 h 188"/>
                <a:gd name="T58" fmla="*/ 66 w 301"/>
                <a:gd name="T59" fmla="*/ 90 h 188"/>
                <a:gd name="T60" fmla="*/ 78 w 301"/>
                <a:gd name="T61" fmla="*/ 89 h 188"/>
                <a:gd name="T62" fmla="*/ 89 w 301"/>
                <a:gd name="T63" fmla="*/ 76 h 188"/>
                <a:gd name="T64" fmla="*/ 101 w 301"/>
                <a:gd name="T65" fmla="*/ 81 h 188"/>
                <a:gd name="T66" fmla="*/ 103 w 301"/>
                <a:gd name="T67" fmla="*/ 97 h 188"/>
                <a:gd name="T68" fmla="*/ 98 w 301"/>
                <a:gd name="T69" fmla="*/ 113 h 188"/>
                <a:gd name="T70" fmla="*/ 103 w 301"/>
                <a:gd name="T71" fmla="*/ 124 h 188"/>
                <a:gd name="T72" fmla="*/ 114 w 301"/>
                <a:gd name="T73" fmla="*/ 138 h 188"/>
                <a:gd name="T74" fmla="*/ 112 w 301"/>
                <a:gd name="T75" fmla="*/ 154 h 188"/>
                <a:gd name="T76" fmla="*/ 125 w 301"/>
                <a:gd name="T77" fmla="*/ 161 h 188"/>
                <a:gd name="T78" fmla="*/ 125 w 301"/>
                <a:gd name="T79" fmla="*/ 188 h 188"/>
                <a:gd name="T80" fmla="*/ 139 w 301"/>
                <a:gd name="T81" fmla="*/ 183 h 188"/>
                <a:gd name="T82" fmla="*/ 158 w 301"/>
                <a:gd name="T83" fmla="*/ 179 h 188"/>
                <a:gd name="T84" fmla="*/ 167 w 301"/>
                <a:gd name="T85" fmla="*/ 183 h 188"/>
                <a:gd name="T86" fmla="*/ 176 w 301"/>
                <a:gd name="T87" fmla="*/ 188 h 188"/>
                <a:gd name="T88" fmla="*/ 176 w 301"/>
                <a:gd name="T89" fmla="*/ 188 h 188"/>
                <a:gd name="T90" fmla="*/ 176 w 301"/>
                <a:gd name="T9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1" h="188">
                  <a:moveTo>
                    <a:pt x="176" y="188"/>
                  </a:moveTo>
                  <a:lnTo>
                    <a:pt x="190" y="183"/>
                  </a:lnTo>
                  <a:lnTo>
                    <a:pt x="205" y="176"/>
                  </a:lnTo>
                  <a:lnTo>
                    <a:pt x="217" y="167"/>
                  </a:lnTo>
                  <a:lnTo>
                    <a:pt x="214" y="151"/>
                  </a:lnTo>
                  <a:lnTo>
                    <a:pt x="212" y="135"/>
                  </a:lnTo>
                  <a:lnTo>
                    <a:pt x="217" y="122"/>
                  </a:lnTo>
                  <a:lnTo>
                    <a:pt x="219" y="108"/>
                  </a:lnTo>
                  <a:lnTo>
                    <a:pt x="226" y="97"/>
                  </a:lnTo>
                  <a:lnTo>
                    <a:pt x="237" y="89"/>
                  </a:lnTo>
                  <a:lnTo>
                    <a:pt x="246" y="76"/>
                  </a:lnTo>
                  <a:lnTo>
                    <a:pt x="262" y="76"/>
                  </a:lnTo>
                  <a:lnTo>
                    <a:pt x="260" y="58"/>
                  </a:lnTo>
                  <a:lnTo>
                    <a:pt x="272" y="48"/>
                  </a:lnTo>
                  <a:lnTo>
                    <a:pt x="285" y="46"/>
                  </a:lnTo>
                  <a:lnTo>
                    <a:pt x="301" y="42"/>
                  </a:lnTo>
                  <a:lnTo>
                    <a:pt x="299" y="12"/>
                  </a:lnTo>
                  <a:lnTo>
                    <a:pt x="271" y="1"/>
                  </a:lnTo>
                  <a:lnTo>
                    <a:pt x="246" y="0"/>
                  </a:lnTo>
                  <a:lnTo>
                    <a:pt x="206" y="3"/>
                  </a:lnTo>
                  <a:lnTo>
                    <a:pt x="137" y="5"/>
                  </a:lnTo>
                  <a:lnTo>
                    <a:pt x="89" y="5"/>
                  </a:lnTo>
                  <a:lnTo>
                    <a:pt x="73" y="7"/>
                  </a:lnTo>
                  <a:lnTo>
                    <a:pt x="5" y="5"/>
                  </a:lnTo>
                  <a:lnTo>
                    <a:pt x="0" y="17"/>
                  </a:lnTo>
                  <a:lnTo>
                    <a:pt x="9" y="28"/>
                  </a:lnTo>
                  <a:lnTo>
                    <a:pt x="12" y="42"/>
                  </a:lnTo>
                  <a:lnTo>
                    <a:pt x="21" y="55"/>
                  </a:lnTo>
                  <a:lnTo>
                    <a:pt x="60" y="72"/>
                  </a:lnTo>
                  <a:lnTo>
                    <a:pt x="66" y="90"/>
                  </a:lnTo>
                  <a:lnTo>
                    <a:pt x="78" y="89"/>
                  </a:lnTo>
                  <a:lnTo>
                    <a:pt x="89" y="76"/>
                  </a:lnTo>
                  <a:lnTo>
                    <a:pt x="101" y="81"/>
                  </a:lnTo>
                  <a:lnTo>
                    <a:pt x="103" y="97"/>
                  </a:lnTo>
                  <a:lnTo>
                    <a:pt x="98" y="113"/>
                  </a:lnTo>
                  <a:lnTo>
                    <a:pt x="103" y="124"/>
                  </a:lnTo>
                  <a:lnTo>
                    <a:pt x="114" y="138"/>
                  </a:lnTo>
                  <a:lnTo>
                    <a:pt x="112" y="154"/>
                  </a:lnTo>
                  <a:lnTo>
                    <a:pt x="125" y="161"/>
                  </a:lnTo>
                  <a:lnTo>
                    <a:pt x="125" y="188"/>
                  </a:lnTo>
                  <a:lnTo>
                    <a:pt x="139" y="183"/>
                  </a:lnTo>
                  <a:lnTo>
                    <a:pt x="158" y="179"/>
                  </a:lnTo>
                  <a:lnTo>
                    <a:pt x="167" y="183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61">
              <a:extLst>
                <a:ext uri="{FF2B5EF4-FFF2-40B4-BE49-F238E27FC236}">
                  <a16:creationId xmlns:a16="http://schemas.microsoft.com/office/drawing/2014/main" id="{F2810A89-FDEF-107E-079B-6C295EFD0F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5827" y="3586847"/>
              <a:ext cx="675351" cy="738595"/>
            </a:xfrm>
            <a:custGeom>
              <a:avLst/>
              <a:gdLst>
                <a:gd name="T0" fmla="*/ 105 w 299"/>
                <a:gd name="T1" fmla="*/ 315 h 327"/>
                <a:gd name="T2" fmla="*/ 126 w 299"/>
                <a:gd name="T3" fmla="*/ 294 h 327"/>
                <a:gd name="T4" fmla="*/ 142 w 299"/>
                <a:gd name="T5" fmla="*/ 270 h 327"/>
                <a:gd name="T6" fmla="*/ 158 w 299"/>
                <a:gd name="T7" fmla="*/ 249 h 327"/>
                <a:gd name="T8" fmla="*/ 179 w 299"/>
                <a:gd name="T9" fmla="*/ 233 h 327"/>
                <a:gd name="T10" fmla="*/ 204 w 299"/>
                <a:gd name="T11" fmla="*/ 240 h 327"/>
                <a:gd name="T12" fmla="*/ 233 w 299"/>
                <a:gd name="T13" fmla="*/ 245 h 327"/>
                <a:gd name="T14" fmla="*/ 263 w 299"/>
                <a:gd name="T15" fmla="*/ 240 h 327"/>
                <a:gd name="T16" fmla="*/ 259 w 299"/>
                <a:gd name="T17" fmla="*/ 213 h 327"/>
                <a:gd name="T18" fmla="*/ 275 w 299"/>
                <a:gd name="T19" fmla="*/ 190 h 327"/>
                <a:gd name="T20" fmla="*/ 299 w 299"/>
                <a:gd name="T21" fmla="*/ 158 h 327"/>
                <a:gd name="T22" fmla="*/ 288 w 299"/>
                <a:gd name="T23" fmla="*/ 140 h 327"/>
                <a:gd name="T24" fmla="*/ 272 w 299"/>
                <a:gd name="T25" fmla="*/ 108 h 327"/>
                <a:gd name="T26" fmla="*/ 279 w 299"/>
                <a:gd name="T27" fmla="*/ 84 h 327"/>
                <a:gd name="T28" fmla="*/ 254 w 299"/>
                <a:gd name="T29" fmla="*/ 75 h 327"/>
                <a:gd name="T30" fmla="*/ 234 w 299"/>
                <a:gd name="T31" fmla="*/ 73 h 327"/>
                <a:gd name="T32" fmla="*/ 194 w 299"/>
                <a:gd name="T33" fmla="*/ 44 h 327"/>
                <a:gd name="T34" fmla="*/ 178 w 299"/>
                <a:gd name="T35" fmla="*/ 19 h 327"/>
                <a:gd name="T36" fmla="*/ 133 w 299"/>
                <a:gd name="T37" fmla="*/ 2 h 327"/>
                <a:gd name="T38" fmla="*/ 73 w 299"/>
                <a:gd name="T39" fmla="*/ 3 h 327"/>
                <a:gd name="T40" fmla="*/ 33 w 299"/>
                <a:gd name="T41" fmla="*/ 2 h 327"/>
                <a:gd name="T42" fmla="*/ 10 w 299"/>
                <a:gd name="T43" fmla="*/ 21 h 327"/>
                <a:gd name="T44" fmla="*/ 0 w 299"/>
                <a:gd name="T45" fmla="*/ 43 h 327"/>
                <a:gd name="T46" fmla="*/ 19 w 299"/>
                <a:gd name="T47" fmla="*/ 64 h 327"/>
                <a:gd name="T48" fmla="*/ 42 w 299"/>
                <a:gd name="T49" fmla="*/ 84 h 327"/>
                <a:gd name="T50" fmla="*/ 46 w 299"/>
                <a:gd name="T51" fmla="*/ 110 h 327"/>
                <a:gd name="T52" fmla="*/ 24 w 299"/>
                <a:gd name="T53" fmla="*/ 126 h 327"/>
                <a:gd name="T54" fmla="*/ 24 w 299"/>
                <a:gd name="T55" fmla="*/ 156 h 327"/>
                <a:gd name="T56" fmla="*/ 40 w 299"/>
                <a:gd name="T57" fmla="*/ 180 h 327"/>
                <a:gd name="T58" fmla="*/ 65 w 299"/>
                <a:gd name="T59" fmla="*/ 245 h 327"/>
                <a:gd name="T60" fmla="*/ 35 w 299"/>
                <a:gd name="T61" fmla="*/ 279 h 327"/>
                <a:gd name="T62" fmla="*/ 30 w 299"/>
                <a:gd name="T63" fmla="*/ 311 h 327"/>
                <a:gd name="T64" fmla="*/ 49 w 299"/>
                <a:gd name="T65" fmla="*/ 311 h 327"/>
                <a:gd name="T66" fmla="*/ 76 w 299"/>
                <a:gd name="T67" fmla="*/ 311 h 327"/>
                <a:gd name="T68" fmla="*/ 99 w 299"/>
                <a:gd name="T69" fmla="*/ 327 h 327"/>
                <a:gd name="T70" fmla="*/ 99 w 299"/>
                <a:gd name="T7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9" h="327">
                  <a:moveTo>
                    <a:pt x="99" y="327"/>
                  </a:moveTo>
                  <a:lnTo>
                    <a:pt x="105" y="315"/>
                  </a:lnTo>
                  <a:lnTo>
                    <a:pt x="112" y="306"/>
                  </a:lnTo>
                  <a:lnTo>
                    <a:pt x="126" y="294"/>
                  </a:lnTo>
                  <a:lnTo>
                    <a:pt x="138" y="283"/>
                  </a:lnTo>
                  <a:lnTo>
                    <a:pt x="142" y="270"/>
                  </a:lnTo>
                  <a:lnTo>
                    <a:pt x="147" y="254"/>
                  </a:lnTo>
                  <a:lnTo>
                    <a:pt x="158" y="249"/>
                  </a:lnTo>
                  <a:lnTo>
                    <a:pt x="169" y="238"/>
                  </a:lnTo>
                  <a:lnTo>
                    <a:pt x="179" y="233"/>
                  </a:lnTo>
                  <a:lnTo>
                    <a:pt x="192" y="235"/>
                  </a:lnTo>
                  <a:lnTo>
                    <a:pt x="204" y="240"/>
                  </a:lnTo>
                  <a:lnTo>
                    <a:pt x="220" y="244"/>
                  </a:lnTo>
                  <a:lnTo>
                    <a:pt x="233" y="245"/>
                  </a:lnTo>
                  <a:lnTo>
                    <a:pt x="249" y="245"/>
                  </a:lnTo>
                  <a:lnTo>
                    <a:pt x="263" y="240"/>
                  </a:lnTo>
                  <a:lnTo>
                    <a:pt x="265" y="228"/>
                  </a:lnTo>
                  <a:lnTo>
                    <a:pt x="259" y="213"/>
                  </a:lnTo>
                  <a:lnTo>
                    <a:pt x="261" y="201"/>
                  </a:lnTo>
                  <a:lnTo>
                    <a:pt x="275" y="190"/>
                  </a:lnTo>
                  <a:lnTo>
                    <a:pt x="299" y="183"/>
                  </a:lnTo>
                  <a:lnTo>
                    <a:pt x="299" y="158"/>
                  </a:lnTo>
                  <a:lnTo>
                    <a:pt x="286" y="153"/>
                  </a:lnTo>
                  <a:lnTo>
                    <a:pt x="288" y="140"/>
                  </a:lnTo>
                  <a:lnTo>
                    <a:pt x="281" y="123"/>
                  </a:lnTo>
                  <a:lnTo>
                    <a:pt x="272" y="108"/>
                  </a:lnTo>
                  <a:lnTo>
                    <a:pt x="277" y="96"/>
                  </a:lnTo>
                  <a:lnTo>
                    <a:pt x="279" y="84"/>
                  </a:lnTo>
                  <a:lnTo>
                    <a:pt x="268" y="69"/>
                  </a:lnTo>
                  <a:lnTo>
                    <a:pt x="254" y="75"/>
                  </a:lnTo>
                  <a:lnTo>
                    <a:pt x="240" y="85"/>
                  </a:lnTo>
                  <a:lnTo>
                    <a:pt x="234" y="73"/>
                  </a:lnTo>
                  <a:lnTo>
                    <a:pt x="195" y="57"/>
                  </a:lnTo>
                  <a:lnTo>
                    <a:pt x="194" y="44"/>
                  </a:lnTo>
                  <a:lnTo>
                    <a:pt x="188" y="30"/>
                  </a:lnTo>
                  <a:lnTo>
                    <a:pt x="178" y="19"/>
                  </a:lnTo>
                  <a:lnTo>
                    <a:pt x="178" y="7"/>
                  </a:lnTo>
                  <a:lnTo>
                    <a:pt x="133" y="2"/>
                  </a:lnTo>
                  <a:lnTo>
                    <a:pt x="113" y="2"/>
                  </a:lnTo>
                  <a:lnTo>
                    <a:pt x="73" y="3"/>
                  </a:lnTo>
                  <a:lnTo>
                    <a:pt x="49" y="0"/>
                  </a:lnTo>
                  <a:lnTo>
                    <a:pt x="33" y="2"/>
                  </a:lnTo>
                  <a:lnTo>
                    <a:pt x="26" y="11"/>
                  </a:lnTo>
                  <a:lnTo>
                    <a:pt x="10" y="21"/>
                  </a:lnTo>
                  <a:lnTo>
                    <a:pt x="0" y="30"/>
                  </a:lnTo>
                  <a:lnTo>
                    <a:pt x="0" y="43"/>
                  </a:lnTo>
                  <a:lnTo>
                    <a:pt x="10" y="53"/>
                  </a:lnTo>
                  <a:lnTo>
                    <a:pt x="19" y="64"/>
                  </a:lnTo>
                  <a:lnTo>
                    <a:pt x="32" y="69"/>
                  </a:lnTo>
                  <a:lnTo>
                    <a:pt x="42" y="84"/>
                  </a:lnTo>
                  <a:lnTo>
                    <a:pt x="48" y="94"/>
                  </a:lnTo>
                  <a:lnTo>
                    <a:pt x="46" y="110"/>
                  </a:lnTo>
                  <a:lnTo>
                    <a:pt x="39" y="119"/>
                  </a:lnTo>
                  <a:lnTo>
                    <a:pt x="24" y="126"/>
                  </a:lnTo>
                  <a:lnTo>
                    <a:pt x="23" y="142"/>
                  </a:lnTo>
                  <a:lnTo>
                    <a:pt x="24" y="156"/>
                  </a:lnTo>
                  <a:lnTo>
                    <a:pt x="24" y="169"/>
                  </a:lnTo>
                  <a:lnTo>
                    <a:pt x="40" y="180"/>
                  </a:lnTo>
                  <a:lnTo>
                    <a:pt x="53" y="176"/>
                  </a:lnTo>
                  <a:lnTo>
                    <a:pt x="65" y="245"/>
                  </a:lnTo>
                  <a:lnTo>
                    <a:pt x="49" y="256"/>
                  </a:lnTo>
                  <a:lnTo>
                    <a:pt x="35" y="279"/>
                  </a:lnTo>
                  <a:lnTo>
                    <a:pt x="14" y="317"/>
                  </a:lnTo>
                  <a:lnTo>
                    <a:pt x="30" y="311"/>
                  </a:lnTo>
                  <a:lnTo>
                    <a:pt x="39" y="302"/>
                  </a:lnTo>
                  <a:lnTo>
                    <a:pt x="49" y="311"/>
                  </a:lnTo>
                  <a:lnTo>
                    <a:pt x="64" y="313"/>
                  </a:lnTo>
                  <a:lnTo>
                    <a:pt x="76" y="311"/>
                  </a:lnTo>
                  <a:lnTo>
                    <a:pt x="89" y="318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62">
              <a:extLst>
                <a:ext uri="{FF2B5EF4-FFF2-40B4-BE49-F238E27FC236}">
                  <a16:creationId xmlns:a16="http://schemas.microsoft.com/office/drawing/2014/main" id="{885FF7A0-D7AF-E8EE-FBC3-6E26F6BCF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86293" y="3977603"/>
              <a:ext cx="444964" cy="634695"/>
            </a:xfrm>
            <a:custGeom>
              <a:avLst/>
              <a:gdLst>
                <a:gd name="T0" fmla="*/ 162 w 197"/>
                <a:gd name="T1" fmla="*/ 281 h 281"/>
                <a:gd name="T2" fmla="*/ 167 w 197"/>
                <a:gd name="T3" fmla="*/ 268 h 281"/>
                <a:gd name="T4" fmla="*/ 178 w 197"/>
                <a:gd name="T5" fmla="*/ 256 h 281"/>
                <a:gd name="T6" fmla="*/ 188 w 197"/>
                <a:gd name="T7" fmla="*/ 247 h 281"/>
                <a:gd name="T8" fmla="*/ 197 w 197"/>
                <a:gd name="T9" fmla="*/ 238 h 281"/>
                <a:gd name="T10" fmla="*/ 192 w 197"/>
                <a:gd name="T11" fmla="*/ 226 h 281"/>
                <a:gd name="T12" fmla="*/ 183 w 197"/>
                <a:gd name="T13" fmla="*/ 215 h 281"/>
                <a:gd name="T14" fmla="*/ 181 w 197"/>
                <a:gd name="T15" fmla="*/ 204 h 281"/>
                <a:gd name="T16" fmla="*/ 178 w 197"/>
                <a:gd name="T17" fmla="*/ 188 h 281"/>
                <a:gd name="T18" fmla="*/ 178 w 197"/>
                <a:gd name="T19" fmla="*/ 176 h 281"/>
                <a:gd name="T20" fmla="*/ 178 w 197"/>
                <a:gd name="T21" fmla="*/ 161 h 281"/>
                <a:gd name="T22" fmla="*/ 165 w 197"/>
                <a:gd name="T23" fmla="*/ 147 h 281"/>
                <a:gd name="T24" fmla="*/ 162 w 197"/>
                <a:gd name="T25" fmla="*/ 135 h 281"/>
                <a:gd name="T26" fmla="*/ 174 w 197"/>
                <a:gd name="T27" fmla="*/ 126 h 281"/>
                <a:gd name="T28" fmla="*/ 181 w 197"/>
                <a:gd name="T29" fmla="*/ 105 h 281"/>
                <a:gd name="T30" fmla="*/ 179 w 197"/>
                <a:gd name="T31" fmla="*/ 89 h 281"/>
                <a:gd name="T32" fmla="*/ 185 w 197"/>
                <a:gd name="T33" fmla="*/ 76 h 281"/>
                <a:gd name="T34" fmla="*/ 192 w 197"/>
                <a:gd name="T35" fmla="*/ 64 h 281"/>
                <a:gd name="T36" fmla="*/ 188 w 197"/>
                <a:gd name="T37" fmla="*/ 49 h 281"/>
                <a:gd name="T38" fmla="*/ 186 w 197"/>
                <a:gd name="T39" fmla="*/ 37 h 281"/>
                <a:gd name="T40" fmla="*/ 178 w 197"/>
                <a:gd name="T41" fmla="*/ 30 h 281"/>
                <a:gd name="T42" fmla="*/ 165 w 197"/>
                <a:gd name="T43" fmla="*/ 21 h 281"/>
                <a:gd name="T44" fmla="*/ 153 w 197"/>
                <a:gd name="T45" fmla="*/ 14 h 281"/>
                <a:gd name="T46" fmla="*/ 147 w 197"/>
                <a:gd name="T47" fmla="*/ 0 h 281"/>
                <a:gd name="T48" fmla="*/ 135 w 197"/>
                <a:gd name="T49" fmla="*/ 8 h 281"/>
                <a:gd name="T50" fmla="*/ 115 w 197"/>
                <a:gd name="T51" fmla="*/ 5 h 281"/>
                <a:gd name="T52" fmla="*/ 106 w 197"/>
                <a:gd name="T53" fmla="*/ 1 h 281"/>
                <a:gd name="T54" fmla="*/ 85 w 197"/>
                <a:gd name="T55" fmla="*/ 5 h 281"/>
                <a:gd name="T56" fmla="*/ 73 w 197"/>
                <a:gd name="T57" fmla="*/ 10 h 281"/>
                <a:gd name="T58" fmla="*/ 49 w 197"/>
                <a:gd name="T59" fmla="*/ 17 h 281"/>
                <a:gd name="T60" fmla="*/ 39 w 197"/>
                <a:gd name="T61" fmla="*/ 24 h 281"/>
                <a:gd name="T62" fmla="*/ 33 w 197"/>
                <a:gd name="T63" fmla="*/ 33 h 281"/>
                <a:gd name="T64" fmla="*/ 39 w 197"/>
                <a:gd name="T65" fmla="*/ 48 h 281"/>
                <a:gd name="T66" fmla="*/ 33 w 197"/>
                <a:gd name="T67" fmla="*/ 64 h 281"/>
                <a:gd name="T68" fmla="*/ 26 w 197"/>
                <a:gd name="T69" fmla="*/ 72 h 281"/>
                <a:gd name="T70" fmla="*/ 12 w 197"/>
                <a:gd name="T71" fmla="*/ 80 h 281"/>
                <a:gd name="T72" fmla="*/ 10 w 197"/>
                <a:gd name="T73" fmla="*/ 96 h 281"/>
                <a:gd name="T74" fmla="*/ 8 w 197"/>
                <a:gd name="T75" fmla="*/ 108 h 281"/>
                <a:gd name="T76" fmla="*/ 0 w 197"/>
                <a:gd name="T77" fmla="*/ 121 h 281"/>
                <a:gd name="T78" fmla="*/ 0 w 197"/>
                <a:gd name="T79" fmla="*/ 133 h 281"/>
                <a:gd name="T80" fmla="*/ 3 w 197"/>
                <a:gd name="T81" fmla="*/ 147 h 281"/>
                <a:gd name="T82" fmla="*/ 1 w 197"/>
                <a:gd name="T83" fmla="*/ 163 h 281"/>
                <a:gd name="T84" fmla="*/ 3 w 197"/>
                <a:gd name="T85" fmla="*/ 176 h 281"/>
                <a:gd name="T86" fmla="*/ 8 w 197"/>
                <a:gd name="T87" fmla="*/ 190 h 281"/>
                <a:gd name="T88" fmla="*/ 8 w 197"/>
                <a:gd name="T89" fmla="*/ 206 h 281"/>
                <a:gd name="T90" fmla="*/ 10 w 197"/>
                <a:gd name="T91" fmla="*/ 226 h 281"/>
                <a:gd name="T92" fmla="*/ 17 w 197"/>
                <a:gd name="T93" fmla="*/ 243 h 281"/>
                <a:gd name="T94" fmla="*/ 33 w 197"/>
                <a:gd name="T95" fmla="*/ 250 h 281"/>
                <a:gd name="T96" fmla="*/ 32 w 197"/>
                <a:gd name="T97" fmla="*/ 263 h 281"/>
                <a:gd name="T98" fmla="*/ 26 w 197"/>
                <a:gd name="T99" fmla="*/ 279 h 281"/>
                <a:gd name="T100" fmla="*/ 69 w 197"/>
                <a:gd name="T101" fmla="*/ 279 h 281"/>
                <a:gd name="T102" fmla="*/ 85 w 197"/>
                <a:gd name="T103" fmla="*/ 277 h 281"/>
                <a:gd name="T104" fmla="*/ 101 w 197"/>
                <a:gd name="T105" fmla="*/ 279 h 281"/>
                <a:gd name="T106" fmla="*/ 156 w 197"/>
                <a:gd name="T107" fmla="*/ 279 h 281"/>
                <a:gd name="T108" fmla="*/ 162 w 197"/>
                <a:gd name="T109" fmla="*/ 281 h 281"/>
                <a:gd name="T110" fmla="*/ 162 w 197"/>
                <a:gd name="T111" fmla="*/ 281 h 281"/>
                <a:gd name="T112" fmla="*/ 162 w 197"/>
                <a:gd name="T113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7" h="281">
                  <a:moveTo>
                    <a:pt x="162" y="281"/>
                  </a:moveTo>
                  <a:lnTo>
                    <a:pt x="167" y="268"/>
                  </a:lnTo>
                  <a:lnTo>
                    <a:pt x="178" y="256"/>
                  </a:lnTo>
                  <a:lnTo>
                    <a:pt x="188" y="247"/>
                  </a:lnTo>
                  <a:lnTo>
                    <a:pt x="197" y="238"/>
                  </a:lnTo>
                  <a:lnTo>
                    <a:pt x="192" y="226"/>
                  </a:lnTo>
                  <a:lnTo>
                    <a:pt x="183" y="215"/>
                  </a:lnTo>
                  <a:lnTo>
                    <a:pt x="181" y="204"/>
                  </a:lnTo>
                  <a:lnTo>
                    <a:pt x="178" y="188"/>
                  </a:lnTo>
                  <a:lnTo>
                    <a:pt x="178" y="176"/>
                  </a:lnTo>
                  <a:lnTo>
                    <a:pt x="178" y="161"/>
                  </a:lnTo>
                  <a:lnTo>
                    <a:pt x="165" y="147"/>
                  </a:lnTo>
                  <a:lnTo>
                    <a:pt x="162" y="135"/>
                  </a:lnTo>
                  <a:lnTo>
                    <a:pt x="174" y="126"/>
                  </a:lnTo>
                  <a:lnTo>
                    <a:pt x="181" y="105"/>
                  </a:lnTo>
                  <a:lnTo>
                    <a:pt x="179" y="89"/>
                  </a:lnTo>
                  <a:lnTo>
                    <a:pt x="185" y="76"/>
                  </a:lnTo>
                  <a:lnTo>
                    <a:pt x="192" y="64"/>
                  </a:lnTo>
                  <a:lnTo>
                    <a:pt x="188" y="49"/>
                  </a:lnTo>
                  <a:lnTo>
                    <a:pt x="186" y="37"/>
                  </a:lnTo>
                  <a:lnTo>
                    <a:pt x="178" y="30"/>
                  </a:lnTo>
                  <a:lnTo>
                    <a:pt x="165" y="21"/>
                  </a:lnTo>
                  <a:lnTo>
                    <a:pt x="153" y="14"/>
                  </a:lnTo>
                  <a:lnTo>
                    <a:pt x="147" y="0"/>
                  </a:lnTo>
                  <a:lnTo>
                    <a:pt x="135" y="8"/>
                  </a:lnTo>
                  <a:lnTo>
                    <a:pt x="115" y="5"/>
                  </a:lnTo>
                  <a:lnTo>
                    <a:pt x="106" y="1"/>
                  </a:lnTo>
                  <a:lnTo>
                    <a:pt x="85" y="5"/>
                  </a:lnTo>
                  <a:lnTo>
                    <a:pt x="73" y="10"/>
                  </a:lnTo>
                  <a:lnTo>
                    <a:pt x="49" y="17"/>
                  </a:lnTo>
                  <a:lnTo>
                    <a:pt x="39" y="24"/>
                  </a:lnTo>
                  <a:lnTo>
                    <a:pt x="33" y="33"/>
                  </a:lnTo>
                  <a:lnTo>
                    <a:pt x="39" y="48"/>
                  </a:lnTo>
                  <a:lnTo>
                    <a:pt x="33" y="64"/>
                  </a:lnTo>
                  <a:lnTo>
                    <a:pt x="26" y="72"/>
                  </a:lnTo>
                  <a:lnTo>
                    <a:pt x="12" y="80"/>
                  </a:lnTo>
                  <a:lnTo>
                    <a:pt x="10" y="96"/>
                  </a:lnTo>
                  <a:lnTo>
                    <a:pt x="8" y="108"/>
                  </a:lnTo>
                  <a:lnTo>
                    <a:pt x="0" y="121"/>
                  </a:lnTo>
                  <a:lnTo>
                    <a:pt x="0" y="133"/>
                  </a:lnTo>
                  <a:lnTo>
                    <a:pt x="3" y="147"/>
                  </a:lnTo>
                  <a:lnTo>
                    <a:pt x="1" y="163"/>
                  </a:lnTo>
                  <a:lnTo>
                    <a:pt x="3" y="176"/>
                  </a:lnTo>
                  <a:lnTo>
                    <a:pt x="8" y="190"/>
                  </a:lnTo>
                  <a:lnTo>
                    <a:pt x="8" y="206"/>
                  </a:lnTo>
                  <a:lnTo>
                    <a:pt x="10" y="226"/>
                  </a:lnTo>
                  <a:lnTo>
                    <a:pt x="17" y="243"/>
                  </a:lnTo>
                  <a:lnTo>
                    <a:pt x="33" y="250"/>
                  </a:lnTo>
                  <a:lnTo>
                    <a:pt x="32" y="263"/>
                  </a:lnTo>
                  <a:lnTo>
                    <a:pt x="26" y="279"/>
                  </a:lnTo>
                  <a:lnTo>
                    <a:pt x="69" y="279"/>
                  </a:lnTo>
                  <a:lnTo>
                    <a:pt x="85" y="277"/>
                  </a:lnTo>
                  <a:lnTo>
                    <a:pt x="101" y="279"/>
                  </a:lnTo>
                  <a:lnTo>
                    <a:pt x="156" y="279"/>
                  </a:lnTo>
                  <a:lnTo>
                    <a:pt x="162" y="281"/>
                  </a:lnTo>
                  <a:lnTo>
                    <a:pt x="162" y="281"/>
                  </a:lnTo>
                  <a:lnTo>
                    <a:pt x="162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63">
              <a:extLst>
                <a:ext uri="{FF2B5EF4-FFF2-40B4-BE49-F238E27FC236}">
                  <a16:creationId xmlns:a16="http://schemas.microsoft.com/office/drawing/2014/main" id="{9D9F9A8C-F87B-22D9-25F4-9FE84B1649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3591365"/>
              <a:ext cx="896704" cy="815391"/>
            </a:xfrm>
            <a:custGeom>
              <a:avLst/>
              <a:gdLst>
                <a:gd name="T0" fmla="*/ 326 w 397"/>
                <a:gd name="T1" fmla="*/ 361 h 361"/>
                <a:gd name="T2" fmla="*/ 379 w 397"/>
                <a:gd name="T3" fmla="*/ 258 h 361"/>
                <a:gd name="T4" fmla="*/ 392 w 397"/>
                <a:gd name="T5" fmla="*/ 242 h 361"/>
                <a:gd name="T6" fmla="*/ 397 w 397"/>
                <a:gd name="T7" fmla="*/ 172 h 361"/>
                <a:gd name="T8" fmla="*/ 383 w 397"/>
                <a:gd name="T9" fmla="*/ 176 h 361"/>
                <a:gd name="T10" fmla="*/ 365 w 397"/>
                <a:gd name="T11" fmla="*/ 171 h 361"/>
                <a:gd name="T12" fmla="*/ 363 w 397"/>
                <a:gd name="T13" fmla="*/ 158 h 361"/>
                <a:gd name="T14" fmla="*/ 360 w 397"/>
                <a:gd name="T15" fmla="*/ 140 h 361"/>
                <a:gd name="T16" fmla="*/ 360 w 397"/>
                <a:gd name="T17" fmla="*/ 128 h 361"/>
                <a:gd name="T18" fmla="*/ 372 w 397"/>
                <a:gd name="T19" fmla="*/ 114 h 361"/>
                <a:gd name="T20" fmla="*/ 388 w 397"/>
                <a:gd name="T21" fmla="*/ 92 h 361"/>
                <a:gd name="T22" fmla="*/ 374 w 397"/>
                <a:gd name="T23" fmla="*/ 74 h 361"/>
                <a:gd name="T24" fmla="*/ 356 w 397"/>
                <a:gd name="T25" fmla="*/ 64 h 361"/>
                <a:gd name="T26" fmla="*/ 347 w 397"/>
                <a:gd name="T27" fmla="*/ 53 h 361"/>
                <a:gd name="T28" fmla="*/ 333 w 397"/>
                <a:gd name="T29" fmla="*/ 37 h 361"/>
                <a:gd name="T30" fmla="*/ 340 w 397"/>
                <a:gd name="T31" fmla="*/ 26 h 361"/>
                <a:gd name="T32" fmla="*/ 354 w 397"/>
                <a:gd name="T33" fmla="*/ 14 h 361"/>
                <a:gd name="T34" fmla="*/ 367 w 397"/>
                <a:gd name="T35" fmla="*/ 3 h 361"/>
                <a:gd name="T36" fmla="*/ 228 w 397"/>
                <a:gd name="T37" fmla="*/ 0 h 361"/>
                <a:gd name="T38" fmla="*/ 185 w 397"/>
                <a:gd name="T39" fmla="*/ 0 h 361"/>
                <a:gd name="T40" fmla="*/ 2 w 397"/>
                <a:gd name="T41" fmla="*/ 0 h 361"/>
                <a:gd name="T42" fmla="*/ 0 w 397"/>
                <a:gd name="T43" fmla="*/ 122 h 361"/>
                <a:gd name="T44" fmla="*/ 54 w 397"/>
                <a:gd name="T45" fmla="*/ 122 h 361"/>
                <a:gd name="T46" fmla="*/ 151 w 397"/>
                <a:gd name="T47" fmla="*/ 126 h 361"/>
                <a:gd name="T48" fmla="*/ 169 w 397"/>
                <a:gd name="T49" fmla="*/ 137 h 361"/>
                <a:gd name="T50" fmla="*/ 187 w 397"/>
                <a:gd name="T51" fmla="*/ 146 h 361"/>
                <a:gd name="T52" fmla="*/ 203 w 397"/>
                <a:gd name="T53" fmla="*/ 151 h 361"/>
                <a:gd name="T54" fmla="*/ 217 w 397"/>
                <a:gd name="T55" fmla="*/ 160 h 361"/>
                <a:gd name="T56" fmla="*/ 226 w 397"/>
                <a:gd name="T57" fmla="*/ 171 h 361"/>
                <a:gd name="T58" fmla="*/ 251 w 397"/>
                <a:gd name="T59" fmla="*/ 206 h 361"/>
                <a:gd name="T60" fmla="*/ 274 w 397"/>
                <a:gd name="T61" fmla="*/ 243 h 361"/>
                <a:gd name="T62" fmla="*/ 281 w 397"/>
                <a:gd name="T63" fmla="*/ 302 h 361"/>
                <a:gd name="T64" fmla="*/ 294 w 397"/>
                <a:gd name="T65" fmla="*/ 299 h 361"/>
                <a:gd name="T66" fmla="*/ 299 w 397"/>
                <a:gd name="T67" fmla="*/ 311 h 361"/>
                <a:gd name="T68" fmla="*/ 312 w 397"/>
                <a:gd name="T69" fmla="*/ 320 h 361"/>
                <a:gd name="T70" fmla="*/ 324 w 397"/>
                <a:gd name="T71" fmla="*/ 324 h 361"/>
                <a:gd name="T72" fmla="*/ 321 w 397"/>
                <a:gd name="T73" fmla="*/ 340 h 361"/>
                <a:gd name="T74" fmla="*/ 326 w 397"/>
                <a:gd name="T75" fmla="*/ 354 h 361"/>
                <a:gd name="T76" fmla="*/ 326 w 397"/>
                <a:gd name="T77" fmla="*/ 361 h 361"/>
                <a:gd name="T78" fmla="*/ 326 w 397"/>
                <a:gd name="T79" fmla="*/ 361 h 361"/>
                <a:gd name="T80" fmla="*/ 326 w 397"/>
                <a:gd name="T81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7" h="361">
                  <a:moveTo>
                    <a:pt x="326" y="361"/>
                  </a:moveTo>
                  <a:lnTo>
                    <a:pt x="379" y="258"/>
                  </a:lnTo>
                  <a:lnTo>
                    <a:pt x="392" y="242"/>
                  </a:lnTo>
                  <a:lnTo>
                    <a:pt x="397" y="172"/>
                  </a:lnTo>
                  <a:lnTo>
                    <a:pt x="383" y="176"/>
                  </a:lnTo>
                  <a:lnTo>
                    <a:pt x="365" y="171"/>
                  </a:lnTo>
                  <a:lnTo>
                    <a:pt x="363" y="158"/>
                  </a:lnTo>
                  <a:lnTo>
                    <a:pt x="360" y="140"/>
                  </a:lnTo>
                  <a:lnTo>
                    <a:pt x="360" y="128"/>
                  </a:lnTo>
                  <a:lnTo>
                    <a:pt x="372" y="114"/>
                  </a:lnTo>
                  <a:lnTo>
                    <a:pt x="388" y="92"/>
                  </a:lnTo>
                  <a:lnTo>
                    <a:pt x="374" y="74"/>
                  </a:lnTo>
                  <a:lnTo>
                    <a:pt x="356" y="64"/>
                  </a:lnTo>
                  <a:lnTo>
                    <a:pt x="347" y="53"/>
                  </a:lnTo>
                  <a:lnTo>
                    <a:pt x="333" y="37"/>
                  </a:lnTo>
                  <a:lnTo>
                    <a:pt x="340" y="26"/>
                  </a:lnTo>
                  <a:lnTo>
                    <a:pt x="354" y="14"/>
                  </a:lnTo>
                  <a:lnTo>
                    <a:pt x="367" y="3"/>
                  </a:lnTo>
                  <a:lnTo>
                    <a:pt x="228" y="0"/>
                  </a:lnTo>
                  <a:lnTo>
                    <a:pt x="185" y="0"/>
                  </a:lnTo>
                  <a:lnTo>
                    <a:pt x="2" y="0"/>
                  </a:lnTo>
                  <a:lnTo>
                    <a:pt x="0" y="122"/>
                  </a:lnTo>
                  <a:lnTo>
                    <a:pt x="54" y="122"/>
                  </a:lnTo>
                  <a:lnTo>
                    <a:pt x="151" y="126"/>
                  </a:lnTo>
                  <a:lnTo>
                    <a:pt x="169" y="137"/>
                  </a:lnTo>
                  <a:lnTo>
                    <a:pt x="187" y="146"/>
                  </a:lnTo>
                  <a:lnTo>
                    <a:pt x="203" y="151"/>
                  </a:lnTo>
                  <a:lnTo>
                    <a:pt x="217" y="160"/>
                  </a:lnTo>
                  <a:lnTo>
                    <a:pt x="226" y="171"/>
                  </a:lnTo>
                  <a:lnTo>
                    <a:pt x="251" y="206"/>
                  </a:lnTo>
                  <a:lnTo>
                    <a:pt x="274" y="243"/>
                  </a:lnTo>
                  <a:lnTo>
                    <a:pt x="281" y="302"/>
                  </a:lnTo>
                  <a:lnTo>
                    <a:pt x="294" y="299"/>
                  </a:lnTo>
                  <a:lnTo>
                    <a:pt x="299" y="311"/>
                  </a:lnTo>
                  <a:lnTo>
                    <a:pt x="312" y="320"/>
                  </a:lnTo>
                  <a:lnTo>
                    <a:pt x="324" y="324"/>
                  </a:lnTo>
                  <a:lnTo>
                    <a:pt x="321" y="340"/>
                  </a:lnTo>
                  <a:lnTo>
                    <a:pt x="326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6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64">
              <a:extLst>
                <a:ext uri="{FF2B5EF4-FFF2-40B4-BE49-F238E27FC236}">
                  <a16:creationId xmlns:a16="http://schemas.microsoft.com/office/drawing/2014/main" id="{6C5DAD01-05D6-E1DF-E461-B0A63C0FC1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4460" y="4628108"/>
              <a:ext cx="555640" cy="623401"/>
            </a:xfrm>
            <a:custGeom>
              <a:avLst/>
              <a:gdLst>
                <a:gd name="T0" fmla="*/ 200 w 246"/>
                <a:gd name="T1" fmla="*/ 276 h 276"/>
                <a:gd name="T2" fmla="*/ 210 w 246"/>
                <a:gd name="T3" fmla="*/ 267 h 276"/>
                <a:gd name="T4" fmla="*/ 228 w 246"/>
                <a:gd name="T5" fmla="*/ 262 h 276"/>
                <a:gd name="T6" fmla="*/ 232 w 246"/>
                <a:gd name="T7" fmla="*/ 249 h 276"/>
                <a:gd name="T8" fmla="*/ 241 w 246"/>
                <a:gd name="T9" fmla="*/ 238 h 276"/>
                <a:gd name="T10" fmla="*/ 246 w 246"/>
                <a:gd name="T11" fmla="*/ 222 h 276"/>
                <a:gd name="T12" fmla="*/ 235 w 246"/>
                <a:gd name="T13" fmla="*/ 199 h 276"/>
                <a:gd name="T14" fmla="*/ 216 w 246"/>
                <a:gd name="T15" fmla="*/ 171 h 276"/>
                <a:gd name="T16" fmla="*/ 205 w 246"/>
                <a:gd name="T17" fmla="*/ 157 h 276"/>
                <a:gd name="T18" fmla="*/ 210 w 246"/>
                <a:gd name="T19" fmla="*/ 117 h 276"/>
                <a:gd name="T20" fmla="*/ 209 w 246"/>
                <a:gd name="T21" fmla="*/ 105 h 276"/>
                <a:gd name="T22" fmla="*/ 214 w 246"/>
                <a:gd name="T23" fmla="*/ 85 h 276"/>
                <a:gd name="T24" fmla="*/ 212 w 246"/>
                <a:gd name="T25" fmla="*/ 66 h 276"/>
                <a:gd name="T26" fmla="*/ 210 w 246"/>
                <a:gd name="T27" fmla="*/ 53 h 276"/>
                <a:gd name="T28" fmla="*/ 203 w 246"/>
                <a:gd name="T29" fmla="*/ 35 h 276"/>
                <a:gd name="T30" fmla="*/ 193 w 246"/>
                <a:gd name="T31" fmla="*/ 25 h 276"/>
                <a:gd name="T32" fmla="*/ 152 w 246"/>
                <a:gd name="T33" fmla="*/ 7 h 276"/>
                <a:gd name="T34" fmla="*/ 127 w 246"/>
                <a:gd name="T35" fmla="*/ 7 h 276"/>
                <a:gd name="T36" fmla="*/ 95 w 246"/>
                <a:gd name="T37" fmla="*/ 0 h 276"/>
                <a:gd name="T38" fmla="*/ 80 w 246"/>
                <a:gd name="T39" fmla="*/ 11 h 276"/>
                <a:gd name="T40" fmla="*/ 66 w 246"/>
                <a:gd name="T41" fmla="*/ 27 h 276"/>
                <a:gd name="T42" fmla="*/ 48 w 246"/>
                <a:gd name="T43" fmla="*/ 43 h 276"/>
                <a:gd name="T44" fmla="*/ 40 w 246"/>
                <a:gd name="T45" fmla="*/ 55 h 276"/>
                <a:gd name="T46" fmla="*/ 31 w 246"/>
                <a:gd name="T47" fmla="*/ 69 h 276"/>
                <a:gd name="T48" fmla="*/ 18 w 246"/>
                <a:gd name="T49" fmla="*/ 71 h 276"/>
                <a:gd name="T50" fmla="*/ 11 w 246"/>
                <a:gd name="T51" fmla="*/ 84 h 276"/>
                <a:gd name="T52" fmla="*/ 2 w 246"/>
                <a:gd name="T53" fmla="*/ 100 h 276"/>
                <a:gd name="T54" fmla="*/ 0 w 246"/>
                <a:gd name="T55" fmla="*/ 114 h 276"/>
                <a:gd name="T56" fmla="*/ 2 w 246"/>
                <a:gd name="T57" fmla="*/ 128 h 276"/>
                <a:gd name="T58" fmla="*/ 9 w 246"/>
                <a:gd name="T59" fmla="*/ 139 h 276"/>
                <a:gd name="T60" fmla="*/ 11 w 246"/>
                <a:gd name="T61" fmla="*/ 155 h 276"/>
                <a:gd name="T62" fmla="*/ 16 w 246"/>
                <a:gd name="T63" fmla="*/ 169 h 276"/>
                <a:gd name="T64" fmla="*/ 29 w 246"/>
                <a:gd name="T65" fmla="*/ 176 h 276"/>
                <a:gd name="T66" fmla="*/ 32 w 246"/>
                <a:gd name="T67" fmla="*/ 187 h 276"/>
                <a:gd name="T68" fmla="*/ 48 w 246"/>
                <a:gd name="T69" fmla="*/ 196 h 276"/>
                <a:gd name="T70" fmla="*/ 56 w 246"/>
                <a:gd name="T71" fmla="*/ 208 h 276"/>
                <a:gd name="T72" fmla="*/ 72 w 246"/>
                <a:gd name="T73" fmla="*/ 221 h 276"/>
                <a:gd name="T74" fmla="*/ 104 w 246"/>
                <a:gd name="T75" fmla="*/ 221 h 276"/>
                <a:gd name="T76" fmla="*/ 123 w 246"/>
                <a:gd name="T77" fmla="*/ 221 h 276"/>
                <a:gd name="T78" fmla="*/ 139 w 246"/>
                <a:gd name="T79" fmla="*/ 215 h 276"/>
                <a:gd name="T80" fmla="*/ 169 w 246"/>
                <a:gd name="T81" fmla="*/ 242 h 276"/>
                <a:gd name="T82" fmla="*/ 184 w 246"/>
                <a:gd name="T83" fmla="*/ 256 h 276"/>
                <a:gd name="T84" fmla="*/ 194 w 246"/>
                <a:gd name="T85" fmla="*/ 269 h 276"/>
                <a:gd name="T86" fmla="*/ 200 w 246"/>
                <a:gd name="T87" fmla="*/ 276 h 276"/>
                <a:gd name="T88" fmla="*/ 200 w 246"/>
                <a:gd name="T89" fmla="*/ 276 h 276"/>
                <a:gd name="T90" fmla="*/ 200 w 246"/>
                <a:gd name="T91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6" h="276">
                  <a:moveTo>
                    <a:pt x="200" y="276"/>
                  </a:moveTo>
                  <a:lnTo>
                    <a:pt x="210" y="267"/>
                  </a:lnTo>
                  <a:lnTo>
                    <a:pt x="228" y="262"/>
                  </a:lnTo>
                  <a:lnTo>
                    <a:pt x="232" y="249"/>
                  </a:lnTo>
                  <a:lnTo>
                    <a:pt x="241" y="238"/>
                  </a:lnTo>
                  <a:lnTo>
                    <a:pt x="246" y="222"/>
                  </a:lnTo>
                  <a:lnTo>
                    <a:pt x="235" y="199"/>
                  </a:lnTo>
                  <a:lnTo>
                    <a:pt x="216" y="171"/>
                  </a:lnTo>
                  <a:lnTo>
                    <a:pt x="205" y="157"/>
                  </a:lnTo>
                  <a:lnTo>
                    <a:pt x="210" y="117"/>
                  </a:lnTo>
                  <a:lnTo>
                    <a:pt x="209" y="105"/>
                  </a:lnTo>
                  <a:lnTo>
                    <a:pt x="214" y="85"/>
                  </a:lnTo>
                  <a:lnTo>
                    <a:pt x="212" y="66"/>
                  </a:lnTo>
                  <a:lnTo>
                    <a:pt x="210" y="53"/>
                  </a:lnTo>
                  <a:lnTo>
                    <a:pt x="203" y="35"/>
                  </a:lnTo>
                  <a:lnTo>
                    <a:pt x="193" y="25"/>
                  </a:lnTo>
                  <a:lnTo>
                    <a:pt x="152" y="7"/>
                  </a:lnTo>
                  <a:lnTo>
                    <a:pt x="127" y="7"/>
                  </a:lnTo>
                  <a:lnTo>
                    <a:pt x="95" y="0"/>
                  </a:lnTo>
                  <a:lnTo>
                    <a:pt x="80" y="11"/>
                  </a:lnTo>
                  <a:lnTo>
                    <a:pt x="66" y="27"/>
                  </a:lnTo>
                  <a:lnTo>
                    <a:pt x="48" y="43"/>
                  </a:lnTo>
                  <a:lnTo>
                    <a:pt x="40" y="55"/>
                  </a:lnTo>
                  <a:lnTo>
                    <a:pt x="31" y="69"/>
                  </a:lnTo>
                  <a:lnTo>
                    <a:pt x="18" y="71"/>
                  </a:lnTo>
                  <a:lnTo>
                    <a:pt x="11" y="84"/>
                  </a:lnTo>
                  <a:lnTo>
                    <a:pt x="2" y="100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9" y="139"/>
                  </a:lnTo>
                  <a:lnTo>
                    <a:pt x="11" y="155"/>
                  </a:lnTo>
                  <a:lnTo>
                    <a:pt x="16" y="169"/>
                  </a:lnTo>
                  <a:lnTo>
                    <a:pt x="29" y="176"/>
                  </a:lnTo>
                  <a:lnTo>
                    <a:pt x="32" y="187"/>
                  </a:lnTo>
                  <a:lnTo>
                    <a:pt x="48" y="196"/>
                  </a:lnTo>
                  <a:lnTo>
                    <a:pt x="56" y="208"/>
                  </a:lnTo>
                  <a:lnTo>
                    <a:pt x="72" y="221"/>
                  </a:lnTo>
                  <a:lnTo>
                    <a:pt x="104" y="221"/>
                  </a:lnTo>
                  <a:lnTo>
                    <a:pt x="123" y="221"/>
                  </a:lnTo>
                  <a:lnTo>
                    <a:pt x="139" y="215"/>
                  </a:lnTo>
                  <a:lnTo>
                    <a:pt x="169" y="242"/>
                  </a:lnTo>
                  <a:lnTo>
                    <a:pt x="184" y="256"/>
                  </a:lnTo>
                  <a:lnTo>
                    <a:pt x="194" y="269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200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65">
              <a:extLst>
                <a:ext uri="{FF2B5EF4-FFF2-40B4-BE49-F238E27FC236}">
                  <a16:creationId xmlns:a16="http://schemas.microsoft.com/office/drawing/2014/main" id="{2A6B3B91-F254-1B96-D3C3-765BFE31C9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13397" y="5411875"/>
              <a:ext cx="562416" cy="478844"/>
            </a:xfrm>
            <a:custGeom>
              <a:avLst/>
              <a:gdLst>
                <a:gd name="T0" fmla="*/ 80 w 249"/>
                <a:gd name="T1" fmla="*/ 212 h 212"/>
                <a:gd name="T2" fmla="*/ 89 w 249"/>
                <a:gd name="T3" fmla="*/ 206 h 212"/>
                <a:gd name="T4" fmla="*/ 105 w 249"/>
                <a:gd name="T5" fmla="*/ 208 h 212"/>
                <a:gd name="T6" fmla="*/ 116 w 249"/>
                <a:gd name="T7" fmla="*/ 205 h 212"/>
                <a:gd name="T8" fmla="*/ 130 w 249"/>
                <a:gd name="T9" fmla="*/ 196 h 212"/>
                <a:gd name="T10" fmla="*/ 144 w 249"/>
                <a:gd name="T11" fmla="*/ 190 h 212"/>
                <a:gd name="T12" fmla="*/ 157 w 249"/>
                <a:gd name="T13" fmla="*/ 196 h 212"/>
                <a:gd name="T14" fmla="*/ 192 w 249"/>
                <a:gd name="T15" fmla="*/ 183 h 212"/>
                <a:gd name="T16" fmla="*/ 214 w 249"/>
                <a:gd name="T17" fmla="*/ 171 h 212"/>
                <a:gd name="T18" fmla="*/ 249 w 249"/>
                <a:gd name="T19" fmla="*/ 142 h 212"/>
                <a:gd name="T20" fmla="*/ 240 w 249"/>
                <a:gd name="T21" fmla="*/ 116 h 212"/>
                <a:gd name="T22" fmla="*/ 235 w 249"/>
                <a:gd name="T23" fmla="*/ 98 h 212"/>
                <a:gd name="T24" fmla="*/ 228 w 249"/>
                <a:gd name="T25" fmla="*/ 82 h 212"/>
                <a:gd name="T26" fmla="*/ 215 w 249"/>
                <a:gd name="T27" fmla="*/ 77 h 212"/>
                <a:gd name="T28" fmla="*/ 203 w 249"/>
                <a:gd name="T29" fmla="*/ 78 h 212"/>
                <a:gd name="T30" fmla="*/ 191 w 249"/>
                <a:gd name="T31" fmla="*/ 71 h 212"/>
                <a:gd name="T32" fmla="*/ 178 w 249"/>
                <a:gd name="T33" fmla="*/ 69 h 212"/>
                <a:gd name="T34" fmla="*/ 162 w 249"/>
                <a:gd name="T35" fmla="*/ 69 h 212"/>
                <a:gd name="T36" fmla="*/ 150 w 249"/>
                <a:gd name="T37" fmla="*/ 69 h 212"/>
                <a:gd name="T38" fmla="*/ 135 w 249"/>
                <a:gd name="T39" fmla="*/ 69 h 212"/>
                <a:gd name="T40" fmla="*/ 125 w 249"/>
                <a:gd name="T41" fmla="*/ 62 h 212"/>
                <a:gd name="T42" fmla="*/ 110 w 249"/>
                <a:gd name="T43" fmla="*/ 64 h 212"/>
                <a:gd name="T44" fmla="*/ 100 w 249"/>
                <a:gd name="T45" fmla="*/ 53 h 212"/>
                <a:gd name="T46" fmla="*/ 84 w 249"/>
                <a:gd name="T47" fmla="*/ 53 h 212"/>
                <a:gd name="T48" fmla="*/ 71 w 249"/>
                <a:gd name="T49" fmla="*/ 46 h 212"/>
                <a:gd name="T50" fmla="*/ 59 w 249"/>
                <a:gd name="T51" fmla="*/ 36 h 212"/>
                <a:gd name="T52" fmla="*/ 55 w 249"/>
                <a:gd name="T53" fmla="*/ 21 h 212"/>
                <a:gd name="T54" fmla="*/ 43 w 249"/>
                <a:gd name="T55" fmla="*/ 11 h 212"/>
                <a:gd name="T56" fmla="*/ 36 w 249"/>
                <a:gd name="T57" fmla="*/ 0 h 212"/>
                <a:gd name="T58" fmla="*/ 25 w 249"/>
                <a:gd name="T59" fmla="*/ 21 h 212"/>
                <a:gd name="T60" fmla="*/ 20 w 249"/>
                <a:gd name="T61" fmla="*/ 46 h 212"/>
                <a:gd name="T62" fmla="*/ 14 w 249"/>
                <a:gd name="T63" fmla="*/ 64 h 212"/>
                <a:gd name="T64" fmla="*/ 9 w 249"/>
                <a:gd name="T65" fmla="*/ 77 h 212"/>
                <a:gd name="T66" fmla="*/ 0 w 249"/>
                <a:gd name="T67" fmla="*/ 101 h 212"/>
                <a:gd name="T68" fmla="*/ 2 w 249"/>
                <a:gd name="T69" fmla="*/ 116 h 212"/>
                <a:gd name="T70" fmla="*/ 11 w 249"/>
                <a:gd name="T71" fmla="*/ 123 h 212"/>
                <a:gd name="T72" fmla="*/ 21 w 249"/>
                <a:gd name="T73" fmla="*/ 133 h 212"/>
                <a:gd name="T74" fmla="*/ 29 w 249"/>
                <a:gd name="T75" fmla="*/ 148 h 212"/>
                <a:gd name="T76" fmla="*/ 37 w 249"/>
                <a:gd name="T77" fmla="*/ 158 h 212"/>
                <a:gd name="T78" fmla="*/ 46 w 249"/>
                <a:gd name="T79" fmla="*/ 169 h 212"/>
                <a:gd name="T80" fmla="*/ 52 w 249"/>
                <a:gd name="T81" fmla="*/ 183 h 212"/>
                <a:gd name="T82" fmla="*/ 62 w 249"/>
                <a:gd name="T83" fmla="*/ 194 h 212"/>
                <a:gd name="T84" fmla="*/ 71 w 249"/>
                <a:gd name="T85" fmla="*/ 201 h 212"/>
                <a:gd name="T86" fmla="*/ 80 w 249"/>
                <a:gd name="T87" fmla="*/ 212 h 212"/>
                <a:gd name="T88" fmla="*/ 80 w 249"/>
                <a:gd name="T89" fmla="*/ 212 h 212"/>
                <a:gd name="T90" fmla="*/ 80 w 249"/>
                <a:gd name="T9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212">
                  <a:moveTo>
                    <a:pt x="80" y="212"/>
                  </a:moveTo>
                  <a:lnTo>
                    <a:pt x="89" y="206"/>
                  </a:lnTo>
                  <a:lnTo>
                    <a:pt x="105" y="208"/>
                  </a:lnTo>
                  <a:lnTo>
                    <a:pt x="116" y="205"/>
                  </a:lnTo>
                  <a:lnTo>
                    <a:pt x="130" y="196"/>
                  </a:lnTo>
                  <a:lnTo>
                    <a:pt x="144" y="190"/>
                  </a:lnTo>
                  <a:lnTo>
                    <a:pt x="157" y="196"/>
                  </a:lnTo>
                  <a:lnTo>
                    <a:pt x="192" y="183"/>
                  </a:lnTo>
                  <a:lnTo>
                    <a:pt x="214" y="171"/>
                  </a:lnTo>
                  <a:lnTo>
                    <a:pt x="249" y="142"/>
                  </a:lnTo>
                  <a:lnTo>
                    <a:pt x="240" y="116"/>
                  </a:lnTo>
                  <a:lnTo>
                    <a:pt x="235" y="98"/>
                  </a:lnTo>
                  <a:lnTo>
                    <a:pt x="228" y="82"/>
                  </a:lnTo>
                  <a:lnTo>
                    <a:pt x="215" y="77"/>
                  </a:lnTo>
                  <a:lnTo>
                    <a:pt x="203" y="78"/>
                  </a:lnTo>
                  <a:lnTo>
                    <a:pt x="191" y="71"/>
                  </a:lnTo>
                  <a:lnTo>
                    <a:pt x="178" y="69"/>
                  </a:lnTo>
                  <a:lnTo>
                    <a:pt x="162" y="69"/>
                  </a:lnTo>
                  <a:lnTo>
                    <a:pt x="150" y="69"/>
                  </a:lnTo>
                  <a:lnTo>
                    <a:pt x="135" y="69"/>
                  </a:lnTo>
                  <a:lnTo>
                    <a:pt x="125" y="62"/>
                  </a:lnTo>
                  <a:lnTo>
                    <a:pt x="110" y="64"/>
                  </a:lnTo>
                  <a:lnTo>
                    <a:pt x="100" y="53"/>
                  </a:lnTo>
                  <a:lnTo>
                    <a:pt x="84" y="53"/>
                  </a:lnTo>
                  <a:lnTo>
                    <a:pt x="71" y="46"/>
                  </a:lnTo>
                  <a:lnTo>
                    <a:pt x="59" y="36"/>
                  </a:lnTo>
                  <a:lnTo>
                    <a:pt x="55" y="21"/>
                  </a:lnTo>
                  <a:lnTo>
                    <a:pt x="43" y="11"/>
                  </a:lnTo>
                  <a:lnTo>
                    <a:pt x="36" y="0"/>
                  </a:lnTo>
                  <a:lnTo>
                    <a:pt x="25" y="21"/>
                  </a:lnTo>
                  <a:lnTo>
                    <a:pt x="20" y="46"/>
                  </a:lnTo>
                  <a:lnTo>
                    <a:pt x="14" y="64"/>
                  </a:lnTo>
                  <a:lnTo>
                    <a:pt x="9" y="77"/>
                  </a:lnTo>
                  <a:lnTo>
                    <a:pt x="0" y="101"/>
                  </a:lnTo>
                  <a:lnTo>
                    <a:pt x="2" y="116"/>
                  </a:lnTo>
                  <a:lnTo>
                    <a:pt x="11" y="123"/>
                  </a:lnTo>
                  <a:lnTo>
                    <a:pt x="21" y="133"/>
                  </a:lnTo>
                  <a:lnTo>
                    <a:pt x="29" y="148"/>
                  </a:lnTo>
                  <a:lnTo>
                    <a:pt x="37" y="158"/>
                  </a:lnTo>
                  <a:lnTo>
                    <a:pt x="46" y="169"/>
                  </a:lnTo>
                  <a:lnTo>
                    <a:pt x="52" y="183"/>
                  </a:lnTo>
                  <a:lnTo>
                    <a:pt x="62" y="194"/>
                  </a:lnTo>
                  <a:lnTo>
                    <a:pt x="71" y="201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80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66">
              <a:extLst>
                <a:ext uri="{FF2B5EF4-FFF2-40B4-BE49-F238E27FC236}">
                  <a16:creationId xmlns:a16="http://schemas.microsoft.com/office/drawing/2014/main" id="{8B92F290-960A-80CC-DFF8-76DEBE8F25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76052" y="4799769"/>
              <a:ext cx="682127" cy="709231"/>
            </a:xfrm>
            <a:custGeom>
              <a:avLst/>
              <a:gdLst>
                <a:gd name="T0" fmla="*/ 103 w 302"/>
                <a:gd name="T1" fmla="*/ 314 h 314"/>
                <a:gd name="T2" fmla="*/ 114 w 302"/>
                <a:gd name="T3" fmla="*/ 312 h 314"/>
                <a:gd name="T4" fmla="*/ 236 w 302"/>
                <a:gd name="T5" fmla="*/ 308 h 314"/>
                <a:gd name="T6" fmla="*/ 284 w 302"/>
                <a:gd name="T7" fmla="*/ 314 h 314"/>
                <a:gd name="T8" fmla="*/ 297 w 302"/>
                <a:gd name="T9" fmla="*/ 292 h 314"/>
                <a:gd name="T10" fmla="*/ 299 w 302"/>
                <a:gd name="T11" fmla="*/ 202 h 314"/>
                <a:gd name="T12" fmla="*/ 302 w 302"/>
                <a:gd name="T13" fmla="*/ 173 h 314"/>
                <a:gd name="T14" fmla="*/ 302 w 302"/>
                <a:gd name="T15" fmla="*/ 63 h 314"/>
                <a:gd name="T16" fmla="*/ 302 w 302"/>
                <a:gd name="T17" fmla="*/ 16 h 314"/>
                <a:gd name="T18" fmla="*/ 300 w 302"/>
                <a:gd name="T19" fmla="*/ 0 h 314"/>
                <a:gd name="T20" fmla="*/ 245 w 302"/>
                <a:gd name="T21" fmla="*/ 0 h 314"/>
                <a:gd name="T22" fmla="*/ 240 w 302"/>
                <a:gd name="T23" fmla="*/ 16 h 314"/>
                <a:gd name="T24" fmla="*/ 117 w 302"/>
                <a:gd name="T25" fmla="*/ 15 h 314"/>
                <a:gd name="T26" fmla="*/ 80 w 302"/>
                <a:gd name="T27" fmla="*/ 13 h 314"/>
                <a:gd name="T28" fmla="*/ 74 w 302"/>
                <a:gd name="T29" fmla="*/ 25 h 314"/>
                <a:gd name="T30" fmla="*/ 46 w 302"/>
                <a:gd name="T31" fmla="*/ 25 h 314"/>
                <a:gd name="T32" fmla="*/ 33 w 302"/>
                <a:gd name="T33" fmla="*/ 16 h 314"/>
                <a:gd name="T34" fmla="*/ 33 w 302"/>
                <a:gd name="T35" fmla="*/ 63 h 314"/>
                <a:gd name="T36" fmla="*/ 21 w 302"/>
                <a:gd name="T37" fmla="*/ 61 h 314"/>
                <a:gd name="T38" fmla="*/ 21 w 302"/>
                <a:gd name="T39" fmla="*/ 145 h 314"/>
                <a:gd name="T40" fmla="*/ 19 w 302"/>
                <a:gd name="T41" fmla="*/ 187 h 314"/>
                <a:gd name="T42" fmla="*/ 3 w 302"/>
                <a:gd name="T43" fmla="*/ 186 h 314"/>
                <a:gd name="T44" fmla="*/ 0 w 302"/>
                <a:gd name="T45" fmla="*/ 289 h 314"/>
                <a:gd name="T46" fmla="*/ 0 w 302"/>
                <a:gd name="T47" fmla="*/ 308 h 314"/>
                <a:gd name="T48" fmla="*/ 85 w 302"/>
                <a:gd name="T49" fmla="*/ 308 h 314"/>
                <a:gd name="T50" fmla="*/ 101 w 302"/>
                <a:gd name="T51" fmla="*/ 307 h 314"/>
                <a:gd name="T52" fmla="*/ 103 w 302"/>
                <a:gd name="T53" fmla="*/ 314 h 314"/>
                <a:gd name="T54" fmla="*/ 103 w 302"/>
                <a:gd name="T55" fmla="*/ 314 h 314"/>
                <a:gd name="T56" fmla="*/ 103 w 302"/>
                <a:gd name="T5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2" h="314">
                  <a:moveTo>
                    <a:pt x="103" y="314"/>
                  </a:moveTo>
                  <a:lnTo>
                    <a:pt x="114" y="312"/>
                  </a:lnTo>
                  <a:lnTo>
                    <a:pt x="236" y="308"/>
                  </a:lnTo>
                  <a:lnTo>
                    <a:pt x="284" y="314"/>
                  </a:lnTo>
                  <a:lnTo>
                    <a:pt x="297" y="292"/>
                  </a:lnTo>
                  <a:lnTo>
                    <a:pt x="299" y="202"/>
                  </a:lnTo>
                  <a:lnTo>
                    <a:pt x="302" y="173"/>
                  </a:lnTo>
                  <a:lnTo>
                    <a:pt x="302" y="63"/>
                  </a:lnTo>
                  <a:lnTo>
                    <a:pt x="302" y="16"/>
                  </a:lnTo>
                  <a:lnTo>
                    <a:pt x="300" y="0"/>
                  </a:lnTo>
                  <a:lnTo>
                    <a:pt x="245" y="0"/>
                  </a:lnTo>
                  <a:lnTo>
                    <a:pt x="240" y="16"/>
                  </a:lnTo>
                  <a:lnTo>
                    <a:pt x="117" y="15"/>
                  </a:lnTo>
                  <a:lnTo>
                    <a:pt x="80" y="13"/>
                  </a:lnTo>
                  <a:lnTo>
                    <a:pt x="74" y="25"/>
                  </a:lnTo>
                  <a:lnTo>
                    <a:pt x="46" y="25"/>
                  </a:lnTo>
                  <a:lnTo>
                    <a:pt x="33" y="16"/>
                  </a:lnTo>
                  <a:lnTo>
                    <a:pt x="33" y="63"/>
                  </a:lnTo>
                  <a:lnTo>
                    <a:pt x="21" y="61"/>
                  </a:lnTo>
                  <a:lnTo>
                    <a:pt x="21" y="145"/>
                  </a:lnTo>
                  <a:lnTo>
                    <a:pt x="19" y="187"/>
                  </a:lnTo>
                  <a:lnTo>
                    <a:pt x="3" y="186"/>
                  </a:lnTo>
                  <a:lnTo>
                    <a:pt x="0" y="289"/>
                  </a:lnTo>
                  <a:lnTo>
                    <a:pt x="0" y="308"/>
                  </a:lnTo>
                  <a:lnTo>
                    <a:pt x="85" y="308"/>
                  </a:lnTo>
                  <a:lnTo>
                    <a:pt x="101" y="307"/>
                  </a:lnTo>
                  <a:lnTo>
                    <a:pt x="103" y="314"/>
                  </a:lnTo>
                  <a:lnTo>
                    <a:pt x="103" y="314"/>
                  </a:lnTo>
                  <a:lnTo>
                    <a:pt x="103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67">
              <a:extLst>
                <a:ext uri="{FF2B5EF4-FFF2-40B4-BE49-F238E27FC236}">
                  <a16:creationId xmlns:a16="http://schemas.microsoft.com/office/drawing/2014/main" id="{0C6E61C9-92F9-EA36-50A2-37BDED9851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4799769"/>
              <a:ext cx="695679" cy="716008"/>
            </a:xfrm>
            <a:custGeom>
              <a:avLst/>
              <a:gdLst>
                <a:gd name="T0" fmla="*/ 183 w 308"/>
                <a:gd name="T1" fmla="*/ 317 h 317"/>
                <a:gd name="T2" fmla="*/ 183 w 308"/>
                <a:gd name="T3" fmla="*/ 292 h 317"/>
                <a:gd name="T4" fmla="*/ 194 w 308"/>
                <a:gd name="T5" fmla="*/ 283 h 317"/>
                <a:gd name="T6" fmla="*/ 208 w 308"/>
                <a:gd name="T7" fmla="*/ 275 h 317"/>
                <a:gd name="T8" fmla="*/ 228 w 308"/>
                <a:gd name="T9" fmla="*/ 271 h 317"/>
                <a:gd name="T10" fmla="*/ 230 w 308"/>
                <a:gd name="T11" fmla="*/ 255 h 317"/>
                <a:gd name="T12" fmla="*/ 228 w 308"/>
                <a:gd name="T13" fmla="*/ 242 h 317"/>
                <a:gd name="T14" fmla="*/ 233 w 308"/>
                <a:gd name="T15" fmla="*/ 230 h 317"/>
                <a:gd name="T16" fmla="*/ 247 w 308"/>
                <a:gd name="T17" fmla="*/ 219 h 317"/>
                <a:gd name="T18" fmla="*/ 306 w 308"/>
                <a:gd name="T19" fmla="*/ 212 h 317"/>
                <a:gd name="T20" fmla="*/ 306 w 308"/>
                <a:gd name="T21" fmla="*/ 196 h 317"/>
                <a:gd name="T22" fmla="*/ 306 w 308"/>
                <a:gd name="T23" fmla="*/ 105 h 317"/>
                <a:gd name="T24" fmla="*/ 308 w 308"/>
                <a:gd name="T25" fmla="*/ 73 h 317"/>
                <a:gd name="T26" fmla="*/ 306 w 308"/>
                <a:gd name="T27" fmla="*/ 31 h 317"/>
                <a:gd name="T28" fmla="*/ 285 w 308"/>
                <a:gd name="T29" fmla="*/ 29 h 317"/>
                <a:gd name="T30" fmla="*/ 219 w 308"/>
                <a:gd name="T31" fmla="*/ 31 h 317"/>
                <a:gd name="T32" fmla="*/ 205 w 308"/>
                <a:gd name="T33" fmla="*/ 38 h 317"/>
                <a:gd name="T34" fmla="*/ 180 w 308"/>
                <a:gd name="T35" fmla="*/ 32 h 317"/>
                <a:gd name="T36" fmla="*/ 167 w 308"/>
                <a:gd name="T37" fmla="*/ 24 h 317"/>
                <a:gd name="T38" fmla="*/ 61 w 308"/>
                <a:gd name="T39" fmla="*/ 31 h 317"/>
                <a:gd name="T40" fmla="*/ 59 w 308"/>
                <a:gd name="T41" fmla="*/ 11 h 317"/>
                <a:gd name="T42" fmla="*/ 5 w 308"/>
                <a:gd name="T43" fmla="*/ 0 h 317"/>
                <a:gd name="T44" fmla="*/ 7 w 308"/>
                <a:gd name="T45" fmla="*/ 16 h 317"/>
                <a:gd name="T46" fmla="*/ 5 w 308"/>
                <a:gd name="T47" fmla="*/ 52 h 317"/>
                <a:gd name="T48" fmla="*/ 7 w 308"/>
                <a:gd name="T49" fmla="*/ 173 h 317"/>
                <a:gd name="T50" fmla="*/ 4 w 308"/>
                <a:gd name="T51" fmla="*/ 194 h 317"/>
                <a:gd name="T52" fmla="*/ 2 w 308"/>
                <a:gd name="T53" fmla="*/ 292 h 317"/>
                <a:gd name="T54" fmla="*/ 0 w 308"/>
                <a:gd name="T55" fmla="*/ 312 h 317"/>
                <a:gd name="T56" fmla="*/ 29 w 308"/>
                <a:gd name="T57" fmla="*/ 315 h 317"/>
                <a:gd name="T58" fmla="*/ 112 w 308"/>
                <a:gd name="T59" fmla="*/ 315 h 317"/>
                <a:gd name="T60" fmla="*/ 183 w 308"/>
                <a:gd name="T61" fmla="*/ 317 h 317"/>
                <a:gd name="T62" fmla="*/ 183 w 308"/>
                <a:gd name="T63" fmla="*/ 317 h 317"/>
                <a:gd name="T64" fmla="*/ 183 w 308"/>
                <a:gd name="T6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8" h="317">
                  <a:moveTo>
                    <a:pt x="183" y="317"/>
                  </a:moveTo>
                  <a:lnTo>
                    <a:pt x="183" y="292"/>
                  </a:lnTo>
                  <a:lnTo>
                    <a:pt x="194" y="283"/>
                  </a:lnTo>
                  <a:lnTo>
                    <a:pt x="208" y="275"/>
                  </a:lnTo>
                  <a:lnTo>
                    <a:pt x="228" y="271"/>
                  </a:lnTo>
                  <a:lnTo>
                    <a:pt x="230" y="255"/>
                  </a:lnTo>
                  <a:lnTo>
                    <a:pt x="228" y="242"/>
                  </a:lnTo>
                  <a:lnTo>
                    <a:pt x="233" y="230"/>
                  </a:lnTo>
                  <a:lnTo>
                    <a:pt x="247" y="219"/>
                  </a:lnTo>
                  <a:lnTo>
                    <a:pt x="306" y="212"/>
                  </a:lnTo>
                  <a:lnTo>
                    <a:pt x="306" y="196"/>
                  </a:lnTo>
                  <a:lnTo>
                    <a:pt x="306" y="105"/>
                  </a:lnTo>
                  <a:lnTo>
                    <a:pt x="308" y="73"/>
                  </a:lnTo>
                  <a:lnTo>
                    <a:pt x="306" y="31"/>
                  </a:lnTo>
                  <a:lnTo>
                    <a:pt x="285" y="29"/>
                  </a:lnTo>
                  <a:lnTo>
                    <a:pt x="219" y="31"/>
                  </a:lnTo>
                  <a:lnTo>
                    <a:pt x="205" y="38"/>
                  </a:lnTo>
                  <a:lnTo>
                    <a:pt x="180" y="32"/>
                  </a:lnTo>
                  <a:lnTo>
                    <a:pt x="167" y="24"/>
                  </a:lnTo>
                  <a:lnTo>
                    <a:pt x="61" y="31"/>
                  </a:lnTo>
                  <a:lnTo>
                    <a:pt x="59" y="11"/>
                  </a:lnTo>
                  <a:lnTo>
                    <a:pt x="5" y="0"/>
                  </a:lnTo>
                  <a:lnTo>
                    <a:pt x="7" y="16"/>
                  </a:lnTo>
                  <a:lnTo>
                    <a:pt x="5" y="52"/>
                  </a:lnTo>
                  <a:lnTo>
                    <a:pt x="7" y="173"/>
                  </a:lnTo>
                  <a:lnTo>
                    <a:pt x="4" y="194"/>
                  </a:lnTo>
                  <a:lnTo>
                    <a:pt x="2" y="292"/>
                  </a:lnTo>
                  <a:lnTo>
                    <a:pt x="0" y="312"/>
                  </a:lnTo>
                  <a:lnTo>
                    <a:pt x="29" y="315"/>
                  </a:lnTo>
                  <a:lnTo>
                    <a:pt x="112" y="315"/>
                  </a:lnTo>
                  <a:lnTo>
                    <a:pt x="183" y="317"/>
                  </a:lnTo>
                  <a:lnTo>
                    <a:pt x="183" y="317"/>
                  </a:lnTo>
                  <a:lnTo>
                    <a:pt x="183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68">
              <a:extLst>
                <a:ext uri="{FF2B5EF4-FFF2-40B4-BE49-F238E27FC236}">
                  <a16:creationId xmlns:a16="http://schemas.microsoft.com/office/drawing/2014/main" id="{DC70CBFD-C115-785B-BBAC-2D013A8EFA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5581278"/>
              <a:ext cx="514983" cy="397531"/>
            </a:xfrm>
            <a:custGeom>
              <a:avLst/>
              <a:gdLst>
                <a:gd name="T0" fmla="*/ 201 w 228"/>
                <a:gd name="T1" fmla="*/ 176 h 176"/>
                <a:gd name="T2" fmla="*/ 228 w 228"/>
                <a:gd name="T3" fmla="*/ 124 h 176"/>
                <a:gd name="T4" fmla="*/ 214 w 228"/>
                <a:gd name="T5" fmla="*/ 107 h 176"/>
                <a:gd name="T6" fmla="*/ 200 w 228"/>
                <a:gd name="T7" fmla="*/ 89 h 176"/>
                <a:gd name="T8" fmla="*/ 205 w 228"/>
                <a:gd name="T9" fmla="*/ 76 h 176"/>
                <a:gd name="T10" fmla="*/ 207 w 228"/>
                <a:gd name="T11" fmla="*/ 60 h 176"/>
                <a:gd name="T12" fmla="*/ 205 w 228"/>
                <a:gd name="T13" fmla="*/ 44 h 176"/>
                <a:gd name="T14" fmla="*/ 210 w 228"/>
                <a:gd name="T15" fmla="*/ 28 h 176"/>
                <a:gd name="T16" fmla="*/ 192 w 228"/>
                <a:gd name="T17" fmla="*/ 34 h 176"/>
                <a:gd name="T18" fmla="*/ 182 w 228"/>
                <a:gd name="T19" fmla="*/ 25 h 176"/>
                <a:gd name="T20" fmla="*/ 164 w 228"/>
                <a:gd name="T21" fmla="*/ 10 h 176"/>
                <a:gd name="T22" fmla="*/ 152 w 228"/>
                <a:gd name="T23" fmla="*/ 5 h 176"/>
                <a:gd name="T24" fmla="*/ 136 w 228"/>
                <a:gd name="T25" fmla="*/ 0 h 176"/>
                <a:gd name="T26" fmla="*/ 121 w 228"/>
                <a:gd name="T27" fmla="*/ 5 h 176"/>
                <a:gd name="T28" fmla="*/ 109 w 228"/>
                <a:gd name="T29" fmla="*/ 3 h 176"/>
                <a:gd name="T30" fmla="*/ 98 w 228"/>
                <a:gd name="T31" fmla="*/ 18 h 176"/>
                <a:gd name="T32" fmla="*/ 80 w 228"/>
                <a:gd name="T33" fmla="*/ 26 h 176"/>
                <a:gd name="T34" fmla="*/ 54 w 228"/>
                <a:gd name="T35" fmla="*/ 39 h 176"/>
                <a:gd name="T36" fmla="*/ 39 w 228"/>
                <a:gd name="T37" fmla="*/ 44 h 176"/>
                <a:gd name="T38" fmla="*/ 27 w 228"/>
                <a:gd name="T39" fmla="*/ 42 h 176"/>
                <a:gd name="T40" fmla="*/ 0 w 228"/>
                <a:gd name="T41" fmla="*/ 67 h 176"/>
                <a:gd name="T42" fmla="*/ 22 w 228"/>
                <a:gd name="T43" fmla="*/ 103 h 176"/>
                <a:gd name="T44" fmla="*/ 39 w 228"/>
                <a:gd name="T45" fmla="*/ 101 h 176"/>
                <a:gd name="T46" fmla="*/ 52 w 228"/>
                <a:gd name="T47" fmla="*/ 103 h 176"/>
                <a:gd name="T48" fmla="*/ 64 w 228"/>
                <a:gd name="T49" fmla="*/ 108 h 176"/>
                <a:gd name="T50" fmla="*/ 80 w 228"/>
                <a:gd name="T51" fmla="*/ 110 h 176"/>
                <a:gd name="T52" fmla="*/ 93 w 228"/>
                <a:gd name="T53" fmla="*/ 112 h 176"/>
                <a:gd name="T54" fmla="*/ 105 w 228"/>
                <a:gd name="T55" fmla="*/ 119 h 176"/>
                <a:gd name="T56" fmla="*/ 112 w 228"/>
                <a:gd name="T57" fmla="*/ 130 h 176"/>
                <a:gd name="T58" fmla="*/ 128 w 228"/>
                <a:gd name="T59" fmla="*/ 146 h 176"/>
                <a:gd name="T60" fmla="*/ 137 w 228"/>
                <a:gd name="T61" fmla="*/ 153 h 176"/>
                <a:gd name="T62" fmla="*/ 152 w 228"/>
                <a:gd name="T63" fmla="*/ 155 h 176"/>
                <a:gd name="T64" fmla="*/ 164 w 228"/>
                <a:gd name="T65" fmla="*/ 162 h 176"/>
                <a:gd name="T66" fmla="*/ 176 w 228"/>
                <a:gd name="T67" fmla="*/ 174 h 176"/>
                <a:gd name="T68" fmla="*/ 192 w 228"/>
                <a:gd name="T69" fmla="*/ 176 h 176"/>
                <a:gd name="T70" fmla="*/ 201 w 228"/>
                <a:gd name="T71" fmla="*/ 176 h 176"/>
                <a:gd name="T72" fmla="*/ 201 w 228"/>
                <a:gd name="T73" fmla="*/ 176 h 176"/>
                <a:gd name="T74" fmla="*/ 201 w 228"/>
                <a:gd name="T7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8" h="176">
                  <a:moveTo>
                    <a:pt x="201" y="176"/>
                  </a:moveTo>
                  <a:lnTo>
                    <a:pt x="228" y="124"/>
                  </a:lnTo>
                  <a:lnTo>
                    <a:pt x="214" y="107"/>
                  </a:lnTo>
                  <a:lnTo>
                    <a:pt x="200" y="89"/>
                  </a:lnTo>
                  <a:lnTo>
                    <a:pt x="205" y="76"/>
                  </a:lnTo>
                  <a:lnTo>
                    <a:pt x="207" y="60"/>
                  </a:lnTo>
                  <a:lnTo>
                    <a:pt x="205" y="44"/>
                  </a:lnTo>
                  <a:lnTo>
                    <a:pt x="210" y="28"/>
                  </a:lnTo>
                  <a:lnTo>
                    <a:pt x="192" y="34"/>
                  </a:lnTo>
                  <a:lnTo>
                    <a:pt x="182" y="25"/>
                  </a:lnTo>
                  <a:lnTo>
                    <a:pt x="164" y="10"/>
                  </a:lnTo>
                  <a:lnTo>
                    <a:pt x="152" y="5"/>
                  </a:lnTo>
                  <a:lnTo>
                    <a:pt x="136" y="0"/>
                  </a:lnTo>
                  <a:lnTo>
                    <a:pt x="121" y="5"/>
                  </a:lnTo>
                  <a:lnTo>
                    <a:pt x="109" y="3"/>
                  </a:lnTo>
                  <a:lnTo>
                    <a:pt x="98" y="18"/>
                  </a:lnTo>
                  <a:lnTo>
                    <a:pt x="80" y="26"/>
                  </a:lnTo>
                  <a:lnTo>
                    <a:pt x="54" y="39"/>
                  </a:lnTo>
                  <a:lnTo>
                    <a:pt x="39" y="44"/>
                  </a:lnTo>
                  <a:lnTo>
                    <a:pt x="27" y="42"/>
                  </a:lnTo>
                  <a:lnTo>
                    <a:pt x="0" y="67"/>
                  </a:lnTo>
                  <a:lnTo>
                    <a:pt x="22" y="103"/>
                  </a:lnTo>
                  <a:lnTo>
                    <a:pt x="39" y="101"/>
                  </a:lnTo>
                  <a:lnTo>
                    <a:pt x="52" y="103"/>
                  </a:lnTo>
                  <a:lnTo>
                    <a:pt x="64" y="108"/>
                  </a:lnTo>
                  <a:lnTo>
                    <a:pt x="80" y="110"/>
                  </a:lnTo>
                  <a:lnTo>
                    <a:pt x="93" y="112"/>
                  </a:lnTo>
                  <a:lnTo>
                    <a:pt x="105" y="119"/>
                  </a:lnTo>
                  <a:lnTo>
                    <a:pt x="112" y="130"/>
                  </a:lnTo>
                  <a:lnTo>
                    <a:pt x="128" y="146"/>
                  </a:lnTo>
                  <a:lnTo>
                    <a:pt x="137" y="153"/>
                  </a:lnTo>
                  <a:lnTo>
                    <a:pt x="152" y="155"/>
                  </a:lnTo>
                  <a:lnTo>
                    <a:pt x="164" y="162"/>
                  </a:lnTo>
                  <a:lnTo>
                    <a:pt x="176" y="174"/>
                  </a:lnTo>
                  <a:lnTo>
                    <a:pt x="192" y="176"/>
                  </a:lnTo>
                  <a:lnTo>
                    <a:pt x="201" y="176"/>
                  </a:lnTo>
                  <a:lnTo>
                    <a:pt x="201" y="176"/>
                  </a:lnTo>
                  <a:lnTo>
                    <a:pt x="201" y="1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69">
              <a:extLst>
                <a:ext uri="{FF2B5EF4-FFF2-40B4-BE49-F238E27FC236}">
                  <a16:creationId xmlns:a16="http://schemas.microsoft.com/office/drawing/2014/main" id="{C4609AA6-EB4D-E8EA-051E-9D6653DEF3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8972" y="4379651"/>
              <a:ext cx="664057" cy="594038"/>
            </a:xfrm>
            <a:custGeom>
              <a:avLst/>
              <a:gdLst>
                <a:gd name="T0" fmla="*/ 294 w 294"/>
                <a:gd name="T1" fmla="*/ 263 h 263"/>
                <a:gd name="T2" fmla="*/ 280 w 294"/>
                <a:gd name="T3" fmla="*/ 249 h 263"/>
                <a:gd name="T4" fmla="*/ 274 w 294"/>
                <a:gd name="T5" fmla="*/ 238 h 263"/>
                <a:gd name="T6" fmla="*/ 276 w 294"/>
                <a:gd name="T7" fmla="*/ 222 h 263"/>
                <a:gd name="T8" fmla="*/ 274 w 294"/>
                <a:gd name="T9" fmla="*/ 211 h 263"/>
                <a:gd name="T10" fmla="*/ 283 w 294"/>
                <a:gd name="T11" fmla="*/ 197 h 263"/>
                <a:gd name="T12" fmla="*/ 271 w 294"/>
                <a:gd name="T13" fmla="*/ 188 h 263"/>
                <a:gd name="T14" fmla="*/ 256 w 294"/>
                <a:gd name="T15" fmla="*/ 174 h 263"/>
                <a:gd name="T16" fmla="*/ 242 w 294"/>
                <a:gd name="T17" fmla="*/ 165 h 263"/>
                <a:gd name="T18" fmla="*/ 217 w 294"/>
                <a:gd name="T19" fmla="*/ 156 h 263"/>
                <a:gd name="T20" fmla="*/ 205 w 294"/>
                <a:gd name="T21" fmla="*/ 149 h 263"/>
                <a:gd name="T22" fmla="*/ 183 w 294"/>
                <a:gd name="T23" fmla="*/ 138 h 263"/>
                <a:gd name="T24" fmla="*/ 175 w 294"/>
                <a:gd name="T25" fmla="*/ 131 h 263"/>
                <a:gd name="T26" fmla="*/ 151 w 294"/>
                <a:gd name="T27" fmla="*/ 106 h 263"/>
                <a:gd name="T28" fmla="*/ 132 w 294"/>
                <a:gd name="T29" fmla="*/ 87 h 263"/>
                <a:gd name="T30" fmla="*/ 114 w 294"/>
                <a:gd name="T31" fmla="*/ 69 h 263"/>
                <a:gd name="T32" fmla="*/ 114 w 294"/>
                <a:gd name="T33" fmla="*/ 17 h 263"/>
                <a:gd name="T34" fmla="*/ 116 w 294"/>
                <a:gd name="T35" fmla="*/ 1 h 263"/>
                <a:gd name="T36" fmla="*/ 100 w 294"/>
                <a:gd name="T37" fmla="*/ 0 h 263"/>
                <a:gd name="T38" fmla="*/ 93 w 294"/>
                <a:gd name="T39" fmla="*/ 14 h 263"/>
                <a:gd name="T40" fmla="*/ 66 w 294"/>
                <a:gd name="T41" fmla="*/ 16 h 263"/>
                <a:gd name="T42" fmla="*/ 66 w 294"/>
                <a:gd name="T43" fmla="*/ 40 h 263"/>
                <a:gd name="T44" fmla="*/ 54 w 294"/>
                <a:gd name="T45" fmla="*/ 39 h 263"/>
                <a:gd name="T46" fmla="*/ 38 w 294"/>
                <a:gd name="T47" fmla="*/ 44 h 263"/>
                <a:gd name="T48" fmla="*/ 29 w 294"/>
                <a:gd name="T49" fmla="*/ 30 h 263"/>
                <a:gd name="T50" fmla="*/ 16 w 294"/>
                <a:gd name="T51" fmla="*/ 28 h 263"/>
                <a:gd name="T52" fmla="*/ 5 w 294"/>
                <a:gd name="T53" fmla="*/ 39 h 263"/>
                <a:gd name="T54" fmla="*/ 0 w 294"/>
                <a:gd name="T55" fmla="*/ 62 h 263"/>
                <a:gd name="T56" fmla="*/ 5 w 294"/>
                <a:gd name="T57" fmla="*/ 92 h 263"/>
                <a:gd name="T58" fmla="*/ 16 w 294"/>
                <a:gd name="T59" fmla="*/ 135 h 263"/>
                <a:gd name="T60" fmla="*/ 41 w 294"/>
                <a:gd name="T61" fmla="*/ 138 h 263"/>
                <a:gd name="T62" fmla="*/ 64 w 294"/>
                <a:gd name="T63" fmla="*/ 137 h 263"/>
                <a:gd name="T64" fmla="*/ 66 w 294"/>
                <a:gd name="T65" fmla="*/ 151 h 263"/>
                <a:gd name="T66" fmla="*/ 64 w 294"/>
                <a:gd name="T67" fmla="*/ 186 h 263"/>
                <a:gd name="T68" fmla="*/ 66 w 294"/>
                <a:gd name="T69" fmla="*/ 199 h 263"/>
                <a:gd name="T70" fmla="*/ 68 w 294"/>
                <a:gd name="T71" fmla="*/ 218 h 263"/>
                <a:gd name="T72" fmla="*/ 66 w 294"/>
                <a:gd name="T73" fmla="*/ 234 h 263"/>
                <a:gd name="T74" fmla="*/ 66 w 294"/>
                <a:gd name="T75" fmla="*/ 259 h 263"/>
                <a:gd name="T76" fmla="*/ 111 w 294"/>
                <a:gd name="T77" fmla="*/ 259 h 263"/>
                <a:gd name="T78" fmla="*/ 175 w 294"/>
                <a:gd name="T79" fmla="*/ 261 h 263"/>
                <a:gd name="T80" fmla="*/ 230 w 294"/>
                <a:gd name="T81" fmla="*/ 261 h 263"/>
                <a:gd name="T82" fmla="*/ 294 w 294"/>
                <a:gd name="T83" fmla="*/ 263 h 263"/>
                <a:gd name="T84" fmla="*/ 294 w 294"/>
                <a:gd name="T85" fmla="*/ 263 h 263"/>
                <a:gd name="T86" fmla="*/ 294 w 294"/>
                <a:gd name="T87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" h="263">
                  <a:moveTo>
                    <a:pt x="294" y="263"/>
                  </a:moveTo>
                  <a:lnTo>
                    <a:pt x="280" y="249"/>
                  </a:lnTo>
                  <a:lnTo>
                    <a:pt x="274" y="238"/>
                  </a:lnTo>
                  <a:lnTo>
                    <a:pt x="276" y="222"/>
                  </a:lnTo>
                  <a:lnTo>
                    <a:pt x="274" y="211"/>
                  </a:lnTo>
                  <a:lnTo>
                    <a:pt x="283" y="197"/>
                  </a:lnTo>
                  <a:lnTo>
                    <a:pt x="271" y="188"/>
                  </a:lnTo>
                  <a:lnTo>
                    <a:pt x="256" y="174"/>
                  </a:lnTo>
                  <a:lnTo>
                    <a:pt x="242" y="165"/>
                  </a:lnTo>
                  <a:lnTo>
                    <a:pt x="217" y="156"/>
                  </a:lnTo>
                  <a:lnTo>
                    <a:pt x="205" y="149"/>
                  </a:lnTo>
                  <a:lnTo>
                    <a:pt x="183" y="138"/>
                  </a:lnTo>
                  <a:lnTo>
                    <a:pt x="175" y="131"/>
                  </a:lnTo>
                  <a:lnTo>
                    <a:pt x="151" y="106"/>
                  </a:lnTo>
                  <a:lnTo>
                    <a:pt x="132" y="87"/>
                  </a:lnTo>
                  <a:lnTo>
                    <a:pt x="114" y="69"/>
                  </a:lnTo>
                  <a:lnTo>
                    <a:pt x="114" y="17"/>
                  </a:lnTo>
                  <a:lnTo>
                    <a:pt x="116" y="1"/>
                  </a:lnTo>
                  <a:lnTo>
                    <a:pt x="100" y="0"/>
                  </a:lnTo>
                  <a:lnTo>
                    <a:pt x="93" y="14"/>
                  </a:lnTo>
                  <a:lnTo>
                    <a:pt x="66" y="16"/>
                  </a:lnTo>
                  <a:lnTo>
                    <a:pt x="66" y="40"/>
                  </a:lnTo>
                  <a:lnTo>
                    <a:pt x="54" y="39"/>
                  </a:lnTo>
                  <a:lnTo>
                    <a:pt x="38" y="44"/>
                  </a:lnTo>
                  <a:lnTo>
                    <a:pt x="29" y="30"/>
                  </a:lnTo>
                  <a:lnTo>
                    <a:pt x="16" y="28"/>
                  </a:lnTo>
                  <a:lnTo>
                    <a:pt x="5" y="39"/>
                  </a:lnTo>
                  <a:lnTo>
                    <a:pt x="0" y="62"/>
                  </a:lnTo>
                  <a:lnTo>
                    <a:pt x="5" y="92"/>
                  </a:lnTo>
                  <a:lnTo>
                    <a:pt x="16" y="135"/>
                  </a:lnTo>
                  <a:lnTo>
                    <a:pt x="41" y="138"/>
                  </a:lnTo>
                  <a:lnTo>
                    <a:pt x="64" y="137"/>
                  </a:lnTo>
                  <a:lnTo>
                    <a:pt x="66" y="151"/>
                  </a:lnTo>
                  <a:lnTo>
                    <a:pt x="64" y="186"/>
                  </a:lnTo>
                  <a:lnTo>
                    <a:pt x="66" y="199"/>
                  </a:lnTo>
                  <a:lnTo>
                    <a:pt x="68" y="218"/>
                  </a:lnTo>
                  <a:lnTo>
                    <a:pt x="66" y="234"/>
                  </a:lnTo>
                  <a:lnTo>
                    <a:pt x="66" y="259"/>
                  </a:lnTo>
                  <a:lnTo>
                    <a:pt x="111" y="259"/>
                  </a:lnTo>
                  <a:lnTo>
                    <a:pt x="175" y="261"/>
                  </a:lnTo>
                  <a:lnTo>
                    <a:pt x="230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70">
              <a:extLst>
                <a:ext uri="{FF2B5EF4-FFF2-40B4-BE49-F238E27FC236}">
                  <a16:creationId xmlns:a16="http://schemas.microsoft.com/office/drawing/2014/main" id="{62582692-7EE7-0CE7-3077-123075D2C7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23442" y="5045966"/>
              <a:ext cx="926066" cy="700196"/>
            </a:xfrm>
            <a:custGeom>
              <a:avLst/>
              <a:gdLst>
                <a:gd name="T0" fmla="*/ 406 w 410"/>
                <a:gd name="T1" fmla="*/ 292 h 310"/>
                <a:gd name="T2" fmla="*/ 392 w 410"/>
                <a:gd name="T3" fmla="*/ 269 h 310"/>
                <a:gd name="T4" fmla="*/ 387 w 410"/>
                <a:gd name="T5" fmla="*/ 239 h 310"/>
                <a:gd name="T6" fmla="*/ 367 w 410"/>
                <a:gd name="T7" fmla="*/ 215 h 310"/>
                <a:gd name="T8" fmla="*/ 346 w 410"/>
                <a:gd name="T9" fmla="*/ 198 h 310"/>
                <a:gd name="T10" fmla="*/ 340 w 410"/>
                <a:gd name="T11" fmla="*/ 174 h 310"/>
                <a:gd name="T12" fmla="*/ 324 w 410"/>
                <a:gd name="T13" fmla="*/ 146 h 310"/>
                <a:gd name="T14" fmla="*/ 294 w 410"/>
                <a:gd name="T15" fmla="*/ 130 h 310"/>
                <a:gd name="T16" fmla="*/ 278 w 410"/>
                <a:gd name="T17" fmla="*/ 93 h 310"/>
                <a:gd name="T18" fmla="*/ 269 w 410"/>
                <a:gd name="T19" fmla="*/ 59 h 310"/>
                <a:gd name="T20" fmla="*/ 271 w 410"/>
                <a:gd name="T21" fmla="*/ 27 h 310"/>
                <a:gd name="T22" fmla="*/ 248 w 410"/>
                <a:gd name="T23" fmla="*/ 0 h 310"/>
                <a:gd name="T24" fmla="*/ 217 w 410"/>
                <a:gd name="T25" fmla="*/ 11 h 310"/>
                <a:gd name="T26" fmla="*/ 191 w 410"/>
                <a:gd name="T27" fmla="*/ 23 h 310"/>
                <a:gd name="T28" fmla="*/ 139 w 410"/>
                <a:gd name="T29" fmla="*/ 39 h 310"/>
                <a:gd name="T30" fmla="*/ 91 w 410"/>
                <a:gd name="T31" fmla="*/ 71 h 310"/>
                <a:gd name="T32" fmla="*/ 61 w 410"/>
                <a:gd name="T33" fmla="*/ 52 h 310"/>
                <a:gd name="T34" fmla="*/ 16 w 410"/>
                <a:gd name="T35" fmla="*/ 62 h 310"/>
                <a:gd name="T36" fmla="*/ 4 w 410"/>
                <a:gd name="T37" fmla="*/ 91 h 310"/>
                <a:gd name="T38" fmla="*/ 0 w 410"/>
                <a:gd name="T39" fmla="*/ 119 h 310"/>
                <a:gd name="T40" fmla="*/ 31 w 410"/>
                <a:gd name="T41" fmla="*/ 135 h 310"/>
                <a:gd name="T42" fmla="*/ 47 w 410"/>
                <a:gd name="T43" fmla="*/ 160 h 310"/>
                <a:gd name="T44" fmla="*/ 64 w 410"/>
                <a:gd name="T45" fmla="*/ 198 h 310"/>
                <a:gd name="T46" fmla="*/ 86 w 410"/>
                <a:gd name="T47" fmla="*/ 217 h 310"/>
                <a:gd name="T48" fmla="*/ 109 w 410"/>
                <a:gd name="T49" fmla="*/ 239 h 310"/>
                <a:gd name="T50" fmla="*/ 128 w 410"/>
                <a:gd name="T51" fmla="*/ 258 h 310"/>
                <a:gd name="T52" fmla="*/ 161 w 410"/>
                <a:gd name="T53" fmla="*/ 269 h 310"/>
                <a:gd name="T54" fmla="*/ 193 w 410"/>
                <a:gd name="T55" fmla="*/ 285 h 310"/>
                <a:gd name="T56" fmla="*/ 214 w 410"/>
                <a:gd name="T57" fmla="*/ 281 h 310"/>
                <a:gd name="T58" fmla="*/ 248 w 410"/>
                <a:gd name="T59" fmla="*/ 295 h 310"/>
                <a:gd name="T60" fmla="*/ 274 w 410"/>
                <a:gd name="T61" fmla="*/ 287 h 310"/>
                <a:gd name="T62" fmla="*/ 306 w 410"/>
                <a:gd name="T63" fmla="*/ 283 h 310"/>
                <a:gd name="T64" fmla="*/ 340 w 410"/>
                <a:gd name="T65" fmla="*/ 274 h 310"/>
                <a:gd name="T66" fmla="*/ 365 w 410"/>
                <a:gd name="T67" fmla="*/ 285 h 310"/>
                <a:gd name="T68" fmla="*/ 392 w 410"/>
                <a:gd name="T69" fmla="*/ 294 h 310"/>
                <a:gd name="T70" fmla="*/ 410 w 410"/>
                <a:gd name="T71" fmla="*/ 310 h 310"/>
                <a:gd name="T72" fmla="*/ 410 w 410"/>
                <a:gd name="T7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0" h="310">
                  <a:moveTo>
                    <a:pt x="410" y="310"/>
                  </a:moveTo>
                  <a:lnTo>
                    <a:pt x="406" y="292"/>
                  </a:lnTo>
                  <a:lnTo>
                    <a:pt x="401" y="281"/>
                  </a:lnTo>
                  <a:lnTo>
                    <a:pt x="392" y="269"/>
                  </a:lnTo>
                  <a:lnTo>
                    <a:pt x="388" y="255"/>
                  </a:lnTo>
                  <a:lnTo>
                    <a:pt x="387" y="239"/>
                  </a:lnTo>
                  <a:lnTo>
                    <a:pt x="374" y="230"/>
                  </a:lnTo>
                  <a:lnTo>
                    <a:pt x="367" y="215"/>
                  </a:lnTo>
                  <a:lnTo>
                    <a:pt x="355" y="205"/>
                  </a:lnTo>
                  <a:lnTo>
                    <a:pt x="346" y="198"/>
                  </a:lnTo>
                  <a:lnTo>
                    <a:pt x="351" y="182"/>
                  </a:lnTo>
                  <a:lnTo>
                    <a:pt x="340" y="174"/>
                  </a:lnTo>
                  <a:lnTo>
                    <a:pt x="331" y="160"/>
                  </a:lnTo>
                  <a:lnTo>
                    <a:pt x="324" y="146"/>
                  </a:lnTo>
                  <a:lnTo>
                    <a:pt x="312" y="139"/>
                  </a:lnTo>
                  <a:lnTo>
                    <a:pt x="294" y="130"/>
                  </a:lnTo>
                  <a:lnTo>
                    <a:pt x="283" y="109"/>
                  </a:lnTo>
                  <a:lnTo>
                    <a:pt x="278" y="93"/>
                  </a:lnTo>
                  <a:lnTo>
                    <a:pt x="274" y="75"/>
                  </a:lnTo>
                  <a:lnTo>
                    <a:pt x="269" y="59"/>
                  </a:lnTo>
                  <a:lnTo>
                    <a:pt x="273" y="43"/>
                  </a:lnTo>
                  <a:lnTo>
                    <a:pt x="271" y="27"/>
                  </a:lnTo>
                  <a:lnTo>
                    <a:pt x="260" y="12"/>
                  </a:lnTo>
                  <a:lnTo>
                    <a:pt x="248" y="0"/>
                  </a:lnTo>
                  <a:lnTo>
                    <a:pt x="232" y="2"/>
                  </a:lnTo>
                  <a:lnTo>
                    <a:pt x="217" y="11"/>
                  </a:lnTo>
                  <a:lnTo>
                    <a:pt x="203" y="18"/>
                  </a:lnTo>
                  <a:lnTo>
                    <a:pt x="191" y="23"/>
                  </a:lnTo>
                  <a:lnTo>
                    <a:pt x="173" y="27"/>
                  </a:lnTo>
                  <a:lnTo>
                    <a:pt x="139" y="39"/>
                  </a:lnTo>
                  <a:lnTo>
                    <a:pt x="107" y="64"/>
                  </a:lnTo>
                  <a:lnTo>
                    <a:pt x="91" y="71"/>
                  </a:lnTo>
                  <a:lnTo>
                    <a:pt x="79" y="68"/>
                  </a:lnTo>
                  <a:lnTo>
                    <a:pt x="61" y="52"/>
                  </a:lnTo>
                  <a:lnTo>
                    <a:pt x="31" y="59"/>
                  </a:lnTo>
                  <a:lnTo>
                    <a:pt x="16" y="62"/>
                  </a:lnTo>
                  <a:lnTo>
                    <a:pt x="9" y="78"/>
                  </a:lnTo>
                  <a:lnTo>
                    <a:pt x="4" y="91"/>
                  </a:lnTo>
                  <a:lnTo>
                    <a:pt x="2" y="103"/>
                  </a:lnTo>
                  <a:lnTo>
                    <a:pt x="0" y="119"/>
                  </a:lnTo>
                  <a:lnTo>
                    <a:pt x="16" y="128"/>
                  </a:lnTo>
                  <a:lnTo>
                    <a:pt x="31" y="135"/>
                  </a:lnTo>
                  <a:lnTo>
                    <a:pt x="39" y="146"/>
                  </a:lnTo>
                  <a:lnTo>
                    <a:pt x="47" y="160"/>
                  </a:lnTo>
                  <a:lnTo>
                    <a:pt x="52" y="174"/>
                  </a:lnTo>
                  <a:lnTo>
                    <a:pt x="64" y="198"/>
                  </a:lnTo>
                  <a:lnTo>
                    <a:pt x="77" y="206"/>
                  </a:lnTo>
                  <a:lnTo>
                    <a:pt x="86" y="217"/>
                  </a:lnTo>
                  <a:lnTo>
                    <a:pt x="96" y="231"/>
                  </a:lnTo>
                  <a:lnTo>
                    <a:pt x="109" y="239"/>
                  </a:lnTo>
                  <a:lnTo>
                    <a:pt x="121" y="244"/>
                  </a:lnTo>
                  <a:lnTo>
                    <a:pt x="128" y="258"/>
                  </a:lnTo>
                  <a:lnTo>
                    <a:pt x="141" y="263"/>
                  </a:lnTo>
                  <a:lnTo>
                    <a:pt x="161" y="269"/>
                  </a:lnTo>
                  <a:lnTo>
                    <a:pt x="178" y="278"/>
                  </a:lnTo>
                  <a:lnTo>
                    <a:pt x="193" y="285"/>
                  </a:lnTo>
                  <a:lnTo>
                    <a:pt x="201" y="276"/>
                  </a:lnTo>
                  <a:lnTo>
                    <a:pt x="214" y="281"/>
                  </a:lnTo>
                  <a:lnTo>
                    <a:pt x="232" y="290"/>
                  </a:lnTo>
                  <a:lnTo>
                    <a:pt x="248" y="295"/>
                  </a:lnTo>
                  <a:lnTo>
                    <a:pt x="264" y="294"/>
                  </a:lnTo>
                  <a:lnTo>
                    <a:pt x="274" y="287"/>
                  </a:lnTo>
                  <a:lnTo>
                    <a:pt x="290" y="281"/>
                  </a:lnTo>
                  <a:lnTo>
                    <a:pt x="306" y="283"/>
                  </a:lnTo>
                  <a:lnTo>
                    <a:pt x="323" y="281"/>
                  </a:lnTo>
                  <a:lnTo>
                    <a:pt x="340" y="274"/>
                  </a:lnTo>
                  <a:lnTo>
                    <a:pt x="353" y="283"/>
                  </a:lnTo>
                  <a:lnTo>
                    <a:pt x="365" y="285"/>
                  </a:lnTo>
                  <a:lnTo>
                    <a:pt x="378" y="285"/>
                  </a:lnTo>
                  <a:lnTo>
                    <a:pt x="392" y="294"/>
                  </a:lnTo>
                  <a:lnTo>
                    <a:pt x="404" y="303"/>
                  </a:lnTo>
                  <a:lnTo>
                    <a:pt x="410" y="310"/>
                  </a:lnTo>
                  <a:lnTo>
                    <a:pt x="410" y="310"/>
                  </a:lnTo>
                  <a:lnTo>
                    <a:pt x="410" y="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71">
              <a:extLst>
                <a:ext uri="{FF2B5EF4-FFF2-40B4-BE49-F238E27FC236}">
                  <a16:creationId xmlns:a16="http://schemas.microsoft.com/office/drawing/2014/main" id="{B9B62520-8169-658F-2C9F-DF0B2931E0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71338" y="4431600"/>
              <a:ext cx="779251" cy="1068365"/>
            </a:xfrm>
            <a:custGeom>
              <a:avLst/>
              <a:gdLst>
                <a:gd name="T0" fmla="*/ 153 w 345"/>
                <a:gd name="T1" fmla="*/ 473 h 473"/>
                <a:gd name="T2" fmla="*/ 153 w 345"/>
                <a:gd name="T3" fmla="*/ 454 h 473"/>
                <a:gd name="T4" fmla="*/ 189 w 345"/>
                <a:gd name="T5" fmla="*/ 452 h 473"/>
                <a:gd name="T6" fmla="*/ 230 w 345"/>
                <a:gd name="T7" fmla="*/ 457 h 473"/>
                <a:gd name="T8" fmla="*/ 255 w 345"/>
                <a:gd name="T9" fmla="*/ 470 h 473"/>
                <a:gd name="T10" fmla="*/ 288 w 345"/>
                <a:gd name="T11" fmla="*/ 457 h 473"/>
                <a:gd name="T12" fmla="*/ 315 w 345"/>
                <a:gd name="T13" fmla="*/ 457 h 473"/>
                <a:gd name="T14" fmla="*/ 313 w 345"/>
                <a:gd name="T15" fmla="*/ 357 h 473"/>
                <a:gd name="T16" fmla="*/ 331 w 345"/>
                <a:gd name="T17" fmla="*/ 350 h 473"/>
                <a:gd name="T18" fmla="*/ 333 w 345"/>
                <a:gd name="T19" fmla="*/ 311 h 473"/>
                <a:gd name="T20" fmla="*/ 333 w 345"/>
                <a:gd name="T21" fmla="*/ 224 h 473"/>
                <a:gd name="T22" fmla="*/ 345 w 345"/>
                <a:gd name="T23" fmla="*/ 226 h 473"/>
                <a:gd name="T24" fmla="*/ 345 w 345"/>
                <a:gd name="T25" fmla="*/ 179 h 473"/>
                <a:gd name="T26" fmla="*/ 333 w 345"/>
                <a:gd name="T27" fmla="*/ 181 h 473"/>
                <a:gd name="T28" fmla="*/ 292 w 345"/>
                <a:gd name="T29" fmla="*/ 174 h 473"/>
                <a:gd name="T30" fmla="*/ 272 w 345"/>
                <a:gd name="T31" fmla="*/ 171 h 473"/>
                <a:gd name="T32" fmla="*/ 278 w 345"/>
                <a:gd name="T33" fmla="*/ 153 h 473"/>
                <a:gd name="T34" fmla="*/ 280 w 345"/>
                <a:gd name="T35" fmla="*/ 140 h 473"/>
                <a:gd name="T36" fmla="*/ 274 w 345"/>
                <a:gd name="T37" fmla="*/ 126 h 473"/>
                <a:gd name="T38" fmla="*/ 283 w 345"/>
                <a:gd name="T39" fmla="*/ 114 h 473"/>
                <a:gd name="T40" fmla="*/ 285 w 345"/>
                <a:gd name="T41" fmla="*/ 44 h 473"/>
                <a:gd name="T42" fmla="*/ 304 w 345"/>
                <a:gd name="T43" fmla="*/ 42 h 473"/>
                <a:gd name="T44" fmla="*/ 304 w 345"/>
                <a:gd name="T45" fmla="*/ 10 h 473"/>
                <a:gd name="T46" fmla="*/ 294 w 345"/>
                <a:gd name="T47" fmla="*/ 0 h 473"/>
                <a:gd name="T48" fmla="*/ 271 w 345"/>
                <a:gd name="T49" fmla="*/ 0 h 473"/>
                <a:gd name="T50" fmla="*/ 256 w 345"/>
                <a:gd name="T51" fmla="*/ 33 h 473"/>
                <a:gd name="T52" fmla="*/ 240 w 345"/>
                <a:gd name="T53" fmla="*/ 67 h 473"/>
                <a:gd name="T54" fmla="*/ 235 w 345"/>
                <a:gd name="T55" fmla="*/ 80 h 473"/>
                <a:gd name="T56" fmla="*/ 230 w 345"/>
                <a:gd name="T57" fmla="*/ 98 h 473"/>
                <a:gd name="T58" fmla="*/ 223 w 345"/>
                <a:gd name="T59" fmla="*/ 122 h 473"/>
                <a:gd name="T60" fmla="*/ 215 w 345"/>
                <a:gd name="T61" fmla="*/ 138 h 473"/>
                <a:gd name="T62" fmla="*/ 198 w 345"/>
                <a:gd name="T63" fmla="*/ 142 h 473"/>
                <a:gd name="T64" fmla="*/ 183 w 345"/>
                <a:gd name="T65" fmla="*/ 155 h 473"/>
                <a:gd name="T66" fmla="*/ 167 w 345"/>
                <a:gd name="T67" fmla="*/ 158 h 473"/>
                <a:gd name="T68" fmla="*/ 162 w 345"/>
                <a:gd name="T69" fmla="*/ 171 h 473"/>
                <a:gd name="T70" fmla="*/ 150 w 345"/>
                <a:gd name="T71" fmla="*/ 176 h 473"/>
                <a:gd name="T72" fmla="*/ 125 w 345"/>
                <a:gd name="T73" fmla="*/ 188 h 473"/>
                <a:gd name="T74" fmla="*/ 98 w 345"/>
                <a:gd name="T75" fmla="*/ 201 h 473"/>
                <a:gd name="T76" fmla="*/ 86 w 345"/>
                <a:gd name="T77" fmla="*/ 215 h 473"/>
                <a:gd name="T78" fmla="*/ 78 w 345"/>
                <a:gd name="T79" fmla="*/ 227 h 473"/>
                <a:gd name="T80" fmla="*/ 70 w 345"/>
                <a:gd name="T81" fmla="*/ 240 h 473"/>
                <a:gd name="T82" fmla="*/ 61 w 345"/>
                <a:gd name="T83" fmla="*/ 265 h 473"/>
                <a:gd name="T84" fmla="*/ 55 w 345"/>
                <a:gd name="T85" fmla="*/ 277 h 473"/>
                <a:gd name="T86" fmla="*/ 27 w 345"/>
                <a:gd name="T87" fmla="*/ 276 h 473"/>
                <a:gd name="T88" fmla="*/ 0 w 345"/>
                <a:gd name="T89" fmla="*/ 276 h 473"/>
                <a:gd name="T90" fmla="*/ 14 w 345"/>
                <a:gd name="T91" fmla="*/ 368 h 473"/>
                <a:gd name="T92" fmla="*/ 23 w 345"/>
                <a:gd name="T93" fmla="*/ 429 h 473"/>
                <a:gd name="T94" fmla="*/ 25 w 345"/>
                <a:gd name="T95" fmla="*/ 448 h 473"/>
                <a:gd name="T96" fmla="*/ 29 w 345"/>
                <a:gd name="T97" fmla="*/ 470 h 473"/>
                <a:gd name="T98" fmla="*/ 153 w 345"/>
                <a:gd name="T99" fmla="*/ 473 h 473"/>
                <a:gd name="T100" fmla="*/ 153 w 345"/>
                <a:gd name="T101" fmla="*/ 473 h 473"/>
                <a:gd name="T102" fmla="*/ 153 w 345"/>
                <a:gd name="T103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" h="473">
                  <a:moveTo>
                    <a:pt x="153" y="473"/>
                  </a:moveTo>
                  <a:lnTo>
                    <a:pt x="153" y="454"/>
                  </a:lnTo>
                  <a:lnTo>
                    <a:pt x="189" y="452"/>
                  </a:lnTo>
                  <a:lnTo>
                    <a:pt x="230" y="457"/>
                  </a:lnTo>
                  <a:lnTo>
                    <a:pt x="255" y="470"/>
                  </a:lnTo>
                  <a:lnTo>
                    <a:pt x="288" y="457"/>
                  </a:lnTo>
                  <a:lnTo>
                    <a:pt x="315" y="457"/>
                  </a:lnTo>
                  <a:lnTo>
                    <a:pt x="313" y="357"/>
                  </a:lnTo>
                  <a:lnTo>
                    <a:pt x="331" y="350"/>
                  </a:lnTo>
                  <a:lnTo>
                    <a:pt x="333" y="311"/>
                  </a:lnTo>
                  <a:lnTo>
                    <a:pt x="333" y="224"/>
                  </a:lnTo>
                  <a:lnTo>
                    <a:pt x="345" y="226"/>
                  </a:lnTo>
                  <a:lnTo>
                    <a:pt x="345" y="179"/>
                  </a:lnTo>
                  <a:lnTo>
                    <a:pt x="333" y="181"/>
                  </a:lnTo>
                  <a:lnTo>
                    <a:pt x="292" y="174"/>
                  </a:lnTo>
                  <a:lnTo>
                    <a:pt x="272" y="171"/>
                  </a:lnTo>
                  <a:lnTo>
                    <a:pt x="278" y="153"/>
                  </a:lnTo>
                  <a:lnTo>
                    <a:pt x="280" y="140"/>
                  </a:lnTo>
                  <a:lnTo>
                    <a:pt x="274" y="126"/>
                  </a:lnTo>
                  <a:lnTo>
                    <a:pt x="283" y="114"/>
                  </a:lnTo>
                  <a:lnTo>
                    <a:pt x="285" y="44"/>
                  </a:lnTo>
                  <a:lnTo>
                    <a:pt x="304" y="42"/>
                  </a:lnTo>
                  <a:lnTo>
                    <a:pt x="304" y="10"/>
                  </a:lnTo>
                  <a:lnTo>
                    <a:pt x="294" y="0"/>
                  </a:lnTo>
                  <a:lnTo>
                    <a:pt x="271" y="0"/>
                  </a:lnTo>
                  <a:lnTo>
                    <a:pt x="256" y="33"/>
                  </a:lnTo>
                  <a:lnTo>
                    <a:pt x="240" y="67"/>
                  </a:lnTo>
                  <a:lnTo>
                    <a:pt x="235" y="80"/>
                  </a:lnTo>
                  <a:lnTo>
                    <a:pt x="230" y="98"/>
                  </a:lnTo>
                  <a:lnTo>
                    <a:pt x="223" y="122"/>
                  </a:lnTo>
                  <a:lnTo>
                    <a:pt x="215" y="138"/>
                  </a:lnTo>
                  <a:lnTo>
                    <a:pt x="198" y="142"/>
                  </a:lnTo>
                  <a:lnTo>
                    <a:pt x="183" y="155"/>
                  </a:lnTo>
                  <a:lnTo>
                    <a:pt x="167" y="158"/>
                  </a:lnTo>
                  <a:lnTo>
                    <a:pt x="162" y="171"/>
                  </a:lnTo>
                  <a:lnTo>
                    <a:pt x="150" y="176"/>
                  </a:lnTo>
                  <a:lnTo>
                    <a:pt x="125" y="188"/>
                  </a:lnTo>
                  <a:lnTo>
                    <a:pt x="98" y="201"/>
                  </a:lnTo>
                  <a:lnTo>
                    <a:pt x="86" y="215"/>
                  </a:lnTo>
                  <a:lnTo>
                    <a:pt x="78" y="227"/>
                  </a:lnTo>
                  <a:lnTo>
                    <a:pt x="70" y="240"/>
                  </a:lnTo>
                  <a:lnTo>
                    <a:pt x="61" y="265"/>
                  </a:lnTo>
                  <a:lnTo>
                    <a:pt x="55" y="277"/>
                  </a:lnTo>
                  <a:lnTo>
                    <a:pt x="27" y="276"/>
                  </a:lnTo>
                  <a:lnTo>
                    <a:pt x="0" y="276"/>
                  </a:lnTo>
                  <a:lnTo>
                    <a:pt x="14" y="368"/>
                  </a:lnTo>
                  <a:lnTo>
                    <a:pt x="23" y="429"/>
                  </a:lnTo>
                  <a:lnTo>
                    <a:pt x="25" y="448"/>
                  </a:lnTo>
                  <a:lnTo>
                    <a:pt x="29" y="470"/>
                  </a:lnTo>
                  <a:lnTo>
                    <a:pt x="153" y="473"/>
                  </a:lnTo>
                  <a:lnTo>
                    <a:pt x="153" y="473"/>
                  </a:lnTo>
                  <a:lnTo>
                    <a:pt x="153" y="4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72">
              <a:extLst>
                <a:ext uri="{FF2B5EF4-FFF2-40B4-BE49-F238E27FC236}">
                  <a16:creationId xmlns:a16="http://schemas.microsoft.com/office/drawing/2014/main" id="{84244D39-1672-E04C-CF35-280A3B39A2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9011" y="4964653"/>
              <a:ext cx="580486" cy="600814"/>
            </a:xfrm>
            <a:custGeom>
              <a:avLst/>
              <a:gdLst>
                <a:gd name="T0" fmla="*/ 127 w 257"/>
                <a:gd name="T1" fmla="*/ 266 h 266"/>
                <a:gd name="T2" fmla="*/ 114 w 257"/>
                <a:gd name="T3" fmla="*/ 253 h 266"/>
                <a:gd name="T4" fmla="*/ 113 w 257"/>
                <a:gd name="T5" fmla="*/ 241 h 266"/>
                <a:gd name="T6" fmla="*/ 114 w 257"/>
                <a:gd name="T7" fmla="*/ 228 h 266"/>
                <a:gd name="T8" fmla="*/ 121 w 257"/>
                <a:gd name="T9" fmla="*/ 216 h 266"/>
                <a:gd name="T10" fmla="*/ 125 w 257"/>
                <a:gd name="T11" fmla="*/ 200 h 266"/>
                <a:gd name="T12" fmla="*/ 132 w 257"/>
                <a:gd name="T13" fmla="*/ 182 h 266"/>
                <a:gd name="T14" fmla="*/ 141 w 257"/>
                <a:gd name="T15" fmla="*/ 166 h 266"/>
                <a:gd name="T16" fmla="*/ 152 w 257"/>
                <a:gd name="T17" fmla="*/ 155 h 266"/>
                <a:gd name="T18" fmla="*/ 154 w 257"/>
                <a:gd name="T19" fmla="*/ 143 h 266"/>
                <a:gd name="T20" fmla="*/ 168 w 257"/>
                <a:gd name="T21" fmla="*/ 130 h 266"/>
                <a:gd name="T22" fmla="*/ 187 w 257"/>
                <a:gd name="T23" fmla="*/ 134 h 266"/>
                <a:gd name="T24" fmla="*/ 203 w 257"/>
                <a:gd name="T25" fmla="*/ 132 h 266"/>
                <a:gd name="T26" fmla="*/ 210 w 257"/>
                <a:gd name="T27" fmla="*/ 123 h 266"/>
                <a:gd name="T28" fmla="*/ 227 w 257"/>
                <a:gd name="T29" fmla="*/ 113 h 266"/>
                <a:gd name="T30" fmla="*/ 221 w 257"/>
                <a:gd name="T31" fmla="*/ 98 h 266"/>
                <a:gd name="T32" fmla="*/ 239 w 257"/>
                <a:gd name="T33" fmla="*/ 88 h 266"/>
                <a:gd name="T34" fmla="*/ 234 w 257"/>
                <a:gd name="T35" fmla="*/ 75 h 266"/>
                <a:gd name="T36" fmla="*/ 232 w 257"/>
                <a:gd name="T37" fmla="*/ 61 h 266"/>
                <a:gd name="T38" fmla="*/ 246 w 257"/>
                <a:gd name="T39" fmla="*/ 57 h 266"/>
                <a:gd name="T40" fmla="*/ 257 w 257"/>
                <a:gd name="T41" fmla="*/ 45 h 266"/>
                <a:gd name="T42" fmla="*/ 248 w 257"/>
                <a:gd name="T43" fmla="*/ 34 h 266"/>
                <a:gd name="T44" fmla="*/ 234 w 257"/>
                <a:gd name="T45" fmla="*/ 20 h 266"/>
                <a:gd name="T46" fmla="*/ 239 w 257"/>
                <a:gd name="T47" fmla="*/ 8 h 266"/>
                <a:gd name="T48" fmla="*/ 182 w 257"/>
                <a:gd name="T49" fmla="*/ 0 h 266"/>
                <a:gd name="T50" fmla="*/ 113 w 257"/>
                <a:gd name="T51" fmla="*/ 2 h 266"/>
                <a:gd name="T52" fmla="*/ 49 w 257"/>
                <a:gd name="T53" fmla="*/ 0 h 266"/>
                <a:gd name="T54" fmla="*/ 4 w 257"/>
                <a:gd name="T55" fmla="*/ 0 h 266"/>
                <a:gd name="T56" fmla="*/ 2 w 257"/>
                <a:gd name="T57" fmla="*/ 32 h 266"/>
                <a:gd name="T58" fmla="*/ 4 w 257"/>
                <a:gd name="T59" fmla="*/ 56 h 266"/>
                <a:gd name="T60" fmla="*/ 2 w 257"/>
                <a:gd name="T61" fmla="*/ 88 h 266"/>
                <a:gd name="T62" fmla="*/ 0 w 257"/>
                <a:gd name="T63" fmla="*/ 123 h 266"/>
                <a:gd name="T64" fmla="*/ 2 w 257"/>
                <a:gd name="T65" fmla="*/ 139 h 266"/>
                <a:gd name="T66" fmla="*/ 4 w 257"/>
                <a:gd name="T67" fmla="*/ 210 h 266"/>
                <a:gd name="T68" fmla="*/ 15 w 257"/>
                <a:gd name="T69" fmla="*/ 219 h 266"/>
                <a:gd name="T70" fmla="*/ 27 w 257"/>
                <a:gd name="T71" fmla="*/ 225 h 266"/>
                <a:gd name="T72" fmla="*/ 43 w 257"/>
                <a:gd name="T73" fmla="*/ 226 h 266"/>
                <a:gd name="T74" fmla="*/ 56 w 257"/>
                <a:gd name="T75" fmla="*/ 234 h 266"/>
                <a:gd name="T76" fmla="*/ 65 w 257"/>
                <a:gd name="T77" fmla="*/ 244 h 266"/>
                <a:gd name="T78" fmla="*/ 75 w 257"/>
                <a:gd name="T79" fmla="*/ 253 h 266"/>
                <a:gd name="T80" fmla="*/ 91 w 257"/>
                <a:gd name="T81" fmla="*/ 260 h 266"/>
                <a:gd name="T82" fmla="*/ 107 w 257"/>
                <a:gd name="T83" fmla="*/ 262 h 266"/>
                <a:gd name="T84" fmla="*/ 127 w 257"/>
                <a:gd name="T85" fmla="*/ 266 h 266"/>
                <a:gd name="T86" fmla="*/ 127 w 257"/>
                <a:gd name="T87" fmla="*/ 266 h 266"/>
                <a:gd name="T88" fmla="*/ 127 w 257"/>
                <a:gd name="T89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7" h="266">
                  <a:moveTo>
                    <a:pt x="127" y="266"/>
                  </a:moveTo>
                  <a:lnTo>
                    <a:pt x="114" y="253"/>
                  </a:lnTo>
                  <a:lnTo>
                    <a:pt x="113" y="241"/>
                  </a:lnTo>
                  <a:lnTo>
                    <a:pt x="114" y="228"/>
                  </a:lnTo>
                  <a:lnTo>
                    <a:pt x="121" y="216"/>
                  </a:lnTo>
                  <a:lnTo>
                    <a:pt x="125" y="200"/>
                  </a:lnTo>
                  <a:lnTo>
                    <a:pt x="132" y="182"/>
                  </a:lnTo>
                  <a:lnTo>
                    <a:pt x="141" y="166"/>
                  </a:lnTo>
                  <a:lnTo>
                    <a:pt x="152" y="155"/>
                  </a:lnTo>
                  <a:lnTo>
                    <a:pt x="154" y="143"/>
                  </a:lnTo>
                  <a:lnTo>
                    <a:pt x="168" y="130"/>
                  </a:lnTo>
                  <a:lnTo>
                    <a:pt x="187" y="134"/>
                  </a:lnTo>
                  <a:lnTo>
                    <a:pt x="203" y="132"/>
                  </a:lnTo>
                  <a:lnTo>
                    <a:pt x="210" y="123"/>
                  </a:lnTo>
                  <a:lnTo>
                    <a:pt x="227" y="113"/>
                  </a:lnTo>
                  <a:lnTo>
                    <a:pt x="221" y="98"/>
                  </a:lnTo>
                  <a:lnTo>
                    <a:pt x="239" y="88"/>
                  </a:lnTo>
                  <a:lnTo>
                    <a:pt x="234" y="75"/>
                  </a:lnTo>
                  <a:lnTo>
                    <a:pt x="232" y="61"/>
                  </a:lnTo>
                  <a:lnTo>
                    <a:pt x="246" y="57"/>
                  </a:lnTo>
                  <a:lnTo>
                    <a:pt x="257" y="45"/>
                  </a:lnTo>
                  <a:lnTo>
                    <a:pt x="248" y="34"/>
                  </a:lnTo>
                  <a:lnTo>
                    <a:pt x="234" y="20"/>
                  </a:lnTo>
                  <a:lnTo>
                    <a:pt x="239" y="8"/>
                  </a:lnTo>
                  <a:lnTo>
                    <a:pt x="182" y="0"/>
                  </a:lnTo>
                  <a:lnTo>
                    <a:pt x="113" y="2"/>
                  </a:lnTo>
                  <a:lnTo>
                    <a:pt x="49" y="0"/>
                  </a:lnTo>
                  <a:lnTo>
                    <a:pt x="4" y="0"/>
                  </a:lnTo>
                  <a:lnTo>
                    <a:pt x="2" y="32"/>
                  </a:lnTo>
                  <a:lnTo>
                    <a:pt x="4" y="56"/>
                  </a:lnTo>
                  <a:lnTo>
                    <a:pt x="2" y="88"/>
                  </a:lnTo>
                  <a:lnTo>
                    <a:pt x="0" y="123"/>
                  </a:lnTo>
                  <a:lnTo>
                    <a:pt x="2" y="139"/>
                  </a:lnTo>
                  <a:lnTo>
                    <a:pt x="4" y="210"/>
                  </a:lnTo>
                  <a:lnTo>
                    <a:pt x="15" y="219"/>
                  </a:lnTo>
                  <a:lnTo>
                    <a:pt x="27" y="225"/>
                  </a:lnTo>
                  <a:lnTo>
                    <a:pt x="43" y="226"/>
                  </a:lnTo>
                  <a:lnTo>
                    <a:pt x="56" y="234"/>
                  </a:lnTo>
                  <a:lnTo>
                    <a:pt x="65" y="244"/>
                  </a:lnTo>
                  <a:lnTo>
                    <a:pt x="75" y="253"/>
                  </a:lnTo>
                  <a:lnTo>
                    <a:pt x="91" y="260"/>
                  </a:lnTo>
                  <a:lnTo>
                    <a:pt x="107" y="262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7" y="26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73">
              <a:extLst>
                <a:ext uri="{FF2B5EF4-FFF2-40B4-BE49-F238E27FC236}">
                  <a16:creationId xmlns:a16="http://schemas.microsoft.com/office/drawing/2014/main" id="{3DDB1B50-E818-C55D-418F-2C7B7EF9B1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1682" y="4540018"/>
              <a:ext cx="594038" cy="655022"/>
            </a:xfrm>
            <a:custGeom>
              <a:avLst/>
              <a:gdLst>
                <a:gd name="T0" fmla="*/ 37 w 263"/>
                <a:gd name="T1" fmla="*/ 290 h 290"/>
                <a:gd name="T2" fmla="*/ 46 w 263"/>
                <a:gd name="T3" fmla="*/ 279 h 290"/>
                <a:gd name="T4" fmla="*/ 53 w 263"/>
                <a:gd name="T5" fmla="*/ 270 h 290"/>
                <a:gd name="T6" fmla="*/ 68 w 263"/>
                <a:gd name="T7" fmla="*/ 261 h 290"/>
                <a:gd name="T8" fmla="*/ 78 w 263"/>
                <a:gd name="T9" fmla="*/ 252 h 290"/>
                <a:gd name="T10" fmla="*/ 89 w 263"/>
                <a:gd name="T11" fmla="*/ 261 h 290"/>
                <a:gd name="T12" fmla="*/ 101 w 263"/>
                <a:gd name="T13" fmla="*/ 267 h 290"/>
                <a:gd name="T14" fmla="*/ 114 w 263"/>
                <a:gd name="T15" fmla="*/ 267 h 290"/>
                <a:gd name="T16" fmla="*/ 128 w 263"/>
                <a:gd name="T17" fmla="*/ 267 h 290"/>
                <a:gd name="T18" fmla="*/ 144 w 263"/>
                <a:gd name="T19" fmla="*/ 268 h 290"/>
                <a:gd name="T20" fmla="*/ 160 w 263"/>
                <a:gd name="T21" fmla="*/ 267 h 290"/>
                <a:gd name="T22" fmla="*/ 169 w 263"/>
                <a:gd name="T23" fmla="*/ 274 h 290"/>
                <a:gd name="T24" fmla="*/ 198 w 263"/>
                <a:gd name="T25" fmla="*/ 258 h 290"/>
                <a:gd name="T26" fmla="*/ 219 w 263"/>
                <a:gd name="T27" fmla="*/ 242 h 290"/>
                <a:gd name="T28" fmla="*/ 228 w 263"/>
                <a:gd name="T29" fmla="*/ 222 h 290"/>
                <a:gd name="T30" fmla="*/ 233 w 263"/>
                <a:gd name="T31" fmla="*/ 172 h 290"/>
                <a:gd name="T32" fmla="*/ 226 w 263"/>
                <a:gd name="T33" fmla="*/ 155 h 290"/>
                <a:gd name="T34" fmla="*/ 228 w 263"/>
                <a:gd name="T35" fmla="*/ 135 h 290"/>
                <a:gd name="T36" fmla="*/ 231 w 263"/>
                <a:gd name="T37" fmla="*/ 107 h 290"/>
                <a:gd name="T38" fmla="*/ 249 w 263"/>
                <a:gd name="T39" fmla="*/ 73 h 290"/>
                <a:gd name="T40" fmla="*/ 262 w 263"/>
                <a:gd name="T41" fmla="*/ 42 h 290"/>
                <a:gd name="T42" fmla="*/ 263 w 263"/>
                <a:gd name="T43" fmla="*/ 26 h 290"/>
                <a:gd name="T44" fmla="*/ 247 w 263"/>
                <a:gd name="T45" fmla="*/ 25 h 290"/>
                <a:gd name="T46" fmla="*/ 237 w 263"/>
                <a:gd name="T47" fmla="*/ 14 h 290"/>
                <a:gd name="T48" fmla="*/ 238 w 263"/>
                <a:gd name="T49" fmla="*/ 1 h 290"/>
                <a:gd name="T50" fmla="*/ 226 w 263"/>
                <a:gd name="T51" fmla="*/ 0 h 290"/>
                <a:gd name="T52" fmla="*/ 194 w 263"/>
                <a:gd name="T53" fmla="*/ 25 h 290"/>
                <a:gd name="T54" fmla="*/ 171 w 263"/>
                <a:gd name="T55" fmla="*/ 51 h 290"/>
                <a:gd name="T56" fmla="*/ 128 w 263"/>
                <a:gd name="T57" fmla="*/ 51 h 290"/>
                <a:gd name="T58" fmla="*/ 101 w 263"/>
                <a:gd name="T59" fmla="*/ 55 h 290"/>
                <a:gd name="T60" fmla="*/ 60 w 263"/>
                <a:gd name="T61" fmla="*/ 57 h 290"/>
                <a:gd name="T62" fmla="*/ 21 w 263"/>
                <a:gd name="T63" fmla="*/ 58 h 290"/>
                <a:gd name="T64" fmla="*/ 0 w 263"/>
                <a:gd name="T65" fmla="*/ 69 h 290"/>
                <a:gd name="T66" fmla="*/ 11 w 263"/>
                <a:gd name="T67" fmla="*/ 87 h 290"/>
                <a:gd name="T68" fmla="*/ 12 w 263"/>
                <a:gd name="T69" fmla="*/ 99 h 290"/>
                <a:gd name="T70" fmla="*/ 18 w 263"/>
                <a:gd name="T71" fmla="*/ 115 h 290"/>
                <a:gd name="T72" fmla="*/ 14 w 263"/>
                <a:gd name="T73" fmla="*/ 135 h 290"/>
                <a:gd name="T74" fmla="*/ 12 w 263"/>
                <a:gd name="T75" fmla="*/ 155 h 290"/>
                <a:gd name="T76" fmla="*/ 7 w 263"/>
                <a:gd name="T77" fmla="*/ 196 h 290"/>
                <a:gd name="T78" fmla="*/ 18 w 263"/>
                <a:gd name="T79" fmla="*/ 210 h 290"/>
                <a:gd name="T80" fmla="*/ 37 w 263"/>
                <a:gd name="T81" fmla="*/ 238 h 290"/>
                <a:gd name="T82" fmla="*/ 48 w 263"/>
                <a:gd name="T83" fmla="*/ 252 h 290"/>
                <a:gd name="T84" fmla="*/ 46 w 263"/>
                <a:gd name="T85" fmla="*/ 268 h 290"/>
                <a:gd name="T86" fmla="*/ 39 w 263"/>
                <a:gd name="T87" fmla="*/ 285 h 290"/>
                <a:gd name="T88" fmla="*/ 37 w 263"/>
                <a:gd name="T89" fmla="*/ 290 h 290"/>
                <a:gd name="T90" fmla="*/ 37 w 263"/>
                <a:gd name="T91" fmla="*/ 290 h 290"/>
                <a:gd name="T92" fmla="*/ 37 w 263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290">
                  <a:moveTo>
                    <a:pt x="37" y="290"/>
                  </a:moveTo>
                  <a:lnTo>
                    <a:pt x="46" y="279"/>
                  </a:lnTo>
                  <a:lnTo>
                    <a:pt x="53" y="270"/>
                  </a:lnTo>
                  <a:lnTo>
                    <a:pt x="68" y="261"/>
                  </a:lnTo>
                  <a:lnTo>
                    <a:pt x="78" y="252"/>
                  </a:lnTo>
                  <a:lnTo>
                    <a:pt x="89" y="261"/>
                  </a:lnTo>
                  <a:lnTo>
                    <a:pt x="101" y="267"/>
                  </a:lnTo>
                  <a:lnTo>
                    <a:pt x="114" y="267"/>
                  </a:lnTo>
                  <a:lnTo>
                    <a:pt x="128" y="267"/>
                  </a:lnTo>
                  <a:lnTo>
                    <a:pt x="144" y="268"/>
                  </a:lnTo>
                  <a:lnTo>
                    <a:pt x="160" y="267"/>
                  </a:lnTo>
                  <a:lnTo>
                    <a:pt x="169" y="274"/>
                  </a:lnTo>
                  <a:lnTo>
                    <a:pt x="198" y="258"/>
                  </a:lnTo>
                  <a:lnTo>
                    <a:pt x="219" y="242"/>
                  </a:lnTo>
                  <a:lnTo>
                    <a:pt x="228" y="222"/>
                  </a:lnTo>
                  <a:lnTo>
                    <a:pt x="233" y="172"/>
                  </a:lnTo>
                  <a:lnTo>
                    <a:pt x="226" y="155"/>
                  </a:lnTo>
                  <a:lnTo>
                    <a:pt x="228" y="135"/>
                  </a:lnTo>
                  <a:lnTo>
                    <a:pt x="231" y="107"/>
                  </a:lnTo>
                  <a:lnTo>
                    <a:pt x="249" y="73"/>
                  </a:lnTo>
                  <a:lnTo>
                    <a:pt x="262" y="42"/>
                  </a:lnTo>
                  <a:lnTo>
                    <a:pt x="263" y="26"/>
                  </a:lnTo>
                  <a:lnTo>
                    <a:pt x="247" y="25"/>
                  </a:lnTo>
                  <a:lnTo>
                    <a:pt x="237" y="14"/>
                  </a:lnTo>
                  <a:lnTo>
                    <a:pt x="238" y="1"/>
                  </a:lnTo>
                  <a:lnTo>
                    <a:pt x="226" y="0"/>
                  </a:lnTo>
                  <a:lnTo>
                    <a:pt x="194" y="25"/>
                  </a:lnTo>
                  <a:lnTo>
                    <a:pt x="171" y="51"/>
                  </a:lnTo>
                  <a:lnTo>
                    <a:pt x="128" y="51"/>
                  </a:lnTo>
                  <a:lnTo>
                    <a:pt x="101" y="55"/>
                  </a:lnTo>
                  <a:lnTo>
                    <a:pt x="60" y="57"/>
                  </a:lnTo>
                  <a:lnTo>
                    <a:pt x="21" y="58"/>
                  </a:lnTo>
                  <a:lnTo>
                    <a:pt x="0" y="69"/>
                  </a:lnTo>
                  <a:lnTo>
                    <a:pt x="11" y="87"/>
                  </a:lnTo>
                  <a:lnTo>
                    <a:pt x="12" y="99"/>
                  </a:lnTo>
                  <a:lnTo>
                    <a:pt x="18" y="115"/>
                  </a:lnTo>
                  <a:lnTo>
                    <a:pt x="14" y="135"/>
                  </a:lnTo>
                  <a:lnTo>
                    <a:pt x="12" y="155"/>
                  </a:lnTo>
                  <a:lnTo>
                    <a:pt x="7" y="196"/>
                  </a:lnTo>
                  <a:lnTo>
                    <a:pt x="18" y="210"/>
                  </a:lnTo>
                  <a:lnTo>
                    <a:pt x="37" y="238"/>
                  </a:lnTo>
                  <a:lnTo>
                    <a:pt x="48" y="252"/>
                  </a:lnTo>
                  <a:lnTo>
                    <a:pt x="46" y="268"/>
                  </a:lnTo>
                  <a:lnTo>
                    <a:pt x="39" y="285"/>
                  </a:lnTo>
                  <a:lnTo>
                    <a:pt x="37" y="290"/>
                  </a:lnTo>
                  <a:lnTo>
                    <a:pt x="37" y="290"/>
                  </a:lnTo>
                  <a:lnTo>
                    <a:pt x="37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74">
              <a:extLst>
                <a:ext uri="{FF2B5EF4-FFF2-40B4-BE49-F238E27FC236}">
                  <a16:creationId xmlns:a16="http://schemas.microsoft.com/office/drawing/2014/main" id="{24CE8E33-899F-D58B-3870-AF1B2B785D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69892" y="4338994"/>
              <a:ext cx="788286" cy="517242"/>
            </a:xfrm>
            <a:custGeom>
              <a:avLst/>
              <a:gdLst>
                <a:gd name="T0" fmla="*/ 114 w 349"/>
                <a:gd name="T1" fmla="*/ 229 h 229"/>
                <a:gd name="T2" fmla="*/ 125 w 349"/>
                <a:gd name="T3" fmla="*/ 224 h 229"/>
                <a:gd name="T4" fmla="*/ 148 w 349"/>
                <a:gd name="T5" fmla="*/ 217 h 229"/>
                <a:gd name="T6" fmla="*/ 164 w 349"/>
                <a:gd name="T7" fmla="*/ 219 h 229"/>
                <a:gd name="T8" fmla="*/ 180 w 349"/>
                <a:gd name="T9" fmla="*/ 220 h 229"/>
                <a:gd name="T10" fmla="*/ 226 w 349"/>
                <a:gd name="T11" fmla="*/ 220 h 229"/>
                <a:gd name="T12" fmla="*/ 287 w 349"/>
                <a:gd name="T13" fmla="*/ 220 h 229"/>
                <a:gd name="T14" fmla="*/ 285 w 349"/>
                <a:gd name="T15" fmla="*/ 204 h 229"/>
                <a:gd name="T16" fmla="*/ 337 w 349"/>
                <a:gd name="T17" fmla="*/ 204 h 229"/>
                <a:gd name="T18" fmla="*/ 349 w 349"/>
                <a:gd name="T19" fmla="*/ 167 h 229"/>
                <a:gd name="T20" fmla="*/ 347 w 349"/>
                <a:gd name="T21" fmla="*/ 128 h 229"/>
                <a:gd name="T22" fmla="*/ 349 w 349"/>
                <a:gd name="T23" fmla="*/ 85 h 229"/>
                <a:gd name="T24" fmla="*/ 347 w 349"/>
                <a:gd name="T25" fmla="*/ 42 h 229"/>
                <a:gd name="T26" fmla="*/ 328 w 349"/>
                <a:gd name="T27" fmla="*/ 44 h 229"/>
                <a:gd name="T28" fmla="*/ 310 w 349"/>
                <a:gd name="T29" fmla="*/ 39 h 229"/>
                <a:gd name="T30" fmla="*/ 294 w 349"/>
                <a:gd name="T31" fmla="*/ 30 h 229"/>
                <a:gd name="T32" fmla="*/ 290 w 349"/>
                <a:gd name="T33" fmla="*/ 16 h 229"/>
                <a:gd name="T34" fmla="*/ 305 w 349"/>
                <a:gd name="T35" fmla="*/ 25 h 229"/>
                <a:gd name="T36" fmla="*/ 303 w 349"/>
                <a:gd name="T37" fmla="*/ 12 h 229"/>
                <a:gd name="T38" fmla="*/ 285 w 349"/>
                <a:gd name="T39" fmla="*/ 7 h 229"/>
                <a:gd name="T40" fmla="*/ 280 w 349"/>
                <a:gd name="T41" fmla="*/ 18 h 229"/>
                <a:gd name="T42" fmla="*/ 264 w 349"/>
                <a:gd name="T43" fmla="*/ 14 h 229"/>
                <a:gd name="T44" fmla="*/ 253 w 349"/>
                <a:gd name="T45" fmla="*/ 21 h 229"/>
                <a:gd name="T46" fmla="*/ 228 w 349"/>
                <a:gd name="T47" fmla="*/ 21 h 229"/>
                <a:gd name="T48" fmla="*/ 189 w 349"/>
                <a:gd name="T49" fmla="*/ 21 h 229"/>
                <a:gd name="T50" fmla="*/ 161 w 349"/>
                <a:gd name="T51" fmla="*/ 14 h 229"/>
                <a:gd name="T52" fmla="*/ 155 w 349"/>
                <a:gd name="T53" fmla="*/ 0 h 229"/>
                <a:gd name="T54" fmla="*/ 143 w 349"/>
                <a:gd name="T55" fmla="*/ 5 h 229"/>
                <a:gd name="T56" fmla="*/ 96 w 349"/>
                <a:gd name="T57" fmla="*/ 12 h 229"/>
                <a:gd name="T58" fmla="*/ 50 w 349"/>
                <a:gd name="T59" fmla="*/ 12 h 229"/>
                <a:gd name="T60" fmla="*/ 41 w 349"/>
                <a:gd name="T61" fmla="*/ 41 h 229"/>
                <a:gd name="T62" fmla="*/ 34 w 349"/>
                <a:gd name="T63" fmla="*/ 50 h 229"/>
                <a:gd name="T64" fmla="*/ 39 w 349"/>
                <a:gd name="T65" fmla="*/ 83 h 229"/>
                <a:gd name="T66" fmla="*/ 20 w 349"/>
                <a:gd name="T67" fmla="*/ 83 h 229"/>
                <a:gd name="T68" fmla="*/ 16 w 349"/>
                <a:gd name="T69" fmla="*/ 155 h 229"/>
                <a:gd name="T70" fmla="*/ 0 w 349"/>
                <a:gd name="T71" fmla="*/ 156 h 229"/>
                <a:gd name="T72" fmla="*/ 9 w 349"/>
                <a:gd name="T73" fmla="*/ 167 h 229"/>
                <a:gd name="T74" fmla="*/ 15 w 349"/>
                <a:gd name="T75" fmla="*/ 181 h 229"/>
                <a:gd name="T76" fmla="*/ 13 w 349"/>
                <a:gd name="T77" fmla="*/ 194 h 229"/>
                <a:gd name="T78" fmla="*/ 7 w 349"/>
                <a:gd name="T79" fmla="*/ 210 h 229"/>
                <a:gd name="T80" fmla="*/ 20 w 349"/>
                <a:gd name="T81" fmla="*/ 213 h 229"/>
                <a:gd name="T82" fmla="*/ 61 w 349"/>
                <a:gd name="T83" fmla="*/ 215 h 229"/>
                <a:gd name="T84" fmla="*/ 80 w 349"/>
                <a:gd name="T85" fmla="*/ 220 h 229"/>
                <a:gd name="T86" fmla="*/ 93 w 349"/>
                <a:gd name="T87" fmla="*/ 229 h 229"/>
                <a:gd name="T88" fmla="*/ 114 w 349"/>
                <a:gd name="T89" fmla="*/ 229 h 229"/>
                <a:gd name="T90" fmla="*/ 114 w 349"/>
                <a:gd name="T91" fmla="*/ 229 h 229"/>
                <a:gd name="T92" fmla="*/ 114 w 349"/>
                <a:gd name="T93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9" h="229">
                  <a:moveTo>
                    <a:pt x="114" y="229"/>
                  </a:moveTo>
                  <a:lnTo>
                    <a:pt x="125" y="224"/>
                  </a:lnTo>
                  <a:lnTo>
                    <a:pt x="148" y="217"/>
                  </a:lnTo>
                  <a:lnTo>
                    <a:pt x="164" y="219"/>
                  </a:lnTo>
                  <a:lnTo>
                    <a:pt x="180" y="220"/>
                  </a:lnTo>
                  <a:lnTo>
                    <a:pt x="226" y="220"/>
                  </a:lnTo>
                  <a:lnTo>
                    <a:pt x="287" y="220"/>
                  </a:lnTo>
                  <a:lnTo>
                    <a:pt x="285" y="204"/>
                  </a:lnTo>
                  <a:lnTo>
                    <a:pt x="337" y="204"/>
                  </a:lnTo>
                  <a:lnTo>
                    <a:pt x="349" y="167"/>
                  </a:lnTo>
                  <a:lnTo>
                    <a:pt x="347" y="128"/>
                  </a:lnTo>
                  <a:lnTo>
                    <a:pt x="349" y="85"/>
                  </a:lnTo>
                  <a:lnTo>
                    <a:pt x="347" y="42"/>
                  </a:lnTo>
                  <a:lnTo>
                    <a:pt x="328" y="44"/>
                  </a:lnTo>
                  <a:lnTo>
                    <a:pt x="310" y="39"/>
                  </a:lnTo>
                  <a:lnTo>
                    <a:pt x="294" y="30"/>
                  </a:lnTo>
                  <a:lnTo>
                    <a:pt x="290" y="16"/>
                  </a:lnTo>
                  <a:lnTo>
                    <a:pt x="305" y="25"/>
                  </a:lnTo>
                  <a:lnTo>
                    <a:pt x="303" y="12"/>
                  </a:lnTo>
                  <a:lnTo>
                    <a:pt x="285" y="7"/>
                  </a:lnTo>
                  <a:lnTo>
                    <a:pt x="280" y="18"/>
                  </a:lnTo>
                  <a:lnTo>
                    <a:pt x="264" y="14"/>
                  </a:lnTo>
                  <a:lnTo>
                    <a:pt x="253" y="21"/>
                  </a:lnTo>
                  <a:lnTo>
                    <a:pt x="228" y="21"/>
                  </a:lnTo>
                  <a:lnTo>
                    <a:pt x="189" y="21"/>
                  </a:lnTo>
                  <a:lnTo>
                    <a:pt x="161" y="14"/>
                  </a:lnTo>
                  <a:lnTo>
                    <a:pt x="155" y="0"/>
                  </a:lnTo>
                  <a:lnTo>
                    <a:pt x="143" y="5"/>
                  </a:lnTo>
                  <a:lnTo>
                    <a:pt x="96" y="12"/>
                  </a:lnTo>
                  <a:lnTo>
                    <a:pt x="50" y="12"/>
                  </a:lnTo>
                  <a:lnTo>
                    <a:pt x="41" y="41"/>
                  </a:lnTo>
                  <a:lnTo>
                    <a:pt x="34" y="50"/>
                  </a:lnTo>
                  <a:lnTo>
                    <a:pt x="39" y="83"/>
                  </a:lnTo>
                  <a:lnTo>
                    <a:pt x="20" y="83"/>
                  </a:lnTo>
                  <a:lnTo>
                    <a:pt x="16" y="155"/>
                  </a:lnTo>
                  <a:lnTo>
                    <a:pt x="0" y="156"/>
                  </a:lnTo>
                  <a:lnTo>
                    <a:pt x="9" y="167"/>
                  </a:lnTo>
                  <a:lnTo>
                    <a:pt x="15" y="181"/>
                  </a:lnTo>
                  <a:lnTo>
                    <a:pt x="13" y="194"/>
                  </a:lnTo>
                  <a:lnTo>
                    <a:pt x="7" y="210"/>
                  </a:lnTo>
                  <a:lnTo>
                    <a:pt x="20" y="213"/>
                  </a:lnTo>
                  <a:lnTo>
                    <a:pt x="61" y="215"/>
                  </a:lnTo>
                  <a:lnTo>
                    <a:pt x="80" y="220"/>
                  </a:lnTo>
                  <a:lnTo>
                    <a:pt x="93" y="229"/>
                  </a:lnTo>
                  <a:lnTo>
                    <a:pt x="114" y="229"/>
                  </a:lnTo>
                  <a:lnTo>
                    <a:pt x="114" y="229"/>
                  </a:lnTo>
                  <a:lnTo>
                    <a:pt x="114" y="2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75">
              <a:extLst>
                <a:ext uri="{FF2B5EF4-FFF2-40B4-BE49-F238E27FC236}">
                  <a16:creationId xmlns:a16="http://schemas.microsoft.com/office/drawing/2014/main" id="{297DCBED-385C-57F4-2015-DC61B4D7E3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4607779"/>
              <a:ext cx="756664" cy="860565"/>
            </a:xfrm>
            <a:custGeom>
              <a:avLst/>
              <a:gdLst>
                <a:gd name="T0" fmla="*/ 142 w 335"/>
                <a:gd name="T1" fmla="*/ 381 h 381"/>
                <a:gd name="T2" fmla="*/ 182 w 335"/>
                <a:gd name="T3" fmla="*/ 352 h 381"/>
                <a:gd name="T4" fmla="*/ 290 w 335"/>
                <a:gd name="T5" fmla="*/ 233 h 381"/>
                <a:gd name="T6" fmla="*/ 331 w 335"/>
                <a:gd name="T7" fmla="*/ 192 h 381"/>
                <a:gd name="T8" fmla="*/ 322 w 335"/>
                <a:gd name="T9" fmla="*/ 185 h 381"/>
                <a:gd name="T10" fmla="*/ 308 w 335"/>
                <a:gd name="T11" fmla="*/ 171 h 381"/>
                <a:gd name="T12" fmla="*/ 310 w 335"/>
                <a:gd name="T13" fmla="*/ 158 h 381"/>
                <a:gd name="T14" fmla="*/ 308 w 335"/>
                <a:gd name="T15" fmla="*/ 144 h 381"/>
                <a:gd name="T16" fmla="*/ 290 w 335"/>
                <a:gd name="T17" fmla="*/ 126 h 381"/>
                <a:gd name="T18" fmla="*/ 299 w 335"/>
                <a:gd name="T19" fmla="*/ 114 h 381"/>
                <a:gd name="T20" fmla="*/ 304 w 335"/>
                <a:gd name="T21" fmla="*/ 100 h 381"/>
                <a:gd name="T22" fmla="*/ 312 w 335"/>
                <a:gd name="T23" fmla="*/ 84 h 381"/>
                <a:gd name="T24" fmla="*/ 329 w 335"/>
                <a:gd name="T25" fmla="*/ 80 h 381"/>
                <a:gd name="T26" fmla="*/ 335 w 335"/>
                <a:gd name="T27" fmla="*/ 68 h 381"/>
                <a:gd name="T28" fmla="*/ 320 w 335"/>
                <a:gd name="T29" fmla="*/ 46 h 381"/>
                <a:gd name="T30" fmla="*/ 297 w 335"/>
                <a:gd name="T31" fmla="*/ 0 h 381"/>
                <a:gd name="T32" fmla="*/ 210 w 335"/>
                <a:gd name="T33" fmla="*/ 0 h 381"/>
                <a:gd name="T34" fmla="*/ 160 w 335"/>
                <a:gd name="T35" fmla="*/ 0 h 381"/>
                <a:gd name="T36" fmla="*/ 126 w 335"/>
                <a:gd name="T37" fmla="*/ 36 h 381"/>
                <a:gd name="T38" fmla="*/ 110 w 335"/>
                <a:gd name="T39" fmla="*/ 43 h 381"/>
                <a:gd name="T40" fmla="*/ 91 w 335"/>
                <a:gd name="T41" fmla="*/ 34 h 381"/>
                <a:gd name="T42" fmla="*/ 103 w 335"/>
                <a:gd name="T43" fmla="*/ 48 h 381"/>
                <a:gd name="T44" fmla="*/ 75 w 335"/>
                <a:gd name="T45" fmla="*/ 64 h 381"/>
                <a:gd name="T46" fmla="*/ 61 w 335"/>
                <a:gd name="T47" fmla="*/ 69 h 381"/>
                <a:gd name="T48" fmla="*/ 61 w 335"/>
                <a:gd name="T49" fmla="*/ 78 h 381"/>
                <a:gd name="T50" fmla="*/ 64 w 335"/>
                <a:gd name="T51" fmla="*/ 96 h 381"/>
                <a:gd name="T52" fmla="*/ 53 w 335"/>
                <a:gd name="T53" fmla="*/ 110 h 381"/>
                <a:gd name="T54" fmla="*/ 57 w 335"/>
                <a:gd name="T55" fmla="*/ 126 h 381"/>
                <a:gd name="T56" fmla="*/ 68 w 335"/>
                <a:gd name="T57" fmla="*/ 153 h 381"/>
                <a:gd name="T58" fmla="*/ 82 w 335"/>
                <a:gd name="T59" fmla="*/ 162 h 381"/>
                <a:gd name="T60" fmla="*/ 86 w 335"/>
                <a:gd name="T61" fmla="*/ 189 h 381"/>
                <a:gd name="T62" fmla="*/ 93 w 335"/>
                <a:gd name="T63" fmla="*/ 206 h 381"/>
                <a:gd name="T64" fmla="*/ 78 w 335"/>
                <a:gd name="T65" fmla="*/ 221 h 381"/>
                <a:gd name="T66" fmla="*/ 80 w 335"/>
                <a:gd name="T67" fmla="*/ 237 h 381"/>
                <a:gd name="T68" fmla="*/ 64 w 335"/>
                <a:gd name="T69" fmla="*/ 260 h 381"/>
                <a:gd name="T70" fmla="*/ 59 w 335"/>
                <a:gd name="T71" fmla="*/ 272 h 381"/>
                <a:gd name="T72" fmla="*/ 53 w 335"/>
                <a:gd name="T73" fmla="*/ 285 h 381"/>
                <a:gd name="T74" fmla="*/ 41 w 335"/>
                <a:gd name="T75" fmla="*/ 287 h 381"/>
                <a:gd name="T76" fmla="*/ 25 w 335"/>
                <a:gd name="T77" fmla="*/ 292 h 381"/>
                <a:gd name="T78" fmla="*/ 4 w 335"/>
                <a:gd name="T79" fmla="*/ 295 h 381"/>
                <a:gd name="T80" fmla="*/ 0 w 335"/>
                <a:gd name="T81" fmla="*/ 308 h 381"/>
                <a:gd name="T82" fmla="*/ 27 w 335"/>
                <a:gd name="T83" fmla="*/ 327 h 381"/>
                <a:gd name="T84" fmla="*/ 137 w 335"/>
                <a:gd name="T85" fmla="*/ 376 h 381"/>
                <a:gd name="T86" fmla="*/ 142 w 335"/>
                <a:gd name="T87" fmla="*/ 381 h 381"/>
                <a:gd name="T88" fmla="*/ 142 w 335"/>
                <a:gd name="T89" fmla="*/ 381 h 381"/>
                <a:gd name="T90" fmla="*/ 142 w 335"/>
                <a:gd name="T91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5" h="381">
                  <a:moveTo>
                    <a:pt x="142" y="381"/>
                  </a:moveTo>
                  <a:lnTo>
                    <a:pt x="182" y="352"/>
                  </a:lnTo>
                  <a:lnTo>
                    <a:pt x="290" y="233"/>
                  </a:lnTo>
                  <a:lnTo>
                    <a:pt x="331" y="192"/>
                  </a:lnTo>
                  <a:lnTo>
                    <a:pt x="322" y="185"/>
                  </a:lnTo>
                  <a:lnTo>
                    <a:pt x="308" y="171"/>
                  </a:lnTo>
                  <a:lnTo>
                    <a:pt x="310" y="158"/>
                  </a:lnTo>
                  <a:lnTo>
                    <a:pt x="308" y="144"/>
                  </a:lnTo>
                  <a:lnTo>
                    <a:pt x="290" y="126"/>
                  </a:lnTo>
                  <a:lnTo>
                    <a:pt x="299" y="114"/>
                  </a:lnTo>
                  <a:lnTo>
                    <a:pt x="304" y="100"/>
                  </a:lnTo>
                  <a:lnTo>
                    <a:pt x="312" y="84"/>
                  </a:lnTo>
                  <a:lnTo>
                    <a:pt x="329" y="80"/>
                  </a:lnTo>
                  <a:lnTo>
                    <a:pt x="335" y="68"/>
                  </a:lnTo>
                  <a:lnTo>
                    <a:pt x="320" y="46"/>
                  </a:lnTo>
                  <a:lnTo>
                    <a:pt x="297" y="0"/>
                  </a:lnTo>
                  <a:lnTo>
                    <a:pt x="210" y="0"/>
                  </a:lnTo>
                  <a:lnTo>
                    <a:pt x="160" y="0"/>
                  </a:lnTo>
                  <a:lnTo>
                    <a:pt x="126" y="36"/>
                  </a:lnTo>
                  <a:lnTo>
                    <a:pt x="110" y="43"/>
                  </a:lnTo>
                  <a:lnTo>
                    <a:pt x="91" y="34"/>
                  </a:lnTo>
                  <a:lnTo>
                    <a:pt x="103" y="48"/>
                  </a:lnTo>
                  <a:lnTo>
                    <a:pt x="75" y="64"/>
                  </a:lnTo>
                  <a:lnTo>
                    <a:pt x="61" y="69"/>
                  </a:lnTo>
                  <a:lnTo>
                    <a:pt x="61" y="78"/>
                  </a:lnTo>
                  <a:lnTo>
                    <a:pt x="64" y="96"/>
                  </a:lnTo>
                  <a:lnTo>
                    <a:pt x="53" y="110"/>
                  </a:lnTo>
                  <a:lnTo>
                    <a:pt x="57" y="126"/>
                  </a:lnTo>
                  <a:lnTo>
                    <a:pt x="68" y="153"/>
                  </a:lnTo>
                  <a:lnTo>
                    <a:pt x="82" y="162"/>
                  </a:lnTo>
                  <a:lnTo>
                    <a:pt x="86" y="189"/>
                  </a:lnTo>
                  <a:lnTo>
                    <a:pt x="93" y="206"/>
                  </a:lnTo>
                  <a:lnTo>
                    <a:pt x="78" y="221"/>
                  </a:lnTo>
                  <a:lnTo>
                    <a:pt x="80" y="237"/>
                  </a:lnTo>
                  <a:lnTo>
                    <a:pt x="64" y="260"/>
                  </a:lnTo>
                  <a:lnTo>
                    <a:pt x="59" y="272"/>
                  </a:lnTo>
                  <a:lnTo>
                    <a:pt x="53" y="285"/>
                  </a:lnTo>
                  <a:lnTo>
                    <a:pt x="41" y="287"/>
                  </a:lnTo>
                  <a:lnTo>
                    <a:pt x="25" y="292"/>
                  </a:lnTo>
                  <a:lnTo>
                    <a:pt x="4" y="295"/>
                  </a:lnTo>
                  <a:lnTo>
                    <a:pt x="0" y="308"/>
                  </a:lnTo>
                  <a:lnTo>
                    <a:pt x="27" y="327"/>
                  </a:lnTo>
                  <a:lnTo>
                    <a:pt x="137" y="376"/>
                  </a:lnTo>
                  <a:lnTo>
                    <a:pt x="142" y="381"/>
                  </a:lnTo>
                  <a:lnTo>
                    <a:pt x="142" y="381"/>
                  </a:lnTo>
                  <a:lnTo>
                    <a:pt x="142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76">
              <a:extLst>
                <a:ext uri="{FF2B5EF4-FFF2-40B4-BE49-F238E27FC236}">
                  <a16:creationId xmlns:a16="http://schemas.microsoft.com/office/drawing/2014/main" id="{BE6B6D75-BDE2-4AE1-BD62-53C8F19AF1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1048" y="5861356"/>
              <a:ext cx="607590" cy="539829"/>
            </a:xfrm>
            <a:custGeom>
              <a:avLst/>
              <a:gdLst>
                <a:gd name="T0" fmla="*/ 72 w 269"/>
                <a:gd name="T1" fmla="*/ 239 h 239"/>
                <a:gd name="T2" fmla="*/ 95 w 269"/>
                <a:gd name="T3" fmla="*/ 228 h 239"/>
                <a:gd name="T4" fmla="*/ 166 w 269"/>
                <a:gd name="T5" fmla="*/ 201 h 239"/>
                <a:gd name="T6" fmla="*/ 187 w 269"/>
                <a:gd name="T7" fmla="*/ 194 h 239"/>
                <a:gd name="T8" fmla="*/ 205 w 269"/>
                <a:gd name="T9" fmla="*/ 203 h 239"/>
                <a:gd name="T10" fmla="*/ 234 w 269"/>
                <a:gd name="T11" fmla="*/ 187 h 239"/>
                <a:gd name="T12" fmla="*/ 253 w 269"/>
                <a:gd name="T13" fmla="*/ 180 h 239"/>
                <a:gd name="T14" fmla="*/ 257 w 269"/>
                <a:gd name="T15" fmla="*/ 157 h 239"/>
                <a:gd name="T16" fmla="*/ 257 w 269"/>
                <a:gd name="T17" fmla="*/ 102 h 239"/>
                <a:gd name="T18" fmla="*/ 264 w 269"/>
                <a:gd name="T19" fmla="*/ 91 h 239"/>
                <a:gd name="T20" fmla="*/ 266 w 269"/>
                <a:gd name="T21" fmla="*/ 75 h 239"/>
                <a:gd name="T22" fmla="*/ 264 w 269"/>
                <a:gd name="T23" fmla="*/ 39 h 239"/>
                <a:gd name="T24" fmla="*/ 269 w 269"/>
                <a:gd name="T25" fmla="*/ 4 h 239"/>
                <a:gd name="T26" fmla="*/ 237 w 269"/>
                <a:gd name="T27" fmla="*/ 2 h 239"/>
                <a:gd name="T28" fmla="*/ 170 w 269"/>
                <a:gd name="T29" fmla="*/ 0 h 239"/>
                <a:gd name="T30" fmla="*/ 134 w 269"/>
                <a:gd name="T31" fmla="*/ 0 h 239"/>
                <a:gd name="T32" fmla="*/ 100 w 269"/>
                <a:gd name="T33" fmla="*/ 6 h 239"/>
                <a:gd name="T34" fmla="*/ 36 w 269"/>
                <a:gd name="T35" fmla="*/ 4 h 239"/>
                <a:gd name="T36" fmla="*/ 0 w 269"/>
                <a:gd name="T37" fmla="*/ 2 h 239"/>
                <a:gd name="T38" fmla="*/ 8 w 269"/>
                <a:gd name="T39" fmla="*/ 48 h 239"/>
                <a:gd name="T40" fmla="*/ 9 w 269"/>
                <a:gd name="T41" fmla="*/ 63 h 239"/>
                <a:gd name="T42" fmla="*/ 15 w 269"/>
                <a:gd name="T43" fmla="*/ 102 h 239"/>
                <a:gd name="T44" fmla="*/ 22 w 269"/>
                <a:gd name="T45" fmla="*/ 145 h 239"/>
                <a:gd name="T46" fmla="*/ 25 w 269"/>
                <a:gd name="T47" fmla="*/ 168 h 239"/>
                <a:gd name="T48" fmla="*/ 33 w 269"/>
                <a:gd name="T49" fmla="*/ 221 h 239"/>
                <a:gd name="T50" fmla="*/ 33 w 269"/>
                <a:gd name="T51" fmla="*/ 237 h 239"/>
                <a:gd name="T52" fmla="*/ 72 w 269"/>
                <a:gd name="T53" fmla="*/ 239 h 239"/>
                <a:gd name="T54" fmla="*/ 72 w 269"/>
                <a:gd name="T55" fmla="*/ 239 h 239"/>
                <a:gd name="T56" fmla="*/ 72 w 269"/>
                <a:gd name="T57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9" h="239">
                  <a:moveTo>
                    <a:pt x="72" y="239"/>
                  </a:moveTo>
                  <a:lnTo>
                    <a:pt x="95" y="228"/>
                  </a:lnTo>
                  <a:lnTo>
                    <a:pt x="166" y="201"/>
                  </a:lnTo>
                  <a:lnTo>
                    <a:pt x="187" y="194"/>
                  </a:lnTo>
                  <a:lnTo>
                    <a:pt x="205" y="203"/>
                  </a:lnTo>
                  <a:lnTo>
                    <a:pt x="234" y="187"/>
                  </a:lnTo>
                  <a:lnTo>
                    <a:pt x="253" y="180"/>
                  </a:lnTo>
                  <a:lnTo>
                    <a:pt x="257" y="157"/>
                  </a:lnTo>
                  <a:lnTo>
                    <a:pt x="257" y="102"/>
                  </a:lnTo>
                  <a:lnTo>
                    <a:pt x="264" y="91"/>
                  </a:lnTo>
                  <a:lnTo>
                    <a:pt x="266" y="75"/>
                  </a:lnTo>
                  <a:lnTo>
                    <a:pt x="264" y="39"/>
                  </a:lnTo>
                  <a:lnTo>
                    <a:pt x="269" y="4"/>
                  </a:lnTo>
                  <a:lnTo>
                    <a:pt x="237" y="2"/>
                  </a:lnTo>
                  <a:lnTo>
                    <a:pt x="170" y="0"/>
                  </a:lnTo>
                  <a:lnTo>
                    <a:pt x="134" y="0"/>
                  </a:lnTo>
                  <a:lnTo>
                    <a:pt x="100" y="6"/>
                  </a:lnTo>
                  <a:lnTo>
                    <a:pt x="36" y="4"/>
                  </a:lnTo>
                  <a:lnTo>
                    <a:pt x="0" y="2"/>
                  </a:lnTo>
                  <a:lnTo>
                    <a:pt x="8" y="48"/>
                  </a:lnTo>
                  <a:lnTo>
                    <a:pt x="9" y="63"/>
                  </a:lnTo>
                  <a:lnTo>
                    <a:pt x="15" y="102"/>
                  </a:lnTo>
                  <a:lnTo>
                    <a:pt x="22" y="145"/>
                  </a:lnTo>
                  <a:lnTo>
                    <a:pt x="25" y="168"/>
                  </a:lnTo>
                  <a:lnTo>
                    <a:pt x="33" y="221"/>
                  </a:lnTo>
                  <a:lnTo>
                    <a:pt x="33" y="237"/>
                  </a:lnTo>
                  <a:lnTo>
                    <a:pt x="72" y="239"/>
                  </a:lnTo>
                  <a:lnTo>
                    <a:pt x="72" y="239"/>
                  </a:lnTo>
                  <a:lnTo>
                    <a:pt x="72" y="23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77">
              <a:extLst>
                <a:ext uri="{FF2B5EF4-FFF2-40B4-BE49-F238E27FC236}">
                  <a16:creationId xmlns:a16="http://schemas.microsoft.com/office/drawing/2014/main" id="{41CE0CF4-F611-81C9-944B-55E9ABEDDE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1820" y="4616813"/>
              <a:ext cx="596296" cy="598556"/>
            </a:xfrm>
            <a:custGeom>
              <a:avLst/>
              <a:gdLst>
                <a:gd name="T0" fmla="*/ 103 w 264"/>
                <a:gd name="T1" fmla="*/ 265 h 265"/>
                <a:gd name="T2" fmla="*/ 116 w 264"/>
                <a:gd name="T3" fmla="*/ 254 h 265"/>
                <a:gd name="T4" fmla="*/ 155 w 264"/>
                <a:gd name="T5" fmla="*/ 229 h 265"/>
                <a:gd name="T6" fmla="*/ 182 w 264"/>
                <a:gd name="T7" fmla="*/ 220 h 265"/>
                <a:gd name="T8" fmla="*/ 205 w 264"/>
                <a:gd name="T9" fmla="*/ 213 h 265"/>
                <a:gd name="T10" fmla="*/ 219 w 264"/>
                <a:gd name="T11" fmla="*/ 208 h 265"/>
                <a:gd name="T12" fmla="*/ 230 w 264"/>
                <a:gd name="T13" fmla="*/ 202 h 265"/>
                <a:gd name="T14" fmla="*/ 246 w 264"/>
                <a:gd name="T15" fmla="*/ 195 h 265"/>
                <a:gd name="T16" fmla="*/ 264 w 264"/>
                <a:gd name="T17" fmla="*/ 188 h 265"/>
                <a:gd name="T18" fmla="*/ 255 w 264"/>
                <a:gd name="T19" fmla="*/ 178 h 265"/>
                <a:gd name="T20" fmla="*/ 251 w 264"/>
                <a:gd name="T21" fmla="*/ 158 h 265"/>
                <a:gd name="T22" fmla="*/ 246 w 264"/>
                <a:gd name="T23" fmla="*/ 144 h 265"/>
                <a:gd name="T24" fmla="*/ 235 w 264"/>
                <a:gd name="T25" fmla="*/ 133 h 265"/>
                <a:gd name="T26" fmla="*/ 223 w 264"/>
                <a:gd name="T27" fmla="*/ 124 h 265"/>
                <a:gd name="T28" fmla="*/ 214 w 264"/>
                <a:gd name="T29" fmla="*/ 113 h 265"/>
                <a:gd name="T30" fmla="*/ 212 w 264"/>
                <a:gd name="T31" fmla="*/ 101 h 265"/>
                <a:gd name="T32" fmla="*/ 210 w 264"/>
                <a:gd name="T33" fmla="*/ 87 h 265"/>
                <a:gd name="T34" fmla="*/ 207 w 264"/>
                <a:gd name="T35" fmla="*/ 74 h 265"/>
                <a:gd name="T36" fmla="*/ 198 w 264"/>
                <a:gd name="T37" fmla="*/ 60 h 265"/>
                <a:gd name="T38" fmla="*/ 196 w 264"/>
                <a:gd name="T39" fmla="*/ 44 h 265"/>
                <a:gd name="T40" fmla="*/ 192 w 264"/>
                <a:gd name="T41" fmla="*/ 30 h 265"/>
                <a:gd name="T42" fmla="*/ 180 w 264"/>
                <a:gd name="T43" fmla="*/ 26 h 265"/>
                <a:gd name="T44" fmla="*/ 178 w 264"/>
                <a:gd name="T45" fmla="*/ 12 h 265"/>
                <a:gd name="T46" fmla="*/ 159 w 264"/>
                <a:gd name="T47" fmla="*/ 7 h 265"/>
                <a:gd name="T48" fmla="*/ 146 w 264"/>
                <a:gd name="T49" fmla="*/ 12 h 265"/>
                <a:gd name="T50" fmla="*/ 130 w 264"/>
                <a:gd name="T51" fmla="*/ 7 h 265"/>
                <a:gd name="T52" fmla="*/ 123 w 264"/>
                <a:gd name="T53" fmla="*/ 16 h 265"/>
                <a:gd name="T54" fmla="*/ 109 w 264"/>
                <a:gd name="T55" fmla="*/ 14 h 265"/>
                <a:gd name="T56" fmla="*/ 93 w 264"/>
                <a:gd name="T57" fmla="*/ 12 h 265"/>
                <a:gd name="T58" fmla="*/ 80 w 264"/>
                <a:gd name="T59" fmla="*/ 16 h 265"/>
                <a:gd name="T60" fmla="*/ 64 w 264"/>
                <a:gd name="T61" fmla="*/ 8 h 265"/>
                <a:gd name="T62" fmla="*/ 50 w 264"/>
                <a:gd name="T63" fmla="*/ 0 h 265"/>
                <a:gd name="T64" fmla="*/ 36 w 264"/>
                <a:gd name="T65" fmla="*/ 30 h 265"/>
                <a:gd name="T66" fmla="*/ 14 w 264"/>
                <a:gd name="T67" fmla="*/ 73 h 265"/>
                <a:gd name="T68" fmla="*/ 13 w 264"/>
                <a:gd name="T69" fmla="*/ 92 h 265"/>
                <a:gd name="T70" fmla="*/ 13 w 264"/>
                <a:gd name="T71" fmla="*/ 112 h 265"/>
                <a:gd name="T72" fmla="*/ 5 w 264"/>
                <a:gd name="T73" fmla="*/ 140 h 265"/>
                <a:gd name="T74" fmla="*/ 11 w 264"/>
                <a:gd name="T75" fmla="*/ 183 h 265"/>
                <a:gd name="T76" fmla="*/ 7 w 264"/>
                <a:gd name="T77" fmla="*/ 201 h 265"/>
                <a:gd name="T78" fmla="*/ 0 w 264"/>
                <a:gd name="T79" fmla="*/ 217 h 265"/>
                <a:gd name="T80" fmla="*/ 30 w 264"/>
                <a:gd name="T81" fmla="*/ 252 h 265"/>
                <a:gd name="T82" fmla="*/ 45 w 264"/>
                <a:gd name="T83" fmla="*/ 249 h 265"/>
                <a:gd name="T84" fmla="*/ 75 w 264"/>
                <a:gd name="T85" fmla="*/ 242 h 265"/>
                <a:gd name="T86" fmla="*/ 91 w 264"/>
                <a:gd name="T87" fmla="*/ 247 h 265"/>
                <a:gd name="T88" fmla="*/ 102 w 264"/>
                <a:gd name="T89" fmla="*/ 261 h 265"/>
                <a:gd name="T90" fmla="*/ 103 w 264"/>
                <a:gd name="T91" fmla="*/ 265 h 265"/>
                <a:gd name="T92" fmla="*/ 103 w 264"/>
                <a:gd name="T93" fmla="*/ 265 h 265"/>
                <a:gd name="T94" fmla="*/ 103 w 264"/>
                <a:gd name="T9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4" h="265">
                  <a:moveTo>
                    <a:pt x="103" y="265"/>
                  </a:moveTo>
                  <a:lnTo>
                    <a:pt x="116" y="254"/>
                  </a:lnTo>
                  <a:lnTo>
                    <a:pt x="155" y="229"/>
                  </a:lnTo>
                  <a:lnTo>
                    <a:pt x="182" y="220"/>
                  </a:lnTo>
                  <a:lnTo>
                    <a:pt x="205" y="213"/>
                  </a:lnTo>
                  <a:lnTo>
                    <a:pt x="219" y="208"/>
                  </a:lnTo>
                  <a:lnTo>
                    <a:pt x="230" y="202"/>
                  </a:lnTo>
                  <a:lnTo>
                    <a:pt x="246" y="195"/>
                  </a:lnTo>
                  <a:lnTo>
                    <a:pt x="264" y="188"/>
                  </a:lnTo>
                  <a:lnTo>
                    <a:pt x="255" y="178"/>
                  </a:lnTo>
                  <a:lnTo>
                    <a:pt x="251" y="158"/>
                  </a:lnTo>
                  <a:lnTo>
                    <a:pt x="246" y="144"/>
                  </a:lnTo>
                  <a:lnTo>
                    <a:pt x="235" y="133"/>
                  </a:lnTo>
                  <a:lnTo>
                    <a:pt x="223" y="124"/>
                  </a:lnTo>
                  <a:lnTo>
                    <a:pt x="214" y="113"/>
                  </a:lnTo>
                  <a:lnTo>
                    <a:pt x="212" y="101"/>
                  </a:lnTo>
                  <a:lnTo>
                    <a:pt x="210" y="87"/>
                  </a:lnTo>
                  <a:lnTo>
                    <a:pt x="207" y="74"/>
                  </a:lnTo>
                  <a:lnTo>
                    <a:pt x="198" y="60"/>
                  </a:lnTo>
                  <a:lnTo>
                    <a:pt x="196" y="44"/>
                  </a:lnTo>
                  <a:lnTo>
                    <a:pt x="192" y="30"/>
                  </a:lnTo>
                  <a:lnTo>
                    <a:pt x="180" y="26"/>
                  </a:lnTo>
                  <a:lnTo>
                    <a:pt x="178" y="12"/>
                  </a:lnTo>
                  <a:lnTo>
                    <a:pt x="159" y="7"/>
                  </a:lnTo>
                  <a:lnTo>
                    <a:pt x="146" y="12"/>
                  </a:lnTo>
                  <a:lnTo>
                    <a:pt x="130" y="7"/>
                  </a:lnTo>
                  <a:lnTo>
                    <a:pt x="123" y="16"/>
                  </a:lnTo>
                  <a:lnTo>
                    <a:pt x="109" y="14"/>
                  </a:lnTo>
                  <a:lnTo>
                    <a:pt x="93" y="12"/>
                  </a:lnTo>
                  <a:lnTo>
                    <a:pt x="80" y="16"/>
                  </a:lnTo>
                  <a:lnTo>
                    <a:pt x="64" y="8"/>
                  </a:lnTo>
                  <a:lnTo>
                    <a:pt x="50" y="0"/>
                  </a:lnTo>
                  <a:lnTo>
                    <a:pt x="36" y="30"/>
                  </a:lnTo>
                  <a:lnTo>
                    <a:pt x="14" y="73"/>
                  </a:lnTo>
                  <a:lnTo>
                    <a:pt x="13" y="92"/>
                  </a:lnTo>
                  <a:lnTo>
                    <a:pt x="13" y="112"/>
                  </a:lnTo>
                  <a:lnTo>
                    <a:pt x="5" y="140"/>
                  </a:lnTo>
                  <a:lnTo>
                    <a:pt x="11" y="183"/>
                  </a:lnTo>
                  <a:lnTo>
                    <a:pt x="7" y="201"/>
                  </a:lnTo>
                  <a:lnTo>
                    <a:pt x="0" y="217"/>
                  </a:lnTo>
                  <a:lnTo>
                    <a:pt x="30" y="252"/>
                  </a:lnTo>
                  <a:lnTo>
                    <a:pt x="45" y="249"/>
                  </a:lnTo>
                  <a:lnTo>
                    <a:pt x="75" y="242"/>
                  </a:lnTo>
                  <a:lnTo>
                    <a:pt x="91" y="247"/>
                  </a:lnTo>
                  <a:lnTo>
                    <a:pt x="102" y="261"/>
                  </a:lnTo>
                  <a:lnTo>
                    <a:pt x="103" y="265"/>
                  </a:lnTo>
                  <a:lnTo>
                    <a:pt x="103" y="265"/>
                  </a:lnTo>
                  <a:lnTo>
                    <a:pt x="10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78">
              <a:extLst>
                <a:ext uri="{FF2B5EF4-FFF2-40B4-BE49-F238E27FC236}">
                  <a16:creationId xmlns:a16="http://schemas.microsoft.com/office/drawing/2014/main" id="{67981ABF-5F96-2ED0-C839-074DD0AB3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5050483"/>
              <a:ext cx="788286" cy="682127"/>
            </a:xfrm>
            <a:custGeom>
              <a:avLst/>
              <a:gdLst>
                <a:gd name="T0" fmla="*/ 215 w 349"/>
                <a:gd name="T1" fmla="*/ 302 h 302"/>
                <a:gd name="T2" fmla="*/ 242 w 349"/>
                <a:gd name="T3" fmla="*/ 283 h 302"/>
                <a:gd name="T4" fmla="*/ 267 w 349"/>
                <a:gd name="T5" fmla="*/ 274 h 302"/>
                <a:gd name="T6" fmla="*/ 293 w 349"/>
                <a:gd name="T7" fmla="*/ 261 h 302"/>
                <a:gd name="T8" fmla="*/ 311 w 349"/>
                <a:gd name="T9" fmla="*/ 253 h 302"/>
                <a:gd name="T10" fmla="*/ 329 w 349"/>
                <a:gd name="T11" fmla="*/ 245 h 302"/>
                <a:gd name="T12" fmla="*/ 349 w 349"/>
                <a:gd name="T13" fmla="*/ 235 h 302"/>
                <a:gd name="T14" fmla="*/ 327 w 349"/>
                <a:gd name="T15" fmla="*/ 226 h 302"/>
                <a:gd name="T16" fmla="*/ 333 w 349"/>
                <a:gd name="T17" fmla="*/ 210 h 302"/>
                <a:gd name="T18" fmla="*/ 334 w 349"/>
                <a:gd name="T19" fmla="*/ 197 h 302"/>
                <a:gd name="T20" fmla="*/ 340 w 349"/>
                <a:gd name="T21" fmla="*/ 181 h 302"/>
                <a:gd name="T22" fmla="*/ 343 w 349"/>
                <a:gd name="T23" fmla="*/ 171 h 302"/>
                <a:gd name="T24" fmla="*/ 347 w 349"/>
                <a:gd name="T25" fmla="*/ 148 h 302"/>
                <a:gd name="T26" fmla="*/ 345 w 349"/>
                <a:gd name="T27" fmla="*/ 131 h 302"/>
                <a:gd name="T28" fmla="*/ 343 w 349"/>
                <a:gd name="T29" fmla="*/ 117 h 302"/>
                <a:gd name="T30" fmla="*/ 331 w 349"/>
                <a:gd name="T31" fmla="*/ 114 h 302"/>
                <a:gd name="T32" fmla="*/ 320 w 349"/>
                <a:gd name="T33" fmla="*/ 99 h 302"/>
                <a:gd name="T34" fmla="*/ 315 w 349"/>
                <a:gd name="T35" fmla="*/ 89 h 302"/>
                <a:gd name="T36" fmla="*/ 297 w 349"/>
                <a:gd name="T37" fmla="*/ 73 h 302"/>
                <a:gd name="T38" fmla="*/ 284 w 349"/>
                <a:gd name="T39" fmla="*/ 55 h 302"/>
                <a:gd name="T40" fmla="*/ 254 w 349"/>
                <a:gd name="T41" fmla="*/ 30 h 302"/>
                <a:gd name="T42" fmla="*/ 242 w 349"/>
                <a:gd name="T43" fmla="*/ 30 h 302"/>
                <a:gd name="T44" fmla="*/ 219 w 349"/>
                <a:gd name="T45" fmla="*/ 35 h 302"/>
                <a:gd name="T46" fmla="*/ 192 w 349"/>
                <a:gd name="T47" fmla="*/ 37 h 302"/>
                <a:gd name="T48" fmla="*/ 178 w 349"/>
                <a:gd name="T49" fmla="*/ 23 h 302"/>
                <a:gd name="T50" fmla="*/ 165 w 349"/>
                <a:gd name="T51" fmla="*/ 16 h 302"/>
                <a:gd name="T52" fmla="*/ 151 w 349"/>
                <a:gd name="T53" fmla="*/ 0 h 302"/>
                <a:gd name="T54" fmla="*/ 133 w 349"/>
                <a:gd name="T55" fmla="*/ 14 h 302"/>
                <a:gd name="T56" fmla="*/ 108 w 349"/>
                <a:gd name="T57" fmla="*/ 37 h 302"/>
                <a:gd name="T58" fmla="*/ 66 w 349"/>
                <a:gd name="T59" fmla="*/ 87 h 302"/>
                <a:gd name="T60" fmla="*/ 51 w 349"/>
                <a:gd name="T61" fmla="*/ 98 h 302"/>
                <a:gd name="T62" fmla="*/ 44 w 349"/>
                <a:gd name="T63" fmla="*/ 110 h 302"/>
                <a:gd name="T64" fmla="*/ 0 w 349"/>
                <a:gd name="T65" fmla="*/ 156 h 302"/>
                <a:gd name="T66" fmla="*/ 5 w 349"/>
                <a:gd name="T67" fmla="*/ 171 h 302"/>
                <a:gd name="T68" fmla="*/ 16 w 349"/>
                <a:gd name="T69" fmla="*/ 178 h 302"/>
                <a:gd name="T70" fmla="*/ 21 w 349"/>
                <a:gd name="T71" fmla="*/ 196 h 302"/>
                <a:gd name="T72" fmla="*/ 32 w 349"/>
                <a:gd name="T73" fmla="*/ 206 h 302"/>
                <a:gd name="T74" fmla="*/ 44 w 349"/>
                <a:gd name="T75" fmla="*/ 210 h 302"/>
                <a:gd name="T76" fmla="*/ 58 w 349"/>
                <a:gd name="T77" fmla="*/ 210 h 302"/>
                <a:gd name="T78" fmla="*/ 71 w 349"/>
                <a:gd name="T79" fmla="*/ 213 h 302"/>
                <a:gd name="T80" fmla="*/ 78 w 349"/>
                <a:gd name="T81" fmla="*/ 228 h 302"/>
                <a:gd name="T82" fmla="*/ 92 w 349"/>
                <a:gd name="T83" fmla="*/ 222 h 302"/>
                <a:gd name="T84" fmla="*/ 103 w 349"/>
                <a:gd name="T85" fmla="*/ 231 h 302"/>
                <a:gd name="T86" fmla="*/ 117 w 349"/>
                <a:gd name="T87" fmla="*/ 226 h 302"/>
                <a:gd name="T88" fmla="*/ 130 w 349"/>
                <a:gd name="T89" fmla="*/ 231 h 302"/>
                <a:gd name="T90" fmla="*/ 142 w 349"/>
                <a:gd name="T91" fmla="*/ 233 h 302"/>
                <a:gd name="T92" fmla="*/ 155 w 349"/>
                <a:gd name="T93" fmla="*/ 231 h 302"/>
                <a:gd name="T94" fmla="*/ 167 w 349"/>
                <a:gd name="T95" fmla="*/ 238 h 302"/>
                <a:gd name="T96" fmla="*/ 185 w 349"/>
                <a:gd name="T97" fmla="*/ 235 h 302"/>
                <a:gd name="T98" fmla="*/ 201 w 349"/>
                <a:gd name="T99" fmla="*/ 260 h 302"/>
                <a:gd name="T100" fmla="*/ 204 w 349"/>
                <a:gd name="T101" fmla="*/ 272 h 302"/>
                <a:gd name="T102" fmla="*/ 215 w 349"/>
                <a:gd name="T103" fmla="*/ 302 h 302"/>
                <a:gd name="T104" fmla="*/ 215 w 349"/>
                <a:gd name="T105" fmla="*/ 302 h 302"/>
                <a:gd name="T106" fmla="*/ 215 w 349"/>
                <a:gd name="T107" fmla="*/ 302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9" h="302">
                  <a:moveTo>
                    <a:pt x="215" y="302"/>
                  </a:moveTo>
                  <a:lnTo>
                    <a:pt x="242" y="283"/>
                  </a:lnTo>
                  <a:lnTo>
                    <a:pt x="267" y="274"/>
                  </a:lnTo>
                  <a:lnTo>
                    <a:pt x="293" y="261"/>
                  </a:lnTo>
                  <a:lnTo>
                    <a:pt x="311" y="253"/>
                  </a:lnTo>
                  <a:lnTo>
                    <a:pt x="329" y="245"/>
                  </a:lnTo>
                  <a:lnTo>
                    <a:pt x="349" y="235"/>
                  </a:lnTo>
                  <a:lnTo>
                    <a:pt x="327" y="226"/>
                  </a:lnTo>
                  <a:lnTo>
                    <a:pt x="333" y="210"/>
                  </a:lnTo>
                  <a:lnTo>
                    <a:pt x="334" y="197"/>
                  </a:lnTo>
                  <a:lnTo>
                    <a:pt x="340" y="181"/>
                  </a:lnTo>
                  <a:lnTo>
                    <a:pt x="343" y="171"/>
                  </a:lnTo>
                  <a:lnTo>
                    <a:pt x="347" y="148"/>
                  </a:lnTo>
                  <a:lnTo>
                    <a:pt x="345" y="131"/>
                  </a:lnTo>
                  <a:lnTo>
                    <a:pt x="343" y="117"/>
                  </a:lnTo>
                  <a:lnTo>
                    <a:pt x="331" y="114"/>
                  </a:lnTo>
                  <a:lnTo>
                    <a:pt x="320" y="99"/>
                  </a:lnTo>
                  <a:lnTo>
                    <a:pt x="315" y="89"/>
                  </a:lnTo>
                  <a:lnTo>
                    <a:pt x="297" y="73"/>
                  </a:lnTo>
                  <a:lnTo>
                    <a:pt x="284" y="55"/>
                  </a:lnTo>
                  <a:lnTo>
                    <a:pt x="254" y="30"/>
                  </a:lnTo>
                  <a:lnTo>
                    <a:pt x="242" y="30"/>
                  </a:lnTo>
                  <a:lnTo>
                    <a:pt x="219" y="35"/>
                  </a:lnTo>
                  <a:lnTo>
                    <a:pt x="192" y="37"/>
                  </a:lnTo>
                  <a:lnTo>
                    <a:pt x="178" y="23"/>
                  </a:lnTo>
                  <a:lnTo>
                    <a:pt x="165" y="16"/>
                  </a:lnTo>
                  <a:lnTo>
                    <a:pt x="151" y="0"/>
                  </a:lnTo>
                  <a:lnTo>
                    <a:pt x="133" y="14"/>
                  </a:lnTo>
                  <a:lnTo>
                    <a:pt x="108" y="37"/>
                  </a:lnTo>
                  <a:lnTo>
                    <a:pt x="66" y="87"/>
                  </a:lnTo>
                  <a:lnTo>
                    <a:pt x="51" y="98"/>
                  </a:lnTo>
                  <a:lnTo>
                    <a:pt x="44" y="110"/>
                  </a:lnTo>
                  <a:lnTo>
                    <a:pt x="0" y="156"/>
                  </a:lnTo>
                  <a:lnTo>
                    <a:pt x="5" y="171"/>
                  </a:lnTo>
                  <a:lnTo>
                    <a:pt x="16" y="178"/>
                  </a:lnTo>
                  <a:lnTo>
                    <a:pt x="21" y="196"/>
                  </a:lnTo>
                  <a:lnTo>
                    <a:pt x="32" y="206"/>
                  </a:lnTo>
                  <a:lnTo>
                    <a:pt x="44" y="210"/>
                  </a:lnTo>
                  <a:lnTo>
                    <a:pt x="58" y="210"/>
                  </a:lnTo>
                  <a:lnTo>
                    <a:pt x="71" y="213"/>
                  </a:lnTo>
                  <a:lnTo>
                    <a:pt x="78" y="228"/>
                  </a:lnTo>
                  <a:lnTo>
                    <a:pt x="92" y="222"/>
                  </a:lnTo>
                  <a:lnTo>
                    <a:pt x="103" y="231"/>
                  </a:lnTo>
                  <a:lnTo>
                    <a:pt x="117" y="226"/>
                  </a:lnTo>
                  <a:lnTo>
                    <a:pt x="130" y="231"/>
                  </a:lnTo>
                  <a:lnTo>
                    <a:pt x="142" y="233"/>
                  </a:lnTo>
                  <a:lnTo>
                    <a:pt x="155" y="231"/>
                  </a:lnTo>
                  <a:lnTo>
                    <a:pt x="167" y="238"/>
                  </a:lnTo>
                  <a:lnTo>
                    <a:pt x="185" y="235"/>
                  </a:lnTo>
                  <a:lnTo>
                    <a:pt x="201" y="260"/>
                  </a:lnTo>
                  <a:lnTo>
                    <a:pt x="204" y="27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79">
              <a:extLst>
                <a:ext uri="{FF2B5EF4-FFF2-40B4-BE49-F238E27FC236}">
                  <a16:creationId xmlns:a16="http://schemas.microsoft.com/office/drawing/2014/main" id="{90B41AE3-7A84-B4D0-E8B6-E19764903F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17493" y="5106951"/>
              <a:ext cx="720525" cy="557899"/>
            </a:xfrm>
            <a:custGeom>
              <a:avLst/>
              <a:gdLst>
                <a:gd name="T0" fmla="*/ 123 w 319"/>
                <a:gd name="T1" fmla="*/ 235 h 247"/>
                <a:gd name="T2" fmla="*/ 155 w 319"/>
                <a:gd name="T3" fmla="*/ 236 h 247"/>
                <a:gd name="T4" fmla="*/ 191 w 319"/>
                <a:gd name="T5" fmla="*/ 208 h 247"/>
                <a:gd name="T6" fmla="*/ 217 w 319"/>
                <a:gd name="T7" fmla="*/ 212 h 247"/>
                <a:gd name="T8" fmla="*/ 239 w 319"/>
                <a:gd name="T9" fmla="*/ 220 h 247"/>
                <a:gd name="T10" fmla="*/ 265 w 319"/>
                <a:gd name="T11" fmla="*/ 231 h 247"/>
                <a:gd name="T12" fmla="*/ 287 w 319"/>
                <a:gd name="T13" fmla="*/ 217 h 247"/>
                <a:gd name="T14" fmla="*/ 313 w 319"/>
                <a:gd name="T15" fmla="*/ 210 h 247"/>
                <a:gd name="T16" fmla="*/ 310 w 319"/>
                <a:gd name="T17" fmla="*/ 187 h 247"/>
                <a:gd name="T18" fmla="*/ 276 w 319"/>
                <a:gd name="T19" fmla="*/ 153 h 247"/>
                <a:gd name="T20" fmla="*/ 265 w 319"/>
                <a:gd name="T21" fmla="*/ 133 h 247"/>
                <a:gd name="T22" fmla="*/ 249 w 319"/>
                <a:gd name="T23" fmla="*/ 101 h 247"/>
                <a:gd name="T24" fmla="*/ 226 w 319"/>
                <a:gd name="T25" fmla="*/ 89 h 247"/>
                <a:gd name="T26" fmla="*/ 233 w 319"/>
                <a:gd name="T27" fmla="*/ 51 h 247"/>
                <a:gd name="T28" fmla="*/ 210 w 319"/>
                <a:gd name="T29" fmla="*/ 0 h 247"/>
                <a:gd name="T30" fmla="*/ 173 w 319"/>
                <a:gd name="T31" fmla="*/ 17 h 247"/>
                <a:gd name="T32" fmla="*/ 137 w 319"/>
                <a:gd name="T33" fmla="*/ 19 h 247"/>
                <a:gd name="T34" fmla="*/ 112 w 319"/>
                <a:gd name="T35" fmla="*/ 16 h 247"/>
                <a:gd name="T36" fmla="*/ 84 w 319"/>
                <a:gd name="T37" fmla="*/ 9 h 247"/>
                <a:gd name="T38" fmla="*/ 62 w 319"/>
                <a:gd name="T39" fmla="*/ 3 h 247"/>
                <a:gd name="T40" fmla="*/ 46 w 319"/>
                <a:gd name="T41" fmla="*/ 25 h 247"/>
                <a:gd name="T42" fmla="*/ 25 w 319"/>
                <a:gd name="T43" fmla="*/ 44 h 247"/>
                <a:gd name="T44" fmla="*/ 0 w 319"/>
                <a:gd name="T45" fmla="*/ 58 h 247"/>
                <a:gd name="T46" fmla="*/ 13 w 319"/>
                <a:gd name="T47" fmla="*/ 89 h 247"/>
                <a:gd name="T48" fmla="*/ 27 w 319"/>
                <a:gd name="T49" fmla="*/ 106 h 247"/>
                <a:gd name="T50" fmla="*/ 32 w 319"/>
                <a:gd name="T51" fmla="*/ 140 h 247"/>
                <a:gd name="T52" fmla="*/ 16 w 319"/>
                <a:gd name="T53" fmla="*/ 163 h 247"/>
                <a:gd name="T54" fmla="*/ 9 w 319"/>
                <a:gd name="T55" fmla="*/ 192 h 247"/>
                <a:gd name="T56" fmla="*/ 45 w 319"/>
                <a:gd name="T57" fmla="*/ 217 h 247"/>
                <a:gd name="T58" fmla="*/ 75 w 319"/>
                <a:gd name="T59" fmla="*/ 236 h 247"/>
                <a:gd name="T60" fmla="*/ 100 w 319"/>
                <a:gd name="T61" fmla="*/ 242 h 247"/>
                <a:gd name="T62" fmla="*/ 105 w 319"/>
                <a:gd name="T63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9" h="247">
                  <a:moveTo>
                    <a:pt x="105" y="247"/>
                  </a:moveTo>
                  <a:lnTo>
                    <a:pt x="123" y="235"/>
                  </a:lnTo>
                  <a:lnTo>
                    <a:pt x="132" y="244"/>
                  </a:lnTo>
                  <a:lnTo>
                    <a:pt x="155" y="236"/>
                  </a:lnTo>
                  <a:lnTo>
                    <a:pt x="174" y="219"/>
                  </a:lnTo>
                  <a:lnTo>
                    <a:pt x="191" y="208"/>
                  </a:lnTo>
                  <a:lnTo>
                    <a:pt x="205" y="203"/>
                  </a:lnTo>
                  <a:lnTo>
                    <a:pt x="217" y="212"/>
                  </a:lnTo>
                  <a:lnTo>
                    <a:pt x="224" y="222"/>
                  </a:lnTo>
                  <a:lnTo>
                    <a:pt x="239" y="220"/>
                  </a:lnTo>
                  <a:lnTo>
                    <a:pt x="255" y="222"/>
                  </a:lnTo>
                  <a:lnTo>
                    <a:pt x="265" y="231"/>
                  </a:lnTo>
                  <a:lnTo>
                    <a:pt x="274" y="219"/>
                  </a:lnTo>
                  <a:lnTo>
                    <a:pt x="287" y="217"/>
                  </a:lnTo>
                  <a:lnTo>
                    <a:pt x="301" y="215"/>
                  </a:lnTo>
                  <a:lnTo>
                    <a:pt x="313" y="210"/>
                  </a:lnTo>
                  <a:lnTo>
                    <a:pt x="319" y="197"/>
                  </a:lnTo>
                  <a:lnTo>
                    <a:pt x="310" y="187"/>
                  </a:lnTo>
                  <a:lnTo>
                    <a:pt x="301" y="179"/>
                  </a:lnTo>
                  <a:lnTo>
                    <a:pt x="276" y="153"/>
                  </a:lnTo>
                  <a:lnTo>
                    <a:pt x="278" y="140"/>
                  </a:lnTo>
                  <a:lnTo>
                    <a:pt x="265" y="133"/>
                  </a:lnTo>
                  <a:lnTo>
                    <a:pt x="258" y="115"/>
                  </a:lnTo>
                  <a:lnTo>
                    <a:pt x="249" y="101"/>
                  </a:lnTo>
                  <a:lnTo>
                    <a:pt x="237" y="96"/>
                  </a:lnTo>
                  <a:lnTo>
                    <a:pt x="226" y="89"/>
                  </a:lnTo>
                  <a:lnTo>
                    <a:pt x="231" y="67"/>
                  </a:lnTo>
                  <a:lnTo>
                    <a:pt x="233" y="51"/>
                  </a:lnTo>
                  <a:lnTo>
                    <a:pt x="242" y="39"/>
                  </a:lnTo>
                  <a:lnTo>
                    <a:pt x="210" y="0"/>
                  </a:lnTo>
                  <a:lnTo>
                    <a:pt x="191" y="7"/>
                  </a:lnTo>
                  <a:lnTo>
                    <a:pt x="173" y="17"/>
                  </a:lnTo>
                  <a:lnTo>
                    <a:pt x="153" y="14"/>
                  </a:lnTo>
                  <a:lnTo>
                    <a:pt x="137" y="19"/>
                  </a:lnTo>
                  <a:lnTo>
                    <a:pt x="125" y="14"/>
                  </a:lnTo>
                  <a:lnTo>
                    <a:pt x="112" y="16"/>
                  </a:lnTo>
                  <a:lnTo>
                    <a:pt x="96" y="14"/>
                  </a:lnTo>
                  <a:lnTo>
                    <a:pt x="84" y="9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3" y="16"/>
                  </a:lnTo>
                  <a:lnTo>
                    <a:pt x="46" y="25"/>
                  </a:lnTo>
                  <a:lnTo>
                    <a:pt x="36" y="34"/>
                  </a:lnTo>
                  <a:lnTo>
                    <a:pt x="25" y="44"/>
                  </a:lnTo>
                  <a:lnTo>
                    <a:pt x="14" y="53"/>
                  </a:lnTo>
                  <a:lnTo>
                    <a:pt x="0" y="58"/>
                  </a:lnTo>
                  <a:lnTo>
                    <a:pt x="2" y="74"/>
                  </a:lnTo>
                  <a:lnTo>
                    <a:pt x="13" y="89"/>
                  </a:lnTo>
                  <a:lnTo>
                    <a:pt x="25" y="94"/>
                  </a:lnTo>
                  <a:lnTo>
                    <a:pt x="27" y="106"/>
                  </a:lnTo>
                  <a:lnTo>
                    <a:pt x="27" y="123"/>
                  </a:lnTo>
                  <a:lnTo>
                    <a:pt x="32" y="140"/>
                  </a:lnTo>
                  <a:lnTo>
                    <a:pt x="23" y="151"/>
                  </a:lnTo>
                  <a:lnTo>
                    <a:pt x="16" y="163"/>
                  </a:lnTo>
                  <a:lnTo>
                    <a:pt x="14" y="179"/>
                  </a:lnTo>
                  <a:lnTo>
                    <a:pt x="9" y="192"/>
                  </a:lnTo>
                  <a:lnTo>
                    <a:pt x="23" y="206"/>
                  </a:lnTo>
                  <a:lnTo>
                    <a:pt x="45" y="217"/>
                  </a:lnTo>
                  <a:lnTo>
                    <a:pt x="57" y="220"/>
                  </a:lnTo>
                  <a:lnTo>
                    <a:pt x="75" y="236"/>
                  </a:lnTo>
                  <a:lnTo>
                    <a:pt x="84" y="240"/>
                  </a:lnTo>
                  <a:lnTo>
                    <a:pt x="100" y="242"/>
                  </a:lnTo>
                  <a:lnTo>
                    <a:pt x="105" y="247"/>
                  </a:lnTo>
                  <a:lnTo>
                    <a:pt x="105" y="247"/>
                  </a:lnTo>
                  <a:lnTo>
                    <a:pt x="105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80">
              <a:extLst>
                <a:ext uri="{FF2B5EF4-FFF2-40B4-BE49-F238E27FC236}">
                  <a16:creationId xmlns:a16="http://schemas.microsoft.com/office/drawing/2014/main" id="{F01D156D-52A8-DB41-FA47-F39453D5C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8341" y="5732610"/>
              <a:ext cx="634695" cy="566934"/>
            </a:xfrm>
            <a:custGeom>
              <a:avLst/>
              <a:gdLst>
                <a:gd name="T0" fmla="*/ 186 w 281"/>
                <a:gd name="T1" fmla="*/ 251 h 251"/>
                <a:gd name="T2" fmla="*/ 251 w 281"/>
                <a:gd name="T3" fmla="*/ 225 h 251"/>
                <a:gd name="T4" fmla="*/ 274 w 281"/>
                <a:gd name="T5" fmla="*/ 218 h 251"/>
                <a:gd name="T6" fmla="*/ 274 w 281"/>
                <a:gd name="T7" fmla="*/ 202 h 251"/>
                <a:gd name="T8" fmla="*/ 281 w 281"/>
                <a:gd name="T9" fmla="*/ 189 h 251"/>
                <a:gd name="T10" fmla="*/ 281 w 281"/>
                <a:gd name="T11" fmla="*/ 169 h 251"/>
                <a:gd name="T12" fmla="*/ 268 w 281"/>
                <a:gd name="T13" fmla="*/ 155 h 251"/>
                <a:gd name="T14" fmla="*/ 270 w 281"/>
                <a:gd name="T15" fmla="*/ 143 h 251"/>
                <a:gd name="T16" fmla="*/ 279 w 281"/>
                <a:gd name="T17" fmla="*/ 121 h 251"/>
                <a:gd name="T18" fmla="*/ 268 w 281"/>
                <a:gd name="T19" fmla="*/ 107 h 251"/>
                <a:gd name="T20" fmla="*/ 256 w 281"/>
                <a:gd name="T21" fmla="*/ 102 h 251"/>
                <a:gd name="T22" fmla="*/ 245 w 281"/>
                <a:gd name="T23" fmla="*/ 91 h 251"/>
                <a:gd name="T24" fmla="*/ 233 w 281"/>
                <a:gd name="T25" fmla="*/ 88 h 251"/>
                <a:gd name="T26" fmla="*/ 217 w 281"/>
                <a:gd name="T27" fmla="*/ 82 h 251"/>
                <a:gd name="T28" fmla="*/ 208 w 281"/>
                <a:gd name="T29" fmla="*/ 72 h 251"/>
                <a:gd name="T30" fmla="*/ 194 w 281"/>
                <a:gd name="T31" fmla="*/ 63 h 251"/>
                <a:gd name="T32" fmla="*/ 185 w 281"/>
                <a:gd name="T33" fmla="*/ 52 h 251"/>
                <a:gd name="T34" fmla="*/ 172 w 281"/>
                <a:gd name="T35" fmla="*/ 45 h 251"/>
                <a:gd name="T36" fmla="*/ 160 w 281"/>
                <a:gd name="T37" fmla="*/ 43 h 251"/>
                <a:gd name="T38" fmla="*/ 144 w 281"/>
                <a:gd name="T39" fmla="*/ 41 h 251"/>
                <a:gd name="T40" fmla="*/ 131 w 281"/>
                <a:gd name="T41" fmla="*/ 40 h 251"/>
                <a:gd name="T42" fmla="*/ 119 w 281"/>
                <a:gd name="T43" fmla="*/ 34 h 251"/>
                <a:gd name="T44" fmla="*/ 83 w 281"/>
                <a:gd name="T45" fmla="*/ 0 h 251"/>
                <a:gd name="T46" fmla="*/ 48 w 281"/>
                <a:gd name="T47" fmla="*/ 29 h 251"/>
                <a:gd name="T48" fmla="*/ 26 w 281"/>
                <a:gd name="T49" fmla="*/ 41 h 251"/>
                <a:gd name="T50" fmla="*/ 0 w 281"/>
                <a:gd name="T51" fmla="*/ 57 h 251"/>
                <a:gd name="T52" fmla="*/ 12 w 281"/>
                <a:gd name="T53" fmla="*/ 66 h 251"/>
                <a:gd name="T54" fmla="*/ 19 w 281"/>
                <a:gd name="T55" fmla="*/ 77 h 251"/>
                <a:gd name="T56" fmla="*/ 32 w 281"/>
                <a:gd name="T57" fmla="*/ 82 h 251"/>
                <a:gd name="T58" fmla="*/ 46 w 281"/>
                <a:gd name="T59" fmla="*/ 80 h 251"/>
                <a:gd name="T60" fmla="*/ 48 w 281"/>
                <a:gd name="T61" fmla="*/ 93 h 251"/>
                <a:gd name="T62" fmla="*/ 55 w 281"/>
                <a:gd name="T63" fmla="*/ 107 h 251"/>
                <a:gd name="T64" fmla="*/ 64 w 281"/>
                <a:gd name="T65" fmla="*/ 114 h 251"/>
                <a:gd name="T66" fmla="*/ 76 w 281"/>
                <a:gd name="T67" fmla="*/ 123 h 251"/>
                <a:gd name="T68" fmla="*/ 90 w 281"/>
                <a:gd name="T69" fmla="*/ 134 h 251"/>
                <a:gd name="T70" fmla="*/ 99 w 281"/>
                <a:gd name="T71" fmla="*/ 141 h 251"/>
                <a:gd name="T72" fmla="*/ 115 w 281"/>
                <a:gd name="T73" fmla="*/ 143 h 251"/>
                <a:gd name="T74" fmla="*/ 124 w 281"/>
                <a:gd name="T75" fmla="*/ 152 h 251"/>
                <a:gd name="T76" fmla="*/ 130 w 281"/>
                <a:gd name="T77" fmla="*/ 164 h 251"/>
                <a:gd name="T78" fmla="*/ 140 w 281"/>
                <a:gd name="T79" fmla="*/ 178 h 251"/>
                <a:gd name="T80" fmla="*/ 147 w 281"/>
                <a:gd name="T81" fmla="*/ 193 h 251"/>
                <a:gd name="T82" fmla="*/ 153 w 281"/>
                <a:gd name="T83" fmla="*/ 207 h 251"/>
                <a:gd name="T84" fmla="*/ 154 w 281"/>
                <a:gd name="T85" fmla="*/ 219 h 251"/>
                <a:gd name="T86" fmla="*/ 160 w 281"/>
                <a:gd name="T87" fmla="*/ 234 h 251"/>
                <a:gd name="T88" fmla="*/ 172 w 281"/>
                <a:gd name="T89" fmla="*/ 234 h 251"/>
                <a:gd name="T90" fmla="*/ 179 w 281"/>
                <a:gd name="T91" fmla="*/ 248 h 251"/>
                <a:gd name="T92" fmla="*/ 186 w 281"/>
                <a:gd name="T93" fmla="*/ 251 h 251"/>
                <a:gd name="T94" fmla="*/ 186 w 281"/>
                <a:gd name="T95" fmla="*/ 251 h 251"/>
                <a:gd name="T96" fmla="*/ 186 w 281"/>
                <a:gd name="T9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1" h="251">
                  <a:moveTo>
                    <a:pt x="186" y="251"/>
                  </a:moveTo>
                  <a:lnTo>
                    <a:pt x="251" y="225"/>
                  </a:lnTo>
                  <a:lnTo>
                    <a:pt x="274" y="218"/>
                  </a:lnTo>
                  <a:lnTo>
                    <a:pt x="274" y="202"/>
                  </a:lnTo>
                  <a:lnTo>
                    <a:pt x="281" y="189"/>
                  </a:lnTo>
                  <a:lnTo>
                    <a:pt x="281" y="169"/>
                  </a:lnTo>
                  <a:lnTo>
                    <a:pt x="268" y="155"/>
                  </a:lnTo>
                  <a:lnTo>
                    <a:pt x="270" y="143"/>
                  </a:lnTo>
                  <a:lnTo>
                    <a:pt x="279" y="121"/>
                  </a:lnTo>
                  <a:lnTo>
                    <a:pt x="268" y="107"/>
                  </a:lnTo>
                  <a:lnTo>
                    <a:pt x="256" y="102"/>
                  </a:lnTo>
                  <a:lnTo>
                    <a:pt x="245" y="91"/>
                  </a:lnTo>
                  <a:lnTo>
                    <a:pt x="233" y="88"/>
                  </a:lnTo>
                  <a:lnTo>
                    <a:pt x="217" y="82"/>
                  </a:lnTo>
                  <a:lnTo>
                    <a:pt x="208" y="72"/>
                  </a:lnTo>
                  <a:lnTo>
                    <a:pt x="194" y="63"/>
                  </a:lnTo>
                  <a:lnTo>
                    <a:pt x="185" y="52"/>
                  </a:lnTo>
                  <a:lnTo>
                    <a:pt x="172" y="45"/>
                  </a:lnTo>
                  <a:lnTo>
                    <a:pt x="160" y="43"/>
                  </a:lnTo>
                  <a:lnTo>
                    <a:pt x="144" y="41"/>
                  </a:lnTo>
                  <a:lnTo>
                    <a:pt x="131" y="40"/>
                  </a:lnTo>
                  <a:lnTo>
                    <a:pt x="119" y="34"/>
                  </a:lnTo>
                  <a:lnTo>
                    <a:pt x="83" y="0"/>
                  </a:lnTo>
                  <a:lnTo>
                    <a:pt x="48" y="29"/>
                  </a:lnTo>
                  <a:lnTo>
                    <a:pt x="26" y="41"/>
                  </a:lnTo>
                  <a:lnTo>
                    <a:pt x="0" y="57"/>
                  </a:lnTo>
                  <a:lnTo>
                    <a:pt x="12" y="66"/>
                  </a:lnTo>
                  <a:lnTo>
                    <a:pt x="19" y="77"/>
                  </a:lnTo>
                  <a:lnTo>
                    <a:pt x="32" y="82"/>
                  </a:lnTo>
                  <a:lnTo>
                    <a:pt x="46" y="80"/>
                  </a:lnTo>
                  <a:lnTo>
                    <a:pt x="48" y="93"/>
                  </a:lnTo>
                  <a:lnTo>
                    <a:pt x="55" y="107"/>
                  </a:lnTo>
                  <a:lnTo>
                    <a:pt x="64" y="114"/>
                  </a:lnTo>
                  <a:lnTo>
                    <a:pt x="76" y="123"/>
                  </a:lnTo>
                  <a:lnTo>
                    <a:pt x="90" y="134"/>
                  </a:lnTo>
                  <a:lnTo>
                    <a:pt x="99" y="141"/>
                  </a:lnTo>
                  <a:lnTo>
                    <a:pt x="115" y="143"/>
                  </a:lnTo>
                  <a:lnTo>
                    <a:pt x="124" y="152"/>
                  </a:lnTo>
                  <a:lnTo>
                    <a:pt x="130" y="164"/>
                  </a:lnTo>
                  <a:lnTo>
                    <a:pt x="140" y="178"/>
                  </a:lnTo>
                  <a:lnTo>
                    <a:pt x="147" y="193"/>
                  </a:lnTo>
                  <a:lnTo>
                    <a:pt x="153" y="207"/>
                  </a:lnTo>
                  <a:lnTo>
                    <a:pt x="154" y="219"/>
                  </a:lnTo>
                  <a:lnTo>
                    <a:pt x="160" y="234"/>
                  </a:lnTo>
                  <a:lnTo>
                    <a:pt x="172" y="234"/>
                  </a:lnTo>
                  <a:lnTo>
                    <a:pt x="179" y="248"/>
                  </a:lnTo>
                  <a:lnTo>
                    <a:pt x="186" y="251"/>
                  </a:lnTo>
                  <a:lnTo>
                    <a:pt x="186" y="251"/>
                  </a:lnTo>
                  <a:lnTo>
                    <a:pt x="18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81">
              <a:extLst>
                <a:ext uri="{FF2B5EF4-FFF2-40B4-BE49-F238E27FC236}">
                  <a16:creationId xmlns:a16="http://schemas.microsoft.com/office/drawing/2014/main" id="{AB7912BF-7655-C1C5-D7B8-CAF330AF0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67017" y="5495447"/>
              <a:ext cx="566934" cy="648247"/>
            </a:xfrm>
            <a:custGeom>
              <a:avLst/>
              <a:gdLst>
                <a:gd name="T0" fmla="*/ 132 w 251"/>
                <a:gd name="T1" fmla="*/ 287 h 287"/>
                <a:gd name="T2" fmla="*/ 167 w 251"/>
                <a:gd name="T3" fmla="*/ 285 h 287"/>
                <a:gd name="T4" fmla="*/ 180 w 251"/>
                <a:gd name="T5" fmla="*/ 283 h 287"/>
                <a:gd name="T6" fmla="*/ 219 w 251"/>
                <a:gd name="T7" fmla="*/ 276 h 287"/>
                <a:gd name="T8" fmla="*/ 235 w 251"/>
                <a:gd name="T9" fmla="*/ 278 h 287"/>
                <a:gd name="T10" fmla="*/ 249 w 251"/>
                <a:gd name="T11" fmla="*/ 276 h 287"/>
                <a:gd name="T12" fmla="*/ 251 w 251"/>
                <a:gd name="T13" fmla="*/ 260 h 287"/>
                <a:gd name="T14" fmla="*/ 247 w 251"/>
                <a:gd name="T15" fmla="*/ 230 h 287"/>
                <a:gd name="T16" fmla="*/ 251 w 251"/>
                <a:gd name="T17" fmla="*/ 210 h 287"/>
                <a:gd name="T18" fmla="*/ 251 w 251"/>
                <a:gd name="T19" fmla="*/ 146 h 287"/>
                <a:gd name="T20" fmla="*/ 251 w 251"/>
                <a:gd name="T21" fmla="*/ 127 h 287"/>
                <a:gd name="T22" fmla="*/ 240 w 251"/>
                <a:gd name="T23" fmla="*/ 88 h 287"/>
                <a:gd name="T24" fmla="*/ 239 w 251"/>
                <a:gd name="T25" fmla="*/ 64 h 287"/>
                <a:gd name="T26" fmla="*/ 240 w 251"/>
                <a:gd name="T27" fmla="*/ 2 h 287"/>
                <a:gd name="T28" fmla="*/ 228 w 251"/>
                <a:gd name="T29" fmla="*/ 0 h 287"/>
                <a:gd name="T30" fmla="*/ 182 w 251"/>
                <a:gd name="T31" fmla="*/ 2 h 287"/>
                <a:gd name="T32" fmla="*/ 164 w 251"/>
                <a:gd name="T33" fmla="*/ 0 h 287"/>
                <a:gd name="T34" fmla="*/ 118 w 251"/>
                <a:gd name="T35" fmla="*/ 0 h 287"/>
                <a:gd name="T36" fmla="*/ 107 w 251"/>
                <a:gd name="T37" fmla="*/ 6 h 287"/>
                <a:gd name="T38" fmla="*/ 75 w 251"/>
                <a:gd name="T39" fmla="*/ 63 h 287"/>
                <a:gd name="T40" fmla="*/ 73 w 251"/>
                <a:gd name="T41" fmla="*/ 75 h 287"/>
                <a:gd name="T42" fmla="*/ 57 w 251"/>
                <a:gd name="T43" fmla="*/ 123 h 287"/>
                <a:gd name="T44" fmla="*/ 2 w 251"/>
                <a:gd name="T45" fmla="*/ 123 h 287"/>
                <a:gd name="T46" fmla="*/ 4 w 251"/>
                <a:gd name="T47" fmla="*/ 145 h 287"/>
                <a:gd name="T48" fmla="*/ 0 w 251"/>
                <a:gd name="T49" fmla="*/ 168 h 287"/>
                <a:gd name="T50" fmla="*/ 12 w 251"/>
                <a:gd name="T51" fmla="*/ 175 h 287"/>
                <a:gd name="T52" fmla="*/ 11 w 251"/>
                <a:gd name="T53" fmla="*/ 207 h 287"/>
                <a:gd name="T54" fmla="*/ 9 w 251"/>
                <a:gd name="T55" fmla="*/ 226 h 287"/>
                <a:gd name="T56" fmla="*/ 11 w 251"/>
                <a:gd name="T57" fmla="*/ 246 h 287"/>
                <a:gd name="T58" fmla="*/ 37 w 251"/>
                <a:gd name="T59" fmla="*/ 260 h 287"/>
                <a:gd name="T60" fmla="*/ 59 w 251"/>
                <a:gd name="T61" fmla="*/ 266 h 287"/>
                <a:gd name="T62" fmla="*/ 100 w 251"/>
                <a:gd name="T63" fmla="*/ 276 h 287"/>
                <a:gd name="T64" fmla="*/ 112 w 251"/>
                <a:gd name="T65" fmla="*/ 282 h 287"/>
                <a:gd name="T66" fmla="*/ 132 w 251"/>
                <a:gd name="T67" fmla="*/ 287 h 287"/>
                <a:gd name="T68" fmla="*/ 132 w 251"/>
                <a:gd name="T69" fmla="*/ 287 h 287"/>
                <a:gd name="T70" fmla="*/ 132 w 251"/>
                <a:gd name="T71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287">
                  <a:moveTo>
                    <a:pt x="132" y="287"/>
                  </a:moveTo>
                  <a:lnTo>
                    <a:pt x="167" y="285"/>
                  </a:lnTo>
                  <a:lnTo>
                    <a:pt x="180" y="283"/>
                  </a:lnTo>
                  <a:lnTo>
                    <a:pt x="219" y="276"/>
                  </a:lnTo>
                  <a:lnTo>
                    <a:pt x="235" y="278"/>
                  </a:lnTo>
                  <a:lnTo>
                    <a:pt x="249" y="276"/>
                  </a:lnTo>
                  <a:lnTo>
                    <a:pt x="251" y="260"/>
                  </a:lnTo>
                  <a:lnTo>
                    <a:pt x="247" y="230"/>
                  </a:lnTo>
                  <a:lnTo>
                    <a:pt x="251" y="210"/>
                  </a:lnTo>
                  <a:lnTo>
                    <a:pt x="251" y="146"/>
                  </a:lnTo>
                  <a:lnTo>
                    <a:pt x="251" y="127"/>
                  </a:lnTo>
                  <a:lnTo>
                    <a:pt x="240" y="88"/>
                  </a:lnTo>
                  <a:lnTo>
                    <a:pt x="239" y="64"/>
                  </a:lnTo>
                  <a:lnTo>
                    <a:pt x="240" y="2"/>
                  </a:lnTo>
                  <a:lnTo>
                    <a:pt x="228" y="0"/>
                  </a:lnTo>
                  <a:lnTo>
                    <a:pt x="182" y="2"/>
                  </a:lnTo>
                  <a:lnTo>
                    <a:pt x="164" y="0"/>
                  </a:lnTo>
                  <a:lnTo>
                    <a:pt x="118" y="0"/>
                  </a:lnTo>
                  <a:lnTo>
                    <a:pt x="107" y="6"/>
                  </a:lnTo>
                  <a:lnTo>
                    <a:pt x="75" y="63"/>
                  </a:lnTo>
                  <a:lnTo>
                    <a:pt x="73" y="75"/>
                  </a:lnTo>
                  <a:lnTo>
                    <a:pt x="57" y="123"/>
                  </a:lnTo>
                  <a:lnTo>
                    <a:pt x="2" y="123"/>
                  </a:lnTo>
                  <a:lnTo>
                    <a:pt x="4" y="145"/>
                  </a:lnTo>
                  <a:lnTo>
                    <a:pt x="0" y="168"/>
                  </a:lnTo>
                  <a:lnTo>
                    <a:pt x="12" y="175"/>
                  </a:lnTo>
                  <a:lnTo>
                    <a:pt x="11" y="207"/>
                  </a:lnTo>
                  <a:lnTo>
                    <a:pt x="9" y="226"/>
                  </a:lnTo>
                  <a:lnTo>
                    <a:pt x="11" y="246"/>
                  </a:lnTo>
                  <a:lnTo>
                    <a:pt x="37" y="260"/>
                  </a:lnTo>
                  <a:lnTo>
                    <a:pt x="59" y="266"/>
                  </a:lnTo>
                  <a:lnTo>
                    <a:pt x="100" y="276"/>
                  </a:lnTo>
                  <a:lnTo>
                    <a:pt x="112" y="282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82">
              <a:extLst>
                <a:ext uri="{FF2B5EF4-FFF2-40B4-BE49-F238E27FC236}">
                  <a16:creationId xmlns:a16="http://schemas.microsoft.com/office/drawing/2014/main" id="{F9F60BEA-7E4A-FE19-C336-160BF517BE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8178" y="4479033"/>
              <a:ext cx="679869" cy="406566"/>
            </a:xfrm>
            <a:custGeom>
              <a:avLst/>
              <a:gdLst>
                <a:gd name="T0" fmla="*/ 192 w 301"/>
                <a:gd name="T1" fmla="*/ 180 h 180"/>
                <a:gd name="T2" fmla="*/ 212 w 301"/>
                <a:gd name="T3" fmla="*/ 173 h 180"/>
                <a:gd name="T4" fmla="*/ 276 w 301"/>
                <a:gd name="T5" fmla="*/ 171 h 180"/>
                <a:gd name="T6" fmla="*/ 299 w 301"/>
                <a:gd name="T7" fmla="*/ 174 h 180"/>
                <a:gd name="T8" fmla="*/ 301 w 301"/>
                <a:gd name="T9" fmla="*/ 155 h 180"/>
                <a:gd name="T10" fmla="*/ 299 w 301"/>
                <a:gd name="T11" fmla="*/ 141 h 180"/>
                <a:gd name="T12" fmla="*/ 301 w 301"/>
                <a:gd name="T13" fmla="*/ 107 h 180"/>
                <a:gd name="T14" fmla="*/ 299 w 301"/>
                <a:gd name="T15" fmla="*/ 93 h 180"/>
                <a:gd name="T16" fmla="*/ 276 w 301"/>
                <a:gd name="T17" fmla="*/ 93 h 180"/>
                <a:gd name="T18" fmla="*/ 255 w 301"/>
                <a:gd name="T19" fmla="*/ 91 h 180"/>
                <a:gd name="T20" fmla="*/ 242 w 301"/>
                <a:gd name="T21" fmla="*/ 53 h 180"/>
                <a:gd name="T22" fmla="*/ 233 w 301"/>
                <a:gd name="T23" fmla="*/ 23 h 180"/>
                <a:gd name="T24" fmla="*/ 233 w 301"/>
                <a:gd name="T25" fmla="*/ 4 h 180"/>
                <a:gd name="T26" fmla="*/ 214 w 301"/>
                <a:gd name="T27" fmla="*/ 5 h 180"/>
                <a:gd name="T28" fmla="*/ 216 w 301"/>
                <a:gd name="T29" fmla="*/ 14 h 180"/>
                <a:gd name="T30" fmla="*/ 173 w 301"/>
                <a:gd name="T31" fmla="*/ 16 h 180"/>
                <a:gd name="T32" fmla="*/ 144 w 301"/>
                <a:gd name="T33" fmla="*/ 16 h 180"/>
                <a:gd name="T34" fmla="*/ 139 w 301"/>
                <a:gd name="T35" fmla="*/ 2 h 180"/>
                <a:gd name="T36" fmla="*/ 127 w 301"/>
                <a:gd name="T37" fmla="*/ 0 h 180"/>
                <a:gd name="T38" fmla="*/ 135 w 301"/>
                <a:gd name="T39" fmla="*/ 14 h 180"/>
                <a:gd name="T40" fmla="*/ 116 w 301"/>
                <a:gd name="T41" fmla="*/ 14 h 180"/>
                <a:gd name="T42" fmla="*/ 107 w 301"/>
                <a:gd name="T43" fmla="*/ 2 h 180"/>
                <a:gd name="T44" fmla="*/ 103 w 301"/>
                <a:gd name="T45" fmla="*/ 14 h 180"/>
                <a:gd name="T46" fmla="*/ 80 w 301"/>
                <a:gd name="T47" fmla="*/ 14 h 180"/>
                <a:gd name="T48" fmla="*/ 61 w 301"/>
                <a:gd name="T49" fmla="*/ 14 h 180"/>
                <a:gd name="T50" fmla="*/ 13 w 301"/>
                <a:gd name="T51" fmla="*/ 16 h 180"/>
                <a:gd name="T52" fmla="*/ 2 w 301"/>
                <a:gd name="T53" fmla="*/ 23 h 180"/>
                <a:gd name="T54" fmla="*/ 0 w 301"/>
                <a:gd name="T55" fmla="*/ 66 h 180"/>
                <a:gd name="T56" fmla="*/ 2 w 301"/>
                <a:gd name="T57" fmla="*/ 94 h 180"/>
                <a:gd name="T58" fmla="*/ 0 w 301"/>
                <a:gd name="T59" fmla="*/ 142 h 180"/>
                <a:gd name="T60" fmla="*/ 54 w 301"/>
                <a:gd name="T61" fmla="*/ 144 h 180"/>
                <a:gd name="T62" fmla="*/ 54 w 301"/>
                <a:gd name="T63" fmla="*/ 173 h 180"/>
                <a:gd name="T64" fmla="*/ 77 w 301"/>
                <a:gd name="T65" fmla="*/ 173 h 180"/>
                <a:gd name="T66" fmla="*/ 144 w 301"/>
                <a:gd name="T67" fmla="*/ 174 h 180"/>
                <a:gd name="T68" fmla="*/ 160 w 301"/>
                <a:gd name="T69" fmla="*/ 173 h 180"/>
                <a:gd name="T70" fmla="*/ 175 w 301"/>
                <a:gd name="T71" fmla="*/ 166 h 180"/>
                <a:gd name="T72" fmla="*/ 192 w 301"/>
                <a:gd name="T73" fmla="*/ 174 h 180"/>
                <a:gd name="T74" fmla="*/ 192 w 301"/>
                <a:gd name="T75" fmla="*/ 180 h 180"/>
                <a:gd name="T76" fmla="*/ 192 w 301"/>
                <a:gd name="T77" fmla="*/ 180 h 180"/>
                <a:gd name="T78" fmla="*/ 192 w 301"/>
                <a:gd name="T7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1" h="180">
                  <a:moveTo>
                    <a:pt x="192" y="180"/>
                  </a:moveTo>
                  <a:lnTo>
                    <a:pt x="212" y="173"/>
                  </a:lnTo>
                  <a:lnTo>
                    <a:pt x="276" y="171"/>
                  </a:lnTo>
                  <a:lnTo>
                    <a:pt x="299" y="174"/>
                  </a:lnTo>
                  <a:lnTo>
                    <a:pt x="301" y="155"/>
                  </a:lnTo>
                  <a:lnTo>
                    <a:pt x="299" y="141"/>
                  </a:lnTo>
                  <a:lnTo>
                    <a:pt x="301" y="107"/>
                  </a:lnTo>
                  <a:lnTo>
                    <a:pt x="299" y="93"/>
                  </a:lnTo>
                  <a:lnTo>
                    <a:pt x="276" y="93"/>
                  </a:lnTo>
                  <a:lnTo>
                    <a:pt x="255" y="91"/>
                  </a:lnTo>
                  <a:lnTo>
                    <a:pt x="242" y="53"/>
                  </a:lnTo>
                  <a:lnTo>
                    <a:pt x="233" y="23"/>
                  </a:lnTo>
                  <a:lnTo>
                    <a:pt x="233" y="4"/>
                  </a:lnTo>
                  <a:lnTo>
                    <a:pt x="214" y="5"/>
                  </a:lnTo>
                  <a:lnTo>
                    <a:pt x="216" y="14"/>
                  </a:lnTo>
                  <a:lnTo>
                    <a:pt x="173" y="16"/>
                  </a:lnTo>
                  <a:lnTo>
                    <a:pt x="144" y="16"/>
                  </a:lnTo>
                  <a:lnTo>
                    <a:pt x="139" y="2"/>
                  </a:lnTo>
                  <a:lnTo>
                    <a:pt x="127" y="0"/>
                  </a:lnTo>
                  <a:lnTo>
                    <a:pt x="135" y="14"/>
                  </a:lnTo>
                  <a:lnTo>
                    <a:pt x="116" y="14"/>
                  </a:lnTo>
                  <a:lnTo>
                    <a:pt x="107" y="2"/>
                  </a:lnTo>
                  <a:lnTo>
                    <a:pt x="103" y="14"/>
                  </a:lnTo>
                  <a:lnTo>
                    <a:pt x="80" y="14"/>
                  </a:lnTo>
                  <a:lnTo>
                    <a:pt x="61" y="14"/>
                  </a:lnTo>
                  <a:lnTo>
                    <a:pt x="13" y="16"/>
                  </a:lnTo>
                  <a:lnTo>
                    <a:pt x="2" y="23"/>
                  </a:lnTo>
                  <a:lnTo>
                    <a:pt x="0" y="66"/>
                  </a:lnTo>
                  <a:lnTo>
                    <a:pt x="2" y="94"/>
                  </a:lnTo>
                  <a:lnTo>
                    <a:pt x="0" y="142"/>
                  </a:lnTo>
                  <a:lnTo>
                    <a:pt x="54" y="144"/>
                  </a:lnTo>
                  <a:lnTo>
                    <a:pt x="54" y="173"/>
                  </a:lnTo>
                  <a:lnTo>
                    <a:pt x="77" y="173"/>
                  </a:lnTo>
                  <a:lnTo>
                    <a:pt x="144" y="174"/>
                  </a:lnTo>
                  <a:lnTo>
                    <a:pt x="160" y="173"/>
                  </a:lnTo>
                  <a:lnTo>
                    <a:pt x="175" y="166"/>
                  </a:lnTo>
                  <a:lnTo>
                    <a:pt x="192" y="174"/>
                  </a:lnTo>
                  <a:lnTo>
                    <a:pt x="192" y="180"/>
                  </a:lnTo>
                  <a:lnTo>
                    <a:pt x="192" y="180"/>
                  </a:lnTo>
                  <a:lnTo>
                    <a:pt x="192" y="1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83">
              <a:extLst>
                <a:ext uri="{FF2B5EF4-FFF2-40B4-BE49-F238E27FC236}">
                  <a16:creationId xmlns:a16="http://schemas.microsoft.com/office/drawing/2014/main" id="{32FB4A83-BEB9-DE93-9EA9-321DA79674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2322" y="5452531"/>
              <a:ext cx="847012" cy="422377"/>
            </a:xfrm>
            <a:custGeom>
              <a:avLst/>
              <a:gdLst>
                <a:gd name="T0" fmla="*/ 158 w 375"/>
                <a:gd name="T1" fmla="*/ 187 h 187"/>
                <a:gd name="T2" fmla="*/ 194 w 375"/>
                <a:gd name="T3" fmla="*/ 181 h 187"/>
                <a:gd name="T4" fmla="*/ 261 w 375"/>
                <a:gd name="T5" fmla="*/ 183 h 187"/>
                <a:gd name="T6" fmla="*/ 281 w 375"/>
                <a:gd name="T7" fmla="*/ 185 h 187"/>
                <a:gd name="T8" fmla="*/ 285 w 375"/>
                <a:gd name="T9" fmla="*/ 164 h 187"/>
                <a:gd name="T10" fmla="*/ 283 w 375"/>
                <a:gd name="T11" fmla="*/ 140 h 187"/>
                <a:gd name="T12" fmla="*/ 329 w 375"/>
                <a:gd name="T13" fmla="*/ 140 h 187"/>
                <a:gd name="T14" fmla="*/ 350 w 375"/>
                <a:gd name="T15" fmla="*/ 98 h 187"/>
                <a:gd name="T16" fmla="*/ 356 w 375"/>
                <a:gd name="T17" fmla="*/ 82 h 187"/>
                <a:gd name="T18" fmla="*/ 375 w 375"/>
                <a:gd name="T19" fmla="*/ 30 h 187"/>
                <a:gd name="T20" fmla="*/ 327 w 375"/>
                <a:gd name="T21" fmla="*/ 18 h 187"/>
                <a:gd name="T22" fmla="*/ 295 w 375"/>
                <a:gd name="T23" fmla="*/ 19 h 187"/>
                <a:gd name="T24" fmla="*/ 286 w 375"/>
                <a:gd name="T25" fmla="*/ 5 h 187"/>
                <a:gd name="T26" fmla="*/ 261 w 375"/>
                <a:gd name="T27" fmla="*/ 5 h 187"/>
                <a:gd name="T28" fmla="*/ 229 w 375"/>
                <a:gd name="T29" fmla="*/ 5 h 187"/>
                <a:gd name="T30" fmla="*/ 201 w 375"/>
                <a:gd name="T31" fmla="*/ 18 h 187"/>
                <a:gd name="T32" fmla="*/ 194 w 375"/>
                <a:gd name="T33" fmla="*/ 3 h 187"/>
                <a:gd name="T34" fmla="*/ 162 w 375"/>
                <a:gd name="T35" fmla="*/ 3 h 187"/>
                <a:gd name="T36" fmla="*/ 130 w 375"/>
                <a:gd name="T37" fmla="*/ 0 h 187"/>
                <a:gd name="T38" fmla="*/ 126 w 375"/>
                <a:gd name="T39" fmla="*/ 21 h 187"/>
                <a:gd name="T40" fmla="*/ 62 w 375"/>
                <a:gd name="T41" fmla="*/ 19 h 187"/>
                <a:gd name="T42" fmla="*/ 0 w 375"/>
                <a:gd name="T43" fmla="*/ 19 h 187"/>
                <a:gd name="T44" fmla="*/ 2 w 375"/>
                <a:gd name="T45" fmla="*/ 32 h 187"/>
                <a:gd name="T46" fmla="*/ 9 w 375"/>
                <a:gd name="T47" fmla="*/ 78 h 187"/>
                <a:gd name="T48" fmla="*/ 21 w 375"/>
                <a:gd name="T49" fmla="*/ 164 h 187"/>
                <a:gd name="T50" fmla="*/ 26 w 375"/>
                <a:gd name="T51" fmla="*/ 183 h 187"/>
                <a:gd name="T52" fmla="*/ 60 w 375"/>
                <a:gd name="T53" fmla="*/ 183 h 187"/>
                <a:gd name="T54" fmla="*/ 126 w 375"/>
                <a:gd name="T55" fmla="*/ 185 h 187"/>
                <a:gd name="T56" fmla="*/ 158 w 375"/>
                <a:gd name="T57" fmla="*/ 187 h 187"/>
                <a:gd name="T58" fmla="*/ 158 w 375"/>
                <a:gd name="T59" fmla="*/ 187 h 187"/>
                <a:gd name="T60" fmla="*/ 158 w 375"/>
                <a:gd name="T61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5" h="187">
                  <a:moveTo>
                    <a:pt x="158" y="187"/>
                  </a:moveTo>
                  <a:lnTo>
                    <a:pt x="194" y="181"/>
                  </a:lnTo>
                  <a:lnTo>
                    <a:pt x="261" y="183"/>
                  </a:lnTo>
                  <a:lnTo>
                    <a:pt x="281" y="185"/>
                  </a:lnTo>
                  <a:lnTo>
                    <a:pt x="285" y="164"/>
                  </a:lnTo>
                  <a:lnTo>
                    <a:pt x="283" y="140"/>
                  </a:lnTo>
                  <a:lnTo>
                    <a:pt x="329" y="140"/>
                  </a:lnTo>
                  <a:lnTo>
                    <a:pt x="350" y="98"/>
                  </a:lnTo>
                  <a:lnTo>
                    <a:pt x="356" y="82"/>
                  </a:lnTo>
                  <a:lnTo>
                    <a:pt x="375" y="30"/>
                  </a:lnTo>
                  <a:lnTo>
                    <a:pt x="327" y="18"/>
                  </a:lnTo>
                  <a:lnTo>
                    <a:pt x="295" y="19"/>
                  </a:lnTo>
                  <a:lnTo>
                    <a:pt x="286" y="5"/>
                  </a:lnTo>
                  <a:lnTo>
                    <a:pt x="261" y="5"/>
                  </a:lnTo>
                  <a:lnTo>
                    <a:pt x="229" y="5"/>
                  </a:lnTo>
                  <a:lnTo>
                    <a:pt x="201" y="18"/>
                  </a:lnTo>
                  <a:lnTo>
                    <a:pt x="194" y="3"/>
                  </a:lnTo>
                  <a:lnTo>
                    <a:pt x="162" y="3"/>
                  </a:lnTo>
                  <a:lnTo>
                    <a:pt x="130" y="0"/>
                  </a:lnTo>
                  <a:lnTo>
                    <a:pt x="126" y="21"/>
                  </a:lnTo>
                  <a:lnTo>
                    <a:pt x="62" y="19"/>
                  </a:lnTo>
                  <a:lnTo>
                    <a:pt x="0" y="19"/>
                  </a:lnTo>
                  <a:lnTo>
                    <a:pt x="2" y="32"/>
                  </a:lnTo>
                  <a:lnTo>
                    <a:pt x="9" y="78"/>
                  </a:lnTo>
                  <a:lnTo>
                    <a:pt x="21" y="164"/>
                  </a:lnTo>
                  <a:lnTo>
                    <a:pt x="26" y="183"/>
                  </a:lnTo>
                  <a:lnTo>
                    <a:pt x="60" y="183"/>
                  </a:lnTo>
                  <a:lnTo>
                    <a:pt x="126" y="185"/>
                  </a:lnTo>
                  <a:lnTo>
                    <a:pt x="158" y="187"/>
                  </a:lnTo>
                  <a:lnTo>
                    <a:pt x="158" y="187"/>
                  </a:lnTo>
                  <a:lnTo>
                    <a:pt x="158" y="1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84">
              <a:extLst>
                <a:ext uri="{FF2B5EF4-FFF2-40B4-BE49-F238E27FC236}">
                  <a16:creationId xmlns:a16="http://schemas.microsoft.com/office/drawing/2014/main" id="{FE6B0FF3-0AB2-EC4B-92D1-54270E76FA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4226059"/>
              <a:ext cx="616625" cy="469809"/>
            </a:xfrm>
            <a:custGeom>
              <a:avLst/>
              <a:gdLst>
                <a:gd name="T0" fmla="*/ 47 w 273"/>
                <a:gd name="T1" fmla="*/ 208 h 208"/>
                <a:gd name="T2" fmla="*/ 66 w 273"/>
                <a:gd name="T3" fmla="*/ 197 h 208"/>
                <a:gd name="T4" fmla="*/ 105 w 273"/>
                <a:gd name="T5" fmla="*/ 196 h 208"/>
                <a:gd name="T6" fmla="*/ 148 w 273"/>
                <a:gd name="T7" fmla="*/ 194 h 208"/>
                <a:gd name="T8" fmla="*/ 175 w 273"/>
                <a:gd name="T9" fmla="*/ 190 h 208"/>
                <a:gd name="T10" fmla="*/ 216 w 273"/>
                <a:gd name="T11" fmla="*/ 190 h 208"/>
                <a:gd name="T12" fmla="*/ 239 w 273"/>
                <a:gd name="T13" fmla="*/ 164 h 208"/>
                <a:gd name="T14" fmla="*/ 273 w 273"/>
                <a:gd name="T15" fmla="*/ 132 h 208"/>
                <a:gd name="T16" fmla="*/ 260 w 273"/>
                <a:gd name="T17" fmla="*/ 117 h 208"/>
                <a:gd name="T18" fmla="*/ 250 w 273"/>
                <a:gd name="T19" fmla="*/ 108 h 208"/>
                <a:gd name="T20" fmla="*/ 241 w 273"/>
                <a:gd name="T21" fmla="*/ 98 h 208"/>
                <a:gd name="T22" fmla="*/ 228 w 273"/>
                <a:gd name="T23" fmla="*/ 91 h 208"/>
                <a:gd name="T24" fmla="*/ 219 w 273"/>
                <a:gd name="T25" fmla="*/ 84 h 208"/>
                <a:gd name="T26" fmla="*/ 219 w 273"/>
                <a:gd name="T27" fmla="*/ 68 h 208"/>
                <a:gd name="T28" fmla="*/ 202 w 273"/>
                <a:gd name="T29" fmla="*/ 71 h 208"/>
                <a:gd name="T30" fmla="*/ 189 w 273"/>
                <a:gd name="T31" fmla="*/ 66 h 208"/>
                <a:gd name="T32" fmla="*/ 177 w 273"/>
                <a:gd name="T33" fmla="*/ 64 h 208"/>
                <a:gd name="T34" fmla="*/ 164 w 273"/>
                <a:gd name="T35" fmla="*/ 57 h 208"/>
                <a:gd name="T36" fmla="*/ 159 w 273"/>
                <a:gd name="T37" fmla="*/ 46 h 208"/>
                <a:gd name="T38" fmla="*/ 152 w 273"/>
                <a:gd name="T39" fmla="*/ 39 h 208"/>
                <a:gd name="T40" fmla="*/ 136 w 273"/>
                <a:gd name="T41" fmla="*/ 30 h 208"/>
                <a:gd name="T42" fmla="*/ 121 w 273"/>
                <a:gd name="T43" fmla="*/ 16 h 208"/>
                <a:gd name="T44" fmla="*/ 109 w 273"/>
                <a:gd name="T45" fmla="*/ 11 h 208"/>
                <a:gd name="T46" fmla="*/ 98 w 273"/>
                <a:gd name="T47" fmla="*/ 0 h 208"/>
                <a:gd name="T48" fmla="*/ 84 w 273"/>
                <a:gd name="T49" fmla="*/ 2 h 208"/>
                <a:gd name="T50" fmla="*/ 52 w 273"/>
                <a:gd name="T51" fmla="*/ 50 h 208"/>
                <a:gd name="T52" fmla="*/ 43 w 273"/>
                <a:gd name="T53" fmla="*/ 75 h 208"/>
                <a:gd name="T54" fmla="*/ 38 w 273"/>
                <a:gd name="T55" fmla="*/ 91 h 208"/>
                <a:gd name="T56" fmla="*/ 24 w 273"/>
                <a:gd name="T57" fmla="*/ 130 h 208"/>
                <a:gd name="T58" fmla="*/ 9 w 273"/>
                <a:gd name="T59" fmla="*/ 160 h 208"/>
                <a:gd name="T60" fmla="*/ 0 w 273"/>
                <a:gd name="T61" fmla="*/ 185 h 208"/>
                <a:gd name="T62" fmla="*/ 34 w 273"/>
                <a:gd name="T63" fmla="*/ 199 h 208"/>
                <a:gd name="T64" fmla="*/ 47 w 273"/>
                <a:gd name="T65" fmla="*/ 208 h 208"/>
                <a:gd name="T66" fmla="*/ 47 w 273"/>
                <a:gd name="T67" fmla="*/ 208 h 208"/>
                <a:gd name="T68" fmla="*/ 47 w 273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3" h="208">
                  <a:moveTo>
                    <a:pt x="47" y="208"/>
                  </a:moveTo>
                  <a:lnTo>
                    <a:pt x="66" y="197"/>
                  </a:lnTo>
                  <a:lnTo>
                    <a:pt x="105" y="196"/>
                  </a:lnTo>
                  <a:lnTo>
                    <a:pt x="148" y="194"/>
                  </a:lnTo>
                  <a:lnTo>
                    <a:pt x="175" y="190"/>
                  </a:lnTo>
                  <a:lnTo>
                    <a:pt x="216" y="190"/>
                  </a:lnTo>
                  <a:lnTo>
                    <a:pt x="239" y="164"/>
                  </a:lnTo>
                  <a:lnTo>
                    <a:pt x="273" y="132"/>
                  </a:lnTo>
                  <a:lnTo>
                    <a:pt x="260" y="117"/>
                  </a:lnTo>
                  <a:lnTo>
                    <a:pt x="250" y="108"/>
                  </a:lnTo>
                  <a:lnTo>
                    <a:pt x="241" y="98"/>
                  </a:lnTo>
                  <a:lnTo>
                    <a:pt x="228" y="91"/>
                  </a:lnTo>
                  <a:lnTo>
                    <a:pt x="219" y="84"/>
                  </a:lnTo>
                  <a:lnTo>
                    <a:pt x="219" y="68"/>
                  </a:lnTo>
                  <a:lnTo>
                    <a:pt x="202" y="71"/>
                  </a:lnTo>
                  <a:lnTo>
                    <a:pt x="189" y="66"/>
                  </a:lnTo>
                  <a:lnTo>
                    <a:pt x="177" y="64"/>
                  </a:lnTo>
                  <a:lnTo>
                    <a:pt x="164" y="57"/>
                  </a:lnTo>
                  <a:lnTo>
                    <a:pt x="159" y="46"/>
                  </a:lnTo>
                  <a:lnTo>
                    <a:pt x="152" y="39"/>
                  </a:lnTo>
                  <a:lnTo>
                    <a:pt x="136" y="30"/>
                  </a:lnTo>
                  <a:lnTo>
                    <a:pt x="121" y="16"/>
                  </a:lnTo>
                  <a:lnTo>
                    <a:pt x="109" y="11"/>
                  </a:lnTo>
                  <a:lnTo>
                    <a:pt x="98" y="0"/>
                  </a:lnTo>
                  <a:lnTo>
                    <a:pt x="84" y="2"/>
                  </a:lnTo>
                  <a:lnTo>
                    <a:pt x="52" y="50"/>
                  </a:lnTo>
                  <a:lnTo>
                    <a:pt x="43" y="75"/>
                  </a:lnTo>
                  <a:lnTo>
                    <a:pt x="38" y="91"/>
                  </a:lnTo>
                  <a:lnTo>
                    <a:pt x="24" y="130"/>
                  </a:lnTo>
                  <a:lnTo>
                    <a:pt x="9" y="160"/>
                  </a:lnTo>
                  <a:lnTo>
                    <a:pt x="0" y="185"/>
                  </a:lnTo>
                  <a:lnTo>
                    <a:pt x="34" y="199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85">
              <a:extLst>
                <a:ext uri="{FF2B5EF4-FFF2-40B4-BE49-F238E27FC236}">
                  <a16:creationId xmlns:a16="http://schemas.microsoft.com/office/drawing/2014/main" id="{40994A38-1A23-1D84-8612-D9F2B7E918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65586" y="6066897"/>
              <a:ext cx="923808" cy="815391"/>
            </a:xfrm>
            <a:custGeom>
              <a:avLst/>
              <a:gdLst>
                <a:gd name="T0" fmla="*/ 245 w 409"/>
                <a:gd name="T1" fmla="*/ 361 h 361"/>
                <a:gd name="T2" fmla="*/ 263 w 409"/>
                <a:gd name="T3" fmla="*/ 353 h 361"/>
                <a:gd name="T4" fmla="*/ 270 w 409"/>
                <a:gd name="T5" fmla="*/ 342 h 361"/>
                <a:gd name="T6" fmla="*/ 284 w 409"/>
                <a:gd name="T7" fmla="*/ 340 h 361"/>
                <a:gd name="T8" fmla="*/ 295 w 409"/>
                <a:gd name="T9" fmla="*/ 347 h 361"/>
                <a:gd name="T10" fmla="*/ 307 w 409"/>
                <a:gd name="T11" fmla="*/ 349 h 361"/>
                <a:gd name="T12" fmla="*/ 323 w 409"/>
                <a:gd name="T13" fmla="*/ 338 h 361"/>
                <a:gd name="T14" fmla="*/ 331 w 409"/>
                <a:gd name="T15" fmla="*/ 319 h 361"/>
                <a:gd name="T16" fmla="*/ 354 w 409"/>
                <a:gd name="T17" fmla="*/ 299 h 361"/>
                <a:gd name="T18" fmla="*/ 370 w 409"/>
                <a:gd name="T19" fmla="*/ 296 h 361"/>
                <a:gd name="T20" fmla="*/ 375 w 409"/>
                <a:gd name="T21" fmla="*/ 280 h 361"/>
                <a:gd name="T22" fmla="*/ 391 w 409"/>
                <a:gd name="T23" fmla="*/ 278 h 361"/>
                <a:gd name="T24" fmla="*/ 402 w 409"/>
                <a:gd name="T25" fmla="*/ 271 h 361"/>
                <a:gd name="T26" fmla="*/ 395 w 409"/>
                <a:gd name="T27" fmla="*/ 256 h 361"/>
                <a:gd name="T28" fmla="*/ 393 w 409"/>
                <a:gd name="T29" fmla="*/ 242 h 361"/>
                <a:gd name="T30" fmla="*/ 409 w 409"/>
                <a:gd name="T31" fmla="*/ 223 h 361"/>
                <a:gd name="T32" fmla="*/ 389 w 409"/>
                <a:gd name="T33" fmla="*/ 219 h 361"/>
                <a:gd name="T34" fmla="*/ 331 w 409"/>
                <a:gd name="T35" fmla="*/ 223 h 361"/>
                <a:gd name="T36" fmla="*/ 334 w 409"/>
                <a:gd name="T37" fmla="*/ 194 h 361"/>
                <a:gd name="T38" fmla="*/ 336 w 409"/>
                <a:gd name="T39" fmla="*/ 151 h 361"/>
                <a:gd name="T40" fmla="*/ 334 w 409"/>
                <a:gd name="T41" fmla="*/ 84 h 361"/>
                <a:gd name="T42" fmla="*/ 338 w 409"/>
                <a:gd name="T43" fmla="*/ 57 h 361"/>
                <a:gd name="T44" fmla="*/ 338 w 409"/>
                <a:gd name="T45" fmla="*/ 29 h 361"/>
                <a:gd name="T46" fmla="*/ 283 w 409"/>
                <a:gd name="T47" fmla="*/ 13 h 361"/>
                <a:gd name="T48" fmla="*/ 231 w 409"/>
                <a:gd name="T49" fmla="*/ 0 h 361"/>
                <a:gd name="T50" fmla="*/ 224 w 409"/>
                <a:gd name="T51" fmla="*/ 9 h 361"/>
                <a:gd name="T52" fmla="*/ 222 w 409"/>
                <a:gd name="T53" fmla="*/ 57 h 361"/>
                <a:gd name="T54" fmla="*/ 220 w 409"/>
                <a:gd name="T55" fmla="*/ 89 h 361"/>
                <a:gd name="T56" fmla="*/ 201 w 409"/>
                <a:gd name="T57" fmla="*/ 96 h 361"/>
                <a:gd name="T58" fmla="*/ 172 w 409"/>
                <a:gd name="T59" fmla="*/ 112 h 361"/>
                <a:gd name="T60" fmla="*/ 163 w 409"/>
                <a:gd name="T61" fmla="*/ 105 h 361"/>
                <a:gd name="T62" fmla="*/ 39 w 409"/>
                <a:gd name="T63" fmla="*/ 148 h 361"/>
                <a:gd name="T64" fmla="*/ 0 w 409"/>
                <a:gd name="T65" fmla="*/ 146 h 361"/>
                <a:gd name="T66" fmla="*/ 24 w 409"/>
                <a:gd name="T67" fmla="*/ 304 h 361"/>
                <a:gd name="T68" fmla="*/ 32 w 409"/>
                <a:gd name="T69" fmla="*/ 356 h 361"/>
                <a:gd name="T70" fmla="*/ 201 w 409"/>
                <a:gd name="T71" fmla="*/ 358 h 361"/>
                <a:gd name="T72" fmla="*/ 245 w 409"/>
                <a:gd name="T73" fmla="*/ 361 h 361"/>
                <a:gd name="T74" fmla="*/ 245 w 409"/>
                <a:gd name="T75" fmla="*/ 361 h 361"/>
                <a:gd name="T76" fmla="*/ 245 w 409"/>
                <a:gd name="T77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9" h="361">
                  <a:moveTo>
                    <a:pt x="245" y="361"/>
                  </a:moveTo>
                  <a:lnTo>
                    <a:pt x="263" y="353"/>
                  </a:lnTo>
                  <a:lnTo>
                    <a:pt x="270" y="342"/>
                  </a:lnTo>
                  <a:lnTo>
                    <a:pt x="284" y="340"/>
                  </a:lnTo>
                  <a:lnTo>
                    <a:pt x="295" y="347"/>
                  </a:lnTo>
                  <a:lnTo>
                    <a:pt x="307" y="349"/>
                  </a:lnTo>
                  <a:lnTo>
                    <a:pt x="323" y="338"/>
                  </a:lnTo>
                  <a:lnTo>
                    <a:pt x="331" y="319"/>
                  </a:lnTo>
                  <a:lnTo>
                    <a:pt x="354" y="299"/>
                  </a:lnTo>
                  <a:lnTo>
                    <a:pt x="370" y="296"/>
                  </a:lnTo>
                  <a:lnTo>
                    <a:pt x="375" y="280"/>
                  </a:lnTo>
                  <a:lnTo>
                    <a:pt x="391" y="278"/>
                  </a:lnTo>
                  <a:lnTo>
                    <a:pt x="402" y="271"/>
                  </a:lnTo>
                  <a:lnTo>
                    <a:pt x="395" y="256"/>
                  </a:lnTo>
                  <a:lnTo>
                    <a:pt x="393" y="242"/>
                  </a:lnTo>
                  <a:lnTo>
                    <a:pt x="409" y="223"/>
                  </a:lnTo>
                  <a:lnTo>
                    <a:pt x="389" y="219"/>
                  </a:lnTo>
                  <a:lnTo>
                    <a:pt x="331" y="223"/>
                  </a:lnTo>
                  <a:lnTo>
                    <a:pt x="334" y="194"/>
                  </a:lnTo>
                  <a:lnTo>
                    <a:pt x="336" y="151"/>
                  </a:lnTo>
                  <a:lnTo>
                    <a:pt x="334" y="84"/>
                  </a:lnTo>
                  <a:lnTo>
                    <a:pt x="338" y="57"/>
                  </a:lnTo>
                  <a:lnTo>
                    <a:pt x="338" y="29"/>
                  </a:lnTo>
                  <a:lnTo>
                    <a:pt x="283" y="13"/>
                  </a:lnTo>
                  <a:lnTo>
                    <a:pt x="231" y="0"/>
                  </a:lnTo>
                  <a:lnTo>
                    <a:pt x="224" y="9"/>
                  </a:lnTo>
                  <a:lnTo>
                    <a:pt x="222" y="57"/>
                  </a:lnTo>
                  <a:lnTo>
                    <a:pt x="220" y="89"/>
                  </a:lnTo>
                  <a:lnTo>
                    <a:pt x="201" y="96"/>
                  </a:lnTo>
                  <a:lnTo>
                    <a:pt x="172" y="112"/>
                  </a:lnTo>
                  <a:lnTo>
                    <a:pt x="163" y="105"/>
                  </a:lnTo>
                  <a:lnTo>
                    <a:pt x="39" y="148"/>
                  </a:lnTo>
                  <a:lnTo>
                    <a:pt x="0" y="146"/>
                  </a:lnTo>
                  <a:lnTo>
                    <a:pt x="24" y="304"/>
                  </a:lnTo>
                  <a:lnTo>
                    <a:pt x="32" y="356"/>
                  </a:lnTo>
                  <a:lnTo>
                    <a:pt x="201" y="358"/>
                  </a:lnTo>
                  <a:lnTo>
                    <a:pt x="245" y="361"/>
                  </a:lnTo>
                  <a:lnTo>
                    <a:pt x="245" y="361"/>
                  </a:lnTo>
                  <a:lnTo>
                    <a:pt x="245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86">
              <a:extLst>
                <a:ext uri="{FF2B5EF4-FFF2-40B4-BE49-F238E27FC236}">
                  <a16:creationId xmlns:a16="http://schemas.microsoft.com/office/drawing/2014/main" id="{6F98E165-BB3F-B5F0-277B-1D0368C7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87948" y="6407961"/>
              <a:ext cx="359134" cy="627918"/>
            </a:xfrm>
            <a:custGeom>
              <a:avLst/>
              <a:gdLst>
                <a:gd name="T0" fmla="*/ 80 w 159"/>
                <a:gd name="T1" fmla="*/ 278 h 278"/>
                <a:gd name="T2" fmla="*/ 82 w 159"/>
                <a:gd name="T3" fmla="*/ 237 h 278"/>
                <a:gd name="T4" fmla="*/ 80 w 159"/>
                <a:gd name="T5" fmla="*/ 202 h 278"/>
                <a:gd name="T6" fmla="*/ 103 w 159"/>
                <a:gd name="T7" fmla="*/ 200 h 278"/>
                <a:gd name="T8" fmla="*/ 118 w 159"/>
                <a:gd name="T9" fmla="*/ 209 h 278"/>
                <a:gd name="T10" fmla="*/ 127 w 159"/>
                <a:gd name="T11" fmla="*/ 161 h 278"/>
                <a:gd name="T12" fmla="*/ 135 w 159"/>
                <a:gd name="T13" fmla="*/ 143 h 278"/>
                <a:gd name="T14" fmla="*/ 137 w 159"/>
                <a:gd name="T15" fmla="*/ 111 h 278"/>
                <a:gd name="T16" fmla="*/ 128 w 159"/>
                <a:gd name="T17" fmla="*/ 97 h 278"/>
                <a:gd name="T18" fmla="*/ 151 w 159"/>
                <a:gd name="T19" fmla="*/ 97 h 278"/>
                <a:gd name="T20" fmla="*/ 151 w 159"/>
                <a:gd name="T21" fmla="*/ 70 h 278"/>
                <a:gd name="T22" fmla="*/ 159 w 159"/>
                <a:gd name="T23" fmla="*/ 59 h 278"/>
                <a:gd name="T24" fmla="*/ 159 w 159"/>
                <a:gd name="T25" fmla="*/ 41 h 278"/>
                <a:gd name="T26" fmla="*/ 150 w 159"/>
                <a:gd name="T27" fmla="*/ 25 h 278"/>
                <a:gd name="T28" fmla="*/ 143 w 159"/>
                <a:gd name="T29" fmla="*/ 11 h 278"/>
                <a:gd name="T30" fmla="*/ 130 w 159"/>
                <a:gd name="T31" fmla="*/ 4 h 278"/>
                <a:gd name="T32" fmla="*/ 86 w 159"/>
                <a:gd name="T33" fmla="*/ 4 h 278"/>
                <a:gd name="T34" fmla="*/ 66 w 159"/>
                <a:gd name="T35" fmla="*/ 2 h 278"/>
                <a:gd name="T36" fmla="*/ 7 w 159"/>
                <a:gd name="T37" fmla="*/ 0 h 278"/>
                <a:gd name="T38" fmla="*/ 0 w 159"/>
                <a:gd name="T39" fmla="*/ 41 h 278"/>
                <a:gd name="T40" fmla="*/ 0 w 159"/>
                <a:gd name="T41" fmla="*/ 72 h 278"/>
                <a:gd name="T42" fmla="*/ 0 w 159"/>
                <a:gd name="T43" fmla="*/ 95 h 278"/>
                <a:gd name="T44" fmla="*/ 16 w 159"/>
                <a:gd name="T45" fmla="*/ 93 h 278"/>
                <a:gd name="T46" fmla="*/ 20 w 159"/>
                <a:gd name="T47" fmla="*/ 113 h 278"/>
                <a:gd name="T48" fmla="*/ 30 w 159"/>
                <a:gd name="T49" fmla="*/ 134 h 278"/>
                <a:gd name="T50" fmla="*/ 29 w 159"/>
                <a:gd name="T51" fmla="*/ 146 h 278"/>
                <a:gd name="T52" fmla="*/ 46 w 159"/>
                <a:gd name="T53" fmla="*/ 155 h 278"/>
                <a:gd name="T54" fmla="*/ 55 w 159"/>
                <a:gd name="T55" fmla="*/ 166 h 278"/>
                <a:gd name="T56" fmla="*/ 57 w 159"/>
                <a:gd name="T57" fmla="*/ 182 h 278"/>
                <a:gd name="T58" fmla="*/ 52 w 159"/>
                <a:gd name="T59" fmla="*/ 200 h 278"/>
                <a:gd name="T60" fmla="*/ 43 w 159"/>
                <a:gd name="T61" fmla="*/ 216 h 278"/>
                <a:gd name="T62" fmla="*/ 55 w 159"/>
                <a:gd name="T63" fmla="*/ 223 h 278"/>
                <a:gd name="T64" fmla="*/ 57 w 159"/>
                <a:gd name="T65" fmla="*/ 237 h 278"/>
                <a:gd name="T66" fmla="*/ 54 w 159"/>
                <a:gd name="T67" fmla="*/ 253 h 278"/>
                <a:gd name="T68" fmla="*/ 50 w 159"/>
                <a:gd name="T69" fmla="*/ 266 h 278"/>
                <a:gd name="T70" fmla="*/ 54 w 159"/>
                <a:gd name="T71" fmla="*/ 278 h 278"/>
                <a:gd name="T72" fmla="*/ 80 w 159"/>
                <a:gd name="T73" fmla="*/ 278 h 278"/>
                <a:gd name="T74" fmla="*/ 80 w 159"/>
                <a:gd name="T75" fmla="*/ 278 h 278"/>
                <a:gd name="T76" fmla="*/ 80 w 159"/>
                <a:gd name="T77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9" h="278">
                  <a:moveTo>
                    <a:pt x="80" y="278"/>
                  </a:moveTo>
                  <a:lnTo>
                    <a:pt x="82" y="237"/>
                  </a:lnTo>
                  <a:lnTo>
                    <a:pt x="80" y="202"/>
                  </a:lnTo>
                  <a:lnTo>
                    <a:pt x="103" y="200"/>
                  </a:lnTo>
                  <a:lnTo>
                    <a:pt x="118" y="209"/>
                  </a:lnTo>
                  <a:lnTo>
                    <a:pt x="127" y="161"/>
                  </a:lnTo>
                  <a:lnTo>
                    <a:pt x="135" y="143"/>
                  </a:lnTo>
                  <a:lnTo>
                    <a:pt x="137" y="111"/>
                  </a:lnTo>
                  <a:lnTo>
                    <a:pt x="128" y="97"/>
                  </a:lnTo>
                  <a:lnTo>
                    <a:pt x="151" y="97"/>
                  </a:lnTo>
                  <a:lnTo>
                    <a:pt x="151" y="70"/>
                  </a:lnTo>
                  <a:lnTo>
                    <a:pt x="159" y="59"/>
                  </a:lnTo>
                  <a:lnTo>
                    <a:pt x="159" y="41"/>
                  </a:lnTo>
                  <a:lnTo>
                    <a:pt x="150" y="25"/>
                  </a:lnTo>
                  <a:lnTo>
                    <a:pt x="143" y="11"/>
                  </a:lnTo>
                  <a:lnTo>
                    <a:pt x="130" y="4"/>
                  </a:lnTo>
                  <a:lnTo>
                    <a:pt x="86" y="4"/>
                  </a:lnTo>
                  <a:lnTo>
                    <a:pt x="66" y="2"/>
                  </a:lnTo>
                  <a:lnTo>
                    <a:pt x="7" y="0"/>
                  </a:lnTo>
                  <a:lnTo>
                    <a:pt x="0" y="41"/>
                  </a:lnTo>
                  <a:lnTo>
                    <a:pt x="0" y="72"/>
                  </a:lnTo>
                  <a:lnTo>
                    <a:pt x="0" y="95"/>
                  </a:lnTo>
                  <a:lnTo>
                    <a:pt x="16" y="93"/>
                  </a:lnTo>
                  <a:lnTo>
                    <a:pt x="20" y="113"/>
                  </a:lnTo>
                  <a:lnTo>
                    <a:pt x="30" y="134"/>
                  </a:lnTo>
                  <a:lnTo>
                    <a:pt x="29" y="146"/>
                  </a:lnTo>
                  <a:lnTo>
                    <a:pt x="46" y="155"/>
                  </a:lnTo>
                  <a:lnTo>
                    <a:pt x="55" y="166"/>
                  </a:lnTo>
                  <a:lnTo>
                    <a:pt x="57" y="182"/>
                  </a:lnTo>
                  <a:lnTo>
                    <a:pt x="52" y="200"/>
                  </a:lnTo>
                  <a:lnTo>
                    <a:pt x="43" y="216"/>
                  </a:lnTo>
                  <a:lnTo>
                    <a:pt x="55" y="223"/>
                  </a:lnTo>
                  <a:lnTo>
                    <a:pt x="57" y="237"/>
                  </a:lnTo>
                  <a:lnTo>
                    <a:pt x="54" y="253"/>
                  </a:lnTo>
                  <a:lnTo>
                    <a:pt x="50" y="266"/>
                  </a:lnTo>
                  <a:lnTo>
                    <a:pt x="54" y="278"/>
                  </a:lnTo>
                  <a:lnTo>
                    <a:pt x="80" y="278"/>
                  </a:lnTo>
                  <a:lnTo>
                    <a:pt x="80" y="278"/>
                  </a:lnTo>
                  <a:lnTo>
                    <a:pt x="80" y="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87">
              <a:extLst>
                <a:ext uri="{FF2B5EF4-FFF2-40B4-BE49-F238E27FC236}">
                  <a16:creationId xmlns:a16="http://schemas.microsoft.com/office/drawing/2014/main" id="{343362F9-F363-418C-2373-5AB3631F67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06845" y="5504482"/>
              <a:ext cx="630177" cy="711490"/>
            </a:xfrm>
            <a:custGeom>
              <a:avLst/>
              <a:gdLst>
                <a:gd name="T0" fmla="*/ 122 w 279"/>
                <a:gd name="T1" fmla="*/ 315 h 315"/>
                <a:gd name="T2" fmla="*/ 137 w 279"/>
                <a:gd name="T3" fmla="*/ 301 h 315"/>
                <a:gd name="T4" fmla="*/ 147 w 279"/>
                <a:gd name="T5" fmla="*/ 292 h 315"/>
                <a:gd name="T6" fmla="*/ 158 w 279"/>
                <a:gd name="T7" fmla="*/ 281 h 315"/>
                <a:gd name="T8" fmla="*/ 169 w 279"/>
                <a:gd name="T9" fmla="*/ 272 h 315"/>
                <a:gd name="T10" fmla="*/ 181 w 279"/>
                <a:gd name="T11" fmla="*/ 260 h 315"/>
                <a:gd name="T12" fmla="*/ 192 w 279"/>
                <a:gd name="T13" fmla="*/ 249 h 315"/>
                <a:gd name="T14" fmla="*/ 206 w 279"/>
                <a:gd name="T15" fmla="*/ 238 h 315"/>
                <a:gd name="T16" fmla="*/ 213 w 279"/>
                <a:gd name="T17" fmla="*/ 226 h 315"/>
                <a:gd name="T18" fmla="*/ 213 w 279"/>
                <a:gd name="T19" fmla="*/ 212 h 315"/>
                <a:gd name="T20" fmla="*/ 217 w 279"/>
                <a:gd name="T21" fmla="*/ 199 h 315"/>
                <a:gd name="T22" fmla="*/ 226 w 279"/>
                <a:gd name="T23" fmla="*/ 189 h 315"/>
                <a:gd name="T24" fmla="*/ 227 w 279"/>
                <a:gd name="T25" fmla="*/ 173 h 315"/>
                <a:gd name="T26" fmla="*/ 222 w 279"/>
                <a:gd name="T27" fmla="*/ 155 h 315"/>
                <a:gd name="T28" fmla="*/ 233 w 279"/>
                <a:gd name="T29" fmla="*/ 148 h 315"/>
                <a:gd name="T30" fmla="*/ 247 w 279"/>
                <a:gd name="T31" fmla="*/ 139 h 315"/>
                <a:gd name="T32" fmla="*/ 256 w 279"/>
                <a:gd name="T33" fmla="*/ 125 h 315"/>
                <a:gd name="T34" fmla="*/ 270 w 279"/>
                <a:gd name="T35" fmla="*/ 112 h 315"/>
                <a:gd name="T36" fmla="*/ 272 w 279"/>
                <a:gd name="T37" fmla="*/ 100 h 315"/>
                <a:gd name="T38" fmla="*/ 279 w 279"/>
                <a:gd name="T39" fmla="*/ 87 h 315"/>
                <a:gd name="T40" fmla="*/ 268 w 279"/>
                <a:gd name="T41" fmla="*/ 80 h 315"/>
                <a:gd name="T42" fmla="*/ 263 w 279"/>
                <a:gd name="T43" fmla="*/ 66 h 315"/>
                <a:gd name="T44" fmla="*/ 258 w 279"/>
                <a:gd name="T45" fmla="*/ 53 h 315"/>
                <a:gd name="T46" fmla="*/ 252 w 279"/>
                <a:gd name="T47" fmla="*/ 39 h 315"/>
                <a:gd name="T48" fmla="*/ 249 w 279"/>
                <a:gd name="T49" fmla="*/ 25 h 315"/>
                <a:gd name="T50" fmla="*/ 245 w 279"/>
                <a:gd name="T51" fmla="*/ 5 h 315"/>
                <a:gd name="T52" fmla="*/ 211 w 279"/>
                <a:gd name="T53" fmla="*/ 5 h 315"/>
                <a:gd name="T54" fmla="*/ 176 w 279"/>
                <a:gd name="T55" fmla="*/ 3 h 315"/>
                <a:gd name="T56" fmla="*/ 144 w 279"/>
                <a:gd name="T57" fmla="*/ 3 h 315"/>
                <a:gd name="T58" fmla="*/ 96 w 279"/>
                <a:gd name="T59" fmla="*/ 0 h 315"/>
                <a:gd name="T60" fmla="*/ 76 w 279"/>
                <a:gd name="T61" fmla="*/ 2 h 315"/>
                <a:gd name="T62" fmla="*/ 60 w 279"/>
                <a:gd name="T63" fmla="*/ 0 h 315"/>
                <a:gd name="T64" fmla="*/ 12 w 279"/>
                <a:gd name="T65" fmla="*/ 0 h 315"/>
                <a:gd name="T66" fmla="*/ 1 w 279"/>
                <a:gd name="T67" fmla="*/ 60 h 315"/>
                <a:gd name="T68" fmla="*/ 1 w 279"/>
                <a:gd name="T69" fmla="*/ 84 h 315"/>
                <a:gd name="T70" fmla="*/ 0 w 279"/>
                <a:gd name="T71" fmla="*/ 121 h 315"/>
                <a:gd name="T72" fmla="*/ 14 w 279"/>
                <a:gd name="T73" fmla="*/ 142 h 315"/>
                <a:gd name="T74" fmla="*/ 12 w 279"/>
                <a:gd name="T75" fmla="*/ 205 h 315"/>
                <a:gd name="T76" fmla="*/ 10 w 279"/>
                <a:gd name="T77" fmla="*/ 226 h 315"/>
                <a:gd name="T78" fmla="*/ 10 w 279"/>
                <a:gd name="T79" fmla="*/ 246 h 315"/>
                <a:gd name="T80" fmla="*/ 23 w 279"/>
                <a:gd name="T81" fmla="*/ 254 h 315"/>
                <a:gd name="T82" fmla="*/ 78 w 279"/>
                <a:gd name="T83" fmla="*/ 258 h 315"/>
                <a:gd name="T84" fmla="*/ 90 w 279"/>
                <a:gd name="T85" fmla="*/ 256 h 315"/>
                <a:gd name="T86" fmla="*/ 99 w 279"/>
                <a:gd name="T87" fmla="*/ 270 h 315"/>
                <a:gd name="T88" fmla="*/ 119 w 279"/>
                <a:gd name="T89" fmla="*/ 308 h 315"/>
                <a:gd name="T90" fmla="*/ 122 w 279"/>
                <a:gd name="T91" fmla="*/ 315 h 315"/>
                <a:gd name="T92" fmla="*/ 122 w 279"/>
                <a:gd name="T93" fmla="*/ 315 h 315"/>
                <a:gd name="T94" fmla="*/ 122 w 279"/>
                <a:gd name="T9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9" h="315">
                  <a:moveTo>
                    <a:pt x="122" y="315"/>
                  </a:moveTo>
                  <a:lnTo>
                    <a:pt x="137" y="301"/>
                  </a:lnTo>
                  <a:lnTo>
                    <a:pt x="147" y="292"/>
                  </a:lnTo>
                  <a:lnTo>
                    <a:pt x="158" y="281"/>
                  </a:lnTo>
                  <a:lnTo>
                    <a:pt x="169" y="272"/>
                  </a:lnTo>
                  <a:lnTo>
                    <a:pt x="181" y="260"/>
                  </a:lnTo>
                  <a:lnTo>
                    <a:pt x="192" y="249"/>
                  </a:lnTo>
                  <a:lnTo>
                    <a:pt x="206" y="238"/>
                  </a:lnTo>
                  <a:lnTo>
                    <a:pt x="213" y="226"/>
                  </a:lnTo>
                  <a:lnTo>
                    <a:pt x="213" y="212"/>
                  </a:lnTo>
                  <a:lnTo>
                    <a:pt x="217" y="199"/>
                  </a:lnTo>
                  <a:lnTo>
                    <a:pt x="226" y="189"/>
                  </a:lnTo>
                  <a:lnTo>
                    <a:pt x="227" y="173"/>
                  </a:lnTo>
                  <a:lnTo>
                    <a:pt x="222" y="155"/>
                  </a:lnTo>
                  <a:lnTo>
                    <a:pt x="233" y="148"/>
                  </a:lnTo>
                  <a:lnTo>
                    <a:pt x="247" y="139"/>
                  </a:lnTo>
                  <a:lnTo>
                    <a:pt x="256" y="125"/>
                  </a:lnTo>
                  <a:lnTo>
                    <a:pt x="270" y="112"/>
                  </a:lnTo>
                  <a:lnTo>
                    <a:pt x="272" y="100"/>
                  </a:lnTo>
                  <a:lnTo>
                    <a:pt x="279" y="87"/>
                  </a:lnTo>
                  <a:lnTo>
                    <a:pt x="268" y="80"/>
                  </a:lnTo>
                  <a:lnTo>
                    <a:pt x="263" y="66"/>
                  </a:lnTo>
                  <a:lnTo>
                    <a:pt x="258" y="53"/>
                  </a:lnTo>
                  <a:lnTo>
                    <a:pt x="252" y="39"/>
                  </a:lnTo>
                  <a:lnTo>
                    <a:pt x="249" y="25"/>
                  </a:lnTo>
                  <a:lnTo>
                    <a:pt x="245" y="5"/>
                  </a:lnTo>
                  <a:lnTo>
                    <a:pt x="211" y="5"/>
                  </a:lnTo>
                  <a:lnTo>
                    <a:pt x="176" y="3"/>
                  </a:lnTo>
                  <a:lnTo>
                    <a:pt x="144" y="3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60" y="0"/>
                  </a:lnTo>
                  <a:lnTo>
                    <a:pt x="12" y="0"/>
                  </a:lnTo>
                  <a:lnTo>
                    <a:pt x="1" y="60"/>
                  </a:lnTo>
                  <a:lnTo>
                    <a:pt x="1" y="84"/>
                  </a:lnTo>
                  <a:lnTo>
                    <a:pt x="0" y="121"/>
                  </a:lnTo>
                  <a:lnTo>
                    <a:pt x="14" y="142"/>
                  </a:lnTo>
                  <a:lnTo>
                    <a:pt x="12" y="205"/>
                  </a:lnTo>
                  <a:lnTo>
                    <a:pt x="10" y="226"/>
                  </a:lnTo>
                  <a:lnTo>
                    <a:pt x="10" y="246"/>
                  </a:lnTo>
                  <a:lnTo>
                    <a:pt x="23" y="254"/>
                  </a:lnTo>
                  <a:lnTo>
                    <a:pt x="78" y="258"/>
                  </a:lnTo>
                  <a:lnTo>
                    <a:pt x="90" y="256"/>
                  </a:lnTo>
                  <a:lnTo>
                    <a:pt x="99" y="270"/>
                  </a:lnTo>
                  <a:lnTo>
                    <a:pt x="119" y="308"/>
                  </a:lnTo>
                  <a:lnTo>
                    <a:pt x="122" y="315"/>
                  </a:lnTo>
                  <a:lnTo>
                    <a:pt x="122" y="315"/>
                  </a:lnTo>
                  <a:lnTo>
                    <a:pt x="122" y="3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88">
              <a:extLst>
                <a:ext uri="{FF2B5EF4-FFF2-40B4-BE49-F238E27FC236}">
                  <a16:creationId xmlns:a16="http://schemas.microsoft.com/office/drawing/2014/main" id="{BA4D2E34-14D2-6154-B6E4-EEC15E6D93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77679" y="5737127"/>
              <a:ext cx="553382" cy="743112"/>
            </a:xfrm>
            <a:custGeom>
              <a:avLst/>
              <a:gdLst>
                <a:gd name="T0" fmla="*/ 178 w 245"/>
                <a:gd name="T1" fmla="*/ 329 h 329"/>
                <a:gd name="T2" fmla="*/ 199 w 245"/>
                <a:gd name="T3" fmla="*/ 287 h 329"/>
                <a:gd name="T4" fmla="*/ 210 w 245"/>
                <a:gd name="T5" fmla="*/ 256 h 329"/>
                <a:gd name="T6" fmla="*/ 222 w 245"/>
                <a:gd name="T7" fmla="*/ 228 h 329"/>
                <a:gd name="T8" fmla="*/ 238 w 245"/>
                <a:gd name="T9" fmla="*/ 214 h 329"/>
                <a:gd name="T10" fmla="*/ 245 w 245"/>
                <a:gd name="T11" fmla="*/ 205 h 329"/>
                <a:gd name="T12" fmla="*/ 233 w 245"/>
                <a:gd name="T13" fmla="*/ 194 h 329"/>
                <a:gd name="T14" fmla="*/ 226 w 245"/>
                <a:gd name="T15" fmla="*/ 183 h 329"/>
                <a:gd name="T16" fmla="*/ 210 w 245"/>
                <a:gd name="T17" fmla="*/ 178 h 329"/>
                <a:gd name="T18" fmla="*/ 201 w 245"/>
                <a:gd name="T19" fmla="*/ 167 h 329"/>
                <a:gd name="T20" fmla="*/ 188 w 245"/>
                <a:gd name="T21" fmla="*/ 159 h 329"/>
                <a:gd name="T22" fmla="*/ 174 w 245"/>
                <a:gd name="T23" fmla="*/ 144 h 329"/>
                <a:gd name="T24" fmla="*/ 167 w 245"/>
                <a:gd name="T25" fmla="*/ 130 h 329"/>
                <a:gd name="T26" fmla="*/ 158 w 245"/>
                <a:gd name="T27" fmla="*/ 123 h 329"/>
                <a:gd name="T28" fmla="*/ 148 w 245"/>
                <a:gd name="T29" fmla="*/ 112 h 329"/>
                <a:gd name="T30" fmla="*/ 132 w 245"/>
                <a:gd name="T31" fmla="*/ 103 h 329"/>
                <a:gd name="T32" fmla="*/ 119 w 245"/>
                <a:gd name="T33" fmla="*/ 96 h 329"/>
                <a:gd name="T34" fmla="*/ 110 w 245"/>
                <a:gd name="T35" fmla="*/ 87 h 329"/>
                <a:gd name="T36" fmla="*/ 96 w 245"/>
                <a:gd name="T37" fmla="*/ 73 h 329"/>
                <a:gd name="T38" fmla="*/ 82 w 245"/>
                <a:gd name="T39" fmla="*/ 59 h 329"/>
                <a:gd name="T40" fmla="*/ 73 w 245"/>
                <a:gd name="T41" fmla="*/ 54 h 329"/>
                <a:gd name="T42" fmla="*/ 66 w 245"/>
                <a:gd name="T43" fmla="*/ 34 h 329"/>
                <a:gd name="T44" fmla="*/ 60 w 245"/>
                <a:gd name="T45" fmla="*/ 20 h 329"/>
                <a:gd name="T46" fmla="*/ 50 w 245"/>
                <a:gd name="T47" fmla="*/ 13 h 329"/>
                <a:gd name="T48" fmla="*/ 37 w 245"/>
                <a:gd name="T49" fmla="*/ 7 h 329"/>
                <a:gd name="T50" fmla="*/ 21 w 245"/>
                <a:gd name="T51" fmla="*/ 2 h 329"/>
                <a:gd name="T52" fmla="*/ 9 w 245"/>
                <a:gd name="T53" fmla="*/ 0 h 329"/>
                <a:gd name="T54" fmla="*/ 0 w 245"/>
                <a:gd name="T55" fmla="*/ 41 h 329"/>
                <a:gd name="T56" fmla="*/ 0 w 245"/>
                <a:gd name="T57" fmla="*/ 116 h 329"/>
                <a:gd name="T58" fmla="*/ 2 w 245"/>
                <a:gd name="T59" fmla="*/ 159 h 329"/>
                <a:gd name="T60" fmla="*/ 0 w 245"/>
                <a:gd name="T61" fmla="*/ 207 h 329"/>
                <a:gd name="T62" fmla="*/ 0 w 245"/>
                <a:gd name="T63" fmla="*/ 256 h 329"/>
                <a:gd name="T64" fmla="*/ 2 w 245"/>
                <a:gd name="T65" fmla="*/ 289 h 329"/>
                <a:gd name="T66" fmla="*/ 0 w 245"/>
                <a:gd name="T67" fmla="*/ 301 h 329"/>
                <a:gd name="T68" fmla="*/ 46 w 245"/>
                <a:gd name="T69" fmla="*/ 301 h 329"/>
                <a:gd name="T70" fmla="*/ 78 w 245"/>
                <a:gd name="T71" fmla="*/ 301 h 329"/>
                <a:gd name="T72" fmla="*/ 80 w 245"/>
                <a:gd name="T73" fmla="*/ 317 h 329"/>
                <a:gd name="T74" fmla="*/ 96 w 245"/>
                <a:gd name="T75" fmla="*/ 317 h 329"/>
                <a:gd name="T76" fmla="*/ 94 w 245"/>
                <a:gd name="T77" fmla="*/ 303 h 329"/>
                <a:gd name="T78" fmla="*/ 114 w 245"/>
                <a:gd name="T79" fmla="*/ 303 h 329"/>
                <a:gd name="T80" fmla="*/ 137 w 245"/>
                <a:gd name="T81" fmla="*/ 301 h 329"/>
                <a:gd name="T82" fmla="*/ 151 w 245"/>
                <a:gd name="T83" fmla="*/ 310 h 329"/>
                <a:gd name="T84" fmla="*/ 167 w 245"/>
                <a:gd name="T85" fmla="*/ 315 h 329"/>
                <a:gd name="T86" fmla="*/ 176 w 245"/>
                <a:gd name="T87" fmla="*/ 326 h 329"/>
                <a:gd name="T88" fmla="*/ 178 w 245"/>
                <a:gd name="T89" fmla="*/ 329 h 329"/>
                <a:gd name="T90" fmla="*/ 178 w 245"/>
                <a:gd name="T91" fmla="*/ 329 h 329"/>
                <a:gd name="T92" fmla="*/ 178 w 245"/>
                <a:gd name="T9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329">
                  <a:moveTo>
                    <a:pt x="178" y="329"/>
                  </a:moveTo>
                  <a:lnTo>
                    <a:pt x="199" y="287"/>
                  </a:lnTo>
                  <a:lnTo>
                    <a:pt x="210" y="256"/>
                  </a:lnTo>
                  <a:lnTo>
                    <a:pt x="222" y="228"/>
                  </a:lnTo>
                  <a:lnTo>
                    <a:pt x="238" y="214"/>
                  </a:lnTo>
                  <a:lnTo>
                    <a:pt x="245" y="205"/>
                  </a:lnTo>
                  <a:lnTo>
                    <a:pt x="233" y="194"/>
                  </a:lnTo>
                  <a:lnTo>
                    <a:pt x="226" y="183"/>
                  </a:lnTo>
                  <a:lnTo>
                    <a:pt x="210" y="178"/>
                  </a:lnTo>
                  <a:lnTo>
                    <a:pt x="201" y="167"/>
                  </a:lnTo>
                  <a:lnTo>
                    <a:pt x="188" y="159"/>
                  </a:lnTo>
                  <a:lnTo>
                    <a:pt x="174" y="144"/>
                  </a:lnTo>
                  <a:lnTo>
                    <a:pt x="167" y="130"/>
                  </a:lnTo>
                  <a:lnTo>
                    <a:pt x="158" y="123"/>
                  </a:lnTo>
                  <a:lnTo>
                    <a:pt x="148" y="112"/>
                  </a:lnTo>
                  <a:lnTo>
                    <a:pt x="132" y="103"/>
                  </a:lnTo>
                  <a:lnTo>
                    <a:pt x="119" y="96"/>
                  </a:lnTo>
                  <a:lnTo>
                    <a:pt x="110" y="87"/>
                  </a:lnTo>
                  <a:lnTo>
                    <a:pt x="96" y="73"/>
                  </a:lnTo>
                  <a:lnTo>
                    <a:pt x="82" y="59"/>
                  </a:lnTo>
                  <a:lnTo>
                    <a:pt x="73" y="54"/>
                  </a:lnTo>
                  <a:lnTo>
                    <a:pt x="66" y="34"/>
                  </a:lnTo>
                  <a:lnTo>
                    <a:pt x="60" y="20"/>
                  </a:lnTo>
                  <a:lnTo>
                    <a:pt x="50" y="13"/>
                  </a:lnTo>
                  <a:lnTo>
                    <a:pt x="37" y="7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41"/>
                  </a:lnTo>
                  <a:lnTo>
                    <a:pt x="0" y="116"/>
                  </a:lnTo>
                  <a:lnTo>
                    <a:pt x="2" y="159"/>
                  </a:lnTo>
                  <a:lnTo>
                    <a:pt x="0" y="207"/>
                  </a:lnTo>
                  <a:lnTo>
                    <a:pt x="0" y="256"/>
                  </a:lnTo>
                  <a:lnTo>
                    <a:pt x="2" y="289"/>
                  </a:lnTo>
                  <a:lnTo>
                    <a:pt x="0" y="301"/>
                  </a:lnTo>
                  <a:lnTo>
                    <a:pt x="46" y="301"/>
                  </a:lnTo>
                  <a:lnTo>
                    <a:pt x="78" y="301"/>
                  </a:lnTo>
                  <a:lnTo>
                    <a:pt x="80" y="317"/>
                  </a:lnTo>
                  <a:lnTo>
                    <a:pt x="96" y="317"/>
                  </a:lnTo>
                  <a:lnTo>
                    <a:pt x="94" y="303"/>
                  </a:lnTo>
                  <a:lnTo>
                    <a:pt x="114" y="303"/>
                  </a:lnTo>
                  <a:lnTo>
                    <a:pt x="137" y="301"/>
                  </a:lnTo>
                  <a:lnTo>
                    <a:pt x="151" y="310"/>
                  </a:lnTo>
                  <a:lnTo>
                    <a:pt x="167" y="315"/>
                  </a:lnTo>
                  <a:lnTo>
                    <a:pt x="176" y="326"/>
                  </a:lnTo>
                  <a:lnTo>
                    <a:pt x="178" y="329"/>
                  </a:lnTo>
                  <a:lnTo>
                    <a:pt x="178" y="329"/>
                  </a:lnTo>
                  <a:lnTo>
                    <a:pt x="178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89">
              <a:extLst>
                <a:ext uri="{FF2B5EF4-FFF2-40B4-BE49-F238E27FC236}">
                  <a16:creationId xmlns:a16="http://schemas.microsoft.com/office/drawing/2014/main" id="{8E5639F5-676A-A8AF-C71F-3ECAD13E52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13214" y="6075932"/>
              <a:ext cx="562416" cy="494656"/>
            </a:xfrm>
            <a:custGeom>
              <a:avLst/>
              <a:gdLst>
                <a:gd name="T0" fmla="*/ 0 w 249"/>
                <a:gd name="T1" fmla="*/ 217 h 219"/>
                <a:gd name="T2" fmla="*/ 60 w 249"/>
                <a:gd name="T3" fmla="*/ 219 h 219"/>
                <a:gd name="T4" fmla="*/ 78 w 249"/>
                <a:gd name="T5" fmla="*/ 217 h 219"/>
                <a:gd name="T6" fmla="*/ 78 w 249"/>
                <a:gd name="T7" fmla="*/ 204 h 219"/>
                <a:gd name="T8" fmla="*/ 90 w 249"/>
                <a:gd name="T9" fmla="*/ 192 h 219"/>
                <a:gd name="T10" fmla="*/ 105 w 249"/>
                <a:gd name="T11" fmla="*/ 185 h 219"/>
                <a:gd name="T12" fmla="*/ 115 w 249"/>
                <a:gd name="T13" fmla="*/ 176 h 219"/>
                <a:gd name="T14" fmla="*/ 119 w 249"/>
                <a:gd name="T15" fmla="*/ 163 h 219"/>
                <a:gd name="T16" fmla="*/ 131 w 249"/>
                <a:gd name="T17" fmla="*/ 172 h 219"/>
                <a:gd name="T18" fmla="*/ 137 w 249"/>
                <a:gd name="T19" fmla="*/ 160 h 219"/>
                <a:gd name="T20" fmla="*/ 153 w 249"/>
                <a:gd name="T21" fmla="*/ 149 h 219"/>
                <a:gd name="T22" fmla="*/ 170 w 249"/>
                <a:gd name="T23" fmla="*/ 144 h 219"/>
                <a:gd name="T24" fmla="*/ 190 w 249"/>
                <a:gd name="T25" fmla="*/ 140 h 219"/>
                <a:gd name="T26" fmla="*/ 195 w 249"/>
                <a:gd name="T27" fmla="*/ 128 h 219"/>
                <a:gd name="T28" fmla="*/ 195 w 249"/>
                <a:gd name="T29" fmla="*/ 115 h 219"/>
                <a:gd name="T30" fmla="*/ 210 w 249"/>
                <a:gd name="T31" fmla="*/ 110 h 219"/>
                <a:gd name="T32" fmla="*/ 215 w 249"/>
                <a:gd name="T33" fmla="*/ 98 h 219"/>
                <a:gd name="T34" fmla="*/ 229 w 249"/>
                <a:gd name="T35" fmla="*/ 87 h 219"/>
                <a:gd name="T36" fmla="*/ 236 w 249"/>
                <a:gd name="T37" fmla="*/ 74 h 219"/>
                <a:gd name="T38" fmla="*/ 247 w 249"/>
                <a:gd name="T39" fmla="*/ 67 h 219"/>
                <a:gd name="T40" fmla="*/ 249 w 249"/>
                <a:gd name="T41" fmla="*/ 55 h 219"/>
                <a:gd name="T42" fmla="*/ 227 w 249"/>
                <a:gd name="T43" fmla="*/ 19 h 219"/>
                <a:gd name="T44" fmla="*/ 222 w 249"/>
                <a:gd name="T45" fmla="*/ 5 h 219"/>
                <a:gd name="T46" fmla="*/ 206 w 249"/>
                <a:gd name="T47" fmla="*/ 3 h 219"/>
                <a:gd name="T48" fmla="*/ 153 w 249"/>
                <a:gd name="T49" fmla="*/ 0 h 219"/>
                <a:gd name="T50" fmla="*/ 140 w 249"/>
                <a:gd name="T51" fmla="*/ 17 h 219"/>
                <a:gd name="T52" fmla="*/ 128 w 249"/>
                <a:gd name="T53" fmla="*/ 16 h 219"/>
                <a:gd name="T54" fmla="*/ 112 w 249"/>
                <a:gd name="T55" fmla="*/ 17 h 219"/>
                <a:gd name="T56" fmla="*/ 81 w 249"/>
                <a:gd name="T57" fmla="*/ 25 h 219"/>
                <a:gd name="T58" fmla="*/ 58 w 249"/>
                <a:gd name="T59" fmla="*/ 28 h 219"/>
                <a:gd name="T60" fmla="*/ 23 w 249"/>
                <a:gd name="T61" fmla="*/ 30 h 219"/>
                <a:gd name="T62" fmla="*/ 7 w 249"/>
                <a:gd name="T63" fmla="*/ 25 h 219"/>
                <a:gd name="T64" fmla="*/ 7 w 249"/>
                <a:gd name="T65" fmla="*/ 53 h 219"/>
                <a:gd name="T66" fmla="*/ 5 w 249"/>
                <a:gd name="T67" fmla="*/ 69 h 219"/>
                <a:gd name="T68" fmla="*/ 5 w 249"/>
                <a:gd name="T69" fmla="*/ 121 h 219"/>
                <a:gd name="T70" fmla="*/ 7 w 249"/>
                <a:gd name="T71" fmla="*/ 133 h 219"/>
                <a:gd name="T72" fmla="*/ 3 w 249"/>
                <a:gd name="T73" fmla="*/ 156 h 219"/>
                <a:gd name="T74" fmla="*/ 3 w 249"/>
                <a:gd name="T75" fmla="*/ 188 h 219"/>
                <a:gd name="T76" fmla="*/ 0 w 249"/>
                <a:gd name="T77" fmla="*/ 217 h 219"/>
                <a:gd name="T78" fmla="*/ 0 w 249"/>
                <a:gd name="T79" fmla="*/ 217 h 219"/>
                <a:gd name="T80" fmla="*/ 0 w 249"/>
                <a:gd name="T81" fmla="*/ 21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219">
                  <a:moveTo>
                    <a:pt x="0" y="217"/>
                  </a:moveTo>
                  <a:lnTo>
                    <a:pt x="60" y="219"/>
                  </a:lnTo>
                  <a:lnTo>
                    <a:pt x="78" y="217"/>
                  </a:lnTo>
                  <a:lnTo>
                    <a:pt x="78" y="204"/>
                  </a:lnTo>
                  <a:lnTo>
                    <a:pt x="90" y="192"/>
                  </a:lnTo>
                  <a:lnTo>
                    <a:pt x="105" y="185"/>
                  </a:lnTo>
                  <a:lnTo>
                    <a:pt x="115" y="176"/>
                  </a:lnTo>
                  <a:lnTo>
                    <a:pt x="119" y="163"/>
                  </a:lnTo>
                  <a:lnTo>
                    <a:pt x="131" y="172"/>
                  </a:lnTo>
                  <a:lnTo>
                    <a:pt x="137" y="160"/>
                  </a:lnTo>
                  <a:lnTo>
                    <a:pt x="153" y="149"/>
                  </a:lnTo>
                  <a:lnTo>
                    <a:pt x="170" y="144"/>
                  </a:lnTo>
                  <a:lnTo>
                    <a:pt x="190" y="140"/>
                  </a:lnTo>
                  <a:lnTo>
                    <a:pt x="195" y="128"/>
                  </a:lnTo>
                  <a:lnTo>
                    <a:pt x="195" y="115"/>
                  </a:lnTo>
                  <a:lnTo>
                    <a:pt x="210" y="110"/>
                  </a:lnTo>
                  <a:lnTo>
                    <a:pt x="215" y="98"/>
                  </a:lnTo>
                  <a:lnTo>
                    <a:pt x="229" y="87"/>
                  </a:lnTo>
                  <a:lnTo>
                    <a:pt x="236" y="74"/>
                  </a:lnTo>
                  <a:lnTo>
                    <a:pt x="247" y="67"/>
                  </a:lnTo>
                  <a:lnTo>
                    <a:pt x="249" y="55"/>
                  </a:lnTo>
                  <a:lnTo>
                    <a:pt x="227" y="19"/>
                  </a:lnTo>
                  <a:lnTo>
                    <a:pt x="222" y="5"/>
                  </a:lnTo>
                  <a:lnTo>
                    <a:pt x="206" y="3"/>
                  </a:lnTo>
                  <a:lnTo>
                    <a:pt x="153" y="0"/>
                  </a:lnTo>
                  <a:lnTo>
                    <a:pt x="140" y="17"/>
                  </a:lnTo>
                  <a:lnTo>
                    <a:pt x="128" y="16"/>
                  </a:lnTo>
                  <a:lnTo>
                    <a:pt x="112" y="17"/>
                  </a:lnTo>
                  <a:lnTo>
                    <a:pt x="81" y="25"/>
                  </a:lnTo>
                  <a:lnTo>
                    <a:pt x="58" y="28"/>
                  </a:lnTo>
                  <a:lnTo>
                    <a:pt x="23" y="30"/>
                  </a:lnTo>
                  <a:lnTo>
                    <a:pt x="7" y="25"/>
                  </a:lnTo>
                  <a:lnTo>
                    <a:pt x="7" y="53"/>
                  </a:lnTo>
                  <a:lnTo>
                    <a:pt x="5" y="69"/>
                  </a:lnTo>
                  <a:lnTo>
                    <a:pt x="5" y="121"/>
                  </a:lnTo>
                  <a:lnTo>
                    <a:pt x="7" y="133"/>
                  </a:lnTo>
                  <a:lnTo>
                    <a:pt x="3" y="156"/>
                  </a:lnTo>
                  <a:lnTo>
                    <a:pt x="3" y="188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90">
              <a:extLst>
                <a:ext uri="{FF2B5EF4-FFF2-40B4-BE49-F238E27FC236}">
                  <a16:creationId xmlns:a16="http://schemas.microsoft.com/office/drawing/2014/main" id="{F35A602F-12B7-4422-88C5-8B0B9F8C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12597" y="5278612"/>
              <a:ext cx="1289717" cy="1438791"/>
            </a:xfrm>
            <a:custGeom>
              <a:avLst/>
              <a:gdLst>
                <a:gd name="T0" fmla="*/ 187 w 571"/>
                <a:gd name="T1" fmla="*/ 629 h 637"/>
                <a:gd name="T2" fmla="*/ 297 w 571"/>
                <a:gd name="T3" fmla="*/ 593 h 637"/>
                <a:gd name="T4" fmla="*/ 301 w 571"/>
                <a:gd name="T5" fmla="*/ 500 h 637"/>
                <a:gd name="T6" fmla="*/ 383 w 571"/>
                <a:gd name="T7" fmla="*/ 504 h 637"/>
                <a:gd name="T8" fmla="*/ 385 w 571"/>
                <a:gd name="T9" fmla="*/ 362 h 637"/>
                <a:gd name="T10" fmla="*/ 385 w 571"/>
                <a:gd name="T11" fmla="*/ 203 h 637"/>
                <a:gd name="T12" fmla="*/ 426 w 571"/>
                <a:gd name="T13" fmla="*/ 210 h 637"/>
                <a:gd name="T14" fmla="*/ 452 w 571"/>
                <a:gd name="T15" fmla="*/ 205 h 637"/>
                <a:gd name="T16" fmla="*/ 459 w 571"/>
                <a:gd name="T17" fmla="*/ 180 h 637"/>
                <a:gd name="T18" fmla="*/ 491 w 571"/>
                <a:gd name="T19" fmla="*/ 175 h 637"/>
                <a:gd name="T20" fmla="*/ 513 w 571"/>
                <a:gd name="T21" fmla="*/ 166 h 637"/>
                <a:gd name="T22" fmla="*/ 529 w 571"/>
                <a:gd name="T23" fmla="*/ 143 h 637"/>
                <a:gd name="T24" fmla="*/ 571 w 571"/>
                <a:gd name="T25" fmla="*/ 128 h 637"/>
                <a:gd name="T26" fmla="*/ 541 w 571"/>
                <a:gd name="T27" fmla="*/ 121 h 637"/>
                <a:gd name="T28" fmla="*/ 513 w 571"/>
                <a:gd name="T29" fmla="*/ 109 h 637"/>
                <a:gd name="T30" fmla="*/ 493 w 571"/>
                <a:gd name="T31" fmla="*/ 89 h 637"/>
                <a:gd name="T32" fmla="*/ 465 w 571"/>
                <a:gd name="T33" fmla="*/ 80 h 637"/>
                <a:gd name="T34" fmla="*/ 452 w 571"/>
                <a:gd name="T35" fmla="*/ 0 h 637"/>
                <a:gd name="T36" fmla="*/ 386 w 571"/>
                <a:gd name="T37" fmla="*/ 9 h 637"/>
                <a:gd name="T38" fmla="*/ 376 w 571"/>
                <a:gd name="T39" fmla="*/ 43 h 637"/>
                <a:gd name="T40" fmla="*/ 354 w 571"/>
                <a:gd name="T41" fmla="*/ 63 h 637"/>
                <a:gd name="T42" fmla="*/ 329 w 571"/>
                <a:gd name="T43" fmla="*/ 79 h 637"/>
                <a:gd name="T44" fmla="*/ 342 w 571"/>
                <a:gd name="T45" fmla="*/ 139 h 637"/>
                <a:gd name="T46" fmla="*/ 345 w 571"/>
                <a:gd name="T47" fmla="*/ 166 h 637"/>
                <a:gd name="T48" fmla="*/ 365 w 571"/>
                <a:gd name="T49" fmla="*/ 187 h 637"/>
                <a:gd name="T50" fmla="*/ 333 w 571"/>
                <a:gd name="T51" fmla="*/ 239 h 637"/>
                <a:gd name="T52" fmla="*/ 308 w 571"/>
                <a:gd name="T53" fmla="*/ 258 h 637"/>
                <a:gd name="T54" fmla="*/ 303 w 571"/>
                <a:gd name="T55" fmla="*/ 299 h 637"/>
                <a:gd name="T56" fmla="*/ 301 w 571"/>
                <a:gd name="T57" fmla="*/ 331 h 637"/>
                <a:gd name="T58" fmla="*/ 269 w 571"/>
                <a:gd name="T59" fmla="*/ 356 h 637"/>
                <a:gd name="T60" fmla="*/ 223 w 571"/>
                <a:gd name="T61" fmla="*/ 399 h 637"/>
                <a:gd name="T62" fmla="*/ 203 w 571"/>
                <a:gd name="T63" fmla="*/ 426 h 637"/>
                <a:gd name="T64" fmla="*/ 178 w 571"/>
                <a:gd name="T65" fmla="*/ 443 h 637"/>
                <a:gd name="T66" fmla="*/ 159 w 571"/>
                <a:gd name="T67" fmla="*/ 470 h 637"/>
                <a:gd name="T68" fmla="*/ 132 w 571"/>
                <a:gd name="T69" fmla="*/ 495 h 637"/>
                <a:gd name="T70" fmla="*/ 94 w 571"/>
                <a:gd name="T71" fmla="*/ 511 h 637"/>
                <a:gd name="T72" fmla="*/ 75 w 571"/>
                <a:gd name="T73" fmla="*/ 518 h 637"/>
                <a:gd name="T74" fmla="*/ 48 w 571"/>
                <a:gd name="T75" fmla="*/ 547 h 637"/>
                <a:gd name="T76" fmla="*/ 18 w 571"/>
                <a:gd name="T77" fmla="*/ 582 h 637"/>
                <a:gd name="T78" fmla="*/ 21 w 571"/>
                <a:gd name="T79" fmla="*/ 611 h 637"/>
                <a:gd name="T80" fmla="*/ 0 w 571"/>
                <a:gd name="T81" fmla="*/ 629 h 637"/>
                <a:gd name="T82" fmla="*/ 135 w 571"/>
                <a:gd name="T83" fmla="*/ 629 h 637"/>
                <a:gd name="T84" fmla="*/ 180 w 571"/>
                <a:gd name="T85" fmla="*/ 637 h 637"/>
                <a:gd name="T86" fmla="*/ 180 w 571"/>
                <a:gd name="T8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71" h="637">
                  <a:moveTo>
                    <a:pt x="180" y="637"/>
                  </a:moveTo>
                  <a:lnTo>
                    <a:pt x="187" y="629"/>
                  </a:lnTo>
                  <a:lnTo>
                    <a:pt x="258" y="605"/>
                  </a:lnTo>
                  <a:lnTo>
                    <a:pt x="297" y="593"/>
                  </a:lnTo>
                  <a:lnTo>
                    <a:pt x="301" y="548"/>
                  </a:lnTo>
                  <a:lnTo>
                    <a:pt x="301" y="500"/>
                  </a:lnTo>
                  <a:lnTo>
                    <a:pt x="365" y="502"/>
                  </a:lnTo>
                  <a:lnTo>
                    <a:pt x="383" y="504"/>
                  </a:lnTo>
                  <a:lnTo>
                    <a:pt x="383" y="406"/>
                  </a:lnTo>
                  <a:lnTo>
                    <a:pt x="385" y="362"/>
                  </a:lnTo>
                  <a:lnTo>
                    <a:pt x="383" y="326"/>
                  </a:lnTo>
                  <a:lnTo>
                    <a:pt x="385" y="203"/>
                  </a:lnTo>
                  <a:lnTo>
                    <a:pt x="411" y="207"/>
                  </a:lnTo>
                  <a:lnTo>
                    <a:pt x="426" y="210"/>
                  </a:lnTo>
                  <a:lnTo>
                    <a:pt x="442" y="214"/>
                  </a:lnTo>
                  <a:lnTo>
                    <a:pt x="452" y="205"/>
                  </a:lnTo>
                  <a:lnTo>
                    <a:pt x="449" y="187"/>
                  </a:lnTo>
                  <a:lnTo>
                    <a:pt x="459" y="180"/>
                  </a:lnTo>
                  <a:lnTo>
                    <a:pt x="477" y="171"/>
                  </a:lnTo>
                  <a:lnTo>
                    <a:pt x="491" y="175"/>
                  </a:lnTo>
                  <a:lnTo>
                    <a:pt x="504" y="182"/>
                  </a:lnTo>
                  <a:lnTo>
                    <a:pt x="513" y="166"/>
                  </a:lnTo>
                  <a:lnTo>
                    <a:pt x="518" y="152"/>
                  </a:lnTo>
                  <a:lnTo>
                    <a:pt x="529" y="143"/>
                  </a:lnTo>
                  <a:lnTo>
                    <a:pt x="554" y="143"/>
                  </a:lnTo>
                  <a:lnTo>
                    <a:pt x="571" y="128"/>
                  </a:lnTo>
                  <a:lnTo>
                    <a:pt x="557" y="123"/>
                  </a:lnTo>
                  <a:lnTo>
                    <a:pt x="541" y="121"/>
                  </a:lnTo>
                  <a:lnTo>
                    <a:pt x="529" y="114"/>
                  </a:lnTo>
                  <a:lnTo>
                    <a:pt x="513" y="109"/>
                  </a:lnTo>
                  <a:lnTo>
                    <a:pt x="507" y="98"/>
                  </a:lnTo>
                  <a:lnTo>
                    <a:pt x="493" y="89"/>
                  </a:lnTo>
                  <a:lnTo>
                    <a:pt x="481" y="82"/>
                  </a:lnTo>
                  <a:lnTo>
                    <a:pt x="465" y="80"/>
                  </a:lnTo>
                  <a:lnTo>
                    <a:pt x="452" y="71"/>
                  </a:lnTo>
                  <a:lnTo>
                    <a:pt x="452" y="0"/>
                  </a:lnTo>
                  <a:lnTo>
                    <a:pt x="401" y="0"/>
                  </a:lnTo>
                  <a:lnTo>
                    <a:pt x="386" y="9"/>
                  </a:lnTo>
                  <a:lnTo>
                    <a:pt x="376" y="23"/>
                  </a:lnTo>
                  <a:lnTo>
                    <a:pt x="376" y="43"/>
                  </a:lnTo>
                  <a:lnTo>
                    <a:pt x="374" y="59"/>
                  </a:lnTo>
                  <a:lnTo>
                    <a:pt x="354" y="63"/>
                  </a:lnTo>
                  <a:lnTo>
                    <a:pt x="340" y="71"/>
                  </a:lnTo>
                  <a:lnTo>
                    <a:pt x="329" y="79"/>
                  </a:lnTo>
                  <a:lnTo>
                    <a:pt x="331" y="121"/>
                  </a:lnTo>
                  <a:lnTo>
                    <a:pt x="342" y="139"/>
                  </a:lnTo>
                  <a:lnTo>
                    <a:pt x="345" y="153"/>
                  </a:lnTo>
                  <a:lnTo>
                    <a:pt x="345" y="166"/>
                  </a:lnTo>
                  <a:lnTo>
                    <a:pt x="353" y="176"/>
                  </a:lnTo>
                  <a:lnTo>
                    <a:pt x="365" y="187"/>
                  </a:lnTo>
                  <a:lnTo>
                    <a:pt x="363" y="200"/>
                  </a:lnTo>
                  <a:lnTo>
                    <a:pt x="333" y="239"/>
                  </a:lnTo>
                  <a:lnTo>
                    <a:pt x="315" y="246"/>
                  </a:lnTo>
                  <a:lnTo>
                    <a:pt x="308" y="258"/>
                  </a:lnTo>
                  <a:lnTo>
                    <a:pt x="315" y="274"/>
                  </a:lnTo>
                  <a:lnTo>
                    <a:pt x="303" y="299"/>
                  </a:lnTo>
                  <a:lnTo>
                    <a:pt x="299" y="319"/>
                  </a:lnTo>
                  <a:lnTo>
                    <a:pt x="301" y="331"/>
                  </a:lnTo>
                  <a:lnTo>
                    <a:pt x="280" y="349"/>
                  </a:lnTo>
                  <a:lnTo>
                    <a:pt x="269" y="356"/>
                  </a:lnTo>
                  <a:lnTo>
                    <a:pt x="244" y="379"/>
                  </a:lnTo>
                  <a:lnTo>
                    <a:pt x="223" y="399"/>
                  </a:lnTo>
                  <a:lnTo>
                    <a:pt x="207" y="413"/>
                  </a:lnTo>
                  <a:lnTo>
                    <a:pt x="203" y="426"/>
                  </a:lnTo>
                  <a:lnTo>
                    <a:pt x="189" y="435"/>
                  </a:lnTo>
                  <a:lnTo>
                    <a:pt x="178" y="443"/>
                  </a:lnTo>
                  <a:lnTo>
                    <a:pt x="167" y="451"/>
                  </a:lnTo>
                  <a:lnTo>
                    <a:pt x="159" y="470"/>
                  </a:lnTo>
                  <a:lnTo>
                    <a:pt x="153" y="483"/>
                  </a:lnTo>
                  <a:lnTo>
                    <a:pt x="132" y="495"/>
                  </a:lnTo>
                  <a:lnTo>
                    <a:pt x="109" y="502"/>
                  </a:lnTo>
                  <a:lnTo>
                    <a:pt x="94" y="511"/>
                  </a:lnTo>
                  <a:lnTo>
                    <a:pt x="87" y="525"/>
                  </a:lnTo>
                  <a:lnTo>
                    <a:pt x="75" y="518"/>
                  </a:lnTo>
                  <a:lnTo>
                    <a:pt x="66" y="532"/>
                  </a:lnTo>
                  <a:lnTo>
                    <a:pt x="48" y="547"/>
                  </a:lnTo>
                  <a:lnTo>
                    <a:pt x="34" y="561"/>
                  </a:lnTo>
                  <a:lnTo>
                    <a:pt x="18" y="582"/>
                  </a:lnTo>
                  <a:lnTo>
                    <a:pt x="14" y="595"/>
                  </a:lnTo>
                  <a:lnTo>
                    <a:pt x="21" y="611"/>
                  </a:lnTo>
                  <a:lnTo>
                    <a:pt x="16" y="627"/>
                  </a:lnTo>
                  <a:lnTo>
                    <a:pt x="0" y="629"/>
                  </a:lnTo>
                  <a:lnTo>
                    <a:pt x="84" y="629"/>
                  </a:lnTo>
                  <a:lnTo>
                    <a:pt x="135" y="629"/>
                  </a:lnTo>
                  <a:lnTo>
                    <a:pt x="175" y="630"/>
                  </a:lnTo>
                  <a:lnTo>
                    <a:pt x="180" y="637"/>
                  </a:lnTo>
                  <a:lnTo>
                    <a:pt x="180" y="637"/>
                  </a:lnTo>
                  <a:lnTo>
                    <a:pt x="180" y="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91">
              <a:extLst>
                <a:ext uri="{FF2B5EF4-FFF2-40B4-BE49-F238E27FC236}">
                  <a16:creationId xmlns:a16="http://schemas.microsoft.com/office/drawing/2014/main" id="{27929B3C-F471-4AAE-B9CE-5C58FA4DA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13201" y="5314752"/>
              <a:ext cx="817649" cy="876375"/>
            </a:xfrm>
            <a:custGeom>
              <a:avLst/>
              <a:gdLst>
                <a:gd name="T0" fmla="*/ 191 w 362"/>
                <a:gd name="T1" fmla="*/ 388 h 388"/>
                <a:gd name="T2" fmla="*/ 219 w 362"/>
                <a:gd name="T3" fmla="*/ 356 h 388"/>
                <a:gd name="T4" fmla="*/ 234 w 362"/>
                <a:gd name="T5" fmla="*/ 346 h 388"/>
                <a:gd name="T6" fmla="*/ 285 w 362"/>
                <a:gd name="T7" fmla="*/ 298 h 388"/>
                <a:gd name="T8" fmla="*/ 362 w 362"/>
                <a:gd name="T9" fmla="*/ 223 h 388"/>
                <a:gd name="T10" fmla="*/ 351 w 362"/>
                <a:gd name="T11" fmla="*/ 205 h 388"/>
                <a:gd name="T12" fmla="*/ 340 w 362"/>
                <a:gd name="T13" fmla="*/ 191 h 388"/>
                <a:gd name="T14" fmla="*/ 330 w 362"/>
                <a:gd name="T15" fmla="*/ 169 h 388"/>
                <a:gd name="T16" fmla="*/ 319 w 362"/>
                <a:gd name="T17" fmla="*/ 162 h 388"/>
                <a:gd name="T18" fmla="*/ 306 w 362"/>
                <a:gd name="T19" fmla="*/ 153 h 388"/>
                <a:gd name="T20" fmla="*/ 337 w 362"/>
                <a:gd name="T21" fmla="*/ 64 h 388"/>
                <a:gd name="T22" fmla="*/ 346 w 362"/>
                <a:gd name="T23" fmla="*/ 39 h 388"/>
                <a:gd name="T24" fmla="*/ 310 w 362"/>
                <a:gd name="T25" fmla="*/ 64 h 388"/>
                <a:gd name="T26" fmla="*/ 191 w 362"/>
                <a:gd name="T27" fmla="*/ 13 h 388"/>
                <a:gd name="T28" fmla="*/ 161 w 362"/>
                <a:gd name="T29" fmla="*/ 0 h 388"/>
                <a:gd name="T30" fmla="*/ 150 w 362"/>
                <a:gd name="T31" fmla="*/ 7 h 388"/>
                <a:gd name="T32" fmla="*/ 141 w 362"/>
                <a:gd name="T33" fmla="*/ 23 h 388"/>
                <a:gd name="T34" fmla="*/ 136 w 362"/>
                <a:gd name="T35" fmla="*/ 39 h 388"/>
                <a:gd name="T36" fmla="*/ 130 w 362"/>
                <a:gd name="T37" fmla="*/ 61 h 388"/>
                <a:gd name="T38" fmla="*/ 121 w 362"/>
                <a:gd name="T39" fmla="*/ 79 h 388"/>
                <a:gd name="T40" fmla="*/ 120 w 362"/>
                <a:gd name="T41" fmla="*/ 95 h 388"/>
                <a:gd name="T42" fmla="*/ 134 w 362"/>
                <a:gd name="T43" fmla="*/ 111 h 388"/>
                <a:gd name="T44" fmla="*/ 120 w 362"/>
                <a:gd name="T45" fmla="*/ 121 h 388"/>
                <a:gd name="T46" fmla="*/ 100 w 362"/>
                <a:gd name="T47" fmla="*/ 128 h 388"/>
                <a:gd name="T48" fmla="*/ 79 w 362"/>
                <a:gd name="T49" fmla="*/ 132 h 388"/>
                <a:gd name="T50" fmla="*/ 70 w 362"/>
                <a:gd name="T51" fmla="*/ 150 h 388"/>
                <a:gd name="T52" fmla="*/ 63 w 362"/>
                <a:gd name="T53" fmla="*/ 166 h 388"/>
                <a:gd name="T54" fmla="*/ 50 w 362"/>
                <a:gd name="T55" fmla="*/ 159 h 388"/>
                <a:gd name="T56" fmla="*/ 34 w 362"/>
                <a:gd name="T57" fmla="*/ 153 h 388"/>
                <a:gd name="T58" fmla="*/ 18 w 362"/>
                <a:gd name="T59" fmla="*/ 160 h 388"/>
                <a:gd name="T60" fmla="*/ 13 w 362"/>
                <a:gd name="T61" fmla="*/ 173 h 388"/>
                <a:gd name="T62" fmla="*/ 11 w 362"/>
                <a:gd name="T63" fmla="*/ 189 h 388"/>
                <a:gd name="T64" fmla="*/ 0 w 362"/>
                <a:gd name="T65" fmla="*/ 198 h 388"/>
                <a:gd name="T66" fmla="*/ 2 w 362"/>
                <a:gd name="T67" fmla="*/ 210 h 388"/>
                <a:gd name="T68" fmla="*/ 9 w 362"/>
                <a:gd name="T69" fmla="*/ 233 h 388"/>
                <a:gd name="T70" fmla="*/ 29 w 362"/>
                <a:gd name="T71" fmla="*/ 249 h 388"/>
                <a:gd name="T72" fmla="*/ 43 w 362"/>
                <a:gd name="T73" fmla="*/ 267 h 388"/>
                <a:gd name="T74" fmla="*/ 52 w 362"/>
                <a:gd name="T75" fmla="*/ 278 h 388"/>
                <a:gd name="T76" fmla="*/ 70 w 362"/>
                <a:gd name="T77" fmla="*/ 283 h 388"/>
                <a:gd name="T78" fmla="*/ 88 w 362"/>
                <a:gd name="T79" fmla="*/ 296 h 388"/>
                <a:gd name="T80" fmla="*/ 100 w 362"/>
                <a:gd name="T81" fmla="*/ 310 h 388"/>
                <a:gd name="T82" fmla="*/ 121 w 362"/>
                <a:gd name="T83" fmla="*/ 338 h 388"/>
                <a:gd name="T84" fmla="*/ 134 w 362"/>
                <a:gd name="T85" fmla="*/ 346 h 388"/>
                <a:gd name="T86" fmla="*/ 152 w 362"/>
                <a:gd name="T87" fmla="*/ 365 h 388"/>
                <a:gd name="T88" fmla="*/ 166 w 362"/>
                <a:gd name="T89" fmla="*/ 370 h 388"/>
                <a:gd name="T90" fmla="*/ 175 w 362"/>
                <a:gd name="T91" fmla="*/ 381 h 388"/>
                <a:gd name="T92" fmla="*/ 191 w 362"/>
                <a:gd name="T93" fmla="*/ 388 h 388"/>
                <a:gd name="T94" fmla="*/ 191 w 362"/>
                <a:gd name="T95" fmla="*/ 388 h 388"/>
                <a:gd name="T96" fmla="*/ 191 w 362"/>
                <a:gd name="T9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2" h="388">
                  <a:moveTo>
                    <a:pt x="191" y="388"/>
                  </a:moveTo>
                  <a:lnTo>
                    <a:pt x="219" y="356"/>
                  </a:lnTo>
                  <a:lnTo>
                    <a:pt x="234" y="346"/>
                  </a:lnTo>
                  <a:lnTo>
                    <a:pt x="285" y="298"/>
                  </a:lnTo>
                  <a:lnTo>
                    <a:pt x="362" y="223"/>
                  </a:lnTo>
                  <a:lnTo>
                    <a:pt x="351" y="205"/>
                  </a:lnTo>
                  <a:lnTo>
                    <a:pt x="340" y="191"/>
                  </a:lnTo>
                  <a:lnTo>
                    <a:pt x="330" y="169"/>
                  </a:lnTo>
                  <a:lnTo>
                    <a:pt x="319" y="162"/>
                  </a:lnTo>
                  <a:lnTo>
                    <a:pt x="306" y="153"/>
                  </a:lnTo>
                  <a:lnTo>
                    <a:pt x="337" y="64"/>
                  </a:lnTo>
                  <a:lnTo>
                    <a:pt x="346" y="39"/>
                  </a:lnTo>
                  <a:lnTo>
                    <a:pt x="310" y="64"/>
                  </a:lnTo>
                  <a:lnTo>
                    <a:pt x="191" y="13"/>
                  </a:lnTo>
                  <a:lnTo>
                    <a:pt x="161" y="0"/>
                  </a:lnTo>
                  <a:lnTo>
                    <a:pt x="150" y="7"/>
                  </a:lnTo>
                  <a:lnTo>
                    <a:pt x="141" y="23"/>
                  </a:lnTo>
                  <a:lnTo>
                    <a:pt x="136" y="39"/>
                  </a:lnTo>
                  <a:lnTo>
                    <a:pt x="130" y="61"/>
                  </a:lnTo>
                  <a:lnTo>
                    <a:pt x="121" y="79"/>
                  </a:lnTo>
                  <a:lnTo>
                    <a:pt x="120" y="95"/>
                  </a:lnTo>
                  <a:lnTo>
                    <a:pt x="134" y="111"/>
                  </a:lnTo>
                  <a:lnTo>
                    <a:pt x="120" y="121"/>
                  </a:lnTo>
                  <a:lnTo>
                    <a:pt x="100" y="128"/>
                  </a:lnTo>
                  <a:lnTo>
                    <a:pt x="79" y="132"/>
                  </a:lnTo>
                  <a:lnTo>
                    <a:pt x="70" y="150"/>
                  </a:lnTo>
                  <a:lnTo>
                    <a:pt x="63" y="166"/>
                  </a:lnTo>
                  <a:lnTo>
                    <a:pt x="50" y="159"/>
                  </a:lnTo>
                  <a:lnTo>
                    <a:pt x="34" y="153"/>
                  </a:lnTo>
                  <a:lnTo>
                    <a:pt x="18" y="160"/>
                  </a:lnTo>
                  <a:lnTo>
                    <a:pt x="13" y="173"/>
                  </a:lnTo>
                  <a:lnTo>
                    <a:pt x="11" y="189"/>
                  </a:lnTo>
                  <a:lnTo>
                    <a:pt x="0" y="198"/>
                  </a:lnTo>
                  <a:lnTo>
                    <a:pt x="2" y="210"/>
                  </a:lnTo>
                  <a:lnTo>
                    <a:pt x="9" y="233"/>
                  </a:lnTo>
                  <a:lnTo>
                    <a:pt x="29" y="249"/>
                  </a:lnTo>
                  <a:lnTo>
                    <a:pt x="43" y="267"/>
                  </a:lnTo>
                  <a:lnTo>
                    <a:pt x="52" y="278"/>
                  </a:lnTo>
                  <a:lnTo>
                    <a:pt x="70" y="283"/>
                  </a:lnTo>
                  <a:lnTo>
                    <a:pt x="88" y="296"/>
                  </a:lnTo>
                  <a:lnTo>
                    <a:pt x="100" y="310"/>
                  </a:lnTo>
                  <a:lnTo>
                    <a:pt x="121" y="338"/>
                  </a:lnTo>
                  <a:lnTo>
                    <a:pt x="134" y="346"/>
                  </a:lnTo>
                  <a:lnTo>
                    <a:pt x="152" y="365"/>
                  </a:lnTo>
                  <a:lnTo>
                    <a:pt x="166" y="370"/>
                  </a:lnTo>
                  <a:lnTo>
                    <a:pt x="175" y="381"/>
                  </a:lnTo>
                  <a:lnTo>
                    <a:pt x="191" y="388"/>
                  </a:lnTo>
                  <a:lnTo>
                    <a:pt x="191" y="388"/>
                  </a:lnTo>
                  <a:lnTo>
                    <a:pt x="191" y="3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92">
              <a:extLst>
                <a:ext uri="{FF2B5EF4-FFF2-40B4-BE49-F238E27FC236}">
                  <a16:creationId xmlns:a16="http://schemas.microsoft.com/office/drawing/2014/main" id="{029737F5-EE8E-8E3E-56A3-C5AE17B77D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68644" y="6416996"/>
              <a:ext cx="747630" cy="736335"/>
            </a:xfrm>
            <a:custGeom>
              <a:avLst/>
              <a:gdLst>
                <a:gd name="T0" fmla="*/ 205 w 331"/>
                <a:gd name="T1" fmla="*/ 322 h 326"/>
                <a:gd name="T2" fmla="*/ 233 w 331"/>
                <a:gd name="T3" fmla="*/ 306 h 326"/>
                <a:gd name="T4" fmla="*/ 248 w 331"/>
                <a:gd name="T5" fmla="*/ 285 h 326"/>
                <a:gd name="T6" fmla="*/ 260 w 331"/>
                <a:gd name="T7" fmla="*/ 267 h 326"/>
                <a:gd name="T8" fmla="*/ 287 w 331"/>
                <a:gd name="T9" fmla="*/ 258 h 326"/>
                <a:gd name="T10" fmla="*/ 294 w 331"/>
                <a:gd name="T11" fmla="*/ 230 h 326"/>
                <a:gd name="T12" fmla="*/ 315 w 331"/>
                <a:gd name="T13" fmla="*/ 206 h 326"/>
                <a:gd name="T14" fmla="*/ 331 w 331"/>
                <a:gd name="T15" fmla="*/ 189 h 326"/>
                <a:gd name="T16" fmla="*/ 317 w 331"/>
                <a:gd name="T17" fmla="*/ 164 h 326"/>
                <a:gd name="T18" fmla="*/ 298 w 331"/>
                <a:gd name="T19" fmla="*/ 149 h 326"/>
                <a:gd name="T20" fmla="*/ 273 w 331"/>
                <a:gd name="T21" fmla="*/ 142 h 326"/>
                <a:gd name="T22" fmla="*/ 244 w 331"/>
                <a:gd name="T23" fmla="*/ 139 h 326"/>
                <a:gd name="T24" fmla="*/ 230 w 331"/>
                <a:gd name="T25" fmla="*/ 117 h 326"/>
                <a:gd name="T26" fmla="*/ 226 w 331"/>
                <a:gd name="T27" fmla="*/ 94 h 326"/>
                <a:gd name="T28" fmla="*/ 192 w 331"/>
                <a:gd name="T29" fmla="*/ 78 h 326"/>
                <a:gd name="T30" fmla="*/ 166 w 331"/>
                <a:gd name="T31" fmla="*/ 68 h 326"/>
                <a:gd name="T32" fmla="*/ 155 w 331"/>
                <a:gd name="T33" fmla="*/ 44 h 326"/>
                <a:gd name="T34" fmla="*/ 134 w 331"/>
                <a:gd name="T35" fmla="*/ 9 h 326"/>
                <a:gd name="T36" fmla="*/ 98 w 331"/>
                <a:gd name="T37" fmla="*/ 2 h 326"/>
                <a:gd name="T38" fmla="*/ 84 w 331"/>
                <a:gd name="T39" fmla="*/ 16 h 326"/>
                <a:gd name="T40" fmla="*/ 57 w 331"/>
                <a:gd name="T41" fmla="*/ 0 h 326"/>
                <a:gd name="T42" fmla="*/ 73 w 331"/>
                <a:gd name="T43" fmla="*/ 30 h 326"/>
                <a:gd name="T44" fmla="*/ 79 w 331"/>
                <a:gd name="T45" fmla="*/ 60 h 326"/>
                <a:gd name="T46" fmla="*/ 52 w 331"/>
                <a:gd name="T47" fmla="*/ 93 h 326"/>
                <a:gd name="T48" fmla="*/ 55 w 331"/>
                <a:gd name="T49" fmla="*/ 139 h 326"/>
                <a:gd name="T50" fmla="*/ 45 w 331"/>
                <a:gd name="T51" fmla="*/ 199 h 326"/>
                <a:gd name="T52" fmla="*/ 4 w 331"/>
                <a:gd name="T53" fmla="*/ 196 h 326"/>
                <a:gd name="T54" fmla="*/ 0 w 331"/>
                <a:gd name="T55" fmla="*/ 274 h 326"/>
                <a:gd name="T56" fmla="*/ 50 w 331"/>
                <a:gd name="T57" fmla="*/ 272 h 326"/>
                <a:gd name="T58" fmla="*/ 82 w 331"/>
                <a:gd name="T59" fmla="*/ 290 h 326"/>
                <a:gd name="T60" fmla="*/ 157 w 331"/>
                <a:gd name="T61" fmla="*/ 290 h 326"/>
                <a:gd name="T62" fmla="*/ 168 w 331"/>
                <a:gd name="T63" fmla="*/ 313 h 326"/>
                <a:gd name="T64" fmla="*/ 185 w 331"/>
                <a:gd name="T65" fmla="*/ 326 h 326"/>
                <a:gd name="T66" fmla="*/ 185 w 331"/>
                <a:gd name="T67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1" h="326">
                  <a:moveTo>
                    <a:pt x="185" y="326"/>
                  </a:moveTo>
                  <a:lnTo>
                    <a:pt x="205" y="322"/>
                  </a:lnTo>
                  <a:lnTo>
                    <a:pt x="219" y="313"/>
                  </a:lnTo>
                  <a:lnTo>
                    <a:pt x="233" y="306"/>
                  </a:lnTo>
                  <a:lnTo>
                    <a:pt x="237" y="294"/>
                  </a:lnTo>
                  <a:lnTo>
                    <a:pt x="248" y="285"/>
                  </a:lnTo>
                  <a:lnTo>
                    <a:pt x="248" y="269"/>
                  </a:lnTo>
                  <a:lnTo>
                    <a:pt x="260" y="267"/>
                  </a:lnTo>
                  <a:lnTo>
                    <a:pt x="271" y="258"/>
                  </a:lnTo>
                  <a:lnTo>
                    <a:pt x="287" y="258"/>
                  </a:lnTo>
                  <a:lnTo>
                    <a:pt x="301" y="253"/>
                  </a:lnTo>
                  <a:lnTo>
                    <a:pt x="294" y="230"/>
                  </a:lnTo>
                  <a:lnTo>
                    <a:pt x="303" y="214"/>
                  </a:lnTo>
                  <a:lnTo>
                    <a:pt x="315" y="206"/>
                  </a:lnTo>
                  <a:lnTo>
                    <a:pt x="317" y="190"/>
                  </a:lnTo>
                  <a:lnTo>
                    <a:pt x="331" y="189"/>
                  </a:lnTo>
                  <a:lnTo>
                    <a:pt x="326" y="174"/>
                  </a:lnTo>
                  <a:lnTo>
                    <a:pt x="317" y="164"/>
                  </a:lnTo>
                  <a:lnTo>
                    <a:pt x="310" y="148"/>
                  </a:lnTo>
                  <a:lnTo>
                    <a:pt x="298" y="149"/>
                  </a:lnTo>
                  <a:lnTo>
                    <a:pt x="285" y="148"/>
                  </a:lnTo>
                  <a:lnTo>
                    <a:pt x="273" y="142"/>
                  </a:lnTo>
                  <a:lnTo>
                    <a:pt x="260" y="137"/>
                  </a:lnTo>
                  <a:lnTo>
                    <a:pt x="244" y="139"/>
                  </a:lnTo>
                  <a:lnTo>
                    <a:pt x="242" y="126"/>
                  </a:lnTo>
                  <a:lnTo>
                    <a:pt x="230" y="117"/>
                  </a:lnTo>
                  <a:lnTo>
                    <a:pt x="235" y="105"/>
                  </a:lnTo>
                  <a:lnTo>
                    <a:pt x="226" y="94"/>
                  </a:lnTo>
                  <a:lnTo>
                    <a:pt x="210" y="87"/>
                  </a:lnTo>
                  <a:lnTo>
                    <a:pt x="192" y="78"/>
                  </a:lnTo>
                  <a:lnTo>
                    <a:pt x="180" y="80"/>
                  </a:lnTo>
                  <a:lnTo>
                    <a:pt x="166" y="68"/>
                  </a:lnTo>
                  <a:lnTo>
                    <a:pt x="160" y="57"/>
                  </a:lnTo>
                  <a:lnTo>
                    <a:pt x="155" y="44"/>
                  </a:lnTo>
                  <a:lnTo>
                    <a:pt x="141" y="23"/>
                  </a:lnTo>
                  <a:lnTo>
                    <a:pt x="134" y="9"/>
                  </a:lnTo>
                  <a:lnTo>
                    <a:pt x="118" y="2"/>
                  </a:lnTo>
                  <a:lnTo>
                    <a:pt x="98" y="2"/>
                  </a:lnTo>
                  <a:lnTo>
                    <a:pt x="100" y="14"/>
                  </a:lnTo>
                  <a:lnTo>
                    <a:pt x="84" y="16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64" y="14"/>
                  </a:lnTo>
                  <a:lnTo>
                    <a:pt x="73" y="30"/>
                  </a:lnTo>
                  <a:lnTo>
                    <a:pt x="77" y="44"/>
                  </a:lnTo>
                  <a:lnTo>
                    <a:pt x="79" y="60"/>
                  </a:lnTo>
                  <a:lnTo>
                    <a:pt x="73" y="82"/>
                  </a:lnTo>
                  <a:lnTo>
                    <a:pt x="52" y="93"/>
                  </a:lnTo>
                  <a:lnTo>
                    <a:pt x="50" y="105"/>
                  </a:lnTo>
                  <a:lnTo>
                    <a:pt x="55" y="139"/>
                  </a:lnTo>
                  <a:lnTo>
                    <a:pt x="52" y="151"/>
                  </a:lnTo>
                  <a:lnTo>
                    <a:pt x="45" y="199"/>
                  </a:lnTo>
                  <a:lnTo>
                    <a:pt x="25" y="203"/>
                  </a:lnTo>
                  <a:lnTo>
                    <a:pt x="4" y="196"/>
                  </a:lnTo>
                  <a:lnTo>
                    <a:pt x="0" y="226"/>
                  </a:lnTo>
                  <a:lnTo>
                    <a:pt x="0" y="274"/>
                  </a:lnTo>
                  <a:lnTo>
                    <a:pt x="32" y="274"/>
                  </a:lnTo>
                  <a:lnTo>
                    <a:pt x="50" y="272"/>
                  </a:lnTo>
                  <a:lnTo>
                    <a:pt x="84" y="274"/>
                  </a:lnTo>
                  <a:lnTo>
                    <a:pt x="82" y="290"/>
                  </a:lnTo>
                  <a:lnTo>
                    <a:pt x="121" y="288"/>
                  </a:lnTo>
                  <a:lnTo>
                    <a:pt x="157" y="290"/>
                  </a:lnTo>
                  <a:lnTo>
                    <a:pt x="159" y="303"/>
                  </a:lnTo>
                  <a:lnTo>
                    <a:pt x="168" y="313"/>
                  </a:lnTo>
                  <a:lnTo>
                    <a:pt x="178" y="324"/>
                  </a:lnTo>
                  <a:lnTo>
                    <a:pt x="185" y="326"/>
                  </a:lnTo>
                  <a:lnTo>
                    <a:pt x="185" y="326"/>
                  </a:lnTo>
                  <a:lnTo>
                    <a:pt x="185" y="3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93">
              <a:extLst>
                <a:ext uri="{FF2B5EF4-FFF2-40B4-BE49-F238E27FC236}">
                  <a16:creationId xmlns:a16="http://schemas.microsoft.com/office/drawing/2014/main" id="{1ED72A59-2C44-05E8-3165-7EEBEFA74E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27355" y="6062380"/>
              <a:ext cx="722783" cy="797321"/>
            </a:xfrm>
            <a:custGeom>
              <a:avLst/>
              <a:gdLst>
                <a:gd name="T0" fmla="*/ 117 w 320"/>
                <a:gd name="T1" fmla="*/ 353 h 353"/>
                <a:gd name="T2" fmla="*/ 148 w 320"/>
                <a:gd name="T3" fmla="*/ 344 h 353"/>
                <a:gd name="T4" fmla="*/ 215 w 320"/>
                <a:gd name="T5" fmla="*/ 326 h 353"/>
                <a:gd name="T6" fmla="*/ 231 w 320"/>
                <a:gd name="T7" fmla="*/ 323 h 353"/>
                <a:gd name="T8" fmla="*/ 283 w 320"/>
                <a:gd name="T9" fmla="*/ 312 h 353"/>
                <a:gd name="T10" fmla="*/ 311 w 320"/>
                <a:gd name="T11" fmla="*/ 306 h 353"/>
                <a:gd name="T12" fmla="*/ 311 w 320"/>
                <a:gd name="T13" fmla="*/ 289 h 353"/>
                <a:gd name="T14" fmla="*/ 313 w 320"/>
                <a:gd name="T15" fmla="*/ 273 h 353"/>
                <a:gd name="T16" fmla="*/ 320 w 320"/>
                <a:gd name="T17" fmla="*/ 262 h 353"/>
                <a:gd name="T18" fmla="*/ 313 w 320"/>
                <a:gd name="T19" fmla="*/ 248 h 353"/>
                <a:gd name="T20" fmla="*/ 301 w 320"/>
                <a:gd name="T21" fmla="*/ 239 h 353"/>
                <a:gd name="T22" fmla="*/ 292 w 320"/>
                <a:gd name="T23" fmla="*/ 228 h 353"/>
                <a:gd name="T24" fmla="*/ 281 w 320"/>
                <a:gd name="T25" fmla="*/ 217 h 353"/>
                <a:gd name="T26" fmla="*/ 269 w 320"/>
                <a:gd name="T27" fmla="*/ 207 h 353"/>
                <a:gd name="T28" fmla="*/ 256 w 320"/>
                <a:gd name="T29" fmla="*/ 198 h 353"/>
                <a:gd name="T30" fmla="*/ 256 w 320"/>
                <a:gd name="T31" fmla="*/ 185 h 353"/>
                <a:gd name="T32" fmla="*/ 251 w 320"/>
                <a:gd name="T33" fmla="*/ 173 h 353"/>
                <a:gd name="T34" fmla="*/ 249 w 320"/>
                <a:gd name="T35" fmla="*/ 159 h 353"/>
                <a:gd name="T36" fmla="*/ 244 w 320"/>
                <a:gd name="T37" fmla="*/ 146 h 353"/>
                <a:gd name="T38" fmla="*/ 233 w 320"/>
                <a:gd name="T39" fmla="*/ 134 h 353"/>
                <a:gd name="T40" fmla="*/ 224 w 320"/>
                <a:gd name="T41" fmla="*/ 120 h 353"/>
                <a:gd name="T42" fmla="*/ 221 w 320"/>
                <a:gd name="T43" fmla="*/ 107 h 353"/>
                <a:gd name="T44" fmla="*/ 208 w 320"/>
                <a:gd name="T45" fmla="*/ 98 h 353"/>
                <a:gd name="T46" fmla="*/ 196 w 320"/>
                <a:gd name="T47" fmla="*/ 88 h 353"/>
                <a:gd name="T48" fmla="*/ 183 w 320"/>
                <a:gd name="T49" fmla="*/ 82 h 353"/>
                <a:gd name="T50" fmla="*/ 180 w 320"/>
                <a:gd name="T51" fmla="*/ 70 h 353"/>
                <a:gd name="T52" fmla="*/ 174 w 320"/>
                <a:gd name="T53" fmla="*/ 50 h 353"/>
                <a:gd name="T54" fmla="*/ 171 w 320"/>
                <a:gd name="T55" fmla="*/ 36 h 353"/>
                <a:gd name="T56" fmla="*/ 162 w 320"/>
                <a:gd name="T57" fmla="*/ 22 h 353"/>
                <a:gd name="T58" fmla="*/ 153 w 320"/>
                <a:gd name="T59" fmla="*/ 11 h 353"/>
                <a:gd name="T60" fmla="*/ 146 w 320"/>
                <a:gd name="T61" fmla="*/ 0 h 353"/>
                <a:gd name="T62" fmla="*/ 132 w 320"/>
                <a:gd name="T63" fmla="*/ 2 h 353"/>
                <a:gd name="T64" fmla="*/ 121 w 320"/>
                <a:gd name="T65" fmla="*/ 15 h 353"/>
                <a:gd name="T66" fmla="*/ 112 w 320"/>
                <a:gd name="T67" fmla="*/ 29 h 353"/>
                <a:gd name="T68" fmla="*/ 96 w 320"/>
                <a:gd name="T69" fmla="*/ 59 h 353"/>
                <a:gd name="T70" fmla="*/ 84 w 320"/>
                <a:gd name="T71" fmla="*/ 73 h 353"/>
                <a:gd name="T72" fmla="*/ 76 w 320"/>
                <a:gd name="T73" fmla="*/ 86 h 353"/>
                <a:gd name="T74" fmla="*/ 64 w 320"/>
                <a:gd name="T75" fmla="*/ 107 h 353"/>
                <a:gd name="T76" fmla="*/ 57 w 320"/>
                <a:gd name="T77" fmla="*/ 116 h 353"/>
                <a:gd name="T78" fmla="*/ 44 w 320"/>
                <a:gd name="T79" fmla="*/ 141 h 353"/>
                <a:gd name="T80" fmla="*/ 9 w 320"/>
                <a:gd name="T81" fmla="*/ 191 h 353"/>
                <a:gd name="T82" fmla="*/ 0 w 320"/>
                <a:gd name="T83" fmla="*/ 209 h 353"/>
                <a:gd name="T84" fmla="*/ 3 w 320"/>
                <a:gd name="T85" fmla="*/ 223 h 353"/>
                <a:gd name="T86" fmla="*/ 2 w 320"/>
                <a:gd name="T87" fmla="*/ 267 h 353"/>
                <a:gd name="T88" fmla="*/ 52 w 320"/>
                <a:gd name="T89" fmla="*/ 306 h 353"/>
                <a:gd name="T90" fmla="*/ 80 w 320"/>
                <a:gd name="T91" fmla="*/ 326 h 353"/>
                <a:gd name="T92" fmla="*/ 117 w 320"/>
                <a:gd name="T93" fmla="*/ 353 h 353"/>
                <a:gd name="T94" fmla="*/ 117 w 320"/>
                <a:gd name="T95" fmla="*/ 353 h 353"/>
                <a:gd name="T96" fmla="*/ 117 w 320"/>
                <a:gd name="T97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0" h="353">
                  <a:moveTo>
                    <a:pt x="117" y="353"/>
                  </a:moveTo>
                  <a:lnTo>
                    <a:pt x="148" y="344"/>
                  </a:lnTo>
                  <a:lnTo>
                    <a:pt x="215" y="326"/>
                  </a:lnTo>
                  <a:lnTo>
                    <a:pt x="231" y="323"/>
                  </a:lnTo>
                  <a:lnTo>
                    <a:pt x="283" y="312"/>
                  </a:lnTo>
                  <a:lnTo>
                    <a:pt x="311" y="306"/>
                  </a:lnTo>
                  <a:lnTo>
                    <a:pt x="311" y="289"/>
                  </a:lnTo>
                  <a:lnTo>
                    <a:pt x="313" y="273"/>
                  </a:lnTo>
                  <a:lnTo>
                    <a:pt x="320" y="262"/>
                  </a:lnTo>
                  <a:lnTo>
                    <a:pt x="313" y="248"/>
                  </a:lnTo>
                  <a:lnTo>
                    <a:pt x="301" y="239"/>
                  </a:lnTo>
                  <a:lnTo>
                    <a:pt x="292" y="228"/>
                  </a:lnTo>
                  <a:lnTo>
                    <a:pt x="281" y="217"/>
                  </a:lnTo>
                  <a:lnTo>
                    <a:pt x="269" y="207"/>
                  </a:lnTo>
                  <a:lnTo>
                    <a:pt x="256" y="198"/>
                  </a:lnTo>
                  <a:lnTo>
                    <a:pt x="256" y="185"/>
                  </a:lnTo>
                  <a:lnTo>
                    <a:pt x="251" y="173"/>
                  </a:lnTo>
                  <a:lnTo>
                    <a:pt x="249" y="159"/>
                  </a:lnTo>
                  <a:lnTo>
                    <a:pt x="244" y="146"/>
                  </a:lnTo>
                  <a:lnTo>
                    <a:pt x="233" y="134"/>
                  </a:lnTo>
                  <a:lnTo>
                    <a:pt x="224" y="120"/>
                  </a:lnTo>
                  <a:lnTo>
                    <a:pt x="221" y="107"/>
                  </a:lnTo>
                  <a:lnTo>
                    <a:pt x="208" y="98"/>
                  </a:lnTo>
                  <a:lnTo>
                    <a:pt x="196" y="88"/>
                  </a:lnTo>
                  <a:lnTo>
                    <a:pt x="183" y="82"/>
                  </a:lnTo>
                  <a:lnTo>
                    <a:pt x="180" y="70"/>
                  </a:lnTo>
                  <a:lnTo>
                    <a:pt x="174" y="50"/>
                  </a:lnTo>
                  <a:lnTo>
                    <a:pt x="171" y="36"/>
                  </a:lnTo>
                  <a:lnTo>
                    <a:pt x="162" y="22"/>
                  </a:lnTo>
                  <a:lnTo>
                    <a:pt x="153" y="11"/>
                  </a:lnTo>
                  <a:lnTo>
                    <a:pt x="146" y="0"/>
                  </a:lnTo>
                  <a:lnTo>
                    <a:pt x="132" y="2"/>
                  </a:lnTo>
                  <a:lnTo>
                    <a:pt x="121" y="15"/>
                  </a:lnTo>
                  <a:lnTo>
                    <a:pt x="112" y="29"/>
                  </a:lnTo>
                  <a:lnTo>
                    <a:pt x="96" y="59"/>
                  </a:lnTo>
                  <a:lnTo>
                    <a:pt x="84" y="73"/>
                  </a:lnTo>
                  <a:lnTo>
                    <a:pt x="76" y="86"/>
                  </a:lnTo>
                  <a:lnTo>
                    <a:pt x="64" y="107"/>
                  </a:lnTo>
                  <a:lnTo>
                    <a:pt x="57" y="116"/>
                  </a:lnTo>
                  <a:lnTo>
                    <a:pt x="44" y="141"/>
                  </a:lnTo>
                  <a:lnTo>
                    <a:pt x="9" y="191"/>
                  </a:lnTo>
                  <a:lnTo>
                    <a:pt x="0" y="209"/>
                  </a:lnTo>
                  <a:lnTo>
                    <a:pt x="3" y="223"/>
                  </a:lnTo>
                  <a:lnTo>
                    <a:pt x="2" y="267"/>
                  </a:lnTo>
                  <a:lnTo>
                    <a:pt x="52" y="306"/>
                  </a:lnTo>
                  <a:lnTo>
                    <a:pt x="80" y="326"/>
                  </a:lnTo>
                  <a:lnTo>
                    <a:pt x="117" y="353"/>
                  </a:lnTo>
                  <a:lnTo>
                    <a:pt x="117" y="353"/>
                  </a:lnTo>
                  <a:lnTo>
                    <a:pt x="117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94">
              <a:extLst>
                <a:ext uri="{FF2B5EF4-FFF2-40B4-BE49-F238E27FC236}">
                  <a16:creationId xmlns:a16="http://schemas.microsoft.com/office/drawing/2014/main" id="{E76D1160-1F86-E66F-FFA3-2386111DE3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6206937"/>
              <a:ext cx="650505" cy="797321"/>
            </a:xfrm>
            <a:custGeom>
              <a:avLst/>
              <a:gdLst>
                <a:gd name="T0" fmla="*/ 159 w 288"/>
                <a:gd name="T1" fmla="*/ 353 h 353"/>
                <a:gd name="T2" fmla="*/ 164 w 288"/>
                <a:gd name="T3" fmla="*/ 340 h 353"/>
                <a:gd name="T4" fmla="*/ 175 w 288"/>
                <a:gd name="T5" fmla="*/ 328 h 353"/>
                <a:gd name="T6" fmla="*/ 164 w 288"/>
                <a:gd name="T7" fmla="*/ 317 h 353"/>
                <a:gd name="T8" fmla="*/ 178 w 288"/>
                <a:gd name="T9" fmla="*/ 307 h 353"/>
                <a:gd name="T10" fmla="*/ 176 w 288"/>
                <a:gd name="T11" fmla="*/ 294 h 353"/>
                <a:gd name="T12" fmla="*/ 192 w 288"/>
                <a:gd name="T13" fmla="*/ 289 h 353"/>
                <a:gd name="T14" fmla="*/ 203 w 288"/>
                <a:gd name="T15" fmla="*/ 278 h 353"/>
                <a:gd name="T16" fmla="*/ 221 w 288"/>
                <a:gd name="T17" fmla="*/ 273 h 353"/>
                <a:gd name="T18" fmla="*/ 246 w 288"/>
                <a:gd name="T19" fmla="*/ 248 h 353"/>
                <a:gd name="T20" fmla="*/ 264 w 288"/>
                <a:gd name="T21" fmla="*/ 239 h 353"/>
                <a:gd name="T22" fmla="*/ 271 w 288"/>
                <a:gd name="T23" fmla="*/ 228 h 353"/>
                <a:gd name="T24" fmla="*/ 283 w 288"/>
                <a:gd name="T25" fmla="*/ 242 h 353"/>
                <a:gd name="T26" fmla="*/ 288 w 288"/>
                <a:gd name="T27" fmla="*/ 226 h 353"/>
                <a:gd name="T28" fmla="*/ 287 w 288"/>
                <a:gd name="T29" fmla="*/ 203 h 353"/>
                <a:gd name="T30" fmla="*/ 288 w 288"/>
                <a:gd name="T31" fmla="*/ 162 h 353"/>
                <a:gd name="T32" fmla="*/ 285 w 288"/>
                <a:gd name="T33" fmla="*/ 148 h 353"/>
                <a:gd name="T34" fmla="*/ 287 w 288"/>
                <a:gd name="T35" fmla="*/ 136 h 353"/>
                <a:gd name="T36" fmla="*/ 274 w 288"/>
                <a:gd name="T37" fmla="*/ 125 h 353"/>
                <a:gd name="T38" fmla="*/ 246 w 288"/>
                <a:gd name="T39" fmla="*/ 91 h 353"/>
                <a:gd name="T40" fmla="*/ 230 w 288"/>
                <a:gd name="T41" fmla="*/ 89 h 353"/>
                <a:gd name="T42" fmla="*/ 208 w 288"/>
                <a:gd name="T43" fmla="*/ 77 h 353"/>
                <a:gd name="T44" fmla="*/ 162 w 288"/>
                <a:gd name="T45" fmla="*/ 40 h 353"/>
                <a:gd name="T46" fmla="*/ 150 w 288"/>
                <a:gd name="T47" fmla="*/ 32 h 353"/>
                <a:gd name="T48" fmla="*/ 109 w 288"/>
                <a:gd name="T49" fmla="*/ 0 h 353"/>
                <a:gd name="T50" fmla="*/ 107 w 288"/>
                <a:gd name="T51" fmla="*/ 16 h 353"/>
                <a:gd name="T52" fmla="*/ 110 w 288"/>
                <a:gd name="T53" fmla="*/ 31 h 353"/>
                <a:gd name="T54" fmla="*/ 103 w 288"/>
                <a:gd name="T55" fmla="*/ 41 h 353"/>
                <a:gd name="T56" fmla="*/ 105 w 288"/>
                <a:gd name="T57" fmla="*/ 56 h 353"/>
                <a:gd name="T58" fmla="*/ 102 w 288"/>
                <a:gd name="T59" fmla="*/ 73 h 353"/>
                <a:gd name="T60" fmla="*/ 98 w 288"/>
                <a:gd name="T61" fmla="*/ 86 h 353"/>
                <a:gd name="T62" fmla="*/ 62 w 288"/>
                <a:gd name="T63" fmla="*/ 134 h 353"/>
                <a:gd name="T64" fmla="*/ 43 w 288"/>
                <a:gd name="T65" fmla="*/ 161 h 353"/>
                <a:gd name="T66" fmla="*/ 41 w 288"/>
                <a:gd name="T67" fmla="*/ 177 h 353"/>
                <a:gd name="T68" fmla="*/ 27 w 288"/>
                <a:gd name="T69" fmla="*/ 184 h 353"/>
                <a:gd name="T70" fmla="*/ 9 w 288"/>
                <a:gd name="T71" fmla="*/ 205 h 353"/>
                <a:gd name="T72" fmla="*/ 0 w 288"/>
                <a:gd name="T73" fmla="*/ 218 h 353"/>
                <a:gd name="T74" fmla="*/ 16 w 288"/>
                <a:gd name="T75" fmla="*/ 219 h 353"/>
                <a:gd name="T76" fmla="*/ 21 w 288"/>
                <a:gd name="T77" fmla="*/ 235 h 353"/>
                <a:gd name="T78" fmla="*/ 37 w 288"/>
                <a:gd name="T79" fmla="*/ 234 h 353"/>
                <a:gd name="T80" fmla="*/ 53 w 288"/>
                <a:gd name="T81" fmla="*/ 237 h 353"/>
                <a:gd name="T82" fmla="*/ 62 w 288"/>
                <a:gd name="T83" fmla="*/ 244 h 353"/>
                <a:gd name="T84" fmla="*/ 78 w 288"/>
                <a:gd name="T85" fmla="*/ 246 h 353"/>
                <a:gd name="T86" fmla="*/ 87 w 288"/>
                <a:gd name="T87" fmla="*/ 253 h 353"/>
                <a:gd name="T88" fmla="*/ 94 w 288"/>
                <a:gd name="T89" fmla="*/ 264 h 353"/>
                <a:gd name="T90" fmla="*/ 103 w 288"/>
                <a:gd name="T91" fmla="*/ 275 h 353"/>
                <a:gd name="T92" fmla="*/ 105 w 288"/>
                <a:gd name="T93" fmla="*/ 291 h 353"/>
                <a:gd name="T94" fmla="*/ 110 w 288"/>
                <a:gd name="T95" fmla="*/ 305 h 353"/>
                <a:gd name="T96" fmla="*/ 121 w 288"/>
                <a:gd name="T97" fmla="*/ 312 h 353"/>
                <a:gd name="T98" fmla="*/ 126 w 288"/>
                <a:gd name="T99" fmla="*/ 326 h 353"/>
                <a:gd name="T100" fmla="*/ 139 w 288"/>
                <a:gd name="T101" fmla="*/ 331 h 353"/>
                <a:gd name="T102" fmla="*/ 148 w 288"/>
                <a:gd name="T103" fmla="*/ 342 h 353"/>
                <a:gd name="T104" fmla="*/ 159 w 288"/>
                <a:gd name="T105" fmla="*/ 353 h 353"/>
                <a:gd name="T106" fmla="*/ 159 w 288"/>
                <a:gd name="T107" fmla="*/ 353 h 353"/>
                <a:gd name="T108" fmla="*/ 159 w 288"/>
                <a:gd name="T109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8" h="353">
                  <a:moveTo>
                    <a:pt x="159" y="353"/>
                  </a:moveTo>
                  <a:lnTo>
                    <a:pt x="164" y="340"/>
                  </a:lnTo>
                  <a:lnTo>
                    <a:pt x="175" y="328"/>
                  </a:lnTo>
                  <a:lnTo>
                    <a:pt x="164" y="317"/>
                  </a:lnTo>
                  <a:lnTo>
                    <a:pt x="178" y="307"/>
                  </a:lnTo>
                  <a:lnTo>
                    <a:pt x="176" y="294"/>
                  </a:lnTo>
                  <a:lnTo>
                    <a:pt x="192" y="289"/>
                  </a:lnTo>
                  <a:lnTo>
                    <a:pt x="203" y="278"/>
                  </a:lnTo>
                  <a:lnTo>
                    <a:pt x="221" y="273"/>
                  </a:lnTo>
                  <a:lnTo>
                    <a:pt x="246" y="248"/>
                  </a:lnTo>
                  <a:lnTo>
                    <a:pt x="264" y="239"/>
                  </a:lnTo>
                  <a:lnTo>
                    <a:pt x="271" y="228"/>
                  </a:lnTo>
                  <a:lnTo>
                    <a:pt x="283" y="242"/>
                  </a:lnTo>
                  <a:lnTo>
                    <a:pt x="288" y="226"/>
                  </a:lnTo>
                  <a:lnTo>
                    <a:pt x="287" y="203"/>
                  </a:lnTo>
                  <a:lnTo>
                    <a:pt x="288" y="162"/>
                  </a:lnTo>
                  <a:lnTo>
                    <a:pt x="285" y="148"/>
                  </a:lnTo>
                  <a:lnTo>
                    <a:pt x="287" y="136"/>
                  </a:lnTo>
                  <a:lnTo>
                    <a:pt x="274" y="125"/>
                  </a:lnTo>
                  <a:lnTo>
                    <a:pt x="246" y="91"/>
                  </a:lnTo>
                  <a:lnTo>
                    <a:pt x="230" y="89"/>
                  </a:lnTo>
                  <a:lnTo>
                    <a:pt x="208" y="77"/>
                  </a:lnTo>
                  <a:lnTo>
                    <a:pt x="162" y="40"/>
                  </a:lnTo>
                  <a:lnTo>
                    <a:pt x="150" y="32"/>
                  </a:lnTo>
                  <a:lnTo>
                    <a:pt x="109" y="0"/>
                  </a:lnTo>
                  <a:lnTo>
                    <a:pt x="107" y="16"/>
                  </a:lnTo>
                  <a:lnTo>
                    <a:pt x="110" y="31"/>
                  </a:lnTo>
                  <a:lnTo>
                    <a:pt x="103" y="41"/>
                  </a:lnTo>
                  <a:lnTo>
                    <a:pt x="105" y="56"/>
                  </a:lnTo>
                  <a:lnTo>
                    <a:pt x="102" y="73"/>
                  </a:lnTo>
                  <a:lnTo>
                    <a:pt x="98" y="86"/>
                  </a:lnTo>
                  <a:lnTo>
                    <a:pt x="62" y="134"/>
                  </a:lnTo>
                  <a:lnTo>
                    <a:pt x="43" y="161"/>
                  </a:lnTo>
                  <a:lnTo>
                    <a:pt x="41" y="177"/>
                  </a:lnTo>
                  <a:lnTo>
                    <a:pt x="27" y="184"/>
                  </a:lnTo>
                  <a:lnTo>
                    <a:pt x="9" y="205"/>
                  </a:lnTo>
                  <a:lnTo>
                    <a:pt x="0" y="218"/>
                  </a:lnTo>
                  <a:lnTo>
                    <a:pt x="16" y="219"/>
                  </a:lnTo>
                  <a:lnTo>
                    <a:pt x="21" y="235"/>
                  </a:lnTo>
                  <a:lnTo>
                    <a:pt x="37" y="234"/>
                  </a:lnTo>
                  <a:lnTo>
                    <a:pt x="53" y="237"/>
                  </a:lnTo>
                  <a:lnTo>
                    <a:pt x="62" y="244"/>
                  </a:lnTo>
                  <a:lnTo>
                    <a:pt x="78" y="246"/>
                  </a:lnTo>
                  <a:lnTo>
                    <a:pt x="87" y="253"/>
                  </a:lnTo>
                  <a:lnTo>
                    <a:pt x="94" y="264"/>
                  </a:lnTo>
                  <a:lnTo>
                    <a:pt x="103" y="275"/>
                  </a:lnTo>
                  <a:lnTo>
                    <a:pt x="105" y="291"/>
                  </a:lnTo>
                  <a:lnTo>
                    <a:pt x="110" y="305"/>
                  </a:lnTo>
                  <a:lnTo>
                    <a:pt x="121" y="312"/>
                  </a:lnTo>
                  <a:lnTo>
                    <a:pt x="126" y="326"/>
                  </a:lnTo>
                  <a:lnTo>
                    <a:pt x="139" y="331"/>
                  </a:lnTo>
                  <a:lnTo>
                    <a:pt x="148" y="342"/>
                  </a:lnTo>
                  <a:lnTo>
                    <a:pt x="159" y="353"/>
                  </a:lnTo>
                  <a:lnTo>
                    <a:pt x="159" y="353"/>
                  </a:lnTo>
                  <a:lnTo>
                    <a:pt x="159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95">
              <a:extLst>
                <a:ext uri="{FF2B5EF4-FFF2-40B4-BE49-F238E27FC236}">
                  <a16:creationId xmlns:a16="http://schemas.microsoft.com/office/drawing/2014/main" id="{513FECAF-48DB-19FC-8981-02373DE07B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8085" y="6123365"/>
              <a:ext cx="447222" cy="546605"/>
            </a:xfrm>
            <a:custGeom>
              <a:avLst/>
              <a:gdLst>
                <a:gd name="T0" fmla="*/ 93 w 198"/>
                <a:gd name="T1" fmla="*/ 242 h 242"/>
                <a:gd name="T2" fmla="*/ 118 w 198"/>
                <a:gd name="T3" fmla="*/ 223 h 242"/>
                <a:gd name="T4" fmla="*/ 127 w 198"/>
                <a:gd name="T5" fmla="*/ 207 h 242"/>
                <a:gd name="T6" fmla="*/ 153 w 198"/>
                <a:gd name="T7" fmla="*/ 173 h 242"/>
                <a:gd name="T8" fmla="*/ 184 w 198"/>
                <a:gd name="T9" fmla="*/ 130 h 242"/>
                <a:gd name="T10" fmla="*/ 189 w 198"/>
                <a:gd name="T11" fmla="*/ 116 h 242"/>
                <a:gd name="T12" fmla="*/ 194 w 198"/>
                <a:gd name="T13" fmla="*/ 100 h 242"/>
                <a:gd name="T14" fmla="*/ 196 w 198"/>
                <a:gd name="T15" fmla="*/ 87 h 242"/>
                <a:gd name="T16" fmla="*/ 191 w 198"/>
                <a:gd name="T17" fmla="*/ 73 h 242"/>
                <a:gd name="T18" fmla="*/ 196 w 198"/>
                <a:gd name="T19" fmla="*/ 57 h 242"/>
                <a:gd name="T20" fmla="*/ 198 w 198"/>
                <a:gd name="T21" fmla="*/ 45 h 242"/>
                <a:gd name="T22" fmla="*/ 184 w 198"/>
                <a:gd name="T23" fmla="*/ 27 h 242"/>
                <a:gd name="T24" fmla="*/ 146 w 198"/>
                <a:gd name="T25" fmla="*/ 0 h 242"/>
                <a:gd name="T26" fmla="*/ 120 w 198"/>
                <a:gd name="T27" fmla="*/ 25 h 242"/>
                <a:gd name="T28" fmla="*/ 105 w 198"/>
                <a:gd name="T29" fmla="*/ 43 h 242"/>
                <a:gd name="T30" fmla="*/ 93 w 198"/>
                <a:gd name="T31" fmla="*/ 55 h 242"/>
                <a:gd name="T32" fmla="*/ 80 w 198"/>
                <a:gd name="T33" fmla="*/ 82 h 242"/>
                <a:gd name="T34" fmla="*/ 66 w 198"/>
                <a:gd name="T35" fmla="*/ 116 h 242"/>
                <a:gd name="T36" fmla="*/ 48 w 198"/>
                <a:gd name="T37" fmla="*/ 153 h 242"/>
                <a:gd name="T38" fmla="*/ 36 w 198"/>
                <a:gd name="T39" fmla="*/ 148 h 242"/>
                <a:gd name="T40" fmla="*/ 27 w 198"/>
                <a:gd name="T41" fmla="*/ 141 h 242"/>
                <a:gd name="T42" fmla="*/ 16 w 198"/>
                <a:gd name="T43" fmla="*/ 132 h 242"/>
                <a:gd name="T44" fmla="*/ 2 w 198"/>
                <a:gd name="T45" fmla="*/ 137 h 242"/>
                <a:gd name="T46" fmla="*/ 0 w 198"/>
                <a:gd name="T47" fmla="*/ 150 h 242"/>
                <a:gd name="T48" fmla="*/ 9 w 198"/>
                <a:gd name="T49" fmla="*/ 164 h 242"/>
                <a:gd name="T50" fmla="*/ 16 w 198"/>
                <a:gd name="T51" fmla="*/ 174 h 242"/>
                <a:gd name="T52" fmla="*/ 22 w 198"/>
                <a:gd name="T53" fmla="*/ 189 h 242"/>
                <a:gd name="T54" fmla="*/ 32 w 198"/>
                <a:gd name="T55" fmla="*/ 203 h 242"/>
                <a:gd name="T56" fmla="*/ 45 w 198"/>
                <a:gd name="T57" fmla="*/ 207 h 242"/>
                <a:gd name="T58" fmla="*/ 66 w 198"/>
                <a:gd name="T59" fmla="*/ 215 h 242"/>
                <a:gd name="T60" fmla="*/ 79 w 198"/>
                <a:gd name="T61" fmla="*/ 221 h 242"/>
                <a:gd name="T62" fmla="*/ 91 w 198"/>
                <a:gd name="T63" fmla="*/ 231 h 242"/>
                <a:gd name="T64" fmla="*/ 93 w 198"/>
                <a:gd name="T65" fmla="*/ 242 h 242"/>
                <a:gd name="T66" fmla="*/ 93 w 198"/>
                <a:gd name="T67" fmla="*/ 242 h 242"/>
                <a:gd name="T68" fmla="*/ 93 w 198"/>
                <a:gd name="T69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242">
                  <a:moveTo>
                    <a:pt x="93" y="242"/>
                  </a:moveTo>
                  <a:lnTo>
                    <a:pt x="118" y="223"/>
                  </a:lnTo>
                  <a:lnTo>
                    <a:pt x="127" y="207"/>
                  </a:lnTo>
                  <a:lnTo>
                    <a:pt x="153" y="173"/>
                  </a:lnTo>
                  <a:lnTo>
                    <a:pt x="184" y="130"/>
                  </a:lnTo>
                  <a:lnTo>
                    <a:pt x="189" y="116"/>
                  </a:lnTo>
                  <a:lnTo>
                    <a:pt x="194" y="100"/>
                  </a:lnTo>
                  <a:lnTo>
                    <a:pt x="196" y="87"/>
                  </a:lnTo>
                  <a:lnTo>
                    <a:pt x="191" y="73"/>
                  </a:lnTo>
                  <a:lnTo>
                    <a:pt x="196" y="57"/>
                  </a:lnTo>
                  <a:lnTo>
                    <a:pt x="198" y="45"/>
                  </a:lnTo>
                  <a:lnTo>
                    <a:pt x="184" y="27"/>
                  </a:lnTo>
                  <a:lnTo>
                    <a:pt x="146" y="0"/>
                  </a:lnTo>
                  <a:lnTo>
                    <a:pt x="120" y="25"/>
                  </a:lnTo>
                  <a:lnTo>
                    <a:pt x="105" y="43"/>
                  </a:lnTo>
                  <a:lnTo>
                    <a:pt x="93" y="55"/>
                  </a:lnTo>
                  <a:lnTo>
                    <a:pt x="80" y="82"/>
                  </a:lnTo>
                  <a:lnTo>
                    <a:pt x="66" y="116"/>
                  </a:lnTo>
                  <a:lnTo>
                    <a:pt x="48" y="153"/>
                  </a:lnTo>
                  <a:lnTo>
                    <a:pt x="36" y="148"/>
                  </a:lnTo>
                  <a:lnTo>
                    <a:pt x="27" y="141"/>
                  </a:lnTo>
                  <a:lnTo>
                    <a:pt x="16" y="132"/>
                  </a:lnTo>
                  <a:lnTo>
                    <a:pt x="2" y="137"/>
                  </a:lnTo>
                  <a:lnTo>
                    <a:pt x="0" y="150"/>
                  </a:lnTo>
                  <a:lnTo>
                    <a:pt x="9" y="164"/>
                  </a:lnTo>
                  <a:lnTo>
                    <a:pt x="16" y="174"/>
                  </a:lnTo>
                  <a:lnTo>
                    <a:pt x="22" y="189"/>
                  </a:lnTo>
                  <a:lnTo>
                    <a:pt x="32" y="203"/>
                  </a:lnTo>
                  <a:lnTo>
                    <a:pt x="45" y="207"/>
                  </a:lnTo>
                  <a:lnTo>
                    <a:pt x="66" y="215"/>
                  </a:lnTo>
                  <a:lnTo>
                    <a:pt x="79" y="221"/>
                  </a:lnTo>
                  <a:lnTo>
                    <a:pt x="91" y="23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3" y="2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96">
              <a:extLst>
                <a:ext uri="{FF2B5EF4-FFF2-40B4-BE49-F238E27FC236}">
                  <a16:creationId xmlns:a16="http://schemas.microsoft.com/office/drawing/2014/main" id="{F2A3C772-55CA-41D3-65E6-7EBCABF99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7855" y="5825217"/>
              <a:ext cx="817649" cy="695679"/>
            </a:xfrm>
            <a:custGeom>
              <a:avLst/>
              <a:gdLst>
                <a:gd name="T0" fmla="*/ 233 w 362"/>
                <a:gd name="T1" fmla="*/ 308 h 308"/>
                <a:gd name="T2" fmla="*/ 274 w 362"/>
                <a:gd name="T3" fmla="*/ 246 h 308"/>
                <a:gd name="T4" fmla="*/ 287 w 362"/>
                <a:gd name="T5" fmla="*/ 221 h 308"/>
                <a:gd name="T6" fmla="*/ 294 w 362"/>
                <a:gd name="T7" fmla="*/ 212 h 308"/>
                <a:gd name="T8" fmla="*/ 306 w 362"/>
                <a:gd name="T9" fmla="*/ 191 h 308"/>
                <a:gd name="T10" fmla="*/ 314 w 362"/>
                <a:gd name="T11" fmla="*/ 180 h 308"/>
                <a:gd name="T12" fmla="*/ 326 w 362"/>
                <a:gd name="T13" fmla="*/ 164 h 308"/>
                <a:gd name="T14" fmla="*/ 342 w 362"/>
                <a:gd name="T15" fmla="*/ 134 h 308"/>
                <a:gd name="T16" fmla="*/ 351 w 362"/>
                <a:gd name="T17" fmla="*/ 120 h 308"/>
                <a:gd name="T18" fmla="*/ 362 w 362"/>
                <a:gd name="T19" fmla="*/ 107 h 308"/>
                <a:gd name="T20" fmla="*/ 354 w 362"/>
                <a:gd name="T21" fmla="*/ 96 h 308"/>
                <a:gd name="T22" fmla="*/ 338 w 362"/>
                <a:gd name="T23" fmla="*/ 89 h 308"/>
                <a:gd name="T24" fmla="*/ 324 w 362"/>
                <a:gd name="T25" fmla="*/ 77 h 308"/>
                <a:gd name="T26" fmla="*/ 315 w 362"/>
                <a:gd name="T27" fmla="*/ 66 h 308"/>
                <a:gd name="T28" fmla="*/ 303 w 362"/>
                <a:gd name="T29" fmla="*/ 59 h 308"/>
                <a:gd name="T30" fmla="*/ 305 w 362"/>
                <a:gd name="T31" fmla="*/ 43 h 308"/>
                <a:gd name="T32" fmla="*/ 292 w 362"/>
                <a:gd name="T33" fmla="*/ 41 h 308"/>
                <a:gd name="T34" fmla="*/ 278 w 362"/>
                <a:gd name="T35" fmla="*/ 36 h 308"/>
                <a:gd name="T36" fmla="*/ 269 w 362"/>
                <a:gd name="T37" fmla="*/ 25 h 308"/>
                <a:gd name="T38" fmla="*/ 257 w 362"/>
                <a:gd name="T39" fmla="*/ 16 h 308"/>
                <a:gd name="T40" fmla="*/ 244 w 362"/>
                <a:gd name="T41" fmla="*/ 13 h 308"/>
                <a:gd name="T42" fmla="*/ 228 w 362"/>
                <a:gd name="T43" fmla="*/ 13 h 308"/>
                <a:gd name="T44" fmla="*/ 209 w 362"/>
                <a:gd name="T45" fmla="*/ 20 h 308"/>
                <a:gd name="T46" fmla="*/ 198 w 362"/>
                <a:gd name="T47" fmla="*/ 25 h 308"/>
                <a:gd name="T48" fmla="*/ 182 w 362"/>
                <a:gd name="T49" fmla="*/ 20 h 308"/>
                <a:gd name="T50" fmla="*/ 171 w 362"/>
                <a:gd name="T51" fmla="*/ 25 h 308"/>
                <a:gd name="T52" fmla="*/ 162 w 362"/>
                <a:gd name="T53" fmla="*/ 18 h 308"/>
                <a:gd name="T54" fmla="*/ 153 w 362"/>
                <a:gd name="T55" fmla="*/ 11 h 308"/>
                <a:gd name="T56" fmla="*/ 143 w 362"/>
                <a:gd name="T57" fmla="*/ 0 h 308"/>
                <a:gd name="T58" fmla="*/ 104 w 362"/>
                <a:gd name="T59" fmla="*/ 34 h 308"/>
                <a:gd name="T60" fmla="*/ 87 w 362"/>
                <a:gd name="T61" fmla="*/ 52 h 308"/>
                <a:gd name="T62" fmla="*/ 66 w 362"/>
                <a:gd name="T63" fmla="*/ 72 h 308"/>
                <a:gd name="T64" fmla="*/ 55 w 362"/>
                <a:gd name="T65" fmla="*/ 82 h 308"/>
                <a:gd name="T66" fmla="*/ 36 w 362"/>
                <a:gd name="T67" fmla="*/ 96 h 308"/>
                <a:gd name="T68" fmla="*/ 15 w 362"/>
                <a:gd name="T69" fmla="*/ 120 h 308"/>
                <a:gd name="T70" fmla="*/ 0 w 362"/>
                <a:gd name="T71" fmla="*/ 130 h 308"/>
                <a:gd name="T72" fmla="*/ 39 w 362"/>
                <a:gd name="T73" fmla="*/ 159 h 308"/>
                <a:gd name="T74" fmla="*/ 54 w 362"/>
                <a:gd name="T75" fmla="*/ 169 h 308"/>
                <a:gd name="T76" fmla="*/ 91 w 362"/>
                <a:gd name="T77" fmla="*/ 201 h 308"/>
                <a:gd name="T78" fmla="*/ 107 w 362"/>
                <a:gd name="T79" fmla="*/ 209 h 308"/>
                <a:gd name="T80" fmla="*/ 153 w 362"/>
                <a:gd name="T81" fmla="*/ 248 h 308"/>
                <a:gd name="T82" fmla="*/ 171 w 362"/>
                <a:gd name="T83" fmla="*/ 258 h 308"/>
                <a:gd name="T84" fmla="*/ 191 w 362"/>
                <a:gd name="T85" fmla="*/ 262 h 308"/>
                <a:gd name="T86" fmla="*/ 226 w 362"/>
                <a:gd name="T87" fmla="*/ 289 h 308"/>
                <a:gd name="T88" fmla="*/ 232 w 362"/>
                <a:gd name="T89" fmla="*/ 305 h 308"/>
                <a:gd name="T90" fmla="*/ 233 w 362"/>
                <a:gd name="T91" fmla="*/ 308 h 308"/>
                <a:gd name="T92" fmla="*/ 233 w 362"/>
                <a:gd name="T93" fmla="*/ 308 h 308"/>
                <a:gd name="T94" fmla="*/ 233 w 362"/>
                <a:gd name="T9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62" h="308">
                  <a:moveTo>
                    <a:pt x="233" y="308"/>
                  </a:moveTo>
                  <a:lnTo>
                    <a:pt x="274" y="246"/>
                  </a:lnTo>
                  <a:lnTo>
                    <a:pt x="287" y="221"/>
                  </a:lnTo>
                  <a:lnTo>
                    <a:pt x="294" y="212"/>
                  </a:lnTo>
                  <a:lnTo>
                    <a:pt x="306" y="191"/>
                  </a:lnTo>
                  <a:lnTo>
                    <a:pt x="314" y="180"/>
                  </a:lnTo>
                  <a:lnTo>
                    <a:pt x="326" y="164"/>
                  </a:lnTo>
                  <a:lnTo>
                    <a:pt x="342" y="134"/>
                  </a:lnTo>
                  <a:lnTo>
                    <a:pt x="351" y="120"/>
                  </a:lnTo>
                  <a:lnTo>
                    <a:pt x="362" y="107"/>
                  </a:lnTo>
                  <a:lnTo>
                    <a:pt x="354" y="96"/>
                  </a:lnTo>
                  <a:lnTo>
                    <a:pt x="338" y="89"/>
                  </a:lnTo>
                  <a:lnTo>
                    <a:pt x="324" y="77"/>
                  </a:lnTo>
                  <a:lnTo>
                    <a:pt x="315" y="66"/>
                  </a:lnTo>
                  <a:lnTo>
                    <a:pt x="303" y="59"/>
                  </a:lnTo>
                  <a:lnTo>
                    <a:pt x="305" y="43"/>
                  </a:lnTo>
                  <a:lnTo>
                    <a:pt x="292" y="41"/>
                  </a:lnTo>
                  <a:lnTo>
                    <a:pt x="278" y="36"/>
                  </a:lnTo>
                  <a:lnTo>
                    <a:pt x="269" y="25"/>
                  </a:lnTo>
                  <a:lnTo>
                    <a:pt x="257" y="16"/>
                  </a:lnTo>
                  <a:lnTo>
                    <a:pt x="244" y="13"/>
                  </a:lnTo>
                  <a:lnTo>
                    <a:pt x="228" y="13"/>
                  </a:lnTo>
                  <a:lnTo>
                    <a:pt x="209" y="20"/>
                  </a:lnTo>
                  <a:lnTo>
                    <a:pt x="198" y="25"/>
                  </a:lnTo>
                  <a:lnTo>
                    <a:pt x="182" y="20"/>
                  </a:lnTo>
                  <a:lnTo>
                    <a:pt x="171" y="25"/>
                  </a:lnTo>
                  <a:lnTo>
                    <a:pt x="162" y="18"/>
                  </a:lnTo>
                  <a:lnTo>
                    <a:pt x="153" y="11"/>
                  </a:lnTo>
                  <a:lnTo>
                    <a:pt x="143" y="0"/>
                  </a:lnTo>
                  <a:lnTo>
                    <a:pt x="104" y="34"/>
                  </a:lnTo>
                  <a:lnTo>
                    <a:pt x="87" y="52"/>
                  </a:lnTo>
                  <a:lnTo>
                    <a:pt x="66" y="72"/>
                  </a:lnTo>
                  <a:lnTo>
                    <a:pt x="55" y="82"/>
                  </a:lnTo>
                  <a:lnTo>
                    <a:pt x="36" y="96"/>
                  </a:lnTo>
                  <a:lnTo>
                    <a:pt x="15" y="120"/>
                  </a:lnTo>
                  <a:lnTo>
                    <a:pt x="0" y="130"/>
                  </a:lnTo>
                  <a:lnTo>
                    <a:pt x="39" y="159"/>
                  </a:lnTo>
                  <a:lnTo>
                    <a:pt x="54" y="169"/>
                  </a:lnTo>
                  <a:lnTo>
                    <a:pt x="91" y="201"/>
                  </a:lnTo>
                  <a:lnTo>
                    <a:pt x="107" y="209"/>
                  </a:lnTo>
                  <a:lnTo>
                    <a:pt x="153" y="248"/>
                  </a:lnTo>
                  <a:lnTo>
                    <a:pt x="171" y="258"/>
                  </a:lnTo>
                  <a:lnTo>
                    <a:pt x="191" y="262"/>
                  </a:lnTo>
                  <a:lnTo>
                    <a:pt x="226" y="289"/>
                  </a:lnTo>
                  <a:lnTo>
                    <a:pt x="232" y="305"/>
                  </a:lnTo>
                  <a:lnTo>
                    <a:pt x="233" y="308"/>
                  </a:lnTo>
                  <a:lnTo>
                    <a:pt x="233" y="308"/>
                  </a:lnTo>
                  <a:lnTo>
                    <a:pt x="233" y="3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97">
              <a:extLst>
                <a:ext uri="{FF2B5EF4-FFF2-40B4-BE49-F238E27FC236}">
                  <a16:creationId xmlns:a16="http://schemas.microsoft.com/office/drawing/2014/main" id="{D69FF8A5-8266-FA7C-043E-8EB69E008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63915" y="6843889"/>
              <a:ext cx="557899" cy="553382"/>
            </a:xfrm>
            <a:custGeom>
              <a:avLst/>
              <a:gdLst>
                <a:gd name="T0" fmla="*/ 236 w 247"/>
                <a:gd name="T1" fmla="*/ 245 h 245"/>
                <a:gd name="T2" fmla="*/ 247 w 247"/>
                <a:gd name="T3" fmla="*/ 233 h 245"/>
                <a:gd name="T4" fmla="*/ 236 w 247"/>
                <a:gd name="T5" fmla="*/ 222 h 245"/>
                <a:gd name="T6" fmla="*/ 231 w 247"/>
                <a:gd name="T7" fmla="*/ 210 h 245"/>
                <a:gd name="T8" fmla="*/ 238 w 247"/>
                <a:gd name="T9" fmla="*/ 197 h 245"/>
                <a:gd name="T10" fmla="*/ 244 w 247"/>
                <a:gd name="T11" fmla="*/ 181 h 245"/>
                <a:gd name="T12" fmla="*/ 235 w 247"/>
                <a:gd name="T13" fmla="*/ 171 h 245"/>
                <a:gd name="T14" fmla="*/ 228 w 247"/>
                <a:gd name="T15" fmla="*/ 156 h 245"/>
                <a:gd name="T16" fmla="*/ 233 w 247"/>
                <a:gd name="T17" fmla="*/ 142 h 245"/>
                <a:gd name="T18" fmla="*/ 224 w 247"/>
                <a:gd name="T19" fmla="*/ 128 h 245"/>
                <a:gd name="T20" fmla="*/ 220 w 247"/>
                <a:gd name="T21" fmla="*/ 114 h 245"/>
                <a:gd name="T22" fmla="*/ 215 w 247"/>
                <a:gd name="T23" fmla="*/ 101 h 245"/>
                <a:gd name="T24" fmla="*/ 203 w 247"/>
                <a:gd name="T25" fmla="*/ 92 h 245"/>
                <a:gd name="T26" fmla="*/ 208 w 247"/>
                <a:gd name="T27" fmla="*/ 80 h 245"/>
                <a:gd name="T28" fmla="*/ 203 w 247"/>
                <a:gd name="T29" fmla="*/ 69 h 245"/>
                <a:gd name="T30" fmla="*/ 194 w 247"/>
                <a:gd name="T31" fmla="*/ 57 h 245"/>
                <a:gd name="T32" fmla="*/ 179 w 247"/>
                <a:gd name="T33" fmla="*/ 44 h 245"/>
                <a:gd name="T34" fmla="*/ 178 w 247"/>
                <a:gd name="T35" fmla="*/ 32 h 245"/>
                <a:gd name="T36" fmla="*/ 169 w 247"/>
                <a:gd name="T37" fmla="*/ 25 h 245"/>
                <a:gd name="T38" fmla="*/ 162 w 247"/>
                <a:gd name="T39" fmla="*/ 10 h 245"/>
                <a:gd name="T40" fmla="*/ 149 w 247"/>
                <a:gd name="T41" fmla="*/ 0 h 245"/>
                <a:gd name="T42" fmla="*/ 140 w 247"/>
                <a:gd name="T43" fmla="*/ 17 h 245"/>
                <a:gd name="T44" fmla="*/ 126 w 247"/>
                <a:gd name="T45" fmla="*/ 25 h 245"/>
                <a:gd name="T46" fmla="*/ 119 w 247"/>
                <a:gd name="T47" fmla="*/ 33 h 245"/>
                <a:gd name="T48" fmla="*/ 117 w 247"/>
                <a:gd name="T49" fmla="*/ 53 h 245"/>
                <a:gd name="T50" fmla="*/ 112 w 247"/>
                <a:gd name="T51" fmla="*/ 69 h 245"/>
                <a:gd name="T52" fmla="*/ 96 w 247"/>
                <a:gd name="T53" fmla="*/ 69 h 245"/>
                <a:gd name="T54" fmla="*/ 85 w 247"/>
                <a:gd name="T55" fmla="*/ 78 h 245"/>
                <a:gd name="T56" fmla="*/ 71 w 247"/>
                <a:gd name="T57" fmla="*/ 76 h 245"/>
                <a:gd name="T58" fmla="*/ 73 w 247"/>
                <a:gd name="T59" fmla="*/ 96 h 245"/>
                <a:gd name="T60" fmla="*/ 66 w 247"/>
                <a:gd name="T61" fmla="*/ 105 h 245"/>
                <a:gd name="T62" fmla="*/ 57 w 247"/>
                <a:gd name="T63" fmla="*/ 117 h 245"/>
                <a:gd name="T64" fmla="*/ 44 w 247"/>
                <a:gd name="T65" fmla="*/ 119 h 245"/>
                <a:gd name="T66" fmla="*/ 42 w 247"/>
                <a:gd name="T67" fmla="*/ 133 h 245"/>
                <a:gd name="T68" fmla="*/ 19 w 247"/>
                <a:gd name="T69" fmla="*/ 131 h 245"/>
                <a:gd name="T70" fmla="*/ 28 w 247"/>
                <a:gd name="T71" fmla="*/ 142 h 245"/>
                <a:gd name="T72" fmla="*/ 12 w 247"/>
                <a:gd name="T73" fmla="*/ 165 h 245"/>
                <a:gd name="T74" fmla="*/ 3 w 247"/>
                <a:gd name="T75" fmla="*/ 178 h 245"/>
                <a:gd name="T76" fmla="*/ 0 w 247"/>
                <a:gd name="T77" fmla="*/ 206 h 245"/>
                <a:gd name="T78" fmla="*/ 5 w 247"/>
                <a:gd name="T79" fmla="*/ 222 h 245"/>
                <a:gd name="T80" fmla="*/ 25 w 247"/>
                <a:gd name="T81" fmla="*/ 226 h 245"/>
                <a:gd name="T82" fmla="*/ 66 w 247"/>
                <a:gd name="T83" fmla="*/ 224 h 245"/>
                <a:gd name="T84" fmla="*/ 80 w 247"/>
                <a:gd name="T85" fmla="*/ 222 h 245"/>
                <a:gd name="T86" fmla="*/ 147 w 247"/>
                <a:gd name="T87" fmla="*/ 224 h 245"/>
                <a:gd name="T88" fmla="*/ 171 w 247"/>
                <a:gd name="T89" fmla="*/ 224 h 245"/>
                <a:gd name="T90" fmla="*/ 194 w 247"/>
                <a:gd name="T91" fmla="*/ 224 h 245"/>
                <a:gd name="T92" fmla="*/ 206 w 247"/>
                <a:gd name="T93" fmla="*/ 226 h 245"/>
                <a:gd name="T94" fmla="*/ 222 w 247"/>
                <a:gd name="T95" fmla="*/ 227 h 245"/>
                <a:gd name="T96" fmla="*/ 228 w 247"/>
                <a:gd name="T97" fmla="*/ 240 h 245"/>
                <a:gd name="T98" fmla="*/ 236 w 247"/>
                <a:gd name="T99" fmla="*/ 245 h 245"/>
                <a:gd name="T100" fmla="*/ 236 w 247"/>
                <a:gd name="T101" fmla="*/ 245 h 245"/>
                <a:gd name="T102" fmla="*/ 236 w 247"/>
                <a:gd name="T10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7" h="245">
                  <a:moveTo>
                    <a:pt x="236" y="245"/>
                  </a:moveTo>
                  <a:lnTo>
                    <a:pt x="247" y="233"/>
                  </a:lnTo>
                  <a:lnTo>
                    <a:pt x="236" y="222"/>
                  </a:lnTo>
                  <a:lnTo>
                    <a:pt x="231" y="210"/>
                  </a:lnTo>
                  <a:lnTo>
                    <a:pt x="238" y="197"/>
                  </a:lnTo>
                  <a:lnTo>
                    <a:pt x="244" y="181"/>
                  </a:lnTo>
                  <a:lnTo>
                    <a:pt x="235" y="171"/>
                  </a:lnTo>
                  <a:lnTo>
                    <a:pt x="228" y="156"/>
                  </a:lnTo>
                  <a:lnTo>
                    <a:pt x="233" y="142"/>
                  </a:lnTo>
                  <a:lnTo>
                    <a:pt x="224" y="128"/>
                  </a:lnTo>
                  <a:lnTo>
                    <a:pt x="220" y="114"/>
                  </a:lnTo>
                  <a:lnTo>
                    <a:pt x="215" y="101"/>
                  </a:lnTo>
                  <a:lnTo>
                    <a:pt x="203" y="92"/>
                  </a:lnTo>
                  <a:lnTo>
                    <a:pt x="208" y="80"/>
                  </a:lnTo>
                  <a:lnTo>
                    <a:pt x="203" y="69"/>
                  </a:lnTo>
                  <a:lnTo>
                    <a:pt x="194" y="57"/>
                  </a:lnTo>
                  <a:lnTo>
                    <a:pt x="179" y="44"/>
                  </a:lnTo>
                  <a:lnTo>
                    <a:pt x="178" y="32"/>
                  </a:lnTo>
                  <a:lnTo>
                    <a:pt x="169" y="25"/>
                  </a:lnTo>
                  <a:lnTo>
                    <a:pt x="162" y="10"/>
                  </a:lnTo>
                  <a:lnTo>
                    <a:pt x="149" y="0"/>
                  </a:lnTo>
                  <a:lnTo>
                    <a:pt x="140" y="17"/>
                  </a:lnTo>
                  <a:lnTo>
                    <a:pt x="126" y="25"/>
                  </a:lnTo>
                  <a:lnTo>
                    <a:pt x="119" y="33"/>
                  </a:lnTo>
                  <a:lnTo>
                    <a:pt x="117" y="53"/>
                  </a:lnTo>
                  <a:lnTo>
                    <a:pt x="112" y="69"/>
                  </a:lnTo>
                  <a:lnTo>
                    <a:pt x="96" y="69"/>
                  </a:lnTo>
                  <a:lnTo>
                    <a:pt x="85" y="78"/>
                  </a:lnTo>
                  <a:lnTo>
                    <a:pt x="71" y="76"/>
                  </a:lnTo>
                  <a:lnTo>
                    <a:pt x="73" y="96"/>
                  </a:lnTo>
                  <a:lnTo>
                    <a:pt x="66" y="105"/>
                  </a:lnTo>
                  <a:lnTo>
                    <a:pt x="57" y="117"/>
                  </a:lnTo>
                  <a:lnTo>
                    <a:pt x="44" y="119"/>
                  </a:lnTo>
                  <a:lnTo>
                    <a:pt x="42" y="133"/>
                  </a:lnTo>
                  <a:lnTo>
                    <a:pt x="19" y="131"/>
                  </a:lnTo>
                  <a:lnTo>
                    <a:pt x="28" y="142"/>
                  </a:lnTo>
                  <a:lnTo>
                    <a:pt x="12" y="165"/>
                  </a:lnTo>
                  <a:lnTo>
                    <a:pt x="3" y="178"/>
                  </a:lnTo>
                  <a:lnTo>
                    <a:pt x="0" y="206"/>
                  </a:lnTo>
                  <a:lnTo>
                    <a:pt x="5" y="222"/>
                  </a:lnTo>
                  <a:lnTo>
                    <a:pt x="25" y="226"/>
                  </a:lnTo>
                  <a:lnTo>
                    <a:pt x="66" y="224"/>
                  </a:lnTo>
                  <a:lnTo>
                    <a:pt x="80" y="222"/>
                  </a:lnTo>
                  <a:lnTo>
                    <a:pt x="147" y="224"/>
                  </a:lnTo>
                  <a:lnTo>
                    <a:pt x="171" y="224"/>
                  </a:lnTo>
                  <a:lnTo>
                    <a:pt x="194" y="224"/>
                  </a:lnTo>
                  <a:lnTo>
                    <a:pt x="206" y="226"/>
                  </a:lnTo>
                  <a:lnTo>
                    <a:pt x="222" y="227"/>
                  </a:lnTo>
                  <a:lnTo>
                    <a:pt x="228" y="240"/>
                  </a:lnTo>
                  <a:lnTo>
                    <a:pt x="236" y="245"/>
                  </a:lnTo>
                  <a:lnTo>
                    <a:pt x="236" y="245"/>
                  </a:lnTo>
                  <a:lnTo>
                    <a:pt x="236" y="24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98">
              <a:extLst>
                <a:ext uri="{FF2B5EF4-FFF2-40B4-BE49-F238E27FC236}">
                  <a16:creationId xmlns:a16="http://schemas.microsoft.com/office/drawing/2014/main" id="{D01EABC6-3D00-0EFE-B951-EF3835DCAC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28001" y="6699333"/>
              <a:ext cx="892186" cy="677609"/>
            </a:xfrm>
            <a:custGeom>
              <a:avLst/>
              <a:gdLst>
                <a:gd name="T0" fmla="*/ 121 w 395"/>
                <a:gd name="T1" fmla="*/ 300 h 300"/>
                <a:gd name="T2" fmla="*/ 123 w 395"/>
                <a:gd name="T3" fmla="*/ 267 h 300"/>
                <a:gd name="T4" fmla="*/ 219 w 395"/>
                <a:gd name="T5" fmla="*/ 270 h 300"/>
                <a:gd name="T6" fmla="*/ 238 w 395"/>
                <a:gd name="T7" fmla="*/ 272 h 300"/>
                <a:gd name="T8" fmla="*/ 258 w 395"/>
                <a:gd name="T9" fmla="*/ 272 h 300"/>
                <a:gd name="T10" fmla="*/ 274 w 395"/>
                <a:gd name="T11" fmla="*/ 263 h 300"/>
                <a:gd name="T12" fmla="*/ 393 w 395"/>
                <a:gd name="T13" fmla="*/ 272 h 300"/>
                <a:gd name="T14" fmla="*/ 390 w 395"/>
                <a:gd name="T15" fmla="*/ 256 h 300"/>
                <a:gd name="T16" fmla="*/ 395 w 395"/>
                <a:gd name="T17" fmla="*/ 240 h 300"/>
                <a:gd name="T18" fmla="*/ 390 w 395"/>
                <a:gd name="T19" fmla="*/ 222 h 300"/>
                <a:gd name="T20" fmla="*/ 382 w 395"/>
                <a:gd name="T21" fmla="*/ 206 h 300"/>
                <a:gd name="T22" fmla="*/ 381 w 395"/>
                <a:gd name="T23" fmla="*/ 192 h 300"/>
                <a:gd name="T24" fmla="*/ 374 w 395"/>
                <a:gd name="T25" fmla="*/ 176 h 300"/>
                <a:gd name="T26" fmla="*/ 361 w 395"/>
                <a:gd name="T27" fmla="*/ 163 h 300"/>
                <a:gd name="T28" fmla="*/ 349 w 395"/>
                <a:gd name="T29" fmla="*/ 160 h 300"/>
                <a:gd name="T30" fmla="*/ 334 w 395"/>
                <a:gd name="T31" fmla="*/ 144 h 300"/>
                <a:gd name="T32" fmla="*/ 324 w 395"/>
                <a:gd name="T33" fmla="*/ 133 h 300"/>
                <a:gd name="T34" fmla="*/ 318 w 395"/>
                <a:gd name="T35" fmla="*/ 121 h 300"/>
                <a:gd name="T36" fmla="*/ 309 w 395"/>
                <a:gd name="T37" fmla="*/ 112 h 300"/>
                <a:gd name="T38" fmla="*/ 304 w 395"/>
                <a:gd name="T39" fmla="*/ 99 h 300"/>
                <a:gd name="T40" fmla="*/ 299 w 395"/>
                <a:gd name="T41" fmla="*/ 73 h 300"/>
                <a:gd name="T42" fmla="*/ 297 w 395"/>
                <a:gd name="T43" fmla="*/ 58 h 300"/>
                <a:gd name="T44" fmla="*/ 299 w 395"/>
                <a:gd name="T45" fmla="*/ 39 h 300"/>
                <a:gd name="T46" fmla="*/ 304 w 395"/>
                <a:gd name="T47" fmla="*/ 28 h 300"/>
                <a:gd name="T48" fmla="*/ 309 w 395"/>
                <a:gd name="T49" fmla="*/ 8 h 300"/>
                <a:gd name="T50" fmla="*/ 265 w 395"/>
                <a:gd name="T51" fmla="*/ 0 h 300"/>
                <a:gd name="T52" fmla="*/ 220 w 395"/>
                <a:gd name="T53" fmla="*/ 1 h 300"/>
                <a:gd name="T54" fmla="*/ 126 w 395"/>
                <a:gd name="T55" fmla="*/ 0 h 300"/>
                <a:gd name="T56" fmla="*/ 121 w 395"/>
                <a:gd name="T57" fmla="*/ 14 h 300"/>
                <a:gd name="T58" fmla="*/ 103 w 395"/>
                <a:gd name="T59" fmla="*/ 19 h 300"/>
                <a:gd name="T60" fmla="*/ 89 w 395"/>
                <a:gd name="T61" fmla="*/ 30 h 300"/>
                <a:gd name="T62" fmla="*/ 82 w 395"/>
                <a:gd name="T63" fmla="*/ 48 h 300"/>
                <a:gd name="T64" fmla="*/ 69 w 395"/>
                <a:gd name="T65" fmla="*/ 60 h 300"/>
                <a:gd name="T66" fmla="*/ 51 w 395"/>
                <a:gd name="T67" fmla="*/ 71 h 300"/>
                <a:gd name="T68" fmla="*/ 34 w 395"/>
                <a:gd name="T69" fmla="*/ 58 h 300"/>
                <a:gd name="T70" fmla="*/ 23 w 395"/>
                <a:gd name="T71" fmla="*/ 51 h 300"/>
                <a:gd name="T72" fmla="*/ 21 w 395"/>
                <a:gd name="T73" fmla="*/ 64 h 300"/>
                <a:gd name="T74" fmla="*/ 0 w 395"/>
                <a:gd name="T75" fmla="*/ 74 h 300"/>
                <a:gd name="T76" fmla="*/ 5 w 395"/>
                <a:gd name="T77" fmla="*/ 105 h 300"/>
                <a:gd name="T78" fmla="*/ 25 w 395"/>
                <a:gd name="T79" fmla="*/ 165 h 300"/>
                <a:gd name="T80" fmla="*/ 41 w 395"/>
                <a:gd name="T81" fmla="*/ 219 h 300"/>
                <a:gd name="T82" fmla="*/ 53 w 395"/>
                <a:gd name="T83" fmla="*/ 265 h 300"/>
                <a:gd name="T84" fmla="*/ 115 w 395"/>
                <a:gd name="T85" fmla="*/ 267 h 300"/>
                <a:gd name="T86" fmla="*/ 114 w 395"/>
                <a:gd name="T87" fmla="*/ 283 h 300"/>
                <a:gd name="T88" fmla="*/ 115 w 395"/>
                <a:gd name="T89" fmla="*/ 299 h 300"/>
                <a:gd name="T90" fmla="*/ 121 w 395"/>
                <a:gd name="T91" fmla="*/ 300 h 300"/>
                <a:gd name="T92" fmla="*/ 121 w 395"/>
                <a:gd name="T93" fmla="*/ 300 h 300"/>
                <a:gd name="T94" fmla="*/ 121 w 395"/>
                <a:gd name="T9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5" h="300">
                  <a:moveTo>
                    <a:pt x="121" y="300"/>
                  </a:moveTo>
                  <a:lnTo>
                    <a:pt x="123" y="267"/>
                  </a:lnTo>
                  <a:lnTo>
                    <a:pt x="219" y="270"/>
                  </a:lnTo>
                  <a:lnTo>
                    <a:pt x="238" y="272"/>
                  </a:lnTo>
                  <a:lnTo>
                    <a:pt x="258" y="272"/>
                  </a:lnTo>
                  <a:lnTo>
                    <a:pt x="274" y="263"/>
                  </a:lnTo>
                  <a:lnTo>
                    <a:pt x="393" y="272"/>
                  </a:lnTo>
                  <a:lnTo>
                    <a:pt x="390" y="256"/>
                  </a:lnTo>
                  <a:lnTo>
                    <a:pt x="395" y="240"/>
                  </a:lnTo>
                  <a:lnTo>
                    <a:pt x="390" y="222"/>
                  </a:lnTo>
                  <a:lnTo>
                    <a:pt x="382" y="206"/>
                  </a:lnTo>
                  <a:lnTo>
                    <a:pt x="381" y="192"/>
                  </a:lnTo>
                  <a:lnTo>
                    <a:pt x="374" y="176"/>
                  </a:lnTo>
                  <a:lnTo>
                    <a:pt x="361" y="163"/>
                  </a:lnTo>
                  <a:lnTo>
                    <a:pt x="349" y="160"/>
                  </a:lnTo>
                  <a:lnTo>
                    <a:pt x="334" y="144"/>
                  </a:lnTo>
                  <a:lnTo>
                    <a:pt x="324" y="133"/>
                  </a:lnTo>
                  <a:lnTo>
                    <a:pt x="318" y="121"/>
                  </a:lnTo>
                  <a:lnTo>
                    <a:pt x="309" y="112"/>
                  </a:lnTo>
                  <a:lnTo>
                    <a:pt x="304" y="99"/>
                  </a:lnTo>
                  <a:lnTo>
                    <a:pt x="299" y="73"/>
                  </a:lnTo>
                  <a:lnTo>
                    <a:pt x="297" y="58"/>
                  </a:lnTo>
                  <a:lnTo>
                    <a:pt x="299" y="39"/>
                  </a:lnTo>
                  <a:lnTo>
                    <a:pt x="304" y="28"/>
                  </a:lnTo>
                  <a:lnTo>
                    <a:pt x="309" y="8"/>
                  </a:lnTo>
                  <a:lnTo>
                    <a:pt x="265" y="0"/>
                  </a:lnTo>
                  <a:lnTo>
                    <a:pt x="220" y="1"/>
                  </a:lnTo>
                  <a:lnTo>
                    <a:pt x="126" y="0"/>
                  </a:lnTo>
                  <a:lnTo>
                    <a:pt x="121" y="14"/>
                  </a:lnTo>
                  <a:lnTo>
                    <a:pt x="103" y="19"/>
                  </a:lnTo>
                  <a:lnTo>
                    <a:pt x="89" y="30"/>
                  </a:lnTo>
                  <a:lnTo>
                    <a:pt x="82" y="48"/>
                  </a:lnTo>
                  <a:lnTo>
                    <a:pt x="69" y="60"/>
                  </a:lnTo>
                  <a:lnTo>
                    <a:pt x="51" y="71"/>
                  </a:lnTo>
                  <a:lnTo>
                    <a:pt x="34" y="58"/>
                  </a:lnTo>
                  <a:lnTo>
                    <a:pt x="23" y="51"/>
                  </a:lnTo>
                  <a:lnTo>
                    <a:pt x="21" y="64"/>
                  </a:lnTo>
                  <a:lnTo>
                    <a:pt x="0" y="74"/>
                  </a:lnTo>
                  <a:lnTo>
                    <a:pt x="5" y="105"/>
                  </a:lnTo>
                  <a:lnTo>
                    <a:pt x="25" y="165"/>
                  </a:lnTo>
                  <a:lnTo>
                    <a:pt x="41" y="219"/>
                  </a:lnTo>
                  <a:lnTo>
                    <a:pt x="53" y="265"/>
                  </a:lnTo>
                  <a:lnTo>
                    <a:pt x="115" y="267"/>
                  </a:lnTo>
                  <a:lnTo>
                    <a:pt x="114" y="283"/>
                  </a:lnTo>
                  <a:lnTo>
                    <a:pt x="115" y="299"/>
                  </a:lnTo>
                  <a:lnTo>
                    <a:pt x="121" y="300"/>
                  </a:lnTo>
                  <a:lnTo>
                    <a:pt x="121" y="300"/>
                  </a:lnTo>
                  <a:lnTo>
                    <a:pt x="121" y="3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99">
              <a:extLst>
                <a:ext uri="{FF2B5EF4-FFF2-40B4-BE49-F238E27FC236}">
                  <a16:creationId xmlns:a16="http://schemas.microsoft.com/office/drawing/2014/main" id="{F46958D6-4E87-D0F2-0BCD-DDC3AEA64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98835" y="6622537"/>
              <a:ext cx="422377" cy="618883"/>
            </a:xfrm>
            <a:custGeom>
              <a:avLst/>
              <a:gdLst>
                <a:gd name="T0" fmla="*/ 150 w 187"/>
                <a:gd name="T1" fmla="*/ 274 h 274"/>
                <a:gd name="T2" fmla="*/ 151 w 187"/>
                <a:gd name="T3" fmla="*/ 258 h 274"/>
                <a:gd name="T4" fmla="*/ 155 w 187"/>
                <a:gd name="T5" fmla="*/ 245 h 274"/>
                <a:gd name="T6" fmla="*/ 166 w 187"/>
                <a:gd name="T7" fmla="*/ 236 h 274"/>
                <a:gd name="T8" fmla="*/ 176 w 187"/>
                <a:gd name="T9" fmla="*/ 228 h 274"/>
                <a:gd name="T10" fmla="*/ 185 w 187"/>
                <a:gd name="T11" fmla="*/ 217 h 274"/>
                <a:gd name="T12" fmla="*/ 180 w 187"/>
                <a:gd name="T13" fmla="*/ 203 h 274"/>
                <a:gd name="T14" fmla="*/ 185 w 187"/>
                <a:gd name="T15" fmla="*/ 187 h 274"/>
                <a:gd name="T16" fmla="*/ 178 w 187"/>
                <a:gd name="T17" fmla="*/ 174 h 274"/>
                <a:gd name="T18" fmla="*/ 182 w 187"/>
                <a:gd name="T19" fmla="*/ 162 h 274"/>
                <a:gd name="T20" fmla="*/ 176 w 187"/>
                <a:gd name="T21" fmla="*/ 151 h 274"/>
                <a:gd name="T22" fmla="*/ 185 w 187"/>
                <a:gd name="T23" fmla="*/ 139 h 274"/>
                <a:gd name="T24" fmla="*/ 180 w 187"/>
                <a:gd name="T25" fmla="*/ 123 h 274"/>
                <a:gd name="T26" fmla="*/ 173 w 187"/>
                <a:gd name="T27" fmla="*/ 105 h 274"/>
                <a:gd name="T28" fmla="*/ 187 w 187"/>
                <a:gd name="T29" fmla="*/ 98 h 274"/>
                <a:gd name="T30" fmla="*/ 185 w 187"/>
                <a:gd name="T31" fmla="*/ 83 h 274"/>
                <a:gd name="T32" fmla="*/ 183 w 187"/>
                <a:gd name="T33" fmla="*/ 67 h 274"/>
                <a:gd name="T34" fmla="*/ 166 w 187"/>
                <a:gd name="T35" fmla="*/ 53 h 274"/>
                <a:gd name="T36" fmla="*/ 158 w 187"/>
                <a:gd name="T37" fmla="*/ 39 h 274"/>
                <a:gd name="T38" fmla="*/ 148 w 187"/>
                <a:gd name="T39" fmla="*/ 25 h 274"/>
                <a:gd name="T40" fmla="*/ 146 w 187"/>
                <a:gd name="T41" fmla="*/ 9 h 274"/>
                <a:gd name="T42" fmla="*/ 128 w 187"/>
                <a:gd name="T43" fmla="*/ 0 h 274"/>
                <a:gd name="T44" fmla="*/ 87 w 187"/>
                <a:gd name="T45" fmla="*/ 10 h 274"/>
                <a:gd name="T46" fmla="*/ 57 w 187"/>
                <a:gd name="T47" fmla="*/ 19 h 274"/>
                <a:gd name="T48" fmla="*/ 23 w 187"/>
                <a:gd name="T49" fmla="*/ 28 h 274"/>
                <a:gd name="T50" fmla="*/ 16 w 187"/>
                <a:gd name="T51" fmla="*/ 37 h 274"/>
                <a:gd name="T52" fmla="*/ 11 w 187"/>
                <a:gd name="T53" fmla="*/ 53 h 274"/>
                <a:gd name="T54" fmla="*/ 4 w 187"/>
                <a:gd name="T55" fmla="*/ 62 h 274"/>
                <a:gd name="T56" fmla="*/ 2 w 187"/>
                <a:gd name="T57" fmla="*/ 78 h 274"/>
                <a:gd name="T58" fmla="*/ 0 w 187"/>
                <a:gd name="T59" fmla="*/ 94 h 274"/>
                <a:gd name="T60" fmla="*/ 2 w 187"/>
                <a:gd name="T61" fmla="*/ 103 h 274"/>
                <a:gd name="T62" fmla="*/ 5 w 187"/>
                <a:gd name="T63" fmla="*/ 123 h 274"/>
                <a:gd name="T64" fmla="*/ 11 w 187"/>
                <a:gd name="T65" fmla="*/ 140 h 274"/>
                <a:gd name="T66" fmla="*/ 18 w 187"/>
                <a:gd name="T67" fmla="*/ 151 h 274"/>
                <a:gd name="T68" fmla="*/ 27 w 187"/>
                <a:gd name="T69" fmla="*/ 165 h 274"/>
                <a:gd name="T70" fmla="*/ 30 w 187"/>
                <a:gd name="T71" fmla="*/ 178 h 274"/>
                <a:gd name="T72" fmla="*/ 43 w 187"/>
                <a:gd name="T73" fmla="*/ 187 h 274"/>
                <a:gd name="T74" fmla="*/ 52 w 187"/>
                <a:gd name="T75" fmla="*/ 194 h 274"/>
                <a:gd name="T76" fmla="*/ 64 w 187"/>
                <a:gd name="T77" fmla="*/ 199 h 274"/>
                <a:gd name="T78" fmla="*/ 77 w 187"/>
                <a:gd name="T79" fmla="*/ 206 h 274"/>
                <a:gd name="T80" fmla="*/ 80 w 187"/>
                <a:gd name="T81" fmla="*/ 220 h 274"/>
                <a:gd name="T82" fmla="*/ 85 w 187"/>
                <a:gd name="T83" fmla="*/ 233 h 274"/>
                <a:gd name="T84" fmla="*/ 87 w 187"/>
                <a:gd name="T85" fmla="*/ 247 h 274"/>
                <a:gd name="T86" fmla="*/ 93 w 187"/>
                <a:gd name="T87" fmla="*/ 260 h 274"/>
                <a:gd name="T88" fmla="*/ 119 w 187"/>
                <a:gd name="T89" fmla="*/ 274 h 274"/>
                <a:gd name="T90" fmla="*/ 150 w 187"/>
                <a:gd name="T91" fmla="*/ 274 h 274"/>
                <a:gd name="T92" fmla="*/ 150 w 187"/>
                <a:gd name="T93" fmla="*/ 274 h 274"/>
                <a:gd name="T94" fmla="*/ 150 w 187"/>
                <a:gd name="T9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7" h="274">
                  <a:moveTo>
                    <a:pt x="150" y="274"/>
                  </a:moveTo>
                  <a:lnTo>
                    <a:pt x="151" y="258"/>
                  </a:lnTo>
                  <a:lnTo>
                    <a:pt x="155" y="245"/>
                  </a:lnTo>
                  <a:lnTo>
                    <a:pt x="166" y="236"/>
                  </a:lnTo>
                  <a:lnTo>
                    <a:pt x="176" y="228"/>
                  </a:lnTo>
                  <a:lnTo>
                    <a:pt x="185" y="217"/>
                  </a:lnTo>
                  <a:lnTo>
                    <a:pt x="180" y="203"/>
                  </a:lnTo>
                  <a:lnTo>
                    <a:pt x="185" y="187"/>
                  </a:lnTo>
                  <a:lnTo>
                    <a:pt x="178" y="174"/>
                  </a:lnTo>
                  <a:lnTo>
                    <a:pt x="182" y="162"/>
                  </a:lnTo>
                  <a:lnTo>
                    <a:pt x="176" y="151"/>
                  </a:lnTo>
                  <a:lnTo>
                    <a:pt x="185" y="139"/>
                  </a:lnTo>
                  <a:lnTo>
                    <a:pt x="180" y="123"/>
                  </a:lnTo>
                  <a:lnTo>
                    <a:pt x="173" y="105"/>
                  </a:lnTo>
                  <a:lnTo>
                    <a:pt x="187" y="98"/>
                  </a:lnTo>
                  <a:lnTo>
                    <a:pt x="185" y="83"/>
                  </a:lnTo>
                  <a:lnTo>
                    <a:pt x="183" y="67"/>
                  </a:lnTo>
                  <a:lnTo>
                    <a:pt x="166" y="53"/>
                  </a:lnTo>
                  <a:lnTo>
                    <a:pt x="158" y="39"/>
                  </a:lnTo>
                  <a:lnTo>
                    <a:pt x="148" y="25"/>
                  </a:lnTo>
                  <a:lnTo>
                    <a:pt x="146" y="9"/>
                  </a:lnTo>
                  <a:lnTo>
                    <a:pt x="128" y="0"/>
                  </a:lnTo>
                  <a:lnTo>
                    <a:pt x="87" y="10"/>
                  </a:lnTo>
                  <a:lnTo>
                    <a:pt x="57" y="19"/>
                  </a:lnTo>
                  <a:lnTo>
                    <a:pt x="23" y="28"/>
                  </a:lnTo>
                  <a:lnTo>
                    <a:pt x="16" y="37"/>
                  </a:lnTo>
                  <a:lnTo>
                    <a:pt x="11" y="53"/>
                  </a:lnTo>
                  <a:lnTo>
                    <a:pt x="4" y="62"/>
                  </a:lnTo>
                  <a:lnTo>
                    <a:pt x="2" y="78"/>
                  </a:lnTo>
                  <a:lnTo>
                    <a:pt x="0" y="94"/>
                  </a:lnTo>
                  <a:lnTo>
                    <a:pt x="2" y="103"/>
                  </a:lnTo>
                  <a:lnTo>
                    <a:pt x="5" y="123"/>
                  </a:lnTo>
                  <a:lnTo>
                    <a:pt x="11" y="140"/>
                  </a:lnTo>
                  <a:lnTo>
                    <a:pt x="18" y="151"/>
                  </a:lnTo>
                  <a:lnTo>
                    <a:pt x="27" y="165"/>
                  </a:lnTo>
                  <a:lnTo>
                    <a:pt x="30" y="178"/>
                  </a:lnTo>
                  <a:lnTo>
                    <a:pt x="43" y="187"/>
                  </a:lnTo>
                  <a:lnTo>
                    <a:pt x="52" y="194"/>
                  </a:lnTo>
                  <a:lnTo>
                    <a:pt x="64" y="199"/>
                  </a:lnTo>
                  <a:lnTo>
                    <a:pt x="77" y="206"/>
                  </a:lnTo>
                  <a:lnTo>
                    <a:pt x="80" y="220"/>
                  </a:lnTo>
                  <a:lnTo>
                    <a:pt x="85" y="233"/>
                  </a:lnTo>
                  <a:lnTo>
                    <a:pt x="87" y="247"/>
                  </a:lnTo>
                  <a:lnTo>
                    <a:pt x="93" y="260"/>
                  </a:lnTo>
                  <a:lnTo>
                    <a:pt x="119" y="274"/>
                  </a:lnTo>
                  <a:lnTo>
                    <a:pt x="150" y="274"/>
                  </a:lnTo>
                  <a:lnTo>
                    <a:pt x="150" y="274"/>
                  </a:lnTo>
                  <a:lnTo>
                    <a:pt x="150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0">
              <a:extLst>
                <a:ext uri="{FF2B5EF4-FFF2-40B4-BE49-F238E27FC236}">
                  <a16:creationId xmlns:a16="http://schemas.microsoft.com/office/drawing/2014/main" id="{92B7505A-3AC5-C529-80C3-E33EEC983D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2056" y="5685178"/>
              <a:ext cx="706973" cy="720525"/>
            </a:xfrm>
            <a:custGeom>
              <a:avLst/>
              <a:gdLst>
                <a:gd name="T0" fmla="*/ 139 w 313"/>
                <a:gd name="T1" fmla="*/ 319 h 319"/>
                <a:gd name="T2" fmla="*/ 144 w 313"/>
                <a:gd name="T3" fmla="*/ 306 h 319"/>
                <a:gd name="T4" fmla="*/ 159 w 313"/>
                <a:gd name="T5" fmla="*/ 301 h 319"/>
                <a:gd name="T6" fmla="*/ 175 w 313"/>
                <a:gd name="T7" fmla="*/ 303 h 319"/>
                <a:gd name="T8" fmla="*/ 182 w 313"/>
                <a:gd name="T9" fmla="*/ 292 h 319"/>
                <a:gd name="T10" fmla="*/ 192 w 313"/>
                <a:gd name="T11" fmla="*/ 287 h 319"/>
                <a:gd name="T12" fmla="*/ 207 w 313"/>
                <a:gd name="T13" fmla="*/ 278 h 319"/>
                <a:gd name="T14" fmla="*/ 219 w 313"/>
                <a:gd name="T15" fmla="*/ 276 h 319"/>
                <a:gd name="T16" fmla="*/ 221 w 313"/>
                <a:gd name="T17" fmla="*/ 263 h 319"/>
                <a:gd name="T18" fmla="*/ 237 w 313"/>
                <a:gd name="T19" fmla="*/ 265 h 319"/>
                <a:gd name="T20" fmla="*/ 249 w 313"/>
                <a:gd name="T21" fmla="*/ 260 h 319"/>
                <a:gd name="T22" fmla="*/ 265 w 313"/>
                <a:gd name="T23" fmla="*/ 265 h 319"/>
                <a:gd name="T24" fmla="*/ 278 w 313"/>
                <a:gd name="T25" fmla="*/ 274 h 319"/>
                <a:gd name="T26" fmla="*/ 290 w 313"/>
                <a:gd name="T27" fmla="*/ 269 h 319"/>
                <a:gd name="T28" fmla="*/ 304 w 313"/>
                <a:gd name="T29" fmla="*/ 263 h 319"/>
                <a:gd name="T30" fmla="*/ 313 w 313"/>
                <a:gd name="T31" fmla="*/ 269 h 319"/>
                <a:gd name="T32" fmla="*/ 312 w 313"/>
                <a:gd name="T33" fmla="*/ 255 h 319"/>
                <a:gd name="T34" fmla="*/ 308 w 313"/>
                <a:gd name="T35" fmla="*/ 242 h 319"/>
                <a:gd name="T36" fmla="*/ 306 w 313"/>
                <a:gd name="T37" fmla="*/ 228 h 319"/>
                <a:gd name="T38" fmla="*/ 301 w 313"/>
                <a:gd name="T39" fmla="*/ 219 h 319"/>
                <a:gd name="T40" fmla="*/ 294 w 313"/>
                <a:gd name="T41" fmla="*/ 201 h 319"/>
                <a:gd name="T42" fmla="*/ 281 w 313"/>
                <a:gd name="T43" fmla="*/ 194 h 319"/>
                <a:gd name="T44" fmla="*/ 269 w 313"/>
                <a:gd name="T45" fmla="*/ 182 h 319"/>
                <a:gd name="T46" fmla="*/ 258 w 313"/>
                <a:gd name="T47" fmla="*/ 171 h 319"/>
                <a:gd name="T48" fmla="*/ 249 w 313"/>
                <a:gd name="T49" fmla="*/ 160 h 319"/>
                <a:gd name="T50" fmla="*/ 240 w 313"/>
                <a:gd name="T51" fmla="*/ 150 h 319"/>
                <a:gd name="T52" fmla="*/ 230 w 313"/>
                <a:gd name="T53" fmla="*/ 141 h 319"/>
                <a:gd name="T54" fmla="*/ 217 w 313"/>
                <a:gd name="T55" fmla="*/ 130 h 319"/>
                <a:gd name="T56" fmla="*/ 205 w 313"/>
                <a:gd name="T57" fmla="*/ 128 h 319"/>
                <a:gd name="T58" fmla="*/ 191 w 313"/>
                <a:gd name="T59" fmla="*/ 114 h 319"/>
                <a:gd name="T60" fmla="*/ 178 w 313"/>
                <a:gd name="T61" fmla="*/ 107 h 319"/>
                <a:gd name="T62" fmla="*/ 166 w 313"/>
                <a:gd name="T63" fmla="*/ 107 h 319"/>
                <a:gd name="T64" fmla="*/ 151 w 313"/>
                <a:gd name="T65" fmla="*/ 96 h 319"/>
                <a:gd name="T66" fmla="*/ 139 w 313"/>
                <a:gd name="T67" fmla="*/ 87 h 319"/>
                <a:gd name="T68" fmla="*/ 126 w 313"/>
                <a:gd name="T69" fmla="*/ 80 h 319"/>
                <a:gd name="T70" fmla="*/ 109 w 313"/>
                <a:gd name="T71" fmla="*/ 66 h 319"/>
                <a:gd name="T72" fmla="*/ 102 w 313"/>
                <a:gd name="T73" fmla="*/ 52 h 319"/>
                <a:gd name="T74" fmla="*/ 84 w 313"/>
                <a:gd name="T75" fmla="*/ 32 h 319"/>
                <a:gd name="T76" fmla="*/ 71 w 313"/>
                <a:gd name="T77" fmla="*/ 37 h 319"/>
                <a:gd name="T78" fmla="*/ 54 w 313"/>
                <a:gd name="T79" fmla="*/ 25 h 319"/>
                <a:gd name="T80" fmla="*/ 45 w 313"/>
                <a:gd name="T81" fmla="*/ 14 h 319"/>
                <a:gd name="T82" fmla="*/ 29 w 313"/>
                <a:gd name="T83" fmla="*/ 9 h 319"/>
                <a:gd name="T84" fmla="*/ 18 w 313"/>
                <a:gd name="T85" fmla="*/ 2 h 319"/>
                <a:gd name="T86" fmla="*/ 4 w 313"/>
                <a:gd name="T87" fmla="*/ 0 h 319"/>
                <a:gd name="T88" fmla="*/ 0 w 313"/>
                <a:gd name="T89" fmla="*/ 28 h 319"/>
                <a:gd name="T90" fmla="*/ 4 w 313"/>
                <a:gd name="T91" fmla="*/ 52 h 319"/>
                <a:gd name="T92" fmla="*/ 14 w 313"/>
                <a:gd name="T93" fmla="*/ 82 h 319"/>
                <a:gd name="T94" fmla="*/ 18 w 313"/>
                <a:gd name="T95" fmla="*/ 100 h 319"/>
                <a:gd name="T96" fmla="*/ 23 w 313"/>
                <a:gd name="T97" fmla="*/ 112 h 319"/>
                <a:gd name="T98" fmla="*/ 37 w 313"/>
                <a:gd name="T99" fmla="*/ 105 h 319"/>
                <a:gd name="T100" fmla="*/ 48 w 313"/>
                <a:gd name="T101" fmla="*/ 109 h 319"/>
                <a:gd name="T102" fmla="*/ 45 w 313"/>
                <a:gd name="T103" fmla="*/ 121 h 319"/>
                <a:gd name="T104" fmla="*/ 36 w 313"/>
                <a:gd name="T105" fmla="*/ 134 h 319"/>
                <a:gd name="T106" fmla="*/ 45 w 313"/>
                <a:gd name="T107" fmla="*/ 167 h 319"/>
                <a:gd name="T108" fmla="*/ 50 w 313"/>
                <a:gd name="T109" fmla="*/ 183 h 319"/>
                <a:gd name="T110" fmla="*/ 68 w 313"/>
                <a:gd name="T111" fmla="*/ 215 h 319"/>
                <a:gd name="T112" fmla="*/ 84 w 313"/>
                <a:gd name="T113" fmla="*/ 247 h 319"/>
                <a:gd name="T114" fmla="*/ 114 w 313"/>
                <a:gd name="T115" fmla="*/ 295 h 319"/>
                <a:gd name="T116" fmla="*/ 123 w 313"/>
                <a:gd name="T117" fmla="*/ 317 h 319"/>
                <a:gd name="T118" fmla="*/ 139 w 313"/>
                <a:gd name="T119" fmla="*/ 319 h 319"/>
                <a:gd name="T120" fmla="*/ 139 w 313"/>
                <a:gd name="T121" fmla="*/ 319 h 319"/>
                <a:gd name="T122" fmla="*/ 139 w 313"/>
                <a:gd name="T123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9">
                  <a:moveTo>
                    <a:pt x="139" y="319"/>
                  </a:moveTo>
                  <a:lnTo>
                    <a:pt x="144" y="306"/>
                  </a:lnTo>
                  <a:lnTo>
                    <a:pt x="159" y="301"/>
                  </a:lnTo>
                  <a:lnTo>
                    <a:pt x="175" y="303"/>
                  </a:lnTo>
                  <a:lnTo>
                    <a:pt x="182" y="292"/>
                  </a:lnTo>
                  <a:lnTo>
                    <a:pt x="192" y="287"/>
                  </a:lnTo>
                  <a:lnTo>
                    <a:pt x="207" y="278"/>
                  </a:lnTo>
                  <a:lnTo>
                    <a:pt x="219" y="276"/>
                  </a:lnTo>
                  <a:lnTo>
                    <a:pt x="221" y="263"/>
                  </a:lnTo>
                  <a:lnTo>
                    <a:pt x="237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8" y="274"/>
                  </a:lnTo>
                  <a:lnTo>
                    <a:pt x="290" y="269"/>
                  </a:lnTo>
                  <a:lnTo>
                    <a:pt x="304" y="263"/>
                  </a:lnTo>
                  <a:lnTo>
                    <a:pt x="313" y="269"/>
                  </a:lnTo>
                  <a:lnTo>
                    <a:pt x="312" y="255"/>
                  </a:lnTo>
                  <a:lnTo>
                    <a:pt x="308" y="242"/>
                  </a:lnTo>
                  <a:lnTo>
                    <a:pt x="306" y="228"/>
                  </a:lnTo>
                  <a:lnTo>
                    <a:pt x="301" y="219"/>
                  </a:lnTo>
                  <a:lnTo>
                    <a:pt x="294" y="201"/>
                  </a:lnTo>
                  <a:lnTo>
                    <a:pt x="281" y="194"/>
                  </a:lnTo>
                  <a:lnTo>
                    <a:pt x="269" y="182"/>
                  </a:lnTo>
                  <a:lnTo>
                    <a:pt x="258" y="171"/>
                  </a:lnTo>
                  <a:lnTo>
                    <a:pt x="249" y="160"/>
                  </a:lnTo>
                  <a:lnTo>
                    <a:pt x="240" y="150"/>
                  </a:lnTo>
                  <a:lnTo>
                    <a:pt x="230" y="141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91" y="114"/>
                  </a:lnTo>
                  <a:lnTo>
                    <a:pt x="178" y="107"/>
                  </a:lnTo>
                  <a:lnTo>
                    <a:pt x="166" y="107"/>
                  </a:lnTo>
                  <a:lnTo>
                    <a:pt x="151" y="96"/>
                  </a:lnTo>
                  <a:lnTo>
                    <a:pt x="139" y="87"/>
                  </a:lnTo>
                  <a:lnTo>
                    <a:pt x="126" y="80"/>
                  </a:lnTo>
                  <a:lnTo>
                    <a:pt x="109" y="66"/>
                  </a:lnTo>
                  <a:lnTo>
                    <a:pt x="102" y="52"/>
                  </a:lnTo>
                  <a:lnTo>
                    <a:pt x="84" y="32"/>
                  </a:lnTo>
                  <a:lnTo>
                    <a:pt x="71" y="37"/>
                  </a:lnTo>
                  <a:lnTo>
                    <a:pt x="54" y="25"/>
                  </a:lnTo>
                  <a:lnTo>
                    <a:pt x="45" y="14"/>
                  </a:lnTo>
                  <a:lnTo>
                    <a:pt x="29" y="9"/>
                  </a:lnTo>
                  <a:lnTo>
                    <a:pt x="18" y="2"/>
                  </a:lnTo>
                  <a:lnTo>
                    <a:pt x="4" y="0"/>
                  </a:lnTo>
                  <a:lnTo>
                    <a:pt x="0" y="28"/>
                  </a:lnTo>
                  <a:lnTo>
                    <a:pt x="4" y="52"/>
                  </a:lnTo>
                  <a:lnTo>
                    <a:pt x="14" y="82"/>
                  </a:lnTo>
                  <a:lnTo>
                    <a:pt x="18" y="100"/>
                  </a:lnTo>
                  <a:lnTo>
                    <a:pt x="23" y="112"/>
                  </a:lnTo>
                  <a:lnTo>
                    <a:pt x="37" y="105"/>
                  </a:lnTo>
                  <a:lnTo>
                    <a:pt x="48" y="109"/>
                  </a:lnTo>
                  <a:lnTo>
                    <a:pt x="45" y="121"/>
                  </a:lnTo>
                  <a:lnTo>
                    <a:pt x="36" y="134"/>
                  </a:lnTo>
                  <a:lnTo>
                    <a:pt x="45" y="167"/>
                  </a:lnTo>
                  <a:lnTo>
                    <a:pt x="50" y="183"/>
                  </a:lnTo>
                  <a:lnTo>
                    <a:pt x="68" y="215"/>
                  </a:lnTo>
                  <a:lnTo>
                    <a:pt x="84" y="247"/>
                  </a:lnTo>
                  <a:lnTo>
                    <a:pt x="114" y="295"/>
                  </a:lnTo>
                  <a:lnTo>
                    <a:pt x="123" y="317"/>
                  </a:lnTo>
                  <a:lnTo>
                    <a:pt x="139" y="319"/>
                  </a:lnTo>
                  <a:lnTo>
                    <a:pt x="139" y="319"/>
                  </a:lnTo>
                  <a:lnTo>
                    <a:pt x="139" y="3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1">
              <a:extLst>
                <a:ext uri="{FF2B5EF4-FFF2-40B4-BE49-F238E27FC236}">
                  <a16:creationId xmlns:a16="http://schemas.microsoft.com/office/drawing/2014/main" id="{C3C4A138-2F81-851F-F9BC-7AE6EAAA7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42521" y="6590915"/>
              <a:ext cx="907997" cy="661799"/>
            </a:xfrm>
            <a:custGeom>
              <a:avLst/>
              <a:gdLst>
                <a:gd name="T0" fmla="*/ 301 w 402"/>
                <a:gd name="T1" fmla="*/ 284 h 293"/>
                <a:gd name="T2" fmla="*/ 326 w 402"/>
                <a:gd name="T3" fmla="*/ 265 h 293"/>
                <a:gd name="T4" fmla="*/ 353 w 402"/>
                <a:gd name="T5" fmla="*/ 259 h 293"/>
                <a:gd name="T6" fmla="*/ 378 w 402"/>
                <a:gd name="T7" fmla="*/ 268 h 293"/>
                <a:gd name="T8" fmla="*/ 390 w 402"/>
                <a:gd name="T9" fmla="*/ 250 h 293"/>
                <a:gd name="T10" fmla="*/ 397 w 402"/>
                <a:gd name="T11" fmla="*/ 249 h 293"/>
                <a:gd name="T12" fmla="*/ 385 w 402"/>
                <a:gd name="T13" fmla="*/ 220 h 293"/>
                <a:gd name="T14" fmla="*/ 365 w 402"/>
                <a:gd name="T15" fmla="*/ 218 h 293"/>
                <a:gd name="T16" fmla="*/ 351 w 402"/>
                <a:gd name="T17" fmla="*/ 204 h 293"/>
                <a:gd name="T18" fmla="*/ 344 w 402"/>
                <a:gd name="T19" fmla="*/ 202 h 293"/>
                <a:gd name="T20" fmla="*/ 340 w 402"/>
                <a:gd name="T21" fmla="*/ 179 h 293"/>
                <a:gd name="T22" fmla="*/ 319 w 402"/>
                <a:gd name="T23" fmla="*/ 170 h 293"/>
                <a:gd name="T24" fmla="*/ 328 w 402"/>
                <a:gd name="T25" fmla="*/ 158 h 293"/>
                <a:gd name="T26" fmla="*/ 312 w 402"/>
                <a:gd name="T27" fmla="*/ 128 h 293"/>
                <a:gd name="T28" fmla="*/ 342 w 402"/>
                <a:gd name="T29" fmla="*/ 119 h 293"/>
                <a:gd name="T30" fmla="*/ 331 w 402"/>
                <a:gd name="T31" fmla="*/ 101 h 293"/>
                <a:gd name="T32" fmla="*/ 322 w 402"/>
                <a:gd name="T33" fmla="*/ 71 h 293"/>
                <a:gd name="T34" fmla="*/ 289 w 402"/>
                <a:gd name="T35" fmla="*/ 53 h 293"/>
                <a:gd name="T36" fmla="*/ 274 w 402"/>
                <a:gd name="T37" fmla="*/ 32 h 293"/>
                <a:gd name="T38" fmla="*/ 258 w 402"/>
                <a:gd name="T39" fmla="*/ 7 h 293"/>
                <a:gd name="T40" fmla="*/ 230 w 402"/>
                <a:gd name="T41" fmla="*/ 10 h 293"/>
                <a:gd name="T42" fmla="*/ 200 w 402"/>
                <a:gd name="T43" fmla="*/ 35 h 293"/>
                <a:gd name="T44" fmla="*/ 175 w 402"/>
                <a:gd name="T45" fmla="*/ 55 h 293"/>
                <a:gd name="T46" fmla="*/ 95 w 402"/>
                <a:gd name="T47" fmla="*/ 137 h 293"/>
                <a:gd name="T48" fmla="*/ 66 w 402"/>
                <a:gd name="T49" fmla="*/ 158 h 293"/>
                <a:gd name="T50" fmla="*/ 0 w 402"/>
                <a:gd name="T51" fmla="*/ 218 h 293"/>
                <a:gd name="T52" fmla="*/ 30 w 402"/>
                <a:gd name="T53" fmla="*/ 233 h 293"/>
                <a:gd name="T54" fmla="*/ 48 w 402"/>
                <a:gd name="T55" fmla="*/ 250 h 293"/>
                <a:gd name="T56" fmla="*/ 137 w 402"/>
                <a:gd name="T57" fmla="*/ 233 h 293"/>
                <a:gd name="T58" fmla="*/ 166 w 402"/>
                <a:gd name="T59" fmla="*/ 242 h 293"/>
                <a:gd name="T60" fmla="*/ 178 w 402"/>
                <a:gd name="T61" fmla="*/ 274 h 293"/>
                <a:gd name="T62" fmla="*/ 201 w 402"/>
                <a:gd name="T63" fmla="*/ 291 h 293"/>
                <a:gd name="T64" fmla="*/ 228 w 402"/>
                <a:gd name="T65" fmla="*/ 279 h 293"/>
                <a:gd name="T66" fmla="*/ 256 w 402"/>
                <a:gd name="T67" fmla="*/ 286 h 293"/>
                <a:gd name="T68" fmla="*/ 290 w 402"/>
                <a:gd name="T69" fmla="*/ 293 h 293"/>
                <a:gd name="T70" fmla="*/ 290 w 402"/>
                <a:gd name="T71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2" h="293">
                  <a:moveTo>
                    <a:pt x="290" y="293"/>
                  </a:moveTo>
                  <a:lnTo>
                    <a:pt x="301" y="284"/>
                  </a:lnTo>
                  <a:lnTo>
                    <a:pt x="315" y="277"/>
                  </a:lnTo>
                  <a:lnTo>
                    <a:pt x="326" y="265"/>
                  </a:lnTo>
                  <a:lnTo>
                    <a:pt x="340" y="261"/>
                  </a:lnTo>
                  <a:lnTo>
                    <a:pt x="353" y="259"/>
                  </a:lnTo>
                  <a:lnTo>
                    <a:pt x="367" y="261"/>
                  </a:lnTo>
                  <a:lnTo>
                    <a:pt x="378" y="268"/>
                  </a:lnTo>
                  <a:lnTo>
                    <a:pt x="392" y="267"/>
                  </a:lnTo>
                  <a:lnTo>
                    <a:pt x="390" y="250"/>
                  </a:lnTo>
                  <a:lnTo>
                    <a:pt x="402" y="258"/>
                  </a:lnTo>
                  <a:lnTo>
                    <a:pt x="397" y="249"/>
                  </a:lnTo>
                  <a:lnTo>
                    <a:pt x="381" y="236"/>
                  </a:lnTo>
                  <a:lnTo>
                    <a:pt x="385" y="220"/>
                  </a:lnTo>
                  <a:lnTo>
                    <a:pt x="376" y="210"/>
                  </a:lnTo>
                  <a:lnTo>
                    <a:pt x="365" y="218"/>
                  </a:lnTo>
                  <a:lnTo>
                    <a:pt x="363" y="204"/>
                  </a:lnTo>
                  <a:lnTo>
                    <a:pt x="351" y="204"/>
                  </a:lnTo>
                  <a:lnTo>
                    <a:pt x="349" y="190"/>
                  </a:lnTo>
                  <a:lnTo>
                    <a:pt x="344" y="202"/>
                  </a:lnTo>
                  <a:lnTo>
                    <a:pt x="333" y="192"/>
                  </a:lnTo>
                  <a:lnTo>
                    <a:pt x="340" y="179"/>
                  </a:lnTo>
                  <a:lnTo>
                    <a:pt x="328" y="181"/>
                  </a:lnTo>
                  <a:lnTo>
                    <a:pt x="319" y="170"/>
                  </a:lnTo>
                  <a:lnTo>
                    <a:pt x="312" y="156"/>
                  </a:lnTo>
                  <a:lnTo>
                    <a:pt x="328" y="158"/>
                  </a:lnTo>
                  <a:lnTo>
                    <a:pt x="322" y="142"/>
                  </a:lnTo>
                  <a:lnTo>
                    <a:pt x="312" y="128"/>
                  </a:lnTo>
                  <a:lnTo>
                    <a:pt x="324" y="122"/>
                  </a:lnTo>
                  <a:lnTo>
                    <a:pt x="342" y="119"/>
                  </a:lnTo>
                  <a:lnTo>
                    <a:pt x="329" y="113"/>
                  </a:lnTo>
                  <a:lnTo>
                    <a:pt x="331" y="101"/>
                  </a:lnTo>
                  <a:lnTo>
                    <a:pt x="329" y="81"/>
                  </a:lnTo>
                  <a:lnTo>
                    <a:pt x="322" y="71"/>
                  </a:lnTo>
                  <a:lnTo>
                    <a:pt x="310" y="62"/>
                  </a:lnTo>
                  <a:lnTo>
                    <a:pt x="289" y="53"/>
                  </a:lnTo>
                  <a:lnTo>
                    <a:pt x="276" y="46"/>
                  </a:lnTo>
                  <a:lnTo>
                    <a:pt x="274" y="32"/>
                  </a:lnTo>
                  <a:lnTo>
                    <a:pt x="269" y="23"/>
                  </a:lnTo>
                  <a:lnTo>
                    <a:pt x="258" y="7"/>
                  </a:lnTo>
                  <a:lnTo>
                    <a:pt x="249" y="0"/>
                  </a:lnTo>
                  <a:lnTo>
                    <a:pt x="230" y="10"/>
                  </a:lnTo>
                  <a:lnTo>
                    <a:pt x="212" y="24"/>
                  </a:lnTo>
                  <a:lnTo>
                    <a:pt x="200" y="35"/>
                  </a:lnTo>
                  <a:lnTo>
                    <a:pt x="189" y="48"/>
                  </a:lnTo>
                  <a:lnTo>
                    <a:pt x="175" y="55"/>
                  </a:lnTo>
                  <a:lnTo>
                    <a:pt x="134" y="99"/>
                  </a:lnTo>
                  <a:lnTo>
                    <a:pt x="95" y="137"/>
                  </a:lnTo>
                  <a:lnTo>
                    <a:pt x="80" y="147"/>
                  </a:lnTo>
                  <a:lnTo>
                    <a:pt x="66" y="158"/>
                  </a:lnTo>
                  <a:lnTo>
                    <a:pt x="46" y="179"/>
                  </a:lnTo>
                  <a:lnTo>
                    <a:pt x="0" y="218"/>
                  </a:lnTo>
                  <a:lnTo>
                    <a:pt x="18" y="224"/>
                  </a:lnTo>
                  <a:lnTo>
                    <a:pt x="30" y="233"/>
                  </a:lnTo>
                  <a:lnTo>
                    <a:pt x="39" y="240"/>
                  </a:lnTo>
                  <a:lnTo>
                    <a:pt x="48" y="250"/>
                  </a:lnTo>
                  <a:lnTo>
                    <a:pt x="59" y="258"/>
                  </a:lnTo>
                  <a:lnTo>
                    <a:pt x="137" y="233"/>
                  </a:lnTo>
                  <a:lnTo>
                    <a:pt x="150" y="236"/>
                  </a:lnTo>
                  <a:lnTo>
                    <a:pt x="166" y="242"/>
                  </a:lnTo>
                  <a:lnTo>
                    <a:pt x="173" y="256"/>
                  </a:lnTo>
                  <a:lnTo>
                    <a:pt x="178" y="274"/>
                  </a:lnTo>
                  <a:lnTo>
                    <a:pt x="189" y="281"/>
                  </a:lnTo>
                  <a:lnTo>
                    <a:pt x="201" y="291"/>
                  </a:lnTo>
                  <a:lnTo>
                    <a:pt x="216" y="284"/>
                  </a:lnTo>
                  <a:lnTo>
                    <a:pt x="228" y="279"/>
                  </a:lnTo>
                  <a:lnTo>
                    <a:pt x="244" y="288"/>
                  </a:lnTo>
                  <a:lnTo>
                    <a:pt x="256" y="286"/>
                  </a:lnTo>
                  <a:lnTo>
                    <a:pt x="273" y="288"/>
                  </a:lnTo>
                  <a:lnTo>
                    <a:pt x="290" y="293"/>
                  </a:lnTo>
                  <a:lnTo>
                    <a:pt x="290" y="293"/>
                  </a:lnTo>
                  <a:lnTo>
                    <a:pt x="290" y="2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2">
              <a:extLst>
                <a:ext uri="{FF2B5EF4-FFF2-40B4-BE49-F238E27FC236}">
                  <a16:creationId xmlns:a16="http://schemas.microsoft.com/office/drawing/2014/main" id="{B7177688-C4BE-7DC6-880D-F8BA9A1498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51360" y="7065242"/>
              <a:ext cx="539829" cy="429153"/>
            </a:xfrm>
            <a:custGeom>
              <a:avLst/>
              <a:gdLst>
                <a:gd name="T0" fmla="*/ 134 w 239"/>
                <a:gd name="T1" fmla="*/ 190 h 190"/>
                <a:gd name="T2" fmla="*/ 135 w 239"/>
                <a:gd name="T3" fmla="*/ 178 h 190"/>
                <a:gd name="T4" fmla="*/ 141 w 239"/>
                <a:gd name="T5" fmla="*/ 165 h 190"/>
                <a:gd name="T6" fmla="*/ 132 w 239"/>
                <a:gd name="T7" fmla="*/ 153 h 190"/>
                <a:gd name="T8" fmla="*/ 162 w 239"/>
                <a:gd name="T9" fmla="*/ 117 h 190"/>
                <a:gd name="T10" fmla="*/ 173 w 239"/>
                <a:gd name="T11" fmla="*/ 108 h 190"/>
                <a:gd name="T12" fmla="*/ 187 w 239"/>
                <a:gd name="T13" fmla="*/ 94 h 190"/>
                <a:gd name="T14" fmla="*/ 214 w 239"/>
                <a:gd name="T15" fmla="*/ 73 h 190"/>
                <a:gd name="T16" fmla="*/ 239 w 239"/>
                <a:gd name="T17" fmla="*/ 53 h 190"/>
                <a:gd name="T18" fmla="*/ 196 w 239"/>
                <a:gd name="T19" fmla="*/ 23 h 190"/>
                <a:gd name="T20" fmla="*/ 178 w 239"/>
                <a:gd name="T21" fmla="*/ 16 h 190"/>
                <a:gd name="T22" fmla="*/ 148 w 239"/>
                <a:gd name="T23" fmla="*/ 0 h 190"/>
                <a:gd name="T24" fmla="*/ 128 w 239"/>
                <a:gd name="T25" fmla="*/ 3 h 190"/>
                <a:gd name="T26" fmla="*/ 114 w 239"/>
                <a:gd name="T27" fmla="*/ 16 h 190"/>
                <a:gd name="T28" fmla="*/ 98 w 239"/>
                <a:gd name="T29" fmla="*/ 16 h 190"/>
                <a:gd name="T30" fmla="*/ 80 w 239"/>
                <a:gd name="T31" fmla="*/ 23 h 190"/>
                <a:gd name="T32" fmla="*/ 73 w 239"/>
                <a:gd name="T33" fmla="*/ 35 h 190"/>
                <a:gd name="T34" fmla="*/ 57 w 239"/>
                <a:gd name="T35" fmla="*/ 49 h 190"/>
                <a:gd name="T36" fmla="*/ 41 w 239"/>
                <a:gd name="T37" fmla="*/ 51 h 190"/>
                <a:gd name="T38" fmla="*/ 27 w 239"/>
                <a:gd name="T39" fmla="*/ 58 h 190"/>
                <a:gd name="T40" fmla="*/ 14 w 239"/>
                <a:gd name="T41" fmla="*/ 67 h 190"/>
                <a:gd name="T42" fmla="*/ 0 w 239"/>
                <a:gd name="T43" fmla="*/ 69 h 190"/>
                <a:gd name="T44" fmla="*/ 5 w 239"/>
                <a:gd name="T45" fmla="*/ 85 h 190"/>
                <a:gd name="T46" fmla="*/ 7 w 239"/>
                <a:gd name="T47" fmla="*/ 96 h 190"/>
                <a:gd name="T48" fmla="*/ 12 w 239"/>
                <a:gd name="T49" fmla="*/ 108 h 190"/>
                <a:gd name="T50" fmla="*/ 9 w 239"/>
                <a:gd name="T51" fmla="*/ 128 h 190"/>
                <a:gd name="T52" fmla="*/ 11 w 239"/>
                <a:gd name="T53" fmla="*/ 137 h 190"/>
                <a:gd name="T54" fmla="*/ 23 w 239"/>
                <a:gd name="T55" fmla="*/ 146 h 190"/>
                <a:gd name="T56" fmla="*/ 36 w 239"/>
                <a:gd name="T57" fmla="*/ 153 h 190"/>
                <a:gd name="T58" fmla="*/ 41 w 239"/>
                <a:gd name="T59" fmla="*/ 167 h 190"/>
                <a:gd name="T60" fmla="*/ 52 w 239"/>
                <a:gd name="T61" fmla="*/ 174 h 190"/>
                <a:gd name="T62" fmla="*/ 64 w 239"/>
                <a:gd name="T63" fmla="*/ 179 h 190"/>
                <a:gd name="T64" fmla="*/ 80 w 239"/>
                <a:gd name="T65" fmla="*/ 186 h 190"/>
                <a:gd name="T66" fmla="*/ 109 w 239"/>
                <a:gd name="T67" fmla="*/ 188 h 190"/>
                <a:gd name="T68" fmla="*/ 121 w 239"/>
                <a:gd name="T69" fmla="*/ 186 h 190"/>
                <a:gd name="T70" fmla="*/ 134 w 239"/>
                <a:gd name="T71" fmla="*/ 190 h 190"/>
                <a:gd name="T72" fmla="*/ 134 w 239"/>
                <a:gd name="T73" fmla="*/ 190 h 190"/>
                <a:gd name="T74" fmla="*/ 134 w 239"/>
                <a:gd name="T7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9" h="190">
                  <a:moveTo>
                    <a:pt x="134" y="190"/>
                  </a:moveTo>
                  <a:lnTo>
                    <a:pt x="135" y="178"/>
                  </a:lnTo>
                  <a:lnTo>
                    <a:pt x="141" y="165"/>
                  </a:lnTo>
                  <a:lnTo>
                    <a:pt x="132" y="153"/>
                  </a:lnTo>
                  <a:lnTo>
                    <a:pt x="162" y="117"/>
                  </a:lnTo>
                  <a:lnTo>
                    <a:pt x="173" y="108"/>
                  </a:lnTo>
                  <a:lnTo>
                    <a:pt x="187" y="94"/>
                  </a:lnTo>
                  <a:lnTo>
                    <a:pt x="214" y="73"/>
                  </a:lnTo>
                  <a:lnTo>
                    <a:pt x="239" y="53"/>
                  </a:lnTo>
                  <a:lnTo>
                    <a:pt x="196" y="23"/>
                  </a:lnTo>
                  <a:lnTo>
                    <a:pt x="178" y="16"/>
                  </a:lnTo>
                  <a:lnTo>
                    <a:pt x="148" y="0"/>
                  </a:lnTo>
                  <a:lnTo>
                    <a:pt x="128" y="3"/>
                  </a:lnTo>
                  <a:lnTo>
                    <a:pt x="114" y="16"/>
                  </a:lnTo>
                  <a:lnTo>
                    <a:pt x="98" y="16"/>
                  </a:lnTo>
                  <a:lnTo>
                    <a:pt x="80" y="23"/>
                  </a:lnTo>
                  <a:lnTo>
                    <a:pt x="73" y="35"/>
                  </a:lnTo>
                  <a:lnTo>
                    <a:pt x="57" y="49"/>
                  </a:lnTo>
                  <a:lnTo>
                    <a:pt x="41" y="51"/>
                  </a:lnTo>
                  <a:lnTo>
                    <a:pt x="27" y="58"/>
                  </a:lnTo>
                  <a:lnTo>
                    <a:pt x="14" y="67"/>
                  </a:lnTo>
                  <a:lnTo>
                    <a:pt x="0" y="69"/>
                  </a:lnTo>
                  <a:lnTo>
                    <a:pt x="5" y="85"/>
                  </a:lnTo>
                  <a:lnTo>
                    <a:pt x="7" y="96"/>
                  </a:lnTo>
                  <a:lnTo>
                    <a:pt x="12" y="108"/>
                  </a:lnTo>
                  <a:lnTo>
                    <a:pt x="9" y="128"/>
                  </a:lnTo>
                  <a:lnTo>
                    <a:pt x="11" y="137"/>
                  </a:lnTo>
                  <a:lnTo>
                    <a:pt x="23" y="146"/>
                  </a:lnTo>
                  <a:lnTo>
                    <a:pt x="36" y="153"/>
                  </a:lnTo>
                  <a:lnTo>
                    <a:pt x="41" y="167"/>
                  </a:lnTo>
                  <a:lnTo>
                    <a:pt x="52" y="174"/>
                  </a:lnTo>
                  <a:lnTo>
                    <a:pt x="64" y="179"/>
                  </a:lnTo>
                  <a:lnTo>
                    <a:pt x="80" y="186"/>
                  </a:lnTo>
                  <a:lnTo>
                    <a:pt x="109" y="188"/>
                  </a:lnTo>
                  <a:lnTo>
                    <a:pt x="121" y="186"/>
                  </a:lnTo>
                  <a:lnTo>
                    <a:pt x="134" y="190"/>
                  </a:lnTo>
                  <a:lnTo>
                    <a:pt x="134" y="190"/>
                  </a:lnTo>
                  <a:lnTo>
                    <a:pt x="134" y="1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3">
              <a:extLst>
                <a:ext uri="{FF2B5EF4-FFF2-40B4-BE49-F238E27FC236}">
                  <a16:creationId xmlns:a16="http://schemas.microsoft.com/office/drawing/2014/main" id="{041ABA4D-6340-83AB-F55B-2F2D8A18AF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73118" y="6267922"/>
              <a:ext cx="725043" cy="727301"/>
            </a:xfrm>
            <a:custGeom>
              <a:avLst/>
              <a:gdLst>
                <a:gd name="T0" fmla="*/ 121 w 321"/>
                <a:gd name="T1" fmla="*/ 322 h 322"/>
                <a:gd name="T2" fmla="*/ 139 w 321"/>
                <a:gd name="T3" fmla="*/ 301 h 322"/>
                <a:gd name="T4" fmla="*/ 153 w 321"/>
                <a:gd name="T5" fmla="*/ 290 h 322"/>
                <a:gd name="T6" fmla="*/ 166 w 321"/>
                <a:gd name="T7" fmla="*/ 280 h 322"/>
                <a:gd name="T8" fmla="*/ 209 w 321"/>
                <a:gd name="T9" fmla="*/ 242 h 322"/>
                <a:gd name="T10" fmla="*/ 250 w 321"/>
                <a:gd name="T11" fmla="*/ 203 h 322"/>
                <a:gd name="T12" fmla="*/ 264 w 321"/>
                <a:gd name="T13" fmla="*/ 191 h 322"/>
                <a:gd name="T14" fmla="*/ 275 w 321"/>
                <a:gd name="T15" fmla="*/ 180 h 322"/>
                <a:gd name="T16" fmla="*/ 285 w 321"/>
                <a:gd name="T17" fmla="*/ 167 h 322"/>
                <a:gd name="T18" fmla="*/ 303 w 321"/>
                <a:gd name="T19" fmla="*/ 155 h 322"/>
                <a:gd name="T20" fmla="*/ 321 w 321"/>
                <a:gd name="T21" fmla="*/ 141 h 322"/>
                <a:gd name="T22" fmla="*/ 307 w 321"/>
                <a:gd name="T23" fmla="*/ 123 h 322"/>
                <a:gd name="T24" fmla="*/ 289 w 321"/>
                <a:gd name="T25" fmla="*/ 114 h 322"/>
                <a:gd name="T26" fmla="*/ 273 w 321"/>
                <a:gd name="T27" fmla="*/ 109 h 322"/>
                <a:gd name="T28" fmla="*/ 262 w 321"/>
                <a:gd name="T29" fmla="*/ 94 h 322"/>
                <a:gd name="T30" fmla="*/ 246 w 321"/>
                <a:gd name="T31" fmla="*/ 98 h 322"/>
                <a:gd name="T32" fmla="*/ 230 w 321"/>
                <a:gd name="T33" fmla="*/ 96 h 322"/>
                <a:gd name="T34" fmla="*/ 221 w 321"/>
                <a:gd name="T35" fmla="*/ 82 h 322"/>
                <a:gd name="T36" fmla="*/ 205 w 321"/>
                <a:gd name="T37" fmla="*/ 80 h 322"/>
                <a:gd name="T38" fmla="*/ 189 w 321"/>
                <a:gd name="T39" fmla="*/ 62 h 322"/>
                <a:gd name="T40" fmla="*/ 184 w 321"/>
                <a:gd name="T41" fmla="*/ 48 h 322"/>
                <a:gd name="T42" fmla="*/ 186 w 321"/>
                <a:gd name="T43" fmla="*/ 34 h 322"/>
                <a:gd name="T44" fmla="*/ 178 w 321"/>
                <a:gd name="T45" fmla="*/ 23 h 322"/>
                <a:gd name="T46" fmla="*/ 170 w 321"/>
                <a:gd name="T47" fmla="*/ 13 h 322"/>
                <a:gd name="T48" fmla="*/ 153 w 321"/>
                <a:gd name="T49" fmla="*/ 7 h 322"/>
                <a:gd name="T50" fmla="*/ 141 w 321"/>
                <a:gd name="T51" fmla="*/ 11 h 322"/>
                <a:gd name="T52" fmla="*/ 127 w 321"/>
                <a:gd name="T53" fmla="*/ 16 h 322"/>
                <a:gd name="T54" fmla="*/ 118 w 321"/>
                <a:gd name="T55" fmla="*/ 9 h 322"/>
                <a:gd name="T56" fmla="*/ 105 w 321"/>
                <a:gd name="T57" fmla="*/ 0 h 322"/>
                <a:gd name="T58" fmla="*/ 86 w 321"/>
                <a:gd name="T59" fmla="*/ 5 h 322"/>
                <a:gd name="T60" fmla="*/ 75 w 321"/>
                <a:gd name="T61" fmla="*/ 13 h 322"/>
                <a:gd name="T62" fmla="*/ 63 w 321"/>
                <a:gd name="T63" fmla="*/ 14 h 322"/>
                <a:gd name="T64" fmla="*/ 54 w 321"/>
                <a:gd name="T65" fmla="*/ 27 h 322"/>
                <a:gd name="T66" fmla="*/ 38 w 321"/>
                <a:gd name="T67" fmla="*/ 29 h 322"/>
                <a:gd name="T68" fmla="*/ 27 w 321"/>
                <a:gd name="T69" fmla="*/ 36 h 322"/>
                <a:gd name="T70" fmla="*/ 16 w 321"/>
                <a:gd name="T71" fmla="*/ 41 h 322"/>
                <a:gd name="T72" fmla="*/ 9 w 321"/>
                <a:gd name="T73" fmla="*/ 57 h 322"/>
                <a:gd name="T74" fmla="*/ 0 w 321"/>
                <a:gd name="T75" fmla="*/ 68 h 322"/>
                <a:gd name="T76" fmla="*/ 13 w 321"/>
                <a:gd name="T77" fmla="*/ 80 h 322"/>
                <a:gd name="T78" fmla="*/ 16 w 321"/>
                <a:gd name="T79" fmla="*/ 93 h 322"/>
                <a:gd name="T80" fmla="*/ 16 w 321"/>
                <a:gd name="T81" fmla="*/ 119 h 322"/>
                <a:gd name="T82" fmla="*/ 9 w 321"/>
                <a:gd name="T83" fmla="*/ 134 h 322"/>
                <a:gd name="T84" fmla="*/ 32 w 321"/>
                <a:gd name="T85" fmla="*/ 157 h 322"/>
                <a:gd name="T86" fmla="*/ 47 w 321"/>
                <a:gd name="T87" fmla="*/ 162 h 322"/>
                <a:gd name="T88" fmla="*/ 36 w 321"/>
                <a:gd name="T89" fmla="*/ 173 h 322"/>
                <a:gd name="T90" fmla="*/ 38 w 321"/>
                <a:gd name="T91" fmla="*/ 185 h 322"/>
                <a:gd name="T92" fmla="*/ 43 w 321"/>
                <a:gd name="T93" fmla="*/ 199 h 322"/>
                <a:gd name="T94" fmla="*/ 50 w 321"/>
                <a:gd name="T95" fmla="*/ 217 h 322"/>
                <a:gd name="T96" fmla="*/ 59 w 321"/>
                <a:gd name="T97" fmla="*/ 230 h 322"/>
                <a:gd name="T98" fmla="*/ 70 w 321"/>
                <a:gd name="T99" fmla="*/ 242 h 322"/>
                <a:gd name="T100" fmla="*/ 81 w 321"/>
                <a:gd name="T101" fmla="*/ 256 h 322"/>
                <a:gd name="T102" fmla="*/ 86 w 321"/>
                <a:gd name="T103" fmla="*/ 269 h 322"/>
                <a:gd name="T104" fmla="*/ 91 w 321"/>
                <a:gd name="T105" fmla="*/ 283 h 322"/>
                <a:gd name="T106" fmla="*/ 98 w 321"/>
                <a:gd name="T107" fmla="*/ 297 h 322"/>
                <a:gd name="T108" fmla="*/ 109 w 321"/>
                <a:gd name="T109" fmla="*/ 312 h 322"/>
                <a:gd name="T110" fmla="*/ 121 w 321"/>
                <a:gd name="T111" fmla="*/ 319 h 322"/>
                <a:gd name="T112" fmla="*/ 121 w 321"/>
                <a:gd name="T113" fmla="*/ 322 h 322"/>
                <a:gd name="T114" fmla="*/ 121 w 321"/>
                <a:gd name="T115" fmla="*/ 322 h 322"/>
                <a:gd name="T116" fmla="*/ 121 w 321"/>
                <a:gd name="T11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322">
                  <a:moveTo>
                    <a:pt x="121" y="322"/>
                  </a:moveTo>
                  <a:lnTo>
                    <a:pt x="139" y="301"/>
                  </a:lnTo>
                  <a:lnTo>
                    <a:pt x="153" y="290"/>
                  </a:lnTo>
                  <a:lnTo>
                    <a:pt x="166" y="280"/>
                  </a:lnTo>
                  <a:lnTo>
                    <a:pt x="209" y="242"/>
                  </a:lnTo>
                  <a:lnTo>
                    <a:pt x="250" y="203"/>
                  </a:lnTo>
                  <a:lnTo>
                    <a:pt x="264" y="191"/>
                  </a:lnTo>
                  <a:lnTo>
                    <a:pt x="275" y="180"/>
                  </a:lnTo>
                  <a:lnTo>
                    <a:pt x="285" y="167"/>
                  </a:lnTo>
                  <a:lnTo>
                    <a:pt x="303" y="155"/>
                  </a:lnTo>
                  <a:lnTo>
                    <a:pt x="321" y="141"/>
                  </a:lnTo>
                  <a:lnTo>
                    <a:pt x="307" y="123"/>
                  </a:lnTo>
                  <a:lnTo>
                    <a:pt x="289" y="114"/>
                  </a:lnTo>
                  <a:lnTo>
                    <a:pt x="273" y="109"/>
                  </a:lnTo>
                  <a:lnTo>
                    <a:pt x="262" y="94"/>
                  </a:lnTo>
                  <a:lnTo>
                    <a:pt x="246" y="98"/>
                  </a:lnTo>
                  <a:lnTo>
                    <a:pt x="230" y="96"/>
                  </a:lnTo>
                  <a:lnTo>
                    <a:pt x="221" y="82"/>
                  </a:lnTo>
                  <a:lnTo>
                    <a:pt x="205" y="80"/>
                  </a:lnTo>
                  <a:lnTo>
                    <a:pt x="189" y="62"/>
                  </a:lnTo>
                  <a:lnTo>
                    <a:pt x="184" y="48"/>
                  </a:lnTo>
                  <a:lnTo>
                    <a:pt x="186" y="34"/>
                  </a:lnTo>
                  <a:lnTo>
                    <a:pt x="178" y="23"/>
                  </a:lnTo>
                  <a:lnTo>
                    <a:pt x="170" y="13"/>
                  </a:lnTo>
                  <a:lnTo>
                    <a:pt x="153" y="7"/>
                  </a:lnTo>
                  <a:lnTo>
                    <a:pt x="141" y="11"/>
                  </a:lnTo>
                  <a:lnTo>
                    <a:pt x="127" y="16"/>
                  </a:lnTo>
                  <a:lnTo>
                    <a:pt x="118" y="9"/>
                  </a:lnTo>
                  <a:lnTo>
                    <a:pt x="105" y="0"/>
                  </a:lnTo>
                  <a:lnTo>
                    <a:pt x="86" y="5"/>
                  </a:lnTo>
                  <a:lnTo>
                    <a:pt x="75" y="13"/>
                  </a:lnTo>
                  <a:lnTo>
                    <a:pt x="63" y="14"/>
                  </a:lnTo>
                  <a:lnTo>
                    <a:pt x="54" y="27"/>
                  </a:lnTo>
                  <a:lnTo>
                    <a:pt x="38" y="29"/>
                  </a:lnTo>
                  <a:lnTo>
                    <a:pt x="27" y="36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0" y="68"/>
                  </a:lnTo>
                  <a:lnTo>
                    <a:pt x="13" y="80"/>
                  </a:lnTo>
                  <a:lnTo>
                    <a:pt x="16" y="93"/>
                  </a:lnTo>
                  <a:lnTo>
                    <a:pt x="16" y="119"/>
                  </a:lnTo>
                  <a:lnTo>
                    <a:pt x="9" y="134"/>
                  </a:lnTo>
                  <a:lnTo>
                    <a:pt x="32" y="157"/>
                  </a:lnTo>
                  <a:lnTo>
                    <a:pt x="47" y="162"/>
                  </a:lnTo>
                  <a:lnTo>
                    <a:pt x="36" y="173"/>
                  </a:lnTo>
                  <a:lnTo>
                    <a:pt x="38" y="185"/>
                  </a:lnTo>
                  <a:lnTo>
                    <a:pt x="43" y="199"/>
                  </a:lnTo>
                  <a:lnTo>
                    <a:pt x="50" y="217"/>
                  </a:lnTo>
                  <a:lnTo>
                    <a:pt x="59" y="230"/>
                  </a:lnTo>
                  <a:lnTo>
                    <a:pt x="70" y="242"/>
                  </a:lnTo>
                  <a:lnTo>
                    <a:pt x="81" y="256"/>
                  </a:lnTo>
                  <a:lnTo>
                    <a:pt x="86" y="269"/>
                  </a:lnTo>
                  <a:lnTo>
                    <a:pt x="91" y="283"/>
                  </a:lnTo>
                  <a:lnTo>
                    <a:pt x="98" y="297"/>
                  </a:lnTo>
                  <a:lnTo>
                    <a:pt x="109" y="312"/>
                  </a:lnTo>
                  <a:lnTo>
                    <a:pt x="121" y="319"/>
                  </a:lnTo>
                  <a:lnTo>
                    <a:pt x="121" y="322"/>
                  </a:lnTo>
                  <a:lnTo>
                    <a:pt x="121" y="322"/>
                  </a:lnTo>
                  <a:lnTo>
                    <a:pt x="121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4">
              <a:extLst>
                <a:ext uri="{FF2B5EF4-FFF2-40B4-BE49-F238E27FC236}">
                  <a16:creationId xmlns:a16="http://schemas.microsoft.com/office/drawing/2014/main" id="{0C9CA610-052C-B89E-1130-4DEC83AB16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8459" y="6159505"/>
              <a:ext cx="786027" cy="860565"/>
            </a:xfrm>
            <a:custGeom>
              <a:avLst/>
              <a:gdLst>
                <a:gd name="T0" fmla="*/ 187 w 348"/>
                <a:gd name="T1" fmla="*/ 381 h 381"/>
                <a:gd name="T2" fmla="*/ 234 w 348"/>
                <a:gd name="T3" fmla="*/ 342 h 381"/>
                <a:gd name="T4" fmla="*/ 305 w 348"/>
                <a:gd name="T5" fmla="*/ 272 h 381"/>
                <a:gd name="T6" fmla="*/ 326 w 348"/>
                <a:gd name="T7" fmla="*/ 253 h 381"/>
                <a:gd name="T8" fmla="*/ 323 w 348"/>
                <a:gd name="T9" fmla="*/ 226 h 381"/>
                <a:gd name="T10" fmla="*/ 301 w 348"/>
                <a:gd name="T11" fmla="*/ 169 h 381"/>
                <a:gd name="T12" fmla="*/ 312 w 348"/>
                <a:gd name="T13" fmla="*/ 160 h 381"/>
                <a:gd name="T14" fmla="*/ 319 w 348"/>
                <a:gd name="T15" fmla="*/ 148 h 381"/>
                <a:gd name="T16" fmla="*/ 308 w 348"/>
                <a:gd name="T17" fmla="*/ 130 h 381"/>
                <a:gd name="T18" fmla="*/ 323 w 348"/>
                <a:gd name="T19" fmla="*/ 123 h 381"/>
                <a:gd name="T20" fmla="*/ 328 w 348"/>
                <a:gd name="T21" fmla="*/ 137 h 381"/>
                <a:gd name="T22" fmla="*/ 333 w 348"/>
                <a:gd name="T23" fmla="*/ 110 h 381"/>
                <a:gd name="T24" fmla="*/ 348 w 348"/>
                <a:gd name="T25" fmla="*/ 96 h 381"/>
                <a:gd name="T26" fmla="*/ 340 w 348"/>
                <a:gd name="T27" fmla="*/ 80 h 381"/>
                <a:gd name="T28" fmla="*/ 319 w 348"/>
                <a:gd name="T29" fmla="*/ 71 h 381"/>
                <a:gd name="T30" fmla="*/ 303 w 348"/>
                <a:gd name="T31" fmla="*/ 68 h 381"/>
                <a:gd name="T32" fmla="*/ 292 w 348"/>
                <a:gd name="T33" fmla="*/ 57 h 381"/>
                <a:gd name="T34" fmla="*/ 280 w 348"/>
                <a:gd name="T35" fmla="*/ 46 h 381"/>
                <a:gd name="T36" fmla="*/ 221 w 348"/>
                <a:gd name="T37" fmla="*/ 59 h 381"/>
                <a:gd name="T38" fmla="*/ 120 w 348"/>
                <a:gd name="T39" fmla="*/ 14 h 381"/>
                <a:gd name="T40" fmla="*/ 95 w 348"/>
                <a:gd name="T41" fmla="*/ 0 h 381"/>
                <a:gd name="T42" fmla="*/ 88 w 348"/>
                <a:gd name="T43" fmla="*/ 13 h 381"/>
                <a:gd name="T44" fmla="*/ 88 w 348"/>
                <a:gd name="T45" fmla="*/ 29 h 381"/>
                <a:gd name="T46" fmla="*/ 65 w 348"/>
                <a:gd name="T47" fmla="*/ 36 h 381"/>
                <a:gd name="T48" fmla="*/ 0 w 348"/>
                <a:gd name="T49" fmla="*/ 64 h 381"/>
                <a:gd name="T50" fmla="*/ 8 w 348"/>
                <a:gd name="T51" fmla="*/ 75 h 381"/>
                <a:gd name="T52" fmla="*/ 20 w 348"/>
                <a:gd name="T53" fmla="*/ 89 h 381"/>
                <a:gd name="T54" fmla="*/ 25 w 348"/>
                <a:gd name="T55" fmla="*/ 100 h 381"/>
                <a:gd name="T56" fmla="*/ 33 w 348"/>
                <a:gd name="T57" fmla="*/ 112 h 381"/>
                <a:gd name="T58" fmla="*/ 38 w 348"/>
                <a:gd name="T59" fmla="*/ 130 h 381"/>
                <a:gd name="T60" fmla="*/ 43 w 348"/>
                <a:gd name="T61" fmla="*/ 141 h 381"/>
                <a:gd name="T62" fmla="*/ 47 w 348"/>
                <a:gd name="T63" fmla="*/ 153 h 381"/>
                <a:gd name="T64" fmla="*/ 57 w 348"/>
                <a:gd name="T65" fmla="*/ 171 h 381"/>
                <a:gd name="T66" fmla="*/ 70 w 348"/>
                <a:gd name="T67" fmla="*/ 178 h 381"/>
                <a:gd name="T68" fmla="*/ 79 w 348"/>
                <a:gd name="T69" fmla="*/ 187 h 381"/>
                <a:gd name="T70" fmla="*/ 93 w 348"/>
                <a:gd name="T71" fmla="*/ 208 h 381"/>
                <a:gd name="T72" fmla="*/ 107 w 348"/>
                <a:gd name="T73" fmla="*/ 219 h 381"/>
                <a:gd name="T74" fmla="*/ 98 w 348"/>
                <a:gd name="T75" fmla="*/ 231 h 381"/>
                <a:gd name="T76" fmla="*/ 102 w 348"/>
                <a:gd name="T77" fmla="*/ 255 h 381"/>
                <a:gd name="T78" fmla="*/ 100 w 348"/>
                <a:gd name="T79" fmla="*/ 276 h 381"/>
                <a:gd name="T80" fmla="*/ 114 w 348"/>
                <a:gd name="T81" fmla="*/ 288 h 381"/>
                <a:gd name="T82" fmla="*/ 116 w 348"/>
                <a:gd name="T83" fmla="*/ 301 h 381"/>
                <a:gd name="T84" fmla="*/ 125 w 348"/>
                <a:gd name="T85" fmla="*/ 312 h 381"/>
                <a:gd name="T86" fmla="*/ 129 w 348"/>
                <a:gd name="T87" fmla="*/ 338 h 381"/>
                <a:gd name="T88" fmla="*/ 141 w 348"/>
                <a:gd name="T89" fmla="*/ 336 h 381"/>
                <a:gd name="T90" fmla="*/ 143 w 348"/>
                <a:gd name="T91" fmla="*/ 352 h 381"/>
                <a:gd name="T92" fmla="*/ 159 w 348"/>
                <a:gd name="T93" fmla="*/ 352 h 381"/>
                <a:gd name="T94" fmla="*/ 175 w 348"/>
                <a:gd name="T95" fmla="*/ 354 h 381"/>
                <a:gd name="T96" fmla="*/ 182 w 348"/>
                <a:gd name="T97" fmla="*/ 365 h 381"/>
                <a:gd name="T98" fmla="*/ 187 w 348"/>
                <a:gd name="T99" fmla="*/ 381 h 381"/>
                <a:gd name="T100" fmla="*/ 187 w 348"/>
                <a:gd name="T101" fmla="*/ 381 h 381"/>
                <a:gd name="T102" fmla="*/ 187 w 348"/>
                <a:gd name="T103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8" h="381">
                  <a:moveTo>
                    <a:pt x="187" y="381"/>
                  </a:moveTo>
                  <a:lnTo>
                    <a:pt x="234" y="342"/>
                  </a:lnTo>
                  <a:lnTo>
                    <a:pt x="305" y="272"/>
                  </a:lnTo>
                  <a:lnTo>
                    <a:pt x="326" y="253"/>
                  </a:lnTo>
                  <a:lnTo>
                    <a:pt x="323" y="226"/>
                  </a:lnTo>
                  <a:lnTo>
                    <a:pt x="301" y="169"/>
                  </a:lnTo>
                  <a:lnTo>
                    <a:pt x="312" y="160"/>
                  </a:lnTo>
                  <a:lnTo>
                    <a:pt x="319" y="148"/>
                  </a:lnTo>
                  <a:lnTo>
                    <a:pt x="308" y="130"/>
                  </a:lnTo>
                  <a:lnTo>
                    <a:pt x="323" y="123"/>
                  </a:lnTo>
                  <a:lnTo>
                    <a:pt x="328" y="137"/>
                  </a:lnTo>
                  <a:lnTo>
                    <a:pt x="333" y="110"/>
                  </a:lnTo>
                  <a:lnTo>
                    <a:pt x="348" y="96"/>
                  </a:lnTo>
                  <a:lnTo>
                    <a:pt x="340" y="80"/>
                  </a:lnTo>
                  <a:lnTo>
                    <a:pt x="319" y="71"/>
                  </a:lnTo>
                  <a:lnTo>
                    <a:pt x="303" y="68"/>
                  </a:lnTo>
                  <a:lnTo>
                    <a:pt x="292" y="57"/>
                  </a:lnTo>
                  <a:lnTo>
                    <a:pt x="280" y="46"/>
                  </a:lnTo>
                  <a:lnTo>
                    <a:pt x="221" y="59"/>
                  </a:lnTo>
                  <a:lnTo>
                    <a:pt x="120" y="14"/>
                  </a:lnTo>
                  <a:lnTo>
                    <a:pt x="95" y="0"/>
                  </a:lnTo>
                  <a:lnTo>
                    <a:pt x="88" y="13"/>
                  </a:lnTo>
                  <a:lnTo>
                    <a:pt x="88" y="29"/>
                  </a:lnTo>
                  <a:lnTo>
                    <a:pt x="65" y="36"/>
                  </a:lnTo>
                  <a:lnTo>
                    <a:pt x="0" y="64"/>
                  </a:lnTo>
                  <a:lnTo>
                    <a:pt x="8" y="75"/>
                  </a:lnTo>
                  <a:lnTo>
                    <a:pt x="20" y="89"/>
                  </a:lnTo>
                  <a:lnTo>
                    <a:pt x="25" y="100"/>
                  </a:lnTo>
                  <a:lnTo>
                    <a:pt x="33" y="112"/>
                  </a:lnTo>
                  <a:lnTo>
                    <a:pt x="38" y="130"/>
                  </a:lnTo>
                  <a:lnTo>
                    <a:pt x="43" y="141"/>
                  </a:lnTo>
                  <a:lnTo>
                    <a:pt x="47" y="153"/>
                  </a:lnTo>
                  <a:lnTo>
                    <a:pt x="57" y="171"/>
                  </a:lnTo>
                  <a:lnTo>
                    <a:pt x="70" y="178"/>
                  </a:lnTo>
                  <a:lnTo>
                    <a:pt x="79" y="187"/>
                  </a:lnTo>
                  <a:lnTo>
                    <a:pt x="93" y="208"/>
                  </a:lnTo>
                  <a:lnTo>
                    <a:pt x="107" y="219"/>
                  </a:lnTo>
                  <a:lnTo>
                    <a:pt x="98" y="231"/>
                  </a:lnTo>
                  <a:lnTo>
                    <a:pt x="102" y="255"/>
                  </a:lnTo>
                  <a:lnTo>
                    <a:pt x="100" y="276"/>
                  </a:lnTo>
                  <a:lnTo>
                    <a:pt x="114" y="288"/>
                  </a:lnTo>
                  <a:lnTo>
                    <a:pt x="116" y="301"/>
                  </a:lnTo>
                  <a:lnTo>
                    <a:pt x="125" y="312"/>
                  </a:lnTo>
                  <a:lnTo>
                    <a:pt x="129" y="338"/>
                  </a:lnTo>
                  <a:lnTo>
                    <a:pt x="141" y="336"/>
                  </a:lnTo>
                  <a:lnTo>
                    <a:pt x="143" y="352"/>
                  </a:lnTo>
                  <a:lnTo>
                    <a:pt x="159" y="352"/>
                  </a:lnTo>
                  <a:lnTo>
                    <a:pt x="175" y="354"/>
                  </a:lnTo>
                  <a:lnTo>
                    <a:pt x="182" y="365"/>
                  </a:lnTo>
                  <a:lnTo>
                    <a:pt x="187" y="381"/>
                  </a:lnTo>
                  <a:lnTo>
                    <a:pt x="187" y="381"/>
                  </a:lnTo>
                  <a:lnTo>
                    <a:pt x="187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5">
              <a:extLst>
                <a:ext uri="{FF2B5EF4-FFF2-40B4-BE49-F238E27FC236}">
                  <a16:creationId xmlns:a16="http://schemas.microsoft.com/office/drawing/2014/main" id="{31D26BB4-7AD2-5F40-F030-4CEEDBA541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6573" y="5689695"/>
              <a:ext cx="706973" cy="716008"/>
            </a:xfrm>
            <a:custGeom>
              <a:avLst/>
              <a:gdLst>
                <a:gd name="T0" fmla="*/ 139 w 313"/>
                <a:gd name="T1" fmla="*/ 317 h 317"/>
                <a:gd name="T2" fmla="*/ 142 w 313"/>
                <a:gd name="T3" fmla="*/ 304 h 317"/>
                <a:gd name="T4" fmla="*/ 157 w 313"/>
                <a:gd name="T5" fmla="*/ 301 h 317"/>
                <a:gd name="T6" fmla="*/ 173 w 313"/>
                <a:gd name="T7" fmla="*/ 302 h 317"/>
                <a:gd name="T8" fmla="*/ 180 w 313"/>
                <a:gd name="T9" fmla="*/ 290 h 317"/>
                <a:gd name="T10" fmla="*/ 190 w 313"/>
                <a:gd name="T11" fmla="*/ 285 h 317"/>
                <a:gd name="T12" fmla="*/ 205 w 313"/>
                <a:gd name="T13" fmla="*/ 277 h 317"/>
                <a:gd name="T14" fmla="*/ 217 w 313"/>
                <a:gd name="T15" fmla="*/ 276 h 317"/>
                <a:gd name="T16" fmla="*/ 219 w 313"/>
                <a:gd name="T17" fmla="*/ 263 h 317"/>
                <a:gd name="T18" fmla="*/ 235 w 313"/>
                <a:gd name="T19" fmla="*/ 265 h 317"/>
                <a:gd name="T20" fmla="*/ 249 w 313"/>
                <a:gd name="T21" fmla="*/ 260 h 317"/>
                <a:gd name="T22" fmla="*/ 265 w 313"/>
                <a:gd name="T23" fmla="*/ 265 h 317"/>
                <a:gd name="T24" fmla="*/ 276 w 313"/>
                <a:gd name="T25" fmla="*/ 272 h 317"/>
                <a:gd name="T26" fmla="*/ 290 w 313"/>
                <a:gd name="T27" fmla="*/ 269 h 317"/>
                <a:gd name="T28" fmla="*/ 302 w 313"/>
                <a:gd name="T29" fmla="*/ 263 h 317"/>
                <a:gd name="T30" fmla="*/ 313 w 313"/>
                <a:gd name="T31" fmla="*/ 267 h 317"/>
                <a:gd name="T32" fmla="*/ 311 w 313"/>
                <a:gd name="T33" fmla="*/ 254 h 317"/>
                <a:gd name="T34" fmla="*/ 306 w 313"/>
                <a:gd name="T35" fmla="*/ 240 h 317"/>
                <a:gd name="T36" fmla="*/ 304 w 313"/>
                <a:gd name="T37" fmla="*/ 228 h 317"/>
                <a:gd name="T38" fmla="*/ 299 w 313"/>
                <a:gd name="T39" fmla="*/ 217 h 317"/>
                <a:gd name="T40" fmla="*/ 292 w 313"/>
                <a:gd name="T41" fmla="*/ 199 h 317"/>
                <a:gd name="T42" fmla="*/ 279 w 313"/>
                <a:gd name="T43" fmla="*/ 192 h 317"/>
                <a:gd name="T44" fmla="*/ 269 w 313"/>
                <a:gd name="T45" fmla="*/ 181 h 317"/>
                <a:gd name="T46" fmla="*/ 256 w 313"/>
                <a:gd name="T47" fmla="*/ 169 h 317"/>
                <a:gd name="T48" fmla="*/ 249 w 313"/>
                <a:gd name="T49" fmla="*/ 158 h 317"/>
                <a:gd name="T50" fmla="*/ 240 w 313"/>
                <a:gd name="T51" fmla="*/ 148 h 317"/>
                <a:gd name="T52" fmla="*/ 228 w 313"/>
                <a:gd name="T53" fmla="*/ 140 h 317"/>
                <a:gd name="T54" fmla="*/ 217 w 313"/>
                <a:gd name="T55" fmla="*/ 130 h 317"/>
                <a:gd name="T56" fmla="*/ 205 w 313"/>
                <a:gd name="T57" fmla="*/ 128 h 317"/>
                <a:gd name="T58" fmla="*/ 189 w 313"/>
                <a:gd name="T59" fmla="*/ 114 h 317"/>
                <a:gd name="T60" fmla="*/ 178 w 313"/>
                <a:gd name="T61" fmla="*/ 105 h 317"/>
                <a:gd name="T62" fmla="*/ 164 w 313"/>
                <a:gd name="T63" fmla="*/ 107 h 317"/>
                <a:gd name="T64" fmla="*/ 149 w 313"/>
                <a:gd name="T65" fmla="*/ 94 h 317"/>
                <a:gd name="T66" fmla="*/ 137 w 313"/>
                <a:gd name="T67" fmla="*/ 87 h 317"/>
                <a:gd name="T68" fmla="*/ 126 w 313"/>
                <a:gd name="T69" fmla="*/ 80 h 317"/>
                <a:gd name="T70" fmla="*/ 108 w 313"/>
                <a:gd name="T71" fmla="*/ 64 h 317"/>
                <a:gd name="T72" fmla="*/ 100 w 313"/>
                <a:gd name="T73" fmla="*/ 50 h 317"/>
                <a:gd name="T74" fmla="*/ 84 w 313"/>
                <a:gd name="T75" fmla="*/ 32 h 317"/>
                <a:gd name="T76" fmla="*/ 69 w 313"/>
                <a:gd name="T77" fmla="*/ 37 h 317"/>
                <a:gd name="T78" fmla="*/ 52 w 313"/>
                <a:gd name="T79" fmla="*/ 25 h 317"/>
                <a:gd name="T80" fmla="*/ 43 w 313"/>
                <a:gd name="T81" fmla="*/ 14 h 317"/>
                <a:gd name="T82" fmla="*/ 28 w 313"/>
                <a:gd name="T83" fmla="*/ 9 h 317"/>
                <a:gd name="T84" fmla="*/ 16 w 313"/>
                <a:gd name="T85" fmla="*/ 2 h 317"/>
                <a:gd name="T86" fmla="*/ 3 w 313"/>
                <a:gd name="T87" fmla="*/ 0 h 317"/>
                <a:gd name="T88" fmla="*/ 0 w 313"/>
                <a:gd name="T89" fmla="*/ 28 h 317"/>
                <a:gd name="T90" fmla="*/ 3 w 313"/>
                <a:gd name="T91" fmla="*/ 51 h 317"/>
                <a:gd name="T92" fmla="*/ 12 w 313"/>
                <a:gd name="T93" fmla="*/ 82 h 317"/>
                <a:gd name="T94" fmla="*/ 16 w 313"/>
                <a:gd name="T95" fmla="*/ 98 h 317"/>
                <a:gd name="T96" fmla="*/ 21 w 313"/>
                <a:gd name="T97" fmla="*/ 112 h 317"/>
                <a:gd name="T98" fmla="*/ 35 w 313"/>
                <a:gd name="T99" fmla="*/ 103 h 317"/>
                <a:gd name="T100" fmla="*/ 48 w 313"/>
                <a:gd name="T101" fmla="*/ 108 h 317"/>
                <a:gd name="T102" fmla="*/ 43 w 313"/>
                <a:gd name="T103" fmla="*/ 121 h 317"/>
                <a:gd name="T104" fmla="*/ 35 w 313"/>
                <a:gd name="T105" fmla="*/ 133 h 317"/>
                <a:gd name="T106" fmla="*/ 44 w 313"/>
                <a:gd name="T107" fmla="*/ 165 h 317"/>
                <a:gd name="T108" fmla="*/ 48 w 313"/>
                <a:gd name="T109" fmla="*/ 183 h 317"/>
                <a:gd name="T110" fmla="*/ 68 w 313"/>
                <a:gd name="T111" fmla="*/ 215 h 317"/>
                <a:gd name="T112" fmla="*/ 82 w 313"/>
                <a:gd name="T113" fmla="*/ 245 h 317"/>
                <a:gd name="T114" fmla="*/ 112 w 313"/>
                <a:gd name="T115" fmla="*/ 295 h 317"/>
                <a:gd name="T116" fmla="*/ 123 w 313"/>
                <a:gd name="T117" fmla="*/ 315 h 317"/>
                <a:gd name="T118" fmla="*/ 139 w 313"/>
                <a:gd name="T119" fmla="*/ 317 h 317"/>
                <a:gd name="T120" fmla="*/ 139 w 313"/>
                <a:gd name="T121" fmla="*/ 317 h 317"/>
                <a:gd name="T122" fmla="*/ 139 w 313"/>
                <a:gd name="T12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7">
                  <a:moveTo>
                    <a:pt x="139" y="317"/>
                  </a:moveTo>
                  <a:lnTo>
                    <a:pt x="142" y="304"/>
                  </a:lnTo>
                  <a:lnTo>
                    <a:pt x="157" y="301"/>
                  </a:lnTo>
                  <a:lnTo>
                    <a:pt x="173" y="302"/>
                  </a:lnTo>
                  <a:lnTo>
                    <a:pt x="180" y="290"/>
                  </a:lnTo>
                  <a:lnTo>
                    <a:pt x="190" y="285"/>
                  </a:lnTo>
                  <a:lnTo>
                    <a:pt x="205" y="277"/>
                  </a:lnTo>
                  <a:lnTo>
                    <a:pt x="217" y="276"/>
                  </a:lnTo>
                  <a:lnTo>
                    <a:pt x="219" y="263"/>
                  </a:lnTo>
                  <a:lnTo>
                    <a:pt x="235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6" y="272"/>
                  </a:lnTo>
                  <a:lnTo>
                    <a:pt x="290" y="269"/>
                  </a:lnTo>
                  <a:lnTo>
                    <a:pt x="302" y="263"/>
                  </a:lnTo>
                  <a:lnTo>
                    <a:pt x="313" y="267"/>
                  </a:lnTo>
                  <a:lnTo>
                    <a:pt x="311" y="254"/>
                  </a:lnTo>
                  <a:lnTo>
                    <a:pt x="306" y="240"/>
                  </a:lnTo>
                  <a:lnTo>
                    <a:pt x="304" y="228"/>
                  </a:lnTo>
                  <a:lnTo>
                    <a:pt x="299" y="217"/>
                  </a:lnTo>
                  <a:lnTo>
                    <a:pt x="292" y="199"/>
                  </a:lnTo>
                  <a:lnTo>
                    <a:pt x="279" y="192"/>
                  </a:lnTo>
                  <a:lnTo>
                    <a:pt x="269" y="181"/>
                  </a:lnTo>
                  <a:lnTo>
                    <a:pt x="256" y="169"/>
                  </a:lnTo>
                  <a:lnTo>
                    <a:pt x="249" y="158"/>
                  </a:lnTo>
                  <a:lnTo>
                    <a:pt x="240" y="148"/>
                  </a:lnTo>
                  <a:lnTo>
                    <a:pt x="228" y="140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89" y="114"/>
                  </a:lnTo>
                  <a:lnTo>
                    <a:pt x="178" y="105"/>
                  </a:lnTo>
                  <a:lnTo>
                    <a:pt x="164" y="107"/>
                  </a:lnTo>
                  <a:lnTo>
                    <a:pt x="149" y="94"/>
                  </a:lnTo>
                  <a:lnTo>
                    <a:pt x="137" y="87"/>
                  </a:lnTo>
                  <a:lnTo>
                    <a:pt x="126" y="80"/>
                  </a:lnTo>
                  <a:lnTo>
                    <a:pt x="108" y="64"/>
                  </a:lnTo>
                  <a:lnTo>
                    <a:pt x="100" y="50"/>
                  </a:lnTo>
                  <a:lnTo>
                    <a:pt x="84" y="32"/>
                  </a:lnTo>
                  <a:lnTo>
                    <a:pt x="69" y="37"/>
                  </a:lnTo>
                  <a:lnTo>
                    <a:pt x="52" y="25"/>
                  </a:lnTo>
                  <a:lnTo>
                    <a:pt x="43" y="14"/>
                  </a:lnTo>
                  <a:lnTo>
                    <a:pt x="28" y="9"/>
                  </a:lnTo>
                  <a:lnTo>
                    <a:pt x="16" y="2"/>
                  </a:lnTo>
                  <a:lnTo>
                    <a:pt x="3" y="0"/>
                  </a:lnTo>
                  <a:lnTo>
                    <a:pt x="0" y="28"/>
                  </a:lnTo>
                  <a:lnTo>
                    <a:pt x="3" y="51"/>
                  </a:lnTo>
                  <a:lnTo>
                    <a:pt x="12" y="82"/>
                  </a:lnTo>
                  <a:lnTo>
                    <a:pt x="16" y="98"/>
                  </a:lnTo>
                  <a:lnTo>
                    <a:pt x="21" y="112"/>
                  </a:lnTo>
                  <a:lnTo>
                    <a:pt x="35" y="103"/>
                  </a:lnTo>
                  <a:lnTo>
                    <a:pt x="48" y="108"/>
                  </a:lnTo>
                  <a:lnTo>
                    <a:pt x="43" y="121"/>
                  </a:lnTo>
                  <a:lnTo>
                    <a:pt x="35" y="133"/>
                  </a:lnTo>
                  <a:lnTo>
                    <a:pt x="44" y="165"/>
                  </a:lnTo>
                  <a:lnTo>
                    <a:pt x="48" y="183"/>
                  </a:lnTo>
                  <a:lnTo>
                    <a:pt x="68" y="215"/>
                  </a:lnTo>
                  <a:lnTo>
                    <a:pt x="82" y="245"/>
                  </a:lnTo>
                  <a:lnTo>
                    <a:pt x="112" y="295"/>
                  </a:lnTo>
                  <a:lnTo>
                    <a:pt x="123" y="315"/>
                  </a:lnTo>
                  <a:lnTo>
                    <a:pt x="139" y="317"/>
                  </a:lnTo>
                  <a:lnTo>
                    <a:pt x="139" y="317"/>
                  </a:lnTo>
                  <a:lnTo>
                    <a:pt x="139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6">
              <a:extLst>
                <a:ext uri="{FF2B5EF4-FFF2-40B4-BE49-F238E27FC236}">
                  <a16:creationId xmlns:a16="http://schemas.microsoft.com/office/drawing/2014/main" id="{2957AE99-55AD-06C5-F740-DF9DF103AD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27538" y="6371822"/>
              <a:ext cx="618883" cy="716008"/>
            </a:xfrm>
            <a:custGeom>
              <a:avLst/>
              <a:gdLst>
                <a:gd name="T0" fmla="*/ 214 w 274"/>
                <a:gd name="T1" fmla="*/ 317 h 317"/>
                <a:gd name="T2" fmla="*/ 226 w 274"/>
                <a:gd name="T3" fmla="*/ 317 h 317"/>
                <a:gd name="T4" fmla="*/ 274 w 274"/>
                <a:gd name="T5" fmla="*/ 276 h 317"/>
                <a:gd name="T6" fmla="*/ 262 w 274"/>
                <a:gd name="T7" fmla="*/ 266 h 317"/>
                <a:gd name="T8" fmla="*/ 255 w 274"/>
                <a:gd name="T9" fmla="*/ 255 h 317"/>
                <a:gd name="T10" fmla="*/ 246 w 274"/>
                <a:gd name="T11" fmla="*/ 244 h 317"/>
                <a:gd name="T12" fmla="*/ 237 w 274"/>
                <a:gd name="T13" fmla="*/ 230 h 317"/>
                <a:gd name="T14" fmla="*/ 239 w 274"/>
                <a:gd name="T15" fmla="*/ 218 h 317"/>
                <a:gd name="T16" fmla="*/ 225 w 274"/>
                <a:gd name="T17" fmla="*/ 200 h 317"/>
                <a:gd name="T18" fmla="*/ 217 w 274"/>
                <a:gd name="T19" fmla="*/ 189 h 317"/>
                <a:gd name="T20" fmla="*/ 205 w 274"/>
                <a:gd name="T21" fmla="*/ 178 h 317"/>
                <a:gd name="T22" fmla="*/ 203 w 274"/>
                <a:gd name="T23" fmla="*/ 164 h 317"/>
                <a:gd name="T24" fmla="*/ 189 w 274"/>
                <a:gd name="T25" fmla="*/ 150 h 317"/>
                <a:gd name="T26" fmla="*/ 189 w 274"/>
                <a:gd name="T27" fmla="*/ 134 h 317"/>
                <a:gd name="T28" fmla="*/ 193 w 274"/>
                <a:gd name="T29" fmla="*/ 121 h 317"/>
                <a:gd name="T30" fmla="*/ 185 w 274"/>
                <a:gd name="T31" fmla="*/ 111 h 317"/>
                <a:gd name="T32" fmla="*/ 161 w 274"/>
                <a:gd name="T33" fmla="*/ 98 h 317"/>
                <a:gd name="T34" fmla="*/ 162 w 274"/>
                <a:gd name="T35" fmla="*/ 82 h 317"/>
                <a:gd name="T36" fmla="*/ 178 w 274"/>
                <a:gd name="T37" fmla="*/ 57 h 317"/>
                <a:gd name="T38" fmla="*/ 164 w 274"/>
                <a:gd name="T39" fmla="*/ 43 h 317"/>
                <a:gd name="T40" fmla="*/ 162 w 274"/>
                <a:gd name="T41" fmla="*/ 29 h 317"/>
                <a:gd name="T42" fmla="*/ 155 w 274"/>
                <a:gd name="T43" fmla="*/ 18 h 317"/>
                <a:gd name="T44" fmla="*/ 166 w 274"/>
                <a:gd name="T45" fmla="*/ 8 h 317"/>
                <a:gd name="T46" fmla="*/ 150 w 274"/>
                <a:gd name="T47" fmla="*/ 2 h 317"/>
                <a:gd name="T48" fmla="*/ 143 w 274"/>
                <a:gd name="T49" fmla="*/ 15 h 317"/>
                <a:gd name="T50" fmla="*/ 130 w 274"/>
                <a:gd name="T51" fmla="*/ 9 h 317"/>
                <a:gd name="T52" fmla="*/ 118 w 274"/>
                <a:gd name="T53" fmla="*/ 4 h 317"/>
                <a:gd name="T54" fmla="*/ 105 w 274"/>
                <a:gd name="T55" fmla="*/ 0 h 317"/>
                <a:gd name="T56" fmla="*/ 95 w 274"/>
                <a:gd name="T57" fmla="*/ 8 h 317"/>
                <a:gd name="T58" fmla="*/ 80 w 274"/>
                <a:gd name="T59" fmla="*/ 13 h 317"/>
                <a:gd name="T60" fmla="*/ 68 w 274"/>
                <a:gd name="T61" fmla="*/ 18 h 317"/>
                <a:gd name="T62" fmla="*/ 52 w 274"/>
                <a:gd name="T63" fmla="*/ 13 h 317"/>
                <a:gd name="T64" fmla="*/ 41 w 274"/>
                <a:gd name="T65" fmla="*/ 18 h 317"/>
                <a:gd name="T66" fmla="*/ 31 w 274"/>
                <a:gd name="T67" fmla="*/ 27 h 317"/>
                <a:gd name="T68" fmla="*/ 15 w 274"/>
                <a:gd name="T69" fmla="*/ 34 h 317"/>
                <a:gd name="T70" fmla="*/ 4 w 274"/>
                <a:gd name="T71" fmla="*/ 40 h 317"/>
                <a:gd name="T72" fmla="*/ 0 w 274"/>
                <a:gd name="T73" fmla="*/ 59 h 317"/>
                <a:gd name="T74" fmla="*/ 9 w 274"/>
                <a:gd name="T75" fmla="*/ 75 h 317"/>
                <a:gd name="T76" fmla="*/ 23 w 274"/>
                <a:gd name="T77" fmla="*/ 120 h 317"/>
                <a:gd name="T78" fmla="*/ 38 w 274"/>
                <a:gd name="T79" fmla="*/ 157 h 317"/>
                <a:gd name="T80" fmla="*/ 48 w 274"/>
                <a:gd name="T81" fmla="*/ 194 h 317"/>
                <a:gd name="T82" fmla="*/ 75 w 274"/>
                <a:gd name="T83" fmla="*/ 223 h 317"/>
                <a:gd name="T84" fmla="*/ 75 w 274"/>
                <a:gd name="T85" fmla="*/ 239 h 317"/>
                <a:gd name="T86" fmla="*/ 82 w 274"/>
                <a:gd name="T87" fmla="*/ 262 h 317"/>
                <a:gd name="T88" fmla="*/ 77 w 274"/>
                <a:gd name="T89" fmla="*/ 278 h 317"/>
                <a:gd name="T90" fmla="*/ 93 w 274"/>
                <a:gd name="T91" fmla="*/ 280 h 317"/>
                <a:gd name="T92" fmla="*/ 105 w 274"/>
                <a:gd name="T93" fmla="*/ 292 h 317"/>
                <a:gd name="T94" fmla="*/ 123 w 274"/>
                <a:gd name="T95" fmla="*/ 294 h 317"/>
                <a:gd name="T96" fmla="*/ 137 w 274"/>
                <a:gd name="T97" fmla="*/ 292 h 317"/>
                <a:gd name="T98" fmla="*/ 153 w 274"/>
                <a:gd name="T99" fmla="*/ 291 h 317"/>
                <a:gd name="T100" fmla="*/ 164 w 274"/>
                <a:gd name="T101" fmla="*/ 299 h 317"/>
                <a:gd name="T102" fmla="*/ 180 w 274"/>
                <a:gd name="T103" fmla="*/ 301 h 317"/>
                <a:gd name="T104" fmla="*/ 189 w 274"/>
                <a:gd name="T105" fmla="*/ 312 h 317"/>
                <a:gd name="T106" fmla="*/ 205 w 274"/>
                <a:gd name="T107" fmla="*/ 317 h 317"/>
                <a:gd name="T108" fmla="*/ 214 w 274"/>
                <a:gd name="T109" fmla="*/ 317 h 317"/>
                <a:gd name="T110" fmla="*/ 214 w 274"/>
                <a:gd name="T111" fmla="*/ 317 h 317"/>
                <a:gd name="T112" fmla="*/ 214 w 274"/>
                <a:gd name="T11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317">
                  <a:moveTo>
                    <a:pt x="214" y="317"/>
                  </a:moveTo>
                  <a:lnTo>
                    <a:pt x="226" y="317"/>
                  </a:lnTo>
                  <a:lnTo>
                    <a:pt x="274" y="276"/>
                  </a:lnTo>
                  <a:lnTo>
                    <a:pt x="262" y="266"/>
                  </a:lnTo>
                  <a:lnTo>
                    <a:pt x="255" y="255"/>
                  </a:lnTo>
                  <a:lnTo>
                    <a:pt x="246" y="244"/>
                  </a:lnTo>
                  <a:lnTo>
                    <a:pt x="237" y="230"/>
                  </a:lnTo>
                  <a:lnTo>
                    <a:pt x="239" y="218"/>
                  </a:lnTo>
                  <a:lnTo>
                    <a:pt x="225" y="200"/>
                  </a:lnTo>
                  <a:lnTo>
                    <a:pt x="217" y="189"/>
                  </a:lnTo>
                  <a:lnTo>
                    <a:pt x="205" y="178"/>
                  </a:lnTo>
                  <a:lnTo>
                    <a:pt x="203" y="164"/>
                  </a:lnTo>
                  <a:lnTo>
                    <a:pt x="189" y="150"/>
                  </a:lnTo>
                  <a:lnTo>
                    <a:pt x="189" y="134"/>
                  </a:lnTo>
                  <a:lnTo>
                    <a:pt x="193" y="121"/>
                  </a:lnTo>
                  <a:lnTo>
                    <a:pt x="185" y="111"/>
                  </a:lnTo>
                  <a:lnTo>
                    <a:pt x="161" y="98"/>
                  </a:lnTo>
                  <a:lnTo>
                    <a:pt x="162" y="82"/>
                  </a:lnTo>
                  <a:lnTo>
                    <a:pt x="178" y="57"/>
                  </a:lnTo>
                  <a:lnTo>
                    <a:pt x="164" y="43"/>
                  </a:lnTo>
                  <a:lnTo>
                    <a:pt x="162" y="29"/>
                  </a:lnTo>
                  <a:lnTo>
                    <a:pt x="155" y="18"/>
                  </a:lnTo>
                  <a:lnTo>
                    <a:pt x="166" y="8"/>
                  </a:lnTo>
                  <a:lnTo>
                    <a:pt x="150" y="2"/>
                  </a:lnTo>
                  <a:lnTo>
                    <a:pt x="143" y="15"/>
                  </a:lnTo>
                  <a:lnTo>
                    <a:pt x="130" y="9"/>
                  </a:lnTo>
                  <a:lnTo>
                    <a:pt x="118" y="4"/>
                  </a:lnTo>
                  <a:lnTo>
                    <a:pt x="105" y="0"/>
                  </a:lnTo>
                  <a:lnTo>
                    <a:pt x="95" y="8"/>
                  </a:lnTo>
                  <a:lnTo>
                    <a:pt x="80" y="13"/>
                  </a:lnTo>
                  <a:lnTo>
                    <a:pt x="68" y="18"/>
                  </a:lnTo>
                  <a:lnTo>
                    <a:pt x="52" y="13"/>
                  </a:lnTo>
                  <a:lnTo>
                    <a:pt x="41" y="18"/>
                  </a:lnTo>
                  <a:lnTo>
                    <a:pt x="31" y="27"/>
                  </a:lnTo>
                  <a:lnTo>
                    <a:pt x="15" y="34"/>
                  </a:lnTo>
                  <a:lnTo>
                    <a:pt x="4" y="40"/>
                  </a:lnTo>
                  <a:lnTo>
                    <a:pt x="0" y="59"/>
                  </a:lnTo>
                  <a:lnTo>
                    <a:pt x="9" y="75"/>
                  </a:lnTo>
                  <a:lnTo>
                    <a:pt x="23" y="120"/>
                  </a:lnTo>
                  <a:lnTo>
                    <a:pt x="38" y="157"/>
                  </a:lnTo>
                  <a:lnTo>
                    <a:pt x="48" y="194"/>
                  </a:lnTo>
                  <a:lnTo>
                    <a:pt x="75" y="223"/>
                  </a:lnTo>
                  <a:lnTo>
                    <a:pt x="75" y="239"/>
                  </a:lnTo>
                  <a:lnTo>
                    <a:pt x="82" y="262"/>
                  </a:lnTo>
                  <a:lnTo>
                    <a:pt x="77" y="278"/>
                  </a:lnTo>
                  <a:lnTo>
                    <a:pt x="93" y="280"/>
                  </a:lnTo>
                  <a:lnTo>
                    <a:pt x="105" y="292"/>
                  </a:lnTo>
                  <a:lnTo>
                    <a:pt x="123" y="294"/>
                  </a:lnTo>
                  <a:lnTo>
                    <a:pt x="137" y="292"/>
                  </a:lnTo>
                  <a:lnTo>
                    <a:pt x="153" y="291"/>
                  </a:lnTo>
                  <a:lnTo>
                    <a:pt x="164" y="299"/>
                  </a:lnTo>
                  <a:lnTo>
                    <a:pt x="180" y="301"/>
                  </a:lnTo>
                  <a:lnTo>
                    <a:pt x="189" y="312"/>
                  </a:lnTo>
                  <a:lnTo>
                    <a:pt x="205" y="317"/>
                  </a:lnTo>
                  <a:lnTo>
                    <a:pt x="214" y="317"/>
                  </a:lnTo>
                  <a:lnTo>
                    <a:pt x="214" y="317"/>
                  </a:lnTo>
                  <a:lnTo>
                    <a:pt x="214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7">
              <a:extLst>
                <a:ext uri="{FF2B5EF4-FFF2-40B4-BE49-F238E27FC236}">
                  <a16:creationId xmlns:a16="http://schemas.microsoft.com/office/drawing/2014/main" id="{BF58C865-4D83-3F6A-5421-4F862E9553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873343" y="5565466"/>
              <a:ext cx="910256" cy="749888"/>
            </a:xfrm>
            <a:custGeom>
              <a:avLst/>
              <a:gdLst>
                <a:gd name="T0" fmla="*/ 230 w 403"/>
                <a:gd name="T1" fmla="*/ 332 h 332"/>
                <a:gd name="T2" fmla="*/ 244 w 403"/>
                <a:gd name="T3" fmla="*/ 324 h 332"/>
                <a:gd name="T4" fmla="*/ 260 w 403"/>
                <a:gd name="T5" fmla="*/ 304 h 332"/>
                <a:gd name="T6" fmla="*/ 278 w 403"/>
                <a:gd name="T7" fmla="*/ 290 h 332"/>
                <a:gd name="T8" fmla="*/ 269 w 403"/>
                <a:gd name="T9" fmla="*/ 276 h 332"/>
                <a:gd name="T10" fmla="*/ 248 w 403"/>
                <a:gd name="T11" fmla="*/ 247 h 332"/>
                <a:gd name="T12" fmla="*/ 253 w 403"/>
                <a:gd name="T13" fmla="*/ 227 h 332"/>
                <a:gd name="T14" fmla="*/ 264 w 403"/>
                <a:gd name="T15" fmla="*/ 217 h 332"/>
                <a:gd name="T16" fmla="*/ 271 w 403"/>
                <a:gd name="T17" fmla="*/ 204 h 332"/>
                <a:gd name="T18" fmla="*/ 282 w 403"/>
                <a:gd name="T19" fmla="*/ 179 h 332"/>
                <a:gd name="T20" fmla="*/ 294 w 403"/>
                <a:gd name="T21" fmla="*/ 174 h 332"/>
                <a:gd name="T22" fmla="*/ 301 w 403"/>
                <a:gd name="T23" fmla="*/ 153 h 332"/>
                <a:gd name="T24" fmla="*/ 316 w 403"/>
                <a:gd name="T25" fmla="*/ 138 h 332"/>
                <a:gd name="T26" fmla="*/ 323 w 403"/>
                <a:gd name="T27" fmla="*/ 126 h 332"/>
                <a:gd name="T28" fmla="*/ 332 w 403"/>
                <a:gd name="T29" fmla="*/ 114 h 332"/>
                <a:gd name="T30" fmla="*/ 342 w 403"/>
                <a:gd name="T31" fmla="*/ 106 h 332"/>
                <a:gd name="T32" fmla="*/ 349 w 403"/>
                <a:gd name="T33" fmla="*/ 94 h 332"/>
                <a:gd name="T34" fmla="*/ 365 w 403"/>
                <a:gd name="T35" fmla="*/ 96 h 332"/>
                <a:gd name="T36" fmla="*/ 383 w 403"/>
                <a:gd name="T37" fmla="*/ 89 h 332"/>
                <a:gd name="T38" fmla="*/ 394 w 403"/>
                <a:gd name="T39" fmla="*/ 80 h 332"/>
                <a:gd name="T40" fmla="*/ 403 w 403"/>
                <a:gd name="T41" fmla="*/ 65 h 332"/>
                <a:gd name="T42" fmla="*/ 387 w 403"/>
                <a:gd name="T43" fmla="*/ 60 h 332"/>
                <a:gd name="T44" fmla="*/ 372 w 403"/>
                <a:gd name="T45" fmla="*/ 51 h 332"/>
                <a:gd name="T46" fmla="*/ 356 w 403"/>
                <a:gd name="T47" fmla="*/ 46 h 332"/>
                <a:gd name="T48" fmla="*/ 349 w 403"/>
                <a:gd name="T49" fmla="*/ 55 h 332"/>
                <a:gd name="T50" fmla="*/ 333 w 403"/>
                <a:gd name="T51" fmla="*/ 46 h 332"/>
                <a:gd name="T52" fmla="*/ 321 w 403"/>
                <a:gd name="T53" fmla="*/ 39 h 332"/>
                <a:gd name="T54" fmla="*/ 305 w 403"/>
                <a:gd name="T55" fmla="*/ 37 h 332"/>
                <a:gd name="T56" fmla="*/ 292 w 403"/>
                <a:gd name="T57" fmla="*/ 32 h 332"/>
                <a:gd name="T58" fmla="*/ 282 w 403"/>
                <a:gd name="T59" fmla="*/ 25 h 332"/>
                <a:gd name="T60" fmla="*/ 271 w 403"/>
                <a:gd name="T61" fmla="*/ 7 h 332"/>
                <a:gd name="T62" fmla="*/ 259 w 403"/>
                <a:gd name="T63" fmla="*/ 1 h 332"/>
                <a:gd name="T64" fmla="*/ 241 w 403"/>
                <a:gd name="T65" fmla="*/ 7 h 332"/>
                <a:gd name="T66" fmla="*/ 225 w 403"/>
                <a:gd name="T67" fmla="*/ 10 h 332"/>
                <a:gd name="T68" fmla="*/ 211 w 403"/>
                <a:gd name="T69" fmla="*/ 12 h 332"/>
                <a:gd name="T70" fmla="*/ 196 w 403"/>
                <a:gd name="T71" fmla="*/ 26 h 332"/>
                <a:gd name="T72" fmla="*/ 184 w 403"/>
                <a:gd name="T73" fmla="*/ 19 h 332"/>
                <a:gd name="T74" fmla="*/ 170 w 403"/>
                <a:gd name="T75" fmla="*/ 16 h 332"/>
                <a:gd name="T76" fmla="*/ 150 w 403"/>
                <a:gd name="T77" fmla="*/ 14 h 332"/>
                <a:gd name="T78" fmla="*/ 138 w 403"/>
                <a:gd name="T79" fmla="*/ 0 h 332"/>
                <a:gd name="T80" fmla="*/ 107 w 403"/>
                <a:gd name="T81" fmla="*/ 9 h 332"/>
                <a:gd name="T82" fmla="*/ 97 w 403"/>
                <a:gd name="T83" fmla="*/ 25 h 332"/>
                <a:gd name="T84" fmla="*/ 65 w 403"/>
                <a:gd name="T85" fmla="*/ 42 h 332"/>
                <a:gd name="T86" fmla="*/ 54 w 403"/>
                <a:gd name="T87" fmla="*/ 32 h 332"/>
                <a:gd name="T88" fmla="*/ 36 w 403"/>
                <a:gd name="T89" fmla="*/ 42 h 332"/>
                <a:gd name="T90" fmla="*/ 27 w 403"/>
                <a:gd name="T91" fmla="*/ 57 h 332"/>
                <a:gd name="T92" fmla="*/ 33 w 403"/>
                <a:gd name="T93" fmla="*/ 78 h 332"/>
                <a:gd name="T94" fmla="*/ 24 w 403"/>
                <a:gd name="T95" fmla="*/ 96 h 332"/>
                <a:gd name="T96" fmla="*/ 50 w 403"/>
                <a:gd name="T97" fmla="*/ 131 h 332"/>
                <a:gd name="T98" fmla="*/ 25 w 403"/>
                <a:gd name="T99" fmla="*/ 183 h 332"/>
                <a:gd name="T100" fmla="*/ 0 w 403"/>
                <a:gd name="T101" fmla="*/ 220 h 332"/>
                <a:gd name="T102" fmla="*/ 9 w 403"/>
                <a:gd name="T103" fmla="*/ 231 h 332"/>
                <a:gd name="T104" fmla="*/ 22 w 403"/>
                <a:gd name="T105" fmla="*/ 238 h 332"/>
                <a:gd name="T106" fmla="*/ 18 w 403"/>
                <a:gd name="T107" fmla="*/ 258 h 332"/>
                <a:gd name="T108" fmla="*/ 47 w 403"/>
                <a:gd name="T109" fmla="*/ 277 h 332"/>
                <a:gd name="T110" fmla="*/ 146 w 403"/>
                <a:gd name="T111" fmla="*/ 322 h 332"/>
                <a:gd name="T112" fmla="*/ 198 w 403"/>
                <a:gd name="T113" fmla="*/ 309 h 332"/>
                <a:gd name="T114" fmla="*/ 218 w 403"/>
                <a:gd name="T115" fmla="*/ 322 h 332"/>
                <a:gd name="T116" fmla="*/ 230 w 403"/>
                <a:gd name="T117" fmla="*/ 332 h 332"/>
                <a:gd name="T118" fmla="*/ 230 w 403"/>
                <a:gd name="T119" fmla="*/ 332 h 332"/>
                <a:gd name="T120" fmla="*/ 230 w 403"/>
                <a:gd name="T121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3" h="332">
                  <a:moveTo>
                    <a:pt x="230" y="332"/>
                  </a:moveTo>
                  <a:lnTo>
                    <a:pt x="244" y="324"/>
                  </a:lnTo>
                  <a:lnTo>
                    <a:pt x="260" y="304"/>
                  </a:lnTo>
                  <a:lnTo>
                    <a:pt x="278" y="290"/>
                  </a:lnTo>
                  <a:lnTo>
                    <a:pt x="269" y="276"/>
                  </a:lnTo>
                  <a:lnTo>
                    <a:pt x="248" y="247"/>
                  </a:lnTo>
                  <a:lnTo>
                    <a:pt x="253" y="227"/>
                  </a:lnTo>
                  <a:lnTo>
                    <a:pt x="264" y="217"/>
                  </a:lnTo>
                  <a:lnTo>
                    <a:pt x="271" y="204"/>
                  </a:lnTo>
                  <a:lnTo>
                    <a:pt x="282" y="179"/>
                  </a:lnTo>
                  <a:lnTo>
                    <a:pt x="294" y="174"/>
                  </a:lnTo>
                  <a:lnTo>
                    <a:pt x="301" y="153"/>
                  </a:lnTo>
                  <a:lnTo>
                    <a:pt x="316" y="138"/>
                  </a:lnTo>
                  <a:lnTo>
                    <a:pt x="323" y="126"/>
                  </a:lnTo>
                  <a:lnTo>
                    <a:pt x="332" y="114"/>
                  </a:lnTo>
                  <a:lnTo>
                    <a:pt x="342" y="106"/>
                  </a:lnTo>
                  <a:lnTo>
                    <a:pt x="349" y="94"/>
                  </a:lnTo>
                  <a:lnTo>
                    <a:pt x="365" y="96"/>
                  </a:lnTo>
                  <a:lnTo>
                    <a:pt x="383" y="89"/>
                  </a:lnTo>
                  <a:lnTo>
                    <a:pt x="394" y="80"/>
                  </a:lnTo>
                  <a:lnTo>
                    <a:pt x="403" y="65"/>
                  </a:lnTo>
                  <a:lnTo>
                    <a:pt x="387" y="60"/>
                  </a:lnTo>
                  <a:lnTo>
                    <a:pt x="372" y="51"/>
                  </a:lnTo>
                  <a:lnTo>
                    <a:pt x="356" y="46"/>
                  </a:lnTo>
                  <a:lnTo>
                    <a:pt x="349" y="55"/>
                  </a:lnTo>
                  <a:lnTo>
                    <a:pt x="333" y="46"/>
                  </a:lnTo>
                  <a:lnTo>
                    <a:pt x="321" y="39"/>
                  </a:lnTo>
                  <a:lnTo>
                    <a:pt x="305" y="37"/>
                  </a:lnTo>
                  <a:lnTo>
                    <a:pt x="292" y="32"/>
                  </a:lnTo>
                  <a:lnTo>
                    <a:pt x="282" y="25"/>
                  </a:lnTo>
                  <a:lnTo>
                    <a:pt x="271" y="7"/>
                  </a:lnTo>
                  <a:lnTo>
                    <a:pt x="259" y="1"/>
                  </a:lnTo>
                  <a:lnTo>
                    <a:pt x="241" y="7"/>
                  </a:lnTo>
                  <a:lnTo>
                    <a:pt x="225" y="10"/>
                  </a:lnTo>
                  <a:lnTo>
                    <a:pt x="211" y="12"/>
                  </a:lnTo>
                  <a:lnTo>
                    <a:pt x="196" y="26"/>
                  </a:lnTo>
                  <a:lnTo>
                    <a:pt x="184" y="19"/>
                  </a:lnTo>
                  <a:lnTo>
                    <a:pt x="170" y="16"/>
                  </a:lnTo>
                  <a:lnTo>
                    <a:pt x="150" y="14"/>
                  </a:lnTo>
                  <a:lnTo>
                    <a:pt x="138" y="0"/>
                  </a:lnTo>
                  <a:lnTo>
                    <a:pt x="107" y="9"/>
                  </a:lnTo>
                  <a:lnTo>
                    <a:pt x="97" y="25"/>
                  </a:lnTo>
                  <a:lnTo>
                    <a:pt x="65" y="42"/>
                  </a:lnTo>
                  <a:lnTo>
                    <a:pt x="54" y="32"/>
                  </a:lnTo>
                  <a:lnTo>
                    <a:pt x="36" y="42"/>
                  </a:lnTo>
                  <a:lnTo>
                    <a:pt x="27" y="57"/>
                  </a:lnTo>
                  <a:lnTo>
                    <a:pt x="33" y="78"/>
                  </a:lnTo>
                  <a:lnTo>
                    <a:pt x="24" y="96"/>
                  </a:lnTo>
                  <a:lnTo>
                    <a:pt x="50" y="131"/>
                  </a:lnTo>
                  <a:lnTo>
                    <a:pt x="25" y="183"/>
                  </a:lnTo>
                  <a:lnTo>
                    <a:pt x="0" y="220"/>
                  </a:lnTo>
                  <a:lnTo>
                    <a:pt x="9" y="231"/>
                  </a:lnTo>
                  <a:lnTo>
                    <a:pt x="22" y="238"/>
                  </a:lnTo>
                  <a:lnTo>
                    <a:pt x="18" y="258"/>
                  </a:lnTo>
                  <a:lnTo>
                    <a:pt x="47" y="277"/>
                  </a:lnTo>
                  <a:lnTo>
                    <a:pt x="146" y="322"/>
                  </a:lnTo>
                  <a:lnTo>
                    <a:pt x="198" y="309"/>
                  </a:lnTo>
                  <a:lnTo>
                    <a:pt x="218" y="322"/>
                  </a:lnTo>
                  <a:lnTo>
                    <a:pt x="230" y="332"/>
                  </a:lnTo>
                  <a:lnTo>
                    <a:pt x="230" y="332"/>
                  </a:lnTo>
                  <a:lnTo>
                    <a:pt x="230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">
              <a:extLst>
                <a:ext uri="{FF2B5EF4-FFF2-40B4-BE49-F238E27FC236}">
                  <a16:creationId xmlns:a16="http://schemas.microsoft.com/office/drawing/2014/main" id="{FB0CB872-B7D7-9959-84F3-B7CC5A25C5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88326" y="6220489"/>
              <a:ext cx="575969" cy="618883"/>
            </a:xfrm>
            <a:custGeom>
              <a:avLst/>
              <a:gdLst>
                <a:gd name="T0" fmla="*/ 98 w 255"/>
                <a:gd name="T1" fmla="*/ 274 h 274"/>
                <a:gd name="T2" fmla="*/ 111 w 255"/>
                <a:gd name="T3" fmla="*/ 265 h 274"/>
                <a:gd name="T4" fmla="*/ 127 w 255"/>
                <a:gd name="T5" fmla="*/ 270 h 274"/>
                <a:gd name="T6" fmla="*/ 121 w 255"/>
                <a:gd name="T7" fmla="*/ 256 h 274"/>
                <a:gd name="T8" fmla="*/ 121 w 255"/>
                <a:gd name="T9" fmla="*/ 240 h 274"/>
                <a:gd name="T10" fmla="*/ 132 w 255"/>
                <a:gd name="T11" fmla="*/ 231 h 274"/>
                <a:gd name="T12" fmla="*/ 139 w 255"/>
                <a:gd name="T13" fmla="*/ 217 h 274"/>
                <a:gd name="T14" fmla="*/ 148 w 255"/>
                <a:gd name="T15" fmla="*/ 208 h 274"/>
                <a:gd name="T16" fmla="*/ 155 w 255"/>
                <a:gd name="T17" fmla="*/ 196 h 274"/>
                <a:gd name="T18" fmla="*/ 171 w 255"/>
                <a:gd name="T19" fmla="*/ 201 h 274"/>
                <a:gd name="T20" fmla="*/ 187 w 255"/>
                <a:gd name="T21" fmla="*/ 201 h 274"/>
                <a:gd name="T22" fmla="*/ 200 w 255"/>
                <a:gd name="T23" fmla="*/ 201 h 274"/>
                <a:gd name="T24" fmla="*/ 210 w 255"/>
                <a:gd name="T25" fmla="*/ 194 h 274"/>
                <a:gd name="T26" fmla="*/ 221 w 255"/>
                <a:gd name="T27" fmla="*/ 181 h 274"/>
                <a:gd name="T28" fmla="*/ 226 w 255"/>
                <a:gd name="T29" fmla="*/ 169 h 274"/>
                <a:gd name="T30" fmla="*/ 225 w 255"/>
                <a:gd name="T31" fmla="*/ 153 h 274"/>
                <a:gd name="T32" fmla="*/ 237 w 255"/>
                <a:gd name="T33" fmla="*/ 142 h 274"/>
                <a:gd name="T34" fmla="*/ 242 w 255"/>
                <a:gd name="T35" fmla="*/ 126 h 274"/>
                <a:gd name="T36" fmla="*/ 255 w 255"/>
                <a:gd name="T37" fmla="*/ 121 h 274"/>
                <a:gd name="T38" fmla="*/ 250 w 255"/>
                <a:gd name="T39" fmla="*/ 110 h 274"/>
                <a:gd name="T40" fmla="*/ 237 w 255"/>
                <a:gd name="T41" fmla="*/ 107 h 274"/>
                <a:gd name="T42" fmla="*/ 225 w 255"/>
                <a:gd name="T43" fmla="*/ 108 h 274"/>
                <a:gd name="T44" fmla="*/ 209 w 255"/>
                <a:gd name="T45" fmla="*/ 108 h 274"/>
                <a:gd name="T46" fmla="*/ 196 w 255"/>
                <a:gd name="T47" fmla="*/ 101 h 274"/>
                <a:gd name="T48" fmla="*/ 169 w 255"/>
                <a:gd name="T49" fmla="*/ 85 h 274"/>
                <a:gd name="T50" fmla="*/ 157 w 255"/>
                <a:gd name="T51" fmla="*/ 73 h 274"/>
                <a:gd name="T52" fmla="*/ 144 w 255"/>
                <a:gd name="T53" fmla="*/ 75 h 274"/>
                <a:gd name="T54" fmla="*/ 127 w 255"/>
                <a:gd name="T55" fmla="*/ 85 h 274"/>
                <a:gd name="T56" fmla="*/ 111 w 255"/>
                <a:gd name="T57" fmla="*/ 83 h 274"/>
                <a:gd name="T58" fmla="*/ 104 w 255"/>
                <a:gd name="T59" fmla="*/ 96 h 274"/>
                <a:gd name="T60" fmla="*/ 80 w 255"/>
                <a:gd name="T61" fmla="*/ 64 h 274"/>
                <a:gd name="T62" fmla="*/ 50 w 255"/>
                <a:gd name="T63" fmla="*/ 0 h 274"/>
                <a:gd name="T64" fmla="*/ 32 w 255"/>
                <a:gd name="T65" fmla="*/ 12 h 274"/>
                <a:gd name="T66" fmla="*/ 18 w 255"/>
                <a:gd name="T67" fmla="*/ 25 h 274"/>
                <a:gd name="T68" fmla="*/ 16 w 255"/>
                <a:gd name="T69" fmla="*/ 37 h 274"/>
                <a:gd name="T70" fmla="*/ 29 w 255"/>
                <a:gd name="T71" fmla="*/ 48 h 274"/>
                <a:gd name="T72" fmla="*/ 39 w 255"/>
                <a:gd name="T73" fmla="*/ 55 h 274"/>
                <a:gd name="T74" fmla="*/ 48 w 255"/>
                <a:gd name="T75" fmla="*/ 64 h 274"/>
                <a:gd name="T76" fmla="*/ 38 w 255"/>
                <a:gd name="T77" fmla="*/ 82 h 274"/>
                <a:gd name="T78" fmla="*/ 31 w 255"/>
                <a:gd name="T79" fmla="*/ 103 h 274"/>
                <a:gd name="T80" fmla="*/ 15 w 255"/>
                <a:gd name="T81" fmla="*/ 101 h 274"/>
                <a:gd name="T82" fmla="*/ 16 w 255"/>
                <a:gd name="T83" fmla="*/ 121 h 274"/>
                <a:gd name="T84" fmla="*/ 11 w 255"/>
                <a:gd name="T85" fmla="*/ 133 h 274"/>
                <a:gd name="T86" fmla="*/ 0 w 255"/>
                <a:gd name="T87" fmla="*/ 142 h 274"/>
                <a:gd name="T88" fmla="*/ 22 w 255"/>
                <a:gd name="T89" fmla="*/ 199 h 274"/>
                <a:gd name="T90" fmla="*/ 25 w 255"/>
                <a:gd name="T91" fmla="*/ 226 h 274"/>
                <a:gd name="T92" fmla="*/ 4 w 255"/>
                <a:gd name="T93" fmla="*/ 245 h 274"/>
                <a:gd name="T94" fmla="*/ 16 w 255"/>
                <a:gd name="T95" fmla="*/ 256 h 274"/>
                <a:gd name="T96" fmla="*/ 23 w 255"/>
                <a:gd name="T97" fmla="*/ 263 h 274"/>
                <a:gd name="T98" fmla="*/ 43 w 255"/>
                <a:gd name="T99" fmla="*/ 263 h 274"/>
                <a:gd name="T100" fmla="*/ 57 w 255"/>
                <a:gd name="T101" fmla="*/ 265 h 274"/>
                <a:gd name="T102" fmla="*/ 84 w 255"/>
                <a:gd name="T103" fmla="*/ 272 h 274"/>
                <a:gd name="T104" fmla="*/ 98 w 255"/>
                <a:gd name="T105" fmla="*/ 274 h 274"/>
                <a:gd name="T106" fmla="*/ 98 w 255"/>
                <a:gd name="T107" fmla="*/ 274 h 274"/>
                <a:gd name="T108" fmla="*/ 98 w 255"/>
                <a:gd name="T109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74">
                  <a:moveTo>
                    <a:pt x="98" y="274"/>
                  </a:moveTo>
                  <a:lnTo>
                    <a:pt x="111" y="265"/>
                  </a:lnTo>
                  <a:lnTo>
                    <a:pt x="127" y="270"/>
                  </a:lnTo>
                  <a:lnTo>
                    <a:pt x="121" y="256"/>
                  </a:lnTo>
                  <a:lnTo>
                    <a:pt x="121" y="240"/>
                  </a:lnTo>
                  <a:lnTo>
                    <a:pt x="132" y="231"/>
                  </a:lnTo>
                  <a:lnTo>
                    <a:pt x="139" y="217"/>
                  </a:lnTo>
                  <a:lnTo>
                    <a:pt x="148" y="208"/>
                  </a:lnTo>
                  <a:lnTo>
                    <a:pt x="155" y="196"/>
                  </a:lnTo>
                  <a:lnTo>
                    <a:pt x="171" y="201"/>
                  </a:lnTo>
                  <a:lnTo>
                    <a:pt x="187" y="201"/>
                  </a:lnTo>
                  <a:lnTo>
                    <a:pt x="200" y="201"/>
                  </a:lnTo>
                  <a:lnTo>
                    <a:pt x="210" y="194"/>
                  </a:lnTo>
                  <a:lnTo>
                    <a:pt x="221" y="181"/>
                  </a:lnTo>
                  <a:lnTo>
                    <a:pt x="226" y="169"/>
                  </a:lnTo>
                  <a:lnTo>
                    <a:pt x="225" y="153"/>
                  </a:lnTo>
                  <a:lnTo>
                    <a:pt x="237" y="142"/>
                  </a:lnTo>
                  <a:lnTo>
                    <a:pt x="242" y="126"/>
                  </a:lnTo>
                  <a:lnTo>
                    <a:pt x="255" y="121"/>
                  </a:lnTo>
                  <a:lnTo>
                    <a:pt x="250" y="110"/>
                  </a:lnTo>
                  <a:lnTo>
                    <a:pt x="237" y="107"/>
                  </a:lnTo>
                  <a:lnTo>
                    <a:pt x="225" y="108"/>
                  </a:lnTo>
                  <a:lnTo>
                    <a:pt x="209" y="108"/>
                  </a:lnTo>
                  <a:lnTo>
                    <a:pt x="196" y="101"/>
                  </a:lnTo>
                  <a:lnTo>
                    <a:pt x="169" y="85"/>
                  </a:lnTo>
                  <a:lnTo>
                    <a:pt x="157" y="73"/>
                  </a:lnTo>
                  <a:lnTo>
                    <a:pt x="144" y="75"/>
                  </a:lnTo>
                  <a:lnTo>
                    <a:pt x="127" y="85"/>
                  </a:lnTo>
                  <a:lnTo>
                    <a:pt x="111" y="83"/>
                  </a:lnTo>
                  <a:lnTo>
                    <a:pt x="104" y="96"/>
                  </a:lnTo>
                  <a:lnTo>
                    <a:pt x="80" y="64"/>
                  </a:lnTo>
                  <a:lnTo>
                    <a:pt x="50" y="0"/>
                  </a:lnTo>
                  <a:lnTo>
                    <a:pt x="32" y="12"/>
                  </a:lnTo>
                  <a:lnTo>
                    <a:pt x="18" y="25"/>
                  </a:lnTo>
                  <a:lnTo>
                    <a:pt x="16" y="37"/>
                  </a:lnTo>
                  <a:lnTo>
                    <a:pt x="29" y="48"/>
                  </a:lnTo>
                  <a:lnTo>
                    <a:pt x="39" y="55"/>
                  </a:lnTo>
                  <a:lnTo>
                    <a:pt x="48" y="64"/>
                  </a:lnTo>
                  <a:lnTo>
                    <a:pt x="38" y="82"/>
                  </a:lnTo>
                  <a:lnTo>
                    <a:pt x="31" y="103"/>
                  </a:lnTo>
                  <a:lnTo>
                    <a:pt x="15" y="101"/>
                  </a:lnTo>
                  <a:lnTo>
                    <a:pt x="16" y="121"/>
                  </a:lnTo>
                  <a:lnTo>
                    <a:pt x="11" y="133"/>
                  </a:lnTo>
                  <a:lnTo>
                    <a:pt x="0" y="142"/>
                  </a:lnTo>
                  <a:lnTo>
                    <a:pt x="22" y="199"/>
                  </a:lnTo>
                  <a:lnTo>
                    <a:pt x="25" y="226"/>
                  </a:lnTo>
                  <a:lnTo>
                    <a:pt x="4" y="245"/>
                  </a:lnTo>
                  <a:lnTo>
                    <a:pt x="16" y="256"/>
                  </a:lnTo>
                  <a:lnTo>
                    <a:pt x="23" y="263"/>
                  </a:lnTo>
                  <a:lnTo>
                    <a:pt x="43" y="263"/>
                  </a:lnTo>
                  <a:lnTo>
                    <a:pt x="57" y="265"/>
                  </a:lnTo>
                  <a:lnTo>
                    <a:pt x="84" y="272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9">
              <a:extLst>
                <a:ext uri="{FF2B5EF4-FFF2-40B4-BE49-F238E27FC236}">
                  <a16:creationId xmlns:a16="http://schemas.microsoft.com/office/drawing/2014/main" id="{1880059D-724B-1C83-7D07-31952E70B3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654852" y="6468945"/>
              <a:ext cx="835718" cy="761182"/>
            </a:xfrm>
            <a:custGeom>
              <a:avLst/>
              <a:gdLst>
                <a:gd name="T0" fmla="*/ 101 w 370"/>
                <a:gd name="T1" fmla="*/ 331 h 337"/>
                <a:gd name="T2" fmla="*/ 124 w 370"/>
                <a:gd name="T3" fmla="*/ 315 h 337"/>
                <a:gd name="T4" fmla="*/ 156 w 370"/>
                <a:gd name="T5" fmla="*/ 303 h 337"/>
                <a:gd name="T6" fmla="*/ 181 w 370"/>
                <a:gd name="T7" fmla="*/ 283 h 337"/>
                <a:gd name="T8" fmla="*/ 212 w 370"/>
                <a:gd name="T9" fmla="*/ 271 h 337"/>
                <a:gd name="T10" fmla="*/ 260 w 370"/>
                <a:gd name="T11" fmla="*/ 272 h 337"/>
                <a:gd name="T12" fmla="*/ 327 w 370"/>
                <a:gd name="T13" fmla="*/ 308 h 337"/>
                <a:gd name="T14" fmla="*/ 354 w 370"/>
                <a:gd name="T15" fmla="*/ 272 h 337"/>
                <a:gd name="T16" fmla="*/ 329 w 370"/>
                <a:gd name="T17" fmla="*/ 256 h 337"/>
                <a:gd name="T18" fmla="*/ 306 w 370"/>
                <a:gd name="T19" fmla="*/ 246 h 337"/>
                <a:gd name="T20" fmla="*/ 276 w 370"/>
                <a:gd name="T21" fmla="*/ 249 h 337"/>
                <a:gd name="T22" fmla="*/ 247 w 370"/>
                <a:gd name="T23" fmla="*/ 239 h 337"/>
                <a:gd name="T24" fmla="*/ 240 w 370"/>
                <a:gd name="T25" fmla="*/ 196 h 337"/>
                <a:gd name="T26" fmla="*/ 213 w 370"/>
                <a:gd name="T27" fmla="*/ 150 h 337"/>
                <a:gd name="T28" fmla="*/ 187 w 370"/>
                <a:gd name="T29" fmla="*/ 75 h 337"/>
                <a:gd name="T30" fmla="*/ 169 w 370"/>
                <a:gd name="T31" fmla="*/ 14 h 337"/>
                <a:gd name="T32" fmla="*/ 148 w 370"/>
                <a:gd name="T33" fmla="*/ 5 h 337"/>
                <a:gd name="T34" fmla="*/ 119 w 370"/>
                <a:gd name="T35" fmla="*/ 18 h 337"/>
                <a:gd name="T36" fmla="*/ 110 w 370"/>
                <a:gd name="T37" fmla="*/ 46 h 337"/>
                <a:gd name="T38" fmla="*/ 99 w 370"/>
                <a:gd name="T39" fmla="*/ 75 h 337"/>
                <a:gd name="T40" fmla="*/ 78 w 370"/>
                <a:gd name="T41" fmla="*/ 91 h 337"/>
                <a:gd name="T42" fmla="*/ 37 w 370"/>
                <a:gd name="T43" fmla="*/ 86 h 337"/>
                <a:gd name="T44" fmla="*/ 21 w 370"/>
                <a:gd name="T45" fmla="*/ 107 h 337"/>
                <a:gd name="T46" fmla="*/ 5 w 370"/>
                <a:gd name="T47" fmla="*/ 132 h 337"/>
                <a:gd name="T48" fmla="*/ 9 w 370"/>
                <a:gd name="T49" fmla="*/ 157 h 337"/>
                <a:gd name="T50" fmla="*/ 30 w 370"/>
                <a:gd name="T51" fmla="*/ 173 h 337"/>
                <a:gd name="T52" fmla="*/ 28 w 370"/>
                <a:gd name="T53" fmla="*/ 203 h 337"/>
                <a:gd name="T54" fmla="*/ 39 w 370"/>
                <a:gd name="T55" fmla="*/ 230 h 337"/>
                <a:gd name="T56" fmla="*/ 51 w 370"/>
                <a:gd name="T57" fmla="*/ 255 h 337"/>
                <a:gd name="T58" fmla="*/ 55 w 370"/>
                <a:gd name="T59" fmla="*/ 280 h 337"/>
                <a:gd name="T60" fmla="*/ 66 w 370"/>
                <a:gd name="T61" fmla="*/ 304 h 337"/>
                <a:gd name="T62" fmla="*/ 75 w 370"/>
                <a:gd name="T63" fmla="*/ 328 h 337"/>
                <a:gd name="T64" fmla="*/ 83 w 370"/>
                <a:gd name="T6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0" h="337">
                  <a:moveTo>
                    <a:pt x="83" y="337"/>
                  </a:moveTo>
                  <a:lnTo>
                    <a:pt x="101" y="331"/>
                  </a:lnTo>
                  <a:lnTo>
                    <a:pt x="114" y="324"/>
                  </a:lnTo>
                  <a:lnTo>
                    <a:pt x="124" y="315"/>
                  </a:lnTo>
                  <a:lnTo>
                    <a:pt x="144" y="313"/>
                  </a:lnTo>
                  <a:lnTo>
                    <a:pt x="156" y="303"/>
                  </a:lnTo>
                  <a:lnTo>
                    <a:pt x="167" y="294"/>
                  </a:lnTo>
                  <a:lnTo>
                    <a:pt x="181" y="283"/>
                  </a:lnTo>
                  <a:lnTo>
                    <a:pt x="197" y="278"/>
                  </a:lnTo>
                  <a:lnTo>
                    <a:pt x="212" y="271"/>
                  </a:lnTo>
                  <a:lnTo>
                    <a:pt x="224" y="269"/>
                  </a:lnTo>
                  <a:lnTo>
                    <a:pt x="260" y="272"/>
                  </a:lnTo>
                  <a:lnTo>
                    <a:pt x="277" y="281"/>
                  </a:lnTo>
                  <a:lnTo>
                    <a:pt x="327" y="308"/>
                  </a:lnTo>
                  <a:lnTo>
                    <a:pt x="370" y="276"/>
                  </a:lnTo>
                  <a:lnTo>
                    <a:pt x="354" y="272"/>
                  </a:lnTo>
                  <a:lnTo>
                    <a:pt x="345" y="260"/>
                  </a:lnTo>
                  <a:lnTo>
                    <a:pt x="329" y="256"/>
                  </a:lnTo>
                  <a:lnTo>
                    <a:pt x="318" y="248"/>
                  </a:lnTo>
                  <a:lnTo>
                    <a:pt x="306" y="246"/>
                  </a:lnTo>
                  <a:lnTo>
                    <a:pt x="292" y="251"/>
                  </a:lnTo>
                  <a:lnTo>
                    <a:pt x="276" y="249"/>
                  </a:lnTo>
                  <a:lnTo>
                    <a:pt x="260" y="240"/>
                  </a:lnTo>
                  <a:lnTo>
                    <a:pt x="247" y="239"/>
                  </a:lnTo>
                  <a:lnTo>
                    <a:pt x="247" y="219"/>
                  </a:lnTo>
                  <a:lnTo>
                    <a:pt x="240" y="196"/>
                  </a:lnTo>
                  <a:lnTo>
                    <a:pt x="238" y="180"/>
                  </a:lnTo>
                  <a:lnTo>
                    <a:pt x="213" y="150"/>
                  </a:lnTo>
                  <a:lnTo>
                    <a:pt x="201" y="114"/>
                  </a:lnTo>
                  <a:lnTo>
                    <a:pt x="187" y="75"/>
                  </a:lnTo>
                  <a:lnTo>
                    <a:pt x="172" y="32"/>
                  </a:lnTo>
                  <a:lnTo>
                    <a:pt x="169" y="14"/>
                  </a:lnTo>
                  <a:lnTo>
                    <a:pt x="160" y="0"/>
                  </a:lnTo>
                  <a:lnTo>
                    <a:pt x="148" y="5"/>
                  </a:lnTo>
                  <a:lnTo>
                    <a:pt x="133" y="14"/>
                  </a:lnTo>
                  <a:lnTo>
                    <a:pt x="119" y="18"/>
                  </a:lnTo>
                  <a:lnTo>
                    <a:pt x="117" y="34"/>
                  </a:lnTo>
                  <a:lnTo>
                    <a:pt x="110" y="46"/>
                  </a:lnTo>
                  <a:lnTo>
                    <a:pt x="108" y="62"/>
                  </a:lnTo>
                  <a:lnTo>
                    <a:pt x="99" y="75"/>
                  </a:lnTo>
                  <a:lnTo>
                    <a:pt x="92" y="87"/>
                  </a:lnTo>
                  <a:lnTo>
                    <a:pt x="78" y="91"/>
                  </a:lnTo>
                  <a:lnTo>
                    <a:pt x="66" y="89"/>
                  </a:lnTo>
                  <a:lnTo>
                    <a:pt x="37" y="86"/>
                  </a:lnTo>
                  <a:lnTo>
                    <a:pt x="28" y="98"/>
                  </a:lnTo>
                  <a:lnTo>
                    <a:pt x="21" y="107"/>
                  </a:lnTo>
                  <a:lnTo>
                    <a:pt x="12" y="123"/>
                  </a:lnTo>
                  <a:lnTo>
                    <a:pt x="5" y="132"/>
                  </a:lnTo>
                  <a:lnTo>
                    <a:pt x="0" y="146"/>
                  </a:lnTo>
                  <a:lnTo>
                    <a:pt x="9" y="157"/>
                  </a:lnTo>
                  <a:lnTo>
                    <a:pt x="18" y="169"/>
                  </a:lnTo>
                  <a:lnTo>
                    <a:pt x="30" y="173"/>
                  </a:lnTo>
                  <a:lnTo>
                    <a:pt x="30" y="189"/>
                  </a:lnTo>
                  <a:lnTo>
                    <a:pt x="28" y="203"/>
                  </a:lnTo>
                  <a:lnTo>
                    <a:pt x="37" y="215"/>
                  </a:lnTo>
                  <a:lnTo>
                    <a:pt x="39" y="230"/>
                  </a:lnTo>
                  <a:lnTo>
                    <a:pt x="53" y="240"/>
                  </a:lnTo>
                  <a:lnTo>
                    <a:pt x="51" y="255"/>
                  </a:lnTo>
                  <a:lnTo>
                    <a:pt x="53" y="267"/>
                  </a:lnTo>
                  <a:lnTo>
                    <a:pt x="55" y="280"/>
                  </a:lnTo>
                  <a:lnTo>
                    <a:pt x="64" y="290"/>
                  </a:lnTo>
                  <a:lnTo>
                    <a:pt x="66" y="304"/>
                  </a:lnTo>
                  <a:lnTo>
                    <a:pt x="66" y="321"/>
                  </a:lnTo>
                  <a:lnTo>
                    <a:pt x="75" y="328"/>
                  </a:lnTo>
                  <a:lnTo>
                    <a:pt x="83" y="337"/>
                  </a:lnTo>
                  <a:lnTo>
                    <a:pt x="83" y="337"/>
                  </a:lnTo>
                  <a:lnTo>
                    <a:pt x="83" y="3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10">
              <a:extLst>
                <a:ext uri="{FF2B5EF4-FFF2-40B4-BE49-F238E27FC236}">
                  <a16:creationId xmlns:a16="http://schemas.microsoft.com/office/drawing/2014/main" id="{6045E17E-DD7F-2EFF-6EC5-61C4F0F71A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438017" y="5676143"/>
              <a:ext cx="860565" cy="824425"/>
            </a:xfrm>
            <a:custGeom>
              <a:avLst/>
              <a:gdLst>
                <a:gd name="T0" fmla="*/ 254 w 381"/>
                <a:gd name="T1" fmla="*/ 365 h 365"/>
                <a:gd name="T2" fmla="*/ 258 w 381"/>
                <a:gd name="T3" fmla="*/ 349 h 365"/>
                <a:gd name="T4" fmla="*/ 270 w 381"/>
                <a:gd name="T5" fmla="*/ 351 h 365"/>
                <a:gd name="T6" fmla="*/ 277 w 381"/>
                <a:gd name="T7" fmla="*/ 335 h 365"/>
                <a:gd name="T8" fmla="*/ 288 w 381"/>
                <a:gd name="T9" fmla="*/ 326 h 365"/>
                <a:gd name="T10" fmla="*/ 302 w 381"/>
                <a:gd name="T11" fmla="*/ 326 h 365"/>
                <a:gd name="T12" fmla="*/ 309 w 381"/>
                <a:gd name="T13" fmla="*/ 310 h 365"/>
                <a:gd name="T14" fmla="*/ 315 w 381"/>
                <a:gd name="T15" fmla="*/ 324 h 365"/>
                <a:gd name="T16" fmla="*/ 327 w 381"/>
                <a:gd name="T17" fmla="*/ 326 h 365"/>
                <a:gd name="T18" fmla="*/ 341 w 381"/>
                <a:gd name="T19" fmla="*/ 321 h 365"/>
                <a:gd name="T20" fmla="*/ 357 w 381"/>
                <a:gd name="T21" fmla="*/ 316 h 365"/>
                <a:gd name="T22" fmla="*/ 366 w 381"/>
                <a:gd name="T23" fmla="*/ 305 h 365"/>
                <a:gd name="T24" fmla="*/ 381 w 381"/>
                <a:gd name="T25" fmla="*/ 312 h 365"/>
                <a:gd name="T26" fmla="*/ 331 w 381"/>
                <a:gd name="T27" fmla="*/ 219 h 365"/>
                <a:gd name="T28" fmla="*/ 313 w 381"/>
                <a:gd name="T29" fmla="*/ 187 h 365"/>
                <a:gd name="T30" fmla="*/ 308 w 381"/>
                <a:gd name="T31" fmla="*/ 175 h 365"/>
                <a:gd name="T32" fmla="*/ 295 w 381"/>
                <a:gd name="T33" fmla="*/ 146 h 365"/>
                <a:gd name="T34" fmla="*/ 302 w 381"/>
                <a:gd name="T35" fmla="*/ 134 h 365"/>
                <a:gd name="T36" fmla="*/ 308 w 381"/>
                <a:gd name="T37" fmla="*/ 123 h 365"/>
                <a:gd name="T38" fmla="*/ 309 w 381"/>
                <a:gd name="T39" fmla="*/ 109 h 365"/>
                <a:gd name="T40" fmla="*/ 295 w 381"/>
                <a:gd name="T41" fmla="*/ 111 h 365"/>
                <a:gd name="T42" fmla="*/ 276 w 381"/>
                <a:gd name="T43" fmla="*/ 86 h 365"/>
                <a:gd name="T44" fmla="*/ 254 w 381"/>
                <a:gd name="T45" fmla="*/ 2 h 365"/>
                <a:gd name="T46" fmla="*/ 235 w 381"/>
                <a:gd name="T47" fmla="*/ 0 h 365"/>
                <a:gd name="T48" fmla="*/ 213 w 381"/>
                <a:gd name="T49" fmla="*/ 4 h 365"/>
                <a:gd name="T50" fmla="*/ 197 w 381"/>
                <a:gd name="T51" fmla="*/ 2 h 365"/>
                <a:gd name="T52" fmla="*/ 179 w 381"/>
                <a:gd name="T53" fmla="*/ 9 h 365"/>
                <a:gd name="T54" fmla="*/ 163 w 381"/>
                <a:gd name="T55" fmla="*/ 15 h 365"/>
                <a:gd name="T56" fmla="*/ 153 w 381"/>
                <a:gd name="T57" fmla="*/ 20 h 365"/>
                <a:gd name="T58" fmla="*/ 140 w 381"/>
                <a:gd name="T59" fmla="*/ 38 h 365"/>
                <a:gd name="T60" fmla="*/ 128 w 381"/>
                <a:gd name="T61" fmla="*/ 41 h 365"/>
                <a:gd name="T62" fmla="*/ 114 w 381"/>
                <a:gd name="T63" fmla="*/ 43 h 365"/>
                <a:gd name="T64" fmla="*/ 101 w 381"/>
                <a:gd name="T65" fmla="*/ 49 h 365"/>
                <a:gd name="T66" fmla="*/ 83 w 381"/>
                <a:gd name="T67" fmla="*/ 63 h 365"/>
                <a:gd name="T68" fmla="*/ 71 w 381"/>
                <a:gd name="T69" fmla="*/ 77 h 365"/>
                <a:gd name="T70" fmla="*/ 66 w 381"/>
                <a:gd name="T71" fmla="*/ 89 h 365"/>
                <a:gd name="T72" fmla="*/ 58 w 381"/>
                <a:gd name="T73" fmla="*/ 102 h 365"/>
                <a:gd name="T74" fmla="*/ 46 w 381"/>
                <a:gd name="T75" fmla="*/ 125 h 365"/>
                <a:gd name="T76" fmla="*/ 32 w 381"/>
                <a:gd name="T77" fmla="*/ 130 h 365"/>
                <a:gd name="T78" fmla="*/ 19 w 381"/>
                <a:gd name="T79" fmla="*/ 155 h 365"/>
                <a:gd name="T80" fmla="*/ 14 w 381"/>
                <a:gd name="T81" fmla="*/ 168 h 365"/>
                <a:gd name="T82" fmla="*/ 3 w 381"/>
                <a:gd name="T83" fmla="*/ 175 h 365"/>
                <a:gd name="T84" fmla="*/ 0 w 381"/>
                <a:gd name="T85" fmla="*/ 191 h 365"/>
                <a:gd name="T86" fmla="*/ 12 w 381"/>
                <a:gd name="T87" fmla="*/ 212 h 365"/>
                <a:gd name="T88" fmla="*/ 28 w 381"/>
                <a:gd name="T89" fmla="*/ 241 h 365"/>
                <a:gd name="T90" fmla="*/ 73 w 381"/>
                <a:gd name="T91" fmla="*/ 333 h 365"/>
                <a:gd name="T92" fmla="*/ 83 w 381"/>
                <a:gd name="T93" fmla="*/ 344 h 365"/>
                <a:gd name="T94" fmla="*/ 85 w 381"/>
                <a:gd name="T95" fmla="*/ 332 h 365"/>
                <a:gd name="T96" fmla="*/ 105 w 381"/>
                <a:gd name="T97" fmla="*/ 326 h 365"/>
                <a:gd name="T98" fmla="*/ 115 w 381"/>
                <a:gd name="T99" fmla="*/ 316 h 365"/>
                <a:gd name="T100" fmla="*/ 130 w 381"/>
                <a:gd name="T101" fmla="*/ 310 h 365"/>
                <a:gd name="T102" fmla="*/ 174 w 381"/>
                <a:gd name="T103" fmla="*/ 342 h 365"/>
                <a:gd name="T104" fmla="*/ 188 w 381"/>
                <a:gd name="T105" fmla="*/ 351 h 365"/>
                <a:gd name="T106" fmla="*/ 203 w 381"/>
                <a:gd name="T107" fmla="*/ 346 h 365"/>
                <a:gd name="T108" fmla="*/ 219 w 381"/>
                <a:gd name="T109" fmla="*/ 348 h 365"/>
                <a:gd name="T110" fmla="*/ 229 w 381"/>
                <a:gd name="T111" fmla="*/ 358 h 365"/>
                <a:gd name="T112" fmla="*/ 244 w 381"/>
                <a:gd name="T113" fmla="*/ 356 h 365"/>
                <a:gd name="T114" fmla="*/ 254 w 381"/>
                <a:gd name="T115" fmla="*/ 365 h 365"/>
                <a:gd name="T116" fmla="*/ 254 w 381"/>
                <a:gd name="T117" fmla="*/ 365 h 365"/>
                <a:gd name="T118" fmla="*/ 254 w 381"/>
                <a:gd name="T119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1" h="365">
                  <a:moveTo>
                    <a:pt x="254" y="365"/>
                  </a:moveTo>
                  <a:lnTo>
                    <a:pt x="258" y="349"/>
                  </a:lnTo>
                  <a:lnTo>
                    <a:pt x="270" y="351"/>
                  </a:lnTo>
                  <a:lnTo>
                    <a:pt x="277" y="335"/>
                  </a:lnTo>
                  <a:lnTo>
                    <a:pt x="288" y="326"/>
                  </a:lnTo>
                  <a:lnTo>
                    <a:pt x="302" y="326"/>
                  </a:lnTo>
                  <a:lnTo>
                    <a:pt x="309" y="310"/>
                  </a:lnTo>
                  <a:lnTo>
                    <a:pt x="315" y="324"/>
                  </a:lnTo>
                  <a:lnTo>
                    <a:pt x="327" y="326"/>
                  </a:lnTo>
                  <a:lnTo>
                    <a:pt x="341" y="321"/>
                  </a:lnTo>
                  <a:lnTo>
                    <a:pt x="357" y="316"/>
                  </a:lnTo>
                  <a:lnTo>
                    <a:pt x="366" y="305"/>
                  </a:lnTo>
                  <a:lnTo>
                    <a:pt x="381" y="312"/>
                  </a:lnTo>
                  <a:lnTo>
                    <a:pt x="331" y="219"/>
                  </a:lnTo>
                  <a:lnTo>
                    <a:pt x="313" y="187"/>
                  </a:lnTo>
                  <a:lnTo>
                    <a:pt x="308" y="175"/>
                  </a:lnTo>
                  <a:lnTo>
                    <a:pt x="295" y="146"/>
                  </a:lnTo>
                  <a:lnTo>
                    <a:pt x="302" y="134"/>
                  </a:lnTo>
                  <a:lnTo>
                    <a:pt x="308" y="123"/>
                  </a:lnTo>
                  <a:lnTo>
                    <a:pt x="309" y="109"/>
                  </a:lnTo>
                  <a:lnTo>
                    <a:pt x="295" y="111"/>
                  </a:lnTo>
                  <a:lnTo>
                    <a:pt x="276" y="86"/>
                  </a:lnTo>
                  <a:lnTo>
                    <a:pt x="254" y="2"/>
                  </a:lnTo>
                  <a:lnTo>
                    <a:pt x="235" y="0"/>
                  </a:lnTo>
                  <a:lnTo>
                    <a:pt x="213" y="4"/>
                  </a:lnTo>
                  <a:lnTo>
                    <a:pt x="197" y="2"/>
                  </a:lnTo>
                  <a:lnTo>
                    <a:pt x="179" y="9"/>
                  </a:lnTo>
                  <a:lnTo>
                    <a:pt x="163" y="15"/>
                  </a:lnTo>
                  <a:lnTo>
                    <a:pt x="153" y="20"/>
                  </a:lnTo>
                  <a:lnTo>
                    <a:pt x="140" y="38"/>
                  </a:lnTo>
                  <a:lnTo>
                    <a:pt x="128" y="41"/>
                  </a:lnTo>
                  <a:lnTo>
                    <a:pt x="114" y="43"/>
                  </a:lnTo>
                  <a:lnTo>
                    <a:pt x="101" y="49"/>
                  </a:lnTo>
                  <a:lnTo>
                    <a:pt x="83" y="63"/>
                  </a:lnTo>
                  <a:lnTo>
                    <a:pt x="71" y="77"/>
                  </a:lnTo>
                  <a:lnTo>
                    <a:pt x="66" y="89"/>
                  </a:lnTo>
                  <a:lnTo>
                    <a:pt x="58" y="102"/>
                  </a:lnTo>
                  <a:lnTo>
                    <a:pt x="46" y="125"/>
                  </a:lnTo>
                  <a:lnTo>
                    <a:pt x="32" y="130"/>
                  </a:lnTo>
                  <a:lnTo>
                    <a:pt x="19" y="155"/>
                  </a:lnTo>
                  <a:lnTo>
                    <a:pt x="14" y="168"/>
                  </a:lnTo>
                  <a:lnTo>
                    <a:pt x="3" y="175"/>
                  </a:lnTo>
                  <a:lnTo>
                    <a:pt x="0" y="191"/>
                  </a:lnTo>
                  <a:lnTo>
                    <a:pt x="12" y="212"/>
                  </a:lnTo>
                  <a:lnTo>
                    <a:pt x="28" y="241"/>
                  </a:lnTo>
                  <a:lnTo>
                    <a:pt x="73" y="333"/>
                  </a:lnTo>
                  <a:lnTo>
                    <a:pt x="83" y="344"/>
                  </a:lnTo>
                  <a:lnTo>
                    <a:pt x="85" y="332"/>
                  </a:lnTo>
                  <a:lnTo>
                    <a:pt x="105" y="326"/>
                  </a:lnTo>
                  <a:lnTo>
                    <a:pt x="115" y="316"/>
                  </a:lnTo>
                  <a:lnTo>
                    <a:pt x="130" y="310"/>
                  </a:lnTo>
                  <a:lnTo>
                    <a:pt x="174" y="342"/>
                  </a:lnTo>
                  <a:lnTo>
                    <a:pt x="188" y="351"/>
                  </a:lnTo>
                  <a:lnTo>
                    <a:pt x="203" y="346"/>
                  </a:lnTo>
                  <a:lnTo>
                    <a:pt x="219" y="348"/>
                  </a:lnTo>
                  <a:lnTo>
                    <a:pt x="229" y="358"/>
                  </a:lnTo>
                  <a:lnTo>
                    <a:pt x="244" y="356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4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11">
              <a:extLst>
                <a:ext uri="{FF2B5EF4-FFF2-40B4-BE49-F238E27FC236}">
                  <a16:creationId xmlns:a16="http://schemas.microsoft.com/office/drawing/2014/main" id="{14D54FD2-38FB-8461-BCF8-799CB1B438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947881" y="6773870"/>
              <a:ext cx="914773" cy="889927"/>
            </a:xfrm>
            <a:custGeom>
              <a:avLst/>
              <a:gdLst>
                <a:gd name="T0" fmla="*/ 149 w 405"/>
                <a:gd name="T1" fmla="*/ 380 h 394"/>
                <a:gd name="T2" fmla="*/ 210 w 405"/>
                <a:gd name="T3" fmla="*/ 362 h 394"/>
                <a:gd name="T4" fmla="*/ 227 w 405"/>
                <a:gd name="T5" fmla="*/ 340 h 394"/>
                <a:gd name="T6" fmla="*/ 258 w 405"/>
                <a:gd name="T7" fmla="*/ 331 h 394"/>
                <a:gd name="T8" fmla="*/ 300 w 405"/>
                <a:gd name="T9" fmla="*/ 307 h 394"/>
                <a:gd name="T10" fmla="*/ 315 w 405"/>
                <a:gd name="T11" fmla="*/ 267 h 394"/>
                <a:gd name="T12" fmla="*/ 343 w 405"/>
                <a:gd name="T13" fmla="*/ 248 h 394"/>
                <a:gd name="T14" fmla="*/ 368 w 405"/>
                <a:gd name="T15" fmla="*/ 228 h 394"/>
                <a:gd name="T16" fmla="*/ 405 w 405"/>
                <a:gd name="T17" fmla="*/ 214 h 394"/>
                <a:gd name="T18" fmla="*/ 388 w 405"/>
                <a:gd name="T19" fmla="*/ 193 h 394"/>
                <a:gd name="T20" fmla="*/ 380 w 405"/>
                <a:gd name="T21" fmla="*/ 171 h 394"/>
                <a:gd name="T22" fmla="*/ 370 w 405"/>
                <a:gd name="T23" fmla="*/ 137 h 394"/>
                <a:gd name="T24" fmla="*/ 366 w 405"/>
                <a:gd name="T25" fmla="*/ 105 h 394"/>
                <a:gd name="T26" fmla="*/ 350 w 405"/>
                <a:gd name="T27" fmla="*/ 84 h 394"/>
                <a:gd name="T28" fmla="*/ 347 w 405"/>
                <a:gd name="T29" fmla="*/ 57 h 394"/>
                <a:gd name="T30" fmla="*/ 336 w 405"/>
                <a:gd name="T31" fmla="*/ 32 h 394"/>
                <a:gd name="T32" fmla="*/ 306 w 405"/>
                <a:gd name="T33" fmla="*/ 20 h 394"/>
                <a:gd name="T34" fmla="*/ 258 w 405"/>
                <a:gd name="T35" fmla="*/ 24 h 394"/>
                <a:gd name="T36" fmla="*/ 226 w 405"/>
                <a:gd name="T37" fmla="*/ 16 h 394"/>
                <a:gd name="T38" fmla="*/ 128 w 405"/>
                <a:gd name="T39" fmla="*/ 70 h 394"/>
                <a:gd name="T40" fmla="*/ 94 w 405"/>
                <a:gd name="T41" fmla="*/ 116 h 394"/>
                <a:gd name="T42" fmla="*/ 96 w 405"/>
                <a:gd name="T43" fmla="*/ 150 h 394"/>
                <a:gd name="T44" fmla="*/ 56 w 405"/>
                <a:gd name="T45" fmla="*/ 173 h 394"/>
                <a:gd name="T46" fmla="*/ 33 w 405"/>
                <a:gd name="T47" fmla="*/ 203 h 394"/>
                <a:gd name="T48" fmla="*/ 17 w 405"/>
                <a:gd name="T49" fmla="*/ 210 h 394"/>
                <a:gd name="T50" fmla="*/ 8 w 405"/>
                <a:gd name="T51" fmla="*/ 250 h 394"/>
                <a:gd name="T52" fmla="*/ 60 w 405"/>
                <a:gd name="T53" fmla="*/ 275 h 394"/>
                <a:gd name="T54" fmla="*/ 137 w 405"/>
                <a:gd name="T55" fmla="*/ 314 h 394"/>
                <a:gd name="T56" fmla="*/ 124 w 405"/>
                <a:gd name="T57" fmla="*/ 340 h 394"/>
                <a:gd name="T58" fmla="*/ 126 w 405"/>
                <a:gd name="T59" fmla="*/ 371 h 394"/>
                <a:gd name="T60" fmla="*/ 137 w 405"/>
                <a:gd name="T61" fmla="*/ 394 h 394"/>
                <a:gd name="T62" fmla="*/ 137 w 405"/>
                <a:gd name="T63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5" h="394">
                  <a:moveTo>
                    <a:pt x="137" y="394"/>
                  </a:moveTo>
                  <a:lnTo>
                    <a:pt x="149" y="380"/>
                  </a:lnTo>
                  <a:lnTo>
                    <a:pt x="172" y="364"/>
                  </a:lnTo>
                  <a:lnTo>
                    <a:pt x="210" y="362"/>
                  </a:lnTo>
                  <a:lnTo>
                    <a:pt x="220" y="353"/>
                  </a:lnTo>
                  <a:lnTo>
                    <a:pt x="227" y="340"/>
                  </a:lnTo>
                  <a:lnTo>
                    <a:pt x="243" y="337"/>
                  </a:lnTo>
                  <a:lnTo>
                    <a:pt x="258" y="331"/>
                  </a:lnTo>
                  <a:lnTo>
                    <a:pt x="279" y="317"/>
                  </a:lnTo>
                  <a:lnTo>
                    <a:pt x="300" y="307"/>
                  </a:lnTo>
                  <a:lnTo>
                    <a:pt x="300" y="294"/>
                  </a:lnTo>
                  <a:lnTo>
                    <a:pt x="315" y="267"/>
                  </a:lnTo>
                  <a:lnTo>
                    <a:pt x="322" y="255"/>
                  </a:lnTo>
                  <a:lnTo>
                    <a:pt x="343" y="248"/>
                  </a:lnTo>
                  <a:lnTo>
                    <a:pt x="350" y="235"/>
                  </a:lnTo>
                  <a:lnTo>
                    <a:pt x="368" y="228"/>
                  </a:lnTo>
                  <a:lnTo>
                    <a:pt x="382" y="214"/>
                  </a:lnTo>
                  <a:lnTo>
                    <a:pt x="405" y="214"/>
                  </a:lnTo>
                  <a:lnTo>
                    <a:pt x="396" y="200"/>
                  </a:lnTo>
                  <a:lnTo>
                    <a:pt x="388" y="193"/>
                  </a:lnTo>
                  <a:lnTo>
                    <a:pt x="377" y="184"/>
                  </a:lnTo>
                  <a:lnTo>
                    <a:pt x="380" y="171"/>
                  </a:lnTo>
                  <a:lnTo>
                    <a:pt x="377" y="155"/>
                  </a:lnTo>
                  <a:lnTo>
                    <a:pt x="370" y="137"/>
                  </a:lnTo>
                  <a:lnTo>
                    <a:pt x="364" y="118"/>
                  </a:lnTo>
                  <a:lnTo>
                    <a:pt x="366" y="105"/>
                  </a:lnTo>
                  <a:lnTo>
                    <a:pt x="352" y="97"/>
                  </a:lnTo>
                  <a:lnTo>
                    <a:pt x="350" y="84"/>
                  </a:lnTo>
                  <a:lnTo>
                    <a:pt x="341" y="70"/>
                  </a:lnTo>
                  <a:lnTo>
                    <a:pt x="347" y="57"/>
                  </a:lnTo>
                  <a:lnTo>
                    <a:pt x="343" y="40"/>
                  </a:lnTo>
                  <a:lnTo>
                    <a:pt x="336" y="32"/>
                  </a:lnTo>
                  <a:lnTo>
                    <a:pt x="325" y="25"/>
                  </a:lnTo>
                  <a:lnTo>
                    <a:pt x="306" y="20"/>
                  </a:lnTo>
                  <a:lnTo>
                    <a:pt x="291" y="27"/>
                  </a:lnTo>
                  <a:lnTo>
                    <a:pt x="258" y="24"/>
                  </a:lnTo>
                  <a:lnTo>
                    <a:pt x="242" y="15"/>
                  </a:lnTo>
                  <a:lnTo>
                    <a:pt x="226" y="16"/>
                  </a:lnTo>
                  <a:lnTo>
                    <a:pt x="199" y="0"/>
                  </a:lnTo>
                  <a:lnTo>
                    <a:pt x="128" y="70"/>
                  </a:lnTo>
                  <a:lnTo>
                    <a:pt x="81" y="109"/>
                  </a:lnTo>
                  <a:lnTo>
                    <a:pt x="94" y="116"/>
                  </a:lnTo>
                  <a:lnTo>
                    <a:pt x="97" y="134"/>
                  </a:lnTo>
                  <a:lnTo>
                    <a:pt x="96" y="150"/>
                  </a:lnTo>
                  <a:lnTo>
                    <a:pt x="78" y="161"/>
                  </a:lnTo>
                  <a:lnTo>
                    <a:pt x="56" y="173"/>
                  </a:lnTo>
                  <a:lnTo>
                    <a:pt x="44" y="178"/>
                  </a:lnTo>
                  <a:lnTo>
                    <a:pt x="33" y="203"/>
                  </a:lnTo>
                  <a:lnTo>
                    <a:pt x="17" y="202"/>
                  </a:lnTo>
                  <a:lnTo>
                    <a:pt x="17" y="210"/>
                  </a:lnTo>
                  <a:lnTo>
                    <a:pt x="16" y="226"/>
                  </a:lnTo>
                  <a:lnTo>
                    <a:pt x="8" y="250"/>
                  </a:lnTo>
                  <a:lnTo>
                    <a:pt x="0" y="264"/>
                  </a:lnTo>
                  <a:lnTo>
                    <a:pt x="60" y="275"/>
                  </a:lnTo>
                  <a:lnTo>
                    <a:pt x="135" y="298"/>
                  </a:lnTo>
                  <a:lnTo>
                    <a:pt x="137" y="314"/>
                  </a:lnTo>
                  <a:lnTo>
                    <a:pt x="128" y="328"/>
                  </a:lnTo>
                  <a:lnTo>
                    <a:pt x="124" y="340"/>
                  </a:lnTo>
                  <a:lnTo>
                    <a:pt x="122" y="356"/>
                  </a:lnTo>
                  <a:lnTo>
                    <a:pt x="126" y="371"/>
                  </a:lnTo>
                  <a:lnTo>
                    <a:pt x="131" y="383"/>
                  </a:lnTo>
                  <a:lnTo>
                    <a:pt x="137" y="394"/>
                  </a:lnTo>
                  <a:lnTo>
                    <a:pt x="137" y="394"/>
                  </a:lnTo>
                  <a:lnTo>
                    <a:pt x="137" y="3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12">
              <a:extLst>
                <a:ext uri="{FF2B5EF4-FFF2-40B4-BE49-F238E27FC236}">
                  <a16:creationId xmlns:a16="http://schemas.microsoft.com/office/drawing/2014/main" id="{164B8251-1225-09B5-CA7E-7DAFF7E353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2432" y="6679005"/>
              <a:ext cx="566934" cy="824425"/>
            </a:xfrm>
            <a:custGeom>
              <a:avLst/>
              <a:gdLst>
                <a:gd name="T0" fmla="*/ 35 w 251"/>
                <a:gd name="T1" fmla="*/ 365 h 365"/>
                <a:gd name="T2" fmla="*/ 53 w 251"/>
                <a:gd name="T3" fmla="*/ 359 h 365"/>
                <a:gd name="T4" fmla="*/ 80 w 251"/>
                <a:gd name="T5" fmla="*/ 357 h 365"/>
                <a:gd name="T6" fmla="*/ 96 w 251"/>
                <a:gd name="T7" fmla="*/ 352 h 365"/>
                <a:gd name="T8" fmla="*/ 149 w 251"/>
                <a:gd name="T9" fmla="*/ 340 h 365"/>
                <a:gd name="T10" fmla="*/ 215 w 251"/>
                <a:gd name="T11" fmla="*/ 329 h 365"/>
                <a:gd name="T12" fmla="*/ 245 w 251"/>
                <a:gd name="T13" fmla="*/ 322 h 365"/>
                <a:gd name="T14" fmla="*/ 247 w 251"/>
                <a:gd name="T15" fmla="*/ 302 h 365"/>
                <a:gd name="T16" fmla="*/ 243 w 251"/>
                <a:gd name="T17" fmla="*/ 277 h 365"/>
                <a:gd name="T18" fmla="*/ 247 w 251"/>
                <a:gd name="T19" fmla="*/ 226 h 365"/>
                <a:gd name="T20" fmla="*/ 247 w 251"/>
                <a:gd name="T21" fmla="*/ 195 h 365"/>
                <a:gd name="T22" fmla="*/ 247 w 251"/>
                <a:gd name="T23" fmla="*/ 155 h 365"/>
                <a:gd name="T24" fmla="*/ 249 w 251"/>
                <a:gd name="T25" fmla="*/ 135 h 365"/>
                <a:gd name="T26" fmla="*/ 251 w 251"/>
                <a:gd name="T27" fmla="*/ 119 h 365"/>
                <a:gd name="T28" fmla="*/ 251 w 251"/>
                <a:gd name="T29" fmla="*/ 87 h 365"/>
                <a:gd name="T30" fmla="*/ 213 w 251"/>
                <a:gd name="T31" fmla="*/ 53 h 365"/>
                <a:gd name="T32" fmla="*/ 187 w 251"/>
                <a:gd name="T33" fmla="*/ 33 h 365"/>
                <a:gd name="T34" fmla="*/ 146 w 251"/>
                <a:gd name="T35" fmla="*/ 0 h 365"/>
                <a:gd name="T36" fmla="*/ 131 w 251"/>
                <a:gd name="T37" fmla="*/ 7 h 365"/>
                <a:gd name="T38" fmla="*/ 137 w 251"/>
                <a:gd name="T39" fmla="*/ 21 h 365"/>
                <a:gd name="T40" fmla="*/ 135 w 251"/>
                <a:gd name="T41" fmla="*/ 37 h 365"/>
                <a:gd name="T42" fmla="*/ 126 w 251"/>
                <a:gd name="T43" fmla="*/ 26 h 365"/>
                <a:gd name="T44" fmla="*/ 114 w 251"/>
                <a:gd name="T45" fmla="*/ 30 h 365"/>
                <a:gd name="T46" fmla="*/ 96 w 251"/>
                <a:gd name="T47" fmla="*/ 39 h 365"/>
                <a:gd name="T48" fmla="*/ 78 w 251"/>
                <a:gd name="T49" fmla="*/ 55 h 365"/>
                <a:gd name="T50" fmla="*/ 53 w 251"/>
                <a:gd name="T51" fmla="*/ 69 h 365"/>
                <a:gd name="T52" fmla="*/ 42 w 251"/>
                <a:gd name="T53" fmla="*/ 74 h 365"/>
                <a:gd name="T54" fmla="*/ 26 w 251"/>
                <a:gd name="T55" fmla="*/ 78 h 365"/>
                <a:gd name="T56" fmla="*/ 25 w 251"/>
                <a:gd name="T57" fmla="*/ 90 h 365"/>
                <a:gd name="T58" fmla="*/ 14 w 251"/>
                <a:gd name="T59" fmla="*/ 99 h 365"/>
                <a:gd name="T60" fmla="*/ 19 w 251"/>
                <a:gd name="T61" fmla="*/ 114 h 365"/>
                <a:gd name="T62" fmla="*/ 17 w 251"/>
                <a:gd name="T63" fmla="*/ 130 h 365"/>
                <a:gd name="T64" fmla="*/ 3 w 251"/>
                <a:gd name="T65" fmla="*/ 137 h 365"/>
                <a:gd name="T66" fmla="*/ 1 w 251"/>
                <a:gd name="T67" fmla="*/ 153 h 365"/>
                <a:gd name="T68" fmla="*/ 0 w 251"/>
                <a:gd name="T69" fmla="*/ 165 h 365"/>
                <a:gd name="T70" fmla="*/ 10 w 251"/>
                <a:gd name="T71" fmla="*/ 174 h 365"/>
                <a:gd name="T72" fmla="*/ 16 w 251"/>
                <a:gd name="T73" fmla="*/ 187 h 365"/>
                <a:gd name="T74" fmla="*/ 21 w 251"/>
                <a:gd name="T75" fmla="*/ 201 h 365"/>
                <a:gd name="T76" fmla="*/ 30 w 251"/>
                <a:gd name="T77" fmla="*/ 211 h 365"/>
                <a:gd name="T78" fmla="*/ 23 w 251"/>
                <a:gd name="T79" fmla="*/ 229 h 365"/>
                <a:gd name="T80" fmla="*/ 32 w 251"/>
                <a:gd name="T81" fmla="*/ 244 h 365"/>
                <a:gd name="T82" fmla="*/ 37 w 251"/>
                <a:gd name="T83" fmla="*/ 254 h 365"/>
                <a:gd name="T84" fmla="*/ 35 w 251"/>
                <a:gd name="T85" fmla="*/ 270 h 365"/>
                <a:gd name="T86" fmla="*/ 26 w 251"/>
                <a:gd name="T87" fmla="*/ 283 h 365"/>
                <a:gd name="T88" fmla="*/ 32 w 251"/>
                <a:gd name="T89" fmla="*/ 295 h 365"/>
                <a:gd name="T90" fmla="*/ 44 w 251"/>
                <a:gd name="T91" fmla="*/ 304 h 365"/>
                <a:gd name="T92" fmla="*/ 32 w 251"/>
                <a:gd name="T93" fmla="*/ 318 h 365"/>
                <a:gd name="T94" fmla="*/ 30 w 251"/>
                <a:gd name="T95" fmla="*/ 334 h 365"/>
                <a:gd name="T96" fmla="*/ 39 w 251"/>
                <a:gd name="T97" fmla="*/ 345 h 365"/>
                <a:gd name="T98" fmla="*/ 37 w 251"/>
                <a:gd name="T99" fmla="*/ 361 h 365"/>
                <a:gd name="T100" fmla="*/ 35 w 251"/>
                <a:gd name="T101" fmla="*/ 365 h 365"/>
                <a:gd name="T102" fmla="*/ 35 w 251"/>
                <a:gd name="T103" fmla="*/ 365 h 365"/>
                <a:gd name="T104" fmla="*/ 35 w 251"/>
                <a:gd name="T105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1" h="365">
                  <a:moveTo>
                    <a:pt x="35" y="365"/>
                  </a:moveTo>
                  <a:lnTo>
                    <a:pt x="53" y="359"/>
                  </a:lnTo>
                  <a:lnTo>
                    <a:pt x="80" y="357"/>
                  </a:lnTo>
                  <a:lnTo>
                    <a:pt x="96" y="352"/>
                  </a:lnTo>
                  <a:lnTo>
                    <a:pt x="149" y="340"/>
                  </a:lnTo>
                  <a:lnTo>
                    <a:pt x="215" y="329"/>
                  </a:lnTo>
                  <a:lnTo>
                    <a:pt x="245" y="322"/>
                  </a:lnTo>
                  <a:lnTo>
                    <a:pt x="247" y="302"/>
                  </a:lnTo>
                  <a:lnTo>
                    <a:pt x="243" y="277"/>
                  </a:lnTo>
                  <a:lnTo>
                    <a:pt x="247" y="226"/>
                  </a:lnTo>
                  <a:lnTo>
                    <a:pt x="247" y="195"/>
                  </a:lnTo>
                  <a:lnTo>
                    <a:pt x="247" y="155"/>
                  </a:lnTo>
                  <a:lnTo>
                    <a:pt x="249" y="135"/>
                  </a:lnTo>
                  <a:lnTo>
                    <a:pt x="251" y="119"/>
                  </a:lnTo>
                  <a:lnTo>
                    <a:pt x="251" y="87"/>
                  </a:lnTo>
                  <a:lnTo>
                    <a:pt x="213" y="53"/>
                  </a:lnTo>
                  <a:lnTo>
                    <a:pt x="187" y="33"/>
                  </a:lnTo>
                  <a:lnTo>
                    <a:pt x="146" y="0"/>
                  </a:lnTo>
                  <a:lnTo>
                    <a:pt x="131" y="7"/>
                  </a:lnTo>
                  <a:lnTo>
                    <a:pt x="137" y="21"/>
                  </a:lnTo>
                  <a:lnTo>
                    <a:pt x="135" y="37"/>
                  </a:lnTo>
                  <a:lnTo>
                    <a:pt x="126" y="26"/>
                  </a:lnTo>
                  <a:lnTo>
                    <a:pt x="114" y="30"/>
                  </a:lnTo>
                  <a:lnTo>
                    <a:pt x="96" y="39"/>
                  </a:lnTo>
                  <a:lnTo>
                    <a:pt x="78" y="55"/>
                  </a:lnTo>
                  <a:lnTo>
                    <a:pt x="53" y="69"/>
                  </a:lnTo>
                  <a:lnTo>
                    <a:pt x="42" y="74"/>
                  </a:lnTo>
                  <a:lnTo>
                    <a:pt x="26" y="78"/>
                  </a:lnTo>
                  <a:lnTo>
                    <a:pt x="25" y="90"/>
                  </a:lnTo>
                  <a:lnTo>
                    <a:pt x="14" y="99"/>
                  </a:lnTo>
                  <a:lnTo>
                    <a:pt x="19" y="114"/>
                  </a:lnTo>
                  <a:lnTo>
                    <a:pt x="17" y="130"/>
                  </a:lnTo>
                  <a:lnTo>
                    <a:pt x="3" y="137"/>
                  </a:lnTo>
                  <a:lnTo>
                    <a:pt x="1" y="153"/>
                  </a:lnTo>
                  <a:lnTo>
                    <a:pt x="0" y="165"/>
                  </a:lnTo>
                  <a:lnTo>
                    <a:pt x="10" y="174"/>
                  </a:lnTo>
                  <a:lnTo>
                    <a:pt x="16" y="187"/>
                  </a:lnTo>
                  <a:lnTo>
                    <a:pt x="21" y="201"/>
                  </a:lnTo>
                  <a:lnTo>
                    <a:pt x="30" y="211"/>
                  </a:lnTo>
                  <a:lnTo>
                    <a:pt x="23" y="229"/>
                  </a:lnTo>
                  <a:lnTo>
                    <a:pt x="32" y="244"/>
                  </a:lnTo>
                  <a:lnTo>
                    <a:pt x="37" y="254"/>
                  </a:lnTo>
                  <a:lnTo>
                    <a:pt x="35" y="270"/>
                  </a:lnTo>
                  <a:lnTo>
                    <a:pt x="26" y="283"/>
                  </a:lnTo>
                  <a:lnTo>
                    <a:pt x="32" y="295"/>
                  </a:lnTo>
                  <a:lnTo>
                    <a:pt x="44" y="304"/>
                  </a:lnTo>
                  <a:lnTo>
                    <a:pt x="32" y="318"/>
                  </a:lnTo>
                  <a:lnTo>
                    <a:pt x="30" y="334"/>
                  </a:lnTo>
                  <a:lnTo>
                    <a:pt x="39" y="345"/>
                  </a:lnTo>
                  <a:lnTo>
                    <a:pt x="37" y="361"/>
                  </a:lnTo>
                  <a:lnTo>
                    <a:pt x="35" y="365"/>
                  </a:lnTo>
                  <a:lnTo>
                    <a:pt x="35" y="365"/>
                  </a:lnTo>
                  <a:lnTo>
                    <a:pt x="35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13">
              <a:extLst>
                <a:ext uri="{FF2B5EF4-FFF2-40B4-BE49-F238E27FC236}">
                  <a16:creationId xmlns:a16="http://schemas.microsoft.com/office/drawing/2014/main" id="{CC20955E-60E2-4456-1253-6B47BF747E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6753541"/>
              <a:ext cx="691162" cy="664057"/>
            </a:xfrm>
            <a:custGeom>
              <a:avLst/>
              <a:gdLst>
                <a:gd name="T0" fmla="*/ 168 w 306"/>
                <a:gd name="T1" fmla="*/ 294 h 294"/>
                <a:gd name="T2" fmla="*/ 178 w 306"/>
                <a:gd name="T3" fmla="*/ 285 h 294"/>
                <a:gd name="T4" fmla="*/ 189 w 306"/>
                <a:gd name="T5" fmla="*/ 278 h 294"/>
                <a:gd name="T6" fmla="*/ 203 w 306"/>
                <a:gd name="T7" fmla="*/ 273 h 294"/>
                <a:gd name="T8" fmla="*/ 214 w 306"/>
                <a:gd name="T9" fmla="*/ 260 h 294"/>
                <a:gd name="T10" fmla="*/ 223 w 306"/>
                <a:gd name="T11" fmla="*/ 246 h 294"/>
                <a:gd name="T12" fmla="*/ 225 w 306"/>
                <a:gd name="T13" fmla="*/ 234 h 294"/>
                <a:gd name="T14" fmla="*/ 223 w 306"/>
                <a:gd name="T15" fmla="*/ 219 h 294"/>
                <a:gd name="T16" fmla="*/ 228 w 306"/>
                <a:gd name="T17" fmla="*/ 207 h 294"/>
                <a:gd name="T18" fmla="*/ 241 w 306"/>
                <a:gd name="T19" fmla="*/ 209 h 294"/>
                <a:gd name="T20" fmla="*/ 242 w 306"/>
                <a:gd name="T21" fmla="*/ 193 h 294"/>
                <a:gd name="T22" fmla="*/ 257 w 306"/>
                <a:gd name="T23" fmla="*/ 186 h 294"/>
                <a:gd name="T24" fmla="*/ 269 w 306"/>
                <a:gd name="T25" fmla="*/ 184 h 294"/>
                <a:gd name="T26" fmla="*/ 283 w 306"/>
                <a:gd name="T27" fmla="*/ 175 h 294"/>
                <a:gd name="T28" fmla="*/ 290 w 306"/>
                <a:gd name="T29" fmla="*/ 166 h 294"/>
                <a:gd name="T30" fmla="*/ 305 w 306"/>
                <a:gd name="T31" fmla="*/ 159 h 294"/>
                <a:gd name="T32" fmla="*/ 303 w 306"/>
                <a:gd name="T33" fmla="*/ 145 h 294"/>
                <a:gd name="T34" fmla="*/ 306 w 306"/>
                <a:gd name="T35" fmla="*/ 136 h 294"/>
                <a:gd name="T36" fmla="*/ 296 w 306"/>
                <a:gd name="T37" fmla="*/ 122 h 294"/>
                <a:gd name="T38" fmla="*/ 290 w 306"/>
                <a:gd name="T39" fmla="*/ 109 h 294"/>
                <a:gd name="T40" fmla="*/ 283 w 306"/>
                <a:gd name="T41" fmla="*/ 98 h 294"/>
                <a:gd name="T42" fmla="*/ 274 w 306"/>
                <a:gd name="T43" fmla="*/ 89 h 294"/>
                <a:gd name="T44" fmla="*/ 258 w 306"/>
                <a:gd name="T45" fmla="*/ 88 h 294"/>
                <a:gd name="T46" fmla="*/ 248 w 306"/>
                <a:gd name="T47" fmla="*/ 93 h 294"/>
                <a:gd name="T48" fmla="*/ 249 w 306"/>
                <a:gd name="T49" fmla="*/ 81 h 294"/>
                <a:gd name="T50" fmla="*/ 237 w 306"/>
                <a:gd name="T51" fmla="*/ 73 h 294"/>
                <a:gd name="T52" fmla="*/ 233 w 306"/>
                <a:gd name="T53" fmla="*/ 59 h 294"/>
                <a:gd name="T54" fmla="*/ 228 w 306"/>
                <a:gd name="T55" fmla="*/ 49 h 294"/>
                <a:gd name="T56" fmla="*/ 219 w 306"/>
                <a:gd name="T57" fmla="*/ 38 h 294"/>
                <a:gd name="T58" fmla="*/ 217 w 306"/>
                <a:gd name="T59" fmla="*/ 25 h 294"/>
                <a:gd name="T60" fmla="*/ 209 w 306"/>
                <a:gd name="T61" fmla="*/ 17 h 294"/>
                <a:gd name="T62" fmla="*/ 201 w 306"/>
                <a:gd name="T63" fmla="*/ 0 h 294"/>
                <a:gd name="T64" fmla="*/ 171 w 306"/>
                <a:gd name="T65" fmla="*/ 6 h 294"/>
                <a:gd name="T66" fmla="*/ 121 w 306"/>
                <a:gd name="T67" fmla="*/ 17 h 294"/>
                <a:gd name="T68" fmla="*/ 105 w 306"/>
                <a:gd name="T69" fmla="*/ 20 h 294"/>
                <a:gd name="T70" fmla="*/ 38 w 306"/>
                <a:gd name="T71" fmla="*/ 38 h 294"/>
                <a:gd name="T72" fmla="*/ 9 w 306"/>
                <a:gd name="T73" fmla="*/ 47 h 294"/>
                <a:gd name="T74" fmla="*/ 7 w 306"/>
                <a:gd name="T75" fmla="*/ 81 h 294"/>
                <a:gd name="T76" fmla="*/ 6 w 306"/>
                <a:gd name="T77" fmla="*/ 102 h 294"/>
                <a:gd name="T78" fmla="*/ 2 w 306"/>
                <a:gd name="T79" fmla="*/ 122 h 294"/>
                <a:gd name="T80" fmla="*/ 4 w 306"/>
                <a:gd name="T81" fmla="*/ 164 h 294"/>
                <a:gd name="T82" fmla="*/ 4 w 306"/>
                <a:gd name="T83" fmla="*/ 193 h 294"/>
                <a:gd name="T84" fmla="*/ 0 w 306"/>
                <a:gd name="T85" fmla="*/ 244 h 294"/>
                <a:gd name="T86" fmla="*/ 0 w 306"/>
                <a:gd name="T87" fmla="*/ 267 h 294"/>
                <a:gd name="T88" fmla="*/ 0 w 306"/>
                <a:gd name="T89" fmla="*/ 291 h 294"/>
                <a:gd name="T90" fmla="*/ 38 w 306"/>
                <a:gd name="T91" fmla="*/ 285 h 294"/>
                <a:gd name="T92" fmla="*/ 70 w 306"/>
                <a:gd name="T93" fmla="*/ 282 h 294"/>
                <a:gd name="T94" fmla="*/ 86 w 306"/>
                <a:gd name="T95" fmla="*/ 278 h 294"/>
                <a:gd name="T96" fmla="*/ 95 w 306"/>
                <a:gd name="T97" fmla="*/ 285 h 294"/>
                <a:gd name="T98" fmla="*/ 109 w 306"/>
                <a:gd name="T99" fmla="*/ 280 h 294"/>
                <a:gd name="T100" fmla="*/ 121 w 306"/>
                <a:gd name="T101" fmla="*/ 282 h 294"/>
                <a:gd name="T102" fmla="*/ 134 w 306"/>
                <a:gd name="T103" fmla="*/ 291 h 294"/>
                <a:gd name="T104" fmla="*/ 143 w 306"/>
                <a:gd name="T105" fmla="*/ 285 h 294"/>
                <a:gd name="T106" fmla="*/ 159 w 306"/>
                <a:gd name="T107" fmla="*/ 292 h 294"/>
                <a:gd name="T108" fmla="*/ 168 w 306"/>
                <a:gd name="T109" fmla="*/ 294 h 294"/>
                <a:gd name="T110" fmla="*/ 168 w 306"/>
                <a:gd name="T111" fmla="*/ 294 h 294"/>
                <a:gd name="T112" fmla="*/ 168 w 306"/>
                <a:gd name="T11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6" h="294">
                  <a:moveTo>
                    <a:pt x="168" y="294"/>
                  </a:moveTo>
                  <a:lnTo>
                    <a:pt x="178" y="285"/>
                  </a:lnTo>
                  <a:lnTo>
                    <a:pt x="189" y="278"/>
                  </a:lnTo>
                  <a:lnTo>
                    <a:pt x="203" y="273"/>
                  </a:lnTo>
                  <a:lnTo>
                    <a:pt x="214" y="260"/>
                  </a:lnTo>
                  <a:lnTo>
                    <a:pt x="223" y="246"/>
                  </a:lnTo>
                  <a:lnTo>
                    <a:pt x="225" y="234"/>
                  </a:lnTo>
                  <a:lnTo>
                    <a:pt x="223" y="219"/>
                  </a:lnTo>
                  <a:lnTo>
                    <a:pt x="228" y="207"/>
                  </a:lnTo>
                  <a:lnTo>
                    <a:pt x="241" y="209"/>
                  </a:lnTo>
                  <a:lnTo>
                    <a:pt x="242" y="193"/>
                  </a:lnTo>
                  <a:lnTo>
                    <a:pt x="257" y="186"/>
                  </a:lnTo>
                  <a:lnTo>
                    <a:pt x="269" y="184"/>
                  </a:lnTo>
                  <a:lnTo>
                    <a:pt x="283" y="175"/>
                  </a:lnTo>
                  <a:lnTo>
                    <a:pt x="290" y="166"/>
                  </a:lnTo>
                  <a:lnTo>
                    <a:pt x="305" y="159"/>
                  </a:lnTo>
                  <a:lnTo>
                    <a:pt x="303" y="145"/>
                  </a:lnTo>
                  <a:lnTo>
                    <a:pt x="306" y="136"/>
                  </a:lnTo>
                  <a:lnTo>
                    <a:pt x="296" y="122"/>
                  </a:lnTo>
                  <a:lnTo>
                    <a:pt x="290" y="109"/>
                  </a:lnTo>
                  <a:lnTo>
                    <a:pt x="283" y="98"/>
                  </a:lnTo>
                  <a:lnTo>
                    <a:pt x="274" y="89"/>
                  </a:lnTo>
                  <a:lnTo>
                    <a:pt x="258" y="88"/>
                  </a:lnTo>
                  <a:lnTo>
                    <a:pt x="248" y="93"/>
                  </a:lnTo>
                  <a:lnTo>
                    <a:pt x="249" y="81"/>
                  </a:lnTo>
                  <a:lnTo>
                    <a:pt x="237" y="73"/>
                  </a:lnTo>
                  <a:lnTo>
                    <a:pt x="233" y="59"/>
                  </a:lnTo>
                  <a:lnTo>
                    <a:pt x="228" y="49"/>
                  </a:lnTo>
                  <a:lnTo>
                    <a:pt x="219" y="38"/>
                  </a:lnTo>
                  <a:lnTo>
                    <a:pt x="217" y="25"/>
                  </a:lnTo>
                  <a:lnTo>
                    <a:pt x="209" y="17"/>
                  </a:lnTo>
                  <a:lnTo>
                    <a:pt x="201" y="0"/>
                  </a:lnTo>
                  <a:lnTo>
                    <a:pt x="171" y="6"/>
                  </a:lnTo>
                  <a:lnTo>
                    <a:pt x="121" y="17"/>
                  </a:lnTo>
                  <a:lnTo>
                    <a:pt x="105" y="20"/>
                  </a:lnTo>
                  <a:lnTo>
                    <a:pt x="38" y="38"/>
                  </a:lnTo>
                  <a:lnTo>
                    <a:pt x="9" y="47"/>
                  </a:lnTo>
                  <a:lnTo>
                    <a:pt x="7" y="81"/>
                  </a:lnTo>
                  <a:lnTo>
                    <a:pt x="6" y="102"/>
                  </a:lnTo>
                  <a:lnTo>
                    <a:pt x="2" y="122"/>
                  </a:lnTo>
                  <a:lnTo>
                    <a:pt x="4" y="164"/>
                  </a:lnTo>
                  <a:lnTo>
                    <a:pt x="4" y="193"/>
                  </a:lnTo>
                  <a:lnTo>
                    <a:pt x="0" y="244"/>
                  </a:lnTo>
                  <a:lnTo>
                    <a:pt x="0" y="267"/>
                  </a:lnTo>
                  <a:lnTo>
                    <a:pt x="0" y="291"/>
                  </a:lnTo>
                  <a:lnTo>
                    <a:pt x="38" y="285"/>
                  </a:lnTo>
                  <a:lnTo>
                    <a:pt x="70" y="282"/>
                  </a:lnTo>
                  <a:lnTo>
                    <a:pt x="86" y="278"/>
                  </a:lnTo>
                  <a:lnTo>
                    <a:pt x="95" y="285"/>
                  </a:lnTo>
                  <a:lnTo>
                    <a:pt x="109" y="280"/>
                  </a:lnTo>
                  <a:lnTo>
                    <a:pt x="121" y="282"/>
                  </a:lnTo>
                  <a:lnTo>
                    <a:pt x="134" y="291"/>
                  </a:lnTo>
                  <a:lnTo>
                    <a:pt x="143" y="285"/>
                  </a:lnTo>
                  <a:lnTo>
                    <a:pt x="159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68" y="2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14">
              <a:extLst>
                <a:ext uri="{FF2B5EF4-FFF2-40B4-BE49-F238E27FC236}">
                  <a16:creationId xmlns:a16="http://schemas.microsoft.com/office/drawing/2014/main" id="{40C4BC7A-1421-B5B3-26EB-2A7B1DA36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8893" y="7035879"/>
              <a:ext cx="722783" cy="370426"/>
            </a:xfrm>
            <a:custGeom>
              <a:avLst/>
              <a:gdLst>
                <a:gd name="T0" fmla="*/ 291 w 320"/>
                <a:gd name="T1" fmla="*/ 164 h 164"/>
                <a:gd name="T2" fmla="*/ 291 w 320"/>
                <a:gd name="T3" fmla="*/ 123 h 164"/>
                <a:gd name="T4" fmla="*/ 293 w 320"/>
                <a:gd name="T5" fmla="*/ 100 h 164"/>
                <a:gd name="T6" fmla="*/ 302 w 320"/>
                <a:gd name="T7" fmla="*/ 82 h 164"/>
                <a:gd name="T8" fmla="*/ 320 w 320"/>
                <a:gd name="T9" fmla="*/ 64 h 164"/>
                <a:gd name="T10" fmla="*/ 309 w 320"/>
                <a:gd name="T11" fmla="*/ 53 h 164"/>
                <a:gd name="T12" fmla="*/ 293 w 320"/>
                <a:gd name="T13" fmla="*/ 48 h 164"/>
                <a:gd name="T14" fmla="*/ 284 w 320"/>
                <a:gd name="T15" fmla="*/ 45 h 164"/>
                <a:gd name="T16" fmla="*/ 272 w 320"/>
                <a:gd name="T17" fmla="*/ 32 h 164"/>
                <a:gd name="T18" fmla="*/ 272 w 320"/>
                <a:gd name="T19" fmla="*/ 16 h 164"/>
                <a:gd name="T20" fmla="*/ 236 w 320"/>
                <a:gd name="T21" fmla="*/ 16 h 164"/>
                <a:gd name="T22" fmla="*/ 210 w 320"/>
                <a:gd name="T23" fmla="*/ 16 h 164"/>
                <a:gd name="T24" fmla="*/ 199 w 320"/>
                <a:gd name="T25" fmla="*/ 2 h 164"/>
                <a:gd name="T26" fmla="*/ 170 w 320"/>
                <a:gd name="T27" fmla="*/ 0 h 164"/>
                <a:gd name="T28" fmla="*/ 147 w 320"/>
                <a:gd name="T29" fmla="*/ 2 h 164"/>
                <a:gd name="T30" fmla="*/ 99 w 320"/>
                <a:gd name="T31" fmla="*/ 2 h 164"/>
                <a:gd name="T32" fmla="*/ 94 w 320"/>
                <a:gd name="T33" fmla="*/ 14 h 164"/>
                <a:gd name="T34" fmla="*/ 92 w 320"/>
                <a:gd name="T35" fmla="*/ 27 h 164"/>
                <a:gd name="T36" fmla="*/ 85 w 320"/>
                <a:gd name="T37" fmla="*/ 39 h 164"/>
                <a:gd name="T38" fmla="*/ 78 w 320"/>
                <a:gd name="T39" fmla="*/ 48 h 164"/>
                <a:gd name="T40" fmla="*/ 67 w 320"/>
                <a:gd name="T41" fmla="*/ 55 h 164"/>
                <a:gd name="T42" fmla="*/ 58 w 320"/>
                <a:gd name="T43" fmla="*/ 68 h 164"/>
                <a:gd name="T44" fmla="*/ 57 w 320"/>
                <a:gd name="T45" fmla="*/ 80 h 164"/>
                <a:gd name="T46" fmla="*/ 33 w 320"/>
                <a:gd name="T47" fmla="*/ 91 h 164"/>
                <a:gd name="T48" fmla="*/ 7 w 320"/>
                <a:gd name="T49" fmla="*/ 91 h 164"/>
                <a:gd name="T50" fmla="*/ 0 w 320"/>
                <a:gd name="T51" fmla="*/ 100 h 164"/>
                <a:gd name="T52" fmla="*/ 5 w 320"/>
                <a:gd name="T53" fmla="*/ 112 h 164"/>
                <a:gd name="T54" fmla="*/ 3 w 320"/>
                <a:gd name="T55" fmla="*/ 128 h 164"/>
                <a:gd name="T56" fmla="*/ 5 w 320"/>
                <a:gd name="T57" fmla="*/ 142 h 164"/>
                <a:gd name="T58" fmla="*/ 7 w 320"/>
                <a:gd name="T59" fmla="*/ 155 h 164"/>
                <a:gd name="T60" fmla="*/ 19 w 320"/>
                <a:gd name="T61" fmla="*/ 150 h 164"/>
                <a:gd name="T62" fmla="*/ 30 w 320"/>
                <a:gd name="T63" fmla="*/ 142 h 164"/>
                <a:gd name="T64" fmla="*/ 85 w 320"/>
                <a:gd name="T65" fmla="*/ 135 h 164"/>
                <a:gd name="T66" fmla="*/ 101 w 320"/>
                <a:gd name="T67" fmla="*/ 141 h 164"/>
                <a:gd name="T68" fmla="*/ 162 w 320"/>
                <a:gd name="T69" fmla="*/ 155 h 164"/>
                <a:gd name="T70" fmla="*/ 197 w 320"/>
                <a:gd name="T71" fmla="*/ 153 h 164"/>
                <a:gd name="T72" fmla="*/ 213 w 320"/>
                <a:gd name="T73" fmla="*/ 155 h 164"/>
                <a:gd name="T74" fmla="*/ 231 w 320"/>
                <a:gd name="T75" fmla="*/ 164 h 164"/>
                <a:gd name="T76" fmla="*/ 291 w 320"/>
                <a:gd name="T77" fmla="*/ 164 h 164"/>
                <a:gd name="T78" fmla="*/ 291 w 320"/>
                <a:gd name="T79" fmla="*/ 164 h 164"/>
                <a:gd name="T80" fmla="*/ 291 w 320"/>
                <a:gd name="T8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0" h="164">
                  <a:moveTo>
                    <a:pt x="291" y="164"/>
                  </a:moveTo>
                  <a:lnTo>
                    <a:pt x="291" y="123"/>
                  </a:lnTo>
                  <a:lnTo>
                    <a:pt x="293" y="100"/>
                  </a:lnTo>
                  <a:lnTo>
                    <a:pt x="302" y="82"/>
                  </a:lnTo>
                  <a:lnTo>
                    <a:pt x="320" y="64"/>
                  </a:lnTo>
                  <a:lnTo>
                    <a:pt x="309" y="53"/>
                  </a:lnTo>
                  <a:lnTo>
                    <a:pt x="293" y="48"/>
                  </a:lnTo>
                  <a:lnTo>
                    <a:pt x="284" y="45"/>
                  </a:lnTo>
                  <a:lnTo>
                    <a:pt x="272" y="32"/>
                  </a:lnTo>
                  <a:lnTo>
                    <a:pt x="272" y="16"/>
                  </a:lnTo>
                  <a:lnTo>
                    <a:pt x="236" y="16"/>
                  </a:lnTo>
                  <a:lnTo>
                    <a:pt x="210" y="16"/>
                  </a:lnTo>
                  <a:lnTo>
                    <a:pt x="199" y="2"/>
                  </a:lnTo>
                  <a:lnTo>
                    <a:pt x="170" y="0"/>
                  </a:lnTo>
                  <a:lnTo>
                    <a:pt x="147" y="2"/>
                  </a:lnTo>
                  <a:lnTo>
                    <a:pt x="99" y="2"/>
                  </a:lnTo>
                  <a:lnTo>
                    <a:pt x="94" y="14"/>
                  </a:lnTo>
                  <a:lnTo>
                    <a:pt x="92" y="27"/>
                  </a:lnTo>
                  <a:lnTo>
                    <a:pt x="85" y="39"/>
                  </a:lnTo>
                  <a:lnTo>
                    <a:pt x="78" y="48"/>
                  </a:lnTo>
                  <a:lnTo>
                    <a:pt x="67" y="55"/>
                  </a:lnTo>
                  <a:lnTo>
                    <a:pt x="58" y="68"/>
                  </a:lnTo>
                  <a:lnTo>
                    <a:pt x="57" y="80"/>
                  </a:lnTo>
                  <a:lnTo>
                    <a:pt x="33" y="91"/>
                  </a:lnTo>
                  <a:lnTo>
                    <a:pt x="7" y="91"/>
                  </a:lnTo>
                  <a:lnTo>
                    <a:pt x="0" y="100"/>
                  </a:lnTo>
                  <a:lnTo>
                    <a:pt x="5" y="112"/>
                  </a:lnTo>
                  <a:lnTo>
                    <a:pt x="3" y="128"/>
                  </a:lnTo>
                  <a:lnTo>
                    <a:pt x="5" y="142"/>
                  </a:lnTo>
                  <a:lnTo>
                    <a:pt x="7" y="155"/>
                  </a:lnTo>
                  <a:lnTo>
                    <a:pt x="19" y="150"/>
                  </a:lnTo>
                  <a:lnTo>
                    <a:pt x="30" y="142"/>
                  </a:lnTo>
                  <a:lnTo>
                    <a:pt x="85" y="135"/>
                  </a:lnTo>
                  <a:lnTo>
                    <a:pt x="101" y="141"/>
                  </a:lnTo>
                  <a:lnTo>
                    <a:pt x="162" y="155"/>
                  </a:lnTo>
                  <a:lnTo>
                    <a:pt x="197" y="153"/>
                  </a:lnTo>
                  <a:lnTo>
                    <a:pt x="213" y="155"/>
                  </a:lnTo>
                  <a:lnTo>
                    <a:pt x="231" y="164"/>
                  </a:lnTo>
                  <a:lnTo>
                    <a:pt x="291" y="164"/>
                  </a:lnTo>
                  <a:lnTo>
                    <a:pt x="291" y="164"/>
                  </a:lnTo>
                  <a:lnTo>
                    <a:pt x="291" y="1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15">
              <a:extLst>
                <a:ext uri="{FF2B5EF4-FFF2-40B4-BE49-F238E27FC236}">
                  <a16:creationId xmlns:a16="http://schemas.microsoft.com/office/drawing/2014/main" id="{D79B5193-AFD9-207C-9CD4-BF25A8A44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24312" y="6870994"/>
              <a:ext cx="603073" cy="632435"/>
            </a:xfrm>
            <a:custGeom>
              <a:avLst/>
              <a:gdLst>
                <a:gd name="T0" fmla="*/ 45 w 267"/>
                <a:gd name="T1" fmla="*/ 280 h 280"/>
                <a:gd name="T2" fmla="*/ 57 w 267"/>
                <a:gd name="T3" fmla="*/ 274 h 280"/>
                <a:gd name="T4" fmla="*/ 98 w 267"/>
                <a:gd name="T5" fmla="*/ 260 h 280"/>
                <a:gd name="T6" fmla="*/ 114 w 267"/>
                <a:gd name="T7" fmla="*/ 255 h 280"/>
                <a:gd name="T8" fmla="*/ 136 w 267"/>
                <a:gd name="T9" fmla="*/ 248 h 280"/>
                <a:gd name="T10" fmla="*/ 134 w 267"/>
                <a:gd name="T11" fmla="*/ 235 h 280"/>
                <a:gd name="T12" fmla="*/ 141 w 267"/>
                <a:gd name="T13" fmla="*/ 219 h 280"/>
                <a:gd name="T14" fmla="*/ 157 w 267"/>
                <a:gd name="T15" fmla="*/ 228 h 280"/>
                <a:gd name="T16" fmla="*/ 159 w 267"/>
                <a:gd name="T17" fmla="*/ 240 h 280"/>
                <a:gd name="T18" fmla="*/ 175 w 267"/>
                <a:gd name="T19" fmla="*/ 233 h 280"/>
                <a:gd name="T20" fmla="*/ 189 w 267"/>
                <a:gd name="T21" fmla="*/ 232 h 280"/>
                <a:gd name="T22" fmla="*/ 219 w 267"/>
                <a:gd name="T23" fmla="*/ 214 h 280"/>
                <a:gd name="T24" fmla="*/ 233 w 267"/>
                <a:gd name="T25" fmla="*/ 208 h 280"/>
                <a:gd name="T26" fmla="*/ 246 w 267"/>
                <a:gd name="T27" fmla="*/ 203 h 280"/>
                <a:gd name="T28" fmla="*/ 267 w 267"/>
                <a:gd name="T29" fmla="*/ 192 h 280"/>
                <a:gd name="T30" fmla="*/ 258 w 267"/>
                <a:gd name="T31" fmla="*/ 153 h 280"/>
                <a:gd name="T32" fmla="*/ 264 w 267"/>
                <a:gd name="T33" fmla="*/ 137 h 280"/>
                <a:gd name="T34" fmla="*/ 248 w 267"/>
                <a:gd name="T35" fmla="*/ 112 h 280"/>
                <a:gd name="T36" fmla="*/ 244 w 267"/>
                <a:gd name="T37" fmla="*/ 89 h 280"/>
                <a:gd name="T38" fmla="*/ 235 w 267"/>
                <a:gd name="T39" fmla="*/ 66 h 280"/>
                <a:gd name="T40" fmla="*/ 223 w 267"/>
                <a:gd name="T41" fmla="*/ 29 h 280"/>
                <a:gd name="T42" fmla="*/ 216 w 267"/>
                <a:gd name="T43" fmla="*/ 5 h 280"/>
                <a:gd name="T44" fmla="*/ 184 w 267"/>
                <a:gd name="T45" fmla="*/ 4 h 280"/>
                <a:gd name="T46" fmla="*/ 168 w 267"/>
                <a:gd name="T47" fmla="*/ 2 h 280"/>
                <a:gd name="T48" fmla="*/ 100 w 267"/>
                <a:gd name="T49" fmla="*/ 0 h 280"/>
                <a:gd name="T50" fmla="*/ 39 w 267"/>
                <a:gd name="T51" fmla="*/ 0 h 280"/>
                <a:gd name="T52" fmla="*/ 0 w 267"/>
                <a:gd name="T53" fmla="*/ 2 h 280"/>
                <a:gd name="T54" fmla="*/ 6 w 267"/>
                <a:gd name="T55" fmla="*/ 18 h 280"/>
                <a:gd name="T56" fmla="*/ 20 w 267"/>
                <a:gd name="T57" fmla="*/ 110 h 280"/>
                <a:gd name="T58" fmla="*/ 32 w 267"/>
                <a:gd name="T59" fmla="*/ 192 h 280"/>
                <a:gd name="T60" fmla="*/ 32 w 267"/>
                <a:gd name="T61" fmla="*/ 212 h 280"/>
                <a:gd name="T62" fmla="*/ 38 w 267"/>
                <a:gd name="T63" fmla="*/ 249 h 280"/>
                <a:gd name="T64" fmla="*/ 41 w 267"/>
                <a:gd name="T65" fmla="*/ 276 h 280"/>
                <a:gd name="T66" fmla="*/ 45 w 267"/>
                <a:gd name="T67" fmla="*/ 280 h 280"/>
                <a:gd name="T68" fmla="*/ 45 w 267"/>
                <a:gd name="T69" fmla="*/ 280 h 280"/>
                <a:gd name="T70" fmla="*/ 45 w 267"/>
                <a:gd name="T7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" h="280">
                  <a:moveTo>
                    <a:pt x="45" y="280"/>
                  </a:moveTo>
                  <a:lnTo>
                    <a:pt x="57" y="274"/>
                  </a:lnTo>
                  <a:lnTo>
                    <a:pt x="98" y="260"/>
                  </a:lnTo>
                  <a:lnTo>
                    <a:pt x="114" y="255"/>
                  </a:lnTo>
                  <a:lnTo>
                    <a:pt x="136" y="248"/>
                  </a:lnTo>
                  <a:lnTo>
                    <a:pt x="134" y="235"/>
                  </a:lnTo>
                  <a:lnTo>
                    <a:pt x="141" y="219"/>
                  </a:lnTo>
                  <a:lnTo>
                    <a:pt x="157" y="228"/>
                  </a:lnTo>
                  <a:lnTo>
                    <a:pt x="159" y="240"/>
                  </a:lnTo>
                  <a:lnTo>
                    <a:pt x="175" y="233"/>
                  </a:lnTo>
                  <a:lnTo>
                    <a:pt x="189" y="232"/>
                  </a:lnTo>
                  <a:lnTo>
                    <a:pt x="219" y="214"/>
                  </a:lnTo>
                  <a:lnTo>
                    <a:pt x="233" y="208"/>
                  </a:lnTo>
                  <a:lnTo>
                    <a:pt x="246" y="203"/>
                  </a:lnTo>
                  <a:lnTo>
                    <a:pt x="267" y="192"/>
                  </a:lnTo>
                  <a:lnTo>
                    <a:pt x="258" y="153"/>
                  </a:lnTo>
                  <a:lnTo>
                    <a:pt x="264" y="137"/>
                  </a:lnTo>
                  <a:lnTo>
                    <a:pt x="248" y="112"/>
                  </a:lnTo>
                  <a:lnTo>
                    <a:pt x="244" y="89"/>
                  </a:lnTo>
                  <a:lnTo>
                    <a:pt x="235" y="66"/>
                  </a:lnTo>
                  <a:lnTo>
                    <a:pt x="223" y="29"/>
                  </a:lnTo>
                  <a:lnTo>
                    <a:pt x="216" y="5"/>
                  </a:lnTo>
                  <a:lnTo>
                    <a:pt x="184" y="4"/>
                  </a:lnTo>
                  <a:lnTo>
                    <a:pt x="168" y="2"/>
                  </a:lnTo>
                  <a:lnTo>
                    <a:pt x="100" y="0"/>
                  </a:lnTo>
                  <a:lnTo>
                    <a:pt x="39" y="0"/>
                  </a:lnTo>
                  <a:lnTo>
                    <a:pt x="0" y="2"/>
                  </a:lnTo>
                  <a:lnTo>
                    <a:pt x="6" y="18"/>
                  </a:lnTo>
                  <a:lnTo>
                    <a:pt x="20" y="110"/>
                  </a:lnTo>
                  <a:lnTo>
                    <a:pt x="32" y="192"/>
                  </a:lnTo>
                  <a:lnTo>
                    <a:pt x="32" y="212"/>
                  </a:lnTo>
                  <a:lnTo>
                    <a:pt x="38" y="249"/>
                  </a:lnTo>
                  <a:lnTo>
                    <a:pt x="41" y="276"/>
                  </a:lnTo>
                  <a:lnTo>
                    <a:pt x="45" y="280"/>
                  </a:lnTo>
                  <a:lnTo>
                    <a:pt x="45" y="280"/>
                  </a:lnTo>
                  <a:lnTo>
                    <a:pt x="45" y="2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16">
              <a:extLst>
                <a:ext uri="{FF2B5EF4-FFF2-40B4-BE49-F238E27FC236}">
                  <a16:creationId xmlns:a16="http://schemas.microsoft.com/office/drawing/2014/main" id="{A2948A4F-53E3-B594-57F5-28DA0EF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76837" y="7365649"/>
              <a:ext cx="659540" cy="557899"/>
            </a:xfrm>
            <a:custGeom>
              <a:avLst/>
              <a:gdLst>
                <a:gd name="T0" fmla="*/ 52 w 292"/>
                <a:gd name="T1" fmla="*/ 247 h 247"/>
                <a:gd name="T2" fmla="*/ 82 w 292"/>
                <a:gd name="T3" fmla="*/ 235 h 247"/>
                <a:gd name="T4" fmla="*/ 107 w 292"/>
                <a:gd name="T5" fmla="*/ 226 h 247"/>
                <a:gd name="T6" fmla="*/ 127 w 292"/>
                <a:gd name="T7" fmla="*/ 223 h 247"/>
                <a:gd name="T8" fmla="*/ 148 w 292"/>
                <a:gd name="T9" fmla="*/ 205 h 247"/>
                <a:gd name="T10" fmla="*/ 169 w 292"/>
                <a:gd name="T11" fmla="*/ 194 h 247"/>
                <a:gd name="T12" fmla="*/ 184 w 292"/>
                <a:gd name="T13" fmla="*/ 203 h 247"/>
                <a:gd name="T14" fmla="*/ 200 w 292"/>
                <a:gd name="T15" fmla="*/ 208 h 247"/>
                <a:gd name="T16" fmla="*/ 189 w 292"/>
                <a:gd name="T17" fmla="*/ 191 h 247"/>
                <a:gd name="T18" fmla="*/ 203 w 292"/>
                <a:gd name="T19" fmla="*/ 180 h 247"/>
                <a:gd name="T20" fmla="*/ 214 w 292"/>
                <a:gd name="T21" fmla="*/ 171 h 247"/>
                <a:gd name="T22" fmla="*/ 226 w 292"/>
                <a:gd name="T23" fmla="*/ 173 h 247"/>
                <a:gd name="T24" fmla="*/ 228 w 292"/>
                <a:gd name="T25" fmla="*/ 189 h 247"/>
                <a:gd name="T26" fmla="*/ 239 w 292"/>
                <a:gd name="T27" fmla="*/ 199 h 247"/>
                <a:gd name="T28" fmla="*/ 251 w 292"/>
                <a:gd name="T29" fmla="*/ 212 h 247"/>
                <a:gd name="T30" fmla="*/ 260 w 292"/>
                <a:gd name="T31" fmla="*/ 219 h 247"/>
                <a:gd name="T32" fmla="*/ 271 w 292"/>
                <a:gd name="T33" fmla="*/ 226 h 247"/>
                <a:gd name="T34" fmla="*/ 273 w 292"/>
                <a:gd name="T35" fmla="*/ 214 h 247"/>
                <a:gd name="T36" fmla="*/ 281 w 292"/>
                <a:gd name="T37" fmla="*/ 201 h 247"/>
                <a:gd name="T38" fmla="*/ 292 w 292"/>
                <a:gd name="T39" fmla="*/ 191 h 247"/>
                <a:gd name="T40" fmla="*/ 289 w 292"/>
                <a:gd name="T41" fmla="*/ 173 h 247"/>
                <a:gd name="T42" fmla="*/ 280 w 292"/>
                <a:gd name="T43" fmla="*/ 162 h 247"/>
                <a:gd name="T44" fmla="*/ 278 w 292"/>
                <a:gd name="T45" fmla="*/ 150 h 247"/>
                <a:gd name="T46" fmla="*/ 285 w 292"/>
                <a:gd name="T47" fmla="*/ 137 h 247"/>
                <a:gd name="T48" fmla="*/ 290 w 292"/>
                <a:gd name="T49" fmla="*/ 121 h 247"/>
                <a:gd name="T50" fmla="*/ 289 w 292"/>
                <a:gd name="T51" fmla="*/ 109 h 247"/>
                <a:gd name="T52" fmla="*/ 273 w 292"/>
                <a:gd name="T53" fmla="*/ 119 h 247"/>
                <a:gd name="T54" fmla="*/ 255 w 292"/>
                <a:gd name="T55" fmla="*/ 126 h 247"/>
                <a:gd name="T56" fmla="*/ 246 w 292"/>
                <a:gd name="T57" fmla="*/ 119 h 247"/>
                <a:gd name="T58" fmla="*/ 239 w 292"/>
                <a:gd name="T59" fmla="*/ 105 h 247"/>
                <a:gd name="T60" fmla="*/ 239 w 292"/>
                <a:gd name="T61" fmla="*/ 93 h 247"/>
                <a:gd name="T62" fmla="*/ 241 w 292"/>
                <a:gd name="T63" fmla="*/ 80 h 247"/>
                <a:gd name="T64" fmla="*/ 242 w 292"/>
                <a:gd name="T65" fmla="*/ 68 h 247"/>
                <a:gd name="T66" fmla="*/ 251 w 292"/>
                <a:gd name="T67" fmla="*/ 52 h 247"/>
                <a:gd name="T68" fmla="*/ 249 w 292"/>
                <a:gd name="T69" fmla="*/ 39 h 247"/>
                <a:gd name="T70" fmla="*/ 237 w 292"/>
                <a:gd name="T71" fmla="*/ 30 h 247"/>
                <a:gd name="T72" fmla="*/ 216 w 292"/>
                <a:gd name="T73" fmla="*/ 25 h 247"/>
                <a:gd name="T74" fmla="*/ 175 w 292"/>
                <a:gd name="T75" fmla="*/ 13 h 247"/>
                <a:gd name="T76" fmla="*/ 146 w 292"/>
                <a:gd name="T77" fmla="*/ 7 h 247"/>
                <a:gd name="T78" fmla="*/ 134 w 292"/>
                <a:gd name="T79" fmla="*/ 5 h 247"/>
                <a:gd name="T80" fmla="*/ 118 w 292"/>
                <a:gd name="T81" fmla="*/ 4 h 247"/>
                <a:gd name="T82" fmla="*/ 102 w 292"/>
                <a:gd name="T83" fmla="*/ 0 h 247"/>
                <a:gd name="T84" fmla="*/ 91 w 292"/>
                <a:gd name="T85" fmla="*/ 13 h 247"/>
                <a:gd name="T86" fmla="*/ 79 w 292"/>
                <a:gd name="T87" fmla="*/ 25 h 247"/>
                <a:gd name="T88" fmla="*/ 66 w 292"/>
                <a:gd name="T89" fmla="*/ 23 h 247"/>
                <a:gd name="T90" fmla="*/ 55 w 292"/>
                <a:gd name="T91" fmla="*/ 14 h 247"/>
                <a:gd name="T92" fmla="*/ 41 w 292"/>
                <a:gd name="T93" fmla="*/ 20 h 247"/>
                <a:gd name="T94" fmla="*/ 32 w 292"/>
                <a:gd name="T95" fmla="*/ 13 h 247"/>
                <a:gd name="T96" fmla="*/ 16 w 292"/>
                <a:gd name="T97" fmla="*/ 11 h 247"/>
                <a:gd name="T98" fmla="*/ 2 w 292"/>
                <a:gd name="T99" fmla="*/ 14 h 247"/>
                <a:gd name="T100" fmla="*/ 0 w 292"/>
                <a:gd name="T101" fmla="*/ 57 h 247"/>
                <a:gd name="T102" fmla="*/ 6 w 292"/>
                <a:gd name="T103" fmla="*/ 73 h 247"/>
                <a:gd name="T104" fmla="*/ 13 w 292"/>
                <a:gd name="T105" fmla="*/ 98 h 247"/>
                <a:gd name="T106" fmla="*/ 22 w 292"/>
                <a:gd name="T107" fmla="*/ 130 h 247"/>
                <a:gd name="T108" fmla="*/ 34 w 292"/>
                <a:gd name="T109" fmla="*/ 182 h 247"/>
                <a:gd name="T110" fmla="*/ 43 w 292"/>
                <a:gd name="T111" fmla="*/ 212 h 247"/>
                <a:gd name="T112" fmla="*/ 52 w 292"/>
                <a:gd name="T113" fmla="*/ 247 h 247"/>
                <a:gd name="T114" fmla="*/ 52 w 292"/>
                <a:gd name="T115" fmla="*/ 247 h 247"/>
                <a:gd name="T116" fmla="*/ 52 w 292"/>
                <a:gd name="T117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2" h="247">
                  <a:moveTo>
                    <a:pt x="52" y="247"/>
                  </a:moveTo>
                  <a:lnTo>
                    <a:pt x="82" y="235"/>
                  </a:lnTo>
                  <a:lnTo>
                    <a:pt x="107" y="226"/>
                  </a:lnTo>
                  <a:lnTo>
                    <a:pt x="127" y="223"/>
                  </a:lnTo>
                  <a:lnTo>
                    <a:pt x="148" y="205"/>
                  </a:lnTo>
                  <a:lnTo>
                    <a:pt x="169" y="194"/>
                  </a:lnTo>
                  <a:lnTo>
                    <a:pt x="184" y="203"/>
                  </a:lnTo>
                  <a:lnTo>
                    <a:pt x="200" y="208"/>
                  </a:lnTo>
                  <a:lnTo>
                    <a:pt x="189" y="191"/>
                  </a:lnTo>
                  <a:lnTo>
                    <a:pt x="203" y="180"/>
                  </a:lnTo>
                  <a:lnTo>
                    <a:pt x="214" y="171"/>
                  </a:lnTo>
                  <a:lnTo>
                    <a:pt x="226" y="173"/>
                  </a:lnTo>
                  <a:lnTo>
                    <a:pt x="228" y="189"/>
                  </a:lnTo>
                  <a:lnTo>
                    <a:pt x="239" y="199"/>
                  </a:lnTo>
                  <a:lnTo>
                    <a:pt x="251" y="212"/>
                  </a:lnTo>
                  <a:lnTo>
                    <a:pt x="260" y="219"/>
                  </a:lnTo>
                  <a:lnTo>
                    <a:pt x="271" y="226"/>
                  </a:lnTo>
                  <a:lnTo>
                    <a:pt x="273" y="214"/>
                  </a:lnTo>
                  <a:lnTo>
                    <a:pt x="281" y="201"/>
                  </a:lnTo>
                  <a:lnTo>
                    <a:pt x="292" y="191"/>
                  </a:lnTo>
                  <a:lnTo>
                    <a:pt x="289" y="173"/>
                  </a:lnTo>
                  <a:lnTo>
                    <a:pt x="280" y="162"/>
                  </a:lnTo>
                  <a:lnTo>
                    <a:pt x="278" y="150"/>
                  </a:lnTo>
                  <a:lnTo>
                    <a:pt x="285" y="137"/>
                  </a:lnTo>
                  <a:lnTo>
                    <a:pt x="290" y="121"/>
                  </a:lnTo>
                  <a:lnTo>
                    <a:pt x="289" y="109"/>
                  </a:lnTo>
                  <a:lnTo>
                    <a:pt x="273" y="119"/>
                  </a:lnTo>
                  <a:lnTo>
                    <a:pt x="255" y="126"/>
                  </a:lnTo>
                  <a:lnTo>
                    <a:pt x="246" y="119"/>
                  </a:lnTo>
                  <a:lnTo>
                    <a:pt x="239" y="105"/>
                  </a:lnTo>
                  <a:lnTo>
                    <a:pt x="239" y="93"/>
                  </a:lnTo>
                  <a:lnTo>
                    <a:pt x="241" y="80"/>
                  </a:lnTo>
                  <a:lnTo>
                    <a:pt x="242" y="68"/>
                  </a:lnTo>
                  <a:lnTo>
                    <a:pt x="251" y="52"/>
                  </a:lnTo>
                  <a:lnTo>
                    <a:pt x="249" y="39"/>
                  </a:lnTo>
                  <a:lnTo>
                    <a:pt x="237" y="30"/>
                  </a:lnTo>
                  <a:lnTo>
                    <a:pt x="216" y="25"/>
                  </a:lnTo>
                  <a:lnTo>
                    <a:pt x="175" y="13"/>
                  </a:lnTo>
                  <a:lnTo>
                    <a:pt x="146" y="7"/>
                  </a:lnTo>
                  <a:lnTo>
                    <a:pt x="134" y="5"/>
                  </a:lnTo>
                  <a:lnTo>
                    <a:pt x="118" y="4"/>
                  </a:lnTo>
                  <a:lnTo>
                    <a:pt x="102" y="0"/>
                  </a:lnTo>
                  <a:lnTo>
                    <a:pt x="91" y="13"/>
                  </a:lnTo>
                  <a:lnTo>
                    <a:pt x="79" y="25"/>
                  </a:lnTo>
                  <a:lnTo>
                    <a:pt x="66" y="23"/>
                  </a:lnTo>
                  <a:lnTo>
                    <a:pt x="55" y="14"/>
                  </a:lnTo>
                  <a:lnTo>
                    <a:pt x="41" y="20"/>
                  </a:lnTo>
                  <a:lnTo>
                    <a:pt x="32" y="13"/>
                  </a:lnTo>
                  <a:lnTo>
                    <a:pt x="16" y="11"/>
                  </a:lnTo>
                  <a:lnTo>
                    <a:pt x="2" y="14"/>
                  </a:lnTo>
                  <a:lnTo>
                    <a:pt x="0" y="57"/>
                  </a:lnTo>
                  <a:lnTo>
                    <a:pt x="6" y="73"/>
                  </a:lnTo>
                  <a:lnTo>
                    <a:pt x="13" y="98"/>
                  </a:lnTo>
                  <a:lnTo>
                    <a:pt x="22" y="130"/>
                  </a:lnTo>
                  <a:lnTo>
                    <a:pt x="34" y="182"/>
                  </a:lnTo>
                  <a:lnTo>
                    <a:pt x="43" y="212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52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17">
              <a:extLst>
                <a:ext uri="{FF2B5EF4-FFF2-40B4-BE49-F238E27FC236}">
                  <a16:creationId xmlns:a16="http://schemas.microsoft.com/office/drawing/2014/main" id="{FA1A85D6-6EFD-8BF7-D1F1-2F901281C9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61446" y="7871597"/>
              <a:ext cx="695679" cy="616625"/>
            </a:xfrm>
            <a:custGeom>
              <a:avLst/>
              <a:gdLst>
                <a:gd name="T0" fmla="*/ 224 w 308"/>
                <a:gd name="T1" fmla="*/ 273 h 273"/>
                <a:gd name="T2" fmla="*/ 226 w 308"/>
                <a:gd name="T3" fmla="*/ 260 h 273"/>
                <a:gd name="T4" fmla="*/ 221 w 308"/>
                <a:gd name="T5" fmla="*/ 246 h 273"/>
                <a:gd name="T6" fmla="*/ 230 w 308"/>
                <a:gd name="T7" fmla="*/ 234 h 273"/>
                <a:gd name="T8" fmla="*/ 224 w 308"/>
                <a:gd name="T9" fmla="*/ 221 h 273"/>
                <a:gd name="T10" fmla="*/ 233 w 308"/>
                <a:gd name="T11" fmla="*/ 209 h 273"/>
                <a:gd name="T12" fmla="*/ 240 w 308"/>
                <a:gd name="T13" fmla="*/ 196 h 273"/>
                <a:gd name="T14" fmla="*/ 262 w 308"/>
                <a:gd name="T15" fmla="*/ 185 h 273"/>
                <a:gd name="T16" fmla="*/ 286 w 308"/>
                <a:gd name="T17" fmla="*/ 161 h 273"/>
                <a:gd name="T18" fmla="*/ 303 w 308"/>
                <a:gd name="T19" fmla="*/ 143 h 273"/>
                <a:gd name="T20" fmla="*/ 308 w 308"/>
                <a:gd name="T21" fmla="*/ 127 h 273"/>
                <a:gd name="T22" fmla="*/ 295 w 308"/>
                <a:gd name="T23" fmla="*/ 100 h 273"/>
                <a:gd name="T24" fmla="*/ 279 w 308"/>
                <a:gd name="T25" fmla="*/ 98 h 273"/>
                <a:gd name="T26" fmla="*/ 262 w 308"/>
                <a:gd name="T27" fmla="*/ 79 h 273"/>
                <a:gd name="T28" fmla="*/ 246 w 308"/>
                <a:gd name="T29" fmla="*/ 84 h 273"/>
                <a:gd name="T30" fmla="*/ 228 w 308"/>
                <a:gd name="T31" fmla="*/ 63 h 273"/>
                <a:gd name="T32" fmla="*/ 183 w 308"/>
                <a:gd name="T33" fmla="*/ 63 h 273"/>
                <a:gd name="T34" fmla="*/ 171 w 308"/>
                <a:gd name="T35" fmla="*/ 48 h 273"/>
                <a:gd name="T36" fmla="*/ 162 w 308"/>
                <a:gd name="T37" fmla="*/ 41 h 273"/>
                <a:gd name="T38" fmla="*/ 153 w 308"/>
                <a:gd name="T39" fmla="*/ 32 h 273"/>
                <a:gd name="T40" fmla="*/ 149 w 308"/>
                <a:gd name="T41" fmla="*/ 16 h 273"/>
                <a:gd name="T42" fmla="*/ 141 w 308"/>
                <a:gd name="T43" fmla="*/ 2 h 273"/>
                <a:gd name="T44" fmla="*/ 123 w 308"/>
                <a:gd name="T45" fmla="*/ 0 h 273"/>
                <a:gd name="T46" fmla="*/ 105 w 308"/>
                <a:gd name="T47" fmla="*/ 27 h 273"/>
                <a:gd name="T48" fmla="*/ 91 w 308"/>
                <a:gd name="T49" fmla="*/ 38 h 273"/>
                <a:gd name="T50" fmla="*/ 36 w 308"/>
                <a:gd name="T51" fmla="*/ 77 h 273"/>
                <a:gd name="T52" fmla="*/ 0 w 308"/>
                <a:gd name="T53" fmla="*/ 98 h 273"/>
                <a:gd name="T54" fmla="*/ 2 w 308"/>
                <a:gd name="T55" fmla="*/ 128 h 273"/>
                <a:gd name="T56" fmla="*/ 14 w 308"/>
                <a:gd name="T57" fmla="*/ 134 h 273"/>
                <a:gd name="T58" fmla="*/ 19 w 308"/>
                <a:gd name="T59" fmla="*/ 143 h 273"/>
                <a:gd name="T60" fmla="*/ 28 w 308"/>
                <a:gd name="T61" fmla="*/ 155 h 273"/>
                <a:gd name="T62" fmla="*/ 37 w 308"/>
                <a:gd name="T63" fmla="*/ 168 h 273"/>
                <a:gd name="T64" fmla="*/ 44 w 308"/>
                <a:gd name="T65" fmla="*/ 178 h 273"/>
                <a:gd name="T66" fmla="*/ 50 w 308"/>
                <a:gd name="T67" fmla="*/ 193 h 273"/>
                <a:gd name="T68" fmla="*/ 59 w 308"/>
                <a:gd name="T69" fmla="*/ 203 h 273"/>
                <a:gd name="T70" fmla="*/ 69 w 308"/>
                <a:gd name="T71" fmla="*/ 212 h 273"/>
                <a:gd name="T72" fmla="*/ 85 w 308"/>
                <a:gd name="T73" fmla="*/ 219 h 273"/>
                <a:gd name="T74" fmla="*/ 98 w 308"/>
                <a:gd name="T75" fmla="*/ 228 h 273"/>
                <a:gd name="T76" fmla="*/ 110 w 308"/>
                <a:gd name="T77" fmla="*/ 232 h 273"/>
                <a:gd name="T78" fmla="*/ 119 w 308"/>
                <a:gd name="T79" fmla="*/ 241 h 273"/>
                <a:gd name="T80" fmla="*/ 132 w 308"/>
                <a:gd name="T81" fmla="*/ 244 h 273"/>
                <a:gd name="T82" fmla="*/ 144 w 308"/>
                <a:gd name="T83" fmla="*/ 244 h 273"/>
                <a:gd name="T84" fmla="*/ 157 w 308"/>
                <a:gd name="T85" fmla="*/ 248 h 273"/>
                <a:gd name="T86" fmla="*/ 169 w 308"/>
                <a:gd name="T87" fmla="*/ 257 h 273"/>
                <a:gd name="T88" fmla="*/ 181 w 308"/>
                <a:gd name="T89" fmla="*/ 260 h 273"/>
                <a:gd name="T90" fmla="*/ 196 w 308"/>
                <a:gd name="T91" fmla="*/ 266 h 273"/>
                <a:gd name="T92" fmla="*/ 208 w 308"/>
                <a:gd name="T93" fmla="*/ 267 h 273"/>
                <a:gd name="T94" fmla="*/ 224 w 308"/>
                <a:gd name="T95" fmla="*/ 273 h 273"/>
                <a:gd name="T96" fmla="*/ 224 w 308"/>
                <a:gd name="T97" fmla="*/ 273 h 273"/>
                <a:gd name="T98" fmla="*/ 224 w 308"/>
                <a:gd name="T99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273">
                  <a:moveTo>
                    <a:pt x="224" y="273"/>
                  </a:moveTo>
                  <a:lnTo>
                    <a:pt x="226" y="260"/>
                  </a:lnTo>
                  <a:lnTo>
                    <a:pt x="221" y="246"/>
                  </a:lnTo>
                  <a:lnTo>
                    <a:pt x="230" y="234"/>
                  </a:lnTo>
                  <a:lnTo>
                    <a:pt x="224" y="221"/>
                  </a:lnTo>
                  <a:lnTo>
                    <a:pt x="233" y="209"/>
                  </a:lnTo>
                  <a:lnTo>
                    <a:pt x="240" y="196"/>
                  </a:lnTo>
                  <a:lnTo>
                    <a:pt x="262" y="185"/>
                  </a:lnTo>
                  <a:lnTo>
                    <a:pt x="286" y="161"/>
                  </a:lnTo>
                  <a:lnTo>
                    <a:pt x="303" y="143"/>
                  </a:lnTo>
                  <a:lnTo>
                    <a:pt x="308" y="127"/>
                  </a:lnTo>
                  <a:lnTo>
                    <a:pt x="295" y="100"/>
                  </a:lnTo>
                  <a:lnTo>
                    <a:pt x="279" y="98"/>
                  </a:lnTo>
                  <a:lnTo>
                    <a:pt x="262" y="79"/>
                  </a:lnTo>
                  <a:lnTo>
                    <a:pt x="246" y="84"/>
                  </a:lnTo>
                  <a:lnTo>
                    <a:pt x="228" y="63"/>
                  </a:lnTo>
                  <a:lnTo>
                    <a:pt x="183" y="63"/>
                  </a:lnTo>
                  <a:lnTo>
                    <a:pt x="171" y="48"/>
                  </a:lnTo>
                  <a:lnTo>
                    <a:pt x="162" y="41"/>
                  </a:lnTo>
                  <a:lnTo>
                    <a:pt x="153" y="32"/>
                  </a:lnTo>
                  <a:lnTo>
                    <a:pt x="149" y="16"/>
                  </a:lnTo>
                  <a:lnTo>
                    <a:pt x="141" y="2"/>
                  </a:lnTo>
                  <a:lnTo>
                    <a:pt x="123" y="0"/>
                  </a:lnTo>
                  <a:lnTo>
                    <a:pt x="105" y="27"/>
                  </a:lnTo>
                  <a:lnTo>
                    <a:pt x="91" y="38"/>
                  </a:lnTo>
                  <a:lnTo>
                    <a:pt x="36" y="77"/>
                  </a:lnTo>
                  <a:lnTo>
                    <a:pt x="0" y="98"/>
                  </a:lnTo>
                  <a:lnTo>
                    <a:pt x="2" y="128"/>
                  </a:lnTo>
                  <a:lnTo>
                    <a:pt x="14" y="134"/>
                  </a:lnTo>
                  <a:lnTo>
                    <a:pt x="19" y="143"/>
                  </a:lnTo>
                  <a:lnTo>
                    <a:pt x="28" y="155"/>
                  </a:lnTo>
                  <a:lnTo>
                    <a:pt x="37" y="168"/>
                  </a:lnTo>
                  <a:lnTo>
                    <a:pt x="44" y="178"/>
                  </a:lnTo>
                  <a:lnTo>
                    <a:pt x="50" y="193"/>
                  </a:lnTo>
                  <a:lnTo>
                    <a:pt x="59" y="203"/>
                  </a:lnTo>
                  <a:lnTo>
                    <a:pt x="69" y="212"/>
                  </a:lnTo>
                  <a:lnTo>
                    <a:pt x="85" y="219"/>
                  </a:lnTo>
                  <a:lnTo>
                    <a:pt x="98" y="228"/>
                  </a:lnTo>
                  <a:lnTo>
                    <a:pt x="110" y="232"/>
                  </a:lnTo>
                  <a:lnTo>
                    <a:pt x="119" y="241"/>
                  </a:lnTo>
                  <a:lnTo>
                    <a:pt x="132" y="244"/>
                  </a:lnTo>
                  <a:lnTo>
                    <a:pt x="144" y="244"/>
                  </a:lnTo>
                  <a:lnTo>
                    <a:pt x="157" y="248"/>
                  </a:lnTo>
                  <a:lnTo>
                    <a:pt x="169" y="257"/>
                  </a:lnTo>
                  <a:lnTo>
                    <a:pt x="181" y="260"/>
                  </a:lnTo>
                  <a:lnTo>
                    <a:pt x="196" y="266"/>
                  </a:lnTo>
                  <a:lnTo>
                    <a:pt x="208" y="267"/>
                  </a:lnTo>
                  <a:lnTo>
                    <a:pt x="224" y="273"/>
                  </a:lnTo>
                  <a:lnTo>
                    <a:pt x="224" y="273"/>
                  </a:lnTo>
                  <a:lnTo>
                    <a:pt x="224" y="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18">
              <a:extLst>
                <a:ext uri="{FF2B5EF4-FFF2-40B4-BE49-F238E27FC236}">
                  <a16:creationId xmlns:a16="http://schemas.microsoft.com/office/drawing/2014/main" id="{FB718123-E2A9-CB1D-7E69-5FF835803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30653" y="8092950"/>
              <a:ext cx="867340" cy="670834"/>
            </a:xfrm>
            <a:custGeom>
              <a:avLst/>
              <a:gdLst>
                <a:gd name="T0" fmla="*/ 149 w 384"/>
                <a:gd name="T1" fmla="*/ 297 h 297"/>
                <a:gd name="T2" fmla="*/ 189 w 384"/>
                <a:gd name="T3" fmla="*/ 267 h 297"/>
                <a:gd name="T4" fmla="*/ 203 w 384"/>
                <a:gd name="T5" fmla="*/ 257 h 297"/>
                <a:gd name="T6" fmla="*/ 217 w 384"/>
                <a:gd name="T7" fmla="*/ 244 h 297"/>
                <a:gd name="T8" fmla="*/ 231 w 384"/>
                <a:gd name="T9" fmla="*/ 237 h 297"/>
                <a:gd name="T10" fmla="*/ 271 w 384"/>
                <a:gd name="T11" fmla="*/ 200 h 297"/>
                <a:gd name="T12" fmla="*/ 333 w 384"/>
                <a:gd name="T13" fmla="*/ 146 h 297"/>
                <a:gd name="T14" fmla="*/ 365 w 384"/>
                <a:gd name="T15" fmla="*/ 146 h 297"/>
                <a:gd name="T16" fmla="*/ 384 w 384"/>
                <a:gd name="T17" fmla="*/ 148 h 297"/>
                <a:gd name="T18" fmla="*/ 372 w 384"/>
                <a:gd name="T19" fmla="*/ 144 h 297"/>
                <a:gd name="T20" fmla="*/ 356 w 384"/>
                <a:gd name="T21" fmla="*/ 144 h 297"/>
                <a:gd name="T22" fmla="*/ 343 w 384"/>
                <a:gd name="T23" fmla="*/ 134 h 297"/>
                <a:gd name="T24" fmla="*/ 335 w 384"/>
                <a:gd name="T25" fmla="*/ 127 h 297"/>
                <a:gd name="T26" fmla="*/ 322 w 384"/>
                <a:gd name="T27" fmla="*/ 121 h 297"/>
                <a:gd name="T28" fmla="*/ 311 w 384"/>
                <a:gd name="T29" fmla="*/ 118 h 297"/>
                <a:gd name="T30" fmla="*/ 299 w 384"/>
                <a:gd name="T31" fmla="*/ 109 h 297"/>
                <a:gd name="T32" fmla="*/ 290 w 384"/>
                <a:gd name="T33" fmla="*/ 102 h 297"/>
                <a:gd name="T34" fmla="*/ 283 w 384"/>
                <a:gd name="T35" fmla="*/ 84 h 297"/>
                <a:gd name="T36" fmla="*/ 274 w 384"/>
                <a:gd name="T37" fmla="*/ 77 h 297"/>
                <a:gd name="T38" fmla="*/ 265 w 384"/>
                <a:gd name="T39" fmla="*/ 63 h 297"/>
                <a:gd name="T40" fmla="*/ 260 w 384"/>
                <a:gd name="T41" fmla="*/ 48 h 297"/>
                <a:gd name="T42" fmla="*/ 249 w 384"/>
                <a:gd name="T43" fmla="*/ 41 h 297"/>
                <a:gd name="T44" fmla="*/ 240 w 384"/>
                <a:gd name="T45" fmla="*/ 30 h 297"/>
                <a:gd name="T46" fmla="*/ 235 w 384"/>
                <a:gd name="T47" fmla="*/ 0 h 297"/>
                <a:gd name="T48" fmla="*/ 201 w 384"/>
                <a:gd name="T49" fmla="*/ 4 h 297"/>
                <a:gd name="T50" fmla="*/ 176 w 384"/>
                <a:gd name="T51" fmla="*/ 0 h 297"/>
                <a:gd name="T52" fmla="*/ 133 w 384"/>
                <a:gd name="T53" fmla="*/ 0 h 297"/>
                <a:gd name="T54" fmla="*/ 66 w 384"/>
                <a:gd name="T55" fmla="*/ 2 h 297"/>
                <a:gd name="T56" fmla="*/ 57 w 384"/>
                <a:gd name="T57" fmla="*/ 47 h 297"/>
                <a:gd name="T58" fmla="*/ 37 w 384"/>
                <a:gd name="T59" fmla="*/ 48 h 297"/>
                <a:gd name="T60" fmla="*/ 28 w 384"/>
                <a:gd name="T61" fmla="*/ 63 h 297"/>
                <a:gd name="T62" fmla="*/ 20 w 384"/>
                <a:gd name="T63" fmla="*/ 95 h 297"/>
                <a:gd name="T64" fmla="*/ 0 w 384"/>
                <a:gd name="T65" fmla="*/ 146 h 297"/>
                <a:gd name="T66" fmla="*/ 11 w 384"/>
                <a:gd name="T67" fmla="*/ 160 h 297"/>
                <a:gd name="T68" fmla="*/ 27 w 384"/>
                <a:gd name="T69" fmla="*/ 162 h 297"/>
                <a:gd name="T70" fmla="*/ 41 w 384"/>
                <a:gd name="T71" fmla="*/ 155 h 297"/>
                <a:gd name="T72" fmla="*/ 52 w 384"/>
                <a:gd name="T73" fmla="*/ 166 h 297"/>
                <a:gd name="T74" fmla="*/ 66 w 384"/>
                <a:gd name="T75" fmla="*/ 155 h 297"/>
                <a:gd name="T76" fmla="*/ 78 w 384"/>
                <a:gd name="T77" fmla="*/ 169 h 297"/>
                <a:gd name="T78" fmla="*/ 85 w 384"/>
                <a:gd name="T79" fmla="*/ 184 h 297"/>
                <a:gd name="T80" fmla="*/ 96 w 384"/>
                <a:gd name="T81" fmla="*/ 198 h 297"/>
                <a:gd name="T82" fmla="*/ 109 w 384"/>
                <a:gd name="T83" fmla="*/ 200 h 297"/>
                <a:gd name="T84" fmla="*/ 94 w 384"/>
                <a:gd name="T85" fmla="*/ 210 h 297"/>
                <a:gd name="T86" fmla="*/ 100 w 384"/>
                <a:gd name="T87" fmla="*/ 225 h 297"/>
                <a:gd name="T88" fmla="*/ 98 w 384"/>
                <a:gd name="T89" fmla="*/ 241 h 297"/>
                <a:gd name="T90" fmla="*/ 103 w 384"/>
                <a:gd name="T91" fmla="*/ 253 h 297"/>
                <a:gd name="T92" fmla="*/ 116 w 384"/>
                <a:gd name="T93" fmla="*/ 258 h 297"/>
                <a:gd name="T94" fmla="*/ 116 w 384"/>
                <a:gd name="T95" fmla="*/ 274 h 297"/>
                <a:gd name="T96" fmla="*/ 132 w 384"/>
                <a:gd name="T97" fmla="*/ 276 h 297"/>
                <a:gd name="T98" fmla="*/ 144 w 384"/>
                <a:gd name="T99" fmla="*/ 287 h 297"/>
                <a:gd name="T100" fmla="*/ 153 w 384"/>
                <a:gd name="T101" fmla="*/ 297 h 297"/>
                <a:gd name="T102" fmla="*/ 149 w 384"/>
                <a:gd name="T103" fmla="*/ 297 h 297"/>
                <a:gd name="T104" fmla="*/ 149 w 384"/>
                <a:gd name="T105" fmla="*/ 297 h 297"/>
                <a:gd name="T106" fmla="*/ 149 w 384"/>
                <a:gd name="T10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4" h="297">
                  <a:moveTo>
                    <a:pt x="149" y="297"/>
                  </a:moveTo>
                  <a:lnTo>
                    <a:pt x="189" y="267"/>
                  </a:lnTo>
                  <a:lnTo>
                    <a:pt x="203" y="257"/>
                  </a:lnTo>
                  <a:lnTo>
                    <a:pt x="217" y="244"/>
                  </a:lnTo>
                  <a:lnTo>
                    <a:pt x="231" y="237"/>
                  </a:lnTo>
                  <a:lnTo>
                    <a:pt x="271" y="200"/>
                  </a:lnTo>
                  <a:lnTo>
                    <a:pt x="333" y="146"/>
                  </a:lnTo>
                  <a:lnTo>
                    <a:pt x="365" y="146"/>
                  </a:lnTo>
                  <a:lnTo>
                    <a:pt x="384" y="148"/>
                  </a:lnTo>
                  <a:lnTo>
                    <a:pt x="372" y="144"/>
                  </a:lnTo>
                  <a:lnTo>
                    <a:pt x="356" y="144"/>
                  </a:lnTo>
                  <a:lnTo>
                    <a:pt x="343" y="134"/>
                  </a:lnTo>
                  <a:lnTo>
                    <a:pt x="335" y="127"/>
                  </a:lnTo>
                  <a:lnTo>
                    <a:pt x="322" y="121"/>
                  </a:lnTo>
                  <a:lnTo>
                    <a:pt x="311" y="118"/>
                  </a:lnTo>
                  <a:lnTo>
                    <a:pt x="299" y="109"/>
                  </a:lnTo>
                  <a:lnTo>
                    <a:pt x="290" y="102"/>
                  </a:lnTo>
                  <a:lnTo>
                    <a:pt x="283" y="84"/>
                  </a:lnTo>
                  <a:lnTo>
                    <a:pt x="274" y="77"/>
                  </a:lnTo>
                  <a:lnTo>
                    <a:pt x="265" y="63"/>
                  </a:lnTo>
                  <a:lnTo>
                    <a:pt x="260" y="48"/>
                  </a:lnTo>
                  <a:lnTo>
                    <a:pt x="249" y="41"/>
                  </a:lnTo>
                  <a:lnTo>
                    <a:pt x="240" y="30"/>
                  </a:lnTo>
                  <a:lnTo>
                    <a:pt x="235" y="0"/>
                  </a:lnTo>
                  <a:lnTo>
                    <a:pt x="201" y="4"/>
                  </a:lnTo>
                  <a:lnTo>
                    <a:pt x="176" y="0"/>
                  </a:lnTo>
                  <a:lnTo>
                    <a:pt x="133" y="0"/>
                  </a:lnTo>
                  <a:lnTo>
                    <a:pt x="66" y="2"/>
                  </a:lnTo>
                  <a:lnTo>
                    <a:pt x="57" y="47"/>
                  </a:lnTo>
                  <a:lnTo>
                    <a:pt x="37" y="48"/>
                  </a:lnTo>
                  <a:lnTo>
                    <a:pt x="28" y="63"/>
                  </a:lnTo>
                  <a:lnTo>
                    <a:pt x="20" y="95"/>
                  </a:lnTo>
                  <a:lnTo>
                    <a:pt x="0" y="146"/>
                  </a:lnTo>
                  <a:lnTo>
                    <a:pt x="11" y="160"/>
                  </a:lnTo>
                  <a:lnTo>
                    <a:pt x="27" y="162"/>
                  </a:lnTo>
                  <a:lnTo>
                    <a:pt x="41" y="155"/>
                  </a:lnTo>
                  <a:lnTo>
                    <a:pt x="52" y="166"/>
                  </a:lnTo>
                  <a:lnTo>
                    <a:pt x="66" y="155"/>
                  </a:lnTo>
                  <a:lnTo>
                    <a:pt x="78" y="169"/>
                  </a:lnTo>
                  <a:lnTo>
                    <a:pt x="85" y="184"/>
                  </a:lnTo>
                  <a:lnTo>
                    <a:pt x="96" y="198"/>
                  </a:lnTo>
                  <a:lnTo>
                    <a:pt x="109" y="200"/>
                  </a:lnTo>
                  <a:lnTo>
                    <a:pt x="94" y="210"/>
                  </a:lnTo>
                  <a:lnTo>
                    <a:pt x="100" y="225"/>
                  </a:lnTo>
                  <a:lnTo>
                    <a:pt x="98" y="241"/>
                  </a:lnTo>
                  <a:lnTo>
                    <a:pt x="103" y="253"/>
                  </a:lnTo>
                  <a:lnTo>
                    <a:pt x="116" y="258"/>
                  </a:lnTo>
                  <a:lnTo>
                    <a:pt x="116" y="274"/>
                  </a:lnTo>
                  <a:lnTo>
                    <a:pt x="132" y="276"/>
                  </a:lnTo>
                  <a:lnTo>
                    <a:pt x="144" y="287"/>
                  </a:lnTo>
                  <a:lnTo>
                    <a:pt x="153" y="297"/>
                  </a:lnTo>
                  <a:lnTo>
                    <a:pt x="149" y="297"/>
                  </a:lnTo>
                  <a:lnTo>
                    <a:pt x="149" y="297"/>
                  </a:lnTo>
                  <a:lnTo>
                    <a:pt x="149" y="2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19">
              <a:extLst>
                <a:ext uri="{FF2B5EF4-FFF2-40B4-BE49-F238E27FC236}">
                  <a16:creationId xmlns:a16="http://schemas.microsoft.com/office/drawing/2014/main" id="{2B443764-05A9-BBDE-D0EF-D05EFA7F3B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09525" y="8040999"/>
              <a:ext cx="860565" cy="612108"/>
            </a:xfrm>
            <a:custGeom>
              <a:avLst/>
              <a:gdLst>
                <a:gd name="T0" fmla="*/ 239 w 381"/>
                <a:gd name="T1" fmla="*/ 269 h 271"/>
                <a:gd name="T2" fmla="*/ 351 w 381"/>
                <a:gd name="T3" fmla="*/ 271 h 271"/>
                <a:gd name="T4" fmla="*/ 377 w 381"/>
                <a:gd name="T5" fmla="*/ 271 h 271"/>
                <a:gd name="T6" fmla="*/ 376 w 381"/>
                <a:gd name="T7" fmla="*/ 256 h 271"/>
                <a:gd name="T8" fmla="*/ 376 w 381"/>
                <a:gd name="T9" fmla="*/ 176 h 271"/>
                <a:gd name="T10" fmla="*/ 370 w 381"/>
                <a:gd name="T11" fmla="*/ 162 h 271"/>
                <a:gd name="T12" fmla="*/ 376 w 381"/>
                <a:gd name="T13" fmla="*/ 141 h 271"/>
                <a:gd name="T14" fmla="*/ 381 w 381"/>
                <a:gd name="T15" fmla="*/ 125 h 271"/>
                <a:gd name="T16" fmla="*/ 379 w 381"/>
                <a:gd name="T17" fmla="*/ 70 h 271"/>
                <a:gd name="T18" fmla="*/ 379 w 381"/>
                <a:gd name="T19" fmla="*/ 41 h 271"/>
                <a:gd name="T20" fmla="*/ 370 w 381"/>
                <a:gd name="T21" fmla="*/ 27 h 271"/>
                <a:gd name="T22" fmla="*/ 353 w 381"/>
                <a:gd name="T23" fmla="*/ 18 h 271"/>
                <a:gd name="T24" fmla="*/ 335 w 381"/>
                <a:gd name="T25" fmla="*/ 13 h 271"/>
                <a:gd name="T26" fmla="*/ 319 w 381"/>
                <a:gd name="T27" fmla="*/ 4 h 271"/>
                <a:gd name="T28" fmla="*/ 258 w 381"/>
                <a:gd name="T29" fmla="*/ 5 h 271"/>
                <a:gd name="T30" fmla="*/ 244 w 381"/>
                <a:gd name="T31" fmla="*/ 5 h 271"/>
                <a:gd name="T32" fmla="*/ 80 w 381"/>
                <a:gd name="T33" fmla="*/ 4 h 271"/>
                <a:gd name="T34" fmla="*/ 64 w 381"/>
                <a:gd name="T35" fmla="*/ 2 h 271"/>
                <a:gd name="T36" fmla="*/ 0 w 381"/>
                <a:gd name="T37" fmla="*/ 0 h 271"/>
                <a:gd name="T38" fmla="*/ 2 w 381"/>
                <a:gd name="T39" fmla="*/ 16 h 271"/>
                <a:gd name="T40" fmla="*/ 18 w 381"/>
                <a:gd name="T41" fmla="*/ 16 h 271"/>
                <a:gd name="T42" fmla="*/ 23 w 381"/>
                <a:gd name="T43" fmla="*/ 25 h 271"/>
                <a:gd name="T44" fmla="*/ 11 w 381"/>
                <a:gd name="T45" fmla="*/ 41 h 271"/>
                <a:gd name="T46" fmla="*/ 9 w 381"/>
                <a:gd name="T47" fmla="*/ 57 h 271"/>
                <a:gd name="T48" fmla="*/ 18 w 381"/>
                <a:gd name="T49" fmla="*/ 68 h 271"/>
                <a:gd name="T50" fmla="*/ 30 w 381"/>
                <a:gd name="T51" fmla="*/ 75 h 271"/>
                <a:gd name="T52" fmla="*/ 41 w 381"/>
                <a:gd name="T53" fmla="*/ 86 h 271"/>
                <a:gd name="T54" fmla="*/ 29 w 381"/>
                <a:gd name="T55" fmla="*/ 105 h 271"/>
                <a:gd name="T56" fmla="*/ 34 w 381"/>
                <a:gd name="T57" fmla="*/ 118 h 271"/>
                <a:gd name="T58" fmla="*/ 50 w 381"/>
                <a:gd name="T59" fmla="*/ 123 h 271"/>
                <a:gd name="T60" fmla="*/ 48 w 381"/>
                <a:gd name="T61" fmla="*/ 139 h 271"/>
                <a:gd name="T62" fmla="*/ 48 w 381"/>
                <a:gd name="T63" fmla="*/ 155 h 271"/>
                <a:gd name="T64" fmla="*/ 54 w 381"/>
                <a:gd name="T65" fmla="*/ 175 h 271"/>
                <a:gd name="T66" fmla="*/ 64 w 381"/>
                <a:gd name="T67" fmla="*/ 187 h 271"/>
                <a:gd name="T68" fmla="*/ 71 w 381"/>
                <a:gd name="T69" fmla="*/ 199 h 271"/>
                <a:gd name="T70" fmla="*/ 61 w 381"/>
                <a:gd name="T71" fmla="*/ 208 h 271"/>
                <a:gd name="T72" fmla="*/ 66 w 381"/>
                <a:gd name="T73" fmla="*/ 223 h 271"/>
                <a:gd name="T74" fmla="*/ 77 w 381"/>
                <a:gd name="T75" fmla="*/ 240 h 271"/>
                <a:gd name="T76" fmla="*/ 169 w 381"/>
                <a:gd name="T77" fmla="*/ 248 h 271"/>
                <a:gd name="T78" fmla="*/ 212 w 381"/>
                <a:gd name="T79" fmla="*/ 249 h 271"/>
                <a:gd name="T80" fmla="*/ 212 w 381"/>
                <a:gd name="T81" fmla="*/ 269 h 271"/>
                <a:gd name="T82" fmla="*/ 239 w 381"/>
                <a:gd name="T83" fmla="*/ 269 h 271"/>
                <a:gd name="T84" fmla="*/ 239 w 381"/>
                <a:gd name="T85" fmla="*/ 269 h 271"/>
                <a:gd name="T86" fmla="*/ 239 w 381"/>
                <a:gd name="T87" fmla="*/ 26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81" h="271">
                  <a:moveTo>
                    <a:pt x="239" y="269"/>
                  </a:moveTo>
                  <a:lnTo>
                    <a:pt x="351" y="271"/>
                  </a:lnTo>
                  <a:lnTo>
                    <a:pt x="377" y="271"/>
                  </a:lnTo>
                  <a:lnTo>
                    <a:pt x="376" y="256"/>
                  </a:lnTo>
                  <a:lnTo>
                    <a:pt x="376" y="176"/>
                  </a:lnTo>
                  <a:lnTo>
                    <a:pt x="370" y="162"/>
                  </a:lnTo>
                  <a:lnTo>
                    <a:pt x="376" y="141"/>
                  </a:lnTo>
                  <a:lnTo>
                    <a:pt x="381" y="125"/>
                  </a:lnTo>
                  <a:lnTo>
                    <a:pt x="379" y="70"/>
                  </a:lnTo>
                  <a:lnTo>
                    <a:pt x="379" y="41"/>
                  </a:lnTo>
                  <a:lnTo>
                    <a:pt x="370" y="27"/>
                  </a:lnTo>
                  <a:lnTo>
                    <a:pt x="353" y="18"/>
                  </a:lnTo>
                  <a:lnTo>
                    <a:pt x="335" y="13"/>
                  </a:lnTo>
                  <a:lnTo>
                    <a:pt x="319" y="4"/>
                  </a:lnTo>
                  <a:lnTo>
                    <a:pt x="258" y="5"/>
                  </a:lnTo>
                  <a:lnTo>
                    <a:pt x="244" y="5"/>
                  </a:lnTo>
                  <a:lnTo>
                    <a:pt x="80" y="4"/>
                  </a:lnTo>
                  <a:lnTo>
                    <a:pt x="64" y="2"/>
                  </a:lnTo>
                  <a:lnTo>
                    <a:pt x="0" y="0"/>
                  </a:lnTo>
                  <a:lnTo>
                    <a:pt x="2" y="16"/>
                  </a:lnTo>
                  <a:lnTo>
                    <a:pt x="18" y="16"/>
                  </a:lnTo>
                  <a:lnTo>
                    <a:pt x="23" y="25"/>
                  </a:lnTo>
                  <a:lnTo>
                    <a:pt x="11" y="41"/>
                  </a:lnTo>
                  <a:lnTo>
                    <a:pt x="9" y="57"/>
                  </a:lnTo>
                  <a:lnTo>
                    <a:pt x="18" y="68"/>
                  </a:lnTo>
                  <a:lnTo>
                    <a:pt x="30" y="75"/>
                  </a:lnTo>
                  <a:lnTo>
                    <a:pt x="41" y="86"/>
                  </a:lnTo>
                  <a:lnTo>
                    <a:pt x="29" y="105"/>
                  </a:lnTo>
                  <a:lnTo>
                    <a:pt x="34" y="118"/>
                  </a:lnTo>
                  <a:lnTo>
                    <a:pt x="50" y="123"/>
                  </a:lnTo>
                  <a:lnTo>
                    <a:pt x="48" y="139"/>
                  </a:lnTo>
                  <a:lnTo>
                    <a:pt x="48" y="155"/>
                  </a:lnTo>
                  <a:lnTo>
                    <a:pt x="54" y="175"/>
                  </a:lnTo>
                  <a:lnTo>
                    <a:pt x="64" y="187"/>
                  </a:lnTo>
                  <a:lnTo>
                    <a:pt x="71" y="199"/>
                  </a:lnTo>
                  <a:lnTo>
                    <a:pt x="61" y="208"/>
                  </a:lnTo>
                  <a:lnTo>
                    <a:pt x="66" y="223"/>
                  </a:lnTo>
                  <a:lnTo>
                    <a:pt x="77" y="240"/>
                  </a:lnTo>
                  <a:lnTo>
                    <a:pt x="169" y="248"/>
                  </a:lnTo>
                  <a:lnTo>
                    <a:pt x="212" y="249"/>
                  </a:lnTo>
                  <a:lnTo>
                    <a:pt x="212" y="269"/>
                  </a:lnTo>
                  <a:lnTo>
                    <a:pt x="239" y="269"/>
                  </a:lnTo>
                  <a:lnTo>
                    <a:pt x="239" y="269"/>
                  </a:lnTo>
                  <a:lnTo>
                    <a:pt x="239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20">
              <a:extLst>
                <a:ext uri="{FF2B5EF4-FFF2-40B4-BE49-F238E27FC236}">
                  <a16:creationId xmlns:a16="http://schemas.microsoft.com/office/drawing/2014/main" id="{7B05F415-F298-525B-C877-607E3D1314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7381459"/>
              <a:ext cx="804096" cy="725043"/>
            </a:xfrm>
            <a:custGeom>
              <a:avLst/>
              <a:gdLst>
                <a:gd name="T0" fmla="*/ 229 w 356"/>
                <a:gd name="T1" fmla="*/ 321 h 321"/>
                <a:gd name="T2" fmla="*/ 316 w 356"/>
                <a:gd name="T3" fmla="*/ 267 h 321"/>
                <a:gd name="T4" fmla="*/ 356 w 356"/>
                <a:gd name="T5" fmla="*/ 240 h 321"/>
                <a:gd name="T6" fmla="*/ 338 w 356"/>
                <a:gd name="T7" fmla="*/ 173 h 321"/>
                <a:gd name="T8" fmla="*/ 327 w 356"/>
                <a:gd name="T9" fmla="*/ 130 h 321"/>
                <a:gd name="T10" fmla="*/ 309 w 356"/>
                <a:gd name="T11" fmla="*/ 66 h 321"/>
                <a:gd name="T12" fmla="*/ 300 w 356"/>
                <a:gd name="T13" fmla="*/ 0 h 321"/>
                <a:gd name="T14" fmla="*/ 208 w 356"/>
                <a:gd name="T15" fmla="*/ 13 h 321"/>
                <a:gd name="T16" fmla="*/ 112 w 356"/>
                <a:gd name="T17" fmla="*/ 29 h 321"/>
                <a:gd name="T18" fmla="*/ 0 w 356"/>
                <a:gd name="T19" fmla="*/ 54 h 321"/>
                <a:gd name="T20" fmla="*/ 14 w 356"/>
                <a:gd name="T21" fmla="*/ 70 h 321"/>
                <a:gd name="T22" fmla="*/ 28 w 356"/>
                <a:gd name="T23" fmla="*/ 89 h 321"/>
                <a:gd name="T24" fmla="*/ 39 w 356"/>
                <a:gd name="T25" fmla="*/ 103 h 321"/>
                <a:gd name="T26" fmla="*/ 57 w 356"/>
                <a:gd name="T27" fmla="*/ 116 h 321"/>
                <a:gd name="T28" fmla="*/ 60 w 356"/>
                <a:gd name="T29" fmla="*/ 134 h 321"/>
                <a:gd name="T30" fmla="*/ 73 w 356"/>
                <a:gd name="T31" fmla="*/ 148 h 321"/>
                <a:gd name="T32" fmla="*/ 67 w 356"/>
                <a:gd name="T33" fmla="*/ 162 h 321"/>
                <a:gd name="T34" fmla="*/ 74 w 356"/>
                <a:gd name="T35" fmla="*/ 176 h 321"/>
                <a:gd name="T36" fmla="*/ 73 w 356"/>
                <a:gd name="T37" fmla="*/ 196 h 321"/>
                <a:gd name="T38" fmla="*/ 87 w 356"/>
                <a:gd name="T39" fmla="*/ 207 h 321"/>
                <a:gd name="T40" fmla="*/ 85 w 356"/>
                <a:gd name="T41" fmla="*/ 219 h 321"/>
                <a:gd name="T42" fmla="*/ 92 w 356"/>
                <a:gd name="T43" fmla="*/ 244 h 321"/>
                <a:gd name="T44" fmla="*/ 106 w 356"/>
                <a:gd name="T45" fmla="*/ 264 h 321"/>
                <a:gd name="T46" fmla="*/ 121 w 356"/>
                <a:gd name="T47" fmla="*/ 273 h 321"/>
                <a:gd name="T48" fmla="*/ 169 w 356"/>
                <a:gd name="T49" fmla="*/ 278 h 321"/>
                <a:gd name="T50" fmla="*/ 187 w 356"/>
                <a:gd name="T51" fmla="*/ 299 h 321"/>
                <a:gd name="T52" fmla="*/ 197 w 356"/>
                <a:gd name="T53" fmla="*/ 289 h 321"/>
                <a:gd name="T54" fmla="*/ 229 w 356"/>
                <a:gd name="T55" fmla="*/ 321 h 321"/>
                <a:gd name="T56" fmla="*/ 229 w 356"/>
                <a:gd name="T57" fmla="*/ 321 h 321"/>
                <a:gd name="T58" fmla="*/ 229 w 356"/>
                <a:gd name="T59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321">
                  <a:moveTo>
                    <a:pt x="229" y="321"/>
                  </a:moveTo>
                  <a:lnTo>
                    <a:pt x="316" y="267"/>
                  </a:lnTo>
                  <a:lnTo>
                    <a:pt x="356" y="240"/>
                  </a:lnTo>
                  <a:lnTo>
                    <a:pt x="338" y="173"/>
                  </a:lnTo>
                  <a:lnTo>
                    <a:pt x="327" y="130"/>
                  </a:lnTo>
                  <a:lnTo>
                    <a:pt x="309" y="66"/>
                  </a:lnTo>
                  <a:lnTo>
                    <a:pt x="300" y="0"/>
                  </a:lnTo>
                  <a:lnTo>
                    <a:pt x="208" y="13"/>
                  </a:lnTo>
                  <a:lnTo>
                    <a:pt x="112" y="29"/>
                  </a:lnTo>
                  <a:lnTo>
                    <a:pt x="0" y="54"/>
                  </a:lnTo>
                  <a:lnTo>
                    <a:pt x="14" y="70"/>
                  </a:lnTo>
                  <a:lnTo>
                    <a:pt x="28" y="89"/>
                  </a:lnTo>
                  <a:lnTo>
                    <a:pt x="39" y="103"/>
                  </a:lnTo>
                  <a:lnTo>
                    <a:pt x="57" y="116"/>
                  </a:lnTo>
                  <a:lnTo>
                    <a:pt x="60" y="134"/>
                  </a:lnTo>
                  <a:lnTo>
                    <a:pt x="73" y="148"/>
                  </a:lnTo>
                  <a:lnTo>
                    <a:pt x="67" y="162"/>
                  </a:lnTo>
                  <a:lnTo>
                    <a:pt x="74" y="176"/>
                  </a:lnTo>
                  <a:lnTo>
                    <a:pt x="73" y="196"/>
                  </a:lnTo>
                  <a:lnTo>
                    <a:pt x="87" y="207"/>
                  </a:lnTo>
                  <a:lnTo>
                    <a:pt x="85" y="219"/>
                  </a:lnTo>
                  <a:lnTo>
                    <a:pt x="92" y="244"/>
                  </a:lnTo>
                  <a:lnTo>
                    <a:pt x="106" y="264"/>
                  </a:lnTo>
                  <a:lnTo>
                    <a:pt x="121" y="273"/>
                  </a:lnTo>
                  <a:lnTo>
                    <a:pt x="169" y="278"/>
                  </a:lnTo>
                  <a:lnTo>
                    <a:pt x="187" y="299"/>
                  </a:lnTo>
                  <a:lnTo>
                    <a:pt x="197" y="289"/>
                  </a:lnTo>
                  <a:lnTo>
                    <a:pt x="229" y="321"/>
                  </a:lnTo>
                  <a:lnTo>
                    <a:pt x="229" y="321"/>
                  </a:lnTo>
                  <a:lnTo>
                    <a:pt x="229" y="3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21">
              <a:extLst>
                <a:ext uri="{FF2B5EF4-FFF2-40B4-BE49-F238E27FC236}">
                  <a16:creationId xmlns:a16="http://schemas.microsoft.com/office/drawing/2014/main" id="{2D1B5681-D7F0-2656-32E0-C3E26D1C27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01906" y="7354355"/>
              <a:ext cx="402048" cy="573709"/>
            </a:xfrm>
            <a:custGeom>
              <a:avLst/>
              <a:gdLst>
                <a:gd name="T0" fmla="*/ 167 w 178"/>
                <a:gd name="T1" fmla="*/ 254 h 254"/>
                <a:gd name="T2" fmla="*/ 166 w 178"/>
                <a:gd name="T3" fmla="*/ 238 h 254"/>
                <a:gd name="T4" fmla="*/ 174 w 178"/>
                <a:gd name="T5" fmla="*/ 194 h 254"/>
                <a:gd name="T6" fmla="*/ 174 w 178"/>
                <a:gd name="T7" fmla="*/ 146 h 254"/>
                <a:gd name="T8" fmla="*/ 174 w 178"/>
                <a:gd name="T9" fmla="*/ 87 h 254"/>
                <a:gd name="T10" fmla="*/ 176 w 178"/>
                <a:gd name="T11" fmla="*/ 74 h 254"/>
                <a:gd name="T12" fmla="*/ 178 w 178"/>
                <a:gd name="T13" fmla="*/ 34 h 254"/>
                <a:gd name="T14" fmla="*/ 174 w 178"/>
                <a:gd name="T15" fmla="*/ 7 h 254"/>
                <a:gd name="T16" fmla="*/ 144 w 178"/>
                <a:gd name="T17" fmla="*/ 0 h 254"/>
                <a:gd name="T18" fmla="*/ 121 w 178"/>
                <a:gd name="T19" fmla="*/ 0 h 254"/>
                <a:gd name="T20" fmla="*/ 114 w 178"/>
                <a:gd name="T21" fmla="*/ 12 h 254"/>
                <a:gd name="T22" fmla="*/ 53 w 178"/>
                <a:gd name="T23" fmla="*/ 25 h 254"/>
                <a:gd name="T24" fmla="*/ 34 w 178"/>
                <a:gd name="T25" fmla="*/ 21 h 254"/>
                <a:gd name="T26" fmla="*/ 16 w 178"/>
                <a:gd name="T27" fmla="*/ 12 h 254"/>
                <a:gd name="T28" fmla="*/ 18 w 178"/>
                <a:gd name="T29" fmla="*/ 50 h 254"/>
                <a:gd name="T30" fmla="*/ 16 w 178"/>
                <a:gd name="T31" fmla="*/ 66 h 254"/>
                <a:gd name="T32" fmla="*/ 18 w 178"/>
                <a:gd name="T33" fmla="*/ 110 h 254"/>
                <a:gd name="T34" fmla="*/ 18 w 178"/>
                <a:gd name="T35" fmla="*/ 130 h 254"/>
                <a:gd name="T36" fmla="*/ 16 w 178"/>
                <a:gd name="T37" fmla="*/ 146 h 254"/>
                <a:gd name="T38" fmla="*/ 7 w 178"/>
                <a:gd name="T39" fmla="*/ 160 h 254"/>
                <a:gd name="T40" fmla="*/ 0 w 178"/>
                <a:gd name="T41" fmla="*/ 188 h 254"/>
                <a:gd name="T42" fmla="*/ 55 w 178"/>
                <a:gd name="T43" fmla="*/ 199 h 254"/>
                <a:gd name="T44" fmla="*/ 116 w 178"/>
                <a:gd name="T45" fmla="*/ 199 h 254"/>
                <a:gd name="T46" fmla="*/ 112 w 178"/>
                <a:gd name="T47" fmla="*/ 229 h 254"/>
                <a:gd name="T48" fmla="*/ 112 w 178"/>
                <a:gd name="T49" fmla="*/ 254 h 254"/>
                <a:gd name="T50" fmla="*/ 167 w 178"/>
                <a:gd name="T51" fmla="*/ 254 h 254"/>
                <a:gd name="T52" fmla="*/ 167 w 178"/>
                <a:gd name="T53" fmla="*/ 254 h 254"/>
                <a:gd name="T54" fmla="*/ 167 w 178"/>
                <a:gd name="T5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8" h="254">
                  <a:moveTo>
                    <a:pt x="167" y="254"/>
                  </a:moveTo>
                  <a:lnTo>
                    <a:pt x="166" y="238"/>
                  </a:lnTo>
                  <a:lnTo>
                    <a:pt x="174" y="194"/>
                  </a:lnTo>
                  <a:lnTo>
                    <a:pt x="174" y="146"/>
                  </a:lnTo>
                  <a:lnTo>
                    <a:pt x="174" y="87"/>
                  </a:lnTo>
                  <a:lnTo>
                    <a:pt x="176" y="74"/>
                  </a:lnTo>
                  <a:lnTo>
                    <a:pt x="178" y="34"/>
                  </a:lnTo>
                  <a:lnTo>
                    <a:pt x="174" y="7"/>
                  </a:lnTo>
                  <a:lnTo>
                    <a:pt x="144" y="0"/>
                  </a:lnTo>
                  <a:lnTo>
                    <a:pt x="121" y="0"/>
                  </a:lnTo>
                  <a:lnTo>
                    <a:pt x="114" y="12"/>
                  </a:lnTo>
                  <a:lnTo>
                    <a:pt x="53" y="25"/>
                  </a:lnTo>
                  <a:lnTo>
                    <a:pt x="34" y="21"/>
                  </a:lnTo>
                  <a:lnTo>
                    <a:pt x="16" y="12"/>
                  </a:lnTo>
                  <a:lnTo>
                    <a:pt x="18" y="50"/>
                  </a:lnTo>
                  <a:lnTo>
                    <a:pt x="16" y="66"/>
                  </a:lnTo>
                  <a:lnTo>
                    <a:pt x="18" y="110"/>
                  </a:lnTo>
                  <a:lnTo>
                    <a:pt x="18" y="130"/>
                  </a:lnTo>
                  <a:lnTo>
                    <a:pt x="16" y="146"/>
                  </a:lnTo>
                  <a:lnTo>
                    <a:pt x="7" y="160"/>
                  </a:lnTo>
                  <a:lnTo>
                    <a:pt x="0" y="188"/>
                  </a:lnTo>
                  <a:lnTo>
                    <a:pt x="55" y="199"/>
                  </a:lnTo>
                  <a:lnTo>
                    <a:pt x="116" y="199"/>
                  </a:lnTo>
                  <a:lnTo>
                    <a:pt x="112" y="229"/>
                  </a:lnTo>
                  <a:lnTo>
                    <a:pt x="112" y="254"/>
                  </a:lnTo>
                  <a:lnTo>
                    <a:pt x="167" y="254"/>
                  </a:lnTo>
                  <a:lnTo>
                    <a:pt x="167" y="254"/>
                  </a:lnTo>
                  <a:lnTo>
                    <a:pt x="167" y="2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22">
              <a:extLst>
                <a:ext uri="{FF2B5EF4-FFF2-40B4-BE49-F238E27FC236}">
                  <a16:creationId xmlns:a16="http://schemas.microsoft.com/office/drawing/2014/main" id="{5ECF9406-15B4-936B-70D5-027856660A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65165" y="7288853"/>
              <a:ext cx="643730" cy="819908"/>
            </a:xfrm>
            <a:custGeom>
              <a:avLst/>
              <a:gdLst>
                <a:gd name="T0" fmla="*/ 131 w 285"/>
                <a:gd name="T1" fmla="*/ 362 h 363"/>
                <a:gd name="T2" fmla="*/ 226 w 285"/>
                <a:gd name="T3" fmla="*/ 363 h 363"/>
                <a:gd name="T4" fmla="*/ 276 w 285"/>
                <a:gd name="T5" fmla="*/ 330 h 363"/>
                <a:gd name="T6" fmla="*/ 274 w 285"/>
                <a:gd name="T7" fmla="*/ 306 h 363"/>
                <a:gd name="T8" fmla="*/ 263 w 285"/>
                <a:gd name="T9" fmla="*/ 296 h 363"/>
                <a:gd name="T10" fmla="*/ 261 w 285"/>
                <a:gd name="T11" fmla="*/ 287 h 363"/>
                <a:gd name="T12" fmla="*/ 267 w 285"/>
                <a:gd name="T13" fmla="*/ 264 h 363"/>
                <a:gd name="T14" fmla="*/ 258 w 285"/>
                <a:gd name="T15" fmla="*/ 253 h 363"/>
                <a:gd name="T16" fmla="*/ 267 w 285"/>
                <a:gd name="T17" fmla="*/ 242 h 363"/>
                <a:gd name="T18" fmla="*/ 258 w 285"/>
                <a:gd name="T19" fmla="*/ 232 h 363"/>
                <a:gd name="T20" fmla="*/ 260 w 285"/>
                <a:gd name="T21" fmla="*/ 216 h 363"/>
                <a:gd name="T22" fmla="*/ 251 w 285"/>
                <a:gd name="T23" fmla="*/ 205 h 363"/>
                <a:gd name="T24" fmla="*/ 256 w 285"/>
                <a:gd name="T25" fmla="*/ 192 h 363"/>
                <a:gd name="T26" fmla="*/ 254 w 285"/>
                <a:gd name="T27" fmla="*/ 178 h 363"/>
                <a:gd name="T28" fmla="*/ 263 w 285"/>
                <a:gd name="T29" fmla="*/ 168 h 363"/>
                <a:gd name="T30" fmla="*/ 261 w 285"/>
                <a:gd name="T31" fmla="*/ 150 h 363"/>
                <a:gd name="T32" fmla="*/ 269 w 285"/>
                <a:gd name="T33" fmla="*/ 141 h 363"/>
                <a:gd name="T34" fmla="*/ 261 w 285"/>
                <a:gd name="T35" fmla="*/ 130 h 363"/>
                <a:gd name="T36" fmla="*/ 269 w 285"/>
                <a:gd name="T37" fmla="*/ 116 h 363"/>
                <a:gd name="T38" fmla="*/ 270 w 285"/>
                <a:gd name="T39" fmla="*/ 100 h 363"/>
                <a:gd name="T40" fmla="*/ 270 w 285"/>
                <a:gd name="T41" fmla="*/ 84 h 363"/>
                <a:gd name="T42" fmla="*/ 277 w 285"/>
                <a:gd name="T43" fmla="*/ 75 h 363"/>
                <a:gd name="T44" fmla="*/ 277 w 285"/>
                <a:gd name="T45" fmla="*/ 52 h 363"/>
                <a:gd name="T46" fmla="*/ 285 w 285"/>
                <a:gd name="T47" fmla="*/ 39 h 363"/>
                <a:gd name="T48" fmla="*/ 285 w 285"/>
                <a:gd name="T49" fmla="*/ 20 h 363"/>
                <a:gd name="T50" fmla="*/ 165 w 285"/>
                <a:gd name="T51" fmla="*/ 9 h 363"/>
                <a:gd name="T52" fmla="*/ 151 w 285"/>
                <a:gd name="T53" fmla="*/ 0 h 363"/>
                <a:gd name="T54" fmla="*/ 133 w 285"/>
                <a:gd name="T55" fmla="*/ 9 h 363"/>
                <a:gd name="T56" fmla="*/ 108 w 285"/>
                <a:gd name="T57" fmla="*/ 9 h 363"/>
                <a:gd name="T58" fmla="*/ 12 w 285"/>
                <a:gd name="T59" fmla="*/ 6 h 363"/>
                <a:gd name="T60" fmla="*/ 10 w 285"/>
                <a:gd name="T61" fmla="*/ 39 h 363"/>
                <a:gd name="T62" fmla="*/ 5 w 285"/>
                <a:gd name="T63" fmla="*/ 89 h 363"/>
                <a:gd name="T64" fmla="*/ 2 w 285"/>
                <a:gd name="T65" fmla="*/ 169 h 363"/>
                <a:gd name="T66" fmla="*/ 2 w 285"/>
                <a:gd name="T67" fmla="*/ 216 h 363"/>
                <a:gd name="T68" fmla="*/ 0 w 285"/>
                <a:gd name="T69" fmla="*/ 255 h 363"/>
                <a:gd name="T70" fmla="*/ 3 w 285"/>
                <a:gd name="T71" fmla="*/ 335 h 363"/>
                <a:gd name="T72" fmla="*/ 75 w 285"/>
                <a:gd name="T73" fmla="*/ 337 h 363"/>
                <a:gd name="T74" fmla="*/ 89 w 285"/>
                <a:gd name="T75" fmla="*/ 346 h 363"/>
                <a:gd name="T76" fmla="*/ 108 w 285"/>
                <a:gd name="T77" fmla="*/ 351 h 363"/>
                <a:gd name="T78" fmla="*/ 126 w 285"/>
                <a:gd name="T79" fmla="*/ 360 h 363"/>
                <a:gd name="T80" fmla="*/ 131 w 285"/>
                <a:gd name="T81" fmla="*/ 362 h 363"/>
                <a:gd name="T82" fmla="*/ 131 w 285"/>
                <a:gd name="T83" fmla="*/ 362 h 363"/>
                <a:gd name="T84" fmla="*/ 131 w 285"/>
                <a:gd name="T85" fmla="*/ 362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5" h="363">
                  <a:moveTo>
                    <a:pt x="131" y="362"/>
                  </a:moveTo>
                  <a:lnTo>
                    <a:pt x="226" y="363"/>
                  </a:lnTo>
                  <a:lnTo>
                    <a:pt x="276" y="330"/>
                  </a:lnTo>
                  <a:lnTo>
                    <a:pt x="274" y="306"/>
                  </a:lnTo>
                  <a:lnTo>
                    <a:pt x="263" y="296"/>
                  </a:lnTo>
                  <a:lnTo>
                    <a:pt x="261" y="287"/>
                  </a:lnTo>
                  <a:lnTo>
                    <a:pt x="267" y="264"/>
                  </a:lnTo>
                  <a:lnTo>
                    <a:pt x="258" y="253"/>
                  </a:lnTo>
                  <a:lnTo>
                    <a:pt x="267" y="242"/>
                  </a:lnTo>
                  <a:lnTo>
                    <a:pt x="258" y="232"/>
                  </a:lnTo>
                  <a:lnTo>
                    <a:pt x="260" y="216"/>
                  </a:lnTo>
                  <a:lnTo>
                    <a:pt x="251" y="205"/>
                  </a:lnTo>
                  <a:lnTo>
                    <a:pt x="256" y="192"/>
                  </a:lnTo>
                  <a:lnTo>
                    <a:pt x="254" y="178"/>
                  </a:lnTo>
                  <a:lnTo>
                    <a:pt x="263" y="168"/>
                  </a:lnTo>
                  <a:lnTo>
                    <a:pt x="261" y="150"/>
                  </a:lnTo>
                  <a:lnTo>
                    <a:pt x="269" y="141"/>
                  </a:lnTo>
                  <a:lnTo>
                    <a:pt x="261" y="130"/>
                  </a:lnTo>
                  <a:lnTo>
                    <a:pt x="269" y="116"/>
                  </a:lnTo>
                  <a:lnTo>
                    <a:pt x="270" y="100"/>
                  </a:lnTo>
                  <a:lnTo>
                    <a:pt x="270" y="84"/>
                  </a:lnTo>
                  <a:lnTo>
                    <a:pt x="277" y="75"/>
                  </a:lnTo>
                  <a:lnTo>
                    <a:pt x="277" y="52"/>
                  </a:lnTo>
                  <a:lnTo>
                    <a:pt x="285" y="39"/>
                  </a:lnTo>
                  <a:lnTo>
                    <a:pt x="285" y="20"/>
                  </a:lnTo>
                  <a:lnTo>
                    <a:pt x="165" y="9"/>
                  </a:lnTo>
                  <a:lnTo>
                    <a:pt x="151" y="0"/>
                  </a:lnTo>
                  <a:lnTo>
                    <a:pt x="133" y="9"/>
                  </a:lnTo>
                  <a:lnTo>
                    <a:pt x="108" y="9"/>
                  </a:lnTo>
                  <a:lnTo>
                    <a:pt x="12" y="6"/>
                  </a:lnTo>
                  <a:lnTo>
                    <a:pt x="10" y="39"/>
                  </a:lnTo>
                  <a:lnTo>
                    <a:pt x="5" y="89"/>
                  </a:lnTo>
                  <a:lnTo>
                    <a:pt x="2" y="169"/>
                  </a:lnTo>
                  <a:lnTo>
                    <a:pt x="2" y="216"/>
                  </a:lnTo>
                  <a:lnTo>
                    <a:pt x="0" y="255"/>
                  </a:lnTo>
                  <a:lnTo>
                    <a:pt x="3" y="335"/>
                  </a:lnTo>
                  <a:lnTo>
                    <a:pt x="75" y="337"/>
                  </a:lnTo>
                  <a:lnTo>
                    <a:pt x="89" y="346"/>
                  </a:lnTo>
                  <a:lnTo>
                    <a:pt x="108" y="351"/>
                  </a:lnTo>
                  <a:lnTo>
                    <a:pt x="126" y="360"/>
                  </a:lnTo>
                  <a:lnTo>
                    <a:pt x="131" y="362"/>
                  </a:lnTo>
                  <a:lnTo>
                    <a:pt x="131" y="362"/>
                  </a:lnTo>
                  <a:lnTo>
                    <a:pt x="131" y="3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23">
              <a:extLst>
                <a:ext uri="{FF2B5EF4-FFF2-40B4-BE49-F238E27FC236}">
                  <a16:creationId xmlns:a16="http://schemas.microsoft.com/office/drawing/2014/main" id="{888412A6-516A-1893-F749-B31C733F07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54881" y="7349838"/>
              <a:ext cx="727301" cy="747630"/>
            </a:xfrm>
            <a:custGeom>
              <a:avLst/>
              <a:gdLst>
                <a:gd name="T0" fmla="*/ 180 w 322"/>
                <a:gd name="T1" fmla="*/ 329 h 331"/>
                <a:gd name="T2" fmla="*/ 312 w 322"/>
                <a:gd name="T3" fmla="*/ 240 h 331"/>
                <a:gd name="T4" fmla="*/ 322 w 322"/>
                <a:gd name="T5" fmla="*/ 235 h 331"/>
                <a:gd name="T6" fmla="*/ 317 w 322"/>
                <a:gd name="T7" fmla="*/ 217 h 331"/>
                <a:gd name="T8" fmla="*/ 313 w 322"/>
                <a:gd name="T9" fmla="*/ 201 h 331"/>
                <a:gd name="T10" fmla="*/ 312 w 322"/>
                <a:gd name="T11" fmla="*/ 185 h 331"/>
                <a:gd name="T12" fmla="*/ 313 w 322"/>
                <a:gd name="T13" fmla="*/ 173 h 331"/>
                <a:gd name="T14" fmla="*/ 299 w 322"/>
                <a:gd name="T15" fmla="*/ 148 h 331"/>
                <a:gd name="T16" fmla="*/ 296 w 322"/>
                <a:gd name="T17" fmla="*/ 132 h 331"/>
                <a:gd name="T18" fmla="*/ 283 w 322"/>
                <a:gd name="T19" fmla="*/ 123 h 331"/>
                <a:gd name="T20" fmla="*/ 269 w 322"/>
                <a:gd name="T21" fmla="*/ 109 h 331"/>
                <a:gd name="T22" fmla="*/ 258 w 322"/>
                <a:gd name="T23" fmla="*/ 94 h 331"/>
                <a:gd name="T24" fmla="*/ 248 w 322"/>
                <a:gd name="T25" fmla="*/ 76 h 331"/>
                <a:gd name="T26" fmla="*/ 240 w 322"/>
                <a:gd name="T27" fmla="*/ 57 h 331"/>
                <a:gd name="T28" fmla="*/ 233 w 322"/>
                <a:gd name="T29" fmla="*/ 27 h 331"/>
                <a:gd name="T30" fmla="*/ 224 w 322"/>
                <a:gd name="T31" fmla="*/ 20 h 331"/>
                <a:gd name="T32" fmla="*/ 210 w 322"/>
                <a:gd name="T33" fmla="*/ 11 h 331"/>
                <a:gd name="T34" fmla="*/ 198 w 322"/>
                <a:gd name="T35" fmla="*/ 2 h 331"/>
                <a:gd name="T36" fmla="*/ 78 w 322"/>
                <a:gd name="T37" fmla="*/ 0 h 331"/>
                <a:gd name="T38" fmla="*/ 64 w 322"/>
                <a:gd name="T39" fmla="*/ 2 h 331"/>
                <a:gd name="T40" fmla="*/ 64 w 322"/>
                <a:gd name="T41" fmla="*/ 92 h 331"/>
                <a:gd name="T42" fmla="*/ 62 w 322"/>
                <a:gd name="T43" fmla="*/ 148 h 331"/>
                <a:gd name="T44" fmla="*/ 64 w 322"/>
                <a:gd name="T45" fmla="*/ 196 h 331"/>
                <a:gd name="T46" fmla="*/ 64 w 322"/>
                <a:gd name="T47" fmla="*/ 238 h 331"/>
                <a:gd name="T48" fmla="*/ 55 w 322"/>
                <a:gd name="T49" fmla="*/ 256 h 331"/>
                <a:gd name="T50" fmla="*/ 0 w 322"/>
                <a:gd name="T51" fmla="*/ 256 h 331"/>
                <a:gd name="T52" fmla="*/ 2 w 322"/>
                <a:gd name="T53" fmla="*/ 331 h 331"/>
                <a:gd name="T54" fmla="*/ 80 w 322"/>
                <a:gd name="T55" fmla="*/ 331 h 331"/>
                <a:gd name="T56" fmla="*/ 114 w 322"/>
                <a:gd name="T57" fmla="*/ 331 h 331"/>
                <a:gd name="T58" fmla="*/ 180 w 322"/>
                <a:gd name="T59" fmla="*/ 329 h 331"/>
                <a:gd name="T60" fmla="*/ 180 w 322"/>
                <a:gd name="T61" fmla="*/ 329 h 331"/>
                <a:gd name="T62" fmla="*/ 180 w 322"/>
                <a:gd name="T63" fmla="*/ 329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2" h="331">
                  <a:moveTo>
                    <a:pt x="180" y="329"/>
                  </a:moveTo>
                  <a:lnTo>
                    <a:pt x="312" y="240"/>
                  </a:lnTo>
                  <a:lnTo>
                    <a:pt x="322" y="235"/>
                  </a:lnTo>
                  <a:lnTo>
                    <a:pt x="317" y="217"/>
                  </a:lnTo>
                  <a:lnTo>
                    <a:pt x="313" y="201"/>
                  </a:lnTo>
                  <a:lnTo>
                    <a:pt x="312" y="185"/>
                  </a:lnTo>
                  <a:lnTo>
                    <a:pt x="313" y="173"/>
                  </a:lnTo>
                  <a:lnTo>
                    <a:pt x="299" y="148"/>
                  </a:lnTo>
                  <a:lnTo>
                    <a:pt x="296" y="132"/>
                  </a:lnTo>
                  <a:lnTo>
                    <a:pt x="283" y="123"/>
                  </a:lnTo>
                  <a:lnTo>
                    <a:pt x="269" y="109"/>
                  </a:lnTo>
                  <a:lnTo>
                    <a:pt x="258" y="94"/>
                  </a:lnTo>
                  <a:lnTo>
                    <a:pt x="248" y="76"/>
                  </a:lnTo>
                  <a:lnTo>
                    <a:pt x="240" y="57"/>
                  </a:lnTo>
                  <a:lnTo>
                    <a:pt x="233" y="27"/>
                  </a:lnTo>
                  <a:lnTo>
                    <a:pt x="224" y="20"/>
                  </a:lnTo>
                  <a:lnTo>
                    <a:pt x="210" y="11"/>
                  </a:lnTo>
                  <a:lnTo>
                    <a:pt x="198" y="2"/>
                  </a:lnTo>
                  <a:lnTo>
                    <a:pt x="78" y="0"/>
                  </a:lnTo>
                  <a:lnTo>
                    <a:pt x="64" y="2"/>
                  </a:lnTo>
                  <a:lnTo>
                    <a:pt x="64" y="92"/>
                  </a:lnTo>
                  <a:lnTo>
                    <a:pt x="62" y="148"/>
                  </a:lnTo>
                  <a:lnTo>
                    <a:pt x="64" y="196"/>
                  </a:lnTo>
                  <a:lnTo>
                    <a:pt x="64" y="238"/>
                  </a:lnTo>
                  <a:lnTo>
                    <a:pt x="55" y="256"/>
                  </a:lnTo>
                  <a:lnTo>
                    <a:pt x="0" y="256"/>
                  </a:lnTo>
                  <a:lnTo>
                    <a:pt x="2" y="331"/>
                  </a:lnTo>
                  <a:lnTo>
                    <a:pt x="80" y="331"/>
                  </a:lnTo>
                  <a:lnTo>
                    <a:pt x="114" y="331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0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24">
              <a:extLst>
                <a:ext uri="{FF2B5EF4-FFF2-40B4-BE49-F238E27FC236}">
                  <a16:creationId xmlns:a16="http://schemas.microsoft.com/office/drawing/2014/main" id="{8B12626F-4D8B-7039-825E-4F86F97C32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0221" y="8601156"/>
              <a:ext cx="716008" cy="490138"/>
            </a:xfrm>
            <a:custGeom>
              <a:avLst/>
              <a:gdLst>
                <a:gd name="T0" fmla="*/ 93 w 317"/>
                <a:gd name="T1" fmla="*/ 217 h 217"/>
                <a:gd name="T2" fmla="*/ 103 w 317"/>
                <a:gd name="T3" fmla="*/ 210 h 217"/>
                <a:gd name="T4" fmla="*/ 119 w 317"/>
                <a:gd name="T5" fmla="*/ 204 h 217"/>
                <a:gd name="T6" fmla="*/ 134 w 317"/>
                <a:gd name="T7" fmla="*/ 197 h 217"/>
                <a:gd name="T8" fmla="*/ 144 w 317"/>
                <a:gd name="T9" fmla="*/ 188 h 217"/>
                <a:gd name="T10" fmla="*/ 159 w 317"/>
                <a:gd name="T11" fmla="*/ 183 h 217"/>
                <a:gd name="T12" fmla="*/ 171 w 317"/>
                <a:gd name="T13" fmla="*/ 181 h 217"/>
                <a:gd name="T14" fmla="*/ 184 w 317"/>
                <a:gd name="T15" fmla="*/ 183 h 217"/>
                <a:gd name="T16" fmla="*/ 200 w 317"/>
                <a:gd name="T17" fmla="*/ 183 h 217"/>
                <a:gd name="T18" fmla="*/ 210 w 317"/>
                <a:gd name="T19" fmla="*/ 174 h 217"/>
                <a:gd name="T20" fmla="*/ 219 w 317"/>
                <a:gd name="T21" fmla="*/ 181 h 217"/>
                <a:gd name="T22" fmla="*/ 226 w 317"/>
                <a:gd name="T23" fmla="*/ 172 h 217"/>
                <a:gd name="T24" fmla="*/ 241 w 317"/>
                <a:gd name="T25" fmla="*/ 165 h 217"/>
                <a:gd name="T26" fmla="*/ 249 w 317"/>
                <a:gd name="T27" fmla="*/ 153 h 217"/>
                <a:gd name="T28" fmla="*/ 251 w 317"/>
                <a:gd name="T29" fmla="*/ 140 h 217"/>
                <a:gd name="T30" fmla="*/ 258 w 317"/>
                <a:gd name="T31" fmla="*/ 128 h 217"/>
                <a:gd name="T32" fmla="*/ 264 w 317"/>
                <a:gd name="T33" fmla="*/ 115 h 217"/>
                <a:gd name="T34" fmla="*/ 267 w 317"/>
                <a:gd name="T35" fmla="*/ 103 h 217"/>
                <a:gd name="T36" fmla="*/ 278 w 317"/>
                <a:gd name="T37" fmla="*/ 96 h 217"/>
                <a:gd name="T38" fmla="*/ 289 w 317"/>
                <a:gd name="T39" fmla="*/ 87 h 217"/>
                <a:gd name="T40" fmla="*/ 299 w 317"/>
                <a:gd name="T41" fmla="*/ 78 h 217"/>
                <a:gd name="T42" fmla="*/ 308 w 317"/>
                <a:gd name="T43" fmla="*/ 69 h 217"/>
                <a:gd name="T44" fmla="*/ 310 w 317"/>
                <a:gd name="T45" fmla="*/ 55 h 217"/>
                <a:gd name="T46" fmla="*/ 317 w 317"/>
                <a:gd name="T47" fmla="*/ 42 h 217"/>
                <a:gd name="T48" fmla="*/ 294 w 317"/>
                <a:gd name="T49" fmla="*/ 42 h 217"/>
                <a:gd name="T50" fmla="*/ 297 w 317"/>
                <a:gd name="T51" fmla="*/ 23 h 217"/>
                <a:gd name="T52" fmla="*/ 271 w 317"/>
                <a:gd name="T53" fmla="*/ 23 h 217"/>
                <a:gd name="T54" fmla="*/ 251 w 317"/>
                <a:gd name="T55" fmla="*/ 24 h 217"/>
                <a:gd name="T56" fmla="*/ 203 w 317"/>
                <a:gd name="T57" fmla="*/ 24 h 217"/>
                <a:gd name="T58" fmla="*/ 159 w 317"/>
                <a:gd name="T59" fmla="*/ 23 h 217"/>
                <a:gd name="T60" fmla="*/ 135 w 317"/>
                <a:gd name="T61" fmla="*/ 23 h 217"/>
                <a:gd name="T62" fmla="*/ 130 w 317"/>
                <a:gd name="T63" fmla="*/ 12 h 217"/>
                <a:gd name="T64" fmla="*/ 89 w 317"/>
                <a:gd name="T65" fmla="*/ 1 h 217"/>
                <a:gd name="T66" fmla="*/ 68 w 317"/>
                <a:gd name="T67" fmla="*/ 1 h 217"/>
                <a:gd name="T68" fmla="*/ 0 w 317"/>
                <a:gd name="T69" fmla="*/ 0 h 217"/>
                <a:gd name="T70" fmla="*/ 4 w 317"/>
                <a:gd name="T71" fmla="*/ 16 h 217"/>
                <a:gd name="T72" fmla="*/ 9 w 317"/>
                <a:gd name="T73" fmla="*/ 26 h 217"/>
                <a:gd name="T74" fmla="*/ 20 w 317"/>
                <a:gd name="T75" fmla="*/ 40 h 217"/>
                <a:gd name="T76" fmla="*/ 29 w 317"/>
                <a:gd name="T77" fmla="*/ 48 h 217"/>
                <a:gd name="T78" fmla="*/ 38 w 317"/>
                <a:gd name="T79" fmla="*/ 58 h 217"/>
                <a:gd name="T80" fmla="*/ 48 w 317"/>
                <a:gd name="T81" fmla="*/ 72 h 217"/>
                <a:gd name="T82" fmla="*/ 54 w 317"/>
                <a:gd name="T83" fmla="*/ 83 h 217"/>
                <a:gd name="T84" fmla="*/ 59 w 317"/>
                <a:gd name="T85" fmla="*/ 94 h 217"/>
                <a:gd name="T86" fmla="*/ 63 w 317"/>
                <a:gd name="T87" fmla="*/ 113 h 217"/>
                <a:gd name="T88" fmla="*/ 57 w 317"/>
                <a:gd name="T89" fmla="*/ 129 h 217"/>
                <a:gd name="T90" fmla="*/ 63 w 317"/>
                <a:gd name="T91" fmla="*/ 142 h 217"/>
                <a:gd name="T92" fmla="*/ 75 w 317"/>
                <a:gd name="T93" fmla="*/ 154 h 217"/>
                <a:gd name="T94" fmla="*/ 84 w 317"/>
                <a:gd name="T95" fmla="*/ 161 h 217"/>
                <a:gd name="T96" fmla="*/ 80 w 317"/>
                <a:gd name="T97" fmla="*/ 178 h 217"/>
                <a:gd name="T98" fmla="*/ 73 w 317"/>
                <a:gd name="T99" fmla="*/ 188 h 217"/>
                <a:gd name="T100" fmla="*/ 82 w 317"/>
                <a:gd name="T101" fmla="*/ 201 h 217"/>
                <a:gd name="T102" fmla="*/ 68 w 317"/>
                <a:gd name="T103" fmla="*/ 204 h 217"/>
                <a:gd name="T104" fmla="*/ 80 w 317"/>
                <a:gd name="T105" fmla="*/ 213 h 217"/>
                <a:gd name="T106" fmla="*/ 93 w 317"/>
                <a:gd name="T107" fmla="*/ 217 h 217"/>
                <a:gd name="T108" fmla="*/ 93 w 317"/>
                <a:gd name="T109" fmla="*/ 217 h 217"/>
                <a:gd name="T110" fmla="*/ 93 w 317"/>
                <a:gd name="T111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" h="217">
                  <a:moveTo>
                    <a:pt x="93" y="217"/>
                  </a:moveTo>
                  <a:lnTo>
                    <a:pt x="103" y="210"/>
                  </a:lnTo>
                  <a:lnTo>
                    <a:pt x="119" y="204"/>
                  </a:lnTo>
                  <a:lnTo>
                    <a:pt x="134" y="197"/>
                  </a:lnTo>
                  <a:lnTo>
                    <a:pt x="144" y="188"/>
                  </a:lnTo>
                  <a:lnTo>
                    <a:pt x="159" y="183"/>
                  </a:lnTo>
                  <a:lnTo>
                    <a:pt x="171" y="181"/>
                  </a:lnTo>
                  <a:lnTo>
                    <a:pt x="184" y="183"/>
                  </a:lnTo>
                  <a:lnTo>
                    <a:pt x="200" y="183"/>
                  </a:lnTo>
                  <a:lnTo>
                    <a:pt x="210" y="174"/>
                  </a:lnTo>
                  <a:lnTo>
                    <a:pt x="219" y="181"/>
                  </a:lnTo>
                  <a:lnTo>
                    <a:pt x="226" y="172"/>
                  </a:lnTo>
                  <a:lnTo>
                    <a:pt x="241" y="165"/>
                  </a:lnTo>
                  <a:lnTo>
                    <a:pt x="249" y="153"/>
                  </a:lnTo>
                  <a:lnTo>
                    <a:pt x="251" y="140"/>
                  </a:lnTo>
                  <a:lnTo>
                    <a:pt x="258" y="128"/>
                  </a:lnTo>
                  <a:lnTo>
                    <a:pt x="264" y="115"/>
                  </a:lnTo>
                  <a:lnTo>
                    <a:pt x="267" y="103"/>
                  </a:lnTo>
                  <a:lnTo>
                    <a:pt x="278" y="96"/>
                  </a:lnTo>
                  <a:lnTo>
                    <a:pt x="289" y="87"/>
                  </a:lnTo>
                  <a:lnTo>
                    <a:pt x="299" y="78"/>
                  </a:lnTo>
                  <a:lnTo>
                    <a:pt x="308" y="69"/>
                  </a:lnTo>
                  <a:lnTo>
                    <a:pt x="310" y="55"/>
                  </a:lnTo>
                  <a:lnTo>
                    <a:pt x="317" y="42"/>
                  </a:lnTo>
                  <a:lnTo>
                    <a:pt x="294" y="42"/>
                  </a:lnTo>
                  <a:lnTo>
                    <a:pt x="297" y="23"/>
                  </a:lnTo>
                  <a:lnTo>
                    <a:pt x="271" y="23"/>
                  </a:lnTo>
                  <a:lnTo>
                    <a:pt x="251" y="24"/>
                  </a:lnTo>
                  <a:lnTo>
                    <a:pt x="203" y="24"/>
                  </a:lnTo>
                  <a:lnTo>
                    <a:pt x="159" y="23"/>
                  </a:lnTo>
                  <a:lnTo>
                    <a:pt x="135" y="23"/>
                  </a:lnTo>
                  <a:lnTo>
                    <a:pt x="130" y="12"/>
                  </a:lnTo>
                  <a:lnTo>
                    <a:pt x="89" y="1"/>
                  </a:lnTo>
                  <a:lnTo>
                    <a:pt x="68" y="1"/>
                  </a:lnTo>
                  <a:lnTo>
                    <a:pt x="0" y="0"/>
                  </a:lnTo>
                  <a:lnTo>
                    <a:pt x="4" y="16"/>
                  </a:lnTo>
                  <a:lnTo>
                    <a:pt x="9" y="26"/>
                  </a:lnTo>
                  <a:lnTo>
                    <a:pt x="20" y="40"/>
                  </a:lnTo>
                  <a:lnTo>
                    <a:pt x="29" y="48"/>
                  </a:lnTo>
                  <a:lnTo>
                    <a:pt x="38" y="58"/>
                  </a:lnTo>
                  <a:lnTo>
                    <a:pt x="48" y="72"/>
                  </a:lnTo>
                  <a:lnTo>
                    <a:pt x="54" y="83"/>
                  </a:lnTo>
                  <a:lnTo>
                    <a:pt x="59" y="94"/>
                  </a:lnTo>
                  <a:lnTo>
                    <a:pt x="63" y="113"/>
                  </a:lnTo>
                  <a:lnTo>
                    <a:pt x="57" y="129"/>
                  </a:lnTo>
                  <a:lnTo>
                    <a:pt x="63" y="142"/>
                  </a:lnTo>
                  <a:lnTo>
                    <a:pt x="75" y="154"/>
                  </a:lnTo>
                  <a:lnTo>
                    <a:pt x="84" y="161"/>
                  </a:lnTo>
                  <a:lnTo>
                    <a:pt x="80" y="178"/>
                  </a:lnTo>
                  <a:lnTo>
                    <a:pt x="73" y="188"/>
                  </a:lnTo>
                  <a:lnTo>
                    <a:pt x="82" y="201"/>
                  </a:lnTo>
                  <a:lnTo>
                    <a:pt x="68" y="204"/>
                  </a:lnTo>
                  <a:lnTo>
                    <a:pt x="80" y="213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3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25">
              <a:extLst>
                <a:ext uri="{FF2B5EF4-FFF2-40B4-BE49-F238E27FC236}">
                  <a16:creationId xmlns:a16="http://schemas.microsoft.com/office/drawing/2014/main" id="{9E370927-8AFF-AE0E-7C65-48804BB153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36615" y="7338545"/>
              <a:ext cx="505948" cy="505948"/>
            </a:xfrm>
            <a:custGeom>
              <a:avLst/>
              <a:gdLst>
                <a:gd name="T0" fmla="*/ 14 w 224"/>
                <a:gd name="T1" fmla="*/ 224 h 224"/>
                <a:gd name="T2" fmla="*/ 26 w 224"/>
                <a:gd name="T3" fmla="*/ 219 h 224"/>
                <a:gd name="T4" fmla="*/ 32 w 224"/>
                <a:gd name="T5" fmla="*/ 206 h 224"/>
                <a:gd name="T6" fmla="*/ 58 w 224"/>
                <a:gd name="T7" fmla="*/ 203 h 224"/>
                <a:gd name="T8" fmla="*/ 126 w 224"/>
                <a:gd name="T9" fmla="*/ 203 h 224"/>
                <a:gd name="T10" fmla="*/ 183 w 224"/>
                <a:gd name="T11" fmla="*/ 203 h 224"/>
                <a:gd name="T12" fmla="*/ 206 w 224"/>
                <a:gd name="T13" fmla="*/ 206 h 224"/>
                <a:gd name="T14" fmla="*/ 208 w 224"/>
                <a:gd name="T15" fmla="*/ 167 h 224"/>
                <a:gd name="T16" fmla="*/ 222 w 224"/>
                <a:gd name="T17" fmla="*/ 158 h 224"/>
                <a:gd name="T18" fmla="*/ 224 w 224"/>
                <a:gd name="T19" fmla="*/ 137 h 224"/>
                <a:gd name="T20" fmla="*/ 224 w 224"/>
                <a:gd name="T21" fmla="*/ 119 h 224"/>
                <a:gd name="T22" fmla="*/ 222 w 224"/>
                <a:gd name="T23" fmla="*/ 71 h 224"/>
                <a:gd name="T24" fmla="*/ 224 w 224"/>
                <a:gd name="T25" fmla="*/ 55 h 224"/>
                <a:gd name="T26" fmla="*/ 222 w 224"/>
                <a:gd name="T27" fmla="*/ 19 h 224"/>
                <a:gd name="T28" fmla="*/ 194 w 224"/>
                <a:gd name="T29" fmla="*/ 19 h 224"/>
                <a:gd name="T30" fmla="*/ 126 w 224"/>
                <a:gd name="T31" fmla="*/ 19 h 224"/>
                <a:gd name="T32" fmla="*/ 112 w 224"/>
                <a:gd name="T33" fmla="*/ 8 h 224"/>
                <a:gd name="T34" fmla="*/ 67 w 224"/>
                <a:gd name="T35" fmla="*/ 0 h 224"/>
                <a:gd name="T36" fmla="*/ 56 w 224"/>
                <a:gd name="T37" fmla="*/ 8 h 224"/>
                <a:gd name="T38" fmla="*/ 46 w 224"/>
                <a:gd name="T39" fmla="*/ 17 h 224"/>
                <a:gd name="T40" fmla="*/ 32 w 224"/>
                <a:gd name="T41" fmla="*/ 25 h 224"/>
                <a:gd name="T42" fmla="*/ 26 w 224"/>
                <a:gd name="T43" fmla="*/ 37 h 224"/>
                <a:gd name="T44" fmla="*/ 23 w 224"/>
                <a:gd name="T45" fmla="*/ 53 h 224"/>
                <a:gd name="T46" fmla="*/ 17 w 224"/>
                <a:gd name="T47" fmla="*/ 65 h 224"/>
                <a:gd name="T48" fmla="*/ 23 w 224"/>
                <a:gd name="T49" fmla="*/ 78 h 224"/>
                <a:gd name="T50" fmla="*/ 14 w 224"/>
                <a:gd name="T51" fmla="*/ 90 h 224"/>
                <a:gd name="T52" fmla="*/ 8 w 224"/>
                <a:gd name="T53" fmla="*/ 103 h 224"/>
                <a:gd name="T54" fmla="*/ 21 w 224"/>
                <a:gd name="T55" fmla="*/ 114 h 224"/>
                <a:gd name="T56" fmla="*/ 8 w 224"/>
                <a:gd name="T57" fmla="*/ 130 h 224"/>
                <a:gd name="T58" fmla="*/ 10 w 224"/>
                <a:gd name="T59" fmla="*/ 146 h 224"/>
                <a:gd name="T60" fmla="*/ 3 w 224"/>
                <a:gd name="T61" fmla="*/ 158 h 224"/>
                <a:gd name="T62" fmla="*/ 5 w 224"/>
                <a:gd name="T63" fmla="*/ 170 h 224"/>
                <a:gd name="T64" fmla="*/ 0 w 224"/>
                <a:gd name="T65" fmla="*/ 183 h 224"/>
                <a:gd name="T66" fmla="*/ 8 w 224"/>
                <a:gd name="T67" fmla="*/ 194 h 224"/>
                <a:gd name="T68" fmla="*/ 5 w 224"/>
                <a:gd name="T69" fmla="*/ 210 h 224"/>
                <a:gd name="T70" fmla="*/ 14 w 224"/>
                <a:gd name="T71" fmla="*/ 220 h 224"/>
                <a:gd name="T72" fmla="*/ 14 w 224"/>
                <a:gd name="T73" fmla="*/ 224 h 224"/>
                <a:gd name="T74" fmla="*/ 14 w 224"/>
                <a:gd name="T75" fmla="*/ 224 h 224"/>
                <a:gd name="T76" fmla="*/ 14 w 224"/>
                <a:gd name="T7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4" h="224">
                  <a:moveTo>
                    <a:pt x="14" y="224"/>
                  </a:moveTo>
                  <a:lnTo>
                    <a:pt x="26" y="219"/>
                  </a:lnTo>
                  <a:lnTo>
                    <a:pt x="32" y="206"/>
                  </a:lnTo>
                  <a:lnTo>
                    <a:pt x="58" y="203"/>
                  </a:lnTo>
                  <a:lnTo>
                    <a:pt x="126" y="203"/>
                  </a:lnTo>
                  <a:lnTo>
                    <a:pt x="183" y="203"/>
                  </a:lnTo>
                  <a:lnTo>
                    <a:pt x="206" y="206"/>
                  </a:lnTo>
                  <a:lnTo>
                    <a:pt x="208" y="167"/>
                  </a:lnTo>
                  <a:lnTo>
                    <a:pt x="222" y="158"/>
                  </a:lnTo>
                  <a:lnTo>
                    <a:pt x="224" y="137"/>
                  </a:lnTo>
                  <a:lnTo>
                    <a:pt x="224" y="119"/>
                  </a:lnTo>
                  <a:lnTo>
                    <a:pt x="222" y="71"/>
                  </a:lnTo>
                  <a:lnTo>
                    <a:pt x="224" y="55"/>
                  </a:lnTo>
                  <a:lnTo>
                    <a:pt x="222" y="19"/>
                  </a:lnTo>
                  <a:lnTo>
                    <a:pt x="194" y="19"/>
                  </a:lnTo>
                  <a:lnTo>
                    <a:pt x="126" y="19"/>
                  </a:lnTo>
                  <a:lnTo>
                    <a:pt x="112" y="8"/>
                  </a:lnTo>
                  <a:lnTo>
                    <a:pt x="67" y="0"/>
                  </a:lnTo>
                  <a:lnTo>
                    <a:pt x="56" y="8"/>
                  </a:lnTo>
                  <a:lnTo>
                    <a:pt x="46" y="17"/>
                  </a:lnTo>
                  <a:lnTo>
                    <a:pt x="32" y="25"/>
                  </a:lnTo>
                  <a:lnTo>
                    <a:pt x="26" y="37"/>
                  </a:lnTo>
                  <a:lnTo>
                    <a:pt x="23" y="53"/>
                  </a:lnTo>
                  <a:lnTo>
                    <a:pt x="17" y="65"/>
                  </a:lnTo>
                  <a:lnTo>
                    <a:pt x="23" y="78"/>
                  </a:lnTo>
                  <a:lnTo>
                    <a:pt x="14" y="90"/>
                  </a:lnTo>
                  <a:lnTo>
                    <a:pt x="8" y="103"/>
                  </a:lnTo>
                  <a:lnTo>
                    <a:pt x="21" y="114"/>
                  </a:lnTo>
                  <a:lnTo>
                    <a:pt x="8" y="130"/>
                  </a:lnTo>
                  <a:lnTo>
                    <a:pt x="10" y="146"/>
                  </a:lnTo>
                  <a:lnTo>
                    <a:pt x="3" y="158"/>
                  </a:lnTo>
                  <a:lnTo>
                    <a:pt x="5" y="170"/>
                  </a:lnTo>
                  <a:lnTo>
                    <a:pt x="0" y="183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14" y="220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4" y="22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26">
              <a:extLst>
                <a:ext uri="{FF2B5EF4-FFF2-40B4-BE49-F238E27FC236}">
                  <a16:creationId xmlns:a16="http://schemas.microsoft.com/office/drawing/2014/main" id="{2CC54F0A-170F-7F93-9D28-917D915569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45243" y="8034224"/>
              <a:ext cx="720525" cy="758922"/>
            </a:xfrm>
            <a:custGeom>
              <a:avLst/>
              <a:gdLst>
                <a:gd name="T0" fmla="*/ 20 w 319"/>
                <a:gd name="T1" fmla="*/ 334 h 336"/>
                <a:gd name="T2" fmla="*/ 50 w 319"/>
                <a:gd name="T3" fmla="*/ 322 h 336"/>
                <a:gd name="T4" fmla="*/ 77 w 319"/>
                <a:gd name="T5" fmla="*/ 322 h 336"/>
                <a:gd name="T6" fmla="*/ 98 w 319"/>
                <a:gd name="T7" fmla="*/ 331 h 336"/>
                <a:gd name="T8" fmla="*/ 116 w 319"/>
                <a:gd name="T9" fmla="*/ 307 h 336"/>
                <a:gd name="T10" fmla="*/ 155 w 319"/>
                <a:gd name="T11" fmla="*/ 315 h 336"/>
                <a:gd name="T12" fmla="*/ 185 w 319"/>
                <a:gd name="T13" fmla="*/ 297 h 336"/>
                <a:gd name="T14" fmla="*/ 228 w 319"/>
                <a:gd name="T15" fmla="*/ 295 h 336"/>
                <a:gd name="T16" fmla="*/ 237 w 319"/>
                <a:gd name="T17" fmla="*/ 243 h 336"/>
                <a:gd name="T18" fmla="*/ 257 w 319"/>
                <a:gd name="T19" fmla="*/ 215 h 336"/>
                <a:gd name="T20" fmla="*/ 283 w 319"/>
                <a:gd name="T21" fmla="*/ 188 h 336"/>
                <a:gd name="T22" fmla="*/ 282 w 319"/>
                <a:gd name="T23" fmla="*/ 145 h 336"/>
                <a:gd name="T24" fmla="*/ 308 w 319"/>
                <a:gd name="T25" fmla="*/ 137 h 336"/>
                <a:gd name="T26" fmla="*/ 315 w 319"/>
                <a:gd name="T27" fmla="*/ 115 h 336"/>
                <a:gd name="T28" fmla="*/ 285 w 319"/>
                <a:gd name="T29" fmla="*/ 112 h 336"/>
                <a:gd name="T30" fmla="*/ 269 w 319"/>
                <a:gd name="T31" fmla="*/ 90 h 336"/>
                <a:gd name="T32" fmla="*/ 246 w 319"/>
                <a:gd name="T33" fmla="*/ 90 h 336"/>
                <a:gd name="T34" fmla="*/ 234 w 319"/>
                <a:gd name="T35" fmla="*/ 60 h 336"/>
                <a:gd name="T36" fmla="*/ 210 w 319"/>
                <a:gd name="T37" fmla="*/ 37 h 336"/>
                <a:gd name="T38" fmla="*/ 189 w 319"/>
                <a:gd name="T39" fmla="*/ 37 h 336"/>
                <a:gd name="T40" fmla="*/ 171 w 319"/>
                <a:gd name="T41" fmla="*/ 23 h 336"/>
                <a:gd name="T42" fmla="*/ 164 w 319"/>
                <a:gd name="T43" fmla="*/ 0 h 336"/>
                <a:gd name="T44" fmla="*/ 120 w 319"/>
                <a:gd name="T45" fmla="*/ 23 h 336"/>
                <a:gd name="T46" fmla="*/ 50 w 319"/>
                <a:gd name="T47" fmla="*/ 30 h 336"/>
                <a:gd name="T48" fmla="*/ 9 w 319"/>
                <a:gd name="T49" fmla="*/ 44 h 336"/>
                <a:gd name="T50" fmla="*/ 7 w 319"/>
                <a:gd name="T51" fmla="*/ 90 h 336"/>
                <a:gd name="T52" fmla="*/ 16 w 319"/>
                <a:gd name="T53" fmla="*/ 145 h 336"/>
                <a:gd name="T54" fmla="*/ 0 w 319"/>
                <a:gd name="T55" fmla="*/ 170 h 336"/>
                <a:gd name="T56" fmla="*/ 7 w 319"/>
                <a:gd name="T57" fmla="*/ 274 h 336"/>
                <a:gd name="T58" fmla="*/ 29 w 319"/>
                <a:gd name="T59" fmla="*/ 293 h 336"/>
                <a:gd name="T60" fmla="*/ 18 w 319"/>
                <a:gd name="T61" fmla="*/ 320 h 336"/>
                <a:gd name="T62" fmla="*/ 6 w 319"/>
                <a:gd name="T63" fmla="*/ 336 h 336"/>
                <a:gd name="T64" fmla="*/ 6 w 319"/>
                <a:gd name="T6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9" h="336">
                  <a:moveTo>
                    <a:pt x="6" y="336"/>
                  </a:moveTo>
                  <a:lnTo>
                    <a:pt x="20" y="334"/>
                  </a:lnTo>
                  <a:lnTo>
                    <a:pt x="31" y="325"/>
                  </a:lnTo>
                  <a:lnTo>
                    <a:pt x="50" y="322"/>
                  </a:lnTo>
                  <a:lnTo>
                    <a:pt x="63" y="325"/>
                  </a:lnTo>
                  <a:lnTo>
                    <a:pt x="77" y="322"/>
                  </a:lnTo>
                  <a:lnTo>
                    <a:pt x="84" y="332"/>
                  </a:lnTo>
                  <a:lnTo>
                    <a:pt x="98" y="331"/>
                  </a:lnTo>
                  <a:lnTo>
                    <a:pt x="109" y="322"/>
                  </a:lnTo>
                  <a:lnTo>
                    <a:pt x="116" y="307"/>
                  </a:lnTo>
                  <a:lnTo>
                    <a:pt x="132" y="306"/>
                  </a:lnTo>
                  <a:lnTo>
                    <a:pt x="155" y="315"/>
                  </a:lnTo>
                  <a:lnTo>
                    <a:pt x="162" y="297"/>
                  </a:lnTo>
                  <a:lnTo>
                    <a:pt x="185" y="297"/>
                  </a:lnTo>
                  <a:lnTo>
                    <a:pt x="198" y="295"/>
                  </a:lnTo>
                  <a:lnTo>
                    <a:pt x="228" y="295"/>
                  </a:lnTo>
                  <a:lnTo>
                    <a:pt x="230" y="252"/>
                  </a:lnTo>
                  <a:lnTo>
                    <a:pt x="237" y="243"/>
                  </a:lnTo>
                  <a:lnTo>
                    <a:pt x="248" y="233"/>
                  </a:lnTo>
                  <a:lnTo>
                    <a:pt x="257" y="215"/>
                  </a:lnTo>
                  <a:lnTo>
                    <a:pt x="264" y="186"/>
                  </a:lnTo>
                  <a:lnTo>
                    <a:pt x="283" y="188"/>
                  </a:lnTo>
                  <a:lnTo>
                    <a:pt x="282" y="172"/>
                  </a:lnTo>
                  <a:lnTo>
                    <a:pt x="282" y="145"/>
                  </a:lnTo>
                  <a:lnTo>
                    <a:pt x="294" y="144"/>
                  </a:lnTo>
                  <a:lnTo>
                    <a:pt x="308" y="137"/>
                  </a:lnTo>
                  <a:lnTo>
                    <a:pt x="319" y="128"/>
                  </a:lnTo>
                  <a:lnTo>
                    <a:pt x="315" y="115"/>
                  </a:lnTo>
                  <a:lnTo>
                    <a:pt x="298" y="115"/>
                  </a:lnTo>
                  <a:lnTo>
                    <a:pt x="285" y="112"/>
                  </a:lnTo>
                  <a:lnTo>
                    <a:pt x="278" y="101"/>
                  </a:lnTo>
                  <a:lnTo>
                    <a:pt x="269" y="90"/>
                  </a:lnTo>
                  <a:lnTo>
                    <a:pt x="258" y="97"/>
                  </a:lnTo>
                  <a:lnTo>
                    <a:pt x="246" y="90"/>
                  </a:lnTo>
                  <a:lnTo>
                    <a:pt x="239" y="73"/>
                  </a:lnTo>
                  <a:lnTo>
                    <a:pt x="234" y="60"/>
                  </a:lnTo>
                  <a:lnTo>
                    <a:pt x="223" y="42"/>
                  </a:lnTo>
                  <a:lnTo>
                    <a:pt x="210" y="37"/>
                  </a:lnTo>
                  <a:lnTo>
                    <a:pt x="203" y="49"/>
                  </a:lnTo>
                  <a:lnTo>
                    <a:pt x="189" y="37"/>
                  </a:lnTo>
                  <a:lnTo>
                    <a:pt x="184" y="24"/>
                  </a:lnTo>
                  <a:lnTo>
                    <a:pt x="171" y="23"/>
                  </a:lnTo>
                  <a:lnTo>
                    <a:pt x="177" y="7"/>
                  </a:lnTo>
                  <a:lnTo>
                    <a:pt x="164" y="0"/>
                  </a:lnTo>
                  <a:lnTo>
                    <a:pt x="152" y="1"/>
                  </a:lnTo>
                  <a:lnTo>
                    <a:pt x="120" y="23"/>
                  </a:lnTo>
                  <a:lnTo>
                    <a:pt x="102" y="33"/>
                  </a:lnTo>
                  <a:lnTo>
                    <a:pt x="50" y="30"/>
                  </a:lnTo>
                  <a:lnTo>
                    <a:pt x="9" y="32"/>
                  </a:lnTo>
                  <a:lnTo>
                    <a:pt x="9" y="44"/>
                  </a:lnTo>
                  <a:lnTo>
                    <a:pt x="7" y="71"/>
                  </a:lnTo>
                  <a:lnTo>
                    <a:pt x="7" y="90"/>
                  </a:lnTo>
                  <a:lnTo>
                    <a:pt x="9" y="131"/>
                  </a:lnTo>
                  <a:lnTo>
                    <a:pt x="16" y="145"/>
                  </a:lnTo>
                  <a:lnTo>
                    <a:pt x="9" y="158"/>
                  </a:lnTo>
                  <a:lnTo>
                    <a:pt x="0" y="170"/>
                  </a:lnTo>
                  <a:lnTo>
                    <a:pt x="7" y="251"/>
                  </a:lnTo>
                  <a:lnTo>
                    <a:pt x="7" y="274"/>
                  </a:lnTo>
                  <a:lnTo>
                    <a:pt x="6" y="293"/>
                  </a:lnTo>
                  <a:lnTo>
                    <a:pt x="29" y="293"/>
                  </a:lnTo>
                  <a:lnTo>
                    <a:pt x="20" y="304"/>
                  </a:lnTo>
                  <a:lnTo>
                    <a:pt x="18" y="320"/>
                  </a:lnTo>
                  <a:lnTo>
                    <a:pt x="11" y="329"/>
                  </a:lnTo>
                  <a:lnTo>
                    <a:pt x="6" y="336"/>
                  </a:lnTo>
                  <a:lnTo>
                    <a:pt x="6" y="336"/>
                  </a:lnTo>
                  <a:lnTo>
                    <a:pt x="6" y="3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27">
              <a:extLst>
                <a:ext uri="{FF2B5EF4-FFF2-40B4-BE49-F238E27FC236}">
                  <a16:creationId xmlns:a16="http://schemas.microsoft.com/office/drawing/2014/main" id="{06E36277-9486-C720-4399-7DD775923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25953" y="7302406"/>
              <a:ext cx="650505" cy="749888"/>
            </a:xfrm>
            <a:custGeom>
              <a:avLst/>
              <a:gdLst>
                <a:gd name="T0" fmla="*/ 101 w 288"/>
                <a:gd name="T1" fmla="*/ 332 h 332"/>
                <a:gd name="T2" fmla="*/ 117 w 288"/>
                <a:gd name="T3" fmla="*/ 331 h 332"/>
                <a:gd name="T4" fmla="*/ 281 w 288"/>
                <a:gd name="T5" fmla="*/ 332 h 332"/>
                <a:gd name="T6" fmla="*/ 286 w 288"/>
                <a:gd name="T7" fmla="*/ 249 h 332"/>
                <a:gd name="T8" fmla="*/ 285 w 288"/>
                <a:gd name="T9" fmla="*/ 210 h 332"/>
                <a:gd name="T10" fmla="*/ 283 w 288"/>
                <a:gd name="T11" fmla="*/ 165 h 332"/>
                <a:gd name="T12" fmla="*/ 286 w 288"/>
                <a:gd name="T13" fmla="*/ 83 h 332"/>
                <a:gd name="T14" fmla="*/ 288 w 288"/>
                <a:gd name="T15" fmla="*/ 26 h 332"/>
                <a:gd name="T16" fmla="*/ 288 w 288"/>
                <a:gd name="T17" fmla="*/ 0 h 332"/>
                <a:gd name="T18" fmla="*/ 226 w 288"/>
                <a:gd name="T19" fmla="*/ 0 h 332"/>
                <a:gd name="T20" fmla="*/ 174 w 288"/>
                <a:gd name="T21" fmla="*/ 21 h 332"/>
                <a:gd name="T22" fmla="*/ 151 w 288"/>
                <a:gd name="T23" fmla="*/ 35 h 332"/>
                <a:gd name="T24" fmla="*/ 133 w 288"/>
                <a:gd name="T25" fmla="*/ 39 h 332"/>
                <a:gd name="T26" fmla="*/ 121 w 288"/>
                <a:gd name="T27" fmla="*/ 48 h 332"/>
                <a:gd name="T28" fmla="*/ 112 w 288"/>
                <a:gd name="T29" fmla="*/ 37 h 332"/>
                <a:gd name="T30" fmla="*/ 96 w 288"/>
                <a:gd name="T31" fmla="*/ 28 h 332"/>
                <a:gd name="T32" fmla="*/ 98 w 288"/>
                <a:gd name="T33" fmla="*/ 44 h 332"/>
                <a:gd name="T34" fmla="*/ 91 w 288"/>
                <a:gd name="T35" fmla="*/ 57 h 332"/>
                <a:gd name="T36" fmla="*/ 0 w 288"/>
                <a:gd name="T37" fmla="*/ 87 h 332"/>
                <a:gd name="T38" fmla="*/ 0 w 288"/>
                <a:gd name="T39" fmla="*/ 106 h 332"/>
                <a:gd name="T40" fmla="*/ 9 w 288"/>
                <a:gd name="T41" fmla="*/ 165 h 332"/>
                <a:gd name="T42" fmla="*/ 16 w 288"/>
                <a:gd name="T43" fmla="*/ 211 h 332"/>
                <a:gd name="T44" fmla="*/ 37 w 288"/>
                <a:gd name="T45" fmla="*/ 327 h 332"/>
                <a:gd name="T46" fmla="*/ 96 w 288"/>
                <a:gd name="T47" fmla="*/ 329 h 332"/>
                <a:gd name="T48" fmla="*/ 101 w 288"/>
                <a:gd name="T49" fmla="*/ 332 h 332"/>
                <a:gd name="T50" fmla="*/ 101 w 288"/>
                <a:gd name="T51" fmla="*/ 332 h 332"/>
                <a:gd name="T52" fmla="*/ 101 w 288"/>
                <a:gd name="T53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332">
                  <a:moveTo>
                    <a:pt x="101" y="332"/>
                  </a:moveTo>
                  <a:lnTo>
                    <a:pt x="117" y="331"/>
                  </a:lnTo>
                  <a:lnTo>
                    <a:pt x="281" y="332"/>
                  </a:lnTo>
                  <a:lnTo>
                    <a:pt x="286" y="249"/>
                  </a:lnTo>
                  <a:lnTo>
                    <a:pt x="285" y="210"/>
                  </a:lnTo>
                  <a:lnTo>
                    <a:pt x="283" y="165"/>
                  </a:lnTo>
                  <a:lnTo>
                    <a:pt x="286" y="83"/>
                  </a:lnTo>
                  <a:lnTo>
                    <a:pt x="288" y="26"/>
                  </a:lnTo>
                  <a:lnTo>
                    <a:pt x="288" y="0"/>
                  </a:lnTo>
                  <a:lnTo>
                    <a:pt x="226" y="0"/>
                  </a:lnTo>
                  <a:lnTo>
                    <a:pt x="174" y="21"/>
                  </a:lnTo>
                  <a:lnTo>
                    <a:pt x="151" y="35"/>
                  </a:lnTo>
                  <a:lnTo>
                    <a:pt x="133" y="39"/>
                  </a:lnTo>
                  <a:lnTo>
                    <a:pt x="121" y="48"/>
                  </a:lnTo>
                  <a:lnTo>
                    <a:pt x="112" y="37"/>
                  </a:lnTo>
                  <a:lnTo>
                    <a:pt x="96" y="28"/>
                  </a:lnTo>
                  <a:lnTo>
                    <a:pt x="98" y="44"/>
                  </a:lnTo>
                  <a:lnTo>
                    <a:pt x="91" y="57"/>
                  </a:lnTo>
                  <a:lnTo>
                    <a:pt x="0" y="87"/>
                  </a:lnTo>
                  <a:lnTo>
                    <a:pt x="0" y="106"/>
                  </a:lnTo>
                  <a:lnTo>
                    <a:pt x="9" y="165"/>
                  </a:lnTo>
                  <a:lnTo>
                    <a:pt x="16" y="211"/>
                  </a:lnTo>
                  <a:lnTo>
                    <a:pt x="37" y="327"/>
                  </a:lnTo>
                  <a:lnTo>
                    <a:pt x="96" y="329"/>
                  </a:lnTo>
                  <a:lnTo>
                    <a:pt x="101" y="332"/>
                  </a:lnTo>
                  <a:lnTo>
                    <a:pt x="101" y="332"/>
                  </a:lnTo>
                  <a:lnTo>
                    <a:pt x="101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28">
              <a:extLst>
                <a:ext uri="{FF2B5EF4-FFF2-40B4-BE49-F238E27FC236}">
                  <a16:creationId xmlns:a16="http://schemas.microsoft.com/office/drawing/2014/main" id="{90756F5C-5F7A-038C-B318-432452DD6D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54684" y="7792542"/>
              <a:ext cx="711491" cy="643730"/>
            </a:xfrm>
            <a:custGeom>
              <a:avLst/>
              <a:gdLst>
                <a:gd name="T0" fmla="*/ 251 w 315"/>
                <a:gd name="T1" fmla="*/ 285 h 285"/>
                <a:gd name="T2" fmla="*/ 275 w 315"/>
                <a:gd name="T3" fmla="*/ 226 h 285"/>
                <a:gd name="T4" fmla="*/ 285 w 315"/>
                <a:gd name="T5" fmla="*/ 196 h 285"/>
                <a:gd name="T6" fmla="*/ 294 w 315"/>
                <a:gd name="T7" fmla="*/ 180 h 285"/>
                <a:gd name="T8" fmla="*/ 312 w 315"/>
                <a:gd name="T9" fmla="*/ 180 h 285"/>
                <a:gd name="T10" fmla="*/ 312 w 315"/>
                <a:gd name="T11" fmla="*/ 133 h 285"/>
                <a:gd name="T12" fmla="*/ 312 w 315"/>
                <a:gd name="T13" fmla="*/ 114 h 285"/>
                <a:gd name="T14" fmla="*/ 312 w 315"/>
                <a:gd name="T15" fmla="*/ 60 h 285"/>
                <a:gd name="T16" fmla="*/ 312 w 315"/>
                <a:gd name="T17" fmla="*/ 34 h 285"/>
                <a:gd name="T18" fmla="*/ 315 w 315"/>
                <a:gd name="T19" fmla="*/ 5 h 285"/>
                <a:gd name="T20" fmla="*/ 253 w 315"/>
                <a:gd name="T21" fmla="*/ 3 h 285"/>
                <a:gd name="T22" fmla="*/ 198 w 315"/>
                <a:gd name="T23" fmla="*/ 3 h 285"/>
                <a:gd name="T24" fmla="*/ 186 w 315"/>
                <a:gd name="T25" fmla="*/ 2 h 285"/>
                <a:gd name="T26" fmla="*/ 118 w 315"/>
                <a:gd name="T27" fmla="*/ 3 h 285"/>
                <a:gd name="T28" fmla="*/ 50 w 315"/>
                <a:gd name="T29" fmla="*/ 2 h 285"/>
                <a:gd name="T30" fmla="*/ 31 w 315"/>
                <a:gd name="T31" fmla="*/ 0 h 285"/>
                <a:gd name="T32" fmla="*/ 20 w 315"/>
                <a:gd name="T33" fmla="*/ 10 h 285"/>
                <a:gd name="T34" fmla="*/ 13 w 315"/>
                <a:gd name="T35" fmla="*/ 23 h 285"/>
                <a:gd name="T36" fmla="*/ 0 w 315"/>
                <a:gd name="T37" fmla="*/ 21 h 285"/>
                <a:gd name="T38" fmla="*/ 8 w 315"/>
                <a:gd name="T39" fmla="*/ 39 h 285"/>
                <a:gd name="T40" fmla="*/ 6 w 315"/>
                <a:gd name="T41" fmla="*/ 51 h 285"/>
                <a:gd name="T42" fmla="*/ 4 w 315"/>
                <a:gd name="T43" fmla="*/ 67 h 285"/>
                <a:gd name="T44" fmla="*/ 13 w 315"/>
                <a:gd name="T45" fmla="*/ 74 h 285"/>
                <a:gd name="T46" fmla="*/ 15 w 315"/>
                <a:gd name="T47" fmla="*/ 87 h 285"/>
                <a:gd name="T48" fmla="*/ 15 w 315"/>
                <a:gd name="T49" fmla="*/ 105 h 285"/>
                <a:gd name="T50" fmla="*/ 31 w 315"/>
                <a:gd name="T51" fmla="*/ 107 h 285"/>
                <a:gd name="T52" fmla="*/ 43 w 315"/>
                <a:gd name="T53" fmla="*/ 114 h 285"/>
                <a:gd name="T54" fmla="*/ 29 w 315"/>
                <a:gd name="T55" fmla="*/ 123 h 285"/>
                <a:gd name="T56" fmla="*/ 45 w 315"/>
                <a:gd name="T57" fmla="*/ 130 h 285"/>
                <a:gd name="T58" fmla="*/ 52 w 315"/>
                <a:gd name="T59" fmla="*/ 140 h 285"/>
                <a:gd name="T60" fmla="*/ 54 w 315"/>
                <a:gd name="T61" fmla="*/ 155 h 285"/>
                <a:gd name="T62" fmla="*/ 72 w 315"/>
                <a:gd name="T63" fmla="*/ 149 h 285"/>
                <a:gd name="T64" fmla="*/ 88 w 315"/>
                <a:gd name="T65" fmla="*/ 149 h 285"/>
                <a:gd name="T66" fmla="*/ 93 w 315"/>
                <a:gd name="T67" fmla="*/ 158 h 285"/>
                <a:gd name="T68" fmla="*/ 98 w 315"/>
                <a:gd name="T69" fmla="*/ 169 h 285"/>
                <a:gd name="T70" fmla="*/ 105 w 315"/>
                <a:gd name="T71" fmla="*/ 187 h 285"/>
                <a:gd name="T72" fmla="*/ 113 w 315"/>
                <a:gd name="T73" fmla="*/ 201 h 285"/>
                <a:gd name="T74" fmla="*/ 127 w 315"/>
                <a:gd name="T75" fmla="*/ 201 h 285"/>
                <a:gd name="T76" fmla="*/ 141 w 315"/>
                <a:gd name="T77" fmla="*/ 204 h 285"/>
                <a:gd name="T78" fmla="*/ 146 w 315"/>
                <a:gd name="T79" fmla="*/ 217 h 285"/>
                <a:gd name="T80" fmla="*/ 166 w 315"/>
                <a:gd name="T81" fmla="*/ 222 h 285"/>
                <a:gd name="T82" fmla="*/ 178 w 315"/>
                <a:gd name="T83" fmla="*/ 220 h 285"/>
                <a:gd name="T84" fmla="*/ 189 w 315"/>
                <a:gd name="T85" fmla="*/ 233 h 285"/>
                <a:gd name="T86" fmla="*/ 202 w 315"/>
                <a:gd name="T87" fmla="*/ 236 h 285"/>
                <a:gd name="T88" fmla="*/ 210 w 315"/>
                <a:gd name="T89" fmla="*/ 251 h 285"/>
                <a:gd name="T90" fmla="*/ 221 w 315"/>
                <a:gd name="T91" fmla="*/ 240 h 285"/>
                <a:gd name="T92" fmla="*/ 226 w 315"/>
                <a:gd name="T93" fmla="*/ 252 h 285"/>
                <a:gd name="T94" fmla="*/ 239 w 315"/>
                <a:gd name="T95" fmla="*/ 254 h 285"/>
                <a:gd name="T96" fmla="*/ 244 w 315"/>
                <a:gd name="T97" fmla="*/ 269 h 285"/>
                <a:gd name="T98" fmla="*/ 251 w 315"/>
                <a:gd name="T99" fmla="*/ 285 h 285"/>
                <a:gd name="T100" fmla="*/ 251 w 315"/>
                <a:gd name="T101" fmla="*/ 285 h 285"/>
                <a:gd name="T102" fmla="*/ 251 w 315"/>
                <a:gd name="T10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" h="285">
                  <a:moveTo>
                    <a:pt x="251" y="285"/>
                  </a:moveTo>
                  <a:lnTo>
                    <a:pt x="275" y="226"/>
                  </a:lnTo>
                  <a:lnTo>
                    <a:pt x="285" y="196"/>
                  </a:lnTo>
                  <a:lnTo>
                    <a:pt x="294" y="180"/>
                  </a:lnTo>
                  <a:lnTo>
                    <a:pt x="312" y="180"/>
                  </a:lnTo>
                  <a:lnTo>
                    <a:pt x="312" y="133"/>
                  </a:lnTo>
                  <a:lnTo>
                    <a:pt x="312" y="114"/>
                  </a:lnTo>
                  <a:lnTo>
                    <a:pt x="312" y="60"/>
                  </a:lnTo>
                  <a:lnTo>
                    <a:pt x="312" y="34"/>
                  </a:lnTo>
                  <a:lnTo>
                    <a:pt x="315" y="5"/>
                  </a:lnTo>
                  <a:lnTo>
                    <a:pt x="253" y="3"/>
                  </a:lnTo>
                  <a:lnTo>
                    <a:pt x="198" y="3"/>
                  </a:lnTo>
                  <a:lnTo>
                    <a:pt x="186" y="2"/>
                  </a:lnTo>
                  <a:lnTo>
                    <a:pt x="118" y="3"/>
                  </a:lnTo>
                  <a:lnTo>
                    <a:pt x="50" y="2"/>
                  </a:lnTo>
                  <a:lnTo>
                    <a:pt x="31" y="0"/>
                  </a:lnTo>
                  <a:lnTo>
                    <a:pt x="20" y="10"/>
                  </a:lnTo>
                  <a:lnTo>
                    <a:pt x="13" y="23"/>
                  </a:lnTo>
                  <a:lnTo>
                    <a:pt x="0" y="21"/>
                  </a:lnTo>
                  <a:lnTo>
                    <a:pt x="8" y="39"/>
                  </a:lnTo>
                  <a:lnTo>
                    <a:pt x="6" y="51"/>
                  </a:lnTo>
                  <a:lnTo>
                    <a:pt x="4" y="67"/>
                  </a:lnTo>
                  <a:lnTo>
                    <a:pt x="13" y="74"/>
                  </a:lnTo>
                  <a:lnTo>
                    <a:pt x="15" y="87"/>
                  </a:lnTo>
                  <a:lnTo>
                    <a:pt x="15" y="105"/>
                  </a:lnTo>
                  <a:lnTo>
                    <a:pt x="31" y="107"/>
                  </a:lnTo>
                  <a:lnTo>
                    <a:pt x="43" y="114"/>
                  </a:lnTo>
                  <a:lnTo>
                    <a:pt x="29" y="123"/>
                  </a:lnTo>
                  <a:lnTo>
                    <a:pt x="45" y="130"/>
                  </a:lnTo>
                  <a:lnTo>
                    <a:pt x="52" y="140"/>
                  </a:lnTo>
                  <a:lnTo>
                    <a:pt x="54" y="155"/>
                  </a:lnTo>
                  <a:lnTo>
                    <a:pt x="72" y="149"/>
                  </a:lnTo>
                  <a:lnTo>
                    <a:pt x="88" y="149"/>
                  </a:lnTo>
                  <a:lnTo>
                    <a:pt x="93" y="158"/>
                  </a:lnTo>
                  <a:lnTo>
                    <a:pt x="98" y="169"/>
                  </a:lnTo>
                  <a:lnTo>
                    <a:pt x="105" y="187"/>
                  </a:lnTo>
                  <a:lnTo>
                    <a:pt x="113" y="201"/>
                  </a:lnTo>
                  <a:lnTo>
                    <a:pt x="127" y="201"/>
                  </a:lnTo>
                  <a:lnTo>
                    <a:pt x="141" y="204"/>
                  </a:lnTo>
                  <a:lnTo>
                    <a:pt x="146" y="217"/>
                  </a:lnTo>
                  <a:lnTo>
                    <a:pt x="166" y="222"/>
                  </a:lnTo>
                  <a:lnTo>
                    <a:pt x="178" y="220"/>
                  </a:lnTo>
                  <a:lnTo>
                    <a:pt x="189" y="233"/>
                  </a:lnTo>
                  <a:lnTo>
                    <a:pt x="202" y="236"/>
                  </a:lnTo>
                  <a:lnTo>
                    <a:pt x="210" y="251"/>
                  </a:lnTo>
                  <a:lnTo>
                    <a:pt x="221" y="240"/>
                  </a:lnTo>
                  <a:lnTo>
                    <a:pt x="226" y="252"/>
                  </a:lnTo>
                  <a:lnTo>
                    <a:pt x="239" y="254"/>
                  </a:lnTo>
                  <a:lnTo>
                    <a:pt x="244" y="269"/>
                  </a:lnTo>
                  <a:lnTo>
                    <a:pt x="251" y="285"/>
                  </a:lnTo>
                  <a:lnTo>
                    <a:pt x="251" y="285"/>
                  </a:lnTo>
                  <a:lnTo>
                    <a:pt x="251" y="28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29">
              <a:extLst>
                <a:ext uri="{FF2B5EF4-FFF2-40B4-BE49-F238E27FC236}">
                  <a16:creationId xmlns:a16="http://schemas.microsoft.com/office/drawing/2014/main" id="{1732CE32-5857-1FA9-9307-D012BF2572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20537" y="9628864"/>
              <a:ext cx="1249061" cy="1129349"/>
            </a:xfrm>
            <a:custGeom>
              <a:avLst/>
              <a:gdLst>
                <a:gd name="T0" fmla="*/ 521 w 553"/>
                <a:gd name="T1" fmla="*/ 481 h 500"/>
                <a:gd name="T2" fmla="*/ 553 w 553"/>
                <a:gd name="T3" fmla="*/ 424 h 500"/>
                <a:gd name="T4" fmla="*/ 552 w 553"/>
                <a:gd name="T5" fmla="*/ 392 h 500"/>
                <a:gd name="T6" fmla="*/ 553 w 553"/>
                <a:gd name="T7" fmla="*/ 353 h 500"/>
                <a:gd name="T8" fmla="*/ 532 w 553"/>
                <a:gd name="T9" fmla="*/ 340 h 500"/>
                <a:gd name="T10" fmla="*/ 491 w 553"/>
                <a:gd name="T11" fmla="*/ 326 h 500"/>
                <a:gd name="T12" fmla="*/ 450 w 553"/>
                <a:gd name="T13" fmla="*/ 301 h 500"/>
                <a:gd name="T14" fmla="*/ 414 w 553"/>
                <a:gd name="T15" fmla="*/ 271 h 500"/>
                <a:gd name="T16" fmla="*/ 395 w 553"/>
                <a:gd name="T17" fmla="*/ 242 h 500"/>
                <a:gd name="T18" fmla="*/ 382 w 553"/>
                <a:gd name="T19" fmla="*/ 237 h 500"/>
                <a:gd name="T20" fmla="*/ 370 w 553"/>
                <a:gd name="T21" fmla="*/ 235 h 500"/>
                <a:gd name="T22" fmla="*/ 350 w 553"/>
                <a:gd name="T23" fmla="*/ 214 h 500"/>
                <a:gd name="T24" fmla="*/ 341 w 553"/>
                <a:gd name="T25" fmla="*/ 178 h 500"/>
                <a:gd name="T26" fmla="*/ 336 w 553"/>
                <a:gd name="T27" fmla="*/ 148 h 500"/>
                <a:gd name="T28" fmla="*/ 313 w 553"/>
                <a:gd name="T29" fmla="*/ 139 h 500"/>
                <a:gd name="T30" fmla="*/ 279 w 553"/>
                <a:gd name="T31" fmla="*/ 105 h 500"/>
                <a:gd name="T32" fmla="*/ 254 w 553"/>
                <a:gd name="T33" fmla="*/ 116 h 500"/>
                <a:gd name="T34" fmla="*/ 219 w 553"/>
                <a:gd name="T35" fmla="*/ 119 h 500"/>
                <a:gd name="T36" fmla="*/ 194 w 553"/>
                <a:gd name="T37" fmla="*/ 107 h 500"/>
                <a:gd name="T38" fmla="*/ 174 w 553"/>
                <a:gd name="T39" fmla="*/ 86 h 500"/>
                <a:gd name="T40" fmla="*/ 162 w 553"/>
                <a:gd name="T41" fmla="*/ 64 h 500"/>
                <a:gd name="T42" fmla="*/ 144 w 553"/>
                <a:gd name="T43" fmla="*/ 39 h 500"/>
                <a:gd name="T44" fmla="*/ 117 w 553"/>
                <a:gd name="T45" fmla="*/ 20 h 500"/>
                <a:gd name="T46" fmla="*/ 87 w 553"/>
                <a:gd name="T47" fmla="*/ 0 h 500"/>
                <a:gd name="T48" fmla="*/ 12 w 553"/>
                <a:gd name="T49" fmla="*/ 70 h 500"/>
                <a:gd name="T50" fmla="*/ 14 w 553"/>
                <a:gd name="T51" fmla="*/ 95 h 500"/>
                <a:gd name="T52" fmla="*/ 39 w 553"/>
                <a:gd name="T53" fmla="*/ 105 h 500"/>
                <a:gd name="T54" fmla="*/ 66 w 553"/>
                <a:gd name="T55" fmla="*/ 127 h 500"/>
                <a:gd name="T56" fmla="*/ 58 w 553"/>
                <a:gd name="T57" fmla="*/ 166 h 500"/>
                <a:gd name="T58" fmla="*/ 48 w 553"/>
                <a:gd name="T59" fmla="*/ 191 h 500"/>
                <a:gd name="T60" fmla="*/ 73 w 553"/>
                <a:gd name="T61" fmla="*/ 223 h 500"/>
                <a:gd name="T62" fmla="*/ 105 w 553"/>
                <a:gd name="T63" fmla="*/ 255 h 500"/>
                <a:gd name="T64" fmla="*/ 149 w 553"/>
                <a:gd name="T65" fmla="*/ 283 h 500"/>
                <a:gd name="T66" fmla="*/ 212 w 553"/>
                <a:gd name="T67" fmla="*/ 333 h 500"/>
                <a:gd name="T68" fmla="*/ 283 w 553"/>
                <a:gd name="T69" fmla="*/ 362 h 500"/>
                <a:gd name="T70" fmla="*/ 293 w 553"/>
                <a:gd name="T71" fmla="*/ 381 h 500"/>
                <a:gd name="T72" fmla="*/ 318 w 553"/>
                <a:gd name="T73" fmla="*/ 413 h 500"/>
                <a:gd name="T74" fmla="*/ 341 w 553"/>
                <a:gd name="T75" fmla="*/ 408 h 500"/>
                <a:gd name="T76" fmla="*/ 370 w 553"/>
                <a:gd name="T77" fmla="*/ 397 h 500"/>
                <a:gd name="T78" fmla="*/ 398 w 553"/>
                <a:gd name="T79" fmla="*/ 397 h 500"/>
                <a:gd name="T80" fmla="*/ 438 w 553"/>
                <a:gd name="T81" fmla="*/ 399 h 500"/>
                <a:gd name="T82" fmla="*/ 468 w 553"/>
                <a:gd name="T83" fmla="*/ 410 h 500"/>
                <a:gd name="T84" fmla="*/ 491 w 553"/>
                <a:gd name="T85" fmla="*/ 429 h 500"/>
                <a:gd name="T86" fmla="*/ 505 w 553"/>
                <a:gd name="T87" fmla="*/ 472 h 500"/>
                <a:gd name="T88" fmla="*/ 521 w 553"/>
                <a:gd name="T89" fmla="*/ 500 h 500"/>
                <a:gd name="T90" fmla="*/ 521 w 553"/>
                <a:gd name="T91" fmla="*/ 50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3" h="500">
                  <a:moveTo>
                    <a:pt x="521" y="500"/>
                  </a:moveTo>
                  <a:lnTo>
                    <a:pt x="521" y="481"/>
                  </a:lnTo>
                  <a:lnTo>
                    <a:pt x="543" y="442"/>
                  </a:lnTo>
                  <a:lnTo>
                    <a:pt x="553" y="424"/>
                  </a:lnTo>
                  <a:lnTo>
                    <a:pt x="550" y="406"/>
                  </a:lnTo>
                  <a:lnTo>
                    <a:pt x="552" y="392"/>
                  </a:lnTo>
                  <a:lnTo>
                    <a:pt x="548" y="374"/>
                  </a:lnTo>
                  <a:lnTo>
                    <a:pt x="553" y="353"/>
                  </a:lnTo>
                  <a:lnTo>
                    <a:pt x="552" y="342"/>
                  </a:lnTo>
                  <a:lnTo>
                    <a:pt x="532" y="340"/>
                  </a:lnTo>
                  <a:lnTo>
                    <a:pt x="516" y="335"/>
                  </a:lnTo>
                  <a:lnTo>
                    <a:pt x="491" y="326"/>
                  </a:lnTo>
                  <a:lnTo>
                    <a:pt x="484" y="315"/>
                  </a:lnTo>
                  <a:lnTo>
                    <a:pt x="450" y="301"/>
                  </a:lnTo>
                  <a:lnTo>
                    <a:pt x="443" y="274"/>
                  </a:lnTo>
                  <a:lnTo>
                    <a:pt x="414" y="271"/>
                  </a:lnTo>
                  <a:lnTo>
                    <a:pt x="400" y="257"/>
                  </a:lnTo>
                  <a:lnTo>
                    <a:pt x="395" y="242"/>
                  </a:lnTo>
                  <a:lnTo>
                    <a:pt x="391" y="226"/>
                  </a:lnTo>
                  <a:lnTo>
                    <a:pt x="382" y="237"/>
                  </a:lnTo>
                  <a:lnTo>
                    <a:pt x="377" y="249"/>
                  </a:lnTo>
                  <a:lnTo>
                    <a:pt x="370" y="235"/>
                  </a:lnTo>
                  <a:lnTo>
                    <a:pt x="363" y="219"/>
                  </a:lnTo>
                  <a:lnTo>
                    <a:pt x="350" y="214"/>
                  </a:lnTo>
                  <a:lnTo>
                    <a:pt x="349" y="194"/>
                  </a:lnTo>
                  <a:lnTo>
                    <a:pt x="341" y="178"/>
                  </a:lnTo>
                  <a:lnTo>
                    <a:pt x="334" y="160"/>
                  </a:lnTo>
                  <a:lnTo>
                    <a:pt x="336" y="148"/>
                  </a:lnTo>
                  <a:lnTo>
                    <a:pt x="327" y="130"/>
                  </a:lnTo>
                  <a:lnTo>
                    <a:pt x="313" y="139"/>
                  </a:lnTo>
                  <a:lnTo>
                    <a:pt x="283" y="125"/>
                  </a:lnTo>
                  <a:lnTo>
                    <a:pt x="279" y="105"/>
                  </a:lnTo>
                  <a:lnTo>
                    <a:pt x="265" y="112"/>
                  </a:lnTo>
                  <a:lnTo>
                    <a:pt x="254" y="116"/>
                  </a:lnTo>
                  <a:lnTo>
                    <a:pt x="238" y="119"/>
                  </a:lnTo>
                  <a:lnTo>
                    <a:pt x="219" y="119"/>
                  </a:lnTo>
                  <a:lnTo>
                    <a:pt x="206" y="119"/>
                  </a:lnTo>
                  <a:lnTo>
                    <a:pt x="194" y="107"/>
                  </a:lnTo>
                  <a:lnTo>
                    <a:pt x="181" y="103"/>
                  </a:lnTo>
                  <a:lnTo>
                    <a:pt x="174" y="86"/>
                  </a:lnTo>
                  <a:lnTo>
                    <a:pt x="172" y="73"/>
                  </a:lnTo>
                  <a:lnTo>
                    <a:pt x="162" y="64"/>
                  </a:lnTo>
                  <a:lnTo>
                    <a:pt x="153" y="50"/>
                  </a:lnTo>
                  <a:lnTo>
                    <a:pt x="144" y="39"/>
                  </a:lnTo>
                  <a:lnTo>
                    <a:pt x="126" y="30"/>
                  </a:lnTo>
                  <a:lnTo>
                    <a:pt x="117" y="20"/>
                  </a:lnTo>
                  <a:lnTo>
                    <a:pt x="103" y="2"/>
                  </a:lnTo>
                  <a:lnTo>
                    <a:pt x="87" y="0"/>
                  </a:lnTo>
                  <a:lnTo>
                    <a:pt x="48" y="41"/>
                  </a:lnTo>
                  <a:lnTo>
                    <a:pt x="12" y="70"/>
                  </a:lnTo>
                  <a:lnTo>
                    <a:pt x="0" y="80"/>
                  </a:lnTo>
                  <a:lnTo>
                    <a:pt x="14" y="95"/>
                  </a:lnTo>
                  <a:lnTo>
                    <a:pt x="26" y="109"/>
                  </a:lnTo>
                  <a:lnTo>
                    <a:pt x="39" y="105"/>
                  </a:lnTo>
                  <a:lnTo>
                    <a:pt x="58" y="111"/>
                  </a:lnTo>
                  <a:lnTo>
                    <a:pt x="66" y="127"/>
                  </a:lnTo>
                  <a:lnTo>
                    <a:pt x="64" y="143"/>
                  </a:lnTo>
                  <a:lnTo>
                    <a:pt x="58" y="166"/>
                  </a:lnTo>
                  <a:lnTo>
                    <a:pt x="53" y="178"/>
                  </a:lnTo>
                  <a:lnTo>
                    <a:pt x="48" y="191"/>
                  </a:lnTo>
                  <a:lnTo>
                    <a:pt x="62" y="214"/>
                  </a:lnTo>
                  <a:lnTo>
                    <a:pt x="73" y="223"/>
                  </a:lnTo>
                  <a:lnTo>
                    <a:pt x="78" y="232"/>
                  </a:lnTo>
                  <a:lnTo>
                    <a:pt x="105" y="255"/>
                  </a:lnTo>
                  <a:lnTo>
                    <a:pt x="133" y="269"/>
                  </a:lnTo>
                  <a:lnTo>
                    <a:pt x="149" y="283"/>
                  </a:lnTo>
                  <a:lnTo>
                    <a:pt x="147" y="303"/>
                  </a:lnTo>
                  <a:lnTo>
                    <a:pt x="212" y="333"/>
                  </a:lnTo>
                  <a:lnTo>
                    <a:pt x="263" y="358"/>
                  </a:lnTo>
                  <a:lnTo>
                    <a:pt x="283" y="362"/>
                  </a:lnTo>
                  <a:lnTo>
                    <a:pt x="295" y="369"/>
                  </a:lnTo>
                  <a:lnTo>
                    <a:pt x="293" y="381"/>
                  </a:lnTo>
                  <a:lnTo>
                    <a:pt x="309" y="402"/>
                  </a:lnTo>
                  <a:lnTo>
                    <a:pt x="318" y="413"/>
                  </a:lnTo>
                  <a:lnTo>
                    <a:pt x="329" y="402"/>
                  </a:lnTo>
                  <a:lnTo>
                    <a:pt x="341" y="408"/>
                  </a:lnTo>
                  <a:lnTo>
                    <a:pt x="359" y="402"/>
                  </a:lnTo>
                  <a:lnTo>
                    <a:pt x="370" y="397"/>
                  </a:lnTo>
                  <a:lnTo>
                    <a:pt x="388" y="401"/>
                  </a:lnTo>
                  <a:lnTo>
                    <a:pt x="398" y="397"/>
                  </a:lnTo>
                  <a:lnTo>
                    <a:pt x="418" y="401"/>
                  </a:lnTo>
                  <a:lnTo>
                    <a:pt x="438" y="399"/>
                  </a:lnTo>
                  <a:lnTo>
                    <a:pt x="450" y="401"/>
                  </a:lnTo>
                  <a:lnTo>
                    <a:pt x="468" y="410"/>
                  </a:lnTo>
                  <a:lnTo>
                    <a:pt x="484" y="418"/>
                  </a:lnTo>
                  <a:lnTo>
                    <a:pt x="491" y="429"/>
                  </a:lnTo>
                  <a:lnTo>
                    <a:pt x="509" y="443"/>
                  </a:lnTo>
                  <a:lnTo>
                    <a:pt x="505" y="472"/>
                  </a:lnTo>
                  <a:lnTo>
                    <a:pt x="507" y="486"/>
                  </a:lnTo>
                  <a:lnTo>
                    <a:pt x="521" y="500"/>
                  </a:lnTo>
                  <a:lnTo>
                    <a:pt x="521" y="500"/>
                  </a:lnTo>
                  <a:lnTo>
                    <a:pt x="521" y="5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30">
              <a:extLst>
                <a:ext uri="{FF2B5EF4-FFF2-40B4-BE49-F238E27FC236}">
                  <a16:creationId xmlns:a16="http://schemas.microsoft.com/office/drawing/2014/main" id="{C2619DDA-EADF-7B12-CF46-88602231A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1643" y="8648589"/>
              <a:ext cx="609848" cy="655022"/>
            </a:xfrm>
            <a:custGeom>
              <a:avLst/>
              <a:gdLst>
                <a:gd name="T0" fmla="*/ 119 w 270"/>
                <a:gd name="T1" fmla="*/ 290 h 290"/>
                <a:gd name="T2" fmla="*/ 124 w 270"/>
                <a:gd name="T3" fmla="*/ 270 h 290"/>
                <a:gd name="T4" fmla="*/ 137 w 270"/>
                <a:gd name="T5" fmla="*/ 269 h 290"/>
                <a:gd name="T6" fmla="*/ 167 w 270"/>
                <a:gd name="T7" fmla="*/ 240 h 290"/>
                <a:gd name="T8" fmla="*/ 149 w 270"/>
                <a:gd name="T9" fmla="*/ 226 h 290"/>
                <a:gd name="T10" fmla="*/ 163 w 270"/>
                <a:gd name="T11" fmla="*/ 212 h 290"/>
                <a:gd name="T12" fmla="*/ 183 w 270"/>
                <a:gd name="T13" fmla="*/ 190 h 290"/>
                <a:gd name="T14" fmla="*/ 204 w 270"/>
                <a:gd name="T15" fmla="*/ 171 h 290"/>
                <a:gd name="T16" fmla="*/ 231 w 270"/>
                <a:gd name="T17" fmla="*/ 142 h 290"/>
                <a:gd name="T18" fmla="*/ 252 w 270"/>
                <a:gd name="T19" fmla="*/ 119 h 290"/>
                <a:gd name="T20" fmla="*/ 270 w 270"/>
                <a:gd name="T21" fmla="*/ 140 h 290"/>
                <a:gd name="T22" fmla="*/ 238 w 270"/>
                <a:gd name="T23" fmla="*/ 59 h 290"/>
                <a:gd name="T24" fmla="*/ 210 w 270"/>
                <a:gd name="T25" fmla="*/ 0 h 290"/>
                <a:gd name="T26" fmla="*/ 178 w 270"/>
                <a:gd name="T27" fmla="*/ 19 h 290"/>
                <a:gd name="T28" fmla="*/ 167 w 270"/>
                <a:gd name="T29" fmla="*/ 23 h 290"/>
                <a:gd name="T30" fmla="*/ 137 w 270"/>
                <a:gd name="T31" fmla="*/ 39 h 290"/>
                <a:gd name="T32" fmla="*/ 105 w 270"/>
                <a:gd name="T33" fmla="*/ 59 h 290"/>
                <a:gd name="T34" fmla="*/ 76 w 270"/>
                <a:gd name="T35" fmla="*/ 78 h 290"/>
                <a:gd name="T36" fmla="*/ 0 w 270"/>
                <a:gd name="T37" fmla="*/ 123 h 290"/>
                <a:gd name="T38" fmla="*/ 9 w 270"/>
                <a:gd name="T39" fmla="*/ 133 h 290"/>
                <a:gd name="T40" fmla="*/ 7 w 270"/>
                <a:gd name="T41" fmla="*/ 146 h 290"/>
                <a:gd name="T42" fmla="*/ 10 w 270"/>
                <a:gd name="T43" fmla="*/ 164 h 290"/>
                <a:gd name="T44" fmla="*/ 0 w 270"/>
                <a:gd name="T45" fmla="*/ 173 h 290"/>
                <a:gd name="T46" fmla="*/ 21 w 270"/>
                <a:gd name="T47" fmla="*/ 194 h 290"/>
                <a:gd name="T48" fmla="*/ 53 w 270"/>
                <a:gd name="T49" fmla="*/ 224 h 290"/>
                <a:gd name="T50" fmla="*/ 69 w 270"/>
                <a:gd name="T51" fmla="*/ 242 h 290"/>
                <a:gd name="T52" fmla="*/ 98 w 270"/>
                <a:gd name="T53" fmla="*/ 270 h 290"/>
                <a:gd name="T54" fmla="*/ 119 w 270"/>
                <a:gd name="T55" fmla="*/ 290 h 290"/>
                <a:gd name="T56" fmla="*/ 119 w 270"/>
                <a:gd name="T57" fmla="*/ 290 h 290"/>
                <a:gd name="T58" fmla="*/ 119 w 270"/>
                <a:gd name="T59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0" h="290">
                  <a:moveTo>
                    <a:pt x="119" y="290"/>
                  </a:moveTo>
                  <a:lnTo>
                    <a:pt x="124" y="270"/>
                  </a:lnTo>
                  <a:lnTo>
                    <a:pt x="137" y="269"/>
                  </a:lnTo>
                  <a:lnTo>
                    <a:pt x="167" y="240"/>
                  </a:lnTo>
                  <a:lnTo>
                    <a:pt x="149" y="226"/>
                  </a:lnTo>
                  <a:lnTo>
                    <a:pt x="163" y="212"/>
                  </a:lnTo>
                  <a:lnTo>
                    <a:pt x="183" y="190"/>
                  </a:lnTo>
                  <a:lnTo>
                    <a:pt x="204" y="171"/>
                  </a:lnTo>
                  <a:lnTo>
                    <a:pt x="231" y="142"/>
                  </a:lnTo>
                  <a:lnTo>
                    <a:pt x="252" y="119"/>
                  </a:lnTo>
                  <a:lnTo>
                    <a:pt x="270" y="140"/>
                  </a:lnTo>
                  <a:lnTo>
                    <a:pt x="238" y="59"/>
                  </a:lnTo>
                  <a:lnTo>
                    <a:pt x="210" y="0"/>
                  </a:lnTo>
                  <a:lnTo>
                    <a:pt x="178" y="19"/>
                  </a:lnTo>
                  <a:lnTo>
                    <a:pt x="167" y="23"/>
                  </a:lnTo>
                  <a:lnTo>
                    <a:pt x="137" y="39"/>
                  </a:lnTo>
                  <a:lnTo>
                    <a:pt x="105" y="59"/>
                  </a:lnTo>
                  <a:lnTo>
                    <a:pt x="76" y="78"/>
                  </a:lnTo>
                  <a:lnTo>
                    <a:pt x="0" y="123"/>
                  </a:lnTo>
                  <a:lnTo>
                    <a:pt x="9" y="133"/>
                  </a:lnTo>
                  <a:lnTo>
                    <a:pt x="7" y="146"/>
                  </a:lnTo>
                  <a:lnTo>
                    <a:pt x="10" y="164"/>
                  </a:lnTo>
                  <a:lnTo>
                    <a:pt x="0" y="173"/>
                  </a:lnTo>
                  <a:lnTo>
                    <a:pt x="21" y="194"/>
                  </a:lnTo>
                  <a:lnTo>
                    <a:pt x="53" y="224"/>
                  </a:lnTo>
                  <a:lnTo>
                    <a:pt x="69" y="242"/>
                  </a:lnTo>
                  <a:lnTo>
                    <a:pt x="98" y="270"/>
                  </a:lnTo>
                  <a:lnTo>
                    <a:pt x="119" y="290"/>
                  </a:lnTo>
                  <a:lnTo>
                    <a:pt x="119" y="290"/>
                  </a:lnTo>
                  <a:lnTo>
                    <a:pt x="119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31">
              <a:extLst>
                <a:ext uri="{FF2B5EF4-FFF2-40B4-BE49-F238E27FC236}">
                  <a16:creationId xmlns:a16="http://schemas.microsoft.com/office/drawing/2014/main" id="{088C86D3-0F22-32F1-56F9-1834E5224F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8298" y="9319422"/>
              <a:ext cx="1154195" cy="1077400"/>
            </a:xfrm>
            <a:custGeom>
              <a:avLst/>
              <a:gdLst>
                <a:gd name="T0" fmla="*/ 504 w 511"/>
                <a:gd name="T1" fmla="*/ 461 h 477"/>
                <a:gd name="T2" fmla="*/ 488 w 511"/>
                <a:gd name="T3" fmla="*/ 433 h 477"/>
                <a:gd name="T4" fmla="*/ 497 w 511"/>
                <a:gd name="T5" fmla="*/ 410 h 477"/>
                <a:gd name="T6" fmla="*/ 482 w 511"/>
                <a:gd name="T7" fmla="*/ 392 h 477"/>
                <a:gd name="T8" fmla="*/ 500 w 511"/>
                <a:gd name="T9" fmla="*/ 361 h 477"/>
                <a:gd name="T10" fmla="*/ 497 w 511"/>
                <a:gd name="T11" fmla="*/ 335 h 477"/>
                <a:gd name="T12" fmla="*/ 486 w 511"/>
                <a:gd name="T13" fmla="*/ 308 h 477"/>
                <a:gd name="T14" fmla="*/ 454 w 511"/>
                <a:gd name="T15" fmla="*/ 313 h 477"/>
                <a:gd name="T16" fmla="*/ 466 w 511"/>
                <a:gd name="T17" fmla="*/ 285 h 477"/>
                <a:gd name="T18" fmla="*/ 441 w 511"/>
                <a:gd name="T19" fmla="*/ 301 h 477"/>
                <a:gd name="T20" fmla="*/ 436 w 511"/>
                <a:gd name="T21" fmla="*/ 301 h 477"/>
                <a:gd name="T22" fmla="*/ 411 w 511"/>
                <a:gd name="T23" fmla="*/ 285 h 477"/>
                <a:gd name="T24" fmla="*/ 392 w 511"/>
                <a:gd name="T25" fmla="*/ 264 h 477"/>
                <a:gd name="T26" fmla="*/ 390 w 511"/>
                <a:gd name="T27" fmla="*/ 233 h 477"/>
                <a:gd name="T28" fmla="*/ 379 w 511"/>
                <a:gd name="T29" fmla="*/ 214 h 477"/>
                <a:gd name="T30" fmla="*/ 352 w 511"/>
                <a:gd name="T31" fmla="*/ 194 h 477"/>
                <a:gd name="T32" fmla="*/ 329 w 511"/>
                <a:gd name="T33" fmla="*/ 171 h 477"/>
                <a:gd name="T34" fmla="*/ 315 w 511"/>
                <a:gd name="T35" fmla="*/ 148 h 477"/>
                <a:gd name="T36" fmla="*/ 299 w 511"/>
                <a:gd name="T37" fmla="*/ 119 h 477"/>
                <a:gd name="T38" fmla="*/ 294 w 511"/>
                <a:gd name="T39" fmla="*/ 89 h 477"/>
                <a:gd name="T40" fmla="*/ 292 w 511"/>
                <a:gd name="T41" fmla="*/ 57 h 477"/>
                <a:gd name="T42" fmla="*/ 285 w 511"/>
                <a:gd name="T43" fmla="*/ 30 h 477"/>
                <a:gd name="T44" fmla="*/ 272 w 511"/>
                <a:gd name="T45" fmla="*/ 0 h 477"/>
                <a:gd name="T46" fmla="*/ 148 w 511"/>
                <a:gd name="T47" fmla="*/ 36 h 477"/>
                <a:gd name="T48" fmla="*/ 7 w 511"/>
                <a:gd name="T49" fmla="*/ 103 h 477"/>
                <a:gd name="T50" fmla="*/ 20 w 511"/>
                <a:gd name="T51" fmla="*/ 127 h 477"/>
                <a:gd name="T52" fmla="*/ 48 w 511"/>
                <a:gd name="T53" fmla="*/ 137 h 477"/>
                <a:gd name="T54" fmla="*/ 78 w 511"/>
                <a:gd name="T55" fmla="*/ 150 h 477"/>
                <a:gd name="T56" fmla="*/ 103 w 511"/>
                <a:gd name="T57" fmla="*/ 166 h 477"/>
                <a:gd name="T58" fmla="*/ 128 w 511"/>
                <a:gd name="T59" fmla="*/ 192 h 477"/>
                <a:gd name="T60" fmla="*/ 142 w 511"/>
                <a:gd name="T61" fmla="*/ 216 h 477"/>
                <a:gd name="T62" fmla="*/ 151 w 511"/>
                <a:gd name="T63" fmla="*/ 246 h 477"/>
                <a:gd name="T64" fmla="*/ 185 w 511"/>
                <a:gd name="T65" fmla="*/ 256 h 477"/>
                <a:gd name="T66" fmla="*/ 212 w 511"/>
                <a:gd name="T67" fmla="*/ 255 h 477"/>
                <a:gd name="T68" fmla="*/ 242 w 511"/>
                <a:gd name="T69" fmla="*/ 244 h 477"/>
                <a:gd name="T70" fmla="*/ 283 w 511"/>
                <a:gd name="T71" fmla="*/ 276 h 477"/>
                <a:gd name="T72" fmla="*/ 306 w 511"/>
                <a:gd name="T73" fmla="*/ 281 h 477"/>
                <a:gd name="T74" fmla="*/ 308 w 511"/>
                <a:gd name="T75" fmla="*/ 308 h 477"/>
                <a:gd name="T76" fmla="*/ 320 w 511"/>
                <a:gd name="T77" fmla="*/ 338 h 477"/>
                <a:gd name="T78" fmla="*/ 335 w 511"/>
                <a:gd name="T79" fmla="*/ 360 h 477"/>
                <a:gd name="T80" fmla="*/ 360 w 511"/>
                <a:gd name="T81" fmla="*/ 369 h 477"/>
                <a:gd name="T82" fmla="*/ 376 w 511"/>
                <a:gd name="T83" fmla="*/ 397 h 477"/>
                <a:gd name="T84" fmla="*/ 404 w 511"/>
                <a:gd name="T85" fmla="*/ 404 h 477"/>
                <a:gd name="T86" fmla="*/ 452 w 511"/>
                <a:gd name="T87" fmla="*/ 452 h 477"/>
                <a:gd name="T88" fmla="*/ 486 w 511"/>
                <a:gd name="T89" fmla="*/ 472 h 477"/>
                <a:gd name="T90" fmla="*/ 502 w 511"/>
                <a:gd name="T9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1" h="477">
                  <a:moveTo>
                    <a:pt x="502" y="477"/>
                  </a:moveTo>
                  <a:lnTo>
                    <a:pt x="504" y="461"/>
                  </a:lnTo>
                  <a:lnTo>
                    <a:pt x="498" y="445"/>
                  </a:lnTo>
                  <a:lnTo>
                    <a:pt x="488" y="433"/>
                  </a:lnTo>
                  <a:lnTo>
                    <a:pt x="489" y="420"/>
                  </a:lnTo>
                  <a:lnTo>
                    <a:pt x="497" y="410"/>
                  </a:lnTo>
                  <a:lnTo>
                    <a:pt x="481" y="404"/>
                  </a:lnTo>
                  <a:lnTo>
                    <a:pt x="482" y="392"/>
                  </a:lnTo>
                  <a:lnTo>
                    <a:pt x="495" y="372"/>
                  </a:lnTo>
                  <a:lnTo>
                    <a:pt x="500" y="361"/>
                  </a:lnTo>
                  <a:lnTo>
                    <a:pt x="511" y="345"/>
                  </a:lnTo>
                  <a:lnTo>
                    <a:pt x="497" y="335"/>
                  </a:lnTo>
                  <a:lnTo>
                    <a:pt x="491" y="321"/>
                  </a:lnTo>
                  <a:lnTo>
                    <a:pt x="486" y="308"/>
                  </a:lnTo>
                  <a:lnTo>
                    <a:pt x="468" y="305"/>
                  </a:lnTo>
                  <a:lnTo>
                    <a:pt x="454" y="313"/>
                  </a:lnTo>
                  <a:lnTo>
                    <a:pt x="459" y="301"/>
                  </a:lnTo>
                  <a:lnTo>
                    <a:pt x="466" y="285"/>
                  </a:lnTo>
                  <a:lnTo>
                    <a:pt x="454" y="283"/>
                  </a:lnTo>
                  <a:lnTo>
                    <a:pt x="441" y="301"/>
                  </a:lnTo>
                  <a:lnTo>
                    <a:pt x="434" y="317"/>
                  </a:lnTo>
                  <a:lnTo>
                    <a:pt x="436" y="301"/>
                  </a:lnTo>
                  <a:lnTo>
                    <a:pt x="420" y="296"/>
                  </a:lnTo>
                  <a:lnTo>
                    <a:pt x="411" y="285"/>
                  </a:lnTo>
                  <a:lnTo>
                    <a:pt x="400" y="278"/>
                  </a:lnTo>
                  <a:lnTo>
                    <a:pt x="392" y="264"/>
                  </a:lnTo>
                  <a:lnTo>
                    <a:pt x="386" y="249"/>
                  </a:lnTo>
                  <a:lnTo>
                    <a:pt x="390" y="233"/>
                  </a:lnTo>
                  <a:lnTo>
                    <a:pt x="374" y="228"/>
                  </a:lnTo>
                  <a:lnTo>
                    <a:pt x="379" y="214"/>
                  </a:lnTo>
                  <a:lnTo>
                    <a:pt x="367" y="201"/>
                  </a:lnTo>
                  <a:lnTo>
                    <a:pt x="352" y="194"/>
                  </a:lnTo>
                  <a:lnTo>
                    <a:pt x="340" y="180"/>
                  </a:lnTo>
                  <a:lnTo>
                    <a:pt x="329" y="171"/>
                  </a:lnTo>
                  <a:lnTo>
                    <a:pt x="324" y="160"/>
                  </a:lnTo>
                  <a:lnTo>
                    <a:pt x="315" y="148"/>
                  </a:lnTo>
                  <a:lnTo>
                    <a:pt x="308" y="134"/>
                  </a:lnTo>
                  <a:lnTo>
                    <a:pt x="299" y="119"/>
                  </a:lnTo>
                  <a:lnTo>
                    <a:pt x="292" y="102"/>
                  </a:lnTo>
                  <a:lnTo>
                    <a:pt x="294" y="89"/>
                  </a:lnTo>
                  <a:lnTo>
                    <a:pt x="292" y="73"/>
                  </a:lnTo>
                  <a:lnTo>
                    <a:pt x="292" y="57"/>
                  </a:lnTo>
                  <a:lnTo>
                    <a:pt x="287" y="43"/>
                  </a:lnTo>
                  <a:lnTo>
                    <a:pt x="285" y="30"/>
                  </a:lnTo>
                  <a:lnTo>
                    <a:pt x="276" y="16"/>
                  </a:lnTo>
                  <a:lnTo>
                    <a:pt x="272" y="0"/>
                  </a:lnTo>
                  <a:lnTo>
                    <a:pt x="169" y="25"/>
                  </a:lnTo>
                  <a:lnTo>
                    <a:pt x="148" y="36"/>
                  </a:lnTo>
                  <a:lnTo>
                    <a:pt x="0" y="82"/>
                  </a:lnTo>
                  <a:lnTo>
                    <a:pt x="7" y="103"/>
                  </a:lnTo>
                  <a:lnTo>
                    <a:pt x="20" y="110"/>
                  </a:lnTo>
                  <a:lnTo>
                    <a:pt x="20" y="127"/>
                  </a:lnTo>
                  <a:lnTo>
                    <a:pt x="36" y="128"/>
                  </a:lnTo>
                  <a:lnTo>
                    <a:pt x="48" y="137"/>
                  </a:lnTo>
                  <a:lnTo>
                    <a:pt x="64" y="139"/>
                  </a:lnTo>
                  <a:lnTo>
                    <a:pt x="78" y="150"/>
                  </a:lnTo>
                  <a:lnTo>
                    <a:pt x="87" y="160"/>
                  </a:lnTo>
                  <a:lnTo>
                    <a:pt x="103" y="166"/>
                  </a:lnTo>
                  <a:lnTo>
                    <a:pt x="114" y="180"/>
                  </a:lnTo>
                  <a:lnTo>
                    <a:pt x="128" y="192"/>
                  </a:lnTo>
                  <a:lnTo>
                    <a:pt x="137" y="203"/>
                  </a:lnTo>
                  <a:lnTo>
                    <a:pt x="142" y="216"/>
                  </a:lnTo>
                  <a:lnTo>
                    <a:pt x="148" y="226"/>
                  </a:lnTo>
                  <a:lnTo>
                    <a:pt x="151" y="246"/>
                  </a:lnTo>
                  <a:lnTo>
                    <a:pt x="174" y="249"/>
                  </a:lnTo>
                  <a:lnTo>
                    <a:pt x="185" y="256"/>
                  </a:lnTo>
                  <a:lnTo>
                    <a:pt x="199" y="255"/>
                  </a:lnTo>
                  <a:lnTo>
                    <a:pt x="212" y="255"/>
                  </a:lnTo>
                  <a:lnTo>
                    <a:pt x="230" y="246"/>
                  </a:lnTo>
                  <a:lnTo>
                    <a:pt x="242" y="244"/>
                  </a:lnTo>
                  <a:lnTo>
                    <a:pt x="253" y="262"/>
                  </a:lnTo>
                  <a:lnTo>
                    <a:pt x="283" y="276"/>
                  </a:lnTo>
                  <a:lnTo>
                    <a:pt x="297" y="267"/>
                  </a:lnTo>
                  <a:lnTo>
                    <a:pt x="306" y="281"/>
                  </a:lnTo>
                  <a:lnTo>
                    <a:pt x="304" y="294"/>
                  </a:lnTo>
                  <a:lnTo>
                    <a:pt x="308" y="308"/>
                  </a:lnTo>
                  <a:lnTo>
                    <a:pt x="310" y="324"/>
                  </a:lnTo>
                  <a:lnTo>
                    <a:pt x="320" y="338"/>
                  </a:lnTo>
                  <a:lnTo>
                    <a:pt x="322" y="353"/>
                  </a:lnTo>
                  <a:lnTo>
                    <a:pt x="335" y="360"/>
                  </a:lnTo>
                  <a:lnTo>
                    <a:pt x="345" y="377"/>
                  </a:lnTo>
                  <a:lnTo>
                    <a:pt x="360" y="369"/>
                  </a:lnTo>
                  <a:lnTo>
                    <a:pt x="374" y="381"/>
                  </a:lnTo>
                  <a:lnTo>
                    <a:pt x="376" y="397"/>
                  </a:lnTo>
                  <a:lnTo>
                    <a:pt x="384" y="408"/>
                  </a:lnTo>
                  <a:lnTo>
                    <a:pt x="404" y="404"/>
                  </a:lnTo>
                  <a:lnTo>
                    <a:pt x="411" y="427"/>
                  </a:lnTo>
                  <a:lnTo>
                    <a:pt x="452" y="452"/>
                  </a:lnTo>
                  <a:lnTo>
                    <a:pt x="461" y="463"/>
                  </a:lnTo>
                  <a:lnTo>
                    <a:pt x="486" y="472"/>
                  </a:lnTo>
                  <a:lnTo>
                    <a:pt x="502" y="477"/>
                  </a:lnTo>
                  <a:lnTo>
                    <a:pt x="502" y="477"/>
                  </a:lnTo>
                  <a:lnTo>
                    <a:pt x="502" y="4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32">
              <a:extLst>
                <a:ext uri="{FF2B5EF4-FFF2-40B4-BE49-F238E27FC236}">
                  <a16:creationId xmlns:a16="http://schemas.microsoft.com/office/drawing/2014/main" id="{62CDA2F4-EB73-A5A2-AD6A-84030C39C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34300" y="8463376"/>
              <a:ext cx="1057071" cy="1041260"/>
            </a:xfrm>
            <a:custGeom>
              <a:avLst/>
              <a:gdLst>
                <a:gd name="T0" fmla="*/ 349 w 468"/>
                <a:gd name="T1" fmla="*/ 415 h 461"/>
                <a:gd name="T2" fmla="*/ 468 w 468"/>
                <a:gd name="T3" fmla="*/ 372 h 461"/>
                <a:gd name="T4" fmla="*/ 468 w 468"/>
                <a:gd name="T5" fmla="*/ 345 h 461"/>
                <a:gd name="T6" fmla="*/ 452 w 468"/>
                <a:gd name="T7" fmla="*/ 315 h 461"/>
                <a:gd name="T8" fmla="*/ 441 w 468"/>
                <a:gd name="T9" fmla="*/ 290 h 461"/>
                <a:gd name="T10" fmla="*/ 422 w 468"/>
                <a:gd name="T11" fmla="*/ 269 h 461"/>
                <a:gd name="T12" fmla="*/ 404 w 468"/>
                <a:gd name="T13" fmla="*/ 255 h 461"/>
                <a:gd name="T14" fmla="*/ 388 w 468"/>
                <a:gd name="T15" fmla="*/ 226 h 461"/>
                <a:gd name="T16" fmla="*/ 383 w 468"/>
                <a:gd name="T17" fmla="*/ 190 h 461"/>
                <a:gd name="T18" fmla="*/ 390 w 468"/>
                <a:gd name="T19" fmla="*/ 167 h 461"/>
                <a:gd name="T20" fmla="*/ 374 w 468"/>
                <a:gd name="T21" fmla="*/ 141 h 461"/>
                <a:gd name="T22" fmla="*/ 350 w 468"/>
                <a:gd name="T23" fmla="*/ 121 h 461"/>
                <a:gd name="T24" fmla="*/ 324 w 468"/>
                <a:gd name="T25" fmla="*/ 121 h 461"/>
                <a:gd name="T26" fmla="*/ 297 w 468"/>
                <a:gd name="T27" fmla="*/ 109 h 461"/>
                <a:gd name="T28" fmla="*/ 276 w 468"/>
                <a:gd name="T29" fmla="*/ 93 h 461"/>
                <a:gd name="T30" fmla="*/ 245 w 468"/>
                <a:gd name="T31" fmla="*/ 77 h 461"/>
                <a:gd name="T32" fmla="*/ 219 w 468"/>
                <a:gd name="T33" fmla="*/ 57 h 461"/>
                <a:gd name="T34" fmla="*/ 199 w 468"/>
                <a:gd name="T35" fmla="*/ 34 h 461"/>
                <a:gd name="T36" fmla="*/ 181 w 468"/>
                <a:gd name="T37" fmla="*/ 20 h 461"/>
                <a:gd name="T38" fmla="*/ 155 w 468"/>
                <a:gd name="T39" fmla="*/ 0 h 461"/>
                <a:gd name="T40" fmla="*/ 19 w 468"/>
                <a:gd name="T41" fmla="*/ 44 h 461"/>
                <a:gd name="T42" fmla="*/ 0 w 468"/>
                <a:gd name="T43" fmla="*/ 107 h 461"/>
                <a:gd name="T44" fmla="*/ 41 w 468"/>
                <a:gd name="T45" fmla="*/ 141 h 461"/>
                <a:gd name="T46" fmla="*/ 43 w 468"/>
                <a:gd name="T47" fmla="*/ 171 h 461"/>
                <a:gd name="T48" fmla="*/ 71 w 468"/>
                <a:gd name="T49" fmla="*/ 199 h 461"/>
                <a:gd name="T50" fmla="*/ 83 w 468"/>
                <a:gd name="T51" fmla="*/ 237 h 461"/>
                <a:gd name="T52" fmla="*/ 67 w 468"/>
                <a:gd name="T53" fmla="*/ 313 h 461"/>
                <a:gd name="T54" fmla="*/ 57 w 468"/>
                <a:gd name="T55" fmla="*/ 351 h 461"/>
                <a:gd name="T56" fmla="*/ 112 w 468"/>
                <a:gd name="T57" fmla="*/ 351 h 461"/>
                <a:gd name="T58" fmla="*/ 139 w 468"/>
                <a:gd name="T59" fmla="*/ 367 h 461"/>
                <a:gd name="T60" fmla="*/ 169 w 468"/>
                <a:gd name="T61" fmla="*/ 381 h 461"/>
                <a:gd name="T62" fmla="*/ 181 w 468"/>
                <a:gd name="T63" fmla="*/ 415 h 461"/>
                <a:gd name="T64" fmla="*/ 197 w 468"/>
                <a:gd name="T65" fmla="*/ 436 h 461"/>
                <a:gd name="T66" fmla="*/ 201 w 468"/>
                <a:gd name="T67" fmla="*/ 461 h 461"/>
                <a:gd name="T68" fmla="*/ 201 w 468"/>
                <a:gd name="T69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8" h="461">
                  <a:moveTo>
                    <a:pt x="201" y="461"/>
                  </a:moveTo>
                  <a:lnTo>
                    <a:pt x="349" y="415"/>
                  </a:lnTo>
                  <a:lnTo>
                    <a:pt x="370" y="404"/>
                  </a:lnTo>
                  <a:lnTo>
                    <a:pt x="468" y="372"/>
                  </a:lnTo>
                  <a:lnTo>
                    <a:pt x="466" y="358"/>
                  </a:lnTo>
                  <a:lnTo>
                    <a:pt x="468" y="345"/>
                  </a:lnTo>
                  <a:lnTo>
                    <a:pt x="456" y="331"/>
                  </a:lnTo>
                  <a:lnTo>
                    <a:pt x="452" y="315"/>
                  </a:lnTo>
                  <a:lnTo>
                    <a:pt x="443" y="304"/>
                  </a:lnTo>
                  <a:lnTo>
                    <a:pt x="441" y="290"/>
                  </a:lnTo>
                  <a:lnTo>
                    <a:pt x="427" y="287"/>
                  </a:lnTo>
                  <a:lnTo>
                    <a:pt x="422" y="269"/>
                  </a:lnTo>
                  <a:lnTo>
                    <a:pt x="409" y="263"/>
                  </a:lnTo>
                  <a:lnTo>
                    <a:pt x="404" y="255"/>
                  </a:lnTo>
                  <a:lnTo>
                    <a:pt x="397" y="240"/>
                  </a:lnTo>
                  <a:lnTo>
                    <a:pt x="388" y="226"/>
                  </a:lnTo>
                  <a:lnTo>
                    <a:pt x="381" y="208"/>
                  </a:lnTo>
                  <a:lnTo>
                    <a:pt x="383" y="190"/>
                  </a:lnTo>
                  <a:lnTo>
                    <a:pt x="391" y="182"/>
                  </a:lnTo>
                  <a:lnTo>
                    <a:pt x="390" y="167"/>
                  </a:lnTo>
                  <a:lnTo>
                    <a:pt x="381" y="155"/>
                  </a:lnTo>
                  <a:lnTo>
                    <a:pt x="374" y="141"/>
                  </a:lnTo>
                  <a:lnTo>
                    <a:pt x="365" y="135"/>
                  </a:lnTo>
                  <a:lnTo>
                    <a:pt x="350" y="121"/>
                  </a:lnTo>
                  <a:lnTo>
                    <a:pt x="336" y="126"/>
                  </a:lnTo>
                  <a:lnTo>
                    <a:pt x="324" y="121"/>
                  </a:lnTo>
                  <a:lnTo>
                    <a:pt x="310" y="112"/>
                  </a:lnTo>
                  <a:lnTo>
                    <a:pt x="297" y="109"/>
                  </a:lnTo>
                  <a:lnTo>
                    <a:pt x="288" y="98"/>
                  </a:lnTo>
                  <a:lnTo>
                    <a:pt x="276" y="93"/>
                  </a:lnTo>
                  <a:lnTo>
                    <a:pt x="256" y="87"/>
                  </a:lnTo>
                  <a:lnTo>
                    <a:pt x="245" y="77"/>
                  </a:lnTo>
                  <a:lnTo>
                    <a:pt x="231" y="64"/>
                  </a:lnTo>
                  <a:lnTo>
                    <a:pt x="219" y="57"/>
                  </a:lnTo>
                  <a:lnTo>
                    <a:pt x="212" y="43"/>
                  </a:lnTo>
                  <a:lnTo>
                    <a:pt x="199" y="34"/>
                  </a:lnTo>
                  <a:lnTo>
                    <a:pt x="187" y="30"/>
                  </a:lnTo>
                  <a:lnTo>
                    <a:pt x="181" y="20"/>
                  </a:lnTo>
                  <a:lnTo>
                    <a:pt x="171" y="2"/>
                  </a:lnTo>
                  <a:lnTo>
                    <a:pt x="155" y="0"/>
                  </a:lnTo>
                  <a:lnTo>
                    <a:pt x="87" y="21"/>
                  </a:lnTo>
                  <a:lnTo>
                    <a:pt x="19" y="44"/>
                  </a:lnTo>
                  <a:lnTo>
                    <a:pt x="2" y="91"/>
                  </a:lnTo>
                  <a:lnTo>
                    <a:pt x="0" y="107"/>
                  </a:lnTo>
                  <a:lnTo>
                    <a:pt x="44" y="128"/>
                  </a:lnTo>
                  <a:lnTo>
                    <a:pt x="41" y="141"/>
                  </a:lnTo>
                  <a:lnTo>
                    <a:pt x="44" y="155"/>
                  </a:lnTo>
                  <a:lnTo>
                    <a:pt x="43" y="171"/>
                  </a:lnTo>
                  <a:lnTo>
                    <a:pt x="55" y="185"/>
                  </a:lnTo>
                  <a:lnTo>
                    <a:pt x="71" y="199"/>
                  </a:lnTo>
                  <a:lnTo>
                    <a:pt x="76" y="214"/>
                  </a:lnTo>
                  <a:lnTo>
                    <a:pt x="83" y="237"/>
                  </a:lnTo>
                  <a:lnTo>
                    <a:pt x="71" y="287"/>
                  </a:lnTo>
                  <a:lnTo>
                    <a:pt x="67" y="313"/>
                  </a:lnTo>
                  <a:lnTo>
                    <a:pt x="62" y="331"/>
                  </a:lnTo>
                  <a:lnTo>
                    <a:pt x="57" y="351"/>
                  </a:lnTo>
                  <a:lnTo>
                    <a:pt x="96" y="352"/>
                  </a:lnTo>
                  <a:lnTo>
                    <a:pt x="112" y="351"/>
                  </a:lnTo>
                  <a:lnTo>
                    <a:pt x="126" y="360"/>
                  </a:lnTo>
                  <a:lnTo>
                    <a:pt x="139" y="367"/>
                  </a:lnTo>
                  <a:lnTo>
                    <a:pt x="153" y="377"/>
                  </a:lnTo>
                  <a:lnTo>
                    <a:pt x="169" y="381"/>
                  </a:lnTo>
                  <a:lnTo>
                    <a:pt x="183" y="400"/>
                  </a:lnTo>
                  <a:lnTo>
                    <a:pt x="181" y="415"/>
                  </a:lnTo>
                  <a:lnTo>
                    <a:pt x="190" y="425"/>
                  </a:lnTo>
                  <a:lnTo>
                    <a:pt x="197" y="436"/>
                  </a:lnTo>
                  <a:lnTo>
                    <a:pt x="203" y="452"/>
                  </a:lnTo>
                  <a:lnTo>
                    <a:pt x="201" y="461"/>
                  </a:lnTo>
                  <a:lnTo>
                    <a:pt x="201" y="461"/>
                  </a:lnTo>
                  <a:lnTo>
                    <a:pt x="201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33">
              <a:extLst>
                <a:ext uri="{FF2B5EF4-FFF2-40B4-BE49-F238E27FC236}">
                  <a16:creationId xmlns:a16="http://schemas.microsoft.com/office/drawing/2014/main" id="{2EF05CA5-B530-C736-B39A-00BD0B61E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614800" y="7128485"/>
              <a:ext cx="1334891" cy="1020931"/>
            </a:xfrm>
            <a:custGeom>
              <a:avLst/>
              <a:gdLst>
                <a:gd name="T0" fmla="*/ 95 w 591"/>
                <a:gd name="T1" fmla="*/ 449 h 452"/>
                <a:gd name="T2" fmla="*/ 125 w 591"/>
                <a:gd name="T3" fmla="*/ 441 h 452"/>
                <a:gd name="T4" fmla="*/ 178 w 591"/>
                <a:gd name="T5" fmla="*/ 345 h 452"/>
                <a:gd name="T6" fmla="*/ 308 w 591"/>
                <a:gd name="T7" fmla="*/ 322 h 452"/>
                <a:gd name="T8" fmla="*/ 367 w 591"/>
                <a:gd name="T9" fmla="*/ 317 h 452"/>
                <a:gd name="T10" fmla="*/ 392 w 591"/>
                <a:gd name="T11" fmla="*/ 326 h 452"/>
                <a:gd name="T12" fmla="*/ 419 w 591"/>
                <a:gd name="T13" fmla="*/ 340 h 452"/>
                <a:gd name="T14" fmla="*/ 534 w 591"/>
                <a:gd name="T15" fmla="*/ 260 h 452"/>
                <a:gd name="T16" fmla="*/ 591 w 591"/>
                <a:gd name="T17" fmla="*/ 215 h 452"/>
                <a:gd name="T18" fmla="*/ 575 w 591"/>
                <a:gd name="T19" fmla="*/ 199 h 452"/>
                <a:gd name="T20" fmla="*/ 547 w 591"/>
                <a:gd name="T21" fmla="*/ 190 h 452"/>
                <a:gd name="T22" fmla="*/ 516 w 591"/>
                <a:gd name="T23" fmla="*/ 173 h 452"/>
                <a:gd name="T24" fmla="*/ 486 w 591"/>
                <a:gd name="T25" fmla="*/ 157 h 452"/>
                <a:gd name="T26" fmla="*/ 452 w 591"/>
                <a:gd name="T27" fmla="*/ 142 h 452"/>
                <a:gd name="T28" fmla="*/ 420 w 591"/>
                <a:gd name="T29" fmla="*/ 114 h 452"/>
                <a:gd name="T30" fmla="*/ 422 w 591"/>
                <a:gd name="T31" fmla="*/ 78 h 452"/>
                <a:gd name="T32" fmla="*/ 402 w 591"/>
                <a:gd name="T33" fmla="*/ 69 h 452"/>
                <a:gd name="T34" fmla="*/ 367 w 591"/>
                <a:gd name="T35" fmla="*/ 52 h 452"/>
                <a:gd name="T36" fmla="*/ 340 w 591"/>
                <a:gd name="T37" fmla="*/ 36 h 452"/>
                <a:gd name="T38" fmla="*/ 308 w 591"/>
                <a:gd name="T39" fmla="*/ 21 h 452"/>
                <a:gd name="T40" fmla="*/ 274 w 591"/>
                <a:gd name="T41" fmla="*/ 43 h 452"/>
                <a:gd name="T42" fmla="*/ 241 w 591"/>
                <a:gd name="T43" fmla="*/ 52 h 452"/>
                <a:gd name="T44" fmla="*/ 200 w 591"/>
                <a:gd name="T45" fmla="*/ 46 h 452"/>
                <a:gd name="T46" fmla="*/ 169 w 591"/>
                <a:gd name="T47" fmla="*/ 53 h 452"/>
                <a:gd name="T48" fmla="*/ 139 w 591"/>
                <a:gd name="T49" fmla="*/ 36 h 452"/>
                <a:gd name="T50" fmla="*/ 127 w 591"/>
                <a:gd name="T51" fmla="*/ 5 h 452"/>
                <a:gd name="T52" fmla="*/ 30 w 591"/>
                <a:gd name="T53" fmla="*/ 23 h 452"/>
                <a:gd name="T54" fmla="*/ 54 w 591"/>
                <a:gd name="T55" fmla="*/ 52 h 452"/>
                <a:gd name="T56" fmla="*/ 34 w 591"/>
                <a:gd name="T57" fmla="*/ 126 h 452"/>
                <a:gd name="T58" fmla="*/ 16 w 591"/>
                <a:gd name="T59" fmla="*/ 215 h 452"/>
                <a:gd name="T60" fmla="*/ 27 w 591"/>
                <a:gd name="T61" fmla="*/ 272 h 452"/>
                <a:gd name="T62" fmla="*/ 20 w 591"/>
                <a:gd name="T63" fmla="*/ 377 h 452"/>
                <a:gd name="T64" fmla="*/ 13 w 591"/>
                <a:gd name="T65" fmla="*/ 434 h 452"/>
                <a:gd name="T66" fmla="*/ 48 w 591"/>
                <a:gd name="T67" fmla="*/ 436 h 452"/>
                <a:gd name="T68" fmla="*/ 75 w 591"/>
                <a:gd name="T69" fmla="*/ 449 h 452"/>
                <a:gd name="T70" fmla="*/ 82 w 591"/>
                <a:gd name="T71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1" h="452">
                  <a:moveTo>
                    <a:pt x="82" y="452"/>
                  </a:moveTo>
                  <a:lnTo>
                    <a:pt x="95" y="449"/>
                  </a:lnTo>
                  <a:lnTo>
                    <a:pt x="112" y="443"/>
                  </a:lnTo>
                  <a:lnTo>
                    <a:pt x="125" y="441"/>
                  </a:lnTo>
                  <a:lnTo>
                    <a:pt x="150" y="377"/>
                  </a:lnTo>
                  <a:lnTo>
                    <a:pt x="178" y="345"/>
                  </a:lnTo>
                  <a:lnTo>
                    <a:pt x="276" y="338"/>
                  </a:lnTo>
                  <a:lnTo>
                    <a:pt x="308" y="322"/>
                  </a:lnTo>
                  <a:lnTo>
                    <a:pt x="351" y="308"/>
                  </a:lnTo>
                  <a:lnTo>
                    <a:pt x="367" y="317"/>
                  </a:lnTo>
                  <a:lnTo>
                    <a:pt x="383" y="315"/>
                  </a:lnTo>
                  <a:lnTo>
                    <a:pt x="392" y="326"/>
                  </a:lnTo>
                  <a:lnTo>
                    <a:pt x="406" y="328"/>
                  </a:lnTo>
                  <a:lnTo>
                    <a:pt x="419" y="340"/>
                  </a:lnTo>
                  <a:lnTo>
                    <a:pt x="513" y="276"/>
                  </a:lnTo>
                  <a:lnTo>
                    <a:pt x="534" y="260"/>
                  </a:lnTo>
                  <a:lnTo>
                    <a:pt x="577" y="226"/>
                  </a:lnTo>
                  <a:lnTo>
                    <a:pt x="591" y="215"/>
                  </a:lnTo>
                  <a:lnTo>
                    <a:pt x="579" y="217"/>
                  </a:lnTo>
                  <a:lnTo>
                    <a:pt x="575" y="199"/>
                  </a:lnTo>
                  <a:lnTo>
                    <a:pt x="561" y="198"/>
                  </a:lnTo>
                  <a:lnTo>
                    <a:pt x="547" y="190"/>
                  </a:lnTo>
                  <a:lnTo>
                    <a:pt x="545" y="176"/>
                  </a:lnTo>
                  <a:lnTo>
                    <a:pt x="516" y="173"/>
                  </a:lnTo>
                  <a:lnTo>
                    <a:pt x="500" y="166"/>
                  </a:lnTo>
                  <a:lnTo>
                    <a:pt x="486" y="157"/>
                  </a:lnTo>
                  <a:lnTo>
                    <a:pt x="474" y="151"/>
                  </a:lnTo>
                  <a:lnTo>
                    <a:pt x="452" y="142"/>
                  </a:lnTo>
                  <a:lnTo>
                    <a:pt x="435" y="132"/>
                  </a:lnTo>
                  <a:lnTo>
                    <a:pt x="420" y="114"/>
                  </a:lnTo>
                  <a:lnTo>
                    <a:pt x="413" y="96"/>
                  </a:lnTo>
                  <a:lnTo>
                    <a:pt x="422" y="78"/>
                  </a:lnTo>
                  <a:lnTo>
                    <a:pt x="413" y="61"/>
                  </a:lnTo>
                  <a:lnTo>
                    <a:pt x="402" y="69"/>
                  </a:lnTo>
                  <a:lnTo>
                    <a:pt x="388" y="68"/>
                  </a:lnTo>
                  <a:lnTo>
                    <a:pt x="367" y="52"/>
                  </a:lnTo>
                  <a:lnTo>
                    <a:pt x="354" y="41"/>
                  </a:lnTo>
                  <a:lnTo>
                    <a:pt x="340" y="36"/>
                  </a:lnTo>
                  <a:lnTo>
                    <a:pt x="328" y="23"/>
                  </a:lnTo>
                  <a:lnTo>
                    <a:pt x="308" y="21"/>
                  </a:lnTo>
                  <a:lnTo>
                    <a:pt x="285" y="32"/>
                  </a:lnTo>
                  <a:lnTo>
                    <a:pt x="274" y="43"/>
                  </a:lnTo>
                  <a:lnTo>
                    <a:pt x="253" y="57"/>
                  </a:lnTo>
                  <a:lnTo>
                    <a:pt x="241" y="52"/>
                  </a:lnTo>
                  <a:lnTo>
                    <a:pt x="221" y="50"/>
                  </a:lnTo>
                  <a:lnTo>
                    <a:pt x="200" y="46"/>
                  </a:lnTo>
                  <a:lnTo>
                    <a:pt x="180" y="45"/>
                  </a:lnTo>
                  <a:lnTo>
                    <a:pt x="169" y="53"/>
                  </a:lnTo>
                  <a:lnTo>
                    <a:pt x="153" y="48"/>
                  </a:lnTo>
                  <a:lnTo>
                    <a:pt x="139" y="36"/>
                  </a:lnTo>
                  <a:lnTo>
                    <a:pt x="135" y="20"/>
                  </a:lnTo>
                  <a:lnTo>
                    <a:pt x="127" y="5"/>
                  </a:lnTo>
                  <a:lnTo>
                    <a:pt x="111" y="0"/>
                  </a:lnTo>
                  <a:lnTo>
                    <a:pt x="30" y="23"/>
                  </a:lnTo>
                  <a:lnTo>
                    <a:pt x="39" y="30"/>
                  </a:lnTo>
                  <a:lnTo>
                    <a:pt x="54" y="52"/>
                  </a:lnTo>
                  <a:lnTo>
                    <a:pt x="46" y="85"/>
                  </a:lnTo>
                  <a:lnTo>
                    <a:pt x="34" y="126"/>
                  </a:lnTo>
                  <a:lnTo>
                    <a:pt x="23" y="167"/>
                  </a:lnTo>
                  <a:lnTo>
                    <a:pt x="16" y="215"/>
                  </a:lnTo>
                  <a:lnTo>
                    <a:pt x="18" y="228"/>
                  </a:lnTo>
                  <a:lnTo>
                    <a:pt x="27" y="272"/>
                  </a:lnTo>
                  <a:lnTo>
                    <a:pt x="32" y="331"/>
                  </a:lnTo>
                  <a:lnTo>
                    <a:pt x="20" y="377"/>
                  </a:lnTo>
                  <a:lnTo>
                    <a:pt x="0" y="427"/>
                  </a:lnTo>
                  <a:lnTo>
                    <a:pt x="13" y="434"/>
                  </a:lnTo>
                  <a:lnTo>
                    <a:pt x="32" y="434"/>
                  </a:lnTo>
                  <a:lnTo>
                    <a:pt x="48" y="436"/>
                  </a:lnTo>
                  <a:lnTo>
                    <a:pt x="59" y="447"/>
                  </a:lnTo>
                  <a:lnTo>
                    <a:pt x="75" y="449"/>
                  </a:lnTo>
                  <a:lnTo>
                    <a:pt x="82" y="452"/>
                  </a:lnTo>
                  <a:lnTo>
                    <a:pt x="82" y="452"/>
                  </a:lnTo>
                  <a:lnTo>
                    <a:pt x="82" y="4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34">
              <a:extLst>
                <a:ext uri="{FF2B5EF4-FFF2-40B4-BE49-F238E27FC236}">
                  <a16:creationId xmlns:a16="http://schemas.microsoft.com/office/drawing/2014/main" id="{271BB24E-6D4C-5687-51F6-B6FD44C8E3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3545" y="8659882"/>
              <a:ext cx="591779" cy="603073"/>
            </a:xfrm>
            <a:custGeom>
              <a:avLst/>
              <a:gdLst>
                <a:gd name="T0" fmla="*/ 226 w 262"/>
                <a:gd name="T1" fmla="*/ 267 h 267"/>
                <a:gd name="T2" fmla="*/ 232 w 262"/>
                <a:gd name="T3" fmla="*/ 255 h 267"/>
                <a:gd name="T4" fmla="*/ 235 w 262"/>
                <a:gd name="T5" fmla="*/ 241 h 267"/>
                <a:gd name="T6" fmla="*/ 240 w 262"/>
                <a:gd name="T7" fmla="*/ 224 h 267"/>
                <a:gd name="T8" fmla="*/ 244 w 262"/>
                <a:gd name="T9" fmla="*/ 200 h 267"/>
                <a:gd name="T10" fmla="*/ 255 w 262"/>
                <a:gd name="T11" fmla="*/ 171 h 267"/>
                <a:gd name="T12" fmla="*/ 256 w 262"/>
                <a:gd name="T13" fmla="*/ 148 h 267"/>
                <a:gd name="T14" fmla="*/ 262 w 262"/>
                <a:gd name="T15" fmla="*/ 134 h 267"/>
                <a:gd name="T16" fmla="*/ 248 w 262"/>
                <a:gd name="T17" fmla="*/ 121 h 267"/>
                <a:gd name="T18" fmla="*/ 242 w 262"/>
                <a:gd name="T19" fmla="*/ 111 h 267"/>
                <a:gd name="T20" fmla="*/ 233 w 262"/>
                <a:gd name="T21" fmla="*/ 98 h 267"/>
                <a:gd name="T22" fmla="*/ 226 w 262"/>
                <a:gd name="T23" fmla="*/ 87 h 267"/>
                <a:gd name="T24" fmla="*/ 217 w 262"/>
                <a:gd name="T25" fmla="*/ 75 h 267"/>
                <a:gd name="T26" fmla="*/ 216 w 262"/>
                <a:gd name="T27" fmla="*/ 63 h 267"/>
                <a:gd name="T28" fmla="*/ 217 w 262"/>
                <a:gd name="T29" fmla="*/ 50 h 267"/>
                <a:gd name="T30" fmla="*/ 207 w 262"/>
                <a:gd name="T31" fmla="*/ 36 h 267"/>
                <a:gd name="T32" fmla="*/ 194 w 262"/>
                <a:gd name="T33" fmla="*/ 27 h 267"/>
                <a:gd name="T34" fmla="*/ 173 w 262"/>
                <a:gd name="T35" fmla="*/ 18 h 267"/>
                <a:gd name="T36" fmla="*/ 132 w 262"/>
                <a:gd name="T37" fmla="*/ 0 h 267"/>
                <a:gd name="T38" fmla="*/ 107 w 262"/>
                <a:gd name="T39" fmla="*/ 16 h 267"/>
                <a:gd name="T40" fmla="*/ 78 w 262"/>
                <a:gd name="T41" fmla="*/ 36 h 267"/>
                <a:gd name="T42" fmla="*/ 57 w 262"/>
                <a:gd name="T43" fmla="*/ 75 h 267"/>
                <a:gd name="T44" fmla="*/ 54 w 262"/>
                <a:gd name="T45" fmla="*/ 118 h 267"/>
                <a:gd name="T46" fmla="*/ 41 w 262"/>
                <a:gd name="T47" fmla="*/ 135 h 267"/>
                <a:gd name="T48" fmla="*/ 29 w 262"/>
                <a:gd name="T49" fmla="*/ 155 h 267"/>
                <a:gd name="T50" fmla="*/ 0 w 262"/>
                <a:gd name="T51" fmla="*/ 194 h 267"/>
                <a:gd name="T52" fmla="*/ 13 w 262"/>
                <a:gd name="T53" fmla="*/ 203 h 267"/>
                <a:gd name="T54" fmla="*/ 14 w 262"/>
                <a:gd name="T55" fmla="*/ 216 h 267"/>
                <a:gd name="T56" fmla="*/ 61 w 262"/>
                <a:gd name="T57" fmla="*/ 235 h 267"/>
                <a:gd name="T58" fmla="*/ 130 w 262"/>
                <a:gd name="T59" fmla="*/ 249 h 267"/>
                <a:gd name="T60" fmla="*/ 182 w 262"/>
                <a:gd name="T61" fmla="*/ 262 h 267"/>
                <a:gd name="T62" fmla="*/ 201 w 262"/>
                <a:gd name="T63" fmla="*/ 264 h 267"/>
                <a:gd name="T64" fmla="*/ 226 w 262"/>
                <a:gd name="T65" fmla="*/ 267 h 267"/>
                <a:gd name="T66" fmla="*/ 226 w 262"/>
                <a:gd name="T67" fmla="*/ 267 h 267"/>
                <a:gd name="T68" fmla="*/ 226 w 262"/>
                <a:gd name="T6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2" h="267">
                  <a:moveTo>
                    <a:pt x="226" y="267"/>
                  </a:moveTo>
                  <a:lnTo>
                    <a:pt x="232" y="255"/>
                  </a:lnTo>
                  <a:lnTo>
                    <a:pt x="235" y="241"/>
                  </a:lnTo>
                  <a:lnTo>
                    <a:pt x="240" y="224"/>
                  </a:lnTo>
                  <a:lnTo>
                    <a:pt x="244" y="200"/>
                  </a:lnTo>
                  <a:lnTo>
                    <a:pt x="255" y="171"/>
                  </a:lnTo>
                  <a:lnTo>
                    <a:pt x="256" y="148"/>
                  </a:lnTo>
                  <a:lnTo>
                    <a:pt x="262" y="134"/>
                  </a:lnTo>
                  <a:lnTo>
                    <a:pt x="248" y="121"/>
                  </a:lnTo>
                  <a:lnTo>
                    <a:pt x="242" y="111"/>
                  </a:lnTo>
                  <a:lnTo>
                    <a:pt x="233" y="98"/>
                  </a:lnTo>
                  <a:lnTo>
                    <a:pt x="226" y="87"/>
                  </a:lnTo>
                  <a:lnTo>
                    <a:pt x="217" y="75"/>
                  </a:lnTo>
                  <a:lnTo>
                    <a:pt x="216" y="63"/>
                  </a:lnTo>
                  <a:lnTo>
                    <a:pt x="217" y="50"/>
                  </a:lnTo>
                  <a:lnTo>
                    <a:pt x="207" y="36"/>
                  </a:lnTo>
                  <a:lnTo>
                    <a:pt x="194" y="27"/>
                  </a:lnTo>
                  <a:lnTo>
                    <a:pt x="173" y="18"/>
                  </a:lnTo>
                  <a:lnTo>
                    <a:pt x="132" y="0"/>
                  </a:lnTo>
                  <a:lnTo>
                    <a:pt x="107" y="16"/>
                  </a:lnTo>
                  <a:lnTo>
                    <a:pt x="78" y="36"/>
                  </a:lnTo>
                  <a:lnTo>
                    <a:pt x="57" y="75"/>
                  </a:lnTo>
                  <a:lnTo>
                    <a:pt x="54" y="118"/>
                  </a:lnTo>
                  <a:lnTo>
                    <a:pt x="41" y="135"/>
                  </a:lnTo>
                  <a:lnTo>
                    <a:pt x="29" y="155"/>
                  </a:lnTo>
                  <a:lnTo>
                    <a:pt x="0" y="194"/>
                  </a:lnTo>
                  <a:lnTo>
                    <a:pt x="13" y="203"/>
                  </a:lnTo>
                  <a:lnTo>
                    <a:pt x="14" y="216"/>
                  </a:lnTo>
                  <a:lnTo>
                    <a:pt x="61" y="235"/>
                  </a:lnTo>
                  <a:lnTo>
                    <a:pt x="130" y="249"/>
                  </a:lnTo>
                  <a:lnTo>
                    <a:pt x="182" y="262"/>
                  </a:lnTo>
                  <a:lnTo>
                    <a:pt x="201" y="264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35">
              <a:extLst>
                <a:ext uri="{FF2B5EF4-FFF2-40B4-BE49-F238E27FC236}">
                  <a16:creationId xmlns:a16="http://schemas.microsoft.com/office/drawing/2014/main" id="{429A8101-EA22-BEDD-E12A-521133C3AC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279459" y="9294577"/>
              <a:ext cx="980275" cy="1106762"/>
            </a:xfrm>
            <a:custGeom>
              <a:avLst/>
              <a:gdLst>
                <a:gd name="T0" fmla="*/ 224 w 434"/>
                <a:gd name="T1" fmla="*/ 467 h 490"/>
                <a:gd name="T2" fmla="*/ 265 w 434"/>
                <a:gd name="T3" fmla="*/ 429 h 490"/>
                <a:gd name="T4" fmla="*/ 288 w 434"/>
                <a:gd name="T5" fmla="*/ 387 h 490"/>
                <a:gd name="T6" fmla="*/ 315 w 434"/>
                <a:gd name="T7" fmla="*/ 355 h 490"/>
                <a:gd name="T8" fmla="*/ 358 w 434"/>
                <a:gd name="T9" fmla="*/ 307 h 490"/>
                <a:gd name="T10" fmla="*/ 392 w 434"/>
                <a:gd name="T11" fmla="*/ 260 h 490"/>
                <a:gd name="T12" fmla="*/ 426 w 434"/>
                <a:gd name="T13" fmla="*/ 225 h 490"/>
                <a:gd name="T14" fmla="*/ 433 w 434"/>
                <a:gd name="T15" fmla="*/ 191 h 490"/>
                <a:gd name="T16" fmla="*/ 406 w 434"/>
                <a:gd name="T17" fmla="*/ 196 h 490"/>
                <a:gd name="T18" fmla="*/ 394 w 434"/>
                <a:gd name="T19" fmla="*/ 173 h 490"/>
                <a:gd name="T20" fmla="*/ 322 w 434"/>
                <a:gd name="T21" fmla="*/ 141 h 490"/>
                <a:gd name="T22" fmla="*/ 296 w 434"/>
                <a:gd name="T23" fmla="*/ 121 h 490"/>
                <a:gd name="T24" fmla="*/ 265 w 434"/>
                <a:gd name="T25" fmla="*/ 138 h 490"/>
                <a:gd name="T26" fmla="*/ 235 w 434"/>
                <a:gd name="T27" fmla="*/ 114 h 490"/>
                <a:gd name="T28" fmla="*/ 212 w 434"/>
                <a:gd name="T29" fmla="*/ 95 h 490"/>
                <a:gd name="T30" fmla="*/ 203 w 434"/>
                <a:gd name="T31" fmla="*/ 65 h 490"/>
                <a:gd name="T32" fmla="*/ 208 w 434"/>
                <a:gd name="T33" fmla="*/ 43 h 490"/>
                <a:gd name="T34" fmla="*/ 196 w 434"/>
                <a:gd name="T35" fmla="*/ 15 h 490"/>
                <a:gd name="T36" fmla="*/ 139 w 434"/>
                <a:gd name="T37" fmla="*/ 11 h 490"/>
                <a:gd name="T38" fmla="*/ 0 w 434"/>
                <a:gd name="T39" fmla="*/ 138 h 490"/>
                <a:gd name="T40" fmla="*/ 16 w 434"/>
                <a:gd name="T41" fmla="*/ 159 h 490"/>
                <a:gd name="T42" fmla="*/ 36 w 434"/>
                <a:gd name="T43" fmla="*/ 193 h 490"/>
                <a:gd name="T44" fmla="*/ 55 w 434"/>
                <a:gd name="T45" fmla="*/ 212 h 490"/>
                <a:gd name="T46" fmla="*/ 70 w 434"/>
                <a:gd name="T47" fmla="*/ 234 h 490"/>
                <a:gd name="T48" fmla="*/ 82 w 434"/>
                <a:gd name="T49" fmla="*/ 260 h 490"/>
                <a:gd name="T50" fmla="*/ 96 w 434"/>
                <a:gd name="T51" fmla="*/ 275 h 490"/>
                <a:gd name="T52" fmla="*/ 110 w 434"/>
                <a:gd name="T53" fmla="*/ 292 h 490"/>
                <a:gd name="T54" fmla="*/ 125 w 434"/>
                <a:gd name="T55" fmla="*/ 305 h 490"/>
                <a:gd name="T56" fmla="*/ 137 w 434"/>
                <a:gd name="T57" fmla="*/ 312 h 490"/>
                <a:gd name="T58" fmla="*/ 162 w 434"/>
                <a:gd name="T59" fmla="*/ 292 h 490"/>
                <a:gd name="T60" fmla="*/ 139 w 434"/>
                <a:gd name="T61" fmla="*/ 316 h 490"/>
                <a:gd name="T62" fmla="*/ 175 w 434"/>
                <a:gd name="T63" fmla="*/ 314 h 490"/>
                <a:gd name="T64" fmla="*/ 191 w 434"/>
                <a:gd name="T65" fmla="*/ 346 h 490"/>
                <a:gd name="T66" fmla="*/ 194 w 434"/>
                <a:gd name="T67" fmla="*/ 371 h 490"/>
                <a:gd name="T68" fmla="*/ 175 w 434"/>
                <a:gd name="T69" fmla="*/ 392 h 490"/>
                <a:gd name="T70" fmla="*/ 189 w 434"/>
                <a:gd name="T71" fmla="*/ 417 h 490"/>
                <a:gd name="T72" fmla="*/ 182 w 434"/>
                <a:gd name="T73" fmla="*/ 444 h 490"/>
                <a:gd name="T74" fmla="*/ 196 w 434"/>
                <a:gd name="T75" fmla="*/ 488 h 490"/>
                <a:gd name="T76" fmla="*/ 216 w 434"/>
                <a:gd name="T77" fmla="*/ 49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4" h="490">
                  <a:moveTo>
                    <a:pt x="216" y="490"/>
                  </a:moveTo>
                  <a:lnTo>
                    <a:pt x="224" y="467"/>
                  </a:lnTo>
                  <a:lnTo>
                    <a:pt x="239" y="454"/>
                  </a:lnTo>
                  <a:lnTo>
                    <a:pt x="265" y="429"/>
                  </a:lnTo>
                  <a:lnTo>
                    <a:pt x="278" y="405"/>
                  </a:lnTo>
                  <a:lnTo>
                    <a:pt x="288" y="387"/>
                  </a:lnTo>
                  <a:lnTo>
                    <a:pt x="297" y="369"/>
                  </a:lnTo>
                  <a:lnTo>
                    <a:pt x="315" y="355"/>
                  </a:lnTo>
                  <a:lnTo>
                    <a:pt x="331" y="330"/>
                  </a:lnTo>
                  <a:lnTo>
                    <a:pt x="358" y="307"/>
                  </a:lnTo>
                  <a:lnTo>
                    <a:pt x="374" y="280"/>
                  </a:lnTo>
                  <a:lnTo>
                    <a:pt x="392" y="260"/>
                  </a:lnTo>
                  <a:lnTo>
                    <a:pt x="417" y="237"/>
                  </a:lnTo>
                  <a:lnTo>
                    <a:pt x="426" y="225"/>
                  </a:lnTo>
                  <a:lnTo>
                    <a:pt x="434" y="210"/>
                  </a:lnTo>
                  <a:lnTo>
                    <a:pt x="433" y="191"/>
                  </a:lnTo>
                  <a:lnTo>
                    <a:pt x="420" y="189"/>
                  </a:lnTo>
                  <a:lnTo>
                    <a:pt x="406" y="196"/>
                  </a:lnTo>
                  <a:lnTo>
                    <a:pt x="404" y="184"/>
                  </a:lnTo>
                  <a:lnTo>
                    <a:pt x="394" y="173"/>
                  </a:lnTo>
                  <a:lnTo>
                    <a:pt x="353" y="161"/>
                  </a:lnTo>
                  <a:lnTo>
                    <a:pt x="322" y="141"/>
                  </a:lnTo>
                  <a:lnTo>
                    <a:pt x="312" y="127"/>
                  </a:lnTo>
                  <a:lnTo>
                    <a:pt x="296" y="121"/>
                  </a:lnTo>
                  <a:lnTo>
                    <a:pt x="285" y="134"/>
                  </a:lnTo>
                  <a:lnTo>
                    <a:pt x="265" y="138"/>
                  </a:lnTo>
                  <a:lnTo>
                    <a:pt x="248" y="125"/>
                  </a:lnTo>
                  <a:lnTo>
                    <a:pt x="235" y="114"/>
                  </a:lnTo>
                  <a:lnTo>
                    <a:pt x="219" y="116"/>
                  </a:lnTo>
                  <a:lnTo>
                    <a:pt x="212" y="95"/>
                  </a:lnTo>
                  <a:lnTo>
                    <a:pt x="217" y="81"/>
                  </a:lnTo>
                  <a:lnTo>
                    <a:pt x="203" y="65"/>
                  </a:lnTo>
                  <a:lnTo>
                    <a:pt x="217" y="57"/>
                  </a:lnTo>
                  <a:lnTo>
                    <a:pt x="208" y="43"/>
                  </a:lnTo>
                  <a:lnTo>
                    <a:pt x="201" y="24"/>
                  </a:lnTo>
                  <a:lnTo>
                    <a:pt x="196" y="15"/>
                  </a:lnTo>
                  <a:lnTo>
                    <a:pt x="150" y="0"/>
                  </a:lnTo>
                  <a:lnTo>
                    <a:pt x="139" y="11"/>
                  </a:lnTo>
                  <a:lnTo>
                    <a:pt x="109" y="38"/>
                  </a:lnTo>
                  <a:lnTo>
                    <a:pt x="0" y="138"/>
                  </a:lnTo>
                  <a:lnTo>
                    <a:pt x="5" y="150"/>
                  </a:lnTo>
                  <a:lnTo>
                    <a:pt x="16" y="159"/>
                  </a:lnTo>
                  <a:lnTo>
                    <a:pt x="21" y="171"/>
                  </a:lnTo>
                  <a:lnTo>
                    <a:pt x="36" y="193"/>
                  </a:lnTo>
                  <a:lnTo>
                    <a:pt x="46" y="198"/>
                  </a:lnTo>
                  <a:lnTo>
                    <a:pt x="55" y="212"/>
                  </a:lnTo>
                  <a:lnTo>
                    <a:pt x="68" y="219"/>
                  </a:lnTo>
                  <a:lnTo>
                    <a:pt x="70" y="234"/>
                  </a:lnTo>
                  <a:lnTo>
                    <a:pt x="84" y="244"/>
                  </a:lnTo>
                  <a:lnTo>
                    <a:pt x="82" y="260"/>
                  </a:lnTo>
                  <a:lnTo>
                    <a:pt x="86" y="275"/>
                  </a:lnTo>
                  <a:lnTo>
                    <a:pt x="96" y="275"/>
                  </a:lnTo>
                  <a:lnTo>
                    <a:pt x="98" y="292"/>
                  </a:lnTo>
                  <a:lnTo>
                    <a:pt x="110" y="292"/>
                  </a:lnTo>
                  <a:lnTo>
                    <a:pt x="105" y="305"/>
                  </a:lnTo>
                  <a:lnTo>
                    <a:pt x="125" y="305"/>
                  </a:lnTo>
                  <a:lnTo>
                    <a:pt x="123" y="321"/>
                  </a:lnTo>
                  <a:lnTo>
                    <a:pt x="137" y="312"/>
                  </a:lnTo>
                  <a:lnTo>
                    <a:pt x="148" y="294"/>
                  </a:lnTo>
                  <a:lnTo>
                    <a:pt x="162" y="292"/>
                  </a:lnTo>
                  <a:lnTo>
                    <a:pt x="153" y="312"/>
                  </a:lnTo>
                  <a:lnTo>
                    <a:pt x="139" y="316"/>
                  </a:lnTo>
                  <a:lnTo>
                    <a:pt x="162" y="316"/>
                  </a:lnTo>
                  <a:lnTo>
                    <a:pt x="175" y="314"/>
                  </a:lnTo>
                  <a:lnTo>
                    <a:pt x="187" y="323"/>
                  </a:lnTo>
                  <a:lnTo>
                    <a:pt x="191" y="346"/>
                  </a:lnTo>
                  <a:lnTo>
                    <a:pt x="207" y="353"/>
                  </a:lnTo>
                  <a:lnTo>
                    <a:pt x="194" y="371"/>
                  </a:lnTo>
                  <a:lnTo>
                    <a:pt x="189" y="383"/>
                  </a:lnTo>
                  <a:lnTo>
                    <a:pt x="175" y="392"/>
                  </a:lnTo>
                  <a:lnTo>
                    <a:pt x="175" y="405"/>
                  </a:lnTo>
                  <a:lnTo>
                    <a:pt x="189" y="417"/>
                  </a:lnTo>
                  <a:lnTo>
                    <a:pt x="183" y="431"/>
                  </a:lnTo>
                  <a:lnTo>
                    <a:pt x="182" y="444"/>
                  </a:lnTo>
                  <a:lnTo>
                    <a:pt x="194" y="456"/>
                  </a:lnTo>
                  <a:lnTo>
                    <a:pt x="196" y="488"/>
                  </a:lnTo>
                  <a:lnTo>
                    <a:pt x="216" y="490"/>
                  </a:lnTo>
                  <a:lnTo>
                    <a:pt x="216" y="490"/>
                  </a:lnTo>
                  <a:lnTo>
                    <a:pt x="216" y="4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36">
              <a:extLst>
                <a:ext uri="{FF2B5EF4-FFF2-40B4-BE49-F238E27FC236}">
                  <a16:creationId xmlns:a16="http://schemas.microsoft.com/office/drawing/2014/main" id="{3A03B391-2DEF-E7C1-4CF9-0FA75AE6FA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9053" y="8560500"/>
              <a:ext cx="767957" cy="1041260"/>
            </a:xfrm>
            <a:custGeom>
              <a:avLst/>
              <a:gdLst>
                <a:gd name="T0" fmla="*/ 242 w 340"/>
                <a:gd name="T1" fmla="*/ 363 h 461"/>
                <a:gd name="T2" fmla="*/ 283 w 340"/>
                <a:gd name="T3" fmla="*/ 325 h 461"/>
                <a:gd name="T4" fmla="*/ 311 w 340"/>
                <a:gd name="T5" fmla="*/ 322 h 461"/>
                <a:gd name="T6" fmla="*/ 325 w 340"/>
                <a:gd name="T7" fmla="*/ 295 h 461"/>
                <a:gd name="T8" fmla="*/ 338 w 340"/>
                <a:gd name="T9" fmla="*/ 270 h 461"/>
                <a:gd name="T10" fmla="*/ 322 w 340"/>
                <a:gd name="T11" fmla="*/ 240 h 461"/>
                <a:gd name="T12" fmla="*/ 318 w 340"/>
                <a:gd name="T13" fmla="*/ 217 h 461"/>
                <a:gd name="T14" fmla="*/ 306 w 340"/>
                <a:gd name="T15" fmla="*/ 215 h 461"/>
                <a:gd name="T16" fmla="*/ 290 w 340"/>
                <a:gd name="T17" fmla="*/ 194 h 461"/>
                <a:gd name="T18" fmla="*/ 283 w 340"/>
                <a:gd name="T19" fmla="*/ 171 h 461"/>
                <a:gd name="T20" fmla="*/ 274 w 340"/>
                <a:gd name="T21" fmla="*/ 137 h 461"/>
                <a:gd name="T22" fmla="*/ 261 w 340"/>
                <a:gd name="T23" fmla="*/ 99 h 461"/>
                <a:gd name="T24" fmla="*/ 243 w 340"/>
                <a:gd name="T25" fmla="*/ 69 h 461"/>
                <a:gd name="T26" fmla="*/ 211 w 340"/>
                <a:gd name="T27" fmla="*/ 55 h 461"/>
                <a:gd name="T28" fmla="*/ 199 w 340"/>
                <a:gd name="T29" fmla="*/ 32 h 461"/>
                <a:gd name="T30" fmla="*/ 149 w 340"/>
                <a:gd name="T31" fmla="*/ 19 h 461"/>
                <a:gd name="T32" fmla="*/ 122 w 340"/>
                <a:gd name="T33" fmla="*/ 0 h 461"/>
                <a:gd name="T34" fmla="*/ 0 w 340"/>
                <a:gd name="T35" fmla="*/ 98 h 461"/>
                <a:gd name="T36" fmla="*/ 16 w 340"/>
                <a:gd name="T37" fmla="*/ 128 h 461"/>
                <a:gd name="T38" fmla="*/ 16 w 340"/>
                <a:gd name="T39" fmla="*/ 160 h 461"/>
                <a:gd name="T40" fmla="*/ 17 w 340"/>
                <a:gd name="T41" fmla="*/ 190 h 461"/>
                <a:gd name="T42" fmla="*/ 37 w 340"/>
                <a:gd name="T43" fmla="*/ 220 h 461"/>
                <a:gd name="T44" fmla="*/ 60 w 340"/>
                <a:gd name="T45" fmla="*/ 245 h 461"/>
                <a:gd name="T46" fmla="*/ 73 w 340"/>
                <a:gd name="T47" fmla="*/ 263 h 461"/>
                <a:gd name="T48" fmla="*/ 85 w 340"/>
                <a:gd name="T49" fmla="*/ 295 h 461"/>
                <a:gd name="T50" fmla="*/ 96 w 340"/>
                <a:gd name="T51" fmla="*/ 318 h 461"/>
                <a:gd name="T52" fmla="*/ 101 w 340"/>
                <a:gd name="T53" fmla="*/ 349 h 461"/>
                <a:gd name="T54" fmla="*/ 115 w 340"/>
                <a:gd name="T55" fmla="*/ 375 h 461"/>
                <a:gd name="T56" fmla="*/ 117 w 340"/>
                <a:gd name="T57" fmla="*/ 406 h 461"/>
                <a:gd name="T58" fmla="*/ 121 w 340"/>
                <a:gd name="T59" fmla="*/ 430 h 461"/>
                <a:gd name="T60" fmla="*/ 133 w 340"/>
                <a:gd name="T61" fmla="*/ 455 h 461"/>
                <a:gd name="T62" fmla="*/ 133 w 340"/>
                <a:gd name="T63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0" h="461">
                  <a:moveTo>
                    <a:pt x="133" y="461"/>
                  </a:moveTo>
                  <a:lnTo>
                    <a:pt x="242" y="363"/>
                  </a:lnTo>
                  <a:lnTo>
                    <a:pt x="272" y="336"/>
                  </a:lnTo>
                  <a:lnTo>
                    <a:pt x="283" y="325"/>
                  </a:lnTo>
                  <a:lnTo>
                    <a:pt x="324" y="333"/>
                  </a:lnTo>
                  <a:lnTo>
                    <a:pt x="311" y="322"/>
                  </a:lnTo>
                  <a:lnTo>
                    <a:pt x="320" y="308"/>
                  </a:lnTo>
                  <a:lnTo>
                    <a:pt x="325" y="295"/>
                  </a:lnTo>
                  <a:lnTo>
                    <a:pt x="340" y="286"/>
                  </a:lnTo>
                  <a:lnTo>
                    <a:pt x="338" y="270"/>
                  </a:lnTo>
                  <a:lnTo>
                    <a:pt x="332" y="258"/>
                  </a:lnTo>
                  <a:lnTo>
                    <a:pt x="322" y="240"/>
                  </a:lnTo>
                  <a:lnTo>
                    <a:pt x="331" y="228"/>
                  </a:lnTo>
                  <a:lnTo>
                    <a:pt x="318" y="217"/>
                  </a:lnTo>
                  <a:lnTo>
                    <a:pt x="308" y="228"/>
                  </a:lnTo>
                  <a:lnTo>
                    <a:pt x="306" y="215"/>
                  </a:lnTo>
                  <a:lnTo>
                    <a:pt x="297" y="208"/>
                  </a:lnTo>
                  <a:lnTo>
                    <a:pt x="290" y="194"/>
                  </a:lnTo>
                  <a:lnTo>
                    <a:pt x="292" y="178"/>
                  </a:lnTo>
                  <a:lnTo>
                    <a:pt x="283" y="171"/>
                  </a:lnTo>
                  <a:lnTo>
                    <a:pt x="268" y="153"/>
                  </a:lnTo>
                  <a:lnTo>
                    <a:pt x="274" y="137"/>
                  </a:lnTo>
                  <a:lnTo>
                    <a:pt x="276" y="124"/>
                  </a:lnTo>
                  <a:lnTo>
                    <a:pt x="261" y="99"/>
                  </a:lnTo>
                  <a:lnTo>
                    <a:pt x="243" y="85"/>
                  </a:lnTo>
                  <a:lnTo>
                    <a:pt x="243" y="69"/>
                  </a:lnTo>
                  <a:lnTo>
                    <a:pt x="231" y="67"/>
                  </a:lnTo>
                  <a:lnTo>
                    <a:pt x="211" y="55"/>
                  </a:lnTo>
                  <a:lnTo>
                    <a:pt x="211" y="39"/>
                  </a:lnTo>
                  <a:lnTo>
                    <a:pt x="199" y="32"/>
                  </a:lnTo>
                  <a:lnTo>
                    <a:pt x="172" y="32"/>
                  </a:lnTo>
                  <a:lnTo>
                    <a:pt x="149" y="19"/>
                  </a:lnTo>
                  <a:lnTo>
                    <a:pt x="135" y="7"/>
                  </a:lnTo>
                  <a:lnTo>
                    <a:pt x="122" y="0"/>
                  </a:lnTo>
                  <a:lnTo>
                    <a:pt x="9" y="82"/>
                  </a:lnTo>
                  <a:lnTo>
                    <a:pt x="0" y="98"/>
                  </a:lnTo>
                  <a:lnTo>
                    <a:pt x="12" y="112"/>
                  </a:lnTo>
                  <a:lnTo>
                    <a:pt x="16" y="128"/>
                  </a:lnTo>
                  <a:lnTo>
                    <a:pt x="16" y="147"/>
                  </a:lnTo>
                  <a:lnTo>
                    <a:pt x="16" y="160"/>
                  </a:lnTo>
                  <a:lnTo>
                    <a:pt x="16" y="176"/>
                  </a:lnTo>
                  <a:lnTo>
                    <a:pt x="17" y="190"/>
                  </a:lnTo>
                  <a:lnTo>
                    <a:pt x="26" y="203"/>
                  </a:lnTo>
                  <a:lnTo>
                    <a:pt x="37" y="220"/>
                  </a:lnTo>
                  <a:lnTo>
                    <a:pt x="48" y="229"/>
                  </a:lnTo>
                  <a:lnTo>
                    <a:pt x="60" y="245"/>
                  </a:lnTo>
                  <a:lnTo>
                    <a:pt x="69" y="251"/>
                  </a:lnTo>
                  <a:lnTo>
                    <a:pt x="73" y="263"/>
                  </a:lnTo>
                  <a:lnTo>
                    <a:pt x="85" y="276"/>
                  </a:lnTo>
                  <a:lnTo>
                    <a:pt x="85" y="295"/>
                  </a:lnTo>
                  <a:lnTo>
                    <a:pt x="94" y="306"/>
                  </a:lnTo>
                  <a:lnTo>
                    <a:pt x="96" y="318"/>
                  </a:lnTo>
                  <a:lnTo>
                    <a:pt x="98" y="331"/>
                  </a:lnTo>
                  <a:lnTo>
                    <a:pt x="101" y="349"/>
                  </a:lnTo>
                  <a:lnTo>
                    <a:pt x="114" y="359"/>
                  </a:lnTo>
                  <a:lnTo>
                    <a:pt x="115" y="375"/>
                  </a:lnTo>
                  <a:lnTo>
                    <a:pt x="115" y="388"/>
                  </a:lnTo>
                  <a:lnTo>
                    <a:pt x="117" y="406"/>
                  </a:lnTo>
                  <a:lnTo>
                    <a:pt x="126" y="418"/>
                  </a:lnTo>
                  <a:lnTo>
                    <a:pt x="121" y="430"/>
                  </a:lnTo>
                  <a:lnTo>
                    <a:pt x="122" y="445"/>
                  </a:lnTo>
                  <a:lnTo>
                    <a:pt x="133" y="455"/>
                  </a:lnTo>
                  <a:lnTo>
                    <a:pt x="133" y="461"/>
                  </a:lnTo>
                  <a:lnTo>
                    <a:pt x="133" y="461"/>
                  </a:lnTo>
                  <a:lnTo>
                    <a:pt x="133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37">
              <a:extLst>
                <a:ext uri="{FF2B5EF4-FFF2-40B4-BE49-F238E27FC236}">
                  <a16:creationId xmlns:a16="http://schemas.microsoft.com/office/drawing/2014/main" id="{1E675CDD-9447-62E9-0011-436A129354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72712" y="8092950"/>
              <a:ext cx="1097727" cy="1142901"/>
            </a:xfrm>
            <a:custGeom>
              <a:avLst/>
              <a:gdLst>
                <a:gd name="T0" fmla="*/ 240 w 486"/>
                <a:gd name="T1" fmla="*/ 500 h 506"/>
                <a:gd name="T2" fmla="*/ 290 w 486"/>
                <a:gd name="T3" fmla="*/ 493 h 506"/>
                <a:gd name="T4" fmla="*/ 310 w 486"/>
                <a:gd name="T5" fmla="*/ 467 h 506"/>
                <a:gd name="T6" fmla="*/ 326 w 486"/>
                <a:gd name="T7" fmla="*/ 408 h 506"/>
                <a:gd name="T8" fmla="*/ 351 w 486"/>
                <a:gd name="T9" fmla="*/ 369 h 506"/>
                <a:gd name="T10" fmla="*/ 377 w 486"/>
                <a:gd name="T11" fmla="*/ 289 h 506"/>
                <a:gd name="T12" fmla="*/ 470 w 486"/>
                <a:gd name="T13" fmla="*/ 271 h 506"/>
                <a:gd name="T14" fmla="*/ 486 w 486"/>
                <a:gd name="T15" fmla="*/ 214 h 506"/>
                <a:gd name="T16" fmla="*/ 413 w 486"/>
                <a:gd name="T17" fmla="*/ 125 h 506"/>
                <a:gd name="T18" fmla="*/ 379 w 486"/>
                <a:gd name="T19" fmla="*/ 30 h 506"/>
                <a:gd name="T20" fmla="*/ 354 w 486"/>
                <a:gd name="T21" fmla="*/ 20 h 506"/>
                <a:gd name="T22" fmla="*/ 327 w 486"/>
                <a:gd name="T23" fmla="*/ 27 h 506"/>
                <a:gd name="T24" fmla="*/ 299 w 486"/>
                <a:gd name="T25" fmla="*/ 20 h 506"/>
                <a:gd name="T26" fmla="*/ 272 w 486"/>
                <a:gd name="T27" fmla="*/ 7 h 506"/>
                <a:gd name="T28" fmla="*/ 240 w 486"/>
                <a:gd name="T29" fmla="*/ 0 h 506"/>
                <a:gd name="T30" fmla="*/ 206 w 486"/>
                <a:gd name="T31" fmla="*/ 14 h 506"/>
                <a:gd name="T32" fmla="*/ 171 w 486"/>
                <a:gd name="T33" fmla="*/ 20 h 506"/>
                <a:gd name="T34" fmla="*/ 171 w 486"/>
                <a:gd name="T35" fmla="*/ 47 h 506"/>
                <a:gd name="T36" fmla="*/ 155 w 486"/>
                <a:gd name="T37" fmla="*/ 70 h 506"/>
                <a:gd name="T38" fmla="*/ 126 w 486"/>
                <a:gd name="T39" fmla="*/ 118 h 506"/>
                <a:gd name="T40" fmla="*/ 108 w 486"/>
                <a:gd name="T41" fmla="*/ 152 h 506"/>
                <a:gd name="T42" fmla="*/ 107 w 486"/>
                <a:gd name="T43" fmla="*/ 191 h 506"/>
                <a:gd name="T44" fmla="*/ 57 w 486"/>
                <a:gd name="T45" fmla="*/ 226 h 506"/>
                <a:gd name="T46" fmla="*/ 34 w 486"/>
                <a:gd name="T47" fmla="*/ 265 h 506"/>
                <a:gd name="T48" fmla="*/ 37 w 486"/>
                <a:gd name="T49" fmla="*/ 290 h 506"/>
                <a:gd name="T50" fmla="*/ 12 w 486"/>
                <a:gd name="T51" fmla="*/ 297 h 506"/>
                <a:gd name="T52" fmla="*/ 11 w 486"/>
                <a:gd name="T53" fmla="*/ 310 h 506"/>
                <a:gd name="T54" fmla="*/ 57 w 486"/>
                <a:gd name="T55" fmla="*/ 310 h 506"/>
                <a:gd name="T56" fmla="*/ 105 w 486"/>
                <a:gd name="T57" fmla="*/ 315 h 506"/>
                <a:gd name="T58" fmla="*/ 141 w 486"/>
                <a:gd name="T59" fmla="*/ 337 h 506"/>
                <a:gd name="T60" fmla="*/ 187 w 486"/>
                <a:gd name="T61" fmla="*/ 358 h 506"/>
                <a:gd name="T62" fmla="*/ 189 w 486"/>
                <a:gd name="T63" fmla="*/ 394 h 506"/>
                <a:gd name="T64" fmla="*/ 181 w 486"/>
                <a:gd name="T65" fmla="*/ 429 h 506"/>
                <a:gd name="T66" fmla="*/ 187 w 486"/>
                <a:gd name="T67" fmla="*/ 458 h 506"/>
                <a:gd name="T68" fmla="*/ 215 w 486"/>
                <a:gd name="T69" fmla="*/ 474 h 506"/>
                <a:gd name="T70" fmla="*/ 221 w 486"/>
                <a:gd name="T71" fmla="*/ 504 h 506"/>
                <a:gd name="T72" fmla="*/ 228 w 486"/>
                <a:gd name="T73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6" h="506">
                  <a:moveTo>
                    <a:pt x="228" y="506"/>
                  </a:moveTo>
                  <a:lnTo>
                    <a:pt x="240" y="500"/>
                  </a:lnTo>
                  <a:lnTo>
                    <a:pt x="283" y="502"/>
                  </a:lnTo>
                  <a:lnTo>
                    <a:pt x="290" y="493"/>
                  </a:lnTo>
                  <a:lnTo>
                    <a:pt x="315" y="477"/>
                  </a:lnTo>
                  <a:lnTo>
                    <a:pt x="310" y="467"/>
                  </a:lnTo>
                  <a:lnTo>
                    <a:pt x="308" y="451"/>
                  </a:lnTo>
                  <a:lnTo>
                    <a:pt x="326" y="408"/>
                  </a:lnTo>
                  <a:lnTo>
                    <a:pt x="338" y="386"/>
                  </a:lnTo>
                  <a:lnTo>
                    <a:pt x="351" y="369"/>
                  </a:lnTo>
                  <a:lnTo>
                    <a:pt x="352" y="333"/>
                  </a:lnTo>
                  <a:lnTo>
                    <a:pt x="377" y="289"/>
                  </a:lnTo>
                  <a:lnTo>
                    <a:pt x="429" y="253"/>
                  </a:lnTo>
                  <a:lnTo>
                    <a:pt x="470" y="271"/>
                  </a:lnTo>
                  <a:lnTo>
                    <a:pt x="472" y="255"/>
                  </a:lnTo>
                  <a:lnTo>
                    <a:pt x="486" y="214"/>
                  </a:lnTo>
                  <a:lnTo>
                    <a:pt x="425" y="155"/>
                  </a:lnTo>
                  <a:lnTo>
                    <a:pt x="413" y="125"/>
                  </a:lnTo>
                  <a:lnTo>
                    <a:pt x="386" y="50"/>
                  </a:lnTo>
                  <a:lnTo>
                    <a:pt x="379" y="30"/>
                  </a:lnTo>
                  <a:lnTo>
                    <a:pt x="374" y="20"/>
                  </a:lnTo>
                  <a:lnTo>
                    <a:pt x="354" y="20"/>
                  </a:lnTo>
                  <a:lnTo>
                    <a:pt x="342" y="22"/>
                  </a:lnTo>
                  <a:lnTo>
                    <a:pt x="327" y="27"/>
                  </a:lnTo>
                  <a:lnTo>
                    <a:pt x="315" y="22"/>
                  </a:lnTo>
                  <a:lnTo>
                    <a:pt x="299" y="20"/>
                  </a:lnTo>
                  <a:lnTo>
                    <a:pt x="288" y="14"/>
                  </a:lnTo>
                  <a:lnTo>
                    <a:pt x="272" y="7"/>
                  </a:lnTo>
                  <a:lnTo>
                    <a:pt x="253" y="7"/>
                  </a:lnTo>
                  <a:lnTo>
                    <a:pt x="240" y="0"/>
                  </a:lnTo>
                  <a:lnTo>
                    <a:pt x="221" y="4"/>
                  </a:lnTo>
                  <a:lnTo>
                    <a:pt x="206" y="14"/>
                  </a:lnTo>
                  <a:lnTo>
                    <a:pt x="187" y="18"/>
                  </a:lnTo>
                  <a:lnTo>
                    <a:pt x="171" y="20"/>
                  </a:lnTo>
                  <a:lnTo>
                    <a:pt x="162" y="32"/>
                  </a:lnTo>
                  <a:lnTo>
                    <a:pt x="171" y="47"/>
                  </a:lnTo>
                  <a:lnTo>
                    <a:pt x="169" y="63"/>
                  </a:lnTo>
                  <a:lnTo>
                    <a:pt x="155" y="70"/>
                  </a:lnTo>
                  <a:lnTo>
                    <a:pt x="137" y="103"/>
                  </a:lnTo>
                  <a:lnTo>
                    <a:pt x="126" y="118"/>
                  </a:lnTo>
                  <a:lnTo>
                    <a:pt x="110" y="132"/>
                  </a:lnTo>
                  <a:lnTo>
                    <a:pt x="108" y="152"/>
                  </a:lnTo>
                  <a:lnTo>
                    <a:pt x="126" y="173"/>
                  </a:lnTo>
                  <a:lnTo>
                    <a:pt x="107" y="191"/>
                  </a:lnTo>
                  <a:lnTo>
                    <a:pt x="87" y="191"/>
                  </a:lnTo>
                  <a:lnTo>
                    <a:pt x="57" y="226"/>
                  </a:lnTo>
                  <a:lnTo>
                    <a:pt x="32" y="242"/>
                  </a:lnTo>
                  <a:lnTo>
                    <a:pt x="34" y="265"/>
                  </a:lnTo>
                  <a:lnTo>
                    <a:pt x="57" y="287"/>
                  </a:lnTo>
                  <a:lnTo>
                    <a:pt x="37" y="290"/>
                  </a:lnTo>
                  <a:lnTo>
                    <a:pt x="25" y="306"/>
                  </a:lnTo>
                  <a:lnTo>
                    <a:pt x="12" y="297"/>
                  </a:lnTo>
                  <a:lnTo>
                    <a:pt x="0" y="299"/>
                  </a:lnTo>
                  <a:lnTo>
                    <a:pt x="11" y="310"/>
                  </a:lnTo>
                  <a:lnTo>
                    <a:pt x="37" y="306"/>
                  </a:lnTo>
                  <a:lnTo>
                    <a:pt x="57" y="310"/>
                  </a:lnTo>
                  <a:lnTo>
                    <a:pt x="78" y="319"/>
                  </a:lnTo>
                  <a:lnTo>
                    <a:pt x="105" y="315"/>
                  </a:lnTo>
                  <a:lnTo>
                    <a:pt x="126" y="324"/>
                  </a:lnTo>
                  <a:lnTo>
                    <a:pt x="141" y="337"/>
                  </a:lnTo>
                  <a:lnTo>
                    <a:pt x="160" y="346"/>
                  </a:lnTo>
                  <a:lnTo>
                    <a:pt x="187" y="358"/>
                  </a:lnTo>
                  <a:lnTo>
                    <a:pt x="196" y="369"/>
                  </a:lnTo>
                  <a:lnTo>
                    <a:pt x="189" y="394"/>
                  </a:lnTo>
                  <a:lnTo>
                    <a:pt x="190" y="413"/>
                  </a:lnTo>
                  <a:lnTo>
                    <a:pt x="181" y="429"/>
                  </a:lnTo>
                  <a:lnTo>
                    <a:pt x="176" y="443"/>
                  </a:lnTo>
                  <a:lnTo>
                    <a:pt x="187" y="458"/>
                  </a:lnTo>
                  <a:lnTo>
                    <a:pt x="203" y="463"/>
                  </a:lnTo>
                  <a:lnTo>
                    <a:pt x="215" y="474"/>
                  </a:lnTo>
                  <a:lnTo>
                    <a:pt x="222" y="488"/>
                  </a:lnTo>
                  <a:lnTo>
                    <a:pt x="221" y="504"/>
                  </a:lnTo>
                  <a:lnTo>
                    <a:pt x="228" y="506"/>
                  </a:lnTo>
                  <a:lnTo>
                    <a:pt x="228" y="506"/>
                  </a:lnTo>
                  <a:lnTo>
                    <a:pt x="228" y="5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38">
              <a:extLst>
                <a:ext uri="{FF2B5EF4-FFF2-40B4-BE49-F238E27FC236}">
                  <a16:creationId xmlns:a16="http://schemas.microsoft.com/office/drawing/2014/main" id="{1E0F758D-24D1-0489-2B34-1217F07BA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50110" y="9251661"/>
              <a:ext cx="555640" cy="469809"/>
            </a:xfrm>
            <a:custGeom>
              <a:avLst/>
              <a:gdLst>
                <a:gd name="T0" fmla="*/ 210 w 246"/>
                <a:gd name="T1" fmla="*/ 208 h 208"/>
                <a:gd name="T2" fmla="*/ 230 w 246"/>
                <a:gd name="T3" fmla="*/ 187 h 208"/>
                <a:gd name="T4" fmla="*/ 246 w 246"/>
                <a:gd name="T5" fmla="*/ 167 h 208"/>
                <a:gd name="T6" fmla="*/ 233 w 246"/>
                <a:gd name="T7" fmla="*/ 162 h 208"/>
                <a:gd name="T8" fmla="*/ 224 w 246"/>
                <a:gd name="T9" fmla="*/ 158 h 208"/>
                <a:gd name="T10" fmla="*/ 212 w 246"/>
                <a:gd name="T11" fmla="*/ 146 h 208"/>
                <a:gd name="T12" fmla="*/ 206 w 246"/>
                <a:gd name="T13" fmla="*/ 133 h 208"/>
                <a:gd name="T14" fmla="*/ 196 w 246"/>
                <a:gd name="T15" fmla="*/ 124 h 208"/>
                <a:gd name="T16" fmla="*/ 194 w 246"/>
                <a:gd name="T17" fmla="*/ 112 h 208"/>
                <a:gd name="T18" fmla="*/ 192 w 246"/>
                <a:gd name="T19" fmla="*/ 100 h 208"/>
                <a:gd name="T20" fmla="*/ 190 w 246"/>
                <a:gd name="T21" fmla="*/ 85 h 208"/>
                <a:gd name="T22" fmla="*/ 185 w 246"/>
                <a:gd name="T23" fmla="*/ 76 h 208"/>
                <a:gd name="T24" fmla="*/ 173 w 246"/>
                <a:gd name="T25" fmla="*/ 64 h 208"/>
                <a:gd name="T26" fmla="*/ 174 w 246"/>
                <a:gd name="T27" fmla="*/ 51 h 208"/>
                <a:gd name="T28" fmla="*/ 167 w 246"/>
                <a:gd name="T29" fmla="*/ 37 h 208"/>
                <a:gd name="T30" fmla="*/ 155 w 246"/>
                <a:gd name="T31" fmla="*/ 34 h 208"/>
                <a:gd name="T32" fmla="*/ 142 w 246"/>
                <a:gd name="T33" fmla="*/ 28 h 208"/>
                <a:gd name="T34" fmla="*/ 133 w 246"/>
                <a:gd name="T35" fmla="*/ 18 h 208"/>
                <a:gd name="T36" fmla="*/ 121 w 246"/>
                <a:gd name="T37" fmla="*/ 12 h 208"/>
                <a:gd name="T38" fmla="*/ 110 w 246"/>
                <a:gd name="T39" fmla="*/ 2 h 208"/>
                <a:gd name="T40" fmla="*/ 91 w 246"/>
                <a:gd name="T41" fmla="*/ 0 h 208"/>
                <a:gd name="T42" fmla="*/ 71 w 246"/>
                <a:gd name="T43" fmla="*/ 7 h 208"/>
                <a:gd name="T44" fmla="*/ 57 w 246"/>
                <a:gd name="T45" fmla="*/ 9 h 208"/>
                <a:gd name="T46" fmla="*/ 20 w 246"/>
                <a:gd name="T47" fmla="*/ 3 h 208"/>
                <a:gd name="T48" fmla="*/ 0 w 246"/>
                <a:gd name="T49" fmla="*/ 2 h 208"/>
                <a:gd name="T50" fmla="*/ 4 w 246"/>
                <a:gd name="T51" fmla="*/ 21 h 208"/>
                <a:gd name="T52" fmla="*/ 18 w 246"/>
                <a:gd name="T53" fmla="*/ 68 h 208"/>
                <a:gd name="T54" fmla="*/ 21 w 246"/>
                <a:gd name="T55" fmla="*/ 94 h 208"/>
                <a:gd name="T56" fmla="*/ 39 w 246"/>
                <a:gd name="T57" fmla="*/ 180 h 208"/>
                <a:gd name="T58" fmla="*/ 93 w 246"/>
                <a:gd name="T59" fmla="*/ 203 h 208"/>
                <a:gd name="T60" fmla="*/ 114 w 246"/>
                <a:gd name="T61" fmla="*/ 208 h 208"/>
                <a:gd name="T62" fmla="*/ 162 w 246"/>
                <a:gd name="T63" fmla="*/ 208 h 208"/>
                <a:gd name="T64" fmla="*/ 210 w 246"/>
                <a:gd name="T65" fmla="*/ 208 h 208"/>
                <a:gd name="T66" fmla="*/ 210 w 246"/>
                <a:gd name="T67" fmla="*/ 208 h 208"/>
                <a:gd name="T68" fmla="*/ 210 w 246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" h="208">
                  <a:moveTo>
                    <a:pt x="210" y="208"/>
                  </a:moveTo>
                  <a:lnTo>
                    <a:pt x="230" y="187"/>
                  </a:lnTo>
                  <a:lnTo>
                    <a:pt x="246" y="167"/>
                  </a:lnTo>
                  <a:lnTo>
                    <a:pt x="233" y="162"/>
                  </a:lnTo>
                  <a:lnTo>
                    <a:pt x="224" y="158"/>
                  </a:lnTo>
                  <a:lnTo>
                    <a:pt x="212" y="146"/>
                  </a:lnTo>
                  <a:lnTo>
                    <a:pt x="206" y="133"/>
                  </a:lnTo>
                  <a:lnTo>
                    <a:pt x="196" y="124"/>
                  </a:lnTo>
                  <a:lnTo>
                    <a:pt x="194" y="112"/>
                  </a:lnTo>
                  <a:lnTo>
                    <a:pt x="192" y="100"/>
                  </a:lnTo>
                  <a:lnTo>
                    <a:pt x="190" y="85"/>
                  </a:lnTo>
                  <a:lnTo>
                    <a:pt x="185" y="76"/>
                  </a:lnTo>
                  <a:lnTo>
                    <a:pt x="173" y="64"/>
                  </a:lnTo>
                  <a:lnTo>
                    <a:pt x="174" y="51"/>
                  </a:lnTo>
                  <a:lnTo>
                    <a:pt x="167" y="37"/>
                  </a:lnTo>
                  <a:lnTo>
                    <a:pt x="155" y="34"/>
                  </a:lnTo>
                  <a:lnTo>
                    <a:pt x="142" y="28"/>
                  </a:lnTo>
                  <a:lnTo>
                    <a:pt x="133" y="18"/>
                  </a:lnTo>
                  <a:lnTo>
                    <a:pt x="121" y="12"/>
                  </a:lnTo>
                  <a:lnTo>
                    <a:pt x="110" y="2"/>
                  </a:lnTo>
                  <a:lnTo>
                    <a:pt x="91" y="0"/>
                  </a:lnTo>
                  <a:lnTo>
                    <a:pt x="71" y="7"/>
                  </a:lnTo>
                  <a:lnTo>
                    <a:pt x="57" y="9"/>
                  </a:lnTo>
                  <a:lnTo>
                    <a:pt x="20" y="3"/>
                  </a:lnTo>
                  <a:lnTo>
                    <a:pt x="0" y="2"/>
                  </a:lnTo>
                  <a:lnTo>
                    <a:pt x="4" y="21"/>
                  </a:lnTo>
                  <a:lnTo>
                    <a:pt x="18" y="68"/>
                  </a:lnTo>
                  <a:lnTo>
                    <a:pt x="21" y="94"/>
                  </a:lnTo>
                  <a:lnTo>
                    <a:pt x="39" y="180"/>
                  </a:lnTo>
                  <a:lnTo>
                    <a:pt x="93" y="203"/>
                  </a:lnTo>
                  <a:lnTo>
                    <a:pt x="114" y="208"/>
                  </a:lnTo>
                  <a:lnTo>
                    <a:pt x="162" y="208"/>
                  </a:lnTo>
                  <a:lnTo>
                    <a:pt x="210" y="208"/>
                  </a:lnTo>
                  <a:lnTo>
                    <a:pt x="210" y="208"/>
                  </a:lnTo>
                  <a:lnTo>
                    <a:pt x="210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39">
              <a:extLst>
                <a:ext uri="{FF2B5EF4-FFF2-40B4-BE49-F238E27FC236}">
                  <a16:creationId xmlns:a16="http://schemas.microsoft.com/office/drawing/2014/main" id="{8105F1D9-EB1C-5817-7CE1-CE414E7DDA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4951" y="7087829"/>
              <a:ext cx="743112" cy="1163230"/>
            </a:xfrm>
            <a:custGeom>
              <a:avLst/>
              <a:gdLst>
                <a:gd name="T0" fmla="*/ 183 w 329"/>
                <a:gd name="T1" fmla="*/ 515 h 515"/>
                <a:gd name="T2" fmla="*/ 197 w 329"/>
                <a:gd name="T3" fmla="*/ 506 h 515"/>
                <a:gd name="T4" fmla="*/ 208 w 329"/>
                <a:gd name="T5" fmla="*/ 499 h 515"/>
                <a:gd name="T6" fmla="*/ 194 w 329"/>
                <a:gd name="T7" fmla="*/ 481 h 515"/>
                <a:gd name="T8" fmla="*/ 192 w 329"/>
                <a:gd name="T9" fmla="*/ 467 h 515"/>
                <a:gd name="T10" fmla="*/ 210 w 329"/>
                <a:gd name="T11" fmla="*/ 467 h 515"/>
                <a:gd name="T12" fmla="*/ 231 w 329"/>
                <a:gd name="T13" fmla="*/ 465 h 515"/>
                <a:gd name="T14" fmla="*/ 240 w 329"/>
                <a:gd name="T15" fmla="*/ 451 h 515"/>
                <a:gd name="T16" fmla="*/ 260 w 329"/>
                <a:gd name="T17" fmla="*/ 443 h 515"/>
                <a:gd name="T18" fmla="*/ 288 w 329"/>
                <a:gd name="T19" fmla="*/ 395 h 515"/>
                <a:gd name="T20" fmla="*/ 300 w 329"/>
                <a:gd name="T21" fmla="*/ 347 h 515"/>
                <a:gd name="T22" fmla="*/ 295 w 329"/>
                <a:gd name="T23" fmla="*/ 299 h 515"/>
                <a:gd name="T24" fmla="*/ 288 w 329"/>
                <a:gd name="T25" fmla="*/ 246 h 515"/>
                <a:gd name="T26" fmla="*/ 286 w 329"/>
                <a:gd name="T27" fmla="*/ 233 h 515"/>
                <a:gd name="T28" fmla="*/ 292 w 329"/>
                <a:gd name="T29" fmla="*/ 185 h 515"/>
                <a:gd name="T30" fmla="*/ 304 w 329"/>
                <a:gd name="T31" fmla="*/ 144 h 515"/>
                <a:gd name="T32" fmla="*/ 315 w 329"/>
                <a:gd name="T33" fmla="*/ 107 h 515"/>
                <a:gd name="T34" fmla="*/ 329 w 329"/>
                <a:gd name="T35" fmla="*/ 77 h 515"/>
                <a:gd name="T36" fmla="*/ 316 w 329"/>
                <a:gd name="T37" fmla="*/ 63 h 515"/>
                <a:gd name="T38" fmla="*/ 309 w 329"/>
                <a:gd name="T39" fmla="*/ 48 h 515"/>
                <a:gd name="T40" fmla="*/ 297 w 329"/>
                <a:gd name="T41" fmla="*/ 41 h 515"/>
                <a:gd name="T42" fmla="*/ 284 w 329"/>
                <a:gd name="T43" fmla="*/ 32 h 515"/>
                <a:gd name="T44" fmla="*/ 274 w 329"/>
                <a:gd name="T45" fmla="*/ 22 h 515"/>
                <a:gd name="T46" fmla="*/ 258 w 329"/>
                <a:gd name="T47" fmla="*/ 13 h 515"/>
                <a:gd name="T48" fmla="*/ 235 w 329"/>
                <a:gd name="T49" fmla="*/ 0 h 515"/>
                <a:gd name="T50" fmla="*/ 219 w 329"/>
                <a:gd name="T51" fmla="*/ 2 h 515"/>
                <a:gd name="T52" fmla="*/ 172 w 329"/>
                <a:gd name="T53" fmla="*/ 38 h 515"/>
                <a:gd name="T54" fmla="*/ 142 w 329"/>
                <a:gd name="T55" fmla="*/ 61 h 515"/>
                <a:gd name="T56" fmla="*/ 92 w 329"/>
                <a:gd name="T57" fmla="*/ 105 h 515"/>
                <a:gd name="T58" fmla="*/ 57 w 329"/>
                <a:gd name="T59" fmla="*/ 137 h 515"/>
                <a:gd name="T60" fmla="*/ 67 w 329"/>
                <a:gd name="T61" fmla="*/ 152 h 515"/>
                <a:gd name="T62" fmla="*/ 62 w 329"/>
                <a:gd name="T63" fmla="*/ 164 h 515"/>
                <a:gd name="T64" fmla="*/ 64 w 329"/>
                <a:gd name="T65" fmla="*/ 180 h 515"/>
                <a:gd name="T66" fmla="*/ 35 w 329"/>
                <a:gd name="T67" fmla="*/ 180 h 515"/>
                <a:gd name="T68" fmla="*/ 16 w 329"/>
                <a:gd name="T69" fmla="*/ 180 h 515"/>
                <a:gd name="T70" fmla="*/ 0 w 329"/>
                <a:gd name="T71" fmla="*/ 178 h 515"/>
                <a:gd name="T72" fmla="*/ 7 w 329"/>
                <a:gd name="T73" fmla="*/ 192 h 515"/>
                <a:gd name="T74" fmla="*/ 19 w 329"/>
                <a:gd name="T75" fmla="*/ 203 h 515"/>
                <a:gd name="T76" fmla="*/ 17 w 329"/>
                <a:gd name="T77" fmla="*/ 216 h 515"/>
                <a:gd name="T78" fmla="*/ 26 w 329"/>
                <a:gd name="T79" fmla="*/ 226 h 515"/>
                <a:gd name="T80" fmla="*/ 33 w 329"/>
                <a:gd name="T81" fmla="*/ 237 h 515"/>
                <a:gd name="T82" fmla="*/ 42 w 329"/>
                <a:gd name="T83" fmla="*/ 251 h 515"/>
                <a:gd name="T84" fmla="*/ 48 w 329"/>
                <a:gd name="T85" fmla="*/ 262 h 515"/>
                <a:gd name="T86" fmla="*/ 62 w 329"/>
                <a:gd name="T87" fmla="*/ 267 h 515"/>
                <a:gd name="T88" fmla="*/ 71 w 329"/>
                <a:gd name="T89" fmla="*/ 278 h 515"/>
                <a:gd name="T90" fmla="*/ 87 w 329"/>
                <a:gd name="T91" fmla="*/ 276 h 515"/>
                <a:gd name="T92" fmla="*/ 92 w 329"/>
                <a:gd name="T93" fmla="*/ 294 h 515"/>
                <a:gd name="T94" fmla="*/ 98 w 329"/>
                <a:gd name="T95" fmla="*/ 342 h 515"/>
                <a:gd name="T96" fmla="*/ 117 w 329"/>
                <a:gd name="T97" fmla="*/ 370 h 515"/>
                <a:gd name="T98" fmla="*/ 112 w 329"/>
                <a:gd name="T99" fmla="*/ 415 h 515"/>
                <a:gd name="T100" fmla="*/ 108 w 329"/>
                <a:gd name="T101" fmla="*/ 451 h 515"/>
                <a:gd name="T102" fmla="*/ 126 w 329"/>
                <a:gd name="T103" fmla="*/ 479 h 515"/>
                <a:gd name="T104" fmla="*/ 149 w 329"/>
                <a:gd name="T105" fmla="*/ 500 h 515"/>
                <a:gd name="T106" fmla="*/ 167 w 329"/>
                <a:gd name="T107" fmla="*/ 513 h 515"/>
                <a:gd name="T108" fmla="*/ 183 w 329"/>
                <a:gd name="T109" fmla="*/ 515 h 515"/>
                <a:gd name="T110" fmla="*/ 183 w 329"/>
                <a:gd name="T111" fmla="*/ 515 h 515"/>
                <a:gd name="T112" fmla="*/ 183 w 329"/>
                <a:gd name="T113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9" h="515">
                  <a:moveTo>
                    <a:pt x="183" y="515"/>
                  </a:moveTo>
                  <a:lnTo>
                    <a:pt x="197" y="506"/>
                  </a:lnTo>
                  <a:lnTo>
                    <a:pt x="208" y="499"/>
                  </a:lnTo>
                  <a:lnTo>
                    <a:pt x="194" y="481"/>
                  </a:lnTo>
                  <a:lnTo>
                    <a:pt x="192" y="467"/>
                  </a:lnTo>
                  <a:lnTo>
                    <a:pt x="210" y="467"/>
                  </a:lnTo>
                  <a:lnTo>
                    <a:pt x="231" y="465"/>
                  </a:lnTo>
                  <a:lnTo>
                    <a:pt x="240" y="451"/>
                  </a:lnTo>
                  <a:lnTo>
                    <a:pt x="260" y="443"/>
                  </a:lnTo>
                  <a:lnTo>
                    <a:pt x="288" y="395"/>
                  </a:lnTo>
                  <a:lnTo>
                    <a:pt x="300" y="347"/>
                  </a:lnTo>
                  <a:lnTo>
                    <a:pt x="295" y="299"/>
                  </a:lnTo>
                  <a:lnTo>
                    <a:pt x="288" y="246"/>
                  </a:lnTo>
                  <a:lnTo>
                    <a:pt x="286" y="233"/>
                  </a:lnTo>
                  <a:lnTo>
                    <a:pt x="292" y="185"/>
                  </a:lnTo>
                  <a:lnTo>
                    <a:pt x="304" y="144"/>
                  </a:lnTo>
                  <a:lnTo>
                    <a:pt x="315" y="107"/>
                  </a:lnTo>
                  <a:lnTo>
                    <a:pt x="329" y="77"/>
                  </a:lnTo>
                  <a:lnTo>
                    <a:pt x="316" y="63"/>
                  </a:lnTo>
                  <a:lnTo>
                    <a:pt x="309" y="48"/>
                  </a:lnTo>
                  <a:lnTo>
                    <a:pt x="297" y="41"/>
                  </a:lnTo>
                  <a:lnTo>
                    <a:pt x="284" y="32"/>
                  </a:lnTo>
                  <a:lnTo>
                    <a:pt x="274" y="22"/>
                  </a:lnTo>
                  <a:lnTo>
                    <a:pt x="258" y="13"/>
                  </a:lnTo>
                  <a:lnTo>
                    <a:pt x="235" y="0"/>
                  </a:lnTo>
                  <a:lnTo>
                    <a:pt x="219" y="2"/>
                  </a:lnTo>
                  <a:lnTo>
                    <a:pt x="172" y="38"/>
                  </a:lnTo>
                  <a:lnTo>
                    <a:pt x="142" y="61"/>
                  </a:lnTo>
                  <a:lnTo>
                    <a:pt x="92" y="105"/>
                  </a:lnTo>
                  <a:lnTo>
                    <a:pt x="57" y="137"/>
                  </a:lnTo>
                  <a:lnTo>
                    <a:pt x="67" y="152"/>
                  </a:lnTo>
                  <a:lnTo>
                    <a:pt x="62" y="164"/>
                  </a:lnTo>
                  <a:lnTo>
                    <a:pt x="64" y="180"/>
                  </a:lnTo>
                  <a:lnTo>
                    <a:pt x="35" y="180"/>
                  </a:lnTo>
                  <a:lnTo>
                    <a:pt x="16" y="180"/>
                  </a:lnTo>
                  <a:lnTo>
                    <a:pt x="0" y="178"/>
                  </a:lnTo>
                  <a:lnTo>
                    <a:pt x="7" y="192"/>
                  </a:lnTo>
                  <a:lnTo>
                    <a:pt x="19" y="203"/>
                  </a:lnTo>
                  <a:lnTo>
                    <a:pt x="17" y="216"/>
                  </a:lnTo>
                  <a:lnTo>
                    <a:pt x="26" y="226"/>
                  </a:lnTo>
                  <a:lnTo>
                    <a:pt x="33" y="237"/>
                  </a:lnTo>
                  <a:lnTo>
                    <a:pt x="42" y="251"/>
                  </a:lnTo>
                  <a:lnTo>
                    <a:pt x="48" y="262"/>
                  </a:lnTo>
                  <a:lnTo>
                    <a:pt x="62" y="267"/>
                  </a:lnTo>
                  <a:lnTo>
                    <a:pt x="71" y="278"/>
                  </a:lnTo>
                  <a:lnTo>
                    <a:pt x="87" y="276"/>
                  </a:lnTo>
                  <a:lnTo>
                    <a:pt x="92" y="294"/>
                  </a:lnTo>
                  <a:lnTo>
                    <a:pt x="98" y="342"/>
                  </a:lnTo>
                  <a:lnTo>
                    <a:pt x="117" y="370"/>
                  </a:lnTo>
                  <a:lnTo>
                    <a:pt x="112" y="415"/>
                  </a:lnTo>
                  <a:lnTo>
                    <a:pt x="108" y="451"/>
                  </a:lnTo>
                  <a:lnTo>
                    <a:pt x="126" y="479"/>
                  </a:lnTo>
                  <a:lnTo>
                    <a:pt x="149" y="500"/>
                  </a:lnTo>
                  <a:lnTo>
                    <a:pt x="167" y="513"/>
                  </a:lnTo>
                  <a:lnTo>
                    <a:pt x="183" y="515"/>
                  </a:lnTo>
                  <a:lnTo>
                    <a:pt x="183" y="515"/>
                  </a:lnTo>
                  <a:lnTo>
                    <a:pt x="18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40">
              <a:extLst>
                <a:ext uri="{FF2B5EF4-FFF2-40B4-BE49-F238E27FC236}">
                  <a16:creationId xmlns:a16="http://schemas.microsoft.com/office/drawing/2014/main" id="{CF5D6528-9AFF-D3F9-55D0-0D342079F7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12948" y="7835458"/>
              <a:ext cx="659540" cy="727301"/>
            </a:xfrm>
            <a:custGeom>
              <a:avLst/>
              <a:gdLst>
                <a:gd name="T0" fmla="*/ 117 w 292"/>
                <a:gd name="T1" fmla="*/ 322 h 322"/>
                <a:gd name="T2" fmla="*/ 185 w 292"/>
                <a:gd name="T3" fmla="*/ 298 h 322"/>
                <a:gd name="T4" fmla="*/ 240 w 292"/>
                <a:gd name="T5" fmla="*/ 276 h 322"/>
                <a:gd name="T6" fmla="*/ 228 w 292"/>
                <a:gd name="T7" fmla="*/ 271 h 322"/>
                <a:gd name="T8" fmla="*/ 222 w 292"/>
                <a:gd name="T9" fmla="*/ 258 h 322"/>
                <a:gd name="T10" fmla="*/ 222 w 292"/>
                <a:gd name="T11" fmla="*/ 235 h 322"/>
                <a:gd name="T12" fmla="*/ 237 w 292"/>
                <a:gd name="T13" fmla="*/ 198 h 322"/>
                <a:gd name="T14" fmla="*/ 238 w 292"/>
                <a:gd name="T15" fmla="*/ 185 h 322"/>
                <a:gd name="T16" fmla="*/ 247 w 292"/>
                <a:gd name="T17" fmla="*/ 157 h 322"/>
                <a:gd name="T18" fmla="*/ 256 w 292"/>
                <a:gd name="T19" fmla="*/ 136 h 322"/>
                <a:gd name="T20" fmla="*/ 272 w 292"/>
                <a:gd name="T21" fmla="*/ 93 h 322"/>
                <a:gd name="T22" fmla="*/ 278 w 292"/>
                <a:gd name="T23" fmla="*/ 70 h 322"/>
                <a:gd name="T24" fmla="*/ 287 w 292"/>
                <a:gd name="T25" fmla="*/ 48 h 322"/>
                <a:gd name="T26" fmla="*/ 292 w 292"/>
                <a:gd name="T27" fmla="*/ 36 h 322"/>
                <a:gd name="T28" fmla="*/ 285 w 292"/>
                <a:gd name="T29" fmla="*/ 23 h 322"/>
                <a:gd name="T30" fmla="*/ 272 w 292"/>
                <a:gd name="T31" fmla="*/ 15 h 322"/>
                <a:gd name="T32" fmla="*/ 256 w 292"/>
                <a:gd name="T33" fmla="*/ 9 h 322"/>
                <a:gd name="T34" fmla="*/ 244 w 292"/>
                <a:gd name="T35" fmla="*/ 6 h 322"/>
                <a:gd name="T36" fmla="*/ 228 w 292"/>
                <a:gd name="T37" fmla="*/ 0 h 322"/>
                <a:gd name="T38" fmla="*/ 203 w 292"/>
                <a:gd name="T39" fmla="*/ 0 h 322"/>
                <a:gd name="T40" fmla="*/ 176 w 292"/>
                <a:gd name="T41" fmla="*/ 9 h 322"/>
                <a:gd name="T42" fmla="*/ 144 w 292"/>
                <a:gd name="T43" fmla="*/ 25 h 322"/>
                <a:gd name="T44" fmla="*/ 109 w 292"/>
                <a:gd name="T45" fmla="*/ 27 h 322"/>
                <a:gd name="T46" fmla="*/ 46 w 292"/>
                <a:gd name="T47" fmla="*/ 32 h 322"/>
                <a:gd name="T48" fmla="*/ 16 w 292"/>
                <a:gd name="T49" fmla="*/ 64 h 322"/>
                <a:gd name="T50" fmla="*/ 0 w 292"/>
                <a:gd name="T51" fmla="*/ 127 h 322"/>
                <a:gd name="T52" fmla="*/ 7 w 292"/>
                <a:gd name="T53" fmla="*/ 144 h 322"/>
                <a:gd name="T54" fmla="*/ 9 w 292"/>
                <a:gd name="T55" fmla="*/ 153 h 322"/>
                <a:gd name="T56" fmla="*/ 41 w 292"/>
                <a:gd name="T57" fmla="*/ 239 h 322"/>
                <a:gd name="T58" fmla="*/ 48 w 292"/>
                <a:gd name="T59" fmla="*/ 253 h 322"/>
                <a:gd name="T60" fmla="*/ 53 w 292"/>
                <a:gd name="T61" fmla="*/ 269 h 322"/>
                <a:gd name="T62" fmla="*/ 117 w 292"/>
                <a:gd name="T63" fmla="*/ 322 h 322"/>
                <a:gd name="T64" fmla="*/ 117 w 292"/>
                <a:gd name="T65" fmla="*/ 322 h 322"/>
                <a:gd name="T66" fmla="*/ 117 w 292"/>
                <a:gd name="T6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2" h="322">
                  <a:moveTo>
                    <a:pt x="117" y="322"/>
                  </a:moveTo>
                  <a:lnTo>
                    <a:pt x="185" y="298"/>
                  </a:lnTo>
                  <a:lnTo>
                    <a:pt x="240" y="276"/>
                  </a:lnTo>
                  <a:lnTo>
                    <a:pt x="228" y="271"/>
                  </a:lnTo>
                  <a:lnTo>
                    <a:pt x="222" y="258"/>
                  </a:lnTo>
                  <a:lnTo>
                    <a:pt x="222" y="235"/>
                  </a:lnTo>
                  <a:lnTo>
                    <a:pt x="237" y="198"/>
                  </a:lnTo>
                  <a:lnTo>
                    <a:pt x="238" y="185"/>
                  </a:lnTo>
                  <a:lnTo>
                    <a:pt x="247" y="157"/>
                  </a:lnTo>
                  <a:lnTo>
                    <a:pt x="256" y="136"/>
                  </a:lnTo>
                  <a:lnTo>
                    <a:pt x="272" y="93"/>
                  </a:lnTo>
                  <a:lnTo>
                    <a:pt x="278" y="70"/>
                  </a:lnTo>
                  <a:lnTo>
                    <a:pt x="287" y="48"/>
                  </a:lnTo>
                  <a:lnTo>
                    <a:pt x="292" y="36"/>
                  </a:lnTo>
                  <a:lnTo>
                    <a:pt x="285" y="23"/>
                  </a:lnTo>
                  <a:lnTo>
                    <a:pt x="272" y="15"/>
                  </a:lnTo>
                  <a:lnTo>
                    <a:pt x="256" y="9"/>
                  </a:lnTo>
                  <a:lnTo>
                    <a:pt x="244" y="6"/>
                  </a:lnTo>
                  <a:lnTo>
                    <a:pt x="228" y="0"/>
                  </a:lnTo>
                  <a:lnTo>
                    <a:pt x="203" y="0"/>
                  </a:lnTo>
                  <a:lnTo>
                    <a:pt x="176" y="9"/>
                  </a:lnTo>
                  <a:lnTo>
                    <a:pt x="144" y="25"/>
                  </a:lnTo>
                  <a:lnTo>
                    <a:pt x="109" y="27"/>
                  </a:lnTo>
                  <a:lnTo>
                    <a:pt x="46" y="32"/>
                  </a:lnTo>
                  <a:lnTo>
                    <a:pt x="16" y="64"/>
                  </a:lnTo>
                  <a:lnTo>
                    <a:pt x="0" y="127"/>
                  </a:lnTo>
                  <a:lnTo>
                    <a:pt x="7" y="144"/>
                  </a:lnTo>
                  <a:lnTo>
                    <a:pt x="9" y="153"/>
                  </a:lnTo>
                  <a:lnTo>
                    <a:pt x="41" y="239"/>
                  </a:lnTo>
                  <a:lnTo>
                    <a:pt x="48" y="253"/>
                  </a:lnTo>
                  <a:lnTo>
                    <a:pt x="53" y="269"/>
                  </a:lnTo>
                  <a:lnTo>
                    <a:pt x="117" y="322"/>
                  </a:lnTo>
                  <a:lnTo>
                    <a:pt x="117" y="322"/>
                  </a:lnTo>
                  <a:lnTo>
                    <a:pt x="117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41">
              <a:extLst>
                <a:ext uri="{FF2B5EF4-FFF2-40B4-BE49-F238E27FC236}">
                  <a16:creationId xmlns:a16="http://schemas.microsoft.com/office/drawing/2014/main" id="{8E07E651-D858-EE0C-83BE-555B28804B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01261" y="8117795"/>
              <a:ext cx="912514" cy="666317"/>
            </a:xfrm>
            <a:custGeom>
              <a:avLst/>
              <a:gdLst>
                <a:gd name="T0" fmla="*/ 278 w 404"/>
                <a:gd name="T1" fmla="*/ 295 h 295"/>
                <a:gd name="T2" fmla="*/ 281 w 404"/>
                <a:gd name="T3" fmla="*/ 272 h 295"/>
                <a:gd name="T4" fmla="*/ 310 w 404"/>
                <a:gd name="T5" fmla="*/ 276 h 295"/>
                <a:gd name="T6" fmla="*/ 299 w 404"/>
                <a:gd name="T7" fmla="*/ 262 h 295"/>
                <a:gd name="T8" fmla="*/ 287 w 404"/>
                <a:gd name="T9" fmla="*/ 253 h 295"/>
                <a:gd name="T10" fmla="*/ 285 w 404"/>
                <a:gd name="T11" fmla="*/ 240 h 295"/>
                <a:gd name="T12" fmla="*/ 312 w 404"/>
                <a:gd name="T13" fmla="*/ 215 h 295"/>
                <a:gd name="T14" fmla="*/ 326 w 404"/>
                <a:gd name="T15" fmla="*/ 203 h 295"/>
                <a:gd name="T16" fmla="*/ 333 w 404"/>
                <a:gd name="T17" fmla="*/ 194 h 295"/>
                <a:gd name="T18" fmla="*/ 347 w 404"/>
                <a:gd name="T19" fmla="*/ 187 h 295"/>
                <a:gd name="T20" fmla="*/ 358 w 404"/>
                <a:gd name="T21" fmla="*/ 171 h 295"/>
                <a:gd name="T22" fmla="*/ 381 w 404"/>
                <a:gd name="T23" fmla="*/ 165 h 295"/>
                <a:gd name="T24" fmla="*/ 374 w 404"/>
                <a:gd name="T25" fmla="*/ 157 h 295"/>
                <a:gd name="T26" fmla="*/ 361 w 404"/>
                <a:gd name="T27" fmla="*/ 149 h 295"/>
                <a:gd name="T28" fmla="*/ 356 w 404"/>
                <a:gd name="T29" fmla="*/ 135 h 295"/>
                <a:gd name="T30" fmla="*/ 365 w 404"/>
                <a:gd name="T31" fmla="*/ 121 h 295"/>
                <a:gd name="T32" fmla="*/ 379 w 404"/>
                <a:gd name="T33" fmla="*/ 107 h 295"/>
                <a:gd name="T34" fmla="*/ 390 w 404"/>
                <a:gd name="T35" fmla="*/ 98 h 295"/>
                <a:gd name="T36" fmla="*/ 401 w 404"/>
                <a:gd name="T37" fmla="*/ 69 h 295"/>
                <a:gd name="T38" fmla="*/ 404 w 404"/>
                <a:gd name="T39" fmla="*/ 57 h 295"/>
                <a:gd name="T40" fmla="*/ 392 w 404"/>
                <a:gd name="T41" fmla="*/ 55 h 295"/>
                <a:gd name="T42" fmla="*/ 374 w 404"/>
                <a:gd name="T43" fmla="*/ 44 h 295"/>
                <a:gd name="T44" fmla="*/ 363 w 404"/>
                <a:gd name="T45" fmla="*/ 30 h 295"/>
                <a:gd name="T46" fmla="*/ 345 w 404"/>
                <a:gd name="T47" fmla="*/ 14 h 295"/>
                <a:gd name="T48" fmla="*/ 337 w 404"/>
                <a:gd name="T49" fmla="*/ 0 h 295"/>
                <a:gd name="T50" fmla="*/ 317 w 404"/>
                <a:gd name="T51" fmla="*/ 5 h 295"/>
                <a:gd name="T52" fmla="*/ 294 w 404"/>
                <a:gd name="T53" fmla="*/ 9 h 295"/>
                <a:gd name="T54" fmla="*/ 276 w 404"/>
                <a:gd name="T55" fmla="*/ 23 h 295"/>
                <a:gd name="T56" fmla="*/ 264 w 404"/>
                <a:gd name="T57" fmla="*/ 27 h 295"/>
                <a:gd name="T58" fmla="*/ 233 w 404"/>
                <a:gd name="T59" fmla="*/ 36 h 295"/>
                <a:gd name="T60" fmla="*/ 214 w 404"/>
                <a:gd name="T61" fmla="*/ 27 h 295"/>
                <a:gd name="T62" fmla="*/ 201 w 404"/>
                <a:gd name="T63" fmla="*/ 32 h 295"/>
                <a:gd name="T64" fmla="*/ 187 w 404"/>
                <a:gd name="T65" fmla="*/ 41 h 295"/>
                <a:gd name="T66" fmla="*/ 173 w 404"/>
                <a:gd name="T67" fmla="*/ 44 h 295"/>
                <a:gd name="T68" fmla="*/ 160 w 404"/>
                <a:gd name="T69" fmla="*/ 50 h 295"/>
                <a:gd name="T70" fmla="*/ 146 w 404"/>
                <a:gd name="T71" fmla="*/ 55 h 295"/>
                <a:gd name="T72" fmla="*/ 144 w 404"/>
                <a:gd name="T73" fmla="*/ 44 h 295"/>
                <a:gd name="T74" fmla="*/ 135 w 404"/>
                <a:gd name="T75" fmla="*/ 30 h 295"/>
                <a:gd name="T76" fmla="*/ 125 w 404"/>
                <a:gd name="T77" fmla="*/ 23 h 295"/>
                <a:gd name="T78" fmla="*/ 102 w 404"/>
                <a:gd name="T79" fmla="*/ 27 h 295"/>
                <a:gd name="T80" fmla="*/ 61 w 404"/>
                <a:gd name="T81" fmla="*/ 44 h 295"/>
                <a:gd name="T82" fmla="*/ 9 w 404"/>
                <a:gd name="T83" fmla="*/ 68 h 295"/>
                <a:gd name="T84" fmla="*/ 9 w 404"/>
                <a:gd name="T85" fmla="*/ 87 h 295"/>
                <a:gd name="T86" fmla="*/ 7 w 404"/>
                <a:gd name="T87" fmla="*/ 100 h 295"/>
                <a:gd name="T88" fmla="*/ 0 w 404"/>
                <a:gd name="T89" fmla="*/ 114 h 295"/>
                <a:gd name="T90" fmla="*/ 59 w 404"/>
                <a:gd name="T91" fmla="*/ 108 h 295"/>
                <a:gd name="T92" fmla="*/ 71 w 404"/>
                <a:gd name="T93" fmla="*/ 107 h 295"/>
                <a:gd name="T94" fmla="*/ 118 w 404"/>
                <a:gd name="T95" fmla="*/ 126 h 295"/>
                <a:gd name="T96" fmla="*/ 130 w 404"/>
                <a:gd name="T97" fmla="*/ 130 h 295"/>
                <a:gd name="T98" fmla="*/ 128 w 404"/>
                <a:gd name="T99" fmla="*/ 149 h 295"/>
                <a:gd name="T100" fmla="*/ 198 w 404"/>
                <a:gd name="T101" fmla="*/ 187 h 295"/>
                <a:gd name="T102" fmla="*/ 224 w 404"/>
                <a:gd name="T103" fmla="*/ 201 h 295"/>
                <a:gd name="T104" fmla="*/ 224 w 404"/>
                <a:gd name="T105" fmla="*/ 281 h 295"/>
                <a:gd name="T106" fmla="*/ 240 w 404"/>
                <a:gd name="T107" fmla="*/ 290 h 295"/>
                <a:gd name="T108" fmla="*/ 253 w 404"/>
                <a:gd name="T109" fmla="*/ 288 h 295"/>
                <a:gd name="T110" fmla="*/ 269 w 404"/>
                <a:gd name="T111" fmla="*/ 286 h 295"/>
                <a:gd name="T112" fmla="*/ 278 w 404"/>
                <a:gd name="T113" fmla="*/ 295 h 295"/>
                <a:gd name="T114" fmla="*/ 278 w 404"/>
                <a:gd name="T115" fmla="*/ 295 h 295"/>
                <a:gd name="T116" fmla="*/ 278 w 404"/>
                <a:gd name="T117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4" h="295">
                  <a:moveTo>
                    <a:pt x="278" y="295"/>
                  </a:moveTo>
                  <a:lnTo>
                    <a:pt x="281" y="272"/>
                  </a:lnTo>
                  <a:lnTo>
                    <a:pt x="310" y="276"/>
                  </a:lnTo>
                  <a:lnTo>
                    <a:pt x="299" y="262"/>
                  </a:lnTo>
                  <a:lnTo>
                    <a:pt x="287" y="253"/>
                  </a:lnTo>
                  <a:lnTo>
                    <a:pt x="285" y="240"/>
                  </a:lnTo>
                  <a:lnTo>
                    <a:pt x="312" y="215"/>
                  </a:lnTo>
                  <a:lnTo>
                    <a:pt x="326" y="203"/>
                  </a:lnTo>
                  <a:lnTo>
                    <a:pt x="333" y="194"/>
                  </a:lnTo>
                  <a:lnTo>
                    <a:pt x="347" y="187"/>
                  </a:lnTo>
                  <a:lnTo>
                    <a:pt x="358" y="171"/>
                  </a:lnTo>
                  <a:lnTo>
                    <a:pt x="381" y="165"/>
                  </a:lnTo>
                  <a:lnTo>
                    <a:pt x="374" y="157"/>
                  </a:lnTo>
                  <a:lnTo>
                    <a:pt x="361" y="149"/>
                  </a:lnTo>
                  <a:lnTo>
                    <a:pt x="356" y="135"/>
                  </a:lnTo>
                  <a:lnTo>
                    <a:pt x="365" y="121"/>
                  </a:lnTo>
                  <a:lnTo>
                    <a:pt x="379" y="107"/>
                  </a:lnTo>
                  <a:lnTo>
                    <a:pt x="390" y="98"/>
                  </a:lnTo>
                  <a:lnTo>
                    <a:pt x="401" y="69"/>
                  </a:lnTo>
                  <a:lnTo>
                    <a:pt x="404" y="57"/>
                  </a:lnTo>
                  <a:lnTo>
                    <a:pt x="392" y="55"/>
                  </a:lnTo>
                  <a:lnTo>
                    <a:pt x="374" y="44"/>
                  </a:lnTo>
                  <a:lnTo>
                    <a:pt x="363" y="30"/>
                  </a:lnTo>
                  <a:lnTo>
                    <a:pt x="345" y="14"/>
                  </a:lnTo>
                  <a:lnTo>
                    <a:pt x="337" y="0"/>
                  </a:lnTo>
                  <a:lnTo>
                    <a:pt x="317" y="5"/>
                  </a:lnTo>
                  <a:lnTo>
                    <a:pt x="294" y="9"/>
                  </a:lnTo>
                  <a:lnTo>
                    <a:pt x="276" y="23"/>
                  </a:lnTo>
                  <a:lnTo>
                    <a:pt x="264" y="27"/>
                  </a:lnTo>
                  <a:lnTo>
                    <a:pt x="233" y="36"/>
                  </a:lnTo>
                  <a:lnTo>
                    <a:pt x="214" y="27"/>
                  </a:lnTo>
                  <a:lnTo>
                    <a:pt x="201" y="32"/>
                  </a:lnTo>
                  <a:lnTo>
                    <a:pt x="187" y="41"/>
                  </a:lnTo>
                  <a:lnTo>
                    <a:pt x="173" y="44"/>
                  </a:lnTo>
                  <a:lnTo>
                    <a:pt x="160" y="50"/>
                  </a:lnTo>
                  <a:lnTo>
                    <a:pt x="146" y="55"/>
                  </a:lnTo>
                  <a:lnTo>
                    <a:pt x="144" y="44"/>
                  </a:lnTo>
                  <a:lnTo>
                    <a:pt x="135" y="30"/>
                  </a:lnTo>
                  <a:lnTo>
                    <a:pt x="125" y="23"/>
                  </a:lnTo>
                  <a:lnTo>
                    <a:pt x="102" y="27"/>
                  </a:lnTo>
                  <a:lnTo>
                    <a:pt x="61" y="44"/>
                  </a:lnTo>
                  <a:lnTo>
                    <a:pt x="9" y="68"/>
                  </a:lnTo>
                  <a:lnTo>
                    <a:pt x="9" y="87"/>
                  </a:lnTo>
                  <a:lnTo>
                    <a:pt x="7" y="100"/>
                  </a:lnTo>
                  <a:lnTo>
                    <a:pt x="0" y="114"/>
                  </a:lnTo>
                  <a:lnTo>
                    <a:pt x="59" y="108"/>
                  </a:lnTo>
                  <a:lnTo>
                    <a:pt x="71" y="107"/>
                  </a:lnTo>
                  <a:lnTo>
                    <a:pt x="118" y="126"/>
                  </a:lnTo>
                  <a:lnTo>
                    <a:pt x="130" y="130"/>
                  </a:lnTo>
                  <a:lnTo>
                    <a:pt x="128" y="149"/>
                  </a:lnTo>
                  <a:lnTo>
                    <a:pt x="198" y="187"/>
                  </a:lnTo>
                  <a:lnTo>
                    <a:pt x="224" y="201"/>
                  </a:lnTo>
                  <a:lnTo>
                    <a:pt x="224" y="281"/>
                  </a:lnTo>
                  <a:lnTo>
                    <a:pt x="240" y="290"/>
                  </a:lnTo>
                  <a:lnTo>
                    <a:pt x="253" y="288"/>
                  </a:lnTo>
                  <a:lnTo>
                    <a:pt x="269" y="286"/>
                  </a:lnTo>
                  <a:lnTo>
                    <a:pt x="278" y="295"/>
                  </a:lnTo>
                  <a:lnTo>
                    <a:pt x="278" y="295"/>
                  </a:lnTo>
                  <a:lnTo>
                    <a:pt x="278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42">
              <a:extLst>
                <a:ext uri="{FF2B5EF4-FFF2-40B4-BE49-F238E27FC236}">
                  <a16:creationId xmlns:a16="http://schemas.microsoft.com/office/drawing/2014/main" id="{F6BBF96A-0DAA-BD15-828E-EDB417B2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35969" y="8361734"/>
              <a:ext cx="1027708" cy="1194852"/>
            </a:xfrm>
            <a:custGeom>
              <a:avLst/>
              <a:gdLst>
                <a:gd name="T0" fmla="*/ 190 w 455"/>
                <a:gd name="T1" fmla="*/ 529 h 529"/>
                <a:gd name="T2" fmla="*/ 204 w 455"/>
                <a:gd name="T3" fmla="*/ 518 h 529"/>
                <a:gd name="T4" fmla="*/ 267 w 455"/>
                <a:gd name="T5" fmla="*/ 481 h 529"/>
                <a:gd name="T6" fmla="*/ 286 w 455"/>
                <a:gd name="T7" fmla="*/ 479 h 529"/>
                <a:gd name="T8" fmla="*/ 359 w 455"/>
                <a:gd name="T9" fmla="*/ 412 h 529"/>
                <a:gd name="T10" fmla="*/ 393 w 455"/>
                <a:gd name="T11" fmla="*/ 376 h 529"/>
                <a:gd name="T12" fmla="*/ 384 w 455"/>
                <a:gd name="T13" fmla="*/ 369 h 529"/>
                <a:gd name="T14" fmla="*/ 372 w 455"/>
                <a:gd name="T15" fmla="*/ 358 h 529"/>
                <a:gd name="T16" fmla="*/ 384 w 455"/>
                <a:gd name="T17" fmla="*/ 342 h 529"/>
                <a:gd name="T18" fmla="*/ 389 w 455"/>
                <a:gd name="T19" fmla="*/ 328 h 529"/>
                <a:gd name="T20" fmla="*/ 397 w 455"/>
                <a:gd name="T21" fmla="*/ 316 h 529"/>
                <a:gd name="T22" fmla="*/ 398 w 455"/>
                <a:gd name="T23" fmla="*/ 296 h 529"/>
                <a:gd name="T24" fmla="*/ 411 w 455"/>
                <a:gd name="T25" fmla="*/ 285 h 529"/>
                <a:gd name="T26" fmla="*/ 413 w 455"/>
                <a:gd name="T27" fmla="*/ 271 h 529"/>
                <a:gd name="T28" fmla="*/ 418 w 455"/>
                <a:gd name="T29" fmla="*/ 250 h 529"/>
                <a:gd name="T30" fmla="*/ 416 w 455"/>
                <a:gd name="T31" fmla="*/ 237 h 529"/>
                <a:gd name="T32" fmla="*/ 439 w 455"/>
                <a:gd name="T33" fmla="*/ 237 h 529"/>
                <a:gd name="T34" fmla="*/ 450 w 455"/>
                <a:gd name="T35" fmla="*/ 228 h 529"/>
                <a:gd name="T36" fmla="*/ 455 w 455"/>
                <a:gd name="T37" fmla="*/ 212 h 529"/>
                <a:gd name="T38" fmla="*/ 445 w 455"/>
                <a:gd name="T39" fmla="*/ 195 h 529"/>
                <a:gd name="T40" fmla="*/ 439 w 455"/>
                <a:gd name="T41" fmla="*/ 182 h 529"/>
                <a:gd name="T42" fmla="*/ 430 w 455"/>
                <a:gd name="T43" fmla="*/ 93 h 529"/>
                <a:gd name="T44" fmla="*/ 333 w 455"/>
                <a:gd name="T45" fmla="*/ 49 h 529"/>
                <a:gd name="T46" fmla="*/ 338 w 455"/>
                <a:gd name="T47" fmla="*/ 33 h 529"/>
                <a:gd name="T48" fmla="*/ 324 w 455"/>
                <a:gd name="T49" fmla="*/ 18 h 529"/>
                <a:gd name="T50" fmla="*/ 277 w 455"/>
                <a:gd name="T51" fmla="*/ 0 h 529"/>
                <a:gd name="T52" fmla="*/ 204 w 455"/>
                <a:gd name="T53" fmla="*/ 8 h 529"/>
                <a:gd name="T54" fmla="*/ 185 w 455"/>
                <a:gd name="T55" fmla="*/ 20 h 529"/>
                <a:gd name="T56" fmla="*/ 140 w 455"/>
                <a:gd name="T57" fmla="*/ 41 h 529"/>
                <a:gd name="T58" fmla="*/ 35 w 455"/>
                <a:gd name="T59" fmla="*/ 102 h 529"/>
                <a:gd name="T60" fmla="*/ 0 w 455"/>
                <a:gd name="T61" fmla="*/ 127 h 529"/>
                <a:gd name="T62" fmla="*/ 80 w 455"/>
                <a:gd name="T63" fmla="*/ 292 h 529"/>
                <a:gd name="T64" fmla="*/ 101 w 455"/>
                <a:gd name="T65" fmla="*/ 348 h 529"/>
                <a:gd name="T66" fmla="*/ 163 w 455"/>
                <a:gd name="T67" fmla="*/ 478 h 529"/>
                <a:gd name="T68" fmla="*/ 185 w 455"/>
                <a:gd name="T69" fmla="*/ 518 h 529"/>
                <a:gd name="T70" fmla="*/ 190 w 455"/>
                <a:gd name="T71" fmla="*/ 529 h 529"/>
                <a:gd name="T72" fmla="*/ 190 w 455"/>
                <a:gd name="T73" fmla="*/ 529 h 529"/>
                <a:gd name="T74" fmla="*/ 190 w 455"/>
                <a:gd name="T75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5" h="529">
                  <a:moveTo>
                    <a:pt x="190" y="529"/>
                  </a:moveTo>
                  <a:lnTo>
                    <a:pt x="204" y="518"/>
                  </a:lnTo>
                  <a:lnTo>
                    <a:pt x="267" y="481"/>
                  </a:lnTo>
                  <a:lnTo>
                    <a:pt x="286" y="479"/>
                  </a:lnTo>
                  <a:lnTo>
                    <a:pt x="359" y="412"/>
                  </a:lnTo>
                  <a:lnTo>
                    <a:pt x="393" y="376"/>
                  </a:lnTo>
                  <a:lnTo>
                    <a:pt x="384" y="369"/>
                  </a:lnTo>
                  <a:lnTo>
                    <a:pt x="372" y="358"/>
                  </a:lnTo>
                  <a:lnTo>
                    <a:pt x="384" y="342"/>
                  </a:lnTo>
                  <a:lnTo>
                    <a:pt x="389" y="328"/>
                  </a:lnTo>
                  <a:lnTo>
                    <a:pt x="397" y="316"/>
                  </a:lnTo>
                  <a:lnTo>
                    <a:pt x="398" y="296"/>
                  </a:lnTo>
                  <a:lnTo>
                    <a:pt x="411" y="285"/>
                  </a:lnTo>
                  <a:lnTo>
                    <a:pt x="413" y="271"/>
                  </a:lnTo>
                  <a:lnTo>
                    <a:pt x="418" y="250"/>
                  </a:lnTo>
                  <a:lnTo>
                    <a:pt x="416" y="237"/>
                  </a:lnTo>
                  <a:lnTo>
                    <a:pt x="439" y="237"/>
                  </a:lnTo>
                  <a:lnTo>
                    <a:pt x="450" y="228"/>
                  </a:lnTo>
                  <a:lnTo>
                    <a:pt x="455" y="212"/>
                  </a:lnTo>
                  <a:lnTo>
                    <a:pt x="445" y="195"/>
                  </a:lnTo>
                  <a:lnTo>
                    <a:pt x="439" y="182"/>
                  </a:lnTo>
                  <a:lnTo>
                    <a:pt x="430" y="93"/>
                  </a:lnTo>
                  <a:lnTo>
                    <a:pt x="333" y="49"/>
                  </a:lnTo>
                  <a:lnTo>
                    <a:pt x="338" y="33"/>
                  </a:lnTo>
                  <a:lnTo>
                    <a:pt x="324" y="18"/>
                  </a:lnTo>
                  <a:lnTo>
                    <a:pt x="277" y="0"/>
                  </a:lnTo>
                  <a:lnTo>
                    <a:pt x="204" y="8"/>
                  </a:lnTo>
                  <a:lnTo>
                    <a:pt x="185" y="20"/>
                  </a:lnTo>
                  <a:lnTo>
                    <a:pt x="140" y="41"/>
                  </a:lnTo>
                  <a:lnTo>
                    <a:pt x="35" y="102"/>
                  </a:lnTo>
                  <a:lnTo>
                    <a:pt x="0" y="127"/>
                  </a:lnTo>
                  <a:lnTo>
                    <a:pt x="80" y="292"/>
                  </a:lnTo>
                  <a:lnTo>
                    <a:pt x="101" y="348"/>
                  </a:lnTo>
                  <a:lnTo>
                    <a:pt x="163" y="478"/>
                  </a:lnTo>
                  <a:lnTo>
                    <a:pt x="185" y="518"/>
                  </a:lnTo>
                  <a:lnTo>
                    <a:pt x="190" y="529"/>
                  </a:lnTo>
                  <a:lnTo>
                    <a:pt x="190" y="529"/>
                  </a:lnTo>
                  <a:lnTo>
                    <a:pt x="190" y="5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43">
              <a:extLst>
                <a:ext uri="{FF2B5EF4-FFF2-40B4-BE49-F238E27FC236}">
                  <a16:creationId xmlns:a16="http://schemas.microsoft.com/office/drawing/2014/main" id="{4B29C65A-D4DD-3BA8-2C6C-4A9C189D48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51584" y="9034826"/>
              <a:ext cx="578227" cy="618883"/>
            </a:xfrm>
            <a:custGeom>
              <a:avLst/>
              <a:gdLst>
                <a:gd name="T0" fmla="*/ 212 w 256"/>
                <a:gd name="T1" fmla="*/ 274 h 274"/>
                <a:gd name="T2" fmla="*/ 233 w 256"/>
                <a:gd name="T3" fmla="*/ 260 h 274"/>
                <a:gd name="T4" fmla="*/ 247 w 256"/>
                <a:gd name="T5" fmla="*/ 249 h 274"/>
                <a:gd name="T6" fmla="*/ 233 w 256"/>
                <a:gd name="T7" fmla="*/ 235 h 274"/>
                <a:gd name="T8" fmla="*/ 246 w 256"/>
                <a:gd name="T9" fmla="*/ 217 h 274"/>
                <a:gd name="T10" fmla="*/ 256 w 256"/>
                <a:gd name="T11" fmla="*/ 204 h 274"/>
                <a:gd name="T12" fmla="*/ 239 w 256"/>
                <a:gd name="T13" fmla="*/ 187 h 274"/>
                <a:gd name="T14" fmla="*/ 196 w 256"/>
                <a:gd name="T15" fmla="*/ 146 h 274"/>
                <a:gd name="T16" fmla="*/ 212 w 256"/>
                <a:gd name="T17" fmla="*/ 119 h 274"/>
                <a:gd name="T18" fmla="*/ 199 w 256"/>
                <a:gd name="T19" fmla="*/ 108 h 274"/>
                <a:gd name="T20" fmla="*/ 162 w 256"/>
                <a:gd name="T21" fmla="*/ 71 h 274"/>
                <a:gd name="T22" fmla="*/ 146 w 256"/>
                <a:gd name="T23" fmla="*/ 53 h 274"/>
                <a:gd name="T24" fmla="*/ 114 w 256"/>
                <a:gd name="T25" fmla="*/ 23 h 274"/>
                <a:gd name="T26" fmla="*/ 94 w 256"/>
                <a:gd name="T27" fmla="*/ 0 h 274"/>
                <a:gd name="T28" fmla="*/ 80 w 256"/>
                <a:gd name="T29" fmla="*/ 9 h 274"/>
                <a:gd name="T30" fmla="*/ 36 w 256"/>
                <a:gd name="T31" fmla="*/ 55 h 274"/>
                <a:gd name="T32" fmla="*/ 27 w 256"/>
                <a:gd name="T33" fmla="*/ 67 h 274"/>
                <a:gd name="T34" fmla="*/ 16 w 256"/>
                <a:gd name="T35" fmla="*/ 82 h 274"/>
                <a:gd name="T36" fmla="*/ 0 w 256"/>
                <a:gd name="T37" fmla="*/ 105 h 274"/>
                <a:gd name="T38" fmla="*/ 9 w 256"/>
                <a:gd name="T39" fmla="*/ 135 h 274"/>
                <a:gd name="T40" fmla="*/ 2 w 256"/>
                <a:gd name="T41" fmla="*/ 147 h 274"/>
                <a:gd name="T42" fmla="*/ 9 w 256"/>
                <a:gd name="T43" fmla="*/ 187 h 274"/>
                <a:gd name="T44" fmla="*/ 7 w 256"/>
                <a:gd name="T45" fmla="*/ 201 h 274"/>
                <a:gd name="T46" fmla="*/ 9 w 256"/>
                <a:gd name="T47" fmla="*/ 217 h 274"/>
                <a:gd name="T48" fmla="*/ 9 w 256"/>
                <a:gd name="T49" fmla="*/ 261 h 274"/>
                <a:gd name="T50" fmla="*/ 29 w 256"/>
                <a:gd name="T51" fmla="*/ 265 h 274"/>
                <a:gd name="T52" fmla="*/ 55 w 256"/>
                <a:gd name="T53" fmla="*/ 265 h 274"/>
                <a:gd name="T54" fmla="*/ 96 w 256"/>
                <a:gd name="T55" fmla="*/ 263 h 274"/>
                <a:gd name="T56" fmla="*/ 132 w 256"/>
                <a:gd name="T57" fmla="*/ 265 h 274"/>
                <a:gd name="T58" fmla="*/ 146 w 256"/>
                <a:gd name="T59" fmla="*/ 263 h 274"/>
                <a:gd name="T60" fmla="*/ 158 w 256"/>
                <a:gd name="T61" fmla="*/ 258 h 274"/>
                <a:gd name="T62" fmla="*/ 173 w 256"/>
                <a:gd name="T63" fmla="*/ 249 h 274"/>
                <a:gd name="T64" fmla="*/ 201 w 256"/>
                <a:gd name="T65" fmla="*/ 256 h 274"/>
                <a:gd name="T66" fmla="*/ 210 w 256"/>
                <a:gd name="T67" fmla="*/ 267 h 274"/>
                <a:gd name="T68" fmla="*/ 212 w 256"/>
                <a:gd name="T69" fmla="*/ 274 h 274"/>
                <a:gd name="T70" fmla="*/ 212 w 256"/>
                <a:gd name="T71" fmla="*/ 274 h 274"/>
                <a:gd name="T72" fmla="*/ 212 w 256"/>
                <a:gd name="T73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274">
                  <a:moveTo>
                    <a:pt x="212" y="274"/>
                  </a:moveTo>
                  <a:lnTo>
                    <a:pt x="233" y="260"/>
                  </a:lnTo>
                  <a:lnTo>
                    <a:pt x="247" y="249"/>
                  </a:lnTo>
                  <a:lnTo>
                    <a:pt x="233" y="235"/>
                  </a:lnTo>
                  <a:lnTo>
                    <a:pt x="246" y="217"/>
                  </a:lnTo>
                  <a:lnTo>
                    <a:pt x="256" y="204"/>
                  </a:lnTo>
                  <a:lnTo>
                    <a:pt x="239" y="187"/>
                  </a:lnTo>
                  <a:lnTo>
                    <a:pt x="196" y="146"/>
                  </a:lnTo>
                  <a:lnTo>
                    <a:pt x="212" y="119"/>
                  </a:lnTo>
                  <a:lnTo>
                    <a:pt x="199" y="108"/>
                  </a:lnTo>
                  <a:lnTo>
                    <a:pt x="162" y="71"/>
                  </a:lnTo>
                  <a:lnTo>
                    <a:pt x="146" y="53"/>
                  </a:lnTo>
                  <a:lnTo>
                    <a:pt x="114" y="23"/>
                  </a:lnTo>
                  <a:lnTo>
                    <a:pt x="94" y="0"/>
                  </a:lnTo>
                  <a:lnTo>
                    <a:pt x="80" y="9"/>
                  </a:lnTo>
                  <a:lnTo>
                    <a:pt x="36" y="55"/>
                  </a:lnTo>
                  <a:lnTo>
                    <a:pt x="27" y="67"/>
                  </a:lnTo>
                  <a:lnTo>
                    <a:pt x="16" y="82"/>
                  </a:lnTo>
                  <a:lnTo>
                    <a:pt x="0" y="105"/>
                  </a:lnTo>
                  <a:lnTo>
                    <a:pt x="9" y="135"/>
                  </a:lnTo>
                  <a:lnTo>
                    <a:pt x="2" y="147"/>
                  </a:lnTo>
                  <a:lnTo>
                    <a:pt x="9" y="187"/>
                  </a:lnTo>
                  <a:lnTo>
                    <a:pt x="7" y="201"/>
                  </a:lnTo>
                  <a:lnTo>
                    <a:pt x="9" y="217"/>
                  </a:lnTo>
                  <a:lnTo>
                    <a:pt x="9" y="261"/>
                  </a:lnTo>
                  <a:lnTo>
                    <a:pt x="29" y="265"/>
                  </a:lnTo>
                  <a:lnTo>
                    <a:pt x="55" y="265"/>
                  </a:lnTo>
                  <a:lnTo>
                    <a:pt x="96" y="263"/>
                  </a:lnTo>
                  <a:lnTo>
                    <a:pt x="132" y="265"/>
                  </a:lnTo>
                  <a:lnTo>
                    <a:pt x="146" y="263"/>
                  </a:lnTo>
                  <a:lnTo>
                    <a:pt x="158" y="258"/>
                  </a:lnTo>
                  <a:lnTo>
                    <a:pt x="173" y="249"/>
                  </a:lnTo>
                  <a:lnTo>
                    <a:pt x="201" y="256"/>
                  </a:lnTo>
                  <a:lnTo>
                    <a:pt x="210" y="267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44">
              <a:extLst>
                <a:ext uri="{FF2B5EF4-FFF2-40B4-BE49-F238E27FC236}">
                  <a16:creationId xmlns:a16="http://schemas.microsoft.com/office/drawing/2014/main" id="{B5CB021E-6C99-3CA8-93BA-7C503FF5BC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412119" y="7614106"/>
              <a:ext cx="840236" cy="1163230"/>
            </a:xfrm>
            <a:custGeom>
              <a:avLst/>
              <a:gdLst>
                <a:gd name="T0" fmla="*/ 258 w 372"/>
                <a:gd name="T1" fmla="*/ 501 h 515"/>
                <a:gd name="T2" fmla="*/ 357 w 372"/>
                <a:gd name="T3" fmla="*/ 399 h 515"/>
                <a:gd name="T4" fmla="*/ 361 w 372"/>
                <a:gd name="T5" fmla="*/ 376 h 515"/>
                <a:gd name="T6" fmla="*/ 354 w 372"/>
                <a:gd name="T7" fmla="*/ 356 h 515"/>
                <a:gd name="T8" fmla="*/ 354 w 372"/>
                <a:gd name="T9" fmla="*/ 324 h 515"/>
                <a:gd name="T10" fmla="*/ 347 w 372"/>
                <a:gd name="T11" fmla="*/ 307 h 515"/>
                <a:gd name="T12" fmla="*/ 354 w 372"/>
                <a:gd name="T13" fmla="*/ 278 h 515"/>
                <a:gd name="T14" fmla="*/ 350 w 372"/>
                <a:gd name="T15" fmla="*/ 259 h 515"/>
                <a:gd name="T16" fmla="*/ 349 w 372"/>
                <a:gd name="T17" fmla="*/ 246 h 515"/>
                <a:gd name="T18" fmla="*/ 343 w 372"/>
                <a:gd name="T19" fmla="*/ 232 h 515"/>
                <a:gd name="T20" fmla="*/ 334 w 372"/>
                <a:gd name="T21" fmla="*/ 202 h 515"/>
                <a:gd name="T22" fmla="*/ 316 w 372"/>
                <a:gd name="T23" fmla="*/ 180 h 515"/>
                <a:gd name="T24" fmla="*/ 306 w 372"/>
                <a:gd name="T25" fmla="*/ 150 h 515"/>
                <a:gd name="T26" fmla="*/ 292 w 372"/>
                <a:gd name="T27" fmla="*/ 129 h 515"/>
                <a:gd name="T28" fmla="*/ 281 w 372"/>
                <a:gd name="T29" fmla="*/ 105 h 515"/>
                <a:gd name="T30" fmla="*/ 267 w 372"/>
                <a:gd name="T31" fmla="*/ 72 h 515"/>
                <a:gd name="T32" fmla="*/ 283 w 372"/>
                <a:gd name="T33" fmla="*/ 43 h 515"/>
                <a:gd name="T34" fmla="*/ 267 w 372"/>
                <a:gd name="T35" fmla="*/ 22 h 515"/>
                <a:gd name="T36" fmla="*/ 240 w 372"/>
                <a:gd name="T37" fmla="*/ 0 h 515"/>
                <a:gd name="T38" fmla="*/ 183 w 372"/>
                <a:gd name="T39" fmla="*/ 45 h 515"/>
                <a:gd name="T40" fmla="*/ 71 w 372"/>
                <a:gd name="T41" fmla="*/ 134 h 515"/>
                <a:gd name="T42" fmla="*/ 1 w 372"/>
                <a:gd name="T43" fmla="*/ 331 h 515"/>
                <a:gd name="T44" fmla="*/ 1 w 372"/>
                <a:gd name="T45" fmla="*/ 365 h 515"/>
                <a:gd name="T46" fmla="*/ 26 w 372"/>
                <a:gd name="T47" fmla="*/ 371 h 515"/>
                <a:gd name="T48" fmla="*/ 53 w 372"/>
                <a:gd name="T49" fmla="*/ 383 h 515"/>
                <a:gd name="T50" fmla="*/ 64 w 372"/>
                <a:gd name="T51" fmla="*/ 401 h 515"/>
                <a:gd name="T52" fmla="*/ 89 w 372"/>
                <a:gd name="T53" fmla="*/ 417 h 515"/>
                <a:gd name="T54" fmla="*/ 108 w 372"/>
                <a:gd name="T55" fmla="*/ 438 h 515"/>
                <a:gd name="T56" fmla="*/ 130 w 372"/>
                <a:gd name="T57" fmla="*/ 454 h 515"/>
                <a:gd name="T58" fmla="*/ 160 w 372"/>
                <a:gd name="T59" fmla="*/ 469 h 515"/>
                <a:gd name="T60" fmla="*/ 183 w 372"/>
                <a:gd name="T61" fmla="*/ 485 h 515"/>
                <a:gd name="T62" fmla="*/ 208 w 372"/>
                <a:gd name="T63" fmla="*/ 497 h 515"/>
                <a:gd name="T64" fmla="*/ 233 w 372"/>
                <a:gd name="T65" fmla="*/ 502 h 515"/>
                <a:gd name="T66" fmla="*/ 251 w 372"/>
                <a:gd name="T67" fmla="*/ 515 h 515"/>
                <a:gd name="T68" fmla="*/ 251 w 372"/>
                <a:gd name="T6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2" h="515">
                  <a:moveTo>
                    <a:pt x="251" y="515"/>
                  </a:moveTo>
                  <a:lnTo>
                    <a:pt x="258" y="501"/>
                  </a:lnTo>
                  <a:lnTo>
                    <a:pt x="372" y="417"/>
                  </a:lnTo>
                  <a:lnTo>
                    <a:pt x="357" y="399"/>
                  </a:lnTo>
                  <a:lnTo>
                    <a:pt x="347" y="385"/>
                  </a:lnTo>
                  <a:lnTo>
                    <a:pt x="361" y="376"/>
                  </a:lnTo>
                  <a:lnTo>
                    <a:pt x="366" y="364"/>
                  </a:lnTo>
                  <a:lnTo>
                    <a:pt x="354" y="356"/>
                  </a:lnTo>
                  <a:lnTo>
                    <a:pt x="359" y="337"/>
                  </a:lnTo>
                  <a:lnTo>
                    <a:pt x="354" y="324"/>
                  </a:lnTo>
                  <a:lnTo>
                    <a:pt x="340" y="315"/>
                  </a:lnTo>
                  <a:lnTo>
                    <a:pt x="347" y="307"/>
                  </a:lnTo>
                  <a:lnTo>
                    <a:pt x="345" y="294"/>
                  </a:lnTo>
                  <a:lnTo>
                    <a:pt x="354" y="278"/>
                  </a:lnTo>
                  <a:lnTo>
                    <a:pt x="345" y="271"/>
                  </a:lnTo>
                  <a:lnTo>
                    <a:pt x="350" y="259"/>
                  </a:lnTo>
                  <a:lnTo>
                    <a:pt x="334" y="257"/>
                  </a:lnTo>
                  <a:lnTo>
                    <a:pt x="349" y="246"/>
                  </a:lnTo>
                  <a:lnTo>
                    <a:pt x="333" y="241"/>
                  </a:lnTo>
                  <a:lnTo>
                    <a:pt x="343" y="232"/>
                  </a:lnTo>
                  <a:lnTo>
                    <a:pt x="336" y="216"/>
                  </a:lnTo>
                  <a:lnTo>
                    <a:pt x="334" y="202"/>
                  </a:lnTo>
                  <a:lnTo>
                    <a:pt x="329" y="186"/>
                  </a:lnTo>
                  <a:lnTo>
                    <a:pt x="316" y="180"/>
                  </a:lnTo>
                  <a:lnTo>
                    <a:pt x="316" y="168"/>
                  </a:lnTo>
                  <a:lnTo>
                    <a:pt x="306" y="150"/>
                  </a:lnTo>
                  <a:lnTo>
                    <a:pt x="306" y="137"/>
                  </a:lnTo>
                  <a:lnTo>
                    <a:pt x="292" y="129"/>
                  </a:lnTo>
                  <a:lnTo>
                    <a:pt x="290" y="116"/>
                  </a:lnTo>
                  <a:lnTo>
                    <a:pt x="281" y="105"/>
                  </a:lnTo>
                  <a:lnTo>
                    <a:pt x="270" y="88"/>
                  </a:lnTo>
                  <a:lnTo>
                    <a:pt x="267" y="72"/>
                  </a:lnTo>
                  <a:lnTo>
                    <a:pt x="281" y="59"/>
                  </a:lnTo>
                  <a:lnTo>
                    <a:pt x="283" y="43"/>
                  </a:lnTo>
                  <a:lnTo>
                    <a:pt x="274" y="32"/>
                  </a:lnTo>
                  <a:lnTo>
                    <a:pt x="267" y="22"/>
                  </a:lnTo>
                  <a:lnTo>
                    <a:pt x="252" y="8"/>
                  </a:lnTo>
                  <a:lnTo>
                    <a:pt x="240" y="0"/>
                  </a:lnTo>
                  <a:lnTo>
                    <a:pt x="226" y="11"/>
                  </a:lnTo>
                  <a:lnTo>
                    <a:pt x="183" y="45"/>
                  </a:lnTo>
                  <a:lnTo>
                    <a:pt x="162" y="61"/>
                  </a:lnTo>
                  <a:lnTo>
                    <a:pt x="71" y="134"/>
                  </a:lnTo>
                  <a:lnTo>
                    <a:pt x="32" y="250"/>
                  </a:lnTo>
                  <a:lnTo>
                    <a:pt x="1" y="331"/>
                  </a:lnTo>
                  <a:lnTo>
                    <a:pt x="0" y="348"/>
                  </a:lnTo>
                  <a:lnTo>
                    <a:pt x="1" y="365"/>
                  </a:lnTo>
                  <a:lnTo>
                    <a:pt x="14" y="372"/>
                  </a:lnTo>
                  <a:lnTo>
                    <a:pt x="26" y="371"/>
                  </a:lnTo>
                  <a:lnTo>
                    <a:pt x="39" y="376"/>
                  </a:lnTo>
                  <a:lnTo>
                    <a:pt x="53" y="383"/>
                  </a:lnTo>
                  <a:lnTo>
                    <a:pt x="55" y="397"/>
                  </a:lnTo>
                  <a:lnTo>
                    <a:pt x="64" y="401"/>
                  </a:lnTo>
                  <a:lnTo>
                    <a:pt x="76" y="413"/>
                  </a:lnTo>
                  <a:lnTo>
                    <a:pt x="89" y="417"/>
                  </a:lnTo>
                  <a:lnTo>
                    <a:pt x="99" y="428"/>
                  </a:lnTo>
                  <a:lnTo>
                    <a:pt x="108" y="438"/>
                  </a:lnTo>
                  <a:lnTo>
                    <a:pt x="117" y="449"/>
                  </a:lnTo>
                  <a:lnTo>
                    <a:pt x="130" y="454"/>
                  </a:lnTo>
                  <a:lnTo>
                    <a:pt x="140" y="465"/>
                  </a:lnTo>
                  <a:lnTo>
                    <a:pt x="160" y="469"/>
                  </a:lnTo>
                  <a:lnTo>
                    <a:pt x="167" y="479"/>
                  </a:lnTo>
                  <a:lnTo>
                    <a:pt x="183" y="485"/>
                  </a:lnTo>
                  <a:lnTo>
                    <a:pt x="199" y="486"/>
                  </a:lnTo>
                  <a:lnTo>
                    <a:pt x="208" y="497"/>
                  </a:lnTo>
                  <a:lnTo>
                    <a:pt x="220" y="495"/>
                  </a:lnTo>
                  <a:lnTo>
                    <a:pt x="233" y="502"/>
                  </a:lnTo>
                  <a:lnTo>
                    <a:pt x="244" y="511"/>
                  </a:lnTo>
                  <a:lnTo>
                    <a:pt x="251" y="515"/>
                  </a:lnTo>
                  <a:lnTo>
                    <a:pt x="251" y="515"/>
                  </a:lnTo>
                  <a:lnTo>
                    <a:pt x="251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45">
              <a:extLst>
                <a:ext uri="{FF2B5EF4-FFF2-40B4-BE49-F238E27FC236}">
                  <a16:creationId xmlns:a16="http://schemas.microsoft.com/office/drawing/2014/main" id="{DC44BF64-0FD7-4B79-549A-3E22CAACC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87499" y="8784111"/>
              <a:ext cx="623401" cy="458516"/>
            </a:xfrm>
            <a:custGeom>
              <a:avLst/>
              <a:gdLst>
                <a:gd name="T0" fmla="*/ 57 w 276"/>
                <a:gd name="T1" fmla="*/ 203 h 203"/>
                <a:gd name="T2" fmla="*/ 68 w 276"/>
                <a:gd name="T3" fmla="*/ 196 h 203"/>
                <a:gd name="T4" fmla="*/ 101 w 276"/>
                <a:gd name="T5" fmla="*/ 180 h 203"/>
                <a:gd name="T6" fmla="*/ 167 w 276"/>
                <a:gd name="T7" fmla="*/ 162 h 203"/>
                <a:gd name="T8" fmla="*/ 217 w 276"/>
                <a:gd name="T9" fmla="*/ 153 h 203"/>
                <a:gd name="T10" fmla="*/ 239 w 276"/>
                <a:gd name="T11" fmla="*/ 148 h 203"/>
                <a:gd name="T12" fmla="*/ 262 w 276"/>
                <a:gd name="T13" fmla="*/ 145 h 203"/>
                <a:gd name="T14" fmla="*/ 260 w 276"/>
                <a:gd name="T15" fmla="*/ 125 h 203"/>
                <a:gd name="T16" fmla="*/ 272 w 276"/>
                <a:gd name="T17" fmla="*/ 111 h 203"/>
                <a:gd name="T18" fmla="*/ 271 w 276"/>
                <a:gd name="T19" fmla="*/ 88 h 203"/>
                <a:gd name="T20" fmla="*/ 276 w 276"/>
                <a:gd name="T21" fmla="*/ 70 h 203"/>
                <a:gd name="T22" fmla="*/ 276 w 276"/>
                <a:gd name="T23" fmla="*/ 56 h 203"/>
                <a:gd name="T24" fmla="*/ 263 w 276"/>
                <a:gd name="T25" fmla="*/ 48 h 203"/>
                <a:gd name="T26" fmla="*/ 247 w 276"/>
                <a:gd name="T27" fmla="*/ 47 h 203"/>
                <a:gd name="T28" fmla="*/ 235 w 276"/>
                <a:gd name="T29" fmla="*/ 34 h 203"/>
                <a:gd name="T30" fmla="*/ 223 w 276"/>
                <a:gd name="T31" fmla="*/ 31 h 203"/>
                <a:gd name="T32" fmla="*/ 210 w 276"/>
                <a:gd name="T33" fmla="*/ 25 h 203"/>
                <a:gd name="T34" fmla="*/ 199 w 276"/>
                <a:gd name="T35" fmla="*/ 15 h 203"/>
                <a:gd name="T36" fmla="*/ 183 w 276"/>
                <a:gd name="T37" fmla="*/ 9 h 203"/>
                <a:gd name="T38" fmla="*/ 164 w 276"/>
                <a:gd name="T39" fmla="*/ 9 h 203"/>
                <a:gd name="T40" fmla="*/ 151 w 276"/>
                <a:gd name="T41" fmla="*/ 11 h 203"/>
                <a:gd name="T42" fmla="*/ 139 w 276"/>
                <a:gd name="T43" fmla="*/ 4 h 203"/>
                <a:gd name="T44" fmla="*/ 119 w 276"/>
                <a:gd name="T45" fmla="*/ 0 h 203"/>
                <a:gd name="T46" fmla="*/ 98 w 276"/>
                <a:gd name="T47" fmla="*/ 6 h 203"/>
                <a:gd name="T48" fmla="*/ 78 w 276"/>
                <a:gd name="T49" fmla="*/ 2 h 203"/>
                <a:gd name="T50" fmla="*/ 80 w 276"/>
                <a:gd name="T51" fmla="*/ 16 h 203"/>
                <a:gd name="T52" fmla="*/ 78 w 276"/>
                <a:gd name="T53" fmla="*/ 25 h 203"/>
                <a:gd name="T54" fmla="*/ 73 w 276"/>
                <a:gd name="T55" fmla="*/ 41 h 203"/>
                <a:gd name="T56" fmla="*/ 62 w 276"/>
                <a:gd name="T57" fmla="*/ 48 h 203"/>
                <a:gd name="T58" fmla="*/ 46 w 276"/>
                <a:gd name="T59" fmla="*/ 47 h 203"/>
                <a:gd name="T60" fmla="*/ 39 w 276"/>
                <a:gd name="T61" fmla="*/ 56 h 203"/>
                <a:gd name="T62" fmla="*/ 30 w 276"/>
                <a:gd name="T63" fmla="*/ 75 h 203"/>
                <a:gd name="T64" fmla="*/ 36 w 276"/>
                <a:gd name="T65" fmla="*/ 88 h 203"/>
                <a:gd name="T66" fmla="*/ 34 w 276"/>
                <a:gd name="T67" fmla="*/ 98 h 203"/>
                <a:gd name="T68" fmla="*/ 25 w 276"/>
                <a:gd name="T69" fmla="*/ 113 h 203"/>
                <a:gd name="T70" fmla="*/ 18 w 276"/>
                <a:gd name="T71" fmla="*/ 125 h 203"/>
                <a:gd name="T72" fmla="*/ 16 w 276"/>
                <a:gd name="T73" fmla="*/ 141 h 203"/>
                <a:gd name="T74" fmla="*/ 7 w 276"/>
                <a:gd name="T75" fmla="*/ 153 h 203"/>
                <a:gd name="T76" fmla="*/ 0 w 276"/>
                <a:gd name="T77" fmla="*/ 164 h 203"/>
                <a:gd name="T78" fmla="*/ 5 w 276"/>
                <a:gd name="T79" fmla="*/ 175 h 203"/>
                <a:gd name="T80" fmla="*/ 12 w 276"/>
                <a:gd name="T81" fmla="*/ 186 h 203"/>
                <a:gd name="T82" fmla="*/ 29 w 276"/>
                <a:gd name="T83" fmla="*/ 191 h 203"/>
                <a:gd name="T84" fmla="*/ 37 w 276"/>
                <a:gd name="T85" fmla="*/ 202 h 203"/>
                <a:gd name="T86" fmla="*/ 50 w 276"/>
                <a:gd name="T87" fmla="*/ 200 h 203"/>
                <a:gd name="T88" fmla="*/ 57 w 276"/>
                <a:gd name="T89" fmla="*/ 203 h 203"/>
                <a:gd name="T90" fmla="*/ 57 w 276"/>
                <a:gd name="T91" fmla="*/ 203 h 203"/>
                <a:gd name="T92" fmla="*/ 57 w 276"/>
                <a:gd name="T9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6" h="203">
                  <a:moveTo>
                    <a:pt x="57" y="203"/>
                  </a:moveTo>
                  <a:lnTo>
                    <a:pt x="68" y="196"/>
                  </a:lnTo>
                  <a:lnTo>
                    <a:pt x="101" y="180"/>
                  </a:lnTo>
                  <a:lnTo>
                    <a:pt x="167" y="162"/>
                  </a:lnTo>
                  <a:lnTo>
                    <a:pt x="217" y="153"/>
                  </a:lnTo>
                  <a:lnTo>
                    <a:pt x="239" y="148"/>
                  </a:lnTo>
                  <a:lnTo>
                    <a:pt x="262" y="145"/>
                  </a:lnTo>
                  <a:lnTo>
                    <a:pt x="260" y="125"/>
                  </a:lnTo>
                  <a:lnTo>
                    <a:pt x="272" y="111"/>
                  </a:lnTo>
                  <a:lnTo>
                    <a:pt x="271" y="88"/>
                  </a:lnTo>
                  <a:lnTo>
                    <a:pt x="276" y="70"/>
                  </a:lnTo>
                  <a:lnTo>
                    <a:pt x="276" y="56"/>
                  </a:lnTo>
                  <a:lnTo>
                    <a:pt x="263" y="48"/>
                  </a:lnTo>
                  <a:lnTo>
                    <a:pt x="247" y="47"/>
                  </a:lnTo>
                  <a:lnTo>
                    <a:pt x="235" y="34"/>
                  </a:lnTo>
                  <a:lnTo>
                    <a:pt x="223" y="31"/>
                  </a:lnTo>
                  <a:lnTo>
                    <a:pt x="210" y="25"/>
                  </a:lnTo>
                  <a:lnTo>
                    <a:pt x="199" y="15"/>
                  </a:lnTo>
                  <a:lnTo>
                    <a:pt x="183" y="9"/>
                  </a:lnTo>
                  <a:lnTo>
                    <a:pt x="164" y="9"/>
                  </a:lnTo>
                  <a:lnTo>
                    <a:pt x="151" y="11"/>
                  </a:lnTo>
                  <a:lnTo>
                    <a:pt x="139" y="4"/>
                  </a:lnTo>
                  <a:lnTo>
                    <a:pt x="119" y="0"/>
                  </a:lnTo>
                  <a:lnTo>
                    <a:pt x="98" y="6"/>
                  </a:lnTo>
                  <a:lnTo>
                    <a:pt x="78" y="2"/>
                  </a:lnTo>
                  <a:lnTo>
                    <a:pt x="80" y="16"/>
                  </a:lnTo>
                  <a:lnTo>
                    <a:pt x="78" y="25"/>
                  </a:lnTo>
                  <a:lnTo>
                    <a:pt x="73" y="41"/>
                  </a:lnTo>
                  <a:lnTo>
                    <a:pt x="62" y="48"/>
                  </a:lnTo>
                  <a:lnTo>
                    <a:pt x="46" y="47"/>
                  </a:lnTo>
                  <a:lnTo>
                    <a:pt x="39" y="56"/>
                  </a:lnTo>
                  <a:lnTo>
                    <a:pt x="30" y="75"/>
                  </a:lnTo>
                  <a:lnTo>
                    <a:pt x="36" y="88"/>
                  </a:lnTo>
                  <a:lnTo>
                    <a:pt x="34" y="98"/>
                  </a:lnTo>
                  <a:lnTo>
                    <a:pt x="25" y="113"/>
                  </a:lnTo>
                  <a:lnTo>
                    <a:pt x="18" y="125"/>
                  </a:lnTo>
                  <a:lnTo>
                    <a:pt x="16" y="141"/>
                  </a:lnTo>
                  <a:lnTo>
                    <a:pt x="7" y="153"/>
                  </a:lnTo>
                  <a:lnTo>
                    <a:pt x="0" y="164"/>
                  </a:lnTo>
                  <a:lnTo>
                    <a:pt x="5" y="175"/>
                  </a:lnTo>
                  <a:lnTo>
                    <a:pt x="12" y="186"/>
                  </a:lnTo>
                  <a:lnTo>
                    <a:pt x="29" y="191"/>
                  </a:lnTo>
                  <a:lnTo>
                    <a:pt x="37" y="202"/>
                  </a:lnTo>
                  <a:lnTo>
                    <a:pt x="50" y="200"/>
                  </a:lnTo>
                  <a:lnTo>
                    <a:pt x="57" y="203"/>
                  </a:lnTo>
                  <a:lnTo>
                    <a:pt x="57" y="203"/>
                  </a:lnTo>
                  <a:lnTo>
                    <a:pt x="57" y="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46">
              <a:extLst>
                <a:ext uri="{FF2B5EF4-FFF2-40B4-BE49-F238E27FC236}">
                  <a16:creationId xmlns:a16="http://schemas.microsoft.com/office/drawing/2014/main" id="{922E17FD-A371-A101-BA8E-68B8F680DC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60619" y="7984532"/>
              <a:ext cx="666317" cy="944136"/>
            </a:xfrm>
            <a:custGeom>
              <a:avLst/>
              <a:gdLst>
                <a:gd name="T0" fmla="*/ 89 w 295"/>
                <a:gd name="T1" fmla="*/ 418 h 418"/>
                <a:gd name="T2" fmla="*/ 158 w 295"/>
                <a:gd name="T3" fmla="*/ 378 h 418"/>
                <a:gd name="T4" fmla="*/ 194 w 295"/>
                <a:gd name="T5" fmla="*/ 353 h 418"/>
                <a:gd name="T6" fmla="*/ 226 w 295"/>
                <a:gd name="T7" fmla="*/ 335 h 418"/>
                <a:gd name="T8" fmla="*/ 256 w 295"/>
                <a:gd name="T9" fmla="*/ 319 h 418"/>
                <a:gd name="T10" fmla="*/ 295 w 295"/>
                <a:gd name="T11" fmla="*/ 297 h 418"/>
                <a:gd name="T12" fmla="*/ 292 w 295"/>
                <a:gd name="T13" fmla="*/ 278 h 418"/>
                <a:gd name="T14" fmla="*/ 277 w 295"/>
                <a:gd name="T15" fmla="*/ 256 h 418"/>
                <a:gd name="T16" fmla="*/ 247 w 295"/>
                <a:gd name="T17" fmla="*/ 191 h 418"/>
                <a:gd name="T18" fmla="*/ 224 w 295"/>
                <a:gd name="T19" fmla="*/ 143 h 418"/>
                <a:gd name="T20" fmla="*/ 204 w 295"/>
                <a:gd name="T21" fmla="*/ 107 h 418"/>
                <a:gd name="T22" fmla="*/ 197 w 295"/>
                <a:gd name="T23" fmla="*/ 91 h 418"/>
                <a:gd name="T24" fmla="*/ 167 w 295"/>
                <a:gd name="T25" fmla="*/ 25 h 418"/>
                <a:gd name="T26" fmla="*/ 153 w 295"/>
                <a:gd name="T27" fmla="*/ 0 h 418"/>
                <a:gd name="T28" fmla="*/ 112 w 295"/>
                <a:gd name="T29" fmla="*/ 25 h 418"/>
                <a:gd name="T30" fmla="*/ 87 w 295"/>
                <a:gd name="T31" fmla="*/ 45 h 418"/>
                <a:gd name="T32" fmla="*/ 73 w 295"/>
                <a:gd name="T33" fmla="*/ 52 h 418"/>
                <a:gd name="T34" fmla="*/ 87 w 295"/>
                <a:gd name="T35" fmla="*/ 64 h 418"/>
                <a:gd name="T36" fmla="*/ 85 w 295"/>
                <a:gd name="T37" fmla="*/ 80 h 418"/>
                <a:gd name="T38" fmla="*/ 87 w 295"/>
                <a:gd name="T39" fmla="*/ 93 h 418"/>
                <a:gd name="T40" fmla="*/ 73 w 295"/>
                <a:gd name="T41" fmla="*/ 105 h 418"/>
                <a:gd name="T42" fmla="*/ 46 w 295"/>
                <a:gd name="T43" fmla="*/ 130 h 418"/>
                <a:gd name="T44" fmla="*/ 25 w 295"/>
                <a:gd name="T45" fmla="*/ 153 h 418"/>
                <a:gd name="T46" fmla="*/ 5 w 295"/>
                <a:gd name="T47" fmla="*/ 148 h 418"/>
                <a:gd name="T48" fmla="*/ 10 w 295"/>
                <a:gd name="T49" fmla="*/ 162 h 418"/>
                <a:gd name="T50" fmla="*/ 5 w 295"/>
                <a:gd name="T51" fmla="*/ 175 h 418"/>
                <a:gd name="T52" fmla="*/ 3 w 295"/>
                <a:gd name="T53" fmla="*/ 187 h 418"/>
                <a:gd name="T54" fmla="*/ 0 w 295"/>
                <a:gd name="T55" fmla="*/ 200 h 418"/>
                <a:gd name="T56" fmla="*/ 3 w 295"/>
                <a:gd name="T57" fmla="*/ 212 h 418"/>
                <a:gd name="T58" fmla="*/ 16 w 295"/>
                <a:gd name="T59" fmla="*/ 221 h 418"/>
                <a:gd name="T60" fmla="*/ 28 w 295"/>
                <a:gd name="T61" fmla="*/ 226 h 418"/>
                <a:gd name="T62" fmla="*/ 41 w 295"/>
                <a:gd name="T63" fmla="*/ 233 h 418"/>
                <a:gd name="T64" fmla="*/ 48 w 295"/>
                <a:gd name="T65" fmla="*/ 244 h 418"/>
                <a:gd name="T66" fmla="*/ 49 w 295"/>
                <a:gd name="T67" fmla="*/ 256 h 418"/>
                <a:gd name="T68" fmla="*/ 51 w 295"/>
                <a:gd name="T69" fmla="*/ 274 h 418"/>
                <a:gd name="T70" fmla="*/ 53 w 295"/>
                <a:gd name="T71" fmla="*/ 287 h 418"/>
                <a:gd name="T72" fmla="*/ 57 w 295"/>
                <a:gd name="T73" fmla="*/ 303 h 418"/>
                <a:gd name="T74" fmla="*/ 46 w 295"/>
                <a:gd name="T75" fmla="*/ 315 h 418"/>
                <a:gd name="T76" fmla="*/ 58 w 295"/>
                <a:gd name="T77" fmla="*/ 326 h 418"/>
                <a:gd name="T78" fmla="*/ 57 w 295"/>
                <a:gd name="T79" fmla="*/ 338 h 418"/>
                <a:gd name="T80" fmla="*/ 58 w 295"/>
                <a:gd name="T81" fmla="*/ 353 h 418"/>
                <a:gd name="T82" fmla="*/ 64 w 295"/>
                <a:gd name="T83" fmla="*/ 363 h 418"/>
                <a:gd name="T84" fmla="*/ 71 w 295"/>
                <a:gd name="T85" fmla="*/ 374 h 418"/>
                <a:gd name="T86" fmla="*/ 87 w 295"/>
                <a:gd name="T87" fmla="*/ 381 h 418"/>
                <a:gd name="T88" fmla="*/ 94 w 295"/>
                <a:gd name="T89" fmla="*/ 395 h 418"/>
                <a:gd name="T90" fmla="*/ 90 w 295"/>
                <a:gd name="T91" fmla="*/ 408 h 418"/>
                <a:gd name="T92" fmla="*/ 89 w 295"/>
                <a:gd name="T93" fmla="*/ 418 h 418"/>
                <a:gd name="T94" fmla="*/ 89 w 295"/>
                <a:gd name="T95" fmla="*/ 418 h 418"/>
                <a:gd name="T96" fmla="*/ 89 w 295"/>
                <a:gd name="T9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5" h="418">
                  <a:moveTo>
                    <a:pt x="89" y="418"/>
                  </a:moveTo>
                  <a:lnTo>
                    <a:pt x="158" y="378"/>
                  </a:lnTo>
                  <a:lnTo>
                    <a:pt x="194" y="353"/>
                  </a:lnTo>
                  <a:lnTo>
                    <a:pt x="226" y="335"/>
                  </a:lnTo>
                  <a:lnTo>
                    <a:pt x="256" y="319"/>
                  </a:lnTo>
                  <a:lnTo>
                    <a:pt x="295" y="297"/>
                  </a:lnTo>
                  <a:lnTo>
                    <a:pt x="292" y="278"/>
                  </a:lnTo>
                  <a:lnTo>
                    <a:pt x="277" y="256"/>
                  </a:lnTo>
                  <a:lnTo>
                    <a:pt x="247" y="191"/>
                  </a:lnTo>
                  <a:lnTo>
                    <a:pt x="224" y="143"/>
                  </a:lnTo>
                  <a:lnTo>
                    <a:pt x="204" y="107"/>
                  </a:lnTo>
                  <a:lnTo>
                    <a:pt x="197" y="91"/>
                  </a:lnTo>
                  <a:lnTo>
                    <a:pt x="167" y="25"/>
                  </a:lnTo>
                  <a:lnTo>
                    <a:pt x="153" y="0"/>
                  </a:lnTo>
                  <a:lnTo>
                    <a:pt x="112" y="25"/>
                  </a:lnTo>
                  <a:lnTo>
                    <a:pt x="87" y="45"/>
                  </a:lnTo>
                  <a:lnTo>
                    <a:pt x="73" y="52"/>
                  </a:lnTo>
                  <a:lnTo>
                    <a:pt x="87" y="64"/>
                  </a:lnTo>
                  <a:lnTo>
                    <a:pt x="85" y="80"/>
                  </a:lnTo>
                  <a:lnTo>
                    <a:pt x="87" y="93"/>
                  </a:lnTo>
                  <a:lnTo>
                    <a:pt x="73" y="105"/>
                  </a:lnTo>
                  <a:lnTo>
                    <a:pt x="46" y="130"/>
                  </a:lnTo>
                  <a:lnTo>
                    <a:pt x="25" y="153"/>
                  </a:lnTo>
                  <a:lnTo>
                    <a:pt x="5" y="148"/>
                  </a:lnTo>
                  <a:lnTo>
                    <a:pt x="10" y="162"/>
                  </a:lnTo>
                  <a:lnTo>
                    <a:pt x="5" y="175"/>
                  </a:lnTo>
                  <a:lnTo>
                    <a:pt x="3" y="187"/>
                  </a:lnTo>
                  <a:lnTo>
                    <a:pt x="0" y="200"/>
                  </a:lnTo>
                  <a:lnTo>
                    <a:pt x="3" y="212"/>
                  </a:lnTo>
                  <a:lnTo>
                    <a:pt x="16" y="221"/>
                  </a:lnTo>
                  <a:lnTo>
                    <a:pt x="28" y="226"/>
                  </a:lnTo>
                  <a:lnTo>
                    <a:pt x="41" y="233"/>
                  </a:lnTo>
                  <a:lnTo>
                    <a:pt x="48" y="244"/>
                  </a:lnTo>
                  <a:lnTo>
                    <a:pt x="49" y="256"/>
                  </a:lnTo>
                  <a:lnTo>
                    <a:pt x="51" y="274"/>
                  </a:lnTo>
                  <a:lnTo>
                    <a:pt x="53" y="287"/>
                  </a:lnTo>
                  <a:lnTo>
                    <a:pt x="57" y="303"/>
                  </a:lnTo>
                  <a:lnTo>
                    <a:pt x="46" y="315"/>
                  </a:lnTo>
                  <a:lnTo>
                    <a:pt x="58" y="326"/>
                  </a:lnTo>
                  <a:lnTo>
                    <a:pt x="57" y="338"/>
                  </a:lnTo>
                  <a:lnTo>
                    <a:pt x="58" y="353"/>
                  </a:lnTo>
                  <a:lnTo>
                    <a:pt x="64" y="363"/>
                  </a:lnTo>
                  <a:lnTo>
                    <a:pt x="71" y="374"/>
                  </a:lnTo>
                  <a:lnTo>
                    <a:pt x="87" y="381"/>
                  </a:lnTo>
                  <a:lnTo>
                    <a:pt x="94" y="395"/>
                  </a:lnTo>
                  <a:lnTo>
                    <a:pt x="90" y="408"/>
                  </a:lnTo>
                  <a:lnTo>
                    <a:pt x="89" y="418"/>
                  </a:lnTo>
                  <a:lnTo>
                    <a:pt x="89" y="418"/>
                  </a:lnTo>
                  <a:lnTo>
                    <a:pt x="89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47">
              <a:extLst>
                <a:ext uri="{FF2B5EF4-FFF2-40B4-BE49-F238E27FC236}">
                  <a16:creationId xmlns:a16="http://schemas.microsoft.com/office/drawing/2014/main" id="{24810723-4C60-03DD-FBAC-3073142F24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93461" y="7257232"/>
              <a:ext cx="975757" cy="1016414"/>
            </a:xfrm>
            <a:custGeom>
              <a:avLst/>
              <a:gdLst>
                <a:gd name="T0" fmla="*/ 151 w 432"/>
                <a:gd name="T1" fmla="*/ 425 h 450"/>
                <a:gd name="T2" fmla="*/ 210 w 432"/>
                <a:gd name="T3" fmla="*/ 400 h 450"/>
                <a:gd name="T4" fmla="*/ 236 w 432"/>
                <a:gd name="T5" fmla="*/ 436 h 450"/>
                <a:gd name="T6" fmla="*/ 277 w 432"/>
                <a:gd name="T7" fmla="*/ 422 h 450"/>
                <a:gd name="T8" fmla="*/ 306 w 432"/>
                <a:gd name="T9" fmla="*/ 409 h 450"/>
                <a:gd name="T10" fmla="*/ 354 w 432"/>
                <a:gd name="T11" fmla="*/ 408 h 450"/>
                <a:gd name="T12" fmla="*/ 386 w 432"/>
                <a:gd name="T13" fmla="*/ 390 h 450"/>
                <a:gd name="T14" fmla="*/ 427 w 432"/>
                <a:gd name="T15" fmla="*/ 345 h 450"/>
                <a:gd name="T16" fmla="*/ 413 w 432"/>
                <a:gd name="T17" fmla="*/ 267 h 450"/>
                <a:gd name="T18" fmla="*/ 402 w 432"/>
                <a:gd name="T19" fmla="*/ 201 h 450"/>
                <a:gd name="T20" fmla="*/ 377 w 432"/>
                <a:gd name="T21" fmla="*/ 190 h 450"/>
                <a:gd name="T22" fmla="*/ 357 w 432"/>
                <a:gd name="T23" fmla="*/ 176 h 450"/>
                <a:gd name="T24" fmla="*/ 343 w 432"/>
                <a:gd name="T25" fmla="*/ 155 h 450"/>
                <a:gd name="T26" fmla="*/ 334 w 432"/>
                <a:gd name="T27" fmla="*/ 126 h 450"/>
                <a:gd name="T28" fmla="*/ 315 w 432"/>
                <a:gd name="T29" fmla="*/ 101 h 450"/>
                <a:gd name="T30" fmla="*/ 290 w 432"/>
                <a:gd name="T31" fmla="*/ 84 h 450"/>
                <a:gd name="T32" fmla="*/ 272 w 432"/>
                <a:gd name="T33" fmla="*/ 68 h 450"/>
                <a:gd name="T34" fmla="*/ 252 w 432"/>
                <a:gd name="T35" fmla="*/ 43 h 450"/>
                <a:gd name="T36" fmla="*/ 254 w 432"/>
                <a:gd name="T37" fmla="*/ 14 h 450"/>
                <a:gd name="T38" fmla="*/ 229 w 432"/>
                <a:gd name="T39" fmla="*/ 2 h 450"/>
                <a:gd name="T40" fmla="*/ 192 w 432"/>
                <a:gd name="T41" fmla="*/ 23 h 450"/>
                <a:gd name="T42" fmla="*/ 167 w 432"/>
                <a:gd name="T43" fmla="*/ 36 h 450"/>
                <a:gd name="T44" fmla="*/ 146 w 432"/>
                <a:gd name="T45" fmla="*/ 78 h 450"/>
                <a:gd name="T46" fmla="*/ 130 w 432"/>
                <a:gd name="T47" fmla="*/ 105 h 450"/>
                <a:gd name="T48" fmla="*/ 94 w 432"/>
                <a:gd name="T49" fmla="*/ 123 h 450"/>
                <a:gd name="T50" fmla="*/ 60 w 432"/>
                <a:gd name="T51" fmla="*/ 139 h 450"/>
                <a:gd name="T52" fmla="*/ 14 w 432"/>
                <a:gd name="T53" fmla="*/ 150 h 450"/>
                <a:gd name="T54" fmla="*/ 14 w 432"/>
                <a:gd name="T55" fmla="*/ 182 h 450"/>
                <a:gd name="T56" fmla="*/ 8 w 432"/>
                <a:gd name="T57" fmla="*/ 214 h 450"/>
                <a:gd name="T58" fmla="*/ 16 w 432"/>
                <a:gd name="T59" fmla="*/ 244 h 450"/>
                <a:gd name="T60" fmla="*/ 0 w 432"/>
                <a:gd name="T61" fmla="*/ 263 h 450"/>
                <a:gd name="T62" fmla="*/ 10 w 432"/>
                <a:gd name="T63" fmla="*/ 288 h 450"/>
                <a:gd name="T64" fmla="*/ 16 w 432"/>
                <a:gd name="T65" fmla="*/ 315 h 450"/>
                <a:gd name="T66" fmla="*/ 32 w 432"/>
                <a:gd name="T67" fmla="*/ 342 h 450"/>
                <a:gd name="T68" fmla="*/ 53 w 432"/>
                <a:gd name="T69" fmla="*/ 358 h 450"/>
                <a:gd name="T70" fmla="*/ 73 w 432"/>
                <a:gd name="T71" fmla="*/ 374 h 450"/>
                <a:gd name="T72" fmla="*/ 87 w 432"/>
                <a:gd name="T73" fmla="*/ 400 h 450"/>
                <a:gd name="T74" fmla="*/ 89 w 432"/>
                <a:gd name="T75" fmla="*/ 434 h 450"/>
                <a:gd name="T76" fmla="*/ 92 w 432"/>
                <a:gd name="T77" fmla="*/ 450 h 450"/>
                <a:gd name="T78" fmla="*/ 92 w 432"/>
                <a:gd name="T79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32" h="450">
                  <a:moveTo>
                    <a:pt x="92" y="450"/>
                  </a:moveTo>
                  <a:lnTo>
                    <a:pt x="151" y="425"/>
                  </a:lnTo>
                  <a:lnTo>
                    <a:pt x="192" y="408"/>
                  </a:lnTo>
                  <a:lnTo>
                    <a:pt x="210" y="400"/>
                  </a:lnTo>
                  <a:lnTo>
                    <a:pt x="224" y="408"/>
                  </a:lnTo>
                  <a:lnTo>
                    <a:pt x="236" y="436"/>
                  </a:lnTo>
                  <a:lnTo>
                    <a:pt x="251" y="431"/>
                  </a:lnTo>
                  <a:lnTo>
                    <a:pt x="277" y="422"/>
                  </a:lnTo>
                  <a:lnTo>
                    <a:pt x="292" y="413"/>
                  </a:lnTo>
                  <a:lnTo>
                    <a:pt x="306" y="409"/>
                  </a:lnTo>
                  <a:lnTo>
                    <a:pt x="316" y="424"/>
                  </a:lnTo>
                  <a:lnTo>
                    <a:pt x="354" y="408"/>
                  </a:lnTo>
                  <a:lnTo>
                    <a:pt x="368" y="404"/>
                  </a:lnTo>
                  <a:lnTo>
                    <a:pt x="386" y="390"/>
                  </a:lnTo>
                  <a:lnTo>
                    <a:pt x="429" y="381"/>
                  </a:lnTo>
                  <a:lnTo>
                    <a:pt x="427" y="345"/>
                  </a:lnTo>
                  <a:lnTo>
                    <a:pt x="432" y="295"/>
                  </a:lnTo>
                  <a:lnTo>
                    <a:pt x="413" y="267"/>
                  </a:lnTo>
                  <a:lnTo>
                    <a:pt x="407" y="217"/>
                  </a:lnTo>
                  <a:lnTo>
                    <a:pt x="402" y="201"/>
                  </a:lnTo>
                  <a:lnTo>
                    <a:pt x="386" y="201"/>
                  </a:lnTo>
                  <a:lnTo>
                    <a:pt x="377" y="190"/>
                  </a:lnTo>
                  <a:lnTo>
                    <a:pt x="361" y="189"/>
                  </a:lnTo>
                  <a:lnTo>
                    <a:pt x="357" y="176"/>
                  </a:lnTo>
                  <a:lnTo>
                    <a:pt x="352" y="162"/>
                  </a:lnTo>
                  <a:lnTo>
                    <a:pt x="343" y="155"/>
                  </a:lnTo>
                  <a:lnTo>
                    <a:pt x="332" y="141"/>
                  </a:lnTo>
                  <a:lnTo>
                    <a:pt x="334" y="126"/>
                  </a:lnTo>
                  <a:lnTo>
                    <a:pt x="322" y="116"/>
                  </a:lnTo>
                  <a:lnTo>
                    <a:pt x="315" y="101"/>
                  </a:lnTo>
                  <a:lnTo>
                    <a:pt x="302" y="94"/>
                  </a:lnTo>
                  <a:lnTo>
                    <a:pt x="290" y="84"/>
                  </a:lnTo>
                  <a:lnTo>
                    <a:pt x="277" y="78"/>
                  </a:lnTo>
                  <a:lnTo>
                    <a:pt x="272" y="68"/>
                  </a:lnTo>
                  <a:lnTo>
                    <a:pt x="251" y="59"/>
                  </a:lnTo>
                  <a:lnTo>
                    <a:pt x="252" y="43"/>
                  </a:lnTo>
                  <a:lnTo>
                    <a:pt x="256" y="27"/>
                  </a:lnTo>
                  <a:lnTo>
                    <a:pt x="254" y="14"/>
                  </a:lnTo>
                  <a:lnTo>
                    <a:pt x="245" y="0"/>
                  </a:lnTo>
                  <a:lnTo>
                    <a:pt x="229" y="2"/>
                  </a:lnTo>
                  <a:lnTo>
                    <a:pt x="208" y="11"/>
                  </a:lnTo>
                  <a:lnTo>
                    <a:pt x="192" y="23"/>
                  </a:lnTo>
                  <a:lnTo>
                    <a:pt x="183" y="34"/>
                  </a:lnTo>
                  <a:lnTo>
                    <a:pt x="167" y="36"/>
                  </a:lnTo>
                  <a:lnTo>
                    <a:pt x="154" y="53"/>
                  </a:lnTo>
                  <a:lnTo>
                    <a:pt x="146" y="78"/>
                  </a:lnTo>
                  <a:lnTo>
                    <a:pt x="140" y="94"/>
                  </a:lnTo>
                  <a:lnTo>
                    <a:pt x="130" y="105"/>
                  </a:lnTo>
                  <a:lnTo>
                    <a:pt x="108" y="112"/>
                  </a:lnTo>
                  <a:lnTo>
                    <a:pt x="94" y="123"/>
                  </a:lnTo>
                  <a:lnTo>
                    <a:pt x="76" y="121"/>
                  </a:lnTo>
                  <a:lnTo>
                    <a:pt x="60" y="139"/>
                  </a:lnTo>
                  <a:lnTo>
                    <a:pt x="49" y="148"/>
                  </a:lnTo>
                  <a:lnTo>
                    <a:pt x="14" y="150"/>
                  </a:lnTo>
                  <a:lnTo>
                    <a:pt x="21" y="164"/>
                  </a:lnTo>
                  <a:lnTo>
                    <a:pt x="14" y="182"/>
                  </a:lnTo>
                  <a:lnTo>
                    <a:pt x="1" y="196"/>
                  </a:lnTo>
                  <a:lnTo>
                    <a:pt x="8" y="214"/>
                  </a:lnTo>
                  <a:lnTo>
                    <a:pt x="14" y="224"/>
                  </a:lnTo>
                  <a:lnTo>
                    <a:pt x="16" y="244"/>
                  </a:lnTo>
                  <a:lnTo>
                    <a:pt x="5" y="249"/>
                  </a:lnTo>
                  <a:lnTo>
                    <a:pt x="0" y="263"/>
                  </a:lnTo>
                  <a:lnTo>
                    <a:pt x="1" y="281"/>
                  </a:lnTo>
                  <a:lnTo>
                    <a:pt x="10" y="288"/>
                  </a:lnTo>
                  <a:lnTo>
                    <a:pt x="10" y="304"/>
                  </a:lnTo>
                  <a:lnTo>
                    <a:pt x="16" y="315"/>
                  </a:lnTo>
                  <a:lnTo>
                    <a:pt x="21" y="331"/>
                  </a:lnTo>
                  <a:lnTo>
                    <a:pt x="32" y="342"/>
                  </a:lnTo>
                  <a:lnTo>
                    <a:pt x="37" y="360"/>
                  </a:lnTo>
                  <a:lnTo>
                    <a:pt x="53" y="358"/>
                  </a:lnTo>
                  <a:lnTo>
                    <a:pt x="65" y="363"/>
                  </a:lnTo>
                  <a:lnTo>
                    <a:pt x="73" y="374"/>
                  </a:lnTo>
                  <a:lnTo>
                    <a:pt x="81" y="384"/>
                  </a:lnTo>
                  <a:lnTo>
                    <a:pt x="87" y="400"/>
                  </a:lnTo>
                  <a:lnTo>
                    <a:pt x="90" y="418"/>
                  </a:lnTo>
                  <a:lnTo>
                    <a:pt x="89" y="434"/>
                  </a:lnTo>
                  <a:lnTo>
                    <a:pt x="90" y="450"/>
                  </a:lnTo>
                  <a:lnTo>
                    <a:pt x="92" y="450"/>
                  </a:lnTo>
                  <a:lnTo>
                    <a:pt x="92" y="450"/>
                  </a:lnTo>
                  <a:lnTo>
                    <a:pt x="92" y="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48">
              <a:extLst>
                <a:ext uri="{FF2B5EF4-FFF2-40B4-BE49-F238E27FC236}">
                  <a16:creationId xmlns:a16="http://schemas.microsoft.com/office/drawing/2014/main" id="{39750CB0-9E10-9BC3-7D4D-7EE608F7DD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6199" y="7751886"/>
              <a:ext cx="819908" cy="896704"/>
            </a:xfrm>
            <a:custGeom>
              <a:avLst/>
              <a:gdLst>
                <a:gd name="T0" fmla="*/ 146 w 363"/>
                <a:gd name="T1" fmla="*/ 397 h 397"/>
                <a:gd name="T2" fmla="*/ 181 w 363"/>
                <a:gd name="T3" fmla="*/ 372 h 397"/>
                <a:gd name="T4" fmla="*/ 286 w 363"/>
                <a:gd name="T5" fmla="*/ 311 h 397"/>
                <a:gd name="T6" fmla="*/ 331 w 363"/>
                <a:gd name="T7" fmla="*/ 290 h 397"/>
                <a:gd name="T8" fmla="*/ 345 w 363"/>
                <a:gd name="T9" fmla="*/ 283 h 397"/>
                <a:gd name="T10" fmla="*/ 356 w 363"/>
                <a:gd name="T11" fmla="*/ 265 h 397"/>
                <a:gd name="T12" fmla="*/ 363 w 363"/>
                <a:gd name="T13" fmla="*/ 237 h 397"/>
                <a:gd name="T14" fmla="*/ 350 w 363"/>
                <a:gd name="T15" fmla="*/ 231 h 397"/>
                <a:gd name="T16" fmla="*/ 349 w 363"/>
                <a:gd name="T17" fmla="*/ 215 h 397"/>
                <a:gd name="T18" fmla="*/ 350 w 363"/>
                <a:gd name="T19" fmla="*/ 199 h 397"/>
                <a:gd name="T20" fmla="*/ 349 w 363"/>
                <a:gd name="T21" fmla="*/ 190 h 397"/>
                <a:gd name="T22" fmla="*/ 341 w 363"/>
                <a:gd name="T23" fmla="*/ 176 h 397"/>
                <a:gd name="T24" fmla="*/ 340 w 363"/>
                <a:gd name="T25" fmla="*/ 162 h 397"/>
                <a:gd name="T26" fmla="*/ 331 w 363"/>
                <a:gd name="T27" fmla="*/ 149 h 397"/>
                <a:gd name="T28" fmla="*/ 318 w 363"/>
                <a:gd name="T29" fmla="*/ 144 h 397"/>
                <a:gd name="T30" fmla="*/ 306 w 363"/>
                <a:gd name="T31" fmla="*/ 142 h 397"/>
                <a:gd name="T32" fmla="*/ 295 w 363"/>
                <a:gd name="T33" fmla="*/ 128 h 397"/>
                <a:gd name="T34" fmla="*/ 286 w 363"/>
                <a:gd name="T35" fmla="*/ 117 h 397"/>
                <a:gd name="T36" fmla="*/ 279 w 363"/>
                <a:gd name="T37" fmla="*/ 107 h 397"/>
                <a:gd name="T38" fmla="*/ 281 w 363"/>
                <a:gd name="T39" fmla="*/ 94 h 397"/>
                <a:gd name="T40" fmla="*/ 272 w 363"/>
                <a:gd name="T41" fmla="*/ 84 h 397"/>
                <a:gd name="T42" fmla="*/ 267 w 363"/>
                <a:gd name="T43" fmla="*/ 69 h 397"/>
                <a:gd name="T44" fmla="*/ 260 w 363"/>
                <a:gd name="T45" fmla="*/ 55 h 397"/>
                <a:gd name="T46" fmla="*/ 247 w 363"/>
                <a:gd name="T47" fmla="*/ 48 h 397"/>
                <a:gd name="T48" fmla="*/ 235 w 363"/>
                <a:gd name="T49" fmla="*/ 37 h 397"/>
                <a:gd name="T50" fmla="*/ 224 w 363"/>
                <a:gd name="T51" fmla="*/ 25 h 397"/>
                <a:gd name="T52" fmla="*/ 219 w 363"/>
                <a:gd name="T53" fmla="*/ 12 h 397"/>
                <a:gd name="T54" fmla="*/ 201 w 363"/>
                <a:gd name="T55" fmla="*/ 0 h 397"/>
                <a:gd name="T56" fmla="*/ 190 w 363"/>
                <a:gd name="T57" fmla="*/ 9 h 397"/>
                <a:gd name="T58" fmla="*/ 176 w 363"/>
                <a:gd name="T59" fmla="*/ 20 h 397"/>
                <a:gd name="T60" fmla="*/ 190 w 363"/>
                <a:gd name="T61" fmla="*/ 37 h 397"/>
                <a:gd name="T62" fmla="*/ 171 w 363"/>
                <a:gd name="T63" fmla="*/ 32 h 397"/>
                <a:gd name="T64" fmla="*/ 158 w 363"/>
                <a:gd name="T65" fmla="*/ 27 h 397"/>
                <a:gd name="T66" fmla="*/ 108 w 363"/>
                <a:gd name="T67" fmla="*/ 46 h 397"/>
                <a:gd name="T68" fmla="*/ 103 w 363"/>
                <a:gd name="T69" fmla="*/ 62 h 397"/>
                <a:gd name="T70" fmla="*/ 69 w 363"/>
                <a:gd name="T71" fmla="*/ 64 h 397"/>
                <a:gd name="T72" fmla="*/ 39 w 363"/>
                <a:gd name="T73" fmla="*/ 76 h 397"/>
                <a:gd name="T74" fmla="*/ 0 w 363"/>
                <a:gd name="T75" fmla="*/ 105 h 397"/>
                <a:gd name="T76" fmla="*/ 44 w 363"/>
                <a:gd name="T77" fmla="*/ 194 h 397"/>
                <a:gd name="T78" fmla="*/ 71 w 363"/>
                <a:gd name="T79" fmla="*/ 246 h 397"/>
                <a:gd name="T80" fmla="*/ 94 w 363"/>
                <a:gd name="T81" fmla="*/ 294 h 397"/>
                <a:gd name="T82" fmla="*/ 139 w 363"/>
                <a:gd name="T83" fmla="*/ 379 h 397"/>
                <a:gd name="T84" fmla="*/ 146 w 363"/>
                <a:gd name="T85" fmla="*/ 397 h 397"/>
                <a:gd name="T86" fmla="*/ 146 w 363"/>
                <a:gd name="T87" fmla="*/ 397 h 397"/>
                <a:gd name="T88" fmla="*/ 146 w 363"/>
                <a:gd name="T8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3" h="397">
                  <a:moveTo>
                    <a:pt x="146" y="397"/>
                  </a:moveTo>
                  <a:lnTo>
                    <a:pt x="181" y="372"/>
                  </a:lnTo>
                  <a:lnTo>
                    <a:pt x="286" y="311"/>
                  </a:lnTo>
                  <a:lnTo>
                    <a:pt x="331" y="290"/>
                  </a:lnTo>
                  <a:lnTo>
                    <a:pt x="345" y="283"/>
                  </a:lnTo>
                  <a:lnTo>
                    <a:pt x="356" y="265"/>
                  </a:lnTo>
                  <a:lnTo>
                    <a:pt x="363" y="237"/>
                  </a:lnTo>
                  <a:lnTo>
                    <a:pt x="350" y="231"/>
                  </a:lnTo>
                  <a:lnTo>
                    <a:pt x="349" y="215"/>
                  </a:lnTo>
                  <a:lnTo>
                    <a:pt x="350" y="199"/>
                  </a:lnTo>
                  <a:lnTo>
                    <a:pt x="349" y="190"/>
                  </a:lnTo>
                  <a:lnTo>
                    <a:pt x="341" y="176"/>
                  </a:lnTo>
                  <a:lnTo>
                    <a:pt x="340" y="162"/>
                  </a:lnTo>
                  <a:lnTo>
                    <a:pt x="331" y="149"/>
                  </a:lnTo>
                  <a:lnTo>
                    <a:pt x="318" y="144"/>
                  </a:lnTo>
                  <a:lnTo>
                    <a:pt x="306" y="142"/>
                  </a:lnTo>
                  <a:lnTo>
                    <a:pt x="295" y="128"/>
                  </a:lnTo>
                  <a:lnTo>
                    <a:pt x="286" y="117"/>
                  </a:lnTo>
                  <a:lnTo>
                    <a:pt x="279" y="107"/>
                  </a:lnTo>
                  <a:lnTo>
                    <a:pt x="281" y="94"/>
                  </a:lnTo>
                  <a:lnTo>
                    <a:pt x="272" y="84"/>
                  </a:lnTo>
                  <a:lnTo>
                    <a:pt x="267" y="69"/>
                  </a:lnTo>
                  <a:lnTo>
                    <a:pt x="260" y="55"/>
                  </a:lnTo>
                  <a:lnTo>
                    <a:pt x="247" y="48"/>
                  </a:lnTo>
                  <a:lnTo>
                    <a:pt x="235" y="37"/>
                  </a:lnTo>
                  <a:lnTo>
                    <a:pt x="224" y="25"/>
                  </a:lnTo>
                  <a:lnTo>
                    <a:pt x="219" y="12"/>
                  </a:lnTo>
                  <a:lnTo>
                    <a:pt x="201" y="0"/>
                  </a:lnTo>
                  <a:lnTo>
                    <a:pt x="190" y="9"/>
                  </a:lnTo>
                  <a:lnTo>
                    <a:pt x="176" y="20"/>
                  </a:lnTo>
                  <a:lnTo>
                    <a:pt x="190" y="37"/>
                  </a:lnTo>
                  <a:lnTo>
                    <a:pt x="171" y="32"/>
                  </a:lnTo>
                  <a:lnTo>
                    <a:pt x="158" y="27"/>
                  </a:lnTo>
                  <a:lnTo>
                    <a:pt x="108" y="46"/>
                  </a:lnTo>
                  <a:lnTo>
                    <a:pt x="103" y="62"/>
                  </a:lnTo>
                  <a:lnTo>
                    <a:pt x="69" y="64"/>
                  </a:lnTo>
                  <a:lnTo>
                    <a:pt x="39" y="76"/>
                  </a:lnTo>
                  <a:lnTo>
                    <a:pt x="0" y="105"/>
                  </a:lnTo>
                  <a:lnTo>
                    <a:pt x="44" y="194"/>
                  </a:lnTo>
                  <a:lnTo>
                    <a:pt x="71" y="246"/>
                  </a:lnTo>
                  <a:lnTo>
                    <a:pt x="94" y="294"/>
                  </a:lnTo>
                  <a:lnTo>
                    <a:pt x="139" y="379"/>
                  </a:lnTo>
                  <a:lnTo>
                    <a:pt x="146" y="397"/>
                  </a:lnTo>
                  <a:lnTo>
                    <a:pt x="146" y="397"/>
                  </a:lnTo>
                  <a:lnTo>
                    <a:pt x="146" y="3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49">
              <a:extLst>
                <a:ext uri="{FF2B5EF4-FFF2-40B4-BE49-F238E27FC236}">
                  <a16:creationId xmlns:a16="http://schemas.microsoft.com/office/drawing/2014/main" id="{A57AEF76-DC5A-E995-DC6F-EA665D9CF9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07673" y="8761524"/>
              <a:ext cx="655022" cy="659540"/>
            </a:xfrm>
            <a:custGeom>
              <a:avLst/>
              <a:gdLst>
                <a:gd name="T0" fmla="*/ 158 w 290"/>
                <a:gd name="T1" fmla="*/ 292 h 292"/>
                <a:gd name="T2" fmla="*/ 219 w 290"/>
                <a:gd name="T3" fmla="*/ 283 h 292"/>
                <a:gd name="T4" fmla="*/ 270 w 290"/>
                <a:gd name="T5" fmla="*/ 279 h 292"/>
                <a:gd name="T6" fmla="*/ 272 w 290"/>
                <a:gd name="T7" fmla="*/ 260 h 292"/>
                <a:gd name="T8" fmla="*/ 274 w 290"/>
                <a:gd name="T9" fmla="*/ 176 h 292"/>
                <a:gd name="T10" fmla="*/ 272 w 290"/>
                <a:gd name="T11" fmla="*/ 130 h 292"/>
                <a:gd name="T12" fmla="*/ 274 w 290"/>
                <a:gd name="T13" fmla="*/ 94 h 292"/>
                <a:gd name="T14" fmla="*/ 274 w 290"/>
                <a:gd name="T15" fmla="*/ 35 h 292"/>
                <a:gd name="T16" fmla="*/ 288 w 290"/>
                <a:gd name="T17" fmla="*/ 35 h 292"/>
                <a:gd name="T18" fmla="*/ 290 w 290"/>
                <a:gd name="T19" fmla="*/ 12 h 292"/>
                <a:gd name="T20" fmla="*/ 288 w 290"/>
                <a:gd name="T21" fmla="*/ 0 h 292"/>
                <a:gd name="T22" fmla="*/ 276 w 290"/>
                <a:gd name="T23" fmla="*/ 0 h 292"/>
                <a:gd name="T24" fmla="*/ 261 w 290"/>
                <a:gd name="T25" fmla="*/ 9 h 292"/>
                <a:gd name="T26" fmla="*/ 251 w 290"/>
                <a:gd name="T27" fmla="*/ 14 h 292"/>
                <a:gd name="T28" fmla="*/ 238 w 290"/>
                <a:gd name="T29" fmla="*/ 16 h 292"/>
                <a:gd name="T30" fmla="*/ 224 w 290"/>
                <a:gd name="T31" fmla="*/ 23 h 292"/>
                <a:gd name="T32" fmla="*/ 215 w 290"/>
                <a:gd name="T33" fmla="*/ 35 h 292"/>
                <a:gd name="T34" fmla="*/ 212 w 290"/>
                <a:gd name="T35" fmla="*/ 44 h 292"/>
                <a:gd name="T36" fmla="*/ 206 w 290"/>
                <a:gd name="T37" fmla="*/ 60 h 292"/>
                <a:gd name="T38" fmla="*/ 201 w 290"/>
                <a:gd name="T39" fmla="*/ 73 h 292"/>
                <a:gd name="T40" fmla="*/ 194 w 290"/>
                <a:gd name="T41" fmla="*/ 85 h 292"/>
                <a:gd name="T42" fmla="*/ 189 w 290"/>
                <a:gd name="T43" fmla="*/ 98 h 292"/>
                <a:gd name="T44" fmla="*/ 176 w 290"/>
                <a:gd name="T45" fmla="*/ 101 h 292"/>
                <a:gd name="T46" fmla="*/ 162 w 290"/>
                <a:gd name="T47" fmla="*/ 107 h 292"/>
                <a:gd name="T48" fmla="*/ 148 w 290"/>
                <a:gd name="T49" fmla="*/ 112 h 292"/>
                <a:gd name="T50" fmla="*/ 135 w 290"/>
                <a:gd name="T51" fmla="*/ 110 h 292"/>
                <a:gd name="T52" fmla="*/ 123 w 290"/>
                <a:gd name="T53" fmla="*/ 112 h 292"/>
                <a:gd name="T54" fmla="*/ 107 w 290"/>
                <a:gd name="T55" fmla="*/ 112 h 292"/>
                <a:gd name="T56" fmla="*/ 92 w 290"/>
                <a:gd name="T57" fmla="*/ 117 h 292"/>
                <a:gd name="T58" fmla="*/ 82 w 290"/>
                <a:gd name="T59" fmla="*/ 126 h 292"/>
                <a:gd name="T60" fmla="*/ 67 w 290"/>
                <a:gd name="T61" fmla="*/ 133 h 292"/>
                <a:gd name="T62" fmla="*/ 57 w 290"/>
                <a:gd name="T63" fmla="*/ 142 h 292"/>
                <a:gd name="T64" fmla="*/ 44 w 290"/>
                <a:gd name="T65" fmla="*/ 144 h 292"/>
                <a:gd name="T66" fmla="*/ 28 w 290"/>
                <a:gd name="T67" fmla="*/ 146 h 292"/>
                <a:gd name="T68" fmla="*/ 18 w 290"/>
                <a:gd name="T69" fmla="*/ 147 h 292"/>
                <a:gd name="T70" fmla="*/ 16 w 290"/>
                <a:gd name="T71" fmla="*/ 163 h 292"/>
                <a:gd name="T72" fmla="*/ 2 w 290"/>
                <a:gd name="T73" fmla="*/ 174 h 292"/>
                <a:gd name="T74" fmla="*/ 0 w 290"/>
                <a:gd name="T75" fmla="*/ 187 h 292"/>
                <a:gd name="T76" fmla="*/ 14 w 290"/>
                <a:gd name="T77" fmla="*/ 199 h 292"/>
                <a:gd name="T78" fmla="*/ 43 w 290"/>
                <a:gd name="T79" fmla="*/ 212 h 292"/>
                <a:gd name="T80" fmla="*/ 59 w 290"/>
                <a:gd name="T81" fmla="*/ 217 h 292"/>
                <a:gd name="T82" fmla="*/ 66 w 290"/>
                <a:gd name="T83" fmla="*/ 231 h 292"/>
                <a:gd name="T84" fmla="*/ 82 w 290"/>
                <a:gd name="T85" fmla="*/ 240 h 292"/>
                <a:gd name="T86" fmla="*/ 92 w 290"/>
                <a:gd name="T87" fmla="*/ 254 h 292"/>
                <a:gd name="T88" fmla="*/ 82 w 290"/>
                <a:gd name="T89" fmla="*/ 261 h 292"/>
                <a:gd name="T90" fmla="*/ 66 w 290"/>
                <a:gd name="T91" fmla="*/ 263 h 292"/>
                <a:gd name="T92" fmla="*/ 69 w 290"/>
                <a:gd name="T93" fmla="*/ 277 h 292"/>
                <a:gd name="T94" fmla="*/ 101 w 290"/>
                <a:gd name="T95" fmla="*/ 281 h 292"/>
                <a:gd name="T96" fmla="*/ 149 w 290"/>
                <a:gd name="T97" fmla="*/ 281 h 292"/>
                <a:gd name="T98" fmla="*/ 158 w 290"/>
                <a:gd name="T99" fmla="*/ 292 h 292"/>
                <a:gd name="T100" fmla="*/ 158 w 290"/>
                <a:gd name="T101" fmla="*/ 292 h 292"/>
                <a:gd name="T102" fmla="*/ 158 w 290"/>
                <a:gd name="T10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0" h="292">
                  <a:moveTo>
                    <a:pt x="158" y="292"/>
                  </a:moveTo>
                  <a:lnTo>
                    <a:pt x="219" y="283"/>
                  </a:lnTo>
                  <a:lnTo>
                    <a:pt x="270" y="279"/>
                  </a:lnTo>
                  <a:lnTo>
                    <a:pt x="272" y="260"/>
                  </a:lnTo>
                  <a:lnTo>
                    <a:pt x="274" y="176"/>
                  </a:lnTo>
                  <a:lnTo>
                    <a:pt x="272" y="130"/>
                  </a:lnTo>
                  <a:lnTo>
                    <a:pt x="274" y="94"/>
                  </a:lnTo>
                  <a:lnTo>
                    <a:pt x="274" y="35"/>
                  </a:lnTo>
                  <a:lnTo>
                    <a:pt x="288" y="35"/>
                  </a:lnTo>
                  <a:lnTo>
                    <a:pt x="290" y="12"/>
                  </a:lnTo>
                  <a:lnTo>
                    <a:pt x="288" y="0"/>
                  </a:lnTo>
                  <a:lnTo>
                    <a:pt x="276" y="0"/>
                  </a:lnTo>
                  <a:lnTo>
                    <a:pt x="261" y="9"/>
                  </a:lnTo>
                  <a:lnTo>
                    <a:pt x="251" y="14"/>
                  </a:lnTo>
                  <a:lnTo>
                    <a:pt x="238" y="16"/>
                  </a:lnTo>
                  <a:lnTo>
                    <a:pt x="224" y="23"/>
                  </a:lnTo>
                  <a:lnTo>
                    <a:pt x="215" y="35"/>
                  </a:lnTo>
                  <a:lnTo>
                    <a:pt x="212" y="44"/>
                  </a:lnTo>
                  <a:lnTo>
                    <a:pt x="206" y="60"/>
                  </a:lnTo>
                  <a:lnTo>
                    <a:pt x="201" y="73"/>
                  </a:lnTo>
                  <a:lnTo>
                    <a:pt x="194" y="85"/>
                  </a:lnTo>
                  <a:lnTo>
                    <a:pt x="189" y="98"/>
                  </a:lnTo>
                  <a:lnTo>
                    <a:pt x="176" y="101"/>
                  </a:lnTo>
                  <a:lnTo>
                    <a:pt x="162" y="107"/>
                  </a:lnTo>
                  <a:lnTo>
                    <a:pt x="148" y="112"/>
                  </a:lnTo>
                  <a:lnTo>
                    <a:pt x="135" y="110"/>
                  </a:lnTo>
                  <a:lnTo>
                    <a:pt x="123" y="112"/>
                  </a:lnTo>
                  <a:lnTo>
                    <a:pt x="107" y="112"/>
                  </a:lnTo>
                  <a:lnTo>
                    <a:pt x="92" y="117"/>
                  </a:lnTo>
                  <a:lnTo>
                    <a:pt x="82" y="126"/>
                  </a:lnTo>
                  <a:lnTo>
                    <a:pt x="67" y="133"/>
                  </a:lnTo>
                  <a:lnTo>
                    <a:pt x="57" y="142"/>
                  </a:lnTo>
                  <a:lnTo>
                    <a:pt x="44" y="144"/>
                  </a:lnTo>
                  <a:lnTo>
                    <a:pt x="28" y="146"/>
                  </a:lnTo>
                  <a:lnTo>
                    <a:pt x="18" y="147"/>
                  </a:lnTo>
                  <a:lnTo>
                    <a:pt x="16" y="163"/>
                  </a:lnTo>
                  <a:lnTo>
                    <a:pt x="2" y="174"/>
                  </a:lnTo>
                  <a:lnTo>
                    <a:pt x="0" y="187"/>
                  </a:lnTo>
                  <a:lnTo>
                    <a:pt x="14" y="199"/>
                  </a:lnTo>
                  <a:lnTo>
                    <a:pt x="43" y="212"/>
                  </a:lnTo>
                  <a:lnTo>
                    <a:pt x="59" y="217"/>
                  </a:lnTo>
                  <a:lnTo>
                    <a:pt x="66" y="231"/>
                  </a:lnTo>
                  <a:lnTo>
                    <a:pt x="82" y="240"/>
                  </a:lnTo>
                  <a:lnTo>
                    <a:pt x="92" y="254"/>
                  </a:lnTo>
                  <a:lnTo>
                    <a:pt x="82" y="261"/>
                  </a:lnTo>
                  <a:lnTo>
                    <a:pt x="66" y="263"/>
                  </a:lnTo>
                  <a:lnTo>
                    <a:pt x="69" y="277"/>
                  </a:lnTo>
                  <a:lnTo>
                    <a:pt x="101" y="281"/>
                  </a:lnTo>
                  <a:lnTo>
                    <a:pt x="149" y="281"/>
                  </a:lnTo>
                  <a:lnTo>
                    <a:pt x="158" y="292"/>
                  </a:lnTo>
                  <a:lnTo>
                    <a:pt x="158" y="292"/>
                  </a:lnTo>
                  <a:lnTo>
                    <a:pt x="15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50">
              <a:extLst>
                <a:ext uri="{FF2B5EF4-FFF2-40B4-BE49-F238E27FC236}">
                  <a16:creationId xmlns:a16="http://schemas.microsoft.com/office/drawing/2014/main" id="{0A7CC512-1927-E067-ED4D-D5FE416A43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53029" y="9818595"/>
              <a:ext cx="614366" cy="478844"/>
            </a:xfrm>
            <a:custGeom>
              <a:avLst/>
              <a:gdLst>
                <a:gd name="T0" fmla="*/ 128 w 272"/>
                <a:gd name="T1" fmla="*/ 212 h 212"/>
                <a:gd name="T2" fmla="*/ 156 w 272"/>
                <a:gd name="T3" fmla="*/ 212 h 212"/>
                <a:gd name="T4" fmla="*/ 190 w 272"/>
                <a:gd name="T5" fmla="*/ 210 h 212"/>
                <a:gd name="T6" fmla="*/ 224 w 272"/>
                <a:gd name="T7" fmla="*/ 210 h 212"/>
                <a:gd name="T8" fmla="*/ 242 w 272"/>
                <a:gd name="T9" fmla="*/ 210 h 212"/>
                <a:gd name="T10" fmla="*/ 263 w 272"/>
                <a:gd name="T11" fmla="*/ 208 h 212"/>
                <a:gd name="T12" fmla="*/ 272 w 272"/>
                <a:gd name="T13" fmla="*/ 197 h 212"/>
                <a:gd name="T14" fmla="*/ 272 w 272"/>
                <a:gd name="T15" fmla="*/ 116 h 212"/>
                <a:gd name="T16" fmla="*/ 272 w 272"/>
                <a:gd name="T17" fmla="*/ 87 h 212"/>
                <a:gd name="T18" fmla="*/ 272 w 272"/>
                <a:gd name="T19" fmla="*/ 34 h 212"/>
                <a:gd name="T20" fmla="*/ 272 w 272"/>
                <a:gd name="T21" fmla="*/ 9 h 212"/>
                <a:gd name="T22" fmla="*/ 226 w 272"/>
                <a:gd name="T23" fmla="*/ 0 h 212"/>
                <a:gd name="T24" fmla="*/ 190 w 272"/>
                <a:gd name="T25" fmla="*/ 2 h 212"/>
                <a:gd name="T26" fmla="*/ 156 w 272"/>
                <a:gd name="T27" fmla="*/ 2 h 212"/>
                <a:gd name="T28" fmla="*/ 119 w 272"/>
                <a:gd name="T29" fmla="*/ 0 h 212"/>
                <a:gd name="T30" fmla="*/ 87 w 272"/>
                <a:gd name="T31" fmla="*/ 2 h 212"/>
                <a:gd name="T32" fmla="*/ 21 w 272"/>
                <a:gd name="T33" fmla="*/ 0 h 212"/>
                <a:gd name="T34" fmla="*/ 0 w 272"/>
                <a:gd name="T35" fmla="*/ 2 h 212"/>
                <a:gd name="T36" fmla="*/ 7 w 272"/>
                <a:gd name="T37" fmla="*/ 14 h 212"/>
                <a:gd name="T38" fmla="*/ 5 w 272"/>
                <a:gd name="T39" fmla="*/ 28 h 212"/>
                <a:gd name="T40" fmla="*/ 11 w 272"/>
                <a:gd name="T41" fmla="*/ 41 h 212"/>
                <a:gd name="T42" fmla="*/ 19 w 272"/>
                <a:gd name="T43" fmla="*/ 51 h 212"/>
                <a:gd name="T44" fmla="*/ 21 w 272"/>
                <a:gd name="T45" fmla="*/ 66 h 212"/>
                <a:gd name="T46" fmla="*/ 28 w 272"/>
                <a:gd name="T47" fmla="*/ 78 h 212"/>
                <a:gd name="T48" fmla="*/ 30 w 272"/>
                <a:gd name="T49" fmla="*/ 92 h 212"/>
                <a:gd name="T50" fmla="*/ 32 w 272"/>
                <a:gd name="T51" fmla="*/ 108 h 212"/>
                <a:gd name="T52" fmla="*/ 23 w 272"/>
                <a:gd name="T53" fmla="*/ 121 h 212"/>
                <a:gd name="T54" fmla="*/ 25 w 272"/>
                <a:gd name="T55" fmla="*/ 133 h 212"/>
                <a:gd name="T56" fmla="*/ 27 w 272"/>
                <a:gd name="T57" fmla="*/ 149 h 212"/>
                <a:gd name="T58" fmla="*/ 18 w 272"/>
                <a:gd name="T59" fmla="*/ 162 h 212"/>
                <a:gd name="T60" fmla="*/ 27 w 272"/>
                <a:gd name="T61" fmla="*/ 173 h 212"/>
                <a:gd name="T62" fmla="*/ 43 w 272"/>
                <a:gd name="T63" fmla="*/ 174 h 212"/>
                <a:gd name="T64" fmla="*/ 55 w 272"/>
                <a:gd name="T65" fmla="*/ 176 h 212"/>
                <a:gd name="T66" fmla="*/ 71 w 272"/>
                <a:gd name="T67" fmla="*/ 178 h 212"/>
                <a:gd name="T68" fmla="*/ 82 w 272"/>
                <a:gd name="T69" fmla="*/ 196 h 212"/>
                <a:gd name="T70" fmla="*/ 96 w 272"/>
                <a:gd name="T71" fmla="*/ 190 h 212"/>
                <a:gd name="T72" fmla="*/ 103 w 272"/>
                <a:gd name="T73" fmla="*/ 203 h 212"/>
                <a:gd name="T74" fmla="*/ 116 w 272"/>
                <a:gd name="T75" fmla="*/ 210 h 212"/>
                <a:gd name="T76" fmla="*/ 128 w 272"/>
                <a:gd name="T77" fmla="*/ 212 h 212"/>
                <a:gd name="T78" fmla="*/ 128 w 272"/>
                <a:gd name="T79" fmla="*/ 212 h 212"/>
                <a:gd name="T80" fmla="*/ 128 w 272"/>
                <a:gd name="T8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2" h="212">
                  <a:moveTo>
                    <a:pt x="128" y="212"/>
                  </a:moveTo>
                  <a:lnTo>
                    <a:pt x="156" y="212"/>
                  </a:lnTo>
                  <a:lnTo>
                    <a:pt x="190" y="210"/>
                  </a:lnTo>
                  <a:lnTo>
                    <a:pt x="224" y="210"/>
                  </a:lnTo>
                  <a:lnTo>
                    <a:pt x="242" y="210"/>
                  </a:lnTo>
                  <a:lnTo>
                    <a:pt x="263" y="208"/>
                  </a:lnTo>
                  <a:lnTo>
                    <a:pt x="272" y="197"/>
                  </a:lnTo>
                  <a:lnTo>
                    <a:pt x="272" y="116"/>
                  </a:lnTo>
                  <a:lnTo>
                    <a:pt x="272" y="87"/>
                  </a:lnTo>
                  <a:lnTo>
                    <a:pt x="272" y="34"/>
                  </a:lnTo>
                  <a:lnTo>
                    <a:pt x="272" y="9"/>
                  </a:lnTo>
                  <a:lnTo>
                    <a:pt x="226" y="0"/>
                  </a:lnTo>
                  <a:lnTo>
                    <a:pt x="190" y="2"/>
                  </a:lnTo>
                  <a:lnTo>
                    <a:pt x="156" y="2"/>
                  </a:lnTo>
                  <a:lnTo>
                    <a:pt x="119" y="0"/>
                  </a:lnTo>
                  <a:lnTo>
                    <a:pt x="87" y="2"/>
                  </a:lnTo>
                  <a:lnTo>
                    <a:pt x="21" y="0"/>
                  </a:lnTo>
                  <a:lnTo>
                    <a:pt x="0" y="2"/>
                  </a:lnTo>
                  <a:lnTo>
                    <a:pt x="7" y="14"/>
                  </a:lnTo>
                  <a:lnTo>
                    <a:pt x="5" y="28"/>
                  </a:lnTo>
                  <a:lnTo>
                    <a:pt x="11" y="41"/>
                  </a:lnTo>
                  <a:lnTo>
                    <a:pt x="19" y="51"/>
                  </a:lnTo>
                  <a:lnTo>
                    <a:pt x="21" y="66"/>
                  </a:lnTo>
                  <a:lnTo>
                    <a:pt x="28" y="78"/>
                  </a:lnTo>
                  <a:lnTo>
                    <a:pt x="30" y="92"/>
                  </a:lnTo>
                  <a:lnTo>
                    <a:pt x="32" y="108"/>
                  </a:lnTo>
                  <a:lnTo>
                    <a:pt x="23" y="121"/>
                  </a:lnTo>
                  <a:lnTo>
                    <a:pt x="25" y="133"/>
                  </a:lnTo>
                  <a:lnTo>
                    <a:pt x="27" y="149"/>
                  </a:lnTo>
                  <a:lnTo>
                    <a:pt x="18" y="162"/>
                  </a:lnTo>
                  <a:lnTo>
                    <a:pt x="27" y="173"/>
                  </a:lnTo>
                  <a:lnTo>
                    <a:pt x="43" y="174"/>
                  </a:lnTo>
                  <a:lnTo>
                    <a:pt x="55" y="176"/>
                  </a:lnTo>
                  <a:lnTo>
                    <a:pt x="71" y="178"/>
                  </a:lnTo>
                  <a:lnTo>
                    <a:pt x="82" y="196"/>
                  </a:lnTo>
                  <a:lnTo>
                    <a:pt x="96" y="190"/>
                  </a:lnTo>
                  <a:lnTo>
                    <a:pt x="103" y="203"/>
                  </a:lnTo>
                  <a:lnTo>
                    <a:pt x="116" y="210"/>
                  </a:lnTo>
                  <a:lnTo>
                    <a:pt x="128" y="212"/>
                  </a:lnTo>
                  <a:lnTo>
                    <a:pt x="128" y="212"/>
                  </a:lnTo>
                  <a:lnTo>
                    <a:pt x="128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51">
              <a:extLst>
                <a:ext uri="{FF2B5EF4-FFF2-40B4-BE49-F238E27FC236}">
                  <a16:creationId xmlns:a16="http://schemas.microsoft.com/office/drawing/2014/main" id="{8584E766-AE1D-A1AC-6B52-6E375CA60F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82995" y="8917374"/>
              <a:ext cx="887669" cy="1163230"/>
            </a:xfrm>
            <a:custGeom>
              <a:avLst/>
              <a:gdLst>
                <a:gd name="T0" fmla="*/ 133 w 393"/>
                <a:gd name="T1" fmla="*/ 515 h 515"/>
                <a:gd name="T2" fmla="*/ 218 w 393"/>
                <a:gd name="T3" fmla="*/ 427 h 515"/>
                <a:gd name="T4" fmla="*/ 318 w 393"/>
                <a:gd name="T5" fmla="*/ 328 h 515"/>
                <a:gd name="T6" fmla="*/ 336 w 393"/>
                <a:gd name="T7" fmla="*/ 306 h 515"/>
                <a:gd name="T8" fmla="*/ 329 w 393"/>
                <a:gd name="T9" fmla="*/ 292 h 515"/>
                <a:gd name="T10" fmla="*/ 343 w 393"/>
                <a:gd name="T11" fmla="*/ 276 h 515"/>
                <a:gd name="T12" fmla="*/ 348 w 393"/>
                <a:gd name="T13" fmla="*/ 296 h 515"/>
                <a:gd name="T14" fmla="*/ 393 w 393"/>
                <a:gd name="T15" fmla="*/ 249 h 515"/>
                <a:gd name="T16" fmla="*/ 380 w 393"/>
                <a:gd name="T17" fmla="*/ 237 h 515"/>
                <a:gd name="T18" fmla="*/ 315 w 393"/>
                <a:gd name="T19" fmla="*/ 272 h 515"/>
                <a:gd name="T20" fmla="*/ 300 w 393"/>
                <a:gd name="T21" fmla="*/ 283 h 515"/>
                <a:gd name="T22" fmla="*/ 213 w 393"/>
                <a:gd name="T23" fmla="*/ 102 h 515"/>
                <a:gd name="T24" fmla="*/ 192 w 393"/>
                <a:gd name="T25" fmla="*/ 46 h 515"/>
                <a:gd name="T26" fmla="*/ 181 w 393"/>
                <a:gd name="T27" fmla="*/ 29 h 515"/>
                <a:gd name="T28" fmla="*/ 154 w 393"/>
                <a:gd name="T29" fmla="*/ 0 h 515"/>
                <a:gd name="T30" fmla="*/ 106 w 393"/>
                <a:gd name="T31" fmla="*/ 48 h 515"/>
                <a:gd name="T32" fmla="*/ 55 w 393"/>
                <a:gd name="T33" fmla="*/ 103 h 515"/>
                <a:gd name="T34" fmla="*/ 69 w 393"/>
                <a:gd name="T35" fmla="*/ 121 h 515"/>
                <a:gd name="T36" fmla="*/ 39 w 393"/>
                <a:gd name="T37" fmla="*/ 150 h 515"/>
                <a:gd name="T38" fmla="*/ 32 w 393"/>
                <a:gd name="T39" fmla="*/ 159 h 515"/>
                <a:gd name="T40" fmla="*/ 21 w 393"/>
                <a:gd name="T41" fmla="*/ 171 h 515"/>
                <a:gd name="T42" fmla="*/ 0 w 393"/>
                <a:gd name="T43" fmla="*/ 191 h 515"/>
                <a:gd name="T44" fmla="*/ 42 w 393"/>
                <a:gd name="T45" fmla="*/ 235 h 515"/>
                <a:gd name="T46" fmla="*/ 65 w 393"/>
                <a:gd name="T47" fmla="*/ 256 h 515"/>
                <a:gd name="T48" fmla="*/ 42 w 393"/>
                <a:gd name="T49" fmla="*/ 280 h 515"/>
                <a:gd name="T50" fmla="*/ 56 w 393"/>
                <a:gd name="T51" fmla="*/ 301 h 515"/>
                <a:gd name="T52" fmla="*/ 42 w 393"/>
                <a:gd name="T53" fmla="*/ 312 h 515"/>
                <a:gd name="T54" fmla="*/ 30 w 393"/>
                <a:gd name="T55" fmla="*/ 328 h 515"/>
                <a:gd name="T56" fmla="*/ 42 w 393"/>
                <a:gd name="T57" fmla="*/ 342 h 515"/>
                <a:gd name="T58" fmla="*/ 56 w 393"/>
                <a:gd name="T59" fmla="*/ 347 h 515"/>
                <a:gd name="T60" fmla="*/ 60 w 393"/>
                <a:gd name="T61" fmla="*/ 372 h 515"/>
                <a:gd name="T62" fmla="*/ 62 w 393"/>
                <a:gd name="T63" fmla="*/ 386 h 515"/>
                <a:gd name="T64" fmla="*/ 69 w 393"/>
                <a:gd name="T65" fmla="*/ 406 h 515"/>
                <a:gd name="T66" fmla="*/ 64 w 393"/>
                <a:gd name="T67" fmla="*/ 422 h 515"/>
                <a:gd name="T68" fmla="*/ 76 w 393"/>
                <a:gd name="T69" fmla="*/ 429 h 515"/>
                <a:gd name="T70" fmla="*/ 65 w 393"/>
                <a:gd name="T71" fmla="*/ 438 h 515"/>
                <a:gd name="T72" fmla="*/ 76 w 393"/>
                <a:gd name="T73" fmla="*/ 452 h 515"/>
                <a:gd name="T74" fmla="*/ 89 w 393"/>
                <a:gd name="T75" fmla="*/ 459 h 515"/>
                <a:gd name="T76" fmla="*/ 103 w 393"/>
                <a:gd name="T77" fmla="*/ 472 h 515"/>
                <a:gd name="T78" fmla="*/ 119 w 393"/>
                <a:gd name="T79" fmla="*/ 481 h 515"/>
                <a:gd name="T80" fmla="*/ 122 w 393"/>
                <a:gd name="T81" fmla="*/ 497 h 515"/>
                <a:gd name="T82" fmla="*/ 131 w 393"/>
                <a:gd name="T83" fmla="*/ 511 h 515"/>
                <a:gd name="T84" fmla="*/ 133 w 393"/>
                <a:gd name="T85" fmla="*/ 515 h 515"/>
                <a:gd name="T86" fmla="*/ 133 w 393"/>
                <a:gd name="T87" fmla="*/ 515 h 515"/>
                <a:gd name="T88" fmla="*/ 133 w 393"/>
                <a:gd name="T8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93" h="515">
                  <a:moveTo>
                    <a:pt x="133" y="515"/>
                  </a:moveTo>
                  <a:lnTo>
                    <a:pt x="218" y="427"/>
                  </a:lnTo>
                  <a:lnTo>
                    <a:pt x="318" y="328"/>
                  </a:lnTo>
                  <a:lnTo>
                    <a:pt x="336" y="306"/>
                  </a:lnTo>
                  <a:lnTo>
                    <a:pt x="329" y="292"/>
                  </a:lnTo>
                  <a:lnTo>
                    <a:pt x="343" y="276"/>
                  </a:lnTo>
                  <a:lnTo>
                    <a:pt x="348" y="296"/>
                  </a:lnTo>
                  <a:lnTo>
                    <a:pt x="393" y="249"/>
                  </a:lnTo>
                  <a:lnTo>
                    <a:pt x="380" y="237"/>
                  </a:lnTo>
                  <a:lnTo>
                    <a:pt x="315" y="272"/>
                  </a:lnTo>
                  <a:lnTo>
                    <a:pt x="300" y="283"/>
                  </a:lnTo>
                  <a:lnTo>
                    <a:pt x="213" y="102"/>
                  </a:lnTo>
                  <a:lnTo>
                    <a:pt x="192" y="46"/>
                  </a:lnTo>
                  <a:lnTo>
                    <a:pt x="181" y="29"/>
                  </a:lnTo>
                  <a:lnTo>
                    <a:pt x="154" y="0"/>
                  </a:lnTo>
                  <a:lnTo>
                    <a:pt x="106" y="48"/>
                  </a:lnTo>
                  <a:lnTo>
                    <a:pt x="55" y="103"/>
                  </a:lnTo>
                  <a:lnTo>
                    <a:pt x="69" y="121"/>
                  </a:lnTo>
                  <a:lnTo>
                    <a:pt x="39" y="150"/>
                  </a:lnTo>
                  <a:lnTo>
                    <a:pt x="32" y="159"/>
                  </a:lnTo>
                  <a:lnTo>
                    <a:pt x="21" y="171"/>
                  </a:lnTo>
                  <a:lnTo>
                    <a:pt x="0" y="191"/>
                  </a:lnTo>
                  <a:lnTo>
                    <a:pt x="42" y="235"/>
                  </a:lnTo>
                  <a:lnTo>
                    <a:pt x="65" y="256"/>
                  </a:lnTo>
                  <a:lnTo>
                    <a:pt x="42" y="280"/>
                  </a:lnTo>
                  <a:lnTo>
                    <a:pt x="56" y="301"/>
                  </a:lnTo>
                  <a:lnTo>
                    <a:pt x="42" y="312"/>
                  </a:lnTo>
                  <a:lnTo>
                    <a:pt x="30" y="328"/>
                  </a:lnTo>
                  <a:lnTo>
                    <a:pt x="42" y="342"/>
                  </a:lnTo>
                  <a:lnTo>
                    <a:pt x="56" y="347"/>
                  </a:lnTo>
                  <a:lnTo>
                    <a:pt x="60" y="372"/>
                  </a:lnTo>
                  <a:lnTo>
                    <a:pt x="62" y="386"/>
                  </a:lnTo>
                  <a:lnTo>
                    <a:pt x="69" y="406"/>
                  </a:lnTo>
                  <a:lnTo>
                    <a:pt x="64" y="422"/>
                  </a:lnTo>
                  <a:lnTo>
                    <a:pt x="76" y="429"/>
                  </a:lnTo>
                  <a:lnTo>
                    <a:pt x="65" y="438"/>
                  </a:lnTo>
                  <a:lnTo>
                    <a:pt x="76" y="452"/>
                  </a:lnTo>
                  <a:lnTo>
                    <a:pt x="89" y="459"/>
                  </a:lnTo>
                  <a:lnTo>
                    <a:pt x="103" y="472"/>
                  </a:lnTo>
                  <a:lnTo>
                    <a:pt x="119" y="481"/>
                  </a:lnTo>
                  <a:lnTo>
                    <a:pt x="122" y="497"/>
                  </a:lnTo>
                  <a:lnTo>
                    <a:pt x="131" y="511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3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52">
              <a:extLst>
                <a:ext uri="{FF2B5EF4-FFF2-40B4-BE49-F238E27FC236}">
                  <a16:creationId xmlns:a16="http://schemas.microsoft.com/office/drawing/2014/main" id="{2AC96FF5-9F59-AC3E-93C7-61309A9835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28801" y="9267473"/>
              <a:ext cx="743112" cy="555640"/>
            </a:xfrm>
            <a:custGeom>
              <a:avLst/>
              <a:gdLst>
                <a:gd name="T0" fmla="*/ 327 w 329"/>
                <a:gd name="T1" fmla="*/ 244 h 246"/>
                <a:gd name="T2" fmla="*/ 327 w 329"/>
                <a:gd name="T3" fmla="*/ 194 h 246"/>
                <a:gd name="T4" fmla="*/ 329 w 329"/>
                <a:gd name="T5" fmla="*/ 160 h 246"/>
                <a:gd name="T6" fmla="*/ 327 w 329"/>
                <a:gd name="T7" fmla="*/ 114 h 246"/>
                <a:gd name="T8" fmla="*/ 327 w 329"/>
                <a:gd name="T9" fmla="*/ 98 h 246"/>
                <a:gd name="T10" fmla="*/ 329 w 329"/>
                <a:gd name="T11" fmla="*/ 85 h 246"/>
                <a:gd name="T12" fmla="*/ 329 w 329"/>
                <a:gd name="T13" fmla="*/ 50 h 246"/>
                <a:gd name="T14" fmla="*/ 320 w 329"/>
                <a:gd name="T15" fmla="*/ 39 h 246"/>
                <a:gd name="T16" fmla="*/ 329 w 329"/>
                <a:gd name="T17" fmla="*/ 4 h 246"/>
                <a:gd name="T18" fmla="*/ 277 w 329"/>
                <a:gd name="T19" fmla="*/ 4 h 246"/>
                <a:gd name="T20" fmla="*/ 254 w 329"/>
                <a:gd name="T21" fmla="*/ 2 h 246"/>
                <a:gd name="T22" fmla="*/ 240 w 329"/>
                <a:gd name="T23" fmla="*/ 9 h 246"/>
                <a:gd name="T24" fmla="*/ 210 w 329"/>
                <a:gd name="T25" fmla="*/ 2 h 246"/>
                <a:gd name="T26" fmla="*/ 140 w 329"/>
                <a:gd name="T27" fmla="*/ 4 h 246"/>
                <a:gd name="T28" fmla="*/ 115 w 329"/>
                <a:gd name="T29" fmla="*/ 0 h 246"/>
                <a:gd name="T30" fmla="*/ 103 w 329"/>
                <a:gd name="T31" fmla="*/ 5 h 246"/>
                <a:gd name="T32" fmla="*/ 94 w 329"/>
                <a:gd name="T33" fmla="*/ 18 h 246"/>
                <a:gd name="T34" fmla="*/ 80 w 329"/>
                <a:gd name="T35" fmla="*/ 25 h 246"/>
                <a:gd name="T36" fmla="*/ 64 w 329"/>
                <a:gd name="T37" fmla="*/ 30 h 246"/>
                <a:gd name="T38" fmla="*/ 53 w 329"/>
                <a:gd name="T39" fmla="*/ 41 h 246"/>
                <a:gd name="T40" fmla="*/ 44 w 329"/>
                <a:gd name="T41" fmla="*/ 53 h 246"/>
                <a:gd name="T42" fmla="*/ 37 w 329"/>
                <a:gd name="T43" fmla="*/ 62 h 246"/>
                <a:gd name="T44" fmla="*/ 30 w 329"/>
                <a:gd name="T45" fmla="*/ 71 h 246"/>
                <a:gd name="T46" fmla="*/ 17 w 329"/>
                <a:gd name="T47" fmla="*/ 82 h 246"/>
                <a:gd name="T48" fmla="*/ 7 w 329"/>
                <a:gd name="T49" fmla="*/ 91 h 246"/>
                <a:gd name="T50" fmla="*/ 3 w 329"/>
                <a:gd name="T51" fmla="*/ 103 h 246"/>
                <a:gd name="T52" fmla="*/ 1 w 329"/>
                <a:gd name="T53" fmla="*/ 116 h 246"/>
                <a:gd name="T54" fmla="*/ 0 w 329"/>
                <a:gd name="T55" fmla="*/ 128 h 246"/>
                <a:gd name="T56" fmla="*/ 7 w 329"/>
                <a:gd name="T57" fmla="*/ 142 h 246"/>
                <a:gd name="T58" fmla="*/ 16 w 329"/>
                <a:gd name="T59" fmla="*/ 150 h 246"/>
                <a:gd name="T60" fmla="*/ 17 w 329"/>
                <a:gd name="T61" fmla="*/ 164 h 246"/>
                <a:gd name="T62" fmla="*/ 23 w 329"/>
                <a:gd name="T63" fmla="*/ 176 h 246"/>
                <a:gd name="T64" fmla="*/ 35 w 329"/>
                <a:gd name="T65" fmla="*/ 185 h 246"/>
                <a:gd name="T66" fmla="*/ 35 w 329"/>
                <a:gd name="T67" fmla="*/ 201 h 246"/>
                <a:gd name="T68" fmla="*/ 41 w 329"/>
                <a:gd name="T69" fmla="*/ 214 h 246"/>
                <a:gd name="T70" fmla="*/ 39 w 329"/>
                <a:gd name="T71" fmla="*/ 233 h 246"/>
                <a:gd name="T72" fmla="*/ 53 w 329"/>
                <a:gd name="T73" fmla="*/ 239 h 246"/>
                <a:gd name="T74" fmla="*/ 69 w 329"/>
                <a:gd name="T75" fmla="*/ 244 h 246"/>
                <a:gd name="T76" fmla="*/ 140 w 329"/>
                <a:gd name="T77" fmla="*/ 246 h 246"/>
                <a:gd name="T78" fmla="*/ 171 w 329"/>
                <a:gd name="T79" fmla="*/ 244 h 246"/>
                <a:gd name="T80" fmla="*/ 211 w 329"/>
                <a:gd name="T81" fmla="*/ 246 h 246"/>
                <a:gd name="T82" fmla="*/ 244 w 329"/>
                <a:gd name="T83" fmla="*/ 246 h 246"/>
                <a:gd name="T84" fmla="*/ 279 w 329"/>
                <a:gd name="T85" fmla="*/ 244 h 246"/>
                <a:gd name="T86" fmla="*/ 327 w 329"/>
                <a:gd name="T87" fmla="*/ 244 h 246"/>
                <a:gd name="T88" fmla="*/ 327 w 329"/>
                <a:gd name="T89" fmla="*/ 244 h 246"/>
                <a:gd name="T90" fmla="*/ 327 w 329"/>
                <a:gd name="T91" fmla="*/ 24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9" h="246">
                  <a:moveTo>
                    <a:pt x="327" y="244"/>
                  </a:moveTo>
                  <a:lnTo>
                    <a:pt x="327" y="194"/>
                  </a:lnTo>
                  <a:lnTo>
                    <a:pt x="329" y="160"/>
                  </a:lnTo>
                  <a:lnTo>
                    <a:pt x="327" y="114"/>
                  </a:lnTo>
                  <a:lnTo>
                    <a:pt x="327" y="98"/>
                  </a:lnTo>
                  <a:lnTo>
                    <a:pt x="329" y="85"/>
                  </a:lnTo>
                  <a:lnTo>
                    <a:pt x="329" y="50"/>
                  </a:lnTo>
                  <a:lnTo>
                    <a:pt x="320" y="39"/>
                  </a:lnTo>
                  <a:lnTo>
                    <a:pt x="329" y="4"/>
                  </a:lnTo>
                  <a:lnTo>
                    <a:pt x="277" y="4"/>
                  </a:lnTo>
                  <a:lnTo>
                    <a:pt x="254" y="2"/>
                  </a:lnTo>
                  <a:lnTo>
                    <a:pt x="240" y="9"/>
                  </a:lnTo>
                  <a:lnTo>
                    <a:pt x="210" y="2"/>
                  </a:lnTo>
                  <a:lnTo>
                    <a:pt x="140" y="4"/>
                  </a:lnTo>
                  <a:lnTo>
                    <a:pt x="115" y="0"/>
                  </a:lnTo>
                  <a:lnTo>
                    <a:pt x="103" y="5"/>
                  </a:lnTo>
                  <a:lnTo>
                    <a:pt x="94" y="18"/>
                  </a:lnTo>
                  <a:lnTo>
                    <a:pt x="80" y="25"/>
                  </a:lnTo>
                  <a:lnTo>
                    <a:pt x="64" y="30"/>
                  </a:lnTo>
                  <a:lnTo>
                    <a:pt x="53" y="41"/>
                  </a:lnTo>
                  <a:lnTo>
                    <a:pt x="44" y="53"/>
                  </a:lnTo>
                  <a:lnTo>
                    <a:pt x="37" y="62"/>
                  </a:lnTo>
                  <a:lnTo>
                    <a:pt x="30" y="71"/>
                  </a:lnTo>
                  <a:lnTo>
                    <a:pt x="17" y="82"/>
                  </a:lnTo>
                  <a:lnTo>
                    <a:pt x="7" y="91"/>
                  </a:lnTo>
                  <a:lnTo>
                    <a:pt x="3" y="103"/>
                  </a:lnTo>
                  <a:lnTo>
                    <a:pt x="1" y="116"/>
                  </a:lnTo>
                  <a:lnTo>
                    <a:pt x="0" y="128"/>
                  </a:lnTo>
                  <a:lnTo>
                    <a:pt x="7" y="142"/>
                  </a:lnTo>
                  <a:lnTo>
                    <a:pt x="16" y="150"/>
                  </a:lnTo>
                  <a:lnTo>
                    <a:pt x="17" y="164"/>
                  </a:lnTo>
                  <a:lnTo>
                    <a:pt x="23" y="176"/>
                  </a:lnTo>
                  <a:lnTo>
                    <a:pt x="35" y="185"/>
                  </a:lnTo>
                  <a:lnTo>
                    <a:pt x="35" y="201"/>
                  </a:lnTo>
                  <a:lnTo>
                    <a:pt x="41" y="214"/>
                  </a:lnTo>
                  <a:lnTo>
                    <a:pt x="39" y="233"/>
                  </a:lnTo>
                  <a:lnTo>
                    <a:pt x="53" y="239"/>
                  </a:lnTo>
                  <a:lnTo>
                    <a:pt x="69" y="244"/>
                  </a:lnTo>
                  <a:lnTo>
                    <a:pt x="140" y="246"/>
                  </a:lnTo>
                  <a:lnTo>
                    <a:pt x="171" y="244"/>
                  </a:lnTo>
                  <a:lnTo>
                    <a:pt x="211" y="246"/>
                  </a:lnTo>
                  <a:lnTo>
                    <a:pt x="244" y="246"/>
                  </a:lnTo>
                  <a:lnTo>
                    <a:pt x="279" y="244"/>
                  </a:lnTo>
                  <a:lnTo>
                    <a:pt x="327" y="244"/>
                  </a:lnTo>
                  <a:lnTo>
                    <a:pt x="327" y="244"/>
                  </a:lnTo>
                  <a:lnTo>
                    <a:pt x="327" y="24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53">
              <a:extLst>
                <a:ext uri="{FF2B5EF4-FFF2-40B4-BE49-F238E27FC236}">
                  <a16:creationId xmlns:a16="http://schemas.microsoft.com/office/drawing/2014/main" id="{77F4BD47-0B76-9792-9A8E-5489FE02E0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9207" y="8431754"/>
              <a:ext cx="659540" cy="851530"/>
            </a:xfrm>
            <a:custGeom>
              <a:avLst/>
              <a:gdLst>
                <a:gd name="T0" fmla="*/ 121 w 292"/>
                <a:gd name="T1" fmla="*/ 377 h 377"/>
                <a:gd name="T2" fmla="*/ 144 w 292"/>
                <a:gd name="T3" fmla="*/ 374 h 377"/>
                <a:gd name="T4" fmla="*/ 187 w 292"/>
                <a:gd name="T5" fmla="*/ 372 h 377"/>
                <a:gd name="T6" fmla="*/ 198 w 292"/>
                <a:gd name="T7" fmla="*/ 358 h 377"/>
                <a:gd name="T8" fmla="*/ 210 w 292"/>
                <a:gd name="T9" fmla="*/ 340 h 377"/>
                <a:gd name="T10" fmla="*/ 219 w 292"/>
                <a:gd name="T11" fmla="*/ 327 h 377"/>
                <a:gd name="T12" fmla="*/ 258 w 292"/>
                <a:gd name="T13" fmla="*/ 265 h 377"/>
                <a:gd name="T14" fmla="*/ 273 w 292"/>
                <a:gd name="T15" fmla="*/ 276 h 377"/>
                <a:gd name="T16" fmla="*/ 281 w 292"/>
                <a:gd name="T17" fmla="*/ 265 h 377"/>
                <a:gd name="T18" fmla="*/ 292 w 292"/>
                <a:gd name="T19" fmla="*/ 253 h 377"/>
                <a:gd name="T20" fmla="*/ 287 w 292"/>
                <a:gd name="T21" fmla="*/ 238 h 377"/>
                <a:gd name="T22" fmla="*/ 280 w 292"/>
                <a:gd name="T23" fmla="*/ 226 h 377"/>
                <a:gd name="T24" fmla="*/ 285 w 292"/>
                <a:gd name="T25" fmla="*/ 210 h 377"/>
                <a:gd name="T26" fmla="*/ 283 w 292"/>
                <a:gd name="T27" fmla="*/ 197 h 377"/>
                <a:gd name="T28" fmla="*/ 285 w 292"/>
                <a:gd name="T29" fmla="*/ 183 h 377"/>
                <a:gd name="T30" fmla="*/ 269 w 292"/>
                <a:gd name="T31" fmla="*/ 180 h 377"/>
                <a:gd name="T32" fmla="*/ 256 w 292"/>
                <a:gd name="T33" fmla="*/ 171 h 377"/>
                <a:gd name="T34" fmla="*/ 253 w 292"/>
                <a:gd name="T35" fmla="*/ 158 h 377"/>
                <a:gd name="T36" fmla="*/ 248 w 292"/>
                <a:gd name="T37" fmla="*/ 144 h 377"/>
                <a:gd name="T38" fmla="*/ 242 w 292"/>
                <a:gd name="T39" fmla="*/ 128 h 377"/>
                <a:gd name="T40" fmla="*/ 237 w 292"/>
                <a:gd name="T41" fmla="*/ 117 h 377"/>
                <a:gd name="T42" fmla="*/ 246 w 292"/>
                <a:gd name="T43" fmla="*/ 101 h 377"/>
                <a:gd name="T44" fmla="*/ 244 w 292"/>
                <a:gd name="T45" fmla="*/ 89 h 377"/>
                <a:gd name="T46" fmla="*/ 246 w 292"/>
                <a:gd name="T47" fmla="*/ 76 h 377"/>
                <a:gd name="T48" fmla="*/ 244 w 292"/>
                <a:gd name="T49" fmla="*/ 62 h 377"/>
                <a:gd name="T50" fmla="*/ 237 w 292"/>
                <a:gd name="T51" fmla="*/ 50 h 377"/>
                <a:gd name="T52" fmla="*/ 232 w 292"/>
                <a:gd name="T53" fmla="*/ 35 h 377"/>
                <a:gd name="T54" fmla="*/ 223 w 292"/>
                <a:gd name="T55" fmla="*/ 28 h 377"/>
                <a:gd name="T56" fmla="*/ 207 w 292"/>
                <a:gd name="T57" fmla="*/ 26 h 377"/>
                <a:gd name="T58" fmla="*/ 194 w 292"/>
                <a:gd name="T59" fmla="*/ 25 h 377"/>
                <a:gd name="T60" fmla="*/ 185 w 292"/>
                <a:gd name="T61" fmla="*/ 23 h 377"/>
                <a:gd name="T62" fmla="*/ 169 w 292"/>
                <a:gd name="T63" fmla="*/ 18 h 377"/>
                <a:gd name="T64" fmla="*/ 153 w 292"/>
                <a:gd name="T65" fmla="*/ 12 h 377"/>
                <a:gd name="T66" fmla="*/ 137 w 292"/>
                <a:gd name="T67" fmla="*/ 10 h 377"/>
                <a:gd name="T68" fmla="*/ 127 w 292"/>
                <a:gd name="T69" fmla="*/ 0 h 377"/>
                <a:gd name="T70" fmla="*/ 118 w 292"/>
                <a:gd name="T71" fmla="*/ 9 h 377"/>
                <a:gd name="T72" fmla="*/ 114 w 292"/>
                <a:gd name="T73" fmla="*/ 37 h 377"/>
                <a:gd name="T74" fmla="*/ 98 w 292"/>
                <a:gd name="T75" fmla="*/ 35 h 377"/>
                <a:gd name="T76" fmla="*/ 100 w 292"/>
                <a:gd name="T77" fmla="*/ 51 h 377"/>
                <a:gd name="T78" fmla="*/ 107 w 292"/>
                <a:gd name="T79" fmla="*/ 71 h 377"/>
                <a:gd name="T80" fmla="*/ 107 w 292"/>
                <a:gd name="T81" fmla="*/ 94 h 377"/>
                <a:gd name="T82" fmla="*/ 109 w 292"/>
                <a:gd name="T83" fmla="*/ 146 h 377"/>
                <a:gd name="T84" fmla="*/ 95 w 292"/>
                <a:gd name="T85" fmla="*/ 151 h 377"/>
                <a:gd name="T86" fmla="*/ 86 w 292"/>
                <a:gd name="T87" fmla="*/ 172 h 377"/>
                <a:gd name="T88" fmla="*/ 62 w 292"/>
                <a:gd name="T89" fmla="*/ 169 h 377"/>
                <a:gd name="T90" fmla="*/ 45 w 292"/>
                <a:gd name="T91" fmla="*/ 180 h 377"/>
                <a:gd name="T92" fmla="*/ 46 w 292"/>
                <a:gd name="T93" fmla="*/ 226 h 377"/>
                <a:gd name="T94" fmla="*/ 34 w 292"/>
                <a:gd name="T95" fmla="*/ 228 h 377"/>
                <a:gd name="T96" fmla="*/ 18 w 292"/>
                <a:gd name="T97" fmla="*/ 215 h 377"/>
                <a:gd name="T98" fmla="*/ 9 w 292"/>
                <a:gd name="T99" fmla="*/ 204 h 377"/>
                <a:gd name="T100" fmla="*/ 9 w 292"/>
                <a:gd name="T101" fmla="*/ 235 h 377"/>
                <a:gd name="T102" fmla="*/ 16 w 292"/>
                <a:gd name="T103" fmla="*/ 286 h 377"/>
                <a:gd name="T104" fmla="*/ 0 w 292"/>
                <a:gd name="T105" fmla="*/ 288 h 377"/>
                <a:gd name="T106" fmla="*/ 0 w 292"/>
                <a:gd name="T107" fmla="*/ 308 h 377"/>
                <a:gd name="T108" fmla="*/ 9 w 292"/>
                <a:gd name="T109" fmla="*/ 320 h 377"/>
                <a:gd name="T110" fmla="*/ 9 w 292"/>
                <a:gd name="T111" fmla="*/ 343 h 377"/>
                <a:gd name="T112" fmla="*/ 9 w 292"/>
                <a:gd name="T113" fmla="*/ 372 h 377"/>
                <a:gd name="T114" fmla="*/ 73 w 292"/>
                <a:gd name="T115" fmla="*/ 370 h 377"/>
                <a:gd name="T116" fmla="*/ 109 w 292"/>
                <a:gd name="T117" fmla="*/ 372 h 377"/>
                <a:gd name="T118" fmla="*/ 121 w 292"/>
                <a:gd name="T119" fmla="*/ 377 h 377"/>
                <a:gd name="T120" fmla="*/ 121 w 292"/>
                <a:gd name="T121" fmla="*/ 377 h 377"/>
                <a:gd name="T122" fmla="*/ 121 w 292"/>
                <a:gd name="T123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2" h="377">
                  <a:moveTo>
                    <a:pt x="121" y="377"/>
                  </a:moveTo>
                  <a:lnTo>
                    <a:pt x="144" y="374"/>
                  </a:lnTo>
                  <a:lnTo>
                    <a:pt x="187" y="372"/>
                  </a:lnTo>
                  <a:lnTo>
                    <a:pt x="198" y="358"/>
                  </a:lnTo>
                  <a:lnTo>
                    <a:pt x="210" y="340"/>
                  </a:lnTo>
                  <a:lnTo>
                    <a:pt x="219" y="327"/>
                  </a:lnTo>
                  <a:lnTo>
                    <a:pt x="258" y="265"/>
                  </a:lnTo>
                  <a:lnTo>
                    <a:pt x="273" y="276"/>
                  </a:lnTo>
                  <a:lnTo>
                    <a:pt x="281" y="265"/>
                  </a:lnTo>
                  <a:lnTo>
                    <a:pt x="292" y="253"/>
                  </a:lnTo>
                  <a:lnTo>
                    <a:pt x="287" y="238"/>
                  </a:lnTo>
                  <a:lnTo>
                    <a:pt x="280" y="226"/>
                  </a:lnTo>
                  <a:lnTo>
                    <a:pt x="285" y="210"/>
                  </a:lnTo>
                  <a:lnTo>
                    <a:pt x="283" y="197"/>
                  </a:lnTo>
                  <a:lnTo>
                    <a:pt x="285" y="183"/>
                  </a:lnTo>
                  <a:lnTo>
                    <a:pt x="269" y="180"/>
                  </a:lnTo>
                  <a:lnTo>
                    <a:pt x="256" y="171"/>
                  </a:lnTo>
                  <a:lnTo>
                    <a:pt x="253" y="158"/>
                  </a:lnTo>
                  <a:lnTo>
                    <a:pt x="248" y="144"/>
                  </a:lnTo>
                  <a:lnTo>
                    <a:pt x="242" y="128"/>
                  </a:lnTo>
                  <a:lnTo>
                    <a:pt x="237" y="117"/>
                  </a:lnTo>
                  <a:lnTo>
                    <a:pt x="246" y="101"/>
                  </a:lnTo>
                  <a:lnTo>
                    <a:pt x="244" y="89"/>
                  </a:lnTo>
                  <a:lnTo>
                    <a:pt x="246" y="76"/>
                  </a:lnTo>
                  <a:lnTo>
                    <a:pt x="244" y="62"/>
                  </a:lnTo>
                  <a:lnTo>
                    <a:pt x="237" y="50"/>
                  </a:lnTo>
                  <a:lnTo>
                    <a:pt x="232" y="35"/>
                  </a:lnTo>
                  <a:lnTo>
                    <a:pt x="223" y="28"/>
                  </a:lnTo>
                  <a:lnTo>
                    <a:pt x="207" y="26"/>
                  </a:lnTo>
                  <a:lnTo>
                    <a:pt x="194" y="25"/>
                  </a:lnTo>
                  <a:lnTo>
                    <a:pt x="185" y="23"/>
                  </a:lnTo>
                  <a:lnTo>
                    <a:pt x="169" y="18"/>
                  </a:lnTo>
                  <a:lnTo>
                    <a:pt x="153" y="12"/>
                  </a:lnTo>
                  <a:lnTo>
                    <a:pt x="137" y="10"/>
                  </a:lnTo>
                  <a:lnTo>
                    <a:pt x="127" y="0"/>
                  </a:lnTo>
                  <a:lnTo>
                    <a:pt x="118" y="9"/>
                  </a:lnTo>
                  <a:lnTo>
                    <a:pt x="114" y="37"/>
                  </a:lnTo>
                  <a:lnTo>
                    <a:pt x="98" y="35"/>
                  </a:lnTo>
                  <a:lnTo>
                    <a:pt x="100" y="51"/>
                  </a:lnTo>
                  <a:lnTo>
                    <a:pt x="107" y="71"/>
                  </a:lnTo>
                  <a:lnTo>
                    <a:pt x="107" y="94"/>
                  </a:lnTo>
                  <a:lnTo>
                    <a:pt x="109" y="146"/>
                  </a:lnTo>
                  <a:lnTo>
                    <a:pt x="95" y="151"/>
                  </a:lnTo>
                  <a:lnTo>
                    <a:pt x="86" y="172"/>
                  </a:lnTo>
                  <a:lnTo>
                    <a:pt x="62" y="169"/>
                  </a:lnTo>
                  <a:lnTo>
                    <a:pt x="45" y="180"/>
                  </a:lnTo>
                  <a:lnTo>
                    <a:pt x="46" y="226"/>
                  </a:lnTo>
                  <a:lnTo>
                    <a:pt x="34" y="228"/>
                  </a:lnTo>
                  <a:lnTo>
                    <a:pt x="18" y="215"/>
                  </a:lnTo>
                  <a:lnTo>
                    <a:pt x="9" y="204"/>
                  </a:lnTo>
                  <a:lnTo>
                    <a:pt x="9" y="235"/>
                  </a:lnTo>
                  <a:lnTo>
                    <a:pt x="16" y="286"/>
                  </a:lnTo>
                  <a:lnTo>
                    <a:pt x="0" y="288"/>
                  </a:lnTo>
                  <a:lnTo>
                    <a:pt x="0" y="308"/>
                  </a:lnTo>
                  <a:lnTo>
                    <a:pt x="9" y="320"/>
                  </a:lnTo>
                  <a:lnTo>
                    <a:pt x="9" y="343"/>
                  </a:lnTo>
                  <a:lnTo>
                    <a:pt x="9" y="372"/>
                  </a:lnTo>
                  <a:lnTo>
                    <a:pt x="73" y="370"/>
                  </a:lnTo>
                  <a:lnTo>
                    <a:pt x="109" y="372"/>
                  </a:lnTo>
                  <a:lnTo>
                    <a:pt x="121" y="377"/>
                  </a:lnTo>
                  <a:lnTo>
                    <a:pt x="121" y="377"/>
                  </a:lnTo>
                  <a:lnTo>
                    <a:pt x="121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54">
              <a:extLst>
                <a:ext uri="{FF2B5EF4-FFF2-40B4-BE49-F238E27FC236}">
                  <a16:creationId xmlns:a16="http://schemas.microsoft.com/office/drawing/2014/main" id="{C7C48855-4743-7380-6209-69ACAA3417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258528" y="9809560"/>
              <a:ext cx="871857" cy="973499"/>
            </a:xfrm>
            <a:custGeom>
              <a:avLst/>
              <a:gdLst>
                <a:gd name="T0" fmla="*/ 288 w 386"/>
                <a:gd name="T1" fmla="*/ 419 h 431"/>
                <a:gd name="T2" fmla="*/ 338 w 386"/>
                <a:gd name="T3" fmla="*/ 376 h 431"/>
                <a:gd name="T4" fmla="*/ 386 w 386"/>
                <a:gd name="T5" fmla="*/ 280 h 431"/>
                <a:gd name="T6" fmla="*/ 263 w 386"/>
                <a:gd name="T7" fmla="*/ 223 h 431"/>
                <a:gd name="T8" fmla="*/ 249 w 386"/>
                <a:gd name="T9" fmla="*/ 187 h 431"/>
                <a:gd name="T10" fmla="*/ 206 w 386"/>
                <a:gd name="T11" fmla="*/ 157 h 431"/>
                <a:gd name="T12" fmla="*/ 178 w 386"/>
                <a:gd name="T13" fmla="*/ 134 h 431"/>
                <a:gd name="T14" fmla="*/ 169 w 386"/>
                <a:gd name="T15" fmla="*/ 98 h 431"/>
                <a:gd name="T16" fmla="*/ 180 w 386"/>
                <a:gd name="T17" fmla="*/ 63 h 431"/>
                <a:gd name="T18" fmla="*/ 174 w 386"/>
                <a:gd name="T19" fmla="*/ 31 h 431"/>
                <a:gd name="T20" fmla="*/ 142 w 386"/>
                <a:gd name="T21" fmla="*/ 29 h 431"/>
                <a:gd name="T22" fmla="*/ 116 w 386"/>
                <a:gd name="T23" fmla="*/ 0 h 431"/>
                <a:gd name="T24" fmla="*/ 94 w 386"/>
                <a:gd name="T25" fmla="*/ 20 h 431"/>
                <a:gd name="T26" fmla="*/ 75 w 386"/>
                <a:gd name="T27" fmla="*/ 43 h 431"/>
                <a:gd name="T28" fmla="*/ 73 w 386"/>
                <a:gd name="T29" fmla="*/ 70 h 431"/>
                <a:gd name="T30" fmla="*/ 66 w 386"/>
                <a:gd name="T31" fmla="*/ 98 h 431"/>
                <a:gd name="T32" fmla="*/ 46 w 386"/>
                <a:gd name="T33" fmla="*/ 125 h 431"/>
                <a:gd name="T34" fmla="*/ 36 w 386"/>
                <a:gd name="T35" fmla="*/ 155 h 431"/>
                <a:gd name="T36" fmla="*/ 18 w 386"/>
                <a:gd name="T37" fmla="*/ 189 h 431"/>
                <a:gd name="T38" fmla="*/ 0 w 386"/>
                <a:gd name="T39" fmla="*/ 205 h 431"/>
                <a:gd name="T40" fmla="*/ 23 w 386"/>
                <a:gd name="T41" fmla="*/ 225 h 431"/>
                <a:gd name="T42" fmla="*/ 45 w 386"/>
                <a:gd name="T43" fmla="*/ 237 h 431"/>
                <a:gd name="T44" fmla="*/ 77 w 386"/>
                <a:gd name="T45" fmla="*/ 273 h 431"/>
                <a:gd name="T46" fmla="*/ 101 w 386"/>
                <a:gd name="T47" fmla="*/ 305 h 431"/>
                <a:gd name="T48" fmla="*/ 128 w 386"/>
                <a:gd name="T49" fmla="*/ 331 h 431"/>
                <a:gd name="T50" fmla="*/ 146 w 386"/>
                <a:gd name="T51" fmla="*/ 330 h 431"/>
                <a:gd name="T52" fmla="*/ 164 w 386"/>
                <a:gd name="T53" fmla="*/ 351 h 431"/>
                <a:gd name="T54" fmla="*/ 185 w 386"/>
                <a:gd name="T55" fmla="*/ 363 h 431"/>
                <a:gd name="T56" fmla="*/ 208 w 386"/>
                <a:gd name="T57" fmla="*/ 383 h 431"/>
                <a:gd name="T58" fmla="*/ 228 w 386"/>
                <a:gd name="T59" fmla="*/ 408 h 431"/>
                <a:gd name="T60" fmla="*/ 249 w 386"/>
                <a:gd name="T61" fmla="*/ 424 h 431"/>
                <a:gd name="T62" fmla="*/ 255 w 386"/>
                <a:gd name="T63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6" h="431">
                  <a:moveTo>
                    <a:pt x="255" y="431"/>
                  </a:moveTo>
                  <a:lnTo>
                    <a:pt x="288" y="419"/>
                  </a:lnTo>
                  <a:lnTo>
                    <a:pt x="329" y="395"/>
                  </a:lnTo>
                  <a:lnTo>
                    <a:pt x="338" y="376"/>
                  </a:lnTo>
                  <a:lnTo>
                    <a:pt x="358" y="333"/>
                  </a:lnTo>
                  <a:lnTo>
                    <a:pt x="386" y="280"/>
                  </a:lnTo>
                  <a:lnTo>
                    <a:pt x="328" y="253"/>
                  </a:lnTo>
                  <a:lnTo>
                    <a:pt x="263" y="223"/>
                  </a:lnTo>
                  <a:lnTo>
                    <a:pt x="267" y="203"/>
                  </a:lnTo>
                  <a:lnTo>
                    <a:pt x="249" y="187"/>
                  </a:lnTo>
                  <a:lnTo>
                    <a:pt x="226" y="182"/>
                  </a:lnTo>
                  <a:lnTo>
                    <a:pt x="206" y="157"/>
                  </a:lnTo>
                  <a:lnTo>
                    <a:pt x="189" y="143"/>
                  </a:lnTo>
                  <a:lnTo>
                    <a:pt x="178" y="134"/>
                  </a:lnTo>
                  <a:lnTo>
                    <a:pt x="166" y="123"/>
                  </a:lnTo>
                  <a:lnTo>
                    <a:pt x="169" y="98"/>
                  </a:lnTo>
                  <a:lnTo>
                    <a:pt x="174" y="86"/>
                  </a:lnTo>
                  <a:lnTo>
                    <a:pt x="180" y="63"/>
                  </a:lnTo>
                  <a:lnTo>
                    <a:pt x="182" y="47"/>
                  </a:lnTo>
                  <a:lnTo>
                    <a:pt x="174" y="31"/>
                  </a:lnTo>
                  <a:lnTo>
                    <a:pt x="158" y="29"/>
                  </a:lnTo>
                  <a:lnTo>
                    <a:pt x="142" y="29"/>
                  </a:lnTo>
                  <a:lnTo>
                    <a:pt x="130" y="15"/>
                  </a:lnTo>
                  <a:lnTo>
                    <a:pt x="116" y="0"/>
                  </a:lnTo>
                  <a:lnTo>
                    <a:pt x="101" y="9"/>
                  </a:lnTo>
                  <a:lnTo>
                    <a:pt x="94" y="20"/>
                  </a:lnTo>
                  <a:lnTo>
                    <a:pt x="87" y="32"/>
                  </a:lnTo>
                  <a:lnTo>
                    <a:pt x="75" y="43"/>
                  </a:lnTo>
                  <a:lnTo>
                    <a:pt x="68" y="55"/>
                  </a:lnTo>
                  <a:lnTo>
                    <a:pt x="73" y="70"/>
                  </a:lnTo>
                  <a:lnTo>
                    <a:pt x="73" y="86"/>
                  </a:lnTo>
                  <a:lnTo>
                    <a:pt x="66" y="98"/>
                  </a:lnTo>
                  <a:lnTo>
                    <a:pt x="61" y="112"/>
                  </a:lnTo>
                  <a:lnTo>
                    <a:pt x="46" y="125"/>
                  </a:lnTo>
                  <a:lnTo>
                    <a:pt x="43" y="143"/>
                  </a:lnTo>
                  <a:lnTo>
                    <a:pt x="36" y="155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5" y="191"/>
                  </a:lnTo>
                  <a:lnTo>
                    <a:pt x="0" y="205"/>
                  </a:lnTo>
                  <a:lnTo>
                    <a:pt x="20" y="205"/>
                  </a:lnTo>
                  <a:lnTo>
                    <a:pt x="23" y="225"/>
                  </a:lnTo>
                  <a:lnTo>
                    <a:pt x="32" y="232"/>
                  </a:lnTo>
                  <a:lnTo>
                    <a:pt x="45" y="237"/>
                  </a:lnTo>
                  <a:lnTo>
                    <a:pt x="55" y="255"/>
                  </a:lnTo>
                  <a:lnTo>
                    <a:pt x="77" y="273"/>
                  </a:lnTo>
                  <a:lnTo>
                    <a:pt x="89" y="294"/>
                  </a:lnTo>
                  <a:lnTo>
                    <a:pt x="101" y="305"/>
                  </a:lnTo>
                  <a:lnTo>
                    <a:pt x="112" y="317"/>
                  </a:lnTo>
                  <a:lnTo>
                    <a:pt x="128" y="331"/>
                  </a:lnTo>
                  <a:lnTo>
                    <a:pt x="132" y="319"/>
                  </a:lnTo>
                  <a:lnTo>
                    <a:pt x="146" y="330"/>
                  </a:lnTo>
                  <a:lnTo>
                    <a:pt x="155" y="340"/>
                  </a:lnTo>
                  <a:lnTo>
                    <a:pt x="164" y="351"/>
                  </a:lnTo>
                  <a:lnTo>
                    <a:pt x="171" y="365"/>
                  </a:lnTo>
                  <a:lnTo>
                    <a:pt x="185" y="363"/>
                  </a:lnTo>
                  <a:lnTo>
                    <a:pt x="199" y="372"/>
                  </a:lnTo>
                  <a:lnTo>
                    <a:pt x="208" y="383"/>
                  </a:lnTo>
                  <a:lnTo>
                    <a:pt x="221" y="392"/>
                  </a:lnTo>
                  <a:lnTo>
                    <a:pt x="228" y="408"/>
                  </a:lnTo>
                  <a:lnTo>
                    <a:pt x="233" y="422"/>
                  </a:lnTo>
                  <a:lnTo>
                    <a:pt x="249" y="424"/>
                  </a:lnTo>
                  <a:lnTo>
                    <a:pt x="255" y="431"/>
                  </a:lnTo>
                  <a:lnTo>
                    <a:pt x="255" y="431"/>
                  </a:lnTo>
                  <a:lnTo>
                    <a:pt x="255" y="4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55">
              <a:extLst>
                <a:ext uri="{FF2B5EF4-FFF2-40B4-BE49-F238E27FC236}">
                  <a16:creationId xmlns:a16="http://schemas.microsoft.com/office/drawing/2014/main" id="{4C1350A1-1507-7AF3-8602-66C4DDB3F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6753" y="8768300"/>
              <a:ext cx="738595" cy="752147"/>
            </a:xfrm>
            <a:custGeom>
              <a:avLst/>
              <a:gdLst>
                <a:gd name="T0" fmla="*/ 179 w 327"/>
                <a:gd name="T1" fmla="*/ 333 h 333"/>
                <a:gd name="T2" fmla="*/ 181 w 327"/>
                <a:gd name="T3" fmla="*/ 321 h 333"/>
                <a:gd name="T4" fmla="*/ 187 w 327"/>
                <a:gd name="T5" fmla="*/ 312 h 333"/>
                <a:gd name="T6" fmla="*/ 201 w 327"/>
                <a:gd name="T7" fmla="*/ 299 h 333"/>
                <a:gd name="T8" fmla="*/ 211 w 327"/>
                <a:gd name="T9" fmla="*/ 289 h 333"/>
                <a:gd name="T10" fmla="*/ 219 w 327"/>
                <a:gd name="T11" fmla="*/ 280 h 333"/>
                <a:gd name="T12" fmla="*/ 229 w 327"/>
                <a:gd name="T13" fmla="*/ 267 h 333"/>
                <a:gd name="T14" fmla="*/ 242 w 327"/>
                <a:gd name="T15" fmla="*/ 257 h 333"/>
                <a:gd name="T16" fmla="*/ 252 w 327"/>
                <a:gd name="T17" fmla="*/ 248 h 333"/>
                <a:gd name="T18" fmla="*/ 268 w 327"/>
                <a:gd name="T19" fmla="*/ 241 h 333"/>
                <a:gd name="T20" fmla="*/ 279 w 327"/>
                <a:gd name="T21" fmla="*/ 232 h 333"/>
                <a:gd name="T22" fmla="*/ 295 w 327"/>
                <a:gd name="T23" fmla="*/ 221 h 333"/>
                <a:gd name="T24" fmla="*/ 320 w 327"/>
                <a:gd name="T25" fmla="*/ 225 h 333"/>
                <a:gd name="T26" fmla="*/ 320 w 327"/>
                <a:gd name="T27" fmla="*/ 173 h 333"/>
                <a:gd name="T28" fmla="*/ 311 w 327"/>
                <a:gd name="T29" fmla="*/ 159 h 333"/>
                <a:gd name="T30" fmla="*/ 311 w 327"/>
                <a:gd name="T31" fmla="*/ 139 h 333"/>
                <a:gd name="T32" fmla="*/ 327 w 327"/>
                <a:gd name="T33" fmla="*/ 137 h 333"/>
                <a:gd name="T34" fmla="*/ 327 w 327"/>
                <a:gd name="T35" fmla="*/ 84 h 333"/>
                <a:gd name="T36" fmla="*/ 322 w 327"/>
                <a:gd name="T37" fmla="*/ 57 h 333"/>
                <a:gd name="T38" fmla="*/ 299 w 327"/>
                <a:gd name="T39" fmla="*/ 47 h 333"/>
                <a:gd name="T40" fmla="*/ 288 w 327"/>
                <a:gd name="T41" fmla="*/ 36 h 333"/>
                <a:gd name="T42" fmla="*/ 260 w 327"/>
                <a:gd name="T43" fmla="*/ 32 h 333"/>
                <a:gd name="T44" fmla="*/ 254 w 327"/>
                <a:gd name="T45" fmla="*/ 41 h 333"/>
                <a:gd name="T46" fmla="*/ 260 w 327"/>
                <a:gd name="T47" fmla="*/ 27 h 333"/>
                <a:gd name="T48" fmla="*/ 222 w 327"/>
                <a:gd name="T49" fmla="*/ 22 h 333"/>
                <a:gd name="T50" fmla="*/ 210 w 327"/>
                <a:gd name="T51" fmla="*/ 15 h 333"/>
                <a:gd name="T52" fmla="*/ 185 w 327"/>
                <a:gd name="T53" fmla="*/ 23 h 333"/>
                <a:gd name="T54" fmla="*/ 174 w 327"/>
                <a:gd name="T55" fmla="*/ 32 h 333"/>
                <a:gd name="T56" fmla="*/ 174 w 327"/>
                <a:gd name="T57" fmla="*/ 16 h 333"/>
                <a:gd name="T58" fmla="*/ 158 w 327"/>
                <a:gd name="T59" fmla="*/ 16 h 333"/>
                <a:gd name="T60" fmla="*/ 142 w 327"/>
                <a:gd name="T61" fmla="*/ 9 h 333"/>
                <a:gd name="T62" fmla="*/ 112 w 327"/>
                <a:gd name="T63" fmla="*/ 15 h 333"/>
                <a:gd name="T64" fmla="*/ 48 w 327"/>
                <a:gd name="T65" fmla="*/ 120 h 333"/>
                <a:gd name="T66" fmla="*/ 14 w 327"/>
                <a:gd name="T67" fmla="*/ 121 h 333"/>
                <a:gd name="T68" fmla="*/ 1 w 327"/>
                <a:gd name="T69" fmla="*/ 127 h 333"/>
                <a:gd name="T70" fmla="*/ 1 w 327"/>
                <a:gd name="T71" fmla="*/ 150 h 333"/>
                <a:gd name="T72" fmla="*/ 1 w 327"/>
                <a:gd name="T73" fmla="*/ 173 h 333"/>
                <a:gd name="T74" fmla="*/ 0 w 327"/>
                <a:gd name="T75" fmla="*/ 217 h 333"/>
                <a:gd name="T76" fmla="*/ 28 w 327"/>
                <a:gd name="T77" fmla="*/ 217 h 333"/>
                <a:gd name="T78" fmla="*/ 28 w 327"/>
                <a:gd name="T79" fmla="*/ 278 h 333"/>
                <a:gd name="T80" fmla="*/ 60 w 327"/>
                <a:gd name="T81" fmla="*/ 280 h 333"/>
                <a:gd name="T82" fmla="*/ 96 w 327"/>
                <a:gd name="T83" fmla="*/ 280 h 333"/>
                <a:gd name="T84" fmla="*/ 96 w 327"/>
                <a:gd name="T85" fmla="*/ 303 h 333"/>
                <a:gd name="T86" fmla="*/ 98 w 327"/>
                <a:gd name="T87" fmla="*/ 322 h 333"/>
                <a:gd name="T88" fmla="*/ 124 w 327"/>
                <a:gd name="T89" fmla="*/ 314 h 333"/>
                <a:gd name="T90" fmla="*/ 140 w 327"/>
                <a:gd name="T91" fmla="*/ 319 h 333"/>
                <a:gd name="T92" fmla="*/ 155 w 327"/>
                <a:gd name="T93" fmla="*/ 324 h 333"/>
                <a:gd name="T94" fmla="*/ 171 w 327"/>
                <a:gd name="T95" fmla="*/ 328 h 333"/>
                <a:gd name="T96" fmla="*/ 179 w 327"/>
                <a:gd name="T97" fmla="*/ 333 h 333"/>
                <a:gd name="T98" fmla="*/ 179 w 327"/>
                <a:gd name="T99" fmla="*/ 333 h 333"/>
                <a:gd name="T100" fmla="*/ 179 w 327"/>
                <a:gd name="T101" fmla="*/ 333 h 333"/>
                <a:gd name="T102" fmla="*/ 201 w 327"/>
                <a:gd name="T103" fmla="*/ 9 h 333"/>
                <a:gd name="T104" fmla="*/ 181 w 327"/>
                <a:gd name="T105" fmla="*/ 0 h 333"/>
                <a:gd name="T106" fmla="*/ 160 w 327"/>
                <a:gd name="T107" fmla="*/ 0 h 333"/>
                <a:gd name="T108" fmla="*/ 181 w 327"/>
                <a:gd name="T109" fmla="*/ 11 h 333"/>
                <a:gd name="T110" fmla="*/ 201 w 327"/>
                <a:gd name="T111" fmla="*/ 9 h 333"/>
                <a:gd name="T112" fmla="*/ 201 w 327"/>
                <a:gd name="T113" fmla="*/ 9 h 333"/>
                <a:gd name="T114" fmla="*/ 201 w 327"/>
                <a:gd name="T115" fmla="*/ 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" h="333">
                  <a:moveTo>
                    <a:pt x="179" y="333"/>
                  </a:moveTo>
                  <a:lnTo>
                    <a:pt x="181" y="321"/>
                  </a:lnTo>
                  <a:lnTo>
                    <a:pt x="187" y="312"/>
                  </a:lnTo>
                  <a:lnTo>
                    <a:pt x="201" y="299"/>
                  </a:lnTo>
                  <a:lnTo>
                    <a:pt x="211" y="289"/>
                  </a:lnTo>
                  <a:lnTo>
                    <a:pt x="219" y="280"/>
                  </a:lnTo>
                  <a:lnTo>
                    <a:pt x="229" y="267"/>
                  </a:lnTo>
                  <a:lnTo>
                    <a:pt x="242" y="257"/>
                  </a:lnTo>
                  <a:lnTo>
                    <a:pt x="252" y="248"/>
                  </a:lnTo>
                  <a:lnTo>
                    <a:pt x="268" y="241"/>
                  </a:lnTo>
                  <a:lnTo>
                    <a:pt x="279" y="232"/>
                  </a:lnTo>
                  <a:lnTo>
                    <a:pt x="295" y="221"/>
                  </a:lnTo>
                  <a:lnTo>
                    <a:pt x="320" y="225"/>
                  </a:lnTo>
                  <a:lnTo>
                    <a:pt x="320" y="173"/>
                  </a:lnTo>
                  <a:lnTo>
                    <a:pt x="311" y="159"/>
                  </a:lnTo>
                  <a:lnTo>
                    <a:pt x="311" y="139"/>
                  </a:lnTo>
                  <a:lnTo>
                    <a:pt x="327" y="137"/>
                  </a:lnTo>
                  <a:lnTo>
                    <a:pt x="327" y="84"/>
                  </a:lnTo>
                  <a:lnTo>
                    <a:pt x="322" y="57"/>
                  </a:lnTo>
                  <a:lnTo>
                    <a:pt x="299" y="47"/>
                  </a:lnTo>
                  <a:lnTo>
                    <a:pt x="288" y="36"/>
                  </a:lnTo>
                  <a:lnTo>
                    <a:pt x="260" y="32"/>
                  </a:lnTo>
                  <a:lnTo>
                    <a:pt x="254" y="41"/>
                  </a:lnTo>
                  <a:lnTo>
                    <a:pt x="260" y="27"/>
                  </a:lnTo>
                  <a:lnTo>
                    <a:pt x="222" y="22"/>
                  </a:lnTo>
                  <a:lnTo>
                    <a:pt x="210" y="15"/>
                  </a:lnTo>
                  <a:lnTo>
                    <a:pt x="185" y="23"/>
                  </a:lnTo>
                  <a:lnTo>
                    <a:pt x="174" y="32"/>
                  </a:lnTo>
                  <a:lnTo>
                    <a:pt x="174" y="16"/>
                  </a:lnTo>
                  <a:lnTo>
                    <a:pt x="158" y="16"/>
                  </a:lnTo>
                  <a:lnTo>
                    <a:pt x="142" y="9"/>
                  </a:lnTo>
                  <a:lnTo>
                    <a:pt x="112" y="15"/>
                  </a:lnTo>
                  <a:lnTo>
                    <a:pt x="48" y="120"/>
                  </a:lnTo>
                  <a:lnTo>
                    <a:pt x="14" y="121"/>
                  </a:lnTo>
                  <a:lnTo>
                    <a:pt x="1" y="127"/>
                  </a:lnTo>
                  <a:lnTo>
                    <a:pt x="1" y="150"/>
                  </a:lnTo>
                  <a:lnTo>
                    <a:pt x="1" y="173"/>
                  </a:lnTo>
                  <a:lnTo>
                    <a:pt x="0" y="217"/>
                  </a:lnTo>
                  <a:lnTo>
                    <a:pt x="28" y="217"/>
                  </a:lnTo>
                  <a:lnTo>
                    <a:pt x="28" y="278"/>
                  </a:lnTo>
                  <a:lnTo>
                    <a:pt x="60" y="280"/>
                  </a:lnTo>
                  <a:lnTo>
                    <a:pt x="96" y="280"/>
                  </a:lnTo>
                  <a:lnTo>
                    <a:pt x="96" y="303"/>
                  </a:lnTo>
                  <a:lnTo>
                    <a:pt x="98" y="322"/>
                  </a:lnTo>
                  <a:lnTo>
                    <a:pt x="124" y="314"/>
                  </a:lnTo>
                  <a:lnTo>
                    <a:pt x="140" y="319"/>
                  </a:lnTo>
                  <a:lnTo>
                    <a:pt x="155" y="324"/>
                  </a:lnTo>
                  <a:lnTo>
                    <a:pt x="171" y="328"/>
                  </a:lnTo>
                  <a:lnTo>
                    <a:pt x="179" y="333"/>
                  </a:lnTo>
                  <a:lnTo>
                    <a:pt x="179" y="333"/>
                  </a:lnTo>
                  <a:lnTo>
                    <a:pt x="179" y="333"/>
                  </a:lnTo>
                  <a:close/>
                  <a:moveTo>
                    <a:pt x="201" y="9"/>
                  </a:moveTo>
                  <a:lnTo>
                    <a:pt x="181" y="0"/>
                  </a:lnTo>
                  <a:lnTo>
                    <a:pt x="160" y="0"/>
                  </a:lnTo>
                  <a:lnTo>
                    <a:pt x="181" y="11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201" y="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56">
              <a:extLst>
                <a:ext uri="{FF2B5EF4-FFF2-40B4-BE49-F238E27FC236}">
                  <a16:creationId xmlns:a16="http://schemas.microsoft.com/office/drawing/2014/main" id="{53D6E76D-13DA-811F-10A1-ADB2A15C4D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17522" y="8700539"/>
              <a:ext cx="478844" cy="901221"/>
            </a:xfrm>
            <a:custGeom>
              <a:avLst/>
              <a:gdLst>
                <a:gd name="T0" fmla="*/ 180 w 212"/>
                <a:gd name="T1" fmla="*/ 399 h 399"/>
                <a:gd name="T2" fmla="*/ 180 w 212"/>
                <a:gd name="T3" fmla="*/ 370 h 399"/>
                <a:gd name="T4" fmla="*/ 187 w 212"/>
                <a:gd name="T5" fmla="*/ 344 h 399"/>
                <a:gd name="T6" fmla="*/ 182 w 212"/>
                <a:gd name="T7" fmla="*/ 335 h 399"/>
                <a:gd name="T8" fmla="*/ 182 w 212"/>
                <a:gd name="T9" fmla="*/ 308 h 399"/>
                <a:gd name="T10" fmla="*/ 194 w 212"/>
                <a:gd name="T11" fmla="*/ 306 h 399"/>
                <a:gd name="T12" fmla="*/ 198 w 212"/>
                <a:gd name="T13" fmla="*/ 285 h 399"/>
                <a:gd name="T14" fmla="*/ 194 w 212"/>
                <a:gd name="T15" fmla="*/ 255 h 399"/>
                <a:gd name="T16" fmla="*/ 209 w 212"/>
                <a:gd name="T17" fmla="*/ 247 h 399"/>
                <a:gd name="T18" fmla="*/ 210 w 212"/>
                <a:gd name="T19" fmla="*/ 203 h 399"/>
                <a:gd name="T20" fmla="*/ 212 w 212"/>
                <a:gd name="T21" fmla="*/ 189 h 399"/>
                <a:gd name="T22" fmla="*/ 210 w 212"/>
                <a:gd name="T23" fmla="*/ 153 h 399"/>
                <a:gd name="T24" fmla="*/ 209 w 212"/>
                <a:gd name="T25" fmla="*/ 137 h 399"/>
                <a:gd name="T26" fmla="*/ 210 w 212"/>
                <a:gd name="T27" fmla="*/ 121 h 399"/>
                <a:gd name="T28" fmla="*/ 200 w 212"/>
                <a:gd name="T29" fmla="*/ 110 h 399"/>
                <a:gd name="T30" fmla="*/ 196 w 212"/>
                <a:gd name="T31" fmla="*/ 87 h 399"/>
                <a:gd name="T32" fmla="*/ 198 w 212"/>
                <a:gd name="T33" fmla="*/ 71 h 399"/>
                <a:gd name="T34" fmla="*/ 186 w 212"/>
                <a:gd name="T35" fmla="*/ 64 h 399"/>
                <a:gd name="T36" fmla="*/ 178 w 212"/>
                <a:gd name="T37" fmla="*/ 39 h 399"/>
                <a:gd name="T38" fmla="*/ 171 w 212"/>
                <a:gd name="T39" fmla="*/ 27 h 399"/>
                <a:gd name="T40" fmla="*/ 168 w 212"/>
                <a:gd name="T41" fmla="*/ 0 h 399"/>
                <a:gd name="T42" fmla="*/ 153 w 212"/>
                <a:gd name="T43" fmla="*/ 2 h 399"/>
                <a:gd name="T44" fmla="*/ 132 w 212"/>
                <a:gd name="T45" fmla="*/ 2 h 399"/>
                <a:gd name="T46" fmla="*/ 120 w 212"/>
                <a:gd name="T47" fmla="*/ 14 h 399"/>
                <a:gd name="T48" fmla="*/ 100 w 212"/>
                <a:gd name="T49" fmla="*/ 18 h 399"/>
                <a:gd name="T50" fmla="*/ 88 w 212"/>
                <a:gd name="T51" fmla="*/ 20 h 399"/>
                <a:gd name="T52" fmla="*/ 73 w 212"/>
                <a:gd name="T53" fmla="*/ 23 h 399"/>
                <a:gd name="T54" fmla="*/ 66 w 212"/>
                <a:gd name="T55" fmla="*/ 36 h 399"/>
                <a:gd name="T56" fmla="*/ 52 w 212"/>
                <a:gd name="T57" fmla="*/ 37 h 399"/>
                <a:gd name="T58" fmla="*/ 43 w 212"/>
                <a:gd name="T59" fmla="*/ 27 h 399"/>
                <a:gd name="T60" fmla="*/ 31 w 212"/>
                <a:gd name="T61" fmla="*/ 32 h 399"/>
                <a:gd name="T62" fmla="*/ 18 w 212"/>
                <a:gd name="T63" fmla="*/ 27 h 399"/>
                <a:gd name="T64" fmla="*/ 20 w 212"/>
                <a:gd name="T65" fmla="*/ 39 h 399"/>
                <a:gd name="T66" fmla="*/ 16 w 212"/>
                <a:gd name="T67" fmla="*/ 62 h 399"/>
                <a:gd name="T68" fmla="*/ 4 w 212"/>
                <a:gd name="T69" fmla="*/ 64 h 399"/>
                <a:gd name="T70" fmla="*/ 0 w 212"/>
                <a:gd name="T71" fmla="*/ 112 h 399"/>
                <a:gd name="T72" fmla="*/ 2 w 212"/>
                <a:gd name="T73" fmla="*/ 153 h 399"/>
                <a:gd name="T74" fmla="*/ 2 w 212"/>
                <a:gd name="T75" fmla="*/ 203 h 399"/>
                <a:gd name="T76" fmla="*/ 2 w 212"/>
                <a:gd name="T77" fmla="*/ 287 h 399"/>
                <a:gd name="T78" fmla="*/ 0 w 212"/>
                <a:gd name="T79" fmla="*/ 304 h 399"/>
                <a:gd name="T80" fmla="*/ 16 w 212"/>
                <a:gd name="T81" fmla="*/ 308 h 399"/>
                <a:gd name="T82" fmla="*/ 32 w 212"/>
                <a:gd name="T83" fmla="*/ 306 h 399"/>
                <a:gd name="T84" fmla="*/ 40 w 212"/>
                <a:gd name="T85" fmla="*/ 324 h 399"/>
                <a:gd name="T86" fmla="*/ 48 w 212"/>
                <a:gd name="T87" fmla="*/ 336 h 399"/>
                <a:gd name="T88" fmla="*/ 77 w 212"/>
                <a:gd name="T89" fmla="*/ 344 h 399"/>
                <a:gd name="T90" fmla="*/ 75 w 212"/>
                <a:gd name="T91" fmla="*/ 360 h 399"/>
                <a:gd name="T92" fmla="*/ 89 w 212"/>
                <a:gd name="T93" fmla="*/ 361 h 399"/>
                <a:gd name="T94" fmla="*/ 89 w 212"/>
                <a:gd name="T95" fmla="*/ 374 h 399"/>
                <a:gd name="T96" fmla="*/ 104 w 212"/>
                <a:gd name="T97" fmla="*/ 383 h 399"/>
                <a:gd name="T98" fmla="*/ 105 w 212"/>
                <a:gd name="T99" fmla="*/ 399 h 399"/>
                <a:gd name="T100" fmla="*/ 125 w 212"/>
                <a:gd name="T101" fmla="*/ 399 h 399"/>
                <a:gd name="T102" fmla="*/ 153 w 212"/>
                <a:gd name="T103" fmla="*/ 399 h 399"/>
                <a:gd name="T104" fmla="*/ 180 w 212"/>
                <a:gd name="T105" fmla="*/ 399 h 399"/>
                <a:gd name="T106" fmla="*/ 180 w 212"/>
                <a:gd name="T107" fmla="*/ 399 h 399"/>
                <a:gd name="T108" fmla="*/ 180 w 212"/>
                <a:gd name="T109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" h="399">
                  <a:moveTo>
                    <a:pt x="180" y="399"/>
                  </a:moveTo>
                  <a:lnTo>
                    <a:pt x="180" y="370"/>
                  </a:lnTo>
                  <a:lnTo>
                    <a:pt x="187" y="344"/>
                  </a:lnTo>
                  <a:lnTo>
                    <a:pt x="182" y="335"/>
                  </a:lnTo>
                  <a:lnTo>
                    <a:pt x="182" y="308"/>
                  </a:lnTo>
                  <a:lnTo>
                    <a:pt x="194" y="306"/>
                  </a:lnTo>
                  <a:lnTo>
                    <a:pt x="198" y="285"/>
                  </a:lnTo>
                  <a:lnTo>
                    <a:pt x="194" y="255"/>
                  </a:lnTo>
                  <a:lnTo>
                    <a:pt x="209" y="247"/>
                  </a:lnTo>
                  <a:lnTo>
                    <a:pt x="210" y="203"/>
                  </a:lnTo>
                  <a:lnTo>
                    <a:pt x="212" y="189"/>
                  </a:lnTo>
                  <a:lnTo>
                    <a:pt x="210" y="153"/>
                  </a:lnTo>
                  <a:lnTo>
                    <a:pt x="209" y="137"/>
                  </a:lnTo>
                  <a:lnTo>
                    <a:pt x="210" y="121"/>
                  </a:lnTo>
                  <a:lnTo>
                    <a:pt x="200" y="110"/>
                  </a:lnTo>
                  <a:lnTo>
                    <a:pt x="196" y="87"/>
                  </a:lnTo>
                  <a:lnTo>
                    <a:pt x="198" y="71"/>
                  </a:lnTo>
                  <a:lnTo>
                    <a:pt x="186" y="64"/>
                  </a:lnTo>
                  <a:lnTo>
                    <a:pt x="178" y="39"/>
                  </a:lnTo>
                  <a:lnTo>
                    <a:pt x="171" y="27"/>
                  </a:lnTo>
                  <a:lnTo>
                    <a:pt x="168" y="0"/>
                  </a:lnTo>
                  <a:lnTo>
                    <a:pt x="153" y="2"/>
                  </a:lnTo>
                  <a:lnTo>
                    <a:pt x="132" y="2"/>
                  </a:lnTo>
                  <a:lnTo>
                    <a:pt x="120" y="14"/>
                  </a:lnTo>
                  <a:lnTo>
                    <a:pt x="100" y="18"/>
                  </a:lnTo>
                  <a:lnTo>
                    <a:pt x="88" y="20"/>
                  </a:lnTo>
                  <a:lnTo>
                    <a:pt x="73" y="23"/>
                  </a:lnTo>
                  <a:lnTo>
                    <a:pt x="66" y="36"/>
                  </a:lnTo>
                  <a:lnTo>
                    <a:pt x="52" y="37"/>
                  </a:lnTo>
                  <a:lnTo>
                    <a:pt x="43" y="27"/>
                  </a:lnTo>
                  <a:lnTo>
                    <a:pt x="31" y="32"/>
                  </a:lnTo>
                  <a:lnTo>
                    <a:pt x="18" y="27"/>
                  </a:lnTo>
                  <a:lnTo>
                    <a:pt x="20" y="39"/>
                  </a:lnTo>
                  <a:lnTo>
                    <a:pt x="16" y="62"/>
                  </a:lnTo>
                  <a:lnTo>
                    <a:pt x="4" y="64"/>
                  </a:lnTo>
                  <a:lnTo>
                    <a:pt x="0" y="112"/>
                  </a:lnTo>
                  <a:lnTo>
                    <a:pt x="2" y="153"/>
                  </a:lnTo>
                  <a:lnTo>
                    <a:pt x="2" y="203"/>
                  </a:lnTo>
                  <a:lnTo>
                    <a:pt x="2" y="287"/>
                  </a:lnTo>
                  <a:lnTo>
                    <a:pt x="0" y="304"/>
                  </a:lnTo>
                  <a:lnTo>
                    <a:pt x="16" y="308"/>
                  </a:lnTo>
                  <a:lnTo>
                    <a:pt x="32" y="306"/>
                  </a:lnTo>
                  <a:lnTo>
                    <a:pt x="40" y="324"/>
                  </a:lnTo>
                  <a:lnTo>
                    <a:pt x="48" y="336"/>
                  </a:lnTo>
                  <a:lnTo>
                    <a:pt x="77" y="344"/>
                  </a:lnTo>
                  <a:lnTo>
                    <a:pt x="75" y="360"/>
                  </a:lnTo>
                  <a:lnTo>
                    <a:pt x="89" y="361"/>
                  </a:lnTo>
                  <a:lnTo>
                    <a:pt x="89" y="374"/>
                  </a:lnTo>
                  <a:lnTo>
                    <a:pt x="104" y="383"/>
                  </a:lnTo>
                  <a:lnTo>
                    <a:pt x="105" y="399"/>
                  </a:lnTo>
                  <a:lnTo>
                    <a:pt x="125" y="399"/>
                  </a:lnTo>
                  <a:lnTo>
                    <a:pt x="153" y="399"/>
                  </a:lnTo>
                  <a:lnTo>
                    <a:pt x="180" y="399"/>
                  </a:lnTo>
                  <a:lnTo>
                    <a:pt x="180" y="399"/>
                  </a:lnTo>
                  <a:lnTo>
                    <a:pt x="180" y="3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57">
              <a:extLst>
                <a:ext uri="{FF2B5EF4-FFF2-40B4-BE49-F238E27FC236}">
                  <a16:creationId xmlns:a16="http://schemas.microsoft.com/office/drawing/2014/main" id="{133A6971-6005-1D4D-80F4-C1345E840F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4496" y="10441995"/>
              <a:ext cx="862823" cy="851530"/>
            </a:xfrm>
            <a:custGeom>
              <a:avLst/>
              <a:gdLst>
                <a:gd name="T0" fmla="*/ 217 w 382"/>
                <a:gd name="T1" fmla="*/ 363 h 377"/>
                <a:gd name="T2" fmla="*/ 261 w 382"/>
                <a:gd name="T3" fmla="*/ 356 h 377"/>
                <a:gd name="T4" fmla="*/ 293 w 382"/>
                <a:gd name="T5" fmla="*/ 372 h 377"/>
                <a:gd name="T6" fmla="*/ 327 w 382"/>
                <a:gd name="T7" fmla="*/ 350 h 377"/>
                <a:gd name="T8" fmla="*/ 304 w 382"/>
                <a:gd name="T9" fmla="*/ 334 h 377"/>
                <a:gd name="T10" fmla="*/ 311 w 382"/>
                <a:gd name="T11" fmla="*/ 306 h 377"/>
                <a:gd name="T12" fmla="*/ 327 w 382"/>
                <a:gd name="T13" fmla="*/ 249 h 377"/>
                <a:gd name="T14" fmla="*/ 343 w 382"/>
                <a:gd name="T15" fmla="*/ 226 h 377"/>
                <a:gd name="T16" fmla="*/ 372 w 382"/>
                <a:gd name="T17" fmla="*/ 174 h 377"/>
                <a:gd name="T18" fmla="*/ 382 w 382"/>
                <a:gd name="T19" fmla="*/ 140 h 377"/>
                <a:gd name="T20" fmla="*/ 366 w 382"/>
                <a:gd name="T21" fmla="*/ 112 h 377"/>
                <a:gd name="T22" fmla="*/ 364 w 382"/>
                <a:gd name="T23" fmla="*/ 76 h 377"/>
                <a:gd name="T24" fmla="*/ 329 w 382"/>
                <a:gd name="T25" fmla="*/ 50 h 377"/>
                <a:gd name="T26" fmla="*/ 299 w 382"/>
                <a:gd name="T27" fmla="*/ 39 h 377"/>
                <a:gd name="T28" fmla="*/ 267 w 382"/>
                <a:gd name="T29" fmla="*/ 32 h 377"/>
                <a:gd name="T30" fmla="*/ 236 w 382"/>
                <a:gd name="T31" fmla="*/ 37 h 377"/>
                <a:gd name="T32" fmla="*/ 213 w 382"/>
                <a:gd name="T33" fmla="*/ 48 h 377"/>
                <a:gd name="T34" fmla="*/ 185 w 382"/>
                <a:gd name="T35" fmla="*/ 44 h 377"/>
                <a:gd name="T36" fmla="*/ 160 w 382"/>
                <a:gd name="T37" fmla="*/ 35 h 377"/>
                <a:gd name="T38" fmla="*/ 151 w 382"/>
                <a:gd name="T39" fmla="*/ 2 h 377"/>
                <a:gd name="T40" fmla="*/ 101 w 382"/>
                <a:gd name="T41" fmla="*/ 53 h 377"/>
                <a:gd name="T42" fmla="*/ 78 w 382"/>
                <a:gd name="T43" fmla="*/ 108 h 377"/>
                <a:gd name="T44" fmla="*/ 0 w 382"/>
                <a:gd name="T45" fmla="*/ 151 h 377"/>
                <a:gd name="T46" fmla="*/ 5 w 382"/>
                <a:gd name="T47" fmla="*/ 181 h 377"/>
                <a:gd name="T48" fmla="*/ 24 w 382"/>
                <a:gd name="T49" fmla="*/ 203 h 377"/>
                <a:gd name="T50" fmla="*/ 32 w 382"/>
                <a:gd name="T51" fmla="*/ 229 h 377"/>
                <a:gd name="T52" fmla="*/ 51 w 382"/>
                <a:gd name="T53" fmla="*/ 258 h 377"/>
                <a:gd name="T54" fmla="*/ 71 w 382"/>
                <a:gd name="T55" fmla="*/ 279 h 377"/>
                <a:gd name="T56" fmla="*/ 97 w 382"/>
                <a:gd name="T57" fmla="*/ 293 h 377"/>
                <a:gd name="T58" fmla="*/ 117 w 382"/>
                <a:gd name="T59" fmla="*/ 318 h 377"/>
                <a:gd name="T60" fmla="*/ 147 w 382"/>
                <a:gd name="T61" fmla="*/ 334 h 377"/>
                <a:gd name="T62" fmla="*/ 186 w 382"/>
                <a:gd name="T63" fmla="*/ 340 h 377"/>
                <a:gd name="T64" fmla="*/ 199 w 382"/>
                <a:gd name="T65" fmla="*/ 363 h 377"/>
                <a:gd name="T66" fmla="*/ 208 w 382"/>
                <a:gd name="T67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2" h="377">
                  <a:moveTo>
                    <a:pt x="208" y="377"/>
                  </a:moveTo>
                  <a:lnTo>
                    <a:pt x="217" y="363"/>
                  </a:lnTo>
                  <a:lnTo>
                    <a:pt x="236" y="349"/>
                  </a:lnTo>
                  <a:lnTo>
                    <a:pt x="261" y="356"/>
                  </a:lnTo>
                  <a:lnTo>
                    <a:pt x="281" y="358"/>
                  </a:lnTo>
                  <a:lnTo>
                    <a:pt x="293" y="372"/>
                  </a:lnTo>
                  <a:lnTo>
                    <a:pt x="315" y="372"/>
                  </a:lnTo>
                  <a:lnTo>
                    <a:pt x="327" y="350"/>
                  </a:lnTo>
                  <a:lnTo>
                    <a:pt x="315" y="345"/>
                  </a:lnTo>
                  <a:lnTo>
                    <a:pt x="304" y="334"/>
                  </a:lnTo>
                  <a:lnTo>
                    <a:pt x="302" y="322"/>
                  </a:lnTo>
                  <a:lnTo>
                    <a:pt x="311" y="306"/>
                  </a:lnTo>
                  <a:lnTo>
                    <a:pt x="322" y="272"/>
                  </a:lnTo>
                  <a:lnTo>
                    <a:pt x="327" y="249"/>
                  </a:lnTo>
                  <a:lnTo>
                    <a:pt x="338" y="242"/>
                  </a:lnTo>
                  <a:lnTo>
                    <a:pt x="343" y="226"/>
                  </a:lnTo>
                  <a:lnTo>
                    <a:pt x="357" y="208"/>
                  </a:lnTo>
                  <a:lnTo>
                    <a:pt x="372" y="174"/>
                  </a:lnTo>
                  <a:lnTo>
                    <a:pt x="382" y="164"/>
                  </a:lnTo>
                  <a:lnTo>
                    <a:pt x="382" y="140"/>
                  </a:lnTo>
                  <a:lnTo>
                    <a:pt x="368" y="126"/>
                  </a:lnTo>
                  <a:lnTo>
                    <a:pt x="366" y="112"/>
                  </a:lnTo>
                  <a:lnTo>
                    <a:pt x="370" y="91"/>
                  </a:lnTo>
                  <a:lnTo>
                    <a:pt x="364" y="76"/>
                  </a:lnTo>
                  <a:lnTo>
                    <a:pt x="347" y="64"/>
                  </a:lnTo>
                  <a:lnTo>
                    <a:pt x="329" y="50"/>
                  </a:lnTo>
                  <a:lnTo>
                    <a:pt x="311" y="41"/>
                  </a:lnTo>
                  <a:lnTo>
                    <a:pt x="299" y="39"/>
                  </a:lnTo>
                  <a:lnTo>
                    <a:pt x="279" y="41"/>
                  </a:lnTo>
                  <a:lnTo>
                    <a:pt x="267" y="32"/>
                  </a:lnTo>
                  <a:lnTo>
                    <a:pt x="256" y="41"/>
                  </a:lnTo>
                  <a:lnTo>
                    <a:pt x="236" y="37"/>
                  </a:lnTo>
                  <a:lnTo>
                    <a:pt x="226" y="42"/>
                  </a:lnTo>
                  <a:lnTo>
                    <a:pt x="213" y="48"/>
                  </a:lnTo>
                  <a:lnTo>
                    <a:pt x="197" y="46"/>
                  </a:lnTo>
                  <a:lnTo>
                    <a:pt x="185" y="44"/>
                  </a:lnTo>
                  <a:lnTo>
                    <a:pt x="170" y="42"/>
                  </a:lnTo>
                  <a:lnTo>
                    <a:pt x="160" y="35"/>
                  </a:lnTo>
                  <a:lnTo>
                    <a:pt x="149" y="18"/>
                  </a:lnTo>
                  <a:lnTo>
                    <a:pt x="151" y="2"/>
                  </a:lnTo>
                  <a:lnTo>
                    <a:pt x="131" y="0"/>
                  </a:lnTo>
                  <a:lnTo>
                    <a:pt x="101" y="53"/>
                  </a:lnTo>
                  <a:lnTo>
                    <a:pt x="85" y="91"/>
                  </a:lnTo>
                  <a:lnTo>
                    <a:pt x="78" y="108"/>
                  </a:lnTo>
                  <a:lnTo>
                    <a:pt x="33" y="139"/>
                  </a:lnTo>
                  <a:lnTo>
                    <a:pt x="0" y="151"/>
                  </a:lnTo>
                  <a:lnTo>
                    <a:pt x="3" y="165"/>
                  </a:lnTo>
                  <a:lnTo>
                    <a:pt x="5" y="181"/>
                  </a:lnTo>
                  <a:lnTo>
                    <a:pt x="14" y="192"/>
                  </a:lnTo>
                  <a:lnTo>
                    <a:pt x="24" y="203"/>
                  </a:lnTo>
                  <a:lnTo>
                    <a:pt x="40" y="215"/>
                  </a:lnTo>
                  <a:lnTo>
                    <a:pt x="32" y="229"/>
                  </a:lnTo>
                  <a:lnTo>
                    <a:pt x="46" y="244"/>
                  </a:lnTo>
                  <a:lnTo>
                    <a:pt x="51" y="258"/>
                  </a:lnTo>
                  <a:lnTo>
                    <a:pt x="62" y="265"/>
                  </a:lnTo>
                  <a:lnTo>
                    <a:pt x="71" y="279"/>
                  </a:lnTo>
                  <a:lnTo>
                    <a:pt x="83" y="288"/>
                  </a:lnTo>
                  <a:lnTo>
                    <a:pt x="97" y="293"/>
                  </a:lnTo>
                  <a:lnTo>
                    <a:pt x="106" y="309"/>
                  </a:lnTo>
                  <a:lnTo>
                    <a:pt x="117" y="318"/>
                  </a:lnTo>
                  <a:lnTo>
                    <a:pt x="137" y="327"/>
                  </a:lnTo>
                  <a:lnTo>
                    <a:pt x="147" y="334"/>
                  </a:lnTo>
                  <a:lnTo>
                    <a:pt x="170" y="343"/>
                  </a:lnTo>
                  <a:lnTo>
                    <a:pt x="186" y="340"/>
                  </a:lnTo>
                  <a:lnTo>
                    <a:pt x="185" y="356"/>
                  </a:lnTo>
                  <a:lnTo>
                    <a:pt x="199" y="363"/>
                  </a:lnTo>
                  <a:lnTo>
                    <a:pt x="208" y="377"/>
                  </a:lnTo>
                  <a:lnTo>
                    <a:pt x="208" y="377"/>
                  </a:lnTo>
                  <a:lnTo>
                    <a:pt x="208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58">
              <a:extLst>
                <a:ext uri="{FF2B5EF4-FFF2-40B4-BE49-F238E27FC236}">
                  <a16:creationId xmlns:a16="http://schemas.microsoft.com/office/drawing/2014/main" id="{860A3B94-9344-047F-DAD5-68BF8EDC9E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43348" y="9122916"/>
              <a:ext cx="422377" cy="844753"/>
            </a:xfrm>
            <a:custGeom>
              <a:avLst/>
              <a:gdLst>
                <a:gd name="T0" fmla="*/ 132 w 187"/>
                <a:gd name="T1" fmla="*/ 374 h 374"/>
                <a:gd name="T2" fmla="*/ 143 w 187"/>
                <a:gd name="T3" fmla="*/ 361 h 374"/>
                <a:gd name="T4" fmla="*/ 130 w 187"/>
                <a:gd name="T5" fmla="*/ 363 h 374"/>
                <a:gd name="T6" fmla="*/ 141 w 187"/>
                <a:gd name="T7" fmla="*/ 352 h 374"/>
                <a:gd name="T8" fmla="*/ 143 w 187"/>
                <a:gd name="T9" fmla="*/ 333 h 374"/>
                <a:gd name="T10" fmla="*/ 148 w 187"/>
                <a:gd name="T11" fmla="*/ 301 h 374"/>
                <a:gd name="T12" fmla="*/ 154 w 187"/>
                <a:gd name="T13" fmla="*/ 249 h 374"/>
                <a:gd name="T14" fmla="*/ 162 w 187"/>
                <a:gd name="T15" fmla="*/ 187 h 374"/>
                <a:gd name="T16" fmla="*/ 164 w 187"/>
                <a:gd name="T17" fmla="*/ 167 h 374"/>
                <a:gd name="T18" fmla="*/ 162 w 187"/>
                <a:gd name="T19" fmla="*/ 153 h 374"/>
                <a:gd name="T20" fmla="*/ 168 w 187"/>
                <a:gd name="T21" fmla="*/ 139 h 374"/>
                <a:gd name="T22" fmla="*/ 170 w 187"/>
                <a:gd name="T23" fmla="*/ 123 h 374"/>
                <a:gd name="T24" fmla="*/ 171 w 187"/>
                <a:gd name="T25" fmla="*/ 84 h 374"/>
                <a:gd name="T26" fmla="*/ 170 w 187"/>
                <a:gd name="T27" fmla="*/ 71 h 374"/>
                <a:gd name="T28" fmla="*/ 168 w 187"/>
                <a:gd name="T29" fmla="*/ 60 h 374"/>
                <a:gd name="T30" fmla="*/ 177 w 187"/>
                <a:gd name="T31" fmla="*/ 32 h 374"/>
                <a:gd name="T32" fmla="*/ 187 w 187"/>
                <a:gd name="T33" fmla="*/ 2 h 374"/>
                <a:gd name="T34" fmla="*/ 168 w 187"/>
                <a:gd name="T35" fmla="*/ 0 h 374"/>
                <a:gd name="T36" fmla="*/ 148 w 187"/>
                <a:gd name="T37" fmla="*/ 3 h 374"/>
                <a:gd name="T38" fmla="*/ 98 w 187"/>
                <a:gd name="T39" fmla="*/ 12 h 374"/>
                <a:gd name="T40" fmla="*/ 32 w 187"/>
                <a:gd name="T41" fmla="*/ 30 h 374"/>
                <a:gd name="T42" fmla="*/ 6 w 187"/>
                <a:gd name="T43" fmla="*/ 37 h 374"/>
                <a:gd name="T44" fmla="*/ 0 w 187"/>
                <a:gd name="T45" fmla="*/ 50 h 374"/>
                <a:gd name="T46" fmla="*/ 9 w 187"/>
                <a:gd name="T47" fmla="*/ 60 h 374"/>
                <a:gd name="T48" fmla="*/ 13 w 187"/>
                <a:gd name="T49" fmla="*/ 75 h 374"/>
                <a:gd name="T50" fmla="*/ 13 w 187"/>
                <a:gd name="T51" fmla="*/ 87 h 374"/>
                <a:gd name="T52" fmla="*/ 9 w 187"/>
                <a:gd name="T53" fmla="*/ 103 h 374"/>
                <a:gd name="T54" fmla="*/ 18 w 187"/>
                <a:gd name="T55" fmla="*/ 114 h 374"/>
                <a:gd name="T56" fmla="*/ 24 w 187"/>
                <a:gd name="T57" fmla="*/ 130 h 374"/>
                <a:gd name="T58" fmla="*/ 20 w 187"/>
                <a:gd name="T59" fmla="*/ 149 h 374"/>
                <a:gd name="T60" fmla="*/ 25 w 187"/>
                <a:gd name="T61" fmla="*/ 160 h 374"/>
                <a:gd name="T62" fmla="*/ 34 w 187"/>
                <a:gd name="T63" fmla="*/ 174 h 374"/>
                <a:gd name="T64" fmla="*/ 36 w 187"/>
                <a:gd name="T65" fmla="*/ 187 h 374"/>
                <a:gd name="T66" fmla="*/ 27 w 187"/>
                <a:gd name="T67" fmla="*/ 199 h 374"/>
                <a:gd name="T68" fmla="*/ 29 w 187"/>
                <a:gd name="T69" fmla="*/ 215 h 374"/>
                <a:gd name="T70" fmla="*/ 34 w 187"/>
                <a:gd name="T71" fmla="*/ 226 h 374"/>
                <a:gd name="T72" fmla="*/ 34 w 187"/>
                <a:gd name="T73" fmla="*/ 242 h 374"/>
                <a:gd name="T74" fmla="*/ 36 w 187"/>
                <a:gd name="T75" fmla="*/ 254 h 374"/>
                <a:gd name="T76" fmla="*/ 38 w 187"/>
                <a:gd name="T77" fmla="*/ 269 h 374"/>
                <a:gd name="T78" fmla="*/ 43 w 187"/>
                <a:gd name="T79" fmla="*/ 278 h 374"/>
                <a:gd name="T80" fmla="*/ 41 w 187"/>
                <a:gd name="T81" fmla="*/ 294 h 374"/>
                <a:gd name="T82" fmla="*/ 47 w 187"/>
                <a:gd name="T83" fmla="*/ 308 h 374"/>
                <a:gd name="T84" fmla="*/ 57 w 187"/>
                <a:gd name="T85" fmla="*/ 319 h 374"/>
                <a:gd name="T86" fmla="*/ 70 w 187"/>
                <a:gd name="T87" fmla="*/ 329 h 374"/>
                <a:gd name="T88" fmla="*/ 84 w 187"/>
                <a:gd name="T89" fmla="*/ 338 h 374"/>
                <a:gd name="T90" fmla="*/ 97 w 187"/>
                <a:gd name="T91" fmla="*/ 349 h 374"/>
                <a:gd name="T92" fmla="*/ 100 w 187"/>
                <a:gd name="T93" fmla="*/ 363 h 374"/>
                <a:gd name="T94" fmla="*/ 114 w 187"/>
                <a:gd name="T95" fmla="*/ 365 h 374"/>
                <a:gd name="T96" fmla="*/ 129 w 187"/>
                <a:gd name="T97" fmla="*/ 374 h 374"/>
                <a:gd name="T98" fmla="*/ 132 w 187"/>
                <a:gd name="T99" fmla="*/ 374 h 374"/>
                <a:gd name="T100" fmla="*/ 132 w 187"/>
                <a:gd name="T101" fmla="*/ 374 h 374"/>
                <a:gd name="T102" fmla="*/ 132 w 187"/>
                <a:gd name="T10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4">
                  <a:moveTo>
                    <a:pt x="132" y="374"/>
                  </a:moveTo>
                  <a:lnTo>
                    <a:pt x="143" y="361"/>
                  </a:lnTo>
                  <a:lnTo>
                    <a:pt x="130" y="363"/>
                  </a:lnTo>
                  <a:lnTo>
                    <a:pt x="141" y="352"/>
                  </a:lnTo>
                  <a:lnTo>
                    <a:pt x="143" y="333"/>
                  </a:lnTo>
                  <a:lnTo>
                    <a:pt x="148" y="301"/>
                  </a:lnTo>
                  <a:lnTo>
                    <a:pt x="154" y="249"/>
                  </a:lnTo>
                  <a:lnTo>
                    <a:pt x="162" y="187"/>
                  </a:lnTo>
                  <a:lnTo>
                    <a:pt x="164" y="167"/>
                  </a:lnTo>
                  <a:lnTo>
                    <a:pt x="162" y="153"/>
                  </a:lnTo>
                  <a:lnTo>
                    <a:pt x="168" y="139"/>
                  </a:lnTo>
                  <a:lnTo>
                    <a:pt x="170" y="123"/>
                  </a:lnTo>
                  <a:lnTo>
                    <a:pt x="171" y="84"/>
                  </a:lnTo>
                  <a:lnTo>
                    <a:pt x="170" y="71"/>
                  </a:lnTo>
                  <a:lnTo>
                    <a:pt x="168" y="60"/>
                  </a:lnTo>
                  <a:lnTo>
                    <a:pt x="177" y="32"/>
                  </a:lnTo>
                  <a:lnTo>
                    <a:pt x="187" y="2"/>
                  </a:lnTo>
                  <a:lnTo>
                    <a:pt x="168" y="0"/>
                  </a:lnTo>
                  <a:lnTo>
                    <a:pt x="148" y="3"/>
                  </a:lnTo>
                  <a:lnTo>
                    <a:pt x="98" y="12"/>
                  </a:lnTo>
                  <a:lnTo>
                    <a:pt x="32" y="30"/>
                  </a:lnTo>
                  <a:lnTo>
                    <a:pt x="6" y="37"/>
                  </a:lnTo>
                  <a:lnTo>
                    <a:pt x="0" y="50"/>
                  </a:lnTo>
                  <a:lnTo>
                    <a:pt x="9" y="60"/>
                  </a:lnTo>
                  <a:lnTo>
                    <a:pt x="13" y="75"/>
                  </a:lnTo>
                  <a:lnTo>
                    <a:pt x="13" y="87"/>
                  </a:lnTo>
                  <a:lnTo>
                    <a:pt x="9" y="103"/>
                  </a:lnTo>
                  <a:lnTo>
                    <a:pt x="18" y="114"/>
                  </a:lnTo>
                  <a:lnTo>
                    <a:pt x="24" y="130"/>
                  </a:lnTo>
                  <a:lnTo>
                    <a:pt x="20" y="149"/>
                  </a:lnTo>
                  <a:lnTo>
                    <a:pt x="25" y="160"/>
                  </a:lnTo>
                  <a:lnTo>
                    <a:pt x="34" y="174"/>
                  </a:lnTo>
                  <a:lnTo>
                    <a:pt x="36" y="187"/>
                  </a:lnTo>
                  <a:lnTo>
                    <a:pt x="27" y="199"/>
                  </a:lnTo>
                  <a:lnTo>
                    <a:pt x="29" y="215"/>
                  </a:lnTo>
                  <a:lnTo>
                    <a:pt x="34" y="226"/>
                  </a:lnTo>
                  <a:lnTo>
                    <a:pt x="34" y="242"/>
                  </a:lnTo>
                  <a:lnTo>
                    <a:pt x="36" y="254"/>
                  </a:lnTo>
                  <a:lnTo>
                    <a:pt x="38" y="269"/>
                  </a:lnTo>
                  <a:lnTo>
                    <a:pt x="43" y="278"/>
                  </a:lnTo>
                  <a:lnTo>
                    <a:pt x="41" y="294"/>
                  </a:lnTo>
                  <a:lnTo>
                    <a:pt x="47" y="308"/>
                  </a:lnTo>
                  <a:lnTo>
                    <a:pt x="57" y="319"/>
                  </a:lnTo>
                  <a:lnTo>
                    <a:pt x="70" y="329"/>
                  </a:lnTo>
                  <a:lnTo>
                    <a:pt x="84" y="338"/>
                  </a:lnTo>
                  <a:lnTo>
                    <a:pt x="97" y="349"/>
                  </a:lnTo>
                  <a:lnTo>
                    <a:pt x="100" y="363"/>
                  </a:lnTo>
                  <a:lnTo>
                    <a:pt x="114" y="365"/>
                  </a:lnTo>
                  <a:lnTo>
                    <a:pt x="129" y="374"/>
                  </a:lnTo>
                  <a:lnTo>
                    <a:pt x="132" y="374"/>
                  </a:lnTo>
                  <a:lnTo>
                    <a:pt x="132" y="374"/>
                  </a:lnTo>
                  <a:lnTo>
                    <a:pt x="132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59">
              <a:extLst>
                <a:ext uri="{FF2B5EF4-FFF2-40B4-BE49-F238E27FC236}">
                  <a16:creationId xmlns:a16="http://schemas.microsoft.com/office/drawing/2014/main" id="{929AC88C-13CE-C6D0-CE31-E1D0EA243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67198" y="8422720"/>
              <a:ext cx="530795" cy="535312"/>
            </a:xfrm>
            <a:custGeom>
              <a:avLst/>
              <a:gdLst>
                <a:gd name="T0" fmla="*/ 143 w 235"/>
                <a:gd name="T1" fmla="*/ 237 h 237"/>
                <a:gd name="T2" fmla="*/ 162 w 235"/>
                <a:gd name="T3" fmla="*/ 230 h 237"/>
                <a:gd name="T4" fmla="*/ 161 w 235"/>
                <a:gd name="T5" fmla="*/ 185 h 237"/>
                <a:gd name="T6" fmla="*/ 170 w 235"/>
                <a:gd name="T7" fmla="*/ 166 h 237"/>
                <a:gd name="T8" fmla="*/ 191 w 235"/>
                <a:gd name="T9" fmla="*/ 175 h 237"/>
                <a:gd name="T10" fmla="*/ 200 w 235"/>
                <a:gd name="T11" fmla="*/ 164 h 237"/>
                <a:gd name="T12" fmla="*/ 202 w 235"/>
                <a:gd name="T13" fmla="*/ 148 h 237"/>
                <a:gd name="T14" fmla="*/ 211 w 235"/>
                <a:gd name="T15" fmla="*/ 159 h 237"/>
                <a:gd name="T16" fmla="*/ 223 w 235"/>
                <a:gd name="T17" fmla="*/ 102 h 237"/>
                <a:gd name="T18" fmla="*/ 221 w 235"/>
                <a:gd name="T19" fmla="*/ 89 h 237"/>
                <a:gd name="T20" fmla="*/ 223 w 235"/>
                <a:gd name="T21" fmla="*/ 54 h 237"/>
                <a:gd name="T22" fmla="*/ 214 w 235"/>
                <a:gd name="T23" fmla="*/ 39 h 237"/>
                <a:gd name="T24" fmla="*/ 230 w 235"/>
                <a:gd name="T25" fmla="*/ 41 h 237"/>
                <a:gd name="T26" fmla="*/ 230 w 235"/>
                <a:gd name="T27" fmla="*/ 18 h 237"/>
                <a:gd name="T28" fmla="*/ 235 w 235"/>
                <a:gd name="T29" fmla="*/ 4 h 237"/>
                <a:gd name="T30" fmla="*/ 216 w 235"/>
                <a:gd name="T31" fmla="*/ 0 h 237"/>
                <a:gd name="T32" fmla="*/ 191 w 235"/>
                <a:gd name="T33" fmla="*/ 0 h 237"/>
                <a:gd name="T34" fmla="*/ 123 w 235"/>
                <a:gd name="T35" fmla="*/ 54 h 237"/>
                <a:gd name="T36" fmla="*/ 89 w 235"/>
                <a:gd name="T37" fmla="*/ 82 h 237"/>
                <a:gd name="T38" fmla="*/ 68 w 235"/>
                <a:gd name="T39" fmla="*/ 98 h 237"/>
                <a:gd name="T40" fmla="*/ 54 w 235"/>
                <a:gd name="T41" fmla="*/ 111 h 237"/>
                <a:gd name="T42" fmla="*/ 49 w 235"/>
                <a:gd name="T43" fmla="*/ 132 h 237"/>
                <a:gd name="T44" fmla="*/ 0 w 235"/>
                <a:gd name="T45" fmla="*/ 151 h 237"/>
                <a:gd name="T46" fmla="*/ 0 w 235"/>
                <a:gd name="T47" fmla="*/ 164 h 237"/>
                <a:gd name="T48" fmla="*/ 18 w 235"/>
                <a:gd name="T49" fmla="*/ 176 h 237"/>
                <a:gd name="T50" fmla="*/ 29 w 235"/>
                <a:gd name="T51" fmla="*/ 168 h 237"/>
                <a:gd name="T52" fmla="*/ 52 w 235"/>
                <a:gd name="T53" fmla="*/ 178 h 237"/>
                <a:gd name="T54" fmla="*/ 61 w 235"/>
                <a:gd name="T55" fmla="*/ 194 h 237"/>
                <a:gd name="T56" fmla="*/ 65 w 235"/>
                <a:gd name="T57" fmla="*/ 185 h 237"/>
                <a:gd name="T58" fmla="*/ 81 w 235"/>
                <a:gd name="T59" fmla="*/ 184 h 237"/>
                <a:gd name="T60" fmla="*/ 93 w 235"/>
                <a:gd name="T61" fmla="*/ 189 h 237"/>
                <a:gd name="T62" fmla="*/ 105 w 235"/>
                <a:gd name="T63" fmla="*/ 200 h 237"/>
                <a:gd name="T64" fmla="*/ 116 w 235"/>
                <a:gd name="T65" fmla="*/ 205 h 237"/>
                <a:gd name="T66" fmla="*/ 129 w 235"/>
                <a:gd name="T67" fmla="*/ 216 h 237"/>
                <a:gd name="T68" fmla="*/ 139 w 235"/>
                <a:gd name="T69" fmla="*/ 237 h 237"/>
                <a:gd name="T70" fmla="*/ 143 w 235"/>
                <a:gd name="T71" fmla="*/ 237 h 237"/>
                <a:gd name="T72" fmla="*/ 143 w 235"/>
                <a:gd name="T73" fmla="*/ 237 h 237"/>
                <a:gd name="T74" fmla="*/ 143 w 235"/>
                <a:gd name="T7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5" h="237">
                  <a:moveTo>
                    <a:pt x="143" y="237"/>
                  </a:moveTo>
                  <a:lnTo>
                    <a:pt x="162" y="230"/>
                  </a:lnTo>
                  <a:lnTo>
                    <a:pt x="161" y="185"/>
                  </a:lnTo>
                  <a:lnTo>
                    <a:pt x="170" y="166"/>
                  </a:lnTo>
                  <a:lnTo>
                    <a:pt x="191" y="175"/>
                  </a:lnTo>
                  <a:lnTo>
                    <a:pt x="200" y="164"/>
                  </a:lnTo>
                  <a:lnTo>
                    <a:pt x="202" y="148"/>
                  </a:lnTo>
                  <a:lnTo>
                    <a:pt x="211" y="159"/>
                  </a:lnTo>
                  <a:lnTo>
                    <a:pt x="223" y="102"/>
                  </a:lnTo>
                  <a:lnTo>
                    <a:pt x="221" y="89"/>
                  </a:lnTo>
                  <a:lnTo>
                    <a:pt x="223" y="54"/>
                  </a:lnTo>
                  <a:lnTo>
                    <a:pt x="214" y="39"/>
                  </a:lnTo>
                  <a:lnTo>
                    <a:pt x="230" y="41"/>
                  </a:lnTo>
                  <a:lnTo>
                    <a:pt x="230" y="18"/>
                  </a:lnTo>
                  <a:lnTo>
                    <a:pt x="235" y="4"/>
                  </a:lnTo>
                  <a:lnTo>
                    <a:pt x="216" y="0"/>
                  </a:lnTo>
                  <a:lnTo>
                    <a:pt x="191" y="0"/>
                  </a:lnTo>
                  <a:lnTo>
                    <a:pt x="123" y="54"/>
                  </a:lnTo>
                  <a:lnTo>
                    <a:pt x="89" y="82"/>
                  </a:lnTo>
                  <a:lnTo>
                    <a:pt x="68" y="98"/>
                  </a:lnTo>
                  <a:lnTo>
                    <a:pt x="54" y="111"/>
                  </a:lnTo>
                  <a:lnTo>
                    <a:pt x="49" y="132"/>
                  </a:lnTo>
                  <a:lnTo>
                    <a:pt x="0" y="151"/>
                  </a:lnTo>
                  <a:lnTo>
                    <a:pt x="0" y="164"/>
                  </a:lnTo>
                  <a:lnTo>
                    <a:pt x="18" y="176"/>
                  </a:lnTo>
                  <a:lnTo>
                    <a:pt x="29" y="168"/>
                  </a:lnTo>
                  <a:lnTo>
                    <a:pt x="52" y="178"/>
                  </a:lnTo>
                  <a:lnTo>
                    <a:pt x="61" y="194"/>
                  </a:lnTo>
                  <a:lnTo>
                    <a:pt x="65" y="185"/>
                  </a:lnTo>
                  <a:lnTo>
                    <a:pt x="81" y="184"/>
                  </a:lnTo>
                  <a:lnTo>
                    <a:pt x="93" y="189"/>
                  </a:lnTo>
                  <a:lnTo>
                    <a:pt x="105" y="200"/>
                  </a:lnTo>
                  <a:lnTo>
                    <a:pt x="116" y="205"/>
                  </a:lnTo>
                  <a:lnTo>
                    <a:pt x="129" y="216"/>
                  </a:lnTo>
                  <a:lnTo>
                    <a:pt x="139" y="237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43" y="2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60">
              <a:extLst>
                <a:ext uri="{FF2B5EF4-FFF2-40B4-BE49-F238E27FC236}">
                  <a16:creationId xmlns:a16="http://schemas.microsoft.com/office/drawing/2014/main" id="{0E465A9A-E0EF-2C9A-2FF4-B528C8735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924087" y="8982877"/>
              <a:ext cx="442705" cy="569192"/>
            </a:xfrm>
            <a:custGeom>
              <a:avLst/>
              <a:gdLst>
                <a:gd name="T0" fmla="*/ 191 w 196"/>
                <a:gd name="T1" fmla="*/ 252 h 252"/>
                <a:gd name="T2" fmla="*/ 194 w 196"/>
                <a:gd name="T3" fmla="*/ 213 h 252"/>
                <a:gd name="T4" fmla="*/ 196 w 196"/>
                <a:gd name="T5" fmla="*/ 185 h 252"/>
                <a:gd name="T6" fmla="*/ 182 w 196"/>
                <a:gd name="T7" fmla="*/ 187 h 252"/>
                <a:gd name="T8" fmla="*/ 162 w 196"/>
                <a:gd name="T9" fmla="*/ 185 h 252"/>
                <a:gd name="T10" fmla="*/ 166 w 196"/>
                <a:gd name="T11" fmla="*/ 162 h 252"/>
                <a:gd name="T12" fmla="*/ 164 w 196"/>
                <a:gd name="T13" fmla="*/ 122 h 252"/>
                <a:gd name="T14" fmla="*/ 135 w 196"/>
                <a:gd name="T15" fmla="*/ 122 h 252"/>
                <a:gd name="T16" fmla="*/ 137 w 196"/>
                <a:gd name="T17" fmla="*/ 76 h 252"/>
                <a:gd name="T18" fmla="*/ 137 w 196"/>
                <a:gd name="T19" fmla="*/ 55 h 252"/>
                <a:gd name="T20" fmla="*/ 111 w 196"/>
                <a:gd name="T21" fmla="*/ 51 h 252"/>
                <a:gd name="T22" fmla="*/ 86 w 196"/>
                <a:gd name="T23" fmla="*/ 55 h 252"/>
                <a:gd name="T24" fmla="*/ 86 w 196"/>
                <a:gd name="T25" fmla="*/ 28 h 252"/>
                <a:gd name="T26" fmla="*/ 70 w 196"/>
                <a:gd name="T27" fmla="*/ 26 h 252"/>
                <a:gd name="T28" fmla="*/ 61 w 196"/>
                <a:gd name="T29" fmla="*/ 42 h 252"/>
                <a:gd name="T30" fmla="*/ 52 w 196"/>
                <a:gd name="T31" fmla="*/ 28 h 252"/>
                <a:gd name="T32" fmla="*/ 52 w 196"/>
                <a:gd name="T33" fmla="*/ 1 h 252"/>
                <a:gd name="T34" fmla="*/ 36 w 196"/>
                <a:gd name="T35" fmla="*/ 0 h 252"/>
                <a:gd name="T36" fmla="*/ 29 w 196"/>
                <a:gd name="T37" fmla="*/ 12 h 252"/>
                <a:gd name="T38" fmla="*/ 30 w 196"/>
                <a:gd name="T39" fmla="*/ 28 h 252"/>
                <a:gd name="T40" fmla="*/ 32 w 196"/>
                <a:gd name="T41" fmla="*/ 64 h 252"/>
                <a:gd name="T42" fmla="*/ 34 w 196"/>
                <a:gd name="T43" fmla="*/ 78 h 252"/>
                <a:gd name="T44" fmla="*/ 30 w 196"/>
                <a:gd name="T45" fmla="*/ 122 h 252"/>
                <a:gd name="T46" fmla="*/ 14 w 196"/>
                <a:gd name="T47" fmla="*/ 124 h 252"/>
                <a:gd name="T48" fmla="*/ 16 w 196"/>
                <a:gd name="T49" fmla="*/ 160 h 252"/>
                <a:gd name="T50" fmla="*/ 14 w 196"/>
                <a:gd name="T51" fmla="*/ 185 h 252"/>
                <a:gd name="T52" fmla="*/ 0 w 196"/>
                <a:gd name="T53" fmla="*/ 183 h 252"/>
                <a:gd name="T54" fmla="*/ 0 w 196"/>
                <a:gd name="T55" fmla="*/ 210 h 252"/>
                <a:gd name="T56" fmla="*/ 9 w 196"/>
                <a:gd name="T57" fmla="*/ 220 h 252"/>
                <a:gd name="T58" fmla="*/ 7 w 196"/>
                <a:gd name="T59" fmla="*/ 236 h 252"/>
                <a:gd name="T60" fmla="*/ 41 w 196"/>
                <a:gd name="T61" fmla="*/ 247 h 252"/>
                <a:gd name="T62" fmla="*/ 84 w 196"/>
                <a:gd name="T63" fmla="*/ 245 h 252"/>
                <a:gd name="T64" fmla="*/ 112 w 196"/>
                <a:gd name="T65" fmla="*/ 247 h 252"/>
                <a:gd name="T66" fmla="*/ 125 w 196"/>
                <a:gd name="T67" fmla="*/ 251 h 252"/>
                <a:gd name="T68" fmla="*/ 143 w 196"/>
                <a:gd name="T69" fmla="*/ 251 h 252"/>
                <a:gd name="T70" fmla="*/ 180 w 196"/>
                <a:gd name="T71" fmla="*/ 251 h 252"/>
                <a:gd name="T72" fmla="*/ 191 w 196"/>
                <a:gd name="T73" fmla="*/ 252 h 252"/>
                <a:gd name="T74" fmla="*/ 191 w 196"/>
                <a:gd name="T75" fmla="*/ 252 h 252"/>
                <a:gd name="T76" fmla="*/ 191 w 196"/>
                <a:gd name="T77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6" h="252">
                  <a:moveTo>
                    <a:pt x="191" y="252"/>
                  </a:moveTo>
                  <a:lnTo>
                    <a:pt x="194" y="213"/>
                  </a:lnTo>
                  <a:lnTo>
                    <a:pt x="196" y="185"/>
                  </a:lnTo>
                  <a:lnTo>
                    <a:pt x="182" y="187"/>
                  </a:lnTo>
                  <a:lnTo>
                    <a:pt x="162" y="185"/>
                  </a:lnTo>
                  <a:lnTo>
                    <a:pt x="166" y="162"/>
                  </a:lnTo>
                  <a:lnTo>
                    <a:pt x="164" y="122"/>
                  </a:lnTo>
                  <a:lnTo>
                    <a:pt x="135" y="122"/>
                  </a:lnTo>
                  <a:lnTo>
                    <a:pt x="137" y="76"/>
                  </a:lnTo>
                  <a:lnTo>
                    <a:pt x="137" y="55"/>
                  </a:lnTo>
                  <a:lnTo>
                    <a:pt x="111" y="51"/>
                  </a:lnTo>
                  <a:lnTo>
                    <a:pt x="86" y="55"/>
                  </a:lnTo>
                  <a:lnTo>
                    <a:pt x="86" y="28"/>
                  </a:lnTo>
                  <a:lnTo>
                    <a:pt x="70" y="26"/>
                  </a:lnTo>
                  <a:lnTo>
                    <a:pt x="61" y="42"/>
                  </a:lnTo>
                  <a:lnTo>
                    <a:pt x="52" y="28"/>
                  </a:lnTo>
                  <a:lnTo>
                    <a:pt x="52" y="1"/>
                  </a:lnTo>
                  <a:lnTo>
                    <a:pt x="36" y="0"/>
                  </a:lnTo>
                  <a:lnTo>
                    <a:pt x="29" y="12"/>
                  </a:lnTo>
                  <a:lnTo>
                    <a:pt x="30" y="28"/>
                  </a:lnTo>
                  <a:lnTo>
                    <a:pt x="32" y="64"/>
                  </a:lnTo>
                  <a:lnTo>
                    <a:pt x="34" y="78"/>
                  </a:lnTo>
                  <a:lnTo>
                    <a:pt x="30" y="122"/>
                  </a:lnTo>
                  <a:lnTo>
                    <a:pt x="14" y="124"/>
                  </a:lnTo>
                  <a:lnTo>
                    <a:pt x="16" y="160"/>
                  </a:lnTo>
                  <a:lnTo>
                    <a:pt x="14" y="185"/>
                  </a:lnTo>
                  <a:lnTo>
                    <a:pt x="0" y="183"/>
                  </a:lnTo>
                  <a:lnTo>
                    <a:pt x="0" y="210"/>
                  </a:lnTo>
                  <a:lnTo>
                    <a:pt x="9" y="220"/>
                  </a:lnTo>
                  <a:lnTo>
                    <a:pt x="7" y="236"/>
                  </a:lnTo>
                  <a:lnTo>
                    <a:pt x="41" y="247"/>
                  </a:lnTo>
                  <a:lnTo>
                    <a:pt x="84" y="245"/>
                  </a:lnTo>
                  <a:lnTo>
                    <a:pt x="112" y="247"/>
                  </a:lnTo>
                  <a:lnTo>
                    <a:pt x="125" y="251"/>
                  </a:lnTo>
                  <a:lnTo>
                    <a:pt x="143" y="251"/>
                  </a:lnTo>
                  <a:lnTo>
                    <a:pt x="180" y="251"/>
                  </a:lnTo>
                  <a:lnTo>
                    <a:pt x="191" y="252"/>
                  </a:lnTo>
                  <a:lnTo>
                    <a:pt x="191" y="252"/>
                  </a:lnTo>
                  <a:lnTo>
                    <a:pt x="191" y="2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61">
              <a:extLst>
                <a:ext uri="{FF2B5EF4-FFF2-40B4-BE49-F238E27FC236}">
                  <a16:creationId xmlns:a16="http://schemas.microsoft.com/office/drawing/2014/main" id="{787333C9-6948-525E-64CF-3741332027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9256" y="9391700"/>
              <a:ext cx="772475" cy="659540"/>
            </a:xfrm>
            <a:custGeom>
              <a:avLst/>
              <a:gdLst>
                <a:gd name="T0" fmla="*/ 320 w 342"/>
                <a:gd name="T1" fmla="*/ 292 h 292"/>
                <a:gd name="T2" fmla="*/ 322 w 342"/>
                <a:gd name="T3" fmla="*/ 253 h 292"/>
                <a:gd name="T4" fmla="*/ 320 w 342"/>
                <a:gd name="T5" fmla="*/ 239 h 292"/>
                <a:gd name="T6" fmla="*/ 322 w 342"/>
                <a:gd name="T7" fmla="*/ 223 h 292"/>
                <a:gd name="T8" fmla="*/ 322 w 342"/>
                <a:gd name="T9" fmla="*/ 191 h 292"/>
                <a:gd name="T10" fmla="*/ 331 w 342"/>
                <a:gd name="T11" fmla="*/ 75 h 292"/>
                <a:gd name="T12" fmla="*/ 333 w 342"/>
                <a:gd name="T13" fmla="*/ 62 h 292"/>
                <a:gd name="T14" fmla="*/ 342 w 342"/>
                <a:gd name="T15" fmla="*/ 45 h 292"/>
                <a:gd name="T16" fmla="*/ 333 w 342"/>
                <a:gd name="T17" fmla="*/ 7 h 292"/>
                <a:gd name="T18" fmla="*/ 265 w 342"/>
                <a:gd name="T19" fmla="*/ 2 h 292"/>
                <a:gd name="T20" fmla="*/ 208 w 342"/>
                <a:gd name="T21" fmla="*/ 2 h 292"/>
                <a:gd name="T22" fmla="*/ 114 w 342"/>
                <a:gd name="T23" fmla="*/ 0 h 292"/>
                <a:gd name="T24" fmla="*/ 76 w 342"/>
                <a:gd name="T25" fmla="*/ 11 h 292"/>
                <a:gd name="T26" fmla="*/ 71 w 342"/>
                <a:gd name="T27" fmla="*/ 27 h 292"/>
                <a:gd name="T28" fmla="*/ 53 w 342"/>
                <a:gd name="T29" fmla="*/ 45 h 292"/>
                <a:gd name="T30" fmla="*/ 35 w 342"/>
                <a:gd name="T31" fmla="*/ 59 h 292"/>
                <a:gd name="T32" fmla="*/ 16 w 342"/>
                <a:gd name="T33" fmla="*/ 82 h 292"/>
                <a:gd name="T34" fmla="*/ 5 w 342"/>
                <a:gd name="T35" fmla="*/ 95 h 292"/>
                <a:gd name="T36" fmla="*/ 9 w 342"/>
                <a:gd name="T37" fmla="*/ 116 h 292"/>
                <a:gd name="T38" fmla="*/ 16 w 342"/>
                <a:gd name="T39" fmla="*/ 137 h 292"/>
                <a:gd name="T40" fmla="*/ 9 w 342"/>
                <a:gd name="T41" fmla="*/ 146 h 292"/>
                <a:gd name="T42" fmla="*/ 5 w 342"/>
                <a:gd name="T43" fmla="*/ 171 h 292"/>
                <a:gd name="T44" fmla="*/ 7 w 342"/>
                <a:gd name="T45" fmla="*/ 191 h 292"/>
                <a:gd name="T46" fmla="*/ 10 w 342"/>
                <a:gd name="T47" fmla="*/ 205 h 292"/>
                <a:gd name="T48" fmla="*/ 0 w 342"/>
                <a:gd name="T49" fmla="*/ 219 h 292"/>
                <a:gd name="T50" fmla="*/ 18 w 342"/>
                <a:gd name="T51" fmla="*/ 232 h 292"/>
                <a:gd name="T52" fmla="*/ 42 w 342"/>
                <a:gd name="T53" fmla="*/ 237 h 292"/>
                <a:gd name="T54" fmla="*/ 87 w 342"/>
                <a:gd name="T55" fmla="*/ 240 h 292"/>
                <a:gd name="T56" fmla="*/ 80 w 342"/>
                <a:gd name="T57" fmla="*/ 255 h 292"/>
                <a:gd name="T58" fmla="*/ 87 w 342"/>
                <a:gd name="T59" fmla="*/ 269 h 292"/>
                <a:gd name="T60" fmla="*/ 103 w 342"/>
                <a:gd name="T61" fmla="*/ 271 h 292"/>
                <a:gd name="T62" fmla="*/ 115 w 342"/>
                <a:gd name="T63" fmla="*/ 280 h 292"/>
                <a:gd name="T64" fmla="*/ 197 w 342"/>
                <a:gd name="T65" fmla="*/ 289 h 292"/>
                <a:gd name="T66" fmla="*/ 265 w 342"/>
                <a:gd name="T67" fmla="*/ 290 h 292"/>
                <a:gd name="T68" fmla="*/ 297 w 342"/>
                <a:gd name="T69" fmla="*/ 292 h 292"/>
                <a:gd name="T70" fmla="*/ 320 w 342"/>
                <a:gd name="T71" fmla="*/ 292 h 292"/>
                <a:gd name="T72" fmla="*/ 320 w 342"/>
                <a:gd name="T73" fmla="*/ 292 h 292"/>
                <a:gd name="T74" fmla="*/ 320 w 342"/>
                <a:gd name="T7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2" h="292">
                  <a:moveTo>
                    <a:pt x="320" y="292"/>
                  </a:moveTo>
                  <a:lnTo>
                    <a:pt x="322" y="253"/>
                  </a:lnTo>
                  <a:lnTo>
                    <a:pt x="320" y="239"/>
                  </a:lnTo>
                  <a:lnTo>
                    <a:pt x="322" y="223"/>
                  </a:lnTo>
                  <a:lnTo>
                    <a:pt x="322" y="191"/>
                  </a:lnTo>
                  <a:lnTo>
                    <a:pt x="331" y="75"/>
                  </a:lnTo>
                  <a:lnTo>
                    <a:pt x="333" y="62"/>
                  </a:lnTo>
                  <a:lnTo>
                    <a:pt x="342" y="45"/>
                  </a:lnTo>
                  <a:lnTo>
                    <a:pt x="333" y="7"/>
                  </a:lnTo>
                  <a:lnTo>
                    <a:pt x="265" y="2"/>
                  </a:lnTo>
                  <a:lnTo>
                    <a:pt x="208" y="2"/>
                  </a:lnTo>
                  <a:lnTo>
                    <a:pt x="114" y="0"/>
                  </a:lnTo>
                  <a:lnTo>
                    <a:pt x="76" y="11"/>
                  </a:lnTo>
                  <a:lnTo>
                    <a:pt x="71" y="27"/>
                  </a:lnTo>
                  <a:lnTo>
                    <a:pt x="53" y="45"/>
                  </a:lnTo>
                  <a:lnTo>
                    <a:pt x="35" y="59"/>
                  </a:lnTo>
                  <a:lnTo>
                    <a:pt x="16" y="82"/>
                  </a:lnTo>
                  <a:lnTo>
                    <a:pt x="5" y="95"/>
                  </a:lnTo>
                  <a:lnTo>
                    <a:pt x="9" y="116"/>
                  </a:lnTo>
                  <a:lnTo>
                    <a:pt x="16" y="137"/>
                  </a:lnTo>
                  <a:lnTo>
                    <a:pt x="9" y="146"/>
                  </a:lnTo>
                  <a:lnTo>
                    <a:pt x="5" y="171"/>
                  </a:lnTo>
                  <a:lnTo>
                    <a:pt x="7" y="191"/>
                  </a:lnTo>
                  <a:lnTo>
                    <a:pt x="10" y="205"/>
                  </a:lnTo>
                  <a:lnTo>
                    <a:pt x="0" y="219"/>
                  </a:lnTo>
                  <a:lnTo>
                    <a:pt x="18" y="232"/>
                  </a:lnTo>
                  <a:lnTo>
                    <a:pt x="42" y="237"/>
                  </a:lnTo>
                  <a:lnTo>
                    <a:pt x="87" y="240"/>
                  </a:lnTo>
                  <a:lnTo>
                    <a:pt x="80" y="255"/>
                  </a:lnTo>
                  <a:lnTo>
                    <a:pt x="87" y="269"/>
                  </a:lnTo>
                  <a:lnTo>
                    <a:pt x="103" y="271"/>
                  </a:lnTo>
                  <a:lnTo>
                    <a:pt x="115" y="280"/>
                  </a:lnTo>
                  <a:lnTo>
                    <a:pt x="197" y="289"/>
                  </a:lnTo>
                  <a:lnTo>
                    <a:pt x="265" y="290"/>
                  </a:lnTo>
                  <a:lnTo>
                    <a:pt x="297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62">
              <a:extLst>
                <a:ext uri="{FF2B5EF4-FFF2-40B4-BE49-F238E27FC236}">
                  <a16:creationId xmlns:a16="http://schemas.microsoft.com/office/drawing/2014/main" id="{2E767402-AB22-E088-5477-FA775D44B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9241" y="9400735"/>
              <a:ext cx="926066" cy="754405"/>
            </a:xfrm>
            <a:custGeom>
              <a:avLst/>
              <a:gdLst>
                <a:gd name="T0" fmla="*/ 81 w 410"/>
                <a:gd name="T1" fmla="*/ 334 h 334"/>
                <a:gd name="T2" fmla="*/ 82 w 410"/>
                <a:gd name="T3" fmla="*/ 292 h 334"/>
                <a:gd name="T4" fmla="*/ 328 w 410"/>
                <a:gd name="T5" fmla="*/ 297 h 334"/>
                <a:gd name="T6" fmla="*/ 348 w 410"/>
                <a:gd name="T7" fmla="*/ 295 h 334"/>
                <a:gd name="T8" fmla="*/ 396 w 410"/>
                <a:gd name="T9" fmla="*/ 295 h 334"/>
                <a:gd name="T10" fmla="*/ 410 w 410"/>
                <a:gd name="T11" fmla="*/ 288 h 334"/>
                <a:gd name="T12" fmla="*/ 405 w 410"/>
                <a:gd name="T13" fmla="*/ 274 h 334"/>
                <a:gd name="T14" fmla="*/ 397 w 410"/>
                <a:gd name="T15" fmla="*/ 251 h 334"/>
                <a:gd name="T16" fmla="*/ 394 w 410"/>
                <a:gd name="T17" fmla="*/ 236 h 334"/>
                <a:gd name="T18" fmla="*/ 389 w 410"/>
                <a:gd name="T19" fmla="*/ 220 h 334"/>
                <a:gd name="T20" fmla="*/ 385 w 410"/>
                <a:gd name="T21" fmla="*/ 203 h 334"/>
                <a:gd name="T22" fmla="*/ 376 w 410"/>
                <a:gd name="T23" fmla="*/ 187 h 334"/>
                <a:gd name="T24" fmla="*/ 373 w 410"/>
                <a:gd name="T25" fmla="*/ 172 h 334"/>
                <a:gd name="T26" fmla="*/ 364 w 410"/>
                <a:gd name="T27" fmla="*/ 156 h 334"/>
                <a:gd name="T28" fmla="*/ 365 w 410"/>
                <a:gd name="T29" fmla="*/ 126 h 334"/>
                <a:gd name="T30" fmla="*/ 356 w 410"/>
                <a:gd name="T31" fmla="*/ 119 h 334"/>
                <a:gd name="T32" fmla="*/ 348 w 410"/>
                <a:gd name="T33" fmla="*/ 112 h 334"/>
                <a:gd name="T34" fmla="*/ 335 w 410"/>
                <a:gd name="T35" fmla="*/ 98 h 334"/>
                <a:gd name="T36" fmla="*/ 328 w 410"/>
                <a:gd name="T37" fmla="*/ 83 h 334"/>
                <a:gd name="T38" fmla="*/ 319 w 410"/>
                <a:gd name="T39" fmla="*/ 73 h 334"/>
                <a:gd name="T40" fmla="*/ 324 w 410"/>
                <a:gd name="T41" fmla="*/ 60 h 334"/>
                <a:gd name="T42" fmla="*/ 316 w 410"/>
                <a:gd name="T43" fmla="*/ 50 h 334"/>
                <a:gd name="T44" fmla="*/ 301 w 410"/>
                <a:gd name="T45" fmla="*/ 44 h 334"/>
                <a:gd name="T46" fmla="*/ 285 w 410"/>
                <a:gd name="T47" fmla="*/ 39 h 334"/>
                <a:gd name="T48" fmla="*/ 269 w 410"/>
                <a:gd name="T49" fmla="*/ 34 h 334"/>
                <a:gd name="T50" fmla="*/ 246 w 410"/>
                <a:gd name="T51" fmla="*/ 37 h 334"/>
                <a:gd name="T52" fmla="*/ 241 w 410"/>
                <a:gd name="T53" fmla="*/ 25 h 334"/>
                <a:gd name="T54" fmla="*/ 241 w 410"/>
                <a:gd name="T55" fmla="*/ 2 h 334"/>
                <a:gd name="T56" fmla="*/ 205 w 410"/>
                <a:gd name="T57" fmla="*/ 0 h 334"/>
                <a:gd name="T58" fmla="*/ 200 w 410"/>
                <a:gd name="T59" fmla="*/ 67 h 334"/>
                <a:gd name="T60" fmla="*/ 143 w 410"/>
                <a:gd name="T61" fmla="*/ 67 h 334"/>
                <a:gd name="T62" fmla="*/ 130 w 410"/>
                <a:gd name="T63" fmla="*/ 66 h 334"/>
                <a:gd name="T64" fmla="*/ 52 w 410"/>
                <a:gd name="T65" fmla="*/ 62 h 334"/>
                <a:gd name="T66" fmla="*/ 11 w 410"/>
                <a:gd name="T67" fmla="*/ 60 h 334"/>
                <a:gd name="T68" fmla="*/ 11 w 410"/>
                <a:gd name="T69" fmla="*/ 89 h 334"/>
                <a:gd name="T70" fmla="*/ 9 w 410"/>
                <a:gd name="T71" fmla="*/ 176 h 334"/>
                <a:gd name="T72" fmla="*/ 0 w 410"/>
                <a:gd name="T73" fmla="*/ 220 h 334"/>
                <a:gd name="T74" fmla="*/ 0 w 410"/>
                <a:gd name="T75" fmla="*/ 244 h 334"/>
                <a:gd name="T76" fmla="*/ 6 w 410"/>
                <a:gd name="T77" fmla="*/ 256 h 334"/>
                <a:gd name="T78" fmla="*/ 18 w 410"/>
                <a:gd name="T79" fmla="*/ 269 h 334"/>
                <a:gd name="T80" fmla="*/ 33 w 410"/>
                <a:gd name="T81" fmla="*/ 276 h 334"/>
                <a:gd name="T82" fmla="*/ 47 w 410"/>
                <a:gd name="T83" fmla="*/ 292 h 334"/>
                <a:gd name="T84" fmla="*/ 52 w 410"/>
                <a:gd name="T85" fmla="*/ 304 h 334"/>
                <a:gd name="T86" fmla="*/ 68 w 410"/>
                <a:gd name="T87" fmla="*/ 324 h 334"/>
                <a:gd name="T88" fmla="*/ 81 w 410"/>
                <a:gd name="T89" fmla="*/ 334 h 334"/>
                <a:gd name="T90" fmla="*/ 81 w 410"/>
                <a:gd name="T91" fmla="*/ 334 h 334"/>
                <a:gd name="T92" fmla="*/ 81 w 410"/>
                <a:gd name="T93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0" h="334">
                  <a:moveTo>
                    <a:pt x="81" y="334"/>
                  </a:moveTo>
                  <a:lnTo>
                    <a:pt x="82" y="292"/>
                  </a:lnTo>
                  <a:lnTo>
                    <a:pt x="328" y="297"/>
                  </a:lnTo>
                  <a:lnTo>
                    <a:pt x="348" y="295"/>
                  </a:lnTo>
                  <a:lnTo>
                    <a:pt x="396" y="295"/>
                  </a:lnTo>
                  <a:lnTo>
                    <a:pt x="410" y="288"/>
                  </a:lnTo>
                  <a:lnTo>
                    <a:pt x="405" y="274"/>
                  </a:lnTo>
                  <a:lnTo>
                    <a:pt x="397" y="251"/>
                  </a:lnTo>
                  <a:lnTo>
                    <a:pt x="394" y="236"/>
                  </a:lnTo>
                  <a:lnTo>
                    <a:pt x="389" y="220"/>
                  </a:lnTo>
                  <a:lnTo>
                    <a:pt x="385" y="203"/>
                  </a:lnTo>
                  <a:lnTo>
                    <a:pt x="376" y="187"/>
                  </a:lnTo>
                  <a:lnTo>
                    <a:pt x="373" y="172"/>
                  </a:lnTo>
                  <a:lnTo>
                    <a:pt x="364" y="156"/>
                  </a:lnTo>
                  <a:lnTo>
                    <a:pt x="365" y="126"/>
                  </a:lnTo>
                  <a:lnTo>
                    <a:pt x="356" y="119"/>
                  </a:lnTo>
                  <a:lnTo>
                    <a:pt x="348" y="112"/>
                  </a:lnTo>
                  <a:lnTo>
                    <a:pt x="335" y="98"/>
                  </a:lnTo>
                  <a:lnTo>
                    <a:pt x="328" y="83"/>
                  </a:lnTo>
                  <a:lnTo>
                    <a:pt x="319" y="73"/>
                  </a:lnTo>
                  <a:lnTo>
                    <a:pt x="324" y="60"/>
                  </a:lnTo>
                  <a:lnTo>
                    <a:pt x="316" y="50"/>
                  </a:lnTo>
                  <a:lnTo>
                    <a:pt x="301" y="44"/>
                  </a:lnTo>
                  <a:lnTo>
                    <a:pt x="285" y="39"/>
                  </a:lnTo>
                  <a:lnTo>
                    <a:pt x="269" y="34"/>
                  </a:lnTo>
                  <a:lnTo>
                    <a:pt x="246" y="37"/>
                  </a:lnTo>
                  <a:lnTo>
                    <a:pt x="241" y="25"/>
                  </a:lnTo>
                  <a:lnTo>
                    <a:pt x="241" y="2"/>
                  </a:lnTo>
                  <a:lnTo>
                    <a:pt x="205" y="0"/>
                  </a:lnTo>
                  <a:lnTo>
                    <a:pt x="200" y="67"/>
                  </a:lnTo>
                  <a:lnTo>
                    <a:pt x="143" y="67"/>
                  </a:lnTo>
                  <a:lnTo>
                    <a:pt x="130" y="66"/>
                  </a:lnTo>
                  <a:lnTo>
                    <a:pt x="52" y="62"/>
                  </a:lnTo>
                  <a:lnTo>
                    <a:pt x="11" y="60"/>
                  </a:lnTo>
                  <a:lnTo>
                    <a:pt x="11" y="89"/>
                  </a:lnTo>
                  <a:lnTo>
                    <a:pt x="9" y="176"/>
                  </a:lnTo>
                  <a:lnTo>
                    <a:pt x="0" y="220"/>
                  </a:lnTo>
                  <a:lnTo>
                    <a:pt x="0" y="244"/>
                  </a:lnTo>
                  <a:lnTo>
                    <a:pt x="6" y="256"/>
                  </a:lnTo>
                  <a:lnTo>
                    <a:pt x="18" y="269"/>
                  </a:lnTo>
                  <a:lnTo>
                    <a:pt x="33" y="276"/>
                  </a:lnTo>
                  <a:lnTo>
                    <a:pt x="47" y="292"/>
                  </a:lnTo>
                  <a:lnTo>
                    <a:pt x="52" y="304"/>
                  </a:lnTo>
                  <a:lnTo>
                    <a:pt x="68" y="324"/>
                  </a:lnTo>
                  <a:lnTo>
                    <a:pt x="81" y="334"/>
                  </a:lnTo>
                  <a:lnTo>
                    <a:pt x="81" y="334"/>
                  </a:lnTo>
                  <a:lnTo>
                    <a:pt x="81" y="3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63">
              <a:extLst>
                <a:ext uri="{FF2B5EF4-FFF2-40B4-BE49-F238E27FC236}">
                  <a16:creationId xmlns:a16="http://schemas.microsoft.com/office/drawing/2014/main" id="{B8E6749B-DE08-7B5E-F4CE-645A6C7B9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6983" y="8318820"/>
              <a:ext cx="770217" cy="788286"/>
            </a:xfrm>
            <a:custGeom>
              <a:avLst/>
              <a:gdLst>
                <a:gd name="T0" fmla="*/ 336 w 341"/>
                <a:gd name="T1" fmla="*/ 217 h 349"/>
                <a:gd name="T2" fmla="*/ 320 w 341"/>
                <a:gd name="T3" fmla="*/ 215 h 349"/>
                <a:gd name="T4" fmla="*/ 331 w 341"/>
                <a:gd name="T5" fmla="*/ 233 h 349"/>
                <a:gd name="T6" fmla="*/ 331 w 341"/>
                <a:gd name="T7" fmla="*/ 233 h 349"/>
                <a:gd name="T8" fmla="*/ 147 w 341"/>
                <a:gd name="T9" fmla="*/ 326 h 349"/>
                <a:gd name="T10" fmla="*/ 190 w 341"/>
                <a:gd name="T11" fmla="*/ 319 h 349"/>
                <a:gd name="T12" fmla="*/ 235 w 341"/>
                <a:gd name="T13" fmla="*/ 249 h 349"/>
                <a:gd name="T14" fmla="*/ 292 w 341"/>
                <a:gd name="T15" fmla="*/ 215 h 349"/>
                <a:gd name="T16" fmla="*/ 329 w 341"/>
                <a:gd name="T17" fmla="*/ 199 h 349"/>
                <a:gd name="T18" fmla="*/ 336 w 341"/>
                <a:gd name="T19" fmla="*/ 189 h 349"/>
                <a:gd name="T20" fmla="*/ 309 w 341"/>
                <a:gd name="T21" fmla="*/ 174 h 349"/>
                <a:gd name="T22" fmla="*/ 295 w 341"/>
                <a:gd name="T23" fmla="*/ 153 h 349"/>
                <a:gd name="T24" fmla="*/ 295 w 341"/>
                <a:gd name="T25" fmla="*/ 128 h 349"/>
                <a:gd name="T26" fmla="*/ 299 w 341"/>
                <a:gd name="T27" fmla="*/ 105 h 349"/>
                <a:gd name="T28" fmla="*/ 279 w 341"/>
                <a:gd name="T29" fmla="*/ 84 h 349"/>
                <a:gd name="T30" fmla="*/ 265 w 341"/>
                <a:gd name="T31" fmla="*/ 57 h 349"/>
                <a:gd name="T32" fmla="*/ 240 w 341"/>
                <a:gd name="T33" fmla="*/ 59 h 349"/>
                <a:gd name="T34" fmla="*/ 203 w 341"/>
                <a:gd name="T35" fmla="*/ 62 h 349"/>
                <a:gd name="T36" fmla="*/ 187 w 341"/>
                <a:gd name="T37" fmla="*/ 43 h 349"/>
                <a:gd name="T38" fmla="*/ 165 w 341"/>
                <a:gd name="T39" fmla="*/ 21 h 349"/>
                <a:gd name="T40" fmla="*/ 147 w 341"/>
                <a:gd name="T41" fmla="*/ 16 h 349"/>
                <a:gd name="T42" fmla="*/ 126 w 341"/>
                <a:gd name="T43" fmla="*/ 0 h 349"/>
                <a:gd name="T44" fmla="*/ 98 w 341"/>
                <a:gd name="T45" fmla="*/ 19 h 349"/>
                <a:gd name="T46" fmla="*/ 85 w 341"/>
                <a:gd name="T47" fmla="*/ 46 h 349"/>
                <a:gd name="T48" fmla="*/ 64 w 341"/>
                <a:gd name="T49" fmla="*/ 60 h 349"/>
                <a:gd name="T50" fmla="*/ 51 w 341"/>
                <a:gd name="T51" fmla="*/ 105 h 349"/>
                <a:gd name="T52" fmla="*/ 34 w 341"/>
                <a:gd name="T53" fmla="*/ 125 h 349"/>
                <a:gd name="T54" fmla="*/ 1 w 341"/>
                <a:gd name="T55" fmla="*/ 169 h 349"/>
                <a:gd name="T56" fmla="*/ 3 w 341"/>
                <a:gd name="T57" fmla="*/ 212 h 349"/>
                <a:gd name="T58" fmla="*/ 28 w 341"/>
                <a:gd name="T59" fmla="*/ 244 h 349"/>
                <a:gd name="T60" fmla="*/ 26 w 341"/>
                <a:gd name="T61" fmla="*/ 279 h 349"/>
                <a:gd name="T62" fmla="*/ 41 w 341"/>
                <a:gd name="T63" fmla="*/ 306 h 349"/>
                <a:gd name="T64" fmla="*/ 64 w 341"/>
                <a:gd name="T65" fmla="*/ 297 h 349"/>
                <a:gd name="T66" fmla="*/ 71 w 341"/>
                <a:gd name="T67" fmla="*/ 322 h 349"/>
                <a:gd name="T68" fmla="*/ 96 w 341"/>
                <a:gd name="T69" fmla="*/ 322 h 349"/>
                <a:gd name="T70" fmla="*/ 115 w 341"/>
                <a:gd name="T71" fmla="*/ 349 h 349"/>
                <a:gd name="T72" fmla="*/ 147 w 341"/>
                <a:gd name="T7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349">
                  <a:moveTo>
                    <a:pt x="331" y="233"/>
                  </a:moveTo>
                  <a:lnTo>
                    <a:pt x="336" y="217"/>
                  </a:lnTo>
                  <a:lnTo>
                    <a:pt x="309" y="206"/>
                  </a:lnTo>
                  <a:lnTo>
                    <a:pt x="320" y="215"/>
                  </a:lnTo>
                  <a:lnTo>
                    <a:pt x="322" y="231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1" y="233"/>
                  </a:lnTo>
                  <a:close/>
                  <a:moveTo>
                    <a:pt x="147" y="349"/>
                  </a:moveTo>
                  <a:lnTo>
                    <a:pt x="147" y="326"/>
                  </a:lnTo>
                  <a:lnTo>
                    <a:pt x="162" y="322"/>
                  </a:lnTo>
                  <a:lnTo>
                    <a:pt x="190" y="319"/>
                  </a:lnTo>
                  <a:lnTo>
                    <a:pt x="210" y="292"/>
                  </a:lnTo>
                  <a:lnTo>
                    <a:pt x="235" y="249"/>
                  </a:lnTo>
                  <a:lnTo>
                    <a:pt x="251" y="222"/>
                  </a:lnTo>
                  <a:lnTo>
                    <a:pt x="292" y="215"/>
                  </a:lnTo>
                  <a:lnTo>
                    <a:pt x="306" y="206"/>
                  </a:lnTo>
                  <a:lnTo>
                    <a:pt x="329" y="199"/>
                  </a:lnTo>
                  <a:lnTo>
                    <a:pt x="341" y="197"/>
                  </a:lnTo>
                  <a:lnTo>
                    <a:pt x="336" y="189"/>
                  </a:lnTo>
                  <a:lnTo>
                    <a:pt x="325" y="176"/>
                  </a:lnTo>
                  <a:lnTo>
                    <a:pt x="309" y="174"/>
                  </a:lnTo>
                  <a:lnTo>
                    <a:pt x="308" y="158"/>
                  </a:lnTo>
                  <a:lnTo>
                    <a:pt x="295" y="153"/>
                  </a:lnTo>
                  <a:lnTo>
                    <a:pt x="292" y="141"/>
                  </a:lnTo>
                  <a:lnTo>
                    <a:pt x="295" y="128"/>
                  </a:lnTo>
                  <a:lnTo>
                    <a:pt x="292" y="114"/>
                  </a:lnTo>
                  <a:lnTo>
                    <a:pt x="299" y="105"/>
                  </a:lnTo>
                  <a:lnTo>
                    <a:pt x="290" y="98"/>
                  </a:lnTo>
                  <a:lnTo>
                    <a:pt x="279" y="84"/>
                  </a:lnTo>
                  <a:lnTo>
                    <a:pt x="270" y="69"/>
                  </a:lnTo>
                  <a:lnTo>
                    <a:pt x="265" y="57"/>
                  </a:lnTo>
                  <a:lnTo>
                    <a:pt x="252" y="64"/>
                  </a:lnTo>
                  <a:lnTo>
                    <a:pt x="240" y="59"/>
                  </a:lnTo>
                  <a:lnTo>
                    <a:pt x="222" y="60"/>
                  </a:lnTo>
                  <a:lnTo>
                    <a:pt x="203" y="62"/>
                  </a:lnTo>
                  <a:lnTo>
                    <a:pt x="192" y="53"/>
                  </a:lnTo>
                  <a:lnTo>
                    <a:pt x="187" y="43"/>
                  </a:lnTo>
                  <a:lnTo>
                    <a:pt x="178" y="28"/>
                  </a:lnTo>
                  <a:lnTo>
                    <a:pt x="165" y="21"/>
                  </a:lnTo>
                  <a:lnTo>
                    <a:pt x="162" y="7"/>
                  </a:lnTo>
                  <a:lnTo>
                    <a:pt x="147" y="16"/>
                  </a:lnTo>
                  <a:lnTo>
                    <a:pt x="142" y="5"/>
                  </a:lnTo>
                  <a:lnTo>
                    <a:pt x="126" y="0"/>
                  </a:lnTo>
                  <a:lnTo>
                    <a:pt x="112" y="11"/>
                  </a:lnTo>
                  <a:lnTo>
                    <a:pt x="98" y="19"/>
                  </a:lnTo>
                  <a:lnTo>
                    <a:pt x="82" y="21"/>
                  </a:lnTo>
                  <a:lnTo>
                    <a:pt x="85" y="46"/>
                  </a:lnTo>
                  <a:lnTo>
                    <a:pt x="83" y="62"/>
                  </a:lnTo>
                  <a:lnTo>
                    <a:pt x="64" y="60"/>
                  </a:lnTo>
                  <a:lnTo>
                    <a:pt x="53" y="91"/>
                  </a:lnTo>
                  <a:lnTo>
                    <a:pt x="51" y="105"/>
                  </a:lnTo>
                  <a:lnTo>
                    <a:pt x="41" y="112"/>
                  </a:lnTo>
                  <a:lnTo>
                    <a:pt x="34" y="125"/>
                  </a:lnTo>
                  <a:lnTo>
                    <a:pt x="26" y="173"/>
                  </a:lnTo>
                  <a:lnTo>
                    <a:pt x="1" y="169"/>
                  </a:lnTo>
                  <a:lnTo>
                    <a:pt x="0" y="189"/>
                  </a:lnTo>
                  <a:lnTo>
                    <a:pt x="3" y="212"/>
                  </a:lnTo>
                  <a:lnTo>
                    <a:pt x="10" y="235"/>
                  </a:lnTo>
                  <a:lnTo>
                    <a:pt x="28" y="244"/>
                  </a:lnTo>
                  <a:lnTo>
                    <a:pt x="26" y="256"/>
                  </a:lnTo>
                  <a:lnTo>
                    <a:pt x="26" y="279"/>
                  </a:lnTo>
                  <a:lnTo>
                    <a:pt x="42" y="286"/>
                  </a:lnTo>
                  <a:lnTo>
                    <a:pt x="41" y="306"/>
                  </a:lnTo>
                  <a:lnTo>
                    <a:pt x="48" y="294"/>
                  </a:lnTo>
                  <a:lnTo>
                    <a:pt x="64" y="297"/>
                  </a:lnTo>
                  <a:lnTo>
                    <a:pt x="62" y="311"/>
                  </a:lnTo>
                  <a:lnTo>
                    <a:pt x="71" y="322"/>
                  </a:lnTo>
                  <a:lnTo>
                    <a:pt x="78" y="335"/>
                  </a:lnTo>
                  <a:lnTo>
                    <a:pt x="96" y="322"/>
                  </a:lnTo>
                  <a:lnTo>
                    <a:pt x="96" y="349"/>
                  </a:lnTo>
                  <a:lnTo>
                    <a:pt x="115" y="349"/>
                  </a:lnTo>
                  <a:lnTo>
                    <a:pt x="147" y="349"/>
                  </a:lnTo>
                  <a:lnTo>
                    <a:pt x="147" y="349"/>
                  </a:lnTo>
                  <a:lnTo>
                    <a:pt x="147" y="3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64">
              <a:extLst>
                <a:ext uri="{FF2B5EF4-FFF2-40B4-BE49-F238E27FC236}">
                  <a16:creationId xmlns:a16="http://schemas.microsoft.com/office/drawing/2014/main" id="{F8BFF738-56DE-21BF-3C91-6B27BE767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83402" y="9536257"/>
              <a:ext cx="964465" cy="808614"/>
            </a:xfrm>
            <a:custGeom>
              <a:avLst/>
              <a:gdLst>
                <a:gd name="T0" fmla="*/ 173 w 427"/>
                <a:gd name="T1" fmla="*/ 346 h 358"/>
                <a:gd name="T2" fmla="*/ 198 w 427"/>
                <a:gd name="T3" fmla="*/ 349 h 358"/>
                <a:gd name="T4" fmla="*/ 226 w 427"/>
                <a:gd name="T5" fmla="*/ 346 h 358"/>
                <a:gd name="T6" fmla="*/ 253 w 427"/>
                <a:gd name="T7" fmla="*/ 349 h 358"/>
                <a:gd name="T8" fmla="*/ 278 w 427"/>
                <a:gd name="T9" fmla="*/ 333 h 358"/>
                <a:gd name="T10" fmla="*/ 299 w 427"/>
                <a:gd name="T11" fmla="*/ 314 h 358"/>
                <a:gd name="T12" fmla="*/ 326 w 427"/>
                <a:gd name="T13" fmla="*/ 299 h 358"/>
                <a:gd name="T14" fmla="*/ 340 w 427"/>
                <a:gd name="T15" fmla="*/ 273 h 358"/>
                <a:gd name="T16" fmla="*/ 363 w 427"/>
                <a:gd name="T17" fmla="*/ 260 h 358"/>
                <a:gd name="T18" fmla="*/ 392 w 427"/>
                <a:gd name="T19" fmla="*/ 237 h 358"/>
                <a:gd name="T20" fmla="*/ 417 w 427"/>
                <a:gd name="T21" fmla="*/ 226 h 358"/>
                <a:gd name="T22" fmla="*/ 425 w 427"/>
                <a:gd name="T23" fmla="*/ 201 h 358"/>
                <a:gd name="T24" fmla="*/ 402 w 427"/>
                <a:gd name="T25" fmla="*/ 187 h 358"/>
                <a:gd name="T26" fmla="*/ 388 w 427"/>
                <a:gd name="T27" fmla="*/ 162 h 358"/>
                <a:gd name="T28" fmla="*/ 363 w 427"/>
                <a:gd name="T29" fmla="*/ 136 h 358"/>
                <a:gd name="T30" fmla="*/ 331 w 427"/>
                <a:gd name="T31" fmla="*/ 127 h 358"/>
                <a:gd name="T32" fmla="*/ 315 w 427"/>
                <a:gd name="T33" fmla="*/ 102 h 358"/>
                <a:gd name="T34" fmla="*/ 278 w 427"/>
                <a:gd name="T35" fmla="*/ 91 h 358"/>
                <a:gd name="T36" fmla="*/ 247 w 427"/>
                <a:gd name="T37" fmla="*/ 70 h 358"/>
                <a:gd name="T38" fmla="*/ 224 w 427"/>
                <a:gd name="T39" fmla="*/ 29 h 358"/>
                <a:gd name="T40" fmla="*/ 215 w 427"/>
                <a:gd name="T41" fmla="*/ 22 h 358"/>
                <a:gd name="T42" fmla="*/ 196 w 427"/>
                <a:gd name="T43" fmla="*/ 18 h 358"/>
                <a:gd name="T44" fmla="*/ 185 w 427"/>
                <a:gd name="T45" fmla="*/ 54 h 358"/>
                <a:gd name="T46" fmla="*/ 0 w 427"/>
                <a:gd name="T47" fmla="*/ 241 h 358"/>
                <a:gd name="T48" fmla="*/ 14 w 427"/>
                <a:gd name="T49" fmla="*/ 265 h 358"/>
                <a:gd name="T50" fmla="*/ 29 w 427"/>
                <a:gd name="T51" fmla="*/ 299 h 358"/>
                <a:gd name="T52" fmla="*/ 57 w 427"/>
                <a:gd name="T53" fmla="*/ 308 h 358"/>
                <a:gd name="T54" fmla="*/ 78 w 427"/>
                <a:gd name="T55" fmla="*/ 324 h 358"/>
                <a:gd name="T56" fmla="*/ 109 w 427"/>
                <a:gd name="T57" fmla="*/ 331 h 358"/>
                <a:gd name="T58" fmla="*/ 134 w 427"/>
                <a:gd name="T59" fmla="*/ 340 h 358"/>
                <a:gd name="T60" fmla="*/ 158 w 427"/>
                <a:gd name="T61" fmla="*/ 353 h 358"/>
                <a:gd name="T62" fmla="*/ 160 w 427"/>
                <a:gd name="T63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7" h="358">
                  <a:moveTo>
                    <a:pt x="160" y="358"/>
                  </a:moveTo>
                  <a:lnTo>
                    <a:pt x="173" y="346"/>
                  </a:lnTo>
                  <a:lnTo>
                    <a:pt x="185" y="340"/>
                  </a:lnTo>
                  <a:lnTo>
                    <a:pt x="198" y="349"/>
                  </a:lnTo>
                  <a:lnTo>
                    <a:pt x="210" y="344"/>
                  </a:lnTo>
                  <a:lnTo>
                    <a:pt x="226" y="346"/>
                  </a:lnTo>
                  <a:lnTo>
                    <a:pt x="244" y="338"/>
                  </a:lnTo>
                  <a:lnTo>
                    <a:pt x="253" y="349"/>
                  </a:lnTo>
                  <a:lnTo>
                    <a:pt x="269" y="347"/>
                  </a:lnTo>
                  <a:lnTo>
                    <a:pt x="278" y="333"/>
                  </a:lnTo>
                  <a:lnTo>
                    <a:pt x="290" y="324"/>
                  </a:lnTo>
                  <a:lnTo>
                    <a:pt x="299" y="314"/>
                  </a:lnTo>
                  <a:lnTo>
                    <a:pt x="315" y="308"/>
                  </a:lnTo>
                  <a:lnTo>
                    <a:pt x="326" y="299"/>
                  </a:lnTo>
                  <a:lnTo>
                    <a:pt x="329" y="281"/>
                  </a:lnTo>
                  <a:lnTo>
                    <a:pt x="340" y="273"/>
                  </a:lnTo>
                  <a:lnTo>
                    <a:pt x="351" y="278"/>
                  </a:lnTo>
                  <a:lnTo>
                    <a:pt x="363" y="260"/>
                  </a:lnTo>
                  <a:lnTo>
                    <a:pt x="381" y="248"/>
                  </a:lnTo>
                  <a:lnTo>
                    <a:pt x="392" y="237"/>
                  </a:lnTo>
                  <a:lnTo>
                    <a:pt x="406" y="235"/>
                  </a:lnTo>
                  <a:lnTo>
                    <a:pt x="417" y="226"/>
                  </a:lnTo>
                  <a:lnTo>
                    <a:pt x="427" y="216"/>
                  </a:lnTo>
                  <a:lnTo>
                    <a:pt x="425" y="201"/>
                  </a:lnTo>
                  <a:lnTo>
                    <a:pt x="413" y="194"/>
                  </a:lnTo>
                  <a:lnTo>
                    <a:pt x="402" y="187"/>
                  </a:lnTo>
                  <a:lnTo>
                    <a:pt x="397" y="173"/>
                  </a:lnTo>
                  <a:lnTo>
                    <a:pt x="388" y="162"/>
                  </a:lnTo>
                  <a:lnTo>
                    <a:pt x="377" y="148"/>
                  </a:lnTo>
                  <a:lnTo>
                    <a:pt x="363" y="136"/>
                  </a:lnTo>
                  <a:lnTo>
                    <a:pt x="347" y="134"/>
                  </a:lnTo>
                  <a:lnTo>
                    <a:pt x="331" y="127"/>
                  </a:lnTo>
                  <a:lnTo>
                    <a:pt x="322" y="116"/>
                  </a:lnTo>
                  <a:lnTo>
                    <a:pt x="315" y="102"/>
                  </a:lnTo>
                  <a:lnTo>
                    <a:pt x="296" y="96"/>
                  </a:lnTo>
                  <a:lnTo>
                    <a:pt x="278" y="91"/>
                  </a:lnTo>
                  <a:lnTo>
                    <a:pt x="260" y="75"/>
                  </a:lnTo>
                  <a:lnTo>
                    <a:pt x="247" y="70"/>
                  </a:lnTo>
                  <a:lnTo>
                    <a:pt x="237" y="54"/>
                  </a:lnTo>
                  <a:lnTo>
                    <a:pt x="224" y="29"/>
                  </a:lnTo>
                  <a:lnTo>
                    <a:pt x="208" y="31"/>
                  </a:lnTo>
                  <a:lnTo>
                    <a:pt x="215" y="22"/>
                  </a:lnTo>
                  <a:lnTo>
                    <a:pt x="212" y="0"/>
                  </a:lnTo>
                  <a:lnTo>
                    <a:pt x="196" y="18"/>
                  </a:lnTo>
                  <a:lnTo>
                    <a:pt x="205" y="32"/>
                  </a:lnTo>
                  <a:lnTo>
                    <a:pt x="185" y="54"/>
                  </a:lnTo>
                  <a:lnTo>
                    <a:pt x="93" y="148"/>
                  </a:lnTo>
                  <a:lnTo>
                    <a:pt x="0" y="241"/>
                  </a:lnTo>
                  <a:lnTo>
                    <a:pt x="5" y="257"/>
                  </a:lnTo>
                  <a:lnTo>
                    <a:pt x="14" y="265"/>
                  </a:lnTo>
                  <a:lnTo>
                    <a:pt x="18" y="278"/>
                  </a:lnTo>
                  <a:lnTo>
                    <a:pt x="29" y="299"/>
                  </a:lnTo>
                  <a:lnTo>
                    <a:pt x="45" y="305"/>
                  </a:lnTo>
                  <a:lnTo>
                    <a:pt x="57" y="308"/>
                  </a:lnTo>
                  <a:lnTo>
                    <a:pt x="61" y="326"/>
                  </a:lnTo>
                  <a:lnTo>
                    <a:pt x="78" y="324"/>
                  </a:lnTo>
                  <a:lnTo>
                    <a:pt x="93" y="326"/>
                  </a:lnTo>
                  <a:lnTo>
                    <a:pt x="109" y="331"/>
                  </a:lnTo>
                  <a:lnTo>
                    <a:pt x="121" y="338"/>
                  </a:lnTo>
                  <a:lnTo>
                    <a:pt x="134" y="340"/>
                  </a:lnTo>
                  <a:lnTo>
                    <a:pt x="142" y="354"/>
                  </a:lnTo>
                  <a:lnTo>
                    <a:pt x="158" y="353"/>
                  </a:lnTo>
                  <a:lnTo>
                    <a:pt x="160" y="358"/>
                  </a:lnTo>
                  <a:lnTo>
                    <a:pt x="160" y="358"/>
                  </a:lnTo>
                  <a:lnTo>
                    <a:pt x="160" y="35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65">
              <a:extLst>
                <a:ext uri="{FF2B5EF4-FFF2-40B4-BE49-F238E27FC236}">
                  <a16:creationId xmlns:a16="http://schemas.microsoft.com/office/drawing/2014/main" id="{4D5B93DD-0BA4-2009-69C5-30BE8E539E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61825" y="9113881"/>
              <a:ext cx="519501" cy="912514"/>
            </a:xfrm>
            <a:custGeom>
              <a:avLst/>
              <a:gdLst>
                <a:gd name="T0" fmla="*/ 201 w 230"/>
                <a:gd name="T1" fmla="*/ 404 h 404"/>
                <a:gd name="T2" fmla="*/ 207 w 230"/>
                <a:gd name="T3" fmla="*/ 367 h 404"/>
                <a:gd name="T4" fmla="*/ 208 w 230"/>
                <a:gd name="T5" fmla="*/ 351 h 404"/>
                <a:gd name="T6" fmla="*/ 210 w 230"/>
                <a:gd name="T7" fmla="*/ 331 h 404"/>
                <a:gd name="T8" fmla="*/ 210 w 230"/>
                <a:gd name="T9" fmla="*/ 310 h 404"/>
                <a:gd name="T10" fmla="*/ 217 w 230"/>
                <a:gd name="T11" fmla="*/ 258 h 404"/>
                <a:gd name="T12" fmla="*/ 219 w 230"/>
                <a:gd name="T13" fmla="*/ 237 h 404"/>
                <a:gd name="T14" fmla="*/ 219 w 230"/>
                <a:gd name="T15" fmla="*/ 218 h 404"/>
                <a:gd name="T16" fmla="*/ 221 w 230"/>
                <a:gd name="T17" fmla="*/ 198 h 404"/>
                <a:gd name="T18" fmla="*/ 226 w 230"/>
                <a:gd name="T19" fmla="*/ 182 h 404"/>
                <a:gd name="T20" fmla="*/ 230 w 230"/>
                <a:gd name="T21" fmla="*/ 169 h 404"/>
                <a:gd name="T22" fmla="*/ 230 w 230"/>
                <a:gd name="T23" fmla="*/ 157 h 404"/>
                <a:gd name="T24" fmla="*/ 221 w 230"/>
                <a:gd name="T25" fmla="*/ 139 h 404"/>
                <a:gd name="T26" fmla="*/ 215 w 230"/>
                <a:gd name="T27" fmla="*/ 130 h 404"/>
                <a:gd name="T28" fmla="*/ 212 w 230"/>
                <a:gd name="T29" fmla="*/ 116 h 404"/>
                <a:gd name="T30" fmla="*/ 207 w 230"/>
                <a:gd name="T31" fmla="*/ 102 h 404"/>
                <a:gd name="T32" fmla="*/ 205 w 230"/>
                <a:gd name="T33" fmla="*/ 89 h 404"/>
                <a:gd name="T34" fmla="*/ 199 w 230"/>
                <a:gd name="T35" fmla="*/ 79 h 404"/>
                <a:gd name="T36" fmla="*/ 194 w 230"/>
                <a:gd name="T37" fmla="*/ 66 h 404"/>
                <a:gd name="T38" fmla="*/ 192 w 230"/>
                <a:gd name="T39" fmla="*/ 52 h 404"/>
                <a:gd name="T40" fmla="*/ 192 w 230"/>
                <a:gd name="T41" fmla="*/ 40 h 404"/>
                <a:gd name="T42" fmla="*/ 169 w 230"/>
                <a:gd name="T43" fmla="*/ 40 h 404"/>
                <a:gd name="T44" fmla="*/ 155 w 230"/>
                <a:gd name="T45" fmla="*/ 50 h 404"/>
                <a:gd name="T46" fmla="*/ 119 w 230"/>
                <a:gd name="T47" fmla="*/ 50 h 404"/>
                <a:gd name="T48" fmla="*/ 100 w 230"/>
                <a:gd name="T49" fmla="*/ 54 h 404"/>
                <a:gd name="T50" fmla="*/ 94 w 230"/>
                <a:gd name="T51" fmla="*/ 38 h 404"/>
                <a:gd name="T52" fmla="*/ 86 w 230"/>
                <a:gd name="T53" fmla="*/ 27 h 404"/>
                <a:gd name="T54" fmla="*/ 75 w 230"/>
                <a:gd name="T55" fmla="*/ 13 h 404"/>
                <a:gd name="T56" fmla="*/ 62 w 230"/>
                <a:gd name="T57" fmla="*/ 7 h 404"/>
                <a:gd name="T58" fmla="*/ 53 w 230"/>
                <a:gd name="T59" fmla="*/ 0 h 404"/>
                <a:gd name="T60" fmla="*/ 36 w 230"/>
                <a:gd name="T61" fmla="*/ 36 h 404"/>
                <a:gd name="T62" fmla="*/ 27 w 230"/>
                <a:gd name="T63" fmla="*/ 54 h 404"/>
                <a:gd name="T64" fmla="*/ 29 w 230"/>
                <a:gd name="T65" fmla="*/ 72 h 404"/>
                <a:gd name="T66" fmla="*/ 30 w 230"/>
                <a:gd name="T67" fmla="*/ 88 h 404"/>
                <a:gd name="T68" fmla="*/ 29 w 230"/>
                <a:gd name="T69" fmla="*/ 125 h 404"/>
                <a:gd name="T70" fmla="*/ 27 w 230"/>
                <a:gd name="T71" fmla="*/ 141 h 404"/>
                <a:gd name="T72" fmla="*/ 25 w 230"/>
                <a:gd name="T73" fmla="*/ 157 h 404"/>
                <a:gd name="T74" fmla="*/ 23 w 230"/>
                <a:gd name="T75" fmla="*/ 169 h 404"/>
                <a:gd name="T76" fmla="*/ 20 w 230"/>
                <a:gd name="T77" fmla="*/ 189 h 404"/>
                <a:gd name="T78" fmla="*/ 13 w 230"/>
                <a:gd name="T79" fmla="*/ 253 h 404"/>
                <a:gd name="T80" fmla="*/ 7 w 230"/>
                <a:gd name="T81" fmla="*/ 303 h 404"/>
                <a:gd name="T82" fmla="*/ 4 w 230"/>
                <a:gd name="T83" fmla="*/ 326 h 404"/>
                <a:gd name="T84" fmla="*/ 0 w 230"/>
                <a:gd name="T85" fmla="*/ 355 h 404"/>
                <a:gd name="T86" fmla="*/ 13 w 230"/>
                <a:gd name="T87" fmla="*/ 356 h 404"/>
                <a:gd name="T88" fmla="*/ 32 w 230"/>
                <a:gd name="T89" fmla="*/ 358 h 404"/>
                <a:gd name="T90" fmla="*/ 45 w 230"/>
                <a:gd name="T91" fmla="*/ 360 h 404"/>
                <a:gd name="T92" fmla="*/ 57 w 230"/>
                <a:gd name="T93" fmla="*/ 365 h 404"/>
                <a:gd name="T94" fmla="*/ 73 w 230"/>
                <a:gd name="T95" fmla="*/ 371 h 404"/>
                <a:gd name="T96" fmla="*/ 86 w 230"/>
                <a:gd name="T97" fmla="*/ 369 h 404"/>
                <a:gd name="T98" fmla="*/ 98 w 230"/>
                <a:gd name="T99" fmla="*/ 379 h 404"/>
                <a:gd name="T100" fmla="*/ 114 w 230"/>
                <a:gd name="T101" fmla="*/ 381 h 404"/>
                <a:gd name="T102" fmla="*/ 132 w 230"/>
                <a:gd name="T103" fmla="*/ 387 h 404"/>
                <a:gd name="T104" fmla="*/ 134 w 230"/>
                <a:gd name="T105" fmla="*/ 374 h 404"/>
                <a:gd name="T106" fmla="*/ 142 w 230"/>
                <a:gd name="T107" fmla="*/ 385 h 404"/>
                <a:gd name="T108" fmla="*/ 157 w 230"/>
                <a:gd name="T109" fmla="*/ 376 h 404"/>
                <a:gd name="T110" fmla="*/ 169 w 230"/>
                <a:gd name="T111" fmla="*/ 381 h 404"/>
                <a:gd name="T112" fmla="*/ 178 w 230"/>
                <a:gd name="T113" fmla="*/ 388 h 404"/>
                <a:gd name="T114" fmla="*/ 185 w 230"/>
                <a:gd name="T115" fmla="*/ 399 h 404"/>
                <a:gd name="T116" fmla="*/ 201 w 230"/>
                <a:gd name="T117" fmla="*/ 404 h 404"/>
                <a:gd name="T118" fmla="*/ 201 w 230"/>
                <a:gd name="T119" fmla="*/ 404 h 404"/>
                <a:gd name="T120" fmla="*/ 201 w 230"/>
                <a:gd name="T121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404">
                  <a:moveTo>
                    <a:pt x="201" y="404"/>
                  </a:moveTo>
                  <a:lnTo>
                    <a:pt x="207" y="367"/>
                  </a:lnTo>
                  <a:lnTo>
                    <a:pt x="208" y="351"/>
                  </a:lnTo>
                  <a:lnTo>
                    <a:pt x="210" y="331"/>
                  </a:lnTo>
                  <a:lnTo>
                    <a:pt x="210" y="310"/>
                  </a:lnTo>
                  <a:lnTo>
                    <a:pt x="217" y="258"/>
                  </a:lnTo>
                  <a:lnTo>
                    <a:pt x="219" y="237"/>
                  </a:lnTo>
                  <a:lnTo>
                    <a:pt x="219" y="218"/>
                  </a:lnTo>
                  <a:lnTo>
                    <a:pt x="221" y="198"/>
                  </a:lnTo>
                  <a:lnTo>
                    <a:pt x="226" y="182"/>
                  </a:lnTo>
                  <a:lnTo>
                    <a:pt x="230" y="169"/>
                  </a:lnTo>
                  <a:lnTo>
                    <a:pt x="230" y="157"/>
                  </a:lnTo>
                  <a:lnTo>
                    <a:pt x="221" y="139"/>
                  </a:lnTo>
                  <a:lnTo>
                    <a:pt x="215" y="130"/>
                  </a:lnTo>
                  <a:lnTo>
                    <a:pt x="212" y="116"/>
                  </a:lnTo>
                  <a:lnTo>
                    <a:pt x="207" y="102"/>
                  </a:lnTo>
                  <a:lnTo>
                    <a:pt x="205" y="89"/>
                  </a:lnTo>
                  <a:lnTo>
                    <a:pt x="199" y="79"/>
                  </a:lnTo>
                  <a:lnTo>
                    <a:pt x="194" y="66"/>
                  </a:lnTo>
                  <a:lnTo>
                    <a:pt x="192" y="52"/>
                  </a:lnTo>
                  <a:lnTo>
                    <a:pt x="192" y="40"/>
                  </a:lnTo>
                  <a:lnTo>
                    <a:pt x="169" y="40"/>
                  </a:lnTo>
                  <a:lnTo>
                    <a:pt x="155" y="50"/>
                  </a:lnTo>
                  <a:lnTo>
                    <a:pt x="119" y="50"/>
                  </a:lnTo>
                  <a:lnTo>
                    <a:pt x="100" y="54"/>
                  </a:lnTo>
                  <a:lnTo>
                    <a:pt x="94" y="38"/>
                  </a:lnTo>
                  <a:lnTo>
                    <a:pt x="86" y="27"/>
                  </a:lnTo>
                  <a:lnTo>
                    <a:pt x="75" y="13"/>
                  </a:lnTo>
                  <a:lnTo>
                    <a:pt x="62" y="7"/>
                  </a:lnTo>
                  <a:lnTo>
                    <a:pt x="53" y="0"/>
                  </a:lnTo>
                  <a:lnTo>
                    <a:pt x="36" y="36"/>
                  </a:lnTo>
                  <a:lnTo>
                    <a:pt x="27" y="54"/>
                  </a:lnTo>
                  <a:lnTo>
                    <a:pt x="29" y="72"/>
                  </a:lnTo>
                  <a:lnTo>
                    <a:pt x="30" y="88"/>
                  </a:lnTo>
                  <a:lnTo>
                    <a:pt x="29" y="125"/>
                  </a:lnTo>
                  <a:lnTo>
                    <a:pt x="27" y="141"/>
                  </a:lnTo>
                  <a:lnTo>
                    <a:pt x="25" y="157"/>
                  </a:lnTo>
                  <a:lnTo>
                    <a:pt x="23" y="169"/>
                  </a:lnTo>
                  <a:lnTo>
                    <a:pt x="20" y="189"/>
                  </a:lnTo>
                  <a:lnTo>
                    <a:pt x="13" y="253"/>
                  </a:lnTo>
                  <a:lnTo>
                    <a:pt x="7" y="303"/>
                  </a:lnTo>
                  <a:lnTo>
                    <a:pt x="4" y="326"/>
                  </a:lnTo>
                  <a:lnTo>
                    <a:pt x="0" y="355"/>
                  </a:lnTo>
                  <a:lnTo>
                    <a:pt x="13" y="356"/>
                  </a:lnTo>
                  <a:lnTo>
                    <a:pt x="32" y="358"/>
                  </a:lnTo>
                  <a:lnTo>
                    <a:pt x="45" y="360"/>
                  </a:lnTo>
                  <a:lnTo>
                    <a:pt x="57" y="365"/>
                  </a:lnTo>
                  <a:lnTo>
                    <a:pt x="73" y="371"/>
                  </a:lnTo>
                  <a:lnTo>
                    <a:pt x="86" y="369"/>
                  </a:lnTo>
                  <a:lnTo>
                    <a:pt x="98" y="379"/>
                  </a:lnTo>
                  <a:lnTo>
                    <a:pt x="114" y="381"/>
                  </a:lnTo>
                  <a:lnTo>
                    <a:pt x="132" y="387"/>
                  </a:lnTo>
                  <a:lnTo>
                    <a:pt x="134" y="374"/>
                  </a:lnTo>
                  <a:lnTo>
                    <a:pt x="142" y="385"/>
                  </a:lnTo>
                  <a:lnTo>
                    <a:pt x="157" y="376"/>
                  </a:lnTo>
                  <a:lnTo>
                    <a:pt x="169" y="381"/>
                  </a:lnTo>
                  <a:lnTo>
                    <a:pt x="178" y="388"/>
                  </a:lnTo>
                  <a:lnTo>
                    <a:pt x="185" y="399"/>
                  </a:lnTo>
                  <a:lnTo>
                    <a:pt x="201" y="404"/>
                  </a:lnTo>
                  <a:lnTo>
                    <a:pt x="201" y="404"/>
                  </a:lnTo>
                  <a:lnTo>
                    <a:pt x="201" y="4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66">
              <a:extLst>
                <a:ext uri="{FF2B5EF4-FFF2-40B4-BE49-F238E27FC236}">
                  <a16:creationId xmlns:a16="http://schemas.microsoft.com/office/drawing/2014/main" id="{7C0DD72B-E7CC-4723-A272-C128C4F5A6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115627" y="10462323"/>
              <a:ext cx="716008" cy="618883"/>
            </a:xfrm>
            <a:custGeom>
              <a:avLst/>
              <a:gdLst>
                <a:gd name="T0" fmla="*/ 155 w 317"/>
                <a:gd name="T1" fmla="*/ 272 h 274"/>
                <a:gd name="T2" fmla="*/ 171 w 317"/>
                <a:gd name="T3" fmla="*/ 270 h 274"/>
                <a:gd name="T4" fmla="*/ 184 w 317"/>
                <a:gd name="T5" fmla="*/ 260 h 274"/>
                <a:gd name="T6" fmla="*/ 223 w 317"/>
                <a:gd name="T7" fmla="*/ 258 h 274"/>
                <a:gd name="T8" fmla="*/ 237 w 317"/>
                <a:gd name="T9" fmla="*/ 245 h 274"/>
                <a:gd name="T10" fmla="*/ 237 w 317"/>
                <a:gd name="T11" fmla="*/ 233 h 274"/>
                <a:gd name="T12" fmla="*/ 251 w 317"/>
                <a:gd name="T13" fmla="*/ 226 h 274"/>
                <a:gd name="T14" fmla="*/ 262 w 317"/>
                <a:gd name="T15" fmla="*/ 197 h 274"/>
                <a:gd name="T16" fmla="*/ 284 w 317"/>
                <a:gd name="T17" fmla="*/ 201 h 274"/>
                <a:gd name="T18" fmla="*/ 296 w 317"/>
                <a:gd name="T19" fmla="*/ 185 h 274"/>
                <a:gd name="T20" fmla="*/ 310 w 317"/>
                <a:gd name="T21" fmla="*/ 174 h 274"/>
                <a:gd name="T22" fmla="*/ 317 w 317"/>
                <a:gd name="T23" fmla="*/ 162 h 274"/>
                <a:gd name="T24" fmla="*/ 310 w 317"/>
                <a:gd name="T25" fmla="*/ 142 h 274"/>
                <a:gd name="T26" fmla="*/ 292 w 317"/>
                <a:gd name="T27" fmla="*/ 133 h 274"/>
                <a:gd name="T28" fmla="*/ 284 w 317"/>
                <a:gd name="T29" fmla="*/ 122 h 274"/>
                <a:gd name="T30" fmla="*/ 266 w 317"/>
                <a:gd name="T31" fmla="*/ 114 h 274"/>
                <a:gd name="T32" fmla="*/ 250 w 317"/>
                <a:gd name="T33" fmla="*/ 108 h 274"/>
                <a:gd name="T34" fmla="*/ 243 w 317"/>
                <a:gd name="T35" fmla="*/ 98 h 274"/>
                <a:gd name="T36" fmla="*/ 227 w 317"/>
                <a:gd name="T37" fmla="*/ 89 h 274"/>
                <a:gd name="T38" fmla="*/ 216 w 317"/>
                <a:gd name="T39" fmla="*/ 78 h 274"/>
                <a:gd name="T40" fmla="*/ 207 w 317"/>
                <a:gd name="T41" fmla="*/ 71 h 274"/>
                <a:gd name="T42" fmla="*/ 191 w 317"/>
                <a:gd name="T43" fmla="*/ 69 h 274"/>
                <a:gd name="T44" fmla="*/ 175 w 317"/>
                <a:gd name="T45" fmla="*/ 64 h 274"/>
                <a:gd name="T46" fmla="*/ 166 w 317"/>
                <a:gd name="T47" fmla="*/ 57 h 274"/>
                <a:gd name="T48" fmla="*/ 152 w 317"/>
                <a:gd name="T49" fmla="*/ 44 h 274"/>
                <a:gd name="T50" fmla="*/ 139 w 317"/>
                <a:gd name="T51" fmla="*/ 41 h 274"/>
                <a:gd name="T52" fmla="*/ 130 w 317"/>
                <a:gd name="T53" fmla="*/ 30 h 274"/>
                <a:gd name="T54" fmla="*/ 120 w 317"/>
                <a:gd name="T55" fmla="*/ 21 h 274"/>
                <a:gd name="T56" fmla="*/ 111 w 317"/>
                <a:gd name="T57" fmla="*/ 7 h 274"/>
                <a:gd name="T58" fmla="*/ 82 w 317"/>
                <a:gd name="T59" fmla="*/ 0 h 274"/>
                <a:gd name="T60" fmla="*/ 84 w 317"/>
                <a:gd name="T61" fmla="*/ 37 h 274"/>
                <a:gd name="T62" fmla="*/ 24 w 317"/>
                <a:gd name="T63" fmla="*/ 35 h 274"/>
                <a:gd name="T64" fmla="*/ 11 w 317"/>
                <a:gd name="T65" fmla="*/ 37 h 274"/>
                <a:gd name="T66" fmla="*/ 0 w 317"/>
                <a:gd name="T67" fmla="*/ 67 h 274"/>
                <a:gd name="T68" fmla="*/ 0 w 317"/>
                <a:gd name="T69" fmla="*/ 85 h 274"/>
                <a:gd name="T70" fmla="*/ 2 w 317"/>
                <a:gd name="T71" fmla="*/ 103 h 274"/>
                <a:gd name="T72" fmla="*/ 4 w 317"/>
                <a:gd name="T73" fmla="*/ 142 h 274"/>
                <a:gd name="T74" fmla="*/ 27 w 317"/>
                <a:gd name="T75" fmla="*/ 142 h 274"/>
                <a:gd name="T76" fmla="*/ 29 w 317"/>
                <a:gd name="T77" fmla="*/ 227 h 274"/>
                <a:gd name="T78" fmla="*/ 81 w 317"/>
                <a:gd name="T79" fmla="*/ 224 h 274"/>
                <a:gd name="T80" fmla="*/ 107 w 317"/>
                <a:gd name="T81" fmla="*/ 224 h 274"/>
                <a:gd name="T82" fmla="*/ 111 w 317"/>
                <a:gd name="T83" fmla="*/ 249 h 274"/>
                <a:gd name="T84" fmla="*/ 120 w 317"/>
                <a:gd name="T85" fmla="*/ 270 h 274"/>
                <a:gd name="T86" fmla="*/ 146 w 317"/>
                <a:gd name="T87" fmla="*/ 274 h 274"/>
                <a:gd name="T88" fmla="*/ 155 w 317"/>
                <a:gd name="T89" fmla="*/ 272 h 274"/>
                <a:gd name="T90" fmla="*/ 155 w 317"/>
                <a:gd name="T91" fmla="*/ 272 h 274"/>
                <a:gd name="T92" fmla="*/ 155 w 317"/>
                <a:gd name="T93" fmla="*/ 27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7" h="274">
                  <a:moveTo>
                    <a:pt x="155" y="272"/>
                  </a:moveTo>
                  <a:lnTo>
                    <a:pt x="171" y="270"/>
                  </a:lnTo>
                  <a:lnTo>
                    <a:pt x="184" y="260"/>
                  </a:lnTo>
                  <a:lnTo>
                    <a:pt x="223" y="258"/>
                  </a:lnTo>
                  <a:lnTo>
                    <a:pt x="237" y="245"/>
                  </a:lnTo>
                  <a:lnTo>
                    <a:pt x="237" y="233"/>
                  </a:lnTo>
                  <a:lnTo>
                    <a:pt x="251" y="226"/>
                  </a:lnTo>
                  <a:lnTo>
                    <a:pt x="262" y="197"/>
                  </a:lnTo>
                  <a:lnTo>
                    <a:pt x="284" y="201"/>
                  </a:lnTo>
                  <a:lnTo>
                    <a:pt x="296" y="185"/>
                  </a:lnTo>
                  <a:lnTo>
                    <a:pt x="310" y="174"/>
                  </a:lnTo>
                  <a:lnTo>
                    <a:pt x="317" y="162"/>
                  </a:lnTo>
                  <a:lnTo>
                    <a:pt x="310" y="142"/>
                  </a:lnTo>
                  <a:lnTo>
                    <a:pt x="292" y="133"/>
                  </a:lnTo>
                  <a:lnTo>
                    <a:pt x="284" y="122"/>
                  </a:lnTo>
                  <a:lnTo>
                    <a:pt x="266" y="114"/>
                  </a:lnTo>
                  <a:lnTo>
                    <a:pt x="250" y="108"/>
                  </a:lnTo>
                  <a:lnTo>
                    <a:pt x="243" y="98"/>
                  </a:lnTo>
                  <a:lnTo>
                    <a:pt x="227" y="89"/>
                  </a:lnTo>
                  <a:lnTo>
                    <a:pt x="216" y="78"/>
                  </a:lnTo>
                  <a:lnTo>
                    <a:pt x="207" y="71"/>
                  </a:lnTo>
                  <a:lnTo>
                    <a:pt x="191" y="69"/>
                  </a:lnTo>
                  <a:lnTo>
                    <a:pt x="175" y="64"/>
                  </a:lnTo>
                  <a:lnTo>
                    <a:pt x="166" y="57"/>
                  </a:lnTo>
                  <a:lnTo>
                    <a:pt x="152" y="44"/>
                  </a:lnTo>
                  <a:lnTo>
                    <a:pt x="139" y="41"/>
                  </a:lnTo>
                  <a:lnTo>
                    <a:pt x="130" y="30"/>
                  </a:lnTo>
                  <a:lnTo>
                    <a:pt x="120" y="21"/>
                  </a:lnTo>
                  <a:lnTo>
                    <a:pt x="111" y="7"/>
                  </a:lnTo>
                  <a:lnTo>
                    <a:pt x="82" y="0"/>
                  </a:lnTo>
                  <a:lnTo>
                    <a:pt x="84" y="37"/>
                  </a:lnTo>
                  <a:lnTo>
                    <a:pt x="24" y="35"/>
                  </a:lnTo>
                  <a:lnTo>
                    <a:pt x="11" y="37"/>
                  </a:lnTo>
                  <a:lnTo>
                    <a:pt x="0" y="67"/>
                  </a:lnTo>
                  <a:lnTo>
                    <a:pt x="0" y="85"/>
                  </a:lnTo>
                  <a:lnTo>
                    <a:pt x="2" y="103"/>
                  </a:lnTo>
                  <a:lnTo>
                    <a:pt x="4" y="142"/>
                  </a:lnTo>
                  <a:lnTo>
                    <a:pt x="27" y="142"/>
                  </a:lnTo>
                  <a:lnTo>
                    <a:pt x="29" y="227"/>
                  </a:lnTo>
                  <a:lnTo>
                    <a:pt x="81" y="224"/>
                  </a:lnTo>
                  <a:lnTo>
                    <a:pt x="107" y="224"/>
                  </a:lnTo>
                  <a:lnTo>
                    <a:pt x="111" y="249"/>
                  </a:lnTo>
                  <a:lnTo>
                    <a:pt x="120" y="270"/>
                  </a:lnTo>
                  <a:lnTo>
                    <a:pt x="146" y="274"/>
                  </a:lnTo>
                  <a:lnTo>
                    <a:pt x="155" y="272"/>
                  </a:lnTo>
                  <a:lnTo>
                    <a:pt x="155" y="272"/>
                  </a:lnTo>
                  <a:lnTo>
                    <a:pt x="155" y="2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67">
              <a:extLst>
                <a:ext uri="{FF2B5EF4-FFF2-40B4-BE49-F238E27FC236}">
                  <a16:creationId xmlns:a16="http://schemas.microsoft.com/office/drawing/2014/main" id="{0085757A-1D5A-1B8F-F411-034861B79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6337" y="10247747"/>
              <a:ext cx="975757" cy="948653"/>
            </a:xfrm>
            <a:custGeom>
              <a:avLst/>
              <a:gdLst>
                <a:gd name="T0" fmla="*/ 411 w 432"/>
                <a:gd name="T1" fmla="*/ 419 h 420"/>
                <a:gd name="T2" fmla="*/ 413 w 432"/>
                <a:gd name="T3" fmla="*/ 319 h 420"/>
                <a:gd name="T4" fmla="*/ 422 w 432"/>
                <a:gd name="T5" fmla="*/ 321 h 420"/>
                <a:gd name="T6" fmla="*/ 432 w 432"/>
                <a:gd name="T7" fmla="*/ 237 h 420"/>
                <a:gd name="T8" fmla="*/ 416 w 432"/>
                <a:gd name="T9" fmla="*/ 239 h 420"/>
                <a:gd name="T10" fmla="*/ 406 w 432"/>
                <a:gd name="T11" fmla="*/ 162 h 420"/>
                <a:gd name="T12" fmla="*/ 406 w 432"/>
                <a:gd name="T13" fmla="*/ 134 h 420"/>
                <a:gd name="T14" fmla="*/ 242 w 432"/>
                <a:gd name="T15" fmla="*/ 136 h 420"/>
                <a:gd name="T16" fmla="*/ 242 w 432"/>
                <a:gd name="T17" fmla="*/ 23 h 420"/>
                <a:gd name="T18" fmla="*/ 242 w 432"/>
                <a:gd name="T19" fmla="*/ 0 h 420"/>
                <a:gd name="T20" fmla="*/ 233 w 432"/>
                <a:gd name="T21" fmla="*/ 16 h 420"/>
                <a:gd name="T22" fmla="*/ 222 w 432"/>
                <a:gd name="T23" fmla="*/ 27 h 420"/>
                <a:gd name="T24" fmla="*/ 208 w 432"/>
                <a:gd name="T25" fmla="*/ 36 h 420"/>
                <a:gd name="T26" fmla="*/ 196 w 432"/>
                <a:gd name="T27" fmla="*/ 34 h 420"/>
                <a:gd name="T28" fmla="*/ 180 w 432"/>
                <a:gd name="T29" fmla="*/ 32 h 420"/>
                <a:gd name="T30" fmla="*/ 164 w 432"/>
                <a:gd name="T31" fmla="*/ 31 h 420"/>
                <a:gd name="T32" fmla="*/ 148 w 432"/>
                <a:gd name="T33" fmla="*/ 34 h 420"/>
                <a:gd name="T34" fmla="*/ 135 w 432"/>
                <a:gd name="T35" fmla="*/ 27 h 420"/>
                <a:gd name="T36" fmla="*/ 123 w 432"/>
                <a:gd name="T37" fmla="*/ 31 h 420"/>
                <a:gd name="T38" fmla="*/ 116 w 432"/>
                <a:gd name="T39" fmla="*/ 137 h 420"/>
                <a:gd name="T40" fmla="*/ 105 w 432"/>
                <a:gd name="T41" fmla="*/ 148 h 420"/>
                <a:gd name="T42" fmla="*/ 105 w 432"/>
                <a:gd name="T43" fmla="*/ 168 h 420"/>
                <a:gd name="T44" fmla="*/ 94 w 432"/>
                <a:gd name="T45" fmla="*/ 173 h 420"/>
                <a:gd name="T46" fmla="*/ 80 w 432"/>
                <a:gd name="T47" fmla="*/ 184 h 420"/>
                <a:gd name="T48" fmla="*/ 69 w 432"/>
                <a:gd name="T49" fmla="*/ 193 h 420"/>
                <a:gd name="T50" fmla="*/ 71 w 432"/>
                <a:gd name="T51" fmla="*/ 235 h 420"/>
                <a:gd name="T52" fmla="*/ 57 w 432"/>
                <a:gd name="T53" fmla="*/ 266 h 420"/>
                <a:gd name="T54" fmla="*/ 53 w 432"/>
                <a:gd name="T55" fmla="*/ 274 h 420"/>
                <a:gd name="T56" fmla="*/ 46 w 432"/>
                <a:gd name="T57" fmla="*/ 287 h 420"/>
                <a:gd name="T58" fmla="*/ 37 w 432"/>
                <a:gd name="T59" fmla="*/ 305 h 420"/>
                <a:gd name="T60" fmla="*/ 32 w 432"/>
                <a:gd name="T61" fmla="*/ 317 h 420"/>
                <a:gd name="T62" fmla="*/ 9 w 432"/>
                <a:gd name="T63" fmla="*/ 324 h 420"/>
                <a:gd name="T64" fmla="*/ 0 w 432"/>
                <a:gd name="T65" fmla="*/ 339 h 420"/>
                <a:gd name="T66" fmla="*/ 11 w 432"/>
                <a:gd name="T67" fmla="*/ 353 h 420"/>
                <a:gd name="T68" fmla="*/ 11 w 432"/>
                <a:gd name="T69" fmla="*/ 365 h 420"/>
                <a:gd name="T70" fmla="*/ 144 w 432"/>
                <a:gd name="T71" fmla="*/ 372 h 420"/>
                <a:gd name="T72" fmla="*/ 153 w 432"/>
                <a:gd name="T73" fmla="*/ 387 h 420"/>
                <a:gd name="T74" fmla="*/ 244 w 432"/>
                <a:gd name="T75" fmla="*/ 381 h 420"/>
                <a:gd name="T76" fmla="*/ 253 w 432"/>
                <a:gd name="T77" fmla="*/ 410 h 420"/>
                <a:gd name="T78" fmla="*/ 262 w 432"/>
                <a:gd name="T79" fmla="*/ 420 h 420"/>
                <a:gd name="T80" fmla="*/ 411 w 432"/>
                <a:gd name="T81" fmla="*/ 419 h 420"/>
                <a:gd name="T82" fmla="*/ 411 w 432"/>
                <a:gd name="T83" fmla="*/ 419 h 420"/>
                <a:gd name="T84" fmla="*/ 411 w 432"/>
                <a:gd name="T85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32" h="420">
                  <a:moveTo>
                    <a:pt x="411" y="419"/>
                  </a:moveTo>
                  <a:lnTo>
                    <a:pt x="413" y="319"/>
                  </a:lnTo>
                  <a:lnTo>
                    <a:pt x="422" y="321"/>
                  </a:lnTo>
                  <a:lnTo>
                    <a:pt x="432" y="237"/>
                  </a:lnTo>
                  <a:lnTo>
                    <a:pt x="416" y="239"/>
                  </a:lnTo>
                  <a:lnTo>
                    <a:pt x="406" y="162"/>
                  </a:lnTo>
                  <a:lnTo>
                    <a:pt x="406" y="134"/>
                  </a:lnTo>
                  <a:lnTo>
                    <a:pt x="242" y="136"/>
                  </a:lnTo>
                  <a:lnTo>
                    <a:pt x="242" y="23"/>
                  </a:lnTo>
                  <a:lnTo>
                    <a:pt x="242" y="0"/>
                  </a:lnTo>
                  <a:lnTo>
                    <a:pt x="233" y="16"/>
                  </a:lnTo>
                  <a:lnTo>
                    <a:pt x="222" y="27"/>
                  </a:lnTo>
                  <a:lnTo>
                    <a:pt x="208" y="36"/>
                  </a:lnTo>
                  <a:lnTo>
                    <a:pt x="196" y="34"/>
                  </a:lnTo>
                  <a:lnTo>
                    <a:pt x="180" y="32"/>
                  </a:lnTo>
                  <a:lnTo>
                    <a:pt x="164" y="31"/>
                  </a:lnTo>
                  <a:lnTo>
                    <a:pt x="148" y="34"/>
                  </a:lnTo>
                  <a:lnTo>
                    <a:pt x="135" y="27"/>
                  </a:lnTo>
                  <a:lnTo>
                    <a:pt x="123" y="31"/>
                  </a:lnTo>
                  <a:lnTo>
                    <a:pt x="116" y="137"/>
                  </a:lnTo>
                  <a:lnTo>
                    <a:pt x="105" y="148"/>
                  </a:lnTo>
                  <a:lnTo>
                    <a:pt x="105" y="168"/>
                  </a:lnTo>
                  <a:lnTo>
                    <a:pt x="94" y="173"/>
                  </a:lnTo>
                  <a:lnTo>
                    <a:pt x="80" y="184"/>
                  </a:lnTo>
                  <a:lnTo>
                    <a:pt x="69" y="193"/>
                  </a:lnTo>
                  <a:lnTo>
                    <a:pt x="71" y="235"/>
                  </a:lnTo>
                  <a:lnTo>
                    <a:pt x="57" y="266"/>
                  </a:lnTo>
                  <a:lnTo>
                    <a:pt x="53" y="274"/>
                  </a:lnTo>
                  <a:lnTo>
                    <a:pt x="46" y="287"/>
                  </a:lnTo>
                  <a:lnTo>
                    <a:pt x="37" y="305"/>
                  </a:lnTo>
                  <a:lnTo>
                    <a:pt x="32" y="317"/>
                  </a:lnTo>
                  <a:lnTo>
                    <a:pt x="9" y="324"/>
                  </a:lnTo>
                  <a:lnTo>
                    <a:pt x="0" y="339"/>
                  </a:lnTo>
                  <a:lnTo>
                    <a:pt x="11" y="353"/>
                  </a:lnTo>
                  <a:lnTo>
                    <a:pt x="11" y="365"/>
                  </a:lnTo>
                  <a:lnTo>
                    <a:pt x="144" y="372"/>
                  </a:lnTo>
                  <a:lnTo>
                    <a:pt x="153" y="387"/>
                  </a:lnTo>
                  <a:lnTo>
                    <a:pt x="244" y="381"/>
                  </a:lnTo>
                  <a:lnTo>
                    <a:pt x="253" y="410"/>
                  </a:lnTo>
                  <a:lnTo>
                    <a:pt x="262" y="420"/>
                  </a:lnTo>
                  <a:lnTo>
                    <a:pt x="411" y="419"/>
                  </a:lnTo>
                  <a:lnTo>
                    <a:pt x="411" y="419"/>
                  </a:lnTo>
                  <a:lnTo>
                    <a:pt x="411" y="4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68">
              <a:extLst>
                <a:ext uri="{FF2B5EF4-FFF2-40B4-BE49-F238E27FC236}">
                  <a16:creationId xmlns:a16="http://schemas.microsoft.com/office/drawing/2014/main" id="{BBA9D37F-D9A9-14C9-FD3A-C8E21BDF8F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8419" y="10356165"/>
              <a:ext cx="889927" cy="623401"/>
            </a:xfrm>
            <a:custGeom>
              <a:avLst/>
              <a:gdLst>
                <a:gd name="T0" fmla="*/ 287 w 394"/>
                <a:gd name="T1" fmla="*/ 276 h 276"/>
                <a:gd name="T2" fmla="*/ 299 w 394"/>
                <a:gd name="T3" fmla="*/ 274 h 276"/>
                <a:gd name="T4" fmla="*/ 313 w 394"/>
                <a:gd name="T5" fmla="*/ 260 h 276"/>
                <a:gd name="T6" fmla="*/ 319 w 394"/>
                <a:gd name="T7" fmla="*/ 244 h 276"/>
                <a:gd name="T8" fmla="*/ 331 w 394"/>
                <a:gd name="T9" fmla="*/ 234 h 276"/>
                <a:gd name="T10" fmla="*/ 335 w 394"/>
                <a:gd name="T11" fmla="*/ 221 h 276"/>
                <a:gd name="T12" fmla="*/ 344 w 394"/>
                <a:gd name="T13" fmla="*/ 200 h 276"/>
                <a:gd name="T14" fmla="*/ 349 w 394"/>
                <a:gd name="T15" fmla="*/ 159 h 276"/>
                <a:gd name="T16" fmla="*/ 358 w 394"/>
                <a:gd name="T17" fmla="*/ 146 h 276"/>
                <a:gd name="T18" fmla="*/ 372 w 394"/>
                <a:gd name="T19" fmla="*/ 136 h 276"/>
                <a:gd name="T20" fmla="*/ 383 w 394"/>
                <a:gd name="T21" fmla="*/ 123 h 276"/>
                <a:gd name="T22" fmla="*/ 383 w 394"/>
                <a:gd name="T23" fmla="*/ 100 h 276"/>
                <a:gd name="T24" fmla="*/ 394 w 394"/>
                <a:gd name="T25" fmla="*/ 89 h 276"/>
                <a:gd name="T26" fmla="*/ 349 w 394"/>
                <a:gd name="T27" fmla="*/ 88 h 276"/>
                <a:gd name="T28" fmla="*/ 297 w 394"/>
                <a:gd name="T29" fmla="*/ 88 h 276"/>
                <a:gd name="T30" fmla="*/ 281 w 394"/>
                <a:gd name="T31" fmla="*/ 86 h 276"/>
                <a:gd name="T32" fmla="*/ 255 w 394"/>
                <a:gd name="T33" fmla="*/ 86 h 276"/>
                <a:gd name="T34" fmla="*/ 255 w 394"/>
                <a:gd name="T35" fmla="*/ 111 h 276"/>
                <a:gd name="T36" fmla="*/ 214 w 394"/>
                <a:gd name="T37" fmla="*/ 109 h 276"/>
                <a:gd name="T38" fmla="*/ 184 w 394"/>
                <a:gd name="T39" fmla="*/ 109 h 276"/>
                <a:gd name="T40" fmla="*/ 184 w 394"/>
                <a:gd name="T41" fmla="*/ 82 h 276"/>
                <a:gd name="T42" fmla="*/ 141 w 394"/>
                <a:gd name="T43" fmla="*/ 84 h 276"/>
                <a:gd name="T44" fmla="*/ 137 w 394"/>
                <a:gd name="T45" fmla="*/ 41 h 276"/>
                <a:gd name="T46" fmla="*/ 137 w 394"/>
                <a:gd name="T47" fmla="*/ 13 h 276"/>
                <a:gd name="T48" fmla="*/ 127 w 394"/>
                <a:gd name="T49" fmla="*/ 0 h 276"/>
                <a:gd name="T50" fmla="*/ 103 w 394"/>
                <a:gd name="T51" fmla="*/ 2 h 276"/>
                <a:gd name="T52" fmla="*/ 73 w 394"/>
                <a:gd name="T53" fmla="*/ 15 h 276"/>
                <a:gd name="T54" fmla="*/ 38 w 394"/>
                <a:gd name="T55" fmla="*/ 13 h 276"/>
                <a:gd name="T56" fmla="*/ 29 w 394"/>
                <a:gd name="T57" fmla="*/ 29 h 276"/>
                <a:gd name="T58" fmla="*/ 32 w 394"/>
                <a:gd name="T59" fmla="*/ 45 h 276"/>
                <a:gd name="T60" fmla="*/ 38 w 394"/>
                <a:gd name="T61" fmla="*/ 59 h 276"/>
                <a:gd name="T62" fmla="*/ 30 w 394"/>
                <a:gd name="T63" fmla="*/ 70 h 276"/>
                <a:gd name="T64" fmla="*/ 7 w 394"/>
                <a:gd name="T65" fmla="*/ 72 h 276"/>
                <a:gd name="T66" fmla="*/ 7 w 394"/>
                <a:gd name="T67" fmla="*/ 123 h 276"/>
                <a:gd name="T68" fmla="*/ 7 w 394"/>
                <a:gd name="T69" fmla="*/ 143 h 276"/>
                <a:gd name="T70" fmla="*/ 0 w 394"/>
                <a:gd name="T71" fmla="*/ 161 h 276"/>
                <a:gd name="T72" fmla="*/ 2 w 394"/>
                <a:gd name="T73" fmla="*/ 187 h 276"/>
                <a:gd name="T74" fmla="*/ 25 w 394"/>
                <a:gd name="T75" fmla="*/ 189 h 276"/>
                <a:gd name="T76" fmla="*/ 66 w 394"/>
                <a:gd name="T77" fmla="*/ 203 h 276"/>
                <a:gd name="T78" fmla="*/ 73 w 394"/>
                <a:gd name="T79" fmla="*/ 212 h 276"/>
                <a:gd name="T80" fmla="*/ 82 w 394"/>
                <a:gd name="T81" fmla="*/ 223 h 276"/>
                <a:gd name="T82" fmla="*/ 87 w 394"/>
                <a:gd name="T83" fmla="*/ 239 h 276"/>
                <a:gd name="T84" fmla="*/ 93 w 394"/>
                <a:gd name="T85" fmla="*/ 250 h 276"/>
                <a:gd name="T86" fmla="*/ 96 w 394"/>
                <a:gd name="T87" fmla="*/ 266 h 276"/>
                <a:gd name="T88" fmla="*/ 109 w 394"/>
                <a:gd name="T89" fmla="*/ 267 h 276"/>
                <a:gd name="T90" fmla="*/ 121 w 394"/>
                <a:gd name="T91" fmla="*/ 276 h 276"/>
                <a:gd name="T92" fmla="*/ 144 w 394"/>
                <a:gd name="T93" fmla="*/ 274 h 276"/>
                <a:gd name="T94" fmla="*/ 200 w 394"/>
                <a:gd name="T95" fmla="*/ 276 h 276"/>
                <a:gd name="T96" fmla="*/ 216 w 394"/>
                <a:gd name="T97" fmla="*/ 274 h 276"/>
                <a:gd name="T98" fmla="*/ 283 w 394"/>
                <a:gd name="T99" fmla="*/ 276 h 276"/>
                <a:gd name="T100" fmla="*/ 287 w 394"/>
                <a:gd name="T101" fmla="*/ 276 h 276"/>
                <a:gd name="T102" fmla="*/ 287 w 394"/>
                <a:gd name="T103" fmla="*/ 276 h 276"/>
                <a:gd name="T104" fmla="*/ 287 w 394"/>
                <a:gd name="T10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4" h="276">
                  <a:moveTo>
                    <a:pt x="287" y="276"/>
                  </a:moveTo>
                  <a:lnTo>
                    <a:pt x="299" y="274"/>
                  </a:lnTo>
                  <a:lnTo>
                    <a:pt x="313" y="260"/>
                  </a:lnTo>
                  <a:lnTo>
                    <a:pt x="319" y="244"/>
                  </a:lnTo>
                  <a:lnTo>
                    <a:pt x="331" y="234"/>
                  </a:lnTo>
                  <a:lnTo>
                    <a:pt x="335" y="221"/>
                  </a:lnTo>
                  <a:lnTo>
                    <a:pt x="344" y="200"/>
                  </a:lnTo>
                  <a:lnTo>
                    <a:pt x="349" y="159"/>
                  </a:lnTo>
                  <a:lnTo>
                    <a:pt x="358" y="146"/>
                  </a:lnTo>
                  <a:lnTo>
                    <a:pt x="372" y="136"/>
                  </a:lnTo>
                  <a:lnTo>
                    <a:pt x="383" y="123"/>
                  </a:lnTo>
                  <a:lnTo>
                    <a:pt x="383" y="100"/>
                  </a:lnTo>
                  <a:lnTo>
                    <a:pt x="394" y="89"/>
                  </a:lnTo>
                  <a:lnTo>
                    <a:pt x="349" y="88"/>
                  </a:lnTo>
                  <a:lnTo>
                    <a:pt x="297" y="88"/>
                  </a:lnTo>
                  <a:lnTo>
                    <a:pt x="281" y="86"/>
                  </a:lnTo>
                  <a:lnTo>
                    <a:pt x="255" y="86"/>
                  </a:lnTo>
                  <a:lnTo>
                    <a:pt x="255" y="111"/>
                  </a:lnTo>
                  <a:lnTo>
                    <a:pt x="214" y="109"/>
                  </a:lnTo>
                  <a:lnTo>
                    <a:pt x="184" y="109"/>
                  </a:lnTo>
                  <a:lnTo>
                    <a:pt x="184" y="82"/>
                  </a:lnTo>
                  <a:lnTo>
                    <a:pt x="141" y="84"/>
                  </a:lnTo>
                  <a:lnTo>
                    <a:pt x="137" y="41"/>
                  </a:lnTo>
                  <a:lnTo>
                    <a:pt x="137" y="13"/>
                  </a:lnTo>
                  <a:lnTo>
                    <a:pt x="127" y="0"/>
                  </a:lnTo>
                  <a:lnTo>
                    <a:pt x="103" y="2"/>
                  </a:lnTo>
                  <a:lnTo>
                    <a:pt x="73" y="15"/>
                  </a:lnTo>
                  <a:lnTo>
                    <a:pt x="38" y="13"/>
                  </a:lnTo>
                  <a:lnTo>
                    <a:pt x="29" y="29"/>
                  </a:lnTo>
                  <a:lnTo>
                    <a:pt x="32" y="45"/>
                  </a:lnTo>
                  <a:lnTo>
                    <a:pt x="38" y="59"/>
                  </a:lnTo>
                  <a:lnTo>
                    <a:pt x="30" y="70"/>
                  </a:lnTo>
                  <a:lnTo>
                    <a:pt x="7" y="72"/>
                  </a:lnTo>
                  <a:lnTo>
                    <a:pt x="7" y="123"/>
                  </a:lnTo>
                  <a:lnTo>
                    <a:pt x="7" y="143"/>
                  </a:lnTo>
                  <a:lnTo>
                    <a:pt x="0" y="161"/>
                  </a:lnTo>
                  <a:lnTo>
                    <a:pt x="2" y="187"/>
                  </a:lnTo>
                  <a:lnTo>
                    <a:pt x="25" y="189"/>
                  </a:lnTo>
                  <a:lnTo>
                    <a:pt x="66" y="203"/>
                  </a:lnTo>
                  <a:lnTo>
                    <a:pt x="73" y="212"/>
                  </a:lnTo>
                  <a:lnTo>
                    <a:pt x="82" y="223"/>
                  </a:lnTo>
                  <a:lnTo>
                    <a:pt x="87" y="239"/>
                  </a:lnTo>
                  <a:lnTo>
                    <a:pt x="93" y="250"/>
                  </a:lnTo>
                  <a:lnTo>
                    <a:pt x="96" y="266"/>
                  </a:lnTo>
                  <a:lnTo>
                    <a:pt x="109" y="267"/>
                  </a:lnTo>
                  <a:lnTo>
                    <a:pt x="121" y="276"/>
                  </a:lnTo>
                  <a:lnTo>
                    <a:pt x="144" y="274"/>
                  </a:lnTo>
                  <a:lnTo>
                    <a:pt x="200" y="276"/>
                  </a:lnTo>
                  <a:lnTo>
                    <a:pt x="216" y="274"/>
                  </a:lnTo>
                  <a:lnTo>
                    <a:pt x="283" y="276"/>
                  </a:lnTo>
                  <a:lnTo>
                    <a:pt x="287" y="276"/>
                  </a:lnTo>
                  <a:lnTo>
                    <a:pt x="287" y="276"/>
                  </a:lnTo>
                  <a:lnTo>
                    <a:pt x="287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69">
              <a:extLst>
                <a:ext uri="{FF2B5EF4-FFF2-40B4-BE49-F238E27FC236}">
                  <a16:creationId xmlns:a16="http://schemas.microsoft.com/office/drawing/2014/main" id="{07A4C9DA-3C38-6F0B-E2F3-191E5A0445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12147" y="11087983"/>
              <a:ext cx="912514" cy="494656"/>
            </a:xfrm>
            <a:custGeom>
              <a:avLst/>
              <a:gdLst>
                <a:gd name="T0" fmla="*/ 324 w 404"/>
                <a:gd name="T1" fmla="*/ 216 h 219"/>
                <a:gd name="T2" fmla="*/ 347 w 404"/>
                <a:gd name="T3" fmla="*/ 214 h 219"/>
                <a:gd name="T4" fmla="*/ 374 w 404"/>
                <a:gd name="T5" fmla="*/ 214 h 219"/>
                <a:gd name="T6" fmla="*/ 368 w 404"/>
                <a:gd name="T7" fmla="*/ 201 h 219"/>
                <a:gd name="T8" fmla="*/ 358 w 404"/>
                <a:gd name="T9" fmla="*/ 178 h 219"/>
                <a:gd name="T10" fmla="*/ 349 w 404"/>
                <a:gd name="T11" fmla="*/ 150 h 219"/>
                <a:gd name="T12" fmla="*/ 351 w 404"/>
                <a:gd name="T13" fmla="*/ 128 h 219"/>
                <a:gd name="T14" fmla="*/ 365 w 404"/>
                <a:gd name="T15" fmla="*/ 123 h 219"/>
                <a:gd name="T16" fmla="*/ 379 w 404"/>
                <a:gd name="T17" fmla="*/ 118 h 219"/>
                <a:gd name="T18" fmla="*/ 392 w 404"/>
                <a:gd name="T19" fmla="*/ 120 h 219"/>
                <a:gd name="T20" fmla="*/ 399 w 404"/>
                <a:gd name="T21" fmla="*/ 130 h 219"/>
                <a:gd name="T22" fmla="*/ 404 w 404"/>
                <a:gd name="T23" fmla="*/ 116 h 219"/>
                <a:gd name="T24" fmla="*/ 404 w 404"/>
                <a:gd name="T25" fmla="*/ 48 h 219"/>
                <a:gd name="T26" fmla="*/ 345 w 404"/>
                <a:gd name="T27" fmla="*/ 50 h 219"/>
                <a:gd name="T28" fmla="*/ 278 w 404"/>
                <a:gd name="T29" fmla="*/ 48 h 219"/>
                <a:gd name="T30" fmla="*/ 255 w 404"/>
                <a:gd name="T31" fmla="*/ 48 h 219"/>
                <a:gd name="T32" fmla="*/ 249 w 404"/>
                <a:gd name="T33" fmla="*/ 38 h 219"/>
                <a:gd name="T34" fmla="*/ 239 w 404"/>
                <a:gd name="T35" fmla="*/ 23 h 219"/>
                <a:gd name="T36" fmla="*/ 205 w 404"/>
                <a:gd name="T37" fmla="*/ 13 h 219"/>
                <a:gd name="T38" fmla="*/ 166 w 404"/>
                <a:gd name="T39" fmla="*/ 15 h 219"/>
                <a:gd name="T40" fmla="*/ 146 w 404"/>
                <a:gd name="T41" fmla="*/ 16 h 219"/>
                <a:gd name="T42" fmla="*/ 144 w 404"/>
                <a:gd name="T43" fmla="*/ 0 h 219"/>
                <a:gd name="T44" fmla="*/ 69 w 404"/>
                <a:gd name="T45" fmla="*/ 4 h 219"/>
                <a:gd name="T46" fmla="*/ 2 w 404"/>
                <a:gd name="T47" fmla="*/ 2 h 219"/>
                <a:gd name="T48" fmla="*/ 0 w 404"/>
                <a:gd name="T49" fmla="*/ 16 h 219"/>
                <a:gd name="T50" fmla="*/ 12 w 404"/>
                <a:gd name="T51" fmla="*/ 25 h 219"/>
                <a:gd name="T52" fmla="*/ 23 w 404"/>
                <a:gd name="T53" fmla="*/ 32 h 219"/>
                <a:gd name="T54" fmla="*/ 25 w 404"/>
                <a:gd name="T55" fmla="*/ 47 h 219"/>
                <a:gd name="T56" fmla="*/ 30 w 404"/>
                <a:gd name="T57" fmla="*/ 59 h 219"/>
                <a:gd name="T58" fmla="*/ 43 w 404"/>
                <a:gd name="T59" fmla="*/ 64 h 219"/>
                <a:gd name="T60" fmla="*/ 55 w 404"/>
                <a:gd name="T61" fmla="*/ 72 h 219"/>
                <a:gd name="T62" fmla="*/ 62 w 404"/>
                <a:gd name="T63" fmla="*/ 82 h 219"/>
                <a:gd name="T64" fmla="*/ 64 w 404"/>
                <a:gd name="T65" fmla="*/ 96 h 219"/>
                <a:gd name="T66" fmla="*/ 69 w 404"/>
                <a:gd name="T67" fmla="*/ 109 h 219"/>
                <a:gd name="T68" fmla="*/ 78 w 404"/>
                <a:gd name="T69" fmla="*/ 120 h 219"/>
                <a:gd name="T70" fmla="*/ 84 w 404"/>
                <a:gd name="T71" fmla="*/ 130 h 219"/>
                <a:gd name="T72" fmla="*/ 82 w 404"/>
                <a:gd name="T73" fmla="*/ 146 h 219"/>
                <a:gd name="T74" fmla="*/ 82 w 404"/>
                <a:gd name="T75" fmla="*/ 159 h 219"/>
                <a:gd name="T76" fmla="*/ 78 w 404"/>
                <a:gd name="T77" fmla="*/ 171 h 219"/>
                <a:gd name="T78" fmla="*/ 80 w 404"/>
                <a:gd name="T79" fmla="*/ 185 h 219"/>
                <a:gd name="T80" fmla="*/ 75 w 404"/>
                <a:gd name="T81" fmla="*/ 200 h 219"/>
                <a:gd name="T82" fmla="*/ 78 w 404"/>
                <a:gd name="T83" fmla="*/ 214 h 219"/>
                <a:gd name="T84" fmla="*/ 94 w 404"/>
                <a:gd name="T85" fmla="*/ 219 h 219"/>
                <a:gd name="T86" fmla="*/ 137 w 404"/>
                <a:gd name="T87" fmla="*/ 217 h 219"/>
                <a:gd name="T88" fmla="*/ 157 w 404"/>
                <a:gd name="T89" fmla="*/ 217 h 219"/>
                <a:gd name="T90" fmla="*/ 185 w 404"/>
                <a:gd name="T91" fmla="*/ 214 h 219"/>
                <a:gd name="T92" fmla="*/ 198 w 404"/>
                <a:gd name="T93" fmla="*/ 216 h 219"/>
                <a:gd name="T94" fmla="*/ 279 w 404"/>
                <a:gd name="T95" fmla="*/ 216 h 219"/>
                <a:gd name="T96" fmla="*/ 324 w 404"/>
                <a:gd name="T97" fmla="*/ 216 h 219"/>
                <a:gd name="T98" fmla="*/ 324 w 404"/>
                <a:gd name="T99" fmla="*/ 216 h 219"/>
                <a:gd name="T100" fmla="*/ 324 w 404"/>
                <a:gd name="T101" fmla="*/ 216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4" h="219">
                  <a:moveTo>
                    <a:pt x="324" y="216"/>
                  </a:moveTo>
                  <a:lnTo>
                    <a:pt x="347" y="214"/>
                  </a:lnTo>
                  <a:lnTo>
                    <a:pt x="374" y="214"/>
                  </a:lnTo>
                  <a:lnTo>
                    <a:pt x="368" y="201"/>
                  </a:lnTo>
                  <a:lnTo>
                    <a:pt x="358" y="178"/>
                  </a:lnTo>
                  <a:lnTo>
                    <a:pt x="349" y="150"/>
                  </a:lnTo>
                  <a:lnTo>
                    <a:pt x="351" y="128"/>
                  </a:lnTo>
                  <a:lnTo>
                    <a:pt x="365" y="123"/>
                  </a:lnTo>
                  <a:lnTo>
                    <a:pt x="379" y="118"/>
                  </a:lnTo>
                  <a:lnTo>
                    <a:pt x="392" y="120"/>
                  </a:lnTo>
                  <a:lnTo>
                    <a:pt x="399" y="130"/>
                  </a:lnTo>
                  <a:lnTo>
                    <a:pt x="404" y="116"/>
                  </a:lnTo>
                  <a:lnTo>
                    <a:pt x="404" y="48"/>
                  </a:lnTo>
                  <a:lnTo>
                    <a:pt x="345" y="50"/>
                  </a:lnTo>
                  <a:lnTo>
                    <a:pt x="278" y="48"/>
                  </a:lnTo>
                  <a:lnTo>
                    <a:pt x="255" y="48"/>
                  </a:lnTo>
                  <a:lnTo>
                    <a:pt x="249" y="38"/>
                  </a:lnTo>
                  <a:lnTo>
                    <a:pt x="239" y="23"/>
                  </a:lnTo>
                  <a:lnTo>
                    <a:pt x="205" y="13"/>
                  </a:lnTo>
                  <a:lnTo>
                    <a:pt x="166" y="15"/>
                  </a:lnTo>
                  <a:lnTo>
                    <a:pt x="146" y="16"/>
                  </a:lnTo>
                  <a:lnTo>
                    <a:pt x="144" y="0"/>
                  </a:lnTo>
                  <a:lnTo>
                    <a:pt x="69" y="4"/>
                  </a:lnTo>
                  <a:lnTo>
                    <a:pt x="2" y="2"/>
                  </a:lnTo>
                  <a:lnTo>
                    <a:pt x="0" y="16"/>
                  </a:lnTo>
                  <a:lnTo>
                    <a:pt x="12" y="25"/>
                  </a:lnTo>
                  <a:lnTo>
                    <a:pt x="23" y="32"/>
                  </a:lnTo>
                  <a:lnTo>
                    <a:pt x="25" y="47"/>
                  </a:lnTo>
                  <a:lnTo>
                    <a:pt x="30" y="59"/>
                  </a:lnTo>
                  <a:lnTo>
                    <a:pt x="43" y="64"/>
                  </a:lnTo>
                  <a:lnTo>
                    <a:pt x="55" y="72"/>
                  </a:lnTo>
                  <a:lnTo>
                    <a:pt x="62" y="82"/>
                  </a:lnTo>
                  <a:lnTo>
                    <a:pt x="64" y="96"/>
                  </a:lnTo>
                  <a:lnTo>
                    <a:pt x="69" y="109"/>
                  </a:lnTo>
                  <a:lnTo>
                    <a:pt x="78" y="120"/>
                  </a:lnTo>
                  <a:lnTo>
                    <a:pt x="84" y="130"/>
                  </a:lnTo>
                  <a:lnTo>
                    <a:pt x="82" y="146"/>
                  </a:lnTo>
                  <a:lnTo>
                    <a:pt x="82" y="159"/>
                  </a:lnTo>
                  <a:lnTo>
                    <a:pt x="78" y="171"/>
                  </a:lnTo>
                  <a:lnTo>
                    <a:pt x="80" y="185"/>
                  </a:lnTo>
                  <a:lnTo>
                    <a:pt x="75" y="200"/>
                  </a:lnTo>
                  <a:lnTo>
                    <a:pt x="78" y="214"/>
                  </a:lnTo>
                  <a:lnTo>
                    <a:pt x="94" y="219"/>
                  </a:lnTo>
                  <a:lnTo>
                    <a:pt x="137" y="217"/>
                  </a:lnTo>
                  <a:lnTo>
                    <a:pt x="157" y="217"/>
                  </a:lnTo>
                  <a:lnTo>
                    <a:pt x="185" y="214"/>
                  </a:lnTo>
                  <a:lnTo>
                    <a:pt x="198" y="216"/>
                  </a:lnTo>
                  <a:lnTo>
                    <a:pt x="279" y="216"/>
                  </a:lnTo>
                  <a:lnTo>
                    <a:pt x="324" y="216"/>
                  </a:lnTo>
                  <a:lnTo>
                    <a:pt x="324" y="216"/>
                  </a:lnTo>
                  <a:lnTo>
                    <a:pt x="324" y="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70">
              <a:extLst>
                <a:ext uri="{FF2B5EF4-FFF2-40B4-BE49-F238E27FC236}">
                  <a16:creationId xmlns:a16="http://schemas.microsoft.com/office/drawing/2014/main" id="{FAADDC9E-798A-E7ED-E2C1-F9E58E2521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11031515"/>
              <a:ext cx="892186" cy="786027"/>
            </a:xfrm>
            <a:custGeom>
              <a:avLst/>
              <a:gdLst>
                <a:gd name="T0" fmla="*/ 105 w 395"/>
                <a:gd name="T1" fmla="*/ 348 h 348"/>
                <a:gd name="T2" fmla="*/ 110 w 395"/>
                <a:gd name="T3" fmla="*/ 335 h 348"/>
                <a:gd name="T4" fmla="*/ 109 w 395"/>
                <a:gd name="T5" fmla="*/ 319 h 348"/>
                <a:gd name="T6" fmla="*/ 107 w 395"/>
                <a:gd name="T7" fmla="*/ 307 h 348"/>
                <a:gd name="T8" fmla="*/ 123 w 395"/>
                <a:gd name="T9" fmla="*/ 292 h 348"/>
                <a:gd name="T10" fmla="*/ 126 w 395"/>
                <a:gd name="T11" fmla="*/ 280 h 348"/>
                <a:gd name="T12" fmla="*/ 137 w 395"/>
                <a:gd name="T13" fmla="*/ 267 h 348"/>
                <a:gd name="T14" fmla="*/ 148 w 395"/>
                <a:gd name="T15" fmla="*/ 262 h 348"/>
                <a:gd name="T16" fmla="*/ 160 w 395"/>
                <a:gd name="T17" fmla="*/ 251 h 348"/>
                <a:gd name="T18" fmla="*/ 171 w 395"/>
                <a:gd name="T19" fmla="*/ 242 h 348"/>
                <a:gd name="T20" fmla="*/ 183 w 395"/>
                <a:gd name="T21" fmla="*/ 241 h 348"/>
                <a:gd name="T22" fmla="*/ 185 w 395"/>
                <a:gd name="T23" fmla="*/ 225 h 348"/>
                <a:gd name="T24" fmla="*/ 191 w 395"/>
                <a:gd name="T25" fmla="*/ 212 h 348"/>
                <a:gd name="T26" fmla="*/ 201 w 395"/>
                <a:gd name="T27" fmla="*/ 205 h 348"/>
                <a:gd name="T28" fmla="*/ 217 w 395"/>
                <a:gd name="T29" fmla="*/ 200 h 348"/>
                <a:gd name="T30" fmla="*/ 226 w 395"/>
                <a:gd name="T31" fmla="*/ 186 h 348"/>
                <a:gd name="T32" fmla="*/ 230 w 395"/>
                <a:gd name="T33" fmla="*/ 173 h 348"/>
                <a:gd name="T34" fmla="*/ 239 w 395"/>
                <a:gd name="T35" fmla="*/ 153 h 348"/>
                <a:gd name="T36" fmla="*/ 240 w 395"/>
                <a:gd name="T37" fmla="*/ 141 h 348"/>
                <a:gd name="T38" fmla="*/ 251 w 395"/>
                <a:gd name="T39" fmla="*/ 130 h 348"/>
                <a:gd name="T40" fmla="*/ 262 w 395"/>
                <a:gd name="T41" fmla="*/ 121 h 348"/>
                <a:gd name="T42" fmla="*/ 276 w 395"/>
                <a:gd name="T43" fmla="*/ 116 h 348"/>
                <a:gd name="T44" fmla="*/ 296 w 395"/>
                <a:gd name="T45" fmla="*/ 113 h 348"/>
                <a:gd name="T46" fmla="*/ 306 w 395"/>
                <a:gd name="T47" fmla="*/ 107 h 348"/>
                <a:gd name="T48" fmla="*/ 319 w 395"/>
                <a:gd name="T49" fmla="*/ 105 h 348"/>
                <a:gd name="T50" fmla="*/ 328 w 395"/>
                <a:gd name="T51" fmla="*/ 91 h 348"/>
                <a:gd name="T52" fmla="*/ 340 w 395"/>
                <a:gd name="T53" fmla="*/ 89 h 348"/>
                <a:gd name="T54" fmla="*/ 349 w 395"/>
                <a:gd name="T55" fmla="*/ 72 h 348"/>
                <a:gd name="T56" fmla="*/ 351 w 395"/>
                <a:gd name="T57" fmla="*/ 61 h 348"/>
                <a:gd name="T58" fmla="*/ 361 w 395"/>
                <a:gd name="T59" fmla="*/ 50 h 348"/>
                <a:gd name="T60" fmla="*/ 376 w 395"/>
                <a:gd name="T61" fmla="*/ 38 h 348"/>
                <a:gd name="T62" fmla="*/ 390 w 395"/>
                <a:gd name="T63" fmla="*/ 31 h 348"/>
                <a:gd name="T64" fmla="*/ 395 w 395"/>
                <a:gd name="T65" fmla="*/ 11 h 348"/>
                <a:gd name="T66" fmla="*/ 351 w 395"/>
                <a:gd name="T67" fmla="*/ 13 h 348"/>
                <a:gd name="T68" fmla="*/ 333 w 395"/>
                <a:gd name="T69" fmla="*/ 16 h 348"/>
                <a:gd name="T70" fmla="*/ 281 w 395"/>
                <a:gd name="T71" fmla="*/ 16 h 348"/>
                <a:gd name="T72" fmla="*/ 212 w 395"/>
                <a:gd name="T73" fmla="*/ 15 h 348"/>
                <a:gd name="T74" fmla="*/ 169 w 395"/>
                <a:gd name="T75" fmla="*/ 13 h 348"/>
                <a:gd name="T76" fmla="*/ 153 w 395"/>
                <a:gd name="T77" fmla="*/ 15 h 348"/>
                <a:gd name="T78" fmla="*/ 164 w 395"/>
                <a:gd name="T79" fmla="*/ 6 h 348"/>
                <a:gd name="T80" fmla="*/ 146 w 395"/>
                <a:gd name="T81" fmla="*/ 0 h 348"/>
                <a:gd name="T82" fmla="*/ 141 w 395"/>
                <a:gd name="T83" fmla="*/ 13 h 348"/>
                <a:gd name="T84" fmla="*/ 121 w 395"/>
                <a:gd name="T85" fmla="*/ 16 h 348"/>
                <a:gd name="T86" fmla="*/ 103 w 395"/>
                <a:gd name="T87" fmla="*/ 22 h 348"/>
                <a:gd name="T88" fmla="*/ 86 w 395"/>
                <a:gd name="T89" fmla="*/ 18 h 348"/>
                <a:gd name="T90" fmla="*/ 7 w 395"/>
                <a:gd name="T91" fmla="*/ 18 h 348"/>
                <a:gd name="T92" fmla="*/ 4 w 395"/>
                <a:gd name="T93" fmla="*/ 45 h 348"/>
                <a:gd name="T94" fmla="*/ 5 w 395"/>
                <a:gd name="T95" fmla="*/ 61 h 348"/>
                <a:gd name="T96" fmla="*/ 4 w 395"/>
                <a:gd name="T97" fmla="*/ 77 h 348"/>
                <a:gd name="T98" fmla="*/ 4 w 395"/>
                <a:gd name="T99" fmla="*/ 102 h 348"/>
                <a:gd name="T100" fmla="*/ 5 w 395"/>
                <a:gd name="T101" fmla="*/ 120 h 348"/>
                <a:gd name="T102" fmla="*/ 2 w 395"/>
                <a:gd name="T103" fmla="*/ 141 h 348"/>
                <a:gd name="T104" fmla="*/ 0 w 395"/>
                <a:gd name="T105" fmla="*/ 180 h 348"/>
                <a:gd name="T106" fmla="*/ 75 w 395"/>
                <a:gd name="T107" fmla="*/ 182 h 348"/>
                <a:gd name="T108" fmla="*/ 84 w 395"/>
                <a:gd name="T109" fmla="*/ 212 h 348"/>
                <a:gd name="T110" fmla="*/ 82 w 395"/>
                <a:gd name="T111" fmla="*/ 232 h 348"/>
                <a:gd name="T112" fmla="*/ 82 w 395"/>
                <a:gd name="T113" fmla="*/ 278 h 348"/>
                <a:gd name="T114" fmla="*/ 80 w 395"/>
                <a:gd name="T115" fmla="*/ 296 h 348"/>
                <a:gd name="T116" fmla="*/ 80 w 395"/>
                <a:gd name="T117" fmla="*/ 315 h 348"/>
                <a:gd name="T118" fmla="*/ 80 w 395"/>
                <a:gd name="T119" fmla="*/ 348 h 348"/>
                <a:gd name="T120" fmla="*/ 105 w 395"/>
                <a:gd name="T121" fmla="*/ 348 h 348"/>
                <a:gd name="T122" fmla="*/ 105 w 395"/>
                <a:gd name="T123" fmla="*/ 348 h 348"/>
                <a:gd name="T124" fmla="*/ 105 w 395"/>
                <a:gd name="T125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5" h="348">
                  <a:moveTo>
                    <a:pt x="105" y="348"/>
                  </a:moveTo>
                  <a:lnTo>
                    <a:pt x="110" y="335"/>
                  </a:lnTo>
                  <a:lnTo>
                    <a:pt x="109" y="319"/>
                  </a:lnTo>
                  <a:lnTo>
                    <a:pt x="107" y="307"/>
                  </a:lnTo>
                  <a:lnTo>
                    <a:pt x="123" y="292"/>
                  </a:lnTo>
                  <a:lnTo>
                    <a:pt x="126" y="280"/>
                  </a:lnTo>
                  <a:lnTo>
                    <a:pt x="137" y="267"/>
                  </a:lnTo>
                  <a:lnTo>
                    <a:pt x="148" y="262"/>
                  </a:lnTo>
                  <a:lnTo>
                    <a:pt x="160" y="251"/>
                  </a:lnTo>
                  <a:lnTo>
                    <a:pt x="171" y="242"/>
                  </a:lnTo>
                  <a:lnTo>
                    <a:pt x="183" y="241"/>
                  </a:lnTo>
                  <a:lnTo>
                    <a:pt x="185" y="225"/>
                  </a:lnTo>
                  <a:lnTo>
                    <a:pt x="191" y="212"/>
                  </a:lnTo>
                  <a:lnTo>
                    <a:pt x="201" y="205"/>
                  </a:lnTo>
                  <a:lnTo>
                    <a:pt x="217" y="200"/>
                  </a:lnTo>
                  <a:lnTo>
                    <a:pt x="226" y="186"/>
                  </a:lnTo>
                  <a:lnTo>
                    <a:pt x="230" y="173"/>
                  </a:lnTo>
                  <a:lnTo>
                    <a:pt x="239" y="153"/>
                  </a:lnTo>
                  <a:lnTo>
                    <a:pt x="240" y="141"/>
                  </a:lnTo>
                  <a:lnTo>
                    <a:pt x="251" y="130"/>
                  </a:lnTo>
                  <a:lnTo>
                    <a:pt x="262" y="121"/>
                  </a:lnTo>
                  <a:lnTo>
                    <a:pt x="276" y="116"/>
                  </a:lnTo>
                  <a:lnTo>
                    <a:pt x="296" y="113"/>
                  </a:lnTo>
                  <a:lnTo>
                    <a:pt x="306" y="107"/>
                  </a:lnTo>
                  <a:lnTo>
                    <a:pt x="319" y="105"/>
                  </a:lnTo>
                  <a:lnTo>
                    <a:pt x="328" y="91"/>
                  </a:lnTo>
                  <a:lnTo>
                    <a:pt x="340" y="89"/>
                  </a:lnTo>
                  <a:lnTo>
                    <a:pt x="349" y="72"/>
                  </a:lnTo>
                  <a:lnTo>
                    <a:pt x="351" y="61"/>
                  </a:lnTo>
                  <a:lnTo>
                    <a:pt x="361" y="50"/>
                  </a:lnTo>
                  <a:lnTo>
                    <a:pt x="376" y="38"/>
                  </a:lnTo>
                  <a:lnTo>
                    <a:pt x="390" y="31"/>
                  </a:lnTo>
                  <a:lnTo>
                    <a:pt x="395" y="11"/>
                  </a:lnTo>
                  <a:lnTo>
                    <a:pt x="351" y="13"/>
                  </a:lnTo>
                  <a:lnTo>
                    <a:pt x="333" y="16"/>
                  </a:lnTo>
                  <a:lnTo>
                    <a:pt x="281" y="16"/>
                  </a:lnTo>
                  <a:lnTo>
                    <a:pt x="212" y="15"/>
                  </a:lnTo>
                  <a:lnTo>
                    <a:pt x="169" y="13"/>
                  </a:lnTo>
                  <a:lnTo>
                    <a:pt x="153" y="15"/>
                  </a:lnTo>
                  <a:lnTo>
                    <a:pt x="164" y="6"/>
                  </a:lnTo>
                  <a:lnTo>
                    <a:pt x="146" y="0"/>
                  </a:lnTo>
                  <a:lnTo>
                    <a:pt x="141" y="13"/>
                  </a:lnTo>
                  <a:lnTo>
                    <a:pt x="121" y="16"/>
                  </a:lnTo>
                  <a:lnTo>
                    <a:pt x="103" y="22"/>
                  </a:lnTo>
                  <a:lnTo>
                    <a:pt x="86" y="18"/>
                  </a:lnTo>
                  <a:lnTo>
                    <a:pt x="7" y="18"/>
                  </a:lnTo>
                  <a:lnTo>
                    <a:pt x="4" y="45"/>
                  </a:lnTo>
                  <a:lnTo>
                    <a:pt x="5" y="61"/>
                  </a:lnTo>
                  <a:lnTo>
                    <a:pt x="4" y="77"/>
                  </a:lnTo>
                  <a:lnTo>
                    <a:pt x="4" y="102"/>
                  </a:lnTo>
                  <a:lnTo>
                    <a:pt x="5" y="120"/>
                  </a:lnTo>
                  <a:lnTo>
                    <a:pt x="2" y="141"/>
                  </a:lnTo>
                  <a:lnTo>
                    <a:pt x="0" y="180"/>
                  </a:lnTo>
                  <a:lnTo>
                    <a:pt x="75" y="182"/>
                  </a:lnTo>
                  <a:lnTo>
                    <a:pt x="84" y="212"/>
                  </a:lnTo>
                  <a:lnTo>
                    <a:pt x="82" y="232"/>
                  </a:lnTo>
                  <a:lnTo>
                    <a:pt x="82" y="278"/>
                  </a:lnTo>
                  <a:lnTo>
                    <a:pt x="80" y="296"/>
                  </a:lnTo>
                  <a:lnTo>
                    <a:pt x="80" y="315"/>
                  </a:lnTo>
                  <a:lnTo>
                    <a:pt x="80" y="348"/>
                  </a:lnTo>
                  <a:lnTo>
                    <a:pt x="105" y="348"/>
                  </a:lnTo>
                  <a:lnTo>
                    <a:pt x="105" y="348"/>
                  </a:lnTo>
                  <a:lnTo>
                    <a:pt x="105" y="34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71">
              <a:extLst>
                <a:ext uri="{FF2B5EF4-FFF2-40B4-BE49-F238E27FC236}">
                  <a16:creationId xmlns:a16="http://schemas.microsoft.com/office/drawing/2014/main" id="{4613C094-4A13-0089-5B7D-744C665E2C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85872" y="10975048"/>
              <a:ext cx="716008" cy="941878"/>
            </a:xfrm>
            <a:custGeom>
              <a:avLst/>
              <a:gdLst>
                <a:gd name="T0" fmla="*/ 192 w 317"/>
                <a:gd name="T1" fmla="*/ 417 h 417"/>
                <a:gd name="T2" fmla="*/ 194 w 317"/>
                <a:gd name="T3" fmla="*/ 381 h 417"/>
                <a:gd name="T4" fmla="*/ 219 w 317"/>
                <a:gd name="T5" fmla="*/ 385 h 417"/>
                <a:gd name="T6" fmla="*/ 215 w 317"/>
                <a:gd name="T7" fmla="*/ 303 h 417"/>
                <a:gd name="T8" fmla="*/ 317 w 317"/>
                <a:gd name="T9" fmla="*/ 303 h 417"/>
                <a:gd name="T10" fmla="*/ 315 w 317"/>
                <a:gd name="T11" fmla="*/ 287 h 417"/>
                <a:gd name="T12" fmla="*/ 310 w 317"/>
                <a:gd name="T13" fmla="*/ 269 h 417"/>
                <a:gd name="T14" fmla="*/ 311 w 317"/>
                <a:gd name="T15" fmla="*/ 257 h 417"/>
                <a:gd name="T16" fmla="*/ 306 w 317"/>
                <a:gd name="T17" fmla="*/ 248 h 417"/>
                <a:gd name="T18" fmla="*/ 310 w 317"/>
                <a:gd name="T19" fmla="*/ 228 h 417"/>
                <a:gd name="T20" fmla="*/ 311 w 317"/>
                <a:gd name="T21" fmla="*/ 216 h 417"/>
                <a:gd name="T22" fmla="*/ 315 w 317"/>
                <a:gd name="T23" fmla="*/ 203 h 417"/>
                <a:gd name="T24" fmla="*/ 317 w 317"/>
                <a:gd name="T25" fmla="*/ 187 h 417"/>
                <a:gd name="T26" fmla="*/ 310 w 317"/>
                <a:gd name="T27" fmla="*/ 177 h 417"/>
                <a:gd name="T28" fmla="*/ 304 w 317"/>
                <a:gd name="T29" fmla="*/ 162 h 417"/>
                <a:gd name="T30" fmla="*/ 299 w 317"/>
                <a:gd name="T31" fmla="*/ 150 h 417"/>
                <a:gd name="T32" fmla="*/ 299 w 317"/>
                <a:gd name="T33" fmla="*/ 132 h 417"/>
                <a:gd name="T34" fmla="*/ 294 w 317"/>
                <a:gd name="T35" fmla="*/ 123 h 417"/>
                <a:gd name="T36" fmla="*/ 277 w 317"/>
                <a:gd name="T37" fmla="*/ 118 h 417"/>
                <a:gd name="T38" fmla="*/ 265 w 317"/>
                <a:gd name="T39" fmla="*/ 109 h 417"/>
                <a:gd name="T40" fmla="*/ 258 w 317"/>
                <a:gd name="T41" fmla="*/ 98 h 417"/>
                <a:gd name="T42" fmla="*/ 256 w 317"/>
                <a:gd name="T43" fmla="*/ 82 h 417"/>
                <a:gd name="T44" fmla="*/ 238 w 317"/>
                <a:gd name="T45" fmla="*/ 70 h 417"/>
                <a:gd name="T46" fmla="*/ 237 w 317"/>
                <a:gd name="T47" fmla="*/ 57 h 417"/>
                <a:gd name="T48" fmla="*/ 235 w 317"/>
                <a:gd name="T49" fmla="*/ 41 h 417"/>
                <a:gd name="T50" fmla="*/ 228 w 317"/>
                <a:gd name="T51" fmla="*/ 18 h 417"/>
                <a:gd name="T52" fmla="*/ 229 w 317"/>
                <a:gd name="T53" fmla="*/ 6 h 417"/>
                <a:gd name="T54" fmla="*/ 164 w 317"/>
                <a:gd name="T55" fmla="*/ 0 h 417"/>
                <a:gd name="T56" fmla="*/ 92 w 317"/>
                <a:gd name="T57" fmla="*/ 0 h 417"/>
                <a:gd name="T58" fmla="*/ 78 w 317"/>
                <a:gd name="T59" fmla="*/ 2 h 417"/>
                <a:gd name="T60" fmla="*/ 51 w 317"/>
                <a:gd name="T61" fmla="*/ 9 h 417"/>
                <a:gd name="T62" fmla="*/ 51 w 317"/>
                <a:gd name="T63" fmla="*/ 70 h 417"/>
                <a:gd name="T64" fmla="*/ 43 w 317"/>
                <a:gd name="T65" fmla="*/ 82 h 417"/>
                <a:gd name="T66" fmla="*/ 32 w 317"/>
                <a:gd name="T67" fmla="*/ 93 h 417"/>
                <a:gd name="T68" fmla="*/ 18 w 317"/>
                <a:gd name="T69" fmla="*/ 106 h 417"/>
                <a:gd name="T70" fmla="*/ 5 w 317"/>
                <a:gd name="T71" fmla="*/ 120 h 417"/>
                <a:gd name="T72" fmla="*/ 5 w 317"/>
                <a:gd name="T73" fmla="*/ 132 h 417"/>
                <a:gd name="T74" fmla="*/ 0 w 317"/>
                <a:gd name="T75" fmla="*/ 145 h 417"/>
                <a:gd name="T76" fmla="*/ 3 w 317"/>
                <a:gd name="T77" fmla="*/ 161 h 417"/>
                <a:gd name="T78" fmla="*/ 21 w 317"/>
                <a:gd name="T79" fmla="*/ 173 h 417"/>
                <a:gd name="T80" fmla="*/ 30 w 317"/>
                <a:gd name="T81" fmla="*/ 187 h 417"/>
                <a:gd name="T82" fmla="*/ 41 w 317"/>
                <a:gd name="T83" fmla="*/ 198 h 417"/>
                <a:gd name="T84" fmla="*/ 53 w 317"/>
                <a:gd name="T85" fmla="*/ 209 h 417"/>
                <a:gd name="T86" fmla="*/ 73 w 317"/>
                <a:gd name="T87" fmla="*/ 209 h 417"/>
                <a:gd name="T88" fmla="*/ 83 w 317"/>
                <a:gd name="T89" fmla="*/ 223 h 417"/>
                <a:gd name="T90" fmla="*/ 85 w 317"/>
                <a:gd name="T91" fmla="*/ 243 h 417"/>
                <a:gd name="T92" fmla="*/ 83 w 317"/>
                <a:gd name="T93" fmla="*/ 255 h 417"/>
                <a:gd name="T94" fmla="*/ 91 w 317"/>
                <a:gd name="T95" fmla="*/ 275 h 417"/>
                <a:gd name="T96" fmla="*/ 108 w 317"/>
                <a:gd name="T97" fmla="*/ 287 h 417"/>
                <a:gd name="T98" fmla="*/ 105 w 317"/>
                <a:gd name="T99" fmla="*/ 307 h 417"/>
                <a:gd name="T100" fmla="*/ 101 w 317"/>
                <a:gd name="T101" fmla="*/ 321 h 417"/>
                <a:gd name="T102" fmla="*/ 92 w 317"/>
                <a:gd name="T103" fmla="*/ 333 h 417"/>
                <a:gd name="T104" fmla="*/ 98 w 317"/>
                <a:gd name="T105" fmla="*/ 351 h 417"/>
                <a:gd name="T106" fmla="*/ 112 w 317"/>
                <a:gd name="T107" fmla="*/ 358 h 417"/>
                <a:gd name="T108" fmla="*/ 116 w 317"/>
                <a:gd name="T109" fmla="*/ 378 h 417"/>
                <a:gd name="T110" fmla="*/ 128 w 317"/>
                <a:gd name="T111" fmla="*/ 383 h 417"/>
                <a:gd name="T112" fmla="*/ 123 w 317"/>
                <a:gd name="T113" fmla="*/ 399 h 417"/>
                <a:gd name="T114" fmla="*/ 119 w 317"/>
                <a:gd name="T115" fmla="*/ 412 h 417"/>
                <a:gd name="T116" fmla="*/ 192 w 317"/>
                <a:gd name="T117" fmla="*/ 417 h 417"/>
                <a:gd name="T118" fmla="*/ 192 w 317"/>
                <a:gd name="T119" fmla="*/ 417 h 417"/>
                <a:gd name="T120" fmla="*/ 192 w 317"/>
                <a:gd name="T121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7" h="417">
                  <a:moveTo>
                    <a:pt x="192" y="417"/>
                  </a:moveTo>
                  <a:lnTo>
                    <a:pt x="194" y="381"/>
                  </a:lnTo>
                  <a:lnTo>
                    <a:pt x="219" y="385"/>
                  </a:lnTo>
                  <a:lnTo>
                    <a:pt x="215" y="303"/>
                  </a:lnTo>
                  <a:lnTo>
                    <a:pt x="317" y="303"/>
                  </a:lnTo>
                  <a:lnTo>
                    <a:pt x="315" y="287"/>
                  </a:lnTo>
                  <a:lnTo>
                    <a:pt x="310" y="269"/>
                  </a:lnTo>
                  <a:lnTo>
                    <a:pt x="311" y="257"/>
                  </a:lnTo>
                  <a:lnTo>
                    <a:pt x="306" y="248"/>
                  </a:lnTo>
                  <a:lnTo>
                    <a:pt x="310" y="228"/>
                  </a:lnTo>
                  <a:lnTo>
                    <a:pt x="311" y="216"/>
                  </a:lnTo>
                  <a:lnTo>
                    <a:pt x="315" y="203"/>
                  </a:lnTo>
                  <a:lnTo>
                    <a:pt x="317" y="187"/>
                  </a:lnTo>
                  <a:lnTo>
                    <a:pt x="310" y="177"/>
                  </a:lnTo>
                  <a:lnTo>
                    <a:pt x="304" y="162"/>
                  </a:lnTo>
                  <a:lnTo>
                    <a:pt x="299" y="150"/>
                  </a:lnTo>
                  <a:lnTo>
                    <a:pt x="299" y="132"/>
                  </a:lnTo>
                  <a:lnTo>
                    <a:pt x="294" y="123"/>
                  </a:lnTo>
                  <a:lnTo>
                    <a:pt x="277" y="118"/>
                  </a:lnTo>
                  <a:lnTo>
                    <a:pt x="265" y="109"/>
                  </a:lnTo>
                  <a:lnTo>
                    <a:pt x="258" y="98"/>
                  </a:lnTo>
                  <a:lnTo>
                    <a:pt x="256" y="82"/>
                  </a:lnTo>
                  <a:lnTo>
                    <a:pt x="238" y="70"/>
                  </a:lnTo>
                  <a:lnTo>
                    <a:pt x="237" y="57"/>
                  </a:lnTo>
                  <a:lnTo>
                    <a:pt x="235" y="41"/>
                  </a:lnTo>
                  <a:lnTo>
                    <a:pt x="228" y="18"/>
                  </a:lnTo>
                  <a:lnTo>
                    <a:pt x="229" y="6"/>
                  </a:lnTo>
                  <a:lnTo>
                    <a:pt x="164" y="0"/>
                  </a:lnTo>
                  <a:lnTo>
                    <a:pt x="92" y="0"/>
                  </a:lnTo>
                  <a:lnTo>
                    <a:pt x="78" y="2"/>
                  </a:lnTo>
                  <a:lnTo>
                    <a:pt x="51" y="9"/>
                  </a:lnTo>
                  <a:lnTo>
                    <a:pt x="51" y="70"/>
                  </a:lnTo>
                  <a:lnTo>
                    <a:pt x="43" y="82"/>
                  </a:lnTo>
                  <a:lnTo>
                    <a:pt x="32" y="93"/>
                  </a:lnTo>
                  <a:lnTo>
                    <a:pt x="18" y="106"/>
                  </a:lnTo>
                  <a:lnTo>
                    <a:pt x="5" y="120"/>
                  </a:lnTo>
                  <a:lnTo>
                    <a:pt x="5" y="132"/>
                  </a:lnTo>
                  <a:lnTo>
                    <a:pt x="0" y="145"/>
                  </a:lnTo>
                  <a:lnTo>
                    <a:pt x="3" y="161"/>
                  </a:lnTo>
                  <a:lnTo>
                    <a:pt x="21" y="173"/>
                  </a:lnTo>
                  <a:lnTo>
                    <a:pt x="30" y="187"/>
                  </a:lnTo>
                  <a:lnTo>
                    <a:pt x="41" y="198"/>
                  </a:lnTo>
                  <a:lnTo>
                    <a:pt x="53" y="209"/>
                  </a:lnTo>
                  <a:lnTo>
                    <a:pt x="73" y="209"/>
                  </a:lnTo>
                  <a:lnTo>
                    <a:pt x="83" y="223"/>
                  </a:lnTo>
                  <a:lnTo>
                    <a:pt x="85" y="243"/>
                  </a:lnTo>
                  <a:lnTo>
                    <a:pt x="83" y="255"/>
                  </a:lnTo>
                  <a:lnTo>
                    <a:pt x="91" y="275"/>
                  </a:lnTo>
                  <a:lnTo>
                    <a:pt x="108" y="287"/>
                  </a:lnTo>
                  <a:lnTo>
                    <a:pt x="105" y="307"/>
                  </a:lnTo>
                  <a:lnTo>
                    <a:pt x="101" y="321"/>
                  </a:lnTo>
                  <a:lnTo>
                    <a:pt x="92" y="333"/>
                  </a:lnTo>
                  <a:lnTo>
                    <a:pt x="98" y="351"/>
                  </a:lnTo>
                  <a:lnTo>
                    <a:pt x="112" y="358"/>
                  </a:lnTo>
                  <a:lnTo>
                    <a:pt x="116" y="378"/>
                  </a:lnTo>
                  <a:lnTo>
                    <a:pt x="128" y="383"/>
                  </a:lnTo>
                  <a:lnTo>
                    <a:pt x="123" y="399"/>
                  </a:lnTo>
                  <a:lnTo>
                    <a:pt x="119" y="412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72">
              <a:extLst>
                <a:ext uri="{FF2B5EF4-FFF2-40B4-BE49-F238E27FC236}">
                  <a16:creationId xmlns:a16="http://schemas.microsoft.com/office/drawing/2014/main" id="{2CED8D18-42EE-4432-9840-7DF03F27B2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8062" y="11160261"/>
              <a:ext cx="975757" cy="752147"/>
            </a:xfrm>
            <a:custGeom>
              <a:avLst/>
              <a:gdLst>
                <a:gd name="T0" fmla="*/ 153 w 432"/>
                <a:gd name="T1" fmla="*/ 333 h 333"/>
                <a:gd name="T2" fmla="*/ 180 w 432"/>
                <a:gd name="T3" fmla="*/ 271 h 333"/>
                <a:gd name="T4" fmla="*/ 278 w 432"/>
                <a:gd name="T5" fmla="*/ 296 h 333"/>
                <a:gd name="T6" fmla="*/ 283 w 432"/>
                <a:gd name="T7" fmla="*/ 280 h 333"/>
                <a:gd name="T8" fmla="*/ 285 w 432"/>
                <a:gd name="T9" fmla="*/ 267 h 333"/>
                <a:gd name="T10" fmla="*/ 288 w 432"/>
                <a:gd name="T11" fmla="*/ 255 h 333"/>
                <a:gd name="T12" fmla="*/ 313 w 432"/>
                <a:gd name="T13" fmla="*/ 246 h 333"/>
                <a:gd name="T14" fmla="*/ 351 w 432"/>
                <a:gd name="T15" fmla="*/ 248 h 333"/>
                <a:gd name="T16" fmla="*/ 360 w 432"/>
                <a:gd name="T17" fmla="*/ 228 h 333"/>
                <a:gd name="T18" fmla="*/ 368 w 432"/>
                <a:gd name="T19" fmla="*/ 210 h 333"/>
                <a:gd name="T20" fmla="*/ 383 w 432"/>
                <a:gd name="T21" fmla="*/ 196 h 333"/>
                <a:gd name="T22" fmla="*/ 408 w 432"/>
                <a:gd name="T23" fmla="*/ 180 h 333"/>
                <a:gd name="T24" fmla="*/ 395 w 432"/>
                <a:gd name="T25" fmla="*/ 178 h 333"/>
                <a:gd name="T26" fmla="*/ 404 w 432"/>
                <a:gd name="T27" fmla="*/ 153 h 333"/>
                <a:gd name="T28" fmla="*/ 408 w 432"/>
                <a:gd name="T29" fmla="*/ 129 h 333"/>
                <a:gd name="T30" fmla="*/ 413 w 432"/>
                <a:gd name="T31" fmla="*/ 116 h 333"/>
                <a:gd name="T32" fmla="*/ 420 w 432"/>
                <a:gd name="T33" fmla="*/ 75 h 333"/>
                <a:gd name="T34" fmla="*/ 432 w 432"/>
                <a:gd name="T35" fmla="*/ 57 h 333"/>
                <a:gd name="T36" fmla="*/ 432 w 432"/>
                <a:gd name="T37" fmla="*/ 31 h 333"/>
                <a:gd name="T38" fmla="*/ 408 w 432"/>
                <a:gd name="T39" fmla="*/ 18 h 333"/>
                <a:gd name="T40" fmla="*/ 376 w 432"/>
                <a:gd name="T41" fmla="*/ 0 h 333"/>
                <a:gd name="T42" fmla="*/ 342 w 432"/>
                <a:gd name="T43" fmla="*/ 9 h 333"/>
                <a:gd name="T44" fmla="*/ 288 w 432"/>
                <a:gd name="T45" fmla="*/ 16 h 333"/>
                <a:gd name="T46" fmla="*/ 194 w 432"/>
                <a:gd name="T47" fmla="*/ 0 h 333"/>
                <a:gd name="T48" fmla="*/ 194 w 432"/>
                <a:gd name="T49" fmla="*/ 20 h 333"/>
                <a:gd name="T50" fmla="*/ 203 w 432"/>
                <a:gd name="T51" fmla="*/ 34 h 333"/>
                <a:gd name="T52" fmla="*/ 212 w 432"/>
                <a:gd name="T53" fmla="*/ 45 h 333"/>
                <a:gd name="T54" fmla="*/ 226 w 432"/>
                <a:gd name="T55" fmla="*/ 57 h 333"/>
                <a:gd name="T56" fmla="*/ 224 w 432"/>
                <a:gd name="T57" fmla="*/ 73 h 333"/>
                <a:gd name="T58" fmla="*/ 215 w 432"/>
                <a:gd name="T59" fmla="*/ 84 h 333"/>
                <a:gd name="T60" fmla="*/ 203 w 432"/>
                <a:gd name="T61" fmla="*/ 86 h 333"/>
                <a:gd name="T62" fmla="*/ 190 w 432"/>
                <a:gd name="T63" fmla="*/ 88 h 333"/>
                <a:gd name="T64" fmla="*/ 176 w 432"/>
                <a:gd name="T65" fmla="*/ 86 h 333"/>
                <a:gd name="T66" fmla="*/ 162 w 432"/>
                <a:gd name="T67" fmla="*/ 84 h 333"/>
                <a:gd name="T68" fmla="*/ 148 w 432"/>
                <a:gd name="T69" fmla="*/ 86 h 333"/>
                <a:gd name="T70" fmla="*/ 132 w 432"/>
                <a:gd name="T71" fmla="*/ 91 h 333"/>
                <a:gd name="T72" fmla="*/ 123 w 432"/>
                <a:gd name="T73" fmla="*/ 102 h 333"/>
                <a:gd name="T74" fmla="*/ 110 w 432"/>
                <a:gd name="T75" fmla="*/ 111 h 333"/>
                <a:gd name="T76" fmla="*/ 110 w 432"/>
                <a:gd name="T77" fmla="*/ 123 h 333"/>
                <a:gd name="T78" fmla="*/ 100 w 432"/>
                <a:gd name="T79" fmla="*/ 141 h 333"/>
                <a:gd name="T80" fmla="*/ 85 w 432"/>
                <a:gd name="T81" fmla="*/ 143 h 333"/>
                <a:gd name="T82" fmla="*/ 75 w 432"/>
                <a:gd name="T83" fmla="*/ 152 h 333"/>
                <a:gd name="T84" fmla="*/ 62 w 432"/>
                <a:gd name="T85" fmla="*/ 150 h 333"/>
                <a:gd name="T86" fmla="*/ 46 w 432"/>
                <a:gd name="T87" fmla="*/ 148 h 333"/>
                <a:gd name="T88" fmla="*/ 34 w 432"/>
                <a:gd name="T89" fmla="*/ 146 h 333"/>
                <a:gd name="T90" fmla="*/ 18 w 432"/>
                <a:gd name="T91" fmla="*/ 145 h 333"/>
                <a:gd name="T92" fmla="*/ 2 w 432"/>
                <a:gd name="T93" fmla="*/ 139 h 333"/>
                <a:gd name="T94" fmla="*/ 0 w 432"/>
                <a:gd name="T95" fmla="*/ 162 h 333"/>
                <a:gd name="T96" fmla="*/ 14 w 432"/>
                <a:gd name="T97" fmla="*/ 173 h 333"/>
                <a:gd name="T98" fmla="*/ 27 w 432"/>
                <a:gd name="T99" fmla="*/ 178 h 333"/>
                <a:gd name="T100" fmla="*/ 44 w 432"/>
                <a:gd name="T101" fmla="*/ 189 h 333"/>
                <a:gd name="T102" fmla="*/ 59 w 432"/>
                <a:gd name="T103" fmla="*/ 185 h 333"/>
                <a:gd name="T104" fmla="*/ 60 w 432"/>
                <a:gd name="T105" fmla="*/ 266 h 333"/>
                <a:gd name="T106" fmla="*/ 100 w 432"/>
                <a:gd name="T107" fmla="*/ 299 h 333"/>
                <a:gd name="T108" fmla="*/ 125 w 432"/>
                <a:gd name="T109" fmla="*/ 331 h 333"/>
                <a:gd name="T110" fmla="*/ 153 w 432"/>
                <a:gd name="T111" fmla="*/ 333 h 333"/>
                <a:gd name="T112" fmla="*/ 153 w 432"/>
                <a:gd name="T113" fmla="*/ 333 h 333"/>
                <a:gd name="T114" fmla="*/ 153 w 432"/>
                <a:gd name="T115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2" h="333">
                  <a:moveTo>
                    <a:pt x="153" y="333"/>
                  </a:moveTo>
                  <a:lnTo>
                    <a:pt x="180" y="271"/>
                  </a:lnTo>
                  <a:lnTo>
                    <a:pt x="278" y="296"/>
                  </a:lnTo>
                  <a:lnTo>
                    <a:pt x="283" y="280"/>
                  </a:lnTo>
                  <a:lnTo>
                    <a:pt x="285" y="267"/>
                  </a:lnTo>
                  <a:lnTo>
                    <a:pt x="288" y="255"/>
                  </a:lnTo>
                  <a:lnTo>
                    <a:pt x="313" y="246"/>
                  </a:lnTo>
                  <a:lnTo>
                    <a:pt x="351" y="248"/>
                  </a:lnTo>
                  <a:lnTo>
                    <a:pt x="360" y="228"/>
                  </a:lnTo>
                  <a:lnTo>
                    <a:pt x="368" y="210"/>
                  </a:lnTo>
                  <a:lnTo>
                    <a:pt x="383" y="196"/>
                  </a:lnTo>
                  <a:lnTo>
                    <a:pt x="408" y="180"/>
                  </a:lnTo>
                  <a:lnTo>
                    <a:pt x="395" y="178"/>
                  </a:lnTo>
                  <a:lnTo>
                    <a:pt x="404" y="153"/>
                  </a:lnTo>
                  <a:lnTo>
                    <a:pt x="408" y="129"/>
                  </a:lnTo>
                  <a:lnTo>
                    <a:pt x="413" y="116"/>
                  </a:lnTo>
                  <a:lnTo>
                    <a:pt x="420" y="75"/>
                  </a:lnTo>
                  <a:lnTo>
                    <a:pt x="432" y="57"/>
                  </a:lnTo>
                  <a:lnTo>
                    <a:pt x="432" y="31"/>
                  </a:lnTo>
                  <a:lnTo>
                    <a:pt x="408" y="18"/>
                  </a:lnTo>
                  <a:lnTo>
                    <a:pt x="376" y="0"/>
                  </a:lnTo>
                  <a:lnTo>
                    <a:pt x="342" y="9"/>
                  </a:lnTo>
                  <a:lnTo>
                    <a:pt x="288" y="16"/>
                  </a:lnTo>
                  <a:lnTo>
                    <a:pt x="194" y="0"/>
                  </a:lnTo>
                  <a:lnTo>
                    <a:pt x="194" y="20"/>
                  </a:lnTo>
                  <a:lnTo>
                    <a:pt x="203" y="34"/>
                  </a:lnTo>
                  <a:lnTo>
                    <a:pt x="212" y="45"/>
                  </a:lnTo>
                  <a:lnTo>
                    <a:pt x="226" y="57"/>
                  </a:lnTo>
                  <a:lnTo>
                    <a:pt x="224" y="73"/>
                  </a:lnTo>
                  <a:lnTo>
                    <a:pt x="215" y="84"/>
                  </a:lnTo>
                  <a:lnTo>
                    <a:pt x="203" y="86"/>
                  </a:lnTo>
                  <a:lnTo>
                    <a:pt x="190" y="88"/>
                  </a:lnTo>
                  <a:lnTo>
                    <a:pt x="176" y="86"/>
                  </a:lnTo>
                  <a:lnTo>
                    <a:pt x="162" y="84"/>
                  </a:lnTo>
                  <a:lnTo>
                    <a:pt x="148" y="86"/>
                  </a:lnTo>
                  <a:lnTo>
                    <a:pt x="132" y="91"/>
                  </a:lnTo>
                  <a:lnTo>
                    <a:pt x="123" y="102"/>
                  </a:lnTo>
                  <a:lnTo>
                    <a:pt x="110" y="111"/>
                  </a:lnTo>
                  <a:lnTo>
                    <a:pt x="110" y="123"/>
                  </a:lnTo>
                  <a:lnTo>
                    <a:pt x="100" y="141"/>
                  </a:lnTo>
                  <a:lnTo>
                    <a:pt x="85" y="143"/>
                  </a:lnTo>
                  <a:lnTo>
                    <a:pt x="75" y="152"/>
                  </a:lnTo>
                  <a:lnTo>
                    <a:pt x="62" y="150"/>
                  </a:lnTo>
                  <a:lnTo>
                    <a:pt x="46" y="148"/>
                  </a:lnTo>
                  <a:lnTo>
                    <a:pt x="34" y="146"/>
                  </a:lnTo>
                  <a:lnTo>
                    <a:pt x="18" y="145"/>
                  </a:lnTo>
                  <a:lnTo>
                    <a:pt x="2" y="139"/>
                  </a:lnTo>
                  <a:lnTo>
                    <a:pt x="0" y="162"/>
                  </a:lnTo>
                  <a:lnTo>
                    <a:pt x="14" y="173"/>
                  </a:lnTo>
                  <a:lnTo>
                    <a:pt x="27" y="178"/>
                  </a:lnTo>
                  <a:lnTo>
                    <a:pt x="44" y="189"/>
                  </a:lnTo>
                  <a:lnTo>
                    <a:pt x="59" y="185"/>
                  </a:lnTo>
                  <a:lnTo>
                    <a:pt x="60" y="266"/>
                  </a:lnTo>
                  <a:lnTo>
                    <a:pt x="100" y="299"/>
                  </a:lnTo>
                  <a:lnTo>
                    <a:pt x="125" y="331"/>
                  </a:lnTo>
                  <a:lnTo>
                    <a:pt x="153" y="333"/>
                  </a:lnTo>
                  <a:lnTo>
                    <a:pt x="153" y="333"/>
                  </a:lnTo>
                  <a:lnTo>
                    <a:pt x="153" y="3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73">
              <a:extLst>
                <a:ext uri="{FF2B5EF4-FFF2-40B4-BE49-F238E27FC236}">
                  <a16:creationId xmlns:a16="http://schemas.microsoft.com/office/drawing/2014/main" id="{4C3136DA-4315-A4AE-66DE-5AE50B998D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23891" y="10638501"/>
              <a:ext cx="725043" cy="447222"/>
            </a:xfrm>
            <a:custGeom>
              <a:avLst/>
              <a:gdLst>
                <a:gd name="T0" fmla="*/ 260 w 321"/>
                <a:gd name="T1" fmla="*/ 198 h 198"/>
                <a:gd name="T2" fmla="*/ 278 w 321"/>
                <a:gd name="T3" fmla="*/ 187 h 198"/>
                <a:gd name="T4" fmla="*/ 287 w 321"/>
                <a:gd name="T5" fmla="*/ 173 h 198"/>
                <a:gd name="T6" fmla="*/ 305 w 321"/>
                <a:gd name="T7" fmla="*/ 182 h 198"/>
                <a:gd name="T8" fmla="*/ 294 w 321"/>
                <a:gd name="T9" fmla="*/ 189 h 198"/>
                <a:gd name="T10" fmla="*/ 310 w 321"/>
                <a:gd name="T11" fmla="*/ 189 h 198"/>
                <a:gd name="T12" fmla="*/ 317 w 321"/>
                <a:gd name="T13" fmla="*/ 180 h 198"/>
                <a:gd name="T14" fmla="*/ 321 w 321"/>
                <a:gd name="T15" fmla="*/ 164 h 198"/>
                <a:gd name="T16" fmla="*/ 314 w 321"/>
                <a:gd name="T17" fmla="*/ 137 h 198"/>
                <a:gd name="T18" fmla="*/ 305 w 321"/>
                <a:gd name="T19" fmla="*/ 123 h 198"/>
                <a:gd name="T20" fmla="*/ 301 w 321"/>
                <a:gd name="T21" fmla="*/ 109 h 198"/>
                <a:gd name="T22" fmla="*/ 299 w 321"/>
                <a:gd name="T23" fmla="*/ 96 h 198"/>
                <a:gd name="T24" fmla="*/ 291 w 321"/>
                <a:gd name="T25" fmla="*/ 85 h 198"/>
                <a:gd name="T26" fmla="*/ 289 w 321"/>
                <a:gd name="T27" fmla="*/ 69 h 198"/>
                <a:gd name="T28" fmla="*/ 291 w 321"/>
                <a:gd name="T29" fmla="*/ 55 h 198"/>
                <a:gd name="T30" fmla="*/ 292 w 321"/>
                <a:gd name="T31" fmla="*/ 43 h 198"/>
                <a:gd name="T32" fmla="*/ 294 w 321"/>
                <a:gd name="T33" fmla="*/ 27 h 198"/>
                <a:gd name="T34" fmla="*/ 283 w 321"/>
                <a:gd name="T35" fmla="*/ 16 h 198"/>
                <a:gd name="T36" fmla="*/ 225 w 321"/>
                <a:gd name="T37" fmla="*/ 18 h 198"/>
                <a:gd name="T38" fmla="*/ 209 w 321"/>
                <a:gd name="T39" fmla="*/ 16 h 198"/>
                <a:gd name="T40" fmla="*/ 193 w 321"/>
                <a:gd name="T41" fmla="*/ 18 h 198"/>
                <a:gd name="T42" fmla="*/ 194 w 321"/>
                <a:gd name="T43" fmla="*/ 2 h 198"/>
                <a:gd name="T44" fmla="*/ 186 w 321"/>
                <a:gd name="T45" fmla="*/ 18 h 198"/>
                <a:gd name="T46" fmla="*/ 178 w 321"/>
                <a:gd name="T47" fmla="*/ 4 h 198"/>
                <a:gd name="T48" fmla="*/ 157 w 321"/>
                <a:gd name="T49" fmla="*/ 11 h 198"/>
                <a:gd name="T50" fmla="*/ 145 w 321"/>
                <a:gd name="T51" fmla="*/ 2 h 198"/>
                <a:gd name="T52" fmla="*/ 132 w 321"/>
                <a:gd name="T53" fmla="*/ 0 h 198"/>
                <a:gd name="T54" fmla="*/ 130 w 321"/>
                <a:gd name="T55" fmla="*/ 20 h 198"/>
                <a:gd name="T56" fmla="*/ 75 w 321"/>
                <a:gd name="T57" fmla="*/ 20 h 198"/>
                <a:gd name="T58" fmla="*/ 36 w 321"/>
                <a:gd name="T59" fmla="*/ 18 h 198"/>
                <a:gd name="T60" fmla="*/ 8 w 321"/>
                <a:gd name="T61" fmla="*/ 18 h 198"/>
                <a:gd name="T62" fmla="*/ 6 w 321"/>
                <a:gd name="T63" fmla="*/ 34 h 198"/>
                <a:gd name="T64" fmla="*/ 4 w 321"/>
                <a:gd name="T65" fmla="*/ 69 h 198"/>
                <a:gd name="T66" fmla="*/ 16 w 321"/>
                <a:gd name="T67" fmla="*/ 68 h 198"/>
                <a:gd name="T68" fmla="*/ 9 w 321"/>
                <a:gd name="T69" fmla="*/ 80 h 198"/>
                <a:gd name="T70" fmla="*/ 4 w 321"/>
                <a:gd name="T71" fmla="*/ 101 h 198"/>
                <a:gd name="T72" fmla="*/ 9 w 321"/>
                <a:gd name="T73" fmla="*/ 112 h 198"/>
                <a:gd name="T74" fmla="*/ 0 w 321"/>
                <a:gd name="T75" fmla="*/ 126 h 198"/>
                <a:gd name="T76" fmla="*/ 11 w 321"/>
                <a:gd name="T77" fmla="*/ 139 h 198"/>
                <a:gd name="T78" fmla="*/ 20 w 321"/>
                <a:gd name="T79" fmla="*/ 155 h 198"/>
                <a:gd name="T80" fmla="*/ 22 w 321"/>
                <a:gd name="T81" fmla="*/ 169 h 198"/>
                <a:gd name="T82" fmla="*/ 22 w 321"/>
                <a:gd name="T83" fmla="*/ 182 h 198"/>
                <a:gd name="T84" fmla="*/ 77 w 321"/>
                <a:gd name="T85" fmla="*/ 192 h 198"/>
                <a:gd name="T86" fmla="*/ 145 w 321"/>
                <a:gd name="T87" fmla="*/ 194 h 198"/>
                <a:gd name="T88" fmla="*/ 212 w 321"/>
                <a:gd name="T89" fmla="*/ 192 h 198"/>
                <a:gd name="T90" fmla="*/ 227 w 321"/>
                <a:gd name="T91" fmla="*/ 187 h 198"/>
                <a:gd name="T92" fmla="*/ 243 w 321"/>
                <a:gd name="T93" fmla="*/ 187 h 198"/>
                <a:gd name="T94" fmla="*/ 251 w 321"/>
                <a:gd name="T95" fmla="*/ 198 h 198"/>
                <a:gd name="T96" fmla="*/ 260 w 321"/>
                <a:gd name="T97" fmla="*/ 198 h 198"/>
                <a:gd name="T98" fmla="*/ 260 w 321"/>
                <a:gd name="T99" fmla="*/ 198 h 198"/>
                <a:gd name="T100" fmla="*/ 260 w 321"/>
                <a:gd name="T101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1" h="198">
                  <a:moveTo>
                    <a:pt x="260" y="198"/>
                  </a:moveTo>
                  <a:lnTo>
                    <a:pt x="278" y="187"/>
                  </a:lnTo>
                  <a:lnTo>
                    <a:pt x="287" y="173"/>
                  </a:lnTo>
                  <a:lnTo>
                    <a:pt x="305" y="182"/>
                  </a:lnTo>
                  <a:lnTo>
                    <a:pt x="294" y="189"/>
                  </a:lnTo>
                  <a:lnTo>
                    <a:pt x="310" y="189"/>
                  </a:lnTo>
                  <a:lnTo>
                    <a:pt x="317" y="180"/>
                  </a:lnTo>
                  <a:lnTo>
                    <a:pt x="321" y="164"/>
                  </a:lnTo>
                  <a:lnTo>
                    <a:pt x="314" y="137"/>
                  </a:lnTo>
                  <a:lnTo>
                    <a:pt x="305" y="123"/>
                  </a:lnTo>
                  <a:lnTo>
                    <a:pt x="301" y="109"/>
                  </a:lnTo>
                  <a:lnTo>
                    <a:pt x="299" y="96"/>
                  </a:lnTo>
                  <a:lnTo>
                    <a:pt x="291" y="85"/>
                  </a:lnTo>
                  <a:lnTo>
                    <a:pt x="289" y="69"/>
                  </a:lnTo>
                  <a:lnTo>
                    <a:pt x="291" y="55"/>
                  </a:lnTo>
                  <a:lnTo>
                    <a:pt x="292" y="43"/>
                  </a:lnTo>
                  <a:lnTo>
                    <a:pt x="294" y="27"/>
                  </a:lnTo>
                  <a:lnTo>
                    <a:pt x="283" y="16"/>
                  </a:lnTo>
                  <a:lnTo>
                    <a:pt x="225" y="18"/>
                  </a:lnTo>
                  <a:lnTo>
                    <a:pt x="209" y="16"/>
                  </a:lnTo>
                  <a:lnTo>
                    <a:pt x="193" y="18"/>
                  </a:lnTo>
                  <a:lnTo>
                    <a:pt x="194" y="2"/>
                  </a:lnTo>
                  <a:lnTo>
                    <a:pt x="186" y="18"/>
                  </a:lnTo>
                  <a:lnTo>
                    <a:pt x="178" y="4"/>
                  </a:lnTo>
                  <a:lnTo>
                    <a:pt x="157" y="11"/>
                  </a:lnTo>
                  <a:lnTo>
                    <a:pt x="145" y="2"/>
                  </a:lnTo>
                  <a:lnTo>
                    <a:pt x="132" y="0"/>
                  </a:lnTo>
                  <a:lnTo>
                    <a:pt x="130" y="20"/>
                  </a:lnTo>
                  <a:lnTo>
                    <a:pt x="75" y="20"/>
                  </a:lnTo>
                  <a:lnTo>
                    <a:pt x="36" y="18"/>
                  </a:lnTo>
                  <a:lnTo>
                    <a:pt x="8" y="18"/>
                  </a:lnTo>
                  <a:lnTo>
                    <a:pt x="6" y="34"/>
                  </a:lnTo>
                  <a:lnTo>
                    <a:pt x="4" y="69"/>
                  </a:lnTo>
                  <a:lnTo>
                    <a:pt x="16" y="68"/>
                  </a:lnTo>
                  <a:lnTo>
                    <a:pt x="9" y="80"/>
                  </a:lnTo>
                  <a:lnTo>
                    <a:pt x="4" y="101"/>
                  </a:lnTo>
                  <a:lnTo>
                    <a:pt x="9" y="112"/>
                  </a:lnTo>
                  <a:lnTo>
                    <a:pt x="0" y="126"/>
                  </a:lnTo>
                  <a:lnTo>
                    <a:pt x="11" y="139"/>
                  </a:lnTo>
                  <a:lnTo>
                    <a:pt x="20" y="155"/>
                  </a:lnTo>
                  <a:lnTo>
                    <a:pt x="22" y="169"/>
                  </a:lnTo>
                  <a:lnTo>
                    <a:pt x="22" y="182"/>
                  </a:lnTo>
                  <a:lnTo>
                    <a:pt x="77" y="192"/>
                  </a:lnTo>
                  <a:lnTo>
                    <a:pt x="145" y="194"/>
                  </a:lnTo>
                  <a:lnTo>
                    <a:pt x="212" y="192"/>
                  </a:lnTo>
                  <a:lnTo>
                    <a:pt x="227" y="187"/>
                  </a:lnTo>
                  <a:lnTo>
                    <a:pt x="243" y="187"/>
                  </a:lnTo>
                  <a:lnTo>
                    <a:pt x="251" y="198"/>
                  </a:lnTo>
                  <a:lnTo>
                    <a:pt x="260" y="198"/>
                  </a:lnTo>
                  <a:lnTo>
                    <a:pt x="260" y="198"/>
                  </a:lnTo>
                  <a:lnTo>
                    <a:pt x="260" y="1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74">
              <a:extLst>
                <a:ext uri="{FF2B5EF4-FFF2-40B4-BE49-F238E27FC236}">
                  <a16:creationId xmlns:a16="http://schemas.microsoft.com/office/drawing/2014/main" id="{E97BDB46-D6C4-C6AF-DFCC-C971B17EFC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375980" y="11575862"/>
              <a:ext cx="959947" cy="944136"/>
            </a:xfrm>
            <a:custGeom>
              <a:avLst/>
              <a:gdLst>
                <a:gd name="T0" fmla="*/ 329 w 425"/>
                <a:gd name="T1" fmla="*/ 406 h 418"/>
                <a:gd name="T2" fmla="*/ 373 w 425"/>
                <a:gd name="T3" fmla="*/ 411 h 418"/>
                <a:gd name="T4" fmla="*/ 386 w 425"/>
                <a:gd name="T5" fmla="*/ 384 h 418"/>
                <a:gd name="T6" fmla="*/ 389 w 425"/>
                <a:gd name="T7" fmla="*/ 333 h 418"/>
                <a:gd name="T8" fmla="*/ 416 w 425"/>
                <a:gd name="T9" fmla="*/ 247 h 418"/>
                <a:gd name="T10" fmla="*/ 421 w 425"/>
                <a:gd name="T11" fmla="*/ 201 h 418"/>
                <a:gd name="T12" fmla="*/ 414 w 425"/>
                <a:gd name="T13" fmla="*/ 155 h 418"/>
                <a:gd name="T14" fmla="*/ 389 w 425"/>
                <a:gd name="T15" fmla="*/ 131 h 418"/>
                <a:gd name="T16" fmla="*/ 359 w 425"/>
                <a:gd name="T17" fmla="*/ 114 h 418"/>
                <a:gd name="T18" fmla="*/ 322 w 425"/>
                <a:gd name="T19" fmla="*/ 90 h 418"/>
                <a:gd name="T20" fmla="*/ 302 w 425"/>
                <a:gd name="T21" fmla="*/ 73 h 418"/>
                <a:gd name="T22" fmla="*/ 292 w 425"/>
                <a:gd name="T23" fmla="*/ 48 h 418"/>
                <a:gd name="T24" fmla="*/ 281 w 425"/>
                <a:gd name="T25" fmla="*/ 34 h 418"/>
                <a:gd name="T26" fmla="*/ 258 w 425"/>
                <a:gd name="T27" fmla="*/ 44 h 418"/>
                <a:gd name="T28" fmla="*/ 222 w 425"/>
                <a:gd name="T29" fmla="*/ 37 h 418"/>
                <a:gd name="T30" fmla="*/ 181 w 425"/>
                <a:gd name="T31" fmla="*/ 28 h 418"/>
                <a:gd name="T32" fmla="*/ 154 w 425"/>
                <a:gd name="T33" fmla="*/ 12 h 418"/>
                <a:gd name="T34" fmla="*/ 133 w 425"/>
                <a:gd name="T35" fmla="*/ 0 h 418"/>
                <a:gd name="T36" fmla="*/ 92 w 425"/>
                <a:gd name="T37" fmla="*/ 26 h 418"/>
                <a:gd name="T38" fmla="*/ 74 w 425"/>
                <a:gd name="T39" fmla="*/ 64 h 418"/>
                <a:gd name="T40" fmla="*/ 19 w 425"/>
                <a:gd name="T41" fmla="*/ 66 h 418"/>
                <a:gd name="T42" fmla="*/ 9 w 425"/>
                <a:gd name="T43" fmla="*/ 101 h 418"/>
                <a:gd name="T44" fmla="*/ 12 w 425"/>
                <a:gd name="T45" fmla="*/ 117 h 418"/>
                <a:gd name="T46" fmla="*/ 26 w 425"/>
                <a:gd name="T47" fmla="*/ 139 h 418"/>
                <a:gd name="T48" fmla="*/ 19 w 425"/>
                <a:gd name="T49" fmla="*/ 167 h 418"/>
                <a:gd name="T50" fmla="*/ 39 w 425"/>
                <a:gd name="T51" fmla="*/ 192 h 418"/>
                <a:gd name="T52" fmla="*/ 21 w 425"/>
                <a:gd name="T53" fmla="*/ 231 h 418"/>
                <a:gd name="T54" fmla="*/ 30 w 425"/>
                <a:gd name="T55" fmla="*/ 313 h 418"/>
                <a:gd name="T56" fmla="*/ 49 w 425"/>
                <a:gd name="T57" fmla="*/ 341 h 418"/>
                <a:gd name="T58" fmla="*/ 90 w 425"/>
                <a:gd name="T59" fmla="*/ 350 h 418"/>
                <a:gd name="T60" fmla="*/ 128 w 425"/>
                <a:gd name="T61" fmla="*/ 365 h 418"/>
                <a:gd name="T62" fmla="*/ 162 w 425"/>
                <a:gd name="T63" fmla="*/ 372 h 418"/>
                <a:gd name="T64" fmla="*/ 187 w 425"/>
                <a:gd name="T65" fmla="*/ 388 h 418"/>
                <a:gd name="T66" fmla="*/ 215 w 425"/>
                <a:gd name="T67" fmla="*/ 391 h 418"/>
                <a:gd name="T68" fmla="*/ 231 w 425"/>
                <a:gd name="T69" fmla="*/ 390 h 418"/>
                <a:gd name="T70" fmla="*/ 258 w 425"/>
                <a:gd name="T71" fmla="*/ 409 h 418"/>
                <a:gd name="T72" fmla="*/ 272 w 425"/>
                <a:gd name="T73" fmla="*/ 398 h 418"/>
                <a:gd name="T74" fmla="*/ 308 w 425"/>
                <a:gd name="T75" fmla="*/ 416 h 418"/>
                <a:gd name="T76" fmla="*/ 324 w 425"/>
                <a:gd name="T7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5" h="418">
                  <a:moveTo>
                    <a:pt x="324" y="418"/>
                  </a:moveTo>
                  <a:lnTo>
                    <a:pt x="329" y="406"/>
                  </a:lnTo>
                  <a:lnTo>
                    <a:pt x="363" y="400"/>
                  </a:lnTo>
                  <a:lnTo>
                    <a:pt x="373" y="411"/>
                  </a:lnTo>
                  <a:lnTo>
                    <a:pt x="398" y="414"/>
                  </a:lnTo>
                  <a:lnTo>
                    <a:pt x="386" y="384"/>
                  </a:lnTo>
                  <a:lnTo>
                    <a:pt x="386" y="361"/>
                  </a:lnTo>
                  <a:lnTo>
                    <a:pt x="389" y="333"/>
                  </a:lnTo>
                  <a:lnTo>
                    <a:pt x="398" y="311"/>
                  </a:lnTo>
                  <a:lnTo>
                    <a:pt x="416" y="247"/>
                  </a:lnTo>
                  <a:lnTo>
                    <a:pt x="425" y="229"/>
                  </a:lnTo>
                  <a:lnTo>
                    <a:pt x="421" y="201"/>
                  </a:lnTo>
                  <a:lnTo>
                    <a:pt x="425" y="185"/>
                  </a:lnTo>
                  <a:lnTo>
                    <a:pt x="414" y="155"/>
                  </a:lnTo>
                  <a:lnTo>
                    <a:pt x="400" y="149"/>
                  </a:lnTo>
                  <a:lnTo>
                    <a:pt x="389" y="131"/>
                  </a:lnTo>
                  <a:lnTo>
                    <a:pt x="388" y="115"/>
                  </a:lnTo>
                  <a:lnTo>
                    <a:pt x="359" y="114"/>
                  </a:lnTo>
                  <a:lnTo>
                    <a:pt x="350" y="98"/>
                  </a:lnTo>
                  <a:lnTo>
                    <a:pt x="322" y="90"/>
                  </a:lnTo>
                  <a:lnTo>
                    <a:pt x="318" y="74"/>
                  </a:lnTo>
                  <a:lnTo>
                    <a:pt x="302" y="73"/>
                  </a:lnTo>
                  <a:lnTo>
                    <a:pt x="288" y="60"/>
                  </a:lnTo>
                  <a:lnTo>
                    <a:pt x="292" y="48"/>
                  </a:lnTo>
                  <a:lnTo>
                    <a:pt x="297" y="35"/>
                  </a:lnTo>
                  <a:lnTo>
                    <a:pt x="281" y="34"/>
                  </a:lnTo>
                  <a:lnTo>
                    <a:pt x="270" y="42"/>
                  </a:lnTo>
                  <a:lnTo>
                    <a:pt x="258" y="44"/>
                  </a:lnTo>
                  <a:lnTo>
                    <a:pt x="236" y="51"/>
                  </a:lnTo>
                  <a:lnTo>
                    <a:pt x="222" y="37"/>
                  </a:lnTo>
                  <a:lnTo>
                    <a:pt x="197" y="37"/>
                  </a:lnTo>
                  <a:lnTo>
                    <a:pt x="181" y="28"/>
                  </a:lnTo>
                  <a:lnTo>
                    <a:pt x="171" y="18"/>
                  </a:lnTo>
                  <a:lnTo>
                    <a:pt x="154" y="12"/>
                  </a:lnTo>
                  <a:lnTo>
                    <a:pt x="142" y="14"/>
                  </a:lnTo>
                  <a:lnTo>
                    <a:pt x="133" y="0"/>
                  </a:lnTo>
                  <a:lnTo>
                    <a:pt x="115" y="14"/>
                  </a:lnTo>
                  <a:lnTo>
                    <a:pt x="92" y="26"/>
                  </a:lnTo>
                  <a:lnTo>
                    <a:pt x="83" y="44"/>
                  </a:lnTo>
                  <a:lnTo>
                    <a:pt x="74" y="64"/>
                  </a:lnTo>
                  <a:lnTo>
                    <a:pt x="44" y="62"/>
                  </a:lnTo>
                  <a:lnTo>
                    <a:pt x="19" y="66"/>
                  </a:lnTo>
                  <a:lnTo>
                    <a:pt x="7" y="82"/>
                  </a:lnTo>
                  <a:lnTo>
                    <a:pt x="9" y="101"/>
                  </a:lnTo>
                  <a:lnTo>
                    <a:pt x="0" y="112"/>
                  </a:lnTo>
                  <a:lnTo>
                    <a:pt x="12" y="117"/>
                  </a:lnTo>
                  <a:lnTo>
                    <a:pt x="25" y="124"/>
                  </a:lnTo>
                  <a:lnTo>
                    <a:pt x="26" y="139"/>
                  </a:lnTo>
                  <a:lnTo>
                    <a:pt x="21" y="151"/>
                  </a:lnTo>
                  <a:lnTo>
                    <a:pt x="19" y="167"/>
                  </a:lnTo>
                  <a:lnTo>
                    <a:pt x="25" y="179"/>
                  </a:lnTo>
                  <a:lnTo>
                    <a:pt x="39" y="192"/>
                  </a:lnTo>
                  <a:lnTo>
                    <a:pt x="33" y="204"/>
                  </a:lnTo>
                  <a:lnTo>
                    <a:pt x="21" y="231"/>
                  </a:lnTo>
                  <a:lnTo>
                    <a:pt x="32" y="244"/>
                  </a:lnTo>
                  <a:lnTo>
                    <a:pt x="30" y="313"/>
                  </a:lnTo>
                  <a:lnTo>
                    <a:pt x="42" y="325"/>
                  </a:lnTo>
                  <a:lnTo>
                    <a:pt x="49" y="341"/>
                  </a:lnTo>
                  <a:lnTo>
                    <a:pt x="71" y="345"/>
                  </a:lnTo>
                  <a:lnTo>
                    <a:pt x="90" y="350"/>
                  </a:lnTo>
                  <a:lnTo>
                    <a:pt x="110" y="349"/>
                  </a:lnTo>
                  <a:lnTo>
                    <a:pt x="128" y="365"/>
                  </a:lnTo>
                  <a:lnTo>
                    <a:pt x="147" y="361"/>
                  </a:lnTo>
                  <a:lnTo>
                    <a:pt x="162" y="372"/>
                  </a:lnTo>
                  <a:lnTo>
                    <a:pt x="167" y="382"/>
                  </a:lnTo>
                  <a:lnTo>
                    <a:pt x="187" y="388"/>
                  </a:lnTo>
                  <a:lnTo>
                    <a:pt x="203" y="386"/>
                  </a:lnTo>
                  <a:lnTo>
                    <a:pt x="215" y="391"/>
                  </a:lnTo>
                  <a:lnTo>
                    <a:pt x="222" y="379"/>
                  </a:lnTo>
                  <a:lnTo>
                    <a:pt x="231" y="390"/>
                  </a:lnTo>
                  <a:lnTo>
                    <a:pt x="247" y="395"/>
                  </a:lnTo>
                  <a:lnTo>
                    <a:pt x="258" y="409"/>
                  </a:lnTo>
                  <a:lnTo>
                    <a:pt x="270" y="411"/>
                  </a:lnTo>
                  <a:lnTo>
                    <a:pt x="272" y="398"/>
                  </a:lnTo>
                  <a:lnTo>
                    <a:pt x="297" y="407"/>
                  </a:lnTo>
                  <a:lnTo>
                    <a:pt x="308" y="416"/>
                  </a:lnTo>
                  <a:lnTo>
                    <a:pt x="324" y="418"/>
                  </a:lnTo>
                  <a:lnTo>
                    <a:pt x="324" y="418"/>
                  </a:lnTo>
                  <a:lnTo>
                    <a:pt x="324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75">
              <a:extLst>
                <a:ext uri="{FF2B5EF4-FFF2-40B4-BE49-F238E27FC236}">
                  <a16:creationId xmlns:a16="http://schemas.microsoft.com/office/drawing/2014/main" id="{4212448A-5096-0D10-D111-65CD515215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17675" y="11772368"/>
              <a:ext cx="946395" cy="1520104"/>
            </a:xfrm>
            <a:custGeom>
              <a:avLst/>
              <a:gdLst>
                <a:gd name="T0" fmla="*/ 303 w 419"/>
                <a:gd name="T1" fmla="*/ 664 h 673"/>
                <a:gd name="T2" fmla="*/ 308 w 419"/>
                <a:gd name="T3" fmla="*/ 628 h 673"/>
                <a:gd name="T4" fmla="*/ 316 w 419"/>
                <a:gd name="T5" fmla="*/ 600 h 673"/>
                <a:gd name="T6" fmla="*/ 324 w 419"/>
                <a:gd name="T7" fmla="*/ 573 h 673"/>
                <a:gd name="T8" fmla="*/ 328 w 419"/>
                <a:gd name="T9" fmla="*/ 545 h 673"/>
                <a:gd name="T10" fmla="*/ 328 w 419"/>
                <a:gd name="T11" fmla="*/ 514 h 673"/>
                <a:gd name="T12" fmla="*/ 333 w 419"/>
                <a:gd name="T13" fmla="*/ 482 h 673"/>
                <a:gd name="T14" fmla="*/ 330 w 419"/>
                <a:gd name="T15" fmla="*/ 454 h 673"/>
                <a:gd name="T16" fmla="*/ 317 w 419"/>
                <a:gd name="T17" fmla="*/ 424 h 673"/>
                <a:gd name="T18" fmla="*/ 305 w 419"/>
                <a:gd name="T19" fmla="*/ 395 h 673"/>
                <a:gd name="T20" fmla="*/ 301 w 419"/>
                <a:gd name="T21" fmla="*/ 368 h 673"/>
                <a:gd name="T22" fmla="*/ 305 w 419"/>
                <a:gd name="T23" fmla="*/ 336 h 673"/>
                <a:gd name="T24" fmla="*/ 307 w 419"/>
                <a:gd name="T25" fmla="*/ 304 h 673"/>
                <a:gd name="T26" fmla="*/ 324 w 419"/>
                <a:gd name="T27" fmla="*/ 288 h 673"/>
                <a:gd name="T28" fmla="*/ 328 w 419"/>
                <a:gd name="T29" fmla="*/ 265 h 673"/>
                <a:gd name="T30" fmla="*/ 358 w 419"/>
                <a:gd name="T31" fmla="*/ 269 h 673"/>
                <a:gd name="T32" fmla="*/ 362 w 419"/>
                <a:gd name="T33" fmla="*/ 240 h 673"/>
                <a:gd name="T34" fmla="*/ 387 w 419"/>
                <a:gd name="T35" fmla="*/ 233 h 673"/>
                <a:gd name="T36" fmla="*/ 419 w 419"/>
                <a:gd name="T37" fmla="*/ 153 h 673"/>
                <a:gd name="T38" fmla="*/ 408 w 419"/>
                <a:gd name="T39" fmla="*/ 126 h 673"/>
                <a:gd name="T40" fmla="*/ 408 w 419"/>
                <a:gd name="T41" fmla="*/ 100 h 673"/>
                <a:gd name="T42" fmla="*/ 403 w 419"/>
                <a:gd name="T43" fmla="*/ 71 h 673"/>
                <a:gd name="T44" fmla="*/ 406 w 419"/>
                <a:gd name="T45" fmla="*/ 43 h 673"/>
                <a:gd name="T46" fmla="*/ 380 w 419"/>
                <a:gd name="T47" fmla="*/ 25 h 673"/>
                <a:gd name="T48" fmla="*/ 266 w 419"/>
                <a:gd name="T49" fmla="*/ 64 h 673"/>
                <a:gd name="T50" fmla="*/ 120 w 419"/>
                <a:gd name="T51" fmla="*/ 64 h 673"/>
                <a:gd name="T52" fmla="*/ 2 w 419"/>
                <a:gd name="T53" fmla="*/ 100 h 673"/>
                <a:gd name="T54" fmla="*/ 4 w 419"/>
                <a:gd name="T55" fmla="*/ 219 h 673"/>
                <a:gd name="T56" fmla="*/ 123 w 419"/>
                <a:gd name="T57" fmla="*/ 269 h 673"/>
                <a:gd name="T58" fmla="*/ 216 w 419"/>
                <a:gd name="T59" fmla="*/ 274 h 673"/>
                <a:gd name="T60" fmla="*/ 173 w 419"/>
                <a:gd name="T61" fmla="*/ 459 h 673"/>
                <a:gd name="T62" fmla="*/ 154 w 419"/>
                <a:gd name="T63" fmla="*/ 488 h 673"/>
                <a:gd name="T64" fmla="*/ 157 w 419"/>
                <a:gd name="T65" fmla="*/ 523 h 673"/>
                <a:gd name="T66" fmla="*/ 182 w 419"/>
                <a:gd name="T67" fmla="*/ 555 h 673"/>
                <a:gd name="T68" fmla="*/ 182 w 419"/>
                <a:gd name="T69" fmla="*/ 584 h 673"/>
                <a:gd name="T70" fmla="*/ 178 w 419"/>
                <a:gd name="T71" fmla="*/ 612 h 673"/>
                <a:gd name="T72" fmla="*/ 184 w 419"/>
                <a:gd name="T73" fmla="*/ 639 h 673"/>
                <a:gd name="T74" fmla="*/ 207 w 419"/>
                <a:gd name="T75" fmla="*/ 666 h 673"/>
                <a:gd name="T76" fmla="*/ 243 w 419"/>
                <a:gd name="T77" fmla="*/ 662 h 673"/>
                <a:gd name="T78" fmla="*/ 278 w 419"/>
                <a:gd name="T79" fmla="*/ 667 h 673"/>
                <a:gd name="T80" fmla="*/ 292 w 419"/>
                <a:gd name="T81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9" h="673">
                  <a:moveTo>
                    <a:pt x="292" y="673"/>
                  </a:moveTo>
                  <a:lnTo>
                    <a:pt x="303" y="664"/>
                  </a:lnTo>
                  <a:lnTo>
                    <a:pt x="314" y="655"/>
                  </a:lnTo>
                  <a:lnTo>
                    <a:pt x="308" y="628"/>
                  </a:lnTo>
                  <a:lnTo>
                    <a:pt x="310" y="616"/>
                  </a:lnTo>
                  <a:lnTo>
                    <a:pt x="316" y="600"/>
                  </a:lnTo>
                  <a:lnTo>
                    <a:pt x="316" y="591"/>
                  </a:lnTo>
                  <a:lnTo>
                    <a:pt x="324" y="573"/>
                  </a:lnTo>
                  <a:lnTo>
                    <a:pt x="326" y="557"/>
                  </a:lnTo>
                  <a:lnTo>
                    <a:pt x="328" y="545"/>
                  </a:lnTo>
                  <a:lnTo>
                    <a:pt x="326" y="527"/>
                  </a:lnTo>
                  <a:lnTo>
                    <a:pt x="328" y="514"/>
                  </a:lnTo>
                  <a:lnTo>
                    <a:pt x="328" y="495"/>
                  </a:lnTo>
                  <a:lnTo>
                    <a:pt x="333" y="482"/>
                  </a:lnTo>
                  <a:lnTo>
                    <a:pt x="335" y="466"/>
                  </a:lnTo>
                  <a:lnTo>
                    <a:pt x="330" y="454"/>
                  </a:lnTo>
                  <a:lnTo>
                    <a:pt x="324" y="440"/>
                  </a:lnTo>
                  <a:lnTo>
                    <a:pt x="317" y="424"/>
                  </a:lnTo>
                  <a:lnTo>
                    <a:pt x="308" y="411"/>
                  </a:lnTo>
                  <a:lnTo>
                    <a:pt x="305" y="395"/>
                  </a:lnTo>
                  <a:lnTo>
                    <a:pt x="300" y="384"/>
                  </a:lnTo>
                  <a:lnTo>
                    <a:pt x="301" y="368"/>
                  </a:lnTo>
                  <a:lnTo>
                    <a:pt x="303" y="352"/>
                  </a:lnTo>
                  <a:lnTo>
                    <a:pt x="305" y="336"/>
                  </a:lnTo>
                  <a:lnTo>
                    <a:pt x="301" y="324"/>
                  </a:lnTo>
                  <a:lnTo>
                    <a:pt x="307" y="304"/>
                  </a:lnTo>
                  <a:lnTo>
                    <a:pt x="317" y="299"/>
                  </a:lnTo>
                  <a:lnTo>
                    <a:pt x="324" y="288"/>
                  </a:lnTo>
                  <a:lnTo>
                    <a:pt x="316" y="274"/>
                  </a:lnTo>
                  <a:lnTo>
                    <a:pt x="328" y="265"/>
                  </a:lnTo>
                  <a:lnTo>
                    <a:pt x="346" y="274"/>
                  </a:lnTo>
                  <a:lnTo>
                    <a:pt x="358" y="269"/>
                  </a:lnTo>
                  <a:lnTo>
                    <a:pt x="364" y="254"/>
                  </a:lnTo>
                  <a:lnTo>
                    <a:pt x="362" y="240"/>
                  </a:lnTo>
                  <a:lnTo>
                    <a:pt x="374" y="230"/>
                  </a:lnTo>
                  <a:lnTo>
                    <a:pt x="387" y="233"/>
                  </a:lnTo>
                  <a:lnTo>
                    <a:pt x="405" y="238"/>
                  </a:lnTo>
                  <a:lnTo>
                    <a:pt x="419" y="153"/>
                  </a:lnTo>
                  <a:lnTo>
                    <a:pt x="403" y="155"/>
                  </a:lnTo>
                  <a:lnTo>
                    <a:pt x="408" y="126"/>
                  </a:lnTo>
                  <a:lnTo>
                    <a:pt x="417" y="114"/>
                  </a:lnTo>
                  <a:lnTo>
                    <a:pt x="408" y="100"/>
                  </a:lnTo>
                  <a:lnTo>
                    <a:pt x="396" y="82"/>
                  </a:lnTo>
                  <a:lnTo>
                    <a:pt x="403" y="71"/>
                  </a:lnTo>
                  <a:lnTo>
                    <a:pt x="401" y="55"/>
                  </a:lnTo>
                  <a:lnTo>
                    <a:pt x="406" y="43"/>
                  </a:lnTo>
                  <a:lnTo>
                    <a:pt x="399" y="28"/>
                  </a:lnTo>
                  <a:lnTo>
                    <a:pt x="380" y="25"/>
                  </a:lnTo>
                  <a:lnTo>
                    <a:pt x="282" y="0"/>
                  </a:lnTo>
                  <a:lnTo>
                    <a:pt x="266" y="64"/>
                  </a:lnTo>
                  <a:lnTo>
                    <a:pt x="223" y="64"/>
                  </a:lnTo>
                  <a:lnTo>
                    <a:pt x="120" y="64"/>
                  </a:lnTo>
                  <a:lnTo>
                    <a:pt x="2" y="66"/>
                  </a:lnTo>
                  <a:lnTo>
                    <a:pt x="2" y="100"/>
                  </a:lnTo>
                  <a:lnTo>
                    <a:pt x="0" y="133"/>
                  </a:lnTo>
                  <a:lnTo>
                    <a:pt x="4" y="219"/>
                  </a:lnTo>
                  <a:lnTo>
                    <a:pt x="4" y="267"/>
                  </a:lnTo>
                  <a:lnTo>
                    <a:pt x="123" y="269"/>
                  </a:lnTo>
                  <a:lnTo>
                    <a:pt x="195" y="269"/>
                  </a:lnTo>
                  <a:lnTo>
                    <a:pt x="216" y="274"/>
                  </a:lnTo>
                  <a:lnTo>
                    <a:pt x="195" y="376"/>
                  </a:lnTo>
                  <a:lnTo>
                    <a:pt x="173" y="459"/>
                  </a:lnTo>
                  <a:lnTo>
                    <a:pt x="168" y="475"/>
                  </a:lnTo>
                  <a:lnTo>
                    <a:pt x="154" y="488"/>
                  </a:lnTo>
                  <a:lnTo>
                    <a:pt x="148" y="505"/>
                  </a:lnTo>
                  <a:lnTo>
                    <a:pt x="157" y="523"/>
                  </a:lnTo>
                  <a:lnTo>
                    <a:pt x="173" y="537"/>
                  </a:lnTo>
                  <a:lnTo>
                    <a:pt x="182" y="555"/>
                  </a:lnTo>
                  <a:lnTo>
                    <a:pt x="177" y="568"/>
                  </a:lnTo>
                  <a:lnTo>
                    <a:pt x="182" y="584"/>
                  </a:lnTo>
                  <a:lnTo>
                    <a:pt x="178" y="600"/>
                  </a:lnTo>
                  <a:lnTo>
                    <a:pt x="178" y="612"/>
                  </a:lnTo>
                  <a:lnTo>
                    <a:pt x="178" y="626"/>
                  </a:lnTo>
                  <a:lnTo>
                    <a:pt x="184" y="639"/>
                  </a:lnTo>
                  <a:lnTo>
                    <a:pt x="193" y="653"/>
                  </a:lnTo>
                  <a:lnTo>
                    <a:pt x="207" y="666"/>
                  </a:lnTo>
                  <a:lnTo>
                    <a:pt x="223" y="667"/>
                  </a:lnTo>
                  <a:lnTo>
                    <a:pt x="243" y="662"/>
                  </a:lnTo>
                  <a:lnTo>
                    <a:pt x="255" y="660"/>
                  </a:lnTo>
                  <a:lnTo>
                    <a:pt x="278" y="667"/>
                  </a:lnTo>
                  <a:lnTo>
                    <a:pt x="292" y="673"/>
                  </a:lnTo>
                  <a:lnTo>
                    <a:pt x="292" y="673"/>
                  </a:lnTo>
                  <a:lnTo>
                    <a:pt x="292" y="6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76">
              <a:extLst>
                <a:ext uri="{FF2B5EF4-FFF2-40B4-BE49-F238E27FC236}">
                  <a16:creationId xmlns:a16="http://schemas.microsoft.com/office/drawing/2014/main" id="{6BE477C0-95D5-9DBD-C7AD-80A6271D26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10335836"/>
              <a:ext cx="603073" cy="623401"/>
            </a:xfrm>
            <a:custGeom>
              <a:avLst/>
              <a:gdLst>
                <a:gd name="T0" fmla="*/ 105 w 267"/>
                <a:gd name="T1" fmla="*/ 275 h 276"/>
                <a:gd name="T2" fmla="*/ 118 w 267"/>
                <a:gd name="T3" fmla="*/ 275 h 276"/>
                <a:gd name="T4" fmla="*/ 128 w 267"/>
                <a:gd name="T5" fmla="*/ 266 h 276"/>
                <a:gd name="T6" fmla="*/ 143 w 267"/>
                <a:gd name="T7" fmla="*/ 267 h 276"/>
                <a:gd name="T8" fmla="*/ 155 w 267"/>
                <a:gd name="T9" fmla="*/ 262 h 276"/>
                <a:gd name="T10" fmla="*/ 184 w 267"/>
                <a:gd name="T11" fmla="*/ 262 h 276"/>
                <a:gd name="T12" fmla="*/ 249 w 267"/>
                <a:gd name="T13" fmla="*/ 260 h 276"/>
                <a:gd name="T14" fmla="*/ 260 w 267"/>
                <a:gd name="T15" fmla="*/ 250 h 276"/>
                <a:gd name="T16" fmla="*/ 260 w 267"/>
                <a:gd name="T17" fmla="*/ 234 h 276"/>
                <a:gd name="T18" fmla="*/ 251 w 267"/>
                <a:gd name="T19" fmla="*/ 219 h 276"/>
                <a:gd name="T20" fmla="*/ 267 w 267"/>
                <a:gd name="T21" fmla="*/ 202 h 276"/>
                <a:gd name="T22" fmla="*/ 253 w 267"/>
                <a:gd name="T23" fmla="*/ 203 h 276"/>
                <a:gd name="T24" fmla="*/ 253 w 267"/>
                <a:gd name="T25" fmla="*/ 177 h 276"/>
                <a:gd name="T26" fmla="*/ 253 w 267"/>
                <a:gd name="T27" fmla="*/ 152 h 276"/>
                <a:gd name="T28" fmla="*/ 185 w 267"/>
                <a:gd name="T29" fmla="*/ 152 h 276"/>
                <a:gd name="T30" fmla="*/ 173 w 267"/>
                <a:gd name="T31" fmla="*/ 152 h 276"/>
                <a:gd name="T32" fmla="*/ 159 w 267"/>
                <a:gd name="T33" fmla="*/ 152 h 276"/>
                <a:gd name="T34" fmla="*/ 155 w 267"/>
                <a:gd name="T35" fmla="*/ 132 h 276"/>
                <a:gd name="T36" fmla="*/ 153 w 267"/>
                <a:gd name="T37" fmla="*/ 120 h 276"/>
                <a:gd name="T38" fmla="*/ 166 w 267"/>
                <a:gd name="T39" fmla="*/ 102 h 276"/>
                <a:gd name="T40" fmla="*/ 150 w 267"/>
                <a:gd name="T41" fmla="*/ 97 h 276"/>
                <a:gd name="T42" fmla="*/ 150 w 267"/>
                <a:gd name="T43" fmla="*/ 65 h 276"/>
                <a:gd name="T44" fmla="*/ 143 w 267"/>
                <a:gd name="T45" fmla="*/ 50 h 276"/>
                <a:gd name="T46" fmla="*/ 144 w 267"/>
                <a:gd name="T47" fmla="*/ 31 h 276"/>
                <a:gd name="T48" fmla="*/ 144 w 267"/>
                <a:gd name="T49" fmla="*/ 6 h 276"/>
                <a:gd name="T50" fmla="*/ 120 w 267"/>
                <a:gd name="T51" fmla="*/ 2 h 276"/>
                <a:gd name="T52" fmla="*/ 91 w 267"/>
                <a:gd name="T53" fmla="*/ 2 h 276"/>
                <a:gd name="T54" fmla="*/ 54 w 267"/>
                <a:gd name="T55" fmla="*/ 9 h 276"/>
                <a:gd name="T56" fmla="*/ 29 w 267"/>
                <a:gd name="T57" fmla="*/ 0 h 276"/>
                <a:gd name="T58" fmla="*/ 0 w 267"/>
                <a:gd name="T59" fmla="*/ 0 h 276"/>
                <a:gd name="T60" fmla="*/ 11 w 267"/>
                <a:gd name="T61" fmla="*/ 11 h 276"/>
                <a:gd name="T62" fmla="*/ 13 w 267"/>
                <a:gd name="T63" fmla="*/ 27 h 276"/>
                <a:gd name="T64" fmla="*/ 18 w 267"/>
                <a:gd name="T65" fmla="*/ 41 h 276"/>
                <a:gd name="T66" fmla="*/ 13 w 267"/>
                <a:gd name="T67" fmla="*/ 59 h 276"/>
                <a:gd name="T68" fmla="*/ 13 w 267"/>
                <a:gd name="T69" fmla="*/ 77 h 276"/>
                <a:gd name="T70" fmla="*/ 22 w 267"/>
                <a:gd name="T71" fmla="*/ 88 h 276"/>
                <a:gd name="T72" fmla="*/ 29 w 267"/>
                <a:gd name="T73" fmla="*/ 104 h 276"/>
                <a:gd name="T74" fmla="*/ 47 w 267"/>
                <a:gd name="T75" fmla="*/ 116 h 276"/>
                <a:gd name="T76" fmla="*/ 41 w 267"/>
                <a:gd name="T77" fmla="*/ 132 h 276"/>
                <a:gd name="T78" fmla="*/ 50 w 267"/>
                <a:gd name="T79" fmla="*/ 143 h 276"/>
                <a:gd name="T80" fmla="*/ 63 w 267"/>
                <a:gd name="T81" fmla="*/ 150 h 276"/>
                <a:gd name="T82" fmla="*/ 64 w 267"/>
                <a:gd name="T83" fmla="*/ 164 h 276"/>
                <a:gd name="T84" fmla="*/ 64 w 267"/>
                <a:gd name="T85" fmla="*/ 184 h 276"/>
                <a:gd name="T86" fmla="*/ 68 w 267"/>
                <a:gd name="T87" fmla="*/ 203 h 276"/>
                <a:gd name="T88" fmla="*/ 73 w 267"/>
                <a:gd name="T89" fmla="*/ 216 h 276"/>
                <a:gd name="T90" fmla="*/ 71 w 267"/>
                <a:gd name="T91" fmla="*/ 235 h 276"/>
                <a:gd name="T92" fmla="*/ 79 w 267"/>
                <a:gd name="T93" fmla="*/ 250 h 276"/>
                <a:gd name="T94" fmla="*/ 86 w 267"/>
                <a:gd name="T95" fmla="*/ 276 h 276"/>
                <a:gd name="T96" fmla="*/ 105 w 267"/>
                <a:gd name="T97" fmla="*/ 275 h 276"/>
                <a:gd name="T98" fmla="*/ 105 w 267"/>
                <a:gd name="T99" fmla="*/ 275 h 276"/>
                <a:gd name="T100" fmla="*/ 105 w 267"/>
                <a:gd name="T101" fmla="*/ 27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7" h="276">
                  <a:moveTo>
                    <a:pt x="105" y="275"/>
                  </a:moveTo>
                  <a:lnTo>
                    <a:pt x="118" y="275"/>
                  </a:lnTo>
                  <a:lnTo>
                    <a:pt x="128" y="266"/>
                  </a:lnTo>
                  <a:lnTo>
                    <a:pt x="143" y="267"/>
                  </a:lnTo>
                  <a:lnTo>
                    <a:pt x="155" y="262"/>
                  </a:lnTo>
                  <a:lnTo>
                    <a:pt x="184" y="262"/>
                  </a:lnTo>
                  <a:lnTo>
                    <a:pt x="249" y="260"/>
                  </a:lnTo>
                  <a:lnTo>
                    <a:pt x="260" y="250"/>
                  </a:lnTo>
                  <a:lnTo>
                    <a:pt x="260" y="234"/>
                  </a:lnTo>
                  <a:lnTo>
                    <a:pt x="251" y="219"/>
                  </a:lnTo>
                  <a:lnTo>
                    <a:pt x="267" y="202"/>
                  </a:lnTo>
                  <a:lnTo>
                    <a:pt x="253" y="203"/>
                  </a:lnTo>
                  <a:lnTo>
                    <a:pt x="253" y="177"/>
                  </a:lnTo>
                  <a:lnTo>
                    <a:pt x="253" y="152"/>
                  </a:lnTo>
                  <a:lnTo>
                    <a:pt x="185" y="152"/>
                  </a:lnTo>
                  <a:lnTo>
                    <a:pt x="173" y="152"/>
                  </a:lnTo>
                  <a:lnTo>
                    <a:pt x="159" y="152"/>
                  </a:lnTo>
                  <a:lnTo>
                    <a:pt x="155" y="132"/>
                  </a:lnTo>
                  <a:lnTo>
                    <a:pt x="153" y="120"/>
                  </a:lnTo>
                  <a:lnTo>
                    <a:pt x="166" y="102"/>
                  </a:lnTo>
                  <a:lnTo>
                    <a:pt x="150" y="97"/>
                  </a:lnTo>
                  <a:lnTo>
                    <a:pt x="150" y="65"/>
                  </a:lnTo>
                  <a:lnTo>
                    <a:pt x="143" y="50"/>
                  </a:lnTo>
                  <a:lnTo>
                    <a:pt x="144" y="31"/>
                  </a:lnTo>
                  <a:lnTo>
                    <a:pt x="144" y="6"/>
                  </a:lnTo>
                  <a:lnTo>
                    <a:pt x="120" y="2"/>
                  </a:lnTo>
                  <a:lnTo>
                    <a:pt x="91" y="2"/>
                  </a:lnTo>
                  <a:lnTo>
                    <a:pt x="54" y="9"/>
                  </a:lnTo>
                  <a:lnTo>
                    <a:pt x="29" y="0"/>
                  </a:lnTo>
                  <a:lnTo>
                    <a:pt x="0" y="0"/>
                  </a:lnTo>
                  <a:lnTo>
                    <a:pt x="11" y="11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3" y="59"/>
                  </a:lnTo>
                  <a:lnTo>
                    <a:pt x="13" y="77"/>
                  </a:lnTo>
                  <a:lnTo>
                    <a:pt x="22" y="88"/>
                  </a:lnTo>
                  <a:lnTo>
                    <a:pt x="29" y="104"/>
                  </a:lnTo>
                  <a:lnTo>
                    <a:pt x="47" y="116"/>
                  </a:lnTo>
                  <a:lnTo>
                    <a:pt x="41" y="132"/>
                  </a:lnTo>
                  <a:lnTo>
                    <a:pt x="50" y="143"/>
                  </a:lnTo>
                  <a:lnTo>
                    <a:pt x="63" y="150"/>
                  </a:lnTo>
                  <a:lnTo>
                    <a:pt x="64" y="164"/>
                  </a:lnTo>
                  <a:lnTo>
                    <a:pt x="64" y="184"/>
                  </a:lnTo>
                  <a:lnTo>
                    <a:pt x="68" y="203"/>
                  </a:lnTo>
                  <a:lnTo>
                    <a:pt x="73" y="216"/>
                  </a:lnTo>
                  <a:lnTo>
                    <a:pt x="71" y="235"/>
                  </a:lnTo>
                  <a:lnTo>
                    <a:pt x="79" y="250"/>
                  </a:lnTo>
                  <a:lnTo>
                    <a:pt x="86" y="276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5" y="2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77">
              <a:extLst>
                <a:ext uri="{FF2B5EF4-FFF2-40B4-BE49-F238E27FC236}">
                  <a16:creationId xmlns:a16="http://schemas.microsoft.com/office/drawing/2014/main" id="{0AFEDEFA-B42D-9F71-B8E8-687FA86597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80750" y="11282231"/>
              <a:ext cx="887669" cy="645988"/>
            </a:xfrm>
            <a:custGeom>
              <a:avLst/>
              <a:gdLst>
                <a:gd name="T0" fmla="*/ 178 w 393"/>
                <a:gd name="T1" fmla="*/ 286 h 286"/>
                <a:gd name="T2" fmla="*/ 212 w 393"/>
                <a:gd name="T3" fmla="*/ 276 h 286"/>
                <a:gd name="T4" fmla="*/ 263 w 393"/>
                <a:gd name="T5" fmla="*/ 276 h 286"/>
                <a:gd name="T6" fmla="*/ 342 w 393"/>
                <a:gd name="T7" fmla="*/ 277 h 286"/>
                <a:gd name="T8" fmla="*/ 342 w 393"/>
                <a:gd name="T9" fmla="*/ 245 h 286"/>
                <a:gd name="T10" fmla="*/ 340 w 393"/>
                <a:gd name="T11" fmla="*/ 229 h 286"/>
                <a:gd name="T12" fmla="*/ 349 w 393"/>
                <a:gd name="T13" fmla="*/ 217 h 286"/>
                <a:gd name="T14" fmla="*/ 356 w 393"/>
                <a:gd name="T15" fmla="*/ 204 h 286"/>
                <a:gd name="T16" fmla="*/ 352 w 393"/>
                <a:gd name="T17" fmla="*/ 192 h 286"/>
                <a:gd name="T18" fmla="*/ 354 w 393"/>
                <a:gd name="T19" fmla="*/ 176 h 286"/>
                <a:gd name="T20" fmla="*/ 363 w 393"/>
                <a:gd name="T21" fmla="*/ 158 h 286"/>
                <a:gd name="T22" fmla="*/ 365 w 393"/>
                <a:gd name="T23" fmla="*/ 144 h 286"/>
                <a:gd name="T24" fmla="*/ 379 w 393"/>
                <a:gd name="T25" fmla="*/ 133 h 286"/>
                <a:gd name="T26" fmla="*/ 390 w 393"/>
                <a:gd name="T27" fmla="*/ 115 h 286"/>
                <a:gd name="T28" fmla="*/ 391 w 393"/>
                <a:gd name="T29" fmla="*/ 103 h 286"/>
                <a:gd name="T30" fmla="*/ 386 w 393"/>
                <a:gd name="T31" fmla="*/ 89 h 286"/>
                <a:gd name="T32" fmla="*/ 393 w 393"/>
                <a:gd name="T33" fmla="*/ 71 h 286"/>
                <a:gd name="T34" fmla="*/ 393 w 393"/>
                <a:gd name="T35" fmla="*/ 60 h 286"/>
                <a:gd name="T36" fmla="*/ 390 w 393"/>
                <a:gd name="T37" fmla="*/ 44 h 286"/>
                <a:gd name="T38" fmla="*/ 384 w 393"/>
                <a:gd name="T39" fmla="*/ 28 h 286"/>
                <a:gd name="T40" fmla="*/ 386 w 393"/>
                <a:gd name="T41" fmla="*/ 18 h 286"/>
                <a:gd name="T42" fmla="*/ 261 w 393"/>
                <a:gd name="T43" fmla="*/ 3 h 286"/>
                <a:gd name="T44" fmla="*/ 229 w 393"/>
                <a:gd name="T45" fmla="*/ 2 h 286"/>
                <a:gd name="T46" fmla="*/ 192 w 393"/>
                <a:gd name="T47" fmla="*/ 14 h 286"/>
                <a:gd name="T48" fmla="*/ 123 w 393"/>
                <a:gd name="T49" fmla="*/ 2 h 286"/>
                <a:gd name="T50" fmla="*/ 55 w 393"/>
                <a:gd name="T51" fmla="*/ 0 h 286"/>
                <a:gd name="T52" fmla="*/ 3 w 393"/>
                <a:gd name="T53" fmla="*/ 0 h 286"/>
                <a:gd name="T54" fmla="*/ 3 w 393"/>
                <a:gd name="T55" fmla="*/ 42 h 286"/>
                <a:gd name="T56" fmla="*/ 3 w 393"/>
                <a:gd name="T57" fmla="*/ 126 h 286"/>
                <a:gd name="T58" fmla="*/ 0 w 393"/>
                <a:gd name="T59" fmla="*/ 206 h 286"/>
                <a:gd name="T60" fmla="*/ 2 w 393"/>
                <a:gd name="T61" fmla="*/ 240 h 286"/>
                <a:gd name="T62" fmla="*/ 2 w 393"/>
                <a:gd name="T63" fmla="*/ 272 h 286"/>
                <a:gd name="T64" fmla="*/ 167 w 393"/>
                <a:gd name="T65" fmla="*/ 272 h 286"/>
                <a:gd name="T66" fmla="*/ 178 w 393"/>
                <a:gd name="T67" fmla="*/ 286 h 286"/>
                <a:gd name="T68" fmla="*/ 178 w 393"/>
                <a:gd name="T69" fmla="*/ 286 h 286"/>
                <a:gd name="T70" fmla="*/ 178 w 393"/>
                <a:gd name="T71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3" h="286">
                  <a:moveTo>
                    <a:pt x="178" y="286"/>
                  </a:moveTo>
                  <a:lnTo>
                    <a:pt x="212" y="276"/>
                  </a:lnTo>
                  <a:lnTo>
                    <a:pt x="263" y="276"/>
                  </a:lnTo>
                  <a:lnTo>
                    <a:pt x="342" y="277"/>
                  </a:lnTo>
                  <a:lnTo>
                    <a:pt x="342" y="245"/>
                  </a:lnTo>
                  <a:lnTo>
                    <a:pt x="340" y="229"/>
                  </a:lnTo>
                  <a:lnTo>
                    <a:pt x="349" y="217"/>
                  </a:lnTo>
                  <a:lnTo>
                    <a:pt x="356" y="204"/>
                  </a:lnTo>
                  <a:lnTo>
                    <a:pt x="352" y="192"/>
                  </a:lnTo>
                  <a:lnTo>
                    <a:pt x="354" y="176"/>
                  </a:lnTo>
                  <a:lnTo>
                    <a:pt x="363" y="158"/>
                  </a:lnTo>
                  <a:lnTo>
                    <a:pt x="365" y="144"/>
                  </a:lnTo>
                  <a:lnTo>
                    <a:pt x="379" y="133"/>
                  </a:lnTo>
                  <a:lnTo>
                    <a:pt x="390" y="115"/>
                  </a:lnTo>
                  <a:lnTo>
                    <a:pt x="391" y="103"/>
                  </a:lnTo>
                  <a:lnTo>
                    <a:pt x="386" y="89"/>
                  </a:lnTo>
                  <a:lnTo>
                    <a:pt x="393" y="71"/>
                  </a:lnTo>
                  <a:lnTo>
                    <a:pt x="393" y="60"/>
                  </a:lnTo>
                  <a:lnTo>
                    <a:pt x="390" y="44"/>
                  </a:lnTo>
                  <a:lnTo>
                    <a:pt x="384" y="28"/>
                  </a:lnTo>
                  <a:lnTo>
                    <a:pt x="386" y="18"/>
                  </a:lnTo>
                  <a:lnTo>
                    <a:pt x="261" y="3"/>
                  </a:lnTo>
                  <a:lnTo>
                    <a:pt x="229" y="2"/>
                  </a:lnTo>
                  <a:lnTo>
                    <a:pt x="192" y="14"/>
                  </a:lnTo>
                  <a:lnTo>
                    <a:pt x="123" y="2"/>
                  </a:lnTo>
                  <a:lnTo>
                    <a:pt x="55" y="0"/>
                  </a:lnTo>
                  <a:lnTo>
                    <a:pt x="3" y="0"/>
                  </a:lnTo>
                  <a:lnTo>
                    <a:pt x="3" y="42"/>
                  </a:lnTo>
                  <a:lnTo>
                    <a:pt x="3" y="126"/>
                  </a:lnTo>
                  <a:lnTo>
                    <a:pt x="0" y="206"/>
                  </a:lnTo>
                  <a:lnTo>
                    <a:pt x="2" y="240"/>
                  </a:lnTo>
                  <a:lnTo>
                    <a:pt x="2" y="272"/>
                  </a:lnTo>
                  <a:lnTo>
                    <a:pt x="167" y="272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78">
              <a:extLst>
                <a:ext uri="{FF2B5EF4-FFF2-40B4-BE49-F238E27FC236}">
                  <a16:creationId xmlns:a16="http://schemas.microsoft.com/office/drawing/2014/main" id="{892887D9-AA13-2708-0E2D-DB1D5F181F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55484" y="11250609"/>
              <a:ext cx="514983" cy="670834"/>
            </a:xfrm>
            <a:custGeom>
              <a:avLst/>
              <a:gdLst>
                <a:gd name="T0" fmla="*/ 219 w 228"/>
                <a:gd name="T1" fmla="*/ 295 h 297"/>
                <a:gd name="T2" fmla="*/ 228 w 228"/>
                <a:gd name="T3" fmla="*/ 284 h 297"/>
                <a:gd name="T4" fmla="*/ 228 w 228"/>
                <a:gd name="T5" fmla="*/ 272 h 297"/>
                <a:gd name="T6" fmla="*/ 225 w 228"/>
                <a:gd name="T7" fmla="*/ 258 h 297"/>
                <a:gd name="T8" fmla="*/ 216 w 228"/>
                <a:gd name="T9" fmla="*/ 243 h 297"/>
                <a:gd name="T10" fmla="*/ 209 w 228"/>
                <a:gd name="T11" fmla="*/ 233 h 297"/>
                <a:gd name="T12" fmla="*/ 200 w 228"/>
                <a:gd name="T13" fmla="*/ 226 h 297"/>
                <a:gd name="T14" fmla="*/ 198 w 228"/>
                <a:gd name="T15" fmla="*/ 211 h 297"/>
                <a:gd name="T16" fmla="*/ 201 w 228"/>
                <a:gd name="T17" fmla="*/ 201 h 297"/>
                <a:gd name="T18" fmla="*/ 203 w 228"/>
                <a:gd name="T19" fmla="*/ 186 h 297"/>
                <a:gd name="T20" fmla="*/ 209 w 228"/>
                <a:gd name="T21" fmla="*/ 172 h 297"/>
                <a:gd name="T22" fmla="*/ 198 w 228"/>
                <a:gd name="T23" fmla="*/ 158 h 297"/>
                <a:gd name="T24" fmla="*/ 189 w 228"/>
                <a:gd name="T25" fmla="*/ 147 h 297"/>
                <a:gd name="T26" fmla="*/ 184 w 228"/>
                <a:gd name="T27" fmla="*/ 137 h 297"/>
                <a:gd name="T28" fmla="*/ 185 w 228"/>
                <a:gd name="T29" fmla="*/ 121 h 297"/>
                <a:gd name="T30" fmla="*/ 185 w 228"/>
                <a:gd name="T31" fmla="*/ 106 h 297"/>
                <a:gd name="T32" fmla="*/ 184 w 228"/>
                <a:gd name="T33" fmla="*/ 94 h 297"/>
                <a:gd name="T34" fmla="*/ 175 w 228"/>
                <a:gd name="T35" fmla="*/ 90 h 297"/>
                <a:gd name="T36" fmla="*/ 155 w 228"/>
                <a:gd name="T37" fmla="*/ 87 h 297"/>
                <a:gd name="T38" fmla="*/ 146 w 228"/>
                <a:gd name="T39" fmla="*/ 80 h 297"/>
                <a:gd name="T40" fmla="*/ 137 w 228"/>
                <a:gd name="T41" fmla="*/ 73 h 297"/>
                <a:gd name="T42" fmla="*/ 130 w 228"/>
                <a:gd name="T43" fmla="*/ 58 h 297"/>
                <a:gd name="T44" fmla="*/ 118 w 228"/>
                <a:gd name="T45" fmla="*/ 49 h 297"/>
                <a:gd name="T46" fmla="*/ 105 w 228"/>
                <a:gd name="T47" fmla="*/ 42 h 297"/>
                <a:gd name="T48" fmla="*/ 102 w 228"/>
                <a:gd name="T49" fmla="*/ 26 h 297"/>
                <a:gd name="T50" fmla="*/ 104 w 228"/>
                <a:gd name="T51" fmla="*/ 12 h 297"/>
                <a:gd name="T52" fmla="*/ 107 w 228"/>
                <a:gd name="T53" fmla="*/ 0 h 297"/>
                <a:gd name="T54" fmla="*/ 96 w 228"/>
                <a:gd name="T55" fmla="*/ 8 h 297"/>
                <a:gd name="T56" fmla="*/ 86 w 228"/>
                <a:gd name="T57" fmla="*/ 17 h 297"/>
                <a:gd name="T58" fmla="*/ 57 w 228"/>
                <a:gd name="T59" fmla="*/ 17 h 297"/>
                <a:gd name="T60" fmla="*/ 43 w 228"/>
                <a:gd name="T61" fmla="*/ 21 h 297"/>
                <a:gd name="T62" fmla="*/ 41 w 228"/>
                <a:gd name="T63" fmla="*/ 40 h 297"/>
                <a:gd name="T64" fmla="*/ 47 w 228"/>
                <a:gd name="T65" fmla="*/ 55 h 297"/>
                <a:gd name="T66" fmla="*/ 48 w 228"/>
                <a:gd name="T67" fmla="*/ 67 h 297"/>
                <a:gd name="T68" fmla="*/ 48 w 228"/>
                <a:gd name="T69" fmla="*/ 83 h 297"/>
                <a:gd name="T70" fmla="*/ 45 w 228"/>
                <a:gd name="T71" fmla="*/ 96 h 297"/>
                <a:gd name="T72" fmla="*/ 48 w 228"/>
                <a:gd name="T73" fmla="*/ 113 h 297"/>
                <a:gd name="T74" fmla="*/ 47 w 228"/>
                <a:gd name="T75" fmla="*/ 126 h 297"/>
                <a:gd name="T76" fmla="*/ 40 w 228"/>
                <a:gd name="T77" fmla="*/ 138 h 297"/>
                <a:gd name="T78" fmla="*/ 34 w 228"/>
                <a:gd name="T79" fmla="*/ 149 h 297"/>
                <a:gd name="T80" fmla="*/ 23 w 228"/>
                <a:gd name="T81" fmla="*/ 162 h 297"/>
                <a:gd name="T82" fmla="*/ 22 w 228"/>
                <a:gd name="T83" fmla="*/ 178 h 297"/>
                <a:gd name="T84" fmla="*/ 13 w 228"/>
                <a:gd name="T85" fmla="*/ 190 h 297"/>
                <a:gd name="T86" fmla="*/ 11 w 228"/>
                <a:gd name="T87" fmla="*/ 202 h 297"/>
                <a:gd name="T88" fmla="*/ 9 w 228"/>
                <a:gd name="T89" fmla="*/ 218 h 297"/>
                <a:gd name="T90" fmla="*/ 6 w 228"/>
                <a:gd name="T91" fmla="*/ 231 h 297"/>
                <a:gd name="T92" fmla="*/ 0 w 228"/>
                <a:gd name="T93" fmla="*/ 243 h 297"/>
                <a:gd name="T94" fmla="*/ 2 w 228"/>
                <a:gd name="T95" fmla="*/ 256 h 297"/>
                <a:gd name="T96" fmla="*/ 11 w 228"/>
                <a:gd name="T97" fmla="*/ 267 h 297"/>
                <a:gd name="T98" fmla="*/ 18 w 228"/>
                <a:gd name="T99" fmla="*/ 274 h 297"/>
                <a:gd name="T100" fmla="*/ 32 w 228"/>
                <a:gd name="T101" fmla="*/ 272 h 297"/>
                <a:gd name="T102" fmla="*/ 48 w 228"/>
                <a:gd name="T103" fmla="*/ 275 h 297"/>
                <a:gd name="T104" fmla="*/ 61 w 228"/>
                <a:gd name="T105" fmla="*/ 279 h 297"/>
                <a:gd name="T106" fmla="*/ 68 w 228"/>
                <a:gd name="T107" fmla="*/ 290 h 297"/>
                <a:gd name="T108" fmla="*/ 129 w 228"/>
                <a:gd name="T109" fmla="*/ 295 h 297"/>
                <a:gd name="T110" fmla="*/ 196 w 228"/>
                <a:gd name="T111" fmla="*/ 297 h 297"/>
                <a:gd name="T112" fmla="*/ 219 w 228"/>
                <a:gd name="T113" fmla="*/ 295 h 297"/>
                <a:gd name="T114" fmla="*/ 219 w 228"/>
                <a:gd name="T115" fmla="*/ 295 h 297"/>
                <a:gd name="T116" fmla="*/ 219 w 228"/>
                <a:gd name="T117" fmla="*/ 295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297">
                  <a:moveTo>
                    <a:pt x="219" y="295"/>
                  </a:moveTo>
                  <a:lnTo>
                    <a:pt x="228" y="284"/>
                  </a:lnTo>
                  <a:lnTo>
                    <a:pt x="228" y="272"/>
                  </a:lnTo>
                  <a:lnTo>
                    <a:pt x="225" y="258"/>
                  </a:lnTo>
                  <a:lnTo>
                    <a:pt x="216" y="243"/>
                  </a:lnTo>
                  <a:lnTo>
                    <a:pt x="209" y="233"/>
                  </a:lnTo>
                  <a:lnTo>
                    <a:pt x="200" y="226"/>
                  </a:lnTo>
                  <a:lnTo>
                    <a:pt x="198" y="211"/>
                  </a:lnTo>
                  <a:lnTo>
                    <a:pt x="201" y="201"/>
                  </a:lnTo>
                  <a:lnTo>
                    <a:pt x="203" y="186"/>
                  </a:lnTo>
                  <a:lnTo>
                    <a:pt x="209" y="172"/>
                  </a:lnTo>
                  <a:lnTo>
                    <a:pt x="198" y="158"/>
                  </a:lnTo>
                  <a:lnTo>
                    <a:pt x="189" y="147"/>
                  </a:lnTo>
                  <a:lnTo>
                    <a:pt x="184" y="137"/>
                  </a:lnTo>
                  <a:lnTo>
                    <a:pt x="185" y="121"/>
                  </a:lnTo>
                  <a:lnTo>
                    <a:pt x="185" y="106"/>
                  </a:lnTo>
                  <a:lnTo>
                    <a:pt x="184" y="94"/>
                  </a:lnTo>
                  <a:lnTo>
                    <a:pt x="175" y="90"/>
                  </a:lnTo>
                  <a:lnTo>
                    <a:pt x="155" y="87"/>
                  </a:lnTo>
                  <a:lnTo>
                    <a:pt x="146" y="80"/>
                  </a:lnTo>
                  <a:lnTo>
                    <a:pt x="137" y="73"/>
                  </a:lnTo>
                  <a:lnTo>
                    <a:pt x="130" y="58"/>
                  </a:lnTo>
                  <a:lnTo>
                    <a:pt x="118" y="49"/>
                  </a:lnTo>
                  <a:lnTo>
                    <a:pt x="105" y="42"/>
                  </a:lnTo>
                  <a:lnTo>
                    <a:pt x="102" y="26"/>
                  </a:lnTo>
                  <a:lnTo>
                    <a:pt x="104" y="12"/>
                  </a:lnTo>
                  <a:lnTo>
                    <a:pt x="107" y="0"/>
                  </a:lnTo>
                  <a:lnTo>
                    <a:pt x="96" y="8"/>
                  </a:lnTo>
                  <a:lnTo>
                    <a:pt x="86" y="17"/>
                  </a:lnTo>
                  <a:lnTo>
                    <a:pt x="57" y="17"/>
                  </a:lnTo>
                  <a:lnTo>
                    <a:pt x="43" y="21"/>
                  </a:lnTo>
                  <a:lnTo>
                    <a:pt x="41" y="40"/>
                  </a:lnTo>
                  <a:lnTo>
                    <a:pt x="47" y="55"/>
                  </a:lnTo>
                  <a:lnTo>
                    <a:pt x="48" y="67"/>
                  </a:lnTo>
                  <a:lnTo>
                    <a:pt x="48" y="83"/>
                  </a:lnTo>
                  <a:lnTo>
                    <a:pt x="45" y="96"/>
                  </a:lnTo>
                  <a:lnTo>
                    <a:pt x="48" y="113"/>
                  </a:lnTo>
                  <a:lnTo>
                    <a:pt x="47" y="126"/>
                  </a:lnTo>
                  <a:lnTo>
                    <a:pt x="40" y="138"/>
                  </a:lnTo>
                  <a:lnTo>
                    <a:pt x="34" y="149"/>
                  </a:lnTo>
                  <a:lnTo>
                    <a:pt x="23" y="162"/>
                  </a:lnTo>
                  <a:lnTo>
                    <a:pt x="22" y="178"/>
                  </a:lnTo>
                  <a:lnTo>
                    <a:pt x="13" y="190"/>
                  </a:lnTo>
                  <a:lnTo>
                    <a:pt x="11" y="202"/>
                  </a:lnTo>
                  <a:lnTo>
                    <a:pt x="9" y="218"/>
                  </a:lnTo>
                  <a:lnTo>
                    <a:pt x="6" y="231"/>
                  </a:lnTo>
                  <a:lnTo>
                    <a:pt x="0" y="243"/>
                  </a:lnTo>
                  <a:lnTo>
                    <a:pt x="2" y="256"/>
                  </a:lnTo>
                  <a:lnTo>
                    <a:pt x="11" y="267"/>
                  </a:lnTo>
                  <a:lnTo>
                    <a:pt x="18" y="274"/>
                  </a:lnTo>
                  <a:lnTo>
                    <a:pt x="32" y="272"/>
                  </a:lnTo>
                  <a:lnTo>
                    <a:pt x="48" y="275"/>
                  </a:lnTo>
                  <a:lnTo>
                    <a:pt x="61" y="279"/>
                  </a:lnTo>
                  <a:lnTo>
                    <a:pt x="68" y="290"/>
                  </a:lnTo>
                  <a:lnTo>
                    <a:pt x="129" y="295"/>
                  </a:lnTo>
                  <a:lnTo>
                    <a:pt x="196" y="297"/>
                  </a:lnTo>
                  <a:lnTo>
                    <a:pt x="219" y="295"/>
                  </a:lnTo>
                  <a:lnTo>
                    <a:pt x="219" y="295"/>
                  </a:lnTo>
                  <a:lnTo>
                    <a:pt x="219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79">
              <a:extLst>
                <a:ext uri="{FF2B5EF4-FFF2-40B4-BE49-F238E27FC236}">
                  <a16:creationId xmlns:a16="http://schemas.microsoft.com/office/drawing/2014/main" id="{47B2A172-9119-E98C-25D2-DBBFF17652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76654" y="10618174"/>
              <a:ext cx="840236" cy="453999"/>
            </a:xfrm>
            <a:custGeom>
              <a:avLst/>
              <a:gdLst>
                <a:gd name="T0" fmla="*/ 185 w 372"/>
                <a:gd name="T1" fmla="*/ 201 h 201"/>
                <a:gd name="T2" fmla="*/ 203 w 372"/>
                <a:gd name="T3" fmla="*/ 196 h 201"/>
                <a:gd name="T4" fmla="*/ 247 w 372"/>
                <a:gd name="T5" fmla="*/ 196 h 201"/>
                <a:gd name="T6" fmla="*/ 270 w 372"/>
                <a:gd name="T7" fmla="*/ 192 h 201"/>
                <a:gd name="T8" fmla="*/ 342 w 372"/>
                <a:gd name="T9" fmla="*/ 194 h 201"/>
                <a:gd name="T10" fmla="*/ 359 w 372"/>
                <a:gd name="T11" fmla="*/ 191 h 201"/>
                <a:gd name="T12" fmla="*/ 361 w 372"/>
                <a:gd name="T13" fmla="*/ 175 h 201"/>
                <a:gd name="T14" fmla="*/ 372 w 372"/>
                <a:gd name="T15" fmla="*/ 162 h 201"/>
                <a:gd name="T16" fmla="*/ 361 w 372"/>
                <a:gd name="T17" fmla="*/ 91 h 201"/>
                <a:gd name="T18" fmla="*/ 372 w 372"/>
                <a:gd name="T19" fmla="*/ 82 h 201"/>
                <a:gd name="T20" fmla="*/ 359 w 372"/>
                <a:gd name="T21" fmla="*/ 48 h 201"/>
                <a:gd name="T22" fmla="*/ 363 w 372"/>
                <a:gd name="T23" fmla="*/ 23 h 201"/>
                <a:gd name="T24" fmla="*/ 350 w 372"/>
                <a:gd name="T25" fmla="*/ 25 h 201"/>
                <a:gd name="T26" fmla="*/ 356 w 372"/>
                <a:gd name="T27" fmla="*/ 9 h 201"/>
                <a:gd name="T28" fmla="*/ 343 w 372"/>
                <a:gd name="T29" fmla="*/ 0 h 201"/>
                <a:gd name="T30" fmla="*/ 333 w 372"/>
                <a:gd name="T31" fmla="*/ 9 h 201"/>
                <a:gd name="T32" fmla="*/ 324 w 372"/>
                <a:gd name="T33" fmla="*/ 25 h 201"/>
                <a:gd name="T34" fmla="*/ 294 w 372"/>
                <a:gd name="T35" fmla="*/ 27 h 201"/>
                <a:gd name="T36" fmla="*/ 272 w 372"/>
                <a:gd name="T37" fmla="*/ 25 h 201"/>
                <a:gd name="T38" fmla="*/ 224 w 372"/>
                <a:gd name="T39" fmla="*/ 25 h 201"/>
                <a:gd name="T40" fmla="*/ 201 w 372"/>
                <a:gd name="T41" fmla="*/ 29 h 201"/>
                <a:gd name="T42" fmla="*/ 162 w 372"/>
                <a:gd name="T43" fmla="*/ 27 h 201"/>
                <a:gd name="T44" fmla="*/ 133 w 372"/>
                <a:gd name="T45" fmla="*/ 27 h 201"/>
                <a:gd name="T46" fmla="*/ 83 w 372"/>
                <a:gd name="T47" fmla="*/ 27 h 201"/>
                <a:gd name="T48" fmla="*/ 64 w 372"/>
                <a:gd name="T49" fmla="*/ 27 h 201"/>
                <a:gd name="T50" fmla="*/ 3 w 372"/>
                <a:gd name="T51" fmla="*/ 27 h 201"/>
                <a:gd name="T52" fmla="*/ 7 w 372"/>
                <a:gd name="T53" fmla="*/ 43 h 201"/>
                <a:gd name="T54" fmla="*/ 2 w 372"/>
                <a:gd name="T55" fmla="*/ 59 h 201"/>
                <a:gd name="T56" fmla="*/ 2 w 372"/>
                <a:gd name="T57" fmla="*/ 68 h 201"/>
                <a:gd name="T58" fmla="*/ 0 w 372"/>
                <a:gd name="T59" fmla="*/ 84 h 201"/>
                <a:gd name="T60" fmla="*/ 7 w 372"/>
                <a:gd name="T61" fmla="*/ 102 h 201"/>
                <a:gd name="T62" fmla="*/ 9 w 372"/>
                <a:gd name="T63" fmla="*/ 110 h 201"/>
                <a:gd name="T64" fmla="*/ 14 w 372"/>
                <a:gd name="T65" fmla="*/ 125 h 201"/>
                <a:gd name="T66" fmla="*/ 21 w 372"/>
                <a:gd name="T67" fmla="*/ 139 h 201"/>
                <a:gd name="T68" fmla="*/ 30 w 372"/>
                <a:gd name="T69" fmla="*/ 169 h 201"/>
                <a:gd name="T70" fmla="*/ 28 w 372"/>
                <a:gd name="T71" fmla="*/ 187 h 201"/>
                <a:gd name="T72" fmla="*/ 21 w 372"/>
                <a:gd name="T73" fmla="*/ 196 h 201"/>
                <a:gd name="T74" fmla="*/ 62 w 372"/>
                <a:gd name="T75" fmla="*/ 198 h 201"/>
                <a:gd name="T76" fmla="*/ 133 w 372"/>
                <a:gd name="T77" fmla="*/ 201 h 201"/>
                <a:gd name="T78" fmla="*/ 185 w 372"/>
                <a:gd name="T79" fmla="*/ 201 h 201"/>
                <a:gd name="T80" fmla="*/ 185 w 372"/>
                <a:gd name="T81" fmla="*/ 201 h 201"/>
                <a:gd name="T82" fmla="*/ 185 w 372"/>
                <a:gd name="T83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2" h="201">
                  <a:moveTo>
                    <a:pt x="185" y="201"/>
                  </a:moveTo>
                  <a:lnTo>
                    <a:pt x="203" y="196"/>
                  </a:lnTo>
                  <a:lnTo>
                    <a:pt x="247" y="196"/>
                  </a:lnTo>
                  <a:lnTo>
                    <a:pt x="270" y="192"/>
                  </a:lnTo>
                  <a:lnTo>
                    <a:pt x="342" y="194"/>
                  </a:lnTo>
                  <a:lnTo>
                    <a:pt x="359" y="191"/>
                  </a:lnTo>
                  <a:lnTo>
                    <a:pt x="361" y="175"/>
                  </a:lnTo>
                  <a:lnTo>
                    <a:pt x="372" y="162"/>
                  </a:lnTo>
                  <a:lnTo>
                    <a:pt x="361" y="91"/>
                  </a:lnTo>
                  <a:lnTo>
                    <a:pt x="372" y="82"/>
                  </a:lnTo>
                  <a:lnTo>
                    <a:pt x="359" y="48"/>
                  </a:lnTo>
                  <a:lnTo>
                    <a:pt x="363" y="23"/>
                  </a:lnTo>
                  <a:lnTo>
                    <a:pt x="350" y="25"/>
                  </a:lnTo>
                  <a:lnTo>
                    <a:pt x="356" y="9"/>
                  </a:lnTo>
                  <a:lnTo>
                    <a:pt x="343" y="0"/>
                  </a:lnTo>
                  <a:lnTo>
                    <a:pt x="333" y="9"/>
                  </a:lnTo>
                  <a:lnTo>
                    <a:pt x="324" y="25"/>
                  </a:lnTo>
                  <a:lnTo>
                    <a:pt x="294" y="27"/>
                  </a:lnTo>
                  <a:lnTo>
                    <a:pt x="272" y="25"/>
                  </a:lnTo>
                  <a:lnTo>
                    <a:pt x="224" y="25"/>
                  </a:lnTo>
                  <a:lnTo>
                    <a:pt x="201" y="29"/>
                  </a:lnTo>
                  <a:lnTo>
                    <a:pt x="162" y="27"/>
                  </a:lnTo>
                  <a:lnTo>
                    <a:pt x="133" y="27"/>
                  </a:lnTo>
                  <a:lnTo>
                    <a:pt x="83" y="27"/>
                  </a:lnTo>
                  <a:lnTo>
                    <a:pt x="64" y="27"/>
                  </a:lnTo>
                  <a:lnTo>
                    <a:pt x="3" y="27"/>
                  </a:lnTo>
                  <a:lnTo>
                    <a:pt x="7" y="43"/>
                  </a:lnTo>
                  <a:lnTo>
                    <a:pt x="2" y="59"/>
                  </a:lnTo>
                  <a:lnTo>
                    <a:pt x="2" y="68"/>
                  </a:lnTo>
                  <a:lnTo>
                    <a:pt x="0" y="84"/>
                  </a:lnTo>
                  <a:lnTo>
                    <a:pt x="7" y="102"/>
                  </a:lnTo>
                  <a:lnTo>
                    <a:pt x="9" y="110"/>
                  </a:lnTo>
                  <a:lnTo>
                    <a:pt x="14" y="125"/>
                  </a:lnTo>
                  <a:lnTo>
                    <a:pt x="21" y="139"/>
                  </a:lnTo>
                  <a:lnTo>
                    <a:pt x="30" y="169"/>
                  </a:lnTo>
                  <a:lnTo>
                    <a:pt x="28" y="187"/>
                  </a:lnTo>
                  <a:lnTo>
                    <a:pt x="21" y="196"/>
                  </a:lnTo>
                  <a:lnTo>
                    <a:pt x="62" y="198"/>
                  </a:lnTo>
                  <a:lnTo>
                    <a:pt x="133" y="201"/>
                  </a:lnTo>
                  <a:lnTo>
                    <a:pt x="185" y="201"/>
                  </a:lnTo>
                  <a:lnTo>
                    <a:pt x="185" y="201"/>
                  </a:lnTo>
                  <a:lnTo>
                    <a:pt x="185" y="2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0">
              <a:extLst>
                <a:ext uri="{FF2B5EF4-FFF2-40B4-BE49-F238E27FC236}">
                  <a16:creationId xmlns:a16="http://schemas.microsoft.com/office/drawing/2014/main" id="{B4155CDB-72A2-4D9D-3D7F-7CE69E911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02131" y="10884700"/>
              <a:ext cx="849270" cy="939618"/>
            </a:xfrm>
            <a:custGeom>
              <a:avLst/>
              <a:gdLst>
                <a:gd name="T0" fmla="*/ 150 w 376"/>
                <a:gd name="T1" fmla="*/ 416 h 416"/>
                <a:gd name="T2" fmla="*/ 151 w 376"/>
                <a:gd name="T3" fmla="*/ 299 h 416"/>
                <a:gd name="T4" fmla="*/ 155 w 376"/>
                <a:gd name="T5" fmla="*/ 247 h 416"/>
                <a:gd name="T6" fmla="*/ 287 w 376"/>
                <a:gd name="T7" fmla="*/ 251 h 416"/>
                <a:gd name="T8" fmla="*/ 306 w 376"/>
                <a:gd name="T9" fmla="*/ 251 h 416"/>
                <a:gd name="T10" fmla="*/ 322 w 376"/>
                <a:gd name="T11" fmla="*/ 252 h 416"/>
                <a:gd name="T12" fmla="*/ 338 w 376"/>
                <a:gd name="T13" fmla="*/ 251 h 416"/>
                <a:gd name="T14" fmla="*/ 356 w 376"/>
                <a:gd name="T15" fmla="*/ 243 h 416"/>
                <a:gd name="T16" fmla="*/ 370 w 376"/>
                <a:gd name="T17" fmla="*/ 249 h 416"/>
                <a:gd name="T18" fmla="*/ 372 w 376"/>
                <a:gd name="T19" fmla="*/ 217 h 416"/>
                <a:gd name="T20" fmla="*/ 370 w 376"/>
                <a:gd name="T21" fmla="*/ 194 h 416"/>
                <a:gd name="T22" fmla="*/ 376 w 376"/>
                <a:gd name="T23" fmla="*/ 178 h 416"/>
                <a:gd name="T24" fmla="*/ 374 w 376"/>
                <a:gd name="T25" fmla="*/ 142 h 416"/>
                <a:gd name="T26" fmla="*/ 374 w 376"/>
                <a:gd name="T27" fmla="*/ 113 h 416"/>
                <a:gd name="T28" fmla="*/ 376 w 376"/>
                <a:gd name="T29" fmla="*/ 83 h 416"/>
                <a:gd name="T30" fmla="*/ 308 w 376"/>
                <a:gd name="T31" fmla="*/ 81 h 416"/>
                <a:gd name="T32" fmla="*/ 256 w 376"/>
                <a:gd name="T33" fmla="*/ 78 h 416"/>
                <a:gd name="T34" fmla="*/ 255 w 376"/>
                <a:gd name="T35" fmla="*/ 65 h 416"/>
                <a:gd name="T36" fmla="*/ 246 w 376"/>
                <a:gd name="T37" fmla="*/ 55 h 416"/>
                <a:gd name="T38" fmla="*/ 249 w 376"/>
                <a:gd name="T39" fmla="*/ 19 h 416"/>
                <a:gd name="T40" fmla="*/ 233 w 376"/>
                <a:gd name="T41" fmla="*/ 26 h 416"/>
                <a:gd name="T42" fmla="*/ 137 w 376"/>
                <a:gd name="T43" fmla="*/ 19 h 416"/>
                <a:gd name="T44" fmla="*/ 123 w 376"/>
                <a:gd name="T45" fmla="*/ 23 h 416"/>
                <a:gd name="T46" fmla="*/ 110 w 376"/>
                <a:gd name="T47" fmla="*/ 21 h 416"/>
                <a:gd name="T48" fmla="*/ 91 w 376"/>
                <a:gd name="T49" fmla="*/ 30 h 416"/>
                <a:gd name="T50" fmla="*/ 68 w 376"/>
                <a:gd name="T51" fmla="*/ 33 h 416"/>
                <a:gd name="T52" fmla="*/ 68 w 376"/>
                <a:gd name="T53" fmla="*/ 0 h 416"/>
                <a:gd name="T54" fmla="*/ 43 w 376"/>
                <a:gd name="T55" fmla="*/ 23 h 416"/>
                <a:gd name="T56" fmla="*/ 34 w 376"/>
                <a:gd name="T57" fmla="*/ 48 h 416"/>
                <a:gd name="T58" fmla="*/ 37 w 376"/>
                <a:gd name="T59" fmla="*/ 67 h 416"/>
                <a:gd name="T60" fmla="*/ 37 w 376"/>
                <a:gd name="T61" fmla="*/ 85 h 416"/>
                <a:gd name="T62" fmla="*/ 30 w 376"/>
                <a:gd name="T63" fmla="*/ 99 h 416"/>
                <a:gd name="T64" fmla="*/ 29 w 376"/>
                <a:gd name="T65" fmla="*/ 115 h 416"/>
                <a:gd name="T66" fmla="*/ 18 w 376"/>
                <a:gd name="T67" fmla="*/ 144 h 416"/>
                <a:gd name="T68" fmla="*/ 21 w 376"/>
                <a:gd name="T69" fmla="*/ 170 h 416"/>
                <a:gd name="T70" fmla="*/ 23 w 376"/>
                <a:gd name="T71" fmla="*/ 186 h 416"/>
                <a:gd name="T72" fmla="*/ 20 w 376"/>
                <a:gd name="T73" fmla="*/ 211 h 416"/>
                <a:gd name="T74" fmla="*/ 2 w 376"/>
                <a:gd name="T75" fmla="*/ 222 h 416"/>
                <a:gd name="T76" fmla="*/ 0 w 376"/>
                <a:gd name="T77" fmla="*/ 238 h 416"/>
                <a:gd name="T78" fmla="*/ 13 w 376"/>
                <a:gd name="T79" fmla="*/ 272 h 416"/>
                <a:gd name="T80" fmla="*/ 11 w 376"/>
                <a:gd name="T81" fmla="*/ 288 h 416"/>
                <a:gd name="T82" fmla="*/ 4 w 376"/>
                <a:gd name="T83" fmla="*/ 309 h 416"/>
                <a:gd name="T84" fmla="*/ 7 w 376"/>
                <a:gd name="T85" fmla="*/ 331 h 416"/>
                <a:gd name="T86" fmla="*/ 27 w 376"/>
                <a:gd name="T87" fmla="*/ 340 h 416"/>
                <a:gd name="T88" fmla="*/ 37 w 376"/>
                <a:gd name="T89" fmla="*/ 350 h 416"/>
                <a:gd name="T90" fmla="*/ 45 w 376"/>
                <a:gd name="T91" fmla="*/ 370 h 416"/>
                <a:gd name="T92" fmla="*/ 59 w 376"/>
                <a:gd name="T93" fmla="*/ 386 h 416"/>
                <a:gd name="T94" fmla="*/ 66 w 376"/>
                <a:gd name="T95" fmla="*/ 405 h 416"/>
                <a:gd name="T96" fmla="*/ 150 w 376"/>
                <a:gd name="T97" fmla="*/ 416 h 416"/>
                <a:gd name="T98" fmla="*/ 150 w 376"/>
                <a:gd name="T99" fmla="*/ 416 h 416"/>
                <a:gd name="T100" fmla="*/ 150 w 376"/>
                <a:gd name="T101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6" h="416">
                  <a:moveTo>
                    <a:pt x="150" y="416"/>
                  </a:moveTo>
                  <a:lnTo>
                    <a:pt x="151" y="299"/>
                  </a:lnTo>
                  <a:lnTo>
                    <a:pt x="155" y="247"/>
                  </a:lnTo>
                  <a:lnTo>
                    <a:pt x="287" y="251"/>
                  </a:lnTo>
                  <a:lnTo>
                    <a:pt x="306" y="251"/>
                  </a:lnTo>
                  <a:lnTo>
                    <a:pt x="322" y="252"/>
                  </a:lnTo>
                  <a:lnTo>
                    <a:pt x="338" y="251"/>
                  </a:lnTo>
                  <a:lnTo>
                    <a:pt x="356" y="243"/>
                  </a:lnTo>
                  <a:lnTo>
                    <a:pt x="370" y="249"/>
                  </a:lnTo>
                  <a:lnTo>
                    <a:pt x="372" y="217"/>
                  </a:lnTo>
                  <a:lnTo>
                    <a:pt x="370" y="194"/>
                  </a:lnTo>
                  <a:lnTo>
                    <a:pt x="376" y="178"/>
                  </a:lnTo>
                  <a:lnTo>
                    <a:pt x="374" y="142"/>
                  </a:lnTo>
                  <a:lnTo>
                    <a:pt x="374" y="113"/>
                  </a:lnTo>
                  <a:lnTo>
                    <a:pt x="376" y="83"/>
                  </a:lnTo>
                  <a:lnTo>
                    <a:pt x="308" y="81"/>
                  </a:lnTo>
                  <a:lnTo>
                    <a:pt x="256" y="78"/>
                  </a:lnTo>
                  <a:lnTo>
                    <a:pt x="255" y="65"/>
                  </a:lnTo>
                  <a:lnTo>
                    <a:pt x="246" y="55"/>
                  </a:lnTo>
                  <a:lnTo>
                    <a:pt x="249" y="19"/>
                  </a:lnTo>
                  <a:lnTo>
                    <a:pt x="233" y="26"/>
                  </a:lnTo>
                  <a:lnTo>
                    <a:pt x="137" y="19"/>
                  </a:lnTo>
                  <a:lnTo>
                    <a:pt x="123" y="23"/>
                  </a:lnTo>
                  <a:lnTo>
                    <a:pt x="110" y="21"/>
                  </a:lnTo>
                  <a:lnTo>
                    <a:pt x="91" y="30"/>
                  </a:lnTo>
                  <a:lnTo>
                    <a:pt x="68" y="33"/>
                  </a:lnTo>
                  <a:lnTo>
                    <a:pt x="68" y="0"/>
                  </a:lnTo>
                  <a:lnTo>
                    <a:pt x="43" y="23"/>
                  </a:lnTo>
                  <a:lnTo>
                    <a:pt x="34" y="48"/>
                  </a:lnTo>
                  <a:lnTo>
                    <a:pt x="37" y="67"/>
                  </a:lnTo>
                  <a:lnTo>
                    <a:pt x="37" y="85"/>
                  </a:lnTo>
                  <a:lnTo>
                    <a:pt x="30" y="99"/>
                  </a:lnTo>
                  <a:lnTo>
                    <a:pt x="29" y="115"/>
                  </a:lnTo>
                  <a:lnTo>
                    <a:pt x="18" y="144"/>
                  </a:lnTo>
                  <a:lnTo>
                    <a:pt x="21" y="170"/>
                  </a:lnTo>
                  <a:lnTo>
                    <a:pt x="23" y="186"/>
                  </a:lnTo>
                  <a:lnTo>
                    <a:pt x="20" y="211"/>
                  </a:lnTo>
                  <a:lnTo>
                    <a:pt x="2" y="222"/>
                  </a:lnTo>
                  <a:lnTo>
                    <a:pt x="0" y="238"/>
                  </a:lnTo>
                  <a:lnTo>
                    <a:pt x="13" y="272"/>
                  </a:lnTo>
                  <a:lnTo>
                    <a:pt x="11" y="288"/>
                  </a:lnTo>
                  <a:lnTo>
                    <a:pt x="4" y="309"/>
                  </a:lnTo>
                  <a:lnTo>
                    <a:pt x="7" y="331"/>
                  </a:lnTo>
                  <a:lnTo>
                    <a:pt x="27" y="340"/>
                  </a:lnTo>
                  <a:lnTo>
                    <a:pt x="37" y="350"/>
                  </a:lnTo>
                  <a:lnTo>
                    <a:pt x="45" y="370"/>
                  </a:lnTo>
                  <a:lnTo>
                    <a:pt x="59" y="386"/>
                  </a:lnTo>
                  <a:lnTo>
                    <a:pt x="66" y="405"/>
                  </a:lnTo>
                  <a:lnTo>
                    <a:pt x="150" y="416"/>
                  </a:lnTo>
                  <a:lnTo>
                    <a:pt x="150" y="416"/>
                  </a:lnTo>
                  <a:lnTo>
                    <a:pt x="150" y="4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1">
              <a:extLst>
                <a:ext uri="{FF2B5EF4-FFF2-40B4-BE49-F238E27FC236}">
                  <a16:creationId xmlns:a16="http://schemas.microsoft.com/office/drawing/2014/main" id="{6F929F6A-13C3-2DDA-1D12-89FAB5F023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043195" y="11438080"/>
              <a:ext cx="688904" cy="402048"/>
            </a:xfrm>
            <a:custGeom>
              <a:avLst/>
              <a:gdLst>
                <a:gd name="T0" fmla="*/ 218 w 305"/>
                <a:gd name="T1" fmla="*/ 178 h 178"/>
                <a:gd name="T2" fmla="*/ 294 w 305"/>
                <a:gd name="T3" fmla="*/ 168 h 178"/>
                <a:gd name="T4" fmla="*/ 301 w 305"/>
                <a:gd name="T5" fmla="*/ 137 h 178"/>
                <a:gd name="T6" fmla="*/ 299 w 305"/>
                <a:gd name="T7" fmla="*/ 118 h 178"/>
                <a:gd name="T8" fmla="*/ 299 w 305"/>
                <a:gd name="T9" fmla="*/ 98 h 178"/>
                <a:gd name="T10" fmla="*/ 299 w 305"/>
                <a:gd name="T11" fmla="*/ 62 h 178"/>
                <a:gd name="T12" fmla="*/ 303 w 305"/>
                <a:gd name="T13" fmla="*/ 34 h 178"/>
                <a:gd name="T14" fmla="*/ 305 w 305"/>
                <a:gd name="T15" fmla="*/ 4 h 178"/>
                <a:gd name="T16" fmla="*/ 223 w 305"/>
                <a:gd name="T17" fmla="*/ 0 h 178"/>
                <a:gd name="T18" fmla="*/ 207 w 305"/>
                <a:gd name="T19" fmla="*/ 2 h 178"/>
                <a:gd name="T20" fmla="*/ 187 w 305"/>
                <a:gd name="T21" fmla="*/ 2 h 178"/>
                <a:gd name="T22" fmla="*/ 171 w 305"/>
                <a:gd name="T23" fmla="*/ 0 h 178"/>
                <a:gd name="T24" fmla="*/ 155 w 305"/>
                <a:gd name="T25" fmla="*/ 6 h 178"/>
                <a:gd name="T26" fmla="*/ 137 w 305"/>
                <a:gd name="T27" fmla="*/ 0 h 178"/>
                <a:gd name="T28" fmla="*/ 84 w 305"/>
                <a:gd name="T29" fmla="*/ 4 h 178"/>
                <a:gd name="T30" fmla="*/ 18 w 305"/>
                <a:gd name="T31" fmla="*/ 0 h 178"/>
                <a:gd name="T32" fmla="*/ 0 w 305"/>
                <a:gd name="T33" fmla="*/ 54 h 178"/>
                <a:gd name="T34" fmla="*/ 0 w 305"/>
                <a:gd name="T35" fmla="*/ 135 h 178"/>
                <a:gd name="T36" fmla="*/ 0 w 305"/>
                <a:gd name="T37" fmla="*/ 171 h 178"/>
                <a:gd name="T38" fmla="*/ 15 w 305"/>
                <a:gd name="T39" fmla="*/ 173 h 178"/>
                <a:gd name="T40" fmla="*/ 34 w 305"/>
                <a:gd name="T41" fmla="*/ 171 h 178"/>
                <a:gd name="T42" fmla="*/ 57 w 305"/>
                <a:gd name="T43" fmla="*/ 175 h 178"/>
                <a:gd name="T44" fmla="*/ 82 w 305"/>
                <a:gd name="T45" fmla="*/ 175 h 178"/>
                <a:gd name="T46" fmla="*/ 150 w 305"/>
                <a:gd name="T47" fmla="*/ 176 h 178"/>
                <a:gd name="T48" fmla="*/ 218 w 305"/>
                <a:gd name="T49" fmla="*/ 178 h 178"/>
                <a:gd name="T50" fmla="*/ 218 w 305"/>
                <a:gd name="T51" fmla="*/ 178 h 178"/>
                <a:gd name="T52" fmla="*/ 218 w 305"/>
                <a:gd name="T53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178">
                  <a:moveTo>
                    <a:pt x="218" y="178"/>
                  </a:moveTo>
                  <a:lnTo>
                    <a:pt x="294" y="168"/>
                  </a:lnTo>
                  <a:lnTo>
                    <a:pt x="301" y="137"/>
                  </a:lnTo>
                  <a:lnTo>
                    <a:pt x="299" y="118"/>
                  </a:lnTo>
                  <a:lnTo>
                    <a:pt x="299" y="98"/>
                  </a:lnTo>
                  <a:lnTo>
                    <a:pt x="299" y="62"/>
                  </a:lnTo>
                  <a:lnTo>
                    <a:pt x="303" y="34"/>
                  </a:lnTo>
                  <a:lnTo>
                    <a:pt x="305" y="4"/>
                  </a:lnTo>
                  <a:lnTo>
                    <a:pt x="223" y="0"/>
                  </a:lnTo>
                  <a:lnTo>
                    <a:pt x="207" y="2"/>
                  </a:lnTo>
                  <a:lnTo>
                    <a:pt x="187" y="2"/>
                  </a:lnTo>
                  <a:lnTo>
                    <a:pt x="171" y="0"/>
                  </a:lnTo>
                  <a:lnTo>
                    <a:pt x="155" y="6"/>
                  </a:lnTo>
                  <a:lnTo>
                    <a:pt x="137" y="0"/>
                  </a:lnTo>
                  <a:lnTo>
                    <a:pt x="84" y="4"/>
                  </a:lnTo>
                  <a:lnTo>
                    <a:pt x="18" y="0"/>
                  </a:lnTo>
                  <a:lnTo>
                    <a:pt x="0" y="54"/>
                  </a:lnTo>
                  <a:lnTo>
                    <a:pt x="0" y="135"/>
                  </a:lnTo>
                  <a:lnTo>
                    <a:pt x="0" y="171"/>
                  </a:lnTo>
                  <a:lnTo>
                    <a:pt x="15" y="173"/>
                  </a:lnTo>
                  <a:lnTo>
                    <a:pt x="34" y="171"/>
                  </a:lnTo>
                  <a:lnTo>
                    <a:pt x="57" y="175"/>
                  </a:lnTo>
                  <a:lnTo>
                    <a:pt x="82" y="175"/>
                  </a:lnTo>
                  <a:lnTo>
                    <a:pt x="150" y="176"/>
                  </a:lnTo>
                  <a:lnTo>
                    <a:pt x="218" y="178"/>
                  </a:lnTo>
                  <a:lnTo>
                    <a:pt x="218" y="178"/>
                  </a:lnTo>
                  <a:lnTo>
                    <a:pt x="218" y="1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2">
              <a:extLst>
                <a:ext uri="{FF2B5EF4-FFF2-40B4-BE49-F238E27FC236}">
                  <a16:creationId xmlns:a16="http://schemas.microsoft.com/office/drawing/2014/main" id="{F21ADB3C-6B8B-8C2C-852F-948E2AA730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79531" y="11049584"/>
              <a:ext cx="912514" cy="770217"/>
            </a:xfrm>
            <a:custGeom>
              <a:avLst/>
              <a:gdLst>
                <a:gd name="T0" fmla="*/ 386 w 404"/>
                <a:gd name="T1" fmla="*/ 340 h 341"/>
                <a:gd name="T2" fmla="*/ 402 w 404"/>
                <a:gd name="T3" fmla="*/ 341 h 341"/>
                <a:gd name="T4" fmla="*/ 401 w 404"/>
                <a:gd name="T5" fmla="*/ 318 h 341"/>
                <a:gd name="T6" fmla="*/ 402 w 404"/>
                <a:gd name="T7" fmla="*/ 229 h 341"/>
                <a:gd name="T8" fmla="*/ 404 w 404"/>
                <a:gd name="T9" fmla="*/ 145 h 341"/>
                <a:gd name="T10" fmla="*/ 402 w 404"/>
                <a:gd name="T11" fmla="*/ 103 h 341"/>
                <a:gd name="T12" fmla="*/ 404 w 404"/>
                <a:gd name="T13" fmla="*/ 39 h 341"/>
                <a:gd name="T14" fmla="*/ 402 w 404"/>
                <a:gd name="T15" fmla="*/ 0 h 341"/>
                <a:gd name="T16" fmla="*/ 385 w 404"/>
                <a:gd name="T17" fmla="*/ 3 h 341"/>
                <a:gd name="T18" fmla="*/ 294 w 404"/>
                <a:gd name="T19" fmla="*/ 3 h 341"/>
                <a:gd name="T20" fmla="*/ 285 w 404"/>
                <a:gd name="T21" fmla="*/ 24 h 341"/>
                <a:gd name="T22" fmla="*/ 262 w 404"/>
                <a:gd name="T23" fmla="*/ 33 h 341"/>
                <a:gd name="T24" fmla="*/ 260 w 404"/>
                <a:gd name="T25" fmla="*/ 49 h 341"/>
                <a:gd name="T26" fmla="*/ 246 w 404"/>
                <a:gd name="T27" fmla="*/ 58 h 341"/>
                <a:gd name="T28" fmla="*/ 246 w 404"/>
                <a:gd name="T29" fmla="*/ 80 h 341"/>
                <a:gd name="T30" fmla="*/ 223 w 404"/>
                <a:gd name="T31" fmla="*/ 83 h 341"/>
                <a:gd name="T32" fmla="*/ 217 w 404"/>
                <a:gd name="T33" fmla="*/ 99 h 341"/>
                <a:gd name="T34" fmla="*/ 201 w 404"/>
                <a:gd name="T35" fmla="*/ 101 h 341"/>
                <a:gd name="T36" fmla="*/ 189 w 404"/>
                <a:gd name="T37" fmla="*/ 99 h 341"/>
                <a:gd name="T38" fmla="*/ 178 w 404"/>
                <a:gd name="T39" fmla="*/ 110 h 341"/>
                <a:gd name="T40" fmla="*/ 164 w 404"/>
                <a:gd name="T41" fmla="*/ 112 h 341"/>
                <a:gd name="T42" fmla="*/ 153 w 404"/>
                <a:gd name="T43" fmla="*/ 124 h 341"/>
                <a:gd name="T44" fmla="*/ 141 w 404"/>
                <a:gd name="T45" fmla="*/ 126 h 341"/>
                <a:gd name="T46" fmla="*/ 137 w 404"/>
                <a:gd name="T47" fmla="*/ 144 h 341"/>
                <a:gd name="T48" fmla="*/ 118 w 404"/>
                <a:gd name="T49" fmla="*/ 174 h 341"/>
                <a:gd name="T50" fmla="*/ 112 w 404"/>
                <a:gd name="T51" fmla="*/ 194 h 341"/>
                <a:gd name="T52" fmla="*/ 93 w 404"/>
                <a:gd name="T53" fmla="*/ 201 h 341"/>
                <a:gd name="T54" fmla="*/ 80 w 404"/>
                <a:gd name="T55" fmla="*/ 211 h 341"/>
                <a:gd name="T56" fmla="*/ 86 w 404"/>
                <a:gd name="T57" fmla="*/ 226 h 341"/>
                <a:gd name="T58" fmla="*/ 78 w 404"/>
                <a:gd name="T59" fmla="*/ 236 h 341"/>
                <a:gd name="T60" fmla="*/ 61 w 404"/>
                <a:gd name="T61" fmla="*/ 238 h 341"/>
                <a:gd name="T62" fmla="*/ 48 w 404"/>
                <a:gd name="T63" fmla="*/ 245 h 341"/>
                <a:gd name="T64" fmla="*/ 39 w 404"/>
                <a:gd name="T65" fmla="*/ 258 h 341"/>
                <a:gd name="T66" fmla="*/ 18 w 404"/>
                <a:gd name="T67" fmla="*/ 268 h 341"/>
                <a:gd name="T68" fmla="*/ 23 w 404"/>
                <a:gd name="T69" fmla="*/ 284 h 341"/>
                <a:gd name="T70" fmla="*/ 2 w 404"/>
                <a:gd name="T71" fmla="*/ 299 h 341"/>
                <a:gd name="T72" fmla="*/ 4 w 404"/>
                <a:gd name="T73" fmla="*/ 318 h 341"/>
                <a:gd name="T74" fmla="*/ 0 w 404"/>
                <a:gd name="T75" fmla="*/ 340 h 341"/>
                <a:gd name="T76" fmla="*/ 39 w 404"/>
                <a:gd name="T77" fmla="*/ 338 h 341"/>
                <a:gd name="T78" fmla="*/ 107 w 404"/>
                <a:gd name="T79" fmla="*/ 341 h 341"/>
                <a:gd name="T80" fmla="*/ 312 w 404"/>
                <a:gd name="T81" fmla="*/ 340 h 341"/>
                <a:gd name="T82" fmla="*/ 386 w 404"/>
                <a:gd name="T83" fmla="*/ 340 h 341"/>
                <a:gd name="T84" fmla="*/ 386 w 404"/>
                <a:gd name="T85" fmla="*/ 340 h 341"/>
                <a:gd name="T86" fmla="*/ 386 w 404"/>
                <a:gd name="T87" fmla="*/ 34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4" h="341">
                  <a:moveTo>
                    <a:pt x="386" y="340"/>
                  </a:moveTo>
                  <a:lnTo>
                    <a:pt x="402" y="341"/>
                  </a:lnTo>
                  <a:lnTo>
                    <a:pt x="401" y="318"/>
                  </a:lnTo>
                  <a:lnTo>
                    <a:pt x="402" y="229"/>
                  </a:lnTo>
                  <a:lnTo>
                    <a:pt x="404" y="145"/>
                  </a:lnTo>
                  <a:lnTo>
                    <a:pt x="402" y="103"/>
                  </a:lnTo>
                  <a:lnTo>
                    <a:pt x="404" y="39"/>
                  </a:lnTo>
                  <a:lnTo>
                    <a:pt x="402" y="0"/>
                  </a:lnTo>
                  <a:lnTo>
                    <a:pt x="385" y="3"/>
                  </a:lnTo>
                  <a:lnTo>
                    <a:pt x="294" y="3"/>
                  </a:lnTo>
                  <a:lnTo>
                    <a:pt x="285" y="24"/>
                  </a:lnTo>
                  <a:lnTo>
                    <a:pt x="262" y="33"/>
                  </a:lnTo>
                  <a:lnTo>
                    <a:pt x="260" y="49"/>
                  </a:lnTo>
                  <a:lnTo>
                    <a:pt x="246" y="58"/>
                  </a:lnTo>
                  <a:lnTo>
                    <a:pt x="246" y="80"/>
                  </a:lnTo>
                  <a:lnTo>
                    <a:pt x="223" y="83"/>
                  </a:lnTo>
                  <a:lnTo>
                    <a:pt x="217" y="99"/>
                  </a:lnTo>
                  <a:lnTo>
                    <a:pt x="201" y="101"/>
                  </a:lnTo>
                  <a:lnTo>
                    <a:pt x="189" y="99"/>
                  </a:lnTo>
                  <a:lnTo>
                    <a:pt x="178" y="110"/>
                  </a:lnTo>
                  <a:lnTo>
                    <a:pt x="164" y="112"/>
                  </a:lnTo>
                  <a:lnTo>
                    <a:pt x="153" y="124"/>
                  </a:lnTo>
                  <a:lnTo>
                    <a:pt x="141" y="126"/>
                  </a:lnTo>
                  <a:lnTo>
                    <a:pt x="137" y="144"/>
                  </a:lnTo>
                  <a:lnTo>
                    <a:pt x="118" y="174"/>
                  </a:lnTo>
                  <a:lnTo>
                    <a:pt x="112" y="194"/>
                  </a:lnTo>
                  <a:lnTo>
                    <a:pt x="93" y="201"/>
                  </a:lnTo>
                  <a:lnTo>
                    <a:pt x="80" y="211"/>
                  </a:lnTo>
                  <a:lnTo>
                    <a:pt x="86" y="226"/>
                  </a:lnTo>
                  <a:lnTo>
                    <a:pt x="78" y="236"/>
                  </a:lnTo>
                  <a:lnTo>
                    <a:pt x="61" y="238"/>
                  </a:lnTo>
                  <a:lnTo>
                    <a:pt x="48" y="245"/>
                  </a:lnTo>
                  <a:lnTo>
                    <a:pt x="39" y="258"/>
                  </a:lnTo>
                  <a:lnTo>
                    <a:pt x="18" y="268"/>
                  </a:lnTo>
                  <a:lnTo>
                    <a:pt x="23" y="284"/>
                  </a:lnTo>
                  <a:lnTo>
                    <a:pt x="2" y="299"/>
                  </a:lnTo>
                  <a:lnTo>
                    <a:pt x="4" y="318"/>
                  </a:lnTo>
                  <a:lnTo>
                    <a:pt x="0" y="340"/>
                  </a:lnTo>
                  <a:lnTo>
                    <a:pt x="39" y="338"/>
                  </a:lnTo>
                  <a:lnTo>
                    <a:pt x="107" y="341"/>
                  </a:lnTo>
                  <a:lnTo>
                    <a:pt x="312" y="340"/>
                  </a:lnTo>
                  <a:lnTo>
                    <a:pt x="386" y="340"/>
                  </a:lnTo>
                  <a:lnTo>
                    <a:pt x="386" y="340"/>
                  </a:lnTo>
                  <a:lnTo>
                    <a:pt x="386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3">
              <a:extLst>
                <a:ext uri="{FF2B5EF4-FFF2-40B4-BE49-F238E27FC236}">
                  <a16:creationId xmlns:a16="http://schemas.microsoft.com/office/drawing/2014/main" id="{BECB7143-25FC-0816-A560-7122CED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01865" y="10828232"/>
              <a:ext cx="756664" cy="686644"/>
            </a:xfrm>
            <a:custGeom>
              <a:avLst/>
              <a:gdLst>
                <a:gd name="T0" fmla="*/ 191 w 335"/>
                <a:gd name="T1" fmla="*/ 297 h 304"/>
                <a:gd name="T2" fmla="*/ 216 w 335"/>
                <a:gd name="T3" fmla="*/ 283 h 304"/>
                <a:gd name="T4" fmla="*/ 219 w 335"/>
                <a:gd name="T5" fmla="*/ 254 h 304"/>
                <a:gd name="T6" fmla="*/ 241 w 335"/>
                <a:gd name="T7" fmla="*/ 242 h 304"/>
                <a:gd name="T8" fmla="*/ 264 w 335"/>
                <a:gd name="T9" fmla="*/ 235 h 304"/>
                <a:gd name="T10" fmla="*/ 292 w 335"/>
                <a:gd name="T11" fmla="*/ 238 h 304"/>
                <a:gd name="T12" fmla="*/ 319 w 335"/>
                <a:gd name="T13" fmla="*/ 231 h 304"/>
                <a:gd name="T14" fmla="*/ 335 w 335"/>
                <a:gd name="T15" fmla="*/ 204 h 304"/>
                <a:gd name="T16" fmla="*/ 319 w 335"/>
                <a:gd name="T17" fmla="*/ 187 h 304"/>
                <a:gd name="T18" fmla="*/ 301 w 335"/>
                <a:gd name="T19" fmla="*/ 162 h 304"/>
                <a:gd name="T20" fmla="*/ 296 w 335"/>
                <a:gd name="T21" fmla="*/ 131 h 304"/>
                <a:gd name="T22" fmla="*/ 282 w 335"/>
                <a:gd name="T23" fmla="*/ 112 h 304"/>
                <a:gd name="T24" fmla="*/ 285 w 335"/>
                <a:gd name="T25" fmla="*/ 83 h 304"/>
                <a:gd name="T26" fmla="*/ 276 w 335"/>
                <a:gd name="T27" fmla="*/ 58 h 304"/>
                <a:gd name="T28" fmla="*/ 248 w 335"/>
                <a:gd name="T29" fmla="*/ 42 h 304"/>
                <a:gd name="T30" fmla="*/ 221 w 335"/>
                <a:gd name="T31" fmla="*/ 55 h 304"/>
                <a:gd name="T32" fmla="*/ 187 w 335"/>
                <a:gd name="T33" fmla="*/ 41 h 304"/>
                <a:gd name="T34" fmla="*/ 152 w 335"/>
                <a:gd name="T35" fmla="*/ 10 h 304"/>
                <a:gd name="T36" fmla="*/ 121 w 335"/>
                <a:gd name="T37" fmla="*/ 14 h 304"/>
                <a:gd name="T38" fmla="*/ 91 w 335"/>
                <a:gd name="T39" fmla="*/ 35 h 304"/>
                <a:gd name="T40" fmla="*/ 79 w 335"/>
                <a:gd name="T41" fmla="*/ 71 h 304"/>
                <a:gd name="T42" fmla="*/ 57 w 335"/>
                <a:gd name="T43" fmla="*/ 96 h 304"/>
                <a:gd name="T44" fmla="*/ 0 w 335"/>
                <a:gd name="T45" fmla="*/ 108 h 304"/>
                <a:gd name="T46" fmla="*/ 0 w 335"/>
                <a:gd name="T47" fmla="*/ 135 h 304"/>
                <a:gd name="T48" fmla="*/ 20 w 335"/>
                <a:gd name="T49" fmla="*/ 156 h 304"/>
                <a:gd name="T50" fmla="*/ 25 w 335"/>
                <a:gd name="T51" fmla="*/ 219 h 304"/>
                <a:gd name="T52" fmla="*/ 43 w 335"/>
                <a:gd name="T53" fmla="*/ 240 h 304"/>
                <a:gd name="T54" fmla="*/ 63 w 335"/>
                <a:gd name="T55" fmla="*/ 261 h 304"/>
                <a:gd name="T56" fmla="*/ 82 w 335"/>
                <a:gd name="T57" fmla="*/ 279 h 304"/>
                <a:gd name="T58" fmla="*/ 109 w 335"/>
                <a:gd name="T59" fmla="*/ 283 h 304"/>
                <a:gd name="T60" fmla="*/ 134 w 335"/>
                <a:gd name="T61" fmla="*/ 290 h 304"/>
                <a:gd name="T62" fmla="*/ 162 w 335"/>
                <a:gd name="T63" fmla="*/ 293 h 304"/>
                <a:gd name="T64" fmla="*/ 180 w 335"/>
                <a:gd name="T65" fmla="*/ 304 h 304"/>
                <a:gd name="T66" fmla="*/ 180 w 335"/>
                <a:gd name="T67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5" h="304">
                  <a:moveTo>
                    <a:pt x="180" y="304"/>
                  </a:moveTo>
                  <a:lnTo>
                    <a:pt x="191" y="297"/>
                  </a:lnTo>
                  <a:lnTo>
                    <a:pt x="202" y="288"/>
                  </a:lnTo>
                  <a:lnTo>
                    <a:pt x="216" y="283"/>
                  </a:lnTo>
                  <a:lnTo>
                    <a:pt x="218" y="267"/>
                  </a:lnTo>
                  <a:lnTo>
                    <a:pt x="219" y="254"/>
                  </a:lnTo>
                  <a:lnTo>
                    <a:pt x="234" y="251"/>
                  </a:lnTo>
                  <a:lnTo>
                    <a:pt x="241" y="242"/>
                  </a:lnTo>
                  <a:lnTo>
                    <a:pt x="251" y="236"/>
                  </a:lnTo>
                  <a:lnTo>
                    <a:pt x="264" y="235"/>
                  </a:lnTo>
                  <a:lnTo>
                    <a:pt x="280" y="236"/>
                  </a:lnTo>
                  <a:lnTo>
                    <a:pt x="292" y="238"/>
                  </a:lnTo>
                  <a:lnTo>
                    <a:pt x="307" y="236"/>
                  </a:lnTo>
                  <a:lnTo>
                    <a:pt x="319" y="231"/>
                  </a:lnTo>
                  <a:lnTo>
                    <a:pt x="330" y="224"/>
                  </a:lnTo>
                  <a:lnTo>
                    <a:pt x="335" y="204"/>
                  </a:lnTo>
                  <a:lnTo>
                    <a:pt x="324" y="197"/>
                  </a:lnTo>
                  <a:lnTo>
                    <a:pt x="319" y="187"/>
                  </a:lnTo>
                  <a:lnTo>
                    <a:pt x="307" y="172"/>
                  </a:lnTo>
                  <a:lnTo>
                    <a:pt x="301" y="162"/>
                  </a:lnTo>
                  <a:lnTo>
                    <a:pt x="301" y="146"/>
                  </a:lnTo>
                  <a:lnTo>
                    <a:pt x="296" y="131"/>
                  </a:lnTo>
                  <a:lnTo>
                    <a:pt x="291" y="122"/>
                  </a:lnTo>
                  <a:lnTo>
                    <a:pt x="282" y="112"/>
                  </a:lnTo>
                  <a:lnTo>
                    <a:pt x="283" y="96"/>
                  </a:lnTo>
                  <a:lnTo>
                    <a:pt x="285" y="83"/>
                  </a:lnTo>
                  <a:lnTo>
                    <a:pt x="283" y="69"/>
                  </a:lnTo>
                  <a:lnTo>
                    <a:pt x="276" y="58"/>
                  </a:lnTo>
                  <a:lnTo>
                    <a:pt x="264" y="51"/>
                  </a:lnTo>
                  <a:lnTo>
                    <a:pt x="248" y="42"/>
                  </a:lnTo>
                  <a:lnTo>
                    <a:pt x="232" y="48"/>
                  </a:lnTo>
                  <a:lnTo>
                    <a:pt x="221" y="55"/>
                  </a:lnTo>
                  <a:lnTo>
                    <a:pt x="205" y="57"/>
                  </a:lnTo>
                  <a:lnTo>
                    <a:pt x="187" y="41"/>
                  </a:lnTo>
                  <a:lnTo>
                    <a:pt x="169" y="23"/>
                  </a:lnTo>
                  <a:lnTo>
                    <a:pt x="152" y="10"/>
                  </a:lnTo>
                  <a:lnTo>
                    <a:pt x="137" y="0"/>
                  </a:lnTo>
                  <a:lnTo>
                    <a:pt x="121" y="14"/>
                  </a:lnTo>
                  <a:lnTo>
                    <a:pt x="114" y="26"/>
                  </a:lnTo>
                  <a:lnTo>
                    <a:pt x="91" y="35"/>
                  </a:lnTo>
                  <a:lnTo>
                    <a:pt x="91" y="58"/>
                  </a:lnTo>
                  <a:lnTo>
                    <a:pt x="79" y="71"/>
                  </a:lnTo>
                  <a:lnTo>
                    <a:pt x="64" y="85"/>
                  </a:lnTo>
                  <a:lnTo>
                    <a:pt x="57" y="96"/>
                  </a:lnTo>
                  <a:lnTo>
                    <a:pt x="11" y="98"/>
                  </a:lnTo>
                  <a:lnTo>
                    <a:pt x="0" y="108"/>
                  </a:lnTo>
                  <a:lnTo>
                    <a:pt x="11" y="122"/>
                  </a:lnTo>
                  <a:lnTo>
                    <a:pt x="0" y="135"/>
                  </a:lnTo>
                  <a:lnTo>
                    <a:pt x="9" y="146"/>
                  </a:lnTo>
                  <a:lnTo>
                    <a:pt x="20" y="156"/>
                  </a:lnTo>
                  <a:lnTo>
                    <a:pt x="20" y="208"/>
                  </a:lnTo>
                  <a:lnTo>
                    <a:pt x="25" y="219"/>
                  </a:lnTo>
                  <a:lnTo>
                    <a:pt x="38" y="226"/>
                  </a:lnTo>
                  <a:lnTo>
                    <a:pt x="43" y="240"/>
                  </a:lnTo>
                  <a:lnTo>
                    <a:pt x="50" y="254"/>
                  </a:lnTo>
                  <a:lnTo>
                    <a:pt x="63" y="261"/>
                  </a:lnTo>
                  <a:lnTo>
                    <a:pt x="73" y="272"/>
                  </a:lnTo>
                  <a:lnTo>
                    <a:pt x="82" y="279"/>
                  </a:lnTo>
                  <a:lnTo>
                    <a:pt x="95" y="284"/>
                  </a:lnTo>
                  <a:lnTo>
                    <a:pt x="109" y="283"/>
                  </a:lnTo>
                  <a:lnTo>
                    <a:pt x="120" y="292"/>
                  </a:lnTo>
                  <a:lnTo>
                    <a:pt x="134" y="290"/>
                  </a:lnTo>
                  <a:lnTo>
                    <a:pt x="150" y="288"/>
                  </a:lnTo>
                  <a:lnTo>
                    <a:pt x="162" y="293"/>
                  </a:lnTo>
                  <a:lnTo>
                    <a:pt x="175" y="297"/>
                  </a:lnTo>
                  <a:lnTo>
                    <a:pt x="180" y="304"/>
                  </a:lnTo>
                  <a:lnTo>
                    <a:pt x="180" y="304"/>
                  </a:lnTo>
                  <a:lnTo>
                    <a:pt x="180" y="3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4">
              <a:extLst>
                <a:ext uri="{FF2B5EF4-FFF2-40B4-BE49-F238E27FC236}">
                  <a16:creationId xmlns:a16="http://schemas.microsoft.com/office/drawing/2014/main" id="{98FDF233-F5AA-B0F4-4556-62C9A6938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74789" y="10722074"/>
              <a:ext cx="582744" cy="571451"/>
            </a:xfrm>
            <a:custGeom>
              <a:avLst/>
              <a:gdLst>
                <a:gd name="T0" fmla="*/ 166 w 258"/>
                <a:gd name="T1" fmla="*/ 251 h 253"/>
                <a:gd name="T2" fmla="*/ 176 w 258"/>
                <a:gd name="T3" fmla="*/ 242 h 253"/>
                <a:gd name="T4" fmla="*/ 184 w 258"/>
                <a:gd name="T5" fmla="*/ 232 h 253"/>
                <a:gd name="T6" fmla="*/ 185 w 258"/>
                <a:gd name="T7" fmla="*/ 219 h 253"/>
                <a:gd name="T8" fmla="*/ 200 w 258"/>
                <a:gd name="T9" fmla="*/ 207 h 253"/>
                <a:gd name="T10" fmla="*/ 212 w 258"/>
                <a:gd name="T11" fmla="*/ 193 h 253"/>
                <a:gd name="T12" fmla="*/ 223 w 258"/>
                <a:gd name="T13" fmla="*/ 182 h 253"/>
                <a:gd name="T14" fmla="*/ 233 w 258"/>
                <a:gd name="T15" fmla="*/ 127 h 253"/>
                <a:gd name="T16" fmla="*/ 258 w 258"/>
                <a:gd name="T17" fmla="*/ 125 h 253"/>
                <a:gd name="T18" fmla="*/ 251 w 258"/>
                <a:gd name="T19" fmla="*/ 114 h 253"/>
                <a:gd name="T20" fmla="*/ 239 w 258"/>
                <a:gd name="T21" fmla="*/ 105 h 253"/>
                <a:gd name="T22" fmla="*/ 226 w 258"/>
                <a:gd name="T23" fmla="*/ 104 h 253"/>
                <a:gd name="T24" fmla="*/ 221 w 258"/>
                <a:gd name="T25" fmla="*/ 91 h 253"/>
                <a:gd name="T26" fmla="*/ 216 w 258"/>
                <a:gd name="T27" fmla="*/ 77 h 253"/>
                <a:gd name="T28" fmla="*/ 212 w 258"/>
                <a:gd name="T29" fmla="*/ 61 h 253"/>
                <a:gd name="T30" fmla="*/ 203 w 258"/>
                <a:gd name="T31" fmla="*/ 50 h 253"/>
                <a:gd name="T32" fmla="*/ 194 w 258"/>
                <a:gd name="T33" fmla="*/ 41 h 253"/>
                <a:gd name="T34" fmla="*/ 157 w 258"/>
                <a:gd name="T35" fmla="*/ 40 h 253"/>
                <a:gd name="T36" fmla="*/ 136 w 258"/>
                <a:gd name="T37" fmla="*/ 25 h 253"/>
                <a:gd name="T38" fmla="*/ 128 w 258"/>
                <a:gd name="T39" fmla="*/ 4 h 253"/>
                <a:gd name="T40" fmla="*/ 105 w 258"/>
                <a:gd name="T41" fmla="*/ 6 h 253"/>
                <a:gd name="T42" fmla="*/ 73 w 258"/>
                <a:gd name="T43" fmla="*/ 0 h 253"/>
                <a:gd name="T44" fmla="*/ 48 w 258"/>
                <a:gd name="T45" fmla="*/ 0 h 253"/>
                <a:gd name="T46" fmla="*/ 14 w 258"/>
                <a:gd name="T47" fmla="*/ 4 h 253"/>
                <a:gd name="T48" fmla="*/ 14 w 258"/>
                <a:gd name="T49" fmla="*/ 29 h 253"/>
                <a:gd name="T50" fmla="*/ 14 w 258"/>
                <a:gd name="T51" fmla="*/ 43 h 253"/>
                <a:gd name="T52" fmla="*/ 14 w 258"/>
                <a:gd name="T53" fmla="*/ 59 h 253"/>
                <a:gd name="T54" fmla="*/ 14 w 258"/>
                <a:gd name="T55" fmla="*/ 95 h 253"/>
                <a:gd name="T56" fmla="*/ 2 w 258"/>
                <a:gd name="T57" fmla="*/ 105 h 253"/>
                <a:gd name="T58" fmla="*/ 0 w 258"/>
                <a:gd name="T59" fmla="*/ 125 h 253"/>
                <a:gd name="T60" fmla="*/ 4 w 258"/>
                <a:gd name="T61" fmla="*/ 153 h 253"/>
                <a:gd name="T62" fmla="*/ 13 w 258"/>
                <a:gd name="T63" fmla="*/ 184 h 253"/>
                <a:gd name="T64" fmla="*/ 13 w 258"/>
                <a:gd name="T65" fmla="*/ 207 h 253"/>
                <a:gd name="T66" fmla="*/ 11 w 258"/>
                <a:gd name="T67" fmla="*/ 250 h 253"/>
                <a:gd name="T68" fmla="*/ 68 w 258"/>
                <a:gd name="T69" fmla="*/ 253 h 253"/>
                <a:gd name="T70" fmla="*/ 123 w 258"/>
                <a:gd name="T71" fmla="*/ 253 h 253"/>
                <a:gd name="T72" fmla="*/ 166 w 258"/>
                <a:gd name="T73" fmla="*/ 251 h 253"/>
                <a:gd name="T74" fmla="*/ 166 w 258"/>
                <a:gd name="T75" fmla="*/ 251 h 253"/>
                <a:gd name="T76" fmla="*/ 166 w 258"/>
                <a:gd name="T77" fmla="*/ 25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8" h="253">
                  <a:moveTo>
                    <a:pt x="166" y="251"/>
                  </a:moveTo>
                  <a:lnTo>
                    <a:pt x="176" y="242"/>
                  </a:lnTo>
                  <a:lnTo>
                    <a:pt x="184" y="232"/>
                  </a:lnTo>
                  <a:lnTo>
                    <a:pt x="185" y="219"/>
                  </a:lnTo>
                  <a:lnTo>
                    <a:pt x="200" y="207"/>
                  </a:lnTo>
                  <a:lnTo>
                    <a:pt x="212" y="193"/>
                  </a:lnTo>
                  <a:lnTo>
                    <a:pt x="223" y="182"/>
                  </a:lnTo>
                  <a:lnTo>
                    <a:pt x="233" y="127"/>
                  </a:lnTo>
                  <a:lnTo>
                    <a:pt x="258" y="125"/>
                  </a:lnTo>
                  <a:lnTo>
                    <a:pt x="251" y="114"/>
                  </a:lnTo>
                  <a:lnTo>
                    <a:pt x="239" y="105"/>
                  </a:lnTo>
                  <a:lnTo>
                    <a:pt x="226" y="104"/>
                  </a:lnTo>
                  <a:lnTo>
                    <a:pt x="221" y="91"/>
                  </a:lnTo>
                  <a:lnTo>
                    <a:pt x="216" y="77"/>
                  </a:lnTo>
                  <a:lnTo>
                    <a:pt x="212" y="61"/>
                  </a:lnTo>
                  <a:lnTo>
                    <a:pt x="203" y="50"/>
                  </a:lnTo>
                  <a:lnTo>
                    <a:pt x="194" y="41"/>
                  </a:lnTo>
                  <a:lnTo>
                    <a:pt x="157" y="40"/>
                  </a:lnTo>
                  <a:lnTo>
                    <a:pt x="136" y="25"/>
                  </a:lnTo>
                  <a:lnTo>
                    <a:pt x="128" y="4"/>
                  </a:lnTo>
                  <a:lnTo>
                    <a:pt x="105" y="6"/>
                  </a:lnTo>
                  <a:lnTo>
                    <a:pt x="73" y="0"/>
                  </a:lnTo>
                  <a:lnTo>
                    <a:pt x="48" y="0"/>
                  </a:lnTo>
                  <a:lnTo>
                    <a:pt x="14" y="4"/>
                  </a:lnTo>
                  <a:lnTo>
                    <a:pt x="14" y="29"/>
                  </a:lnTo>
                  <a:lnTo>
                    <a:pt x="14" y="43"/>
                  </a:lnTo>
                  <a:lnTo>
                    <a:pt x="14" y="59"/>
                  </a:lnTo>
                  <a:lnTo>
                    <a:pt x="14" y="95"/>
                  </a:lnTo>
                  <a:lnTo>
                    <a:pt x="2" y="105"/>
                  </a:lnTo>
                  <a:lnTo>
                    <a:pt x="0" y="125"/>
                  </a:lnTo>
                  <a:lnTo>
                    <a:pt x="4" y="153"/>
                  </a:lnTo>
                  <a:lnTo>
                    <a:pt x="13" y="184"/>
                  </a:lnTo>
                  <a:lnTo>
                    <a:pt x="13" y="207"/>
                  </a:lnTo>
                  <a:lnTo>
                    <a:pt x="11" y="250"/>
                  </a:lnTo>
                  <a:lnTo>
                    <a:pt x="68" y="253"/>
                  </a:lnTo>
                  <a:lnTo>
                    <a:pt x="123" y="253"/>
                  </a:lnTo>
                  <a:lnTo>
                    <a:pt x="166" y="251"/>
                  </a:lnTo>
                  <a:lnTo>
                    <a:pt x="166" y="251"/>
                  </a:lnTo>
                  <a:lnTo>
                    <a:pt x="16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">
              <a:extLst>
                <a:ext uri="{FF2B5EF4-FFF2-40B4-BE49-F238E27FC236}">
                  <a16:creationId xmlns:a16="http://schemas.microsoft.com/office/drawing/2014/main" id="{79344180-0169-7AEA-6D13-C4DA6956FC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46042" y="11828836"/>
              <a:ext cx="783769" cy="912514"/>
            </a:xfrm>
            <a:custGeom>
              <a:avLst/>
              <a:gdLst>
                <a:gd name="T0" fmla="*/ 312 w 347"/>
                <a:gd name="T1" fmla="*/ 404 h 404"/>
                <a:gd name="T2" fmla="*/ 308 w 347"/>
                <a:gd name="T3" fmla="*/ 386 h 404"/>
                <a:gd name="T4" fmla="*/ 296 w 347"/>
                <a:gd name="T5" fmla="*/ 379 h 404"/>
                <a:gd name="T6" fmla="*/ 280 w 347"/>
                <a:gd name="T7" fmla="*/ 374 h 404"/>
                <a:gd name="T8" fmla="*/ 262 w 347"/>
                <a:gd name="T9" fmla="*/ 368 h 404"/>
                <a:gd name="T10" fmla="*/ 257 w 347"/>
                <a:gd name="T11" fmla="*/ 354 h 404"/>
                <a:gd name="T12" fmla="*/ 244 w 347"/>
                <a:gd name="T13" fmla="*/ 352 h 404"/>
                <a:gd name="T14" fmla="*/ 232 w 347"/>
                <a:gd name="T15" fmla="*/ 342 h 404"/>
                <a:gd name="T16" fmla="*/ 221 w 347"/>
                <a:gd name="T17" fmla="*/ 327 h 404"/>
                <a:gd name="T18" fmla="*/ 210 w 347"/>
                <a:gd name="T19" fmla="*/ 304 h 404"/>
                <a:gd name="T20" fmla="*/ 216 w 347"/>
                <a:gd name="T21" fmla="*/ 288 h 404"/>
                <a:gd name="T22" fmla="*/ 230 w 347"/>
                <a:gd name="T23" fmla="*/ 286 h 404"/>
                <a:gd name="T24" fmla="*/ 228 w 347"/>
                <a:gd name="T25" fmla="*/ 267 h 404"/>
                <a:gd name="T26" fmla="*/ 237 w 347"/>
                <a:gd name="T27" fmla="*/ 251 h 404"/>
                <a:gd name="T28" fmla="*/ 235 w 347"/>
                <a:gd name="T29" fmla="*/ 235 h 404"/>
                <a:gd name="T30" fmla="*/ 248 w 347"/>
                <a:gd name="T31" fmla="*/ 237 h 404"/>
                <a:gd name="T32" fmla="*/ 264 w 347"/>
                <a:gd name="T33" fmla="*/ 222 h 404"/>
                <a:gd name="T34" fmla="*/ 278 w 347"/>
                <a:gd name="T35" fmla="*/ 228 h 404"/>
                <a:gd name="T36" fmla="*/ 292 w 347"/>
                <a:gd name="T37" fmla="*/ 222 h 404"/>
                <a:gd name="T38" fmla="*/ 303 w 347"/>
                <a:gd name="T39" fmla="*/ 213 h 404"/>
                <a:gd name="T40" fmla="*/ 314 w 347"/>
                <a:gd name="T41" fmla="*/ 206 h 404"/>
                <a:gd name="T42" fmla="*/ 308 w 347"/>
                <a:gd name="T43" fmla="*/ 192 h 404"/>
                <a:gd name="T44" fmla="*/ 301 w 347"/>
                <a:gd name="T45" fmla="*/ 176 h 404"/>
                <a:gd name="T46" fmla="*/ 280 w 347"/>
                <a:gd name="T47" fmla="*/ 173 h 404"/>
                <a:gd name="T48" fmla="*/ 267 w 347"/>
                <a:gd name="T49" fmla="*/ 165 h 404"/>
                <a:gd name="T50" fmla="*/ 253 w 347"/>
                <a:gd name="T51" fmla="*/ 165 h 404"/>
                <a:gd name="T52" fmla="*/ 246 w 347"/>
                <a:gd name="T53" fmla="*/ 155 h 404"/>
                <a:gd name="T54" fmla="*/ 241 w 347"/>
                <a:gd name="T55" fmla="*/ 142 h 404"/>
                <a:gd name="T56" fmla="*/ 246 w 347"/>
                <a:gd name="T57" fmla="*/ 126 h 404"/>
                <a:gd name="T58" fmla="*/ 251 w 347"/>
                <a:gd name="T59" fmla="*/ 114 h 404"/>
                <a:gd name="T60" fmla="*/ 242 w 347"/>
                <a:gd name="T61" fmla="*/ 100 h 404"/>
                <a:gd name="T62" fmla="*/ 237 w 347"/>
                <a:gd name="T63" fmla="*/ 89 h 404"/>
                <a:gd name="T64" fmla="*/ 235 w 347"/>
                <a:gd name="T65" fmla="*/ 76 h 404"/>
                <a:gd name="T66" fmla="*/ 228 w 347"/>
                <a:gd name="T67" fmla="*/ 62 h 404"/>
                <a:gd name="T68" fmla="*/ 217 w 347"/>
                <a:gd name="T69" fmla="*/ 48 h 404"/>
                <a:gd name="T70" fmla="*/ 212 w 347"/>
                <a:gd name="T71" fmla="*/ 37 h 404"/>
                <a:gd name="T72" fmla="*/ 200 w 347"/>
                <a:gd name="T73" fmla="*/ 30 h 404"/>
                <a:gd name="T74" fmla="*/ 191 w 347"/>
                <a:gd name="T75" fmla="*/ 16 h 404"/>
                <a:gd name="T76" fmla="*/ 178 w 347"/>
                <a:gd name="T77" fmla="*/ 18 h 404"/>
                <a:gd name="T78" fmla="*/ 159 w 347"/>
                <a:gd name="T79" fmla="*/ 18 h 404"/>
                <a:gd name="T80" fmla="*/ 150 w 347"/>
                <a:gd name="T81" fmla="*/ 11 h 404"/>
                <a:gd name="T82" fmla="*/ 139 w 347"/>
                <a:gd name="T83" fmla="*/ 0 h 404"/>
                <a:gd name="T84" fmla="*/ 134 w 347"/>
                <a:gd name="T85" fmla="*/ 35 h 404"/>
                <a:gd name="T86" fmla="*/ 57 w 347"/>
                <a:gd name="T87" fmla="*/ 32 h 404"/>
                <a:gd name="T88" fmla="*/ 6 w 347"/>
                <a:gd name="T89" fmla="*/ 32 h 404"/>
                <a:gd name="T90" fmla="*/ 4 w 347"/>
                <a:gd name="T91" fmla="*/ 126 h 404"/>
                <a:gd name="T92" fmla="*/ 2 w 347"/>
                <a:gd name="T93" fmla="*/ 235 h 404"/>
                <a:gd name="T94" fmla="*/ 6 w 347"/>
                <a:gd name="T95" fmla="*/ 265 h 404"/>
                <a:gd name="T96" fmla="*/ 4 w 347"/>
                <a:gd name="T97" fmla="*/ 308 h 404"/>
                <a:gd name="T98" fmla="*/ 0 w 347"/>
                <a:gd name="T99" fmla="*/ 384 h 404"/>
                <a:gd name="T100" fmla="*/ 61 w 347"/>
                <a:gd name="T101" fmla="*/ 388 h 404"/>
                <a:gd name="T102" fmla="*/ 312 w 347"/>
                <a:gd name="T103" fmla="*/ 404 h 404"/>
                <a:gd name="T104" fmla="*/ 312 w 347"/>
                <a:gd name="T105" fmla="*/ 404 h 404"/>
                <a:gd name="T106" fmla="*/ 312 w 347"/>
                <a:gd name="T107" fmla="*/ 404 h 404"/>
                <a:gd name="T108" fmla="*/ 347 w 347"/>
                <a:gd name="T109" fmla="*/ 402 h 404"/>
                <a:gd name="T110" fmla="*/ 333 w 347"/>
                <a:gd name="T111" fmla="*/ 397 h 404"/>
                <a:gd name="T112" fmla="*/ 347 w 347"/>
                <a:gd name="T113" fmla="*/ 402 h 404"/>
                <a:gd name="T114" fmla="*/ 347 w 347"/>
                <a:gd name="T115" fmla="*/ 402 h 404"/>
                <a:gd name="T116" fmla="*/ 347 w 347"/>
                <a:gd name="T117" fmla="*/ 402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7" h="404">
                  <a:moveTo>
                    <a:pt x="312" y="404"/>
                  </a:moveTo>
                  <a:lnTo>
                    <a:pt x="308" y="386"/>
                  </a:lnTo>
                  <a:lnTo>
                    <a:pt x="296" y="379"/>
                  </a:lnTo>
                  <a:lnTo>
                    <a:pt x="280" y="374"/>
                  </a:lnTo>
                  <a:lnTo>
                    <a:pt x="262" y="368"/>
                  </a:lnTo>
                  <a:lnTo>
                    <a:pt x="257" y="354"/>
                  </a:lnTo>
                  <a:lnTo>
                    <a:pt x="244" y="352"/>
                  </a:lnTo>
                  <a:lnTo>
                    <a:pt x="232" y="342"/>
                  </a:lnTo>
                  <a:lnTo>
                    <a:pt x="221" y="327"/>
                  </a:lnTo>
                  <a:lnTo>
                    <a:pt x="210" y="304"/>
                  </a:lnTo>
                  <a:lnTo>
                    <a:pt x="216" y="288"/>
                  </a:lnTo>
                  <a:lnTo>
                    <a:pt x="230" y="286"/>
                  </a:lnTo>
                  <a:lnTo>
                    <a:pt x="228" y="267"/>
                  </a:lnTo>
                  <a:lnTo>
                    <a:pt x="237" y="251"/>
                  </a:lnTo>
                  <a:lnTo>
                    <a:pt x="235" y="235"/>
                  </a:lnTo>
                  <a:lnTo>
                    <a:pt x="248" y="237"/>
                  </a:lnTo>
                  <a:lnTo>
                    <a:pt x="264" y="222"/>
                  </a:lnTo>
                  <a:lnTo>
                    <a:pt x="278" y="228"/>
                  </a:lnTo>
                  <a:lnTo>
                    <a:pt x="292" y="222"/>
                  </a:lnTo>
                  <a:lnTo>
                    <a:pt x="303" y="213"/>
                  </a:lnTo>
                  <a:lnTo>
                    <a:pt x="314" y="206"/>
                  </a:lnTo>
                  <a:lnTo>
                    <a:pt x="308" y="192"/>
                  </a:lnTo>
                  <a:lnTo>
                    <a:pt x="301" y="176"/>
                  </a:lnTo>
                  <a:lnTo>
                    <a:pt x="280" y="173"/>
                  </a:lnTo>
                  <a:lnTo>
                    <a:pt x="267" y="165"/>
                  </a:lnTo>
                  <a:lnTo>
                    <a:pt x="253" y="165"/>
                  </a:lnTo>
                  <a:lnTo>
                    <a:pt x="246" y="155"/>
                  </a:lnTo>
                  <a:lnTo>
                    <a:pt x="241" y="142"/>
                  </a:lnTo>
                  <a:lnTo>
                    <a:pt x="246" y="126"/>
                  </a:lnTo>
                  <a:lnTo>
                    <a:pt x="251" y="114"/>
                  </a:lnTo>
                  <a:lnTo>
                    <a:pt x="242" y="100"/>
                  </a:lnTo>
                  <a:lnTo>
                    <a:pt x="237" y="89"/>
                  </a:lnTo>
                  <a:lnTo>
                    <a:pt x="235" y="76"/>
                  </a:lnTo>
                  <a:lnTo>
                    <a:pt x="228" y="62"/>
                  </a:lnTo>
                  <a:lnTo>
                    <a:pt x="217" y="48"/>
                  </a:lnTo>
                  <a:lnTo>
                    <a:pt x="212" y="37"/>
                  </a:lnTo>
                  <a:lnTo>
                    <a:pt x="200" y="30"/>
                  </a:lnTo>
                  <a:lnTo>
                    <a:pt x="191" y="16"/>
                  </a:lnTo>
                  <a:lnTo>
                    <a:pt x="178" y="18"/>
                  </a:lnTo>
                  <a:lnTo>
                    <a:pt x="159" y="18"/>
                  </a:lnTo>
                  <a:lnTo>
                    <a:pt x="150" y="11"/>
                  </a:lnTo>
                  <a:lnTo>
                    <a:pt x="139" y="0"/>
                  </a:lnTo>
                  <a:lnTo>
                    <a:pt x="134" y="35"/>
                  </a:lnTo>
                  <a:lnTo>
                    <a:pt x="57" y="32"/>
                  </a:lnTo>
                  <a:lnTo>
                    <a:pt x="6" y="32"/>
                  </a:lnTo>
                  <a:lnTo>
                    <a:pt x="4" y="126"/>
                  </a:lnTo>
                  <a:lnTo>
                    <a:pt x="2" y="235"/>
                  </a:lnTo>
                  <a:lnTo>
                    <a:pt x="6" y="265"/>
                  </a:lnTo>
                  <a:lnTo>
                    <a:pt x="4" y="308"/>
                  </a:lnTo>
                  <a:lnTo>
                    <a:pt x="0" y="384"/>
                  </a:lnTo>
                  <a:lnTo>
                    <a:pt x="61" y="388"/>
                  </a:lnTo>
                  <a:lnTo>
                    <a:pt x="312" y="404"/>
                  </a:lnTo>
                  <a:lnTo>
                    <a:pt x="312" y="404"/>
                  </a:lnTo>
                  <a:lnTo>
                    <a:pt x="312" y="404"/>
                  </a:lnTo>
                  <a:close/>
                  <a:moveTo>
                    <a:pt x="347" y="402"/>
                  </a:moveTo>
                  <a:lnTo>
                    <a:pt x="333" y="397"/>
                  </a:lnTo>
                  <a:lnTo>
                    <a:pt x="347" y="402"/>
                  </a:lnTo>
                  <a:lnTo>
                    <a:pt x="347" y="402"/>
                  </a:lnTo>
                  <a:lnTo>
                    <a:pt x="347" y="4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">
              <a:extLst>
                <a:ext uri="{FF2B5EF4-FFF2-40B4-BE49-F238E27FC236}">
                  <a16:creationId xmlns:a16="http://schemas.microsoft.com/office/drawing/2014/main" id="{E5D87486-8026-8141-2DFA-DA61ABEC30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30625" y="11575862"/>
              <a:ext cx="1005121" cy="1258095"/>
            </a:xfrm>
            <a:custGeom>
              <a:avLst/>
              <a:gdLst>
                <a:gd name="T0" fmla="*/ 445 w 445"/>
                <a:gd name="T1" fmla="*/ 557 h 557"/>
                <a:gd name="T2" fmla="*/ 441 w 445"/>
                <a:gd name="T3" fmla="*/ 523 h 557"/>
                <a:gd name="T4" fmla="*/ 434 w 445"/>
                <a:gd name="T5" fmla="*/ 489 h 557"/>
                <a:gd name="T6" fmla="*/ 434 w 445"/>
                <a:gd name="T7" fmla="*/ 455 h 557"/>
                <a:gd name="T8" fmla="*/ 429 w 445"/>
                <a:gd name="T9" fmla="*/ 441 h 557"/>
                <a:gd name="T10" fmla="*/ 441 w 445"/>
                <a:gd name="T11" fmla="*/ 429 h 557"/>
                <a:gd name="T12" fmla="*/ 425 w 445"/>
                <a:gd name="T13" fmla="*/ 418 h 557"/>
                <a:gd name="T14" fmla="*/ 423 w 445"/>
                <a:gd name="T15" fmla="*/ 334 h 557"/>
                <a:gd name="T16" fmla="*/ 379 w 445"/>
                <a:gd name="T17" fmla="*/ 334 h 557"/>
                <a:gd name="T18" fmla="*/ 379 w 445"/>
                <a:gd name="T19" fmla="*/ 224 h 557"/>
                <a:gd name="T20" fmla="*/ 381 w 445"/>
                <a:gd name="T21" fmla="*/ 203 h 557"/>
                <a:gd name="T22" fmla="*/ 356 w 445"/>
                <a:gd name="T23" fmla="*/ 203 h 557"/>
                <a:gd name="T24" fmla="*/ 341 w 445"/>
                <a:gd name="T25" fmla="*/ 181 h 557"/>
                <a:gd name="T26" fmla="*/ 331 w 445"/>
                <a:gd name="T27" fmla="*/ 167 h 557"/>
                <a:gd name="T28" fmla="*/ 313 w 445"/>
                <a:gd name="T29" fmla="*/ 158 h 557"/>
                <a:gd name="T30" fmla="*/ 304 w 445"/>
                <a:gd name="T31" fmla="*/ 155 h 557"/>
                <a:gd name="T32" fmla="*/ 277 w 445"/>
                <a:gd name="T33" fmla="*/ 103 h 557"/>
                <a:gd name="T34" fmla="*/ 270 w 445"/>
                <a:gd name="T35" fmla="*/ 85 h 557"/>
                <a:gd name="T36" fmla="*/ 233 w 445"/>
                <a:gd name="T37" fmla="*/ 0 h 557"/>
                <a:gd name="T38" fmla="*/ 183 w 445"/>
                <a:gd name="T39" fmla="*/ 0 h 557"/>
                <a:gd name="T40" fmla="*/ 0 w 445"/>
                <a:gd name="T41" fmla="*/ 3 h 557"/>
                <a:gd name="T42" fmla="*/ 1 w 445"/>
                <a:gd name="T43" fmla="*/ 169 h 557"/>
                <a:gd name="T44" fmla="*/ 0 w 445"/>
                <a:gd name="T45" fmla="*/ 233 h 557"/>
                <a:gd name="T46" fmla="*/ 1 w 445"/>
                <a:gd name="T47" fmla="*/ 295 h 557"/>
                <a:gd name="T48" fmla="*/ 101 w 445"/>
                <a:gd name="T49" fmla="*/ 325 h 557"/>
                <a:gd name="T50" fmla="*/ 106 w 445"/>
                <a:gd name="T51" fmla="*/ 343 h 557"/>
                <a:gd name="T52" fmla="*/ 110 w 445"/>
                <a:gd name="T53" fmla="*/ 356 h 557"/>
                <a:gd name="T54" fmla="*/ 112 w 445"/>
                <a:gd name="T55" fmla="*/ 375 h 557"/>
                <a:gd name="T56" fmla="*/ 124 w 445"/>
                <a:gd name="T57" fmla="*/ 381 h 557"/>
                <a:gd name="T58" fmla="*/ 131 w 445"/>
                <a:gd name="T59" fmla="*/ 391 h 557"/>
                <a:gd name="T60" fmla="*/ 142 w 445"/>
                <a:gd name="T61" fmla="*/ 409 h 557"/>
                <a:gd name="T62" fmla="*/ 163 w 445"/>
                <a:gd name="T63" fmla="*/ 418 h 557"/>
                <a:gd name="T64" fmla="*/ 183 w 445"/>
                <a:gd name="T65" fmla="*/ 418 h 557"/>
                <a:gd name="T66" fmla="*/ 210 w 445"/>
                <a:gd name="T67" fmla="*/ 420 h 557"/>
                <a:gd name="T68" fmla="*/ 226 w 445"/>
                <a:gd name="T69" fmla="*/ 420 h 557"/>
                <a:gd name="T70" fmla="*/ 238 w 445"/>
                <a:gd name="T71" fmla="*/ 427 h 557"/>
                <a:gd name="T72" fmla="*/ 252 w 445"/>
                <a:gd name="T73" fmla="*/ 429 h 557"/>
                <a:gd name="T74" fmla="*/ 268 w 445"/>
                <a:gd name="T75" fmla="*/ 430 h 557"/>
                <a:gd name="T76" fmla="*/ 284 w 445"/>
                <a:gd name="T77" fmla="*/ 432 h 557"/>
                <a:gd name="T78" fmla="*/ 306 w 445"/>
                <a:gd name="T79" fmla="*/ 443 h 557"/>
                <a:gd name="T80" fmla="*/ 315 w 445"/>
                <a:gd name="T81" fmla="*/ 455 h 557"/>
                <a:gd name="T82" fmla="*/ 309 w 445"/>
                <a:gd name="T83" fmla="*/ 468 h 557"/>
                <a:gd name="T84" fmla="*/ 315 w 445"/>
                <a:gd name="T85" fmla="*/ 486 h 557"/>
                <a:gd name="T86" fmla="*/ 313 w 445"/>
                <a:gd name="T87" fmla="*/ 546 h 557"/>
                <a:gd name="T88" fmla="*/ 389 w 445"/>
                <a:gd name="T89" fmla="*/ 553 h 557"/>
                <a:gd name="T90" fmla="*/ 445 w 445"/>
                <a:gd name="T91" fmla="*/ 557 h 557"/>
                <a:gd name="T92" fmla="*/ 445 w 445"/>
                <a:gd name="T93" fmla="*/ 557 h 557"/>
                <a:gd name="T94" fmla="*/ 445 w 445"/>
                <a:gd name="T95" fmla="*/ 557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5" h="557">
                  <a:moveTo>
                    <a:pt x="445" y="557"/>
                  </a:moveTo>
                  <a:lnTo>
                    <a:pt x="441" y="523"/>
                  </a:lnTo>
                  <a:lnTo>
                    <a:pt x="434" y="489"/>
                  </a:lnTo>
                  <a:lnTo>
                    <a:pt x="434" y="455"/>
                  </a:lnTo>
                  <a:lnTo>
                    <a:pt x="429" y="441"/>
                  </a:lnTo>
                  <a:lnTo>
                    <a:pt x="441" y="429"/>
                  </a:lnTo>
                  <a:lnTo>
                    <a:pt x="425" y="418"/>
                  </a:lnTo>
                  <a:lnTo>
                    <a:pt x="423" y="334"/>
                  </a:lnTo>
                  <a:lnTo>
                    <a:pt x="379" y="334"/>
                  </a:lnTo>
                  <a:lnTo>
                    <a:pt x="379" y="224"/>
                  </a:lnTo>
                  <a:lnTo>
                    <a:pt x="381" y="203"/>
                  </a:lnTo>
                  <a:lnTo>
                    <a:pt x="356" y="203"/>
                  </a:lnTo>
                  <a:lnTo>
                    <a:pt x="341" y="181"/>
                  </a:lnTo>
                  <a:lnTo>
                    <a:pt x="331" y="167"/>
                  </a:lnTo>
                  <a:lnTo>
                    <a:pt x="313" y="158"/>
                  </a:lnTo>
                  <a:lnTo>
                    <a:pt x="304" y="155"/>
                  </a:lnTo>
                  <a:lnTo>
                    <a:pt x="277" y="103"/>
                  </a:lnTo>
                  <a:lnTo>
                    <a:pt x="270" y="85"/>
                  </a:lnTo>
                  <a:lnTo>
                    <a:pt x="233" y="0"/>
                  </a:lnTo>
                  <a:lnTo>
                    <a:pt x="183" y="0"/>
                  </a:lnTo>
                  <a:lnTo>
                    <a:pt x="0" y="3"/>
                  </a:lnTo>
                  <a:lnTo>
                    <a:pt x="1" y="169"/>
                  </a:lnTo>
                  <a:lnTo>
                    <a:pt x="0" y="233"/>
                  </a:lnTo>
                  <a:lnTo>
                    <a:pt x="1" y="295"/>
                  </a:lnTo>
                  <a:lnTo>
                    <a:pt x="101" y="325"/>
                  </a:lnTo>
                  <a:lnTo>
                    <a:pt x="106" y="343"/>
                  </a:lnTo>
                  <a:lnTo>
                    <a:pt x="110" y="356"/>
                  </a:lnTo>
                  <a:lnTo>
                    <a:pt x="112" y="375"/>
                  </a:lnTo>
                  <a:lnTo>
                    <a:pt x="124" y="381"/>
                  </a:lnTo>
                  <a:lnTo>
                    <a:pt x="131" y="391"/>
                  </a:lnTo>
                  <a:lnTo>
                    <a:pt x="142" y="409"/>
                  </a:lnTo>
                  <a:lnTo>
                    <a:pt x="163" y="418"/>
                  </a:lnTo>
                  <a:lnTo>
                    <a:pt x="183" y="418"/>
                  </a:lnTo>
                  <a:lnTo>
                    <a:pt x="210" y="420"/>
                  </a:lnTo>
                  <a:lnTo>
                    <a:pt x="226" y="420"/>
                  </a:lnTo>
                  <a:lnTo>
                    <a:pt x="238" y="427"/>
                  </a:lnTo>
                  <a:lnTo>
                    <a:pt x="252" y="429"/>
                  </a:lnTo>
                  <a:lnTo>
                    <a:pt x="268" y="430"/>
                  </a:lnTo>
                  <a:lnTo>
                    <a:pt x="284" y="432"/>
                  </a:lnTo>
                  <a:lnTo>
                    <a:pt x="306" y="443"/>
                  </a:lnTo>
                  <a:lnTo>
                    <a:pt x="315" y="455"/>
                  </a:lnTo>
                  <a:lnTo>
                    <a:pt x="309" y="468"/>
                  </a:lnTo>
                  <a:lnTo>
                    <a:pt x="315" y="486"/>
                  </a:lnTo>
                  <a:lnTo>
                    <a:pt x="313" y="546"/>
                  </a:lnTo>
                  <a:lnTo>
                    <a:pt x="389" y="553"/>
                  </a:lnTo>
                  <a:lnTo>
                    <a:pt x="445" y="557"/>
                  </a:lnTo>
                  <a:lnTo>
                    <a:pt x="445" y="557"/>
                  </a:lnTo>
                  <a:lnTo>
                    <a:pt x="445" y="5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7">
              <a:extLst>
                <a:ext uri="{FF2B5EF4-FFF2-40B4-BE49-F238E27FC236}">
                  <a16:creationId xmlns:a16="http://schemas.microsoft.com/office/drawing/2014/main" id="{81CCD573-D6F2-B99F-F8FB-1D47D70A16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29026" y="11817542"/>
              <a:ext cx="892186" cy="819908"/>
            </a:xfrm>
            <a:custGeom>
              <a:avLst/>
              <a:gdLst>
                <a:gd name="T0" fmla="*/ 388 w 395"/>
                <a:gd name="T1" fmla="*/ 363 h 363"/>
                <a:gd name="T2" fmla="*/ 391 w 395"/>
                <a:gd name="T3" fmla="*/ 259 h 363"/>
                <a:gd name="T4" fmla="*/ 391 w 395"/>
                <a:gd name="T5" fmla="*/ 129 h 363"/>
                <a:gd name="T6" fmla="*/ 391 w 395"/>
                <a:gd name="T7" fmla="*/ 81 h 363"/>
                <a:gd name="T8" fmla="*/ 395 w 395"/>
                <a:gd name="T9" fmla="*/ 1 h 363"/>
                <a:gd name="T10" fmla="*/ 327 w 395"/>
                <a:gd name="T11" fmla="*/ 0 h 363"/>
                <a:gd name="T12" fmla="*/ 288 w 395"/>
                <a:gd name="T13" fmla="*/ 1 h 363"/>
                <a:gd name="T14" fmla="*/ 261 w 395"/>
                <a:gd name="T15" fmla="*/ 1 h 363"/>
                <a:gd name="T16" fmla="*/ 181 w 395"/>
                <a:gd name="T17" fmla="*/ 1 h 363"/>
                <a:gd name="T18" fmla="*/ 115 w 395"/>
                <a:gd name="T19" fmla="*/ 8 h 363"/>
                <a:gd name="T20" fmla="*/ 114 w 395"/>
                <a:gd name="T21" fmla="*/ 28 h 363"/>
                <a:gd name="T22" fmla="*/ 96 w 395"/>
                <a:gd name="T23" fmla="*/ 35 h 363"/>
                <a:gd name="T24" fmla="*/ 96 w 395"/>
                <a:gd name="T25" fmla="*/ 71 h 363"/>
                <a:gd name="T26" fmla="*/ 94 w 395"/>
                <a:gd name="T27" fmla="*/ 133 h 363"/>
                <a:gd name="T28" fmla="*/ 92 w 395"/>
                <a:gd name="T29" fmla="*/ 181 h 363"/>
                <a:gd name="T30" fmla="*/ 82 w 395"/>
                <a:gd name="T31" fmla="*/ 186 h 363"/>
                <a:gd name="T32" fmla="*/ 80 w 395"/>
                <a:gd name="T33" fmla="*/ 218 h 363"/>
                <a:gd name="T34" fmla="*/ 74 w 395"/>
                <a:gd name="T35" fmla="*/ 233 h 363"/>
                <a:gd name="T36" fmla="*/ 64 w 395"/>
                <a:gd name="T37" fmla="*/ 245 h 363"/>
                <a:gd name="T38" fmla="*/ 66 w 395"/>
                <a:gd name="T39" fmla="*/ 258 h 363"/>
                <a:gd name="T40" fmla="*/ 53 w 395"/>
                <a:gd name="T41" fmla="*/ 259 h 363"/>
                <a:gd name="T42" fmla="*/ 48 w 395"/>
                <a:gd name="T43" fmla="*/ 275 h 363"/>
                <a:gd name="T44" fmla="*/ 32 w 395"/>
                <a:gd name="T45" fmla="*/ 275 h 363"/>
                <a:gd name="T46" fmla="*/ 18 w 395"/>
                <a:gd name="T47" fmla="*/ 284 h 363"/>
                <a:gd name="T48" fmla="*/ 10 w 395"/>
                <a:gd name="T49" fmla="*/ 293 h 363"/>
                <a:gd name="T50" fmla="*/ 2 w 395"/>
                <a:gd name="T51" fmla="*/ 307 h 363"/>
                <a:gd name="T52" fmla="*/ 0 w 395"/>
                <a:gd name="T53" fmla="*/ 320 h 363"/>
                <a:gd name="T54" fmla="*/ 5 w 395"/>
                <a:gd name="T55" fmla="*/ 334 h 363"/>
                <a:gd name="T56" fmla="*/ 46 w 395"/>
                <a:gd name="T57" fmla="*/ 343 h 363"/>
                <a:gd name="T58" fmla="*/ 115 w 395"/>
                <a:gd name="T59" fmla="*/ 348 h 363"/>
                <a:gd name="T60" fmla="*/ 324 w 395"/>
                <a:gd name="T61" fmla="*/ 361 h 363"/>
                <a:gd name="T62" fmla="*/ 388 w 395"/>
                <a:gd name="T63" fmla="*/ 363 h 363"/>
                <a:gd name="T64" fmla="*/ 388 w 395"/>
                <a:gd name="T65" fmla="*/ 363 h 363"/>
                <a:gd name="T66" fmla="*/ 388 w 395"/>
                <a:gd name="T67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5" h="363">
                  <a:moveTo>
                    <a:pt x="388" y="363"/>
                  </a:moveTo>
                  <a:lnTo>
                    <a:pt x="391" y="259"/>
                  </a:lnTo>
                  <a:lnTo>
                    <a:pt x="391" y="129"/>
                  </a:lnTo>
                  <a:lnTo>
                    <a:pt x="391" y="81"/>
                  </a:lnTo>
                  <a:lnTo>
                    <a:pt x="395" y="1"/>
                  </a:lnTo>
                  <a:lnTo>
                    <a:pt x="327" y="0"/>
                  </a:lnTo>
                  <a:lnTo>
                    <a:pt x="288" y="1"/>
                  </a:lnTo>
                  <a:lnTo>
                    <a:pt x="261" y="1"/>
                  </a:lnTo>
                  <a:lnTo>
                    <a:pt x="181" y="1"/>
                  </a:lnTo>
                  <a:lnTo>
                    <a:pt x="115" y="8"/>
                  </a:lnTo>
                  <a:lnTo>
                    <a:pt x="114" y="28"/>
                  </a:lnTo>
                  <a:lnTo>
                    <a:pt x="96" y="35"/>
                  </a:lnTo>
                  <a:lnTo>
                    <a:pt x="96" y="71"/>
                  </a:lnTo>
                  <a:lnTo>
                    <a:pt x="94" y="133"/>
                  </a:lnTo>
                  <a:lnTo>
                    <a:pt x="92" y="181"/>
                  </a:lnTo>
                  <a:lnTo>
                    <a:pt x="82" y="186"/>
                  </a:lnTo>
                  <a:lnTo>
                    <a:pt x="80" y="218"/>
                  </a:lnTo>
                  <a:lnTo>
                    <a:pt x="74" y="233"/>
                  </a:lnTo>
                  <a:lnTo>
                    <a:pt x="64" y="245"/>
                  </a:lnTo>
                  <a:lnTo>
                    <a:pt x="66" y="258"/>
                  </a:lnTo>
                  <a:lnTo>
                    <a:pt x="53" y="259"/>
                  </a:lnTo>
                  <a:lnTo>
                    <a:pt x="48" y="275"/>
                  </a:lnTo>
                  <a:lnTo>
                    <a:pt x="32" y="275"/>
                  </a:lnTo>
                  <a:lnTo>
                    <a:pt x="18" y="284"/>
                  </a:lnTo>
                  <a:lnTo>
                    <a:pt x="10" y="293"/>
                  </a:lnTo>
                  <a:lnTo>
                    <a:pt x="2" y="307"/>
                  </a:lnTo>
                  <a:lnTo>
                    <a:pt x="0" y="320"/>
                  </a:lnTo>
                  <a:lnTo>
                    <a:pt x="5" y="334"/>
                  </a:lnTo>
                  <a:lnTo>
                    <a:pt x="46" y="343"/>
                  </a:lnTo>
                  <a:lnTo>
                    <a:pt x="115" y="348"/>
                  </a:lnTo>
                  <a:lnTo>
                    <a:pt x="324" y="361"/>
                  </a:lnTo>
                  <a:lnTo>
                    <a:pt x="388" y="363"/>
                  </a:lnTo>
                  <a:lnTo>
                    <a:pt x="388" y="363"/>
                  </a:lnTo>
                  <a:lnTo>
                    <a:pt x="388" y="3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8">
              <a:extLst>
                <a:ext uri="{FF2B5EF4-FFF2-40B4-BE49-F238E27FC236}">
                  <a16:creationId xmlns:a16="http://schemas.microsoft.com/office/drawing/2014/main" id="{5FF184C7-E8D7-FFDB-4632-B55E0A234E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36994" y="12237659"/>
              <a:ext cx="1005121" cy="571451"/>
            </a:xfrm>
            <a:custGeom>
              <a:avLst/>
              <a:gdLst>
                <a:gd name="T0" fmla="*/ 445 w 445"/>
                <a:gd name="T1" fmla="*/ 253 h 253"/>
                <a:gd name="T2" fmla="*/ 441 w 445"/>
                <a:gd name="T3" fmla="*/ 191 h 253"/>
                <a:gd name="T4" fmla="*/ 441 w 445"/>
                <a:gd name="T5" fmla="*/ 175 h 253"/>
                <a:gd name="T6" fmla="*/ 445 w 445"/>
                <a:gd name="T7" fmla="*/ 162 h 253"/>
                <a:gd name="T8" fmla="*/ 438 w 445"/>
                <a:gd name="T9" fmla="*/ 148 h 253"/>
                <a:gd name="T10" fmla="*/ 422 w 445"/>
                <a:gd name="T11" fmla="*/ 139 h 253"/>
                <a:gd name="T12" fmla="*/ 406 w 445"/>
                <a:gd name="T13" fmla="*/ 137 h 253"/>
                <a:gd name="T14" fmla="*/ 393 w 445"/>
                <a:gd name="T15" fmla="*/ 136 h 253"/>
                <a:gd name="T16" fmla="*/ 377 w 445"/>
                <a:gd name="T17" fmla="*/ 134 h 253"/>
                <a:gd name="T18" fmla="*/ 356 w 445"/>
                <a:gd name="T19" fmla="*/ 125 h 253"/>
                <a:gd name="T20" fmla="*/ 340 w 445"/>
                <a:gd name="T21" fmla="*/ 127 h 253"/>
                <a:gd name="T22" fmla="*/ 324 w 445"/>
                <a:gd name="T23" fmla="*/ 129 h 253"/>
                <a:gd name="T24" fmla="*/ 308 w 445"/>
                <a:gd name="T25" fmla="*/ 125 h 253"/>
                <a:gd name="T26" fmla="*/ 274 w 445"/>
                <a:gd name="T27" fmla="*/ 114 h 253"/>
                <a:gd name="T28" fmla="*/ 263 w 445"/>
                <a:gd name="T29" fmla="*/ 98 h 253"/>
                <a:gd name="T30" fmla="*/ 254 w 445"/>
                <a:gd name="T31" fmla="*/ 88 h 253"/>
                <a:gd name="T32" fmla="*/ 242 w 445"/>
                <a:gd name="T33" fmla="*/ 82 h 253"/>
                <a:gd name="T34" fmla="*/ 240 w 445"/>
                <a:gd name="T35" fmla="*/ 63 h 253"/>
                <a:gd name="T36" fmla="*/ 236 w 445"/>
                <a:gd name="T37" fmla="*/ 48 h 253"/>
                <a:gd name="T38" fmla="*/ 231 w 445"/>
                <a:gd name="T39" fmla="*/ 32 h 253"/>
                <a:gd name="T40" fmla="*/ 131 w 445"/>
                <a:gd name="T41" fmla="*/ 0 h 253"/>
                <a:gd name="T42" fmla="*/ 115 w 445"/>
                <a:gd name="T43" fmla="*/ 9 h 253"/>
                <a:gd name="T44" fmla="*/ 99 w 445"/>
                <a:gd name="T45" fmla="*/ 24 h 253"/>
                <a:gd name="T46" fmla="*/ 39 w 445"/>
                <a:gd name="T47" fmla="*/ 22 h 253"/>
                <a:gd name="T48" fmla="*/ 37 w 445"/>
                <a:gd name="T49" fmla="*/ 38 h 253"/>
                <a:gd name="T50" fmla="*/ 28 w 445"/>
                <a:gd name="T51" fmla="*/ 63 h 253"/>
                <a:gd name="T52" fmla="*/ 10 w 445"/>
                <a:gd name="T53" fmla="*/ 66 h 253"/>
                <a:gd name="T54" fmla="*/ 1 w 445"/>
                <a:gd name="T55" fmla="*/ 82 h 253"/>
                <a:gd name="T56" fmla="*/ 0 w 445"/>
                <a:gd name="T57" fmla="*/ 98 h 253"/>
                <a:gd name="T58" fmla="*/ 5 w 445"/>
                <a:gd name="T59" fmla="*/ 111 h 253"/>
                <a:gd name="T60" fmla="*/ 3 w 445"/>
                <a:gd name="T61" fmla="*/ 134 h 253"/>
                <a:gd name="T62" fmla="*/ 3 w 445"/>
                <a:gd name="T63" fmla="*/ 230 h 253"/>
                <a:gd name="T64" fmla="*/ 135 w 445"/>
                <a:gd name="T65" fmla="*/ 237 h 253"/>
                <a:gd name="T66" fmla="*/ 327 w 445"/>
                <a:gd name="T67" fmla="*/ 248 h 253"/>
                <a:gd name="T68" fmla="*/ 361 w 445"/>
                <a:gd name="T69" fmla="*/ 248 h 253"/>
                <a:gd name="T70" fmla="*/ 414 w 445"/>
                <a:gd name="T71" fmla="*/ 251 h 253"/>
                <a:gd name="T72" fmla="*/ 445 w 445"/>
                <a:gd name="T73" fmla="*/ 253 h 253"/>
                <a:gd name="T74" fmla="*/ 445 w 445"/>
                <a:gd name="T75" fmla="*/ 253 h 253"/>
                <a:gd name="T76" fmla="*/ 445 w 445"/>
                <a:gd name="T7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5" h="253">
                  <a:moveTo>
                    <a:pt x="445" y="253"/>
                  </a:moveTo>
                  <a:lnTo>
                    <a:pt x="441" y="191"/>
                  </a:lnTo>
                  <a:lnTo>
                    <a:pt x="441" y="175"/>
                  </a:lnTo>
                  <a:lnTo>
                    <a:pt x="445" y="162"/>
                  </a:lnTo>
                  <a:lnTo>
                    <a:pt x="438" y="148"/>
                  </a:lnTo>
                  <a:lnTo>
                    <a:pt x="422" y="139"/>
                  </a:lnTo>
                  <a:lnTo>
                    <a:pt x="406" y="137"/>
                  </a:lnTo>
                  <a:lnTo>
                    <a:pt x="393" y="136"/>
                  </a:lnTo>
                  <a:lnTo>
                    <a:pt x="377" y="134"/>
                  </a:lnTo>
                  <a:lnTo>
                    <a:pt x="356" y="125"/>
                  </a:lnTo>
                  <a:lnTo>
                    <a:pt x="340" y="127"/>
                  </a:lnTo>
                  <a:lnTo>
                    <a:pt x="324" y="129"/>
                  </a:lnTo>
                  <a:lnTo>
                    <a:pt x="308" y="125"/>
                  </a:lnTo>
                  <a:lnTo>
                    <a:pt x="274" y="114"/>
                  </a:lnTo>
                  <a:lnTo>
                    <a:pt x="263" y="98"/>
                  </a:lnTo>
                  <a:lnTo>
                    <a:pt x="254" y="88"/>
                  </a:lnTo>
                  <a:lnTo>
                    <a:pt x="242" y="82"/>
                  </a:lnTo>
                  <a:lnTo>
                    <a:pt x="240" y="63"/>
                  </a:lnTo>
                  <a:lnTo>
                    <a:pt x="236" y="48"/>
                  </a:lnTo>
                  <a:lnTo>
                    <a:pt x="231" y="32"/>
                  </a:lnTo>
                  <a:lnTo>
                    <a:pt x="131" y="0"/>
                  </a:lnTo>
                  <a:lnTo>
                    <a:pt x="115" y="9"/>
                  </a:lnTo>
                  <a:lnTo>
                    <a:pt x="99" y="24"/>
                  </a:lnTo>
                  <a:lnTo>
                    <a:pt x="39" y="22"/>
                  </a:lnTo>
                  <a:lnTo>
                    <a:pt x="37" y="38"/>
                  </a:lnTo>
                  <a:lnTo>
                    <a:pt x="28" y="63"/>
                  </a:lnTo>
                  <a:lnTo>
                    <a:pt x="10" y="66"/>
                  </a:lnTo>
                  <a:lnTo>
                    <a:pt x="1" y="82"/>
                  </a:lnTo>
                  <a:lnTo>
                    <a:pt x="0" y="98"/>
                  </a:lnTo>
                  <a:lnTo>
                    <a:pt x="5" y="111"/>
                  </a:lnTo>
                  <a:lnTo>
                    <a:pt x="3" y="134"/>
                  </a:lnTo>
                  <a:lnTo>
                    <a:pt x="3" y="230"/>
                  </a:lnTo>
                  <a:lnTo>
                    <a:pt x="135" y="237"/>
                  </a:lnTo>
                  <a:lnTo>
                    <a:pt x="327" y="248"/>
                  </a:lnTo>
                  <a:lnTo>
                    <a:pt x="361" y="248"/>
                  </a:lnTo>
                  <a:lnTo>
                    <a:pt x="414" y="251"/>
                  </a:lnTo>
                  <a:lnTo>
                    <a:pt x="445" y="253"/>
                  </a:lnTo>
                  <a:lnTo>
                    <a:pt x="445" y="253"/>
                  </a:lnTo>
                  <a:lnTo>
                    <a:pt x="445" y="2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9">
              <a:extLst>
                <a:ext uri="{FF2B5EF4-FFF2-40B4-BE49-F238E27FC236}">
                  <a16:creationId xmlns:a16="http://schemas.microsoft.com/office/drawing/2014/main" id="{34229223-EB03-72F0-5B73-098025E66B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09918" y="11819801"/>
              <a:ext cx="546605" cy="840236"/>
            </a:xfrm>
            <a:custGeom>
              <a:avLst/>
              <a:gdLst>
                <a:gd name="T0" fmla="*/ 238 w 242"/>
                <a:gd name="T1" fmla="*/ 372 h 372"/>
                <a:gd name="T2" fmla="*/ 238 w 242"/>
                <a:gd name="T3" fmla="*/ 258 h 372"/>
                <a:gd name="T4" fmla="*/ 236 w 242"/>
                <a:gd name="T5" fmla="*/ 223 h 372"/>
                <a:gd name="T6" fmla="*/ 238 w 242"/>
                <a:gd name="T7" fmla="*/ 207 h 372"/>
                <a:gd name="T8" fmla="*/ 240 w 242"/>
                <a:gd name="T9" fmla="*/ 191 h 372"/>
                <a:gd name="T10" fmla="*/ 242 w 242"/>
                <a:gd name="T11" fmla="*/ 178 h 372"/>
                <a:gd name="T12" fmla="*/ 242 w 242"/>
                <a:gd name="T13" fmla="*/ 162 h 372"/>
                <a:gd name="T14" fmla="*/ 236 w 242"/>
                <a:gd name="T15" fmla="*/ 148 h 372"/>
                <a:gd name="T16" fmla="*/ 226 w 242"/>
                <a:gd name="T17" fmla="*/ 132 h 372"/>
                <a:gd name="T18" fmla="*/ 213 w 242"/>
                <a:gd name="T19" fmla="*/ 116 h 372"/>
                <a:gd name="T20" fmla="*/ 206 w 242"/>
                <a:gd name="T21" fmla="*/ 100 h 372"/>
                <a:gd name="T22" fmla="*/ 206 w 242"/>
                <a:gd name="T23" fmla="*/ 73 h 372"/>
                <a:gd name="T24" fmla="*/ 206 w 242"/>
                <a:gd name="T25" fmla="*/ 52 h 372"/>
                <a:gd name="T26" fmla="*/ 210 w 242"/>
                <a:gd name="T27" fmla="*/ 0 h 372"/>
                <a:gd name="T28" fmla="*/ 5 w 242"/>
                <a:gd name="T29" fmla="*/ 0 h 372"/>
                <a:gd name="T30" fmla="*/ 3 w 242"/>
                <a:gd name="T31" fmla="*/ 75 h 372"/>
                <a:gd name="T32" fmla="*/ 1 w 242"/>
                <a:gd name="T33" fmla="*/ 130 h 372"/>
                <a:gd name="T34" fmla="*/ 3 w 242"/>
                <a:gd name="T35" fmla="*/ 258 h 372"/>
                <a:gd name="T36" fmla="*/ 0 w 242"/>
                <a:gd name="T37" fmla="*/ 362 h 372"/>
                <a:gd name="T38" fmla="*/ 73 w 242"/>
                <a:gd name="T39" fmla="*/ 365 h 372"/>
                <a:gd name="T40" fmla="*/ 144 w 242"/>
                <a:gd name="T41" fmla="*/ 367 h 372"/>
                <a:gd name="T42" fmla="*/ 238 w 242"/>
                <a:gd name="T43" fmla="*/ 372 h 372"/>
                <a:gd name="T44" fmla="*/ 238 w 242"/>
                <a:gd name="T45" fmla="*/ 372 h 372"/>
                <a:gd name="T46" fmla="*/ 238 w 242"/>
                <a:gd name="T47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2" h="372">
                  <a:moveTo>
                    <a:pt x="238" y="372"/>
                  </a:moveTo>
                  <a:lnTo>
                    <a:pt x="238" y="258"/>
                  </a:lnTo>
                  <a:lnTo>
                    <a:pt x="236" y="223"/>
                  </a:lnTo>
                  <a:lnTo>
                    <a:pt x="238" y="207"/>
                  </a:lnTo>
                  <a:lnTo>
                    <a:pt x="240" y="191"/>
                  </a:lnTo>
                  <a:lnTo>
                    <a:pt x="242" y="178"/>
                  </a:lnTo>
                  <a:lnTo>
                    <a:pt x="242" y="162"/>
                  </a:lnTo>
                  <a:lnTo>
                    <a:pt x="236" y="148"/>
                  </a:lnTo>
                  <a:lnTo>
                    <a:pt x="226" y="132"/>
                  </a:lnTo>
                  <a:lnTo>
                    <a:pt x="213" y="116"/>
                  </a:lnTo>
                  <a:lnTo>
                    <a:pt x="206" y="100"/>
                  </a:lnTo>
                  <a:lnTo>
                    <a:pt x="206" y="73"/>
                  </a:lnTo>
                  <a:lnTo>
                    <a:pt x="206" y="52"/>
                  </a:lnTo>
                  <a:lnTo>
                    <a:pt x="210" y="0"/>
                  </a:lnTo>
                  <a:lnTo>
                    <a:pt x="5" y="0"/>
                  </a:lnTo>
                  <a:lnTo>
                    <a:pt x="3" y="75"/>
                  </a:lnTo>
                  <a:lnTo>
                    <a:pt x="1" y="130"/>
                  </a:lnTo>
                  <a:lnTo>
                    <a:pt x="3" y="258"/>
                  </a:lnTo>
                  <a:lnTo>
                    <a:pt x="0" y="362"/>
                  </a:lnTo>
                  <a:lnTo>
                    <a:pt x="73" y="365"/>
                  </a:lnTo>
                  <a:lnTo>
                    <a:pt x="144" y="367"/>
                  </a:lnTo>
                  <a:lnTo>
                    <a:pt x="238" y="372"/>
                  </a:lnTo>
                  <a:lnTo>
                    <a:pt x="238" y="372"/>
                  </a:lnTo>
                  <a:lnTo>
                    <a:pt x="238" y="3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90">
              <a:extLst>
                <a:ext uri="{FF2B5EF4-FFF2-40B4-BE49-F238E27FC236}">
                  <a16:creationId xmlns:a16="http://schemas.microsoft.com/office/drawing/2014/main" id="{15B069E5-6B72-363D-950E-FD6E928511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24059" y="11578120"/>
              <a:ext cx="408825" cy="716008"/>
            </a:xfrm>
            <a:custGeom>
              <a:avLst/>
              <a:gdLst>
                <a:gd name="T0" fmla="*/ 146 w 181"/>
                <a:gd name="T1" fmla="*/ 317 h 317"/>
                <a:gd name="T2" fmla="*/ 151 w 181"/>
                <a:gd name="T3" fmla="*/ 303 h 317"/>
                <a:gd name="T4" fmla="*/ 164 w 181"/>
                <a:gd name="T5" fmla="*/ 298 h 317"/>
                <a:gd name="T6" fmla="*/ 181 w 181"/>
                <a:gd name="T7" fmla="*/ 292 h 317"/>
                <a:gd name="T8" fmla="*/ 180 w 181"/>
                <a:gd name="T9" fmla="*/ 232 h 317"/>
                <a:gd name="T10" fmla="*/ 180 w 181"/>
                <a:gd name="T11" fmla="*/ 180 h 317"/>
                <a:gd name="T12" fmla="*/ 180 w 181"/>
                <a:gd name="T13" fmla="*/ 150 h 317"/>
                <a:gd name="T14" fmla="*/ 178 w 181"/>
                <a:gd name="T15" fmla="*/ 82 h 317"/>
                <a:gd name="T16" fmla="*/ 180 w 181"/>
                <a:gd name="T17" fmla="*/ 66 h 317"/>
                <a:gd name="T18" fmla="*/ 176 w 181"/>
                <a:gd name="T19" fmla="*/ 17 h 317"/>
                <a:gd name="T20" fmla="*/ 174 w 181"/>
                <a:gd name="T21" fmla="*/ 0 h 317"/>
                <a:gd name="T22" fmla="*/ 133 w 181"/>
                <a:gd name="T23" fmla="*/ 2 h 317"/>
                <a:gd name="T24" fmla="*/ 117 w 181"/>
                <a:gd name="T25" fmla="*/ 2 h 317"/>
                <a:gd name="T26" fmla="*/ 121 w 181"/>
                <a:gd name="T27" fmla="*/ 17 h 317"/>
                <a:gd name="T28" fmla="*/ 124 w 181"/>
                <a:gd name="T29" fmla="*/ 27 h 317"/>
                <a:gd name="T30" fmla="*/ 110 w 181"/>
                <a:gd name="T31" fmla="*/ 38 h 317"/>
                <a:gd name="T32" fmla="*/ 91 w 181"/>
                <a:gd name="T33" fmla="*/ 36 h 317"/>
                <a:gd name="T34" fmla="*/ 39 w 181"/>
                <a:gd name="T35" fmla="*/ 36 h 317"/>
                <a:gd name="T36" fmla="*/ 23 w 181"/>
                <a:gd name="T37" fmla="*/ 36 h 317"/>
                <a:gd name="T38" fmla="*/ 27 w 181"/>
                <a:gd name="T39" fmla="*/ 57 h 317"/>
                <a:gd name="T40" fmla="*/ 25 w 181"/>
                <a:gd name="T41" fmla="*/ 70 h 317"/>
                <a:gd name="T42" fmla="*/ 25 w 181"/>
                <a:gd name="T43" fmla="*/ 118 h 317"/>
                <a:gd name="T44" fmla="*/ 0 w 181"/>
                <a:gd name="T45" fmla="*/ 114 h 317"/>
                <a:gd name="T46" fmla="*/ 0 w 181"/>
                <a:gd name="T47" fmla="*/ 150 h 317"/>
                <a:gd name="T48" fmla="*/ 14 w 181"/>
                <a:gd name="T49" fmla="*/ 154 h 317"/>
                <a:gd name="T50" fmla="*/ 16 w 181"/>
                <a:gd name="T51" fmla="*/ 175 h 317"/>
                <a:gd name="T52" fmla="*/ 16 w 181"/>
                <a:gd name="T53" fmla="*/ 221 h 317"/>
                <a:gd name="T54" fmla="*/ 43 w 181"/>
                <a:gd name="T55" fmla="*/ 221 h 317"/>
                <a:gd name="T56" fmla="*/ 112 w 181"/>
                <a:gd name="T57" fmla="*/ 223 h 317"/>
                <a:gd name="T58" fmla="*/ 124 w 181"/>
                <a:gd name="T59" fmla="*/ 228 h 317"/>
                <a:gd name="T60" fmla="*/ 126 w 181"/>
                <a:gd name="T61" fmla="*/ 241 h 317"/>
                <a:gd name="T62" fmla="*/ 135 w 181"/>
                <a:gd name="T63" fmla="*/ 251 h 317"/>
                <a:gd name="T64" fmla="*/ 142 w 181"/>
                <a:gd name="T65" fmla="*/ 266 h 317"/>
                <a:gd name="T66" fmla="*/ 137 w 181"/>
                <a:gd name="T67" fmla="*/ 278 h 317"/>
                <a:gd name="T68" fmla="*/ 139 w 181"/>
                <a:gd name="T69" fmla="*/ 291 h 317"/>
                <a:gd name="T70" fmla="*/ 137 w 181"/>
                <a:gd name="T71" fmla="*/ 305 h 317"/>
                <a:gd name="T72" fmla="*/ 146 w 181"/>
                <a:gd name="T73" fmla="*/ 316 h 317"/>
                <a:gd name="T74" fmla="*/ 146 w 181"/>
                <a:gd name="T75" fmla="*/ 317 h 317"/>
                <a:gd name="T76" fmla="*/ 146 w 181"/>
                <a:gd name="T77" fmla="*/ 317 h 317"/>
                <a:gd name="T78" fmla="*/ 146 w 181"/>
                <a:gd name="T79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317">
                  <a:moveTo>
                    <a:pt x="146" y="317"/>
                  </a:moveTo>
                  <a:lnTo>
                    <a:pt x="151" y="303"/>
                  </a:lnTo>
                  <a:lnTo>
                    <a:pt x="164" y="298"/>
                  </a:lnTo>
                  <a:lnTo>
                    <a:pt x="181" y="292"/>
                  </a:lnTo>
                  <a:lnTo>
                    <a:pt x="180" y="232"/>
                  </a:lnTo>
                  <a:lnTo>
                    <a:pt x="180" y="180"/>
                  </a:lnTo>
                  <a:lnTo>
                    <a:pt x="180" y="150"/>
                  </a:lnTo>
                  <a:lnTo>
                    <a:pt x="178" y="82"/>
                  </a:lnTo>
                  <a:lnTo>
                    <a:pt x="180" y="66"/>
                  </a:lnTo>
                  <a:lnTo>
                    <a:pt x="176" y="17"/>
                  </a:lnTo>
                  <a:lnTo>
                    <a:pt x="174" y="0"/>
                  </a:lnTo>
                  <a:lnTo>
                    <a:pt x="133" y="2"/>
                  </a:lnTo>
                  <a:lnTo>
                    <a:pt x="117" y="2"/>
                  </a:lnTo>
                  <a:lnTo>
                    <a:pt x="121" y="17"/>
                  </a:lnTo>
                  <a:lnTo>
                    <a:pt x="124" y="27"/>
                  </a:lnTo>
                  <a:lnTo>
                    <a:pt x="110" y="38"/>
                  </a:lnTo>
                  <a:lnTo>
                    <a:pt x="91" y="36"/>
                  </a:lnTo>
                  <a:lnTo>
                    <a:pt x="39" y="36"/>
                  </a:lnTo>
                  <a:lnTo>
                    <a:pt x="23" y="36"/>
                  </a:lnTo>
                  <a:lnTo>
                    <a:pt x="27" y="57"/>
                  </a:lnTo>
                  <a:lnTo>
                    <a:pt x="25" y="70"/>
                  </a:lnTo>
                  <a:lnTo>
                    <a:pt x="25" y="118"/>
                  </a:lnTo>
                  <a:lnTo>
                    <a:pt x="0" y="114"/>
                  </a:lnTo>
                  <a:lnTo>
                    <a:pt x="0" y="150"/>
                  </a:lnTo>
                  <a:lnTo>
                    <a:pt x="14" y="154"/>
                  </a:lnTo>
                  <a:lnTo>
                    <a:pt x="16" y="175"/>
                  </a:lnTo>
                  <a:lnTo>
                    <a:pt x="16" y="221"/>
                  </a:lnTo>
                  <a:lnTo>
                    <a:pt x="43" y="221"/>
                  </a:lnTo>
                  <a:lnTo>
                    <a:pt x="112" y="223"/>
                  </a:lnTo>
                  <a:lnTo>
                    <a:pt x="124" y="228"/>
                  </a:lnTo>
                  <a:lnTo>
                    <a:pt x="126" y="241"/>
                  </a:lnTo>
                  <a:lnTo>
                    <a:pt x="135" y="251"/>
                  </a:lnTo>
                  <a:lnTo>
                    <a:pt x="142" y="266"/>
                  </a:lnTo>
                  <a:lnTo>
                    <a:pt x="137" y="278"/>
                  </a:lnTo>
                  <a:lnTo>
                    <a:pt x="139" y="291"/>
                  </a:lnTo>
                  <a:lnTo>
                    <a:pt x="137" y="305"/>
                  </a:lnTo>
                  <a:lnTo>
                    <a:pt x="146" y="316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46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91">
              <a:extLst>
                <a:ext uri="{FF2B5EF4-FFF2-40B4-BE49-F238E27FC236}">
                  <a16:creationId xmlns:a16="http://schemas.microsoft.com/office/drawing/2014/main" id="{1342A08C-9956-7EF0-FB6E-8ABBE96A2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18111" y="11912407"/>
              <a:ext cx="831201" cy="844753"/>
            </a:xfrm>
            <a:custGeom>
              <a:avLst/>
              <a:gdLst>
                <a:gd name="T0" fmla="*/ 277 w 368"/>
                <a:gd name="T1" fmla="*/ 374 h 374"/>
                <a:gd name="T2" fmla="*/ 275 w 368"/>
                <a:gd name="T3" fmla="*/ 283 h 374"/>
                <a:gd name="T4" fmla="*/ 277 w 368"/>
                <a:gd name="T5" fmla="*/ 267 h 374"/>
                <a:gd name="T6" fmla="*/ 279 w 368"/>
                <a:gd name="T7" fmla="*/ 251 h 374"/>
                <a:gd name="T8" fmla="*/ 275 w 368"/>
                <a:gd name="T9" fmla="*/ 232 h 374"/>
                <a:gd name="T10" fmla="*/ 277 w 368"/>
                <a:gd name="T11" fmla="*/ 216 h 374"/>
                <a:gd name="T12" fmla="*/ 300 w 368"/>
                <a:gd name="T13" fmla="*/ 207 h 374"/>
                <a:gd name="T14" fmla="*/ 300 w 368"/>
                <a:gd name="T15" fmla="*/ 180 h 374"/>
                <a:gd name="T16" fmla="*/ 313 w 368"/>
                <a:gd name="T17" fmla="*/ 166 h 374"/>
                <a:gd name="T18" fmla="*/ 368 w 368"/>
                <a:gd name="T19" fmla="*/ 166 h 374"/>
                <a:gd name="T20" fmla="*/ 363 w 368"/>
                <a:gd name="T21" fmla="*/ 152 h 374"/>
                <a:gd name="T22" fmla="*/ 364 w 368"/>
                <a:gd name="T23" fmla="*/ 136 h 374"/>
                <a:gd name="T24" fmla="*/ 364 w 368"/>
                <a:gd name="T25" fmla="*/ 119 h 374"/>
                <a:gd name="T26" fmla="*/ 359 w 368"/>
                <a:gd name="T27" fmla="*/ 107 h 374"/>
                <a:gd name="T28" fmla="*/ 348 w 368"/>
                <a:gd name="T29" fmla="*/ 93 h 374"/>
                <a:gd name="T30" fmla="*/ 347 w 368"/>
                <a:gd name="T31" fmla="*/ 73 h 374"/>
                <a:gd name="T32" fmla="*/ 240 w 368"/>
                <a:gd name="T33" fmla="*/ 71 h 374"/>
                <a:gd name="T34" fmla="*/ 238 w 368"/>
                <a:gd name="T35" fmla="*/ 32 h 374"/>
                <a:gd name="T36" fmla="*/ 238 w 368"/>
                <a:gd name="T37" fmla="*/ 4 h 374"/>
                <a:gd name="T38" fmla="*/ 222 w 368"/>
                <a:gd name="T39" fmla="*/ 2 h 374"/>
                <a:gd name="T40" fmla="*/ 126 w 368"/>
                <a:gd name="T41" fmla="*/ 4 h 374"/>
                <a:gd name="T42" fmla="*/ 3 w 368"/>
                <a:gd name="T43" fmla="*/ 0 h 374"/>
                <a:gd name="T44" fmla="*/ 10 w 368"/>
                <a:gd name="T45" fmla="*/ 11 h 374"/>
                <a:gd name="T46" fmla="*/ 16 w 368"/>
                <a:gd name="T47" fmla="*/ 22 h 374"/>
                <a:gd name="T48" fmla="*/ 21 w 368"/>
                <a:gd name="T49" fmla="*/ 36 h 374"/>
                <a:gd name="T50" fmla="*/ 30 w 368"/>
                <a:gd name="T51" fmla="*/ 47 h 374"/>
                <a:gd name="T52" fmla="*/ 32 w 368"/>
                <a:gd name="T53" fmla="*/ 59 h 374"/>
                <a:gd name="T54" fmla="*/ 39 w 368"/>
                <a:gd name="T55" fmla="*/ 70 h 374"/>
                <a:gd name="T56" fmla="*/ 35 w 368"/>
                <a:gd name="T57" fmla="*/ 82 h 374"/>
                <a:gd name="T58" fmla="*/ 32 w 368"/>
                <a:gd name="T59" fmla="*/ 102 h 374"/>
                <a:gd name="T60" fmla="*/ 32 w 368"/>
                <a:gd name="T61" fmla="*/ 114 h 374"/>
                <a:gd name="T62" fmla="*/ 42 w 368"/>
                <a:gd name="T63" fmla="*/ 125 h 374"/>
                <a:gd name="T64" fmla="*/ 58 w 368"/>
                <a:gd name="T65" fmla="*/ 127 h 374"/>
                <a:gd name="T66" fmla="*/ 71 w 368"/>
                <a:gd name="T67" fmla="*/ 136 h 374"/>
                <a:gd name="T68" fmla="*/ 83 w 368"/>
                <a:gd name="T69" fmla="*/ 137 h 374"/>
                <a:gd name="T70" fmla="*/ 97 w 368"/>
                <a:gd name="T71" fmla="*/ 144 h 374"/>
                <a:gd name="T72" fmla="*/ 103 w 368"/>
                <a:gd name="T73" fmla="*/ 155 h 374"/>
                <a:gd name="T74" fmla="*/ 105 w 368"/>
                <a:gd name="T75" fmla="*/ 175 h 374"/>
                <a:gd name="T76" fmla="*/ 90 w 368"/>
                <a:gd name="T77" fmla="*/ 180 h 374"/>
                <a:gd name="T78" fmla="*/ 76 w 368"/>
                <a:gd name="T79" fmla="*/ 187 h 374"/>
                <a:gd name="T80" fmla="*/ 58 w 368"/>
                <a:gd name="T81" fmla="*/ 185 h 374"/>
                <a:gd name="T82" fmla="*/ 46 w 368"/>
                <a:gd name="T83" fmla="*/ 200 h 374"/>
                <a:gd name="T84" fmla="*/ 26 w 368"/>
                <a:gd name="T85" fmla="*/ 198 h 374"/>
                <a:gd name="T86" fmla="*/ 28 w 368"/>
                <a:gd name="T87" fmla="*/ 210 h 374"/>
                <a:gd name="T88" fmla="*/ 24 w 368"/>
                <a:gd name="T89" fmla="*/ 223 h 374"/>
                <a:gd name="T90" fmla="*/ 21 w 368"/>
                <a:gd name="T91" fmla="*/ 242 h 374"/>
                <a:gd name="T92" fmla="*/ 10 w 368"/>
                <a:gd name="T93" fmla="*/ 248 h 374"/>
                <a:gd name="T94" fmla="*/ 0 w 368"/>
                <a:gd name="T95" fmla="*/ 260 h 374"/>
                <a:gd name="T96" fmla="*/ 10 w 368"/>
                <a:gd name="T97" fmla="*/ 276 h 374"/>
                <a:gd name="T98" fmla="*/ 21 w 368"/>
                <a:gd name="T99" fmla="*/ 294 h 374"/>
                <a:gd name="T100" fmla="*/ 30 w 368"/>
                <a:gd name="T101" fmla="*/ 312 h 374"/>
                <a:gd name="T102" fmla="*/ 42 w 368"/>
                <a:gd name="T103" fmla="*/ 317 h 374"/>
                <a:gd name="T104" fmla="*/ 53 w 368"/>
                <a:gd name="T105" fmla="*/ 324 h 374"/>
                <a:gd name="T106" fmla="*/ 69 w 368"/>
                <a:gd name="T107" fmla="*/ 326 h 374"/>
                <a:gd name="T108" fmla="*/ 81 w 368"/>
                <a:gd name="T109" fmla="*/ 340 h 374"/>
                <a:gd name="T110" fmla="*/ 96 w 368"/>
                <a:gd name="T111" fmla="*/ 342 h 374"/>
                <a:gd name="T112" fmla="*/ 97 w 368"/>
                <a:gd name="T113" fmla="*/ 358 h 374"/>
                <a:gd name="T114" fmla="*/ 117 w 368"/>
                <a:gd name="T115" fmla="*/ 365 h 374"/>
                <a:gd name="T116" fmla="*/ 129 w 368"/>
                <a:gd name="T117" fmla="*/ 360 h 374"/>
                <a:gd name="T118" fmla="*/ 277 w 368"/>
                <a:gd name="T119" fmla="*/ 374 h 374"/>
                <a:gd name="T120" fmla="*/ 277 w 368"/>
                <a:gd name="T121" fmla="*/ 374 h 374"/>
                <a:gd name="T122" fmla="*/ 277 w 368"/>
                <a:gd name="T12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8" h="374">
                  <a:moveTo>
                    <a:pt x="277" y="374"/>
                  </a:moveTo>
                  <a:lnTo>
                    <a:pt x="275" y="283"/>
                  </a:lnTo>
                  <a:lnTo>
                    <a:pt x="277" y="267"/>
                  </a:lnTo>
                  <a:lnTo>
                    <a:pt x="279" y="251"/>
                  </a:lnTo>
                  <a:lnTo>
                    <a:pt x="275" y="232"/>
                  </a:lnTo>
                  <a:lnTo>
                    <a:pt x="277" y="216"/>
                  </a:lnTo>
                  <a:lnTo>
                    <a:pt x="300" y="207"/>
                  </a:lnTo>
                  <a:lnTo>
                    <a:pt x="300" y="180"/>
                  </a:lnTo>
                  <a:lnTo>
                    <a:pt x="313" y="166"/>
                  </a:lnTo>
                  <a:lnTo>
                    <a:pt x="368" y="166"/>
                  </a:lnTo>
                  <a:lnTo>
                    <a:pt x="363" y="152"/>
                  </a:lnTo>
                  <a:lnTo>
                    <a:pt x="364" y="136"/>
                  </a:lnTo>
                  <a:lnTo>
                    <a:pt x="364" y="119"/>
                  </a:lnTo>
                  <a:lnTo>
                    <a:pt x="359" y="107"/>
                  </a:lnTo>
                  <a:lnTo>
                    <a:pt x="348" y="93"/>
                  </a:lnTo>
                  <a:lnTo>
                    <a:pt x="347" y="73"/>
                  </a:lnTo>
                  <a:lnTo>
                    <a:pt x="240" y="71"/>
                  </a:lnTo>
                  <a:lnTo>
                    <a:pt x="238" y="32"/>
                  </a:lnTo>
                  <a:lnTo>
                    <a:pt x="238" y="4"/>
                  </a:lnTo>
                  <a:lnTo>
                    <a:pt x="222" y="2"/>
                  </a:lnTo>
                  <a:lnTo>
                    <a:pt x="126" y="4"/>
                  </a:lnTo>
                  <a:lnTo>
                    <a:pt x="3" y="0"/>
                  </a:lnTo>
                  <a:lnTo>
                    <a:pt x="10" y="11"/>
                  </a:lnTo>
                  <a:lnTo>
                    <a:pt x="16" y="22"/>
                  </a:lnTo>
                  <a:lnTo>
                    <a:pt x="21" y="36"/>
                  </a:lnTo>
                  <a:lnTo>
                    <a:pt x="30" y="47"/>
                  </a:lnTo>
                  <a:lnTo>
                    <a:pt x="32" y="59"/>
                  </a:lnTo>
                  <a:lnTo>
                    <a:pt x="39" y="70"/>
                  </a:lnTo>
                  <a:lnTo>
                    <a:pt x="35" y="82"/>
                  </a:lnTo>
                  <a:lnTo>
                    <a:pt x="32" y="102"/>
                  </a:lnTo>
                  <a:lnTo>
                    <a:pt x="32" y="114"/>
                  </a:lnTo>
                  <a:lnTo>
                    <a:pt x="42" y="125"/>
                  </a:lnTo>
                  <a:lnTo>
                    <a:pt x="58" y="127"/>
                  </a:lnTo>
                  <a:lnTo>
                    <a:pt x="71" y="136"/>
                  </a:lnTo>
                  <a:lnTo>
                    <a:pt x="83" y="137"/>
                  </a:lnTo>
                  <a:lnTo>
                    <a:pt x="97" y="144"/>
                  </a:lnTo>
                  <a:lnTo>
                    <a:pt x="103" y="155"/>
                  </a:lnTo>
                  <a:lnTo>
                    <a:pt x="105" y="175"/>
                  </a:lnTo>
                  <a:lnTo>
                    <a:pt x="90" y="180"/>
                  </a:lnTo>
                  <a:lnTo>
                    <a:pt x="76" y="187"/>
                  </a:lnTo>
                  <a:lnTo>
                    <a:pt x="58" y="185"/>
                  </a:lnTo>
                  <a:lnTo>
                    <a:pt x="46" y="200"/>
                  </a:lnTo>
                  <a:lnTo>
                    <a:pt x="26" y="198"/>
                  </a:lnTo>
                  <a:lnTo>
                    <a:pt x="28" y="210"/>
                  </a:lnTo>
                  <a:lnTo>
                    <a:pt x="24" y="223"/>
                  </a:lnTo>
                  <a:lnTo>
                    <a:pt x="21" y="242"/>
                  </a:lnTo>
                  <a:lnTo>
                    <a:pt x="10" y="248"/>
                  </a:lnTo>
                  <a:lnTo>
                    <a:pt x="0" y="260"/>
                  </a:lnTo>
                  <a:lnTo>
                    <a:pt x="10" y="276"/>
                  </a:lnTo>
                  <a:lnTo>
                    <a:pt x="21" y="294"/>
                  </a:lnTo>
                  <a:lnTo>
                    <a:pt x="30" y="312"/>
                  </a:lnTo>
                  <a:lnTo>
                    <a:pt x="42" y="317"/>
                  </a:lnTo>
                  <a:lnTo>
                    <a:pt x="53" y="324"/>
                  </a:lnTo>
                  <a:lnTo>
                    <a:pt x="69" y="326"/>
                  </a:lnTo>
                  <a:lnTo>
                    <a:pt x="81" y="340"/>
                  </a:lnTo>
                  <a:lnTo>
                    <a:pt x="96" y="342"/>
                  </a:lnTo>
                  <a:lnTo>
                    <a:pt x="97" y="358"/>
                  </a:lnTo>
                  <a:lnTo>
                    <a:pt x="117" y="365"/>
                  </a:lnTo>
                  <a:lnTo>
                    <a:pt x="129" y="360"/>
                  </a:lnTo>
                  <a:lnTo>
                    <a:pt x="277" y="374"/>
                  </a:lnTo>
                  <a:lnTo>
                    <a:pt x="277" y="374"/>
                  </a:lnTo>
                  <a:lnTo>
                    <a:pt x="277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92">
              <a:extLst>
                <a:ext uri="{FF2B5EF4-FFF2-40B4-BE49-F238E27FC236}">
                  <a16:creationId xmlns:a16="http://schemas.microsoft.com/office/drawing/2014/main" id="{2C0405F6-C4B9-8A30-A1F0-1A0E053C07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55723" y="11819801"/>
              <a:ext cx="530795" cy="767957"/>
            </a:xfrm>
            <a:custGeom>
              <a:avLst/>
              <a:gdLst>
                <a:gd name="T0" fmla="*/ 128 w 235"/>
                <a:gd name="T1" fmla="*/ 340 h 340"/>
                <a:gd name="T2" fmla="*/ 124 w 235"/>
                <a:gd name="T3" fmla="*/ 322 h 340"/>
                <a:gd name="T4" fmla="*/ 123 w 235"/>
                <a:gd name="T5" fmla="*/ 306 h 340"/>
                <a:gd name="T6" fmla="*/ 128 w 235"/>
                <a:gd name="T7" fmla="*/ 292 h 340"/>
                <a:gd name="T8" fmla="*/ 139 w 235"/>
                <a:gd name="T9" fmla="*/ 283 h 340"/>
                <a:gd name="T10" fmla="*/ 149 w 235"/>
                <a:gd name="T11" fmla="*/ 274 h 340"/>
                <a:gd name="T12" fmla="*/ 165 w 235"/>
                <a:gd name="T13" fmla="*/ 273 h 340"/>
                <a:gd name="T14" fmla="*/ 174 w 235"/>
                <a:gd name="T15" fmla="*/ 262 h 340"/>
                <a:gd name="T16" fmla="*/ 187 w 235"/>
                <a:gd name="T17" fmla="*/ 257 h 340"/>
                <a:gd name="T18" fmla="*/ 185 w 235"/>
                <a:gd name="T19" fmla="*/ 241 h 340"/>
                <a:gd name="T20" fmla="*/ 194 w 235"/>
                <a:gd name="T21" fmla="*/ 228 h 340"/>
                <a:gd name="T22" fmla="*/ 201 w 235"/>
                <a:gd name="T23" fmla="*/ 219 h 340"/>
                <a:gd name="T24" fmla="*/ 201 w 235"/>
                <a:gd name="T25" fmla="*/ 196 h 340"/>
                <a:gd name="T26" fmla="*/ 203 w 235"/>
                <a:gd name="T27" fmla="*/ 178 h 340"/>
                <a:gd name="T28" fmla="*/ 215 w 235"/>
                <a:gd name="T29" fmla="*/ 130 h 340"/>
                <a:gd name="T30" fmla="*/ 215 w 235"/>
                <a:gd name="T31" fmla="*/ 102 h 340"/>
                <a:gd name="T32" fmla="*/ 215 w 235"/>
                <a:gd name="T33" fmla="*/ 73 h 340"/>
                <a:gd name="T34" fmla="*/ 215 w 235"/>
                <a:gd name="T35" fmla="*/ 47 h 340"/>
                <a:gd name="T36" fmla="*/ 215 w 235"/>
                <a:gd name="T37" fmla="*/ 34 h 340"/>
                <a:gd name="T38" fmla="*/ 235 w 235"/>
                <a:gd name="T39" fmla="*/ 23 h 340"/>
                <a:gd name="T40" fmla="*/ 233 w 235"/>
                <a:gd name="T41" fmla="*/ 7 h 340"/>
                <a:gd name="T42" fmla="*/ 167 w 235"/>
                <a:gd name="T43" fmla="*/ 6 h 340"/>
                <a:gd name="T44" fmla="*/ 140 w 235"/>
                <a:gd name="T45" fmla="*/ 6 h 340"/>
                <a:gd name="T46" fmla="*/ 124 w 235"/>
                <a:gd name="T47" fmla="*/ 4 h 340"/>
                <a:gd name="T48" fmla="*/ 99 w 235"/>
                <a:gd name="T49" fmla="*/ 4 h 340"/>
                <a:gd name="T50" fmla="*/ 83 w 235"/>
                <a:gd name="T51" fmla="*/ 2 h 340"/>
                <a:gd name="T52" fmla="*/ 28 w 235"/>
                <a:gd name="T53" fmla="*/ 0 h 340"/>
                <a:gd name="T54" fmla="*/ 0 w 235"/>
                <a:gd name="T55" fmla="*/ 0 h 340"/>
                <a:gd name="T56" fmla="*/ 7 w 235"/>
                <a:gd name="T57" fmla="*/ 15 h 340"/>
                <a:gd name="T58" fmla="*/ 16 w 235"/>
                <a:gd name="T59" fmla="*/ 25 h 340"/>
                <a:gd name="T60" fmla="*/ 14 w 235"/>
                <a:gd name="T61" fmla="*/ 41 h 340"/>
                <a:gd name="T62" fmla="*/ 21 w 235"/>
                <a:gd name="T63" fmla="*/ 59 h 340"/>
                <a:gd name="T64" fmla="*/ 19 w 235"/>
                <a:gd name="T65" fmla="*/ 71 h 340"/>
                <a:gd name="T66" fmla="*/ 17 w 235"/>
                <a:gd name="T67" fmla="*/ 91 h 340"/>
                <a:gd name="T68" fmla="*/ 28 w 235"/>
                <a:gd name="T69" fmla="*/ 98 h 340"/>
                <a:gd name="T70" fmla="*/ 37 w 235"/>
                <a:gd name="T71" fmla="*/ 109 h 340"/>
                <a:gd name="T72" fmla="*/ 35 w 235"/>
                <a:gd name="T73" fmla="*/ 128 h 340"/>
                <a:gd name="T74" fmla="*/ 42 w 235"/>
                <a:gd name="T75" fmla="*/ 139 h 340"/>
                <a:gd name="T76" fmla="*/ 55 w 235"/>
                <a:gd name="T77" fmla="*/ 157 h 340"/>
                <a:gd name="T78" fmla="*/ 66 w 235"/>
                <a:gd name="T79" fmla="*/ 173 h 340"/>
                <a:gd name="T80" fmla="*/ 66 w 235"/>
                <a:gd name="T81" fmla="*/ 187 h 340"/>
                <a:gd name="T82" fmla="*/ 71 w 235"/>
                <a:gd name="T83" fmla="*/ 203 h 340"/>
                <a:gd name="T84" fmla="*/ 80 w 235"/>
                <a:gd name="T85" fmla="*/ 214 h 340"/>
                <a:gd name="T86" fmla="*/ 69 w 235"/>
                <a:gd name="T87" fmla="*/ 235 h 340"/>
                <a:gd name="T88" fmla="*/ 74 w 235"/>
                <a:gd name="T89" fmla="*/ 249 h 340"/>
                <a:gd name="T90" fmla="*/ 76 w 235"/>
                <a:gd name="T91" fmla="*/ 262 h 340"/>
                <a:gd name="T92" fmla="*/ 85 w 235"/>
                <a:gd name="T93" fmla="*/ 276 h 340"/>
                <a:gd name="T94" fmla="*/ 85 w 235"/>
                <a:gd name="T95" fmla="*/ 292 h 340"/>
                <a:gd name="T96" fmla="*/ 98 w 235"/>
                <a:gd name="T97" fmla="*/ 301 h 340"/>
                <a:gd name="T98" fmla="*/ 106 w 235"/>
                <a:gd name="T99" fmla="*/ 308 h 340"/>
                <a:gd name="T100" fmla="*/ 117 w 235"/>
                <a:gd name="T101" fmla="*/ 322 h 340"/>
                <a:gd name="T102" fmla="*/ 124 w 235"/>
                <a:gd name="T103" fmla="*/ 340 h 340"/>
                <a:gd name="T104" fmla="*/ 128 w 235"/>
                <a:gd name="T105" fmla="*/ 340 h 340"/>
                <a:gd name="T106" fmla="*/ 128 w 235"/>
                <a:gd name="T107" fmla="*/ 340 h 340"/>
                <a:gd name="T108" fmla="*/ 128 w 235"/>
                <a:gd name="T10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5" h="340">
                  <a:moveTo>
                    <a:pt x="128" y="340"/>
                  </a:moveTo>
                  <a:lnTo>
                    <a:pt x="124" y="322"/>
                  </a:lnTo>
                  <a:lnTo>
                    <a:pt x="123" y="306"/>
                  </a:lnTo>
                  <a:lnTo>
                    <a:pt x="128" y="292"/>
                  </a:lnTo>
                  <a:lnTo>
                    <a:pt x="139" y="283"/>
                  </a:lnTo>
                  <a:lnTo>
                    <a:pt x="149" y="274"/>
                  </a:lnTo>
                  <a:lnTo>
                    <a:pt x="165" y="273"/>
                  </a:lnTo>
                  <a:lnTo>
                    <a:pt x="174" y="262"/>
                  </a:lnTo>
                  <a:lnTo>
                    <a:pt x="187" y="257"/>
                  </a:lnTo>
                  <a:lnTo>
                    <a:pt x="185" y="241"/>
                  </a:lnTo>
                  <a:lnTo>
                    <a:pt x="194" y="228"/>
                  </a:lnTo>
                  <a:lnTo>
                    <a:pt x="201" y="219"/>
                  </a:lnTo>
                  <a:lnTo>
                    <a:pt x="201" y="196"/>
                  </a:lnTo>
                  <a:lnTo>
                    <a:pt x="203" y="178"/>
                  </a:lnTo>
                  <a:lnTo>
                    <a:pt x="215" y="130"/>
                  </a:lnTo>
                  <a:lnTo>
                    <a:pt x="215" y="102"/>
                  </a:lnTo>
                  <a:lnTo>
                    <a:pt x="215" y="73"/>
                  </a:lnTo>
                  <a:lnTo>
                    <a:pt x="215" y="47"/>
                  </a:lnTo>
                  <a:lnTo>
                    <a:pt x="215" y="34"/>
                  </a:lnTo>
                  <a:lnTo>
                    <a:pt x="235" y="23"/>
                  </a:lnTo>
                  <a:lnTo>
                    <a:pt x="233" y="7"/>
                  </a:lnTo>
                  <a:lnTo>
                    <a:pt x="167" y="6"/>
                  </a:lnTo>
                  <a:lnTo>
                    <a:pt x="140" y="6"/>
                  </a:lnTo>
                  <a:lnTo>
                    <a:pt x="124" y="4"/>
                  </a:lnTo>
                  <a:lnTo>
                    <a:pt x="99" y="4"/>
                  </a:lnTo>
                  <a:lnTo>
                    <a:pt x="83" y="2"/>
                  </a:lnTo>
                  <a:lnTo>
                    <a:pt x="28" y="0"/>
                  </a:lnTo>
                  <a:lnTo>
                    <a:pt x="0" y="0"/>
                  </a:lnTo>
                  <a:lnTo>
                    <a:pt x="7" y="15"/>
                  </a:lnTo>
                  <a:lnTo>
                    <a:pt x="16" y="25"/>
                  </a:lnTo>
                  <a:lnTo>
                    <a:pt x="14" y="41"/>
                  </a:lnTo>
                  <a:lnTo>
                    <a:pt x="21" y="59"/>
                  </a:lnTo>
                  <a:lnTo>
                    <a:pt x="19" y="71"/>
                  </a:lnTo>
                  <a:lnTo>
                    <a:pt x="17" y="91"/>
                  </a:lnTo>
                  <a:lnTo>
                    <a:pt x="28" y="98"/>
                  </a:lnTo>
                  <a:lnTo>
                    <a:pt x="37" y="109"/>
                  </a:lnTo>
                  <a:lnTo>
                    <a:pt x="35" y="128"/>
                  </a:lnTo>
                  <a:lnTo>
                    <a:pt x="42" y="139"/>
                  </a:lnTo>
                  <a:lnTo>
                    <a:pt x="55" y="157"/>
                  </a:lnTo>
                  <a:lnTo>
                    <a:pt x="66" y="173"/>
                  </a:lnTo>
                  <a:lnTo>
                    <a:pt x="66" y="187"/>
                  </a:lnTo>
                  <a:lnTo>
                    <a:pt x="71" y="203"/>
                  </a:lnTo>
                  <a:lnTo>
                    <a:pt x="80" y="214"/>
                  </a:lnTo>
                  <a:lnTo>
                    <a:pt x="69" y="235"/>
                  </a:lnTo>
                  <a:lnTo>
                    <a:pt x="74" y="249"/>
                  </a:lnTo>
                  <a:lnTo>
                    <a:pt x="76" y="262"/>
                  </a:lnTo>
                  <a:lnTo>
                    <a:pt x="85" y="276"/>
                  </a:lnTo>
                  <a:lnTo>
                    <a:pt x="85" y="292"/>
                  </a:lnTo>
                  <a:lnTo>
                    <a:pt x="98" y="301"/>
                  </a:lnTo>
                  <a:lnTo>
                    <a:pt x="106" y="308"/>
                  </a:lnTo>
                  <a:lnTo>
                    <a:pt x="117" y="322"/>
                  </a:lnTo>
                  <a:lnTo>
                    <a:pt x="124" y="340"/>
                  </a:lnTo>
                  <a:lnTo>
                    <a:pt x="128" y="340"/>
                  </a:lnTo>
                  <a:lnTo>
                    <a:pt x="128" y="340"/>
                  </a:lnTo>
                  <a:lnTo>
                    <a:pt x="128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93">
              <a:extLst>
                <a:ext uri="{FF2B5EF4-FFF2-40B4-BE49-F238E27FC236}">
                  <a16:creationId xmlns:a16="http://schemas.microsoft.com/office/drawing/2014/main" id="{C87F66E6-3767-B9E2-5FFE-4F874D9B3E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75210" y="11817542"/>
              <a:ext cx="686644" cy="878634"/>
            </a:xfrm>
            <a:custGeom>
              <a:avLst/>
              <a:gdLst>
                <a:gd name="T0" fmla="*/ 297 w 304"/>
                <a:gd name="T1" fmla="*/ 389 h 389"/>
                <a:gd name="T2" fmla="*/ 301 w 304"/>
                <a:gd name="T3" fmla="*/ 313 h 389"/>
                <a:gd name="T4" fmla="*/ 303 w 304"/>
                <a:gd name="T5" fmla="*/ 270 h 389"/>
                <a:gd name="T6" fmla="*/ 301 w 304"/>
                <a:gd name="T7" fmla="*/ 242 h 389"/>
                <a:gd name="T8" fmla="*/ 301 w 304"/>
                <a:gd name="T9" fmla="*/ 131 h 389"/>
                <a:gd name="T10" fmla="*/ 304 w 304"/>
                <a:gd name="T11" fmla="*/ 48 h 389"/>
                <a:gd name="T12" fmla="*/ 271 w 304"/>
                <a:gd name="T13" fmla="*/ 37 h 389"/>
                <a:gd name="T14" fmla="*/ 256 w 304"/>
                <a:gd name="T15" fmla="*/ 48 h 389"/>
                <a:gd name="T16" fmla="*/ 93 w 304"/>
                <a:gd name="T17" fmla="*/ 33 h 389"/>
                <a:gd name="T18" fmla="*/ 94 w 304"/>
                <a:gd name="T19" fmla="*/ 1 h 389"/>
                <a:gd name="T20" fmla="*/ 78 w 304"/>
                <a:gd name="T21" fmla="*/ 0 h 389"/>
                <a:gd name="T22" fmla="*/ 4 w 304"/>
                <a:gd name="T23" fmla="*/ 1 h 389"/>
                <a:gd name="T24" fmla="*/ 0 w 304"/>
                <a:gd name="T25" fmla="*/ 51 h 389"/>
                <a:gd name="T26" fmla="*/ 0 w 304"/>
                <a:gd name="T27" fmla="*/ 74 h 389"/>
                <a:gd name="T28" fmla="*/ 2 w 304"/>
                <a:gd name="T29" fmla="*/ 94 h 389"/>
                <a:gd name="T30" fmla="*/ 7 w 304"/>
                <a:gd name="T31" fmla="*/ 108 h 389"/>
                <a:gd name="T32" fmla="*/ 20 w 304"/>
                <a:gd name="T33" fmla="*/ 131 h 389"/>
                <a:gd name="T34" fmla="*/ 30 w 304"/>
                <a:gd name="T35" fmla="*/ 149 h 389"/>
                <a:gd name="T36" fmla="*/ 36 w 304"/>
                <a:gd name="T37" fmla="*/ 163 h 389"/>
                <a:gd name="T38" fmla="*/ 36 w 304"/>
                <a:gd name="T39" fmla="*/ 179 h 389"/>
                <a:gd name="T40" fmla="*/ 34 w 304"/>
                <a:gd name="T41" fmla="*/ 192 h 389"/>
                <a:gd name="T42" fmla="*/ 32 w 304"/>
                <a:gd name="T43" fmla="*/ 208 h 389"/>
                <a:gd name="T44" fmla="*/ 30 w 304"/>
                <a:gd name="T45" fmla="*/ 224 h 389"/>
                <a:gd name="T46" fmla="*/ 32 w 304"/>
                <a:gd name="T47" fmla="*/ 259 h 389"/>
                <a:gd name="T48" fmla="*/ 32 w 304"/>
                <a:gd name="T49" fmla="*/ 373 h 389"/>
                <a:gd name="T50" fmla="*/ 77 w 304"/>
                <a:gd name="T51" fmla="*/ 379 h 389"/>
                <a:gd name="T52" fmla="*/ 297 w 304"/>
                <a:gd name="T53" fmla="*/ 389 h 389"/>
                <a:gd name="T54" fmla="*/ 297 w 304"/>
                <a:gd name="T55" fmla="*/ 389 h 389"/>
                <a:gd name="T56" fmla="*/ 297 w 304"/>
                <a:gd name="T5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4" h="389">
                  <a:moveTo>
                    <a:pt x="297" y="389"/>
                  </a:moveTo>
                  <a:lnTo>
                    <a:pt x="301" y="313"/>
                  </a:lnTo>
                  <a:lnTo>
                    <a:pt x="303" y="270"/>
                  </a:lnTo>
                  <a:lnTo>
                    <a:pt x="301" y="242"/>
                  </a:lnTo>
                  <a:lnTo>
                    <a:pt x="301" y="131"/>
                  </a:lnTo>
                  <a:lnTo>
                    <a:pt x="304" y="48"/>
                  </a:lnTo>
                  <a:lnTo>
                    <a:pt x="271" y="37"/>
                  </a:lnTo>
                  <a:lnTo>
                    <a:pt x="256" y="48"/>
                  </a:lnTo>
                  <a:lnTo>
                    <a:pt x="93" y="33"/>
                  </a:lnTo>
                  <a:lnTo>
                    <a:pt x="94" y="1"/>
                  </a:lnTo>
                  <a:lnTo>
                    <a:pt x="78" y="0"/>
                  </a:lnTo>
                  <a:lnTo>
                    <a:pt x="4" y="1"/>
                  </a:lnTo>
                  <a:lnTo>
                    <a:pt x="0" y="51"/>
                  </a:lnTo>
                  <a:lnTo>
                    <a:pt x="0" y="74"/>
                  </a:lnTo>
                  <a:lnTo>
                    <a:pt x="2" y="94"/>
                  </a:lnTo>
                  <a:lnTo>
                    <a:pt x="7" y="108"/>
                  </a:lnTo>
                  <a:lnTo>
                    <a:pt x="20" y="131"/>
                  </a:lnTo>
                  <a:lnTo>
                    <a:pt x="30" y="149"/>
                  </a:lnTo>
                  <a:lnTo>
                    <a:pt x="36" y="163"/>
                  </a:lnTo>
                  <a:lnTo>
                    <a:pt x="36" y="179"/>
                  </a:lnTo>
                  <a:lnTo>
                    <a:pt x="34" y="192"/>
                  </a:lnTo>
                  <a:lnTo>
                    <a:pt x="32" y="208"/>
                  </a:lnTo>
                  <a:lnTo>
                    <a:pt x="30" y="224"/>
                  </a:lnTo>
                  <a:lnTo>
                    <a:pt x="32" y="259"/>
                  </a:lnTo>
                  <a:lnTo>
                    <a:pt x="32" y="373"/>
                  </a:lnTo>
                  <a:lnTo>
                    <a:pt x="77" y="379"/>
                  </a:lnTo>
                  <a:lnTo>
                    <a:pt x="297" y="389"/>
                  </a:lnTo>
                  <a:lnTo>
                    <a:pt x="297" y="389"/>
                  </a:lnTo>
                  <a:lnTo>
                    <a:pt x="297" y="38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94">
              <a:extLst>
                <a:ext uri="{FF2B5EF4-FFF2-40B4-BE49-F238E27FC236}">
                  <a16:creationId xmlns:a16="http://schemas.microsoft.com/office/drawing/2014/main" id="{9FD514B5-B5B6-28E2-0979-60019CBC97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7209" y="10968271"/>
              <a:ext cx="1014156" cy="1876979"/>
            </a:xfrm>
            <a:custGeom>
              <a:avLst/>
              <a:gdLst>
                <a:gd name="T0" fmla="*/ 399 w 449"/>
                <a:gd name="T1" fmla="*/ 817 h 831"/>
                <a:gd name="T2" fmla="*/ 442 w 449"/>
                <a:gd name="T3" fmla="*/ 630 h 831"/>
                <a:gd name="T4" fmla="*/ 349 w 449"/>
                <a:gd name="T5" fmla="*/ 626 h 831"/>
                <a:gd name="T6" fmla="*/ 228 w 449"/>
                <a:gd name="T7" fmla="*/ 575 h 831"/>
                <a:gd name="T8" fmla="*/ 230 w 449"/>
                <a:gd name="T9" fmla="*/ 463 h 831"/>
                <a:gd name="T10" fmla="*/ 346 w 449"/>
                <a:gd name="T11" fmla="*/ 422 h 831"/>
                <a:gd name="T12" fmla="*/ 428 w 449"/>
                <a:gd name="T13" fmla="*/ 386 h 831"/>
                <a:gd name="T14" fmla="*/ 387 w 449"/>
                <a:gd name="T15" fmla="*/ 270 h 831"/>
                <a:gd name="T16" fmla="*/ 355 w 449"/>
                <a:gd name="T17" fmla="*/ 263 h 831"/>
                <a:gd name="T18" fmla="*/ 326 w 449"/>
                <a:gd name="T19" fmla="*/ 254 h 831"/>
                <a:gd name="T20" fmla="*/ 312 w 449"/>
                <a:gd name="T21" fmla="*/ 222 h 831"/>
                <a:gd name="T22" fmla="*/ 287 w 449"/>
                <a:gd name="T23" fmla="*/ 210 h 831"/>
                <a:gd name="T24" fmla="*/ 271 w 449"/>
                <a:gd name="T25" fmla="*/ 189 h 831"/>
                <a:gd name="T26" fmla="*/ 248 w 449"/>
                <a:gd name="T27" fmla="*/ 164 h 831"/>
                <a:gd name="T28" fmla="*/ 241 w 449"/>
                <a:gd name="T29" fmla="*/ 94 h 831"/>
                <a:gd name="T30" fmla="*/ 219 w 449"/>
                <a:gd name="T31" fmla="*/ 73 h 831"/>
                <a:gd name="T32" fmla="*/ 219 w 449"/>
                <a:gd name="T33" fmla="*/ 46 h 831"/>
                <a:gd name="T34" fmla="*/ 168 w 449"/>
                <a:gd name="T35" fmla="*/ 46 h 831"/>
                <a:gd name="T36" fmla="*/ 155 w 449"/>
                <a:gd name="T37" fmla="*/ 0 h 831"/>
                <a:gd name="T38" fmla="*/ 61 w 449"/>
                <a:gd name="T39" fmla="*/ 2 h 831"/>
                <a:gd name="T40" fmla="*/ 54 w 449"/>
                <a:gd name="T41" fmla="*/ 169 h 831"/>
                <a:gd name="T42" fmla="*/ 40 w 449"/>
                <a:gd name="T43" fmla="*/ 174 h 831"/>
                <a:gd name="T44" fmla="*/ 0 w 449"/>
                <a:gd name="T45" fmla="*/ 181 h 831"/>
                <a:gd name="T46" fmla="*/ 16 w 449"/>
                <a:gd name="T47" fmla="*/ 254 h 831"/>
                <a:gd name="T48" fmla="*/ 54 w 449"/>
                <a:gd name="T49" fmla="*/ 343 h 831"/>
                <a:gd name="T50" fmla="*/ 86 w 449"/>
                <a:gd name="T51" fmla="*/ 422 h 831"/>
                <a:gd name="T52" fmla="*/ 118 w 449"/>
                <a:gd name="T53" fmla="*/ 436 h 831"/>
                <a:gd name="T54" fmla="*/ 139 w 449"/>
                <a:gd name="T55" fmla="*/ 465 h 831"/>
                <a:gd name="T56" fmla="*/ 168 w 449"/>
                <a:gd name="T57" fmla="*/ 493 h 831"/>
                <a:gd name="T58" fmla="*/ 212 w 449"/>
                <a:gd name="T59" fmla="*/ 602 h 831"/>
                <a:gd name="T60" fmla="*/ 230 w 449"/>
                <a:gd name="T61" fmla="*/ 698 h 831"/>
                <a:gd name="T62" fmla="*/ 223 w 449"/>
                <a:gd name="T63" fmla="*/ 723 h 831"/>
                <a:gd name="T64" fmla="*/ 221 w 449"/>
                <a:gd name="T65" fmla="*/ 794 h 831"/>
                <a:gd name="T66" fmla="*/ 285 w 449"/>
                <a:gd name="T67" fmla="*/ 824 h 831"/>
                <a:gd name="T68" fmla="*/ 394 w 449"/>
                <a:gd name="T69" fmla="*/ 831 h 831"/>
                <a:gd name="T70" fmla="*/ 394 w 449"/>
                <a:gd name="T71" fmla="*/ 831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9" h="831">
                  <a:moveTo>
                    <a:pt x="394" y="831"/>
                  </a:moveTo>
                  <a:lnTo>
                    <a:pt x="399" y="817"/>
                  </a:lnTo>
                  <a:lnTo>
                    <a:pt x="421" y="732"/>
                  </a:lnTo>
                  <a:lnTo>
                    <a:pt x="442" y="630"/>
                  </a:lnTo>
                  <a:lnTo>
                    <a:pt x="421" y="625"/>
                  </a:lnTo>
                  <a:lnTo>
                    <a:pt x="349" y="626"/>
                  </a:lnTo>
                  <a:lnTo>
                    <a:pt x="230" y="625"/>
                  </a:lnTo>
                  <a:lnTo>
                    <a:pt x="228" y="575"/>
                  </a:lnTo>
                  <a:lnTo>
                    <a:pt x="226" y="491"/>
                  </a:lnTo>
                  <a:lnTo>
                    <a:pt x="230" y="463"/>
                  </a:lnTo>
                  <a:lnTo>
                    <a:pt x="226" y="436"/>
                  </a:lnTo>
                  <a:lnTo>
                    <a:pt x="346" y="422"/>
                  </a:lnTo>
                  <a:lnTo>
                    <a:pt x="449" y="422"/>
                  </a:lnTo>
                  <a:lnTo>
                    <a:pt x="428" y="386"/>
                  </a:lnTo>
                  <a:lnTo>
                    <a:pt x="388" y="352"/>
                  </a:lnTo>
                  <a:lnTo>
                    <a:pt x="387" y="270"/>
                  </a:lnTo>
                  <a:lnTo>
                    <a:pt x="372" y="276"/>
                  </a:lnTo>
                  <a:lnTo>
                    <a:pt x="355" y="263"/>
                  </a:lnTo>
                  <a:lnTo>
                    <a:pt x="342" y="260"/>
                  </a:lnTo>
                  <a:lnTo>
                    <a:pt x="326" y="254"/>
                  </a:lnTo>
                  <a:lnTo>
                    <a:pt x="328" y="226"/>
                  </a:lnTo>
                  <a:lnTo>
                    <a:pt x="312" y="222"/>
                  </a:lnTo>
                  <a:lnTo>
                    <a:pt x="299" y="219"/>
                  </a:lnTo>
                  <a:lnTo>
                    <a:pt x="287" y="210"/>
                  </a:lnTo>
                  <a:lnTo>
                    <a:pt x="278" y="196"/>
                  </a:lnTo>
                  <a:lnTo>
                    <a:pt x="271" y="189"/>
                  </a:lnTo>
                  <a:lnTo>
                    <a:pt x="259" y="178"/>
                  </a:lnTo>
                  <a:lnTo>
                    <a:pt x="248" y="164"/>
                  </a:lnTo>
                  <a:lnTo>
                    <a:pt x="243" y="148"/>
                  </a:lnTo>
                  <a:lnTo>
                    <a:pt x="241" y="94"/>
                  </a:lnTo>
                  <a:lnTo>
                    <a:pt x="228" y="84"/>
                  </a:lnTo>
                  <a:lnTo>
                    <a:pt x="219" y="73"/>
                  </a:lnTo>
                  <a:lnTo>
                    <a:pt x="232" y="60"/>
                  </a:lnTo>
                  <a:lnTo>
                    <a:pt x="219" y="46"/>
                  </a:lnTo>
                  <a:lnTo>
                    <a:pt x="203" y="48"/>
                  </a:lnTo>
                  <a:lnTo>
                    <a:pt x="168" y="46"/>
                  </a:lnTo>
                  <a:lnTo>
                    <a:pt x="168" y="25"/>
                  </a:lnTo>
                  <a:lnTo>
                    <a:pt x="155" y="0"/>
                  </a:lnTo>
                  <a:lnTo>
                    <a:pt x="77" y="3"/>
                  </a:lnTo>
                  <a:lnTo>
                    <a:pt x="61" y="2"/>
                  </a:lnTo>
                  <a:lnTo>
                    <a:pt x="54" y="87"/>
                  </a:lnTo>
                  <a:lnTo>
                    <a:pt x="54" y="169"/>
                  </a:lnTo>
                  <a:lnTo>
                    <a:pt x="56" y="181"/>
                  </a:lnTo>
                  <a:lnTo>
                    <a:pt x="40" y="174"/>
                  </a:lnTo>
                  <a:lnTo>
                    <a:pt x="24" y="171"/>
                  </a:lnTo>
                  <a:lnTo>
                    <a:pt x="0" y="181"/>
                  </a:lnTo>
                  <a:lnTo>
                    <a:pt x="0" y="233"/>
                  </a:lnTo>
                  <a:lnTo>
                    <a:pt x="16" y="254"/>
                  </a:lnTo>
                  <a:lnTo>
                    <a:pt x="22" y="269"/>
                  </a:lnTo>
                  <a:lnTo>
                    <a:pt x="54" y="343"/>
                  </a:lnTo>
                  <a:lnTo>
                    <a:pt x="66" y="370"/>
                  </a:lnTo>
                  <a:lnTo>
                    <a:pt x="86" y="422"/>
                  </a:lnTo>
                  <a:lnTo>
                    <a:pt x="102" y="427"/>
                  </a:lnTo>
                  <a:lnTo>
                    <a:pt x="118" y="436"/>
                  </a:lnTo>
                  <a:lnTo>
                    <a:pt x="125" y="447"/>
                  </a:lnTo>
                  <a:lnTo>
                    <a:pt x="139" y="465"/>
                  </a:lnTo>
                  <a:lnTo>
                    <a:pt x="171" y="472"/>
                  </a:lnTo>
                  <a:lnTo>
                    <a:pt x="168" y="493"/>
                  </a:lnTo>
                  <a:lnTo>
                    <a:pt x="170" y="591"/>
                  </a:lnTo>
                  <a:lnTo>
                    <a:pt x="212" y="602"/>
                  </a:lnTo>
                  <a:lnTo>
                    <a:pt x="216" y="687"/>
                  </a:lnTo>
                  <a:lnTo>
                    <a:pt x="230" y="698"/>
                  </a:lnTo>
                  <a:lnTo>
                    <a:pt x="219" y="710"/>
                  </a:lnTo>
                  <a:lnTo>
                    <a:pt x="223" y="723"/>
                  </a:lnTo>
                  <a:lnTo>
                    <a:pt x="225" y="746"/>
                  </a:lnTo>
                  <a:lnTo>
                    <a:pt x="221" y="794"/>
                  </a:lnTo>
                  <a:lnTo>
                    <a:pt x="235" y="819"/>
                  </a:lnTo>
                  <a:lnTo>
                    <a:pt x="285" y="824"/>
                  </a:lnTo>
                  <a:lnTo>
                    <a:pt x="353" y="829"/>
                  </a:lnTo>
                  <a:lnTo>
                    <a:pt x="394" y="831"/>
                  </a:lnTo>
                  <a:lnTo>
                    <a:pt x="394" y="831"/>
                  </a:lnTo>
                  <a:lnTo>
                    <a:pt x="394" y="8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95">
              <a:extLst>
                <a:ext uri="{FF2B5EF4-FFF2-40B4-BE49-F238E27FC236}">
                  <a16:creationId xmlns:a16="http://schemas.microsoft.com/office/drawing/2014/main" id="{0807E987-53B1-BC0E-E19A-5BC44AC4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44611" y="10204831"/>
              <a:ext cx="666317" cy="1113539"/>
            </a:xfrm>
            <a:custGeom>
              <a:avLst/>
              <a:gdLst>
                <a:gd name="T0" fmla="*/ 244 w 295"/>
                <a:gd name="T1" fmla="*/ 493 h 493"/>
                <a:gd name="T2" fmla="*/ 277 w 295"/>
                <a:gd name="T3" fmla="*/ 480 h 493"/>
                <a:gd name="T4" fmla="*/ 290 w 295"/>
                <a:gd name="T5" fmla="*/ 479 h 493"/>
                <a:gd name="T6" fmla="*/ 292 w 295"/>
                <a:gd name="T7" fmla="*/ 414 h 493"/>
                <a:gd name="T8" fmla="*/ 292 w 295"/>
                <a:gd name="T9" fmla="*/ 384 h 493"/>
                <a:gd name="T10" fmla="*/ 283 w 295"/>
                <a:gd name="T11" fmla="*/ 334 h 493"/>
                <a:gd name="T12" fmla="*/ 295 w 295"/>
                <a:gd name="T13" fmla="*/ 258 h 493"/>
                <a:gd name="T14" fmla="*/ 279 w 295"/>
                <a:gd name="T15" fmla="*/ 260 h 493"/>
                <a:gd name="T16" fmla="*/ 274 w 295"/>
                <a:gd name="T17" fmla="*/ 244 h 493"/>
                <a:gd name="T18" fmla="*/ 272 w 295"/>
                <a:gd name="T19" fmla="*/ 229 h 493"/>
                <a:gd name="T20" fmla="*/ 260 w 295"/>
                <a:gd name="T21" fmla="*/ 226 h 493"/>
                <a:gd name="T22" fmla="*/ 249 w 295"/>
                <a:gd name="T23" fmla="*/ 212 h 493"/>
                <a:gd name="T24" fmla="*/ 178 w 295"/>
                <a:gd name="T25" fmla="*/ 208 h 493"/>
                <a:gd name="T26" fmla="*/ 178 w 295"/>
                <a:gd name="T27" fmla="*/ 192 h 493"/>
                <a:gd name="T28" fmla="*/ 174 w 295"/>
                <a:gd name="T29" fmla="*/ 82 h 493"/>
                <a:gd name="T30" fmla="*/ 176 w 295"/>
                <a:gd name="T31" fmla="*/ 42 h 493"/>
                <a:gd name="T32" fmla="*/ 162 w 295"/>
                <a:gd name="T33" fmla="*/ 32 h 493"/>
                <a:gd name="T34" fmla="*/ 146 w 295"/>
                <a:gd name="T35" fmla="*/ 30 h 493"/>
                <a:gd name="T36" fmla="*/ 140 w 295"/>
                <a:gd name="T37" fmla="*/ 16 h 493"/>
                <a:gd name="T38" fmla="*/ 119 w 295"/>
                <a:gd name="T39" fmla="*/ 7 h 493"/>
                <a:gd name="T40" fmla="*/ 99 w 295"/>
                <a:gd name="T41" fmla="*/ 5 h 493"/>
                <a:gd name="T42" fmla="*/ 85 w 295"/>
                <a:gd name="T43" fmla="*/ 0 h 493"/>
                <a:gd name="T44" fmla="*/ 66 w 295"/>
                <a:gd name="T45" fmla="*/ 0 h 493"/>
                <a:gd name="T46" fmla="*/ 51 w 295"/>
                <a:gd name="T47" fmla="*/ 5 h 493"/>
                <a:gd name="T48" fmla="*/ 41 w 295"/>
                <a:gd name="T49" fmla="*/ 18 h 493"/>
                <a:gd name="T50" fmla="*/ 32 w 295"/>
                <a:gd name="T51" fmla="*/ 32 h 493"/>
                <a:gd name="T52" fmla="*/ 25 w 295"/>
                <a:gd name="T53" fmla="*/ 41 h 493"/>
                <a:gd name="T54" fmla="*/ 10 w 295"/>
                <a:gd name="T55" fmla="*/ 48 h 493"/>
                <a:gd name="T56" fmla="*/ 23 w 295"/>
                <a:gd name="T57" fmla="*/ 57 h 493"/>
                <a:gd name="T58" fmla="*/ 26 w 295"/>
                <a:gd name="T59" fmla="*/ 73 h 493"/>
                <a:gd name="T60" fmla="*/ 19 w 295"/>
                <a:gd name="T61" fmla="*/ 85 h 493"/>
                <a:gd name="T62" fmla="*/ 10 w 295"/>
                <a:gd name="T63" fmla="*/ 98 h 493"/>
                <a:gd name="T64" fmla="*/ 2 w 295"/>
                <a:gd name="T65" fmla="*/ 115 h 493"/>
                <a:gd name="T66" fmla="*/ 0 w 295"/>
                <a:gd name="T67" fmla="*/ 139 h 493"/>
                <a:gd name="T68" fmla="*/ 2 w 295"/>
                <a:gd name="T69" fmla="*/ 151 h 493"/>
                <a:gd name="T70" fmla="*/ 9 w 295"/>
                <a:gd name="T71" fmla="*/ 171 h 493"/>
                <a:gd name="T72" fmla="*/ 23 w 295"/>
                <a:gd name="T73" fmla="*/ 183 h 493"/>
                <a:gd name="T74" fmla="*/ 18 w 295"/>
                <a:gd name="T75" fmla="*/ 199 h 493"/>
                <a:gd name="T76" fmla="*/ 21 w 295"/>
                <a:gd name="T77" fmla="*/ 224 h 493"/>
                <a:gd name="T78" fmla="*/ 19 w 295"/>
                <a:gd name="T79" fmla="*/ 263 h 493"/>
                <a:gd name="T80" fmla="*/ 32 w 295"/>
                <a:gd name="T81" fmla="*/ 274 h 493"/>
                <a:gd name="T82" fmla="*/ 23 w 295"/>
                <a:gd name="T83" fmla="*/ 345 h 493"/>
                <a:gd name="T84" fmla="*/ 34 w 295"/>
                <a:gd name="T85" fmla="*/ 359 h 493"/>
                <a:gd name="T86" fmla="*/ 19 w 295"/>
                <a:gd name="T87" fmla="*/ 374 h 493"/>
                <a:gd name="T88" fmla="*/ 21 w 295"/>
                <a:gd name="T89" fmla="*/ 413 h 493"/>
                <a:gd name="T90" fmla="*/ 19 w 295"/>
                <a:gd name="T91" fmla="*/ 477 h 493"/>
                <a:gd name="T92" fmla="*/ 71 w 295"/>
                <a:gd name="T93" fmla="*/ 477 h 493"/>
                <a:gd name="T94" fmla="*/ 139 w 295"/>
                <a:gd name="T95" fmla="*/ 479 h 493"/>
                <a:gd name="T96" fmla="*/ 210 w 295"/>
                <a:gd name="T97" fmla="*/ 479 h 493"/>
                <a:gd name="T98" fmla="*/ 244 w 295"/>
                <a:gd name="T99" fmla="*/ 493 h 493"/>
                <a:gd name="T100" fmla="*/ 244 w 295"/>
                <a:gd name="T101" fmla="*/ 493 h 493"/>
                <a:gd name="T102" fmla="*/ 244 w 295"/>
                <a:gd name="T103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5" h="493">
                  <a:moveTo>
                    <a:pt x="244" y="493"/>
                  </a:moveTo>
                  <a:lnTo>
                    <a:pt x="277" y="480"/>
                  </a:lnTo>
                  <a:lnTo>
                    <a:pt x="290" y="479"/>
                  </a:lnTo>
                  <a:lnTo>
                    <a:pt x="292" y="414"/>
                  </a:lnTo>
                  <a:lnTo>
                    <a:pt x="292" y="384"/>
                  </a:lnTo>
                  <a:lnTo>
                    <a:pt x="283" y="334"/>
                  </a:lnTo>
                  <a:lnTo>
                    <a:pt x="295" y="258"/>
                  </a:lnTo>
                  <a:lnTo>
                    <a:pt x="279" y="260"/>
                  </a:lnTo>
                  <a:lnTo>
                    <a:pt x="274" y="244"/>
                  </a:lnTo>
                  <a:lnTo>
                    <a:pt x="272" y="229"/>
                  </a:lnTo>
                  <a:lnTo>
                    <a:pt x="260" y="226"/>
                  </a:lnTo>
                  <a:lnTo>
                    <a:pt x="249" y="212"/>
                  </a:lnTo>
                  <a:lnTo>
                    <a:pt x="178" y="208"/>
                  </a:lnTo>
                  <a:lnTo>
                    <a:pt x="178" y="192"/>
                  </a:lnTo>
                  <a:lnTo>
                    <a:pt x="174" y="82"/>
                  </a:lnTo>
                  <a:lnTo>
                    <a:pt x="176" y="42"/>
                  </a:lnTo>
                  <a:lnTo>
                    <a:pt x="162" y="32"/>
                  </a:lnTo>
                  <a:lnTo>
                    <a:pt x="146" y="30"/>
                  </a:lnTo>
                  <a:lnTo>
                    <a:pt x="140" y="16"/>
                  </a:lnTo>
                  <a:lnTo>
                    <a:pt x="119" y="7"/>
                  </a:lnTo>
                  <a:lnTo>
                    <a:pt x="99" y="5"/>
                  </a:lnTo>
                  <a:lnTo>
                    <a:pt x="85" y="0"/>
                  </a:lnTo>
                  <a:lnTo>
                    <a:pt x="66" y="0"/>
                  </a:lnTo>
                  <a:lnTo>
                    <a:pt x="51" y="5"/>
                  </a:lnTo>
                  <a:lnTo>
                    <a:pt x="41" y="18"/>
                  </a:lnTo>
                  <a:lnTo>
                    <a:pt x="32" y="32"/>
                  </a:lnTo>
                  <a:lnTo>
                    <a:pt x="25" y="41"/>
                  </a:lnTo>
                  <a:lnTo>
                    <a:pt x="10" y="48"/>
                  </a:lnTo>
                  <a:lnTo>
                    <a:pt x="23" y="57"/>
                  </a:lnTo>
                  <a:lnTo>
                    <a:pt x="26" y="73"/>
                  </a:lnTo>
                  <a:lnTo>
                    <a:pt x="19" y="85"/>
                  </a:lnTo>
                  <a:lnTo>
                    <a:pt x="10" y="98"/>
                  </a:lnTo>
                  <a:lnTo>
                    <a:pt x="2" y="115"/>
                  </a:lnTo>
                  <a:lnTo>
                    <a:pt x="0" y="139"/>
                  </a:lnTo>
                  <a:lnTo>
                    <a:pt x="2" y="151"/>
                  </a:lnTo>
                  <a:lnTo>
                    <a:pt x="9" y="171"/>
                  </a:lnTo>
                  <a:lnTo>
                    <a:pt x="23" y="183"/>
                  </a:lnTo>
                  <a:lnTo>
                    <a:pt x="18" y="199"/>
                  </a:lnTo>
                  <a:lnTo>
                    <a:pt x="21" y="224"/>
                  </a:lnTo>
                  <a:lnTo>
                    <a:pt x="19" y="263"/>
                  </a:lnTo>
                  <a:lnTo>
                    <a:pt x="32" y="274"/>
                  </a:lnTo>
                  <a:lnTo>
                    <a:pt x="23" y="345"/>
                  </a:lnTo>
                  <a:lnTo>
                    <a:pt x="34" y="359"/>
                  </a:lnTo>
                  <a:lnTo>
                    <a:pt x="19" y="374"/>
                  </a:lnTo>
                  <a:lnTo>
                    <a:pt x="21" y="413"/>
                  </a:lnTo>
                  <a:lnTo>
                    <a:pt x="19" y="477"/>
                  </a:lnTo>
                  <a:lnTo>
                    <a:pt x="71" y="477"/>
                  </a:lnTo>
                  <a:lnTo>
                    <a:pt x="139" y="479"/>
                  </a:lnTo>
                  <a:lnTo>
                    <a:pt x="210" y="479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96">
              <a:extLst>
                <a:ext uri="{FF2B5EF4-FFF2-40B4-BE49-F238E27FC236}">
                  <a16:creationId xmlns:a16="http://schemas.microsoft.com/office/drawing/2014/main" id="{264E0A05-DACA-B313-1A90-603AE94FCC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253408" y="9927012"/>
              <a:ext cx="865082" cy="1029966"/>
            </a:xfrm>
            <a:custGeom>
              <a:avLst/>
              <a:gdLst>
                <a:gd name="T0" fmla="*/ 324 w 383"/>
                <a:gd name="T1" fmla="*/ 456 h 456"/>
                <a:gd name="T2" fmla="*/ 331 w 383"/>
                <a:gd name="T3" fmla="*/ 374 h 456"/>
                <a:gd name="T4" fmla="*/ 317 w 383"/>
                <a:gd name="T5" fmla="*/ 361 h 456"/>
                <a:gd name="T6" fmla="*/ 329 w 383"/>
                <a:gd name="T7" fmla="*/ 335 h 456"/>
                <a:gd name="T8" fmla="*/ 328 w 383"/>
                <a:gd name="T9" fmla="*/ 295 h 456"/>
                <a:gd name="T10" fmla="*/ 328 w 383"/>
                <a:gd name="T11" fmla="*/ 173 h 456"/>
                <a:gd name="T12" fmla="*/ 360 w 383"/>
                <a:gd name="T13" fmla="*/ 169 h 456"/>
                <a:gd name="T14" fmla="*/ 345 w 383"/>
                <a:gd name="T15" fmla="*/ 158 h 456"/>
                <a:gd name="T16" fmla="*/ 363 w 383"/>
                <a:gd name="T17" fmla="*/ 148 h 456"/>
                <a:gd name="T18" fmla="*/ 361 w 383"/>
                <a:gd name="T19" fmla="*/ 132 h 456"/>
                <a:gd name="T20" fmla="*/ 368 w 383"/>
                <a:gd name="T21" fmla="*/ 119 h 456"/>
                <a:gd name="T22" fmla="*/ 383 w 383"/>
                <a:gd name="T23" fmla="*/ 121 h 456"/>
                <a:gd name="T24" fmla="*/ 365 w 383"/>
                <a:gd name="T25" fmla="*/ 105 h 456"/>
                <a:gd name="T26" fmla="*/ 356 w 383"/>
                <a:gd name="T27" fmla="*/ 98 h 456"/>
                <a:gd name="T28" fmla="*/ 344 w 383"/>
                <a:gd name="T29" fmla="*/ 87 h 456"/>
                <a:gd name="T30" fmla="*/ 344 w 383"/>
                <a:gd name="T31" fmla="*/ 71 h 456"/>
                <a:gd name="T32" fmla="*/ 342 w 383"/>
                <a:gd name="T33" fmla="*/ 55 h 456"/>
                <a:gd name="T34" fmla="*/ 333 w 383"/>
                <a:gd name="T35" fmla="*/ 66 h 456"/>
                <a:gd name="T36" fmla="*/ 319 w 383"/>
                <a:gd name="T37" fmla="*/ 60 h 456"/>
                <a:gd name="T38" fmla="*/ 320 w 383"/>
                <a:gd name="T39" fmla="*/ 44 h 456"/>
                <a:gd name="T40" fmla="*/ 303 w 383"/>
                <a:gd name="T41" fmla="*/ 50 h 456"/>
                <a:gd name="T42" fmla="*/ 276 w 383"/>
                <a:gd name="T43" fmla="*/ 55 h 456"/>
                <a:gd name="T44" fmla="*/ 265 w 383"/>
                <a:gd name="T45" fmla="*/ 44 h 456"/>
                <a:gd name="T46" fmla="*/ 249 w 383"/>
                <a:gd name="T47" fmla="*/ 43 h 456"/>
                <a:gd name="T48" fmla="*/ 237 w 383"/>
                <a:gd name="T49" fmla="*/ 41 h 456"/>
                <a:gd name="T50" fmla="*/ 224 w 383"/>
                <a:gd name="T51" fmla="*/ 27 h 456"/>
                <a:gd name="T52" fmla="*/ 210 w 383"/>
                <a:gd name="T53" fmla="*/ 21 h 456"/>
                <a:gd name="T54" fmla="*/ 192 w 383"/>
                <a:gd name="T55" fmla="*/ 27 h 456"/>
                <a:gd name="T56" fmla="*/ 182 w 383"/>
                <a:gd name="T57" fmla="*/ 16 h 456"/>
                <a:gd name="T58" fmla="*/ 183 w 383"/>
                <a:gd name="T59" fmla="*/ 28 h 456"/>
                <a:gd name="T60" fmla="*/ 144 w 383"/>
                <a:gd name="T61" fmla="*/ 19 h 456"/>
                <a:gd name="T62" fmla="*/ 132 w 383"/>
                <a:gd name="T63" fmla="*/ 19 h 456"/>
                <a:gd name="T64" fmla="*/ 128 w 383"/>
                <a:gd name="T65" fmla="*/ 5 h 456"/>
                <a:gd name="T66" fmla="*/ 112 w 383"/>
                <a:gd name="T67" fmla="*/ 3 h 456"/>
                <a:gd name="T68" fmla="*/ 85 w 383"/>
                <a:gd name="T69" fmla="*/ 0 h 456"/>
                <a:gd name="T70" fmla="*/ 91 w 383"/>
                <a:gd name="T71" fmla="*/ 117 h 456"/>
                <a:gd name="T72" fmla="*/ 23 w 383"/>
                <a:gd name="T73" fmla="*/ 119 h 456"/>
                <a:gd name="T74" fmla="*/ 20 w 383"/>
                <a:gd name="T75" fmla="*/ 149 h 456"/>
                <a:gd name="T76" fmla="*/ 21 w 383"/>
                <a:gd name="T77" fmla="*/ 203 h 456"/>
                <a:gd name="T78" fmla="*/ 0 w 383"/>
                <a:gd name="T79" fmla="*/ 203 h 456"/>
                <a:gd name="T80" fmla="*/ 25 w 383"/>
                <a:gd name="T81" fmla="*/ 212 h 456"/>
                <a:gd name="T82" fmla="*/ 21 w 383"/>
                <a:gd name="T83" fmla="*/ 238 h 456"/>
                <a:gd name="T84" fmla="*/ 45 w 383"/>
                <a:gd name="T85" fmla="*/ 237 h 456"/>
                <a:gd name="T86" fmla="*/ 50 w 383"/>
                <a:gd name="T87" fmla="*/ 247 h 456"/>
                <a:gd name="T88" fmla="*/ 57 w 383"/>
                <a:gd name="T89" fmla="*/ 258 h 456"/>
                <a:gd name="T90" fmla="*/ 69 w 383"/>
                <a:gd name="T91" fmla="*/ 272 h 456"/>
                <a:gd name="T92" fmla="*/ 87 w 383"/>
                <a:gd name="T93" fmla="*/ 285 h 456"/>
                <a:gd name="T94" fmla="*/ 107 w 383"/>
                <a:gd name="T95" fmla="*/ 297 h 456"/>
                <a:gd name="T96" fmla="*/ 126 w 383"/>
                <a:gd name="T97" fmla="*/ 303 h 456"/>
                <a:gd name="T98" fmla="*/ 146 w 383"/>
                <a:gd name="T99" fmla="*/ 308 h 456"/>
                <a:gd name="T100" fmla="*/ 160 w 383"/>
                <a:gd name="T101" fmla="*/ 317 h 456"/>
                <a:gd name="T102" fmla="*/ 171 w 383"/>
                <a:gd name="T103" fmla="*/ 331 h 456"/>
                <a:gd name="T104" fmla="*/ 189 w 383"/>
                <a:gd name="T105" fmla="*/ 345 h 456"/>
                <a:gd name="T106" fmla="*/ 223 w 383"/>
                <a:gd name="T107" fmla="*/ 359 h 456"/>
                <a:gd name="T108" fmla="*/ 231 w 383"/>
                <a:gd name="T109" fmla="*/ 370 h 456"/>
                <a:gd name="T110" fmla="*/ 249 w 383"/>
                <a:gd name="T111" fmla="*/ 379 h 456"/>
                <a:gd name="T112" fmla="*/ 256 w 383"/>
                <a:gd name="T113" fmla="*/ 399 h 456"/>
                <a:gd name="T114" fmla="*/ 279 w 383"/>
                <a:gd name="T115" fmla="*/ 422 h 456"/>
                <a:gd name="T116" fmla="*/ 306 w 383"/>
                <a:gd name="T117" fmla="*/ 447 h 456"/>
                <a:gd name="T118" fmla="*/ 324 w 383"/>
                <a:gd name="T119" fmla="*/ 456 h 456"/>
                <a:gd name="T120" fmla="*/ 324 w 383"/>
                <a:gd name="T121" fmla="*/ 456 h 456"/>
                <a:gd name="T122" fmla="*/ 324 w 383"/>
                <a:gd name="T12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3" h="456">
                  <a:moveTo>
                    <a:pt x="324" y="456"/>
                  </a:moveTo>
                  <a:lnTo>
                    <a:pt x="331" y="374"/>
                  </a:lnTo>
                  <a:lnTo>
                    <a:pt x="317" y="361"/>
                  </a:lnTo>
                  <a:lnTo>
                    <a:pt x="329" y="335"/>
                  </a:lnTo>
                  <a:lnTo>
                    <a:pt x="328" y="295"/>
                  </a:lnTo>
                  <a:lnTo>
                    <a:pt x="328" y="173"/>
                  </a:lnTo>
                  <a:lnTo>
                    <a:pt x="360" y="169"/>
                  </a:lnTo>
                  <a:lnTo>
                    <a:pt x="345" y="158"/>
                  </a:lnTo>
                  <a:lnTo>
                    <a:pt x="363" y="148"/>
                  </a:lnTo>
                  <a:lnTo>
                    <a:pt x="361" y="132"/>
                  </a:lnTo>
                  <a:lnTo>
                    <a:pt x="368" y="119"/>
                  </a:lnTo>
                  <a:lnTo>
                    <a:pt x="383" y="121"/>
                  </a:lnTo>
                  <a:lnTo>
                    <a:pt x="365" y="105"/>
                  </a:lnTo>
                  <a:lnTo>
                    <a:pt x="356" y="98"/>
                  </a:lnTo>
                  <a:lnTo>
                    <a:pt x="344" y="87"/>
                  </a:lnTo>
                  <a:lnTo>
                    <a:pt x="344" y="71"/>
                  </a:lnTo>
                  <a:lnTo>
                    <a:pt x="342" y="55"/>
                  </a:lnTo>
                  <a:lnTo>
                    <a:pt x="333" y="66"/>
                  </a:lnTo>
                  <a:lnTo>
                    <a:pt x="319" y="60"/>
                  </a:lnTo>
                  <a:lnTo>
                    <a:pt x="320" y="44"/>
                  </a:lnTo>
                  <a:lnTo>
                    <a:pt x="303" y="50"/>
                  </a:lnTo>
                  <a:lnTo>
                    <a:pt x="276" y="55"/>
                  </a:lnTo>
                  <a:lnTo>
                    <a:pt x="265" y="44"/>
                  </a:lnTo>
                  <a:lnTo>
                    <a:pt x="249" y="43"/>
                  </a:lnTo>
                  <a:lnTo>
                    <a:pt x="237" y="41"/>
                  </a:lnTo>
                  <a:lnTo>
                    <a:pt x="224" y="27"/>
                  </a:lnTo>
                  <a:lnTo>
                    <a:pt x="210" y="21"/>
                  </a:lnTo>
                  <a:lnTo>
                    <a:pt x="192" y="27"/>
                  </a:lnTo>
                  <a:lnTo>
                    <a:pt x="182" y="16"/>
                  </a:lnTo>
                  <a:lnTo>
                    <a:pt x="183" y="28"/>
                  </a:lnTo>
                  <a:lnTo>
                    <a:pt x="144" y="19"/>
                  </a:lnTo>
                  <a:lnTo>
                    <a:pt x="132" y="19"/>
                  </a:lnTo>
                  <a:lnTo>
                    <a:pt x="128" y="5"/>
                  </a:lnTo>
                  <a:lnTo>
                    <a:pt x="112" y="3"/>
                  </a:lnTo>
                  <a:lnTo>
                    <a:pt x="85" y="0"/>
                  </a:lnTo>
                  <a:lnTo>
                    <a:pt x="91" y="117"/>
                  </a:lnTo>
                  <a:lnTo>
                    <a:pt x="23" y="119"/>
                  </a:lnTo>
                  <a:lnTo>
                    <a:pt x="20" y="149"/>
                  </a:lnTo>
                  <a:lnTo>
                    <a:pt x="21" y="203"/>
                  </a:lnTo>
                  <a:lnTo>
                    <a:pt x="0" y="203"/>
                  </a:lnTo>
                  <a:lnTo>
                    <a:pt x="25" y="212"/>
                  </a:lnTo>
                  <a:lnTo>
                    <a:pt x="21" y="238"/>
                  </a:lnTo>
                  <a:lnTo>
                    <a:pt x="45" y="237"/>
                  </a:lnTo>
                  <a:lnTo>
                    <a:pt x="50" y="247"/>
                  </a:lnTo>
                  <a:lnTo>
                    <a:pt x="57" y="258"/>
                  </a:lnTo>
                  <a:lnTo>
                    <a:pt x="69" y="272"/>
                  </a:lnTo>
                  <a:lnTo>
                    <a:pt x="87" y="285"/>
                  </a:lnTo>
                  <a:lnTo>
                    <a:pt x="107" y="297"/>
                  </a:lnTo>
                  <a:lnTo>
                    <a:pt x="126" y="303"/>
                  </a:lnTo>
                  <a:lnTo>
                    <a:pt x="146" y="308"/>
                  </a:lnTo>
                  <a:lnTo>
                    <a:pt x="160" y="317"/>
                  </a:lnTo>
                  <a:lnTo>
                    <a:pt x="171" y="331"/>
                  </a:lnTo>
                  <a:lnTo>
                    <a:pt x="189" y="345"/>
                  </a:lnTo>
                  <a:lnTo>
                    <a:pt x="223" y="359"/>
                  </a:lnTo>
                  <a:lnTo>
                    <a:pt x="231" y="370"/>
                  </a:lnTo>
                  <a:lnTo>
                    <a:pt x="249" y="379"/>
                  </a:lnTo>
                  <a:lnTo>
                    <a:pt x="256" y="399"/>
                  </a:lnTo>
                  <a:lnTo>
                    <a:pt x="279" y="422"/>
                  </a:lnTo>
                  <a:lnTo>
                    <a:pt x="306" y="447"/>
                  </a:lnTo>
                  <a:lnTo>
                    <a:pt x="324" y="456"/>
                  </a:lnTo>
                  <a:lnTo>
                    <a:pt x="324" y="456"/>
                  </a:lnTo>
                  <a:lnTo>
                    <a:pt x="324" y="4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97">
              <a:extLst>
                <a:ext uri="{FF2B5EF4-FFF2-40B4-BE49-F238E27FC236}">
                  <a16:creationId xmlns:a16="http://schemas.microsoft.com/office/drawing/2014/main" id="{1CF23755-FCE6-9369-440E-12DB511FAB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10191279"/>
              <a:ext cx="865082" cy="415600"/>
            </a:xfrm>
            <a:custGeom>
              <a:avLst/>
              <a:gdLst>
                <a:gd name="T0" fmla="*/ 241 w 383"/>
                <a:gd name="T1" fmla="*/ 184 h 184"/>
                <a:gd name="T2" fmla="*/ 241 w 383"/>
                <a:gd name="T3" fmla="*/ 159 h 184"/>
                <a:gd name="T4" fmla="*/ 267 w 383"/>
                <a:gd name="T5" fmla="*/ 159 h 184"/>
                <a:gd name="T6" fmla="*/ 283 w 383"/>
                <a:gd name="T7" fmla="*/ 161 h 184"/>
                <a:gd name="T8" fmla="*/ 335 w 383"/>
                <a:gd name="T9" fmla="*/ 161 h 184"/>
                <a:gd name="T10" fmla="*/ 380 w 383"/>
                <a:gd name="T11" fmla="*/ 162 h 184"/>
                <a:gd name="T12" fmla="*/ 383 w 383"/>
                <a:gd name="T13" fmla="*/ 139 h 184"/>
                <a:gd name="T14" fmla="*/ 380 w 383"/>
                <a:gd name="T15" fmla="*/ 111 h 184"/>
                <a:gd name="T16" fmla="*/ 383 w 383"/>
                <a:gd name="T17" fmla="*/ 79 h 184"/>
                <a:gd name="T18" fmla="*/ 381 w 383"/>
                <a:gd name="T19" fmla="*/ 63 h 184"/>
                <a:gd name="T20" fmla="*/ 369 w 383"/>
                <a:gd name="T21" fmla="*/ 64 h 184"/>
                <a:gd name="T22" fmla="*/ 353 w 383"/>
                <a:gd name="T23" fmla="*/ 59 h 184"/>
                <a:gd name="T24" fmla="*/ 342 w 383"/>
                <a:gd name="T25" fmla="*/ 50 h 184"/>
                <a:gd name="T26" fmla="*/ 328 w 383"/>
                <a:gd name="T27" fmla="*/ 48 h 184"/>
                <a:gd name="T28" fmla="*/ 317 w 383"/>
                <a:gd name="T29" fmla="*/ 41 h 184"/>
                <a:gd name="T30" fmla="*/ 305 w 383"/>
                <a:gd name="T31" fmla="*/ 36 h 184"/>
                <a:gd name="T32" fmla="*/ 296 w 383"/>
                <a:gd name="T33" fmla="*/ 29 h 184"/>
                <a:gd name="T34" fmla="*/ 282 w 383"/>
                <a:gd name="T35" fmla="*/ 34 h 184"/>
                <a:gd name="T36" fmla="*/ 269 w 383"/>
                <a:gd name="T37" fmla="*/ 32 h 184"/>
                <a:gd name="T38" fmla="*/ 260 w 383"/>
                <a:gd name="T39" fmla="*/ 22 h 184"/>
                <a:gd name="T40" fmla="*/ 253 w 383"/>
                <a:gd name="T41" fmla="*/ 11 h 184"/>
                <a:gd name="T42" fmla="*/ 237 w 383"/>
                <a:gd name="T43" fmla="*/ 2 h 184"/>
                <a:gd name="T44" fmla="*/ 225 w 383"/>
                <a:gd name="T45" fmla="*/ 0 h 184"/>
                <a:gd name="T46" fmla="*/ 210 w 383"/>
                <a:gd name="T47" fmla="*/ 6 h 184"/>
                <a:gd name="T48" fmla="*/ 194 w 383"/>
                <a:gd name="T49" fmla="*/ 4 h 184"/>
                <a:gd name="T50" fmla="*/ 127 w 383"/>
                <a:gd name="T51" fmla="*/ 6 h 184"/>
                <a:gd name="T52" fmla="*/ 88 w 383"/>
                <a:gd name="T53" fmla="*/ 4 h 184"/>
                <a:gd name="T54" fmla="*/ 56 w 383"/>
                <a:gd name="T55" fmla="*/ 6 h 184"/>
                <a:gd name="T56" fmla="*/ 0 w 383"/>
                <a:gd name="T57" fmla="*/ 2 h 184"/>
                <a:gd name="T58" fmla="*/ 2 w 383"/>
                <a:gd name="T59" fmla="*/ 16 h 184"/>
                <a:gd name="T60" fmla="*/ 4 w 383"/>
                <a:gd name="T61" fmla="*/ 32 h 184"/>
                <a:gd name="T62" fmla="*/ 8 w 383"/>
                <a:gd name="T63" fmla="*/ 45 h 184"/>
                <a:gd name="T64" fmla="*/ 16 w 383"/>
                <a:gd name="T65" fmla="*/ 56 h 184"/>
                <a:gd name="T66" fmla="*/ 22 w 383"/>
                <a:gd name="T67" fmla="*/ 70 h 184"/>
                <a:gd name="T68" fmla="*/ 24 w 383"/>
                <a:gd name="T69" fmla="*/ 86 h 184"/>
                <a:gd name="T70" fmla="*/ 59 w 383"/>
                <a:gd name="T71" fmla="*/ 88 h 184"/>
                <a:gd name="T72" fmla="*/ 88 w 383"/>
                <a:gd name="T73" fmla="*/ 88 h 184"/>
                <a:gd name="T74" fmla="*/ 113 w 383"/>
                <a:gd name="T75" fmla="*/ 75 h 184"/>
                <a:gd name="T76" fmla="*/ 123 w 383"/>
                <a:gd name="T77" fmla="*/ 86 h 184"/>
                <a:gd name="T78" fmla="*/ 123 w 383"/>
                <a:gd name="T79" fmla="*/ 109 h 184"/>
                <a:gd name="T80" fmla="*/ 125 w 383"/>
                <a:gd name="T81" fmla="*/ 157 h 184"/>
                <a:gd name="T82" fmla="*/ 161 w 383"/>
                <a:gd name="T83" fmla="*/ 159 h 184"/>
                <a:gd name="T84" fmla="*/ 170 w 383"/>
                <a:gd name="T85" fmla="*/ 182 h 184"/>
                <a:gd name="T86" fmla="*/ 200 w 383"/>
                <a:gd name="T87" fmla="*/ 182 h 184"/>
                <a:gd name="T88" fmla="*/ 241 w 383"/>
                <a:gd name="T89" fmla="*/ 184 h 184"/>
                <a:gd name="T90" fmla="*/ 241 w 383"/>
                <a:gd name="T91" fmla="*/ 184 h 184"/>
                <a:gd name="T92" fmla="*/ 241 w 383"/>
                <a:gd name="T9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83" h="184">
                  <a:moveTo>
                    <a:pt x="241" y="184"/>
                  </a:moveTo>
                  <a:lnTo>
                    <a:pt x="241" y="159"/>
                  </a:lnTo>
                  <a:lnTo>
                    <a:pt x="267" y="159"/>
                  </a:lnTo>
                  <a:lnTo>
                    <a:pt x="283" y="161"/>
                  </a:lnTo>
                  <a:lnTo>
                    <a:pt x="335" y="161"/>
                  </a:lnTo>
                  <a:lnTo>
                    <a:pt x="380" y="162"/>
                  </a:lnTo>
                  <a:lnTo>
                    <a:pt x="383" y="139"/>
                  </a:lnTo>
                  <a:lnTo>
                    <a:pt x="380" y="111"/>
                  </a:lnTo>
                  <a:lnTo>
                    <a:pt x="383" y="79"/>
                  </a:lnTo>
                  <a:lnTo>
                    <a:pt x="381" y="63"/>
                  </a:lnTo>
                  <a:lnTo>
                    <a:pt x="369" y="64"/>
                  </a:lnTo>
                  <a:lnTo>
                    <a:pt x="353" y="59"/>
                  </a:lnTo>
                  <a:lnTo>
                    <a:pt x="342" y="50"/>
                  </a:lnTo>
                  <a:lnTo>
                    <a:pt x="328" y="48"/>
                  </a:lnTo>
                  <a:lnTo>
                    <a:pt x="317" y="41"/>
                  </a:lnTo>
                  <a:lnTo>
                    <a:pt x="305" y="36"/>
                  </a:lnTo>
                  <a:lnTo>
                    <a:pt x="296" y="29"/>
                  </a:lnTo>
                  <a:lnTo>
                    <a:pt x="282" y="34"/>
                  </a:lnTo>
                  <a:lnTo>
                    <a:pt x="269" y="32"/>
                  </a:lnTo>
                  <a:lnTo>
                    <a:pt x="260" y="22"/>
                  </a:lnTo>
                  <a:lnTo>
                    <a:pt x="253" y="11"/>
                  </a:lnTo>
                  <a:lnTo>
                    <a:pt x="237" y="2"/>
                  </a:lnTo>
                  <a:lnTo>
                    <a:pt x="225" y="0"/>
                  </a:lnTo>
                  <a:lnTo>
                    <a:pt x="210" y="6"/>
                  </a:lnTo>
                  <a:lnTo>
                    <a:pt x="194" y="4"/>
                  </a:lnTo>
                  <a:lnTo>
                    <a:pt x="127" y="6"/>
                  </a:lnTo>
                  <a:lnTo>
                    <a:pt x="88" y="4"/>
                  </a:lnTo>
                  <a:lnTo>
                    <a:pt x="56" y="6"/>
                  </a:lnTo>
                  <a:lnTo>
                    <a:pt x="0" y="2"/>
                  </a:lnTo>
                  <a:lnTo>
                    <a:pt x="2" y="16"/>
                  </a:lnTo>
                  <a:lnTo>
                    <a:pt x="4" y="32"/>
                  </a:lnTo>
                  <a:lnTo>
                    <a:pt x="8" y="45"/>
                  </a:lnTo>
                  <a:lnTo>
                    <a:pt x="16" y="56"/>
                  </a:lnTo>
                  <a:lnTo>
                    <a:pt x="22" y="70"/>
                  </a:lnTo>
                  <a:lnTo>
                    <a:pt x="24" y="86"/>
                  </a:lnTo>
                  <a:lnTo>
                    <a:pt x="59" y="88"/>
                  </a:lnTo>
                  <a:lnTo>
                    <a:pt x="88" y="88"/>
                  </a:lnTo>
                  <a:lnTo>
                    <a:pt x="113" y="75"/>
                  </a:lnTo>
                  <a:lnTo>
                    <a:pt x="123" y="86"/>
                  </a:lnTo>
                  <a:lnTo>
                    <a:pt x="123" y="109"/>
                  </a:lnTo>
                  <a:lnTo>
                    <a:pt x="125" y="157"/>
                  </a:lnTo>
                  <a:lnTo>
                    <a:pt x="161" y="159"/>
                  </a:lnTo>
                  <a:lnTo>
                    <a:pt x="170" y="182"/>
                  </a:lnTo>
                  <a:lnTo>
                    <a:pt x="200" y="182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98">
              <a:extLst>
                <a:ext uri="{FF2B5EF4-FFF2-40B4-BE49-F238E27FC236}">
                  <a16:creationId xmlns:a16="http://schemas.microsoft.com/office/drawing/2014/main" id="{5ACEA86D-CFFE-6219-69DF-07257129BD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656059" y="10975048"/>
              <a:ext cx="880892" cy="950912"/>
            </a:xfrm>
            <a:custGeom>
              <a:avLst/>
              <a:gdLst>
                <a:gd name="T0" fmla="*/ 285 w 390"/>
                <a:gd name="T1" fmla="*/ 403 h 421"/>
                <a:gd name="T2" fmla="*/ 294 w 390"/>
                <a:gd name="T3" fmla="*/ 317 h 421"/>
                <a:gd name="T4" fmla="*/ 297 w 390"/>
                <a:gd name="T5" fmla="*/ 285 h 421"/>
                <a:gd name="T6" fmla="*/ 321 w 390"/>
                <a:gd name="T7" fmla="*/ 273 h 421"/>
                <a:gd name="T8" fmla="*/ 347 w 390"/>
                <a:gd name="T9" fmla="*/ 227 h 421"/>
                <a:gd name="T10" fmla="*/ 378 w 390"/>
                <a:gd name="T11" fmla="*/ 209 h 421"/>
                <a:gd name="T12" fmla="*/ 388 w 390"/>
                <a:gd name="T13" fmla="*/ 171 h 421"/>
                <a:gd name="T14" fmla="*/ 390 w 390"/>
                <a:gd name="T15" fmla="*/ 141 h 421"/>
                <a:gd name="T16" fmla="*/ 360 w 390"/>
                <a:gd name="T17" fmla="*/ 122 h 421"/>
                <a:gd name="T18" fmla="*/ 324 w 390"/>
                <a:gd name="T19" fmla="*/ 118 h 421"/>
                <a:gd name="T20" fmla="*/ 292 w 390"/>
                <a:gd name="T21" fmla="*/ 139 h 421"/>
                <a:gd name="T22" fmla="*/ 269 w 390"/>
                <a:gd name="T23" fmla="*/ 122 h 421"/>
                <a:gd name="T24" fmla="*/ 248 w 390"/>
                <a:gd name="T25" fmla="*/ 109 h 421"/>
                <a:gd name="T26" fmla="*/ 221 w 390"/>
                <a:gd name="T27" fmla="*/ 95 h 421"/>
                <a:gd name="T28" fmla="*/ 191 w 390"/>
                <a:gd name="T29" fmla="*/ 75 h 421"/>
                <a:gd name="T30" fmla="*/ 164 w 390"/>
                <a:gd name="T31" fmla="*/ 56 h 421"/>
                <a:gd name="T32" fmla="*/ 141 w 390"/>
                <a:gd name="T33" fmla="*/ 34 h 421"/>
                <a:gd name="T34" fmla="*/ 125 w 390"/>
                <a:gd name="T35" fmla="*/ 9 h 421"/>
                <a:gd name="T36" fmla="*/ 89 w 390"/>
                <a:gd name="T37" fmla="*/ 27 h 421"/>
                <a:gd name="T38" fmla="*/ 57 w 390"/>
                <a:gd name="T39" fmla="*/ 47 h 421"/>
                <a:gd name="T40" fmla="*/ 48 w 390"/>
                <a:gd name="T41" fmla="*/ 93 h 421"/>
                <a:gd name="T42" fmla="*/ 30 w 390"/>
                <a:gd name="T43" fmla="*/ 139 h 421"/>
                <a:gd name="T44" fmla="*/ 11 w 390"/>
                <a:gd name="T45" fmla="*/ 198 h 421"/>
                <a:gd name="T46" fmla="*/ 6 w 390"/>
                <a:gd name="T47" fmla="*/ 234 h 421"/>
                <a:gd name="T48" fmla="*/ 7 w 390"/>
                <a:gd name="T49" fmla="*/ 266 h 421"/>
                <a:gd name="T50" fmla="*/ 29 w 390"/>
                <a:gd name="T51" fmla="*/ 278 h 421"/>
                <a:gd name="T52" fmla="*/ 57 w 390"/>
                <a:gd name="T53" fmla="*/ 294 h 421"/>
                <a:gd name="T54" fmla="*/ 91 w 390"/>
                <a:gd name="T55" fmla="*/ 301 h 421"/>
                <a:gd name="T56" fmla="*/ 119 w 390"/>
                <a:gd name="T57" fmla="*/ 308 h 421"/>
                <a:gd name="T58" fmla="*/ 152 w 390"/>
                <a:gd name="T59" fmla="*/ 310 h 421"/>
                <a:gd name="T60" fmla="*/ 168 w 390"/>
                <a:gd name="T61" fmla="*/ 314 h 421"/>
                <a:gd name="T62" fmla="*/ 176 w 390"/>
                <a:gd name="T63" fmla="*/ 339 h 421"/>
                <a:gd name="T64" fmla="*/ 198 w 390"/>
                <a:gd name="T65" fmla="*/ 356 h 421"/>
                <a:gd name="T66" fmla="*/ 230 w 390"/>
                <a:gd name="T67" fmla="*/ 380 h 421"/>
                <a:gd name="T68" fmla="*/ 264 w 390"/>
                <a:gd name="T69" fmla="*/ 397 h 421"/>
                <a:gd name="T70" fmla="*/ 290 w 390"/>
                <a:gd name="T71" fmla="*/ 421 h 421"/>
                <a:gd name="T72" fmla="*/ 290 w 390"/>
                <a:gd name="T73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421">
                  <a:moveTo>
                    <a:pt x="290" y="421"/>
                  </a:moveTo>
                  <a:lnTo>
                    <a:pt x="285" y="403"/>
                  </a:lnTo>
                  <a:lnTo>
                    <a:pt x="296" y="346"/>
                  </a:lnTo>
                  <a:lnTo>
                    <a:pt x="294" y="317"/>
                  </a:lnTo>
                  <a:lnTo>
                    <a:pt x="289" y="301"/>
                  </a:lnTo>
                  <a:lnTo>
                    <a:pt x="297" y="285"/>
                  </a:lnTo>
                  <a:lnTo>
                    <a:pt x="310" y="284"/>
                  </a:lnTo>
                  <a:lnTo>
                    <a:pt x="321" y="273"/>
                  </a:lnTo>
                  <a:lnTo>
                    <a:pt x="331" y="248"/>
                  </a:lnTo>
                  <a:lnTo>
                    <a:pt x="347" y="227"/>
                  </a:lnTo>
                  <a:lnTo>
                    <a:pt x="365" y="211"/>
                  </a:lnTo>
                  <a:lnTo>
                    <a:pt x="378" y="209"/>
                  </a:lnTo>
                  <a:lnTo>
                    <a:pt x="385" y="186"/>
                  </a:lnTo>
                  <a:lnTo>
                    <a:pt x="388" y="171"/>
                  </a:lnTo>
                  <a:lnTo>
                    <a:pt x="386" y="157"/>
                  </a:lnTo>
                  <a:lnTo>
                    <a:pt x="390" y="141"/>
                  </a:lnTo>
                  <a:lnTo>
                    <a:pt x="378" y="138"/>
                  </a:lnTo>
                  <a:lnTo>
                    <a:pt x="360" y="122"/>
                  </a:lnTo>
                  <a:lnTo>
                    <a:pt x="344" y="123"/>
                  </a:lnTo>
                  <a:lnTo>
                    <a:pt x="324" y="118"/>
                  </a:lnTo>
                  <a:lnTo>
                    <a:pt x="301" y="118"/>
                  </a:lnTo>
                  <a:lnTo>
                    <a:pt x="292" y="139"/>
                  </a:lnTo>
                  <a:lnTo>
                    <a:pt x="289" y="123"/>
                  </a:lnTo>
                  <a:lnTo>
                    <a:pt x="269" y="122"/>
                  </a:lnTo>
                  <a:lnTo>
                    <a:pt x="264" y="104"/>
                  </a:lnTo>
                  <a:lnTo>
                    <a:pt x="248" y="109"/>
                  </a:lnTo>
                  <a:lnTo>
                    <a:pt x="237" y="97"/>
                  </a:lnTo>
                  <a:lnTo>
                    <a:pt x="221" y="95"/>
                  </a:lnTo>
                  <a:lnTo>
                    <a:pt x="208" y="84"/>
                  </a:lnTo>
                  <a:lnTo>
                    <a:pt x="191" y="75"/>
                  </a:lnTo>
                  <a:lnTo>
                    <a:pt x="178" y="65"/>
                  </a:lnTo>
                  <a:lnTo>
                    <a:pt x="164" y="56"/>
                  </a:lnTo>
                  <a:lnTo>
                    <a:pt x="148" y="45"/>
                  </a:lnTo>
                  <a:lnTo>
                    <a:pt x="141" y="34"/>
                  </a:lnTo>
                  <a:lnTo>
                    <a:pt x="128" y="22"/>
                  </a:lnTo>
                  <a:lnTo>
                    <a:pt x="125" y="9"/>
                  </a:lnTo>
                  <a:lnTo>
                    <a:pt x="109" y="0"/>
                  </a:lnTo>
                  <a:lnTo>
                    <a:pt x="89" y="27"/>
                  </a:lnTo>
                  <a:lnTo>
                    <a:pt x="80" y="45"/>
                  </a:lnTo>
                  <a:lnTo>
                    <a:pt x="57" y="47"/>
                  </a:lnTo>
                  <a:lnTo>
                    <a:pt x="48" y="72"/>
                  </a:lnTo>
                  <a:lnTo>
                    <a:pt x="48" y="93"/>
                  </a:lnTo>
                  <a:lnTo>
                    <a:pt x="36" y="114"/>
                  </a:lnTo>
                  <a:lnTo>
                    <a:pt x="30" y="139"/>
                  </a:lnTo>
                  <a:lnTo>
                    <a:pt x="25" y="152"/>
                  </a:lnTo>
                  <a:lnTo>
                    <a:pt x="11" y="198"/>
                  </a:lnTo>
                  <a:lnTo>
                    <a:pt x="6" y="211"/>
                  </a:lnTo>
                  <a:lnTo>
                    <a:pt x="6" y="234"/>
                  </a:lnTo>
                  <a:lnTo>
                    <a:pt x="0" y="255"/>
                  </a:lnTo>
                  <a:lnTo>
                    <a:pt x="7" y="266"/>
                  </a:lnTo>
                  <a:lnTo>
                    <a:pt x="16" y="280"/>
                  </a:lnTo>
                  <a:lnTo>
                    <a:pt x="29" y="278"/>
                  </a:lnTo>
                  <a:lnTo>
                    <a:pt x="45" y="284"/>
                  </a:lnTo>
                  <a:lnTo>
                    <a:pt x="57" y="294"/>
                  </a:lnTo>
                  <a:lnTo>
                    <a:pt x="71" y="303"/>
                  </a:lnTo>
                  <a:lnTo>
                    <a:pt x="91" y="301"/>
                  </a:lnTo>
                  <a:lnTo>
                    <a:pt x="103" y="310"/>
                  </a:lnTo>
                  <a:lnTo>
                    <a:pt x="119" y="308"/>
                  </a:lnTo>
                  <a:lnTo>
                    <a:pt x="139" y="308"/>
                  </a:lnTo>
                  <a:lnTo>
                    <a:pt x="152" y="310"/>
                  </a:lnTo>
                  <a:lnTo>
                    <a:pt x="160" y="294"/>
                  </a:lnTo>
                  <a:lnTo>
                    <a:pt x="168" y="314"/>
                  </a:lnTo>
                  <a:lnTo>
                    <a:pt x="162" y="326"/>
                  </a:lnTo>
                  <a:lnTo>
                    <a:pt x="176" y="339"/>
                  </a:lnTo>
                  <a:lnTo>
                    <a:pt x="192" y="340"/>
                  </a:lnTo>
                  <a:lnTo>
                    <a:pt x="198" y="356"/>
                  </a:lnTo>
                  <a:lnTo>
                    <a:pt x="223" y="360"/>
                  </a:lnTo>
                  <a:lnTo>
                    <a:pt x="230" y="380"/>
                  </a:lnTo>
                  <a:lnTo>
                    <a:pt x="260" y="378"/>
                  </a:lnTo>
                  <a:lnTo>
                    <a:pt x="264" y="397"/>
                  </a:lnTo>
                  <a:lnTo>
                    <a:pt x="273" y="412"/>
                  </a:lnTo>
                  <a:lnTo>
                    <a:pt x="290" y="421"/>
                  </a:lnTo>
                  <a:lnTo>
                    <a:pt x="290" y="421"/>
                  </a:lnTo>
                  <a:lnTo>
                    <a:pt x="290" y="4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99">
              <a:extLst>
                <a:ext uri="{FF2B5EF4-FFF2-40B4-BE49-F238E27FC236}">
                  <a16:creationId xmlns:a16="http://schemas.microsoft.com/office/drawing/2014/main" id="{B70BCE47-0D5E-1D58-AF0F-1C13B42F28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742942" y="9917978"/>
              <a:ext cx="716008" cy="639212"/>
            </a:xfrm>
            <a:custGeom>
              <a:avLst/>
              <a:gdLst>
                <a:gd name="T0" fmla="*/ 7 w 317"/>
                <a:gd name="T1" fmla="*/ 283 h 283"/>
                <a:gd name="T2" fmla="*/ 36 w 317"/>
                <a:gd name="T3" fmla="*/ 280 h 283"/>
                <a:gd name="T4" fmla="*/ 103 w 317"/>
                <a:gd name="T5" fmla="*/ 278 h 283"/>
                <a:gd name="T6" fmla="*/ 165 w 317"/>
                <a:gd name="T7" fmla="*/ 280 h 283"/>
                <a:gd name="T8" fmla="*/ 189 w 317"/>
                <a:gd name="T9" fmla="*/ 276 h 283"/>
                <a:gd name="T10" fmla="*/ 242 w 317"/>
                <a:gd name="T11" fmla="*/ 276 h 283"/>
                <a:gd name="T12" fmla="*/ 247 w 317"/>
                <a:gd name="T13" fmla="*/ 241 h 283"/>
                <a:gd name="T14" fmla="*/ 249 w 317"/>
                <a:gd name="T15" fmla="*/ 223 h 283"/>
                <a:gd name="T16" fmla="*/ 224 w 317"/>
                <a:gd name="T17" fmla="*/ 216 h 283"/>
                <a:gd name="T18" fmla="*/ 242 w 317"/>
                <a:gd name="T19" fmla="*/ 205 h 283"/>
                <a:gd name="T20" fmla="*/ 246 w 317"/>
                <a:gd name="T21" fmla="*/ 153 h 283"/>
                <a:gd name="T22" fmla="*/ 249 w 317"/>
                <a:gd name="T23" fmla="*/ 121 h 283"/>
                <a:gd name="T24" fmla="*/ 310 w 317"/>
                <a:gd name="T25" fmla="*/ 123 h 283"/>
                <a:gd name="T26" fmla="*/ 315 w 317"/>
                <a:gd name="T27" fmla="*/ 105 h 283"/>
                <a:gd name="T28" fmla="*/ 317 w 317"/>
                <a:gd name="T29" fmla="*/ 91 h 283"/>
                <a:gd name="T30" fmla="*/ 315 w 317"/>
                <a:gd name="T31" fmla="*/ 59 h 283"/>
                <a:gd name="T32" fmla="*/ 315 w 317"/>
                <a:gd name="T33" fmla="*/ 27 h 283"/>
                <a:gd name="T34" fmla="*/ 311 w 317"/>
                <a:gd name="T35" fmla="*/ 4 h 283"/>
                <a:gd name="T36" fmla="*/ 295 w 317"/>
                <a:gd name="T37" fmla="*/ 6 h 283"/>
                <a:gd name="T38" fmla="*/ 279 w 317"/>
                <a:gd name="T39" fmla="*/ 0 h 283"/>
                <a:gd name="T40" fmla="*/ 267 w 317"/>
                <a:gd name="T41" fmla="*/ 2 h 283"/>
                <a:gd name="T42" fmla="*/ 276 w 317"/>
                <a:gd name="T43" fmla="*/ 9 h 283"/>
                <a:gd name="T44" fmla="*/ 262 w 317"/>
                <a:gd name="T45" fmla="*/ 20 h 283"/>
                <a:gd name="T46" fmla="*/ 246 w 317"/>
                <a:gd name="T47" fmla="*/ 13 h 283"/>
                <a:gd name="T48" fmla="*/ 235 w 317"/>
                <a:gd name="T49" fmla="*/ 7 h 283"/>
                <a:gd name="T50" fmla="*/ 221 w 317"/>
                <a:gd name="T51" fmla="*/ 13 h 283"/>
                <a:gd name="T52" fmla="*/ 208 w 317"/>
                <a:gd name="T53" fmla="*/ 15 h 283"/>
                <a:gd name="T54" fmla="*/ 199 w 317"/>
                <a:gd name="T55" fmla="*/ 25 h 283"/>
                <a:gd name="T56" fmla="*/ 189 w 317"/>
                <a:gd name="T57" fmla="*/ 34 h 283"/>
                <a:gd name="T58" fmla="*/ 173 w 317"/>
                <a:gd name="T59" fmla="*/ 38 h 283"/>
                <a:gd name="T60" fmla="*/ 162 w 317"/>
                <a:gd name="T61" fmla="*/ 43 h 283"/>
                <a:gd name="T62" fmla="*/ 148 w 317"/>
                <a:gd name="T63" fmla="*/ 48 h 283"/>
                <a:gd name="T64" fmla="*/ 130 w 317"/>
                <a:gd name="T65" fmla="*/ 47 h 283"/>
                <a:gd name="T66" fmla="*/ 125 w 317"/>
                <a:gd name="T67" fmla="*/ 59 h 283"/>
                <a:gd name="T68" fmla="*/ 110 w 317"/>
                <a:gd name="T69" fmla="*/ 70 h 283"/>
                <a:gd name="T70" fmla="*/ 100 w 317"/>
                <a:gd name="T71" fmla="*/ 79 h 283"/>
                <a:gd name="T72" fmla="*/ 85 w 317"/>
                <a:gd name="T73" fmla="*/ 82 h 283"/>
                <a:gd name="T74" fmla="*/ 73 w 317"/>
                <a:gd name="T75" fmla="*/ 91 h 283"/>
                <a:gd name="T76" fmla="*/ 64 w 317"/>
                <a:gd name="T77" fmla="*/ 102 h 283"/>
                <a:gd name="T78" fmla="*/ 55 w 317"/>
                <a:gd name="T79" fmla="*/ 105 h 283"/>
                <a:gd name="T80" fmla="*/ 41 w 317"/>
                <a:gd name="T81" fmla="*/ 112 h 283"/>
                <a:gd name="T82" fmla="*/ 39 w 317"/>
                <a:gd name="T83" fmla="*/ 125 h 283"/>
                <a:gd name="T84" fmla="*/ 25 w 317"/>
                <a:gd name="T85" fmla="*/ 136 h 283"/>
                <a:gd name="T86" fmla="*/ 18 w 317"/>
                <a:gd name="T87" fmla="*/ 145 h 283"/>
                <a:gd name="T88" fmla="*/ 5 w 317"/>
                <a:gd name="T89" fmla="*/ 143 h 283"/>
                <a:gd name="T90" fmla="*/ 2 w 317"/>
                <a:gd name="T91" fmla="*/ 169 h 283"/>
                <a:gd name="T92" fmla="*/ 4 w 317"/>
                <a:gd name="T93" fmla="*/ 182 h 283"/>
                <a:gd name="T94" fmla="*/ 0 w 317"/>
                <a:gd name="T95" fmla="*/ 226 h 283"/>
                <a:gd name="T96" fmla="*/ 0 w 317"/>
                <a:gd name="T97" fmla="*/ 282 h 283"/>
                <a:gd name="T98" fmla="*/ 7 w 317"/>
                <a:gd name="T99" fmla="*/ 283 h 283"/>
                <a:gd name="T100" fmla="*/ 7 w 317"/>
                <a:gd name="T101" fmla="*/ 283 h 283"/>
                <a:gd name="T102" fmla="*/ 7 w 317"/>
                <a:gd name="T103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7" h="283">
                  <a:moveTo>
                    <a:pt x="7" y="283"/>
                  </a:moveTo>
                  <a:lnTo>
                    <a:pt x="36" y="280"/>
                  </a:lnTo>
                  <a:lnTo>
                    <a:pt x="103" y="278"/>
                  </a:lnTo>
                  <a:lnTo>
                    <a:pt x="165" y="280"/>
                  </a:lnTo>
                  <a:lnTo>
                    <a:pt x="189" y="276"/>
                  </a:lnTo>
                  <a:lnTo>
                    <a:pt x="242" y="276"/>
                  </a:lnTo>
                  <a:lnTo>
                    <a:pt x="247" y="241"/>
                  </a:lnTo>
                  <a:lnTo>
                    <a:pt x="249" y="223"/>
                  </a:lnTo>
                  <a:lnTo>
                    <a:pt x="224" y="216"/>
                  </a:lnTo>
                  <a:lnTo>
                    <a:pt x="242" y="205"/>
                  </a:lnTo>
                  <a:lnTo>
                    <a:pt x="246" y="153"/>
                  </a:lnTo>
                  <a:lnTo>
                    <a:pt x="249" y="121"/>
                  </a:lnTo>
                  <a:lnTo>
                    <a:pt x="310" y="123"/>
                  </a:lnTo>
                  <a:lnTo>
                    <a:pt x="315" y="105"/>
                  </a:lnTo>
                  <a:lnTo>
                    <a:pt x="317" y="91"/>
                  </a:lnTo>
                  <a:lnTo>
                    <a:pt x="315" y="59"/>
                  </a:lnTo>
                  <a:lnTo>
                    <a:pt x="315" y="27"/>
                  </a:lnTo>
                  <a:lnTo>
                    <a:pt x="311" y="4"/>
                  </a:lnTo>
                  <a:lnTo>
                    <a:pt x="295" y="6"/>
                  </a:lnTo>
                  <a:lnTo>
                    <a:pt x="279" y="0"/>
                  </a:lnTo>
                  <a:lnTo>
                    <a:pt x="267" y="2"/>
                  </a:lnTo>
                  <a:lnTo>
                    <a:pt x="276" y="9"/>
                  </a:lnTo>
                  <a:lnTo>
                    <a:pt x="262" y="20"/>
                  </a:lnTo>
                  <a:lnTo>
                    <a:pt x="246" y="13"/>
                  </a:lnTo>
                  <a:lnTo>
                    <a:pt x="235" y="7"/>
                  </a:lnTo>
                  <a:lnTo>
                    <a:pt x="221" y="13"/>
                  </a:lnTo>
                  <a:lnTo>
                    <a:pt x="208" y="15"/>
                  </a:lnTo>
                  <a:lnTo>
                    <a:pt x="199" y="25"/>
                  </a:lnTo>
                  <a:lnTo>
                    <a:pt x="189" y="34"/>
                  </a:lnTo>
                  <a:lnTo>
                    <a:pt x="173" y="38"/>
                  </a:lnTo>
                  <a:lnTo>
                    <a:pt x="162" y="43"/>
                  </a:lnTo>
                  <a:lnTo>
                    <a:pt x="148" y="48"/>
                  </a:lnTo>
                  <a:lnTo>
                    <a:pt x="130" y="47"/>
                  </a:lnTo>
                  <a:lnTo>
                    <a:pt x="125" y="59"/>
                  </a:lnTo>
                  <a:lnTo>
                    <a:pt x="110" y="70"/>
                  </a:lnTo>
                  <a:lnTo>
                    <a:pt x="100" y="79"/>
                  </a:lnTo>
                  <a:lnTo>
                    <a:pt x="85" y="82"/>
                  </a:lnTo>
                  <a:lnTo>
                    <a:pt x="73" y="91"/>
                  </a:lnTo>
                  <a:lnTo>
                    <a:pt x="64" y="102"/>
                  </a:lnTo>
                  <a:lnTo>
                    <a:pt x="55" y="105"/>
                  </a:lnTo>
                  <a:lnTo>
                    <a:pt x="41" y="112"/>
                  </a:lnTo>
                  <a:lnTo>
                    <a:pt x="39" y="125"/>
                  </a:lnTo>
                  <a:lnTo>
                    <a:pt x="25" y="136"/>
                  </a:lnTo>
                  <a:lnTo>
                    <a:pt x="18" y="145"/>
                  </a:lnTo>
                  <a:lnTo>
                    <a:pt x="5" y="143"/>
                  </a:lnTo>
                  <a:lnTo>
                    <a:pt x="2" y="169"/>
                  </a:lnTo>
                  <a:lnTo>
                    <a:pt x="4" y="182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7" y="283"/>
                  </a:lnTo>
                  <a:lnTo>
                    <a:pt x="7" y="283"/>
                  </a:lnTo>
                  <a:lnTo>
                    <a:pt x="7" y="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200">
              <a:extLst>
                <a:ext uri="{FF2B5EF4-FFF2-40B4-BE49-F238E27FC236}">
                  <a16:creationId xmlns:a16="http://schemas.microsoft.com/office/drawing/2014/main" id="{5D3120B4-028D-A009-7781-F5F17CA933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2196" y="10060275"/>
              <a:ext cx="738595" cy="623401"/>
            </a:xfrm>
            <a:custGeom>
              <a:avLst/>
              <a:gdLst>
                <a:gd name="T0" fmla="*/ 32 w 327"/>
                <a:gd name="T1" fmla="*/ 276 h 276"/>
                <a:gd name="T2" fmla="*/ 71 w 327"/>
                <a:gd name="T3" fmla="*/ 274 h 276"/>
                <a:gd name="T4" fmla="*/ 110 w 327"/>
                <a:gd name="T5" fmla="*/ 276 h 276"/>
                <a:gd name="T6" fmla="*/ 126 w 327"/>
                <a:gd name="T7" fmla="*/ 274 h 276"/>
                <a:gd name="T8" fmla="*/ 181 w 327"/>
                <a:gd name="T9" fmla="*/ 270 h 276"/>
                <a:gd name="T10" fmla="*/ 204 w 327"/>
                <a:gd name="T11" fmla="*/ 274 h 276"/>
                <a:gd name="T12" fmla="*/ 233 w 327"/>
                <a:gd name="T13" fmla="*/ 270 h 276"/>
                <a:gd name="T14" fmla="*/ 238 w 327"/>
                <a:gd name="T15" fmla="*/ 258 h 276"/>
                <a:gd name="T16" fmla="*/ 249 w 327"/>
                <a:gd name="T17" fmla="*/ 247 h 276"/>
                <a:gd name="T18" fmla="*/ 258 w 327"/>
                <a:gd name="T19" fmla="*/ 235 h 276"/>
                <a:gd name="T20" fmla="*/ 252 w 327"/>
                <a:gd name="T21" fmla="*/ 220 h 276"/>
                <a:gd name="T22" fmla="*/ 251 w 327"/>
                <a:gd name="T23" fmla="*/ 208 h 276"/>
                <a:gd name="T24" fmla="*/ 247 w 327"/>
                <a:gd name="T25" fmla="*/ 192 h 276"/>
                <a:gd name="T26" fmla="*/ 251 w 327"/>
                <a:gd name="T27" fmla="*/ 176 h 276"/>
                <a:gd name="T28" fmla="*/ 259 w 327"/>
                <a:gd name="T29" fmla="*/ 167 h 276"/>
                <a:gd name="T30" fmla="*/ 263 w 327"/>
                <a:gd name="T31" fmla="*/ 155 h 276"/>
                <a:gd name="T32" fmla="*/ 275 w 327"/>
                <a:gd name="T33" fmla="*/ 142 h 276"/>
                <a:gd name="T34" fmla="*/ 270 w 327"/>
                <a:gd name="T35" fmla="*/ 130 h 276"/>
                <a:gd name="T36" fmla="*/ 259 w 327"/>
                <a:gd name="T37" fmla="*/ 115 h 276"/>
                <a:gd name="T38" fmla="*/ 274 w 327"/>
                <a:gd name="T39" fmla="*/ 103 h 276"/>
                <a:gd name="T40" fmla="*/ 286 w 327"/>
                <a:gd name="T41" fmla="*/ 103 h 276"/>
                <a:gd name="T42" fmla="*/ 284 w 327"/>
                <a:gd name="T43" fmla="*/ 92 h 276"/>
                <a:gd name="T44" fmla="*/ 290 w 327"/>
                <a:gd name="T45" fmla="*/ 76 h 276"/>
                <a:gd name="T46" fmla="*/ 300 w 327"/>
                <a:gd name="T47" fmla="*/ 67 h 276"/>
                <a:gd name="T48" fmla="*/ 313 w 327"/>
                <a:gd name="T49" fmla="*/ 64 h 276"/>
                <a:gd name="T50" fmla="*/ 322 w 327"/>
                <a:gd name="T51" fmla="*/ 48 h 276"/>
                <a:gd name="T52" fmla="*/ 318 w 327"/>
                <a:gd name="T53" fmla="*/ 32 h 276"/>
                <a:gd name="T54" fmla="*/ 320 w 327"/>
                <a:gd name="T55" fmla="*/ 16 h 276"/>
                <a:gd name="T56" fmla="*/ 327 w 327"/>
                <a:gd name="T57" fmla="*/ 7 h 276"/>
                <a:gd name="T58" fmla="*/ 267 w 327"/>
                <a:gd name="T59" fmla="*/ 3 h 276"/>
                <a:gd name="T60" fmla="*/ 247 w 327"/>
                <a:gd name="T61" fmla="*/ 3 h 276"/>
                <a:gd name="T62" fmla="*/ 179 w 327"/>
                <a:gd name="T63" fmla="*/ 1 h 276"/>
                <a:gd name="T64" fmla="*/ 112 w 327"/>
                <a:gd name="T65" fmla="*/ 0 h 276"/>
                <a:gd name="T66" fmla="*/ 60 w 327"/>
                <a:gd name="T67" fmla="*/ 0 h 276"/>
                <a:gd name="T68" fmla="*/ 44 w 327"/>
                <a:gd name="T69" fmla="*/ 1 h 276"/>
                <a:gd name="T70" fmla="*/ 1 w 327"/>
                <a:gd name="T71" fmla="*/ 0 h 276"/>
                <a:gd name="T72" fmla="*/ 3 w 327"/>
                <a:gd name="T73" fmla="*/ 16 h 276"/>
                <a:gd name="T74" fmla="*/ 0 w 327"/>
                <a:gd name="T75" fmla="*/ 37 h 276"/>
                <a:gd name="T76" fmla="*/ 16 w 327"/>
                <a:gd name="T77" fmla="*/ 39 h 276"/>
                <a:gd name="T78" fmla="*/ 28 w 327"/>
                <a:gd name="T79" fmla="*/ 44 h 276"/>
                <a:gd name="T80" fmla="*/ 41 w 327"/>
                <a:gd name="T81" fmla="*/ 53 h 276"/>
                <a:gd name="T82" fmla="*/ 49 w 327"/>
                <a:gd name="T83" fmla="*/ 64 h 276"/>
                <a:gd name="T84" fmla="*/ 55 w 327"/>
                <a:gd name="T85" fmla="*/ 73 h 276"/>
                <a:gd name="T86" fmla="*/ 62 w 327"/>
                <a:gd name="T87" fmla="*/ 85 h 276"/>
                <a:gd name="T88" fmla="*/ 60 w 327"/>
                <a:gd name="T89" fmla="*/ 99 h 276"/>
                <a:gd name="T90" fmla="*/ 62 w 327"/>
                <a:gd name="T91" fmla="*/ 114 h 276"/>
                <a:gd name="T92" fmla="*/ 42 w 327"/>
                <a:gd name="T93" fmla="*/ 114 h 276"/>
                <a:gd name="T94" fmla="*/ 41 w 327"/>
                <a:gd name="T95" fmla="*/ 153 h 276"/>
                <a:gd name="T96" fmla="*/ 35 w 327"/>
                <a:gd name="T97" fmla="*/ 174 h 276"/>
                <a:gd name="T98" fmla="*/ 35 w 327"/>
                <a:gd name="T99" fmla="*/ 201 h 276"/>
                <a:gd name="T100" fmla="*/ 33 w 327"/>
                <a:gd name="T101" fmla="*/ 240 h 276"/>
                <a:gd name="T102" fmla="*/ 35 w 327"/>
                <a:gd name="T103" fmla="*/ 256 h 276"/>
                <a:gd name="T104" fmla="*/ 32 w 327"/>
                <a:gd name="T105" fmla="*/ 276 h 276"/>
                <a:gd name="T106" fmla="*/ 32 w 327"/>
                <a:gd name="T107" fmla="*/ 276 h 276"/>
                <a:gd name="T108" fmla="*/ 32 w 327"/>
                <a:gd name="T109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7" h="276">
                  <a:moveTo>
                    <a:pt x="32" y="276"/>
                  </a:moveTo>
                  <a:lnTo>
                    <a:pt x="71" y="274"/>
                  </a:lnTo>
                  <a:lnTo>
                    <a:pt x="110" y="276"/>
                  </a:lnTo>
                  <a:lnTo>
                    <a:pt x="126" y="274"/>
                  </a:lnTo>
                  <a:lnTo>
                    <a:pt x="181" y="270"/>
                  </a:lnTo>
                  <a:lnTo>
                    <a:pt x="204" y="274"/>
                  </a:lnTo>
                  <a:lnTo>
                    <a:pt x="233" y="270"/>
                  </a:lnTo>
                  <a:lnTo>
                    <a:pt x="238" y="258"/>
                  </a:lnTo>
                  <a:lnTo>
                    <a:pt x="249" y="247"/>
                  </a:lnTo>
                  <a:lnTo>
                    <a:pt x="258" y="235"/>
                  </a:lnTo>
                  <a:lnTo>
                    <a:pt x="252" y="220"/>
                  </a:lnTo>
                  <a:lnTo>
                    <a:pt x="251" y="208"/>
                  </a:lnTo>
                  <a:lnTo>
                    <a:pt x="247" y="192"/>
                  </a:lnTo>
                  <a:lnTo>
                    <a:pt x="251" y="176"/>
                  </a:lnTo>
                  <a:lnTo>
                    <a:pt x="259" y="167"/>
                  </a:lnTo>
                  <a:lnTo>
                    <a:pt x="263" y="155"/>
                  </a:lnTo>
                  <a:lnTo>
                    <a:pt x="275" y="142"/>
                  </a:lnTo>
                  <a:lnTo>
                    <a:pt x="270" y="130"/>
                  </a:lnTo>
                  <a:lnTo>
                    <a:pt x="259" y="115"/>
                  </a:lnTo>
                  <a:lnTo>
                    <a:pt x="274" y="103"/>
                  </a:lnTo>
                  <a:lnTo>
                    <a:pt x="286" y="103"/>
                  </a:lnTo>
                  <a:lnTo>
                    <a:pt x="284" y="92"/>
                  </a:lnTo>
                  <a:lnTo>
                    <a:pt x="290" y="76"/>
                  </a:lnTo>
                  <a:lnTo>
                    <a:pt x="300" y="67"/>
                  </a:lnTo>
                  <a:lnTo>
                    <a:pt x="313" y="64"/>
                  </a:lnTo>
                  <a:lnTo>
                    <a:pt x="322" y="48"/>
                  </a:lnTo>
                  <a:lnTo>
                    <a:pt x="318" y="32"/>
                  </a:lnTo>
                  <a:lnTo>
                    <a:pt x="320" y="16"/>
                  </a:lnTo>
                  <a:lnTo>
                    <a:pt x="327" y="7"/>
                  </a:lnTo>
                  <a:lnTo>
                    <a:pt x="267" y="3"/>
                  </a:lnTo>
                  <a:lnTo>
                    <a:pt x="247" y="3"/>
                  </a:lnTo>
                  <a:lnTo>
                    <a:pt x="179" y="1"/>
                  </a:lnTo>
                  <a:lnTo>
                    <a:pt x="112" y="0"/>
                  </a:lnTo>
                  <a:lnTo>
                    <a:pt x="60" y="0"/>
                  </a:lnTo>
                  <a:lnTo>
                    <a:pt x="44" y="1"/>
                  </a:lnTo>
                  <a:lnTo>
                    <a:pt x="1" y="0"/>
                  </a:lnTo>
                  <a:lnTo>
                    <a:pt x="3" y="16"/>
                  </a:lnTo>
                  <a:lnTo>
                    <a:pt x="0" y="37"/>
                  </a:lnTo>
                  <a:lnTo>
                    <a:pt x="16" y="39"/>
                  </a:lnTo>
                  <a:lnTo>
                    <a:pt x="28" y="44"/>
                  </a:lnTo>
                  <a:lnTo>
                    <a:pt x="41" y="53"/>
                  </a:lnTo>
                  <a:lnTo>
                    <a:pt x="49" y="64"/>
                  </a:lnTo>
                  <a:lnTo>
                    <a:pt x="55" y="73"/>
                  </a:lnTo>
                  <a:lnTo>
                    <a:pt x="62" y="85"/>
                  </a:lnTo>
                  <a:lnTo>
                    <a:pt x="60" y="99"/>
                  </a:lnTo>
                  <a:lnTo>
                    <a:pt x="62" y="114"/>
                  </a:lnTo>
                  <a:lnTo>
                    <a:pt x="42" y="114"/>
                  </a:lnTo>
                  <a:lnTo>
                    <a:pt x="41" y="153"/>
                  </a:lnTo>
                  <a:lnTo>
                    <a:pt x="35" y="174"/>
                  </a:lnTo>
                  <a:lnTo>
                    <a:pt x="35" y="201"/>
                  </a:lnTo>
                  <a:lnTo>
                    <a:pt x="33" y="240"/>
                  </a:lnTo>
                  <a:lnTo>
                    <a:pt x="35" y="256"/>
                  </a:lnTo>
                  <a:lnTo>
                    <a:pt x="32" y="276"/>
                  </a:lnTo>
                  <a:lnTo>
                    <a:pt x="32" y="276"/>
                  </a:lnTo>
                  <a:lnTo>
                    <a:pt x="32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201">
              <a:extLst>
                <a:ext uri="{FF2B5EF4-FFF2-40B4-BE49-F238E27FC236}">
                  <a16:creationId xmlns:a16="http://schemas.microsoft.com/office/drawing/2014/main" id="{A0E0FF53-3E6C-2197-68D4-BC16BD6F7B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9911201"/>
              <a:ext cx="417860" cy="449482"/>
            </a:xfrm>
            <a:custGeom>
              <a:avLst/>
              <a:gdLst>
                <a:gd name="T0" fmla="*/ 89 w 185"/>
                <a:gd name="T1" fmla="*/ 199 h 199"/>
                <a:gd name="T2" fmla="*/ 120 w 185"/>
                <a:gd name="T3" fmla="*/ 190 h 199"/>
                <a:gd name="T4" fmla="*/ 144 w 185"/>
                <a:gd name="T5" fmla="*/ 194 h 199"/>
                <a:gd name="T6" fmla="*/ 180 w 185"/>
                <a:gd name="T7" fmla="*/ 194 h 199"/>
                <a:gd name="T8" fmla="*/ 184 w 185"/>
                <a:gd name="T9" fmla="*/ 172 h 199"/>
                <a:gd name="T10" fmla="*/ 182 w 185"/>
                <a:gd name="T11" fmla="*/ 156 h 199"/>
                <a:gd name="T12" fmla="*/ 182 w 185"/>
                <a:gd name="T13" fmla="*/ 101 h 199"/>
                <a:gd name="T14" fmla="*/ 185 w 185"/>
                <a:gd name="T15" fmla="*/ 75 h 199"/>
                <a:gd name="T16" fmla="*/ 184 w 185"/>
                <a:gd name="T17" fmla="*/ 55 h 199"/>
                <a:gd name="T18" fmla="*/ 162 w 185"/>
                <a:gd name="T19" fmla="*/ 46 h 199"/>
                <a:gd name="T20" fmla="*/ 148 w 185"/>
                <a:gd name="T21" fmla="*/ 39 h 199"/>
                <a:gd name="T22" fmla="*/ 132 w 185"/>
                <a:gd name="T23" fmla="*/ 34 h 199"/>
                <a:gd name="T24" fmla="*/ 141 w 185"/>
                <a:gd name="T25" fmla="*/ 18 h 199"/>
                <a:gd name="T26" fmla="*/ 120 w 185"/>
                <a:gd name="T27" fmla="*/ 9 h 199"/>
                <a:gd name="T28" fmla="*/ 103 w 185"/>
                <a:gd name="T29" fmla="*/ 0 h 199"/>
                <a:gd name="T30" fmla="*/ 80 w 185"/>
                <a:gd name="T31" fmla="*/ 7 h 199"/>
                <a:gd name="T32" fmla="*/ 64 w 185"/>
                <a:gd name="T33" fmla="*/ 0 h 199"/>
                <a:gd name="T34" fmla="*/ 61 w 185"/>
                <a:gd name="T35" fmla="*/ 10 h 199"/>
                <a:gd name="T36" fmla="*/ 47 w 185"/>
                <a:gd name="T37" fmla="*/ 19 h 199"/>
                <a:gd name="T38" fmla="*/ 48 w 185"/>
                <a:gd name="T39" fmla="*/ 35 h 199"/>
                <a:gd name="T40" fmla="*/ 43 w 185"/>
                <a:gd name="T41" fmla="*/ 51 h 199"/>
                <a:gd name="T42" fmla="*/ 32 w 185"/>
                <a:gd name="T43" fmla="*/ 60 h 199"/>
                <a:gd name="T44" fmla="*/ 27 w 185"/>
                <a:gd name="T45" fmla="*/ 73 h 199"/>
                <a:gd name="T46" fmla="*/ 20 w 185"/>
                <a:gd name="T47" fmla="*/ 83 h 199"/>
                <a:gd name="T48" fmla="*/ 6 w 185"/>
                <a:gd name="T49" fmla="*/ 85 h 199"/>
                <a:gd name="T50" fmla="*/ 11 w 185"/>
                <a:gd name="T51" fmla="*/ 99 h 199"/>
                <a:gd name="T52" fmla="*/ 6 w 185"/>
                <a:gd name="T53" fmla="*/ 112 h 199"/>
                <a:gd name="T54" fmla="*/ 4 w 185"/>
                <a:gd name="T55" fmla="*/ 128 h 199"/>
                <a:gd name="T56" fmla="*/ 6 w 185"/>
                <a:gd name="T57" fmla="*/ 144 h 199"/>
                <a:gd name="T58" fmla="*/ 7 w 185"/>
                <a:gd name="T59" fmla="*/ 156 h 199"/>
                <a:gd name="T60" fmla="*/ 9 w 185"/>
                <a:gd name="T61" fmla="*/ 171 h 199"/>
                <a:gd name="T62" fmla="*/ 0 w 185"/>
                <a:gd name="T63" fmla="*/ 188 h 199"/>
                <a:gd name="T64" fmla="*/ 29 w 185"/>
                <a:gd name="T65" fmla="*/ 188 h 199"/>
                <a:gd name="T66" fmla="*/ 48 w 185"/>
                <a:gd name="T67" fmla="*/ 192 h 199"/>
                <a:gd name="T68" fmla="*/ 89 w 185"/>
                <a:gd name="T69" fmla="*/ 199 h 199"/>
                <a:gd name="T70" fmla="*/ 89 w 185"/>
                <a:gd name="T71" fmla="*/ 199 h 199"/>
                <a:gd name="T72" fmla="*/ 89 w 185"/>
                <a:gd name="T73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5" h="199">
                  <a:moveTo>
                    <a:pt x="89" y="199"/>
                  </a:moveTo>
                  <a:lnTo>
                    <a:pt x="120" y="190"/>
                  </a:lnTo>
                  <a:lnTo>
                    <a:pt x="144" y="194"/>
                  </a:lnTo>
                  <a:lnTo>
                    <a:pt x="180" y="194"/>
                  </a:lnTo>
                  <a:lnTo>
                    <a:pt x="184" y="172"/>
                  </a:lnTo>
                  <a:lnTo>
                    <a:pt x="182" y="156"/>
                  </a:lnTo>
                  <a:lnTo>
                    <a:pt x="182" y="101"/>
                  </a:lnTo>
                  <a:lnTo>
                    <a:pt x="185" y="75"/>
                  </a:lnTo>
                  <a:lnTo>
                    <a:pt x="184" y="55"/>
                  </a:lnTo>
                  <a:lnTo>
                    <a:pt x="162" y="46"/>
                  </a:lnTo>
                  <a:lnTo>
                    <a:pt x="148" y="39"/>
                  </a:lnTo>
                  <a:lnTo>
                    <a:pt x="132" y="34"/>
                  </a:lnTo>
                  <a:lnTo>
                    <a:pt x="141" y="18"/>
                  </a:lnTo>
                  <a:lnTo>
                    <a:pt x="120" y="9"/>
                  </a:lnTo>
                  <a:lnTo>
                    <a:pt x="103" y="0"/>
                  </a:lnTo>
                  <a:lnTo>
                    <a:pt x="80" y="7"/>
                  </a:lnTo>
                  <a:lnTo>
                    <a:pt x="64" y="0"/>
                  </a:lnTo>
                  <a:lnTo>
                    <a:pt x="61" y="10"/>
                  </a:lnTo>
                  <a:lnTo>
                    <a:pt x="47" y="19"/>
                  </a:lnTo>
                  <a:lnTo>
                    <a:pt x="48" y="35"/>
                  </a:lnTo>
                  <a:lnTo>
                    <a:pt x="43" y="51"/>
                  </a:lnTo>
                  <a:lnTo>
                    <a:pt x="32" y="60"/>
                  </a:lnTo>
                  <a:lnTo>
                    <a:pt x="27" y="73"/>
                  </a:lnTo>
                  <a:lnTo>
                    <a:pt x="20" y="83"/>
                  </a:lnTo>
                  <a:lnTo>
                    <a:pt x="6" y="85"/>
                  </a:lnTo>
                  <a:lnTo>
                    <a:pt x="11" y="99"/>
                  </a:lnTo>
                  <a:lnTo>
                    <a:pt x="6" y="112"/>
                  </a:lnTo>
                  <a:lnTo>
                    <a:pt x="4" y="128"/>
                  </a:lnTo>
                  <a:lnTo>
                    <a:pt x="6" y="144"/>
                  </a:lnTo>
                  <a:lnTo>
                    <a:pt x="7" y="156"/>
                  </a:lnTo>
                  <a:lnTo>
                    <a:pt x="9" y="171"/>
                  </a:lnTo>
                  <a:lnTo>
                    <a:pt x="0" y="188"/>
                  </a:lnTo>
                  <a:lnTo>
                    <a:pt x="29" y="188"/>
                  </a:lnTo>
                  <a:lnTo>
                    <a:pt x="48" y="192"/>
                  </a:lnTo>
                  <a:lnTo>
                    <a:pt x="89" y="199"/>
                  </a:lnTo>
                  <a:lnTo>
                    <a:pt x="89" y="199"/>
                  </a:lnTo>
                  <a:lnTo>
                    <a:pt x="89" y="1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202">
              <a:extLst>
                <a:ext uri="{FF2B5EF4-FFF2-40B4-BE49-F238E27FC236}">
                  <a16:creationId xmlns:a16="http://schemas.microsoft.com/office/drawing/2014/main" id="{DF0501D2-0AB1-EDB9-6166-A678BFF66E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6727" y="10039947"/>
              <a:ext cx="745370" cy="643730"/>
            </a:xfrm>
            <a:custGeom>
              <a:avLst/>
              <a:gdLst>
                <a:gd name="T0" fmla="*/ 29 w 330"/>
                <a:gd name="T1" fmla="*/ 281 h 285"/>
                <a:gd name="T2" fmla="*/ 109 w 330"/>
                <a:gd name="T3" fmla="*/ 281 h 285"/>
                <a:gd name="T4" fmla="*/ 180 w 330"/>
                <a:gd name="T5" fmla="*/ 285 h 285"/>
                <a:gd name="T6" fmla="*/ 235 w 330"/>
                <a:gd name="T7" fmla="*/ 285 h 285"/>
                <a:gd name="T8" fmla="*/ 237 w 330"/>
                <a:gd name="T9" fmla="*/ 265 h 285"/>
                <a:gd name="T10" fmla="*/ 251 w 330"/>
                <a:gd name="T11" fmla="*/ 260 h 285"/>
                <a:gd name="T12" fmla="*/ 262 w 330"/>
                <a:gd name="T13" fmla="*/ 274 h 285"/>
                <a:gd name="T14" fmla="*/ 276 w 330"/>
                <a:gd name="T15" fmla="*/ 267 h 285"/>
                <a:gd name="T16" fmla="*/ 285 w 330"/>
                <a:gd name="T17" fmla="*/ 281 h 285"/>
                <a:gd name="T18" fmla="*/ 289 w 330"/>
                <a:gd name="T19" fmla="*/ 265 h 285"/>
                <a:gd name="T20" fmla="*/ 298 w 330"/>
                <a:gd name="T21" fmla="*/ 283 h 285"/>
                <a:gd name="T22" fmla="*/ 314 w 330"/>
                <a:gd name="T23" fmla="*/ 274 h 285"/>
                <a:gd name="T24" fmla="*/ 328 w 330"/>
                <a:gd name="T25" fmla="*/ 267 h 285"/>
                <a:gd name="T26" fmla="*/ 330 w 330"/>
                <a:gd name="T27" fmla="*/ 247 h 285"/>
                <a:gd name="T28" fmla="*/ 330 w 330"/>
                <a:gd name="T29" fmla="*/ 235 h 285"/>
                <a:gd name="T30" fmla="*/ 328 w 330"/>
                <a:gd name="T31" fmla="*/ 219 h 285"/>
                <a:gd name="T32" fmla="*/ 323 w 330"/>
                <a:gd name="T33" fmla="*/ 204 h 285"/>
                <a:gd name="T34" fmla="*/ 315 w 330"/>
                <a:gd name="T35" fmla="*/ 190 h 285"/>
                <a:gd name="T36" fmla="*/ 310 w 330"/>
                <a:gd name="T37" fmla="*/ 178 h 285"/>
                <a:gd name="T38" fmla="*/ 305 w 330"/>
                <a:gd name="T39" fmla="*/ 160 h 285"/>
                <a:gd name="T40" fmla="*/ 308 w 330"/>
                <a:gd name="T41" fmla="*/ 142 h 285"/>
                <a:gd name="T42" fmla="*/ 280 w 330"/>
                <a:gd name="T43" fmla="*/ 142 h 285"/>
                <a:gd name="T44" fmla="*/ 278 w 330"/>
                <a:gd name="T45" fmla="*/ 115 h 285"/>
                <a:gd name="T46" fmla="*/ 280 w 330"/>
                <a:gd name="T47" fmla="*/ 3 h 285"/>
                <a:gd name="T48" fmla="*/ 237 w 330"/>
                <a:gd name="T49" fmla="*/ 3 h 285"/>
                <a:gd name="T50" fmla="*/ 221 w 330"/>
                <a:gd name="T51" fmla="*/ 5 h 285"/>
                <a:gd name="T52" fmla="*/ 184 w 330"/>
                <a:gd name="T53" fmla="*/ 3 h 285"/>
                <a:gd name="T54" fmla="*/ 125 w 330"/>
                <a:gd name="T55" fmla="*/ 3 h 285"/>
                <a:gd name="T56" fmla="*/ 41 w 330"/>
                <a:gd name="T57" fmla="*/ 0 h 285"/>
                <a:gd name="T58" fmla="*/ 40 w 330"/>
                <a:gd name="T59" fmla="*/ 112 h 285"/>
                <a:gd name="T60" fmla="*/ 38 w 330"/>
                <a:gd name="T61" fmla="*/ 137 h 285"/>
                <a:gd name="T62" fmla="*/ 2 w 330"/>
                <a:gd name="T63" fmla="*/ 137 h 285"/>
                <a:gd name="T64" fmla="*/ 0 w 330"/>
                <a:gd name="T65" fmla="*/ 194 h 285"/>
                <a:gd name="T66" fmla="*/ 8 w 330"/>
                <a:gd name="T67" fmla="*/ 228 h 285"/>
                <a:gd name="T68" fmla="*/ 22 w 330"/>
                <a:gd name="T69" fmla="*/ 233 h 285"/>
                <a:gd name="T70" fmla="*/ 20 w 330"/>
                <a:gd name="T71" fmla="*/ 249 h 285"/>
                <a:gd name="T72" fmla="*/ 11 w 330"/>
                <a:gd name="T73" fmla="*/ 263 h 285"/>
                <a:gd name="T74" fmla="*/ 13 w 330"/>
                <a:gd name="T75" fmla="*/ 283 h 285"/>
                <a:gd name="T76" fmla="*/ 29 w 330"/>
                <a:gd name="T77" fmla="*/ 281 h 285"/>
                <a:gd name="T78" fmla="*/ 29 w 330"/>
                <a:gd name="T79" fmla="*/ 281 h 285"/>
                <a:gd name="T80" fmla="*/ 29 w 330"/>
                <a:gd name="T81" fmla="*/ 28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0" h="285">
                  <a:moveTo>
                    <a:pt x="29" y="281"/>
                  </a:moveTo>
                  <a:lnTo>
                    <a:pt x="109" y="281"/>
                  </a:lnTo>
                  <a:lnTo>
                    <a:pt x="180" y="285"/>
                  </a:lnTo>
                  <a:lnTo>
                    <a:pt x="235" y="285"/>
                  </a:lnTo>
                  <a:lnTo>
                    <a:pt x="237" y="265"/>
                  </a:lnTo>
                  <a:lnTo>
                    <a:pt x="251" y="260"/>
                  </a:lnTo>
                  <a:lnTo>
                    <a:pt x="262" y="274"/>
                  </a:lnTo>
                  <a:lnTo>
                    <a:pt x="276" y="267"/>
                  </a:lnTo>
                  <a:lnTo>
                    <a:pt x="285" y="281"/>
                  </a:lnTo>
                  <a:lnTo>
                    <a:pt x="289" y="265"/>
                  </a:lnTo>
                  <a:lnTo>
                    <a:pt x="298" y="283"/>
                  </a:lnTo>
                  <a:lnTo>
                    <a:pt x="314" y="274"/>
                  </a:lnTo>
                  <a:lnTo>
                    <a:pt x="328" y="267"/>
                  </a:lnTo>
                  <a:lnTo>
                    <a:pt x="330" y="247"/>
                  </a:lnTo>
                  <a:lnTo>
                    <a:pt x="330" y="235"/>
                  </a:lnTo>
                  <a:lnTo>
                    <a:pt x="328" y="219"/>
                  </a:lnTo>
                  <a:lnTo>
                    <a:pt x="323" y="204"/>
                  </a:lnTo>
                  <a:lnTo>
                    <a:pt x="315" y="190"/>
                  </a:lnTo>
                  <a:lnTo>
                    <a:pt x="310" y="178"/>
                  </a:lnTo>
                  <a:lnTo>
                    <a:pt x="305" y="160"/>
                  </a:lnTo>
                  <a:lnTo>
                    <a:pt x="308" y="142"/>
                  </a:lnTo>
                  <a:lnTo>
                    <a:pt x="280" y="142"/>
                  </a:lnTo>
                  <a:lnTo>
                    <a:pt x="278" y="115"/>
                  </a:lnTo>
                  <a:lnTo>
                    <a:pt x="280" y="3"/>
                  </a:lnTo>
                  <a:lnTo>
                    <a:pt x="237" y="3"/>
                  </a:lnTo>
                  <a:lnTo>
                    <a:pt x="221" y="5"/>
                  </a:lnTo>
                  <a:lnTo>
                    <a:pt x="184" y="3"/>
                  </a:lnTo>
                  <a:lnTo>
                    <a:pt x="125" y="3"/>
                  </a:lnTo>
                  <a:lnTo>
                    <a:pt x="41" y="0"/>
                  </a:lnTo>
                  <a:lnTo>
                    <a:pt x="40" y="112"/>
                  </a:lnTo>
                  <a:lnTo>
                    <a:pt x="38" y="137"/>
                  </a:lnTo>
                  <a:lnTo>
                    <a:pt x="2" y="137"/>
                  </a:lnTo>
                  <a:lnTo>
                    <a:pt x="0" y="194"/>
                  </a:lnTo>
                  <a:lnTo>
                    <a:pt x="8" y="228"/>
                  </a:lnTo>
                  <a:lnTo>
                    <a:pt x="22" y="233"/>
                  </a:lnTo>
                  <a:lnTo>
                    <a:pt x="20" y="249"/>
                  </a:lnTo>
                  <a:lnTo>
                    <a:pt x="11" y="263"/>
                  </a:lnTo>
                  <a:lnTo>
                    <a:pt x="13" y="283"/>
                  </a:lnTo>
                  <a:lnTo>
                    <a:pt x="29" y="281"/>
                  </a:lnTo>
                  <a:lnTo>
                    <a:pt x="29" y="281"/>
                  </a:lnTo>
                  <a:lnTo>
                    <a:pt x="29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203">
              <a:extLst>
                <a:ext uri="{FF2B5EF4-FFF2-40B4-BE49-F238E27FC236}">
                  <a16:creationId xmlns:a16="http://schemas.microsoft.com/office/drawing/2014/main" id="{6C1E3650-F331-870C-29A5-CCAEAE1B69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9969927"/>
              <a:ext cx="614366" cy="713748"/>
            </a:xfrm>
            <a:custGeom>
              <a:avLst/>
              <a:gdLst>
                <a:gd name="T0" fmla="*/ 201 w 272"/>
                <a:gd name="T1" fmla="*/ 314 h 316"/>
                <a:gd name="T2" fmla="*/ 239 w 272"/>
                <a:gd name="T3" fmla="*/ 316 h 316"/>
                <a:gd name="T4" fmla="*/ 242 w 272"/>
                <a:gd name="T5" fmla="*/ 296 h 316"/>
                <a:gd name="T6" fmla="*/ 240 w 272"/>
                <a:gd name="T7" fmla="*/ 280 h 316"/>
                <a:gd name="T8" fmla="*/ 240 w 272"/>
                <a:gd name="T9" fmla="*/ 250 h 316"/>
                <a:gd name="T10" fmla="*/ 228 w 272"/>
                <a:gd name="T11" fmla="*/ 255 h 316"/>
                <a:gd name="T12" fmla="*/ 235 w 272"/>
                <a:gd name="T13" fmla="*/ 243 h 316"/>
                <a:gd name="T14" fmla="*/ 242 w 272"/>
                <a:gd name="T15" fmla="*/ 216 h 316"/>
                <a:gd name="T16" fmla="*/ 244 w 272"/>
                <a:gd name="T17" fmla="*/ 196 h 316"/>
                <a:gd name="T18" fmla="*/ 249 w 272"/>
                <a:gd name="T19" fmla="*/ 154 h 316"/>
                <a:gd name="T20" fmla="*/ 272 w 272"/>
                <a:gd name="T21" fmla="*/ 157 h 316"/>
                <a:gd name="T22" fmla="*/ 271 w 272"/>
                <a:gd name="T23" fmla="*/ 141 h 316"/>
                <a:gd name="T24" fmla="*/ 269 w 272"/>
                <a:gd name="T25" fmla="*/ 127 h 316"/>
                <a:gd name="T26" fmla="*/ 264 w 272"/>
                <a:gd name="T27" fmla="*/ 114 h 316"/>
                <a:gd name="T28" fmla="*/ 255 w 272"/>
                <a:gd name="T29" fmla="*/ 107 h 316"/>
                <a:gd name="T30" fmla="*/ 248 w 272"/>
                <a:gd name="T31" fmla="*/ 95 h 316"/>
                <a:gd name="T32" fmla="*/ 239 w 272"/>
                <a:gd name="T33" fmla="*/ 84 h 316"/>
                <a:gd name="T34" fmla="*/ 223 w 272"/>
                <a:gd name="T35" fmla="*/ 82 h 316"/>
                <a:gd name="T36" fmla="*/ 210 w 272"/>
                <a:gd name="T37" fmla="*/ 79 h 316"/>
                <a:gd name="T38" fmla="*/ 201 w 272"/>
                <a:gd name="T39" fmla="*/ 70 h 316"/>
                <a:gd name="T40" fmla="*/ 189 w 272"/>
                <a:gd name="T41" fmla="*/ 63 h 316"/>
                <a:gd name="T42" fmla="*/ 178 w 272"/>
                <a:gd name="T43" fmla="*/ 52 h 316"/>
                <a:gd name="T44" fmla="*/ 173 w 272"/>
                <a:gd name="T45" fmla="*/ 41 h 316"/>
                <a:gd name="T46" fmla="*/ 164 w 272"/>
                <a:gd name="T47" fmla="*/ 31 h 316"/>
                <a:gd name="T48" fmla="*/ 153 w 272"/>
                <a:gd name="T49" fmla="*/ 18 h 316"/>
                <a:gd name="T50" fmla="*/ 141 w 272"/>
                <a:gd name="T51" fmla="*/ 11 h 316"/>
                <a:gd name="T52" fmla="*/ 132 w 272"/>
                <a:gd name="T53" fmla="*/ 0 h 316"/>
                <a:gd name="T54" fmla="*/ 125 w 272"/>
                <a:gd name="T55" fmla="*/ 33 h 316"/>
                <a:gd name="T56" fmla="*/ 112 w 272"/>
                <a:gd name="T57" fmla="*/ 36 h 316"/>
                <a:gd name="T58" fmla="*/ 89 w 272"/>
                <a:gd name="T59" fmla="*/ 38 h 316"/>
                <a:gd name="T60" fmla="*/ 45 w 272"/>
                <a:gd name="T61" fmla="*/ 34 h 316"/>
                <a:gd name="T62" fmla="*/ 5 w 272"/>
                <a:gd name="T63" fmla="*/ 33 h 316"/>
                <a:gd name="T64" fmla="*/ 4 w 272"/>
                <a:gd name="T65" fmla="*/ 49 h 316"/>
                <a:gd name="T66" fmla="*/ 0 w 272"/>
                <a:gd name="T67" fmla="*/ 130 h 316"/>
                <a:gd name="T68" fmla="*/ 2 w 272"/>
                <a:gd name="T69" fmla="*/ 146 h 316"/>
                <a:gd name="T70" fmla="*/ 2 w 272"/>
                <a:gd name="T71" fmla="*/ 162 h 316"/>
                <a:gd name="T72" fmla="*/ 30 w 272"/>
                <a:gd name="T73" fmla="*/ 177 h 316"/>
                <a:gd name="T74" fmla="*/ 29 w 272"/>
                <a:gd name="T75" fmla="*/ 189 h 316"/>
                <a:gd name="T76" fmla="*/ 34 w 272"/>
                <a:gd name="T77" fmla="*/ 202 h 316"/>
                <a:gd name="T78" fmla="*/ 37 w 272"/>
                <a:gd name="T79" fmla="*/ 212 h 316"/>
                <a:gd name="T80" fmla="*/ 43 w 272"/>
                <a:gd name="T81" fmla="*/ 227 h 316"/>
                <a:gd name="T82" fmla="*/ 48 w 272"/>
                <a:gd name="T83" fmla="*/ 243 h 316"/>
                <a:gd name="T84" fmla="*/ 52 w 272"/>
                <a:gd name="T85" fmla="*/ 257 h 316"/>
                <a:gd name="T86" fmla="*/ 50 w 272"/>
                <a:gd name="T87" fmla="*/ 269 h 316"/>
                <a:gd name="T88" fmla="*/ 52 w 272"/>
                <a:gd name="T89" fmla="*/ 285 h 316"/>
                <a:gd name="T90" fmla="*/ 54 w 272"/>
                <a:gd name="T91" fmla="*/ 300 h 316"/>
                <a:gd name="T92" fmla="*/ 46 w 272"/>
                <a:gd name="T93" fmla="*/ 310 h 316"/>
                <a:gd name="T94" fmla="*/ 110 w 272"/>
                <a:gd name="T95" fmla="*/ 312 h 316"/>
                <a:gd name="T96" fmla="*/ 182 w 272"/>
                <a:gd name="T97" fmla="*/ 314 h 316"/>
                <a:gd name="T98" fmla="*/ 201 w 272"/>
                <a:gd name="T99" fmla="*/ 314 h 316"/>
                <a:gd name="T100" fmla="*/ 201 w 272"/>
                <a:gd name="T101" fmla="*/ 314 h 316"/>
                <a:gd name="T102" fmla="*/ 201 w 272"/>
                <a:gd name="T103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2" h="316">
                  <a:moveTo>
                    <a:pt x="201" y="314"/>
                  </a:moveTo>
                  <a:lnTo>
                    <a:pt x="239" y="316"/>
                  </a:lnTo>
                  <a:lnTo>
                    <a:pt x="242" y="296"/>
                  </a:lnTo>
                  <a:lnTo>
                    <a:pt x="240" y="280"/>
                  </a:lnTo>
                  <a:lnTo>
                    <a:pt x="240" y="250"/>
                  </a:lnTo>
                  <a:lnTo>
                    <a:pt x="228" y="255"/>
                  </a:lnTo>
                  <a:lnTo>
                    <a:pt x="235" y="243"/>
                  </a:lnTo>
                  <a:lnTo>
                    <a:pt x="242" y="216"/>
                  </a:lnTo>
                  <a:lnTo>
                    <a:pt x="244" y="196"/>
                  </a:lnTo>
                  <a:lnTo>
                    <a:pt x="249" y="154"/>
                  </a:lnTo>
                  <a:lnTo>
                    <a:pt x="272" y="157"/>
                  </a:lnTo>
                  <a:lnTo>
                    <a:pt x="271" y="141"/>
                  </a:lnTo>
                  <a:lnTo>
                    <a:pt x="269" y="127"/>
                  </a:lnTo>
                  <a:lnTo>
                    <a:pt x="264" y="114"/>
                  </a:lnTo>
                  <a:lnTo>
                    <a:pt x="255" y="107"/>
                  </a:lnTo>
                  <a:lnTo>
                    <a:pt x="248" y="95"/>
                  </a:lnTo>
                  <a:lnTo>
                    <a:pt x="239" y="84"/>
                  </a:lnTo>
                  <a:lnTo>
                    <a:pt x="223" y="82"/>
                  </a:lnTo>
                  <a:lnTo>
                    <a:pt x="210" y="79"/>
                  </a:lnTo>
                  <a:lnTo>
                    <a:pt x="201" y="70"/>
                  </a:lnTo>
                  <a:lnTo>
                    <a:pt x="189" y="63"/>
                  </a:lnTo>
                  <a:lnTo>
                    <a:pt x="178" y="52"/>
                  </a:lnTo>
                  <a:lnTo>
                    <a:pt x="173" y="41"/>
                  </a:lnTo>
                  <a:lnTo>
                    <a:pt x="164" y="31"/>
                  </a:lnTo>
                  <a:lnTo>
                    <a:pt x="153" y="18"/>
                  </a:lnTo>
                  <a:lnTo>
                    <a:pt x="141" y="11"/>
                  </a:lnTo>
                  <a:lnTo>
                    <a:pt x="132" y="0"/>
                  </a:lnTo>
                  <a:lnTo>
                    <a:pt x="125" y="33"/>
                  </a:lnTo>
                  <a:lnTo>
                    <a:pt x="112" y="36"/>
                  </a:lnTo>
                  <a:lnTo>
                    <a:pt x="89" y="38"/>
                  </a:lnTo>
                  <a:lnTo>
                    <a:pt x="45" y="34"/>
                  </a:lnTo>
                  <a:lnTo>
                    <a:pt x="5" y="33"/>
                  </a:lnTo>
                  <a:lnTo>
                    <a:pt x="4" y="49"/>
                  </a:lnTo>
                  <a:lnTo>
                    <a:pt x="0" y="130"/>
                  </a:lnTo>
                  <a:lnTo>
                    <a:pt x="2" y="146"/>
                  </a:lnTo>
                  <a:lnTo>
                    <a:pt x="2" y="162"/>
                  </a:lnTo>
                  <a:lnTo>
                    <a:pt x="30" y="177"/>
                  </a:lnTo>
                  <a:lnTo>
                    <a:pt x="29" y="189"/>
                  </a:lnTo>
                  <a:lnTo>
                    <a:pt x="34" y="202"/>
                  </a:lnTo>
                  <a:lnTo>
                    <a:pt x="37" y="212"/>
                  </a:lnTo>
                  <a:lnTo>
                    <a:pt x="43" y="227"/>
                  </a:lnTo>
                  <a:lnTo>
                    <a:pt x="48" y="243"/>
                  </a:lnTo>
                  <a:lnTo>
                    <a:pt x="52" y="257"/>
                  </a:lnTo>
                  <a:lnTo>
                    <a:pt x="50" y="269"/>
                  </a:lnTo>
                  <a:lnTo>
                    <a:pt x="52" y="285"/>
                  </a:lnTo>
                  <a:lnTo>
                    <a:pt x="54" y="300"/>
                  </a:lnTo>
                  <a:lnTo>
                    <a:pt x="46" y="310"/>
                  </a:lnTo>
                  <a:lnTo>
                    <a:pt x="110" y="312"/>
                  </a:lnTo>
                  <a:lnTo>
                    <a:pt x="182" y="314"/>
                  </a:lnTo>
                  <a:lnTo>
                    <a:pt x="201" y="314"/>
                  </a:lnTo>
                  <a:lnTo>
                    <a:pt x="201" y="314"/>
                  </a:lnTo>
                  <a:lnTo>
                    <a:pt x="201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204">
              <a:extLst>
                <a:ext uri="{FF2B5EF4-FFF2-40B4-BE49-F238E27FC236}">
                  <a16:creationId xmlns:a16="http://schemas.microsoft.com/office/drawing/2014/main" id="{8B2D53BE-9E3C-C2B3-FF99-509CED3F88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37625" y="10179987"/>
              <a:ext cx="618883" cy="612108"/>
            </a:xfrm>
            <a:custGeom>
              <a:avLst/>
              <a:gdLst>
                <a:gd name="T0" fmla="*/ 111 w 274"/>
                <a:gd name="T1" fmla="*/ 271 h 271"/>
                <a:gd name="T2" fmla="*/ 121 w 274"/>
                <a:gd name="T3" fmla="*/ 242 h 271"/>
                <a:gd name="T4" fmla="*/ 141 w 274"/>
                <a:gd name="T5" fmla="*/ 242 h 271"/>
                <a:gd name="T6" fmla="*/ 169 w 274"/>
                <a:gd name="T7" fmla="*/ 246 h 271"/>
                <a:gd name="T8" fmla="*/ 201 w 274"/>
                <a:gd name="T9" fmla="*/ 244 h 271"/>
                <a:gd name="T10" fmla="*/ 237 w 274"/>
                <a:gd name="T11" fmla="*/ 244 h 271"/>
                <a:gd name="T12" fmla="*/ 237 w 274"/>
                <a:gd name="T13" fmla="*/ 219 h 271"/>
                <a:gd name="T14" fmla="*/ 242 w 274"/>
                <a:gd name="T15" fmla="*/ 199 h 271"/>
                <a:gd name="T16" fmla="*/ 242 w 274"/>
                <a:gd name="T17" fmla="*/ 148 h 271"/>
                <a:gd name="T18" fmla="*/ 265 w 274"/>
                <a:gd name="T19" fmla="*/ 148 h 271"/>
                <a:gd name="T20" fmla="*/ 274 w 274"/>
                <a:gd name="T21" fmla="*/ 135 h 271"/>
                <a:gd name="T22" fmla="*/ 269 w 274"/>
                <a:gd name="T23" fmla="*/ 125 h 271"/>
                <a:gd name="T24" fmla="*/ 264 w 274"/>
                <a:gd name="T25" fmla="*/ 112 h 271"/>
                <a:gd name="T26" fmla="*/ 271 w 274"/>
                <a:gd name="T27" fmla="*/ 100 h 271"/>
                <a:gd name="T28" fmla="*/ 273 w 274"/>
                <a:gd name="T29" fmla="*/ 87 h 271"/>
                <a:gd name="T30" fmla="*/ 273 w 274"/>
                <a:gd name="T31" fmla="*/ 71 h 271"/>
                <a:gd name="T32" fmla="*/ 267 w 274"/>
                <a:gd name="T33" fmla="*/ 57 h 271"/>
                <a:gd name="T34" fmla="*/ 258 w 274"/>
                <a:gd name="T35" fmla="*/ 46 h 271"/>
                <a:gd name="T36" fmla="*/ 253 w 274"/>
                <a:gd name="T37" fmla="*/ 32 h 271"/>
                <a:gd name="T38" fmla="*/ 249 w 274"/>
                <a:gd name="T39" fmla="*/ 20 h 271"/>
                <a:gd name="T40" fmla="*/ 237 w 274"/>
                <a:gd name="T41" fmla="*/ 7 h 271"/>
                <a:gd name="T42" fmla="*/ 200 w 274"/>
                <a:gd name="T43" fmla="*/ 7 h 271"/>
                <a:gd name="T44" fmla="*/ 169 w 274"/>
                <a:gd name="T45" fmla="*/ 4 h 271"/>
                <a:gd name="T46" fmla="*/ 148 w 274"/>
                <a:gd name="T47" fmla="*/ 0 h 271"/>
                <a:gd name="T48" fmla="*/ 146 w 274"/>
                <a:gd name="T49" fmla="*/ 36 h 271"/>
                <a:gd name="T50" fmla="*/ 139 w 274"/>
                <a:gd name="T51" fmla="*/ 48 h 271"/>
                <a:gd name="T52" fmla="*/ 116 w 274"/>
                <a:gd name="T53" fmla="*/ 48 h 271"/>
                <a:gd name="T54" fmla="*/ 100 w 274"/>
                <a:gd name="T55" fmla="*/ 50 h 271"/>
                <a:gd name="T56" fmla="*/ 64 w 274"/>
                <a:gd name="T57" fmla="*/ 48 h 271"/>
                <a:gd name="T58" fmla="*/ 41 w 274"/>
                <a:gd name="T59" fmla="*/ 48 h 271"/>
                <a:gd name="T60" fmla="*/ 2 w 274"/>
                <a:gd name="T61" fmla="*/ 50 h 271"/>
                <a:gd name="T62" fmla="*/ 0 w 274"/>
                <a:gd name="T63" fmla="*/ 93 h 271"/>
                <a:gd name="T64" fmla="*/ 4 w 274"/>
                <a:gd name="T65" fmla="*/ 121 h 271"/>
                <a:gd name="T66" fmla="*/ 2 w 274"/>
                <a:gd name="T67" fmla="*/ 157 h 271"/>
                <a:gd name="T68" fmla="*/ 4 w 274"/>
                <a:gd name="T69" fmla="*/ 203 h 271"/>
                <a:gd name="T70" fmla="*/ 4 w 274"/>
                <a:gd name="T71" fmla="*/ 215 h 271"/>
                <a:gd name="T72" fmla="*/ 34 w 274"/>
                <a:gd name="T73" fmla="*/ 219 h 271"/>
                <a:gd name="T74" fmla="*/ 66 w 274"/>
                <a:gd name="T75" fmla="*/ 219 h 271"/>
                <a:gd name="T76" fmla="*/ 75 w 274"/>
                <a:gd name="T77" fmla="*/ 228 h 271"/>
                <a:gd name="T78" fmla="*/ 86 w 274"/>
                <a:gd name="T79" fmla="*/ 239 h 271"/>
                <a:gd name="T80" fmla="*/ 98 w 274"/>
                <a:gd name="T81" fmla="*/ 240 h 271"/>
                <a:gd name="T82" fmla="*/ 103 w 274"/>
                <a:gd name="T83" fmla="*/ 251 h 271"/>
                <a:gd name="T84" fmla="*/ 102 w 274"/>
                <a:gd name="T85" fmla="*/ 267 h 271"/>
                <a:gd name="T86" fmla="*/ 111 w 274"/>
                <a:gd name="T87" fmla="*/ 271 h 271"/>
                <a:gd name="T88" fmla="*/ 111 w 274"/>
                <a:gd name="T89" fmla="*/ 271 h 271"/>
                <a:gd name="T90" fmla="*/ 111 w 274"/>
                <a:gd name="T91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4" h="271">
                  <a:moveTo>
                    <a:pt x="111" y="271"/>
                  </a:moveTo>
                  <a:lnTo>
                    <a:pt x="121" y="242"/>
                  </a:lnTo>
                  <a:lnTo>
                    <a:pt x="141" y="242"/>
                  </a:lnTo>
                  <a:lnTo>
                    <a:pt x="169" y="246"/>
                  </a:lnTo>
                  <a:lnTo>
                    <a:pt x="201" y="244"/>
                  </a:lnTo>
                  <a:lnTo>
                    <a:pt x="237" y="244"/>
                  </a:lnTo>
                  <a:lnTo>
                    <a:pt x="237" y="219"/>
                  </a:lnTo>
                  <a:lnTo>
                    <a:pt x="242" y="199"/>
                  </a:lnTo>
                  <a:lnTo>
                    <a:pt x="242" y="148"/>
                  </a:lnTo>
                  <a:lnTo>
                    <a:pt x="265" y="148"/>
                  </a:lnTo>
                  <a:lnTo>
                    <a:pt x="274" y="135"/>
                  </a:lnTo>
                  <a:lnTo>
                    <a:pt x="269" y="125"/>
                  </a:lnTo>
                  <a:lnTo>
                    <a:pt x="264" y="112"/>
                  </a:lnTo>
                  <a:lnTo>
                    <a:pt x="271" y="100"/>
                  </a:lnTo>
                  <a:lnTo>
                    <a:pt x="273" y="87"/>
                  </a:lnTo>
                  <a:lnTo>
                    <a:pt x="273" y="71"/>
                  </a:lnTo>
                  <a:lnTo>
                    <a:pt x="267" y="57"/>
                  </a:lnTo>
                  <a:lnTo>
                    <a:pt x="258" y="46"/>
                  </a:lnTo>
                  <a:lnTo>
                    <a:pt x="253" y="32"/>
                  </a:lnTo>
                  <a:lnTo>
                    <a:pt x="249" y="20"/>
                  </a:lnTo>
                  <a:lnTo>
                    <a:pt x="237" y="7"/>
                  </a:lnTo>
                  <a:lnTo>
                    <a:pt x="200" y="7"/>
                  </a:lnTo>
                  <a:lnTo>
                    <a:pt x="169" y="4"/>
                  </a:lnTo>
                  <a:lnTo>
                    <a:pt x="148" y="0"/>
                  </a:lnTo>
                  <a:lnTo>
                    <a:pt x="146" y="36"/>
                  </a:lnTo>
                  <a:lnTo>
                    <a:pt x="139" y="48"/>
                  </a:lnTo>
                  <a:lnTo>
                    <a:pt x="116" y="48"/>
                  </a:lnTo>
                  <a:lnTo>
                    <a:pt x="100" y="50"/>
                  </a:lnTo>
                  <a:lnTo>
                    <a:pt x="64" y="48"/>
                  </a:lnTo>
                  <a:lnTo>
                    <a:pt x="41" y="48"/>
                  </a:lnTo>
                  <a:lnTo>
                    <a:pt x="2" y="50"/>
                  </a:lnTo>
                  <a:lnTo>
                    <a:pt x="0" y="93"/>
                  </a:lnTo>
                  <a:lnTo>
                    <a:pt x="4" y="121"/>
                  </a:lnTo>
                  <a:lnTo>
                    <a:pt x="2" y="157"/>
                  </a:lnTo>
                  <a:lnTo>
                    <a:pt x="4" y="203"/>
                  </a:lnTo>
                  <a:lnTo>
                    <a:pt x="4" y="215"/>
                  </a:lnTo>
                  <a:lnTo>
                    <a:pt x="34" y="219"/>
                  </a:lnTo>
                  <a:lnTo>
                    <a:pt x="66" y="219"/>
                  </a:lnTo>
                  <a:lnTo>
                    <a:pt x="75" y="228"/>
                  </a:lnTo>
                  <a:lnTo>
                    <a:pt x="86" y="239"/>
                  </a:lnTo>
                  <a:lnTo>
                    <a:pt x="98" y="240"/>
                  </a:lnTo>
                  <a:lnTo>
                    <a:pt x="103" y="251"/>
                  </a:lnTo>
                  <a:lnTo>
                    <a:pt x="102" y="267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205">
              <a:extLst>
                <a:ext uri="{FF2B5EF4-FFF2-40B4-BE49-F238E27FC236}">
                  <a16:creationId xmlns:a16="http://schemas.microsoft.com/office/drawing/2014/main" id="{9F577C80-D925-F473-EDF3-5F2701669E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69414" y="10200314"/>
              <a:ext cx="955430" cy="1032226"/>
            </a:xfrm>
            <a:custGeom>
              <a:avLst/>
              <a:gdLst>
                <a:gd name="T0" fmla="*/ 354 w 423"/>
                <a:gd name="T1" fmla="*/ 436 h 457"/>
                <a:gd name="T2" fmla="*/ 359 w 423"/>
                <a:gd name="T3" fmla="*/ 395 h 457"/>
                <a:gd name="T4" fmla="*/ 395 w 423"/>
                <a:gd name="T5" fmla="*/ 370 h 457"/>
                <a:gd name="T6" fmla="*/ 423 w 423"/>
                <a:gd name="T7" fmla="*/ 322 h 457"/>
                <a:gd name="T8" fmla="*/ 404 w 423"/>
                <a:gd name="T9" fmla="*/ 303 h 457"/>
                <a:gd name="T10" fmla="*/ 390 w 423"/>
                <a:gd name="T11" fmla="*/ 279 h 457"/>
                <a:gd name="T12" fmla="*/ 377 w 423"/>
                <a:gd name="T13" fmla="*/ 251 h 457"/>
                <a:gd name="T14" fmla="*/ 352 w 423"/>
                <a:gd name="T15" fmla="*/ 235 h 457"/>
                <a:gd name="T16" fmla="*/ 343 w 423"/>
                <a:gd name="T17" fmla="*/ 212 h 457"/>
                <a:gd name="T18" fmla="*/ 318 w 423"/>
                <a:gd name="T19" fmla="*/ 199 h 457"/>
                <a:gd name="T20" fmla="*/ 297 w 423"/>
                <a:gd name="T21" fmla="*/ 183 h 457"/>
                <a:gd name="T22" fmla="*/ 274 w 423"/>
                <a:gd name="T23" fmla="*/ 162 h 457"/>
                <a:gd name="T24" fmla="*/ 256 w 423"/>
                <a:gd name="T25" fmla="*/ 158 h 457"/>
                <a:gd name="T26" fmla="*/ 231 w 423"/>
                <a:gd name="T27" fmla="*/ 142 h 457"/>
                <a:gd name="T28" fmla="*/ 213 w 423"/>
                <a:gd name="T29" fmla="*/ 112 h 457"/>
                <a:gd name="T30" fmla="*/ 181 w 423"/>
                <a:gd name="T31" fmla="*/ 78 h 457"/>
                <a:gd name="T32" fmla="*/ 167 w 423"/>
                <a:gd name="T33" fmla="*/ 60 h 457"/>
                <a:gd name="T34" fmla="*/ 151 w 423"/>
                <a:gd name="T35" fmla="*/ 32 h 457"/>
                <a:gd name="T36" fmla="*/ 112 w 423"/>
                <a:gd name="T37" fmla="*/ 28 h 457"/>
                <a:gd name="T38" fmla="*/ 100 w 423"/>
                <a:gd name="T39" fmla="*/ 4 h 457"/>
                <a:gd name="T40" fmla="*/ 71 w 423"/>
                <a:gd name="T41" fmla="*/ 0 h 457"/>
                <a:gd name="T42" fmla="*/ 48 w 423"/>
                <a:gd name="T43" fmla="*/ 4 h 457"/>
                <a:gd name="T44" fmla="*/ 28 w 423"/>
                <a:gd name="T45" fmla="*/ 25 h 457"/>
                <a:gd name="T46" fmla="*/ 9 w 423"/>
                <a:gd name="T47" fmla="*/ 52 h 457"/>
                <a:gd name="T48" fmla="*/ 12 w 423"/>
                <a:gd name="T49" fmla="*/ 214 h 457"/>
                <a:gd name="T50" fmla="*/ 0 w 423"/>
                <a:gd name="T51" fmla="*/ 253 h 457"/>
                <a:gd name="T52" fmla="*/ 30 w 423"/>
                <a:gd name="T53" fmla="*/ 322 h 457"/>
                <a:gd name="T54" fmla="*/ 67 w 423"/>
                <a:gd name="T55" fmla="*/ 336 h 457"/>
                <a:gd name="T56" fmla="*/ 78 w 423"/>
                <a:gd name="T57" fmla="*/ 360 h 457"/>
                <a:gd name="T58" fmla="*/ 80 w 423"/>
                <a:gd name="T59" fmla="*/ 393 h 457"/>
                <a:gd name="T60" fmla="*/ 87 w 423"/>
                <a:gd name="T61" fmla="*/ 416 h 457"/>
                <a:gd name="T62" fmla="*/ 244 w 423"/>
                <a:gd name="T63" fmla="*/ 436 h 457"/>
                <a:gd name="T64" fmla="*/ 308 w 423"/>
                <a:gd name="T65" fmla="*/ 440 h 457"/>
                <a:gd name="T66" fmla="*/ 342 w 423"/>
                <a:gd name="T67" fmla="*/ 457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23" h="457">
                  <a:moveTo>
                    <a:pt x="342" y="457"/>
                  </a:moveTo>
                  <a:lnTo>
                    <a:pt x="354" y="436"/>
                  </a:lnTo>
                  <a:lnTo>
                    <a:pt x="359" y="424"/>
                  </a:lnTo>
                  <a:lnTo>
                    <a:pt x="359" y="395"/>
                  </a:lnTo>
                  <a:lnTo>
                    <a:pt x="386" y="388"/>
                  </a:lnTo>
                  <a:lnTo>
                    <a:pt x="395" y="370"/>
                  </a:lnTo>
                  <a:lnTo>
                    <a:pt x="415" y="336"/>
                  </a:lnTo>
                  <a:lnTo>
                    <a:pt x="423" y="322"/>
                  </a:lnTo>
                  <a:lnTo>
                    <a:pt x="416" y="308"/>
                  </a:lnTo>
                  <a:lnTo>
                    <a:pt x="404" y="303"/>
                  </a:lnTo>
                  <a:lnTo>
                    <a:pt x="391" y="292"/>
                  </a:lnTo>
                  <a:lnTo>
                    <a:pt x="390" y="279"/>
                  </a:lnTo>
                  <a:lnTo>
                    <a:pt x="383" y="265"/>
                  </a:lnTo>
                  <a:lnTo>
                    <a:pt x="377" y="251"/>
                  </a:lnTo>
                  <a:lnTo>
                    <a:pt x="361" y="249"/>
                  </a:lnTo>
                  <a:lnTo>
                    <a:pt x="352" y="235"/>
                  </a:lnTo>
                  <a:lnTo>
                    <a:pt x="352" y="222"/>
                  </a:lnTo>
                  <a:lnTo>
                    <a:pt x="343" y="212"/>
                  </a:lnTo>
                  <a:lnTo>
                    <a:pt x="334" y="205"/>
                  </a:lnTo>
                  <a:lnTo>
                    <a:pt x="318" y="199"/>
                  </a:lnTo>
                  <a:lnTo>
                    <a:pt x="306" y="190"/>
                  </a:lnTo>
                  <a:lnTo>
                    <a:pt x="297" y="183"/>
                  </a:lnTo>
                  <a:lnTo>
                    <a:pt x="279" y="174"/>
                  </a:lnTo>
                  <a:lnTo>
                    <a:pt x="274" y="162"/>
                  </a:lnTo>
                  <a:lnTo>
                    <a:pt x="263" y="149"/>
                  </a:lnTo>
                  <a:lnTo>
                    <a:pt x="256" y="158"/>
                  </a:lnTo>
                  <a:lnTo>
                    <a:pt x="247" y="148"/>
                  </a:lnTo>
                  <a:lnTo>
                    <a:pt x="231" y="142"/>
                  </a:lnTo>
                  <a:lnTo>
                    <a:pt x="224" y="126"/>
                  </a:lnTo>
                  <a:lnTo>
                    <a:pt x="213" y="112"/>
                  </a:lnTo>
                  <a:lnTo>
                    <a:pt x="185" y="93"/>
                  </a:lnTo>
                  <a:lnTo>
                    <a:pt x="181" y="78"/>
                  </a:lnTo>
                  <a:lnTo>
                    <a:pt x="180" y="62"/>
                  </a:lnTo>
                  <a:lnTo>
                    <a:pt x="167" y="60"/>
                  </a:lnTo>
                  <a:lnTo>
                    <a:pt x="151" y="52"/>
                  </a:lnTo>
                  <a:lnTo>
                    <a:pt x="151" y="32"/>
                  </a:lnTo>
                  <a:lnTo>
                    <a:pt x="135" y="34"/>
                  </a:lnTo>
                  <a:lnTo>
                    <a:pt x="112" y="28"/>
                  </a:lnTo>
                  <a:lnTo>
                    <a:pt x="105" y="14"/>
                  </a:lnTo>
                  <a:lnTo>
                    <a:pt x="100" y="4"/>
                  </a:lnTo>
                  <a:lnTo>
                    <a:pt x="84" y="5"/>
                  </a:lnTo>
                  <a:lnTo>
                    <a:pt x="71" y="0"/>
                  </a:lnTo>
                  <a:lnTo>
                    <a:pt x="60" y="2"/>
                  </a:lnTo>
                  <a:lnTo>
                    <a:pt x="48" y="4"/>
                  </a:lnTo>
                  <a:lnTo>
                    <a:pt x="44" y="27"/>
                  </a:lnTo>
                  <a:lnTo>
                    <a:pt x="28" y="25"/>
                  </a:lnTo>
                  <a:lnTo>
                    <a:pt x="43" y="39"/>
                  </a:lnTo>
                  <a:lnTo>
                    <a:pt x="9" y="52"/>
                  </a:lnTo>
                  <a:lnTo>
                    <a:pt x="11" y="174"/>
                  </a:lnTo>
                  <a:lnTo>
                    <a:pt x="12" y="214"/>
                  </a:lnTo>
                  <a:lnTo>
                    <a:pt x="12" y="242"/>
                  </a:lnTo>
                  <a:lnTo>
                    <a:pt x="0" y="253"/>
                  </a:lnTo>
                  <a:lnTo>
                    <a:pt x="14" y="333"/>
                  </a:lnTo>
                  <a:lnTo>
                    <a:pt x="30" y="322"/>
                  </a:lnTo>
                  <a:lnTo>
                    <a:pt x="50" y="324"/>
                  </a:lnTo>
                  <a:lnTo>
                    <a:pt x="67" y="336"/>
                  </a:lnTo>
                  <a:lnTo>
                    <a:pt x="76" y="347"/>
                  </a:lnTo>
                  <a:lnTo>
                    <a:pt x="78" y="360"/>
                  </a:lnTo>
                  <a:lnTo>
                    <a:pt x="76" y="379"/>
                  </a:lnTo>
                  <a:lnTo>
                    <a:pt x="80" y="393"/>
                  </a:lnTo>
                  <a:lnTo>
                    <a:pt x="85" y="402"/>
                  </a:lnTo>
                  <a:lnTo>
                    <a:pt x="87" y="416"/>
                  </a:lnTo>
                  <a:lnTo>
                    <a:pt x="185" y="445"/>
                  </a:lnTo>
                  <a:lnTo>
                    <a:pt x="244" y="436"/>
                  </a:lnTo>
                  <a:lnTo>
                    <a:pt x="278" y="427"/>
                  </a:lnTo>
                  <a:lnTo>
                    <a:pt x="308" y="440"/>
                  </a:lnTo>
                  <a:lnTo>
                    <a:pt x="342" y="457"/>
                  </a:lnTo>
                  <a:lnTo>
                    <a:pt x="342" y="457"/>
                  </a:lnTo>
                  <a:lnTo>
                    <a:pt x="342" y="4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206">
              <a:extLst>
                <a:ext uri="{FF2B5EF4-FFF2-40B4-BE49-F238E27FC236}">
                  <a16:creationId xmlns:a16="http://schemas.microsoft.com/office/drawing/2014/main" id="{7EC25037-010A-FE2F-4CA0-22AB6A59CC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26556" y="9396218"/>
              <a:ext cx="397531" cy="659540"/>
            </a:xfrm>
            <a:custGeom>
              <a:avLst/>
              <a:gdLst>
                <a:gd name="T0" fmla="*/ 128 w 176"/>
                <a:gd name="T1" fmla="*/ 292 h 292"/>
                <a:gd name="T2" fmla="*/ 151 w 176"/>
                <a:gd name="T3" fmla="*/ 292 h 292"/>
                <a:gd name="T4" fmla="*/ 165 w 176"/>
                <a:gd name="T5" fmla="*/ 283 h 292"/>
                <a:gd name="T6" fmla="*/ 167 w 176"/>
                <a:gd name="T7" fmla="*/ 246 h 292"/>
                <a:gd name="T8" fmla="*/ 165 w 176"/>
                <a:gd name="T9" fmla="*/ 222 h 292"/>
                <a:gd name="T10" fmla="*/ 169 w 176"/>
                <a:gd name="T11" fmla="*/ 178 h 292"/>
                <a:gd name="T12" fmla="*/ 173 w 176"/>
                <a:gd name="T13" fmla="*/ 142 h 292"/>
                <a:gd name="T14" fmla="*/ 176 w 176"/>
                <a:gd name="T15" fmla="*/ 91 h 292"/>
                <a:gd name="T16" fmla="*/ 149 w 176"/>
                <a:gd name="T17" fmla="*/ 91 h 292"/>
                <a:gd name="T18" fmla="*/ 121 w 176"/>
                <a:gd name="T19" fmla="*/ 91 h 292"/>
                <a:gd name="T20" fmla="*/ 101 w 176"/>
                <a:gd name="T21" fmla="*/ 91 h 292"/>
                <a:gd name="T22" fmla="*/ 100 w 176"/>
                <a:gd name="T23" fmla="*/ 75 h 292"/>
                <a:gd name="T24" fmla="*/ 85 w 176"/>
                <a:gd name="T25" fmla="*/ 66 h 292"/>
                <a:gd name="T26" fmla="*/ 87 w 176"/>
                <a:gd name="T27" fmla="*/ 53 h 292"/>
                <a:gd name="T28" fmla="*/ 71 w 176"/>
                <a:gd name="T29" fmla="*/ 52 h 292"/>
                <a:gd name="T30" fmla="*/ 73 w 176"/>
                <a:gd name="T31" fmla="*/ 36 h 292"/>
                <a:gd name="T32" fmla="*/ 43 w 176"/>
                <a:gd name="T33" fmla="*/ 36 h 292"/>
                <a:gd name="T34" fmla="*/ 43 w 176"/>
                <a:gd name="T35" fmla="*/ 23 h 292"/>
                <a:gd name="T36" fmla="*/ 34 w 176"/>
                <a:gd name="T37" fmla="*/ 5 h 292"/>
                <a:gd name="T38" fmla="*/ 12 w 176"/>
                <a:gd name="T39" fmla="*/ 0 h 292"/>
                <a:gd name="T40" fmla="*/ 12 w 176"/>
                <a:gd name="T41" fmla="*/ 44 h 292"/>
                <a:gd name="T42" fmla="*/ 11 w 176"/>
                <a:gd name="T43" fmla="*/ 60 h 292"/>
                <a:gd name="T44" fmla="*/ 4 w 176"/>
                <a:gd name="T45" fmla="*/ 73 h 292"/>
                <a:gd name="T46" fmla="*/ 11 w 176"/>
                <a:gd name="T47" fmla="*/ 142 h 292"/>
                <a:gd name="T48" fmla="*/ 11 w 176"/>
                <a:gd name="T49" fmla="*/ 174 h 292"/>
                <a:gd name="T50" fmla="*/ 9 w 176"/>
                <a:gd name="T51" fmla="*/ 190 h 292"/>
                <a:gd name="T52" fmla="*/ 0 w 176"/>
                <a:gd name="T53" fmla="*/ 205 h 292"/>
                <a:gd name="T54" fmla="*/ 2 w 176"/>
                <a:gd name="T55" fmla="*/ 221 h 292"/>
                <a:gd name="T56" fmla="*/ 5 w 176"/>
                <a:gd name="T57" fmla="*/ 238 h 292"/>
                <a:gd name="T58" fmla="*/ 7 w 176"/>
                <a:gd name="T59" fmla="*/ 251 h 292"/>
                <a:gd name="T60" fmla="*/ 2 w 176"/>
                <a:gd name="T61" fmla="*/ 271 h 292"/>
                <a:gd name="T62" fmla="*/ 0 w 176"/>
                <a:gd name="T63" fmla="*/ 288 h 292"/>
                <a:gd name="T64" fmla="*/ 12 w 176"/>
                <a:gd name="T65" fmla="*/ 290 h 292"/>
                <a:gd name="T66" fmla="*/ 41 w 176"/>
                <a:gd name="T67" fmla="*/ 288 h 292"/>
                <a:gd name="T68" fmla="*/ 84 w 176"/>
                <a:gd name="T69" fmla="*/ 290 h 292"/>
                <a:gd name="T70" fmla="*/ 119 w 176"/>
                <a:gd name="T71" fmla="*/ 290 h 292"/>
                <a:gd name="T72" fmla="*/ 128 w 176"/>
                <a:gd name="T73" fmla="*/ 292 h 292"/>
                <a:gd name="T74" fmla="*/ 128 w 176"/>
                <a:gd name="T75" fmla="*/ 292 h 292"/>
                <a:gd name="T76" fmla="*/ 128 w 176"/>
                <a:gd name="T7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6" h="292">
                  <a:moveTo>
                    <a:pt x="128" y="292"/>
                  </a:moveTo>
                  <a:lnTo>
                    <a:pt x="151" y="292"/>
                  </a:lnTo>
                  <a:lnTo>
                    <a:pt x="165" y="283"/>
                  </a:lnTo>
                  <a:lnTo>
                    <a:pt x="167" y="246"/>
                  </a:lnTo>
                  <a:lnTo>
                    <a:pt x="165" y="222"/>
                  </a:lnTo>
                  <a:lnTo>
                    <a:pt x="169" y="178"/>
                  </a:lnTo>
                  <a:lnTo>
                    <a:pt x="173" y="142"/>
                  </a:lnTo>
                  <a:lnTo>
                    <a:pt x="176" y="91"/>
                  </a:lnTo>
                  <a:lnTo>
                    <a:pt x="149" y="91"/>
                  </a:lnTo>
                  <a:lnTo>
                    <a:pt x="121" y="91"/>
                  </a:lnTo>
                  <a:lnTo>
                    <a:pt x="101" y="91"/>
                  </a:lnTo>
                  <a:lnTo>
                    <a:pt x="100" y="75"/>
                  </a:lnTo>
                  <a:lnTo>
                    <a:pt x="85" y="66"/>
                  </a:lnTo>
                  <a:lnTo>
                    <a:pt x="87" y="53"/>
                  </a:lnTo>
                  <a:lnTo>
                    <a:pt x="71" y="52"/>
                  </a:lnTo>
                  <a:lnTo>
                    <a:pt x="73" y="36"/>
                  </a:lnTo>
                  <a:lnTo>
                    <a:pt x="43" y="36"/>
                  </a:lnTo>
                  <a:lnTo>
                    <a:pt x="43" y="23"/>
                  </a:lnTo>
                  <a:lnTo>
                    <a:pt x="34" y="5"/>
                  </a:lnTo>
                  <a:lnTo>
                    <a:pt x="12" y="0"/>
                  </a:lnTo>
                  <a:lnTo>
                    <a:pt x="12" y="44"/>
                  </a:lnTo>
                  <a:lnTo>
                    <a:pt x="11" y="60"/>
                  </a:lnTo>
                  <a:lnTo>
                    <a:pt x="4" y="73"/>
                  </a:lnTo>
                  <a:lnTo>
                    <a:pt x="11" y="142"/>
                  </a:lnTo>
                  <a:lnTo>
                    <a:pt x="11" y="174"/>
                  </a:lnTo>
                  <a:lnTo>
                    <a:pt x="9" y="190"/>
                  </a:lnTo>
                  <a:lnTo>
                    <a:pt x="0" y="205"/>
                  </a:lnTo>
                  <a:lnTo>
                    <a:pt x="2" y="221"/>
                  </a:lnTo>
                  <a:lnTo>
                    <a:pt x="5" y="238"/>
                  </a:lnTo>
                  <a:lnTo>
                    <a:pt x="7" y="251"/>
                  </a:lnTo>
                  <a:lnTo>
                    <a:pt x="2" y="271"/>
                  </a:lnTo>
                  <a:lnTo>
                    <a:pt x="0" y="288"/>
                  </a:lnTo>
                  <a:lnTo>
                    <a:pt x="12" y="290"/>
                  </a:lnTo>
                  <a:lnTo>
                    <a:pt x="41" y="288"/>
                  </a:lnTo>
                  <a:lnTo>
                    <a:pt x="84" y="290"/>
                  </a:lnTo>
                  <a:lnTo>
                    <a:pt x="119" y="290"/>
                  </a:lnTo>
                  <a:lnTo>
                    <a:pt x="128" y="292"/>
                  </a:lnTo>
                  <a:lnTo>
                    <a:pt x="128" y="292"/>
                  </a:lnTo>
                  <a:lnTo>
                    <a:pt x="12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207">
              <a:extLst>
                <a:ext uri="{FF2B5EF4-FFF2-40B4-BE49-F238E27FC236}">
                  <a16:creationId xmlns:a16="http://schemas.microsoft.com/office/drawing/2014/main" id="{CEA7CDF8-8846-E76B-DCF2-66A27FC00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53212" y="9211004"/>
              <a:ext cx="711491" cy="815391"/>
            </a:xfrm>
            <a:custGeom>
              <a:avLst/>
              <a:gdLst>
                <a:gd name="T0" fmla="*/ 242 w 315"/>
                <a:gd name="T1" fmla="*/ 356 h 361"/>
                <a:gd name="T2" fmla="*/ 267 w 315"/>
                <a:gd name="T3" fmla="*/ 342 h 361"/>
                <a:gd name="T4" fmla="*/ 290 w 315"/>
                <a:gd name="T5" fmla="*/ 326 h 361"/>
                <a:gd name="T6" fmla="*/ 315 w 315"/>
                <a:gd name="T7" fmla="*/ 317 h 361"/>
                <a:gd name="T8" fmla="*/ 299 w 315"/>
                <a:gd name="T9" fmla="*/ 292 h 361"/>
                <a:gd name="T10" fmla="*/ 274 w 315"/>
                <a:gd name="T11" fmla="*/ 276 h 361"/>
                <a:gd name="T12" fmla="*/ 258 w 315"/>
                <a:gd name="T13" fmla="*/ 251 h 361"/>
                <a:gd name="T14" fmla="*/ 255 w 315"/>
                <a:gd name="T15" fmla="*/ 224 h 361"/>
                <a:gd name="T16" fmla="*/ 253 w 315"/>
                <a:gd name="T17" fmla="*/ 196 h 361"/>
                <a:gd name="T18" fmla="*/ 246 w 315"/>
                <a:gd name="T19" fmla="*/ 173 h 361"/>
                <a:gd name="T20" fmla="*/ 253 w 315"/>
                <a:gd name="T21" fmla="*/ 134 h 361"/>
                <a:gd name="T22" fmla="*/ 241 w 315"/>
                <a:gd name="T23" fmla="*/ 112 h 361"/>
                <a:gd name="T24" fmla="*/ 233 w 315"/>
                <a:gd name="T25" fmla="*/ 80 h 361"/>
                <a:gd name="T26" fmla="*/ 228 w 315"/>
                <a:gd name="T27" fmla="*/ 46 h 361"/>
                <a:gd name="T28" fmla="*/ 221 w 315"/>
                <a:gd name="T29" fmla="*/ 23 h 361"/>
                <a:gd name="T30" fmla="*/ 203 w 315"/>
                <a:gd name="T31" fmla="*/ 14 h 361"/>
                <a:gd name="T32" fmla="*/ 175 w 315"/>
                <a:gd name="T33" fmla="*/ 11 h 361"/>
                <a:gd name="T34" fmla="*/ 144 w 315"/>
                <a:gd name="T35" fmla="*/ 20 h 361"/>
                <a:gd name="T36" fmla="*/ 116 w 315"/>
                <a:gd name="T37" fmla="*/ 50 h 361"/>
                <a:gd name="T38" fmla="*/ 57 w 315"/>
                <a:gd name="T39" fmla="*/ 103 h 361"/>
                <a:gd name="T40" fmla="*/ 52 w 315"/>
                <a:gd name="T41" fmla="*/ 119 h 361"/>
                <a:gd name="T42" fmla="*/ 25 w 315"/>
                <a:gd name="T43" fmla="*/ 148 h 361"/>
                <a:gd name="T44" fmla="*/ 0 w 315"/>
                <a:gd name="T45" fmla="*/ 175 h 361"/>
                <a:gd name="T46" fmla="*/ 27 w 315"/>
                <a:gd name="T47" fmla="*/ 187 h 361"/>
                <a:gd name="T48" fmla="*/ 47 w 315"/>
                <a:gd name="T49" fmla="*/ 219 h 361"/>
                <a:gd name="T50" fmla="*/ 73 w 315"/>
                <a:gd name="T51" fmla="*/ 235 h 361"/>
                <a:gd name="T52" fmla="*/ 102 w 315"/>
                <a:gd name="T53" fmla="*/ 242 h 361"/>
                <a:gd name="T54" fmla="*/ 118 w 315"/>
                <a:gd name="T55" fmla="*/ 264 h 361"/>
                <a:gd name="T56" fmla="*/ 139 w 315"/>
                <a:gd name="T57" fmla="*/ 278 h 361"/>
                <a:gd name="T58" fmla="*/ 164 w 315"/>
                <a:gd name="T59" fmla="*/ 281 h 361"/>
                <a:gd name="T60" fmla="*/ 180 w 315"/>
                <a:gd name="T61" fmla="*/ 306 h 361"/>
                <a:gd name="T62" fmla="*/ 194 w 315"/>
                <a:gd name="T63" fmla="*/ 331 h 361"/>
                <a:gd name="T64" fmla="*/ 217 w 315"/>
                <a:gd name="T65" fmla="*/ 347 h 361"/>
                <a:gd name="T66" fmla="*/ 232 w 315"/>
                <a:gd name="T67" fmla="*/ 361 h 361"/>
                <a:gd name="T68" fmla="*/ 232 w 315"/>
                <a:gd name="T69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361">
                  <a:moveTo>
                    <a:pt x="232" y="361"/>
                  </a:moveTo>
                  <a:lnTo>
                    <a:pt x="242" y="356"/>
                  </a:lnTo>
                  <a:lnTo>
                    <a:pt x="255" y="351"/>
                  </a:lnTo>
                  <a:lnTo>
                    <a:pt x="267" y="342"/>
                  </a:lnTo>
                  <a:lnTo>
                    <a:pt x="283" y="338"/>
                  </a:lnTo>
                  <a:lnTo>
                    <a:pt x="290" y="326"/>
                  </a:lnTo>
                  <a:lnTo>
                    <a:pt x="305" y="324"/>
                  </a:lnTo>
                  <a:lnTo>
                    <a:pt x="315" y="317"/>
                  </a:lnTo>
                  <a:lnTo>
                    <a:pt x="306" y="303"/>
                  </a:lnTo>
                  <a:lnTo>
                    <a:pt x="299" y="292"/>
                  </a:lnTo>
                  <a:lnTo>
                    <a:pt x="283" y="283"/>
                  </a:lnTo>
                  <a:lnTo>
                    <a:pt x="274" y="276"/>
                  </a:lnTo>
                  <a:lnTo>
                    <a:pt x="264" y="265"/>
                  </a:lnTo>
                  <a:lnTo>
                    <a:pt x="258" y="251"/>
                  </a:lnTo>
                  <a:lnTo>
                    <a:pt x="260" y="239"/>
                  </a:lnTo>
                  <a:lnTo>
                    <a:pt x="255" y="224"/>
                  </a:lnTo>
                  <a:lnTo>
                    <a:pt x="249" y="212"/>
                  </a:lnTo>
                  <a:lnTo>
                    <a:pt x="253" y="196"/>
                  </a:lnTo>
                  <a:lnTo>
                    <a:pt x="248" y="182"/>
                  </a:lnTo>
                  <a:lnTo>
                    <a:pt x="246" y="173"/>
                  </a:lnTo>
                  <a:lnTo>
                    <a:pt x="248" y="157"/>
                  </a:lnTo>
                  <a:lnTo>
                    <a:pt x="253" y="134"/>
                  </a:lnTo>
                  <a:lnTo>
                    <a:pt x="241" y="130"/>
                  </a:lnTo>
                  <a:lnTo>
                    <a:pt x="241" y="112"/>
                  </a:lnTo>
                  <a:lnTo>
                    <a:pt x="239" y="100"/>
                  </a:lnTo>
                  <a:lnTo>
                    <a:pt x="233" y="80"/>
                  </a:lnTo>
                  <a:lnTo>
                    <a:pt x="226" y="66"/>
                  </a:lnTo>
                  <a:lnTo>
                    <a:pt x="228" y="46"/>
                  </a:lnTo>
                  <a:lnTo>
                    <a:pt x="230" y="37"/>
                  </a:lnTo>
                  <a:lnTo>
                    <a:pt x="221" y="23"/>
                  </a:lnTo>
                  <a:lnTo>
                    <a:pt x="217" y="11"/>
                  </a:lnTo>
                  <a:lnTo>
                    <a:pt x="203" y="14"/>
                  </a:lnTo>
                  <a:lnTo>
                    <a:pt x="191" y="13"/>
                  </a:lnTo>
                  <a:lnTo>
                    <a:pt x="175" y="11"/>
                  </a:lnTo>
                  <a:lnTo>
                    <a:pt x="164" y="0"/>
                  </a:lnTo>
                  <a:lnTo>
                    <a:pt x="144" y="20"/>
                  </a:lnTo>
                  <a:lnTo>
                    <a:pt x="137" y="32"/>
                  </a:lnTo>
                  <a:lnTo>
                    <a:pt x="116" y="50"/>
                  </a:lnTo>
                  <a:lnTo>
                    <a:pt x="66" y="102"/>
                  </a:lnTo>
                  <a:lnTo>
                    <a:pt x="57" y="103"/>
                  </a:lnTo>
                  <a:lnTo>
                    <a:pt x="39" y="109"/>
                  </a:lnTo>
                  <a:lnTo>
                    <a:pt x="52" y="119"/>
                  </a:lnTo>
                  <a:lnTo>
                    <a:pt x="38" y="134"/>
                  </a:lnTo>
                  <a:lnTo>
                    <a:pt x="25" y="148"/>
                  </a:lnTo>
                  <a:lnTo>
                    <a:pt x="7" y="166"/>
                  </a:lnTo>
                  <a:lnTo>
                    <a:pt x="0" y="175"/>
                  </a:lnTo>
                  <a:lnTo>
                    <a:pt x="16" y="173"/>
                  </a:lnTo>
                  <a:lnTo>
                    <a:pt x="27" y="187"/>
                  </a:lnTo>
                  <a:lnTo>
                    <a:pt x="34" y="210"/>
                  </a:lnTo>
                  <a:lnTo>
                    <a:pt x="47" y="219"/>
                  </a:lnTo>
                  <a:lnTo>
                    <a:pt x="57" y="226"/>
                  </a:lnTo>
                  <a:lnTo>
                    <a:pt x="73" y="235"/>
                  </a:lnTo>
                  <a:lnTo>
                    <a:pt x="86" y="237"/>
                  </a:lnTo>
                  <a:lnTo>
                    <a:pt x="102" y="242"/>
                  </a:lnTo>
                  <a:lnTo>
                    <a:pt x="111" y="249"/>
                  </a:lnTo>
                  <a:lnTo>
                    <a:pt x="118" y="264"/>
                  </a:lnTo>
                  <a:lnTo>
                    <a:pt x="127" y="271"/>
                  </a:lnTo>
                  <a:lnTo>
                    <a:pt x="139" y="278"/>
                  </a:lnTo>
                  <a:lnTo>
                    <a:pt x="155" y="280"/>
                  </a:lnTo>
                  <a:lnTo>
                    <a:pt x="164" y="281"/>
                  </a:lnTo>
                  <a:lnTo>
                    <a:pt x="173" y="292"/>
                  </a:lnTo>
                  <a:lnTo>
                    <a:pt x="180" y="306"/>
                  </a:lnTo>
                  <a:lnTo>
                    <a:pt x="189" y="317"/>
                  </a:lnTo>
                  <a:lnTo>
                    <a:pt x="194" y="331"/>
                  </a:lnTo>
                  <a:lnTo>
                    <a:pt x="205" y="338"/>
                  </a:lnTo>
                  <a:lnTo>
                    <a:pt x="217" y="347"/>
                  </a:lnTo>
                  <a:lnTo>
                    <a:pt x="226" y="358"/>
                  </a:lnTo>
                  <a:lnTo>
                    <a:pt x="232" y="361"/>
                  </a:lnTo>
                  <a:lnTo>
                    <a:pt x="232" y="361"/>
                  </a:lnTo>
                  <a:lnTo>
                    <a:pt x="232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208">
              <a:extLst>
                <a:ext uri="{FF2B5EF4-FFF2-40B4-BE49-F238E27FC236}">
                  <a16:creationId xmlns:a16="http://schemas.microsoft.com/office/drawing/2014/main" id="{FCB4CA6E-785C-BC39-093A-0417901CC7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71912" y="9601760"/>
              <a:ext cx="763440" cy="603073"/>
            </a:xfrm>
            <a:custGeom>
              <a:avLst/>
              <a:gdLst>
                <a:gd name="T0" fmla="*/ 313 w 338"/>
                <a:gd name="T1" fmla="*/ 265 h 267"/>
                <a:gd name="T2" fmla="*/ 326 w 338"/>
                <a:gd name="T3" fmla="*/ 261 h 267"/>
                <a:gd name="T4" fmla="*/ 338 w 338"/>
                <a:gd name="T5" fmla="*/ 263 h 267"/>
                <a:gd name="T6" fmla="*/ 338 w 338"/>
                <a:gd name="T7" fmla="*/ 245 h 267"/>
                <a:gd name="T8" fmla="*/ 336 w 338"/>
                <a:gd name="T9" fmla="*/ 233 h 267"/>
                <a:gd name="T10" fmla="*/ 324 w 338"/>
                <a:gd name="T11" fmla="*/ 231 h 267"/>
                <a:gd name="T12" fmla="*/ 319 w 338"/>
                <a:gd name="T13" fmla="*/ 219 h 267"/>
                <a:gd name="T14" fmla="*/ 311 w 338"/>
                <a:gd name="T15" fmla="*/ 204 h 267"/>
                <a:gd name="T16" fmla="*/ 311 w 338"/>
                <a:gd name="T17" fmla="*/ 194 h 267"/>
                <a:gd name="T18" fmla="*/ 301 w 338"/>
                <a:gd name="T19" fmla="*/ 183 h 267"/>
                <a:gd name="T20" fmla="*/ 292 w 338"/>
                <a:gd name="T21" fmla="*/ 172 h 267"/>
                <a:gd name="T22" fmla="*/ 274 w 338"/>
                <a:gd name="T23" fmla="*/ 163 h 267"/>
                <a:gd name="T24" fmla="*/ 265 w 338"/>
                <a:gd name="T25" fmla="*/ 153 h 267"/>
                <a:gd name="T26" fmla="*/ 256 w 338"/>
                <a:gd name="T27" fmla="*/ 146 h 267"/>
                <a:gd name="T28" fmla="*/ 251 w 338"/>
                <a:gd name="T29" fmla="*/ 131 h 267"/>
                <a:gd name="T30" fmla="*/ 253 w 338"/>
                <a:gd name="T31" fmla="*/ 119 h 267"/>
                <a:gd name="T32" fmla="*/ 246 w 338"/>
                <a:gd name="T33" fmla="*/ 108 h 267"/>
                <a:gd name="T34" fmla="*/ 253 w 338"/>
                <a:gd name="T35" fmla="*/ 96 h 267"/>
                <a:gd name="T36" fmla="*/ 246 w 338"/>
                <a:gd name="T37" fmla="*/ 83 h 267"/>
                <a:gd name="T38" fmla="*/ 237 w 338"/>
                <a:gd name="T39" fmla="*/ 74 h 267"/>
                <a:gd name="T40" fmla="*/ 240 w 338"/>
                <a:gd name="T41" fmla="*/ 60 h 267"/>
                <a:gd name="T42" fmla="*/ 240 w 338"/>
                <a:gd name="T43" fmla="*/ 42 h 267"/>
                <a:gd name="T44" fmla="*/ 231 w 338"/>
                <a:gd name="T45" fmla="*/ 32 h 267"/>
                <a:gd name="T46" fmla="*/ 222 w 338"/>
                <a:gd name="T47" fmla="*/ 25 h 267"/>
                <a:gd name="T48" fmla="*/ 206 w 338"/>
                <a:gd name="T49" fmla="*/ 19 h 267"/>
                <a:gd name="T50" fmla="*/ 194 w 338"/>
                <a:gd name="T51" fmla="*/ 21 h 267"/>
                <a:gd name="T52" fmla="*/ 192 w 338"/>
                <a:gd name="T53" fmla="*/ 5 h 267"/>
                <a:gd name="T54" fmla="*/ 167 w 338"/>
                <a:gd name="T55" fmla="*/ 9 h 267"/>
                <a:gd name="T56" fmla="*/ 148 w 338"/>
                <a:gd name="T57" fmla="*/ 0 h 267"/>
                <a:gd name="T58" fmla="*/ 137 w 338"/>
                <a:gd name="T59" fmla="*/ 5 h 267"/>
                <a:gd name="T60" fmla="*/ 125 w 338"/>
                <a:gd name="T61" fmla="*/ 12 h 267"/>
                <a:gd name="T62" fmla="*/ 89 w 338"/>
                <a:gd name="T63" fmla="*/ 12 h 267"/>
                <a:gd name="T64" fmla="*/ 53 w 338"/>
                <a:gd name="T65" fmla="*/ 10 h 267"/>
                <a:gd name="T66" fmla="*/ 20 w 338"/>
                <a:gd name="T67" fmla="*/ 12 h 267"/>
                <a:gd name="T68" fmla="*/ 2 w 338"/>
                <a:gd name="T69" fmla="*/ 10 h 267"/>
                <a:gd name="T70" fmla="*/ 0 w 338"/>
                <a:gd name="T71" fmla="*/ 46 h 267"/>
                <a:gd name="T72" fmla="*/ 0 w 338"/>
                <a:gd name="T73" fmla="*/ 94 h 267"/>
                <a:gd name="T74" fmla="*/ 0 w 338"/>
                <a:gd name="T75" fmla="*/ 121 h 267"/>
                <a:gd name="T76" fmla="*/ 0 w 338"/>
                <a:gd name="T77" fmla="*/ 176 h 267"/>
                <a:gd name="T78" fmla="*/ 0 w 338"/>
                <a:gd name="T79" fmla="*/ 212 h 267"/>
                <a:gd name="T80" fmla="*/ 0 w 338"/>
                <a:gd name="T81" fmla="*/ 256 h 267"/>
                <a:gd name="T82" fmla="*/ 23 w 338"/>
                <a:gd name="T83" fmla="*/ 260 h 267"/>
                <a:gd name="T84" fmla="*/ 55 w 338"/>
                <a:gd name="T85" fmla="*/ 256 h 267"/>
                <a:gd name="T86" fmla="*/ 89 w 338"/>
                <a:gd name="T87" fmla="*/ 265 h 267"/>
                <a:gd name="T88" fmla="*/ 157 w 338"/>
                <a:gd name="T89" fmla="*/ 267 h 267"/>
                <a:gd name="T90" fmla="*/ 187 w 338"/>
                <a:gd name="T91" fmla="*/ 263 h 267"/>
                <a:gd name="T92" fmla="*/ 228 w 338"/>
                <a:gd name="T93" fmla="*/ 265 h 267"/>
                <a:gd name="T94" fmla="*/ 297 w 338"/>
                <a:gd name="T95" fmla="*/ 263 h 267"/>
                <a:gd name="T96" fmla="*/ 313 w 338"/>
                <a:gd name="T97" fmla="*/ 265 h 267"/>
                <a:gd name="T98" fmla="*/ 313 w 338"/>
                <a:gd name="T99" fmla="*/ 265 h 267"/>
                <a:gd name="T100" fmla="*/ 313 w 338"/>
                <a:gd name="T101" fmla="*/ 26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8" h="267">
                  <a:moveTo>
                    <a:pt x="313" y="265"/>
                  </a:moveTo>
                  <a:lnTo>
                    <a:pt x="326" y="261"/>
                  </a:lnTo>
                  <a:lnTo>
                    <a:pt x="338" y="263"/>
                  </a:lnTo>
                  <a:lnTo>
                    <a:pt x="338" y="245"/>
                  </a:lnTo>
                  <a:lnTo>
                    <a:pt x="336" y="233"/>
                  </a:lnTo>
                  <a:lnTo>
                    <a:pt x="324" y="231"/>
                  </a:lnTo>
                  <a:lnTo>
                    <a:pt x="319" y="219"/>
                  </a:lnTo>
                  <a:lnTo>
                    <a:pt x="311" y="204"/>
                  </a:lnTo>
                  <a:lnTo>
                    <a:pt x="311" y="194"/>
                  </a:lnTo>
                  <a:lnTo>
                    <a:pt x="301" y="183"/>
                  </a:lnTo>
                  <a:lnTo>
                    <a:pt x="292" y="172"/>
                  </a:lnTo>
                  <a:lnTo>
                    <a:pt x="274" y="163"/>
                  </a:lnTo>
                  <a:lnTo>
                    <a:pt x="265" y="153"/>
                  </a:lnTo>
                  <a:lnTo>
                    <a:pt x="256" y="146"/>
                  </a:lnTo>
                  <a:lnTo>
                    <a:pt x="251" y="131"/>
                  </a:lnTo>
                  <a:lnTo>
                    <a:pt x="253" y="119"/>
                  </a:lnTo>
                  <a:lnTo>
                    <a:pt x="246" y="108"/>
                  </a:lnTo>
                  <a:lnTo>
                    <a:pt x="253" y="96"/>
                  </a:lnTo>
                  <a:lnTo>
                    <a:pt x="246" y="83"/>
                  </a:lnTo>
                  <a:lnTo>
                    <a:pt x="237" y="74"/>
                  </a:lnTo>
                  <a:lnTo>
                    <a:pt x="240" y="60"/>
                  </a:lnTo>
                  <a:lnTo>
                    <a:pt x="240" y="42"/>
                  </a:lnTo>
                  <a:lnTo>
                    <a:pt x="231" y="32"/>
                  </a:lnTo>
                  <a:lnTo>
                    <a:pt x="222" y="25"/>
                  </a:lnTo>
                  <a:lnTo>
                    <a:pt x="206" y="19"/>
                  </a:lnTo>
                  <a:lnTo>
                    <a:pt x="194" y="21"/>
                  </a:lnTo>
                  <a:lnTo>
                    <a:pt x="192" y="5"/>
                  </a:lnTo>
                  <a:lnTo>
                    <a:pt x="167" y="9"/>
                  </a:lnTo>
                  <a:lnTo>
                    <a:pt x="148" y="0"/>
                  </a:lnTo>
                  <a:lnTo>
                    <a:pt x="137" y="5"/>
                  </a:lnTo>
                  <a:lnTo>
                    <a:pt x="125" y="12"/>
                  </a:lnTo>
                  <a:lnTo>
                    <a:pt x="89" y="12"/>
                  </a:lnTo>
                  <a:lnTo>
                    <a:pt x="53" y="10"/>
                  </a:lnTo>
                  <a:lnTo>
                    <a:pt x="20" y="12"/>
                  </a:lnTo>
                  <a:lnTo>
                    <a:pt x="2" y="10"/>
                  </a:lnTo>
                  <a:lnTo>
                    <a:pt x="0" y="46"/>
                  </a:lnTo>
                  <a:lnTo>
                    <a:pt x="0" y="94"/>
                  </a:lnTo>
                  <a:lnTo>
                    <a:pt x="0" y="121"/>
                  </a:lnTo>
                  <a:lnTo>
                    <a:pt x="0" y="176"/>
                  </a:lnTo>
                  <a:lnTo>
                    <a:pt x="0" y="212"/>
                  </a:lnTo>
                  <a:lnTo>
                    <a:pt x="0" y="256"/>
                  </a:lnTo>
                  <a:lnTo>
                    <a:pt x="23" y="260"/>
                  </a:lnTo>
                  <a:lnTo>
                    <a:pt x="55" y="256"/>
                  </a:lnTo>
                  <a:lnTo>
                    <a:pt x="89" y="265"/>
                  </a:lnTo>
                  <a:lnTo>
                    <a:pt x="157" y="267"/>
                  </a:lnTo>
                  <a:lnTo>
                    <a:pt x="187" y="263"/>
                  </a:lnTo>
                  <a:lnTo>
                    <a:pt x="228" y="265"/>
                  </a:lnTo>
                  <a:lnTo>
                    <a:pt x="297" y="263"/>
                  </a:lnTo>
                  <a:lnTo>
                    <a:pt x="313" y="265"/>
                  </a:lnTo>
                  <a:lnTo>
                    <a:pt x="313" y="265"/>
                  </a:lnTo>
                  <a:lnTo>
                    <a:pt x="31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209">
              <a:extLst>
                <a:ext uri="{FF2B5EF4-FFF2-40B4-BE49-F238E27FC236}">
                  <a16:creationId xmlns:a16="http://schemas.microsoft.com/office/drawing/2014/main" id="{E05422A8-68D0-1D2A-EF69-35F1018079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79684" y="9170348"/>
              <a:ext cx="849270" cy="1118056"/>
            </a:xfrm>
            <a:custGeom>
              <a:avLst/>
              <a:gdLst>
                <a:gd name="T0" fmla="*/ 216 w 376"/>
                <a:gd name="T1" fmla="*/ 495 h 495"/>
                <a:gd name="T2" fmla="*/ 210 w 376"/>
                <a:gd name="T3" fmla="*/ 479 h 495"/>
                <a:gd name="T4" fmla="*/ 221 w 376"/>
                <a:gd name="T5" fmla="*/ 470 h 495"/>
                <a:gd name="T6" fmla="*/ 233 w 376"/>
                <a:gd name="T7" fmla="*/ 458 h 495"/>
                <a:gd name="T8" fmla="*/ 237 w 376"/>
                <a:gd name="T9" fmla="*/ 447 h 495"/>
                <a:gd name="T10" fmla="*/ 249 w 376"/>
                <a:gd name="T11" fmla="*/ 435 h 495"/>
                <a:gd name="T12" fmla="*/ 257 w 376"/>
                <a:gd name="T13" fmla="*/ 420 h 495"/>
                <a:gd name="T14" fmla="*/ 262 w 376"/>
                <a:gd name="T15" fmla="*/ 401 h 495"/>
                <a:gd name="T16" fmla="*/ 273 w 376"/>
                <a:gd name="T17" fmla="*/ 392 h 495"/>
                <a:gd name="T18" fmla="*/ 281 w 376"/>
                <a:gd name="T19" fmla="*/ 378 h 495"/>
                <a:gd name="T20" fmla="*/ 285 w 376"/>
                <a:gd name="T21" fmla="*/ 354 h 495"/>
                <a:gd name="T22" fmla="*/ 280 w 376"/>
                <a:gd name="T23" fmla="*/ 338 h 495"/>
                <a:gd name="T24" fmla="*/ 289 w 376"/>
                <a:gd name="T25" fmla="*/ 326 h 495"/>
                <a:gd name="T26" fmla="*/ 299 w 376"/>
                <a:gd name="T27" fmla="*/ 315 h 495"/>
                <a:gd name="T28" fmla="*/ 306 w 376"/>
                <a:gd name="T29" fmla="*/ 303 h 495"/>
                <a:gd name="T30" fmla="*/ 315 w 376"/>
                <a:gd name="T31" fmla="*/ 290 h 495"/>
                <a:gd name="T32" fmla="*/ 329 w 376"/>
                <a:gd name="T33" fmla="*/ 276 h 495"/>
                <a:gd name="T34" fmla="*/ 376 w 376"/>
                <a:gd name="T35" fmla="*/ 244 h 495"/>
                <a:gd name="T36" fmla="*/ 278 w 376"/>
                <a:gd name="T37" fmla="*/ 244 h 495"/>
                <a:gd name="T38" fmla="*/ 257 w 376"/>
                <a:gd name="T39" fmla="*/ 239 h 495"/>
                <a:gd name="T40" fmla="*/ 205 w 376"/>
                <a:gd name="T41" fmla="*/ 216 h 495"/>
                <a:gd name="T42" fmla="*/ 185 w 376"/>
                <a:gd name="T43" fmla="*/ 130 h 495"/>
                <a:gd name="T44" fmla="*/ 182 w 376"/>
                <a:gd name="T45" fmla="*/ 104 h 495"/>
                <a:gd name="T46" fmla="*/ 164 w 376"/>
                <a:gd name="T47" fmla="*/ 38 h 495"/>
                <a:gd name="T48" fmla="*/ 0 w 376"/>
                <a:gd name="T49" fmla="*/ 0 h 495"/>
                <a:gd name="T50" fmla="*/ 6 w 376"/>
                <a:gd name="T51" fmla="*/ 18 h 495"/>
                <a:gd name="T52" fmla="*/ 7 w 376"/>
                <a:gd name="T53" fmla="*/ 31 h 495"/>
                <a:gd name="T54" fmla="*/ 14 w 376"/>
                <a:gd name="T55" fmla="*/ 50 h 495"/>
                <a:gd name="T56" fmla="*/ 18 w 376"/>
                <a:gd name="T57" fmla="*/ 64 h 495"/>
                <a:gd name="T58" fmla="*/ 23 w 376"/>
                <a:gd name="T59" fmla="*/ 79 h 495"/>
                <a:gd name="T60" fmla="*/ 25 w 376"/>
                <a:gd name="T61" fmla="*/ 91 h 495"/>
                <a:gd name="T62" fmla="*/ 30 w 376"/>
                <a:gd name="T63" fmla="*/ 105 h 495"/>
                <a:gd name="T64" fmla="*/ 36 w 376"/>
                <a:gd name="T65" fmla="*/ 114 h 495"/>
                <a:gd name="T66" fmla="*/ 43 w 376"/>
                <a:gd name="T67" fmla="*/ 128 h 495"/>
                <a:gd name="T68" fmla="*/ 45 w 376"/>
                <a:gd name="T69" fmla="*/ 143 h 495"/>
                <a:gd name="T70" fmla="*/ 43 w 376"/>
                <a:gd name="T71" fmla="*/ 157 h 495"/>
                <a:gd name="T72" fmla="*/ 38 w 376"/>
                <a:gd name="T73" fmla="*/ 169 h 495"/>
                <a:gd name="T74" fmla="*/ 25 w 376"/>
                <a:gd name="T75" fmla="*/ 298 h 495"/>
                <a:gd name="T76" fmla="*/ 16 w 376"/>
                <a:gd name="T77" fmla="*/ 378 h 495"/>
                <a:gd name="T78" fmla="*/ 32 w 376"/>
                <a:gd name="T79" fmla="*/ 379 h 495"/>
                <a:gd name="T80" fmla="*/ 43 w 376"/>
                <a:gd name="T81" fmla="*/ 390 h 495"/>
                <a:gd name="T82" fmla="*/ 70 w 376"/>
                <a:gd name="T83" fmla="*/ 383 h 495"/>
                <a:gd name="T84" fmla="*/ 82 w 376"/>
                <a:gd name="T85" fmla="*/ 392 h 495"/>
                <a:gd name="T86" fmla="*/ 98 w 376"/>
                <a:gd name="T87" fmla="*/ 399 h 495"/>
                <a:gd name="T88" fmla="*/ 105 w 376"/>
                <a:gd name="T89" fmla="*/ 388 h 495"/>
                <a:gd name="T90" fmla="*/ 111 w 376"/>
                <a:gd name="T91" fmla="*/ 404 h 495"/>
                <a:gd name="T92" fmla="*/ 105 w 376"/>
                <a:gd name="T93" fmla="*/ 420 h 495"/>
                <a:gd name="T94" fmla="*/ 118 w 376"/>
                <a:gd name="T95" fmla="*/ 426 h 495"/>
                <a:gd name="T96" fmla="*/ 128 w 376"/>
                <a:gd name="T97" fmla="*/ 436 h 495"/>
                <a:gd name="T98" fmla="*/ 144 w 376"/>
                <a:gd name="T99" fmla="*/ 443 h 495"/>
                <a:gd name="T100" fmla="*/ 155 w 376"/>
                <a:gd name="T101" fmla="*/ 456 h 495"/>
                <a:gd name="T102" fmla="*/ 168 w 376"/>
                <a:gd name="T103" fmla="*/ 460 h 495"/>
                <a:gd name="T104" fmla="*/ 184 w 376"/>
                <a:gd name="T105" fmla="*/ 460 h 495"/>
                <a:gd name="T106" fmla="*/ 189 w 376"/>
                <a:gd name="T107" fmla="*/ 468 h 495"/>
                <a:gd name="T108" fmla="*/ 201 w 376"/>
                <a:gd name="T109" fmla="*/ 484 h 495"/>
                <a:gd name="T110" fmla="*/ 216 w 376"/>
                <a:gd name="T111" fmla="*/ 495 h 495"/>
                <a:gd name="T112" fmla="*/ 216 w 376"/>
                <a:gd name="T113" fmla="*/ 495 h 495"/>
                <a:gd name="T114" fmla="*/ 216 w 376"/>
                <a:gd name="T115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6" h="495">
                  <a:moveTo>
                    <a:pt x="216" y="495"/>
                  </a:moveTo>
                  <a:lnTo>
                    <a:pt x="210" y="479"/>
                  </a:lnTo>
                  <a:lnTo>
                    <a:pt x="221" y="470"/>
                  </a:lnTo>
                  <a:lnTo>
                    <a:pt x="233" y="458"/>
                  </a:lnTo>
                  <a:lnTo>
                    <a:pt x="237" y="447"/>
                  </a:lnTo>
                  <a:lnTo>
                    <a:pt x="249" y="435"/>
                  </a:lnTo>
                  <a:lnTo>
                    <a:pt x="257" y="420"/>
                  </a:lnTo>
                  <a:lnTo>
                    <a:pt x="262" y="401"/>
                  </a:lnTo>
                  <a:lnTo>
                    <a:pt x="273" y="392"/>
                  </a:lnTo>
                  <a:lnTo>
                    <a:pt x="281" y="378"/>
                  </a:lnTo>
                  <a:lnTo>
                    <a:pt x="285" y="354"/>
                  </a:lnTo>
                  <a:lnTo>
                    <a:pt x="280" y="338"/>
                  </a:lnTo>
                  <a:lnTo>
                    <a:pt x="289" y="326"/>
                  </a:lnTo>
                  <a:lnTo>
                    <a:pt x="299" y="315"/>
                  </a:lnTo>
                  <a:lnTo>
                    <a:pt x="306" y="303"/>
                  </a:lnTo>
                  <a:lnTo>
                    <a:pt x="315" y="290"/>
                  </a:lnTo>
                  <a:lnTo>
                    <a:pt x="329" y="276"/>
                  </a:lnTo>
                  <a:lnTo>
                    <a:pt x="376" y="244"/>
                  </a:lnTo>
                  <a:lnTo>
                    <a:pt x="278" y="244"/>
                  </a:lnTo>
                  <a:lnTo>
                    <a:pt x="257" y="239"/>
                  </a:lnTo>
                  <a:lnTo>
                    <a:pt x="205" y="216"/>
                  </a:lnTo>
                  <a:lnTo>
                    <a:pt x="185" y="130"/>
                  </a:lnTo>
                  <a:lnTo>
                    <a:pt x="182" y="104"/>
                  </a:lnTo>
                  <a:lnTo>
                    <a:pt x="164" y="38"/>
                  </a:lnTo>
                  <a:lnTo>
                    <a:pt x="0" y="0"/>
                  </a:lnTo>
                  <a:lnTo>
                    <a:pt x="6" y="18"/>
                  </a:lnTo>
                  <a:lnTo>
                    <a:pt x="7" y="31"/>
                  </a:lnTo>
                  <a:lnTo>
                    <a:pt x="14" y="50"/>
                  </a:lnTo>
                  <a:lnTo>
                    <a:pt x="18" y="64"/>
                  </a:lnTo>
                  <a:lnTo>
                    <a:pt x="23" y="79"/>
                  </a:lnTo>
                  <a:lnTo>
                    <a:pt x="25" y="91"/>
                  </a:lnTo>
                  <a:lnTo>
                    <a:pt x="30" y="105"/>
                  </a:lnTo>
                  <a:lnTo>
                    <a:pt x="36" y="114"/>
                  </a:lnTo>
                  <a:lnTo>
                    <a:pt x="43" y="128"/>
                  </a:lnTo>
                  <a:lnTo>
                    <a:pt x="45" y="143"/>
                  </a:lnTo>
                  <a:lnTo>
                    <a:pt x="43" y="157"/>
                  </a:lnTo>
                  <a:lnTo>
                    <a:pt x="38" y="169"/>
                  </a:lnTo>
                  <a:lnTo>
                    <a:pt x="25" y="298"/>
                  </a:lnTo>
                  <a:lnTo>
                    <a:pt x="16" y="378"/>
                  </a:lnTo>
                  <a:lnTo>
                    <a:pt x="32" y="379"/>
                  </a:lnTo>
                  <a:lnTo>
                    <a:pt x="43" y="390"/>
                  </a:lnTo>
                  <a:lnTo>
                    <a:pt x="70" y="383"/>
                  </a:lnTo>
                  <a:lnTo>
                    <a:pt x="82" y="392"/>
                  </a:lnTo>
                  <a:lnTo>
                    <a:pt x="98" y="399"/>
                  </a:lnTo>
                  <a:lnTo>
                    <a:pt x="105" y="388"/>
                  </a:lnTo>
                  <a:lnTo>
                    <a:pt x="111" y="404"/>
                  </a:lnTo>
                  <a:lnTo>
                    <a:pt x="105" y="420"/>
                  </a:lnTo>
                  <a:lnTo>
                    <a:pt x="118" y="426"/>
                  </a:lnTo>
                  <a:lnTo>
                    <a:pt x="128" y="436"/>
                  </a:lnTo>
                  <a:lnTo>
                    <a:pt x="144" y="443"/>
                  </a:lnTo>
                  <a:lnTo>
                    <a:pt x="155" y="456"/>
                  </a:lnTo>
                  <a:lnTo>
                    <a:pt x="168" y="460"/>
                  </a:lnTo>
                  <a:lnTo>
                    <a:pt x="184" y="460"/>
                  </a:lnTo>
                  <a:lnTo>
                    <a:pt x="189" y="468"/>
                  </a:lnTo>
                  <a:lnTo>
                    <a:pt x="201" y="484"/>
                  </a:lnTo>
                  <a:lnTo>
                    <a:pt x="216" y="495"/>
                  </a:lnTo>
                  <a:lnTo>
                    <a:pt x="216" y="495"/>
                  </a:lnTo>
                  <a:lnTo>
                    <a:pt x="216" y="4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92" name="TN Counties" hidden="1">
            <a:extLst>
              <a:ext uri="{FF2B5EF4-FFF2-40B4-BE49-F238E27FC236}">
                <a16:creationId xmlns:a16="http://schemas.microsoft.com/office/drawing/2014/main" id="{0DA7F9FE-C42F-E480-4161-E171A6680876}"/>
              </a:ext>
            </a:extLst>
          </p:cNvPr>
          <p:cNvGrpSpPr/>
          <p:nvPr userDrawn="1"/>
        </p:nvGrpSpPr>
        <p:grpSpPr>
          <a:xfrm>
            <a:off x="-4019362" y="-117212"/>
            <a:ext cx="14560362" cy="3676981"/>
            <a:chOff x="-4019362" y="-117212"/>
            <a:chExt cx="14560362" cy="3676981"/>
          </a:xfrm>
        </p:grpSpPr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F78A7A78-01D9-F6DD-CD09-B6C5DDEFC22B}"/>
                </a:ext>
              </a:extLst>
            </p:cNvPr>
            <p:cNvSpPr/>
            <p:nvPr/>
          </p:nvSpPr>
          <p:spPr>
            <a:xfrm>
              <a:off x="544307" y="2491996"/>
              <a:ext cx="718425" cy="973298"/>
            </a:xfrm>
            <a:custGeom>
              <a:avLst/>
              <a:gdLst>
                <a:gd name="connsiteX0" fmla="*/ 381667 w 426624"/>
                <a:gd name="connsiteY0" fmla="*/ 577977 h 577976"/>
                <a:gd name="connsiteX1" fmla="*/ 393287 w 426624"/>
                <a:gd name="connsiteY1" fmla="*/ 518922 h 577976"/>
                <a:gd name="connsiteX2" fmla="*/ 400717 w 426624"/>
                <a:gd name="connsiteY2" fmla="*/ 459200 h 577976"/>
                <a:gd name="connsiteX3" fmla="*/ 404908 w 426624"/>
                <a:gd name="connsiteY3" fmla="*/ 425196 h 577976"/>
                <a:gd name="connsiteX4" fmla="*/ 419290 w 426624"/>
                <a:gd name="connsiteY4" fmla="*/ 413956 h 577976"/>
                <a:gd name="connsiteX5" fmla="*/ 418147 w 426624"/>
                <a:gd name="connsiteY5" fmla="*/ 387858 h 577976"/>
                <a:gd name="connsiteX6" fmla="*/ 406908 w 426624"/>
                <a:gd name="connsiteY6" fmla="*/ 373475 h 577976"/>
                <a:gd name="connsiteX7" fmla="*/ 400526 w 426624"/>
                <a:gd name="connsiteY7" fmla="*/ 355378 h 577976"/>
                <a:gd name="connsiteX8" fmla="*/ 407956 w 426624"/>
                <a:gd name="connsiteY8" fmla="*/ 330422 h 577976"/>
                <a:gd name="connsiteX9" fmla="*/ 406241 w 426624"/>
                <a:gd name="connsiteY9" fmla="*/ 308515 h 577976"/>
                <a:gd name="connsiteX10" fmla="*/ 412528 w 426624"/>
                <a:gd name="connsiteY10" fmla="*/ 222790 h 577976"/>
                <a:gd name="connsiteX11" fmla="*/ 396526 w 426624"/>
                <a:gd name="connsiteY11" fmla="*/ 212217 h 577976"/>
                <a:gd name="connsiteX12" fmla="*/ 414433 w 426624"/>
                <a:gd name="connsiteY12" fmla="*/ 101917 h 577976"/>
                <a:gd name="connsiteX13" fmla="*/ 417100 w 426624"/>
                <a:gd name="connsiteY13" fmla="*/ 80677 h 577976"/>
                <a:gd name="connsiteX14" fmla="*/ 426625 w 426624"/>
                <a:gd name="connsiteY14" fmla="*/ 38576 h 577976"/>
                <a:gd name="connsiteX15" fmla="*/ 406241 w 426624"/>
                <a:gd name="connsiteY15" fmla="*/ 27432 h 577976"/>
                <a:gd name="connsiteX16" fmla="*/ 337471 w 426624"/>
                <a:gd name="connsiteY16" fmla="*/ 23241 h 577976"/>
                <a:gd name="connsiteX17" fmla="*/ 303752 w 426624"/>
                <a:gd name="connsiteY17" fmla="*/ 14764 h 577976"/>
                <a:gd name="connsiteX18" fmla="*/ 274415 w 426624"/>
                <a:gd name="connsiteY18" fmla="*/ 6858 h 577976"/>
                <a:gd name="connsiteX19" fmla="*/ 257365 w 426624"/>
                <a:gd name="connsiteY19" fmla="*/ 4763 h 577976"/>
                <a:gd name="connsiteX20" fmla="*/ 184213 w 426624"/>
                <a:gd name="connsiteY20" fmla="*/ 0 h 577976"/>
                <a:gd name="connsiteX21" fmla="*/ 182689 w 426624"/>
                <a:gd name="connsiteY21" fmla="*/ 47434 h 577976"/>
                <a:gd name="connsiteX22" fmla="*/ 152781 w 426624"/>
                <a:gd name="connsiteY22" fmla="*/ 43720 h 577976"/>
                <a:gd name="connsiteX23" fmla="*/ 121348 w 426624"/>
                <a:gd name="connsiteY23" fmla="*/ 52768 h 577976"/>
                <a:gd name="connsiteX24" fmla="*/ 114395 w 426624"/>
                <a:gd name="connsiteY24" fmla="*/ 73628 h 577976"/>
                <a:gd name="connsiteX25" fmla="*/ 88773 w 426624"/>
                <a:gd name="connsiteY25" fmla="*/ 70390 h 577976"/>
                <a:gd name="connsiteX26" fmla="*/ 54102 w 426624"/>
                <a:gd name="connsiteY26" fmla="*/ 70485 h 577976"/>
                <a:gd name="connsiteX27" fmla="*/ 43243 w 426624"/>
                <a:gd name="connsiteY27" fmla="*/ 263747 h 577976"/>
                <a:gd name="connsiteX28" fmla="*/ 40672 w 426624"/>
                <a:gd name="connsiteY28" fmla="*/ 319659 h 577976"/>
                <a:gd name="connsiteX29" fmla="*/ 44482 w 426624"/>
                <a:gd name="connsiteY29" fmla="*/ 359092 h 577976"/>
                <a:gd name="connsiteX30" fmla="*/ 42386 w 426624"/>
                <a:gd name="connsiteY30" fmla="*/ 376047 h 577976"/>
                <a:gd name="connsiteX31" fmla="*/ 28004 w 426624"/>
                <a:gd name="connsiteY31" fmla="*/ 387286 h 577976"/>
                <a:gd name="connsiteX32" fmla="*/ 28194 w 426624"/>
                <a:gd name="connsiteY32" fmla="*/ 491109 h 577976"/>
                <a:gd name="connsiteX33" fmla="*/ 40005 w 426624"/>
                <a:gd name="connsiteY33" fmla="*/ 501205 h 577976"/>
                <a:gd name="connsiteX34" fmla="*/ 33052 w 426624"/>
                <a:gd name="connsiteY34" fmla="*/ 521970 h 577976"/>
                <a:gd name="connsiteX35" fmla="*/ 6953 w 426624"/>
                <a:gd name="connsiteY35" fmla="*/ 523113 h 577976"/>
                <a:gd name="connsiteX36" fmla="*/ 0 w 426624"/>
                <a:gd name="connsiteY36" fmla="*/ 543877 h 577976"/>
                <a:gd name="connsiteX37" fmla="*/ 6477 w 426624"/>
                <a:gd name="connsiteY37" fmla="*/ 561975 h 577976"/>
                <a:gd name="connsiteX38" fmla="*/ 75819 w 426624"/>
                <a:gd name="connsiteY38" fmla="*/ 561880 h 577976"/>
                <a:gd name="connsiteX39" fmla="*/ 342709 w 426624"/>
                <a:gd name="connsiteY39" fmla="*/ 577501 h 577976"/>
                <a:gd name="connsiteX40" fmla="*/ 381667 w 426624"/>
                <a:gd name="connsiteY40" fmla="*/ 577977 h 577976"/>
                <a:gd name="connsiteX41" fmla="*/ 381667 w 426624"/>
                <a:gd name="connsiteY41" fmla="*/ 577977 h 577976"/>
                <a:gd name="connsiteX42" fmla="*/ 381667 w 426624"/>
                <a:gd name="connsiteY42" fmla="*/ 577977 h 577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26624" h="577976">
                  <a:moveTo>
                    <a:pt x="381667" y="577977"/>
                  </a:moveTo>
                  <a:lnTo>
                    <a:pt x="393287" y="518922"/>
                  </a:lnTo>
                  <a:lnTo>
                    <a:pt x="400717" y="459200"/>
                  </a:lnTo>
                  <a:lnTo>
                    <a:pt x="404908" y="425196"/>
                  </a:lnTo>
                  <a:lnTo>
                    <a:pt x="419290" y="413956"/>
                  </a:lnTo>
                  <a:lnTo>
                    <a:pt x="418147" y="387858"/>
                  </a:lnTo>
                  <a:lnTo>
                    <a:pt x="406908" y="373475"/>
                  </a:lnTo>
                  <a:lnTo>
                    <a:pt x="400526" y="355378"/>
                  </a:lnTo>
                  <a:lnTo>
                    <a:pt x="407956" y="330422"/>
                  </a:lnTo>
                  <a:lnTo>
                    <a:pt x="406241" y="308515"/>
                  </a:lnTo>
                  <a:lnTo>
                    <a:pt x="412528" y="222790"/>
                  </a:lnTo>
                  <a:lnTo>
                    <a:pt x="396526" y="212217"/>
                  </a:lnTo>
                  <a:lnTo>
                    <a:pt x="414433" y="101917"/>
                  </a:lnTo>
                  <a:lnTo>
                    <a:pt x="417100" y="80677"/>
                  </a:lnTo>
                  <a:lnTo>
                    <a:pt x="426625" y="38576"/>
                  </a:lnTo>
                  <a:lnTo>
                    <a:pt x="406241" y="27432"/>
                  </a:lnTo>
                  <a:lnTo>
                    <a:pt x="337471" y="23241"/>
                  </a:lnTo>
                  <a:lnTo>
                    <a:pt x="303752" y="14764"/>
                  </a:lnTo>
                  <a:lnTo>
                    <a:pt x="274415" y="6858"/>
                  </a:lnTo>
                  <a:lnTo>
                    <a:pt x="257365" y="4763"/>
                  </a:lnTo>
                  <a:lnTo>
                    <a:pt x="184213" y="0"/>
                  </a:lnTo>
                  <a:lnTo>
                    <a:pt x="182689" y="47434"/>
                  </a:lnTo>
                  <a:lnTo>
                    <a:pt x="152781" y="43720"/>
                  </a:lnTo>
                  <a:lnTo>
                    <a:pt x="121348" y="52768"/>
                  </a:lnTo>
                  <a:lnTo>
                    <a:pt x="114395" y="73628"/>
                  </a:lnTo>
                  <a:lnTo>
                    <a:pt x="88773" y="70390"/>
                  </a:lnTo>
                  <a:lnTo>
                    <a:pt x="54102" y="70485"/>
                  </a:lnTo>
                  <a:lnTo>
                    <a:pt x="43243" y="263747"/>
                  </a:lnTo>
                  <a:lnTo>
                    <a:pt x="40672" y="319659"/>
                  </a:lnTo>
                  <a:lnTo>
                    <a:pt x="44482" y="359092"/>
                  </a:lnTo>
                  <a:lnTo>
                    <a:pt x="42386" y="376047"/>
                  </a:lnTo>
                  <a:lnTo>
                    <a:pt x="28004" y="387286"/>
                  </a:lnTo>
                  <a:lnTo>
                    <a:pt x="28194" y="491109"/>
                  </a:lnTo>
                  <a:lnTo>
                    <a:pt x="40005" y="501205"/>
                  </a:lnTo>
                  <a:lnTo>
                    <a:pt x="33052" y="521970"/>
                  </a:lnTo>
                  <a:lnTo>
                    <a:pt x="6953" y="523113"/>
                  </a:lnTo>
                  <a:lnTo>
                    <a:pt x="0" y="543877"/>
                  </a:lnTo>
                  <a:lnTo>
                    <a:pt x="6477" y="561975"/>
                  </a:lnTo>
                  <a:lnTo>
                    <a:pt x="75819" y="561880"/>
                  </a:lnTo>
                  <a:lnTo>
                    <a:pt x="342709" y="577501"/>
                  </a:lnTo>
                  <a:lnTo>
                    <a:pt x="381667" y="577977"/>
                  </a:lnTo>
                  <a:lnTo>
                    <a:pt x="381667" y="577977"/>
                  </a:lnTo>
                  <a:lnTo>
                    <a:pt x="381667" y="57797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4BE9B3A5-B861-8D29-F4A2-6E2C5A7B723F}"/>
                </a:ext>
              </a:extLst>
            </p:cNvPr>
            <p:cNvSpPr/>
            <p:nvPr/>
          </p:nvSpPr>
          <p:spPr>
            <a:xfrm>
              <a:off x="406524" y="2073194"/>
              <a:ext cx="735267" cy="541025"/>
            </a:xfrm>
            <a:custGeom>
              <a:avLst/>
              <a:gdLst>
                <a:gd name="connsiteX0" fmla="*/ 193167 w 436625"/>
                <a:gd name="connsiteY0" fmla="*/ 321278 h 321278"/>
                <a:gd name="connsiteX1" fmla="*/ 199549 w 436625"/>
                <a:gd name="connsiteY1" fmla="*/ 304800 h 321278"/>
                <a:gd name="connsiteX2" fmla="*/ 234696 w 436625"/>
                <a:gd name="connsiteY2" fmla="*/ 300514 h 321278"/>
                <a:gd name="connsiteX3" fmla="*/ 252698 w 436625"/>
                <a:gd name="connsiteY3" fmla="*/ 294132 h 321278"/>
                <a:gd name="connsiteX4" fmla="*/ 266986 w 436625"/>
                <a:gd name="connsiteY4" fmla="*/ 248317 h 321278"/>
                <a:gd name="connsiteX5" fmla="*/ 339852 w 436625"/>
                <a:gd name="connsiteY5" fmla="*/ 252984 h 321278"/>
                <a:gd name="connsiteX6" fmla="*/ 356902 w 436625"/>
                <a:gd name="connsiteY6" fmla="*/ 255079 h 321278"/>
                <a:gd name="connsiteX7" fmla="*/ 387191 w 436625"/>
                <a:gd name="connsiteY7" fmla="*/ 254508 h 321278"/>
                <a:gd name="connsiteX8" fmla="*/ 420148 w 436625"/>
                <a:gd name="connsiteY8" fmla="*/ 267176 h 321278"/>
                <a:gd name="connsiteX9" fmla="*/ 426530 w 436625"/>
                <a:gd name="connsiteY9" fmla="*/ 250698 h 321278"/>
                <a:gd name="connsiteX10" fmla="*/ 436626 w 436625"/>
                <a:gd name="connsiteY10" fmla="*/ 238982 h 321278"/>
                <a:gd name="connsiteX11" fmla="*/ 434435 w 436625"/>
                <a:gd name="connsiteY11" fmla="*/ 221456 h 321278"/>
                <a:gd name="connsiteX12" fmla="*/ 432340 w 436625"/>
                <a:gd name="connsiteY12" fmla="*/ 203835 h 321278"/>
                <a:gd name="connsiteX13" fmla="*/ 435959 w 436625"/>
                <a:gd name="connsiteY13" fmla="*/ 174117 h 321278"/>
                <a:gd name="connsiteX14" fmla="*/ 430149 w 436625"/>
                <a:gd name="connsiteY14" fmla="*/ 151733 h 321278"/>
                <a:gd name="connsiteX15" fmla="*/ 405670 w 436625"/>
                <a:gd name="connsiteY15" fmla="*/ 140113 h 321278"/>
                <a:gd name="connsiteX16" fmla="*/ 404527 w 436625"/>
                <a:gd name="connsiteY16" fmla="*/ 114014 h 321278"/>
                <a:gd name="connsiteX17" fmla="*/ 379571 w 436625"/>
                <a:gd name="connsiteY17" fmla="*/ 106585 h 321278"/>
                <a:gd name="connsiteX18" fmla="*/ 368332 w 436625"/>
                <a:gd name="connsiteY18" fmla="*/ 92202 h 321278"/>
                <a:gd name="connsiteX19" fmla="*/ 367760 w 436625"/>
                <a:gd name="connsiteY19" fmla="*/ 61913 h 321278"/>
                <a:gd name="connsiteX20" fmla="*/ 379476 w 436625"/>
                <a:gd name="connsiteY20" fmla="*/ 37433 h 321278"/>
                <a:gd name="connsiteX21" fmla="*/ 390049 w 436625"/>
                <a:gd name="connsiteY21" fmla="*/ 21431 h 321278"/>
                <a:gd name="connsiteX22" fmla="*/ 392144 w 436625"/>
                <a:gd name="connsiteY22" fmla="*/ 4381 h 321278"/>
                <a:gd name="connsiteX23" fmla="*/ 370904 w 436625"/>
                <a:gd name="connsiteY23" fmla="*/ 1810 h 321278"/>
                <a:gd name="connsiteX24" fmla="*/ 301276 w 436625"/>
                <a:gd name="connsiteY24" fmla="*/ 40767 h 321278"/>
                <a:gd name="connsiteX25" fmla="*/ 270415 w 436625"/>
                <a:gd name="connsiteY25" fmla="*/ 45625 h 321278"/>
                <a:gd name="connsiteX26" fmla="*/ 240697 w 436625"/>
                <a:gd name="connsiteY26" fmla="*/ 41910 h 321278"/>
                <a:gd name="connsiteX27" fmla="*/ 215646 w 436625"/>
                <a:gd name="connsiteY27" fmla="*/ 34480 h 321278"/>
                <a:gd name="connsiteX28" fmla="*/ 193834 w 436625"/>
                <a:gd name="connsiteY28" fmla="*/ 36100 h 321278"/>
                <a:gd name="connsiteX29" fmla="*/ 173069 w 436625"/>
                <a:gd name="connsiteY29" fmla="*/ 29242 h 321278"/>
                <a:gd name="connsiteX30" fmla="*/ 161925 w 436625"/>
                <a:gd name="connsiteY30" fmla="*/ 14859 h 321278"/>
                <a:gd name="connsiteX31" fmla="*/ 146494 w 436625"/>
                <a:gd name="connsiteY31" fmla="*/ 0 h 321278"/>
                <a:gd name="connsiteX32" fmla="*/ 128397 w 436625"/>
                <a:gd name="connsiteY32" fmla="*/ 6477 h 321278"/>
                <a:gd name="connsiteX33" fmla="*/ 114014 w 436625"/>
                <a:gd name="connsiteY33" fmla="*/ 17621 h 321278"/>
                <a:gd name="connsiteX34" fmla="*/ 103441 w 436625"/>
                <a:gd name="connsiteY34" fmla="*/ 33623 h 321278"/>
                <a:gd name="connsiteX35" fmla="*/ 89154 w 436625"/>
                <a:gd name="connsiteY35" fmla="*/ 44767 h 321278"/>
                <a:gd name="connsiteX36" fmla="*/ 75247 w 436625"/>
                <a:gd name="connsiteY36" fmla="*/ 51721 h 321278"/>
                <a:gd name="connsiteX37" fmla="*/ 68961 w 436625"/>
                <a:gd name="connsiteY37" fmla="*/ 68294 h 321278"/>
                <a:gd name="connsiteX38" fmla="*/ 71056 w 436625"/>
                <a:gd name="connsiteY38" fmla="*/ 85820 h 321278"/>
                <a:gd name="connsiteX39" fmla="*/ 68485 w 436625"/>
                <a:gd name="connsiteY39" fmla="*/ 107061 h 321278"/>
                <a:gd name="connsiteX40" fmla="*/ 58388 w 436625"/>
                <a:gd name="connsiteY40" fmla="*/ 118777 h 321278"/>
                <a:gd name="connsiteX41" fmla="*/ 37147 w 436625"/>
                <a:gd name="connsiteY41" fmla="*/ 116205 h 321278"/>
                <a:gd name="connsiteX42" fmla="*/ 25527 w 436625"/>
                <a:gd name="connsiteY42" fmla="*/ 175260 h 321278"/>
                <a:gd name="connsiteX43" fmla="*/ 7429 w 436625"/>
                <a:gd name="connsiteY43" fmla="*/ 181737 h 321278"/>
                <a:gd name="connsiteX44" fmla="*/ 0 w 436625"/>
                <a:gd name="connsiteY44" fmla="*/ 206692 h 321278"/>
                <a:gd name="connsiteX45" fmla="*/ 16478 w 436625"/>
                <a:gd name="connsiteY45" fmla="*/ 213074 h 321278"/>
                <a:gd name="connsiteX46" fmla="*/ 71342 w 436625"/>
                <a:gd name="connsiteY46" fmla="*/ 224123 h 321278"/>
                <a:gd name="connsiteX47" fmla="*/ 66580 w 436625"/>
                <a:gd name="connsiteY47" fmla="*/ 262509 h 321278"/>
                <a:gd name="connsiteX48" fmla="*/ 87821 w 436625"/>
                <a:gd name="connsiteY48" fmla="*/ 265081 h 321278"/>
                <a:gd name="connsiteX49" fmla="*/ 108585 w 436625"/>
                <a:gd name="connsiteY49" fmla="*/ 271939 h 321278"/>
                <a:gd name="connsiteX50" fmla="*/ 110776 w 436625"/>
                <a:gd name="connsiteY50" fmla="*/ 289560 h 321278"/>
                <a:gd name="connsiteX51" fmla="*/ 122491 w 436625"/>
                <a:gd name="connsiteY51" fmla="*/ 299656 h 321278"/>
                <a:gd name="connsiteX52" fmla="*/ 138398 w 436625"/>
                <a:gd name="connsiteY52" fmla="*/ 310229 h 321278"/>
                <a:gd name="connsiteX53" fmla="*/ 171926 w 436625"/>
                <a:gd name="connsiteY53" fmla="*/ 318706 h 321278"/>
                <a:gd name="connsiteX54" fmla="*/ 193167 w 436625"/>
                <a:gd name="connsiteY54" fmla="*/ 321278 h 321278"/>
                <a:gd name="connsiteX55" fmla="*/ 193167 w 436625"/>
                <a:gd name="connsiteY55" fmla="*/ 321278 h 321278"/>
                <a:gd name="connsiteX56" fmla="*/ 193167 w 436625"/>
                <a:gd name="connsiteY56" fmla="*/ 321278 h 32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36625" h="321278">
                  <a:moveTo>
                    <a:pt x="193167" y="321278"/>
                  </a:moveTo>
                  <a:lnTo>
                    <a:pt x="199549" y="304800"/>
                  </a:lnTo>
                  <a:lnTo>
                    <a:pt x="234696" y="300514"/>
                  </a:lnTo>
                  <a:lnTo>
                    <a:pt x="252698" y="294132"/>
                  </a:lnTo>
                  <a:lnTo>
                    <a:pt x="266986" y="248317"/>
                  </a:lnTo>
                  <a:lnTo>
                    <a:pt x="339852" y="252984"/>
                  </a:lnTo>
                  <a:lnTo>
                    <a:pt x="356902" y="255079"/>
                  </a:lnTo>
                  <a:lnTo>
                    <a:pt x="387191" y="254508"/>
                  </a:lnTo>
                  <a:lnTo>
                    <a:pt x="420148" y="267176"/>
                  </a:lnTo>
                  <a:lnTo>
                    <a:pt x="426530" y="250698"/>
                  </a:lnTo>
                  <a:lnTo>
                    <a:pt x="436626" y="238982"/>
                  </a:lnTo>
                  <a:lnTo>
                    <a:pt x="434435" y="221456"/>
                  </a:lnTo>
                  <a:lnTo>
                    <a:pt x="432340" y="203835"/>
                  </a:lnTo>
                  <a:lnTo>
                    <a:pt x="435959" y="174117"/>
                  </a:lnTo>
                  <a:lnTo>
                    <a:pt x="430149" y="151733"/>
                  </a:lnTo>
                  <a:lnTo>
                    <a:pt x="405670" y="140113"/>
                  </a:lnTo>
                  <a:lnTo>
                    <a:pt x="404527" y="114014"/>
                  </a:lnTo>
                  <a:lnTo>
                    <a:pt x="379571" y="106585"/>
                  </a:lnTo>
                  <a:lnTo>
                    <a:pt x="368332" y="92202"/>
                  </a:lnTo>
                  <a:lnTo>
                    <a:pt x="367760" y="61913"/>
                  </a:lnTo>
                  <a:lnTo>
                    <a:pt x="379476" y="37433"/>
                  </a:lnTo>
                  <a:lnTo>
                    <a:pt x="390049" y="21431"/>
                  </a:lnTo>
                  <a:lnTo>
                    <a:pt x="392144" y="4381"/>
                  </a:lnTo>
                  <a:lnTo>
                    <a:pt x="370904" y="1810"/>
                  </a:lnTo>
                  <a:lnTo>
                    <a:pt x="301276" y="40767"/>
                  </a:lnTo>
                  <a:lnTo>
                    <a:pt x="270415" y="45625"/>
                  </a:lnTo>
                  <a:lnTo>
                    <a:pt x="240697" y="41910"/>
                  </a:lnTo>
                  <a:lnTo>
                    <a:pt x="215646" y="34480"/>
                  </a:lnTo>
                  <a:lnTo>
                    <a:pt x="193834" y="36100"/>
                  </a:lnTo>
                  <a:lnTo>
                    <a:pt x="173069" y="29242"/>
                  </a:lnTo>
                  <a:lnTo>
                    <a:pt x="161925" y="14859"/>
                  </a:lnTo>
                  <a:lnTo>
                    <a:pt x="146494" y="0"/>
                  </a:lnTo>
                  <a:lnTo>
                    <a:pt x="128397" y="6477"/>
                  </a:lnTo>
                  <a:lnTo>
                    <a:pt x="114014" y="17621"/>
                  </a:lnTo>
                  <a:lnTo>
                    <a:pt x="103441" y="33623"/>
                  </a:lnTo>
                  <a:lnTo>
                    <a:pt x="89154" y="44767"/>
                  </a:lnTo>
                  <a:lnTo>
                    <a:pt x="75247" y="51721"/>
                  </a:lnTo>
                  <a:lnTo>
                    <a:pt x="68961" y="68294"/>
                  </a:lnTo>
                  <a:lnTo>
                    <a:pt x="71056" y="85820"/>
                  </a:lnTo>
                  <a:lnTo>
                    <a:pt x="68485" y="107061"/>
                  </a:lnTo>
                  <a:lnTo>
                    <a:pt x="58388" y="118777"/>
                  </a:lnTo>
                  <a:lnTo>
                    <a:pt x="37147" y="116205"/>
                  </a:lnTo>
                  <a:lnTo>
                    <a:pt x="25527" y="175260"/>
                  </a:lnTo>
                  <a:lnTo>
                    <a:pt x="7429" y="181737"/>
                  </a:lnTo>
                  <a:lnTo>
                    <a:pt x="0" y="206692"/>
                  </a:lnTo>
                  <a:lnTo>
                    <a:pt x="16478" y="213074"/>
                  </a:lnTo>
                  <a:lnTo>
                    <a:pt x="71342" y="224123"/>
                  </a:lnTo>
                  <a:lnTo>
                    <a:pt x="66580" y="262509"/>
                  </a:lnTo>
                  <a:lnTo>
                    <a:pt x="87821" y="265081"/>
                  </a:lnTo>
                  <a:lnTo>
                    <a:pt x="108585" y="271939"/>
                  </a:lnTo>
                  <a:lnTo>
                    <a:pt x="110776" y="289560"/>
                  </a:lnTo>
                  <a:lnTo>
                    <a:pt x="122491" y="299656"/>
                  </a:lnTo>
                  <a:lnTo>
                    <a:pt x="138398" y="310229"/>
                  </a:lnTo>
                  <a:lnTo>
                    <a:pt x="171926" y="318706"/>
                  </a:lnTo>
                  <a:lnTo>
                    <a:pt x="193167" y="321278"/>
                  </a:lnTo>
                  <a:lnTo>
                    <a:pt x="193167" y="321278"/>
                  </a:lnTo>
                  <a:lnTo>
                    <a:pt x="193167" y="3212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15671824-677F-794D-28E8-5294FCC41A7E}"/>
                </a:ext>
              </a:extLst>
            </p:cNvPr>
            <p:cNvSpPr/>
            <p:nvPr/>
          </p:nvSpPr>
          <p:spPr>
            <a:xfrm>
              <a:off x="1672552" y="1993477"/>
              <a:ext cx="603260" cy="965439"/>
            </a:xfrm>
            <a:custGeom>
              <a:avLst/>
              <a:gdLst>
                <a:gd name="connsiteX0" fmla="*/ 206978 w 358235"/>
                <a:gd name="connsiteY0" fmla="*/ 573310 h 573309"/>
                <a:gd name="connsiteX1" fmla="*/ 232029 w 358235"/>
                <a:gd name="connsiteY1" fmla="*/ 545973 h 573309"/>
                <a:gd name="connsiteX2" fmla="*/ 256508 w 358235"/>
                <a:gd name="connsiteY2" fmla="*/ 523018 h 573309"/>
                <a:gd name="connsiteX3" fmla="*/ 275654 w 358235"/>
                <a:gd name="connsiteY3" fmla="*/ 507968 h 573309"/>
                <a:gd name="connsiteX4" fmla="*/ 298037 w 358235"/>
                <a:gd name="connsiteY4" fmla="*/ 502063 h 573309"/>
                <a:gd name="connsiteX5" fmla="*/ 316135 w 358235"/>
                <a:gd name="connsiteY5" fmla="*/ 495586 h 573309"/>
                <a:gd name="connsiteX6" fmla="*/ 356616 w 358235"/>
                <a:gd name="connsiteY6" fmla="*/ 483298 h 573309"/>
                <a:gd name="connsiteX7" fmla="*/ 354521 w 358235"/>
                <a:gd name="connsiteY7" fmla="*/ 465677 h 573309"/>
                <a:gd name="connsiteX8" fmla="*/ 358235 w 358235"/>
                <a:gd name="connsiteY8" fmla="*/ 435673 h 573309"/>
                <a:gd name="connsiteX9" fmla="*/ 341186 w 358235"/>
                <a:gd name="connsiteY9" fmla="*/ 433578 h 573309"/>
                <a:gd name="connsiteX10" fmla="*/ 330422 w 358235"/>
                <a:gd name="connsiteY10" fmla="*/ 414909 h 573309"/>
                <a:gd name="connsiteX11" fmla="*/ 324612 w 358235"/>
                <a:gd name="connsiteY11" fmla="*/ 392525 h 573309"/>
                <a:gd name="connsiteX12" fmla="*/ 310705 w 358235"/>
                <a:gd name="connsiteY12" fmla="*/ 364712 h 573309"/>
                <a:gd name="connsiteX13" fmla="*/ 304229 w 358235"/>
                <a:gd name="connsiteY13" fmla="*/ 346615 h 573309"/>
                <a:gd name="connsiteX14" fmla="*/ 303181 w 358235"/>
                <a:gd name="connsiteY14" fmla="*/ 320421 h 573309"/>
                <a:gd name="connsiteX15" fmla="*/ 297275 w 358235"/>
                <a:gd name="connsiteY15" fmla="*/ 297942 h 573309"/>
                <a:gd name="connsiteX16" fmla="*/ 299942 w 358235"/>
                <a:gd name="connsiteY16" fmla="*/ 276606 h 573309"/>
                <a:gd name="connsiteX17" fmla="*/ 302514 w 358235"/>
                <a:gd name="connsiteY17" fmla="*/ 255270 h 573309"/>
                <a:gd name="connsiteX18" fmla="*/ 304705 w 358235"/>
                <a:gd name="connsiteY18" fmla="*/ 238125 h 573309"/>
                <a:gd name="connsiteX19" fmla="*/ 312611 w 358235"/>
                <a:gd name="connsiteY19" fmla="*/ 174022 h 573309"/>
                <a:gd name="connsiteX20" fmla="*/ 330708 w 358235"/>
                <a:gd name="connsiteY20" fmla="*/ 167545 h 573309"/>
                <a:gd name="connsiteX21" fmla="*/ 308800 w 358235"/>
                <a:gd name="connsiteY21" fmla="*/ 169164 h 573309"/>
                <a:gd name="connsiteX22" fmla="*/ 315754 w 358235"/>
                <a:gd name="connsiteY22" fmla="*/ 148400 h 573309"/>
                <a:gd name="connsiteX23" fmla="*/ 328422 w 358235"/>
                <a:gd name="connsiteY23" fmla="*/ 45720 h 573309"/>
                <a:gd name="connsiteX24" fmla="*/ 317754 w 358235"/>
                <a:gd name="connsiteY24" fmla="*/ 27051 h 573309"/>
                <a:gd name="connsiteX25" fmla="*/ 296894 w 358235"/>
                <a:gd name="connsiteY25" fmla="*/ 20193 h 573309"/>
                <a:gd name="connsiteX26" fmla="*/ 281940 w 358235"/>
                <a:gd name="connsiteY26" fmla="*/ 952 h 573309"/>
                <a:gd name="connsiteX27" fmla="*/ 238315 w 358235"/>
                <a:gd name="connsiteY27" fmla="*/ 4286 h 573309"/>
                <a:gd name="connsiteX28" fmla="*/ 220123 w 358235"/>
                <a:gd name="connsiteY28" fmla="*/ 10668 h 573309"/>
                <a:gd name="connsiteX29" fmla="*/ 204216 w 358235"/>
                <a:gd name="connsiteY29" fmla="*/ 0 h 573309"/>
                <a:gd name="connsiteX30" fmla="*/ 186023 w 358235"/>
                <a:gd name="connsiteY30" fmla="*/ 6477 h 573309"/>
                <a:gd name="connsiteX31" fmla="*/ 171164 w 358235"/>
                <a:gd name="connsiteY31" fmla="*/ 22003 h 573309"/>
                <a:gd name="connsiteX32" fmla="*/ 156781 w 358235"/>
                <a:gd name="connsiteY32" fmla="*/ 33242 h 573309"/>
                <a:gd name="connsiteX33" fmla="*/ 141922 w 358235"/>
                <a:gd name="connsiteY33" fmla="*/ 118205 h 573309"/>
                <a:gd name="connsiteX34" fmla="*/ 139351 w 358235"/>
                <a:gd name="connsiteY34" fmla="*/ 139637 h 573309"/>
                <a:gd name="connsiteX35" fmla="*/ 124396 w 358235"/>
                <a:gd name="connsiteY35" fmla="*/ 155162 h 573309"/>
                <a:gd name="connsiteX36" fmla="*/ 130302 w 358235"/>
                <a:gd name="connsiteY36" fmla="*/ 177546 h 573309"/>
                <a:gd name="connsiteX37" fmla="*/ 123920 w 358235"/>
                <a:gd name="connsiteY37" fmla="*/ 194119 h 573309"/>
                <a:gd name="connsiteX38" fmla="*/ 115443 w 358235"/>
                <a:gd name="connsiteY38" fmla="*/ 227838 h 573309"/>
                <a:gd name="connsiteX39" fmla="*/ 99536 w 358235"/>
                <a:gd name="connsiteY39" fmla="*/ 251841 h 573309"/>
                <a:gd name="connsiteX40" fmla="*/ 88773 w 358235"/>
                <a:gd name="connsiteY40" fmla="*/ 233172 h 573309"/>
                <a:gd name="connsiteX41" fmla="*/ 86201 w 358235"/>
                <a:gd name="connsiteY41" fmla="*/ 254603 h 573309"/>
                <a:gd name="connsiteX42" fmla="*/ 65437 w 358235"/>
                <a:gd name="connsiteY42" fmla="*/ 282416 h 573309"/>
                <a:gd name="connsiteX43" fmla="*/ 36671 w 358235"/>
                <a:gd name="connsiteY43" fmla="*/ 304895 h 573309"/>
                <a:gd name="connsiteX44" fmla="*/ 4667 w 358235"/>
                <a:gd name="connsiteY44" fmla="*/ 318325 h 573309"/>
                <a:gd name="connsiteX45" fmla="*/ 0 w 358235"/>
                <a:gd name="connsiteY45" fmla="*/ 356806 h 573309"/>
                <a:gd name="connsiteX46" fmla="*/ 16002 w 358235"/>
                <a:gd name="connsiteY46" fmla="*/ 367475 h 573309"/>
                <a:gd name="connsiteX47" fmla="*/ 36766 w 358235"/>
                <a:gd name="connsiteY47" fmla="*/ 374333 h 573309"/>
                <a:gd name="connsiteX48" fmla="*/ 33623 w 358235"/>
                <a:gd name="connsiteY48" fmla="*/ 399955 h 573309"/>
                <a:gd name="connsiteX49" fmla="*/ 35719 w 358235"/>
                <a:gd name="connsiteY49" fmla="*/ 417576 h 573309"/>
                <a:gd name="connsiteX50" fmla="*/ 37909 w 358235"/>
                <a:gd name="connsiteY50" fmla="*/ 435197 h 573309"/>
                <a:gd name="connsiteX51" fmla="*/ 49149 w 358235"/>
                <a:gd name="connsiteY51" fmla="*/ 449675 h 573309"/>
                <a:gd name="connsiteX52" fmla="*/ 54959 w 358235"/>
                <a:gd name="connsiteY52" fmla="*/ 472059 h 573309"/>
                <a:gd name="connsiteX53" fmla="*/ 44387 w 358235"/>
                <a:gd name="connsiteY53" fmla="*/ 488156 h 573309"/>
                <a:gd name="connsiteX54" fmla="*/ 69913 w 358235"/>
                <a:gd name="connsiteY54" fmla="*/ 491300 h 573309"/>
                <a:gd name="connsiteX55" fmla="*/ 93916 w 358235"/>
                <a:gd name="connsiteY55" fmla="*/ 507301 h 573309"/>
                <a:gd name="connsiteX56" fmla="*/ 109347 w 358235"/>
                <a:gd name="connsiteY56" fmla="*/ 487489 h 573309"/>
                <a:gd name="connsiteX57" fmla="*/ 120015 w 358235"/>
                <a:gd name="connsiteY57" fmla="*/ 506159 h 573309"/>
                <a:gd name="connsiteX58" fmla="*/ 126968 w 358235"/>
                <a:gd name="connsiteY58" fmla="*/ 520065 h 573309"/>
                <a:gd name="connsiteX59" fmla="*/ 126492 w 358235"/>
                <a:gd name="connsiteY59" fmla="*/ 559022 h 573309"/>
                <a:gd name="connsiteX60" fmla="*/ 206978 w 358235"/>
                <a:gd name="connsiteY60" fmla="*/ 573310 h 573309"/>
                <a:gd name="connsiteX61" fmla="*/ 206978 w 358235"/>
                <a:gd name="connsiteY61" fmla="*/ 573310 h 573309"/>
                <a:gd name="connsiteX62" fmla="*/ 206978 w 358235"/>
                <a:gd name="connsiteY62" fmla="*/ 573310 h 573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8235" h="573309">
                  <a:moveTo>
                    <a:pt x="206978" y="573310"/>
                  </a:moveTo>
                  <a:lnTo>
                    <a:pt x="232029" y="545973"/>
                  </a:lnTo>
                  <a:lnTo>
                    <a:pt x="256508" y="523018"/>
                  </a:lnTo>
                  <a:lnTo>
                    <a:pt x="275654" y="507968"/>
                  </a:lnTo>
                  <a:lnTo>
                    <a:pt x="298037" y="502063"/>
                  </a:lnTo>
                  <a:lnTo>
                    <a:pt x="316135" y="495586"/>
                  </a:lnTo>
                  <a:lnTo>
                    <a:pt x="356616" y="483298"/>
                  </a:lnTo>
                  <a:lnTo>
                    <a:pt x="354521" y="465677"/>
                  </a:lnTo>
                  <a:lnTo>
                    <a:pt x="358235" y="435673"/>
                  </a:lnTo>
                  <a:lnTo>
                    <a:pt x="341186" y="433578"/>
                  </a:lnTo>
                  <a:lnTo>
                    <a:pt x="330422" y="414909"/>
                  </a:lnTo>
                  <a:lnTo>
                    <a:pt x="324612" y="392525"/>
                  </a:lnTo>
                  <a:lnTo>
                    <a:pt x="310705" y="364712"/>
                  </a:lnTo>
                  <a:lnTo>
                    <a:pt x="304229" y="346615"/>
                  </a:lnTo>
                  <a:lnTo>
                    <a:pt x="303181" y="320421"/>
                  </a:lnTo>
                  <a:lnTo>
                    <a:pt x="297275" y="297942"/>
                  </a:lnTo>
                  <a:lnTo>
                    <a:pt x="299942" y="276606"/>
                  </a:lnTo>
                  <a:lnTo>
                    <a:pt x="302514" y="255270"/>
                  </a:lnTo>
                  <a:lnTo>
                    <a:pt x="304705" y="238125"/>
                  </a:lnTo>
                  <a:lnTo>
                    <a:pt x="312611" y="174022"/>
                  </a:lnTo>
                  <a:lnTo>
                    <a:pt x="330708" y="167545"/>
                  </a:lnTo>
                  <a:lnTo>
                    <a:pt x="308800" y="169164"/>
                  </a:lnTo>
                  <a:lnTo>
                    <a:pt x="315754" y="148400"/>
                  </a:lnTo>
                  <a:lnTo>
                    <a:pt x="328422" y="45720"/>
                  </a:lnTo>
                  <a:lnTo>
                    <a:pt x="317754" y="27051"/>
                  </a:lnTo>
                  <a:lnTo>
                    <a:pt x="296894" y="20193"/>
                  </a:lnTo>
                  <a:lnTo>
                    <a:pt x="281940" y="952"/>
                  </a:lnTo>
                  <a:lnTo>
                    <a:pt x="238315" y="4286"/>
                  </a:lnTo>
                  <a:lnTo>
                    <a:pt x="220123" y="10668"/>
                  </a:lnTo>
                  <a:lnTo>
                    <a:pt x="204216" y="0"/>
                  </a:lnTo>
                  <a:lnTo>
                    <a:pt x="186023" y="6477"/>
                  </a:lnTo>
                  <a:lnTo>
                    <a:pt x="171164" y="22003"/>
                  </a:lnTo>
                  <a:lnTo>
                    <a:pt x="156781" y="33242"/>
                  </a:lnTo>
                  <a:lnTo>
                    <a:pt x="141922" y="118205"/>
                  </a:lnTo>
                  <a:lnTo>
                    <a:pt x="139351" y="139637"/>
                  </a:lnTo>
                  <a:lnTo>
                    <a:pt x="124396" y="155162"/>
                  </a:lnTo>
                  <a:lnTo>
                    <a:pt x="130302" y="177546"/>
                  </a:lnTo>
                  <a:lnTo>
                    <a:pt x="123920" y="194119"/>
                  </a:lnTo>
                  <a:lnTo>
                    <a:pt x="115443" y="227838"/>
                  </a:lnTo>
                  <a:lnTo>
                    <a:pt x="99536" y="251841"/>
                  </a:lnTo>
                  <a:lnTo>
                    <a:pt x="88773" y="233172"/>
                  </a:lnTo>
                  <a:lnTo>
                    <a:pt x="86201" y="254603"/>
                  </a:lnTo>
                  <a:lnTo>
                    <a:pt x="65437" y="282416"/>
                  </a:lnTo>
                  <a:lnTo>
                    <a:pt x="36671" y="304895"/>
                  </a:lnTo>
                  <a:lnTo>
                    <a:pt x="4667" y="318325"/>
                  </a:lnTo>
                  <a:lnTo>
                    <a:pt x="0" y="356806"/>
                  </a:lnTo>
                  <a:lnTo>
                    <a:pt x="16002" y="367475"/>
                  </a:lnTo>
                  <a:lnTo>
                    <a:pt x="36766" y="374333"/>
                  </a:lnTo>
                  <a:lnTo>
                    <a:pt x="33623" y="399955"/>
                  </a:lnTo>
                  <a:lnTo>
                    <a:pt x="35719" y="417576"/>
                  </a:lnTo>
                  <a:lnTo>
                    <a:pt x="37909" y="435197"/>
                  </a:lnTo>
                  <a:lnTo>
                    <a:pt x="49149" y="449675"/>
                  </a:lnTo>
                  <a:lnTo>
                    <a:pt x="54959" y="472059"/>
                  </a:lnTo>
                  <a:lnTo>
                    <a:pt x="44387" y="488156"/>
                  </a:lnTo>
                  <a:lnTo>
                    <a:pt x="69913" y="491300"/>
                  </a:lnTo>
                  <a:lnTo>
                    <a:pt x="93916" y="507301"/>
                  </a:lnTo>
                  <a:lnTo>
                    <a:pt x="109347" y="487489"/>
                  </a:lnTo>
                  <a:lnTo>
                    <a:pt x="120015" y="506159"/>
                  </a:lnTo>
                  <a:lnTo>
                    <a:pt x="126968" y="520065"/>
                  </a:lnTo>
                  <a:lnTo>
                    <a:pt x="126492" y="559022"/>
                  </a:lnTo>
                  <a:lnTo>
                    <a:pt x="206978" y="573310"/>
                  </a:lnTo>
                  <a:lnTo>
                    <a:pt x="206978" y="573310"/>
                  </a:lnTo>
                  <a:lnTo>
                    <a:pt x="206978" y="57331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C3AADE11-75FC-1152-1147-6C88A76F7C3D}"/>
                </a:ext>
              </a:extLst>
            </p:cNvPr>
            <p:cNvSpPr/>
            <p:nvPr/>
          </p:nvSpPr>
          <p:spPr>
            <a:xfrm>
              <a:off x="1023739" y="1676207"/>
              <a:ext cx="947155" cy="940097"/>
            </a:xfrm>
            <a:custGeom>
              <a:avLst/>
              <a:gdLst>
                <a:gd name="connsiteX0" fmla="*/ 353854 w 562451"/>
                <a:gd name="connsiteY0" fmla="*/ 558260 h 558260"/>
                <a:gd name="connsiteX1" fmla="*/ 371951 w 562451"/>
                <a:gd name="connsiteY1" fmla="*/ 551783 h 558260"/>
                <a:gd name="connsiteX2" fmla="*/ 390525 w 562451"/>
                <a:gd name="connsiteY2" fmla="*/ 506444 h 558260"/>
                <a:gd name="connsiteX3" fmla="*/ 413385 w 562451"/>
                <a:gd name="connsiteY3" fmla="*/ 496253 h 558260"/>
                <a:gd name="connsiteX4" fmla="*/ 429863 w 562451"/>
                <a:gd name="connsiteY4" fmla="*/ 502634 h 558260"/>
                <a:gd name="connsiteX5" fmla="*/ 451104 w 562451"/>
                <a:gd name="connsiteY5" fmla="*/ 470535 h 558260"/>
                <a:gd name="connsiteX6" fmla="*/ 470249 w 562451"/>
                <a:gd name="connsiteY6" fmla="*/ 455581 h 558260"/>
                <a:gd name="connsiteX7" fmla="*/ 474440 w 562451"/>
                <a:gd name="connsiteY7" fmla="*/ 421386 h 558260"/>
                <a:gd name="connsiteX8" fmla="*/ 476060 w 562451"/>
                <a:gd name="connsiteY8" fmla="*/ 443294 h 558260"/>
                <a:gd name="connsiteX9" fmla="*/ 501015 w 562451"/>
                <a:gd name="connsiteY9" fmla="*/ 416052 h 558260"/>
                <a:gd name="connsiteX10" fmla="*/ 513207 w 562451"/>
                <a:gd name="connsiteY10" fmla="*/ 387191 h 558260"/>
                <a:gd name="connsiteX11" fmla="*/ 511588 w 562451"/>
                <a:gd name="connsiteY11" fmla="*/ 365284 h 558260"/>
                <a:gd name="connsiteX12" fmla="*/ 522732 w 562451"/>
                <a:gd name="connsiteY12" fmla="*/ 344996 h 558260"/>
                <a:gd name="connsiteX13" fmla="*/ 515779 w 562451"/>
                <a:gd name="connsiteY13" fmla="*/ 331184 h 558260"/>
                <a:gd name="connsiteX14" fmla="*/ 526447 w 562451"/>
                <a:gd name="connsiteY14" fmla="*/ 315182 h 558260"/>
                <a:gd name="connsiteX15" fmla="*/ 544354 w 562451"/>
                <a:gd name="connsiteY15" fmla="*/ 204692 h 558260"/>
                <a:gd name="connsiteX16" fmla="*/ 562451 w 562451"/>
                <a:gd name="connsiteY16" fmla="*/ 198215 h 558260"/>
                <a:gd name="connsiteX17" fmla="*/ 547021 w 562451"/>
                <a:gd name="connsiteY17" fmla="*/ 183356 h 558260"/>
                <a:gd name="connsiteX18" fmla="*/ 535305 w 562451"/>
                <a:gd name="connsiteY18" fmla="*/ 173165 h 558260"/>
                <a:gd name="connsiteX19" fmla="*/ 514541 w 562451"/>
                <a:gd name="connsiteY19" fmla="*/ 166306 h 558260"/>
                <a:gd name="connsiteX20" fmla="*/ 477869 w 562451"/>
                <a:gd name="connsiteY20" fmla="*/ 148781 h 558260"/>
                <a:gd name="connsiteX21" fmla="*/ 428911 w 562451"/>
                <a:gd name="connsiteY21" fmla="*/ 125444 h 558260"/>
                <a:gd name="connsiteX22" fmla="*/ 432054 w 562451"/>
                <a:gd name="connsiteY22" fmla="*/ 99822 h 558260"/>
                <a:gd name="connsiteX23" fmla="*/ 405479 w 562451"/>
                <a:gd name="connsiteY23" fmla="*/ 105156 h 558260"/>
                <a:gd name="connsiteX24" fmla="*/ 363474 w 562451"/>
                <a:gd name="connsiteY24" fmla="*/ 95631 h 558260"/>
                <a:gd name="connsiteX25" fmla="*/ 343281 w 562451"/>
                <a:gd name="connsiteY25" fmla="*/ 84487 h 558260"/>
                <a:gd name="connsiteX26" fmla="*/ 326803 w 562451"/>
                <a:gd name="connsiteY26" fmla="*/ 78105 h 558260"/>
                <a:gd name="connsiteX27" fmla="*/ 261366 w 562451"/>
                <a:gd name="connsiteY27" fmla="*/ 48387 h 558260"/>
                <a:gd name="connsiteX28" fmla="*/ 175165 w 562451"/>
                <a:gd name="connsiteY28" fmla="*/ 11716 h 558260"/>
                <a:gd name="connsiteX29" fmla="*/ 150686 w 562451"/>
                <a:gd name="connsiteY29" fmla="*/ 0 h 558260"/>
                <a:gd name="connsiteX30" fmla="*/ 137446 w 562451"/>
                <a:gd name="connsiteY30" fmla="*/ 72104 h 558260"/>
                <a:gd name="connsiteX31" fmla="*/ 126873 w 562451"/>
                <a:gd name="connsiteY31" fmla="*/ 157448 h 558260"/>
                <a:gd name="connsiteX32" fmla="*/ 91821 w 562451"/>
                <a:gd name="connsiteY32" fmla="*/ 161830 h 558260"/>
                <a:gd name="connsiteX33" fmla="*/ 107252 w 562451"/>
                <a:gd name="connsiteY33" fmla="*/ 176689 h 558260"/>
                <a:gd name="connsiteX34" fmla="*/ 92393 w 562451"/>
                <a:gd name="connsiteY34" fmla="*/ 192215 h 558260"/>
                <a:gd name="connsiteX35" fmla="*/ 66866 w 562451"/>
                <a:gd name="connsiteY35" fmla="*/ 189071 h 558260"/>
                <a:gd name="connsiteX36" fmla="*/ 47720 w 562451"/>
                <a:gd name="connsiteY36" fmla="*/ 204026 h 558260"/>
                <a:gd name="connsiteX37" fmla="*/ 37624 w 562451"/>
                <a:gd name="connsiteY37" fmla="*/ 215836 h 558260"/>
                <a:gd name="connsiteX38" fmla="*/ 30766 w 562451"/>
                <a:gd name="connsiteY38" fmla="*/ 236601 h 558260"/>
                <a:gd name="connsiteX39" fmla="*/ 23336 w 562451"/>
                <a:gd name="connsiteY39" fmla="*/ 261747 h 558260"/>
                <a:gd name="connsiteX40" fmla="*/ 12192 w 562451"/>
                <a:gd name="connsiteY40" fmla="*/ 282035 h 558260"/>
                <a:gd name="connsiteX41" fmla="*/ 0 w 562451"/>
                <a:gd name="connsiteY41" fmla="*/ 310896 h 558260"/>
                <a:gd name="connsiteX42" fmla="*/ 14954 w 562451"/>
                <a:gd name="connsiteY42" fmla="*/ 330041 h 558260"/>
                <a:gd name="connsiteX43" fmla="*/ 26099 w 562451"/>
                <a:gd name="connsiteY43" fmla="*/ 344424 h 558260"/>
                <a:gd name="connsiteX44" fmla="*/ 35147 w 562451"/>
                <a:gd name="connsiteY44" fmla="*/ 375857 h 558260"/>
                <a:gd name="connsiteX45" fmla="*/ 60674 w 562451"/>
                <a:gd name="connsiteY45" fmla="*/ 379000 h 558260"/>
                <a:gd name="connsiteX46" fmla="*/ 62865 w 562451"/>
                <a:gd name="connsiteY46" fmla="*/ 396621 h 558260"/>
                <a:gd name="connsiteX47" fmla="*/ 67628 w 562451"/>
                <a:gd name="connsiteY47" fmla="*/ 427577 h 558260"/>
                <a:gd name="connsiteX48" fmla="*/ 69818 w 562451"/>
                <a:gd name="connsiteY48" fmla="*/ 445198 h 558260"/>
                <a:gd name="connsiteX49" fmla="*/ 70390 w 562451"/>
                <a:gd name="connsiteY49" fmla="*/ 475583 h 558260"/>
                <a:gd name="connsiteX50" fmla="*/ 60293 w 562451"/>
                <a:gd name="connsiteY50" fmla="*/ 487299 h 558260"/>
                <a:gd name="connsiteX51" fmla="*/ 53912 w 562451"/>
                <a:gd name="connsiteY51" fmla="*/ 503873 h 558260"/>
                <a:gd name="connsiteX52" fmla="*/ 120396 w 562451"/>
                <a:gd name="connsiteY52" fmla="*/ 525113 h 558260"/>
                <a:gd name="connsiteX53" fmla="*/ 142208 w 562451"/>
                <a:gd name="connsiteY53" fmla="*/ 523494 h 558260"/>
                <a:gd name="connsiteX54" fmla="*/ 159258 w 562451"/>
                <a:gd name="connsiteY54" fmla="*/ 525590 h 558260"/>
                <a:gd name="connsiteX55" fmla="*/ 181546 w 562451"/>
                <a:gd name="connsiteY55" fmla="*/ 519684 h 558260"/>
                <a:gd name="connsiteX56" fmla="*/ 200120 w 562451"/>
                <a:gd name="connsiteY56" fmla="*/ 508921 h 558260"/>
                <a:gd name="connsiteX57" fmla="*/ 218789 w 562451"/>
                <a:gd name="connsiteY57" fmla="*/ 498253 h 558260"/>
                <a:gd name="connsiteX58" fmla="*/ 239554 w 562451"/>
                <a:gd name="connsiteY58" fmla="*/ 505111 h 558260"/>
                <a:gd name="connsiteX59" fmla="*/ 255461 w 562451"/>
                <a:gd name="connsiteY59" fmla="*/ 515779 h 558260"/>
                <a:gd name="connsiteX60" fmla="*/ 276701 w 562451"/>
                <a:gd name="connsiteY60" fmla="*/ 518351 h 558260"/>
                <a:gd name="connsiteX61" fmla="*/ 296989 w 562451"/>
                <a:gd name="connsiteY61" fmla="*/ 529590 h 558260"/>
                <a:gd name="connsiteX62" fmla="*/ 318230 w 562451"/>
                <a:gd name="connsiteY62" fmla="*/ 532162 h 558260"/>
                <a:gd name="connsiteX63" fmla="*/ 325184 w 562451"/>
                <a:gd name="connsiteY63" fmla="*/ 546068 h 558260"/>
                <a:gd name="connsiteX64" fmla="*/ 345948 w 562451"/>
                <a:gd name="connsiteY64" fmla="*/ 552926 h 558260"/>
                <a:gd name="connsiteX65" fmla="*/ 353854 w 562451"/>
                <a:gd name="connsiteY65" fmla="*/ 558260 h 558260"/>
                <a:gd name="connsiteX66" fmla="*/ 353854 w 562451"/>
                <a:gd name="connsiteY66" fmla="*/ 558260 h 558260"/>
                <a:gd name="connsiteX67" fmla="*/ 353854 w 562451"/>
                <a:gd name="connsiteY67" fmla="*/ 558260 h 55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62451" h="558260">
                  <a:moveTo>
                    <a:pt x="353854" y="558260"/>
                  </a:moveTo>
                  <a:lnTo>
                    <a:pt x="371951" y="551783"/>
                  </a:lnTo>
                  <a:lnTo>
                    <a:pt x="390525" y="506444"/>
                  </a:lnTo>
                  <a:lnTo>
                    <a:pt x="413385" y="496253"/>
                  </a:lnTo>
                  <a:lnTo>
                    <a:pt x="429863" y="502634"/>
                  </a:lnTo>
                  <a:lnTo>
                    <a:pt x="451104" y="470535"/>
                  </a:lnTo>
                  <a:lnTo>
                    <a:pt x="470249" y="455581"/>
                  </a:lnTo>
                  <a:lnTo>
                    <a:pt x="474440" y="421386"/>
                  </a:lnTo>
                  <a:lnTo>
                    <a:pt x="476060" y="443294"/>
                  </a:lnTo>
                  <a:lnTo>
                    <a:pt x="501015" y="416052"/>
                  </a:lnTo>
                  <a:lnTo>
                    <a:pt x="513207" y="387191"/>
                  </a:lnTo>
                  <a:lnTo>
                    <a:pt x="511588" y="365284"/>
                  </a:lnTo>
                  <a:lnTo>
                    <a:pt x="522732" y="344996"/>
                  </a:lnTo>
                  <a:lnTo>
                    <a:pt x="515779" y="331184"/>
                  </a:lnTo>
                  <a:lnTo>
                    <a:pt x="526447" y="315182"/>
                  </a:lnTo>
                  <a:lnTo>
                    <a:pt x="544354" y="204692"/>
                  </a:lnTo>
                  <a:lnTo>
                    <a:pt x="562451" y="198215"/>
                  </a:lnTo>
                  <a:lnTo>
                    <a:pt x="547021" y="183356"/>
                  </a:lnTo>
                  <a:lnTo>
                    <a:pt x="535305" y="173165"/>
                  </a:lnTo>
                  <a:lnTo>
                    <a:pt x="514541" y="166306"/>
                  </a:lnTo>
                  <a:lnTo>
                    <a:pt x="477869" y="148781"/>
                  </a:lnTo>
                  <a:lnTo>
                    <a:pt x="428911" y="125444"/>
                  </a:lnTo>
                  <a:lnTo>
                    <a:pt x="432054" y="99822"/>
                  </a:lnTo>
                  <a:lnTo>
                    <a:pt x="405479" y="105156"/>
                  </a:lnTo>
                  <a:lnTo>
                    <a:pt x="363474" y="95631"/>
                  </a:lnTo>
                  <a:lnTo>
                    <a:pt x="343281" y="84487"/>
                  </a:lnTo>
                  <a:lnTo>
                    <a:pt x="326803" y="78105"/>
                  </a:lnTo>
                  <a:lnTo>
                    <a:pt x="261366" y="48387"/>
                  </a:lnTo>
                  <a:lnTo>
                    <a:pt x="175165" y="11716"/>
                  </a:lnTo>
                  <a:lnTo>
                    <a:pt x="150686" y="0"/>
                  </a:lnTo>
                  <a:lnTo>
                    <a:pt x="137446" y="72104"/>
                  </a:lnTo>
                  <a:lnTo>
                    <a:pt x="126873" y="157448"/>
                  </a:lnTo>
                  <a:lnTo>
                    <a:pt x="91821" y="161830"/>
                  </a:lnTo>
                  <a:lnTo>
                    <a:pt x="107252" y="176689"/>
                  </a:lnTo>
                  <a:lnTo>
                    <a:pt x="92393" y="192215"/>
                  </a:lnTo>
                  <a:lnTo>
                    <a:pt x="66866" y="189071"/>
                  </a:lnTo>
                  <a:lnTo>
                    <a:pt x="47720" y="204026"/>
                  </a:lnTo>
                  <a:lnTo>
                    <a:pt x="37624" y="215836"/>
                  </a:lnTo>
                  <a:lnTo>
                    <a:pt x="30766" y="236601"/>
                  </a:lnTo>
                  <a:lnTo>
                    <a:pt x="23336" y="261747"/>
                  </a:lnTo>
                  <a:lnTo>
                    <a:pt x="12192" y="282035"/>
                  </a:lnTo>
                  <a:lnTo>
                    <a:pt x="0" y="310896"/>
                  </a:lnTo>
                  <a:lnTo>
                    <a:pt x="14954" y="330041"/>
                  </a:lnTo>
                  <a:lnTo>
                    <a:pt x="26099" y="344424"/>
                  </a:lnTo>
                  <a:lnTo>
                    <a:pt x="35147" y="375857"/>
                  </a:lnTo>
                  <a:lnTo>
                    <a:pt x="60674" y="379000"/>
                  </a:lnTo>
                  <a:lnTo>
                    <a:pt x="62865" y="396621"/>
                  </a:lnTo>
                  <a:lnTo>
                    <a:pt x="67628" y="427577"/>
                  </a:lnTo>
                  <a:lnTo>
                    <a:pt x="69818" y="445198"/>
                  </a:lnTo>
                  <a:lnTo>
                    <a:pt x="70390" y="475583"/>
                  </a:lnTo>
                  <a:lnTo>
                    <a:pt x="60293" y="487299"/>
                  </a:lnTo>
                  <a:lnTo>
                    <a:pt x="53912" y="503873"/>
                  </a:lnTo>
                  <a:lnTo>
                    <a:pt x="120396" y="525113"/>
                  </a:lnTo>
                  <a:lnTo>
                    <a:pt x="142208" y="523494"/>
                  </a:lnTo>
                  <a:lnTo>
                    <a:pt x="159258" y="525590"/>
                  </a:lnTo>
                  <a:lnTo>
                    <a:pt x="181546" y="519684"/>
                  </a:lnTo>
                  <a:lnTo>
                    <a:pt x="200120" y="508921"/>
                  </a:lnTo>
                  <a:lnTo>
                    <a:pt x="218789" y="498253"/>
                  </a:lnTo>
                  <a:lnTo>
                    <a:pt x="239554" y="505111"/>
                  </a:lnTo>
                  <a:lnTo>
                    <a:pt x="255461" y="515779"/>
                  </a:lnTo>
                  <a:lnTo>
                    <a:pt x="276701" y="518351"/>
                  </a:lnTo>
                  <a:lnTo>
                    <a:pt x="296989" y="529590"/>
                  </a:lnTo>
                  <a:lnTo>
                    <a:pt x="318230" y="532162"/>
                  </a:lnTo>
                  <a:lnTo>
                    <a:pt x="325184" y="546068"/>
                  </a:lnTo>
                  <a:lnTo>
                    <a:pt x="345948" y="552926"/>
                  </a:lnTo>
                  <a:lnTo>
                    <a:pt x="353854" y="558260"/>
                  </a:lnTo>
                  <a:lnTo>
                    <a:pt x="353854" y="558260"/>
                  </a:lnTo>
                  <a:lnTo>
                    <a:pt x="353854" y="558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B09E532D-4760-455F-A5E9-AA64AB6065DC}"/>
                </a:ext>
              </a:extLst>
            </p:cNvPr>
            <p:cNvSpPr/>
            <p:nvPr/>
          </p:nvSpPr>
          <p:spPr>
            <a:xfrm>
              <a:off x="616164" y="360"/>
              <a:ext cx="873211" cy="700300"/>
            </a:xfrm>
            <a:custGeom>
              <a:avLst/>
              <a:gdLst>
                <a:gd name="connsiteX0" fmla="*/ 321469 w 518541"/>
                <a:gd name="connsiteY0" fmla="*/ 415862 h 415861"/>
                <a:gd name="connsiteX1" fmla="*/ 339566 w 518541"/>
                <a:gd name="connsiteY1" fmla="*/ 409480 h 415861"/>
                <a:gd name="connsiteX2" fmla="*/ 344329 w 518541"/>
                <a:gd name="connsiteY2" fmla="*/ 371189 h 415861"/>
                <a:gd name="connsiteX3" fmla="*/ 367760 w 518541"/>
                <a:gd name="connsiteY3" fmla="*/ 356807 h 415861"/>
                <a:gd name="connsiteX4" fmla="*/ 374142 w 518541"/>
                <a:gd name="connsiteY4" fmla="*/ 340328 h 415861"/>
                <a:gd name="connsiteX5" fmla="*/ 402908 w 518541"/>
                <a:gd name="connsiteY5" fmla="*/ 317945 h 415861"/>
                <a:gd name="connsiteX6" fmla="*/ 422529 w 518541"/>
                <a:gd name="connsiteY6" fmla="*/ 298799 h 415861"/>
                <a:gd name="connsiteX7" fmla="*/ 448151 w 518541"/>
                <a:gd name="connsiteY7" fmla="*/ 301943 h 415861"/>
                <a:gd name="connsiteX8" fmla="*/ 446532 w 518541"/>
                <a:gd name="connsiteY8" fmla="*/ 280226 h 415861"/>
                <a:gd name="connsiteX9" fmla="*/ 462058 w 518541"/>
                <a:gd name="connsiteY9" fmla="*/ 295085 h 415861"/>
                <a:gd name="connsiteX10" fmla="*/ 476441 w 518541"/>
                <a:gd name="connsiteY10" fmla="*/ 283845 h 415861"/>
                <a:gd name="connsiteX11" fmla="*/ 475298 w 518541"/>
                <a:gd name="connsiteY11" fmla="*/ 257842 h 415861"/>
                <a:gd name="connsiteX12" fmla="*/ 498253 w 518541"/>
                <a:gd name="connsiteY12" fmla="*/ 247745 h 415861"/>
                <a:gd name="connsiteX13" fmla="*/ 507111 w 518541"/>
                <a:gd name="connsiteY13" fmla="*/ 175451 h 415861"/>
                <a:gd name="connsiteX14" fmla="*/ 511302 w 518541"/>
                <a:gd name="connsiteY14" fmla="*/ 141446 h 415861"/>
                <a:gd name="connsiteX15" fmla="*/ 500158 w 518541"/>
                <a:gd name="connsiteY15" fmla="*/ 127064 h 415861"/>
                <a:gd name="connsiteX16" fmla="*/ 493681 w 518541"/>
                <a:gd name="connsiteY16" fmla="*/ 108966 h 415861"/>
                <a:gd name="connsiteX17" fmla="*/ 509016 w 518541"/>
                <a:gd name="connsiteY17" fmla="*/ 54769 h 415861"/>
                <a:gd name="connsiteX18" fmla="*/ 502634 w 518541"/>
                <a:gd name="connsiteY18" fmla="*/ 36767 h 415861"/>
                <a:gd name="connsiteX19" fmla="*/ 518541 w 518541"/>
                <a:gd name="connsiteY19" fmla="*/ 12763 h 415861"/>
                <a:gd name="connsiteX20" fmla="*/ 449771 w 518541"/>
                <a:gd name="connsiteY20" fmla="*/ 8573 h 415861"/>
                <a:gd name="connsiteX21" fmla="*/ 302514 w 518541"/>
                <a:gd name="connsiteY21" fmla="*/ 7715 h 415861"/>
                <a:gd name="connsiteX22" fmla="*/ 99727 w 518541"/>
                <a:gd name="connsiteY22" fmla="*/ 0 h 415861"/>
                <a:gd name="connsiteX23" fmla="*/ 0 w 518541"/>
                <a:gd name="connsiteY23" fmla="*/ 571 h 415861"/>
                <a:gd name="connsiteX24" fmla="*/ 10287 w 518541"/>
                <a:gd name="connsiteY24" fmla="*/ 92488 h 415861"/>
                <a:gd name="connsiteX25" fmla="*/ 32576 w 518541"/>
                <a:gd name="connsiteY25" fmla="*/ 298133 h 415861"/>
                <a:gd name="connsiteX26" fmla="*/ 40767 w 518541"/>
                <a:gd name="connsiteY26" fmla="*/ 372618 h 415861"/>
                <a:gd name="connsiteX27" fmla="*/ 87725 w 518541"/>
                <a:gd name="connsiteY27" fmla="*/ 378333 h 415861"/>
                <a:gd name="connsiteX28" fmla="*/ 113348 w 518541"/>
                <a:gd name="connsiteY28" fmla="*/ 381572 h 415861"/>
                <a:gd name="connsiteX29" fmla="*/ 253651 w 518541"/>
                <a:gd name="connsiteY29" fmla="*/ 403193 h 415861"/>
                <a:gd name="connsiteX30" fmla="*/ 295846 w 518541"/>
                <a:gd name="connsiteY30" fmla="*/ 412718 h 415861"/>
                <a:gd name="connsiteX31" fmla="*/ 318230 w 518541"/>
                <a:gd name="connsiteY31" fmla="*/ 406813 h 415861"/>
                <a:gd name="connsiteX32" fmla="*/ 321469 w 518541"/>
                <a:gd name="connsiteY32" fmla="*/ 415862 h 415861"/>
                <a:gd name="connsiteX33" fmla="*/ 321469 w 518541"/>
                <a:gd name="connsiteY33" fmla="*/ 415862 h 415861"/>
                <a:gd name="connsiteX34" fmla="*/ 321469 w 518541"/>
                <a:gd name="connsiteY34" fmla="*/ 415862 h 41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18541" h="415861">
                  <a:moveTo>
                    <a:pt x="321469" y="415862"/>
                  </a:moveTo>
                  <a:lnTo>
                    <a:pt x="339566" y="409480"/>
                  </a:lnTo>
                  <a:lnTo>
                    <a:pt x="344329" y="371189"/>
                  </a:lnTo>
                  <a:lnTo>
                    <a:pt x="367760" y="356807"/>
                  </a:lnTo>
                  <a:lnTo>
                    <a:pt x="374142" y="340328"/>
                  </a:lnTo>
                  <a:lnTo>
                    <a:pt x="402908" y="317945"/>
                  </a:lnTo>
                  <a:lnTo>
                    <a:pt x="422529" y="298799"/>
                  </a:lnTo>
                  <a:lnTo>
                    <a:pt x="448151" y="301943"/>
                  </a:lnTo>
                  <a:lnTo>
                    <a:pt x="446532" y="280226"/>
                  </a:lnTo>
                  <a:lnTo>
                    <a:pt x="462058" y="295085"/>
                  </a:lnTo>
                  <a:lnTo>
                    <a:pt x="476441" y="283845"/>
                  </a:lnTo>
                  <a:lnTo>
                    <a:pt x="475298" y="257842"/>
                  </a:lnTo>
                  <a:lnTo>
                    <a:pt x="498253" y="247745"/>
                  </a:lnTo>
                  <a:lnTo>
                    <a:pt x="507111" y="175451"/>
                  </a:lnTo>
                  <a:lnTo>
                    <a:pt x="511302" y="141446"/>
                  </a:lnTo>
                  <a:lnTo>
                    <a:pt x="500158" y="127064"/>
                  </a:lnTo>
                  <a:lnTo>
                    <a:pt x="493681" y="108966"/>
                  </a:lnTo>
                  <a:lnTo>
                    <a:pt x="509016" y="54769"/>
                  </a:lnTo>
                  <a:lnTo>
                    <a:pt x="502634" y="36767"/>
                  </a:lnTo>
                  <a:lnTo>
                    <a:pt x="518541" y="12763"/>
                  </a:lnTo>
                  <a:lnTo>
                    <a:pt x="449771" y="8573"/>
                  </a:lnTo>
                  <a:lnTo>
                    <a:pt x="302514" y="7715"/>
                  </a:lnTo>
                  <a:lnTo>
                    <a:pt x="99727" y="0"/>
                  </a:lnTo>
                  <a:lnTo>
                    <a:pt x="0" y="571"/>
                  </a:lnTo>
                  <a:lnTo>
                    <a:pt x="10287" y="92488"/>
                  </a:lnTo>
                  <a:lnTo>
                    <a:pt x="32576" y="298133"/>
                  </a:lnTo>
                  <a:lnTo>
                    <a:pt x="40767" y="372618"/>
                  </a:lnTo>
                  <a:lnTo>
                    <a:pt x="87725" y="378333"/>
                  </a:lnTo>
                  <a:lnTo>
                    <a:pt x="113348" y="381572"/>
                  </a:lnTo>
                  <a:lnTo>
                    <a:pt x="253651" y="403193"/>
                  </a:lnTo>
                  <a:lnTo>
                    <a:pt x="295846" y="412718"/>
                  </a:lnTo>
                  <a:lnTo>
                    <a:pt x="318230" y="406813"/>
                  </a:lnTo>
                  <a:lnTo>
                    <a:pt x="321469" y="415862"/>
                  </a:lnTo>
                  <a:lnTo>
                    <a:pt x="321469" y="415862"/>
                  </a:lnTo>
                  <a:lnTo>
                    <a:pt x="321469" y="4158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F131AF66-F90B-FB75-E761-D13DBBF09A76}"/>
                </a:ext>
              </a:extLst>
            </p:cNvPr>
            <p:cNvSpPr/>
            <p:nvPr/>
          </p:nvSpPr>
          <p:spPr>
            <a:xfrm>
              <a:off x="-147173" y="1664498"/>
              <a:ext cx="670627" cy="862304"/>
            </a:xfrm>
            <a:custGeom>
              <a:avLst/>
              <a:gdLst>
                <a:gd name="connsiteX0" fmla="*/ 29432 w 398240"/>
                <a:gd name="connsiteY0" fmla="*/ 512064 h 512064"/>
                <a:gd name="connsiteX1" fmla="*/ 35814 w 398240"/>
                <a:gd name="connsiteY1" fmla="*/ 495586 h 512064"/>
                <a:gd name="connsiteX2" fmla="*/ 50197 w 398240"/>
                <a:gd name="connsiteY2" fmla="*/ 484346 h 512064"/>
                <a:gd name="connsiteX3" fmla="*/ 69342 w 398240"/>
                <a:gd name="connsiteY3" fmla="*/ 469487 h 512064"/>
                <a:gd name="connsiteX4" fmla="*/ 86392 w 398240"/>
                <a:gd name="connsiteY4" fmla="*/ 471583 h 512064"/>
                <a:gd name="connsiteX5" fmla="*/ 113062 w 398240"/>
                <a:gd name="connsiteY5" fmla="*/ 466249 h 512064"/>
                <a:gd name="connsiteX6" fmla="*/ 130683 w 398240"/>
                <a:gd name="connsiteY6" fmla="*/ 464058 h 512064"/>
                <a:gd name="connsiteX7" fmla="*/ 152019 w 398240"/>
                <a:gd name="connsiteY7" fmla="*/ 466725 h 512064"/>
                <a:gd name="connsiteX8" fmla="*/ 170688 w 398240"/>
                <a:gd name="connsiteY8" fmla="*/ 456057 h 512064"/>
                <a:gd name="connsiteX9" fmla="*/ 195263 w 398240"/>
                <a:gd name="connsiteY9" fmla="*/ 467773 h 512064"/>
                <a:gd name="connsiteX10" fmla="*/ 217646 w 398240"/>
                <a:gd name="connsiteY10" fmla="*/ 461867 h 512064"/>
                <a:gd name="connsiteX11" fmla="*/ 232601 w 398240"/>
                <a:gd name="connsiteY11" fmla="*/ 446437 h 512064"/>
                <a:gd name="connsiteX12" fmla="*/ 289655 w 398240"/>
                <a:gd name="connsiteY12" fmla="*/ 440531 h 512064"/>
                <a:gd name="connsiteX13" fmla="*/ 311468 w 398240"/>
                <a:gd name="connsiteY13" fmla="*/ 438912 h 512064"/>
                <a:gd name="connsiteX14" fmla="*/ 327565 w 398240"/>
                <a:gd name="connsiteY14" fmla="*/ 449485 h 512064"/>
                <a:gd name="connsiteX15" fmla="*/ 329660 w 398240"/>
                <a:gd name="connsiteY15" fmla="*/ 432530 h 512064"/>
                <a:gd name="connsiteX16" fmla="*/ 352520 w 398240"/>
                <a:gd name="connsiteY16" fmla="*/ 422339 h 512064"/>
                <a:gd name="connsiteX17" fmla="*/ 358902 w 398240"/>
                <a:gd name="connsiteY17" fmla="*/ 371285 h 512064"/>
                <a:gd name="connsiteX18" fmla="*/ 377000 w 398240"/>
                <a:gd name="connsiteY18" fmla="*/ 364903 h 512064"/>
                <a:gd name="connsiteX19" fmla="*/ 391859 w 398240"/>
                <a:gd name="connsiteY19" fmla="*/ 349472 h 512064"/>
                <a:gd name="connsiteX20" fmla="*/ 398240 w 398240"/>
                <a:gd name="connsiteY20" fmla="*/ 332994 h 512064"/>
                <a:gd name="connsiteX21" fmla="*/ 392906 w 398240"/>
                <a:gd name="connsiteY21" fmla="*/ 306419 h 512064"/>
                <a:gd name="connsiteX22" fmla="*/ 390716 w 398240"/>
                <a:gd name="connsiteY22" fmla="*/ 288893 h 512064"/>
                <a:gd name="connsiteX23" fmla="*/ 375190 w 398240"/>
                <a:gd name="connsiteY23" fmla="*/ 274034 h 512064"/>
                <a:gd name="connsiteX24" fmla="*/ 359188 w 398240"/>
                <a:gd name="connsiteY24" fmla="*/ 263366 h 512064"/>
                <a:gd name="connsiteX25" fmla="*/ 343186 w 398240"/>
                <a:gd name="connsiteY25" fmla="*/ 252794 h 512064"/>
                <a:gd name="connsiteX26" fmla="*/ 327088 w 398240"/>
                <a:gd name="connsiteY26" fmla="*/ 242126 h 512064"/>
                <a:gd name="connsiteX27" fmla="*/ 307848 w 398240"/>
                <a:gd name="connsiteY27" fmla="*/ 222504 h 512064"/>
                <a:gd name="connsiteX28" fmla="*/ 317945 w 398240"/>
                <a:gd name="connsiteY28" fmla="*/ 176212 h 512064"/>
                <a:gd name="connsiteX29" fmla="*/ 344043 w 398240"/>
                <a:gd name="connsiteY29" fmla="*/ 175165 h 512064"/>
                <a:gd name="connsiteX30" fmla="*/ 330613 w 398240"/>
                <a:gd name="connsiteY30" fmla="*/ 143256 h 512064"/>
                <a:gd name="connsiteX31" fmla="*/ 343186 w 398240"/>
                <a:gd name="connsiteY31" fmla="*/ 6667 h 512064"/>
                <a:gd name="connsiteX32" fmla="*/ 239173 w 398240"/>
                <a:gd name="connsiteY32" fmla="*/ 6763 h 512064"/>
                <a:gd name="connsiteX33" fmla="*/ 228505 w 398240"/>
                <a:gd name="connsiteY33" fmla="*/ 22669 h 512064"/>
                <a:gd name="connsiteX34" fmla="*/ 213646 w 398240"/>
                <a:gd name="connsiteY34" fmla="*/ 38100 h 512064"/>
                <a:gd name="connsiteX35" fmla="*/ 192310 w 398240"/>
                <a:gd name="connsiteY35" fmla="*/ 35528 h 512064"/>
                <a:gd name="connsiteX36" fmla="*/ 176213 w 398240"/>
                <a:gd name="connsiteY36" fmla="*/ 24860 h 512064"/>
                <a:gd name="connsiteX37" fmla="*/ 159639 w 398240"/>
                <a:gd name="connsiteY37" fmla="*/ 18478 h 512064"/>
                <a:gd name="connsiteX38" fmla="*/ 148495 w 398240"/>
                <a:gd name="connsiteY38" fmla="*/ 4191 h 512064"/>
                <a:gd name="connsiteX39" fmla="*/ 114300 w 398240"/>
                <a:gd name="connsiteY39" fmla="*/ 0 h 512064"/>
                <a:gd name="connsiteX40" fmla="*/ 92393 w 398240"/>
                <a:gd name="connsiteY40" fmla="*/ 1619 h 512064"/>
                <a:gd name="connsiteX41" fmla="*/ 89249 w 398240"/>
                <a:gd name="connsiteY41" fmla="*/ 27146 h 512064"/>
                <a:gd name="connsiteX42" fmla="*/ 86106 w 398240"/>
                <a:gd name="connsiteY42" fmla="*/ 52673 h 512064"/>
                <a:gd name="connsiteX43" fmla="*/ 73438 w 398240"/>
                <a:gd name="connsiteY43" fmla="*/ 85630 h 512064"/>
                <a:gd name="connsiteX44" fmla="*/ 53721 w 398240"/>
                <a:gd name="connsiteY44" fmla="*/ 104775 h 512064"/>
                <a:gd name="connsiteX45" fmla="*/ 23908 w 398240"/>
                <a:gd name="connsiteY45" fmla="*/ 135636 h 512064"/>
                <a:gd name="connsiteX46" fmla="*/ 27718 w 398240"/>
                <a:gd name="connsiteY46" fmla="*/ 174974 h 512064"/>
                <a:gd name="connsiteX47" fmla="*/ 37910 w 398240"/>
                <a:gd name="connsiteY47" fmla="*/ 197834 h 512064"/>
                <a:gd name="connsiteX48" fmla="*/ 30956 w 398240"/>
                <a:gd name="connsiteY48" fmla="*/ 218599 h 512064"/>
                <a:gd name="connsiteX49" fmla="*/ 17145 w 398240"/>
                <a:gd name="connsiteY49" fmla="*/ 260032 h 512064"/>
                <a:gd name="connsiteX50" fmla="*/ 22098 w 398240"/>
                <a:gd name="connsiteY50" fmla="*/ 290894 h 512064"/>
                <a:gd name="connsiteX51" fmla="*/ 49340 w 398240"/>
                <a:gd name="connsiteY51" fmla="*/ 350425 h 512064"/>
                <a:gd name="connsiteX52" fmla="*/ 68104 w 398240"/>
                <a:gd name="connsiteY52" fmla="*/ 374332 h 512064"/>
                <a:gd name="connsiteX53" fmla="*/ 70295 w 398240"/>
                <a:gd name="connsiteY53" fmla="*/ 391858 h 512064"/>
                <a:gd name="connsiteX54" fmla="*/ 61246 w 398240"/>
                <a:gd name="connsiteY54" fmla="*/ 429578 h 512064"/>
                <a:gd name="connsiteX55" fmla="*/ 50673 w 398240"/>
                <a:gd name="connsiteY55" fmla="*/ 445579 h 512064"/>
                <a:gd name="connsiteX56" fmla="*/ 19717 w 398240"/>
                <a:gd name="connsiteY56" fmla="*/ 450342 h 512064"/>
                <a:gd name="connsiteX57" fmla="*/ 0 w 398240"/>
                <a:gd name="connsiteY57" fmla="*/ 469582 h 512064"/>
                <a:gd name="connsiteX58" fmla="*/ 8573 w 398240"/>
                <a:gd name="connsiteY58" fmla="*/ 505111 h 512064"/>
                <a:gd name="connsiteX59" fmla="*/ 29432 w 398240"/>
                <a:gd name="connsiteY59" fmla="*/ 512064 h 512064"/>
                <a:gd name="connsiteX60" fmla="*/ 29432 w 398240"/>
                <a:gd name="connsiteY60" fmla="*/ 512064 h 512064"/>
                <a:gd name="connsiteX61" fmla="*/ 29432 w 398240"/>
                <a:gd name="connsiteY61" fmla="*/ 512064 h 51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98240" h="512064">
                  <a:moveTo>
                    <a:pt x="29432" y="512064"/>
                  </a:moveTo>
                  <a:lnTo>
                    <a:pt x="35814" y="495586"/>
                  </a:lnTo>
                  <a:lnTo>
                    <a:pt x="50197" y="484346"/>
                  </a:lnTo>
                  <a:lnTo>
                    <a:pt x="69342" y="469487"/>
                  </a:lnTo>
                  <a:lnTo>
                    <a:pt x="86392" y="471583"/>
                  </a:lnTo>
                  <a:lnTo>
                    <a:pt x="113062" y="466249"/>
                  </a:lnTo>
                  <a:lnTo>
                    <a:pt x="130683" y="464058"/>
                  </a:lnTo>
                  <a:lnTo>
                    <a:pt x="152019" y="466725"/>
                  </a:lnTo>
                  <a:lnTo>
                    <a:pt x="170688" y="456057"/>
                  </a:lnTo>
                  <a:lnTo>
                    <a:pt x="195263" y="467773"/>
                  </a:lnTo>
                  <a:lnTo>
                    <a:pt x="217646" y="461867"/>
                  </a:lnTo>
                  <a:lnTo>
                    <a:pt x="232601" y="446437"/>
                  </a:lnTo>
                  <a:lnTo>
                    <a:pt x="289655" y="440531"/>
                  </a:lnTo>
                  <a:lnTo>
                    <a:pt x="311468" y="438912"/>
                  </a:lnTo>
                  <a:lnTo>
                    <a:pt x="327565" y="449485"/>
                  </a:lnTo>
                  <a:lnTo>
                    <a:pt x="329660" y="432530"/>
                  </a:lnTo>
                  <a:lnTo>
                    <a:pt x="352520" y="422339"/>
                  </a:lnTo>
                  <a:lnTo>
                    <a:pt x="358902" y="371285"/>
                  </a:lnTo>
                  <a:lnTo>
                    <a:pt x="377000" y="364903"/>
                  </a:lnTo>
                  <a:lnTo>
                    <a:pt x="391859" y="349472"/>
                  </a:lnTo>
                  <a:lnTo>
                    <a:pt x="398240" y="332994"/>
                  </a:lnTo>
                  <a:lnTo>
                    <a:pt x="392906" y="306419"/>
                  </a:lnTo>
                  <a:lnTo>
                    <a:pt x="390716" y="288893"/>
                  </a:lnTo>
                  <a:lnTo>
                    <a:pt x="375190" y="274034"/>
                  </a:lnTo>
                  <a:lnTo>
                    <a:pt x="359188" y="263366"/>
                  </a:lnTo>
                  <a:lnTo>
                    <a:pt x="343186" y="252794"/>
                  </a:lnTo>
                  <a:lnTo>
                    <a:pt x="327088" y="242126"/>
                  </a:lnTo>
                  <a:lnTo>
                    <a:pt x="307848" y="222504"/>
                  </a:lnTo>
                  <a:lnTo>
                    <a:pt x="317945" y="176212"/>
                  </a:lnTo>
                  <a:lnTo>
                    <a:pt x="344043" y="175165"/>
                  </a:lnTo>
                  <a:lnTo>
                    <a:pt x="330613" y="143256"/>
                  </a:lnTo>
                  <a:lnTo>
                    <a:pt x="343186" y="6667"/>
                  </a:lnTo>
                  <a:lnTo>
                    <a:pt x="239173" y="6763"/>
                  </a:lnTo>
                  <a:lnTo>
                    <a:pt x="228505" y="22669"/>
                  </a:lnTo>
                  <a:lnTo>
                    <a:pt x="213646" y="38100"/>
                  </a:lnTo>
                  <a:lnTo>
                    <a:pt x="192310" y="35528"/>
                  </a:lnTo>
                  <a:lnTo>
                    <a:pt x="176213" y="24860"/>
                  </a:lnTo>
                  <a:lnTo>
                    <a:pt x="159639" y="18478"/>
                  </a:lnTo>
                  <a:lnTo>
                    <a:pt x="148495" y="4191"/>
                  </a:lnTo>
                  <a:lnTo>
                    <a:pt x="114300" y="0"/>
                  </a:lnTo>
                  <a:lnTo>
                    <a:pt x="92393" y="1619"/>
                  </a:lnTo>
                  <a:lnTo>
                    <a:pt x="89249" y="27146"/>
                  </a:lnTo>
                  <a:lnTo>
                    <a:pt x="86106" y="52673"/>
                  </a:lnTo>
                  <a:lnTo>
                    <a:pt x="73438" y="85630"/>
                  </a:lnTo>
                  <a:lnTo>
                    <a:pt x="53721" y="104775"/>
                  </a:lnTo>
                  <a:lnTo>
                    <a:pt x="23908" y="135636"/>
                  </a:lnTo>
                  <a:lnTo>
                    <a:pt x="27718" y="174974"/>
                  </a:lnTo>
                  <a:lnTo>
                    <a:pt x="37910" y="197834"/>
                  </a:lnTo>
                  <a:lnTo>
                    <a:pt x="30956" y="218599"/>
                  </a:lnTo>
                  <a:lnTo>
                    <a:pt x="17145" y="260032"/>
                  </a:lnTo>
                  <a:lnTo>
                    <a:pt x="22098" y="290894"/>
                  </a:lnTo>
                  <a:lnTo>
                    <a:pt x="49340" y="350425"/>
                  </a:lnTo>
                  <a:lnTo>
                    <a:pt x="68104" y="374332"/>
                  </a:lnTo>
                  <a:lnTo>
                    <a:pt x="70295" y="391858"/>
                  </a:lnTo>
                  <a:lnTo>
                    <a:pt x="61246" y="429578"/>
                  </a:lnTo>
                  <a:lnTo>
                    <a:pt x="50673" y="445579"/>
                  </a:lnTo>
                  <a:lnTo>
                    <a:pt x="19717" y="450342"/>
                  </a:lnTo>
                  <a:lnTo>
                    <a:pt x="0" y="469582"/>
                  </a:lnTo>
                  <a:lnTo>
                    <a:pt x="8573" y="505111"/>
                  </a:lnTo>
                  <a:lnTo>
                    <a:pt x="29432" y="512064"/>
                  </a:lnTo>
                  <a:lnTo>
                    <a:pt x="29432" y="512064"/>
                  </a:lnTo>
                  <a:lnTo>
                    <a:pt x="29432" y="51206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0625943D-3E80-534C-06CF-FF27A3279F67}"/>
                </a:ext>
              </a:extLst>
            </p:cNvPr>
            <p:cNvSpPr/>
            <p:nvPr/>
          </p:nvSpPr>
          <p:spPr>
            <a:xfrm>
              <a:off x="1426019" y="17201"/>
              <a:ext cx="974743" cy="629083"/>
            </a:xfrm>
            <a:custGeom>
              <a:avLst/>
              <a:gdLst>
                <a:gd name="connsiteX0" fmla="*/ 311087 w 578834"/>
                <a:gd name="connsiteY0" fmla="*/ 373571 h 373570"/>
                <a:gd name="connsiteX1" fmla="*/ 333470 w 578834"/>
                <a:gd name="connsiteY1" fmla="*/ 367665 h 373570"/>
                <a:gd name="connsiteX2" fmla="*/ 351472 w 578834"/>
                <a:gd name="connsiteY2" fmla="*/ 361283 h 373570"/>
                <a:gd name="connsiteX3" fmla="*/ 345091 w 578834"/>
                <a:gd name="connsiteY3" fmla="*/ 343091 h 373570"/>
                <a:gd name="connsiteX4" fmla="*/ 356235 w 578834"/>
                <a:gd name="connsiteY4" fmla="*/ 322802 h 373570"/>
                <a:gd name="connsiteX5" fmla="*/ 373856 w 578834"/>
                <a:gd name="connsiteY5" fmla="*/ 320612 h 373570"/>
                <a:gd name="connsiteX6" fmla="*/ 389191 w 578834"/>
                <a:gd name="connsiteY6" fmla="*/ 300895 h 373570"/>
                <a:gd name="connsiteX7" fmla="*/ 403574 w 578834"/>
                <a:gd name="connsiteY7" fmla="*/ 289655 h 373570"/>
                <a:gd name="connsiteX8" fmla="*/ 428625 w 578834"/>
                <a:gd name="connsiteY8" fmla="*/ 297085 h 373570"/>
                <a:gd name="connsiteX9" fmla="*/ 444532 w 578834"/>
                <a:gd name="connsiteY9" fmla="*/ 307753 h 373570"/>
                <a:gd name="connsiteX10" fmla="*/ 443484 w 578834"/>
                <a:gd name="connsiteY10" fmla="*/ 281559 h 373570"/>
                <a:gd name="connsiteX11" fmla="*/ 458343 w 578834"/>
                <a:gd name="connsiteY11" fmla="*/ 266033 h 373570"/>
                <a:gd name="connsiteX12" fmla="*/ 489204 w 578834"/>
                <a:gd name="connsiteY12" fmla="*/ 226505 h 373570"/>
                <a:gd name="connsiteX13" fmla="*/ 496062 w 578834"/>
                <a:gd name="connsiteY13" fmla="*/ 205645 h 373570"/>
                <a:gd name="connsiteX14" fmla="*/ 499205 w 578834"/>
                <a:gd name="connsiteY14" fmla="*/ 180118 h 373570"/>
                <a:gd name="connsiteX15" fmla="*/ 507682 w 578834"/>
                <a:gd name="connsiteY15" fmla="*/ 146399 h 373570"/>
                <a:gd name="connsiteX16" fmla="*/ 528923 w 578834"/>
                <a:gd name="connsiteY16" fmla="*/ 114395 h 373570"/>
                <a:gd name="connsiteX17" fmla="*/ 556070 w 578834"/>
                <a:gd name="connsiteY17" fmla="*/ 70009 h 373570"/>
                <a:gd name="connsiteX18" fmla="*/ 568262 w 578834"/>
                <a:gd name="connsiteY18" fmla="*/ 41243 h 373570"/>
                <a:gd name="connsiteX19" fmla="*/ 578834 w 578834"/>
                <a:gd name="connsiteY19" fmla="*/ 25146 h 373570"/>
                <a:gd name="connsiteX20" fmla="*/ 551688 w 578834"/>
                <a:gd name="connsiteY20" fmla="*/ 191 h 373570"/>
                <a:gd name="connsiteX21" fmla="*/ 383000 w 578834"/>
                <a:gd name="connsiteY21" fmla="*/ 1048 h 373570"/>
                <a:gd name="connsiteX22" fmla="*/ 313849 w 578834"/>
                <a:gd name="connsiteY22" fmla="*/ 1143 h 373570"/>
                <a:gd name="connsiteX23" fmla="*/ 93535 w 578834"/>
                <a:gd name="connsiteY23" fmla="*/ 0 h 373570"/>
                <a:gd name="connsiteX24" fmla="*/ 37147 w 578834"/>
                <a:gd name="connsiteY24" fmla="*/ 1619 h 373570"/>
                <a:gd name="connsiteX25" fmla="*/ 35052 w 578834"/>
                <a:gd name="connsiteY25" fmla="*/ 18764 h 373570"/>
                <a:gd name="connsiteX26" fmla="*/ 32956 w 578834"/>
                <a:gd name="connsiteY26" fmla="*/ 35814 h 373570"/>
                <a:gd name="connsiteX27" fmla="*/ 22288 w 578834"/>
                <a:gd name="connsiteY27" fmla="*/ 86487 h 373570"/>
                <a:gd name="connsiteX28" fmla="*/ 0 w 578834"/>
                <a:gd name="connsiteY28" fmla="*/ 92488 h 373570"/>
                <a:gd name="connsiteX29" fmla="*/ 6953 w 578834"/>
                <a:gd name="connsiteY29" fmla="*/ 106299 h 373570"/>
                <a:gd name="connsiteX30" fmla="*/ 27718 w 578834"/>
                <a:gd name="connsiteY30" fmla="*/ 113157 h 373570"/>
                <a:gd name="connsiteX31" fmla="*/ 27718 w 578834"/>
                <a:gd name="connsiteY31" fmla="*/ 147923 h 373570"/>
                <a:gd name="connsiteX32" fmla="*/ 18193 w 578834"/>
                <a:gd name="connsiteY32" fmla="*/ 224790 h 373570"/>
                <a:gd name="connsiteX33" fmla="*/ 45434 w 578834"/>
                <a:gd name="connsiteY33" fmla="*/ 249745 h 373570"/>
                <a:gd name="connsiteX34" fmla="*/ 116205 w 578834"/>
                <a:gd name="connsiteY34" fmla="*/ 306229 h 373570"/>
                <a:gd name="connsiteX35" fmla="*/ 136493 w 578834"/>
                <a:gd name="connsiteY35" fmla="*/ 317373 h 373570"/>
                <a:gd name="connsiteX36" fmla="*/ 158305 w 578834"/>
                <a:gd name="connsiteY36" fmla="*/ 350425 h 373570"/>
                <a:gd name="connsiteX37" fmla="*/ 172688 w 578834"/>
                <a:gd name="connsiteY37" fmla="*/ 339185 h 373570"/>
                <a:gd name="connsiteX38" fmla="*/ 199263 w 578834"/>
                <a:gd name="connsiteY38" fmla="*/ 333756 h 373570"/>
                <a:gd name="connsiteX39" fmla="*/ 222123 w 578834"/>
                <a:gd name="connsiteY39" fmla="*/ 323564 h 373570"/>
                <a:gd name="connsiteX40" fmla="*/ 239744 w 578834"/>
                <a:gd name="connsiteY40" fmla="*/ 321469 h 373570"/>
                <a:gd name="connsiteX41" fmla="*/ 255175 w 578834"/>
                <a:gd name="connsiteY41" fmla="*/ 336328 h 373570"/>
                <a:gd name="connsiteX42" fmla="*/ 275368 w 578834"/>
                <a:gd name="connsiteY42" fmla="*/ 347472 h 373570"/>
                <a:gd name="connsiteX43" fmla="*/ 291941 w 578834"/>
                <a:gd name="connsiteY43" fmla="*/ 353854 h 373570"/>
                <a:gd name="connsiteX44" fmla="*/ 307848 w 578834"/>
                <a:gd name="connsiteY44" fmla="*/ 364522 h 373570"/>
                <a:gd name="connsiteX45" fmla="*/ 311087 w 578834"/>
                <a:gd name="connsiteY45" fmla="*/ 373571 h 373570"/>
                <a:gd name="connsiteX46" fmla="*/ 311087 w 578834"/>
                <a:gd name="connsiteY46" fmla="*/ 373571 h 373570"/>
                <a:gd name="connsiteX47" fmla="*/ 311087 w 578834"/>
                <a:gd name="connsiteY47" fmla="*/ 373571 h 373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78834" h="373570">
                  <a:moveTo>
                    <a:pt x="311087" y="373571"/>
                  </a:moveTo>
                  <a:lnTo>
                    <a:pt x="333470" y="367665"/>
                  </a:lnTo>
                  <a:lnTo>
                    <a:pt x="351472" y="361283"/>
                  </a:lnTo>
                  <a:lnTo>
                    <a:pt x="345091" y="343091"/>
                  </a:lnTo>
                  <a:lnTo>
                    <a:pt x="356235" y="322802"/>
                  </a:lnTo>
                  <a:lnTo>
                    <a:pt x="373856" y="320612"/>
                  </a:lnTo>
                  <a:lnTo>
                    <a:pt x="389191" y="300895"/>
                  </a:lnTo>
                  <a:lnTo>
                    <a:pt x="403574" y="289655"/>
                  </a:lnTo>
                  <a:lnTo>
                    <a:pt x="428625" y="297085"/>
                  </a:lnTo>
                  <a:lnTo>
                    <a:pt x="444532" y="307753"/>
                  </a:lnTo>
                  <a:lnTo>
                    <a:pt x="443484" y="281559"/>
                  </a:lnTo>
                  <a:lnTo>
                    <a:pt x="458343" y="266033"/>
                  </a:lnTo>
                  <a:lnTo>
                    <a:pt x="489204" y="226505"/>
                  </a:lnTo>
                  <a:lnTo>
                    <a:pt x="496062" y="205645"/>
                  </a:lnTo>
                  <a:lnTo>
                    <a:pt x="499205" y="180118"/>
                  </a:lnTo>
                  <a:lnTo>
                    <a:pt x="507682" y="146399"/>
                  </a:lnTo>
                  <a:lnTo>
                    <a:pt x="528923" y="114395"/>
                  </a:lnTo>
                  <a:lnTo>
                    <a:pt x="556070" y="70009"/>
                  </a:lnTo>
                  <a:lnTo>
                    <a:pt x="568262" y="41243"/>
                  </a:lnTo>
                  <a:lnTo>
                    <a:pt x="578834" y="25146"/>
                  </a:lnTo>
                  <a:lnTo>
                    <a:pt x="551688" y="191"/>
                  </a:lnTo>
                  <a:lnTo>
                    <a:pt x="383000" y="1048"/>
                  </a:lnTo>
                  <a:lnTo>
                    <a:pt x="313849" y="1143"/>
                  </a:lnTo>
                  <a:lnTo>
                    <a:pt x="93535" y="0"/>
                  </a:lnTo>
                  <a:lnTo>
                    <a:pt x="37147" y="1619"/>
                  </a:lnTo>
                  <a:lnTo>
                    <a:pt x="35052" y="18764"/>
                  </a:lnTo>
                  <a:lnTo>
                    <a:pt x="32956" y="35814"/>
                  </a:lnTo>
                  <a:lnTo>
                    <a:pt x="22288" y="86487"/>
                  </a:lnTo>
                  <a:lnTo>
                    <a:pt x="0" y="92488"/>
                  </a:lnTo>
                  <a:lnTo>
                    <a:pt x="6953" y="106299"/>
                  </a:lnTo>
                  <a:lnTo>
                    <a:pt x="27718" y="113157"/>
                  </a:lnTo>
                  <a:lnTo>
                    <a:pt x="27718" y="147923"/>
                  </a:lnTo>
                  <a:lnTo>
                    <a:pt x="18193" y="224790"/>
                  </a:lnTo>
                  <a:lnTo>
                    <a:pt x="45434" y="249745"/>
                  </a:lnTo>
                  <a:lnTo>
                    <a:pt x="116205" y="306229"/>
                  </a:lnTo>
                  <a:lnTo>
                    <a:pt x="136493" y="317373"/>
                  </a:lnTo>
                  <a:lnTo>
                    <a:pt x="158305" y="350425"/>
                  </a:lnTo>
                  <a:lnTo>
                    <a:pt x="172688" y="339185"/>
                  </a:lnTo>
                  <a:lnTo>
                    <a:pt x="199263" y="333756"/>
                  </a:lnTo>
                  <a:lnTo>
                    <a:pt x="222123" y="323564"/>
                  </a:lnTo>
                  <a:lnTo>
                    <a:pt x="239744" y="321469"/>
                  </a:lnTo>
                  <a:lnTo>
                    <a:pt x="255175" y="336328"/>
                  </a:lnTo>
                  <a:lnTo>
                    <a:pt x="275368" y="347472"/>
                  </a:lnTo>
                  <a:lnTo>
                    <a:pt x="291941" y="353854"/>
                  </a:lnTo>
                  <a:lnTo>
                    <a:pt x="307848" y="364522"/>
                  </a:lnTo>
                  <a:lnTo>
                    <a:pt x="311087" y="373571"/>
                  </a:lnTo>
                  <a:lnTo>
                    <a:pt x="311087" y="373571"/>
                  </a:lnTo>
                  <a:lnTo>
                    <a:pt x="311087" y="3735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81371DE1-C0F2-6014-C70D-45F2AF7B7549}"/>
                </a:ext>
              </a:extLst>
            </p:cNvPr>
            <p:cNvSpPr/>
            <p:nvPr/>
          </p:nvSpPr>
          <p:spPr>
            <a:xfrm>
              <a:off x="-91194" y="-117212"/>
              <a:ext cx="767186" cy="755478"/>
            </a:xfrm>
            <a:custGeom>
              <a:avLst/>
              <a:gdLst>
                <a:gd name="connsiteX0" fmla="*/ 226314 w 455580"/>
                <a:gd name="connsiteY0" fmla="*/ 448627 h 448627"/>
                <a:gd name="connsiteX1" fmla="*/ 265557 w 455580"/>
                <a:gd name="connsiteY1" fmla="*/ 444722 h 448627"/>
                <a:gd name="connsiteX2" fmla="*/ 297371 w 455580"/>
                <a:gd name="connsiteY2" fmla="*/ 431292 h 448627"/>
                <a:gd name="connsiteX3" fmla="*/ 329756 w 455580"/>
                <a:gd name="connsiteY3" fmla="*/ 413671 h 448627"/>
                <a:gd name="connsiteX4" fmla="*/ 455581 w 455580"/>
                <a:gd name="connsiteY4" fmla="*/ 407480 h 448627"/>
                <a:gd name="connsiteX5" fmla="*/ 453961 w 455580"/>
                <a:gd name="connsiteY5" fmla="*/ 385572 h 448627"/>
                <a:gd name="connsiteX6" fmla="*/ 429863 w 455580"/>
                <a:gd name="connsiteY6" fmla="*/ 161354 h 448627"/>
                <a:gd name="connsiteX7" fmla="*/ 419767 w 455580"/>
                <a:gd name="connsiteY7" fmla="*/ 68961 h 448627"/>
                <a:gd name="connsiteX8" fmla="*/ 368236 w 455580"/>
                <a:gd name="connsiteY8" fmla="*/ 66961 h 448627"/>
                <a:gd name="connsiteX9" fmla="*/ 213265 w 455580"/>
                <a:gd name="connsiteY9" fmla="*/ 65151 h 448627"/>
                <a:gd name="connsiteX10" fmla="*/ 217932 w 455580"/>
                <a:gd name="connsiteY10" fmla="*/ 26765 h 448627"/>
                <a:gd name="connsiteX11" fmla="*/ 175546 w 455580"/>
                <a:gd name="connsiteY11" fmla="*/ 21431 h 448627"/>
                <a:gd name="connsiteX12" fmla="*/ 56579 w 455580"/>
                <a:gd name="connsiteY12" fmla="*/ 6763 h 448627"/>
                <a:gd name="connsiteX13" fmla="*/ 1333 w 455580"/>
                <a:gd name="connsiteY13" fmla="*/ 0 h 448627"/>
                <a:gd name="connsiteX14" fmla="*/ 2476 w 455580"/>
                <a:gd name="connsiteY14" fmla="*/ 26194 h 448627"/>
                <a:gd name="connsiteX15" fmla="*/ 12573 w 455580"/>
                <a:gd name="connsiteY15" fmla="*/ 49054 h 448627"/>
                <a:gd name="connsiteX16" fmla="*/ 23717 w 455580"/>
                <a:gd name="connsiteY16" fmla="*/ 98203 h 448627"/>
                <a:gd name="connsiteX17" fmla="*/ 28004 w 455580"/>
                <a:gd name="connsiteY17" fmla="*/ 133445 h 448627"/>
                <a:gd name="connsiteX18" fmla="*/ 31242 w 455580"/>
                <a:gd name="connsiteY18" fmla="*/ 177165 h 448627"/>
                <a:gd name="connsiteX19" fmla="*/ 23813 w 455580"/>
                <a:gd name="connsiteY19" fmla="*/ 202311 h 448627"/>
                <a:gd name="connsiteX20" fmla="*/ 7429 w 455580"/>
                <a:gd name="connsiteY20" fmla="*/ 230696 h 448627"/>
                <a:gd name="connsiteX21" fmla="*/ 7906 w 455580"/>
                <a:gd name="connsiteY21" fmla="*/ 261080 h 448627"/>
                <a:gd name="connsiteX22" fmla="*/ 0 w 455580"/>
                <a:gd name="connsiteY22" fmla="*/ 290513 h 448627"/>
                <a:gd name="connsiteX23" fmla="*/ 21241 w 455580"/>
                <a:gd name="connsiteY23" fmla="*/ 327851 h 448627"/>
                <a:gd name="connsiteX24" fmla="*/ 31337 w 455580"/>
                <a:gd name="connsiteY24" fmla="*/ 350806 h 448627"/>
                <a:gd name="connsiteX25" fmla="*/ 55817 w 455580"/>
                <a:gd name="connsiteY25" fmla="*/ 397193 h 448627"/>
                <a:gd name="connsiteX26" fmla="*/ 71247 w 455580"/>
                <a:gd name="connsiteY26" fmla="*/ 412052 h 448627"/>
                <a:gd name="connsiteX27" fmla="*/ 105251 w 455580"/>
                <a:gd name="connsiteY27" fmla="*/ 416243 h 448627"/>
                <a:gd name="connsiteX28" fmla="*/ 125921 w 455580"/>
                <a:gd name="connsiteY28" fmla="*/ 423196 h 448627"/>
                <a:gd name="connsiteX29" fmla="*/ 158306 w 455580"/>
                <a:gd name="connsiteY29" fmla="*/ 440150 h 448627"/>
                <a:gd name="connsiteX30" fmla="*/ 187547 w 455580"/>
                <a:gd name="connsiteY30" fmla="*/ 448151 h 448627"/>
                <a:gd name="connsiteX31" fmla="*/ 226314 w 455580"/>
                <a:gd name="connsiteY31" fmla="*/ 448627 h 448627"/>
                <a:gd name="connsiteX32" fmla="*/ 226314 w 455580"/>
                <a:gd name="connsiteY32" fmla="*/ 448627 h 448627"/>
                <a:gd name="connsiteX33" fmla="*/ 226314 w 455580"/>
                <a:gd name="connsiteY33" fmla="*/ 448627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55580" h="448627">
                  <a:moveTo>
                    <a:pt x="226314" y="448627"/>
                  </a:moveTo>
                  <a:lnTo>
                    <a:pt x="265557" y="444722"/>
                  </a:lnTo>
                  <a:lnTo>
                    <a:pt x="297371" y="431292"/>
                  </a:lnTo>
                  <a:lnTo>
                    <a:pt x="329756" y="413671"/>
                  </a:lnTo>
                  <a:lnTo>
                    <a:pt x="455581" y="407480"/>
                  </a:lnTo>
                  <a:lnTo>
                    <a:pt x="453961" y="385572"/>
                  </a:lnTo>
                  <a:lnTo>
                    <a:pt x="429863" y="161354"/>
                  </a:lnTo>
                  <a:lnTo>
                    <a:pt x="419767" y="68961"/>
                  </a:lnTo>
                  <a:lnTo>
                    <a:pt x="368236" y="66961"/>
                  </a:lnTo>
                  <a:lnTo>
                    <a:pt x="213265" y="65151"/>
                  </a:lnTo>
                  <a:lnTo>
                    <a:pt x="217932" y="26765"/>
                  </a:lnTo>
                  <a:lnTo>
                    <a:pt x="175546" y="21431"/>
                  </a:lnTo>
                  <a:lnTo>
                    <a:pt x="56579" y="6763"/>
                  </a:lnTo>
                  <a:lnTo>
                    <a:pt x="1333" y="0"/>
                  </a:lnTo>
                  <a:lnTo>
                    <a:pt x="2476" y="26194"/>
                  </a:lnTo>
                  <a:lnTo>
                    <a:pt x="12573" y="49054"/>
                  </a:lnTo>
                  <a:lnTo>
                    <a:pt x="23717" y="98203"/>
                  </a:lnTo>
                  <a:lnTo>
                    <a:pt x="28004" y="133445"/>
                  </a:lnTo>
                  <a:lnTo>
                    <a:pt x="31242" y="177165"/>
                  </a:lnTo>
                  <a:lnTo>
                    <a:pt x="23813" y="202311"/>
                  </a:lnTo>
                  <a:lnTo>
                    <a:pt x="7429" y="230696"/>
                  </a:lnTo>
                  <a:lnTo>
                    <a:pt x="7906" y="261080"/>
                  </a:lnTo>
                  <a:lnTo>
                    <a:pt x="0" y="290513"/>
                  </a:lnTo>
                  <a:lnTo>
                    <a:pt x="21241" y="327851"/>
                  </a:lnTo>
                  <a:lnTo>
                    <a:pt x="31337" y="350806"/>
                  </a:lnTo>
                  <a:lnTo>
                    <a:pt x="55817" y="397193"/>
                  </a:lnTo>
                  <a:lnTo>
                    <a:pt x="71247" y="412052"/>
                  </a:lnTo>
                  <a:lnTo>
                    <a:pt x="105251" y="416243"/>
                  </a:lnTo>
                  <a:lnTo>
                    <a:pt x="125921" y="423196"/>
                  </a:lnTo>
                  <a:lnTo>
                    <a:pt x="158306" y="440150"/>
                  </a:lnTo>
                  <a:lnTo>
                    <a:pt x="187547" y="448151"/>
                  </a:lnTo>
                  <a:lnTo>
                    <a:pt x="226314" y="448627"/>
                  </a:lnTo>
                  <a:lnTo>
                    <a:pt x="226314" y="448627"/>
                  </a:lnTo>
                  <a:lnTo>
                    <a:pt x="226314" y="4486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352F3820-3BE1-4E44-A600-69976D950E0D}"/>
                </a:ext>
              </a:extLst>
            </p:cNvPr>
            <p:cNvSpPr/>
            <p:nvPr/>
          </p:nvSpPr>
          <p:spPr>
            <a:xfrm>
              <a:off x="-125039" y="2403616"/>
              <a:ext cx="761574" cy="1035695"/>
            </a:xfrm>
            <a:custGeom>
              <a:avLst/>
              <a:gdLst>
                <a:gd name="connsiteX0" fmla="*/ 404431 w 452247"/>
                <a:gd name="connsiteY0" fmla="*/ 615029 h 615029"/>
                <a:gd name="connsiteX1" fmla="*/ 398050 w 452247"/>
                <a:gd name="connsiteY1" fmla="*/ 596932 h 615029"/>
                <a:gd name="connsiteX2" fmla="*/ 404908 w 452247"/>
                <a:gd name="connsiteY2" fmla="*/ 576072 h 615029"/>
                <a:gd name="connsiteX3" fmla="*/ 431006 w 452247"/>
                <a:gd name="connsiteY3" fmla="*/ 575024 h 615029"/>
                <a:gd name="connsiteX4" fmla="*/ 433197 w 452247"/>
                <a:gd name="connsiteY4" fmla="*/ 557975 h 615029"/>
                <a:gd name="connsiteX5" fmla="*/ 426053 w 452247"/>
                <a:gd name="connsiteY5" fmla="*/ 440150 h 615029"/>
                <a:gd name="connsiteX6" fmla="*/ 440436 w 452247"/>
                <a:gd name="connsiteY6" fmla="*/ 428911 h 615029"/>
                <a:gd name="connsiteX7" fmla="*/ 446246 w 452247"/>
                <a:gd name="connsiteY7" fmla="*/ 382048 h 615029"/>
                <a:gd name="connsiteX8" fmla="*/ 441293 w 452247"/>
                <a:gd name="connsiteY8" fmla="*/ 316421 h 615029"/>
                <a:gd name="connsiteX9" fmla="*/ 452247 w 452247"/>
                <a:gd name="connsiteY9" fmla="*/ 122873 h 615029"/>
                <a:gd name="connsiteX10" fmla="*/ 437293 w 452247"/>
                <a:gd name="connsiteY10" fmla="*/ 103727 h 615029"/>
                <a:gd name="connsiteX11" fmla="*/ 422338 w 452247"/>
                <a:gd name="connsiteY11" fmla="*/ 84582 h 615029"/>
                <a:gd name="connsiteX12" fmla="*/ 398336 w 452247"/>
                <a:gd name="connsiteY12" fmla="*/ 68675 h 615029"/>
                <a:gd name="connsiteX13" fmla="*/ 386048 w 452247"/>
                <a:gd name="connsiteY13" fmla="*/ 28099 h 615029"/>
                <a:gd name="connsiteX14" fmla="*/ 343376 w 452247"/>
                <a:gd name="connsiteY14" fmla="*/ 22860 h 615029"/>
                <a:gd name="connsiteX15" fmla="*/ 314611 w 452247"/>
                <a:gd name="connsiteY15" fmla="*/ 10668 h 615029"/>
                <a:gd name="connsiteX16" fmla="*/ 298609 w 452247"/>
                <a:gd name="connsiteY16" fmla="*/ 0 h 615029"/>
                <a:gd name="connsiteX17" fmla="*/ 276796 w 452247"/>
                <a:gd name="connsiteY17" fmla="*/ 1619 h 615029"/>
                <a:gd name="connsiteX18" fmla="*/ 228886 w 452247"/>
                <a:gd name="connsiteY18" fmla="*/ 4382 h 615029"/>
                <a:gd name="connsiteX19" fmla="*/ 210217 w 452247"/>
                <a:gd name="connsiteY19" fmla="*/ 15145 h 615029"/>
                <a:gd name="connsiteX20" fmla="*/ 182594 w 452247"/>
                <a:gd name="connsiteY20" fmla="*/ 29051 h 615029"/>
                <a:gd name="connsiteX21" fmla="*/ 167069 w 452247"/>
                <a:gd name="connsiteY21" fmla="*/ 14097 h 615029"/>
                <a:gd name="connsiteX22" fmla="*/ 148971 w 452247"/>
                <a:gd name="connsiteY22" fmla="*/ 20574 h 615029"/>
                <a:gd name="connsiteX23" fmla="*/ 126111 w 452247"/>
                <a:gd name="connsiteY23" fmla="*/ 30671 h 615029"/>
                <a:gd name="connsiteX24" fmla="*/ 104204 w 452247"/>
                <a:gd name="connsiteY24" fmla="*/ 32290 h 615029"/>
                <a:gd name="connsiteX25" fmla="*/ 78105 w 452247"/>
                <a:gd name="connsiteY25" fmla="*/ 33433 h 615029"/>
                <a:gd name="connsiteX26" fmla="*/ 56864 w 452247"/>
                <a:gd name="connsiteY26" fmla="*/ 30766 h 615029"/>
                <a:gd name="connsiteX27" fmla="*/ 37719 w 452247"/>
                <a:gd name="connsiteY27" fmla="*/ 45815 h 615029"/>
                <a:gd name="connsiteX28" fmla="*/ 23336 w 452247"/>
                <a:gd name="connsiteY28" fmla="*/ 56960 h 615029"/>
                <a:gd name="connsiteX29" fmla="*/ 41434 w 452247"/>
                <a:gd name="connsiteY29" fmla="*/ 85249 h 615029"/>
                <a:gd name="connsiteX30" fmla="*/ 52102 w 452247"/>
                <a:gd name="connsiteY30" fmla="*/ 103823 h 615029"/>
                <a:gd name="connsiteX31" fmla="*/ 15430 w 452247"/>
                <a:gd name="connsiteY31" fmla="*/ 120967 h 615029"/>
                <a:gd name="connsiteX32" fmla="*/ 0 w 452247"/>
                <a:gd name="connsiteY32" fmla="*/ 140684 h 615029"/>
                <a:gd name="connsiteX33" fmla="*/ 22955 w 452247"/>
                <a:gd name="connsiteY33" fmla="*/ 165164 h 615029"/>
                <a:gd name="connsiteX34" fmla="*/ 7525 w 452247"/>
                <a:gd name="connsiteY34" fmla="*/ 184975 h 615029"/>
                <a:gd name="connsiteX35" fmla="*/ 4858 w 452247"/>
                <a:gd name="connsiteY35" fmla="*/ 206312 h 615029"/>
                <a:gd name="connsiteX36" fmla="*/ 6477 w 452247"/>
                <a:gd name="connsiteY36" fmla="*/ 228124 h 615029"/>
                <a:gd name="connsiteX37" fmla="*/ 24098 w 452247"/>
                <a:gd name="connsiteY37" fmla="*/ 225933 h 615029"/>
                <a:gd name="connsiteX38" fmla="*/ 40100 w 452247"/>
                <a:gd name="connsiteY38" fmla="*/ 236601 h 615029"/>
                <a:gd name="connsiteX39" fmla="*/ 34385 w 452247"/>
                <a:gd name="connsiteY39" fmla="*/ 352806 h 615029"/>
                <a:gd name="connsiteX40" fmla="*/ 31813 w 452247"/>
                <a:gd name="connsiteY40" fmla="*/ 408813 h 615029"/>
                <a:gd name="connsiteX41" fmla="*/ 25717 w 452247"/>
                <a:gd name="connsiteY41" fmla="*/ 598646 h 615029"/>
                <a:gd name="connsiteX42" fmla="*/ 120491 w 452247"/>
                <a:gd name="connsiteY42" fmla="*/ 601599 h 615029"/>
                <a:gd name="connsiteX43" fmla="*/ 404431 w 452247"/>
                <a:gd name="connsiteY43" fmla="*/ 615029 h 615029"/>
                <a:gd name="connsiteX44" fmla="*/ 404431 w 452247"/>
                <a:gd name="connsiteY44" fmla="*/ 615029 h 615029"/>
                <a:gd name="connsiteX45" fmla="*/ 404431 w 452247"/>
                <a:gd name="connsiteY45" fmla="*/ 615029 h 615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52247" h="615029">
                  <a:moveTo>
                    <a:pt x="404431" y="615029"/>
                  </a:moveTo>
                  <a:lnTo>
                    <a:pt x="398050" y="596932"/>
                  </a:lnTo>
                  <a:lnTo>
                    <a:pt x="404908" y="576072"/>
                  </a:lnTo>
                  <a:lnTo>
                    <a:pt x="431006" y="575024"/>
                  </a:lnTo>
                  <a:lnTo>
                    <a:pt x="433197" y="557975"/>
                  </a:lnTo>
                  <a:lnTo>
                    <a:pt x="426053" y="440150"/>
                  </a:lnTo>
                  <a:lnTo>
                    <a:pt x="440436" y="428911"/>
                  </a:lnTo>
                  <a:lnTo>
                    <a:pt x="446246" y="382048"/>
                  </a:lnTo>
                  <a:lnTo>
                    <a:pt x="441293" y="316421"/>
                  </a:lnTo>
                  <a:lnTo>
                    <a:pt x="452247" y="122873"/>
                  </a:lnTo>
                  <a:lnTo>
                    <a:pt x="437293" y="103727"/>
                  </a:lnTo>
                  <a:lnTo>
                    <a:pt x="422338" y="84582"/>
                  </a:lnTo>
                  <a:lnTo>
                    <a:pt x="398336" y="68675"/>
                  </a:lnTo>
                  <a:lnTo>
                    <a:pt x="386048" y="28099"/>
                  </a:lnTo>
                  <a:lnTo>
                    <a:pt x="343376" y="22860"/>
                  </a:lnTo>
                  <a:lnTo>
                    <a:pt x="314611" y="10668"/>
                  </a:lnTo>
                  <a:lnTo>
                    <a:pt x="298609" y="0"/>
                  </a:lnTo>
                  <a:lnTo>
                    <a:pt x="276796" y="1619"/>
                  </a:lnTo>
                  <a:lnTo>
                    <a:pt x="228886" y="4382"/>
                  </a:lnTo>
                  <a:lnTo>
                    <a:pt x="210217" y="15145"/>
                  </a:lnTo>
                  <a:lnTo>
                    <a:pt x="182594" y="29051"/>
                  </a:lnTo>
                  <a:lnTo>
                    <a:pt x="167069" y="14097"/>
                  </a:lnTo>
                  <a:lnTo>
                    <a:pt x="148971" y="20574"/>
                  </a:lnTo>
                  <a:lnTo>
                    <a:pt x="126111" y="30671"/>
                  </a:lnTo>
                  <a:lnTo>
                    <a:pt x="104204" y="32290"/>
                  </a:lnTo>
                  <a:lnTo>
                    <a:pt x="78105" y="33433"/>
                  </a:lnTo>
                  <a:lnTo>
                    <a:pt x="56864" y="30766"/>
                  </a:lnTo>
                  <a:lnTo>
                    <a:pt x="37719" y="45815"/>
                  </a:lnTo>
                  <a:lnTo>
                    <a:pt x="23336" y="56960"/>
                  </a:lnTo>
                  <a:lnTo>
                    <a:pt x="41434" y="85249"/>
                  </a:lnTo>
                  <a:lnTo>
                    <a:pt x="52102" y="103823"/>
                  </a:lnTo>
                  <a:lnTo>
                    <a:pt x="15430" y="120967"/>
                  </a:lnTo>
                  <a:lnTo>
                    <a:pt x="0" y="140684"/>
                  </a:lnTo>
                  <a:lnTo>
                    <a:pt x="22955" y="165164"/>
                  </a:lnTo>
                  <a:lnTo>
                    <a:pt x="7525" y="184975"/>
                  </a:lnTo>
                  <a:lnTo>
                    <a:pt x="4858" y="206312"/>
                  </a:lnTo>
                  <a:lnTo>
                    <a:pt x="6477" y="228124"/>
                  </a:lnTo>
                  <a:lnTo>
                    <a:pt x="24098" y="225933"/>
                  </a:lnTo>
                  <a:lnTo>
                    <a:pt x="40100" y="236601"/>
                  </a:lnTo>
                  <a:lnTo>
                    <a:pt x="34385" y="352806"/>
                  </a:lnTo>
                  <a:lnTo>
                    <a:pt x="31813" y="408813"/>
                  </a:lnTo>
                  <a:lnTo>
                    <a:pt x="25717" y="598646"/>
                  </a:lnTo>
                  <a:lnTo>
                    <a:pt x="120491" y="601599"/>
                  </a:lnTo>
                  <a:lnTo>
                    <a:pt x="404431" y="615029"/>
                  </a:lnTo>
                  <a:lnTo>
                    <a:pt x="404431" y="615029"/>
                  </a:lnTo>
                  <a:lnTo>
                    <a:pt x="404431" y="61502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DE4374FF-CEBC-DA27-324C-0CE818DEEA01}"/>
                </a:ext>
              </a:extLst>
            </p:cNvPr>
            <p:cNvSpPr/>
            <p:nvPr/>
          </p:nvSpPr>
          <p:spPr>
            <a:xfrm>
              <a:off x="1278932" y="1264143"/>
              <a:ext cx="1023023" cy="762695"/>
            </a:xfrm>
            <a:custGeom>
              <a:avLst/>
              <a:gdLst>
                <a:gd name="connsiteX0" fmla="*/ 453866 w 607504"/>
                <a:gd name="connsiteY0" fmla="*/ 452914 h 452913"/>
                <a:gd name="connsiteX1" fmla="*/ 471488 w 607504"/>
                <a:gd name="connsiteY1" fmla="*/ 450723 h 452913"/>
                <a:gd name="connsiteX2" fmla="*/ 507111 w 607504"/>
                <a:gd name="connsiteY2" fmla="*/ 442150 h 452913"/>
                <a:gd name="connsiteX3" fmla="*/ 517779 w 607504"/>
                <a:gd name="connsiteY3" fmla="*/ 426244 h 452913"/>
                <a:gd name="connsiteX4" fmla="*/ 510254 w 607504"/>
                <a:gd name="connsiteY4" fmla="*/ 382143 h 452913"/>
                <a:gd name="connsiteX5" fmla="*/ 529400 w 607504"/>
                <a:gd name="connsiteY5" fmla="*/ 367189 h 452913"/>
                <a:gd name="connsiteX6" fmla="*/ 547973 w 607504"/>
                <a:gd name="connsiteY6" fmla="*/ 356521 h 452913"/>
                <a:gd name="connsiteX7" fmla="*/ 546354 w 607504"/>
                <a:gd name="connsiteY7" fmla="*/ 334709 h 452913"/>
                <a:gd name="connsiteX8" fmla="*/ 581501 w 607504"/>
                <a:gd name="connsiteY8" fmla="*/ 330422 h 452913"/>
                <a:gd name="connsiteX9" fmla="*/ 595884 w 607504"/>
                <a:gd name="connsiteY9" fmla="*/ 319278 h 452913"/>
                <a:gd name="connsiteX10" fmla="*/ 584645 w 607504"/>
                <a:gd name="connsiteY10" fmla="*/ 304895 h 452913"/>
                <a:gd name="connsiteX11" fmla="*/ 583025 w 607504"/>
                <a:gd name="connsiteY11" fmla="*/ 283178 h 452913"/>
                <a:gd name="connsiteX12" fmla="*/ 605409 w 607504"/>
                <a:gd name="connsiteY12" fmla="*/ 277273 h 452913"/>
                <a:gd name="connsiteX13" fmla="*/ 607505 w 607504"/>
                <a:gd name="connsiteY13" fmla="*/ 260223 h 452913"/>
                <a:gd name="connsiteX14" fmla="*/ 591979 w 607504"/>
                <a:gd name="connsiteY14" fmla="*/ 245364 h 452913"/>
                <a:gd name="connsiteX15" fmla="*/ 586073 w 607504"/>
                <a:gd name="connsiteY15" fmla="*/ 223075 h 452913"/>
                <a:gd name="connsiteX16" fmla="*/ 593027 w 607504"/>
                <a:gd name="connsiteY16" fmla="*/ 202311 h 452913"/>
                <a:gd name="connsiteX17" fmla="*/ 595598 w 607504"/>
                <a:gd name="connsiteY17" fmla="*/ 146494 h 452913"/>
                <a:gd name="connsiteX18" fmla="*/ 589121 w 607504"/>
                <a:gd name="connsiteY18" fmla="*/ 128492 h 452913"/>
                <a:gd name="connsiteX19" fmla="*/ 586930 w 607504"/>
                <a:gd name="connsiteY19" fmla="*/ 110871 h 452913"/>
                <a:gd name="connsiteX20" fmla="*/ 561880 w 607504"/>
                <a:gd name="connsiteY20" fmla="*/ 103537 h 452913"/>
                <a:gd name="connsiteX21" fmla="*/ 533686 w 607504"/>
                <a:gd name="connsiteY21" fmla="*/ 87058 h 452913"/>
                <a:gd name="connsiteX22" fmla="*/ 501587 w 607504"/>
                <a:gd name="connsiteY22" fmla="*/ 65818 h 452913"/>
                <a:gd name="connsiteX23" fmla="*/ 480346 w 607504"/>
                <a:gd name="connsiteY23" fmla="*/ 63246 h 452913"/>
                <a:gd name="connsiteX24" fmla="*/ 436531 w 607504"/>
                <a:gd name="connsiteY24" fmla="*/ 31909 h 452913"/>
                <a:gd name="connsiteX25" fmla="*/ 377380 w 607504"/>
                <a:gd name="connsiteY25" fmla="*/ 20288 h 452913"/>
                <a:gd name="connsiteX26" fmla="*/ 288893 w 607504"/>
                <a:gd name="connsiteY26" fmla="*/ 762 h 452913"/>
                <a:gd name="connsiteX27" fmla="*/ 202692 w 607504"/>
                <a:gd name="connsiteY27" fmla="*/ 67818 h 452913"/>
                <a:gd name="connsiteX28" fmla="*/ 188404 w 607504"/>
                <a:gd name="connsiteY28" fmla="*/ 78962 h 452913"/>
                <a:gd name="connsiteX29" fmla="*/ 170688 w 607504"/>
                <a:gd name="connsiteY29" fmla="*/ 46577 h 452913"/>
                <a:gd name="connsiteX30" fmla="*/ 162687 w 607504"/>
                <a:gd name="connsiteY30" fmla="*/ 6763 h 452913"/>
                <a:gd name="connsiteX31" fmla="*/ 132302 w 607504"/>
                <a:gd name="connsiteY31" fmla="*/ 7334 h 452913"/>
                <a:gd name="connsiteX32" fmla="*/ 38005 w 607504"/>
                <a:gd name="connsiteY32" fmla="*/ 0 h 452913"/>
                <a:gd name="connsiteX33" fmla="*/ 30575 w 607504"/>
                <a:gd name="connsiteY33" fmla="*/ 24955 h 452913"/>
                <a:gd name="connsiteX34" fmla="*/ 26384 w 607504"/>
                <a:gd name="connsiteY34" fmla="*/ 58960 h 452913"/>
                <a:gd name="connsiteX35" fmla="*/ 23717 w 607504"/>
                <a:gd name="connsiteY35" fmla="*/ 80296 h 452913"/>
                <a:gd name="connsiteX36" fmla="*/ 17336 w 607504"/>
                <a:gd name="connsiteY36" fmla="*/ 96774 h 452913"/>
                <a:gd name="connsiteX37" fmla="*/ 10478 w 607504"/>
                <a:gd name="connsiteY37" fmla="*/ 117443 h 452913"/>
                <a:gd name="connsiteX38" fmla="*/ 0 w 607504"/>
                <a:gd name="connsiteY38" fmla="*/ 237077 h 452913"/>
                <a:gd name="connsiteX39" fmla="*/ 23527 w 607504"/>
                <a:gd name="connsiteY39" fmla="*/ 257270 h 452913"/>
                <a:gd name="connsiteX40" fmla="*/ 109919 w 607504"/>
                <a:gd name="connsiteY40" fmla="*/ 293846 h 452913"/>
                <a:gd name="connsiteX41" fmla="*/ 167450 w 607504"/>
                <a:gd name="connsiteY41" fmla="*/ 318230 h 452913"/>
                <a:gd name="connsiteX42" fmla="*/ 192024 w 607504"/>
                <a:gd name="connsiteY42" fmla="*/ 329851 h 452913"/>
                <a:gd name="connsiteX43" fmla="*/ 212312 w 607504"/>
                <a:gd name="connsiteY43" fmla="*/ 340995 h 452913"/>
                <a:gd name="connsiteX44" fmla="*/ 236792 w 607504"/>
                <a:gd name="connsiteY44" fmla="*/ 352711 h 452913"/>
                <a:gd name="connsiteX45" fmla="*/ 255937 w 607504"/>
                <a:gd name="connsiteY45" fmla="*/ 337757 h 452913"/>
                <a:gd name="connsiteX46" fmla="*/ 281083 w 607504"/>
                <a:gd name="connsiteY46" fmla="*/ 345186 h 452913"/>
                <a:gd name="connsiteX47" fmla="*/ 269843 w 607504"/>
                <a:gd name="connsiteY47" fmla="*/ 365379 h 452913"/>
                <a:gd name="connsiteX48" fmla="*/ 326993 w 607504"/>
                <a:gd name="connsiteY48" fmla="*/ 394049 h 452913"/>
                <a:gd name="connsiteX49" fmla="*/ 352044 w 607504"/>
                <a:gd name="connsiteY49" fmla="*/ 401479 h 452913"/>
                <a:gd name="connsiteX50" fmla="*/ 372237 w 607504"/>
                <a:gd name="connsiteY50" fmla="*/ 412528 h 452913"/>
                <a:gd name="connsiteX51" fmla="*/ 393097 w 607504"/>
                <a:gd name="connsiteY51" fmla="*/ 419481 h 452913"/>
                <a:gd name="connsiteX52" fmla="*/ 409099 w 607504"/>
                <a:gd name="connsiteY52" fmla="*/ 430054 h 452913"/>
                <a:gd name="connsiteX53" fmla="*/ 420814 w 607504"/>
                <a:gd name="connsiteY53" fmla="*/ 440150 h 452913"/>
                <a:gd name="connsiteX54" fmla="*/ 443198 w 607504"/>
                <a:gd name="connsiteY54" fmla="*/ 434245 h 452913"/>
                <a:gd name="connsiteX55" fmla="*/ 453866 w 607504"/>
                <a:gd name="connsiteY55" fmla="*/ 452914 h 452913"/>
                <a:gd name="connsiteX56" fmla="*/ 453866 w 607504"/>
                <a:gd name="connsiteY56" fmla="*/ 452914 h 452913"/>
                <a:gd name="connsiteX57" fmla="*/ 453866 w 607504"/>
                <a:gd name="connsiteY57" fmla="*/ 452914 h 45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7504" h="452913">
                  <a:moveTo>
                    <a:pt x="453866" y="452914"/>
                  </a:moveTo>
                  <a:lnTo>
                    <a:pt x="471488" y="450723"/>
                  </a:lnTo>
                  <a:lnTo>
                    <a:pt x="507111" y="442150"/>
                  </a:lnTo>
                  <a:lnTo>
                    <a:pt x="517779" y="426244"/>
                  </a:lnTo>
                  <a:lnTo>
                    <a:pt x="510254" y="382143"/>
                  </a:lnTo>
                  <a:lnTo>
                    <a:pt x="529400" y="367189"/>
                  </a:lnTo>
                  <a:lnTo>
                    <a:pt x="547973" y="356521"/>
                  </a:lnTo>
                  <a:lnTo>
                    <a:pt x="546354" y="334709"/>
                  </a:lnTo>
                  <a:lnTo>
                    <a:pt x="581501" y="330422"/>
                  </a:lnTo>
                  <a:lnTo>
                    <a:pt x="595884" y="319278"/>
                  </a:lnTo>
                  <a:lnTo>
                    <a:pt x="584645" y="304895"/>
                  </a:lnTo>
                  <a:lnTo>
                    <a:pt x="583025" y="283178"/>
                  </a:lnTo>
                  <a:lnTo>
                    <a:pt x="605409" y="277273"/>
                  </a:lnTo>
                  <a:lnTo>
                    <a:pt x="607505" y="260223"/>
                  </a:lnTo>
                  <a:lnTo>
                    <a:pt x="591979" y="245364"/>
                  </a:lnTo>
                  <a:lnTo>
                    <a:pt x="586073" y="223075"/>
                  </a:lnTo>
                  <a:lnTo>
                    <a:pt x="593027" y="202311"/>
                  </a:lnTo>
                  <a:lnTo>
                    <a:pt x="595598" y="146494"/>
                  </a:lnTo>
                  <a:lnTo>
                    <a:pt x="589121" y="128492"/>
                  </a:lnTo>
                  <a:lnTo>
                    <a:pt x="586930" y="110871"/>
                  </a:lnTo>
                  <a:lnTo>
                    <a:pt x="561880" y="103537"/>
                  </a:lnTo>
                  <a:lnTo>
                    <a:pt x="533686" y="87058"/>
                  </a:lnTo>
                  <a:lnTo>
                    <a:pt x="501587" y="65818"/>
                  </a:lnTo>
                  <a:lnTo>
                    <a:pt x="480346" y="63246"/>
                  </a:lnTo>
                  <a:lnTo>
                    <a:pt x="436531" y="31909"/>
                  </a:lnTo>
                  <a:lnTo>
                    <a:pt x="377380" y="20288"/>
                  </a:lnTo>
                  <a:lnTo>
                    <a:pt x="288893" y="762"/>
                  </a:lnTo>
                  <a:lnTo>
                    <a:pt x="202692" y="67818"/>
                  </a:lnTo>
                  <a:lnTo>
                    <a:pt x="188404" y="78962"/>
                  </a:lnTo>
                  <a:lnTo>
                    <a:pt x="170688" y="46577"/>
                  </a:lnTo>
                  <a:lnTo>
                    <a:pt x="162687" y="6763"/>
                  </a:lnTo>
                  <a:lnTo>
                    <a:pt x="132302" y="7334"/>
                  </a:lnTo>
                  <a:lnTo>
                    <a:pt x="38005" y="0"/>
                  </a:lnTo>
                  <a:lnTo>
                    <a:pt x="30575" y="24955"/>
                  </a:lnTo>
                  <a:lnTo>
                    <a:pt x="26384" y="58960"/>
                  </a:lnTo>
                  <a:lnTo>
                    <a:pt x="23717" y="80296"/>
                  </a:lnTo>
                  <a:lnTo>
                    <a:pt x="17336" y="96774"/>
                  </a:lnTo>
                  <a:lnTo>
                    <a:pt x="10478" y="117443"/>
                  </a:lnTo>
                  <a:lnTo>
                    <a:pt x="0" y="237077"/>
                  </a:lnTo>
                  <a:lnTo>
                    <a:pt x="23527" y="257270"/>
                  </a:lnTo>
                  <a:lnTo>
                    <a:pt x="109919" y="293846"/>
                  </a:lnTo>
                  <a:lnTo>
                    <a:pt x="167450" y="318230"/>
                  </a:lnTo>
                  <a:lnTo>
                    <a:pt x="192024" y="329851"/>
                  </a:lnTo>
                  <a:lnTo>
                    <a:pt x="212312" y="340995"/>
                  </a:lnTo>
                  <a:lnTo>
                    <a:pt x="236792" y="352711"/>
                  </a:lnTo>
                  <a:lnTo>
                    <a:pt x="255937" y="337757"/>
                  </a:lnTo>
                  <a:lnTo>
                    <a:pt x="281083" y="345186"/>
                  </a:lnTo>
                  <a:lnTo>
                    <a:pt x="269843" y="365379"/>
                  </a:lnTo>
                  <a:lnTo>
                    <a:pt x="326993" y="394049"/>
                  </a:lnTo>
                  <a:lnTo>
                    <a:pt x="352044" y="401479"/>
                  </a:lnTo>
                  <a:lnTo>
                    <a:pt x="372237" y="412528"/>
                  </a:lnTo>
                  <a:lnTo>
                    <a:pt x="393097" y="419481"/>
                  </a:lnTo>
                  <a:lnTo>
                    <a:pt x="409099" y="430054"/>
                  </a:lnTo>
                  <a:lnTo>
                    <a:pt x="420814" y="440150"/>
                  </a:lnTo>
                  <a:lnTo>
                    <a:pt x="443198" y="434245"/>
                  </a:lnTo>
                  <a:lnTo>
                    <a:pt x="453866" y="452914"/>
                  </a:lnTo>
                  <a:lnTo>
                    <a:pt x="453866" y="452914"/>
                  </a:lnTo>
                  <a:lnTo>
                    <a:pt x="453866" y="4529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4EDD65FD-AF5F-DA85-ED80-1A344913DEE4}"/>
                </a:ext>
              </a:extLst>
            </p:cNvPr>
            <p:cNvSpPr/>
            <p:nvPr/>
          </p:nvSpPr>
          <p:spPr>
            <a:xfrm>
              <a:off x="-405256" y="552933"/>
              <a:ext cx="528994" cy="1159523"/>
            </a:xfrm>
            <a:custGeom>
              <a:avLst/>
              <a:gdLst>
                <a:gd name="connsiteX0" fmla="*/ 191548 w 314134"/>
                <a:gd name="connsiteY0" fmla="*/ 688562 h 688562"/>
                <a:gd name="connsiteX1" fmla="*/ 209741 w 314134"/>
                <a:gd name="connsiteY1" fmla="*/ 682181 h 688562"/>
                <a:gd name="connsiteX2" fmla="*/ 243935 w 314134"/>
                <a:gd name="connsiteY2" fmla="*/ 686372 h 688562"/>
                <a:gd name="connsiteX3" fmla="*/ 247079 w 314134"/>
                <a:gd name="connsiteY3" fmla="*/ 660845 h 688562"/>
                <a:gd name="connsiteX4" fmla="*/ 272701 w 314134"/>
                <a:gd name="connsiteY4" fmla="*/ 629412 h 688562"/>
                <a:gd name="connsiteX5" fmla="*/ 288036 w 314134"/>
                <a:gd name="connsiteY5" fmla="*/ 575120 h 688562"/>
                <a:gd name="connsiteX6" fmla="*/ 291179 w 314134"/>
                <a:gd name="connsiteY6" fmla="*/ 549593 h 688562"/>
                <a:gd name="connsiteX7" fmla="*/ 289084 w 314134"/>
                <a:gd name="connsiteY7" fmla="*/ 531971 h 688562"/>
                <a:gd name="connsiteX8" fmla="*/ 245174 w 314134"/>
                <a:gd name="connsiteY8" fmla="*/ 535210 h 688562"/>
                <a:gd name="connsiteX9" fmla="*/ 220123 w 314134"/>
                <a:gd name="connsiteY9" fmla="*/ 527876 h 688562"/>
                <a:gd name="connsiteX10" fmla="*/ 201359 w 314134"/>
                <a:gd name="connsiteY10" fmla="*/ 503873 h 688562"/>
                <a:gd name="connsiteX11" fmla="*/ 200216 w 314134"/>
                <a:gd name="connsiteY11" fmla="*/ 477869 h 688562"/>
                <a:gd name="connsiteX12" fmla="*/ 219361 w 314134"/>
                <a:gd name="connsiteY12" fmla="*/ 462915 h 688562"/>
                <a:gd name="connsiteX13" fmla="*/ 224695 w 314134"/>
                <a:gd name="connsiteY13" fmla="*/ 420338 h 688562"/>
                <a:gd name="connsiteX14" fmla="*/ 241173 w 314134"/>
                <a:gd name="connsiteY14" fmla="*/ 392144 h 688562"/>
                <a:gd name="connsiteX15" fmla="*/ 266795 w 314134"/>
                <a:gd name="connsiteY15" fmla="*/ 360712 h 688562"/>
                <a:gd name="connsiteX16" fmla="*/ 277463 w 314134"/>
                <a:gd name="connsiteY16" fmla="*/ 344710 h 688562"/>
                <a:gd name="connsiteX17" fmla="*/ 288036 w 314134"/>
                <a:gd name="connsiteY17" fmla="*/ 328708 h 688562"/>
                <a:gd name="connsiteX18" fmla="*/ 308324 w 314134"/>
                <a:gd name="connsiteY18" fmla="*/ 305276 h 688562"/>
                <a:gd name="connsiteX19" fmla="*/ 314135 w 314134"/>
                <a:gd name="connsiteY19" fmla="*/ 258509 h 688562"/>
                <a:gd name="connsiteX20" fmla="*/ 300704 w 314134"/>
                <a:gd name="connsiteY20" fmla="*/ 226600 h 688562"/>
                <a:gd name="connsiteX21" fmla="*/ 294227 w 314134"/>
                <a:gd name="connsiteY21" fmla="*/ 208502 h 688562"/>
                <a:gd name="connsiteX22" fmla="*/ 280797 w 314134"/>
                <a:gd name="connsiteY22" fmla="*/ 176594 h 688562"/>
                <a:gd name="connsiteX23" fmla="*/ 283940 w 314134"/>
                <a:gd name="connsiteY23" fmla="*/ 151067 h 688562"/>
                <a:gd name="connsiteX24" fmla="*/ 291370 w 314134"/>
                <a:gd name="connsiteY24" fmla="*/ 126016 h 688562"/>
                <a:gd name="connsiteX25" fmla="*/ 290227 w 314134"/>
                <a:gd name="connsiteY25" fmla="*/ 99917 h 688562"/>
                <a:gd name="connsiteX26" fmla="*/ 281654 w 314134"/>
                <a:gd name="connsiteY26" fmla="*/ 64294 h 688562"/>
                <a:gd name="connsiteX27" fmla="*/ 270891 w 314134"/>
                <a:gd name="connsiteY27" fmla="*/ 45720 h 688562"/>
                <a:gd name="connsiteX28" fmla="*/ 257461 w 314134"/>
                <a:gd name="connsiteY28" fmla="*/ 13811 h 688562"/>
                <a:gd name="connsiteX29" fmla="*/ 146209 w 314134"/>
                <a:gd name="connsiteY29" fmla="*/ 0 h 688562"/>
                <a:gd name="connsiteX30" fmla="*/ 147923 w 314134"/>
                <a:gd name="connsiteY30" fmla="*/ 21812 h 688562"/>
                <a:gd name="connsiteX31" fmla="*/ 141542 w 314134"/>
                <a:gd name="connsiteY31" fmla="*/ 38386 h 688562"/>
                <a:gd name="connsiteX32" fmla="*/ 138875 w 314134"/>
                <a:gd name="connsiteY32" fmla="*/ 59627 h 688562"/>
                <a:gd name="connsiteX33" fmla="*/ 145352 w 314134"/>
                <a:gd name="connsiteY33" fmla="*/ 77724 h 688562"/>
                <a:gd name="connsiteX34" fmla="*/ 146971 w 314134"/>
                <a:gd name="connsiteY34" fmla="*/ 99536 h 688562"/>
                <a:gd name="connsiteX35" fmla="*/ 149733 w 314134"/>
                <a:gd name="connsiteY35" fmla="*/ 112871 h 688562"/>
                <a:gd name="connsiteX36" fmla="*/ 151352 w 314134"/>
                <a:gd name="connsiteY36" fmla="*/ 134684 h 688562"/>
                <a:gd name="connsiteX37" fmla="*/ 133731 w 314134"/>
                <a:gd name="connsiteY37" fmla="*/ 136779 h 688562"/>
                <a:gd name="connsiteX38" fmla="*/ 135922 w 314134"/>
                <a:gd name="connsiteY38" fmla="*/ 154400 h 688562"/>
                <a:gd name="connsiteX39" fmla="*/ 120967 w 314134"/>
                <a:gd name="connsiteY39" fmla="*/ 169831 h 688562"/>
                <a:gd name="connsiteX40" fmla="*/ 98488 w 314134"/>
                <a:gd name="connsiteY40" fmla="*/ 175641 h 688562"/>
                <a:gd name="connsiteX41" fmla="*/ 96393 w 314134"/>
                <a:gd name="connsiteY41" fmla="*/ 192691 h 688562"/>
                <a:gd name="connsiteX42" fmla="*/ 81439 w 314134"/>
                <a:gd name="connsiteY42" fmla="*/ 208121 h 688562"/>
                <a:gd name="connsiteX43" fmla="*/ 71342 w 314134"/>
                <a:gd name="connsiteY43" fmla="*/ 219837 h 688562"/>
                <a:gd name="connsiteX44" fmla="*/ 60198 w 314134"/>
                <a:gd name="connsiteY44" fmla="*/ 240125 h 688562"/>
                <a:gd name="connsiteX45" fmla="*/ 58007 w 314134"/>
                <a:gd name="connsiteY45" fmla="*/ 257175 h 688562"/>
                <a:gd name="connsiteX46" fmla="*/ 43625 w 314134"/>
                <a:gd name="connsiteY46" fmla="*/ 268319 h 688562"/>
                <a:gd name="connsiteX47" fmla="*/ 32957 w 314134"/>
                <a:gd name="connsiteY47" fmla="*/ 284321 h 688562"/>
                <a:gd name="connsiteX48" fmla="*/ 18574 w 314134"/>
                <a:gd name="connsiteY48" fmla="*/ 295466 h 688562"/>
                <a:gd name="connsiteX49" fmla="*/ 14002 w 314134"/>
                <a:gd name="connsiteY49" fmla="*/ 403003 h 688562"/>
                <a:gd name="connsiteX50" fmla="*/ 8763 w 314134"/>
                <a:gd name="connsiteY50" fmla="*/ 445580 h 688562"/>
                <a:gd name="connsiteX51" fmla="*/ 5144 w 314134"/>
                <a:gd name="connsiteY51" fmla="*/ 509969 h 688562"/>
                <a:gd name="connsiteX52" fmla="*/ 0 w 314134"/>
                <a:gd name="connsiteY52" fmla="*/ 587121 h 688562"/>
                <a:gd name="connsiteX53" fmla="*/ 0 w 314134"/>
                <a:gd name="connsiteY53" fmla="*/ 621697 h 688562"/>
                <a:gd name="connsiteX54" fmla="*/ 41243 w 314134"/>
                <a:gd name="connsiteY54" fmla="*/ 639794 h 688562"/>
                <a:gd name="connsiteX55" fmla="*/ 131636 w 314134"/>
                <a:gd name="connsiteY55" fmla="*/ 646557 h 688562"/>
                <a:gd name="connsiteX56" fmla="*/ 153543 w 314134"/>
                <a:gd name="connsiteY56" fmla="*/ 644938 h 688562"/>
                <a:gd name="connsiteX57" fmla="*/ 174879 w 314134"/>
                <a:gd name="connsiteY57" fmla="*/ 647605 h 688562"/>
                <a:gd name="connsiteX58" fmla="*/ 186119 w 314134"/>
                <a:gd name="connsiteY58" fmla="*/ 661988 h 688562"/>
                <a:gd name="connsiteX59" fmla="*/ 187262 w 314134"/>
                <a:gd name="connsiteY59" fmla="*/ 687991 h 688562"/>
                <a:gd name="connsiteX60" fmla="*/ 191548 w 314134"/>
                <a:gd name="connsiteY60" fmla="*/ 688562 h 688562"/>
                <a:gd name="connsiteX61" fmla="*/ 191548 w 314134"/>
                <a:gd name="connsiteY61" fmla="*/ 688562 h 688562"/>
                <a:gd name="connsiteX62" fmla="*/ 191548 w 314134"/>
                <a:gd name="connsiteY62" fmla="*/ 688562 h 68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14134" h="688562">
                  <a:moveTo>
                    <a:pt x="191548" y="688562"/>
                  </a:moveTo>
                  <a:lnTo>
                    <a:pt x="209741" y="682181"/>
                  </a:lnTo>
                  <a:lnTo>
                    <a:pt x="243935" y="686372"/>
                  </a:lnTo>
                  <a:lnTo>
                    <a:pt x="247079" y="660845"/>
                  </a:lnTo>
                  <a:lnTo>
                    <a:pt x="272701" y="629412"/>
                  </a:lnTo>
                  <a:lnTo>
                    <a:pt x="288036" y="575120"/>
                  </a:lnTo>
                  <a:lnTo>
                    <a:pt x="291179" y="549593"/>
                  </a:lnTo>
                  <a:lnTo>
                    <a:pt x="289084" y="531971"/>
                  </a:lnTo>
                  <a:lnTo>
                    <a:pt x="245174" y="535210"/>
                  </a:lnTo>
                  <a:lnTo>
                    <a:pt x="220123" y="527876"/>
                  </a:lnTo>
                  <a:lnTo>
                    <a:pt x="201359" y="503873"/>
                  </a:lnTo>
                  <a:lnTo>
                    <a:pt x="200216" y="477869"/>
                  </a:lnTo>
                  <a:lnTo>
                    <a:pt x="219361" y="462915"/>
                  </a:lnTo>
                  <a:lnTo>
                    <a:pt x="224695" y="420338"/>
                  </a:lnTo>
                  <a:lnTo>
                    <a:pt x="241173" y="392144"/>
                  </a:lnTo>
                  <a:lnTo>
                    <a:pt x="266795" y="360712"/>
                  </a:lnTo>
                  <a:lnTo>
                    <a:pt x="277463" y="344710"/>
                  </a:lnTo>
                  <a:lnTo>
                    <a:pt x="288036" y="328708"/>
                  </a:lnTo>
                  <a:lnTo>
                    <a:pt x="308324" y="305276"/>
                  </a:lnTo>
                  <a:lnTo>
                    <a:pt x="314135" y="258509"/>
                  </a:lnTo>
                  <a:lnTo>
                    <a:pt x="300704" y="226600"/>
                  </a:lnTo>
                  <a:lnTo>
                    <a:pt x="294227" y="208502"/>
                  </a:lnTo>
                  <a:lnTo>
                    <a:pt x="280797" y="176594"/>
                  </a:lnTo>
                  <a:lnTo>
                    <a:pt x="283940" y="151067"/>
                  </a:lnTo>
                  <a:lnTo>
                    <a:pt x="291370" y="126016"/>
                  </a:lnTo>
                  <a:lnTo>
                    <a:pt x="290227" y="99917"/>
                  </a:lnTo>
                  <a:lnTo>
                    <a:pt x="281654" y="64294"/>
                  </a:lnTo>
                  <a:lnTo>
                    <a:pt x="270891" y="45720"/>
                  </a:lnTo>
                  <a:lnTo>
                    <a:pt x="257461" y="13811"/>
                  </a:lnTo>
                  <a:lnTo>
                    <a:pt x="146209" y="0"/>
                  </a:lnTo>
                  <a:lnTo>
                    <a:pt x="147923" y="21812"/>
                  </a:lnTo>
                  <a:lnTo>
                    <a:pt x="141542" y="38386"/>
                  </a:lnTo>
                  <a:lnTo>
                    <a:pt x="138875" y="59627"/>
                  </a:lnTo>
                  <a:lnTo>
                    <a:pt x="145352" y="77724"/>
                  </a:lnTo>
                  <a:lnTo>
                    <a:pt x="146971" y="99536"/>
                  </a:lnTo>
                  <a:lnTo>
                    <a:pt x="149733" y="112871"/>
                  </a:lnTo>
                  <a:lnTo>
                    <a:pt x="151352" y="134684"/>
                  </a:lnTo>
                  <a:lnTo>
                    <a:pt x="133731" y="136779"/>
                  </a:lnTo>
                  <a:lnTo>
                    <a:pt x="135922" y="154400"/>
                  </a:lnTo>
                  <a:lnTo>
                    <a:pt x="120967" y="169831"/>
                  </a:lnTo>
                  <a:lnTo>
                    <a:pt x="98488" y="175641"/>
                  </a:lnTo>
                  <a:lnTo>
                    <a:pt x="96393" y="192691"/>
                  </a:lnTo>
                  <a:lnTo>
                    <a:pt x="81439" y="208121"/>
                  </a:lnTo>
                  <a:lnTo>
                    <a:pt x="71342" y="219837"/>
                  </a:lnTo>
                  <a:lnTo>
                    <a:pt x="60198" y="240125"/>
                  </a:lnTo>
                  <a:lnTo>
                    <a:pt x="58007" y="257175"/>
                  </a:lnTo>
                  <a:lnTo>
                    <a:pt x="43625" y="268319"/>
                  </a:lnTo>
                  <a:lnTo>
                    <a:pt x="32957" y="284321"/>
                  </a:lnTo>
                  <a:lnTo>
                    <a:pt x="18574" y="295466"/>
                  </a:lnTo>
                  <a:lnTo>
                    <a:pt x="14002" y="403003"/>
                  </a:lnTo>
                  <a:lnTo>
                    <a:pt x="8763" y="445580"/>
                  </a:lnTo>
                  <a:lnTo>
                    <a:pt x="5144" y="509969"/>
                  </a:lnTo>
                  <a:lnTo>
                    <a:pt x="0" y="587121"/>
                  </a:lnTo>
                  <a:lnTo>
                    <a:pt x="0" y="621697"/>
                  </a:lnTo>
                  <a:lnTo>
                    <a:pt x="41243" y="639794"/>
                  </a:lnTo>
                  <a:lnTo>
                    <a:pt x="131636" y="646557"/>
                  </a:lnTo>
                  <a:lnTo>
                    <a:pt x="153543" y="644938"/>
                  </a:lnTo>
                  <a:lnTo>
                    <a:pt x="174879" y="647605"/>
                  </a:lnTo>
                  <a:lnTo>
                    <a:pt x="186119" y="661988"/>
                  </a:lnTo>
                  <a:lnTo>
                    <a:pt x="187262" y="687991"/>
                  </a:lnTo>
                  <a:lnTo>
                    <a:pt x="191548" y="688562"/>
                  </a:lnTo>
                  <a:lnTo>
                    <a:pt x="191548" y="688562"/>
                  </a:lnTo>
                  <a:lnTo>
                    <a:pt x="191548" y="6885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E6C96502-6BD0-E1D4-83CC-DA272A87ACD7}"/>
                </a:ext>
              </a:extLst>
            </p:cNvPr>
            <p:cNvSpPr/>
            <p:nvPr/>
          </p:nvSpPr>
          <p:spPr>
            <a:xfrm>
              <a:off x="1181411" y="412746"/>
              <a:ext cx="627800" cy="869842"/>
            </a:xfrm>
            <a:custGeom>
              <a:avLst/>
              <a:gdLst>
                <a:gd name="connsiteX0" fmla="*/ 232981 w 372808"/>
                <a:gd name="connsiteY0" fmla="*/ 516541 h 516540"/>
                <a:gd name="connsiteX1" fmla="*/ 239268 w 372808"/>
                <a:gd name="connsiteY1" fmla="*/ 465582 h 516540"/>
                <a:gd name="connsiteX2" fmla="*/ 265843 w 372808"/>
                <a:gd name="connsiteY2" fmla="*/ 425767 h 516540"/>
                <a:gd name="connsiteX3" fmla="*/ 280702 w 372808"/>
                <a:gd name="connsiteY3" fmla="*/ 410337 h 516540"/>
                <a:gd name="connsiteX4" fmla="*/ 286512 w 372808"/>
                <a:gd name="connsiteY4" fmla="*/ 363569 h 516540"/>
                <a:gd name="connsiteX5" fmla="*/ 290131 w 372808"/>
                <a:gd name="connsiteY5" fmla="*/ 333851 h 516540"/>
                <a:gd name="connsiteX6" fmla="*/ 297561 w 372808"/>
                <a:gd name="connsiteY6" fmla="*/ 308896 h 516540"/>
                <a:gd name="connsiteX7" fmla="*/ 295370 w 372808"/>
                <a:gd name="connsiteY7" fmla="*/ 291370 h 516540"/>
                <a:gd name="connsiteX8" fmla="*/ 308134 w 372808"/>
                <a:gd name="connsiteY8" fmla="*/ 258413 h 516540"/>
                <a:gd name="connsiteX9" fmla="*/ 325088 w 372808"/>
                <a:gd name="connsiteY9" fmla="*/ 226028 h 516540"/>
                <a:gd name="connsiteX10" fmla="*/ 345853 w 372808"/>
                <a:gd name="connsiteY10" fmla="*/ 198406 h 516540"/>
                <a:gd name="connsiteX11" fmla="*/ 362807 w 372808"/>
                <a:gd name="connsiteY11" fmla="*/ 165925 h 516540"/>
                <a:gd name="connsiteX12" fmla="*/ 370237 w 372808"/>
                <a:gd name="connsiteY12" fmla="*/ 140970 h 516540"/>
                <a:gd name="connsiteX13" fmla="*/ 372808 w 372808"/>
                <a:gd name="connsiteY13" fmla="*/ 119729 h 516540"/>
                <a:gd name="connsiteX14" fmla="*/ 370713 w 372808"/>
                <a:gd name="connsiteY14" fmla="*/ 102203 h 516540"/>
                <a:gd name="connsiteX15" fmla="*/ 354139 w 372808"/>
                <a:gd name="connsiteY15" fmla="*/ 95917 h 516540"/>
                <a:gd name="connsiteX16" fmla="*/ 336518 w 372808"/>
                <a:gd name="connsiteY16" fmla="*/ 98012 h 516540"/>
                <a:gd name="connsiteX17" fmla="*/ 318421 w 372808"/>
                <a:gd name="connsiteY17" fmla="*/ 104394 h 516540"/>
                <a:gd name="connsiteX18" fmla="*/ 300895 w 372808"/>
                <a:gd name="connsiteY18" fmla="*/ 106585 h 516540"/>
                <a:gd name="connsiteX19" fmla="*/ 285940 w 372808"/>
                <a:gd name="connsiteY19" fmla="*/ 87440 h 516540"/>
                <a:gd name="connsiteX20" fmla="*/ 265652 w 372808"/>
                <a:gd name="connsiteY20" fmla="*/ 76295 h 516540"/>
                <a:gd name="connsiteX21" fmla="*/ 194691 w 372808"/>
                <a:gd name="connsiteY21" fmla="*/ 20098 h 516540"/>
                <a:gd name="connsiteX22" fmla="*/ 171164 w 372808"/>
                <a:gd name="connsiteY22" fmla="*/ 0 h 516540"/>
                <a:gd name="connsiteX23" fmla="*/ 139255 w 372808"/>
                <a:gd name="connsiteY23" fmla="*/ 13335 h 516540"/>
                <a:gd name="connsiteX24" fmla="*/ 136684 w 372808"/>
                <a:gd name="connsiteY24" fmla="*/ 34576 h 516540"/>
                <a:gd name="connsiteX25" fmla="*/ 126016 w 372808"/>
                <a:gd name="connsiteY25" fmla="*/ 50482 h 516540"/>
                <a:gd name="connsiteX26" fmla="*/ 123825 w 372808"/>
                <a:gd name="connsiteY26" fmla="*/ 32956 h 516540"/>
                <a:gd name="connsiteX27" fmla="*/ 109538 w 372808"/>
                <a:gd name="connsiteY27" fmla="*/ 44101 h 516540"/>
                <a:gd name="connsiteX28" fmla="*/ 95155 w 372808"/>
                <a:gd name="connsiteY28" fmla="*/ 55245 h 516540"/>
                <a:gd name="connsiteX29" fmla="*/ 76009 w 372808"/>
                <a:gd name="connsiteY29" fmla="*/ 70199 h 516540"/>
                <a:gd name="connsiteX30" fmla="*/ 53054 w 372808"/>
                <a:gd name="connsiteY30" fmla="*/ 80296 h 516540"/>
                <a:gd name="connsiteX31" fmla="*/ 38767 w 372808"/>
                <a:gd name="connsiteY31" fmla="*/ 91440 h 516540"/>
                <a:gd name="connsiteX32" fmla="*/ 32385 w 372808"/>
                <a:gd name="connsiteY32" fmla="*/ 107918 h 516540"/>
                <a:gd name="connsiteX33" fmla="*/ 18002 w 372808"/>
                <a:gd name="connsiteY33" fmla="*/ 119063 h 516540"/>
                <a:gd name="connsiteX34" fmla="*/ 0 w 372808"/>
                <a:gd name="connsiteY34" fmla="*/ 160020 h 516540"/>
                <a:gd name="connsiteX35" fmla="*/ 21241 w 372808"/>
                <a:gd name="connsiteY35" fmla="*/ 162592 h 516540"/>
                <a:gd name="connsiteX36" fmla="*/ 43148 w 372808"/>
                <a:gd name="connsiteY36" fmla="*/ 161068 h 516540"/>
                <a:gd name="connsiteX37" fmla="*/ 64484 w 372808"/>
                <a:gd name="connsiteY37" fmla="*/ 163640 h 516540"/>
                <a:gd name="connsiteX38" fmla="*/ 80963 w 372808"/>
                <a:gd name="connsiteY38" fmla="*/ 170021 h 516540"/>
                <a:gd name="connsiteX39" fmla="*/ 110776 w 372808"/>
                <a:gd name="connsiteY39" fmla="*/ 173736 h 516540"/>
                <a:gd name="connsiteX40" fmla="*/ 131064 w 372808"/>
                <a:gd name="connsiteY40" fmla="*/ 184785 h 516540"/>
                <a:gd name="connsiteX41" fmla="*/ 128968 w 372808"/>
                <a:gd name="connsiteY41" fmla="*/ 201835 h 516540"/>
                <a:gd name="connsiteX42" fmla="*/ 126873 w 372808"/>
                <a:gd name="connsiteY42" fmla="*/ 218789 h 516540"/>
                <a:gd name="connsiteX43" fmla="*/ 111442 w 372808"/>
                <a:gd name="connsiteY43" fmla="*/ 238506 h 516540"/>
                <a:gd name="connsiteX44" fmla="*/ 97631 w 372808"/>
                <a:gd name="connsiteY44" fmla="*/ 245364 h 516540"/>
                <a:gd name="connsiteX45" fmla="*/ 113633 w 372808"/>
                <a:gd name="connsiteY45" fmla="*/ 256032 h 516540"/>
                <a:gd name="connsiteX46" fmla="*/ 119539 w 372808"/>
                <a:gd name="connsiteY46" fmla="*/ 278321 h 516540"/>
                <a:gd name="connsiteX47" fmla="*/ 96107 w 372808"/>
                <a:gd name="connsiteY47" fmla="*/ 292608 h 516540"/>
                <a:gd name="connsiteX48" fmla="*/ 107347 w 372808"/>
                <a:gd name="connsiteY48" fmla="*/ 306991 h 516540"/>
                <a:gd name="connsiteX49" fmla="*/ 113824 w 372808"/>
                <a:gd name="connsiteY49" fmla="*/ 324993 h 516540"/>
                <a:gd name="connsiteX50" fmla="*/ 128778 w 372808"/>
                <a:gd name="connsiteY50" fmla="*/ 344138 h 516540"/>
                <a:gd name="connsiteX51" fmla="*/ 114395 w 372808"/>
                <a:gd name="connsiteY51" fmla="*/ 355283 h 516540"/>
                <a:gd name="connsiteX52" fmla="*/ 112300 w 372808"/>
                <a:gd name="connsiteY52" fmla="*/ 372237 h 516540"/>
                <a:gd name="connsiteX53" fmla="*/ 107537 w 372808"/>
                <a:gd name="connsiteY53" fmla="*/ 410528 h 516540"/>
                <a:gd name="connsiteX54" fmla="*/ 105537 w 372808"/>
                <a:gd name="connsiteY54" fmla="*/ 462058 h 516540"/>
                <a:gd name="connsiteX55" fmla="*/ 99155 w 372808"/>
                <a:gd name="connsiteY55" fmla="*/ 478536 h 516540"/>
                <a:gd name="connsiteX56" fmla="*/ 96012 w 372808"/>
                <a:gd name="connsiteY56" fmla="*/ 503968 h 516540"/>
                <a:gd name="connsiteX57" fmla="*/ 134874 w 372808"/>
                <a:gd name="connsiteY57" fmla="*/ 504444 h 516540"/>
                <a:gd name="connsiteX58" fmla="*/ 177546 w 372808"/>
                <a:gd name="connsiteY58" fmla="*/ 509778 h 516540"/>
                <a:gd name="connsiteX59" fmla="*/ 207359 w 372808"/>
                <a:gd name="connsiteY59" fmla="*/ 513398 h 516540"/>
                <a:gd name="connsiteX60" fmla="*/ 229267 w 372808"/>
                <a:gd name="connsiteY60" fmla="*/ 511778 h 516540"/>
                <a:gd name="connsiteX61" fmla="*/ 232981 w 372808"/>
                <a:gd name="connsiteY61" fmla="*/ 516541 h 516540"/>
                <a:gd name="connsiteX62" fmla="*/ 232981 w 372808"/>
                <a:gd name="connsiteY62" fmla="*/ 516541 h 516540"/>
                <a:gd name="connsiteX63" fmla="*/ 232981 w 372808"/>
                <a:gd name="connsiteY63" fmla="*/ 516541 h 51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72808" h="516540">
                  <a:moveTo>
                    <a:pt x="232981" y="516541"/>
                  </a:moveTo>
                  <a:lnTo>
                    <a:pt x="239268" y="465582"/>
                  </a:lnTo>
                  <a:lnTo>
                    <a:pt x="265843" y="425767"/>
                  </a:lnTo>
                  <a:lnTo>
                    <a:pt x="280702" y="410337"/>
                  </a:lnTo>
                  <a:lnTo>
                    <a:pt x="286512" y="363569"/>
                  </a:lnTo>
                  <a:lnTo>
                    <a:pt x="290131" y="333851"/>
                  </a:lnTo>
                  <a:lnTo>
                    <a:pt x="297561" y="308896"/>
                  </a:lnTo>
                  <a:lnTo>
                    <a:pt x="295370" y="291370"/>
                  </a:lnTo>
                  <a:lnTo>
                    <a:pt x="308134" y="258413"/>
                  </a:lnTo>
                  <a:lnTo>
                    <a:pt x="325088" y="226028"/>
                  </a:lnTo>
                  <a:lnTo>
                    <a:pt x="345853" y="198406"/>
                  </a:lnTo>
                  <a:lnTo>
                    <a:pt x="362807" y="165925"/>
                  </a:lnTo>
                  <a:lnTo>
                    <a:pt x="370237" y="140970"/>
                  </a:lnTo>
                  <a:lnTo>
                    <a:pt x="372808" y="119729"/>
                  </a:lnTo>
                  <a:lnTo>
                    <a:pt x="370713" y="102203"/>
                  </a:lnTo>
                  <a:lnTo>
                    <a:pt x="354139" y="95917"/>
                  </a:lnTo>
                  <a:lnTo>
                    <a:pt x="336518" y="98012"/>
                  </a:lnTo>
                  <a:lnTo>
                    <a:pt x="318421" y="104394"/>
                  </a:lnTo>
                  <a:lnTo>
                    <a:pt x="300895" y="106585"/>
                  </a:lnTo>
                  <a:lnTo>
                    <a:pt x="285940" y="87440"/>
                  </a:lnTo>
                  <a:lnTo>
                    <a:pt x="265652" y="76295"/>
                  </a:lnTo>
                  <a:lnTo>
                    <a:pt x="194691" y="20098"/>
                  </a:lnTo>
                  <a:lnTo>
                    <a:pt x="171164" y="0"/>
                  </a:lnTo>
                  <a:lnTo>
                    <a:pt x="139255" y="13335"/>
                  </a:lnTo>
                  <a:lnTo>
                    <a:pt x="136684" y="34576"/>
                  </a:lnTo>
                  <a:lnTo>
                    <a:pt x="126016" y="50482"/>
                  </a:lnTo>
                  <a:lnTo>
                    <a:pt x="123825" y="32956"/>
                  </a:lnTo>
                  <a:lnTo>
                    <a:pt x="109538" y="44101"/>
                  </a:lnTo>
                  <a:lnTo>
                    <a:pt x="95155" y="55245"/>
                  </a:lnTo>
                  <a:lnTo>
                    <a:pt x="76009" y="70199"/>
                  </a:lnTo>
                  <a:lnTo>
                    <a:pt x="53054" y="80296"/>
                  </a:lnTo>
                  <a:lnTo>
                    <a:pt x="38767" y="91440"/>
                  </a:lnTo>
                  <a:lnTo>
                    <a:pt x="32385" y="107918"/>
                  </a:lnTo>
                  <a:lnTo>
                    <a:pt x="18002" y="119063"/>
                  </a:lnTo>
                  <a:lnTo>
                    <a:pt x="0" y="160020"/>
                  </a:lnTo>
                  <a:lnTo>
                    <a:pt x="21241" y="162592"/>
                  </a:lnTo>
                  <a:lnTo>
                    <a:pt x="43148" y="161068"/>
                  </a:lnTo>
                  <a:lnTo>
                    <a:pt x="64484" y="163640"/>
                  </a:lnTo>
                  <a:lnTo>
                    <a:pt x="80963" y="170021"/>
                  </a:lnTo>
                  <a:lnTo>
                    <a:pt x="110776" y="173736"/>
                  </a:lnTo>
                  <a:lnTo>
                    <a:pt x="131064" y="184785"/>
                  </a:lnTo>
                  <a:lnTo>
                    <a:pt x="128968" y="201835"/>
                  </a:lnTo>
                  <a:lnTo>
                    <a:pt x="126873" y="218789"/>
                  </a:lnTo>
                  <a:lnTo>
                    <a:pt x="111442" y="238506"/>
                  </a:lnTo>
                  <a:lnTo>
                    <a:pt x="97631" y="245364"/>
                  </a:lnTo>
                  <a:lnTo>
                    <a:pt x="113633" y="256032"/>
                  </a:lnTo>
                  <a:lnTo>
                    <a:pt x="119539" y="278321"/>
                  </a:lnTo>
                  <a:lnTo>
                    <a:pt x="96107" y="292608"/>
                  </a:lnTo>
                  <a:lnTo>
                    <a:pt x="107347" y="306991"/>
                  </a:lnTo>
                  <a:lnTo>
                    <a:pt x="113824" y="324993"/>
                  </a:lnTo>
                  <a:lnTo>
                    <a:pt x="128778" y="344138"/>
                  </a:lnTo>
                  <a:lnTo>
                    <a:pt x="114395" y="355283"/>
                  </a:lnTo>
                  <a:lnTo>
                    <a:pt x="112300" y="372237"/>
                  </a:lnTo>
                  <a:lnTo>
                    <a:pt x="107537" y="410528"/>
                  </a:lnTo>
                  <a:lnTo>
                    <a:pt x="105537" y="462058"/>
                  </a:lnTo>
                  <a:lnTo>
                    <a:pt x="99155" y="478536"/>
                  </a:lnTo>
                  <a:lnTo>
                    <a:pt x="96012" y="503968"/>
                  </a:lnTo>
                  <a:lnTo>
                    <a:pt x="134874" y="504444"/>
                  </a:lnTo>
                  <a:lnTo>
                    <a:pt x="177546" y="509778"/>
                  </a:lnTo>
                  <a:lnTo>
                    <a:pt x="207359" y="513398"/>
                  </a:lnTo>
                  <a:lnTo>
                    <a:pt x="229267" y="511778"/>
                  </a:lnTo>
                  <a:lnTo>
                    <a:pt x="232981" y="516541"/>
                  </a:lnTo>
                  <a:lnTo>
                    <a:pt x="232981" y="516541"/>
                  </a:lnTo>
                  <a:lnTo>
                    <a:pt x="232981" y="516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69AB477C-99A8-A531-9DC1-E39E1AE66816}"/>
                </a:ext>
              </a:extLst>
            </p:cNvPr>
            <p:cNvSpPr/>
            <p:nvPr/>
          </p:nvSpPr>
          <p:spPr>
            <a:xfrm>
              <a:off x="1567330" y="529034"/>
              <a:ext cx="891656" cy="929670"/>
            </a:xfrm>
            <a:custGeom>
              <a:avLst/>
              <a:gdLst>
                <a:gd name="connsiteX0" fmla="*/ 422910 w 529494"/>
                <a:gd name="connsiteY0" fmla="*/ 552069 h 552068"/>
                <a:gd name="connsiteX1" fmla="*/ 434054 w 529494"/>
                <a:gd name="connsiteY1" fmla="*/ 531781 h 552068"/>
                <a:gd name="connsiteX2" fmla="*/ 427577 w 529494"/>
                <a:gd name="connsiteY2" fmla="*/ 513683 h 552068"/>
                <a:gd name="connsiteX3" fmla="*/ 438245 w 529494"/>
                <a:gd name="connsiteY3" fmla="*/ 497586 h 552068"/>
                <a:gd name="connsiteX4" fmla="*/ 448818 w 529494"/>
                <a:gd name="connsiteY4" fmla="*/ 481584 h 552068"/>
                <a:gd name="connsiteX5" fmla="*/ 471678 w 529494"/>
                <a:gd name="connsiteY5" fmla="*/ 471392 h 552068"/>
                <a:gd name="connsiteX6" fmla="*/ 474345 w 529494"/>
                <a:gd name="connsiteY6" fmla="*/ 450056 h 552068"/>
                <a:gd name="connsiteX7" fmla="*/ 476440 w 529494"/>
                <a:gd name="connsiteY7" fmla="*/ 433007 h 552068"/>
                <a:gd name="connsiteX8" fmla="*/ 493966 w 529494"/>
                <a:gd name="connsiteY8" fmla="*/ 430816 h 552068"/>
                <a:gd name="connsiteX9" fmla="*/ 492823 w 529494"/>
                <a:gd name="connsiteY9" fmla="*/ 404622 h 552068"/>
                <a:gd name="connsiteX10" fmla="*/ 513016 w 529494"/>
                <a:gd name="connsiteY10" fmla="*/ 415861 h 552068"/>
                <a:gd name="connsiteX11" fmla="*/ 510445 w 529494"/>
                <a:gd name="connsiteY11" fmla="*/ 437198 h 552068"/>
                <a:gd name="connsiteX12" fmla="*/ 521017 w 529494"/>
                <a:gd name="connsiteY12" fmla="*/ 421100 h 552068"/>
                <a:gd name="connsiteX13" fmla="*/ 529495 w 529494"/>
                <a:gd name="connsiteY13" fmla="*/ 387477 h 552068"/>
                <a:gd name="connsiteX14" fmla="*/ 505015 w 529494"/>
                <a:gd name="connsiteY14" fmla="*/ 375857 h 552068"/>
                <a:gd name="connsiteX15" fmla="*/ 516160 w 529494"/>
                <a:gd name="connsiteY15" fmla="*/ 355473 h 552068"/>
                <a:gd name="connsiteX16" fmla="*/ 514064 w 529494"/>
                <a:gd name="connsiteY16" fmla="*/ 337947 h 552068"/>
                <a:gd name="connsiteX17" fmla="*/ 496538 w 529494"/>
                <a:gd name="connsiteY17" fmla="*/ 340042 h 552068"/>
                <a:gd name="connsiteX18" fmla="*/ 476250 w 529494"/>
                <a:gd name="connsiteY18" fmla="*/ 294227 h 552068"/>
                <a:gd name="connsiteX19" fmla="*/ 467201 w 529494"/>
                <a:gd name="connsiteY19" fmla="*/ 262795 h 552068"/>
                <a:gd name="connsiteX20" fmla="*/ 456057 w 529494"/>
                <a:gd name="connsiteY20" fmla="*/ 213646 h 552068"/>
                <a:gd name="connsiteX21" fmla="*/ 439579 w 529494"/>
                <a:gd name="connsiteY21" fmla="*/ 207359 h 552068"/>
                <a:gd name="connsiteX22" fmla="*/ 411385 w 529494"/>
                <a:gd name="connsiteY22" fmla="*/ 190881 h 552068"/>
                <a:gd name="connsiteX23" fmla="*/ 409194 w 529494"/>
                <a:gd name="connsiteY23" fmla="*/ 173260 h 552068"/>
                <a:gd name="connsiteX24" fmla="*/ 407670 w 529494"/>
                <a:gd name="connsiteY24" fmla="*/ 151352 h 552068"/>
                <a:gd name="connsiteX25" fmla="*/ 383667 w 529494"/>
                <a:gd name="connsiteY25" fmla="*/ 135350 h 552068"/>
                <a:gd name="connsiteX26" fmla="*/ 377285 w 529494"/>
                <a:gd name="connsiteY26" fmla="*/ 117253 h 552068"/>
                <a:gd name="connsiteX27" fmla="*/ 357092 w 529494"/>
                <a:gd name="connsiteY27" fmla="*/ 106108 h 552068"/>
                <a:gd name="connsiteX28" fmla="*/ 345948 w 529494"/>
                <a:gd name="connsiteY28" fmla="*/ 91726 h 552068"/>
                <a:gd name="connsiteX29" fmla="*/ 330517 w 529494"/>
                <a:gd name="connsiteY29" fmla="*/ 76771 h 552068"/>
                <a:gd name="connsiteX30" fmla="*/ 328898 w 529494"/>
                <a:gd name="connsiteY30" fmla="*/ 54959 h 552068"/>
                <a:gd name="connsiteX31" fmla="*/ 326803 w 529494"/>
                <a:gd name="connsiteY31" fmla="*/ 37338 h 552068"/>
                <a:gd name="connsiteX32" fmla="*/ 316135 w 529494"/>
                <a:gd name="connsiteY32" fmla="*/ 18669 h 552068"/>
                <a:gd name="connsiteX33" fmla="*/ 305467 w 529494"/>
                <a:gd name="connsiteY33" fmla="*/ 0 h 552068"/>
                <a:gd name="connsiteX34" fmla="*/ 291179 w 529494"/>
                <a:gd name="connsiteY34" fmla="*/ 11240 h 552068"/>
                <a:gd name="connsiteX35" fmla="*/ 273082 w 529494"/>
                <a:gd name="connsiteY35" fmla="*/ 17717 h 552068"/>
                <a:gd name="connsiteX36" fmla="*/ 262033 w 529494"/>
                <a:gd name="connsiteY36" fmla="*/ 38005 h 552068"/>
                <a:gd name="connsiteX37" fmla="*/ 268414 w 529494"/>
                <a:gd name="connsiteY37" fmla="*/ 56102 h 552068"/>
                <a:gd name="connsiteX38" fmla="*/ 250317 w 529494"/>
                <a:gd name="connsiteY38" fmla="*/ 62579 h 552068"/>
                <a:gd name="connsiteX39" fmla="*/ 228029 w 529494"/>
                <a:gd name="connsiteY39" fmla="*/ 68485 h 552068"/>
                <a:gd name="connsiteX40" fmla="*/ 208883 w 529494"/>
                <a:gd name="connsiteY40" fmla="*/ 48768 h 552068"/>
                <a:gd name="connsiteX41" fmla="*/ 202501 w 529494"/>
                <a:gd name="connsiteY41" fmla="*/ 30671 h 552068"/>
                <a:gd name="connsiteX42" fmla="*/ 184404 w 529494"/>
                <a:gd name="connsiteY42" fmla="*/ 37052 h 552068"/>
                <a:gd name="connsiteX43" fmla="*/ 169069 w 529494"/>
                <a:gd name="connsiteY43" fmla="*/ 22193 h 552068"/>
                <a:gd name="connsiteX44" fmla="*/ 148304 w 529494"/>
                <a:gd name="connsiteY44" fmla="*/ 15335 h 552068"/>
                <a:gd name="connsiteX45" fmla="*/ 141446 w 529494"/>
                <a:gd name="connsiteY45" fmla="*/ 36100 h 552068"/>
                <a:gd name="connsiteX46" fmla="*/ 135064 w 529494"/>
                <a:gd name="connsiteY46" fmla="*/ 87344 h 552068"/>
                <a:gd name="connsiteX47" fmla="*/ 105918 w 529494"/>
                <a:gd name="connsiteY47" fmla="*/ 148780 h 552068"/>
                <a:gd name="connsiteX48" fmla="*/ 79438 w 529494"/>
                <a:gd name="connsiteY48" fmla="*/ 188881 h 552068"/>
                <a:gd name="connsiteX49" fmla="*/ 66675 w 529494"/>
                <a:gd name="connsiteY49" fmla="*/ 222028 h 552068"/>
                <a:gd name="connsiteX50" fmla="*/ 64579 w 529494"/>
                <a:gd name="connsiteY50" fmla="*/ 239077 h 552068"/>
                <a:gd name="connsiteX51" fmla="*/ 61436 w 529494"/>
                <a:gd name="connsiteY51" fmla="*/ 264700 h 552068"/>
                <a:gd name="connsiteX52" fmla="*/ 51911 w 529494"/>
                <a:gd name="connsiteY52" fmla="*/ 341567 h 552068"/>
                <a:gd name="connsiteX53" fmla="*/ 12192 w 529494"/>
                <a:gd name="connsiteY53" fmla="*/ 384334 h 552068"/>
                <a:gd name="connsiteX54" fmla="*/ 4286 w 529494"/>
                <a:gd name="connsiteY54" fmla="*/ 448437 h 552068"/>
                <a:gd name="connsiteX55" fmla="*/ 0 w 529494"/>
                <a:gd name="connsiteY55" fmla="*/ 482536 h 552068"/>
                <a:gd name="connsiteX56" fmla="*/ 1619 w 529494"/>
                <a:gd name="connsiteY56" fmla="*/ 504444 h 552068"/>
                <a:gd name="connsiteX57" fmla="*/ 31909 w 529494"/>
                <a:gd name="connsiteY57" fmla="*/ 503873 h 552068"/>
                <a:gd name="connsiteX58" fmla="*/ 117920 w 529494"/>
                <a:gd name="connsiteY58" fmla="*/ 436436 h 552068"/>
                <a:gd name="connsiteX59" fmla="*/ 206121 w 529494"/>
                <a:gd name="connsiteY59" fmla="*/ 455962 h 552068"/>
                <a:gd name="connsiteX60" fmla="*/ 252793 w 529494"/>
                <a:gd name="connsiteY60" fmla="*/ 461772 h 552068"/>
                <a:gd name="connsiteX61" fmla="*/ 308610 w 529494"/>
                <a:gd name="connsiteY61" fmla="*/ 499015 h 552068"/>
                <a:gd name="connsiteX62" fmla="*/ 329851 w 529494"/>
                <a:gd name="connsiteY62" fmla="*/ 501586 h 552068"/>
                <a:gd name="connsiteX63" fmla="*/ 350044 w 529494"/>
                <a:gd name="connsiteY63" fmla="*/ 512731 h 552068"/>
                <a:gd name="connsiteX64" fmla="*/ 389954 w 529494"/>
                <a:gd name="connsiteY64" fmla="*/ 539401 h 552068"/>
                <a:gd name="connsiteX65" fmla="*/ 415480 w 529494"/>
                <a:gd name="connsiteY65" fmla="*/ 542544 h 552068"/>
                <a:gd name="connsiteX66" fmla="*/ 422910 w 529494"/>
                <a:gd name="connsiteY66" fmla="*/ 552069 h 552068"/>
                <a:gd name="connsiteX67" fmla="*/ 422910 w 529494"/>
                <a:gd name="connsiteY67" fmla="*/ 552069 h 552068"/>
                <a:gd name="connsiteX68" fmla="*/ 422910 w 529494"/>
                <a:gd name="connsiteY68" fmla="*/ 552069 h 55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29494" h="552068">
                  <a:moveTo>
                    <a:pt x="422910" y="552069"/>
                  </a:moveTo>
                  <a:lnTo>
                    <a:pt x="434054" y="531781"/>
                  </a:lnTo>
                  <a:lnTo>
                    <a:pt x="427577" y="513683"/>
                  </a:lnTo>
                  <a:lnTo>
                    <a:pt x="438245" y="497586"/>
                  </a:lnTo>
                  <a:lnTo>
                    <a:pt x="448818" y="481584"/>
                  </a:lnTo>
                  <a:lnTo>
                    <a:pt x="471678" y="471392"/>
                  </a:lnTo>
                  <a:lnTo>
                    <a:pt x="474345" y="450056"/>
                  </a:lnTo>
                  <a:lnTo>
                    <a:pt x="476440" y="433007"/>
                  </a:lnTo>
                  <a:lnTo>
                    <a:pt x="493966" y="430816"/>
                  </a:lnTo>
                  <a:lnTo>
                    <a:pt x="492823" y="404622"/>
                  </a:lnTo>
                  <a:lnTo>
                    <a:pt x="513016" y="415861"/>
                  </a:lnTo>
                  <a:lnTo>
                    <a:pt x="510445" y="437198"/>
                  </a:lnTo>
                  <a:lnTo>
                    <a:pt x="521017" y="421100"/>
                  </a:lnTo>
                  <a:lnTo>
                    <a:pt x="529495" y="387477"/>
                  </a:lnTo>
                  <a:lnTo>
                    <a:pt x="505015" y="375857"/>
                  </a:lnTo>
                  <a:lnTo>
                    <a:pt x="516160" y="355473"/>
                  </a:lnTo>
                  <a:lnTo>
                    <a:pt x="514064" y="337947"/>
                  </a:lnTo>
                  <a:lnTo>
                    <a:pt x="496538" y="340042"/>
                  </a:lnTo>
                  <a:lnTo>
                    <a:pt x="476250" y="294227"/>
                  </a:lnTo>
                  <a:lnTo>
                    <a:pt x="467201" y="262795"/>
                  </a:lnTo>
                  <a:lnTo>
                    <a:pt x="456057" y="213646"/>
                  </a:lnTo>
                  <a:lnTo>
                    <a:pt x="439579" y="207359"/>
                  </a:lnTo>
                  <a:lnTo>
                    <a:pt x="411385" y="190881"/>
                  </a:lnTo>
                  <a:lnTo>
                    <a:pt x="409194" y="173260"/>
                  </a:lnTo>
                  <a:lnTo>
                    <a:pt x="407670" y="151352"/>
                  </a:lnTo>
                  <a:lnTo>
                    <a:pt x="383667" y="135350"/>
                  </a:lnTo>
                  <a:lnTo>
                    <a:pt x="377285" y="117253"/>
                  </a:lnTo>
                  <a:lnTo>
                    <a:pt x="357092" y="106108"/>
                  </a:lnTo>
                  <a:lnTo>
                    <a:pt x="345948" y="91726"/>
                  </a:lnTo>
                  <a:lnTo>
                    <a:pt x="330517" y="76771"/>
                  </a:lnTo>
                  <a:lnTo>
                    <a:pt x="328898" y="54959"/>
                  </a:lnTo>
                  <a:lnTo>
                    <a:pt x="326803" y="37338"/>
                  </a:lnTo>
                  <a:lnTo>
                    <a:pt x="316135" y="18669"/>
                  </a:lnTo>
                  <a:lnTo>
                    <a:pt x="305467" y="0"/>
                  </a:lnTo>
                  <a:lnTo>
                    <a:pt x="291179" y="11240"/>
                  </a:lnTo>
                  <a:lnTo>
                    <a:pt x="273082" y="17717"/>
                  </a:lnTo>
                  <a:lnTo>
                    <a:pt x="262033" y="38005"/>
                  </a:lnTo>
                  <a:lnTo>
                    <a:pt x="268414" y="56102"/>
                  </a:lnTo>
                  <a:lnTo>
                    <a:pt x="250317" y="62579"/>
                  </a:lnTo>
                  <a:lnTo>
                    <a:pt x="228029" y="68485"/>
                  </a:lnTo>
                  <a:lnTo>
                    <a:pt x="208883" y="48768"/>
                  </a:lnTo>
                  <a:lnTo>
                    <a:pt x="202501" y="30671"/>
                  </a:lnTo>
                  <a:lnTo>
                    <a:pt x="184404" y="37052"/>
                  </a:lnTo>
                  <a:lnTo>
                    <a:pt x="169069" y="22193"/>
                  </a:lnTo>
                  <a:lnTo>
                    <a:pt x="148304" y="15335"/>
                  </a:lnTo>
                  <a:lnTo>
                    <a:pt x="141446" y="36100"/>
                  </a:lnTo>
                  <a:lnTo>
                    <a:pt x="135064" y="87344"/>
                  </a:lnTo>
                  <a:lnTo>
                    <a:pt x="105918" y="148780"/>
                  </a:lnTo>
                  <a:lnTo>
                    <a:pt x="79438" y="188881"/>
                  </a:lnTo>
                  <a:lnTo>
                    <a:pt x="66675" y="222028"/>
                  </a:lnTo>
                  <a:lnTo>
                    <a:pt x="64579" y="239077"/>
                  </a:lnTo>
                  <a:lnTo>
                    <a:pt x="61436" y="264700"/>
                  </a:lnTo>
                  <a:lnTo>
                    <a:pt x="51911" y="341567"/>
                  </a:lnTo>
                  <a:lnTo>
                    <a:pt x="12192" y="384334"/>
                  </a:lnTo>
                  <a:lnTo>
                    <a:pt x="4286" y="448437"/>
                  </a:lnTo>
                  <a:lnTo>
                    <a:pt x="0" y="482536"/>
                  </a:lnTo>
                  <a:lnTo>
                    <a:pt x="1619" y="504444"/>
                  </a:lnTo>
                  <a:lnTo>
                    <a:pt x="31909" y="503873"/>
                  </a:lnTo>
                  <a:lnTo>
                    <a:pt x="117920" y="436436"/>
                  </a:lnTo>
                  <a:lnTo>
                    <a:pt x="206121" y="455962"/>
                  </a:lnTo>
                  <a:lnTo>
                    <a:pt x="252793" y="461772"/>
                  </a:lnTo>
                  <a:lnTo>
                    <a:pt x="308610" y="499015"/>
                  </a:lnTo>
                  <a:lnTo>
                    <a:pt x="329851" y="501586"/>
                  </a:lnTo>
                  <a:lnTo>
                    <a:pt x="350044" y="512731"/>
                  </a:lnTo>
                  <a:lnTo>
                    <a:pt x="389954" y="539401"/>
                  </a:lnTo>
                  <a:lnTo>
                    <a:pt x="415480" y="542544"/>
                  </a:lnTo>
                  <a:lnTo>
                    <a:pt x="422910" y="552069"/>
                  </a:lnTo>
                  <a:lnTo>
                    <a:pt x="422910" y="552069"/>
                  </a:lnTo>
                  <a:lnTo>
                    <a:pt x="422910" y="552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96303DF-F21E-3D5E-246C-6CB8C7C1BB7A}"/>
                </a:ext>
              </a:extLst>
            </p:cNvPr>
            <p:cNvSpPr/>
            <p:nvPr/>
          </p:nvSpPr>
          <p:spPr>
            <a:xfrm>
              <a:off x="707752" y="642275"/>
              <a:ext cx="700460" cy="810335"/>
            </a:xfrm>
            <a:custGeom>
              <a:avLst/>
              <a:gdLst>
                <a:gd name="connsiteX0" fmla="*/ 350615 w 415956"/>
                <a:gd name="connsiteY0" fmla="*/ 481203 h 481203"/>
                <a:gd name="connsiteX1" fmla="*/ 357568 w 415956"/>
                <a:gd name="connsiteY1" fmla="*/ 460439 h 481203"/>
                <a:gd name="connsiteX2" fmla="*/ 363950 w 415956"/>
                <a:gd name="connsiteY2" fmla="*/ 443865 h 481203"/>
                <a:gd name="connsiteX3" fmla="*/ 370237 w 415956"/>
                <a:gd name="connsiteY3" fmla="*/ 392811 h 481203"/>
                <a:gd name="connsiteX4" fmla="*/ 380809 w 415956"/>
                <a:gd name="connsiteY4" fmla="*/ 342233 h 481203"/>
                <a:gd name="connsiteX5" fmla="*/ 382905 w 415956"/>
                <a:gd name="connsiteY5" fmla="*/ 325184 h 481203"/>
                <a:gd name="connsiteX6" fmla="*/ 387096 w 415956"/>
                <a:gd name="connsiteY6" fmla="*/ 291179 h 481203"/>
                <a:gd name="connsiteX7" fmla="*/ 393954 w 415956"/>
                <a:gd name="connsiteY7" fmla="*/ 235839 h 481203"/>
                <a:gd name="connsiteX8" fmla="*/ 400812 w 415956"/>
                <a:gd name="connsiteY8" fmla="*/ 215075 h 481203"/>
                <a:gd name="connsiteX9" fmla="*/ 403955 w 415956"/>
                <a:gd name="connsiteY9" fmla="*/ 189548 h 481203"/>
                <a:gd name="connsiteX10" fmla="*/ 393287 w 415956"/>
                <a:gd name="connsiteY10" fmla="*/ 170879 h 481203"/>
                <a:gd name="connsiteX11" fmla="*/ 377190 w 415956"/>
                <a:gd name="connsiteY11" fmla="*/ 160306 h 481203"/>
                <a:gd name="connsiteX12" fmla="*/ 387858 w 415956"/>
                <a:gd name="connsiteY12" fmla="*/ 144304 h 481203"/>
                <a:gd name="connsiteX13" fmla="*/ 394811 w 415956"/>
                <a:gd name="connsiteY13" fmla="*/ 123539 h 481203"/>
                <a:gd name="connsiteX14" fmla="*/ 373380 w 415956"/>
                <a:gd name="connsiteY14" fmla="*/ 120968 h 481203"/>
                <a:gd name="connsiteX15" fmla="*/ 384048 w 415956"/>
                <a:gd name="connsiteY15" fmla="*/ 104966 h 481203"/>
                <a:gd name="connsiteX16" fmla="*/ 407003 w 415956"/>
                <a:gd name="connsiteY16" fmla="*/ 94774 h 481203"/>
                <a:gd name="connsiteX17" fmla="*/ 409099 w 415956"/>
                <a:gd name="connsiteY17" fmla="*/ 77819 h 481203"/>
                <a:gd name="connsiteX18" fmla="*/ 415957 w 415956"/>
                <a:gd name="connsiteY18" fmla="*/ 57055 h 481203"/>
                <a:gd name="connsiteX19" fmla="*/ 392430 w 415956"/>
                <a:gd name="connsiteY19" fmla="*/ 36862 h 481203"/>
                <a:gd name="connsiteX20" fmla="*/ 362617 w 415956"/>
                <a:gd name="connsiteY20" fmla="*/ 33147 h 481203"/>
                <a:gd name="connsiteX21" fmla="*/ 346043 w 415956"/>
                <a:gd name="connsiteY21" fmla="*/ 26765 h 481203"/>
                <a:gd name="connsiteX22" fmla="*/ 320421 w 415956"/>
                <a:gd name="connsiteY22" fmla="*/ 23622 h 481203"/>
                <a:gd name="connsiteX23" fmla="*/ 281464 w 415956"/>
                <a:gd name="connsiteY23" fmla="*/ 23146 h 481203"/>
                <a:gd name="connsiteX24" fmla="*/ 267081 w 415956"/>
                <a:gd name="connsiteY24" fmla="*/ 34290 h 481203"/>
                <a:gd name="connsiteX25" fmla="*/ 246221 w 415956"/>
                <a:gd name="connsiteY25" fmla="*/ 27432 h 481203"/>
                <a:gd name="connsiteX26" fmla="*/ 203549 w 415956"/>
                <a:gd name="connsiteY26" fmla="*/ 22193 h 481203"/>
                <a:gd name="connsiteX27" fmla="*/ 58864 w 415956"/>
                <a:gd name="connsiteY27" fmla="*/ 0 h 481203"/>
                <a:gd name="connsiteX28" fmla="*/ 50482 w 415956"/>
                <a:gd name="connsiteY28" fmla="*/ 68104 h 481203"/>
                <a:gd name="connsiteX29" fmla="*/ 45720 w 415956"/>
                <a:gd name="connsiteY29" fmla="*/ 106394 h 481203"/>
                <a:gd name="connsiteX30" fmla="*/ 38862 w 415956"/>
                <a:gd name="connsiteY30" fmla="*/ 127159 h 481203"/>
                <a:gd name="connsiteX31" fmla="*/ 28194 w 415956"/>
                <a:gd name="connsiteY31" fmla="*/ 143161 h 481203"/>
                <a:gd name="connsiteX32" fmla="*/ 0 w 415956"/>
                <a:gd name="connsiteY32" fmla="*/ 195834 h 481203"/>
                <a:gd name="connsiteX33" fmla="*/ 11335 w 415956"/>
                <a:gd name="connsiteY33" fmla="*/ 244793 h 481203"/>
                <a:gd name="connsiteX34" fmla="*/ 17812 w 415956"/>
                <a:gd name="connsiteY34" fmla="*/ 297466 h 481203"/>
                <a:gd name="connsiteX35" fmla="*/ 12097 w 415956"/>
                <a:gd name="connsiteY35" fmla="*/ 344329 h 481203"/>
                <a:gd name="connsiteX36" fmla="*/ 14192 w 415956"/>
                <a:gd name="connsiteY36" fmla="*/ 361855 h 481203"/>
                <a:gd name="connsiteX37" fmla="*/ 12097 w 415956"/>
                <a:gd name="connsiteY37" fmla="*/ 378905 h 481203"/>
                <a:gd name="connsiteX38" fmla="*/ 17526 w 415956"/>
                <a:gd name="connsiteY38" fmla="*/ 405479 h 481203"/>
                <a:gd name="connsiteX39" fmla="*/ 24003 w 415956"/>
                <a:gd name="connsiteY39" fmla="*/ 423577 h 481203"/>
                <a:gd name="connsiteX40" fmla="*/ 66104 w 415956"/>
                <a:gd name="connsiteY40" fmla="*/ 433102 h 481203"/>
                <a:gd name="connsiteX41" fmla="*/ 252984 w 415956"/>
                <a:gd name="connsiteY41" fmla="*/ 464820 h 481203"/>
                <a:gd name="connsiteX42" fmla="*/ 273748 w 415956"/>
                <a:gd name="connsiteY42" fmla="*/ 471678 h 481203"/>
                <a:gd name="connsiteX43" fmla="*/ 350615 w 415956"/>
                <a:gd name="connsiteY43" fmla="*/ 481203 h 481203"/>
                <a:gd name="connsiteX44" fmla="*/ 350615 w 415956"/>
                <a:gd name="connsiteY44" fmla="*/ 481203 h 481203"/>
                <a:gd name="connsiteX45" fmla="*/ 350615 w 415956"/>
                <a:gd name="connsiteY45" fmla="*/ 481203 h 48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15956" h="481203">
                  <a:moveTo>
                    <a:pt x="350615" y="481203"/>
                  </a:moveTo>
                  <a:lnTo>
                    <a:pt x="357568" y="460439"/>
                  </a:lnTo>
                  <a:lnTo>
                    <a:pt x="363950" y="443865"/>
                  </a:lnTo>
                  <a:lnTo>
                    <a:pt x="370237" y="392811"/>
                  </a:lnTo>
                  <a:lnTo>
                    <a:pt x="380809" y="342233"/>
                  </a:lnTo>
                  <a:lnTo>
                    <a:pt x="382905" y="325184"/>
                  </a:lnTo>
                  <a:lnTo>
                    <a:pt x="387096" y="291179"/>
                  </a:lnTo>
                  <a:lnTo>
                    <a:pt x="393954" y="235839"/>
                  </a:lnTo>
                  <a:lnTo>
                    <a:pt x="400812" y="215075"/>
                  </a:lnTo>
                  <a:lnTo>
                    <a:pt x="403955" y="189548"/>
                  </a:lnTo>
                  <a:lnTo>
                    <a:pt x="393287" y="170879"/>
                  </a:lnTo>
                  <a:lnTo>
                    <a:pt x="377190" y="160306"/>
                  </a:lnTo>
                  <a:lnTo>
                    <a:pt x="387858" y="144304"/>
                  </a:lnTo>
                  <a:lnTo>
                    <a:pt x="394811" y="123539"/>
                  </a:lnTo>
                  <a:lnTo>
                    <a:pt x="373380" y="120968"/>
                  </a:lnTo>
                  <a:lnTo>
                    <a:pt x="384048" y="104966"/>
                  </a:lnTo>
                  <a:lnTo>
                    <a:pt x="407003" y="94774"/>
                  </a:lnTo>
                  <a:lnTo>
                    <a:pt x="409099" y="77819"/>
                  </a:lnTo>
                  <a:lnTo>
                    <a:pt x="415957" y="57055"/>
                  </a:lnTo>
                  <a:lnTo>
                    <a:pt x="392430" y="36862"/>
                  </a:lnTo>
                  <a:lnTo>
                    <a:pt x="362617" y="33147"/>
                  </a:lnTo>
                  <a:lnTo>
                    <a:pt x="346043" y="26765"/>
                  </a:lnTo>
                  <a:lnTo>
                    <a:pt x="320421" y="23622"/>
                  </a:lnTo>
                  <a:lnTo>
                    <a:pt x="281464" y="23146"/>
                  </a:lnTo>
                  <a:lnTo>
                    <a:pt x="267081" y="34290"/>
                  </a:lnTo>
                  <a:lnTo>
                    <a:pt x="246221" y="27432"/>
                  </a:lnTo>
                  <a:lnTo>
                    <a:pt x="203549" y="22193"/>
                  </a:lnTo>
                  <a:lnTo>
                    <a:pt x="58864" y="0"/>
                  </a:lnTo>
                  <a:lnTo>
                    <a:pt x="50482" y="68104"/>
                  </a:lnTo>
                  <a:lnTo>
                    <a:pt x="45720" y="106394"/>
                  </a:lnTo>
                  <a:lnTo>
                    <a:pt x="38862" y="127159"/>
                  </a:lnTo>
                  <a:lnTo>
                    <a:pt x="28194" y="143161"/>
                  </a:lnTo>
                  <a:lnTo>
                    <a:pt x="0" y="195834"/>
                  </a:lnTo>
                  <a:lnTo>
                    <a:pt x="11335" y="244793"/>
                  </a:lnTo>
                  <a:lnTo>
                    <a:pt x="17812" y="297466"/>
                  </a:lnTo>
                  <a:lnTo>
                    <a:pt x="12097" y="344329"/>
                  </a:lnTo>
                  <a:lnTo>
                    <a:pt x="14192" y="361855"/>
                  </a:lnTo>
                  <a:lnTo>
                    <a:pt x="12097" y="378905"/>
                  </a:lnTo>
                  <a:lnTo>
                    <a:pt x="17526" y="405479"/>
                  </a:lnTo>
                  <a:lnTo>
                    <a:pt x="24003" y="423577"/>
                  </a:lnTo>
                  <a:lnTo>
                    <a:pt x="66104" y="433102"/>
                  </a:lnTo>
                  <a:lnTo>
                    <a:pt x="252984" y="464820"/>
                  </a:lnTo>
                  <a:lnTo>
                    <a:pt x="273748" y="471678"/>
                  </a:lnTo>
                  <a:lnTo>
                    <a:pt x="350615" y="481203"/>
                  </a:lnTo>
                  <a:lnTo>
                    <a:pt x="350615" y="481203"/>
                  </a:lnTo>
                  <a:lnTo>
                    <a:pt x="350615" y="48120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B0331E6A-4F1D-B7F2-317C-C988D0B07BC0}"/>
                </a:ext>
              </a:extLst>
            </p:cNvPr>
            <p:cNvSpPr/>
            <p:nvPr/>
          </p:nvSpPr>
          <p:spPr>
            <a:xfrm>
              <a:off x="1199856" y="2513810"/>
              <a:ext cx="688270" cy="993509"/>
            </a:xfrm>
            <a:custGeom>
              <a:avLst/>
              <a:gdLst>
                <a:gd name="connsiteX0" fmla="*/ 392239 w 408717"/>
                <a:gd name="connsiteY0" fmla="*/ 589978 h 589978"/>
                <a:gd name="connsiteX1" fmla="*/ 390049 w 408717"/>
                <a:gd name="connsiteY1" fmla="*/ 572357 h 589978"/>
                <a:gd name="connsiteX2" fmla="*/ 400431 w 408717"/>
                <a:gd name="connsiteY2" fmla="*/ 382619 h 589978"/>
                <a:gd name="connsiteX3" fmla="*/ 407289 w 408717"/>
                <a:gd name="connsiteY3" fmla="*/ 327088 h 589978"/>
                <a:gd name="connsiteX4" fmla="*/ 408241 w 408717"/>
                <a:gd name="connsiteY4" fmla="*/ 249079 h 589978"/>
                <a:gd name="connsiteX5" fmla="*/ 408718 w 408717"/>
                <a:gd name="connsiteY5" fmla="*/ 210026 h 589978"/>
                <a:gd name="connsiteX6" fmla="*/ 401764 w 408717"/>
                <a:gd name="connsiteY6" fmla="*/ 196215 h 589978"/>
                <a:gd name="connsiteX7" fmla="*/ 395288 w 408717"/>
                <a:gd name="connsiteY7" fmla="*/ 178022 h 589978"/>
                <a:gd name="connsiteX8" fmla="*/ 380905 w 408717"/>
                <a:gd name="connsiteY8" fmla="*/ 189262 h 589978"/>
                <a:gd name="connsiteX9" fmla="*/ 349948 w 408717"/>
                <a:gd name="connsiteY9" fmla="*/ 194119 h 589978"/>
                <a:gd name="connsiteX10" fmla="*/ 334423 w 408717"/>
                <a:gd name="connsiteY10" fmla="*/ 179165 h 589978"/>
                <a:gd name="connsiteX11" fmla="*/ 337566 w 408717"/>
                <a:gd name="connsiteY11" fmla="*/ 153543 h 589978"/>
                <a:gd name="connsiteX12" fmla="*/ 318325 w 408717"/>
                <a:gd name="connsiteY12" fmla="*/ 133826 h 589978"/>
                <a:gd name="connsiteX13" fmla="*/ 317182 w 408717"/>
                <a:gd name="connsiteY13" fmla="*/ 107632 h 589978"/>
                <a:gd name="connsiteX14" fmla="*/ 314992 w 408717"/>
                <a:gd name="connsiteY14" fmla="*/ 90011 h 589978"/>
                <a:gd name="connsiteX15" fmla="*/ 317087 w 408717"/>
                <a:gd name="connsiteY15" fmla="*/ 72866 h 589978"/>
                <a:gd name="connsiteX16" fmla="*/ 302133 w 408717"/>
                <a:gd name="connsiteY16" fmla="*/ 53721 h 589978"/>
                <a:gd name="connsiteX17" fmla="*/ 285560 w 408717"/>
                <a:gd name="connsiteY17" fmla="*/ 47339 h 589978"/>
                <a:gd name="connsiteX18" fmla="*/ 267462 w 408717"/>
                <a:gd name="connsiteY18" fmla="*/ 53721 h 589978"/>
                <a:gd name="connsiteX19" fmla="*/ 249269 w 408717"/>
                <a:gd name="connsiteY19" fmla="*/ 60198 h 589978"/>
                <a:gd name="connsiteX20" fmla="*/ 232696 w 408717"/>
                <a:gd name="connsiteY20" fmla="*/ 53816 h 589978"/>
                <a:gd name="connsiteX21" fmla="*/ 217170 w 408717"/>
                <a:gd name="connsiteY21" fmla="*/ 38862 h 589978"/>
                <a:gd name="connsiteX22" fmla="*/ 191548 w 408717"/>
                <a:gd name="connsiteY22" fmla="*/ 35719 h 589978"/>
                <a:gd name="connsiteX23" fmla="*/ 175450 w 408717"/>
                <a:gd name="connsiteY23" fmla="*/ 25051 h 589978"/>
                <a:gd name="connsiteX24" fmla="*/ 155162 w 408717"/>
                <a:gd name="connsiteY24" fmla="*/ 13811 h 589978"/>
                <a:gd name="connsiteX25" fmla="*/ 134303 w 408717"/>
                <a:gd name="connsiteY25" fmla="*/ 6953 h 589978"/>
                <a:gd name="connsiteX26" fmla="*/ 113443 w 408717"/>
                <a:gd name="connsiteY26" fmla="*/ 0 h 589978"/>
                <a:gd name="connsiteX27" fmla="*/ 99060 w 408717"/>
                <a:gd name="connsiteY27" fmla="*/ 11239 h 589978"/>
                <a:gd name="connsiteX28" fmla="*/ 80391 w 408717"/>
                <a:gd name="connsiteY28" fmla="*/ 22003 h 589978"/>
                <a:gd name="connsiteX29" fmla="*/ 53721 w 408717"/>
                <a:gd name="connsiteY29" fmla="*/ 27337 h 589978"/>
                <a:gd name="connsiteX30" fmla="*/ 36576 w 408717"/>
                <a:gd name="connsiteY30" fmla="*/ 25241 h 589978"/>
                <a:gd name="connsiteX31" fmla="*/ 28099 w 408717"/>
                <a:gd name="connsiteY31" fmla="*/ 58960 h 589978"/>
                <a:gd name="connsiteX32" fmla="*/ 24384 w 408717"/>
                <a:gd name="connsiteY32" fmla="*/ 88868 h 589978"/>
                <a:gd name="connsiteX33" fmla="*/ 24003 w 408717"/>
                <a:gd name="connsiteY33" fmla="*/ 197358 h 589978"/>
                <a:gd name="connsiteX34" fmla="*/ 5334 w 408717"/>
                <a:gd name="connsiteY34" fmla="*/ 208026 h 589978"/>
                <a:gd name="connsiteX35" fmla="*/ 13430 w 408717"/>
                <a:gd name="connsiteY35" fmla="*/ 282797 h 589978"/>
                <a:gd name="connsiteX36" fmla="*/ 15145 w 408717"/>
                <a:gd name="connsiteY36" fmla="*/ 304705 h 589978"/>
                <a:gd name="connsiteX37" fmla="*/ 10858 w 408717"/>
                <a:gd name="connsiteY37" fmla="*/ 338899 h 589978"/>
                <a:gd name="connsiteX38" fmla="*/ 17336 w 408717"/>
                <a:gd name="connsiteY38" fmla="*/ 357092 h 589978"/>
                <a:gd name="connsiteX39" fmla="*/ 33909 w 408717"/>
                <a:gd name="connsiteY39" fmla="*/ 363474 h 589978"/>
                <a:gd name="connsiteX40" fmla="*/ 20574 w 408717"/>
                <a:gd name="connsiteY40" fmla="*/ 400907 h 589978"/>
                <a:gd name="connsiteX41" fmla="*/ 12097 w 408717"/>
                <a:gd name="connsiteY41" fmla="*/ 434530 h 589978"/>
                <a:gd name="connsiteX42" fmla="*/ 3143 w 408717"/>
                <a:gd name="connsiteY42" fmla="*/ 507206 h 589978"/>
                <a:gd name="connsiteX43" fmla="*/ 0 w 408717"/>
                <a:gd name="connsiteY43" fmla="*/ 567595 h 589978"/>
                <a:gd name="connsiteX44" fmla="*/ 38481 w 408717"/>
                <a:gd name="connsiteY44" fmla="*/ 572357 h 589978"/>
                <a:gd name="connsiteX45" fmla="*/ 349472 w 408717"/>
                <a:gd name="connsiteY45" fmla="*/ 584740 h 589978"/>
                <a:gd name="connsiteX46" fmla="*/ 392239 w 408717"/>
                <a:gd name="connsiteY46" fmla="*/ 589978 h 589978"/>
                <a:gd name="connsiteX47" fmla="*/ 392239 w 408717"/>
                <a:gd name="connsiteY47" fmla="*/ 589978 h 589978"/>
                <a:gd name="connsiteX48" fmla="*/ 392239 w 408717"/>
                <a:gd name="connsiteY48" fmla="*/ 589978 h 58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08717" h="589978">
                  <a:moveTo>
                    <a:pt x="392239" y="589978"/>
                  </a:moveTo>
                  <a:lnTo>
                    <a:pt x="390049" y="572357"/>
                  </a:lnTo>
                  <a:lnTo>
                    <a:pt x="400431" y="382619"/>
                  </a:lnTo>
                  <a:lnTo>
                    <a:pt x="407289" y="327088"/>
                  </a:lnTo>
                  <a:lnTo>
                    <a:pt x="408241" y="249079"/>
                  </a:lnTo>
                  <a:lnTo>
                    <a:pt x="408718" y="210026"/>
                  </a:lnTo>
                  <a:lnTo>
                    <a:pt x="401764" y="196215"/>
                  </a:lnTo>
                  <a:lnTo>
                    <a:pt x="395288" y="178022"/>
                  </a:lnTo>
                  <a:lnTo>
                    <a:pt x="380905" y="189262"/>
                  </a:lnTo>
                  <a:lnTo>
                    <a:pt x="349948" y="194119"/>
                  </a:lnTo>
                  <a:lnTo>
                    <a:pt x="334423" y="179165"/>
                  </a:lnTo>
                  <a:lnTo>
                    <a:pt x="337566" y="153543"/>
                  </a:lnTo>
                  <a:lnTo>
                    <a:pt x="318325" y="133826"/>
                  </a:lnTo>
                  <a:lnTo>
                    <a:pt x="317182" y="107632"/>
                  </a:lnTo>
                  <a:lnTo>
                    <a:pt x="314992" y="90011"/>
                  </a:lnTo>
                  <a:lnTo>
                    <a:pt x="317087" y="72866"/>
                  </a:lnTo>
                  <a:lnTo>
                    <a:pt x="302133" y="53721"/>
                  </a:lnTo>
                  <a:lnTo>
                    <a:pt x="285560" y="47339"/>
                  </a:lnTo>
                  <a:lnTo>
                    <a:pt x="267462" y="53721"/>
                  </a:lnTo>
                  <a:lnTo>
                    <a:pt x="249269" y="60198"/>
                  </a:lnTo>
                  <a:lnTo>
                    <a:pt x="232696" y="53816"/>
                  </a:lnTo>
                  <a:lnTo>
                    <a:pt x="217170" y="38862"/>
                  </a:lnTo>
                  <a:lnTo>
                    <a:pt x="191548" y="35719"/>
                  </a:lnTo>
                  <a:lnTo>
                    <a:pt x="175450" y="25051"/>
                  </a:lnTo>
                  <a:lnTo>
                    <a:pt x="155162" y="13811"/>
                  </a:lnTo>
                  <a:lnTo>
                    <a:pt x="134303" y="6953"/>
                  </a:lnTo>
                  <a:lnTo>
                    <a:pt x="113443" y="0"/>
                  </a:lnTo>
                  <a:lnTo>
                    <a:pt x="99060" y="11239"/>
                  </a:lnTo>
                  <a:lnTo>
                    <a:pt x="80391" y="22003"/>
                  </a:lnTo>
                  <a:lnTo>
                    <a:pt x="53721" y="27337"/>
                  </a:lnTo>
                  <a:lnTo>
                    <a:pt x="36576" y="25241"/>
                  </a:lnTo>
                  <a:lnTo>
                    <a:pt x="28099" y="58960"/>
                  </a:lnTo>
                  <a:lnTo>
                    <a:pt x="24384" y="88868"/>
                  </a:lnTo>
                  <a:lnTo>
                    <a:pt x="24003" y="197358"/>
                  </a:lnTo>
                  <a:lnTo>
                    <a:pt x="5334" y="208026"/>
                  </a:lnTo>
                  <a:lnTo>
                    <a:pt x="13430" y="282797"/>
                  </a:lnTo>
                  <a:lnTo>
                    <a:pt x="15145" y="304705"/>
                  </a:lnTo>
                  <a:lnTo>
                    <a:pt x="10858" y="338899"/>
                  </a:lnTo>
                  <a:lnTo>
                    <a:pt x="17336" y="357092"/>
                  </a:lnTo>
                  <a:lnTo>
                    <a:pt x="33909" y="363474"/>
                  </a:lnTo>
                  <a:lnTo>
                    <a:pt x="20574" y="400907"/>
                  </a:lnTo>
                  <a:lnTo>
                    <a:pt x="12097" y="434530"/>
                  </a:lnTo>
                  <a:lnTo>
                    <a:pt x="3143" y="507206"/>
                  </a:lnTo>
                  <a:lnTo>
                    <a:pt x="0" y="567595"/>
                  </a:lnTo>
                  <a:lnTo>
                    <a:pt x="38481" y="572357"/>
                  </a:lnTo>
                  <a:lnTo>
                    <a:pt x="349472" y="584740"/>
                  </a:lnTo>
                  <a:lnTo>
                    <a:pt x="392239" y="589978"/>
                  </a:lnTo>
                  <a:lnTo>
                    <a:pt x="392239" y="589978"/>
                  </a:lnTo>
                  <a:lnTo>
                    <a:pt x="392239" y="5899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654F314D-0603-4EAA-2628-A60EBFD09F53}"/>
                </a:ext>
              </a:extLst>
            </p:cNvPr>
            <p:cNvSpPr/>
            <p:nvPr/>
          </p:nvSpPr>
          <p:spPr>
            <a:xfrm>
              <a:off x="-2850855" y="150493"/>
              <a:ext cx="635499" cy="660040"/>
            </a:xfrm>
            <a:custGeom>
              <a:avLst/>
              <a:gdLst>
                <a:gd name="connsiteX0" fmla="*/ 74104 w 377380"/>
                <a:gd name="connsiteY0" fmla="*/ 383572 h 391953"/>
                <a:gd name="connsiteX1" fmla="*/ 138874 w 377380"/>
                <a:gd name="connsiteY1" fmla="*/ 387191 h 391953"/>
                <a:gd name="connsiteX2" fmla="*/ 212312 w 377380"/>
                <a:gd name="connsiteY2" fmla="*/ 391954 h 391953"/>
                <a:gd name="connsiteX3" fmla="*/ 214884 w 377380"/>
                <a:gd name="connsiteY3" fmla="*/ 370713 h 391953"/>
                <a:gd name="connsiteX4" fmla="*/ 217551 w 377380"/>
                <a:gd name="connsiteY4" fmla="*/ 349472 h 391953"/>
                <a:gd name="connsiteX5" fmla="*/ 244316 w 377380"/>
                <a:gd name="connsiteY5" fmla="*/ 344138 h 391953"/>
                <a:gd name="connsiteX6" fmla="*/ 275177 w 377380"/>
                <a:gd name="connsiteY6" fmla="*/ 304800 h 391953"/>
                <a:gd name="connsiteX7" fmla="*/ 286893 w 377380"/>
                <a:gd name="connsiteY7" fmla="*/ 280416 h 391953"/>
                <a:gd name="connsiteX8" fmla="*/ 294418 w 377380"/>
                <a:gd name="connsiteY8" fmla="*/ 255365 h 391953"/>
                <a:gd name="connsiteX9" fmla="*/ 305086 w 377380"/>
                <a:gd name="connsiteY9" fmla="*/ 239459 h 391953"/>
                <a:gd name="connsiteX10" fmla="*/ 308229 w 377380"/>
                <a:gd name="connsiteY10" fmla="*/ 213932 h 391953"/>
                <a:gd name="connsiteX11" fmla="*/ 307086 w 377380"/>
                <a:gd name="connsiteY11" fmla="*/ 187928 h 391953"/>
                <a:gd name="connsiteX12" fmla="*/ 327374 w 377380"/>
                <a:gd name="connsiteY12" fmla="*/ 164592 h 391953"/>
                <a:gd name="connsiteX13" fmla="*/ 338042 w 377380"/>
                <a:gd name="connsiteY13" fmla="*/ 148590 h 391953"/>
                <a:gd name="connsiteX14" fmla="*/ 354520 w 377380"/>
                <a:gd name="connsiteY14" fmla="*/ 120491 h 391953"/>
                <a:gd name="connsiteX15" fmla="*/ 348044 w 377380"/>
                <a:gd name="connsiteY15" fmla="*/ 102394 h 391953"/>
                <a:gd name="connsiteX16" fmla="*/ 351758 w 377380"/>
                <a:gd name="connsiteY16" fmla="*/ 72676 h 391953"/>
                <a:gd name="connsiteX17" fmla="*/ 362426 w 377380"/>
                <a:gd name="connsiteY17" fmla="*/ 56769 h 391953"/>
                <a:gd name="connsiteX18" fmla="*/ 377380 w 377380"/>
                <a:gd name="connsiteY18" fmla="*/ 41339 h 391953"/>
                <a:gd name="connsiteX19" fmla="*/ 372999 w 377380"/>
                <a:gd name="connsiteY19" fmla="*/ 6286 h 391953"/>
                <a:gd name="connsiteX20" fmla="*/ 333375 w 377380"/>
                <a:gd name="connsiteY20" fmla="*/ 10001 h 391953"/>
                <a:gd name="connsiteX21" fmla="*/ 316230 w 377380"/>
                <a:gd name="connsiteY21" fmla="*/ 7906 h 391953"/>
                <a:gd name="connsiteX22" fmla="*/ 297466 w 377380"/>
                <a:gd name="connsiteY22" fmla="*/ 18479 h 391953"/>
                <a:gd name="connsiteX23" fmla="*/ 282511 w 377380"/>
                <a:gd name="connsiteY23" fmla="*/ 33909 h 391953"/>
                <a:gd name="connsiteX24" fmla="*/ 267081 w 377380"/>
                <a:gd name="connsiteY24" fmla="*/ 53626 h 391953"/>
                <a:gd name="connsiteX25" fmla="*/ 245173 w 377380"/>
                <a:gd name="connsiteY25" fmla="*/ 55150 h 391953"/>
                <a:gd name="connsiteX26" fmla="*/ 229076 w 377380"/>
                <a:gd name="connsiteY26" fmla="*/ 44577 h 391953"/>
                <a:gd name="connsiteX27" fmla="*/ 226886 w 377380"/>
                <a:gd name="connsiteY27" fmla="*/ 27051 h 391953"/>
                <a:gd name="connsiteX28" fmla="*/ 233744 w 377380"/>
                <a:gd name="connsiteY28" fmla="*/ 6286 h 391953"/>
                <a:gd name="connsiteX29" fmla="*/ 182309 w 377380"/>
                <a:gd name="connsiteY29" fmla="*/ 0 h 391953"/>
                <a:gd name="connsiteX30" fmla="*/ 196882 w 377380"/>
                <a:gd name="connsiteY30" fmla="*/ 23336 h 391953"/>
                <a:gd name="connsiteX31" fmla="*/ 199072 w 377380"/>
                <a:gd name="connsiteY31" fmla="*/ 40862 h 391953"/>
                <a:gd name="connsiteX32" fmla="*/ 192691 w 377380"/>
                <a:gd name="connsiteY32" fmla="*/ 57341 h 391953"/>
                <a:gd name="connsiteX33" fmla="*/ 177736 w 377380"/>
                <a:gd name="connsiteY33" fmla="*/ 72771 h 391953"/>
                <a:gd name="connsiteX34" fmla="*/ 171355 w 377380"/>
                <a:gd name="connsiteY34" fmla="*/ 89249 h 391953"/>
                <a:gd name="connsiteX35" fmla="*/ 189071 w 377380"/>
                <a:gd name="connsiteY35" fmla="*/ 121634 h 391953"/>
                <a:gd name="connsiteX36" fmla="*/ 199834 w 377380"/>
                <a:gd name="connsiteY36" fmla="*/ 140208 h 391953"/>
                <a:gd name="connsiteX37" fmla="*/ 199930 w 377380"/>
                <a:gd name="connsiteY37" fmla="*/ 174688 h 391953"/>
                <a:gd name="connsiteX38" fmla="*/ 188690 w 377380"/>
                <a:gd name="connsiteY38" fmla="*/ 194882 h 391953"/>
                <a:gd name="connsiteX39" fmla="*/ 170497 w 377380"/>
                <a:gd name="connsiteY39" fmla="*/ 201263 h 391953"/>
                <a:gd name="connsiteX40" fmla="*/ 149161 w 377380"/>
                <a:gd name="connsiteY40" fmla="*/ 198691 h 391953"/>
                <a:gd name="connsiteX41" fmla="*/ 128206 w 377380"/>
                <a:gd name="connsiteY41" fmla="*/ 191738 h 391953"/>
                <a:gd name="connsiteX42" fmla="*/ 111061 w 377380"/>
                <a:gd name="connsiteY42" fmla="*/ 189643 h 391953"/>
                <a:gd name="connsiteX43" fmla="*/ 91345 w 377380"/>
                <a:gd name="connsiteY43" fmla="*/ 208788 h 391953"/>
                <a:gd name="connsiteX44" fmla="*/ 97250 w 377380"/>
                <a:gd name="connsiteY44" fmla="*/ 231077 h 391953"/>
                <a:gd name="connsiteX45" fmla="*/ 112871 w 377380"/>
                <a:gd name="connsiteY45" fmla="*/ 245936 h 391953"/>
                <a:gd name="connsiteX46" fmla="*/ 128397 w 377380"/>
                <a:gd name="connsiteY46" fmla="*/ 260794 h 391953"/>
                <a:gd name="connsiteX47" fmla="*/ 148780 w 377380"/>
                <a:gd name="connsiteY47" fmla="*/ 271939 h 391953"/>
                <a:gd name="connsiteX48" fmla="*/ 165354 w 377380"/>
                <a:gd name="connsiteY48" fmla="*/ 278321 h 391953"/>
                <a:gd name="connsiteX49" fmla="*/ 171831 w 377380"/>
                <a:gd name="connsiteY49" fmla="*/ 296418 h 391953"/>
                <a:gd name="connsiteX50" fmla="*/ 161163 w 377380"/>
                <a:gd name="connsiteY50" fmla="*/ 312325 h 391953"/>
                <a:gd name="connsiteX51" fmla="*/ 144590 w 377380"/>
                <a:gd name="connsiteY51" fmla="*/ 305943 h 391953"/>
                <a:gd name="connsiteX52" fmla="*/ 125825 w 377380"/>
                <a:gd name="connsiteY52" fmla="*/ 316611 h 391953"/>
                <a:gd name="connsiteX53" fmla="*/ 103346 w 377380"/>
                <a:gd name="connsiteY53" fmla="*/ 322421 h 391953"/>
                <a:gd name="connsiteX54" fmla="*/ 82486 w 377380"/>
                <a:gd name="connsiteY54" fmla="*/ 315563 h 391953"/>
                <a:gd name="connsiteX55" fmla="*/ 62103 w 377380"/>
                <a:gd name="connsiteY55" fmla="*/ 304419 h 391953"/>
                <a:gd name="connsiteX56" fmla="*/ 27337 w 377380"/>
                <a:gd name="connsiteY56" fmla="*/ 304419 h 391953"/>
                <a:gd name="connsiteX57" fmla="*/ 10668 w 377380"/>
                <a:gd name="connsiteY57" fmla="*/ 298037 h 391953"/>
                <a:gd name="connsiteX58" fmla="*/ 0 w 377380"/>
                <a:gd name="connsiteY58" fmla="*/ 314039 h 391953"/>
                <a:gd name="connsiteX59" fmla="*/ 10763 w 377380"/>
                <a:gd name="connsiteY59" fmla="*/ 332613 h 391953"/>
                <a:gd name="connsiteX60" fmla="*/ 30099 w 377380"/>
                <a:gd name="connsiteY60" fmla="*/ 352235 h 391953"/>
                <a:gd name="connsiteX61" fmla="*/ 46196 w 377380"/>
                <a:gd name="connsiteY61" fmla="*/ 362807 h 391953"/>
                <a:gd name="connsiteX62" fmla="*/ 66008 w 377380"/>
                <a:gd name="connsiteY62" fmla="*/ 378238 h 391953"/>
                <a:gd name="connsiteX63" fmla="*/ 74104 w 377380"/>
                <a:gd name="connsiteY63" fmla="*/ 383572 h 391953"/>
                <a:gd name="connsiteX64" fmla="*/ 74104 w 377380"/>
                <a:gd name="connsiteY64" fmla="*/ 383572 h 391953"/>
                <a:gd name="connsiteX65" fmla="*/ 74104 w 377380"/>
                <a:gd name="connsiteY65" fmla="*/ 383572 h 39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77380" h="391953">
                  <a:moveTo>
                    <a:pt x="74104" y="383572"/>
                  </a:moveTo>
                  <a:lnTo>
                    <a:pt x="138874" y="387191"/>
                  </a:lnTo>
                  <a:lnTo>
                    <a:pt x="212312" y="391954"/>
                  </a:lnTo>
                  <a:lnTo>
                    <a:pt x="214884" y="370713"/>
                  </a:lnTo>
                  <a:lnTo>
                    <a:pt x="217551" y="349472"/>
                  </a:lnTo>
                  <a:lnTo>
                    <a:pt x="244316" y="344138"/>
                  </a:lnTo>
                  <a:lnTo>
                    <a:pt x="275177" y="304800"/>
                  </a:lnTo>
                  <a:lnTo>
                    <a:pt x="286893" y="280416"/>
                  </a:lnTo>
                  <a:lnTo>
                    <a:pt x="294418" y="255365"/>
                  </a:lnTo>
                  <a:lnTo>
                    <a:pt x="305086" y="239459"/>
                  </a:lnTo>
                  <a:lnTo>
                    <a:pt x="308229" y="213932"/>
                  </a:lnTo>
                  <a:lnTo>
                    <a:pt x="307086" y="187928"/>
                  </a:lnTo>
                  <a:lnTo>
                    <a:pt x="327374" y="164592"/>
                  </a:lnTo>
                  <a:lnTo>
                    <a:pt x="338042" y="148590"/>
                  </a:lnTo>
                  <a:lnTo>
                    <a:pt x="354520" y="120491"/>
                  </a:lnTo>
                  <a:lnTo>
                    <a:pt x="348044" y="102394"/>
                  </a:lnTo>
                  <a:lnTo>
                    <a:pt x="351758" y="72676"/>
                  </a:lnTo>
                  <a:lnTo>
                    <a:pt x="362426" y="56769"/>
                  </a:lnTo>
                  <a:lnTo>
                    <a:pt x="377380" y="41339"/>
                  </a:lnTo>
                  <a:lnTo>
                    <a:pt x="372999" y="6286"/>
                  </a:lnTo>
                  <a:lnTo>
                    <a:pt x="333375" y="10001"/>
                  </a:lnTo>
                  <a:lnTo>
                    <a:pt x="316230" y="7906"/>
                  </a:lnTo>
                  <a:lnTo>
                    <a:pt x="297466" y="18479"/>
                  </a:lnTo>
                  <a:lnTo>
                    <a:pt x="282511" y="33909"/>
                  </a:lnTo>
                  <a:lnTo>
                    <a:pt x="267081" y="53626"/>
                  </a:lnTo>
                  <a:lnTo>
                    <a:pt x="245173" y="55150"/>
                  </a:lnTo>
                  <a:lnTo>
                    <a:pt x="229076" y="44577"/>
                  </a:lnTo>
                  <a:lnTo>
                    <a:pt x="226886" y="27051"/>
                  </a:lnTo>
                  <a:lnTo>
                    <a:pt x="233744" y="6286"/>
                  </a:lnTo>
                  <a:lnTo>
                    <a:pt x="182309" y="0"/>
                  </a:lnTo>
                  <a:lnTo>
                    <a:pt x="196882" y="23336"/>
                  </a:lnTo>
                  <a:lnTo>
                    <a:pt x="199072" y="40862"/>
                  </a:lnTo>
                  <a:lnTo>
                    <a:pt x="192691" y="57341"/>
                  </a:lnTo>
                  <a:lnTo>
                    <a:pt x="177736" y="72771"/>
                  </a:lnTo>
                  <a:lnTo>
                    <a:pt x="171355" y="89249"/>
                  </a:lnTo>
                  <a:lnTo>
                    <a:pt x="189071" y="121634"/>
                  </a:lnTo>
                  <a:lnTo>
                    <a:pt x="199834" y="140208"/>
                  </a:lnTo>
                  <a:lnTo>
                    <a:pt x="199930" y="174688"/>
                  </a:lnTo>
                  <a:lnTo>
                    <a:pt x="188690" y="194882"/>
                  </a:lnTo>
                  <a:lnTo>
                    <a:pt x="170497" y="201263"/>
                  </a:lnTo>
                  <a:lnTo>
                    <a:pt x="149161" y="198691"/>
                  </a:lnTo>
                  <a:lnTo>
                    <a:pt x="128206" y="191738"/>
                  </a:lnTo>
                  <a:lnTo>
                    <a:pt x="111061" y="189643"/>
                  </a:lnTo>
                  <a:lnTo>
                    <a:pt x="91345" y="208788"/>
                  </a:lnTo>
                  <a:lnTo>
                    <a:pt x="97250" y="231077"/>
                  </a:lnTo>
                  <a:lnTo>
                    <a:pt x="112871" y="245936"/>
                  </a:lnTo>
                  <a:lnTo>
                    <a:pt x="128397" y="260794"/>
                  </a:lnTo>
                  <a:lnTo>
                    <a:pt x="148780" y="271939"/>
                  </a:lnTo>
                  <a:lnTo>
                    <a:pt x="165354" y="278321"/>
                  </a:lnTo>
                  <a:lnTo>
                    <a:pt x="171831" y="296418"/>
                  </a:lnTo>
                  <a:lnTo>
                    <a:pt x="161163" y="312325"/>
                  </a:lnTo>
                  <a:lnTo>
                    <a:pt x="144590" y="305943"/>
                  </a:lnTo>
                  <a:lnTo>
                    <a:pt x="125825" y="316611"/>
                  </a:lnTo>
                  <a:lnTo>
                    <a:pt x="103346" y="322421"/>
                  </a:lnTo>
                  <a:lnTo>
                    <a:pt x="82486" y="315563"/>
                  </a:lnTo>
                  <a:lnTo>
                    <a:pt x="62103" y="304419"/>
                  </a:lnTo>
                  <a:lnTo>
                    <a:pt x="27337" y="304419"/>
                  </a:lnTo>
                  <a:lnTo>
                    <a:pt x="10668" y="298037"/>
                  </a:lnTo>
                  <a:lnTo>
                    <a:pt x="0" y="314039"/>
                  </a:lnTo>
                  <a:lnTo>
                    <a:pt x="10763" y="332613"/>
                  </a:lnTo>
                  <a:lnTo>
                    <a:pt x="30099" y="352235"/>
                  </a:lnTo>
                  <a:lnTo>
                    <a:pt x="46196" y="362807"/>
                  </a:lnTo>
                  <a:lnTo>
                    <a:pt x="66008" y="378238"/>
                  </a:lnTo>
                  <a:lnTo>
                    <a:pt x="74104" y="383572"/>
                  </a:lnTo>
                  <a:lnTo>
                    <a:pt x="74104" y="383572"/>
                  </a:lnTo>
                  <a:lnTo>
                    <a:pt x="74104" y="38357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E6FAE46A-A298-EA16-E01A-D29F21AE59D5}"/>
                </a:ext>
              </a:extLst>
            </p:cNvPr>
            <p:cNvSpPr/>
            <p:nvPr/>
          </p:nvSpPr>
          <p:spPr>
            <a:xfrm>
              <a:off x="-3351781" y="1317073"/>
              <a:ext cx="1066331" cy="823647"/>
            </a:xfrm>
            <a:custGeom>
              <a:avLst/>
              <a:gdLst>
                <a:gd name="connsiteX0" fmla="*/ 39529 w 633222"/>
                <a:gd name="connsiteY0" fmla="*/ 489109 h 489108"/>
                <a:gd name="connsiteX1" fmla="*/ 58674 w 633222"/>
                <a:gd name="connsiteY1" fmla="*/ 474250 h 489108"/>
                <a:gd name="connsiteX2" fmla="*/ 66104 w 633222"/>
                <a:gd name="connsiteY2" fmla="*/ 449199 h 489108"/>
                <a:gd name="connsiteX3" fmla="*/ 72485 w 633222"/>
                <a:gd name="connsiteY3" fmla="*/ 432721 h 489108"/>
                <a:gd name="connsiteX4" fmla="*/ 91059 w 633222"/>
                <a:gd name="connsiteY4" fmla="*/ 422053 h 489108"/>
                <a:gd name="connsiteX5" fmla="*/ 104394 w 633222"/>
                <a:gd name="connsiteY5" fmla="*/ 419386 h 489108"/>
                <a:gd name="connsiteX6" fmla="*/ 119253 w 633222"/>
                <a:gd name="connsiteY6" fmla="*/ 403955 h 489108"/>
                <a:gd name="connsiteX7" fmla="*/ 133636 w 633222"/>
                <a:gd name="connsiteY7" fmla="*/ 392811 h 489108"/>
                <a:gd name="connsiteX8" fmla="*/ 151733 w 633222"/>
                <a:gd name="connsiteY8" fmla="*/ 386429 h 489108"/>
                <a:gd name="connsiteX9" fmla="*/ 161830 w 633222"/>
                <a:gd name="connsiteY9" fmla="*/ 374714 h 489108"/>
                <a:gd name="connsiteX10" fmla="*/ 179927 w 633222"/>
                <a:gd name="connsiteY10" fmla="*/ 368236 h 489108"/>
                <a:gd name="connsiteX11" fmla="*/ 198596 w 633222"/>
                <a:gd name="connsiteY11" fmla="*/ 357664 h 489108"/>
                <a:gd name="connsiteX12" fmla="*/ 219837 w 633222"/>
                <a:gd name="connsiteY12" fmla="*/ 360236 h 489108"/>
                <a:gd name="connsiteX13" fmla="*/ 235839 w 633222"/>
                <a:gd name="connsiteY13" fmla="*/ 370903 h 489108"/>
                <a:gd name="connsiteX14" fmla="*/ 253460 w 633222"/>
                <a:gd name="connsiteY14" fmla="*/ 368713 h 489108"/>
                <a:gd name="connsiteX15" fmla="*/ 269939 w 633222"/>
                <a:gd name="connsiteY15" fmla="*/ 375094 h 489108"/>
                <a:gd name="connsiteX16" fmla="*/ 290703 w 633222"/>
                <a:gd name="connsiteY16" fmla="*/ 381953 h 489108"/>
                <a:gd name="connsiteX17" fmla="*/ 309372 w 633222"/>
                <a:gd name="connsiteY17" fmla="*/ 371285 h 489108"/>
                <a:gd name="connsiteX18" fmla="*/ 331184 w 633222"/>
                <a:gd name="connsiteY18" fmla="*/ 369665 h 489108"/>
                <a:gd name="connsiteX19" fmla="*/ 348234 w 633222"/>
                <a:gd name="connsiteY19" fmla="*/ 371761 h 489108"/>
                <a:gd name="connsiteX20" fmla="*/ 350425 w 633222"/>
                <a:gd name="connsiteY20" fmla="*/ 389287 h 489108"/>
                <a:gd name="connsiteX21" fmla="*/ 375952 w 633222"/>
                <a:gd name="connsiteY21" fmla="*/ 392430 h 489108"/>
                <a:gd name="connsiteX22" fmla="*/ 387191 w 633222"/>
                <a:gd name="connsiteY22" fmla="*/ 406813 h 489108"/>
                <a:gd name="connsiteX23" fmla="*/ 403669 w 633222"/>
                <a:gd name="connsiteY23" fmla="*/ 413194 h 489108"/>
                <a:gd name="connsiteX24" fmla="*/ 419671 w 633222"/>
                <a:gd name="connsiteY24" fmla="*/ 423767 h 489108"/>
                <a:gd name="connsiteX25" fmla="*/ 430911 w 633222"/>
                <a:gd name="connsiteY25" fmla="*/ 438150 h 489108"/>
                <a:gd name="connsiteX26" fmla="*/ 446437 w 633222"/>
                <a:gd name="connsiteY26" fmla="*/ 453009 h 489108"/>
                <a:gd name="connsiteX27" fmla="*/ 459677 w 633222"/>
                <a:gd name="connsiteY27" fmla="*/ 450342 h 489108"/>
                <a:gd name="connsiteX28" fmla="*/ 478346 w 633222"/>
                <a:gd name="connsiteY28" fmla="*/ 439674 h 489108"/>
                <a:gd name="connsiteX29" fmla="*/ 496253 w 633222"/>
                <a:gd name="connsiteY29" fmla="*/ 329565 h 489108"/>
                <a:gd name="connsiteX30" fmla="*/ 533400 w 633222"/>
                <a:gd name="connsiteY30" fmla="*/ 273749 h 489108"/>
                <a:gd name="connsiteX31" fmla="*/ 540830 w 633222"/>
                <a:gd name="connsiteY31" fmla="*/ 248698 h 489108"/>
                <a:gd name="connsiteX32" fmla="*/ 530638 w 633222"/>
                <a:gd name="connsiteY32" fmla="*/ 225838 h 489108"/>
                <a:gd name="connsiteX33" fmla="*/ 537020 w 633222"/>
                <a:gd name="connsiteY33" fmla="*/ 209360 h 489108"/>
                <a:gd name="connsiteX34" fmla="*/ 547688 w 633222"/>
                <a:gd name="connsiteY34" fmla="*/ 193453 h 489108"/>
                <a:gd name="connsiteX35" fmla="*/ 562547 w 633222"/>
                <a:gd name="connsiteY35" fmla="*/ 177927 h 489108"/>
                <a:gd name="connsiteX36" fmla="*/ 569405 w 633222"/>
                <a:gd name="connsiteY36" fmla="*/ 157258 h 489108"/>
                <a:gd name="connsiteX37" fmla="*/ 615791 w 633222"/>
                <a:gd name="connsiteY37" fmla="*/ 167259 h 489108"/>
                <a:gd name="connsiteX38" fmla="*/ 617887 w 633222"/>
                <a:gd name="connsiteY38" fmla="*/ 150209 h 489108"/>
                <a:gd name="connsiteX39" fmla="*/ 620554 w 633222"/>
                <a:gd name="connsiteY39" fmla="*/ 128969 h 489108"/>
                <a:gd name="connsiteX40" fmla="*/ 626364 w 633222"/>
                <a:gd name="connsiteY40" fmla="*/ 116777 h 489108"/>
                <a:gd name="connsiteX41" fmla="*/ 633222 w 633222"/>
                <a:gd name="connsiteY41" fmla="*/ 96012 h 489108"/>
                <a:gd name="connsiteX42" fmla="*/ 623030 w 633222"/>
                <a:gd name="connsiteY42" fmla="*/ 73152 h 489108"/>
                <a:gd name="connsiteX43" fmla="*/ 616172 w 633222"/>
                <a:gd name="connsiteY43" fmla="*/ 59341 h 489108"/>
                <a:gd name="connsiteX44" fmla="*/ 604933 w 633222"/>
                <a:gd name="connsiteY44" fmla="*/ 45053 h 489108"/>
                <a:gd name="connsiteX45" fmla="*/ 593693 w 633222"/>
                <a:gd name="connsiteY45" fmla="*/ 30671 h 489108"/>
                <a:gd name="connsiteX46" fmla="*/ 578739 w 633222"/>
                <a:gd name="connsiteY46" fmla="*/ 11525 h 489108"/>
                <a:gd name="connsiteX47" fmla="*/ 485013 w 633222"/>
                <a:gd name="connsiteY47" fmla="*/ 0 h 489108"/>
                <a:gd name="connsiteX48" fmla="*/ 478631 w 633222"/>
                <a:gd name="connsiteY48" fmla="*/ 16478 h 489108"/>
                <a:gd name="connsiteX49" fmla="*/ 461105 w 633222"/>
                <a:gd name="connsiteY49" fmla="*/ 18574 h 489108"/>
                <a:gd name="connsiteX50" fmla="*/ 444056 w 633222"/>
                <a:gd name="connsiteY50" fmla="*/ 16478 h 489108"/>
                <a:gd name="connsiteX51" fmla="*/ 423767 w 633222"/>
                <a:gd name="connsiteY51" fmla="*/ 5334 h 489108"/>
                <a:gd name="connsiteX52" fmla="*/ 408908 w 633222"/>
                <a:gd name="connsiteY52" fmla="*/ 20860 h 489108"/>
                <a:gd name="connsiteX53" fmla="*/ 391859 w 633222"/>
                <a:gd name="connsiteY53" fmla="*/ 18669 h 489108"/>
                <a:gd name="connsiteX54" fmla="*/ 373761 w 633222"/>
                <a:gd name="connsiteY54" fmla="*/ 25146 h 489108"/>
                <a:gd name="connsiteX55" fmla="*/ 348139 w 633222"/>
                <a:gd name="connsiteY55" fmla="*/ 22003 h 489108"/>
                <a:gd name="connsiteX56" fmla="*/ 337566 w 633222"/>
                <a:gd name="connsiteY56" fmla="*/ 37910 h 489108"/>
                <a:gd name="connsiteX57" fmla="*/ 330613 w 633222"/>
                <a:gd name="connsiteY57" fmla="*/ 58674 h 489108"/>
                <a:gd name="connsiteX58" fmla="*/ 312039 w 633222"/>
                <a:gd name="connsiteY58" fmla="*/ 69342 h 489108"/>
                <a:gd name="connsiteX59" fmla="*/ 288512 w 633222"/>
                <a:gd name="connsiteY59" fmla="*/ 49149 h 489108"/>
                <a:gd name="connsiteX60" fmla="*/ 264033 w 633222"/>
                <a:gd name="connsiteY60" fmla="*/ 37529 h 489108"/>
                <a:gd name="connsiteX61" fmla="*/ 246507 w 633222"/>
                <a:gd name="connsiteY61" fmla="*/ 39624 h 489108"/>
                <a:gd name="connsiteX62" fmla="*/ 224123 w 633222"/>
                <a:gd name="connsiteY62" fmla="*/ 45529 h 489108"/>
                <a:gd name="connsiteX63" fmla="*/ 203930 w 633222"/>
                <a:gd name="connsiteY63" fmla="*/ 68961 h 489108"/>
                <a:gd name="connsiteX64" fmla="*/ 209836 w 633222"/>
                <a:gd name="connsiteY64" fmla="*/ 91250 h 489108"/>
                <a:gd name="connsiteX65" fmla="*/ 242316 w 633222"/>
                <a:gd name="connsiteY65" fmla="*/ 108204 h 489108"/>
                <a:gd name="connsiteX66" fmla="*/ 266795 w 633222"/>
                <a:gd name="connsiteY66" fmla="*/ 119920 h 489108"/>
                <a:gd name="connsiteX67" fmla="*/ 273272 w 633222"/>
                <a:gd name="connsiteY67" fmla="*/ 137922 h 489108"/>
                <a:gd name="connsiteX68" fmla="*/ 249365 w 633222"/>
                <a:gd name="connsiteY68" fmla="*/ 156591 h 489108"/>
                <a:gd name="connsiteX69" fmla="*/ 231743 w 633222"/>
                <a:gd name="connsiteY69" fmla="*/ 158782 h 489108"/>
                <a:gd name="connsiteX70" fmla="*/ 206693 w 633222"/>
                <a:gd name="connsiteY70" fmla="*/ 151352 h 489108"/>
                <a:gd name="connsiteX71" fmla="*/ 192881 w 633222"/>
                <a:gd name="connsiteY71" fmla="*/ 158306 h 489108"/>
                <a:gd name="connsiteX72" fmla="*/ 173736 w 633222"/>
                <a:gd name="connsiteY72" fmla="*/ 173165 h 489108"/>
                <a:gd name="connsiteX73" fmla="*/ 171069 w 633222"/>
                <a:gd name="connsiteY73" fmla="*/ 194405 h 489108"/>
                <a:gd name="connsiteX74" fmla="*/ 146685 w 633222"/>
                <a:gd name="connsiteY74" fmla="*/ 217361 h 489108"/>
                <a:gd name="connsiteX75" fmla="*/ 124778 w 633222"/>
                <a:gd name="connsiteY75" fmla="*/ 218980 h 489108"/>
                <a:gd name="connsiteX76" fmla="*/ 106680 w 633222"/>
                <a:gd name="connsiteY76" fmla="*/ 225362 h 489108"/>
                <a:gd name="connsiteX77" fmla="*/ 81153 w 633222"/>
                <a:gd name="connsiteY77" fmla="*/ 222218 h 489108"/>
                <a:gd name="connsiteX78" fmla="*/ 61436 w 633222"/>
                <a:gd name="connsiteY78" fmla="*/ 206788 h 489108"/>
                <a:gd name="connsiteX79" fmla="*/ 47054 w 633222"/>
                <a:gd name="connsiteY79" fmla="*/ 218027 h 489108"/>
                <a:gd name="connsiteX80" fmla="*/ 14573 w 633222"/>
                <a:gd name="connsiteY80" fmla="*/ 235553 h 489108"/>
                <a:gd name="connsiteX81" fmla="*/ 12002 w 633222"/>
                <a:gd name="connsiteY81" fmla="*/ 291370 h 489108"/>
                <a:gd name="connsiteX82" fmla="*/ 22670 w 633222"/>
                <a:gd name="connsiteY82" fmla="*/ 310039 h 489108"/>
                <a:gd name="connsiteX83" fmla="*/ 32861 w 633222"/>
                <a:gd name="connsiteY83" fmla="*/ 332804 h 489108"/>
                <a:gd name="connsiteX84" fmla="*/ 65913 w 633222"/>
                <a:gd name="connsiteY84" fmla="*/ 345567 h 489108"/>
                <a:gd name="connsiteX85" fmla="*/ 85630 w 633222"/>
                <a:gd name="connsiteY85" fmla="*/ 326422 h 489108"/>
                <a:gd name="connsiteX86" fmla="*/ 107442 w 633222"/>
                <a:gd name="connsiteY86" fmla="*/ 324803 h 489108"/>
                <a:gd name="connsiteX87" fmla="*/ 112776 w 633222"/>
                <a:gd name="connsiteY87" fmla="*/ 351377 h 489108"/>
                <a:gd name="connsiteX88" fmla="*/ 83534 w 633222"/>
                <a:gd name="connsiteY88" fmla="*/ 377952 h 489108"/>
                <a:gd name="connsiteX89" fmla="*/ 64960 w 633222"/>
                <a:gd name="connsiteY89" fmla="*/ 388620 h 489108"/>
                <a:gd name="connsiteX90" fmla="*/ 47911 w 633222"/>
                <a:gd name="connsiteY90" fmla="*/ 386525 h 489108"/>
                <a:gd name="connsiteX91" fmla="*/ 11144 w 633222"/>
                <a:gd name="connsiteY91" fmla="*/ 403574 h 489108"/>
                <a:gd name="connsiteX92" fmla="*/ 0 w 633222"/>
                <a:gd name="connsiteY92" fmla="*/ 423767 h 489108"/>
                <a:gd name="connsiteX93" fmla="*/ 12859 w 633222"/>
                <a:gd name="connsiteY93" fmla="*/ 459962 h 489108"/>
                <a:gd name="connsiteX94" fmla="*/ 41624 w 633222"/>
                <a:gd name="connsiteY94" fmla="*/ 472154 h 489108"/>
                <a:gd name="connsiteX95" fmla="*/ 39529 w 633222"/>
                <a:gd name="connsiteY95" fmla="*/ 489109 h 489108"/>
                <a:gd name="connsiteX96" fmla="*/ 39529 w 633222"/>
                <a:gd name="connsiteY96" fmla="*/ 489109 h 489108"/>
                <a:gd name="connsiteX97" fmla="*/ 39529 w 633222"/>
                <a:gd name="connsiteY97" fmla="*/ 489109 h 48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633222" h="489108">
                  <a:moveTo>
                    <a:pt x="39529" y="489109"/>
                  </a:moveTo>
                  <a:lnTo>
                    <a:pt x="58674" y="474250"/>
                  </a:lnTo>
                  <a:lnTo>
                    <a:pt x="66104" y="449199"/>
                  </a:lnTo>
                  <a:lnTo>
                    <a:pt x="72485" y="432721"/>
                  </a:lnTo>
                  <a:lnTo>
                    <a:pt x="91059" y="422053"/>
                  </a:lnTo>
                  <a:lnTo>
                    <a:pt x="104394" y="419386"/>
                  </a:lnTo>
                  <a:lnTo>
                    <a:pt x="119253" y="403955"/>
                  </a:lnTo>
                  <a:lnTo>
                    <a:pt x="133636" y="392811"/>
                  </a:lnTo>
                  <a:lnTo>
                    <a:pt x="151733" y="386429"/>
                  </a:lnTo>
                  <a:lnTo>
                    <a:pt x="161830" y="374714"/>
                  </a:lnTo>
                  <a:lnTo>
                    <a:pt x="179927" y="368236"/>
                  </a:lnTo>
                  <a:lnTo>
                    <a:pt x="198596" y="357664"/>
                  </a:lnTo>
                  <a:lnTo>
                    <a:pt x="219837" y="360236"/>
                  </a:lnTo>
                  <a:lnTo>
                    <a:pt x="235839" y="370903"/>
                  </a:lnTo>
                  <a:lnTo>
                    <a:pt x="253460" y="368713"/>
                  </a:lnTo>
                  <a:lnTo>
                    <a:pt x="269939" y="375094"/>
                  </a:lnTo>
                  <a:lnTo>
                    <a:pt x="290703" y="381953"/>
                  </a:lnTo>
                  <a:lnTo>
                    <a:pt x="309372" y="371285"/>
                  </a:lnTo>
                  <a:lnTo>
                    <a:pt x="331184" y="369665"/>
                  </a:lnTo>
                  <a:lnTo>
                    <a:pt x="348234" y="371761"/>
                  </a:lnTo>
                  <a:lnTo>
                    <a:pt x="350425" y="389287"/>
                  </a:lnTo>
                  <a:lnTo>
                    <a:pt x="375952" y="392430"/>
                  </a:lnTo>
                  <a:lnTo>
                    <a:pt x="387191" y="406813"/>
                  </a:lnTo>
                  <a:lnTo>
                    <a:pt x="403669" y="413194"/>
                  </a:lnTo>
                  <a:lnTo>
                    <a:pt x="419671" y="423767"/>
                  </a:lnTo>
                  <a:lnTo>
                    <a:pt x="430911" y="438150"/>
                  </a:lnTo>
                  <a:lnTo>
                    <a:pt x="446437" y="453009"/>
                  </a:lnTo>
                  <a:lnTo>
                    <a:pt x="459677" y="450342"/>
                  </a:lnTo>
                  <a:lnTo>
                    <a:pt x="478346" y="439674"/>
                  </a:lnTo>
                  <a:lnTo>
                    <a:pt x="496253" y="329565"/>
                  </a:lnTo>
                  <a:lnTo>
                    <a:pt x="533400" y="273749"/>
                  </a:lnTo>
                  <a:lnTo>
                    <a:pt x="540830" y="248698"/>
                  </a:lnTo>
                  <a:lnTo>
                    <a:pt x="530638" y="225838"/>
                  </a:lnTo>
                  <a:lnTo>
                    <a:pt x="537020" y="209360"/>
                  </a:lnTo>
                  <a:lnTo>
                    <a:pt x="547688" y="193453"/>
                  </a:lnTo>
                  <a:lnTo>
                    <a:pt x="562547" y="177927"/>
                  </a:lnTo>
                  <a:lnTo>
                    <a:pt x="569405" y="157258"/>
                  </a:lnTo>
                  <a:lnTo>
                    <a:pt x="615791" y="167259"/>
                  </a:lnTo>
                  <a:lnTo>
                    <a:pt x="617887" y="150209"/>
                  </a:lnTo>
                  <a:lnTo>
                    <a:pt x="620554" y="128969"/>
                  </a:lnTo>
                  <a:lnTo>
                    <a:pt x="626364" y="116777"/>
                  </a:lnTo>
                  <a:lnTo>
                    <a:pt x="633222" y="96012"/>
                  </a:lnTo>
                  <a:lnTo>
                    <a:pt x="623030" y="73152"/>
                  </a:lnTo>
                  <a:lnTo>
                    <a:pt x="616172" y="59341"/>
                  </a:lnTo>
                  <a:lnTo>
                    <a:pt x="604933" y="45053"/>
                  </a:lnTo>
                  <a:lnTo>
                    <a:pt x="593693" y="30671"/>
                  </a:lnTo>
                  <a:lnTo>
                    <a:pt x="578739" y="11525"/>
                  </a:lnTo>
                  <a:lnTo>
                    <a:pt x="485013" y="0"/>
                  </a:lnTo>
                  <a:lnTo>
                    <a:pt x="478631" y="16478"/>
                  </a:lnTo>
                  <a:lnTo>
                    <a:pt x="461105" y="18574"/>
                  </a:lnTo>
                  <a:lnTo>
                    <a:pt x="444056" y="16478"/>
                  </a:lnTo>
                  <a:lnTo>
                    <a:pt x="423767" y="5334"/>
                  </a:lnTo>
                  <a:lnTo>
                    <a:pt x="408908" y="20860"/>
                  </a:lnTo>
                  <a:lnTo>
                    <a:pt x="391859" y="18669"/>
                  </a:lnTo>
                  <a:lnTo>
                    <a:pt x="373761" y="25146"/>
                  </a:lnTo>
                  <a:lnTo>
                    <a:pt x="348139" y="22003"/>
                  </a:lnTo>
                  <a:lnTo>
                    <a:pt x="337566" y="37910"/>
                  </a:lnTo>
                  <a:lnTo>
                    <a:pt x="330613" y="58674"/>
                  </a:lnTo>
                  <a:lnTo>
                    <a:pt x="312039" y="69342"/>
                  </a:lnTo>
                  <a:lnTo>
                    <a:pt x="288512" y="49149"/>
                  </a:lnTo>
                  <a:lnTo>
                    <a:pt x="264033" y="37529"/>
                  </a:lnTo>
                  <a:lnTo>
                    <a:pt x="246507" y="39624"/>
                  </a:lnTo>
                  <a:lnTo>
                    <a:pt x="224123" y="45529"/>
                  </a:lnTo>
                  <a:lnTo>
                    <a:pt x="203930" y="68961"/>
                  </a:lnTo>
                  <a:lnTo>
                    <a:pt x="209836" y="91250"/>
                  </a:lnTo>
                  <a:lnTo>
                    <a:pt x="242316" y="108204"/>
                  </a:lnTo>
                  <a:lnTo>
                    <a:pt x="266795" y="119920"/>
                  </a:lnTo>
                  <a:lnTo>
                    <a:pt x="273272" y="137922"/>
                  </a:lnTo>
                  <a:lnTo>
                    <a:pt x="249365" y="156591"/>
                  </a:lnTo>
                  <a:lnTo>
                    <a:pt x="231743" y="158782"/>
                  </a:lnTo>
                  <a:lnTo>
                    <a:pt x="206693" y="151352"/>
                  </a:lnTo>
                  <a:lnTo>
                    <a:pt x="192881" y="158306"/>
                  </a:lnTo>
                  <a:lnTo>
                    <a:pt x="173736" y="173165"/>
                  </a:lnTo>
                  <a:lnTo>
                    <a:pt x="171069" y="194405"/>
                  </a:lnTo>
                  <a:lnTo>
                    <a:pt x="146685" y="217361"/>
                  </a:lnTo>
                  <a:lnTo>
                    <a:pt x="124778" y="218980"/>
                  </a:lnTo>
                  <a:lnTo>
                    <a:pt x="106680" y="225362"/>
                  </a:lnTo>
                  <a:lnTo>
                    <a:pt x="81153" y="222218"/>
                  </a:lnTo>
                  <a:lnTo>
                    <a:pt x="61436" y="206788"/>
                  </a:lnTo>
                  <a:lnTo>
                    <a:pt x="47054" y="218027"/>
                  </a:lnTo>
                  <a:lnTo>
                    <a:pt x="14573" y="235553"/>
                  </a:lnTo>
                  <a:lnTo>
                    <a:pt x="12002" y="291370"/>
                  </a:lnTo>
                  <a:lnTo>
                    <a:pt x="22670" y="310039"/>
                  </a:lnTo>
                  <a:lnTo>
                    <a:pt x="32861" y="332804"/>
                  </a:lnTo>
                  <a:lnTo>
                    <a:pt x="65913" y="345567"/>
                  </a:lnTo>
                  <a:lnTo>
                    <a:pt x="85630" y="326422"/>
                  </a:lnTo>
                  <a:lnTo>
                    <a:pt x="107442" y="324803"/>
                  </a:lnTo>
                  <a:lnTo>
                    <a:pt x="112776" y="351377"/>
                  </a:lnTo>
                  <a:lnTo>
                    <a:pt x="83534" y="377952"/>
                  </a:lnTo>
                  <a:lnTo>
                    <a:pt x="64960" y="388620"/>
                  </a:lnTo>
                  <a:lnTo>
                    <a:pt x="47911" y="386525"/>
                  </a:lnTo>
                  <a:lnTo>
                    <a:pt x="11144" y="403574"/>
                  </a:lnTo>
                  <a:lnTo>
                    <a:pt x="0" y="423767"/>
                  </a:lnTo>
                  <a:lnTo>
                    <a:pt x="12859" y="459962"/>
                  </a:lnTo>
                  <a:lnTo>
                    <a:pt x="41624" y="472154"/>
                  </a:lnTo>
                  <a:lnTo>
                    <a:pt x="39529" y="489109"/>
                  </a:lnTo>
                  <a:lnTo>
                    <a:pt x="39529" y="489109"/>
                  </a:lnTo>
                  <a:lnTo>
                    <a:pt x="39529" y="4891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8FF44AFE-C1C1-5EFD-8CE7-D2E61DCFE73D}"/>
                </a:ext>
              </a:extLst>
            </p:cNvPr>
            <p:cNvSpPr/>
            <p:nvPr/>
          </p:nvSpPr>
          <p:spPr>
            <a:xfrm>
              <a:off x="-1892312" y="1675725"/>
              <a:ext cx="831827" cy="788359"/>
            </a:xfrm>
            <a:custGeom>
              <a:avLst/>
              <a:gdLst>
                <a:gd name="connsiteX0" fmla="*/ 261938 w 493966"/>
                <a:gd name="connsiteY0" fmla="*/ 468154 h 468153"/>
                <a:gd name="connsiteX1" fmla="*/ 404527 w 493966"/>
                <a:gd name="connsiteY1" fmla="*/ 399193 h 468153"/>
                <a:gd name="connsiteX2" fmla="*/ 424720 w 493966"/>
                <a:gd name="connsiteY2" fmla="*/ 375761 h 468153"/>
                <a:gd name="connsiteX3" fmla="*/ 450723 w 493966"/>
                <a:gd name="connsiteY3" fmla="*/ 339947 h 468153"/>
                <a:gd name="connsiteX4" fmla="*/ 473107 w 493966"/>
                <a:gd name="connsiteY4" fmla="*/ 299466 h 468153"/>
                <a:gd name="connsiteX5" fmla="*/ 475679 w 493966"/>
                <a:gd name="connsiteY5" fmla="*/ 278130 h 468153"/>
                <a:gd name="connsiteX6" fmla="*/ 477202 w 493966"/>
                <a:gd name="connsiteY6" fmla="*/ 230696 h 468153"/>
                <a:gd name="connsiteX7" fmla="*/ 488918 w 493966"/>
                <a:gd name="connsiteY7" fmla="*/ 206216 h 468153"/>
                <a:gd name="connsiteX8" fmla="*/ 493967 w 493966"/>
                <a:gd name="connsiteY8" fmla="*/ 25051 h 468153"/>
                <a:gd name="connsiteX9" fmla="*/ 394906 w 493966"/>
                <a:gd name="connsiteY9" fmla="*/ 21527 h 468153"/>
                <a:gd name="connsiteX10" fmla="*/ 185738 w 493966"/>
                <a:gd name="connsiteY10" fmla="*/ 0 h 468153"/>
                <a:gd name="connsiteX11" fmla="*/ 201168 w 493966"/>
                <a:gd name="connsiteY11" fmla="*/ 14859 h 468153"/>
                <a:gd name="connsiteX12" fmla="*/ 154972 w 493966"/>
                <a:gd name="connsiteY12" fmla="*/ 74104 h 468153"/>
                <a:gd name="connsiteX13" fmla="*/ 71438 w 493966"/>
                <a:gd name="connsiteY13" fmla="*/ 154686 h 468153"/>
                <a:gd name="connsiteX14" fmla="*/ 51244 w 493966"/>
                <a:gd name="connsiteY14" fmla="*/ 143542 h 468153"/>
                <a:gd name="connsiteX15" fmla="*/ 30480 w 493966"/>
                <a:gd name="connsiteY15" fmla="*/ 136589 h 468153"/>
                <a:gd name="connsiteX16" fmla="*/ 7906 w 493966"/>
                <a:gd name="connsiteY16" fmla="*/ 354616 h 468153"/>
                <a:gd name="connsiteX17" fmla="*/ 0 w 493966"/>
                <a:gd name="connsiteY17" fmla="*/ 453104 h 468153"/>
                <a:gd name="connsiteX18" fmla="*/ 133159 w 493966"/>
                <a:gd name="connsiteY18" fmla="*/ 460915 h 468153"/>
                <a:gd name="connsiteX19" fmla="*/ 261938 w 493966"/>
                <a:gd name="connsiteY19" fmla="*/ 468154 h 468153"/>
                <a:gd name="connsiteX20" fmla="*/ 261938 w 493966"/>
                <a:gd name="connsiteY20" fmla="*/ 468154 h 468153"/>
                <a:gd name="connsiteX21" fmla="*/ 261938 w 493966"/>
                <a:gd name="connsiteY21" fmla="*/ 468154 h 4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3966" h="468153">
                  <a:moveTo>
                    <a:pt x="261938" y="468154"/>
                  </a:moveTo>
                  <a:lnTo>
                    <a:pt x="404527" y="399193"/>
                  </a:lnTo>
                  <a:lnTo>
                    <a:pt x="424720" y="375761"/>
                  </a:lnTo>
                  <a:lnTo>
                    <a:pt x="450723" y="339947"/>
                  </a:lnTo>
                  <a:lnTo>
                    <a:pt x="473107" y="299466"/>
                  </a:lnTo>
                  <a:lnTo>
                    <a:pt x="475679" y="278130"/>
                  </a:lnTo>
                  <a:lnTo>
                    <a:pt x="477202" y="230696"/>
                  </a:lnTo>
                  <a:lnTo>
                    <a:pt x="488918" y="206216"/>
                  </a:lnTo>
                  <a:lnTo>
                    <a:pt x="493967" y="25051"/>
                  </a:lnTo>
                  <a:lnTo>
                    <a:pt x="394906" y="21527"/>
                  </a:lnTo>
                  <a:lnTo>
                    <a:pt x="185738" y="0"/>
                  </a:lnTo>
                  <a:lnTo>
                    <a:pt x="201168" y="14859"/>
                  </a:lnTo>
                  <a:lnTo>
                    <a:pt x="154972" y="74104"/>
                  </a:lnTo>
                  <a:lnTo>
                    <a:pt x="71438" y="154686"/>
                  </a:lnTo>
                  <a:lnTo>
                    <a:pt x="51244" y="143542"/>
                  </a:lnTo>
                  <a:lnTo>
                    <a:pt x="30480" y="136589"/>
                  </a:lnTo>
                  <a:lnTo>
                    <a:pt x="7906" y="354616"/>
                  </a:lnTo>
                  <a:lnTo>
                    <a:pt x="0" y="453104"/>
                  </a:lnTo>
                  <a:lnTo>
                    <a:pt x="133159" y="460915"/>
                  </a:lnTo>
                  <a:lnTo>
                    <a:pt x="261938" y="468154"/>
                  </a:lnTo>
                  <a:lnTo>
                    <a:pt x="261938" y="468154"/>
                  </a:lnTo>
                  <a:lnTo>
                    <a:pt x="261938" y="4681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6683ECC5-105A-5F2B-CA8D-143D276A079F}"/>
                </a:ext>
              </a:extLst>
            </p:cNvPr>
            <p:cNvSpPr/>
            <p:nvPr/>
          </p:nvSpPr>
          <p:spPr>
            <a:xfrm>
              <a:off x="-2478250" y="155304"/>
              <a:ext cx="1136104" cy="671269"/>
            </a:xfrm>
            <a:custGeom>
              <a:avLst/>
              <a:gdLst>
                <a:gd name="connsiteX0" fmla="*/ 512921 w 674655"/>
                <a:gd name="connsiteY0" fmla="*/ 398621 h 398621"/>
                <a:gd name="connsiteX1" fmla="*/ 516065 w 674655"/>
                <a:gd name="connsiteY1" fmla="*/ 372999 h 398621"/>
                <a:gd name="connsiteX2" fmla="*/ 532828 w 674655"/>
                <a:gd name="connsiteY2" fmla="*/ 166878 h 398621"/>
                <a:gd name="connsiteX3" fmla="*/ 536543 w 674655"/>
                <a:gd name="connsiteY3" fmla="*/ 136970 h 398621"/>
                <a:gd name="connsiteX4" fmla="*/ 553498 w 674655"/>
                <a:gd name="connsiteY4" fmla="*/ 139065 h 398621"/>
                <a:gd name="connsiteX5" fmla="*/ 569976 w 674655"/>
                <a:gd name="connsiteY5" fmla="*/ 145447 h 398621"/>
                <a:gd name="connsiteX6" fmla="*/ 581692 w 674655"/>
                <a:gd name="connsiteY6" fmla="*/ 155543 h 398621"/>
                <a:gd name="connsiteX7" fmla="*/ 602932 w 674655"/>
                <a:gd name="connsiteY7" fmla="*/ 158210 h 398621"/>
                <a:gd name="connsiteX8" fmla="*/ 621602 w 674655"/>
                <a:gd name="connsiteY8" fmla="*/ 147447 h 398621"/>
                <a:gd name="connsiteX9" fmla="*/ 635889 w 674655"/>
                <a:gd name="connsiteY9" fmla="*/ 136208 h 398621"/>
                <a:gd name="connsiteX10" fmla="*/ 656653 w 674655"/>
                <a:gd name="connsiteY10" fmla="*/ 143161 h 398621"/>
                <a:gd name="connsiteX11" fmla="*/ 674656 w 674655"/>
                <a:gd name="connsiteY11" fmla="*/ 67342 h 398621"/>
                <a:gd name="connsiteX12" fmla="*/ 668274 w 674655"/>
                <a:gd name="connsiteY12" fmla="*/ 49149 h 398621"/>
                <a:gd name="connsiteX13" fmla="*/ 662369 w 674655"/>
                <a:gd name="connsiteY13" fmla="*/ 26765 h 398621"/>
                <a:gd name="connsiteX14" fmla="*/ 606552 w 674655"/>
                <a:gd name="connsiteY14" fmla="*/ 24194 h 398621"/>
                <a:gd name="connsiteX15" fmla="*/ 546545 w 674655"/>
                <a:gd name="connsiteY15" fmla="*/ 21146 h 398621"/>
                <a:gd name="connsiteX16" fmla="*/ 524732 w 674655"/>
                <a:gd name="connsiteY16" fmla="*/ 22765 h 398621"/>
                <a:gd name="connsiteX17" fmla="*/ 199454 w 674655"/>
                <a:gd name="connsiteY17" fmla="*/ 0 h 398621"/>
                <a:gd name="connsiteX18" fmla="*/ 151638 w 674655"/>
                <a:gd name="connsiteY18" fmla="*/ 2762 h 398621"/>
                <a:gd name="connsiteX19" fmla="*/ 153257 w 674655"/>
                <a:gd name="connsiteY19" fmla="*/ 24670 h 398621"/>
                <a:gd name="connsiteX20" fmla="*/ 135731 w 674655"/>
                <a:gd name="connsiteY20" fmla="*/ 61532 h 398621"/>
                <a:gd name="connsiteX21" fmla="*/ 124111 w 674655"/>
                <a:gd name="connsiteY21" fmla="*/ 86106 h 398621"/>
                <a:gd name="connsiteX22" fmla="*/ 133160 w 674655"/>
                <a:gd name="connsiteY22" fmla="*/ 117539 h 398621"/>
                <a:gd name="connsiteX23" fmla="*/ 110871 w 674655"/>
                <a:gd name="connsiteY23" fmla="*/ 158210 h 398621"/>
                <a:gd name="connsiteX24" fmla="*/ 85916 w 674655"/>
                <a:gd name="connsiteY24" fmla="*/ 185452 h 398621"/>
                <a:gd name="connsiteX25" fmla="*/ 87058 w 674655"/>
                <a:gd name="connsiteY25" fmla="*/ 211646 h 398621"/>
                <a:gd name="connsiteX26" fmla="*/ 83820 w 674655"/>
                <a:gd name="connsiteY26" fmla="*/ 237268 h 398621"/>
                <a:gd name="connsiteX27" fmla="*/ 67913 w 674655"/>
                <a:gd name="connsiteY27" fmla="*/ 261271 h 398621"/>
                <a:gd name="connsiteX28" fmla="*/ 54197 w 674655"/>
                <a:gd name="connsiteY28" fmla="*/ 302990 h 398621"/>
                <a:gd name="connsiteX29" fmla="*/ 37719 w 674655"/>
                <a:gd name="connsiteY29" fmla="*/ 331280 h 398621"/>
                <a:gd name="connsiteX30" fmla="*/ 10668 w 674655"/>
                <a:gd name="connsiteY30" fmla="*/ 340900 h 398621"/>
                <a:gd name="connsiteX31" fmla="*/ 0 w 674655"/>
                <a:gd name="connsiteY31" fmla="*/ 356997 h 398621"/>
                <a:gd name="connsiteX32" fmla="*/ 72866 w 674655"/>
                <a:gd name="connsiteY32" fmla="*/ 361664 h 398621"/>
                <a:gd name="connsiteX33" fmla="*/ 183928 w 674655"/>
                <a:gd name="connsiteY33" fmla="*/ 370999 h 398621"/>
                <a:gd name="connsiteX34" fmla="*/ 320516 w 674655"/>
                <a:gd name="connsiteY34" fmla="*/ 383572 h 398621"/>
                <a:gd name="connsiteX35" fmla="*/ 512921 w 674655"/>
                <a:gd name="connsiteY35" fmla="*/ 398621 h 398621"/>
                <a:gd name="connsiteX36" fmla="*/ 512921 w 674655"/>
                <a:gd name="connsiteY36" fmla="*/ 398621 h 398621"/>
                <a:gd name="connsiteX37" fmla="*/ 512921 w 674655"/>
                <a:gd name="connsiteY37" fmla="*/ 398621 h 39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655" h="398621">
                  <a:moveTo>
                    <a:pt x="512921" y="398621"/>
                  </a:moveTo>
                  <a:lnTo>
                    <a:pt x="516065" y="372999"/>
                  </a:lnTo>
                  <a:lnTo>
                    <a:pt x="532828" y="166878"/>
                  </a:lnTo>
                  <a:lnTo>
                    <a:pt x="536543" y="136970"/>
                  </a:lnTo>
                  <a:lnTo>
                    <a:pt x="553498" y="139065"/>
                  </a:lnTo>
                  <a:lnTo>
                    <a:pt x="569976" y="145447"/>
                  </a:lnTo>
                  <a:lnTo>
                    <a:pt x="581692" y="155543"/>
                  </a:lnTo>
                  <a:lnTo>
                    <a:pt x="602932" y="158210"/>
                  </a:lnTo>
                  <a:lnTo>
                    <a:pt x="621602" y="147447"/>
                  </a:lnTo>
                  <a:lnTo>
                    <a:pt x="635889" y="136208"/>
                  </a:lnTo>
                  <a:lnTo>
                    <a:pt x="656653" y="143161"/>
                  </a:lnTo>
                  <a:lnTo>
                    <a:pt x="674656" y="67342"/>
                  </a:lnTo>
                  <a:lnTo>
                    <a:pt x="668274" y="49149"/>
                  </a:lnTo>
                  <a:lnTo>
                    <a:pt x="662369" y="26765"/>
                  </a:lnTo>
                  <a:lnTo>
                    <a:pt x="606552" y="24194"/>
                  </a:lnTo>
                  <a:lnTo>
                    <a:pt x="546545" y="21146"/>
                  </a:lnTo>
                  <a:lnTo>
                    <a:pt x="524732" y="22765"/>
                  </a:lnTo>
                  <a:lnTo>
                    <a:pt x="199454" y="0"/>
                  </a:lnTo>
                  <a:lnTo>
                    <a:pt x="151638" y="2762"/>
                  </a:lnTo>
                  <a:lnTo>
                    <a:pt x="153257" y="24670"/>
                  </a:lnTo>
                  <a:lnTo>
                    <a:pt x="135731" y="61532"/>
                  </a:lnTo>
                  <a:lnTo>
                    <a:pt x="124111" y="86106"/>
                  </a:lnTo>
                  <a:lnTo>
                    <a:pt x="133160" y="117539"/>
                  </a:lnTo>
                  <a:lnTo>
                    <a:pt x="110871" y="158210"/>
                  </a:lnTo>
                  <a:lnTo>
                    <a:pt x="85916" y="185452"/>
                  </a:lnTo>
                  <a:lnTo>
                    <a:pt x="87058" y="211646"/>
                  </a:lnTo>
                  <a:lnTo>
                    <a:pt x="83820" y="237268"/>
                  </a:lnTo>
                  <a:lnTo>
                    <a:pt x="67913" y="261271"/>
                  </a:lnTo>
                  <a:lnTo>
                    <a:pt x="54197" y="302990"/>
                  </a:lnTo>
                  <a:lnTo>
                    <a:pt x="37719" y="331280"/>
                  </a:lnTo>
                  <a:lnTo>
                    <a:pt x="10668" y="340900"/>
                  </a:lnTo>
                  <a:lnTo>
                    <a:pt x="0" y="356997"/>
                  </a:lnTo>
                  <a:lnTo>
                    <a:pt x="72866" y="361664"/>
                  </a:lnTo>
                  <a:lnTo>
                    <a:pt x="183928" y="370999"/>
                  </a:lnTo>
                  <a:lnTo>
                    <a:pt x="320516" y="383572"/>
                  </a:lnTo>
                  <a:lnTo>
                    <a:pt x="512921" y="398621"/>
                  </a:lnTo>
                  <a:lnTo>
                    <a:pt x="512921" y="398621"/>
                  </a:lnTo>
                  <a:lnTo>
                    <a:pt x="512921" y="3986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53BE776-DE3F-36C4-256C-3D53CEEAD9BF}"/>
                </a:ext>
              </a:extLst>
            </p:cNvPr>
            <p:cNvSpPr/>
            <p:nvPr/>
          </p:nvSpPr>
          <p:spPr>
            <a:xfrm>
              <a:off x="-4019362" y="2419334"/>
              <a:ext cx="1185186" cy="878984"/>
            </a:xfrm>
            <a:custGeom>
              <a:avLst/>
              <a:gdLst>
                <a:gd name="connsiteX0" fmla="*/ 413861 w 703802"/>
                <a:gd name="connsiteY0" fmla="*/ 508540 h 521969"/>
                <a:gd name="connsiteX1" fmla="*/ 589883 w 703802"/>
                <a:gd name="connsiteY1" fmla="*/ 517303 h 521969"/>
                <a:gd name="connsiteX2" fmla="*/ 662750 w 703802"/>
                <a:gd name="connsiteY2" fmla="*/ 521970 h 521969"/>
                <a:gd name="connsiteX3" fmla="*/ 682752 w 703802"/>
                <a:gd name="connsiteY3" fmla="*/ 324898 h 521969"/>
                <a:gd name="connsiteX4" fmla="*/ 689610 w 703802"/>
                <a:gd name="connsiteY4" fmla="*/ 269367 h 521969"/>
                <a:gd name="connsiteX5" fmla="*/ 690086 w 703802"/>
                <a:gd name="connsiteY5" fmla="*/ 195739 h 521969"/>
                <a:gd name="connsiteX6" fmla="*/ 703802 w 703802"/>
                <a:gd name="connsiteY6" fmla="*/ 49911 h 521969"/>
                <a:gd name="connsiteX7" fmla="*/ 697325 w 703802"/>
                <a:gd name="connsiteY7" fmla="*/ 31813 h 521969"/>
                <a:gd name="connsiteX8" fmla="*/ 637223 w 703802"/>
                <a:gd name="connsiteY8" fmla="*/ 28670 h 521969"/>
                <a:gd name="connsiteX9" fmla="*/ 639890 w 703802"/>
                <a:gd name="connsiteY9" fmla="*/ 7334 h 521969"/>
                <a:gd name="connsiteX10" fmla="*/ 610076 w 703802"/>
                <a:gd name="connsiteY10" fmla="*/ 3715 h 521969"/>
                <a:gd name="connsiteX11" fmla="*/ 562737 w 703802"/>
                <a:gd name="connsiteY11" fmla="*/ 2191 h 521969"/>
                <a:gd name="connsiteX12" fmla="*/ 560165 w 703802"/>
                <a:gd name="connsiteY12" fmla="*/ 23527 h 521969"/>
                <a:gd name="connsiteX13" fmla="*/ 538829 w 703802"/>
                <a:gd name="connsiteY13" fmla="*/ 20860 h 521969"/>
                <a:gd name="connsiteX14" fmla="*/ 521780 w 703802"/>
                <a:gd name="connsiteY14" fmla="*/ 18764 h 521969"/>
                <a:gd name="connsiteX15" fmla="*/ 499967 w 703802"/>
                <a:gd name="connsiteY15" fmla="*/ 20479 h 521969"/>
                <a:gd name="connsiteX16" fmla="*/ 448913 w 703802"/>
                <a:gd name="connsiteY16" fmla="*/ 14097 h 521969"/>
                <a:gd name="connsiteX17" fmla="*/ 414909 w 703802"/>
                <a:gd name="connsiteY17" fmla="*/ 9906 h 521969"/>
                <a:gd name="connsiteX18" fmla="*/ 342043 w 703802"/>
                <a:gd name="connsiteY18" fmla="*/ 5239 h 521969"/>
                <a:gd name="connsiteX19" fmla="*/ 299466 w 703802"/>
                <a:gd name="connsiteY19" fmla="*/ 0 h 521969"/>
                <a:gd name="connsiteX20" fmla="*/ 276606 w 703802"/>
                <a:gd name="connsiteY20" fmla="*/ 10192 h 521969"/>
                <a:gd name="connsiteX21" fmla="*/ 252698 w 703802"/>
                <a:gd name="connsiteY21" fmla="*/ 28956 h 521969"/>
                <a:gd name="connsiteX22" fmla="*/ 240506 w 703802"/>
                <a:gd name="connsiteY22" fmla="*/ 57817 h 521969"/>
                <a:gd name="connsiteX23" fmla="*/ 229934 w 703802"/>
                <a:gd name="connsiteY23" fmla="*/ 108585 h 521969"/>
                <a:gd name="connsiteX24" fmla="*/ 194786 w 703802"/>
                <a:gd name="connsiteY24" fmla="*/ 112871 h 521969"/>
                <a:gd name="connsiteX25" fmla="*/ 177737 w 703802"/>
                <a:gd name="connsiteY25" fmla="*/ 110776 h 521969"/>
                <a:gd name="connsiteX26" fmla="*/ 165545 w 703802"/>
                <a:gd name="connsiteY26" fmla="*/ 139636 h 521969"/>
                <a:gd name="connsiteX27" fmla="*/ 179451 w 703802"/>
                <a:gd name="connsiteY27" fmla="*/ 167354 h 521969"/>
                <a:gd name="connsiteX28" fmla="*/ 213455 w 703802"/>
                <a:gd name="connsiteY28" fmla="*/ 171545 h 521969"/>
                <a:gd name="connsiteX29" fmla="*/ 234220 w 703802"/>
                <a:gd name="connsiteY29" fmla="*/ 178498 h 521969"/>
                <a:gd name="connsiteX30" fmla="*/ 248126 w 703802"/>
                <a:gd name="connsiteY30" fmla="*/ 206216 h 521969"/>
                <a:gd name="connsiteX31" fmla="*/ 253937 w 703802"/>
                <a:gd name="connsiteY31" fmla="*/ 228600 h 521969"/>
                <a:gd name="connsiteX32" fmla="*/ 225838 w 703802"/>
                <a:gd name="connsiteY32" fmla="*/ 246793 h 521969"/>
                <a:gd name="connsiteX33" fmla="*/ 208788 w 703802"/>
                <a:gd name="connsiteY33" fmla="*/ 244697 h 521969"/>
                <a:gd name="connsiteX34" fmla="*/ 210884 w 703802"/>
                <a:gd name="connsiteY34" fmla="*/ 262318 h 521969"/>
                <a:gd name="connsiteX35" fmla="*/ 217361 w 703802"/>
                <a:gd name="connsiteY35" fmla="*/ 280511 h 521969"/>
                <a:gd name="connsiteX36" fmla="*/ 236982 w 703802"/>
                <a:gd name="connsiteY36" fmla="*/ 295942 h 521969"/>
                <a:gd name="connsiteX37" fmla="*/ 257747 w 703802"/>
                <a:gd name="connsiteY37" fmla="*/ 302800 h 521969"/>
                <a:gd name="connsiteX38" fmla="*/ 245555 w 703802"/>
                <a:gd name="connsiteY38" fmla="*/ 331660 h 521969"/>
                <a:gd name="connsiteX39" fmla="*/ 222695 w 703802"/>
                <a:gd name="connsiteY39" fmla="*/ 341852 h 521969"/>
                <a:gd name="connsiteX40" fmla="*/ 181737 w 703802"/>
                <a:gd name="connsiteY40" fmla="*/ 323755 h 521969"/>
                <a:gd name="connsiteX41" fmla="*/ 159925 w 703802"/>
                <a:gd name="connsiteY41" fmla="*/ 325469 h 521969"/>
                <a:gd name="connsiteX42" fmla="*/ 149257 w 703802"/>
                <a:gd name="connsiteY42" fmla="*/ 341471 h 521969"/>
                <a:gd name="connsiteX43" fmla="*/ 118491 w 703802"/>
                <a:gd name="connsiteY43" fmla="*/ 415766 h 521969"/>
                <a:gd name="connsiteX44" fmla="*/ 110585 w 703802"/>
                <a:gd name="connsiteY44" fmla="*/ 445103 h 521969"/>
                <a:gd name="connsiteX45" fmla="*/ 85058 w 703802"/>
                <a:gd name="connsiteY45" fmla="*/ 441960 h 521969"/>
                <a:gd name="connsiteX46" fmla="*/ 47244 w 703802"/>
                <a:gd name="connsiteY46" fmla="*/ 433006 h 521969"/>
                <a:gd name="connsiteX47" fmla="*/ 21717 w 703802"/>
                <a:gd name="connsiteY47" fmla="*/ 429863 h 521969"/>
                <a:gd name="connsiteX48" fmla="*/ 0 w 703802"/>
                <a:gd name="connsiteY48" fmla="*/ 466153 h 521969"/>
                <a:gd name="connsiteX49" fmla="*/ 2096 w 703802"/>
                <a:gd name="connsiteY49" fmla="*/ 483775 h 521969"/>
                <a:gd name="connsiteX50" fmla="*/ 310610 w 703802"/>
                <a:gd name="connsiteY50" fmla="*/ 504539 h 521969"/>
                <a:gd name="connsiteX51" fmla="*/ 413861 w 703802"/>
                <a:gd name="connsiteY51" fmla="*/ 508540 h 521969"/>
                <a:gd name="connsiteX52" fmla="*/ 413861 w 703802"/>
                <a:gd name="connsiteY52" fmla="*/ 508540 h 521969"/>
                <a:gd name="connsiteX53" fmla="*/ 413861 w 703802"/>
                <a:gd name="connsiteY53" fmla="*/ 508540 h 52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03802" h="521969">
                  <a:moveTo>
                    <a:pt x="413861" y="508540"/>
                  </a:moveTo>
                  <a:lnTo>
                    <a:pt x="589883" y="517303"/>
                  </a:lnTo>
                  <a:lnTo>
                    <a:pt x="662750" y="521970"/>
                  </a:lnTo>
                  <a:lnTo>
                    <a:pt x="682752" y="324898"/>
                  </a:lnTo>
                  <a:lnTo>
                    <a:pt x="689610" y="269367"/>
                  </a:lnTo>
                  <a:lnTo>
                    <a:pt x="690086" y="195739"/>
                  </a:lnTo>
                  <a:lnTo>
                    <a:pt x="703802" y="49911"/>
                  </a:lnTo>
                  <a:lnTo>
                    <a:pt x="697325" y="31813"/>
                  </a:lnTo>
                  <a:lnTo>
                    <a:pt x="637223" y="28670"/>
                  </a:lnTo>
                  <a:lnTo>
                    <a:pt x="639890" y="7334"/>
                  </a:lnTo>
                  <a:lnTo>
                    <a:pt x="610076" y="3715"/>
                  </a:lnTo>
                  <a:lnTo>
                    <a:pt x="562737" y="2191"/>
                  </a:lnTo>
                  <a:lnTo>
                    <a:pt x="560165" y="23527"/>
                  </a:lnTo>
                  <a:lnTo>
                    <a:pt x="538829" y="20860"/>
                  </a:lnTo>
                  <a:lnTo>
                    <a:pt x="521780" y="18764"/>
                  </a:lnTo>
                  <a:lnTo>
                    <a:pt x="499967" y="20479"/>
                  </a:lnTo>
                  <a:lnTo>
                    <a:pt x="448913" y="14097"/>
                  </a:lnTo>
                  <a:lnTo>
                    <a:pt x="414909" y="9906"/>
                  </a:lnTo>
                  <a:lnTo>
                    <a:pt x="342043" y="5239"/>
                  </a:lnTo>
                  <a:lnTo>
                    <a:pt x="299466" y="0"/>
                  </a:lnTo>
                  <a:lnTo>
                    <a:pt x="276606" y="10192"/>
                  </a:lnTo>
                  <a:lnTo>
                    <a:pt x="252698" y="28956"/>
                  </a:lnTo>
                  <a:lnTo>
                    <a:pt x="240506" y="57817"/>
                  </a:lnTo>
                  <a:lnTo>
                    <a:pt x="229934" y="108585"/>
                  </a:lnTo>
                  <a:lnTo>
                    <a:pt x="194786" y="112871"/>
                  </a:lnTo>
                  <a:lnTo>
                    <a:pt x="177737" y="110776"/>
                  </a:lnTo>
                  <a:lnTo>
                    <a:pt x="165545" y="139636"/>
                  </a:lnTo>
                  <a:lnTo>
                    <a:pt x="179451" y="167354"/>
                  </a:lnTo>
                  <a:lnTo>
                    <a:pt x="213455" y="171545"/>
                  </a:lnTo>
                  <a:lnTo>
                    <a:pt x="234220" y="178498"/>
                  </a:lnTo>
                  <a:lnTo>
                    <a:pt x="248126" y="206216"/>
                  </a:lnTo>
                  <a:lnTo>
                    <a:pt x="253937" y="228600"/>
                  </a:lnTo>
                  <a:lnTo>
                    <a:pt x="225838" y="246793"/>
                  </a:lnTo>
                  <a:lnTo>
                    <a:pt x="208788" y="244697"/>
                  </a:lnTo>
                  <a:lnTo>
                    <a:pt x="210884" y="262318"/>
                  </a:lnTo>
                  <a:lnTo>
                    <a:pt x="217361" y="280511"/>
                  </a:lnTo>
                  <a:lnTo>
                    <a:pt x="236982" y="295942"/>
                  </a:lnTo>
                  <a:lnTo>
                    <a:pt x="257747" y="302800"/>
                  </a:lnTo>
                  <a:lnTo>
                    <a:pt x="245555" y="331660"/>
                  </a:lnTo>
                  <a:lnTo>
                    <a:pt x="222695" y="341852"/>
                  </a:lnTo>
                  <a:lnTo>
                    <a:pt x="181737" y="323755"/>
                  </a:lnTo>
                  <a:lnTo>
                    <a:pt x="159925" y="325469"/>
                  </a:lnTo>
                  <a:lnTo>
                    <a:pt x="149257" y="341471"/>
                  </a:lnTo>
                  <a:lnTo>
                    <a:pt x="118491" y="415766"/>
                  </a:lnTo>
                  <a:lnTo>
                    <a:pt x="110585" y="445103"/>
                  </a:lnTo>
                  <a:lnTo>
                    <a:pt x="85058" y="441960"/>
                  </a:lnTo>
                  <a:lnTo>
                    <a:pt x="47244" y="433006"/>
                  </a:lnTo>
                  <a:lnTo>
                    <a:pt x="21717" y="429863"/>
                  </a:lnTo>
                  <a:lnTo>
                    <a:pt x="0" y="466153"/>
                  </a:lnTo>
                  <a:lnTo>
                    <a:pt x="2096" y="483775"/>
                  </a:lnTo>
                  <a:lnTo>
                    <a:pt x="310610" y="504539"/>
                  </a:lnTo>
                  <a:lnTo>
                    <a:pt x="413861" y="508540"/>
                  </a:lnTo>
                  <a:lnTo>
                    <a:pt x="413861" y="508540"/>
                  </a:lnTo>
                  <a:lnTo>
                    <a:pt x="413861" y="5085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D54C700E-16C3-6DED-E60E-0101E857B3D9}"/>
                </a:ext>
              </a:extLst>
            </p:cNvPr>
            <p:cNvSpPr/>
            <p:nvPr/>
          </p:nvSpPr>
          <p:spPr>
            <a:xfrm>
              <a:off x="-3749089" y="1919853"/>
              <a:ext cx="1212615" cy="590909"/>
            </a:xfrm>
            <a:custGeom>
              <a:avLst/>
              <a:gdLst>
                <a:gd name="connsiteX0" fmla="*/ 15335 w 720090"/>
                <a:gd name="connsiteY0" fmla="*/ 317182 h 350901"/>
                <a:gd name="connsiteX1" fmla="*/ 36671 w 720090"/>
                <a:gd name="connsiteY1" fmla="*/ 319849 h 350901"/>
                <a:gd name="connsiteX2" fmla="*/ 35052 w 720090"/>
                <a:gd name="connsiteY2" fmla="*/ 298037 h 350901"/>
                <a:gd name="connsiteX3" fmla="*/ 37719 w 720090"/>
                <a:gd name="connsiteY3" fmla="*/ 276701 h 350901"/>
                <a:gd name="connsiteX4" fmla="*/ 72295 w 720090"/>
                <a:gd name="connsiteY4" fmla="*/ 276701 h 350901"/>
                <a:gd name="connsiteX5" fmla="*/ 82963 w 720090"/>
                <a:gd name="connsiteY5" fmla="*/ 295275 h 350901"/>
                <a:gd name="connsiteX6" fmla="*/ 102679 w 720090"/>
                <a:gd name="connsiteY6" fmla="*/ 310706 h 350901"/>
                <a:gd name="connsiteX7" fmla="*/ 125063 w 720090"/>
                <a:gd name="connsiteY7" fmla="*/ 304800 h 350901"/>
                <a:gd name="connsiteX8" fmla="*/ 110680 w 720090"/>
                <a:gd name="connsiteY8" fmla="*/ 281369 h 350901"/>
                <a:gd name="connsiteX9" fmla="*/ 113348 w 720090"/>
                <a:gd name="connsiteY9" fmla="*/ 260032 h 350901"/>
                <a:gd name="connsiteX10" fmla="*/ 111157 w 720090"/>
                <a:gd name="connsiteY10" fmla="*/ 242411 h 350901"/>
                <a:gd name="connsiteX11" fmla="*/ 119634 w 720090"/>
                <a:gd name="connsiteY11" fmla="*/ 208788 h 350901"/>
                <a:gd name="connsiteX12" fmla="*/ 104680 w 720090"/>
                <a:gd name="connsiteY12" fmla="*/ 189643 h 350901"/>
                <a:gd name="connsiteX13" fmla="*/ 73819 w 720090"/>
                <a:gd name="connsiteY13" fmla="*/ 194501 h 350901"/>
                <a:gd name="connsiteX14" fmla="*/ 51530 w 720090"/>
                <a:gd name="connsiteY14" fmla="*/ 235077 h 350901"/>
                <a:gd name="connsiteX15" fmla="*/ 14288 w 720090"/>
                <a:gd name="connsiteY15" fmla="*/ 256508 h 350901"/>
                <a:gd name="connsiteX16" fmla="*/ 6858 w 720090"/>
                <a:gd name="connsiteY16" fmla="*/ 281559 h 350901"/>
                <a:gd name="connsiteX17" fmla="*/ 0 w 720090"/>
                <a:gd name="connsiteY17" fmla="*/ 302323 h 350901"/>
                <a:gd name="connsiteX18" fmla="*/ 15430 w 720090"/>
                <a:gd name="connsiteY18" fmla="*/ 317182 h 350901"/>
                <a:gd name="connsiteX19" fmla="*/ 15430 w 720090"/>
                <a:gd name="connsiteY19" fmla="*/ 317182 h 350901"/>
                <a:gd name="connsiteX20" fmla="*/ 534543 w 720090"/>
                <a:gd name="connsiteY20" fmla="*/ 350901 h 350901"/>
                <a:gd name="connsiteX21" fmla="*/ 548926 w 720090"/>
                <a:gd name="connsiteY21" fmla="*/ 339661 h 350901"/>
                <a:gd name="connsiteX22" fmla="*/ 571786 w 720090"/>
                <a:gd name="connsiteY22" fmla="*/ 329470 h 350901"/>
                <a:gd name="connsiteX23" fmla="*/ 594170 w 720090"/>
                <a:gd name="connsiteY23" fmla="*/ 323564 h 350901"/>
                <a:gd name="connsiteX24" fmla="*/ 611695 w 720090"/>
                <a:gd name="connsiteY24" fmla="*/ 321373 h 350901"/>
                <a:gd name="connsiteX25" fmla="*/ 634079 w 720090"/>
                <a:gd name="connsiteY25" fmla="*/ 315468 h 350901"/>
                <a:gd name="connsiteX26" fmla="*/ 707041 w 720090"/>
                <a:gd name="connsiteY26" fmla="*/ 320135 h 350901"/>
                <a:gd name="connsiteX27" fmla="*/ 714280 w 720090"/>
                <a:gd name="connsiteY27" fmla="*/ 191072 h 350901"/>
                <a:gd name="connsiteX28" fmla="*/ 720090 w 720090"/>
                <a:gd name="connsiteY28" fmla="*/ 144113 h 350901"/>
                <a:gd name="connsiteX29" fmla="*/ 708851 w 720090"/>
                <a:gd name="connsiteY29" fmla="*/ 129731 h 350901"/>
                <a:gd name="connsiteX30" fmla="*/ 702469 w 720090"/>
                <a:gd name="connsiteY30" fmla="*/ 111633 h 350901"/>
                <a:gd name="connsiteX31" fmla="*/ 691229 w 720090"/>
                <a:gd name="connsiteY31" fmla="*/ 97250 h 350901"/>
                <a:gd name="connsiteX32" fmla="*/ 670941 w 720090"/>
                <a:gd name="connsiteY32" fmla="*/ 86106 h 350901"/>
                <a:gd name="connsiteX33" fmla="*/ 660273 w 720090"/>
                <a:gd name="connsiteY33" fmla="*/ 67437 h 350901"/>
                <a:gd name="connsiteX34" fmla="*/ 644271 w 720090"/>
                <a:gd name="connsiteY34" fmla="*/ 56769 h 350901"/>
                <a:gd name="connsiteX35" fmla="*/ 627221 w 720090"/>
                <a:gd name="connsiteY35" fmla="*/ 54673 h 350901"/>
                <a:gd name="connsiteX36" fmla="*/ 611219 w 720090"/>
                <a:gd name="connsiteY36" fmla="*/ 44006 h 350901"/>
                <a:gd name="connsiteX37" fmla="*/ 599980 w 720090"/>
                <a:gd name="connsiteY37" fmla="*/ 29623 h 350901"/>
                <a:gd name="connsiteX38" fmla="*/ 583978 w 720090"/>
                <a:gd name="connsiteY38" fmla="*/ 18955 h 350901"/>
                <a:gd name="connsiteX39" fmla="*/ 573310 w 720090"/>
                <a:gd name="connsiteY39" fmla="*/ 286 h 350901"/>
                <a:gd name="connsiteX40" fmla="*/ 559499 w 720090"/>
                <a:gd name="connsiteY40" fmla="*/ 7239 h 350901"/>
                <a:gd name="connsiteX41" fmla="*/ 536067 w 720090"/>
                <a:gd name="connsiteY41" fmla="*/ 21717 h 350901"/>
                <a:gd name="connsiteX42" fmla="*/ 520065 w 720090"/>
                <a:gd name="connsiteY42" fmla="*/ 11049 h 350901"/>
                <a:gd name="connsiteX43" fmla="*/ 503587 w 720090"/>
                <a:gd name="connsiteY43" fmla="*/ 4667 h 350901"/>
                <a:gd name="connsiteX44" fmla="*/ 480727 w 720090"/>
                <a:gd name="connsiteY44" fmla="*/ 14859 h 350901"/>
                <a:gd name="connsiteX45" fmla="*/ 465296 w 720090"/>
                <a:gd name="connsiteY45" fmla="*/ 0 h 350901"/>
                <a:gd name="connsiteX46" fmla="*/ 447770 w 720090"/>
                <a:gd name="connsiteY46" fmla="*/ 2191 h 350901"/>
                <a:gd name="connsiteX47" fmla="*/ 425958 w 720090"/>
                <a:gd name="connsiteY47" fmla="*/ 3810 h 350901"/>
                <a:gd name="connsiteX48" fmla="*/ 407860 w 720090"/>
                <a:gd name="connsiteY48" fmla="*/ 10287 h 350901"/>
                <a:gd name="connsiteX49" fmla="*/ 389192 w 720090"/>
                <a:gd name="connsiteY49" fmla="*/ 20955 h 350901"/>
                <a:gd name="connsiteX50" fmla="*/ 374332 w 720090"/>
                <a:gd name="connsiteY50" fmla="*/ 36481 h 350901"/>
                <a:gd name="connsiteX51" fmla="*/ 367951 w 720090"/>
                <a:gd name="connsiteY51" fmla="*/ 53054 h 350901"/>
                <a:gd name="connsiteX52" fmla="*/ 340805 w 720090"/>
                <a:gd name="connsiteY52" fmla="*/ 62674 h 350901"/>
                <a:gd name="connsiteX53" fmla="*/ 327470 w 720090"/>
                <a:gd name="connsiteY53" fmla="*/ 65341 h 350901"/>
                <a:gd name="connsiteX54" fmla="*/ 309372 w 720090"/>
                <a:gd name="connsiteY54" fmla="*/ 71723 h 350901"/>
                <a:gd name="connsiteX55" fmla="*/ 302514 w 720090"/>
                <a:gd name="connsiteY55" fmla="*/ 92488 h 350901"/>
                <a:gd name="connsiteX56" fmla="*/ 295084 w 720090"/>
                <a:gd name="connsiteY56" fmla="*/ 117539 h 350901"/>
                <a:gd name="connsiteX57" fmla="*/ 282321 w 720090"/>
                <a:gd name="connsiteY57" fmla="*/ 150590 h 350901"/>
                <a:gd name="connsiteX58" fmla="*/ 256223 w 720090"/>
                <a:gd name="connsiteY58" fmla="*/ 151733 h 350901"/>
                <a:gd name="connsiteX59" fmla="*/ 235458 w 720090"/>
                <a:gd name="connsiteY59" fmla="*/ 144875 h 350901"/>
                <a:gd name="connsiteX60" fmla="*/ 233839 w 720090"/>
                <a:gd name="connsiteY60" fmla="*/ 123063 h 350901"/>
                <a:gd name="connsiteX61" fmla="*/ 214598 w 720090"/>
                <a:gd name="connsiteY61" fmla="*/ 103346 h 350901"/>
                <a:gd name="connsiteX62" fmla="*/ 194310 w 720090"/>
                <a:gd name="connsiteY62" fmla="*/ 92202 h 350901"/>
                <a:gd name="connsiteX63" fmla="*/ 163449 w 720090"/>
                <a:gd name="connsiteY63" fmla="*/ 97060 h 350901"/>
                <a:gd name="connsiteX64" fmla="*/ 146971 w 720090"/>
                <a:gd name="connsiteY64" fmla="*/ 125349 h 350901"/>
                <a:gd name="connsiteX65" fmla="*/ 140589 w 720090"/>
                <a:gd name="connsiteY65" fmla="*/ 141923 h 350901"/>
                <a:gd name="connsiteX66" fmla="*/ 141160 w 720090"/>
                <a:gd name="connsiteY66" fmla="*/ 172307 h 350901"/>
                <a:gd name="connsiteX67" fmla="*/ 155543 w 720090"/>
                <a:gd name="connsiteY67" fmla="*/ 195739 h 350901"/>
                <a:gd name="connsiteX68" fmla="*/ 166211 w 720090"/>
                <a:gd name="connsiteY68" fmla="*/ 214408 h 350901"/>
                <a:gd name="connsiteX69" fmla="*/ 159353 w 720090"/>
                <a:gd name="connsiteY69" fmla="*/ 235172 h 350901"/>
                <a:gd name="connsiteX70" fmla="*/ 152972 w 720090"/>
                <a:gd name="connsiteY70" fmla="*/ 251746 h 350901"/>
                <a:gd name="connsiteX71" fmla="*/ 138113 w 720090"/>
                <a:gd name="connsiteY71" fmla="*/ 267272 h 350901"/>
                <a:gd name="connsiteX72" fmla="*/ 122682 w 720090"/>
                <a:gd name="connsiteY72" fmla="*/ 286988 h 350901"/>
                <a:gd name="connsiteX73" fmla="*/ 138684 w 720090"/>
                <a:gd name="connsiteY73" fmla="*/ 297656 h 350901"/>
                <a:gd name="connsiteX74" fmla="*/ 181261 w 720090"/>
                <a:gd name="connsiteY74" fmla="*/ 302895 h 350901"/>
                <a:gd name="connsiteX75" fmla="*/ 254222 w 720090"/>
                <a:gd name="connsiteY75" fmla="*/ 307562 h 350901"/>
                <a:gd name="connsiteX76" fmla="*/ 288322 w 720090"/>
                <a:gd name="connsiteY76" fmla="*/ 311753 h 350901"/>
                <a:gd name="connsiteX77" fmla="*/ 339471 w 720090"/>
                <a:gd name="connsiteY77" fmla="*/ 318040 h 350901"/>
                <a:gd name="connsiteX78" fmla="*/ 361283 w 720090"/>
                <a:gd name="connsiteY78" fmla="*/ 316420 h 350901"/>
                <a:gd name="connsiteX79" fmla="*/ 378333 w 720090"/>
                <a:gd name="connsiteY79" fmla="*/ 318516 h 350901"/>
                <a:gd name="connsiteX80" fmla="*/ 399669 w 720090"/>
                <a:gd name="connsiteY80" fmla="*/ 321183 h 350901"/>
                <a:gd name="connsiteX81" fmla="*/ 402336 w 720090"/>
                <a:gd name="connsiteY81" fmla="*/ 299847 h 350901"/>
                <a:gd name="connsiteX82" fmla="*/ 448628 w 720090"/>
                <a:gd name="connsiteY82" fmla="*/ 309944 h 350901"/>
                <a:gd name="connsiteX83" fmla="*/ 471011 w 720090"/>
                <a:gd name="connsiteY83" fmla="*/ 304038 h 350901"/>
                <a:gd name="connsiteX84" fmla="*/ 476917 w 720090"/>
                <a:gd name="connsiteY84" fmla="*/ 326422 h 350901"/>
                <a:gd name="connsiteX85" fmla="*/ 532829 w 720090"/>
                <a:gd name="connsiteY85" fmla="*/ 328994 h 350901"/>
                <a:gd name="connsiteX86" fmla="*/ 534448 w 720090"/>
                <a:gd name="connsiteY86" fmla="*/ 350901 h 350901"/>
                <a:gd name="connsiteX87" fmla="*/ 534448 w 720090"/>
                <a:gd name="connsiteY87" fmla="*/ 350901 h 350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20090" h="350901">
                  <a:moveTo>
                    <a:pt x="15335" y="317182"/>
                  </a:moveTo>
                  <a:lnTo>
                    <a:pt x="36671" y="319849"/>
                  </a:lnTo>
                  <a:lnTo>
                    <a:pt x="35052" y="298037"/>
                  </a:lnTo>
                  <a:lnTo>
                    <a:pt x="37719" y="276701"/>
                  </a:lnTo>
                  <a:lnTo>
                    <a:pt x="72295" y="276701"/>
                  </a:lnTo>
                  <a:cubicBezTo>
                    <a:pt x="72295" y="276701"/>
                    <a:pt x="82963" y="295275"/>
                    <a:pt x="82963" y="295275"/>
                  </a:cubicBezTo>
                  <a:lnTo>
                    <a:pt x="102679" y="310706"/>
                  </a:lnTo>
                  <a:lnTo>
                    <a:pt x="125063" y="304800"/>
                  </a:lnTo>
                  <a:lnTo>
                    <a:pt x="110680" y="281369"/>
                  </a:lnTo>
                  <a:lnTo>
                    <a:pt x="113348" y="260032"/>
                  </a:lnTo>
                  <a:lnTo>
                    <a:pt x="111157" y="242411"/>
                  </a:lnTo>
                  <a:lnTo>
                    <a:pt x="119634" y="208788"/>
                  </a:lnTo>
                  <a:lnTo>
                    <a:pt x="104680" y="189643"/>
                  </a:lnTo>
                  <a:lnTo>
                    <a:pt x="73819" y="194501"/>
                  </a:lnTo>
                  <a:lnTo>
                    <a:pt x="51530" y="235077"/>
                  </a:lnTo>
                  <a:lnTo>
                    <a:pt x="14288" y="256508"/>
                  </a:lnTo>
                  <a:lnTo>
                    <a:pt x="6858" y="281559"/>
                  </a:lnTo>
                  <a:lnTo>
                    <a:pt x="0" y="302323"/>
                  </a:lnTo>
                  <a:lnTo>
                    <a:pt x="15430" y="317182"/>
                  </a:lnTo>
                  <a:lnTo>
                    <a:pt x="15430" y="317182"/>
                  </a:lnTo>
                  <a:close/>
                  <a:moveTo>
                    <a:pt x="534543" y="350901"/>
                  </a:moveTo>
                  <a:lnTo>
                    <a:pt x="548926" y="339661"/>
                  </a:lnTo>
                  <a:lnTo>
                    <a:pt x="571786" y="329470"/>
                  </a:lnTo>
                  <a:lnTo>
                    <a:pt x="594170" y="323564"/>
                  </a:lnTo>
                  <a:lnTo>
                    <a:pt x="611695" y="321373"/>
                  </a:lnTo>
                  <a:lnTo>
                    <a:pt x="634079" y="315468"/>
                  </a:lnTo>
                  <a:lnTo>
                    <a:pt x="707041" y="320135"/>
                  </a:lnTo>
                  <a:lnTo>
                    <a:pt x="714280" y="191072"/>
                  </a:lnTo>
                  <a:lnTo>
                    <a:pt x="720090" y="144113"/>
                  </a:lnTo>
                  <a:lnTo>
                    <a:pt x="708851" y="129731"/>
                  </a:lnTo>
                  <a:lnTo>
                    <a:pt x="702469" y="111633"/>
                  </a:lnTo>
                  <a:lnTo>
                    <a:pt x="691229" y="97250"/>
                  </a:lnTo>
                  <a:lnTo>
                    <a:pt x="670941" y="86106"/>
                  </a:lnTo>
                  <a:lnTo>
                    <a:pt x="660273" y="67437"/>
                  </a:lnTo>
                  <a:lnTo>
                    <a:pt x="644271" y="56769"/>
                  </a:lnTo>
                  <a:lnTo>
                    <a:pt x="627221" y="54673"/>
                  </a:lnTo>
                  <a:lnTo>
                    <a:pt x="611219" y="44006"/>
                  </a:lnTo>
                  <a:lnTo>
                    <a:pt x="599980" y="29623"/>
                  </a:lnTo>
                  <a:lnTo>
                    <a:pt x="583978" y="18955"/>
                  </a:lnTo>
                  <a:lnTo>
                    <a:pt x="573310" y="286"/>
                  </a:lnTo>
                  <a:lnTo>
                    <a:pt x="559499" y="7239"/>
                  </a:lnTo>
                  <a:lnTo>
                    <a:pt x="536067" y="21717"/>
                  </a:lnTo>
                  <a:lnTo>
                    <a:pt x="520065" y="11049"/>
                  </a:lnTo>
                  <a:lnTo>
                    <a:pt x="503587" y="4667"/>
                  </a:lnTo>
                  <a:lnTo>
                    <a:pt x="480727" y="14859"/>
                  </a:lnTo>
                  <a:lnTo>
                    <a:pt x="465296" y="0"/>
                  </a:lnTo>
                  <a:lnTo>
                    <a:pt x="447770" y="2191"/>
                  </a:lnTo>
                  <a:lnTo>
                    <a:pt x="425958" y="3810"/>
                  </a:lnTo>
                  <a:lnTo>
                    <a:pt x="407860" y="10287"/>
                  </a:lnTo>
                  <a:lnTo>
                    <a:pt x="389192" y="20955"/>
                  </a:lnTo>
                  <a:lnTo>
                    <a:pt x="374332" y="36481"/>
                  </a:lnTo>
                  <a:lnTo>
                    <a:pt x="367951" y="53054"/>
                  </a:lnTo>
                  <a:lnTo>
                    <a:pt x="340805" y="62674"/>
                  </a:lnTo>
                  <a:lnTo>
                    <a:pt x="327470" y="65341"/>
                  </a:lnTo>
                  <a:lnTo>
                    <a:pt x="309372" y="71723"/>
                  </a:lnTo>
                  <a:lnTo>
                    <a:pt x="302514" y="92488"/>
                  </a:lnTo>
                  <a:lnTo>
                    <a:pt x="295084" y="117539"/>
                  </a:lnTo>
                  <a:lnTo>
                    <a:pt x="282321" y="150590"/>
                  </a:lnTo>
                  <a:lnTo>
                    <a:pt x="256223" y="151733"/>
                  </a:lnTo>
                  <a:lnTo>
                    <a:pt x="235458" y="144875"/>
                  </a:lnTo>
                  <a:lnTo>
                    <a:pt x="233839" y="123063"/>
                  </a:lnTo>
                  <a:lnTo>
                    <a:pt x="214598" y="103346"/>
                  </a:lnTo>
                  <a:lnTo>
                    <a:pt x="194310" y="92202"/>
                  </a:lnTo>
                  <a:lnTo>
                    <a:pt x="163449" y="97060"/>
                  </a:lnTo>
                  <a:lnTo>
                    <a:pt x="146971" y="125349"/>
                  </a:lnTo>
                  <a:lnTo>
                    <a:pt x="140589" y="141923"/>
                  </a:lnTo>
                  <a:lnTo>
                    <a:pt x="141160" y="172307"/>
                  </a:lnTo>
                  <a:lnTo>
                    <a:pt x="155543" y="195739"/>
                  </a:lnTo>
                  <a:lnTo>
                    <a:pt x="166211" y="214408"/>
                  </a:lnTo>
                  <a:lnTo>
                    <a:pt x="159353" y="235172"/>
                  </a:lnTo>
                  <a:lnTo>
                    <a:pt x="152972" y="251746"/>
                  </a:lnTo>
                  <a:lnTo>
                    <a:pt x="138113" y="267272"/>
                  </a:lnTo>
                  <a:lnTo>
                    <a:pt x="122682" y="286988"/>
                  </a:lnTo>
                  <a:lnTo>
                    <a:pt x="138684" y="297656"/>
                  </a:lnTo>
                  <a:lnTo>
                    <a:pt x="181261" y="302895"/>
                  </a:lnTo>
                  <a:lnTo>
                    <a:pt x="254222" y="307562"/>
                  </a:lnTo>
                  <a:lnTo>
                    <a:pt x="288322" y="311753"/>
                  </a:lnTo>
                  <a:lnTo>
                    <a:pt x="339471" y="318040"/>
                  </a:lnTo>
                  <a:lnTo>
                    <a:pt x="361283" y="316420"/>
                  </a:lnTo>
                  <a:lnTo>
                    <a:pt x="378333" y="318516"/>
                  </a:lnTo>
                  <a:lnTo>
                    <a:pt x="399669" y="321183"/>
                  </a:lnTo>
                  <a:lnTo>
                    <a:pt x="402336" y="299847"/>
                  </a:lnTo>
                  <a:lnTo>
                    <a:pt x="448628" y="309944"/>
                  </a:lnTo>
                  <a:lnTo>
                    <a:pt x="471011" y="304038"/>
                  </a:lnTo>
                  <a:lnTo>
                    <a:pt x="476917" y="326422"/>
                  </a:lnTo>
                  <a:lnTo>
                    <a:pt x="532829" y="328994"/>
                  </a:lnTo>
                  <a:lnTo>
                    <a:pt x="534448" y="350901"/>
                  </a:lnTo>
                  <a:lnTo>
                    <a:pt x="534448" y="3509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4010034D-9500-C49E-F110-75744BCE6928}"/>
                </a:ext>
              </a:extLst>
            </p:cNvPr>
            <p:cNvSpPr/>
            <p:nvPr/>
          </p:nvSpPr>
          <p:spPr>
            <a:xfrm>
              <a:off x="-1609690" y="202462"/>
              <a:ext cx="762855" cy="940577"/>
            </a:xfrm>
            <a:custGeom>
              <a:avLst/>
              <a:gdLst>
                <a:gd name="connsiteX0" fmla="*/ 272987 w 453008"/>
                <a:gd name="connsiteY0" fmla="*/ 558546 h 558545"/>
                <a:gd name="connsiteX1" fmla="*/ 291179 w 453008"/>
                <a:gd name="connsiteY1" fmla="*/ 552069 h 558545"/>
                <a:gd name="connsiteX2" fmla="*/ 294799 w 453008"/>
                <a:gd name="connsiteY2" fmla="*/ 487680 h 558545"/>
                <a:gd name="connsiteX3" fmla="*/ 355187 w 453008"/>
                <a:gd name="connsiteY3" fmla="*/ 490823 h 558545"/>
                <a:gd name="connsiteX4" fmla="*/ 415576 w 453008"/>
                <a:gd name="connsiteY4" fmla="*/ 493967 h 558545"/>
                <a:gd name="connsiteX5" fmla="*/ 420814 w 453008"/>
                <a:gd name="connsiteY5" fmla="*/ 451390 h 558545"/>
                <a:gd name="connsiteX6" fmla="*/ 425958 w 453008"/>
                <a:gd name="connsiteY6" fmla="*/ 374237 h 558545"/>
                <a:gd name="connsiteX7" fmla="*/ 446342 w 453008"/>
                <a:gd name="connsiteY7" fmla="*/ 139065 h 558545"/>
                <a:gd name="connsiteX8" fmla="*/ 453009 w 453008"/>
                <a:gd name="connsiteY8" fmla="*/ 14573 h 558545"/>
                <a:gd name="connsiteX9" fmla="*/ 375571 w 453008"/>
                <a:gd name="connsiteY9" fmla="*/ 9334 h 558545"/>
                <a:gd name="connsiteX10" fmla="*/ 159639 w 453008"/>
                <a:gd name="connsiteY10" fmla="*/ 0 h 558545"/>
                <a:gd name="connsiteX11" fmla="*/ 152686 w 453008"/>
                <a:gd name="connsiteY11" fmla="*/ 20669 h 558545"/>
                <a:gd name="connsiteX12" fmla="*/ 159163 w 453008"/>
                <a:gd name="connsiteY12" fmla="*/ 38767 h 558545"/>
                <a:gd name="connsiteX13" fmla="*/ 154019 w 453008"/>
                <a:gd name="connsiteY13" fmla="*/ 115919 h 558545"/>
                <a:gd name="connsiteX14" fmla="*/ 132588 w 453008"/>
                <a:gd name="connsiteY14" fmla="*/ 113348 h 558545"/>
                <a:gd name="connsiteX15" fmla="*/ 114967 w 453008"/>
                <a:gd name="connsiteY15" fmla="*/ 115443 h 558545"/>
                <a:gd name="connsiteX16" fmla="*/ 96869 w 453008"/>
                <a:gd name="connsiteY16" fmla="*/ 121825 h 558545"/>
                <a:gd name="connsiteX17" fmla="*/ 82391 w 453008"/>
                <a:gd name="connsiteY17" fmla="*/ 133064 h 558545"/>
                <a:gd name="connsiteX18" fmla="*/ 65818 w 453008"/>
                <a:gd name="connsiteY18" fmla="*/ 126682 h 558545"/>
                <a:gd name="connsiteX19" fmla="*/ 50292 w 453008"/>
                <a:gd name="connsiteY19" fmla="*/ 111824 h 558545"/>
                <a:gd name="connsiteX20" fmla="*/ 28956 w 453008"/>
                <a:gd name="connsiteY20" fmla="*/ 109156 h 558545"/>
                <a:gd name="connsiteX21" fmla="*/ 16669 w 453008"/>
                <a:gd name="connsiteY21" fmla="*/ 137922 h 558545"/>
                <a:gd name="connsiteX22" fmla="*/ 0 w 453008"/>
                <a:gd name="connsiteY22" fmla="*/ 343281 h 558545"/>
                <a:gd name="connsiteX23" fmla="*/ 10763 w 453008"/>
                <a:gd name="connsiteY23" fmla="*/ 361950 h 558545"/>
                <a:gd name="connsiteX24" fmla="*/ 22003 w 453008"/>
                <a:gd name="connsiteY24" fmla="*/ 376238 h 558545"/>
                <a:gd name="connsiteX25" fmla="*/ 38100 w 453008"/>
                <a:gd name="connsiteY25" fmla="*/ 386906 h 558545"/>
                <a:gd name="connsiteX26" fmla="*/ 53626 w 453008"/>
                <a:gd name="connsiteY26" fmla="*/ 401765 h 558545"/>
                <a:gd name="connsiteX27" fmla="*/ 69628 w 453008"/>
                <a:gd name="connsiteY27" fmla="*/ 412433 h 558545"/>
                <a:gd name="connsiteX28" fmla="*/ 76105 w 453008"/>
                <a:gd name="connsiteY28" fmla="*/ 430435 h 558545"/>
                <a:gd name="connsiteX29" fmla="*/ 94869 w 453008"/>
                <a:gd name="connsiteY29" fmla="*/ 454438 h 558545"/>
                <a:gd name="connsiteX30" fmla="*/ 106680 w 453008"/>
                <a:gd name="connsiteY30" fmla="*/ 464534 h 558545"/>
                <a:gd name="connsiteX31" fmla="*/ 122682 w 453008"/>
                <a:gd name="connsiteY31" fmla="*/ 475107 h 558545"/>
                <a:gd name="connsiteX32" fmla="*/ 139255 w 453008"/>
                <a:gd name="connsiteY32" fmla="*/ 481489 h 558545"/>
                <a:gd name="connsiteX33" fmla="*/ 156400 w 453008"/>
                <a:gd name="connsiteY33" fmla="*/ 483584 h 558545"/>
                <a:gd name="connsiteX34" fmla="*/ 177260 w 453008"/>
                <a:gd name="connsiteY34" fmla="*/ 490538 h 558545"/>
                <a:gd name="connsiteX35" fmla="*/ 198120 w 453008"/>
                <a:gd name="connsiteY35" fmla="*/ 497396 h 558545"/>
                <a:gd name="connsiteX36" fmla="*/ 204502 w 453008"/>
                <a:gd name="connsiteY36" fmla="*/ 515493 h 558545"/>
                <a:gd name="connsiteX37" fmla="*/ 220028 w 453008"/>
                <a:gd name="connsiteY37" fmla="*/ 530352 h 558545"/>
                <a:gd name="connsiteX38" fmla="*/ 240411 w 453008"/>
                <a:gd name="connsiteY38" fmla="*/ 541496 h 558545"/>
                <a:gd name="connsiteX39" fmla="*/ 269748 w 453008"/>
                <a:gd name="connsiteY39" fmla="*/ 549497 h 558545"/>
                <a:gd name="connsiteX40" fmla="*/ 272987 w 453008"/>
                <a:gd name="connsiteY40" fmla="*/ 558546 h 558545"/>
                <a:gd name="connsiteX41" fmla="*/ 272987 w 453008"/>
                <a:gd name="connsiteY41" fmla="*/ 558546 h 558545"/>
                <a:gd name="connsiteX42" fmla="*/ 272987 w 453008"/>
                <a:gd name="connsiteY42" fmla="*/ 558546 h 5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3008" h="558545">
                  <a:moveTo>
                    <a:pt x="272987" y="558546"/>
                  </a:moveTo>
                  <a:lnTo>
                    <a:pt x="291179" y="552069"/>
                  </a:lnTo>
                  <a:lnTo>
                    <a:pt x="294799" y="487680"/>
                  </a:lnTo>
                  <a:lnTo>
                    <a:pt x="355187" y="490823"/>
                  </a:lnTo>
                  <a:lnTo>
                    <a:pt x="415576" y="493967"/>
                  </a:lnTo>
                  <a:lnTo>
                    <a:pt x="420814" y="451390"/>
                  </a:lnTo>
                  <a:lnTo>
                    <a:pt x="425958" y="374237"/>
                  </a:lnTo>
                  <a:lnTo>
                    <a:pt x="446342" y="139065"/>
                  </a:lnTo>
                  <a:lnTo>
                    <a:pt x="453009" y="14573"/>
                  </a:lnTo>
                  <a:lnTo>
                    <a:pt x="375571" y="9334"/>
                  </a:lnTo>
                  <a:lnTo>
                    <a:pt x="159639" y="0"/>
                  </a:lnTo>
                  <a:lnTo>
                    <a:pt x="152686" y="20669"/>
                  </a:lnTo>
                  <a:lnTo>
                    <a:pt x="159163" y="38767"/>
                  </a:lnTo>
                  <a:lnTo>
                    <a:pt x="154019" y="115919"/>
                  </a:lnTo>
                  <a:lnTo>
                    <a:pt x="132588" y="113348"/>
                  </a:lnTo>
                  <a:lnTo>
                    <a:pt x="114967" y="115443"/>
                  </a:lnTo>
                  <a:lnTo>
                    <a:pt x="96869" y="121825"/>
                  </a:lnTo>
                  <a:lnTo>
                    <a:pt x="82391" y="133064"/>
                  </a:lnTo>
                  <a:lnTo>
                    <a:pt x="65818" y="126682"/>
                  </a:lnTo>
                  <a:lnTo>
                    <a:pt x="50292" y="111824"/>
                  </a:lnTo>
                  <a:lnTo>
                    <a:pt x="28956" y="109156"/>
                  </a:lnTo>
                  <a:lnTo>
                    <a:pt x="16669" y="137922"/>
                  </a:lnTo>
                  <a:lnTo>
                    <a:pt x="0" y="343281"/>
                  </a:lnTo>
                  <a:lnTo>
                    <a:pt x="10763" y="361950"/>
                  </a:lnTo>
                  <a:lnTo>
                    <a:pt x="22003" y="376238"/>
                  </a:lnTo>
                  <a:lnTo>
                    <a:pt x="38100" y="386906"/>
                  </a:lnTo>
                  <a:lnTo>
                    <a:pt x="53626" y="401765"/>
                  </a:lnTo>
                  <a:lnTo>
                    <a:pt x="69628" y="412433"/>
                  </a:lnTo>
                  <a:lnTo>
                    <a:pt x="76105" y="430435"/>
                  </a:lnTo>
                  <a:lnTo>
                    <a:pt x="94869" y="454438"/>
                  </a:lnTo>
                  <a:lnTo>
                    <a:pt x="106680" y="464534"/>
                  </a:lnTo>
                  <a:lnTo>
                    <a:pt x="122682" y="475107"/>
                  </a:lnTo>
                  <a:lnTo>
                    <a:pt x="139255" y="481489"/>
                  </a:lnTo>
                  <a:lnTo>
                    <a:pt x="156400" y="483584"/>
                  </a:lnTo>
                  <a:lnTo>
                    <a:pt x="177260" y="490538"/>
                  </a:lnTo>
                  <a:lnTo>
                    <a:pt x="198120" y="497396"/>
                  </a:lnTo>
                  <a:lnTo>
                    <a:pt x="204502" y="515493"/>
                  </a:lnTo>
                  <a:lnTo>
                    <a:pt x="220028" y="530352"/>
                  </a:lnTo>
                  <a:lnTo>
                    <a:pt x="240411" y="541496"/>
                  </a:lnTo>
                  <a:lnTo>
                    <a:pt x="269748" y="549497"/>
                  </a:lnTo>
                  <a:lnTo>
                    <a:pt x="272987" y="558546"/>
                  </a:lnTo>
                  <a:lnTo>
                    <a:pt x="272987" y="558546"/>
                  </a:lnTo>
                  <a:lnTo>
                    <a:pt x="272987" y="55854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7E75B15C-4AB1-2F44-9BEB-80E35981A0BA}"/>
                </a:ext>
              </a:extLst>
            </p:cNvPr>
            <p:cNvSpPr/>
            <p:nvPr/>
          </p:nvSpPr>
          <p:spPr>
            <a:xfrm>
              <a:off x="-1494685" y="2146175"/>
              <a:ext cx="814344" cy="703348"/>
            </a:xfrm>
            <a:custGeom>
              <a:avLst/>
              <a:gdLst>
                <a:gd name="connsiteX0" fmla="*/ 97346 w 483584"/>
                <a:gd name="connsiteY0" fmla="*/ 417671 h 417671"/>
                <a:gd name="connsiteX1" fmla="*/ 116586 w 483584"/>
                <a:gd name="connsiteY1" fmla="*/ 402812 h 417671"/>
                <a:gd name="connsiteX2" fmla="*/ 138303 w 483584"/>
                <a:gd name="connsiteY2" fmla="*/ 366617 h 417671"/>
                <a:gd name="connsiteX3" fmla="*/ 145733 w 483584"/>
                <a:gd name="connsiteY3" fmla="*/ 341567 h 417671"/>
                <a:gd name="connsiteX4" fmla="*/ 156400 w 483584"/>
                <a:gd name="connsiteY4" fmla="*/ 325565 h 417671"/>
                <a:gd name="connsiteX5" fmla="*/ 176117 w 483584"/>
                <a:gd name="connsiteY5" fmla="*/ 340995 h 417671"/>
                <a:gd name="connsiteX6" fmla="*/ 174974 w 483584"/>
                <a:gd name="connsiteY6" fmla="*/ 314992 h 417671"/>
                <a:gd name="connsiteX7" fmla="*/ 186690 w 483584"/>
                <a:gd name="connsiteY7" fmla="*/ 290417 h 417671"/>
                <a:gd name="connsiteX8" fmla="*/ 232410 w 483584"/>
                <a:gd name="connsiteY8" fmla="*/ 270224 h 417671"/>
                <a:gd name="connsiteX9" fmla="*/ 268605 w 483584"/>
                <a:gd name="connsiteY9" fmla="*/ 257366 h 417671"/>
                <a:gd name="connsiteX10" fmla="*/ 279845 w 483584"/>
                <a:gd name="connsiteY10" fmla="*/ 271748 h 417671"/>
                <a:gd name="connsiteX11" fmla="*/ 320802 w 483584"/>
                <a:gd name="connsiteY11" fmla="*/ 255175 h 417671"/>
                <a:gd name="connsiteX12" fmla="*/ 355473 w 483584"/>
                <a:gd name="connsiteY12" fmla="*/ 255175 h 417671"/>
                <a:gd name="connsiteX13" fmla="*/ 410909 w 483584"/>
                <a:gd name="connsiteY13" fmla="*/ 261938 h 417671"/>
                <a:gd name="connsiteX14" fmla="*/ 445008 w 483584"/>
                <a:gd name="connsiteY14" fmla="*/ 266224 h 417671"/>
                <a:gd name="connsiteX15" fmla="*/ 470059 w 483584"/>
                <a:gd name="connsiteY15" fmla="*/ 273558 h 417671"/>
                <a:gd name="connsiteX16" fmla="*/ 477393 w 483584"/>
                <a:gd name="connsiteY16" fmla="*/ 248603 h 417671"/>
                <a:gd name="connsiteX17" fmla="*/ 481108 w 483584"/>
                <a:gd name="connsiteY17" fmla="*/ 218789 h 417671"/>
                <a:gd name="connsiteX18" fmla="*/ 483584 w 483584"/>
                <a:gd name="connsiteY18" fmla="*/ 128397 h 417671"/>
                <a:gd name="connsiteX19" fmla="*/ 443675 w 483584"/>
                <a:gd name="connsiteY19" fmla="*/ 136398 h 417671"/>
                <a:gd name="connsiteX20" fmla="*/ 422910 w 483584"/>
                <a:gd name="connsiteY20" fmla="*/ 129540 h 417671"/>
                <a:gd name="connsiteX21" fmla="*/ 401574 w 483584"/>
                <a:gd name="connsiteY21" fmla="*/ 126873 h 417671"/>
                <a:gd name="connsiteX22" fmla="*/ 376523 w 483584"/>
                <a:gd name="connsiteY22" fmla="*/ 119444 h 417671"/>
                <a:gd name="connsiteX23" fmla="*/ 352520 w 483584"/>
                <a:gd name="connsiteY23" fmla="*/ 103537 h 417671"/>
                <a:gd name="connsiteX24" fmla="*/ 329089 w 483584"/>
                <a:gd name="connsiteY24" fmla="*/ 83344 h 417671"/>
                <a:gd name="connsiteX25" fmla="*/ 307181 w 483584"/>
                <a:gd name="connsiteY25" fmla="*/ 50387 h 417671"/>
                <a:gd name="connsiteX26" fmla="*/ 292703 w 483584"/>
                <a:gd name="connsiteY26" fmla="*/ 27051 h 417671"/>
                <a:gd name="connsiteX27" fmla="*/ 287369 w 483584"/>
                <a:gd name="connsiteY27" fmla="*/ 476 h 417671"/>
                <a:gd name="connsiteX28" fmla="*/ 265557 w 483584"/>
                <a:gd name="connsiteY28" fmla="*/ 2096 h 417671"/>
                <a:gd name="connsiteX29" fmla="*/ 248507 w 483584"/>
                <a:gd name="connsiteY29" fmla="*/ 0 h 417671"/>
                <a:gd name="connsiteX30" fmla="*/ 237363 w 483584"/>
                <a:gd name="connsiteY30" fmla="*/ 20193 h 417671"/>
                <a:gd name="connsiteX31" fmla="*/ 214979 w 483584"/>
                <a:gd name="connsiteY31" fmla="*/ 60674 h 417671"/>
                <a:gd name="connsiteX32" fmla="*/ 188976 w 483584"/>
                <a:gd name="connsiteY32" fmla="*/ 96298 h 417671"/>
                <a:gd name="connsiteX33" fmla="*/ 168783 w 483584"/>
                <a:gd name="connsiteY33" fmla="*/ 119729 h 417671"/>
                <a:gd name="connsiteX34" fmla="*/ 72485 w 483584"/>
                <a:gd name="connsiteY34" fmla="*/ 164021 h 417671"/>
                <a:gd name="connsiteX35" fmla="*/ 26099 w 483584"/>
                <a:gd name="connsiteY35" fmla="*/ 188595 h 417671"/>
                <a:gd name="connsiteX36" fmla="*/ 0 w 483584"/>
                <a:gd name="connsiteY36" fmla="*/ 189643 h 417671"/>
                <a:gd name="connsiteX37" fmla="*/ 95 w 483584"/>
                <a:gd name="connsiteY37" fmla="*/ 224219 h 417671"/>
                <a:gd name="connsiteX38" fmla="*/ 9239 w 483584"/>
                <a:gd name="connsiteY38" fmla="*/ 255556 h 417671"/>
                <a:gd name="connsiteX39" fmla="*/ 20955 w 483584"/>
                <a:gd name="connsiteY39" fmla="*/ 265652 h 417671"/>
                <a:gd name="connsiteX40" fmla="*/ 38100 w 483584"/>
                <a:gd name="connsiteY40" fmla="*/ 302324 h 417671"/>
                <a:gd name="connsiteX41" fmla="*/ 44482 w 483584"/>
                <a:gd name="connsiteY41" fmla="*/ 320421 h 417671"/>
                <a:gd name="connsiteX42" fmla="*/ 50006 w 483584"/>
                <a:gd name="connsiteY42" fmla="*/ 416147 h 417671"/>
                <a:gd name="connsiteX43" fmla="*/ 97346 w 483584"/>
                <a:gd name="connsiteY43" fmla="*/ 417671 h 417671"/>
                <a:gd name="connsiteX44" fmla="*/ 97346 w 483584"/>
                <a:gd name="connsiteY44" fmla="*/ 417671 h 417671"/>
                <a:gd name="connsiteX45" fmla="*/ 97346 w 483584"/>
                <a:gd name="connsiteY45" fmla="*/ 417671 h 41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83584" h="417671">
                  <a:moveTo>
                    <a:pt x="97346" y="417671"/>
                  </a:moveTo>
                  <a:lnTo>
                    <a:pt x="116586" y="402812"/>
                  </a:lnTo>
                  <a:lnTo>
                    <a:pt x="138303" y="366617"/>
                  </a:lnTo>
                  <a:lnTo>
                    <a:pt x="145733" y="341567"/>
                  </a:lnTo>
                  <a:lnTo>
                    <a:pt x="156400" y="325565"/>
                  </a:lnTo>
                  <a:lnTo>
                    <a:pt x="176117" y="340995"/>
                  </a:lnTo>
                  <a:lnTo>
                    <a:pt x="174974" y="314992"/>
                  </a:lnTo>
                  <a:lnTo>
                    <a:pt x="186690" y="290417"/>
                  </a:lnTo>
                  <a:lnTo>
                    <a:pt x="232410" y="270224"/>
                  </a:lnTo>
                  <a:lnTo>
                    <a:pt x="268605" y="257366"/>
                  </a:lnTo>
                  <a:lnTo>
                    <a:pt x="279845" y="271748"/>
                  </a:lnTo>
                  <a:lnTo>
                    <a:pt x="320802" y="255175"/>
                  </a:lnTo>
                  <a:lnTo>
                    <a:pt x="355473" y="255175"/>
                  </a:lnTo>
                  <a:lnTo>
                    <a:pt x="410909" y="261938"/>
                  </a:lnTo>
                  <a:lnTo>
                    <a:pt x="445008" y="266224"/>
                  </a:lnTo>
                  <a:lnTo>
                    <a:pt x="470059" y="273558"/>
                  </a:lnTo>
                  <a:lnTo>
                    <a:pt x="477393" y="248603"/>
                  </a:lnTo>
                  <a:lnTo>
                    <a:pt x="481108" y="218789"/>
                  </a:lnTo>
                  <a:lnTo>
                    <a:pt x="483584" y="128397"/>
                  </a:lnTo>
                  <a:lnTo>
                    <a:pt x="443675" y="136398"/>
                  </a:lnTo>
                  <a:lnTo>
                    <a:pt x="422910" y="129540"/>
                  </a:lnTo>
                  <a:lnTo>
                    <a:pt x="401574" y="126873"/>
                  </a:lnTo>
                  <a:lnTo>
                    <a:pt x="376523" y="119444"/>
                  </a:lnTo>
                  <a:lnTo>
                    <a:pt x="352520" y="103537"/>
                  </a:lnTo>
                  <a:lnTo>
                    <a:pt x="329089" y="83344"/>
                  </a:lnTo>
                  <a:lnTo>
                    <a:pt x="307181" y="50387"/>
                  </a:lnTo>
                  <a:lnTo>
                    <a:pt x="292703" y="27051"/>
                  </a:lnTo>
                  <a:lnTo>
                    <a:pt x="287369" y="476"/>
                  </a:lnTo>
                  <a:lnTo>
                    <a:pt x="265557" y="2096"/>
                  </a:lnTo>
                  <a:lnTo>
                    <a:pt x="248507" y="0"/>
                  </a:lnTo>
                  <a:lnTo>
                    <a:pt x="237363" y="20193"/>
                  </a:lnTo>
                  <a:lnTo>
                    <a:pt x="214979" y="60674"/>
                  </a:lnTo>
                  <a:lnTo>
                    <a:pt x="188976" y="96298"/>
                  </a:lnTo>
                  <a:lnTo>
                    <a:pt x="168783" y="119729"/>
                  </a:lnTo>
                  <a:lnTo>
                    <a:pt x="72485" y="164021"/>
                  </a:lnTo>
                  <a:lnTo>
                    <a:pt x="26099" y="188595"/>
                  </a:lnTo>
                  <a:lnTo>
                    <a:pt x="0" y="189643"/>
                  </a:lnTo>
                  <a:lnTo>
                    <a:pt x="95" y="224219"/>
                  </a:lnTo>
                  <a:lnTo>
                    <a:pt x="9239" y="255556"/>
                  </a:lnTo>
                  <a:lnTo>
                    <a:pt x="20955" y="265652"/>
                  </a:lnTo>
                  <a:lnTo>
                    <a:pt x="38100" y="302324"/>
                  </a:lnTo>
                  <a:lnTo>
                    <a:pt x="44482" y="320421"/>
                  </a:lnTo>
                  <a:lnTo>
                    <a:pt x="50006" y="416147"/>
                  </a:lnTo>
                  <a:lnTo>
                    <a:pt x="97346" y="417671"/>
                  </a:lnTo>
                  <a:lnTo>
                    <a:pt x="97346" y="417671"/>
                  </a:lnTo>
                  <a:lnTo>
                    <a:pt x="97346" y="4176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DDC86043-3E84-556D-7E40-21D111F2C4B3}"/>
                </a:ext>
              </a:extLst>
            </p:cNvPr>
            <p:cNvSpPr/>
            <p:nvPr/>
          </p:nvSpPr>
          <p:spPr>
            <a:xfrm>
              <a:off x="-2320416" y="1241045"/>
              <a:ext cx="778415" cy="693083"/>
            </a:xfrm>
            <a:custGeom>
              <a:avLst/>
              <a:gdLst>
                <a:gd name="connsiteX0" fmla="*/ 324517 w 462248"/>
                <a:gd name="connsiteY0" fmla="*/ 411575 h 411575"/>
                <a:gd name="connsiteX1" fmla="*/ 339376 w 462248"/>
                <a:gd name="connsiteY1" fmla="*/ 396050 h 411575"/>
                <a:gd name="connsiteX2" fmla="*/ 408051 w 462248"/>
                <a:gd name="connsiteY2" fmla="*/ 330803 h 411575"/>
                <a:gd name="connsiteX3" fmla="*/ 447389 w 462248"/>
                <a:gd name="connsiteY3" fmla="*/ 292322 h 411575"/>
                <a:gd name="connsiteX4" fmla="*/ 462248 w 462248"/>
                <a:gd name="connsiteY4" fmla="*/ 276892 h 411575"/>
                <a:gd name="connsiteX5" fmla="*/ 445770 w 462248"/>
                <a:gd name="connsiteY5" fmla="*/ 270510 h 411575"/>
                <a:gd name="connsiteX6" fmla="*/ 434530 w 462248"/>
                <a:gd name="connsiteY6" fmla="*/ 256127 h 411575"/>
                <a:gd name="connsiteX7" fmla="*/ 423291 w 462248"/>
                <a:gd name="connsiteY7" fmla="*/ 241744 h 411575"/>
                <a:gd name="connsiteX8" fmla="*/ 406813 w 462248"/>
                <a:gd name="connsiteY8" fmla="*/ 235363 h 411575"/>
                <a:gd name="connsiteX9" fmla="*/ 391859 w 462248"/>
                <a:gd name="connsiteY9" fmla="*/ 216217 h 411575"/>
                <a:gd name="connsiteX10" fmla="*/ 370046 w 462248"/>
                <a:gd name="connsiteY10" fmla="*/ 217837 h 411575"/>
                <a:gd name="connsiteX11" fmla="*/ 349282 w 462248"/>
                <a:gd name="connsiteY11" fmla="*/ 210884 h 411575"/>
                <a:gd name="connsiteX12" fmla="*/ 338042 w 462248"/>
                <a:gd name="connsiteY12" fmla="*/ 196501 h 411575"/>
                <a:gd name="connsiteX13" fmla="*/ 322135 w 462248"/>
                <a:gd name="connsiteY13" fmla="*/ 185928 h 411575"/>
                <a:gd name="connsiteX14" fmla="*/ 304514 w 462248"/>
                <a:gd name="connsiteY14" fmla="*/ 188023 h 411575"/>
                <a:gd name="connsiteX15" fmla="*/ 284321 w 462248"/>
                <a:gd name="connsiteY15" fmla="*/ 176879 h 411575"/>
                <a:gd name="connsiteX16" fmla="*/ 272034 w 462248"/>
                <a:gd name="connsiteY16" fmla="*/ 171069 h 411575"/>
                <a:gd name="connsiteX17" fmla="*/ 250698 w 462248"/>
                <a:gd name="connsiteY17" fmla="*/ 168402 h 411575"/>
                <a:gd name="connsiteX18" fmla="*/ 249079 w 462248"/>
                <a:gd name="connsiteY18" fmla="*/ 146590 h 411575"/>
                <a:gd name="connsiteX19" fmla="*/ 237934 w 462248"/>
                <a:gd name="connsiteY19" fmla="*/ 132207 h 411575"/>
                <a:gd name="connsiteX20" fmla="*/ 231458 w 462248"/>
                <a:gd name="connsiteY20" fmla="*/ 114014 h 411575"/>
                <a:gd name="connsiteX21" fmla="*/ 237839 w 462248"/>
                <a:gd name="connsiteY21" fmla="*/ 97536 h 411575"/>
                <a:gd name="connsiteX22" fmla="*/ 232505 w 462248"/>
                <a:gd name="connsiteY22" fmla="*/ 70866 h 411575"/>
                <a:gd name="connsiteX23" fmla="*/ 230886 w 462248"/>
                <a:gd name="connsiteY23" fmla="*/ 48958 h 411575"/>
                <a:gd name="connsiteX24" fmla="*/ 224409 w 462248"/>
                <a:gd name="connsiteY24" fmla="*/ 30861 h 411575"/>
                <a:gd name="connsiteX25" fmla="*/ 208502 w 462248"/>
                <a:gd name="connsiteY25" fmla="*/ 20193 h 411575"/>
                <a:gd name="connsiteX26" fmla="*/ 191929 w 462248"/>
                <a:gd name="connsiteY26" fmla="*/ 13811 h 411575"/>
                <a:gd name="connsiteX27" fmla="*/ 184975 w 462248"/>
                <a:gd name="connsiteY27" fmla="*/ 0 h 411575"/>
                <a:gd name="connsiteX28" fmla="*/ 169640 w 462248"/>
                <a:gd name="connsiteY28" fmla="*/ 19717 h 411575"/>
                <a:gd name="connsiteX29" fmla="*/ 163259 w 462248"/>
                <a:gd name="connsiteY29" fmla="*/ 36290 h 411575"/>
                <a:gd name="connsiteX30" fmla="*/ 147828 w 462248"/>
                <a:gd name="connsiteY30" fmla="*/ 56102 h 411575"/>
                <a:gd name="connsiteX31" fmla="*/ 132397 w 462248"/>
                <a:gd name="connsiteY31" fmla="*/ 75819 h 411575"/>
                <a:gd name="connsiteX32" fmla="*/ 113252 w 462248"/>
                <a:gd name="connsiteY32" fmla="*/ 90773 h 411575"/>
                <a:gd name="connsiteX33" fmla="*/ 95155 w 462248"/>
                <a:gd name="connsiteY33" fmla="*/ 97250 h 411575"/>
                <a:gd name="connsiteX34" fmla="*/ 82391 w 462248"/>
                <a:gd name="connsiteY34" fmla="*/ 130302 h 411575"/>
                <a:gd name="connsiteX35" fmla="*/ 21717 w 462248"/>
                <a:gd name="connsiteY35" fmla="*/ 131540 h 411575"/>
                <a:gd name="connsiteX36" fmla="*/ 19050 w 462248"/>
                <a:gd name="connsiteY36" fmla="*/ 152876 h 411575"/>
                <a:gd name="connsiteX37" fmla="*/ 12763 w 462248"/>
                <a:gd name="connsiteY37" fmla="*/ 169354 h 411575"/>
                <a:gd name="connsiteX38" fmla="*/ 2096 w 462248"/>
                <a:gd name="connsiteY38" fmla="*/ 185452 h 411575"/>
                <a:gd name="connsiteX39" fmla="*/ 0 w 462248"/>
                <a:gd name="connsiteY39" fmla="*/ 202502 h 411575"/>
                <a:gd name="connsiteX40" fmla="*/ 2191 w 462248"/>
                <a:gd name="connsiteY40" fmla="*/ 220123 h 411575"/>
                <a:gd name="connsiteX41" fmla="*/ 13335 w 462248"/>
                <a:gd name="connsiteY41" fmla="*/ 234506 h 411575"/>
                <a:gd name="connsiteX42" fmla="*/ 24574 w 462248"/>
                <a:gd name="connsiteY42" fmla="*/ 248888 h 411575"/>
                <a:gd name="connsiteX43" fmla="*/ 40005 w 462248"/>
                <a:gd name="connsiteY43" fmla="*/ 263747 h 411575"/>
                <a:gd name="connsiteX44" fmla="*/ 56483 w 462248"/>
                <a:gd name="connsiteY44" fmla="*/ 270129 h 411575"/>
                <a:gd name="connsiteX45" fmla="*/ 73057 w 462248"/>
                <a:gd name="connsiteY45" fmla="*/ 276511 h 411575"/>
                <a:gd name="connsiteX46" fmla="*/ 83725 w 462248"/>
                <a:gd name="connsiteY46" fmla="*/ 295180 h 411575"/>
                <a:gd name="connsiteX47" fmla="*/ 113538 w 462248"/>
                <a:gd name="connsiteY47" fmla="*/ 298799 h 411575"/>
                <a:gd name="connsiteX48" fmla="*/ 142780 w 462248"/>
                <a:gd name="connsiteY48" fmla="*/ 306800 h 411575"/>
                <a:gd name="connsiteX49" fmla="*/ 163640 w 462248"/>
                <a:gd name="connsiteY49" fmla="*/ 313658 h 411575"/>
                <a:gd name="connsiteX50" fmla="*/ 179546 w 462248"/>
                <a:gd name="connsiteY50" fmla="*/ 324326 h 411575"/>
                <a:gd name="connsiteX51" fmla="*/ 195548 w 462248"/>
                <a:gd name="connsiteY51" fmla="*/ 334994 h 411575"/>
                <a:gd name="connsiteX52" fmla="*/ 222790 w 462248"/>
                <a:gd name="connsiteY52" fmla="*/ 359950 h 411575"/>
                <a:gd name="connsiteX53" fmla="*/ 234505 w 462248"/>
                <a:gd name="connsiteY53" fmla="*/ 370046 h 411575"/>
                <a:gd name="connsiteX54" fmla="*/ 251555 w 462248"/>
                <a:gd name="connsiteY54" fmla="*/ 372237 h 411575"/>
                <a:gd name="connsiteX55" fmla="*/ 268605 w 462248"/>
                <a:gd name="connsiteY55" fmla="*/ 374333 h 411575"/>
                <a:gd name="connsiteX56" fmla="*/ 284512 w 462248"/>
                <a:gd name="connsiteY56" fmla="*/ 384905 h 411575"/>
                <a:gd name="connsiteX57" fmla="*/ 300038 w 462248"/>
                <a:gd name="connsiteY57" fmla="*/ 399860 h 411575"/>
                <a:gd name="connsiteX58" fmla="*/ 312230 w 462248"/>
                <a:gd name="connsiteY58" fmla="*/ 405670 h 411575"/>
                <a:gd name="connsiteX59" fmla="*/ 324517 w 462248"/>
                <a:gd name="connsiteY59" fmla="*/ 411575 h 411575"/>
                <a:gd name="connsiteX60" fmla="*/ 324517 w 462248"/>
                <a:gd name="connsiteY60" fmla="*/ 411575 h 411575"/>
                <a:gd name="connsiteX61" fmla="*/ 324517 w 462248"/>
                <a:gd name="connsiteY61" fmla="*/ 411575 h 4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62248" h="411575">
                  <a:moveTo>
                    <a:pt x="324517" y="411575"/>
                  </a:moveTo>
                  <a:lnTo>
                    <a:pt x="339376" y="396050"/>
                  </a:lnTo>
                  <a:lnTo>
                    <a:pt x="408051" y="330803"/>
                  </a:lnTo>
                  <a:lnTo>
                    <a:pt x="447389" y="292322"/>
                  </a:lnTo>
                  <a:lnTo>
                    <a:pt x="462248" y="276892"/>
                  </a:lnTo>
                  <a:lnTo>
                    <a:pt x="445770" y="270510"/>
                  </a:lnTo>
                  <a:lnTo>
                    <a:pt x="434530" y="256127"/>
                  </a:lnTo>
                  <a:lnTo>
                    <a:pt x="423291" y="241744"/>
                  </a:lnTo>
                  <a:lnTo>
                    <a:pt x="406813" y="235363"/>
                  </a:lnTo>
                  <a:lnTo>
                    <a:pt x="391859" y="216217"/>
                  </a:lnTo>
                  <a:lnTo>
                    <a:pt x="370046" y="217837"/>
                  </a:lnTo>
                  <a:lnTo>
                    <a:pt x="349282" y="210884"/>
                  </a:lnTo>
                  <a:lnTo>
                    <a:pt x="338042" y="196501"/>
                  </a:lnTo>
                  <a:lnTo>
                    <a:pt x="322135" y="185928"/>
                  </a:lnTo>
                  <a:lnTo>
                    <a:pt x="304514" y="188023"/>
                  </a:lnTo>
                  <a:lnTo>
                    <a:pt x="284321" y="176879"/>
                  </a:lnTo>
                  <a:lnTo>
                    <a:pt x="272034" y="171069"/>
                  </a:lnTo>
                  <a:lnTo>
                    <a:pt x="250698" y="168402"/>
                  </a:lnTo>
                  <a:lnTo>
                    <a:pt x="249079" y="146590"/>
                  </a:lnTo>
                  <a:lnTo>
                    <a:pt x="237934" y="132207"/>
                  </a:lnTo>
                  <a:lnTo>
                    <a:pt x="231458" y="114014"/>
                  </a:lnTo>
                  <a:lnTo>
                    <a:pt x="237839" y="97536"/>
                  </a:lnTo>
                  <a:lnTo>
                    <a:pt x="232505" y="70866"/>
                  </a:lnTo>
                  <a:lnTo>
                    <a:pt x="230886" y="48958"/>
                  </a:lnTo>
                  <a:lnTo>
                    <a:pt x="224409" y="30861"/>
                  </a:lnTo>
                  <a:lnTo>
                    <a:pt x="208502" y="20193"/>
                  </a:lnTo>
                  <a:lnTo>
                    <a:pt x="191929" y="13811"/>
                  </a:lnTo>
                  <a:lnTo>
                    <a:pt x="184975" y="0"/>
                  </a:lnTo>
                  <a:lnTo>
                    <a:pt x="169640" y="19717"/>
                  </a:lnTo>
                  <a:lnTo>
                    <a:pt x="163259" y="36290"/>
                  </a:lnTo>
                  <a:lnTo>
                    <a:pt x="147828" y="56102"/>
                  </a:lnTo>
                  <a:lnTo>
                    <a:pt x="132397" y="75819"/>
                  </a:lnTo>
                  <a:lnTo>
                    <a:pt x="113252" y="90773"/>
                  </a:lnTo>
                  <a:lnTo>
                    <a:pt x="95155" y="97250"/>
                  </a:lnTo>
                  <a:lnTo>
                    <a:pt x="82391" y="130302"/>
                  </a:lnTo>
                  <a:lnTo>
                    <a:pt x="21717" y="131540"/>
                  </a:lnTo>
                  <a:lnTo>
                    <a:pt x="19050" y="152876"/>
                  </a:lnTo>
                  <a:lnTo>
                    <a:pt x="12763" y="169354"/>
                  </a:lnTo>
                  <a:lnTo>
                    <a:pt x="2096" y="185452"/>
                  </a:lnTo>
                  <a:lnTo>
                    <a:pt x="0" y="202502"/>
                  </a:lnTo>
                  <a:lnTo>
                    <a:pt x="2191" y="220123"/>
                  </a:lnTo>
                  <a:lnTo>
                    <a:pt x="13335" y="234506"/>
                  </a:lnTo>
                  <a:lnTo>
                    <a:pt x="24574" y="248888"/>
                  </a:lnTo>
                  <a:lnTo>
                    <a:pt x="40005" y="263747"/>
                  </a:lnTo>
                  <a:lnTo>
                    <a:pt x="56483" y="270129"/>
                  </a:lnTo>
                  <a:lnTo>
                    <a:pt x="73057" y="276511"/>
                  </a:lnTo>
                  <a:lnTo>
                    <a:pt x="83725" y="295180"/>
                  </a:lnTo>
                  <a:lnTo>
                    <a:pt x="113538" y="298799"/>
                  </a:lnTo>
                  <a:lnTo>
                    <a:pt x="142780" y="306800"/>
                  </a:lnTo>
                  <a:lnTo>
                    <a:pt x="163640" y="313658"/>
                  </a:lnTo>
                  <a:lnTo>
                    <a:pt x="179546" y="324326"/>
                  </a:lnTo>
                  <a:lnTo>
                    <a:pt x="195548" y="334994"/>
                  </a:lnTo>
                  <a:lnTo>
                    <a:pt x="222790" y="359950"/>
                  </a:lnTo>
                  <a:lnTo>
                    <a:pt x="234505" y="370046"/>
                  </a:lnTo>
                  <a:lnTo>
                    <a:pt x="251555" y="372237"/>
                  </a:lnTo>
                  <a:lnTo>
                    <a:pt x="268605" y="374333"/>
                  </a:lnTo>
                  <a:lnTo>
                    <a:pt x="284512" y="384905"/>
                  </a:lnTo>
                  <a:lnTo>
                    <a:pt x="300038" y="399860"/>
                  </a:lnTo>
                  <a:lnTo>
                    <a:pt x="312230" y="405670"/>
                  </a:lnTo>
                  <a:lnTo>
                    <a:pt x="324517" y="411575"/>
                  </a:lnTo>
                  <a:lnTo>
                    <a:pt x="324517" y="411575"/>
                  </a:lnTo>
                  <a:lnTo>
                    <a:pt x="324517" y="4115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FEBD067-AD29-3C8B-A551-7ECD6A48599E}"/>
                </a:ext>
              </a:extLst>
            </p:cNvPr>
            <p:cNvSpPr/>
            <p:nvPr/>
          </p:nvSpPr>
          <p:spPr>
            <a:xfrm>
              <a:off x="-2923837" y="755999"/>
              <a:ext cx="985650" cy="707358"/>
            </a:xfrm>
            <a:custGeom>
              <a:avLst/>
              <a:gdLst>
                <a:gd name="connsiteX0" fmla="*/ 381190 w 585311"/>
                <a:gd name="connsiteY0" fmla="*/ 420053 h 420052"/>
                <a:gd name="connsiteX1" fmla="*/ 424815 w 585311"/>
                <a:gd name="connsiteY1" fmla="*/ 416719 h 420052"/>
                <a:gd name="connsiteX2" fmla="*/ 454533 w 585311"/>
                <a:gd name="connsiteY2" fmla="*/ 385953 h 420052"/>
                <a:gd name="connsiteX3" fmla="*/ 472631 w 585311"/>
                <a:gd name="connsiteY3" fmla="*/ 379476 h 420052"/>
                <a:gd name="connsiteX4" fmla="*/ 486918 w 585311"/>
                <a:gd name="connsiteY4" fmla="*/ 368332 h 420052"/>
                <a:gd name="connsiteX5" fmla="*/ 501777 w 585311"/>
                <a:gd name="connsiteY5" fmla="*/ 352901 h 420052"/>
                <a:gd name="connsiteX6" fmla="*/ 522542 w 585311"/>
                <a:gd name="connsiteY6" fmla="*/ 325279 h 420052"/>
                <a:gd name="connsiteX7" fmla="*/ 528828 w 585311"/>
                <a:gd name="connsiteY7" fmla="*/ 308801 h 420052"/>
                <a:gd name="connsiteX8" fmla="*/ 541020 w 585311"/>
                <a:gd name="connsiteY8" fmla="*/ 280035 h 420052"/>
                <a:gd name="connsiteX9" fmla="*/ 525590 w 585311"/>
                <a:gd name="connsiteY9" fmla="*/ 265271 h 420052"/>
                <a:gd name="connsiteX10" fmla="*/ 539972 w 585311"/>
                <a:gd name="connsiteY10" fmla="*/ 254032 h 420052"/>
                <a:gd name="connsiteX11" fmla="*/ 557498 w 585311"/>
                <a:gd name="connsiteY11" fmla="*/ 251936 h 420052"/>
                <a:gd name="connsiteX12" fmla="*/ 574357 w 585311"/>
                <a:gd name="connsiteY12" fmla="*/ 150400 h 420052"/>
                <a:gd name="connsiteX13" fmla="*/ 585311 w 585311"/>
                <a:gd name="connsiteY13" fmla="*/ 26670 h 420052"/>
                <a:gd name="connsiteX14" fmla="*/ 448532 w 585311"/>
                <a:gd name="connsiteY14" fmla="*/ 14097 h 420052"/>
                <a:gd name="connsiteX15" fmla="*/ 341662 w 585311"/>
                <a:gd name="connsiteY15" fmla="*/ 5144 h 420052"/>
                <a:gd name="connsiteX16" fmla="*/ 264509 w 585311"/>
                <a:gd name="connsiteY16" fmla="*/ 0 h 420052"/>
                <a:gd name="connsiteX17" fmla="*/ 257080 w 585311"/>
                <a:gd name="connsiteY17" fmla="*/ 24956 h 420052"/>
                <a:gd name="connsiteX18" fmla="*/ 118777 w 585311"/>
                <a:gd name="connsiteY18" fmla="*/ 25146 h 420052"/>
                <a:gd name="connsiteX19" fmla="*/ 137922 w 585311"/>
                <a:gd name="connsiteY19" fmla="*/ 44768 h 420052"/>
                <a:gd name="connsiteX20" fmla="*/ 148114 w 585311"/>
                <a:gd name="connsiteY20" fmla="*/ 67628 h 420052"/>
                <a:gd name="connsiteX21" fmla="*/ 148209 w 585311"/>
                <a:gd name="connsiteY21" fmla="*/ 102108 h 420052"/>
                <a:gd name="connsiteX22" fmla="*/ 110966 w 585311"/>
                <a:gd name="connsiteY22" fmla="*/ 123444 h 420052"/>
                <a:gd name="connsiteX23" fmla="*/ 92869 w 585311"/>
                <a:gd name="connsiteY23" fmla="*/ 129826 h 420052"/>
                <a:gd name="connsiteX24" fmla="*/ 74771 w 585311"/>
                <a:gd name="connsiteY24" fmla="*/ 136208 h 420052"/>
                <a:gd name="connsiteX25" fmla="*/ 59912 w 585311"/>
                <a:gd name="connsiteY25" fmla="*/ 151638 h 420052"/>
                <a:gd name="connsiteX26" fmla="*/ 47339 w 585311"/>
                <a:gd name="connsiteY26" fmla="*/ 219170 h 420052"/>
                <a:gd name="connsiteX27" fmla="*/ 26575 w 585311"/>
                <a:gd name="connsiteY27" fmla="*/ 246793 h 420052"/>
                <a:gd name="connsiteX28" fmla="*/ 0 w 585311"/>
                <a:gd name="connsiteY28" fmla="*/ 252127 h 420052"/>
                <a:gd name="connsiteX29" fmla="*/ 14954 w 585311"/>
                <a:gd name="connsiteY29" fmla="*/ 271272 h 420052"/>
                <a:gd name="connsiteX30" fmla="*/ 12287 w 585311"/>
                <a:gd name="connsiteY30" fmla="*/ 292513 h 420052"/>
                <a:gd name="connsiteX31" fmla="*/ 43720 w 585311"/>
                <a:gd name="connsiteY31" fmla="*/ 317945 h 420052"/>
                <a:gd name="connsiteX32" fmla="*/ 74104 w 585311"/>
                <a:gd name="connsiteY32" fmla="*/ 351949 h 420052"/>
                <a:gd name="connsiteX33" fmla="*/ 80010 w 585311"/>
                <a:gd name="connsiteY33" fmla="*/ 374237 h 420052"/>
                <a:gd name="connsiteX34" fmla="*/ 91154 w 585311"/>
                <a:gd name="connsiteY34" fmla="*/ 354044 h 420052"/>
                <a:gd name="connsiteX35" fmla="*/ 120967 w 585311"/>
                <a:gd name="connsiteY35" fmla="*/ 357664 h 420052"/>
                <a:gd name="connsiteX36" fmla="*/ 139065 w 585311"/>
                <a:gd name="connsiteY36" fmla="*/ 351282 h 420052"/>
                <a:gd name="connsiteX37" fmla="*/ 156019 w 585311"/>
                <a:gd name="connsiteY37" fmla="*/ 353378 h 420052"/>
                <a:gd name="connsiteX38" fmla="*/ 170879 w 585311"/>
                <a:gd name="connsiteY38" fmla="*/ 337947 h 420052"/>
                <a:gd name="connsiteX39" fmla="*/ 191167 w 585311"/>
                <a:gd name="connsiteY39" fmla="*/ 349091 h 420052"/>
                <a:gd name="connsiteX40" fmla="*/ 208217 w 585311"/>
                <a:gd name="connsiteY40" fmla="*/ 351187 h 420052"/>
                <a:gd name="connsiteX41" fmla="*/ 225742 w 585311"/>
                <a:gd name="connsiteY41" fmla="*/ 348996 h 420052"/>
                <a:gd name="connsiteX42" fmla="*/ 240030 w 585311"/>
                <a:gd name="connsiteY42" fmla="*/ 337852 h 420052"/>
                <a:gd name="connsiteX43" fmla="*/ 318230 w 585311"/>
                <a:gd name="connsiteY43" fmla="*/ 334613 h 420052"/>
                <a:gd name="connsiteX44" fmla="*/ 333756 w 585311"/>
                <a:gd name="connsiteY44" fmla="*/ 349377 h 420052"/>
                <a:gd name="connsiteX45" fmla="*/ 344900 w 585311"/>
                <a:gd name="connsiteY45" fmla="*/ 363760 h 420052"/>
                <a:gd name="connsiteX46" fmla="*/ 351282 w 585311"/>
                <a:gd name="connsiteY46" fmla="*/ 381762 h 420052"/>
                <a:gd name="connsiteX47" fmla="*/ 362998 w 585311"/>
                <a:gd name="connsiteY47" fmla="*/ 391859 h 420052"/>
                <a:gd name="connsiteX48" fmla="*/ 377952 w 585311"/>
                <a:gd name="connsiteY48" fmla="*/ 411004 h 420052"/>
                <a:gd name="connsiteX49" fmla="*/ 381190 w 585311"/>
                <a:gd name="connsiteY49" fmla="*/ 420053 h 420052"/>
                <a:gd name="connsiteX50" fmla="*/ 381190 w 585311"/>
                <a:gd name="connsiteY50" fmla="*/ 420053 h 420052"/>
                <a:gd name="connsiteX51" fmla="*/ 381190 w 585311"/>
                <a:gd name="connsiteY51" fmla="*/ 420053 h 42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85311" h="420052">
                  <a:moveTo>
                    <a:pt x="381190" y="420053"/>
                  </a:moveTo>
                  <a:lnTo>
                    <a:pt x="424815" y="416719"/>
                  </a:lnTo>
                  <a:lnTo>
                    <a:pt x="454533" y="385953"/>
                  </a:lnTo>
                  <a:lnTo>
                    <a:pt x="472631" y="379476"/>
                  </a:lnTo>
                  <a:lnTo>
                    <a:pt x="486918" y="368332"/>
                  </a:lnTo>
                  <a:lnTo>
                    <a:pt x="501777" y="352901"/>
                  </a:lnTo>
                  <a:lnTo>
                    <a:pt x="522542" y="325279"/>
                  </a:lnTo>
                  <a:lnTo>
                    <a:pt x="528828" y="308801"/>
                  </a:lnTo>
                  <a:lnTo>
                    <a:pt x="541020" y="280035"/>
                  </a:lnTo>
                  <a:lnTo>
                    <a:pt x="525590" y="265271"/>
                  </a:lnTo>
                  <a:lnTo>
                    <a:pt x="539972" y="254032"/>
                  </a:lnTo>
                  <a:lnTo>
                    <a:pt x="557498" y="251936"/>
                  </a:lnTo>
                  <a:lnTo>
                    <a:pt x="574357" y="150400"/>
                  </a:lnTo>
                  <a:lnTo>
                    <a:pt x="585311" y="26670"/>
                  </a:lnTo>
                  <a:lnTo>
                    <a:pt x="448532" y="14097"/>
                  </a:lnTo>
                  <a:lnTo>
                    <a:pt x="341662" y="5144"/>
                  </a:lnTo>
                  <a:lnTo>
                    <a:pt x="264509" y="0"/>
                  </a:lnTo>
                  <a:lnTo>
                    <a:pt x="257080" y="24956"/>
                  </a:lnTo>
                  <a:lnTo>
                    <a:pt x="118777" y="25146"/>
                  </a:lnTo>
                  <a:lnTo>
                    <a:pt x="137922" y="44768"/>
                  </a:lnTo>
                  <a:lnTo>
                    <a:pt x="148114" y="67628"/>
                  </a:lnTo>
                  <a:lnTo>
                    <a:pt x="148209" y="102108"/>
                  </a:lnTo>
                  <a:lnTo>
                    <a:pt x="110966" y="123444"/>
                  </a:lnTo>
                  <a:lnTo>
                    <a:pt x="92869" y="129826"/>
                  </a:lnTo>
                  <a:lnTo>
                    <a:pt x="74771" y="136208"/>
                  </a:lnTo>
                  <a:lnTo>
                    <a:pt x="59912" y="151638"/>
                  </a:lnTo>
                  <a:lnTo>
                    <a:pt x="47339" y="219170"/>
                  </a:lnTo>
                  <a:lnTo>
                    <a:pt x="26575" y="246793"/>
                  </a:lnTo>
                  <a:lnTo>
                    <a:pt x="0" y="252127"/>
                  </a:lnTo>
                  <a:lnTo>
                    <a:pt x="14954" y="271272"/>
                  </a:lnTo>
                  <a:lnTo>
                    <a:pt x="12287" y="292513"/>
                  </a:lnTo>
                  <a:lnTo>
                    <a:pt x="43720" y="317945"/>
                  </a:lnTo>
                  <a:lnTo>
                    <a:pt x="74104" y="351949"/>
                  </a:lnTo>
                  <a:lnTo>
                    <a:pt x="80010" y="374237"/>
                  </a:lnTo>
                  <a:lnTo>
                    <a:pt x="91154" y="354044"/>
                  </a:lnTo>
                  <a:lnTo>
                    <a:pt x="120967" y="357664"/>
                  </a:lnTo>
                  <a:lnTo>
                    <a:pt x="139065" y="351282"/>
                  </a:lnTo>
                  <a:lnTo>
                    <a:pt x="156019" y="353378"/>
                  </a:lnTo>
                  <a:lnTo>
                    <a:pt x="170879" y="337947"/>
                  </a:lnTo>
                  <a:lnTo>
                    <a:pt x="191167" y="349091"/>
                  </a:lnTo>
                  <a:lnTo>
                    <a:pt x="208217" y="351187"/>
                  </a:lnTo>
                  <a:lnTo>
                    <a:pt x="225742" y="348996"/>
                  </a:lnTo>
                  <a:lnTo>
                    <a:pt x="240030" y="337852"/>
                  </a:lnTo>
                  <a:lnTo>
                    <a:pt x="318230" y="334613"/>
                  </a:lnTo>
                  <a:lnTo>
                    <a:pt x="333756" y="349377"/>
                  </a:lnTo>
                  <a:lnTo>
                    <a:pt x="344900" y="363760"/>
                  </a:lnTo>
                  <a:lnTo>
                    <a:pt x="351282" y="381762"/>
                  </a:lnTo>
                  <a:lnTo>
                    <a:pt x="362998" y="391859"/>
                  </a:lnTo>
                  <a:lnTo>
                    <a:pt x="377952" y="411004"/>
                  </a:lnTo>
                  <a:lnTo>
                    <a:pt x="381190" y="420053"/>
                  </a:lnTo>
                  <a:lnTo>
                    <a:pt x="381190" y="420053"/>
                  </a:lnTo>
                  <a:lnTo>
                    <a:pt x="381190" y="42005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8D4E6A1C-F751-B728-F8B3-51942887895B}"/>
                </a:ext>
              </a:extLst>
            </p:cNvPr>
            <p:cNvSpPr/>
            <p:nvPr/>
          </p:nvSpPr>
          <p:spPr>
            <a:xfrm>
              <a:off x="-2896409" y="2448368"/>
              <a:ext cx="827336" cy="891336"/>
            </a:xfrm>
            <a:custGeom>
              <a:avLst/>
              <a:gdLst>
                <a:gd name="connsiteX0" fmla="*/ 210312 w 491299"/>
                <a:gd name="connsiteY0" fmla="*/ 517493 h 529304"/>
                <a:gd name="connsiteX1" fmla="*/ 261461 w 491299"/>
                <a:gd name="connsiteY1" fmla="*/ 523780 h 529304"/>
                <a:gd name="connsiteX2" fmla="*/ 291751 w 491299"/>
                <a:gd name="connsiteY2" fmla="*/ 523208 h 529304"/>
                <a:gd name="connsiteX3" fmla="*/ 347663 w 491299"/>
                <a:gd name="connsiteY3" fmla="*/ 525780 h 529304"/>
                <a:gd name="connsiteX4" fmla="*/ 446723 w 491299"/>
                <a:gd name="connsiteY4" fmla="*/ 529304 h 529304"/>
                <a:gd name="connsiteX5" fmla="*/ 463010 w 491299"/>
                <a:gd name="connsiteY5" fmla="*/ 327565 h 529304"/>
                <a:gd name="connsiteX6" fmla="*/ 491300 w 491299"/>
                <a:gd name="connsiteY6" fmla="*/ 27622 h 529304"/>
                <a:gd name="connsiteX7" fmla="*/ 375285 w 491299"/>
                <a:gd name="connsiteY7" fmla="*/ 22003 h 529304"/>
                <a:gd name="connsiteX8" fmla="*/ 324136 w 491299"/>
                <a:gd name="connsiteY8" fmla="*/ 15716 h 529304"/>
                <a:gd name="connsiteX9" fmla="*/ 290036 w 491299"/>
                <a:gd name="connsiteY9" fmla="*/ 11430 h 529304"/>
                <a:gd name="connsiteX10" fmla="*/ 200025 w 491299"/>
                <a:gd name="connsiteY10" fmla="*/ 4667 h 529304"/>
                <a:gd name="connsiteX11" fmla="*/ 127159 w 491299"/>
                <a:gd name="connsiteY11" fmla="*/ 0 h 529304"/>
                <a:gd name="connsiteX12" fmla="*/ 109538 w 491299"/>
                <a:gd name="connsiteY12" fmla="*/ 2191 h 529304"/>
                <a:gd name="connsiteX13" fmla="*/ 91440 w 491299"/>
                <a:gd name="connsiteY13" fmla="*/ 8668 h 529304"/>
                <a:gd name="connsiteX14" fmla="*/ 73914 w 491299"/>
                <a:gd name="connsiteY14" fmla="*/ 10763 h 529304"/>
                <a:gd name="connsiteX15" fmla="*/ 55817 w 491299"/>
                <a:gd name="connsiteY15" fmla="*/ 17240 h 529304"/>
                <a:gd name="connsiteX16" fmla="*/ 36671 w 491299"/>
                <a:gd name="connsiteY16" fmla="*/ 32194 h 529304"/>
                <a:gd name="connsiteX17" fmla="*/ 22955 w 491299"/>
                <a:gd name="connsiteY17" fmla="*/ 177927 h 529304"/>
                <a:gd name="connsiteX18" fmla="*/ 22574 w 491299"/>
                <a:gd name="connsiteY18" fmla="*/ 251555 h 529304"/>
                <a:gd name="connsiteX19" fmla="*/ 15716 w 491299"/>
                <a:gd name="connsiteY19" fmla="*/ 307086 h 529304"/>
                <a:gd name="connsiteX20" fmla="*/ 0 w 491299"/>
                <a:gd name="connsiteY20" fmla="*/ 504539 h 529304"/>
                <a:gd name="connsiteX21" fmla="*/ 55912 w 491299"/>
                <a:gd name="connsiteY21" fmla="*/ 507111 h 529304"/>
                <a:gd name="connsiteX22" fmla="*/ 210312 w 491299"/>
                <a:gd name="connsiteY22" fmla="*/ 517493 h 529304"/>
                <a:gd name="connsiteX23" fmla="*/ 210312 w 491299"/>
                <a:gd name="connsiteY23" fmla="*/ 517493 h 529304"/>
                <a:gd name="connsiteX24" fmla="*/ 210312 w 491299"/>
                <a:gd name="connsiteY24" fmla="*/ 517493 h 529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1299" h="529304">
                  <a:moveTo>
                    <a:pt x="210312" y="517493"/>
                  </a:moveTo>
                  <a:lnTo>
                    <a:pt x="261461" y="523780"/>
                  </a:lnTo>
                  <a:lnTo>
                    <a:pt x="291751" y="523208"/>
                  </a:lnTo>
                  <a:lnTo>
                    <a:pt x="347663" y="525780"/>
                  </a:lnTo>
                  <a:lnTo>
                    <a:pt x="446723" y="529304"/>
                  </a:lnTo>
                  <a:lnTo>
                    <a:pt x="463010" y="327565"/>
                  </a:lnTo>
                  <a:lnTo>
                    <a:pt x="491300" y="27622"/>
                  </a:lnTo>
                  <a:lnTo>
                    <a:pt x="375285" y="22003"/>
                  </a:lnTo>
                  <a:lnTo>
                    <a:pt x="324136" y="15716"/>
                  </a:lnTo>
                  <a:lnTo>
                    <a:pt x="290036" y="11430"/>
                  </a:lnTo>
                  <a:lnTo>
                    <a:pt x="200025" y="4667"/>
                  </a:lnTo>
                  <a:lnTo>
                    <a:pt x="127159" y="0"/>
                  </a:lnTo>
                  <a:lnTo>
                    <a:pt x="109538" y="2191"/>
                  </a:lnTo>
                  <a:lnTo>
                    <a:pt x="91440" y="8668"/>
                  </a:lnTo>
                  <a:lnTo>
                    <a:pt x="73914" y="10763"/>
                  </a:lnTo>
                  <a:lnTo>
                    <a:pt x="55817" y="17240"/>
                  </a:lnTo>
                  <a:lnTo>
                    <a:pt x="36671" y="32194"/>
                  </a:lnTo>
                  <a:lnTo>
                    <a:pt x="22955" y="177927"/>
                  </a:lnTo>
                  <a:lnTo>
                    <a:pt x="22574" y="251555"/>
                  </a:lnTo>
                  <a:lnTo>
                    <a:pt x="15716" y="307086"/>
                  </a:lnTo>
                  <a:lnTo>
                    <a:pt x="0" y="504539"/>
                  </a:lnTo>
                  <a:lnTo>
                    <a:pt x="55912" y="507111"/>
                  </a:lnTo>
                  <a:lnTo>
                    <a:pt x="210312" y="517493"/>
                  </a:lnTo>
                  <a:lnTo>
                    <a:pt x="210312" y="517493"/>
                  </a:lnTo>
                  <a:lnTo>
                    <a:pt x="210312" y="51749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087E4D49-6C75-3380-2FE7-62B7BE98F3BB}"/>
                </a:ext>
              </a:extLst>
            </p:cNvPr>
            <p:cNvSpPr/>
            <p:nvPr/>
          </p:nvSpPr>
          <p:spPr>
            <a:xfrm>
              <a:off x="-2039077" y="782143"/>
              <a:ext cx="860378" cy="929992"/>
            </a:xfrm>
            <a:custGeom>
              <a:avLst/>
              <a:gdLst>
                <a:gd name="connsiteX0" fmla="*/ 482060 w 510920"/>
                <a:gd name="connsiteY0" fmla="*/ 552260 h 552259"/>
                <a:gd name="connsiteX1" fmla="*/ 481012 w 510920"/>
                <a:gd name="connsiteY1" fmla="*/ 526161 h 552259"/>
                <a:gd name="connsiteX2" fmla="*/ 488347 w 510920"/>
                <a:gd name="connsiteY2" fmla="*/ 466344 h 552259"/>
                <a:gd name="connsiteX3" fmla="*/ 497777 w 510920"/>
                <a:gd name="connsiteY3" fmla="*/ 354902 h 552259"/>
                <a:gd name="connsiteX4" fmla="*/ 501396 w 510920"/>
                <a:gd name="connsiteY4" fmla="*/ 290322 h 552259"/>
                <a:gd name="connsiteX5" fmla="*/ 510921 w 510920"/>
                <a:gd name="connsiteY5" fmla="*/ 213550 h 552259"/>
                <a:gd name="connsiteX6" fmla="*/ 486823 w 510920"/>
                <a:gd name="connsiteY6" fmla="*/ 197548 h 552259"/>
                <a:gd name="connsiteX7" fmla="*/ 467106 w 510920"/>
                <a:gd name="connsiteY7" fmla="*/ 182118 h 552259"/>
                <a:gd name="connsiteX8" fmla="*/ 455390 w 510920"/>
                <a:gd name="connsiteY8" fmla="*/ 172021 h 552259"/>
                <a:gd name="connsiteX9" fmla="*/ 453199 w 510920"/>
                <a:gd name="connsiteY9" fmla="*/ 154400 h 552259"/>
                <a:gd name="connsiteX10" fmla="*/ 432340 w 510920"/>
                <a:gd name="connsiteY10" fmla="*/ 147447 h 552259"/>
                <a:gd name="connsiteX11" fmla="*/ 415290 w 510920"/>
                <a:gd name="connsiteY11" fmla="*/ 145352 h 552259"/>
                <a:gd name="connsiteX12" fmla="*/ 394525 w 510920"/>
                <a:gd name="connsiteY12" fmla="*/ 138494 h 552259"/>
                <a:gd name="connsiteX13" fmla="*/ 377952 w 510920"/>
                <a:gd name="connsiteY13" fmla="*/ 132112 h 552259"/>
                <a:gd name="connsiteX14" fmla="*/ 366236 w 510920"/>
                <a:gd name="connsiteY14" fmla="*/ 122015 h 552259"/>
                <a:gd name="connsiteX15" fmla="*/ 350234 w 510920"/>
                <a:gd name="connsiteY15" fmla="*/ 111347 h 552259"/>
                <a:gd name="connsiteX16" fmla="*/ 338995 w 510920"/>
                <a:gd name="connsiteY16" fmla="*/ 96965 h 552259"/>
                <a:gd name="connsiteX17" fmla="*/ 328232 w 510920"/>
                <a:gd name="connsiteY17" fmla="*/ 78296 h 552259"/>
                <a:gd name="connsiteX18" fmla="*/ 317564 w 510920"/>
                <a:gd name="connsiteY18" fmla="*/ 59627 h 552259"/>
                <a:gd name="connsiteX19" fmla="*/ 301561 w 510920"/>
                <a:gd name="connsiteY19" fmla="*/ 49054 h 552259"/>
                <a:gd name="connsiteX20" fmla="*/ 285560 w 510920"/>
                <a:gd name="connsiteY20" fmla="*/ 38386 h 552259"/>
                <a:gd name="connsiteX21" fmla="*/ 266319 w 510920"/>
                <a:gd name="connsiteY21" fmla="*/ 18669 h 552259"/>
                <a:gd name="connsiteX22" fmla="*/ 255651 w 510920"/>
                <a:gd name="connsiteY22" fmla="*/ 0 h 552259"/>
                <a:gd name="connsiteX23" fmla="*/ 252508 w 510920"/>
                <a:gd name="connsiteY23" fmla="*/ 25622 h 552259"/>
                <a:gd name="connsiteX24" fmla="*/ 59341 w 510920"/>
                <a:gd name="connsiteY24" fmla="*/ 10478 h 552259"/>
                <a:gd name="connsiteX25" fmla="*/ 49435 w 510920"/>
                <a:gd name="connsiteY25" fmla="*/ 126206 h 552259"/>
                <a:gd name="connsiteX26" fmla="*/ 40481 w 510920"/>
                <a:gd name="connsiteY26" fmla="*/ 233458 h 552259"/>
                <a:gd name="connsiteX27" fmla="*/ 22384 w 510920"/>
                <a:gd name="connsiteY27" fmla="*/ 239840 h 552259"/>
                <a:gd name="connsiteX28" fmla="*/ 0 w 510920"/>
                <a:gd name="connsiteY28" fmla="*/ 245745 h 552259"/>
                <a:gd name="connsiteX29" fmla="*/ 11240 w 510920"/>
                <a:gd name="connsiteY29" fmla="*/ 260128 h 552259"/>
                <a:gd name="connsiteX30" fmla="*/ 17145 w 510920"/>
                <a:gd name="connsiteY30" fmla="*/ 282607 h 552259"/>
                <a:gd name="connsiteX31" fmla="*/ 32575 w 510920"/>
                <a:gd name="connsiteY31" fmla="*/ 297466 h 552259"/>
                <a:gd name="connsiteX32" fmla="*/ 53435 w 510920"/>
                <a:gd name="connsiteY32" fmla="*/ 304419 h 552259"/>
                <a:gd name="connsiteX33" fmla="*/ 64103 w 510920"/>
                <a:gd name="connsiteY33" fmla="*/ 322993 h 552259"/>
                <a:gd name="connsiteX34" fmla="*/ 65723 w 510920"/>
                <a:gd name="connsiteY34" fmla="*/ 344900 h 552259"/>
                <a:gd name="connsiteX35" fmla="*/ 71628 w 510920"/>
                <a:gd name="connsiteY35" fmla="*/ 367284 h 552259"/>
                <a:gd name="connsiteX36" fmla="*/ 69532 w 510920"/>
                <a:gd name="connsiteY36" fmla="*/ 384334 h 552259"/>
                <a:gd name="connsiteX37" fmla="*/ 71152 w 510920"/>
                <a:gd name="connsiteY37" fmla="*/ 406241 h 552259"/>
                <a:gd name="connsiteX38" fmla="*/ 78105 w 510920"/>
                <a:gd name="connsiteY38" fmla="*/ 420053 h 552259"/>
                <a:gd name="connsiteX39" fmla="*/ 84582 w 510920"/>
                <a:gd name="connsiteY39" fmla="*/ 438245 h 552259"/>
                <a:gd name="connsiteX40" fmla="*/ 101060 w 510920"/>
                <a:gd name="connsiteY40" fmla="*/ 444627 h 552259"/>
                <a:gd name="connsiteX41" fmla="*/ 117634 w 510920"/>
                <a:gd name="connsiteY41" fmla="*/ 451009 h 552259"/>
                <a:gd name="connsiteX42" fmla="*/ 133636 w 510920"/>
                <a:gd name="connsiteY42" fmla="*/ 461582 h 552259"/>
                <a:gd name="connsiteX43" fmla="*/ 168878 w 510920"/>
                <a:gd name="connsiteY43" fmla="*/ 457295 h 552259"/>
                <a:gd name="connsiteX44" fmla="*/ 170974 w 510920"/>
                <a:gd name="connsiteY44" fmla="*/ 474917 h 552259"/>
                <a:gd name="connsiteX45" fmla="*/ 196120 w 510920"/>
                <a:gd name="connsiteY45" fmla="*/ 482346 h 552259"/>
                <a:gd name="connsiteX46" fmla="*/ 216884 w 510920"/>
                <a:gd name="connsiteY46" fmla="*/ 489204 h 552259"/>
                <a:gd name="connsiteX47" fmla="*/ 232886 w 510920"/>
                <a:gd name="connsiteY47" fmla="*/ 499872 h 552259"/>
                <a:gd name="connsiteX48" fmla="*/ 248983 w 510920"/>
                <a:gd name="connsiteY48" fmla="*/ 510540 h 552259"/>
                <a:gd name="connsiteX49" fmla="*/ 264414 w 510920"/>
                <a:gd name="connsiteY49" fmla="*/ 525399 h 552259"/>
                <a:gd name="connsiteX50" fmla="*/ 482060 w 510920"/>
                <a:gd name="connsiteY50" fmla="*/ 552260 h 552259"/>
                <a:gd name="connsiteX51" fmla="*/ 482060 w 510920"/>
                <a:gd name="connsiteY51" fmla="*/ 552260 h 552259"/>
                <a:gd name="connsiteX52" fmla="*/ 482060 w 510920"/>
                <a:gd name="connsiteY52" fmla="*/ 552260 h 55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10920" h="552259">
                  <a:moveTo>
                    <a:pt x="482060" y="552260"/>
                  </a:moveTo>
                  <a:lnTo>
                    <a:pt x="481012" y="526161"/>
                  </a:lnTo>
                  <a:lnTo>
                    <a:pt x="488347" y="466344"/>
                  </a:lnTo>
                  <a:lnTo>
                    <a:pt x="497777" y="354902"/>
                  </a:lnTo>
                  <a:lnTo>
                    <a:pt x="501396" y="290322"/>
                  </a:lnTo>
                  <a:lnTo>
                    <a:pt x="510921" y="213550"/>
                  </a:lnTo>
                  <a:lnTo>
                    <a:pt x="486823" y="197548"/>
                  </a:lnTo>
                  <a:lnTo>
                    <a:pt x="467106" y="182118"/>
                  </a:lnTo>
                  <a:lnTo>
                    <a:pt x="455390" y="172021"/>
                  </a:lnTo>
                  <a:lnTo>
                    <a:pt x="453199" y="154400"/>
                  </a:lnTo>
                  <a:lnTo>
                    <a:pt x="432340" y="147447"/>
                  </a:lnTo>
                  <a:lnTo>
                    <a:pt x="415290" y="145352"/>
                  </a:lnTo>
                  <a:lnTo>
                    <a:pt x="394525" y="138494"/>
                  </a:lnTo>
                  <a:lnTo>
                    <a:pt x="377952" y="132112"/>
                  </a:lnTo>
                  <a:lnTo>
                    <a:pt x="366236" y="122015"/>
                  </a:lnTo>
                  <a:lnTo>
                    <a:pt x="350234" y="111347"/>
                  </a:lnTo>
                  <a:lnTo>
                    <a:pt x="338995" y="96965"/>
                  </a:lnTo>
                  <a:lnTo>
                    <a:pt x="328232" y="78296"/>
                  </a:lnTo>
                  <a:lnTo>
                    <a:pt x="317564" y="59627"/>
                  </a:lnTo>
                  <a:lnTo>
                    <a:pt x="301561" y="49054"/>
                  </a:lnTo>
                  <a:lnTo>
                    <a:pt x="285560" y="38386"/>
                  </a:lnTo>
                  <a:lnTo>
                    <a:pt x="266319" y="18669"/>
                  </a:lnTo>
                  <a:lnTo>
                    <a:pt x="255651" y="0"/>
                  </a:lnTo>
                  <a:lnTo>
                    <a:pt x="252508" y="25622"/>
                  </a:lnTo>
                  <a:lnTo>
                    <a:pt x="59341" y="10478"/>
                  </a:lnTo>
                  <a:lnTo>
                    <a:pt x="49435" y="126206"/>
                  </a:lnTo>
                  <a:lnTo>
                    <a:pt x="40481" y="233458"/>
                  </a:lnTo>
                  <a:lnTo>
                    <a:pt x="22384" y="239840"/>
                  </a:lnTo>
                  <a:lnTo>
                    <a:pt x="0" y="245745"/>
                  </a:lnTo>
                  <a:lnTo>
                    <a:pt x="11240" y="260128"/>
                  </a:lnTo>
                  <a:lnTo>
                    <a:pt x="17145" y="282607"/>
                  </a:lnTo>
                  <a:lnTo>
                    <a:pt x="32575" y="297466"/>
                  </a:lnTo>
                  <a:lnTo>
                    <a:pt x="53435" y="304419"/>
                  </a:lnTo>
                  <a:lnTo>
                    <a:pt x="64103" y="322993"/>
                  </a:lnTo>
                  <a:lnTo>
                    <a:pt x="65723" y="344900"/>
                  </a:lnTo>
                  <a:lnTo>
                    <a:pt x="71628" y="367284"/>
                  </a:lnTo>
                  <a:lnTo>
                    <a:pt x="69532" y="384334"/>
                  </a:lnTo>
                  <a:lnTo>
                    <a:pt x="71152" y="406241"/>
                  </a:lnTo>
                  <a:lnTo>
                    <a:pt x="78105" y="420053"/>
                  </a:lnTo>
                  <a:lnTo>
                    <a:pt x="84582" y="438245"/>
                  </a:lnTo>
                  <a:lnTo>
                    <a:pt x="101060" y="444627"/>
                  </a:lnTo>
                  <a:lnTo>
                    <a:pt x="117634" y="451009"/>
                  </a:lnTo>
                  <a:lnTo>
                    <a:pt x="133636" y="461582"/>
                  </a:lnTo>
                  <a:lnTo>
                    <a:pt x="168878" y="457295"/>
                  </a:lnTo>
                  <a:lnTo>
                    <a:pt x="170974" y="474917"/>
                  </a:lnTo>
                  <a:lnTo>
                    <a:pt x="196120" y="482346"/>
                  </a:lnTo>
                  <a:lnTo>
                    <a:pt x="216884" y="489204"/>
                  </a:lnTo>
                  <a:lnTo>
                    <a:pt x="232886" y="499872"/>
                  </a:lnTo>
                  <a:lnTo>
                    <a:pt x="248983" y="510540"/>
                  </a:lnTo>
                  <a:lnTo>
                    <a:pt x="264414" y="525399"/>
                  </a:lnTo>
                  <a:lnTo>
                    <a:pt x="482060" y="552260"/>
                  </a:lnTo>
                  <a:lnTo>
                    <a:pt x="482060" y="552260"/>
                  </a:lnTo>
                  <a:lnTo>
                    <a:pt x="482060" y="552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7738CCC7-3B0F-18B4-A82A-EA352EA8249D}"/>
                </a:ext>
              </a:extLst>
            </p:cNvPr>
            <p:cNvSpPr/>
            <p:nvPr/>
          </p:nvSpPr>
          <p:spPr>
            <a:xfrm>
              <a:off x="-2141091" y="2424467"/>
              <a:ext cx="729974" cy="950363"/>
            </a:xfrm>
            <a:custGeom>
              <a:avLst/>
              <a:gdLst>
                <a:gd name="connsiteX0" fmla="*/ 42577 w 433482"/>
                <a:gd name="connsiteY0" fmla="*/ 548450 h 564356"/>
                <a:gd name="connsiteX1" fmla="*/ 184499 w 433482"/>
                <a:gd name="connsiteY1" fmla="*/ 553022 h 564356"/>
                <a:gd name="connsiteX2" fmla="*/ 257365 w 433482"/>
                <a:gd name="connsiteY2" fmla="*/ 557689 h 564356"/>
                <a:gd name="connsiteX3" fmla="*/ 377571 w 433482"/>
                <a:gd name="connsiteY3" fmla="*/ 563880 h 564356"/>
                <a:gd name="connsiteX4" fmla="*/ 416433 w 433482"/>
                <a:gd name="connsiteY4" fmla="*/ 564356 h 564356"/>
                <a:gd name="connsiteX5" fmla="*/ 422053 w 433482"/>
                <a:gd name="connsiteY5" fmla="*/ 413766 h 564356"/>
                <a:gd name="connsiteX6" fmla="*/ 424053 w 433482"/>
                <a:gd name="connsiteY6" fmla="*/ 362236 h 564356"/>
                <a:gd name="connsiteX7" fmla="*/ 433483 w 433482"/>
                <a:gd name="connsiteY7" fmla="*/ 250984 h 564356"/>
                <a:gd name="connsiteX8" fmla="*/ 423767 w 433482"/>
                <a:gd name="connsiteY8" fmla="*/ 154686 h 564356"/>
                <a:gd name="connsiteX9" fmla="*/ 421577 w 433482"/>
                <a:gd name="connsiteY9" fmla="*/ 137160 h 564356"/>
                <a:gd name="connsiteX10" fmla="*/ 396526 w 433482"/>
                <a:gd name="connsiteY10" fmla="*/ 95155 h 564356"/>
                <a:gd name="connsiteX11" fmla="*/ 381667 w 433482"/>
                <a:gd name="connsiteY11" fmla="*/ 76009 h 564356"/>
                <a:gd name="connsiteX12" fmla="*/ 383667 w 433482"/>
                <a:gd name="connsiteY12" fmla="*/ 24384 h 564356"/>
                <a:gd name="connsiteX13" fmla="*/ 281083 w 433482"/>
                <a:gd name="connsiteY13" fmla="*/ 16097 h 564356"/>
                <a:gd name="connsiteX14" fmla="*/ 105537 w 433482"/>
                <a:gd name="connsiteY14" fmla="*/ 3048 h 564356"/>
                <a:gd name="connsiteX15" fmla="*/ 45434 w 433482"/>
                <a:gd name="connsiteY15" fmla="*/ 0 h 564356"/>
                <a:gd name="connsiteX16" fmla="*/ 41243 w 433482"/>
                <a:gd name="connsiteY16" fmla="*/ 34004 h 564356"/>
                <a:gd name="connsiteX17" fmla="*/ 16192 w 433482"/>
                <a:gd name="connsiteY17" fmla="*/ 342138 h 564356"/>
                <a:gd name="connsiteX18" fmla="*/ 0 w 433482"/>
                <a:gd name="connsiteY18" fmla="*/ 543211 h 564356"/>
                <a:gd name="connsiteX19" fmla="*/ 42577 w 433482"/>
                <a:gd name="connsiteY19" fmla="*/ 548450 h 564356"/>
                <a:gd name="connsiteX20" fmla="*/ 42577 w 433482"/>
                <a:gd name="connsiteY20" fmla="*/ 548450 h 564356"/>
                <a:gd name="connsiteX21" fmla="*/ 42577 w 433482"/>
                <a:gd name="connsiteY21" fmla="*/ 548450 h 56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3482" h="564356">
                  <a:moveTo>
                    <a:pt x="42577" y="548450"/>
                  </a:moveTo>
                  <a:lnTo>
                    <a:pt x="184499" y="553022"/>
                  </a:lnTo>
                  <a:lnTo>
                    <a:pt x="257365" y="557689"/>
                  </a:lnTo>
                  <a:lnTo>
                    <a:pt x="377571" y="563880"/>
                  </a:lnTo>
                  <a:lnTo>
                    <a:pt x="416433" y="564356"/>
                  </a:lnTo>
                  <a:lnTo>
                    <a:pt x="422053" y="413766"/>
                  </a:lnTo>
                  <a:lnTo>
                    <a:pt x="424053" y="362236"/>
                  </a:lnTo>
                  <a:lnTo>
                    <a:pt x="433483" y="250984"/>
                  </a:lnTo>
                  <a:lnTo>
                    <a:pt x="423767" y="154686"/>
                  </a:lnTo>
                  <a:lnTo>
                    <a:pt x="421577" y="137160"/>
                  </a:lnTo>
                  <a:lnTo>
                    <a:pt x="396526" y="95155"/>
                  </a:lnTo>
                  <a:lnTo>
                    <a:pt x="381667" y="76009"/>
                  </a:lnTo>
                  <a:lnTo>
                    <a:pt x="383667" y="24384"/>
                  </a:lnTo>
                  <a:lnTo>
                    <a:pt x="281083" y="16097"/>
                  </a:lnTo>
                  <a:lnTo>
                    <a:pt x="105537" y="3048"/>
                  </a:lnTo>
                  <a:lnTo>
                    <a:pt x="45434" y="0"/>
                  </a:lnTo>
                  <a:lnTo>
                    <a:pt x="41243" y="34004"/>
                  </a:lnTo>
                  <a:lnTo>
                    <a:pt x="16192" y="342138"/>
                  </a:lnTo>
                  <a:lnTo>
                    <a:pt x="0" y="543211"/>
                  </a:lnTo>
                  <a:lnTo>
                    <a:pt x="42577" y="548450"/>
                  </a:lnTo>
                  <a:lnTo>
                    <a:pt x="42577" y="548450"/>
                  </a:lnTo>
                  <a:lnTo>
                    <a:pt x="42577" y="548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7BE7FB55-4AA1-8B7E-9B98-C6DA45ABC646}"/>
                </a:ext>
              </a:extLst>
            </p:cNvPr>
            <p:cNvSpPr/>
            <p:nvPr/>
          </p:nvSpPr>
          <p:spPr>
            <a:xfrm>
              <a:off x="-2580744" y="1583176"/>
              <a:ext cx="735428" cy="912349"/>
            </a:xfrm>
            <a:custGeom>
              <a:avLst/>
              <a:gdLst>
                <a:gd name="connsiteX0" fmla="*/ 305086 w 436721"/>
                <a:gd name="connsiteY0" fmla="*/ 541782 h 541782"/>
                <a:gd name="connsiteX1" fmla="*/ 306038 w 436721"/>
                <a:gd name="connsiteY1" fmla="*/ 498824 h 541782"/>
                <a:gd name="connsiteX2" fmla="*/ 366427 w 436721"/>
                <a:gd name="connsiteY2" fmla="*/ 501872 h 541782"/>
                <a:gd name="connsiteX3" fmla="*/ 409099 w 436721"/>
                <a:gd name="connsiteY3" fmla="*/ 507206 h 541782"/>
                <a:gd name="connsiteX4" fmla="*/ 416909 w 436721"/>
                <a:gd name="connsiteY4" fmla="*/ 408908 h 541782"/>
                <a:gd name="connsiteX5" fmla="*/ 436721 w 436721"/>
                <a:gd name="connsiteY5" fmla="*/ 178213 h 541782"/>
                <a:gd name="connsiteX6" fmla="*/ 415290 w 436721"/>
                <a:gd name="connsiteY6" fmla="*/ 175641 h 541782"/>
                <a:gd name="connsiteX7" fmla="*/ 398717 w 436721"/>
                <a:gd name="connsiteY7" fmla="*/ 169259 h 541782"/>
                <a:gd name="connsiteX8" fmla="*/ 362903 w 436721"/>
                <a:gd name="connsiteY8" fmla="*/ 143256 h 541782"/>
                <a:gd name="connsiteX9" fmla="*/ 335090 w 436721"/>
                <a:gd name="connsiteY9" fmla="*/ 122492 h 541782"/>
                <a:gd name="connsiteX10" fmla="*/ 302419 w 436721"/>
                <a:gd name="connsiteY10" fmla="*/ 105537 h 541782"/>
                <a:gd name="connsiteX11" fmla="*/ 285845 w 436721"/>
                <a:gd name="connsiteY11" fmla="*/ 99155 h 541782"/>
                <a:gd name="connsiteX12" fmla="*/ 238887 w 436721"/>
                <a:gd name="connsiteY12" fmla="*/ 93345 h 541782"/>
                <a:gd name="connsiteX13" fmla="*/ 223838 w 436721"/>
                <a:gd name="connsiteY13" fmla="*/ 74295 h 541782"/>
                <a:gd name="connsiteX14" fmla="*/ 207264 w 436721"/>
                <a:gd name="connsiteY14" fmla="*/ 67913 h 541782"/>
                <a:gd name="connsiteX15" fmla="*/ 191262 w 436721"/>
                <a:gd name="connsiteY15" fmla="*/ 57340 h 541782"/>
                <a:gd name="connsiteX16" fmla="*/ 179451 w 436721"/>
                <a:gd name="connsiteY16" fmla="*/ 47244 h 541782"/>
                <a:gd name="connsiteX17" fmla="*/ 164497 w 436721"/>
                <a:gd name="connsiteY17" fmla="*/ 28099 h 541782"/>
                <a:gd name="connsiteX18" fmla="*/ 157448 w 436721"/>
                <a:gd name="connsiteY18" fmla="*/ 14288 h 541782"/>
                <a:gd name="connsiteX19" fmla="*/ 111538 w 436721"/>
                <a:gd name="connsiteY19" fmla="*/ 0 h 541782"/>
                <a:gd name="connsiteX20" fmla="*/ 104585 w 436721"/>
                <a:gd name="connsiteY20" fmla="*/ 20669 h 541782"/>
                <a:gd name="connsiteX21" fmla="*/ 89725 w 436721"/>
                <a:gd name="connsiteY21" fmla="*/ 36100 h 541782"/>
                <a:gd name="connsiteX22" fmla="*/ 79058 w 436721"/>
                <a:gd name="connsiteY22" fmla="*/ 52102 h 541782"/>
                <a:gd name="connsiteX23" fmla="*/ 72676 w 436721"/>
                <a:gd name="connsiteY23" fmla="*/ 68580 h 541782"/>
                <a:gd name="connsiteX24" fmla="*/ 69533 w 436721"/>
                <a:gd name="connsiteY24" fmla="*/ 94107 h 541782"/>
                <a:gd name="connsiteX25" fmla="*/ 75438 w 436721"/>
                <a:gd name="connsiteY25" fmla="*/ 116396 h 541782"/>
                <a:gd name="connsiteX26" fmla="*/ 51054 w 436721"/>
                <a:gd name="connsiteY26" fmla="*/ 173831 h 541782"/>
                <a:gd name="connsiteX27" fmla="*/ 29337 w 436721"/>
                <a:gd name="connsiteY27" fmla="*/ 278987 h 541782"/>
                <a:gd name="connsiteX28" fmla="*/ 11144 w 436721"/>
                <a:gd name="connsiteY28" fmla="*/ 285464 h 541782"/>
                <a:gd name="connsiteX29" fmla="*/ 0 w 436721"/>
                <a:gd name="connsiteY29" fmla="*/ 305657 h 541782"/>
                <a:gd name="connsiteX30" fmla="*/ 11811 w 436721"/>
                <a:gd name="connsiteY30" fmla="*/ 315754 h 541782"/>
                <a:gd name="connsiteX31" fmla="*/ 14002 w 436721"/>
                <a:gd name="connsiteY31" fmla="*/ 333280 h 541782"/>
                <a:gd name="connsiteX32" fmla="*/ 20002 w 436721"/>
                <a:gd name="connsiteY32" fmla="*/ 390144 h 541782"/>
                <a:gd name="connsiteX33" fmla="*/ 12764 w 436721"/>
                <a:gd name="connsiteY33" fmla="*/ 518731 h 541782"/>
                <a:gd name="connsiteX34" fmla="*/ 103061 w 436721"/>
                <a:gd name="connsiteY34" fmla="*/ 525494 h 541782"/>
                <a:gd name="connsiteX35" fmla="*/ 137255 w 436721"/>
                <a:gd name="connsiteY35" fmla="*/ 529780 h 541782"/>
                <a:gd name="connsiteX36" fmla="*/ 188595 w 436721"/>
                <a:gd name="connsiteY36" fmla="*/ 536067 h 541782"/>
                <a:gd name="connsiteX37" fmla="*/ 305086 w 436721"/>
                <a:gd name="connsiteY37" fmla="*/ 541782 h 541782"/>
                <a:gd name="connsiteX38" fmla="*/ 305086 w 436721"/>
                <a:gd name="connsiteY38" fmla="*/ 541782 h 541782"/>
                <a:gd name="connsiteX39" fmla="*/ 305086 w 436721"/>
                <a:gd name="connsiteY39" fmla="*/ 541782 h 54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36721" h="541782">
                  <a:moveTo>
                    <a:pt x="305086" y="541782"/>
                  </a:moveTo>
                  <a:lnTo>
                    <a:pt x="306038" y="498824"/>
                  </a:lnTo>
                  <a:lnTo>
                    <a:pt x="366427" y="501872"/>
                  </a:lnTo>
                  <a:lnTo>
                    <a:pt x="409099" y="507206"/>
                  </a:lnTo>
                  <a:lnTo>
                    <a:pt x="416909" y="408908"/>
                  </a:lnTo>
                  <a:lnTo>
                    <a:pt x="436721" y="178213"/>
                  </a:lnTo>
                  <a:lnTo>
                    <a:pt x="415290" y="175641"/>
                  </a:lnTo>
                  <a:lnTo>
                    <a:pt x="398717" y="169259"/>
                  </a:lnTo>
                  <a:lnTo>
                    <a:pt x="362903" y="143256"/>
                  </a:lnTo>
                  <a:lnTo>
                    <a:pt x="335090" y="122492"/>
                  </a:lnTo>
                  <a:lnTo>
                    <a:pt x="302419" y="105537"/>
                  </a:lnTo>
                  <a:lnTo>
                    <a:pt x="285845" y="99155"/>
                  </a:lnTo>
                  <a:lnTo>
                    <a:pt x="238887" y="93345"/>
                  </a:lnTo>
                  <a:lnTo>
                    <a:pt x="223838" y="74295"/>
                  </a:lnTo>
                  <a:lnTo>
                    <a:pt x="207264" y="67913"/>
                  </a:lnTo>
                  <a:lnTo>
                    <a:pt x="191262" y="57340"/>
                  </a:lnTo>
                  <a:lnTo>
                    <a:pt x="179451" y="47244"/>
                  </a:lnTo>
                  <a:lnTo>
                    <a:pt x="164497" y="28099"/>
                  </a:lnTo>
                  <a:lnTo>
                    <a:pt x="157448" y="14288"/>
                  </a:lnTo>
                  <a:lnTo>
                    <a:pt x="111538" y="0"/>
                  </a:lnTo>
                  <a:lnTo>
                    <a:pt x="104585" y="20669"/>
                  </a:lnTo>
                  <a:lnTo>
                    <a:pt x="89725" y="36100"/>
                  </a:lnTo>
                  <a:lnTo>
                    <a:pt x="79058" y="52102"/>
                  </a:lnTo>
                  <a:lnTo>
                    <a:pt x="72676" y="68580"/>
                  </a:lnTo>
                  <a:lnTo>
                    <a:pt x="69533" y="94107"/>
                  </a:lnTo>
                  <a:lnTo>
                    <a:pt x="75438" y="116396"/>
                  </a:lnTo>
                  <a:lnTo>
                    <a:pt x="51054" y="173831"/>
                  </a:lnTo>
                  <a:lnTo>
                    <a:pt x="29337" y="278987"/>
                  </a:lnTo>
                  <a:lnTo>
                    <a:pt x="11144" y="285464"/>
                  </a:lnTo>
                  <a:lnTo>
                    <a:pt x="0" y="305657"/>
                  </a:lnTo>
                  <a:lnTo>
                    <a:pt x="11811" y="315754"/>
                  </a:lnTo>
                  <a:lnTo>
                    <a:pt x="14002" y="333280"/>
                  </a:lnTo>
                  <a:lnTo>
                    <a:pt x="20002" y="390144"/>
                  </a:lnTo>
                  <a:lnTo>
                    <a:pt x="12764" y="518731"/>
                  </a:lnTo>
                  <a:lnTo>
                    <a:pt x="103061" y="525494"/>
                  </a:lnTo>
                  <a:lnTo>
                    <a:pt x="137255" y="529780"/>
                  </a:lnTo>
                  <a:lnTo>
                    <a:pt x="188595" y="536067"/>
                  </a:lnTo>
                  <a:lnTo>
                    <a:pt x="305086" y="541782"/>
                  </a:lnTo>
                  <a:lnTo>
                    <a:pt x="305086" y="541782"/>
                  </a:lnTo>
                  <a:lnTo>
                    <a:pt x="305086" y="54178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9F73BC74-F8BF-8871-A862-031186EAAA65}"/>
                </a:ext>
              </a:extLst>
            </p:cNvPr>
            <p:cNvSpPr/>
            <p:nvPr/>
          </p:nvSpPr>
          <p:spPr>
            <a:xfrm>
              <a:off x="-1438544" y="2579091"/>
              <a:ext cx="751950" cy="821080"/>
            </a:xfrm>
            <a:custGeom>
              <a:avLst/>
              <a:gdLst>
                <a:gd name="connsiteX0" fmla="*/ 42196 w 446532"/>
                <a:gd name="connsiteY0" fmla="*/ 472916 h 487584"/>
                <a:gd name="connsiteX1" fmla="*/ 189071 w 446532"/>
                <a:gd name="connsiteY1" fmla="*/ 478155 h 487584"/>
                <a:gd name="connsiteX2" fmla="*/ 370142 w 446532"/>
                <a:gd name="connsiteY2" fmla="*/ 487585 h 487584"/>
                <a:gd name="connsiteX3" fmla="*/ 404908 w 446532"/>
                <a:gd name="connsiteY3" fmla="*/ 487490 h 487584"/>
                <a:gd name="connsiteX4" fmla="*/ 420434 w 446532"/>
                <a:gd name="connsiteY4" fmla="*/ 290989 h 487584"/>
                <a:gd name="connsiteX5" fmla="*/ 429863 w 446532"/>
                <a:gd name="connsiteY5" fmla="*/ 180023 h 487584"/>
                <a:gd name="connsiteX6" fmla="*/ 437198 w 446532"/>
                <a:gd name="connsiteY6" fmla="*/ 120491 h 487584"/>
                <a:gd name="connsiteX7" fmla="*/ 430244 w 446532"/>
                <a:gd name="connsiteY7" fmla="*/ 106680 h 487584"/>
                <a:gd name="connsiteX8" fmla="*/ 436626 w 446532"/>
                <a:gd name="connsiteY8" fmla="*/ 90202 h 487584"/>
                <a:gd name="connsiteX9" fmla="*/ 446532 w 446532"/>
                <a:gd name="connsiteY9" fmla="*/ 9430 h 487584"/>
                <a:gd name="connsiteX10" fmla="*/ 424148 w 446532"/>
                <a:gd name="connsiteY10" fmla="*/ 15335 h 487584"/>
                <a:gd name="connsiteX11" fmla="*/ 381953 w 446532"/>
                <a:gd name="connsiteY11" fmla="*/ 5810 h 487584"/>
                <a:gd name="connsiteX12" fmla="*/ 300133 w 446532"/>
                <a:gd name="connsiteY12" fmla="*/ 0 h 487584"/>
                <a:gd name="connsiteX13" fmla="*/ 239268 w 446532"/>
                <a:gd name="connsiteY13" fmla="*/ 1143 h 487584"/>
                <a:gd name="connsiteX14" fmla="*/ 212598 w 446532"/>
                <a:gd name="connsiteY14" fmla="*/ 6477 h 487584"/>
                <a:gd name="connsiteX15" fmla="*/ 162973 w 446532"/>
                <a:gd name="connsiteY15" fmla="*/ 21908 h 487584"/>
                <a:gd name="connsiteX16" fmla="*/ 137922 w 446532"/>
                <a:gd name="connsiteY16" fmla="*/ 49054 h 487584"/>
                <a:gd name="connsiteX17" fmla="*/ 139065 w 446532"/>
                <a:gd name="connsiteY17" fmla="*/ 75057 h 487584"/>
                <a:gd name="connsiteX18" fmla="*/ 117158 w 446532"/>
                <a:gd name="connsiteY18" fmla="*/ 76676 h 487584"/>
                <a:gd name="connsiteX19" fmla="*/ 104394 w 446532"/>
                <a:gd name="connsiteY19" fmla="*/ 109633 h 487584"/>
                <a:gd name="connsiteX20" fmla="*/ 91154 w 446532"/>
                <a:gd name="connsiteY20" fmla="*/ 146780 h 487584"/>
                <a:gd name="connsiteX21" fmla="*/ 80486 w 446532"/>
                <a:gd name="connsiteY21" fmla="*/ 162782 h 487584"/>
                <a:gd name="connsiteX22" fmla="*/ 15812 w 446532"/>
                <a:gd name="connsiteY22" fmla="*/ 159067 h 487584"/>
                <a:gd name="connsiteX23" fmla="*/ 6477 w 446532"/>
                <a:gd name="connsiteY23" fmla="*/ 270129 h 487584"/>
                <a:gd name="connsiteX24" fmla="*/ 4477 w 446532"/>
                <a:gd name="connsiteY24" fmla="*/ 321659 h 487584"/>
                <a:gd name="connsiteX25" fmla="*/ 0 w 446532"/>
                <a:gd name="connsiteY25" fmla="*/ 463391 h 487584"/>
                <a:gd name="connsiteX26" fmla="*/ 16002 w 446532"/>
                <a:gd name="connsiteY26" fmla="*/ 474059 h 487584"/>
                <a:gd name="connsiteX27" fmla="*/ 42196 w 446532"/>
                <a:gd name="connsiteY27" fmla="*/ 472916 h 487584"/>
                <a:gd name="connsiteX28" fmla="*/ 42196 w 446532"/>
                <a:gd name="connsiteY28" fmla="*/ 472916 h 487584"/>
                <a:gd name="connsiteX29" fmla="*/ 42196 w 446532"/>
                <a:gd name="connsiteY29" fmla="*/ 472916 h 48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46532" h="487584">
                  <a:moveTo>
                    <a:pt x="42196" y="472916"/>
                  </a:moveTo>
                  <a:lnTo>
                    <a:pt x="189071" y="478155"/>
                  </a:lnTo>
                  <a:lnTo>
                    <a:pt x="370142" y="487585"/>
                  </a:lnTo>
                  <a:lnTo>
                    <a:pt x="404908" y="487490"/>
                  </a:lnTo>
                  <a:lnTo>
                    <a:pt x="420434" y="290989"/>
                  </a:lnTo>
                  <a:lnTo>
                    <a:pt x="429863" y="180023"/>
                  </a:lnTo>
                  <a:lnTo>
                    <a:pt x="437198" y="120491"/>
                  </a:lnTo>
                  <a:lnTo>
                    <a:pt x="430244" y="106680"/>
                  </a:lnTo>
                  <a:lnTo>
                    <a:pt x="436626" y="90202"/>
                  </a:lnTo>
                  <a:lnTo>
                    <a:pt x="446532" y="9430"/>
                  </a:lnTo>
                  <a:lnTo>
                    <a:pt x="424148" y="15335"/>
                  </a:lnTo>
                  <a:lnTo>
                    <a:pt x="381953" y="5810"/>
                  </a:lnTo>
                  <a:lnTo>
                    <a:pt x="300133" y="0"/>
                  </a:lnTo>
                  <a:lnTo>
                    <a:pt x="239268" y="1143"/>
                  </a:lnTo>
                  <a:lnTo>
                    <a:pt x="212598" y="6477"/>
                  </a:lnTo>
                  <a:lnTo>
                    <a:pt x="162973" y="21908"/>
                  </a:lnTo>
                  <a:lnTo>
                    <a:pt x="137922" y="49054"/>
                  </a:lnTo>
                  <a:lnTo>
                    <a:pt x="139065" y="75057"/>
                  </a:lnTo>
                  <a:lnTo>
                    <a:pt x="117158" y="76676"/>
                  </a:lnTo>
                  <a:lnTo>
                    <a:pt x="104394" y="109633"/>
                  </a:lnTo>
                  <a:lnTo>
                    <a:pt x="91154" y="146780"/>
                  </a:lnTo>
                  <a:lnTo>
                    <a:pt x="80486" y="162782"/>
                  </a:lnTo>
                  <a:lnTo>
                    <a:pt x="15812" y="159067"/>
                  </a:lnTo>
                  <a:lnTo>
                    <a:pt x="6477" y="270129"/>
                  </a:lnTo>
                  <a:lnTo>
                    <a:pt x="4477" y="321659"/>
                  </a:lnTo>
                  <a:lnTo>
                    <a:pt x="0" y="463391"/>
                  </a:lnTo>
                  <a:lnTo>
                    <a:pt x="16002" y="474059"/>
                  </a:lnTo>
                  <a:lnTo>
                    <a:pt x="42196" y="472916"/>
                  </a:lnTo>
                  <a:lnTo>
                    <a:pt x="42196" y="472916"/>
                  </a:lnTo>
                  <a:lnTo>
                    <a:pt x="42196" y="4729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3EE9F6BC-14CC-E3AA-971F-8B9DED20A662}"/>
                </a:ext>
              </a:extLst>
            </p:cNvPr>
            <p:cNvSpPr/>
            <p:nvPr/>
          </p:nvSpPr>
          <p:spPr>
            <a:xfrm>
              <a:off x="-1229544" y="965159"/>
              <a:ext cx="895025" cy="753874"/>
            </a:xfrm>
            <a:custGeom>
              <a:avLst/>
              <a:gdLst>
                <a:gd name="connsiteX0" fmla="*/ 104680 w 531495"/>
                <a:gd name="connsiteY0" fmla="*/ 447675 h 447675"/>
                <a:gd name="connsiteX1" fmla="*/ 111062 w 531495"/>
                <a:gd name="connsiteY1" fmla="*/ 431197 h 447675"/>
                <a:gd name="connsiteX2" fmla="*/ 130207 w 531495"/>
                <a:gd name="connsiteY2" fmla="*/ 416242 h 447675"/>
                <a:gd name="connsiteX3" fmla="*/ 376809 w 531495"/>
                <a:gd name="connsiteY3" fmla="*/ 420719 h 447675"/>
                <a:gd name="connsiteX4" fmla="*/ 458438 w 531495"/>
                <a:gd name="connsiteY4" fmla="*/ 426434 h 447675"/>
                <a:gd name="connsiteX5" fmla="*/ 523018 w 531495"/>
                <a:gd name="connsiteY5" fmla="*/ 430054 h 447675"/>
                <a:gd name="connsiteX6" fmla="*/ 531495 w 531495"/>
                <a:gd name="connsiteY6" fmla="*/ 396526 h 447675"/>
                <a:gd name="connsiteX7" fmla="*/ 488252 w 531495"/>
                <a:gd name="connsiteY7" fmla="*/ 395478 h 447675"/>
                <a:gd name="connsiteX8" fmla="*/ 493014 w 531495"/>
                <a:gd name="connsiteY8" fmla="*/ 357092 h 447675"/>
                <a:gd name="connsiteX9" fmla="*/ 495491 w 531495"/>
                <a:gd name="connsiteY9" fmla="*/ 266509 h 447675"/>
                <a:gd name="connsiteX10" fmla="*/ 499110 w 531495"/>
                <a:gd name="connsiteY10" fmla="*/ 202025 h 447675"/>
                <a:gd name="connsiteX11" fmla="*/ 504349 w 531495"/>
                <a:gd name="connsiteY11" fmla="*/ 159448 h 447675"/>
                <a:gd name="connsiteX12" fmla="*/ 509492 w 531495"/>
                <a:gd name="connsiteY12" fmla="*/ 47530 h 447675"/>
                <a:gd name="connsiteX13" fmla="*/ 513207 w 531495"/>
                <a:gd name="connsiteY13" fmla="*/ 17717 h 447675"/>
                <a:gd name="connsiteX14" fmla="*/ 478536 w 531495"/>
                <a:gd name="connsiteY14" fmla="*/ 17717 h 447675"/>
                <a:gd name="connsiteX15" fmla="*/ 250603 w 531495"/>
                <a:gd name="connsiteY15" fmla="*/ 2572 h 447675"/>
                <a:gd name="connsiteX16" fmla="*/ 194596 w 531495"/>
                <a:gd name="connsiteY16" fmla="*/ 0 h 447675"/>
                <a:gd name="connsiteX17" fmla="*/ 189357 w 531495"/>
                <a:gd name="connsiteY17" fmla="*/ 42672 h 447675"/>
                <a:gd name="connsiteX18" fmla="*/ 129064 w 531495"/>
                <a:gd name="connsiteY18" fmla="*/ 39529 h 447675"/>
                <a:gd name="connsiteX19" fmla="*/ 68771 w 531495"/>
                <a:gd name="connsiteY19" fmla="*/ 36385 h 447675"/>
                <a:gd name="connsiteX20" fmla="*/ 65151 w 531495"/>
                <a:gd name="connsiteY20" fmla="*/ 100870 h 447675"/>
                <a:gd name="connsiteX21" fmla="*/ 52292 w 531495"/>
                <a:gd name="connsiteY21" fmla="*/ 99346 h 447675"/>
                <a:gd name="connsiteX22" fmla="*/ 29908 w 531495"/>
                <a:gd name="connsiteY22" fmla="*/ 105251 h 447675"/>
                <a:gd name="connsiteX23" fmla="*/ 20383 w 531495"/>
                <a:gd name="connsiteY23" fmla="*/ 181927 h 447675"/>
                <a:gd name="connsiteX24" fmla="*/ 16764 w 531495"/>
                <a:gd name="connsiteY24" fmla="*/ 246412 h 447675"/>
                <a:gd name="connsiteX25" fmla="*/ 7429 w 531495"/>
                <a:gd name="connsiteY25" fmla="*/ 357759 h 447675"/>
                <a:gd name="connsiteX26" fmla="*/ 0 w 531495"/>
                <a:gd name="connsiteY26" fmla="*/ 417481 h 447675"/>
                <a:gd name="connsiteX27" fmla="*/ 1143 w 531495"/>
                <a:gd name="connsiteY27" fmla="*/ 443579 h 447675"/>
                <a:gd name="connsiteX28" fmla="*/ 100394 w 531495"/>
                <a:gd name="connsiteY28" fmla="*/ 447199 h 447675"/>
                <a:gd name="connsiteX29" fmla="*/ 104680 w 531495"/>
                <a:gd name="connsiteY29" fmla="*/ 447675 h 447675"/>
                <a:gd name="connsiteX30" fmla="*/ 104680 w 531495"/>
                <a:gd name="connsiteY30" fmla="*/ 447675 h 447675"/>
                <a:gd name="connsiteX31" fmla="*/ 104680 w 531495"/>
                <a:gd name="connsiteY31" fmla="*/ 447675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31495" h="447675">
                  <a:moveTo>
                    <a:pt x="104680" y="447675"/>
                  </a:moveTo>
                  <a:lnTo>
                    <a:pt x="111062" y="431197"/>
                  </a:lnTo>
                  <a:lnTo>
                    <a:pt x="130207" y="416242"/>
                  </a:lnTo>
                  <a:lnTo>
                    <a:pt x="376809" y="420719"/>
                  </a:lnTo>
                  <a:lnTo>
                    <a:pt x="458438" y="426434"/>
                  </a:lnTo>
                  <a:lnTo>
                    <a:pt x="523018" y="430054"/>
                  </a:lnTo>
                  <a:lnTo>
                    <a:pt x="531495" y="396526"/>
                  </a:lnTo>
                  <a:lnTo>
                    <a:pt x="488252" y="395478"/>
                  </a:lnTo>
                  <a:lnTo>
                    <a:pt x="493014" y="357092"/>
                  </a:lnTo>
                  <a:lnTo>
                    <a:pt x="495491" y="266509"/>
                  </a:lnTo>
                  <a:lnTo>
                    <a:pt x="499110" y="202025"/>
                  </a:lnTo>
                  <a:lnTo>
                    <a:pt x="504349" y="159448"/>
                  </a:lnTo>
                  <a:lnTo>
                    <a:pt x="509492" y="47530"/>
                  </a:lnTo>
                  <a:lnTo>
                    <a:pt x="513207" y="17717"/>
                  </a:lnTo>
                  <a:lnTo>
                    <a:pt x="478536" y="17717"/>
                  </a:lnTo>
                  <a:lnTo>
                    <a:pt x="250603" y="2572"/>
                  </a:lnTo>
                  <a:lnTo>
                    <a:pt x="194596" y="0"/>
                  </a:lnTo>
                  <a:lnTo>
                    <a:pt x="189357" y="42672"/>
                  </a:lnTo>
                  <a:lnTo>
                    <a:pt x="129064" y="39529"/>
                  </a:lnTo>
                  <a:lnTo>
                    <a:pt x="68771" y="36385"/>
                  </a:lnTo>
                  <a:lnTo>
                    <a:pt x="65151" y="100870"/>
                  </a:lnTo>
                  <a:lnTo>
                    <a:pt x="52292" y="99346"/>
                  </a:lnTo>
                  <a:lnTo>
                    <a:pt x="29908" y="105251"/>
                  </a:lnTo>
                  <a:lnTo>
                    <a:pt x="20383" y="181927"/>
                  </a:lnTo>
                  <a:lnTo>
                    <a:pt x="16764" y="246412"/>
                  </a:lnTo>
                  <a:lnTo>
                    <a:pt x="7429" y="357759"/>
                  </a:lnTo>
                  <a:lnTo>
                    <a:pt x="0" y="417481"/>
                  </a:lnTo>
                  <a:lnTo>
                    <a:pt x="1143" y="443579"/>
                  </a:lnTo>
                  <a:lnTo>
                    <a:pt x="100394" y="447199"/>
                  </a:lnTo>
                  <a:lnTo>
                    <a:pt x="104680" y="447675"/>
                  </a:lnTo>
                  <a:lnTo>
                    <a:pt x="104680" y="447675"/>
                  </a:lnTo>
                  <a:lnTo>
                    <a:pt x="104680" y="4476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711036F6-0DC7-D26A-8B45-98F7CE805266}"/>
                </a:ext>
              </a:extLst>
            </p:cNvPr>
            <p:cNvSpPr/>
            <p:nvPr/>
          </p:nvSpPr>
          <p:spPr>
            <a:xfrm>
              <a:off x="-495721" y="1632578"/>
              <a:ext cx="501246" cy="981479"/>
            </a:xfrm>
            <a:custGeom>
              <a:avLst/>
              <a:gdLst>
                <a:gd name="connsiteX0" fmla="*/ 49244 w 297656"/>
                <a:gd name="connsiteY0" fmla="*/ 582835 h 582834"/>
                <a:gd name="connsiteX1" fmla="*/ 67913 w 297656"/>
                <a:gd name="connsiteY1" fmla="*/ 572167 h 582834"/>
                <a:gd name="connsiteX2" fmla="*/ 86106 w 297656"/>
                <a:gd name="connsiteY2" fmla="*/ 565690 h 582834"/>
                <a:gd name="connsiteX3" fmla="*/ 102108 w 297656"/>
                <a:gd name="connsiteY3" fmla="*/ 576358 h 582834"/>
                <a:gd name="connsiteX4" fmla="*/ 123539 w 297656"/>
                <a:gd name="connsiteY4" fmla="*/ 579025 h 582834"/>
                <a:gd name="connsiteX5" fmla="*/ 141637 w 297656"/>
                <a:gd name="connsiteY5" fmla="*/ 572548 h 582834"/>
                <a:gd name="connsiteX6" fmla="*/ 152305 w 297656"/>
                <a:gd name="connsiteY6" fmla="*/ 556546 h 582834"/>
                <a:gd name="connsiteX7" fmla="*/ 184880 w 297656"/>
                <a:gd name="connsiteY7" fmla="*/ 538925 h 582834"/>
                <a:gd name="connsiteX8" fmla="*/ 200882 w 297656"/>
                <a:gd name="connsiteY8" fmla="*/ 549593 h 582834"/>
                <a:gd name="connsiteX9" fmla="*/ 216408 w 297656"/>
                <a:gd name="connsiteY9" fmla="*/ 564451 h 582834"/>
                <a:gd name="connsiteX10" fmla="*/ 227648 w 297656"/>
                <a:gd name="connsiteY10" fmla="*/ 578834 h 582834"/>
                <a:gd name="connsiteX11" fmla="*/ 253841 w 297656"/>
                <a:gd name="connsiteY11" fmla="*/ 577787 h 582834"/>
                <a:gd name="connsiteX12" fmla="*/ 268224 w 297656"/>
                <a:gd name="connsiteY12" fmla="*/ 566547 h 582834"/>
                <a:gd name="connsiteX13" fmla="*/ 275082 w 297656"/>
                <a:gd name="connsiteY13" fmla="*/ 545783 h 582834"/>
                <a:gd name="connsiteX14" fmla="*/ 254222 w 297656"/>
                <a:gd name="connsiteY14" fmla="*/ 538829 h 582834"/>
                <a:gd name="connsiteX15" fmla="*/ 237649 w 297656"/>
                <a:gd name="connsiteY15" fmla="*/ 532543 h 582834"/>
                <a:gd name="connsiteX16" fmla="*/ 216884 w 297656"/>
                <a:gd name="connsiteY16" fmla="*/ 525589 h 582834"/>
                <a:gd name="connsiteX17" fmla="*/ 206121 w 297656"/>
                <a:gd name="connsiteY17" fmla="*/ 507016 h 582834"/>
                <a:gd name="connsiteX18" fmla="*/ 213074 w 297656"/>
                <a:gd name="connsiteY18" fmla="*/ 486156 h 582834"/>
                <a:gd name="connsiteX19" fmla="*/ 223171 w 297656"/>
                <a:gd name="connsiteY19" fmla="*/ 474440 h 582834"/>
                <a:gd name="connsiteX20" fmla="*/ 250412 w 297656"/>
                <a:gd name="connsiteY20" fmla="*/ 464820 h 582834"/>
                <a:gd name="connsiteX21" fmla="*/ 269558 w 297656"/>
                <a:gd name="connsiteY21" fmla="*/ 449866 h 582834"/>
                <a:gd name="connsiteX22" fmla="*/ 276511 w 297656"/>
                <a:gd name="connsiteY22" fmla="*/ 429101 h 582834"/>
                <a:gd name="connsiteX23" fmla="*/ 275368 w 297656"/>
                <a:gd name="connsiteY23" fmla="*/ 403003 h 582834"/>
                <a:gd name="connsiteX24" fmla="*/ 268891 w 297656"/>
                <a:gd name="connsiteY24" fmla="*/ 384905 h 582834"/>
                <a:gd name="connsiteX25" fmla="*/ 257651 w 297656"/>
                <a:gd name="connsiteY25" fmla="*/ 370522 h 582834"/>
                <a:gd name="connsiteX26" fmla="*/ 250698 w 297656"/>
                <a:gd name="connsiteY26" fmla="*/ 356711 h 582834"/>
                <a:gd name="connsiteX27" fmla="*/ 240506 w 297656"/>
                <a:gd name="connsiteY27" fmla="*/ 333851 h 582834"/>
                <a:gd name="connsiteX28" fmla="*/ 233553 w 297656"/>
                <a:gd name="connsiteY28" fmla="*/ 319945 h 582834"/>
                <a:gd name="connsiteX29" fmla="*/ 223361 w 297656"/>
                <a:gd name="connsiteY29" fmla="*/ 297085 h 582834"/>
                <a:gd name="connsiteX30" fmla="*/ 230791 w 297656"/>
                <a:gd name="connsiteY30" fmla="*/ 272034 h 582834"/>
                <a:gd name="connsiteX31" fmla="*/ 237744 w 297656"/>
                <a:gd name="connsiteY31" fmla="*/ 251269 h 582834"/>
                <a:gd name="connsiteX32" fmla="*/ 245650 w 297656"/>
                <a:gd name="connsiteY32" fmla="*/ 221933 h 582834"/>
                <a:gd name="connsiteX33" fmla="*/ 239173 w 297656"/>
                <a:gd name="connsiteY33" fmla="*/ 203835 h 582834"/>
                <a:gd name="connsiteX34" fmla="*/ 233267 w 297656"/>
                <a:gd name="connsiteY34" fmla="*/ 181451 h 582834"/>
                <a:gd name="connsiteX35" fmla="*/ 231648 w 297656"/>
                <a:gd name="connsiteY35" fmla="*/ 159639 h 582834"/>
                <a:gd name="connsiteX36" fmla="*/ 242792 w 297656"/>
                <a:gd name="connsiteY36" fmla="*/ 139446 h 582834"/>
                <a:gd name="connsiteX37" fmla="*/ 262033 w 297656"/>
                <a:gd name="connsiteY37" fmla="*/ 124492 h 582834"/>
                <a:gd name="connsiteX38" fmla="*/ 276416 w 297656"/>
                <a:gd name="connsiteY38" fmla="*/ 113252 h 582834"/>
                <a:gd name="connsiteX39" fmla="*/ 288131 w 297656"/>
                <a:gd name="connsiteY39" fmla="*/ 88773 h 582834"/>
                <a:gd name="connsiteX40" fmla="*/ 295561 w 297656"/>
                <a:gd name="connsiteY40" fmla="*/ 63722 h 582834"/>
                <a:gd name="connsiteX41" fmla="*/ 297656 w 297656"/>
                <a:gd name="connsiteY41" fmla="*/ 46672 h 582834"/>
                <a:gd name="connsiteX42" fmla="*/ 280607 w 297656"/>
                <a:gd name="connsiteY42" fmla="*/ 44577 h 582834"/>
                <a:gd name="connsiteX43" fmla="*/ 258699 w 297656"/>
                <a:gd name="connsiteY43" fmla="*/ 46196 h 582834"/>
                <a:gd name="connsiteX44" fmla="*/ 241078 w 297656"/>
                <a:gd name="connsiteY44" fmla="*/ 48292 h 582834"/>
                <a:gd name="connsiteX45" fmla="*/ 243650 w 297656"/>
                <a:gd name="connsiteY45" fmla="*/ 27051 h 582834"/>
                <a:gd name="connsiteX46" fmla="*/ 237268 w 297656"/>
                <a:gd name="connsiteY46" fmla="*/ 8953 h 582834"/>
                <a:gd name="connsiteX47" fmla="*/ 216408 w 297656"/>
                <a:gd name="connsiteY47" fmla="*/ 2000 h 582834"/>
                <a:gd name="connsiteX48" fmla="*/ 194500 w 297656"/>
                <a:gd name="connsiteY48" fmla="*/ 3619 h 582834"/>
                <a:gd name="connsiteX49" fmla="*/ 146971 w 297656"/>
                <a:gd name="connsiteY49" fmla="*/ 2095 h 582834"/>
                <a:gd name="connsiteX50" fmla="*/ 116586 w 297656"/>
                <a:gd name="connsiteY50" fmla="*/ 2667 h 582834"/>
                <a:gd name="connsiteX51" fmla="*/ 95155 w 297656"/>
                <a:gd name="connsiteY51" fmla="*/ 0 h 582834"/>
                <a:gd name="connsiteX52" fmla="*/ 90964 w 297656"/>
                <a:gd name="connsiteY52" fmla="*/ 34099 h 582834"/>
                <a:gd name="connsiteX53" fmla="*/ 85725 w 297656"/>
                <a:gd name="connsiteY53" fmla="*/ 76771 h 582834"/>
                <a:gd name="connsiteX54" fmla="*/ 74771 w 297656"/>
                <a:gd name="connsiteY54" fmla="*/ 200882 h 582834"/>
                <a:gd name="connsiteX55" fmla="*/ 71152 w 297656"/>
                <a:gd name="connsiteY55" fmla="*/ 265271 h 582834"/>
                <a:gd name="connsiteX56" fmla="*/ 67437 w 297656"/>
                <a:gd name="connsiteY56" fmla="*/ 295180 h 582834"/>
                <a:gd name="connsiteX57" fmla="*/ 56769 w 297656"/>
                <a:gd name="connsiteY57" fmla="*/ 311182 h 582834"/>
                <a:gd name="connsiteX58" fmla="*/ 29146 w 297656"/>
                <a:gd name="connsiteY58" fmla="*/ 359664 h 582834"/>
                <a:gd name="connsiteX59" fmla="*/ 12097 w 297656"/>
                <a:gd name="connsiteY59" fmla="*/ 392144 h 582834"/>
                <a:gd name="connsiteX60" fmla="*/ 8954 w 297656"/>
                <a:gd name="connsiteY60" fmla="*/ 417767 h 582834"/>
                <a:gd name="connsiteX61" fmla="*/ 0 w 297656"/>
                <a:gd name="connsiteY61" fmla="*/ 524827 h 582834"/>
                <a:gd name="connsiteX62" fmla="*/ 16097 w 297656"/>
                <a:gd name="connsiteY62" fmla="*/ 535400 h 582834"/>
                <a:gd name="connsiteX63" fmla="*/ 32671 w 297656"/>
                <a:gd name="connsiteY63" fmla="*/ 541782 h 582834"/>
                <a:gd name="connsiteX64" fmla="*/ 39053 w 297656"/>
                <a:gd name="connsiteY64" fmla="*/ 559880 h 582834"/>
                <a:gd name="connsiteX65" fmla="*/ 45529 w 297656"/>
                <a:gd name="connsiteY65" fmla="*/ 577977 h 582834"/>
                <a:gd name="connsiteX66" fmla="*/ 49244 w 297656"/>
                <a:gd name="connsiteY66" fmla="*/ 582835 h 582834"/>
                <a:gd name="connsiteX67" fmla="*/ 49244 w 297656"/>
                <a:gd name="connsiteY67" fmla="*/ 582835 h 582834"/>
                <a:gd name="connsiteX68" fmla="*/ 49244 w 297656"/>
                <a:gd name="connsiteY68" fmla="*/ 582835 h 58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97656" h="582834">
                  <a:moveTo>
                    <a:pt x="49244" y="582835"/>
                  </a:moveTo>
                  <a:lnTo>
                    <a:pt x="67913" y="572167"/>
                  </a:lnTo>
                  <a:lnTo>
                    <a:pt x="86106" y="565690"/>
                  </a:lnTo>
                  <a:lnTo>
                    <a:pt x="102108" y="576358"/>
                  </a:lnTo>
                  <a:lnTo>
                    <a:pt x="123539" y="579025"/>
                  </a:lnTo>
                  <a:lnTo>
                    <a:pt x="141637" y="572548"/>
                  </a:lnTo>
                  <a:lnTo>
                    <a:pt x="152305" y="556546"/>
                  </a:lnTo>
                  <a:lnTo>
                    <a:pt x="184880" y="538925"/>
                  </a:lnTo>
                  <a:lnTo>
                    <a:pt x="200882" y="549593"/>
                  </a:lnTo>
                  <a:lnTo>
                    <a:pt x="216408" y="564451"/>
                  </a:lnTo>
                  <a:lnTo>
                    <a:pt x="227648" y="578834"/>
                  </a:lnTo>
                  <a:lnTo>
                    <a:pt x="253841" y="577787"/>
                  </a:lnTo>
                  <a:lnTo>
                    <a:pt x="268224" y="566547"/>
                  </a:lnTo>
                  <a:lnTo>
                    <a:pt x="275082" y="545783"/>
                  </a:lnTo>
                  <a:lnTo>
                    <a:pt x="254222" y="538829"/>
                  </a:lnTo>
                  <a:lnTo>
                    <a:pt x="237649" y="532543"/>
                  </a:lnTo>
                  <a:lnTo>
                    <a:pt x="216884" y="525589"/>
                  </a:lnTo>
                  <a:lnTo>
                    <a:pt x="206121" y="507016"/>
                  </a:lnTo>
                  <a:lnTo>
                    <a:pt x="213074" y="486156"/>
                  </a:lnTo>
                  <a:lnTo>
                    <a:pt x="223171" y="474440"/>
                  </a:lnTo>
                  <a:lnTo>
                    <a:pt x="250412" y="464820"/>
                  </a:lnTo>
                  <a:lnTo>
                    <a:pt x="269558" y="449866"/>
                  </a:lnTo>
                  <a:lnTo>
                    <a:pt x="276511" y="429101"/>
                  </a:lnTo>
                  <a:lnTo>
                    <a:pt x="275368" y="403003"/>
                  </a:lnTo>
                  <a:lnTo>
                    <a:pt x="268891" y="384905"/>
                  </a:lnTo>
                  <a:lnTo>
                    <a:pt x="257651" y="370522"/>
                  </a:lnTo>
                  <a:lnTo>
                    <a:pt x="250698" y="356711"/>
                  </a:lnTo>
                  <a:lnTo>
                    <a:pt x="240506" y="333851"/>
                  </a:lnTo>
                  <a:lnTo>
                    <a:pt x="233553" y="319945"/>
                  </a:lnTo>
                  <a:lnTo>
                    <a:pt x="223361" y="297085"/>
                  </a:lnTo>
                  <a:lnTo>
                    <a:pt x="230791" y="272034"/>
                  </a:lnTo>
                  <a:lnTo>
                    <a:pt x="237744" y="251269"/>
                  </a:lnTo>
                  <a:lnTo>
                    <a:pt x="245650" y="221933"/>
                  </a:lnTo>
                  <a:lnTo>
                    <a:pt x="239173" y="203835"/>
                  </a:lnTo>
                  <a:lnTo>
                    <a:pt x="233267" y="181451"/>
                  </a:lnTo>
                  <a:lnTo>
                    <a:pt x="231648" y="159639"/>
                  </a:lnTo>
                  <a:lnTo>
                    <a:pt x="242792" y="139446"/>
                  </a:lnTo>
                  <a:lnTo>
                    <a:pt x="262033" y="124492"/>
                  </a:lnTo>
                  <a:lnTo>
                    <a:pt x="276416" y="113252"/>
                  </a:lnTo>
                  <a:lnTo>
                    <a:pt x="288131" y="88773"/>
                  </a:lnTo>
                  <a:lnTo>
                    <a:pt x="295561" y="63722"/>
                  </a:lnTo>
                  <a:lnTo>
                    <a:pt x="297656" y="46672"/>
                  </a:lnTo>
                  <a:lnTo>
                    <a:pt x="280607" y="44577"/>
                  </a:lnTo>
                  <a:lnTo>
                    <a:pt x="258699" y="46196"/>
                  </a:lnTo>
                  <a:lnTo>
                    <a:pt x="241078" y="48292"/>
                  </a:lnTo>
                  <a:lnTo>
                    <a:pt x="243650" y="27051"/>
                  </a:lnTo>
                  <a:lnTo>
                    <a:pt x="237268" y="8953"/>
                  </a:lnTo>
                  <a:lnTo>
                    <a:pt x="216408" y="2000"/>
                  </a:lnTo>
                  <a:lnTo>
                    <a:pt x="194500" y="3619"/>
                  </a:lnTo>
                  <a:lnTo>
                    <a:pt x="146971" y="2095"/>
                  </a:lnTo>
                  <a:lnTo>
                    <a:pt x="116586" y="2667"/>
                  </a:lnTo>
                  <a:lnTo>
                    <a:pt x="95155" y="0"/>
                  </a:lnTo>
                  <a:lnTo>
                    <a:pt x="90964" y="34099"/>
                  </a:lnTo>
                  <a:lnTo>
                    <a:pt x="85725" y="76771"/>
                  </a:lnTo>
                  <a:lnTo>
                    <a:pt x="74771" y="200882"/>
                  </a:lnTo>
                  <a:lnTo>
                    <a:pt x="71152" y="265271"/>
                  </a:lnTo>
                  <a:lnTo>
                    <a:pt x="67437" y="295180"/>
                  </a:lnTo>
                  <a:lnTo>
                    <a:pt x="56769" y="311182"/>
                  </a:lnTo>
                  <a:lnTo>
                    <a:pt x="29146" y="359664"/>
                  </a:lnTo>
                  <a:lnTo>
                    <a:pt x="12097" y="392144"/>
                  </a:lnTo>
                  <a:lnTo>
                    <a:pt x="8954" y="417767"/>
                  </a:lnTo>
                  <a:lnTo>
                    <a:pt x="0" y="524827"/>
                  </a:lnTo>
                  <a:lnTo>
                    <a:pt x="16097" y="535400"/>
                  </a:lnTo>
                  <a:lnTo>
                    <a:pt x="32671" y="541782"/>
                  </a:lnTo>
                  <a:lnTo>
                    <a:pt x="39053" y="559880"/>
                  </a:lnTo>
                  <a:lnTo>
                    <a:pt x="45529" y="577977"/>
                  </a:lnTo>
                  <a:lnTo>
                    <a:pt x="49244" y="582835"/>
                  </a:lnTo>
                  <a:lnTo>
                    <a:pt x="49244" y="582835"/>
                  </a:lnTo>
                  <a:lnTo>
                    <a:pt x="49244" y="58283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84B39FE9-2034-9841-C7B8-46219A506041}"/>
                </a:ext>
              </a:extLst>
            </p:cNvPr>
            <p:cNvSpPr/>
            <p:nvPr/>
          </p:nvSpPr>
          <p:spPr>
            <a:xfrm>
              <a:off x="-756047" y="2513167"/>
              <a:ext cx="697412" cy="904809"/>
            </a:xfrm>
            <a:custGeom>
              <a:avLst/>
              <a:gdLst>
                <a:gd name="connsiteX0" fmla="*/ 123349 w 414146"/>
                <a:gd name="connsiteY0" fmla="*/ 534734 h 537305"/>
                <a:gd name="connsiteX1" fmla="*/ 179165 w 414146"/>
                <a:gd name="connsiteY1" fmla="*/ 537305 h 537305"/>
                <a:gd name="connsiteX2" fmla="*/ 399669 w 414146"/>
                <a:gd name="connsiteY2" fmla="*/ 534162 h 537305"/>
                <a:gd name="connsiteX3" fmla="*/ 405860 w 414146"/>
                <a:gd name="connsiteY3" fmla="*/ 344043 h 537305"/>
                <a:gd name="connsiteX4" fmla="*/ 408432 w 414146"/>
                <a:gd name="connsiteY4" fmla="*/ 288036 h 537305"/>
                <a:gd name="connsiteX5" fmla="*/ 414147 w 414146"/>
                <a:gd name="connsiteY5" fmla="*/ 171641 h 537305"/>
                <a:gd name="connsiteX6" fmla="*/ 398240 w 414146"/>
                <a:gd name="connsiteY6" fmla="*/ 160973 h 537305"/>
                <a:gd name="connsiteX7" fmla="*/ 380714 w 414146"/>
                <a:gd name="connsiteY7" fmla="*/ 163163 h 537305"/>
                <a:gd name="connsiteX8" fmla="*/ 382810 w 414146"/>
                <a:gd name="connsiteY8" fmla="*/ 146018 h 537305"/>
                <a:gd name="connsiteX9" fmla="*/ 384905 w 414146"/>
                <a:gd name="connsiteY9" fmla="*/ 128969 h 537305"/>
                <a:gd name="connsiteX10" fmla="*/ 397097 w 414146"/>
                <a:gd name="connsiteY10" fmla="*/ 100108 h 537305"/>
                <a:gd name="connsiteX11" fmla="*/ 382238 w 414146"/>
                <a:gd name="connsiteY11" fmla="*/ 80963 h 537305"/>
                <a:gd name="connsiteX12" fmla="*/ 377380 w 414146"/>
                <a:gd name="connsiteY12" fmla="*/ 50006 h 537305"/>
                <a:gd name="connsiteX13" fmla="*/ 342805 w 414146"/>
                <a:gd name="connsiteY13" fmla="*/ 15335 h 537305"/>
                <a:gd name="connsiteX14" fmla="*/ 306134 w 414146"/>
                <a:gd name="connsiteY14" fmla="*/ 32480 h 537305"/>
                <a:gd name="connsiteX15" fmla="*/ 295561 w 414146"/>
                <a:gd name="connsiteY15" fmla="*/ 48578 h 537305"/>
                <a:gd name="connsiteX16" fmla="*/ 277463 w 414146"/>
                <a:gd name="connsiteY16" fmla="*/ 54959 h 537305"/>
                <a:gd name="connsiteX17" fmla="*/ 256222 w 414146"/>
                <a:gd name="connsiteY17" fmla="*/ 52388 h 537305"/>
                <a:gd name="connsiteX18" fmla="*/ 236029 w 414146"/>
                <a:gd name="connsiteY18" fmla="*/ 41243 h 537305"/>
                <a:gd name="connsiteX19" fmla="*/ 213170 w 414146"/>
                <a:gd name="connsiteY19" fmla="*/ 51435 h 537305"/>
                <a:gd name="connsiteX20" fmla="*/ 202025 w 414146"/>
                <a:gd name="connsiteY20" fmla="*/ 36957 h 537305"/>
                <a:gd name="connsiteX21" fmla="*/ 190881 w 414146"/>
                <a:gd name="connsiteY21" fmla="*/ 22574 h 537305"/>
                <a:gd name="connsiteX22" fmla="*/ 179165 w 414146"/>
                <a:gd name="connsiteY22" fmla="*/ 12478 h 537305"/>
                <a:gd name="connsiteX23" fmla="*/ 163163 w 414146"/>
                <a:gd name="connsiteY23" fmla="*/ 1810 h 537305"/>
                <a:gd name="connsiteX24" fmla="*/ 42577 w 414146"/>
                <a:gd name="connsiteY24" fmla="*/ 0 h 537305"/>
                <a:gd name="connsiteX25" fmla="*/ 53245 w 414146"/>
                <a:gd name="connsiteY25" fmla="*/ 18669 h 537305"/>
                <a:gd name="connsiteX26" fmla="*/ 31051 w 414146"/>
                <a:gd name="connsiteY26" fmla="*/ 128683 h 537305"/>
                <a:gd name="connsiteX27" fmla="*/ 24670 w 414146"/>
                <a:gd name="connsiteY27" fmla="*/ 145256 h 537305"/>
                <a:gd name="connsiteX28" fmla="*/ 31623 w 414146"/>
                <a:gd name="connsiteY28" fmla="*/ 159067 h 537305"/>
                <a:gd name="connsiteX29" fmla="*/ 24193 w 414146"/>
                <a:gd name="connsiteY29" fmla="*/ 218884 h 537305"/>
                <a:gd name="connsiteX30" fmla="*/ 14764 w 414146"/>
                <a:gd name="connsiteY30" fmla="*/ 330517 h 537305"/>
                <a:gd name="connsiteX31" fmla="*/ 0 w 414146"/>
                <a:gd name="connsiteY31" fmla="*/ 519494 h 537305"/>
                <a:gd name="connsiteX32" fmla="*/ 16002 w 414146"/>
                <a:gd name="connsiteY32" fmla="*/ 530162 h 537305"/>
                <a:gd name="connsiteX33" fmla="*/ 123349 w 414146"/>
                <a:gd name="connsiteY33" fmla="*/ 534734 h 537305"/>
                <a:gd name="connsiteX34" fmla="*/ 123349 w 414146"/>
                <a:gd name="connsiteY34" fmla="*/ 534734 h 537305"/>
                <a:gd name="connsiteX35" fmla="*/ 123349 w 414146"/>
                <a:gd name="connsiteY35" fmla="*/ 534734 h 53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14146" h="537305">
                  <a:moveTo>
                    <a:pt x="123349" y="534734"/>
                  </a:moveTo>
                  <a:lnTo>
                    <a:pt x="179165" y="537305"/>
                  </a:lnTo>
                  <a:lnTo>
                    <a:pt x="399669" y="534162"/>
                  </a:lnTo>
                  <a:lnTo>
                    <a:pt x="405860" y="344043"/>
                  </a:lnTo>
                  <a:lnTo>
                    <a:pt x="408432" y="288036"/>
                  </a:lnTo>
                  <a:lnTo>
                    <a:pt x="414147" y="171641"/>
                  </a:lnTo>
                  <a:lnTo>
                    <a:pt x="398240" y="160973"/>
                  </a:lnTo>
                  <a:lnTo>
                    <a:pt x="380714" y="163163"/>
                  </a:lnTo>
                  <a:lnTo>
                    <a:pt x="382810" y="146018"/>
                  </a:lnTo>
                  <a:lnTo>
                    <a:pt x="384905" y="128969"/>
                  </a:lnTo>
                  <a:lnTo>
                    <a:pt x="397097" y="100108"/>
                  </a:lnTo>
                  <a:lnTo>
                    <a:pt x="382238" y="80963"/>
                  </a:lnTo>
                  <a:lnTo>
                    <a:pt x="377380" y="50006"/>
                  </a:lnTo>
                  <a:lnTo>
                    <a:pt x="342805" y="15335"/>
                  </a:lnTo>
                  <a:lnTo>
                    <a:pt x="306134" y="32480"/>
                  </a:lnTo>
                  <a:lnTo>
                    <a:pt x="295561" y="48578"/>
                  </a:lnTo>
                  <a:lnTo>
                    <a:pt x="277463" y="54959"/>
                  </a:lnTo>
                  <a:lnTo>
                    <a:pt x="256222" y="52388"/>
                  </a:lnTo>
                  <a:lnTo>
                    <a:pt x="236029" y="41243"/>
                  </a:lnTo>
                  <a:lnTo>
                    <a:pt x="213170" y="51435"/>
                  </a:lnTo>
                  <a:lnTo>
                    <a:pt x="202025" y="36957"/>
                  </a:lnTo>
                  <a:lnTo>
                    <a:pt x="190881" y="22574"/>
                  </a:lnTo>
                  <a:lnTo>
                    <a:pt x="179165" y="12478"/>
                  </a:lnTo>
                  <a:lnTo>
                    <a:pt x="163163" y="1810"/>
                  </a:lnTo>
                  <a:lnTo>
                    <a:pt x="42577" y="0"/>
                  </a:lnTo>
                  <a:lnTo>
                    <a:pt x="53245" y="18669"/>
                  </a:lnTo>
                  <a:lnTo>
                    <a:pt x="31051" y="128683"/>
                  </a:lnTo>
                  <a:lnTo>
                    <a:pt x="24670" y="145256"/>
                  </a:lnTo>
                  <a:lnTo>
                    <a:pt x="31623" y="159067"/>
                  </a:lnTo>
                  <a:lnTo>
                    <a:pt x="24193" y="218884"/>
                  </a:lnTo>
                  <a:lnTo>
                    <a:pt x="14764" y="330517"/>
                  </a:lnTo>
                  <a:lnTo>
                    <a:pt x="0" y="519494"/>
                  </a:lnTo>
                  <a:lnTo>
                    <a:pt x="16002" y="530162"/>
                  </a:lnTo>
                  <a:lnTo>
                    <a:pt x="123349" y="534734"/>
                  </a:lnTo>
                  <a:lnTo>
                    <a:pt x="123349" y="534734"/>
                  </a:lnTo>
                  <a:lnTo>
                    <a:pt x="123349" y="53473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E46EF9A3-01CF-9441-B6F1-B6B0678D0F3D}"/>
                </a:ext>
              </a:extLst>
            </p:cNvPr>
            <p:cNvSpPr/>
            <p:nvPr/>
          </p:nvSpPr>
          <p:spPr>
            <a:xfrm>
              <a:off x="-1091441" y="1643004"/>
              <a:ext cx="750345" cy="887486"/>
            </a:xfrm>
            <a:custGeom>
              <a:avLst/>
              <a:gdLst>
                <a:gd name="connsiteX0" fmla="*/ 357759 w 445579"/>
                <a:gd name="connsiteY0" fmla="*/ 527018 h 527018"/>
                <a:gd name="connsiteX1" fmla="*/ 363474 w 445579"/>
                <a:gd name="connsiteY1" fmla="*/ 410813 h 527018"/>
                <a:gd name="connsiteX2" fmla="*/ 366617 w 445579"/>
                <a:gd name="connsiteY2" fmla="*/ 385191 h 527018"/>
                <a:gd name="connsiteX3" fmla="*/ 377762 w 445579"/>
                <a:gd name="connsiteY3" fmla="*/ 364903 h 527018"/>
                <a:gd name="connsiteX4" fmla="*/ 421958 w 445579"/>
                <a:gd name="connsiteY4" fmla="*/ 288036 h 527018"/>
                <a:gd name="connsiteX5" fmla="*/ 424053 w 445579"/>
                <a:gd name="connsiteY5" fmla="*/ 270986 h 527018"/>
                <a:gd name="connsiteX6" fmla="*/ 439198 w 445579"/>
                <a:gd name="connsiteY6" fmla="*/ 77915 h 527018"/>
                <a:gd name="connsiteX7" fmla="*/ 445580 w 445579"/>
                <a:gd name="connsiteY7" fmla="*/ 26670 h 527018"/>
                <a:gd name="connsiteX8" fmla="*/ 380905 w 445579"/>
                <a:gd name="connsiteY8" fmla="*/ 23051 h 527018"/>
                <a:gd name="connsiteX9" fmla="*/ 54007 w 445579"/>
                <a:gd name="connsiteY9" fmla="*/ 0 h 527018"/>
                <a:gd name="connsiteX10" fmla="*/ 34290 w 445579"/>
                <a:gd name="connsiteY10" fmla="*/ 19241 h 527018"/>
                <a:gd name="connsiteX11" fmla="*/ 22574 w 445579"/>
                <a:gd name="connsiteY11" fmla="*/ 43815 h 527018"/>
                <a:gd name="connsiteX12" fmla="*/ 4667 w 445579"/>
                <a:gd name="connsiteY12" fmla="*/ 223552 h 527018"/>
                <a:gd name="connsiteX13" fmla="*/ 10096 w 445579"/>
                <a:gd name="connsiteY13" fmla="*/ 250222 h 527018"/>
                <a:gd name="connsiteX14" fmla="*/ 0 w 445579"/>
                <a:gd name="connsiteY14" fmla="*/ 296609 h 527018"/>
                <a:gd name="connsiteX15" fmla="*/ 17621 w 445579"/>
                <a:gd name="connsiteY15" fmla="*/ 294418 h 527018"/>
                <a:gd name="connsiteX16" fmla="*/ 42767 w 445579"/>
                <a:gd name="connsiteY16" fmla="*/ 301847 h 527018"/>
                <a:gd name="connsiteX17" fmla="*/ 52959 w 445579"/>
                <a:gd name="connsiteY17" fmla="*/ 324803 h 527018"/>
                <a:gd name="connsiteX18" fmla="*/ 67437 w 445579"/>
                <a:gd name="connsiteY18" fmla="*/ 348234 h 527018"/>
                <a:gd name="connsiteX19" fmla="*/ 77629 w 445579"/>
                <a:gd name="connsiteY19" fmla="*/ 371189 h 527018"/>
                <a:gd name="connsiteX20" fmla="*/ 100584 w 445579"/>
                <a:gd name="connsiteY20" fmla="*/ 395669 h 527018"/>
                <a:gd name="connsiteX21" fmla="*/ 132683 w 445579"/>
                <a:gd name="connsiteY21" fmla="*/ 416909 h 527018"/>
                <a:gd name="connsiteX22" fmla="*/ 162116 w 445579"/>
                <a:gd name="connsiteY22" fmla="*/ 424910 h 527018"/>
                <a:gd name="connsiteX23" fmla="*/ 191453 w 445579"/>
                <a:gd name="connsiteY23" fmla="*/ 432911 h 527018"/>
                <a:gd name="connsiteX24" fmla="*/ 231553 w 445579"/>
                <a:gd name="connsiteY24" fmla="*/ 424815 h 527018"/>
                <a:gd name="connsiteX25" fmla="*/ 241840 w 445579"/>
                <a:gd name="connsiteY25" fmla="*/ 517017 h 527018"/>
                <a:gd name="connsiteX26" fmla="*/ 357759 w 445579"/>
                <a:gd name="connsiteY26" fmla="*/ 527018 h 527018"/>
                <a:gd name="connsiteX27" fmla="*/ 357759 w 445579"/>
                <a:gd name="connsiteY27" fmla="*/ 527018 h 527018"/>
                <a:gd name="connsiteX28" fmla="*/ 357759 w 445579"/>
                <a:gd name="connsiteY28" fmla="*/ 527018 h 52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45579" h="527018">
                  <a:moveTo>
                    <a:pt x="357759" y="527018"/>
                  </a:moveTo>
                  <a:lnTo>
                    <a:pt x="363474" y="410813"/>
                  </a:lnTo>
                  <a:lnTo>
                    <a:pt x="366617" y="385191"/>
                  </a:lnTo>
                  <a:lnTo>
                    <a:pt x="377762" y="364903"/>
                  </a:lnTo>
                  <a:lnTo>
                    <a:pt x="421958" y="288036"/>
                  </a:lnTo>
                  <a:lnTo>
                    <a:pt x="424053" y="270986"/>
                  </a:lnTo>
                  <a:lnTo>
                    <a:pt x="439198" y="77915"/>
                  </a:lnTo>
                  <a:lnTo>
                    <a:pt x="445580" y="26670"/>
                  </a:lnTo>
                  <a:lnTo>
                    <a:pt x="380905" y="23051"/>
                  </a:lnTo>
                  <a:lnTo>
                    <a:pt x="54007" y="0"/>
                  </a:lnTo>
                  <a:lnTo>
                    <a:pt x="34290" y="19241"/>
                  </a:lnTo>
                  <a:lnTo>
                    <a:pt x="22574" y="43815"/>
                  </a:lnTo>
                  <a:lnTo>
                    <a:pt x="4667" y="223552"/>
                  </a:lnTo>
                  <a:lnTo>
                    <a:pt x="10096" y="250222"/>
                  </a:lnTo>
                  <a:lnTo>
                    <a:pt x="0" y="296609"/>
                  </a:lnTo>
                  <a:lnTo>
                    <a:pt x="17621" y="294418"/>
                  </a:lnTo>
                  <a:lnTo>
                    <a:pt x="42767" y="301847"/>
                  </a:lnTo>
                  <a:lnTo>
                    <a:pt x="52959" y="324803"/>
                  </a:lnTo>
                  <a:lnTo>
                    <a:pt x="67437" y="348234"/>
                  </a:lnTo>
                  <a:lnTo>
                    <a:pt x="77629" y="371189"/>
                  </a:lnTo>
                  <a:lnTo>
                    <a:pt x="100584" y="395669"/>
                  </a:lnTo>
                  <a:lnTo>
                    <a:pt x="132683" y="416909"/>
                  </a:lnTo>
                  <a:lnTo>
                    <a:pt x="162116" y="424910"/>
                  </a:lnTo>
                  <a:lnTo>
                    <a:pt x="191453" y="432911"/>
                  </a:lnTo>
                  <a:lnTo>
                    <a:pt x="231553" y="424815"/>
                  </a:lnTo>
                  <a:lnTo>
                    <a:pt x="241840" y="517017"/>
                  </a:lnTo>
                  <a:lnTo>
                    <a:pt x="357759" y="527018"/>
                  </a:lnTo>
                  <a:lnTo>
                    <a:pt x="357759" y="527018"/>
                  </a:lnTo>
                  <a:lnTo>
                    <a:pt x="357759" y="5270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2915E3AD-4BCB-475A-DC98-05A8FE2DA44D}"/>
                </a:ext>
              </a:extLst>
            </p:cNvPr>
            <p:cNvSpPr/>
            <p:nvPr/>
          </p:nvSpPr>
          <p:spPr>
            <a:xfrm>
              <a:off x="-901689" y="226201"/>
              <a:ext cx="918603" cy="823487"/>
            </a:xfrm>
            <a:custGeom>
              <a:avLst/>
              <a:gdLst>
                <a:gd name="connsiteX0" fmla="*/ 314420 w 545496"/>
                <a:gd name="connsiteY0" fmla="*/ 489014 h 489013"/>
                <a:gd name="connsiteX1" fmla="*/ 328803 w 545496"/>
                <a:gd name="connsiteY1" fmla="*/ 477869 h 489013"/>
                <a:gd name="connsiteX2" fmla="*/ 339471 w 545496"/>
                <a:gd name="connsiteY2" fmla="*/ 461867 h 489013"/>
                <a:gd name="connsiteX3" fmla="*/ 353854 w 545496"/>
                <a:gd name="connsiteY3" fmla="*/ 450628 h 489013"/>
                <a:gd name="connsiteX4" fmla="*/ 355949 w 545496"/>
                <a:gd name="connsiteY4" fmla="*/ 433578 h 489013"/>
                <a:gd name="connsiteX5" fmla="*/ 370808 w 545496"/>
                <a:gd name="connsiteY5" fmla="*/ 418147 h 489013"/>
                <a:gd name="connsiteX6" fmla="*/ 377190 w 545496"/>
                <a:gd name="connsiteY6" fmla="*/ 401669 h 489013"/>
                <a:gd name="connsiteX7" fmla="*/ 391573 w 545496"/>
                <a:gd name="connsiteY7" fmla="*/ 390430 h 489013"/>
                <a:gd name="connsiteX8" fmla="*/ 394240 w 545496"/>
                <a:gd name="connsiteY8" fmla="*/ 369094 h 489013"/>
                <a:gd name="connsiteX9" fmla="*/ 416624 w 545496"/>
                <a:gd name="connsiteY9" fmla="*/ 363284 h 489013"/>
                <a:gd name="connsiteX10" fmla="*/ 431006 w 545496"/>
                <a:gd name="connsiteY10" fmla="*/ 352044 h 489013"/>
                <a:gd name="connsiteX11" fmla="*/ 428911 w 545496"/>
                <a:gd name="connsiteY11" fmla="*/ 334518 h 489013"/>
                <a:gd name="connsiteX12" fmla="*/ 443293 w 545496"/>
                <a:gd name="connsiteY12" fmla="*/ 323279 h 489013"/>
                <a:gd name="connsiteX13" fmla="*/ 441103 w 545496"/>
                <a:gd name="connsiteY13" fmla="*/ 305657 h 489013"/>
                <a:gd name="connsiteX14" fmla="*/ 443198 w 545496"/>
                <a:gd name="connsiteY14" fmla="*/ 288703 h 489013"/>
                <a:gd name="connsiteX15" fmla="*/ 434054 w 545496"/>
                <a:gd name="connsiteY15" fmla="*/ 257270 h 489013"/>
                <a:gd name="connsiteX16" fmla="*/ 436150 w 545496"/>
                <a:gd name="connsiteY16" fmla="*/ 240221 h 489013"/>
                <a:gd name="connsiteX17" fmla="*/ 443103 w 545496"/>
                <a:gd name="connsiteY17" fmla="*/ 219456 h 489013"/>
                <a:gd name="connsiteX18" fmla="*/ 441388 w 545496"/>
                <a:gd name="connsiteY18" fmla="*/ 197549 h 489013"/>
                <a:gd name="connsiteX19" fmla="*/ 545497 w 545496"/>
                <a:gd name="connsiteY19" fmla="*/ 197453 h 489013"/>
                <a:gd name="connsiteX20" fmla="*/ 520351 w 545496"/>
                <a:gd name="connsiteY20" fmla="*/ 155448 h 489013"/>
                <a:gd name="connsiteX21" fmla="*/ 505873 w 545496"/>
                <a:gd name="connsiteY21" fmla="*/ 132017 h 489013"/>
                <a:gd name="connsiteX22" fmla="*/ 483965 w 545496"/>
                <a:gd name="connsiteY22" fmla="*/ 99060 h 489013"/>
                <a:gd name="connsiteX23" fmla="*/ 487585 w 545496"/>
                <a:gd name="connsiteY23" fmla="*/ 69152 h 489013"/>
                <a:gd name="connsiteX24" fmla="*/ 487585 w 545496"/>
                <a:gd name="connsiteY24" fmla="*/ 34576 h 489013"/>
                <a:gd name="connsiteX25" fmla="*/ 303943 w 545496"/>
                <a:gd name="connsiteY25" fmla="*/ 11906 h 489013"/>
                <a:gd name="connsiteX26" fmla="*/ 57912 w 545496"/>
                <a:gd name="connsiteY26" fmla="*/ 3143 h 489013"/>
                <a:gd name="connsiteX27" fmla="*/ 32290 w 545496"/>
                <a:gd name="connsiteY27" fmla="*/ 0 h 489013"/>
                <a:gd name="connsiteX28" fmla="*/ 25622 w 545496"/>
                <a:gd name="connsiteY28" fmla="*/ 124682 h 489013"/>
                <a:gd name="connsiteX29" fmla="*/ 5239 w 545496"/>
                <a:gd name="connsiteY29" fmla="*/ 360045 h 489013"/>
                <a:gd name="connsiteX30" fmla="*/ 0 w 545496"/>
                <a:gd name="connsiteY30" fmla="*/ 437293 h 489013"/>
                <a:gd name="connsiteX31" fmla="*/ 56102 w 545496"/>
                <a:gd name="connsiteY31" fmla="*/ 439865 h 489013"/>
                <a:gd name="connsiteX32" fmla="*/ 283940 w 545496"/>
                <a:gd name="connsiteY32" fmla="*/ 455009 h 489013"/>
                <a:gd name="connsiteX33" fmla="*/ 318611 w 545496"/>
                <a:gd name="connsiteY33" fmla="*/ 455009 h 489013"/>
                <a:gd name="connsiteX34" fmla="*/ 314992 w 545496"/>
                <a:gd name="connsiteY34" fmla="*/ 484822 h 489013"/>
                <a:gd name="connsiteX35" fmla="*/ 314420 w 545496"/>
                <a:gd name="connsiteY35" fmla="*/ 489014 h 489013"/>
                <a:gd name="connsiteX36" fmla="*/ 314420 w 545496"/>
                <a:gd name="connsiteY36" fmla="*/ 489014 h 489013"/>
                <a:gd name="connsiteX37" fmla="*/ 314420 w 545496"/>
                <a:gd name="connsiteY37" fmla="*/ 489014 h 48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45496" h="489013">
                  <a:moveTo>
                    <a:pt x="314420" y="489014"/>
                  </a:moveTo>
                  <a:lnTo>
                    <a:pt x="328803" y="477869"/>
                  </a:lnTo>
                  <a:lnTo>
                    <a:pt x="339471" y="461867"/>
                  </a:lnTo>
                  <a:lnTo>
                    <a:pt x="353854" y="450628"/>
                  </a:lnTo>
                  <a:lnTo>
                    <a:pt x="355949" y="433578"/>
                  </a:lnTo>
                  <a:lnTo>
                    <a:pt x="370808" y="418147"/>
                  </a:lnTo>
                  <a:lnTo>
                    <a:pt x="377190" y="401669"/>
                  </a:lnTo>
                  <a:lnTo>
                    <a:pt x="391573" y="390430"/>
                  </a:lnTo>
                  <a:lnTo>
                    <a:pt x="394240" y="369094"/>
                  </a:lnTo>
                  <a:lnTo>
                    <a:pt x="416624" y="363284"/>
                  </a:lnTo>
                  <a:lnTo>
                    <a:pt x="431006" y="352044"/>
                  </a:lnTo>
                  <a:lnTo>
                    <a:pt x="428911" y="334518"/>
                  </a:lnTo>
                  <a:lnTo>
                    <a:pt x="443293" y="323279"/>
                  </a:lnTo>
                  <a:lnTo>
                    <a:pt x="441103" y="305657"/>
                  </a:lnTo>
                  <a:lnTo>
                    <a:pt x="443198" y="288703"/>
                  </a:lnTo>
                  <a:lnTo>
                    <a:pt x="434054" y="257270"/>
                  </a:lnTo>
                  <a:lnTo>
                    <a:pt x="436150" y="240221"/>
                  </a:lnTo>
                  <a:lnTo>
                    <a:pt x="443103" y="219456"/>
                  </a:lnTo>
                  <a:lnTo>
                    <a:pt x="441388" y="197549"/>
                  </a:lnTo>
                  <a:lnTo>
                    <a:pt x="545497" y="197453"/>
                  </a:lnTo>
                  <a:lnTo>
                    <a:pt x="520351" y="155448"/>
                  </a:lnTo>
                  <a:lnTo>
                    <a:pt x="505873" y="132017"/>
                  </a:lnTo>
                  <a:lnTo>
                    <a:pt x="483965" y="99060"/>
                  </a:lnTo>
                  <a:lnTo>
                    <a:pt x="487585" y="69152"/>
                  </a:lnTo>
                  <a:lnTo>
                    <a:pt x="487585" y="34576"/>
                  </a:lnTo>
                  <a:lnTo>
                    <a:pt x="303943" y="11906"/>
                  </a:lnTo>
                  <a:lnTo>
                    <a:pt x="57912" y="3143"/>
                  </a:lnTo>
                  <a:lnTo>
                    <a:pt x="32290" y="0"/>
                  </a:lnTo>
                  <a:lnTo>
                    <a:pt x="25622" y="124682"/>
                  </a:lnTo>
                  <a:lnTo>
                    <a:pt x="5239" y="360045"/>
                  </a:lnTo>
                  <a:lnTo>
                    <a:pt x="0" y="437293"/>
                  </a:lnTo>
                  <a:lnTo>
                    <a:pt x="56102" y="439865"/>
                  </a:lnTo>
                  <a:lnTo>
                    <a:pt x="283940" y="455009"/>
                  </a:lnTo>
                  <a:lnTo>
                    <a:pt x="318611" y="455009"/>
                  </a:lnTo>
                  <a:lnTo>
                    <a:pt x="314992" y="484822"/>
                  </a:lnTo>
                  <a:lnTo>
                    <a:pt x="314420" y="489014"/>
                  </a:lnTo>
                  <a:lnTo>
                    <a:pt x="314420" y="489014"/>
                  </a:lnTo>
                  <a:lnTo>
                    <a:pt x="314420" y="4890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FF8C9DF0-515F-2987-7995-9687995F7ACD}"/>
                </a:ext>
              </a:extLst>
            </p:cNvPr>
            <p:cNvSpPr/>
            <p:nvPr/>
          </p:nvSpPr>
          <p:spPr>
            <a:xfrm>
              <a:off x="371878" y="1365996"/>
              <a:ext cx="928388" cy="799266"/>
            </a:xfrm>
            <a:custGeom>
              <a:avLst/>
              <a:gdLst>
                <a:gd name="connsiteX0" fmla="*/ 82201 w 551307"/>
                <a:gd name="connsiteY0" fmla="*/ 471678 h 474630"/>
                <a:gd name="connsiteX1" fmla="*/ 104584 w 551307"/>
                <a:gd name="connsiteY1" fmla="*/ 465773 h 474630"/>
                <a:gd name="connsiteX2" fmla="*/ 122206 w 551307"/>
                <a:gd name="connsiteY2" fmla="*/ 463677 h 474630"/>
                <a:gd name="connsiteX3" fmla="*/ 120015 w 551307"/>
                <a:gd name="connsiteY3" fmla="*/ 446056 h 474630"/>
                <a:gd name="connsiteX4" fmla="*/ 138684 w 551307"/>
                <a:gd name="connsiteY4" fmla="*/ 435388 h 474630"/>
                <a:gd name="connsiteX5" fmla="*/ 157829 w 551307"/>
                <a:gd name="connsiteY5" fmla="*/ 420433 h 474630"/>
                <a:gd name="connsiteX6" fmla="*/ 174879 w 551307"/>
                <a:gd name="connsiteY6" fmla="*/ 422529 h 474630"/>
                <a:gd name="connsiteX7" fmla="*/ 189833 w 551307"/>
                <a:gd name="connsiteY7" fmla="*/ 441674 h 474630"/>
                <a:gd name="connsiteX8" fmla="*/ 201644 w 551307"/>
                <a:gd name="connsiteY8" fmla="*/ 451771 h 474630"/>
                <a:gd name="connsiteX9" fmla="*/ 235744 w 551307"/>
                <a:gd name="connsiteY9" fmla="*/ 456057 h 474630"/>
                <a:gd name="connsiteX10" fmla="*/ 281083 w 551307"/>
                <a:gd name="connsiteY10" fmla="*/ 474631 h 474630"/>
                <a:gd name="connsiteX11" fmla="*/ 321564 w 551307"/>
                <a:gd name="connsiteY11" fmla="*/ 462248 h 474630"/>
                <a:gd name="connsiteX12" fmla="*/ 387096 w 551307"/>
                <a:gd name="connsiteY12" fmla="*/ 422719 h 474630"/>
                <a:gd name="connsiteX13" fmla="*/ 404717 w 551307"/>
                <a:gd name="connsiteY13" fmla="*/ 420624 h 474630"/>
                <a:gd name="connsiteX14" fmla="*/ 422243 w 551307"/>
                <a:gd name="connsiteY14" fmla="*/ 418433 h 474630"/>
                <a:gd name="connsiteX15" fmla="*/ 433483 w 551307"/>
                <a:gd name="connsiteY15" fmla="*/ 398145 h 474630"/>
                <a:gd name="connsiteX16" fmla="*/ 448913 w 551307"/>
                <a:gd name="connsiteY16" fmla="*/ 378428 h 474630"/>
                <a:gd name="connsiteX17" fmla="*/ 479298 w 551307"/>
                <a:gd name="connsiteY17" fmla="*/ 377857 h 474630"/>
                <a:gd name="connsiteX18" fmla="*/ 494157 w 551307"/>
                <a:gd name="connsiteY18" fmla="*/ 362426 h 474630"/>
                <a:gd name="connsiteX19" fmla="*/ 478726 w 551307"/>
                <a:gd name="connsiteY19" fmla="*/ 347472 h 474630"/>
                <a:gd name="connsiteX20" fmla="*/ 500063 w 551307"/>
                <a:gd name="connsiteY20" fmla="*/ 350139 h 474630"/>
                <a:gd name="connsiteX21" fmla="*/ 524351 w 551307"/>
                <a:gd name="connsiteY21" fmla="*/ 257937 h 474630"/>
                <a:gd name="connsiteX22" fmla="*/ 537591 w 551307"/>
                <a:gd name="connsiteY22" fmla="*/ 186023 h 474630"/>
                <a:gd name="connsiteX23" fmla="*/ 551307 w 551307"/>
                <a:gd name="connsiteY23" fmla="*/ 75152 h 474630"/>
                <a:gd name="connsiteX24" fmla="*/ 549688 w 551307"/>
                <a:gd name="connsiteY24" fmla="*/ 53340 h 474630"/>
                <a:gd name="connsiteX25" fmla="*/ 481870 w 551307"/>
                <a:gd name="connsiteY25" fmla="*/ 40577 h 474630"/>
                <a:gd name="connsiteX26" fmla="*/ 451485 w 551307"/>
                <a:gd name="connsiteY26" fmla="*/ 41243 h 474630"/>
                <a:gd name="connsiteX27" fmla="*/ 273939 w 551307"/>
                <a:gd name="connsiteY27" fmla="*/ 6286 h 474630"/>
                <a:gd name="connsiteX28" fmla="*/ 222695 w 551307"/>
                <a:gd name="connsiteY28" fmla="*/ 0 h 474630"/>
                <a:gd name="connsiteX29" fmla="*/ 224885 w 551307"/>
                <a:gd name="connsiteY29" fmla="*/ 17526 h 474630"/>
                <a:gd name="connsiteX30" fmla="*/ 219075 w 551307"/>
                <a:gd name="connsiteY30" fmla="*/ 29813 h 474630"/>
                <a:gd name="connsiteX31" fmla="*/ 204692 w 551307"/>
                <a:gd name="connsiteY31" fmla="*/ 41053 h 474630"/>
                <a:gd name="connsiteX32" fmla="*/ 186023 w 551307"/>
                <a:gd name="connsiteY32" fmla="*/ 51721 h 474630"/>
                <a:gd name="connsiteX33" fmla="*/ 169450 w 551307"/>
                <a:gd name="connsiteY33" fmla="*/ 45339 h 474630"/>
                <a:gd name="connsiteX34" fmla="*/ 142780 w 551307"/>
                <a:gd name="connsiteY34" fmla="*/ 50673 h 474630"/>
                <a:gd name="connsiteX35" fmla="*/ 136493 w 551307"/>
                <a:gd name="connsiteY35" fmla="*/ 67246 h 474630"/>
                <a:gd name="connsiteX36" fmla="*/ 122587 w 551307"/>
                <a:gd name="connsiteY36" fmla="*/ 74200 h 474630"/>
                <a:gd name="connsiteX37" fmla="*/ 99727 w 551307"/>
                <a:gd name="connsiteY37" fmla="*/ 84296 h 474630"/>
                <a:gd name="connsiteX38" fmla="*/ 73057 w 551307"/>
                <a:gd name="connsiteY38" fmla="*/ 89725 h 474630"/>
                <a:gd name="connsiteX39" fmla="*/ 50101 w 551307"/>
                <a:gd name="connsiteY39" fmla="*/ 99822 h 474630"/>
                <a:gd name="connsiteX40" fmla="*/ 38481 w 551307"/>
                <a:gd name="connsiteY40" fmla="*/ 158972 h 474630"/>
                <a:gd name="connsiteX41" fmla="*/ 13716 w 551307"/>
                <a:gd name="connsiteY41" fmla="*/ 324707 h 474630"/>
                <a:gd name="connsiteX42" fmla="*/ 28194 w 551307"/>
                <a:gd name="connsiteY42" fmla="*/ 348139 h 474630"/>
                <a:gd name="connsiteX43" fmla="*/ 10001 w 551307"/>
                <a:gd name="connsiteY43" fmla="*/ 354616 h 474630"/>
                <a:gd name="connsiteX44" fmla="*/ 0 w 551307"/>
                <a:gd name="connsiteY44" fmla="*/ 401003 h 474630"/>
                <a:gd name="connsiteX45" fmla="*/ 15430 w 551307"/>
                <a:gd name="connsiteY45" fmla="*/ 415861 h 474630"/>
                <a:gd name="connsiteX46" fmla="*/ 35719 w 551307"/>
                <a:gd name="connsiteY46" fmla="*/ 427006 h 474630"/>
                <a:gd name="connsiteX47" fmla="*/ 51245 w 551307"/>
                <a:gd name="connsiteY47" fmla="*/ 441865 h 474630"/>
                <a:gd name="connsiteX48" fmla="*/ 67246 w 551307"/>
                <a:gd name="connsiteY48" fmla="*/ 452533 h 474630"/>
                <a:gd name="connsiteX49" fmla="*/ 82772 w 551307"/>
                <a:gd name="connsiteY49" fmla="*/ 467392 h 474630"/>
                <a:gd name="connsiteX50" fmla="*/ 82201 w 551307"/>
                <a:gd name="connsiteY50" fmla="*/ 471678 h 474630"/>
                <a:gd name="connsiteX51" fmla="*/ 82201 w 551307"/>
                <a:gd name="connsiteY51" fmla="*/ 471678 h 474630"/>
                <a:gd name="connsiteX52" fmla="*/ 82201 w 551307"/>
                <a:gd name="connsiteY52" fmla="*/ 471678 h 47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51307" h="474630">
                  <a:moveTo>
                    <a:pt x="82201" y="471678"/>
                  </a:moveTo>
                  <a:lnTo>
                    <a:pt x="104584" y="465773"/>
                  </a:lnTo>
                  <a:lnTo>
                    <a:pt x="122206" y="463677"/>
                  </a:lnTo>
                  <a:lnTo>
                    <a:pt x="120015" y="446056"/>
                  </a:lnTo>
                  <a:lnTo>
                    <a:pt x="138684" y="435388"/>
                  </a:lnTo>
                  <a:lnTo>
                    <a:pt x="157829" y="420433"/>
                  </a:lnTo>
                  <a:lnTo>
                    <a:pt x="174879" y="422529"/>
                  </a:lnTo>
                  <a:lnTo>
                    <a:pt x="189833" y="441674"/>
                  </a:lnTo>
                  <a:lnTo>
                    <a:pt x="201644" y="451771"/>
                  </a:lnTo>
                  <a:lnTo>
                    <a:pt x="235744" y="456057"/>
                  </a:lnTo>
                  <a:lnTo>
                    <a:pt x="281083" y="474631"/>
                  </a:lnTo>
                  <a:lnTo>
                    <a:pt x="321564" y="462248"/>
                  </a:lnTo>
                  <a:lnTo>
                    <a:pt x="387096" y="422719"/>
                  </a:lnTo>
                  <a:lnTo>
                    <a:pt x="404717" y="420624"/>
                  </a:lnTo>
                  <a:lnTo>
                    <a:pt x="422243" y="418433"/>
                  </a:lnTo>
                  <a:lnTo>
                    <a:pt x="433483" y="398145"/>
                  </a:lnTo>
                  <a:lnTo>
                    <a:pt x="448913" y="378428"/>
                  </a:lnTo>
                  <a:lnTo>
                    <a:pt x="479298" y="377857"/>
                  </a:lnTo>
                  <a:lnTo>
                    <a:pt x="494157" y="362426"/>
                  </a:lnTo>
                  <a:lnTo>
                    <a:pt x="478726" y="347472"/>
                  </a:lnTo>
                  <a:lnTo>
                    <a:pt x="500063" y="350139"/>
                  </a:lnTo>
                  <a:lnTo>
                    <a:pt x="524351" y="257937"/>
                  </a:lnTo>
                  <a:lnTo>
                    <a:pt x="537591" y="186023"/>
                  </a:lnTo>
                  <a:lnTo>
                    <a:pt x="551307" y="75152"/>
                  </a:lnTo>
                  <a:lnTo>
                    <a:pt x="549688" y="53340"/>
                  </a:lnTo>
                  <a:lnTo>
                    <a:pt x="481870" y="40577"/>
                  </a:lnTo>
                  <a:lnTo>
                    <a:pt x="451485" y="41243"/>
                  </a:lnTo>
                  <a:lnTo>
                    <a:pt x="273939" y="6286"/>
                  </a:lnTo>
                  <a:lnTo>
                    <a:pt x="222695" y="0"/>
                  </a:lnTo>
                  <a:lnTo>
                    <a:pt x="224885" y="17526"/>
                  </a:lnTo>
                  <a:lnTo>
                    <a:pt x="219075" y="29813"/>
                  </a:lnTo>
                  <a:lnTo>
                    <a:pt x="204692" y="41053"/>
                  </a:lnTo>
                  <a:lnTo>
                    <a:pt x="186023" y="51721"/>
                  </a:lnTo>
                  <a:lnTo>
                    <a:pt x="169450" y="45339"/>
                  </a:lnTo>
                  <a:lnTo>
                    <a:pt x="142780" y="50673"/>
                  </a:lnTo>
                  <a:lnTo>
                    <a:pt x="136493" y="67246"/>
                  </a:lnTo>
                  <a:lnTo>
                    <a:pt x="122587" y="74200"/>
                  </a:lnTo>
                  <a:lnTo>
                    <a:pt x="99727" y="84296"/>
                  </a:lnTo>
                  <a:lnTo>
                    <a:pt x="73057" y="89725"/>
                  </a:lnTo>
                  <a:lnTo>
                    <a:pt x="50101" y="99822"/>
                  </a:lnTo>
                  <a:lnTo>
                    <a:pt x="38481" y="158972"/>
                  </a:lnTo>
                  <a:lnTo>
                    <a:pt x="13716" y="324707"/>
                  </a:lnTo>
                  <a:lnTo>
                    <a:pt x="28194" y="348139"/>
                  </a:lnTo>
                  <a:lnTo>
                    <a:pt x="10001" y="354616"/>
                  </a:lnTo>
                  <a:lnTo>
                    <a:pt x="0" y="401003"/>
                  </a:lnTo>
                  <a:lnTo>
                    <a:pt x="15430" y="415861"/>
                  </a:lnTo>
                  <a:lnTo>
                    <a:pt x="35719" y="427006"/>
                  </a:lnTo>
                  <a:lnTo>
                    <a:pt x="51245" y="441865"/>
                  </a:lnTo>
                  <a:lnTo>
                    <a:pt x="67246" y="452533"/>
                  </a:lnTo>
                  <a:lnTo>
                    <a:pt x="82772" y="467392"/>
                  </a:lnTo>
                  <a:lnTo>
                    <a:pt x="82201" y="471678"/>
                  </a:lnTo>
                  <a:lnTo>
                    <a:pt x="82201" y="471678"/>
                  </a:lnTo>
                  <a:lnTo>
                    <a:pt x="82201" y="4716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077B8327-F833-C806-9715-2B8E960CF5FB}"/>
                </a:ext>
              </a:extLst>
            </p:cNvPr>
            <p:cNvSpPr/>
            <p:nvPr/>
          </p:nvSpPr>
          <p:spPr>
            <a:xfrm>
              <a:off x="33436" y="556783"/>
              <a:ext cx="774566" cy="414951"/>
            </a:xfrm>
            <a:custGeom>
              <a:avLst/>
              <a:gdLst>
                <a:gd name="connsiteX0" fmla="*/ 401003 w 459962"/>
                <a:gd name="connsiteY0" fmla="*/ 246412 h 246411"/>
                <a:gd name="connsiteX1" fmla="*/ 423386 w 459962"/>
                <a:gd name="connsiteY1" fmla="*/ 205930 h 246411"/>
                <a:gd name="connsiteX2" fmla="*/ 439864 w 459962"/>
                <a:gd name="connsiteY2" fmla="*/ 177641 h 246411"/>
                <a:gd name="connsiteX3" fmla="*/ 437674 w 459962"/>
                <a:gd name="connsiteY3" fmla="*/ 160115 h 246411"/>
                <a:gd name="connsiteX4" fmla="*/ 450437 w 459962"/>
                <a:gd name="connsiteY4" fmla="*/ 127064 h 246411"/>
                <a:gd name="connsiteX5" fmla="*/ 454152 w 459962"/>
                <a:gd name="connsiteY5" fmla="*/ 97250 h 246411"/>
                <a:gd name="connsiteX6" fmla="*/ 459962 w 459962"/>
                <a:gd name="connsiteY6" fmla="*/ 50387 h 246411"/>
                <a:gd name="connsiteX7" fmla="*/ 434245 w 459962"/>
                <a:gd name="connsiteY7" fmla="*/ 47149 h 246411"/>
                <a:gd name="connsiteX8" fmla="*/ 387191 w 459962"/>
                <a:gd name="connsiteY8" fmla="*/ 41339 h 246411"/>
                <a:gd name="connsiteX9" fmla="*/ 382810 w 459962"/>
                <a:gd name="connsiteY9" fmla="*/ 6191 h 246411"/>
                <a:gd name="connsiteX10" fmla="*/ 348139 w 459962"/>
                <a:gd name="connsiteY10" fmla="*/ 6286 h 246411"/>
                <a:gd name="connsiteX11" fmla="*/ 262033 w 459962"/>
                <a:gd name="connsiteY11" fmla="*/ 0 h 246411"/>
                <a:gd name="connsiteX12" fmla="*/ 237458 w 459962"/>
                <a:gd name="connsiteY12" fmla="*/ 22860 h 246411"/>
                <a:gd name="connsiteX13" fmla="*/ 223552 w 459962"/>
                <a:gd name="connsiteY13" fmla="*/ 29813 h 246411"/>
                <a:gd name="connsiteX14" fmla="*/ 191453 w 459962"/>
                <a:gd name="connsiteY14" fmla="*/ 43148 h 246411"/>
                <a:gd name="connsiteX15" fmla="*/ 173831 w 459962"/>
                <a:gd name="connsiteY15" fmla="*/ 45339 h 246411"/>
                <a:gd name="connsiteX16" fmla="*/ 151924 w 459962"/>
                <a:gd name="connsiteY16" fmla="*/ 46958 h 246411"/>
                <a:gd name="connsiteX17" fmla="*/ 130493 w 459962"/>
                <a:gd name="connsiteY17" fmla="*/ 44291 h 246411"/>
                <a:gd name="connsiteX18" fmla="*/ 83439 w 459962"/>
                <a:gd name="connsiteY18" fmla="*/ 38481 h 246411"/>
                <a:gd name="connsiteX19" fmla="*/ 66865 w 459962"/>
                <a:gd name="connsiteY19" fmla="*/ 32099 h 246411"/>
                <a:gd name="connsiteX20" fmla="*/ 34766 w 459962"/>
                <a:gd name="connsiteY20" fmla="*/ 10858 h 246411"/>
                <a:gd name="connsiteX21" fmla="*/ 0 w 459962"/>
                <a:gd name="connsiteY21" fmla="*/ 10858 h 246411"/>
                <a:gd name="connsiteX22" fmla="*/ 6477 w 459962"/>
                <a:gd name="connsiteY22" fmla="*/ 28956 h 246411"/>
                <a:gd name="connsiteX23" fmla="*/ 8572 w 459962"/>
                <a:gd name="connsiteY23" fmla="*/ 46577 h 246411"/>
                <a:gd name="connsiteX24" fmla="*/ 19907 w 459962"/>
                <a:gd name="connsiteY24" fmla="*/ 60960 h 246411"/>
                <a:gd name="connsiteX25" fmla="*/ 28480 w 459962"/>
                <a:gd name="connsiteY25" fmla="*/ 96583 h 246411"/>
                <a:gd name="connsiteX26" fmla="*/ 29623 w 459962"/>
                <a:gd name="connsiteY26" fmla="*/ 122682 h 246411"/>
                <a:gd name="connsiteX27" fmla="*/ 23241 w 459962"/>
                <a:gd name="connsiteY27" fmla="*/ 139255 h 246411"/>
                <a:gd name="connsiteX28" fmla="*/ 81534 w 459962"/>
                <a:gd name="connsiteY28" fmla="*/ 159353 h 246411"/>
                <a:gd name="connsiteX29" fmla="*/ 137160 w 459962"/>
                <a:gd name="connsiteY29" fmla="*/ 166211 h 246411"/>
                <a:gd name="connsiteX30" fmla="*/ 169259 w 459962"/>
                <a:gd name="connsiteY30" fmla="*/ 152876 h 246411"/>
                <a:gd name="connsiteX31" fmla="*/ 190690 w 459962"/>
                <a:gd name="connsiteY31" fmla="*/ 155543 h 246411"/>
                <a:gd name="connsiteX32" fmla="*/ 212027 w 459962"/>
                <a:gd name="connsiteY32" fmla="*/ 158210 h 246411"/>
                <a:gd name="connsiteX33" fmla="*/ 241459 w 459962"/>
                <a:gd name="connsiteY33" fmla="*/ 166116 h 246411"/>
                <a:gd name="connsiteX34" fmla="*/ 261842 w 459962"/>
                <a:gd name="connsiteY34" fmla="*/ 177355 h 246411"/>
                <a:gd name="connsiteX35" fmla="*/ 281654 w 459962"/>
                <a:gd name="connsiteY35" fmla="*/ 192691 h 246411"/>
                <a:gd name="connsiteX36" fmla="*/ 305181 w 459962"/>
                <a:gd name="connsiteY36" fmla="*/ 212979 h 246411"/>
                <a:gd name="connsiteX37" fmla="*/ 322326 w 459962"/>
                <a:gd name="connsiteY37" fmla="*/ 215074 h 246411"/>
                <a:gd name="connsiteX38" fmla="*/ 382714 w 459962"/>
                <a:gd name="connsiteY38" fmla="*/ 218218 h 246411"/>
                <a:gd name="connsiteX39" fmla="*/ 389191 w 459962"/>
                <a:gd name="connsiteY39" fmla="*/ 236315 h 246411"/>
                <a:gd name="connsiteX40" fmla="*/ 401003 w 459962"/>
                <a:gd name="connsiteY40" fmla="*/ 246412 h 246411"/>
                <a:gd name="connsiteX41" fmla="*/ 401003 w 459962"/>
                <a:gd name="connsiteY41" fmla="*/ 246412 h 246411"/>
                <a:gd name="connsiteX42" fmla="*/ 401003 w 459962"/>
                <a:gd name="connsiteY42" fmla="*/ 246412 h 24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9962" h="246411">
                  <a:moveTo>
                    <a:pt x="401003" y="246412"/>
                  </a:moveTo>
                  <a:lnTo>
                    <a:pt x="423386" y="205930"/>
                  </a:lnTo>
                  <a:lnTo>
                    <a:pt x="439864" y="177641"/>
                  </a:lnTo>
                  <a:lnTo>
                    <a:pt x="437674" y="160115"/>
                  </a:lnTo>
                  <a:lnTo>
                    <a:pt x="450437" y="127064"/>
                  </a:lnTo>
                  <a:lnTo>
                    <a:pt x="454152" y="97250"/>
                  </a:lnTo>
                  <a:lnTo>
                    <a:pt x="459962" y="50387"/>
                  </a:lnTo>
                  <a:lnTo>
                    <a:pt x="434245" y="47149"/>
                  </a:lnTo>
                  <a:lnTo>
                    <a:pt x="387191" y="41339"/>
                  </a:lnTo>
                  <a:lnTo>
                    <a:pt x="382810" y="6191"/>
                  </a:lnTo>
                  <a:lnTo>
                    <a:pt x="348139" y="6286"/>
                  </a:lnTo>
                  <a:lnTo>
                    <a:pt x="262033" y="0"/>
                  </a:lnTo>
                  <a:lnTo>
                    <a:pt x="237458" y="22860"/>
                  </a:lnTo>
                  <a:lnTo>
                    <a:pt x="223552" y="29813"/>
                  </a:lnTo>
                  <a:lnTo>
                    <a:pt x="191453" y="43148"/>
                  </a:lnTo>
                  <a:lnTo>
                    <a:pt x="173831" y="45339"/>
                  </a:lnTo>
                  <a:lnTo>
                    <a:pt x="151924" y="46958"/>
                  </a:lnTo>
                  <a:lnTo>
                    <a:pt x="130493" y="44291"/>
                  </a:lnTo>
                  <a:lnTo>
                    <a:pt x="83439" y="38481"/>
                  </a:lnTo>
                  <a:lnTo>
                    <a:pt x="66865" y="32099"/>
                  </a:lnTo>
                  <a:lnTo>
                    <a:pt x="34766" y="10858"/>
                  </a:lnTo>
                  <a:lnTo>
                    <a:pt x="0" y="10858"/>
                  </a:lnTo>
                  <a:lnTo>
                    <a:pt x="6477" y="28956"/>
                  </a:lnTo>
                  <a:lnTo>
                    <a:pt x="8572" y="46577"/>
                  </a:lnTo>
                  <a:lnTo>
                    <a:pt x="19907" y="60960"/>
                  </a:lnTo>
                  <a:lnTo>
                    <a:pt x="28480" y="96583"/>
                  </a:lnTo>
                  <a:lnTo>
                    <a:pt x="29623" y="122682"/>
                  </a:lnTo>
                  <a:lnTo>
                    <a:pt x="23241" y="139255"/>
                  </a:lnTo>
                  <a:lnTo>
                    <a:pt x="81534" y="159353"/>
                  </a:lnTo>
                  <a:lnTo>
                    <a:pt x="137160" y="166211"/>
                  </a:lnTo>
                  <a:lnTo>
                    <a:pt x="169259" y="152876"/>
                  </a:lnTo>
                  <a:lnTo>
                    <a:pt x="190690" y="155543"/>
                  </a:lnTo>
                  <a:lnTo>
                    <a:pt x="212027" y="158210"/>
                  </a:lnTo>
                  <a:lnTo>
                    <a:pt x="241459" y="166116"/>
                  </a:lnTo>
                  <a:lnTo>
                    <a:pt x="261842" y="177355"/>
                  </a:lnTo>
                  <a:lnTo>
                    <a:pt x="281654" y="192691"/>
                  </a:lnTo>
                  <a:lnTo>
                    <a:pt x="305181" y="212979"/>
                  </a:lnTo>
                  <a:lnTo>
                    <a:pt x="322326" y="215074"/>
                  </a:lnTo>
                  <a:lnTo>
                    <a:pt x="382714" y="218218"/>
                  </a:lnTo>
                  <a:lnTo>
                    <a:pt x="389191" y="236315"/>
                  </a:lnTo>
                  <a:lnTo>
                    <a:pt x="401003" y="246412"/>
                  </a:lnTo>
                  <a:lnTo>
                    <a:pt x="401003" y="246412"/>
                  </a:lnTo>
                  <a:lnTo>
                    <a:pt x="401003" y="24641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D2FB384-72E0-5D19-9390-AB8590489A3C}"/>
                </a:ext>
              </a:extLst>
            </p:cNvPr>
            <p:cNvSpPr/>
            <p:nvPr/>
          </p:nvSpPr>
          <p:spPr>
            <a:xfrm>
              <a:off x="-69540" y="807647"/>
              <a:ext cx="821884" cy="933040"/>
            </a:xfrm>
            <a:custGeom>
              <a:avLst/>
              <a:gdLst>
                <a:gd name="connsiteX0" fmla="*/ 163925 w 488061"/>
                <a:gd name="connsiteY0" fmla="*/ 554069 h 554069"/>
                <a:gd name="connsiteX1" fmla="*/ 170783 w 488061"/>
                <a:gd name="connsiteY1" fmla="*/ 533305 h 554069"/>
                <a:gd name="connsiteX2" fmla="*/ 188404 w 488061"/>
                <a:gd name="connsiteY2" fmla="*/ 531209 h 554069"/>
                <a:gd name="connsiteX3" fmla="*/ 298704 w 488061"/>
                <a:gd name="connsiteY3" fmla="*/ 514541 h 554069"/>
                <a:gd name="connsiteX4" fmla="*/ 301847 w 488061"/>
                <a:gd name="connsiteY4" fmla="*/ 489014 h 554069"/>
                <a:gd name="connsiteX5" fmla="*/ 308610 w 488061"/>
                <a:gd name="connsiteY5" fmla="*/ 433673 h 554069"/>
                <a:gd name="connsiteX6" fmla="*/ 331565 w 488061"/>
                <a:gd name="connsiteY6" fmla="*/ 423577 h 554069"/>
                <a:gd name="connsiteX7" fmla="*/ 349663 w 488061"/>
                <a:gd name="connsiteY7" fmla="*/ 417100 h 554069"/>
                <a:gd name="connsiteX8" fmla="*/ 371951 w 488061"/>
                <a:gd name="connsiteY8" fmla="*/ 411290 h 554069"/>
                <a:gd name="connsiteX9" fmla="*/ 390144 w 488061"/>
                <a:gd name="connsiteY9" fmla="*/ 404813 h 554069"/>
                <a:gd name="connsiteX10" fmla="*/ 405003 w 488061"/>
                <a:gd name="connsiteY10" fmla="*/ 389382 h 554069"/>
                <a:gd name="connsiteX11" fmla="*/ 428434 w 488061"/>
                <a:gd name="connsiteY11" fmla="*/ 374999 h 554069"/>
                <a:gd name="connsiteX12" fmla="*/ 449199 w 488061"/>
                <a:gd name="connsiteY12" fmla="*/ 381953 h 554069"/>
                <a:gd name="connsiteX13" fmla="*/ 467296 w 488061"/>
                <a:gd name="connsiteY13" fmla="*/ 375476 h 554069"/>
                <a:gd name="connsiteX14" fmla="*/ 482156 w 488061"/>
                <a:gd name="connsiteY14" fmla="*/ 360045 h 554069"/>
                <a:gd name="connsiteX15" fmla="*/ 488061 w 488061"/>
                <a:gd name="connsiteY15" fmla="*/ 347853 h 554069"/>
                <a:gd name="connsiteX16" fmla="*/ 486346 w 488061"/>
                <a:gd name="connsiteY16" fmla="*/ 326041 h 554069"/>
                <a:gd name="connsiteX17" fmla="*/ 479965 w 488061"/>
                <a:gd name="connsiteY17" fmla="*/ 307943 h 554069"/>
                <a:gd name="connsiteX18" fmla="*/ 473011 w 488061"/>
                <a:gd name="connsiteY18" fmla="*/ 294132 h 554069"/>
                <a:gd name="connsiteX19" fmla="*/ 476155 w 488061"/>
                <a:gd name="connsiteY19" fmla="*/ 268605 h 554069"/>
                <a:gd name="connsiteX20" fmla="*/ 478822 w 488061"/>
                <a:gd name="connsiteY20" fmla="*/ 247269 h 554069"/>
                <a:gd name="connsiteX21" fmla="*/ 480346 w 488061"/>
                <a:gd name="connsiteY21" fmla="*/ 199930 h 554069"/>
                <a:gd name="connsiteX22" fmla="*/ 473869 w 488061"/>
                <a:gd name="connsiteY22" fmla="*/ 147352 h 554069"/>
                <a:gd name="connsiteX23" fmla="*/ 462534 w 488061"/>
                <a:gd name="connsiteY23" fmla="*/ 98393 h 554069"/>
                <a:gd name="connsiteX24" fmla="*/ 443293 w 488061"/>
                <a:gd name="connsiteY24" fmla="*/ 78772 h 554069"/>
                <a:gd name="connsiteX25" fmla="*/ 384143 w 488061"/>
                <a:gd name="connsiteY25" fmla="*/ 67151 h 554069"/>
                <a:gd name="connsiteX26" fmla="*/ 367093 w 488061"/>
                <a:gd name="connsiteY26" fmla="*/ 65056 h 554069"/>
                <a:gd name="connsiteX27" fmla="*/ 355949 w 488061"/>
                <a:gd name="connsiteY27" fmla="*/ 50673 h 554069"/>
                <a:gd name="connsiteX28" fmla="*/ 323945 w 488061"/>
                <a:gd name="connsiteY28" fmla="*/ 29432 h 554069"/>
                <a:gd name="connsiteX29" fmla="*/ 282892 w 488061"/>
                <a:gd name="connsiteY29" fmla="*/ 11430 h 554069"/>
                <a:gd name="connsiteX30" fmla="*/ 252984 w 488061"/>
                <a:gd name="connsiteY30" fmla="*/ 7715 h 554069"/>
                <a:gd name="connsiteX31" fmla="*/ 199739 w 488061"/>
                <a:gd name="connsiteY31" fmla="*/ 18478 h 554069"/>
                <a:gd name="connsiteX32" fmla="*/ 144304 w 488061"/>
                <a:gd name="connsiteY32" fmla="*/ 11621 h 554069"/>
                <a:gd name="connsiteX33" fmla="*/ 85154 w 488061"/>
                <a:gd name="connsiteY33" fmla="*/ 0 h 554069"/>
                <a:gd name="connsiteX34" fmla="*/ 82010 w 488061"/>
                <a:gd name="connsiteY34" fmla="*/ 25527 h 554069"/>
                <a:gd name="connsiteX35" fmla="*/ 95917 w 488061"/>
                <a:gd name="connsiteY35" fmla="*/ 53150 h 554069"/>
                <a:gd name="connsiteX36" fmla="*/ 101822 w 488061"/>
                <a:gd name="connsiteY36" fmla="*/ 75438 h 554069"/>
                <a:gd name="connsiteX37" fmla="*/ 113062 w 488061"/>
                <a:gd name="connsiteY37" fmla="*/ 89821 h 554069"/>
                <a:gd name="connsiteX38" fmla="*/ 110966 w 488061"/>
                <a:gd name="connsiteY38" fmla="*/ 141446 h 554069"/>
                <a:gd name="connsiteX39" fmla="*/ 90297 w 488061"/>
                <a:gd name="connsiteY39" fmla="*/ 169069 h 554069"/>
                <a:gd name="connsiteX40" fmla="*/ 78581 w 488061"/>
                <a:gd name="connsiteY40" fmla="*/ 193548 h 554069"/>
                <a:gd name="connsiteX41" fmla="*/ 68008 w 488061"/>
                <a:gd name="connsiteY41" fmla="*/ 209550 h 554069"/>
                <a:gd name="connsiteX42" fmla="*/ 42481 w 488061"/>
                <a:gd name="connsiteY42" fmla="*/ 240983 h 554069"/>
                <a:gd name="connsiteX43" fmla="*/ 26003 w 488061"/>
                <a:gd name="connsiteY43" fmla="*/ 269176 h 554069"/>
                <a:gd name="connsiteX44" fmla="*/ 26575 w 488061"/>
                <a:gd name="connsiteY44" fmla="*/ 299466 h 554069"/>
                <a:gd name="connsiteX45" fmla="*/ 6382 w 488061"/>
                <a:gd name="connsiteY45" fmla="*/ 322897 h 554069"/>
                <a:gd name="connsiteX46" fmla="*/ 0 w 488061"/>
                <a:gd name="connsiteY46" fmla="*/ 339471 h 554069"/>
                <a:gd name="connsiteX47" fmla="*/ 9620 w 488061"/>
                <a:gd name="connsiteY47" fmla="*/ 366522 h 554069"/>
                <a:gd name="connsiteX48" fmla="*/ 46387 w 488061"/>
                <a:gd name="connsiteY48" fmla="*/ 384048 h 554069"/>
                <a:gd name="connsiteX49" fmla="*/ 90107 w 488061"/>
                <a:gd name="connsiteY49" fmla="*/ 380810 h 554069"/>
                <a:gd name="connsiteX50" fmla="*/ 92297 w 488061"/>
                <a:gd name="connsiteY50" fmla="*/ 398336 h 554069"/>
                <a:gd name="connsiteX51" fmla="*/ 89154 w 488061"/>
                <a:gd name="connsiteY51" fmla="*/ 423863 h 554069"/>
                <a:gd name="connsiteX52" fmla="*/ 78581 w 488061"/>
                <a:gd name="connsiteY52" fmla="*/ 474440 h 554069"/>
                <a:gd name="connsiteX53" fmla="*/ 53530 w 488061"/>
                <a:gd name="connsiteY53" fmla="*/ 501587 h 554069"/>
                <a:gd name="connsiteX54" fmla="*/ 104680 w 488061"/>
                <a:gd name="connsiteY54" fmla="*/ 507873 h 554069"/>
                <a:gd name="connsiteX55" fmla="*/ 115443 w 488061"/>
                <a:gd name="connsiteY55" fmla="*/ 526542 h 554069"/>
                <a:gd name="connsiteX56" fmla="*/ 131921 w 488061"/>
                <a:gd name="connsiteY56" fmla="*/ 532829 h 554069"/>
                <a:gd name="connsiteX57" fmla="*/ 147923 w 488061"/>
                <a:gd name="connsiteY57" fmla="*/ 543497 h 554069"/>
                <a:gd name="connsiteX58" fmla="*/ 163925 w 488061"/>
                <a:gd name="connsiteY58" fmla="*/ 554069 h 554069"/>
                <a:gd name="connsiteX59" fmla="*/ 163925 w 488061"/>
                <a:gd name="connsiteY59" fmla="*/ 554069 h 554069"/>
                <a:gd name="connsiteX60" fmla="*/ 163925 w 488061"/>
                <a:gd name="connsiteY60" fmla="*/ 554069 h 55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88061" h="554069">
                  <a:moveTo>
                    <a:pt x="163925" y="554069"/>
                  </a:moveTo>
                  <a:lnTo>
                    <a:pt x="170783" y="533305"/>
                  </a:lnTo>
                  <a:lnTo>
                    <a:pt x="188404" y="531209"/>
                  </a:lnTo>
                  <a:lnTo>
                    <a:pt x="298704" y="514541"/>
                  </a:lnTo>
                  <a:lnTo>
                    <a:pt x="301847" y="489014"/>
                  </a:lnTo>
                  <a:lnTo>
                    <a:pt x="308610" y="433673"/>
                  </a:lnTo>
                  <a:lnTo>
                    <a:pt x="331565" y="423577"/>
                  </a:lnTo>
                  <a:lnTo>
                    <a:pt x="349663" y="417100"/>
                  </a:lnTo>
                  <a:lnTo>
                    <a:pt x="371951" y="411290"/>
                  </a:lnTo>
                  <a:lnTo>
                    <a:pt x="390144" y="404813"/>
                  </a:lnTo>
                  <a:lnTo>
                    <a:pt x="405003" y="389382"/>
                  </a:lnTo>
                  <a:lnTo>
                    <a:pt x="428434" y="374999"/>
                  </a:lnTo>
                  <a:lnTo>
                    <a:pt x="449199" y="381953"/>
                  </a:lnTo>
                  <a:lnTo>
                    <a:pt x="467296" y="375476"/>
                  </a:lnTo>
                  <a:lnTo>
                    <a:pt x="482156" y="360045"/>
                  </a:lnTo>
                  <a:lnTo>
                    <a:pt x="488061" y="347853"/>
                  </a:lnTo>
                  <a:lnTo>
                    <a:pt x="486346" y="326041"/>
                  </a:lnTo>
                  <a:lnTo>
                    <a:pt x="479965" y="307943"/>
                  </a:lnTo>
                  <a:lnTo>
                    <a:pt x="473011" y="294132"/>
                  </a:lnTo>
                  <a:lnTo>
                    <a:pt x="476155" y="268605"/>
                  </a:lnTo>
                  <a:lnTo>
                    <a:pt x="478822" y="247269"/>
                  </a:lnTo>
                  <a:lnTo>
                    <a:pt x="480346" y="199930"/>
                  </a:lnTo>
                  <a:lnTo>
                    <a:pt x="473869" y="147352"/>
                  </a:lnTo>
                  <a:lnTo>
                    <a:pt x="462534" y="98393"/>
                  </a:lnTo>
                  <a:lnTo>
                    <a:pt x="443293" y="78772"/>
                  </a:lnTo>
                  <a:lnTo>
                    <a:pt x="384143" y="67151"/>
                  </a:lnTo>
                  <a:lnTo>
                    <a:pt x="367093" y="65056"/>
                  </a:lnTo>
                  <a:lnTo>
                    <a:pt x="355949" y="50673"/>
                  </a:lnTo>
                  <a:lnTo>
                    <a:pt x="323945" y="29432"/>
                  </a:lnTo>
                  <a:lnTo>
                    <a:pt x="282892" y="11430"/>
                  </a:lnTo>
                  <a:lnTo>
                    <a:pt x="252984" y="7715"/>
                  </a:lnTo>
                  <a:lnTo>
                    <a:pt x="199739" y="18478"/>
                  </a:lnTo>
                  <a:lnTo>
                    <a:pt x="144304" y="11621"/>
                  </a:lnTo>
                  <a:lnTo>
                    <a:pt x="85154" y="0"/>
                  </a:lnTo>
                  <a:lnTo>
                    <a:pt x="82010" y="25527"/>
                  </a:lnTo>
                  <a:lnTo>
                    <a:pt x="95917" y="53150"/>
                  </a:lnTo>
                  <a:lnTo>
                    <a:pt x="101822" y="75438"/>
                  </a:lnTo>
                  <a:lnTo>
                    <a:pt x="113062" y="89821"/>
                  </a:lnTo>
                  <a:lnTo>
                    <a:pt x="110966" y="141446"/>
                  </a:lnTo>
                  <a:lnTo>
                    <a:pt x="90297" y="169069"/>
                  </a:lnTo>
                  <a:lnTo>
                    <a:pt x="78581" y="193548"/>
                  </a:lnTo>
                  <a:lnTo>
                    <a:pt x="68008" y="209550"/>
                  </a:lnTo>
                  <a:lnTo>
                    <a:pt x="42481" y="240983"/>
                  </a:lnTo>
                  <a:lnTo>
                    <a:pt x="26003" y="269176"/>
                  </a:lnTo>
                  <a:lnTo>
                    <a:pt x="26575" y="299466"/>
                  </a:lnTo>
                  <a:lnTo>
                    <a:pt x="6382" y="322897"/>
                  </a:lnTo>
                  <a:lnTo>
                    <a:pt x="0" y="339471"/>
                  </a:lnTo>
                  <a:lnTo>
                    <a:pt x="9620" y="366522"/>
                  </a:lnTo>
                  <a:lnTo>
                    <a:pt x="46387" y="384048"/>
                  </a:lnTo>
                  <a:lnTo>
                    <a:pt x="90107" y="380810"/>
                  </a:lnTo>
                  <a:lnTo>
                    <a:pt x="92297" y="398336"/>
                  </a:lnTo>
                  <a:lnTo>
                    <a:pt x="89154" y="423863"/>
                  </a:lnTo>
                  <a:lnTo>
                    <a:pt x="78581" y="474440"/>
                  </a:lnTo>
                  <a:lnTo>
                    <a:pt x="53530" y="501587"/>
                  </a:lnTo>
                  <a:lnTo>
                    <a:pt x="104680" y="507873"/>
                  </a:lnTo>
                  <a:lnTo>
                    <a:pt x="115443" y="526542"/>
                  </a:lnTo>
                  <a:lnTo>
                    <a:pt x="131921" y="532829"/>
                  </a:lnTo>
                  <a:lnTo>
                    <a:pt x="147923" y="543497"/>
                  </a:lnTo>
                  <a:lnTo>
                    <a:pt x="163925" y="554069"/>
                  </a:lnTo>
                  <a:lnTo>
                    <a:pt x="163925" y="554069"/>
                  </a:lnTo>
                  <a:lnTo>
                    <a:pt x="163925" y="554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12638AF1-45F6-72EF-744C-582D7C8A1504}"/>
                </a:ext>
              </a:extLst>
            </p:cNvPr>
            <p:cNvSpPr/>
            <p:nvPr/>
          </p:nvSpPr>
          <p:spPr>
            <a:xfrm>
              <a:off x="1851397" y="2716714"/>
              <a:ext cx="891336" cy="804399"/>
            </a:xfrm>
            <a:custGeom>
              <a:avLst/>
              <a:gdLst>
                <a:gd name="connsiteX0" fmla="*/ 382810 w 529304"/>
                <a:gd name="connsiteY0" fmla="*/ 473107 h 477678"/>
                <a:gd name="connsiteX1" fmla="*/ 525304 w 529304"/>
                <a:gd name="connsiteY1" fmla="*/ 477679 h 477678"/>
                <a:gd name="connsiteX2" fmla="*/ 523113 w 529304"/>
                <a:gd name="connsiteY2" fmla="*/ 425482 h 477678"/>
                <a:gd name="connsiteX3" fmla="*/ 527876 w 529304"/>
                <a:gd name="connsiteY3" fmla="*/ 387096 h 477678"/>
                <a:gd name="connsiteX4" fmla="*/ 529304 w 529304"/>
                <a:gd name="connsiteY4" fmla="*/ 304991 h 477678"/>
                <a:gd name="connsiteX5" fmla="*/ 511683 w 529304"/>
                <a:gd name="connsiteY5" fmla="*/ 307181 h 477678"/>
                <a:gd name="connsiteX6" fmla="*/ 496157 w 529304"/>
                <a:gd name="connsiteY6" fmla="*/ 292322 h 477678"/>
                <a:gd name="connsiteX7" fmla="*/ 485013 w 529304"/>
                <a:gd name="connsiteY7" fmla="*/ 312515 h 477678"/>
                <a:gd name="connsiteX8" fmla="*/ 474345 w 529304"/>
                <a:gd name="connsiteY8" fmla="*/ 293942 h 477678"/>
                <a:gd name="connsiteX9" fmla="*/ 477488 w 529304"/>
                <a:gd name="connsiteY9" fmla="*/ 268319 h 477678"/>
                <a:gd name="connsiteX10" fmla="*/ 479584 w 529304"/>
                <a:gd name="connsiteY10" fmla="*/ 251270 h 477678"/>
                <a:gd name="connsiteX11" fmla="*/ 473678 w 529304"/>
                <a:gd name="connsiteY11" fmla="*/ 228886 h 477678"/>
                <a:gd name="connsiteX12" fmla="*/ 467201 w 529304"/>
                <a:gd name="connsiteY12" fmla="*/ 210788 h 477678"/>
                <a:gd name="connsiteX13" fmla="*/ 458057 w 529304"/>
                <a:gd name="connsiteY13" fmla="*/ 179356 h 477678"/>
                <a:gd name="connsiteX14" fmla="*/ 438340 w 529304"/>
                <a:gd name="connsiteY14" fmla="*/ 163925 h 477678"/>
                <a:gd name="connsiteX15" fmla="*/ 426530 w 529304"/>
                <a:gd name="connsiteY15" fmla="*/ 153829 h 477678"/>
                <a:gd name="connsiteX16" fmla="*/ 424910 w 529304"/>
                <a:gd name="connsiteY16" fmla="*/ 131921 h 477678"/>
                <a:gd name="connsiteX17" fmla="*/ 400907 w 529304"/>
                <a:gd name="connsiteY17" fmla="*/ 116014 h 477678"/>
                <a:gd name="connsiteX18" fmla="*/ 389096 w 529304"/>
                <a:gd name="connsiteY18" fmla="*/ 105918 h 477678"/>
                <a:gd name="connsiteX19" fmla="*/ 365570 w 529304"/>
                <a:gd name="connsiteY19" fmla="*/ 85630 h 477678"/>
                <a:gd name="connsiteX20" fmla="*/ 332422 w 529304"/>
                <a:gd name="connsiteY20" fmla="*/ 72962 h 477678"/>
                <a:gd name="connsiteX21" fmla="*/ 320707 w 529304"/>
                <a:gd name="connsiteY21" fmla="*/ 62770 h 477678"/>
                <a:gd name="connsiteX22" fmla="*/ 310515 w 529304"/>
                <a:gd name="connsiteY22" fmla="*/ 39910 h 477678"/>
                <a:gd name="connsiteX23" fmla="*/ 325469 w 529304"/>
                <a:gd name="connsiteY23" fmla="*/ 24479 h 477678"/>
                <a:gd name="connsiteX24" fmla="*/ 306229 w 529304"/>
                <a:gd name="connsiteY24" fmla="*/ 4763 h 477678"/>
                <a:gd name="connsiteX25" fmla="*/ 289084 w 529304"/>
                <a:gd name="connsiteY25" fmla="*/ 2667 h 477678"/>
                <a:gd name="connsiteX26" fmla="*/ 267748 w 529304"/>
                <a:gd name="connsiteY26" fmla="*/ 0 h 477678"/>
                <a:gd name="connsiteX27" fmla="*/ 250127 w 529304"/>
                <a:gd name="connsiteY27" fmla="*/ 2191 h 477678"/>
                <a:gd name="connsiteX28" fmla="*/ 246983 w 529304"/>
                <a:gd name="connsiteY28" fmla="*/ 27718 h 477678"/>
                <a:gd name="connsiteX29" fmla="*/ 248603 w 529304"/>
                <a:gd name="connsiteY29" fmla="*/ 49625 h 477678"/>
                <a:gd name="connsiteX30" fmla="*/ 208597 w 529304"/>
                <a:gd name="connsiteY30" fmla="*/ 57626 h 477678"/>
                <a:gd name="connsiteX31" fmla="*/ 194215 w 529304"/>
                <a:gd name="connsiteY31" fmla="*/ 68866 h 477678"/>
                <a:gd name="connsiteX32" fmla="*/ 176594 w 529304"/>
                <a:gd name="connsiteY32" fmla="*/ 70961 h 477678"/>
                <a:gd name="connsiteX33" fmla="*/ 148304 w 529304"/>
                <a:gd name="connsiteY33" fmla="*/ 89154 h 477678"/>
                <a:gd name="connsiteX34" fmla="*/ 123825 w 529304"/>
                <a:gd name="connsiteY34" fmla="*/ 112109 h 477678"/>
                <a:gd name="connsiteX35" fmla="*/ 108871 w 529304"/>
                <a:gd name="connsiteY35" fmla="*/ 127540 h 477678"/>
                <a:gd name="connsiteX36" fmla="*/ 18097 w 529304"/>
                <a:gd name="connsiteY36" fmla="*/ 125063 h 477678"/>
                <a:gd name="connsiteX37" fmla="*/ 17240 w 529304"/>
                <a:gd name="connsiteY37" fmla="*/ 202883 h 477678"/>
                <a:gd name="connsiteX38" fmla="*/ 10382 w 529304"/>
                <a:gd name="connsiteY38" fmla="*/ 258318 h 477678"/>
                <a:gd name="connsiteX39" fmla="*/ 0 w 529304"/>
                <a:gd name="connsiteY39" fmla="*/ 447484 h 477678"/>
                <a:gd name="connsiteX40" fmla="*/ 2191 w 529304"/>
                <a:gd name="connsiteY40" fmla="*/ 465106 h 477678"/>
                <a:gd name="connsiteX41" fmla="*/ 54483 w 529304"/>
                <a:gd name="connsiteY41" fmla="*/ 462915 h 477678"/>
                <a:gd name="connsiteX42" fmla="*/ 313372 w 529304"/>
                <a:gd name="connsiteY42" fmla="*/ 473202 h 477678"/>
                <a:gd name="connsiteX43" fmla="*/ 356616 w 529304"/>
                <a:gd name="connsiteY43" fmla="*/ 474250 h 477678"/>
                <a:gd name="connsiteX44" fmla="*/ 382810 w 529304"/>
                <a:gd name="connsiteY44" fmla="*/ 473107 h 477678"/>
                <a:gd name="connsiteX45" fmla="*/ 382810 w 529304"/>
                <a:gd name="connsiteY45" fmla="*/ 473107 h 477678"/>
                <a:gd name="connsiteX46" fmla="*/ 382810 w 529304"/>
                <a:gd name="connsiteY46" fmla="*/ 473107 h 47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29304" h="477678">
                  <a:moveTo>
                    <a:pt x="382810" y="473107"/>
                  </a:moveTo>
                  <a:lnTo>
                    <a:pt x="525304" y="477679"/>
                  </a:lnTo>
                  <a:lnTo>
                    <a:pt x="523113" y="425482"/>
                  </a:lnTo>
                  <a:lnTo>
                    <a:pt x="527876" y="387096"/>
                  </a:lnTo>
                  <a:lnTo>
                    <a:pt x="529304" y="304991"/>
                  </a:lnTo>
                  <a:lnTo>
                    <a:pt x="511683" y="307181"/>
                  </a:lnTo>
                  <a:lnTo>
                    <a:pt x="496157" y="292322"/>
                  </a:lnTo>
                  <a:lnTo>
                    <a:pt x="485013" y="312515"/>
                  </a:lnTo>
                  <a:lnTo>
                    <a:pt x="474345" y="293942"/>
                  </a:lnTo>
                  <a:lnTo>
                    <a:pt x="477488" y="268319"/>
                  </a:lnTo>
                  <a:lnTo>
                    <a:pt x="479584" y="251270"/>
                  </a:lnTo>
                  <a:lnTo>
                    <a:pt x="473678" y="228886"/>
                  </a:lnTo>
                  <a:lnTo>
                    <a:pt x="467201" y="210788"/>
                  </a:lnTo>
                  <a:lnTo>
                    <a:pt x="458057" y="179356"/>
                  </a:lnTo>
                  <a:lnTo>
                    <a:pt x="438340" y="163925"/>
                  </a:lnTo>
                  <a:lnTo>
                    <a:pt x="426530" y="153829"/>
                  </a:lnTo>
                  <a:lnTo>
                    <a:pt x="424910" y="131921"/>
                  </a:lnTo>
                  <a:lnTo>
                    <a:pt x="400907" y="116014"/>
                  </a:lnTo>
                  <a:lnTo>
                    <a:pt x="389096" y="105918"/>
                  </a:lnTo>
                  <a:lnTo>
                    <a:pt x="365570" y="85630"/>
                  </a:lnTo>
                  <a:lnTo>
                    <a:pt x="332422" y="72962"/>
                  </a:lnTo>
                  <a:lnTo>
                    <a:pt x="320707" y="62770"/>
                  </a:lnTo>
                  <a:lnTo>
                    <a:pt x="310515" y="39910"/>
                  </a:lnTo>
                  <a:lnTo>
                    <a:pt x="325469" y="24479"/>
                  </a:lnTo>
                  <a:lnTo>
                    <a:pt x="306229" y="4763"/>
                  </a:lnTo>
                  <a:lnTo>
                    <a:pt x="289084" y="2667"/>
                  </a:lnTo>
                  <a:lnTo>
                    <a:pt x="267748" y="0"/>
                  </a:lnTo>
                  <a:lnTo>
                    <a:pt x="250127" y="2191"/>
                  </a:lnTo>
                  <a:lnTo>
                    <a:pt x="246983" y="27718"/>
                  </a:lnTo>
                  <a:lnTo>
                    <a:pt x="248603" y="49625"/>
                  </a:lnTo>
                  <a:lnTo>
                    <a:pt x="208597" y="57626"/>
                  </a:lnTo>
                  <a:lnTo>
                    <a:pt x="194215" y="68866"/>
                  </a:lnTo>
                  <a:lnTo>
                    <a:pt x="176594" y="70961"/>
                  </a:lnTo>
                  <a:lnTo>
                    <a:pt x="148304" y="89154"/>
                  </a:lnTo>
                  <a:lnTo>
                    <a:pt x="123825" y="112109"/>
                  </a:lnTo>
                  <a:lnTo>
                    <a:pt x="108871" y="127540"/>
                  </a:lnTo>
                  <a:lnTo>
                    <a:pt x="18097" y="125063"/>
                  </a:lnTo>
                  <a:lnTo>
                    <a:pt x="17240" y="202883"/>
                  </a:lnTo>
                  <a:lnTo>
                    <a:pt x="10382" y="258318"/>
                  </a:lnTo>
                  <a:lnTo>
                    <a:pt x="0" y="447484"/>
                  </a:lnTo>
                  <a:lnTo>
                    <a:pt x="2191" y="465106"/>
                  </a:lnTo>
                  <a:lnTo>
                    <a:pt x="54483" y="462915"/>
                  </a:lnTo>
                  <a:lnTo>
                    <a:pt x="313372" y="473202"/>
                  </a:lnTo>
                  <a:lnTo>
                    <a:pt x="356616" y="474250"/>
                  </a:lnTo>
                  <a:lnTo>
                    <a:pt x="382810" y="473107"/>
                  </a:lnTo>
                  <a:lnTo>
                    <a:pt x="382810" y="473107"/>
                  </a:lnTo>
                  <a:lnTo>
                    <a:pt x="382810" y="4731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BC1F6FE4-70D3-BBAB-5A52-272D16A15F1F}"/>
                </a:ext>
              </a:extLst>
            </p:cNvPr>
            <p:cNvSpPr/>
            <p:nvPr/>
          </p:nvSpPr>
          <p:spPr>
            <a:xfrm>
              <a:off x="3502863" y="2870857"/>
              <a:ext cx="850595" cy="688912"/>
            </a:xfrm>
            <a:custGeom>
              <a:avLst/>
              <a:gdLst>
                <a:gd name="connsiteX0" fmla="*/ 393763 w 505111"/>
                <a:gd name="connsiteY0" fmla="*/ 409099 h 409098"/>
                <a:gd name="connsiteX1" fmla="*/ 413004 w 505111"/>
                <a:gd name="connsiteY1" fmla="*/ 394145 h 409098"/>
                <a:gd name="connsiteX2" fmla="*/ 431102 w 505111"/>
                <a:gd name="connsiteY2" fmla="*/ 387667 h 409098"/>
                <a:gd name="connsiteX3" fmla="*/ 446056 w 505111"/>
                <a:gd name="connsiteY3" fmla="*/ 372142 h 409098"/>
                <a:gd name="connsiteX4" fmla="*/ 452342 w 505111"/>
                <a:gd name="connsiteY4" fmla="*/ 355568 h 409098"/>
                <a:gd name="connsiteX5" fmla="*/ 472059 w 505111"/>
                <a:gd name="connsiteY5" fmla="*/ 336328 h 409098"/>
                <a:gd name="connsiteX6" fmla="*/ 491776 w 505111"/>
                <a:gd name="connsiteY6" fmla="*/ 317087 h 409098"/>
                <a:gd name="connsiteX7" fmla="*/ 502444 w 505111"/>
                <a:gd name="connsiteY7" fmla="*/ 300990 h 409098"/>
                <a:gd name="connsiteX8" fmla="*/ 505111 w 505111"/>
                <a:gd name="connsiteY8" fmla="*/ 279654 h 409098"/>
                <a:gd name="connsiteX9" fmla="*/ 493872 w 505111"/>
                <a:gd name="connsiteY9" fmla="*/ 265271 h 409098"/>
                <a:gd name="connsiteX10" fmla="*/ 473107 w 505111"/>
                <a:gd name="connsiteY10" fmla="*/ 258318 h 409098"/>
                <a:gd name="connsiteX11" fmla="*/ 475202 w 505111"/>
                <a:gd name="connsiteY11" fmla="*/ 241173 h 409098"/>
                <a:gd name="connsiteX12" fmla="*/ 483108 w 505111"/>
                <a:gd name="connsiteY12" fmla="*/ 211836 h 409098"/>
                <a:gd name="connsiteX13" fmla="*/ 481013 w 505111"/>
                <a:gd name="connsiteY13" fmla="*/ 194215 h 409098"/>
                <a:gd name="connsiteX14" fmla="*/ 480441 w 505111"/>
                <a:gd name="connsiteY14" fmla="*/ 163735 h 409098"/>
                <a:gd name="connsiteX15" fmla="*/ 473964 w 505111"/>
                <a:gd name="connsiteY15" fmla="*/ 145542 h 409098"/>
                <a:gd name="connsiteX16" fmla="*/ 471774 w 505111"/>
                <a:gd name="connsiteY16" fmla="*/ 127921 h 409098"/>
                <a:gd name="connsiteX17" fmla="*/ 465391 w 505111"/>
                <a:gd name="connsiteY17" fmla="*/ 109823 h 409098"/>
                <a:gd name="connsiteX18" fmla="*/ 446723 w 505111"/>
                <a:gd name="connsiteY18" fmla="*/ 85820 h 409098"/>
                <a:gd name="connsiteX19" fmla="*/ 426911 w 505111"/>
                <a:gd name="connsiteY19" fmla="*/ 70295 h 409098"/>
                <a:gd name="connsiteX20" fmla="*/ 416243 w 505111"/>
                <a:gd name="connsiteY20" fmla="*/ 51625 h 409098"/>
                <a:gd name="connsiteX21" fmla="*/ 386334 w 505111"/>
                <a:gd name="connsiteY21" fmla="*/ 47911 h 409098"/>
                <a:gd name="connsiteX22" fmla="*/ 314325 w 505111"/>
                <a:gd name="connsiteY22" fmla="*/ 0 h 409098"/>
                <a:gd name="connsiteX23" fmla="*/ 240221 w 505111"/>
                <a:gd name="connsiteY23" fmla="*/ 3905 h 409098"/>
                <a:gd name="connsiteX24" fmla="*/ 218313 w 505111"/>
                <a:gd name="connsiteY24" fmla="*/ 5525 h 409098"/>
                <a:gd name="connsiteX25" fmla="*/ 200692 w 505111"/>
                <a:gd name="connsiteY25" fmla="*/ 7715 h 409098"/>
                <a:gd name="connsiteX26" fmla="*/ 185833 w 505111"/>
                <a:gd name="connsiteY26" fmla="*/ 23241 h 409098"/>
                <a:gd name="connsiteX27" fmla="*/ 159639 w 505111"/>
                <a:gd name="connsiteY27" fmla="*/ 24289 h 409098"/>
                <a:gd name="connsiteX28" fmla="*/ 177927 w 505111"/>
                <a:gd name="connsiteY28" fmla="*/ 87344 h 409098"/>
                <a:gd name="connsiteX29" fmla="*/ 126683 w 505111"/>
                <a:gd name="connsiteY29" fmla="*/ 115729 h 409098"/>
                <a:gd name="connsiteX30" fmla="*/ 96869 w 505111"/>
                <a:gd name="connsiteY30" fmla="*/ 112014 h 409098"/>
                <a:gd name="connsiteX31" fmla="*/ 44577 w 505111"/>
                <a:gd name="connsiteY31" fmla="*/ 79534 h 409098"/>
                <a:gd name="connsiteX32" fmla="*/ 18383 w 505111"/>
                <a:gd name="connsiteY32" fmla="*/ 80677 h 409098"/>
                <a:gd name="connsiteX33" fmla="*/ 7715 w 505111"/>
                <a:gd name="connsiteY33" fmla="*/ 96679 h 409098"/>
                <a:gd name="connsiteX34" fmla="*/ 3048 w 505111"/>
                <a:gd name="connsiteY34" fmla="*/ 135160 h 409098"/>
                <a:gd name="connsiteX35" fmla="*/ 953 w 505111"/>
                <a:gd name="connsiteY35" fmla="*/ 187071 h 409098"/>
                <a:gd name="connsiteX36" fmla="*/ 0 w 505111"/>
                <a:gd name="connsiteY36" fmla="*/ 299752 h 409098"/>
                <a:gd name="connsiteX37" fmla="*/ 667 w 505111"/>
                <a:gd name="connsiteY37" fmla="*/ 399669 h 409098"/>
                <a:gd name="connsiteX38" fmla="*/ 82868 w 505111"/>
                <a:gd name="connsiteY38" fmla="*/ 401098 h 409098"/>
                <a:gd name="connsiteX39" fmla="*/ 259937 w 505111"/>
                <a:gd name="connsiteY39" fmla="*/ 405670 h 409098"/>
                <a:gd name="connsiteX40" fmla="*/ 393763 w 505111"/>
                <a:gd name="connsiteY40" fmla="*/ 409099 h 409098"/>
                <a:gd name="connsiteX41" fmla="*/ 393763 w 505111"/>
                <a:gd name="connsiteY41" fmla="*/ 409099 h 409098"/>
                <a:gd name="connsiteX42" fmla="*/ 393763 w 505111"/>
                <a:gd name="connsiteY42" fmla="*/ 409099 h 409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05111" h="409098">
                  <a:moveTo>
                    <a:pt x="393763" y="409099"/>
                  </a:moveTo>
                  <a:lnTo>
                    <a:pt x="413004" y="394145"/>
                  </a:lnTo>
                  <a:lnTo>
                    <a:pt x="431102" y="387667"/>
                  </a:lnTo>
                  <a:lnTo>
                    <a:pt x="446056" y="372142"/>
                  </a:lnTo>
                  <a:lnTo>
                    <a:pt x="452342" y="355568"/>
                  </a:lnTo>
                  <a:lnTo>
                    <a:pt x="472059" y="336328"/>
                  </a:lnTo>
                  <a:lnTo>
                    <a:pt x="491776" y="317087"/>
                  </a:lnTo>
                  <a:lnTo>
                    <a:pt x="502444" y="300990"/>
                  </a:lnTo>
                  <a:lnTo>
                    <a:pt x="505111" y="279654"/>
                  </a:lnTo>
                  <a:lnTo>
                    <a:pt x="493872" y="265271"/>
                  </a:lnTo>
                  <a:lnTo>
                    <a:pt x="473107" y="258318"/>
                  </a:lnTo>
                  <a:lnTo>
                    <a:pt x="475202" y="241173"/>
                  </a:lnTo>
                  <a:lnTo>
                    <a:pt x="483108" y="211836"/>
                  </a:lnTo>
                  <a:lnTo>
                    <a:pt x="481013" y="194215"/>
                  </a:lnTo>
                  <a:lnTo>
                    <a:pt x="480441" y="163735"/>
                  </a:lnTo>
                  <a:lnTo>
                    <a:pt x="473964" y="145542"/>
                  </a:lnTo>
                  <a:lnTo>
                    <a:pt x="471774" y="127921"/>
                  </a:lnTo>
                  <a:lnTo>
                    <a:pt x="465391" y="109823"/>
                  </a:lnTo>
                  <a:lnTo>
                    <a:pt x="446723" y="85820"/>
                  </a:lnTo>
                  <a:lnTo>
                    <a:pt x="426911" y="70295"/>
                  </a:lnTo>
                  <a:lnTo>
                    <a:pt x="416243" y="51625"/>
                  </a:lnTo>
                  <a:lnTo>
                    <a:pt x="386334" y="47911"/>
                  </a:lnTo>
                  <a:lnTo>
                    <a:pt x="314325" y="0"/>
                  </a:lnTo>
                  <a:lnTo>
                    <a:pt x="240221" y="3905"/>
                  </a:lnTo>
                  <a:lnTo>
                    <a:pt x="218313" y="5525"/>
                  </a:lnTo>
                  <a:lnTo>
                    <a:pt x="200692" y="7715"/>
                  </a:lnTo>
                  <a:lnTo>
                    <a:pt x="185833" y="23241"/>
                  </a:lnTo>
                  <a:lnTo>
                    <a:pt x="159639" y="24289"/>
                  </a:lnTo>
                  <a:lnTo>
                    <a:pt x="177927" y="87344"/>
                  </a:lnTo>
                  <a:lnTo>
                    <a:pt x="126683" y="115729"/>
                  </a:lnTo>
                  <a:lnTo>
                    <a:pt x="96869" y="112014"/>
                  </a:lnTo>
                  <a:lnTo>
                    <a:pt x="44577" y="79534"/>
                  </a:lnTo>
                  <a:lnTo>
                    <a:pt x="18383" y="80677"/>
                  </a:lnTo>
                  <a:lnTo>
                    <a:pt x="7715" y="96679"/>
                  </a:lnTo>
                  <a:lnTo>
                    <a:pt x="3048" y="135160"/>
                  </a:lnTo>
                  <a:lnTo>
                    <a:pt x="953" y="187071"/>
                  </a:lnTo>
                  <a:lnTo>
                    <a:pt x="0" y="299752"/>
                  </a:lnTo>
                  <a:lnTo>
                    <a:pt x="667" y="399669"/>
                  </a:lnTo>
                  <a:lnTo>
                    <a:pt x="82868" y="401098"/>
                  </a:lnTo>
                  <a:lnTo>
                    <a:pt x="259937" y="405670"/>
                  </a:lnTo>
                  <a:lnTo>
                    <a:pt x="393763" y="409099"/>
                  </a:lnTo>
                  <a:lnTo>
                    <a:pt x="393763" y="409099"/>
                  </a:lnTo>
                  <a:lnTo>
                    <a:pt x="393763" y="40909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BC76424C-D90A-30A3-025F-C1E96DCF417B}"/>
                </a:ext>
              </a:extLst>
            </p:cNvPr>
            <p:cNvSpPr/>
            <p:nvPr/>
          </p:nvSpPr>
          <p:spPr>
            <a:xfrm>
              <a:off x="2374297" y="2635232"/>
              <a:ext cx="495951" cy="607591"/>
            </a:xfrm>
            <a:custGeom>
              <a:avLst/>
              <a:gdLst>
                <a:gd name="connsiteX0" fmla="*/ 203549 w 294512"/>
                <a:gd name="connsiteY0" fmla="*/ 360807 h 360807"/>
                <a:gd name="connsiteX1" fmla="*/ 222599 w 294512"/>
                <a:gd name="connsiteY1" fmla="*/ 345853 h 360807"/>
                <a:gd name="connsiteX2" fmla="*/ 202978 w 294512"/>
                <a:gd name="connsiteY2" fmla="*/ 330422 h 360807"/>
                <a:gd name="connsiteX3" fmla="*/ 213074 w 294512"/>
                <a:gd name="connsiteY3" fmla="*/ 318611 h 360807"/>
                <a:gd name="connsiteX4" fmla="*/ 219932 w 294512"/>
                <a:gd name="connsiteY4" fmla="*/ 297847 h 360807"/>
                <a:gd name="connsiteX5" fmla="*/ 226314 w 294512"/>
                <a:gd name="connsiteY5" fmla="*/ 281369 h 360807"/>
                <a:gd name="connsiteX6" fmla="*/ 232600 w 294512"/>
                <a:gd name="connsiteY6" fmla="*/ 264795 h 360807"/>
                <a:gd name="connsiteX7" fmla="*/ 238982 w 294512"/>
                <a:gd name="connsiteY7" fmla="*/ 248317 h 360807"/>
                <a:gd name="connsiteX8" fmla="*/ 222028 w 294512"/>
                <a:gd name="connsiteY8" fmla="*/ 246221 h 360807"/>
                <a:gd name="connsiteX9" fmla="*/ 240506 w 294512"/>
                <a:gd name="connsiteY9" fmla="*/ 235458 h 360807"/>
                <a:gd name="connsiteX10" fmla="*/ 246888 w 294512"/>
                <a:gd name="connsiteY10" fmla="*/ 218980 h 360807"/>
                <a:gd name="connsiteX11" fmla="*/ 257461 w 294512"/>
                <a:gd name="connsiteY11" fmla="*/ 202978 h 360807"/>
                <a:gd name="connsiteX12" fmla="*/ 255365 w 294512"/>
                <a:gd name="connsiteY12" fmla="*/ 185357 h 360807"/>
                <a:gd name="connsiteX13" fmla="*/ 269653 w 294512"/>
                <a:gd name="connsiteY13" fmla="*/ 174117 h 360807"/>
                <a:gd name="connsiteX14" fmla="*/ 263271 w 294512"/>
                <a:gd name="connsiteY14" fmla="*/ 156020 h 360807"/>
                <a:gd name="connsiteX15" fmla="*/ 277558 w 294512"/>
                <a:gd name="connsiteY15" fmla="*/ 144875 h 360807"/>
                <a:gd name="connsiteX16" fmla="*/ 288227 w 294512"/>
                <a:gd name="connsiteY16" fmla="*/ 128873 h 360807"/>
                <a:gd name="connsiteX17" fmla="*/ 294513 w 294512"/>
                <a:gd name="connsiteY17" fmla="*/ 112300 h 360807"/>
                <a:gd name="connsiteX18" fmla="*/ 278606 w 294512"/>
                <a:gd name="connsiteY18" fmla="*/ 101727 h 360807"/>
                <a:gd name="connsiteX19" fmla="*/ 293941 w 294512"/>
                <a:gd name="connsiteY19" fmla="*/ 81915 h 360807"/>
                <a:gd name="connsiteX20" fmla="*/ 282797 w 294512"/>
                <a:gd name="connsiteY20" fmla="*/ 67532 h 360807"/>
                <a:gd name="connsiteX21" fmla="*/ 266890 w 294512"/>
                <a:gd name="connsiteY21" fmla="*/ 56959 h 360807"/>
                <a:gd name="connsiteX22" fmla="*/ 281749 w 294512"/>
                <a:gd name="connsiteY22" fmla="*/ 41434 h 360807"/>
                <a:gd name="connsiteX23" fmla="*/ 261556 w 294512"/>
                <a:gd name="connsiteY23" fmla="*/ 30290 h 360807"/>
                <a:gd name="connsiteX24" fmla="*/ 271653 w 294512"/>
                <a:gd name="connsiteY24" fmla="*/ 18574 h 360807"/>
                <a:gd name="connsiteX25" fmla="*/ 290703 w 294512"/>
                <a:gd name="connsiteY25" fmla="*/ 3620 h 360807"/>
                <a:gd name="connsiteX26" fmla="*/ 260985 w 294512"/>
                <a:gd name="connsiteY26" fmla="*/ 0 h 360807"/>
                <a:gd name="connsiteX27" fmla="*/ 245078 w 294512"/>
                <a:gd name="connsiteY27" fmla="*/ 24003 h 360807"/>
                <a:gd name="connsiteX28" fmla="*/ 230791 w 294512"/>
                <a:gd name="connsiteY28" fmla="*/ 35147 h 360807"/>
                <a:gd name="connsiteX29" fmla="*/ 212217 w 294512"/>
                <a:gd name="connsiteY29" fmla="*/ 45911 h 360807"/>
                <a:gd name="connsiteX30" fmla="*/ 201644 w 294512"/>
                <a:gd name="connsiteY30" fmla="*/ 61913 h 360807"/>
                <a:gd name="connsiteX31" fmla="*/ 180404 w 294512"/>
                <a:gd name="connsiteY31" fmla="*/ 59246 h 360807"/>
                <a:gd name="connsiteX32" fmla="*/ 166116 w 294512"/>
                <a:gd name="connsiteY32" fmla="*/ 70485 h 360807"/>
                <a:gd name="connsiteX33" fmla="*/ 147542 w 294512"/>
                <a:gd name="connsiteY33" fmla="*/ 81153 h 360807"/>
                <a:gd name="connsiteX34" fmla="*/ 130588 w 294512"/>
                <a:gd name="connsiteY34" fmla="*/ 79058 h 360807"/>
                <a:gd name="connsiteX35" fmla="*/ 128397 w 294512"/>
                <a:gd name="connsiteY35" fmla="*/ 96107 h 360807"/>
                <a:gd name="connsiteX36" fmla="*/ 117824 w 294512"/>
                <a:gd name="connsiteY36" fmla="*/ 112109 h 360807"/>
                <a:gd name="connsiteX37" fmla="*/ 100870 w 294512"/>
                <a:gd name="connsiteY37" fmla="*/ 110014 h 360807"/>
                <a:gd name="connsiteX38" fmla="*/ 80200 w 294512"/>
                <a:gd name="connsiteY38" fmla="*/ 103156 h 360807"/>
                <a:gd name="connsiteX39" fmla="*/ 68961 w 294512"/>
                <a:gd name="connsiteY39" fmla="*/ 88773 h 360807"/>
                <a:gd name="connsiteX40" fmla="*/ 57817 w 294512"/>
                <a:gd name="connsiteY40" fmla="*/ 74390 h 360807"/>
                <a:gd name="connsiteX41" fmla="*/ 46672 w 294512"/>
                <a:gd name="connsiteY41" fmla="*/ 60103 h 360807"/>
                <a:gd name="connsiteX42" fmla="*/ 29146 w 294512"/>
                <a:gd name="connsiteY42" fmla="*/ 62198 h 360807"/>
                <a:gd name="connsiteX43" fmla="*/ 10096 w 294512"/>
                <a:gd name="connsiteY43" fmla="*/ 77153 h 360807"/>
                <a:gd name="connsiteX44" fmla="*/ 0 w 294512"/>
                <a:gd name="connsiteY44" fmla="*/ 88963 h 360807"/>
                <a:gd name="connsiteX45" fmla="*/ 10668 w 294512"/>
                <a:gd name="connsiteY45" fmla="*/ 107537 h 360807"/>
                <a:gd name="connsiteX46" fmla="*/ 21812 w 294512"/>
                <a:gd name="connsiteY46" fmla="*/ 121920 h 360807"/>
                <a:gd name="connsiteX47" fmla="*/ 54769 w 294512"/>
                <a:gd name="connsiteY47" fmla="*/ 134684 h 360807"/>
                <a:gd name="connsiteX48" fmla="*/ 74866 w 294512"/>
                <a:gd name="connsiteY48" fmla="*/ 145828 h 360807"/>
                <a:gd name="connsiteX49" fmla="*/ 94583 w 294512"/>
                <a:gd name="connsiteY49" fmla="*/ 161163 h 360807"/>
                <a:gd name="connsiteX50" fmla="*/ 104680 w 294512"/>
                <a:gd name="connsiteY50" fmla="*/ 184118 h 360807"/>
                <a:gd name="connsiteX51" fmla="*/ 121158 w 294512"/>
                <a:gd name="connsiteY51" fmla="*/ 190405 h 360807"/>
                <a:gd name="connsiteX52" fmla="*/ 118967 w 294512"/>
                <a:gd name="connsiteY52" fmla="*/ 207454 h 360807"/>
                <a:gd name="connsiteX53" fmla="*/ 121158 w 294512"/>
                <a:gd name="connsiteY53" fmla="*/ 225076 h 360807"/>
                <a:gd name="connsiteX54" fmla="*/ 139732 w 294512"/>
                <a:gd name="connsiteY54" fmla="*/ 214408 h 360807"/>
                <a:gd name="connsiteX55" fmla="*/ 149257 w 294512"/>
                <a:gd name="connsiteY55" fmla="*/ 241554 h 360807"/>
                <a:gd name="connsiteX56" fmla="*/ 154591 w 294512"/>
                <a:gd name="connsiteY56" fmla="*/ 268129 h 360807"/>
                <a:gd name="connsiteX57" fmla="*/ 160972 w 294512"/>
                <a:gd name="connsiteY57" fmla="*/ 286226 h 360807"/>
                <a:gd name="connsiteX58" fmla="*/ 165830 w 294512"/>
                <a:gd name="connsiteY58" fmla="*/ 317183 h 360807"/>
                <a:gd name="connsiteX59" fmla="*/ 163735 w 294512"/>
                <a:gd name="connsiteY59" fmla="*/ 334232 h 360807"/>
                <a:gd name="connsiteX60" fmla="*/ 165830 w 294512"/>
                <a:gd name="connsiteY60" fmla="*/ 351758 h 360807"/>
                <a:gd name="connsiteX61" fmla="*/ 176403 w 294512"/>
                <a:gd name="connsiteY61" fmla="*/ 335756 h 360807"/>
                <a:gd name="connsiteX62" fmla="*/ 191833 w 294512"/>
                <a:gd name="connsiteY62" fmla="*/ 350711 h 360807"/>
                <a:gd name="connsiteX63" fmla="*/ 203549 w 294512"/>
                <a:gd name="connsiteY63" fmla="*/ 360807 h 360807"/>
                <a:gd name="connsiteX64" fmla="*/ 203549 w 294512"/>
                <a:gd name="connsiteY64" fmla="*/ 360807 h 360807"/>
                <a:gd name="connsiteX65" fmla="*/ 203549 w 294512"/>
                <a:gd name="connsiteY65" fmla="*/ 360807 h 36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94512" h="360807">
                  <a:moveTo>
                    <a:pt x="203549" y="360807"/>
                  </a:moveTo>
                  <a:lnTo>
                    <a:pt x="222599" y="345853"/>
                  </a:lnTo>
                  <a:lnTo>
                    <a:pt x="202978" y="330422"/>
                  </a:lnTo>
                  <a:lnTo>
                    <a:pt x="213074" y="318611"/>
                  </a:lnTo>
                  <a:lnTo>
                    <a:pt x="219932" y="297847"/>
                  </a:lnTo>
                  <a:lnTo>
                    <a:pt x="226314" y="281369"/>
                  </a:lnTo>
                  <a:lnTo>
                    <a:pt x="232600" y="264795"/>
                  </a:lnTo>
                  <a:lnTo>
                    <a:pt x="238982" y="248317"/>
                  </a:lnTo>
                  <a:lnTo>
                    <a:pt x="222028" y="246221"/>
                  </a:lnTo>
                  <a:lnTo>
                    <a:pt x="240506" y="235458"/>
                  </a:lnTo>
                  <a:lnTo>
                    <a:pt x="246888" y="218980"/>
                  </a:lnTo>
                  <a:lnTo>
                    <a:pt x="257461" y="202978"/>
                  </a:lnTo>
                  <a:lnTo>
                    <a:pt x="255365" y="185357"/>
                  </a:lnTo>
                  <a:lnTo>
                    <a:pt x="269653" y="174117"/>
                  </a:lnTo>
                  <a:lnTo>
                    <a:pt x="263271" y="156020"/>
                  </a:lnTo>
                  <a:lnTo>
                    <a:pt x="277558" y="144875"/>
                  </a:lnTo>
                  <a:lnTo>
                    <a:pt x="288227" y="128873"/>
                  </a:lnTo>
                  <a:lnTo>
                    <a:pt x="294513" y="112300"/>
                  </a:lnTo>
                  <a:lnTo>
                    <a:pt x="278606" y="101727"/>
                  </a:lnTo>
                  <a:lnTo>
                    <a:pt x="293941" y="81915"/>
                  </a:lnTo>
                  <a:lnTo>
                    <a:pt x="282797" y="67532"/>
                  </a:lnTo>
                  <a:lnTo>
                    <a:pt x="266890" y="56959"/>
                  </a:lnTo>
                  <a:lnTo>
                    <a:pt x="281749" y="41434"/>
                  </a:lnTo>
                  <a:lnTo>
                    <a:pt x="261556" y="30290"/>
                  </a:lnTo>
                  <a:lnTo>
                    <a:pt x="271653" y="18574"/>
                  </a:lnTo>
                  <a:lnTo>
                    <a:pt x="290703" y="3620"/>
                  </a:lnTo>
                  <a:lnTo>
                    <a:pt x="260985" y="0"/>
                  </a:lnTo>
                  <a:lnTo>
                    <a:pt x="245078" y="24003"/>
                  </a:lnTo>
                  <a:lnTo>
                    <a:pt x="230791" y="35147"/>
                  </a:lnTo>
                  <a:lnTo>
                    <a:pt x="212217" y="45911"/>
                  </a:lnTo>
                  <a:lnTo>
                    <a:pt x="201644" y="61913"/>
                  </a:lnTo>
                  <a:lnTo>
                    <a:pt x="180404" y="59246"/>
                  </a:lnTo>
                  <a:lnTo>
                    <a:pt x="166116" y="70485"/>
                  </a:lnTo>
                  <a:lnTo>
                    <a:pt x="147542" y="81153"/>
                  </a:lnTo>
                  <a:lnTo>
                    <a:pt x="130588" y="79058"/>
                  </a:lnTo>
                  <a:lnTo>
                    <a:pt x="128397" y="96107"/>
                  </a:lnTo>
                  <a:lnTo>
                    <a:pt x="117824" y="112109"/>
                  </a:lnTo>
                  <a:lnTo>
                    <a:pt x="100870" y="110014"/>
                  </a:lnTo>
                  <a:lnTo>
                    <a:pt x="80200" y="103156"/>
                  </a:lnTo>
                  <a:lnTo>
                    <a:pt x="68961" y="88773"/>
                  </a:lnTo>
                  <a:lnTo>
                    <a:pt x="57817" y="74390"/>
                  </a:lnTo>
                  <a:lnTo>
                    <a:pt x="46672" y="60103"/>
                  </a:lnTo>
                  <a:lnTo>
                    <a:pt x="29146" y="62198"/>
                  </a:lnTo>
                  <a:lnTo>
                    <a:pt x="10096" y="77153"/>
                  </a:lnTo>
                  <a:lnTo>
                    <a:pt x="0" y="88963"/>
                  </a:lnTo>
                  <a:lnTo>
                    <a:pt x="10668" y="107537"/>
                  </a:lnTo>
                  <a:lnTo>
                    <a:pt x="21812" y="121920"/>
                  </a:lnTo>
                  <a:lnTo>
                    <a:pt x="54769" y="134684"/>
                  </a:lnTo>
                  <a:lnTo>
                    <a:pt x="74866" y="145828"/>
                  </a:lnTo>
                  <a:lnTo>
                    <a:pt x="94583" y="161163"/>
                  </a:lnTo>
                  <a:lnTo>
                    <a:pt x="104680" y="184118"/>
                  </a:lnTo>
                  <a:lnTo>
                    <a:pt x="121158" y="190405"/>
                  </a:lnTo>
                  <a:lnTo>
                    <a:pt x="118967" y="207454"/>
                  </a:lnTo>
                  <a:lnTo>
                    <a:pt x="121158" y="225076"/>
                  </a:lnTo>
                  <a:lnTo>
                    <a:pt x="139732" y="214408"/>
                  </a:lnTo>
                  <a:lnTo>
                    <a:pt x="149257" y="241554"/>
                  </a:lnTo>
                  <a:lnTo>
                    <a:pt x="154591" y="268129"/>
                  </a:lnTo>
                  <a:lnTo>
                    <a:pt x="160972" y="286226"/>
                  </a:lnTo>
                  <a:lnTo>
                    <a:pt x="165830" y="317183"/>
                  </a:lnTo>
                  <a:lnTo>
                    <a:pt x="163735" y="334232"/>
                  </a:lnTo>
                  <a:lnTo>
                    <a:pt x="165830" y="351758"/>
                  </a:lnTo>
                  <a:lnTo>
                    <a:pt x="176403" y="335756"/>
                  </a:lnTo>
                  <a:lnTo>
                    <a:pt x="191833" y="350711"/>
                  </a:lnTo>
                  <a:lnTo>
                    <a:pt x="203549" y="360807"/>
                  </a:lnTo>
                  <a:lnTo>
                    <a:pt x="203549" y="360807"/>
                  </a:lnTo>
                  <a:lnTo>
                    <a:pt x="203549" y="3608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07F3FA16-24E6-C134-101C-94F933D86D99}"/>
                </a:ext>
              </a:extLst>
            </p:cNvPr>
            <p:cNvSpPr/>
            <p:nvPr/>
          </p:nvSpPr>
          <p:spPr>
            <a:xfrm>
              <a:off x="2122951" y="1173678"/>
              <a:ext cx="929190" cy="1022061"/>
            </a:xfrm>
            <a:custGeom>
              <a:avLst/>
              <a:gdLst>
                <a:gd name="connsiteX0" fmla="*/ 295180 w 551783"/>
                <a:gd name="connsiteY0" fmla="*/ 606933 h 606933"/>
                <a:gd name="connsiteX1" fmla="*/ 313849 w 551783"/>
                <a:gd name="connsiteY1" fmla="*/ 596170 h 606933"/>
                <a:gd name="connsiteX2" fmla="*/ 320230 w 551783"/>
                <a:gd name="connsiteY2" fmla="*/ 579596 h 606933"/>
                <a:gd name="connsiteX3" fmla="*/ 334613 w 551783"/>
                <a:gd name="connsiteY3" fmla="*/ 568357 h 606933"/>
                <a:gd name="connsiteX4" fmla="*/ 353282 w 551783"/>
                <a:gd name="connsiteY4" fmla="*/ 557689 h 606933"/>
                <a:gd name="connsiteX5" fmla="*/ 387953 w 551783"/>
                <a:gd name="connsiteY5" fmla="*/ 557593 h 606933"/>
                <a:gd name="connsiteX6" fmla="*/ 390049 w 551783"/>
                <a:gd name="connsiteY6" fmla="*/ 575215 h 606933"/>
                <a:gd name="connsiteX7" fmla="*/ 411385 w 551783"/>
                <a:gd name="connsiteY7" fmla="*/ 577882 h 606933"/>
                <a:gd name="connsiteX8" fmla="*/ 428530 w 551783"/>
                <a:gd name="connsiteY8" fmla="*/ 579977 h 606933"/>
                <a:gd name="connsiteX9" fmla="*/ 452533 w 551783"/>
                <a:gd name="connsiteY9" fmla="*/ 595979 h 606933"/>
                <a:gd name="connsiteX10" fmla="*/ 456724 w 551783"/>
                <a:gd name="connsiteY10" fmla="*/ 561784 h 606933"/>
                <a:gd name="connsiteX11" fmla="*/ 455105 w 551783"/>
                <a:gd name="connsiteY11" fmla="*/ 539877 h 606933"/>
                <a:gd name="connsiteX12" fmla="*/ 452914 w 551783"/>
                <a:gd name="connsiteY12" fmla="*/ 522256 h 606933"/>
                <a:gd name="connsiteX13" fmla="*/ 471107 w 551783"/>
                <a:gd name="connsiteY13" fmla="*/ 515779 h 606933"/>
                <a:gd name="connsiteX14" fmla="*/ 485489 w 551783"/>
                <a:gd name="connsiteY14" fmla="*/ 504539 h 606933"/>
                <a:gd name="connsiteX15" fmla="*/ 491871 w 551783"/>
                <a:gd name="connsiteY15" fmla="*/ 487966 h 606933"/>
                <a:gd name="connsiteX16" fmla="*/ 489680 w 551783"/>
                <a:gd name="connsiteY16" fmla="*/ 470344 h 606933"/>
                <a:gd name="connsiteX17" fmla="*/ 505682 w 551783"/>
                <a:gd name="connsiteY17" fmla="*/ 446246 h 606933"/>
                <a:gd name="connsiteX18" fmla="*/ 517398 w 551783"/>
                <a:gd name="connsiteY18" fmla="*/ 421576 h 606933"/>
                <a:gd name="connsiteX19" fmla="*/ 510445 w 551783"/>
                <a:gd name="connsiteY19" fmla="*/ 407765 h 606933"/>
                <a:gd name="connsiteX20" fmla="*/ 516827 w 551783"/>
                <a:gd name="connsiteY20" fmla="*/ 391192 h 606933"/>
                <a:gd name="connsiteX21" fmla="*/ 520446 w 551783"/>
                <a:gd name="connsiteY21" fmla="*/ 361188 h 606933"/>
                <a:gd name="connsiteX22" fmla="*/ 525209 w 551783"/>
                <a:gd name="connsiteY22" fmla="*/ 322707 h 606933"/>
                <a:gd name="connsiteX23" fmla="*/ 528923 w 551783"/>
                <a:gd name="connsiteY23" fmla="*/ 292798 h 606933"/>
                <a:gd name="connsiteX24" fmla="*/ 544354 w 551783"/>
                <a:gd name="connsiteY24" fmla="*/ 272986 h 606933"/>
                <a:gd name="connsiteX25" fmla="*/ 551784 w 551783"/>
                <a:gd name="connsiteY25" fmla="*/ 247840 h 606933"/>
                <a:gd name="connsiteX26" fmla="*/ 546926 w 551783"/>
                <a:gd name="connsiteY26" fmla="*/ 216884 h 606933"/>
                <a:gd name="connsiteX27" fmla="*/ 550164 w 551783"/>
                <a:gd name="connsiteY27" fmla="*/ 191167 h 606933"/>
                <a:gd name="connsiteX28" fmla="*/ 529304 w 551783"/>
                <a:gd name="connsiteY28" fmla="*/ 184309 h 606933"/>
                <a:gd name="connsiteX29" fmla="*/ 495205 w 551783"/>
                <a:gd name="connsiteY29" fmla="*/ 180118 h 606933"/>
                <a:gd name="connsiteX30" fmla="*/ 469011 w 551783"/>
                <a:gd name="connsiteY30" fmla="*/ 181165 h 606933"/>
                <a:gd name="connsiteX31" fmla="*/ 418910 w 551783"/>
                <a:gd name="connsiteY31" fmla="*/ 166306 h 606933"/>
                <a:gd name="connsiteX32" fmla="*/ 393763 w 551783"/>
                <a:gd name="connsiteY32" fmla="*/ 158877 h 606933"/>
                <a:gd name="connsiteX33" fmla="*/ 382048 w 551783"/>
                <a:gd name="connsiteY33" fmla="*/ 148780 h 606933"/>
                <a:gd name="connsiteX34" fmla="*/ 358521 w 551783"/>
                <a:gd name="connsiteY34" fmla="*/ 128492 h 606933"/>
                <a:gd name="connsiteX35" fmla="*/ 342519 w 551783"/>
                <a:gd name="connsiteY35" fmla="*/ 117824 h 606933"/>
                <a:gd name="connsiteX36" fmla="*/ 318992 w 551783"/>
                <a:gd name="connsiteY36" fmla="*/ 97536 h 606933"/>
                <a:gd name="connsiteX37" fmla="*/ 275272 w 551783"/>
                <a:gd name="connsiteY37" fmla="*/ 66103 h 606933"/>
                <a:gd name="connsiteX38" fmla="*/ 243745 w 551783"/>
                <a:gd name="connsiteY38" fmla="*/ 40481 h 606933"/>
                <a:gd name="connsiteX39" fmla="*/ 224028 w 551783"/>
                <a:gd name="connsiteY39" fmla="*/ 25051 h 606933"/>
                <a:gd name="connsiteX40" fmla="*/ 196787 w 551783"/>
                <a:gd name="connsiteY40" fmla="*/ 0 h 606933"/>
                <a:gd name="connsiteX41" fmla="*/ 194120 w 551783"/>
                <a:gd name="connsiteY41" fmla="*/ 21336 h 606933"/>
                <a:gd name="connsiteX42" fmla="*/ 182975 w 551783"/>
                <a:gd name="connsiteY42" fmla="*/ 41719 h 606933"/>
                <a:gd name="connsiteX43" fmla="*/ 164211 w 551783"/>
                <a:gd name="connsiteY43" fmla="*/ 17717 h 606933"/>
                <a:gd name="connsiteX44" fmla="*/ 161068 w 551783"/>
                <a:gd name="connsiteY44" fmla="*/ 43339 h 606933"/>
                <a:gd name="connsiteX45" fmla="*/ 143446 w 551783"/>
                <a:gd name="connsiteY45" fmla="*/ 45529 h 606933"/>
                <a:gd name="connsiteX46" fmla="*/ 141351 w 551783"/>
                <a:gd name="connsiteY46" fmla="*/ 62579 h 606933"/>
                <a:gd name="connsiteX47" fmla="*/ 138684 w 551783"/>
                <a:gd name="connsiteY47" fmla="*/ 84011 h 606933"/>
                <a:gd name="connsiteX48" fmla="*/ 115824 w 551783"/>
                <a:gd name="connsiteY48" fmla="*/ 94202 h 606933"/>
                <a:gd name="connsiteX49" fmla="*/ 105156 w 551783"/>
                <a:gd name="connsiteY49" fmla="*/ 110204 h 606933"/>
                <a:gd name="connsiteX50" fmla="*/ 90773 w 551783"/>
                <a:gd name="connsiteY50" fmla="*/ 121539 h 606933"/>
                <a:gd name="connsiteX51" fmla="*/ 96679 w 551783"/>
                <a:gd name="connsiteY51" fmla="*/ 143923 h 606933"/>
                <a:gd name="connsiteX52" fmla="*/ 89726 w 551783"/>
                <a:gd name="connsiteY52" fmla="*/ 164782 h 606933"/>
                <a:gd name="connsiteX53" fmla="*/ 83344 w 551783"/>
                <a:gd name="connsiteY53" fmla="*/ 181356 h 606933"/>
                <a:gd name="connsiteX54" fmla="*/ 76486 w 551783"/>
                <a:gd name="connsiteY54" fmla="*/ 236982 h 606933"/>
                <a:gd name="connsiteX55" fmla="*/ 89916 w 551783"/>
                <a:gd name="connsiteY55" fmla="*/ 268986 h 606933"/>
                <a:gd name="connsiteX56" fmla="*/ 87249 w 551783"/>
                <a:gd name="connsiteY56" fmla="*/ 290417 h 606933"/>
                <a:gd name="connsiteX57" fmla="*/ 94202 w 551783"/>
                <a:gd name="connsiteY57" fmla="*/ 304228 h 606933"/>
                <a:gd name="connsiteX58" fmla="*/ 100584 w 551783"/>
                <a:gd name="connsiteY58" fmla="*/ 322421 h 606933"/>
                <a:gd name="connsiteX59" fmla="*/ 85725 w 551783"/>
                <a:gd name="connsiteY59" fmla="*/ 337947 h 606933"/>
                <a:gd name="connsiteX60" fmla="*/ 87344 w 551783"/>
                <a:gd name="connsiteY60" fmla="*/ 359855 h 606933"/>
                <a:gd name="connsiteX61" fmla="*/ 88487 w 551783"/>
                <a:gd name="connsiteY61" fmla="*/ 386048 h 606933"/>
                <a:gd name="connsiteX62" fmla="*/ 54293 w 551783"/>
                <a:gd name="connsiteY62" fmla="*/ 381857 h 606933"/>
                <a:gd name="connsiteX63" fmla="*/ 39910 w 551783"/>
                <a:gd name="connsiteY63" fmla="*/ 393097 h 606933"/>
                <a:gd name="connsiteX64" fmla="*/ 41529 w 551783"/>
                <a:gd name="connsiteY64" fmla="*/ 415004 h 606933"/>
                <a:gd name="connsiteX65" fmla="*/ 17526 w 551783"/>
                <a:gd name="connsiteY65" fmla="*/ 433768 h 606933"/>
                <a:gd name="connsiteX66" fmla="*/ 0 w 551783"/>
                <a:gd name="connsiteY66" fmla="*/ 470630 h 606933"/>
                <a:gd name="connsiteX67" fmla="*/ 11716 w 551783"/>
                <a:gd name="connsiteY67" fmla="*/ 480822 h 606933"/>
                <a:gd name="connsiteX68" fmla="*/ 27242 w 551783"/>
                <a:gd name="connsiteY68" fmla="*/ 495681 h 606933"/>
                <a:gd name="connsiteX69" fmla="*/ 38481 w 551783"/>
                <a:gd name="connsiteY69" fmla="*/ 510159 h 606933"/>
                <a:gd name="connsiteX70" fmla="*/ 55531 w 551783"/>
                <a:gd name="connsiteY70" fmla="*/ 512255 h 606933"/>
                <a:gd name="connsiteX71" fmla="*/ 74676 w 551783"/>
                <a:gd name="connsiteY71" fmla="*/ 497205 h 606933"/>
                <a:gd name="connsiteX72" fmla="*/ 155829 w 551783"/>
                <a:gd name="connsiteY72" fmla="*/ 507206 h 606933"/>
                <a:gd name="connsiteX73" fmla="*/ 172403 w 551783"/>
                <a:gd name="connsiteY73" fmla="*/ 513588 h 606933"/>
                <a:gd name="connsiteX74" fmla="*/ 178784 w 551783"/>
                <a:gd name="connsiteY74" fmla="*/ 531781 h 606933"/>
                <a:gd name="connsiteX75" fmla="*/ 190024 w 551783"/>
                <a:gd name="connsiteY75" fmla="*/ 546163 h 606933"/>
                <a:gd name="connsiteX76" fmla="*/ 210312 w 551783"/>
                <a:gd name="connsiteY76" fmla="*/ 557403 h 606933"/>
                <a:gd name="connsiteX77" fmla="*/ 234315 w 551783"/>
                <a:gd name="connsiteY77" fmla="*/ 573405 h 606933"/>
                <a:gd name="connsiteX78" fmla="*/ 260413 w 551783"/>
                <a:gd name="connsiteY78" fmla="*/ 572262 h 606933"/>
                <a:gd name="connsiteX79" fmla="*/ 278606 w 551783"/>
                <a:gd name="connsiteY79" fmla="*/ 565785 h 606933"/>
                <a:gd name="connsiteX80" fmla="*/ 279178 w 551783"/>
                <a:gd name="connsiteY80" fmla="*/ 596265 h 606933"/>
                <a:gd name="connsiteX81" fmla="*/ 295180 w 551783"/>
                <a:gd name="connsiteY81" fmla="*/ 606933 h 606933"/>
                <a:gd name="connsiteX82" fmla="*/ 295180 w 551783"/>
                <a:gd name="connsiteY82" fmla="*/ 606933 h 606933"/>
                <a:gd name="connsiteX83" fmla="*/ 295180 w 551783"/>
                <a:gd name="connsiteY83" fmla="*/ 606933 h 60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51783" h="606933">
                  <a:moveTo>
                    <a:pt x="295180" y="606933"/>
                  </a:moveTo>
                  <a:lnTo>
                    <a:pt x="313849" y="596170"/>
                  </a:lnTo>
                  <a:lnTo>
                    <a:pt x="320230" y="579596"/>
                  </a:lnTo>
                  <a:lnTo>
                    <a:pt x="334613" y="568357"/>
                  </a:lnTo>
                  <a:lnTo>
                    <a:pt x="353282" y="557689"/>
                  </a:lnTo>
                  <a:lnTo>
                    <a:pt x="387953" y="557593"/>
                  </a:lnTo>
                  <a:lnTo>
                    <a:pt x="390049" y="575215"/>
                  </a:lnTo>
                  <a:lnTo>
                    <a:pt x="411385" y="577882"/>
                  </a:lnTo>
                  <a:lnTo>
                    <a:pt x="428530" y="579977"/>
                  </a:lnTo>
                  <a:lnTo>
                    <a:pt x="452533" y="595979"/>
                  </a:lnTo>
                  <a:lnTo>
                    <a:pt x="456724" y="561784"/>
                  </a:lnTo>
                  <a:lnTo>
                    <a:pt x="455105" y="539877"/>
                  </a:lnTo>
                  <a:lnTo>
                    <a:pt x="452914" y="522256"/>
                  </a:lnTo>
                  <a:lnTo>
                    <a:pt x="471107" y="515779"/>
                  </a:lnTo>
                  <a:lnTo>
                    <a:pt x="485489" y="504539"/>
                  </a:lnTo>
                  <a:lnTo>
                    <a:pt x="491871" y="487966"/>
                  </a:lnTo>
                  <a:lnTo>
                    <a:pt x="489680" y="470344"/>
                  </a:lnTo>
                  <a:lnTo>
                    <a:pt x="505682" y="446246"/>
                  </a:lnTo>
                  <a:lnTo>
                    <a:pt x="517398" y="421576"/>
                  </a:lnTo>
                  <a:lnTo>
                    <a:pt x="510445" y="407765"/>
                  </a:lnTo>
                  <a:lnTo>
                    <a:pt x="516827" y="391192"/>
                  </a:lnTo>
                  <a:lnTo>
                    <a:pt x="520446" y="361188"/>
                  </a:lnTo>
                  <a:lnTo>
                    <a:pt x="525209" y="322707"/>
                  </a:lnTo>
                  <a:lnTo>
                    <a:pt x="528923" y="292798"/>
                  </a:lnTo>
                  <a:lnTo>
                    <a:pt x="544354" y="272986"/>
                  </a:lnTo>
                  <a:lnTo>
                    <a:pt x="551784" y="247840"/>
                  </a:lnTo>
                  <a:lnTo>
                    <a:pt x="546926" y="216884"/>
                  </a:lnTo>
                  <a:lnTo>
                    <a:pt x="550164" y="191167"/>
                  </a:lnTo>
                  <a:lnTo>
                    <a:pt x="529304" y="184309"/>
                  </a:lnTo>
                  <a:lnTo>
                    <a:pt x="495205" y="180118"/>
                  </a:lnTo>
                  <a:lnTo>
                    <a:pt x="469011" y="181165"/>
                  </a:lnTo>
                  <a:lnTo>
                    <a:pt x="418910" y="166306"/>
                  </a:lnTo>
                  <a:lnTo>
                    <a:pt x="393763" y="158877"/>
                  </a:lnTo>
                  <a:lnTo>
                    <a:pt x="382048" y="148780"/>
                  </a:lnTo>
                  <a:lnTo>
                    <a:pt x="358521" y="128492"/>
                  </a:lnTo>
                  <a:lnTo>
                    <a:pt x="342519" y="117824"/>
                  </a:lnTo>
                  <a:lnTo>
                    <a:pt x="318992" y="97536"/>
                  </a:lnTo>
                  <a:lnTo>
                    <a:pt x="275272" y="66103"/>
                  </a:lnTo>
                  <a:lnTo>
                    <a:pt x="243745" y="40481"/>
                  </a:lnTo>
                  <a:lnTo>
                    <a:pt x="224028" y="25051"/>
                  </a:lnTo>
                  <a:lnTo>
                    <a:pt x="196787" y="0"/>
                  </a:lnTo>
                  <a:lnTo>
                    <a:pt x="194120" y="21336"/>
                  </a:lnTo>
                  <a:lnTo>
                    <a:pt x="182975" y="41719"/>
                  </a:lnTo>
                  <a:lnTo>
                    <a:pt x="164211" y="17717"/>
                  </a:lnTo>
                  <a:lnTo>
                    <a:pt x="161068" y="43339"/>
                  </a:lnTo>
                  <a:lnTo>
                    <a:pt x="143446" y="45529"/>
                  </a:lnTo>
                  <a:lnTo>
                    <a:pt x="141351" y="62579"/>
                  </a:lnTo>
                  <a:lnTo>
                    <a:pt x="138684" y="84011"/>
                  </a:lnTo>
                  <a:lnTo>
                    <a:pt x="115824" y="94202"/>
                  </a:lnTo>
                  <a:lnTo>
                    <a:pt x="105156" y="110204"/>
                  </a:lnTo>
                  <a:lnTo>
                    <a:pt x="90773" y="121539"/>
                  </a:lnTo>
                  <a:lnTo>
                    <a:pt x="96679" y="143923"/>
                  </a:lnTo>
                  <a:lnTo>
                    <a:pt x="89726" y="164782"/>
                  </a:lnTo>
                  <a:lnTo>
                    <a:pt x="83344" y="181356"/>
                  </a:lnTo>
                  <a:lnTo>
                    <a:pt x="76486" y="236982"/>
                  </a:lnTo>
                  <a:lnTo>
                    <a:pt x="89916" y="268986"/>
                  </a:lnTo>
                  <a:lnTo>
                    <a:pt x="87249" y="290417"/>
                  </a:lnTo>
                  <a:lnTo>
                    <a:pt x="94202" y="304228"/>
                  </a:lnTo>
                  <a:lnTo>
                    <a:pt x="100584" y="322421"/>
                  </a:lnTo>
                  <a:lnTo>
                    <a:pt x="85725" y="337947"/>
                  </a:lnTo>
                  <a:lnTo>
                    <a:pt x="87344" y="359855"/>
                  </a:lnTo>
                  <a:lnTo>
                    <a:pt x="88487" y="386048"/>
                  </a:lnTo>
                  <a:lnTo>
                    <a:pt x="54293" y="381857"/>
                  </a:lnTo>
                  <a:lnTo>
                    <a:pt x="39910" y="393097"/>
                  </a:lnTo>
                  <a:lnTo>
                    <a:pt x="41529" y="415004"/>
                  </a:lnTo>
                  <a:lnTo>
                    <a:pt x="17526" y="433768"/>
                  </a:lnTo>
                  <a:lnTo>
                    <a:pt x="0" y="470630"/>
                  </a:lnTo>
                  <a:lnTo>
                    <a:pt x="11716" y="480822"/>
                  </a:lnTo>
                  <a:lnTo>
                    <a:pt x="27242" y="495681"/>
                  </a:lnTo>
                  <a:lnTo>
                    <a:pt x="38481" y="510159"/>
                  </a:lnTo>
                  <a:lnTo>
                    <a:pt x="55531" y="512255"/>
                  </a:lnTo>
                  <a:lnTo>
                    <a:pt x="74676" y="497205"/>
                  </a:lnTo>
                  <a:lnTo>
                    <a:pt x="155829" y="507206"/>
                  </a:lnTo>
                  <a:lnTo>
                    <a:pt x="172403" y="513588"/>
                  </a:lnTo>
                  <a:lnTo>
                    <a:pt x="178784" y="531781"/>
                  </a:lnTo>
                  <a:lnTo>
                    <a:pt x="190024" y="546163"/>
                  </a:lnTo>
                  <a:lnTo>
                    <a:pt x="210312" y="557403"/>
                  </a:lnTo>
                  <a:lnTo>
                    <a:pt x="234315" y="573405"/>
                  </a:lnTo>
                  <a:lnTo>
                    <a:pt x="260413" y="572262"/>
                  </a:lnTo>
                  <a:lnTo>
                    <a:pt x="278606" y="565785"/>
                  </a:lnTo>
                  <a:lnTo>
                    <a:pt x="279178" y="596265"/>
                  </a:lnTo>
                  <a:lnTo>
                    <a:pt x="295180" y="606933"/>
                  </a:lnTo>
                  <a:lnTo>
                    <a:pt x="295180" y="606933"/>
                  </a:lnTo>
                  <a:lnTo>
                    <a:pt x="295180" y="60693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84C8195A-85D1-27BB-B219-844DDF097F61}"/>
                </a:ext>
              </a:extLst>
            </p:cNvPr>
            <p:cNvSpPr/>
            <p:nvPr/>
          </p:nvSpPr>
          <p:spPr>
            <a:xfrm>
              <a:off x="3957272" y="2347797"/>
              <a:ext cx="621384" cy="866154"/>
            </a:xfrm>
            <a:custGeom>
              <a:avLst/>
              <a:gdLst>
                <a:gd name="connsiteX0" fmla="*/ 213646 w 368998"/>
                <a:gd name="connsiteY0" fmla="*/ 514350 h 514350"/>
                <a:gd name="connsiteX1" fmla="*/ 256222 w 368998"/>
                <a:gd name="connsiteY1" fmla="*/ 450342 h 514350"/>
                <a:gd name="connsiteX2" fmla="*/ 293465 w 368998"/>
                <a:gd name="connsiteY2" fmla="*/ 394240 h 514350"/>
                <a:gd name="connsiteX3" fmla="*/ 330708 w 368998"/>
                <a:gd name="connsiteY3" fmla="*/ 338233 h 514350"/>
                <a:gd name="connsiteX4" fmla="*/ 346710 w 368998"/>
                <a:gd name="connsiteY4" fmla="*/ 314230 h 514350"/>
                <a:gd name="connsiteX5" fmla="*/ 357854 w 368998"/>
                <a:gd name="connsiteY5" fmla="*/ 293942 h 514350"/>
                <a:gd name="connsiteX6" fmla="*/ 368998 w 368998"/>
                <a:gd name="connsiteY6" fmla="*/ 273653 h 514350"/>
                <a:gd name="connsiteX7" fmla="*/ 347663 w 368998"/>
                <a:gd name="connsiteY7" fmla="*/ 236411 h 514350"/>
                <a:gd name="connsiteX8" fmla="*/ 312896 w 368998"/>
                <a:gd name="connsiteY8" fmla="*/ 201739 h 514350"/>
                <a:gd name="connsiteX9" fmla="*/ 285655 w 368998"/>
                <a:gd name="connsiteY9" fmla="*/ 176784 h 514350"/>
                <a:gd name="connsiteX10" fmla="*/ 262700 w 368998"/>
                <a:gd name="connsiteY10" fmla="*/ 152305 h 514350"/>
                <a:gd name="connsiteX11" fmla="*/ 201739 w 368998"/>
                <a:gd name="connsiteY11" fmla="*/ 84106 h 514350"/>
                <a:gd name="connsiteX12" fmla="*/ 191071 w 368998"/>
                <a:gd name="connsiteY12" fmla="*/ 65437 h 514350"/>
                <a:gd name="connsiteX13" fmla="*/ 193167 w 368998"/>
                <a:gd name="connsiteY13" fmla="*/ 48387 h 514350"/>
                <a:gd name="connsiteX14" fmla="*/ 181356 w 368998"/>
                <a:gd name="connsiteY14" fmla="*/ 38291 h 514350"/>
                <a:gd name="connsiteX15" fmla="*/ 170116 w 368998"/>
                <a:gd name="connsiteY15" fmla="*/ 23908 h 514350"/>
                <a:gd name="connsiteX16" fmla="*/ 176498 w 368998"/>
                <a:gd name="connsiteY16" fmla="*/ 7429 h 514350"/>
                <a:gd name="connsiteX17" fmla="*/ 151447 w 368998"/>
                <a:gd name="connsiteY17" fmla="*/ 0 h 514350"/>
                <a:gd name="connsiteX18" fmla="*/ 123730 w 368998"/>
                <a:gd name="connsiteY18" fmla="*/ 13907 h 514350"/>
                <a:gd name="connsiteX19" fmla="*/ 101822 w 368998"/>
                <a:gd name="connsiteY19" fmla="*/ 15526 h 514350"/>
                <a:gd name="connsiteX20" fmla="*/ 75152 w 368998"/>
                <a:gd name="connsiteY20" fmla="*/ 20860 h 514350"/>
                <a:gd name="connsiteX21" fmla="*/ 58103 w 368998"/>
                <a:gd name="connsiteY21" fmla="*/ 18764 h 514350"/>
                <a:gd name="connsiteX22" fmla="*/ 0 w 368998"/>
                <a:gd name="connsiteY22" fmla="*/ 33242 h 514350"/>
                <a:gd name="connsiteX23" fmla="*/ 11716 w 368998"/>
                <a:gd name="connsiteY23" fmla="*/ 43339 h 514350"/>
                <a:gd name="connsiteX24" fmla="*/ 27241 w 368998"/>
                <a:gd name="connsiteY24" fmla="*/ 58293 h 514350"/>
                <a:gd name="connsiteX25" fmla="*/ 46958 w 368998"/>
                <a:gd name="connsiteY25" fmla="*/ 73724 h 514350"/>
                <a:gd name="connsiteX26" fmla="*/ 63055 w 368998"/>
                <a:gd name="connsiteY26" fmla="*/ 84296 h 514350"/>
                <a:gd name="connsiteX27" fmla="*/ 62579 w 368998"/>
                <a:gd name="connsiteY27" fmla="*/ 123254 h 514350"/>
                <a:gd name="connsiteX28" fmla="*/ 64675 w 368998"/>
                <a:gd name="connsiteY28" fmla="*/ 140875 h 514350"/>
                <a:gd name="connsiteX29" fmla="*/ 70580 w 368998"/>
                <a:gd name="connsiteY29" fmla="*/ 163259 h 514350"/>
                <a:gd name="connsiteX30" fmla="*/ 91440 w 368998"/>
                <a:gd name="connsiteY30" fmla="*/ 170117 h 514350"/>
                <a:gd name="connsiteX31" fmla="*/ 89345 w 368998"/>
                <a:gd name="connsiteY31" fmla="*/ 187166 h 514350"/>
                <a:gd name="connsiteX32" fmla="*/ 114967 w 368998"/>
                <a:gd name="connsiteY32" fmla="*/ 190309 h 514350"/>
                <a:gd name="connsiteX33" fmla="*/ 104299 w 368998"/>
                <a:gd name="connsiteY33" fmla="*/ 206312 h 514350"/>
                <a:gd name="connsiteX34" fmla="*/ 106489 w 368998"/>
                <a:gd name="connsiteY34" fmla="*/ 223933 h 514350"/>
                <a:gd name="connsiteX35" fmla="*/ 95821 w 368998"/>
                <a:gd name="connsiteY35" fmla="*/ 239935 h 514350"/>
                <a:gd name="connsiteX36" fmla="*/ 89440 w 368998"/>
                <a:gd name="connsiteY36" fmla="*/ 256508 h 514350"/>
                <a:gd name="connsiteX37" fmla="*/ 70771 w 368998"/>
                <a:gd name="connsiteY37" fmla="*/ 267176 h 514350"/>
                <a:gd name="connsiteX38" fmla="*/ 51625 w 368998"/>
                <a:gd name="connsiteY38" fmla="*/ 282130 h 514350"/>
                <a:gd name="connsiteX39" fmla="*/ 40957 w 368998"/>
                <a:gd name="connsiteY39" fmla="*/ 298133 h 514350"/>
                <a:gd name="connsiteX40" fmla="*/ 84201 w 368998"/>
                <a:gd name="connsiteY40" fmla="*/ 333756 h 514350"/>
                <a:gd name="connsiteX41" fmla="*/ 104013 w 368998"/>
                <a:gd name="connsiteY41" fmla="*/ 349187 h 514350"/>
                <a:gd name="connsiteX42" fmla="*/ 120015 w 368998"/>
                <a:gd name="connsiteY42" fmla="*/ 359855 h 514350"/>
                <a:gd name="connsiteX43" fmla="*/ 136588 w 368998"/>
                <a:gd name="connsiteY43" fmla="*/ 366236 h 514350"/>
                <a:gd name="connsiteX44" fmla="*/ 153162 w 368998"/>
                <a:gd name="connsiteY44" fmla="*/ 372618 h 514350"/>
                <a:gd name="connsiteX45" fmla="*/ 168593 w 368998"/>
                <a:gd name="connsiteY45" fmla="*/ 387477 h 514350"/>
                <a:gd name="connsiteX46" fmla="*/ 183642 w 368998"/>
                <a:gd name="connsiteY46" fmla="*/ 406717 h 514350"/>
                <a:gd name="connsiteX47" fmla="*/ 194786 w 368998"/>
                <a:gd name="connsiteY47" fmla="*/ 421100 h 514350"/>
                <a:gd name="connsiteX48" fmla="*/ 201263 w 368998"/>
                <a:gd name="connsiteY48" fmla="*/ 439198 h 514350"/>
                <a:gd name="connsiteX49" fmla="*/ 203454 w 368998"/>
                <a:gd name="connsiteY49" fmla="*/ 456724 h 514350"/>
                <a:gd name="connsiteX50" fmla="*/ 209835 w 368998"/>
                <a:gd name="connsiteY50" fmla="*/ 474917 h 514350"/>
                <a:gd name="connsiteX51" fmla="*/ 203454 w 368998"/>
                <a:gd name="connsiteY51" fmla="*/ 491395 h 514350"/>
                <a:gd name="connsiteX52" fmla="*/ 209931 w 368998"/>
                <a:gd name="connsiteY52" fmla="*/ 509492 h 514350"/>
                <a:gd name="connsiteX53" fmla="*/ 213646 w 368998"/>
                <a:gd name="connsiteY53" fmla="*/ 514350 h 514350"/>
                <a:gd name="connsiteX54" fmla="*/ 213646 w 368998"/>
                <a:gd name="connsiteY54" fmla="*/ 514350 h 514350"/>
                <a:gd name="connsiteX55" fmla="*/ 213646 w 368998"/>
                <a:gd name="connsiteY55" fmla="*/ 5143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68998" h="514350">
                  <a:moveTo>
                    <a:pt x="213646" y="514350"/>
                  </a:moveTo>
                  <a:lnTo>
                    <a:pt x="256222" y="450342"/>
                  </a:lnTo>
                  <a:lnTo>
                    <a:pt x="293465" y="394240"/>
                  </a:lnTo>
                  <a:lnTo>
                    <a:pt x="330708" y="338233"/>
                  </a:lnTo>
                  <a:lnTo>
                    <a:pt x="346710" y="314230"/>
                  </a:lnTo>
                  <a:lnTo>
                    <a:pt x="357854" y="293942"/>
                  </a:lnTo>
                  <a:lnTo>
                    <a:pt x="368998" y="273653"/>
                  </a:lnTo>
                  <a:lnTo>
                    <a:pt x="347663" y="236411"/>
                  </a:lnTo>
                  <a:lnTo>
                    <a:pt x="312896" y="201739"/>
                  </a:lnTo>
                  <a:lnTo>
                    <a:pt x="285655" y="176784"/>
                  </a:lnTo>
                  <a:lnTo>
                    <a:pt x="262700" y="152305"/>
                  </a:lnTo>
                  <a:lnTo>
                    <a:pt x="201739" y="84106"/>
                  </a:lnTo>
                  <a:lnTo>
                    <a:pt x="191071" y="65437"/>
                  </a:lnTo>
                  <a:lnTo>
                    <a:pt x="193167" y="48387"/>
                  </a:lnTo>
                  <a:lnTo>
                    <a:pt x="181356" y="38291"/>
                  </a:lnTo>
                  <a:lnTo>
                    <a:pt x="170116" y="23908"/>
                  </a:lnTo>
                  <a:lnTo>
                    <a:pt x="176498" y="7429"/>
                  </a:lnTo>
                  <a:lnTo>
                    <a:pt x="151447" y="0"/>
                  </a:lnTo>
                  <a:lnTo>
                    <a:pt x="123730" y="13907"/>
                  </a:lnTo>
                  <a:lnTo>
                    <a:pt x="101822" y="15526"/>
                  </a:lnTo>
                  <a:lnTo>
                    <a:pt x="75152" y="20860"/>
                  </a:lnTo>
                  <a:lnTo>
                    <a:pt x="58103" y="18764"/>
                  </a:lnTo>
                  <a:lnTo>
                    <a:pt x="0" y="33242"/>
                  </a:lnTo>
                  <a:lnTo>
                    <a:pt x="11716" y="43339"/>
                  </a:lnTo>
                  <a:lnTo>
                    <a:pt x="27241" y="58293"/>
                  </a:lnTo>
                  <a:lnTo>
                    <a:pt x="46958" y="73724"/>
                  </a:lnTo>
                  <a:lnTo>
                    <a:pt x="63055" y="84296"/>
                  </a:lnTo>
                  <a:lnTo>
                    <a:pt x="62579" y="123254"/>
                  </a:lnTo>
                  <a:lnTo>
                    <a:pt x="64675" y="140875"/>
                  </a:lnTo>
                  <a:lnTo>
                    <a:pt x="70580" y="163259"/>
                  </a:lnTo>
                  <a:lnTo>
                    <a:pt x="91440" y="170117"/>
                  </a:lnTo>
                  <a:lnTo>
                    <a:pt x="89345" y="187166"/>
                  </a:lnTo>
                  <a:lnTo>
                    <a:pt x="114967" y="190309"/>
                  </a:lnTo>
                  <a:lnTo>
                    <a:pt x="104299" y="206312"/>
                  </a:lnTo>
                  <a:lnTo>
                    <a:pt x="106489" y="223933"/>
                  </a:lnTo>
                  <a:lnTo>
                    <a:pt x="95821" y="239935"/>
                  </a:lnTo>
                  <a:lnTo>
                    <a:pt x="89440" y="256508"/>
                  </a:lnTo>
                  <a:lnTo>
                    <a:pt x="70771" y="267176"/>
                  </a:lnTo>
                  <a:lnTo>
                    <a:pt x="51625" y="282130"/>
                  </a:lnTo>
                  <a:lnTo>
                    <a:pt x="40957" y="298133"/>
                  </a:lnTo>
                  <a:lnTo>
                    <a:pt x="84201" y="333756"/>
                  </a:lnTo>
                  <a:lnTo>
                    <a:pt x="104013" y="349187"/>
                  </a:lnTo>
                  <a:lnTo>
                    <a:pt x="120015" y="359855"/>
                  </a:lnTo>
                  <a:lnTo>
                    <a:pt x="136588" y="366236"/>
                  </a:lnTo>
                  <a:lnTo>
                    <a:pt x="153162" y="372618"/>
                  </a:lnTo>
                  <a:lnTo>
                    <a:pt x="168593" y="387477"/>
                  </a:lnTo>
                  <a:lnTo>
                    <a:pt x="183642" y="406717"/>
                  </a:lnTo>
                  <a:lnTo>
                    <a:pt x="194786" y="421100"/>
                  </a:lnTo>
                  <a:lnTo>
                    <a:pt x="201263" y="439198"/>
                  </a:lnTo>
                  <a:lnTo>
                    <a:pt x="203454" y="456724"/>
                  </a:lnTo>
                  <a:lnTo>
                    <a:pt x="209835" y="474917"/>
                  </a:lnTo>
                  <a:lnTo>
                    <a:pt x="203454" y="491395"/>
                  </a:lnTo>
                  <a:lnTo>
                    <a:pt x="209931" y="509492"/>
                  </a:lnTo>
                  <a:lnTo>
                    <a:pt x="213646" y="514350"/>
                  </a:lnTo>
                  <a:lnTo>
                    <a:pt x="213646" y="514350"/>
                  </a:lnTo>
                  <a:lnTo>
                    <a:pt x="213646" y="5143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67A251B9-157F-36EF-F438-6131CA7C452D}"/>
                </a:ext>
              </a:extLst>
            </p:cNvPr>
            <p:cNvSpPr/>
            <p:nvPr/>
          </p:nvSpPr>
          <p:spPr>
            <a:xfrm>
              <a:off x="2070982" y="12872"/>
              <a:ext cx="922612" cy="860218"/>
            </a:xfrm>
            <a:custGeom>
              <a:avLst/>
              <a:gdLst>
                <a:gd name="connsiteX0" fmla="*/ 138303 w 547877"/>
                <a:gd name="connsiteY0" fmla="*/ 510826 h 510825"/>
                <a:gd name="connsiteX1" fmla="*/ 175451 w 547877"/>
                <a:gd name="connsiteY1" fmla="*/ 489395 h 510825"/>
                <a:gd name="connsiteX2" fmla="*/ 187643 w 547877"/>
                <a:gd name="connsiteY2" fmla="*/ 460629 h 510825"/>
                <a:gd name="connsiteX3" fmla="*/ 182308 w 547877"/>
                <a:gd name="connsiteY3" fmla="*/ 433959 h 510825"/>
                <a:gd name="connsiteX4" fmla="*/ 197168 w 547877"/>
                <a:gd name="connsiteY4" fmla="*/ 418433 h 510825"/>
                <a:gd name="connsiteX5" fmla="*/ 207264 w 547877"/>
                <a:gd name="connsiteY5" fmla="*/ 441389 h 510825"/>
                <a:gd name="connsiteX6" fmla="*/ 217456 w 547877"/>
                <a:gd name="connsiteY6" fmla="*/ 464248 h 510825"/>
                <a:gd name="connsiteX7" fmla="*/ 237554 w 547877"/>
                <a:gd name="connsiteY7" fmla="*/ 440722 h 510825"/>
                <a:gd name="connsiteX8" fmla="*/ 261461 w 547877"/>
                <a:gd name="connsiteY8" fmla="*/ 422053 h 510825"/>
                <a:gd name="connsiteX9" fmla="*/ 294418 w 547877"/>
                <a:gd name="connsiteY9" fmla="*/ 400050 h 510825"/>
                <a:gd name="connsiteX10" fmla="*/ 312420 w 547877"/>
                <a:gd name="connsiteY10" fmla="*/ 393668 h 510825"/>
                <a:gd name="connsiteX11" fmla="*/ 326803 w 547877"/>
                <a:gd name="connsiteY11" fmla="*/ 417100 h 510825"/>
                <a:gd name="connsiteX12" fmla="*/ 341662 w 547877"/>
                <a:gd name="connsiteY12" fmla="*/ 436245 h 510825"/>
                <a:gd name="connsiteX13" fmla="*/ 357092 w 547877"/>
                <a:gd name="connsiteY13" fmla="*/ 416433 h 510825"/>
                <a:gd name="connsiteX14" fmla="*/ 359188 w 547877"/>
                <a:gd name="connsiteY14" fmla="*/ 399383 h 510825"/>
                <a:gd name="connsiteX15" fmla="*/ 369761 w 547877"/>
                <a:gd name="connsiteY15" fmla="*/ 383381 h 510825"/>
                <a:gd name="connsiteX16" fmla="*/ 384143 w 547877"/>
                <a:gd name="connsiteY16" fmla="*/ 372142 h 510825"/>
                <a:gd name="connsiteX17" fmla="*/ 399002 w 547877"/>
                <a:gd name="connsiteY17" fmla="*/ 391287 h 510825"/>
                <a:gd name="connsiteX18" fmla="*/ 401098 w 547877"/>
                <a:gd name="connsiteY18" fmla="*/ 408908 h 510825"/>
                <a:gd name="connsiteX19" fmla="*/ 386239 w 547877"/>
                <a:gd name="connsiteY19" fmla="*/ 424434 h 510825"/>
                <a:gd name="connsiteX20" fmla="*/ 408051 w 547877"/>
                <a:gd name="connsiteY20" fmla="*/ 422815 h 510825"/>
                <a:gd name="connsiteX21" fmla="*/ 445770 w 547877"/>
                <a:gd name="connsiteY21" fmla="*/ 431768 h 510825"/>
                <a:gd name="connsiteX22" fmla="*/ 449485 w 547877"/>
                <a:gd name="connsiteY22" fmla="*/ 401860 h 510825"/>
                <a:gd name="connsiteX23" fmla="*/ 460057 w 547877"/>
                <a:gd name="connsiteY23" fmla="*/ 385858 h 510825"/>
                <a:gd name="connsiteX24" fmla="*/ 462153 w 547877"/>
                <a:gd name="connsiteY24" fmla="*/ 368808 h 510825"/>
                <a:gd name="connsiteX25" fmla="*/ 474345 w 547877"/>
                <a:gd name="connsiteY25" fmla="*/ 339947 h 510825"/>
                <a:gd name="connsiteX26" fmla="*/ 477012 w 547877"/>
                <a:gd name="connsiteY26" fmla="*/ 318611 h 510825"/>
                <a:gd name="connsiteX27" fmla="*/ 480631 w 547877"/>
                <a:gd name="connsiteY27" fmla="*/ 254032 h 510825"/>
                <a:gd name="connsiteX28" fmla="*/ 497681 w 547877"/>
                <a:gd name="connsiteY28" fmla="*/ 256127 h 510825"/>
                <a:gd name="connsiteX29" fmla="*/ 515112 w 547877"/>
                <a:gd name="connsiteY29" fmla="*/ 219266 h 510825"/>
                <a:gd name="connsiteX30" fmla="*/ 526256 w 547877"/>
                <a:gd name="connsiteY30" fmla="*/ 198977 h 510825"/>
                <a:gd name="connsiteX31" fmla="*/ 534733 w 547877"/>
                <a:gd name="connsiteY31" fmla="*/ 165354 h 510825"/>
                <a:gd name="connsiteX32" fmla="*/ 531495 w 547877"/>
                <a:gd name="connsiteY32" fmla="*/ 121539 h 510825"/>
                <a:gd name="connsiteX33" fmla="*/ 537877 w 547877"/>
                <a:gd name="connsiteY33" fmla="*/ 70294 h 510825"/>
                <a:gd name="connsiteX34" fmla="*/ 547878 w 547877"/>
                <a:gd name="connsiteY34" fmla="*/ 23908 h 510825"/>
                <a:gd name="connsiteX35" fmla="*/ 416147 w 547877"/>
                <a:gd name="connsiteY35" fmla="*/ 7620 h 510825"/>
                <a:gd name="connsiteX36" fmla="*/ 343376 w 547877"/>
                <a:gd name="connsiteY36" fmla="*/ 2953 h 510825"/>
                <a:gd name="connsiteX37" fmla="*/ 274320 w 547877"/>
                <a:gd name="connsiteY37" fmla="*/ 3143 h 510825"/>
                <a:gd name="connsiteX38" fmla="*/ 248793 w 547877"/>
                <a:gd name="connsiteY38" fmla="*/ 0 h 510825"/>
                <a:gd name="connsiteX39" fmla="*/ 216979 w 547877"/>
                <a:gd name="connsiteY39" fmla="*/ 13430 h 510825"/>
                <a:gd name="connsiteX40" fmla="*/ 194120 w 547877"/>
                <a:gd name="connsiteY40" fmla="*/ 23527 h 510825"/>
                <a:gd name="connsiteX41" fmla="*/ 183547 w 547877"/>
                <a:gd name="connsiteY41" fmla="*/ 39624 h 510825"/>
                <a:gd name="connsiteX42" fmla="*/ 171355 w 547877"/>
                <a:gd name="connsiteY42" fmla="*/ 68485 h 510825"/>
                <a:gd name="connsiteX43" fmla="*/ 154877 w 547877"/>
                <a:gd name="connsiteY43" fmla="*/ 96774 h 510825"/>
                <a:gd name="connsiteX44" fmla="*/ 123063 w 547877"/>
                <a:gd name="connsiteY44" fmla="*/ 144875 h 510825"/>
                <a:gd name="connsiteX45" fmla="*/ 114681 w 547877"/>
                <a:gd name="connsiteY45" fmla="*/ 178499 h 510825"/>
                <a:gd name="connsiteX46" fmla="*/ 111443 w 547877"/>
                <a:gd name="connsiteY46" fmla="*/ 204121 h 510825"/>
                <a:gd name="connsiteX47" fmla="*/ 104585 w 547877"/>
                <a:gd name="connsiteY47" fmla="*/ 224885 h 510825"/>
                <a:gd name="connsiteX48" fmla="*/ 79629 w 547877"/>
                <a:gd name="connsiteY48" fmla="*/ 252222 h 510825"/>
                <a:gd name="connsiteX49" fmla="*/ 58960 w 547877"/>
                <a:gd name="connsiteY49" fmla="*/ 279940 h 510825"/>
                <a:gd name="connsiteX50" fmla="*/ 64865 w 547877"/>
                <a:gd name="connsiteY50" fmla="*/ 302419 h 510825"/>
                <a:gd name="connsiteX51" fmla="*/ 44101 w 547877"/>
                <a:gd name="connsiteY51" fmla="*/ 295466 h 510825"/>
                <a:gd name="connsiteX52" fmla="*/ 18574 w 547877"/>
                <a:gd name="connsiteY52" fmla="*/ 292322 h 510825"/>
                <a:gd name="connsiteX53" fmla="*/ 0 w 547877"/>
                <a:gd name="connsiteY53" fmla="*/ 303086 h 510825"/>
                <a:gd name="connsiteX54" fmla="*/ 14954 w 547877"/>
                <a:gd name="connsiteY54" fmla="*/ 322231 h 510825"/>
                <a:gd name="connsiteX55" fmla="*/ 25527 w 547877"/>
                <a:gd name="connsiteY55" fmla="*/ 340900 h 510825"/>
                <a:gd name="connsiteX56" fmla="*/ 27718 w 547877"/>
                <a:gd name="connsiteY56" fmla="*/ 358521 h 510825"/>
                <a:gd name="connsiteX57" fmla="*/ 29337 w 547877"/>
                <a:gd name="connsiteY57" fmla="*/ 380333 h 510825"/>
                <a:gd name="connsiteX58" fmla="*/ 44768 w 547877"/>
                <a:gd name="connsiteY58" fmla="*/ 395288 h 510825"/>
                <a:gd name="connsiteX59" fmla="*/ 55912 w 547877"/>
                <a:gd name="connsiteY59" fmla="*/ 409670 h 510825"/>
                <a:gd name="connsiteX60" fmla="*/ 76105 w 547877"/>
                <a:gd name="connsiteY60" fmla="*/ 420815 h 510825"/>
                <a:gd name="connsiteX61" fmla="*/ 83058 w 547877"/>
                <a:gd name="connsiteY61" fmla="*/ 434721 h 510825"/>
                <a:gd name="connsiteX62" fmla="*/ 106394 w 547877"/>
                <a:gd name="connsiteY62" fmla="*/ 454914 h 510825"/>
                <a:gd name="connsiteX63" fmla="*/ 108013 w 547877"/>
                <a:gd name="connsiteY63" fmla="*/ 476822 h 510825"/>
                <a:gd name="connsiteX64" fmla="*/ 110204 w 547877"/>
                <a:gd name="connsiteY64" fmla="*/ 494348 h 510825"/>
                <a:gd name="connsiteX65" fmla="*/ 138303 w 547877"/>
                <a:gd name="connsiteY65" fmla="*/ 510826 h 510825"/>
                <a:gd name="connsiteX66" fmla="*/ 138303 w 547877"/>
                <a:gd name="connsiteY66" fmla="*/ 510826 h 510825"/>
                <a:gd name="connsiteX67" fmla="*/ 138303 w 547877"/>
                <a:gd name="connsiteY67" fmla="*/ 510826 h 51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7877" h="510825">
                  <a:moveTo>
                    <a:pt x="138303" y="510826"/>
                  </a:moveTo>
                  <a:lnTo>
                    <a:pt x="175451" y="489395"/>
                  </a:lnTo>
                  <a:lnTo>
                    <a:pt x="187643" y="460629"/>
                  </a:lnTo>
                  <a:lnTo>
                    <a:pt x="182308" y="433959"/>
                  </a:lnTo>
                  <a:lnTo>
                    <a:pt x="197168" y="418433"/>
                  </a:lnTo>
                  <a:lnTo>
                    <a:pt x="207264" y="441389"/>
                  </a:lnTo>
                  <a:lnTo>
                    <a:pt x="217456" y="464248"/>
                  </a:lnTo>
                  <a:lnTo>
                    <a:pt x="237554" y="440722"/>
                  </a:lnTo>
                  <a:lnTo>
                    <a:pt x="261461" y="422053"/>
                  </a:lnTo>
                  <a:lnTo>
                    <a:pt x="294418" y="400050"/>
                  </a:lnTo>
                  <a:lnTo>
                    <a:pt x="312420" y="393668"/>
                  </a:lnTo>
                  <a:lnTo>
                    <a:pt x="326803" y="417100"/>
                  </a:lnTo>
                  <a:lnTo>
                    <a:pt x="341662" y="436245"/>
                  </a:lnTo>
                  <a:lnTo>
                    <a:pt x="357092" y="416433"/>
                  </a:lnTo>
                  <a:lnTo>
                    <a:pt x="359188" y="399383"/>
                  </a:lnTo>
                  <a:lnTo>
                    <a:pt x="369761" y="383381"/>
                  </a:lnTo>
                  <a:lnTo>
                    <a:pt x="384143" y="372142"/>
                  </a:lnTo>
                  <a:lnTo>
                    <a:pt x="399002" y="391287"/>
                  </a:lnTo>
                  <a:lnTo>
                    <a:pt x="401098" y="408908"/>
                  </a:lnTo>
                  <a:lnTo>
                    <a:pt x="386239" y="424434"/>
                  </a:lnTo>
                  <a:lnTo>
                    <a:pt x="408051" y="422815"/>
                  </a:lnTo>
                  <a:lnTo>
                    <a:pt x="445770" y="431768"/>
                  </a:lnTo>
                  <a:lnTo>
                    <a:pt x="449485" y="401860"/>
                  </a:lnTo>
                  <a:lnTo>
                    <a:pt x="460057" y="385858"/>
                  </a:lnTo>
                  <a:lnTo>
                    <a:pt x="462153" y="368808"/>
                  </a:lnTo>
                  <a:lnTo>
                    <a:pt x="474345" y="339947"/>
                  </a:lnTo>
                  <a:lnTo>
                    <a:pt x="477012" y="318611"/>
                  </a:lnTo>
                  <a:lnTo>
                    <a:pt x="480631" y="254032"/>
                  </a:lnTo>
                  <a:lnTo>
                    <a:pt x="497681" y="256127"/>
                  </a:lnTo>
                  <a:lnTo>
                    <a:pt x="515112" y="219266"/>
                  </a:lnTo>
                  <a:lnTo>
                    <a:pt x="526256" y="198977"/>
                  </a:lnTo>
                  <a:lnTo>
                    <a:pt x="534733" y="165354"/>
                  </a:lnTo>
                  <a:lnTo>
                    <a:pt x="531495" y="121539"/>
                  </a:lnTo>
                  <a:lnTo>
                    <a:pt x="537877" y="70294"/>
                  </a:lnTo>
                  <a:lnTo>
                    <a:pt x="547878" y="23908"/>
                  </a:lnTo>
                  <a:lnTo>
                    <a:pt x="416147" y="7620"/>
                  </a:lnTo>
                  <a:lnTo>
                    <a:pt x="343376" y="2953"/>
                  </a:lnTo>
                  <a:lnTo>
                    <a:pt x="274320" y="3143"/>
                  </a:lnTo>
                  <a:lnTo>
                    <a:pt x="248793" y="0"/>
                  </a:lnTo>
                  <a:lnTo>
                    <a:pt x="216979" y="13430"/>
                  </a:lnTo>
                  <a:lnTo>
                    <a:pt x="194120" y="23527"/>
                  </a:lnTo>
                  <a:lnTo>
                    <a:pt x="183547" y="39624"/>
                  </a:lnTo>
                  <a:lnTo>
                    <a:pt x="171355" y="68485"/>
                  </a:lnTo>
                  <a:lnTo>
                    <a:pt x="154877" y="96774"/>
                  </a:lnTo>
                  <a:lnTo>
                    <a:pt x="123063" y="144875"/>
                  </a:lnTo>
                  <a:lnTo>
                    <a:pt x="114681" y="178499"/>
                  </a:lnTo>
                  <a:lnTo>
                    <a:pt x="111443" y="204121"/>
                  </a:lnTo>
                  <a:lnTo>
                    <a:pt x="104585" y="224885"/>
                  </a:lnTo>
                  <a:lnTo>
                    <a:pt x="79629" y="252222"/>
                  </a:lnTo>
                  <a:lnTo>
                    <a:pt x="58960" y="279940"/>
                  </a:lnTo>
                  <a:lnTo>
                    <a:pt x="64865" y="302419"/>
                  </a:lnTo>
                  <a:lnTo>
                    <a:pt x="44101" y="295466"/>
                  </a:lnTo>
                  <a:lnTo>
                    <a:pt x="18574" y="292322"/>
                  </a:lnTo>
                  <a:lnTo>
                    <a:pt x="0" y="303086"/>
                  </a:lnTo>
                  <a:lnTo>
                    <a:pt x="14954" y="322231"/>
                  </a:lnTo>
                  <a:lnTo>
                    <a:pt x="25527" y="340900"/>
                  </a:lnTo>
                  <a:lnTo>
                    <a:pt x="27718" y="358521"/>
                  </a:lnTo>
                  <a:lnTo>
                    <a:pt x="29337" y="380333"/>
                  </a:lnTo>
                  <a:lnTo>
                    <a:pt x="44768" y="395288"/>
                  </a:lnTo>
                  <a:lnTo>
                    <a:pt x="55912" y="409670"/>
                  </a:lnTo>
                  <a:lnTo>
                    <a:pt x="76105" y="420815"/>
                  </a:lnTo>
                  <a:lnTo>
                    <a:pt x="83058" y="434721"/>
                  </a:lnTo>
                  <a:lnTo>
                    <a:pt x="106394" y="454914"/>
                  </a:lnTo>
                  <a:lnTo>
                    <a:pt x="108013" y="476822"/>
                  </a:lnTo>
                  <a:lnTo>
                    <a:pt x="110204" y="494348"/>
                  </a:lnTo>
                  <a:lnTo>
                    <a:pt x="138303" y="510826"/>
                  </a:lnTo>
                  <a:lnTo>
                    <a:pt x="138303" y="510826"/>
                  </a:lnTo>
                  <a:lnTo>
                    <a:pt x="138303" y="5108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87E295FA-5768-CE7D-B508-ADAD835AD1A0}"/>
                </a:ext>
              </a:extLst>
            </p:cNvPr>
            <p:cNvSpPr/>
            <p:nvPr/>
          </p:nvSpPr>
          <p:spPr>
            <a:xfrm>
              <a:off x="3963047" y="1798752"/>
              <a:ext cx="587701" cy="598287"/>
            </a:xfrm>
            <a:custGeom>
              <a:avLst/>
              <a:gdLst>
                <a:gd name="connsiteX0" fmla="*/ 46196 w 348996"/>
                <a:gd name="connsiteY0" fmla="*/ 355283 h 355282"/>
                <a:gd name="connsiteX1" fmla="*/ 69056 w 348996"/>
                <a:gd name="connsiteY1" fmla="*/ 345186 h 355282"/>
                <a:gd name="connsiteX2" fmla="*/ 95631 w 348996"/>
                <a:gd name="connsiteY2" fmla="*/ 339852 h 355282"/>
                <a:gd name="connsiteX3" fmla="*/ 117443 w 348996"/>
                <a:gd name="connsiteY3" fmla="*/ 338233 h 355282"/>
                <a:gd name="connsiteX4" fmla="*/ 142970 w 348996"/>
                <a:gd name="connsiteY4" fmla="*/ 341376 h 355282"/>
                <a:gd name="connsiteX5" fmla="*/ 172212 w 348996"/>
                <a:gd name="connsiteY5" fmla="*/ 314897 h 355282"/>
                <a:gd name="connsiteX6" fmla="*/ 210979 w 348996"/>
                <a:gd name="connsiteY6" fmla="*/ 280892 h 355282"/>
                <a:gd name="connsiteX7" fmla="*/ 241268 w 348996"/>
                <a:gd name="connsiteY7" fmla="*/ 245840 h 355282"/>
                <a:gd name="connsiteX8" fmla="*/ 261461 w 348996"/>
                <a:gd name="connsiteY8" fmla="*/ 222504 h 355282"/>
                <a:gd name="connsiteX9" fmla="*/ 302323 w 348996"/>
                <a:gd name="connsiteY9" fmla="*/ 171545 h 355282"/>
                <a:gd name="connsiteX10" fmla="*/ 317182 w 348996"/>
                <a:gd name="connsiteY10" fmla="*/ 156210 h 355282"/>
                <a:gd name="connsiteX11" fmla="*/ 338424 w 348996"/>
                <a:gd name="connsiteY11" fmla="*/ 124301 h 355282"/>
                <a:gd name="connsiteX12" fmla="*/ 336328 w 348996"/>
                <a:gd name="connsiteY12" fmla="*/ 106871 h 355282"/>
                <a:gd name="connsiteX13" fmla="*/ 338424 w 348996"/>
                <a:gd name="connsiteY13" fmla="*/ 89916 h 355282"/>
                <a:gd name="connsiteX14" fmla="*/ 348996 w 348996"/>
                <a:gd name="connsiteY14" fmla="*/ 73914 h 355282"/>
                <a:gd name="connsiteX15" fmla="*/ 346806 w 348996"/>
                <a:gd name="connsiteY15" fmla="*/ 56483 h 355282"/>
                <a:gd name="connsiteX16" fmla="*/ 330803 w 348996"/>
                <a:gd name="connsiteY16" fmla="*/ 45910 h 355282"/>
                <a:gd name="connsiteX17" fmla="*/ 332899 w 348996"/>
                <a:gd name="connsiteY17" fmla="*/ 28861 h 355282"/>
                <a:gd name="connsiteX18" fmla="*/ 335566 w 348996"/>
                <a:gd name="connsiteY18" fmla="*/ 7715 h 355282"/>
                <a:gd name="connsiteX19" fmla="*/ 264223 w 348996"/>
                <a:gd name="connsiteY19" fmla="*/ 24765 h 355282"/>
                <a:gd name="connsiteX20" fmla="*/ 241935 w 348996"/>
                <a:gd name="connsiteY20" fmla="*/ 30575 h 355282"/>
                <a:gd name="connsiteX21" fmla="*/ 183832 w 348996"/>
                <a:gd name="connsiteY21" fmla="*/ 10478 h 355282"/>
                <a:gd name="connsiteX22" fmla="*/ 166783 w 348996"/>
                <a:gd name="connsiteY22" fmla="*/ 8382 h 355282"/>
                <a:gd name="connsiteX23" fmla="*/ 150305 w 348996"/>
                <a:gd name="connsiteY23" fmla="*/ 2096 h 355282"/>
                <a:gd name="connsiteX24" fmla="*/ 133255 w 348996"/>
                <a:gd name="connsiteY24" fmla="*/ 0 h 355282"/>
                <a:gd name="connsiteX25" fmla="*/ 110395 w 348996"/>
                <a:gd name="connsiteY25" fmla="*/ 10097 h 355282"/>
                <a:gd name="connsiteX26" fmla="*/ 93345 w 348996"/>
                <a:gd name="connsiteY26" fmla="*/ 7906 h 355282"/>
                <a:gd name="connsiteX27" fmla="*/ 79534 w 348996"/>
                <a:gd name="connsiteY27" fmla="*/ 14859 h 355282"/>
                <a:gd name="connsiteX28" fmla="*/ 85916 w 348996"/>
                <a:gd name="connsiteY28" fmla="*/ 32861 h 355282"/>
                <a:gd name="connsiteX29" fmla="*/ 69437 w 348996"/>
                <a:gd name="connsiteY29" fmla="*/ 26575 h 355282"/>
                <a:gd name="connsiteX30" fmla="*/ 51911 w 348996"/>
                <a:gd name="connsiteY30" fmla="*/ 28670 h 355282"/>
                <a:gd name="connsiteX31" fmla="*/ 36386 w 348996"/>
                <a:gd name="connsiteY31" fmla="*/ 13811 h 355282"/>
                <a:gd name="connsiteX32" fmla="*/ 18288 w 348996"/>
                <a:gd name="connsiteY32" fmla="*/ 20193 h 355282"/>
                <a:gd name="connsiteX33" fmla="*/ 4001 w 348996"/>
                <a:gd name="connsiteY33" fmla="*/ 31337 h 355282"/>
                <a:gd name="connsiteX34" fmla="*/ 1905 w 348996"/>
                <a:gd name="connsiteY34" fmla="*/ 48387 h 355282"/>
                <a:gd name="connsiteX35" fmla="*/ 4001 w 348996"/>
                <a:gd name="connsiteY35" fmla="*/ 65818 h 355282"/>
                <a:gd name="connsiteX36" fmla="*/ 15240 w 348996"/>
                <a:gd name="connsiteY36" fmla="*/ 80105 h 355282"/>
                <a:gd name="connsiteX37" fmla="*/ 8382 w 348996"/>
                <a:gd name="connsiteY37" fmla="*/ 100870 h 355282"/>
                <a:gd name="connsiteX38" fmla="*/ 6287 w 348996"/>
                <a:gd name="connsiteY38" fmla="*/ 117824 h 355282"/>
                <a:gd name="connsiteX39" fmla="*/ 4191 w 348996"/>
                <a:gd name="connsiteY39" fmla="*/ 134779 h 355282"/>
                <a:gd name="connsiteX40" fmla="*/ 0 w 348996"/>
                <a:gd name="connsiteY40" fmla="*/ 168688 h 355282"/>
                <a:gd name="connsiteX41" fmla="*/ 8668 w 348996"/>
                <a:gd name="connsiteY41" fmla="*/ 238697 h 355282"/>
                <a:gd name="connsiteX42" fmla="*/ 16764 w 348996"/>
                <a:gd name="connsiteY42" fmla="*/ 278416 h 355282"/>
                <a:gd name="connsiteX43" fmla="*/ 46196 w 348996"/>
                <a:gd name="connsiteY43" fmla="*/ 355283 h 355282"/>
                <a:gd name="connsiteX44" fmla="*/ 46196 w 348996"/>
                <a:gd name="connsiteY44" fmla="*/ 355283 h 355282"/>
                <a:gd name="connsiteX45" fmla="*/ 46196 w 348996"/>
                <a:gd name="connsiteY45" fmla="*/ 35528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48996" h="355282">
                  <a:moveTo>
                    <a:pt x="46196" y="355283"/>
                  </a:moveTo>
                  <a:lnTo>
                    <a:pt x="69056" y="345186"/>
                  </a:lnTo>
                  <a:lnTo>
                    <a:pt x="95631" y="339852"/>
                  </a:lnTo>
                  <a:lnTo>
                    <a:pt x="117443" y="338233"/>
                  </a:lnTo>
                  <a:lnTo>
                    <a:pt x="142970" y="341376"/>
                  </a:lnTo>
                  <a:lnTo>
                    <a:pt x="172212" y="314897"/>
                  </a:lnTo>
                  <a:lnTo>
                    <a:pt x="210979" y="280892"/>
                  </a:lnTo>
                  <a:lnTo>
                    <a:pt x="241268" y="245840"/>
                  </a:lnTo>
                  <a:lnTo>
                    <a:pt x="261461" y="222504"/>
                  </a:lnTo>
                  <a:lnTo>
                    <a:pt x="302323" y="171545"/>
                  </a:lnTo>
                  <a:lnTo>
                    <a:pt x="317182" y="156210"/>
                  </a:lnTo>
                  <a:lnTo>
                    <a:pt x="338424" y="124301"/>
                  </a:lnTo>
                  <a:lnTo>
                    <a:pt x="336328" y="106871"/>
                  </a:lnTo>
                  <a:lnTo>
                    <a:pt x="338424" y="89916"/>
                  </a:lnTo>
                  <a:lnTo>
                    <a:pt x="348996" y="73914"/>
                  </a:lnTo>
                  <a:lnTo>
                    <a:pt x="346806" y="56483"/>
                  </a:lnTo>
                  <a:lnTo>
                    <a:pt x="330803" y="45910"/>
                  </a:lnTo>
                  <a:lnTo>
                    <a:pt x="332899" y="28861"/>
                  </a:lnTo>
                  <a:lnTo>
                    <a:pt x="335566" y="7715"/>
                  </a:lnTo>
                  <a:lnTo>
                    <a:pt x="264223" y="24765"/>
                  </a:lnTo>
                  <a:lnTo>
                    <a:pt x="241935" y="30575"/>
                  </a:lnTo>
                  <a:lnTo>
                    <a:pt x="183832" y="10478"/>
                  </a:lnTo>
                  <a:lnTo>
                    <a:pt x="166783" y="8382"/>
                  </a:lnTo>
                  <a:lnTo>
                    <a:pt x="150305" y="2096"/>
                  </a:lnTo>
                  <a:lnTo>
                    <a:pt x="133255" y="0"/>
                  </a:lnTo>
                  <a:lnTo>
                    <a:pt x="110395" y="10097"/>
                  </a:lnTo>
                  <a:lnTo>
                    <a:pt x="93345" y="7906"/>
                  </a:lnTo>
                  <a:lnTo>
                    <a:pt x="79534" y="14859"/>
                  </a:lnTo>
                  <a:lnTo>
                    <a:pt x="85916" y="32861"/>
                  </a:lnTo>
                  <a:lnTo>
                    <a:pt x="69437" y="26575"/>
                  </a:lnTo>
                  <a:lnTo>
                    <a:pt x="51911" y="28670"/>
                  </a:lnTo>
                  <a:lnTo>
                    <a:pt x="36386" y="13811"/>
                  </a:lnTo>
                  <a:lnTo>
                    <a:pt x="18288" y="20193"/>
                  </a:lnTo>
                  <a:lnTo>
                    <a:pt x="4001" y="31337"/>
                  </a:lnTo>
                  <a:lnTo>
                    <a:pt x="1905" y="48387"/>
                  </a:lnTo>
                  <a:lnTo>
                    <a:pt x="4001" y="65818"/>
                  </a:lnTo>
                  <a:lnTo>
                    <a:pt x="15240" y="80105"/>
                  </a:lnTo>
                  <a:lnTo>
                    <a:pt x="8382" y="100870"/>
                  </a:lnTo>
                  <a:lnTo>
                    <a:pt x="6287" y="117824"/>
                  </a:lnTo>
                  <a:lnTo>
                    <a:pt x="4191" y="134779"/>
                  </a:lnTo>
                  <a:lnTo>
                    <a:pt x="0" y="168688"/>
                  </a:lnTo>
                  <a:lnTo>
                    <a:pt x="8668" y="238697"/>
                  </a:lnTo>
                  <a:lnTo>
                    <a:pt x="16764" y="278416"/>
                  </a:lnTo>
                  <a:lnTo>
                    <a:pt x="46196" y="355283"/>
                  </a:lnTo>
                  <a:lnTo>
                    <a:pt x="46196" y="355283"/>
                  </a:lnTo>
                  <a:lnTo>
                    <a:pt x="46196" y="3552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4DF352AF-F6EC-AFD3-FB89-DF8AD4813A53}"/>
                </a:ext>
              </a:extLst>
            </p:cNvPr>
            <p:cNvSpPr/>
            <p:nvPr/>
          </p:nvSpPr>
          <p:spPr>
            <a:xfrm>
              <a:off x="3314074" y="1726251"/>
              <a:ext cx="725323" cy="727247"/>
            </a:xfrm>
            <a:custGeom>
              <a:avLst/>
              <a:gdLst>
                <a:gd name="connsiteX0" fmla="*/ 167354 w 430720"/>
                <a:gd name="connsiteY0" fmla="*/ 431863 h 431863"/>
                <a:gd name="connsiteX1" fmla="*/ 204121 w 430720"/>
                <a:gd name="connsiteY1" fmla="*/ 414814 h 431863"/>
                <a:gd name="connsiteX2" fmla="*/ 230696 w 430720"/>
                <a:gd name="connsiteY2" fmla="*/ 409384 h 431863"/>
                <a:gd name="connsiteX3" fmla="*/ 296132 w 430720"/>
                <a:gd name="connsiteY3" fmla="*/ 404527 h 431863"/>
                <a:gd name="connsiteX4" fmla="*/ 430721 w 430720"/>
                <a:gd name="connsiteY4" fmla="*/ 399574 h 431863"/>
                <a:gd name="connsiteX5" fmla="*/ 401383 w 430720"/>
                <a:gd name="connsiteY5" fmla="*/ 322517 h 431863"/>
                <a:gd name="connsiteX6" fmla="*/ 391763 w 430720"/>
                <a:gd name="connsiteY6" fmla="*/ 295370 h 431863"/>
                <a:gd name="connsiteX7" fmla="*/ 384048 w 430720"/>
                <a:gd name="connsiteY7" fmla="*/ 182118 h 431863"/>
                <a:gd name="connsiteX8" fmla="*/ 395192 w 430720"/>
                <a:gd name="connsiteY8" fmla="*/ 161925 h 431863"/>
                <a:gd name="connsiteX9" fmla="*/ 389382 w 430720"/>
                <a:gd name="connsiteY9" fmla="*/ 139541 h 431863"/>
                <a:gd name="connsiteX10" fmla="*/ 399955 w 430720"/>
                <a:gd name="connsiteY10" fmla="*/ 123634 h 431863"/>
                <a:gd name="connsiteX11" fmla="*/ 379190 w 430720"/>
                <a:gd name="connsiteY11" fmla="*/ 116681 h 431863"/>
                <a:gd name="connsiteX12" fmla="*/ 381286 w 430720"/>
                <a:gd name="connsiteY12" fmla="*/ 99727 h 431863"/>
                <a:gd name="connsiteX13" fmla="*/ 388144 w 430720"/>
                <a:gd name="connsiteY13" fmla="*/ 78962 h 431863"/>
                <a:gd name="connsiteX14" fmla="*/ 381762 w 430720"/>
                <a:gd name="connsiteY14" fmla="*/ 60865 h 431863"/>
                <a:gd name="connsiteX15" fmla="*/ 356235 w 430720"/>
                <a:gd name="connsiteY15" fmla="*/ 57721 h 431863"/>
                <a:gd name="connsiteX16" fmla="*/ 340233 w 430720"/>
                <a:gd name="connsiteY16" fmla="*/ 47149 h 431863"/>
                <a:gd name="connsiteX17" fmla="*/ 319469 w 430720"/>
                <a:gd name="connsiteY17" fmla="*/ 40291 h 431863"/>
                <a:gd name="connsiteX18" fmla="*/ 278987 w 430720"/>
                <a:gd name="connsiteY18" fmla="*/ 18002 h 431863"/>
                <a:gd name="connsiteX19" fmla="*/ 258223 w 430720"/>
                <a:gd name="connsiteY19" fmla="*/ 11049 h 431863"/>
                <a:gd name="connsiteX20" fmla="*/ 242221 w 430720"/>
                <a:gd name="connsiteY20" fmla="*/ 476 h 431863"/>
                <a:gd name="connsiteX21" fmla="*/ 215646 w 430720"/>
                <a:gd name="connsiteY21" fmla="*/ 5810 h 431863"/>
                <a:gd name="connsiteX22" fmla="*/ 203359 w 430720"/>
                <a:gd name="connsiteY22" fmla="*/ 0 h 431863"/>
                <a:gd name="connsiteX23" fmla="*/ 181546 w 430720"/>
                <a:gd name="connsiteY23" fmla="*/ 1619 h 431863"/>
                <a:gd name="connsiteX24" fmla="*/ 150686 w 430720"/>
                <a:gd name="connsiteY24" fmla="*/ 6477 h 431863"/>
                <a:gd name="connsiteX25" fmla="*/ 129445 w 430720"/>
                <a:gd name="connsiteY25" fmla="*/ 3810 h 431863"/>
                <a:gd name="connsiteX26" fmla="*/ 110776 w 430720"/>
                <a:gd name="connsiteY26" fmla="*/ 14478 h 431863"/>
                <a:gd name="connsiteX27" fmla="*/ 96488 w 430720"/>
                <a:gd name="connsiteY27" fmla="*/ 25717 h 431863"/>
                <a:gd name="connsiteX28" fmla="*/ 78391 w 430720"/>
                <a:gd name="connsiteY28" fmla="*/ 32099 h 431863"/>
                <a:gd name="connsiteX29" fmla="*/ 51340 w 430720"/>
                <a:gd name="connsiteY29" fmla="*/ 76295 h 431863"/>
                <a:gd name="connsiteX30" fmla="*/ 34862 w 430720"/>
                <a:gd name="connsiteY30" fmla="*/ 104489 h 431863"/>
                <a:gd name="connsiteX31" fmla="*/ 8287 w 430720"/>
                <a:gd name="connsiteY31" fmla="*/ 144399 h 431863"/>
                <a:gd name="connsiteX32" fmla="*/ 953 w 430720"/>
                <a:gd name="connsiteY32" fmla="*/ 169354 h 431863"/>
                <a:gd name="connsiteX33" fmla="*/ 3048 w 430720"/>
                <a:gd name="connsiteY33" fmla="*/ 186976 h 431863"/>
                <a:gd name="connsiteX34" fmla="*/ 476 w 430720"/>
                <a:gd name="connsiteY34" fmla="*/ 208217 h 431863"/>
                <a:gd name="connsiteX35" fmla="*/ 6858 w 430720"/>
                <a:gd name="connsiteY35" fmla="*/ 226314 h 431863"/>
                <a:gd name="connsiteX36" fmla="*/ 0 w 430720"/>
                <a:gd name="connsiteY36" fmla="*/ 247079 h 431863"/>
                <a:gd name="connsiteX37" fmla="*/ 22955 w 430720"/>
                <a:gd name="connsiteY37" fmla="*/ 271463 h 431863"/>
                <a:gd name="connsiteX38" fmla="*/ 34099 w 430720"/>
                <a:gd name="connsiteY38" fmla="*/ 285845 h 431863"/>
                <a:gd name="connsiteX39" fmla="*/ 35719 w 430720"/>
                <a:gd name="connsiteY39" fmla="*/ 307562 h 431863"/>
                <a:gd name="connsiteX40" fmla="*/ 33147 w 430720"/>
                <a:gd name="connsiteY40" fmla="*/ 328898 h 431863"/>
                <a:gd name="connsiteX41" fmla="*/ 48006 w 430720"/>
                <a:gd name="connsiteY41" fmla="*/ 347948 h 431863"/>
                <a:gd name="connsiteX42" fmla="*/ 59246 w 430720"/>
                <a:gd name="connsiteY42" fmla="*/ 362331 h 431863"/>
                <a:gd name="connsiteX43" fmla="*/ 80010 w 430720"/>
                <a:gd name="connsiteY43" fmla="*/ 369189 h 431863"/>
                <a:gd name="connsiteX44" fmla="*/ 99155 w 430720"/>
                <a:gd name="connsiteY44" fmla="*/ 388906 h 431863"/>
                <a:gd name="connsiteX45" fmla="*/ 109919 w 430720"/>
                <a:gd name="connsiteY45" fmla="*/ 407480 h 431863"/>
                <a:gd name="connsiteX46" fmla="*/ 126397 w 430720"/>
                <a:gd name="connsiteY46" fmla="*/ 413861 h 431863"/>
                <a:gd name="connsiteX47" fmla="*/ 156210 w 430720"/>
                <a:gd name="connsiteY47" fmla="*/ 417481 h 431863"/>
                <a:gd name="connsiteX48" fmla="*/ 167354 w 430720"/>
                <a:gd name="connsiteY48" fmla="*/ 431863 h 431863"/>
                <a:gd name="connsiteX49" fmla="*/ 167354 w 430720"/>
                <a:gd name="connsiteY49" fmla="*/ 431863 h 431863"/>
                <a:gd name="connsiteX50" fmla="*/ 167354 w 430720"/>
                <a:gd name="connsiteY50" fmla="*/ 431863 h 43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30720" h="431863">
                  <a:moveTo>
                    <a:pt x="167354" y="431863"/>
                  </a:moveTo>
                  <a:lnTo>
                    <a:pt x="204121" y="414814"/>
                  </a:lnTo>
                  <a:lnTo>
                    <a:pt x="230696" y="409384"/>
                  </a:lnTo>
                  <a:lnTo>
                    <a:pt x="296132" y="404527"/>
                  </a:lnTo>
                  <a:lnTo>
                    <a:pt x="430721" y="399574"/>
                  </a:lnTo>
                  <a:lnTo>
                    <a:pt x="401383" y="322517"/>
                  </a:lnTo>
                  <a:lnTo>
                    <a:pt x="391763" y="295370"/>
                  </a:lnTo>
                  <a:lnTo>
                    <a:pt x="384048" y="182118"/>
                  </a:lnTo>
                  <a:lnTo>
                    <a:pt x="395192" y="161925"/>
                  </a:lnTo>
                  <a:lnTo>
                    <a:pt x="389382" y="139541"/>
                  </a:lnTo>
                  <a:lnTo>
                    <a:pt x="399955" y="123634"/>
                  </a:lnTo>
                  <a:lnTo>
                    <a:pt x="379190" y="116681"/>
                  </a:lnTo>
                  <a:lnTo>
                    <a:pt x="381286" y="99727"/>
                  </a:lnTo>
                  <a:lnTo>
                    <a:pt x="388144" y="78962"/>
                  </a:lnTo>
                  <a:lnTo>
                    <a:pt x="381762" y="60865"/>
                  </a:lnTo>
                  <a:lnTo>
                    <a:pt x="356235" y="57721"/>
                  </a:lnTo>
                  <a:lnTo>
                    <a:pt x="340233" y="47149"/>
                  </a:lnTo>
                  <a:lnTo>
                    <a:pt x="319469" y="40291"/>
                  </a:lnTo>
                  <a:lnTo>
                    <a:pt x="278987" y="18002"/>
                  </a:lnTo>
                  <a:lnTo>
                    <a:pt x="258223" y="11049"/>
                  </a:lnTo>
                  <a:lnTo>
                    <a:pt x="242221" y="476"/>
                  </a:lnTo>
                  <a:lnTo>
                    <a:pt x="215646" y="5810"/>
                  </a:lnTo>
                  <a:lnTo>
                    <a:pt x="203359" y="0"/>
                  </a:lnTo>
                  <a:lnTo>
                    <a:pt x="181546" y="1619"/>
                  </a:lnTo>
                  <a:lnTo>
                    <a:pt x="150686" y="6477"/>
                  </a:lnTo>
                  <a:lnTo>
                    <a:pt x="129445" y="3810"/>
                  </a:lnTo>
                  <a:lnTo>
                    <a:pt x="110776" y="14478"/>
                  </a:lnTo>
                  <a:lnTo>
                    <a:pt x="96488" y="25717"/>
                  </a:lnTo>
                  <a:lnTo>
                    <a:pt x="78391" y="32099"/>
                  </a:lnTo>
                  <a:lnTo>
                    <a:pt x="51340" y="76295"/>
                  </a:lnTo>
                  <a:lnTo>
                    <a:pt x="34862" y="104489"/>
                  </a:lnTo>
                  <a:lnTo>
                    <a:pt x="8287" y="144399"/>
                  </a:lnTo>
                  <a:lnTo>
                    <a:pt x="953" y="169354"/>
                  </a:lnTo>
                  <a:lnTo>
                    <a:pt x="3048" y="186976"/>
                  </a:lnTo>
                  <a:lnTo>
                    <a:pt x="476" y="208217"/>
                  </a:lnTo>
                  <a:lnTo>
                    <a:pt x="6858" y="226314"/>
                  </a:lnTo>
                  <a:lnTo>
                    <a:pt x="0" y="247079"/>
                  </a:lnTo>
                  <a:lnTo>
                    <a:pt x="22955" y="271463"/>
                  </a:lnTo>
                  <a:lnTo>
                    <a:pt x="34099" y="285845"/>
                  </a:lnTo>
                  <a:lnTo>
                    <a:pt x="35719" y="307562"/>
                  </a:lnTo>
                  <a:lnTo>
                    <a:pt x="33147" y="328898"/>
                  </a:lnTo>
                  <a:lnTo>
                    <a:pt x="48006" y="347948"/>
                  </a:lnTo>
                  <a:lnTo>
                    <a:pt x="59246" y="362331"/>
                  </a:lnTo>
                  <a:lnTo>
                    <a:pt x="80010" y="369189"/>
                  </a:lnTo>
                  <a:lnTo>
                    <a:pt x="99155" y="388906"/>
                  </a:lnTo>
                  <a:lnTo>
                    <a:pt x="109919" y="407480"/>
                  </a:lnTo>
                  <a:lnTo>
                    <a:pt x="126397" y="413861"/>
                  </a:lnTo>
                  <a:lnTo>
                    <a:pt x="156210" y="417481"/>
                  </a:lnTo>
                  <a:lnTo>
                    <a:pt x="167354" y="431863"/>
                  </a:lnTo>
                  <a:lnTo>
                    <a:pt x="167354" y="431863"/>
                  </a:lnTo>
                  <a:lnTo>
                    <a:pt x="167354" y="43186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4EF231F-4EEB-649E-579D-DE954FB4CA3B}"/>
                </a:ext>
              </a:extLst>
            </p:cNvPr>
            <p:cNvSpPr/>
            <p:nvPr/>
          </p:nvSpPr>
          <p:spPr>
            <a:xfrm>
              <a:off x="2325374" y="638587"/>
              <a:ext cx="944588" cy="857010"/>
            </a:xfrm>
            <a:custGeom>
              <a:avLst/>
              <a:gdLst>
                <a:gd name="connsiteX0" fmla="*/ 429959 w 560927"/>
                <a:gd name="connsiteY0" fmla="*/ 508921 h 508920"/>
                <a:gd name="connsiteX1" fmla="*/ 452342 w 560927"/>
                <a:gd name="connsiteY1" fmla="*/ 503015 h 508920"/>
                <a:gd name="connsiteX2" fmla="*/ 486918 w 560927"/>
                <a:gd name="connsiteY2" fmla="*/ 503015 h 508920"/>
                <a:gd name="connsiteX3" fmla="*/ 493300 w 560927"/>
                <a:gd name="connsiteY3" fmla="*/ 486442 h 508920"/>
                <a:gd name="connsiteX4" fmla="*/ 560927 w 560927"/>
                <a:gd name="connsiteY4" fmla="*/ 499205 h 508920"/>
                <a:gd name="connsiteX5" fmla="*/ 556641 w 560927"/>
                <a:gd name="connsiteY5" fmla="*/ 463963 h 508920"/>
                <a:gd name="connsiteX6" fmla="*/ 545402 w 560927"/>
                <a:gd name="connsiteY6" fmla="*/ 449675 h 508920"/>
                <a:gd name="connsiteX7" fmla="*/ 549117 w 560927"/>
                <a:gd name="connsiteY7" fmla="*/ 419767 h 508920"/>
                <a:gd name="connsiteX8" fmla="*/ 537401 w 560927"/>
                <a:gd name="connsiteY8" fmla="*/ 409670 h 508920"/>
                <a:gd name="connsiteX9" fmla="*/ 536258 w 560927"/>
                <a:gd name="connsiteY9" fmla="*/ 383572 h 508920"/>
                <a:gd name="connsiteX10" fmla="*/ 534162 w 560927"/>
                <a:gd name="connsiteY10" fmla="*/ 366046 h 508920"/>
                <a:gd name="connsiteX11" fmla="*/ 527685 w 560927"/>
                <a:gd name="connsiteY11" fmla="*/ 347948 h 508920"/>
                <a:gd name="connsiteX12" fmla="*/ 518636 w 560927"/>
                <a:gd name="connsiteY12" fmla="*/ 316516 h 508920"/>
                <a:gd name="connsiteX13" fmla="*/ 517017 w 560927"/>
                <a:gd name="connsiteY13" fmla="*/ 294704 h 508920"/>
                <a:gd name="connsiteX14" fmla="*/ 492347 w 560927"/>
                <a:gd name="connsiteY14" fmla="*/ 213741 h 508920"/>
                <a:gd name="connsiteX15" fmla="*/ 494443 w 560927"/>
                <a:gd name="connsiteY15" fmla="*/ 196691 h 508920"/>
                <a:gd name="connsiteX16" fmla="*/ 476250 w 560927"/>
                <a:gd name="connsiteY16" fmla="*/ 168497 h 508920"/>
                <a:gd name="connsiteX17" fmla="*/ 474631 w 560927"/>
                <a:gd name="connsiteY17" fmla="*/ 146685 h 508920"/>
                <a:gd name="connsiteX18" fmla="*/ 468725 w 560927"/>
                <a:gd name="connsiteY18" fmla="*/ 124301 h 508920"/>
                <a:gd name="connsiteX19" fmla="*/ 459677 w 560927"/>
                <a:gd name="connsiteY19" fmla="*/ 92869 h 508920"/>
                <a:gd name="connsiteX20" fmla="*/ 441484 w 560927"/>
                <a:gd name="connsiteY20" fmla="*/ 64675 h 508920"/>
                <a:gd name="connsiteX21" fmla="*/ 418529 w 560927"/>
                <a:gd name="connsiteY21" fmla="*/ 40196 h 508920"/>
                <a:gd name="connsiteX22" fmla="*/ 388716 w 560927"/>
                <a:gd name="connsiteY22" fmla="*/ 36481 h 508920"/>
                <a:gd name="connsiteX23" fmla="*/ 377000 w 560927"/>
                <a:gd name="connsiteY23" fmla="*/ 26384 h 508920"/>
                <a:gd name="connsiteX24" fmla="*/ 350330 w 560927"/>
                <a:gd name="connsiteY24" fmla="*/ 31814 h 508920"/>
                <a:gd name="connsiteX25" fmla="*/ 346710 w 560927"/>
                <a:gd name="connsiteY25" fmla="*/ 61627 h 508920"/>
                <a:gd name="connsiteX26" fmla="*/ 331756 w 560927"/>
                <a:gd name="connsiteY26" fmla="*/ 77057 h 508920"/>
                <a:gd name="connsiteX27" fmla="*/ 321659 w 560927"/>
                <a:gd name="connsiteY27" fmla="*/ 54197 h 508920"/>
                <a:gd name="connsiteX28" fmla="*/ 327470 w 560927"/>
                <a:gd name="connsiteY28" fmla="*/ 41910 h 508920"/>
                <a:gd name="connsiteX29" fmla="*/ 325850 w 560927"/>
                <a:gd name="connsiteY29" fmla="*/ 20098 h 508920"/>
                <a:gd name="connsiteX30" fmla="*/ 304038 w 560927"/>
                <a:gd name="connsiteY30" fmla="*/ 21717 h 508920"/>
                <a:gd name="connsiteX31" fmla="*/ 295561 w 560927"/>
                <a:gd name="connsiteY31" fmla="*/ 55340 h 508920"/>
                <a:gd name="connsiteX32" fmla="*/ 265652 w 560927"/>
                <a:gd name="connsiteY32" fmla="*/ 51626 h 508920"/>
                <a:gd name="connsiteX33" fmla="*/ 238506 w 560927"/>
                <a:gd name="connsiteY33" fmla="*/ 61246 h 508920"/>
                <a:gd name="connsiteX34" fmla="*/ 250222 w 560927"/>
                <a:gd name="connsiteY34" fmla="*/ 36767 h 508920"/>
                <a:gd name="connsiteX35" fmla="*/ 248031 w 560927"/>
                <a:gd name="connsiteY35" fmla="*/ 19145 h 508920"/>
                <a:gd name="connsiteX36" fmla="*/ 233077 w 560927"/>
                <a:gd name="connsiteY36" fmla="*/ 0 h 508920"/>
                <a:gd name="connsiteX37" fmla="*/ 218789 w 560927"/>
                <a:gd name="connsiteY37" fmla="*/ 11240 h 508920"/>
                <a:gd name="connsiteX38" fmla="*/ 208121 w 560927"/>
                <a:gd name="connsiteY38" fmla="*/ 27242 h 508920"/>
                <a:gd name="connsiteX39" fmla="*/ 206026 w 560927"/>
                <a:gd name="connsiteY39" fmla="*/ 44291 h 508920"/>
                <a:gd name="connsiteX40" fmla="*/ 199644 w 560927"/>
                <a:gd name="connsiteY40" fmla="*/ 60770 h 508920"/>
                <a:gd name="connsiteX41" fmla="*/ 178879 w 560927"/>
                <a:gd name="connsiteY41" fmla="*/ 53912 h 508920"/>
                <a:gd name="connsiteX42" fmla="*/ 177737 w 560927"/>
                <a:gd name="connsiteY42" fmla="*/ 27813 h 508920"/>
                <a:gd name="connsiteX43" fmla="*/ 143161 w 560927"/>
                <a:gd name="connsiteY43" fmla="*/ 27813 h 508920"/>
                <a:gd name="connsiteX44" fmla="*/ 110109 w 560927"/>
                <a:gd name="connsiteY44" fmla="*/ 49721 h 508920"/>
                <a:gd name="connsiteX45" fmla="*/ 86201 w 560927"/>
                <a:gd name="connsiteY45" fmla="*/ 68390 h 508920"/>
                <a:gd name="connsiteX46" fmla="*/ 79343 w 560927"/>
                <a:gd name="connsiteY46" fmla="*/ 89249 h 508920"/>
                <a:gd name="connsiteX47" fmla="*/ 58484 w 560927"/>
                <a:gd name="connsiteY47" fmla="*/ 82296 h 508920"/>
                <a:gd name="connsiteX48" fmla="*/ 57436 w 560927"/>
                <a:gd name="connsiteY48" fmla="*/ 56198 h 508920"/>
                <a:gd name="connsiteX49" fmla="*/ 36100 w 560927"/>
                <a:gd name="connsiteY49" fmla="*/ 53626 h 508920"/>
                <a:gd name="connsiteX50" fmla="*/ 36195 w 560927"/>
                <a:gd name="connsiteY50" fmla="*/ 88202 h 508920"/>
                <a:gd name="connsiteX51" fmla="*/ 23908 w 560927"/>
                <a:gd name="connsiteY51" fmla="*/ 116967 h 508920"/>
                <a:gd name="connsiteX52" fmla="*/ 0 w 560927"/>
                <a:gd name="connsiteY52" fmla="*/ 135636 h 508920"/>
                <a:gd name="connsiteX53" fmla="*/ 11811 w 560927"/>
                <a:gd name="connsiteY53" fmla="*/ 180403 h 508920"/>
                <a:gd name="connsiteX54" fmla="*/ 23622 w 560927"/>
                <a:gd name="connsiteY54" fmla="*/ 225171 h 508920"/>
                <a:gd name="connsiteX55" fmla="*/ 36386 w 560927"/>
                <a:gd name="connsiteY55" fmla="*/ 261366 h 508920"/>
                <a:gd name="connsiteX56" fmla="*/ 51911 w 560927"/>
                <a:gd name="connsiteY56" fmla="*/ 276225 h 508920"/>
                <a:gd name="connsiteX57" fmla="*/ 61532 w 560927"/>
                <a:gd name="connsiteY57" fmla="*/ 303371 h 508920"/>
                <a:gd name="connsiteX58" fmla="*/ 76962 w 560927"/>
                <a:gd name="connsiteY58" fmla="*/ 318230 h 508920"/>
                <a:gd name="connsiteX59" fmla="*/ 104204 w 560927"/>
                <a:gd name="connsiteY59" fmla="*/ 343281 h 508920"/>
                <a:gd name="connsiteX60" fmla="*/ 119634 w 560927"/>
                <a:gd name="connsiteY60" fmla="*/ 358140 h 508920"/>
                <a:gd name="connsiteX61" fmla="*/ 151638 w 560927"/>
                <a:gd name="connsiteY61" fmla="*/ 379381 h 508920"/>
                <a:gd name="connsiteX62" fmla="*/ 191167 w 560927"/>
                <a:gd name="connsiteY62" fmla="*/ 410242 h 508920"/>
                <a:gd name="connsiteX63" fmla="*/ 210312 w 560927"/>
                <a:gd name="connsiteY63" fmla="*/ 429959 h 508920"/>
                <a:gd name="connsiteX64" fmla="*/ 238601 w 560927"/>
                <a:gd name="connsiteY64" fmla="*/ 446437 h 508920"/>
                <a:gd name="connsiteX65" fmla="*/ 257842 w 560927"/>
                <a:gd name="connsiteY65" fmla="*/ 466058 h 508920"/>
                <a:gd name="connsiteX66" fmla="*/ 273844 w 560927"/>
                <a:gd name="connsiteY66" fmla="*/ 476726 h 508920"/>
                <a:gd name="connsiteX67" fmla="*/ 299371 w 560927"/>
                <a:gd name="connsiteY67" fmla="*/ 479870 h 508920"/>
                <a:gd name="connsiteX68" fmla="*/ 332423 w 560927"/>
                <a:gd name="connsiteY68" fmla="*/ 492633 h 508920"/>
                <a:gd name="connsiteX69" fmla="*/ 358045 w 560927"/>
                <a:gd name="connsiteY69" fmla="*/ 495776 h 508920"/>
                <a:gd name="connsiteX70" fmla="*/ 396335 w 560927"/>
                <a:gd name="connsiteY70" fmla="*/ 500444 h 508920"/>
                <a:gd name="connsiteX71" fmla="*/ 417671 w 560927"/>
                <a:gd name="connsiteY71" fmla="*/ 503111 h 508920"/>
                <a:gd name="connsiteX72" fmla="*/ 429959 w 560927"/>
                <a:gd name="connsiteY72" fmla="*/ 508921 h 508920"/>
                <a:gd name="connsiteX73" fmla="*/ 429959 w 560927"/>
                <a:gd name="connsiteY73" fmla="*/ 508921 h 508920"/>
                <a:gd name="connsiteX74" fmla="*/ 429959 w 560927"/>
                <a:gd name="connsiteY74" fmla="*/ 508921 h 50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60927" h="508920">
                  <a:moveTo>
                    <a:pt x="429959" y="508921"/>
                  </a:moveTo>
                  <a:lnTo>
                    <a:pt x="452342" y="503015"/>
                  </a:lnTo>
                  <a:lnTo>
                    <a:pt x="486918" y="503015"/>
                  </a:lnTo>
                  <a:lnTo>
                    <a:pt x="493300" y="486442"/>
                  </a:lnTo>
                  <a:lnTo>
                    <a:pt x="560927" y="499205"/>
                  </a:lnTo>
                  <a:lnTo>
                    <a:pt x="556641" y="463963"/>
                  </a:lnTo>
                  <a:lnTo>
                    <a:pt x="545402" y="449675"/>
                  </a:lnTo>
                  <a:lnTo>
                    <a:pt x="549117" y="419767"/>
                  </a:lnTo>
                  <a:lnTo>
                    <a:pt x="537401" y="409670"/>
                  </a:lnTo>
                  <a:lnTo>
                    <a:pt x="536258" y="383572"/>
                  </a:lnTo>
                  <a:lnTo>
                    <a:pt x="534162" y="366046"/>
                  </a:lnTo>
                  <a:lnTo>
                    <a:pt x="527685" y="347948"/>
                  </a:lnTo>
                  <a:lnTo>
                    <a:pt x="518636" y="316516"/>
                  </a:lnTo>
                  <a:lnTo>
                    <a:pt x="517017" y="294704"/>
                  </a:lnTo>
                  <a:lnTo>
                    <a:pt x="492347" y="213741"/>
                  </a:lnTo>
                  <a:lnTo>
                    <a:pt x="494443" y="196691"/>
                  </a:lnTo>
                  <a:lnTo>
                    <a:pt x="476250" y="168497"/>
                  </a:lnTo>
                  <a:lnTo>
                    <a:pt x="474631" y="146685"/>
                  </a:lnTo>
                  <a:lnTo>
                    <a:pt x="468725" y="124301"/>
                  </a:lnTo>
                  <a:lnTo>
                    <a:pt x="459677" y="92869"/>
                  </a:lnTo>
                  <a:lnTo>
                    <a:pt x="441484" y="64675"/>
                  </a:lnTo>
                  <a:lnTo>
                    <a:pt x="418529" y="40196"/>
                  </a:lnTo>
                  <a:lnTo>
                    <a:pt x="388716" y="36481"/>
                  </a:lnTo>
                  <a:lnTo>
                    <a:pt x="377000" y="26384"/>
                  </a:lnTo>
                  <a:lnTo>
                    <a:pt x="350330" y="31814"/>
                  </a:lnTo>
                  <a:lnTo>
                    <a:pt x="346710" y="61627"/>
                  </a:lnTo>
                  <a:lnTo>
                    <a:pt x="331756" y="77057"/>
                  </a:lnTo>
                  <a:lnTo>
                    <a:pt x="321659" y="54197"/>
                  </a:lnTo>
                  <a:lnTo>
                    <a:pt x="327470" y="41910"/>
                  </a:lnTo>
                  <a:lnTo>
                    <a:pt x="325850" y="20098"/>
                  </a:lnTo>
                  <a:lnTo>
                    <a:pt x="304038" y="21717"/>
                  </a:lnTo>
                  <a:lnTo>
                    <a:pt x="295561" y="55340"/>
                  </a:lnTo>
                  <a:lnTo>
                    <a:pt x="265652" y="51626"/>
                  </a:lnTo>
                  <a:lnTo>
                    <a:pt x="238506" y="61246"/>
                  </a:lnTo>
                  <a:lnTo>
                    <a:pt x="250222" y="36767"/>
                  </a:lnTo>
                  <a:lnTo>
                    <a:pt x="248031" y="19145"/>
                  </a:lnTo>
                  <a:lnTo>
                    <a:pt x="233077" y="0"/>
                  </a:lnTo>
                  <a:lnTo>
                    <a:pt x="218789" y="11240"/>
                  </a:lnTo>
                  <a:lnTo>
                    <a:pt x="208121" y="27242"/>
                  </a:lnTo>
                  <a:lnTo>
                    <a:pt x="206026" y="44291"/>
                  </a:lnTo>
                  <a:lnTo>
                    <a:pt x="199644" y="60770"/>
                  </a:lnTo>
                  <a:lnTo>
                    <a:pt x="178879" y="53912"/>
                  </a:lnTo>
                  <a:lnTo>
                    <a:pt x="177737" y="27813"/>
                  </a:lnTo>
                  <a:lnTo>
                    <a:pt x="143161" y="27813"/>
                  </a:lnTo>
                  <a:lnTo>
                    <a:pt x="110109" y="49721"/>
                  </a:lnTo>
                  <a:lnTo>
                    <a:pt x="86201" y="68390"/>
                  </a:lnTo>
                  <a:lnTo>
                    <a:pt x="79343" y="89249"/>
                  </a:lnTo>
                  <a:lnTo>
                    <a:pt x="58484" y="82296"/>
                  </a:lnTo>
                  <a:lnTo>
                    <a:pt x="57436" y="56198"/>
                  </a:lnTo>
                  <a:lnTo>
                    <a:pt x="36100" y="53626"/>
                  </a:lnTo>
                  <a:lnTo>
                    <a:pt x="36195" y="88202"/>
                  </a:lnTo>
                  <a:lnTo>
                    <a:pt x="23908" y="116967"/>
                  </a:lnTo>
                  <a:lnTo>
                    <a:pt x="0" y="135636"/>
                  </a:lnTo>
                  <a:lnTo>
                    <a:pt x="11811" y="180403"/>
                  </a:lnTo>
                  <a:lnTo>
                    <a:pt x="23622" y="225171"/>
                  </a:lnTo>
                  <a:lnTo>
                    <a:pt x="36386" y="261366"/>
                  </a:lnTo>
                  <a:lnTo>
                    <a:pt x="51911" y="276225"/>
                  </a:lnTo>
                  <a:lnTo>
                    <a:pt x="61532" y="303371"/>
                  </a:lnTo>
                  <a:lnTo>
                    <a:pt x="76962" y="318230"/>
                  </a:lnTo>
                  <a:lnTo>
                    <a:pt x="104204" y="343281"/>
                  </a:lnTo>
                  <a:lnTo>
                    <a:pt x="119634" y="358140"/>
                  </a:lnTo>
                  <a:lnTo>
                    <a:pt x="151638" y="379381"/>
                  </a:lnTo>
                  <a:lnTo>
                    <a:pt x="191167" y="410242"/>
                  </a:lnTo>
                  <a:lnTo>
                    <a:pt x="210312" y="429959"/>
                  </a:lnTo>
                  <a:lnTo>
                    <a:pt x="238601" y="446437"/>
                  </a:lnTo>
                  <a:lnTo>
                    <a:pt x="257842" y="466058"/>
                  </a:lnTo>
                  <a:lnTo>
                    <a:pt x="273844" y="476726"/>
                  </a:lnTo>
                  <a:lnTo>
                    <a:pt x="299371" y="479870"/>
                  </a:lnTo>
                  <a:lnTo>
                    <a:pt x="332423" y="492633"/>
                  </a:lnTo>
                  <a:lnTo>
                    <a:pt x="358045" y="495776"/>
                  </a:lnTo>
                  <a:lnTo>
                    <a:pt x="396335" y="500444"/>
                  </a:lnTo>
                  <a:lnTo>
                    <a:pt x="417671" y="503111"/>
                  </a:lnTo>
                  <a:lnTo>
                    <a:pt x="429959" y="508921"/>
                  </a:lnTo>
                  <a:lnTo>
                    <a:pt x="429959" y="508921"/>
                  </a:lnTo>
                  <a:lnTo>
                    <a:pt x="429959" y="5089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5894A4D8-AD1B-C512-7EE5-652BCBACCE89}"/>
                </a:ext>
              </a:extLst>
            </p:cNvPr>
            <p:cNvSpPr/>
            <p:nvPr/>
          </p:nvSpPr>
          <p:spPr>
            <a:xfrm>
              <a:off x="2165297" y="2009996"/>
              <a:ext cx="719067" cy="810495"/>
            </a:xfrm>
            <a:custGeom>
              <a:avLst/>
              <a:gdLst>
                <a:gd name="connsiteX0" fmla="*/ 241554 w 427005"/>
                <a:gd name="connsiteY0" fmla="*/ 481298 h 481298"/>
                <a:gd name="connsiteX1" fmla="*/ 252698 w 427005"/>
                <a:gd name="connsiteY1" fmla="*/ 461010 h 481298"/>
                <a:gd name="connsiteX2" fmla="*/ 267557 w 427005"/>
                <a:gd name="connsiteY2" fmla="*/ 445580 h 481298"/>
                <a:gd name="connsiteX3" fmla="*/ 293084 w 427005"/>
                <a:gd name="connsiteY3" fmla="*/ 448723 h 481298"/>
                <a:gd name="connsiteX4" fmla="*/ 304229 w 427005"/>
                <a:gd name="connsiteY4" fmla="*/ 428530 h 481298"/>
                <a:gd name="connsiteX5" fmla="*/ 326517 w 427005"/>
                <a:gd name="connsiteY5" fmla="*/ 422624 h 481298"/>
                <a:gd name="connsiteX6" fmla="*/ 359473 w 427005"/>
                <a:gd name="connsiteY6" fmla="*/ 400717 h 481298"/>
                <a:gd name="connsiteX7" fmla="*/ 375380 w 427005"/>
                <a:gd name="connsiteY7" fmla="*/ 376809 h 481298"/>
                <a:gd name="connsiteX8" fmla="*/ 406717 w 427005"/>
                <a:gd name="connsiteY8" fmla="*/ 367665 h 481298"/>
                <a:gd name="connsiteX9" fmla="*/ 421005 w 427005"/>
                <a:gd name="connsiteY9" fmla="*/ 321850 h 481298"/>
                <a:gd name="connsiteX10" fmla="*/ 418814 w 427005"/>
                <a:gd name="connsiteY10" fmla="*/ 304324 h 481298"/>
                <a:gd name="connsiteX11" fmla="*/ 425101 w 427005"/>
                <a:gd name="connsiteY11" fmla="*/ 253270 h 481298"/>
                <a:gd name="connsiteX12" fmla="*/ 426053 w 427005"/>
                <a:gd name="connsiteY12" fmla="*/ 140970 h 481298"/>
                <a:gd name="connsiteX13" fmla="*/ 424910 w 427005"/>
                <a:gd name="connsiteY13" fmla="*/ 114871 h 481298"/>
                <a:gd name="connsiteX14" fmla="*/ 427006 w 427005"/>
                <a:gd name="connsiteY14" fmla="*/ 97822 h 481298"/>
                <a:gd name="connsiteX15" fmla="*/ 406813 w 427005"/>
                <a:gd name="connsiteY15" fmla="*/ 86677 h 481298"/>
                <a:gd name="connsiteX16" fmla="*/ 390906 w 427005"/>
                <a:gd name="connsiteY16" fmla="*/ 76105 h 481298"/>
                <a:gd name="connsiteX17" fmla="*/ 364807 w 427005"/>
                <a:gd name="connsiteY17" fmla="*/ 77152 h 481298"/>
                <a:gd name="connsiteX18" fmla="*/ 362712 w 427005"/>
                <a:gd name="connsiteY18" fmla="*/ 59626 h 481298"/>
                <a:gd name="connsiteX19" fmla="*/ 336613 w 427005"/>
                <a:gd name="connsiteY19" fmla="*/ 60770 h 481298"/>
                <a:gd name="connsiteX20" fmla="*/ 319659 w 427005"/>
                <a:gd name="connsiteY20" fmla="*/ 58674 h 481298"/>
                <a:gd name="connsiteX21" fmla="*/ 305276 w 427005"/>
                <a:gd name="connsiteY21" fmla="*/ 69818 h 481298"/>
                <a:gd name="connsiteX22" fmla="*/ 294704 w 427005"/>
                <a:gd name="connsiteY22" fmla="*/ 85820 h 481298"/>
                <a:gd name="connsiteX23" fmla="*/ 276130 w 427005"/>
                <a:gd name="connsiteY23" fmla="*/ 96488 h 481298"/>
                <a:gd name="connsiteX24" fmla="*/ 258032 w 427005"/>
                <a:gd name="connsiteY24" fmla="*/ 102965 h 481298"/>
                <a:gd name="connsiteX25" fmla="*/ 256413 w 427005"/>
                <a:gd name="connsiteY25" fmla="*/ 81153 h 481298"/>
                <a:gd name="connsiteX26" fmla="*/ 245173 w 427005"/>
                <a:gd name="connsiteY26" fmla="*/ 66770 h 481298"/>
                <a:gd name="connsiteX27" fmla="*/ 227171 w 427005"/>
                <a:gd name="connsiteY27" fmla="*/ 73152 h 481298"/>
                <a:gd name="connsiteX28" fmla="*/ 208597 w 427005"/>
                <a:gd name="connsiteY28" fmla="*/ 83820 h 481298"/>
                <a:gd name="connsiteX29" fmla="*/ 198406 w 427005"/>
                <a:gd name="connsiteY29" fmla="*/ 60960 h 481298"/>
                <a:gd name="connsiteX30" fmla="*/ 181451 w 427005"/>
                <a:gd name="connsiteY30" fmla="*/ 58864 h 481298"/>
                <a:gd name="connsiteX31" fmla="*/ 170212 w 427005"/>
                <a:gd name="connsiteY31" fmla="*/ 44577 h 481298"/>
                <a:gd name="connsiteX32" fmla="*/ 154781 w 427005"/>
                <a:gd name="connsiteY32" fmla="*/ 29623 h 481298"/>
                <a:gd name="connsiteX33" fmla="*/ 131350 w 427005"/>
                <a:gd name="connsiteY33" fmla="*/ 9525 h 481298"/>
                <a:gd name="connsiteX34" fmla="*/ 54864 w 427005"/>
                <a:gd name="connsiteY34" fmla="*/ 0 h 481298"/>
                <a:gd name="connsiteX35" fmla="*/ 35147 w 427005"/>
                <a:gd name="connsiteY35" fmla="*/ 19241 h 481298"/>
                <a:gd name="connsiteX36" fmla="*/ 22098 w 427005"/>
                <a:gd name="connsiteY36" fmla="*/ 125635 h 481298"/>
                <a:gd name="connsiteX37" fmla="*/ 11430 w 427005"/>
                <a:gd name="connsiteY37" fmla="*/ 141637 h 481298"/>
                <a:gd name="connsiteX38" fmla="*/ 27908 w 427005"/>
                <a:gd name="connsiteY38" fmla="*/ 148018 h 481298"/>
                <a:gd name="connsiteX39" fmla="*/ 7906 w 427005"/>
                <a:gd name="connsiteY39" fmla="*/ 240601 h 481298"/>
                <a:gd name="connsiteX40" fmla="*/ 5239 w 427005"/>
                <a:gd name="connsiteY40" fmla="*/ 261938 h 481298"/>
                <a:gd name="connsiteX41" fmla="*/ 2572 w 427005"/>
                <a:gd name="connsiteY41" fmla="*/ 283178 h 481298"/>
                <a:gd name="connsiteX42" fmla="*/ 0 w 427005"/>
                <a:gd name="connsiteY42" fmla="*/ 304514 h 481298"/>
                <a:gd name="connsiteX43" fmla="*/ 9620 w 427005"/>
                <a:gd name="connsiteY43" fmla="*/ 331660 h 481298"/>
                <a:gd name="connsiteX44" fmla="*/ 16002 w 427005"/>
                <a:gd name="connsiteY44" fmla="*/ 349758 h 481298"/>
                <a:gd name="connsiteX45" fmla="*/ 32575 w 427005"/>
                <a:gd name="connsiteY45" fmla="*/ 390620 h 481298"/>
                <a:gd name="connsiteX46" fmla="*/ 39433 w 427005"/>
                <a:gd name="connsiteY46" fmla="*/ 404527 h 481298"/>
                <a:gd name="connsiteX47" fmla="*/ 54864 w 427005"/>
                <a:gd name="connsiteY47" fmla="*/ 419386 h 481298"/>
                <a:gd name="connsiteX48" fmla="*/ 81439 w 427005"/>
                <a:gd name="connsiteY48" fmla="*/ 413956 h 481298"/>
                <a:gd name="connsiteX49" fmla="*/ 102203 w 427005"/>
                <a:gd name="connsiteY49" fmla="*/ 420910 h 481298"/>
                <a:gd name="connsiteX50" fmla="*/ 119253 w 427005"/>
                <a:gd name="connsiteY50" fmla="*/ 423005 h 481298"/>
                <a:gd name="connsiteX51" fmla="*/ 134112 w 427005"/>
                <a:gd name="connsiteY51" fmla="*/ 442055 h 481298"/>
                <a:gd name="connsiteX52" fmla="*/ 152686 w 427005"/>
                <a:gd name="connsiteY52" fmla="*/ 431387 h 481298"/>
                <a:gd name="connsiteX53" fmla="*/ 170212 w 427005"/>
                <a:gd name="connsiteY53" fmla="*/ 429292 h 481298"/>
                <a:gd name="connsiteX54" fmla="*/ 186214 w 427005"/>
                <a:gd name="connsiteY54" fmla="*/ 439864 h 481298"/>
                <a:gd name="connsiteX55" fmla="*/ 188404 w 427005"/>
                <a:gd name="connsiteY55" fmla="*/ 457486 h 481298"/>
                <a:gd name="connsiteX56" fmla="*/ 204311 w 427005"/>
                <a:gd name="connsiteY56" fmla="*/ 468059 h 481298"/>
                <a:gd name="connsiteX57" fmla="*/ 220313 w 427005"/>
                <a:gd name="connsiteY57" fmla="*/ 478631 h 481298"/>
                <a:gd name="connsiteX58" fmla="*/ 241554 w 427005"/>
                <a:gd name="connsiteY58" fmla="*/ 481298 h 481298"/>
                <a:gd name="connsiteX59" fmla="*/ 241554 w 427005"/>
                <a:gd name="connsiteY59" fmla="*/ 481298 h 481298"/>
                <a:gd name="connsiteX60" fmla="*/ 241554 w 427005"/>
                <a:gd name="connsiteY60" fmla="*/ 481298 h 481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27005" h="481298">
                  <a:moveTo>
                    <a:pt x="241554" y="481298"/>
                  </a:moveTo>
                  <a:lnTo>
                    <a:pt x="252698" y="461010"/>
                  </a:lnTo>
                  <a:lnTo>
                    <a:pt x="267557" y="445580"/>
                  </a:lnTo>
                  <a:lnTo>
                    <a:pt x="293084" y="448723"/>
                  </a:lnTo>
                  <a:lnTo>
                    <a:pt x="304229" y="428530"/>
                  </a:lnTo>
                  <a:lnTo>
                    <a:pt x="326517" y="422624"/>
                  </a:lnTo>
                  <a:lnTo>
                    <a:pt x="359473" y="400717"/>
                  </a:lnTo>
                  <a:lnTo>
                    <a:pt x="375380" y="376809"/>
                  </a:lnTo>
                  <a:lnTo>
                    <a:pt x="406717" y="367665"/>
                  </a:lnTo>
                  <a:lnTo>
                    <a:pt x="421005" y="321850"/>
                  </a:lnTo>
                  <a:lnTo>
                    <a:pt x="418814" y="304324"/>
                  </a:lnTo>
                  <a:lnTo>
                    <a:pt x="425101" y="253270"/>
                  </a:lnTo>
                  <a:lnTo>
                    <a:pt x="426053" y="140970"/>
                  </a:lnTo>
                  <a:lnTo>
                    <a:pt x="424910" y="114871"/>
                  </a:lnTo>
                  <a:lnTo>
                    <a:pt x="427006" y="97822"/>
                  </a:lnTo>
                  <a:lnTo>
                    <a:pt x="406813" y="86677"/>
                  </a:lnTo>
                  <a:lnTo>
                    <a:pt x="390906" y="76105"/>
                  </a:lnTo>
                  <a:lnTo>
                    <a:pt x="364807" y="77152"/>
                  </a:lnTo>
                  <a:lnTo>
                    <a:pt x="362712" y="59626"/>
                  </a:lnTo>
                  <a:lnTo>
                    <a:pt x="336613" y="60770"/>
                  </a:lnTo>
                  <a:lnTo>
                    <a:pt x="319659" y="58674"/>
                  </a:lnTo>
                  <a:lnTo>
                    <a:pt x="305276" y="69818"/>
                  </a:lnTo>
                  <a:lnTo>
                    <a:pt x="294704" y="85820"/>
                  </a:lnTo>
                  <a:lnTo>
                    <a:pt x="276130" y="96488"/>
                  </a:lnTo>
                  <a:lnTo>
                    <a:pt x="258032" y="102965"/>
                  </a:lnTo>
                  <a:lnTo>
                    <a:pt x="256413" y="81153"/>
                  </a:lnTo>
                  <a:lnTo>
                    <a:pt x="245173" y="66770"/>
                  </a:lnTo>
                  <a:lnTo>
                    <a:pt x="227171" y="73152"/>
                  </a:lnTo>
                  <a:lnTo>
                    <a:pt x="208597" y="83820"/>
                  </a:lnTo>
                  <a:lnTo>
                    <a:pt x="198406" y="60960"/>
                  </a:lnTo>
                  <a:lnTo>
                    <a:pt x="181451" y="58864"/>
                  </a:lnTo>
                  <a:lnTo>
                    <a:pt x="170212" y="44577"/>
                  </a:lnTo>
                  <a:lnTo>
                    <a:pt x="154781" y="29623"/>
                  </a:lnTo>
                  <a:lnTo>
                    <a:pt x="131350" y="9525"/>
                  </a:lnTo>
                  <a:lnTo>
                    <a:pt x="54864" y="0"/>
                  </a:lnTo>
                  <a:lnTo>
                    <a:pt x="35147" y="19241"/>
                  </a:lnTo>
                  <a:lnTo>
                    <a:pt x="22098" y="125635"/>
                  </a:lnTo>
                  <a:lnTo>
                    <a:pt x="11430" y="141637"/>
                  </a:lnTo>
                  <a:lnTo>
                    <a:pt x="27908" y="148018"/>
                  </a:lnTo>
                  <a:lnTo>
                    <a:pt x="7906" y="240601"/>
                  </a:lnTo>
                  <a:lnTo>
                    <a:pt x="5239" y="261938"/>
                  </a:lnTo>
                  <a:lnTo>
                    <a:pt x="2572" y="283178"/>
                  </a:lnTo>
                  <a:lnTo>
                    <a:pt x="0" y="304514"/>
                  </a:lnTo>
                  <a:lnTo>
                    <a:pt x="9620" y="331660"/>
                  </a:lnTo>
                  <a:lnTo>
                    <a:pt x="16002" y="349758"/>
                  </a:lnTo>
                  <a:lnTo>
                    <a:pt x="32575" y="390620"/>
                  </a:lnTo>
                  <a:lnTo>
                    <a:pt x="39433" y="404527"/>
                  </a:lnTo>
                  <a:lnTo>
                    <a:pt x="54864" y="419386"/>
                  </a:lnTo>
                  <a:lnTo>
                    <a:pt x="81439" y="413956"/>
                  </a:lnTo>
                  <a:lnTo>
                    <a:pt x="102203" y="420910"/>
                  </a:lnTo>
                  <a:lnTo>
                    <a:pt x="119253" y="423005"/>
                  </a:lnTo>
                  <a:lnTo>
                    <a:pt x="134112" y="442055"/>
                  </a:lnTo>
                  <a:lnTo>
                    <a:pt x="152686" y="431387"/>
                  </a:lnTo>
                  <a:lnTo>
                    <a:pt x="170212" y="429292"/>
                  </a:lnTo>
                  <a:lnTo>
                    <a:pt x="186214" y="439864"/>
                  </a:lnTo>
                  <a:lnTo>
                    <a:pt x="188404" y="457486"/>
                  </a:lnTo>
                  <a:lnTo>
                    <a:pt x="204311" y="468059"/>
                  </a:lnTo>
                  <a:lnTo>
                    <a:pt x="220313" y="478631"/>
                  </a:lnTo>
                  <a:lnTo>
                    <a:pt x="241554" y="481298"/>
                  </a:lnTo>
                  <a:lnTo>
                    <a:pt x="241554" y="481298"/>
                  </a:lnTo>
                  <a:lnTo>
                    <a:pt x="241554" y="4812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75897D6C-518B-3DA2-061B-34B821B26052}"/>
                </a:ext>
              </a:extLst>
            </p:cNvPr>
            <p:cNvSpPr/>
            <p:nvPr/>
          </p:nvSpPr>
          <p:spPr>
            <a:xfrm>
              <a:off x="4246472" y="1908946"/>
              <a:ext cx="873211" cy="873211"/>
            </a:xfrm>
            <a:custGeom>
              <a:avLst/>
              <a:gdLst>
                <a:gd name="connsiteX0" fmla="*/ 204883 w 518541"/>
                <a:gd name="connsiteY0" fmla="*/ 518541 h 518541"/>
                <a:gd name="connsiteX1" fmla="*/ 234125 w 518541"/>
                <a:gd name="connsiteY1" fmla="*/ 457105 h 518541"/>
                <a:gd name="connsiteX2" fmla="*/ 263843 w 518541"/>
                <a:gd name="connsiteY2" fmla="*/ 391478 h 518541"/>
                <a:gd name="connsiteX3" fmla="*/ 279845 w 518541"/>
                <a:gd name="connsiteY3" fmla="*/ 402050 h 518541"/>
                <a:gd name="connsiteX4" fmla="*/ 293751 w 518541"/>
                <a:gd name="connsiteY4" fmla="*/ 395097 h 518541"/>
                <a:gd name="connsiteX5" fmla="*/ 318707 w 518541"/>
                <a:gd name="connsiteY5" fmla="*/ 367855 h 518541"/>
                <a:gd name="connsiteX6" fmla="*/ 298418 w 518541"/>
                <a:gd name="connsiteY6" fmla="*/ 356711 h 518541"/>
                <a:gd name="connsiteX7" fmla="*/ 297371 w 518541"/>
                <a:gd name="connsiteY7" fmla="*/ 330517 h 518541"/>
                <a:gd name="connsiteX8" fmla="*/ 313849 w 518541"/>
                <a:gd name="connsiteY8" fmla="*/ 302228 h 518541"/>
                <a:gd name="connsiteX9" fmla="*/ 336233 w 518541"/>
                <a:gd name="connsiteY9" fmla="*/ 296323 h 518541"/>
                <a:gd name="connsiteX10" fmla="*/ 329755 w 518541"/>
                <a:gd name="connsiteY10" fmla="*/ 278130 h 518541"/>
                <a:gd name="connsiteX11" fmla="*/ 324993 w 518541"/>
                <a:gd name="connsiteY11" fmla="*/ 247174 h 518541"/>
                <a:gd name="connsiteX12" fmla="*/ 358521 w 518541"/>
                <a:gd name="connsiteY12" fmla="*/ 220980 h 518541"/>
                <a:gd name="connsiteX13" fmla="*/ 388239 w 518541"/>
                <a:gd name="connsiteY13" fmla="*/ 190024 h 518541"/>
                <a:gd name="connsiteX14" fmla="*/ 440341 w 518541"/>
                <a:gd name="connsiteY14" fmla="*/ 118396 h 518541"/>
                <a:gd name="connsiteX15" fmla="*/ 518541 w 518541"/>
                <a:gd name="connsiteY15" fmla="*/ 10954 h 518541"/>
                <a:gd name="connsiteX16" fmla="*/ 407765 w 518541"/>
                <a:gd name="connsiteY16" fmla="*/ 32004 h 518541"/>
                <a:gd name="connsiteX17" fmla="*/ 394431 w 518541"/>
                <a:gd name="connsiteY17" fmla="*/ 0 h 518541"/>
                <a:gd name="connsiteX18" fmla="*/ 372046 w 518541"/>
                <a:gd name="connsiteY18" fmla="*/ 5906 h 518541"/>
                <a:gd name="connsiteX19" fmla="*/ 358236 w 518541"/>
                <a:gd name="connsiteY19" fmla="*/ 12859 h 518541"/>
                <a:gd name="connsiteX20" fmla="*/ 333661 w 518541"/>
                <a:gd name="connsiteY20" fmla="*/ 1143 h 518541"/>
                <a:gd name="connsiteX21" fmla="*/ 181833 w 518541"/>
                <a:gd name="connsiteY21" fmla="*/ 4096 h 518541"/>
                <a:gd name="connsiteX22" fmla="*/ 174974 w 518541"/>
                <a:gd name="connsiteY22" fmla="*/ 24955 h 518541"/>
                <a:gd name="connsiteX23" fmla="*/ 164878 w 518541"/>
                <a:gd name="connsiteY23" fmla="*/ 36671 h 518541"/>
                <a:gd name="connsiteX24" fmla="*/ 166497 w 518541"/>
                <a:gd name="connsiteY24" fmla="*/ 58579 h 518541"/>
                <a:gd name="connsiteX25" fmla="*/ 144685 w 518541"/>
                <a:gd name="connsiteY25" fmla="*/ 94869 h 518541"/>
                <a:gd name="connsiteX26" fmla="*/ 48387 w 518541"/>
                <a:gd name="connsiteY26" fmla="*/ 208788 h 518541"/>
                <a:gd name="connsiteX27" fmla="*/ 12764 w 518541"/>
                <a:gd name="connsiteY27" fmla="*/ 252032 h 518541"/>
                <a:gd name="connsiteX28" fmla="*/ 6382 w 518541"/>
                <a:gd name="connsiteY28" fmla="*/ 268605 h 518541"/>
                <a:gd name="connsiteX29" fmla="*/ 0 w 518541"/>
                <a:gd name="connsiteY29" fmla="*/ 285179 h 518541"/>
                <a:gd name="connsiteX30" fmla="*/ 10763 w 518541"/>
                <a:gd name="connsiteY30" fmla="*/ 303847 h 518541"/>
                <a:gd name="connsiteX31" fmla="*/ 26765 w 518541"/>
                <a:gd name="connsiteY31" fmla="*/ 314516 h 518541"/>
                <a:gd name="connsiteX32" fmla="*/ 28385 w 518541"/>
                <a:gd name="connsiteY32" fmla="*/ 336328 h 518541"/>
                <a:gd name="connsiteX33" fmla="*/ 115348 w 518541"/>
                <a:gd name="connsiteY33" fmla="*/ 438150 h 518541"/>
                <a:gd name="connsiteX34" fmla="*/ 142494 w 518541"/>
                <a:gd name="connsiteY34" fmla="*/ 463201 h 518541"/>
                <a:gd name="connsiteX35" fmla="*/ 177165 w 518541"/>
                <a:gd name="connsiteY35" fmla="*/ 497776 h 518541"/>
                <a:gd name="connsiteX36" fmla="*/ 204883 w 518541"/>
                <a:gd name="connsiteY36" fmla="*/ 518541 h 518541"/>
                <a:gd name="connsiteX37" fmla="*/ 204883 w 518541"/>
                <a:gd name="connsiteY37" fmla="*/ 518541 h 518541"/>
                <a:gd name="connsiteX38" fmla="*/ 204883 w 518541"/>
                <a:gd name="connsiteY38" fmla="*/ 518541 h 5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541">
                  <a:moveTo>
                    <a:pt x="204883" y="518541"/>
                  </a:moveTo>
                  <a:lnTo>
                    <a:pt x="234125" y="457105"/>
                  </a:lnTo>
                  <a:lnTo>
                    <a:pt x="263843" y="391478"/>
                  </a:lnTo>
                  <a:lnTo>
                    <a:pt x="279845" y="402050"/>
                  </a:lnTo>
                  <a:lnTo>
                    <a:pt x="293751" y="395097"/>
                  </a:lnTo>
                  <a:lnTo>
                    <a:pt x="318707" y="367855"/>
                  </a:lnTo>
                  <a:lnTo>
                    <a:pt x="298418" y="356711"/>
                  </a:lnTo>
                  <a:lnTo>
                    <a:pt x="297371" y="330517"/>
                  </a:lnTo>
                  <a:lnTo>
                    <a:pt x="313849" y="302228"/>
                  </a:lnTo>
                  <a:lnTo>
                    <a:pt x="336233" y="296323"/>
                  </a:lnTo>
                  <a:lnTo>
                    <a:pt x="329755" y="278130"/>
                  </a:lnTo>
                  <a:lnTo>
                    <a:pt x="324993" y="247174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1" y="0"/>
                  </a:lnTo>
                  <a:lnTo>
                    <a:pt x="372046" y="5906"/>
                  </a:lnTo>
                  <a:lnTo>
                    <a:pt x="358236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5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2"/>
                  </a:lnTo>
                  <a:lnTo>
                    <a:pt x="6382" y="268605"/>
                  </a:lnTo>
                  <a:lnTo>
                    <a:pt x="0" y="285179"/>
                  </a:lnTo>
                  <a:lnTo>
                    <a:pt x="10763" y="303847"/>
                  </a:lnTo>
                  <a:lnTo>
                    <a:pt x="26765" y="314516"/>
                  </a:lnTo>
                  <a:lnTo>
                    <a:pt x="28385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776"/>
                  </a:lnTo>
                  <a:lnTo>
                    <a:pt x="204883" y="518541"/>
                  </a:lnTo>
                  <a:lnTo>
                    <a:pt x="204883" y="518541"/>
                  </a:lnTo>
                  <a:lnTo>
                    <a:pt x="204883" y="518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4BB22F49-0D57-2D1C-9A38-8656CCAF8B64}"/>
                </a:ext>
              </a:extLst>
            </p:cNvPr>
            <p:cNvSpPr/>
            <p:nvPr/>
          </p:nvSpPr>
          <p:spPr>
            <a:xfrm>
              <a:off x="2946760" y="1473143"/>
              <a:ext cx="547119" cy="679449"/>
            </a:xfrm>
            <a:custGeom>
              <a:avLst/>
              <a:gdLst>
                <a:gd name="connsiteX0" fmla="*/ 168688 w 324897"/>
                <a:gd name="connsiteY0" fmla="*/ 403479 h 403479"/>
                <a:gd name="connsiteX1" fmla="*/ 191071 w 324897"/>
                <a:gd name="connsiteY1" fmla="*/ 397574 h 403479"/>
                <a:gd name="connsiteX2" fmla="*/ 213550 w 324897"/>
                <a:gd name="connsiteY2" fmla="*/ 391668 h 403479"/>
                <a:gd name="connsiteX3" fmla="*/ 219932 w 324897"/>
                <a:gd name="connsiteY3" fmla="*/ 375095 h 403479"/>
                <a:gd name="connsiteX4" fmla="*/ 217741 w 324897"/>
                <a:gd name="connsiteY4" fmla="*/ 357473 h 403479"/>
                <a:gd name="connsiteX5" fmla="*/ 216122 w 324897"/>
                <a:gd name="connsiteY5" fmla="*/ 335566 h 403479"/>
                <a:gd name="connsiteX6" fmla="*/ 209645 w 324897"/>
                <a:gd name="connsiteY6" fmla="*/ 317468 h 403479"/>
                <a:gd name="connsiteX7" fmla="*/ 220885 w 324897"/>
                <a:gd name="connsiteY7" fmla="*/ 297180 h 403479"/>
                <a:gd name="connsiteX8" fmla="*/ 247555 w 324897"/>
                <a:gd name="connsiteY8" fmla="*/ 257080 h 403479"/>
                <a:gd name="connsiteX9" fmla="*/ 257651 w 324897"/>
                <a:gd name="connsiteY9" fmla="*/ 245364 h 403479"/>
                <a:gd name="connsiteX10" fmla="*/ 272129 w 324897"/>
                <a:gd name="connsiteY10" fmla="*/ 234125 h 403479"/>
                <a:gd name="connsiteX11" fmla="*/ 296037 w 324897"/>
                <a:gd name="connsiteY11" fmla="*/ 180689 h 403479"/>
                <a:gd name="connsiteX12" fmla="*/ 314230 w 324897"/>
                <a:gd name="connsiteY12" fmla="*/ 174307 h 403479"/>
                <a:gd name="connsiteX13" fmla="*/ 324898 w 324897"/>
                <a:gd name="connsiteY13" fmla="*/ 158210 h 403479"/>
                <a:gd name="connsiteX14" fmla="*/ 322707 w 324897"/>
                <a:gd name="connsiteY14" fmla="*/ 140684 h 403479"/>
                <a:gd name="connsiteX15" fmla="*/ 303466 w 324897"/>
                <a:gd name="connsiteY15" fmla="*/ 120872 h 403479"/>
                <a:gd name="connsiteX16" fmla="*/ 269176 w 324897"/>
                <a:gd name="connsiteY16" fmla="*/ 82010 h 403479"/>
                <a:gd name="connsiteX17" fmla="*/ 257842 w 324897"/>
                <a:gd name="connsiteY17" fmla="*/ 67627 h 403479"/>
                <a:gd name="connsiteX18" fmla="*/ 224123 w 324897"/>
                <a:gd name="connsiteY18" fmla="*/ 24384 h 403479"/>
                <a:gd name="connsiteX19" fmla="*/ 192024 w 324897"/>
                <a:gd name="connsiteY19" fmla="*/ 3143 h 403479"/>
                <a:gd name="connsiteX20" fmla="*/ 170593 w 324897"/>
                <a:gd name="connsiteY20" fmla="*/ 476 h 403479"/>
                <a:gd name="connsiteX21" fmla="*/ 131540 w 324897"/>
                <a:gd name="connsiteY21" fmla="*/ 0 h 403479"/>
                <a:gd name="connsiteX22" fmla="*/ 95726 w 324897"/>
                <a:gd name="connsiteY22" fmla="*/ 8573 h 403479"/>
                <a:gd name="connsiteX23" fmla="*/ 65818 w 324897"/>
                <a:gd name="connsiteY23" fmla="*/ 4858 h 403479"/>
                <a:gd name="connsiteX24" fmla="*/ 59436 w 324897"/>
                <a:gd name="connsiteY24" fmla="*/ 21431 h 403479"/>
                <a:gd name="connsiteX25" fmla="*/ 57340 w 324897"/>
                <a:gd name="connsiteY25" fmla="*/ 38481 h 403479"/>
                <a:gd name="connsiteX26" fmla="*/ 71818 w 324897"/>
                <a:gd name="connsiteY26" fmla="*/ 62008 h 403479"/>
                <a:gd name="connsiteX27" fmla="*/ 54769 w 324897"/>
                <a:gd name="connsiteY27" fmla="*/ 94583 h 403479"/>
                <a:gd name="connsiteX28" fmla="*/ 44101 w 324897"/>
                <a:gd name="connsiteY28" fmla="*/ 110585 h 403479"/>
                <a:gd name="connsiteX29" fmla="*/ 37147 w 324897"/>
                <a:gd name="connsiteY29" fmla="*/ 131445 h 403479"/>
                <a:gd name="connsiteX30" fmla="*/ 31909 w 324897"/>
                <a:gd name="connsiteY30" fmla="*/ 174117 h 403479"/>
                <a:gd name="connsiteX31" fmla="*/ 28765 w 324897"/>
                <a:gd name="connsiteY31" fmla="*/ 199739 h 403479"/>
                <a:gd name="connsiteX32" fmla="*/ 22384 w 324897"/>
                <a:gd name="connsiteY32" fmla="*/ 216313 h 403479"/>
                <a:gd name="connsiteX33" fmla="*/ 24479 w 324897"/>
                <a:gd name="connsiteY33" fmla="*/ 233934 h 403479"/>
                <a:gd name="connsiteX34" fmla="*/ 26670 w 324897"/>
                <a:gd name="connsiteY34" fmla="*/ 251555 h 403479"/>
                <a:gd name="connsiteX35" fmla="*/ 14478 w 324897"/>
                <a:gd name="connsiteY35" fmla="*/ 280321 h 403479"/>
                <a:gd name="connsiteX36" fmla="*/ 0 w 324897"/>
                <a:gd name="connsiteY36" fmla="*/ 291560 h 403479"/>
                <a:gd name="connsiteX37" fmla="*/ 1619 w 324897"/>
                <a:gd name="connsiteY37" fmla="*/ 313468 h 403479"/>
                <a:gd name="connsiteX38" fmla="*/ 17145 w 324897"/>
                <a:gd name="connsiteY38" fmla="*/ 328422 h 403479"/>
                <a:gd name="connsiteX39" fmla="*/ 23622 w 324897"/>
                <a:gd name="connsiteY39" fmla="*/ 346520 h 403479"/>
                <a:gd name="connsiteX40" fmla="*/ 39719 w 324897"/>
                <a:gd name="connsiteY40" fmla="*/ 357188 h 403479"/>
                <a:gd name="connsiteX41" fmla="*/ 55721 w 324897"/>
                <a:gd name="connsiteY41" fmla="*/ 367855 h 403479"/>
                <a:gd name="connsiteX42" fmla="*/ 76105 w 324897"/>
                <a:gd name="connsiteY42" fmla="*/ 379000 h 403479"/>
                <a:gd name="connsiteX43" fmla="*/ 116776 w 324897"/>
                <a:gd name="connsiteY43" fmla="*/ 401384 h 403479"/>
                <a:gd name="connsiteX44" fmla="*/ 138684 w 324897"/>
                <a:gd name="connsiteY44" fmla="*/ 399764 h 403479"/>
                <a:gd name="connsiteX45" fmla="*/ 156305 w 324897"/>
                <a:gd name="connsiteY45" fmla="*/ 397574 h 403479"/>
                <a:gd name="connsiteX46" fmla="*/ 168688 w 324897"/>
                <a:gd name="connsiteY46" fmla="*/ 403479 h 403479"/>
                <a:gd name="connsiteX47" fmla="*/ 168688 w 324897"/>
                <a:gd name="connsiteY47" fmla="*/ 403479 h 403479"/>
                <a:gd name="connsiteX48" fmla="*/ 168688 w 324897"/>
                <a:gd name="connsiteY48" fmla="*/ 403479 h 403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24897" h="403479">
                  <a:moveTo>
                    <a:pt x="168688" y="403479"/>
                  </a:moveTo>
                  <a:lnTo>
                    <a:pt x="191071" y="397574"/>
                  </a:lnTo>
                  <a:lnTo>
                    <a:pt x="213550" y="391668"/>
                  </a:lnTo>
                  <a:lnTo>
                    <a:pt x="219932" y="375095"/>
                  </a:lnTo>
                  <a:lnTo>
                    <a:pt x="217741" y="357473"/>
                  </a:lnTo>
                  <a:lnTo>
                    <a:pt x="216122" y="335566"/>
                  </a:lnTo>
                  <a:lnTo>
                    <a:pt x="209645" y="317468"/>
                  </a:lnTo>
                  <a:lnTo>
                    <a:pt x="220885" y="297180"/>
                  </a:lnTo>
                  <a:lnTo>
                    <a:pt x="247555" y="257080"/>
                  </a:lnTo>
                  <a:lnTo>
                    <a:pt x="257651" y="245364"/>
                  </a:lnTo>
                  <a:lnTo>
                    <a:pt x="272129" y="234125"/>
                  </a:lnTo>
                  <a:lnTo>
                    <a:pt x="296037" y="180689"/>
                  </a:lnTo>
                  <a:lnTo>
                    <a:pt x="314230" y="174307"/>
                  </a:lnTo>
                  <a:lnTo>
                    <a:pt x="324898" y="158210"/>
                  </a:lnTo>
                  <a:lnTo>
                    <a:pt x="322707" y="140684"/>
                  </a:lnTo>
                  <a:lnTo>
                    <a:pt x="303466" y="120872"/>
                  </a:lnTo>
                  <a:lnTo>
                    <a:pt x="269176" y="82010"/>
                  </a:lnTo>
                  <a:lnTo>
                    <a:pt x="257842" y="67627"/>
                  </a:lnTo>
                  <a:lnTo>
                    <a:pt x="224123" y="24384"/>
                  </a:lnTo>
                  <a:lnTo>
                    <a:pt x="192024" y="3143"/>
                  </a:lnTo>
                  <a:lnTo>
                    <a:pt x="170593" y="476"/>
                  </a:lnTo>
                  <a:lnTo>
                    <a:pt x="131540" y="0"/>
                  </a:lnTo>
                  <a:lnTo>
                    <a:pt x="95726" y="8573"/>
                  </a:lnTo>
                  <a:lnTo>
                    <a:pt x="65818" y="4858"/>
                  </a:lnTo>
                  <a:lnTo>
                    <a:pt x="59436" y="21431"/>
                  </a:lnTo>
                  <a:lnTo>
                    <a:pt x="57340" y="38481"/>
                  </a:lnTo>
                  <a:lnTo>
                    <a:pt x="71818" y="62008"/>
                  </a:lnTo>
                  <a:lnTo>
                    <a:pt x="54769" y="94583"/>
                  </a:lnTo>
                  <a:lnTo>
                    <a:pt x="44101" y="110585"/>
                  </a:lnTo>
                  <a:lnTo>
                    <a:pt x="37147" y="131445"/>
                  </a:lnTo>
                  <a:lnTo>
                    <a:pt x="31909" y="174117"/>
                  </a:lnTo>
                  <a:lnTo>
                    <a:pt x="28765" y="199739"/>
                  </a:lnTo>
                  <a:lnTo>
                    <a:pt x="22384" y="216313"/>
                  </a:lnTo>
                  <a:lnTo>
                    <a:pt x="24479" y="233934"/>
                  </a:lnTo>
                  <a:lnTo>
                    <a:pt x="26670" y="251555"/>
                  </a:lnTo>
                  <a:lnTo>
                    <a:pt x="14478" y="280321"/>
                  </a:lnTo>
                  <a:lnTo>
                    <a:pt x="0" y="291560"/>
                  </a:lnTo>
                  <a:lnTo>
                    <a:pt x="1619" y="313468"/>
                  </a:lnTo>
                  <a:lnTo>
                    <a:pt x="17145" y="328422"/>
                  </a:lnTo>
                  <a:lnTo>
                    <a:pt x="23622" y="346520"/>
                  </a:lnTo>
                  <a:lnTo>
                    <a:pt x="39719" y="357188"/>
                  </a:lnTo>
                  <a:lnTo>
                    <a:pt x="55721" y="367855"/>
                  </a:lnTo>
                  <a:lnTo>
                    <a:pt x="76105" y="379000"/>
                  </a:lnTo>
                  <a:lnTo>
                    <a:pt x="116776" y="401384"/>
                  </a:lnTo>
                  <a:lnTo>
                    <a:pt x="138684" y="399764"/>
                  </a:lnTo>
                  <a:lnTo>
                    <a:pt x="156305" y="397574"/>
                  </a:lnTo>
                  <a:lnTo>
                    <a:pt x="168688" y="403479"/>
                  </a:lnTo>
                  <a:lnTo>
                    <a:pt x="168688" y="403479"/>
                  </a:lnTo>
                  <a:lnTo>
                    <a:pt x="168688" y="4034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11317996-3A0D-5872-943D-0A2B5C89FA72}"/>
                </a:ext>
              </a:extLst>
            </p:cNvPr>
            <p:cNvSpPr/>
            <p:nvPr/>
          </p:nvSpPr>
          <p:spPr>
            <a:xfrm>
              <a:off x="2816516" y="2027479"/>
              <a:ext cx="676240" cy="880107"/>
            </a:xfrm>
            <a:custGeom>
              <a:avLst/>
              <a:gdLst>
                <a:gd name="connsiteX0" fmla="*/ 363474 w 401573"/>
                <a:gd name="connsiteY0" fmla="*/ 522637 h 522636"/>
                <a:gd name="connsiteX1" fmla="*/ 366046 w 401573"/>
                <a:gd name="connsiteY1" fmla="*/ 501396 h 522636"/>
                <a:gd name="connsiteX2" fmla="*/ 377190 w 401573"/>
                <a:gd name="connsiteY2" fmla="*/ 481108 h 522636"/>
                <a:gd name="connsiteX3" fmla="*/ 394144 w 401573"/>
                <a:gd name="connsiteY3" fmla="*/ 448532 h 522636"/>
                <a:gd name="connsiteX4" fmla="*/ 401574 w 401573"/>
                <a:gd name="connsiteY4" fmla="*/ 423482 h 522636"/>
                <a:gd name="connsiteX5" fmla="*/ 395192 w 401573"/>
                <a:gd name="connsiteY5" fmla="*/ 405384 h 522636"/>
                <a:gd name="connsiteX6" fmla="*/ 387667 w 401573"/>
                <a:gd name="connsiteY6" fmla="*/ 326612 h 522636"/>
                <a:gd name="connsiteX7" fmla="*/ 395002 w 401573"/>
                <a:gd name="connsiteY7" fmla="*/ 266891 h 522636"/>
                <a:gd name="connsiteX8" fmla="*/ 401383 w 401573"/>
                <a:gd name="connsiteY8" fmla="*/ 250317 h 522636"/>
                <a:gd name="connsiteX9" fmla="*/ 399193 w 401573"/>
                <a:gd name="connsiteY9" fmla="*/ 232791 h 522636"/>
                <a:gd name="connsiteX10" fmla="*/ 397573 w 401573"/>
                <a:gd name="connsiteY10" fmla="*/ 210979 h 522636"/>
                <a:gd name="connsiteX11" fmla="*/ 376333 w 401573"/>
                <a:gd name="connsiteY11" fmla="*/ 208312 h 522636"/>
                <a:gd name="connsiteX12" fmla="*/ 369951 w 401573"/>
                <a:gd name="connsiteY12" fmla="*/ 190214 h 522636"/>
                <a:gd name="connsiteX13" fmla="*/ 349758 w 401573"/>
                <a:gd name="connsiteY13" fmla="*/ 179070 h 522636"/>
                <a:gd name="connsiteX14" fmla="*/ 334327 w 401573"/>
                <a:gd name="connsiteY14" fmla="*/ 164211 h 522636"/>
                <a:gd name="connsiteX15" fmla="*/ 328993 w 401573"/>
                <a:gd name="connsiteY15" fmla="*/ 137541 h 522636"/>
                <a:gd name="connsiteX16" fmla="*/ 331089 w 401573"/>
                <a:gd name="connsiteY16" fmla="*/ 120491 h 522636"/>
                <a:gd name="connsiteX17" fmla="*/ 319945 w 401573"/>
                <a:gd name="connsiteY17" fmla="*/ 106108 h 522636"/>
                <a:gd name="connsiteX18" fmla="*/ 307181 w 401573"/>
                <a:gd name="connsiteY18" fmla="*/ 69913 h 522636"/>
                <a:gd name="connsiteX19" fmla="*/ 291751 w 401573"/>
                <a:gd name="connsiteY19" fmla="*/ 55054 h 522636"/>
                <a:gd name="connsiteX20" fmla="*/ 273177 w 401573"/>
                <a:gd name="connsiteY20" fmla="*/ 65722 h 522636"/>
                <a:gd name="connsiteX21" fmla="*/ 251365 w 401573"/>
                <a:gd name="connsiteY21" fmla="*/ 67342 h 522636"/>
                <a:gd name="connsiteX22" fmla="*/ 233839 w 401573"/>
                <a:gd name="connsiteY22" fmla="*/ 69533 h 522636"/>
                <a:gd name="connsiteX23" fmla="*/ 194596 w 401573"/>
                <a:gd name="connsiteY23" fmla="*/ 73342 h 522636"/>
                <a:gd name="connsiteX24" fmla="*/ 166878 w 401573"/>
                <a:gd name="connsiteY24" fmla="*/ 52673 h 522636"/>
                <a:gd name="connsiteX25" fmla="*/ 140875 w 401573"/>
                <a:gd name="connsiteY25" fmla="*/ 53721 h 522636"/>
                <a:gd name="connsiteX26" fmla="*/ 129730 w 401573"/>
                <a:gd name="connsiteY26" fmla="*/ 39433 h 522636"/>
                <a:gd name="connsiteX27" fmla="*/ 113824 w 401573"/>
                <a:gd name="connsiteY27" fmla="*/ 28766 h 522636"/>
                <a:gd name="connsiteX28" fmla="*/ 97822 w 401573"/>
                <a:gd name="connsiteY28" fmla="*/ 18097 h 522636"/>
                <a:gd name="connsiteX29" fmla="*/ 91440 w 401573"/>
                <a:gd name="connsiteY29" fmla="*/ 0 h 522636"/>
                <a:gd name="connsiteX30" fmla="*/ 69628 w 401573"/>
                <a:gd name="connsiteY30" fmla="*/ 1715 h 522636"/>
                <a:gd name="connsiteX31" fmla="*/ 51054 w 401573"/>
                <a:gd name="connsiteY31" fmla="*/ 12383 h 522636"/>
                <a:gd name="connsiteX32" fmla="*/ 40481 w 401573"/>
                <a:gd name="connsiteY32" fmla="*/ 28384 h 522636"/>
                <a:gd name="connsiteX33" fmla="*/ 34099 w 401573"/>
                <a:gd name="connsiteY33" fmla="*/ 44863 h 522636"/>
                <a:gd name="connsiteX34" fmla="*/ 39433 w 401573"/>
                <a:gd name="connsiteY34" fmla="*/ 71533 h 522636"/>
                <a:gd name="connsiteX35" fmla="*/ 45339 w 401573"/>
                <a:gd name="connsiteY35" fmla="*/ 93917 h 522636"/>
                <a:gd name="connsiteX36" fmla="*/ 42672 w 401573"/>
                <a:gd name="connsiteY36" fmla="*/ 115253 h 522636"/>
                <a:gd name="connsiteX37" fmla="*/ 41243 w 401573"/>
                <a:gd name="connsiteY37" fmla="*/ 231838 h 522636"/>
                <a:gd name="connsiteX38" fmla="*/ 35433 w 401573"/>
                <a:gd name="connsiteY38" fmla="*/ 278797 h 522636"/>
                <a:gd name="connsiteX39" fmla="*/ 36576 w 401573"/>
                <a:gd name="connsiteY39" fmla="*/ 304895 h 522636"/>
                <a:gd name="connsiteX40" fmla="*/ 29718 w 401573"/>
                <a:gd name="connsiteY40" fmla="*/ 360331 h 522636"/>
                <a:gd name="connsiteX41" fmla="*/ 19145 w 401573"/>
                <a:gd name="connsiteY41" fmla="*/ 376333 h 522636"/>
                <a:gd name="connsiteX42" fmla="*/ 0 w 401573"/>
                <a:gd name="connsiteY42" fmla="*/ 391287 h 522636"/>
                <a:gd name="connsiteX43" fmla="*/ 25527 w 401573"/>
                <a:gd name="connsiteY43" fmla="*/ 394430 h 522636"/>
                <a:gd name="connsiteX44" fmla="*/ 22860 w 401573"/>
                <a:gd name="connsiteY44" fmla="*/ 415766 h 522636"/>
                <a:gd name="connsiteX45" fmla="*/ 34004 w 401573"/>
                <a:gd name="connsiteY45" fmla="*/ 430054 h 522636"/>
                <a:gd name="connsiteX46" fmla="*/ 9620 w 401573"/>
                <a:gd name="connsiteY46" fmla="*/ 453009 h 522636"/>
                <a:gd name="connsiteX47" fmla="*/ 27717 w 401573"/>
                <a:gd name="connsiteY47" fmla="*/ 446627 h 522636"/>
                <a:gd name="connsiteX48" fmla="*/ 44672 w 401573"/>
                <a:gd name="connsiteY48" fmla="*/ 448723 h 522636"/>
                <a:gd name="connsiteX49" fmla="*/ 62770 w 401573"/>
                <a:gd name="connsiteY49" fmla="*/ 442246 h 522636"/>
                <a:gd name="connsiteX50" fmla="*/ 78200 w 401573"/>
                <a:gd name="connsiteY50" fmla="*/ 457200 h 522636"/>
                <a:gd name="connsiteX51" fmla="*/ 107347 w 401573"/>
                <a:gd name="connsiteY51" fmla="*/ 430435 h 522636"/>
                <a:gd name="connsiteX52" fmla="*/ 146113 w 401573"/>
                <a:gd name="connsiteY52" fmla="*/ 430911 h 522636"/>
                <a:gd name="connsiteX53" fmla="*/ 242792 w 401573"/>
                <a:gd name="connsiteY53" fmla="*/ 451485 h 522636"/>
                <a:gd name="connsiteX54" fmla="*/ 273653 w 401573"/>
                <a:gd name="connsiteY54" fmla="*/ 481298 h 522636"/>
                <a:gd name="connsiteX55" fmla="*/ 294894 w 401573"/>
                <a:gd name="connsiteY55" fmla="*/ 483870 h 522636"/>
                <a:gd name="connsiteX56" fmla="*/ 310801 w 401573"/>
                <a:gd name="connsiteY56" fmla="*/ 494538 h 522636"/>
                <a:gd name="connsiteX57" fmla="*/ 327850 w 401573"/>
                <a:gd name="connsiteY57" fmla="*/ 496634 h 522636"/>
                <a:gd name="connsiteX58" fmla="*/ 343281 w 401573"/>
                <a:gd name="connsiteY58" fmla="*/ 511492 h 522636"/>
                <a:gd name="connsiteX59" fmla="*/ 363474 w 401573"/>
                <a:gd name="connsiteY59" fmla="*/ 522637 h 522636"/>
                <a:gd name="connsiteX60" fmla="*/ 363474 w 401573"/>
                <a:gd name="connsiteY60" fmla="*/ 522637 h 522636"/>
                <a:gd name="connsiteX61" fmla="*/ 363474 w 401573"/>
                <a:gd name="connsiteY61" fmla="*/ 522637 h 5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01573" h="522636">
                  <a:moveTo>
                    <a:pt x="363474" y="522637"/>
                  </a:moveTo>
                  <a:lnTo>
                    <a:pt x="366046" y="501396"/>
                  </a:lnTo>
                  <a:lnTo>
                    <a:pt x="377190" y="481108"/>
                  </a:lnTo>
                  <a:lnTo>
                    <a:pt x="394144" y="448532"/>
                  </a:lnTo>
                  <a:lnTo>
                    <a:pt x="401574" y="423482"/>
                  </a:lnTo>
                  <a:lnTo>
                    <a:pt x="395192" y="405384"/>
                  </a:lnTo>
                  <a:lnTo>
                    <a:pt x="387667" y="326612"/>
                  </a:lnTo>
                  <a:lnTo>
                    <a:pt x="395002" y="266891"/>
                  </a:lnTo>
                  <a:lnTo>
                    <a:pt x="401383" y="250317"/>
                  </a:lnTo>
                  <a:lnTo>
                    <a:pt x="399193" y="232791"/>
                  </a:lnTo>
                  <a:lnTo>
                    <a:pt x="397573" y="210979"/>
                  </a:lnTo>
                  <a:lnTo>
                    <a:pt x="376333" y="208312"/>
                  </a:lnTo>
                  <a:lnTo>
                    <a:pt x="369951" y="190214"/>
                  </a:lnTo>
                  <a:lnTo>
                    <a:pt x="349758" y="179070"/>
                  </a:lnTo>
                  <a:lnTo>
                    <a:pt x="334327" y="164211"/>
                  </a:lnTo>
                  <a:lnTo>
                    <a:pt x="328993" y="137541"/>
                  </a:lnTo>
                  <a:lnTo>
                    <a:pt x="331089" y="120491"/>
                  </a:lnTo>
                  <a:lnTo>
                    <a:pt x="319945" y="106108"/>
                  </a:lnTo>
                  <a:lnTo>
                    <a:pt x="307181" y="69913"/>
                  </a:lnTo>
                  <a:lnTo>
                    <a:pt x="291751" y="55054"/>
                  </a:lnTo>
                  <a:lnTo>
                    <a:pt x="273177" y="65722"/>
                  </a:lnTo>
                  <a:lnTo>
                    <a:pt x="251365" y="67342"/>
                  </a:lnTo>
                  <a:lnTo>
                    <a:pt x="233839" y="69533"/>
                  </a:lnTo>
                  <a:lnTo>
                    <a:pt x="194596" y="73342"/>
                  </a:lnTo>
                  <a:lnTo>
                    <a:pt x="166878" y="52673"/>
                  </a:lnTo>
                  <a:lnTo>
                    <a:pt x="140875" y="53721"/>
                  </a:lnTo>
                  <a:lnTo>
                    <a:pt x="129730" y="39433"/>
                  </a:lnTo>
                  <a:lnTo>
                    <a:pt x="113824" y="28766"/>
                  </a:lnTo>
                  <a:lnTo>
                    <a:pt x="97822" y="18097"/>
                  </a:lnTo>
                  <a:lnTo>
                    <a:pt x="91440" y="0"/>
                  </a:lnTo>
                  <a:lnTo>
                    <a:pt x="69628" y="1715"/>
                  </a:lnTo>
                  <a:lnTo>
                    <a:pt x="51054" y="12383"/>
                  </a:lnTo>
                  <a:lnTo>
                    <a:pt x="40481" y="28384"/>
                  </a:lnTo>
                  <a:lnTo>
                    <a:pt x="34099" y="44863"/>
                  </a:lnTo>
                  <a:lnTo>
                    <a:pt x="39433" y="71533"/>
                  </a:lnTo>
                  <a:lnTo>
                    <a:pt x="45339" y="93917"/>
                  </a:lnTo>
                  <a:lnTo>
                    <a:pt x="42672" y="115253"/>
                  </a:lnTo>
                  <a:lnTo>
                    <a:pt x="41243" y="231838"/>
                  </a:lnTo>
                  <a:lnTo>
                    <a:pt x="35433" y="278797"/>
                  </a:lnTo>
                  <a:lnTo>
                    <a:pt x="36576" y="304895"/>
                  </a:lnTo>
                  <a:lnTo>
                    <a:pt x="29718" y="360331"/>
                  </a:lnTo>
                  <a:lnTo>
                    <a:pt x="19145" y="376333"/>
                  </a:lnTo>
                  <a:lnTo>
                    <a:pt x="0" y="391287"/>
                  </a:lnTo>
                  <a:lnTo>
                    <a:pt x="25527" y="394430"/>
                  </a:lnTo>
                  <a:lnTo>
                    <a:pt x="22860" y="415766"/>
                  </a:lnTo>
                  <a:lnTo>
                    <a:pt x="34004" y="430054"/>
                  </a:lnTo>
                  <a:lnTo>
                    <a:pt x="9620" y="453009"/>
                  </a:lnTo>
                  <a:lnTo>
                    <a:pt x="27717" y="446627"/>
                  </a:lnTo>
                  <a:lnTo>
                    <a:pt x="44672" y="448723"/>
                  </a:lnTo>
                  <a:lnTo>
                    <a:pt x="62770" y="442246"/>
                  </a:lnTo>
                  <a:lnTo>
                    <a:pt x="78200" y="457200"/>
                  </a:lnTo>
                  <a:lnTo>
                    <a:pt x="107347" y="430435"/>
                  </a:lnTo>
                  <a:lnTo>
                    <a:pt x="146113" y="430911"/>
                  </a:lnTo>
                  <a:lnTo>
                    <a:pt x="242792" y="451485"/>
                  </a:lnTo>
                  <a:lnTo>
                    <a:pt x="273653" y="481298"/>
                  </a:lnTo>
                  <a:lnTo>
                    <a:pt x="294894" y="483870"/>
                  </a:lnTo>
                  <a:lnTo>
                    <a:pt x="310801" y="494538"/>
                  </a:lnTo>
                  <a:lnTo>
                    <a:pt x="327850" y="496634"/>
                  </a:lnTo>
                  <a:lnTo>
                    <a:pt x="343281" y="511492"/>
                  </a:lnTo>
                  <a:lnTo>
                    <a:pt x="363474" y="522637"/>
                  </a:lnTo>
                  <a:lnTo>
                    <a:pt x="363474" y="522637"/>
                  </a:lnTo>
                  <a:lnTo>
                    <a:pt x="363474" y="52263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9DB0DAB4-460B-82C5-9A43-CE7E4CE8B362}"/>
                </a:ext>
              </a:extLst>
            </p:cNvPr>
            <p:cNvSpPr/>
            <p:nvPr/>
          </p:nvSpPr>
          <p:spPr>
            <a:xfrm>
              <a:off x="2731024" y="2745906"/>
              <a:ext cx="784029" cy="794455"/>
            </a:xfrm>
            <a:custGeom>
              <a:avLst/>
              <a:gdLst>
                <a:gd name="connsiteX0" fmla="*/ 455390 w 465582"/>
                <a:gd name="connsiteY0" fmla="*/ 471773 h 471773"/>
                <a:gd name="connsiteX1" fmla="*/ 459010 w 465582"/>
                <a:gd name="connsiteY1" fmla="*/ 372809 h 471773"/>
                <a:gd name="connsiteX2" fmla="*/ 459867 w 465582"/>
                <a:gd name="connsiteY2" fmla="*/ 260413 h 471773"/>
                <a:gd name="connsiteX3" fmla="*/ 461867 w 465582"/>
                <a:gd name="connsiteY3" fmla="*/ 208788 h 471773"/>
                <a:gd name="connsiteX4" fmla="*/ 465582 w 465582"/>
                <a:gd name="connsiteY4" fmla="*/ 178975 h 471773"/>
                <a:gd name="connsiteX5" fmla="*/ 439388 w 465582"/>
                <a:gd name="connsiteY5" fmla="*/ 145542 h 471773"/>
                <a:gd name="connsiteX6" fmla="*/ 418052 w 465582"/>
                <a:gd name="connsiteY6" fmla="*/ 108299 h 471773"/>
                <a:gd name="connsiteX7" fmla="*/ 407384 w 465582"/>
                <a:gd name="connsiteY7" fmla="*/ 89630 h 471773"/>
                <a:gd name="connsiteX8" fmla="*/ 395669 w 465582"/>
                <a:gd name="connsiteY8" fmla="*/ 79534 h 471773"/>
                <a:gd name="connsiteX9" fmla="*/ 371094 w 465582"/>
                <a:gd name="connsiteY9" fmla="*/ 67913 h 471773"/>
                <a:gd name="connsiteX10" fmla="*/ 349853 w 465582"/>
                <a:gd name="connsiteY10" fmla="*/ 65246 h 471773"/>
                <a:gd name="connsiteX11" fmla="*/ 324231 w 465582"/>
                <a:gd name="connsiteY11" fmla="*/ 62103 h 471773"/>
                <a:gd name="connsiteX12" fmla="*/ 306134 w 465582"/>
                <a:gd name="connsiteY12" fmla="*/ 33909 h 471773"/>
                <a:gd name="connsiteX13" fmla="*/ 197358 w 465582"/>
                <a:gd name="connsiteY13" fmla="*/ 3238 h 471773"/>
                <a:gd name="connsiteX14" fmla="*/ 171831 w 465582"/>
                <a:gd name="connsiteY14" fmla="*/ 0 h 471773"/>
                <a:gd name="connsiteX15" fmla="*/ 157448 w 465582"/>
                <a:gd name="connsiteY15" fmla="*/ 11239 h 471773"/>
                <a:gd name="connsiteX16" fmla="*/ 134588 w 465582"/>
                <a:gd name="connsiteY16" fmla="*/ 21431 h 471773"/>
                <a:gd name="connsiteX17" fmla="*/ 117538 w 465582"/>
                <a:gd name="connsiteY17" fmla="*/ 19240 h 471773"/>
                <a:gd name="connsiteX18" fmla="*/ 95726 w 465582"/>
                <a:gd name="connsiteY18" fmla="*/ 20955 h 471773"/>
                <a:gd name="connsiteX19" fmla="*/ 78677 w 465582"/>
                <a:gd name="connsiteY19" fmla="*/ 18859 h 471773"/>
                <a:gd name="connsiteX20" fmla="*/ 68580 w 465582"/>
                <a:gd name="connsiteY20" fmla="*/ 30575 h 471773"/>
                <a:gd name="connsiteX21" fmla="*/ 84011 w 465582"/>
                <a:gd name="connsiteY21" fmla="*/ 45434 h 471773"/>
                <a:gd name="connsiteX22" fmla="*/ 72866 w 465582"/>
                <a:gd name="connsiteY22" fmla="*/ 65627 h 471773"/>
                <a:gd name="connsiteX23" fmla="*/ 61722 w 465582"/>
                <a:gd name="connsiteY23" fmla="*/ 85915 h 471773"/>
                <a:gd name="connsiteX24" fmla="*/ 51626 w 465582"/>
                <a:gd name="connsiteY24" fmla="*/ 97631 h 471773"/>
                <a:gd name="connsiteX25" fmla="*/ 44768 w 465582"/>
                <a:gd name="connsiteY25" fmla="*/ 118396 h 471773"/>
                <a:gd name="connsiteX26" fmla="*/ 45339 w 465582"/>
                <a:gd name="connsiteY26" fmla="*/ 148780 h 471773"/>
                <a:gd name="connsiteX27" fmla="*/ 27242 w 465582"/>
                <a:gd name="connsiteY27" fmla="*/ 155162 h 471773"/>
                <a:gd name="connsiteX28" fmla="*/ 16573 w 465582"/>
                <a:gd name="connsiteY28" fmla="*/ 171164 h 471773"/>
                <a:gd name="connsiteX29" fmla="*/ 31528 w 465582"/>
                <a:gd name="connsiteY29" fmla="*/ 190309 h 471773"/>
                <a:gd name="connsiteX30" fmla="*/ 17145 w 465582"/>
                <a:gd name="connsiteY30" fmla="*/ 201454 h 471773"/>
                <a:gd name="connsiteX31" fmla="*/ 15050 w 465582"/>
                <a:gd name="connsiteY31" fmla="*/ 218503 h 471773"/>
                <a:gd name="connsiteX32" fmla="*/ 2858 w 465582"/>
                <a:gd name="connsiteY32" fmla="*/ 247269 h 471773"/>
                <a:gd name="connsiteX33" fmla="*/ 5048 w 465582"/>
                <a:gd name="connsiteY33" fmla="*/ 264890 h 471773"/>
                <a:gd name="connsiteX34" fmla="*/ 6668 w 465582"/>
                <a:gd name="connsiteY34" fmla="*/ 286702 h 471773"/>
                <a:gd name="connsiteX35" fmla="*/ 5144 w 465582"/>
                <a:gd name="connsiteY35" fmla="*/ 368713 h 471773"/>
                <a:gd name="connsiteX36" fmla="*/ 476 w 465582"/>
                <a:gd name="connsiteY36" fmla="*/ 407003 h 471773"/>
                <a:gd name="connsiteX37" fmla="*/ 0 w 465582"/>
                <a:gd name="connsiteY37" fmla="*/ 445865 h 471773"/>
                <a:gd name="connsiteX38" fmla="*/ 188023 w 465582"/>
                <a:gd name="connsiteY38" fmla="*/ 464725 h 471773"/>
                <a:gd name="connsiteX39" fmla="*/ 455390 w 465582"/>
                <a:gd name="connsiteY39" fmla="*/ 471773 h 471773"/>
                <a:gd name="connsiteX40" fmla="*/ 455390 w 465582"/>
                <a:gd name="connsiteY40" fmla="*/ 471773 h 471773"/>
                <a:gd name="connsiteX41" fmla="*/ 455390 w 465582"/>
                <a:gd name="connsiteY41" fmla="*/ 471773 h 47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5582" h="471773">
                  <a:moveTo>
                    <a:pt x="455390" y="471773"/>
                  </a:moveTo>
                  <a:lnTo>
                    <a:pt x="459010" y="372809"/>
                  </a:lnTo>
                  <a:lnTo>
                    <a:pt x="459867" y="260413"/>
                  </a:lnTo>
                  <a:lnTo>
                    <a:pt x="461867" y="208788"/>
                  </a:lnTo>
                  <a:lnTo>
                    <a:pt x="465582" y="178975"/>
                  </a:lnTo>
                  <a:lnTo>
                    <a:pt x="439388" y="145542"/>
                  </a:lnTo>
                  <a:lnTo>
                    <a:pt x="418052" y="108299"/>
                  </a:lnTo>
                  <a:lnTo>
                    <a:pt x="407384" y="89630"/>
                  </a:lnTo>
                  <a:lnTo>
                    <a:pt x="395669" y="79534"/>
                  </a:lnTo>
                  <a:lnTo>
                    <a:pt x="371094" y="67913"/>
                  </a:lnTo>
                  <a:lnTo>
                    <a:pt x="349853" y="65246"/>
                  </a:lnTo>
                  <a:lnTo>
                    <a:pt x="324231" y="62103"/>
                  </a:lnTo>
                  <a:lnTo>
                    <a:pt x="306134" y="33909"/>
                  </a:lnTo>
                  <a:lnTo>
                    <a:pt x="197358" y="3238"/>
                  </a:lnTo>
                  <a:lnTo>
                    <a:pt x="171831" y="0"/>
                  </a:lnTo>
                  <a:lnTo>
                    <a:pt x="157448" y="11239"/>
                  </a:lnTo>
                  <a:lnTo>
                    <a:pt x="134588" y="21431"/>
                  </a:lnTo>
                  <a:lnTo>
                    <a:pt x="117538" y="19240"/>
                  </a:lnTo>
                  <a:lnTo>
                    <a:pt x="95726" y="20955"/>
                  </a:lnTo>
                  <a:lnTo>
                    <a:pt x="78677" y="18859"/>
                  </a:lnTo>
                  <a:lnTo>
                    <a:pt x="68580" y="30575"/>
                  </a:lnTo>
                  <a:lnTo>
                    <a:pt x="84011" y="45434"/>
                  </a:lnTo>
                  <a:lnTo>
                    <a:pt x="72866" y="65627"/>
                  </a:lnTo>
                  <a:lnTo>
                    <a:pt x="61722" y="85915"/>
                  </a:lnTo>
                  <a:lnTo>
                    <a:pt x="51626" y="97631"/>
                  </a:lnTo>
                  <a:lnTo>
                    <a:pt x="44768" y="118396"/>
                  </a:lnTo>
                  <a:lnTo>
                    <a:pt x="45339" y="148780"/>
                  </a:lnTo>
                  <a:lnTo>
                    <a:pt x="27242" y="155162"/>
                  </a:lnTo>
                  <a:lnTo>
                    <a:pt x="16573" y="171164"/>
                  </a:lnTo>
                  <a:lnTo>
                    <a:pt x="31528" y="190309"/>
                  </a:lnTo>
                  <a:lnTo>
                    <a:pt x="17145" y="201454"/>
                  </a:lnTo>
                  <a:lnTo>
                    <a:pt x="15050" y="218503"/>
                  </a:lnTo>
                  <a:lnTo>
                    <a:pt x="2858" y="247269"/>
                  </a:lnTo>
                  <a:lnTo>
                    <a:pt x="5048" y="264890"/>
                  </a:lnTo>
                  <a:lnTo>
                    <a:pt x="6668" y="286702"/>
                  </a:lnTo>
                  <a:lnTo>
                    <a:pt x="5144" y="368713"/>
                  </a:lnTo>
                  <a:lnTo>
                    <a:pt x="476" y="407003"/>
                  </a:lnTo>
                  <a:lnTo>
                    <a:pt x="0" y="445865"/>
                  </a:lnTo>
                  <a:lnTo>
                    <a:pt x="188023" y="464725"/>
                  </a:lnTo>
                  <a:lnTo>
                    <a:pt x="455390" y="471773"/>
                  </a:lnTo>
                  <a:lnTo>
                    <a:pt x="455390" y="471773"/>
                  </a:lnTo>
                  <a:lnTo>
                    <a:pt x="455390" y="4717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BA77872-BBB9-9ADE-E324-F6EC629DC793}"/>
                </a:ext>
              </a:extLst>
            </p:cNvPr>
            <p:cNvSpPr/>
            <p:nvPr/>
          </p:nvSpPr>
          <p:spPr>
            <a:xfrm>
              <a:off x="3434854" y="2396558"/>
              <a:ext cx="716180" cy="669184"/>
            </a:xfrm>
            <a:custGeom>
              <a:avLst/>
              <a:gdLst>
                <a:gd name="connsiteX0" fmla="*/ 167449 w 425291"/>
                <a:gd name="connsiteY0" fmla="*/ 397383 h 397383"/>
                <a:gd name="connsiteX1" fmla="*/ 218408 w 425291"/>
                <a:gd name="connsiteY1" fmla="*/ 368999 h 397383"/>
                <a:gd name="connsiteX2" fmla="*/ 200311 w 425291"/>
                <a:gd name="connsiteY2" fmla="*/ 306038 h 397383"/>
                <a:gd name="connsiteX3" fmla="*/ 221552 w 425291"/>
                <a:gd name="connsiteY3" fmla="*/ 308705 h 397383"/>
                <a:gd name="connsiteX4" fmla="*/ 239554 w 425291"/>
                <a:gd name="connsiteY4" fmla="*/ 302228 h 397383"/>
                <a:gd name="connsiteX5" fmla="*/ 250127 w 425291"/>
                <a:gd name="connsiteY5" fmla="*/ 286226 h 397383"/>
                <a:gd name="connsiteX6" fmla="*/ 280416 w 425291"/>
                <a:gd name="connsiteY6" fmla="*/ 285560 h 397383"/>
                <a:gd name="connsiteX7" fmla="*/ 306991 w 425291"/>
                <a:gd name="connsiteY7" fmla="*/ 280226 h 397383"/>
                <a:gd name="connsiteX8" fmla="*/ 351568 w 425291"/>
                <a:gd name="connsiteY8" fmla="*/ 268319 h 397383"/>
                <a:gd name="connsiteX9" fmla="*/ 362236 w 425291"/>
                <a:gd name="connsiteY9" fmla="*/ 252317 h 397383"/>
                <a:gd name="connsiteX10" fmla="*/ 377095 w 425291"/>
                <a:gd name="connsiteY10" fmla="*/ 236792 h 397383"/>
                <a:gd name="connsiteX11" fmla="*/ 390906 w 425291"/>
                <a:gd name="connsiteY11" fmla="*/ 229838 h 397383"/>
                <a:gd name="connsiteX12" fmla="*/ 405194 w 425291"/>
                <a:gd name="connsiteY12" fmla="*/ 218599 h 397383"/>
                <a:gd name="connsiteX13" fmla="*/ 412052 w 425291"/>
                <a:gd name="connsiteY13" fmla="*/ 197739 h 397383"/>
                <a:gd name="connsiteX14" fmla="*/ 419005 w 425291"/>
                <a:gd name="connsiteY14" fmla="*/ 176975 h 397383"/>
                <a:gd name="connsiteX15" fmla="*/ 425291 w 425291"/>
                <a:gd name="connsiteY15" fmla="*/ 160401 h 397383"/>
                <a:gd name="connsiteX16" fmla="*/ 399860 w 425291"/>
                <a:gd name="connsiteY16" fmla="*/ 157258 h 397383"/>
                <a:gd name="connsiteX17" fmla="*/ 401955 w 425291"/>
                <a:gd name="connsiteY17" fmla="*/ 140113 h 397383"/>
                <a:gd name="connsiteX18" fmla="*/ 381190 w 425291"/>
                <a:gd name="connsiteY18" fmla="*/ 133255 h 397383"/>
                <a:gd name="connsiteX19" fmla="*/ 375380 w 425291"/>
                <a:gd name="connsiteY19" fmla="*/ 110871 h 397383"/>
                <a:gd name="connsiteX20" fmla="*/ 373189 w 425291"/>
                <a:gd name="connsiteY20" fmla="*/ 93250 h 397383"/>
                <a:gd name="connsiteX21" fmla="*/ 376333 w 425291"/>
                <a:gd name="connsiteY21" fmla="*/ 67628 h 397383"/>
                <a:gd name="connsiteX22" fmla="*/ 362045 w 425291"/>
                <a:gd name="connsiteY22" fmla="*/ 44101 h 397383"/>
                <a:gd name="connsiteX23" fmla="*/ 345567 w 425291"/>
                <a:gd name="connsiteY23" fmla="*/ 37814 h 397383"/>
                <a:gd name="connsiteX24" fmla="*/ 330137 w 425291"/>
                <a:gd name="connsiteY24" fmla="*/ 22860 h 397383"/>
                <a:gd name="connsiteX25" fmla="*/ 314706 w 425291"/>
                <a:gd name="connsiteY25" fmla="*/ 7906 h 397383"/>
                <a:gd name="connsiteX26" fmla="*/ 224409 w 425291"/>
                <a:gd name="connsiteY26" fmla="*/ 5525 h 397383"/>
                <a:gd name="connsiteX27" fmla="*/ 198406 w 425291"/>
                <a:gd name="connsiteY27" fmla="*/ 6572 h 397383"/>
                <a:gd name="connsiteX28" fmla="*/ 167640 w 425291"/>
                <a:gd name="connsiteY28" fmla="*/ 11430 h 397383"/>
                <a:gd name="connsiteX29" fmla="*/ 132588 w 425291"/>
                <a:gd name="connsiteY29" fmla="*/ 15812 h 397383"/>
                <a:gd name="connsiteX30" fmla="*/ 97536 w 425291"/>
                <a:gd name="connsiteY30" fmla="*/ 20193 h 397383"/>
                <a:gd name="connsiteX31" fmla="*/ 59246 w 425291"/>
                <a:gd name="connsiteY31" fmla="*/ 15431 h 397383"/>
                <a:gd name="connsiteX32" fmla="*/ 39624 w 425291"/>
                <a:gd name="connsiteY32" fmla="*/ 0 h 397383"/>
                <a:gd name="connsiteX33" fmla="*/ 28956 w 425291"/>
                <a:gd name="connsiteY33" fmla="*/ 16002 h 397383"/>
                <a:gd name="connsiteX34" fmla="*/ 35338 w 425291"/>
                <a:gd name="connsiteY34" fmla="*/ 34195 h 397383"/>
                <a:gd name="connsiteX35" fmla="*/ 29051 w 425291"/>
                <a:gd name="connsiteY35" fmla="*/ 50768 h 397383"/>
                <a:gd name="connsiteX36" fmla="*/ 25813 w 425291"/>
                <a:gd name="connsiteY36" fmla="*/ 76391 h 397383"/>
                <a:gd name="connsiteX37" fmla="*/ 22193 w 425291"/>
                <a:gd name="connsiteY37" fmla="*/ 106299 h 397383"/>
                <a:gd name="connsiteX38" fmla="*/ 26956 w 425291"/>
                <a:gd name="connsiteY38" fmla="*/ 137255 h 397383"/>
                <a:gd name="connsiteX39" fmla="*/ 26956 w 425291"/>
                <a:gd name="connsiteY39" fmla="*/ 171926 h 397383"/>
                <a:gd name="connsiteX40" fmla="*/ 42386 w 425291"/>
                <a:gd name="connsiteY40" fmla="*/ 186785 h 397383"/>
                <a:gd name="connsiteX41" fmla="*/ 30766 w 425291"/>
                <a:gd name="connsiteY41" fmla="*/ 211360 h 397383"/>
                <a:gd name="connsiteX42" fmla="*/ 9049 w 425291"/>
                <a:gd name="connsiteY42" fmla="*/ 247745 h 397383"/>
                <a:gd name="connsiteX43" fmla="*/ 11144 w 425291"/>
                <a:gd name="connsiteY43" fmla="*/ 265367 h 397383"/>
                <a:gd name="connsiteX44" fmla="*/ 0 w 425291"/>
                <a:gd name="connsiteY44" fmla="*/ 285655 h 397383"/>
                <a:gd name="connsiteX45" fmla="*/ 571 w 425291"/>
                <a:gd name="connsiteY45" fmla="*/ 316135 h 397383"/>
                <a:gd name="connsiteX46" fmla="*/ 14383 w 425291"/>
                <a:gd name="connsiteY46" fmla="*/ 343853 h 397383"/>
                <a:gd name="connsiteX47" fmla="*/ 25622 w 425291"/>
                <a:gd name="connsiteY47" fmla="*/ 358235 h 397383"/>
                <a:gd name="connsiteX48" fmla="*/ 35147 w 425291"/>
                <a:gd name="connsiteY48" fmla="*/ 385382 h 397383"/>
                <a:gd name="connsiteX49" fmla="*/ 53721 w 425291"/>
                <a:gd name="connsiteY49" fmla="*/ 374714 h 397383"/>
                <a:gd name="connsiteX50" fmla="*/ 68104 w 425291"/>
                <a:gd name="connsiteY50" fmla="*/ 363474 h 397383"/>
                <a:gd name="connsiteX51" fmla="*/ 85630 w 425291"/>
                <a:gd name="connsiteY51" fmla="*/ 361283 h 397383"/>
                <a:gd name="connsiteX52" fmla="*/ 125444 w 425291"/>
                <a:gd name="connsiteY52" fmla="*/ 387858 h 397383"/>
                <a:gd name="connsiteX53" fmla="*/ 158877 w 425291"/>
                <a:gd name="connsiteY53" fmla="*/ 396335 h 397383"/>
                <a:gd name="connsiteX54" fmla="*/ 167449 w 425291"/>
                <a:gd name="connsiteY54" fmla="*/ 397383 h 397383"/>
                <a:gd name="connsiteX55" fmla="*/ 167449 w 425291"/>
                <a:gd name="connsiteY55" fmla="*/ 397383 h 397383"/>
                <a:gd name="connsiteX56" fmla="*/ 167449 w 425291"/>
                <a:gd name="connsiteY56" fmla="*/ 397383 h 39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25291" h="397383">
                  <a:moveTo>
                    <a:pt x="167449" y="397383"/>
                  </a:moveTo>
                  <a:lnTo>
                    <a:pt x="218408" y="368999"/>
                  </a:lnTo>
                  <a:lnTo>
                    <a:pt x="200311" y="306038"/>
                  </a:lnTo>
                  <a:lnTo>
                    <a:pt x="221552" y="308705"/>
                  </a:lnTo>
                  <a:lnTo>
                    <a:pt x="239554" y="302228"/>
                  </a:lnTo>
                  <a:lnTo>
                    <a:pt x="250127" y="286226"/>
                  </a:lnTo>
                  <a:lnTo>
                    <a:pt x="280416" y="285560"/>
                  </a:lnTo>
                  <a:lnTo>
                    <a:pt x="306991" y="280226"/>
                  </a:lnTo>
                  <a:lnTo>
                    <a:pt x="351568" y="268319"/>
                  </a:lnTo>
                  <a:lnTo>
                    <a:pt x="362236" y="252317"/>
                  </a:lnTo>
                  <a:lnTo>
                    <a:pt x="377095" y="236792"/>
                  </a:lnTo>
                  <a:lnTo>
                    <a:pt x="390906" y="229838"/>
                  </a:lnTo>
                  <a:lnTo>
                    <a:pt x="405194" y="218599"/>
                  </a:lnTo>
                  <a:lnTo>
                    <a:pt x="412052" y="197739"/>
                  </a:lnTo>
                  <a:lnTo>
                    <a:pt x="419005" y="176975"/>
                  </a:lnTo>
                  <a:lnTo>
                    <a:pt x="425291" y="160401"/>
                  </a:lnTo>
                  <a:lnTo>
                    <a:pt x="399860" y="157258"/>
                  </a:lnTo>
                  <a:lnTo>
                    <a:pt x="401955" y="140113"/>
                  </a:lnTo>
                  <a:lnTo>
                    <a:pt x="381190" y="133255"/>
                  </a:lnTo>
                  <a:lnTo>
                    <a:pt x="375380" y="110871"/>
                  </a:lnTo>
                  <a:lnTo>
                    <a:pt x="373189" y="93250"/>
                  </a:lnTo>
                  <a:lnTo>
                    <a:pt x="376333" y="67628"/>
                  </a:lnTo>
                  <a:lnTo>
                    <a:pt x="362045" y="44101"/>
                  </a:lnTo>
                  <a:lnTo>
                    <a:pt x="345567" y="37814"/>
                  </a:lnTo>
                  <a:lnTo>
                    <a:pt x="330137" y="22860"/>
                  </a:lnTo>
                  <a:lnTo>
                    <a:pt x="314706" y="7906"/>
                  </a:lnTo>
                  <a:lnTo>
                    <a:pt x="224409" y="5525"/>
                  </a:lnTo>
                  <a:lnTo>
                    <a:pt x="198406" y="6572"/>
                  </a:lnTo>
                  <a:lnTo>
                    <a:pt x="167640" y="11430"/>
                  </a:lnTo>
                  <a:lnTo>
                    <a:pt x="132588" y="15812"/>
                  </a:lnTo>
                  <a:lnTo>
                    <a:pt x="97536" y="20193"/>
                  </a:lnTo>
                  <a:lnTo>
                    <a:pt x="59246" y="15431"/>
                  </a:lnTo>
                  <a:lnTo>
                    <a:pt x="39624" y="0"/>
                  </a:lnTo>
                  <a:lnTo>
                    <a:pt x="28956" y="16002"/>
                  </a:lnTo>
                  <a:lnTo>
                    <a:pt x="35338" y="34195"/>
                  </a:lnTo>
                  <a:lnTo>
                    <a:pt x="29051" y="50768"/>
                  </a:lnTo>
                  <a:lnTo>
                    <a:pt x="25813" y="76391"/>
                  </a:lnTo>
                  <a:lnTo>
                    <a:pt x="22193" y="106299"/>
                  </a:lnTo>
                  <a:lnTo>
                    <a:pt x="26956" y="137255"/>
                  </a:lnTo>
                  <a:lnTo>
                    <a:pt x="26956" y="171926"/>
                  </a:lnTo>
                  <a:lnTo>
                    <a:pt x="42386" y="186785"/>
                  </a:lnTo>
                  <a:lnTo>
                    <a:pt x="30766" y="211360"/>
                  </a:lnTo>
                  <a:lnTo>
                    <a:pt x="9049" y="247745"/>
                  </a:lnTo>
                  <a:lnTo>
                    <a:pt x="11144" y="265367"/>
                  </a:lnTo>
                  <a:lnTo>
                    <a:pt x="0" y="285655"/>
                  </a:lnTo>
                  <a:lnTo>
                    <a:pt x="571" y="316135"/>
                  </a:lnTo>
                  <a:lnTo>
                    <a:pt x="14383" y="343853"/>
                  </a:lnTo>
                  <a:lnTo>
                    <a:pt x="25622" y="358235"/>
                  </a:lnTo>
                  <a:lnTo>
                    <a:pt x="35147" y="385382"/>
                  </a:lnTo>
                  <a:lnTo>
                    <a:pt x="53721" y="374714"/>
                  </a:lnTo>
                  <a:lnTo>
                    <a:pt x="68104" y="363474"/>
                  </a:lnTo>
                  <a:lnTo>
                    <a:pt x="85630" y="361283"/>
                  </a:lnTo>
                  <a:lnTo>
                    <a:pt x="125444" y="387858"/>
                  </a:lnTo>
                  <a:lnTo>
                    <a:pt x="158877" y="396335"/>
                  </a:lnTo>
                  <a:lnTo>
                    <a:pt x="167449" y="397383"/>
                  </a:lnTo>
                  <a:lnTo>
                    <a:pt x="167449" y="397383"/>
                  </a:lnTo>
                  <a:lnTo>
                    <a:pt x="167449" y="3973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8A865A42-0B69-5FDF-241D-E6D3CC84938A}"/>
                </a:ext>
              </a:extLst>
            </p:cNvPr>
            <p:cNvSpPr/>
            <p:nvPr/>
          </p:nvSpPr>
          <p:spPr>
            <a:xfrm>
              <a:off x="2950449" y="52489"/>
              <a:ext cx="720831" cy="492424"/>
            </a:xfrm>
            <a:custGeom>
              <a:avLst/>
              <a:gdLst>
                <a:gd name="connsiteX0" fmla="*/ 392716 w 428053"/>
                <a:gd name="connsiteY0" fmla="*/ 292418 h 292417"/>
                <a:gd name="connsiteX1" fmla="*/ 395383 w 428053"/>
                <a:gd name="connsiteY1" fmla="*/ 271082 h 292417"/>
                <a:gd name="connsiteX2" fmla="*/ 402717 w 428053"/>
                <a:gd name="connsiteY2" fmla="*/ 211265 h 292417"/>
                <a:gd name="connsiteX3" fmla="*/ 406432 w 428053"/>
                <a:gd name="connsiteY3" fmla="*/ 181451 h 292417"/>
                <a:gd name="connsiteX4" fmla="*/ 409004 w 428053"/>
                <a:gd name="connsiteY4" fmla="*/ 160020 h 292417"/>
                <a:gd name="connsiteX5" fmla="*/ 414814 w 428053"/>
                <a:gd name="connsiteY5" fmla="*/ 113062 h 292417"/>
                <a:gd name="connsiteX6" fmla="*/ 422243 w 428053"/>
                <a:gd name="connsiteY6" fmla="*/ 88011 h 292417"/>
                <a:gd name="connsiteX7" fmla="*/ 425958 w 428053"/>
                <a:gd name="connsiteY7" fmla="*/ 58103 h 292417"/>
                <a:gd name="connsiteX8" fmla="*/ 428054 w 428053"/>
                <a:gd name="connsiteY8" fmla="*/ 41053 h 292417"/>
                <a:gd name="connsiteX9" fmla="*/ 390620 w 428053"/>
                <a:gd name="connsiteY9" fmla="*/ 27813 h 292417"/>
                <a:gd name="connsiteX10" fmla="*/ 355950 w 428053"/>
                <a:gd name="connsiteY10" fmla="*/ 27813 h 292417"/>
                <a:gd name="connsiteX11" fmla="*/ 266224 w 428053"/>
                <a:gd name="connsiteY11" fmla="*/ 16764 h 292417"/>
                <a:gd name="connsiteX12" fmla="*/ 252889 w 428053"/>
                <a:gd name="connsiteY12" fmla="*/ 19431 h 292417"/>
                <a:gd name="connsiteX13" fmla="*/ 205931 w 428053"/>
                <a:gd name="connsiteY13" fmla="*/ 13621 h 292417"/>
                <a:gd name="connsiteX14" fmla="*/ 179737 w 428053"/>
                <a:gd name="connsiteY14" fmla="*/ 14764 h 292417"/>
                <a:gd name="connsiteX15" fmla="*/ 149828 w 428053"/>
                <a:gd name="connsiteY15" fmla="*/ 11049 h 292417"/>
                <a:gd name="connsiteX16" fmla="*/ 94298 w 428053"/>
                <a:gd name="connsiteY16" fmla="*/ 4191 h 292417"/>
                <a:gd name="connsiteX17" fmla="*/ 25432 w 428053"/>
                <a:gd name="connsiteY17" fmla="*/ 0 h 292417"/>
                <a:gd name="connsiteX18" fmla="*/ 19050 w 428053"/>
                <a:gd name="connsiteY18" fmla="*/ 16574 h 292417"/>
                <a:gd name="connsiteX19" fmla="*/ 15335 w 428053"/>
                <a:gd name="connsiteY19" fmla="*/ 46482 h 292417"/>
                <a:gd name="connsiteX20" fmla="*/ 9049 w 428053"/>
                <a:gd name="connsiteY20" fmla="*/ 97727 h 292417"/>
                <a:gd name="connsiteX21" fmla="*/ 0 w 428053"/>
                <a:gd name="connsiteY21" fmla="*/ 135541 h 292417"/>
                <a:gd name="connsiteX22" fmla="*/ 9144 w 428053"/>
                <a:gd name="connsiteY22" fmla="*/ 167069 h 292417"/>
                <a:gd name="connsiteX23" fmla="*/ 2762 w 428053"/>
                <a:gd name="connsiteY23" fmla="*/ 183642 h 292417"/>
                <a:gd name="connsiteX24" fmla="*/ 35909 w 428053"/>
                <a:gd name="connsiteY24" fmla="*/ 196310 h 292417"/>
                <a:gd name="connsiteX25" fmla="*/ 42386 w 428053"/>
                <a:gd name="connsiteY25" fmla="*/ 214503 h 292417"/>
                <a:gd name="connsiteX26" fmla="*/ 56293 w 428053"/>
                <a:gd name="connsiteY26" fmla="*/ 242221 h 292417"/>
                <a:gd name="connsiteX27" fmla="*/ 89916 w 428053"/>
                <a:gd name="connsiteY27" fmla="*/ 250698 h 292417"/>
                <a:gd name="connsiteX28" fmla="*/ 179642 w 428053"/>
                <a:gd name="connsiteY28" fmla="*/ 261747 h 292417"/>
                <a:gd name="connsiteX29" fmla="*/ 222314 w 428053"/>
                <a:gd name="connsiteY29" fmla="*/ 266986 h 292417"/>
                <a:gd name="connsiteX30" fmla="*/ 243745 w 428053"/>
                <a:gd name="connsiteY30" fmla="*/ 269653 h 292417"/>
                <a:gd name="connsiteX31" fmla="*/ 265081 w 428053"/>
                <a:gd name="connsiteY31" fmla="*/ 272320 h 292417"/>
                <a:gd name="connsiteX32" fmla="*/ 315849 w 428053"/>
                <a:gd name="connsiteY32" fmla="*/ 282893 h 292417"/>
                <a:gd name="connsiteX33" fmla="*/ 341471 w 428053"/>
                <a:gd name="connsiteY33" fmla="*/ 286036 h 292417"/>
                <a:gd name="connsiteX34" fmla="*/ 367570 w 428053"/>
                <a:gd name="connsiteY34" fmla="*/ 284988 h 292417"/>
                <a:gd name="connsiteX35" fmla="*/ 392716 w 428053"/>
                <a:gd name="connsiteY35" fmla="*/ 292418 h 292417"/>
                <a:gd name="connsiteX36" fmla="*/ 392716 w 428053"/>
                <a:gd name="connsiteY36" fmla="*/ 292418 h 292417"/>
                <a:gd name="connsiteX37" fmla="*/ 392716 w 428053"/>
                <a:gd name="connsiteY37" fmla="*/ 292418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053" h="292417">
                  <a:moveTo>
                    <a:pt x="392716" y="292418"/>
                  </a:moveTo>
                  <a:lnTo>
                    <a:pt x="395383" y="271082"/>
                  </a:lnTo>
                  <a:lnTo>
                    <a:pt x="402717" y="211265"/>
                  </a:lnTo>
                  <a:lnTo>
                    <a:pt x="406432" y="181451"/>
                  </a:lnTo>
                  <a:lnTo>
                    <a:pt x="409004" y="160020"/>
                  </a:lnTo>
                  <a:lnTo>
                    <a:pt x="414814" y="113062"/>
                  </a:lnTo>
                  <a:lnTo>
                    <a:pt x="422243" y="88011"/>
                  </a:lnTo>
                  <a:lnTo>
                    <a:pt x="425958" y="58103"/>
                  </a:lnTo>
                  <a:lnTo>
                    <a:pt x="428054" y="41053"/>
                  </a:lnTo>
                  <a:lnTo>
                    <a:pt x="390620" y="27813"/>
                  </a:lnTo>
                  <a:lnTo>
                    <a:pt x="355950" y="27813"/>
                  </a:lnTo>
                  <a:lnTo>
                    <a:pt x="266224" y="16764"/>
                  </a:lnTo>
                  <a:lnTo>
                    <a:pt x="252889" y="19431"/>
                  </a:lnTo>
                  <a:lnTo>
                    <a:pt x="205931" y="13621"/>
                  </a:lnTo>
                  <a:lnTo>
                    <a:pt x="179737" y="14764"/>
                  </a:lnTo>
                  <a:lnTo>
                    <a:pt x="149828" y="11049"/>
                  </a:lnTo>
                  <a:lnTo>
                    <a:pt x="94298" y="4191"/>
                  </a:lnTo>
                  <a:lnTo>
                    <a:pt x="25432" y="0"/>
                  </a:lnTo>
                  <a:lnTo>
                    <a:pt x="19050" y="16574"/>
                  </a:lnTo>
                  <a:lnTo>
                    <a:pt x="15335" y="46482"/>
                  </a:lnTo>
                  <a:lnTo>
                    <a:pt x="9049" y="97727"/>
                  </a:lnTo>
                  <a:lnTo>
                    <a:pt x="0" y="135541"/>
                  </a:lnTo>
                  <a:lnTo>
                    <a:pt x="9144" y="167069"/>
                  </a:lnTo>
                  <a:lnTo>
                    <a:pt x="2762" y="183642"/>
                  </a:lnTo>
                  <a:lnTo>
                    <a:pt x="35909" y="196310"/>
                  </a:lnTo>
                  <a:lnTo>
                    <a:pt x="42386" y="214503"/>
                  </a:lnTo>
                  <a:lnTo>
                    <a:pt x="56293" y="242221"/>
                  </a:lnTo>
                  <a:lnTo>
                    <a:pt x="89916" y="250698"/>
                  </a:lnTo>
                  <a:lnTo>
                    <a:pt x="179642" y="261747"/>
                  </a:lnTo>
                  <a:lnTo>
                    <a:pt x="222314" y="266986"/>
                  </a:lnTo>
                  <a:lnTo>
                    <a:pt x="243745" y="269653"/>
                  </a:lnTo>
                  <a:lnTo>
                    <a:pt x="265081" y="272320"/>
                  </a:lnTo>
                  <a:lnTo>
                    <a:pt x="315849" y="282893"/>
                  </a:lnTo>
                  <a:lnTo>
                    <a:pt x="341471" y="286036"/>
                  </a:lnTo>
                  <a:lnTo>
                    <a:pt x="367570" y="284988"/>
                  </a:lnTo>
                  <a:lnTo>
                    <a:pt x="392716" y="292418"/>
                  </a:lnTo>
                  <a:lnTo>
                    <a:pt x="392716" y="292418"/>
                  </a:lnTo>
                  <a:lnTo>
                    <a:pt x="392716" y="2924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2F3310C3-9293-5A38-DAA2-B89D8457D903}"/>
                </a:ext>
              </a:extLst>
            </p:cNvPr>
            <p:cNvSpPr/>
            <p:nvPr/>
          </p:nvSpPr>
          <p:spPr>
            <a:xfrm>
              <a:off x="3100261" y="508985"/>
              <a:ext cx="577756" cy="728049"/>
            </a:xfrm>
            <a:custGeom>
              <a:avLst/>
              <a:gdLst>
                <a:gd name="connsiteX0" fmla="*/ 118015 w 343090"/>
                <a:gd name="connsiteY0" fmla="*/ 432340 h 432339"/>
                <a:gd name="connsiteX1" fmla="*/ 132874 w 343090"/>
                <a:gd name="connsiteY1" fmla="*/ 416814 h 432339"/>
                <a:gd name="connsiteX2" fmla="*/ 150971 w 343090"/>
                <a:gd name="connsiteY2" fmla="*/ 410432 h 432339"/>
                <a:gd name="connsiteX3" fmla="*/ 161068 w 343090"/>
                <a:gd name="connsiteY3" fmla="*/ 398621 h 432339"/>
                <a:gd name="connsiteX4" fmla="*/ 177641 w 343090"/>
                <a:gd name="connsiteY4" fmla="*/ 405003 h 432339"/>
                <a:gd name="connsiteX5" fmla="*/ 191452 w 343090"/>
                <a:gd name="connsiteY5" fmla="*/ 398050 h 432339"/>
                <a:gd name="connsiteX6" fmla="*/ 207454 w 343090"/>
                <a:gd name="connsiteY6" fmla="*/ 408718 h 432339"/>
                <a:gd name="connsiteX7" fmla="*/ 213836 w 343090"/>
                <a:gd name="connsiteY7" fmla="*/ 392144 h 432339"/>
                <a:gd name="connsiteX8" fmla="*/ 230886 w 343090"/>
                <a:gd name="connsiteY8" fmla="*/ 394240 h 432339"/>
                <a:gd name="connsiteX9" fmla="*/ 241554 w 343090"/>
                <a:gd name="connsiteY9" fmla="*/ 412909 h 432339"/>
                <a:gd name="connsiteX10" fmla="*/ 258032 w 343090"/>
                <a:gd name="connsiteY10" fmla="*/ 419290 h 432339"/>
                <a:gd name="connsiteX11" fmla="*/ 268700 w 343090"/>
                <a:gd name="connsiteY11" fmla="*/ 403193 h 432339"/>
                <a:gd name="connsiteX12" fmla="*/ 279273 w 343090"/>
                <a:gd name="connsiteY12" fmla="*/ 387191 h 432339"/>
                <a:gd name="connsiteX13" fmla="*/ 301657 w 343090"/>
                <a:gd name="connsiteY13" fmla="*/ 381286 h 432339"/>
                <a:gd name="connsiteX14" fmla="*/ 316039 w 343090"/>
                <a:gd name="connsiteY14" fmla="*/ 370046 h 432339"/>
                <a:gd name="connsiteX15" fmla="*/ 318135 w 343090"/>
                <a:gd name="connsiteY15" fmla="*/ 352901 h 432339"/>
                <a:gd name="connsiteX16" fmla="*/ 320802 w 343090"/>
                <a:gd name="connsiteY16" fmla="*/ 331565 h 432339"/>
                <a:gd name="connsiteX17" fmla="*/ 339376 w 343090"/>
                <a:gd name="connsiteY17" fmla="*/ 320802 h 432339"/>
                <a:gd name="connsiteX18" fmla="*/ 323374 w 343090"/>
                <a:gd name="connsiteY18" fmla="*/ 310134 h 432339"/>
                <a:gd name="connsiteX19" fmla="*/ 325564 w 343090"/>
                <a:gd name="connsiteY19" fmla="*/ 293084 h 432339"/>
                <a:gd name="connsiteX20" fmla="*/ 319088 w 343090"/>
                <a:gd name="connsiteY20" fmla="*/ 274892 h 432339"/>
                <a:gd name="connsiteX21" fmla="*/ 336709 w 343090"/>
                <a:gd name="connsiteY21" fmla="*/ 272701 h 432339"/>
                <a:gd name="connsiteX22" fmla="*/ 343090 w 343090"/>
                <a:gd name="connsiteY22" fmla="*/ 256127 h 432339"/>
                <a:gd name="connsiteX23" fmla="*/ 341471 w 343090"/>
                <a:gd name="connsiteY23" fmla="*/ 234220 h 432339"/>
                <a:gd name="connsiteX24" fmla="*/ 330232 w 343090"/>
                <a:gd name="connsiteY24" fmla="*/ 219837 h 432339"/>
                <a:gd name="connsiteX25" fmla="*/ 307848 w 343090"/>
                <a:gd name="connsiteY25" fmla="*/ 225743 h 432339"/>
                <a:gd name="connsiteX26" fmla="*/ 292894 w 343090"/>
                <a:gd name="connsiteY26" fmla="*/ 206597 h 432339"/>
                <a:gd name="connsiteX27" fmla="*/ 291274 w 343090"/>
                <a:gd name="connsiteY27" fmla="*/ 184690 h 432339"/>
                <a:gd name="connsiteX28" fmla="*/ 285464 w 343090"/>
                <a:gd name="connsiteY28" fmla="*/ 162211 h 432339"/>
                <a:gd name="connsiteX29" fmla="*/ 292322 w 343090"/>
                <a:gd name="connsiteY29" fmla="*/ 106680 h 432339"/>
                <a:gd name="connsiteX30" fmla="*/ 299180 w 343090"/>
                <a:gd name="connsiteY30" fmla="*/ 51054 h 432339"/>
                <a:gd name="connsiteX31" fmla="*/ 302800 w 343090"/>
                <a:gd name="connsiteY31" fmla="*/ 21146 h 432339"/>
                <a:gd name="connsiteX32" fmla="*/ 277844 w 343090"/>
                <a:gd name="connsiteY32" fmla="*/ 13716 h 432339"/>
                <a:gd name="connsiteX33" fmla="*/ 260223 w 343090"/>
                <a:gd name="connsiteY33" fmla="*/ 15907 h 432339"/>
                <a:gd name="connsiteX34" fmla="*/ 234696 w 343090"/>
                <a:gd name="connsiteY34" fmla="*/ 12764 h 432339"/>
                <a:gd name="connsiteX35" fmla="*/ 188309 w 343090"/>
                <a:gd name="connsiteY35" fmla="*/ 2667 h 432339"/>
                <a:gd name="connsiteX36" fmla="*/ 166973 w 343090"/>
                <a:gd name="connsiteY36" fmla="*/ 0 h 432339"/>
                <a:gd name="connsiteX37" fmla="*/ 156400 w 343090"/>
                <a:gd name="connsiteY37" fmla="*/ 16097 h 432339"/>
                <a:gd name="connsiteX38" fmla="*/ 149447 w 343090"/>
                <a:gd name="connsiteY38" fmla="*/ 36957 h 432339"/>
                <a:gd name="connsiteX39" fmla="*/ 131921 w 343090"/>
                <a:gd name="connsiteY39" fmla="*/ 39148 h 432339"/>
                <a:gd name="connsiteX40" fmla="*/ 113252 w 343090"/>
                <a:gd name="connsiteY40" fmla="*/ 49816 h 432339"/>
                <a:gd name="connsiteX41" fmla="*/ 95726 w 343090"/>
                <a:gd name="connsiteY41" fmla="*/ 52006 h 432339"/>
                <a:gd name="connsiteX42" fmla="*/ 77057 w 343090"/>
                <a:gd name="connsiteY42" fmla="*/ 62674 h 432339"/>
                <a:gd name="connsiteX43" fmla="*/ 52578 w 343090"/>
                <a:gd name="connsiteY43" fmla="*/ 85725 h 432339"/>
                <a:gd name="connsiteX44" fmla="*/ 28099 w 343090"/>
                <a:gd name="connsiteY44" fmla="*/ 108775 h 432339"/>
                <a:gd name="connsiteX45" fmla="*/ 21717 w 343090"/>
                <a:gd name="connsiteY45" fmla="*/ 125349 h 432339"/>
                <a:gd name="connsiteX46" fmla="*/ 10573 w 343090"/>
                <a:gd name="connsiteY46" fmla="*/ 145637 h 432339"/>
                <a:gd name="connsiteX47" fmla="*/ 0 w 343090"/>
                <a:gd name="connsiteY47" fmla="*/ 161735 h 432339"/>
                <a:gd name="connsiteX48" fmla="*/ 4763 w 343090"/>
                <a:gd name="connsiteY48" fmla="*/ 192691 h 432339"/>
                <a:gd name="connsiteX49" fmla="*/ 13906 w 343090"/>
                <a:gd name="connsiteY49" fmla="*/ 224219 h 432339"/>
                <a:gd name="connsiteX50" fmla="*/ 6953 w 343090"/>
                <a:gd name="connsiteY50" fmla="*/ 245078 h 432339"/>
                <a:gd name="connsiteX51" fmla="*/ 21431 w 343090"/>
                <a:gd name="connsiteY51" fmla="*/ 268510 h 432339"/>
                <a:gd name="connsiteX52" fmla="*/ 36862 w 343090"/>
                <a:gd name="connsiteY52" fmla="*/ 283464 h 432339"/>
                <a:gd name="connsiteX53" fmla="*/ 48673 w 343090"/>
                <a:gd name="connsiteY53" fmla="*/ 363093 h 432339"/>
                <a:gd name="connsiteX54" fmla="*/ 59817 w 343090"/>
                <a:gd name="connsiteY54" fmla="*/ 377476 h 432339"/>
                <a:gd name="connsiteX55" fmla="*/ 53530 w 343090"/>
                <a:gd name="connsiteY55" fmla="*/ 394049 h 432339"/>
                <a:gd name="connsiteX56" fmla="*/ 66865 w 343090"/>
                <a:gd name="connsiteY56" fmla="*/ 426053 h 432339"/>
                <a:gd name="connsiteX57" fmla="*/ 84391 w 343090"/>
                <a:gd name="connsiteY57" fmla="*/ 423863 h 432339"/>
                <a:gd name="connsiteX58" fmla="*/ 105727 w 343090"/>
                <a:gd name="connsiteY58" fmla="*/ 426530 h 432339"/>
                <a:gd name="connsiteX59" fmla="*/ 118015 w 343090"/>
                <a:gd name="connsiteY59" fmla="*/ 432340 h 432339"/>
                <a:gd name="connsiteX60" fmla="*/ 118015 w 343090"/>
                <a:gd name="connsiteY60" fmla="*/ 432340 h 432339"/>
                <a:gd name="connsiteX61" fmla="*/ 118015 w 343090"/>
                <a:gd name="connsiteY61" fmla="*/ 432340 h 43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43090" h="432339">
                  <a:moveTo>
                    <a:pt x="118015" y="432340"/>
                  </a:moveTo>
                  <a:lnTo>
                    <a:pt x="132874" y="416814"/>
                  </a:lnTo>
                  <a:lnTo>
                    <a:pt x="150971" y="410432"/>
                  </a:lnTo>
                  <a:lnTo>
                    <a:pt x="161068" y="398621"/>
                  </a:lnTo>
                  <a:lnTo>
                    <a:pt x="177641" y="405003"/>
                  </a:lnTo>
                  <a:lnTo>
                    <a:pt x="191452" y="398050"/>
                  </a:lnTo>
                  <a:lnTo>
                    <a:pt x="207454" y="408718"/>
                  </a:lnTo>
                  <a:lnTo>
                    <a:pt x="213836" y="392144"/>
                  </a:lnTo>
                  <a:lnTo>
                    <a:pt x="230886" y="394240"/>
                  </a:lnTo>
                  <a:lnTo>
                    <a:pt x="241554" y="412909"/>
                  </a:lnTo>
                  <a:lnTo>
                    <a:pt x="258032" y="419290"/>
                  </a:lnTo>
                  <a:lnTo>
                    <a:pt x="268700" y="403193"/>
                  </a:lnTo>
                  <a:lnTo>
                    <a:pt x="279273" y="387191"/>
                  </a:lnTo>
                  <a:lnTo>
                    <a:pt x="301657" y="381286"/>
                  </a:lnTo>
                  <a:lnTo>
                    <a:pt x="316039" y="370046"/>
                  </a:lnTo>
                  <a:lnTo>
                    <a:pt x="318135" y="352901"/>
                  </a:lnTo>
                  <a:lnTo>
                    <a:pt x="320802" y="331565"/>
                  </a:lnTo>
                  <a:lnTo>
                    <a:pt x="339376" y="320802"/>
                  </a:lnTo>
                  <a:lnTo>
                    <a:pt x="323374" y="310134"/>
                  </a:lnTo>
                  <a:lnTo>
                    <a:pt x="325564" y="293084"/>
                  </a:lnTo>
                  <a:lnTo>
                    <a:pt x="319088" y="274892"/>
                  </a:lnTo>
                  <a:lnTo>
                    <a:pt x="336709" y="272701"/>
                  </a:lnTo>
                  <a:lnTo>
                    <a:pt x="343090" y="256127"/>
                  </a:lnTo>
                  <a:lnTo>
                    <a:pt x="341471" y="234220"/>
                  </a:lnTo>
                  <a:lnTo>
                    <a:pt x="330232" y="219837"/>
                  </a:lnTo>
                  <a:lnTo>
                    <a:pt x="307848" y="225743"/>
                  </a:lnTo>
                  <a:lnTo>
                    <a:pt x="292894" y="206597"/>
                  </a:lnTo>
                  <a:lnTo>
                    <a:pt x="291274" y="184690"/>
                  </a:lnTo>
                  <a:lnTo>
                    <a:pt x="285464" y="162211"/>
                  </a:lnTo>
                  <a:lnTo>
                    <a:pt x="292322" y="106680"/>
                  </a:lnTo>
                  <a:lnTo>
                    <a:pt x="299180" y="51054"/>
                  </a:lnTo>
                  <a:lnTo>
                    <a:pt x="302800" y="21146"/>
                  </a:lnTo>
                  <a:lnTo>
                    <a:pt x="277844" y="13716"/>
                  </a:lnTo>
                  <a:lnTo>
                    <a:pt x="260223" y="15907"/>
                  </a:lnTo>
                  <a:lnTo>
                    <a:pt x="234696" y="12764"/>
                  </a:lnTo>
                  <a:lnTo>
                    <a:pt x="188309" y="2667"/>
                  </a:lnTo>
                  <a:lnTo>
                    <a:pt x="166973" y="0"/>
                  </a:lnTo>
                  <a:lnTo>
                    <a:pt x="156400" y="16097"/>
                  </a:lnTo>
                  <a:lnTo>
                    <a:pt x="149447" y="36957"/>
                  </a:lnTo>
                  <a:lnTo>
                    <a:pt x="131921" y="39148"/>
                  </a:lnTo>
                  <a:lnTo>
                    <a:pt x="113252" y="49816"/>
                  </a:lnTo>
                  <a:lnTo>
                    <a:pt x="95726" y="52006"/>
                  </a:lnTo>
                  <a:lnTo>
                    <a:pt x="77057" y="62674"/>
                  </a:lnTo>
                  <a:lnTo>
                    <a:pt x="52578" y="85725"/>
                  </a:lnTo>
                  <a:lnTo>
                    <a:pt x="28099" y="108775"/>
                  </a:lnTo>
                  <a:lnTo>
                    <a:pt x="21717" y="125349"/>
                  </a:lnTo>
                  <a:lnTo>
                    <a:pt x="10573" y="145637"/>
                  </a:lnTo>
                  <a:lnTo>
                    <a:pt x="0" y="161735"/>
                  </a:lnTo>
                  <a:lnTo>
                    <a:pt x="4763" y="192691"/>
                  </a:lnTo>
                  <a:lnTo>
                    <a:pt x="13906" y="224219"/>
                  </a:lnTo>
                  <a:lnTo>
                    <a:pt x="6953" y="245078"/>
                  </a:lnTo>
                  <a:lnTo>
                    <a:pt x="21431" y="268510"/>
                  </a:lnTo>
                  <a:lnTo>
                    <a:pt x="36862" y="283464"/>
                  </a:lnTo>
                  <a:lnTo>
                    <a:pt x="48673" y="363093"/>
                  </a:lnTo>
                  <a:lnTo>
                    <a:pt x="59817" y="377476"/>
                  </a:lnTo>
                  <a:lnTo>
                    <a:pt x="53530" y="394049"/>
                  </a:lnTo>
                  <a:lnTo>
                    <a:pt x="66865" y="426053"/>
                  </a:lnTo>
                  <a:lnTo>
                    <a:pt x="84391" y="423863"/>
                  </a:lnTo>
                  <a:lnTo>
                    <a:pt x="105727" y="426530"/>
                  </a:lnTo>
                  <a:lnTo>
                    <a:pt x="118015" y="432340"/>
                  </a:lnTo>
                  <a:lnTo>
                    <a:pt x="118015" y="432340"/>
                  </a:lnTo>
                  <a:lnTo>
                    <a:pt x="118015" y="4323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9FD003B7-1B87-97F6-F247-E9DBC378F93B}"/>
                </a:ext>
              </a:extLst>
            </p:cNvPr>
            <p:cNvSpPr/>
            <p:nvPr/>
          </p:nvSpPr>
          <p:spPr>
            <a:xfrm>
              <a:off x="2847634" y="375052"/>
              <a:ext cx="515361" cy="408535"/>
            </a:xfrm>
            <a:custGeom>
              <a:avLst/>
              <a:gdLst>
                <a:gd name="connsiteX0" fmla="*/ 154972 w 306038"/>
                <a:gd name="connsiteY0" fmla="*/ 242602 h 242601"/>
                <a:gd name="connsiteX1" fmla="*/ 172498 w 306038"/>
                <a:gd name="connsiteY1" fmla="*/ 205835 h 242601"/>
                <a:gd name="connsiteX2" fmla="*/ 178784 w 306038"/>
                <a:gd name="connsiteY2" fmla="*/ 189262 h 242601"/>
                <a:gd name="connsiteX3" fmla="*/ 203168 w 306038"/>
                <a:gd name="connsiteY3" fmla="*/ 166307 h 242601"/>
                <a:gd name="connsiteX4" fmla="*/ 217456 w 306038"/>
                <a:gd name="connsiteY4" fmla="*/ 155162 h 242601"/>
                <a:gd name="connsiteX5" fmla="*/ 236601 w 306038"/>
                <a:gd name="connsiteY5" fmla="*/ 140208 h 242601"/>
                <a:gd name="connsiteX6" fmla="*/ 259366 w 306038"/>
                <a:gd name="connsiteY6" fmla="*/ 130016 h 242601"/>
                <a:gd name="connsiteX7" fmla="*/ 282226 w 306038"/>
                <a:gd name="connsiteY7" fmla="*/ 119825 h 242601"/>
                <a:gd name="connsiteX8" fmla="*/ 299656 w 306038"/>
                <a:gd name="connsiteY8" fmla="*/ 117634 h 242601"/>
                <a:gd name="connsiteX9" fmla="*/ 306038 w 306038"/>
                <a:gd name="connsiteY9" fmla="*/ 101156 h 242601"/>
                <a:gd name="connsiteX10" fmla="*/ 303943 w 306038"/>
                <a:gd name="connsiteY10" fmla="*/ 83630 h 242601"/>
                <a:gd name="connsiteX11" fmla="*/ 283178 w 306038"/>
                <a:gd name="connsiteY11" fmla="*/ 76676 h 242601"/>
                <a:gd name="connsiteX12" fmla="*/ 240792 w 306038"/>
                <a:gd name="connsiteY12" fmla="*/ 71437 h 242601"/>
                <a:gd name="connsiteX13" fmla="*/ 151638 w 306038"/>
                <a:gd name="connsiteY13" fmla="*/ 60484 h 242601"/>
                <a:gd name="connsiteX14" fmla="*/ 118205 w 306038"/>
                <a:gd name="connsiteY14" fmla="*/ 52007 h 242601"/>
                <a:gd name="connsiteX15" fmla="*/ 104299 w 306038"/>
                <a:gd name="connsiteY15" fmla="*/ 24384 h 242601"/>
                <a:gd name="connsiteX16" fmla="*/ 97917 w 306038"/>
                <a:gd name="connsiteY16" fmla="*/ 6286 h 242601"/>
                <a:gd name="connsiteX17" fmla="*/ 68199 w 306038"/>
                <a:gd name="connsiteY17" fmla="*/ 2572 h 242601"/>
                <a:gd name="connsiteX18" fmla="*/ 46958 w 306038"/>
                <a:gd name="connsiteY18" fmla="*/ 0 h 242601"/>
                <a:gd name="connsiteX19" fmla="*/ 50197 w 306038"/>
                <a:gd name="connsiteY19" fmla="*/ 43625 h 242601"/>
                <a:gd name="connsiteX20" fmla="*/ 20479 w 306038"/>
                <a:gd name="connsiteY20" fmla="*/ 40005 h 242601"/>
                <a:gd name="connsiteX21" fmla="*/ 16859 w 306038"/>
                <a:gd name="connsiteY21" fmla="*/ 104394 h 242601"/>
                <a:gd name="connsiteX22" fmla="*/ 14288 w 306038"/>
                <a:gd name="connsiteY22" fmla="*/ 125730 h 242601"/>
                <a:gd name="connsiteX23" fmla="*/ 14288 w 306038"/>
                <a:gd name="connsiteY23" fmla="*/ 160306 h 242601"/>
                <a:gd name="connsiteX24" fmla="*/ 0 w 306038"/>
                <a:gd name="connsiteY24" fmla="*/ 171545 h 242601"/>
                <a:gd name="connsiteX25" fmla="*/ 15907 w 306038"/>
                <a:gd name="connsiteY25" fmla="*/ 182118 h 242601"/>
                <a:gd name="connsiteX26" fmla="*/ 12192 w 306038"/>
                <a:gd name="connsiteY26" fmla="*/ 211931 h 242601"/>
                <a:gd name="connsiteX27" fmla="*/ 18097 w 306038"/>
                <a:gd name="connsiteY27" fmla="*/ 234315 h 242601"/>
                <a:gd name="connsiteX28" fmla="*/ 36671 w 306038"/>
                <a:gd name="connsiteY28" fmla="*/ 223647 h 242601"/>
                <a:gd name="connsiteX29" fmla="*/ 35528 w 306038"/>
                <a:gd name="connsiteY29" fmla="*/ 197549 h 242601"/>
                <a:gd name="connsiteX30" fmla="*/ 56197 w 306038"/>
                <a:gd name="connsiteY30" fmla="*/ 169831 h 242601"/>
                <a:gd name="connsiteX31" fmla="*/ 72676 w 306038"/>
                <a:gd name="connsiteY31" fmla="*/ 176212 h 242601"/>
                <a:gd name="connsiteX32" fmla="*/ 86487 w 306038"/>
                <a:gd name="connsiteY32" fmla="*/ 203835 h 242601"/>
                <a:gd name="connsiteX33" fmla="*/ 102965 w 306038"/>
                <a:gd name="connsiteY33" fmla="*/ 210217 h 242601"/>
                <a:gd name="connsiteX34" fmla="*/ 127921 w 306038"/>
                <a:gd name="connsiteY34" fmla="*/ 217551 h 242601"/>
                <a:gd name="connsiteX35" fmla="*/ 142780 w 306038"/>
                <a:gd name="connsiteY35" fmla="*/ 236696 h 242601"/>
                <a:gd name="connsiteX36" fmla="*/ 154972 w 306038"/>
                <a:gd name="connsiteY36" fmla="*/ 242602 h 242601"/>
                <a:gd name="connsiteX37" fmla="*/ 154972 w 306038"/>
                <a:gd name="connsiteY37" fmla="*/ 242602 h 242601"/>
                <a:gd name="connsiteX38" fmla="*/ 154972 w 306038"/>
                <a:gd name="connsiteY38" fmla="*/ 242602 h 24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06038" h="242601">
                  <a:moveTo>
                    <a:pt x="154972" y="242602"/>
                  </a:moveTo>
                  <a:lnTo>
                    <a:pt x="172498" y="205835"/>
                  </a:lnTo>
                  <a:lnTo>
                    <a:pt x="178784" y="189262"/>
                  </a:lnTo>
                  <a:lnTo>
                    <a:pt x="203168" y="166307"/>
                  </a:lnTo>
                  <a:lnTo>
                    <a:pt x="217456" y="155162"/>
                  </a:lnTo>
                  <a:lnTo>
                    <a:pt x="236601" y="140208"/>
                  </a:lnTo>
                  <a:lnTo>
                    <a:pt x="259366" y="130016"/>
                  </a:lnTo>
                  <a:lnTo>
                    <a:pt x="282226" y="119825"/>
                  </a:lnTo>
                  <a:lnTo>
                    <a:pt x="299656" y="117634"/>
                  </a:lnTo>
                  <a:lnTo>
                    <a:pt x="306038" y="101156"/>
                  </a:lnTo>
                  <a:lnTo>
                    <a:pt x="303943" y="83630"/>
                  </a:lnTo>
                  <a:lnTo>
                    <a:pt x="283178" y="76676"/>
                  </a:lnTo>
                  <a:lnTo>
                    <a:pt x="240792" y="71437"/>
                  </a:lnTo>
                  <a:lnTo>
                    <a:pt x="151638" y="60484"/>
                  </a:lnTo>
                  <a:lnTo>
                    <a:pt x="118205" y="52007"/>
                  </a:lnTo>
                  <a:lnTo>
                    <a:pt x="104299" y="24384"/>
                  </a:lnTo>
                  <a:lnTo>
                    <a:pt x="97917" y="6286"/>
                  </a:lnTo>
                  <a:lnTo>
                    <a:pt x="68199" y="2572"/>
                  </a:lnTo>
                  <a:lnTo>
                    <a:pt x="46958" y="0"/>
                  </a:lnTo>
                  <a:lnTo>
                    <a:pt x="50197" y="43625"/>
                  </a:lnTo>
                  <a:lnTo>
                    <a:pt x="20479" y="40005"/>
                  </a:lnTo>
                  <a:lnTo>
                    <a:pt x="16859" y="104394"/>
                  </a:lnTo>
                  <a:lnTo>
                    <a:pt x="14288" y="125730"/>
                  </a:lnTo>
                  <a:lnTo>
                    <a:pt x="14288" y="160306"/>
                  </a:lnTo>
                  <a:lnTo>
                    <a:pt x="0" y="171545"/>
                  </a:lnTo>
                  <a:lnTo>
                    <a:pt x="15907" y="182118"/>
                  </a:lnTo>
                  <a:lnTo>
                    <a:pt x="12192" y="211931"/>
                  </a:lnTo>
                  <a:lnTo>
                    <a:pt x="18097" y="234315"/>
                  </a:lnTo>
                  <a:lnTo>
                    <a:pt x="36671" y="223647"/>
                  </a:lnTo>
                  <a:lnTo>
                    <a:pt x="35528" y="197549"/>
                  </a:lnTo>
                  <a:lnTo>
                    <a:pt x="56197" y="169831"/>
                  </a:lnTo>
                  <a:lnTo>
                    <a:pt x="72676" y="176212"/>
                  </a:lnTo>
                  <a:lnTo>
                    <a:pt x="86487" y="203835"/>
                  </a:lnTo>
                  <a:lnTo>
                    <a:pt x="102965" y="210217"/>
                  </a:lnTo>
                  <a:lnTo>
                    <a:pt x="127921" y="217551"/>
                  </a:lnTo>
                  <a:lnTo>
                    <a:pt x="142780" y="236696"/>
                  </a:lnTo>
                  <a:lnTo>
                    <a:pt x="154972" y="242602"/>
                  </a:lnTo>
                  <a:lnTo>
                    <a:pt x="154972" y="242602"/>
                  </a:lnTo>
                  <a:lnTo>
                    <a:pt x="154972" y="24260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115F00A-F992-B9FE-07F9-C7830ED22C19}"/>
                </a:ext>
              </a:extLst>
            </p:cNvPr>
            <p:cNvSpPr/>
            <p:nvPr/>
          </p:nvSpPr>
          <p:spPr>
            <a:xfrm>
              <a:off x="3207889" y="1138390"/>
              <a:ext cx="710566" cy="640310"/>
            </a:xfrm>
            <a:custGeom>
              <a:avLst/>
              <a:gdLst>
                <a:gd name="connsiteX0" fmla="*/ 392144 w 421957"/>
                <a:gd name="connsiteY0" fmla="*/ 380238 h 380237"/>
                <a:gd name="connsiteX1" fmla="*/ 411289 w 421957"/>
                <a:gd name="connsiteY1" fmla="*/ 365284 h 380237"/>
                <a:gd name="connsiteX2" fmla="*/ 421957 w 421957"/>
                <a:gd name="connsiteY2" fmla="*/ 349282 h 380237"/>
                <a:gd name="connsiteX3" fmla="*/ 404908 w 421957"/>
                <a:gd name="connsiteY3" fmla="*/ 347186 h 380237"/>
                <a:gd name="connsiteX4" fmla="*/ 386810 w 421957"/>
                <a:gd name="connsiteY4" fmla="*/ 353568 h 380237"/>
                <a:gd name="connsiteX5" fmla="*/ 402717 w 421957"/>
                <a:gd name="connsiteY5" fmla="*/ 329565 h 380237"/>
                <a:gd name="connsiteX6" fmla="*/ 418147 w 421957"/>
                <a:gd name="connsiteY6" fmla="*/ 309848 h 380237"/>
                <a:gd name="connsiteX7" fmla="*/ 387858 w 421957"/>
                <a:gd name="connsiteY7" fmla="*/ 310420 h 380237"/>
                <a:gd name="connsiteX8" fmla="*/ 402717 w 421957"/>
                <a:gd name="connsiteY8" fmla="*/ 294894 h 380237"/>
                <a:gd name="connsiteX9" fmla="*/ 405289 w 421957"/>
                <a:gd name="connsiteY9" fmla="*/ 273653 h 380237"/>
                <a:gd name="connsiteX10" fmla="*/ 393573 w 421957"/>
                <a:gd name="connsiteY10" fmla="*/ 228886 h 380237"/>
                <a:gd name="connsiteX11" fmla="*/ 393001 w 421957"/>
                <a:gd name="connsiteY11" fmla="*/ 198501 h 380237"/>
                <a:gd name="connsiteX12" fmla="*/ 412623 w 421957"/>
                <a:gd name="connsiteY12" fmla="*/ 179261 h 380237"/>
                <a:gd name="connsiteX13" fmla="*/ 414719 w 421957"/>
                <a:gd name="connsiteY13" fmla="*/ 162211 h 380237"/>
                <a:gd name="connsiteX14" fmla="*/ 403574 w 421957"/>
                <a:gd name="connsiteY14" fmla="*/ 147828 h 380237"/>
                <a:gd name="connsiteX15" fmla="*/ 389191 w 421957"/>
                <a:gd name="connsiteY15" fmla="*/ 124492 h 380237"/>
                <a:gd name="connsiteX16" fmla="*/ 372618 w 421957"/>
                <a:gd name="connsiteY16" fmla="*/ 83439 h 380237"/>
                <a:gd name="connsiteX17" fmla="*/ 336328 w 421957"/>
                <a:gd name="connsiteY17" fmla="*/ 61722 h 380237"/>
                <a:gd name="connsiteX18" fmla="*/ 318802 w 421957"/>
                <a:gd name="connsiteY18" fmla="*/ 63818 h 380237"/>
                <a:gd name="connsiteX19" fmla="*/ 308705 w 421957"/>
                <a:gd name="connsiteY19" fmla="*/ 75533 h 380237"/>
                <a:gd name="connsiteX20" fmla="*/ 292703 w 421957"/>
                <a:gd name="connsiteY20" fmla="*/ 64960 h 380237"/>
                <a:gd name="connsiteX21" fmla="*/ 291084 w 421957"/>
                <a:gd name="connsiteY21" fmla="*/ 43148 h 380237"/>
                <a:gd name="connsiteX22" fmla="*/ 270891 w 421957"/>
                <a:gd name="connsiteY22" fmla="*/ 31909 h 380237"/>
                <a:gd name="connsiteX23" fmla="*/ 263938 w 421957"/>
                <a:gd name="connsiteY23" fmla="*/ 18098 h 380237"/>
                <a:gd name="connsiteX24" fmla="*/ 257556 w 421957"/>
                <a:gd name="connsiteY24" fmla="*/ 0 h 380237"/>
                <a:gd name="connsiteX25" fmla="*/ 239458 w 421957"/>
                <a:gd name="connsiteY25" fmla="*/ 6477 h 380237"/>
                <a:gd name="connsiteX26" fmla="*/ 217075 w 421957"/>
                <a:gd name="connsiteY26" fmla="*/ 12287 h 380237"/>
                <a:gd name="connsiteX27" fmla="*/ 206978 w 421957"/>
                <a:gd name="connsiteY27" fmla="*/ 24098 h 380237"/>
                <a:gd name="connsiteX28" fmla="*/ 200120 w 421957"/>
                <a:gd name="connsiteY28" fmla="*/ 44863 h 380237"/>
                <a:gd name="connsiteX29" fmla="*/ 179356 w 421957"/>
                <a:gd name="connsiteY29" fmla="*/ 38005 h 380237"/>
                <a:gd name="connsiteX30" fmla="*/ 168688 w 421957"/>
                <a:gd name="connsiteY30" fmla="*/ 19336 h 380237"/>
                <a:gd name="connsiteX31" fmla="*/ 152209 w 421957"/>
                <a:gd name="connsiteY31" fmla="*/ 12954 h 380237"/>
                <a:gd name="connsiteX32" fmla="*/ 149542 w 421957"/>
                <a:gd name="connsiteY32" fmla="*/ 34290 h 380237"/>
                <a:gd name="connsiteX33" fmla="*/ 133064 w 421957"/>
                <a:gd name="connsiteY33" fmla="*/ 27908 h 380237"/>
                <a:gd name="connsiteX34" fmla="*/ 115443 w 421957"/>
                <a:gd name="connsiteY34" fmla="*/ 30099 h 380237"/>
                <a:gd name="connsiteX35" fmla="*/ 98965 w 421957"/>
                <a:gd name="connsiteY35" fmla="*/ 23717 h 380237"/>
                <a:gd name="connsiteX36" fmla="*/ 88868 w 421957"/>
                <a:gd name="connsiteY36" fmla="*/ 35433 h 380237"/>
                <a:gd name="connsiteX37" fmla="*/ 69723 w 421957"/>
                <a:gd name="connsiteY37" fmla="*/ 50387 h 380237"/>
                <a:gd name="connsiteX38" fmla="*/ 52673 w 421957"/>
                <a:gd name="connsiteY38" fmla="*/ 48292 h 380237"/>
                <a:gd name="connsiteX39" fmla="*/ 34671 w 421957"/>
                <a:gd name="connsiteY39" fmla="*/ 54769 h 380237"/>
                <a:gd name="connsiteX40" fmla="*/ 18669 w 421957"/>
                <a:gd name="connsiteY40" fmla="*/ 44101 h 380237"/>
                <a:gd name="connsiteX41" fmla="*/ 0 w 421957"/>
                <a:gd name="connsiteY41" fmla="*/ 54769 h 380237"/>
                <a:gd name="connsiteX42" fmla="*/ 2191 w 421957"/>
                <a:gd name="connsiteY42" fmla="*/ 72390 h 380237"/>
                <a:gd name="connsiteX43" fmla="*/ 13430 w 421957"/>
                <a:gd name="connsiteY43" fmla="*/ 86773 h 380237"/>
                <a:gd name="connsiteX44" fmla="*/ 7048 w 421957"/>
                <a:gd name="connsiteY44" fmla="*/ 103251 h 380237"/>
                <a:gd name="connsiteX45" fmla="*/ 18193 w 421957"/>
                <a:gd name="connsiteY45" fmla="*/ 117634 h 380237"/>
                <a:gd name="connsiteX46" fmla="*/ 24670 w 421957"/>
                <a:gd name="connsiteY46" fmla="*/ 135731 h 380237"/>
                <a:gd name="connsiteX47" fmla="*/ 30480 w 421957"/>
                <a:gd name="connsiteY47" fmla="*/ 158115 h 380237"/>
                <a:gd name="connsiteX48" fmla="*/ 46006 w 421957"/>
                <a:gd name="connsiteY48" fmla="*/ 207645 h 380237"/>
                <a:gd name="connsiteX49" fmla="*/ 62008 w 421957"/>
                <a:gd name="connsiteY49" fmla="*/ 218218 h 380237"/>
                <a:gd name="connsiteX50" fmla="*/ 103537 w 421957"/>
                <a:gd name="connsiteY50" fmla="*/ 266700 h 380237"/>
                <a:gd name="connsiteX51" fmla="*/ 114776 w 421957"/>
                <a:gd name="connsiteY51" fmla="*/ 281083 h 380237"/>
                <a:gd name="connsiteX52" fmla="*/ 148876 w 421957"/>
                <a:gd name="connsiteY52" fmla="*/ 319850 h 380237"/>
                <a:gd name="connsiteX53" fmla="*/ 160115 w 421957"/>
                <a:gd name="connsiteY53" fmla="*/ 334232 h 380237"/>
                <a:gd name="connsiteX54" fmla="*/ 161734 w 421957"/>
                <a:gd name="connsiteY54" fmla="*/ 356045 h 380237"/>
                <a:gd name="connsiteX55" fmla="*/ 182975 w 421957"/>
                <a:gd name="connsiteY55" fmla="*/ 358712 h 380237"/>
                <a:gd name="connsiteX56" fmla="*/ 209645 w 421957"/>
                <a:gd name="connsiteY56" fmla="*/ 353378 h 380237"/>
                <a:gd name="connsiteX57" fmla="*/ 231457 w 421957"/>
                <a:gd name="connsiteY57" fmla="*/ 351663 h 380237"/>
                <a:gd name="connsiteX58" fmla="*/ 258032 w 421957"/>
                <a:gd name="connsiteY58" fmla="*/ 346329 h 380237"/>
                <a:gd name="connsiteX59" fmla="*/ 274034 w 421957"/>
                <a:gd name="connsiteY59" fmla="*/ 356997 h 380237"/>
                <a:gd name="connsiteX60" fmla="*/ 300609 w 421957"/>
                <a:gd name="connsiteY60" fmla="*/ 351568 h 380237"/>
                <a:gd name="connsiteX61" fmla="*/ 321373 w 421957"/>
                <a:gd name="connsiteY61" fmla="*/ 358426 h 380237"/>
                <a:gd name="connsiteX62" fmla="*/ 342138 w 421957"/>
                <a:gd name="connsiteY62" fmla="*/ 365379 h 380237"/>
                <a:gd name="connsiteX63" fmla="*/ 362903 w 421957"/>
                <a:gd name="connsiteY63" fmla="*/ 372237 h 380237"/>
                <a:gd name="connsiteX64" fmla="*/ 380429 w 421957"/>
                <a:gd name="connsiteY64" fmla="*/ 370046 h 380237"/>
                <a:gd name="connsiteX65" fmla="*/ 392144 w 421957"/>
                <a:gd name="connsiteY65" fmla="*/ 380238 h 380237"/>
                <a:gd name="connsiteX66" fmla="*/ 392144 w 421957"/>
                <a:gd name="connsiteY66" fmla="*/ 380238 h 380237"/>
                <a:gd name="connsiteX67" fmla="*/ 392144 w 421957"/>
                <a:gd name="connsiteY67" fmla="*/ 380238 h 38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21957" h="380237">
                  <a:moveTo>
                    <a:pt x="392144" y="380238"/>
                  </a:moveTo>
                  <a:lnTo>
                    <a:pt x="411289" y="365284"/>
                  </a:lnTo>
                  <a:lnTo>
                    <a:pt x="421957" y="349282"/>
                  </a:lnTo>
                  <a:lnTo>
                    <a:pt x="404908" y="347186"/>
                  </a:lnTo>
                  <a:lnTo>
                    <a:pt x="386810" y="353568"/>
                  </a:lnTo>
                  <a:lnTo>
                    <a:pt x="402717" y="329565"/>
                  </a:lnTo>
                  <a:lnTo>
                    <a:pt x="418147" y="309848"/>
                  </a:lnTo>
                  <a:lnTo>
                    <a:pt x="387858" y="310420"/>
                  </a:lnTo>
                  <a:lnTo>
                    <a:pt x="402717" y="294894"/>
                  </a:lnTo>
                  <a:lnTo>
                    <a:pt x="405289" y="273653"/>
                  </a:lnTo>
                  <a:lnTo>
                    <a:pt x="393573" y="228886"/>
                  </a:lnTo>
                  <a:lnTo>
                    <a:pt x="393001" y="198501"/>
                  </a:lnTo>
                  <a:lnTo>
                    <a:pt x="412623" y="179261"/>
                  </a:lnTo>
                  <a:lnTo>
                    <a:pt x="414719" y="162211"/>
                  </a:lnTo>
                  <a:lnTo>
                    <a:pt x="403574" y="147828"/>
                  </a:lnTo>
                  <a:lnTo>
                    <a:pt x="389191" y="124492"/>
                  </a:lnTo>
                  <a:lnTo>
                    <a:pt x="372618" y="83439"/>
                  </a:lnTo>
                  <a:lnTo>
                    <a:pt x="336328" y="61722"/>
                  </a:lnTo>
                  <a:lnTo>
                    <a:pt x="318802" y="63818"/>
                  </a:lnTo>
                  <a:lnTo>
                    <a:pt x="308705" y="75533"/>
                  </a:lnTo>
                  <a:lnTo>
                    <a:pt x="292703" y="64960"/>
                  </a:lnTo>
                  <a:lnTo>
                    <a:pt x="291084" y="43148"/>
                  </a:lnTo>
                  <a:lnTo>
                    <a:pt x="270891" y="31909"/>
                  </a:lnTo>
                  <a:lnTo>
                    <a:pt x="263938" y="18098"/>
                  </a:lnTo>
                  <a:lnTo>
                    <a:pt x="257556" y="0"/>
                  </a:lnTo>
                  <a:lnTo>
                    <a:pt x="239458" y="6477"/>
                  </a:lnTo>
                  <a:lnTo>
                    <a:pt x="217075" y="12287"/>
                  </a:lnTo>
                  <a:lnTo>
                    <a:pt x="206978" y="24098"/>
                  </a:lnTo>
                  <a:lnTo>
                    <a:pt x="200120" y="44863"/>
                  </a:lnTo>
                  <a:lnTo>
                    <a:pt x="179356" y="38005"/>
                  </a:lnTo>
                  <a:lnTo>
                    <a:pt x="168688" y="19336"/>
                  </a:lnTo>
                  <a:lnTo>
                    <a:pt x="152209" y="12954"/>
                  </a:lnTo>
                  <a:lnTo>
                    <a:pt x="149542" y="34290"/>
                  </a:lnTo>
                  <a:lnTo>
                    <a:pt x="133064" y="27908"/>
                  </a:lnTo>
                  <a:lnTo>
                    <a:pt x="115443" y="30099"/>
                  </a:lnTo>
                  <a:lnTo>
                    <a:pt x="98965" y="23717"/>
                  </a:lnTo>
                  <a:lnTo>
                    <a:pt x="88868" y="35433"/>
                  </a:lnTo>
                  <a:lnTo>
                    <a:pt x="69723" y="50387"/>
                  </a:lnTo>
                  <a:lnTo>
                    <a:pt x="52673" y="48292"/>
                  </a:lnTo>
                  <a:lnTo>
                    <a:pt x="34671" y="54769"/>
                  </a:lnTo>
                  <a:lnTo>
                    <a:pt x="18669" y="44101"/>
                  </a:lnTo>
                  <a:lnTo>
                    <a:pt x="0" y="54769"/>
                  </a:lnTo>
                  <a:lnTo>
                    <a:pt x="2191" y="72390"/>
                  </a:lnTo>
                  <a:lnTo>
                    <a:pt x="13430" y="86773"/>
                  </a:lnTo>
                  <a:lnTo>
                    <a:pt x="7048" y="103251"/>
                  </a:lnTo>
                  <a:lnTo>
                    <a:pt x="18193" y="117634"/>
                  </a:lnTo>
                  <a:lnTo>
                    <a:pt x="24670" y="135731"/>
                  </a:lnTo>
                  <a:lnTo>
                    <a:pt x="30480" y="158115"/>
                  </a:lnTo>
                  <a:lnTo>
                    <a:pt x="46006" y="207645"/>
                  </a:lnTo>
                  <a:lnTo>
                    <a:pt x="62008" y="218218"/>
                  </a:lnTo>
                  <a:lnTo>
                    <a:pt x="103537" y="266700"/>
                  </a:lnTo>
                  <a:lnTo>
                    <a:pt x="114776" y="281083"/>
                  </a:lnTo>
                  <a:lnTo>
                    <a:pt x="148876" y="319850"/>
                  </a:lnTo>
                  <a:lnTo>
                    <a:pt x="160115" y="334232"/>
                  </a:lnTo>
                  <a:lnTo>
                    <a:pt x="161734" y="356045"/>
                  </a:lnTo>
                  <a:lnTo>
                    <a:pt x="182975" y="358712"/>
                  </a:lnTo>
                  <a:lnTo>
                    <a:pt x="209645" y="353378"/>
                  </a:lnTo>
                  <a:lnTo>
                    <a:pt x="231457" y="351663"/>
                  </a:lnTo>
                  <a:lnTo>
                    <a:pt x="258032" y="346329"/>
                  </a:lnTo>
                  <a:lnTo>
                    <a:pt x="274034" y="356997"/>
                  </a:lnTo>
                  <a:lnTo>
                    <a:pt x="300609" y="351568"/>
                  </a:lnTo>
                  <a:lnTo>
                    <a:pt x="321373" y="358426"/>
                  </a:lnTo>
                  <a:lnTo>
                    <a:pt x="342138" y="365379"/>
                  </a:lnTo>
                  <a:lnTo>
                    <a:pt x="362903" y="372237"/>
                  </a:lnTo>
                  <a:lnTo>
                    <a:pt x="380429" y="370046"/>
                  </a:lnTo>
                  <a:lnTo>
                    <a:pt x="392144" y="380238"/>
                  </a:lnTo>
                  <a:lnTo>
                    <a:pt x="392144" y="380238"/>
                  </a:lnTo>
                  <a:lnTo>
                    <a:pt x="392144" y="38023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D66F622D-2027-CB6D-8971-6C5B0D62F1D6}"/>
                </a:ext>
              </a:extLst>
            </p:cNvPr>
            <p:cNvSpPr/>
            <p:nvPr/>
          </p:nvSpPr>
          <p:spPr>
            <a:xfrm>
              <a:off x="3582421" y="322441"/>
              <a:ext cx="579681" cy="641114"/>
            </a:xfrm>
            <a:custGeom>
              <a:avLst/>
              <a:gdLst>
                <a:gd name="connsiteX0" fmla="*/ 211455 w 344233"/>
                <a:gd name="connsiteY0" fmla="*/ 380714 h 380714"/>
                <a:gd name="connsiteX1" fmla="*/ 225838 w 344233"/>
                <a:gd name="connsiteY1" fmla="*/ 369570 h 380714"/>
                <a:gd name="connsiteX2" fmla="*/ 243364 w 344233"/>
                <a:gd name="connsiteY2" fmla="*/ 367379 h 380714"/>
                <a:gd name="connsiteX3" fmla="*/ 261461 w 344233"/>
                <a:gd name="connsiteY3" fmla="*/ 360902 h 380714"/>
                <a:gd name="connsiteX4" fmla="*/ 281749 w 344233"/>
                <a:gd name="connsiteY4" fmla="*/ 372142 h 380714"/>
                <a:gd name="connsiteX5" fmla="*/ 292322 w 344233"/>
                <a:gd name="connsiteY5" fmla="*/ 356140 h 380714"/>
                <a:gd name="connsiteX6" fmla="*/ 310420 w 344233"/>
                <a:gd name="connsiteY6" fmla="*/ 349663 h 380714"/>
                <a:gd name="connsiteX7" fmla="*/ 304514 w 344233"/>
                <a:gd name="connsiteY7" fmla="*/ 327279 h 380714"/>
                <a:gd name="connsiteX8" fmla="*/ 325850 w 344233"/>
                <a:gd name="connsiteY8" fmla="*/ 329946 h 380714"/>
                <a:gd name="connsiteX9" fmla="*/ 328993 w 344233"/>
                <a:gd name="connsiteY9" fmla="*/ 304324 h 380714"/>
                <a:gd name="connsiteX10" fmla="*/ 343376 w 344233"/>
                <a:gd name="connsiteY10" fmla="*/ 293180 h 380714"/>
                <a:gd name="connsiteX11" fmla="*/ 341757 w 344233"/>
                <a:gd name="connsiteY11" fmla="*/ 271272 h 380714"/>
                <a:gd name="connsiteX12" fmla="*/ 339947 w 344233"/>
                <a:gd name="connsiteY12" fmla="*/ 180213 h 380714"/>
                <a:gd name="connsiteX13" fmla="*/ 344233 w 344233"/>
                <a:gd name="connsiteY13" fmla="*/ 146114 h 380714"/>
                <a:gd name="connsiteX14" fmla="*/ 328231 w 344233"/>
                <a:gd name="connsiteY14" fmla="*/ 135446 h 380714"/>
                <a:gd name="connsiteX15" fmla="*/ 321850 w 344233"/>
                <a:gd name="connsiteY15" fmla="*/ 117348 h 380714"/>
                <a:gd name="connsiteX16" fmla="*/ 310610 w 344233"/>
                <a:gd name="connsiteY16" fmla="*/ 102965 h 380714"/>
                <a:gd name="connsiteX17" fmla="*/ 279654 w 344233"/>
                <a:gd name="connsiteY17" fmla="*/ 73152 h 380714"/>
                <a:gd name="connsiteX18" fmla="*/ 277558 w 344233"/>
                <a:gd name="connsiteY18" fmla="*/ 55626 h 380714"/>
                <a:gd name="connsiteX19" fmla="*/ 255746 w 344233"/>
                <a:gd name="connsiteY19" fmla="*/ 57245 h 380714"/>
                <a:gd name="connsiteX20" fmla="*/ 234982 w 344233"/>
                <a:gd name="connsiteY20" fmla="*/ 50387 h 380714"/>
                <a:gd name="connsiteX21" fmla="*/ 218408 w 344233"/>
                <a:gd name="connsiteY21" fmla="*/ 44005 h 380714"/>
                <a:gd name="connsiteX22" fmla="*/ 202501 w 344233"/>
                <a:gd name="connsiteY22" fmla="*/ 33338 h 380714"/>
                <a:gd name="connsiteX23" fmla="*/ 177451 w 344233"/>
                <a:gd name="connsiteY23" fmla="*/ 25908 h 380714"/>
                <a:gd name="connsiteX24" fmla="*/ 151352 w 344233"/>
                <a:gd name="connsiteY24" fmla="*/ 27051 h 380714"/>
                <a:gd name="connsiteX25" fmla="*/ 144399 w 344233"/>
                <a:gd name="connsiteY25" fmla="*/ 13240 h 380714"/>
                <a:gd name="connsiteX26" fmla="*/ 107156 w 344233"/>
                <a:gd name="connsiteY26" fmla="*/ 0 h 380714"/>
                <a:gd name="connsiteX27" fmla="*/ 126301 w 344233"/>
                <a:gd name="connsiteY27" fmla="*/ 19622 h 380714"/>
                <a:gd name="connsiteX28" fmla="*/ 91249 w 344233"/>
                <a:gd name="connsiteY28" fmla="*/ 24003 h 380714"/>
                <a:gd name="connsiteX29" fmla="*/ 76771 w 344233"/>
                <a:gd name="connsiteY29" fmla="*/ 572 h 380714"/>
                <a:gd name="connsiteX30" fmla="*/ 31051 w 344233"/>
                <a:gd name="connsiteY30" fmla="*/ 20860 h 380714"/>
                <a:gd name="connsiteX31" fmla="*/ 27432 w 344233"/>
                <a:gd name="connsiteY31" fmla="*/ 50673 h 380714"/>
                <a:gd name="connsiteX32" fmla="*/ 20002 w 344233"/>
                <a:gd name="connsiteY32" fmla="*/ 110395 h 380714"/>
                <a:gd name="connsiteX33" fmla="*/ 17431 w 344233"/>
                <a:gd name="connsiteY33" fmla="*/ 131731 h 380714"/>
                <a:gd name="connsiteX34" fmla="*/ 14764 w 344233"/>
                <a:gd name="connsiteY34" fmla="*/ 153067 h 380714"/>
                <a:gd name="connsiteX35" fmla="*/ 8477 w 344233"/>
                <a:gd name="connsiteY35" fmla="*/ 204216 h 380714"/>
                <a:gd name="connsiteX36" fmla="*/ 0 w 344233"/>
                <a:gd name="connsiteY36" fmla="*/ 272415 h 380714"/>
                <a:gd name="connsiteX37" fmla="*/ 5905 w 344233"/>
                <a:gd name="connsiteY37" fmla="*/ 294799 h 380714"/>
                <a:gd name="connsiteX38" fmla="*/ 8096 w 344233"/>
                <a:gd name="connsiteY38" fmla="*/ 312325 h 380714"/>
                <a:gd name="connsiteX39" fmla="*/ 18764 w 344233"/>
                <a:gd name="connsiteY39" fmla="*/ 330994 h 380714"/>
                <a:gd name="connsiteX40" fmla="*/ 35814 w 344233"/>
                <a:gd name="connsiteY40" fmla="*/ 333089 h 380714"/>
                <a:gd name="connsiteX41" fmla="*/ 52292 w 344233"/>
                <a:gd name="connsiteY41" fmla="*/ 339471 h 380714"/>
                <a:gd name="connsiteX42" fmla="*/ 69818 w 344233"/>
                <a:gd name="connsiteY42" fmla="*/ 337280 h 380714"/>
                <a:gd name="connsiteX43" fmla="*/ 85344 w 344233"/>
                <a:gd name="connsiteY43" fmla="*/ 352139 h 380714"/>
                <a:gd name="connsiteX44" fmla="*/ 101251 w 344233"/>
                <a:gd name="connsiteY44" fmla="*/ 362807 h 380714"/>
                <a:gd name="connsiteX45" fmla="*/ 115157 w 344233"/>
                <a:gd name="connsiteY45" fmla="*/ 355854 h 380714"/>
                <a:gd name="connsiteX46" fmla="*/ 135922 w 344233"/>
                <a:gd name="connsiteY46" fmla="*/ 362712 h 380714"/>
                <a:gd name="connsiteX47" fmla="*/ 152876 w 344233"/>
                <a:gd name="connsiteY47" fmla="*/ 364808 h 380714"/>
                <a:gd name="connsiteX48" fmla="*/ 174212 w 344233"/>
                <a:gd name="connsiteY48" fmla="*/ 367474 h 380714"/>
                <a:gd name="connsiteX49" fmla="*/ 195453 w 344233"/>
                <a:gd name="connsiteY49" fmla="*/ 370141 h 380714"/>
                <a:gd name="connsiteX50" fmla="*/ 211455 w 344233"/>
                <a:gd name="connsiteY50" fmla="*/ 380714 h 380714"/>
                <a:gd name="connsiteX51" fmla="*/ 211455 w 344233"/>
                <a:gd name="connsiteY51" fmla="*/ 380714 h 380714"/>
                <a:gd name="connsiteX52" fmla="*/ 211455 w 344233"/>
                <a:gd name="connsiteY52" fmla="*/ 380714 h 38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44233" h="380714">
                  <a:moveTo>
                    <a:pt x="211455" y="380714"/>
                  </a:moveTo>
                  <a:lnTo>
                    <a:pt x="225838" y="369570"/>
                  </a:lnTo>
                  <a:lnTo>
                    <a:pt x="243364" y="367379"/>
                  </a:lnTo>
                  <a:lnTo>
                    <a:pt x="261461" y="360902"/>
                  </a:lnTo>
                  <a:lnTo>
                    <a:pt x="281749" y="372142"/>
                  </a:lnTo>
                  <a:lnTo>
                    <a:pt x="292322" y="356140"/>
                  </a:lnTo>
                  <a:lnTo>
                    <a:pt x="310420" y="349663"/>
                  </a:lnTo>
                  <a:lnTo>
                    <a:pt x="304514" y="327279"/>
                  </a:lnTo>
                  <a:lnTo>
                    <a:pt x="325850" y="329946"/>
                  </a:lnTo>
                  <a:lnTo>
                    <a:pt x="328993" y="304324"/>
                  </a:lnTo>
                  <a:lnTo>
                    <a:pt x="343376" y="293180"/>
                  </a:lnTo>
                  <a:lnTo>
                    <a:pt x="341757" y="271272"/>
                  </a:lnTo>
                  <a:lnTo>
                    <a:pt x="339947" y="180213"/>
                  </a:lnTo>
                  <a:lnTo>
                    <a:pt x="344233" y="146114"/>
                  </a:lnTo>
                  <a:lnTo>
                    <a:pt x="328231" y="135446"/>
                  </a:lnTo>
                  <a:lnTo>
                    <a:pt x="321850" y="117348"/>
                  </a:lnTo>
                  <a:lnTo>
                    <a:pt x="310610" y="102965"/>
                  </a:lnTo>
                  <a:lnTo>
                    <a:pt x="279654" y="73152"/>
                  </a:lnTo>
                  <a:lnTo>
                    <a:pt x="277558" y="55626"/>
                  </a:lnTo>
                  <a:lnTo>
                    <a:pt x="255746" y="57245"/>
                  </a:lnTo>
                  <a:lnTo>
                    <a:pt x="234982" y="50387"/>
                  </a:lnTo>
                  <a:lnTo>
                    <a:pt x="218408" y="44005"/>
                  </a:lnTo>
                  <a:lnTo>
                    <a:pt x="202501" y="33338"/>
                  </a:lnTo>
                  <a:lnTo>
                    <a:pt x="177451" y="25908"/>
                  </a:lnTo>
                  <a:lnTo>
                    <a:pt x="151352" y="27051"/>
                  </a:lnTo>
                  <a:lnTo>
                    <a:pt x="144399" y="13240"/>
                  </a:lnTo>
                  <a:lnTo>
                    <a:pt x="107156" y="0"/>
                  </a:lnTo>
                  <a:lnTo>
                    <a:pt x="126301" y="19622"/>
                  </a:lnTo>
                  <a:lnTo>
                    <a:pt x="91249" y="24003"/>
                  </a:lnTo>
                  <a:lnTo>
                    <a:pt x="76771" y="572"/>
                  </a:lnTo>
                  <a:lnTo>
                    <a:pt x="31051" y="20860"/>
                  </a:lnTo>
                  <a:lnTo>
                    <a:pt x="27432" y="50673"/>
                  </a:lnTo>
                  <a:lnTo>
                    <a:pt x="20002" y="110395"/>
                  </a:lnTo>
                  <a:lnTo>
                    <a:pt x="17431" y="131731"/>
                  </a:lnTo>
                  <a:lnTo>
                    <a:pt x="14764" y="153067"/>
                  </a:lnTo>
                  <a:lnTo>
                    <a:pt x="8477" y="204216"/>
                  </a:lnTo>
                  <a:lnTo>
                    <a:pt x="0" y="272415"/>
                  </a:lnTo>
                  <a:lnTo>
                    <a:pt x="5905" y="294799"/>
                  </a:lnTo>
                  <a:lnTo>
                    <a:pt x="8096" y="312325"/>
                  </a:lnTo>
                  <a:lnTo>
                    <a:pt x="18764" y="330994"/>
                  </a:lnTo>
                  <a:lnTo>
                    <a:pt x="35814" y="333089"/>
                  </a:lnTo>
                  <a:lnTo>
                    <a:pt x="52292" y="339471"/>
                  </a:lnTo>
                  <a:lnTo>
                    <a:pt x="69818" y="337280"/>
                  </a:lnTo>
                  <a:lnTo>
                    <a:pt x="85344" y="352139"/>
                  </a:lnTo>
                  <a:lnTo>
                    <a:pt x="101251" y="362807"/>
                  </a:lnTo>
                  <a:lnTo>
                    <a:pt x="115157" y="355854"/>
                  </a:lnTo>
                  <a:lnTo>
                    <a:pt x="135922" y="362712"/>
                  </a:lnTo>
                  <a:lnTo>
                    <a:pt x="152876" y="364808"/>
                  </a:lnTo>
                  <a:lnTo>
                    <a:pt x="174212" y="367474"/>
                  </a:lnTo>
                  <a:lnTo>
                    <a:pt x="195453" y="370141"/>
                  </a:lnTo>
                  <a:lnTo>
                    <a:pt x="211455" y="380714"/>
                  </a:lnTo>
                  <a:lnTo>
                    <a:pt x="211455" y="380714"/>
                  </a:lnTo>
                  <a:lnTo>
                    <a:pt x="211455" y="3807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9860565F-A5EF-C51C-7D9E-481DFEBAADEE}"/>
                </a:ext>
              </a:extLst>
            </p:cNvPr>
            <p:cNvSpPr/>
            <p:nvPr/>
          </p:nvSpPr>
          <p:spPr>
            <a:xfrm>
              <a:off x="4154242" y="303834"/>
              <a:ext cx="690836" cy="816429"/>
            </a:xfrm>
            <a:custGeom>
              <a:avLst/>
              <a:gdLst>
                <a:gd name="connsiteX0" fmla="*/ 376237 w 410241"/>
                <a:gd name="connsiteY0" fmla="*/ 484823 h 484822"/>
                <a:gd name="connsiteX1" fmla="*/ 410242 w 410241"/>
                <a:gd name="connsiteY1" fmla="*/ 419862 h 484822"/>
                <a:gd name="connsiteX2" fmla="*/ 403860 w 410241"/>
                <a:gd name="connsiteY2" fmla="*/ 401765 h 484822"/>
                <a:gd name="connsiteX3" fmla="*/ 386620 w 410241"/>
                <a:gd name="connsiteY3" fmla="*/ 330518 h 484822"/>
                <a:gd name="connsiteX4" fmla="*/ 374713 w 410241"/>
                <a:gd name="connsiteY4" fmla="*/ 285750 h 484822"/>
                <a:gd name="connsiteX5" fmla="*/ 376142 w 410241"/>
                <a:gd name="connsiteY5" fmla="*/ 169164 h 484822"/>
                <a:gd name="connsiteX6" fmla="*/ 360617 w 410241"/>
                <a:gd name="connsiteY6" fmla="*/ 154305 h 484822"/>
                <a:gd name="connsiteX7" fmla="*/ 351472 w 410241"/>
                <a:gd name="connsiteY7" fmla="*/ 122873 h 484822"/>
                <a:gd name="connsiteX8" fmla="*/ 350330 w 410241"/>
                <a:gd name="connsiteY8" fmla="*/ 96774 h 484822"/>
                <a:gd name="connsiteX9" fmla="*/ 323564 w 410241"/>
                <a:gd name="connsiteY9" fmla="*/ 67532 h 484822"/>
                <a:gd name="connsiteX10" fmla="*/ 289274 w 410241"/>
                <a:gd name="connsiteY10" fmla="*/ 28766 h 484822"/>
                <a:gd name="connsiteX11" fmla="*/ 272701 w 410241"/>
                <a:gd name="connsiteY11" fmla="*/ 22384 h 484822"/>
                <a:gd name="connsiteX12" fmla="*/ 248126 w 410241"/>
                <a:gd name="connsiteY12" fmla="*/ 10668 h 484822"/>
                <a:gd name="connsiteX13" fmla="*/ 232029 w 410241"/>
                <a:gd name="connsiteY13" fmla="*/ 0 h 484822"/>
                <a:gd name="connsiteX14" fmla="*/ 214408 w 410241"/>
                <a:gd name="connsiteY14" fmla="*/ 2191 h 484822"/>
                <a:gd name="connsiteX15" fmla="*/ 200025 w 410241"/>
                <a:gd name="connsiteY15" fmla="*/ 13430 h 484822"/>
                <a:gd name="connsiteX16" fmla="*/ 183927 w 410241"/>
                <a:gd name="connsiteY16" fmla="*/ 2762 h 484822"/>
                <a:gd name="connsiteX17" fmla="*/ 162020 w 410241"/>
                <a:gd name="connsiteY17" fmla="*/ 4382 h 484822"/>
                <a:gd name="connsiteX18" fmla="*/ 139065 w 410241"/>
                <a:gd name="connsiteY18" fmla="*/ 14478 h 484822"/>
                <a:gd name="connsiteX19" fmla="*/ 119920 w 410241"/>
                <a:gd name="connsiteY19" fmla="*/ 29432 h 484822"/>
                <a:gd name="connsiteX20" fmla="*/ 117824 w 410241"/>
                <a:gd name="connsiteY20" fmla="*/ 46482 h 484822"/>
                <a:gd name="connsiteX21" fmla="*/ 96393 w 410241"/>
                <a:gd name="connsiteY21" fmla="*/ 43815 h 484822"/>
                <a:gd name="connsiteX22" fmla="*/ 79819 w 410241"/>
                <a:gd name="connsiteY22" fmla="*/ 37433 h 484822"/>
                <a:gd name="connsiteX23" fmla="*/ 62770 w 410241"/>
                <a:gd name="connsiteY23" fmla="*/ 35338 h 484822"/>
                <a:gd name="connsiteX24" fmla="*/ 48292 w 410241"/>
                <a:gd name="connsiteY24" fmla="*/ 46577 h 484822"/>
                <a:gd name="connsiteX25" fmla="*/ 27051 w 410241"/>
                <a:gd name="connsiteY25" fmla="*/ 78486 h 484822"/>
                <a:gd name="connsiteX26" fmla="*/ 20669 w 410241"/>
                <a:gd name="connsiteY26" fmla="*/ 95059 h 484822"/>
                <a:gd name="connsiteX27" fmla="*/ 7906 w 410241"/>
                <a:gd name="connsiteY27" fmla="*/ 128016 h 484822"/>
                <a:gd name="connsiteX28" fmla="*/ 5239 w 410241"/>
                <a:gd name="connsiteY28" fmla="*/ 149352 h 484822"/>
                <a:gd name="connsiteX29" fmla="*/ 0 w 410241"/>
                <a:gd name="connsiteY29" fmla="*/ 191929 h 484822"/>
                <a:gd name="connsiteX30" fmla="*/ 1810 w 410241"/>
                <a:gd name="connsiteY30" fmla="*/ 282988 h 484822"/>
                <a:gd name="connsiteX31" fmla="*/ 28003 w 410241"/>
                <a:gd name="connsiteY31" fmla="*/ 281845 h 484822"/>
                <a:gd name="connsiteX32" fmla="*/ 42958 w 410241"/>
                <a:gd name="connsiteY32" fmla="*/ 300990 h 484822"/>
                <a:gd name="connsiteX33" fmla="*/ 44577 w 410241"/>
                <a:gd name="connsiteY33" fmla="*/ 322898 h 484822"/>
                <a:gd name="connsiteX34" fmla="*/ 55911 w 410241"/>
                <a:gd name="connsiteY34" fmla="*/ 337185 h 484822"/>
                <a:gd name="connsiteX35" fmla="*/ 62294 w 410241"/>
                <a:gd name="connsiteY35" fmla="*/ 355283 h 484822"/>
                <a:gd name="connsiteX36" fmla="*/ 78391 w 410241"/>
                <a:gd name="connsiteY36" fmla="*/ 365950 h 484822"/>
                <a:gd name="connsiteX37" fmla="*/ 98679 w 410241"/>
                <a:gd name="connsiteY37" fmla="*/ 377095 h 484822"/>
                <a:gd name="connsiteX38" fmla="*/ 115824 w 410241"/>
                <a:gd name="connsiteY38" fmla="*/ 379190 h 484822"/>
                <a:gd name="connsiteX39" fmla="*/ 170878 w 410241"/>
                <a:gd name="connsiteY39" fmla="*/ 390335 h 484822"/>
                <a:gd name="connsiteX40" fmla="*/ 172974 w 410241"/>
                <a:gd name="connsiteY40" fmla="*/ 407861 h 484822"/>
                <a:gd name="connsiteX41" fmla="*/ 197072 w 410241"/>
                <a:gd name="connsiteY41" fmla="*/ 423863 h 484822"/>
                <a:gd name="connsiteX42" fmla="*/ 221742 w 410241"/>
                <a:gd name="connsiteY42" fmla="*/ 435483 h 484822"/>
                <a:gd name="connsiteX43" fmla="*/ 290703 w 410241"/>
                <a:gd name="connsiteY43" fmla="*/ 474345 h 484822"/>
                <a:gd name="connsiteX44" fmla="*/ 376237 w 410241"/>
                <a:gd name="connsiteY44" fmla="*/ 484823 h 484822"/>
                <a:gd name="connsiteX45" fmla="*/ 376237 w 410241"/>
                <a:gd name="connsiteY45" fmla="*/ 484823 h 484822"/>
                <a:gd name="connsiteX46" fmla="*/ 376237 w 410241"/>
                <a:gd name="connsiteY46" fmla="*/ 484823 h 48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10241" h="484822">
                  <a:moveTo>
                    <a:pt x="376237" y="484823"/>
                  </a:moveTo>
                  <a:lnTo>
                    <a:pt x="410242" y="419862"/>
                  </a:lnTo>
                  <a:lnTo>
                    <a:pt x="403860" y="401765"/>
                  </a:lnTo>
                  <a:lnTo>
                    <a:pt x="386620" y="330518"/>
                  </a:lnTo>
                  <a:lnTo>
                    <a:pt x="374713" y="285750"/>
                  </a:lnTo>
                  <a:lnTo>
                    <a:pt x="376142" y="169164"/>
                  </a:lnTo>
                  <a:lnTo>
                    <a:pt x="360617" y="154305"/>
                  </a:lnTo>
                  <a:lnTo>
                    <a:pt x="351472" y="122873"/>
                  </a:lnTo>
                  <a:lnTo>
                    <a:pt x="350330" y="96774"/>
                  </a:lnTo>
                  <a:lnTo>
                    <a:pt x="323564" y="67532"/>
                  </a:lnTo>
                  <a:lnTo>
                    <a:pt x="289274" y="28766"/>
                  </a:lnTo>
                  <a:lnTo>
                    <a:pt x="272701" y="22384"/>
                  </a:lnTo>
                  <a:lnTo>
                    <a:pt x="248126" y="10668"/>
                  </a:lnTo>
                  <a:lnTo>
                    <a:pt x="232029" y="0"/>
                  </a:lnTo>
                  <a:lnTo>
                    <a:pt x="214408" y="2191"/>
                  </a:lnTo>
                  <a:lnTo>
                    <a:pt x="200025" y="13430"/>
                  </a:lnTo>
                  <a:lnTo>
                    <a:pt x="183927" y="2762"/>
                  </a:lnTo>
                  <a:lnTo>
                    <a:pt x="162020" y="4382"/>
                  </a:lnTo>
                  <a:lnTo>
                    <a:pt x="139065" y="14478"/>
                  </a:lnTo>
                  <a:lnTo>
                    <a:pt x="119920" y="29432"/>
                  </a:lnTo>
                  <a:lnTo>
                    <a:pt x="117824" y="46482"/>
                  </a:lnTo>
                  <a:lnTo>
                    <a:pt x="96393" y="43815"/>
                  </a:lnTo>
                  <a:lnTo>
                    <a:pt x="79819" y="37433"/>
                  </a:lnTo>
                  <a:lnTo>
                    <a:pt x="62770" y="35338"/>
                  </a:lnTo>
                  <a:lnTo>
                    <a:pt x="48292" y="46577"/>
                  </a:lnTo>
                  <a:lnTo>
                    <a:pt x="27051" y="78486"/>
                  </a:lnTo>
                  <a:lnTo>
                    <a:pt x="20669" y="95059"/>
                  </a:lnTo>
                  <a:lnTo>
                    <a:pt x="7906" y="128016"/>
                  </a:lnTo>
                  <a:lnTo>
                    <a:pt x="5239" y="149352"/>
                  </a:lnTo>
                  <a:lnTo>
                    <a:pt x="0" y="191929"/>
                  </a:lnTo>
                  <a:lnTo>
                    <a:pt x="1810" y="282988"/>
                  </a:lnTo>
                  <a:lnTo>
                    <a:pt x="28003" y="281845"/>
                  </a:lnTo>
                  <a:lnTo>
                    <a:pt x="42958" y="300990"/>
                  </a:lnTo>
                  <a:lnTo>
                    <a:pt x="44577" y="322898"/>
                  </a:lnTo>
                  <a:lnTo>
                    <a:pt x="55911" y="337185"/>
                  </a:lnTo>
                  <a:lnTo>
                    <a:pt x="62294" y="355283"/>
                  </a:lnTo>
                  <a:lnTo>
                    <a:pt x="78391" y="365950"/>
                  </a:lnTo>
                  <a:lnTo>
                    <a:pt x="98679" y="377095"/>
                  </a:lnTo>
                  <a:lnTo>
                    <a:pt x="115824" y="379190"/>
                  </a:lnTo>
                  <a:lnTo>
                    <a:pt x="170878" y="390335"/>
                  </a:lnTo>
                  <a:lnTo>
                    <a:pt x="172974" y="407861"/>
                  </a:lnTo>
                  <a:lnTo>
                    <a:pt x="197072" y="423863"/>
                  </a:lnTo>
                  <a:lnTo>
                    <a:pt x="221742" y="435483"/>
                  </a:lnTo>
                  <a:lnTo>
                    <a:pt x="290703" y="474345"/>
                  </a:lnTo>
                  <a:lnTo>
                    <a:pt x="376237" y="484823"/>
                  </a:lnTo>
                  <a:lnTo>
                    <a:pt x="376237" y="484823"/>
                  </a:lnTo>
                  <a:lnTo>
                    <a:pt x="376237" y="484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28F0A16-E877-1805-CA6B-4947B565252B}"/>
                </a:ext>
              </a:extLst>
            </p:cNvPr>
            <p:cNvSpPr/>
            <p:nvPr/>
          </p:nvSpPr>
          <p:spPr>
            <a:xfrm>
              <a:off x="4518828" y="102374"/>
              <a:ext cx="911705" cy="470929"/>
            </a:xfrm>
            <a:custGeom>
              <a:avLst/>
              <a:gdLst>
                <a:gd name="connsiteX0" fmla="*/ 151733 w 541400"/>
                <a:gd name="connsiteY0" fmla="*/ 279654 h 279653"/>
                <a:gd name="connsiteX1" fmla="*/ 174021 w 541400"/>
                <a:gd name="connsiteY1" fmla="*/ 273749 h 279653"/>
                <a:gd name="connsiteX2" fmla="*/ 188309 w 541400"/>
                <a:gd name="connsiteY2" fmla="*/ 193072 h 279653"/>
                <a:gd name="connsiteX3" fmla="*/ 192024 w 541400"/>
                <a:gd name="connsiteY3" fmla="*/ 163163 h 279653"/>
                <a:gd name="connsiteX4" fmla="*/ 203168 w 541400"/>
                <a:gd name="connsiteY4" fmla="*/ 142780 h 279653"/>
                <a:gd name="connsiteX5" fmla="*/ 213836 w 541400"/>
                <a:gd name="connsiteY5" fmla="*/ 126778 h 279653"/>
                <a:gd name="connsiteX6" fmla="*/ 232410 w 541400"/>
                <a:gd name="connsiteY6" fmla="*/ 116015 h 279653"/>
                <a:gd name="connsiteX7" fmla="*/ 230791 w 541400"/>
                <a:gd name="connsiteY7" fmla="*/ 94107 h 279653"/>
                <a:gd name="connsiteX8" fmla="*/ 248888 w 541400"/>
                <a:gd name="connsiteY8" fmla="*/ 87630 h 279653"/>
                <a:gd name="connsiteX9" fmla="*/ 267462 w 541400"/>
                <a:gd name="connsiteY9" fmla="*/ 76962 h 279653"/>
                <a:gd name="connsiteX10" fmla="*/ 289274 w 541400"/>
                <a:gd name="connsiteY10" fmla="*/ 75343 h 279653"/>
                <a:gd name="connsiteX11" fmla="*/ 312134 w 541400"/>
                <a:gd name="connsiteY11" fmla="*/ 65151 h 279653"/>
                <a:gd name="connsiteX12" fmla="*/ 334423 w 541400"/>
                <a:gd name="connsiteY12" fmla="*/ 59150 h 279653"/>
                <a:gd name="connsiteX13" fmla="*/ 368522 w 541400"/>
                <a:gd name="connsiteY13" fmla="*/ 63341 h 279653"/>
                <a:gd name="connsiteX14" fmla="*/ 402050 w 541400"/>
                <a:gd name="connsiteY14" fmla="*/ 71818 h 279653"/>
                <a:gd name="connsiteX15" fmla="*/ 430720 w 541400"/>
                <a:gd name="connsiteY15" fmla="*/ 84106 h 279653"/>
                <a:gd name="connsiteX16" fmla="*/ 458914 w 541400"/>
                <a:gd name="connsiteY16" fmla="*/ 100584 h 279653"/>
                <a:gd name="connsiteX17" fmla="*/ 489775 w 541400"/>
                <a:gd name="connsiteY17" fmla="*/ 130397 h 279653"/>
                <a:gd name="connsiteX18" fmla="*/ 541401 w 541400"/>
                <a:gd name="connsiteY18" fmla="*/ 132493 h 279653"/>
                <a:gd name="connsiteX19" fmla="*/ 524351 w 541400"/>
                <a:gd name="connsiteY19" fmla="*/ 95631 h 279653"/>
                <a:gd name="connsiteX20" fmla="*/ 489204 w 541400"/>
                <a:gd name="connsiteY20" fmla="*/ 30575 h 279653"/>
                <a:gd name="connsiteX21" fmla="*/ 463105 w 541400"/>
                <a:gd name="connsiteY21" fmla="*/ 31623 h 279653"/>
                <a:gd name="connsiteX22" fmla="*/ 433388 w 541400"/>
                <a:gd name="connsiteY22" fmla="*/ 28004 h 279653"/>
                <a:gd name="connsiteX23" fmla="*/ 373285 w 541400"/>
                <a:gd name="connsiteY23" fmla="*/ 24860 h 279653"/>
                <a:gd name="connsiteX24" fmla="*/ 334994 w 541400"/>
                <a:gd name="connsiteY24" fmla="*/ 20193 h 279653"/>
                <a:gd name="connsiteX25" fmla="*/ 305181 w 541400"/>
                <a:gd name="connsiteY25" fmla="*/ 16478 h 279653"/>
                <a:gd name="connsiteX26" fmla="*/ 254127 w 541400"/>
                <a:gd name="connsiteY26" fmla="*/ 10192 h 279653"/>
                <a:gd name="connsiteX27" fmla="*/ 202502 w 541400"/>
                <a:gd name="connsiteY27" fmla="*/ 8191 h 279653"/>
                <a:gd name="connsiteX28" fmla="*/ 172688 w 541400"/>
                <a:gd name="connsiteY28" fmla="*/ 4477 h 279653"/>
                <a:gd name="connsiteX29" fmla="*/ 116871 w 541400"/>
                <a:gd name="connsiteY29" fmla="*/ 1905 h 279653"/>
                <a:gd name="connsiteX30" fmla="*/ 30766 w 541400"/>
                <a:gd name="connsiteY30" fmla="*/ 0 h 279653"/>
                <a:gd name="connsiteX31" fmla="*/ 8954 w 541400"/>
                <a:gd name="connsiteY31" fmla="*/ 1619 h 279653"/>
                <a:gd name="connsiteX32" fmla="*/ 2571 w 541400"/>
                <a:gd name="connsiteY32" fmla="*/ 18193 h 279653"/>
                <a:gd name="connsiteX33" fmla="*/ 7334 w 541400"/>
                <a:gd name="connsiteY33" fmla="*/ 49149 h 279653"/>
                <a:gd name="connsiteX34" fmla="*/ 18002 w 541400"/>
                <a:gd name="connsiteY34" fmla="*/ 67913 h 279653"/>
                <a:gd name="connsiteX35" fmla="*/ 7429 w 541400"/>
                <a:gd name="connsiteY35" fmla="*/ 83915 h 279653"/>
                <a:gd name="connsiteX36" fmla="*/ 0 w 541400"/>
                <a:gd name="connsiteY36" fmla="*/ 109061 h 279653"/>
                <a:gd name="connsiteX37" fmla="*/ 24955 w 541400"/>
                <a:gd name="connsiteY37" fmla="*/ 116491 h 279653"/>
                <a:gd name="connsiteX38" fmla="*/ 36195 w 541400"/>
                <a:gd name="connsiteY38" fmla="*/ 130874 h 279653"/>
                <a:gd name="connsiteX39" fmla="*/ 56388 w 541400"/>
                <a:gd name="connsiteY39" fmla="*/ 142018 h 279653"/>
                <a:gd name="connsiteX40" fmla="*/ 72866 w 541400"/>
                <a:gd name="connsiteY40" fmla="*/ 148400 h 279653"/>
                <a:gd name="connsiteX41" fmla="*/ 95821 w 541400"/>
                <a:gd name="connsiteY41" fmla="*/ 172974 h 279653"/>
                <a:gd name="connsiteX42" fmla="*/ 106966 w 541400"/>
                <a:gd name="connsiteY42" fmla="*/ 187357 h 279653"/>
                <a:gd name="connsiteX43" fmla="*/ 122396 w 541400"/>
                <a:gd name="connsiteY43" fmla="*/ 202311 h 279653"/>
                <a:gd name="connsiteX44" fmla="*/ 134683 w 541400"/>
                <a:gd name="connsiteY44" fmla="*/ 242887 h 279653"/>
                <a:gd name="connsiteX45" fmla="*/ 145352 w 541400"/>
                <a:gd name="connsiteY45" fmla="*/ 261557 h 279653"/>
                <a:gd name="connsiteX46" fmla="*/ 151733 w 541400"/>
                <a:gd name="connsiteY46" fmla="*/ 279654 h 279653"/>
                <a:gd name="connsiteX47" fmla="*/ 151733 w 541400"/>
                <a:gd name="connsiteY47" fmla="*/ 279654 h 279653"/>
                <a:gd name="connsiteX48" fmla="*/ 151733 w 541400"/>
                <a:gd name="connsiteY48" fmla="*/ 279654 h 27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1400" h="279653">
                  <a:moveTo>
                    <a:pt x="151733" y="279654"/>
                  </a:moveTo>
                  <a:lnTo>
                    <a:pt x="174021" y="273749"/>
                  </a:lnTo>
                  <a:lnTo>
                    <a:pt x="188309" y="193072"/>
                  </a:lnTo>
                  <a:lnTo>
                    <a:pt x="192024" y="163163"/>
                  </a:lnTo>
                  <a:lnTo>
                    <a:pt x="203168" y="142780"/>
                  </a:lnTo>
                  <a:lnTo>
                    <a:pt x="213836" y="126778"/>
                  </a:lnTo>
                  <a:lnTo>
                    <a:pt x="232410" y="116015"/>
                  </a:lnTo>
                  <a:lnTo>
                    <a:pt x="230791" y="94107"/>
                  </a:lnTo>
                  <a:lnTo>
                    <a:pt x="248888" y="87630"/>
                  </a:lnTo>
                  <a:lnTo>
                    <a:pt x="267462" y="76962"/>
                  </a:lnTo>
                  <a:lnTo>
                    <a:pt x="289274" y="75343"/>
                  </a:lnTo>
                  <a:lnTo>
                    <a:pt x="312134" y="65151"/>
                  </a:lnTo>
                  <a:lnTo>
                    <a:pt x="334423" y="59150"/>
                  </a:lnTo>
                  <a:lnTo>
                    <a:pt x="368522" y="63341"/>
                  </a:lnTo>
                  <a:lnTo>
                    <a:pt x="402050" y="71818"/>
                  </a:lnTo>
                  <a:lnTo>
                    <a:pt x="430720" y="84106"/>
                  </a:lnTo>
                  <a:lnTo>
                    <a:pt x="458914" y="100584"/>
                  </a:lnTo>
                  <a:lnTo>
                    <a:pt x="489775" y="130397"/>
                  </a:lnTo>
                  <a:lnTo>
                    <a:pt x="541401" y="132493"/>
                  </a:lnTo>
                  <a:lnTo>
                    <a:pt x="524351" y="95631"/>
                  </a:lnTo>
                  <a:lnTo>
                    <a:pt x="489204" y="30575"/>
                  </a:lnTo>
                  <a:lnTo>
                    <a:pt x="463105" y="31623"/>
                  </a:lnTo>
                  <a:lnTo>
                    <a:pt x="433388" y="28004"/>
                  </a:lnTo>
                  <a:lnTo>
                    <a:pt x="373285" y="24860"/>
                  </a:lnTo>
                  <a:lnTo>
                    <a:pt x="334994" y="20193"/>
                  </a:lnTo>
                  <a:lnTo>
                    <a:pt x="305181" y="16478"/>
                  </a:lnTo>
                  <a:lnTo>
                    <a:pt x="254127" y="10192"/>
                  </a:lnTo>
                  <a:lnTo>
                    <a:pt x="202502" y="8191"/>
                  </a:lnTo>
                  <a:lnTo>
                    <a:pt x="172688" y="4477"/>
                  </a:lnTo>
                  <a:lnTo>
                    <a:pt x="116871" y="1905"/>
                  </a:lnTo>
                  <a:lnTo>
                    <a:pt x="30766" y="0"/>
                  </a:lnTo>
                  <a:lnTo>
                    <a:pt x="8954" y="1619"/>
                  </a:lnTo>
                  <a:lnTo>
                    <a:pt x="2571" y="18193"/>
                  </a:lnTo>
                  <a:lnTo>
                    <a:pt x="7334" y="49149"/>
                  </a:lnTo>
                  <a:lnTo>
                    <a:pt x="18002" y="67913"/>
                  </a:lnTo>
                  <a:lnTo>
                    <a:pt x="7429" y="83915"/>
                  </a:lnTo>
                  <a:lnTo>
                    <a:pt x="0" y="109061"/>
                  </a:lnTo>
                  <a:lnTo>
                    <a:pt x="24955" y="116491"/>
                  </a:lnTo>
                  <a:lnTo>
                    <a:pt x="36195" y="130874"/>
                  </a:lnTo>
                  <a:lnTo>
                    <a:pt x="56388" y="142018"/>
                  </a:lnTo>
                  <a:lnTo>
                    <a:pt x="72866" y="148400"/>
                  </a:lnTo>
                  <a:lnTo>
                    <a:pt x="95821" y="172974"/>
                  </a:lnTo>
                  <a:lnTo>
                    <a:pt x="106966" y="187357"/>
                  </a:lnTo>
                  <a:lnTo>
                    <a:pt x="122396" y="202311"/>
                  </a:lnTo>
                  <a:lnTo>
                    <a:pt x="134683" y="242887"/>
                  </a:lnTo>
                  <a:lnTo>
                    <a:pt x="145352" y="261557"/>
                  </a:lnTo>
                  <a:lnTo>
                    <a:pt x="151733" y="279654"/>
                  </a:lnTo>
                  <a:lnTo>
                    <a:pt x="151733" y="279654"/>
                  </a:lnTo>
                  <a:lnTo>
                    <a:pt x="151733" y="2796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5E8499EA-2620-3025-57B7-A48547B13EA2}"/>
                </a:ext>
              </a:extLst>
            </p:cNvPr>
            <p:cNvSpPr/>
            <p:nvPr/>
          </p:nvSpPr>
          <p:spPr>
            <a:xfrm>
              <a:off x="3635673" y="774765"/>
              <a:ext cx="1170750" cy="695328"/>
            </a:xfrm>
            <a:custGeom>
              <a:avLst/>
              <a:gdLst>
                <a:gd name="connsiteX0" fmla="*/ 545973 w 695229"/>
                <a:gd name="connsiteY0" fmla="*/ 412909 h 412908"/>
                <a:gd name="connsiteX1" fmla="*/ 544830 w 695229"/>
                <a:gd name="connsiteY1" fmla="*/ 386715 h 412908"/>
                <a:gd name="connsiteX2" fmla="*/ 551117 w 695229"/>
                <a:gd name="connsiteY2" fmla="*/ 335566 h 412908"/>
                <a:gd name="connsiteX3" fmla="*/ 558070 w 695229"/>
                <a:gd name="connsiteY3" fmla="*/ 314706 h 412908"/>
                <a:gd name="connsiteX4" fmla="*/ 555403 w 695229"/>
                <a:gd name="connsiteY4" fmla="*/ 301371 h 412908"/>
                <a:gd name="connsiteX5" fmla="*/ 553783 w 695229"/>
                <a:gd name="connsiteY5" fmla="*/ 279559 h 412908"/>
                <a:gd name="connsiteX6" fmla="*/ 556355 w 695229"/>
                <a:gd name="connsiteY6" fmla="*/ 258223 h 412908"/>
                <a:gd name="connsiteX7" fmla="*/ 646843 w 695229"/>
                <a:gd name="connsiteY7" fmla="*/ 260699 h 412908"/>
                <a:gd name="connsiteX8" fmla="*/ 669227 w 695229"/>
                <a:gd name="connsiteY8" fmla="*/ 220123 h 412908"/>
                <a:gd name="connsiteX9" fmla="*/ 695230 w 695229"/>
                <a:gd name="connsiteY9" fmla="*/ 219075 h 412908"/>
                <a:gd name="connsiteX10" fmla="*/ 684086 w 695229"/>
                <a:gd name="connsiteY10" fmla="*/ 204692 h 412908"/>
                <a:gd name="connsiteX11" fmla="*/ 598837 w 695229"/>
                <a:gd name="connsiteY11" fmla="*/ 194119 h 412908"/>
                <a:gd name="connsiteX12" fmla="*/ 538163 w 695229"/>
                <a:gd name="connsiteY12" fmla="*/ 160687 h 412908"/>
                <a:gd name="connsiteX13" fmla="*/ 505682 w 695229"/>
                <a:gd name="connsiteY13" fmla="*/ 143637 h 412908"/>
                <a:gd name="connsiteX14" fmla="*/ 476917 w 695229"/>
                <a:gd name="connsiteY14" fmla="*/ 131445 h 412908"/>
                <a:gd name="connsiteX15" fmla="*/ 479488 w 695229"/>
                <a:gd name="connsiteY15" fmla="*/ 110109 h 412908"/>
                <a:gd name="connsiteX16" fmla="*/ 440627 w 695229"/>
                <a:gd name="connsiteY16" fmla="*/ 109633 h 412908"/>
                <a:gd name="connsiteX17" fmla="*/ 420433 w 695229"/>
                <a:gd name="connsiteY17" fmla="*/ 98488 h 412908"/>
                <a:gd name="connsiteX18" fmla="*/ 399669 w 695229"/>
                <a:gd name="connsiteY18" fmla="*/ 91631 h 412908"/>
                <a:gd name="connsiteX19" fmla="*/ 383667 w 695229"/>
                <a:gd name="connsiteY19" fmla="*/ 80963 h 412908"/>
                <a:gd name="connsiteX20" fmla="*/ 368237 w 695229"/>
                <a:gd name="connsiteY20" fmla="*/ 66008 h 412908"/>
                <a:gd name="connsiteX21" fmla="*/ 352235 w 695229"/>
                <a:gd name="connsiteY21" fmla="*/ 55435 h 412908"/>
                <a:gd name="connsiteX22" fmla="*/ 354807 w 695229"/>
                <a:gd name="connsiteY22" fmla="*/ 34099 h 412908"/>
                <a:gd name="connsiteX23" fmla="*/ 344139 w 695229"/>
                <a:gd name="connsiteY23" fmla="*/ 15430 h 412908"/>
                <a:gd name="connsiteX24" fmla="*/ 324421 w 695229"/>
                <a:gd name="connsiteY24" fmla="*/ 0 h 412908"/>
                <a:gd name="connsiteX25" fmla="*/ 313849 w 695229"/>
                <a:gd name="connsiteY25" fmla="*/ 16002 h 412908"/>
                <a:gd name="connsiteX26" fmla="*/ 298418 w 695229"/>
                <a:gd name="connsiteY26" fmla="*/ 35814 h 412908"/>
                <a:gd name="connsiteX27" fmla="*/ 295275 w 695229"/>
                <a:gd name="connsiteY27" fmla="*/ 61341 h 412908"/>
                <a:gd name="connsiteX28" fmla="*/ 274511 w 695229"/>
                <a:gd name="connsiteY28" fmla="*/ 54483 h 412908"/>
                <a:gd name="connsiteX29" fmla="*/ 271844 w 695229"/>
                <a:gd name="connsiteY29" fmla="*/ 75819 h 412908"/>
                <a:gd name="connsiteX30" fmla="*/ 253270 w 695229"/>
                <a:gd name="connsiteY30" fmla="*/ 86487 h 412908"/>
                <a:gd name="connsiteX31" fmla="*/ 238316 w 695229"/>
                <a:gd name="connsiteY31" fmla="*/ 102013 h 412908"/>
                <a:gd name="connsiteX32" fmla="*/ 217551 w 695229"/>
                <a:gd name="connsiteY32" fmla="*/ 95060 h 412908"/>
                <a:gd name="connsiteX33" fmla="*/ 203740 w 695229"/>
                <a:gd name="connsiteY33" fmla="*/ 102108 h 412908"/>
                <a:gd name="connsiteX34" fmla="*/ 180880 w 695229"/>
                <a:gd name="connsiteY34" fmla="*/ 112204 h 412908"/>
                <a:gd name="connsiteX35" fmla="*/ 155829 w 695229"/>
                <a:gd name="connsiteY35" fmla="*/ 104775 h 412908"/>
                <a:gd name="connsiteX36" fmla="*/ 139351 w 695229"/>
                <a:gd name="connsiteY36" fmla="*/ 98488 h 412908"/>
                <a:gd name="connsiteX37" fmla="*/ 118015 w 695229"/>
                <a:gd name="connsiteY37" fmla="*/ 95821 h 412908"/>
                <a:gd name="connsiteX38" fmla="*/ 84487 w 695229"/>
                <a:gd name="connsiteY38" fmla="*/ 87344 h 412908"/>
                <a:gd name="connsiteX39" fmla="*/ 66389 w 695229"/>
                <a:gd name="connsiteY39" fmla="*/ 93821 h 412908"/>
                <a:gd name="connsiteX40" fmla="*/ 50959 w 695229"/>
                <a:gd name="connsiteY40" fmla="*/ 78867 h 412908"/>
                <a:gd name="connsiteX41" fmla="*/ 34385 w 695229"/>
                <a:gd name="connsiteY41" fmla="*/ 72485 h 412908"/>
                <a:gd name="connsiteX42" fmla="*/ 23813 w 695229"/>
                <a:gd name="connsiteY42" fmla="*/ 88487 h 412908"/>
                <a:gd name="connsiteX43" fmla="*/ 25432 w 695229"/>
                <a:gd name="connsiteY43" fmla="*/ 110395 h 412908"/>
                <a:gd name="connsiteX44" fmla="*/ 12097 w 695229"/>
                <a:gd name="connsiteY44" fmla="*/ 113062 h 412908"/>
                <a:gd name="connsiteX45" fmla="*/ 9525 w 695229"/>
                <a:gd name="connsiteY45" fmla="*/ 134398 h 412908"/>
                <a:gd name="connsiteX46" fmla="*/ 3143 w 695229"/>
                <a:gd name="connsiteY46" fmla="*/ 150971 h 412908"/>
                <a:gd name="connsiteX47" fmla="*/ 20193 w 695229"/>
                <a:gd name="connsiteY47" fmla="*/ 153067 h 412908"/>
                <a:gd name="connsiteX48" fmla="*/ 5810 w 695229"/>
                <a:gd name="connsiteY48" fmla="*/ 164306 h 412908"/>
                <a:gd name="connsiteX49" fmla="*/ 2096 w 695229"/>
                <a:gd name="connsiteY49" fmla="*/ 194119 h 412908"/>
                <a:gd name="connsiteX50" fmla="*/ 0 w 695229"/>
                <a:gd name="connsiteY50" fmla="*/ 211169 h 412908"/>
                <a:gd name="connsiteX51" fmla="*/ 10192 w 695229"/>
                <a:gd name="connsiteY51" fmla="*/ 234125 h 412908"/>
                <a:gd name="connsiteX52" fmla="*/ 25622 w 695229"/>
                <a:gd name="connsiteY52" fmla="*/ 248984 h 412908"/>
                <a:gd name="connsiteX53" fmla="*/ 36290 w 695229"/>
                <a:gd name="connsiteY53" fmla="*/ 267653 h 412908"/>
                <a:gd name="connsiteX54" fmla="*/ 37910 w 695229"/>
                <a:gd name="connsiteY54" fmla="*/ 289560 h 412908"/>
                <a:gd name="connsiteX55" fmla="*/ 60293 w 695229"/>
                <a:gd name="connsiteY55" fmla="*/ 283655 h 412908"/>
                <a:gd name="connsiteX56" fmla="*/ 78391 w 695229"/>
                <a:gd name="connsiteY56" fmla="*/ 277178 h 412908"/>
                <a:gd name="connsiteX57" fmla="*/ 107156 w 695229"/>
                <a:gd name="connsiteY57" fmla="*/ 289369 h 412908"/>
                <a:gd name="connsiteX58" fmla="*/ 135446 w 695229"/>
                <a:gd name="connsiteY58" fmla="*/ 340519 h 412908"/>
                <a:gd name="connsiteX59" fmla="*/ 150304 w 695229"/>
                <a:gd name="connsiteY59" fmla="*/ 359664 h 412908"/>
                <a:gd name="connsiteX60" fmla="*/ 164687 w 695229"/>
                <a:gd name="connsiteY60" fmla="*/ 348520 h 412908"/>
                <a:gd name="connsiteX61" fmla="*/ 183356 w 695229"/>
                <a:gd name="connsiteY61" fmla="*/ 337757 h 412908"/>
                <a:gd name="connsiteX62" fmla="*/ 193929 w 695229"/>
                <a:gd name="connsiteY62" fmla="*/ 321755 h 412908"/>
                <a:gd name="connsiteX63" fmla="*/ 218408 w 695229"/>
                <a:gd name="connsiteY63" fmla="*/ 333470 h 412908"/>
                <a:gd name="connsiteX64" fmla="*/ 221075 w 695229"/>
                <a:gd name="connsiteY64" fmla="*/ 312134 h 412908"/>
                <a:gd name="connsiteX65" fmla="*/ 245554 w 695229"/>
                <a:gd name="connsiteY65" fmla="*/ 289179 h 412908"/>
                <a:gd name="connsiteX66" fmla="*/ 294513 w 695229"/>
                <a:gd name="connsiteY66" fmla="*/ 277844 h 412908"/>
                <a:gd name="connsiteX67" fmla="*/ 373285 w 695229"/>
                <a:gd name="connsiteY67" fmla="*/ 304895 h 412908"/>
                <a:gd name="connsiteX68" fmla="*/ 411099 w 695229"/>
                <a:gd name="connsiteY68" fmla="*/ 313944 h 412908"/>
                <a:gd name="connsiteX69" fmla="*/ 432435 w 695229"/>
                <a:gd name="connsiteY69" fmla="*/ 316516 h 412908"/>
                <a:gd name="connsiteX70" fmla="*/ 448437 w 695229"/>
                <a:gd name="connsiteY70" fmla="*/ 327184 h 412908"/>
                <a:gd name="connsiteX71" fmla="*/ 476155 w 695229"/>
                <a:gd name="connsiteY71" fmla="*/ 347948 h 412908"/>
                <a:gd name="connsiteX72" fmla="*/ 492157 w 695229"/>
                <a:gd name="connsiteY72" fmla="*/ 393192 h 412908"/>
                <a:gd name="connsiteX73" fmla="*/ 537401 w 695229"/>
                <a:gd name="connsiteY73" fmla="*/ 411766 h 412908"/>
                <a:gd name="connsiteX74" fmla="*/ 545973 w 695229"/>
                <a:gd name="connsiteY74" fmla="*/ 412909 h 412908"/>
                <a:gd name="connsiteX75" fmla="*/ 545973 w 695229"/>
                <a:gd name="connsiteY75" fmla="*/ 412909 h 412908"/>
                <a:gd name="connsiteX76" fmla="*/ 545973 w 695229"/>
                <a:gd name="connsiteY76" fmla="*/ 412909 h 41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95229" h="412908">
                  <a:moveTo>
                    <a:pt x="545973" y="412909"/>
                  </a:moveTo>
                  <a:lnTo>
                    <a:pt x="544830" y="386715"/>
                  </a:lnTo>
                  <a:lnTo>
                    <a:pt x="551117" y="335566"/>
                  </a:lnTo>
                  <a:lnTo>
                    <a:pt x="558070" y="314706"/>
                  </a:lnTo>
                  <a:lnTo>
                    <a:pt x="555403" y="301371"/>
                  </a:lnTo>
                  <a:lnTo>
                    <a:pt x="553783" y="279559"/>
                  </a:lnTo>
                  <a:lnTo>
                    <a:pt x="556355" y="258223"/>
                  </a:lnTo>
                  <a:lnTo>
                    <a:pt x="646843" y="260699"/>
                  </a:lnTo>
                  <a:lnTo>
                    <a:pt x="669227" y="220123"/>
                  </a:lnTo>
                  <a:lnTo>
                    <a:pt x="695230" y="219075"/>
                  </a:lnTo>
                  <a:lnTo>
                    <a:pt x="684086" y="204692"/>
                  </a:lnTo>
                  <a:lnTo>
                    <a:pt x="598837" y="194119"/>
                  </a:lnTo>
                  <a:lnTo>
                    <a:pt x="538163" y="160687"/>
                  </a:lnTo>
                  <a:lnTo>
                    <a:pt x="505682" y="143637"/>
                  </a:lnTo>
                  <a:lnTo>
                    <a:pt x="476917" y="131445"/>
                  </a:lnTo>
                  <a:lnTo>
                    <a:pt x="479488" y="110109"/>
                  </a:lnTo>
                  <a:lnTo>
                    <a:pt x="440627" y="109633"/>
                  </a:lnTo>
                  <a:lnTo>
                    <a:pt x="420433" y="98488"/>
                  </a:lnTo>
                  <a:lnTo>
                    <a:pt x="399669" y="91631"/>
                  </a:lnTo>
                  <a:lnTo>
                    <a:pt x="383667" y="80963"/>
                  </a:lnTo>
                  <a:lnTo>
                    <a:pt x="368237" y="66008"/>
                  </a:lnTo>
                  <a:lnTo>
                    <a:pt x="352235" y="55435"/>
                  </a:lnTo>
                  <a:lnTo>
                    <a:pt x="354807" y="34099"/>
                  </a:lnTo>
                  <a:lnTo>
                    <a:pt x="344139" y="15430"/>
                  </a:lnTo>
                  <a:lnTo>
                    <a:pt x="324421" y="0"/>
                  </a:lnTo>
                  <a:lnTo>
                    <a:pt x="313849" y="16002"/>
                  </a:lnTo>
                  <a:lnTo>
                    <a:pt x="298418" y="35814"/>
                  </a:lnTo>
                  <a:lnTo>
                    <a:pt x="295275" y="61341"/>
                  </a:lnTo>
                  <a:lnTo>
                    <a:pt x="274511" y="54483"/>
                  </a:lnTo>
                  <a:lnTo>
                    <a:pt x="271844" y="75819"/>
                  </a:lnTo>
                  <a:lnTo>
                    <a:pt x="253270" y="86487"/>
                  </a:lnTo>
                  <a:lnTo>
                    <a:pt x="238316" y="102013"/>
                  </a:lnTo>
                  <a:lnTo>
                    <a:pt x="217551" y="95060"/>
                  </a:lnTo>
                  <a:lnTo>
                    <a:pt x="203740" y="102108"/>
                  </a:lnTo>
                  <a:lnTo>
                    <a:pt x="180880" y="112204"/>
                  </a:lnTo>
                  <a:lnTo>
                    <a:pt x="155829" y="104775"/>
                  </a:lnTo>
                  <a:lnTo>
                    <a:pt x="139351" y="98488"/>
                  </a:lnTo>
                  <a:lnTo>
                    <a:pt x="118015" y="95821"/>
                  </a:lnTo>
                  <a:lnTo>
                    <a:pt x="84487" y="87344"/>
                  </a:lnTo>
                  <a:lnTo>
                    <a:pt x="66389" y="93821"/>
                  </a:lnTo>
                  <a:lnTo>
                    <a:pt x="50959" y="78867"/>
                  </a:lnTo>
                  <a:lnTo>
                    <a:pt x="34385" y="72485"/>
                  </a:lnTo>
                  <a:lnTo>
                    <a:pt x="23813" y="88487"/>
                  </a:lnTo>
                  <a:lnTo>
                    <a:pt x="25432" y="110395"/>
                  </a:lnTo>
                  <a:lnTo>
                    <a:pt x="12097" y="113062"/>
                  </a:lnTo>
                  <a:lnTo>
                    <a:pt x="9525" y="134398"/>
                  </a:lnTo>
                  <a:lnTo>
                    <a:pt x="3143" y="150971"/>
                  </a:lnTo>
                  <a:lnTo>
                    <a:pt x="20193" y="153067"/>
                  </a:lnTo>
                  <a:lnTo>
                    <a:pt x="5810" y="164306"/>
                  </a:lnTo>
                  <a:lnTo>
                    <a:pt x="2096" y="194119"/>
                  </a:lnTo>
                  <a:lnTo>
                    <a:pt x="0" y="211169"/>
                  </a:lnTo>
                  <a:lnTo>
                    <a:pt x="10192" y="234125"/>
                  </a:lnTo>
                  <a:lnTo>
                    <a:pt x="25622" y="248984"/>
                  </a:lnTo>
                  <a:lnTo>
                    <a:pt x="36290" y="267653"/>
                  </a:lnTo>
                  <a:lnTo>
                    <a:pt x="37910" y="289560"/>
                  </a:lnTo>
                  <a:lnTo>
                    <a:pt x="60293" y="283655"/>
                  </a:lnTo>
                  <a:lnTo>
                    <a:pt x="78391" y="277178"/>
                  </a:lnTo>
                  <a:lnTo>
                    <a:pt x="107156" y="289369"/>
                  </a:lnTo>
                  <a:lnTo>
                    <a:pt x="135446" y="340519"/>
                  </a:lnTo>
                  <a:lnTo>
                    <a:pt x="150304" y="359664"/>
                  </a:lnTo>
                  <a:lnTo>
                    <a:pt x="164687" y="348520"/>
                  </a:lnTo>
                  <a:lnTo>
                    <a:pt x="183356" y="337757"/>
                  </a:lnTo>
                  <a:lnTo>
                    <a:pt x="193929" y="321755"/>
                  </a:lnTo>
                  <a:lnTo>
                    <a:pt x="218408" y="333470"/>
                  </a:lnTo>
                  <a:lnTo>
                    <a:pt x="221075" y="312134"/>
                  </a:lnTo>
                  <a:lnTo>
                    <a:pt x="245554" y="289179"/>
                  </a:lnTo>
                  <a:lnTo>
                    <a:pt x="294513" y="277844"/>
                  </a:lnTo>
                  <a:lnTo>
                    <a:pt x="373285" y="304895"/>
                  </a:lnTo>
                  <a:lnTo>
                    <a:pt x="411099" y="313944"/>
                  </a:lnTo>
                  <a:lnTo>
                    <a:pt x="432435" y="316516"/>
                  </a:lnTo>
                  <a:lnTo>
                    <a:pt x="448437" y="327184"/>
                  </a:lnTo>
                  <a:lnTo>
                    <a:pt x="476155" y="347948"/>
                  </a:lnTo>
                  <a:lnTo>
                    <a:pt x="492157" y="393192"/>
                  </a:lnTo>
                  <a:lnTo>
                    <a:pt x="537401" y="411766"/>
                  </a:lnTo>
                  <a:lnTo>
                    <a:pt x="545973" y="412909"/>
                  </a:lnTo>
                  <a:lnTo>
                    <a:pt x="545973" y="412909"/>
                  </a:lnTo>
                  <a:lnTo>
                    <a:pt x="545973" y="4129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C82AB7F7-8AA4-FD42-B283-08C2F2F72D43}"/>
                </a:ext>
              </a:extLst>
            </p:cNvPr>
            <p:cNvSpPr/>
            <p:nvPr/>
          </p:nvSpPr>
          <p:spPr>
            <a:xfrm>
              <a:off x="3847078" y="1248423"/>
              <a:ext cx="772319" cy="666296"/>
            </a:xfrm>
            <a:custGeom>
              <a:avLst/>
              <a:gdLst>
                <a:gd name="connsiteX0" fmla="*/ 407670 w 458628"/>
                <a:gd name="connsiteY0" fmla="*/ 364141 h 395668"/>
                <a:gd name="connsiteX1" fmla="*/ 422053 w 458628"/>
                <a:gd name="connsiteY1" fmla="*/ 352901 h 395668"/>
                <a:gd name="connsiteX2" fmla="*/ 444341 w 458628"/>
                <a:gd name="connsiteY2" fmla="*/ 277749 h 395668"/>
                <a:gd name="connsiteX3" fmla="*/ 451199 w 458628"/>
                <a:gd name="connsiteY3" fmla="*/ 256985 h 395668"/>
                <a:gd name="connsiteX4" fmla="*/ 440531 w 458628"/>
                <a:gd name="connsiteY4" fmla="*/ 238316 h 395668"/>
                <a:gd name="connsiteX5" fmla="*/ 458628 w 458628"/>
                <a:gd name="connsiteY5" fmla="*/ 231934 h 395668"/>
                <a:gd name="connsiteX6" fmla="*/ 430911 w 458628"/>
                <a:gd name="connsiteY6" fmla="*/ 211169 h 395668"/>
                <a:gd name="connsiteX7" fmla="*/ 425005 w 458628"/>
                <a:gd name="connsiteY7" fmla="*/ 188786 h 395668"/>
                <a:gd name="connsiteX8" fmla="*/ 418624 w 458628"/>
                <a:gd name="connsiteY8" fmla="*/ 170688 h 395668"/>
                <a:gd name="connsiteX9" fmla="*/ 409004 w 458628"/>
                <a:gd name="connsiteY9" fmla="*/ 143542 h 395668"/>
                <a:gd name="connsiteX10" fmla="*/ 365284 w 458628"/>
                <a:gd name="connsiteY10" fmla="*/ 112204 h 395668"/>
                <a:gd name="connsiteX11" fmla="*/ 365760 w 458628"/>
                <a:gd name="connsiteY11" fmla="*/ 73343 h 395668"/>
                <a:gd name="connsiteX12" fmla="*/ 349758 w 458628"/>
                <a:gd name="connsiteY12" fmla="*/ 62675 h 395668"/>
                <a:gd name="connsiteX13" fmla="*/ 333280 w 458628"/>
                <a:gd name="connsiteY13" fmla="*/ 56293 h 395668"/>
                <a:gd name="connsiteX14" fmla="*/ 321564 w 458628"/>
                <a:gd name="connsiteY14" fmla="*/ 46196 h 395668"/>
                <a:gd name="connsiteX15" fmla="*/ 305562 w 458628"/>
                <a:gd name="connsiteY15" fmla="*/ 35528 h 395668"/>
                <a:gd name="connsiteX16" fmla="*/ 284321 w 458628"/>
                <a:gd name="connsiteY16" fmla="*/ 32861 h 395668"/>
                <a:gd name="connsiteX17" fmla="*/ 246507 w 458628"/>
                <a:gd name="connsiteY17" fmla="*/ 23908 h 395668"/>
                <a:gd name="connsiteX18" fmla="*/ 179927 w 458628"/>
                <a:gd name="connsiteY18" fmla="*/ 2667 h 395668"/>
                <a:gd name="connsiteX19" fmla="*/ 158686 w 458628"/>
                <a:gd name="connsiteY19" fmla="*/ 0 h 395668"/>
                <a:gd name="connsiteX20" fmla="*/ 132588 w 458628"/>
                <a:gd name="connsiteY20" fmla="*/ 1143 h 395668"/>
                <a:gd name="connsiteX21" fmla="*/ 107632 w 458628"/>
                <a:gd name="connsiteY21" fmla="*/ 28385 h 395668"/>
                <a:gd name="connsiteX22" fmla="*/ 97536 w 458628"/>
                <a:gd name="connsiteY22" fmla="*/ 40100 h 395668"/>
                <a:gd name="connsiteX23" fmla="*/ 75152 w 458628"/>
                <a:gd name="connsiteY23" fmla="*/ 46006 h 395668"/>
                <a:gd name="connsiteX24" fmla="*/ 57055 w 458628"/>
                <a:gd name="connsiteY24" fmla="*/ 52388 h 395668"/>
                <a:gd name="connsiteX25" fmla="*/ 38481 w 458628"/>
                <a:gd name="connsiteY25" fmla="*/ 63056 h 395668"/>
                <a:gd name="connsiteX26" fmla="*/ 32099 w 458628"/>
                <a:gd name="connsiteY26" fmla="*/ 79629 h 395668"/>
                <a:gd name="connsiteX27" fmla="*/ 48101 w 458628"/>
                <a:gd name="connsiteY27" fmla="*/ 90297 h 395668"/>
                <a:gd name="connsiteX28" fmla="*/ 32194 w 458628"/>
                <a:gd name="connsiteY28" fmla="*/ 114300 h 395668"/>
                <a:gd name="connsiteX29" fmla="*/ 17335 w 458628"/>
                <a:gd name="connsiteY29" fmla="*/ 129731 h 395668"/>
                <a:gd name="connsiteX30" fmla="*/ 13621 w 458628"/>
                <a:gd name="connsiteY30" fmla="*/ 159544 h 395668"/>
                <a:gd name="connsiteX31" fmla="*/ 22669 w 458628"/>
                <a:gd name="connsiteY31" fmla="*/ 190976 h 395668"/>
                <a:gd name="connsiteX32" fmla="*/ 23813 w 458628"/>
                <a:gd name="connsiteY32" fmla="*/ 217075 h 395668"/>
                <a:gd name="connsiteX33" fmla="*/ 17431 w 458628"/>
                <a:gd name="connsiteY33" fmla="*/ 233648 h 395668"/>
                <a:gd name="connsiteX34" fmla="*/ 34480 w 458628"/>
                <a:gd name="connsiteY34" fmla="*/ 235744 h 395668"/>
                <a:gd name="connsiteX35" fmla="*/ 27622 w 458628"/>
                <a:gd name="connsiteY35" fmla="*/ 256508 h 395668"/>
                <a:gd name="connsiteX36" fmla="*/ 3715 w 458628"/>
                <a:gd name="connsiteY36" fmla="*/ 275177 h 395668"/>
                <a:gd name="connsiteX37" fmla="*/ 24479 w 458628"/>
                <a:gd name="connsiteY37" fmla="*/ 282035 h 395668"/>
                <a:gd name="connsiteX38" fmla="*/ 42005 w 458628"/>
                <a:gd name="connsiteY38" fmla="*/ 279844 h 395668"/>
                <a:gd name="connsiteX39" fmla="*/ 30861 w 458628"/>
                <a:gd name="connsiteY39" fmla="*/ 300133 h 395668"/>
                <a:gd name="connsiteX40" fmla="*/ 16002 w 458628"/>
                <a:gd name="connsiteY40" fmla="*/ 315563 h 395668"/>
                <a:gd name="connsiteX41" fmla="*/ 0 w 458628"/>
                <a:gd name="connsiteY41" fmla="*/ 304895 h 395668"/>
                <a:gd name="connsiteX42" fmla="*/ 6382 w 458628"/>
                <a:gd name="connsiteY42" fmla="*/ 322993 h 395668"/>
                <a:gd name="connsiteX43" fmla="*/ 27622 w 458628"/>
                <a:gd name="connsiteY43" fmla="*/ 325660 h 395668"/>
                <a:gd name="connsiteX44" fmla="*/ 43053 w 458628"/>
                <a:gd name="connsiteY44" fmla="*/ 340519 h 395668"/>
                <a:gd name="connsiteX45" fmla="*/ 64294 w 458628"/>
                <a:gd name="connsiteY45" fmla="*/ 343186 h 395668"/>
                <a:gd name="connsiteX46" fmla="*/ 75533 w 458628"/>
                <a:gd name="connsiteY46" fmla="*/ 357569 h 395668"/>
                <a:gd name="connsiteX47" fmla="*/ 86106 w 458628"/>
                <a:gd name="connsiteY47" fmla="*/ 341567 h 395668"/>
                <a:gd name="connsiteX48" fmla="*/ 111157 w 458628"/>
                <a:gd name="connsiteY48" fmla="*/ 348996 h 395668"/>
                <a:gd name="connsiteX49" fmla="*/ 128683 w 458628"/>
                <a:gd name="connsiteY49" fmla="*/ 346805 h 395668"/>
                <a:gd name="connsiteX50" fmla="*/ 144685 w 458628"/>
                <a:gd name="connsiteY50" fmla="*/ 357473 h 395668"/>
                <a:gd name="connsiteX51" fmla="*/ 156400 w 458628"/>
                <a:gd name="connsiteY51" fmla="*/ 332899 h 395668"/>
                <a:gd name="connsiteX52" fmla="*/ 172402 w 458628"/>
                <a:gd name="connsiteY52" fmla="*/ 343567 h 395668"/>
                <a:gd name="connsiteX53" fmla="*/ 187261 w 458628"/>
                <a:gd name="connsiteY53" fmla="*/ 328136 h 395668"/>
                <a:gd name="connsiteX54" fmla="*/ 208026 w 458628"/>
                <a:gd name="connsiteY54" fmla="*/ 334994 h 395668"/>
                <a:gd name="connsiteX55" fmla="*/ 222409 w 458628"/>
                <a:gd name="connsiteY55" fmla="*/ 323755 h 395668"/>
                <a:gd name="connsiteX56" fmla="*/ 243650 w 458628"/>
                <a:gd name="connsiteY56" fmla="*/ 326422 h 395668"/>
                <a:gd name="connsiteX57" fmla="*/ 296323 w 458628"/>
                <a:gd name="connsiteY57" fmla="*/ 354616 h 395668"/>
                <a:gd name="connsiteX58" fmla="*/ 331470 w 458628"/>
                <a:gd name="connsiteY58" fmla="*/ 350330 h 395668"/>
                <a:gd name="connsiteX59" fmla="*/ 408051 w 458628"/>
                <a:gd name="connsiteY59" fmla="*/ 325184 h 395668"/>
                <a:gd name="connsiteX60" fmla="*/ 397478 w 458628"/>
                <a:gd name="connsiteY60" fmla="*/ 341186 h 395668"/>
                <a:gd name="connsiteX61" fmla="*/ 403860 w 458628"/>
                <a:gd name="connsiteY61" fmla="*/ 359283 h 395668"/>
                <a:gd name="connsiteX62" fmla="*/ 407575 w 458628"/>
                <a:gd name="connsiteY62" fmla="*/ 364046 h 395668"/>
                <a:gd name="connsiteX63" fmla="*/ 407575 w 458628"/>
                <a:gd name="connsiteY63" fmla="*/ 364046 h 395668"/>
                <a:gd name="connsiteX64" fmla="*/ 416719 w 458628"/>
                <a:gd name="connsiteY64" fmla="*/ 395573 h 395668"/>
                <a:gd name="connsiteX65" fmla="*/ 424148 w 458628"/>
                <a:gd name="connsiteY65" fmla="*/ 370523 h 395668"/>
                <a:gd name="connsiteX66" fmla="*/ 398621 w 458628"/>
                <a:gd name="connsiteY66" fmla="*/ 367379 h 395668"/>
                <a:gd name="connsiteX67" fmla="*/ 414623 w 458628"/>
                <a:gd name="connsiteY67" fmla="*/ 378047 h 395668"/>
                <a:gd name="connsiteX68" fmla="*/ 416814 w 458628"/>
                <a:gd name="connsiteY68" fmla="*/ 395669 h 395668"/>
                <a:gd name="connsiteX69" fmla="*/ 416814 w 458628"/>
                <a:gd name="connsiteY69" fmla="*/ 395669 h 39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58628" h="395668">
                  <a:moveTo>
                    <a:pt x="407670" y="364141"/>
                  </a:moveTo>
                  <a:lnTo>
                    <a:pt x="422053" y="352901"/>
                  </a:lnTo>
                  <a:lnTo>
                    <a:pt x="444341" y="277749"/>
                  </a:lnTo>
                  <a:lnTo>
                    <a:pt x="451199" y="256985"/>
                  </a:lnTo>
                  <a:lnTo>
                    <a:pt x="440531" y="238316"/>
                  </a:lnTo>
                  <a:lnTo>
                    <a:pt x="458628" y="231934"/>
                  </a:lnTo>
                  <a:lnTo>
                    <a:pt x="430911" y="211169"/>
                  </a:lnTo>
                  <a:lnTo>
                    <a:pt x="425005" y="188786"/>
                  </a:lnTo>
                  <a:lnTo>
                    <a:pt x="418624" y="170688"/>
                  </a:lnTo>
                  <a:lnTo>
                    <a:pt x="409004" y="143542"/>
                  </a:lnTo>
                  <a:lnTo>
                    <a:pt x="365284" y="112204"/>
                  </a:lnTo>
                  <a:lnTo>
                    <a:pt x="365760" y="73343"/>
                  </a:lnTo>
                  <a:lnTo>
                    <a:pt x="349758" y="62675"/>
                  </a:lnTo>
                  <a:lnTo>
                    <a:pt x="333280" y="56293"/>
                  </a:lnTo>
                  <a:lnTo>
                    <a:pt x="321564" y="46196"/>
                  </a:lnTo>
                  <a:lnTo>
                    <a:pt x="305562" y="35528"/>
                  </a:lnTo>
                  <a:lnTo>
                    <a:pt x="284321" y="32861"/>
                  </a:lnTo>
                  <a:lnTo>
                    <a:pt x="246507" y="23908"/>
                  </a:lnTo>
                  <a:lnTo>
                    <a:pt x="179927" y="2667"/>
                  </a:lnTo>
                  <a:lnTo>
                    <a:pt x="158686" y="0"/>
                  </a:lnTo>
                  <a:lnTo>
                    <a:pt x="132588" y="1143"/>
                  </a:lnTo>
                  <a:lnTo>
                    <a:pt x="107632" y="28385"/>
                  </a:lnTo>
                  <a:lnTo>
                    <a:pt x="97536" y="40100"/>
                  </a:lnTo>
                  <a:lnTo>
                    <a:pt x="75152" y="46006"/>
                  </a:lnTo>
                  <a:lnTo>
                    <a:pt x="57055" y="52388"/>
                  </a:lnTo>
                  <a:lnTo>
                    <a:pt x="38481" y="63056"/>
                  </a:lnTo>
                  <a:lnTo>
                    <a:pt x="32099" y="79629"/>
                  </a:lnTo>
                  <a:lnTo>
                    <a:pt x="48101" y="90297"/>
                  </a:lnTo>
                  <a:lnTo>
                    <a:pt x="32194" y="114300"/>
                  </a:lnTo>
                  <a:lnTo>
                    <a:pt x="17335" y="129731"/>
                  </a:lnTo>
                  <a:lnTo>
                    <a:pt x="13621" y="159544"/>
                  </a:lnTo>
                  <a:lnTo>
                    <a:pt x="22669" y="190976"/>
                  </a:lnTo>
                  <a:lnTo>
                    <a:pt x="23813" y="217075"/>
                  </a:lnTo>
                  <a:lnTo>
                    <a:pt x="17431" y="233648"/>
                  </a:lnTo>
                  <a:lnTo>
                    <a:pt x="34480" y="235744"/>
                  </a:lnTo>
                  <a:lnTo>
                    <a:pt x="27622" y="256508"/>
                  </a:lnTo>
                  <a:lnTo>
                    <a:pt x="3715" y="275177"/>
                  </a:lnTo>
                  <a:lnTo>
                    <a:pt x="24479" y="282035"/>
                  </a:lnTo>
                  <a:lnTo>
                    <a:pt x="42005" y="279844"/>
                  </a:lnTo>
                  <a:lnTo>
                    <a:pt x="30861" y="300133"/>
                  </a:lnTo>
                  <a:lnTo>
                    <a:pt x="16002" y="315563"/>
                  </a:lnTo>
                  <a:lnTo>
                    <a:pt x="0" y="304895"/>
                  </a:lnTo>
                  <a:lnTo>
                    <a:pt x="6382" y="322993"/>
                  </a:lnTo>
                  <a:lnTo>
                    <a:pt x="27622" y="325660"/>
                  </a:lnTo>
                  <a:lnTo>
                    <a:pt x="43053" y="340519"/>
                  </a:lnTo>
                  <a:lnTo>
                    <a:pt x="64294" y="343186"/>
                  </a:lnTo>
                  <a:lnTo>
                    <a:pt x="75533" y="357569"/>
                  </a:lnTo>
                  <a:lnTo>
                    <a:pt x="86106" y="341567"/>
                  </a:lnTo>
                  <a:lnTo>
                    <a:pt x="111157" y="348996"/>
                  </a:lnTo>
                  <a:lnTo>
                    <a:pt x="128683" y="346805"/>
                  </a:lnTo>
                  <a:lnTo>
                    <a:pt x="144685" y="357473"/>
                  </a:lnTo>
                  <a:lnTo>
                    <a:pt x="156400" y="332899"/>
                  </a:lnTo>
                  <a:lnTo>
                    <a:pt x="172402" y="343567"/>
                  </a:lnTo>
                  <a:lnTo>
                    <a:pt x="187261" y="328136"/>
                  </a:lnTo>
                  <a:lnTo>
                    <a:pt x="208026" y="334994"/>
                  </a:lnTo>
                  <a:lnTo>
                    <a:pt x="222409" y="323755"/>
                  </a:lnTo>
                  <a:lnTo>
                    <a:pt x="243650" y="326422"/>
                  </a:lnTo>
                  <a:lnTo>
                    <a:pt x="296323" y="354616"/>
                  </a:lnTo>
                  <a:lnTo>
                    <a:pt x="331470" y="350330"/>
                  </a:lnTo>
                  <a:lnTo>
                    <a:pt x="408051" y="325184"/>
                  </a:lnTo>
                  <a:lnTo>
                    <a:pt x="397478" y="341186"/>
                  </a:lnTo>
                  <a:lnTo>
                    <a:pt x="403860" y="359283"/>
                  </a:lnTo>
                  <a:lnTo>
                    <a:pt x="407575" y="364046"/>
                  </a:lnTo>
                  <a:lnTo>
                    <a:pt x="407575" y="364046"/>
                  </a:lnTo>
                  <a:close/>
                  <a:moveTo>
                    <a:pt x="416719" y="395573"/>
                  </a:moveTo>
                  <a:lnTo>
                    <a:pt x="424148" y="370523"/>
                  </a:lnTo>
                  <a:lnTo>
                    <a:pt x="398621" y="367379"/>
                  </a:lnTo>
                  <a:lnTo>
                    <a:pt x="414623" y="378047"/>
                  </a:lnTo>
                  <a:lnTo>
                    <a:pt x="416814" y="395669"/>
                  </a:lnTo>
                  <a:lnTo>
                    <a:pt x="416814" y="3956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8725B6D-B2E0-A010-EF8B-4BE983D224B8}"/>
                </a:ext>
              </a:extLst>
            </p:cNvPr>
            <p:cNvSpPr/>
            <p:nvPr/>
          </p:nvSpPr>
          <p:spPr>
            <a:xfrm>
              <a:off x="4244867" y="1906861"/>
              <a:ext cx="873211" cy="873371"/>
            </a:xfrm>
            <a:custGeom>
              <a:avLst/>
              <a:gdLst>
                <a:gd name="connsiteX0" fmla="*/ 204883 w 518541"/>
                <a:gd name="connsiteY0" fmla="*/ 518636 h 518636"/>
                <a:gd name="connsiteX1" fmla="*/ 234125 w 518541"/>
                <a:gd name="connsiteY1" fmla="*/ 457200 h 518636"/>
                <a:gd name="connsiteX2" fmla="*/ 263843 w 518541"/>
                <a:gd name="connsiteY2" fmla="*/ 391478 h 518636"/>
                <a:gd name="connsiteX3" fmla="*/ 279845 w 518541"/>
                <a:gd name="connsiteY3" fmla="*/ 402145 h 518636"/>
                <a:gd name="connsiteX4" fmla="*/ 293751 w 518541"/>
                <a:gd name="connsiteY4" fmla="*/ 395097 h 518636"/>
                <a:gd name="connsiteX5" fmla="*/ 318707 w 518541"/>
                <a:gd name="connsiteY5" fmla="*/ 367856 h 518636"/>
                <a:gd name="connsiteX6" fmla="*/ 298418 w 518541"/>
                <a:gd name="connsiteY6" fmla="*/ 356711 h 518636"/>
                <a:gd name="connsiteX7" fmla="*/ 297370 w 518541"/>
                <a:gd name="connsiteY7" fmla="*/ 330518 h 518636"/>
                <a:gd name="connsiteX8" fmla="*/ 313849 w 518541"/>
                <a:gd name="connsiteY8" fmla="*/ 302228 h 518636"/>
                <a:gd name="connsiteX9" fmla="*/ 336232 w 518541"/>
                <a:gd name="connsiteY9" fmla="*/ 296323 h 518636"/>
                <a:gd name="connsiteX10" fmla="*/ 329755 w 518541"/>
                <a:gd name="connsiteY10" fmla="*/ 278225 h 518636"/>
                <a:gd name="connsiteX11" fmla="*/ 324993 w 518541"/>
                <a:gd name="connsiteY11" fmla="*/ 247269 h 518636"/>
                <a:gd name="connsiteX12" fmla="*/ 358521 w 518541"/>
                <a:gd name="connsiteY12" fmla="*/ 220980 h 518636"/>
                <a:gd name="connsiteX13" fmla="*/ 388239 w 518541"/>
                <a:gd name="connsiteY13" fmla="*/ 190024 h 518636"/>
                <a:gd name="connsiteX14" fmla="*/ 440341 w 518541"/>
                <a:gd name="connsiteY14" fmla="*/ 118396 h 518636"/>
                <a:gd name="connsiteX15" fmla="*/ 518541 w 518541"/>
                <a:gd name="connsiteY15" fmla="*/ 10954 h 518636"/>
                <a:gd name="connsiteX16" fmla="*/ 407765 w 518541"/>
                <a:gd name="connsiteY16" fmla="*/ 32004 h 518636"/>
                <a:gd name="connsiteX17" fmla="*/ 394430 w 518541"/>
                <a:gd name="connsiteY17" fmla="*/ 0 h 518636"/>
                <a:gd name="connsiteX18" fmla="*/ 372046 w 518541"/>
                <a:gd name="connsiteY18" fmla="*/ 5905 h 518636"/>
                <a:gd name="connsiteX19" fmla="*/ 358235 w 518541"/>
                <a:gd name="connsiteY19" fmla="*/ 12859 h 518636"/>
                <a:gd name="connsiteX20" fmla="*/ 333661 w 518541"/>
                <a:gd name="connsiteY20" fmla="*/ 1143 h 518636"/>
                <a:gd name="connsiteX21" fmla="*/ 181833 w 518541"/>
                <a:gd name="connsiteY21" fmla="*/ 4096 h 518636"/>
                <a:gd name="connsiteX22" fmla="*/ 174974 w 518541"/>
                <a:gd name="connsiteY22" fmla="*/ 24956 h 518636"/>
                <a:gd name="connsiteX23" fmla="*/ 164878 w 518541"/>
                <a:gd name="connsiteY23" fmla="*/ 36671 h 518636"/>
                <a:gd name="connsiteX24" fmla="*/ 166497 w 518541"/>
                <a:gd name="connsiteY24" fmla="*/ 58579 h 518636"/>
                <a:gd name="connsiteX25" fmla="*/ 144685 w 518541"/>
                <a:gd name="connsiteY25" fmla="*/ 94869 h 518636"/>
                <a:gd name="connsiteX26" fmla="*/ 48387 w 518541"/>
                <a:gd name="connsiteY26" fmla="*/ 208788 h 518636"/>
                <a:gd name="connsiteX27" fmla="*/ 12764 w 518541"/>
                <a:gd name="connsiteY27" fmla="*/ 252031 h 518636"/>
                <a:gd name="connsiteX28" fmla="*/ 6382 w 518541"/>
                <a:gd name="connsiteY28" fmla="*/ 268605 h 518636"/>
                <a:gd name="connsiteX29" fmla="*/ 0 w 518541"/>
                <a:gd name="connsiteY29" fmla="*/ 285178 h 518636"/>
                <a:gd name="connsiteX30" fmla="*/ 10763 w 518541"/>
                <a:gd name="connsiteY30" fmla="*/ 303848 h 518636"/>
                <a:gd name="connsiteX31" fmla="*/ 26765 w 518541"/>
                <a:gd name="connsiteY31" fmla="*/ 314515 h 518636"/>
                <a:gd name="connsiteX32" fmla="*/ 28384 w 518541"/>
                <a:gd name="connsiteY32" fmla="*/ 336328 h 518636"/>
                <a:gd name="connsiteX33" fmla="*/ 115348 w 518541"/>
                <a:gd name="connsiteY33" fmla="*/ 438150 h 518636"/>
                <a:gd name="connsiteX34" fmla="*/ 142494 w 518541"/>
                <a:gd name="connsiteY34" fmla="*/ 463201 h 518636"/>
                <a:gd name="connsiteX35" fmla="*/ 177165 w 518541"/>
                <a:gd name="connsiteY35" fmla="*/ 497872 h 518636"/>
                <a:gd name="connsiteX36" fmla="*/ 204883 w 518541"/>
                <a:gd name="connsiteY36" fmla="*/ 518636 h 518636"/>
                <a:gd name="connsiteX37" fmla="*/ 204883 w 518541"/>
                <a:gd name="connsiteY37" fmla="*/ 518636 h 518636"/>
                <a:gd name="connsiteX38" fmla="*/ 204883 w 518541"/>
                <a:gd name="connsiteY38" fmla="*/ 518636 h 518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636">
                  <a:moveTo>
                    <a:pt x="204883" y="518636"/>
                  </a:moveTo>
                  <a:lnTo>
                    <a:pt x="234125" y="457200"/>
                  </a:lnTo>
                  <a:lnTo>
                    <a:pt x="263843" y="391478"/>
                  </a:lnTo>
                  <a:lnTo>
                    <a:pt x="279845" y="402145"/>
                  </a:lnTo>
                  <a:lnTo>
                    <a:pt x="293751" y="395097"/>
                  </a:lnTo>
                  <a:lnTo>
                    <a:pt x="318707" y="367856"/>
                  </a:lnTo>
                  <a:lnTo>
                    <a:pt x="298418" y="356711"/>
                  </a:lnTo>
                  <a:lnTo>
                    <a:pt x="297370" y="330518"/>
                  </a:lnTo>
                  <a:lnTo>
                    <a:pt x="313849" y="302228"/>
                  </a:lnTo>
                  <a:lnTo>
                    <a:pt x="336232" y="296323"/>
                  </a:lnTo>
                  <a:lnTo>
                    <a:pt x="329755" y="278225"/>
                  </a:lnTo>
                  <a:lnTo>
                    <a:pt x="324993" y="247269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0" y="0"/>
                  </a:lnTo>
                  <a:lnTo>
                    <a:pt x="372046" y="5905"/>
                  </a:lnTo>
                  <a:lnTo>
                    <a:pt x="358235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6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1"/>
                  </a:lnTo>
                  <a:lnTo>
                    <a:pt x="6382" y="268605"/>
                  </a:lnTo>
                  <a:lnTo>
                    <a:pt x="0" y="285178"/>
                  </a:lnTo>
                  <a:lnTo>
                    <a:pt x="10763" y="303848"/>
                  </a:lnTo>
                  <a:lnTo>
                    <a:pt x="26765" y="314515"/>
                  </a:lnTo>
                  <a:lnTo>
                    <a:pt x="28384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872"/>
                  </a:lnTo>
                  <a:lnTo>
                    <a:pt x="204883" y="518636"/>
                  </a:lnTo>
                  <a:lnTo>
                    <a:pt x="204883" y="518636"/>
                  </a:lnTo>
                  <a:lnTo>
                    <a:pt x="204883" y="51863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8E2BBF5-C6DB-B3F8-9C2E-7C93385763B3}"/>
                </a:ext>
              </a:extLst>
            </p:cNvPr>
            <p:cNvSpPr/>
            <p:nvPr/>
          </p:nvSpPr>
          <p:spPr>
            <a:xfrm>
              <a:off x="3634710" y="101572"/>
              <a:ext cx="899357" cy="466920"/>
            </a:xfrm>
            <a:custGeom>
              <a:avLst/>
              <a:gdLst>
                <a:gd name="connsiteX0" fmla="*/ 313849 w 534067"/>
                <a:gd name="connsiteY0" fmla="*/ 277273 h 277272"/>
                <a:gd name="connsiteX1" fmla="*/ 317563 w 534067"/>
                <a:gd name="connsiteY1" fmla="*/ 247459 h 277272"/>
                <a:gd name="connsiteX2" fmla="*/ 330327 w 534067"/>
                <a:gd name="connsiteY2" fmla="*/ 214598 h 277272"/>
                <a:gd name="connsiteX3" fmla="*/ 336613 w 534067"/>
                <a:gd name="connsiteY3" fmla="*/ 198120 h 277272"/>
                <a:gd name="connsiteX4" fmla="*/ 352044 w 534067"/>
                <a:gd name="connsiteY4" fmla="*/ 178499 h 277272"/>
                <a:gd name="connsiteX5" fmla="*/ 363283 w 534067"/>
                <a:gd name="connsiteY5" fmla="*/ 158306 h 277272"/>
                <a:gd name="connsiteX6" fmla="*/ 385667 w 534067"/>
                <a:gd name="connsiteY6" fmla="*/ 152400 h 277272"/>
                <a:gd name="connsiteX7" fmla="*/ 416052 w 534067"/>
                <a:gd name="connsiteY7" fmla="*/ 151829 h 277272"/>
                <a:gd name="connsiteX8" fmla="*/ 405384 w 534067"/>
                <a:gd name="connsiteY8" fmla="*/ 167831 h 277272"/>
                <a:gd name="connsiteX9" fmla="*/ 426720 w 534067"/>
                <a:gd name="connsiteY9" fmla="*/ 170402 h 277272"/>
                <a:gd name="connsiteX10" fmla="*/ 420339 w 534067"/>
                <a:gd name="connsiteY10" fmla="*/ 152400 h 277272"/>
                <a:gd name="connsiteX11" fmla="*/ 438912 w 534067"/>
                <a:gd name="connsiteY11" fmla="*/ 141732 h 277272"/>
                <a:gd name="connsiteX12" fmla="*/ 467201 w 534067"/>
                <a:gd name="connsiteY12" fmla="*/ 123730 h 277272"/>
                <a:gd name="connsiteX13" fmla="*/ 493300 w 534067"/>
                <a:gd name="connsiteY13" fmla="*/ 122587 h 277272"/>
                <a:gd name="connsiteX14" fmla="*/ 509302 w 534067"/>
                <a:gd name="connsiteY14" fmla="*/ 133160 h 277272"/>
                <a:gd name="connsiteX15" fmla="*/ 523685 w 534067"/>
                <a:gd name="connsiteY15" fmla="*/ 122015 h 277272"/>
                <a:gd name="connsiteX16" fmla="*/ 526351 w 534067"/>
                <a:gd name="connsiteY16" fmla="*/ 100775 h 277272"/>
                <a:gd name="connsiteX17" fmla="*/ 533210 w 534067"/>
                <a:gd name="connsiteY17" fmla="*/ 80105 h 277272"/>
                <a:gd name="connsiteX18" fmla="*/ 532638 w 534067"/>
                <a:gd name="connsiteY18" fmla="*/ 49816 h 277272"/>
                <a:gd name="connsiteX19" fmla="*/ 531495 w 534067"/>
                <a:gd name="connsiteY19" fmla="*/ 23812 h 277272"/>
                <a:gd name="connsiteX20" fmla="*/ 534067 w 534067"/>
                <a:gd name="connsiteY20" fmla="*/ 2572 h 277272"/>
                <a:gd name="connsiteX21" fmla="*/ 512731 w 534067"/>
                <a:gd name="connsiteY21" fmla="*/ 0 h 277272"/>
                <a:gd name="connsiteX22" fmla="*/ 486156 w 534067"/>
                <a:gd name="connsiteY22" fmla="*/ 5334 h 277272"/>
                <a:gd name="connsiteX23" fmla="*/ 381572 w 534067"/>
                <a:gd name="connsiteY23" fmla="*/ 9620 h 277272"/>
                <a:gd name="connsiteX24" fmla="*/ 325088 w 534067"/>
                <a:gd name="connsiteY24" fmla="*/ 11335 h 277272"/>
                <a:gd name="connsiteX25" fmla="*/ 294608 w 534067"/>
                <a:gd name="connsiteY25" fmla="*/ 11811 h 277272"/>
                <a:gd name="connsiteX26" fmla="*/ 208217 w 534067"/>
                <a:gd name="connsiteY26" fmla="*/ 9811 h 277272"/>
                <a:gd name="connsiteX27" fmla="*/ 139446 w 534067"/>
                <a:gd name="connsiteY27" fmla="*/ 5620 h 277272"/>
                <a:gd name="connsiteX28" fmla="*/ 83439 w 534067"/>
                <a:gd name="connsiteY28" fmla="*/ 3048 h 277272"/>
                <a:gd name="connsiteX29" fmla="*/ 35909 w 534067"/>
                <a:gd name="connsiteY29" fmla="*/ 1524 h 277272"/>
                <a:gd name="connsiteX30" fmla="*/ 21527 w 534067"/>
                <a:gd name="connsiteY30" fmla="*/ 12668 h 277272"/>
                <a:gd name="connsiteX31" fmla="*/ 19431 w 534067"/>
                <a:gd name="connsiteY31" fmla="*/ 29623 h 277272"/>
                <a:gd name="connsiteX32" fmla="*/ 15812 w 534067"/>
                <a:gd name="connsiteY32" fmla="*/ 59341 h 277272"/>
                <a:gd name="connsiteX33" fmla="*/ 8382 w 534067"/>
                <a:gd name="connsiteY33" fmla="*/ 84296 h 277272"/>
                <a:gd name="connsiteX34" fmla="*/ 2572 w 534067"/>
                <a:gd name="connsiteY34" fmla="*/ 131064 h 277272"/>
                <a:gd name="connsiteX35" fmla="*/ 0 w 534067"/>
                <a:gd name="connsiteY35" fmla="*/ 152305 h 277272"/>
                <a:gd name="connsiteX36" fmla="*/ 32480 w 534067"/>
                <a:gd name="connsiteY36" fmla="*/ 134684 h 277272"/>
                <a:gd name="connsiteX37" fmla="*/ 60293 w 534067"/>
                <a:gd name="connsiteY37" fmla="*/ 155353 h 277272"/>
                <a:gd name="connsiteX38" fmla="*/ 99251 w 534067"/>
                <a:gd name="connsiteY38" fmla="*/ 155924 h 277272"/>
                <a:gd name="connsiteX39" fmla="*/ 76200 w 534067"/>
                <a:gd name="connsiteY39" fmla="*/ 131445 h 277272"/>
                <a:gd name="connsiteX40" fmla="*/ 111443 w 534067"/>
                <a:gd name="connsiteY40" fmla="*/ 127254 h 277272"/>
                <a:gd name="connsiteX41" fmla="*/ 113633 w 534067"/>
                <a:gd name="connsiteY41" fmla="*/ 144685 h 277272"/>
                <a:gd name="connsiteX42" fmla="*/ 146685 w 534067"/>
                <a:gd name="connsiteY42" fmla="*/ 157448 h 277272"/>
                <a:gd name="connsiteX43" fmla="*/ 171736 w 534067"/>
                <a:gd name="connsiteY43" fmla="*/ 164878 h 277272"/>
                <a:gd name="connsiteX44" fmla="*/ 187833 w 534067"/>
                <a:gd name="connsiteY44" fmla="*/ 175451 h 277272"/>
                <a:gd name="connsiteX45" fmla="*/ 204311 w 534067"/>
                <a:gd name="connsiteY45" fmla="*/ 181832 h 277272"/>
                <a:gd name="connsiteX46" fmla="*/ 221456 w 534067"/>
                <a:gd name="connsiteY46" fmla="*/ 183928 h 277272"/>
                <a:gd name="connsiteX47" fmla="*/ 242792 w 534067"/>
                <a:gd name="connsiteY47" fmla="*/ 186500 h 277272"/>
                <a:gd name="connsiteX48" fmla="*/ 249174 w 534067"/>
                <a:gd name="connsiteY48" fmla="*/ 204597 h 277272"/>
                <a:gd name="connsiteX49" fmla="*/ 268415 w 534067"/>
                <a:gd name="connsiteY49" fmla="*/ 224219 h 277272"/>
                <a:gd name="connsiteX50" fmla="*/ 284512 w 534067"/>
                <a:gd name="connsiteY50" fmla="*/ 234791 h 277272"/>
                <a:gd name="connsiteX51" fmla="*/ 291465 w 534067"/>
                <a:gd name="connsiteY51" fmla="*/ 248603 h 277272"/>
                <a:gd name="connsiteX52" fmla="*/ 302133 w 534067"/>
                <a:gd name="connsiteY52" fmla="*/ 267176 h 277272"/>
                <a:gd name="connsiteX53" fmla="*/ 313849 w 534067"/>
                <a:gd name="connsiteY53" fmla="*/ 277273 h 277272"/>
                <a:gd name="connsiteX54" fmla="*/ 313849 w 534067"/>
                <a:gd name="connsiteY54" fmla="*/ 277273 h 277272"/>
                <a:gd name="connsiteX55" fmla="*/ 313849 w 534067"/>
                <a:gd name="connsiteY55" fmla="*/ 277273 h 27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34067" h="277272">
                  <a:moveTo>
                    <a:pt x="313849" y="277273"/>
                  </a:moveTo>
                  <a:lnTo>
                    <a:pt x="317563" y="247459"/>
                  </a:lnTo>
                  <a:lnTo>
                    <a:pt x="330327" y="214598"/>
                  </a:lnTo>
                  <a:lnTo>
                    <a:pt x="336613" y="198120"/>
                  </a:lnTo>
                  <a:lnTo>
                    <a:pt x="352044" y="178499"/>
                  </a:lnTo>
                  <a:lnTo>
                    <a:pt x="363283" y="158306"/>
                  </a:lnTo>
                  <a:lnTo>
                    <a:pt x="385667" y="152400"/>
                  </a:lnTo>
                  <a:lnTo>
                    <a:pt x="416052" y="151829"/>
                  </a:lnTo>
                  <a:lnTo>
                    <a:pt x="405384" y="167831"/>
                  </a:lnTo>
                  <a:lnTo>
                    <a:pt x="426720" y="170402"/>
                  </a:lnTo>
                  <a:lnTo>
                    <a:pt x="420339" y="152400"/>
                  </a:lnTo>
                  <a:lnTo>
                    <a:pt x="438912" y="141732"/>
                  </a:lnTo>
                  <a:lnTo>
                    <a:pt x="467201" y="123730"/>
                  </a:lnTo>
                  <a:lnTo>
                    <a:pt x="493300" y="122587"/>
                  </a:lnTo>
                  <a:lnTo>
                    <a:pt x="509302" y="133160"/>
                  </a:lnTo>
                  <a:lnTo>
                    <a:pt x="523685" y="122015"/>
                  </a:lnTo>
                  <a:lnTo>
                    <a:pt x="526351" y="100775"/>
                  </a:lnTo>
                  <a:lnTo>
                    <a:pt x="533210" y="80105"/>
                  </a:lnTo>
                  <a:lnTo>
                    <a:pt x="532638" y="49816"/>
                  </a:lnTo>
                  <a:lnTo>
                    <a:pt x="531495" y="23812"/>
                  </a:lnTo>
                  <a:lnTo>
                    <a:pt x="534067" y="2572"/>
                  </a:lnTo>
                  <a:lnTo>
                    <a:pt x="512731" y="0"/>
                  </a:lnTo>
                  <a:lnTo>
                    <a:pt x="486156" y="5334"/>
                  </a:lnTo>
                  <a:lnTo>
                    <a:pt x="381572" y="9620"/>
                  </a:lnTo>
                  <a:lnTo>
                    <a:pt x="325088" y="11335"/>
                  </a:lnTo>
                  <a:lnTo>
                    <a:pt x="294608" y="11811"/>
                  </a:lnTo>
                  <a:lnTo>
                    <a:pt x="208217" y="9811"/>
                  </a:lnTo>
                  <a:lnTo>
                    <a:pt x="139446" y="5620"/>
                  </a:lnTo>
                  <a:lnTo>
                    <a:pt x="83439" y="3048"/>
                  </a:lnTo>
                  <a:lnTo>
                    <a:pt x="35909" y="1524"/>
                  </a:lnTo>
                  <a:lnTo>
                    <a:pt x="21527" y="12668"/>
                  </a:lnTo>
                  <a:lnTo>
                    <a:pt x="19431" y="29623"/>
                  </a:lnTo>
                  <a:lnTo>
                    <a:pt x="15812" y="59341"/>
                  </a:lnTo>
                  <a:lnTo>
                    <a:pt x="8382" y="84296"/>
                  </a:lnTo>
                  <a:lnTo>
                    <a:pt x="2572" y="131064"/>
                  </a:lnTo>
                  <a:lnTo>
                    <a:pt x="0" y="152305"/>
                  </a:lnTo>
                  <a:lnTo>
                    <a:pt x="32480" y="134684"/>
                  </a:lnTo>
                  <a:lnTo>
                    <a:pt x="60293" y="155353"/>
                  </a:lnTo>
                  <a:lnTo>
                    <a:pt x="99251" y="155924"/>
                  </a:lnTo>
                  <a:lnTo>
                    <a:pt x="76200" y="131445"/>
                  </a:lnTo>
                  <a:lnTo>
                    <a:pt x="111443" y="127254"/>
                  </a:lnTo>
                  <a:lnTo>
                    <a:pt x="113633" y="144685"/>
                  </a:lnTo>
                  <a:lnTo>
                    <a:pt x="146685" y="157448"/>
                  </a:lnTo>
                  <a:lnTo>
                    <a:pt x="171736" y="164878"/>
                  </a:lnTo>
                  <a:lnTo>
                    <a:pt x="187833" y="175451"/>
                  </a:lnTo>
                  <a:lnTo>
                    <a:pt x="204311" y="181832"/>
                  </a:lnTo>
                  <a:lnTo>
                    <a:pt x="221456" y="183928"/>
                  </a:lnTo>
                  <a:lnTo>
                    <a:pt x="242792" y="186500"/>
                  </a:lnTo>
                  <a:lnTo>
                    <a:pt x="249174" y="204597"/>
                  </a:lnTo>
                  <a:lnTo>
                    <a:pt x="268415" y="224219"/>
                  </a:lnTo>
                  <a:lnTo>
                    <a:pt x="284512" y="234791"/>
                  </a:lnTo>
                  <a:lnTo>
                    <a:pt x="291465" y="248603"/>
                  </a:lnTo>
                  <a:lnTo>
                    <a:pt x="302133" y="267176"/>
                  </a:lnTo>
                  <a:lnTo>
                    <a:pt x="313849" y="277273"/>
                  </a:lnTo>
                  <a:lnTo>
                    <a:pt x="313849" y="277273"/>
                  </a:lnTo>
                  <a:lnTo>
                    <a:pt x="313849" y="2772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4C17F34-10F3-37BB-D75A-B02A4F200AE7}"/>
                </a:ext>
              </a:extLst>
            </p:cNvPr>
            <p:cNvSpPr/>
            <p:nvPr/>
          </p:nvSpPr>
          <p:spPr>
            <a:xfrm>
              <a:off x="4520111" y="1063965"/>
              <a:ext cx="990301" cy="897590"/>
            </a:xfrm>
            <a:custGeom>
              <a:avLst/>
              <a:gdLst>
                <a:gd name="connsiteX0" fmla="*/ 243840 w 588073"/>
                <a:gd name="connsiteY0" fmla="*/ 533019 h 533018"/>
                <a:gd name="connsiteX1" fmla="*/ 342329 w 588073"/>
                <a:gd name="connsiteY1" fmla="*/ 506159 h 533018"/>
                <a:gd name="connsiteX2" fmla="*/ 364713 w 588073"/>
                <a:gd name="connsiteY2" fmla="*/ 500253 h 533018"/>
                <a:gd name="connsiteX3" fmla="*/ 387572 w 588073"/>
                <a:gd name="connsiteY3" fmla="*/ 490061 h 533018"/>
                <a:gd name="connsiteX4" fmla="*/ 472154 w 588073"/>
                <a:gd name="connsiteY4" fmla="*/ 435483 h 533018"/>
                <a:gd name="connsiteX5" fmla="*/ 507873 w 588073"/>
                <a:gd name="connsiteY5" fmla="*/ 426911 h 533018"/>
                <a:gd name="connsiteX6" fmla="*/ 519494 w 588073"/>
                <a:gd name="connsiteY6" fmla="*/ 402336 h 533018"/>
                <a:gd name="connsiteX7" fmla="*/ 542354 w 588073"/>
                <a:gd name="connsiteY7" fmla="*/ 392144 h 533018"/>
                <a:gd name="connsiteX8" fmla="*/ 553498 w 588073"/>
                <a:gd name="connsiteY8" fmla="*/ 371856 h 533018"/>
                <a:gd name="connsiteX9" fmla="*/ 565214 w 588073"/>
                <a:gd name="connsiteY9" fmla="*/ 347282 h 533018"/>
                <a:gd name="connsiteX10" fmla="*/ 588074 w 588073"/>
                <a:gd name="connsiteY10" fmla="*/ 337090 h 533018"/>
                <a:gd name="connsiteX11" fmla="*/ 550164 w 588073"/>
                <a:gd name="connsiteY11" fmla="*/ 224123 h 533018"/>
                <a:gd name="connsiteX12" fmla="*/ 482441 w 588073"/>
                <a:gd name="connsiteY12" fmla="*/ 142018 h 533018"/>
                <a:gd name="connsiteX13" fmla="*/ 465868 w 588073"/>
                <a:gd name="connsiteY13" fmla="*/ 100965 h 533018"/>
                <a:gd name="connsiteX14" fmla="*/ 448819 w 588073"/>
                <a:gd name="connsiteY14" fmla="*/ 98869 h 533018"/>
                <a:gd name="connsiteX15" fmla="*/ 403479 w 588073"/>
                <a:gd name="connsiteY15" fmla="*/ 45625 h 533018"/>
                <a:gd name="connsiteX16" fmla="*/ 388049 w 588073"/>
                <a:gd name="connsiteY16" fmla="*/ 30671 h 533018"/>
                <a:gd name="connsiteX17" fmla="*/ 371570 w 588073"/>
                <a:gd name="connsiteY17" fmla="*/ 24289 h 533018"/>
                <a:gd name="connsiteX18" fmla="*/ 353949 w 588073"/>
                <a:gd name="connsiteY18" fmla="*/ 26479 h 533018"/>
                <a:gd name="connsiteX19" fmla="*/ 324136 w 588073"/>
                <a:gd name="connsiteY19" fmla="*/ 22860 h 533018"/>
                <a:gd name="connsiteX20" fmla="*/ 303372 w 588073"/>
                <a:gd name="connsiteY20" fmla="*/ 15907 h 533018"/>
                <a:gd name="connsiteX21" fmla="*/ 277845 w 588073"/>
                <a:gd name="connsiteY21" fmla="*/ 12764 h 533018"/>
                <a:gd name="connsiteX22" fmla="*/ 260223 w 588073"/>
                <a:gd name="connsiteY22" fmla="*/ 14954 h 533018"/>
                <a:gd name="connsiteX23" fmla="*/ 244793 w 588073"/>
                <a:gd name="connsiteY23" fmla="*/ 0 h 533018"/>
                <a:gd name="connsiteX24" fmla="*/ 229362 w 588073"/>
                <a:gd name="connsiteY24" fmla="*/ 19812 h 533018"/>
                <a:gd name="connsiteX25" fmla="*/ 211265 w 588073"/>
                <a:gd name="connsiteY25" fmla="*/ 26194 h 533018"/>
                <a:gd name="connsiteX26" fmla="*/ 196406 w 588073"/>
                <a:gd name="connsiteY26" fmla="*/ 41719 h 533018"/>
                <a:gd name="connsiteX27" fmla="*/ 175070 w 588073"/>
                <a:gd name="connsiteY27" fmla="*/ 39052 h 533018"/>
                <a:gd name="connsiteX28" fmla="*/ 147447 w 588073"/>
                <a:gd name="connsiteY28" fmla="*/ 53054 h 533018"/>
                <a:gd name="connsiteX29" fmla="*/ 121349 w 588073"/>
                <a:gd name="connsiteY29" fmla="*/ 88773 h 533018"/>
                <a:gd name="connsiteX30" fmla="*/ 40481 w 588073"/>
                <a:gd name="connsiteY30" fmla="*/ 78772 h 533018"/>
                <a:gd name="connsiteX31" fmla="*/ 28194 w 588073"/>
                <a:gd name="connsiteY31" fmla="*/ 107633 h 533018"/>
                <a:gd name="connsiteX32" fmla="*/ 29813 w 588073"/>
                <a:gd name="connsiteY32" fmla="*/ 129540 h 533018"/>
                <a:gd name="connsiteX33" fmla="*/ 32576 w 588073"/>
                <a:gd name="connsiteY33" fmla="*/ 142875 h 533018"/>
                <a:gd name="connsiteX34" fmla="*/ 25622 w 588073"/>
                <a:gd name="connsiteY34" fmla="*/ 163640 h 533018"/>
                <a:gd name="connsiteX35" fmla="*/ 15050 w 588073"/>
                <a:gd name="connsiteY35" fmla="*/ 214408 h 533018"/>
                <a:gd name="connsiteX36" fmla="*/ 20384 w 588073"/>
                <a:gd name="connsiteY36" fmla="*/ 241078 h 533018"/>
                <a:gd name="connsiteX37" fmla="*/ 10287 w 588073"/>
                <a:gd name="connsiteY37" fmla="*/ 252794 h 533018"/>
                <a:gd name="connsiteX38" fmla="*/ 26384 w 588073"/>
                <a:gd name="connsiteY38" fmla="*/ 298133 h 533018"/>
                <a:gd name="connsiteX39" fmla="*/ 32195 w 588073"/>
                <a:gd name="connsiteY39" fmla="*/ 320516 h 533018"/>
                <a:gd name="connsiteX40" fmla="*/ 62008 w 588073"/>
                <a:gd name="connsiteY40" fmla="*/ 324231 h 533018"/>
                <a:gd name="connsiteX41" fmla="*/ 50388 w 588073"/>
                <a:gd name="connsiteY41" fmla="*/ 348806 h 533018"/>
                <a:gd name="connsiteX42" fmla="*/ 52483 w 588073"/>
                <a:gd name="connsiteY42" fmla="*/ 366332 h 533018"/>
                <a:gd name="connsiteX43" fmla="*/ 45625 w 588073"/>
                <a:gd name="connsiteY43" fmla="*/ 387191 h 533018"/>
                <a:gd name="connsiteX44" fmla="*/ 33433 w 588073"/>
                <a:gd name="connsiteY44" fmla="*/ 450723 h 533018"/>
                <a:gd name="connsiteX45" fmla="*/ 10573 w 588073"/>
                <a:gd name="connsiteY45" fmla="*/ 460915 h 533018"/>
                <a:gd name="connsiteX46" fmla="*/ 0 w 588073"/>
                <a:gd name="connsiteY46" fmla="*/ 476917 h 533018"/>
                <a:gd name="connsiteX47" fmla="*/ 25528 w 588073"/>
                <a:gd name="connsiteY47" fmla="*/ 480060 h 533018"/>
                <a:gd name="connsiteX48" fmla="*/ 18098 w 588073"/>
                <a:gd name="connsiteY48" fmla="*/ 505206 h 533018"/>
                <a:gd name="connsiteX49" fmla="*/ 169831 w 588073"/>
                <a:gd name="connsiteY49" fmla="*/ 502253 h 533018"/>
                <a:gd name="connsiteX50" fmla="*/ 185833 w 588073"/>
                <a:gd name="connsiteY50" fmla="*/ 512826 h 533018"/>
                <a:gd name="connsiteX51" fmla="*/ 208217 w 588073"/>
                <a:gd name="connsiteY51" fmla="*/ 506921 h 533018"/>
                <a:gd name="connsiteX52" fmla="*/ 230505 w 588073"/>
                <a:gd name="connsiteY52" fmla="*/ 501015 h 533018"/>
                <a:gd name="connsiteX53" fmla="*/ 237459 w 588073"/>
                <a:gd name="connsiteY53" fmla="*/ 514922 h 533018"/>
                <a:gd name="connsiteX54" fmla="*/ 243840 w 588073"/>
                <a:gd name="connsiteY54" fmla="*/ 533019 h 533018"/>
                <a:gd name="connsiteX55" fmla="*/ 243840 w 588073"/>
                <a:gd name="connsiteY55" fmla="*/ 533019 h 533018"/>
                <a:gd name="connsiteX56" fmla="*/ 243840 w 588073"/>
                <a:gd name="connsiteY56" fmla="*/ 533019 h 53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88073" h="533018">
                  <a:moveTo>
                    <a:pt x="243840" y="533019"/>
                  </a:moveTo>
                  <a:lnTo>
                    <a:pt x="342329" y="506159"/>
                  </a:lnTo>
                  <a:lnTo>
                    <a:pt x="364713" y="500253"/>
                  </a:lnTo>
                  <a:lnTo>
                    <a:pt x="387572" y="490061"/>
                  </a:lnTo>
                  <a:lnTo>
                    <a:pt x="472154" y="435483"/>
                  </a:lnTo>
                  <a:lnTo>
                    <a:pt x="507873" y="426911"/>
                  </a:lnTo>
                  <a:lnTo>
                    <a:pt x="519494" y="402336"/>
                  </a:lnTo>
                  <a:lnTo>
                    <a:pt x="542354" y="392144"/>
                  </a:lnTo>
                  <a:lnTo>
                    <a:pt x="553498" y="371856"/>
                  </a:lnTo>
                  <a:lnTo>
                    <a:pt x="565214" y="347282"/>
                  </a:lnTo>
                  <a:lnTo>
                    <a:pt x="588074" y="337090"/>
                  </a:lnTo>
                  <a:lnTo>
                    <a:pt x="550164" y="224123"/>
                  </a:lnTo>
                  <a:lnTo>
                    <a:pt x="482441" y="142018"/>
                  </a:lnTo>
                  <a:lnTo>
                    <a:pt x="465868" y="100965"/>
                  </a:lnTo>
                  <a:lnTo>
                    <a:pt x="448819" y="98869"/>
                  </a:lnTo>
                  <a:lnTo>
                    <a:pt x="403479" y="45625"/>
                  </a:lnTo>
                  <a:lnTo>
                    <a:pt x="388049" y="30671"/>
                  </a:lnTo>
                  <a:lnTo>
                    <a:pt x="371570" y="24289"/>
                  </a:lnTo>
                  <a:lnTo>
                    <a:pt x="353949" y="26479"/>
                  </a:lnTo>
                  <a:lnTo>
                    <a:pt x="324136" y="22860"/>
                  </a:lnTo>
                  <a:lnTo>
                    <a:pt x="303372" y="15907"/>
                  </a:lnTo>
                  <a:lnTo>
                    <a:pt x="277845" y="12764"/>
                  </a:lnTo>
                  <a:lnTo>
                    <a:pt x="260223" y="14954"/>
                  </a:lnTo>
                  <a:lnTo>
                    <a:pt x="244793" y="0"/>
                  </a:lnTo>
                  <a:lnTo>
                    <a:pt x="229362" y="19812"/>
                  </a:lnTo>
                  <a:lnTo>
                    <a:pt x="211265" y="26194"/>
                  </a:lnTo>
                  <a:lnTo>
                    <a:pt x="196406" y="41719"/>
                  </a:lnTo>
                  <a:lnTo>
                    <a:pt x="175070" y="39052"/>
                  </a:lnTo>
                  <a:lnTo>
                    <a:pt x="147447" y="53054"/>
                  </a:lnTo>
                  <a:lnTo>
                    <a:pt x="121349" y="88773"/>
                  </a:lnTo>
                  <a:lnTo>
                    <a:pt x="40481" y="78772"/>
                  </a:lnTo>
                  <a:lnTo>
                    <a:pt x="28194" y="107633"/>
                  </a:lnTo>
                  <a:lnTo>
                    <a:pt x="29813" y="129540"/>
                  </a:lnTo>
                  <a:lnTo>
                    <a:pt x="32576" y="142875"/>
                  </a:lnTo>
                  <a:lnTo>
                    <a:pt x="25622" y="163640"/>
                  </a:lnTo>
                  <a:lnTo>
                    <a:pt x="15050" y="214408"/>
                  </a:lnTo>
                  <a:lnTo>
                    <a:pt x="20384" y="241078"/>
                  </a:lnTo>
                  <a:lnTo>
                    <a:pt x="10287" y="252794"/>
                  </a:lnTo>
                  <a:lnTo>
                    <a:pt x="26384" y="298133"/>
                  </a:lnTo>
                  <a:lnTo>
                    <a:pt x="32195" y="320516"/>
                  </a:lnTo>
                  <a:lnTo>
                    <a:pt x="62008" y="324231"/>
                  </a:lnTo>
                  <a:lnTo>
                    <a:pt x="50388" y="348806"/>
                  </a:lnTo>
                  <a:lnTo>
                    <a:pt x="52483" y="366332"/>
                  </a:lnTo>
                  <a:lnTo>
                    <a:pt x="45625" y="387191"/>
                  </a:lnTo>
                  <a:lnTo>
                    <a:pt x="33433" y="450723"/>
                  </a:lnTo>
                  <a:lnTo>
                    <a:pt x="10573" y="460915"/>
                  </a:lnTo>
                  <a:lnTo>
                    <a:pt x="0" y="476917"/>
                  </a:lnTo>
                  <a:lnTo>
                    <a:pt x="25528" y="480060"/>
                  </a:lnTo>
                  <a:lnTo>
                    <a:pt x="18098" y="505206"/>
                  </a:lnTo>
                  <a:lnTo>
                    <a:pt x="169831" y="502253"/>
                  </a:lnTo>
                  <a:lnTo>
                    <a:pt x="185833" y="512826"/>
                  </a:lnTo>
                  <a:lnTo>
                    <a:pt x="208217" y="506921"/>
                  </a:lnTo>
                  <a:lnTo>
                    <a:pt x="230505" y="501015"/>
                  </a:lnTo>
                  <a:lnTo>
                    <a:pt x="237459" y="514922"/>
                  </a:lnTo>
                  <a:lnTo>
                    <a:pt x="243840" y="533019"/>
                  </a:lnTo>
                  <a:lnTo>
                    <a:pt x="243840" y="533019"/>
                  </a:lnTo>
                  <a:lnTo>
                    <a:pt x="243840" y="53301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027DE690-1C63-761B-D19B-9AB6301D07A2}"/>
                </a:ext>
              </a:extLst>
            </p:cNvPr>
            <p:cNvSpPr/>
            <p:nvPr/>
          </p:nvSpPr>
          <p:spPr>
            <a:xfrm>
              <a:off x="4781241" y="203264"/>
              <a:ext cx="771677" cy="939456"/>
            </a:xfrm>
            <a:custGeom>
              <a:avLst/>
              <a:gdLst>
                <a:gd name="connsiteX0" fmla="*/ 40291 w 458247"/>
                <a:gd name="connsiteY0" fmla="*/ 557879 h 557879"/>
                <a:gd name="connsiteX1" fmla="*/ 54673 w 458247"/>
                <a:gd name="connsiteY1" fmla="*/ 546735 h 557879"/>
                <a:gd name="connsiteX2" fmla="*/ 69152 w 458247"/>
                <a:gd name="connsiteY2" fmla="*/ 535496 h 557879"/>
                <a:gd name="connsiteX3" fmla="*/ 79820 w 458247"/>
                <a:gd name="connsiteY3" fmla="*/ 519493 h 557879"/>
                <a:gd name="connsiteX4" fmla="*/ 100679 w 458247"/>
                <a:gd name="connsiteY4" fmla="*/ 526447 h 557879"/>
                <a:gd name="connsiteX5" fmla="*/ 120968 w 458247"/>
                <a:gd name="connsiteY5" fmla="*/ 537591 h 557879"/>
                <a:gd name="connsiteX6" fmla="*/ 135445 w 458247"/>
                <a:gd name="connsiteY6" fmla="*/ 526447 h 557879"/>
                <a:gd name="connsiteX7" fmla="*/ 153067 w 458247"/>
                <a:gd name="connsiteY7" fmla="*/ 524256 h 557879"/>
                <a:gd name="connsiteX8" fmla="*/ 159544 w 458247"/>
                <a:gd name="connsiteY8" fmla="*/ 542354 h 557879"/>
                <a:gd name="connsiteX9" fmla="*/ 182499 w 458247"/>
                <a:gd name="connsiteY9" fmla="*/ 532257 h 557879"/>
                <a:gd name="connsiteX10" fmla="*/ 203359 w 458247"/>
                <a:gd name="connsiteY10" fmla="*/ 539115 h 557879"/>
                <a:gd name="connsiteX11" fmla="*/ 214503 w 458247"/>
                <a:gd name="connsiteY11" fmla="*/ 518922 h 557879"/>
                <a:gd name="connsiteX12" fmla="*/ 217170 w 458247"/>
                <a:gd name="connsiteY12" fmla="*/ 497586 h 557879"/>
                <a:gd name="connsiteX13" fmla="*/ 210693 w 458247"/>
                <a:gd name="connsiteY13" fmla="*/ 479489 h 557879"/>
                <a:gd name="connsiteX14" fmla="*/ 208502 w 458247"/>
                <a:gd name="connsiteY14" fmla="*/ 461963 h 557879"/>
                <a:gd name="connsiteX15" fmla="*/ 219170 w 458247"/>
                <a:gd name="connsiteY15" fmla="*/ 445961 h 557879"/>
                <a:gd name="connsiteX16" fmla="*/ 230410 w 458247"/>
                <a:gd name="connsiteY16" fmla="*/ 425768 h 557879"/>
                <a:gd name="connsiteX17" fmla="*/ 237839 w 458247"/>
                <a:gd name="connsiteY17" fmla="*/ 400717 h 557879"/>
                <a:gd name="connsiteX18" fmla="*/ 240982 w 458247"/>
                <a:gd name="connsiteY18" fmla="*/ 375190 h 557879"/>
                <a:gd name="connsiteX19" fmla="*/ 255841 w 458247"/>
                <a:gd name="connsiteY19" fmla="*/ 359664 h 557879"/>
                <a:gd name="connsiteX20" fmla="*/ 276796 w 458247"/>
                <a:gd name="connsiteY20" fmla="*/ 366617 h 557879"/>
                <a:gd name="connsiteX21" fmla="*/ 295942 w 458247"/>
                <a:gd name="connsiteY21" fmla="*/ 351663 h 557879"/>
                <a:gd name="connsiteX22" fmla="*/ 317373 w 458247"/>
                <a:gd name="connsiteY22" fmla="*/ 354330 h 557879"/>
                <a:gd name="connsiteX23" fmla="*/ 329089 w 458247"/>
                <a:gd name="connsiteY23" fmla="*/ 329851 h 557879"/>
                <a:gd name="connsiteX24" fmla="*/ 344043 w 458247"/>
                <a:gd name="connsiteY24" fmla="*/ 314420 h 557879"/>
                <a:gd name="connsiteX25" fmla="*/ 366426 w 458247"/>
                <a:gd name="connsiteY25" fmla="*/ 308515 h 557879"/>
                <a:gd name="connsiteX26" fmla="*/ 377095 w 458247"/>
                <a:gd name="connsiteY26" fmla="*/ 292513 h 557879"/>
                <a:gd name="connsiteX27" fmla="*/ 391001 w 458247"/>
                <a:gd name="connsiteY27" fmla="*/ 285560 h 557879"/>
                <a:gd name="connsiteX28" fmla="*/ 388811 w 458247"/>
                <a:gd name="connsiteY28" fmla="*/ 268034 h 557879"/>
                <a:gd name="connsiteX29" fmla="*/ 410718 w 458247"/>
                <a:gd name="connsiteY29" fmla="*/ 266414 h 557879"/>
                <a:gd name="connsiteX30" fmla="*/ 428910 w 458247"/>
                <a:gd name="connsiteY30" fmla="*/ 260033 h 557879"/>
                <a:gd name="connsiteX31" fmla="*/ 458248 w 458247"/>
                <a:gd name="connsiteY31" fmla="*/ 233363 h 557879"/>
                <a:gd name="connsiteX32" fmla="*/ 452342 w 458247"/>
                <a:gd name="connsiteY32" fmla="*/ 210979 h 557879"/>
                <a:gd name="connsiteX33" fmla="*/ 425005 w 458247"/>
                <a:gd name="connsiteY33" fmla="*/ 186023 h 557879"/>
                <a:gd name="connsiteX34" fmla="*/ 404526 w 458247"/>
                <a:gd name="connsiteY34" fmla="*/ 105728 h 557879"/>
                <a:gd name="connsiteX35" fmla="*/ 394335 w 458247"/>
                <a:gd name="connsiteY35" fmla="*/ 82772 h 557879"/>
                <a:gd name="connsiteX36" fmla="*/ 334899 w 458247"/>
                <a:gd name="connsiteY36" fmla="*/ 71152 h 557879"/>
                <a:gd name="connsiteX37" fmla="*/ 303848 w 458247"/>
                <a:gd name="connsiteY37" fmla="*/ 41339 h 557879"/>
                <a:gd name="connsiteX38" fmla="*/ 275463 w 458247"/>
                <a:gd name="connsiteY38" fmla="*/ 24956 h 557879"/>
                <a:gd name="connsiteX39" fmla="*/ 259461 w 458247"/>
                <a:gd name="connsiteY39" fmla="*/ 14288 h 557879"/>
                <a:gd name="connsiteX40" fmla="*/ 212884 w 458247"/>
                <a:gd name="connsiteY40" fmla="*/ 4191 h 557879"/>
                <a:gd name="connsiteX41" fmla="*/ 178689 w 458247"/>
                <a:gd name="connsiteY41" fmla="*/ 0 h 557879"/>
                <a:gd name="connsiteX42" fmla="*/ 156210 w 458247"/>
                <a:gd name="connsiteY42" fmla="*/ 5906 h 557879"/>
                <a:gd name="connsiteX43" fmla="*/ 124206 w 458247"/>
                <a:gd name="connsiteY43" fmla="*/ 19241 h 557879"/>
                <a:gd name="connsiteX44" fmla="*/ 102775 w 458247"/>
                <a:gd name="connsiteY44" fmla="*/ 16574 h 557879"/>
                <a:gd name="connsiteX45" fmla="*/ 83058 w 458247"/>
                <a:gd name="connsiteY45" fmla="*/ 35719 h 557879"/>
                <a:gd name="connsiteX46" fmla="*/ 76676 w 458247"/>
                <a:gd name="connsiteY46" fmla="*/ 52292 h 557879"/>
                <a:gd name="connsiteX47" fmla="*/ 69723 w 458247"/>
                <a:gd name="connsiteY47" fmla="*/ 73057 h 557879"/>
                <a:gd name="connsiteX48" fmla="*/ 46767 w 458247"/>
                <a:gd name="connsiteY48" fmla="*/ 83153 h 557879"/>
                <a:gd name="connsiteX49" fmla="*/ 35623 w 458247"/>
                <a:gd name="connsiteY49" fmla="*/ 103346 h 557879"/>
                <a:gd name="connsiteX50" fmla="*/ 17621 w 458247"/>
                <a:gd name="connsiteY50" fmla="*/ 213551 h 557879"/>
                <a:gd name="connsiteX51" fmla="*/ 0 w 458247"/>
                <a:gd name="connsiteY51" fmla="*/ 215741 h 557879"/>
                <a:gd name="connsiteX52" fmla="*/ 1334 w 458247"/>
                <a:gd name="connsiteY52" fmla="*/ 345567 h 557879"/>
                <a:gd name="connsiteX53" fmla="*/ 13240 w 458247"/>
                <a:gd name="connsiteY53" fmla="*/ 390239 h 557879"/>
                <a:gd name="connsiteX54" fmla="*/ 30480 w 458247"/>
                <a:gd name="connsiteY54" fmla="*/ 461582 h 557879"/>
                <a:gd name="connsiteX55" fmla="*/ 36957 w 458247"/>
                <a:gd name="connsiteY55" fmla="*/ 479679 h 557879"/>
                <a:gd name="connsiteX56" fmla="*/ 2857 w 458247"/>
                <a:gd name="connsiteY56" fmla="*/ 544640 h 557879"/>
                <a:gd name="connsiteX57" fmla="*/ 40291 w 458247"/>
                <a:gd name="connsiteY57" fmla="*/ 557879 h 557879"/>
                <a:gd name="connsiteX58" fmla="*/ 40291 w 458247"/>
                <a:gd name="connsiteY58" fmla="*/ 557879 h 557879"/>
                <a:gd name="connsiteX59" fmla="*/ 40291 w 458247"/>
                <a:gd name="connsiteY59" fmla="*/ 557879 h 55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458247" h="557879">
                  <a:moveTo>
                    <a:pt x="40291" y="557879"/>
                  </a:moveTo>
                  <a:lnTo>
                    <a:pt x="54673" y="546735"/>
                  </a:lnTo>
                  <a:lnTo>
                    <a:pt x="69152" y="535496"/>
                  </a:lnTo>
                  <a:lnTo>
                    <a:pt x="79820" y="519493"/>
                  </a:lnTo>
                  <a:lnTo>
                    <a:pt x="100679" y="526447"/>
                  </a:lnTo>
                  <a:lnTo>
                    <a:pt x="120968" y="537591"/>
                  </a:lnTo>
                  <a:lnTo>
                    <a:pt x="135445" y="526447"/>
                  </a:lnTo>
                  <a:lnTo>
                    <a:pt x="153067" y="524256"/>
                  </a:lnTo>
                  <a:lnTo>
                    <a:pt x="159544" y="542354"/>
                  </a:lnTo>
                  <a:lnTo>
                    <a:pt x="182499" y="532257"/>
                  </a:lnTo>
                  <a:lnTo>
                    <a:pt x="203359" y="539115"/>
                  </a:lnTo>
                  <a:lnTo>
                    <a:pt x="214503" y="518922"/>
                  </a:lnTo>
                  <a:lnTo>
                    <a:pt x="217170" y="497586"/>
                  </a:lnTo>
                  <a:lnTo>
                    <a:pt x="210693" y="479489"/>
                  </a:lnTo>
                  <a:lnTo>
                    <a:pt x="208502" y="461963"/>
                  </a:lnTo>
                  <a:lnTo>
                    <a:pt x="219170" y="445961"/>
                  </a:lnTo>
                  <a:lnTo>
                    <a:pt x="230410" y="425768"/>
                  </a:lnTo>
                  <a:lnTo>
                    <a:pt x="237839" y="400717"/>
                  </a:lnTo>
                  <a:lnTo>
                    <a:pt x="240982" y="375190"/>
                  </a:lnTo>
                  <a:lnTo>
                    <a:pt x="255841" y="359664"/>
                  </a:lnTo>
                  <a:lnTo>
                    <a:pt x="276796" y="366617"/>
                  </a:lnTo>
                  <a:lnTo>
                    <a:pt x="295942" y="351663"/>
                  </a:lnTo>
                  <a:lnTo>
                    <a:pt x="317373" y="354330"/>
                  </a:lnTo>
                  <a:lnTo>
                    <a:pt x="329089" y="329851"/>
                  </a:lnTo>
                  <a:lnTo>
                    <a:pt x="344043" y="314420"/>
                  </a:lnTo>
                  <a:lnTo>
                    <a:pt x="366426" y="308515"/>
                  </a:lnTo>
                  <a:lnTo>
                    <a:pt x="377095" y="292513"/>
                  </a:lnTo>
                  <a:lnTo>
                    <a:pt x="391001" y="285560"/>
                  </a:lnTo>
                  <a:lnTo>
                    <a:pt x="388811" y="268034"/>
                  </a:lnTo>
                  <a:lnTo>
                    <a:pt x="410718" y="266414"/>
                  </a:lnTo>
                  <a:lnTo>
                    <a:pt x="428910" y="260033"/>
                  </a:lnTo>
                  <a:lnTo>
                    <a:pt x="458248" y="233363"/>
                  </a:lnTo>
                  <a:lnTo>
                    <a:pt x="452342" y="210979"/>
                  </a:lnTo>
                  <a:lnTo>
                    <a:pt x="425005" y="186023"/>
                  </a:lnTo>
                  <a:lnTo>
                    <a:pt x="404526" y="105728"/>
                  </a:lnTo>
                  <a:lnTo>
                    <a:pt x="394335" y="82772"/>
                  </a:lnTo>
                  <a:lnTo>
                    <a:pt x="334899" y="71152"/>
                  </a:lnTo>
                  <a:lnTo>
                    <a:pt x="303848" y="41339"/>
                  </a:lnTo>
                  <a:lnTo>
                    <a:pt x="275463" y="24956"/>
                  </a:lnTo>
                  <a:lnTo>
                    <a:pt x="259461" y="14288"/>
                  </a:lnTo>
                  <a:lnTo>
                    <a:pt x="212884" y="4191"/>
                  </a:lnTo>
                  <a:lnTo>
                    <a:pt x="178689" y="0"/>
                  </a:lnTo>
                  <a:lnTo>
                    <a:pt x="156210" y="5906"/>
                  </a:lnTo>
                  <a:lnTo>
                    <a:pt x="124206" y="19241"/>
                  </a:lnTo>
                  <a:lnTo>
                    <a:pt x="102775" y="16574"/>
                  </a:lnTo>
                  <a:lnTo>
                    <a:pt x="83058" y="35719"/>
                  </a:lnTo>
                  <a:lnTo>
                    <a:pt x="76676" y="52292"/>
                  </a:lnTo>
                  <a:lnTo>
                    <a:pt x="69723" y="73057"/>
                  </a:lnTo>
                  <a:lnTo>
                    <a:pt x="46767" y="83153"/>
                  </a:lnTo>
                  <a:lnTo>
                    <a:pt x="35623" y="103346"/>
                  </a:lnTo>
                  <a:lnTo>
                    <a:pt x="17621" y="213551"/>
                  </a:lnTo>
                  <a:lnTo>
                    <a:pt x="0" y="215741"/>
                  </a:lnTo>
                  <a:lnTo>
                    <a:pt x="1334" y="345567"/>
                  </a:lnTo>
                  <a:lnTo>
                    <a:pt x="13240" y="390239"/>
                  </a:lnTo>
                  <a:lnTo>
                    <a:pt x="30480" y="461582"/>
                  </a:lnTo>
                  <a:lnTo>
                    <a:pt x="36957" y="479679"/>
                  </a:lnTo>
                  <a:lnTo>
                    <a:pt x="2857" y="544640"/>
                  </a:lnTo>
                  <a:lnTo>
                    <a:pt x="40291" y="557879"/>
                  </a:lnTo>
                  <a:lnTo>
                    <a:pt x="40291" y="557879"/>
                  </a:lnTo>
                  <a:lnTo>
                    <a:pt x="40291" y="5578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EBF18335-2434-1A02-38D0-B0FCE7C99959}"/>
                </a:ext>
              </a:extLst>
            </p:cNvPr>
            <p:cNvSpPr/>
            <p:nvPr/>
          </p:nvSpPr>
          <p:spPr>
            <a:xfrm>
              <a:off x="5677229" y="1634663"/>
              <a:ext cx="749222" cy="620423"/>
            </a:xfrm>
            <a:custGeom>
              <a:avLst/>
              <a:gdLst>
                <a:gd name="connsiteX0" fmla="*/ 391859 w 444912"/>
                <a:gd name="connsiteY0" fmla="*/ 366236 h 368427"/>
                <a:gd name="connsiteX1" fmla="*/ 424244 w 444912"/>
                <a:gd name="connsiteY1" fmla="*/ 348615 h 368427"/>
                <a:gd name="connsiteX2" fmla="*/ 434816 w 444912"/>
                <a:gd name="connsiteY2" fmla="*/ 332613 h 368427"/>
                <a:gd name="connsiteX3" fmla="*/ 444913 w 444912"/>
                <a:gd name="connsiteY3" fmla="*/ 320897 h 368427"/>
                <a:gd name="connsiteX4" fmla="*/ 443865 w 444912"/>
                <a:gd name="connsiteY4" fmla="*/ 294799 h 368427"/>
                <a:gd name="connsiteX5" fmla="*/ 427863 w 444912"/>
                <a:gd name="connsiteY5" fmla="*/ 284131 h 368427"/>
                <a:gd name="connsiteX6" fmla="*/ 416719 w 444912"/>
                <a:gd name="connsiteY6" fmla="*/ 269748 h 368427"/>
                <a:gd name="connsiteX7" fmla="*/ 415100 w 444912"/>
                <a:gd name="connsiteY7" fmla="*/ 247840 h 368427"/>
                <a:gd name="connsiteX8" fmla="*/ 408147 w 444912"/>
                <a:gd name="connsiteY8" fmla="*/ 234029 h 368427"/>
                <a:gd name="connsiteX9" fmla="*/ 406527 w 444912"/>
                <a:gd name="connsiteY9" fmla="*/ 212122 h 368427"/>
                <a:gd name="connsiteX10" fmla="*/ 417672 w 444912"/>
                <a:gd name="connsiteY10" fmla="*/ 191833 h 368427"/>
                <a:gd name="connsiteX11" fmla="*/ 416052 w 444912"/>
                <a:gd name="connsiteY11" fmla="*/ 169926 h 368427"/>
                <a:gd name="connsiteX12" fmla="*/ 404908 w 444912"/>
                <a:gd name="connsiteY12" fmla="*/ 155543 h 368427"/>
                <a:gd name="connsiteX13" fmla="*/ 407575 w 444912"/>
                <a:gd name="connsiteY13" fmla="*/ 134207 h 368427"/>
                <a:gd name="connsiteX14" fmla="*/ 379857 w 444912"/>
                <a:gd name="connsiteY14" fmla="*/ 78772 h 368427"/>
                <a:gd name="connsiteX15" fmla="*/ 356997 w 444912"/>
                <a:gd name="connsiteY15" fmla="*/ 54292 h 368427"/>
                <a:gd name="connsiteX16" fmla="*/ 342615 w 444912"/>
                <a:gd name="connsiteY16" fmla="*/ 30861 h 368427"/>
                <a:gd name="connsiteX17" fmla="*/ 319754 w 444912"/>
                <a:gd name="connsiteY17" fmla="*/ 6382 h 368427"/>
                <a:gd name="connsiteX18" fmla="*/ 303276 w 444912"/>
                <a:gd name="connsiteY18" fmla="*/ 0 h 368427"/>
                <a:gd name="connsiteX19" fmla="*/ 300133 w 444912"/>
                <a:gd name="connsiteY19" fmla="*/ 25622 h 368427"/>
                <a:gd name="connsiteX20" fmla="*/ 283083 w 444912"/>
                <a:gd name="connsiteY20" fmla="*/ 23527 h 368427"/>
                <a:gd name="connsiteX21" fmla="*/ 257556 w 444912"/>
                <a:gd name="connsiteY21" fmla="*/ 20383 h 368427"/>
                <a:gd name="connsiteX22" fmla="*/ 243174 w 444912"/>
                <a:gd name="connsiteY22" fmla="*/ 31623 h 368427"/>
                <a:gd name="connsiteX23" fmla="*/ 244793 w 444912"/>
                <a:gd name="connsiteY23" fmla="*/ 53531 h 368427"/>
                <a:gd name="connsiteX24" fmla="*/ 242125 w 444912"/>
                <a:gd name="connsiteY24" fmla="*/ 74867 h 368427"/>
                <a:gd name="connsiteX25" fmla="*/ 217647 w 444912"/>
                <a:gd name="connsiteY25" fmla="*/ 97822 h 368427"/>
                <a:gd name="connsiteX26" fmla="*/ 201739 w 444912"/>
                <a:gd name="connsiteY26" fmla="*/ 121825 h 368427"/>
                <a:gd name="connsiteX27" fmla="*/ 203931 w 444912"/>
                <a:gd name="connsiteY27" fmla="*/ 139446 h 368427"/>
                <a:gd name="connsiteX28" fmla="*/ 196501 w 444912"/>
                <a:gd name="connsiteY28" fmla="*/ 164497 h 368427"/>
                <a:gd name="connsiteX29" fmla="*/ 180023 w 444912"/>
                <a:gd name="connsiteY29" fmla="*/ 158115 h 368427"/>
                <a:gd name="connsiteX30" fmla="*/ 162496 w 444912"/>
                <a:gd name="connsiteY30" fmla="*/ 160306 h 368427"/>
                <a:gd name="connsiteX31" fmla="*/ 159830 w 444912"/>
                <a:gd name="connsiteY31" fmla="*/ 181642 h 368427"/>
                <a:gd name="connsiteX32" fmla="*/ 141732 w 444912"/>
                <a:gd name="connsiteY32" fmla="*/ 188119 h 368427"/>
                <a:gd name="connsiteX33" fmla="*/ 119444 w 444912"/>
                <a:gd name="connsiteY33" fmla="*/ 194024 h 368427"/>
                <a:gd name="connsiteX34" fmla="*/ 88678 w 444912"/>
                <a:gd name="connsiteY34" fmla="*/ 233553 h 368427"/>
                <a:gd name="connsiteX35" fmla="*/ 66390 w 444912"/>
                <a:gd name="connsiteY35" fmla="*/ 239458 h 368427"/>
                <a:gd name="connsiteX36" fmla="*/ 59531 w 444912"/>
                <a:gd name="connsiteY36" fmla="*/ 260318 h 368427"/>
                <a:gd name="connsiteX37" fmla="*/ 61150 w 444912"/>
                <a:gd name="connsiteY37" fmla="*/ 282226 h 368427"/>
                <a:gd name="connsiteX38" fmla="*/ 43053 w 444912"/>
                <a:gd name="connsiteY38" fmla="*/ 288703 h 368427"/>
                <a:gd name="connsiteX39" fmla="*/ 28194 w 444912"/>
                <a:gd name="connsiteY39" fmla="*/ 304228 h 368427"/>
                <a:gd name="connsiteX40" fmla="*/ 6382 w 444912"/>
                <a:gd name="connsiteY40" fmla="*/ 305848 h 368427"/>
                <a:gd name="connsiteX41" fmla="*/ 0 w 444912"/>
                <a:gd name="connsiteY41" fmla="*/ 322421 h 368427"/>
                <a:gd name="connsiteX42" fmla="*/ 15430 w 444912"/>
                <a:gd name="connsiteY42" fmla="*/ 337376 h 368427"/>
                <a:gd name="connsiteX43" fmla="*/ 33528 w 444912"/>
                <a:gd name="connsiteY43" fmla="*/ 330898 h 368427"/>
                <a:gd name="connsiteX44" fmla="*/ 49530 w 444912"/>
                <a:gd name="connsiteY44" fmla="*/ 341566 h 368427"/>
                <a:gd name="connsiteX45" fmla="*/ 66008 w 444912"/>
                <a:gd name="connsiteY45" fmla="*/ 347948 h 368427"/>
                <a:gd name="connsiteX46" fmla="*/ 84106 w 444912"/>
                <a:gd name="connsiteY46" fmla="*/ 341471 h 368427"/>
                <a:gd name="connsiteX47" fmla="*/ 68104 w 444912"/>
                <a:gd name="connsiteY47" fmla="*/ 330803 h 368427"/>
                <a:gd name="connsiteX48" fmla="*/ 76581 w 444912"/>
                <a:gd name="connsiteY48" fmla="*/ 297180 h 368427"/>
                <a:gd name="connsiteX49" fmla="*/ 92583 w 444912"/>
                <a:gd name="connsiteY49" fmla="*/ 307848 h 368427"/>
                <a:gd name="connsiteX50" fmla="*/ 118682 w 444912"/>
                <a:gd name="connsiteY50" fmla="*/ 306705 h 368427"/>
                <a:gd name="connsiteX51" fmla="*/ 145828 w 444912"/>
                <a:gd name="connsiteY51" fmla="*/ 297085 h 368427"/>
                <a:gd name="connsiteX52" fmla="*/ 167069 w 444912"/>
                <a:gd name="connsiteY52" fmla="*/ 299752 h 368427"/>
                <a:gd name="connsiteX53" fmla="*/ 182499 w 444912"/>
                <a:gd name="connsiteY53" fmla="*/ 314706 h 368427"/>
                <a:gd name="connsiteX54" fmla="*/ 197930 w 444912"/>
                <a:gd name="connsiteY54" fmla="*/ 329660 h 368427"/>
                <a:gd name="connsiteX55" fmla="*/ 220789 w 444912"/>
                <a:gd name="connsiteY55" fmla="*/ 319469 h 368427"/>
                <a:gd name="connsiteX56" fmla="*/ 223457 w 444912"/>
                <a:gd name="connsiteY56" fmla="*/ 298132 h 368427"/>
                <a:gd name="connsiteX57" fmla="*/ 253746 w 444912"/>
                <a:gd name="connsiteY57" fmla="*/ 297561 h 368427"/>
                <a:gd name="connsiteX58" fmla="*/ 270224 w 444912"/>
                <a:gd name="connsiteY58" fmla="*/ 303943 h 368427"/>
                <a:gd name="connsiteX59" fmla="*/ 290989 w 444912"/>
                <a:gd name="connsiteY59" fmla="*/ 310801 h 368427"/>
                <a:gd name="connsiteX60" fmla="*/ 297942 w 444912"/>
                <a:gd name="connsiteY60" fmla="*/ 324612 h 368427"/>
                <a:gd name="connsiteX61" fmla="*/ 318707 w 444912"/>
                <a:gd name="connsiteY61" fmla="*/ 331470 h 368427"/>
                <a:gd name="connsiteX62" fmla="*/ 325088 w 444912"/>
                <a:gd name="connsiteY62" fmla="*/ 349568 h 368427"/>
                <a:gd name="connsiteX63" fmla="*/ 346329 w 444912"/>
                <a:gd name="connsiteY63" fmla="*/ 352235 h 368427"/>
                <a:gd name="connsiteX64" fmla="*/ 380333 w 444912"/>
                <a:gd name="connsiteY64" fmla="*/ 356426 h 368427"/>
                <a:gd name="connsiteX65" fmla="*/ 392049 w 444912"/>
                <a:gd name="connsiteY65" fmla="*/ 366522 h 368427"/>
                <a:gd name="connsiteX66" fmla="*/ 392049 w 444912"/>
                <a:gd name="connsiteY66" fmla="*/ 366522 h 368427"/>
                <a:gd name="connsiteX67" fmla="*/ 58864 w 444912"/>
                <a:gd name="connsiteY67" fmla="*/ 368427 h 368427"/>
                <a:gd name="connsiteX68" fmla="*/ 43434 w 444912"/>
                <a:gd name="connsiteY68" fmla="*/ 353473 h 368427"/>
                <a:gd name="connsiteX69" fmla="*/ 54579 w 444912"/>
                <a:gd name="connsiteY69" fmla="*/ 367856 h 368427"/>
                <a:gd name="connsiteX70" fmla="*/ 58864 w 444912"/>
                <a:gd name="connsiteY70" fmla="*/ 368427 h 368427"/>
                <a:gd name="connsiteX71" fmla="*/ 58864 w 444912"/>
                <a:gd name="connsiteY71" fmla="*/ 368427 h 36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44912" h="368427">
                  <a:moveTo>
                    <a:pt x="391859" y="366236"/>
                  </a:moveTo>
                  <a:lnTo>
                    <a:pt x="424244" y="348615"/>
                  </a:lnTo>
                  <a:lnTo>
                    <a:pt x="434816" y="332613"/>
                  </a:lnTo>
                  <a:lnTo>
                    <a:pt x="444913" y="320897"/>
                  </a:lnTo>
                  <a:lnTo>
                    <a:pt x="443865" y="294799"/>
                  </a:lnTo>
                  <a:lnTo>
                    <a:pt x="427863" y="284131"/>
                  </a:lnTo>
                  <a:lnTo>
                    <a:pt x="416719" y="269748"/>
                  </a:lnTo>
                  <a:lnTo>
                    <a:pt x="415100" y="247840"/>
                  </a:lnTo>
                  <a:lnTo>
                    <a:pt x="408147" y="234029"/>
                  </a:lnTo>
                  <a:lnTo>
                    <a:pt x="406527" y="212122"/>
                  </a:lnTo>
                  <a:lnTo>
                    <a:pt x="417672" y="191833"/>
                  </a:lnTo>
                  <a:lnTo>
                    <a:pt x="416052" y="169926"/>
                  </a:lnTo>
                  <a:lnTo>
                    <a:pt x="404908" y="155543"/>
                  </a:lnTo>
                  <a:lnTo>
                    <a:pt x="407575" y="134207"/>
                  </a:lnTo>
                  <a:lnTo>
                    <a:pt x="379857" y="78772"/>
                  </a:lnTo>
                  <a:lnTo>
                    <a:pt x="356997" y="54292"/>
                  </a:lnTo>
                  <a:lnTo>
                    <a:pt x="342615" y="30861"/>
                  </a:lnTo>
                  <a:lnTo>
                    <a:pt x="319754" y="6382"/>
                  </a:lnTo>
                  <a:lnTo>
                    <a:pt x="303276" y="0"/>
                  </a:lnTo>
                  <a:lnTo>
                    <a:pt x="300133" y="25622"/>
                  </a:lnTo>
                  <a:lnTo>
                    <a:pt x="283083" y="23527"/>
                  </a:lnTo>
                  <a:lnTo>
                    <a:pt x="257556" y="20383"/>
                  </a:lnTo>
                  <a:lnTo>
                    <a:pt x="243174" y="31623"/>
                  </a:lnTo>
                  <a:lnTo>
                    <a:pt x="244793" y="53531"/>
                  </a:lnTo>
                  <a:lnTo>
                    <a:pt x="242125" y="74867"/>
                  </a:lnTo>
                  <a:lnTo>
                    <a:pt x="217647" y="97822"/>
                  </a:lnTo>
                  <a:lnTo>
                    <a:pt x="201739" y="121825"/>
                  </a:lnTo>
                  <a:lnTo>
                    <a:pt x="203931" y="139446"/>
                  </a:lnTo>
                  <a:lnTo>
                    <a:pt x="196501" y="164497"/>
                  </a:lnTo>
                  <a:lnTo>
                    <a:pt x="180023" y="158115"/>
                  </a:lnTo>
                  <a:lnTo>
                    <a:pt x="162496" y="160306"/>
                  </a:lnTo>
                  <a:lnTo>
                    <a:pt x="159830" y="181642"/>
                  </a:lnTo>
                  <a:lnTo>
                    <a:pt x="141732" y="188119"/>
                  </a:lnTo>
                  <a:lnTo>
                    <a:pt x="119444" y="194024"/>
                  </a:lnTo>
                  <a:lnTo>
                    <a:pt x="88678" y="233553"/>
                  </a:lnTo>
                  <a:lnTo>
                    <a:pt x="66390" y="239458"/>
                  </a:lnTo>
                  <a:lnTo>
                    <a:pt x="59531" y="260318"/>
                  </a:lnTo>
                  <a:lnTo>
                    <a:pt x="61150" y="282226"/>
                  </a:lnTo>
                  <a:lnTo>
                    <a:pt x="43053" y="288703"/>
                  </a:lnTo>
                  <a:lnTo>
                    <a:pt x="28194" y="304228"/>
                  </a:lnTo>
                  <a:lnTo>
                    <a:pt x="6382" y="305848"/>
                  </a:lnTo>
                  <a:lnTo>
                    <a:pt x="0" y="322421"/>
                  </a:lnTo>
                  <a:lnTo>
                    <a:pt x="15430" y="337376"/>
                  </a:lnTo>
                  <a:lnTo>
                    <a:pt x="33528" y="330898"/>
                  </a:lnTo>
                  <a:lnTo>
                    <a:pt x="49530" y="341566"/>
                  </a:lnTo>
                  <a:lnTo>
                    <a:pt x="66008" y="347948"/>
                  </a:lnTo>
                  <a:lnTo>
                    <a:pt x="84106" y="341471"/>
                  </a:lnTo>
                  <a:lnTo>
                    <a:pt x="68104" y="330803"/>
                  </a:lnTo>
                  <a:lnTo>
                    <a:pt x="76581" y="297180"/>
                  </a:lnTo>
                  <a:lnTo>
                    <a:pt x="92583" y="307848"/>
                  </a:lnTo>
                  <a:lnTo>
                    <a:pt x="118682" y="306705"/>
                  </a:lnTo>
                  <a:lnTo>
                    <a:pt x="145828" y="297085"/>
                  </a:lnTo>
                  <a:lnTo>
                    <a:pt x="167069" y="299752"/>
                  </a:lnTo>
                  <a:lnTo>
                    <a:pt x="182499" y="314706"/>
                  </a:lnTo>
                  <a:lnTo>
                    <a:pt x="197930" y="329660"/>
                  </a:lnTo>
                  <a:lnTo>
                    <a:pt x="220789" y="319469"/>
                  </a:lnTo>
                  <a:lnTo>
                    <a:pt x="223457" y="298132"/>
                  </a:lnTo>
                  <a:lnTo>
                    <a:pt x="253746" y="297561"/>
                  </a:lnTo>
                  <a:lnTo>
                    <a:pt x="270224" y="303943"/>
                  </a:lnTo>
                  <a:lnTo>
                    <a:pt x="290989" y="310801"/>
                  </a:lnTo>
                  <a:lnTo>
                    <a:pt x="297942" y="324612"/>
                  </a:lnTo>
                  <a:lnTo>
                    <a:pt x="318707" y="331470"/>
                  </a:lnTo>
                  <a:lnTo>
                    <a:pt x="325088" y="349568"/>
                  </a:lnTo>
                  <a:lnTo>
                    <a:pt x="346329" y="352235"/>
                  </a:lnTo>
                  <a:lnTo>
                    <a:pt x="380333" y="356426"/>
                  </a:lnTo>
                  <a:lnTo>
                    <a:pt x="392049" y="366522"/>
                  </a:lnTo>
                  <a:lnTo>
                    <a:pt x="392049" y="366522"/>
                  </a:lnTo>
                  <a:close/>
                  <a:moveTo>
                    <a:pt x="58864" y="368427"/>
                  </a:moveTo>
                  <a:lnTo>
                    <a:pt x="43434" y="353473"/>
                  </a:lnTo>
                  <a:lnTo>
                    <a:pt x="54579" y="367856"/>
                  </a:lnTo>
                  <a:lnTo>
                    <a:pt x="58864" y="368427"/>
                  </a:lnTo>
                  <a:lnTo>
                    <a:pt x="58864" y="3684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7EEAEFA0-B1B7-C1AA-9D5D-B9386809E058}"/>
                </a:ext>
              </a:extLst>
            </p:cNvPr>
            <p:cNvSpPr/>
            <p:nvPr/>
          </p:nvSpPr>
          <p:spPr>
            <a:xfrm>
              <a:off x="5128024" y="640994"/>
              <a:ext cx="954532" cy="976828"/>
            </a:xfrm>
            <a:custGeom>
              <a:avLst/>
              <a:gdLst>
                <a:gd name="connsiteX0" fmla="*/ 228409 w 566832"/>
                <a:gd name="connsiteY0" fmla="*/ 580073 h 580072"/>
                <a:gd name="connsiteX1" fmla="*/ 246602 w 566832"/>
                <a:gd name="connsiteY1" fmla="*/ 573691 h 580072"/>
                <a:gd name="connsiteX2" fmla="*/ 257270 w 566832"/>
                <a:gd name="connsiteY2" fmla="*/ 557689 h 580072"/>
                <a:gd name="connsiteX3" fmla="*/ 279178 w 566832"/>
                <a:gd name="connsiteY3" fmla="*/ 556070 h 580072"/>
                <a:gd name="connsiteX4" fmla="*/ 294132 w 566832"/>
                <a:gd name="connsiteY4" fmla="*/ 540639 h 580072"/>
                <a:gd name="connsiteX5" fmla="*/ 304705 w 566832"/>
                <a:gd name="connsiteY5" fmla="*/ 524637 h 580072"/>
                <a:gd name="connsiteX6" fmla="*/ 325564 w 566832"/>
                <a:gd name="connsiteY6" fmla="*/ 531590 h 580072"/>
                <a:gd name="connsiteX7" fmla="*/ 356045 w 566832"/>
                <a:gd name="connsiteY7" fmla="*/ 531019 h 580072"/>
                <a:gd name="connsiteX8" fmla="*/ 353854 w 566832"/>
                <a:gd name="connsiteY8" fmla="*/ 513493 h 580072"/>
                <a:gd name="connsiteX9" fmla="*/ 381095 w 566832"/>
                <a:gd name="connsiteY9" fmla="*/ 503872 h 580072"/>
                <a:gd name="connsiteX10" fmla="*/ 413195 w 566832"/>
                <a:gd name="connsiteY10" fmla="*/ 490537 h 580072"/>
                <a:gd name="connsiteX11" fmla="*/ 443579 w 566832"/>
                <a:gd name="connsiteY11" fmla="*/ 489966 h 580072"/>
                <a:gd name="connsiteX12" fmla="*/ 465487 w 566832"/>
                <a:gd name="connsiteY12" fmla="*/ 488347 h 580072"/>
                <a:gd name="connsiteX13" fmla="*/ 485204 w 566832"/>
                <a:gd name="connsiteY13" fmla="*/ 469106 h 580072"/>
                <a:gd name="connsiteX14" fmla="*/ 527971 w 566832"/>
                <a:gd name="connsiteY14" fmla="*/ 439864 h 580072"/>
                <a:gd name="connsiteX15" fmla="*/ 548735 w 566832"/>
                <a:gd name="connsiteY15" fmla="*/ 412147 h 580072"/>
                <a:gd name="connsiteX16" fmla="*/ 566833 w 566832"/>
                <a:gd name="connsiteY16" fmla="*/ 405765 h 580072"/>
                <a:gd name="connsiteX17" fmla="*/ 548164 w 566832"/>
                <a:gd name="connsiteY17" fmla="*/ 381762 h 580072"/>
                <a:gd name="connsiteX18" fmla="*/ 533686 w 566832"/>
                <a:gd name="connsiteY18" fmla="*/ 358426 h 580072"/>
                <a:gd name="connsiteX19" fmla="*/ 518160 w 566832"/>
                <a:gd name="connsiteY19" fmla="*/ 343472 h 580072"/>
                <a:gd name="connsiteX20" fmla="*/ 493490 w 566832"/>
                <a:gd name="connsiteY20" fmla="*/ 331851 h 580072"/>
                <a:gd name="connsiteX21" fmla="*/ 482822 w 566832"/>
                <a:gd name="connsiteY21" fmla="*/ 313182 h 580072"/>
                <a:gd name="connsiteX22" fmla="*/ 467296 w 566832"/>
                <a:gd name="connsiteY22" fmla="*/ 298323 h 580072"/>
                <a:gd name="connsiteX23" fmla="*/ 460820 w 566832"/>
                <a:gd name="connsiteY23" fmla="*/ 280226 h 580072"/>
                <a:gd name="connsiteX24" fmla="*/ 467201 w 566832"/>
                <a:gd name="connsiteY24" fmla="*/ 263747 h 580072"/>
                <a:gd name="connsiteX25" fmla="*/ 448437 w 566832"/>
                <a:gd name="connsiteY25" fmla="*/ 239839 h 580072"/>
                <a:gd name="connsiteX26" fmla="*/ 438245 w 566832"/>
                <a:gd name="connsiteY26" fmla="*/ 216884 h 580072"/>
                <a:gd name="connsiteX27" fmla="*/ 417862 w 566832"/>
                <a:gd name="connsiteY27" fmla="*/ 205740 h 580072"/>
                <a:gd name="connsiteX28" fmla="*/ 356425 w 566832"/>
                <a:gd name="connsiteY28" fmla="*/ 176593 h 580072"/>
                <a:gd name="connsiteX29" fmla="*/ 333946 w 566832"/>
                <a:gd name="connsiteY29" fmla="*/ 182404 h 580072"/>
                <a:gd name="connsiteX30" fmla="*/ 341376 w 566832"/>
                <a:gd name="connsiteY30" fmla="*/ 157448 h 580072"/>
                <a:gd name="connsiteX31" fmla="*/ 335471 w 566832"/>
                <a:gd name="connsiteY31" fmla="*/ 135065 h 580072"/>
                <a:gd name="connsiteX32" fmla="*/ 319374 w 566832"/>
                <a:gd name="connsiteY32" fmla="*/ 124397 h 580072"/>
                <a:gd name="connsiteX33" fmla="*/ 301276 w 566832"/>
                <a:gd name="connsiteY33" fmla="*/ 130874 h 580072"/>
                <a:gd name="connsiteX34" fmla="*/ 212789 w 566832"/>
                <a:gd name="connsiteY34" fmla="*/ 3239 h 580072"/>
                <a:gd name="connsiteX35" fmla="*/ 187166 w 566832"/>
                <a:gd name="connsiteY35" fmla="*/ 0 h 580072"/>
                <a:gd name="connsiteX36" fmla="*/ 180213 w 566832"/>
                <a:gd name="connsiteY36" fmla="*/ 20765 h 580072"/>
                <a:gd name="connsiteX37" fmla="*/ 169069 w 566832"/>
                <a:gd name="connsiteY37" fmla="*/ 41053 h 580072"/>
                <a:gd name="connsiteX38" fmla="*/ 154686 w 566832"/>
                <a:gd name="connsiteY38" fmla="*/ 52197 h 580072"/>
                <a:gd name="connsiteX39" fmla="*/ 136493 w 566832"/>
                <a:gd name="connsiteY39" fmla="*/ 58674 h 580072"/>
                <a:gd name="connsiteX40" fmla="*/ 116300 w 566832"/>
                <a:gd name="connsiteY40" fmla="*/ 82105 h 580072"/>
                <a:gd name="connsiteX41" fmla="*/ 96488 w 566832"/>
                <a:gd name="connsiteY41" fmla="*/ 101251 h 580072"/>
                <a:gd name="connsiteX42" fmla="*/ 78867 w 566832"/>
                <a:gd name="connsiteY42" fmla="*/ 103442 h 580072"/>
                <a:gd name="connsiteX43" fmla="*/ 57531 w 566832"/>
                <a:gd name="connsiteY43" fmla="*/ 100774 h 580072"/>
                <a:gd name="connsiteX44" fmla="*/ 38862 w 566832"/>
                <a:gd name="connsiteY44" fmla="*/ 111443 h 580072"/>
                <a:gd name="connsiteX45" fmla="*/ 36766 w 566832"/>
                <a:gd name="connsiteY45" fmla="*/ 128492 h 580072"/>
                <a:gd name="connsiteX46" fmla="*/ 29337 w 566832"/>
                <a:gd name="connsiteY46" fmla="*/ 153448 h 580072"/>
                <a:gd name="connsiteX47" fmla="*/ 18098 w 566832"/>
                <a:gd name="connsiteY47" fmla="*/ 173736 h 580072"/>
                <a:gd name="connsiteX48" fmla="*/ 6953 w 566832"/>
                <a:gd name="connsiteY48" fmla="*/ 193929 h 580072"/>
                <a:gd name="connsiteX49" fmla="*/ 0 w 566832"/>
                <a:gd name="connsiteY49" fmla="*/ 214693 h 580072"/>
                <a:gd name="connsiteX50" fmla="*/ 2191 w 566832"/>
                <a:gd name="connsiteY50" fmla="*/ 232315 h 580072"/>
                <a:gd name="connsiteX51" fmla="*/ 12954 w 566832"/>
                <a:gd name="connsiteY51" fmla="*/ 250889 h 580072"/>
                <a:gd name="connsiteX52" fmla="*/ 6001 w 566832"/>
                <a:gd name="connsiteY52" fmla="*/ 271653 h 580072"/>
                <a:gd name="connsiteX53" fmla="*/ 26384 w 566832"/>
                <a:gd name="connsiteY53" fmla="*/ 282797 h 580072"/>
                <a:gd name="connsiteX54" fmla="*/ 41910 w 566832"/>
                <a:gd name="connsiteY54" fmla="*/ 297656 h 580072"/>
                <a:gd name="connsiteX55" fmla="*/ 81534 w 566832"/>
                <a:gd name="connsiteY55" fmla="*/ 363093 h 580072"/>
                <a:gd name="connsiteX56" fmla="*/ 92202 w 566832"/>
                <a:gd name="connsiteY56" fmla="*/ 347186 h 580072"/>
                <a:gd name="connsiteX57" fmla="*/ 121158 w 566832"/>
                <a:gd name="connsiteY57" fmla="*/ 393954 h 580072"/>
                <a:gd name="connsiteX58" fmla="*/ 181737 w 566832"/>
                <a:gd name="connsiteY58" fmla="*/ 466249 h 580072"/>
                <a:gd name="connsiteX59" fmla="*/ 228409 w 566832"/>
                <a:gd name="connsiteY59" fmla="*/ 580073 h 580072"/>
                <a:gd name="connsiteX60" fmla="*/ 228409 w 566832"/>
                <a:gd name="connsiteY60" fmla="*/ 580073 h 580072"/>
                <a:gd name="connsiteX61" fmla="*/ 228409 w 566832"/>
                <a:gd name="connsiteY61" fmla="*/ 580073 h 5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66832" h="580072">
                  <a:moveTo>
                    <a:pt x="228409" y="580073"/>
                  </a:moveTo>
                  <a:lnTo>
                    <a:pt x="246602" y="573691"/>
                  </a:lnTo>
                  <a:lnTo>
                    <a:pt x="257270" y="557689"/>
                  </a:lnTo>
                  <a:lnTo>
                    <a:pt x="279178" y="556070"/>
                  </a:lnTo>
                  <a:lnTo>
                    <a:pt x="294132" y="540639"/>
                  </a:lnTo>
                  <a:lnTo>
                    <a:pt x="304705" y="524637"/>
                  </a:lnTo>
                  <a:lnTo>
                    <a:pt x="325564" y="531590"/>
                  </a:lnTo>
                  <a:lnTo>
                    <a:pt x="356045" y="531019"/>
                  </a:lnTo>
                  <a:lnTo>
                    <a:pt x="353854" y="513493"/>
                  </a:lnTo>
                  <a:lnTo>
                    <a:pt x="381095" y="503872"/>
                  </a:lnTo>
                  <a:lnTo>
                    <a:pt x="413195" y="490537"/>
                  </a:lnTo>
                  <a:lnTo>
                    <a:pt x="443579" y="489966"/>
                  </a:lnTo>
                  <a:lnTo>
                    <a:pt x="465487" y="488347"/>
                  </a:lnTo>
                  <a:lnTo>
                    <a:pt x="485204" y="469106"/>
                  </a:lnTo>
                  <a:lnTo>
                    <a:pt x="527971" y="439864"/>
                  </a:lnTo>
                  <a:lnTo>
                    <a:pt x="548735" y="412147"/>
                  </a:lnTo>
                  <a:lnTo>
                    <a:pt x="566833" y="405765"/>
                  </a:lnTo>
                  <a:lnTo>
                    <a:pt x="548164" y="381762"/>
                  </a:lnTo>
                  <a:lnTo>
                    <a:pt x="533686" y="358426"/>
                  </a:lnTo>
                  <a:lnTo>
                    <a:pt x="518160" y="343472"/>
                  </a:lnTo>
                  <a:lnTo>
                    <a:pt x="493490" y="331851"/>
                  </a:lnTo>
                  <a:lnTo>
                    <a:pt x="482822" y="313182"/>
                  </a:lnTo>
                  <a:lnTo>
                    <a:pt x="467296" y="298323"/>
                  </a:lnTo>
                  <a:lnTo>
                    <a:pt x="460820" y="280226"/>
                  </a:lnTo>
                  <a:lnTo>
                    <a:pt x="467201" y="263747"/>
                  </a:lnTo>
                  <a:lnTo>
                    <a:pt x="448437" y="239839"/>
                  </a:lnTo>
                  <a:lnTo>
                    <a:pt x="438245" y="216884"/>
                  </a:lnTo>
                  <a:lnTo>
                    <a:pt x="417862" y="205740"/>
                  </a:lnTo>
                  <a:lnTo>
                    <a:pt x="356425" y="176593"/>
                  </a:lnTo>
                  <a:lnTo>
                    <a:pt x="333946" y="182404"/>
                  </a:lnTo>
                  <a:lnTo>
                    <a:pt x="341376" y="157448"/>
                  </a:lnTo>
                  <a:lnTo>
                    <a:pt x="335471" y="135065"/>
                  </a:lnTo>
                  <a:lnTo>
                    <a:pt x="319374" y="124397"/>
                  </a:lnTo>
                  <a:lnTo>
                    <a:pt x="301276" y="130874"/>
                  </a:lnTo>
                  <a:lnTo>
                    <a:pt x="212789" y="3239"/>
                  </a:lnTo>
                  <a:lnTo>
                    <a:pt x="187166" y="0"/>
                  </a:lnTo>
                  <a:lnTo>
                    <a:pt x="180213" y="20765"/>
                  </a:lnTo>
                  <a:lnTo>
                    <a:pt x="169069" y="41053"/>
                  </a:lnTo>
                  <a:lnTo>
                    <a:pt x="154686" y="52197"/>
                  </a:lnTo>
                  <a:lnTo>
                    <a:pt x="136493" y="58674"/>
                  </a:lnTo>
                  <a:lnTo>
                    <a:pt x="116300" y="82105"/>
                  </a:lnTo>
                  <a:lnTo>
                    <a:pt x="96488" y="101251"/>
                  </a:lnTo>
                  <a:lnTo>
                    <a:pt x="78867" y="103442"/>
                  </a:lnTo>
                  <a:lnTo>
                    <a:pt x="57531" y="100774"/>
                  </a:lnTo>
                  <a:lnTo>
                    <a:pt x="38862" y="111443"/>
                  </a:lnTo>
                  <a:lnTo>
                    <a:pt x="36766" y="128492"/>
                  </a:lnTo>
                  <a:lnTo>
                    <a:pt x="29337" y="153448"/>
                  </a:lnTo>
                  <a:lnTo>
                    <a:pt x="18098" y="173736"/>
                  </a:lnTo>
                  <a:lnTo>
                    <a:pt x="6953" y="193929"/>
                  </a:lnTo>
                  <a:lnTo>
                    <a:pt x="0" y="214693"/>
                  </a:lnTo>
                  <a:lnTo>
                    <a:pt x="2191" y="232315"/>
                  </a:lnTo>
                  <a:lnTo>
                    <a:pt x="12954" y="250889"/>
                  </a:lnTo>
                  <a:lnTo>
                    <a:pt x="6001" y="271653"/>
                  </a:lnTo>
                  <a:lnTo>
                    <a:pt x="26384" y="282797"/>
                  </a:lnTo>
                  <a:lnTo>
                    <a:pt x="41910" y="297656"/>
                  </a:lnTo>
                  <a:lnTo>
                    <a:pt x="81534" y="363093"/>
                  </a:lnTo>
                  <a:lnTo>
                    <a:pt x="92202" y="347186"/>
                  </a:lnTo>
                  <a:lnTo>
                    <a:pt x="121158" y="393954"/>
                  </a:lnTo>
                  <a:lnTo>
                    <a:pt x="181737" y="466249"/>
                  </a:lnTo>
                  <a:lnTo>
                    <a:pt x="228409" y="580073"/>
                  </a:lnTo>
                  <a:lnTo>
                    <a:pt x="228409" y="580073"/>
                  </a:lnTo>
                  <a:lnTo>
                    <a:pt x="228409" y="5800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9870E0F5-3CF4-1D90-ADEF-2D76BD99BBBA}"/>
                </a:ext>
              </a:extLst>
            </p:cNvPr>
            <p:cNvSpPr/>
            <p:nvPr/>
          </p:nvSpPr>
          <p:spPr>
            <a:xfrm>
              <a:off x="5345845" y="1324613"/>
              <a:ext cx="863106" cy="851717"/>
            </a:xfrm>
            <a:custGeom>
              <a:avLst/>
              <a:gdLst>
                <a:gd name="connsiteX0" fmla="*/ 197072 w 512540"/>
                <a:gd name="connsiteY0" fmla="*/ 505778 h 505777"/>
                <a:gd name="connsiteX1" fmla="*/ 203454 w 512540"/>
                <a:gd name="connsiteY1" fmla="*/ 489299 h 505777"/>
                <a:gd name="connsiteX2" fmla="*/ 225266 w 512540"/>
                <a:gd name="connsiteY2" fmla="*/ 487680 h 505777"/>
                <a:gd name="connsiteX3" fmla="*/ 240220 w 512540"/>
                <a:gd name="connsiteY3" fmla="*/ 472249 h 505777"/>
                <a:gd name="connsiteX4" fmla="*/ 258318 w 512540"/>
                <a:gd name="connsiteY4" fmla="*/ 465868 h 505777"/>
                <a:gd name="connsiteX5" fmla="*/ 247650 w 512540"/>
                <a:gd name="connsiteY5" fmla="*/ 447199 h 505777"/>
                <a:gd name="connsiteX6" fmla="*/ 258223 w 512540"/>
                <a:gd name="connsiteY6" fmla="*/ 431292 h 505777"/>
                <a:gd name="connsiteX7" fmla="*/ 268891 w 512540"/>
                <a:gd name="connsiteY7" fmla="*/ 415290 h 505777"/>
                <a:gd name="connsiteX8" fmla="*/ 331661 w 512540"/>
                <a:gd name="connsiteY8" fmla="*/ 362617 h 505777"/>
                <a:gd name="connsiteX9" fmla="*/ 342900 w 512540"/>
                <a:gd name="connsiteY9" fmla="*/ 376999 h 505777"/>
                <a:gd name="connsiteX10" fmla="*/ 354520 w 512540"/>
                <a:gd name="connsiteY10" fmla="*/ 352520 h 505777"/>
                <a:gd name="connsiteX11" fmla="*/ 368903 w 512540"/>
                <a:gd name="connsiteY11" fmla="*/ 341281 h 505777"/>
                <a:gd name="connsiteX12" fmla="*/ 389191 w 512540"/>
                <a:gd name="connsiteY12" fmla="*/ 352425 h 505777"/>
                <a:gd name="connsiteX13" fmla="*/ 391287 w 512540"/>
                <a:gd name="connsiteY13" fmla="*/ 335471 h 505777"/>
                <a:gd name="connsiteX14" fmla="*/ 397669 w 512540"/>
                <a:gd name="connsiteY14" fmla="*/ 318992 h 505777"/>
                <a:gd name="connsiteX15" fmla="*/ 401384 w 512540"/>
                <a:gd name="connsiteY15" fmla="*/ 289179 h 505777"/>
                <a:gd name="connsiteX16" fmla="*/ 429577 w 512540"/>
                <a:gd name="connsiteY16" fmla="*/ 271082 h 505777"/>
                <a:gd name="connsiteX17" fmla="*/ 440721 w 512540"/>
                <a:gd name="connsiteY17" fmla="*/ 250889 h 505777"/>
                <a:gd name="connsiteX18" fmla="*/ 444912 w 512540"/>
                <a:gd name="connsiteY18" fmla="*/ 216884 h 505777"/>
                <a:gd name="connsiteX19" fmla="*/ 447580 w 512540"/>
                <a:gd name="connsiteY19" fmla="*/ 195548 h 505777"/>
                <a:gd name="connsiteX20" fmla="*/ 468344 w 512540"/>
                <a:gd name="connsiteY20" fmla="*/ 202502 h 505777"/>
                <a:gd name="connsiteX21" fmla="*/ 492347 w 512540"/>
                <a:gd name="connsiteY21" fmla="*/ 218408 h 505777"/>
                <a:gd name="connsiteX22" fmla="*/ 490728 w 512540"/>
                <a:gd name="connsiteY22" fmla="*/ 196596 h 505777"/>
                <a:gd name="connsiteX23" fmla="*/ 512540 w 512540"/>
                <a:gd name="connsiteY23" fmla="*/ 194977 h 505777"/>
                <a:gd name="connsiteX24" fmla="*/ 506635 w 512540"/>
                <a:gd name="connsiteY24" fmla="*/ 172688 h 505777"/>
                <a:gd name="connsiteX25" fmla="*/ 495967 w 512540"/>
                <a:gd name="connsiteY25" fmla="*/ 154019 h 505777"/>
                <a:gd name="connsiteX26" fmla="*/ 457962 w 512540"/>
                <a:gd name="connsiteY26" fmla="*/ 75914 h 505777"/>
                <a:gd name="connsiteX27" fmla="*/ 443484 w 512540"/>
                <a:gd name="connsiteY27" fmla="*/ 18002 h 505777"/>
                <a:gd name="connsiteX28" fmla="*/ 437007 w 512540"/>
                <a:gd name="connsiteY28" fmla="*/ 0 h 505777"/>
                <a:gd name="connsiteX29" fmla="*/ 418909 w 512540"/>
                <a:gd name="connsiteY29" fmla="*/ 6382 h 505777"/>
                <a:gd name="connsiteX30" fmla="*/ 404050 w 512540"/>
                <a:gd name="connsiteY30" fmla="*/ 21812 h 505777"/>
                <a:gd name="connsiteX31" fmla="*/ 369475 w 512540"/>
                <a:gd name="connsiteY31" fmla="*/ 56388 h 505777"/>
                <a:gd name="connsiteX32" fmla="*/ 346043 w 512540"/>
                <a:gd name="connsiteY32" fmla="*/ 70771 h 505777"/>
                <a:gd name="connsiteX33" fmla="*/ 322612 w 512540"/>
                <a:gd name="connsiteY33" fmla="*/ 85154 h 505777"/>
                <a:gd name="connsiteX34" fmla="*/ 292798 w 512540"/>
                <a:gd name="connsiteY34" fmla="*/ 81439 h 505777"/>
                <a:gd name="connsiteX35" fmla="*/ 260795 w 512540"/>
                <a:gd name="connsiteY35" fmla="*/ 94774 h 505777"/>
                <a:gd name="connsiteX36" fmla="*/ 238410 w 512540"/>
                <a:gd name="connsiteY36" fmla="*/ 100679 h 505777"/>
                <a:gd name="connsiteX37" fmla="*/ 224028 w 512540"/>
                <a:gd name="connsiteY37" fmla="*/ 111823 h 505777"/>
                <a:gd name="connsiteX38" fmla="*/ 204883 w 512540"/>
                <a:gd name="connsiteY38" fmla="*/ 126778 h 505777"/>
                <a:gd name="connsiteX39" fmla="*/ 187833 w 512540"/>
                <a:gd name="connsiteY39" fmla="*/ 124682 h 505777"/>
                <a:gd name="connsiteX40" fmla="*/ 169736 w 512540"/>
                <a:gd name="connsiteY40" fmla="*/ 131064 h 505777"/>
                <a:gd name="connsiteX41" fmla="*/ 155353 w 512540"/>
                <a:gd name="connsiteY41" fmla="*/ 142208 h 505777"/>
                <a:gd name="connsiteX42" fmla="*/ 137255 w 512540"/>
                <a:gd name="connsiteY42" fmla="*/ 148685 h 505777"/>
                <a:gd name="connsiteX43" fmla="*/ 122301 w 512540"/>
                <a:gd name="connsiteY43" fmla="*/ 164116 h 505777"/>
                <a:gd name="connsiteX44" fmla="*/ 104204 w 512540"/>
                <a:gd name="connsiteY44" fmla="*/ 170498 h 505777"/>
                <a:gd name="connsiteX45" fmla="*/ 85058 w 512540"/>
                <a:gd name="connsiteY45" fmla="*/ 185356 h 505777"/>
                <a:gd name="connsiteX46" fmla="*/ 63818 w 512540"/>
                <a:gd name="connsiteY46" fmla="*/ 217265 h 505777"/>
                <a:gd name="connsiteX47" fmla="*/ 52673 w 512540"/>
                <a:gd name="connsiteY47" fmla="*/ 237554 h 505777"/>
                <a:gd name="connsiteX48" fmla="*/ 34004 w 512540"/>
                <a:gd name="connsiteY48" fmla="*/ 248126 h 505777"/>
                <a:gd name="connsiteX49" fmla="*/ 19145 w 512540"/>
                <a:gd name="connsiteY49" fmla="*/ 263557 h 505777"/>
                <a:gd name="connsiteX50" fmla="*/ 0 w 512540"/>
                <a:gd name="connsiteY50" fmla="*/ 278511 h 505777"/>
                <a:gd name="connsiteX51" fmla="*/ 10192 w 512540"/>
                <a:gd name="connsiteY51" fmla="*/ 301371 h 505777"/>
                <a:gd name="connsiteX52" fmla="*/ 21336 w 512540"/>
                <a:gd name="connsiteY52" fmla="*/ 315659 h 505777"/>
                <a:gd name="connsiteX53" fmla="*/ 41624 w 512540"/>
                <a:gd name="connsiteY53" fmla="*/ 326803 h 505777"/>
                <a:gd name="connsiteX54" fmla="*/ 26194 w 512540"/>
                <a:gd name="connsiteY54" fmla="*/ 346519 h 505777"/>
                <a:gd name="connsiteX55" fmla="*/ 24098 w 512540"/>
                <a:gd name="connsiteY55" fmla="*/ 363569 h 505777"/>
                <a:gd name="connsiteX56" fmla="*/ 40100 w 512540"/>
                <a:gd name="connsiteY56" fmla="*/ 374142 h 505777"/>
                <a:gd name="connsiteX57" fmla="*/ 64675 w 512540"/>
                <a:gd name="connsiteY57" fmla="*/ 385763 h 505777"/>
                <a:gd name="connsiteX58" fmla="*/ 80676 w 512540"/>
                <a:gd name="connsiteY58" fmla="*/ 396431 h 505777"/>
                <a:gd name="connsiteX59" fmla="*/ 82868 w 512540"/>
                <a:gd name="connsiteY59" fmla="*/ 413957 h 505777"/>
                <a:gd name="connsiteX60" fmla="*/ 104680 w 512540"/>
                <a:gd name="connsiteY60" fmla="*/ 412337 h 505777"/>
                <a:gd name="connsiteX61" fmla="*/ 106299 w 512540"/>
                <a:gd name="connsiteY61" fmla="*/ 434149 h 505777"/>
                <a:gd name="connsiteX62" fmla="*/ 124968 w 512540"/>
                <a:gd name="connsiteY62" fmla="*/ 423482 h 505777"/>
                <a:gd name="connsiteX63" fmla="*/ 135636 w 512540"/>
                <a:gd name="connsiteY63" fmla="*/ 407480 h 505777"/>
                <a:gd name="connsiteX64" fmla="*/ 155353 w 512540"/>
                <a:gd name="connsiteY64" fmla="*/ 422910 h 505777"/>
                <a:gd name="connsiteX65" fmla="*/ 161258 w 512540"/>
                <a:gd name="connsiteY65" fmla="*/ 445198 h 505777"/>
                <a:gd name="connsiteX66" fmla="*/ 152305 w 512540"/>
                <a:gd name="connsiteY66" fmla="*/ 483013 h 505777"/>
                <a:gd name="connsiteX67" fmla="*/ 162401 w 512540"/>
                <a:gd name="connsiteY67" fmla="*/ 505778 h 505777"/>
                <a:gd name="connsiteX68" fmla="*/ 197072 w 512540"/>
                <a:gd name="connsiteY68" fmla="*/ 505778 h 505777"/>
                <a:gd name="connsiteX69" fmla="*/ 197072 w 512540"/>
                <a:gd name="connsiteY69" fmla="*/ 505778 h 505777"/>
                <a:gd name="connsiteX70" fmla="*/ 197072 w 512540"/>
                <a:gd name="connsiteY70" fmla="*/ 505778 h 505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2540" h="505777">
                  <a:moveTo>
                    <a:pt x="197072" y="505778"/>
                  </a:moveTo>
                  <a:lnTo>
                    <a:pt x="203454" y="489299"/>
                  </a:lnTo>
                  <a:lnTo>
                    <a:pt x="225266" y="487680"/>
                  </a:lnTo>
                  <a:lnTo>
                    <a:pt x="240220" y="472249"/>
                  </a:lnTo>
                  <a:lnTo>
                    <a:pt x="258318" y="465868"/>
                  </a:lnTo>
                  <a:lnTo>
                    <a:pt x="247650" y="447199"/>
                  </a:lnTo>
                  <a:lnTo>
                    <a:pt x="258223" y="431292"/>
                  </a:lnTo>
                  <a:lnTo>
                    <a:pt x="268891" y="415290"/>
                  </a:lnTo>
                  <a:lnTo>
                    <a:pt x="331661" y="362617"/>
                  </a:lnTo>
                  <a:lnTo>
                    <a:pt x="342900" y="376999"/>
                  </a:lnTo>
                  <a:lnTo>
                    <a:pt x="354520" y="352520"/>
                  </a:lnTo>
                  <a:lnTo>
                    <a:pt x="368903" y="341281"/>
                  </a:lnTo>
                  <a:lnTo>
                    <a:pt x="389191" y="352425"/>
                  </a:lnTo>
                  <a:lnTo>
                    <a:pt x="391287" y="335471"/>
                  </a:lnTo>
                  <a:lnTo>
                    <a:pt x="397669" y="318992"/>
                  </a:lnTo>
                  <a:lnTo>
                    <a:pt x="401384" y="289179"/>
                  </a:lnTo>
                  <a:lnTo>
                    <a:pt x="429577" y="271082"/>
                  </a:lnTo>
                  <a:lnTo>
                    <a:pt x="440721" y="250889"/>
                  </a:lnTo>
                  <a:lnTo>
                    <a:pt x="444912" y="216884"/>
                  </a:lnTo>
                  <a:lnTo>
                    <a:pt x="447580" y="195548"/>
                  </a:lnTo>
                  <a:lnTo>
                    <a:pt x="468344" y="202502"/>
                  </a:lnTo>
                  <a:lnTo>
                    <a:pt x="492347" y="218408"/>
                  </a:lnTo>
                  <a:lnTo>
                    <a:pt x="490728" y="196596"/>
                  </a:lnTo>
                  <a:lnTo>
                    <a:pt x="512540" y="194977"/>
                  </a:lnTo>
                  <a:lnTo>
                    <a:pt x="506635" y="172688"/>
                  </a:lnTo>
                  <a:lnTo>
                    <a:pt x="495967" y="154019"/>
                  </a:lnTo>
                  <a:lnTo>
                    <a:pt x="457962" y="75914"/>
                  </a:lnTo>
                  <a:lnTo>
                    <a:pt x="443484" y="18002"/>
                  </a:lnTo>
                  <a:lnTo>
                    <a:pt x="437007" y="0"/>
                  </a:lnTo>
                  <a:lnTo>
                    <a:pt x="418909" y="6382"/>
                  </a:lnTo>
                  <a:lnTo>
                    <a:pt x="404050" y="21812"/>
                  </a:lnTo>
                  <a:lnTo>
                    <a:pt x="369475" y="56388"/>
                  </a:lnTo>
                  <a:lnTo>
                    <a:pt x="346043" y="70771"/>
                  </a:lnTo>
                  <a:lnTo>
                    <a:pt x="322612" y="85154"/>
                  </a:lnTo>
                  <a:lnTo>
                    <a:pt x="292798" y="81439"/>
                  </a:lnTo>
                  <a:lnTo>
                    <a:pt x="260795" y="94774"/>
                  </a:lnTo>
                  <a:lnTo>
                    <a:pt x="238410" y="100679"/>
                  </a:lnTo>
                  <a:lnTo>
                    <a:pt x="224028" y="111823"/>
                  </a:lnTo>
                  <a:lnTo>
                    <a:pt x="204883" y="126778"/>
                  </a:lnTo>
                  <a:lnTo>
                    <a:pt x="187833" y="124682"/>
                  </a:lnTo>
                  <a:lnTo>
                    <a:pt x="169736" y="131064"/>
                  </a:lnTo>
                  <a:lnTo>
                    <a:pt x="155353" y="142208"/>
                  </a:lnTo>
                  <a:lnTo>
                    <a:pt x="137255" y="148685"/>
                  </a:lnTo>
                  <a:lnTo>
                    <a:pt x="122301" y="164116"/>
                  </a:lnTo>
                  <a:lnTo>
                    <a:pt x="104204" y="170498"/>
                  </a:lnTo>
                  <a:lnTo>
                    <a:pt x="85058" y="185356"/>
                  </a:lnTo>
                  <a:lnTo>
                    <a:pt x="63818" y="217265"/>
                  </a:lnTo>
                  <a:lnTo>
                    <a:pt x="52673" y="237554"/>
                  </a:lnTo>
                  <a:lnTo>
                    <a:pt x="34004" y="248126"/>
                  </a:lnTo>
                  <a:lnTo>
                    <a:pt x="19145" y="263557"/>
                  </a:lnTo>
                  <a:lnTo>
                    <a:pt x="0" y="278511"/>
                  </a:lnTo>
                  <a:lnTo>
                    <a:pt x="10192" y="301371"/>
                  </a:lnTo>
                  <a:lnTo>
                    <a:pt x="21336" y="315659"/>
                  </a:lnTo>
                  <a:lnTo>
                    <a:pt x="41624" y="326803"/>
                  </a:lnTo>
                  <a:lnTo>
                    <a:pt x="26194" y="346519"/>
                  </a:lnTo>
                  <a:lnTo>
                    <a:pt x="24098" y="363569"/>
                  </a:lnTo>
                  <a:lnTo>
                    <a:pt x="40100" y="374142"/>
                  </a:lnTo>
                  <a:lnTo>
                    <a:pt x="64675" y="385763"/>
                  </a:lnTo>
                  <a:lnTo>
                    <a:pt x="80676" y="396431"/>
                  </a:lnTo>
                  <a:lnTo>
                    <a:pt x="82868" y="413957"/>
                  </a:lnTo>
                  <a:lnTo>
                    <a:pt x="104680" y="412337"/>
                  </a:lnTo>
                  <a:lnTo>
                    <a:pt x="106299" y="434149"/>
                  </a:lnTo>
                  <a:lnTo>
                    <a:pt x="124968" y="423482"/>
                  </a:lnTo>
                  <a:lnTo>
                    <a:pt x="135636" y="407480"/>
                  </a:lnTo>
                  <a:lnTo>
                    <a:pt x="155353" y="422910"/>
                  </a:lnTo>
                  <a:lnTo>
                    <a:pt x="161258" y="445198"/>
                  </a:lnTo>
                  <a:lnTo>
                    <a:pt x="152305" y="483013"/>
                  </a:lnTo>
                  <a:lnTo>
                    <a:pt x="162401" y="505778"/>
                  </a:lnTo>
                  <a:lnTo>
                    <a:pt x="197072" y="505778"/>
                  </a:lnTo>
                  <a:lnTo>
                    <a:pt x="197072" y="505778"/>
                  </a:lnTo>
                  <a:lnTo>
                    <a:pt x="197072" y="5057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89BFEB9-09A2-7AE6-27C3-CA45823E604F}"/>
                </a:ext>
              </a:extLst>
            </p:cNvPr>
            <p:cNvSpPr/>
            <p:nvPr/>
          </p:nvSpPr>
          <p:spPr>
            <a:xfrm>
              <a:off x="5358517" y="157871"/>
              <a:ext cx="875134" cy="926944"/>
            </a:xfrm>
            <a:custGeom>
              <a:avLst/>
              <a:gdLst>
                <a:gd name="connsiteX0" fmla="*/ 329089 w 519683"/>
                <a:gd name="connsiteY0" fmla="*/ 550450 h 550449"/>
                <a:gd name="connsiteX1" fmla="*/ 347186 w 519683"/>
                <a:gd name="connsiteY1" fmla="*/ 544068 h 550449"/>
                <a:gd name="connsiteX2" fmla="*/ 365189 w 519683"/>
                <a:gd name="connsiteY2" fmla="*/ 537591 h 550449"/>
                <a:gd name="connsiteX3" fmla="*/ 381667 w 519683"/>
                <a:gd name="connsiteY3" fmla="*/ 509397 h 550449"/>
                <a:gd name="connsiteX4" fmla="*/ 392239 w 519683"/>
                <a:gd name="connsiteY4" fmla="*/ 493395 h 550449"/>
                <a:gd name="connsiteX5" fmla="*/ 398622 w 519683"/>
                <a:gd name="connsiteY5" fmla="*/ 476917 h 550449"/>
                <a:gd name="connsiteX6" fmla="*/ 397002 w 519683"/>
                <a:gd name="connsiteY6" fmla="*/ 455105 h 550449"/>
                <a:gd name="connsiteX7" fmla="*/ 395859 w 519683"/>
                <a:gd name="connsiteY7" fmla="*/ 429101 h 550449"/>
                <a:gd name="connsiteX8" fmla="*/ 410146 w 519683"/>
                <a:gd name="connsiteY8" fmla="*/ 417862 h 550449"/>
                <a:gd name="connsiteX9" fmla="*/ 424529 w 519683"/>
                <a:gd name="connsiteY9" fmla="*/ 406718 h 550449"/>
                <a:gd name="connsiteX10" fmla="*/ 437674 w 519683"/>
                <a:gd name="connsiteY10" fmla="*/ 300323 h 550449"/>
                <a:gd name="connsiteX11" fmla="*/ 435483 w 519683"/>
                <a:gd name="connsiteY11" fmla="*/ 282702 h 550449"/>
                <a:gd name="connsiteX12" fmla="*/ 446056 w 519683"/>
                <a:gd name="connsiteY12" fmla="*/ 266795 h 550449"/>
                <a:gd name="connsiteX13" fmla="*/ 432245 w 519683"/>
                <a:gd name="connsiteY13" fmla="*/ 239173 h 550449"/>
                <a:gd name="connsiteX14" fmla="*/ 423196 w 519683"/>
                <a:gd name="connsiteY14" fmla="*/ 207740 h 550449"/>
                <a:gd name="connsiteX15" fmla="*/ 421005 w 519683"/>
                <a:gd name="connsiteY15" fmla="*/ 190214 h 550449"/>
                <a:gd name="connsiteX16" fmla="*/ 431578 w 519683"/>
                <a:gd name="connsiteY16" fmla="*/ 174212 h 550449"/>
                <a:gd name="connsiteX17" fmla="*/ 429483 w 519683"/>
                <a:gd name="connsiteY17" fmla="*/ 156686 h 550449"/>
                <a:gd name="connsiteX18" fmla="*/ 432625 w 519683"/>
                <a:gd name="connsiteY18" fmla="*/ 131159 h 550449"/>
                <a:gd name="connsiteX19" fmla="*/ 455486 w 519683"/>
                <a:gd name="connsiteY19" fmla="*/ 121063 h 550449"/>
                <a:gd name="connsiteX20" fmla="*/ 472440 w 519683"/>
                <a:gd name="connsiteY20" fmla="*/ 123158 h 550449"/>
                <a:gd name="connsiteX21" fmla="*/ 499015 w 519683"/>
                <a:gd name="connsiteY21" fmla="*/ 117729 h 550449"/>
                <a:gd name="connsiteX22" fmla="*/ 510159 w 519683"/>
                <a:gd name="connsiteY22" fmla="*/ 97536 h 550449"/>
                <a:gd name="connsiteX23" fmla="*/ 517017 w 519683"/>
                <a:gd name="connsiteY23" fmla="*/ 76772 h 550449"/>
                <a:gd name="connsiteX24" fmla="*/ 519684 w 519683"/>
                <a:gd name="connsiteY24" fmla="*/ 55531 h 550449"/>
                <a:gd name="connsiteX25" fmla="*/ 507397 w 519683"/>
                <a:gd name="connsiteY25" fmla="*/ 15145 h 550449"/>
                <a:gd name="connsiteX26" fmla="*/ 395288 w 519683"/>
                <a:gd name="connsiteY26" fmla="*/ 14192 h 550449"/>
                <a:gd name="connsiteX27" fmla="*/ 231648 w 519683"/>
                <a:gd name="connsiteY27" fmla="*/ 11335 h 550449"/>
                <a:gd name="connsiteX28" fmla="*/ 137065 w 519683"/>
                <a:gd name="connsiteY28" fmla="*/ 8287 h 550449"/>
                <a:gd name="connsiteX29" fmla="*/ 51531 w 519683"/>
                <a:gd name="connsiteY29" fmla="*/ 2000 h 550449"/>
                <a:gd name="connsiteX30" fmla="*/ 0 w 519683"/>
                <a:gd name="connsiteY30" fmla="*/ 0 h 550449"/>
                <a:gd name="connsiteX31" fmla="*/ 19145 w 519683"/>
                <a:gd name="connsiteY31" fmla="*/ 54197 h 550449"/>
                <a:gd name="connsiteX32" fmla="*/ 51149 w 519683"/>
                <a:gd name="connsiteY32" fmla="*/ 110014 h 550449"/>
                <a:gd name="connsiteX33" fmla="*/ 61246 w 519683"/>
                <a:gd name="connsiteY33" fmla="*/ 132874 h 550449"/>
                <a:gd name="connsiteX34" fmla="*/ 81534 w 519683"/>
                <a:gd name="connsiteY34" fmla="*/ 213169 h 550449"/>
                <a:gd name="connsiteX35" fmla="*/ 100203 w 519683"/>
                <a:gd name="connsiteY35" fmla="*/ 237077 h 550449"/>
                <a:gd name="connsiteX36" fmla="*/ 114586 w 519683"/>
                <a:gd name="connsiteY36" fmla="*/ 260414 h 550449"/>
                <a:gd name="connsiteX37" fmla="*/ 91726 w 519683"/>
                <a:gd name="connsiteY37" fmla="*/ 270605 h 550449"/>
                <a:gd name="connsiteX38" fmla="*/ 76391 w 519683"/>
                <a:gd name="connsiteY38" fmla="*/ 290227 h 550449"/>
                <a:gd name="connsiteX39" fmla="*/ 164211 w 519683"/>
                <a:gd name="connsiteY39" fmla="*/ 417767 h 550449"/>
                <a:gd name="connsiteX40" fmla="*/ 182213 w 519683"/>
                <a:gd name="connsiteY40" fmla="*/ 411385 h 550449"/>
                <a:gd name="connsiteX41" fmla="*/ 198215 w 519683"/>
                <a:gd name="connsiteY41" fmla="*/ 421958 h 550449"/>
                <a:gd name="connsiteX42" fmla="*/ 199834 w 519683"/>
                <a:gd name="connsiteY42" fmla="*/ 443770 h 550449"/>
                <a:gd name="connsiteX43" fmla="*/ 196691 w 519683"/>
                <a:gd name="connsiteY43" fmla="*/ 469297 h 550449"/>
                <a:gd name="connsiteX44" fmla="*/ 217932 w 519683"/>
                <a:gd name="connsiteY44" fmla="*/ 471964 h 550449"/>
                <a:gd name="connsiteX45" fmla="*/ 280131 w 519683"/>
                <a:gd name="connsiteY45" fmla="*/ 492538 h 550449"/>
                <a:gd name="connsiteX46" fmla="*/ 300895 w 519683"/>
                <a:gd name="connsiteY46" fmla="*/ 499396 h 550449"/>
                <a:gd name="connsiteX47" fmla="*/ 311468 w 519683"/>
                <a:gd name="connsiteY47" fmla="*/ 518065 h 550449"/>
                <a:gd name="connsiteX48" fmla="*/ 325850 w 519683"/>
                <a:gd name="connsiteY48" fmla="*/ 541401 h 550449"/>
                <a:gd name="connsiteX49" fmla="*/ 329089 w 519683"/>
                <a:gd name="connsiteY49" fmla="*/ 550450 h 550449"/>
                <a:gd name="connsiteX50" fmla="*/ 329089 w 519683"/>
                <a:gd name="connsiteY50" fmla="*/ 550450 h 550449"/>
                <a:gd name="connsiteX51" fmla="*/ 329089 w 519683"/>
                <a:gd name="connsiteY51" fmla="*/ 550450 h 55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19683" h="550449">
                  <a:moveTo>
                    <a:pt x="329089" y="550450"/>
                  </a:moveTo>
                  <a:lnTo>
                    <a:pt x="347186" y="544068"/>
                  </a:lnTo>
                  <a:lnTo>
                    <a:pt x="365189" y="537591"/>
                  </a:lnTo>
                  <a:lnTo>
                    <a:pt x="381667" y="509397"/>
                  </a:lnTo>
                  <a:lnTo>
                    <a:pt x="392239" y="493395"/>
                  </a:lnTo>
                  <a:lnTo>
                    <a:pt x="398622" y="476917"/>
                  </a:lnTo>
                  <a:lnTo>
                    <a:pt x="397002" y="455105"/>
                  </a:lnTo>
                  <a:lnTo>
                    <a:pt x="395859" y="429101"/>
                  </a:lnTo>
                  <a:lnTo>
                    <a:pt x="410146" y="417862"/>
                  </a:lnTo>
                  <a:lnTo>
                    <a:pt x="424529" y="406718"/>
                  </a:lnTo>
                  <a:lnTo>
                    <a:pt x="437674" y="300323"/>
                  </a:lnTo>
                  <a:lnTo>
                    <a:pt x="435483" y="282702"/>
                  </a:lnTo>
                  <a:lnTo>
                    <a:pt x="446056" y="266795"/>
                  </a:lnTo>
                  <a:lnTo>
                    <a:pt x="432245" y="239173"/>
                  </a:lnTo>
                  <a:lnTo>
                    <a:pt x="423196" y="207740"/>
                  </a:lnTo>
                  <a:lnTo>
                    <a:pt x="421005" y="190214"/>
                  </a:lnTo>
                  <a:lnTo>
                    <a:pt x="431578" y="174212"/>
                  </a:lnTo>
                  <a:lnTo>
                    <a:pt x="429483" y="156686"/>
                  </a:lnTo>
                  <a:lnTo>
                    <a:pt x="432625" y="131159"/>
                  </a:lnTo>
                  <a:lnTo>
                    <a:pt x="455486" y="121063"/>
                  </a:lnTo>
                  <a:lnTo>
                    <a:pt x="472440" y="123158"/>
                  </a:lnTo>
                  <a:lnTo>
                    <a:pt x="499015" y="117729"/>
                  </a:lnTo>
                  <a:lnTo>
                    <a:pt x="510159" y="97536"/>
                  </a:lnTo>
                  <a:lnTo>
                    <a:pt x="517017" y="76772"/>
                  </a:lnTo>
                  <a:lnTo>
                    <a:pt x="519684" y="55531"/>
                  </a:lnTo>
                  <a:lnTo>
                    <a:pt x="507397" y="15145"/>
                  </a:lnTo>
                  <a:lnTo>
                    <a:pt x="395288" y="14192"/>
                  </a:lnTo>
                  <a:lnTo>
                    <a:pt x="231648" y="11335"/>
                  </a:lnTo>
                  <a:lnTo>
                    <a:pt x="137065" y="8287"/>
                  </a:lnTo>
                  <a:lnTo>
                    <a:pt x="51531" y="2000"/>
                  </a:lnTo>
                  <a:lnTo>
                    <a:pt x="0" y="0"/>
                  </a:lnTo>
                  <a:lnTo>
                    <a:pt x="19145" y="54197"/>
                  </a:lnTo>
                  <a:lnTo>
                    <a:pt x="51149" y="110014"/>
                  </a:lnTo>
                  <a:lnTo>
                    <a:pt x="61246" y="132874"/>
                  </a:lnTo>
                  <a:lnTo>
                    <a:pt x="81534" y="213169"/>
                  </a:lnTo>
                  <a:lnTo>
                    <a:pt x="100203" y="237077"/>
                  </a:lnTo>
                  <a:lnTo>
                    <a:pt x="114586" y="260414"/>
                  </a:lnTo>
                  <a:lnTo>
                    <a:pt x="91726" y="270605"/>
                  </a:lnTo>
                  <a:lnTo>
                    <a:pt x="76391" y="290227"/>
                  </a:lnTo>
                  <a:lnTo>
                    <a:pt x="164211" y="417767"/>
                  </a:lnTo>
                  <a:lnTo>
                    <a:pt x="182213" y="411385"/>
                  </a:lnTo>
                  <a:lnTo>
                    <a:pt x="198215" y="421958"/>
                  </a:lnTo>
                  <a:lnTo>
                    <a:pt x="199834" y="443770"/>
                  </a:lnTo>
                  <a:lnTo>
                    <a:pt x="196691" y="469297"/>
                  </a:lnTo>
                  <a:lnTo>
                    <a:pt x="217932" y="471964"/>
                  </a:lnTo>
                  <a:lnTo>
                    <a:pt x="280131" y="492538"/>
                  </a:lnTo>
                  <a:lnTo>
                    <a:pt x="300895" y="499396"/>
                  </a:lnTo>
                  <a:lnTo>
                    <a:pt x="311468" y="518065"/>
                  </a:lnTo>
                  <a:lnTo>
                    <a:pt x="325850" y="541401"/>
                  </a:lnTo>
                  <a:lnTo>
                    <a:pt x="329089" y="550450"/>
                  </a:lnTo>
                  <a:lnTo>
                    <a:pt x="329089" y="550450"/>
                  </a:lnTo>
                  <a:lnTo>
                    <a:pt x="329089" y="550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AF0F3AFD-38CB-E53A-34EF-CB0F285CDB8A}"/>
                </a:ext>
              </a:extLst>
            </p:cNvPr>
            <p:cNvSpPr/>
            <p:nvPr/>
          </p:nvSpPr>
          <p:spPr>
            <a:xfrm>
              <a:off x="5911892" y="797381"/>
              <a:ext cx="836960" cy="819797"/>
            </a:xfrm>
            <a:custGeom>
              <a:avLst/>
              <a:gdLst>
                <a:gd name="connsiteX0" fmla="*/ 170022 w 497014"/>
                <a:gd name="connsiteY0" fmla="*/ 486823 h 486822"/>
                <a:gd name="connsiteX1" fmla="*/ 188023 w 497014"/>
                <a:gd name="connsiteY1" fmla="*/ 480346 h 486822"/>
                <a:gd name="connsiteX2" fmla="*/ 177451 w 497014"/>
                <a:gd name="connsiteY2" fmla="*/ 461772 h 486822"/>
                <a:gd name="connsiteX3" fmla="*/ 198597 w 497014"/>
                <a:gd name="connsiteY3" fmla="*/ 464344 h 486822"/>
                <a:gd name="connsiteX4" fmla="*/ 204978 w 497014"/>
                <a:gd name="connsiteY4" fmla="*/ 447770 h 486822"/>
                <a:gd name="connsiteX5" fmla="*/ 222504 w 497014"/>
                <a:gd name="connsiteY5" fmla="*/ 445675 h 486822"/>
                <a:gd name="connsiteX6" fmla="*/ 220313 w 497014"/>
                <a:gd name="connsiteY6" fmla="*/ 428054 h 486822"/>
                <a:gd name="connsiteX7" fmla="*/ 227266 w 497014"/>
                <a:gd name="connsiteY7" fmla="*/ 407194 h 486822"/>
                <a:gd name="connsiteX8" fmla="*/ 244697 w 497014"/>
                <a:gd name="connsiteY8" fmla="*/ 405098 h 486822"/>
                <a:gd name="connsiteX9" fmla="*/ 247365 w 497014"/>
                <a:gd name="connsiteY9" fmla="*/ 383762 h 486822"/>
                <a:gd name="connsiteX10" fmla="*/ 281368 w 497014"/>
                <a:gd name="connsiteY10" fmla="*/ 387953 h 486822"/>
                <a:gd name="connsiteX11" fmla="*/ 302514 w 497014"/>
                <a:gd name="connsiteY11" fmla="*/ 390525 h 486822"/>
                <a:gd name="connsiteX12" fmla="*/ 316897 w 497014"/>
                <a:gd name="connsiteY12" fmla="*/ 379286 h 486822"/>
                <a:gd name="connsiteX13" fmla="*/ 335375 w 497014"/>
                <a:gd name="connsiteY13" fmla="*/ 368618 h 486822"/>
                <a:gd name="connsiteX14" fmla="*/ 354521 w 497014"/>
                <a:gd name="connsiteY14" fmla="*/ 353663 h 486822"/>
                <a:gd name="connsiteX15" fmla="*/ 368808 w 497014"/>
                <a:gd name="connsiteY15" fmla="*/ 342424 h 486822"/>
                <a:gd name="connsiteX16" fmla="*/ 345472 w 497014"/>
                <a:gd name="connsiteY16" fmla="*/ 287560 h 486822"/>
                <a:gd name="connsiteX17" fmla="*/ 359759 w 497014"/>
                <a:gd name="connsiteY17" fmla="*/ 276320 h 486822"/>
                <a:gd name="connsiteX18" fmla="*/ 374047 w 497014"/>
                <a:gd name="connsiteY18" fmla="*/ 265081 h 486822"/>
                <a:gd name="connsiteX19" fmla="*/ 388906 w 497014"/>
                <a:gd name="connsiteY19" fmla="*/ 249555 h 486822"/>
                <a:gd name="connsiteX20" fmla="*/ 399002 w 497014"/>
                <a:gd name="connsiteY20" fmla="*/ 237839 h 486822"/>
                <a:gd name="connsiteX21" fmla="*/ 409575 w 497014"/>
                <a:gd name="connsiteY21" fmla="*/ 221837 h 486822"/>
                <a:gd name="connsiteX22" fmla="*/ 424434 w 497014"/>
                <a:gd name="connsiteY22" fmla="*/ 206312 h 486822"/>
                <a:gd name="connsiteX23" fmla="*/ 438721 w 497014"/>
                <a:gd name="connsiteY23" fmla="*/ 195072 h 486822"/>
                <a:gd name="connsiteX24" fmla="*/ 453580 w 497014"/>
                <a:gd name="connsiteY24" fmla="*/ 179546 h 486822"/>
                <a:gd name="connsiteX25" fmla="*/ 463582 w 497014"/>
                <a:gd name="connsiteY25" fmla="*/ 167830 h 486822"/>
                <a:gd name="connsiteX26" fmla="*/ 482727 w 497014"/>
                <a:gd name="connsiteY26" fmla="*/ 152876 h 486822"/>
                <a:gd name="connsiteX27" fmla="*/ 497014 w 497014"/>
                <a:gd name="connsiteY27" fmla="*/ 141637 h 486822"/>
                <a:gd name="connsiteX28" fmla="*/ 477869 w 497014"/>
                <a:gd name="connsiteY28" fmla="*/ 121920 h 486822"/>
                <a:gd name="connsiteX29" fmla="*/ 459867 w 497014"/>
                <a:gd name="connsiteY29" fmla="*/ 93726 h 486822"/>
                <a:gd name="connsiteX30" fmla="*/ 449199 w 497014"/>
                <a:gd name="connsiteY30" fmla="*/ 75057 h 486822"/>
                <a:gd name="connsiteX31" fmla="*/ 438055 w 497014"/>
                <a:gd name="connsiteY31" fmla="*/ 60674 h 486822"/>
                <a:gd name="connsiteX32" fmla="*/ 431673 w 497014"/>
                <a:gd name="connsiteY32" fmla="*/ 42577 h 486822"/>
                <a:gd name="connsiteX33" fmla="*/ 415195 w 497014"/>
                <a:gd name="connsiteY33" fmla="*/ 36195 h 486822"/>
                <a:gd name="connsiteX34" fmla="*/ 413575 w 497014"/>
                <a:gd name="connsiteY34" fmla="*/ 14383 h 486822"/>
                <a:gd name="connsiteX35" fmla="*/ 402431 w 497014"/>
                <a:gd name="connsiteY35" fmla="*/ 0 h 486822"/>
                <a:gd name="connsiteX36" fmla="*/ 395574 w 497014"/>
                <a:gd name="connsiteY36" fmla="*/ 20860 h 486822"/>
                <a:gd name="connsiteX37" fmla="*/ 393478 w 497014"/>
                <a:gd name="connsiteY37" fmla="*/ 37909 h 486822"/>
                <a:gd name="connsiteX38" fmla="*/ 383381 w 497014"/>
                <a:gd name="connsiteY38" fmla="*/ 49625 h 486822"/>
                <a:gd name="connsiteX39" fmla="*/ 377095 w 497014"/>
                <a:gd name="connsiteY39" fmla="*/ 66199 h 486822"/>
                <a:gd name="connsiteX40" fmla="*/ 370141 w 497014"/>
                <a:gd name="connsiteY40" fmla="*/ 86963 h 486822"/>
                <a:gd name="connsiteX41" fmla="*/ 352711 w 497014"/>
                <a:gd name="connsiteY41" fmla="*/ 89154 h 486822"/>
                <a:gd name="connsiteX42" fmla="*/ 327756 w 497014"/>
                <a:gd name="connsiteY42" fmla="*/ 81724 h 486822"/>
                <a:gd name="connsiteX43" fmla="*/ 310229 w 497014"/>
                <a:gd name="connsiteY43" fmla="*/ 83915 h 486822"/>
                <a:gd name="connsiteX44" fmla="*/ 288989 w 497014"/>
                <a:gd name="connsiteY44" fmla="*/ 81343 h 486822"/>
                <a:gd name="connsiteX45" fmla="*/ 268319 w 497014"/>
                <a:gd name="connsiteY45" fmla="*/ 74390 h 486822"/>
                <a:gd name="connsiteX46" fmla="*/ 242316 w 497014"/>
                <a:gd name="connsiteY46" fmla="*/ 75533 h 486822"/>
                <a:gd name="connsiteX47" fmla="*/ 212598 w 497014"/>
                <a:gd name="connsiteY47" fmla="*/ 71914 h 486822"/>
                <a:gd name="connsiteX48" fmla="*/ 209931 w 497014"/>
                <a:gd name="connsiteY48" fmla="*/ 93250 h 486822"/>
                <a:gd name="connsiteX49" fmla="*/ 207359 w 497014"/>
                <a:gd name="connsiteY49" fmla="*/ 114586 h 486822"/>
                <a:gd name="connsiteX50" fmla="*/ 209455 w 497014"/>
                <a:gd name="connsiteY50" fmla="*/ 132112 h 486822"/>
                <a:gd name="connsiteX51" fmla="*/ 211646 w 497014"/>
                <a:gd name="connsiteY51" fmla="*/ 149733 h 486822"/>
                <a:gd name="connsiteX52" fmla="*/ 194120 w 497014"/>
                <a:gd name="connsiteY52" fmla="*/ 151924 h 486822"/>
                <a:gd name="connsiteX53" fmla="*/ 178213 w 497014"/>
                <a:gd name="connsiteY53" fmla="*/ 141256 h 486822"/>
                <a:gd name="connsiteX54" fmla="*/ 167545 w 497014"/>
                <a:gd name="connsiteY54" fmla="*/ 122587 h 486822"/>
                <a:gd name="connsiteX55" fmla="*/ 151638 w 497014"/>
                <a:gd name="connsiteY55" fmla="*/ 112014 h 486822"/>
                <a:gd name="connsiteX56" fmla="*/ 135160 w 497014"/>
                <a:gd name="connsiteY56" fmla="*/ 105632 h 486822"/>
                <a:gd name="connsiteX57" fmla="*/ 117157 w 497014"/>
                <a:gd name="connsiteY57" fmla="*/ 112109 h 486822"/>
                <a:gd name="connsiteX58" fmla="*/ 100203 w 497014"/>
                <a:gd name="connsiteY58" fmla="*/ 110014 h 486822"/>
                <a:gd name="connsiteX59" fmla="*/ 78391 w 497014"/>
                <a:gd name="connsiteY59" fmla="*/ 111633 h 486822"/>
                <a:gd name="connsiteX60" fmla="*/ 60389 w 497014"/>
                <a:gd name="connsiteY60" fmla="*/ 118110 h 486822"/>
                <a:gd name="connsiteX61" fmla="*/ 49816 w 497014"/>
                <a:gd name="connsiteY61" fmla="*/ 134112 h 486822"/>
                <a:gd name="connsiteX62" fmla="*/ 42863 w 497014"/>
                <a:gd name="connsiteY62" fmla="*/ 154876 h 486822"/>
                <a:gd name="connsiteX63" fmla="*/ 28575 w 497014"/>
                <a:gd name="connsiteY63" fmla="*/ 166116 h 486822"/>
                <a:gd name="connsiteX64" fmla="*/ 10573 w 497014"/>
                <a:gd name="connsiteY64" fmla="*/ 172593 h 486822"/>
                <a:gd name="connsiteX65" fmla="*/ 0 w 497014"/>
                <a:gd name="connsiteY65" fmla="*/ 188595 h 486822"/>
                <a:gd name="connsiteX66" fmla="*/ 2096 w 497014"/>
                <a:gd name="connsiteY66" fmla="*/ 206216 h 486822"/>
                <a:gd name="connsiteX67" fmla="*/ 17526 w 497014"/>
                <a:gd name="connsiteY67" fmla="*/ 221075 h 486822"/>
                <a:gd name="connsiteX68" fmla="*/ 23908 w 497014"/>
                <a:gd name="connsiteY68" fmla="*/ 239173 h 486822"/>
                <a:gd name="connsiteX69" fmla="*/ 40291 w 497014"/>
                <a:gd name="connsiteY69" fmla="*/ 245555 h 486822"/>
                <a:gd name="connsiteX70" fmla="*/ 60484 w 497014"/>
                <a:gd name="connsiteY70" fmla="*/ 256699 h 486822"/>
                <a:gd name="connsiteX71" fmla="*/ 82296 w 497014"/>
                <a:gd name="connsiteY71" fmla="*/ 289751 h 486822"/>
                <a:gd name="connsiteX72" fmla="*/ 100870 w 497014"/>
                <a:gd name="connsiteY72" fmla="*/ 313658 h 486822"/>
                <a:gd name="connsiteX73" fmla="*/ 107252 w 497014"/>
                <a:gd name="connsiteY73" fmla="*/ 331756 h 486822"/>
                <a:gd name="connsiteX74" fmla="*/ 118967 w 497014"/>
                <a:gd name="connsiteY74" fmla="*/ 376523 h 486822"/>
                <a:gd name="connsiteX75" fmla="*/ 131731 w 497014"/>
                <a:gd name="connsiteY75" fmla="*/ 412814 h 486822"/>
                <a:gd name="connsiteX76" fmla="*/ 149828 w 497014"/>
                <a:gd name="connsiteY76" fmla="*/ 441008 h 486822"/>
                <a:gd name="connsiteX77" fmla="*/ 156210 w 497014"/>
                <a:gd name="connsiteY77" fmla="*/ 459105 h 486822"/>
                <a:gd name="connsiteX78" fmla="*/ 170022 w 497014"/>
                <a:gd name="connsiteY78" fmla="*/ 486823 h 486822"/>
                <a:gd name="connsiteX79" fmla="*/ 170022 w 497014"/>
                <a:gd name="connsiteY79" fmla="*/ 486823 h 486822"/>
                <a:gd name="connsiteX80" fmla="*/ 170022 w 497014"/>
                <a:gd name="connsiteY80" fmla="*/ 486823 h 48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97014" h="486822">
                  <a:moveTo>
                    <a:pt x="170022" y="486823"/>
                  </a:moveTo>
                  <a:lnTo>
                    <a:pt x="188023" y="480346"/>
                  </a:lnTo>
                  <a:lnTo>
                    <a:pt x="177451" y="461772"/>
                  </a:lnTo>
                  <a:lnTo>
                    <a:pt x="198597" y="464344"/>
                  </a:lnTo>
                  <a:lnTo>
                    <a:pt x="204978" y="447770"/>
                  </a:lnTo>
                  <a:lnTo>
                    <a:pt x="222504" y="445675"/>
                  </a:lnTo>
                  <a:lnTo>
                    <a:pt x="220313" y="428054"/>
                  </a:lnTo>
                  <a:lnTo>
                    <a:pt x="227266" y="407194"/>
                  </a:lnTo>
                  <a:lnTo>
                    <a:pt x="244697" y="405098"/>
                  </a:lnTo>
                  <a:lnTo>
                    <a:pt x="247365" y="383762"/>
                  </a:lnTo>
                  <a:lnTo>
                    <a:pt x="281368" y="387953"/>
                  </a:lnTo>
                  <a:lnTo>
                    <a:pt x="302514" y="390525"/>
                  </a:lnTo>
                  <a:lnTo>
                    <a:pt x="316897" y="379286"/>
                  </a:lnTo>
                  <a:lnTo>
                    <a:pt x="335375" y="368618"/>
                  </a:lnTo>
                  <a:lnTo>
                    <a:pt x="354521" y="353663"/>
                  </a:lnTo>
                  <a:lnTo>
                    <a:pt x="368808" y="342424"/>
                  </a:lnTo>
                  <a:lnTo>
                    <a:pt x="345472" y="287560"/>
                  </a:lnTo>
                  <a:lnTo>
                    <a:pt x="359759" y="276320"/>
                  </a:lnTo>
                  <a:lnTo>
                    <a:pt x="374047" y="265081"/>
                  </a:lnTo>
                  <a:lnTo>
                    <a:pt x="388906" y="249555"/>
                  </a:lnTo>
                  <a:lnTo>
                    <a:pt x="399002" y="237839"/>
                  </a:lnTo>
                  <a:lnTo>
                    <a:pt x="409575" y="221837"/>
                  </a:lnTo>
                  <a:lnTo>
                    <a:pt x="424434" y="206312"/>
                  </a:lnTo>
                  <a:lnTo>
                    <a:pt x="438721" y="195072"/>
                  </a:lnTo>
                  <a:lnTo>
                    <a:pt x="453580" y="179546"/>
                  </a:lnTo>
                  <a:lnTo>
                    <a:pt x="463582" y="167830"/>
                  </a:lnTo>
                  <a:lnTo>
                    <a:pt x="482727" y="152876"/>
                  </a:lnTo>
                  <a:lnTo>
                    <a:pt x="497014" y="141637"/>
                  </a:lnTo>
                  <a:lnTo>
                    <a:pt x="477869" y="121920"/>
                  </a:lnTo>
                  <a:lnTo>
                    <a:pt x="459867" y="93726"/>
                  </a:lnTo>
                  <a:lnTo>
                    <a:pt x="449199" y="75057"/>
                  </a:lnTo>
                  <a:lnTo>
                    <a:pt x="438055" y="60674"/>
                  </a:lnTo>
                  <a:lnTo>
                    <a:pt x="431673" y="42577"/>
                  </a:lnTo>
                  <a:lnTo>
                    <a:pt x="415195" y="36195"/>
                  </a:lnTo>
                  <a:lnTo>
                    <a:pt x="413575" y="14383"/>
                  </a:lnTo>
                  <a:lnTo>
                    <a:pt x="402431" y="0"/>
                  </a:lnTo>
                  <a:lnTo>
                    <a:pt x="395574" y="20860"/>
                  </a:lnTo>
                  <a:lnTo>
                    <a:pt x="393478" y="37909"/>
                  </a:lnTo>
                  <a:lnTo>
                    <a:pt x="383381" y="49625"/>
                  </a:lnTo>
                  <a:lnTo>
                    <a:pt x="377095" y="66199"/>
                  </a:lnTo>
                  <a:lnTo>
                    <a:pt x="370141" y="86963"/>
                  </a:lnTo>
                  <a:lnTo>
                    <a:pt x="352711" y="89154"/>
                  </a:lnTo>
                  <a:lnTo>
                    <a:pt x="327756" y="81724"/>
                  </a:lnTo>
                  <a:lnTo>
                    <a:pt x="310229" y="83915"/>
                  </a:lnTo>
                  <a:lnTo>
                    <a:pt x="288989" y="81343"/>
                  </a:lnTo>
                  <a:lnTo>
                    <a:pt x="268319" y="74390"/>
                  </a:lnTo>
                  <a:lnTo>
                    <a:pt x="242316" y="75533"/>
                  </a:lnTo>
                  <a:lnTo>
                    <a:pt x="212598" y="71914"/>
                  </a:lnTo>
                  <a:lnTo>
                    <a:pt x="209931" y="93250"/>
                  </a:lnTo>
                  <a:lnTo>
                    <a:pt x="207359" y="114586"/>
                  </a:lnTo>
                  <a:lnTo>
                    <a:pt x="209455" y="132112"/>
                  </a:lnTo>
                  <a:lnTo>
                    <a:pt x="211646" y="149733"/>
                  </a:lnTo>
                  <a:lnTo>
                    <a:pt x="194120" y="151924"/>
                  </a:lnTo>
                  <a:lnTo>
                    <a:pt x="178213" y="141256"/>
                  </a:lnTo>
                  <a:lnTo>
                    <a:pt x="167545" y="122587"/>
                  </a:lnTo>
                  <a:lnTo>
                    <a:pt x="151638" y="112014"/>
                  </a:lnTo>
                  <a:lnTo>
                    <a:pt x="135160" y="105632"/>
                  </a:lnTo>
                  <a:lnTo>
                    <a:pt x="117157" y="112109"/>
                  </a:lnTo>
                  <a:lnTo>
                    <a:pt x="100203" y="110014"/>
                  </a:lnTo>
                  <a:lnTo>
                    <a:pt x="78391" y="111633"/>
                  </a:lnTo>
                  <a:lnTo>
                    <a:pt x="60389" y="118110"/>
                  </a:lnTo>
                  <a:lnTo>
                    <a:pt x="49816" y="134112"/>
                  </a:lnTo>
                  <a:lnTo>
                    <a:pt x="42863" y="154876"/>
                  </a:lnTo>
                  <a:lnTo>
                    <a:pt x="28575" y="166116"/>
                  </a:lnTo>
                  <a:lnTo>
                    <a:pt x="10573" y="172593"/>
                  </a:lnTo>
                  <a:lnTo>
                    <a:pt x="0" y="188595"/>
                  </a:lnTo>
                  <a:lnTo>
                    <a:pt x="2096" y="206216"/>
                  </a:lnTo>
                  <a:lnTo>
                    <a:pt x="17526" y="221075"/>
                  </a:lnTo>
                  <a:lnTo>
                    <a:pt x="23908" y="239173"/>
                  </a:lnTo>
                  <a:lnTo>
                    <a:pt x="40291" y="245555"/>
                  </a:lnTo>
                  <a:lnTo>
                    <a:pt x="60484" y="256699"/>
                  </a:lnTo>
                  <a:lnTo>
                    <a:pt x="82296" y="289751"/>
                  </a:lnTo>
                  <a:lnTo>
                    <a:pt x="100870" y="313658"/>
                  </a:lnTo>
                  <a:lnTo>
                    <a:pt x="107252" y="331756"/>
                  </a:lnTo>
                  <a:lnTo>
                    <a:pt x="118967" y="376523"/>
                  </a:lnTo>
                  <a:lnTo>
                    <a:pt x="131731" y="412814"/>
                  </a:lnTo>
                  <a:lnTo>
                    <a:pt x="149828" y="441008"/>
                  </a:lnTo>
                  <a:lnTo>
                    <a:pt x="156210" y="459105"/>
                  </a:lnTo>
                  <a:lnTo>
                    <a:pt x="170022" y="486823"/>
                  </a:lnTo>
                  <a:lnTo>
                    <a:pt x="170022" y="486823"/>
                  </a:lnTo>
                  <a:lnTo>
                    <a:pt x="170022" y="486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8392DAF-15B2-04A4-27CD-929AB69109D3}"/>
                </a:ext>
              </a:extLst>
            </p:cNvPr>
            <p:cNvSpPr/>
            <p:nvPr/>
          </p:nvSpPr>
          <p:spPr>
            <a:xfrm>
              <a:off x="6023369" y="182251"/>
              <a:ext cx="788519" cy="869362"/>
            </a:xfrm>
            <a:custGeom>
              <a:avLst/>
              <a:gdLst>
                <a:gd name="connsiteX0" fmla="*/ 131540 w 468248"/>
                <a:gd name="connsiteY0" fmla="*/ 516255 h 516255"/>
                <a:gd name="connsiteX1" fmla="*/ 145828 w 468248"/>
                <a:gd name="connsiteY1" fmla="*/ 505111 h 516255"/>
                <a:gd name="connsiteX2" fmla="*/ 140494 w 468248"/>
                <a:gd name="connsiteY2" fmla="*/ 478536 h 516255"/>
                <a:gd name="connsiteX3" fmla="*/ 143066 w 468248"/>
                <a:gd name="connsiteY3" fmla="*/ 457200 h 516255"/>
                <a:gd name="connsiteX4" fmla="*/ 145256 w 468248"/>
                <a:gd name="connsiteY4" fmla="*/ 440246 h 516255"/>
                <a:gd name="connsiteX5" fmla="*/ 192595 w 468248"/>
                <a:gd name="connsiteY5" fmla="*/ 441770 h 516255"/>
                <a:gd name="connsiteX6" fmla="*/ 213836 w 468248"/>
                <a:gd name="connsiteY6" fmla="*/ 444341 h 516255"/>
                <a:gd name="connsiteX7" fmla="*/ 235077 w 468248"/>
                <a:gd name="connsiteY7" fmla="*/ 447008 h 516255"/>
                <a:gd name="connsiteX8" fmla="*/ 261175 w 468248"/>
                <a:gd name="connsiteY8" fmla="*/ 445865 h 516255"/>
                <a:gd name="connsiteX9" fmla="*/ 280892 w 468248"/>
                <a:gd name="connsiteY9" fmla="*/ 461296 h 516255"/>
                <a:gd name="connsiteX10" fmla="*/ 298990 w 468248"/>
                <a:gd name="connsiteY10" fmla="*/ 454914 h 516255"/>
                <a:gd name="connsiteX11" fmla="*/ 296799 w 468248"/>
                <a:gd name="connsiteY11" fmla="*/ 437293 h 516255"/>
                <a:gd name="connsiteX12" fmla="*/ 315373 w 468248"/>
                <a:gd name="connsiteY12" fmla="*/ 426625 h 516255"/>
                <a:gd name="connsiteX13" fmla="*/ 327088 w 468248"/>
                <a:gd name="connsiteY13" fmla="*/ 402241 h 516255"/>
                <a:gd name="connsiteX14" fmla="*/ 338233 w 468248"/>
                <a:gd name="connsiteY14" fmla="*/ 381953 h 516255"/>
                <a:gd name="connsiteX15" fmla="*/ 340804 w 468248"/>
                <a:gd name="connsiteY15" fmla="*/ 360712 h 516255"/>
                <a:gd name="connsiteX16" fmla="*/ 345662 w 468248"/>
                <a:gd name="connsiteY16" fmla="*/ 391573 h 516255"/>
                <a:gd name="connsiteX17" fmla="*/ 370141 w 468248"/>
                <a:gd name="connsiteY17" fmla="*/ 403193 h 516255"/>
                <a:gd name="connsiteX18" fmla="*/ 376523 w 468248"/>
                <a:gd name="connsiteY18" fmla="*/ 386715 h 516255"/>
                <a:gd name="connsiteX19" fmla="*/ 391382 w 468248"/>
                <a:gd name="connsiteY19" fmla="*/ 371285 h 516255"/>
                <a:gd name="connsiteX20" fmla="*/ 397764 w 468248"/>
                <a:gd name="connsiteY20" fmla="*/ 354806 h 516255"/>
                <a:gd name="connsiteX21" fmla="*/ 401384 w 468248"/>
                <a:gd name="connsiteY21" fmla="*/ 324993 h 516255"/>
                <a:gd name="connsiteX22" fmla="*/ 408337 w 468248"/>
                <a:gd name="connsiteY22" fmla="*/ 304229 h 516255"/>
                <a:gd name="connsiteX23" fmla="*/ 406146 w 468248"/>
                <a:gd name="connsiteY23" fmla="*/ 286703 h 516255"/>
                <a:gd name="connsiteX24" fmla="*/ 420529 w 468248"/>
                <a:gd name="connsiteY24" fmla="*/ 275558 h 516255"/>
                <a:gd name="connsiteX25" fmla="*/ 418338 w 468248"/>
                <a:gd name="connsiteY25" fmla="*/ 258032 h 516255"/>
                <a:gd name="connsiteX26" fmla="*/ 416147 w 468248"/>
                <a:gd name="connsiteY26" fmla="*/ 240411 h 516255"/>
                <a:gd name="connsiteX27" fmla="*/ 441198 w 468248"/>
                <a:gd name="connsiteY27" fmla="*/ 247840 h 516255"/>
                <a:gd name="connsiteX28" fmla="*/ 463486 w 468248"/>
                <a:gd name="connsiteY28" fmla="*/ 241935 h 516255"/>
                <a:gd name="connsiteX29" fmla="*/ 457105 w 468248"/>
                <a:gd name="connsiteY29" fmla="*/ 223933 h 516255"/>
                <a:gd name="connsiteX30" fmla="*/ 468249 w 468248"/>
                <a:gd name="connsiteY30" fmla="*/ 203740 h 516255"/>
                <a:gd name="connsiteX31" fmla="*/ 446437 w 468248"/>
                <a:gd name="connsiteY31" fmla="*/ 205359 h 516255"/>
                <a:gd name="connsiteX32" fmla="*/ 444246 w 468248"/>
                <a:gd name="connsiteY32" fmla="*/ 187738 h 516255"/>
                <a:gd name="connsiteX33" fmla="*/ 438435 w 468248"/>
                <a:gd name="connsiteY33" fmla="*/ 165449 h 516255"/>
                <a:gd name="connsiteX34" fmla="*/ 391954 w 468248"/>
                <a:gd name="connsiteY34" fmla="*/ 51721 h 516255"/>
                <a:gd name="connsiteX35" fmla="*/ 386525 w 468248"/>
                <a:gd name="connsiteY35" fmla="*/ 25146 h 516255"/>
                <a:gd name="connsiteX36" fmla="*/ 380714 w 468248"/>
                <a:gd name="connsiteY36" fmla="*/ 2858 h 516255"/>
                <a:gd name="connsiteX37" fmla="*/ 346138 w 468248"/>
                <a:gd name="connsiteY37" fmla="*/ 2953 h 516255"/>
                <a:gd name="connsiteX38" fmla="*/ 147638 w 468248"/>
                <a:gd name="connsiteY38" fmla="*/ 0 h 516255"/>
                <a:gd name="connsiteX39" fmla="*/ 113062 w 468248"/>
                <a:gd name="connsiteY39" fmla="*/ 95 h 516255"/>
                <a:gd name="connsiteX40" fmla="*/ 114205 w 468248"/>
                <a:gd name="connsiteY40" fmla="*/ 26098 h 516255"/>
                <a:gd name="connsiteX41" fmla="*/ 124873 w 468248"/>
                <a:gd name="connsiteY41" fmla="*/ 44672 h 516255"/>
                <a:gd name="connsiteX42" fmla="*/ 125444 w 468248"/>
                <a:gd name="connsiteY42" fmla="*/ 75057 h 516255"/>
                <a:gd name="connsiteX43" fmla="*/ 119063 w 468248"/>
                <a:gd name="connsiteY43" fmla="*/ 91535 h 516255"/>
                <a:gd name="connsiteX44" fmla="*/ 86677 w 468248"/>
                <a:gd name="connsiteY44" fmla="*/ 109061 h 516255"/>
                <a:gd name="connsiteX45" fmla="*/ 60579 w 468248"/>
                <a:gd name="connsiteY45" fmla="*/ 110204 h 516255"/>
                <a:gd name="connsiteX46" fmla="*/ 44101 w 468248"/>
                <a:gd name="connsiteY46" fmla="*/ 103823 h 516255"/>
                <a:gd name="connsiteX47" fmla="*/ 41529 w 468248"/>
                <a:gd name="connsiteY47" fmla="*/ 125159 h 516255"/>
                <a:gd name="connsiteX48" fmla="*/ 38862 w 468248"/>
                <a:gd name="connsiteY48" fmla="*/ 146399 h 516255"/>
                <a:gd name="connsiteX49" fmla="*/ 24575 w 468248"/>
                <a:gd name="connsiteY49" fmla="*/ 157543 h 516255"/>
                <a:gd name="connsiteX50" fmla="*/ 33623 w 468248"/>
                <a:gd name="connsiteY50" fmla="*/ 188881 h 516255"/>
                <a:gd name="connsiteX51" fmla="*/ 29909 w 468248"/>
                <a:gd name="connsiteY51" fmla="*/ 218694 h 516255"/>
                <a:gd name="connsiteX52" fmla="*/ 49149 w 468248"/>
                <a:gd name="connsiteY52" fmla="*/ 238315 h 516255"/>
                <a:gd name="connsiteX53" fmla="*/ 63532 w 468248"/>
                <a:gd name="connsiteY53" fmla="*/ 261747 h 516255"/>
                <a:gd name="connsiteX54" fmla="*/ 47054 w 468248"/>
                <a:gd name="connsiteY54" fmla="*/ 255365 h 516255"/>
                <a:gd name="connsiteX55" fmla="*/ 44958 w 468248"/>
                <a:gd name="connsiteY55" fmla="*/ 272415 h 516255"/>
                <a:gd name="connsiteX56" fmla="*/ 44005 w 468248"/>
                <a:gd name="connsiteY56" fmla="*/ 384524 h 516255"/>
                <a:gd name="connsiteX57" fmla="*/ 29718 w 468248"/>
                <a:gd name="connsiteY57" fmla="*/ 395764 h 516255"/>
                <a:gd name="connsiteX58" fmla="*/ 11144 w 468248"/>
                <a:gd name="connsiteY58" fmla="*/ 406432 h 516255"/>
                <a:gd name="connsiteX59" fmla="*/ 0 w 468248"/>
                <a:gd name="connsiteY59" fmla="*/ 426625 h 516255"/>
                <a:gd name="connsiteX60" fmla="*/ 2095 w 468248"/>
                <a:gd name="connsiteY60" fmla="*/ 444151 h 516255"/>
                <a:gd name="connsiteX61" fmla="*/ 3238 w 468248"/>
                <a:gd name="connsiteY61" fmla="*/ 470154 h 516255"/>
                <a:gd name="connsiteX62" fmla="*/ 28766 w 468248"/>
                <a:gd name="connsiteY62" fmla="*/ 473297 h 516255"/>
                <a:gd name="connsiteX63" fmla="*/ 45244 w 468248"/>
                <a:gd name="connsiteY63" fmla="*/ 479679 h 516255"/>
                <a:gd name="connsiteX64" fmla="*/ 72866 w 468248"/>
                <a:gd name="connsiteY64" fmla="*/ 465868 h 516255"/>
                <a:gd name="connsiteX65" fmla="*/ 88868 w 468248"/>
                <a:gd name="connsiteY65" fmla="*/ 476441 h 516255"/>
                <a:gd name="connsiteX66" fmla="*/ 104299 w 468248"/>
                <a:gd name="connsiteY66" fmla="*/ 491300 h 516255"/>
                <a:gd name="connsiteX67" fmla="*/ 116014 w 468248"/>
                <a:gd name="connsiteY67" fmla="*/ 501396 h 516255"/>
                <a:gd name="connsiteX68" fmla="*/ 131540 w 468248"/>
                <a:gd name="connsiteY68" fmla="*/ 516255 h 516255"/>
                <a:gd name="connsiteX69" fmla="*/ 131540 w 468248"/>
                <a:gd name="connsiteY69" fmla="*/ 516255 h 516255"/>
                <a:gd name="connsiteX70" fmla="*/ 131540 w 468248"/>
                <a:gd name="connsiteY70" fmla="*/ 516255 h 51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68248" h="516255">
                  <a:moveTo>
                    <a:pt x="131540" y="516255"/>
                  </a:moveTo>
                  <a:lnTo>
                    <a:pt x="145828" y="505111"/>
                  </a:lnTo>
                  <a:lnTo>
                    <a:pt x="140494" y="478536"/>
                  </a:lnTo>
                  <a:lnTo>
                    <a:pt x="143066" y="457200"/>
                  </a:lnTo>
                  <a:lnTo>
                    <a:pt x="145256" y="440246"/>
                  </a:lnTo>
                  <a:lnTo>
                    <a:pt x="192595" y="441770"/>
                  </a:lnTo>
                  <a:lnTo>
                    <a:pt x="213836" y="444341"/>
                  </a:lnTo>
                  <a:lnTo>
                    <a:pt x="235077" y="447008"/>
                  </a:lnTo>
                  <a:lnTo>
                    <a:pt x="261175" y="445865"/>
                  </a:lnTo>
                  <a:lnTo>
                    <a:pt x="280892" y="461296"/>
                  </a:lnTo>
                  <a:lnTo>
                    <a:pt x="298990" y="454914"/>
                  </a:lnTo>
                  <a:lnTo>
                    <a:pt x="296799" y="437293"/>
                  </a:lnTo>
                  <a:lnTo>
                    <a:pt x="315373" y="426625"/>
                  </a:lnTo>
                  <a:lnTo>
                    <a:pt x="327088" y="402241"/>
                  </a:lnTo>
                  <a:lnTo>
                    <a:pt x="338233" y="381953"/>
                  </a:lnTo>
                  <a:lnTo>
                    <a:pt x="340804" y="360712"/>
                  </a:lnTo>
                  <a:lnTo>
                    <a:pt x="345662" y="391573"/>
                  </a:lnTo>
                  <a:lnTo>
                    <a:pt x="370141" y="403193"/>
                  </a:lnTo>
                  <a:lnTo>
                    <a:pt x="376523" y="386715"/>
                  </a:lnTo>
                  <a:lnTo>
                    <a:pt x="391382" y="371285"/>
                  </a:lnTo>
                  <a:lnTo>
                    <a:pt x="397764" y="354806"/>
                  </a:lnTo>
                  <a:lnTo>
                    <a:pt x="401384" y="324993"/>
                  </a:lnTo>
                  <a:lnTo>
                    <a:pt x="408337" y="304229"/>
                  </a:lnTo>
                  <a:lnTo>
                    <a:pt x="406146" y="286703"/>
                  </a:lnTo>
                  <a:lnTo>
                    <a:pt x="420529" y="275558"/>
                  </a:lnTo>
                  <a:lnTo>
                    <a:pt x="418338" y="258032"/>
                  </a:lnTo>
                  <a:lnTo>
                    <a:pt x="416147" y="240411"/>
                  </a:lnTo>
                  <a:lnTo>
                    <a:pt x="441198" y="247840"/>
                  </a:lnTo>
                  <a:lnTo>
                    <a:pt x="463486" y="241935"/>
                  </a:lnTo>
                  <a:lnTo>
                    <a:pt x="457105" y="223933"/>
                  </a:lnTo>
                  <a:lnTo>
                    <a:pt x="468249" y="203740"/>
                  </a:lnTo>
                  <a:lnTo>
                    <a:pt x="446437" y="205359"/>
                  </a:lnTo>
                  <a:lnTo>
                    <a:pt x="444246" y="187738"/>
                  </a:lnTo>
                  <a:lnTo>
                    <a:pt x="438435" y="165449"/>
                  </a:lnTo>
                  <a:lnTo>
                    <a:pt x="391954" y="51721"/>
                  </a:lnTo>
                  <a:lnTo>
                    <a:pt x="386525" y="25146"/>
                  </a:lnTo>
                  <a:lnTo>
                    <a:pt x="380714" y="2858"/>
                  </a:lnTo>
                  <a:lnTo>
                    <a:pt x="346138" y="2953"/>
                  </a:lnTo>
                  <a:lnTo>
                    <a:pt x="147638" y="0"/>
                  </a:lnTo>
                  <a:lnTo>
                    <a:pt x="113062" y="95"/>
                  </a:lnTo>
                  <a:lnTo>
                    <a:pt x="114205" y="26098"/>
                  </a:lnTo>
                  <a:lnTo>
                    <a:pt x="124873" y="44672"/>
                  </a:lnTo>
                  <a:lnTo>
                    <a:pt x="125444" y="75057"/>
                  </a:lnTo>
                  <a:lnTo>
                    <a:pt x="119063" y="91535"/>
                  </a:lnTo>
                  <a:lnTo>
                    <a:pt x="86677" y="109061"/>
                  </a:lnTo>
                  <a:lnTo>
                    <a:pt x="60579" y="110204"/>
                  </a:lnTo>
                  <a:lnTo>
                    <a:pt x="44101" y="103823"/>
                  </a:lnTo>
                  <a:lnTo>
                    <a:pt x="41529" y="125159"/>
                  </a:lnTo>
                  <a:lnTo>
                    <a:pt x="38862" y="146399"/>
                  </a:lnTo>
                  <a:lnTo>
                    <a:pt x="24575" y="157543"/>
                  </a:lnTo>
                  <a:lnTo>
                    <a:pt x="33623" y="188881"/>
                  </a:lnTo>
                  <a:lnTo>
                    <a:pt x="29909" y="218694"/>
                  </a:lnTo>
                  <a:lnTo>
                    <a:pt x="49149" y="238315"/>
                  </a:lnTo>
                  <a:lnTo>
                    <a:pt x="63532" y="261747"/>
                  </a:lnTo>
                  <a:lnTo>
                    <a:pt x="47054" y="255365"/>
                  </a:lnTo>
                  <a:lnTo>
                    <a:pt x="44958" y="272415"/>
                  </a:lnTo>
                  <a:lnTo>
                    <a:pt x="44005" y="384524"/>
                  </a:lnTo>
                  <a:lnTo>
                    <a:pt x="29718" y="395764"/>
                  </a:lnTo>
                  <a:lnTo>
                    <a:pt x="11144" y="406432"/>
                  </a:lnTo>
                  <a:lnTo>
                    <a:pt x="0" y="426625"/>
                  </a:lnTo>
                  <a:lnTo>
                    <a:pt x="2095" y="444151"/>
                  </a:lnTo>
                  <a:lnTo>
                    <a:pt x="3238" y="470154"/>
                  </a:lnTo>
                  <a:lnTo>
                    <a:pt x="28766" y="473297"/>
                  </a:lnTo>
                  <a:lnTo>
                    <a:pt x="45244" y="479679"/>
                  </a:lnTo>
                  <a:lnTo>
                    <a:pt x="72866" y="465868"/>
                  </a:lnTo>
                  <a:lnTo>
                    <a:pt x="88868" y="476441"/>
                  </a:lnTo>
                  <a:lnTo>
                    <a:pt x="104299" y="491300"/>
                  </a:lnTo>
                  <a:lnTo>
                    <a:pt x="116014" y="501396"/>
                  </a:lnTo>
                  <a:lnTo>
                    <a:pt x="131540" y="516255"/>
                  </a:lnTo>
                  <a:lnTo>
                    <a:pt x="131540" y="516255"/>
                  </a:lnTo>
                  <a:lnTo>
                    <a:pt x="131540" y="51625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8EFEF36A-2731-662A-E5D4-76AEEF066345}"/>
                </a:ext>
              </a:extLst>
            </p:cNvPr>
            <p:cNvSpPr/>
            <p:nvPr/>
          </p:nvSpPr>
          <p:spPr>
            <a:xfrm>
              <a:off x="6196922" y="1024506"/>
              <a:ext cx="1028637" cy="828619"/>
            </a:xfrm>
            <a:custGeom>
              <a:avLst/>
              <a:gdLst>
                <a:gd name="connsiteX0" fmla="*/ 115919 w 610838"/>
                <a:gd name="connsiteY0" fmla="*/ 492062 h 492061"/>
                <a:gd name="connsiteX1" fmla="*/ 131350 w 610838"/>
                <a:gd name="connsiteY1" fmla="*/ 472345 h 492061"/>
                <a:gd name="connsiteX2" fmla="*/ 134969 w 610838"/>
                <a:gd name="connsiteY2" fmla="*/ 442627 h 492061"/>
                <a:gd name="connsiteX3" fmla="*/ 119539 w 610838"/>
                <a:gd name="connsiteY3" fmla="*/ 427768 h 492061"/>
                <a:gd name="connsiteX4" fmla="*/ 137636 w 610838"/>
                <a:gd name="connsiteY4" fmla="*/ 421386 h 492061"/>
                <a:gd name="connsiteX5" fmla="*/ 144018 w 610838"/>
                <a:gd name="connsiteY5" fmla="*/ 439388 h 492061"/>
                <a:gd name="connsiteX6" fmla="*/ 162687 w 610838"/>
                <a:gd name="connsiteY6" fmla="*/ 428720 h 492061"/>
                <a:gd name="connsiteX7" fmla="*/ 185547 w 610838"/>
                <a:gd name="connsiteY7" fmla="*/ 418624 h 492061"/>
                <a:gd name="connsiteX8" fmla="*/ 199454 w 610838"/>
                <a:gd name="connsiteY8" fmla="*/ 446246 h 492061"/>
                <a:gd name="connsiteX9" fmla="*/ 218027 w 610838"/>
                <a:gd name="connsiteY9" fmla="*/ 435578 h 492061"/>
                <a:gd name="connsiteX10" fmla="*/ 224980 w 610838"/>
                <a:gd name="connsiteY10" fmla="*/ 414909 h 492061"/>
                <a:gd name="connsiteX11" fmla="*/ 244697 w 610838"/>
                <a:gd name="connsiteY11" fmla="*/ 430244 h 492061"/>
                <a:gd name="connsiteX12" fmla="*/ 258509 w 610838"/>
                <a:gd name="connsiteY12" fmla="*/ 423386 h 492061"/>
                <a:gd name="connsiteX13" fmla="*/ 256889 w 610838"/>
                <a:gd name="connsiteY13" fmla="*/ 401574 h 492061"/>
                <a:gd name="connsiteX14" fmla="*/ 236601 w 610838"/>
                <a:gd name="connsiteY14" fmla="*/ 390430 h 492061"/>
                <a:gd name="connsiteX15" fmla="*/ 258509 w 610838"/>
                <a:gd name="connsiteY15" fmla="*/ 388811 h 492061"/>
                <a:gd name="connsiteX16" fmla="*/ 272796 w 610838"/>
                <a:gd name="connsiteY16" fmla="*/ 377666 h 492061"/>
                <a:gd name="connsiteX17" fmla="*/ 283559 w 610838"/>
                <a:gd name="connsiteY17" fmla="*/ 396240 h 492061"/>
                <a:gd name="connsiteX18" fmla="*/ 300609 w 610838"/>
                <a:gd name="connsiteY18" fmla="*/ 398336 h 492061"/>
                <a:gd name="connsiteX19" fmla="*/ 318706 w 610838"/>
                <a:gd name="connsiteY19" fmla="*/ 391954 h 492061"/>
                <a:gd name="connsiteX20" fmla="*/ 330898 w 610838"/>
                <a:gd name="connsiteY20" fmla="*/ 397764 h 492061"/>
                <a:gd name="connsiteX21" fmla="*/ 351187 w 610838"/>
                <a:gd name="connsiteY21" fmla="*/ 408908 h 492061"/>
                <a:gd name="connsiteX22" fmla="*/ 362426 w 610838"/>
                <a:gd name="connsiteY22" fmla="*/ 423196 h 492061"/>
                <a:gd name="connsiteX23" fmla="*/ 379476 w 610838"/>
                <a:gd name="connsiteY23" fmla="*/ 425291 h 492061"/>
                <a:gd name="connsiteX24" fmla="*/ 413575 w 610838"/>
                <a:gd name="connsiteY24" fmla="*/ 429578 h 492061"/>
                <a:gd name="connsiteX25" fmla="*/ 433768 w 610838"/>
                <a:gd name="connsiteY25" fmla="*/ 406146 h 492061"/>
                <a:gd name="connsiteX26" fmla="*/ 452914 w 610838"/>
                <a:gd name="connsiteY26" fmla="*/ 391287 h 492061"/>
                <a:gd name="connsiteX27" fmla="*/ 472535 w 610838"/>
                <a:gd name="connsiteY27" fmla="*/ 372142 h 492061"/>
                <a:gd name="connsiteX28" fmla="*/ 486918 w 610838"/>
                <a:gd name="connsiteY28" fmla="*/ 360902 h 492061"/>
                <a:gd name="connsiteX29" fmla="*/ 497586 w 610838"/>
                <a:gd name="connsiteY29" fmla="*/ 344996 h 492061"/>
                <a:gd name="connsiteX30" fmla="*/ 511397 w 610838"/>
                <a:gd name="connsiteY30" fmla="*/ 338042 h 492061"/>
                <a:gd name="connsiteX31" fmla="*/ 562451 w 610838"/>
                <a:gd name="connsiteY31" fmla="*/ 309848 h 492061"/>
                <a:gd name="connsiteX32" fmla="*/ 579501 w 610838"/>
                <a:gd name="connsiteY32" fmla="*/ 311944 h 492061"/>
                <a:gd name="connsiteX33" fmla="*/ 586359 w 610838"/>
                <a:gd name="connsiteY33" fmla="*/ 291275 h 492061"/>
                <a:gd name="connsiteX34" fmla="*/ 610838 w 610838"/>
                <a:gd name="connsiteY34" fmla="*/ 268415 h 492061"/>
                <a:gd name="connsiteX35" fmla="*/ 604456 w 610838"/>
                <a:gd name="connsiteY35" fmla="*/ 250317 h 492061"/>
                <a:gd name="connsiteX36" fmla="*/ 594836 w 610838"/>
                <a:gd name="connsiteY36" fmla="*/ 223266 h 492061"/>
                <a:gd name="connsiteX37" fmla="*/ 588931 w 610838"/>
                <a:gd name="connsiteY37" fmla="*/ 200977 h 492061"/>
                <a:gd name="connsiteX38" fmla="*/ 591502 w 610838"/>
                <a:gd name="connsiteY38" fmla="*/ 179737 h 492061"/>
                <a:gd name="connsiteX39" fmla="*/ 576072 w 610838"/>
                <a:gd name="connsiteY39" fmla="*/ 164878 h 492061"/>
                <a:gd name="connsiteX40" fmla="*/ 565880 w 610838"/>
                <a:gd name="connsiteY40" fmla="*/ 142018 h 492061"/>
                <a:gd name="connsiteX41" fmla="*/ 554641 w 610838"/>
                <a:gd name="connsiteY41" fmla="*/ 127730 h 492061"/>
                <a:gd name="connsiteX42" fmla="*/ 565309 w 610838"/>
                <a:gd name="connsiteY42" fmla="*/ 111728 h 492061"/>
                <a:gd name="connsiteX43" fmla="*/ 589312 w 610838"/>
                <a:gd name="connsiteY43" fmla="*/ 127635 h 492061"/>
                <a:gd name="connsiteX44" fmla="*/ 587121 w 610838"/>
                <a:gd name="connsiteY44" fmla="*/ 110109 h 492061"/>
                <a:gd name="connsiteX45" fmla="*/ 575881 w 610838"/>
                <a:gd name="connsiteY45" fmla="*/ 95821 h 492061"/>
                <a:gd name="connsiteX46" fmla="*/ 565213 w 610838"/>
                <a:gd name="connsiteY46" fmla="*/ 77248 h 492061"/>
                <a:gd name="connsiteX47" fmla="*/ 541211 w 610838"/>
                <a:gd name="connsiteY47" fmla="*/ 61341 h 492061"/>
                <a:gd name="connsiteX48" fmla="*/ 539019 w 610838"/>
                <a:gd name="connsiteY48" fmla="*/ 43815 h 492061"/>
                <a:gd name="connsiteX49" fmla="*/ 532638 w 610838"/>
                <a:gd name="connsiteY49" fmla="*/ 25717 h 492061"/>
                <a:gd name="connsiteX50" fmla="*/ 364331 w 610838"/>
                <a:gd name="connsiteY50" fmla="*/ 22193 h 492061"/>
                <a:gd name="connsiteX51" fmla="*/ 342424 w 610838"/>
                <a:gd name="connsiteY51" fmla="*/ 23813 h 492061"/>
                <a:gd name="connsiteX52" fmla="*/ 323755 w 610838"/>
                <a:gd name="connsiteY52" fmla="*/ 0 h 492061"/>
                <a:gd name="connsiteX53" fmla="*/ 300323 w 610838"/>
                <a:gd name="connsiteY53" fmla="*/ 14383 h 492061"/>
                <a:gd name="connsiteX54" fmla="*/ 289750 w 610838"/>
                <a:gd name="connsiteY54" fmla="*/ 30290 h 492061"/>
                <a:gd name="connsiteX55" fmla="*/ 265271 w 610838"/>
                <a:gd name="connsiteY55" fmla="*/ 53150 h 492061"/>
                <a:gd name="connsiteX56" fmla="*/ 250888 w 610838"/>
                <a:gd name="connsiteY56" fmla="*/ 64294 h 492061"/>
                <a:gd name="connsiteX57" fmla="*/ 236029 w 610838"/>
                <a:gd name="connsiteY57" fmla="*/ 79724 h 492061"/>
                <a:gd name="connsiteX58" fmla="*/ 225361 w 610838"/>
                <a:gd name="connsiteY58" fmla="*/ 95726 h 492061"/>
                <a:gd name="connsiteX59" fmla="*/ 205168 w 610838"/>
                <a:gd name="connsiteY59" fmla="*/ 119063 h 492061"/>
                <a:gd name="connsiteX60" fmla="*/ 180784 w 610838"/>
                <a:gd name="connsiteY60" fmla="*/ 141923 h 492061"/>
                <a:gd name="connsiteX61" fmla="*/ 209645 w 610838"/>
                <a:gd name="connsiteY61" fmla="*/ 188690 h 492061"/>
                <a:gd name="connsiteX62" fmla="*/ 190500 w 610838"/>
                <a:gd name="connsiteY62" fmla="*/ 203549 h 492061"/>
                <a:gd name="connsiteX63" fmla="*/ 162306 w 610838"/>
                <a:gd name="connsiteY63" fmla="*/ 221647 h 492061"/>
                <a:gd name="connsiteX64" fmla="*/ 151638 w 610838"/>
                <a:gd name="connsiteY64" fmla="*/ 237554 h 492061"/>
                <a:gd name="connsiteX65" fmla="*/ 129826 w 610838"/>
                <a:gd name="connsiteY65" fmla="*/ 239173 h 492061"/>
                <a:gd name="connsiteX66" fmla="*/ 111728 w 610838"/>
                <a:gd name="connsiteY66" fmla="*/ 245554 h 492061"/>
                <a:gd name="connsiteX67" fmla="*/ 86106 w 610838"/>
                <a:gd name="connsiteY67" fmla="*/ 242411 h 492061"/>
                <a:gd name="connsiteX68" fmla="*/ 70675 w 610838"/>
                <a:gd name="connsiteY68" fmla="*/ 262128 h 492061"/>
                <a:gd name="connsiteX69" fmla="*/ 52578 w 610838"/>
                <a:gd name="connsiteY69" fmla="*/ 268510 h 492061"/>
                <a:gd name="connsiteX70" fmla="*/ 54769 w 610838"/>
                <a:gd name="connsiteY70" fmla="*/ 286036 h 492061"/>
                <a:gd name="connsiteX71" fmla="*/ 28194 w 610838"/>
                <a:gd name="connsiteY71" fmla="*/ 291370 h 492061"/>
                <a:gd name="connsiteX72" fmla="*/ 30289 w 610838"/>
                <a:gd name="connsiteY72" fmla="*/ 308896 h 492061"/>
                <a:gd name="connsiteX73" fmla="*/ 476 w 610838"/>
                <a:gd name="connsiteY73" fmla="*/ 305181 h 492061"/>
                <a:gd name="connsiteX74" fmla="*/ 11144 w 610838"/>
                <a:gd name="connsiteY74" fmla="*/ 323755 h 492061"/>
                <a:gd name="connsiteX75" fmla="*/ 0 w 610838"/>
                <a:gd name="connsiteY75" fmla="*/ 343948 h 492061"/>
                <a:gd name="connsiteX76" fmla="*/ 6477 w 610838"/>
                <a:gd name="connsiteY76" fmla="*/ 362045 h 492061"/>
                <a:gd name="connsiteX77" fmla="*/ 48101 w 610838"/>
                <a:gd name="connsiteY77" fmla="*/ 410337 h 492061"/>
                <a:gd name="connsiteX78" fmla="*/ 104680 w 610838"/>
                <a:gd name="connsiteY78" fmla="*/ 477679 h 492061"/>
                <a:gd name="connsiteX79" fmla="*/ 115919 w 610838"/>
                <a:gd name="connsiteY79" fmla="*/ 492062 h 492061"/>
                <a:gd name="connsiteX80" fmla="*/ 115919 w 610838"/>
                <a:gd name="connsiteY80" fmla="*/ 492062 h 492061"/>
                <a:gd name="connsiteX81" fmla="*/ 115919 w 610838"/>
                <a:gd name="connsiteY81" fmla="*/ 492062 h 49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610838" h="492061">
                  <a:moveTo>
                    <a:pt x="115919" y="492062"/>
                  </a:moveTo>
                  <a:lnTo>
                    <a:pt x="131350" y="472345"/>
                  </a:lnTo>
                  <a:lnTo>
                    <a:pt x="134969" y="442627"/>
                  </a:lnTo>
                  <a:lnTo>
                    <a:pt x="119539" y="427768"/>
                  </a:lnTo>
                  <a:lnTo>
                    <a:pt x="137636" y="421386"/>
                  </a:lnTo>
                  <a:lnTo>
                    <a:pt x="144018" y="439388"/>
                  </a:lnTo>
                  <a:lnTo>
                    <a:pt x="162687" y="428720"/>
                  </a:lnTo>
                  <a:lnTo>
                    <a:pt x="185547" y="418624"/>
                  </a:lnTo>
                  <a:lnTo>
                    <a:pt x="199454" y="446246"/>
                  </a:lnTo>
                  <a:lnTo>
                    <a:pt x="218027" y="435578"/>
                  </a:lnTo>
                  <a:lnTo>
                    <a:pt x="224980" y="414909"/>
                  </a:lnTo>
                  <a:lnTo>
                    <a:pt x="244697" y="430244"/>
                  </a:lnTo>
                  <a:lnTo>
                    <a:pt x="258509" y="423386"/>
                  </a:lnTo>
                  <a:lnTo>
                    <a:pt x="256889" y="401574"/>
                  </a:lnTo>
                  <a:lnTo>
                    <a:pt x="236601" y="390430"/>
                  </a:lnTo>
                  <a:lnTo>
                    <a:pt x="258509" y="388811"/>
                  </a:lnTo>
                  <a:lnTo>
                    <a:pt x="272796" y="377666"/>
                  </a:lnTo>
                  <a:lnTo>
                    <a:pt x="283559" y="396240"/>
                  </a:lnTo>
                  <a:lnTo>
                    <a:pt x="300609" y="398336"/>
                  </a:lnTo>
                  <a:lnTo>
                    <a:pt x="318706" y="391954"/>
                  </a:lnTo>
                  <a:lnTo>
                    <a:pt x="330898" y="397764"/>
                  </a:lnTo>
                  <a:lnTo>
                    <a:pt x="351187" y="408908"/>
                  </a:lnTo>
                  <a:lnTo>
                    <a:pt x="362426" y="423196"/>
                  </a:lnTo>
                  <a:lnTo>
                    <a:pt x="379476" y="425291"/>
                  </a:lnTo>
                  <a:lnTo>
                    <a:pt x="413575" y="429578"/>
                  </a:lnTo>
                  <a:lnTo>
                    <a:pt x="433768" y="406146"/>
                  </a:lnTo>
                  <a:lnTo>
                    <a:pt x="452914" y="391287"/>
                  </a:lnTo>
                  <a:lnTo>
                    <a:pt x="472535" y="372142"/>
                  </a:lnTo>
                  <a:lnTo>
                    <a:pt x="486918" y="360902"/>
                  </a:lnTo>
                  <a:lnTo>
                    <a:pt x="497586" y="344996"/>
                  </a:lnTo>
                  <a:lnTo>
                    <a:pt x="511397" y="338042"/>
                  </a:lnTo>
                  <a:lnTo>
                    <a:pt x="562451" y="309848"/>
                  </a:lnTo>
                  <a:lnTo>
                    <a:pt x="579501" y="311944"/>
                  </a:lnTo>
                  <a:lnTo>
                    <a:pt x="586359" y="291275"/>
                  </a:lnTo>
                  <a:lnTo>
                    <a:pt x="610838" y="268415"/>
                  </a:lnTo>
                  <a:lnTo>
                    <a:pt x="604456" y="250317"/>
                  </a:lnTo>
                  <a:lnTo>
                    <a:pt x="594836" y="223266"/>
                  </a:lnTo>
                  <a:lnTo>
                    <a:pt x="588931" y="200977"/>
                  </a:lnTo>
                  <a:lnTo>
                    <a:pt x="591502" y="179737"/>
                  </a:lnTo>
                  <a:lnTo>
                    <a:pt x="576072" y="164878"/>
                  </a:lnTo>
                  <a:lnTo>
                    <a:pt x="565880" y="142018"/>
                  </a:lnTo>
                  <a:lnTo>
                    <a:pt x="554641" y="127730"/>
                  </a:lnTo>
                  <a:lnTo>
                    <a:pt x="565309" y="111728"/>
                  </a:lnTo>
                  <a:lnTo>
                    <a:pt x="589312" y="127635"/>
                  </a:lnTo>
                  <a:lnTo>
                    <a:pt x="587121" y="110109"/>
                  </a:lnTo>
                  <a:lnTo>
                    <a:pt x="575881" y="95821"/>
                  </a:lnTo>
                  <a:lnTo>
                    <a:pt x="565213" y="77248"/>
                  </a:lnTo>
                  <a:lnTo>
                    <a:pt x="541211" y="61341"/>
                  </a:lnTo>
                  <a:lnTo>
                    <a:pt x="539019" y="43815"/>
                  </a:lnTo>
                  <a:lnTo>
                    <a:pt x="532638" y="25717"/>
                  </a:lnTo>
                  <a:lnTo>
                    <a:pt x="364331" y="22193"/>
                  </a:lnTo>
                  <a:lnTo>
                    <a:pt x="342424" y="23813"/>
                  </a:lnTo>
                  <a:lnTo>
                    <a:pt x="323755" y="0"/>
                  </a:lnTo>
                  <a:lnTo>
                    <a:pt x="300323" y="14383"/>
                  </a:lnTo>
                  <a:lnTo>
                    <a:pt x="289750" y="30290"/>
                  </a:lnTo>
                  <a:lnTo>
                    <a:pt x="265271" y="53150"/>
                  </a:lnTo>
                  <a:lnTo>
                    <a:pt x="250888" y="64294"/>
                  </a:lnTo>
                  <a:lnTo>
                    <a:pt x="236029" y="79724"/>
                  </a:lnTo>
                  <a:lnTo>
                    <a:pt x="225361" y="95726"/>
                  </a:lnTo>
                  <a:lnTo>
                    <a:pt x="205168" y="119063"/>
                  </a:lnTo>
                  <a:lnTo>
                    <a:pt x="180784" y="141923"/>
                  </a:lnTo>
                  <a:lnTo>
                    <a:pt x="209645" y="188690"/>
                  </a:lnTo>
                  <a:lnTo>
                    <a:pt x="190500" y="203549"/>
                  </a:lnTo>
                  <a:lnTo>
                    <a:pt x="162306" y="221647"/>
                  </a:lnTo>
                  <a:lnTo>
                    <a:pt x="151638" y="237554"/>
                  </a:lnTo>
                  <a:lnTo>
                    <a:pt x="129826" y="239173"/>
                  </a:lnTo>
                  <a:lnTo>
                    <a:pt x="111728" y="245554"/>
                  </a:lnTo>
                  <a:lnTo>
                    <a:pt x="86106" y="242411"/>
                  </a:lnTo>
                  <a:lnTo>
                    <a:pt x="70675" y="262128"/>
                  </a:lnTo>
                  <a:lnTo>
                    <a:pt x="52578" y="268510"/>
                  </a:lnTo>
                  <a:lnTo>
                    <a:pt x="54769" y="286036"/>
                  </a:lnTo>
                  <a:lnTo>
                    <a:pt x="28194" y="291370"/>
                  </a:lnTo>
                  <a:lnTo>
                    <a:pt x="30289" y="308896"/>
                  </a:lnTo>
                  <a:lnTo>
                    <a:pt x="476" y="305181"/>
                  </a:lnTo>
                  <a:lnTo>
                    <a:pt x="11144" y="323755"/>
                  </a:lnTo>
                  <a:lnTo>
                    <a:pt x="0" y="343948"/>
                  </a:lnTo>
                  <a:lnTo>
                    <a:pt x="6477" y="362045"/>
                  </a:lnTo>
                  <a:lnTo>
                    <a:pt x="48101" y="410337"/>
                  </a:lnTo>
                  <a:lnTo>
                    <a:pt x="104680" y="477679"/>
                  </a:lnTo>
                  <a:lnTo>
                    <a:pt x="115919" y="492062"/>
                  </a:lnTo>
                  <a:lnTo>
                    <a:pt x="115919" y="492062"/>
                  </a:lnTo>
                  <a:lnTo>
                    <a:pt x="115919" y="4920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9FA5E7E2-8404-779B-FA4F-12761819D55E}"/>
                </a:ext>
              </a:extLst>
            </p:cNvPr>
            <p:cNvSpPr/>
            <p:nvPr/>
          </p:nvSpPr>
          <p:spPr>
            <a:xfrm>
              <a:off x="6992338" y="1332152"/>
              <a:ext cx="904488" cy="1002010"/>
            </a:xfrm>
            <a:custGeom>
              <a:avLst/>
              <a:gdLst>
                <a:gd name="connsiteX0" fmla="*/ 213932 w 537114"/>
                <a:gd name="connsiteY0" fmla="*/ 593598 h 595026"/>
                <a:gd name="connsiteX1" fmla="*/ 244221 w 537114"/>
                <a:gd name="connsiteY1" fmla="*/ 593027 h 595026"/>
                <a:gd name="connsiteX2" fmla="*/ 274511 w 537114"/>
                <a:gd name="connsiteY2" fmla="*/ 592360 h 595026"/>
                <a:gd name="connsiteX3" fmla="*/ 295846 w 537114"/>
                <a:gd name="connsiteY3" fmla="*/ 595027 h 595026"/>
                <a:gd name="connsiteX4" fmla="*/ 315468 w 537114"/>
                <a:gd name="connsiteY4" fmla="*/ 575786 h 595026"/>
                <a:gd name="connsiteX5" fmla="*/ 330327 w 537114"/>
                <a:gd name="connsiteY5" fmla="*/ 560356 h 595026"/>
                <a:gd name="connsiteX6" fmla="*/ 340995 w 537114"/>
                <a:gd name="connsiteY6" fmla="*/ 544354 h 595026"/>
                <a:gd name="connsiteX7" fmla="*/ 363855 w 537114"/>
                <a:gd name="connsiteY7" fmla="*/ 534257 h 595026"/>
                <a:gd name="connsiteX8" fmla="*/ 391478 w 537114"/>
                <a:gd name="connsiteY8" fmla="*/ 520351 h 595026"/>
                <a:gd name="connsiteX9" fmla="*/ 402146 w 537114"/>
                <a:gd name="connsiteY9" fmla="*/ 504349 h 595026"/>
                <a:gd name="connsiteX10" fmla="*/ 420148 w 537114"/>
                <a:gd name="connsiteY10" fmla="*/ 497872 h 595026"/>
                <a:gd name="connsiteX11" fmla="*/ 440341 w 537114"/>
                <a:gd name="connsiteY11" fmla="*/ 474440 h 595026"/>
                <a:gd name="connsiteX12" fmla="*/ 459010 w 537114"/>
                <a:gd name="connsiteY12" fmla="*/ 463772 h 595026"/>
                <a:gd name="connsiteX13" fmla="*/ 482918 w 537114"/>
                <a:gd name="connsiteY13" fmla="*/ 479679 h 595026"/>
                <a:gd name="connsiteX14" fmla="*/ 497300 w 537114"/>
                <a:gd name="connsiteY14" fmla="*/ 468535 h 595026"/>
                <a:gd name="connsiteX15" fmla="*/ 507873 w 537114"/>
                <a:gd name="connsiteY15" fmla="*/ 452533 h 595026"/>
                <a:gd name="connsiteX16" fmla="*/ 522256 w 537114"/>
                <a:gd name="connsiteY16" fmla="*/ 441293 h 595026"/>
                <a:gd name="connsiteX17" fmla="*/ 537115 w 537114"/>
                <a:gd name="connsiteY17" fmla="*/ 425863 h 595026"/>
                <a:gd name="connsiteX18" fmla="*/ 535496 w 537114"/>
                <a:gd name="connsiteY18" fmla="*/ 404051 h 595026"/>
                <a:gd name="connsiteX19" fmla="*/ 517970 w 537114"/>
                <a:gd name="connsiteY19" fmla="*/ 406146 h 595026"/>
                <a:gd name="connsiteX20" fmla="*/ 512064 w 537114"/>
                <a:gd name="connsiteY20" fmla="*/ 383857 h 595026"/>
                <a:gd name="connsiteX21" fmla="*/ 510921 w 537114"/>
                <a:gd name="connsiteY21" fmla="*/ 357759 h 595026"/>
                <a:gd name="connsiteX22" fmla="*/ 518351 w 537114"/>
                <a:gd name="connsiteY22" fmla="*/ 332708 h 595026"/>
                <a:gd name="connsiteX23" fmla="*/ 507206 w 537114"/>
                <a:gd name="connsiteY23" fmla="*/ 318325 h 595026"/>
                <a:gd name="connsiteX24" fmla="*/ 509778 w 537114"/>
                <a:gd name="connsiteY24" fmla="*/ 296990 h 595026"/>
                <a:gd name="connsiteX25" fmla="*/ 511874 w 537114"/>
                <a:gd name="connsiteY25" fmla="*/ 279940 h 595026"/>
                <a:gd name="connsiteX26" fmla="*/ 525780 w 537114"/>
                <a:gd name="connsiteY26" fmla="*/ 273082 h 595026"/>
                <a:gd name="connsiteX27" fmla="*/ 515112 w 537114"/>
                <a:gd name="connsiteY27" fmla="*/ 254413 h 595026"/>
                <a:gd name="connsiteX28" fmla="*/ 508635 w 537114"/>
                <a:gd name="connsiteY28" fmla="*/ 236315 h 595026"/>
                <a:gd name="connsiteX29" fmla="*/ 502730 w 537114"/>
                <a:gd name="connsiteY29" fmla="*/ 213931 h 595026"/>
                <a:gd name="connsiteX30" fmla="*/ 482061 w 537114"/>
                <a:gd name="connsiteY30" fmla="*/ 207073 h 595026"/>
                <a:gd name="connsiteX31" fmla="*/ 479870 w 537114"/>
                <a:gd name="connsiteY31" fmla="*/ 189548 h 595026"/>
                <a:gd name="connsiteX32" fmla="*/ 469678 w 537114"/>
                <a:gd name="connsiteY32" fmla="*/ 166592 h 595026"/>
                <a:gd name="connsiteX33" fmla="*/ 453771 w 537114"/>
                <a:gd name="connsiteY33" fmla="*/ 156019 h 595026"/>
                <a:gd name="connsiteX34" fmla="*/ 437198 w 537114"/>
                <a:gd name="connsiteY34" fmla="*/ 149638 h 595026"/>
                <a:gd name="connsiteX35" fmla="*/ 419195 w 537114"/>
                <a:gd name="connsiteY35" fmla="*/ 156115 h 595026"/>
                <a:gd name="connsiteX36" fmla="*/ 397859 w 537114"/>
                <a:gd name="connsiteY36" fmla="*/ 153448 h 595026"/>
                <a:gd name="connsiteX37" fmla="*/ 399955 w 537114"/>
                <a:gd name="connsiteY37" fmla="*/ 136398 h 595026"/>
                <a:gd name="connsiteX38" fmla="*/ 374428 w 537114"/>
                <a:gd name="connsiteY38" fmla="*/ 133255 h 595026"/>
                <a:gd name="connsiteX39" fmla="*/ 360617 w 537114"/>
                <a:gd name="connsiteY39" fmla="*/ 140208 h 595026"/>
                <a:gd name="connsiteX40" fmla="*/ 338804 w 537114"/>
                <a:gd name="connsiteY40" fmla="*/ 141827 h 595026"/>
                <a:gd name="connsiteX41" fmla="*/ 316992 w 537114"/>
                <a:gd name="connsiteY41" fmla="*/ 143446 h 595026"/>
                <a:gd name="connsiteX42" fmla="*/ 300514 w 537114"/>
                <a:gd name="connsiteY42" fmla="*/ 137065 h 595026"/>
                <a:gd name="connsiteX43" fmla="*/ 280226 w 537114"/>
                <a:gd name="connsiteY43" fmla="*/ 125921 h 595026"/>
                <a:gd name="connsiteX44" fmla="*/ 274415 w 537114"/>
                <a:gd name="connsiteY44" fmla="*/ 103632 h 595026"/>
                <a:gd name="connsiteX45" fmla="*/ 207740 w 537114"/>
                <a:gd name="connsiteY45" fmla="*/ 47815 h 595026"/>
                <a:gd name="connsiteX46" fmla="*/ 183833 w 537114"/>
                <a:gd name="connsiteY46" fmla="*/ 31909 h 595026"/>
                <a:gd name="connsiteX47" fmla="*/ 135922 w 537114"/>
                <a:gd name="connsiteY47" fmla="*/ 0 h 595026"/>
                <a:gd name="connsiteX48" fmla="*/ 118301 w 537114"/>
                <a:gd name="connsiteY48" fmla="*/ 2191 h 595026"/>
                <a:gd name="connsiteX49" fmla="*/ 119920 w 537114"/>
                <a:gd name="connsiteY49" fmla="*/ 24003 h 595026"/>
                <a:gd name="connsiteX50" fmla="*/ 125349 w 537114"/>
                <a:gd name="connsiteY50" fmla="*/ 50578 h 595026"/>
                <a:gd name="connsiteX51" fmla="*/ 141256 w 537114"/>
                <a:gd name="connsiteY51" fmla="*/ 61246 h 595026"/>
                <a:gd name="connsiteX52" fmla="*/ 138113 w 537114"/>
                <a:gd name="connsiteY52" fmla="*/ 86773 h 595026"/>
                <a:gd name="connsiteX53" fmla="*/ 118968 w 537114"/>
                <a:gd name="connsiteY53" fmla="*/ 101727 h 595026"/>
                <a:gd name="connsiteX54" fmla="*/ 104680 w 537114"/>
                <a:gd name="connsiteY54" fmla="*/ 112967 h 595026"/>
                <a:gd name="connsiteX55" fmla="*/ 89821 w 537114"/>
                <a:gd name="connsiteY55" fmla="*/ 128397 h 595026"/>
                <a:gd name="connsiteX56" fmla="*/ 52007 w 537114"/>
                <a:gd name="connsiteY56" fmla="*/ 154019 h 595026"/>
                <a:gd name="connsiteX57" fmla="*/ 25432 w 537114"/>
                <a:gd name="connsiteY57" fmla="*/ 159353 h 595026"/>
                <a:gd name="connsiteX58" fmla="*/ 14288 w 537114"/>
                <a:gd name="connsiteY58" fmla="*/ 179642 h 595026"/>
                <a:gd name="connsiteX59" fmla="*/ 0 w 537114"/>
                <a:gd name="connsiteY59" fmla="*/ 190881 h 595026"/>
                <a:gd name="connsiteX60" fmla="*/ 10096 w 537114"/>
                <a:gd name="connsiteY60" fmla="*/ 213741 h 595026"/>
                <a:gd name="connsiteX61" fmla="*/ 12288 w 537114"/>
                <a:gd name="connsiteY61" fmla="*/ 231267 h 595026"/>
                <a:gd name="connsiteX62" fmla="*/ 36767 w 537114"/>
                <a:gd name="connsiteY62" fmla="*/ 277559 h 595026"/>
                <a:gd name="connsiteX63" fmla="*/ 52293 w 537114"/>
                <a:gd name="connsiteY63" fmla="*/ 292417 h 595026"/>
                <a:gd name="connsiteX64" fmla="*/ 59246 w 537114"/>
                <a:gd name="connsiteY64" fmla="*/ 340900 h 595026"/>
                <a:gd name="connsiteX65" fmla="*/ 65627 w 537114"/>
                <a:gd name="connsiteY65" fmla="*/ 358997 h 595026"/>
                <a:gd name="connsiteX66" fmla="*/ 78963 w 537114"/>
                <a:gd name="connsiteY66" fmla="*/ 390906 h 595026"/>
                <a:gd name="connsiteX67" fmla="*/ 94965 w 537114"/>
                <a:gd name="connsiteY67" fmla="*/ 401574 h 595026"/>
                <a:gd name="connsiteX68" fmla="*/ 106680 w 537114"/>
                <a:gd name="connsiteY68" fmla="*/ 411670 h 595026"/>
                <a:gd name="connsiteX69" fmla="*/ 116300 w 537114"/>
                <a:gd name="connsiteY69" fmla="*/ 438817 h 595026"/>
                <a:gd name="connsiteX70" fmla="*/ 131350 w 537114"/>
                <a:gd name="connsiteY70" fmla="*/ 527114 h 595026"/>
                <a:gd name="connsiteX71" fmla="*/ 132493 w 537114"/>
                <a:gd name="connsiteY71" fmla="*/ 587883 h 595026"/>
                <a:gd name="connsiteX72" fmla="*/ 148971 w 537114"/>
                <a:gd name="connsiteY72" fmla="*/ 594170 h 595026"/>
                <a:gd name="connsiteX73" fmla="*/ 180880 w 537114"/>
                <a:gd name="connsiteY73" fmla="*/ 580835 h 595026"/>
                <a:gd name="connsiteX74" fmla="*/ 205359 w 537114"/>
                <a:gd name="connsiteY74" fmla="*/ 592550 h 595026"/>
                <a:gd name="connsiteX75" fmla="*/ 213932 w 537114"/>
                <a:gd name="connsiteY75" fmla="*/ 593598 h 595026"/>
                <a:gd name="connsiteX76" fmla="*/ 213932 w 537114"/>
                <a:gd name="connsiteY76" fmla="*/ 593598 h 595026"/>
                <a:gd name="connsiteX77" fmla="*/ 213932 w 537114"/>
                <a:gd name="connsiteY77" fmla="*/ 593598 h 595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537114" h="595026">
                  <a:moveTo>
                    <a:pt x="213932" y="593598"/>
                  </a:moveTo>
                  <a:lnTo>
                    <a:pt x="244221" y="593027"/>
                  </a:lnTo>
                  <a:lnTo>
                    <a:pt x="274511" y="592360"/>
                  </a:lnTo>
                  <a:lnTo>
                    <a:pt x="295846" y="595027"/>
                  </a:lnTo>
                  <a:lnTo>
                    <a:pt x="315468" y="575786"/>
                  </a:lnTo>
                  <a:lnTo>
                    <a:pt x="330327" y="560356"/>
                  </a:lnTo>
                  <a:lnTo>
                    <a:pt x="340995" y="544354"/>
                  </a:lnTo>
                  <a:lnTo>
                    <a:pt x="363855" y="534257"/>
                  </a:lnTo>
                  <a:lnTo>
                    <a:pt x="391478" y="520351"/>
                  </a:lnTo>
                  <a:lnTo>
                    <a:pt x="402146" y="504349"/>
                  </a:lnTo>
                  <a:lnTo>
                    <a:pt x="420148" y="497872"/>
                  </a:lnTo>
                  <a:lnTo>
                    <a:pt x="440341" y="474440"/>
                  </a:lnTo>
                  <a:lnTo>
                    <a:pt x="459010" y="463772"/>
                  </a:lnTo>
                  <a:lnTo>
                    <a:pt x="482918" y="479679"/>
                  </a:lnTo>
                  <a:lnTo>
                    <a:pt x="497300" y="468535"/>
                  </a:lnTo>
                  <a:lnTo>
                    <a:pt x="507873" y="452533"/>
                  </a:lnTo>
                  <a:lnTo>
                    <a:pt x="522256" y="441293"/>
                  </a:lnTo>
                  <a:lnTo>
                    <a:pt x="537115" y="425863"/>
                  </a:lnTo>
                  <a:lnTo>
                    <a:pt x="535496" y="404051"/>
                  </a:lnTo>
                  <a:lnTo>
                    <a:pt x="517970" y="406146"/>
                  </a:lnTo>
                  <a:lnTo>
                    <a:pt x="512064" y="383857"/>
                  </a:lnTo>
                  <a:lnTo>
                    <a:pt x="510921" y="357759"/>
                  </a:lnTo>
                  <a:lnTo>
                    <a:pt x="518351" y="332708"/>
                  </a:lnTo>
                  <a:lnTo>
                    <a:pt x="507206" y="318325"/>
                  </a:lnTo>
                  <a:lnTo>
                    <a:pt x="509778" y="296990"/>
                  </a:lnTo>
                  <a:lnTo>
                    <a:pt x="511874" y="279940"/>
                  </a:lnTo>
                  <a:lnTo>
                    <a:pt x="525780" y="273082"/>
                  </a:lnTo>
                  <a:lnTo>
                    <a:pt x="515112" y="254413"/>
                  </a:lnTo>
                  <a:lnTo>
                    <a:pt x="508635" y="236315"/>
                  </a:lnTo>
                  <a:lnTo>
                    <a:pt x="502730" y="213931"/>
                  </a:lnTo>
                  <a:lnTo>
                    <a:pt x="482061" y="207073"/>
                  </a:lnTo>
                  <a:lnTo>
                    <a:pt x="479870" y="189548"/>
                  </a:lnTo>
                  <a:lnTo>
                    <a:pt x="469678" y="166592"/>
                  </a:lnTo>
                  <a:lnTo>
                    <a:pt x="453771" y="156019"/>
                  </a:lnTo>
                  <a:lnTo>
                    <a:pt x="437198" y="149638"/>
                  </a:lnTo>
                  <a:lnTo>
                    <a:pt x="419195" y="156115"/>
                  </a:lnTo>
                  <a:lnTo>
                    <a:pt x="397859" y="153448"/>
                  </a:lnTo>
                  <a:lnTo>
                    <a:pt x="399955" y="136398"/>
                  </a:lnTo>
                  <a:lnTo>
                    <a:pt x="374428" y="133255"/>
                  </a:lnTo>
                  <a:lnTo>
                    <a:pt x="360617" y="140208"/>
                  </a:lnTo>
                  <a:lnTo>
                    <a:pt x="338804" y="141827"/>
                  </a:lnTo>
                  <a:lnTo>
                    <a:pt x="316992" y="143446"/>
                  </a:lnTo>
                  <a:lnTo>
                    <a:pt x="300514" y="137065"/>
                  </a:lnTo>
                  <a:lnTo>
                    <a:pt x="280226" y="125921"/>
                  </a:lnTo>
                  <a:lnTo>
                    <a:pt x="274415" y="103632"/>
                  </a:lnTo>
                  <a:lnTo>
                    <a:pt x="207740" y="47815"/>
                  </a:lnTo>
                  <a:lnTo>
                    <a:pt x="183833" y="31909"/>
                  </a:lnTo>
                  <a:lnTo>
                    <a:pt x="135922" y="0"/>
                  </a:lnTo>
                  <a:lnTo>
                    <a:pt x="118301" y="2191"/>
                  </a:lnTo>
                  <a:lnTo>
                    <a:pt x="119920" y="24003"/>
                  </a:lnTo>
                  <a:lnTo>
                    <a:pt x="125349" y="50578"/>
                  </a:lnTo>
                  <a:lnTo>
                    <a:pt x="141256" y="61246"/>
                  </a:lnTo>
                  <a:lnTo>
                    <a:pt x="138113" y="86773"/>
                  </a:lnTo>
                  <a:lnTo>
                    <a:pt x="118968" y="101727"/>
                  </a:lnTo>
                  <a:lnTo>
                    <a:pt x="104680" y="112967"/>
                  </a:lnTo>
                  <a:lnTo>
                    <a:pt x="89821" y="128397"/>
                  </a:lnTo>
                  <a:lnTo>
                    <a:pt x="52007" y="154019"/>
                  </a:lnTo>
                  <a:lnTo>
                    <a:pt x="25432" y="159353"/>
                  </a:lnTo>
                  <a:lnTo>
                    <a:pt x="14288" y="179642"/>
                  </a:lnTo>
                  <a:lnTo>
                    <a:pt x="0" y="190881"/>
                  </a:lnTo>
                  <a:lnTo>
                    <a:pt x="10096" y="213741"/>
                  </a:lnTo>
                  <a:lnTo>
                    <a:pt x="12288" y="231267"/>
                  </a:lnTo>
                  <a:lnTo>
                    <a:pt x="36767" y="277559"/>
                  </a:lnTo>
                  <a:lnTo>
                    <a:pt x="52293" y="292417"/>
                  </a:lnTo>
                  <a:lnTo>
                    <a:pt x="59246" y="340900"/>
                  </a:lnTo>
                  <a:lnTo>
                    <a:pt x="65627" y="358997"/>
                  </a:lnTo>
                  <a:lnTo>
                    <a:pt x="78963" y="390906"/>
                  </a:lnTo>
                  <a:lnTo>
                    <a:pt x="94965" y="401574"/>
                  </a:lnTo>
                  <a:lnTo>
                    <a:pt x="106680" y="411670"/>
                  </a:lnTo>
                  <a:lnTo>
                    <a:pt x="116300" y="438817"/>
                  </a:lnTo>
                  <a:lnTo>
                    <a:pt x="131350" y="527114"/>
                  </a:lnTo>
                  <a:lnTo>
                    <a:pt x="132493" y="587883"/>
                  </a:lnTo>
                  <a:lnTo>
                    <a:pt x="148971" y="594170"/>
                  </a:lnTo>
                  <a:lnTo>
                    <a:pt x="180880" y="580835"/>
                  </a:lnTo>
                  <a:lnTo>
                    <a:pt x="205359" y="592550"/>
                  </a:lnTo>
                  <a:lnTo>
                    <a:pt x="213932" y="593598"/>
                  </a:lnTo>
                  <a:lnTo>
                    <a:pt x="213932" y="593598"/>
                  </a:lnTo>
                  <a:lnTo>
                    <a:pt x="213932" y="5935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7F72C293-A8FF-D8BF-26D7-4981825BB045}"/>
                </a:ext>
              </a:extLst>
            </p:cNvPr>
            <p:cNvSpPr/>
            <p:nvPr/>
          </p:nvSpPr>
          <p:spPr>
            <a:xfrm>
              <a:off x="8809336" y="65643"/>
              <a:ext cx="1422577" cy="498840"/>
            </a:xfrm>
            <a:custGeom>
              <a:avLst/>
              <a:gdLst>
                <a:gd name="connsiteX0" fmla="*/ 307848 w 844772"/>
                <a:gd name="connsiteY0" fmla="*/ 296228 h 296227"/>
                <a:gd name="connsiteX1" fmla="*/ 322707 w 844772"/>
                <a:gd name="connsiteY1" fmla="*/ 280702 h 296227"/>
                <a:gd name="connsiteX2" fmla="*/ 344043 w 844772"/>
                <a:gd name="connsiteY2" fmla="*/ 283274 h 296227"/>
                <a:gd name="connsiteX3" fmla="*/ 360997 w 844772"/>
                <a:gd name="connsiteY3" fmla="*/ 285369 h 296227"/>
                <a:gd name="connsiteX4" fmla="*/ 390810 w 844772"/>
                <a:gd name="connsiteY4" fmla="*/ 289084 h 296227"/>
                <a:gd name="connsiteX5" fmla="*/ 408908 w 844772"/>
                <a:gd name="connsiteY5" fmla="*/ 282607 h 296227"/>
                <a:gd name="connsiteX6" fmla="*/ 428149 w 844772"/>
                <a:gd name="connsiteY6" fmla="*/ 267557 h 296227"/>
                <a:gd name="connsiteX7" fmla="*/ 438245 w 844772"/>
                <a:gd name="connsiteY7" fmla="*/ 255746 h 296227"/>
                <a:gd name="connsiteX8" fmla="*/ 458438 w 844772"/>
                <a:gd name="connsiteY8" fmla="*/ 266986 h 296227"/>
                <a:gd name="connsiteX9" fmla="*/ 491490 w 844772"/>
                <a:gd name="connsiteY9" fmla="*/ 279749 h 296227"/>
                <a:gd name="connsiteX10" fmla="*/ 523970 w 844772"/>
                <a:gd name="connsiteY10" fmla="*/ 262033 h 296227"/>
                <a:gd name="connsiteX11" fmla="*/ 542544 w 844772"/>
                <a:gd name="connsiteY11" fmla="*/ 251269 h 296227"/>
                <a:gd name="connsiteX12" fmla="*/ 562737 w 844772"/>
                <a:gd name="connsiteY12" fmla="*/ 227647 h 296227"/>
                <a:gd name="connsiteX13" fmla="*/ 581406 w 844772"/>
                <a:gd name="connsiteY13" fmla="*/ 216884 h 296227"/>
                <a:gd name="connsiteX14" fmla="*/ 596265 w 844772"/>
                <a:gd name="connsiteY14" fmla="*/ 201263 h 296227"/>
                <a:gd name="connsiteX15" fmla="*/ 622363 w 844772"/>
                <a:gd name="connsiteY15" fmla="*/ 200120 h 296227"/>
                <a:gd name="connsiteX16" fmla="*/ 633032 w 844772"/>
                <a:gd name="connsiteY16" fmla="*/ 184118 h 296227"/>
                <a:gd name="connsiteX17" fmla="*/ 647891 w 844772"/>
                <a:gd name="connsiteY17" fmla="*/ 168497 h 296227"/>
                <a:gd name="connsiteX18" fmla="*/ 678752 w 844772"/>
                <a:gd name="connsiteY18" fmla="*/ 163640 h 296227"/>
                <a:gd name="connsiteX19" fmla="*/ 694182 w 844772"/>
                <a:gd name="connsiteY19" fmla="*/ 143732 h 296227"/>
                <a:gd name="connsiteX20" fmla="*/ 708565 w 844772"/>
                <a:gd name="connsiteY20" fmla="*/ 132493 h 296227"/>
                <a:gd name="connsiteX21" fmla="*/ 720280 w 844772"/>
                <a:gd name="connsiteY21" fmla="*/ 107823 h 296227"/>
                <a:gd name="connsiteX22" fmla="*/ 738854 w 844772"/>
                <a:gd name="connsiteY22" fmla="*/ 97060 h 296227"/>
                <a:gd name="connsiteX23" fmla="*/ 753809 w 844772"/>
                <a:gd name="connsiteY23" fmla="*/ 81534 h 296227"/>
                <a:gd name="connsiteX24" fmla="*/ 766000 w 844772"/>
                <a:gd name="connsiteY24" fmla="*/ 52578 h 296227"/>
                <a:gd name="connsiteX25" fmla="*/ 792575 w 844772"/>
                <a:gd name="connsiteY25" fmla="*/ 47149 h 296227"/>
                <a:gd name="connsiteX26" fmla="*/ 803243 w 844772"/>
                <a:gd name="connsiteY26" fmla="*/ 31051 h 296227"/>
                <a:gd name="connsiteX27" fmla="*/ 818102 w 844772"/>
                <a:gd name="connsiteY27" fmla="*/ 15430 h 296227"/>
                <a:gd name="connsiteX28" fmla="*/ 844772 w 844772"/>
                <a:gd name="connsiteY28" fmla="*/ 10001 h 296227"/>
                <a:gd name="connsiteX29" fmla="*/ 763810 w 844772"/>
                <a:gd name="connsiteY29" fmla="*/ 0 h 296227"/>
                <a:gd name="connsiteX30" fmla="*/ 746855 w 844772"/>
                <a:gd name="connsiteY30" fmla="*/ 32766 h 296227"/>
                <a:gd name="connsiteX31" fmla="*/ 590835 w 844772"/>
                <a:gd name="connsiteY31" fmla="*/ 35243 h 296227"/>
                <a:gd name="connsiteX32" fmla="*/ 538639 w 844772"/>
                <a:gd name="connsiteY32" fmla="*/ 37528 h 296227"/>
                <a:gd name="connsiteX33" fmla="*/ 443865 w 844772"/>
                <a:gd name="connsiteY33" fmla="*/ 34576 h 296227"/>
                <a:gd name="connsiteX34" fmla="*/ 422053 w 844772"/>
                <a:gd name="connsiteY34" fmla="*/ 36195 h 296227"/>
                <a:gd name="connsiteX35" fmla="*/ 391763 w 844772"/>
                <a:gd name="connsiteY35" fmla="*/ 36766 h 296227"/>
                <a:gd name="connsiteX36" fmla="*/ 222409 w 844772"/>
                <a:gd name="connsiteY36" fmla="*/ 42005 h 296227"/>
                <a:gd name="connsiteX37" fmla="*/ 83439 w 844772"/>
                <a:gd name="connsiteY37" fmla="*/ 46673 h 296227"/>
                <a:gd name="connsiteX38" fmla="*/ 89916 w 844772"/>
                <a:gd name="connsiteY38" fmla="*/ 64865 h 296227"/>
                <a:gd name="connsiteX39" fmla="*/ 71818 w 844772"/>
                <a:gd name="connsiteY39" fmla="*/ 71247 h 296227"/>
                <a:gd name="connsiteX40" fmla="*/ 77628 w 844772"/>
                <a:gd name="connsiteY40" fmla="*/ 93821 h 296227"/>
                <a:gd name="connsiteX41" fmla="*/ 80391 w 844772"/>
                <a:gd name="connsiteY41" fmla="*/ 142018 h 296227"/>
                <a:gd name="connsiteX42" fmla="*/ 66484 w 844772"/>
                <a:gd name="connsiteY42" fmla="*/ 148971 h 296227"/>
                <a:gd name="connsiteX43" fmla="*/ 68675 w 844772"/>
                <a:gd name="connsiteY43" fmla="*/ 166687 h 296227"/>
                <a:gd name="connsiteX44" fmla="*/ 44196 w 844772"/>
                <a:gd name="connsiteY44" fmla="*/ 189738 h 296227"/>
                <a:gd name="connsiteX45" fmla="*/ 6953 w 844772"/>
                <a:gd name="connsiteY45" fmla="*/ 211265 h 296227"/>
                <a:gd name="connsiteX46" fmla="*/ 0 w 844772"/>
                <a:gd name="connsiteY46" fmla="*/ 232124 h 296227"/>
                <a:gd name="connsiteX47" fmla="*/ 10668 w 844772"/>
                <a:gd name="connsiteY47" fmla="*/ 250889 h 296227"/>
                <a:gd name="connsiteX48" fmla="*/ 34100 w 844772"/>
                <a:gd name="connsiteY48" fmla="*/ 236315 h 296227"/>
                <a:gd name="connsiteX49" fmla="*/ 79915 w 844772"/>
                <a:gd name="connsiteY49" fmla="*/ 250698 h 296227"/>
                <a:gd name="connsiteX50" fmla="*/ 95917 w 844772"/>
                <a:gd name="connsiteY50" fmla="*/ 261366 h 296227"/>
                <a:gd name="connsiteX51" fmla="*/ 255556 w 844772"/>
                <a:gd name="connsiteY51" fmla="*/ 228886 h 296227"/>
                <a:gd name="connsiteX52" fmla="*/ 272605 w 844772"/>
                <a:gd name="connsiteY52" fmla="*/ 230981 h 296227"/>
                <a:gd name="connsiteX53" fmla="*/ 288607 w 844772"/>
                <a:gd name="connsiteY53" fmla="*/ 241649 h 296227"/>
                <a:gd name="connsiteX54" fmla="*/ 307753 w 844772"/>
                <a:gd name="connsiteY54" fmla="*/ 261461 h 296227"/>
                <a:gd name="connsiteX55" fmla="*/ 314706 w 844772"/>
                <a:gd name="connsiteY55" fmla="*/ 275368 h 296227"/>
                <a:gd name="connsiteX56" fmla="*/ 304038 w 844772"/>
                <a:gd name="connsiteY56" fmla="*/ 291465 h 296227"/>
                <a:gd name="connsiteX57" fmla="*/ 307848 w 844772"/>
                <a:gd name="connsiteY57" fmla="*/ 296228 h 296227"/>
                <a:gd name="connsiteX58" fmla="*/ 307848 w 844772"/>
                <a:gd name="connsiteY58" fmla="*/ 296228 h 296227"/>
                <a:gd name="connsiteX59" fmla="*/ 307848 w 844772"/>
                <a:gd name="connsiteY59" fmla="*/ 296228 h 29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44772" h="296227">
                  <a:moveTo>
                    <a:pt x="307848" y="296228"/>
                  </a:moveTo>
                  <a:lnTo>
                    <a:pt x="322707" y="280702"/>
                  </a:lnTo>
                  <a:lnTo>
                    <a:pt x="344043" y="283274"/>
                  </a:lnTo>
                  <a:lnTo>
                    <a:pt x="360997" y="285369"/>
                  </a:lnTo>
                  <a:lnTo>
                    <a:pt x="390810" y="289084"/>
                  </a:lnTo>
                  <a:lnTo>
                    <a:pt x="408908" y="282607"/>
                  </a:lnTo>
                  <a:lnTo>
                    <a:pt x="428149" y="267557"/>
                  </a:lnTo>
                  <a:lnTo>
                    <a:pt x="438245" y="255746"/>
                  </a:lnTo>
                  <a:lnTo>
                    <a:pt x="458438" y="266986"/>
                  </a:lnTo>
                  <a:lnTo>
                    <a:pt x="491490" y="279749"/>
                  </a:lnTo>
                  <a:lnTo>
                    <a:pt x="523970" y="262033"/>
                  </a:lnTo>
                  <a:lnTo>
                    <a:pt x="542544" y="251269"/>
                  </a:lnTo>
                  <a:lnTo>
                    <a:pt x="562737" y="227647"/>
                  </a:lnTo>
                  <a:lnTo>
                    <a:pt x="581406" y="216884"/>
                  </a:lnTo>
                  <a:lnTo>
                    <a:pt x="596265" y="201263"/>
                  </a:lnTo>
                  <a:lnTo>
                    <a:pt x="622363" y="200120"/>
                  </a:lnTo>
                  <a:lnTo>
                    <a:pt x="633032" y="184118"/>
                  </a:lnTo>
                  <a:lnTo>
                    <a:pt x="647891" y="168497"/>
                  </a:lnTo>
                  <a:lnTo>
                    <a:pt x="678752" y="163640"/>
                  </a:lnTo>
                  <a:lnTo>
                    <a:pt x="694182" y="143732"/>
                  </a:lnTo>
                  <a:lnTo>
                    <a:pt x="708565" y="132493"/>
                  </a:lnTo>
                  <a:lnTo>
                    <a:pt x="720280" y="107823"/>
                  </a:lnTo>
                  <a:lnTo>
                    <a:pt x="738854" y="97060"/>
                  </a:lnTo>
                  <a:lnTo>
                    <a:pt x="753809" y="81534"/>
                  </a:lnTo>
                  <a:lnTo>
                    <a:pt x="766000" y="52578"/>
                  </a:lnTo>
                  <a:lnTo>
                    <a:pt x="792575" y="47149"/>
                  </a:lnTo>
                  <a:lnTo>
                    <a:pt x="803243" y="31051"/>
                  </a:lnTo>
                  <a:lnTo>
                    <a:pt x="818102" y="15430"/>
                  </a:lnTo>
                  <a:lnTo>
                    <a:pt x="844772" y="10001"/>
                  </a:lnTo>
                  <a:lnTo>
                    <a:pt x="763810" y="0"/>
                  </a:lnTo>
                  <a:lnTo>
                    <a:pt x="746855" y="32766"/>
                  </a:lnTo>
                  <a:lnTo>
                    <a:pt x="590835" y="35243"/>
                  </a:lnTo>
                  <a:lnTo>
                    <a:pt x="538639" y="37528"/>
                  </a:lnTo>
                  <a:lnTo>
                    <a:pt x="443865" y="34576"/>
                  </a:lnTo>
                  <a:lnTo>
                    <a:pt x="422053" y="36195"/>
                  </a:lnTo>
                  <a:lnTo>
                    <a:pt x="391763" y="36766"/>
                  </a:lnTo>
                  <a:lnTo>
                    <a:pt x="222409" y="42005"/>
                  </a:lnTo>
                  <a:lnTo>
                    <a:pt x="83439" y="46673"/>
                  </a:lnTo>
                  <a:lnTo>
                    <a:pt x="89916" y="64865"/>
                  </a:lnTo>
                  <a:lnTo>
                    <a:pt x="71818" y="71247"/>
                  </a:lnTo>
                  <a:lnTo>
                    <a:pt x="77628" y="93821"/>
                  </a:lnTo>
                  <a:lnTo>
                    <a:pt x="80391" y="142018"/>
                  </a:lnTo>
                  <a:lnTo>
                    <a:pt x="66484" y="148971"/>
                  </a:lnTo>
                  <a:lnTo>
                    <a:pt x="68675" y="166687"/>
                  </a:lnTo>
                  <a:lnTo>
                    <a:pt x="44196" y="189738"/>
                  </a:lnTo>
                  <a:lnTo>
                    <a:pt x="6953" y="211265"/>
                  </a:lnTo>
                  <a:lnTo>
                    <a:pt x="0" y="232124"/>
                  </a:lnTo>
                  <a:lnTo>
                    <a:pt x="10668" y="250889"/>
                  </a:lnTo>
                  <a:lnTo>
                    <a:pt x="34100" y="236315"/>
                  </a:lnTo>
                  <a:lnTo>
                    <a:pt x="79915" y="250698"/>
                  </a:lnTo>
                  <a:lnTo>
                    <a:pt x="95917" y="261366"/>
                  </a:lnTo>
                  <a:lnTo>
                    <a:pt x="255556" y="228886"/>
                  </a:lnTo>
                  <a:lnTo>
                    <a:pt x="272605" y="230981"/>
                  </a:lnTo>
                  <a:lnTo>
                    <a:pt x="288607" y="241649"/>
                  </a:lnTo>
                  <a:lnTo>
                    <a:pt x="307753" y="261461"/>
                  </a:lnTo>
                  <a:lnTo>
                    <a:pt x="314706" y="275368"/>
                  </a:lnTo>
                  <a:lnTo>
                    <a:pt x="304038" y="291465"/>
                  </a:lnTo>
                  <a:lnTo>
                    <a:pt x="307848" y="296228"/>
                  </a:lnTo>
                  <a:lnTo>
                    <a:pt x="307848" y="296228"/>
                  </a:lnTo>
                  <a:lnTo>
                    <a:pt x="307848" y="29622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29E3E4D-C6A6-EDF0-C30C-C83010680C4E}"/>
                </a:ext>
              </a:extLst>
            </p:cNvPr>
            <p:cNvSpPr/>
            <p:nvPr/>
          </p:nvSpPr>
          <p:spPr>
            <a:xfrm>
              <a:off x="8959308" y="838603"/>
              <a:ext cx="651539" cy="653464"/>
            </a:xfrm>
            <a:custGeom>
              <a:avLst/>
              <a:gdLst>
                <a:gd name="connsiteX0" fmla="*/ 58579 w 386905"/>
                <a:gd name="connsiteY0" fmla="*/ 388049 h 388048"/>
                <a:gd name="connsiteX1" fmla="*/ 69247 w 386905"/>
                <a:gd name="connsiteY1" fmla="*/ 372047 h 388048"/>
                <a:gd name="connsiteX2" fmla="*/ 83058 w 386905"/>
                <a:gd name="connsiteY2" fmla="*/ 364998 h 388048"/>
                <a:gd name="connsiteX3" fmla="*/ 105442 w 386905"/>
                <a:gd name="connsiteY3" fmla="*/ 359093 h 388048"/>
                <a:gd name="connsiteX4" fmla="*/ 120301 w 386905"/>
                <a:gd name="connsiteY4" fmla="*/ 343662 h 388048"/>
                <a:gd name="connsiteX5" fmla="*/ 130969 w 386905"/>
                <a:gd name="connsiteY5" fmla="*/ 327565 h 388048"/>
                <a:gd name="connsiteX6" fmla="*/ 149543 w 386905"/>
                <a:gd name="connsiteY6" fmla="*/ 316897 h 388048"/>
                <a:gd name="connsiteX7" fmla="*/ 170879 w 386905"/>
                <a:gd name="connsiteY7" fmla="*/ 284797 h 388048"/>
                <a:gd name="connsiteX8" fmla="*/ 188405 w 386905"/>
                <a:gd name="connsiteY8" fmla="*/ 247936 h 388048"/>
                <a:gd name="connsiteX9" fmla="*/ 200025 w 386905"/>
                <a:gd name="connsiteY9" fmla="*/ 223361 h 388048"/>
                <a:gd name="connsiteX10" fmla="*/ 214408 w 386905"/>
                <a:gd name="connsiteY10" fmla="*/ 212122 h 388048"/>
                <a:gd name="connsiteX11" fmla="*/ 233553 w 386905"/>
                <a:gd name="connsiteY11" fmla="*/ 197072 h 388048"/>
                <a:gd name="connsiteX12" fmla="*/ 252699 w 386905"/>
                <a:gd name="connsiteY12" fmla="*/ 182118 h 388048"/>
                <a:gd name="connsiteX13" fmla="*/ 274606 w 386905"/>
                <a:gd name="connsiteY13" fmla="*/ 180499 h 388048"/>
                <a:gd name="connsiteX14" fmla="*/ 293180 w 386905"/>
                <a:gd name="connsiteY14" fmla="*/ 169736 h 388048"/>
                <a:gd name="connsiteX15" fmla="*/ 307563 w 386905"/>
                <a:gd name="connsiteY15" fmla="*/ 158496 h 388048"/>
                <a:gd name="connsiteX16" fmla="*/ 324612 w 386905"/>
                <a:gd name="connsiteY16" fmla="*/ 160687 h 388048"/>
                <a:gd name="connsiteX17" fmla="*/ 341662 w 386905"/>
                <a:gd name="connsiteY17" fmla="*/ 162782 h 388048"/>
                <a:gd name="connsiteX18" fmla="*/ 359759 w 386905"/>
                <a:gd name="connsiteY18" fmla="*/ 156305 h 388048"/>
                <a:gd name="connsiteX19" fmla="*/ 374142 w 386905"/>
                <a:gd name="connsiteY19" fmla="*/ 145066 h 388048"/>
                <a:gd name="connsiteX20" fmla="*/ 384715 w 386905"/>
                <a:gd name="connsiteY20" fmla="*/ 129064 h 388048"/>
                <a:gd name="connsiteX21" fmla="*/ 386905 w 386905"/>
                <a:gd name="connsiteY21" fmla="*/ 111919 h 388048"/>
                <a:gd name="connsiteX22" fmla="*/ 380429 w 386905"/>
                <a:gd name="connsiteY22" fmla="*/ 93821 h 388048"/>
                <a:gd name="connsiteX23" fmla="*/ 369761 w 386905"/>
                <a:gd name="connsiteY23" fmla="*/ 75152 h 388048"/>
                <a:gd name="connsiteX24" fmla="*/ 358045 w 386905"/>
                <a:gd name="connsiteY24" fmla="*/ 65056 h 388048"/>
                <a:gd name="connsiteX25" fmla="*/ 340995 w 386905"/>
                <a:gd name="connsiteY25" fmla="*/ 62960 h 388048"/>
                <a:gd name="connsiteX26" fmla="*/ 347949 w 386905"/>
                <a:gd name="connsiteY26" fmla="*/ 42101 h 388048"/>
                <a:gd name="connsiteX27" fmla="*/ 341472 w 386905"/>
                <a:gd name="connsiteY27" fmla="*/ 23908 h 388048"/>
                <a:gd name="connsiteX28" fmla="*/ 321755 w 386905"/>
                <a:gd name="connsiteY28" fmla="*/ 8477 h 388048"/>
                <a:gd name="connsiteX29" fmla="*/ 288227 w 386905"/>
                <a:gd name="connsiteY29" fmla="*/ 0 h 388048"/>
                <a:gd name="connsiteX30" fmla="*/ 274320 w 386905"/>
                <a:gd name="connsiteY30" fmla="*/ 6953 h 388048"/>
                <a:gd name="connsiteX31" fmla="*/ 256223 w 386905"/>
                <a:gd name="connsiteY31" fmla="*/ 13430 h 388048"/>
                <a:gd name="connsiteX32" fmla="*/ 249364 w 386905"/>
                <a:gd name="connsiteY32" fmla="*/ 34290 h 388048"/>
                <a:gd name="connsiteX33" fmla="*/ 242983 w 386905"/>
                <a:gd name="connsiteY33" fmla="*/ 50864 h 388048"/>
                <a:gd name="connsiteX34" fmla="*/ 232315 w 386905"/>
                <a:gd name="connsiteY34" fmla="*/ 66866 h 388048"/>
                <a:gd name="connsiteX35" fmla="*/ 214217 w 386905"/>
                <a:gd name="connsiteY35" fmla="*/ 73247 h 388048"/>
                <a:gd name="connsiteX36" fmla="*/ 199358 w 386905"/>
                <a:gd name="connsiteY36" fmla="*/ 88773 h 388048"/>
                <a:gd name="connsiteX37" fmla="*/ 192977 w 386905"/>
                <a:gd name="connsiteY37" fmla="*/ 105347 h 388048"/>
                <a:gd name="connsiteX38" fmla="*/ 182404 w 386905"/>
                <a:gd name="connsiteY38" fmla="*/ 121444 h 388048"/>
                <a:gd name="connsiteX39" fmla="*/ 120111 w 386905"/>
                <a:gd name="connsiteY39" fmla="*/ 135445 h 388048"/>
                <a:gd name="connsiteX40" fmla="*/ 84392 w 386905"/>
                <a:gd name="connsiteY40" fmla="*/ 144018 h 388048"/>
                <a:gd name="connsiteX41" fmla="*/ 50388 w 386905"/>
                <a:gd name="connsiteY41" fmla="*/ 174498 h 388048"/>
                <a:gd name="connsiteX42" fmla="*/ 15812 w 386905"/>
                <a:gd name="connsiteY42" fmla="*/ 209264 h 388048"/>
                <a:gd name="connsiteX43" fmla="*/ 34957 w 386905"/>
                <a:gd name="connsiteY43" fmla="*/ 228981 h 388048"/>
                <a:gd name="connsiteX44" fmla="*/ 11049 w 386905"/>
                <a:gd name="connsiteY44" fmla="*/ 282416 h 388048"/>
                <a:gd name="connsiteX45" fmla="*/ 13240 w 386905"/>
                <a:gd name="connsiteY45" fmla="*/ 300038 h 388048"/>
                <a:gd name="connsiteX46" fmla="*/ 7334 w 386905"/>
                <a:gd name="connsiteY46" fmla="*/ 312325 h 388048"/>
                <a:gd name="connsiteX47" fmla="*/ 0 w 386905"/>
                <a:gd name="connsiteY47" fmla="*/ 337471 h 388048"/>
                <a:gd name="connsiteX48" fmla="*/ 6382 w 386905"/>
                <a:gd name="connsiteY48" fmla="*/ 355568 h 388048"/>
                <a:gd name="connsiteX49" fmla="*/ 17050 w 386905"/>
                <a:gd name="connsiteY49" fmla="*/ 374237 h 388048"/>
                <a:gd name="connsiteX50" fmla="*/ 34576 w 386905"/>
                <a:gd name="connsiteY50" fmla="*/ 372047 h 388048"/>
                <a:gd name="connsiteX51" fmla="*/ 50578 w 386905"/>
                <a:gd name="connsiteY51" fmla="*/ 382714 h 388048"/>
                <a:gd name="connsiteX52" fmla="*/ 58579 w 386905"/>
                <a:gd name="connsiteY52" fmla="*/ 388049 h 388048"/>
                <a:gd name="connsiteX53" fmla="*/ 58579 w 386905"/>
                <a:gd name="connsiteY53" fmla="*/ 388049 h 388048"/>
                <a:gd name="connsiteX54" fmla="*/ 58579 w 386905"/>
                <a:gd name="connsiteY54" fmla="*/ 388049 h 38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86905" h="388048">
                  <a:moveTo>
                    <a:pt x="58579" y="388049"/>
                  </a:moveTo>
                  <a:lnTo>
                    <a:pt x="69247" y="372047"/>
                  </a:lnTo>
                  <a:lnTo>
                    <a:pt x="83058" y="364998"/>
                  </a:lnTo>
                  <a:lnTo>
                    <a:pt x="105442" y="359093"/>
                  </a:lnTo>
                  <a:lnTo>
                    <a:pt x="120301" y="343662"/>
                  </a:lnTo>
                  <a:lnTo>
                    <a:pt x="130969" y="327565"/>
                  </a:lnTo>
                  <a:lnTo>
                    <a:pt x="149543" y="316897"/>
                  </a:lnTo>
                  <a:lnTo>
                    <a:pt x="170879" y="284797"/>
                  </a:lnTo>
                  <a:lnTo>
                    <a:pt x="188405" y="247936"/>
                  </a:lnTo>
                  <a:lnTo>
                    <a:pt x="200025" y="223361"/>
                  </a:lnTo>
                  <a:lnTo>
                    <a:pt x="214408" y="212122"/>
                  </a:lnTo>
                  <a:lnTo>
                    <a:pt x="233553" y="197072"/>
                  </a:lnTo>
                  <a:lnTo>
                    <a:pt x="252699" y="182118"/>
                  </a:lnTo>
                  <a:lnTo>
                    <a:pt x="274606" y="180499"/>
                  </a:lnTo>
                  <a:lnTo>
                    <a:pt x="293180" y="169736"/>
                  </a:lnTo>
                  <a:lnTo>
                    <a:pt x="307563" y="158496"/>
                  </a:lnTo>
                  <a:lnTo>
                    <a:pt x="324612" y="160687"/>
                  </a:lnTo>
                  <a:lnTo>
                    <a:pt x="341662" y="162782"/>
                  </a:lnTo>
                  <a:lnTo>
                    <a:pt x="359759" y="156305"/>
                  </a:lnTo>
                  <a:lnTo>
                    <a:pt x="374142" y="145066"/>
                  </a:lnTo>
                  <a:lnTo>
                    <a:pt x="384715" y="129064"/>
                  </a:lnTo>
                  <a:lnTo>
                    <a:pt x="386905" y="111919"/>
                  </a:lnTo>
                  <a:lnTo>
                    <a:pt x="380429" y="93821"/>
                  </a:lnTo>
                  <a:lnTo>
                    <a:pt x="369761" y="75152"/>
                  </a:lnTo>
                  <a:lnTo>
                    <a:pt x="358045" y="65056"/>
                  </a:lnTo>
                  <a:lnTo>
                    <a:pt x="340995" y="62960"/>
                  </a:lnTo>
                  <a:lnTo>
                    <a:pt x="347949" y="42101"/>
                  </a:lnTo>
                  <a:lnTo>
                    <a:pt x="341472" y="23908"/>
                  </a:lnTo>
                  <a:lnTo>
                    <a:pt x="321755" y="8477"/>
                  </a:lnTo>
                  <a:lnTo>
                    <a:pt x="288227" y="0"/>
                  </a:lnTo>
                  <a:lnTo>
                    <a:pt x="274320" y="6953"/>
                  </a:lnTo>
                  <a:lnTo>
                    <a:pt x="256223" y="13430"/>
                  </a:lnTo>
                  <a:lnTo>
                    <a:pt x="249364" y="34290"/>
                  </a:lnTo>
                  <a:lnTo>
                    <a:pt x="242983" y="50864"/>
                  </a:lnTo>
                  <a:lnTo>
                    <a:pt x="232315" y="66866"/>
                  </a:lnTo>
                  <a:lnTo>
                    <a:pt x="214217" y="73247"/>
                  </a:lnTo>
                  <a:lnTo>
                    <a:pt x="199358" y="88773"/>
                  </a:lnTo>
                  <a:lnTo>
                    <a:pt x="192977" y="105347"/>
                  </a:lnTo>
                  <a:lnTo>
                    <a:pt x="182404" y="121444"/>
                  </a:lnTo>
                  <a:lnTo>
                    <a:pt x="120111" y="135445"/>
                  </a:lnTo>
                  <a:lnTo>
                    <a:pt x="84392" y="144018"/>
                  </a:lnTo>
                  <a:lnTo>
                    <a:pt x="50388" y="174498"/>
                  </a:lnTo>
                  <a:lnTo>
                    <a:pt x="15812" y="209264"/>
                  </a:lnTo>
                  <a:lnTo>
                    <a:pt x="34957" y="228981"/>
                  </a:lnTo>
                  <a:lnTo>
                    <a:pt x="11049" y="282416"/>
                  </a:lnTo>
                  <a:lnTo>
                    <a:pt x="13240" y="300038"/>
                  </a:lnTo>
                  <a:lnTo>
                    <a:pt x="7334" y="312325"/>
                  </a:lnTo>
                  <a:lnTo>
                    <a:pt x="0" y="337471"/>
                  </a:lnTo>
                  <a:lnTo>
                    <a:pt x="6382" y="355568"/>
                  </a:lnTo>
                  <a:lnTo>
                    <a:pt x="17050" y="374237"/>
                  </a:lnTo>
                  <a:lnTo>
                    <a:pt x="34576" y="372047"/>
                  </a:lnTo>
                  <a:lnTo>
                    <a:pt x="50578" y="382714"/>
                  </a:lnTo>
                  <a:lnTo>
                    <a:pt x="58579" y="388049"/>
                  </a:lnTo>
                  <a:lnTo>
                    <a:pt x="58579" y="388049"/>
                  </a:lnTo>
                  <a:lnTo>
                    <a:pt x="58579" y="38804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E3A2C0D-AB3F-AA2E-8ACE-83D53BF62F47}"/>
                </a:ext>
              </a:extLst>
            </p:cNvPr>
            <p:cNvSpPr/>
            <p:nvPr/>
          </p:nvSpPr>
          <p:spPr>
            <a:xfrm>
              <a:off x="6630800" y="495671"/>
              <a:ext cx="557385" cy="584012"/>
            </a:xfrm>
            <a:custGeom>
              <a:avLst/>
              <a:gdLst>
                <a:gd name="connsiteX0" fmla="*/ 100108 w 330993"/>
                <a:gd name="connsiteY0" fmla="*/ 346805 h 346805"/>
                <a:gd name="connsiteX1" fmla="*/ 157449 w 330993"/>
                <a:gd name="connsiteY1" fmla="*/ 336614 h 346805"/>
                <a:gd name="connsiteX2" fmla="*/ 183547 w 330993"/>
                <a:gd name="connsiteY2" fmla="*/ 335471 h 346805"/>
                <a:gd name="connsiteX3" fmla="*/ 243554 w 330993"/>
                <a:gd name="connsiteY3" fmla="*/ 338614 h 346805"/>
                <a:gd name="connsiteX4" fmla="*/ 273844 w 330993"/>
                <a:gd name="connsiteY4" fmla="*/ 338042 h 346805"/>
                <a:gd name="connsiteX5" fmla="*/ 288227 w 330993"/>
                <a:gd name="connsiteY5" fmla="*/ 326803 h 346805"/>
                <a:gd name="connsiteX6" fmla="*/ 276987 w 330993"/>
                <a:gd name="connsiteY6" fmla="*/ 312420 h 346805"/>
                <a:gd name="connsiteX7" fmla="*/ 283369 w 330993"/>
                <a:gd name="connsiteY7" fmla="*/ 295942 h 346805"/>
                <a:gd name="connsiteX8" fmla="*/ 301466 w 330993"/>
                <a:gd name="connsiteY8" fmla="*/ 289465 h 346805"/>
                <a:gd name="connsiteX9" fmla="*/ 310896 w 330993"/>
                <a:gd name="connsiteY9" fmla="*/ 247364 h 346805"/>
                <a:gd name="connsiteX10" fmla="*/ 305086 w 330993"/>
                <a:gd name="connsiteY10" fmla="*/ 225076 h 346805"/>
                <a:gd name="connsiteX11" fmla="*/ 299180 w 330993"/>
                <a:gd name="connsiteY11" fmla="*/ 202692 h 346805"/>
                <a:gd name="connsiteX12" fmla="*/ 313563 w 330993"/>
                <a:gd name="connsiteY12" fmla="*/ 191453 h 346805"/>
                <a:gd name="connsiteX13" fmla="*/ 316135 w 330993"/>
                <a:gd name="connsiteY13" fmla="*/ 170212 h 346805"/>
                <a:gd name="connsiteX14" fmla="*/ 324612 w 330993"/>
                <a:gd name="connsiteY14" fmla="*/ 136589 h 346805"/>
                <a:gd name="connsiteX15" fmla="*/ 330994 w 330993"/>
                <a:gd name="connsiteY15" fmla="*/ 120110 h 346805"/>
                <a:gd name="connsiteX16" fmla="*/ 320802 w 330993"/>
                <a:gd name="connsiteY16" fmla="*/ 97250 h 346805"/>
                <a:gd name="connsiteX17" fmla="*/ 304895 w 330993"/>
                <a:gd name="connsiteY17" fmla="*/ 86582 h 346805"/>
                <a:gd name="connsiteX18" fmla="*/ 294227 w 330993"/>
                <a:gd name="connsiteY18" fmla="*/ 102584 h 346805"/>
                <a:gd name="connsiteX19" fmla="*/ 279368 w 330993"/>
                <a:gd name="connsiteY19" fmla="*/ 118015 h 346805"/>
                <a:gd name="connsiteX20" fmla="*/ 263938 w 330993"/>
                <a:gd name="connsiteY20" fmla="*/ 103156 h 346805"/>
                <a:gd name="connsiteX21" fmla="*/ 257556 w 330993"/>
                <a:gd name="connsiteY21" fmla="*/ 85058 h 346805"/>
                <a:gd name="connsiteX22" fmla="*/ 250698 w 330993"/>
                <a:gd name="connsiteY22" fmla="*/ 71247 h 346805"/>
                <a:gd name="connsiteX23" fmla="*/ 243745 w 330993"/>
                <a:gd name="connsiteY23" fmla="*/ 57436 h 346805"/>
                <a:gd name="connsiteX24" fmla="*/ 228314 w 330993"/>
                <a:gd name="connsiteY24" fmla="*/ 42482 h 346805"/>
                <a:gd name="connsiteX25" fmla="*/ 212312 w 330993"/>
                <a:gd name="connsiteY25" fmla="*/ 31909 h 346805"/>
                <a:gd name="connsiteX26" fmla="*/ 205454 w 330993"/>
                <a:gd name="connsiteY26" fmla="*/ 18098 h 346805"/>
                <a:gd name="connsiteX27" fmla="*/ 198977 w 330993"/>
                <a:gd name="connsiteY27" fmla="*/ 0 h 346805"/>
                <a:gd name="connsiteX28" fmla="*/ 180404 w 330993"/>
                <a:gd name="connsiteY28" fmla="*/ 10668 h 346805"/>
                <a:gd name="connsiteX29" fmla="*/ 162877 w 330993"/>
                <a:gd name="connsiteY29" fmla="*/ 12859 h 346805"/>
                <a:gd name="connsiteX30" fmla="*/ 146399 w 330993"/>
                <a:gd name="connsiteY30" fmla="*/ 6477 h 346805"/>
                <a:gd name="connsiteX31" fmla="*/ 128874 w 330993"/>
                <a:gd name="connsiteY31" fmla="*/ 8573 h 346805"/>
                <a:gd name="connsiteX32" fmla="*/ 110300 w 330993"/>
                <a:gd name="connsiteY32" fmla="*/ 19336 h 346805"/>
                <a:gd name="connsiteX33" fmla="*/ 91726 w 330993"/>
                <a:gd name="connsiteY33" fmla="*/ 30004 h 346805"/>
                <a:gd name="connsiteX34" fmla="*/ 98107 w 330993"/>
                <a:gd name="connsiteY34" fmla="*/ 48101 h 346805"/>
                <a:gd name="connsiteX35" fmla="*/ 83248 w 330993"/>
                <a:gd name="connsiteY35" fmla="*/ 63532 h 346805"/>
                <a:gd name="connsiteX36" fmla="*/ 67342 w 330993"/>
                <a:gd name="connsiteY36" fmla="*/ 52959 h 346805"/>
                <a:gd name="connsiteX37" fmla="*/ 49244 w 330993"/>
                <a:gd name="connsiteY37" fmla="*/ 59341 h 346805"/>
                <a:gd name="connsiteX38" fmla="*/ 51340 w 330993"/>
                <a:gd name="connsiteY38" fmla="*/ 76962 h 346805"/>
                <a:gd name="connsiteX39" fmla="*/ 49244 w 330993"/>
                <a:gd name="connsiteY39" fmla="*/ 94012 h 346805"/>
                <a:gd name="connsiteX40" fmla="*/ 42958 w 330993"/>
                <a:gd name="connsiteY40" fmla="*/ 110490 h 346805"/>
                <a:gd name="connsiteX41" fmla="*/ 36005 w 330993"/>
                <a:gd name="connsiteY41" fmla="*/ 131255 h 346805"/>
                <a:gd name="connsiteX42" fmla="*/ 32861 w 330993"/>
                <a:gd name="connsiteY42" fmla="*/ 156877 h 346805"/>
                <a:gd name="connsiteX43" fmla="*/ 30766 w 330993"/>
                <a:gd name="connsiteY43" fmla="*/ 173927 h 346805"/>
                <a:gd name="connsiteX44" fmla="*/ 24384 w 330993"/>
                <a:gd name="connsiteY44" fmla="*/ 190405 h 346805"/>
                <a:gd name="connsiteX45" fmla="*/ 6858 w 330993"/>
                <a:gd name="connsiteY45" fmla="*/ 192596 h 346805"/>
                <a:gd name="connsiteX46" fmla="*/ 0 w 330993"/>
                <a:gd name="connsiteY46" fmla="*/ 213360 h 346805"/>
                <a:gd name="connsiteX47" fmla="*/ 11239 w 330993"/>
                <a:gd name="connsiteY47" fmla="*/ 227743 h 346805"/>
                <a:gd name="connsiteX48" fmla="*/ 17621 w 330993"/>
                <a:gd name="connsiteY48" fmla="*/ 245840 h 346805"/>
                <a:gd name="connsiteX49" fmla="*/ 28289 w 330993"/>
                <a:gd name="connsiteY49" fmla="*/ 264414 h 346805"/>
                <a:gd name="connsiteX50" fmla="*/ 38862 w 330993"/>
                <a:gd name="connsiteY50" fmla="*/ 283083 h 346805"/>
                <a:gd name="connsiteX51" fmla="*/ 57531 w 330993"/>
                <a:gd name="connsiteY51" fmla="*/ 306991 h 346805"/>
                <a:gd name="connsiteX52" fmla="*/ 80391 w 330993"/>
                <a:gd name="connsiteY52" fmla="*/ 331470 h 346805"/>
                <a:gd name="connsiteX53" fmla="*/ 101632 w 330993"/>
                <a:gd name="connsiteY53" fmla="*/ 334042 h 346805"/>
                <a:gd name="connsiteX54" fmla="*/ 100108 w 330993"/>
                <a:gd name="connsiteY54" fmla="*/ 346805 h 346805"/>
                <a:gd name="connsiteX55" fmla="*/ 100108 w 330993"/>
                <a:gd name="connsiteY55" fmla="*/ 346805 h 346805"/>
                <a:gd name="connsiteX56" fmla="*/ 100108 w 330993"/>
                <a:gd name="connsiteY56" fmla="*/ 346805 h 34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30993" h="346805">
                  <a:moveTo>
                    <a:pt x="100108" y="346805"/>
                  </a:moveTo>
                  <a:lnTo>
                    <a:pt x="157449" y="336614"/>
                  </a:lnTo>
                  <a:lnTo>
                    <a:pt x="183547" y="335471"/>
                  </a:lnTo>
                  <a:lnTo>
                    <a:pt x="243554" y="338614"/>
                  </a:lnTo>
                  <a:lnTo>
                    <a:pt x="273844" y="338042"/>
                  </a:lnTo>
                  <a:lnTo>
                    <a:pt x="288227" y="326803"/>
                  </a:lnTo>
                  <a:lnTo>
                    <a:pt x="276987" y="312420"/>
                  </a:lnTo>
                  <a:lnTo>
                    <a:pt x="283369" y="295942"/>
                  </a:lnTo>
                  <a:lnTo>
                    <a:pt x="301466" y="289465"/>
                  </a:lnTo>
                  <a:lnTo>
                    <a:pt x="310896" y="247364"/>
                  </a:lnTo>
                  <a:lnTo>
                    <a:pt x="305086" y="225076"/>
                  </a:lnTo>
                  <a:lnTo>
                    <a:pt x="299180" y="202692"/>
                  </a:lnTo>
                  <a:lnTo>
                    <a:pt x="313563" y="191453"/>
                  </a:lnTo>
                  <a:lnTo>
                    <a:pt x="316135" y="170212"/>
                  </a:lnTo>
                  <a:lnTo>
                    <a:pt x="324612" y="136589"/>
                  </a:lnTo>
                  <a:lnTo>
                    <a:pt x="330994" y="120110"/>
                  </a:lnTo>
                  <a:lnTo>
                    <a:pt x="320802" y="97250"/>
                  </a:lnTo>
                  <a:lnTo>
                    <a:pt x="304895" y="86582"/>
                  </a:lnTo>
                  <a:lnTo>
                    <a:pt x="294227" y="102584"/>
                  </a:lnTo>
                  <a:lnTo>
                    <a:pt x="279368" y="118015"/>
                  </a:lnTo>
                  <a:lnTo>
                    <a:pt x="263938" y="103156"/>
                  </a:lnTo>
                  <a:lnTo>
                    <a:pt x="257556" y="85058"/>
                  </a:lnTo>
                  <a:lnTo>
                    <a:pt x="250698" y="71247"/>
                  </a:lnTo>
                  <a:lnTo>
                    <a:pt x="243745" y="57436"/>
                  </a:lnTo>
                  <a:lnTo>
                    <a:pt x="228314" y="42482"/>
                  </a:lnTo>
                  <a:lnTo>
                    <a:pt x="212312" y="31909"/>
                  </a:lnTo>
                  <a:lnTo>
                    <a:pt x="205454" y="18098"/>
                  </a:lnTo>
                  <a:lnTo>
                    <a:pt x="198977" y="0"/>
                  </a:lnTo>
                  <a:lnTo>
                    <a:pt x="180404" y="10668"/>
                  </a:lnTo>
                  <a:lnTo>
                    <a:pt x="162877" y="12859"/>
                  </a:lnTo>
                  <a:lnTo>
                    <a:pt x="146399" y="6477"/>
                  </a:lnTo>
                  <a:lnTo>
                    <a:pt x="128874" y="8573"/>
                  </a:lnTo>
                  <a:lnTo>
                    <a:pt x="110300" y="19336"/>
                  </a:lnTo>
                  <a:lnTo>
                    <a:pt x="91726" y="30004"/>
                  </a:lnTo>
                  <a:lnTo>
                    <a:pt x="98107" y="48101"/>
                  </a:lnTo>
                  <a:lnTo>
                    <a:pt x="83248" y="63532"/>
                  </a:lnTo>
                  <a:lnTo>
                    <a:pt x="67342" y="52959"/>
                  </a:lnTo>
                  <a:lnTo>
                    <a:pt x="49244" y="59341"/>
                  </a:lnTo>
                  <a:lnTo>
                    <a:pt x="51340" y="76962"/>
                  </a:lnTo>
                  <a:lnTo>
                    <a:pt x="49244" y="94012"/>
                  </a:lnTo>
                  <a:lnTo>
                    <a:pt x="42958" y="110490"/>
                  </a:lnTo>
                  <a:lnTo>
                    <a:pt x="36005" y="131255"/>
                  </a:lnTo>
                  <a:lnTo>
                    <a:pt x="32861" y="156877"/>
                  </a:lnTo>
                  <a:lnTo>
                    <a:pt x="30766" y="173927"/>
                  </a:lnTo>
                  <a:lnTo>
                    <a:pt x="24384" y="190405"/>
                  </a:lnTo>
                  <a:lnTo>
                    <a:pt x="6858" y="192596"/>
                  </a:lnTo>
                  <a:lnTo>
                    <a:pt x="0" y="213360"/>
                  </a:lnTo>
                  <a:lnTo>
                    <a:pt x="11239" y="227743"/>
                  </a:lnTo>
                  <a:lnTo>
                    <a:pt x="17621" y="245840"/>
                  </a:lnTo>
                  <a:lnTo>
                    <a:pt x="28289" y="264414"/>
                  </a:lnTo>
                  <a:lnTo>
                    <a:pt x="38862" y="283083"/>
                  </a:lnTo>
                  <a:lnTo>
                    <a:pt x="57531" y="306991"/>
                  </a:lnTo>
                  <a:lnTo>
                    <a:pt x="80391" y="331470"/>
                  </a:lnTo>
                  <a:lnTo>
                    <a:pt x="101632" y="334042"/>
                  </a:lnTo>
                  <a:lnTo>
                    <a:pt x="100108" y="346805"/>
                  </a:lnTo>
                  <a:lnTo>
                    <a:pt x="100108" y="346805"/>
                  </a:lnTo>
                  <a:lnTo>
                    <a:pt x="100108" y="34680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A9BEAB99-D69B-47FF-B7CD-F7E17BA2EF95}"/>
                </a:ext>
              </a:extLst>
            </p:cNvPr>
            <p:cNvSpPr/>
            <p:nvPr/>
          </p:nvSpPr>
          <p:spPr>
            <a:xfrm>
              <a:off x="8808051" y="464233"/>
              <a:ext cx="656832" cy="726124"/>
            </a:xfrm>
            <a:custGeom>
              <a:avLst/>
              <a:gdLst>
                <a:gd name="connsiteX0" fmla="*/ 106585 w 390048"/>
                <a:gd name="connsiteY0" fmla="*/ 431197 h 431196"/>
                <a:gd name="connsiteX1" fmla="*/ 141065 w 390048"/>
                <a:gd name="connsiteY1" fmla="*/ 396526 h 431196"/>
                <a:gd name="connsiteX2" fmla="*/ 170688 w 390048"/>
                <a:gd name="connsiteY2" fmla="*/ 365569 h 431196"/>
                <a:gd name="connsiteX3" fmla="*/ 210503 w 390048"/>
                <a:gd name="connsiteY3" fmla="*/ 357569 h 431196"/>
                <a:gd name="connsiteX4" fmla="*/ 258223 w 390048"/>
                <a:gd name="connsiteY4" fmla="*/ 354806 h 431196"/>
                <a:gd name="connsiteX5" fmla="*/ 272605 w 390048"/>
                <a:gd name="connsiteY5" fmla="*/ 343567 h 431196"/>
                <a:gd name="connsiteX6" fmla="*/ 283655 w 390048"/>
                <a:gd name="connsiteY6" fmla="*/ 323374 h 431196"/>
                <a:gd name="connsiteX7" fmla="*/ 293751 w 390048"/>
                <a:gd name="connsiteY7" fmla="*/ 311658 h 431196"/>
                <a:gd name="connsiteX8" fmla="*/ 308610 w 390048"/>
                <a:gd name="connsiteY8" fmla="*/ 296228 h 431196"/>
                <a:gd name="connsiteX9" fmla="*/ 322898 w 390048"/>
                <a:gd name="connsiteY9" fmla="*/ 284988 h 431196"/>
                <a:gd name="connsiteX10" fmla="*/ 333470 w 390048"/>
                <a:gd name="connsiteY10" fmla="*/ 268986 h 431196"/>
                <a:gd name="connsiteX11" fmla="*/ 339852 w 390048"/>
                <a:gd name="connsiteY11" fmla="*/ 252508 h 431196"/>
                <a:gd name="connsiteX12" fmla="*/ 350997 w 390048"/>
                <a:gd name="connsiteY12" fmla="*/ 232315 h 431196"/>
                <a:gd name="connsiteX13" fmla="*/ 357283 w 390048"/>
                <a:gd name="connsiteY13" fmla="*/ 215837 h 431196"/>
                <a:gd name="connsiteX14" fmla="*/ 370523 w 390048"/>
                <a:gd name="connsiteY14" fmla="*/ 178499 h 431196"/>
                <a:gd name="connsiteX15" fmla="*/ 379000 w 390048"/>
                <a:gd name="connsiteY15" fmla="*/ 144971 h 431196"/>
                <a:gd name="connsiteX16" fmla="*/ 381571 w 390048"/>
                <a:gd name="connsiteY16" fmla="*/ 123730 h 431196"/>
                <a:gd name="connsiteX17" fmla="*/ 390049 w 390048"/>
                <a:gd name="connsiteY17" fmla="*/ 90202 h 431196"/>
                <a:gd name="connsiteX18" fmla="*/ 389001 w 390048"/>
                <a:gd name="connsiteY18" fmla="*/ 64103 h 431196"/>
                <a:gd name="connsiteX19" fmla="*/ 369284 w 390048"/>
                <a:gd name="connsiteY19" fmla="*/ 48768 h 431196"/>
                <a:gd name="connsiteX20" fmla="*/ 352330 w 390048"/>
                <a:gd name="connsiteY20" fmla="*/ 46673 h 431196"/>
                <a:gd name="connsiteX21" fmla="*/ 322612 w 390048"/>
                <a:gd name="connsiteY21" fmla="*/ 42958 h 431196"/>
                <a:gd name="connsiteX22" fmla="*/ 308324 w 390048"/>
                <a:gd name="connsiteY22" fmla="*/ 54197 h 431196"/>
                <a:gd name="connsiteX23" fmla="*/ 314134 w 390048"/>
                <a:gd name="connsiteY23" fmla="*/ 41910 h 431196"/>
                <a:gd name="connsiteX24" fmla="*/ 316230 w 390048"/>
                <a:gd name="connsiteY24" fmla="*/ 24860 h 431196"/>
                <a:gd name="connsiteX25" fmla="*/ 300324 w 390048"/>
                <a:gd name="connsiteY25" fmla="*/ 14288 h 431196"/>
                <a:gd name="connsiteX26" fmla="*/ 282226 w 390048"/>
                <a:gd name="connsiteY26" fmla="*/ 20669 h 431196"/>
                <a:gd name="connsiteX27" fmla="*/ 275844 w 390048"/>
                <a:gd name="connsiteY27" fmla="*/ 2667 h 431196"/>
                <a:gd name="connsiteX28" fmla="*/ 254603 w 390048"/>
                <a:gd name="connsiteY28" fmla="*/ 0 h 431196"/>
                <a:gd name="connsiteX29" fmla="*/ 189929 w 390048"/>
                <a:gd name="connsiteY29" fmla="*/ 667 h 431196"/>
                <a:gd name="connsiteX30" fmla="*/ 162878 w 390048"/>
                <a:gd name="connsiteY30" fmla="*/ 10287 h 431196"/>
                <a:gd name="connsiteX31" fmla="*/ 96584 w 390048"/>
                <a:gd name="connsiteY31" fmla="*/ 23717 h 431196"/>
                <a:gd name="connsiteX32" fmla="*/ 80582 w 390048"/>
                <a:gd name="connsiteY32" fmla="*/ 13145 h 431196"/>
                <a:gd name="connsiteX33" fmla="*/ 38195 w 390048"/>
                <a:gd name="connsiteY33" fmla="*/ 7906 h 431196"/>
                <a:gd name="connsiteX34" fmla="*/ 20669 w 390048"/>
                <a:gd name="connsiteY34" fmla="*/ 10001 h 431196"/>
                <a:gd name="connsiteX35" fmla="*/ 18574 w 390048"/>
                <a:gd name="connsiteY35" fmla="*/ 27051 h 431196"/>
                <a:gd name="connsiteX36" fmla="*/ 0 w 390048"/>
                <a:gd name="connsiteY36" fmla="*/ 37719 h 431196"/>
                <a:gd name="connsiteX37" fmla="*/ 65818 w 390048"/>
                <a:gd name="connsiteY37" fmla="*/ 28575 h 431196"/>
                <a:gd name="connsiteX38" fmla="*/ 65247 w 390048"/>
                <a:gd name="connsiteY38" fmla="*/ 67437 h 431196"/>
                <a:gd name="connsiteX39" fmla="*/ 65818 w 390048"/>
                <a:gd name="connsiteY39" fmla="*/ 97727 h 431196"/>
                <a:gd name="connsiteX40" fmla="*/ 64389 w 390048"/>
                <a:gd name="connsiteY40" fmla="*/ 179642 h 431196"/>
                <a:gd name="connsiteX41" fmla="*/ 61722 w 390048"/>
                <a:gd name="connsiteY41" fmla="*/ 200882 h 431196"/>
                <a:gd name="connsiteX42" fmla="*/ 58674 w 390048"/>
                <a:gd name="connsiteY42" fmla="*/ 260985 h 431196"/>
                <a:gd name="connsiteX43" fmla="*/ 59246 w 390048"/>
                <a:gd name="connsiteY43" fmla="*/ 291370 h 431196"/>
                <a:gd name="connsiteX44" fmla="*/ 55531 w 390048"/>
                <a:gd name="connsiteY44" fmla="*/ 321183 h 431196"/>
                <a:gd name="connsiteX45" fmla="*/ 58198 w 390048"/>
                <a:gd name="connsiteY45" fmla="*/ 368998 h 431196"/>
                <a:gd name="connsiteX46" fmla="*/ 80582 w 390048"/>
                <a:gd name="connsiteY46" fmla="*/ 397669 h 431196"/>
                <a:gd name="connsiteX47" fmla="*/ 106585 w 390048"/>
                <a:gd name="connsiteY47" fmla="*/ 431197 h 431196"/>
                <a:gd name="connsiteX48" fmla="*/ 106585 w 390048"/>
                <a:gd name="connsiteY48" fmla="*/ 431197 h 431196"/>
                <a:gd name="connsiteX49" fmla="*/ 106585 w 390048"/>
                <a:gd name="connsiteY49" fmla="*/ 431197 h 43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0048" h="431196">
                  <a:moveTo>
                    <a:pt x="106585" y="431197"/>
                  </a:moveTo>
                  <a:lnTo>
                    <a:pt x="141065" y="396526"/>
                  </a:lnTo>
                  <a:lnTo>
                    <a:pt x="170688" y="365569"/>
                  </a:lnTo>
                  <a:lnTo>
                    <a:pt x="210503" y="357569"/>
                  </a:lnTo>
                  <a:lnTo>
                    <a:pt x="258223" y="354806"/>
                  </a:lnTo>
                  <a:lnTo>
                    <a:pt x="272605" y="343567"/>
                  </a:lnTo>
                  <a:lnTo>
                    <a:pt x="283655" y="323374"/>
                  </a:lnTo>
                  <a:lnTo>
                    <a:pt x="293751" y="311658"/>
                  </a:lnTo>
                  <a:lnTo>
                    <a:pt x="308610" y="296228"/>
                  </a:lnTo>
                  <a:lnTo>
                    <a:pt x="322898" y="284988"/>
                  </a:lnTo>
                  <a:lnTo>
                    <a:pt x="333470" y="268986"/>
                  </a:lnTo>
                  <a:lnTo>
                    <a:pt x="339852" y="252508"/>
                  </a:lnTo>
                  <a:lnTo>
                    <a:pt x="350997" y="232315"/>
                  </a:lnTo>
                  <a:lnTo>
                    <a:pt x="357283" y="215837"/>
                  </a:lnTo>
                  <a:lnTo>
                    <a:pt x="370523" y="178499"/>
                  </a:lnTo>
                  <a:lnTo>
                    <a:pt x="379000" y="144971"/>
                  </a:lnTo>
                  <a:lnTo>
                    <a:pt x="381571" y="123730"/>
                  </a:lnTo>
                  <a:lnTo>
                    <a:pt x="390049" y="90202"/>
                  </a:lnTo>
                  <a:lnTo>
                    <a:pt x="389001" y="64103"/>
                  </a:lnTo>
                  <a:lnTo>
                    <a:pt x="369284" y="48768"/>
                  </a:lnTo>
                  <a:lnTo>
                    <a:pt x="352330" y="46673"/>
                  </a:lnTo>
                  <a:lnTo>
                    <a:pt x="322612" y="42958"/>
                  </a:lnTo>
                  <a:lnTo>
                    <a:pt x="308324" y="54197"/>
                  </a:lnTo>
                  <a:lnTo>
                    <a:pt x="314134" y="41910"/>
                  </a:lnTo>
                  <a:lnTo>
                    <a:pt x="316230" y="24860"/>
                  </a:lnTo>
                  <a:lnTo>
                    <a:pt x="300324" y="14288"/>
                  </a:lnTo>
                  <a:lnTo>
                    <a:pt x="282226" y="20669"/>
                  </a:lnTo>
                  <a:lnTo>
                    <a:pt x="275844" y="2667"/>
                  </a:lnTo>
                  <a:lnTo>
                    <a:pt x="254603" y="0"/>
                  </a:lnTo>
                  <a:lnTo>
                    <a:pt x="189929" y="667"/>
                  </a:lnTo>
                  <a:lnTo>
                    <a:pt x="162878" y="10287"/>
                  </a:lnTo>
                  <a:lnTo>
                    <a:pt x="96584" y="23717"/>
                  </a:lnTo>
                  <a:lnTo>
                    <a:pt x="80582" y="13145"/>
                  </a:lnTo>
                  <a:lnTo>
                    <a:pt x="38195" y="7906"/>
                  </a:lnTo>
                  <a:lnTo>
                    <a:pt x="20669" y="10001"/>
                  </a:lnTo>
                  <a:lnTo>
                    <a:pt x="18574" y="27051"/>
                  </a:lnTo>
                  <a:lnTo>
                    <a:pt x="0" y="37719"/>
                  </a:lnTo>
                  <a:lnTo>
                    <a:pt x="65818" y="28575"/>
                  </a:lnTo>
                  <a:lnTo>
                    <a:pt x="65247" y="67437"/>
                  </a:lnTo>
                  <a:lnTo>
                    <a:pt x="65818" y="97727"/>
                  </a:lnTo>
                  <a:lnTo>
                    <a:pt x="64389" y="179642"/>
                  </a:lnTo>
                  <a:lnTo>
                    <a:pt x="61722" y="200882"/>
                  </a:lnTo>
                  <a:lnTo>
                    <a:pt x="58674" y="260985"/>
                  </a:lnTo>
                  <a:lnTo>
                    <a:pt x="59246" y="291370"/>
                  </a:lnTo>
                  <a:lnTo>
                    <a:pt x="55531" y="321183"/>
                  </a:lnTo>
                  <a:lnTo>
                    <a:pt x="58198" y="368998"/>
                  </a:lnTo>
                  <a:lnTo>
                    <a:pt x="80582" y="397669"/>
                  </a:lnTo>
                  <a:lnTo>
                    <a:pt x="106585" y="431197"/>
                  </a:lnTo>
                  <a:lnTo>
                    <a:pt x="106585" y="431197"/>
                  </a:lnTo>
                  <a:lnTo>
                    <a:pt x="106585" y="43119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01F4C32D-DC6D-FF70-61D3-F8F3FAC5A76C}"/>
                </a:ext>
              </a:extLst>
            </p:cNvPr>
            <p:cNvSpPr/>
            <p:nvPr/>
          </p:nvSpPr>
          <p:spPr>
            <a:xfrm>
              <a:off x="7511067" y="150493"/>
              <a:ext cx="1041789" cy="440614"/>
            </a:xfrm>
            <a:custGeom>
              <a:avLst/>
              <a:gdLst>
                <a:gd name="connsiteX0" fmla="*/ 171545 w 618648"/>
                <a:gd name="connsiteY0" fmla="*/ 261652 h 261651"/>
                <a:gd name="connsiteX1" fmla="*/ 189643 w 618648"/>
                <a:gd name="connsiteY1" fmla="*/ 255270 h 261651"/>
                <a:gd name="connsiteX2" fmla="*/ 221075 w 618648"/>
                <a:gd name="connsiteY2" fmla="*/ 246221 h 261651"/>
                <a:gd name="connsiteX3" fmla="*/ 239173 w 618648"/>
                <a:gd name="connsiteY3" fmla="*/ 239839 h 261651"/>
                <a:gd name="connsiteX4" fmla="*/ 257746 w 618648"/>
                <a:gd name="connsiteY4" fmla="*/ 229172 h 261651"/>
                <a:gd name="connsiteX5" fmla="*/ 272129 w 618648"/>
                <a:gd name="connsiteY5" fmla="*/ 218027 h 261651"/>
                <a:gd name="connsiteX6" fmla="*/ 266224 w 618648"/>
                <a:gd name="connsiteY6" fmla="*/ 195739 h 261651"/>
                <a:gd name="connsiteX7" fmla="*/ 280607 w 618648"/>
                <a:gd name="connsiteY7" fmla="*/ 184499 h 261651"/>
                <a:gd name="connsiteX8" fmla="*/ 303466 w 618648"/>
                <a:gd name="connsiteY8" fmla="*/ 174403 h 261651"/>
                <a:gd name="connsiteX9" fmla="*/ 310419 w 618648"/>
                <a:gd name="connsiteY9" fmla="*/ 153734 h 261651"/>
                <a:gd name="connsiteX10" fmla="*/ 320993 w 618648"/>
                <a:gd name="connsiteY10" fmla="*/ 137731 h 261651"/>
                <a:gd name="connsiteX11" fmla="*/ 340709 w 618648"/>
                <a:gd name="connsiteY11" fmla="*/ 118586 h 261651"/>
                <a:gd name="connsiteX12" fmla="*/ 351282 w 618648"/>
                <a:gd name="connsiteY12" fmla="*/ 102680 h 261651"/>
                <a:gd name="connsiteX13" fmla="*/ 369379 w 618648"/>
                <a:gd name="connsiteY13" fmla="*/ 96298 h 261651"/>
                <a:gd name="connsiteX14" fmla="*/ 412528 w 618648"/>
                <a:gd name="connsiteY14" fmla="*/ 62770 h 261651"/>
                <a:gd name="connsiteX15" fmla="*/ 430625 w 618648"/>
                <a:gd name="connsiteY15" fmla="*/ 56388 h 261651"/>
                <a:gd name="connsiteX16" fmla="*/ 444436 w 618648"/>
                <a:gd name="connsiteY16" fmla="*/ 49435 h 261651"/>
                <a:gd name="connsiteX17" fmla="*/ 463105 w 618648"/>
                <a:gd name="connsiteY17" fmla="*/ 38767 h 261651"/>
                <a:gd name="connsiteX18" fmla="*/ 486060 w 618648"/>
                <a:gd name="connsiteY18" fmla="*/ 63246 h 261651"/>
                <a:gd name="connsiteX19" fmla="*/ 500443 w 618648"/>
                <a:gd name="connsiteY19" fmla="*/ 52006 h 261651"/>
                <a:gd name="connsiteX20" fmla="*/ 515874 w 618648"/>
                <a:gd name="connsiteY20" fmla="*/ 66866 h 261651"/>
                <a:gd name="connsiteX21" fmla="*/ 544068 w 618648"/>
                <a:gd name="connsiteY21" fmla="*/ 48768 h 261651"/>
                <a:gd name="connsiteX22" fmla="*/ 557975 w 618648"/>
                <a:gd name="connsiteY22" fmla="*/ 41910 h 261651"/>
                <a:gd name="connsiteX23" fmla="*/ 586168 w 618648"/>
                <a:gd name="connsiteY23" fmla="*/ 23813 h 261651"/>
                <a:gd name="connsiteX24" fmla="*/ 604742 w 618648"/>
                <a:gd name="connsiteY24" fmla="*/ 13144 h 261651"/>
                <a:gd name="connsiteX25" fmla="*/ 618649 w 618648"/>
                <a:gd name="connsiteY25" fmla="*/ 6191 h 261651"/>
                <a:gd name="connsiteX26" fmla="*/ 584549 w 618648"/>
                <a:gd name="connsiteY26" fmla="*/ 2000 h 261651"/>
                <a:gd name="connsiteX27" fmla="*/ 498157 w 618648"/>
                <a:gd name="connsiteY27" fmla="*/ 0 h 261651"/>
                <a:gd name="connsiteX28" fmla="*/ 472059 w 618648"/>
                <a:gd name="connsiteY28" fmla="*/ 1048 h 261651"/>
                <a:gd name="connsiteX29" fmla="*/ 411289 w 618648"/>
                <a:gd name="connsiteY29" fmla="*/ 2191 h 261651"/>
                <a:gd name="connsiteX30" fmla="*/ 324517 w 618648"/>
                <a:gd name="connsiteY30" fmla="*/ 4477 h 261651"/>
                <a:gd name="connsiteX31" fmla="*/ 294132 w 618648"/>
                <a:gd name="connsiteY31" fmla="*/ 4953 h 261651"/>
                <a:gd name="connsiteX32" fmla="*/ 238125 w 618648"/>
                <a:gd name="connsiteY32" fmla="*/ 2381 h 261651"/>
                <a:gd name="connsiteX33" fmla="*/ 212027 w 618648"/>
                <a:gd name="connsiteY33" fmla="*/ 3524 h 261651"/>
                <a:gd name="connsiteX34" fmla="*/ 151829 w 618648"/>
                <a:gd name="connsiteY34" fmla="*/ 381 h 261651"/>
                <a:gd name="connsiteX35" fmla="*/ 64961 w 618648"/>
                <a:gd name="connsiteY35" fmla="*/ 2572 h 261651"/>
                <a:gd name="connsiteX36" fmla="*/ 0 w 618648"/>
                <a:gd name="connsiteY36" fmla="*/ 3239 h 261651"/>
                <a:gd name="connsiteX37" fmla="*/ 43719 w 618648"/>
                <a:gd name="connsiteY37" fmla="*/ 34480 h 261651"/>
                <a:gd name="connsiteX38" fmla="*/ 65627 w 618648"/>
                <a:gd name="connsiteY38" fmla="*/ 67437 h 261651"/>
                <a:gd name="connsiteX39" fmla="*/ 76867 w 618648"/>
                <a:gd name="connsiteY39" fmla="*/ 81725 h 261651"/>
                <a:gd name="connsiteX40" fmla="*/ 90201 w 618648"/>
                <a:gd name="connsiteY40" fmla="*/ 113538 h 261651"/>
                <a:gd name="connsiteX41" fmla="*/ 92393 w 618648"/>
                <a:gd name="connsiteY41" fmla="*/ 131064 h 261651"/>
                <a:gd name="connsiteX42" fmla="*/ 102584 w 618648"/>
                <a:gd name="connsiteY42" fmla="*/ 153924 h 261651"/>
                <a:gd name="connsiteX43" fmla="*/ 104204 w 618648"/>
                <a:gd name="connsiteY43" fmla="*/ 175736 h 261651"/>
                <a:gd name="connsiteX44" fmla="*/ 104775 w 618648"/>
                <a:gd name="connsiteY44" fmla="*/ 205931 h 261651"/>
                <a:gd name="connsiteX45" fmla="*/ 94202 w 618648"/>
                <a:gd name="connsiteY45" fmla="*/ 221933 h 261651"/>
                <a:gd name="connsiteX46" fmla="*/ 83534 w 618648"/>
                <a:gd name="connsiteY46" fmla="*/ 237839 h 261651"/>
                <a:gd name="connsiteX47" fmla="*/ 101632 w 618648"/>
                <a:gd name="connsiteY47" fmla="*/ 231458 h 261651"/>
                <a:gd name="connsiteX48" fmla="*/ 119729 w 618648"/>
                <a:gd name="connsiteY48" fmla="*/ 225076 h 261651"/>
                <a:gd name="connsiteX49" fmla="*/ 131540 w 618648"/>
                <a:gd name="connsiteY49" fmla="*/ 235172 h 261651"/>
                <a:gd name="connsiteX50" fmla="*/ 152305 w 618648"/>
                <a:gd name="connsiteY50" fmla="*/ 242030 h 261651"/>
                <a:gd name="connsiteX51" fmla="*/ 167735 w 618648"/>
                <a:gd name="connsiteY51" fmla="*/ 256889 h 261651"/>
                <a:gd name="connsiteX52" fmla="*/ 171545 w 618648"/>
                <a:gd name="connsiteY52" fmla="*/ 261652 h 261651"/>
                <a:gd name="connsiteX53" fmla="*/ 171545 w 618648"/>
                <a:gd name="connsiteY53" fmla="*/ 261652 h 261651"/>
                <a:gd name="connsiteX54" fmla="*/ 171545 w 618648"/>
                <a:gd name="connsiteY54" fmla="*/ 261652 h 2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18648" h="261651">
                  <a:moveTo>
                    <a:pt x="171545" y="261652"/>
                  </a:moveTo>
                  <a:lnTo>
                    <a:pt x="189643" y="255270"/>
                  </a:lnTo>
                  <a:lnTo>
                    <a:pt x="221075" y="246221"/>
                  </a:lnTo>
                  <a:lnTo>
                    <a:pt x="239173" y="239839"/>
                  </a:lnTo>
                  <a:lnTo>
                    <a:pt x="257746" y="229172"/>
                  </a:lnTo>
                  <a:lnTo>
                    <a:pt x="272129" y="218027"/>
                  </a:lnTo>
                  <a:lnTo>
                    <a:pt x="266224" y="195739"/>
                  </a:lnTo>
                  <a:lnTo>
                    <a:pt x="280607" y="184499"/>
                  </a:lnTo>
                  <a:lnTo>
                    <a:pt x="303466" y="174403"/>
                  </a:lnTo>
                  <a:lnTo>
                    <a:pt x="310419" y="153734"/>
                  </a:lnTo>
                  <a:lnTo>
                    <a:pt x="320993" y="137731"/>
                  </a:lnTo>
                  <a:lnTo>
                    <a:pt x="340709" y="118586"/>
                  </a:lnTo>
                  <a:lnTo>
                    <a:pt x="351282" y="102680"/>
                  </a:lnTo>
                  <a:lnTo>
                    <a:pt x="369379" y="96298"/>
                  </a:lnTo>
                  <a:lnTo>
                    <a:pt x="412528" y="62770"/>
                  </a:lnTo>
                  <a:lnTo>
                    <a:pt x="430625" y="56388"/>
                  </a:lnTo>
                  <a:lnTo>
                    <a:pt x="444436" y="49435"/>
                  </a:lnTo>
                  <a:lnTo>
                    <a:pt x="463105" y="38767"/>
                  </a:lnTo>
                  <a:lnTo>
                    <a:pt x="486060" y="63246"/>
                  </a:lnTo>
                  <a:lnTo>
                    <a:pt x="500443" y="52006"/>
                  </a:lnTo>
                  <a:lnTo>
                    <a:pt x="515874" y="66866"/>
                  </a:lnTo>
                  <a:lnTo>
                    <a:pt x="544068" y="48768"/>
                  </a:lnTo>
                  <a:lnTo>
                    <a:pt x="557975" y="41910"/>
                  </a:lnTo>
                  <a:lnTo>
                    <a:pt x="586168" y="23813"/>
                  </a:lnTo>
                  <a:lnTo>
                    <a:pt x="604742" y="13144"/>
                  </a:lnTo>
                  <a:lnTo>
                    <a:pt x="618649" y="6191"/>
                  </a:lnTo>
                  <a:lnTo>
                    <a:pt x="584549" y="2000"/>
                  </a:lnTo>
                  <a:lnTo>
                    <a:pt x="498157" y="0"/>
                  </a:lnTo>
                  <a:lnTo>
                    <a:pt x="472059" y="1048"/>
                  </a:lnTo>
                  <a:lnTo>
                    <a:pt x="411289" y="2191"/>
                  </a:lnTo>
                  <a:lnTo>
                    <a:pt x="324517" y="4477"/>
                  </a:lnTo>
                  <a:lnTo>
                    <a:pt x="294132" y="4953"/>
                  </a:lnTo>
                  <a:lnTo>
                    <a:pt x="238125" y="2381"/>
                  </a:lnTo>
                  <a:lnTo>
                    <a:pt x="212027" y="3524"/>
                  </a:lnTo>
                  <a:lnTo>
                    <a:pt x="151829" y="381"/>
                  </a:lnTo>
                  <a:lnTo>
                    <a:pt x="64961" y="2572"/>
                  </a:lnTo>
                  <a:lnTo>
                    <a:pt x="0" y="3239"/>
                  </a:lnTo>
                  <a:lnTo>
                    <a:pt x="43719" y="34480"/>
                  </a:lnTo>
                  <a:lnTo>
                    <a:pt x="65627" y="67437"/>
                  </a:lnTo>
                  <a:lnTo>
                    <a:pt x="76867" y="81725"/>
                  </a:lnTo>
                  <a:lnTo>
                    <a:pt x="90201" y="113538"/>
                  </a:lnTo>
                  <a:lnTo>
                    <a:pt x="92393" y="131064"/>
                  </a:lnTo>
                  <a:lnTo>
                    <a:pt x="102584" y="153924"/>
                  </a:lnTo>
                  <a:lnTo>
                    <a:pt x="104204" y="175736"/>
                  </a:lnTo>
                  <a:lnTo>
                    <a:pt x="104775" y="205931"/>
                  </a:lnTo>
                  <a:lnTo>
                    <a:pt x="94202" y="221933"/>
                  </a:lnTo>
                  <a:lnTo>
                    <a:pt x="83534" y="237839"/>
                  </a:lnTo>
                  <a:lnTo>
                    <a:pt x="101632" y="231458"/>
                  </a:lnTo>
                  <a:lnTo>
                    <a:pt x="119729" y="225076"/>
                  </a:lnTo>
                  <a:lnTo>
                    <a:pt x="131540" y="235172"/>
                  </a:lnTo>
                  <a:lnTo>
                    <a:pt x="152305" y="242030"/>
                  </a:lnTo>
                  <a:lnTo>
                    <a:pt x="167735" y="256889"/>
                  </a:lnTo>
                  <a:lnTo>
                    <a:pt x="171545" y="261652"/>
                  </a:lnTo>
                  <a:lnTo>
                    <a:pt x="171545" y="261652"/>
                  </a:lnTo>
                  <a:lnTo>
                    <a:pt x="171545" y="26165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5994F70-5D01-4380-7E16-A276AFF1AB67}"/>
                </a:ext>
              </a:extLst>
            </p:cNvPr>
            <p:cNvSpPr/>
            <p:nvPr/>
          </p:nvSpPr>
          <p:spPr>
            <a:xfrm>
              <a:off x="6329732" y="1662252"/>
              <a:ext cx="882194" cy="888769"/>
            </a:xfrm>
            <a:custGeom>
              <a:avLst/>
              <a:gdLst>
                <a:gd name="connsiteX0" fmla="*/ 236220 w 523875"/>
                <a:gd name="connsiteY0" fmla="*/ 527780 h 527780"/>
                <a:gd name="connsiteX1" fmla="*/ 251079 w 523875"/>
                <a:gd name="connsiteY1" fmla="*/ 512350 h 527780"/>
                <a:gd name="connsiteX2" fmla="*/ 272320 w 523875"/>
                <a:gd name="connsiteY2" fmla="*/ 515017 h 527780"/>
                <a:gd name="connsiteX3" fmla="*/ 283464 w 523875"/>
                <a:gd name="connsiteY3" fmla="*/ 494824 h 527780"/>
                <a:gd name="connsiteX4" fmla="*/ 294037 w 523875"/>
                <a:gd name="connsiteY4" fmla="*/ 478822 h 527780"/>
                <a:gd name="connsiteX5" fmla="*/ 305181 w 523875"/>
                <a:gd name="connsiteY5" fmla="*/ 458629 h 527780"/>
                <a:gd name="connsiteX6" fmla="*/ 327470 w 523875"/>
                <a:gd name="connsiteY6" fmla="*/ 452723 h 527780"/>
                <a:gd name="connsiteX7" fmla="*/ 358330 w 523875"/>
                <a:gd name="connsiteY7" fmla="*/ 447865 h 527780"/>
                <a:gd name="connsiteX8" fmla="*/ 376904 w 523875"/>
                <a:gd name="connsiteY8" fmla="*/ 437198 h 527780"/>
                <a:gd name="connsiteX9" fmla="*/ 395954 w 523875"/>
                <a:gd name="connsiteY9" fmla="*/ 422339 h 527780"/>
                <a:gd name="connsiteX10" fmla="*/ 415100 w 523875"/>
                <a:gd name="connsiteY10" fmla="*/ 407384 h 527780"/>
                <a:gd name="connsiteX11" fmla="*/ 428911 w 523875"/>
                <a:gd name="connsiteY11" fmla="*/ 400431 h 527780"/>
                <a:gd name="connsiteX12" fmla="*/ 455486 w 523875"/>
                <a:gd name="connsiteY12" fmla="*/ 395097 h 527780"/>
                <a:gd name="connsiteX13" fmla="*/ 472440 w 523875"/>
                <a:gd name="connsiteY13" fmla="*/ 397193 h 527780"/>
                <a:gd name="connsiteX14" fmla="*/ 490538 w 523875"/>
                <a:gd name="connsiteY14" fmla="*/ 390811 h 527780"/>
                <a:gd name="connsiteX15" fmla="*/ 507492 w 523875"/>
                <a:gd name="connsiteY15" fmla="*/ 392906 h 527780"/>
                <a:gd name="connsiteX16" fmla="*/ 523875 w 523875"/>
                <a:gd name="connsiteY16" fmla="*/ 330136 h 527780"/>
                <a:gd name="connsiteX17" fmla="*/ 522161 w 523875"/>
                <a:gd name="connsiteY17" fmla="*/ 239173 h 527780"/>
                <a:gd name="connsiteX18" fmla="*/ 506254 w 523875"/>
                <a:gd name="connsiteY18" fmla="*/ 228600 h 527780"/>
                <a:gd name="connsiteX19" fmla="*/ 482251 w 523875"/>
                <a:gd name="connsiteY19" fmla="*/ 212693 h 527780"/>
                <a:gd name="connsiteX20" fmla="*/ 480156 w 523875"/>
                <a:gd name="connsiteY20" fmla="*/ 195167 h 527780"/>
                <a:gd name="connsiteX21" fmla="*/ 465773 w 523875"/>
                <a:gd name="connsiteY21" fmla="*/ 171831 h 527780"/>
                <a:gd name="connsiteX22" fmla="*/ 455105 w 523875"/>
                <a:gd name="connsiteY22" fmla="*/ 153162 h 527780"/>
                <a:gd name="connsiteX23" fmla="*/ 439103 w 523875"/>
                <a:gd name="connsiteY23" fmla="*/ 108013 h 527780"/>
                <a:gd name="connsiteX24" fmla="*/ 445961 w 523875"/>
                <a:gd name="connsiteY24" fmla="*/ 87344 h 527780"/>
                <a:gd name="connsiteX25" fmla="*/ 429483 w 523875"/>
                <a:gd name="connsiteY25" fmla="*/ 80963 h 527780"/>
                <a:gd name="connsiteX26" fmla="*/ 411861 w 523875"/>
                <a:gd name="connsiteY26" fmla="*/ 48577 h 527780"/>
                <a:gd name="connsiteX27" fmla="*/ 405003 w 523875"/>
                <a:gd name="connsiteY27" fmla="*/ 34766 h 527780"/>
                <a:gd name="connsiteX28" fmla="*/ 400145 w 523875"/>
                <a:gd name="connsiteY28" fmla="*/ 3905 h 527780"/>
                <a:gd name="connsiteX29" fmla="*/ 373571 w 523875"/>
                <a:gd name="connsiteY29" fmla="*/ 9239 h 527780"/>
                <a:gd name="connsiteX30" fmla="*/ 363474 w 523875"/>
                <a:gd name="connsiteY30" fmla="*/ 20955 h 527780"/>
                <a:gd name="connsiteX31" fmla="*/ 343377 w 523875"/>
                <a:gd name="connsiteY31" fmla="*/ 44386 h 527780"/>
                <a:gd name="connsiteX32" fmla="*/ 299752 w 523875"/>
                <a:gd name="connsiteY32" fmla="*/ 47625 h 527780"/>
                <a:gd name="connsiteX33" fmla="*/ 282797 w 523875"/>
                <a:gd name="connsiteY33" fmla="*/ 45529 h 527780"/>
                <a:gd name="connsiteX34" fmla="*/ 271558 w 523875"/>
                <a:gd name="connsiteY34" fmla="*/ 31242 h 527780"/>
                <a:gd name="connsiteX35" fmla="*/ 251365 w 523875"/>
                <a:gd name="connsiteY35" fmla="*/ 20098 h 527780"/>
                <a:gd name="connsiteX36" fmla="*/ 239173 w 523875"/>
                <a:gd name="connsiteY36" fmla="*/ 14288 h 527780"/>
                <a:gd name="connsiteX37" fmla="*/ 221075 w 523875"/>
                <a:gd name="connsiteY37" fmla="*/ 20669 h 527780"/>
                <a:gd name="connsiteX38" fmla="*/ 204121 w 523875"/>
                <a:gd name="connsiteY38" fmla="*/ 18574 h 527780"/>
                <a:gd name="connsiteX39" fmla="*/ 193453 w 523875"/>
                <a:gd name="connsiteY39" fmla="*/ 0 h 527780"/>
                <a:gd name="connsiteX40" fmla="*/ 179070 w 523875"/>
                <a:gd name="connsiteY40" fmla="*/ 11144 h 527780"/>
                <a:gd name="connsiteX41" fmla="*/ 157353 w 523875"/>
                <a:gd name="connsiteY41" fmla="*/ 12763 h 527780"/>
                <a:gd name="connsiteX42" fmla="*/ 177546 w 523875"/>
                <a:gd name="connsiteY42" fmla="*/ 23908 h 527780"/>
                <a:gd name="connsiteX43" fmla="*/ 179165 w 523875"/>
                <a:gd name="connsiteY43" fmla="*/ 45720 h 527780"/>
                <a:gd name="connsiteX44" fmla="*/ 169069 w 523875"/>
                <a:gd name="connsiteY44" fmla="*/ 57436 h 527780"/>
                <a:gd name="connsiteX45" fmla="*/ 154210 w 523875"/>
                <a:gd name="connsiteY45" fmla="*/ 38290 h 527780"/>
                <a:gd name="connsiteX46" fmla="*/ 135541 w 523875"/>
                <a:gd name="connsiteY46" fmla="*/ 48958 h 527780"/>
                <a:gd name="connsiteX47" fmla="*/ 132969 w 523875"/>
                <a:gd name="connsiteY47" fmla="*/ 70294 h 527780"/>
                <a:gd name="connsiteX48" fmla="*/ 118015 w 523875"/>
                <a:gd name="connsiteY48" fmla="*/ 51149 h 527780"/>
                <a:gd name="connsiteX49" fmla="*/ 83534 w 523875"/>
                <a:gd name="connsiteY49" fmla="*/ 51244 h 527780"/>
                <a:gd name="connsiteX50" fmla="*/ 68675 w 523875"/>
                <a:gd name="connsiteY50" fmla="*/ 66675 h 527780"/>
                <a:gd name="connsiteX51" fmla="*/ 62294 w 523875"/>
                <a:gd name="connsiteY51" fmla="*/ 48577 h 527780"/>
                <a:gd name="connsiteX52" fmla="*/ 40958 w 523875"/>
                <a:gd name="connsiteY52" fmla="*/ 46006 h 527780"/>
                <a:gd name="connsiteX53" fmla="*/ 55912 w 523875"/>
                <a:gd name="connsiteY53" fmla="*/ 65056 h 527780"/>
                <a:gd name="connsiteX54" fmla="*/ 45339 w 523875"/>
                <a:gd name="connsiteY54" fmla="*/ 81058 h 527780"/>
                <a:gd name="connsiteX55" fmla="*/ 51149 w 523875"/>
                <a:gd name="connsiteY55" fmla="*/ 103346 h 527780"/>
                <a:gd name="connsiteX56" fmla="*/ 28385 w 523875"/>
                <a:gd name="connsiteY56" fmla="*/ 113538 h 527780"/>
                <a:gd name="connsiteX57" fmla="*/ 17240 w 523875"/>
                <a:gd name="connsiteY57" fmla="*/ 133731 h 527780"/>
                <a:gd name="connsiteX58" fmla="*/ 28385 w 523875"/>
                <a:gd name="connsiteY58" fmla="*/ 148019 h 527780"/>
                <a:gd name="connsiteX59" fmla="*/ 25241 w 523875"/>
                <a:gd name="connsiteY59" fmla="*/ 173545 h 527780"/>
                <a:gd name="connsiteX60" fmla="*/ 14669 w 523875"/>
                <a:gd name="connsiteY60" fmla="*/ 189548 h 527780"/>
                <a:gd name="connsiteX61" fmla="*/ 15716 w 523875"/>
                <a:gd name="connsiteY61" fmla="*/ 215551 h 527780"/>
                <a:gd name="connsiteX62" fmla="*/ 30099 w 523875"/>
                <a:gd name="connsiteY62" fmla="*/ 238982 h 527780"/>
                <a:gd name="connsiteX63" fmla="*/ 36005 w 523875"/>
                <a:gd name="connsiteY63" fmla="*/ 261271 h 527780"/>
                <a:gd name="connsiteX64" fmla="*/ 52007 w 523875"/>
                <a:gd name="connsiteY64" fmla="*/ 271844 h 527780"/>
                <a:gd name="connsiteX65" fmla="*/ 53054 w 523875"/>
                <a:gd name="connsiteY65" fmla="*/ 297942 h 527780"/>
                <a:gd name="connsiteX66" fmla="*/ 42482 w 523875"/>
                <a:gd name="connsiteY66" fmla="*/ 313849 h 527780"/>
                <a:gd name="connsiteX67" fmla="*/ 0 w 523875"/>
                <a:gd name="connsiteY67" fmla="*/ 343186 h 527780"/>
                <a:gd name="connsiteX68" fmla="*/ 18669 w 523875"/>
                <a:gd name="connsiteY68" fmla="*/ 367094 h 527780"/>
                <a:gd name="connsiteX69" fmla="*/ 39910 w 523875"/>
                <a:gd name="connsiteY69" fmla="*/ 369761 h 527780"/>
                <a:gd name="connsiteX70" fmla="*/ 55817 w 523875"/>
                <a:gd name="connsiteY70" fmla="*/ 380333 h 527780"/>
                <a:gd name="connsiteX71" fmla="*/ 78105 w 523875"/>
                <a:gd name="connsiteY71" fmla="*/ 374428 h 527780"/>
                <a:gd name="connsiteX72" fmla="*/ 80867 w 523875"/>
                <a:gd name="connsiteY72" fmla="*/ 387763 h 527780"/>
                <a:gd name="connsiteX73" fmla="*/ 100013 w 523875"/>
                <a:gd name="connsiteY73" fmla="*/ 407384 h 527780"/>
                <a:gd name="connsiteX74" fmla="*/ 97917 w 523875"/>
                <a:gd name="connsiteY74" fmla="*/ 424339 h 527780"/>
                <a:gd name="connsiteX75" fmla="*/ 123920 w 523875"/>
                <a:gd name="connsiteY75" fmla="*/ 423291 h 527780"/>
                <a:gd name="connsiteX76" fmla="*/ 144685 w 523875"/>
                <a:gd name="connsiteY76" fmla="*/ 430149 h 527780"/>
                <a:gd name="connsiteX77" fmla="*/ 166974 w 523875"/>
                <a:gd name="connsiteY77" fmla="*/ 424244 h 527780"/>
                <a:gd name="connsiteX78" fmla="*/ 190310 w 523875"/>
                <a:gd name="connsiteY78" fmla="*/ 409861 h 527780"/>
                <a:gd name="connsiteX79" fmla="*/ 195167 w 523875"/>
                <a:gd name="connsiteY79" fmla="*/ 440722 h 527780"/>
                <a:gd name="connsiteX80" fmla="*/ 179737 w 523875"/>
                <a:gd name="connsiteY80" fmla="*/ 460439 h 527780"/>
                <a:gd name="connsiteX81" fmla="*/ 194691 w 523875"/>
                <a:gd name="connsiteY81" fmla="*/ 479489 h 527780"/>
                <a:gd name="connsiteX82" fmla="*/ 210121 w 523875"/>
                <a:gd name="connsiteY82" fmla="*/ 494348 h 527780"/>
                <a:gd name="connsiteX83" fmla="*/ 216504 w 523875"/>
                <a:gd name="connsiteY83" fmla="*/ 477869 h 527780"/>
                <a:gd name="connsiteX84" fmla="*/ 231934 w 523875"/>
                <a:gd name="connsiteY84" fmla="*/ 492728 h 527780"/>
                <a:gd name="connsiteX85" fmla="*/ 248888 w 523875"/>
                <a:gd name="connsiteY85" fmla="*/ 494824 h 527780"/>
                <a:gd name="connsiteX86" fmla="*/ 224504 w 523875"/>
                <a:gd name="connsiteY86" fmla="*/ 517779 h 527780"/>
                <a:gd name="connsiteX87" fmla="*/ 236220 w 523875"/>
                <a:gd name="connsiteY87" fmla="*/ 527780 h 527780"/>
                <a:gd name="connsiteX88" fmla="*/ 236220 w 523875"/>
                <a:gd name="connsiteY88" fmla="*/ 527780 h 527780"/>
                <a:gd name="connsiteX89" fmla="*/ 236220 w 523875"/>
                <a:gd name="connsiteY89" fmla="*/ 527780 h 52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23875" h="527780">
                  <a:moveTo>
                    <a:pt x="236220" y="527780"/>
                  </a:moveTo>
                  <a:lnTo>
                    <a:pt x="251079" y="512350"/>
                  </a:lnTo>
                  <a:lnTo>
                    <a:pt x="272320" y="515017"/>
                  </a:lnTo>
                  <a:lnTo>
                    <a:pt x="283464" y="494824"/>
                  </a:lnTo>
                  <a:lnTo>
                    <a:pt x="294037" y="478822"/>
                  </a:lnTo>
                  <a:lnTo>
                    <a:pt x="305181" y="458629"/>
                  </a:lnTo>
                  <a:lnTo>
                    <a:pt x="327470" y="452723"/>
                  </a:lnTo>
                  <a:lnTo>
                    <a:pt x="358330" y="447865"/>
                  </a:lnTo>
                  <a:lnTo>
                    <a:pt x="376904" y="437198"/>
                  </a:lnTo>
                  <a:lnTo>
                    <a:pt x="395954" y="422339"/>
                  </a:lnTo>
                  <a:lnTo>
                    <a:pt x="415100" y="407384"/>
                  </a:lnTo>
                  <a:lnTo>
                    <a:pt x="428911" y="400431"/>
                  </a:lnTo>
                  <a:lnTo>
                    <a:pt x="455486" y="395097"/>
                  </a:lnTo>
                  <a:lnTo>
                    <a:pt x="472440" y="397193"/>
                  </a:lnTo>
                  <a:lnTo>
                    <a:pt x="490538" y="390811"/>
                  </a:lnTo>
                  <a:lnTo>
                    <a:pt x="507492" y="392906"/>
                  </a:lnTo>
                  <a:lnTo>
                    <a:pt x="523875" y="330136"/>
                  </a:lnTo>
                  <a:lnTo>
                    <a:pt x="522161" y="239173"/>
                  </a:lnTo>
                  <a:lnTo>
                    <a:pt x="506254" y="228600"/>
                  </a:lnTo>
                  <a:lnTo>
                    <a:pt x="482251" y="212693"/>
                  </a:lnTo>
                  <a:lnTo>
                    <a:pt x="480156" y="195167"/>
                  </a:lnTo>
                  <a:lnTo>
                    <a:pt x="465773" y="171831"/>
                  </a:lnTo>
                  <a:lnTo>
                    <a:pt x="455105" y="153162"/>
                  </a:lnTo>
                  <a:lnTo>
                    <a:pt x="439103" y="108013"/>
                  </a:lnTo>
                  <a:lnTo>
                    <a:pt x="445961" y="87344"/>
                  </a:lnTo>
                  <a:lnTo>
                    <a:pt x="429483" y="80963"/>
                  </a:lnTo>
                  <a:lnTo>
                    <a:pt x="411861" y="48577"/>
                  </a:lnTo>
                  <a:lnTo>
                    <a:pt x="405003" y="34766"/>
                  </a:lnTo>
                  <a:lnTo>
                    <a:pt x="400145" y="3905"/>
                  </a:lnTo>
                  <a:lnTo>
                    <a:pt x="373571" y="9239"/>
                  </a:lnTo>
                  <a:lnTo>
                    <a:pt x="363474" y="20955"/>
                  </a:lnTo>
                  <a:lnTo>
                    <a:pt x="343377" y="44386"/>
                  </a:lnTo>
                  <a:lnTo>
                    <a:pt x="299752" y="47625"/>
                  </a:lnTo>
                  <a:lnTo>
                    <a:pt x="282797" y="45529"/>
                  </a:lnTo>
                  <a:lnTo>
                    <a:pt x="271558" y="31242"/>
                  </a:lnTo>
                  <a:lnTo>
                    <a:pt x="251365" y="20098"/>
                  </a:lnTo>
                  <a:lnTo>
                    <a:pt x="239173" y="14288"/>
                  </a:lnTo>
                  <a:lnTo>
                    <a:pt x="221075" y="20669"/>
                  </a:lnTo>
                  <a:lnTo>
                    <a:pt x="204121" y="18574"/>
                  </a:lnTo>
                  <a:lnTo>
                    <a:pt x="193453" y="0"/>
                  </a:lnTo>
                  <a:lnTo>
                    <a:pt x="179070" y="11144"/>
                  </a:lnTo>
                  <a:lnTo>
                    <a:pt x="157353" y="12763"/>
                  </a:lnTo>
                  <a:lnTo>
                    <a:pt x="177546" y="23908"/>
                  </a:lnTo>
                  <a:lnTo>
                    <a:pt x="179165" y="45720"/>
                  </a:lnTo>
                  <a:lnTo>
                    <a:pt x="169069" y="57436"/>
                  </a:lnTo>
                  <a:lnTo>
                    <a:pt x="154210" y="38290"/>
                  </a:lnTo>
                  <a:lnTo>
                    <a:pt x="135541" y="48958"/>
                  </a:lnTo>
                  <a:lnTo>
                    <a:pt x="132969" y="70294"/>
                  </a:lnTo>
                  <a:lnTo>
                    <a:pt x="118015" y="51149"/>
                  </a:lnTo>
                  <a:lnTo>
                    <a:pt x="83534" y="51244"/>
                  </a:lnTo>
                  <a:lnTo>
                    <a:pt x="68675" y="66675"/>
                  </a:lnTo>
                  <a:lnTo>
                    <a:pt x="62294" y="48577"/>
                  </a:lnTo>
                  <a:lnTo>
                    <a:pt x="40958" y="46006"/>
                  </a:lnTo>
                  <a:lnTo>
                    <a:pt x="55912" y="65056"/>
                  </a:lnTo>
                  <a:lnTo>
                    <a:pt x="45339" y="81058"/>
                  </a:lnTo>
                  <a:lnTo>
                    <a:pt x="51149" y="103346"/>
                  </a:lnTo>
                  <a:lnTo>
                    <a:pt x="28385" y="113538"/>
                  </a:lnTo>
                  <a:lnTo>
                    <a:pt x="17240" y="133731"/>
                  </a:lnTo>
                  <a:lnTo>
                    <a:pt x="28385" y="148019"/>
                  </a:lnTo>
                  <a:lnTo>
                    <a:pt x="25241" y="173545"/>
                  </a:lnTo>
                  <a:lnTo>
                    <a:pt x="14669" y="189548"/>
                  </a:lnTo>
                  <a:lnTo>
                    <a:pt x="15716" y="215551"/>
                  </a:lnTo>
                  <a:lnTo>
                    <a:pt x="30099" y="238982"/>
                  </a:lnTo>
                  <a:lnTo>
                    <a:pt x="36005" y="261271"/>
                  </a:lnTo>
                  <a:lnTo>
                    <a:pt x="52007" y="271844"/>
                  </a:lnTo>
                  <a:lnTo>
                    <a:pt x="53054" y="297942"/>
                  </a:lnTo>
                  <a:lnTo>
                    <a:pt x="42482" y="313849"/>
                  </a:lnTo>
                  <a:lnTo>
                    <a:pt x="0" y="343186"/>
                  </a:lnTo>
                  <a:lnTo>
                    <a:pt x="18669" y="367094"/>
                  </a:lnTo>
                  <a:lnTo>
                    <a:pt x="39910" y="369761"/>
                  </a:lnTo>
                  <a:lnTo>
                    <a:pt x="55817" y="380333"/>
                  </a:lnTo>
                  <a:lnTo>
                    <a:pt x="78105" y="374428"/>
                  </a:lnTo>
                  <a:lnTo>
                    <a:pt x="80867" y="387763"/>
                  </a:lnTo>
                  <a:lnTo>
                    <a:pt x="100013" y="407384"/>
                  </a:lnTo>
                  <a:lnTo>
                    <a:pt x="97917" y="424339"/>
                  </a:lnTo>
                  <a:lnTo>
                    <a:pt x="123920" y="423291"/>
                  </a:lnTo>
                  <a:lnTo>
                    <a:pt x="144685" y="430149"/>
                  </a:lnTo>
                  <a:lnTo>
                    <a:pt x="166974" y="424244"/>
                  </a:lnTo>
                  <a:lnTo>
                    <a:pt x="190310" y="409861"/>
                  </a:lnTo>
                  <a:lnTo>
                    <a:pt x="195167" y="440722"/>
                  </a:lnTo>
                  <a:lnTo>
                    <a:pt x="179737" y="460439"/>
                  </a:lnTo>
                  <a:lnTo>
                    <a:pt x="194691" y="479489"/>
                  </a:lnTo>
                  <a:lnTo>
                    <a:pt x="210121" y="494348"/>
                  </a:lnTo>
                  <a:lnTo>
                    <a:pt x="216504" y="477869"/>
                  </a:lnTo>
                  <a:lnTo>
                    <a:pt x="231934" y="492728"/>
                  </a:lnTo>
                  <a:lnTo>
                    <a:pt x="248888" y="494824"/>
                  </a:lnTo>
                  <a:lnTo>
                    <a:pt x="224504" y="517779"/>
                  </a:lnTo>
                  <a:lnTo>
                    <a:pt x="236220" y="527780"/>
                  </a:lnTo>
                  <a:lnTo>
                    <a:pt x="236220" y="527780"/>
                  </a:lnTo>
                  <a:lnTo>
                    <a:pt x="236220" y="52778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9FDF1C7-4AF5-7DEC-472B-4526DF6428C7}"/>
                </a:ext>
              </a:extLst>
            </p:cNvPr>
            <p:cNvSpPr/>
            <p:nvPr/>
          </p:nvSpPr>
          <p:spPr>
            <a:xfrm>
              <a:off x="9410029" y="315383"/>
              <a:ext cx="662926" cy="844178"/>
            </a:xfrm>
            <a:custGeom>
              <a:avLst/>
              <a:gdLst>
                <a:gd name="connsiteX0" fmla="*/ 261747 w 393667"/>
                <a:gd name="connsiteY0" fmla="*/ 501301 h 501300"/>
                <a:gd name="connsiteX1" fmla="*/ 280321 w 393667"/>
                <a:gd name="connsiteY1" fmla="*/ 490633 h 501300"/>
                <a:gd name="connsiteX2" fmla="*/ 282892 w 393667"/>
                <a:gd name="connsiteY2" fmla="*/ 469297 h 501300"/>
                <a:gd name="connsiteX3" fmla="*/ 307848 w 393667"/>
                <a:gd name="connsiteY3" fmla="*/ 476726 h 501300"/>
                <a:gd name="connsiteX4" fmla="*/ 336423 w 393667"/>
                <a:gd name="connsiteY4" fmla="*/ 419576 h 501300"/>
                <a:gd name="connsiteX5" fmla="*/ 365093 w 393667"/>
                <a:gd name="connsiteY5" fmla="*/ 362426 h 501300"/>
                <a:gd name="connsiteX6" fmla="*/ 376714 w 393667"/>
                <a:gd name="connsiteY6" fmla="*/ 337947 h 501300"/>
                <a:gd name="connsiteX7" fmla="*/ 393668 w 393667"/>
                <a:gd name="connsiteY7" fmla="*/ 305371 h 501300"/>
                <a:gd name="connsiteX8" fmla="*/ 381952 w 393667"/>
                <a:gd name="connsiteY8" fmla="*/ 295275 h 501300"/>
                <a:gd name="connsiteX9" fmla="*/ 366522 w 393667"/>
                <a:gd name="connsiteY9" fmla="*/ 280321 h 501300"/>
                <a:gd name="connsiteX10" fmla="*/ 355378 w 393667"/>
                <a:gd name="connsiteY10" fmla="*/ 265938 h 501300"/>
                <a:gd name="connsiteX11" fmla="*/ 353282 w 393667"/>
                <a:gd name="connsiteY11" fmla="*/ 248412 h 501300"/>
                <a:gd name="connsiteX12" fmla="*/ 342138 w 393667"/>
                <a:gd name="connsiteY12" fmla="*/ 234029 h 501300"/>
                <a:gd name="connsiteX13" fmla="*/ 335756 w 393667"/>
                <a:gd name="connsiteY13" fmla="*/ 215932 h 501300"/>
                <a:gd name="connsiteX14" fmla="*/ 314515 w 393667"/>
                <a:gd name="connsiteY14" fmla="*/ 213265 h 501300"/>
                <a:gd name="connsiteX15" fmla="*/ 303371 w 393667"/>
                <a:gd name="connsiteY15" fmla="*/ 198882 h 501300"/>
                <a:gd name="connsiteX16" fmla="*/ 287941 w 393667"/>
                <a:gd name="connsiteY16" fmla="*/ 184023 h 501300"/>
                <a:gd name="connsiteX17" fmla="*/ 272605 w 393667"/>
                <a:gd name="connsiteY17" fmla="*/ 169164 h 501300"/>
                <a:gd name="connsiteX18" fmla="*/ 287369 w 393667"/>
                <a:gd name="connsiteY18" fmla="*/ 153638 h 501300"/>
                <a:gd name="connsiteX19" fmla="*/ 301752 w 393667"/>
                <a:gd name="connsiteY19" fmla="*/ 142399 h 501300"/>
                <a:gd name="connsiteX20" fmla="*/ 308610 w 393667"/>
                <a:gd name="connsiteY20" fmla="*/ 121634 h 501300"/>
                <a:gd name="connsiteX21" fmla="*/ 318706 w 393667"/>
                <a:gd name="connsiteY21" fmla="*/ 109823 h 501300"/>
                <a:gd name="connsiteX22" fmla="*/ 333470 w 393667"/>
                <a:gd name="connsiteY22" fmla="*/ 94393 h 501300"/>
                <a:gd name="connsiteX23" fmla="*/ 344138 w 393667"/>
                <a:gd name="connsiteY23" fmla="*/ 78295 h 501300"/>
                <a:gd name="connsiteX24" fmla="*/ 355187 w 393667"/>
                <a:gd name="connsiteY24" fmla="*/ 58102 h 501300"/>
                <a:gd name="connsiteX25" fmla="*/ 370046 w 393667"/>
                <a:gd name="connsiteY25" fmla="*/ 42577 h 501300"/>
                <a:gd name="connsiteX26" fmla="*/ 367951 w 393667"/>
                <a:gd name="connsiteY26" fmla="*/ 24955 h 501300"/>
                <a:gd name="connsiteX27" fmla="*/ 356806 w 393667"/>
                <a:gd name="connsiteY27" fmla="*/ 10573 h 501300"/>
                <a:gd name="connsiteX28" fmla="*/ 340804 w 393667"/>
                <a:gd name="connsiteY28" fmla="*/ 0 h 501300"/>
                <a:gd name="connsiteX29" fmla="*/ 326517 w 393667"/>
                <a:gd name="connsiteY29" fmla="*/ 11239 h 501300"/>
                <a:gd name="connsiteX30" fmla="*/ 308514 w 393667"/>
                <a:gd name="connsiteY30" fmla="*/ 17621 h 501300"/>
                <a:gd name="connsiteX31" fmla="*/ 290513 w 393667"/>
                <a:gd name="connsiteY31" fmla="*/ 24098 h 501300"/>
                <a:gd name="connsiteX32" fmla="*/ 276130 w 393667"/>
                <a:gd name="connsiteY32" fmla="*/ 35338 h 501300"/>
                <a:gd name="connsiteX33" fmla="*/ 266129 w 393667"/>
                <a:gd name="connsiteY33" fmla="*/ 47053 h 501300"/>
                <a:gd name="connsiteX34" fmla="*/ 239553 w 393667"/>
                <a:gd name="connsiteY34" fmla="*/ 52483 h 501300"/>
                <a:gd name="connsiteX35" fmla="*/ 225266 w 393667"/>
                <a:gd name="connsiteY35" fmla="*/ 63627 h 501300"/>
                <a:gd name="connsiteX36" fmla="*/ 210407 w 393667"/>
                <a:gd name="connsiteY36" fmla="*/ 79153 h 501300"/>
                <a:gd name="connsiteX37" fmla="*/ 196119 w 393667"/>
                <a:gd name="connsiteY37" fmla="*/ 90392 h 501300"/>
                <a:gd name="connsiteX38" fmla="*/ 181832 w 393667"/>
                <a:gd name="connsiteY38" fmla="*/ 101632 h 501300"/>
                <a:gd name="connsiteX39" fmla="*/ 167449 w 393667"/>
                <a:gd name="connsiteY39" fmla="*/ 112871 h 501300"/>
                <a:gd name="connsiteX40" fmla="*/ 148399 w 393667"/>
                <a:gd name="connsiteY40" fmla="*/ 127825 h 501300"/>
                <a:gd name="connsiteX41" fmla="*/ 110680 w 393667"/>
                <a:gd name="connsiteY41" fmla="*/ 118872 h 501300"/>
                <a:gd name="connsiteX42" fmla="*/ 95345 w 393667"/>
                <a:gd name="connsiteY42" fmla="*/ 103918 h 501300"/>
                <a:gd name="connsiteX43" fmla="*/ 72009 w 393667"/>
                <a:gd name="connsiteY43" fmla="*/ 118396 h 501300"/>
                <a:gd name="connsiteX44" fmla="*/ 52864 w 393667"/>
                <a:gd name="connsiteY44" fmla="*/ 133350 h 501300"/>
                <a:gd name="connsiteX45" fmla="*/ 34861 w 393667"/>
                <a:gd name="connsiteY45" fmla="*/ 139827 h 501300"/>
                <a:gd name="connsiteX46" fmla="*/ 35433 w 393667"/>
                <a:gd name="connsiteY46" fmla="*/ 170212 h 501300"/>
                <a:gd name="connsiteX47" fmla="*/ 26479 w 393667"/>
                <a:gd name="connsiteY47" fmla="*/ 208026 h 501300"/>
                <a:gd name="connsiteX48" fmla="*/ 23813 w 393667"/>
                <a:gd name="connsiteY48" fmla="*/ 229362 h 501300"/>
                <a:gd name="connsiteX49" fmla="*/ 15335 w 393667"/>
                <a:gd name="connsiteY49" fmla="*/ 262985 h 501300"/>
                <a:gd name="connsiteX50" fmla="*/ 1619 w 393667"/>
                <a:gd name="connsiteY50" fmla="*/ 304610 h 501300"/>
                <a:gd name="connsiteX51" fmla="*/ 0 w 393667"/>
                <a:gd name="connsiteY51" fmla="*/ 317373 h 501300"/>
                <a:gd name="connsiteX52" fmla="*/ 22288 w 393667"/>
                <a:gd name="connsiteY52" fmla="*/ 311468 h 501300"/>
                <a:gd name="connsiteX53" fmla="*/ 55721 w 393667"/>
                <a:gd name="connsiteY53" fmla="*/ 319945 h 501300"/>
                <a:gd name="connsiteX54" fmla="*/ 75342 w 393667"/>
                <a:gd name="connsiteY54" fmla="*/ 335375 h 501300"/>
                <a:gd name="connsiteX55" fmla="*/ 86010 w 393667"/>
                <a:gd name="connsiteY55" fmla="*/ 354044 h 501300"/>
                <a:gd name="connsiteX56" fmla="*/ 75438 w 393667"/>
                <a:gd name="connsiteY56" fmla="*/ 370046 h 501300"/>
                <a:gd name="connsiteX57" fmla="*/ 91821 w 393667"/>
                <a:gd name="connsiteY57" fmla="*/ 376428 h 501300"/>
                <a:gd name="connsiteX58" fmla="*/ 103537 w 393667"/>
                <a:gd name="connsiteY58" fmla="*/ 386525 h 501300"/>
                <a:gd name="connsiteX59" fmla="*/ 114205 w 393667"/>
                <a:gd name="connsiteY59" fmla="*/ 405098 h 501300"/>
                <a:gd name="connsiteX60" fmla="*/ 116300 w 393667"/>
                <a:gd name="connsiteY60" fmla="*/ 422719 h 501300"/>
                <a:gd name="connsiteX61" fmla="*/ 128016 w 393667"/>
                <a:gd name="connsiteY61" fmla="*/ 432816 h 501300"/>
                <a:gd name="connsiteX62" fmla="*/ 143923 w 393667"/>
                <a:gd name="connsiteY62" fmla="*/ 443484 h 501300"/>
                <a:gd name="connsiteX63" fmla="*/ 164116 w 393667"/>
                <a:gd name="connsiteY63" fmla="*/ 454628 h 501300"/>
                <a:gd name="connsiteX64" fmla="*/ 182118 w 393667"/>
                <a:gd name="connsiteY64" fmla="*/ 448151 h 501300"/>
                <a:gd name="connsiteX65" fmla="*/ 198596 w 393667"/>
                <a:gd name="connsiteY65" fmla="*/ 454533 h 501300"/>
                <a:gd name="connsiteX66" fmla="*/ 204406 w 393667"/>
                <a:gd name="connsiteY66" fmla="*/ 476917 h 501300"/>
                <a:gd name="connsiteX67" fmla="*/ 210788 w 393667"/>
                <a:gd name="connsiteY67" fmla="*/ 495014 h 501300"/>
                <a:gd name="connsiteX68" fmla="*/ 232505 w 393667"/>
                <a:gd name="connsiteY68" fmla="*/ 493395 h 501300"/>
                <a:gd name="connsiteX69" fmla="*/ 258032 w 393667"/>
                <a:gd name="connsiteY69" fmla="*/ 496538 h 501300"/>
                <a:gd name="connsiteX70" fmla="*/ 261747 w 393667"/>
                <a:gd name="connsiteY70" fmla="*/ 501301 h 501300"/>
                <a:gd name="connsiteX71" fmla="*/ 261747 w 393667"/>
                <a:gd name="connsiteY71" fmla="*/ 501301 h 501300"/>
                <a:gd name="connsiteX72" fmla="*/ 261747 w 393667"/>
                <a:gd name="connsiteY72" fmla="*/ 501301 h 50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3667" h="501300">
                  <a:moveTo>
                    <a:pt x="261747" y="501301"/>
                  </a:moveTo>
                  <a:lnTo>
                    <a:pt x="280321" y="490633"/>
                  </a:lnTo>
                  <a:lnTo>
                    <a:pt x="282892" y="469297"/>
                  </a:lnTo>
                  <a:lnTo>
                    <a:pt x="307848" y="476726"/>
                  </a:lnTo>
                  <a:lnTo>
                    <a:pt x="336423" y="419576"/>
                  </a:lnTo>
                  <a:lnTo>
                    <a:pt x="365093" y="362426"/>
                  </a:lnTo>
                  <a:lnTo>
                    <a:pt x="376714" y="337947"/>
                  </a:lnTo>
                  <a:lnTo>
                    <a:pt x="393668" y="305371"/>
                  </a:lnTo>
                  <a:lnTo>
                    <a:pt x="381952" y="295275"/>
                  </a:lnTo>
                  <a:lnTo>
                    <a:pt x="366522" y="280321"/>
                  </a:lnTo>
                  <a:lnTo>
                    <a:pt x="355378" y="265938"/>
                  </a:lnTo>
                  <a:lnTo>
                    <a:pt x="353282" y="248412"/>
                  </a:lnTo>
                  <a:lnTo>
                    <a:pt x="342138" y="234029"/>
                  </a:lnTo>
                  <a:lnTo>
                    <a:pt x="335756" y="215932"/>
                  </a:lnTo>
                  <a:lnTo>
                    <a:pt x="314515" y="213265"/>
                  </a:lnTo>
                  <a:lnTo>
                    <a:pt x="303371" y="198882"/>
                  </a:lnTo>
                  <a:lnTo>
                    <a:pt x="287941" y="184023"/>
                  </a:lnTo>
                  <a:lnTo>
                    <a:pt x="272605" y="169164"/>
                  </a:lnTo>
                  <a:lnTo>
                    <a:pt x="287369" y="153638"/>
                  </a:lnTo>
                  <a:lnTo>
                    <a:pt x="301752" y="142399"/>
                  </a:lnTo>
                  <a:lnTo>
                    <a:pt x="308610" y="121634"/>
                  </a:lnTo>
                  <a:lnTo>
                    <a:pt x="318706" y="109823"/>
                  </a:lnTo>
                  <a:lnTo>
                    <a:pt x="333470" y="94393"/>
                  </a:lnTo>
                  <a:lnTo>
                    <a:pt x="344138" y="78295"/>
                  </a:lnTo>
                  <a:lnTo>
                    <a:pt x="355187" y="58102"/>
                  </a:lnTo>
                  <a:lnTo>
                    <a:pt x="370046" y="42577"/>
                  </a:lnTo>
                  <a:lnTo>
                    <a:pt x="367951" y="24955"/>
                  </a:lnTo>
                  <a:lnTo>
                    <a:pt x="356806" y="10573"/>
                  </a:lnTo>
                  <a:lnTo>
                    <a:pt x="340804" y="0"/>
                  </a:lnTo>
                  <a:lnTo>
                    <a:pt x="326517" y="11239"/>
                  </a:lnTo>
                  <a:lnTo>
                    <a:pt x="308514" y="17621"/>
                  </a:lnTo>
                  <a:lnTo>
                    <a:pt x="290513" y="24098"/>
                  </a:lnTo>
                  <a:lnTo>
                    <a:pt x="276130" y="35338"/>
                  </a:lnTo>
                  <a:lnTo>
                    <a:pt x="266129" y="47053"/>
                  </a:lnTo>
                  <a:lnTo>
                    <a:pt x="239553" y="52483"/>
                  </a:lnTo>
                  <a:lnTo>
                    <a:pt x="225266" y="63627"/>
                  </a:lnTo>
                  <a:lnTo>
                    <a:pt x="210407" y="79153"/>
                  </a:lnTo>
                  <a:lnTo>
                    <a:pt x="196119" y="90392"/>
                  </a:lnTo>
                  <a:lnTo>
                    <a:pt x="181832" y="101632"/>
                  </a:lnTo>
                  <a:lnTo>
                    <a:pt x="167449" y="112871"/>
                  </a:lnTo>
                  <a:lnTo>
                    <a:pt x="148399" y="127825"/>
                  </a:lnTo>
                  <a:lnTo>
                    <a:pt x="110680" y="118872"/>
                  </a:lnTo>
                  <a:lnTo>
                    <a:pt x="95345" y="103918"/>
                  </a:lnTo>
                  <a:lnTo>
                    <a:pt x="72009" y="118396"/>
                  </a:lnTo>
                  <a:lnTo>
                    <a:pt x="52864" y="133350"/>
                  </a:lnTo>
                  <a:lnTo>
                    <a:pt x="34861" y="139827"/>
                  </a:lnTo>
                  <a:lnTo>
                    <a:pt x="35433" y="170212"/>
                  </a:lnTo>
                  <a:lnTo>
                    <a:pt x="26479" y="208026"/>
                  </a:lnTo>
                  <a:lnTo>
                    <a:pt x="23813" y="229362"/>
                  </a:lnTo>
                  <a:lnTo>
                    <a:pt x="15335" y="262985"/>
                  </a:lnTo>
                  <a:lnTo>
                    <a:pt x="1619" y="304610"/>
                  </a:lnTo>
                  <a:lnTo>
                    <a:pt x="0" y="317373"/>
                  </a:lnTo>
                  <a:lnTo>
                    <a:pt x="22288" y="311468"/>
                  </a:lnTo>
                  <a:lnTo>
                    <a:pt x="55721" y="319945"/>
                  </a:lnTo>
                  <a:lnTo>
                    <a:pt x="75342" y="335375"/>
                  </a:lnTo>
                  <a:lnTo>
                    <a:pt x="86010" y="354044"/>
                  </a:lnTo>
                  <a:lnTo>
                    <a:pt x="75438" y="370046"/>
                  </a:lnTo>
                  <a:lnTo>
                    <a:pt x="91821" y="376428"/>
                  </a:lnTo>
                  <a:lnTo>
                    <a:pt x="103537" y="386525"/>
                  </a:lnTo>
                  <a:lnTo>
                    <a:pt x="114205" y="405098"/>
                  </a:lnTo>
                  <a:lnTo>
                    <a:pt x="116300" y="422719"/>
                  </a:lnTo>
                  <a:lnTo>
                    <a:pt x="128016" y="432816"/>
                  </a:lnTo>
                  <a:lnTo>
                    <a:pt x="143923" y="443484"/>
                  </a:lnTo>
                  <a:lnTo>
                    <a:pt x="164116" y="454628"/>
                  </a:lnTo>
                  <a:lnTo>
                    <a:pt x="182118" y="448151"/>
                  </a:lnTo>
                  <a:lnTo>
                    <a:pt x="198596" y="454533"/>
                  </a:lnTo>
                  <a:lnTo>
                    <a:pt x="204406" y="476917"/>
                  </a:lnTo>
                  <a:lnTo>
                    <a:pt x="210788" y="495014"/>
                  </a:lnTo>
                  <a:lnTo>
                    <a:pt x="232505" y="493395"/>
                  </a:lnTo>
                  <a:lnTo>
                    <a:pt x="258032" y="496538"/>
                  </a:lnTo>
                  <a:lnTo>
                    <a:pt x="261747" y="501301"/>
                  </a:lnTo>
                  <a:lnTo>
                    <a:pt x="261747" y="501301"/>
                  </a:lnTo>
                  <a:lnTo>
                    <a:pt x="261747" y="5013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DC49B4CB-CC90-1706-34C0-CB32CEF3E103}"/>
                </a:ext>
              </a:extLst>
            </p:cNvPr>
            <p:cNvSpPr/>
            <p:nvPr/>
          </p:nvSpPr>
          <p:spPr>
            <a:xfrm>
              <a:off x="6655662" y="148888"/>
              <a:ext cx="1031044" cy="565885"/>
            </a:xfrm>
            <a:custGeom>
              <a:avLst/>
              <a:gdLst>
                <a:gd name="connsiteX0" fmla="*/ 328327 w 612267"/>
                <a:gd name="connsiteY0" fmla="*/ 336042 h 336041"/>
                <a:gd name="connsiteX1" fmla="*/ 350711 w 612267"/>
                <a:gd name="connsiteY1" fmla="*/ 330137 h 336041"/>
                <a:gd name="connsiteX2" fmla="*/ 374142 w 612267"/>
                <a:gd name="connsiteY2" fmla="*/ 315754 h 336041"/>
                <a:gd name="connsiteX3" fmla="*/ 388525 w 612267"/>
                <a:gd name="connsiteY3" fmla="*/ 304514 h 336041"/>
                <a:gd name="connsiteX4" fmla="*/ 403479 w 612267"/>
                <a:gd name="connsiteY4" fmla="*/ 289084 h 336041"/>
                <a:gd name="connsiteX5" fmla="*/ 421577 w 612267"/>
                <a:gd name="connsiteY5" fmla="*/ 282702 h 336041"/>
                <a:gd name="connsiteX6" fmla="*/ 432816 w 612267"/>
                <a:gd name="connsiteY6" fmla="*/ 296990 h 336041"/>
                <a:gd name="connsiteX7" fmla="*/ 448246 w 612267"/>
                <a:gd name="connsiteY7" fmla="*/ 311944 h 336041"/>
                <a:gd name="connsiteX8" fmla="*/ 458914 w 612267"/>
                <a:gd name="connsiteY8" fmla="*/ 295942 h 336041"/>
                <a:gd name="connsiteX9" fmla="*/ 473297 w 612267"/>
                <a:gd name="connsiteY9" fmla="*/ 284702 h 336041"/>
                <a:gd name="connsiteX10" fmla="*/ 488728 w 612267"/>
                <a:gd name="connsiteY10" fmla="*/ 299561 h 336041"/>
                <a:gd name="connsiteX11" fmla="*/ 487109 w 612267"/>
                <a:gd name="connsiteY11" fmla="*/ 277749 h 336041"/>
                <a:gd name="connsiteX12" fmla="*/ 509016 w 612267"/>
                <a:gd name="connsiteY12" fmla="*/ 276130 h 336041"/>
                <a:gd name="connsiteX13" fmla="*/ 520732 w 612267"/>
                <a:gd name="connsiteY13" fmla="*/ 286226 h 336041"/>
                <a:gd name="connsiteX14" fmla="*/ 534543 w 612267"/>
                <a:gd name="connsiteY14" fmla="*/ 279273 h 336041"/>
                <a:gd name="connsiteX15" fmla="*/ 523399 w 612267"/>
                <a:gd name="connsiteY15" fmla="*/ 264986 h 336041"/>
                <a:gd name="connsiteX16" fmla="*/ 525494 w 612267"/>
                <a:gd name="connsiteY16" fmla="*/ 247936 h 336041"/>
                <a:gd name="connsiteX17" fmla="*/ 544639 w 612267"/>
                <a:gd name="connsiteY17" fmla="*/ 232981 h 336041"/>
                <a:gd name="connsiteX18" fmla="*/ 562737 w 612267"/>
                <a:gd name="connsiteY18" fmla="*/ 226504 h 336041"/>
                <a:gd name="connsiteX19" fmla="*/ 580358 w 612267"/>
                <a:gd name="connsiteY19" fmla="*/ 224409 h 336041"/>
                <a:gd name="connsiteX20" fmla="*/ 596837 w 612267"/>
                <a:gd name="connsiteY20" fmla="*/ 230791 h 336041"/>
                <a:gd name="connsiteX21" fmla="*/ 603790 w 612267"/>
                <a:gd name="connsiteY21" fmla="*/ 210026 h 336041"/>
                <a:gd name="connsiteX22" fmla="*/ 612267 w 612267"/>
                <a:gd name="connsiteY22" fmla="*/ 176403 h 336041"/>
                <a:gd name="connsiteX23" fmla="*/ 598265 w 612267"/>
                <a:gd name="connsiteY23" fmla="*/ 114109 h 336041"/>
                <a:gd name="connsiteX24" fmla="*/ 584931 w 612267"/>
                <a:gd name="connsiteY24" fmla="*/ 82201 h 336041"/>
                <a:gd name="connsiteX25" fmla="*/ 559213 w 612267"/>
                <a:gd name="connsiteY25" fmla="*/ 44482 h 336041"/>
                <a:gd name="connsiteX26" fmla="*/ 507968 w 612267"/>
                <a:gd name="connsiteY26" fmla="*/ 3524 h 336041"/>
                <a:gd name="connsiteX27" fmla="*/ 486156 w 612267"/>
                <a:gd name="connsiteY27" fmla="*/ 5144 h 336041"/>
                <a:gd name="connsiteX28" fmla="*/ 365093 w 612267"/>
                <a:gd name="connsiteY28" fmla="*/ 3239 h 336041"/>
                <a:gd name="connsiteX29" fmla="*/ 339566 w 612267"/>
                <a:gd name="connsiteY29" fmla="*/ 0 h 336041"/>
                <a:gd name="connsiteX30" fmla="*/ 313373 w 612267"/>
                <a:gd name="connsiteY30" fmla="*/ 1143 h 336041"/>
                <a:gd name="connsiteX31" fmla="*/ 297466 w 612267"/>
                <a:gd name="connsiteY31" fmla="*/ 25146 h 336041"/>
                <a:gd name="connsiteX32" fmla="*/ 55912 w 612267"/>
                <a:gd name="connsiteY32" fmla="*/ 16955 h 336041"/>
                <a:gd name="connsiteX33" fmla="*/ 0 w 612267"/>
                <a:gd name="connsiteY33" fmla="*/ 14383 h 336041"/>
                <a:gd name="connsiteX34" fmla="*/ 5905 w 612267"/>
                <a:gd name="connsiteY34" fmla="*/ 36671 h 336041"/>
                <a:gd name="connsiteX35" fmla="*/ 11811 w 612267"/>
                <a:gd name="connsiteY35" fmla="*/ 59055 h 336041"/>
                <a:gd name="connsiteX36" fmla="*/ 53530 w 612267"/>
                <a:gd name="connsiteY36" fmla="*/ 176689 h 336041"/>
                <a:gd name="connsiteX37" fmla="*/ 59436 w 612267"/>
                <a:gd name="connsiteY37" fmla="*/ 199073 h 336041"/>
                <a:gd name="connsiteX38" fmla="*/ 65913 w 612267"/>
                <a:gd name="connsiteY38" fmla="*/ 217170 h 336041"/>
                <a:gd name="connsiteX39" fmla="*/ 87725 w 612267"/>
                <a:gd name="connsiteY39" fmla="*/ 215551 h 336041"/>
                <a:gd name="connsiteX40" fmla="*/ 103727 w 612267"/>
                <a:gd name="connsiteY40" fmla="*/ 226124 h 336041"/>
                <a:gd name="connsiteX41" fmla="*/ 118110 w 612267"/>
                <a:gd name="connsiteY41" fmla="*/ 214979 h 336041"/>
                <a:gd name="connsiteX42" fmla="*/ 135160 w 612267"/>
                <a:gd name="connsiteY42" fmla="*/ 217075 h 336041"/>
                <a:gd name="connsiteX43" fmla="*/ 151733 w 612267"/>
                <a:gd name="connsiteY43" fmla="*/ 223361 h 336041"/>
                <a:gd name="connsiteX44" fmla="*/ 184214 w 612267"/>
                <a:gd name="connsiteY44" fmla="*/ 205740 h 336041"/>
                <a:gd name="connsiteX45" fmla="*/ 185357 w 612267"/>
                <a:gd name="connsiteY45" fmla="*/ 231839 h 336041"/>
                <a:gd name="connsiteX46" fmla="*/ 201835 w 612267"/>
                <a:gd name="connsiteY46" fmla="*/ 238220 h 336041"/>
                <a:gd name="connsiteX47" fmla="*/ 221647 w 612267"/>
                <a:gd name="connsiteY47" fmla="*/ 253651 h 336041"/>
                <a:gd name="connsiteX48" fmla="*/ 228029 w 612267"/>
                <a:gd name="connsiteY48" fmla="*/ 271748 h 336041"/>
                <a:gd name="connsiteX49" fmla="*/ 247269 w 612267"/>
                <a:gd name="connsiteY49" fmla="*/ 291465 h 336041"/>
                <a:gd name="connsiteX50" fmla="*/ 245173 w 612267"/>
                <a:gd name="connsiteY50" fmla="*/ 308515 h 336041"/>
                <a:gd name="connsiteX51" fmla="*/ 269177 w 612267"/>
                <a:gd name="connsiteY51" fmla="*/ 324422 h 336041"/>
                <a:gd name="connsiteX52" fmla="*/ 285655 w 612267"/>
                <a:gd name="connsiteY52" fmla="*/ 296132 h 336041"/>
                <a:gd name="connsiteX53" fmla="*/ 305943 w 612267"/>
                <a:gd name="connsiteY53" fmla="*/ 307276 h 336041"/>
                <a:gd name="connsiteX54" fmla="*/ 321945 w 612267"/>
                <a:gd name="connsiteY54" fmla="*/ 317945 h 336041"/>
                <a:gd name="connsiteX55" fmla="*/ 328327 w 612267"/>
                <a:gd name="connsiteY55" fmla="*/ 336042 h 336041"/>
                <a:gd name="connsiteX56" fmla="*/ 328327 w 612267"/>
                <a:gd name="connsiteY56" fmla="*/ 336042 h 336041"/>
                <a:gd name="connsiteX57" fmla="*/ 328327 w 612267"/>
                <a:gd name="connsiteY57" fmla="*/ 336042 h 3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12267" h="336041">
                  <a:moveTo>
                    <a:pt x="328327" y="336042"/>
                  </a:moveTo>
                  <a:lnTo>
                    <a:pt x="350711" y="330137"/>
                  </a:lnTo>
                  <a:lnTo>
                    <a:pt x="374142" y="315754"/>
                  </a:lnTo>
                  <a:lnTo>
                    <a:pt x="388525" y="304514"/>
                  </a:lnTo>
                  <a:lnTo>
                    <a:pt x="403479" y="289084"/>
                  </a:lnTo>
                  <a:lnTo>
                    <a:pt x="421577" y="282702"/>
                  </a:lnTo>
                  <a:lnTo>
                    <a:pt x="432816" y="296990"/>
                  </a:lnTo>
                  <a:lnTo>
                    <a:pt x="448246" y="311944"/>
                  </a:lnTo>
                  <a:lnTo>
                    <a:pt x="458914" y="295942"/>
                  </a:lnTo>
                  <a:lnTo>
                    <a:pt x="473297" y="284702"/>
                  </a:lnTo>
                  <a:lnTo>
                    <a:pt x="488728" y="299561"/>
                  </a:lnTo>
                  <a:lnTo>
                    <a:pt x="487109" y="277749"/>
                  </a:lnTo>
                  <a:lnTo>
                    <a:pt x="509016" y="276130"/>
                  </a:lnTo>
                  <a:lnTo>
                    <a:pt x="520732" y="286226"/>
                  </a:lnTo>
                  <a:lnTo>
                    <a:pt x="534543" y="279273"/>
                  </a:lnTo>
                  <a:lnTo>
                    <a:pt x="523399" y="264986"/>
                  </a:lnTo>
                  <a:lnTo>
                    <a:pt x="525494" y="247936"/>
                  </a:lnTo>
                  <a:lnTo>
                    <a:pt x="544639" y="232981"/>
                  </a:lnTo>
                  <a:lnTo>
                    <a:pt x="562737" y="226504"/>
                  </a:lnTo>
                  <a:lnTo>
                    <a:pt x="580358" y="224409"/>
                  </a:lnTo>
                  <a:lnTo>
                    <a:pt x="596837" y="230791"/>
                  </a:lnTo>
                  <a:lnTo>
                    <a:pt x="603790" y="210026"/>
                  </a:lnTo>
                  <a:lnTo>
                    <a:pt x="612267" y="176403"/>
                  </a:lnTo>
                  <a:lnTo>
                    <a:pt x="598265" y="114109"/>
                  </a:lnTo>
                  <a:lnTo>
                    <a:pt x="584931" y="82201"/>
                  </a:lnTo>
                  <a:lnTo>
                    <a:pt x="559213" y="44482"/>
                  </a:lnTo>
                  <a:lnTo>
                    <a:pt x="507968" y="3524"/>
                  </a:lnTo>
                  <a:lnTo>
                    <a:pt x="486156" y="5144"/>
                  </a:lnTo>
                  <a:lnTo>
                    <a:pt x="365093" y="3239"/>
                  </a:lnTo>
                  <a:lnTo>
                    <a:pt x="339566" y="0"/>
                  </a:lnTo>
                  <a:lnTo>
                    <a:pt x="313373" y="1143"/>
                  </a:lnTo>
                  <a:lnTo>
                    <a:pt x="297466" y="25146"/>
                  </a:lnTo>
                  <a:lnTo>
                    <a:pt x="55912" y="16955"/>
                  </a:lnTo>
                  <a:lnTo>
                    <a:pt x="0" y="14383"/>
                  </a:lnTo>
                  <a:lnTo>
                    <a:pt x="5905" y="36671"/>
                  </a:lnTo>
                  <a:lnTo>
                    <a:pt x="11811" y="59055"/>
                  </a:lnTo>
                  <a:lnTo>
                    <a:pt x="53530" y="176689"/>
                  </a:lnTo>
                  <a:lnTo>
                    <a:pt x="59436" y="199073"/>
                  </a:lnTo>
                  <a:lnTo>
                    <a:pt x="65913" y="217170"/>
                  </a:lnTo>
                  <a:lnTo>
                    <a:pt x="87725" y="215551"/>
                  </a:lnTo>
                  <a:lnTo>
                    <a:pt x="103727" y="226124"/>
                  </a:lnTo>
                  <a:lnTo>
                    <a:pt x="118110" y="214979"/>
                  </a:lnTo>
                  <a:lnTo>
                    <a:pt x="135160" y="217075"/>
                  </a:lnTo>
                  <a:lnTo>
                    <a:pt x="151733" y="223361"/>
                  </a:lnTo>
                  <a:lnTo>
                    <a:pt x="184214" y="205740"/>
                  </a:lnTo>
                  <a:lnTo>
                    <a:pt x="185357" y="231839"/>
                  </a:lnTo>
                  <a:lnTo>
                    <a:pt x="201835" y="238220"/>
                  </a:lnTo>
                  <a:lnTo>
                    <a:pt x="221647" y="253651"/>
                  </a:lnTo>
                  <a:lnTo>
                    <a:pt x="228029" y="271748"/>
                  </a:lnTo>
                  <a:lnTo>
                    <a:pt x="247269" y="291465"/>
                  </a:lnTo>
                  <a:lnTo>
                    <a:pt x="245173" y="308515"/>
                  </a:lnTo>
                  <a:lnTo>
                    <a:pt x="269177" y="324422"/>
                  </a:lnTo>
                  <a:lnTo>
                    <a:pt x="285655" y="296132"/>
                  </a:lnTo>
                  <a:lnTo>
                    <a:pt x="305943" y="307276"/>
                  </a:lnTo>
                  <a:lnTo>
                    <a:pt x="321945" y="317945"/>
                  </a:lnTo>
                  <a:lnTo>
                    <a:pt x="328327" y="336042"/>
                  </a:lnTo>
                  <a:lnTo>
                    <a:pt x="328327" y="336042"/>
                  </a:lnTo>
                  <a:lnTo>
                    <a:pt x="328327" y="3360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B5238D62-350F-EDE3-9FD9-FEEE83247210}"/>
                </a:ext>
              </a:extLst>
            </p:cNvPr>
            <p:cNvSpPr/>
            <p:nvPr/>
          </p:nvSpPr>
          <p:spPr>
            <a:xfrm>
              <a:off x="7094353" y="525826"/>
              <a:ext cx="778575" cy="722435"/>
            </a:xfrm>
            <a:custGeom>
              <a:avLst/>
              <a:gdLst>
                <a:gd name="connsiteX0" fmla="*/ 64484 w 462343"/>
                <a:gd name="connsiteY0" fmla="*/ 429006 h 429005"/>
                <a:gd name="connsiteX1" fmla="*/ 59150 w 462343"/>
                <a:gd name="connsiteY1" fmla="*/ 402431 h 429005"/>
                <a:gd name="connsiteX2" fmla="*/ 52673 w 462343"/>
                <a:gd name="connsiteY2" fmla="*/ 384334 h 429005"/>
                <a:gd name="connsiteX3" fmla="*/ 71818 w 462343"/>
                <a:gd name="connsiteY3" fmla="*/ 369380 h 429005"/>
                <a:gd name="connsiteX4" fmla="*/ 82486 w 462343"/>
                <a:gd name="connsiteY4" fmla="*/ 387953 h 429005"/>
                <a:gd name="connsiteX5" fmla="*/ 76105 w 462343"/>
                <a:gd name="connsiteY5" fmla="*/ 404527 h 429005"/>
                <a:gd name="connsiteX6" fmla="*/ 102203 w 462343"/>
                <a:gd name="connsiteY6" fmla="*/ 403384 h 429005"/>
                <a:gd name="connsiteX7" fmla="*/ 104775 w 462343"/>
                <a:gd name="connsiteY7" fmla="*/ 382143 h 429005"/>
                <a:gd name="connsiteX8" fmla="*/ 89345 w 462343"/>
                <a:gd name="connsiteY8" fmla="*/ 367189 h 429005"/>
                <a:gd name="connsiteX9" fmla="*/ 91440 w 462343"/>
                <a:gd name="connsiteY9" fmla="*/ 350139 h 429005"/>
                <a:gd name="connsiteX10" fmla="*/ 112776 w 462343"/>
                <a:gd name="connsiteY10" fmla="*/ 352806 h 429005"/>
                <a:gd name="connsiteX11" fmla="*/ 119634 w 462343"/>
                <a:gd name="connsiteY11" fmla="*/ 366617 h 429005"/>
                <a:gd name="connsiteX12" fmla="*/ 130302 w 462343"/>
                <a:gd name="connsiteY12" fmla="*/ 350615 h 429005"/>
                <a:gd name="connsiteX13" fmla="*/ 128682 w 462343"/>
                <a:gd name="connsiteY13" fmla="*/ 328803 h 429005"/>
                <a:gd name="connsiteX14" fmla="*/ 145161 w 462343"/>
                <a:gd name="connsiteY14" fmla="*/ 335185 h 429005"/>
                <a:gd name="connsiteX15" fmla="*/ 147256 w 462343"/>
                <a:gd name="connsiteY15" fmla="*/ 318135 h 429005"/>
                <a:gd name="connsiteX16" fmla="*/ 169069 w 462343"/>
                <a:gd name="connsiteY16" fmla="*/ 316516 h 429005"/>
                <a:gd name="connsiteX17" fmla="*/ 162687 w 462343"/>
                <a:gd name="connsiteY17" fmla="*/ 298418 h 429005"/>
                <a:gd name="connsiteX18" fmla="*/ 179165 w 462343"/>
                <a:gd name="connsiteY18" fmla="*/ 304800 h 429005"/>
                <a:gd name="connsiteX19" fmla="*/ 190309 w 462343"/>
                <a:gd name="connsiteY19" fmla="*/ 319183 h 429005"/>
                <a:gd name="connsiteX20" fmla="*/ 208883 w 462343"/>
                <a:gd name="connsiteY20" fmla="*/ 308420 h 429005"/>
                <a:gd name="connsiteX21" fmla="*/ 224885 w 462343"/>
                <a:gd name="connsiteY21" fmla="*/ 319088 h 429005"/>
                <a:gd name="connsiteX22" fmla="*/ 241935 w 462343"/>
                <a:gd name="connsiteY22" fmla="*/ 321183 h 429005"/>
                <a:gd name="connsiteX23" fmla="*/ 260509 w 462343"/>
                <a:gd name="connsiteY23" fmla="*/ 310515 h 429005"/>
                <a:gd name="connsiteX24" fmla="*/ 258889 w 462343"/>
                <a:gd name="connsiteY24" fmla="*/ 288703 h 429005"/>
                <a:gd name="connsiteX25" fmla="*/ 280701 w 462343"/>
                <a:gd name="connsiteY25" fmla="*/ 287084 h 429005"/>
                <a:gd name="connsiteX26" fmla="*/ 279082 w 462343"/>
                <a:gd name="connsiteY26" fmla="*/ 265176 h 429005"/>
                <a:gd name="connsiteX27" fmla="*/ 292322 w 462343"/>
                <a:gd name="connsiteY27" fmla="*/ 262509 h 429005"/>
                <a:gd name="connsiteX28" fmla="*/ 310991 w 462343"/>
                <a:gd name="connsiteY28" fmla="*/ 251841 h 429005"/>
                <a:gd name="connsiteX29" fmla="*/ 304514 w 462343"/>
                <a:gd name="connsiteY29" fmla="*/ 233743 h 429005"/>
                <a:gd name="connsiteX30" fmla="*/ 315182 w 462343"/>
                <a:gd name="connsiteY30" fmla="*/ 217742 h 429005"/>
                <a:gd name="connsiteX31" fmla="*/ 333756 w 462343"/>
                <a:gd name="connsiteY31" fmla="*/ 207074 h 429005"/>
                <a:gd name="connsiteX32" fmla="*/ 348043 w 462343"/>
                <a:gd name="connsiteY32" fmla="*/ 195929 h 429005"/>
                <a:gd name="connsiteX33" fmla="*/ 358711 w 462343"/>
                <a:gd name="connsiteY33" fmla="*/ 179927 h 429005"/>
                <a:gd name="connsiteX34" fmla="*/ 381000 w 462343"/>
                <a:gd name="connsiteY34" fmla="*/ 174022 h 429005"/>
                <a:gd name="connsiteX35" fmla="*/ 391096 w 462343"/>
                <a:gd name="connsiteY35" fmla="*/ 162306 h 429005"/>
                <a:gd name="connsiteX36" fmla="*/ 406527 w 462343"/>
                <a:gd name="connsiteY36" fmla="*/ 177165 h 429005"/>
                <a:gd name="connsiteX37" fmla="*/ 418243 w 462343"/>
                <a:gd name="connsiteY37" fmla="*/ 187262 h 429005"/>
                <a:gd name="connsiteX38" fmla="*/ 438531 w 462343"/>
                <a:gd name="connsiteY38" fmla="*/ 198406 h 429005"/>
                <a:gd name="connsiteX39" fmla="*/ 444817 w 462343"/>
                <a:gd name="connsiteY39" fmla="*/ 181927 h 429005"/>
                <a:gd name="connsiteX40" fmla="*/ 459676 w 462343"/>
                <a:gd name="connsiteY40" fmla="*/ 166402 h 429005"/>
                <a:gd name="connsiteX41" fmla="*/ 462343 w 462343"/>
                <a:gd name="connsiteY41" fmla="*/ 145161 h 429005"/>
                <a:gd name="connsiteX42" fmla="*/ 447389 w 462343"/>
                <a:gd name="connsiteY42" fmla="*/ 126016 h 429005"/>
                <a:gd name="connsiteX43" fmla="*/ 460153 w 462343"/>
                <a:gd name="connsiteY43" fmla="*/ 92964 h 429005"/>
                <a:gd name="connsiteX44" fmla="*/ 450532 w 462343"/>
                <a:gd name="connsiteY44" fmla="*/ 65818 h 429005"/>
                <a:gd name="connsiteX45" fmla="*/ 434530 w 462343"/>
                <a:gd name="connsiteY45" fmla="*/ 55245 h 429005"/>
                <a:gd name="connsiteX46" fmla="*/ 448913 w 462343"/>
                <a:gd name="connsiteY46" fmla="*/ 44005 h 429005"/>
                <a:gd name="connsiteX47" fmla="*/ 428148 w 462343"/>
                <a:gd name="connsiteY47" fmla="*/ 37148 h 429005"/>
                <a:gd name="connsiteX48" fmla="*/ 412146 w 462343"/>
                <a:gd name="connsiteY48" fmla="*/ 26479 h 429005"/>
                <a:gd name="connsiteX49" fmla="*/ 396240 w 462343"/>
                <a:gd name="connsiteY49" fmla="*/ 15907 h 429005"/>
                <a:gd name="connsiteX50" fmla="*/ 372237 w 462343"/>
                <a:gd name="connsiteY50" fmla="*/ 0 h 429005"/>
                <a:gd name="connsiteX51" fmla="*/ 349377 w 462343"/>
                <a:gd name="connsiteY51" fmla="*/ 10097 h 429005"/>
                <a:gd name="connsiteX52" fmla="*/ 331375 w 462343"/>
                <a:gd name="connsiteY52" fmla="*/ 16574 h 429005"/>
                <a:gd name="connsiteX53" fmla="*/ 320135 w 462343"/>
                <a:gd name="connsiteY53" fmla="*/ 2191 h 429005"/>
                <a:gd name="connsiteX54" fmla="*/ 302609 w 462343"/>
                <a:gd name="connsiteY54" fmla="*/ 4381 h 429005"/>
                <a:gd name="connsiteX55" fmla="*/ 284512 w 462343"/>
                <a:gd name="connsiteY55" fmla="*/ 10763 h 429005"/>
                <a:gd name="connsiteX56" fmla="*/ 273367 w 462343"/>
                <a:gd name="connsiteY56" fmla="*/ 31051 h 429005"/>
                <a:gd name="connsiteX57" fmla="*/ 271272 w 462343"/>
                <a:gd name="connsiteY57" fmla="*/ 48006 h 429005"/>
                <a:gd name="connsiteX58" fmla="*/ 260699 w 462343"/>
                <a:gd name="connsiteY58" fmla="*/ 64008 h 429005"/>
                <a:gd name="connsiteX59" fmla="*/ 248983 w 462343"/>
                <a:gd name="connsiteY59" fmla="*/ 53912 h 429005"/>
                <a:gd name="connsiteX60" fmla="*/ 227171 w 462343"/>
                <a:gd name="connsiteY60" fmla="*/ 55531 h 429005"/>
                <a:gd name="connsiteX61" fmla="*/ 229362 w 462343"/>
                <a:gd name="connsiteY61" fmla="*/ 73152 h 429005"/>
                <a:gd name="connsiteX62" fmla="*/ 218122 w 462343"/>
                <a:gd name="connsiteY62" fmla="*/ 58769 h 429005"/>
                <a:gd name="connsiteX63" fmla="*/ 203263 w 462343"/>
                <a:gd name="connsiteY63" fmla="*/ 74200 h 429005"/>
                <a:gd name="connsiteX64" fmla="*/ 192691 w 462343"/>
                <a:gd name="connsiteY64" fmla="*/ 90202 h 429005"/>
                <a:gd name="connsiteX65" fmla="*/ 177736 w 462343"/>
                <a:gd name="connsiteY65" fmla="*/ 71056 h 429005"/>
                <a:gd name="connsiteX66" fmla="*/ 161830 w 462343"/>
                <a:gd name="connsiteY66" fmla="*/ 60484 h 429005"/>
                <a:gd name="connsiteX67" fmla="*/ 143732 w 462343"/>
                <a:gd name="connsiteY67" fmla="*/ 66866 h 429005"/>
                <a:gd name="connsiteX68" fmla="*/ 128873 w 462343"/>
                <a:gd name="connsiteY68" fmla="*/ 82391 h 429005"/>
                <a:gd name="connsiteX69" fmla="*/ 114490 w 462343"/>
                <a:gd name="connsiteY69" fmla="*/ 93536 h 429005"/>
                <a:gd name="connsiteX70" fmla="*/ 95345 w 462343"/>
                <a:gd name="connsiteY70" fmla="*/ 108490 h 429005"/>
                <a:gd name="connsiteX71" fmla="*/ 78391 w 462343"/>
                <a:gd name="connsiteY71" fmla="*/ 106394 h 429005"/>
                <a:gd name="connsiteX72" fmla="*/ 57055 w 462343"/>
                <a:gd name="connsiteY72" fmla="*/ 103727 h 429005"/>
                <a:gd name="connsiteX73" fmla="*/ 41720 w 462343"/>
                <a:gd name="connsiteY73" fmla="*/ 158115 h 429005"/>
                <a:gd name="connsiteX74" fmla="*/ 39624 w 462343"/>
                <a:gd name="connsiteY74" fmla="*/ 175165 h 429005"/>
                <a:gd name="connsiteX75" fmla="*/ 29527 w 462343"/>
                <a:gd name="connsiteY75" fmla="*/ 186880 h 429005"/>
                <a:gd name="connsiteX76" fmla="*/ 25908 w 462343"/>
                <a:gd name="connsiteY76" fmla="*/ 216694 h 429005"/>
                <a:gd name="connsiteX77" fmla="*/ 37052 w 462343"/>
                <a:gd name="connsiteY77" fmla="*/ 231076 h 429005"/>
                <a:gd name="connsiteX78" fmla="*/ 28575 w 462343"/>
                <a:gd name="connsiteY78" fmla="*/ 264605 h 429005"/>
                <a:gd name="connsiteX79" fmla="*/ 13716 w 462343"/>
                <a:gd name="connsiteY79" fmla="*/ 280035 h 429005"/>
                <a:gd name="connsiteX80" fmla="*/ 3143 w 462343"/>
                <a:gd name="connsiteY80" fmla="*/ 296037 h 429005"/>
                <a:gd name="connsiteX81" fmla="*/ 14288 w 462343"/>
                <a:gd name="connsiteY81" fmla="*/ 310420 h 429005"/>
                <a:gd name="connsiteX82" fmla="*/ 0 w 462343"/>
                <a:gd name="connsiteY82" fmla="*/ 321564 h 429005"/>
                <a:gd name="connsiteX83" fmla="*/ 6382 w 462343"/>
                <a:gd name="connsiteY83" fmla="*/ 339662 h 429005"/>
                <a:gd name="connsiteX84" fmla="*/ 8572 w 462343"/>
                <a:gd name="connsiteY84" fmla="*/ 357283 h 429005"/>
                <a:gd name="connsiteX85" fmla="*/ 24479 w 462343"/>
                <a:gd name="connsiteY85" fmla="*/ 367856 h 429005"/>
                <a:gd name="connsiteX86" fmla="*/ 35719 w 462343"/>
                <a:gd name="connsiteY86" fmla="*/ 382238 h 429005"/>
                <a:gd name="connsiteX87" fmla="*/ 46387 w 462343"/>
                <a:gd name="connsiteY87" fmla="*/ 400812 h 429005"/>
                <a:gd name="connsiteX88" fmla="*/ 58102 w 462343"/>
                <a:gd name="connsiteY88" fmla="*/ 410909 h 429005"/>
                <a:gd name="connsiteX89" fmla="*/ 64484 w 462343"/>
                <a:gd name="connsiteY89" fmla="*/ 429006 h 429005"/>
                <a:gd name="connsiteX90" fmla="*/ 64484 w 462343"/>
                <a:gd name="connsiteY90" fmla="*/ 429006 h 429005"/>
                <a:gd name="connsiteX91" fmla="*/ 64484 w 462343"/>
                <a:gd name="connsiteY91" fmla="*/ 429006 h 42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62343" h="429005">
                  <a:moveTo>
                    <a:pt x="64484" y="429006"/>
                  </a:moveTo>
                  <a:lnTo>
                    <a:pt x="59150" y="402431"/>
                  </a:lnTo>
                  <a:lnTo>
                    <a:pt x="52673" y="384334"/>
                  </a:lnTo>
                  <a:lnTo>
                    <a:pt x="71818" y="369380"/>
                  </a:lnTo>
                  <a:lnTo>
                    <a:pt x="82486" y="387953"/>
                  </a:lnTo>
                  <a:lnTo>
                    <a:pt x="76105" y="404527"/>
                  </a:lnTo>
                  <a:lnTo>
                    <a:pt x="102203" y="403384"/>
                  </a:lnTo>
                  <a:lnTo>
                    <a:pt x="104775" y="382143"/>
                  </a:lnTo>
                  <a:lnTo>
                    <a:pt x="89345" y="367189"/>
                  </a:lnTo>
                  <a:lnTo>
                    <a:pt x="91440" y="350139"/>
                  </a:lnTo>
                  <a:lnTo>
                    <a:pt x="112776" y="352806"/>
                  </a:lnTo>
                  <a:lnTo>
                    <a:pt x="119634" y="366617"/>
                  </a:lnTo>
                  <a:lnTo>
                    <a:pt x="130302" y="350615"/>
                  </a:lnTo>
                  <a:lnTo>
                    <a:pt x="128682" y="328803"/>
                  </a:lnTo>
                  <a:lnTo>
                    <a:pt x="145161" y="335185"/>
                  </a:lnTo>
                  <a:lnTo>
                    <a:pt x="147256" y="318135"/>
                  </a:lnTo>
                  <a:lnTo>
                    <a:pt x="169069" y="316516"/>
                  </a:lnTo>
                  <a:lnTo>
                    <a:pt x="162687" y="298418"/>
                  </a:lnTo>
                  <a:lnTo>
                    <a:pt x="179165" y="304800"/>
                  </a:lnTo>
                  <a:lnTo>
                    <a:pt x="190309" y="319183"/>
                  </a:lnTo>
                  <a:lnTo>
                    <a:pt x="208883" y="308420"/>
                  </a:lnTo>
                  <a:lnTo>
                    <a:pt x="224885" y="319088"/>
                  </a:lnTo>
                  <a:lnTo>
                    <a:pt x="241935" y="321183"/>
                  </a:lnTo>
                  <a:lnTo>
                    <a:pt x="260509" y="310515"/>
                  </a:lnTo>
                  <a:lnTo>
                    <a:pt x="258889" y="288703"/>
                  </a:lnTo>
                  <a:lnTo>
                    <a:pt x="280701" y="287084"/>
                  </a:lnTo>
                  <a:lnTo>
                    <a:pt x="279082" y="265176"/>
                  </a:lnTo>
                  <a:lnTo>
                    <a:pt x="292322" y="262509"/>
                  </a:lnTo>
                  <a:lnTo>
                    <a:pt x="310991" y="251841"/>
                  </a:lnTo>
                  <a:lnTo>
                    <a:pt x="304514" y="233743"/>
                  </a:lnTo>
                  <a:lnTo>
                    <a:pt x="315182" y="217742"/>
                  </a:lnTo>
                  <a:lnTo>
                    <a:pt x="333756" y="207074"/>
                  </a:lnTo>
                  <a:lnTo>
                    <a:pt x="348043" y="195929"/>
                  </a:lnTo>
                  <a:lnTo>
                    <a:pt x="358711" y="179927"/>
                  </a:lnTo>
                  <a:lnTo>
                    <a:pt x="381000" y="174022"/>
                  </a:lnTo>
                  <a:lnTo>
                    <a:pt x="391096" y="162306"/>
                  </a:lnTo>
                  <a:lnTo>
                    <a:pt x="406527" y="177165"/>
                  </a:lnTo>
                  <a:lnTo>
                    <a:pt x="418243" y="187262"/>
                  </a:lnTo>
                  <a:lnTo>
                    <a:pt x="438531" y="198406"/>
                  </a:lnTo>
                  <a:lnTo>
                    <a:pt x="444817" y="181927"/>
                  </a:lnTo>
                  <a:lnTo>
                    <a:pt x="459676" y="166402"/>
                  </a:lnTo>
                  <a:lnTo>
                    <a:pt x="462343" y="145161"/>
                  </a:lnTo>
                  <a:lnTo>
                    <a:pt x="447389" y="126016"/>
                  </a:lnTo>
                  <a:lnTo>
                    <a:pt x="460153" y="92964"/>
                  </a:lnTo>
                  <a:lnTo>
                    <a:pt x="450532" y="65818"/>
                  </a:lnTo>
                  <a:lnTo>
                    <a:pt x="434530" y="55245"/>
                  </a:lnTo>
                  <a:lnTo>
                    <a:pt x="448913" y="44005"/>
                  </a:lnTo>
                  <a:lnTo>
                    <a:pt x="428148" y="37148"/>
                  </a:lnTo>
                  <a:lnTo>
                    <a:pt x="412146" y="26479"/>
                  </a:lnTo>
                  <a:lnTo>
                    <a:pt x="396240" y="15907"/>
                  </a:lnTo>
                  <a:lnTo>
                    <a:pt x="372237" y="0"/>
                  </a:lnTo>
                  <a:lnTo>
                    <a:pt x="349377" y="10097"/>
                  </a:lnTo>
                  <a:lnTo>
                    <a:pt x="331375" y="16574"/>
                  </a:lnTo>
                  <a:lnTo>
                    <a:pt x="320135" y="2191"/>
                  </a:lnTo>
                  <a:lnTo>
                    <a:pt x="302609" y="4381"/>
                  </a:lnTo>
                  <a:lnTo>
                    <a:pt x="284512" y="10763"/>
                  </a:lnTo>
                  <a:lnTo>
                    <a:pt x="273367" y="31051"/>
                  </a:lnTo>
                  <a:lnTo>
                    <a:pt x="271272" y="48006"/>
                  </a:lnTo>
                  <a:lnTo>
                    <a:pt x="260699" y="64008"/>
                  </a:lnTo>
                  <a:lnTo>
                    <a:pt x="248983" y="53912"/>
                  </a:lnTo>
                  <a:lnTo>
                    <a:pt x="227171" y="55531"/>
                  </a:lnTo>
                  <a:lnTo>
                    <a:pt x="229362" y="73152"/>
                  </a:lnTo>
                  <a:lnTo>
                    <a:pt x="218122" y="58769"/>
                  </a:lnTo>
                  <a:lnTo>
                    <a:pt x="203263" y="74200"/>
                  </a:lnTo>
                  <a:lnTo>
                    <a:pt x="192691" y="90202"/>
                  </a:lnTo>
                  <a:lnTo>
                    <a:pt x="177736" y="71056"/>
                  </a:lnTo>
                  <a:lnTo>
                    <a:pt x="161830" y="60484"/>
                  </a:lnTo>
                  <a:lnTo>
                    <a:pt x="143732" y="66866"/>
                  </a:lnTo>
                  <a:lnTo>
                    <a:pt x="128873" y="82391"/>
                  </a:lnTo>
                  <a:lnTo>
                    <a:pt x="114490" y="93536"/>
                  </a:lnTo>
                  <a:lnTo>
                    <a:pt x="95345" y="108490"/>
                  </a:lnTo>
                  <a:lnTo>
                    <a:pt x="78391" y="106394"/>
                  </a:lnTo>
                  <a:lnTo>
                    <a:pt x="57055" y="103727"/>
                  </a:lnTo>
                  <a:lnTo>
                    <a:pt x="41720" y="158115"/>
                  </a:lnTo>
                  <a:lnTo>
                    <a:pt x="39624" y="175165"/>
                  </a:lnTo>
                  <a:lnTo>
                    <a:pt x="29527" y="186880"/>
                  </a:lnTo>
                  <a:lnTo>
                    <a:pt x="25908" y="216694"/>
                  </a:lnTo>
                  <a:lnTo>
                    <a:pt x="37052" y="231076"/>
                  </a:lnTo>
                  <a:lnTo>
                    <a:pt x="28575" y="264605"/>
                  </a:lnTo>
                  <a:lnTo>
                    <a:pt x="13716" y="280035"/>
                  </a:lnTo>
                  <a:lnTo>
                    <a:pt x="3143" y="296037"/>
                  </a:lnTo>
                  <a:lnTo>
                    <a:pt x="14288" y="310420"/>
                  </a:lnTo>
                  <a:lnTo>
                    <a:pt x="0" y="321564"/>
                  </a:lnTo>
                  <a:lnTo>
                    <a:pt x="6382" y="339662"/>
                  </a:lnTo>
                  <a:lnTo>
                    <a:pt x="8572" y="357283"/>
                  </a:lnTo>
                  <a:lnTo>
                    <a:pt x="24479" y="367856"/>
                  </a:lnTo>
                  <a:lnTo>
                    <a:pt x="35719" y="382238"/>
                  </a:lnTo>
                  <a:lnTo>
                    <a:pt x="46387" y="400812"/>
                  </a:lnTo>
                  <a:lnTo>
                    <a:pt x="58102" y="410909"/>
                  </a:lnTo>
                  <a:lnTo>
                    <a:pt x="64484" y="429006"/>
                  </a:lnTo>
                  <a:lnTo>
                    <a:pt x="64484" y="429006"/>
                  </a:lnTo>
                  <a:lnTo>
                    <a:pt x="64484" y="42900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0366C18-683F-5314-1AA5-1ABB265038F4}"/>
                </a:ext>
              </a:extLst>
            </p:cNvPr>
            <p:cNvSpPr/>
            <p:nvPr/>
          </p:nvSpPr>
          <p:spPr>
            <a:xfrm>
              <a:off x="8024985" y="517486"/>
              <a:ext cx="993991" cy="1049328"/>
            </a:xfrm>
            <a:custGeom>
              <a:avLst/>
              <a:gdLst>
                <a:gd name="connsiteX0" fmla="*/ 348711 w 590264"/>
                <a:gd name="connsiteY0" fmla="*/ 623126 h 623125"/>
                <a:gd name="connsiteX1" fmla="*/ 371666 w 590264"/>
                <a:gd name="connsiteY1" fmla="*/ 613029 h 623125"/>
                <a:gd name="connsiteX2" fmla="*/ 374238 w 590264"/>
                <a:gd name="connsiteY2" fmla="*/ 591693 h 623125"/>
                <a:gd name="connsiteX3" fmla="*/ 385382 w 590264"/>
                <a:gd name="connsiteY3" fmla="*/ 571405 h 623125"/>
                <a:gd name="connsiteX4" fmla="*/ 388048 w 590264"/>
                <a:gd name="connsiteY4" fmla="*/ 550069 h 623125"/>
                <a:gd name="connsiteX5" fmla="*/ 390144 w 590264"/>
                <a:gd name="connsiteY5" fmla="*/ 533019 h 623125"/>
                <a:gd name="connsiteX6" fmla="*/ 409290 w 590264"/>
                <a:gd name="connsiteY6" fmla="*/ 517969 h 623125"/>
                <a:gd name="connsiteX7" fmla="*/ 427958 w 590264"/>
                <a:gd name="connsiteY7" fmla="*/ 507302 h 623125"/>
                <a:gd name="connsiteX8" fmla="*/ 446532 w 590264"/>
                <a:gd name="connsiteY8" fmla="*/ 496634 h 623125"/>
                <a:gd name="connsiteX9" fmla="*/ 469964 w 590264"/>
                <a:gd name="connsiteY9" fmla="*/ 482156 h 623125"/>
                <a:gd name="connsiteX10" fmla="*/ 485394 w 590264"/>
                <a:gd name="connsiteY10" fmla="*/ 462439 h 623125"/>
                <a:gd name="connsiteX11" fmla="*/ 503492 w 590264"/>
                <a:gd name="connsiteY11" fmla="*/ 455962 h 623125"/>
                <a:gd name="connsiteX12" fmla="*/ 531686 w 590264"/>
                <a:gd name="connsiteY12" fmla="*/ 437769 h 623125"/>
                <a:gd name="connsiteX13" fmla="*/ 551402 w 590264"/>
                <a:gd name="connsiteY13" fmla="*/ 453200 h 623125"/>
                <a:gd name="connsiteX14" fmla="*/ 566357 w 590264"/>
                <a:gd name="connsiteY14" fmla="*/ 472440 h 623125"/>
                <a:gd name="connsiteX15" fmla="*/ 590265 w 590264"/>
                <a:gd name="connsiteY15" fmla="*/ 419005 h 623125"/>
                <a:gd name="connsiteX16" fmla="*/ 548164 w 590264"/>
                <a:gd name="connsiteY16" fmla="*/ 374904 h 623125"/>
                <a:gd name="connsiteX17" fmla="*/ 526256 w 590264"/>
                <a:gd name="connsiteY17" fmla="*/ 341852 h 623125"/>
                <a:gd name="connsiteX18" fmla="*/ 518732 w 590264"/>
                <a:gd name="connsiteY18" fmla="*/ 297561 h 623125"/>
                <a:gd name="connsiteX19" fmla="*/ 521875 w 590264"/>
                <a:gd name="connsiteY19" fmla="*/ 271939 h 623125"/>
                <a:gd name="connsiteX20" fmla="*/ 529590 w 590264"/>
                <a:gd name="connsiteY20" fmla="*/ 69342 h 623125"/>
                <a:gd name="connsiteX21" fmla="*/ 529590 w 590264"/>
                <a:gd name="connsiteY21" fmla="*/ 34671 h 623125"/>
                <a:gd name="connsiteX22" fmla="*/ 529495 w 590264"/>
                <a:gd name="connsiteY22" fmla="*/ 0 h 623125"/>
                <a:gd name="connsiteX23" fmla="*/ 459200 w 590264"/>
                <a:gd name="connsiteY23" fmla="*/ 8668 h 623125"/>
                <a:gd name="connsiteX24" fmla="*/ 436817 w 590264"/>
                <a:gd name="connsiteY24" fmla="*/ 14573 h 623125"/>
                <a:gd name="connsiteX25" fmla="*/ 407575 w 590264"/>
                <a:gd name="connsiteY25" fmla="*/ 41243 h 623125"/>
                <a:gd name="connsiteX26" fmla="*/ 390049 w 590264"/>
                <a:gd name="connsiteY26" fmla="*/ 43434 h 623125"/>
                <a:gd name="connsiteX27" fmla="*/ 371380 w 590264"/>
                <a:gd name="connsiteY27" fmla="*/ 54102 h 623125"/>
                <a:gd name="connsiteX28" fmla="*/ 352235 w 590264"/>
                <a:gd name="connsiteY28" fmla="*/ 69056 h 623125"/>
                <a:gd name="connsiteX29" fmla="*/ 331470 w 590264"/>
                <a:gd name="connsiteY29" fmla="*/ 62198 h 623125"/>
                <a:gd name="connsiteX30" fmla="*/ 312801 w 590264"/>
                <a:gd name="connsiteY30" fmla="*/ 72866 h 623125"/>
                <a:gd name="connsiteX31" fmla="*/ 289941 w 590264"/>
                <a:gd name="connsiteY31" fmla="*/ 83058 h 623125"/>
                <a:gd name="connsiteX32" fmla="*/ 261747 w 590264"/>
                <a:gd name="connsiteY32" fmla="*/ 101251 h 623125"/>
                <a:gd name="connsiteX33" fmla="*/ 243078 w 590264"/>
                <a:gd name="connsiteY33" fmla="*/ 111919 h 623125"/>
                <a:gd name="connsiteX34" fmla="*/ 206407 w 590264"/>
                <a:gd name="connsiteY34" fmla="*/ 129064 h 623125"/>
                <a:gd name="connsiteX35" fmla="*/ 191453 w 590264"/>
                <a:gd name="connsiteY35" fmla="*/ 144590 h 623125"/>
                <a:gd name="connsiteX36" fmla="*/ 147352 w 590264"/>
                <a:gd name="connsiteY36" fmla="*/ 186785 h 623125"/>
                <a:gd name="connsiteX37" fmla="*/ 129254 w 590264"/>
                <a:gd name="connsiteY37" fmla="*/ 193167 h 623125"/>
                <a:gd name="connsiteX38" fmla="*/ 114300 w 590264"/>
                <a:gd name="connsiteY38" fmla="*/ 208693 h 623125"/>
                <a:gd name="connsiteX39" fmla="*/ 95155 w 590264"/>
                <a:gd name="connsiteY39" fmla="*/ 223647 h 623125"/>
                <a:gd name="connsiteX40" fmla="*/ 80867 w 590264"/>
                <a:gd name="connsiteY40" fmla="*/ 234887 h 623125"/>
                <a:gd name="connsiteX41" fmla="*/ 57436 w 590264"/>
                <a:gd name="connsiteY41" fmla="*/ 249269 h 623125"/>
                <a:gd name="connsiteX42" fmla="*/ 45148 w 590264"/>
                <a:gd name="connsiteY42" fmla="*/ 278130 h 623125"/>
                <a:gd name="connsiteX43" fmla="*/ 30861 w 590264"/>
                <a:gd name="connsiteY43" fmla="*/ 289369 h 623125"/>
                <a:gd name="connsiteX44" fmla="*/ 3143 w 590264"/>
                <a:gd name="connsiteY44" fmla="*/ 303276 h 623125"/>
                <a:gd name="connsiteX45" fmla="*/ 0 w 590264"/>
                <a:gd name="connsiteY45" fmla="*/ 328898 h 623125"/>
                <a:gd name="connsiteX46" fmla="*/ 19717 w 590264"/>
                <a:gd name="connsiteY46" fmla="*/ 344329 h 623125"/>
                <a:gd name="connsiteX47" fmla="*/ 30956 w 590264"/>
                <a:gd name="connsiteY47" fmla="*/ 358712 h 623125"/>
                <a:gd name="connsiteX48" fmla="*/ 50673 w 590264"/>
                <a:gd name="connsiteY48" fmla="*/ 374142 h 623125"/>
                <a:gd name="connsiteX49" fmla="*/ 67723 w 590264"/>
                <a:gd name="connsiteY49" fmla="*/ 376238 h 623125"/>
                <a:gd name="connsiteX50" fmla="*/ 91154 w 590264"/>
                <a:gd name="connsiteY50" fmla="*/ 396431 h 623125"/>
                <a:gd name="connsiteX51" fmla="*/ 102394 w 590264"/>
                <a:gd name="connsiteY51" fmla="*/ 410813 h 623125"/>
                <a:gd name="connsiteX52" fmla="*/ 121539 w 590264"/>
                <a:gd name="connsiteY52" fmla="*/ 430530 h 623125"/>
                <a:gd name="connsiteX53" fmla="*/ 140780 w 590264"/>
                <a:gd name="connsiteY53" fmla="*/ 450247 h 623125"/>
                <a:gd name="connsiteX54" fmla="*/ 202121 w 590264"/>
                <a:gd name="connsiteY54" fmla="*/ 514064 h 623125"/>
                <a:gd name="connsiteX55" fmla="*/ 228791 w 590264"/>
                <a:gd name="connsiteY55" fmla="*/ 543401 h 623125"/>
                <a:gd name="connsiteX56" fmla="*/ 274701 w 590264"/>
                <a:gd name="connsiteY56" fmla="*/ 592360 h 623125"/>
                <a:gd name="connsiteX57" fmla="*/ 297561 w 590264"/>
                <a:gd name="connsiteY57" fmla="*/ 582168 h 623125"/>
                <a:gd name="connsiteX58" fmla="*/ 323088 w 590264"/>
                <a:gd name="connsiteY58" fmla="*/ 585311 h 623125"/>
                <a:gd name="connsiteX59" fmla="*/ 333851 w 590264"/>
                <a:gd name="connsiteY59" fmla="*/ 603980 h 623125"/>
                <a:gd name="connsiteX60" fmla="*/ 348711 w 590264"/>
                <a:gd name="connsiteY60" fmla="*/ 623126 h 623125"/>
                <a:gd name="connsiteX61" fmla="*/ 348711 w 590264"/>
                <a:gd name="connsiteY61" fmla="*/ 623126 h 623125"/>
                <a:gd name="connsiteX62" fmla="*/ 348711 w 590264"/>
                <a:gd name="connsiteY62" fmla="*/ 623126 h 62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90264" h="623125">
                  <a:moveTo>
                    <a:pt x="348711" y="623126"/>
                  </a:moveTo>
                  <a:lnTo>
                    <a:pt x="371666" y="613029"/>
                  </a:lnTo>
                  <a:lnTo>
                    <a:pt x="374238" y="591693"/>
                  </a:lnTo>
                  <a:lnTo>
                    <a:pt x="385382" y="571405"/>
                  </a:lnTo>
                  <a:lnTo>
                    <a:pt x="388048" y="550069"/>
                  </a:lnTo>
                  <a:lnTo>
                    <a:pt x="390144" y="533019"/>
                  </a:lnTo>
                  <a:lnTo>
                    <a:pt x="409290" y="517969"/>
                  </a:lnTo>
                  <a:lnTo>
                    <a:pt x="427958" y="507302"/>
                  </a:lnTo>
                  <a:lnTo>
                    <a:pt x="446532" y="496634"/>
                  </a:lnTo>
                  <a:lnTo>
                    <a:pt x="469964" y="482156"/>
                  </a:lnTo>
                  <a:lnTo>
                    <a:pt x="485394" y="462439"/>
                  </a:lnTo>
                  <a:lnTo>
                    <a:pt x="503492" y="455962"/>
                  </a:lnTo>
                  <a:lnTo>
                    <a:pt x="531686" y="437769"/>
                  </a:lnTo>
                  <a:lnTo>
                    <a:pt x="551402" y="453200"/>
                  </a:lnTo>
                  <a:lnTo>
                    <a:pt x="566357" y="472440"/>
                  </a:lnTo>
                  <a:lnTo>
                    <a:pt x="590265" y="419005"/>
                  </a:lnTo>
                  <a:lnTo>
                    <a:pt x="548164" y="374904"/>
                  </a:lnTo>
                  <a:lnTo>
                    <a:pt x="526256" y="341852"/>
                  </a:lnTo>
                  <a:lnTo>
                    <a:pt x="518732" y="297561"/>
                  </a:lnTo>
                  <a:lnTo>
                    <a:pt x="521875" y="271939"/>
                  </a:lnTo>
                  <a:lnTo>
                    <a:pt x="529590" y="69342"/>
                  </a:lnTo>
                  <a:lnTo>
                    <a:pt x="529590" y="34671"/>
                  </a:lnTo>
                  <a:lnTo>
                    <a:pt x="529495" y="0"/>
                  </a:lnTo>
                  <a:lnTo>
                    <a:pt x="459200" y="8668"/>
                  </a:lnTo>
                  <a:lnTo>
                    <a:pt x="436817" y="14573"/>
                  </a:lnTo>
                  <a:lnTo>
                    <a:pt x="407575" y="41243"/>
                  </a:lnTo>
                  <a:lnTo>
                    <a:pt x="390049" y="43434"/>
                  </a:lnTo>
                  <a:lnTo>
                    <a:pt x="371380" y="54102"/>
                  </a:lnTo>
                  <a:lnTo>
                    <a:pt x="352235" y="69056"/>
                  </a:lnTo>
                  <a:lnTo>
                    <a:pt x="331470" y="62198"/>
                  </a:lnTo>
                  <a:lnTo>
                    <a:pt x="312801" y="72866"/>
                  </a:lnTo>
                  <a:lnTo>
                    <a:pt x="289941" y="83058"/>
                  </a:lnTo>
                  <a:lnTo>
                    <a:pt x="261747" y="101251"/>
                  </a:lnTo>
                  <a:lnTo>
                    <a:pt x="243078" y="111919"/>
                  </a:lnTo>
                  <a:lnTo>
                    <a:pt x="206407" y="129064"/>
                  </a:lnTo>
                  <a:lnTo>
                    <a:pt x="191453" y="144590"/>
                  </a:lnTo>
                  <a:lnTo>
                    <a:pt x="147352" y="186785"/>
                  </a:lnTo>
                  <a:lnTo>
                    <a:pt x="129254" y="193167"/>
                  </a:lnTo>
                  <a:lnTo>
                    <a:pt x="114300" y="208693"/>
                  </a:lnTo>
                  <a:lnTo>
                    <a:pt x="95155" y="223647"/>
                  </a:lnTo>
                  <a:lnTo>
                    <a:pt x="80867" y="234887"/>
                  </a:lnTo>
                  <a:lnTo>
                    <a:pt x="57436" y="249269"/>
                  </a:lnTo>
                  <a:lnTo>
                    <a:pt x="45148" y="278130"/>
                  </a:lnTo>
                  <a:lnTo>
                    <a:pt x="30861" y="289369"/>
                  </a:lnTo>
                  <a:lnTo>
                    <a:pt x="3143" y="303276"/>
                  </a:lnTo>
                  <a:lnTo>
                    <a:pt x="0" y="328898"/>
                  </a:lnTo>
                  <a:lnTo>
                    <a:pt x="19717" y="344329"/>
                  </a:lnTo>
                  <a:lnTo>
                    <a:pt x="30956" y="358712"/>
                  </a:lnTo>
                  <a:lnTo>
                    <a:pt x="50673" y="374142"/>
                  </a:lnTo>
                  <a:lnTo>
                    <a:pt x="67723" y="376238"/>
                  </a:lnTo>
                  <a:lnTo>
                    <a:pt x="91154" y="396431"/>
                  </a:lnTo>
                  <a:lnTo>
                    <a:pt x="102394" y="410813"/>
                  </a:lnTo>
                  <a:lnTo>
                    <a:pt x="121539" y="430530"/>
                  </a:lnTo>
                  <a:lnTo>
                    <a:pt x="140780" y="450247"/>
                  </a:lnTo>
                  <a:lnTo>
                    <a:pt x="202121" y="514064"/>
                  </a:lnTo>
                  <a:lnTo>
                    <a:pt x="228791" y="543401"/>
                  </a:lnTo>
                  <a:lnTo>
                    <a:pt x="274701" y="592360"/>
                  </a:lnTo>
                  <a:lnTo>
                    <a:pt x="297561" y="582168"/>
                  </a:lnTo>
                  <a:lnTo>
                    <a:pt x="323088" y="585311"/>
                  </a:lnTo>
                  <a:lnTo>
                    <a:pt x="333851" y="603980"/>
                  </a:lnTo>
                  <a:lnTo>
                    <a:pt x="348711" y="623126"/>
                  </a:lnTo>
                  <a:lnTo>
                    <a:pt x="348711" y="623126"/>
                  </a:lnTo>
                  <a:lnTo>
                    <a:pt x="348711" y="6231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CD230884-8DDE-94FD-7A2C-E945D53EF459}"/>
                </a:ext>
              </a:extLst>
            </p:cNvPr>
            <p:cNvSpPr/>
            <p:nvPr/>
          </p:nvSpPr>
          <p:spPr>
            <a:xfrm>
              <a:off x="7825129" y="142954"/>
              <a:ext cx="1123432" cy="751628"/>
            </a:xfrm>
            <a:custGeom>
              <a:avLst/>
              <a:gdLst>
                <a:gd name="connsiteX0" fmla="*/ 213550 w 667130"/>
                <a:gd name="connsiteY0" fmla="*/ 446342 h 446341"/>
                <a:gd name="connsiteX1" fmla="*/ 227933 w 667130"/>
                <a:gd name="connsiteY1" fmla="*/ 435102 h 446341"/>
                <a:gd name="connsiteX2" fmla="*/ 238030 w 667130"/>
                <a:gd name="connsiteY2" fmla="*/ 423386 h 446341"/>
                <a:gd name="connsiteX3" fmla="*/ 257746 w 667130"/>
                <a:gd name="connsiteY3" fmla="*/ 404146 h 446341"/>
                <a:gd name="connsiteX4" fmla="*/ 299275 w 667130"/>
                <a:gd name="connsiteY4" fmla="*/ 383286 h 446341"/>
                <a:gd name="connsiteX5" fmla="*/ 314134 w 667130"/>
                <a:gd name="connsiteY5" fmla="*/ 367856 h 446341"/>
                <a:gd name="connsiteX6" fmla="*/ 349282 w 667130"/>
                <a:gd name="connsiteY6" fmla="*/ 328898 h 446341"/>
                <a:gd name="connsiteX7" fmla="*/ 370141 w 667130"/>
                <a:gd name="connsiteY7" fmla="*/ 335756 h 446341"/>
                <a:gd name="connsiteX8" fmla="*/ 395668 w 667130"/>
                <a:gd name="connsiteY8" fmla="*/ 304324 h 446341"/>
                <a:gd name="connsiteX9" fmla="*/ 418052 w 667130"/>
                <a:gd name="connsiteY9" fmla="*/ 298418 h 446341"/>
                <a:gd name="connsiteX10" fmla="*/ 441484 w 667130"/>
                <a:gd name="connsiteY10" fmla="*/ 283940 h 446341"/>
                <a:gd name="connsiteX11" fmla="*/ 462819 w 667130"/>
                <a:gd name="connsiteY11" fmla="*/ 286607 h 446341"/>
                <a:gd name="connsiteX12" fmla="*/ 489966 w 667130"/>
                <a:gd name="connsiteY12" fmla="*/ 276987 h 446341"/>
                <a:gd name="connsiteX13" fmla="*/ 500634 w 667130"/>
                <a:gd name="connsiteY13" fmla="*/ 260985 h 446341"/>
                <a:gd name="connsiteX14" fmla="*/ 526256 w 667130"/>
                <a:gd name="connsiteY14" fmla="*/ 264128 h 446341"/>
                <a:gd name="connsiteX15" fmla="*/ 550164 w 667130"/>
                <a:gd name="connsiteY15" fmla="*/ 245459 h 446341"/>
                <a:gd name="connsiteX16" fmla="*/ 567785 w 667130"/>
                <a:gd name="connsiteY16" fmla="*/ 243269 h 446341"/>
                <a:gd name="connsiteX17" fmla="*/ 592836 w 667130"/>
                <a:gd name="connsiteY17" fmla="*/ 216027 h 446341"/>
                <a:gd name="connsiteX18" fmla="*/ 590645 w 667130"/>
                <a:gd name="connsiteY18" fmla="*/ 198406 h 446341"/>
                <a:gd name="connsiteX19" fmla="*/ 580454 w 667130"/>
                <a:gd name="connsiteY19" fmla="*/ 175546 h 446341"/>
                <a:gd name="connsiteX20" fmla="*/ 623602 w 667130"/>
                <a:gd name="connsiteY20" fmla="*/ 141923 h 446341"/>
                <a:gd name="connsiteX21" fmla="*/ 652367 w 667130"/>
                <a:gd name="connsiteY21" fmla="*/ 119443 h 446341"/>
                <a:gd name="connsiteX22" fmla="*/ 650176 w 667130"/>
                <a:gd name="connsiteY22" fmla="*/ 101917 h 446341"/>
                <a:gd name="connsiteX23" fmla="*/ 664083 w 667130"/>
                <a:gd name="connsiteY23" fmla="*/ 94964 h 446341"/>
                <a:gd name="connsiteX24" fmla="*/ 664559 w 667130"/>
                <a:gd name="connsiteY24" fmla="*/ 56007 h 446341"/>
                <a:gd name="connsiteX25" fmla="*/ 662368 w 667130"/>
                <a:gd name="connsiteY25" fmla="*/ 38386 h 446341"/>
                <a:gd name="connsiteX26" fmla="*/ 656463 w 667130"/>
                <a:gd name="connsiteY26" fmla="*/ 16097 h 446341"/>
                <a:gd name="connsiteX27" fmla="*/ 667131 w 667130"/>
                <a:gd name="connsiteY27" fmla="*/ 0 h 446341"/>
                <a:gd name="connsiteX28" fmla="*/ 450056 w 667130"/>
                <a:gd name="connsiteY28" fmla="*/ 3524 h 446341"/>
                <a:gd name="connsiteX29" fmla="*/ 404241 w 667130"/>
                <a:gd name="connsiteY29" fmla="*/ 23908 h 446341"/>
                <a:gd name="connsiteX30" fmla="*/ 371284 w 667130"/>
                <a:gd name="connsiteY30" fmla="*/ 45815 h 446341"/>
                <a:gd name="connsiteX31" fmla="*/ 329184 w 667130"/>
                <a:gd name="connsiteY31" fmla="*/ 70961 h 446341"/>
                <a:gd name="connsiteX32" fmla="*/ 322707 w 667130"/>
                <a:gd name="connsiteY32" fmla="*/ 52768 h 446341"/>
                <a:gd name="connsiteX33" fmla="*/ 299275 w 667130"/>
                <a:gd name="connsiteY33" fmla="*/ 67246 h 446341"/>
                <a:gd name="connsiteX34" fmla="*/ 293370 w 667130"/>
                <a:gd name="connsiteY34" fmla="*/ 44863 h 446341"/>
                <a:gd name="connsiteX35" fmla="*/ 267271 w 667130"/>
                <a:gd name="connsiteY35" fmla="*/ 45910 h 446341"/>
                <a:gd name="connsiteX36" fmla="*/ 256604 w 667130"/>
                <a:gd name="connsiteY36" fmla="*/ 62008 h 446341"/>
                <a:gd name="connsiteX37" fmla="*/ 183070 w 667130"/>
                <a:gd name="connsiteY37" fmla="*/ 96202 h 446341"/>
                <a:gd name="connsiteX38" fmla="*/ 164496 w 667130"/>
                <a:gd name="connsiteY38" fmla="*/ 106870 h 446341"/>
                <a:gd name="connsiteX39" fmla="*/ 139446 w 667130"/>
                <a:gd name="connsiteY39" fmla="*/ 134112 h 446341"/>
                <a:gd name="connsiteX40" fmla="*/ 128778 w 667130"/>
                <a:gd name="connsiteY40" fmla="*/ 150114 h 446341"/>
                <a:gd name="connsiteX41" fmla="*/ 125635 w 667130"/>
                <a:gd name="connsiteY41" fmla="*/ 175736 h 446341"/>
                <a:gd name="connsiteX42" fmla="*/ 107537 w 667130"/>
                <a:gd name="connsiteY42" fmla="*/ 182118 h 446341"/>
                <a:gd name="connsiteX43" fmla="*/ 84582 w 667130"/>
                <a:gd name="connsiteY43" fmla="*/ 192310 h 446341"/>
                <a:gd name="connsiteX44" fmla="*/ 86773 w 667130"/>
                <a:gd name="connsiteY44" fmla="*/ 209836 h 446341"/>
                <a:gd name="connsiteX45" fmla="*/ 65532 w 667130"/>
                <a:gd name="connsiteY45" fmla="*/ 241840 h 446341"/>
                <a:gd name="connsiteX46" fmla="*/ 34004 w 667130"/>
                <a:gd name="connsiteY46" fmla="*/ 250984 h 446341"/>
                <a:gd name="connsiteX47" fmla="*/ 7429 w 667130"/>
                <a:gd name="connsiteY47" fmla="*/ 256318 h 446341"/>
                <a:gd name="connsiteX48" fmla="*/ 0 w 667130"/>
                <a:gd name="connsiteY48" fmla="*/ 281464 h 446341"/>
                <a:gd name="connsiteX49" fmla="*/ 11716 w 667130"/>
                <a:gd name="connsiteY49" fmla="*/ 291560 h 446341"/>
                <a:gd name="connsiteX50" fmla="*/ 22384 w 667130"/>
                <a:gd name="connsiteY50" fmla="*/ 310134 h 446341"/>
                <a:gd name="connsiteX51" fmla="*/ 22955 w 667130"/>
                <a:gd name="connsiteY51" fmla="*/ 340519 h 446341"/>
                <a:gd name="connsiteX52" fmla="*/ 27813 w 667130"/>
                <a:gd name="connsiteY52" fmla="*/ 371475 h 446341"/>
                <a:gd name="connsiteX53" fmla="*/ 34290 w 667130"/>
                <a:gd name="connsiteY53" fmla="*/ 389572 h 446341"/>
                <a:gd name="connsiteX54" fmla="*/ 50292 w 667130"/>
                <a:gd name="connsiteY54" fmla="*/ 400241 h 446341"/>
                <a:gd name="connsiteX55" fmla="*/ 57150 w 667130"/>
                <a:gd name="connsiteY55" fmla="*/ 379381 h 446341"/>
                <a:gd name="connsiteX56" fmla="*/ 75819 w 667130"/>
                <a:gd name="connsiteY56" fmla="*/ 368713 h 446341"/>
                <a:gd name="connsiteX57" fmla="*/ 86963 w 667130"/>
                <a:gd name="connsiteY57" fmla="*/ 348424 h 446341"/>
                <a:gd name="connsiteX58" fmla="*/ 107251 w 667130"/>
                <a:gd name="connsiteY58" fmla="*/ 359664 h 446341"/>
                <a:gd name="connsiteX59" fmla="*/ 106680 w 667130"/>
                <a:gd name="connsiteY59" fmla="*/ 329279 h 446341"/>
                <a:gd name="connsiteX60" fmla="*/ 120586 w 667130"/>
                <a:gd name="connsiteY60" fmla="*/ 322326 h 446341"/>
                <a:gd name="connsiteX61" fmla="*/ 139255 w 667130"/>
                <a:gd name="connsiteY61" fmla="*/ 346234 h 446341"/>
                <a:gd name="connsiteX62" fmla="*/ 141446 w 667130"/>
                <a:gd name="connsiteY62" fmla="*/ 363855 h 446341"/>
                <a:gd name="connsiteX63" fmla="*/ 156876 w 667130"/>
                <a:gd name="connsiteY63" fmla="*/ 378714 h 446341"/>
                <a:gd name="connsiteX64" fmla="*/ 167544 w 667130"/>
                <a:gd name="connsiteY64" fmla="*/ 397383 h 446341"/>
                <a:gd name="connsiteX65" fmla="*/ 183642 w 667130"/>
                <a:gd name="connsiteY65" fmla="*/ 408051 h 446341"/>
                <a:gd name="connsiteX66" fmla="*/ 185738 w 667130"/>
                <a:gd name="connsiteY66" fmla="*/ 425577 h 446341"/>
                <a:gd name="connsiteX67" fmla="*/ 205549 w 667130"/>
                <a:gd name="connsiteY67" fmla="*/ 441008 h 446341"/>
                <a:gd name="connsiteX68" fmla="*/ 213550 w 667130"/>
                <a:gd name="connsiteY68" fmla="*/ 446342 h 446341"/>
                <a:gd name="connsiteX69" fmla="*/ 213550 w 667130"/>
                <a:gd name="connsiteY69" fmla="*/ 446342 h 446341"/>
                <a:gd name="connsiteX70" fmla="*/ 213550 w 667130"/>
                <a:gd name="connsiteY70" fmla="*/ 446342 h 44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67130" h="446341">
                  <a:moveTo>
                    <a:pt x="213550" y="446342"/>
                  </a:moveTo>
                  <a:lnTo>
                    <a:pt x="227933" y="435102"/>
                  </a:lnTo>
                  <a:lnTo>
                    <a:pt x="238030" y="423386"/>
                  </a:lnTo>
                  <a:lnTo>
                    <a:pt x="257746" y="404146"/>
                  </a:lnTo>
                  <a:lnTo>
                    <a:pt x="299275" y="383286"/>
                  </a:lnTo>
                  <a:lnTo>
                    <a:pt x="314134" y="367856"/>
                  </a:lnTo>
                  <a:lnTo>
                    <a:pt x="349282" y="328898"/>
                  </a:lnTo>
                  <a:lnTo>
                    <a:pt x="370141" y="335756"/>
                  </a:lnTo>
                  <a:lnTo>
                    <a:pt x="395668" y="304324"/>
                  </a:lnTo>
                  <a:lnTo>
                    <a:pt x="418052" y="298418"/>
                  </a:lnTo>
                  <a:lnTo>
                    <a:pt x="441484" y="283940"/>
                  </a:lnTo>
                  <a:lnTo>
                    <a:pt x="462819" y="286607"/>
                  </a:lnTo>
                  <a:lnTo>
                    <a:pt x="489966" y="276987"/>
                  </a:lnTo>
                  <a:lnTo>
                    <a:pt x="500634" y="260985"/>
                  </a:lnTo>
                  <a:lnTo>
                    <a:pt x="526256" y="264128"/>
                  </a:lnTo>
                  <a:lnTo>
                    <a:pt x="550164" y="245459"/>
                  </a:lnTo>
                  <a:lnTo>
                    <a:pt x="567785" y="243269"/>
                  </a:lnTo>
                  <a:lnTo>
                    <a:pt x="592836" y="216027"/>
                  </a:lnTo>
                  <a:lnTo>
                    <a:pt x="590645" y="198406"/>
                  </a:lnTo>
                  <a:lnTo>
                    <a:pt x="580454" y="175546"/>
                  </a:lnTo>
                  <a:lnTo>
                    <a:pt x="623602" y="141923"/>
                  </a:lnTo>
                  <a:lnTo>
                    <a:pt x="652367" y="119443"/>
                  </a:lnTo>
                  <a:lnTo>
                    <a:pt x="650176" y="101917"/>
                  </a:lnTo>
                  <a:lnTo>
                    <a:pt x="664083" y="94964"/>
                  </a:lnTo>
                  <a:lnTo>
                    <a:pt x="664559" y="56007"/>
                  </a:lnTo>
                  <a:lnTo>
                    <a:pt x="662368" y="38386"/>
                  </a:lnTo>
                  <a:lnTo>
                    <a:pt x="656463" y="16097"/>
                  </a:lnTo>
                  <a:lnTo>
                    <a:pt x="667131" y="0"/>
                  </a:lnTo>
                  <a:lnTo>
                    <a:pt x="450056" y="3524"/>
                  </a:lnTo>
                  <a:lnTo>
                    <a:pt x="404241" y="23908"/>
                  </a:lnTo>
                  <a:lnTo>
                    <a:pt x="371284" y="45815"/>
                  </a:lnTo>
                  <a:lnTo>
                    <a:pt x="329184" y="70961"/>
                  </a:lnTo>
                  <a:lnTo>
                    <a:pt x="322707" y="52768"/>
                  </a:lnTo>
                  <a:lnTo>
                    <a:pt x="299275" y="67246"/>
                  </a:lnTo>
                  <a:lnTo>
                    <a:pt x="293370" y="44863"/>
                  </a:lnTo>
                  <a:lnTo>
                    <a:pt x="267271" y="45910"/>
                  </a:lnTo>
                  <a:lnTo>
                    <a:pt x="256604" y="62008"/>
                  </a:lnTo>
                  <a:lnTo>
                    <a:pt x="183070" y="96202"/>
                  </a:lnTo>
                  <a:lnTo>
                    <a:pt x="164496" y="106870"/>
                  </a:lnTo>
                  <a:lnTo>
                    <a:pt x="139446" y="134112"/>
                  </a:lnTo>
                  <a:lnTo>
                    <a:pt x="128778" y="150114"/>
                  </a:lnTo>
                  <a:lnTo>
                    <a:pt x="125635" y="175736"/>
                  </a:lnTo>
                  <a:lnTo>
                    <a:pt x="107537" y="182118"/>
                  </a:lnTo>
                  <a:lnTo>
                    <a:pt x="84582" y="192310"/>
                  </a:lnTo>
                  <a:lnTo>
                    <a:pt x="86773" y="209836"/>
                  </a:lnTo>
                  <a:lnTo>
                    <a:pt x="65532" y="241840"/>
                  </a:lnTo>
                  <a:lnTo>
                    <a:pt x="34004" y="250984"/>
                  </a:lnTo>
                  <a:lnTo>
                    <a:pt x="7429" y="256318"/>
                  </a:lnTo>
                  <a:lnTo>
                    <a:pt x="0" y="281464"/>
                  </a:lnTo>
                  <a:lnTo>
                    <a:pt x="11716" y="291560"/>
                  </a:lnTo>
                  <a:lnTo>
                    <a:pt x="22384" y="310134"/>
                  </a:lnTo>
                  <a:lnTo>
                    <a:pt x="22955" y="340519"/>
                  </a:lnTo>
                  <a:lnTo>
                    <a:pt x="27813" y="371475"/>
                  </a:lnTo>
                  <a:lnTo>
                    <a:pt x="34290" y="389572"/>
                  </a:lnTo>
                  <a:lnTo>
                    <a:pt x="50292" y="400241"/>
                  </a:lnTo>
                  <a:lnTo>
                    <a:pt x="57150" y="379381"/>
                  </a:lnTo>
                  <a:lnTo>
                    <a:pt x="75819" y="368713"/>
                  </a:lnTo>
                  <a:lnTo>
                    <a:pt x="86963" y="348424"/>
                  </a:lnTo>
                  <a:lnTo>
                    <a:pt x="107251" y="359664"/>
                  </a:lnTo>
                  <a:lnTo>
                    <a:pt x="106680" y="329279"/>
                  </a:lnTo>
                  <a:lnTo>
                    <a:pt x="120586" y="322326"/>
                  </a:lnTo>
                  <a:lnTo>
                    <a:pt x="139255" y="346234"/>
                  </a:lnTo>
                  <a:lnTo>
                    <a:pt x="141446" y="363855"/>
                  </a:lnTo>
                  <a:lnTo>
                    <a:pt x="156876" y="378714"/>
                  </a:lnTo>
                  <a:lnTo>
                    <a:pt x="167544" y="397383"/>
                  </a:lnTo>
                  <a:lnTo>
                    <a:pt x="183642" y="408051"/>
                  </a:lnTo>
                  <a:lnTo>
                    <a:pt x="185738" y="425577"/>
                  </a:lnTo>
                  <a:lnTo>
                    <a:pt x="205549" y="441008"/>
                  </a:lnTo>
                  <a:lnTo>
                    <a:pt x="213550" y="446342"/>
                  </a:lnTo>
                  <a:lnTo>
                    <a:pt x="213550" y="446342"/>
                  </a:lnTo>
                  <a:lnTo>
                    <a:pt x="213550" y="4463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12AE578-F249-5B9F-A386-3B8C318E8227}"/>
                </a:ext>
              </a:extLst>
            </p:cNvPr>
            <p:cNvSpPr/>
            <p:nvPr/>
          </p:nvSpPr>
          <p:spPr>
            <a:xfrm>
              <a:off x="7123384" y="1036376"/>
              <a:ext cx="804399" cy="590428"/>
            </a:xfrm>
            <a:custGeom>
              <a:avLst/>
              <a:gdLst>
                <a:gd name="connsiteX0" fmla="*/ 405003 w 477678"/>
                <a:gd name="connsiteY0" fmla="*/ 350615 h 350615"/>
                <a:gd name="connsiteX1" fmla="*/ 415099 w 477678"/>
                <a:gd name="connsiteY1" fmla="*/ 338900 h 350615"/>
                <a:gd name="connsiteX2" fmla="*/ 425672 w 477678"/>
                <a:gd name="connsiteY2" fmla="*/ 288417 h 350615"/>
                <a:gd name="connsiteX3" fmla="*/ 428339 w 477678"/>
                <a:gd name="connsiteY3" fmla="*/ 267176 h 350615"/>
                <a:gd name="connsiteX4" fmla="*/ 433578 w 477678"/>
                <a:gd name="connsiteY4" fmla="*/ 224600 h 350615"/>
                <a:gd name="connsiteX5" fmla="*/ 451199 w 477678"/>
                <a:gd name="connsiteY5" fmla="*/ 222504 h 350615"/>
                <a:gd name="connsiteX6" fmla="*/ 449580 w 477678"/>
                <a:gd name="connsiteY6" fmla="*/ 200692 h 350615"/>
                <a:gd name="connsiteX7" fmla="*/ 451675 w 477678"/>
                <a:gd name="connsiteY7" fmla="*/ 183642 h 350615"/>
                <a:gd name="connsiteX8" fmla="*/ 453771 w 477678"/>
                <a:gd name="connsiteY8" fmla="*/ 166688 h 350615"/>
                <a:gd name="connsiteX9" fmla="*/ 471868 w 477678"/>
                <a:gd name="connsiteY9" fmla="*/ 160306 h 350615"/>
                <a:gd name="connsiteX10" fmla="*/ 466534 w 477678"/>
                <a:gd name="connsiteY10" fmla="*/ 133731 h 350615"/>
                <a:gd name="connsiteX11" fmla="*/ 455200 w 477678"/>
                <a:gd name="connsiteY11" fmla="*/ 119348 h 350615"/>
                <a:gd name="connsiteX12" fmla="*/ 477678 w 477678"/>
                <a:gd name="connsiteY12" fmla="*/ 113443 h 350615"/>
                <a:gd name="connsiteX13" fmla="*/ 466915 w 477678"/>
                <a:gd name="connsiteY13" fmla="*/ 94869 h 350615"/>
                <a:gd name="connsiteX14" fmla="*/ 456152 w 477678"/>
                <a:gd name="connsiteY14" fmla="*/ 76295 h 350615"/>
                <a:gd name="connsiteX15" fmla="*/ 436912 w 477678"/>
                <a:gd name="connsiteY15" fmla="*/ 56674 h 350615"/>
                <a:gd name="connsiteX16" fmla="*/ 416052 w 477678"/>
                <a:gd name="connsiteY16" fmla="*/ 49721 h 350615"/>
                <a:gd name="connsiteX17" fmla="*/ 386619 w 477678"/>
                <a:gd name="connsiteY17" fmla="*/ 41815 h 350615"/>
                <a:gd name="connsiteX18" fmla="*/ 335756 w 477678"/>
                <a:gd name="connsiteY18" fmla="*/ 31242 h 350615"/>
                <a:gd name="connsiteX19" fmla="*/ 321278 w 477678"/>
                <a:gd name="connsiteY19" fmla="*/ 42386 h 350615"/>
                <a:gd name="connsiteX20" fmla="*/ 318611 w 477678"/>
                <a:gd name="connsiteY20" fmla="*/ 29051 h 350615"/>
                <a:gd name="connsiteX21" fmla="*/ 253365 w 477678"/>
                <a:gd name="connsiteY21" fmla="*/ 29623 h 350615"/>
                <a:gd name="connsiteX22" fmla="*/ 243173 w 477678"/>
                <a:gd name="connsiteY22" fmla="*/ 6858 h 350615"/>
                <a:gd name="connsiteX23" fmla="*/ 224409 w 477678"/>
                <a:gd name="connsiteY23" fmla="*/ 17431 h 350615"/>
                <a:gd name="connsiteX24" fmla="*/ 207359 w 477678"/>
                <a:gd name="connsiteY24" fmla="*/ 15335 h 350615"/>
                <a:gd name="connsiteX25" fmla="*/ 191738 w 477678"/>
                <a:gd name="connsiteY25" fmla="*/ 476 h 350615"/>
                <a:gd name="connsiteX26" fmla="*/ 185356 w 477678"/>
                <a:gd name="connsiteY26" fmla="*/ 16954 h 350615"/>
                <a:gd name="connsiteX27" fmla="*/ 174117 w 477678"/>
                <a:gd name="connsiteY27" fmla="*/ 2572 h 350615"/>
                <a:gd name="connsiteX28" fmla="*/ 152685 w 477678"/>
                <a:gd name="connsiteY28" fmla="*/ 0 h 350615"/>
                <a:gd name="connsiteX29" fmla="*/ 146304 w 477678"/>
                <a:gd name="connsiteY29" fmla="*/ 16478 h 350615"/>
                <a:gd name="connsiteX30" fmla="*/ 128682 w 477678"/>
                <a:gd name="connsiteY30" fmla="*/ 18574 h 350615"/>
                <a:gd name="connsiteX31" fmla="*/ 110490 w 477678"/>
                <a:gd name="connsiteY31" fmla="*/ 24956 h 350615"/>
                <a:gd name="connsiteX32" fmla="*/ 112204 w 477678"/>
                <a:gd name="connsiteY32" fmla="*/ 46768 h 350615"/>
                <a:gd name="connsiteX33" fmla="*/ 101536 w 477678"/>
                <a:gd name="connsiteY33" fmla="*/ 62770 h 350615"/>
                <a:gd name="connsiteX34" fmla="*/ 94488 w 477678"/>
                <a:gd name="connsiteY34" fmla="*/ 48958 h 350615"/>
                <a:gd name="connsiteX35" fmla="*/ 73628 w 477678"/>
                <a:gd name="connsiteY35" fmla="*/ 42005 h 350615"/>
                <a:gd name="connsiteX36" fmla="*/ 71056 w 477678"/>
                <a:gd name="connsiteY36" fmla="*/ 63246 h 350615"/>
                <a:gd name="connsiteX37" fmla="*/ 86582 w 477678"/>
                <a:gd name="connsiteY37" fmla="*/ 78200 h 350615"/>
                <a:gd name="connsiteX38" fmla="*/ 83915 w 477678"/>
                <a:gd name="connsiteY38" fmla="*/ 99441 h 350615"/>
                <a:gd name="connsiteX39" fmla="*/ 57721 w 477678"/>
                <a:gd name="connsiteY39" fmla="*/ 100489 h 350615"/>
                <a:gd name="connsiteX40" fmla="*/ 64103 w 477678"/>
                <a:gd name="connsiteY40" fmla="*/ 84011 h 350615"/>
                <a:gd name="connsiteX41" fmla="*/ 53340 w 477678"/>
                <a:gd name="connsiteY41" fmla="*/ 65437 h 350615"/>
                <a:gd name="connsiteX42" fmla="*/ 34671 w 477678"/>
                <a:gd name="connsiteY42" fmla="*/ 76105 h 350615"/>
                <a:gd name="connsiteX43" fmla="*/ 40576 w 477678"/>
                <a:gd name="connsiteY43" fmla="*/ 98393 h 350615"/>
                <a:gd name="connsiteX44" fmla="*/ 51339 w 477678"/>
                <a:gd name="connsiteY44" fmla="*/ 116967 h 350615"/>
                <a:gd name="connsiteX45" fmla="*/ 38005 w 477678"/>
                <a:gd name="connsiteY45" fmla="*/ 119634 h 350615"/>
                <a:gd name="connsiteX46" fmla="*/ 22479 w 477678"/>
                <a:gd name="connsiteY46" fmla="*/ 104775 h 350615"/>
                <a:gd name="connsiteX47" fmla="*/ 0 w 477678"/>
                <a:gd name="connsiteY47" fmla="*/ 110681 h 350615"/>
                <a:gd name="connsiteX48" fmla="*/ 14478 w 477678"/>
                <a:gd name="connsiteY48" fmla="*/ 134017 h 350615"/>
                <a:gd name="connsiteX49" fmla="*/ 25241 w 477678"/>
                <a:gd name="connsiteY49" fmla="*/ 152591 h 350615"/>
                <a:gd name="connsiteX50" fmla="*/ 36004 w 477678"/>
                <a:gd name="connsiteY50" fmla="*/ 171260 h 350615"/>
                <a:gd name="connsiteX51" fmla="*/ 56864 w 477678"/>
                <a:gd name="connsiteY51" fmla="*/ 178118 h 350615"/>
                <a:gd name="connsiteX52" fmla="*/ 93250 w 477678"/>
                <a:gd name="connsiteY52" fmla="*/ 199930 h 350615"/>
                <a:gd name="connsiteX53" fmla="*/ 129730 w 477678"/>
                <a:gd name="connsiteY53" fmla="*/ 221647 h 350615"/>
                <a:gd name="connsiteX54" fmla="*/ 189166 w 477678"/>
                <a:gd name="connsiteY54" fmla="*/ 267843 h 350615"/>
                <a:gd name="connsiteX55" fmla="*/ 195643 w 477678"/>
                <a:gd name="connsiteY55" fmla="*/ 285941 h 350615"/>
                <a:gd name="connsiteX56" fmla="*/ 206883 w 477678"/>
                <a:gd name="connsiteY56" fmla="*/ 300323 h 350615"/>
                <a:gd name="connsiteX57" fmla="*/ 227838 w 477678"/>
                <a:gd name="connsiteY57" fmla="*/ 307181 h 350615"/>
                <a:gd name="connsiteX58" fmla="*/ 239077 w 477678"/>
                <a:gd name="connsiteY58" fmla="*/ 321469 h 350615"/>
                <a:gd name="connsiteX59" fmla="*/ 256698 w 477678"/>
                <a:gd name="connsiteY59" fmla="*/ 319373 h 350615"/>
                <a:gd name="connsiteX60" fmla="*/ 274891 w 477678"/>
                <a:gd name="connsiteY60" fmla="*/ 312992 h 350615"/>
                <a:gd name="connsiteX61" fmla="*/ 288226 w 477678"/>
                <a:gd name="connsiteY61" fmla="*/ 310325 h 350615"/>
                <a:gd name="connsiteX62" fmla="*/ 310134 w 477678"/>
                <a:gd name="connsiteY62" fmla="*/ 308705 h 350615"/>
                <a:gd name="connsiteX63" fmla="*/ 321469 w 477678"/>
                <a:gd name="connsiteY63" fmla="*/ 323088 h 350615"/>
                <a:gd name="connsiteX64" fmla="*/ 338518 w 477678"/>
                <a:gd name="connsiteY64" fmla="*/ 325184 h 350615"/>
                <a:gd name="connsiteX65" fmla="*/ 356235 w 477678"/>
                <a:gd name="connsiteY65" fmla="*/ 322993 h 350615"/>
                <a:gd name="connsiteX66" fmla="*/ 372808 w 477678"/>
                <a:gd name="connsiteY66" fmla="*/ 329375 h 350615"/>
                <a:gd name="connsiteX67" fmla="*/ 393668 w 477678"/>
                <a:gd name="connsiteY67" fmla="*/ 336328 h 350615"/>
                <a:gd name="connsiteX68" fmla="*/ 405003 w 477678"/>
                <a:gd name="connsiteY68" fmla="*/ 350615 h 350615"/>
                <a:gd name="connsiteX69" fmla="*/ 405003 w 477678"/>
                <a:gd name="connsiteY69" fmla="*/ 350615 h 350615"/>
                <a:gd name="connsiteX70" fmla="*/ 405003 w 477678"/>
                <a:gd name="connsiteY70" fmla="*/ 350615 h 35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77678" h="350615">
                  <a:moveTo>
                    <a:pt x="405003" y="350615"/>
                  </a:moveTo>
                  <a:lnTo>
                    <a:pt x="415099" y="338900"/>
                  </a:lnTo>
                  <a:lnTo>
                    <a:pt x="425672" y="288417"/>
                  </a:lnTo>
                  <a:lnTo>
                    <a:pt x="428339" y="267176"/>
                  </a:lnTo>
                  <a:lnTo>
                    <a:pt x="433578" y="224600"/>
                  </a:lnTo>
                  <a:lnTo>
                    <a:pt x="451199" y="222504"/>
                  </a:lnTo>
                  <a:lnTo>
                    <a:pt x="449580" y="200692"/>
                  </a:lnTo>
                  <a:lnTo>
                    <a:pt x="451675" y="183642"/>
                  </a:lnTo>
                  <a:lnTo>
                    <a:pt x="453771" y="166688"/>
                  </a:lnTo>
                  <a:lnTo>
                    <a:pt x="471868" y="160306"/>
                  </a:lnTo>
                  <a:lnTo>
                    <a:pt x="466534" y="133731"/>
                  </a:lnTo>
                  <a:lnTo>
                    <a:pt x="455200" y="119348"/>
                  </a:lnTo>
                  <a:lnTo>
                    <a:pt x="477678" y="113443"/>
                  </a:lnTo>
                  <a:lnTo>
                    <a:pt x="466915" y="94869"/>
                  </a:lnTo>
                  <a:lnTo>
                    <a:pt x="456152" y="76295"/>
                  </a:lnTo>
                  <a:lnTo>
                    <a:pt x="436912" y="56674"/>
                  </a:lnTo>
                  <a:lnTo>
                    <a:pt x="416052" y="49721"/>
                  </a:lnTo>
                  <a:lnTo>
                    <a:pt x="386619" y="41815"/>
                  </a:lnTo>
                  <a:lnTo>
                    <a:pt x="335756" y="31242"/>
                  </a:lnTo>
                  <a:lnTo>
                    <a:pt x="321278" y="42386"/>
                  </a:lnTo>
                  <a:lnTo>
                    <a:pt x="318611" y="29051"/>
                  </a:lnTo>
                  <a:lnTo>
                    <a:pt x="253365" y="29623"/>
                  </a:lnTo>
                  <a:lnTo>
                    <a:pt x="243173" y="6858"/>
                  </a:lnTo>
                  <a:lnTo>
                    <a:pt x="224409" y="17431"/>
                  </a:lnTo>
                  <a:lnTo>
                    <a:pt x="207359" y="15335"/>
                  </a:lnTo>
                  <a:lnTo>
                    <a:pt x="191738" y="476"/>
                  </a:lnTo>
                  <a:lnTo>
                    <a:pt x="185356" y="16954"/>
                  </a:lnTo>
                  <a:lnTo>
                    <a:pt x="174117" y="2572"/>
                  </a:lnTo>
                  <a:lnTo>
                    <a:pt x="152685" y="0"/>
                  </a:lnTo>
                  <a:lnTo>
                    <a:pt x="146304" y="16478"/>
                  </a:lnTo>
                  <a:lnTo>
                    <a:pt x="128682" y="18574"/>
                  </a:lnTo>
                  <a:lnTo>
                    <a:pt x="110490" y="24956"/>
                  </a:lnTo>
                  <a:lnTo>
                    <a:pt x="112204" y="46768"/>
                  </a:lnTo>
                  <a:lnTo>
                    <a:pt x="101536" y="62770"/>
                  </a:lnTo>
                  <a:lnTo>
                    <a:pt x="94488" y="48958"/>
                  </a:lnTo>
                  <a:lnTo>
                    <a:pt x="73628" y="42005"/>
                  </a:lnTo>
                  <a:lnTo>
                    <a:pt x="71056" y="63246"/>
                  </a:lnTo>
                  <a:lnTo>
                    <a:pt x="86582" y="78200"/>
                  </a:lnTo>
                  <a:lnTo>
                    <a:pt x="83915" y="99441"/>
                  </a:lnTo>
                  <a:lnTo>
                    <a:pt x="57721" y="100489"/>
                  </a:lnTo>
                  <a:lnTo>
                    <a:pt x="64103" y="84011"/>
                  </a:lnTo>
                  <a:lnTo>
                    <a:pt x="53340" y="65437"/>
                  </a:lnTo>
                  <a:lnTo>
                    <a:pt x="34671" y="76105"/>
                  </a:lnTo>
                  <a:lnTo>
                    <a:pt x="40576" y="98393"/>
                  </a:lnTo>
                  <a:lnTo>
                    <a:pt x="51339" y="116967"/>
                  </a:lnTo>
                  <a:lnTo>
                    <a:pt x="38005" y="119634"/>
                  </a:lnTo>
                  <a:lnTo>
                    <a:pt x="22479" y="104775"/>
                  </a:lnTo>
                  <a:lnTo>
                    <a:pt x="0" y="110681"/>
                  </a:lnTo>
                  <a:lnTo>
                    <a:pt x="14478" y="134017"/>
                  </a:lnTo>
                  <a:lnTo>
                    <a:pt x="25241" y="152591"/>
                  </a:lnTo>
                  <a:lnTo>
                    <a:pt x="36004" y="171260"/>
                  </a:lnTo>
                  <a:lnTo>
                    <a:pt x="56864" y="178118"/>
                  </a:lnTo>
                  <a:lnTo>
                    <a:pt x="93250" y="199930"/>
                  </a:lnTo>
                  <a:lnTo>
                    <a:pt x="129730" y="221647"/>
                  </a:lnTo>
                  <a:lnTo>
                    <a:pt x="189166" y="267843"/>
                  </a:lnTo>
                  <a:lnTo>
                    <a:pt x="195643" y="285941"/>
                  </a:lnTo>
                  <a:lnTo>
                    <a:pt x="206883" y="300323"/>
                  </a:lnTo>
                  <a:lnTo>
                    <a:pt x="227838" y="307181"/>
                  </a:lnTo>
                  <a:lnTo>
                    <a:pt x="239077" y="321469"/>
                  </a:lnTo>
                  <a:lnTo>
                    <a:pt x="256698" y="319373"/>
                  </a:lnTo>
                  <a:lnTo>
                    <a:pt x="274891" y="312992"/>
                  </a:lnTo>
                  <a:lnTo>
                    <a:pt x="288226" y="310325"/>
                  </a:lnTo>
                  <a:lnTo>
                    <a:pt x="310134" y="308705"/>
                  </a:lnTo>
                  <a:lnTo>
                    <a:pt x="321469" y="323088"/>
                  </a:lnTo>
                  <a:lnTo>
                    <a:pt x="338518" y="325184"/>
                  </a:lnTo>
                  <a:lnTo>
                    <a:pt x="356235" y="322993"/>
                  </a:lnTo>
                  <a:lnTo>
                    <a:pt x="372808" y="329375"/>
                  </a:lnTo>
                  <a:lnTo>
                    <a:pt x="393668" y="336328"/>
                  </a:lnTo>
                  <a:lnTo>
                    <a:pt x="405003" y="350615"/>
                  </a:lnTo>
                  <a:lnTo>
                    <a:pt x="405003" y="350615"/>
                  </a:lnTo>
                  <a:lnTo>
                    <a:pt x="405003" y="35061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F9564E0-A1C9-9993-661C-16FB1A330D8E}"/>
                </a:ext>
              </a:extLst>
            </p:cNvPr>
            <p:cNvSpPr/>
            <p:nvPr/>
          </p:nvSpPr>
          <p:spPr>
            <a:xfrm>
              <a:off x="9883686" y="70775"/>
              <a:ext cx="657314" cy="751146"/>
            </a:xfrm>
            <a:custGeom>
              <a:avLst/>
              <a:gdLst>
                <a:gd name="connsiteX0" fmla="*/ 104775 w 390334"/>
                <a:gd name="connsiteY0" fmla="*/ 446056 h 446055"/>
                <a:gd name="connsiteX1" fmla="*/ 122491 w 390334"/>
                <a:gd name="connsiteY1" fmla="*/ 443865 h 446055"/>
                <a:gd name="connsiteX2" fmla="*/ 140589 w 390334"/>
                <a:gd name="connsiteY2" fmla="*/ 402812 h 446055"/>
                <a:gd name="connsiteX3" fmla="*/ 150781 w 390334"/>
                <a:gd name="connsiteY3" fmla="*/ 391097 h 446055"/>
                <a:gd name="connsiteX4" fmla="*/ 164688 w 390334"/>
                <a:gd name="connsiteY4" fmla="*/ 384143 h 446055"/>
                <a:gd name="connsiteX5" fmla="*/ 184975 w 390334"/>
                <a:gd name="connsiteY5" fmla="*/ 360712 h 446055"/>
                <a:gd name="connsiteX6" fmla="*/ 195072 w 390334"/>
                <a:gd name="connsiteY6" fmla="*/ 348996 h 446055"/>
                <a:gd name="connsiteX7" fmla="*/ 213836 w 390334"/>
                <a:gd name="connsiteY7" fmla="*/ 338328 h 446055"/>
                <a:gd name="connsiteX8" fmla="*/ 232600 w 390334"/>
                <a:gd name="connsiteY8" fmla="*/ 327660 h 446055"/>
                <a:gd name="connsiteX9" fmla="*/ 250793 w 390334"/>
                <a:gd name="connsiteY9" fmla="*/ 321278 h 446055"/>
                <a:gd name="connsiteX10" fmla="*/ 262604 w 390334"/>
                <a:gd name="connsiteY10" fmla="*/ 331375 h 446055"/>
                <a:gd name="connsiteX11" fmla="*/ 278702 w 390334"/>
                <a:gd name="connsiteY11" fmla="*/ 342043 h 446055"/>
                <a:gd name="connsiteX12" fmla="*/ 300133 w 390334"/>
                <a:gd name="connsiteY12" fmla="*/ 344615 h 446055"/>
                <a:gd name="connsiteX13" fmla="*/ 318325 w 390334"/>
                <a:gd name="connsiteY13" fmla="*/ 338233 h 446055"/>
                <a:gd name="connsiteX14" fmla="*/ 334423 w 390334"/>
                <a:gd name="connsiteY14" fmla="*/ 348901 h 446055"/>
                <a:gd name="connsiteX15" fmla="*/ 328422 w 390334"/>
                <a:gd name="connsiteY15" fmla="*/ 326517 h 446055"/>
                <a:gd name="connsiteX16" fmla="*/ 321945 w 390334"/>
                <a:gd name="connsiteY16" fmla="*/ 308419 h 446055"/>
                <a:gd name="connsiteX17" fmla="*/ 314992 w 390334"/>
                <a:gd name="connsiteY17" fmla="*/ 294608 h 446055"/>
                <a:gd name="connsiteX18" fmla="*/ 317564 w 390334"/>
                <a:gd name="connsiteY18" fmla="*/ 273272 h 446055"/>
                <a:gd name="connsiteX19" fmla="*/ 306800 w 390334"/>
                <a:gd name="connsiteY19" fmla="*/ 254603 h 446055"/>
                <a:gd name="connsiteX20" fmla="*/ 321850 w 390334"/>
                <a:gd name="connsiteY20" fmla="*/ 239173 h 446055"/>
                <a:gd name="connsiteX21" fmla="*/ 323374 w 390334"/>
                <a:gd name="connsiteY21" fmla="*/ 226409 h 446055"/>
                <a:gd name="connsiteX22" fmla="*/ 329755 w 390334"/>
                <a:gd name="connsiteY22" fmla="*/ 209836 h 446055"/>
                <a:gd name="connsiteX23" fmla="*/ 336709 w 390334"/>
                <a:gd name="connsiteY23" fmla="*/ 189071 h 446055"/>
                <a:gd name="connsiteX24" fmla="*/ 347377 w 390334"/>
                <a:gd name="connsiteY24" fmla="*/ 173069 h 446055"/>
                <a:gd name="connsiteX25" fmla="*/ 345186 w 390334"/>
                <a:gd name="connsiteY25" fmla="*/ 155543 h 446055"/>
                <a:gd name="connsiteX26" fmla="*/ 343567 w 390334"/>
                <a:gd name="connsiteY26" fmla="*/ 133636 h 446055"/>
                <a:gd name="connsiteX27" fmla="*/ 341376 w 390334"/>
                <a:gd name="connsiteY27" fmla="*/ 116110 h 446055"/>
                <a:gd name="connsiteX28" fmla="*/ 334328 w 390334"/>
                <a:gd name="connsiteY28" fmla="*/ 102299 h 446055"/>
                <a:gd name="connsiteX29" fmla="*/ 344996 w 390334"/>
                <a:gd name="connsiteY29" fmla="*/ 86297 h 446055"/>
                <a:gd name="connsiteX30" fmla="*/ 351377 w 390334"/>
                <a:gd name="connsiteY30" fmla="*/ 69723 h 446055"/>
                <a:gd name="connsiteX31" fmla="*/ 362141 w 390334"/>
                <a:gd name="connsiteY31" fmla="*/ 53721 h 446055"/>
                <a:gd name="connsiteX32" fmla="*/ 359950 w 390334"/>
                <a:gd name="connsiteY32" fmla="*/ 36195 h 446055"/>
                <a:gd name="connsiteX33" fmla="*/ 375381 w 390334"/>
                <a:gd name="connsiteY33" fmla="*/ 16478 h 446055"/>
                <a:gd name="connsiteX34" fmla="*/ 390335 w 390334"/>
                <a:gd name="connsiteY34" fmla="*/ 1048 h 446055"/>
                <a:gd name="connsiteX35" fmla="*/ 346996 w 390334"/>
                <a:gd name="connsiteY35" fmla="*/ 0 h 446055"/>
                <a:gd name="connsiteX36" fmla="*/ 324993 w 390334"/>
                <a:gd name="connsiteY36" fmla="*/ 1619 h 446055"/>
                <a:gd name="connsiteX37" fmla="*/ 303086 w 390334"/>
                <a:gd name="connsiteY37" fmla="*/ 3239 h 446055"/>
                <a:gd name="connsiteX38" fmla="*/ 216313 w 390334"/>
                <a:gd name="connsiteY38" fmla="*/ 1143 h 446055"/>
                <a:gd name="connsiteX39" fmla="*/ 192786 w 390334"/>
                <a:gd name="connsiteY39" fmla="*/ 15526 h 446055"/>
                <a:gd name="connsiteX40" fmla="*/ 170783 w 390334"/>
                <a:gd name="connsiteY40" fmla="*/ 17145 h 446055"/>
                <a:gd name="connsiteX41" fmla="*/ 168688 w 390334"/>
                <a:gd name="connsiteY41" fmla="*/ 34195 h 446055"/>
                <a:gd name="connsiteX42" fmla="*/ 149923 w 390334"/>
                <a:gd name="connsiteY42" fmla="*/ 44863 h 446055"/>
                <a:gd name="connsiteX43" fmla="*/ 131731 w 390334"/>
                <a:gd name="connsiteY43" fmla="*/ 51340 h 446055"/>
                <a:gd name="connsiteX44" fmla="*/ 117348 w 390334"/>
                <a:gd name="connsiteY44" fmla="*/ 62484 h 446055"/>
                <a:gd name="connsiteX45" fmla="*/ 110966 w 390334"/>
                <a:gd name="connsiteY45" fmla="*/ 79058 h 446055"/>
                <a:gd name="connsiteX46" fmla="*/ 100299 w 390334"/>
                <a:gd name="connsiteY46" fmla="*/ 94964 h 446055"/>
                <a:gd name="connsiteX47" fmla="*/ 81534 w 390334"/>
                <a:gd name="connsiteY47" fmla="*/ 105632 h 446055"/>
                <a:gd name="connsiteX48" fmla="*/ 70866 w 390334"/>
                <a:gd name="connsiteY48" fmla="*/ 121634 h 446055"/>
                <a:gd name="connsiteX49" fmla="*/ 60198 w 390334"/>
                <a:gd name="connsiteY49" fmla="*/ 137636 h 446055"/>
                <a:gd name="connsiteX50" fmla="*/ 71438 w 390334"/>
                <a:gd name="connsiteY50" fmla="*/ 152019 h 446055"/>
                <a:gd name="connsiteX51" fmla="*/ 82201 w 390334"/>
                <a:gd name="connsiteY51" fmla="*/ 170688 h 446055"/>
                <a:gd name="connsiteX52" fmla="*/ 98298 w 390334"/>
                <a:gd name="connsiteY52" fmla="*/ 181261 h 446055"/>
                <a:gd name="connsiteX53" fmla="*/ 83915 w 390334"/>
                <a:gd name="connsiteY53" fmla="*/ 192500 h 446055"/>
                <a:gd name="connsiteX54" fmla="*/ 68961 w 390334"/>
                <a:gd name="connsiteY54" fmla="*/ 207931 h 446055"/>
                <a:gd name="connsiteX55" fmla="*/ 58198 w 390334"/>
                <a:gd name="connsiteY55" fmla="*/ 223933 h 446055"/>
                <a:gd name="connsiteX56" fmla="*/ 47530 w 390334"/>
                <a:gd name="connsiteY56" fmla="*/ 239935 h 446055"/>
                <a:gd name="connsiteX57" fmla="*/ 36862 w 390334"/>
                <a:gd name="connsiteY57" fmla="*/ 255937 h 446055"/>
                <a:gd name="connsiteX58" fmla="*/ 26194 w 390334"/>
                <a:gd name="connsiteY58" fmla="*/ 271939 h 446055"/>
                <a:gd name="connsiteX59" fmla="*/ 15050 w 390334"/>
                <a:gd name="connsiteY59" fmla="*/ 292132 h 446055"/>
                <a:gd name="connsiteX60" fmla="*/ 0 w 390334"/>
                <a:gd name="connsiteY60" fmla="*/ 307658 h 446055"/>
                <a:gd name="connsiteX61" fmla="*/ 11335 w 390334"/>
                <a:gd name="connsiteY61" fmla="*/ 321945 h 446055"/>
                <a:gd name="connsiteX62" fmla="*/ 22098 w 390334"/>
                <a:gd name="connsiteY62" fmla="*/ 340614 h 446055"/>
                <a:gd name="connsiteX63" fmla="*/ 24289 w 390334"/>
                <a:gd name="connsiteY63" fmla="*/ 358235 h 446055"/>
                <a:gd name="connsiteX64" fmla="*/ 41434 w 390334"/>
                <a:gd name="connsiteY64" fmla="*/ 360331 h 446055"/>
                <a:gd name="connsiteX65" fmla="*/ 60770 w 390334"/>
                <a:gd name="connsiteY65" fmla="*/ 380048 h 446055"/>
                <a:gd name="connsiteX66" fmla="*/ 72009 w 390334"/>
                <a:gd name="connsiteY66" fmla="*/ 394335 h 446055"/>
                <a:gd name="connsiteX67" fmla="*/ 74200 w 390334"/>
                <a:gd name="connsiteY67" fmla="*/ 411956 h 446055"/>
                <a:gd name="connsiteX68" fmla="*/ 81153 w 390334"/>
                <a:gd name="connsiteY68" fmla="*/ 425768 h 446055"/>
                <a:gd name="connsiteX69" fmla="*/ 101060 w 390334"/>
                <a:gd name="connsiteY69" fmla="*/ 441198 h 446055"/>
                <a:gd name="connsiteX70" fmla="*/ 104775 w 390334"/>
                <a:gd name="connsiteY70" fmla="*/ 446056 h 446055"/>
                <a:gd name="connsiteX71" fmla="*/ 104775 w 390334"/>
                <a:gd name="connsiteY71" fmla="*/ 446056 h 446055"/>
                <a:gd name="connsiteX72" fmla="*/ 104775 w 390334"/>
                <a:gd name="connsiteY72" fmla="*/ 446056 h 44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0334" h="446055">
                  <a:moveTo>
                    <a:pt x="104775" y="446056"/>
                  </a:moveTo>
                  <a:lnTo>
                    <a:pt x="122491" y="443865"/>
                  </a:lnTo>
                  <a:lnTo>
                    <a:pt x="140589" y="402812"/>
                  </a:lnTo>
                  <a:lnTo>
                    <a:pt x="150781" y="391097"/>
                  </a:lnTo>
                  <a:lnTo>
                    <a:pt x="164688" y="384143"/>
                  </a:lnTo>
                  <a:lnTo>
                    <a:pt x="184975" y="360712"/>
                  </a:lnTo>
                  <a:lnTo>
                    <a:pt x="195072" y="348996"/>
                  </a:lnTo>
                  <a:lnTo>
                    <a:pt x="213836" y="338328"/>
                  </a:lnTo>
                  <a:lnTo>
                    <a:pt x="232600" y="327660"/>
                  </a:lnTo>
                  <a:lnTo>
                    <a:pt x="250793" y="321278"/>
                  </a:lnTo>
                  <a:lnTo>
                    <a:pt x="262604" y="331375"/>
                  </a:lnTo>
                  <a:lnTo>
                    <a:pt x="278702" y="342043"/>
                  </a:lnTo>
                  <a:lnTo>
                    <a:pt x="300133" y="344615"/>
                  </a:lnTo>
                  <a:lnTo>
                    <a:pt x="318325" y="338233"/>
                  </a:lnTo>
                  <a:lnTo>
                    <a:pt x="334423" y="348901"/>
                  </a:lnTo>
                  <a:lnTo>
                    <a:pt x="328422" y="326517"/>
                  </a:lnTo>
                  <a:lnTo>
                    <a:pt x="321945" y="308419"/>
                  </a:lnTo>
                  <a:lnTo>
                    <a:pt x="314992" y="294608"/>
                  </a:lnTo>
                  <a:lnTo>
                    <a:pt x="317564" y="273272"/>
                  </a:lnTo>
                  <a:lnTo>
                    <a:pt x="306800" y="254603"/>
                  </a:lnTo>
                  <a:lnTo>
                    <a:pt x="321850" y="239173"/>
                  </a:lnTo>
                  <a:lnTo>
                    <a:pt x="323374" y="226409"/>
                  </a:lnTo>
                  <a:lnTo>
                    <a:pt x="329755" y="209836"/>
                  </a:lnTo>
                  <a:lnTo>
                    <a:pt x="336709" y="189071"/>
                  </a:lnTo>
                  <a:lnTo>
                    <a:pt x="347377" y="173069"/>
                  </a:lnTo>
                  <a:lnTo>
                    <a:pt x="345186" y="155543"/>
                  </a:lnTo>
                  <a:lnTo>
                    <a:pt x="343567" y="133636"/>
                  </a:lnTo>
                  <a:lnTo>
                    <a:pt x="341376" y="116110"/>
                  </a:lnTo>
                  <a:lnTo>
                    <a:pt x="334328" y="102299"/>
                  </a:lnTo>
                  <a:lnTo>
                    <a:pt x="344996" y="86297"/>
                  </a:lnTo>
                  <a:lnTo>
                    <a:pt x="351377" y="69723"/>
                  </a:lnTo>
                  <a:lnTo>
                    <a:pt x="362141" y="53721"/>
                  </a:lnTo>
                  <a:lnTo>
                    <a:pt x="359950" y="36195"/>
                  </a:lnTo>
                  <a:lnTo>
                    <a:pt x="375381" y="16478"/>
                  </a:lnTo>
                  <a:lnTo>
                    <a:pt x="390335" y="1048"/>
                  </a:lnTo>
                  <a:lnTo>
                    <a:pt x="346996" y="0"/>
                  </a:lnTo>
                  <a:lnTo>
                    <a:pt x="324993" y="1619"/>
                  </a:lnTo>
                  <a:lnTo>
                    <a:pt x="303086" y="3239"/>
                  </a:lnTo>
                  <a:lnTo>
                    <a:pt x="216313" y="1143"/>
                  </a:lnTo>
                  <a:lnTo>
                    <a:pt x="192786" y="15526"/>
                  </a:lnTo>
                  <a:lnTo>
                    <a:pt x="170783" y="17145"/>
                  </a:lnTo>
                  <a:lnTo>
                    <a:pt x="168688" y="34195"/>
                  </a:lnTo>
                  <a:lnTo>
                    <a:pt x="149923" y="44863"/>
                  </a:lnTo>
                  <a:lnTo>
                    <a:pt x="131731" y="51340"/>
                  </a:lnTo>
                  <a:lnTo>
                    <a:pt x="117348" y="62484"/>
                  </a:lnTo>
                  <a:lnTo>
                    <a:pt x="110966" y="79058"/>
                  </a:lnTo>
                  <a:lnTo>
                    <a:pt x="100299" y="94964"/>
                  </a:lnTo>
                  <a:lnTo>
                    <a:pt x="81534" y="105632"/>
                  </a:lnTo>
                  <a:lnTo>
                    <a:pt x="70866" y="121634"/>
                  </a:lnTo>
                  <a:lnTo>
                    <a:pt x="60198" y="137636"/>
                  </a:lnTo>
                  <a:lnTo>
                    <a:pt x="71438" y="152019"/>
                  </a:lnTo>
                  <a:lnTo>
                    <a:pt x="82201" y="170688"/>
                  </a:lnTo>
                  <a:lnTo>
                    <a:pt x="98298" y="181261"/>
                  </a:lnTo>
                  <a:lnTo>
                    <a:pt x="83915" y="192500"/>
                  </a:lnTo>
                  <a:lnTo>
                    <a:pt x="68961" y="207931"/>
                  </a:lnTo>
                  <a:lnTo>
                    <a:pt x="58198" y="223933"/>
                  </a:lnTo>
                  <a:lnTo>
                    <a:pt x="47530" y="239935"/>
                  </a:lnTo>
                  <a:lnTo>
                    <a:pt x="36862" y="255937"/>
                  </a:lnTo>
                  <a:lnTo>
                    <a:pt x="26194" y="271939"/>
                  </a:lnTo>
                  <a:lnTo>
                    <a:pt x="15050" y="292132"/>
                  </a:lnTo>
                  <a:lnTo>
                    <a:pt x="0" y="307658"/>
                  </a:lnTo>
                  <a:lnTo>
                    <a:pt x="11335" y="321945"/>
                  </a:lnTo>
                  <a:lnTo>
                    <a:pt x="22098" y="340614"/>
                  </a:lnTo>
                  <a:lnTo>
                    <a:pt x="24289" y="358235"/>
                  </a:lnTo>
                  <a:lnTo>
                    <a:pt x="41434" y="360331"/>
                  </a:lnTo>
                  <a:lnTo>
                    <a:pt x="60770" y="380048"/>
                  </a:lnTo>
                  <a:lnTo>
                    <a:pt x="72009" y="394335"/>
                  </a:lnTo>
                  <a:lnTo>
                    <a:pt x="74200" y="411956"/>
                  </a:lnTo>
                  <a:lnTo>
                    <a:pt x="81153" y="425768"/>
                  </a:lnTo>
                  <a:lnTo>
                    <a:pt x="101060" y="441198"/>
                  </a:lnTo>
                  <a:lnTo>
                    <a:pt x="104775" y="446056"/>
                  </a:lnTo>
                  <a:lnTo>
                    <a:pt x="104775" y="446056"/>
                  </a:lnTo>
                  <a:lnTo>
                    <a:pt x="104775" y="44605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3FCE6A0E-9D95-0E97-D658-0BD903B01B67}"/>
                </a:ext>
              </a:extLst>
            </p:cNvPr>
            <p:cNvSpPr/>
            <p:nvPr/>
          </p:nvSpPr>
          <p:spPr>
            <a:xfrm>
              <a:off x="7529833" y="692000"/>
              <a:ext cx="644162" cy="542628"/>
            </a:xfrm>
            <a:custGeom>
              <a:avLst/>
              <a:gdLst>
                <a:gd name="connsiteX0" fmla="*/ 240030 w 382524"/>
                <a:gd name="connsiteY0" fmla="*/ 322231 h 322230"/>
                <a:gd name="connsiteX1" fmla="*/ 237935 w 382524"/>
                <a:gd name="connsiteY1" fmla="*/ 304705 h 322230"/>
                <a:gd name="connsiteX2" fmla="*/ 224028 w 382524"/>
                <a:gd name="connsiteY2" fmla="*/ 277082 h 322230"/>
                <a:gd name="connsiteX3" fmla="*/ 241554 w 382524"/>
                <a:gd name="connsiteY3" fmla="*/ 274891 h 322230"/>
                <a:gd name="connsiteX4" fmla="*/ 248508 w 382524"/>
                <a:gd name="connsiteY4" fmla="*/ 254127 h 322230"/>
                <a:gd name="connsiteX5" fmla="*/ 246316 w 382524"/>
                <a:gd name="connsiteY5" fmla="*/ 236601 h 322230"/>
                <a:gd name="connsiteX6" fmla="*/ 266033 w 382524"/>
                <a:gd name="connsiteY6" fmla="*/ 252032 h 322230"/>
                <a:gd name="connsiteX7" fmla="*/ 281559 w 382524"/>
                <a:gd name="connsiteY7" fmla="*/ 266891 h 322230"/>
                <a:gd name="connsiteX8" fmla="*/ 292132 w 382524"/>
                <a:gd name="connsiteY8" fmla="*/ 250889 h 322230"/>
                <a:gd name="connsiteX9" fmla="*/ 286798 w 382524"/>
                <a:gd name="connsiteY9" fmla="*/ 224314 h 322230"/>
                <a:gd name="connsiteX10" fmla="*/ 280321 w 382524"/>
                <a:gd name="connsiteY10" fmla="*/ 206312 h 322230"/>
                <a:gd name="connsiteX11" fmla="*/ 298990 w 382524"/>
                <a:gd name="connsiteY11" fmla="*/ 195643 h 322230"/>
                <a:gd name="connsiteX12" fmla="*/ 316039 w 382524"/>
                <a:gd name="connsiteY12" fmla="*/ 197739 h 322230"/>
                <a:gd name="connsiteX13" fmla="*/ 326707 w 382524"/>
                <a:gd name="connsiteY13" fmla="*/ 181737 h 322230"/>
                <a:gd name="connsiteX14" fmla="*/ 346900 w 382524"/>
                <a:gd name="connsiteY14" fmla="*/ 158305 h 322230"/>
                <a:gd name="connsiteX15" fmla="*/ 356997 w 382524"/>
                <a:gd name="connsiteY15" fmla="*/ 146590 h 322230"/>
                <a:gd name="connsiteX16" fmla="*/ 371856 w 382524"/>
                <a:gd name="connsiteY16" fmla="*/ 131159 h 322230"/>
                <a:gd name="connsiteX17" fmla="*/ 382524 w 382524"/>
                <a:gd name="connsiteY17" fmla="*/ 115252 h 322230"/>
                <a:gd name="connsiteX18" fmla="*/ 366999 w 382524"/>
                <a:gd name="connsiteY18" fmla="*/ 100394 h 322230"/>
                <a:gd name="connsiteX19" fmla="*/ 360616 w 382524"/>
                <a:gd name="connsiteY19" fmla="*/ 82296 h 322230"/>
                <a:gd name="connsiteX20" fmla="*/ 349377 w 382524"/>
                <a:gd name="connsiteY20" fmla="*/ 67913 h 322230"/>
                <a:gd name="connsiteX21" fmla="*/ 333851 w 382524"/>
                <a:gd name="connsiteY21" fmla="*/ 53054 h 322230"/>
                <a:gd name="connsiteX22" fmla="*/ 318421 w 382524"/>
                <a:gd name="connsiteY22" fmla="*/ 38195 h 322230"/>
                <a:gd name="connsiteX23" fmla="*/ 320516 w 382524"/>
                <a:gd name="connsiteY23" fmla="*/ 21241 h 322230"/>
                <a:gd name="connsiteX24" fmla="*/ 304515 w 382524"/>
                <a:gd name="connsiteY24" fmla="*/ 10573 h 322230"/>
                <a:gd name="connsiteX25" fmla="*/ 288513 w 382524"/>
                <a:gd name="connsiteY25" fmla="*/ 0 h 322230"/>
                <a:gd name="connsiteX26" fmla="*/ 285845 w 382524"/>
                <a:gd name="connsiteY26" fmla="*/ 21241 h 322230"/>
                <a:gd name="connsiteX27" fmla="*/ 264033 w 382524"/>
                <a:gd name="connsiteY27" fmla="*/ 22860 h 322230"/>
                <a:gd name="connsiteX28" fmla="*/ 266224 w 382524"/>
                <a:gd name="connsiteY28" fmla="*/ 40386 h 322230"/>
                <a:gd name="connsiteX29" fmla="*/ 251270 w 382524"/>
                <a:gd name="connsiteY29" fmla="*/ 55817 h 322230"/>
                <a:gd name="connsiteX30" fmla="*/ 234220 w 382524"/>
                <a:gd name="connsiteY30" fmla="*/ 53721 h 322230"/>
                <a:gd name="connsiteX31" fmla="*/ 231648 w 382524"/>
                <a:gd name="connsiteY31" fmla="*/ 75057 h 322230"/>
                <a:gd name="connsiteX32" fmla="*/ 215646 w 382524"/>
                <a:gd name="connsiteY32" fmla="*/ 64389 h 322230"/>
                <a:gd name="connsiteX33" fmla="*/ 200692 w 382524"/>
                <a:gd name="connsiteY33" fmla="*/ 79820 h 322230"/>
                <a:gd name="connsiteX34" fmla="*/ 190119 w 382524"/>
                <a:gd name="connsiteY34" fmla="*/ 95822 h 322230"/>
                <a:gd name="connsiteX35" fmla="*/ 174593 w 382524"/>
                <a:gd name="connsiteY35" fmla="*/ 80963 h 322230"/>
                <a:gd name="connsiteX36" fmla="*/ 160782 w 382524"/>
                <a:gd name="connsiteY36" fmla="*/ 87821 h 322230"/>
                <a:gd name="connsiteX37" fmla="*/ 145256 w 382524"/>
                <a:gd name="connsiteY37" fmla="*/ 72962 h 322230"/>
                <a:gd name="connsiteX38" fmla="*/ 138875 w 382524"/>
                <a:gd name="connsiteY38" fmla="*/ 54959 h 322230"/>
                <a:gd name="connsiteX39" fmla="*/ 132493 w 382524"/>
                <a:gd name="connsiteY39" fmla="*/ 71438 h 322230"/>
                <a:gd name="connsiteX40" fmla="*/ 110680 w 382524"/>
                <a:gd name="connsiteY40" fmla="*/ 73057 h 322230"/>
                <a:gd name="connsiteX41" fmla="*/ 104299 w 382524"/>
                <a:gd name="connsiteY41" fmla="*/ 89535 h 322230"/>
                <a:gd name="connsiteX42" fmla="*/ 86201 w 382524"/>
                <a:gd name="connsiteY42" fmla="*/ 95917 h 322230"/>
                <a:gd name="connsiteX43" fmla="*/ 71247 w 382524"/>
                <a:gd name="connsiteY43" fmla="*/ 111347 h 322230"/>
                <a:gd name="connsiteX44" fmla="*/ 47340 w 382524"/>
                <a:gd name="connsiteY44" fmla="*/ 130016 h 322230"/>
                <a:gd name="connsiteX45" fmla="*/ 53245 w 382524"/>
                <a:gd name="connsiteY45" fmla="*/ 152305 h 322230"/>
                <a:gd name="connsiteX46" fmla="*/ 38862 w 382524"/>
                <a:gd name="connsiteY46" fmla="*/ 163544 h 322230"/>
                <a:gd name="connsiteX47" fmla="*/ 27623 w 382524"/>
                <a:gd name="connsiteY47" fmla="*/ 149162 h 322230"/>
                <a:gd name="connsiteX48" fmla="*/ 20288 w 382524"/>
                <a:gd name="connsiteY48" fmla="*/ 174212 h 322230"/>
                <a:gd name="connsiteX49" fmla="*/ 18098 w 382524"/>
                <a:gd name="connsiteY49" fmla="*/ 191167 h 322230"/>
                <a:gd name="connsiteX50" fmla="*/ 0 w 382524"/>
                <a:gd name="connsiteY50" fmla="*/ 197549 h 322230"/>
                <a:gd name="connsiteX51" fmla="*/ 12859 w 382524"/>
                <a:gd name="connsiteY51" fmla="*/ 233743 h 322230"/>
                <a:gd name="connsiteX52" fmla="*/ 60293 w 382524"/>
                <a:gd name="connsiteY52" fmla="*/ 235268 h 322230"/>
                <a:gd name="connsiteX53" fmla="*/ 76295 w 382524"/>
                <a:gd name="connsiteY53" fmla="*/ 245840 h 322230"/>
                <a:gd name="connsiteX54" fmla="*/ 94965 w 382524"/>
                <a:gd name="connsiteY54" fmla="*/ 235268 h 322230"/>
                <a:gd name="connsiteX55" fmla="*/ 137065 w 382524"/>
                <a:gd name="connsiteY55" fmla="*/ 244697 h 322230"/>
                <a:gd name="connsiteX56" fmla="*/ 174974 w 382524"/>
                <a:gd name="connsiteY56" fmla="*/ 253746 h 322230"/>
                <a:gd name="connsiteX57" fmla="*/ 195739 w 382524"/>
                <a:gd name="connsiteY57" fmla="*/ 260604 h 322230"/>
                <a:gd name="connsiteX58" fmla="*/ 206979 w 382524"/>
                <a:gd name="connsiteY58" fmla="*/ 274987 h 322230"/>
                <a:gd name="connsiteX59" fmla="*/ 225647 w 382524"/>
                <a:gd name="connsiteY59" fmla="*/ 298895 h 322230"/>
                <a:gd name="connsiteX60" fmla="*/ 236315 w 382524"/>
                <a:gd name="connsiteY60" fmla="*/ 317468 h 322230"/>
                <a:gd name="connsiteX61" fmla="*/ 240030 w 382524"/>
                <a:gd name="connsiteY61" fmla="*/ 322231 h 322230"/>
                <a:gd name="connsiteX62" fmla="*/ 240030 w 382524"/>
                <a:gd name="connsiteY62" fmla="*/ 322231 h 322230"/>
                <a:gd name="connsiteX63" fmla="*/ 240030 w 382524"/>
                <a:gd name="connsiteY63" fmla="*/ 322231 h 322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82524" h="322230">
                  <a:moveTo>
                    <a:pt x="240030" y="322231"/>
                  </a:moveTo>
                  <a:lnTo>
                    <a:pt x="237935" y="304705"/>
                  </a:lnTo>
                  <a:lnTo>
                    <a:pt x="224028" y="277082"/>
                  </a:lnTo>
                  <a:lnTo>
                    <a:pt x="241554" y="274891"/>
                  </a:lnTo>
                  <a:lnTo>
                    <a:pt x="248508" y="254127"/>
                  </a:lnTo>
                  <a:lnTo>
                    <a:pt x="246316" y="236601"/>
                  </a:lnTo>
                  <a:lnTo>
                    <a:pt x="266033" y="252032"/>
                  </a:lnTo>
                  <a:lnTo>
                    <a:pt x="281559" y="266891"/>
                  </a:lnTo>
                  <a:lnTo>
                    <a:pt x="292132" y="250889"/>
                  </a:lnTo>
                  <a:lnTo>
                    <a:pt x="286798" y="224314"/>
                  </a:lnTo>
                  <a:lnTo>
                    <a:pt x="280321" y="206312"/>
                  </a:lnTo>
                  <a:lnTo>
                    <a:pt x="298990" y="195643"/>
                  </a:lnTo>
                  <a:lnTo>
                    <a:pt x="316039" y="197739"/>
                  </a:lnTo>
                  <a:lnTo>
                    <a:pt x="326707" y="181737"/>
                  </a:lnTo>
                  <a:lnTo>
                    <a:pt x="346900" y="158305"/>
                  </a:lnTo>
                  <a:lnTo>
                    <a:pt x="356997" y="146590"/>
                  </a:lnTo>
                  <a:lnTo>
                    <a:pt x="371856" y="131159"/>
                  </a:lnTo>
                  <a:lnTo>
                    <a:pt x="382524" y="115252"/>
                  </a:lnTo>
                  <a:lnTo>
                    <a:pt x="366999" y="100394"/>
                  </a:lnTo>
                  <a:lnTo>
                    <a:pt x="360616" y="82296"/>
                  </a:lnTo>
                  <a:lnTo>
                    <a:pt x="349377" y="67913"/>
                  </a:lnTo>
                  <a:lnTo>
                    <a:pt x="333851" y="53054"/>
                  </a:lnTo>
                  <a:lnTo>
                    <a:pt x="318421" y="38195"/>
                  </a:lnTo>
                  <a:lnTo>
                    <a:pt x="320516" y="21241"/>
                  </a:lnTo>
                  <a:lnTo>
                    <a:pt x="304515" y="10573"/>
                  </a:lnTo>
                  <a:lnTo>
                    <a:pt x="288513" y="0"/>
                  </a:lnTo>
                  <a:lnTo>
                    <a:pt x="285845" y="21241"/>
                  </a:lnTo>
                  <a:lnTo>
                    <a:pt x="264033" y="22860"/>
                  </a:lnTo>
                  <a:lnTo>
                    <a:pt x="266224" y="40386"/>
                  </a:lnTo>
                  <a:lnTo>
                    <a:pt x="251270" y="55817"/>
                  </a:lnTo>
                  <a:lnTo>
                    <a:pt x="234220" y="53721"/>
                  </a:lnTo>
                  <a:lnTo>
                    <a:pt x="231648" y="75057"/>
                  </a:lnTo>
                  <a:lnTo>
                    <a:pt x="215646" y="64389"/>
                  </a:lnTo>
                  <a:lnTo>
                    <a:pt x="200692" y="79820"/>
                  </a:lnTo>
                  <a:lnTo>
                    <a:pt x="190119" y="95822"/>
                  </a:lnTo>
                  <a:lnTo>
                    <a:pt x="174593" y="80963"/>
                  </a:lnTo>
                  <a:lnTo>
                    <a:pt x="160782" y="87821"/>
                  </a:lnTo>
                  <a:lnTo>
                    <a:pt x="145256" y="72962"/>
                  </a:lnTo>
                  <a:lnTo>
                    <a:pt x="138875" y="54959"/>
                  </a:lnTo>
                  <a:lnTo>
                    <a:pt x="132493" y="71438"/>
                  </a:lnTo>
                  <a:lnTo>
                    <a:pt x="110680" y="73057"/>
                  </a:lnTo>
                  <a:lnTo>
                    <a:pt x="104299" y="89535"/>
                  </a:lnTo>
                  <a:lnTo>
                    <a:pt x="86201" y="95917"/>
                  </a:lnTo>
                  <a:lnTo>
                    <a:pt x="71247" y="111347"/>
                  </a:lnTo>
                  <a:lnTo>
                    <a:pt x="47340" y="130016"/>
                  </a:lnTo>
                  <a:lnTo>
                    <a:pt x="53245" y="152305"/>
                  </a:lnTo>
                  <a:lnTo>
                    <a:pt x="38862" y="163544"/>
                  </a:lnTo>
                  <a:lnTo>
                    <a:pt x="27623" y="149162"/>
                  </a:lnTo>
                  <a:lnTo>
                    <a:pt x="20288" y="174212"/>
                  </a:lnTo>
                  <a:lnTo>
                    <a:pt x="18098" y="191167"/>
                  </a:lnTo>
                  <a:lnTo>
                    <a:pt x="0" y="197549"/>
                  </a:lnTo>
                  <a:lnTo>
                    <a:pt x="12859" y="233743"/>
                  </a:lnTo>
                  <a:lnTo>
                    <a:pt x="60293" y="235268"/>
                  </a:lnTo>
                  <a:lnTo>
                    <a:pt x="76295" y="245840"/>
                  </a:lnTo>
                  <a:lnTo>
                    <a:pt x="94965" y="235268"/>
                  </a:lnTo>
                  <a:lnTo>
                    <a:pt x="137065" y="244697"/>
                  </a:lnTo>
                  <a:lnTo>
                    <a:pt x="174974" y="253746"/>
                  </a:lnTo>
                  <a:lnTo>
                    <a:pt x="195739" y="260604"/>
                  </a:lnTo>
                  <a:lnTo>
                    <a:pt x="206979" y="274987"/>
                  </a:lnTo>
                  <a:lnTo>
                    <a:pt x="225647" y="298895"/>
                  </a:lnTo>
                  <a:lnTo>
                    <a:pt x="236315" y="317468"/>
                  </a:lnTo>
                  <a:lnTo>
                    <a:pt x="240030" y="322231"/>
                  </a:lnTo>
                  <a:lnTo>
                    <a:pt x="240030" y="322231"/>
                  </a:lnTo>
                  <a:lnTo>
                    <a:pt x="240030" y="32223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1C7E7617-17EC-B22D-03D2-3A360BF60EBE}"/>
                </a:ext>
              </a:extLst>
            </p:cNvPr>
            <p:cNvSpPr/>
            <p:nvPr/>
          </p:nvSpPr>
          <p:spPr>
            <a:xfrm>
              <a:off x="7799625" y="1035093"/>
              <a:ext cx="684902" cy="982121"/>
            </a:xfrm>
            <a:custGeom>
              <a:avLst/>
              <a:gdLst>
                <a:gd name="connsiteX0" fmla="*/ 43529 w 406717"/>
                <a:gd name="connsiteY0" fmla="*/ 583216 h 583215"/>
                <a:gd name="connsiteX1" fmla="*/ 62199 w 406717"/>
                <a:gd name="connsiteY1" fmla="*/ 572548 h 583215"/>
                <a:gd name="connsiteX2" fmla="*/ 93155 w 406717"/>
                <a:gd name="connsiteY2" fmla="*/ 567690 h 583215"/>
                <a:gd name="connsiteX3" fmla="*/ 115062 w 406717"/>
                <a:gd name="connsiteY3" fmla="*/ 566071 h 583215"/>
                <a:gd name="connsiteX4" fmla="*/ 135255 w 406717"/>
                <a:gd name="connsiteY4" fmla="*/ 542449 h 583215"/>
                <a:gd name="connsiteX5" fmla="*/ 149638 w 406717"/>
                <a:gd name="connsiteY5" fmla="*/ 531209 h 583215"/>
                <a:gd name="connsiteX6" fmla="*/ 177451 w 406717"/>
                <a:gd name="connsiteY6" fmla="*/ 517303 h 583215"/>
                <a:gd name="connsiteX7" fmla="*/ 195549 w 406717"/>
                <a:gd name="connsiteY7" fmla="*/ 510826 h 583215"/>
                <a:gd name="connsiteX8" fmla="*/ 214217 w 406717"/>
                <a:gd name="connsiteY8" fmla="*/ 500158 h 583215"/>
                <a:gd name="connsiteX9" fmla="*/ 233458 w 406717"/>
                <a:gd name="connsiteY9" fmla="*/ 485108 h 583215"/>
                <a:gd name="connsiteX10" fmla="*/ 259556 w 406717"/>
                <a:gd name="connsiteY10" fmla="*/ 483965 h 583215"/>
                <a:gd name="connsiteX11" fmla="*/ 288893 w 406717"/>
                <a:gd name="connsiteY11" fmla="*/ 491966 h 583215"/>
                <a:gd name="connsiteX12" fmla="*/ 306038 w 406717"/>
                <a:gd name="connsiteY12" fmla="*/ 494062 h 583215"/>
                <a:gd name="connsiteX13" fmla="*/ 327374 w 406717"/>
                <a:gd name="connsiteY13" fmla="*/ 496729 h 583215"/>
                <a:gd name="connsiteX14" fmla="*/ 341757 w 406717"/>
                <a:gd name="connsiteY14" fmla="*/ 485489 h 583215"/>
                <a:gd name="connsiteX15" fmla="*/ 359283 w 406717"/>
                <a:gd name="connsiteY15" fmla="*/ 448532 h 583215"/>
                <a:gd name="connsiteX16" fmla="*/ 373761 w 406717"/>
                <a:gd name="connsiteY16" fmla="*/ 437293 h 583215"/>
                <a:gd name="connsiteX17" fmla="*/ 393478 w 406717"/>
                <a:gd name="connsiteY17" fmla="*/ 418052 h 583215"/>
                <a:gd name="connsiteX18" fmla="*/ 392335 w 406717"/>
                <a:gd name="connsiteY18" fmla="*/ 391859 h 583215"/>
                <a:gd name="connsiteX19" fmla="*/ 406718 w 406717"/>
                <a:gd name="connsiteY19" fmla="*/ 380619 h 583215"/>
                <a:gd name="connsiteX20" fmla="*/ 406146 w 406717"/>
                <a:gd name="connsiteY20" fmla="*/ 350139 h 583215"/>
                <a:gd name="connsiteX21" fmla="*/ 399765 w 406717"/>
                <a:gd name="connsiteY21" fmla="*/ 331946 h 583215"/>
                <a:gd name="connsiteX22" fmla="*/ 397573 w 406717"/>
                <a:gd name="connsiteY22" fmla="*/ 314325 h 583215"/>
                <a:gd name="connsiteX23" fmla="*/ 403956 w 406717"/>
                <a:gd name="connsiteY23" fmla="*/ 297751 h 583215"/>
                <a:gd name="connsiteX24" fmla="*/ 371856 w 406717"/>
                <a:gd name="connsiteY24" fmla="*/ 241744 h 583215"/>
                <a:gd name="connsiteX25" fmla="*/ 353092 w 406717"/>
                <a:gd name="connsiteY25" fmla="*/ 217646 h 583215"/>
                <a:gd name="connsiteX26" fmla="*/ 279940 w 406717"/>
                <a:gd name="connsiteY26" fmla="*/ 143542 h 583215"/>
                <a:gd name="connsiteX27" fmla="*/ 256413 w 406717"/>
                <a:gd name="connsiteY27" fmla="*/ 123253 h 583215"/>
                <a:gd name="connsiteX28" fmla="*/ 241935 w 406717"/>
                <a:gd name="connsiteY28" fmla="*/ 99727 h 583215"/>
                <a:gd name="connsiteX29" fmla="*/ 225933 w 406717"/>
                <a:gd name="connsiteY29" fmla="*/ 89059 h 583215"/>
                <a:gd name="connsiteX30" fmla="*/ 205645 w 406717"/>
                <a:gd name="connsiteY30" fmla="*/ 77914 h 583215"/>
                <a:gd name="connsiteX31" fmla="*/ 188023 w 406717"/>
                <a:gd name="connsiteY31" fmla="*/ 80105 h 583215"/>
                <a:gd name="connsiteX32" fmla="*/ 176784 w 406717"/>
                <a:gd name="connsiteY32" fmla="*/ 65627 h 583215"/>
                <a:gd name="connsiteX33" fmla="*/ 154305 w 406717"/>
                <a:gd name="connsiteY33" fmla="*/ 36862 h 583215"/>
                <a:gd name="connsiteX34" fmla="*/ 134588 w 406717"/>
                <a:gd name="connsiteY34" fmla="*/ 21431 h 583215"/>
                <a:gd name="connsiteX35" fmla="*/ 137160 w 406717"/>
                <a:gd name="connsiteY35" fmla="*/ 0 h 583215"/>
                <a:gd name="connsiteX36" fmla="*/ 119634 w 406717"/>
                <a:gd name="connsiteY36" fmla="*/ 2191 h 583215"/>
                <a:gd name="connsiteX37" fmla="*/ 126016 w 406717"/>
                <a:gd name="connsiteY37" fmla="*/ 20288 h 583215"/>
                <a:gd name="connsiteX38" fmla="*/ 130302 w 406717"/>
                <a:gd name="connsiteY38" fmla="*/ 55626 h 583215"/>
                <a:gd name="connsiteX39" fmla="*/ 112681 w 406717"/>
                <a:gd name="connsiteY39" fmla="*/ 57721 h 583215"/>
                <a:gd name="connsiteX40" fmla="*/ 85440 w 406717"/>
                <a:gd name="connsiteY40" fmla="*/ 32671 h 583215"/>
                <a:gd name="connsiteX41" fmla="*/ 87059 w 406717"/>
                <a:gd name="connsiteY41" fmla="*/ 54578 h 583215"/>
                <a:gd name="connsiteX42" fmla="*/ 64675 w 406717"/>
                <a:gd name="connsiteY42" fmla="*/ 60484 h 583215"/>
                <a:gd name="connsiteX43" fmla="*/ 84487 w 406717"/>
                <a:gd name="connsiteY43" fmla="*/ 110680 h 583215"/>
                <a:gd name="connsiteX44" fmla="*/ 58388 w 406717"/>
                <a:gd name="connsiteY44" fmla="*/ 111823 h 583215"/>
                <a:gd name="connsiteX45" fmla="*/ 63246 w 406717"/>
                <a:gd name="connsiteY45" fmla="*/ 142875 h 583215"/>
                <a:gd name="connsiteX46" fmla="*/ 64865 w 406717"/>
                <a:gd name="connsiteY46" fmla="*/ 164782 h 583215"/>
                <a:gd name="connsiteX47" fmla="*/ 49911 w 406717"/>
                <a:gd name="connsiteY47" fmla="*/ 180308 h 583215"/>
                <a:gd name="connsiteX48" fmla="*/ 47244 w 406717"/>
                <a:gd name="connsiteY48" fmla="*/ 201644 h 583215"/>
                <a:gd name="connsiteX49" fmla="*/ 53150 w 406717"/>
                <a:gd name="connsiteY49" fmla="*/ 224123 h 583215"/>
                <a:gd name="connsiteX50" fmla="*/ 32861 w 406717"/>
                <a:gd name="connsiteY50" fmla="*/ 212884 h 583215"/>
                <a:gd name="connsiteX51" fmla="*/ 26575 w 406717"/>
                <a:gd name="connsiteY51" fmla="*/ 264223 h 583215"/>
                <a:gd name="connsiteX52" fmla="*/ 17621 w 406717"/>
                <a:gd name="connsiteY52" fmla="*/ 336899 h 583215"/>
                <a:gd name="connsiteX53" fmla="*/ 6953 w 406717"/>
                <a:gd name="connsiteY53" fmla="*/ 352996 h 583215"/>
                <a:gd name="connsiteX54" fmla="*/ 0 w 406717"/>
                <a:gd name="connsiteY54" fmla="*/ 373856 h 583215"/>
                <a:gd name="connsiteX55" fmla="*/ 15526 w 406717"/>
                <a:gd name="connsiteY55" fmla="*/ 388715 h 583215"/>
                <a:gd name="connsiteX56" fmla="*/ 21907 w 406717"/>
                <a:gd name="connsiteY56" fmla="*/ 406908 h 583215"/>
                <a:gd name="connsiteX57" fmla="*/ 28384 w 406717"/>
                <a:gd name="connsiteY57" fmla="*/ 425101 h 583215"/>
                <a:gd name="connsiteX58" fmla="*/ 39624 w 406717"/>
                <a:gd name="connsiteY58" fmla="*/ 439484 h 583215"/>
                <a:gd name="connsiteX59" fmla="*/ 33242 w 406717"/>
                <a:gd name="connsiteY59" fmla="*/ 456057 h 583215"/>
                <a:gd name="connsiteX60" fmla="*/ 31147 w 406717"/>
                <a:gd name="connsiteY60" fmla="*/ 473202 h 583215"/>
                <a:gd name="connsiteX61" fmla="*/ 28480 w 406717"/>
                <a:gd name="connsiteY61" fmla="*/ 494538 h 583215"/>
                <a:gd name="connsiteX62" fmla="*/ 39719 w 406717"/>
                <a:gd name="connsiteY62" fmla="*/ 508921 h 583215"/>
                <a:gd name="connsiteX63" fmla="*/ 32290 w 406717"/>
                <a:gd name="connsiteY63" fmla="*/ 534067 h 583215"/>
                <a:gd name="connsiteX64" fmla="*/ 33338 w 406717"/>
                <a:gd name="connsiteY64" fmla="*/ 560260 h 583215"/>
                <a:gd name="connsiteX65" fmla="*/ 39243 w 406717"/>
                <a:gd name="connsiteY65" fmla="*/ 582739 h 583215"/>
                <a:gd name="connsiteX66" fmla="*/ 43529 w 406717"/>
                <a:gd name="connsiteY66" fmla="*/ 583216 h 583215"/>
                <a:gd name="connsiteX67" fmla="*/ 43529 w 406717"/>
                <a:gd name="connsiteY67" fmla="*/ 583216 h 583215"/>
                <a:gd name="connsiteX68" fmla="*/ 43529 w 406717"/>
                <a:gd name="connsiteY68" fmla="*/ 583216 h 58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06717" h="583215">
                  <a:moveTo>
                    <a:pt x="43529" y="583216"/>
                  </a:moveTo>
                  <a:lnTo>
                    <a:pt x="62199" y="572548"/>
                  </a:lnTo>
                  <a:lnTo>
                    <a:pt x="93155" y="567690"/>
                  </a:lnTo>
                  <a:lnTo>
                    <a:pt x="115062" y="566071"/>
                  </a:lnTo>
                  <a:lnTo>
                    <a:pt x="135255" y="542449"/>
                  </a:lnTo>
                  <a:lnTo>
                    <a:pt x="149638" y="531209"/>
                  </a:lnTo>
                  <a:lnTo>
                    <a:pt x="177451" y="517303"/>
                  </a:lnTo>
                  <a:lnTo>
                    <a:pt x="195549" y="510826"/>
                  </a:lnTo>
                  <a:lnTo>
                    <a:pt x="214217" y="500158"/>
                  </a:lnTo>
                  <a:lnTo>
                    <a:pt x="233458" y="485108"/>
                  </a:lnTo>
                  <a:lnTo>
                    <a:pt x="259556" y="483965"/>
                  </a:lnTo>
                  <a:lnTo>
                    <a:pt x="288893" y="491966"/>
                  </a:lnTo>
                  <a:lnTo>
                    <a:pt x="306038" y="494062"/>
                  </a:lnTo>
                  <a:lnTo>
                    <a:pt x="327374" y="496729"/>
                  </a:lnTo>
                  <a:lnTo>
                    <a:pt x="341757" y="485489"/>
                  </a:lnTo>
                  <a:lnTo>
                    <a:pt x="359283" y="448532"/>
                  </a:lnTo>
                  <a:lnTo>
                    <a:pt x="373761" y="437293"/>
                  </a:lnTo>
                  <a:lnTo>
                    <a:pt x="393478" y="418052"/>
                  </a:lnTo>
                  <a:lnTo>
                    <a:pt x="392335" y="391859"/>
                  </a:lnTo>
                  <a:lnTo>
                    <a:pt x="406718" y="380619"/>
                  </a:lnTo>
                  <a:lnTo>
                    <a:pt x="406146" y="350139"/>
                  </a:lnTo>
                  <a:lnTo>
                    <a:pt x="399765" y="331946"/>
                  </a:lnTo>
                  <a:lnTo>
                    <a:pt x="397573" y="314325"/>
                  </a:lnTo>
                  <a:lnTo>
                    <a:pt x="403956" y="297751"/>
                  </a:lnTo>
                  <a:lnTo>
                    <a:pt x="371856" y="241744"/>
                  </a:lnTo>
                  <a:lnTo>
                    <a:pt x="353092" y="217646"/>
                  </a:lnTo>
                  <a:lnTo>
                    <a:pt x="279940" y="143542"/>
                  </a:lnTo>
                  <a:lnTo>
                    <a:pt x="256413" y="123253"/>
                  </a:lnTo>
                  <a:lnTo>
                    <a:pt x="241935" y="99727"/>
                  </a:lnTo>
                  <a:lnTo>
                    <a:pt x="225933" y="89059"/>
                  </a:lnTo>
                  <a:lnTo>
                    <a:pt x="205645" y="77914"/>
                  </a:lnTo>
                  <a:lnTo>
                    <a:pt x="188023" y="80105"/>
                  </a:lnTo>
                  <a:lnTo>
                    <a:pt x="176784" y="65627"/>
                  </a:lnTo>
                  <a:lnTo>
                    <a:pt x="154305" y="36862"/>
                  </a:lnTo>
                  <a:lnTo>
                    <a:pt x="134588" y="21431"/>
                  </a:lnTo>
                  <a:lnTo>
                    <a:pt x="137160" y="0"/>
                  </a:lnTo>
                  <a:lnTo>
                    <a:pt x="119634" y="2191"/>
                  </a:lnTo>
                  <a:lnTo>
                    <a:pt x="126016" y="20288"/>
                  </a:lnTo>
                  <a:lnTo>
                    <a:pt x="130302" y="55626"/>
                  </a:lnTo>
                  <a:lnTo>
                    <a:pt x="112681" y="57721"/>
                  </a:lnTo>
                  <a:lnTo>
                    <a:pt x="85440" y="32671"/>
                  </a:lnTo>
                  <a:lnTo>
                    <a:pt x="87059" y="54578"/>
                  </a:lnTo>
                  <a:lnTo>
                    <a:pt x="64675" y="60484"/>
                  </a:lnTo>
                  <a:lnTo>
                    <a:pt x="84487" y="110680"/>
                  </a:lnTo>
                  <a:lnTo>
                    <a:pt x="58388" y="111823"/>
                  </a:lnTo>
                  <a:lnTo>
                    <a:pt x="63246" y="142875"/>
                  </a:lnTo>
                  <a:lnTo>
                    <a:pt x="64865" y="164782"/>
                  </a:lnTo>
                  <a:lnTo>
                    <a:pt x="49911" y="180308"/>
                  </a:lnTo>
                  <a:lnTo>
                    <a:pt x="47244" y="201644"/>
                  </a:lnTo>
                  <a:lnTo>
                    <a:pt x="53150" y="224123"/>
                  </a:lnTo>
                  <a:lnTo>
                    <a:pt x="32861" y="212884"/>
                  </a:lnTo>
                  <a:lnTo>
                    <a:pt x="26575" y="264223"/>
                  </a:lnTo>
                  <a:lnTo>
                    <a:pt x="17621" y="336899"/>
                  </a:lnTo>
                  <a:lnTo>
                    <a:pt x="6953" y="352996"/>
                  </a:lnTo>
                  <a:lnTo>
                    <a:pt x="0" y="373856"/>
                  </a:lnTo>
                  <a:lnTo>
                    <a:pt x="15526" y="388715"/>
                  </a:lnTo>
                  <a:lnTo>
                    <a:pt x="21907" y="406908"/>
                  </a:lnTo>
                  <a:lnTo>
                    <a:pt x="28384" y="425101"/>
                  </a:lnTo>
                  <a:lnTo>
                    <a:pt x="39624" y="439484"/>
                  </a:lnTo>
                  <a:lnTo>
                    <a:pt x="33242" y="456057"/>
                  </a:lnTo>
                  <a:lnTo>
                    <a:pt x="31147" y="473202"/>
                  </a:lnTo>
                  <a:lnTo>
                    <a:pt x="28480" y="494538"/>
                  </a:lnTo>
                  <a:lnTo>
                    <a:pt x="39719" y="508921"/>
                  </a:lnTo>
                  <a:lnTo>
                    <a:pt x="32290" y="534067"/>
                  </a:lnTo>
                  <a:lnTo>
                    <a:pt x="33338" y="560260"/>
                  </a:lnTo>
                  <a:lnTo>
                    <a:pt x="39243" y="582739"/>
                  </a:lnTo>
                  <a:lnTo>
                    <a:pt x="43529" y="583216"/>
                  </a:lnTo>
                  <a:lnTo>
                    <a:pt x="43529" y="583216"/>
                  </a:lnTo>
                  <a:lnTo>
                    <a:pt x="43529" y="5832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295" name="GREY4" hidden="1">
            <a:extLst>
              <a:ext uri="{FF2B5EF4-FFF2-40B4-BE49-F238E27FC236}">
                <a16:creationId xmlns:a16="http://schemas.microsoft.com/office/drawing/2014/main" id="{F26930C3-0DE1-8A8C-78E9-89BD00D94CC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>
            <a:off x="12223313" y="-12418332"/>
            <a:ext cx="29577829" cy="39589075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6" name="GREY3" hidden="1">
            <a:extLst>
              <a:ext uri="{FF2B5EF4-FFF2-40B4-BE49-F238E27FC236}">
                <a16:creationId xmlns:a16="http://schemas.microsoft.com/office/drawing/2014/main" id="{34307D9B-5F89-DEF5-44A8-C4DA0AC38EF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5036800" y="-10179399"/>
            <a:ext cx="15036800" cy="303022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7" name="GREY2" hidden="1">
            <a:extLst>
              <a:ext uri="{FF2B5EF4-FFF2-40B4-BE49-F238E27FC236}">
                <a16:creationId xmlns:a16="http://schemas.microsoft.com/office/drawing/2014/main" id="{C5692B10-9836-9AA7-94E1-FF55D83DE24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 flipV="1">
            <a:off x="-5765800" y="-13264800"/>
            <a:ext cx="26289000" cy="13264801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8" name="GREY1" hidden="1">
            <a:extLst>
              <a:ext uri="{FF2B5EF4-FFF2-40B4-BE49-F238E27FC236}">
                <a16:creationId xmlns:a16="http://schemas.microsoft.com/office/drawing/2014/main" id="{0A7673C8-2F1D-1FAB-422B-C5D86E89E3C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1299371" y="6857999"/>
            <a:ext cx="31822571" cy="17913349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1299" name="Key County zones" descr="A map of the state of tennessee&#10;&#10;Description automatically generated" hidden="1">
            <a:extLst>
              <a:ext uri="{FF2B5EF4-FFF2-40B4-BE49-F238E27FC236}">
                <a16:creationId xmlns:a16="http://schemas.microsoft.com/office/drawing/2014/main" id="{4216C1EF-2A47-7A22-AC81-6D9210911A44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724" t="39958" r="41239" b="17829"/>
          <a:stretch/>
        </p:blipFill>
        <p:spPr bwMode="auto">
          <a:xfrm>
            <a:off x="12770363" y="2158495"/>
            <a:ext cx="2920621" cy="22154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2" name="Picture 2" descr="C:\Documents and Settings\bthomp1\Desktop\Jobs\11-06-09 - Baxter - Barrett\Graphics\baxter - background.png">
            <a:extLst>
              <a:ext uri="{FF2B5EF4-FFF2-40B4-BE49-F238E27FC236}">
                <a16:creationId xmlns:a16="http://schemas.microsoft.com/office/drawing/2014/main" id="{F795D978-3AC8-2507-B487-B95E4866425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/>
          <a:srcRect t="97269" r="4163"/>
          <a:stretch/>
        </p:blipFill>
        <p:spPr bwMode="auto">
          <a:xfrm>
            <a:off x="0" y="6670676"/>
            <a:ext cx="11696700" cy="187325"/>
          </a:xfrm>
          <a:prstGeom prst="rect">
            <a:avLst/>
          </a:prstGeom>
          <a:noFill/>
          <a:ln w="9525">
            <a:noFill/>
            <a:miter lim="800000"/>
          </a:ln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DEF09C4B-90B6-FA9A-216C-1BF6239AC715}"/>
              </a:ext>
            </a:extLst>
          </p:cNvPr>
          <p:cNvGrpSpPr/>
          <p:nvPr userDrawn="1"/>
        </p:nvGrpSpPr>
        <p:grpSpPr>
          <a:xfrm>
            <a:off x="4691436" y="1539722"/>
            <a:ext cx="4680366" cy="4522585"/>
            <a:chOff x="4691436" y="1539722"/>
            <a:chExt cx="4680366" cy="4522585"/>
          </a:xfrm>
        </p:grpSpPr>
        <p:sp>
          <p:nvSpPr>
            <p:cNvPr id="1022" name="Freeform 50">
              <a:extLst>
                <a:ext uri="{FF2B5EF4-FFF2-40B4-BE49-F238E27FC236}">
                  <a16:creationId xmlns:a16="http://schemas.microsoft.com/office/drawing/2014/main" id="{B3E9E7C3-8A80-3B01-221C-3A7BA3D46C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91436" y="4578677"/>
              <a:ext cx="1444278" cy="1475759"/>
            </a:xfrm>
            <a:custGeom>
              <a:avLst/>
              <a:gdLst>
                <a:gd name="T0" fmla="*/ 132 w 367"/>
                <a:gd name="T1" fmla="*/ 375 h 375"/>
                <a:gd name="T2" fmla="*/ 346 w 367"/>
                <a:gd name="T3" fmla="*/ 372 h 375"/>
                <a:gd name="T4" fmla="*/ 358 w 367"/>
                <a:gd name="T5" fmla="*/ 374 h 375"/>
                <a:gd name="T6" fmla="*/ 360 w 367"/>
                <a:gd name="T7" fmla="*/ 338 h 375"/>
                <a:gd name="T8" fmla="*/ 367 w 367"/>
                <a:gd name="T9" fmla="*/ 249 h 375"/>
                <a:gd name="T10" fmla="*/ 344 w 367"/>
                <a:gd name="T11" fmla="*/ 249 h 375"/>
                <a:gd name="T12" fmla="*/ 276 w 367"/>
                <a:gd name="T13" fmla="*/ 247 h 375"/>
                <a:gd name="T14" fmla="*/ 298 w 367"/>
                <a:gd name="T15" fmla="*/ 205 h 375"/>
                <a:gd name="T16" fmla="*/ 287 w 367"/>
                <a:gd name="T17" fmla="*/ 197 h 375"/>
                <a:gd name="T18" fmla="*/ 255 w 367"/>
                <a:gd name="T19" fmla="*/ 197 h 375"/>
                <a:gd name="T20" fmla="*/ 255 w 367"/>
                <a:gd name="T21" fmla="*/ 167 h 375"/>
                <a:gd name="T22" fmla="*/ 253 w 367"/>
                <a:gd name="T23" fmla="*/ 123 h 375"/>
                <a:gd name="T24" fmla="*/ 209 w 367"/>
                <a:gd name="T25" fmla="*/ 123 h 375"/>
                <a:gd name="T26" fmla="*/ 207 w 367"/>
                <a:gd name="T27" fmla="*/ 0 h 375"/>
                <a:gd name="T28" fmla="*/ 132 w 367"/>
                <a:gd name="T29" fmla="*/ 2 h 375"/>
                <a:gd name="T30" fmla="*/ 123 w 367"/>
                <a:gd name="T31" fmla="*/ 23 h 375"/>
                <a:gd name="T32" fmla="*/ 82 w 367"/>
                <a:gd name="T33" fmla="*/ 94 h 375"/>
                <a:gd name="T34" fmla="*/ 66 w 367"/>
                <a:gd name="T35" fmla="*/ 140 h 375"/>
                <a:gd name="T36" fmla="*/ 66 w 367"/>
                <a:gd name="T37" fmla="*/ 167 h 375"/>
                <a:gd name="T38" fmla="*/ 65 w 367"/>
                <a:gd name="T39" fmla="*/ 208 h 375"/>
                <a:gd name="T40" fmla="*/ 59 w 367"/>
                <a:gd name="T41" fmla="*/ 228 h 375"/>
                <a:gd name="T42" fmla="*/ 36 w 367"/>
                <a:gd name="T43" fmla="*/ 267 h 375"/>
                <a:gd name="T44" fmla="*/ 36 w 367"/>
                <a:gd name="T45" fmla="*/ 292 h 375"/>
                <a:gd name="T46" fmla="*/ 0 w 367"/>
                <a:gd name="T47" fmla="*/ 336 h 375"/>
                <a:gd name="T48" fmla="*/ 2 w 367"/>
                <a:gd name="T49" fmla="*/ 349 h 375"/>
                <a:gd name="T50" fmla="*/ 6 w 367"/>
                <a:gd name="T51" fmla="*/ 370 h 375"/>
                <a:gd name="T52" fmla="*/ 81 w 367"/>
                <a:gd name="T53" fmla="*/ 368 h 375"/>
                <a:gd name="T54" fmla="*/ 123 w 367"/>
                <a:gd name="T55" fmla="*/ 368 h 375"/>
                <a:gd name="T56" fmla="*/ 132 w 367"/>
                <a:gd name="T57" fmla="*/ 375 h 375"/>
                <a:gd name="T58" fmla="*/ 132 w 367"/>
                <a:gd name="T59" fmla="*/ 375 h 375"/>
                <a:gd name="T60" fmla="*/ 132 w 367"/>
                <a:gd name="T61" fmla="*/ 375 h 375"/>
                <a:gd name="connsiteX0" fmla="*/ 3597 w 10000"/>
                <a:gd name="connsiteY0" fmla="*/ 10000 h 10000"/>
                <a:gd name="connsiteX1" fmla="*/ 9428 w 10000"/>
                <a:gd name="connsiteY1" fmla="*/ 9920 h 10000"/>
                <a:gd name="connsiteX2" fmla="*/ 9755 w 10000"/>
                <a:gd name="connsiteY2" fmla="*/ 9973 h 10000"/>
                <a:gd name="connsiteX3" fmla="*/ 9809 w 10000"/>
                <a:gd name="connsiteY3" fmla="*/ 9013 h 10000"/>
                <a:gd name="connsiteX4" fmla="*/ 10000 w 10000"/>
                <a:gd name="connsiteY4" fmla="*/ 6640 h 10000"/>
                <a:gd name="connsiteX5" fmla="*/ 9373 w 10000"/>
                <a:gd name="connsiteY5" fmla="*/ 6640 h 10000"/>
                <a:gd name="connsiteX6" fmla="*/ 7537 w 10000"/>
                <a:gd name="connsiteY6" fmla="*/ 6418 h 10000"/>
                <a:gd name="connsiteX7" fmla="*/ 8120 w 10000"/>
                <a:gd name="connsiteY7" fmla="*/ 5467 h 10000"/>
                <a:gd name="connsiteX8" fmla="*/ 7820 w 10000"/>
                <a:gd name="connsiteY8" fmla="*/ 5253 h 10000"/>
                <a:gd name="connsiteX9" fmla="*/ 6948 w 10000"/>
                <a:gd name="connsiteY9" fmla="*/ 5253 h 10000"/>
                <a:gd name="connsiteX10" fmla="*/ 6948 w 10000"/>
                <a:gd name="connsiteY10" fmla="*/ 4453 h 10000"/>
                <a:gd name="connsiteX11" fmla="*/ 6894 w 10000"/>
                <a:gd name="connsiteY11" fmla="*/ 3280 h 10000"/>
                <a:gd name="connsiteX12" fmla="*/ 5695 w 10000"/>
                <a:gd name="connsiteY12" fmla="*/ 3280 h 10000"/>
                <a:gd name="connsiteX13" fmla="*/ 5640 w 10000"/>
                <a:gd name="connsiteY13" fmla="*/ 0 h 10000"/>
                <a:gd name="connsiteX14" fmla="*/ 3597 w 10000"/>
                <a:gd name="connsiteY14" fmla="*/ 53 h 10000"/>
                <a:gd name="connsiteX15" fmla="*/ 3351 w 10000"/>
                <a:gd name="connsiteY15" fmla="*/ 613 h 10000"/>
                <a:gd name="connsiteX16" fmla="*/ 2234 w 10000"/>
                <a:gd name="connsiteY16" fmla="*/ 2507 h 10000"/>
                <a:gd name="connsiteX17" fmla="*/ 1798 w 10000"/>
                <a:gd name="connsiteY17" fmla="*/ 3733 h 10000"/>
                <a:gd name="connsiteX18" fmla="*/ 1798 w 10000"/>
                <a:gd name="connsiteY18" fmla="*/ 4453 h 10000"/>
                <a:gd name="connsiteX19" fmla="*/ 1771 w 10000"/>
                <a:gd name="connsiteY19" fmla="*/ 5547 h 10000"/>
                <a:gd name="connsiteX20" fmla="*/ 1608 w 10000"/>
                <a:gd name="connsiteY20" fmla="*/ 6080 h 10000"/>
                <a:gd name="connsiteX21" fmla="*/ 981 w 10000"/>
                <a:gd name="connsiteY21" fmla="*/ 7120 h 10000"/>
                <a:gd name="connsiteX22" fmla="*/ 981 w 10000"/>
                <a:gd name="connsiteY22" fmla="*/ 7787 h 10000"/>
                <a:gd name="connsiteX23" fmla="*/ 0 w 10000"/>
                <a:gd name="connsiteY23" fmla="*/ 8960 h 10000"/>
                <a:gd name="connsiteX24" fmla="*/ 54 w 10000"/>
                <a:gd name="connsiteY24" fmla="*/ 9307 h 10000"/>
                <a:gd name="connsiteX25" fmla="*/ 163 w 10000"/>
                <a:gd name="connsiteY25" fmla="*/ 9867 h 10000"/>
                <a:gd name="connsiteX26" fmla="*/ 2207 w 10000"/>
                <a:gd name="connsiteY26" fmla="*/ 9813 h 10000"/>
                <a:gd name="connsiteX27" fmla="*/ 3351 w 10000"/>
                <a:gd name="connsiteY27" fmla="*/ 9813 h 10000"/>
                <a:gd name="connsiteX28" fmla="*/ 3597 w 10000"/>
                <a:gd name="connsiteY28" fmla="*/ 10000 h 10000"/>
                <a:gd name="connsiteX29" fmla="*/ 3597 w 10000"/>
                <a:gd name="connsiteY29" fmla="*/ 10000 h 10000"/>
                <a:gd name="connsiteX30" fmla="*/ 3597 w 10000"/>
                <a:gd name="connsiteY30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000" h="10000">
                  <a:moveTo>
                    <a:pt x="3597" y="10000"/>
                  </a:moveTo>
                  <a:lnTo>
                    <a:pt x="9428" y="9920"/>
                  </a:lnTo>
                  <a:lnTo>
                    <a:pt x="9755" y="9973"/>
                  </a:lnTo>
                  <a:lnTo>
                    <a:pt x="9809" y="9013"/>
                  </a:lnTo>
                  <a:cubicBezTo>
                    <a:pt x="9873" y="8222"/>
                    <a:pt x="9936" y="7431"/>
                    <a:pt x="10000" y="6640"/>
                  </a:cubicBezTo>
                  <a:lnTo>
                    <a:pt x="9373" y="6640"/>
                  </a:lnTo>
                  <a:lnTo>
                    <a:pt x="7537" y="6418"/>
                  </a:lnTo>
                  <a:lnTo>
                    <a:pt x="8120" y="5467"/>
                  </a:lnTo>
                  <a:lnTo>
                    <a:pt x="7820" y="5253"/>
                  </a:lnTo>
                  <a:lnTo>
                    <a:pt x="6948" y="5253"/>
                  </a:lnTo>
                  <a:lnTo>
                    <a:pt x="6948" y="4453"/>
                  </a:lnTo>
                  <a:lnTo>
                    <a:pt x="6894" y="3280"/>
                  </a:lnTo>
                  <a:lnTo>
                    <a:pt x="5695" y="3280"/>
                  </a:lnTo>
                  <a:cubicBezTo>
                    <a:pt x="5677" y="2187"/>
                    <a:pt x="5658" y="1093"/>
                    <a:pt x="5640" y="0"/>
                  </a:cubicBezTo>
                  <a:lnTo>
                    <a:pt x="3597" y="53"/>
                  </a:lnTo>
                  <a:lnTo>
                    <a:pt x="3351" y="613"/>
                  </a:lnTo>
                  <a:lnTo>
                    <a:pt x="2234" y="2507"/>
                  </a:lnTo>
                  <a:lnTo>
                    <a:pt x="1798" y="3733"/>
                  </a:lnTo>
                  <a:lnTo>
                    <a:pt x="1798" y="4453"/>
                  </a:lnTo>
                  <a:cubicBezTo>
                    <a:pt x="1789" y="4818"/>
                    <a:pt x="1780" y="5182"/>
                    <a:pt x="1771" y="5547"/>
                  </a:cubicBezTo>
                  <a:cubicBezTo>
                    <a:pt x="1717" y="5725"/>
                    <a:pt x="1662" y="5902"/>
                    <a:pt x="1608" y="6080"/>
                  </a:cubicBezTo>
                  <a:lnTo>
                    <a:pt x="981" y="7120"/>
                  </a:lnTo>
                  <a:lnTo>
                    <a:pt x="981" y="7787"/>
                  </a:lnTo>
                  <a:lnTo>
                    <a:pt x="0" y="8960"/>
                  </a:lnTo>
                  <a:cubicBezTo>
                    <a:pt x="18" y="9076"/>
                    <a:pt x="36" y="9191"/>
                    <a:pt x="54" y="9307"/>
                  </a:cubicBezTo>
                  <a:cubicBezTo>
                    <a:pt x="90" y="9494"/>
                    <a:pt x="127" y="9680"/>
                    <a:pt x="163" y="9867"/>
                  </a:cubicBezTo>
                  <a:lnTo>
                    <a:pt x="2207" y="9813"/>
                  </a:lnTo>
                  <a:lnTo>
                    <a:pt x="3351" y="9813"/>
                  </a:lnTo>
                  <a:lnTo>
                    <a:pt x="3597" y="10000"/>
                  </a:lnTo>
                  <a:lnTo>
                    <a:pt x="3597" y="10000"/>
                  </a:lnTo>
                  <a:lnTo>
                    <a:pt x="3597" y="10000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endParaRPr lang="en-US"/>
            </a:p>
          </p:txBody>
        </p:sp>
        <p:sp>
          <p:nvSpPr>
            <p:cNvPr id="1023" name="Freeform 51">
              <a:extLst>
                <a:ext uri="{FF2B5EF4-FFF2-40B4-BE49-F238E27FC236}">
                  <a16:creationId xmlns:a16="http://schemas.microsoft.com/office/drawing/2014/main" id="{0A731E6A-AF5D-A180-42F4-4EF1893E42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06055" y="4578677"/>
              <a:ext cx="846103" cy="806750"/>
            </a:xfrm>
            <a:custGeom>
              <a:avLst/>
              <a:gdLst>
                <a:gd name="T0" fmla="*/ 91 w 215"/>
                <a:gd name="T1" fmla="*/ 205 h 205"/>
                <a:gd name="T2" fmla="*/ 94 w 215"/>
                <a:gd name="T3" fmla="*/ 189 h 205"/>
                <a:gd name="T4" fmla="*/ 96 w 215"/>
                <a:gd name="T5" fmla="*/ 173 h 205"/>
                <a:gd name="T6" fmla="*/ 100 w 215"/>
                <a:gd name="T7" fmla="*/ 160 h 205"/>
                <a:gd name="T8" fmla="*/ 119 w 215"/>
                <a:gd name="T9" fmla="*/ 164 h 205"/>
                <a:gd name="T10" fmla="*/ 141 w 215"/>
                <a:gd name="T11" fmla="*/ 156 h 205"/>
                <a:gd name="T12" fmla="*/ 153 w 215"/>
                <a:gd name="T13" fmla="*/ 132 h 205"/>
                <a:gd name="T14" fmla="*/ 151 w 215"/>
                <a:gd name="T15" fmla="*/ 116 h 205"/>
                <a:gd name="T16" fmla="*/ 174 w 215"/>
                <a:gd name="T17" fmla="*/ 116 h 205"/>
                <a:gd name="T18" fmla="*/ 183 w 215"/>
                <a:gd name="T19" fmla="*/ 87 h 205"/>
                <a:gd name="T20" fmla="*/ 189 w 215"/>
                <a:gd name="T21" fmla="*/ 71 h 205"/>
                <a:gd name="T22" fmla="*/ 198 w 215"/>
                <a:gd name="T23" fmla="*/ 57 h 205"/>
                <a:gd name="T24" fmla="*/ 203 w 215"/>
                <a:gd name="T25" fmla="*/ 44 h 205"/>
                <a:gd name="T26" fmla="*/ 203 w 215"/>
                <a:gd name="T27" fmla="*/ 16 h 205"/>
                <a:gd name="T28" fmla="*/ 215 w 215"/>
                <a:gd name="T29" fmla="*/ 14 h 205"/>
                <a:gd name="T30" fmla="*/ 214 w 215"/>
                <a:gd name="T31" fmla="*/ 0 h 205"/>
                <a:gd name="T32" fmla="*/ 153 w 215"/>
                <a:gd name="T33" fmla="*/ 0 h 205"/>
                <a:gd name="T34" fmla="*/ 82 w 215"/>
                <a:gd name="T35" fmla="*/ 0 h 205"/>
                <a:gd name="T36" fmla="*/ 27 w 215"/>
                <a:gd name="T37" fmla="*/ 0 h 205"/>
                <a:gd name="T38" fmla="*/ 9 w 215"/>
                <a:gd name="T39" fmla="*/ 2 h 205"/>
                <a:gd name="T40" fmla="*/ 0 w 215"/>
                <a:gd name="T41" fmla="*/ 59 h 205"/>
                <a:gd name="T42" fmla="*/ 0 w 215"/>
                <a:gd name="T43" fmla="*/ 76 h 205"/>
                <a:gd name="T44" fmla="*/ 0 w 215"/>
                <a:gd name="T45" fmla="*/ 103 h 205"/>
                <a:gd name="T46" fmla="*/ 2 w 215"/>
                <a:gd name="T47" fmla="*/ 123 h 205"/>
                <a:gd name="T48" fmla="*/ 46 w 215"/>
                <a:gd name="T49" fmla="*/ 121 h 205"/>
                <a:gd name="T50" fmla="*/ 48 w 215"/>
                <a:gd name="T51" fmla="*/ 167 h 205"/>
                <a:gd name="T52" fmla="*/ 48 w 215"/>
                <a:gd name="T53" fmla="*/ 196 h 205"/>
                <a:gd name="T54" fmla="*/ 73 w 215"/>
                <a:gd name="T55" fmla="*/ 196 h 205"/>
                <a:gd name="T56" fmla="*/ 91 w 215"/>
                <a:gd name="T57" fmla="*/ 205 h 205"/>
                <a:gd name="T58" fmla="*/ 91 w 215"/>
                <a:gd name="T59" fmla="*/ 205 h 205"/>
                <a:gd name="T60" fmla="*/ 91 w 215"/>
                <a:gd name="T6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15" h="205">
                  <a:moveTo>
                    <a:pt x="91" y="205"/>
                  </a:moveTo>
                  <a:lnTo>
                    <a:pt x="94" y="189"/>
                  </a:lnTo>
                  <a:lnTo>
                    <a:pt x="96" y="173"/>
                  </a:lnTo>
                  <a:lnTo>
                    <a:pt x="100" y="160"/>
                  </a:lnTo>
                  <a:lnTo>
                    <a:pt x="119" y="164"/>
                  </a:lnTo>
                  <a:lnTo>
                    <a:pt x="141" y="156"/>
                  </a:lnTo>
                  <a:lnTo>
                    <a:pt x="153" y="132"/>
                  </a:lnTo>
                  <a:lnTo>
                    <a:pt x="151" y="116"/>
                  </a:lnTo>
                  <a:lnTo>
                    <a:pt x="174" y="116"/>
                  </a:lnTo>
                  <a:lnTo>
                    <a:pt x="183" y="87"/>
                  </a:lnTo>
                  <a:lnTo>
                    <a:pt x="189" y="71"/>
                  </a:lnTo>
                  <a:lnTo>
                    <a:pt x="198" y="57"/>
                  </a:lnTo>
                  <a:lnTo>
                    <a:pt x="203" y="44"/>
                  </a:lnTo>
                  <a:lnTo>
                    <a:pt x="203" y="16"/>
                  </a:lnTo>
                  <a:lnTo>
                    <a:pt x="215" y="14"/>
                  </a:lnTo>
                  <a:lnTo>
                    <a:pt x="214" y="0"/>
                  </a:lnTo>
                  <a:lnTo>
                    <a:pt x="153" y="0"/>
                  </a:lnTo>
                  <a:lnTo>
                    <a:pt x="82" y="0"/>
                  </a:lnTo>
                  <a:lnTo>
                    <a:pt x="27" y="0"/>
                  </a:lnTo>
                  <a:lnTo>
                    <a:pt x="9" y="2"/>
                  </a:lnTo>
                  <a:lnTo>
                    <a:pt x="0" y="59"/>
                  </a:lnTo>
                  <a:lnTo>
                    <a:pt x="0" y="76"/>
                  </a:lnTo>
                  <a:lnTo>
                    <a:pt x="0" y="103"/>
                  </a:lnTo>
                  <a:lnTo>
                    <a:pt x="2" y="123"/>
                  </a:lnTo>
                  <a:lnTo>
                    <a:pt x="46" y="121"/>
                  </a:lnTo>
                  <a:lnTo>
                    <a:pt x="48" y="167"/>
                  </a:lnTo>
                  <a:lnTo>
                    <a:pt x="48" y="196"/>
                  </a:lnTo>
                  <a:lnTo>
                    <a:pt x="73" y="196"/>
                  </a:lnTo>
                  <a:lnTo>
                    <a:pt x="91" y="205"/>
                  </a:lnTo>
                  <a:lnTo>
                    <a:pt x="91" y="205"/>
                  </a:lnTo>
                  <a:lnTo>
                    <a:pt x="91" y="205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endParaRPr lang="en-US"/>
            </a:p>
          </p:txBody>
        </p:sp>
        <p:sp>
          <p:nvSpPr>
            <p:cNvPr id="1024" name="Freeform 52">
              <a:extLst>
                <a:ext uri="{FF2B5EF4-FFF2-40B4-BE49-F238E27FC236}">
                  <a16:creationId xmlns:a16="http://schemas.microsoft.com/office/drawing/2014/main" id="{A8948807-F200-1CEA-7F34-9D64C414EE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1207" y="4578677"/>
              <a:ext cx="1042871" cy="1365570"/>
            </a:xfrm>
            <a:custGeom>
              <a:avLst/>
              <a:gdLst>
                <a:gd name="T0" fmla="*/ 176 w 265"/>
                <a:gd name="T1" fmla="*/ 347 h 347"/>
                <a:gd name="T2" fmla="*/ 181 w 265"/>
                <a:gd name="T3" fmla="*/ 334 h 347"/>
                <a:gd name="T4" fmla="*/ 183 w 265"/>
                <a:gd name="T5" fmla="*/ 320 h 347"/>
                <a:gd name="T6" fmla="*/ 178 w 265"/>
                <a:gd name="T7" fmla="*/ 306 h 347"/>
                <a:gd name="T8" fmla="*/ 167 w 265"/>
                <a:gd name="T9" fmla="*/ 292 h 347"/>
                <a:gd name="T10" fmla="*/ 181 w 265"/>
                <a:gd name="T11" fmla="*/ 286 h 347"/>
                <a:gd name="T12" fmla="*/ 196 w 265"/>
                <a:gd name="T13" fmla="*/ 301 h 347"/>
                <a:gd name="T14" fmla="*/ 210 w 265"/>
                <a:gd name="T15" fmla="*/ 290 h 347"/>
                <a:gd name="T16" fmla="*/ 194 w 265"/>
                <a:gd name="T17" fmla="*/ 281 h 347"/>
                <a:gd name="T18" fmla="*/ 187 w 265"/>
                <a:gd name="T19" fmla="*/ 270 h 347"/>
                <a:gd name="T20" fmla="*/ 174 w 265"/>
                <a:gd name="T21" fmla="*/ 263 h 347"/>
                <a:gd name="T22" fmla="*/ 197 w 265"/>
                <a:gd name="T23" fmla="*/ 260 h 347"/>
                <a:gd name="T24" fmla="*/ 210 w 265"/>
                <a:gd name="T25" fmla="*/ 254 h 347"/>
                <a:gd name="T26" fmla="*/ 226 w 265"/>
                <a:gd name="T27" fmla="*/ 263 h 347"/>
                <a:gd name="T28" fmla="*/ 229 w 265"/>
                <a:gd name="T29" fmla="*/ 251 h 347"/>
                <a:gd name="T30" fmla="*/ 222 w 265"/>
                <a:gd name="T31" fmla="*/ 240 h 347"/>
                <a:gd name="T32" fmla="*/ 233 w 265"/>
                <a:gd name="T33" fmla="*/ 231 h 347"/>
                <a:gd name="T34" fmla="*/ 231 w 265"/>
                <a:gd name="T35" fmla="*/ 215 h 347"/>
                <a:gd name="T36" fmla="*/ 220 w 265"/>
                <a:gd name="T37" fmla="*/ 205 h 347"/>
                <a:gd name="T38" fmla="*/ 219 w 265"/>
                <a:gd name="T39" fmla="*/ 189 h 347"/>
                <a:gd name="T40" fmla="*/ 233 w 265"/>
                <a:gd name="T41" fmla="*/ 183 h 347"/>
                <a:gd name="T42" fmla="*/ 245 w 265"/>
                <a:gd name="T43" fmla="*/ 178 h 347"/>
                <a:gd name="T44" fmla="*/ 233 w 265"/>
                <a:gd name="T45" fmla="*/ 171 h 347"/>
                <a:gd name="T46" fmla="*/ 233 w 265"/>
                <a:gd name="T47" fmla="*/ 156 h 347"/>
                <a:gd name="T48" fmla="*/ 236 w 265"/>
                <a:gd name="T49" fmla="*/ 146 h 347"/>
                <a:gd name="T50" fmla="*/ 238 w 265"/>
                <a:gd name="T51" fmla="*/ 130 h 347"/>
                <a:gd name="T52" fmla="*/ 244 w 265"/>
                <a:gd name="T53" fmla="*/ 117 h 347"/>
                <a:gd name="T54" fmla="*/ 260 w 265"/>
                <a:gd name="T55" fmla="*/ 116 h 347"/>
                <a:gd name="T56" fmla="*/ 258 w 265"/>
                <a:gd name="T57" fmla="*/ 103 h 347"/>
                <a:gd name="T58" fmla="*/ 251 w 265"/>
                <a:gd name="T59" fmla="*/ 89 h 347"/>
                <a:gd name="T60" fmla="*/ 252 w 265"/>
                <a:gd name="T61" fmla="*/ 76 h 347"/>
                <a:gd name="T62" fmla="*/ 244 w 265"/>
                <a:gd name="T63" fmla="*/ 66 h 347"/>
                <a:gd name="T64" fmla="*/ 245 w 265"/>
                <a:gd name="T65" fmla="*/ 51 h 347"/>
                <a:gd name="T66" fmla="*/ 251 w 265"/>
                <a:gd name="T67" fmla="*/ 39 h 347"/>
                <a:gd name="T68" fmla="*/ 258 w 265"/>
                <a:gd name="T69" fmla="*/ 28 h 347"/>
                <a:gd name="T70" fmla="*/ 263 w 265"/>
                <a:gd name="T71" fmla="*/ 16 h 347"/>
                <a:gd name="T72" fmla="*/ 265 w 265"/>
                <a:gd name="T73" fmla="*/ 0 h 347"/>
                <a:gd name="T74" fmla="*/ 199 w 265"/>
                <a:gd name="T75" fmla="*/ 2 h 347"/>
                <a:gd name="T76" fmla="*/ 139 w 265"/>
                <a:gd name="T77" fmla="*/ 0 h 347"/>
                <a:gd name="T78" fmla="*/ 140 w 265"/>
                <a:gd name="T79" fmla="*/ 14 h 347"/>
                <a:gd name="T80" fmla="*/ 126 w 265"/>
                <a:gd name="T81" fmla="*/ 14 h 347"/>
                <a:gd name="T82" fmla="*/ 126 w 265"/>
                <a:gd name="T83" fmla="*/ 44 h 347"/>
                <a:gd name="T84" fmla="*/ 123 w 265"/>
                <a:gd name="T85" fmla="*/ 57 h 347"/>
                <a:gd name="T86" fmla="*/ 117 w 265"/>
                <a:gd name="T87" fmla="*/ 71 h 347"/>
                <a:gd name="T88" fmla="*/ 107 w 265"/>
                <a:gd name="T89" fmla="*/ 80 h 347"/>
                <a:gd name="T90" fmla="*/ 107 w 265"/>
                <a:gd name="T91" fmla="*/ 110 h 347"/>
                <a:gd name="T92" fmla="*/ 76 w 265"/>
                <a:gd name="T93" fmla="*/ 116 h 347"/>
                <a:gd name="T94" fmla="*/ 78 w 265"/>
                <a:gd name="T95" fmla="*/ 128 h 347"/>
                <a:gd name="T96" fmla="*/ 76 w 265"/>
                <a:gd name="T97" fmla="*/ 158 h 347"/>
                <a:gd name="T98" fmla="*/ 44 w 265"/>
                <a:gd name="T99" fmla="*/ 156 h 347"/>
                <a:gd name="T100" fmla="*/ 32 w 265"/>
                <a:gd name="T101" fmla="*/ 162 h 347"/>
                <a:gd name="T102" fmla="*/ 21 w 265"/>
                <a:gd name="T103" fmla="*/ 173 h 347"/>
                <a:gd name="T104" fmla="*/ 18 w 265"/>
                <a:gd name="T105" fmla="*/ 189 h 347"/>
                <a:gd name="T106" fmla="*/ 16 w 265"/>
                <a:gd name="T107" fmla="*/ 205 h 347"/>
                <a:gd name="T108" fmla="*/ 9 w 265"/>
                <a:gd name="T109" fmla="*/ 221 h 347"/>
                <a:gd name="T110" fmla="*/ 0 w 265"/>
                <a:gd name="T111" fmla="*/ 238 h 347"/>
                <a:gd name="T112" fmla="*/ 57 w 265"/>
                <a:gd name="T113" fmla="*/ 249 h 347"/>
                <a:gd name="T114" fmla="*/ 85 w 265"/>
                <a:gd name="T115" fmla="*/ 249 h 347"/>
                <a:gd name="T116" fmla="*/ 85 w 265"/>
                <a:gd name="T117" fmla="*/ 333 h 347"/>
                <a:gd name="T118" fmla="*/ 124 w 265"/>
                <a:gd name="T119" fmla="*/ 345 h 347"/>
                <a:gd name="T120" fmla="*/ 176 w 265"/>
                <a:gd name="T121" fmla="*/ 347 h 347"/>
                <a:gd name="T122" fmla="*/ 176 w 265"/>
                <a:gd name="T123" fmla="*/ 347 h 347"/>
                <a:gd name="T124" fmla="*/ 176 w 265"/>
                <a:gd name="T125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5" h="347">
                  <a:moveTo>
                    <a:pt x="176" y="347"/>
                  </a:moveTo>
                  <a:lnTo>
                    <a:pt x="181" y="334"/>
                  </a:lnTo>
                  <a:lnTo>
                    <a:pt x="183" y="320"/>
                  </a:lnTo>
                  <a:lnTo>
                    <a:pt x="178" y="306"/>
                  </a:lnTo>
                  <a:lnTo>
                    <a:pt x="167" y="292"/>
                  </a:lnTo>
                  <a:lnTo>
                    <a:pt x="181" y="286"/>
                  </a:lnTo>
                  <a:lnTo>
                    <a:pt x="196" y="301"/>
                  </a:lnTo>
                  <a:lnTo>
                    <a:pt x="210" y="290"/>
                  </a:lnTo>
                  <a:lnTo>
                    <a:pt x="194" y="281"/>
                  </a:lnTo>
                  <a:lnTo>
                    <a:pt x="187" y="270"/>
                  </a:lnTo>
                  <a:lnTo>
                    <a:pt x="174" y="263"/>
                  </a:lnTo>
                  <a:lnTo>
                    <a:pt x="197" y="260"/>
                  </a:lnTo>
                  <a:lnTo>
                    <a:pt x="210" y="254"/>
                  </a:lnTo>
                  <a:lnTo>
                    <a:pt x="226" y="263"/>
                  </a:lnTo>
                  <a:lnTo>
                    <a:pt x="229" y="251"/>
                  </a:lnTo>
                  <a:lnTo>
                    <a:pt x="222" y="240"/>
                  </a:lnTo>
                  <a:lnTo>
                    <a:pt x="233" y="231"/>
                  </a:lnTo>
                  <a:lnTo>
                    <a:pt x="231" y="215"/>
                  </a:lnTo>
                  <a:lnTo>
                    <a:pt x="220" y="205"/>
                  </a:lnTo>
                  <a:lnTo>
                    <a:pt x="219" y="189"/>
                  </a:lnTo>
                  <a:lnTo>
                    <a:pt x="233" y="183"/>
                  </a:lnTo>
                  <a:lnTo>
                    <a:pt x="245" y="178"/>
                  </a:lnTo>
                  <a:lnTo>
                    <a:pt x="233" y="171"/>
                  </a:lnTo>
                  <a:lnTo>
                    <a:pt x="233" y="156"/>
                  </a:lnTo>
                  <a:lnTo>
                    <a:pt x="236" y="146"/>
                  </a:lnTo>
                  <a:lnTo>
                    <a:pt x="238" y="130"/>
                  </a:lnTo>
                  <a:lnTo>
                    <a:pt x="244" y="117"/>
                  </a:lnTo>
                  <a:lnTo>
                    <a:pt x="260" y="116"/>
                  </a:lnTo>
                  <a:lnTo>
                    <a:pt x="258" y="103"/>
                  </a:lnTo>
                  <a:lnTo>
                    <a:pt x="251" y="89"/>
                  </a:lnTo>
                  <a:lnTo>
                    <a:pt x="252" y="76"/>
                  </a:lnTo>
                  <a:lnTo>
                    <a:pt x="244" y="66"/>
                  </a:lnTo>
                  <a:lnTo>
                    <a:pt x="245" y="51"/>
                  </a:lnTo>
                  <a:lnTo>
                    <a:pt x="251" y="39"/>
                  </a:lnTo>
                  <a:lnTo>
                    <a:pt x="258" y="28"/>
                  </a:lnTo>
                  <a:lnTo>
                    <a:pt x="263" y="16"/>
                  </a:lnTo>
                  <a:lnTo>
                    <a:pt x="265" y="0"/>
                  </a:lnTo>
                  <a:lnTo>
                    <a:pt x="199" y="2"/>
                  </a:lnTo>
                  <a:lnTo>
                    <a:pt x="139" y="0"/>
                  </a:lnTo>
                  <a:lnTo>
                    <a:pt x="140" y="14"/>
                  </a:lnTo>
                  <a:lnTo>
                    <a:pt x="126" y="14"/>
                  </a:lnTo>
                  <a:lnTo>
                    <a:pt x="126" y="44"/>
                  </a:lnTo>
                  <a:lnTo>
                    <a:pt x="123" y="57"/>
                  </a:lnTo>
                  <a:lnTo>
                    <a:pt x="117" y="71"/>
                  </a:lnTo>
                  <a:lnTo>
                    <a:pt x="107" y="80"/>
                  </a:lnTo>
                  <a:lnTo>
                    <a:pt x="107" y="110"/>
                  </a:lnTo>
                  <a:lnTo>
                    <a:pt x="76" y="116"/>
                  </a:lnTo>
                  <a:lnTo>
                    <a:pt x="78" y="128"/>
                  </a:lnTo>
                  <a:lnTo>
                    <a:pt x="76" y="158"/>
                  </a:lnTo>
                  <a:lnTo>
                    <a:pt x="44" y="156"/>
                  </a:lnTo>
                  <a:lnTo>
                    <a:pt x="32" y="162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16" y="205"/>
                  </a:lnTo>
                  <a:lnTo>
                    <a:pt x="9" y="221"/>
                  </a:lnTo>
                  <a:lnTo>
                    <a:pt x="0" y="238"/>
                  </a:lnTo>
                  <a:lnTo>
                    <a:pt x="57" y="249"/>
                  </a:lnTo>
                  <a:lnTo>
                    <a:pt x="85" y="249"/>
                  </a:lnTo>
                  <a:lnTo>
                    <a:pt x="85" y="333"/>
                  </a:lnTo>
                  <a:lnTo>
                    <a:pt x="124" y="345"/>
                  </a:lnTo>
                  <a:lnTo>
                    <a:pt x="176" y="347"/>
                  </a:lnTo>
                  <a:lnTo>
                    <a:pt x="176" y="347"/>
                  </a:lnTo>
                  <a:lnTo>
                    <a:pt x="176" y="347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endParaRPr lang="en-US"/>
            </a:p>
          </p:txBody>
        </p:sp>
        <p:sp>
          <p:nvSpPr>
            <p:cNvPr id="1025" name="Freeform 53">
              <a:extLst>
                <a:ext uri="{FF2B5EF4-FFF2-40B4-BE49-F238E27FC236}">
                  <a16:creationId xmlns:a16="http://schemas.microsoft.com/office/drawing/2014/main" id="{B278D3D0-644A-D8BB-5B1E-ADB0A2B969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01701" y="4570806"/>
              <a:ext cx="1007452" cy="1491501"/>
            </a:xfrm>
            <a:custGeom>
              <a:avLst/>
              <a:gdLst>
                <a:gd name="T0" fmla="*/ 206 w 256"/>
                <a:gd name="T1" fmla="*/ 363 h 379"/>
                <a:gd name="T2" fmla="*/ 204 w 256"/>
                <a:gd name="T3" fmla="*/ 324 h 379"/>
                <a:gd name="T4" fmla="*/ 206 w 256"/>
                <a:gd name="T5" fmla="*/ 242 h 379"/>
                <a:gd name="T6" fmla="*/ 219 w 256"/>
                <a:gd name="T7" fmla="*/ 219 h 379"/>
                <a:gd name="T8" fmla="*/ 228 w 256"/>
                <a:gd name="T9" fmla="*/ 194 h 379"/>
                <a:gd name="T10" fmla="*/ 247 w 256"/>
                <a:gd name="T11" fmla="*/ 173 h 379"/>
                <a:gd name="T12" fmla="*/ 256 w 256"/>
                <a:gd name="T13" fmla="*/ 151 h 379"/>
                <a:gd name="T14" fmla="*/ 236 w 256"/>
                <a:gd name="T15" fmla="*/ 126 h 379"/>
                <a:gd name="T16" fmla="*/ 231 w 256"/>
                <a:gd name="T17" fmla="*/ 32 h 379"/>
                <a:gd name="T18" fmla="*/ 219 w 256"/>
                <a:gd name="T19" fmla="*/ 2 h 379"/>
                <a:gd name="T20" fmla="*/ 146 w 256"/>
                <a:gd name="T21" fmla="*/ 2 h 379"/>
                <a:gd name="T22" fmla="*/ 90 w 256"/>
                <a:gd name="T23" fmla="*/ 2 h 379"/>
                <a:gd name="T24" fmla="*/ 80 w 256"/>
                <a:gd name="T25" fmla="*/ 30 h 379"/>
                <a:gd name="T26" fmla="*/ 67 w 256"/>
                <a:gd name="T27" fmla="*/ 53 h 379"/>
                <a:gd name="T28" fmla="*/ 71 w 256"/>
                <a:gd name="T29" fmla="*/ 77 h 379"/>
                <a:gd name="T30" fmla="*/ 80 w 256"/>
                <a:gd name="T31" fmla="*/ 103 h 379"/>
                <a:gd name="T32" fmla="*/ 66 w 256"/>
                <a:gd name="T33" fmla="*/ 119 h 379"/>
                <a:gd name="T34" fmla="*/ 57 w 256"/>
                <a:gd name="T35" fmla="*/ 142 h 379"/>
                <a:gd name="T36" fmla="*/ 53 w 256"/>
                <a:gd name="T37" fmla="*/ 173 h 379"/>
                <a:gd name="T38" fmla="*/ 58 w 256"/>
                <a:gd name="T39" fmla="*/ 182 h 379"/>
                <a:gd name="T40" fmla="*/ 42 w 256"/>
                <a:gd name="T41" fmla="*/ 207 h 379"/>
                <a:gd name="T42" fmla="*/ 55 w 256"/>
                <a:gd name="T43" fmla="*/ 230 h 379"/>
                <a:gd name="T44" fmla="*/ 53 w 256"/>
                <a:gd name="T45" fmla="*/ 246 h 379"/>
                <a:gd name="T46" fmla="*/ 34 w 256"/>
                <a:gd name="T47" fmla="*/ 256 h 379"/>
                <a:gd name="T48" fmla="*/ 3 w 256"/>
                <a:gd name="T49" fmla="*/ 256 h 379"/>
                <a:gd name="T50" fmla="*/ 10 w 256"/>
                <a:gd name="T51" fmla="*/ 274 h 379"/>
                <a:gd name="T52" fmla="*/ 23 w 256"/>
                <a:gd name="T53" fmla="*/ 304 h 379"/>
                <a:gd name="T54" fmla="*/ 0 w 256"/>
                <a:gd name="T55" fmla="*/ 292 h 379"/>
                <a:gd name="T56" fmla="*/ 1 w 256"/>
                <a:gd name="T57" fmla="*/ 320 h 379"/>
                <a:gd name="T58" fmla="*/ 16 w 256"/>
                <a:gd name="T59" fmla="*/ 349 h 379"/>
                <a:gd name="T60" fmla="*/ 85 w 256"/>
                <a:gd name="T61" fmla="*/ 358 h 379"/>
                <a:gd name="T62" fmla="*/ 121 w 256"/>
                <a:gd name="T63" fmla="*/ 349 h 379"/>
                <a:gd name="T64" fmla="*/ 139 w 256"/>
                <a:gd name="T65" fmla="*/ 342 h 379"/>
                <a:gd name="T66" fmla="*/ 162 w 256"/>
                <a:gd name="T67" fmla="*/ 360 h 379"/>
                <a:gd name="T68" fmla="*/ 149 w 256"/>
                <a:gd name="T69" fmla="*/ 365 h 379"/>
                <a:gd name="T70" fmla="*/ 187 w 256"/>
                <a:gd name="T71" fmla="*/ 376 h 379"/>
                <a:gd name="T72" fmla="*/ 204 w 256"/>
                <a:gd name="T73" fmla="*/ 379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379">
                  <a:moveTo>
                    <a:pt x="204" y="379"/>
                  </a:moveTo>
                  <a:lnTo>
                    <a:pt x="206" y="363"/>
                  </a:lnTo>
                  <a:lnTo>
                    <a:pt x="206" y="336"/>
                  </a:lnTo>
                  <a:lnTo>
                    <a:pt x="204" y="324"/>
                  </a:lnTo>
                  <a:lnTo>
                    <a:pt x="204" y="255"/>
                  </a:lnTo>
                  <a:lnTo>
                    <a:pt x="206" y="242"/>
                  </a:lnTo>
                  <a:lnTo>
                    <a:pt x="210" y="230"/>
                  </a:lnTo>
                  <a:lnTo>
                    <a:pt x="219" y="219"/>
                  </a:lnTo>
                  <a:lnTo>
                    <a:pt x="220" y="205"/>
                  </a:lnTo>
                  <a:lnTo>
                    <a:pt x="228" y="194"/>
                  </a:lnTo>
                  <a:lnTo>
                    <a:pt x="238" y="185"/>
                  </a:lnTo>
                  <a:lnTo>
                    <a:pt x="247" y="173"/>
                  </a:lnTo>
                  <a:lnTo>
                    <a:pt x="254" y="164"/>
                  </a:lnTo>
                  <a:lnTo>
                    <a:pt x="256" y="151"/>
                  </a:lnTo>
                  <a:lnTo>
                    <a:pt x="244" y="141"/>
                  </a:lnTo>
                  <a:lnTo>
                    <a:pt x="236" y="126"/>
                  </a:lnTo>
                  <a:lnTo>
                    <a:pt x="231" y="91"/>
                  </a:lnTo>
                  <a:lnTo>
                    <a:pt x="231" y="32"/>
                  </a:lnTo>
                  <a:lnTo>
                    <a:pt x="231" y="9"/>
                  </a:lnTo>
                  <a:lnTo>
                    <a:pt x="219" y="2"/>
                  </a:lnTo>
                  <a:lnTo>
                    <a:pt x="162" y="0"/>
                  </a:lnTo>
                  <a:lnTo>
                    <a:pt x="146" y="2"/>
                  </a:lnTo>
                  <a:lnTo>
                    <a:pt x="115" y="2"/>
                  </a:lnTo>
                  <a:lnTo>
                    <a:pt x="90" y="2"/>
                  </a:lnTo>
                  <a:lnTo>
                    <a:pt x="85" y="14"/>
                  </a:lnTo>
                  <a:lnTo>
                    <a:pt x="80" y="30"/>
                  </a:lnTo>
                  <a:lnTo>
                    <a:pt x="73" y="41"/>
                  </a:lnTo>
                  <a:lnTo>
                    <a:pt x="67" y="53"/>
                  </a:lnTo>
                  <a:lnTo>
                    <a:pt x="66" y="66"/>
                  </a:lnTo>
                  <a:lnTo>
                    <a:pt x="71" y="77"/>
                  </a:lnTo>
                  <a:lnTo>
                    <a:pt x="73" y="91"/>
                  </a:lnTo>
                  <a:lnTo>
                    <a:pt x="80" y="103"/>
                  </a:lnTo>
                  <a:lnTo>
                    <a:pt x="82" y="118"/>
                  </a:lnTo>
                  <a:lnTo>
                    <a:pt x="66" y="119"/>
                  </a:lnTo>
                  <a:lnTo>
                    <a:pt x="62" y="130"/>
                  </a:lnTo>
                  <a:lnTo>
                    <a:pt x="57" y="142"/>
                  </a:lnTo>
                  <a:lnTo>
                    <a:pt x="55" y="158"/>
                  </a:lnTo>
                  <a:lnTo>
                    <a:pt x="53" y="173"/>
                  </a:lnTo>
                  <a:lnTo>
                    <a:pt x="66" y="173"/>
                  </a:lnTo>
                  <a:lnTo>
                    <a:pt x="58" y="182"/>
                  </a:lnTo>
                  <a:lnTo>
                    <a:pt x="48" y="191"/>
                  </a:lnTo>
                  <a:lnTo>
                    <a:pt x="42" y="207"/>
                  </a:lnTo>
                  <a:lnTo>
                    <a:pt x="48" y="219"/>
                  </a:lnTo>
                  <a:lnTo>
                    <a:pt x="55" y="230"/>
                  </a:lnTo>
                  <a:lnTo>
                    <a:pt x="42" y="235"/>
                  </a:lnTo>
                  <a:lnTo>
                    <a:pt x="53" y="246"/>
                  </a:lnTo>
                  <a:lnTo>
                    <a:pt x="48" y="262"/>
                  </a:lnTo>
                  <a:lnTo>
                    <a:pt x="34" y="256"/>
                  </a:lnTo>
                  <a:lnTo>
                    <a:pt x="19" y="262"/>
                  </a:lnTo>
                  <a:lnTo>
                    <a:pt x="3" y="256"/>
                  </a:lnTo>
                  <a:lnTo>
                    <a:pt x="0" y="269"/>
                  </a:lnTo>
                  <a:lnTo>
                    <a:pt x="10" y="274"/>
                  </a:lnTo>
                  <a:lnTo>
                    <a:pt x="26" y="288"/>
                  </a:lnTo>
                  <a:lnTo>
                    <a:pt x="23" y="304"/>
                  </a:lnTo>
                  <a:lnTo>
                    <a:pt x="12" y="287"/>
                  </a:lnTo>
                  <a:lnTo>
                    <a:pt x="0" y="292"/>
                  </a:lnTo>
                  <a:lnTo>
                    <a:pt x="0" y="308"/>
                  </a:lnTo>
                  <a:lnTo>
                    <a:pt x="1" y="320"/>
                  </a:lnTo>
                  <a:lnTo>
                    <a:pt x="14" y="333"/>
                  </a:lnTo>
                  <a:lnTo>
                    <a:pt x="16" y="349"/>
                  </a:lnTo>
                  <a:lnTo>
                    <a:pt x="48" y="349"/>
                  </a:lnTo>
                  <a:lnTo>
                    <a:pt x="85" y="358"/>
                  </a:lnTo>
                  <a:lnTo>
                    <a:pt x="108" y="356"/>
                  </a:lnTo>
                  <a:lnTo>
                    <a:pt x="121" y="349"/>
                  </a:lnTo>
                  <a:lnTo>
                    <a:pt x="133" y="356"/>
                  </a:lnTo>
                  <a:lnTo>
                    <a:pt x="139" y="342"/>
                  </a:lnTo>
                  <a:lnTo>
                    <a:pt x="151" y="342"/>
                  </a:lnTo>
                  <a:lnTo>
                    <a:pt x="162" y="360"/>
                  </a:lnTo>
                  <a:lnTo>
                    <a:pt x="147" y="353"/>
                  </a:lnTo>
                  <a:lnTo>
                    <a:pt x="149" y="365"/>
                  </a:lnTo>
                  <a:lnTo>
                    <a:pt x="167" y="367"/>
                  </a:lnTo>
                  <a:lnTo>
                    <a:pt x="187" y="376"/>
                  </a:lnTo>
                  <a:lnTo>
                    <a:pt x="204" y="379"/>
                  </a:lnTo>
                  <a:lnTo>
                    <a:pt x="204" y="379"/>
                  </a:lnTo>
                  <a:lnTo>
                    <a:pt x="204" y="379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endParaRPr lang="en-US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B8BEC003-4624-D7EF-21FF-57164D23D6A6}"/>
                </a:ext>
              </a:extLst>
            </p:cNvPr>
            <p:cNvSpPr/>
            <p:nvPr/>
          </p:nvSpPr>
          <p:spPr>
            <a:xfrm>
              <a:off x="4884158" y="2868857"/>
              <a:ext cx="1548513" cy="1744140"/>
            </a:xfrm>
            <a:custGeom>
              <a:avLst/>
              <a:gdLst>
                <a:gd name="connsiteX0" fmla="*/ 42481 w 527780"/>
                <a:gd name="connsiteY0" fmla="*/ 594455 h 594455"/>
                <a:gd name="connsiteX1" fmla="*/ 103060 w 527780"/>
                <a:gd name="connsiteY1" fmla="*/ 593312 h 594455"/>
                <a:gd name="connsiteX2" fmla="*/ 202311 w 527780"/>
                <a:gd name="connsiteY2" fmla="*/ 592550 h 594455"/>
                <a:gd name="connsiteX3" fmla="*/ 391763 w 527780"/>
                <a:gd name="connsiteY3" fmla="*/ 594265 h 594455"/>
                <a:gd name="connsiteX4" fmla="*/ 478346 w 527780"/>
                <a:gd name="connsiteY4" fmla="*/ 591979 h 594455"/>
                <a:gd name="connsiteX5" fmla="*/ 497396 w 527780"/>
                <a:gd name="connsiteY5" fmla="*/ 577025 h 594455"/>
                <a:gd name="connsiteX6" fmla="*/ 508540 w 527780"/>
                <a:gd name="connsiteY6" fmla="*/ 556736 h 594455"/>
                <a:gd name="connsiteX7" fmla="*/ 476631 w 527780"/>
                <a:gd name="connsiteY7" fmla="*/ 535496 h 594455"/>
                <a:gd name="connsiteX8" fmla="*/ 476060 w 527780"/>
                <a:gd name="connsiteY8" fmla="*/ 505111 h 594455"/>
                <a:gd name="connsiteX9" fmla="*/ 474440 w 527780"/>
                <a:gd name="connsiteY9" fmla="*/ 483203 h 594455"/>
                <a:gd name="connsiteX10" fmla="*/ 458533 w 527780"/>
                <a:gd name="connsiteY10" fmla="*/ 472630 h 594455"/>
                <a:gd name="connsiteX11" fmla="*/ 461201 w 527780"/>
                <a:gd name="connsiteY11" fmla="*/ 451295 h 594455"/>
                <a:gd name="connsiteX12" fmla="*/ 443579 w 527780"/>
                <a:gd name="connsiteY12" fmla="*/ 418814 h 594455"/>
                <a:gd name="connsiteX13" fmla="*/ 447294 w 527780"/>
                <a:gd name="connsiteY13" fmla="*/ 388906 h 594455"/>
                <a:gd name="connsiteX14" fmla="*/ 462153 w 527780"/>
                <a:gd name="connsiteY14" fmla="*/ 373475 h 594455"/>
                <a:gd name="connsiteX15" fmla="*/ 461105 w 527780"/>
                <a:gd name="connsiteY15" fmla="*/ 347282 h 594455"/>
                <a:gd name="connsiteX16" fmla="*/ 467392 w 527780"/>
                <a:gd name="connsiteY16" fmla="*/ 330803 h 594455"/>
                <a:gd name="connsiteX17" fmla="*/ 488061 w 527780"/>
                <a:gd name="connsiteY17" fmla="*/ 302990 h 594455"/>
                <a:gd name="connsiteX18" fmla="*/ 500824 w 527780"/>
                <a:gd name="connsiteY18" fmla="*/ 269938 h 594455"/>
                <a:gd name="connsiteX19" fmla="*/ 507111 w 527780"/>
                <a:gd name="connsiteY19" fmla="*/ 253365 h 594455"/>
                <a:gd name="connsiteX20" fmla="*/ 517779 w 527780"/>
                <a:gd name="connsiteY20" fmla="*/ 237363 h 594455"/>
                <a:gd name="connsiteX21" fmla="*/ 527780 w 527780"/>
                <a:gd name="connsiteY21" fmla="*/ 225647 h 594455"/>
                <a:gd name="connsiteX22" fmla="*/ 513493 w 527780"/>
                <a:gd name="connsiteY22" fmla="*/ 202216 h 594455"/>
                <a:gd name="connsiteX23" fmla="*/ 503872 w 527780"/>
                <a:gd name="connsiteY23" fmla="*/ 175070 h 594455"/>
                <a:gd name="connsiteX24" fmla="*/ 502253 w 527780"/>
                <a:gd name="connsiteY24" fmla="*/ 153162 h 594455"/>
                <a:gd name="connsiteX25" fmla="*/ 496443 w 527780"/>
                <a:gd name="connsiteY25" fmla="*/ 130778 h 594455"/>
                <a:gd name="connsiteX26" fmla="*/ 480441 w 527780"/>
                <a:gd name="connsiteY26" fmla="*/ 120205 h 594455"/>
                <a:gd name="connsiteX27" fmla="*/ 474059 w 527780"/>
                <a:gd name="connsiteY27" fmla="*/ 102108 h 594455"/>
                <a:gd name="connsiteX28" fmla="*/ 455485 w 527780"/>
                <a:gd name="connsiteY28" fmla="*/ 112776 h 594455"/>
                <a:gd name="connsiteX29" fmla="*/ 443865 w 527780"/>
                <a:gd name="connsiteY29" fmla="*/ 102679 h 594455"/>
                <a:gd name="connsiteX30" fmla="*/ 447008 w 527780"/>
                <a:gd name="connsiteY30" fmla="*/ 77057 h 594455"/>
                <a:gd name="connsiteX31" fmla="*/ 405574 w 527780"/>
                <a:gd name="connsiteY31" fmla="*/ 28670 h 594455"/>
                <a:gd name="connsiteX32" fmla="*/ 383762 w 527780"/>
                <a:gd name="connsiteY32" fmla="*/ 30289 h 594455"/>
                <a:gd name="connsiteX33" fmla="*/ 365760 w 527780"/>
                <a:gd name="connsiteY33" fmla="*/ 36767 h 594455"/>
                <a:gd name="connsiteX34" fmla="*/ 364617 w 527780"/>
                <a:gd name="connsiteY34" fmla="*/ 10668 h 594455"/>
                <a:gd name="connsiteX35" fmla="*/ 348710 w 527780"/>
                <a:gd name="connsiteY35" fmla="*/ 0 h 594455"/>
                <a:gd name="connsiteX36" fmla="*/ 324803 w 527780"/>
                <a:gd name="connsiteY36" fmla="*/ 18669 h 594455"/>
                <a:gd name="connsiteX37" fmla="*/ 305181 w 527780"/>
                <a:gd name="connsiteY37" fmla="*/ 3334 h 594455"/>
                <a:gd name="connsiteX38" fmla="*/ 275558 w 527780"/>
                <a:gd name="connsiteY38" fmla="*/ 68961 h 594455"/>
                <a:gd name="connsiteX39" fmla="*/ 246412 w 527780"/>
                <a:gd name="connsiteY39" fmla="*/ 130302 h 594455"/>
                <a:gd name="connsiteX40" fmla="*/ 229933 w 527780"/>
                <a:gd name="connsiteY40" fmla="*/ 158591 h 594455"/>
                <a:gd name="connsiteX41" fmla="*/ 127730 w 527780"/>
                <a:gd name="connsiteY41" fmla="*/ 323469 h 594455"/>
                <a:gd name="connsiteX42" fmla="*/ 90583 w 527780"/>
                <a:gd name="connsiteY42" fmla="*/ 379571 h 594455"/>
                <a:gd name="connsiteX43" fmla="*/ 84201 w 527780"/>
                <a:gd name="connsiteY43" fmla="*/ 396050 h 594455"/>
                <a:gd name="connsiteX44" fmla="*/ 76295 w 527780"/>
                <a:gd name="connsiteY44" fmla="*/ 425387 h 594455"/>
                <a:gd name="connsiteX45" fmla="*/ 74200 w 527780"/>
                <a:gd name="connsiteY45" fmla="*/ 442436 h 594455"/>
                <a:gd name="connsiteX46" fmla="*/ 94869 w 527780"/>
                <a:gd name="connsiteY46" fmla="*/ 449389 h 594455"/>
                <a:gd name="connsiteX47" fmla="*/ 106108 w 527780"/>
                <a:gd name="connsiteY47" fmla="*/ 463772 h 594455"/>
                <a:gd name="connsiteX48" fmla="*/ 103442 w 527780"/>
                <a:gd name="connsiteY48" fmla="*/ 485108 h 594455"/>
                <a:gd name="connsiteX49" fmla="*/ 92868 w 527780"/>
                <a:gd name="connsiteY49" fmla="*/ 501110 h 594455"/>
                <a:gd name="connsiteX50" fmla="*/ 76962 w 527780"/>
                <a:gd name="connsiteY50" fmla="*/ 525113 h 594455"/>
                <a:gd name="connsiteX51" fmla="*/ 53626 w 527780"/>
                <a:gd name="connsiteY51" fmla="*/ 539496 h 594455"/>
                <a:gd name="connsiteX52" fmla="*/ 47244 w 527780"/>
                <a:gd name="connsiteY52" fmla="*/ 556070 h 594455"/>
                <a:gd name="connsiteX53" fmla="*/ 32385 w 527780"/>
                <a:gd name="connsiteY53" fmla="*/ 571595 h 594455"/>
                <a:gd name="connsiteX54" fmla="*/ 14383 w 527780"/>
                <a:gd name="connsiteY54" fmla="*/ 577977 h 594455"/>
                <a:gd name="connsiteX55" fmla="*/ 0 w 527780"/>
                <a:gd name="connsiteY55" fmla="*/ 589217 h 594455"/>
                <a:gd name="connsiteX56" fmla="*/ 38290 w 527780"/>
                <a:gd name="connsiteY56" fmla="*/ 593979 h 594455"/>
                <a:gd name="connsiteX57" fmla="*/ 42481 w 527780"/>
                <a:gd name="connsiteY57" fmla="*/ 594455 h 594455"/>
                <a:gd name="connsiteX58" fmla="*/ 42481 w 527780"/>
                <a:gd name="connsiteY58" fmla="*/ 594455 h 594455"/>
                <a:gd name="connsiteX59" fmla="*/ 42481 w 527780"/>
                <a:gd name="connsiteY59" fmla="*/ 594455 h 59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527780" h="594455">
                  <a:moveTo>
                    <a:pt x="42481" y="594455"/>
                  </a:moveTo>
                  <a:lnTo>
                    <a:pt x="103060" y="593312"/>
                  </a:lnTo>
                  <a:lnTo>
                    <a:pt x="202311" y="592550"/>
                  </a:lnTo>
                  <a:lnTo>
                    <a:pt x="391763" y="594265"/>
                  </a:lnTo>
                  <a:lnTo>
                    <a:pt x="478346" y="591979"/>
                  </a:lnTo>
                  <a:lnTo>
                    <a:pt x="497396" y="577025"/>
                  </a:lnTo>
                  <a:lnTo>
                    <a:pt x="508540" y="556736"/>
                  </a:lnTo>
                  <a:lnTo>
                    <a:pt x="476631" y="535496"/>
                  </a:lnTo>
                  <a:lnTo>
                    <a:pt x="476060" y="505111"/>
                  </a:lnTo>
                  <a:lnTo>
                    <a:pt x="474440" y="483203"/>
                  </a:lnTo>
                  <a:lnTo>
                    <a:pt x="458533" y="472630"/>
                  </a:lnTo>
                  <a:lnTo>
                    <a:pt x="461201" y="451295"/>
                  </a:lnTo>
                  <a:lnTo>
                    <a:pt x="443579" y="418814"/>
                  </a:lnTo>
                  <a:lnTo>
                    <a:pt x="447294" y="388906"/>
                  </a:lnTo>
                  <a:lnTo>
                    <a:pt x="462153" y="373475"/>
                  </a:lnTo>
                  <a:lnTo>
                    <a:pt x="461105" y="347282"/>
                  </a:lnTo>
                  <a:lnTo>
                    <a:pt x="467392" y="330803"/>
                  </a:lnTo>
                  <a:lnTo>
                    <a:pt x="488061" y="302990"/>
                  </a:lnTo>
                  <a:lnTo>
                    <a:pt x="500824" y="269938"/>
                  </a:lnTo>
                  <a:lnTo>
                    <a:pt x="507111" y="253365"/>
                  </a:lnTo>
                  <a:lnTo>
                    <a:pt x="517779" y="237363"/>
                  </a:lnTo>
                  <a:lnTo>
                    <a:pt x="527780" y="225647"/>
                  </a:lnTo>
                  <a:lnTo>
                    <a:pt x="513493" y="202216"/>
                  </a:lnTo>
                  <a:lnTo>
                    <a:pt x="503872" y="175070"/>
                  </a:lnTo>
                  <a:lnTo>
                    <a:pt x="502253" y="153162"/>
                  </a:lnTo>
                  <a:lnTo>
                    <a:pt x="496443" y="130778"/>
                  </a:lnTo>
                  <a:lnTo>
                    <a:pt x="480441" y="120205"/>
                  </a:lnTo>
                  <a:lnTo>
                    <a:pt x="474059" y="102108"/>
                  </a:lnTo>
                  <a:lnTo>
                    <a:pt x="455485" y="112776"/>
                  </a:lnTo>
                  <a:lnTo>
                    <a:pt x="443865" y="102679"/>
                  </a:lnTo>
                  <a:lnTo>
                    <a:pt x="447008" y="77057"/>
                  </a:lnTo>
                  <a:lnTo>
                    <a:pt x="405574" y="28670"/>
                  </a:lnTo>
                  <a:lnTo>
                    <a:pt x="383762" y="30289"/>
                  </a:lnTo>
                  <a:lnTo>
                    <a:pt x="365760" y="36767"/>
                  </a:lnTo>
                  <a:lnTo>
                    <a:pt x="364617" y="10668"/>
                  </a:lnTo>
                  <a:lnTo>
                    <a:pt x="348710" y="0"/>
                  </a:lnTo>
                  <a:lnTo>
                    <a:pt x="324803" y="18669"/>
                  </a:lnTo>
                  <a:lnTo>
                    <a:pt x="305181" y="3334"/>
                  </a:lnTo>
                  <a:lnTo>
                    <a:pt x="275558" y="68961"/>
                  </a:lnTo>
                  <a:lnTo>
                    <a:pt x="246412" y="130302"/>
                  </a:lnTo>
                  <a:lnTo>
                    <a:pt x="229933" y="158591"/>
                  </a:lnTo>
                  <a:lnTo>
                    <a:pt x="127730" y="323469"/>
                  </a:lnTo>
                  <a:lnTo>
                    <a:pt x="90583" y="379571"/>
                  </a:lnTo>
                  <a:lnTo>
                    <a:pt x="84201" y="396050"/>
                  </a:lnTo>
                  <a:lnTo>
                    <a:pt x="76295" y="425387"/>
                  </a:lnTo>
                  <a:lnTo>
                    <a:pt x="74200" y="442436"/>
                  </a:lnTo>
                  <a:lnTo>
                    <a:pt x="94869" y="449389"/>
                  </a:lnTo>
                  <a:lnTo>
                    <a:pt x="106108" y="463772"/>
                  </a:lnTo>
                  <a:lnTo>
                    <a:pt x="103442" y="485108"/>
                  </a:lnTo>
                  <a:lnTo>
                    <a:pt x="92868" y="501110"/>
                  </a:lnTo>
                  <a:lnTo>
                    <a:pt x="76962" y="525113"/>
                  </a:lnTo>
                  <a:lnTo>
                    <a:pt x="53626" y="539496"/>
                  </a:lnTo>
                  <a:lnTo>
                    <a:pt x="47244" y="556070"/>
                  </a:lnTo>
                  <a:lnTo>
                    <a:pt x="32385" y="571595"/>
                  </a:lnTo>
                  <a:lnTo>
                    <a:pt x="14383" y="577977"/>
                  </a:lnTo>
                  <a:lnTo>
                    <a:pt x="0" y="589217"/>
                  </a:lnTo>
                  <a:lnTo>
                    <a:pt x="38290" y="593979"/>
                  </a:lnTo>
                  <a:lnTo>
                    <a:pt x="42481" y="594455"/>
                  </a:lnTo>
                  <a:lnTo>
                    <a:pt x="42481" y="594455"/>
                  </a:lnTo>
                  <a:lnTo>
                    <a:pt x="42481" y="594455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6E537AA7-ADC2-7A94-C745-08ED31740F16}"/>
                </a:ext>
              </a:extLst>
            </p:cNvPr>
            <p:cNvSpPr/>
            <p:nvPr/>
          </p:nvSpPr>
          <p:spPr>
            <a:xfrm>
              <a:off x="6188700" y="3250887"/>
              <a:ext cx="969463" cy="1361831"/>
            </a:xfrm>
            <a:custGeom>
              <a:avLst/>
              <a:gdLst>
                <a:gd name="connsiteX0" fmla="*/ 215455 w 330422"/>
                <a:gd name="connsiteY0" fmla="*/ 461391 h 464153"/>
                <a:gd name="connsiteX1" fmla="*/ 250031 w 330422"/>
                <a:gd name="connsiteY1" fmla="*/ 461391 h 464153"/>
                <a:gd name="connsiteX2" fmla="*/ 264319 w 330422"/>
                <a:gd name="connsiteY2" fmla="*/ 415576 h 464153"/>
                <a:gd name="connsiteX3" fmla="*/ 277558 w 330422"/>
                <a:gd name="connsiteY3" fmla="*/ 378238 h 464153"/>
                <a:gd name="connsiteX4" fmla="*/ 290226 w 330422"/>
                <a:gd name="connsiteY4" fmla="*/ 345281 h 464153"/>
                <a:gd name="connsiteX5" fmla="*/ 300799 w 330422"/>
                <a:gd name="connsiteY5" fmla="*/ 294608 h 464153"/>
                <a:gd name="connsiteX6" fmla="*/ 318801 w 330422"/>
                <a:gd name="connsiteY6" fmla="*/ 253651 h 464153"/>
                <a:gd name="connsiteX7" fmla="*/ 325755 w 330422"/>
                <a:gd name="connsiteY7" fmla="*/ 232886 h 464153"/>
                <a:gd name="connsiteX8" fmla="*/ 323564 w 330422"/>
                <a:gd name="connsiteY8" fmla="*/ 215265 h 464153"/>
                <a:gd name="connsiteX9" fmla="*/ 329946 w 330422"/>
                <a:gd name="connsiteY9" fmla="*/ 198787 h 464153"/>
                <a:gd name="connsiteX10" fmla="*/ 327755 w 330422"/>
                <a:gd name="connsiteY10" fmla="*/ 181261 h 464153"/>
                <a:gd name="connsiteX11" fmla="*/ 330422 w 330422"/>
                <a:gd name="connsiteY11" fmla="*/ 159925 h 464153"/>
                <a:gd name="connsiteX12" fmla="*/ 313372 w 330422"/>
                <a:gd name="connsiteY12" fmla="*/ 157829 h 464153"/>
                <a:gd name="connsiteX13" fmla="*/ 323469 w 330422"/>
                <a:gd name="connsiteY13" fmla="*/ 146113 h 464153"/>
                <a:gd name="connsiteX14" fmla="*/ 326136 w 330422"/>
                <a:gd name="connsiteY14" fmla="*/ 124778 h 464153"/>
                <a:gd name="connsiteX15" fmla="*/ 300038 w 330422"/>
                <a:gd name="connsiteY15" fmla="*/ 125921 h 464153"/>
                <a:gd name="connsiteX16" fmla="*/ 280416 w 330422"/>
                <a:gd name="connsiteY16" fmla="*/ 110490 h 464153"/>
                <a:gd name="connsiteX17" fmla="*/ 298418 w 330422"/>
                <a:gd name="connsiteY17" fmla="*/ 104108 h 464153"/>
                <a:gd name="connsiteX18" fmla="*/ 301085 w 330422"/>
                <a:gd name="connsiteY18" fmla="*/ 82772 h 464153"/>
                <a:gd name="connsiteX19" fmla="*/ 278796 w 330422"/>
                <a:gd name="connsiteY19" fmla="*/ 88678 h 464153"/>
                <a:gd name="connsiteX20" fmla="*/ 263366 w 330422"/>
                <a:gd name="connsiteY20" fmla="*/ 73819 h 464153"/>
                <a:gd name="connsiteX21" fmla="*/ 251650 w 330422"/>
                <a:gd name="connsiteY21" fmla="*/ 63722 h 464153"/>
                <a:gd name="connsiteX22" fmla="*/ 227171 w 330422"/>
                <a:gd name="connsiteY22" fmla="*/ 52007 h 464153"/>
                <a:gd name="connsiteX23" fmla="*/ 220789 w 330422"/>
                <a:gd name="connsiteY23" fmla="*/ 34004 h 464153"/>
                <a:gd name="connsiteX24" fmla="*/ 195263 w 330422"/>
                <a:gd name="connsiteY24" fmla="*/ 30766 h 464153"/>
                <a:gd name="connsiteX25" fmla="*/ 179831 w 330422"/>
                <a:gd name="connsiteY25" fmla="*/ 15907 h 464153"/>
                <a:gd name="connsiteX26" fmla="*/ 155924 w 330422"/>
                <a:gd name="connsiteY26" fmla="*/ 0 h 464153"/>
                <a:gd name="connsiteX27" fmla="*/ 143732 w 330422"/>
                <a:gd name="connsiteY27" fmla="*/ 28766 h 464153"/>
                <a:gd name="connsiteX28" fmla="*/ 127254 w 330422"/>
                <a:gd name="connsiteY28" fmla="*/ 57055 h 464153"/>
                <a:gd name="connsiteX29" fmla="*/ 98107 w 330422"/>
                <a:gd name="connsiteY29" fmla="*/ 83725 h 464153"/>
                <a:gd name="connsiteX30" fmla="*/ 80581 w 330422"/>
                <a:gd name="connsiteY30" fmla="*/ 85820 h 464153"/>
                <a:gd name="connsiteX31" fmla="*/ 73628 w 330422"/>
                <a:gd name="connsiteY31" fmla="*/ 106585 h 464153"/>
                <a:gd name="connsiteX32" fmla="*/ 63055 w 330422"/>
                <a:gd name="connsiteY32" fmla="*/ 122587 h 464153"/>
                <a:gd name="connsiteX33" fmla="*/ 56673 w 330422"/>
                <a:gd name="connsiteY33" fmla="*/ 139160 h 464153"/>
                <a:gd name="connsiteX34" fmla="*/ 49339 w 330422"/>
                <a:gd name="connsiteY34" fmla="*/ 164116 h 464153"/>
                <a:gd name="connsiteX35" fmla="*/ 38671 w 330422"/>
                <a:gd name="connsiteY35" fmla="*/ 180118 h 464153"/>
                <a:gd name="connsiteX36" fmla="*/ 23813 w 330422"/>
                <a:gd name="connsiteY36" fmla="*/ 195644 h 464153"/>
                <a:gd name="connsiteX37" fmla="*/ 17526 w 330422"/>
                <a:gd name="connsiteY37" fmla="*/ 212122 h 464153"/>
                <a:gd name="connsiteX38" fmla="*/ 19621 w 330422"/>
                <a:gd name="connsiteY38" fmla="*/ 229648 h 464153"/>
                <a:gd name="connsiteX39" fmla="*/ 17526 w 330422"/>
                <a:gd name="connsiteY39" fmla="*/ 246698 h 464153"/>
                <a:gd name="connsiteX40" fmla="*/ 3238 w 330422"/>
                <a:gd name="connsiteY40" fmla="*/ 257937 h 464153"/>
                <a:gd name="connsiteX41" fmla="*/ 0 w 330422"/>
                <a:gd name="connsiteY41" fmla="*/ 283464 h 464153"/>
                <a:gd name="connsiteX42" fmla="*/ 17050 w 330422"/>
                <a:gd name="connsiteY42" fmla="*/ 320135 h 464153"/>
                <a:gd name="connsiteX43" fmla="*/ 14478 w 330422"/>
                <a:gd name="connsiteY43" fmla="*/ 341471 h 464153"/>
                <a:gd name="connsiteX44" fmla="*/ 30385 w 330422"/>
                <a:gd name="connsiteY44" fmla="*/ 352139 h 464153"/>
                <a:gd name="connsiteX45" fmla="*/ 24098 w 330422"/>
                <a:gd name="connsiteY45" fmla="*/ 368617 h 464153"/>
                <a:gd name="connsiteX46" fmla="*/ 25717 w 330422"/>
                <a:gd name="connsiteY46" fmla="*/ 390430 h 464153"/>
                <a:gd name="connsiteX47" fmla="*/ 36862 w 330422"/>
                <a:gd name="connsiteY47" fmla="*/ 404813 h 464153"/>
                <a:gd name="connsiteX48" fmla="*/ 56579 w 330422"/>
                <a:gd name="connsiteY48" fmla="*/ 420148 h 464153"/>
                <a:gd name="connsiteX49" fmla="*/ 53435 w 330422"/>
                <a:gd name="connsiteY49" fmla="*/ 445770 h 464153"/>
                <a:gd name="connsiteX50" fmla="*/ 124587 w 330422"/>
                <a:gd name="connsiteY50" fmla="*/ 463201 h 464153"/>
                <a:gd name="connsiteX51" fmla="*/ 202216 w 330422"/>
                <a:gd name="connsiteY51" fmla="*/ 464153 h 464153"/>
                <a:gd name="connsiteX52" fmla="*/ 215455 w 330422"/>
                <a:gd name="connsiteY52" fmla="*/ 461391 h 464153"/>
                <a:gd name="connsiteX53" fmla="*/ 215455 w 330422"/>
                <a:gd name="connsiteY53" fmla="*/ 461391 h 464153"/>
                <a:gd name="connsiteX54" fmla="*/ 215455 w 330422"/>
                <a:gd name="connsiteY54" fmla="*/ 461391 h 46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30422" h="464153">
                  <a:moveTo>
                    <a:pt x="215455" y="461391"/>
                  </a:moveTo>
                  <a:lnTo>
                    <a:pt x="250031" y="461391"/>
                  </a:lnTo>
                  <a:lnTo>
                    <a:pt x="264319" y="415576"/>
                  </a:lnTo>
                  <a:lnTo>
                    <a:pt x="277558" y="378238"/>
                  </a:lnTo>
                  <a:lnTo>
                    <a:pt x="290226" y="345281"/>
                  </a:lnTo>
                  <a:lnTo>
                    <a:pt x="300799" y="294608"/>
                  </a:lnTo>
                  <a:lnTo>
                    <a:pt x="318801" y="253651"/>
                  </a:lnTo>
                  <a:lnTo>
                    <a:pt x="325755" y="232886"/>
                  </a:lnTo>
                  <a:lnTo>
                    <a:pt x="323564" y="215265"/>
                  </a:lnTo>
                  <a:lnTo>
                    <a:pt x="329946" y="198787"/>
                  </a:lnTo>
                  <a:lnTo>
                    <a:pt x="327755" y="181261"/>
                  </a:lnTo>
                  <a:lnTo>
                    <a:pt x="330422" y="159925"/>
                  </a:lnTo>
                  <a:lnTo>
                    <a:pt x="313372" y="157829"/>
                  </a:lnTo>
                  <a:lnTo>
                    <a:pt x="323469" y="146113"/>
                  </a:lnTo>
                  <a:lnTo>
                    <a:pt x="326136" y="124778"/>
                  </a:lnTo>
                  <a:lnTo>
                    <a:pt x="300038" y="125921"/>
                  </a:lnTo>
                  <a:lnTo>
                    <a:pt x="280416" y="110490"/>
                  </a:lnTo>
                  <a:lnTo>
                    <a:pt x="298418" y="104108"/>
                  </a:lnTo>
                  <a:lnTo>
                    <a:pt x="301085" y="82772"/>
                  </a:lnTo>
                  <a:lnTo>
                    <a:pt x="278796" y="88678"/>
                  </a:lnTo>
                  <a:lnTo>
                    <a:pt x="263366" y="73819"/>
                  </a:lnTo>
                  <a:lnTo>
                    <a:pt x="251650" y="63722"/>
                  </a:lnTo>
                  <a:lnTo>
                    <a:pt x="227171" y="52007"/>
                  </a:lnTo>
                  <a:lnTo>
                    <a:pt x="220789" y="34004"/>
                  </a:lnTo>
                  <a:lnTo>
                    <a:pt x="195263" y="30766"/>
                  </a:lnTo>
                  <a:lnTo>
                    <a:pt x="179831" y="15907"/>
                  </a:lnTo>
                  <a:lnTo>
                    <a:pt x="155924" y="0"/>
                  </a:lnTo>
                  <a:lnTo>
                    <a:pt x="143732" y="28766"/>
                  </a:lnTo>
                  <a:lnTo>
                    <a:pt x="127254" y="57055"/>
                  </a:lnTo>
                  <a:lnTo>
                    <a:pt x="98107" y="83725"/>
                  </a:lnTo>
                  <a:lnTo>
                    <a:pt x="80581" y="85820"/>
                  </a:lnTo>
                  <a:lnTo>
                    <a:pt x="73628" y="106585"/>
                  </a:lnTo>
                  <a:lnTo>
                    <a:pt x="63055" y="122587"/>
                  </a:lnTo>
                  <a:lnTo>
                    <a:pt x="56673" y="139160"/>
                  </a:lnTo>
                  <a:lnTo>
                    <a:pt x="49339" y="164116"/>
                  </a:lnTo>
                  <a:lnTo>
                    <a:pt x="38671" y="180118"/>
                  </a:lnTo>
                  <a:lnTo>
                    <a:pt x="23813" y="195644"/>
                  </a:lnTo>
                  <a:lnTo>
                    <a:pt x="17526" y="212122"/>
                  </a:lnTo>
                  <a:lnTo>
                    <a:pt x="19621" y="229648"/>
                  </a:lnTo>
                  <a:lnTo>
                    <a:pt x="17526" y="246698"/>
                  </a:lnTo>
                  <a:lnTo>
                    <a:pt x="3238" y="257937"/>
                  </a:lnTo>
                  <a:lnTo>
                    <a:pt x="0" y="283464"/>
                  </a:lnTo>
                  <a:lnTo>
                    <a:pt x="17050" y="320135"/>
                  </a:lnTo>
                  <a:lnTo>
                    <a:pt x="14478" y="341471"/>
                  </a:lnTo>
                  <a:lnTo>
                    <a:pt x="30385" y="352139"/>
                  </a:lnTo>
                  <a:lnTo>
                    <a:pt x="24098" y="368617"/>
                  </a:lnTo>
                  <a:lnTo>
                    <a:pt x="25717" y="390430"/>
                  </a:lnTo>
                  <a:lnTo>
                    <a:pt x="36862" y="404813"/>
                  </a:lnTo>
                  <a:lnTo>
                    <a:pt x="56579" y="420148"/>
                  </a:lnTo>
                  <a:lnTo>
                    <a:pt x="53435" y="445770"/>
                  </a:lnTo>
                  <a:lnTo>
                    <a:pt x="124587" y="463201"/>
                  </a:lnTo>
                  <a:lnTo>
                    <a:pt x="202216" y="464153"/>
                  </a:lnTo>
                  <a:lnTo>
                    <a:pt x="215455" y="461391"/>
                  </a:lnTo>
                  <a:lnTo>
                    <a:pt x="215455" y="461391"/>
                  </a:lnTo>
                  <a:lnTo>
                    <a:pt x="215455" y="461391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77932588-5721-D6CD-0185-6B37F2831C23}"/>
                </a:ext>
              </a:extLst>
            </p:cNvPr>
            <p:cNvSpPr/>
            <p:nvPr/>
          </p:nvSpPr>
          <p:spPr>
            <a:xfrm>
              <a:off x="6931516" y="3517215"/>
              <a:ext cx="1419960" cy="1098576"/>
            </a:xfrm>
            <a:custGeom>
              <a:avLst/>
              <a:gdLst>
                <a:gd name="connsiteX0" fmla="*/ 36672 w 483965"/>
                <a:gd name="connsiteY0" fmla="*/ 372999 h 374427"/>
                <a:gd name="connsiteX1" fmla="*/ 58484 w 483965"/>
                <a:gd name="connsiteY1" fmla="*/ 371284 h 374427"/>
                <a:gd name="connsiteX2" fmla="*/ 153258 w 483965"/>
                <a:gd name="connsiteY2" fmla="*/ 374333 h 374427"/>
                <a:gd name="connsiteX3" fmla="*/ 399669 w 483965"/>
                <a:gd name="connsiteY3" fmla="*/ 374428 h 374427"/>
                <a:gd name="connsiteX4" fmla="*/ 456057 w 483965"/>
                <a:gd name="connsiteY4" fmla="*/ 372713 h 374427"/>
                <a:gd name="connsiteX5" fmla="*/ 463868 w 483965"/>
                <a:gd name="connsiteY5" fmla="*/ 273939 h 374427"/>
                <a:gd name="connsiteX6" fmla="*/ 477584 w 483965"/>
                <a:gd name="connsiteY6" fmla="*/ 162973 h 374427"/>
                <a:gd name="connsiteX7" fmla="*/ 483965 w 483965"/>
                <a:gd name="connsiteY7" fmla="*/ 111728 h 374427"/>
                <a:gd name="connsiteX8" fmla="*/ 448246 w 483965"/>
                <a:gd name="connsiteY8" fmla="*/ 85630 h 374427"/>
                <a:gd name="connsiteX9" fmla="*/ 433864 w 483965"/>
                <a:gd name="connsiteY9" fmla="*/ 96869 h 374427"/>
                <a:gd name="connsiteX10" fmla="*/ 415195 w 483965"/>
                <a:gd name="connsiteY10" fmla="*/ 72866 h 374427"/>
                <a:gd name="connsiteX11" fmla="*/ 399765 w 483965"/>
                <a:gd name="connsiteY11" fmla="*/ 58007 h 374427"/>
                <a:gd name="connsiteX12" fmla="*/ 281559 w 483965"/>
                <a:gd name="connsiteY12" fmla="*/ 0 h 374427"/>
                <a:gd name="connsiteX13" fmla="*/ 261366 w 483965"/>
                <a:gd name="connsiteY13" fmla="*/ 23527 h 374427"/>
                <a:gd name="connsiteX14" fmla="*/ 110204 w 483965"/>
                <a:gd name="connsiteY14" fmla="*/ 22288 h 374427"/>
                <a:gd name="connsiteX15" fmla="*/ 99060 w 483965"/>
                <a:gd name="connsiteY15" fmla="*/ 42577 h 374427"/>
                <a:gd name="connsiteX16" fmla="*/ 80963 w 483965"/>
                <a:gd name="connsiteY16" fmla="*/ 48958 h 374427"/>
                <a:gd name="connsiteX17" fmla="*/ 66675 w 483965"/>
                <a:gd name="connsiteY17" fmla="*/ 60198 h 374427"/>
                <a:gd name="connsiteX18" fmla="*/ 72486 w 483965"/>
                <a:gd name="connsiteY18" fmla="*/ 82582 h 374427"/>
                <a:gd name="connsiteX19" fmla="*/ 77914 w 483965"/>
                <a:gd name="connsiteY19" fmla="*/ 109252 h 374427"/>
                <a:gd name="connsiteX20" fmla="*/ 71533 w 483965"/>
                <a:gd name="connsiteY20" fmla="*/ 125825 h 374427"/>
                <a:gd name="connsiteX21" fmla="*/ 73629 w 483965"/>
                <a:gd name="connsiteY21" fmla="*/ 143446 h 374427"/>
                <a:gd name="connsiteX22" fmla="*/ 66770 w 483965"/>
                <a:gd name="connsiteY22" fmla="*/ 164306 h 374427"/>
                <a:gd name="connsiteX23" fmla="*/ 48768 w 483965"/>
                <a:gd name="connsiteY23" fmla="*/ 205359 h 374427"/>
                <a:gd name="connsiteX24" fmla="*/ 25908 w 483965"/>
                <a:gd name="connsiteY24" fmla="*/ 250222 h 374427"/>
                <a:gd name="connsiteX25" fmla="*/ 25432 w 483965"/>
                <a:gd name="connsiteY25" fmla="*/ 289179 h 374427"/>
                <a:gd name="connsiteX26" fmla="*/ 12192 w 483965"/>
                <a:gd name="connsiteY26" fmla="*/ 326612 h 374427"/>
                <a:gd name="connsiteX27" fmla="*/ 0 w 483965"/>
                <a:gd name="connsiteY27" fmla="*/ 355473 h 374427"/>
                <a:gd name="connsiteX28" fmla="*/ 36672 w 483965"/>
                <a:gd name="connsiteY28" fmla="*/ 372999 h 374427"/>
                <a:gd name="connsiteX29" fmla="*/ 36672 w 483965"/>
                <a:gd name="connsiteY29" fmla="*/ 372999 h 374427"/>
                <a:gd name="connsiteX30" fmla="*/ 36672 w 483965"/>
                <a:gd name="connsiteY30" fmla="*/ 372999 h 37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83965" h="374427">
                  <a:moveTo>
                    <a:pt x="36672" y="372999"/>
                  </a:moveTo>
                  <a:lnTo>
                    <a:pt x="58484" y="371284"/>
                  </a:lnTo>
                  <a:lnTo>
                    <a:pt x="153258" y="374333"/>
                  </a:lnTo>
                  <a:lnTo>
                    <a:pt x="399669" y="374428"/>
                  </a:lnTo>
                  <a:lnTo>
                    <a:pt x="456057" y="372713"/>
                  </a:lnTo>
                  <a:lnTo>
                    <a:pt x="463868" y="273939"/>
                  </a:lnTo>
                  <a:lnTo>
                    <a:pt x="477584" y="162973"/>
                  </a:lnTo>
                  <a:lnTo>
                    <a:pt x="483965" y="111728"/>
                  </a:lnTo>
                  <a:lnTo>
                    <a:pt x="448246" y="85630"/>
                  </a:lnTo>
                  <a:lnTo>
                    <a:pt x="433864" y="96869"/>
                  </a:lnTo>
                  <a:lnTo>
                    <a:pt x="415195" y="72866"/>
                  </a:lnTo>
                  <a:lnTo>
                    <a:pt x="399765" y="58007"/>
                  </a:lnTo>
                  <a:lnTo>
                    <a:pt x="281559" y="0"/>
                  </a:lnTo>
                  <a:lnTo>
                    <a:pt x="261366" y="23527"/>
                  </a:lnTo>
                  <a:lnTo>
                    <a:pt x="110204" y="22288"/>
                  </a:lnTo>
                  <a:lnTo>
                    <a:pt x="99060" y="42577"/>
                  </a:lnTo>
                  <a:lnTo>
                    <a:pt x="80963" y="48958"/>
                  </a:lnTo>
                  <a:lnTo>
                    <a:pt x="66675" y="60198"/>
                  </a:lnTo>
                  <a:lnTo>
                    <a:pt x="72486" y="82582"/>
                  </a:lnTo>
                  <a:lnTo>
                    <a:pt x="77914" y="109252"/>
                  </a:lnTo>
                  <a:lnTo>
                    <a:pt x="71533" y="125825"/>
                  </a:lnTo>
                  <a:lnTo>
                    <a:pt x="73629" y="143446"/>
                  </a:lnTo>
                  <a:lnTo>
                    <a:pt x="66770" y="164306"/>
                  </a:lnTo>
                  <a:lnTo>
                    <a:pt x="48768" y="205359"/>
                  </a:lnTo>
                  <a:lnTo>
                    <a:pt x="25908" y="250222"/>
                  </a:lnTo>
                  <a:lnTo>
                    <a:pt x="25432" y="289179"/>
                  </a:lnTo>
                  <a:lnTo>
                    <a:pt x="12192" y="326612"/>
                  </a:lnTo>
                  <a:lnTo>
                    <a:pt x="0" y="355473"/>
                  </a:lnTo>
                  <a:lnTo>
                    <a:pt x="36672" y="372999"/>
                  </a:lnTo>
                  <a:lnTo>
                    <a:pt x="36672" y="372999"/>
                  </a:lnTo>
                  <a:lnTo>
                    <a:pt x="36672" y="372999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649681F2-486E-C5F5-AB48-F687A29593FD}"/>
                </a:ext>
              </a:extLst>
            </p:cNvPr>
            <p:cNvSpPr/>
            <p:nvPr/>
          </p:nvSpPr>
          <p:spPr>
            <a:xfrm>
              <a:off x="6681953" y="2205967"/>
              <a:ext cx="1354007" cy="1474455"/>
            </a:xfrm>
            <a:custGeom>
              <a:avLst/>
              <a:gdLst>
                <a:gd name="connsiteX0" fmla="*/ 156210 w 461486"/>
                <a:gd name="connsiteY0" fmla="*/ 502539 h 502538"/>
                <a:gd name="connsiteX1" fmla="*/ 174213 w 461486"/>
                <a:gd name="connsiteY1" fmla="*/ 496062 h 502538"/>
                <a:gd name="connsiteX2" fmla="*/ 194977 w 461486"/>
                <a:gd name="connsiteY2" fmla="*/ 468440 h 502538"/>
                <a:gd name="connsiteX3" fmla="*/ 346139 w 461486"/>
                <a:gd name="connsiteY3" fmla="*/ 469868 h 502538"/>
                <a:gd name="connsiteX4" fmla="*/ 366332 w 461486"/>
                <a:gd name="connsiteY4" fmla="*/ 446437 h 502538"/>
                <a:gd name="connsiteX5" fmla="*/ 386525 w 461486"/>
                <a:gd name="connsiteY5" fmla="*/ 423100 h 502538"/>
                <a:gd name="connsiteX6" fmla="*/ 405575 w 461486"/>
                <a:gd name="connsiteY6" fmla="*/ 408146 h 502538"/>
                <a:gd name="connsiteX7" fmla="*/ 450818 w 461486"/>
                <a:gd name="connsiteY7" fmla="*/ 392144 h 502538"/>
                <a:gd name="connsiteX8" fmla="*/ 461486 w 461486"/>
                <a:gd name="connsiteY8" fmla="*/ 376238 h 502538"/>
                <a:gd name="connsiteX9" fmla="*/ 452819 w 461486"/>
                <a:gd name="connsiteY9" fmla="*/ 306134 h 502538"/>
                <a:gd name="connsiteX10" fmla="*/ 435769 w 461486"/>
                <a:gd name="connsiteY10" fmla="*/ 304038 h 502538"/>
                <a:gd name="connsiteX11" fmla="*/ 434150 w 461486"/>
                <a:gd name="connsiteY11" fmla="*/ 282226 h 502538"/>
                <a:gd name="connsiteX12" fmla="*/ 423482 w 461486"/>
                <a:gd name="connsiteY12" fmla="*/ 263652 h 502538"/>
                <a:gd name="connsiteX13" fmla="*/ 425577 w 461486"/>
                <a:gd name="connsiteY13" fmla="*/ 246697 h 502538"/>
                <a:gd name="connsiteX14" fmla="*/ 409575 w 461486"/>
                <a:gd name="connsiteY14" fmla="*/ 236125 h 502538"/>
                <a:gd name="connsiteX15" fmla="*/ 409004 w 461486"/>
                <a:gd name="connsiteY15" fmla="*/ 205835 h 502538"/>
                <a:gd name="connsiteX16" fmla="*/ 396145 w 461486"/>
                <a:gd name="connsiteY16" fmla="*/ 169736 h 502538"/>
                <a:gd name="connsiteX17" fmla="*/ 354997 w 461486"/>
                <a:gd name="connsiteY17" fmla="*/ 82677 h 502538"/>
                <a:gd name="connsiteX18" fmla="*/ 338995 w 461486"/>
                <a:gd name="connsiteY18" fmla="*/ 72104 h 502538"/>
                <a:gd name="connsiteX19" fmla="*/ 341090 w 461486"/>
                <a:gd name="connsiteY19" fmla="*/ 55054 h 502538"/>
                <a:gd name="connsiteX20" fmla="*/ 321373 w 461486"/>
                <a:gd name="connsiteY20" fmla="*/ 39719 h 502538"/>
                <a:gd name="connsiteX21" fmla="*/ 339471 w 461486"/>
                <a:gd name="connsiteY21" fmla="*/ 33338 h 502538"/>
                <a:gd name="connsiteX22" fmla="*/ 328232 w 461486"/>
                <a:gd name="connsiteY22" fmla="*/ 18955 h 502538"/>
                <a:gd name="connsiteX23" fmla="*/ 312801 w 461486"/>
                <a:gd name="connsiteY23" fmla="*/ 4096 h 502538"/>
                <a:gd name="connsiteX24" fmla="*/ 293656 w 461486"/>
                <a:gd name="connsiteY24" fmla="*/ 19050 h 502538"/>
                <a:gd name="connsiteX25" fmla="*/ 276606 w 461486"/>
                <a:gd name="connsiteY25" fmla="*/ 16954 h 502538"/>
                <a:gd name="connsiteX26" fmla="*/ 244126 w 461486"/>
                <a:gd name="connsiteY26" fmla="*/ 0 h 502538"/>
                <a:gd name="connsiteX27" fmla="*/ 229267 w 461486"/>
                <a:gd name="connsiteY27" fmla="*/ 15430 h 502538"/>
                <a:gd name="connsiteX28" fmla="*/ 209074 w 461486"/>
                <a:gd name="connsiteY28" fmla="*/ 38767 h 502538"/>
                <a:gd name="connsiteX29" fmla="*/ 202692 w 461486"/>
                <a:gd name="connsiteY29" fmla="*/ 55245 h 502538"/>
                <a:gd name="connsiteX30" fmla="*/ 192119 w 461486"/>
                <a:gd name="connsiteY30" fmla="*/ 71247 h 502538"/>
                <a:gd name="connsiteX31" fmla="*/ 173546 w 461486"/>
                <a:gd name="connsiteY31" fmla="*/ 81820 h 502538"/>
                <a:gd name="connsiteX32" fmla="*/ 170879 w 461486"/>
                <a:gd name="connsiteY32" fmla="*/ 103061 h 502538"/>
                <a:gd name="connsiteX33" fmla="*/ 154972 w 461486"/>
                <a:gd name="connsiteY33" fmla="*/ 126968 h 502538"/>
                <a:gd name="connsiteX34" fmla="*/ 134208 w 461486"/>
                <a:gd name="connsiteY34" fmla="*/ 154686 h 502538"/>
                <a:gd name="connsiteX35" fmla="*/ 119920 w 461486"/>
                <a:gd name="connsiteY35" fmla="*/ 165830 h 502538"/>
                <a:gd name="connsiteX36" fmla="*/ 99727 w 461486"/>
                <a:gd name="connsiteY36" fmla="*/ 189262 h 502538"/>
                <a:gd name="connsiteX37" fmla="*/ 89059 w 461486"/>
                <a:gd name="connsiteY37" fmla="*/ 205169 h 502538"/>
                <a:gd name="connsiteX38" fmla="*/ 78010 w 461486"/>
                <a:gd name="connsiteY38" fmla="*/ 225362 h 502538"/>
                <a:gd name="connsiteX39" fmla="*/ 64103 w 461486"/>
                <a:gd name="connsiteY39" fmla="*/ 232315 h 502538"/>
                <a:gd name="connsiteX40" fmla="*/ 53530 w 461486"/>
                <a:gd name="connsiteY40" fmla="*/ 248221 h 502538"/>
                <a:gd name="connsiteX41" fmla="*/ 37052 w 461486"/>
                <a:gd name="connsiteY41" fmla="*/ 276416 h 502538"/>
                <a:gd name="connsiteX42" fmla="*/ 38671 w 461486"/>
                <a:gd name="connsiteY42" fmla="*/ 298133 h 502538"/>
                <a:gd name="connsiteX43" fmla="*/ 7430 w 461486"/>
                <a:gd name="connsiteY43" fmla="*/ 341757 h 502538"/>
                <a:gd name="connsiteX44" fmla="*/ 0 w 461486"/>
                <a:gd name="connsiteY44" fmla="*/ 366713 h 502538"/>
                <a:gd name="connsiteX45" fmla="*/ 24479 w 461486"/>
                <a:gd name="connsiteY45" fmla="*/ 378428 h 502538"/>
                <a:gd name="connsiteX46" fmla="*/ 35147 w 461486"/>
                <a:gd name="connsiteY46" fmla="*/ 397002 h 502538"/>
                <a:gd name="connsiteX47" fmla="*/ 56959 w 461486"/>
                <a:gd name="connsiteY47" fmla="*/ 395383 h 502538"/>
                <a:gd name="connsiteX48" fmla="*/ 76676 w 461486"/>
                <a:gd name="connsiteY48" fmla="*/ 410718 h 502538"/>
                <a:gd name="connsiteX49" fmla="*/ 95917 w 461486"/>
                <a:gd name="connsiteY49" fmla="*/ 430340 h 502538"/>
                <a:gd name="connsiteX50" fmla="*/ 111347 w 461486"/>
                <a:gd name="connsiteY50" fmla="*/ 445199 h 502538"/>
                <a:gd name="connsiteX51" fmla="*/ 129445 w 461486"/>
                <a:gd name="connsiteY51" fmla="*/ 438817 h 502538"/>
                <a:gd name="connsiteX52" fmla="*/ 135827 w 461486"/>
                <a:gd name="connsiteY52" fmla="*/ 456819 h 502538"/>
                <a:gd name="connsiteX53" fmla="*/ 114015 w 461486"/>
                <a:gd name="connsiteY53" fmla="*/ 458438 h 502538"/>
                <a:gd name="connsiteX54" fmla="*/ 119444 w 461486"/>
                <a:gd name="connsiteY54" fmla="*/ 485013 h 502538"/>
                <a:gd name="connsiteX55" fmla="*/ 142304 w 461486"/>
                <a:gd name="connsiteY55" fmla="*/ 474917 h 502538"/>
                <a:gd name="connsiteX56" fmla="*/ 162496 w 461486"/>
                <a:gd name="connsiteY56" fmla="*/ 486061 h 502538"/>
                <a:gd name="connsiteX57" fmla="*/ 148209 w 461486"/>
                <a:gd name="connsiteY57" fmla="*/ 497205 h 502538"/>
                <a:gd name="connsiteX58" fmla="*/ 156210 w 461486"/>
                <a:gd name="connsiteY58" fmla="*/ 502539 h 502538"/>
                <a:gd name="connsiteX59" fmla="*/ 156210 w 461486"/>
                <a:gd name="connsiteY59" fmla="*/ 502539 h 502538"/>
                <a:gd name="connsiteX60" fmla="*/ 156210 w 461486"/>
                <a:gd name="connsiteY60" fmla="*/ 502539 h 502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61486" h="502538">
                  <a:moveTo>
                    <a:pt x="156210" y="502539"/>
                  </a:moveTo>
                  <a:lnTo>
                    <a:pt x="174213" y="496062"/>
                  </a:lnTo>
                  <a:lnTo>
                    <a:pt x="194977" y="468440"/>
                  </a:lnTo>
                  <a:lnTo>
                    <a:pt x="346139" y="469868"/>
                  </a:lnTo>
                  <a:lnTo>
                    <a:pt x="366332" y="446437"/>
                  </a:lnTo>
                  <a:lnTo>
                    <a:pt x="386525" y="423100"/>
                  </a:lnTo>
                  <a:lnTo>
                    <a:pt x="405575" y="408146"/>
                  </a:lnTo>
                  <a:lnTo>
                    <a:pt x="450818" y="392144"/>
                  </a:lnTo>
                  <a:lnTo>
                    <a:pt x="461486" y="376238"/>
                  </a:lnTo>
                  <a:lnTo>
                    <a:pt x="452819" y="306134"/>
                  </a:lnTo>
                  <a:lnTo>
                    <a:pt x="435769" y="304038"/>
                  </a:lnTo>
                  <a:lnTo>
                    <a:pt x="434150" y="282226"/>
                  </a:lnTo>
                  <a:lnTo>
                    <a:pt x="423482" y="263652"/>
                  </a:lnTo>
                  <a:lnTo>
                    <a:pt x="425577" y="246697"/>
                  </a:lnTo>
                  <a:lnTo>
                    <a:pt x="409575" y="236125"/>
                  </a:lnTo>
                  <a:lnTo>
                    <a:pt x="409004" y="205835"/>
                  </a:lnTo>
                  <a:lnTo>
                    <a:pt x="396145" y="169736"/>
                  </a:lnTo>
                  <a:lnTo>
                    <a:pt x="354997" y="82677"/>
                  </a:lnTo>
                  <a:lnTo>
                    <a:pt x="338995" y="72104"/>
                  </a:lnTo>
                  <a:lnTo>
                    <a:pt x="341090" y="55054"/>
                  </a:lnTo>
                  <a:lnTo>
                    <a:pt x="321373" y="39719"/>
                  </a:lnTo>
                  <a:lnTo>
                    <a:pt x="339471" y="33338"/>
                  </a:lnTo>
                  <a:lnTo>
                    <a:pt x="328232" y="18955"/>
                  </a:lnTo>
                  <a:lnTo>
                    <a:pt x="312801" y="4096"/>
                  </a:lnTo>
                  <a:lnTo>
                    <a:pt x="293656" y="19050"/>
                  </a:lnTo>
                  <a:lnTo>
                    <a:pt x="276606" y="16954"/>
                  </a:lnTo>
                  <a:lnTo>
                    <a:pt x="244126" y="0"/>
                  </a:lnTo>
                  <a:lnTo>
                    <a:pt x="229267" y="15430"/>
                  </a:lnTo>
                  <a:lnTo>
                    <a:pt x="209074" y="38767"/>
                  </a:lnTo>
                  <a:lnTo>
                    <a:pt x="202692" y="55245"/>
                  </a:lnTo>
                  <a:lnTo>
                    <a:pt x="192119" y="71247"/>
                  </a:lnTo>
                  <a:lnTo>
                    <a:pt x="173546" y="81820"/>
                  </a:lnTo>
                  <a:lnTo>
                    <a:pt x="170879" y="103061"/>
                  </a:lnTo>
                  <a:lnTo>
                    <a:pt x="154972" y="126968"/>
                  </a:lnTo>
                  <a:lnTo>
                    <a:pt x="134208" y="154686"/>
                  </a:lnTo>
                  <a:lnTo>
                    <a:pt x="119920" y="165830"/>
                  </a:lnTo>
                  <a:lnTo>
                    <a:pt x="99727" y="189262"/>
                  </a:lnTo>
                  <a:lnTo>
                    <a:pt x="89059" y="205169"/>
                  </a:lnTo>
                  <a:lnTo>
                    <a:pt x="78010" y="225362"/>
                  </a:lnTo>
                  <a:lnTo>
                    <a:pt x="64103" y="232315"/>
                  </a:lnTo>
                  <a:lnTo>
                    <a:pt x="53530" y="248221"/>
                  </a:lnTo>
                  <a:lnTo>
                    <a:pt x="37052" y="276416"/>
                  </a:lnTo>
                  <a:lnTo>
                    <a:pt x="38671" y="298133"/>
                  </a:lnTo>
                  <a:lnTo>
                    <a:pt x="7430" y="341757"/>
                  </a:lnTo>
                  <a:lnTo>
                    <a:pt x="0" y="366713"/>
                  </a:lnTo>
                  <a:lnTo>
                    <a:pt x="24479" y="378428"/>
                  </a:lnTo>
                  <a:lnTo>
                    <a:pt x="35147" y="397002"/>
                  </a:lnTo>
                  <a:lnTo>
                    <a:pt x="56959" y="395383"/>
                  </a:lnTo>
                  <a:lnTo>
                    <a:pt x="76676" y="410718"/>
                  </a:lnTo>
                  <a:lnTo>
                    <a:pt x="95917" y="430340"/>
                  </a:lnTo>
                  <a:lnTo>
                    <a:pt x="111347" y="445199"/>
                  </a:lnTo>
                  <a:lnTo>
                    <a:pt x="129445" y="438817"/>
                  </a:lnTo>
                  <a:lnTo>
                    <a:pt x="135827" y="456819"/>
                  </a:lnTo>
                  <a:lnTo>
                    <a:pt x="114015" y="458438"/>
                  </a:lnTo>
                  <a:lnTo>
                    <a:pt x="119444" y="485013"/>
                  </a:lnTo>
                  <a:lnTo>
                    <a:pt x="142304" y="474917"/>
                  </a:lnTo>
                  <a:lnTo>
                    <a:pt x="162496" y="486061"/>
                  </a:lnTo>
                  <a:lnTo>
                    <a:pt x="148209" y="497205"/>
                  </a:lnTo>
                  <a:lnTo>
                    <a:pt x="156210" y="502539"/>
                  </a:lnTo>
                  <a:lnTo>
                    <a:pt x="156210" y="502539"/>
                  </a:lnTo>
                  <a:lnTo>
                    <a:pt x="156210" y="502539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4B7A1CEF-A83F-C696-0460-3A8B0C765406}"/>
                </a:ext>
              </a:extLst>
            </p:cNvPr>
            <p:cNvSpPr/>
            <p:nvPr/>
          </p:nvSpPr>
          <p:spPr>
            <a:xfrm>
              <a:off x="5841323" y="1539722"/>
              <a:ext cx="1276035" cy="1523362"/>
            </a:xfrm>
            <a:custGeom>
              <a:avLst/>
              <a:gdLst>
                <a:gd name="connsiteX0" fmla="*/ 130303 w 434911"/>
                <a:gd name="connsiteY0" fmla="*/ 519208 h 519207"/>
                <a:gd name="connsiteX1" fmla="*/ 145256 w 434911"/>
                <a:gd name="connsiteY1" fmla="*/ 503682 h 519207"/>
                <a:gd name="connsiteX2" fmla="*/ 160687 w 434911"/>
                <a:gd name="connsiteY2" fmla="*/ 483870 h 519207"/>
                <a:gd name="connsiteX3" fmla="*/ 167069 w 434911"/>
                <a:gd name="connsiteY3" fmla="*/ 467392 h 519207"/>
                <a:gd name="connsiteX4" fmla="*/ 160592 w 434911"/>
                <a:gd name="connsiteY4" fmla="*/ 449199 h 519207"/>
                <a:gd name="connsiteX5" fmla="*/ 184690 w 434911"/>
                <a:gd name="connsiteY5" fmla="*/ 465201 h 519207"/>
                <a:gd name="connsiteX6" fmla="*/ 200120 w 434911"/>
                <a:gd name="connsiteY6" fmla="*/ 480155 h 519207"/>
                <a:gd name="connsiteX7" fmla="*/ 221456 w 434911"/>
                <a:gd name="connsiteY7" fmla="*/ 482727 h 519207"/>
                <a:gd name="connsiteX8" fmla="*/ 240125 w 434911"/>
                <a:gd name="connsiteY8" fmla="*/ 472059 h 519207"/>
                <a:gd name="connsiteX9" fmla="*/ 243840 w 434911"/>
                <a:gd name="connsiteY9" fmla="*/ 442150 h 519207"/>
                <a:gd name="connsiteX10" fmla="*/ 259271 w 434911"/>
                <a:gd name="connsiteY10" fmla="*/ 422338 h 519207"/>
                <a:gd name="connsiteX11" fmla="*/ 276892 w 434911"/>
                <a:gd name="connsiteY11" fmla="*/ 420243 h 519207"/>
                <a:gd name="connsiteX12" fmla="*/ 288037 w 434911"/>
                <a:gd name="connsiteY12" fmla="*/ 399859 h 519207"/>
                <a:gd name="connsiteX13" fmla="*/ 281654 w 434911"/>
                <a:gd name="connsiteY13" fmla="*/ 381762 h 519207"/>
                <a:gd name="connsiteX14" fmla="*/ 266129 w 434911"/>
                <a:gd name="connsiteY14" fmla="*/ 366808 h 519207"/>
                <a:gd name="connsiteX15" fmla="*/ 268224 w 434911"/>
                <a:gd name="connsiteY15" fmla="*/ 349758 h 519207"/>
                <a:gd name="connsiteX16" fmla="*/ 282607 w 434911"/>
                <a:gd name="connsiteY16" fmla="*/ 338518 h 519207"/>
                <a:gd name="connsiteX17" fmla="*/ 320516 w 434911"/>
                <a:gd name="connsiteY17" fmla="*/ 347567 h 519207"/>
                <a:gd name="connsiteX18" fmla="*/ 342424 w 434911"/>
                <a:gd name="connsiteY18" fmla="*/ 345948 h 519207"/>
                <a:gd name="connsiteX19" fmla="*/ 352520 w 434911"/>
                <a:gd name="connsiteY19" fmla="*/ 334137 h 519207"/>
                <a:gd name="connsiteX20" fmla="*/ 337566 w 434911"/>
                <a:gd name="connsiteY20" fmla="*/ 314992 h 519207"/>
                <a:gd name="connsiteX21" fmla="*/ 339662 w 434911"/>
                <a:gd name="connsiteY21" fmla="*/ 297847 h 519207"/>
                <a:gd name="connsiteX22" fmla="*/ 357759 w 434911"/>
                <a:gd name="connsiteY22" fmla="*/ 291465 h 519207"/>
                <a:gd name="connsiteX23" fmla="*/ 372713 w 434911"/>
                <a:gd name="connsiteY23" fmla="*/ 275939 h 519207"/>
                <a:gd name="connsiteX24" fmla="*/ 363094 w 434911"/>
                <a:gd name="connsiteY24" fmla="*/ 248698 h 519207"/>
                <a:gd name="connsiteX25" fmla="*/ 365665 w 434911"/>
                <a:gd name="connsiteY25" fmla="*/ 227362 h 519207"/>
                <a:gd name="connsiteX26" fmla="*/ 367856 w 434911"/>
                <a:gd name="connsiteY26" fmla="*/ 210312 h 519207"/>
                <a:gd name="connsiteX27" fmla="*/ 366141 w 434911"/>
                <a:gd name="connsiteY27" fmla="*/ 188404 h 519207"/>
                <a:gd name="connsiteX28" fmla="*/ 377381 w 434911"/>
                <a:gd name="connsiteY28" fmla="*/ 168116 h 519207"/>
                <a:gd name="connsiteX29" fmla="*/ 387478 w 434911"/>
                <a:gd name="connsiteY29" fmla="*/ 156305 h 519207"/>
                <a:gd name="connsiteX30" fmla="*/ 399193 w 434911"/>
                <a:gd name="connsiteY30" fmla="*/ 166497 h 519207"/>
                <a:gd name="connsiteX31" fmla="*/ 420529 w 434911"/>
                <a:gd name="connsiteY31" fmla="*/ 169069 h 519207"/>
                <a:gd name="connsiteX32" fmla="*/ 426911 w 434911"/>
                <a:gd name="connsiteY32" fmla="*/ 152591 h 519207"/>
                <a:gd name="connsiteX33" fmla="*/ 434912 w 434911"/>
                <a:gd name="connsiteY33" fmla="*/ 123158 h 519207"/>
                <a:gd name="connsiteX34" fmla="*/ 425768 w 434911"/>
                <a:gd name="connsiteY34" fmla="*/ 91726 h 519207"/>
                <a:gd name="connsiteX35" fmla="*/ 408147 w 434911"/>
                <a:gd name="connsiteY35" fmla="*/ 93821 h 519207"/>
                <a:gd name="connsiteX36" fmla="*/ 392145 w 434911"/>
                <a:gd name="connsiteY36" fmla="*/ 83248 h 519207"/>
                <a:gd name="connsiteX37" fmla="*/ 394240 w 434911"/>
                <a:gd name="connsiteY37" fmla="*/ 66103 h 519207"/>
                <a:gd name="connsiteX38" fmla="*/ 408623 w 434911"/>
                <a:gd name="connsiteY38" fmla="*/ 54864 h 519207"/>
                <a:gd name="connsiteX39" fmla="*/ 402241 w 434911"/>
                <a:gd name="connsiteY39" fmla="*/ 36767 h 519207"/>
                <a:gd name="connsiteX40" fmla="*/ 385668 w 434911"/>
                <a:gd name="connsiteY40" fmla="*/ 30385 h 519207"/>
                <a:gd name="connsiteX41" fmla="*/ 370142 w 434911"/>
                <a:gd name="connsiteY41" fmla="*/ 15430 h 519207"/>
                <a:gd name="connsiteX42" fmla="*/ 350425 w 434911"/>
                <a:gd name="connsiteY42" fmla="*/ 0 h 519207"/>
                <a:gd name="connsiteX43" fmla="*/ 336042 w 434911"/>
                <a:gd name="connsiteY43" fmla="*/ 11240 h 519207"/>
                <a:gd name="connsiteX44" fmla="*/ 265652 w 434911"/>
                <a:gd name="connsiteY44" fmla="*/ 54578 h 519207"/>
                <a:gd name="connsiteX45" fmla="*/ 247555 w 434911"/>
                <a:gd name="connsiteY45" fmla="*/ 61055 h 519207"/>
                <a:gd name="connsiteX46" fmla="*/ 232601 w 434911"/>
                <a:gd name="connsiteY46" fmla="*/ 76486 h 519207"/>
                <a:gd name="connsiteX47" fmla="*/ 159639 w 434911"/>
                <a:gd name="connsiteY47" fmla="*/ 175927 h 519207"/>
                <a:gd name="connsiteX48" fmla="*/ 107538 w 434911"/>
                <a:gd name="connsiteY48" fmla="*/ 247555 h 519207"/>
                <a:gd name="connsiteX49" fmla="*/ 72295 w 434911"/>
                <a:gd name="connsiteY49" fmla="*/ 286607 h 519207"/>
                <a:gd name="connsiteX50" fmla="*/ 48387 w 434911"/>
                <a:gd name="connsiteY50" fmla="*/ 305276 h 519207"/>
                <a:gd name="connsiteX51" fmla="*/ 38291 w 434911"/>
                <a:gd name="connsiteY51" fmla="*/ 351758 h 519207"/>
                <a:gd name="connsiteX52" fmla="*/ 30861 w 434911"/>
                <a:gd name="connsiteY52" fmla="*/ 376809 h 519207"/>
                <a:gd name="connsiteX53" fmla="*/ 12192 w 434911"/>
                <a:gd name="connsiteY53" fmla="*/ 387572 h 519207"/>
                <a:gd name="connsiteX54" fmla="*/ 0 w 434911"/>
                <a:gd name="connsiteY54" fmla="*/ 416338 h 519207"/>
                <a:gd name="connsiteX55" fmla="*/ 16003 w 434911"/>
                <a:gd name="connsiteY55" fmla="*/ 427006 h 519207"/>
                <a:gd name="connsiteX56" fmla="*/ 32576 w 434911"/>
                <a:gd name="connsiteY56" fmla="*/ 433388 h 519207"/>
                <a:gd name="connsiteX57" fmla="*/ 12288 w 434911"/>
                <a:gd name="connsiteY57" fmla="*/ 456914 h 519207"/>
                <a:gd name="connsiteX58" fmla="*/ 29433 w 434911"/>
                <a:gd name="connsiteY58" fmla="*/ 459010 h 519207"/>
                <a:gd name="connsiteX59" fmla="*/ 44863 w 434911"/>
                <a:gd name="connsiteY59" fmla="*/ 473964 h 519207"/>
                <a:gd name="connsiteX60" fmla="*/ 42291 w 434911"/>
                <a:gd name="connsiteY60" fmla="*/ 495300 h 519207"/>
                <a:gd name="connsiteX61" fmla="*/ 64675 w 434911"/>
                <a:gd name="connsiteY61" fmla="*/ 489395 h 519207"/>
                <a:gd name="connsiteX62" fmla="*/ 110586 w 434911"/>
                <a:gd name="connsiteY62" fmla="*/ 503777 h 519207"/>
                <a:gd name="connsiteX63" fmla="*/ 130303 w 434911"/>
                <a:gd name="connsiteY63" fmla="*/ 519208 h 519207"/>
                <a:gd name="connsiteX64" fmla="*/ 130303 w 434911"/>
                <a:gd name="connsiteY64" fmla="*/ 519208 h 519207"/>
                <a:gd name="connsiteX65" fmla="*/ 130303 w 434911"/>
                <a:gd name="connsiteY65" fmla="*/ 519208 h 519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434911" h="519207">
                  <a:moveTo>
                    <a:pt x="130303" y="519208"/>
                  </a:moveTo>
                  <a:lnTo>
                    <a:pt x="145256" y="503682"/>
                  </a:lnTo>
                  <a:lnTo>
                    <a:pt x="160687" y="483870"/>
                  </a:lnTo>
                  <a:lnTo>
                    <a:pt x="167069" y="467392"/>
                  </a:lnTo>
                  <a:lnTo>
                    <a:pt x="160592" y="449199"/>
                  </a:lnTo>
                  <a:lnTo>
                    <a:pt x="184690" y="465201"/>
                  </a:lnTo>
                  <a:lnTo>
                    <a:pt x="200120" y="480155"/>
                  </a:lnTo>
                  <a:lnTo>
                    <a:pt x="221456" y="482727"/>
                  </a:lnTo>
                  <a:lnTo>
                    <a:pt x="240125" y="472059"/>
                  </a:lnTo>
                  <a:lnTo>
                    <a:pt x="243840" y="442150"/>
                  </a:lnTo>
                  <a:lnTo>
                    <a:pt x="259271" y="422338"/>
                  </a:lnTo>
                  <a:lnTo>
                    <a:pt x="276892" y="420243"/>
                  </a:lnTo>
                  <a:lnTo>
                    <a:pt x="288037" y="399859"/>
                  </a:lnTo>
                  <a:lnTo>
                    <a:pt x="281654" y="381762"/>
                  </a:lnTo>
                  <a:lnTo>
                    <a:pt x="266129" y="366808"/>
                  </a:lnTo>
                  <a:lnTo>
                    <a:pt x="268224" y="349758"/>
                  </a:lnTo>
                  <a:lnTo>
                    <a:pt x="282607" y="338518"/>
                  </a:lnTo>
                  <a:lnTo>
                    <a:pt x="320516" y="347567"/>
                  </a:lnTo>
                  <a:lnTo>
                    <a:pt x="342424" y="345948"/>
                  </a:lnTo>
                  <a:lnTo>
                    <a:pt x="352520" y="334137"/>
                  </a:lnTo>
                  <a:lnTo>
                    <a:pt x="337566" y="314992"/>
                  </a:lnTo>
                  <a:lnTo>
                    <a:pt x="339662" y="297847"/>
                  </a:lnTo>
                  <a:lnTo>
                    <a:pt x="357759" y="291465"/>
                  </a:lnTo>
                  <a:lnTo>
                    <a:pt x="372713" y="275939"/>
                  </a:lnTo>
                  <a:lnTo>
                    <a:pt x="363094" y="248698"/>
                  </a:lnTo>
                  <a:lnTo>
                    <a:pt x="365665" y="227362"/>
                  </a:lnTo>
                  <a:lnTo>
                    <a:pt x="367856" y="210312"/>
                  </a:lnTo>
                  <a:lnTo>
                    <a:pt x="366141" y="188404"/>
                  </a:lnTo>
                  <a:lnTo>
                    <a:pt x="377381" y="168116"/>
                  </a:lnTo>
                  <a:lnTo>
                    <a:pt x="387478" y="156305"/>
                  </a:lnTo>
                  <a:lnTo>
                    <a:pt x="399193" y="166497"/>
                  </a:lnTo>
                  <a:lnTo>
                    <a:pt x="420529" y="169069"/>
                  </a:lnTo>
                  <a:lnTo>
                    <a:pt x="426911" y="152591"/>
                  </a:lnTo>
                  <a:lnTo>
                    <a:pt x="434912" y="123158"/>
                  </a:lnTo>
                  <a:lnTo>
                    <a:pt x="425768" y="91726"/>
                  </a:lnTo>
                  <a:lnTo>
                    <a:pt x="408147" y="93821"/>
                  </a:lnTo>
                  <a:lnTo>
                    <a:pt x="392145" y="83248"/>
                  </a:lnTo>
                  <a:lnTo>
                    <a:pt x="394240" y="66103"/>
                  </a:lnTo>
                  <a:lnTo>
                    <a:pt x="408623" y="54864"/>
                  </a:lnTo>
                  <a:lnTo>
                    <a:pt x="402241" y="36767"/>
                  </a:lnTo>
                  <a:lnTo>
                    <a:pt x="385668" y="30385"/>
                  </a:lnTo>
                  <a:lnTo>
                    <a:pt x="370142" y="15430"/>
                  </a:lnTo>
                  <a:lnTo>
                    <a:pt x="350425" y="0"/>
                  </a:lnTo>
                  <a:lnTo>
                    <a:pt x="336042" y="11240"/>
                  </a:lnTo>
                  <a:lnTo>
                    <a:pt x="265652" y="54578"/>
                  </a:lnTo>
                  <a:lnTo>
                    <a:pt x="247555" y="61055"/>
                  </a:lnTo>
                  <a:lnTo>
                    <a:pt x="232601" y="76486"/>
                  </a:lnTo>
                  <a:lnTo>
                    <a:pt x="159639" y="175927"/>
                  </a:lnTo>
                  <a:lnTo>
                    <a:pt x="107538" y="247555"/>
                  </a:lnTo>
                  <a:lnTo>
                    <a:pt x="72295" y="286607"/>
                  </a:lnTo>
                  <a:lnTo>
                    <a:pt x="48387" y="305276"/>
                  </a:lnTo>
                  <a:lnTo>
                    <a:pt x="38291" y="351758"/>
                  </a:lnTo>
                  <a:lnTo>
                    <a:pt x="30861" y="376809"/>
                  </a:lnTo>
                  <a:lnTo>
                    <a:pt x="12192" y="387572"/>
                  </a:lnTo>
                  <a:lnTo>
                    <a:pt x="0" y="416338"/>
                  </a:lnTo>
                  <a:lnTo>
                    <a:pt x="16003" y="427006"/>
                  </a:lnTo>
                  <a:lnTo>
                    <a:pt x="32576" y="433388"/>
                  </a:lnTo>
                  <a:lnTo>
                    <a:pt x="12288" y="456914"/>
                  </a:lnTo>
                  <a:lnTo>
                    <a:pt x="29433" y="459010"/>
                  </a:lnTo>
                  <a:lnTo>
                    <a:pt x="44863" y="473964"/>
                  </a:lnTo>
                  <a:lnTo>
                    <a:pt x="42291" y="495300"/>
                  </a:lnTo>
                  <a:lnTo>
                    <a:pt x="64675" y="489395"/>
                  </a:lnTo>
                  <a:lnTo>
                    <a:pt x="110586" y="503777"/>
                  </a:lnTo>
                  <a:lnTo>
                    <a:pt x="130303" y="519208"/>
                  </a:lnTo>
                  <a:lnTo>
                    <a:pt x="130303" y="519208"/>
                  </a:lnTo>
                  <a:lnTo>
                    <a:pt x="130303" y="519208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53E7667-52B0-3589-2FC7-B2FB3D17CC68}"/>
                </a:ext>
              </a:extLst>
            </p:cNvPr>
            <p:cNvSpPr/>
            <p:nvPr/>
          </p:nvSpPr>
          <p:spPr>
            <a:xfrm>
              <a:off x="6188421" y="1847412"/>
              <a:ext cx="1206727" cy="1653871"/>
            </a:xfrm>
            <a:custGeom>
              <a:avLst/>
              <a:gdLst>
                <a:gd name="connsiteX0" fmla="*/ 80105 w 411289"/>
                <a:gd name="connsiteY0" fmla="*/ 563690 h 563689"/>
                <a:gd name="connsiteX1" fmla="*/ 97727 w 411289"/>
                <a:gd name="connsiteY1" fmla="*/ 561594 h 563689"/>
                <a:gd name="connsiteX2" fmla="*/ 126968 w 411289"/>
                <a:gd name="connsiteY2" fmla="*/ 534924 h 563689"/>
                <a:gd name="connsiteX3" fmla="*/ 142970 w 411289"/>
                <a:gd name="connsiteY3" fmla="*/ 510921 h 563689"/>
                <a:gd name="connsiteX4" fmla="*/ 154114 w 411289"/>
                <a:gd name="connsiteY4" fmla="*/ 490633 h 563689"/>
                <a:gd name="connsiteX5" fmla="*/ 172688 w 411289"/>
                <a:gd name="connsiteY5" fmla="*/ 479965 h 563689"/>
                <a:gd name="connsiteX6" fmla="*/ 174784 w 411289"/>
                <a:gd name="connsiteY6" fmla="*/ 462915 h 563689"/>
                <a:gd name="connsiteX7" fmla="*/ 185451 w 411289"/>
                <a:gd name="connsiteY7" fmla="*/ 446913 h 563689"/>
                <a:gd name="connsiteX8" fmla="*/ 191833 w 411289"/>
                <a:gd name="connsiteY8" fmla="*/ 430435 h 563689"/>
                <a:gd name="connsiteX9" fmla="*/ 206693 w 411289"/>
                <a:gd name="connsiteY9" fmla="*/ 415004 h 563689"/>
                <a:gd name="connsiteX10" fmla="*/ 204597 w 411289"/>
                <a:gd name="connsiteY10" fmla="*/ 397383 h 563689"/>
                <a:gd name="connsiteX11" fmla="*/ 215741 w 411289"/>
                <a:gd name="connsiteY11" fmla="*/ 377190 h 563689"/>
                <a:gd name="connsiteX12" fmla="*/ 225837 w 411289"/>
                <a:gd name="connsiteY12" fmla="*/ 365379 h 563689"/>
                <a:gd name="connsiteX13" fmla="*/ 236982 w 411289"/>
                <a:gd name="connsiteY13" fmla="*/ 345186 h 563689"/>
                <a:gd name="connsiteX14" fmla="*/ 255555 w 411289"/>
                <a:gd name="connsiteY14" fmla="*/ 334518 h 563689"/>
                <a:gd name="connsiteX15" fmla="*/ 266224 w 411289"/>
                <a:gd name="connsiteY15" fmla="*/ 318516 h 563689"/>
                <a:gd name="connsiteX16" fmla="*/ 276892 w 411289"/>
                <a:gd name="connsiteY16" fmla="*/ 302514 h 563689"/>
                <a:gd name="connsiteX17" fmla="*/ 287464 w 411289"/>
                <a:gd name="connsiteY17" fmla="*/ 286512 h 563689"/>
                <a:gd name="connsiteX18" fmla="*/ 301847 w 411289"/>
                <a:gd name="connsiteY18" fmla="*/ 275273 h 563689"/>
                <a:gd name="connsiteX19" fmla="*/ 312515 w 411289"/>
                <a:gd name="connsiteY19" fmla="*/ 259366 h 563689"/>
                <a:gd name="connsiteX20" fmla="*/ 323659 w 411289"/>
                <a:gd name="connsiteY20" fmla="*/ 239078 h 563689"/>
                <a:gd name="connsiteX21" fmla="*/ 334232 w 411289"/>
                <a:gd name="connsiteY21" fmla="*/ 223075 h 563689"/>
                <a:gd name="connsiteX22" fmla="*/ 340614 w 411289"/>
                <a:gd name="connsiteY22" fmla="*/ 206597 h 563689"/>
                <a:gd name="connsiteX23" fmla="*/ 354996 w 411289"/>
                <a:gd name="connsiteY23" fmla="*/ 195358 h 563689"/>
                <a:gd name="connsiteX24" fmla="*/ 365093 w 411289"/>
                <a:gd name="connsiteY24" fmla="*/ 183642 h 563689"/>
                <a:gd name="connsiteX25" fmla="*/ 375761 w 411289"/>
                <a:gd name="connsiteY25" fmla="*/ 167640 h 563689"/>
                <a:gd name="connsiteX26" fmla="*/ 387382 w 411289"/>
                <a:gd name="connsiteY26" fmla="*/ 143161 h 563689"/>
                <a:gd name="connsiteX27" fmla="*/ 397573 w 411289"/>
                <a:gd name="connsiteY27" fmla="*/ 131445 h 563689"/>
                <a:gd name="connsiteX28" fmla="*/ 409765 w 411289"/>
                <a:gd name="connsiteY28" fmla="*/ 102584 h 563689"/>
                <a:gd name="connsiteX29" fmla="*/ 400621 w 411289"/>
                <a:gd name="connsiteY29" fmla="*/ 71247 h 563689"/>
                <a:gd name="connsiteX30" fmla="*/ 411289 w 411289"/>
                <a:gd name="connsiteY30" fmla="*/ 55245 h 563689"/>
                <a:gd name="connsiteX31" fmla="*/ 404813 w 411289"/>
                <a:gd name="connsiteY31" fmla="*/ 37148 h 563689"/>
                <a:gd name="connsiteX32" fmla="*/ 394145 w 411289"/>
                <a:gd name="connsiteY32" fmla="*/ 18479 h 563689"/>
                <a:gd name="connsiteX33" fmla="*/ 375475 w 411289"/>
                <a:gd name="connsiteY33" fmla="*/ 29242 h 563689"/>
                <a:gd name="connsiteX34" fmla="*/ 364903 w 411289"/>
                <a:gd name="connsiteY34" fmla="*/ 45149 h 563689"/>
                <a:gd name="connsiteX35" fmla="*/ 354235 w 411289"/>
                <a:gd name="connsiteY35" fmla="*/ 26575 h 563689"/>
                <a:gd name="connsiteX36" fmla="*/ 332327 w 411289"/>
                <a:gd name="connsiteY36" fmla="*/ 28194 h 563689"/>
                <a:gd name="connsiteX37" fmla="*/ 334423 w 411289"/>
                <a:gd name="connsiteY37" fmla="*/ 11144 h 563689"/>
                <a:gd name="connsiteX38" fmla="*/ 314230 w 411289"/>
                <a:gd name="connsiteY38" fmla="*/ 0 h 563689"/>
                <a:gd name="connsiteX39" fmla="*/ 316325 w 411289"/>
                <a:gd name="connsiteY39" fmla="*/ 17526 h 563689"/>
                <a:gd name="connsiteX40" fmla="*/ 309467 w 411289"/>
                <a:gd name="connsiteY40" fmla="*/ 38386 h 563689"/>
                <a:gd name="connsiteX41" fmla="*/ 311658 w 411289"/>
                <a:gd name="connsiteY41" fmla="*/ 55912 h 563689"/>
                <a:gd name="connsiteX42" fmla="*/ 296703 w 411289"/>
                <a:gd name="connsiteY42" fmla="*/ 71342 h 563689"/>
                <a:gd name="connsiteX43" fmla="*/ 279178 w 411289"/>
                <a:gd name="connsiteY43" fmla="*/ 73533 h 563689"/>
                <a:gd name="connsiteX44" fmla="*/ 281273 w 411289"/>
                <a:gd name="connsiteY44" fmla="*/ 56483 h 563689"/>
                <a:gd name="connsiteX45" fmla="*/ 264700 w 411289"/>
                <a:gd name="connsiteY45" fmla="*/ 50102 h 563689"/>
                <a:gd name="connsiteX46" fmla="*/ 253555 w 411289"/>
                <a:gd name="connsiteY46" fmla="*/ 70390 h 563689"/>
                <a:gd name="connsiteX47" fmla="*/ 249364 w 411289"/>
                <a:gd name="connsiteY47" fmla="*/ 104489 h 563689"/>
                <a:gd name="connsiteX48" fmla="*/ 247269 w 411289"/>
                <a:gd name="connsiteY48" fmla="*/ 121539 h 563689"/>
                <a:gd name="connsiteX49" fmla="*/ 244602 w 411289"/>
                <a:gd name="connsiteY49" fmla="*/ 142780 h 563689"/>
                <a:gd name="connsiteX50" fmla="*/ 251079 w 411289"/>
                <a:gd name="connsiteY50" fmla="*/ 160877 h 563689"/>
                <a:gd name="connsiteX51" fmla="*/ 248983 w 411289"/>
                <a:gd name="connsiteY51" fmla="*/ 177927 h 563689"/>
                <a:gd name="connsiteX52" fmla="*/ 226028 w 411289"/>
                <a:gd name="connsiteY52" fmla="*/ 188119 h 563689"/>
                <a:gd name="connsiteX53" fmla="*/ 219646 w 411289"/>
                <a:gd name="connsiteY53" fmla="*/ 204597 h 563689"/>
                <a:gd name="connsiteX54" fmla="*/ 230410 w 411289"/>
                <a:gd name="connsiteY54" fmla="*/ 223266 h 563689"/>
                <a:gd name="connsiteX55" fmla="*/ 228314 w 411289"/>
                <a:gd name="connsiteY55" fmla="*/ 240316 h 563689"/>
                <a:gd name="connsiteX56" fmla="*/ 210693 w 411289"/>
                <a:gd name="connsiteY56" fmla="*/ 242411 h 563689"/>
                <a:gd name="connsiteX57" fmla="*/ 168593 w 411289"/>
                <a:gd name="connsiteY57" fmla="*/ 232886 h 563689"/>
                <a:gd name="connsiteX58" fmla="*/ 149923 w 411289"/>
                <a:gd name="connsiteY58" fmla="*/ 243554 h 563689"/>
                <a:gd name="connsiteX59" fmla="*/ 147828 w 411289"/>
                <a:gd name="connsiteY59" fmla="*/ 260604 h 563689"/>
                <a:gd name="connsiteX60" fmla="*/ 163353 w 411289"/>
                <a:gd name="connsiteY60" fmla="*/ 275558 h 563689"/>
                <a:gd name="connsiteX61" fmla="*/ 169736 w 411289"/>
                <a:gd name="connsiteY61" fmla="*/ 293656 h 563689"/>
                <a:gd name="connsiteX62" fmla="*/ 163353 w 411289"/>
                <a:gd name="connsiteY62" fmla="*/ 310134 h 563689"/>
                <a:gd name="connsiteX63" fmla="*/ 141065 w 411289"/>
                <a:gd name="connsiteY63" fmla="*/ 316040 h 563689"/>
                <a:gd name="connsiteX64" fmla="*/ 126682 w 411289"/>
                <a:gd name="connsiteY64" fmla="*/ 327184 h 563689"/>
                <a:gd name="connsiteX65" fmla="*/ 123539 w 411289"/>
                <a:gd name="connsiteY65" fmla="*/ 352806 h 563689"/>
                <a:gd name="connsiteX66" fmla="*/ 112300 w 411289"/>
                <a:gd name="connsiteY66" fmla="*/ 372999 h 563689"/>
                <a:gd name="connsiteX67" fmla="*/ 90011 w 411289"/>
                <a:gd name="connsiteY67" fmla="*/ 378905 h 563689"/>
                <a:gd name="connsiteX68" fmla="*/ 69723 w 411289"/>
                <a:gd name="connsiteY68" fmla="*/ 367760 h 563689"/>
                <a:gd name="connsiteX69" fmla="*/ 60103 w 411289"/>
                <a:gd name="connsiteY69" fmla="*/ 340614 h 563689"/>
                <a:gd name="connsiteX70" fmla="*/ 42005 w 411289"/>
                <a:gd name="connsiteY70" fmla="*/ 347091 h 563689"/>
                <a:gd name="connsiteX71" fmla="*/ 47910 w 411289"/>
                <a:gd name="connsiteY71" fmla="*/ 369380 h 563689"/>
                <a:gd name="connsiteX72" fmla="*/ 37242 w 411289"/>
                <a:gd name="connsiteY72" fmla="*/ 385382 h 563689"/>
                <a:gd name="connsiteX73" fmla="*/ 21812 w 411289"/>
                <a:gd name="connsiteY73" fmla="*/ 405098 h 563689"/>
                <a:gd name="connsiteX74" fmla="*/ 3714 w 411289"/>
                <a:gd name="connsiteY74" fmla="*/ 411575 h 563689"/>
                <a:gd name="connsiteX75" fmla="*/ 0 w 411289"/>
                <a:gd name="connsiteY75" fmla="*/ 441388 h 563689"/>
                <a:gd name="connsiteX76" fmla="*/ 10763 w 411289"/>
                <a:gd name="connsiteY76" fmla="*/ 459962 h 563689"/>
                <a:gd name="connsiteX77" fmla="*/ 29337 w 411289"/>
                <a:gd name="connsiteY77" fmla="*/ 449294 h 563689"/>
                <a:gd name="connsiteX78" fmla="*/ 35814 w 411289"/>
                <a:gd name="connsiteY78" fmla="*/ 467392 h 563689"/>
                <a:gd name="connsiteX79" fmla="*/ 51816 w 411289"/>
                <a:gd name="connsiteY79" fmla="*/ 478060 h 563689"/>
                <a:gd name="connsiteX80" fmla="*/ 53911 w 411289"/>
                <a:gd name="connsiteY80" fmla="*/ 495586 h 563689"/>
                <a:gd name="connsiteX81" fmla="*/ 56102 w 411289"/>
                <a:gd name="connsiteY81" fmla="*/ 513207 h 563689"/>
                <a:gd name="connsiteX82" fmla="*/ 62008 w 411289"/>
                <a:gd name="connsiteY82" fmla="*/ 535496 h 563689"/>
                <a:gd name="connsiteX83" fmla="*/ 76962 w 411289"/>
                <a:gd name="connsiteY83" fmla="*/ 554641 h 563689"/>
                <a:gd name="connsiteX84" fmla="*/ 80105 w 411289"/>
                <a:gd name="connsiteY84" fmla="*/ 563690 h 563689"/>
                <a:gd name="connsiteX85" fmla="*/ 80105 w 411289"/>
                <a:gd name="connsiteY85" fmla="*/ 563690 h 563689"/>
                <a:gd name="connsiteX86" fmla="*/ 80105 w 411289"/>
                <a:gd name="connsiteY86" fmla="*/ 563690 h 56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411289" h="563689">
                  <a:moveTo>
                    <a:pt x="80105" y="563690"/>
                  </a:moveTo>
                  <a:lnTo>
                    <a:pt x="97727" y="561594"/>
                  </a:lnTo>
                  <a:lnTo>
                    <a:pt x="126968" y="534924"/>
                  </a:lnTo>
                  <a:lnTo>
                    <a:pt x="142970" y="510921"/>
                  </a:lnTo>
                  <a:lnTo>
                    <a:pt x="154114" y="490633"/>
                  </a:lnTo>
                  <a:lnTo>
                    <a:pt x="172688" y="479965"/>
                  </a:lnTo>
                  <a:lnTo>
                    <a:pt x="174784" y="462915"/>
                  </a:lnTo>
                  <a:lnTo>
                    <a:pt x="185451" y="446913"/>
                  </a:lnTo>
                  <a:lnTo>
                    <a:pt x="191833" y="430435"/>
                  </a:lnTo>
                  <a:lnTo>
                    <a:pt x="206693" y="415004"/>
                  </a:lnTo>
                  <a:lnTo>
                    <a:pt x="204597" y="397383"/>
                  </a:lnTo>
                  <a:lnTo>
                    <a:pt x="215741" y="377190"/>
                  </a:lnTo>
                  <a:lnTo>
                    <a:pt x="225837" y="365379"/>
                  </a:lnTo>
                  <a:lnTo>
                    <a:pt x="236982" y="345186"/>
                  </a:lnTo>
                  <a:lnTo>
                    <a:pt x="255555" y="334518"/>
                  </a:lnTo>
                  <a:lnTo>
                    <a:pt x="266224" y="318516"/>
                  </a:lnTo>
                  <a:lnTo>
                    <a:pt x="276892" y="302514"/>
                  </a:lnTo>
                  <a:lnTo>
                    <a:pt x="287464" y="286512"/>
                  </a:lnTo>
                  <a:lnTo>
                    <a:pt x="301847" y="275273"/>
                  </a:lnTo>
                  <a:lnTo>
                    <a:pt x="312515" y="259366"/>
                  </a:lnTo>
                  <a:lnTo>
                    <a:pt x="323659" y="239078"/>
                  </a:lnTo>
                  <a:lnTo>
                    <a:pt x="334232" y="223075"/>
                  </a:lnTo>
                  <a:lnTo>
                    <a:pt x="340614" y="206597"/>
                  </a:lnTo>
                  <a:lnTo>
                    <a:pt x="354996" y="195358"/>
                  </a:lnTo>
                  <a:lnTo>
                    <a:pt x="365093" y="183642"/>
                  </a:lnTo>
                  <a:lnTo>
                    <a:pt x="375761" y="167640"/>
                  </a:lnTo>
                  <a:lnTo>
                    <a:pt x="387382" y="143161"/>
                  </a:lnTo>
                  <a:lnTo>
                    <a:pt x="397573" y="131445"/>
                  </a:lnTo>
                  <a:lnTo>
                    <a:pt x="409765" y="102584"/>
                  </a:lnTo>
                  <a:lnTo>
                    <a:pt x="400621" y="71247"/>
                  </a:lnTo>
                  <a:lnTo>
                    <a:pt x="411289" y="55245"/>
                  </a:lnTo>
                  <a:lnTo>
                    <a:pt x="404813" y="37148"/>
                  </a:lnTo>
                  <a:lnTo>
                    <a:pt x="394145" y="18479"/>
                  </a:lnTo>
                  <a:lnTo>
                    <a:pt x="375475" y="29242"/>
                  </a:lnTo>
                  <a:lnTo>
                    <a:pt x="364903" y="45149"/>
                  </a:lnTo>
                  <a:lnTo>
                    <a:pt x="354235" y="26575"/>
                  </a:lnTo>
                  <a:lnTo>
                    <a:pt x="332327" y="28194"/>
                  </a:lnTo>
                  <a:lnTo>
                    <a:pt x="334423" y="11144"/>
                  </a:lnTo>
                  <a:lnTo>
                    <a:pt x="314230" y="0"/>
                  </a:lnTo>
                  <a:lnTo>
                    <a:pt x="316325" y="17526"/>
                  </a:lnTo>
                  <a:lnTo>
                    <a:pt x="309467" y="38386"/>
                  </a:lnTo>
                  <a:lnTo>
                    <a:pt x="311658" y="55912"/>
                  </a:lnTo>
                  <a:lnTo>
                    <a:pt x="296703" y="71342"/>
                  </a:lnTo>
                  <a:lnTo>
                    <a:pt x="279178" y="73533"/>
                  </a:lnTo>
                  <a:lnTo>
                    <a:pt x="281273" y="56483"/>
                  </a:lnTo>
                  <a:lnTo>
                    <a:pt x="264700" y="50102"/>
                  </a:lnTo>
                  <a:lnTo>
                    <a:pt x="253555" y="70390"/>
                  </a:lnTo>
                  <a:lnTo>
                    <a:pt x="249364" y="104489"/>
                  </a:lnTo>
                  <a:lnTo>
                    <a:pt x="247269" y="121539"/>
                  </a:lnTo>
                  <a:lnTo>
                    <a:pt x="244602" y="142780"/>
                  </a:lnTo>
                  <a:lnTo>
                    <a:pt x="251079" y="160877"/>
                  </a:lnTo>
                  <a:lnTo>
                    <a:pt x="248983" y="177927"/>
                  </a:lnTo>
                  <a:lnTo>
                    <a:pt x="226028" y="188119"/>
                  </a:lnTo>
                  <a:lnTo>
                    <a:pt x="219646" y="204597"/>
                  </a:lnTo>
                  <a:lnTo>
                    <a:pt x="230410" y="223266"/>
                  </a:lnTo>
                  <a:lnTo>
                    <a:pt x="228314" y="240316"/>
                  </a:lnTo>
                  <a:lnTo>
                    <a:pt x="210693" y="242411"/>
                  </a:lnTo>
                  <a:lnTo>
                    <a:pt x="168593" y="232886"/>
                  </a:lnTo>
                  <a:lnTo>
                    <a:pt x="149923" y="243554"/>
                  </a:lnTo>
                  <a:lnTo>
                    <a:pt x="147828" y="260604"/>
                  </a:lnTo>
                  <a:lnTo>
                    <a:pt x="163353" y="275558"/>
                  </a:lnTo>
                  <a:lnTo>
                    <a:pt x="169736" y="293656"/>
                  </a:lnTo>
                  <a:lnTo>
                    <a:pt x="163353" y="310134"/>
                  </a:lnTo>
                  <a:lnTo>
                    <a:pt x="141065" y="316040"/>
                  </a:lnTo>
                  <a:lnTo>
                    <a:pt x="126682" y="327184"/>
                  </a:lnTo>
                  <a:lnTo>
                    <a:pt x="123539" y="352806"/>
                  </a:lnTo>
                  <a:lnTo>
                    <a:pt x="112300" y="372999"/>
                  </a:lnTo>
                  <a:lnTo>
                    <a:pt x="90011" y="378905"/>
                  </a:lnTo>
                  <a:lnTo>
                    <a:pt x="69723" y="367760"/>
                  </a:lnTo>
                  <a:lnTo>
                    <a:pt x="60103" y="340614"/>
                  </a:lnTo>
                  <a:lnTo>
                    <a:pt x="42005" y="347091"/>
                  </a:lnTo>
                  <a:lnTo>
                    <a:pt x="47910" y="369380"/>
                  </a:lnTo>
                  <a:lnTo>
                    <a:pt x="37242" y="385382"/>
                  </a:lnTo>
                  <a:lnTo>
                    <a:pt x="21812" y="405098"/>
                  </a:lnTo>
                  <a:lnTo>
                    <a:pt x="3714" y="411575"/>
                  </a:lnTo>
                  <a:lnTo>
                    <a:pt x="0" y="441388"/>
                  </a:lnTo>
                  <a:lnTo>
                    <a:pt x="10763" y="459962"/>
                  </a:lnTo>
                  <a:lnTo>
                    <a:pt x="29337" y="449294"/>
                  </a:lnTo>
                  <a:lnTo>
                    <a:pt x="35814" y="467392"/>
                  </a:lnTo>
                  <a:lnTo>
                    <a:pt x="51816" y="478060"/>
                  </a:lnTo>
                  <a:lnTo>
                    <a:pt x="53911" y="495586"/>
                  </a:lnTo>
                  <a:lnTo>
                    <a:pt x="56102" y="513207"/>
                  </a:lnTo>
                  <a:lnTo>
                    <a:pt x="62008" y="535496"/>
                  </a:lnTo>
                  <a:lnTo>
                    <a:pt x="76962" y="554641"/>
                  </a:lnTo>
                  <a:lnTo>
                    <a:pt x="80105" y="563690"/>
                  </a:lnTo>
                  <a:lnTo>
                    <a:pt x="80105" y="563690"/>
                  </a:lnTo>
                  <a:lnTo>
                    <a:pt x="80105" y="563690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CF927E23-7097-CDE6-299A-11E6C46D7923}"/>
                </a:ext>
              </a:extLst>
            </p:cNvPr>
            <p:cNvSpPr/>
            <p:nvPr/>
          </p:nvSpPr>
          <p:spPr>
            <a:xfrm>
              <a:off x="7672376" y="2103680"/>
              <a:ext cx="1699426" cy="1720943"/>
            </a:xfrm>
            <a:custGeom>
              <a:avLst/>
              <a:gdLst>
                <a:gd name="connsiteX0" fmla="*/ 181451 w 579215"/>
                <a:gd name="connsiteY0" fmla="*/ 586550 h 586549"/>
                <a:gd name="connsiteX1" fmla="*/ 196787 w 579215"/>
                <a:gd name="connsiteY1" fmla="*/ 566833 h 586549"/>
                <a:gd name="connsiteX2" fmla="*/ 234125 w 579215"/>
                <a:gd name="connsiteY2" fmla="*/ 580073 h 586549"/>
                <a:gd name="connsiteX3" fmla="*/ 236791 w 579215"/>
                <a:gd name="connsiteY3" fmla="*/ 558737 h 586549"/>
                <a:gd name="connsiteX4" fmla="*/ 251174 w 579215"/>
                <a:gd name="connsiteY4" fmla="*/ 547592 h 586549"/>
                <a:gd name="connsiteX5" fmla="*/ 265462 w 579215"/>
                <a:gd name="connsiteY5" fmla="*/ 536353 h 586549"/>
                <a:gd name="connsiteX6" fmla="*/ 280416 w 579215"/>
                <a:gd name="connsiteY6" fmla="*/ 520922 h 586549"/>
                <a:gd name="connsiteX7" fmla="*/ 295275 w 579215"/>
                <a:gd name="connsiteY7" fmla="*/ 505396 h 586549"/>
                <a:gd name="connsiteX8" fmla="*/ 319754 w 579215"/>
                <a:gd name="connsiteY8" fmla="*/ 517112 h 586549"/>
                <a:gd name="connsiteX9" fmla="*/ 330422 w 579215"/>
                <a:gd name="connsiteY9" fmla="*/ 535781 h 586549"/>
                <a:gd name="connsiteX10" fmla="*/ 357092 w 579215"/>
                <a:gd name="connsiteY10" fmla="*/ 530352 h 586549"/>
                <a:gd name="connsiteX11" fmla="*/ 383191 w 579215"/>
                <a:gd name="connsiteY11" fmla="*/ 529304 h 586549"/>
                <a:gd name="connsiteX12" fmla="*/ 405575 w 579215"/>
                <a:gd name="connsiteY12" fmla="*/ 523399 h 586549"/>
                <a:gd name="connsiteX13" fmla="*/ 426339 w 579215"/>
                <a:gd name="connsiteY13" fmla="*/ 530257 h 586549"/>
                <a:gd name="connsiteX14" fmla="*/ 440722 w 579215"/>
                <a:gd name="connsiteY14" fmla="*/ 519113 h 586549"/>
                <a:gd name="connsiteX15" fmla="*/ 473202 w 579215"/>
                <a:gd name="connsiteY15" fmla="*/ 501491 h 586549"/>
                <a:gd name="connsiteX16" fmla="*/ 489109 w 579215"/>
                <a:gd name="connsiteY16" fmla="*/ 477488 h 586549"/>
                <a:gd name="connsiteX17" fmla="*/ 499206 w 579215"/>
                <a:gd name="connsiteY17" fmla="*/ 465773 h 586549"/>
                <a:gd name="connsiteX18" fmla="*/ 488537 w 579215"/>
                <a:gd name="connsiteY18" fmla="*/ 447104 h 586549"/>
                <a:gd name="connsiteX19" fmla="*/ 495967 w 579215"/>
                <a:gd name="connsiteY19" fmla="*/ 422053 h 586549"/>
                <a:gd name="connsiteX20" fmla="*/ 485204 w 579215"/>
                <a:gd name="connsiteY20" fmla="*/ 403479 h 586549"/>
                <a:gd name="connsiteX21" fmla="*/ 519303 w 579215"/>
                <a:gd name="connsiteY21" fmla="*/ 373094 h 586549"/>
                <a:gd name="connsiteX22" fmla="*/ 517684 w 579215"/>
                <a:gd name="connsiteY22" fmla="*/ 351282 h 586549"/>
                <a:gd name="connsiteX23" fmla="*/ 503777 w 579215"/>
                <a:gd name="connsiteY23" fmla="*/ 323564 h 586549"/>
                <a:gd name="connsiteX24" fmla="*/ 522923 w 579215"/>
                <a:gd name="connsiteY24" fmla="*/ 308610 h 586549"/>
                <a:gd name="connsiteX25" fmla="*/ 534067 w 579215"/>
                <a:gd name="connsiteY25" fmla="*/ 288417 h 586549"/>
                <a:gd name="connsiteX26" fmla="*/ 552165 w 579215"/>
                <a:gd name="connsiteY26" fmla="*/ 281940 h 586549"/>
                <a:gd name="connsiteX27" fmla="*/ 562833 w 579215"/>
                <a:gd name="connsiteY27" fmla="*/ 266033 h 586549"/>
                <a:gd name="connsiteX28" fmla="*/ 579215 w 579215"/>
                <a:gd name="connsiteY28" fmla="*/ 237744 h 586549"/>
                <a:gd name="connsiteX29" fmla="*/ 567500 w 579215"/>
                <a:gd name="connsiteY29" fmla="*/ 227648 h 586549"/>
                <a:gd name="connsiteX30" fmla="*/ 552069 w 579215"/>
                <a:gd name="connsiteY30" fmla="*/ 212789 h 586549"/>
                <a:gd name="connsiteX31" fmla="*/ 545687 w 579215"/>
                <a:gd name="connsiteY31" fmla="*/ 229267 h 586549"/>
                <a:gd name="connsiteX32" fmla="*/ 530257 w 579215"/>
                <a:gd name="connsiteY32" fmla="*/ 214408 h 586549"/>
                <a:gd name="connsiteX33" fmla="*/ 518446 w 579215"/>
                <a:gd name="connsiteY33" fmla="*/ 204311 h 586549"/>
                <a:gd name="connsiteX34" fmla="*/ 521113 w 579215"/>
                <a:gd name="connsiteY34" fmla="*/ 182975 h 586549"/>
                <a:gd name="connsiteX35" fmla="*/ 527971 w 579215"/>
                <a:gd name="connsiteY35" fmla="*/ 162211 h 586549"/>
                <a:gd name="connsiteX36" fmla="*/ 516827 w 579215"/>
                <a:gd name="connsiteY36" fmla="*/ 147828 h 586549"/>
                <a:gd name="connsiteX37" fmla="*/ 493872 w 579215"/>
                <a:gd name="connsiteY37" fmla="*/ 158020 h 586549"/>
                <a:gd name="connsiteX38" fmla="*/ 472630 w 579215"/>
                <a:gd name="connsiteY38" fmla="*/ 155353 h 586549"/>
                <a:gd name="connsiteX39" fmla="*/ 441198 w 579215"/>
                <a:gd name="connsiteY39" fmla="*/ 164497 h 586549"/>
                <a:gd name="connsiteX40" fmla="*/ 429959 w 579215"/>
                <a:gd name="connsiteY40" fmla="*/ 150114 h 586549"/>
                <a:gd name="connsiteX41" fmla="*/ 428340 w 579215"/>
                <a:gd name="connsiteY41" fmla="*/ 128302 h 586549"/>
                <a:gd name="connsiteX42" fmla="*/ 412337 w 579215"/>
                <a:gd name="connsiteY42" fmla="*/ 117634 h 586549"/>
                <a:gd name="connsiteX43" fmla="*/ 394811 w 579215"/>
                <a:gd name="connsiteY43" fmla="*/ 119825 h 586549"/>
                <a:gd name="connsiteX44" fmla="*/ 374523 w 579215"/>
                <a:gd name="connsiteY44" fmla="*/ 108680 h 586549"/>
                <a:gd name="connsiteX45" fmla="*/ 354235 w 579215"/>
                <a:gd name="connsiteY45" fmla="*/ 97536 h 586549"/>
                <a:gd name="connsiteX46" fmla="*/ 331851 w 579215"/>
                <a:gd name="connsiteY46" fmla="*/ 68771 h 586549"/>
                <a:gd name="connsiteX47" fmla="*/ 301466 w 579215"/>
                <a:gd name="connsiteY47" fmla="*/ 69342 h 586549"/>
                <a:gd name="connsiteX48" fmla="*/ 280225 w 579215"/>
                <a:gd name="connsiteY48" fmla="*/ 66770 h 586549"/>
                <a:gd name="connsiteX49" fmla="*/ 278035 w 579215"/>
                <a:gd name="connsiteY49" fmla="*/ 49149 h 586549"/>
                <a:gd name="connsiteX50" fmla="*/ 243935 w 579215"/>
                <a:gd name="connsiteY50" fmla="*/ 44958 h 586549"/>
                <a:gd name="connsiteX51" fmla="*/ 227933 w 579215"/>
                <a:gd name="connsiteY51" fmla="*/ 34385 h 586549"/>
                <a:gd name="connsiteX52" fmla="*/ 225743 w 579215"/>
                <a:gd name="connsiteY52" fmla="*/ 16764 h 586549"/>
                <a:gd name="connsiteX53" fmla="*/ 204502 w 579215"/>
                <a:gd name="connsiteY53" fmla="*/ 14192 h 586549"/>
                <a:gd name="connsiteX54" fmla="*/ 197548 w 579215"/>
                <a:gd name="connsiteY54" fmla="*/ 286 h 586549"/>
                <a:gd name="connsiteX55" fmla="*/ 166116 w 579215"/>
                <a:gd name="connsiteY55" fmla="*/ 9430 h 586549"/>
                <a:gd name="connsiteX56" fmla="*/ 163449 w 579215"/>
                <a:gd name="connsiteY56" fmla="*/ 30766 h 586549"/>
                <a:gd name="connsiteX57" fmla="*/ 140589 w 579215"/>
                <a:gd name="connsiteY57" fmla="*/ 40862 h 586549"/>
                <a:gd name="connsiteX58" fmla="*/ 125159 w 579215"/>
                <a:gd name="connsiteY58" fmla="*/ 26003 h 586549"/>
                <a:gd name="connsiteX59" fmla="*/ 118682 w 579215"/>
                <a:gd name="connsiteY59" fmla="*/ 7906 h 586549"/>
                <a:gd name="connsiteX60" fmla="*/ 100584 w 579215"/>
                <a:gd name="connsiteY60" fmla="*/ 14288 h 586549"/>
                <a:gd name="connsiteX61" fmla="*/ 89440 w 579215"/>
                <a:gd name="connsiteY61" fmla="*/ 0 h 586549"/>
                <a:gd name="connsiteX62" fmla="*/ 66484 w 579215"/>
                <a:gd name="connsiteY62" fmla="*/ 10096 h 586549"/>
                <a:gd name="connsiteX63" fmla="*/ 35623 w 579215"/>
                <a:gd name="connsiteY63" fmla="*/ 14954 h 586549"/>
                <a:gd name="connsiteX64" fmla="*/ 19145 w 579215"/>
                <a:gd name="connsiteY64" fmla="*/ 8573 h 586549"/>
                <a:gd name="connsiteX65" fmla="*/ 21241 w 579215"/>
                <a:gd name="connsiteY65" fmla="*/ 26194 h 586549"/>
                <a:gd name="connsiteX66" fmla="*/ 4191 w 579215"/>
                <a:gd name="connsiteY66" fmla="*/ 24003 h 586549"/>
                <a:gd name="connsiteX67" fmla="*/ 15430 w 579215"/>
                <a:gd name="connsiteY67" fmla="*/ 38386 h 586549"/>
                <a:gd name="connsiteX68" fmla="*/ 20764 w 579215"/>
                <a:gd name="connsiteY68" fmla="*/ 65056 h 586549"/>
                <a:gd name="connsiteX69" fmla="*/ 0 w 579215"/>
                <a:gd name="connsiteY69" fmla="*/ 58103 h 586549"/>
                <a:gd name="connsiteX70" fmla="*/ 1619 w 579215"/>
                <a:gd name="connsiteY70" fmla="*/ 79915 h 586549"/>
                <a:gd name="connsiteX71" fmla="*/ 2762 w 579215"/>
                <a:gd name="connsiteY71" fmla="*/ 106013 h 586549"/>
                <a:gd name="connsiteX72" fmla="*/ 19812 w 579215"/>
                <a:gd name="connsiteY72" fmla="*/ 108109 h 586549"/>
                <a:gd name="connsiteX73" fmla="*/ 59912 w 579215"/>
                <a:gd name="connsiteY73" fmla="*/ 203930 h 586549"/>
                <a:gd name="connsiteX74" fmla="*/ 72771 w 579215"/>
                <a:gd name="connsiteY74" fmla="*/ 240125 h 586549"/>
                <a:gd name="connsiteX75" fmla="*/ 82868 w 579215"/>
                <a:gd name="connsiteY75" fmla="*/ 262985 h 586549"/>
                <a:gd name="connsiteX76" fmla="*/ 85058 w 579215"/>
                <a:gd name="connsiteY76" fmla="*/ 280511 h 586549"/>
                <a:gd name="connsiteX77" fmla="*/ 82963 w 579215"/>
                <a:gd name="connsiteY77" fmla="*/ 297561 h 586549"/>
                <a:gd name="connsiteX78" fmla="*/ 94202 w 579215"/>
                <a:gd name="connsiteY78" fmla="*/ 311944 h 586549"/>
                <a:gd name="connsiteX79" fmla="*/ 92012 w 579215"/>
                <a:gd name="connsiteY79" fmla="*/ 328994 h 586549"/>
                <a:gd name="connsiteX80" fmla="*/ 108014 w 579215"/>
                <a:gd name="connsiteY80" fmla="*/ 339566 h 586549"/>
                <a:gd name="connsiteX81" fmla="*/ 114015 w 579215"/>
                <a:gd name="connsiteY81" fmla="*/ 396526 h 586549"/>
                <a:gd name="connsiteX82" fmla="*/ 123063 w 579215"/>
                <a:gd name="connsiteY82" fmla="*/ 427958 h 586549"/>
                <a:gd name="connsiteX83" fmla="*/ 69342 w 579215"/>
                <a:gd name="connsiteY83" fmla="*/ 442913 h 586549"/>
                <a:gd name="connsiteX84" fmla="*/ 50197 w 579215"/>
                <a:gd name="connsiteY84" fmla="*/ 457867 h 586549"/>
                <a:gd name="connsiteX85" fmla="*/ 30004 w 579215"/>
                <a:gd name="connsiteY85" fmla="*/ 481394 h 586549"/>
                <a:gd name="connsiteX86" fmla="*/ 148304 w 579215"/>
                <a:gd name="connsiteY86" fmla="*/ 539210 h 586549"/>
                <a:gd name="connsiteX87" fmla="*/ 169069 w 579215"/>
                <a:gd name="connsiteY87" fmla="*/ 546068 h 586549"/>
                <a:gd name="connsiteX88" fmla="*/ 179737 w 579215"/>
                <a:gd name="connsiteY88" fmla="*/ 564737 h 586549"/>
                <a:gd name="connsiteX89" fmla="*/ 173450 w 579215"/>
                <a:gd name="connsiteY89" fmla="*/ 581216 h 586549"/>
                <a:gd name="connsiteX90" fmla="*/ 181451 w 579215"/>
                <a:gd name="connsiteY90" fmla="*/ 586550 h 586549"/>
                <a:gd name="connsiteX91" fmla="*/ 181451 w 579215"/>
                <a:gd name="connsiteY91" fmla="*/ 586550 h 586549"/>
                <a:gd name="connsiteX92" fmla="*/ 181451 w 579215"/>
                <a:gd name="connsiteY92" fmla="*/ 586550 h 586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579215" h="586549">
                  <a:moveTo>
                    <a:pt x="181451" y="586550"/>
                  </a:moveTo>
                  <a:lnTo>
                    <a:pt x="196787" y="566833"/>
                  </a:lnTo>
                  <a:lnTo>
                    <a:pt x="234125" y="580073"/>
                  </a:lnTo>
                  <a:lnTo>
                    <a:pt x="236791" y="558737"/>
                  </a:lnTo>
                  <a:lnTo>
                    <a:pt x="251174" y="547592"/>
                  </a:lnTo>
                  <a:lnTo>
                    <a:pt x="265462" y="536353"/>
                  </a:lnTo>
                  <a:lnTo>
                    <a:pt x="280416" y="520922"/>
                  </a:lnTo>
                  <a:lnTo>
                    <a:pt x="295275" y="505396"/>
                  </a:lnTo>
                  <a:lnTo>
                    <a:pt x="319754" y="517112"/>
                  </a:lnTo>
                  <a:lnTo>
                    <a:pt x="330422" y="535781"/>
                  </a:lnTo>
                  <a:lnTo>
                    <a:pt x="357092" y="530352"/>
                  </a:lnTo>
                  <a:lnTo>
                    <a:pt x="383191" y="529304"/>
                  </a:lnTo>
                  <a:lnTo>
                    <a:pt x="405575" y="523399"/>
                  </a:lnTo>
                  <a:lnTo>
                    <a:pt x="426339" y="530257"/>
                  </a:lnTo>
                  <a:lnTo>
                    <a:pt x="440722" y="519113"/>
                  </a:lnTo>
                  <a:lnTo>
                    <a:pt x="473202" y="501491"/>
                  </a:lnTo>
                  <a:lnTo>
                    <a:pt x="489109" y="477488"/>
                  </a:lnTo>
                  <a:lnTo>
                    <a:pt x="499206" y="465773"/>
                  </a:lnTo>
                  <a:lnTo>
                    <a:pt x="488537" y="447104"/>
                  </a:lnTo>
                  <a:lnTo>
                    <a:pt x="495967" y="422053"/>
                  </a:lnTo>
                  <a:lnTo>
                    <a:pt x="485204" y="403479"/>
                  </a:lnTo>
                  <a:lnTo>
                    <a:pt x="519303" y="373094"/>
                  </a:lnTo>
                  <a:lnTo>
                    <a:pt x="517684" y="351282"/>
                  </a:lnTo>
                  <a:lnTo>
                    <a:pt x="503777" y="323564"/>
                  </a:lnTo>
                  <a:lnTo>
                    <a:pt x="522923" y="308610"/>
                  </a:lnTo>
                  <a:lnTo>
                    <a:pt x="534067" y="288417"/>
                  </a:lnTo>
                  <a:lnTo>
                    <a:pt x="552165" y="281940"/>
                  </a:lnTo>
                  <a:lnTo>
                    <a:pt x="562833" y="266033"/>
                  </a:lnTo>
                  <a:lnTo>
                    <a:pt x="579215" y="237744"/>
                  </a:lnTo>
                  <a:lnTo>
                    <a:pt x="567500" y="227648"/>
                  </a:lnTo>
                  <a:lnTo>
                    <a:pt x="552069" y="212789"/>
                  </a:lnTo>
                  <a:lnTo>
                    <a:pt x="545687" y="229267"/>
                  </a:lnTo>
                  <a:lnTo>
                    <a:pt x="530257" y="214408"/>
                  </a:lnTo>
                  <a:lnTo>
                    <a:pt x="518446" y="204311"/>
                  </a:lnTo>
                  <a:lnTo>
                    <a:pt x="521113" y="182975"/>
                  </a:lnTo>
                  <a:lnTo>
                    <a:pt x="527971" y="162211"/>
                  </a:lnTo>
                  <a:lnTo>
                    <a:pt x="516827" y="147828"/>
                  </a:lnTo>
                  <a:lnTo>
                    <a:pt x="493872" y="158020"/>
                  </a:lnTo>
                  <a:lnTo>
                    <a:pt x="472630" y="155353"/>
                  </a:lnTo>
                  <a:lnTo>
                    <a:pt x="441198" y="164497"/>
                  </a:lnTo>
                  <a:lnTo>
                    <a:pt x="429959" y="150114"/>
                  </a:lnTo>
                  <a:lnTo>
                    <a:pt x="428340" y="128302"/>
                  </a:lnTo>
                  <a:lnTo>
                    <a:pt x="412337" y="117634"/>
                  </a:lnTo>
                  <a:lnTo>
                    <a:pt x="394811" y="119825"/>
                  </a:lnTo>
                  <a:lnTo>
                    <a:pt x="374523" y="108680"/>
                  </a:lnTo>
                  <a:lnTo>
                    <a:pt x="354235" y="97536"/>
                  </a:lnTo>
                  <a:lnTo>
                    <a:pt x="331851" y="68771"/>
                  </a:lnTo>
                  <a:lnTo>
                    <a:pt x="301466" y="69342"/>
                  </a:lnTo>
                  <a:lnTo>
                    <a:pt x="280225" y="66770"/>
                  </a:lnTo>
                  <a:lnTo>
                    <a:pt x="278035" y="49149"/>
                  </a:lnTo>
                  <a:lnTo>
                    <a:pt x="243935" y="44958"/>
                  </a:lnTo>
                  <a:lnTo>
                    <a:pt x="227933" y="34385"/>
                  </a:lnTo>
                  <a:lnTo>
                    <a:pt x="225743" y="16764"/>
                  </a:lnTo>
                  <a:lnTo>
                    <a:pt x="204502" y="14192"/>
                  </a:lnTo>
                  <a:lnTo>
                    <a:pt x="197548" y="286"/>
                  </a:lnTo>
                  <a:lnTo>
                    <a:pt x="166116" y="9430"/>
                  </a:lnTo>
                  <a:lnTo>
                    <a:pt x="163449" y="30766"/>
                  </a:lnTo>
                  <a:lnTo>
                    <a:pt x="140589" y="40862"/>
                  </a:lnTo>
                  <a:lnTo>
                    <a:pt x="125159" y="26003"/>
                  </a:lnTo>
                  <a:lnTo>
                    <a:pt x="118682" y="7906"/>
                  </a:lnTo>
                  <a:lnTo>
                    <a:pt x="100584" y="14288"/>
                  </a:lnTo>
                  <a:lnTo>
                    <a:pt x="89440" y="0"/>
                  </a:lnTo>
                  <a:lnTo>
                    <a:pt x="66484" y="10096"/>
                  </a:lnTo>
                  <a:lnTo>
                    <a:pt x="35623" y="14954"/>
                  </a:lnTo>
                  <a:lnTo>
                    <a:pt x="19145" y="8573"/>
                  </a:lnTo>
                  <a:lnTo>
                    <a:pt x="21241" y="26194"/>
                  </a:lnTo>
                  <a:lnTo>
                    <a:pt x="4191" y="24003"/>
                  </a:lnTo>
                  <a:lnTo>
                    <a:pt x="15430" y="38386"/>
                  </a:lnTo>
                  <a:lnTo>
                    <a:pt x="20764" y="65056"/>
                  </a:lnTo>
                  <a:lnTo>
                    <a:pt x="0" y="58103"/>
                  </a:lnTo>
                  <a:lnTo>
                    <a:pt x="1619" y="79915"/>
                  </a:lnTo>
                  <a:lnTo>
                    <a:pt x="2762" y="106013"/>
                  </a:lnTo>
                  <a:lnTo>
                    <a:pt x="19812" y="108109"/>
                  </a:lnTo>
                  <a:lnTo>
                    <a:pt x="59912" y="203930"/>
                  </a:lnTo>
                  <a:lnTo>
                    <a:pt x="72771" y="240125"/>
                  </a:lnTo>
                  <a:lnTo>
                    <a:pt x="82868" y="262985"/>
                  </a:lnTo>
                  <a:lnTo>
                    <a:pt x="85058" y="280511"/>
                  </a:lnTo>
                  <a:lnTo>
                    <a:pt x="82963" y="297561"/>
                  </a:lnTo>
                  <a:lnTo>
                    <a:pt x="94202" y="311944"/>
                  </a:lnTo>
                  <a:lnTo>
                    <a:pt x="92012" y="328994"/>
                  </a:lnTo>
                  <a:lnTo>
                    <a:pt x="108014" y="339566"/>
                  </a:lnTo>
                  <a:lnTo>
                    <a:pt x="114015" y="396526"/>
                  </a:lnTo>
                  <a:lnTo>
                    <a:pt x="123063" y="427958"/>
                  </a:lnTo>
                  <a:lnTo>
                    <a:pt x="69342" y="442913"/>
                  </a:lnTo>
                  <a:lnTo>
                    <a:pt x="50197" y="457867"/>
                  </a:lnTo>
                  <a:lnTo>
                    <a:pt x="30004" y="481394"/>
                  </a:lnTo>
                  <a:lnTo>
                    <a:pt x="148304" y="539210"/>
                  </a:lnTo>
                  <a:lnTo>
                    <a:pt x="169069" y="546068"/>
                  </a:lnTo>
                  <a:lnTo>
                    <a:pt x="179737" y="564737"/>
                  </a:lnTo>
                  <a:lnTo>
                    <a:pt x="173450" y="581216"/>
                  </a:lnTo>
                  <a:lnTo>
                    <a:pt x="181451" y="586550"/>
                  </a:lnTo>
                  <a:lnTo>
                    <a:pt x="181451" y="586550"/>
                  </a:lnTo>
                  <a:lnTo>
                    <a:pt x="181451" y="586550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300" name="TextBox 1299">
            <a:extLst>
              <a:ext uri="{FF2B5EF4-FFF2-40B4-BE49-F238E27FC236}">
                <a16:creationId xmlns:a16="http://schemas.microsoft.com/office/drawing/2014/main" id="{FEF201D7-9BB7-22A6-94C8-D71BD6565FF8}"/>
              </a:ext>
            </a:extLst>
          </p:cNvPr>
          <p:cNvSpPr txBox="1"/>
          <p:nvPr userDrawn="1"/>
        </p:nvSpPr>
        <p:spPr>
          <a:xfrm>
            <a:off x="6283733" y="2099282"/>
            <a:ext cx="53091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Rhea</a:t>
            </a:r>
          </a:p>
        </p:txBody>
      </p:sp>
      <p:sp>
        <p:nvSpPr>
          <p:cNvPr id="1301" name="TextBox 1300">
            <a:extLst>
              <a:ext uri="{FF2B5EF4-FFF2-40B4-BE49-F238E27FC236}">
                <a16:creationId xmlns:a16="http://schemas.microsoft.com/office/drawing/2014/main" id="{E299A821-0B12-451B-6E92-B76E36EEDF5D}"/>
              </a:ext>
            </a:extLst>
          </p:cNvPr>
          <p:cNvSpPr txBox="1"/>
          <p:nvPr userDrawn="1"/>
        </p:nvSpPr>
        <p:spPr>
          <a:xfrm>
            <a:off x="6226045" y="2918729"/>
            <a:ext cx="58381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Meigs</a:t>
            </a:r>
          </a:p>
        </p:txBody>
      </p:sp>
      <p:sp>
        <p:nvSpPr>
          <p:cNvPr id="1302" name="TextBox 1301">
            <a:extLst>
              <a:ext uri="{FF2B5EF4-FFF2-40B4-BE49-F238E27FC236}">
                <a16:creationId xmlns:a16="http://schemas.microsoft.com/office/drawing/2014/main" id="{9DB184AF-3D52-90BF-6584-3CCCCC422AA9}"/>
              </a:ext>
            </a:extLst>
          </p:cNvPr>
          <p:cNvSpPr txBox="1"/>
          <p:nvPr userDrawn="1"/>
        </p:nvSpPr>
        <p:spPr>
          <a:xfrm>
            <a:off x="7086479" y="2719399"/>
            <a:ext cx="70884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McMinn</a:t>
            </a:r>
          </a:p>
        </p:txBody>
      </p:sp>
      <p:sp>
        <p:nvSpPr>
          <p:cNvPr id="1303" name="TextBox 1302">
            <a:extLst>
              <a:ext uri="{FF2B5EF4-FFF2-40B4-BE49-F238E27FC236}">
                <a16:creationId xmlns:a16="http://schemas.microsoft.com/office/drawing/2014/main" id="{096E6D2A-CBED-E9CB-98FF-3E0D432A783A}"/>
              </a:ext>
            </a:extLst>
          </p:cNvPr>
          <p:cNvSpPr txBox="1"/>
          <p:nvPr userDrawn="1"/>
        </p:nvSpPr>
        <p:spPr>
          <a:xfrm>
            <a:off x="8279638" y="3027966"/>
            <a:ext cx="69442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Monroe</a:t>
            </a:r>
          </a:p>
        </p:txBody>
      </p:sp>
      <p:sp>
        <p:nvSpPr>
          <p:cNvPr id="1304" name="TextBox 1303">
            <a:extLst>
              <a:ext uri="{FF2B5EF4-FFF2-40B4-BE49-F238E27FC236}">
                <a16:creationId xmlns:a16="http://schemas.microsoft.com/office/drawing/2014/main" id="{BD8B6166-E11E-6B96-0E1E-57CEDDE7F949}"/>
              </a:ext>
            </a:extLst>
          </p:cNvPr>
          <p:cNvSpPr txBox="1"/>
          <p:nvPr userDrawn="1"/>
        </p:nvSpPr>
        <p:spPr>
          <a:xfrm>
            <a:off x="7302651" y="3778150"/>
            <a:ext cx="56988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Polk</a:t>
            </a:r>
          </a:p>
        </p:txBody>
      </p:sp>
      <p:sp>
        <p:nvSpPr>
          <p:cNvPr id="1305" name="TextBox 1304">
            <a:extLst>
              <a:ext uri="{FF2B5EF4-FFF2-40B4-BE49-F238E27FC236}">
                <a16:creationId xmlns:a16="http://schemas.microsoft.com/office/drawing/2014/main" id="{EB027697-0B66-42B5-643D-A916440DC391}"/>
              </a:ext>
            </a:extLst>
          </p:cNvPr>
          <p:cNvSpPr txBox="1"/>
          <p:nvPr userDrawn="1"/>
        </p:nvSpPr>
        <p:spPr>
          <a:xfrm>
            <a:off x="5504671" y="3268494"/>
            <a:ext cx="78739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Hamilton</a:t>
            </a:r>
          </a:p>
        </p:txBody>
      </p:sp>
      <p:sp>
        <p:nvSpPr>
          <p:cNvPr id="1307" name="TextBox 1306">
            <a:extLst>
              <a:ext uri="{FF2B5EF4-FFF2-40B4-BE49-F238E27FC236}">
                <a16:creationId xmlns:a16="http://schemas.microsoft.com/office/drawing/2014/main" id="{8CD33E48-8E94-B5FD-BC17-35C2673587DD}"/>
              </a:ext>
            </a:extLst>
          </p:cNvPr>
          <p:cNvSpPr txBox="1"/>
          <p:nvPr userDrawn="1"/>
        </p:nvSpPr>
        <p:spPr>
          <a:xfrm>
            <a:off x="6271661" y="4057960"/>
            <a:ext cx="70243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Bradley</a:t>
            </a:r>
          </a:p>
        </p:txBody>
      </p:sp>
      <p:sp>
        <p:nvSpPr>
          <p:cNvPr id="1308" name="TextBox 1307">
            <a:extLst>
              <a:ext uri="{FF2B5EF4-FFF2-40B4-BE49-F238E27FC236}">
                <a16:creationId xmlns:a16="http://schemas.microsoft.com/office/drawing/2014/main" id="{BA0F6716-A080-DCAB-3027-EBA54B8245F8}"/>
              </a:ext>
            </a:extLst>
          </p:cNvPr>
          <p:cNvSpPr txBox="1"/>
          <p:nvPr userDrawn="1"/>
        </p:nvSpPr>
        <p:spPr>
          <a:xfrm>
            <a:off x="6822007" y="5012316"/>
            <a:ext cx="611065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0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Murray</a:t>
            </a:r>
          </a:p>
        </p:txBody>
      </p:sp>
      <p:sp>
        <p:nvSpPr>
          <p:cNvPr id="1309" name="TextBox 1308">
            <a:extLst>
              <a:ext uri="{FF2B5EF4-FFF2-40B4-BE49-F238E27FC236}">
                <a16:creationId xmlns:a16="http://schemas.microsoft.com/office/drawing/2014/main" id="{3BCB901C-7C6C-9027-9F3C-4208370045F4}"/>
              </a:ext>
            </a:extLst>
          </p:cNvPr>
          <p:cNvSpPr txBox="1"/>
          <p:nvPr userDrawn="1"/>
        </p:nvSpPr>
        <p:spPr>
          <a:xfrm>
            <a:off x="5978292" y="5122242"/>
            <a:ext cx="79701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0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Whitefield</a:t>
            </a:r>
          </a:p>
        </p:txBody>
      </p:sp>
      <p:sp>
        <p:nvSpPr>
          <p:cNvPr id="1310" name="TextBox 1309">
            <a:extLst>
              <a:ext uri="{FF2B5EF4-FFF2-40B4-BE49-F238E27FC236}">
                <a16:creationId xmlns:a16="http://schemas.microsoft.com/office/drawing/2014/main" id="{965BF3F7-563B-B5CD-F5D9-A49E838C4FAF}"/>
              </a:ext>
            </a:extLst>
          </p:cNvPr>
          <p:cNvSpPr txBox="1"/>
          <p:nvPr userDrawn="1"/>
        </p:nvSpPr>
        <p:spPr>
          <a:xfrm>
            <a:off x="5512620" y="4774976"/>
            <a:ext cx="6896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0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Catoosa</a:t>
            </a:r>
          </a:p>
        </p:txBody>
      </p:sp>
      <p:sp>
        <p:nvSpPr>
          <p:cNvPr id="1311" name="TextBox 1310">
            <a:extLst>
              <a:ext uri="{FF2B5EF4-FFF2-40B4-BE49-F238E27FC236}">
                <a16:creationId xmlns:a16="http://schemas.microsoft.com/office/drawing/2014/main" id="{6B70646E-443C-FDA4-C752-0D2C6874C071}"/>
              </a:ext>
            </a:extLst>
          </p:cNvPr>
          <p:cNvSpPr txBox="1"/>
          <p:nvPr userDrawn="1"/>
        </p:nvSpPr>
        <p:spPr>
          <a:xfrm>
            <a:off x="5027857" y="5565692"/>
            <a:ext cx="60305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0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Walker</a:t>
            </a:r>
          </a:p>
        </p:txBody>
      </p:sp>
      <p:sp>
        <p:nvSpPr>
          <p:cNvPr id="6" name="GREY4">
            <a:extLst>
              <a:ext uri="{FF2B5EF4-FFF2-40B4-BE49-F238E27FC236}">
                <a16:creationId xmlns:a16="http://schemas.microsoft.com/office/drawing/2014/main" id="{80E498A4-93D7-A920-CC01-13EBFEF57B06}"/>
              </a:ext>
            </a:extLst>
          </p:cNvPr>
          <p:cNvSpPr>
            <a:spLocks/>
          </p:cNvSpPr>
          <p:nvPr userDrawn="1"/>
        </p:nvSpPr>
        <p:spPr>
          <a:xfrm>
            <a:off x="12192000" y="-12297104"/>
            <a:ext cx="29577829" cy="39589075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7" name="GREY3">
            <a:extLst>
              <a:ext uri="{FF2B5EF4-FFF2-40B4-BE49-F238E27FC236}">
                <a16:creationId xmlns:a16="http://schemas.microsoft.com/office/drawing/2014/main" id="{D92508E2-E48D-B2F9-4736-96DC2F666286}"/>
              </a:ext>
            </a:extLst>
          </p:cNvPr>
          <p:cNvSpPr>
            <a:spLocks/>
          </p:cNvSpPr>
          <p:nvPr userDrawn="1"/>
        </p:nvSpPr>
        <p:spPr>
          <a:xfrm flipH="1">
            <a:off x="-15045005" y="-10026999"/>
            <a:ext cx="15036800" cy="303022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8" name="GREY2">
            <a:extLst>
              <a:ext uri="{FF2B5EF4-FFF2-40B4-BE49-F238E27FC236}">
                <a16:creationId xmlns:a16="http://schemas.microsoft.com/office/drawing/2014/main" id="{64026F0B-3F1C-F9FA-E424-26856BEAEFA5}"/>
              </a:ext>
            </a:extLst>
          </p:cNvPr>
          <p:cNvSpPr>
            <a:spLocks/>
          </p:cNvSpPr>
          <p:nvPr userDrawn="1"/>
        </p:nvSpPr>
        <p:spPr>
          <a:xfrm flipH="1" flipV="1">
            <a:off x="-5613400" y="-13278403"/>
            <a:ext cx="26289000" cy="13264801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0" name="GREY1">
            <a:extLst>
              <a:ext uri="{FF2B5EF4-FFF2-40B4-BE49-F238E27FC236}">
                <a16:creationId xmlns:a16="http://schemas.microsoft.com/office/drawing/2014/main" id="{960DEF07-FF5F-51A6-47F5-7D54E2657B6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1146971" y="7010399"/>
            <a:ext cx="31822571" cy="17913349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194036538"/>
      </p:ext>
    </p:extLst>
  </p:cSld>
  <p:clrMapOvr>
    <a:masterClrMapping/>
  </p:clrMapOvr>
  <p:transition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Rectangle 5"/>
          <p:cNvSpPr/>
          <p:nvPr userDrawn="1"/>
        </p:nvSpPr>
        <p:spPr>
          <a:xfrm>
            <a:off x="473881" y="1435102"/>
            <a:ext cx="5066705" cy="491768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5" name="Text Placeholder 5">
            <a:extLst>
              <a:ext uri="{FF2B5EF4-FFF2-40B4-BE49-F238E27FC236}">
                <a16:creationId xmlns:a16="http://schemas.microsoft.com/office/drawing/2014/main" id="{D4DBDDF9-F0A6-475E-A48B-6107708826E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3885012266"/>
      </p:ext>
    </p:extLst>
  </p:cSld>
  <p:clrMapOvr>
    <a:masterClrMapping/>
  </p:clrMapOvr>
  <p:transition/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-1" y="954911"/>
            <a:ext cx="12192001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8FCADC82-5C77-3DA0-5130-6D0B5A82A949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 userDrawn="1"/>
        </p:nvPicPr>
        <p:blipFill>
          <a:blip r:embed="rId2"/>
          <a:srcRect b="2555"/>
          <a:stretch/>
        </p:blipFill>
        <p:spPr>
          <a:xfrm>
            <a:off x="0" y="6082"/>
            <a:ext cx="12192000" cy="6670944"/>
          </a:xfrm>
          <a:prstGeom prst="rect">
            <a:avLst/>
          </a:prstGeom>
        </p:spPr>
      </p:pic>
      <p:sp>
        <p:nvSpPr>
          <p:cNvPr id="1022" name="Freeform 50">
            <a:extLst>
              <a:ext uri="{FF2B5EF4-FFF2-40B4-BE49-F238E27FC236}">
                <a16:creationId xmlns:a16="http://schemas.microsoft.com/office/drawing/2014/main" id="{B3E9E7C3-8A80-3B01-221C-3A7BA3D46C4B}"/>
              </a:ext>
            </a:extLst>
          </p:cNvPr>
          <p:cNvSpPr>
            <a:spLocks/>
          </p:cNvSpPr>
          <p:nvPr userDrawn="1"/>
        </p:nvSpPr>
        <p:spPr bwMode="auto">
          <a:xfrm>
            <a:off x="4053885" y="3586847"/>
            <a:ext cx="828943" cy="847012"/>
          </a:xfrm>
          <a:custGeom>
            <a:avLst/>
            <a:gdLst>
              <a:gd name="T0" fmla="*/ 132 w 367"/>
              <a:gd name="T1" fmla="*/ 375 h 375"/>
              <a:gd name="T2" fmla="*/ 346 w 367"/>
              <a:gd name="T3" fmla="*/ 372 h 375"/>
              <a:gd name="T4" fmla="*/ 358 w 367"/>
              <a:gd name="T5" fmla="*/ 374 h 375"/>
              <a:gd name="T6" fmla="*/ 360 w 367"/>
              <a:gd name="T7" fmla="*/ 338 h 375"/>
              <a:gd name="T8" fmla="*/ 367 w 367"/>
              <a:gd name="T9" fmla="*/ 249 h 375"/>
              <a:gd name="T10" fmla="*/ 344 w 367"/>
              <a:gd name="T11" fmla="*/ 249 h 375"/>
              <a:gd name="T12" fmla="*/ 276 w 367"/>
              <a:gd name="T13" fmla="*/ 247 h 375"/>
              <a:gd name="T14" fmla="*/ 298 w 367"/>
              <a:gd name="T15" fmla="*/ 205 h 375"/>
              <a:gd name="T16" fmla="*/ 287 w 367"/>
              <a:gd name="T17" fmla="*/ 197 h 375"/>
              <a:gd name="T18" fmla="*/ 255 w 367"/>
              <a:gd name="T19" fmla="*/ 197 h 375"/>
              <a:gd name="T20" fmla="*/ 255 w 367"/>
              <a:gd name="T21" fmla="*/ 167 h 375"/>
              <a:gd name="T22" fmla="*/ 253 w 367"/>
              <a:gd name="T23" fmla="*/ 123 h 375"/>
              <a:gd name="T24" fmla="*/ 209 w 367"/>
              <a:gd name="T25" fmla="*/ 123 h 375"/>
              <a:gd name="T26" fmla="*/ 207 w 367"/>
              <a:gd name="T27" fmla="*/ 0 h 375"/>
              <a:gd name="T28" fmla="*/ 132 w 367"/>
              <a:gd name="T29" fmla="*/ 2 h 375"/>
              <a:gd name="T30" fmla="*/ 123 w 367"/>
              <a:gd name="T31" fmla="*/ 23 h 375"/>
              <a:gd name="T32" fmla="*/ 82 w 367"/>
              <a:gd name="T33" fmla="*/ 94 h 375"/>
              <a:gd name="T34" fmla="*/ 66 w 367"/>
              <a:gd name="T35" fmla="*/ 140 h 375"/>
              <a:gd name="T36" fmla="*/ 66 w 367"/>
              <a:gd name="T37" fmla="*/ 167 h 375"/>
              <a:gd name="T38" fmla="*/ 65 w 367"/>
              <a:gd name="T39" fmla="*/ 208 h 375"/>
              <a:gd name="T40" fmla="*/ 59 w 367"/>
              <a:gd name="T41" fmla="*/ 228 h 375"/>
              <a:gd name="T42" fmla="*/ 36 w 367"/>
              <a:gd name="T43" fmla="*/ 267 h 375"/>
              <a:gd name="T44" fmla="*/ 36 w 367"/>
              <a:gd name="T45" fmla="*/ 292 h 375"/>
              <a:gd name="T46" fmla="*/ 0 w 367"/>
              <a:gd name="T47" fmla="*/ 336 h 375"/>
              <a:gd name="T48" fmla="*/ 2 w 367"/>
              <a:gd name="T49" fmla="*/ 349 h 375"/>
              <a:gd name="T50" fmla="*/ 6 w 367"/>
              <a:gd name="T51" fmla="*/ 370 h 375"/>
              <a:gd name="T52" fmla="*/ 81 w 367"/>
              <a:gd name="T53" fmla="*/ 368 h 375"/>
              <a:gd name="T54" fmla="*/ 123 w 367"/>
              <a:gd name="T55" fmla="*/ 368 h 375"/>
              <a:gd name="T56" fmla="*/ 132 w 367"/>
              <a:gd name="T57" fmla="*/ 375 h 375"/>
              <a:gd name="T58" fmla="*/ 132 w 367"/>
              <a:gd name="T59" fmla="*/ 375 h 375"/>
              <a:gd name="T60" fmla="*/ 132 w 367"/>
              <a:gd name="T61" fmla="*/ 375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67" h="375">
                <a:moveTo>
                  <a:pt x="132" y="375"/>
                </a:moveTo>
                <a:lnTo>
                  <a:pt x="346" y="372"/>
                </a:lnTo>
                <a:lnTo>
                  <a:pt x="358" y="374"/>
                </a:lnTo>
                <a:lnTo>
                  <a:pt x="360" y="338"/>
                </a:lnTo>
                <a:lnTo>
                  <a:pt x="367" y="249"/>
                </a:lnTo>
                <a:lnTo>
                  <a:pt x="344" y="249"/>
                </a:lnTo>
                <a:lnTo>
                  <a:pt x="276" y="247"/>
                </a:lnTo>
                <a:lnTo>
                  <a:pt x="298" y="205"/>
                </a:lnTo>
                <a:lnTo>
                  <a:pt x="287" y="197"/>
                </a:lnTo>
                <a:lnTo>
                  <a:pt x="255" y="197"/>
                </a:lnTo>
                <a:lnTo>
                  <a:pt x="255" y="167"/>
                </a:lnTo>
                <a:lnTo>
                  <a:pt x="253" y="123"/>
                </a:lnTo>
                <a:lnTo>
                  <a:pt x="209" y="123"/>
                </a:lnTo>
                <a:lnTo>
                  <a:pt x="207" y="0"/>
                </a:lnTo>
                <a:lnTo>
                  <a:pt x="132" y="2"/>
                </a:lnTo>
                <a:lnTo>
                  <a:pt x="123" y="23"/>
                </a:lnTo>
                <a:lnTo>
                  <a:pt x="82" y="94"/>
                </a:lnTo>
                <a:lnTo>
                  <a:pt x="66" y="140"/>
                </a:lnTo>
                <a:lnTo>
                  <a:pt x="66" y="167"/>
                </a:lnTo>
                <a:lnTo>
                  <a:pt x="65" y="208"/>
                </a:lnTo>
                <a:lnTo>
                  <a:pt x="59" y="228"/>
                </a:lnTo>
                <a:lnTo>
                  <a:pt x="36" y="267"/>
                </a:lnTo>
                <a:lnTo>
                  <a:pt x="36" y="292"/>
                </a:lnTo>
                <a:lnTo>
                  <a:pt x="0" y="336"/>
                </a:lnTo>
                <a:lnTo>
                  <a:pt x="2" y="349"/>
                </a:lnTo>
                <a:lnTo>
                  <a:pt x="6" y="370"/>
                </a:lnTo>
                <a:lnTo>
                  <a:pt x="81" y="368"/>
                </a:lnTo>
                <a:lnTo>
                  <a:pt x="123" y="368"/>
                </a:lnTo>
                <a:lnTo>
                  <a:pt x="132" y="375"/>
                </a:lnTo>
                <a:lnTo>
                  <a:pt x="132" y="375"/>
                </a:lnTo>
                <a:lnTo>
                  <a:pt x="132" y="375"/>
                </a:lnTo>
                <a:close/>
              </a:path>
            </a:pathLst>
          </a:custGeom>
          <a:solidFill>
            <a:srgbClr val="95BED0"/>
          </a:solidFill>
          <a:ln w="11113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3" name="Freeform 51">
            <a:extLst>
              <a:ext uri="{FF2B5EF4-FFF2-40B4-BE49-F238E27FC236}">
                <a16:creationId xmlns:a16="http://schemas.microsoft.com/office/drawing/2014/main" id="{0A731E6A-AF5D-A180-42F4-4EF1893E42BD}"/>
              </a:ext>
            </a:extLst>
          </p:cNvPr>
          <p:cNvSpPr>
            <a:spLocks/>
          </p:cNvSpPr>
          <p:nvPr userDrawn="1"/>
        </p:nvSpPr>
        <p:spPr bwMode="auto">
          <a:xfrm>
            <a:off x="4521435" y="3586847"/>
            <a:ext cx="485621" cy="463034"/>
          </a:xfrm>
          <a:custGeom>
            <a:avLst/>
            <a:gdLst>
              <a:gd name="T0" fmla="*/ 91 w 215"/>
              <a:gd name="T1" fmla="*/ 205 h 205"/>
              <a:gd name="T2" fmla="*/ 94 w 215"/>
              <a:gd name="T3" fmla="*/ 189 h 205"/>
              <a:gd name="T4" fmla="*/ 96 w 215"/>
              <a:gd name="T5" fmla="*/ 173 h 205"/>
              <a:gd name="T6" fmla="*/ 100 w 215"/>
              <a:gd name="T7" fmla="*/ 160 h 205"/>
              <a:gd name="T8" fmla="*/ 119 w 215"/>
              <a:gd name="T9" fmla="*/ 164 h 205"/>
              <a:gd name="T10" fmla="*/ 141 w 215"/>
              <a:gd name="T11" fmla="*/ 156 h 205"/>
              <a:gd name="T12" fmla="*/ 153 w 215"/>
              <a:gd name="T13" fmla="*/ 132 h 205"/>
              <a:gd name="T14" fmla="*/ 151 w 215"/>
              <a:gd name="T15" fmla="*/ 116 h 205"/>
              <a:gd name="T16" fmla="*/ 174 w 215"/>
              <a:gd name="T17" fmla="*/ 116 h 205"/>
              <a:gd name="T18" fmla="*/ 183 w 215"/>
              <a:gd name="T19" fmla="*/ 87 h 205"/>
              <a:gd name="T20" fmla="*/ 189 w 215"/>
              <a:gd name="T21" fmla="*/ 71 h 205"/>
              <a:gd name="T22" fmla="*/ 198 w 215"/>
              <a:gd name="T23" fmla="*/ 57 h 205"/>
              <a:gd name="T24" fmla="*/ 203 w 215"/>
              <a:gd name="T25" fmla="*/ 44 h 205"/>
              <a:gd name="T26" fmla="*/ 203 w 215"/>
              <a:gd name="T27" fmla="*/ 16 h 205"/>
              <a:gd name="T28" fmla="*/ 215 w 215"/>
              <a:gd name="T29" fmla="*/ 14 h 205"/>
              <a:gd name="T30" fmla="*/ 214 w 215"/>
              <a:gd name="T31" fmla="*/ 0 h 205"/>
              <a:gd name="T32" fmla="*/ 153 w 215"/>
              <a:gd name="T33" fmla="*/ 0 h 205"/>
              <a:gd name="T34" fmla="*/ 82 w 215"/>
              <a:gd name="T35" fmla="*/ 0 h 205"/>
              <a:gd name="T36" fmla="*/ 27 w 215"/>
              <a:gd name="T37" fmla="*/ 0 h 205"/>
              <a:gd name="T38" fmla="*/ 9 w 215"/>
              <a:gd name="T39" fmla="*/ 2 h 205"/>
              <a:gd name="T40" fmla="*/ 0 w 215"/>
              <a:gd name="T41" fmla="*/ 59 h 205"/>
              <a:gd name="T42" fmla="*/ 0 w 215"/>
              <a:gd name="T43" fmla="*/ 76 h 205"/>
              <a:gd name="T44" fmla="*/ 0 w 215"/>
              <a:gd name="T45" fmla="*/ 103 h 205"/>
              <a:gd name="T46" fmla="*/ 2 w 215"/>
              <a:gd name="T47" fmla="*/ 123 h 205"/>
              <a:gd name="T48" fmla="*/ 46 w 215"/>
              <a:gd name="T49" fmla="*/ 121 h 205"/>
              <a:gd name="T50" fmla="*/ 48 w 215"/>
              <a:gd name="T51" fmla="*/ 167 h 205"/>
              <a:gd name="T52" fmla="*/ 48 w 215"/>
              <a:gd name="T53" fmla="*/ 196 h 205"/>
              <a:gd name="T54" fmla="*/ 73 w 215"/>
              <a:gd name="T55" fmla="*/ 196 h 205"/>
              <a:gd name="T56" fmla="*/ 91 w 215"/>
              <a:gd name="T57" fmla="*/ 205 h 205"/>
              <a:gd name="T58" fmla="*/ 91 w 215"/>
              <a:gd name="T59" fmla="*/ 205 h 205"/>
              <a:gd name="T60" fmla="*/ 91 w 215"/>
              <a:gd name="T61" fmla="*/ 205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15" h="205">
                <a:moveTo>
                  <a:pt x="91" y="205"/>
                </a:moveTo>
                <a:lnTo>
                  <a:pt x="94" y="189"/>
                </a:lnTo>
                <a:lnTo>
                  <a:pt x="96" y="173"/>
                </a:lnTo>
                <a:lnTo>
                  <a:pt x="100" y="160"/>
                </a:lnTo>
                <a:lnTo>
                  <a:pt x="119" y="164"/>
                </a:lnTo>
                <a:lnTo>
                  <a:pt x="141" y="156"/>
                </a:lnTo>
                <a:lnTo>
                  <a:pt x="153" y="132"/>
                </a:lnTo>
                <a:lnTo>
                  <a:pt x="151" y="116"/>
                </a:lnTo>
                <a:lnTo>
                  <a:pt x="174" y="116"/>
                </a:lnTo>
                <a:lnTo>
                  <a:pt x="183" y="87"/>
                </a:lnTo>
                <a:lnTo>
                  <a:pt x="189" y="71"/>
                </a:lnTo>
                <a:lnTo>
                  <a:pt x="198" y="57"/>
                </a:lnTo>
                <a:lnTo>
                  <a:pt x="203" y="44"/>
                </a:lnTo>
                <a:lnTo>
                  <a:pt x="203" y="16"/>
                </a:lnTo>
                <a:lnTo>
                  <a:pt x="215" y="14"/>
                </a:lnTo>
                <a:lnTo>
                  <a:pt x="214" y="0"/>
                </a:lnTo>
                <a:lnTo>
                  <a:pt x="153" y="0"/>
                </a:lnTo>
                <a:lnTo>
                  <a:pt x="82" y="0"/>
                </a:lnTo>
                <a:lnTo>
                  <a:pt x="27" y="0"/>
                </a:lnTo>
                <a:lnTo>
                  <a:pt x="9" y="2"/>
                </a:lnTo>
                <a:lnTo>
                  <a:pt x="0" y="59"/>
                </a:lnTo>
                <a:lnTo>
                  <a:pt x="0" y="76"/>
                </a:lnTo>
                <a:lnTo>
                  <a:pt x="0" y="103"/>
                </a:lnTo>
                <a:lnTo>
                  <a:pt x="2" y="123"/>
                </a:lnTo>
                <a:lnTo>
                  <a:pt x="46" y="121"/>
                </a:lnTo>
                <a:lnTo>
                  <a:pt x="48" y="167"/>
                </a:lnTo>
                <a:lnTo>
                  <a:pt x="48" y="196"/>
                </a:lnTo>
                <a:lnTo>
                  <a:pt x="73" y="196"/>
                </a:lnTo>
                <a:lnTo>
                  <a:pt x="91" y="205"/>
                </a:lnTo>
                <a:lnTo>
                  <a:pt x="91" y="205"/>
                </a:lnTo>
                <a:lnTo>
                  <a:pt x="91" y="205"/>
                </a:lnTo>
                <a:close/>
              </a:path>
            </a:pathLst>
          </a:custGeom>
          <a:solidFill>
            <a:srgbClr val="95BED0"/>
          </a:solidFill>
          <a:ln w="11113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4" name="Freeform 52">
            <a:extLst>
              <a:ext uri="{FF2B5EF4-FFF2-40B4-BE49-F238E27FC236}">
                <a16:creationId xmlns:a16="http://schemas.microsoft.com/office/drawing/2014/main" id="{A8948807-F200-1CEA-7F34-9D64C414EEC3}"/>
              </a:ext>
            </a:extLst>
          </p:cNvPr>
          <p:cNvSpPr>
            <a:spLocks/>
          </p:cNvSpPr>
          <p:nvPr userDrawn="1"/>
        </p:nvSpPr>
        <p:spPr bwMode="auto">
          <a:xfrm>
            <a:off x="4690838" y="3586847"/>
            <a:ext cx="598556" cy="783769"/>
          </a:xfrm>
          <a:custGeom>
            <a:avLst/>
            <a:gdLst>
              <a:gd name="T0" fmla="*/ 176 w 265"/>
              <a:gd name="T1" fmla="*/ 347 h 347"/>
              <a:gd name="T2" fmla="*/ 181 w 265"/>
              <a:gd name="T3" fmla="*/ 334 h 347"/>
              <a:gd name="T4" fmla="*/ 183 w 265"/>
              <a:gd name="T5" fmla="*/ 320 h 347"/>
              <a:gd name="T6" fmla="*/ 178 w 265"/>
              <a:gd name="T7" fmla="*/ 306 h 347"/>
              <a:gd name="T8" fmla="*/ 167 w 265"/>
              <a:gd name="T9" fmla="*/ 292 h 347"/>
              <a:gd name="T10" fmla="*/ 181 w 265"/>
              <a:gd name="T11" fmla="*/ 286 h 347"/>
              <a:gd name="T12" fmla="*/ 196 w 265"/>
              <a:gd name="T13" fmla="*/ 301 h 347"/>
              <a:gd name="T14" fmla="*/ 210 w 265"/>
              <a:gd name="T15" fmla="*/ 290 h 347"/>
              <a:gd name="T16" fmla="*/ 194 w 265"/>
              <a:gd name="T17" fmla="*/ 281 h 347"/>
              <a:gd name="T18" fmla="*/ 187 w 265"/>
              <a:gd name="T19" fmla="*/ 270 h 347"/>
              <a:gd name="T20" fmla="*/ 174 w 265"/>
              <a:gd name="T21" fmla="*/ 263 h 347"/>
              <a:gd name="T22" fmla="*/ 197 w 265"/>
              <a:gd name="T23" fmla="*/ 260 h 347"/>
              <a:gd name="T24" fmla="*/ 210 w 265"/>
              <a:gd name="T25" fmla="*/ 254 h 347"/>
              <a:gd name="T26" fmla="*/ 226 w 265"/>
              <a:gd name="T27" fmla="*/ 263 h 347"/>
              <a:gd name="T28" fmla="*/ 229 w 265"/>
              <a:gd name="T29" fmla="*/ 251 h 347"/>
              <a:gd name="T30" fmla="*/ 222 w 265"/>
              <a:gd name="T31" fmla="*/ 240 h 347"/>
              <a:gd name="T32" fmla="*/ 233 w 265"/>
              <a:gd name="T33" fmla="*/ 231 h 347"/>
              <a:gd name="T34" fmla="*/ 231 w 265"/>
              <a:gd name="T35" fmla="*/ 215 h 347"/>
              <a:gd name="T36" fmla="*/ 220 w 265"/>
              <a:gd name="T37" fmla="*/ 205 h 347"/>
              <a:gd name="T38" fmla="*/ 219 w 265"/>
              <a:gd name="T39" fmla="*/ 189 h 347"/>
              <a:gd name="T40" fmla="*/ 233 w 265"/>
              <a:gd name="T41" fmla="*/ 183 h 347"/>
              <a:gd name="T42" fmla="*/ 245 w 265"/>
              <a:gd name="T43" fmla="*/ 178 h 347"/>
              <a:gd name="T44" fmla="*/ 233 w 265"/>
              <a:gd name="T45" fmla="*/ 171 h 347"/>
              <a:gd name="T46" fmla="*/ 233 w 265"/>
              <a:gd name="T47" fmla="*/ 156 h 347"/>
              <a:gd name="T48" fmla="*/ 236 w 265"/>
              <a:gd name="T49" fmla="*/ 146 h 347"/>
              <a:gd name="T50" fmla="*/ 238 w 265"/>
              <a:gd name="T51" fmla="*/ 130 h 347"/>
              <a:gd name="T52" fmla="*/ 244 w 265"/>
              <a:gd name="T53" fmla="*/ 117 h 347"/>
              <a:gd name="T54" fmla="*/ 260 w 265"/>
              <a:gd name="T55" fmla="*/ 116 h 347"/>
              <a:gd name="T56" fmla="*/ 258 w 265"/>
              <a:gd name="T57" fmla="*/ 103 h 347"/>
              <a:gd name="T58" fmla="*/ 251 w 265"/>
              <a:gd name="T59" fmla="*/ 89 h 347"/>
              <a:gd name="T60" fmla="*/ 252 w 265"/>
              <a:gd name="T61" fmla="*/ 76 h 347"/>
              <a:gd name="T62" fmla="*/ 244 w 265"/>
              <a:gd name="T63" fmla="*/ 66 h 347"/>
              <a:gd name="T64" fmla="*/ 245 w 265"/>
              <a:gd name="T65" fmla="*/ 51 h 347"/>
              <a:gd name="T66" fmla="*/ 251 w 265"/>
              <a:gd name="T67" fmla="*/ 39 h 347"/>
              <a:gd name="T68" fmla="*/ 258 w 265"/>
              <a:gd name="T69" fmla="*/ 28 h 347"/>
              <a:gd name="T70" fmla="*/ 263 w 265"/>
              <a:gd name="T71" fmla="*/ 16 h 347"/>
              <a:gd name="T72" fmla="*/ 265 w 265"/>
              <a:gd name="T73" fmla="*/ 0 h 347"/>
              <a:gd name="T74" fmla="*/ 199 w 265"/>
              <a:gd name="T75" fmla="*/ 2 h 347"/>
              <a:gd name="T76" fmla="*/ 139 w 265"/>
              <a:gd name="T77" fmla="*/ 0 h 347"/>
              <a:gd name="T78" fmla="*/ 140 w 265"/>
              <a:gd name="T79" fmla="*/ 14 h 347"/>
              <a:gd name="T80" fmla="*/ 126 w 265"/>
              <a:gd name="T81" fmla="*/ 14 h 347"/>
              <a:gd name="T82" fmla="*/ 126 w 265"/>
              <a:gd name="T83" fmla="*/ 44 h 347"/>
              <a:gd name="T84" fmla="*/ 123 w 265"/>
              <a:gd name="T85" fmla="*/ 57 h 347"/>
              <a:gd name="T86" fmla="*/ 117 w 265"/>
              <a:gd name="T87" fmla="*/ 71 h 347"/>
              <a:gd name="T88" fmla="*/ 107 w 265"/>
              <a:gd name="T89" fmla="*/ 80 h 347"/>
              <a:gd name="T90" fmla="*/ 107 w 265"/>
              <a:gd name="T91" fmla="*/ 110 h 347"/>
              <a:gd name="T92" fmla="*/ 76 w 265"/>
              <a:gd name="T93" fmla="*/ 116 h 347"/>
              <a:gd name="T94" fmla="*/ 78 w 265"/>
              <a:gd name="T95" fmla="*/ 128 h 347"/>
              <a:gd name="T96" fmla="*/ 76 w 265"/>
              <a:gd name="T97" fmla="*/ 158 h 347"/>
              <a:gd name="T98" fmla="*/ 44 w 265"/>
              <a:gd name="T99" fmla="*/ 156 h 347"/>
              <a:gd name="T100" fmla="*/ 32 w 265"/>
              <a:gd name="T101" fmla="*/ 162 h 347"/>
              <a:gd name="T102" fmla="*/ 21 w 265"/>
              <a:gd name="T103" fmla="*/ 173 h 347"/>
              <a:gd name="T104" fmla="*/ 18 w 265"/>
              <a:gd name="T105" fmla="*/ 189 h 347"/>
              <a:gd name="T106" fmla="*/ 16 w 265"/>
              <a:gd name="T107" fmla="*/ 205 h 347"/>
              <a:gd name="T108" fmla="*/ 9 w 265"/>
              <a:gd name="T109" fmla="*/ 221 h 347"/>
              <a:gd name="T110" fmla="*/ 0 w 265"/>
              <a:gd name="T111" fmla="*/ 238 h 347"/>
              <a:gd name="T112" fmla="*/ 57 w 265"/>
              <a:gd name="T113" fmla="*/ 249 h 347"/>
              <a:gd name="T114" fmla="*/ 85 w 265"/>
              <a:gd name="T115" fmla="*/ 249 h 347"/>
              <a:gd name="T116" fmla="*/ 85 w 265"/>
              <a:gd name="T117" fmla="*/ 333 h 347"/>
              <a:gd name="T118" fmla="*/ 124 w 265"/>
              <a:gd name="T119" fmla="*/ 345 h 347"/>
              <a:gd name="T120" fmla="*/ 176 w 265"/>
              <a:gd name="T121" fmla="*/ 347 h 347"/>
              <a:gd name="T122" fmla="*/ 176 w 265"/>
              <a:gd name="T123" fmla="*/ 347 h 347"/>
              <a:gd name="T124" fmla="*/ 176 w 265"/>
              <a:gd name="T125" fmla="*/ 347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5" h="347">
                <a:moveTo>
                  <a:pt x="176" y="347"/>
                </a:moveTo>
                <a:lnTo>
                  <a:pt x="181" y="334"/>
                </a:lnTo>
                <a:lnTo>
                  <a:pt x="183" y="320"/>
                </a:lnTo>
                <a:lnTo>
                  <a:pt x="178" y="306"/>
                </a:lnTo>
                <a:lnTo>
                  <a:pt x="167" y="292"/>
                </a:lnTo>
                <a:lnTo>
                  <a:pt x="181" y="286"/>
                </a:lnTo>
                <a:lnTo>
                  <a:pt x="196" y="301"/>
                </a:lnTo>
                <a:lnTo>
                  <a:pt x="210" y="290"/>
                </a:lnTo>
                <a:lnTo>
                  <a:pt x="194" y="281"/>
                </a:lnTo>
                <a:lnTo>
                  <a:pt x="187" y="270"/>
                </a:lnTo>
                <a:lnTo>
                  <a:pt x="174" y="263"/>
                </a:lnTo>
                <a:lnTo>
                  <a:pt x="197" y="260"/>
                </a:lnTo>
                <a:lnTo>
                  <a:pt x="210" y="254"/>
                </a:lnTo>
                <a:lnTo>
                  <a:pt x="226" y="263"/>
                </a:lnTo>
                <a:lnTo>
                  <a:pt x="229" y="251"/>
                </a:lnTo>
                <a:lnTo>
                  <a:pt x="222" y="240"/>
                </a:lnTo>
                <a:lnTo>
                  <a:pt x="233" y="231"/>
                </a:lnTo>
                <a:lnTo>
                  <a:pt x="231" y="215"/>
                </a:lnTo>
                <a:lnTo>
                  <a:pt x="220" y="205"/>
                </a:lnTo>
                <a:lnTo>
                  <a:pt x="219" y="189"/>
                </a:lnTo>
                <a:lnTo>
                  <a:pt x="233" y="183"/>
                </a:lnTo>
                <a:lnTo>
                  <a:pt x="245" y="178"/>
                </a:lnTo>
                <a:lnTo>
                  <a:pt x="233" y="171"/>
                </a:lnTo>
                <a:lnTo>
                  <a:pt x="233" y="156"/>
                </a:lnTo>
                <a:lnTo>
                  <a:pt x="236" y="146"/>
                </a:lnTo>
                <a:lnTo>
                  <a:pt x="238" y="130"/>
                </a:lnTo>
                <a:lnTo>
                  <a:pt x="244" y="117"/>
                </a:lnTo>
                <a:lnTo>
                  <a:pt x="260" y="116"/>
                </a:lnTo>
                <a:lnTo>
                  <a:pt x="258" y="103"/>
                </a:lnTo>
                <a:lnTo>
                  <a:pt x="251" y="89"/>
                </a:lnTo>
                <a:lnTo>
                  <a:pt x="252" y="76"/>
                </a:lnTo>
                <a:lnTo>
                  <a:pt x="244" y="66"/>
                </a:lnTo>
                <a:lnTo>
                  <a:pt x="245" y="51"/>
                </a:lnTo>
                <a:lnTo>
                  <a:pt x="251" y="39"/>
                </a:lnTo>
                <a:lnTo>
                  <a:pt x="258" y="28"/>
                </a:lnTo>
                <a:lnTo>
                  <a:pt x="263" y="16"/>
                </a:lnTo>
                <a:lnTo>
                  <a:pt x="265" y="0"/>
                </a:lnTo>
                <a:lnTo>
                  <a:pt x="199" y="2"/>
                </a:lnTo>
                <a:lnTo>
                  <a:pt x="139" y="0"/>
                </a:lnTo>
                <a:lnTo>
                  <a:pt x="140" y="14"/>
                </a:lnTo>
                <a:lnTo>
                  <a:pt x="126" y="14"/>
                </a:lnTo>
                <a:lnTo>
                  <a:pt x="126" y="44"/>
                </a:lnTo>
                <a:lnTo>
                  <a:pt x="123" y="57"/>
                </a:lnTo>
                <a:lnTo>
                  <a:pt x="117" y="71"/>
                </a:lnTo>
                <a:lnTo>
                  <a:pt x="107" y="80"/>
                </a:lnTo>
                <a:lnTo>
                  <a:pt x="107" y="110"/>
                </a:lnTo>
                <a:lnTo>
                  <a:pt x="76" y="116"/>
                </a:lnTo>
                <a:lnTo>
                  <a:pt x="78" y="128"/>
                </a:lnTo>
                <a:lnTo>
                  <a:pt x="76" y="158"/>
                </a:lnTo>
                <a:lnTo>
                  <a:pt x="44" y="156"/>
                </a:lnTo>
                <a:lnTo>
                  <a:pt x="32" y="162"/>
                </a:lnTo>
                <a:lnTo>
                  <a:pt x="21" y="173"/>
                </a:lnTo>
                <a:lnTo>
                  <a:pt x="18" y="189"/>
                </a:lnTo>
                <a:lnTo>
                  <a:pt x="16" y="205"/>
                </a:lnTo>
                <a:lnTo>
                  <a:pt x="9" y="221"/>
                </a:lnTo>
                <a:lnTo>
                  <a:pt x="0" y="238"/>
                </a:lnTo>
                <a:lnTo>
                  <a:pt x="57" y="249"/>
                </a:lnTo>
                <a:lnTo>
                  <a:pt x="85" y="249"/>
                </a:lnTo>
                <a:lnTo>
                  <a:pt x="85" y="333"/>
                </a:lnTo>
                <a:lnTo>
                  <a:pt x="124" y="345"/>
                </a:lnTo>
                <a:lnTo>
                  <a:pt x="176" y="347"/>
                </a:lnTo>
                <a:lnTo>
                  <a:pt x="176" y="347"/>
                </a:lnTo>
                <a:lnTo>
                  <a:pt x="176" y="347"/>
                </a:lnTo>
                <a:close/>
              </a:path>
            </a:pathLst>
          </a:custGeom>
          <a:solidFill>
            <a:srgbClr val="95BED0"/>
          </a:solidFill>
          <a:ln w="11113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5" name="Freeform 53">
            <a:extLst>
              <a:ext uri="{FF2B5EF4-FFF2-40B4-BE49-F238E27FC236}">
                <a16:creationId xmlns:a16="http://schemas.microsoft.com/office/drawing/2014/main" id="{B278D3D0-644A-D8BB-5B1E-ADB0A2B969E9}"/>
              </a:ext>
            </a:extLst>
          </p:cNvPr>
          <p:cNvSpPr>
            <a:spLocks/>
          </p:cNvSpPr>
          <p:nvPr userDrawn="1"/>
        </p:nvSpPr>
        <p:spPr bwMode="auto">
          <a:xfrm>
            <a:off x="5092886" y="3582330"/>
            <a:ext cx="578227" cy="856047"/>
          </a:xfrm>
          <a:custGeom>
            <a:avLst/>
            <a:gdLst>
              <a:gd name="T0" fmla="*/ 206 w 256"/>
              <a:gd name="T1" fmla="*/ 363 h 379"/>
              <a:gd name="T2" fmla="*/ 204 w 256"/>
              <a:gd name="T3" fmla="*/ 324 h 379"/>
              <a:gd name="T4" fmla="*/ 206 w 256"/>
              <a:gd name="T5" fmla="*/ 242 h 379"/>
              <a:gd name="T6" fmla="*/ 219 w 256"/>
              <a:gd name="T7" fmla="*/ 219 h 379"/>
              <a:gd name="T8" fmla="*/ 228 w 256"/>
              <a:gd name="T9" fmla="*/ 194 h 379"/>
              <a:gd name="T10" fmla="*/ 247 w 256"/>
              <a:gd name="T11" fmla="*/ 173 h 379"/>
              <a:gd name="T12" fmla="*/ 256 w 256"/>
              <a:gd name="T13" fmla="*/ 151 h 379"/>
              <a:gd name="T14" fmla="*/ 236 w 256"/>
              <a:gd name="T15" fmla="*/ 126 h 379"/>
              <a:gd name="T16" fmla="*/ 231 w 256"/>
              <a:gd name="T17" fmla="*/ 32 h 379"/>
              <a:gd name="T18" fmla="*/ 219 w 256"/>
              <a:gd name="T19" fmla="*/ 2 h 379"/>
              <a:gd name="T20" fmla="*/ 146 w 256"/>
              <a:gd name="T21" fmla="*/ 2 h 379"/>
              <a:gd name="T22" fmla="*/ 90 w 256"/>
              <a:gd name="T23" fmla="*/ 2 h 379"/>
              <a:gd name="T24" fmla="*/ 80 w 256"/>
              <a:gd name="T25" fmla="*/ 30 h 379"/>
              <a:gd name="T26" fmla="*/ 67 w 256"/>
              <a:gd name="T27" fmla="*/ 53 h 379"/>
              <a:gd name="T28" fmla="*/ 71 w 256"/>
              <a:gd name="T29" fmla="*/ 77 h 379"/>
              <a:gd name="T30" fmla="*/ 80 w 256"/>
              <a:gd name="T31" fmla="*/ 103 h 379"/>
              <a:gd name="T32" fmla="*/ 66 w 256"/>
              <a:gd name="T33" fmla="*/ 119 h 379"/>
              <a:gd name="T34" fmla="*/ 57 w 256"/>
              <a:gd name="T35" fmla="*/ 142 h 379"/>
              <a:gd name="T36" fmla="*/ 53 w 256"/>
              <a:gd name="T37" fmla="*/ 173 h 379"/>
              <a:gd name="T38" fmla="*/ 58 w 256"/>
              <a:gd name="T39" fmla="*/ 182 h 379"/>
              <a:gd name="T40" fmla="*/ 42 w 256"/>
              <a:gd name="T41" fmla="*/ 207 h 379"/>
              <a:gd name="T42" fmla="*/ 55 w 256"/>
              <a:gd name="T43" fmla="*/ 230 h 379"/>
              <a:gd name="T44" fmla="*/ 53 w 256"/>
              <a:gd name="T45" fmla="*/ 246 h 379"/>
              <a:gd name="T46" fmla="*/ 34 w 256"/>
              <a:gd name="T47" fmla="*/ 256 h 379"/>
              <a:gd name="T48" fmla="*/ 3 w 256"/>
              <a:gd name="T49" fmla="*/ 256 h 379"/>
              <a:gd name="T50" fmla="*/ 10 w 256"/>
              <a:gd name="T51" fmla="*/ 274 h 379"/>
              <a:gd name="T52" fmla="*/ 23 w 256"/>
              <a:gd name="T53" fmla="*/ 304 h 379"/>
              <a:gd name="T54" fmla="*/ 0 w 256"/>
              <a:gd name="T55" fmla="*/ 292 h 379"/>
              <a:gd name="T56" fmla="*/ 1 w 256"/>
              <a:gd name="T57" fmla="*/ 320 h 379"/>
              <a:gd name="T58" fmla="*/ 16 w 256"/>
              <a:gd name="T59" fmla="*/ 349 h 379"/>
              <a:gd name="T60" fmla="*/ 85 w 256"/>
              <a:gd name="T61" fmla="*/ 358 h 379"/>
              <a:gd name="T62" fmla="*/ 121 w 256"/>
              <a:gd name="T63" fmla="*/ 349 h 379"/>
              <a:gd name="T64" fmla="*/ 139 w 256"/>
              <a:gd name="T65" fmla="*/ 342 h 379"/>
              <a:gd name="T66" fmla="*/ 162 w 256"/>
              <a:gd name="T67" fmla="*/ 360 h 379"/>
              <a:gd name="T68" fmla="*/ 149 w 256"/>
              <a:gd name="T69" fmla="*/ 365 h 379"/>
              <a:gd name="T70" fmla="*/ 187 w 256"/>
              <a:gd name="T71" fmla="*/ 376 h 379"/>
              <a:gd name="T72" fmla="*/ 204 w 256"/>
              <a:gd name="T73" fmla="*/ 379 h 3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56" h="379">
                <a:moveTo>
                  <a:pt x="204" y="379"/>
                </a:moveTo>
                <a:lnTo>
                  <a:pt x="206" y="363"/>
                </a:lnTo>
                <a:lnTo>
                  <a:pt x="206" y="336"/>
                </a:lnTo>
                <a:lnTo>
                  <a:pt x="204" y="324"/>
                </a:lnTo>
                <a:lnTo>
                  <a:pt x="204" y="255"/>
                </a:lnTo>
                <a:lnTo>
                  <a:pt x="206" y="242"/>
                </a:lnTo>
                <a:lnTo>
                  <a:pt x="210" y="230"/>
                </a:lnTo>
                <a:lnTo>
                  <a:pt x="219" y="219"/>
                </a:lnTo>
                <a:lnTo>
                  <a:pt x="220" y="205"/>
                </a:lnTo>
                <a:lnTo>
                  <a:pt x="228" y="194"/>
                </a:lnTo>
                <a:lnTo>
                  <a:pt x="238" y="185"/>
                </a:lnTo>
                <a:lnTo>
                  <a:pt x="247" y="173"/>
                </a:lnTo>
                <a:lnTo>
                  <a:pt x="254" y="164"/>
                </a:lnTo>
                <a:lnTo>
                  <a:pt x="256" y="151"/>
                </a:lnTo>
                <a:lnTo>
                  <a:pt x="244" y="141"/>
                </a:lnTo>
                <a:lnTo>
                  <a:pt x="236" y="126"/>
                </a:lnTo>
                <a:lnTo>
                  <a:pt x="231" y="91"/>
                </a:lnTo>
                <a:lnTo>
                  <a:pt x="231" y="32"/>
                </a:lnTo>
                <a:lnTo>
                  <a:pt x="231" y="9"/>
                </a:lnTo>
                <a:lnTo>
                  <a:pt x="219" y="2"/>
                </a:lnTo>
                <a:lnTo>
                  <a:pt x="162" y="0"/>
                </a:lnTo>
                <a:lnTo>
                  <a:pt x="146" y="2"/>
                </a:lnTo>
                <a:lnTo>
                  <a:pt x="115" y="2"/>
                </a:lnTo>
                <a:lnTo>
                  <a:pt x="90" y="2"/>
                </a:lnTo>
                <a:lnTo>
                  <a:pt x="85" y="14"/>
                </a:lnTo>
                <a:lnTo>
                  <a:pt x="80" y="30"/>
                </a:lnTo>
                <a:lnTo>
                  <a:pt x="73" y="41"/>
                </a:lnTo>
                <a:lnTo>
                  <a:pt x="67" y="53"/>
                </a:lnTo>
                <a:lnTo>
                  <a:pt x="66" y="66"/>
                </a:lnTo>
                <a:lnTo>
                  <a:pt x="71" y="77"/>
                </a:lnTo>
                <a:lnTo>
                  <a:pt x="73" y="91"/>
                </a:lnTo>
                <a:lnTo>
                  <a:pt x="80" y="103"/>
                </a:lnTo>
                <a:lnTo>
                  <a:pt x="82" y="118"/>
                </a:lnTo>
                <a:lnTo>
                  <a:pt x="66" y="119"/>
                </a:lnTo>
                <a:lnTo>
                  <a:pt x="62" y="130"/>
                </a:lnTo>
                <a:lnTo>
                  <a:pt x="57" y="142"/>
                </a:lnTo>
                <a:lnTo>
                  <a:pt x="55" y="158"/>
                </a:lnTo>
                <a:lnTo>
                  <a:pt x="53" y="173"/>
                </a:lnTo>
                <a:lnTo>
                  <a:pt x="66" y="173"/>
                </a:lnTo>
                <a:lnTo>
                  <a:pt x="58" y="182"/>
                </a:lnTo>
                <a:lnTo>
                  <a:pt x="48" y="191"/>
                </a:lnTo>
                <a:lnTo>
                  <a:pt x="42" y="207"/>
                </a:lnTo>
                <a:lnTo>
                  <a:pt x="48" y="219"/>
                </a:lnTo>
                <a:lnTo>
                  <a:pt x="55" y="230"/>
                </a:lnTo>
                <a:lnTo>
                  <a:pt x="42" y="235"/>
                </a:lnTo>
                <a:lnTo>
                  <a:pt x="53" y="246"/>
                </a:lnTo>
                <a:lnTo>
                  <a:pt x="48" y="262"/>
                </a:lnTo>
                <a:lnTo>
                  <a:pt x="34" y="256"/>
                </a:lnTo>
                <a:lnTo>
                  <a:pt x="19" y="262"/>
                </a:lnTo>
                <a:lnTo>
                  <a:pt x="3" y="256"/>
                </a:lnTo>
                <a:lnTo>
                  <a:pt x="0" y="269"/>
                </a:lnTo>
                <a:lnTo>
                  <a:pt x="10" y="274"/>
                </a:lnTo>
                <a:lnTo>
                  <a:pt x="26" y="288"/>
                </a:lnTo>
                <a:lnTo>
                  <a:pt x="23" y="304"/>
                </a:lnTo>
                <a:lnTo>
                  <a:pt x="12" y="287"/>
                </a:lnTo>
                <a:lnTo>
                  <a:pt x="0" y="292"/>
                </a:lnTo>
                <a:lnTo>
                  <a:pt x="0" y="308"/>
                </a:lnTo>
                <a:lnTo>
                  <a:pt x="1" y="320"/>
                </a:lnTo>
                <a:lnTo>
                  <a:pt x="14" y="333"/>
                </a:lnTo>
                <a:lnTo>
                  <a:pt x="16" y="349"/>
                </a:lnTo>
                <a:lnTo>
                  <a:pt x="48" y="349"/>
                </a:lnTo>
                <a:lnTo>
                  <a:pt x="85" y="358"/>
                </a:lnTo>
                <a:lnTo>
                  <a:pt x="108" y="356"/>
                </a:lnTo>
                <a:lnTo>
                  <a:pt x="121" y="349"/>
                </a:lnTo>
                <a:lnTo>
                  <a:pt x="133" y="356"/>
                </a:lnTo>
                <a:lnTo>
                  <a:pt x="139" y="342"/>
                </a:lnTo>
                <a:lnTo>
                  <a:pt x="151" y="342"/>
                </a:lnTo>
                <a:lnTo>
                  <a:pt x="162" y="360"/>
                </a:lnTo>
                <a:lnTo>
                  <a:pt x="147" y="353"/>
                </a:lnTo>
                <a:lnTo>
                  <a:pt x="149" y="365"/>
                </a:lnTo>
                <a:lnTo>
                  <a:pt x="167" y="367"/>
                </a:lnTo>
                <a:lnTo>
                  <a:pt x="187" y="376"/>
                </a:lnTo>
                <a:lnTo>
                  <a:pt x="204" y="379"/>
                </a:lnTo>
                <a:lnTo>
                  <a:pt x="204" y="379"/>
                </a:lnTo>
                <a:lnTo>
                  <a:pt x="204" y="379"/>
                </a:lnTo>
                <a:close/>
              </a:path>
            </a:pathLst>
          </a:custGeom>
          <a:solidFill>
            <a:srgbClr val="95BED0"/>
          </a:solidFill>
          <a:ln w="11113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289" name="Group 1288">
            <a:extLst>
              <a:ext uri="{FF2B5EF4-FFF2-40B4-BE49-F238E27FC236}">
                <a16:creationId xmlns:a16="http://schemas.microsoft.com/office/drawing/2014/main" id="{791D734E-27F8-E641-3727-39D4CEE15971}"/>
              </a:ext>
            </a:extLst>
          </p:cNvPr>
          <p:cNvGrpSpPr/>
          <p:nvPr userDrawn="1"/>
        </p:nvGrpSpPr>
        <p:grpSpPr>
          <a:xfrm>
            <a:off x="3945468" y="3550708"/>
            <a:ext cx="8314266" cy="9741764"/>
            <a:chOff x="3945468" y="3550708"/>
            <a:chExt cx="8314266" cy="9741764"/>
          </a:xfrm>
        </p:grpSpPr>
        <p:sp>
          <p:nvSpPr>
            <p:cNvPr id="1026" name="Freeform 54">
              <a:extLst>
                <a:ext uri="{FF2B5EF4-FFF2-40B4-BE49-F238E27FC236}">
                  <a16:creationId xmlns:a16="http://schemas.microsoft.com/office/drawing/2014/main" id="{74F00082-2108-B2D2-9D26-985E8A05C5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87765" y="4418048"/>
              <a:ext cx="695679" cy="636953"/>
            </a:xfrm>
            <a:custGeom>
              <a:avLst/>
              <a:gdLst>
                <a:gd name="T0" fmla="*/ 92 w 308"/>
                <a:gd name="T1" fmla="*/ 282 h 282"/>
                <a:gd name="T2" fmla="*/ 101 w 308"/>
                <a:gd name="T3" fmla="*/ 271 h 282"/>
                <a:gd name="T4" fmla="*/ 101 w 308"/>
                <a:gd name="T5" fmla="*/ 258 h 282"/>
                <a:gd name="T6" fmla="*/ 110 w 308"/>
                <a:gd name="T7" fmla="*/ 239 h 282"/>
                <a:gd name="T8" fmla="*/ 123 w 308"/>
                <a:gd name="T9" fmla="*/ 228 h 282"/>
                <a:gd name="T10" fmla="*/ 130 w 308"/>
                <a:gd name="T11" fmla="*/ 212 h 282"/>
                <a:gd name="T12" fmla="*/ 144 w 308"/>
                <a:gd name="T13" fmla="*/ 201 h 282"/>
                <a:gd name="T14" fmla="*/ 158 w 308"/>
                <a:gd name="T15" fmla="*/ 196 h 282"/>
                <a:gd name="T16" fmla="*/ 169 w 308"/>
                <a:gd name="T17" fmla="*/ 189 h 282"/>
                <a:gd name="T18" fmla="*/ 181 w 308"/>
                <a:gd name="T19" fmla="*/ 184 h 282"/>
                <a:gd name="T20" fmla="*/ 192 w 308"/>
                <a:gd name="T21" fmla="*/ 178 h 282"/>
                <a:gd name="T22" fmla="*/ 203 w 308"/>
                <a:gd name="T23" fmla="*/ 169 h 282"/>
                <a:gd name="T24" fmla="*/ 220 w 308"/>
                <a:gd name="T25" fmla="*/ 166 h 282"/>
                <a:gd name="T26" fmla="*/ 226 w 308"/>
                <a:gd name="T27" fmla="*/ 150 h 282"/>
                <a:gd name="T28" fmla="*/ 251 w 308"/>
                <a:gd name="T29" fmla="*/ 144 h 282"/>
                <a:gd name="T30" fmla="*/ 260 w 308"/>
                <a:gd name="T31" fmla="*/ 128 h 282"/>
                <a:gd name="T32" fmla="*/ 265 w 308"/>
                <a:gd name="T33" fmla="*/ 114 h 282"/>
                <a:gd name="T34" fmla="*/ 267 w 308"/>
                <a:gd name="T35" fmla="*/ 95 h 282"/>
                <a:gd name="T36" fmla="*/ 276 w 308"/>
                <a:gd name="T37" fmla="*/ 82 h 282"/>
                <a:gd name="T38" fmla="*/ 281 w 308"/>
                <a:gd name="T39" fmla="*/ 66 h 282"/>
                <a:gd name="T40" fmla="*/ 290 w 308"/>
                <a:gd name="T41" fmla="*/ 48 h 282"/>
                <a:gd name="T42" fmla="*/ 299 w 308"/>
                <a:gd name="T43" fmla="*/ 27 h 282"/>
                <a:gd name="T44" fmla="*/ 308 w 308"/>
                <a:gd name="T45" fmla="*/ 9 h 282"/>
                <a:gd name="T46" fmla="*/ 265 w 308"/>
                <a:gd name="T47" fmla="*/ 4 h 282"/>
                <a:gd name="T48" fmla="*/ 233 w 308"/>
                <a:gd name="T49" fmla="*/ 4 h 282"/>
                <a:gd name="T50" fmla="*/ 197 w 308"/>
                <a:gd name="T51" fmla="*/ 2 h 282"/>
                <a:gd name="T52" fmla="*/ 131 w 308"/>
                <a:gd name="T53" fmla="*/ 0 h 282"/>
                <a:gd name="T54" fmla="*/ 117 w 308"/>
                <a:gd name="T55" fmla="*/ 7 h 282"/>
                <a:gd name="T56" fmla="*/ 66 w 308"/>
                <a:gd name="T57" fmla="*/ 2 h 282"/>
                <a:gd name="T58" fmla="*/ 1 w 308"/>
                <a:gd name="T59" fmla="*/ 0 h 282"/>
                <a:gd name="T60" fmla="*/ 0 w 308"/>
                <a:gd name="T61" fmla="*/ 41 h 282"/>
                <a:gd name="T62" fmla="*/ 0 w 308"/>
                <a:gd name="T63" fmla="*/ 61 h 282"/>
                <a:gd name="T64" fmla="*/ 12 w 308"/>
                <a:gd name="T65" fmla="*/ 127 h 282"/>
                <a:gd name="T66" fmla="*/ 21 w 308"/>
                <a:gd name="T67" fmla="*/ 177 h 282"/>
                <a:gd name="T68" fmla="*/ 28 w 308"/>
                <a:gd name="T69" fmla="*/ 210 h 282"/>
                <a:gd name="T70" fmla="*/ 37 w 308"/>
                <a:gd name="T71" fmla="*/ 282 h 282"/>
                <a:gd name="T72" fmla="*/ 64 w 308"/>
                <a:gd name="T73" fmla="*/ 282 h 282"/>
                <a:gd name="T74" fmla="*/ 92 w 308"/>
                <a:gd name="T75" fmla="*/ 282 h 282"/>
                <a:gd name="T76" fmla="*/ 92 w 308"/>
                <a:gd name="T77" fmla="*/ 282 h 282"/>
                <a:gd name="T78" fmla="*/ 92 w 308"/>
                <a:gd name="T79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" h="282">
                  <a:moveTo>
                    <a:pt x="92" y="282"/>
                  </a:moveTo>
                  <a:lnTo>
                    <a:pt x="101" y="271"/>
                  </a:lnTo>
                  <a:lnTo>
                    <a:pt x="101" y="258"/>
                  </a:lnTo>
                  <a:lnTo>
                    <a:pt x="110" y="239"/>
                  </a:lnTo>
                  <a:lnTo>
                    <a:pt x="123" y="228"/>
                  </a:lnTo>
                  <a:lnTo>
                    <a:pt x="130" y="212"/>
                  </a:lnTo>
                  <a:lnTo>
                    <a:pt x="144" y="201"/>
                  </a:lnTo>
                  <a:lnTo>
                    <a:pt x="158" y="196"/>
                  </a:lnTo>
                  <a:lnTo>
                    <a:pt x="169" y="189"/>
                  </a:lnTo>
                  <a:lnTo>
                    <a:pt x="181" y="184"/>
                  </a:lnTo>
                  <a:lnTo>
                    <a:pt x="192" y="178"/>
                  </a:lnTo>
                  <a:lnTo>
                    <a:pt x="203" y="169"/>
                  </a:lnTo>
                  <a:lnTo>
                    <a:pt x="220" y="166"/>
                  </a:lnTo>
                  <a:lnTo>
                    <a:pt x="226" y="150"/>
                  </a:lnTo>
                  <a:lnTo>
                    <a:pt x="251" y="144"/>
                  </a:lnTo>
                  <a:lnTo>
                    <a:pt x="260" y="128"/>
                  </a:lnTo>
                  <a:lnTo>
                    <a:pt x="265" y="114"/>
                  </a:lnTo>
                  <a:lnTo>
                    <a:pt x="267" y="95"/>
                  </a:lnTo>
                  <a:lnTo>
                    <a:pt x="276" y="82"/>
                  </a:lnTo>
                  <a:lnTo>
                    <a:pt x="281" y="66"/>
                  </a:lnTo>
                  <a:lnTo>
                    <a:pt x="290" y="48"/>
                  </a:lnTo>
                  <a:lnTo>
                    <a:pt x="299" y="27"/>
                  </a:lnTo>
                  <a:lnTo>
                    <a:pt x="308" y="9"/>
                  </a:lnTo>
                  <a:lnTo>
                    <a:pt x="265" y="4"/>
                  </a:lnTo>
                  <a:lnTo>
                    <a:pt x="233" y="4"/>
                  </a:lnTo>
                  <a:lnTo>
                    <a:pt x="197" y="2"/>
                  </a:lnTo>
                  <a:lnTo>
                    <a:pt x="131" y="0"/>
                  </a:lnTo>
                  <a:lnTo>
                    <a:pt x="117" y="7"/>
                  </a:lnTo>
                  <a:lnTo>
                    <a:pt x="66" y="2"/>
                  </a:lnTo>
                  <a:lnTo>
                    <a:pt x="1" y="0"/>
                  </a:lnTo>
                  <a:lnTo>
                    <a:pt x="0" y="41"/>
                  </a:lnTo>
                  <a:lnTo>
                    <a:pt x="0" y="61"/>
                  </a:lnTo>
                  <a:lnTo>
                    <a:pt x="12" y="127"/>
                  </a:lnTo>
                  <a:lnTo>
                    <a:pt x="21" y="177"/>
                  </a:lnTo>
                  <a:lnTo>
                    <a:pt x="28" y="210"/>
                  </a:lnTo>
                  <a:lnTo>
                    <a:pt x="37" y="282"/>
                  </a:lnTo>
                  <a:lnTo>
                    <a:pt x="64" y="282"/>
                  </a:lnTo>
                  <a:lnTo>
                    <a:pt x="92" y="282"/>
                  </a:lnTo>
                  <a:lnTo>
                    <a:pt x="92" y="282"/>
                  </a:lnTo>
                  <a:lnTo>
                    <a:pt x="92" y="2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55">
              <a:extLst>
                <a:ext uri="{FF2B5EF4-FFF2-40B4-BE49-F238E27FC236}">
                  <a16:creationId xmlns:a16="http://schemas.microsoft.com/office/drawing/2014/main" id="{0D5905D1-92B2-88A1-D1F3-6D1F539A41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45468" y="3577812"/>
              <a:ext cx="406566" cy="772475"/>
            </a:xfrm>
            <a:custGeom>
              <a:avLst/>
              <a:gdLst>
                <a:gd name="T0" fmla="*/ 48 w 180"/>
                <a:gd name="T1" fmla="*/ 342 h 342"/>
                <a:gd name="T2" fmla="*/ 61 w 180"/>
                <a:gd name="T3" fmla="*/ 322 h 342"/>
                <a:gd name="T4" fmla="*/ 84 w 180"/>
                <a:gd name="T5" fmla="*/ 298 h 342"/>
                <a:gd name="T6" fmla="*/ 84 w 180"/>
                <a:gd name="T7" fmla="*/ 271 h 342"/>
                <a:gd name="T8" fmla="*/ 95 w 180"/>
                <a:gd name="T9" fmla="*/ 253 h 342"/>
                <a:gd name="T10" fmla="*/ 104 w 180"/>
                <a:gd name="T11" fmla="*/ 237 h 342"/>
                <a:gd name="T12" fmla="*/ 105 w 180"/>
                <a:gd name="T13" fmla="*/ 221 h 342"/>
                <a:gd name="T14" fmla="*/ 114 w 180"/>
                <a:gd name="T15" fmla="*/ 177 h 342"/>
                <a:gd name="T16" fmla="*/ 114 w 180"/>
                <a:gd name="T17" fmla="*/ 144 h 342"/>
                <a:gd name="T18" fmla="*/ 127 w 180"/>
                <a:gd name="T19" fmla="*/ 104 h 342"/>
                <a:gd name="T20" fmla="*/ 136 w 180"/>
                <a:gd name="T21" fmla="*/ 89 h 342"/>
                <a:gd name="T22" fmla="*/ 171 w 180"/>
                <a:gd name="T23" fmla="*/ 25 h 342"/>
                <a:gd name="T24" fmla="*/ 180 w 180"/>
                <a:gd name="T25" fmla="*/ 9 h 342"/>
                <a:gd name="T26" fmla="*/ 136 w 180"/>
                <a:gd name="T27" fmla="*/ 4 h 342"/>
                <a:gd name="T28" fmla="*/ 100 w 180"/>
                <a:gd name="T29" fmla="*/ 4 h 342"/>
                <a:gd name="T30" fmla="*/ 68 w 180"/>
                <a:gd name="T31" fmla="*/ 2 h 342"/>
                <a:gd name="T32" fmla="*/ 0 w 180"/>
                <a:gd name="T33" fmla="*/ 0 h 342"/>
                <a:gd name="T34" fmla="*/ 0 w 180"/>
                <a:gd name="T35" fmla="*/ 20 h 342"/>
                <a:gd name="T36" fmla="*/ 2 w 180"/>
                <a:gd name="T37" fmla="*/ 34 h 342"/>
                <a:gd name="T38" fmla="*/ 13 w 180"/>
                <a:gd name="T39" fmla="*/ 88 h 342"/>
                <a:gd name="T40" fmla="*/ 16 w 180"/>
                <a:gd name="T41" fmla="*/ 111 h 342"/>
                <a:gd name="T42" fmla="*/ 22 w 180"/>
                <a:gd name="T43" fmla="*/ 169 h 342"/>
                <a:gd name="T44" fmla="*/ 34 w 180"/>
                <a:gd name="T45" fmla="*/ 251 h 342"/>
                <a:gd name="T46" fmla="*/ 50 w 180"/>
                <a:gd name="T47" fmla="*/ 335 h 342"/>
                <a:gd name="T48" fmla="*/ 48 w 180"/>
                <a:gd name="T49" fmla="*/ 342 h 342"/>
                <a:gd name="T50" fmla="*/ 48 w 180"/>
                <a:gd name="T51" fmla="*/ 342 h 342"/>
                <a:gd name="T52" fmla="*/ 48 w 180"/>
                <a:gd name="T5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342">
                  <a:moveTo>
                    <a:pt x="48" y="342"/>
                  </a:moveTo>
                  <a:lnTo>
                    <a:pt x="61" y="322"/>
                  </a:lnTo>
                  <a:lnTo>
                    <a:pt x="84" y="298"/>
                  </a:lnTo>
                  <a:lnTo>
                    <a:pt x="84" y="271"/>
                  </a:lnTo>
                  <a:lnTo>
                    <a:pt x="95" y="253"/>
                  </a:lnTo>
                  <a:lnTo>
                    <a:pt x="104" y="237"/>
                  </a:lnTo>
                  <a:lnTo>
                    <a:pt x="105" y="221"/>
                  </a:lnTo>
                  <a:lnTo>
                    <a:pt x="114" y="177"/>
                  </a:lnTo>
                  <a:lnTo>
                    <a:pt x="114" y="144"/>
                  </a:lnTo>
                  <a:lnTo>
                    <a:pt x="127" y="104"/>
                  </a:lnTo>
                  <a:lnTo>
                    <a:pt x="136" y="89"/>
                  </a:lnTo>
                  <a:lnTo>
                    <a:pt x="171" y="25"/>
                  </a:lnTo>
                  <a:lnTo>
                    <a:pt x="180" y="9"/>
                  </a:lnTo>
                  <a:lnTo>
                    <a:pt x="136" y="4"/>
                  </a:lnTo>
                  <a:lnTo>
                    <a:pt x="100" y="4"/>
                  </a:lnTo>
                  <a:lnTo>
                    <a:pt x="68" y="2"/>
                  </a:lnTo>
                  <a:lnTo>
                    <a:pt x="0" y="0"/>
                  </a:lnTo>
                  <a:lnTo>
                    <a:pt x="0" y="20"/>
                  </a:lnTo>
                  <a:lnTo>
                    <a:pt x="2" y="34"/>
                  </a:lnTo>
                  <a:lnTo>
                    <a:pt x="13" y="88"/>
                  </a:lnTo>
                  <a:lnTo>
                    <a:pt x="16" y="111"/>
                  </a:lnTo>
                  <a:lnTo>
                    <a:pt x="22" y="169"/>
                  </a:lnTo>
                  <a:lnTo>
                    <a:pt x="34" y="251"/>
                  </a:lnTo>
                  <a:lnTo>
                    <a:pt x="50" y="335"/>
                  </a:lnTo>
                  <a:lnTo>
                    <a:pt x="48" y="342"/>
                  </a:lnTo>
                  <a:lnTo>
                    <a:pt x="48" y="342"/>
                  </a:lnTo>
                  <a:lnTo>
                    <a:pt x="48" y="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56">
              <a:extLst>
                <a:ext uri="{FF2B5EF4-FFF2-40B4-BE49-F238E27FC236}">
                  <a16:creationId xmlns:a16="http://schemas.microsoft.com/office/drawing/2014/main" id="{A14D4F96-F4F3-F7BE-AE7F-B464C4C1B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3661" y="3866926"/>
              <a:ext cx="788286" cy="652764"/>
            </a:xfrm>
            <a:custGeom>
              <a:avLst/>
              <a:gdLst>
                <a:gd name="T0" fmla="*/ 218 w 349"/>
                <a:gd name="T1" fmla="*/ 287 h 289"/>
                <a:gd name="T2" fmla="*/ 216 w 349"/>
                <a:gd name="T3" fmla="*/ 276 h 289"/>
                <a:gd name="T4" fmla="*/ 235 w 349"/>
                <a:gd name="T5" fmla="*/ 275 h 289"/>
                <a:gd name="T6" fmla="*/ 246 w 349"/>
                <a:gd name="T7" fmla="*/ 264 h 289"/>
                <a:gd name="T8" fmla="*/ 262 w 349"/>
                <a:gd name="T9" fmla="*/ 259 h 289"/>
                <a:gd name="T10" fmla="*/ 275 w 349"/>
                <a:gd name="T11" fmla="*/ 267 h 289"/>
                <a:gd name="T12" fmla="*/ 289 w 349"/>
                <a:gd name="T13" fmla="*/ 262 h 289"/>
                <a:gd name="T14" fmla="*/ 303 w 349"/>
                <a:gd name="T15" fmla="*/ 267 h 289"/>
                <a:gd name="T16" fmla="*/ 303 w 349"/>
                <a:gd name="T17" fmla="*/ 243 h 289"/>
                <a:gd name="T18" fmla="*/ 326 w 349"/>
                <a:gd name="T19" fmla="*/ 241 h 289"/>
                <a:gd name="T20" fmla="*/ 335 w 349"/>
                <a:gd name="T21" fmla="*/ 230 h 289"/>
                <a:gd name="T22" fmla="*/ 349 w 349"/>
                <a:gd name="T23" fmla="*/ 221 h 289"/>
                <a:gd name="T24" fmla="*/ 348 w 349"/>
                <a:gd name="T25" fmla="*/ 205 h 289"/>
                <a:gd name="T26" fmla="*/ 339 w 349"/>
                <a:gd name="T27" fmla="*/ 198 h 289"/>
                <a:gd name="T28" fmla="*/ 326 w 349"/>
                <a:gd name="T29" fmla="*/ 189 h 289"/>
                <a:gd name="T30" fmla="*/ 321 w 349"/>
                <a:gd name="T31" fmla="*/ 177 h 289"/>
                <a:gd name="T32" fmla="*/ 308 w 349"/>
                <a:gd name="T33" fmla="*/ 180 h 289"/>
                <a:gd name="T34" fmla="*/ 308 w 349"/>
                <a:gd name="T35" fmla="*/ 129 h 289"/>
                <a:gd name="T36" fmla="*/ 278 w 349"/>
                <a:gd name="T37" fmla="*/ 82 h 289"/>
                <a:gd name="T38" fmla="*/ 260 w 349"/>
                <a:gd name="T39" fmla="*/ 49 h 289"/>
                <a:gd name="T40" fmla="*/ 244 w 349"/>
                <a:gd name="T41" fmla="*/ 43 h 289"/>
                <a:gd name="T42" fmla="*/ 237 w 349"/>
                <a:gd name="T43" fmla="*/ 29 h 289"/>
                <a:gd name="T44" fmla="*/ 225 w 349"/>
                <a:gd name="T45" fmla="*/ 25 h 289"/>
                <a:gd name="T46" fmla="*/ 209 w 349"/>
                <a:gd name="T47" fmla="*/ 20 h 289"/>
                <a:gd name="T48" fmla="*/ 184 w 349"/>
                <a:gd name="T49" fmla="*/ 6 h 289"/>
                <a:gd name="T50" fmla="*/ 81 w 349"/>
                <a:gd name="T51" fmla="*/ 0 h 289"/>
                <a:gd name="T52" fmla="*/ 29 w 349"/>
                <a:gd name="T53" fmla="*/ 0 h 289"/>
                <a:gd name="T54" fmla="*/ 38 w 349"/>
                <a:gd name="T55" fmla="*/ 15 h 289"/>
                <a:gd name="T56" fmla="*/ 50 w 349"/>
                <a:gd name="T57" fmla="*/ 20 h 289"/>
                <a:gd name="T58" fmla="*/ 57 w 349"/>
                <a:gd name="T59" fmla="*/ 32 h 289"/>
                <a:gd name="T60" fmla="*/ 47 w 349"/>
                <a:gd name="T61" fmla="*/ 49 h 289"/>
                <a:gd name="T62" fmla="*/ 36 w 349"/>
                <a:gd name="T63" fmla="*/ 59 h 289"/>
                <a:gd name="T64" fmla="*/ 15 w 349"/>
                <a:gd name="T65" fmla="*/ 73 h 289"/>
                <a:gd name="T66" fmla="*/ 16 w 349"/>
                <a:gd name="T67" fmla="*/ 86 h 289"/>
                <a:gd name="T68" fmla="*/ 8 w 349"/>
                <a:gd name="T69" fmla="*/ 102 h 289"/>
                <a:gd name="T70" fmla="*/ 2 w 349"/>
                <a:gd name="T71" fmla="*/ 118 h 289"/>
                <a:gd name="T72" fmla="*/ 4 w 349"/>
                <a:gd name="T73" fmla="*/ 237 h 289"/>
                <a:gd name="T74" fmla="*/ 2 w 349"/>
                <a:gd name="T75" fmla="*/ 253 h 289"/>
                <a:gd name="T76" fmla="*/ 0 w 349"/>
                <a:gd name="T77" fmla="*/ 289 h 289"/>
                <a:gd name="T78" fmla="*/ 63 w 349"/>
                <a:gd name="T79" fmla="*/ 287 h 289"/>
                <a:gd name="T80" fmla="*/ 104 w 349"/>
                <a:gd name="T81" fmla="*/ 285 h 289"/>
                <a:gd name="T82" fmla="*/ 109 w 349"/>
                <a:gd name="T83" fmla="*/ 273 h 289"/>
                <a:gd name="T84" fmla="*/ 118 w 349"/>
                <a:gd name="T85" fmla="*/ 287 h 289"/>
                <a:gd name="T86" fmla="*/ 137 w 349"/>
                <a:gd name="T87" fmla="*/ 285 h 289"/>
                <a:gd name="T88" fmla="*/ 129 w 349"/>
                <a:gd name="T89" fmla="*/ 273 h 289"/>
                <a:gd name="T90" fmla="*/ 141 w 349"/>
                <a:gd name="T91" fmla="*/ 273 h 289"/>
                <a:gd name="T92" fmla="*/ 170 w 349"/>
                <a:gd name="T93" fmla="*/ 287 h 289"/>
                <a:gd name="T94" fmla="*/ 214 w 349"/>
                <a:gd name="T95" fmla="*/ 285 h 289"/>
                <a:gd name="T96" fmla="*/ 218 w 349"/>
                <a:gd name="T97" fmla="*/ 287 h 289"/>
                <a:gd name="T98" fmla="*/ 218 w 349"/>
                <a:gd name="T99" fmla="*/ 287 h 289"/>
                <a:gd name="T100" fmla="*/ 218 w 349"/>
                <a:gd name="T101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9" h="289">
                  <a:moveTo>
                    <a:pt x="218" y="287"/>
                  </a:moveTo>
                  <a:lnTo>
                    <a:pt x="216" y="276"/>
                  </a:lnTo>
                  <a:lnTo>
                    <a:pt x="235" y="275"/>
                  </a:lnTo>
                  <a:lnTo>
                    <a:pt x="246" y="264"/>
                  </a:lnTo>
                  <a:lnTo>
                    <a:pt x="262" y="259"/>
                  </a:lnTo>
                  <a:lnTo>
                    <a:pt x="275" y="267"/>
                  </a:lnTo>
                  <a:lnTo>
                    <a:pt x="289" y="262"/>
                  </a:lnTo>
                  <a:lnTo>
                    <a:pt x="303" y="267"/>
                  </a:lnTo>
                  <a:lnTo>
                    <a:pt x="303" y="243"/>
                  </a:lnTo>
                  <a:lnTo>
                    <a:pt x="326" y="241"/>
                  </a:lnTo>
                  <a:lnTo>
                    <a:pt x="335" y="230"/>
                  </a:lnTo>
                  <a:lnTo>
                    <a:pt x="349" y="221"/>
                  </a:lnTo>
                  <a:lnTo>
                    <a:pt x="348" y="205"/>
                  </a:lnTo>
                  <a:lnTo>
                    <a:pt x="339" y="198"/>
                  </a:lnTo>
                  <a:lnTo>
                    <a:pt x="326" y="189"/>
                  </a:lnTo>
                  <a:lnTo>
                    <a:pt x="321" y="177"/>
                  </a:lnTo>
                  <a:lnTo>
                    <a:pt x="308" y="180"/>
                  </a:lnTo>
                  <a:lnTo>
                    <a:pt x="308" y="129"/>
                  </a:lnTo>
                  <a:lnTo>
                    <a:pt x="278" y="82"/>
                  </a:lnTo>
                  <a:lnTo>
                    <a:pt x="260" y="49"/>
                  </a:lnTo>
                  <a:lnTo>
                    <a:pt x="244" y="43"/>
                  </a:lnTo>
                  <a:lnTo>
                    <a:pt x="237" y="29"/>
                  </a:lnTo>
                  <a:lnTo>
                    <a:pt x="225" y="25"/>
                  </a:lnTo>
                  <a:lnTo>
                    <a:pt x="209" y="20"/>
                  </a:lnTo>
                  <a:lnTo>
                    <a:pt x="184" y="6"/>
                  </a:lnTo>
                  <a:lnTo>
                    <a:pt x="81" y="0"/>
                  </a:lnTo>
                  <a:lnTo>
                    <a:pt x="29" y="0"/>
                  </a:lnTo>
                  <a:lnTo>
                    <a:pt x="38" y="15"/>
                  </a:lnTo>
                  <a:lnTo>
                    <a:pt x="50" y="20"/>
                  </a:lnTo>
                  <a:lnTo>
                    <a:pt x="57" y="32"/>
                  </a:lnTo>
                  <a:lnTo>
                    <a:pt x="47" y="49"/>
                  </a:lnTo>
                  <a:lnTo>
                    <a:pt x="36" y="59"/>
                  </a:lnTo>
                  <a:lnTo>
                    <a:pt x="15" y="73"/>
                  </a:lnTo>
                  <a:lnTo>
                    <a:pt x="16" y="86"/>
                  </a:lnTo>
                  <a:lnTo>
                    <a:pt x="8" y="102"/>
                  </a:lnTo>
                  <a:lnTo>
                    <a:pt x="2" y="118"/>
                  </a:lnTo>
                  <a:lnTo>
                    <a:pt x="4" y="237"/>
                  </a:lnTo>
                  <a:lnTo>
                    <a:pt x="2" y="253"/>
                  </a:lnTo>
                  <a:lnTo>
                    <a:pt x="0" y="289"/>
                  </a:lnTo>
                  <a:lnTo>
                    <a:pt x="63" y="287"/>
                  </a:lnTo>
                  <a:lnTo>
                    <a:pt x="104" y="285"/>
                  </a:lnTo>
                  <a:lnTo>
                    <a:pt x="109" y="273"/>
                  </a:lnTo>
                  <a:lnTo>
                    <a:pt x="118" y="287"/>
                  </a:lnTo>
                  <a:lnTo>
                    <a:pt x="137" y="285"/>
                  </a:lnTo>
                  <a:lnTo>
                    <a:pt x="129" y="273"/>
                  </a:lnTo>
                  <a:lnTo>
                    <a:pt x="141" y="273"/>
                  </a:lnTo>
                  <a:lnTo>
                    <a:pt x="170" y="287"/>
                  </a:lnTo>
                  <a:lnTo>
                    <a:pt x="214" y="285"/>
                  </a:lnTo>
                  <a:lnTo>
                    <a:pt x="218" y="287"/>
                  </a:lnTo>
                  <a:lnTo>
                    <a:pt x="218" y="287"/>
                  </a:lnTo>
                  <a:lnTo>
                    <a:pt x="218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57">
              <a:extLst>
                <a:ext uri="{FF2B5EF4-FFF2-40B4-BE49-F238E27FC236}">
                  <a16:creationId xmlns:a16="http://schemas.microsoft.com/office/drawing/2014/main" id="{4175BC3D-6333-9470-98D4-1DC4BB7968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31873" y="3927911"/>
              <a:ext cx="573709" cy="833460"/>
            </a:xfrm>
            <a:custGeom>
              <a:avLst/>
              <a:gdLst>
                <a:gd name="T0" fmla="*/ 51 w 254"/>
                <a:gd name="T1" fmla="*/ 356 h 369"/>
                <a:gd name="T2" fmla="*/ 83 w 254"/>
                <a:gd name="T3" fmla="*/ 331 h 369"/>
                <a:gd name="T4" fmla="*/ 137 w 254"/>
                <a:gd name="T5" fmla="*/ 319 h 369"/>
                <a:gd name="T6" fmla="*/ 171 w 254"/>
                <a:gd name="T7" fmla="*/ 303 h 369"/>
                <a:gd name="T8" fmla="*/ 201 w 254"/>
                <a:gd name="T9" fmla="*/ 223 h 369"/>
                <a:gd name="T10" fmla="*/ 215 w 254"/>
                <a:gd name="T11" fmla="*/ 183 h 369"/>
                <a:gd name="T12" fmla="*/ 254 w 254"/>
                <a:gd name="T13" fmla="*/ 128 h 369"/>
                <a:gd name="T14" fmla="*/ 245 w 254"/>
                <a:gd name="T15" fmla="*/ 102 h 369"/>
                <a:gd name="T16" fmla="*/ 220 w 254"/>
                <a:gd name="T17" fmla="*/ 89 h 369"/>
                <a:gd name="T18" fmla="*/ 188 w 254"/>
                <a:gd name="T19" fmla="*/ 86 h 369"/>
                <a:gd name="T20" fmla="*/ 169 w 254"/>
                <a:gd name="T21" fmla="*/ 86 h 369"/>
                <a:gd name="T22" fmla="*/ 139 w 254"/>
                <a:gd name="T23" fmla="*/ 93 h 369"/>
                <a:gd name="T24" fmla="*/ 114 w 254"/>
                <a:gd name="T25" fmla="*/ 82 h 369"/>
                <a:gd name="T26" fmla="*/ 90 w 254"/>
                <a:gd name="T27" fmla="*/ 66 h 369"/>
                <a:gd name="T28" fmla="*/ 83 w 254"/>
                <a:gd name="T29" fmla="*/ 41 h 369"/>
                <a:gd name="T30" fmla="*/ 67 w 254"/>
                <a:gd name="T31" fmla="*/ 16 h 369"/>
                <a:gd name="T32" fmla="*/ 50 w 254"/>
                <a:gd name="T33" fmla="*/ 0 h 369"/>
                <a:gd name="T34" fmla="*/ 21 w 254"/>
                <a:gd name="T35" fmla="*/ 4 h 369"/>
                <a:gd name="T36" fmla="*/ 3 w 254"/>
                <a:gd name="T37" fmla="*/ 20 h 369"/>
                <a:gd name="T38" fmla="*/ 12 w 254"/>
                <a:gd name="T39" fmla="*/ 45 h 369"/>
                <a:gd name="T40" fmla="*/ 33 w 254"/>
                <a:gd name="T41" fmla="*/ 61 h 369"/>
                <a:gd name="T42" fmla="*/ 39 w 254"/>
                <a:gd name="T43" fmla="*/ 87 h 369"/>
                <a:gd name="T44" fmla="*/ 26 w 254"/>
                <a:gd name="T45" fmla="*/ 111 h 369"/>
                <a:gd name="T46" fmla="*/ 23 w 254"/>
                <a:gd name="T47" fmla="*/ 139 h 369"/>
                <a:gd name="T48" fmla="*/ 10 w 254"/>
                <a:gd name="T49" fmla="*/ 164 h 369"/>
                <a:gd name="T50" fmla="*/ 26 w 254"/>
                <a:gd name="T51" fmla="*/ 192 h 369"/>
                <a:gd name="T52" fmla="*/ 25 w 254"/>
                <a:gd name="T53" fmla="*/ 214 h 369"/>
                <a:gd name="T54" fmla="*/ 33 w 254"/>
                <a:gd name="T55" fmla="*/ 240 h 369"/>
                <a:gd name="T56" fmla="*/ 44 w 254"/>
                <a:gd name="T57" fmla="*/ 265 h 369"/>
                <a:gd name="T58" fmla="*/ 21 w 254"/>
                <a:gd name="T59" fmla="*/ 285 h 369"/>
                <a:gd name="T60" fmla="*/ 33 w 254"/>
                <a:gd name="T61" fmla="*/ 347 h 369"/>
                <a:gd name="T62" fmla="*/ 46 w 254"/>
                <a:gd name="T6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4" h="369">
                  <a:moveTo>
                    <a:pt x="46" y="369"/>
                  </a:moveTo>
                  <a:lnTo>
                    <a:pt x="51" y="356"/>
                  </a:lnTo>
                  <a:lnTo>
                    <a:pt x="69" y="349"/>
                  </a:lnTo>
                  <a:lnTo>
                    <a:pt x="83" y="331"/>
                  </a:lnTo>
                  <a:lnTo>
                    <a:pt x="94" y="321"/>
                  </a:lnTo>
                  <a:lnTo>
                    <a:pt x="137" y="319"/>
                  </a:lnTo>
                  <a:lnTo>
                    <a:pt x="156" y="321"/>
                  </a:lnTo>
                  <a:lnTo>
                    <a:pt x="171" y="303"/>
                  </a:lnTo>
                  <a:lnTo>
                    <a:pt x="187" y="264"/>
                  </a:lnTo>
                  <a:lnTo>
                    <a:pt x="201" y="223"/>
                  </a:lnTo>
                  <a:lnTo>
                    <a:pt x="206" y="207"/>
                  </a:lnTo>
                  <a:lnTo>
                    <a:pt x="215" y="183"/>
                  </a:lnTo>
                  <a:lnTo>
                    <a:pt x="233" y="139"/>
                  </a:lnTo>
                  <a:lnTo>
                    <a:pt x="254" y="128"/>
                  </a:lnTo>
                  <a:lnTo>
                    <a:pt x="242" y="121"/>
                  </a:lnTo>
                  <a:lnTo>
                    <a:pt x="245" y="102"/>
                  </a:lnTo>
                  <a:lnTo>
                    <a:pt x="233" y="94"/>
                  </a:lnTo>
                  <a:lnTo>
                    <a:pt x="220" y="89"/>
                  </a:lnTo>
                  <a:lnTo>
                    <a:pt x="204" y="91"/>
                  </a:lnTo>
                  <a:lnTo>
                    <a:pt x="188" y="86"/>
                  </a:lnTo>
                  <a:lnTo>
                    <a:pt x="176" y="77"/>
                  </a:lnTo>
                  <a:lnTo>
                    <a:pt x="169" y="86"/>
                  </a:lnTo>
                  <a:lnTo>
                    <a:pt x="155" y="91"/>
                  </a:lnTo>
                  <a:lnTo>
                    <a:pt x="139" y="93"/>
                  </a:lnTo>
                  <a:lnTo>
                    <a:pt x="128" y="84"/>
                  </a:lnTo>
                  <a:lnTo>
                    <a:pt x="114" y="82"/>
                  </a:lnTo>
                  <a:lnTo>
                    <a:pt x="103" y="75"/>
                  </a:lnTo>
                  <a:lnTo>
                    <a:pt x="90" y="66"/>
                  </a:lnTo>
                  <a:lnTo>
                    <a:pt x="89" y="54"/>
                  </a:lnTo>
                  <a:lnTo>
                    <a:pt x="83" y="41"/>
                  </a:lnTo>
                  <a:lnTo>
                    <a:pt x="76" y="29"/>
                  </a:lnTo>
                  <a:lnTo>
                    <a:pt x="67" y="16"/>
                  </a:lnTo>
                  <a:lnTo>
                    <a:pt x="62" y="5"/>
                  </a:lnTo>
                  <a:lnTo>
                    <a:pt x="50" y="0"/>
                  </a:lnTo>
                  <a:lnTo>
                    <a:pt x="37" y="5"/>
                  </a:lnTo>
                  <a:lnTo>
                    <a:pt x="21" y="4"/>
                  </a:lnTo>
                  <a:lnTo>
                    <a:pt x="14" y="13"/>
                  </a:lnTo>
                  <a:lnTo>
                    <a:pt x="3" y="20"/>
                  </a:lnTo>
                  <a:lnTo>
                    <a:pt x="0" y="36"/>
                  </a:lnTo>
                  <a:lnTo>
                    <a:pt x="12" y="45"/>
                  </a:lnTo>
                  <a:lnTo>
                    <a:pt x="25" y="52"/>
                  </a:lnTo>
                  <a:lnTo>
                    <a:pt x="33" y="61"/>
                  </a:lnTo>
                  <a:lnTo>
                    <a:pt x="35" y="73"/>
                  </a:lnTo>
                  <a:lnTo>
                    <a:pt x="39" y="87"/>
                  </a:lnTo>
                  <a:lnTo>
                    <a:pt x="32" y="98"/>
                  </a:lnTo>
                  <a:lnTo>
                    <a:pt x="26" y="111"/>
                  </a:lnTo>
                  <a:lnTo>
                    <a:pt x="28" y="127"/>
                  </a:lnTo>
                  <a:lnTo>
                    <a:pt x="23" y="139"/>
                  </a:lnTo>
                  <a:lnTo>
                    <a:pt x="16" y="151"/>
                  </a:lnTo>
                  <a:lnTo>
                    <a:pt x="10" y="164"/>
                  </a:lnTo>
                  <a:lnTo>
                    <a:pt x="23" y="175"/>
                  </a:lnTo>
                  <a:lnTo>
                    <a:pt x="26" y="192"/>
                  </a:lnTo>
                  <a:lnTo>
                    <a:pt x="21" y="205"/>
                  </a:lnTo>
                  <a:lnTo>
                    <a:pt x="25" y="214"/>
                  </a:lnTo>
                  <a:lnTo>
                    <a:pt x="28" y="232"/>
                  </a:lnTo>
                  <a:lnTo>
                    <a:pt x="33" y="240"/>
                  </a:lnTo>
                  <a:lnTo>
                    <a:pt x="42" y="251"/>
                  </a:lnTo>
                  <a:lnTo>
                    <a:pt x="44" y="265"/>
                  </a:lnTo>
                  <a:lnTo>
                    <a:pt x="28" y="276"/>
                  </a:lnTo>
                  <a:lnTo>
                    <a:pt x="21" y="285"/>
                  </a:lnTo>
                  <a:lnTo>
                    <a:pt x="10" y="294"/>
                  </a:lnTo>
                  <a:lnTo>
                    <a:pt x="33" y="347"/>
                  </a:lnTo>
                  <a:lnTo>
                    <a:pt x="46" y="369"/>
                  </a:lnTo>
                  <a:lnTo>
                    <a:pt x="46" y="369"/>
                  </a:lnTo>
                  <a:lnTo>
                    <a:pt x="46" y="3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58">
              <a:extLst>
                <a:ext uri="{FF2B5EF4-FFF2-40B4-BE49-F238E27FC236}">
                  <a16:creationId xmlns:a16="http://schemas.microsoft.com/office/drawing/2014/main" id="{2925F8C5-C106-9EBE-C869-884121FB11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50980" y="4113124"/>
              <a:ext cx="609848" cy="679869"/>
            </a:xfrm>
            <a:custGeom>
              <a:avLst/>
              <a:gdLst>
                <a:gd name="T0" fmla="*/ 160 w 270"/>
                <a:gd name="T1" fmla="*/ 301 h 301"/>
                <a:gd name="T2" fmla="*/ 165 w 270"/>
                <a:gd name="T3" fmla="*/ 288 h 301"/>
                <a:gd name="T4" fmla="*/ 178 w 270"/>
                <a:gd name="T5" fmla="*/ 283 h 301"/>
                <a:gd name="T6" fmla="*/ 192 w 270"/>
                <a:gd name="T7" fmla="*/ 272 h 301"/>
                <a:gd name="T8" fmla="*/ 206 w 270"/>
                <a:gd name="T9" fmla="*/ 262 h 301"/>
                <a:gd name="T10" fmla="*/ 229 w 270"/>
                <a:gd name="T11" fmla="*/ 260 h 301"/>
                <a:gd name="T12" fmla="*/ 238 w 270"/>
                <a:gd name="T13" fmla="*/ 246 h 301"/>
                <a:gd name="T14" fmla="*/ 260 w 270"/>
                <a:gd name="T15" fmla="*/ 228 h 301"/>
                <a:gd name="T16" fmla="*/ 262 w 270"/>
                <a:gd name="T17" fmla="*/ 210 h 301"/>
                <a:gd name="T18" fmla="*/ 270 w 270"/>
                <a:gd name="T19" fmla="*/ 190 h 301"/>
                <a:gd name="T20" fmla="*/ 258 w 270"/>
                <a:gd name="T21" fmla="*/ 183 h 301"/>
                <a:gd name="T22" fmla="*/ 247 w 270"/>
                <a:gd name="T23" fmla="*/ 174 h 301"/>
                <a:gd name="T24" fmla="*/ 247 w 270"/>
                <a:gd name="T25" fmla="*/ 146 h 301"/>
                <a:gd name="T26" fmla="*/ 245 w 270"/>
                <a:gd name="T27" fmla="*/ 130 h 301"/>
                <a:gd name="T28" fmla="*/ 247 w 270"/>
                <a:gd name="T29" fmla="*/ 118 h 301"/>
                <a:gd name="T30" fmla="*/ 240 w 270"/>
                <a:gd name="T31" fmla="*/ 103 h 301"/>
                <a:gd name="T32" fmla="*/ 240 w 270"/>
                <a:gd name="T33" fmla="*/ 91 h 301"/>
                <a:gd name="T34" fmla="*/ 242 w 270"/>
                <a:gd name="T35" fmla="*/ 77 h 301"/>
                <a:gd name="T36" fmla="*/ 238 w 270"/>
                <a:gd name="T37" fmla="*/ 61 h 301"/>
                <a:gd name="T38" fmla="*/ 245 w 270"/>
                <a:gd name="T39" fmla="*/ 48 h 301"/>
                <a:gd name="T40" fmla="*/ 247 w 270"/>
                <a:gd name="T41" fmla="*/ 36 h 301"/>
                <a:gd name="T42" fmla="*/ 249 w 270"/>
                <a:gd name="T43" fmla="*/ 20 h 301"/>
                <a:gd name="T44" fmla="*/ 244 w 270"/>
                <a:gd name="T45" fmla="*/ 9 h 301"/>
                <a:gd name="T46" fmla="*/ 228 w 270"/>
                <a:gd name="T47" fmla="*/ 11 h 301"/>
                <a:gd name="T48" fmla="*/ 215 w 270"/>
                <a:gd name="T49" fmla="*/ 5 h 301"/>
                <a:gd name="T50" fmla="*/ 203 w 270"/>
                <a:gd name="T51" fmla="*/ 2 h 301"/>
                <a:gd name="T52" fmla="*/ 187 w 270"/>
                <a:gd name="T53" fmla="*/ 0 h 301"/>
                <a:gd name="T54" fmla="*/ 174 w 270"/>
                <a:gd name="T55" fmla="*/ 7 h 301"/>
                <a:gd name="T56" fmla="*/ 165 w 270"/>
                <a:gd name="T57" fmla="*/ 20 h 301"/>
                <a:gd name="T58" fmla="*/ 155 w 270"/>
                <a:gd name="T59" fmla="*/ 29 h 301"/>
                <a:gd name="T60" fmla="*/ 149 w 270"/>
                <a:gd name="T61" fmla="*/ 43 h 301"/>
                <a:gd name="T62" fmla="*/ 148 w 270"/>
                <a:gd name="T63" fmla="*/ 55 h 301"/>
                <a:gd name="T64" fmla="*/ 132 w 270"/>
                <a:gd name="T65" fmla="*/ 61 h 301"/>
                <a:gd name="T66" fmla="*/ 123 w 270"/>
                <a:gd name="T67" fmla="*/ 73 h 301"/>
                <a:gd name="T68" fmla="*/ 116 w 270"/>
                <a:gd name="T69" fmla="*/ 84 h 301"/>
                <a:gd name="T70" fmla="*/ 101 w 270"/>
                <a:gd name="T71" fmla="*/ 89 h 301"/>
                <a:gd name="T72" fmla="*/ 91 w 270"/>
                <a:gd name="T73" fmla="*/ 82 h 301"/>
                <a:gd name="T74" fmla="*/ 80 w 270"/>
                <a:gd name="T75" fmla="*/ 80 h 301"/>
                <a:gd name="T76" fmla="*/ 64 w 270"/>
                <a:gd name="T77" fmla="*/ 78 h 301"/>
                <a:gd name="T78" fmla="*/ 50 w 270"/>
                <a:gd name="T79" fmla="*/ 69 h 301"/>
                <a:gd name="T80" fmla="*/ 43 w 270"/>
                <a:gd name="T81" fmla="*/ 78 h 301"/>
                <a:gd name="T82" fmla="*/ 28 w 270"/>
                <a:gd name="T83" fmla="*/ 84 h 301"/>
                <a:gd name="T84" fmla="*/ 16 w 270"/>
                <a:gd name="T85" fmla="*/ 105 h 301"/>
                <a:gd name="T86" fmla="*/ 0 w 270"/>
                <a:gd name="T87" fmla="*/ 128 h 301"/>
                <a:gd name="T88" fmla="*/ 0 w 270"/>
                <a:gd name="T89" fmla="*/ 187 h 301"/>
                <a:gd name="T90" fmla="*/ 16 w 270"/>
                <a:gd name="T91" fmla="*/ 205 h 301"/>
                <a:gd name="T92" fmla="*/ 28 w 270"/>
                <a:gd name="T93" fmla="*/ 215 h 301"/>
                <a:gd name="T94" fmla="*/ 60 w 270"/>
                <a:gd name="T95" fmla="*/ 249 h 301"/>
                <a:gd name="T96" fmla="*/ 67 w 270"/>
                <a:gd name="T97" fmla="*/ 256 h 301"/>
                <a:gd name="T98" fmla="*/ 91 w 270"/>
                <a:gd name="T99" fmla="*/ 265 h 301"/>
                <a:gd name="T100" fmla="*/ 101 w 270"/>
                <a:gd name="T101" fmla="*/ 274 h 301"/>
                <a:gd name="T102" fmla="*/ 126 w 270"/>
                <a:gd name="T103" fmla="*/ 283 h 301"/>
                <a:gd name="T104" fmla="*/ 142 w 270"/>
                <a:gd name="T105" fmla="*/ 292 h 301"/>
                <a:gd name="T106" fmla="*/ 156 w 270"/>
                <a:gd name="T107" fmla="*/ 297 h 301"/>
                <a:gd name="T108" fmla="*/ 160 w 270"/>
                <a:gd name="T109" fmla="*/ 301 h 301"/>
                <a:gd name="T110" fmla="*/ 160 w 270"/>
                <a:gd name="T111" fmla="*/ 301 h 301"/>
                <a:gd name="T112" fmla="*/ 160 w 270"/>
                <a:gd name="T113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0" h="301">
                  <a:moveTo>
                    <a:pt x="160" y="301"/>
                  </a:moveTo>
                  <a:lnTo>
                    <a:pt x="165" y="288"/>
                  </a:lnTo>
                  <a:lnTo>
                    <a:pt x="178" y="283"/>
                  </a:lnTo>
                  <a:lnTo>
                    <a:pt x="192" y="272"/>
                  </a:lnTo>
                  <a:lnTo>
                    <a:pt x="206" y="262"/>
                  </a:lnTo>
                  <a:lnTo>
                    <a:pt x="229" y="260"/>
                  </a:lnTo>
                  <a:lnTo>
                    <a:pt x="238" y="246"/>
                  </a:lnTo>
                  <a:lnTo>
                    <a:pt x="260" y="228"/>
                  </a:lnTo>
                  <a:lnTo>
                    <a:pt x="262" y="210"/>
                  </a:lnTo>
                  <a:lnTo>
                    <a:pt x="270" y="190"/>
                  </a:lnTo>
                  <a:lnTo>
                    <a:pt x="258" y="183"/>
                  </a:lnTo>
                  <a:lnTo>
                    <a:pt x="247" y="174"/>
                  </a:lnTo>
                  <a:lnTo>
                    <a:pt x="247" y="146"/>
                  </a:lnTo>
                  <a:lnTo>
                    <a:pt x="245" y="130"/>
                  </a:lnTo>
                  <a:lnTo>
                    <a:pt x="247" y="118"/>
                  </a:lnTo>
                  <a:lnTo>
                    <a:pt x="240" y="103"/>
                  </a:lnTo>
                  <a:lnTo>
                    <a:pt x="240" y="91"/>
                  </a:lnTo>
                  <a:lnTo>
                    <a:pt x="242" y="77"/>
                  </a:lnTo>
                  <a:lnTo>
                    <a:pt x="238" y="61"/>
                  </a:lnTo>
                  <a:lnTo>
                    <a:pt x="245" y="48"/>
                  </a:lnTo>
                  <a:lnTo>
                    <a:pt x="247" y="36"/>
                  </a:lnTo>
                  <a:lnTo>
                    <a:pt x="249" y="20"/>
                  </a:lnTo>
                  <a:lnTo>
                    <a:pt x="244" y="9"/>
                  </a:lnTo>
                  <a:lnTo>
                    <a:pt x="228" y="11"/>
                  </a:lnTo>
                  <a:lnTo>
                    <a:pt x="215" y="5"/>
                  </a:lnTo>
                  <a:lnTo>
                    <a:pt x="203" y="2"/>
                  </a:lnTo>
                  <a:lnTo>
                    <a:pt x="187" y="0"/>
                  </a:lnTo>
                  <a:lnTo>
                    <a:pt x="174" y="7"/>
                  </a:lnTo>
                  <a:lnTo>
                    <a:pt x="165" y="20"/>
                  </a:lnTo>
                  <a:lnTo>
                    <a:pt x="155" y="29"/>
                  </a:lnTo>
                  <a:lnTo>
                    <a:pt x="149" y="43"/>
                  </a:lnTo>
                  <a:lnTo>
                    <a:pt x="148" y="55"/>
                  </a:lnTo>
                  <a:lnTo>
                    <a:pt x="132" y="61"/>
                  </a:lnTo>
                  <a:lnTo>
                    <a:pt x="123" y="73"/>
                  </a:lnTo>
                  <a:lnTo>
                    <a:pt x="116" y="84"/>
                  </a:lnTo>
                  <a:lnTo>
                    <a:pt x="101" y="89"/>
                  </a:lnTo>
                  <a:lnTo>
                    <a:pt x="91" y="82"/>
                  </a:lnTo>
                  <a:lnTo>
                    <a:pt x="80" y="80"/>
                  </a:lnTo>
                  <a:lnTo>
                    <a:pt x="64" y="78"/>
                  </a:lnTo>
                  <a:lnTo>
                    <a:pt x="50" y="69"/>
                  </a:lnTo>
                  <a:lnTo>
                    <a:pt x="43" y="78"/>
                  </a:lnTo>
                  <a:lnTo>
                    <a:pt x="28" y="84"/>
                  </a:lnTo>
                  <a:lnTo>
                    <a:pt x="16" y="105"/>
                  </a:lnTo>
                  <a:lnTo>
                    <a:pt x="0" y="128"/>
                  </a:lnTo>
                  <a:lnTo>
                    <a:pt x="0" y="187"/>
                  </a:lnTo>
                  <a:lnTo>
                    <a:pt x="16" y="205"/>
                  </a:lnTo>
                  <a:lnTo>
                    <a:pt x="28" y="215"/>
                  </a:lnTo>
                  <a:lnTo>
                    <a:pt x="60" y="249"/>
                  </a:lnTo>
                  <a:lnTo>
                    <a:pt x="67" y="256"/>
                  </a:lnTo>
                  <a:lnTo>
                    <a:pt x="91" y="265"/>
                  </a:lnTo>
                  <a:lnTo>
                    <a:pt x="101" y="274"/>
                  </a:lnTo>
                  <a:lnTo>
                    <a:pt x="126" y="283"/>
                  </a:lnTo>
                  <a:lnTo>
                    <a:pt x="142" y="292"/>
                  </a:lnTo>
                  <a:lnTo>
                    <a:pt x="156" y="297"/>
                  </a:lnTo>
                  <a:lnTo>
                    <a:pt x="160" y="301"/>
                  </a:lnTo>
                  <a:lnTo>
                    <a:pt x="160" y="301"/>
                  </a:lnTo>
                  <a:lnTo>
                    <a:pt x="160" y="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59">
              <a:extLst>
                <a:ext uri="{FF2B5EF4-FFF2-40B4-BE49-F238E27FC236}">
                  <a16:creationId xmlns:a16="http://schemas.microsoft.com/office/drawing/2014/main" id="{E3C5AA9E-FE4F-FEAC-383C-6C6C4C82F7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2202" y="3550708"/>
              <a:ext cx="950912" cy="607590"/>
            </a:xfrm>
            <a:custGeom>
              <a:avLst/>
              <a:gdLst>
                <a:gd name="T0" fmla="*/ 236 w 421"/>
                <a:gd name="T1" fmla="*/ 253 h 269"/>
                <a:gd name="T2" fmla="*/ 256 w 421"/>
                <a:gd name="T3" fmla="*/ 229 h 269"/>
                <a:gd name="T4" fmla="*/ 254 w 421"/>
                <a:gd name="T5" fmla="*/ 199 h 269"/>
                <a:gd name="T6" fmla="*/ 272 w 421"/>
                <a:gd name="T7" fmla="*/ 180 h 269"/>
                <a:gd name="T8" fmla="*/ 291 w 421"/>
                <a:gd name="T9" fmla="*/ 176 h 269"/>
                <a:gd name="T10" fmla="*/ 295 w 421"/>
                <a:gd name="T11" fmla="*/ 144 h 269"/>
                <a:gd name="T12" fmla="*/ 309 w 421"/>
                <a:gd name="T13" fmla="*/ 132 h 269"/>
                <a:gd name="T14" fmla="*/ 331 w 421"/>
                <a:gd name="T15" fmla="*/ 116 h 269"/>
                <a:gd name="T16" fmla="*/ 350 w 421"/>
                <a:gd name="T17" fmla="*/ 96 h 269"/>
                <a:gd name="T18" fmla="*/ 372 w 421"/>
                <a:gd name="T19" fmla="*/ 75 h 269"/>
                <a:gd name="T20" fmla="*/ 391 w 421"/>
                <a:gd name="T21" fmla="*/ 71 h 269"/>
                <a:gd name="T22" fmla="*/ 398 w 421"/>
                <a:gd name="T23" fmla="*/ 43 h 269"/>
                <a:gd name="T24" fmla="*/ 411 w 421"/>
                <a:gd name="T25" fmla="*/ 19 h 269"/>
                <a:gd name="T26" fmla="*/ 388 w 421"/>
                <a:gd name="T27" fmla="*/ 0 h 269"/>
                <a:gd name="T28" fmla="*/ 254 w 421"/>
                <a:gd name="T29" fmla="*/ 5 h 269"/>
                <a:gd name="T30" fmla="*/ 163 w 421"/>
                <a:gd name="T31" fmla="*/ 7 h 269"/>
                <a:gd name="T32" fmla="*/ 83 w 421"/>
                <a:gd name="T33" fmla="*/ 11 h 269"/>
                <a:gd name="T34" fmla="*/ 71 w 421"/>
                <a:gd name="T35" fmla="*/ 57 h 269"/>
                <a:gd name="T36" fmla="*/ 44 w 421"/>
                <a:gd name="T37" fmla="*/ 60 h 269"/>
                <a:gd name="T38" fmla="*/ 35 w 421"/>
                <a:gd name="T39" fmla="*/ 85 h 269"/>
                <a:gd name="T40" fmla="*/ 19 w 421"/>
                <a:gd name="T41" fmla="*/ 103 h 269"/>
                <a:gd name="T42" fmla="*/ 3 w 421"/>
                <a:gd name="T43" fmla="*/ 130 h 269"/>
                <a:gd name="T44" fmla="*/ 0 w 421"/>
                <a:gd name="T45" fmla="*/ 162 h 269"/>
                <a:gd name="T46" fmla="*/ 28 w 421"/>
                <a:gd name="T47" fmla="*/ 172 h 269"/>
                <a:gd name="T48" fmla="*/ 53 w 421"/>
                <a:gd name="T49" fmla="*/ 172 h 269"/>
                <a:gd name="T50" fmla="*/ 67 w 421"/>
                <a:gd name="T51" fmla="*/ 196 h 269"/>
                <a:gd name="T52" fmla="*/ 76 w 421"/>
                <a:gd name="T53" fmla="*/ 217 h 269"/>
                <a:gd name="T54" fmla="*/ 90 w 421"/>
                <a:gd name="T55" fmla="*/ 238 h 269"/>
                <a:gd name="T56" fmla="*/ 112 w 421"/>
                <a:gd name="T57" fmla="*/ 254 h 269"/>
                <a:gd name="T58" fmla="*/ 138 w 421"/>
                <a:gd name="T59" fmla="*/ 263 h 269"/>
                <a:gd name="T60" fmla="*/ 163 w 421"/>
                <a:gd name="T61" fmla="*/ 251 h 269"/>
                <a:gd name="T62" fmla="*/ 185 w 421"/>
                <a:gd name="T63" fmla="*/ 253 h 269"/>
                <a:gd name="T64" fmla="*/ 217 w 421"/>
                <a:gd name="T65" fmla="*/ 254 h 269"/>
                <a:gd name="T66" fmla="*/ 235 w 421"/>
                <a:gd name="T67" fmla="*/ 269 h 269"/>
                <a:gd name="T68" fmla="*/ 235 w 421"/>
                <a:gd name="T69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1" h="269">
                  <a:moveTo>
                    <a:pt x="235" y="269"/>
                  </a:moveTo>
                  <a:lnTo>
                    <a:pt x="236" y="253"/>
                  </a:lnTo>
                  <a:lnTo>
                    <a:pt x="249" y="242"/>
                  </a:lnTo>
                  <a:lnTo>
                    <a:pt x="256" y="229"/>
                  </a:lnTo>
                  <a:lnTo>
                    <a:pt x="258" y="217"/>
                  </a:lnTo>
                  <a:lnTo>
                    <a:pt x="254" y="199"/>
                  </a:lnTo>
                  <a:lnTo>
                    <a:pt x="261" y="189"/>
                  </a:lnTo>
                  <a:lnTo>
                    <a:pt x="272" y="180"/>
                  </a:lnTo>
                  <a:lnTo>
                    <a:pt x="277" y="167"/>
                  </a:lnTo>
                  <a:lnTo>
                    <a:pt x="291" y="176"/>
                  </a:lnTo>
                  <a:lnTo>
                    <a:pt x="297" y="160"/>
                  </a:lnTo>
                  <a:lnTo>
                    <a:pt x="295" y="144"/>
                  </a:lnTo>
                  <a:lnTo>
                    <a:pt x="309" y="146"/>
                  </a:lnTo>
                  <a:lnTo>
                    <a:pt x="309" y="132"/>
                  </a:lnTo>
                  <a:lnTo>
                    <a:pt x="320" y="124"/>
                  </a:lnTo>
                  <a:lnTo>
                    <a:pt x="331" y="116"/>
                  </a:lnTo>
                  <a:lnTo>
                    <a:pt x="345" y="108"/>
                  </a:lnTo>
                  <a:lnTo>
                    <a:pt x="350" y="96"/>
                  </a:lnTo>
                  <a:lnTo>
                    <a:pt x="361" y="87"/>
                  </a:lnTo>
                  <a:lnTo>
                    <a:pt x="372" y="75"/>
                  </a:lnTo>
                  <a:lnTo>
                    <a:pt x="380" y="64"/>
                  </a:lnTo>
                  <a:lnTo>
                    <a:pt x="391" y="71"/>
                  </a:lnTo>
                  <a:lnTo>
                    <a:pt x="400" y="59"/>
                  </a:lnTo>
                  <a:lnTo>
                    <a:pt x="398" y="43"/>
                  </a:lnTo>
                  <a:lnTo>
                    <a:pt x="407" y="30"/>
                  </a:lnTo>
                  <a:lnTo>
                    <a:pt x="411" y="19"/>
                  </a:lnTo>
                  <a:lnTo>
                    <a:pt x="421" y="11"/>
                  </a:lnTo>
                  <a:lnTo>
                    <a:pt x="388" y="0"/>
                  </a:lnTo>
                  <a:lnTo>
                    <a:pt x="320" y="3"/>
                  </a:lnTo>
                  <a:lnTo>
                    <a:pt x="254" y="5"/>
                  </a:lnTo>
                  <a:lnTo>
                    <a:pt x="190" y="7"/>
                  </a:lnTo>
                  <a:lnTo>
                    <a:pt x="163" y="7"/>
                  </a:lnTo>
                  <a:lnTo>
                    <a:pt x="135" y="11"/>
                  </a:lnTo>
                  <a:lnTo>
                    <a:pt x="83" y="11"/>
                  </a:lnTo>
                  <a:lnTo>
                    <a:pt x="87" y="53"/>
                  </a:lnTo>
                  <a:lnTo>
                    <a:pt x="71" y="57"/>
                  </a:lnTo>
                  <a:lnTo>
                    <a:pt x="58" y="59"/>
                  </a:lnTo>
                  <a:lnTo>
                    <a:pt x="44" y="60"/>
                  </a:lnTo>
                  <a:lnTo>
                    <a:pt x="46" y="76"/>
                  </a:lnTo>
                  <a:lnTo>
                    <a:pt x="35" y="85"/>
                  </a:lnTo>
                  <a:lnTo>
                    <a:pt x="21" y="94"/>
                  </a:lnTo>
                  <a:lnTo>
                    <a:pt x="19" y="103"/>
                  </a:lnTo>
                  <a:lnTo>
                    <a:pt x="5" y="114"/>
                  </a:lnTo>
                  <a:lnTo>
                    <a:pt x="3" y="130"/>
                  </a:lnTo>
                  <a:lnTo>
                    <a:pt x="1" y="142"/>
                  </a:lnTo>
                  <a:lnTo>
                    <a:pt x="0" y="162"/>
                  </a:lnTo>
                  <a:lnTo>
                    <a:pt x="12" y="171"/>
                  </a:lnTo>
                  <a:lnTo>
                    <a:pt x="28" y="172"/>
                  </a:lnTo>
                  <a:lnTo>
                    <a:pt x="41" y="167"/>
                  </a:lnTo>
                  <a:lnTo>
                    <a:pt x="53" y="172"/>
                  </a:lnTo>
                  <a:lnTo>
                    <a:pt x="58" y="183"/>
                  </a:lnTo>
                  <a:lnTo>
                    <a:pt x="67" y="196"/>
                  </a:lnTo>
                  <a:lnTo>
                    <a:pt x="78" y="205"/>
                  </a:lnTo>
                  <a:lnTo>
                    <a:pt x="76" y="217"/>
                  </a:lnTo>
                  <a:lnTo>
                    <a:pt x="78" y="229"/>
                  </a:lnTo>
                  <a:lnTo>
                    <a:pt x="90" y="238"/>
                  </a:lnTo>
                  <a:lnTo>
                    <a:pt x="99" y="249"/>
                  </a:lnTo>
                  <a:lnTo>
                    <a:pt x="112" y="254"/>
                  </a:lnTo>
                  <a:lnTo>
                    <a:pt x="124" y="254"/>
                  </a:lnTo>
                  <a:lnTo>
                    <a:pt x="138" y="263"/>
                  </a:lnTo>
                  <a:lnTo>
                    <a:pt x="147" y="251"/>
                  </a:lnTo>
                  <a:lnTo>
                    <a:pt x="163" y="251"/>
                  </a:lnTo>
                  <a:lnTo>
                    <a:pt x="174" y="238"/>
                  </a:lnTo>
                  <a:lnTo>
                    <a:pt x="185" y="253"/>
                  </a:lnTo>
                  <a:lnTo>
                    <a:pt x="201" y="254"/>
                  </a:lnTo>
                  <a:lnTo>
                    <a:pt x="217" y="254"/>
                  </a:lnTo>
                  <a:lnTo>
                    <a:pt x="229" y="269"/>
                  </a:lnTo>
                  <a:lnTo>
                    <a:pt x="235" y="269"/>
                  </a:lnTo>
                  <a:lnTo>
                    <a:pt x="235" y="269"/>
                  </a:lnTo>
                  <a:lnTo>
                    <a:pt x="235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60">
              <a:extLst>
                <a:ext uri="{FF2B5EF4-FFF2-40B4-BE49-F238E27FC236}">
                  <a16:creationId xmlns:a16="http://schemas.microsoft.com/office/drawing/2014/main" id="{024C8DC5-A456-202A-6BB8-0B21A3C48E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68840" y="3575554"/>
              <a:ext cx="679869" cy="424635"/>
            </a:xfrm>
            <a:custGeom>
              <a:avLst/>
              <a:gdLst>
                <a:gd name="T0" fmla="*/ 176 w 301"/>
                <a:gd name="T1" fmla="*/ 188 h 188"/>
                <a:gd name="T2" fmla="*/ 190 w 301"/>
                <a:gd name="T3" fmla="*/ 183 h 188"/>
                <a:gd name="T4" fmla="*/ 205 w 301"/>
                <a:gd name="T5" fmla="*/ 176 h 188"/>
                <a:gd name="T6" fmla="*/ 217 w 301"/>
                <a:gd name="T7" fmla="*/ 167 h 188"/>
                <a:gd name="T8" fmla="*/ 214 w 301"/>
                <a:gd name="T9" fmla="*/ 151 h 188"/>
                <a:gd name="T10" fmla="*/ 212 w 301"/>
                <a:gd name="T11" fmla="*/ 135 h 188"/>
                <a:gd name="T12" fmla="*/ 217 w 301"/>
                <a:gd name="T13" fmla="*/ 122 h 188"/>
                <a:gd name="T14" fmla="*/ 219 w 301"/>
                <a:gd name="T15" fmla="*/ 108 h 188"/>
                <a:gd name="T16" fmla="*/ 226 w 301"/>
                <a:gd name="T17" fmla="*/ 97 h 188"/>
                <a:gd name="T18" fmla="*/ 237 w 301"/>
                <a:gd name="T19" fmla="*/ 89 h 188"/>
                <a:gd name="T20" fmla="*/ 246 w 301"/>
                <a:gd name="T21" fmla="*/ 76 h 188"/>
                <a:gd name="T22" fmla="*/ 262 w 301"/>
                <a:gd name="T23" fmla="*/ 76 h 188"/>
                <a:gd name="T24" fmla="*/ 260 w 301"/>
                <a:gd name="T25" fmla="*/ 58 h 188"/>
                <a:gd name="T26" fmla="*/ 272 w 301"/>
                <a:gd name="T27" fmla="*/ 48 h 188"/>
                <a:gd name="T28" fmla="*/ 285 w 301"/>
                <a:gd name="T29" fmla="*/ 46 h 188"/>
                <a:gd name="T30" fmla="*/ 301 w 301"/>
                <a:gd name="T31" fmla="*/ 42 h 188"/>
                <a:gd name="T32" fmla="*/ 299 w 301"/>
                <a:gd name="T33" fmla="*/ 12 h 188"/>
                <a:gd name="T34" fmla="*/ 271 w 301"/>
                <a:gd name="T35" fmla="*/ 1 h 188"/>
                <a:gd name="T36" fmla="*/ 246 w 301"/>
                <a:gd name="T37" fmla="*/ 0 h 188"/>
                <a:gd name="T38" fmla="*/ 206 w 301"/>
                <a:gd name="T39" fmla="*/ 3 h 188"/>
                <a:gd name="T40" fmla="*/ 137 w 301"/>
                <a:gd name="T41" fmla="*/ 5 h 188"/>
                <a:gd name="T42" fmla="*/ 89 w 301"/>
                <a:gd name="T43" fmla="*/ 5 h 188"/>
                <a:gd name="T44" fmla="*/ 73 w 301"/>
                <a:gd name="T45" fmla="*/ 7 h 188"/>
                <a:gd name="T46" fmla="*/ 5 w 301"/>
                <a:gd name="T47" fmla="*/ 5 h 188"/>
                <a:gd name="T48" fmla="*/ 0 w 301"/>
                <a:gd name="T49" fmla="*/ 17 h 188"/>
                <a:gd name="T50" fmla="*/ 9 w 301"/>
                <a:gd name="T51" fmla="*/ 28 h 188"/>
                <a:gd name="T52" fmla="*/ 12 w 301"/>
                <a:gd name="T53" fmla="*/ 42 h 188"/>
                <a:gd name="T54" fmla="*/ 21 w 301"/>
                <a:gd name="T55" fmla="*/ 55 h 188"/>
                <a:gd name="T56" fmla="*/ 60 w 301"/>
                <a:gd name="T57" fmla="*/ 72 h 188"/>
                <a:gd name="T58" fmla="*/ 66 w 301"/>
                <a:gd name="T59" fmla="*/ 90 h 188"/>
                <a:gd name="T60" fmla="*/ 78 w 301"/>
                <a:gd name="T61" fmla="*/ 89 h 188"/>
                <a:gd name="T62" fmla="*/ 89 w 301"/>
                <a:gd name="T63" fmla="*/ 76 h 188"/>
                <a:gd name="T64" fmla="*/ 101 w 301"/>
                <a:gd name="T65" fmla="*/ 81 h 188"/>
                <a:gd name="T66" fmla="*/ 103 w 301"/>
                <a:gd name="T67" fmla="*/ 97 h 188"/>
                <a:gd name="T68" fmla="*/ 98 w 301"/>
                <a:gd name="T69" fmla="*/ 113 h 188"/>
                <a:gd name="T70" fmla="*/ 103 w 301"/>
                <a:gd name="T71" fmla="*/ 124 h 188"/>
                <a:gd name="T72" fmla="*/ 114 w 301"/>
                <a:gd name="T73" fmla="*/ 138 h 188"/>
                <a:gd name="T74" fmla="*/ 112 w 301"/>
                <a:gd name="T75" fmla="*/ 154 h 188"/>
                <a:gd name="T76" fmla="*/ 125 w 301"/>
                <a:gd name="T77" fmla="*/ 161 h 188"/>
                <a:gd name="T78" fmla="*/ 125 w 301"/>
                <a:gd name="T79" fmla="*/ 188 h 188"/>
                <a:gd name="T80" fmla="*/ 139 w 301"/>
                <a:gd name="T81" fmla="*/ 183 h 188"/>
                <a:gd name="T82" fmla="*/ 158 w 301"/>
                <a:gd name="T83" fmla="*/ 179 h 188"/>
                <a:gd name="T84" fmla="*/ 167 w 301"/>
                <a:gd name="T85" fmla="*/ 183 h 188"/>
                <a:gd name="T86" fmla="*/ 176 w 301"/>
                <a:gd name="T87" fmla="*/ 188 h 188"/>
                <a:gd name="T88" fmla="*/ 176 w 301"/>
                <a:gd name="T89" fmla="*/ 188 h 188"/>
                <a:gd name="T90" fmla="*/ 176 w 301"/>
                <a:gd name="T9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1" h="188">
                  <a:moveTo>
                    <a:pt x="176" y="188"/>
                  </a:moveTo>
                  <a:lnTo>
                    <a:pt x="190" y="183"/>
                  </a:lnTo>
                  <a:lnTo>
                    <a:pt x="205" y="176"/>
                  </a:lnTo>
                  <a:lnTo>
                    <a:pt x="217" y="167"/>
                  </a:lnTo>
                  <a:lnTo>
                    <a:pt x="214" y="151"/>
                  </a:lnTo>
                  <a:lnTo>
                    <a:pt x="212" y="135"/>
                  </a:lnTo>
                  <a:lnTo>
                    <a:pt x="217" y="122"/>
                  </a:lnTo>
                  <a:lnTo>
                    <a:pt x="219" y="108"/>
                  </a:lnTo>
                  <a:lnTo>
                    <a:pt x="226" y="97"/>
                  </a:lnTo>
                  <a:lnTo>
                    <a:pt x="237" y="89"/>
                  </a:lnTo>
                  <a:lnTo>
                    <a:pt x="246" y="76"/>
                  </a:lnTo>
                  <a:lnTo>
                    <a:pt x="262" y="76"/>
                  </a:lnTo>
                  <a:lnTo>
                    <a:pt x="260" y="58"/>
                  </a:lnTo>
                  <a:lnTo>
                    <a:pt x="272" y="48"/>
                  </a:lnTo>
                  <a:lnTo>
                    <a:pt x="285" y="46"/>
                  </a:lnTo>
                  <a:lnTo>
                    <a:pt x="301" y="42"/>
                  </a:lnTo>
                  <a:lnTo>
                    <a:pt x="299" y="12"/>
                  </a:lnTo>
                  <a:lnTo>
                    <a:pt x="271" y="1"/>
                  </a:lnTo>
                  <a:lnTo>
                    <a:pt x="246" y="0"/>
                  </a:lnTo>
                  <a:lnTo>
                    <a:pt x="206" y="3"/>
                  </a:lnTo>
                  <a:lnTo>
                    <a:pt x="137" y="5"/>
                  </a:lnTo>
                  <a:lnTo>
                    <a:pt x="89" y="5"/>
                  </a:lnTo>
                  <a:lnTo>
                    <a:pt x="73" y="7"/>
                  </a:lnTo>
                  <a:lnTo>
                    <a:pt x="5" y="5"/>
                  </a:lnTo>
                  <a:lnTo>
                    <a:pt x="0" y="17"/>
                  </a:lnTo>
                  <a:lnTo>
                    <a:pt x="9" y="28"/>
                  </a:lnTo>
                  <a:lnTo>
                    <a:pt x="12" y="42"/>
                  </a:lnTo>
                  <a:lnTo>
                    <a:pt x="21" y="55"/>
                  </a:lnTo>
                  <a:lnTo>
                    <a:pt x="60" y="72"/>
                  </a:lnTo>
                  <a:lnTo>
                    <a:pt x="66" y="90"/>
                  </a:lnTo>
                  <a:lnTo>
                    <a:pt x="78" y="89"/>
                  </a:lnTo>
                  <a:lnTo>
                    <a:pt x="89" y="76"/>
                  </a:lnTo>
                  <a:lnTo>
                    <a:pt x="101" y="81"/>
                  </a:lnTo>
                  <a:lnTo>
                    <a:pt x="103" y="97"/>
                  </a:lnTo>
                  <a:lnTo>
                    <a:pt x="98" y="113"/>
                  </a:lnTo>
                  <a:lnTo>
                    <a:pt x="103" y="124"/>
                  </a:lnTo>
                  <a:lnTo>
                    <a:pt x="114" y="138"/>
                  </a:lnTo>
                  <a:lnTo>
                    <a:pt x="112" y="154"/>
                  </a:lnTo>
                  <a:lnTo>
                    <a:pt x="125" y="161"/>
                  </a:lnTo>
                  <a:lnTo>
                    <a:pt x="125" y="188"/>
                  </a:lnTo>
                  <a:lnTo>
                    <a:pt x="139" y="183"/>
                  </a:lnTo>
                  <a:lnTo>
                    <a:pt x="158" y="179"/>
                  </a:lnTo>
                  <a:lnTo>
                    <a:pt x="167" y="183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61">
              <a:extLst>
                <a:ext uri="{FF2B5EF4-FFF2-40B4-BE49-F238E27FC236}">
                  <a16:creationId xmlns:a16="http://schemas.microsoft.com/office/drawing/2014/main" id="{F2810A89-FDEF-107E-079B-6C295EFD0F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5827" y="3586847"/>
              <a:ext cx="675351" cy="738595"/>
            </a:xfrm>
            <a:custGeom>
              <a:avLst/>
              <a:gdLst>
                <a:gd name="T0" fmla="*/ 105 w 299"/>
                <a:gd name="T1" fmla="*/ 315 h 327"/>
                <a:gd name="T2" fmla="*/ 126 w 299"/>
                <a:gd name="T3" fmla="*/ 294 h 327"/>
                <a:gd name="T4" fmla="*/ 142 w 299"/>
                <a:gd name="T5" fmla="*/ 270 h 327"/>
                <a:gd name="T6" fmla="*/ 158 w 299"/>
                <a:gd name="T7" fmla="*/ 249 h 327"/>
                <a:gd name="T8" fmla="*/ 179 w 299"/>
                <a:gd name="T9" fmla="*/ 233 h 327"/>
                <a:gd name="T10" fmla="*/ 204 w 299"/>
                <a:gd name="T11" fmla="*/ 240 h 327"/>
                <a:gd name="T12" fmla="*/ 233 w 299"/>
                <a:gd name="T13" fmla="*/ 245 h 327"/>
                <a:gd name="T14" fmla="*/ 263 w 299"/>
                <a:gd name="T15" fmla="*/ 240 h 327"/>
                <a:gd name="T16" fmla="*/ 259 w 299"/>
                <a:gd name="T17" fmla="*/ 213 h 327"/>
                <a:gd name="T18" fmla="*/ 275 w 299"/>
                <a:gd name="T19" fmla="*/ 190 h 327"/>
                <a:gd name="T20" fmla="*/ 299 w 299"/>
                <a:gd name="T21" fmla="*/ 158 h 327"/>
                <a:gd name="T22" fmla="*/ 288 w 299"/>
                <a:gd name="T23" fmla="*/ 140 h 327"/>
                <a:gd name="T24" fmla="*/ 272 w 299"/>
                <a:gd name="T25" fmla="*/ 108 h 327"/>
                <a:gd name="T26" fmla="*/ 279 w 299"/>
                <a:gd name="T27" fmla="*/ 84 h 327"/>
                <a:gd name="T28" fmla="*/ 254 w 299"/>
                <a:gd name="T29" fmla="*/ 75 h 327"/>
                <a:gd name="T30" fmla="*/ 234 w 299"/>
                <a:gd name="T31" fmla="*/ 73 h 327"/>
                <a:gd name="T32" fmla="*/ 194 w 299"/>
                <a:gd name="T33" fmla="*/ 44 h 327"/>
                <a:gd name="T34" fmla="*/ 178 w 299"/>
                <a:gd name="T35" fmla="*/ 19 h 327"/>
                <a:gd name="T36" fmla="*/ 133 w 299"/>
                <a:gd name="T37" fmla="*/ 2 h 327"/>
                <a:gd name="T38" fmla="*/ 73 w 299"/>
                <a:gd name="T39" fmla="*/ 3 h 327"/>
                <a:gd name="T40" fmla="*/ 33 w 299"/>
                <a:gd name="T41" fmla="*/ 2 h 327"/>
                <a:gd name="T42" fmla="*/ 10 w 299"/>
                <a:gd name="T43" fmla="*/ 21 h 327"/>
                <a:gd name="T44" fmla="*/ 0 w 299"/>
                <a:gd name="T45" fmla="*/ 43 h 327"/>
                <a:gd name="T46" fmla="*/ 19 w 299"/>
                <a:gd name="T47" fmla="*/ 64 h 327"/>
                <a:gd name="T48" fmla="*/ 42 w 299"/>
                <a:gd name="T49" fmla="*/ 84 h 327"/>
                <a:gd name="T50" fmla="*/ 46 w 299"/>
                <a:gd name="T51" fmla="*/ 110 h 327"/>
                <a:gd name="T52" fmla="*/ 24 w 299"/>
                <a:gd name="T53" fmla="*/ 126 h 327"/>
                <a:gd name="T54" fmla="*/ 24 w 299"/>
                <a:gd name="T55" fmla="*/ 156 h 327"/>
                <a:gd name="T56" fmla="*/ 40 w 299"/>
                <a:gd name="T57" fmla="*/ 180 h 327"/>
                <a:gd name="T58" fmla="*/ 65 w 299"/>
                <a:gd name="T59" fmla="*/ 245 h 327"/>
                <a:gd name="T60" fmla="*/ 35 w 299"/>
                <a:gd name="T61" fmla="*/ 279 h 327"/>
                <a:gd name="T62" fmla="*/ 30 w 299"/>
                <a:gd name="T63" fmla="*/ 311 h 327"/>
                <a:gd name="T64" fmla="*/ 49 w 299"/>
                <a:gd name="T65" fmla="*/ 311 h 327"/>
                <a:gd name="T66" fmla="*/ 76 w 299"/>
                <a:gd name="T67" fmla="*/ 311 h 327"/>
                <a:gd name="T68" fmla="*/ 99 w 299"/>
                <a:gd name="T69" fmla="*/ 327 h 327"/>
                <a:gd name="T70" fmla="*/ 99 w 299"/>
                <a:gd name="T7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9" h="327">
                  <a:moveTo>
                    <a:pt x="99" y="327"/>
                  </a:moveTo>
                  <a:lnTo>
                    <a:pt x="105" y="315"/>
                  </a:lnTo>
                  <a:lnTo>
                    <a:pt x="112" y="306"/>
                  </a:lnTo>
                  <a:lnTo>
                    <a:pt x="126" y="294"/>
                  </a:lnTo>
                  <a:lnTo>
                    <a:pt x="138" y="283"/>
                  </a:lnTo>
                  <a:lnTo>
                    <a:pt x="142" y="270"/>
                  </a:lnTo>
                  <a:lnTo>
                    <a:pt x="147" y="254"/>
                  </a:lnTo>
                  <a:lnTo>
                    <a:pt x="158" y="249"/>
                  </a:lnTo>
                  <a:lnTo>
                    <a:pt x="169" y="238"/>
                  </a:lnTo>
                  <a:lnTo>
                    <a:pt x="179" y="233"/>
                  </a:lnTo>
                  <a:lnTo>
                    <a:pt x="192" y="235"/>
                  </a:lnTo>
                  <a:lnTo>
                    <a:pt x="204" y="240"/>
                  </a:lnTo>
                  <a:lnTo>
                    <a:pt x="220" y="244"/>
                  </a:lnTo>
                  <a:lnTo>
                    <a:pt x="233" y="245"/>
                  </a:lnTo>
                  <a:lnTo>
                    <a:pt x="249" y="245"/>
                  </a:lnTo>
                  <a:lnTo>
                    <a:pt x="263" y="240"/>
                  </a:lnTo>
                  <a:lnTo>
                    <a:pt x="265" y="228"/>
                  </a:lnTo>
                  <a:lnTo>
                    <a:pt x="259" y="213"/>
                  </a:lnTo>
                  <a:lnTo>
                    <a:pt x="261" y="201"/>
                  </a:lnTo>
                  <a:lnTo>
                    <a:pt x="275" y="190"/>
                  </a:lnTo>
                  <a:lnTo>
                    <a:pt x="299" y="183"/>
                  </a:lnTo>
                  <a:lnTo>
                    <a:pt x="299" y="158"/>
                  </a:lnTo>
                  <a:lnTo>
                    <a:pt x="286" y="153"/>
                  </a:lnTo>
                  <a:lnTo>
                    <a:pt x="288" y="140"/>
                  </a:lnTo>
                  <a:lnTo>
                    <a:pt x="281" y="123"/>
                  </a:lnTo>
                  <a:lnTo>
                    <a:pt x="272" y="108"/>
                  </a:lnTo>
                  <a:lnTo>
                    <a:pt x="277" y="96"/>
                  </a:lnTo>
                  <a:lnTo>
                    <a:pt x="279" y="84"/>
                  </a:lnTo>
                  <a:lnTo>
                    <a:pt x="268" y="69"/>
                  </a:lnTo>
                  <a:lnTo>
                    <a:pt x="254" y="75"/>
                  </a:lnTo>
                  <a:lnTo>
                    <a:pt x="240" y="85"/>
                  </a:lnTo>
                  <a:lnTo>
                    <a:pt x="234" y="73"/>
                  </a:lnTo>
                  <a:lnTo>
                    <a:pt x="195" y="57"/>
                  </a:lnTo>
                  <a:lnTo>
                    <a:pt x="194" y="44"/>
                  </a:lnTo>
                  <a:lnTo>
                    <a:pt x="188" y="30"/>
                  </a:lnTo>
                  <a:lnTo>
                    <a:pt x="178" y="19"/>
                  </a:lnTo>
                  <a:lnTo>
                    <a:pt x="178" y="7"/>
                  </a:lnTo>
                  <a:lnTo>
                    <a:pt x="133" y="2"/>
                  </a:lnTo>
                  <a:lnTo>
                    <a:pt x="113" y="2"/>
                  </a:lnTo>
                  <a:lnTo>
                    <a:pt x="73" y="3"/>
                  </a:lnTo>
                  <a:lnTo>
                    <a:pt x="49" y="0"/>
                  </a:lnTo>
                  <a:lnTo>
                    <a:pt x="33" y="2"/>
                  </a:lnTo>
                  <a:lnTo>
                    <a:pt x="26" y="11"/>
                  </a:lnTo>
                  <a:lnTo>
                    <a:pt x="10" y="21"/>
                  </a:lnTo>
                  <a:lnTo>
                    <a:pt x="0" y="30"/>
                  </a:lnTo>
                  <a:lnTo>
                    <a:pt x="0" y="43"/>
                  </a:lnTo>
                  <a:lnTo>
                    <a:pt x="10" y="53"/>
                  </a:lnTo>
                  <a:lnTo>
                    <a:pt x="19" y="64"/>
                  </a:lnTo>
                  <a:lnTo>
                    <a:pt x="32" y="69"/>
                  </a:lnTo>
                  <a:lnTo>
                    <a:pt x="42" y="84"/>
                  </a:lnTo>
                  <a:lnTo>
                    <a:pt x="48" y="94"/>
                  </a:lnTo>
                  <a:lnTo>
                    <a:pt x="46" y="110"/>
                  </a:lnTo>
                  <a:lnTo>
                    <a:pt x="39" y="119"/>
                  </a:lnTo>
                  <a:lnTo>
                    <a:pt x="24" y="126"/>
                  </a:lnTo>
                  <a:lnTo>
                    <a:pt x="23" y="142"/>
                  </a:lnTo>
                  <a:lnTo>
                    <a:pt x="24" y="156"/>
                  </a:lnTo>
                  <a:lnTo>
                    <a:pt x="24" y="169"/>
                  </a:lnTo>
                  <a:lnTo>
                    <a:pt x="40" y="180"/>
                  </a:lnTo>
                  <a:lnTo>
                    <a:pt x="53" y="176"/>
                  </a:lnTo>
                  <a:lnTo>
                    <a:pt x="65" y="245"/>
                  </a:lnTo>
                  <a:lnTo>
                    <a:pt x="49" y="256"/>
                  </a:lnTo>
                  <a:lnTo>
                    <a:pt x="35" y="279"/>
                  </a:lnTo>
                  <a:lnTo>
                    <a:pt x="14" y="317"/>
                  </a:lnTo>
                  <a:lnTo>
                    <a:pt x="30" y="311"/>
                  </a:lnTo>
                  <a:lnTo>
                    <a:pt x="39" y="302"/>
                  </a:lnTo>
                  <a:lnTo>
                    <a:pt x="49" y="311"/>
                  </a:lnTo>
                  <a:lnTo>
                    <a:pt x="64" y="313"/>
                  </a:lnTo>
                  <a:lnTo>
                    <a:pt x="76" y="311"/>
                  </a:lnTo>
                  <a:lnTo>
                    <a:pt x="89" y="318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62">
              <a:extLst>
                <a:ext uri="{FF2B5EF4-FFF2-40B4-BE49-F238E27FC236}">
                  <a16:creationId xmlns:a16="http://schemas.microsoft.com/office/drawing/2014/main" id="{885FF7A0-D7AF-E8EE-FBC3-6E26F6BCF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86293" y="3977603"/>
              <a:ext cx="444964" cy="634695"/>
            </a:xfrm>
            <a:custGeom>
              <a:avLst/>
              <a:gdLst>
                <a:gd name="T0" fmla="*/ 162 w 197"/>
                <a:gd name="T1" fmla="*/ 281 h 281"/>
                <a:gd name="T2" fmla="*/ 167 w 197"/>
                <a:gd name="T3" fmla="*/ 268 h 281"/>
                <a:gd name="T4" fmla="*/ 178 w 197"/>
                <a:gd name="T5" fmla="*/ 256 h 281"/>
                <a:gd name="T6" fmla="*/ 188 w 197"/>
                <a:gd name="T7" fmla="*/ 247 h 281"/>
                <a:gd name="T8" fmla="*/ 197 w 197"/>
                <a:gd name="T9" fmla="*/ 238 h 281"/>
                <a:gd name="T10" fmla="*/ 192 w 197"/>
                <a:gd name="T11" fmla="*/ 226 h 281"/>
                <a:gd name="T12" fmla="*/ 183 w 197"/>
                <a:gd name="T13" fmla="*/ 215 h 281"/>
                <a:gd name="T14" fmla="*/ 181 w 197"/>
                <a:gd name="T15" fmla="*/ 204 h 281"/>
                <a:gd name="T16" fmla="*/ 178 w 197"/>
                <a:gd name="T17" fmla="*/ 188 h 281"/>
                <a:gd name="T18" fmla="*/ 178 w 197"/>
                <a:gd name="T19" fmla="*/ 176 h 281"/>
                <a:gd name="T20" fmla="*/ 178 w 197"/>
                <a:gd name="T21" fmla="*/ 161 h 281"/>
                <a:gd name="T22" fmla="*/ 165 w 197"/>
                <a:gd name="T23" fmla="*/ 147 h 281"/>
                <a:gd name="T24" fmla="*/ 162 w 197"/>
                <a:gd name="T25" fmla="*/ 135 h 281"/>
                <a:gd name="T26" fmla="*/ 174 w 197"/>
                <a:gd name="T27" fmla="*/ 126 h 281"/>
                <a:gd name="T28" fmla="*/ 181 w 197"/>
                <a:gd name="T29" fmla="*/ 105 h 281"/>
                <a:gd name="T30" fmla="*/ 179 w 197"/>
                <a:gd name="T31" fmla="*/ 89 h 281"/>
                <a:gd name="T32" fmla="*/ 185 w 197"/>
                <a:gd name="T33" fmla="*/ 76 h 281"/>
                <a:gd name="T34" fmla="*/ 192 w 197"/>
                <a:gd name="T35" fmla="*/ 64 h 281"/>
                <a:gd name="T36" fmla="*/ 188 w 197"/>
                <a:gd name="T37" fmla="*/ 49 h 281"/>
                <a:gd name="T38" fmla="*/ 186 w 197"/>
                <a:gd name="T39" fmla="*/ 37 h 281"/>
                <a:gd name="T40" fmla="*/ 178 w 197"/>
                <a:gd name="T41" fmla="*/ 30 h 281"/>
                <a:gd name="T42" fmla="*/ 165 w 197"/>
                <a:gd name="T43" fmla="*/ 21 h 281"/>
                <a:gd name="T44" fmla="*/ 153 w 197"/>
                <a:gd name="T45" fmla="*/ 14 h 281"/>
                <a:gd name="T46" fmla="*/ 147 w 197"/>
                <a:gd name="T47" fmla="*/ 0 h 281"/>
                <a:gd name="T48" fmla="*/ 135 w 197"/>
                <a:gd name="T49" fmla="*/ 8 h 281"/>
                <a:gd name="T50" fmla="*/ 115 w 197"/>
                <a:gd name="T51" fmla="*/ 5 h 281"/>
                <a:gd name="T52" fmla="*/ 106 w 197"/>
                <a:gd name="T53" fmla="*/ 1 h 281"/>
                <a:gd name="T54" fmla="*/ 85 w 197"/>
                <a:gd name="T55" fmla="*/ 5 h 281"/>
                <a:gd name="T56" fmla="*/ 73 w 197"/>
                <a:gd name="T57" fmla="*/ 10 h 281"/>
                <a:gd name="T58" fmla="*/ 49 w 197"/>
                <a:gd name="T59" fmla="*/ 17 h 281"/>
                <a:gd name="T60" fmla="*/ 39 w 197"/>
                <a:gd name="T61" fmla="*/ 24 h 281"/>
                <a:gd name="T62" fmla="*/ 33 w 197"/>
                <a:gd name="T63" fmla="*/ 33 h 281"/>
                <a:gd name="T64" fmla="*/ 39 w 197"/>
                <a:gd name="T65" fmla="*/ 48 h 281"/>
                <a:gd name="T66" fmla="*/ 33 w 197"/>
                <a:gd name="T67" fmla="*/ 64 h 281"/>
                <a:gd name="T68" fmla="*/ 26 w 197"/>
                <a:gd name="T69" fmla="*/ 72 h 281"/>
                <a:gd name="T70" fmla="*/ 12 w 197"/>
                <a:gd name="T71" fmla="*/ 80 h 281"/>
                <a:gd name="T72" fmla="*/ 10 w 197"/>
                <a:gd name="T73" fmla="*/ 96 h 281"/>
                <a:gd name="T74" fmla="*/ 8 w 197"/>
                <a:gd name="T75" fmla="*/ 108 h 281"/>
                <a:gd name="T76" fmla="*/ 0 w 197"/>
                <a:gd name="T77" fmla="*/ 121 h 281"/>
                <a:gd name="T78" fmla="*/ 0 w 197"/>
                <a:gd name="T79" fmla="*/ 133 h 281"/>
                <a:gd name="T80" fmla="*/ 3 w 197"/>
                <a:gd name="T81" fmla="*/ 147 h 281"/>
                <a:gd name="T82" fmla="*/ 1 w 197"/>
                <a:gd name="T83" fmla="*/ 163 h 281"/>
                <a:gd name="T84" fmla="*/ 3 w 197"/>
                <a:gd name="T85" fmla="*/ 176 h 281"/>
                <a:gd name="T86" fmla="*/ 8 w 197"/>
                <a:gd name="T87" fmla="*/ 190 h 281"/>
                <a:gd name="T88" fmla="*/ 8 w 197"/>
                <a:gd name="T89" fmla="*/ 206 h 281"/>
                <a:gd name="T90" fmla="*/ 10 w 197"/>
                <a:gd name="T91" fmla="*/ 226 h 281"/>
                <a:gd name="T92" fmla="*/ 17 w 197"/>
                <a:gd name="T93" fmla="*/ 243 h 281"/>
                <a:gd name="T94" fmla="*/ 33 w 197"/>
                <a:gd name="T95" fmla="*/ 250 h 281"/>
                <a:gd name="T96" fmla="*/ 32 w 197"/>
                <a:gd name="T97" fmla="*/ 263 h 281"/>
                <a:gd name="T98" fmla="*/ 26 w 197"/>
                <a:gd name="T99" fmla="*/ 279 h 281"/>
                <a:gd name="T100" fmla="*/ 69 w 197"/>
                <a:gd name="T101" fmla="*/ 279 h 281"/>
                <a:gd name="T102" fmla="*/ 85 w 197"/>
                <a:gd name="T103" fmla="*/ 277 h 281"/>
                <a:gd name="T104" fmla="*/ 101 w 197"/>
                <a:gd name="T105" fmla="*/ 279 h 281"/>
                <a:gd name="T106" fmla="*/ 156 w 197"/>
                <a:gd name="T107" fmla="*/ 279 h 281"/>
                <a:gd name="T108" fmla="*/ 162 w 197"/>
                <a:gd name="T109" fmla="*/ 281 h 281"/>
                <a:gd name="T110" fmla="*/ 162 w 197"/>
                <a:gd name="T111" fmla="*/ 281 h 281"/>
                <a:gd name="T112" fmla="*/ 162 w 197"/>
                <a:gd name="T113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7" h="281">
                  <a:moveTo>
                    <a:pt x="162" y="281"/>
                  </a:moveTo>
                  <a:lnTo>
                    <a:pt x="167" y="268"/>
                  </a:lnTo>
                  <a:lnTo>
                    <a:pt x="178" y="256"/>
                  </a:lnTo>
                  <a:lnTo>
                    <a:pt x="188" y="247"/>
                  </a:lnTo>
                  <a:lnTo>
                    <a:pt x="197" y="238"/>
                  </a:lnTo>
                  <a:lnTo>
                    <a:pt x="192" y="226"/>
                  </a:lnTo>
                  <a:lnTo>
                    <a:pt x="183" y="215"/>
                  </a:lnTo>
                  <a:lnTo>
                    <a:pt x="181" y="204"/>
                  </a:lnTo>
                  <a:lnTo>
                    <a:pt x="178" y="188"/>
                  </a:lnTo>
                  <a:lnTo>
                    <a:pt x="178" y="176"/>
                  </a:lnTo>
                  <a:lnTo>
                    <a:pt x="178" y="161"/>
                  </a:lnTo>
                  <a:lnTo>
                    <a:pt x="165" y="147"/>
                  </a:lnTo>
                  <a:lnTo>
                    <a:pt x="162" y="135"/>
                  </a:lnTo>
                  <a:lnTo>
                    <a:pt x="174" y="126"/>
                  </a:lnTo>
                  <a:lnTo>
                    <a:pt x="181" y="105"/>
                  </a:lnTo>
                  <a:lnTo>
                    <a:pt x="179" y="89"/>
                  </a:lnTo>
                  <a:lnTo>
                    <a:pt x="185" y="76"/>
                  </a:lnTo>
                  <a:lnTo>
                    <a:pt x="192" y="64"/>
                  </a:lnTo>
                  <a:lnTo>
                    <a:pt x="188" y="49"/>
                  </a:lnTo>
                  <a:lnTo>
                    <a:pt x="186" y="37"/>
                  </a:lnTo>
                  <a:lnTo>
                    <a:pt x="178" y="30"/>
                  </a:lnTo>
                  <a:lnTo>
                    <a:pt x="165" y="21"/>
                  </a:lnTo>
                  <a:lnTo>
                    <a:pt x="153" y="14"/>
                  </a:lnTo>
                  <a:lnTo>
                    <a:pt x="147" y="0"/>
                  </a:lnTo>
                  <a:lnTo>
                    <a:pt x="135" y="8"/>
                  </a:lnTo>
                  <a:lnTo>
                    <a:pt x="115" y="5"/>
                  </a:lnTo>
                  <a:lnTo>
                    <a:pt x="106" y="1"/>
                  </a:lnTo>
                  <a:lnTo>
                    <a:pt x="85" y="5"/>
                  </a:lnTo>
                  <a:lnTo>
                    <a:pt x="73" y="10"/>
                  </a:lnTo>
                  <a:lnTo>
                    <a:pt x="49" y="17"/>
                  </a:lnTo>
                  <a:lnTo>
                    <a:pt x="39" y="24"/>
                  </a:lnTo>
                  <a:lnTo>
                    <a:pt x="33" y="33"/>
                  </a:lnTo>
                  <a:lnTo>
                    <a:pt x="39" y="48"/>
                  </a:lnTo>
                  <a:lnTo>
                    <a:pt x="33" y="64"/>
                  </a:lnTo>
                  <a:lnTo>
                    <a:pt x="26" y="72"/>
                  </a:lnTo>
                  <a:lnTo>
                    <a:pt x="12" y="80"/>
                  </a:lnTo>
                  <a:lnTo>
                    <a:pt x="10" y="96"/>
                  </a:lnTo>
                  <a:lnTo>
                    <a:pt x="8" y="108"/>
                  </a:lnTo>
                  <a:lnTo>
                    <a:pt x="0" y="121"/>
                  </a:lnTo>
                  <a:lnTo>
                    <a:pt x="0" y="133"/>
                  </a:lnTo>
                  <a:lnTo>
                    <a:pt x="3" y="147"/>
                  </a:lnTo>
                  <a:lnTo>
                    <a:pt x="1" y="163"/>
                  </a:lnTo>
                  <a:lnTo>
                    <a:pt x="3" y="176"/>
                  </a:lnTo>
                  <a:lnTo>
                    <a:pt x="8" y="190"/>
                  </a:lnTo>
                  <a:lnTo>
                    <a:pt x="8" y="206"/>
                  </a:lnTo>
                  <a:lnTo>
                    <a:pt x="10" y="226"/>
                  </a:lnTo>
                  <a:lnTo>
                    <a:pt x="17" y="243"/>
                  </a:lnTo>
                  <a:lnTo>
                    <a:pt x="33" y="250"/>
                  </a:lnTo>
                  <a:lnTo>
                    <a:pt x="32" y="263"/>
                  </a:lnTo>
                  <a:lnTo>
                    <a:pt x="26" y="279"/>
                  </a:lnTo>
                  <a:lnTo>
                    <a:pt x="69" y="279"/>
                  </a:lnTo>
                  <a:lnTo>
                    <a:pt x="85" y="277"/>
                  </a:lnTo>
                  <a:lnTo>
                    <a:pt x="101" y="279"/>
                  </a:lnTo>
                  <a:lnTo>
                    <a:pt x="156" y="279"/>
                  </a:lnTo>
                  <a:lnTo>
                    <a:pt x="162" y="281"/>
                  </a:lnTo>
                  <a:lnTo>
                    <a:pt x="162" y="281"/>
                  </a:lnTo>
                  <a:lnTo>
                    <a:pt x="162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63">
              <a:extLst>
                <a:ext uri="{FF2B5EF4-FFF2-40B4-BE49-F238E27FC236}">
                  <a16:creationId xmlns:a16="http://schemas.microsoft.com/office/drawing/2014/main" id="{9D9F9A8C-F87B-22D9-25F4-9FE84B1649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3591365"/>
              <a:ext cx="896704" cy="815391"/>
            </a:xfrm>
            <a:custGeom>
              <a:avLst/>
              <a:gdLst>
                <a:gd name="T0" fmla="*/ 326 w 397"/>
                <a:gd name="T1" fmla="*/ 361 h 361"/>
                <a:gd name="T2" fmla="*/ 379 w 397"/>
                <a:gd name="T3" fmla="*/ 258 h 361"/>
                <a:gd name="T4" fmla="*/ 392 w 397"/>
                <a:gd name="T5" fmla="*/ 242 h 361"/>
                <a:gd name="T6" fmla="*/ 397 w 397"/>
                <a:gd name="T7" fmla="*/ 172 h 361"/>
                <a:gd name="T8" fmla="*/ 383 w 397"/>
                <a:gd name="T9" fmla="*/ 176 h 361"/>
                <a:gd name="T10" fmla="*/ 365 w 397"/>
                <a:gd name="T11" fmla="*/ 171 h 361"/>
                <a:gd name="T12" fmla="*/ 363 w 397"/>
                <a:gd name="T13" fmla="*/ 158 h 361"/>
                <a:gd name="T14" fmla="*/ 360 w 397"/>
                <a:gd name="T15" fmla="*/ 140 h 361"/>
                <a:gd name="T16" fmla="*/ 360 w 397"/>
                <a:gd name="T17" fmla="*/ 128 h 361"/>
                <a:gd name="T18" fmla="*/ 372 w 397"/>
                <a:gd name="T19" fmla="*/ 114 h 361"/>
                <a:gd name="T20" fmla="*/ 388 w 397"/>
                <a:gd name="T21" fmla="*/ 92 h 361"/>
                <a:gd name="T22" fmla="*/ 374 w 397"/>
                <a:gd name="T23" fmla="*/ 74 h 361"/>
                <a:gd name="T24" fmla="*/ 356 w 397"/>
                <a:gd name="T25" fmla="*/ 64 h 361"/>
                <a:gd name="T26" fmla="*/ 347 w 397"/>
                <a:gd name="T27" fmla="*/ 53 h 361"/>
                <a:gd name="T28" fmla="*/ 333 w 397"/>
                <a:gd name="T29" fmla="*/ 37 h 361"/>
                <a:gd name="T30" fmla="*/ 340 w 397"/>
                <a:gd name="T31" fmla="*/ 26 h 361"/>
                <a:gd name="T32" fmla="*/ 354 w 397"/>
                <a:gd name="T33" fmla="*/ 14 h 361"/>
                <a:gd name="T34" fmla="*/ 367 w 397"/>
                <a:gd name="T35" fmla="*/ 3 h 361"/>
                <a:gd name="T36" fmla="*/ 228 w 397"/>
                <a:gd name="T37" fmla="*/ 0 h 361"/>
                <a:gd name="T38" fmla="*/ 185 w 397"/>
                <a:gd name="T39" fmla="*/ 0 h 361"/>
                <a:gd name="T40" fmla="*/ 2 w 397"/>
                <a:gd name="T41" fmla="*/ 0 h 361"/>
                <a:gd name="T42" fmla="*/ 0 w 397"/>
                <a:gd name="T43" fmla="*/ 122 h 361"/>
                <a:gd name="T44" fmla="*/ 54 w 397"/>
                <a:gd name="T45" fmla="*/ 122 h 361"/>
                <a:gd name="T46" fmla="*/ 151 w 397"/>
                <a:gd name="T47" fmla="*/ 126 h 361"/>
                <a:gd name="T48" fmla="*/ 169 w 397"/>
                <a:gd name="T49" fmla="*/ 137 h 361"/>
                <a:gd name="T50" fmla="*/ 187 w 397"/>
                <a:gd name="T51" fmla="*/ 146 h 361"/>
                <a:gd name="T52" fmla="*/ 203 w 397"/>
                <a:gd name="T53" fmla="*/ 151 h 361"/>
                <a:gd name="T54" fmla="*/ 217 w 397"/>
                <a:gd name="T55" fmla="*/ 160 h 361"/>
                <a:gd name="T56" fmla="*/ 226 w 397"/>
                <a:gd name="T57" fmla="*/ 171 h 361"/>
                <a:gd name="T58" fmla="*/ 251 w 397"/>
                <a:gd name="T59" fmla="*/ 206 h 361"/>
                <a:gd name="T60" fmla="*/ 274 w 397"/>
                <a:gd name="T61" fmla="*/ 243 h 361"/>
                <a:gd name="T62" fmla="*/ 281 w 397"/>
                <a:gd name="T63" fmla="*/ 302 h 361"/>
                <a:gd name="T64" fmla="*/ 294 w 397"/>
                <a:gd name="T65" fmla="*/ 299 h 361"/>
                <a:gd name="T66" fmla="*/ 299 w 397"/>
                <a:gd name="T67" fmla="*/ 311 h 361"/>
                <a:gd name="T68" fmla="*/ 312 w 397"/>
                <a:gd name="T69" fmla="*/ 320 h 361"/>
                <a:gd name="T70" fmla="*/ 324 w 397"/>
                <a:gd name="T71" fmla="*/ 324 h 361"/>
                <a:gd name="T72" fmla="*/ 321 w 397"/>
                <a:gd name="T73" fmla="*/ 340 h 361"/>
                <a:gd name="T74" fmla="*/ 326 w 397"/>
                <a:gd name="T75" fmla="*/ 354 h 361"/>
                <a:gd name="T76" fmla="*/ 326 w 397"/>
                <a:gd name="T77" fmla="*/ 361 h 361"/>
                <a:gd name="T78" fmla="*/ 326 w 397"/>
                <a:gd name="T79" fmla="*/ 361 h 361"/>
                <a:gd name="T80" fmla="*/ 326 w 397"/>
                <a:gd name="T81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7" h="361">
                  <a:moveTo>
                    <a:pt x="326" y="361"/>
                  </a:moveTo>
                  <a:lnTo>
                    <a:pt x="379" y="258"/>
                  </a:lnTo>
                  <a:lnTo>
                    <a:pt x="392" y="242"/>
                  </a:lnTo>
                  <a:lnTo>
                    <a:pt x="397" y="172"/>
                  </a:lnTo>
                  <a:lnTo>
                    <a:pt x="383" y="176"/>
                  </a:lnTo>
                  <a:lnTo>
                    <a:pt x="365" y="171"/>
                  </a:lnTo>
                  <a:lnTo>
                    <a:pt x="363" y="158"/>
                  </a:lnTo>
                  <a:lnTo>
                    <a:pt x="360" y="140"/>
                  </a:lnTo>
                  <a:lnTo>
                    <a:pt x="360" y="128"/>
                  </a:lnTo>
                  <a:lnTo>
                    <a:pt x="372" y="114"/>
                  </a:lnTo>
                  <a:lnTo>
                    <a:pt x="388" y="92"/>
                  </a:lnTo>
                  <a:lnTo>
                    <a:pt x="374" y="74"/>
                  </a:lnTo>
                  <a:lnTo>
                    <a:pt x="356" y="64"/>
                  </a:lnTo>
                  <a:lnTo>
                    <a:pt x="347" y="53"/>
                  </a:lnTo>
                  <a:lnTo>
                    <a:pt x="333" y="37"/>
                  </a:lnTo>
                  <a:lnTo>
                    <a:pt x="340" y="26"/>
                  </a:lnTo>
                  <a:lnTo>
                    <a:pt x="354" y="14"/>
                  </a:lnTo>
                  <a:lnTo>
                    <a:pt x="367" y="3"/>
                  </a:lnTo>
                  <a:lnTo>
                    <a:pt x="228" y="0"/>
                  </a:lnTo>
                  <a:lnTo>
                    <a:pt x="185" y="0"/>
                  </a:lnTo>
                  <a:lnTo>
                    <a:pt x="2" y="0"/>
                  </a:lnTo>
                  <a:lnTo>
                    <a:pt x="0" y="122"/>
                  </a:lnTo>
                  <a:lnTo>
                    <a:pt x="54" y="122"/>
                  </a:lnTo>
                  <a:lnTo>
                    <a:pt x="151" y="126"/>
                  </a:lnTo>
                  <a:lnTo>
                    <a:pt x="169" y="137"/>
                  </a:lnTo>
                  <a:lnTo>
                    <a:pt x="187" y="146"/>
                  </a:lnTo>
                  <a:lnTo>
                    <a:pt x="203" y="151"/>
                  </a:lnTo>
                  <a:lnTo>
                    <a:pt x="217" y="160"/>
                  </a:lnTo>
                  <a:lnTo>
                    <a:pt x="226" y="171"/>
                  </a:lnTo>
                  <a:lnTo>
                    <a:pt x="251" y="206"/>
                  </a:lnTo>
                  <a:lnTo>
                    <a:pt x="274" y="243"/>
                  </a:lnTo>
                  <a:lnTo>
                    <a:pt x="281" y="302"/>
                  </a:lnTo>
                  <a:lnTo>
                    <a:pt x="294" y="299"/>
                  </a:lnTo>
                  <a:lnTo>
                    <a:pt x="299" y="311"/>
                  </a:lnTo>
                  <a:lnTo>
                    <a:pt x="312" y="320"/>
                  </a:lnTo>
                  <a:lnTo>
                    <a:pt x="324" y="324"/>
                  </a:lnTo>
                  <a:lnTo>
                    <a:pt x="321" y="340"/>
                  </a:lnTo>
                  <a:lnTo>
                    <a:pt x="326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6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64">
              <a:extLst>
                <a:ext uri="{FF2B5EF4-FFF2-40B4-BE49-F238E27FC236}">
                  <a16:creationId xmlns:a16="http://schemas.microsoft.com/office/drawing/2014/main" id="{6C5DAD01-05D6-E1DF-E461-B0A63C0FC1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4460" y="4628108"/>
              <a:ext cx="555640" cy="623401"/>
            </a:xfrm>
            <a:custGeom>
              <a:avLst/>
              <a:gdLst>
                <a:gd name="T0" fmla="*/ 200 w 246"/>
                <a:gd name="T1" fmla="*/ 276 h 276"/>
                <a:gd name="T2" fmla="*/ 210 w 246"/>
                <a:gd name="T3" fmla="*/ 267 h 276"/>
                <a:gd name="T4" fmla="*/ 228 w 246"/>
                <a:gd name="T5" fmla="*/ 262 h 276"/>
                <a:gd name="T6" fmla="*/ 232 w 246"/>
                <a:gd name="T7" fmla="*/ 249 h 276"/>
                <a:gd name="T8" fmla="*/ 241 w 246"/>
                <a:gd name="T9" fmla="*/ 238 h 276"/>
                <a:gd name="T10" fmla="*/ 246 w 246"/>
                <a:gd name="T11" fmla="*/ 222 h 276"/>
                <a:gd name="T12" fmla="*/ 235 w 246"/>
                <a:gd name="T13" fmla="*/ 199 h 276"/>
                <a:gd name="T14" fmla="*/ 216 w 246"/>
                <a:gd name="T15" fmla="*/ 171 h 276"/>
                <a:gd name="T16" fmla="*/ 205 w 246"/>
                <a:gd name="T17" fmla="*/ 157 h 276"/>
                <a:gd name="T18" fmla="*/ 210 w 246"/>
                <a:gd name="T19" fmla="*/ 117 h 276"/>
                <a:gd name="T20" fmla="*/ 209 w 246"/>
                <a:gd name="T21" fmla="*/ 105 h 276"/>
                <a:gd name="T22" fmla="*/ 214 w 246"/>
                <a:gd name="T23" fmla="*/ 85 h 276"/>
                <a:gd name="T24" fmla="*/ 212 w 246"/>
                <a:gd name="T25" fmla="*/ 66 h 276"/>
                <a:gd name="T26" fmla="*/ 210 w 246"/>
                <a:gd name="T27" fmla="*/ 53 h 276"/>
                <a:gd name="T28" fmla="*/ 203 w 246"/>
                <a:gd name="T29" fmla="*/ 35 h 276"/>
                <a:gd name="T30" fmla="*/ 193 w 246"/>
                <a:gd name="T31" fmla="*/ 25 h 276"/>
                <a:gd name="T32" fmla="*/ 152 w 246"/>
                <a:gd name="T33" fmla="*/ 7 h 276"/>
                <a:gd name="T34" fmla="*/ 127 w 246"/>
                <a:gd name="T35" fmla="*/ 7 h 276"/>
                <a:gd name="T36" fmla="*/ 95 w 246"/>
                <a:gd name="T37" fmla="*/ 0 h 276"/>
                <a:gd name="T38" fmla="*/ 80 w 246"/>
                <a:gd name="T39" fmla="*/ 11 h 276"/>
                <a:gd name="T40" fmla="*/ 66 w 246"/>
                <a:gd name="T41" fmla="*/ 27 h 276"/>
                <a:gd name="T42" fmla="*/ 48 w 246"/>
                <a:gd name="T43" fmla="*/ 43 h 276"/>
                <a:gd name="T44" fmla="*/ 40 w 246"/>
                <a:gd name="T45" fmla="*/ 55 h 276"/>
                <a:gd name="T46" fmla="*/ 31 w 246"/>
                <a:gd name="T47" fmla="*/ 69 h 276"/>
                <a:gd name="T48" fmla="*/ 18 w 246"/>
                <a:gd name="T49" fmla="*/ 71 h 276"/>
                <a:gd name="T50" fmla="*/ 11 w 246"/>
                <a:gd name="T51" fmla="*/ 84 h 276"/>
                <a:gd name="T52" fmla="*/ 2 w 246"/>
                <a:gd name="T53" fmla="*/ 100 h 276"/>
                <a:gd name="T54" fmla="*/ 0 w 246"/>
                <a:gd name="T55" fmla="*/ 114 h 276"/>
                <a:gd name="T56" fmla="*/ 2 w 246"/>
                <a:gd name="T57" fmla="*/ 128 h 276"/>
                <a:gd name="T58" fmla="*/ 9 w 246"/>
                <a:gd name="T59" fmla="*/ 139 h 276"/>
                <a:gd name="T60" fmla="*/ 11 w 246"/>
                <a:gd name="T61" fmla="*/ 155 h 276"/>
                <a:gd name="T62" fmla="*/ 16 w 246"/>
                <a:gd name="T63" fmla="*/ 169 h 276"/>
                <a:gd name="T64" fmla="*/ 29 w 246"/>
                <a:gd name="T65" fmla="*/ 176 h 276"/>
                <a:gd name="T66" fmla="*/ 32 w 246"/>
                <a:gd name="T67" fmla="*/ 187 h 276"/>
                <a:gd name="T68" fmla="*/ 48 w 246"/>
                <a:gd name="T69" fmla="*/ 196 h 276"/>
                <a:gd name="T70" fmla="*/ 56 w 246"/>
                <a:gd name="T71" fmla="*/ 208 h 276"/>
                <a:gd name="T72" fmla="*/ 72 w 246"/>
                <a:gd name="T73" fmla="*/ 221 h 276"/>
                <a:gd name="T74" fmla="*/ 104 w 246"/>
                <a:gd name="T75" fmla="*/ 221 h 276"/>
                <a:gd name="T76" fmla="*/ 123 w 246"/>
                <a:gd name="T77" fmla="*/ 221 h 276"/>
                <a:gd name="T78" fmla="*/ 139 w 246"/>
                <a:gd name="T79" fmla="*/ 215 h 276"/>
                <a:gd name="T80" fmla="*/ 169 w 246"/>
                <a:gd name="T81" fmla="*/ 242 h 276"/>
                <a:gd name="T82" fmla="*/ 184 w 246"/>
                <a:gd name="T83" fmla="*/ 256 h 276"/>
                <a:gd name="T84" fmla="*/ 194 w 246"/>
                <a:gd name="T85" fmla="*/ 269 h 276"/>
                <a:gd name="T86" fmla="*/ 200 w 246"/>
                <a:gd name="T87" fmla="*/ 276 h 276"/>
                <a:gd name="T88" fmla="*/ 200 w 246"/>
                <a:gd name="T89" fmla="*/ 276 h 276"/>
                <a:gd name="T90" fmla="*/ 200 w 246"/>
                <a:gd name="T91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6" h="276">
                  <a:moveTo>
                    <a:pt x="200" y="276"/>
                  </a:moveTo>
                  <a:lnTo>
                    <a:pt x="210" y="267"/>
                  </a:lnTo>
                  <a:lnTo>
                    <a:pt x="228" y="262"/>
                  </a:lnTo>
                  <a:lnTo>
                    <a:pt x="232" y="249"/>
                  </a:lnTo>
                  <a:lnTo>
                    <a:pt x="241" y="238"/>
                  </a:lnTo>
                  <a:lnTo>
                    <a:pt x="246" y="222"/>
                  </a:lnTo>
                  <a:lnTo>
                    <a:pt x="235" y="199"/>
                  </a:lnTo>
                  <a:lnTo>
                    <a:pt x="216" y="171"/>
                  </a:lnTo>
                  <a:lnTo>
                    <a:pt x="205" y="157"/>
                  </a:lnTo>
                  <a:lnTo>
                    <a:pt x="210" y="117"/>
                  </a:lnTo>
                  <a:lnTo>
                    <a:pt x="209" y="105"/>
                  </a:lnTo>
                  <a:lnTo>
                    <a:pt x="214" y="85"/>
                  </a:lnTo>
                  <a:lnTo>
                    <a:pt x="212" y="66"/>
                  </a:lnTo>
                  <a:lnTo>
                    <a:pt x="210" y="53"/>
                  </a:lnTo>
                  <a:lnTo>
                    <a:pt x="203" y="35"/>
                  </a:lnTo>
                  <a:lnTo>
                    <a:pt x="193" y="25"/>
                  </a:lnTo>
                  <a:lnTo>
                    <a:pt x="152" y="7"/>
                  </a:lnTo>
                  <a:lnTo>
                    <a:pt x="127" y="7"/>
                  </a:lnTo>
                  <a:lnTo>
                    <a:pt x="95" y="0"/>
                  </a:lnTo>
                  <a:lnTo>
                    <a:pt x="80" y="11"/>
                  </a:lnTo>
                  <a:lnTo>
                    <a:pt x="66" y="27"/>
                  </a:lnTo>
                  <a:lnTo>
                    <a:pt x="48" y="43"/>
                  </a:lnTo>
                  <a:lnTo>
                    <a:pt x="40" y="55"/>
                  </a:lnTo>
                  <a:lnTo>
                    <a:pt x="31" y="69"/>
                  </a:lnTo>
                  <a:lnTo>
                    <a:pt x="18" y="71"/>
                  </a:lnTo>
                  <a:lnTo>
                    <a:pt x="11" y="84"/>
                  </a:lnTo>
                  <a:lnTo>
                    <a:pt x="2" y="100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9" y="139"/>
                  </a:lnTo>
                  <a:lnTo>
                    <a:pt x="11" y="155"/>
                  </a:lnTo>
                  <a:lnTo>
                    <a:pt x="16" y="169"/>
                  </a:lnTo>
                  <a:lnTo>
                    <a:pt x="29" y="176"/>
                  </a:lnTo>
                  <a:lnTo>
                    <a:pt x="32" y="187"/>
                  </a:lnTo>
                  <a:lnTo>
                    <a:pt x="48" y="196"/>
                  </a:lnTo>
                  <a:lnTo>
                    <a:pt x="56" y="208"/>
                  </a:lnTo>
                  <a:lnTo>
                    <a:pt x="72" y="221"/>
                  </a:lnTo>
                  <a:lnTo>
                    <a:pt x="104" y="221"/>
                  </a:lnTo>
                  <a:lnTo>
                    <a:pt x="123" y="221"/>
                  </a:lnTo>
                  <a:lnTo>
                    <a:pt x="139" y="215"/>
                  </a:lnTo>
                  <a:lnTo>
                    <a:pt x="169" y="242"/>
                  </a:lnTo>
                  <a:lnTo>
                    <a:pt x="184" y="256"/>
                  </a:lnTo>
                  <a:lnTo>
                    <a:pt x="194" y="269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200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65">
              <a:extLst>
                <a:ext uri="{FF2B5EF4-FFF2-40B4-BE49-F238E27FC236}">
                  <a16:creationId xmlns:a16="http://schemas.microsoft.com/office/drawing/2014/main" id="{2A6B3B91-F254-1B96-D3C3-765BFE31C9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13397" y="5411875"/>
              <a:ext cx="562416" cy="478844"/>
            </a:xfrm>
            <a:custGeom>
              <a:avLst/>
              <a:gdLst>
                <a:gd name="T0" fmla="*/ 80 w 249"/>
                <a:gd name="T1" fmla="*/ 212 h 212"/>
                <a:gd name="T2" fmla="*/ 89 w 249"/>
                <a:gd name="T3" fmla="*/ 206 h 212"/>
                <a:gd name="T4" fmla="*/ 105 w 249"/>
                <a:gd name="T5" fmla="*/ 208 h 212"/>
                <a:gd name="T6" fmla="*/ 116 w 249"/>
                <a:gd name="T7" fmla="*/ 205 h 212"/>
                <a:gd name="T8" fmla="*/ 130 w 249"/>
                <a:gd name="T9" fmla="*/ 196 h 212"/>
                <a:gd name="T10" fmla="*/ 144 w 249"/>
                <a:gd name="T11" fmla="*/ 190 h 212"/>
                <a:gd name="T12" fmla="*/ 157 w 249"/>
                <a:gd name="T13" fmla="*/ 196 h 212"/>
                <a:gd name="T14" fmla="*/ 192 w 249"/>
                <a:gd name="T15" fmla="*/ 183 h 212"/>
                <a:gd name="T16" fmla="*/ 214 w 249"/>
                <a:gd name="T17" fmla="*/ 171 h 212"/>
                <a:gd name="T18" fmla="*/ 249 w 249"/>
                <a:gd name="T19" fmla="*/ 142 h 212"/>
                <a:gd name="T20" fmla="*/ 240 w 249"/>
                <a:gd name="T21" fmla="*/ 116 h 212"/>
                <a:gd name="T22" fmla="*/ 235 w 249"/>
                <a:gd name="T23" fmla="*/ 98 h 212"/>
                <a:gd name="T24" fmla="*/ 228 w 249"/>
                <a:gd name="T25" fmla="*/ 82 h 212"/>
                <a:gd name="T26" fmla="*/ 215 w 249"/>
                <a:gd name="T27" fmla="*/ 77 h 212"/>
                <a:gd name="T28" fmla="*/ 203 w 249"/>
                <a:gd name="T29" fmla="*/ 78 h 212"/>
                <a:gd name="T30" fmla="*/ 191 w 249"/>
                <a:gd name="T31" fmla="*/ 71 h 212"/>
                <a:gd name="T32" fmla="*/ 178 w 249"/>
                <a:gd name="T33" fmla="*/ 69 h 212"/>
                <a:gd name="T34" fmla="*/ 162 w 249"/>
                <a:gd name="T35" fmla="*/ 69 h 212"/>
                <a:gd name="T36" fmla="*/ 150 w 249"/>
                <a:gd name="T37" fmla="*/ 69 h 212"/>
                <a:gd name="T38" fmla="*/ 135 w 249"/>
                <a:gd name="T39" fmla="*/ 69 h 212"/>
                <a:gd name="T40" fmla="*/ 125 w 249"/>
                <a:gd name="T41" fmla="*/ 62 h 212"/>
                <a:gd name="T42" fmla="*/ 110 w 249"/>
                <a:gd name="T43" fmla="*/ 64 h 212"/>
                <a:gd name="T44" fmla="*/ 100 w 249"/>
                <a:gd name="T45" fmla="*/ 53 h 212"/>
                <a:gd name="T46" fmla="*/ 84 w 249"/>
                <a:gd name="T47" fmla="*/ 53 h 212"/>
                <a:gd name="T48" fmla="*/ 71 w 249"/>
                <a:gd name="T49" fmla="*/ 46 h 212"/>
                <a:gd name="T50" fmla="*/ 59 w 249"/>
                <a:gd name="T51" fmla="*/ 36 h 212"/>
                <a:gd name="T52" fmla="*/ 55 w 249"/>
                <a:gd name="T53" fmla="*/ 21 h 212"/>
                <a:gd name="T54" fmla="*/ 43 w 249"/>
                <a:gd name="T55" fmla="*/ 11 h 212"/>
                <a:gd name="T56" fmla="*/ 36 w 249"/>
                <a:gd name="T57" fmla="*/ 0 h 212"/>
                <a:gd name="T58" fmla="*/ 25 w 249"/>
                <a:gd name="T59" fmla="*/ 21 h 212"/>
                <a:gd name="T60" fmla="*/ 20 w 249"/>
                <a:gd name="T61" fmla="*/ 46 h 212"/>
                <a:gd name="T62" fmla="*/ 14 w 249"/>
                <a:gd name="T63" fmla="*/ 64 h 212"/>
                <a:gd name="T64" fmla="*/ 9 w 249"/>
                <a:gd name="T65" fmla="*/ 77 h 212"/>
                <a:gd name="T66" fmla="*/ 0 w 249"/>
                <a:gd name="T67" fmla="*/ 101 h 212"/>
                <a:gd name="T68" fmla="*/ 2 w 249"/>
                <a:gd name="T69" fmla="*/ 116 h 212"/>
                <a:gd name="T70" fmla="*/ 11 w 249"/>
                <a:gd name="T71" fmla="*/ 123 h 212"/>
                <a:gd name="T72" fmla="*/ 21 w 249"/>
                <a:gd name="T73" fmla="*/ 133 h 212"/>
                <a:gd name="T74" fmla="*/ 29 w 249"/>
                <a:gd name="T75" fmla="*/ 148 h 212"/>
                <a:gd name="T76" fmla="*/ 37 w 249"/>
                <a:gd name="T77" fmla="*/ 158 h 212"/>
                <a:gd name="T78" fmla="*/ 46 w 249"/>
                <a:gd name="T79" fmla="*/ 169 h 212"/>
                <a:gd name="T80" fmla="*/ 52 w 249"/>
                <a:gd name="T81" fmla="*/ 183 h 212"/>
                <a:gd name="T82" fmla="*/ 62 w 249"/>
                <a:gd name="T83" fmla="*/ 194 h 212"/>
                <a:gd name="T84" fmla="*/ 71 w 249"/>
                <a:gd name="T85" fmla="*/ 201 h 212"/>
                <a:gd name="T86" fmla="*/ 80 w 249"/>
                <a:gd name="T87" fmla="*/ 212 h 212"/>
                <a:gd name="T88" fmla="*/ 80 w 249"/>
                <a:gd name="T89" fmla="*/ 212 h 212"/>
                <a:gd name="T90" fmla="*/ 80 w 249"/>
                <a:gd name="T9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212">
                  <a:moveTo>
                    <a:pt x="80" y="212"/>
                  </a:moveTo>
                  <a:lnTo>
                    <a:pt x="89" y="206"/>
                  </a:lnTo>
                  <a:lnTo>
                    <a:pt x="105" y="208"/>
                  </a:lnTo>
                  <a:lnTo>
                    <a:pt x="116" y="205"/>
                  </a:lnTo>
                  <a:lnTo>
                    <a:pt x="130" y="196"/>
                  </a:lnTo>
                  <a:lnTo>
                    <a:pt x="144" y="190"/>
                  </a:lnTo>
                  <a:lnTo>
                    <a:pt x="157" y="196"/>
                  </a:lnTo>
                  <a:lnTo>
                    <a:pt x="192" y="183"/>
                  </a:lnTo>
                  <a:lnTo>
                    <a:pt x="214" y="171"/>
                  </a:lnTo>
                  <a:lnTo>
                    <a:pt x="249" y="142"/>
                  </a:lnTo>
                  <a:lnTo>
                    <a:pt x="240" y="116"/>
                  </a:lnTo>
                  <a:lnTo>
                    <a:pt x="235" y="98"/>
                  </a:lnTo>
                  <a:lnTo>
                    <a:pt x="228" y="82"/>
                  </a:lnTo>
                  <a:lnTo>
                    <a:pt x="215" y="77"/>
                  </a:lnTo>
                  <a:lnTo>
                    <a:pt x="203" y="78"/>
                  </a:lnTo>
                  <a:lnTo>
                    <a:pt x="191" y="71"/>
                  </a:lnTo>
                  <a:lnTo>
                    <a:pt x="178" y="69"/>
                  </a:lnTo>
                  <a:lnTo>
                    <a:pt x="162" y="69"/>
                  </a:lnTo>
                  <a:lnTo>
                    <a:pt x="150" y="69"/>
                  </a:lnTo>
                  <a:lnTo>
                    <a:pt x="135" y="69"/>
                  </a:lnTo>
                  <a:lnTo>
                    <a:pt x="125" y="62"/>
                  </a:lnTo>
                  <a:lnTo>
                    <a:pt x="110" y="64"/>
                  </a:lnTo>
                  <a:lnTo>
                    <a:pt x="100" y="53"/>
                  </a:lnTo>
                  <a:lnTo>
                    <a:pt x="84" y="53"/>
                  </a:lnTo>
                  <a:lnTo>
                    <a:pt x="71" y="46"/>
                  </a:lnTo>
                  <a:lnTo>
                    <a:pt x="59" y="36"/>
                  </a:lnTo>
                  <a:lnTo>
                    <a:pt x="55" y="21"/>
                  </a:lnTo>
                  <a:lnTo>
                    <a:pt x="43" y="11"/>
                  </a:lnTo>
                  <a:lnTo>
                    <a:pt x="36" y="0"/>
                  </a:lnTo>
                  <a:lnTo>
                    <a:pt x="25" y="21"/>
                  </a:lnTo>
                  <a:lnTo>
                    <a:pt x="20" y="46"/>
                  </a:lnTo>
                  <a:lnTo>
                    <a:pt x="14" y="64"/>
                  </a:lnTo>
                  <a:lnTo>
                    <a:pt x="9" y="77"/>
                  </a:lnTo>
                  <a:lnTo>
                    <a:pt x="0" y="101"/>
                  </a:lnTo>
                  <a:lnTo>
                    <a:pt x="2" y="116"/>
                  </a:lnTo>
                  <a:lnTo>
                    <a:pt x="11" y="123"/>
                  </a:lnTo>
                  <a:lnTo>
                    <a:pt x="21" y="133"/>
                  </a:lnTo>
                  <a:lnTo>
                    <a:pt x="29" y="148"/>
                  </a:lnTo>
                  <a:lnTo>
                    <a:pt x="37" y="158"/>
                  </a:lnTo>
                  <a:lnTo>
                    <a:pt x="46" y="169"/>
                  </a:lnTo>
                  <a:lnTo>
                    <a:pt x="52" y="183"/>
                  </a:lnTo>
                  <a:lnTo>
                    <a:pt x="62" y="194"/>
                  </a:lnTo>
                  <a:lnTo>
                    <a:pt x="71" y="201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80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66">
              <a:extLst>
                <a:ext uri="{FF2B5EF4-FFF2-40B4-BE49-F238E27FC236}">
                  <a16:creationId xmlns:a16="http://schemas.microsoft.com/office/drawing/2014/main" id="{8B92F290-960A-80CC-DFF8-76DEBE8F25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76052" y="4799769"/>
              <a:ext cx="682127" cy="709231"/>
            </a:xfrm>
            <a:custGeom>
              <a:avLst/>
              <a:gdLst>
                <a:gd name="T0" fmla="*/ 103 w 302"/>
                <a:gd name="T1" fmla="*/ 314 h 314"/>
                <a:gd name="T2" fmla="*/ 114 w 302"/>
                <a:gd name="T3" fmla="*/ 312 h 314"/>
                <a:gd name="T4" fmla="*/ 236 w 302"/>
                <a:gd name="T5" fmla="*/ 308 h 314"/>
                <a:gd name="T6" fmla="*/ 284 w 302"/>
                <a:gd name="T7" fmla="*/ 314 h 314"/>
                <a:gd name="T8" fmla="*/ 297 w 302"/>
                <a:gd name="T9" fmla="*/ 292 h 314"/>
                <a:gd name="T10" fmla="*/ 299 w 302"/>
                <a:gd name="T11" fmla="*/ 202 h 314"/>
                <a:gd name="T12" fmla="*/ 302 w 302"/>
                <a:gd name="T13" fmla="*/ 173 h 314"/>
                <a:gd name="T14" fmla="*/ 302 w 302"/>
                <a:gd name="T15" fmla="*/ 63 h 314"/>
                <a:gd name="T16" fmla="*/ 302 w 302"/>
                <a:gd name="T17" fmla="*/ 16 h 314"/>
                <a:gd name="T18" fmla="*/ 300 w 302"/>
                <a:gd name="T19" fmla="*/ 0 h 314"/>
                <a:gd name="T20" fmla="*/ 245 w 302"/>
                <a:gd name="T21" fmla="*/ 0 h 314"/>
                <a:gd name="T22" fmla="*/ 240 w 302"/>
                <a:gd name="T23" fmla="*/ 16 h 314"/>
                <a:gd name="T24" fmla="*/ 117 w 302"/>
                <a:gd name="T25" fmla="*/ 15 h 314"/>
                <a:gd name="T26" fmla="*/ 80 w 302"/>
                <a:gd name="T27" fmla="*/ 13 h 314"/>
                <a:gd name="T28" fmla="*/ 74 w 302"/>
                <a:gd name="T29" fmla="*/ 25 h 314"/>
                <a:gd name="T30" fmla="*/ 46 w 302"/>
                <a:gd name="T31" fmla="*/ 25 h 314"/>
                <a:gd name="T32" fmla="*/ 33 w 302"/>
                <a:gd name="T33" fmla="*/ 16 h 314"/>
                <a:gd name="T34" fmla="*/ 33 w 302"/>
                <a:gd name="T35" fmla="*/ 63 h 314"/>
                <a:gd name="T36" fmla="*/ 21 w 302"/>
                <a:gd name="T37" fmla="*/ 61 h 314"/>
                <a:gd name="T38" fmla="*/ 21 w 302"/>
                <a:gd name="T39" fmla="*/ 145 h 314"/>
                <a:gd name="T40" fmla="*/ 19 w 302"/>
                <a:gd name="T41" fmla="*/ 187 h 314"/>
                <a:gd name="T42" fmla="*/ 3 w 302"/>
                <a:gd name="T43" fmla="*/ 186 h 314"/>
                <a:gd name="T44" fmla="*/ 0 w 302"/>
                <a:gd name="T45" fmla="*/ 289 h 314"/>
                <a:gd name="T46" fmla="*/ 0 w 302"/>
                <a:gd name="T47" fmla="*/ 308 h 314"/>
                <a:gd name="T48" fmla="*/ 85 w 302"/>
                <a:gd name="T49" fmla="*/ 308 h 314"/>
                <a:gd name="T50" fmla="*/ 101 w 302"/>
                <a:gd name="T51" fmla="*/ 307 h 314"/>
                <a:gd name="T52" fmla="*/ 103 w 302"/>
                <a:gd name="T53" fmla="*/ 314 h 314"/>
                <a:gd name="T54" fmla="*/ 103 w 302"/>
                <a:gd name="T55" fmla="*/ 314 h 314"/>
                <a:gd name="T56" fmla="*/ 103 w 302"/>
                <a:gd name="T5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2" h="314">
                  <a:moveTo>
                    <a:pt x="103" y="314"/>
                  </a:moveTo>
                  <a:lnTo>
                    <a:pt x="114" y="312"/>
                  </a:lnTo>
                  <a:lnTo>
                    <a:pt x="236" y="308"/>
                  </a:lnTo>
                  <a:lnTo>
                    <a:pt x="284" y="314"/>
                  </a:lnTo>
                  <a:lnTo>
                    <a:pt x="297" y="292"/>
                  </a:lnTo>
                  <a:lnTo>
                    <a:pt x="299" y="202"/>
                  </a:lnTo>
                  <a:lnTo>
                    <a:pt x="302" y="173"/>
                  </a:lnTo>
                  <a:lnTo>
                    <a:pt x="302" y="63"/>
                  </a:lnTo>
                  <a:lnTo>
                    <a:pt x="302" y="16"/>
                  </a:lnTo>
                  <a:lnTo>
                    <a:pt x="300" y="0"/>
                  </a:lnTo>
                  <a:lnTo>
                    <a:pt x="245" y="0"/>
                  </a:lnTo>
                  <a:lnTo>
                    <a:pt x="240" y="16"/>
                  </a:lnTo>
                  <a:lnTo>
                    <a:pt x="117" y="15"/>
                  </a:lnTo>
                  <a:lnTo>
                    <a:pt x="80" y="13"/>
                  </a:lnTo>
                  <a:lnTo>
                    <a:pt x="74" y="25"/>
                  </a:lnTo>
                  <a:lnTo>
                    <a:pt x="46" y="25"/>
                  </a:lnTo>
                  <a:lnTo>
                    <a:pt x="33" y="16"/>
                  </a:lnTo>
                  <a:lnTo>
                    <a:pt x="33" y="63"/>
                  </a:lnTo>
                  <a:lnTo>
                    <a:pt x="21" y="61"/>
                  </a:lnTo>
                  <a:lnTo>
                    <a:pt x="21" y="145"/>
                  </a:lnTo>
                  <a:lnTo>
                    <a:pt x="19" y="187"/>
                  </a:lnTo>
                  <a:lnTo>
                    <a:pt x="3" y="186"/>
                  </a:lnTo>
                  <a:lnTo>
                    <a:pt x="0" y="289"/>
                  </a:lnTo>
                  <a:lnTo>
                    <a:pt x="0" y="308"/>
                  </a:lnTo>
                  <a:lnTo>
                    <a:pt x="85" y="308"/>
                  </a:lnTo>
                  <a:lnTo>
                    <a:pt x="101" y="307"/>
                  </a:lnTo>
                  <a:lnTo>
                    <a:pt x="103" y="314"/>
                  </a:lnTo>
                  <a:lnTo>
                    <a:pt x="103" y="314"/>
                  </a:lnTo>
                  <a:lnTo>
                    <a:pt x="103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67">
              <a:extLst>
                <a:ext uri="{FF2B5EF4-FFF2-40B4-BE49-F238E27FC236}">
                  <a16:creationId xmlns:a16="http://schemas.microsoft.com/office/drawing/2014/main" id="{0C6E61C9-92F9-EA36-50A2-37BDED9851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4799769"/>
              <a:ext cx="695679" cy="716008"/>
            </a:xfrm>
            <a:custGeom>
              <a:avLst/>
              <a:gdLst>
                <a:gd name="T0" fmla="*/ 183 w 308"/>
                <a:gd name="T1" fmla="*/ 317 h 317"/>
                <a:gd name="T2" fmla="*/ 183 w 308"/>
                <a:gd name="T3" fmla="*/ 292 h 317"/>
                <a:gd name="T4" fmla="*/ 194 w 308"/>
                <a:gd name="T5" fmla="*/ 283 h 317"/>
                <a:gd name="T6" fmla="*/ 208 w 308"/>
                <a:gd name="T7" fmla="*/ 275 h 317"/>
                <a:gd name="T8" fmla="*/ 228 w 308"/>
                <a:gd name="T9" fmla="*/ 271 h 317"/>
                <a:gd name="T10" fmla="*/ 230 w 308"/>
                <a:gd name="T11" fmla="*/ 255 h 317"/>
                <a:gd name="T12" fmla="*/ 228 w 308"/>
                <a:gd name="T13" fmla="*/ 242 h 317"/>
                <a:gd name="T14" fmla="*/ 233 w 308"/>
                <a:gd name="T15" fmla="*/ 230 h 317"/>
                <a:gd name="T16" fmla="*/ 247 w 308"/>
                <a:gd name="T17" fmla="*/ 219 h 317"/>
                <a:gd name="T18" fmla="*/ 306 w 308"/>
                <a:gd name="T19" fmla="*/ 212 h 317"/>
                <a:gd name="T20" fmla="*/ 306 w 308"/>
                <a:gd name="T21" fmla="*/ 196 h 317"/>
                <a:gd name="T22" fmla="*/ 306 w 308"/>
                <a:gd name="T23" fmla="*/ 105 h 317"/>
                <a:gd name="T24" fmla="*/ 308 w 308"/>
                <a:gd name="T25" fmla="*/ 73 h 317"/>
                <a:gd name="T26" fmla="*/ 306 w 308"/>
                <a:gd name="T27" fmla="*/ 31 h 317"/>
                <a:gd name="T28" fmla="*/ 285 w 308"/>
                <a:gd name="T29" fmla="*/ 29 h 317"/>
                <a:gd name="T30" fmla="*/ 219 w 308"/>
                <a:gd name="T31" fmla="*/ 31 h 317"/>
                <a:gd name="T32" fmla="*/ 205 w 308"/>
                <a:gd name="T33" fmla="*/ 38 h 317"/>
                <a:gd name="T34" fmla="*/ 180 w 308"/>
                <a:gd name="T35" fmla="*/ 32 h 317"/>
                <a:gd name="T36" fmla="*/ 167 w 308"/>
                <a:gd name="T37" fmla="*/ 24 h 317"/>
                <a:gd name="T38" fmla="*/ 61 w 308"/>
                <a:gd name="T39" fmla="*/ 31 h 317"/>
                <a:gd name="T40" fmla="*/ 59 w 308"/>
                <a:gd name="T41" fmla="*/ 11 h 317"/>
                <a:gd name="T42" fmla="*/ 5 w 308"/>
                <a:gd name="T43" fmla="*/ 0 h 317"/>
                <a:gd name="T44" fmla="*/ 7 w 308"/>
                <a:gd name="T45" fmla="*/ 16 h 317"/>
                <a:gd name="T46" fmla="*/ 5 w 308"/>
                <a:gd name="T47" fmla="*/ 52 h 317"/>
                <a:gd name="T48" fmla="*/ 7 w 308"/>
                <a:gd name="T49" fmla="*/ 173 h 317"/>
                <a:gd name="T50" fmla="*/ 4 w 308"/>
                <a:gd name="T51" fmla="*/ 194 h 317"/>
                <a:gd name="T52" fmla="*/ 2 w 308"/>
                <a:gd name="T53" fmla="*/ 292 h 317"/>
                <a:gd name="T54" fmla="*/ 0 w 308"/>
                <a:gd name="T55" fmla="*/ 312 h 317"/>
                <a:gd name="T56" fmla="*/ 29 w 308"/>
                <a:gd name="T57" fmla="*/ 315 h 317"/>
                <a:gd name="T58" fmla="*/ 112 w 308"/>
                <a:gd name="T59" fmla="*/ 315 h 317"/>
                <a:gd name="T60" fmla="*/ 183 w 308"/>
                <a:gd name="T61" fmla="*/ 317 h 317"/>
                <a:gd name="T62" fmla="*/ 183 w 308"/>
                <a:gd name="T63" fmla="*/ 317 h 317"/>
                <a:gd name="T64" fmla="*/ 183 w 308"/>
                <a:gd name="T6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8" h="317">
                  <a:moveTo>
                    <a:pt x="183" y="317"/>
                  </a:moveTo>
                  <a:lnTo>
                    <a:pt x="183" y="292"/>
                  </a:lnTo>
                  <a:lnTo>
                    <a:pt x="194" y="283"/>
                  </a:lnTo>
                  <a:lnTo>
                    <a:pt x="208" y="275"/>
                  </a:lnTo>
                  <a:lnTo>
                    <a:pt x="228" y="271"/>
                  </a:lnTo>
                  <a:lnTo>
                    <a:pt x="230" y="255"/>
                  </a:lnTo>
                  <a:lnTo>
                    <a:pt x="228" y="242"/>
                  </a:lnTo>
                  <a:lnTo>
                    <a:pt x="233" y="230"/>
                  </a:lnTo>
                  <a:lnTo>
                    <a:pt x="247" y="219"/>
                  </a:lnTo>
                  <a:lnTo>
                    <a:pt x="306" y="212"/>
                  </a:lnTo>
                  <a:lnTo>
                    <a:pt x="306" y="196"/>
                  </a:lnTo>
                  <a:lnTo>
                    <a:pt x="306" y="105"/>
                  </a:lnTo>
                  <a:lnTo>
                    <a:pt x="308" y="73"/>
                  </a:lnTo>
                  <a:lnTo>
                    <a:pt x="306" y="31"/>
                  </a:lnTo>
                  <a:lnTo>
                    <a:pt x="285" y="29"/>
                  </a:lnTo>
                  <a:lnTo>
                    <a:pt x="219" y="31"/>
                  </a:lnTo>
                  <a:lnTo>
                    <a:pt x="205" y="38"/>
                  </a:lnTo>
                  <a:lnTo>
                    <a:pt x="180" y="32"/>
                  </a:lnTo>
                  <a:lnTo>
                    <a:pt x="167" y="24"/>
                  </a:lnTo>
                  <a:lnTo>
                    <a:pt x="61" y="31"/>
                  </a:lnTo>
                  <a:lnTo>
                    <a:pt x="59" y="11"/>
                  </a:lnTo>
                  <a:lnTo>
                    <a:pt x="5" y="0"/>
                  </a:lnTo>
                  <a:lnTo>
                    <a:pt x="7" y="16"/>
                  </a:lnTo>
                  <a:lnTo>
                    <a:pt x="5" y="52"/>
                  </a:lnTo>
                  <a:lnTo>
                    <a:pt x="7" y="173"/>
                  </a:lnTo>
                  <a:lnTo>
                    <a:pt x="4" y="194"/>
                  </a:lnTo>
                  <a:lnTo>
                    <a:pt x="2" y="292"/>
                  </a:lnTo>
                  <a:lnTo>
                    <a:pt x="0" y="312"/>
                  </a:lnTo>
                  <a:lnTo>
                    <a:pt x="29" y="315"/>
                  </a:lnTo>
                  <a:lnTo>
                    <a:pt x="112" y="315"/>
                  </a:lnTo>
                  <a:lnTo>
                    <a:pt x="183" y="317"/>
                  </a:lnTo>
                  <a:lnTo>
                    <a:pt x="183" y="317"/>
                  </a:lnTo>
                  <a:lnTo>
                    <a:pt x="183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68">
              <a:extLst>
                <a:ext uri="{FF2B5EF4-FFF2-40B4-BE49-F238E27FC236}">
                  <a16:creationId xmlns:a16="http://schemas.microsoft.com/office/drawing/2014/main" id="{DC70CBFD-C115-785B-BBAC-2D013A8EFA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5581278"/>
              <a:ext cx="514983" cy="397531"/>
            </a:xfrm>
            <a:custGeom>
              <a:avLst/>
              <a:gdLst>
                <a:gd name="T0" fmla="*/ 201 w 228"/>
                <a:gd name="T1" fmla="*/ 176 h 176"/>
                <a:gd name="T2" fmla="*/ 228 w 228"/>
                <a:gd name="T3" fmla="*/ 124 h 176"/>
                <a:gd name="T4" fmla="*/ 214 w 228"/>
                <a:gd name="T5" fmla="*/ 107 h 176"/>
                <a:gd name="T6" fmla="*/ 200 w 228"/>
                <a:gd name="T7" fmla="*/ 89 h 176"/>
                <a:gd name="T8" fmla="*/ 205 w 228"/>
                <a:gd name="T9" fmla="*/ 76 h 176"/>
                <a:gd name="T10" fmla="*/ 207 w 228"/>
                <a:gd name="T11" fmla="*/ 60 h 176"/>
                <a:gd name="T12" fmla="*/ 205 w 228"/>
                <a:gd name="T13" fmla="*/ 44 h 176"/>
                <a:gd name="T14" fmla="*/ 210 w 228"/>
                <a:gd name="T15" fmla="*/ 28 h 176"/>
                <a:gd name="T16" fmla="*/ 192 w 228"/>
                <a:gd name="T17" fmla="*/ 34 h 176"/>
                <a:gd name="T18" fmla="*/ 182 w 228"/>
                <a:gd name="T19" fmla="*/ 25 h 176"/>
                <a:gd name="T20" fmla="*/ 164 w 228"/>
                <a:gd name="T21" fmla="*/ 10 h 176"/>
                <a:gd name="T22" fmla="*/ 152 w 228"/>
                <a:gd name="T23" fmla="*/ 5 h 176"/>
                <a:gd name="T24" fmla="*/ 136 w 228"/>
                <a:gd name="T25" fmla="*/ 0 h 176"/>
                <a:gd name="T26" fmla="*/ 121 w 228"/>
                <a:gd name="T27" fmla="*/ 5 h 176"/>
                <a:gd name="T28" fmla="*/ 109 w 228"/>
                <a:gd name="T29" fmla="*/ 3 h 176"/>
                <a:gd name="T30" fmla="*/ 98 w 228"/>
                <a:gd name="T31" fmla="*/ 18 h 176"/>
                <a:gd name="T32" fmla="*/ 80 w 228"/>
                <a:gd name="T33" fmla="*/ 26 h 176"/>
                <a:gd name="T34" fmla="*/ 54 w 228"/>
                <a:gd name="T35" fmla="*/ 39 h 176"/>
                <a:gd name="T36" fmla="*/ 39 w 228"/>
                <a:gd name="T37" fmla="*/ 44 h 176"/>
                <a:gd name="T38" fmla="*/ 27 w 228"/>
                <a:gd name="T39" fmla="*/ 42 h 176"/>
                <a:gd name="T40" fmla="*/ 0 w 228"/>
                <a:gd name="T41" fmla="*/ 67 h 176"/>
                <a:gd name="T42" fmla="*/ 22 w 228"/>
                <a:gd name="T43" fmla="*/ 103 h 176"/>
                <a:gd name="T44" fmla="*/ 39 w 228"/>
                <a:gd name="T45" fmla="*/ 101 h 176"/>
                <a:gd name="T46" fmla="*/ 52 w 228"/>
                <a:gd name="T47" fmla="*/ 103 h 176"/>
                <a:gd name="T48" fmla="*/ 64 w 228"/>
                <a:gd name="T49" fmla="*/ 108 h 176"/>
                <a:gd name="T50" fmla="*/ 80 w 228"/>
                <a:gd name="T51" fmla="*/ 110 h 176"/>
                <a:gd name="T52" fmla="*/ 93 w 228"/>
                <a:gd name="T53" fmla="*/ 112 h 176"/>
                <a:gd name="T54" fmla="*/ 105 w 228"/>
                <a:gd name="T55" fmla="*/ 119 h 176"/>
                <a:gd name="T56" fmla="*/ 112 w 228"/>
                <a:gd name="T57" fmla="*/ 130 h 176"/>
                <a:gd name="T58" fmla="*/ 128 w 228"/>
                <a:gd name="T59" fmla="*/ 146 h 176"/>
                <a:gd name="T60" fmla="*/ 137 w 228"/>
                <a:gd name="T61" fmla="*/ 153 h 176"/>
                <a:gd name="T62" fmla="*/ 152 w 228"/>
                <a:gd name="T63" fmla="*/ 155 h 176"/>
                <a:gd name="T64" fmla="*/ 164 w 228"/>
                <a:gd name="T65" fmla="*/ 162 h 176"/>
                <a:gd name="T66" fmla="*/ 176 w 228"/>
                <a:gd name="T67" fmla="*/ 174 h 176"/>
                <a:gd name="T68" fmla="*/ 192 w 228"/>
                <a:gd name="T69" fmla="*/ 176 h 176"/>
                <a:gd name="T70" fmla="*/ 201 w 228"/>
                <a:gd name="T71" fmla="*/ 176 h 176"/>
                <a:gd name="T72" fmla="*/ 201 w 228"/>
                <a:gd name="T73" fmla="*/ 176 h 176"/>
                <a:gd name="T74" fmla="*/ 201 w 228"/>
                <a:gd name="T7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8" h="176">
                  <a:moveTo>
                    <a:pt x="201" y="176"/>
                  </a:moveTo>
                  <a:lnTo>
                    <a:pt x="228" y="124"/>
                  </a:lnTo>
                  <a:lnTo>
                    <a:pt x="214" y="107"/>
                  </a:lnTo>
                  <a:lnTo>
                    <a:pt x="200" y="89"/>
                  </a:lnTo>
                  <a:lnTo>
                    <a:pt x="205" y="76"/>
                  </a:lnTo>
                  <a:lnTo>
                    <a:pt x="207" y="60"/>
                  </a:lnTo>
                  <a:lnTo>
                    <a:pt x="205" y="44"/>
                  </a:lnTo>
                  <a:lnTo>
                    <a:pt x="210" y="28"/>
                  </a:lnTo>
                  <a:lnTo>
                    <a:pt x="192" y="34"/>
                  </a:lnTo>
                  <a:lnTo>
                    <a:pt x="182" y="25"/>
                  </a:lnTo>
                  <a:lnTo>
                    <a:pt x="164" y="10"/>
                  </a:lnTo>
                  <a:lnTo>
                    <a:pt x="152" y="5"/>
                  </a:lnTo>
                  <a:lnTo>
                    <a:pt x="136" y="0"/>
                  </a:lnTo>
                  <a:lnTo>
                    <a:pt x="121" y="5"/>
                  </a:lnTo>
                  <a:lnTo>
                    <a:pt x="109" y="3"/>
                  </a:lnTo>
                  <a:lnTo>
                    <a:pt x="98" y="18"/>
                  </a:lnTo>
                  <a:lnTo>
                    <a:pt x="80" y="26"/>
                  </a:lnTo>
                  <a:lnTo>
                    <a:pt x="54" y="39"/>
                  </a:lnTo>
                  <a:lnTo>
                    <a:pt x="39" y="44"/>
                  </a:lnTo>
                  <a:lnTo>
                    <a:pt x="27" y="42"/>
                  </a:lnTo>
                  <a:lnTo>
                    <a:pt x="0" y="67"/>
                  </a:lnTo>
                  <a:lnTo>
                    <a:pt x="22" y="103"/>
                  </a:lnTo>
                  <a:lnTo>
                    <a:pt x="39" y="101"/>
                  </a:lnTo>
                  <a:lnTo>
                    <a:pt x="52" y="103"/>
                  </a:lnTo>
                  <a:lnTo>
                    <a:pt x="64" y="108"/>
                  </a:lnTo>
                  <a:lnTo>
                    <a:pt x="80" y="110"/>
                  </a:lnTo>
                  <a:lnTo>
                    <a:pt x="93" y="112"/>
                  </a:lnTo>
                  <a:lnTo>
                    <a:pt x="105" y="119"/>
                  </a:lnTo>
                  <a:lnTo>
                    <a:pt x="112" y="130"/>
                  </a:lnTo>
                  <a:lnTo>
                    <a:pt x="128" y="146"/>
                  </a:lnTo>
                  <a:lnTo>
                    <a:pt x="137" y="153"/>
                  </a:lnTo>
                  <a:lnTo>
                    <a:pt x="152" y="155"/>
                  </a:lnTo>
                  <a:lnTo>
                    <a:pt x="164" y="162"/>
                  </a:lnTo>
                  <a:lnTo>
                    <a:pt x="176" y="174"/>
                  </a:lnTo>
                  <a:lnTo>
                    <a:pt x="192" y="176"/>
                  </a:lnTo>
                  <a:lnTo>
                    <a:pt x="201" y="176"/>
                  </a:lnTo>
                  <a:lnTo>
                    <a:pt x="201" y="176"/>
                  </a:lnTo>
                  <a:lnTo>
                    <a:pt x="201" y="1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69">
              <a:extLst>
                <a:ext uri="{FF2B5EF4-FFF2-40B4-BE49-F238E27FC236}">
                  <a16:creationId xmlns:a16="http://schemas.microsoft.com/office/drawing/2014/main" id="{C4609AA6-EB4D-E8EA-051E-9D6653DEF3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8972" y="4379651"/>
              <a:ext cx="664057" cy="594038"/>
            </a:xfrm>
            <a:custGeom>
              <a:avLst/>
              <a:gdLst>
                <a:gd name="T0" fmla="*/ 294 w 294"/>
                <a:gd name="T1" fmla="*/ 263 h 263"/>
                <a:gd name="T2" fmla="*/ 280 w 294"/>
                <a:gd name="T3" fmla="*/ 249 h 263"/>
                <a:gd name="T4" fmla="*/ 274 w 294"/>
                <a:gd name="T5" fmla="*/ 238 h 263"/>
                <a:gd name="T6" fmla="*/ 276 w 294"/>
                <a:gd name="T7" fmla="*/ 222 h 263"/>
                <a:gd name="T8" fmla="*/ 274 w 294"/>
                <a:gd name="T9" fmla="*/ 211 h 263"/>
                <a:gd name="T10" fmla="*/ 283 w 294"/>
                <a:gd name="T11" fmla="*/ 197 h 263"/>
                <a:gd name="T12" fmla="*/ 271 w 294"/>
                <a:gd name="T13" fmla="*/ 188 h 263"/>
                <a:gd name="T14" fmla="*/ 256 w 294"/>
                <a:gd name="T15" fmla="*/ 174 h 263"/>
                <a:gd name="T16" fmla="*/ 242 w 294"/>
                <a:gd name="T17" fmla="*/ 165 h 263"/>
                <a:gd name="T18" fmla="*/ 217 w 294"/>
                <a:gd name="T19" fmla="*/ 156 h 263"/>
                <a:gd name="T20" fmla="*/ 205 w 294"/>
                <a:gd name="T21" fmla="*/ 149 h 263"/>
                <a:gd name="T22" fmla="*/ 183 w 294"/>
                <a:gd name="T23" fmla="*/ 138 h 263"/>
                <a:gd name="T24" fmla="*/ 175 w 294"/>
                <a:gd name="T25" fmla="*/ 131 h 263"/>
                <a:gd name="T26" fmla="*/ 151 w 294"/>
                <a:gd name="T27" fmla="*/ 106 h 263"/>
                <a:gd name="T28" fmla="*/ 132 w 294"/>
                <a:gd name="T29" fmla="*/ 87 h 263"/>
                <a:gd name="T30" fmla="*/ 114 w 294"/>
                <a:gd name="T31" fmla="*/ 69 h 263"/>
                <a:gd name="T32" fmla="*/ 114 w 294"/>
                <a:gd name="T33" fmla="*/ 17 h 263"/>
                <a:gd name="T34" fmla="*/ 116 w 294"/>
                <a:gd name="T35" fmla="*/ 1 h 263"/>
                <a:gd name="T36" fmla="*/ 100 w 294"/>
                <a:gd name="T37" fmla="*/ 0 h 263"/>
                <a:gd name="T38" fmla="*/ 93 w 294"/>
                <a:gd name="T39" fmla="*/ 14 h 263"/>
                <a:gd name="T40" fmla="*/ 66 w 294"/>
                <a:gd name="T41" fmla="*/ 16 h 263"/>
                <a:gd name="T42" fmla="*/ 66 w 294"/>
                <a:gd name="T43" fmla="*/ 40 h 263"/>
                <a:gd name="T44" fmla="*/ 54 w 294"/>
                <a:gd name="T45" fmla="*/ 39 h 263"/>
                <a:gd name="T46" fmla="*/ 38 w 294"/>
                <a:gd name="T47" fmla="*/ 44 h 263"/>
                <a:gd name="T48" fmla="*/ 29 w 294"/>
                <a:gd name="T49" fmla="*/ 30 h 263"/>
                <a:gd name="T50" fmla="*/ 16 w 294"/>
                <a:gd name="T51" fmla="*/ 28 h 263"/>
                <a:gd name="T52" fmla="*/ 5 w 294"/>
                <a:gd name="T53" fmla="*/ 39 h 263"/>
                <a:gd name="T54" fmla="*/ 0 w 294"/>
                <a:gd name="T55" fmla="*/ 62 h 263"/>
                <a:gd name="T56" fmla="*/ 5 w 294"/>
                <a:gd name="T57" fmla="*/ 92 h 263"/>
                <a:gd name="T58" fmla="*/ 16 w 294"/>
                <a:gd name="T59" fmla="*/ 135 h 263"/>
                <a:gd name="T60" fmla="*/ 41 w 294"/>
                <a:gd name="T61" fmla="*/ 138 h 263"/>
                <a:gd name="T62" fmla="*/ 64 w 294"/>
                <a:gd name="T63" fmla="*/ 137 h 263"/>
                <a:gd name="T64" fmla="*/ 66 w 294"/>
                <a:gd name="T65" fmla="*/ 151 h 263"/>
                <a:gd name="T66" fmla="*/ 64 w 294"/>
                <a:gd name="T67" fmla="*/ 186 h 263"/>
                <a:gd name="T68" fmla="*/ 66 w 294"/>
                <a:gd name="T69" fmla="*/ 199 h 263"/>
                <a:gd name="T70" fmla="*/ 68 w 294"/>
                <a:gd name="T71" fmla="*/ 218 h 263"/>
                <a:gd name="T72" fmla="*/ 66 w 294"/>
                <a:gd name="T73" fmla="*/ 234 h 263"/>
                <a:gd name="T74" fmla="*/ 66 w 294"/>
                <a:gd name="T75" fmla="*/ 259 h 263"/>
                <a:gd name="T76" fmla="*/ 111 w 294"/>
                <a:gd name="T77" fmla="*/ 259 h 263"/>
                <a:gd name="T78" fmla="*/ 175 w 294"/>
                <a:gd name="T79" fmla="*/ 261 h 263"/>
                <a:gd name="T80" fmla="*/ 230 w 294"/>
                <a:gd name="T81" fmla="*/ 261 h 263"/>
                <a:gd name="T82" fmla="*/ 294 w 294"/>
                <a:gd name="T83" fmla="*/ 263 h 263"/>
                <a:gd name="T84" fmla="*/ 294 w 294"/>
                <a:gd name="T85" fmla="*/ 263 h 263"/>
                <a:gd name="T86" fmla="*/ 294 w 294"/>
                <a:gd name="T87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" h="263">
                  <a:moveTo>
                    <a:pt x="294" y="263"/>
                  </a:moveTo>
                  <a:lnTo>
                    <a:pt x="280" y="249"/>
                  </a:lnTo>
                  <a:lnTo>
                    <a:pt x="274" y="238"/>
                  </a:lnTo>
                  <a:lnTo>
                    <a:pt x="276" y="222"/>
                  </a:lnTo>
                  <a:lnTo>
                    <a:pt x="274" y="211"/>
                  </a:lnTo>
                  <a:lnTo>
                    <a:pt x="283" y="197"/>
                  </a:lnTo>
                  <a:lnTo>
                    <a:pt x="271" y="188"/>
                  </a:lnTo>
                  <a:lnTo>
                    <a:pt x="256" y="174"/>
                  </a:lnTo>
                  <a:lnTo>
                    <a:pt x="242" y="165"/>
                  </a:lnTo>
                  <a:lnTo>
                    <a:pt x="217" y="156"/>
                  </a:lnTo>
                  <a:lnTo>
                    <a:pt x="205" y="149"/>
                  </a:lnTo>
                  <a:lnTo>
                    <a:pt x="183" y="138"/>
                  </a:lnTo>
                  <a:lnTo>
                    <a:pt x="175" y="131"/>
                  </a:lnTo>
                  <a:lnTo>
                    <a:pt x="151" y="106"/>
                  </a:lnTo>
                  <a:lnTo>
                    <a:pt x="132" y="87"/>
                  </a:lnTo>
                  <a:lnTo>
                    <a:pt x="114" y="69"/>
                  </a:lnTo>
                  <a:lnTo>
                    <a:pt x="114" y="17"/>
                  </a:lnTo>
                  <a:lnTo>
                    <a:pt x="116" y="1"/>
                  </a:lnTo>
                  <a:lnTo>
                    <a:pt x="100" y="0"/>
                  </a:lnTo>
                  <a:lnTo>
                    <a:pt x="93" y="14"/>
                  </a:lnTo>
                  <a:lnTo>
                    <a:pt x="66" y="16"/>
                  </a:lnTo>
                  <a:lnTo>
                    <a:pt x="66" y="40"/>
                  </a:lnTo>
                  <a:lnTo>
                    <a:pt x="54" y="39"/>
                  </a:lnTo>
                  <a:lnTo>
                    <a:pt x="38" y="44"/>
                  </a:lnTo>
                  <a:lnTo>
                    <a:pt x="29" y="30"/>
                  </a:lnTo>
                  <a:lnTo>
                    <a:pt x="16" y="28"/>
                  </a:lnTo>
                  <a:lnTo>
                    <a:pt x="5" y="39"/>
                  </a:lnTo>
                  <a:lnTo>
                    <a:pt x="0" y="62"/>
                  </a:lnTo>
                  <a:lnTo>
                    <a:pt x="5" y="92"/>
                  </a:lnTo>
                  <a:lnTo>
                    <a:pt x="16" y="135"/>
                  </a:lnTo>
                  <a:lnTo>
                    <a:pt x="41" y="138"/>
                  </a:lnTo>
                  <a:lnTo>
                    <a:pt x="64" y="137"/>
                  </a:lnTo>
                  <a:lnTo>
                    <a:pt x="66" y="151"/>
                  </a:lnTo>
                  <a:lnTo>
                    <a:pt x="64" y="186"/>
                  </a:lnTo>
                  <a:lnTo>
                    <a:pt x="66" y="199"/>
                  </a:lnTo>
                  <a:lnTo>
                    <a:pt x="68" y="218"/>
                  </a:lnTo>
                  <a:lnTo>
                    <a:pt x="66" y="234"/>
                  </a:lnTo>
                  <a:lnTo>
                    <a:pt x="66" y="259"/>
                  </a:lnTo>
                  <a:lnTo>
                    <a:pt x="111" y="259"/>
                  </a:lnTo>
                  <a:lnTo>
                    <a:pt x="175" y="261"/>
                  </a:lnTo>
                  <a:lnTo>
                    <a:pt x="230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70">
              <a:extLst>
                <a:ext uri="{FF2B5EF4-FFF2-40B4-BE49-F238E27FC236}">
                  <a16:creationId xmlns:a16="http://schemas.microsoft.com/office/drawing/2014/main" id="{62582692-7EE7-0CE7-3077-123075D2C7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23442" y="5045966"/>
              <a:ext cx="926066" cy="700196"/>
            </a:xfrm>
            <a:custGeom>
              <a:avLst/>
              <a:gdLst>
                <a:gd name="T0" fmla="*/ 406 w 410"/>
                <a:gd name="T1" fmla="*/ 292 h 310"/>
                <a:gd name="T2" fmla="*/ 392 w 410"/>
                <a:gd name="T3" fmla="*/ 269 h 310"/>
                <a:gd name="T4" fmla="*/ 387 w 410"/>
                <a:gd name="T5" fmla="*/ 239 h 310"/>
                <a:gd name="T6" fmla="*/ 367 w 410"/>
                <a:gd name="T7" fmla="*/ 215 h 310"/>
                <a:gd name="T8" fmla="*/ 346 w 410"/>
                <a:gd name="T9" fmla="*/ 198 h 310"/>
                <a:gd name="T10" fmla="*/ 340 w 410"/>
                <a:gd name="T11" fmla="*/ 174 h 310"/>
                <a:gd name="T12" fmla="*/ 324 w 410"/>
                <a:gd name="T13" fmla="*/ 146 h 310"/>
                <a:gd name="T14" fmla="*/ 294 w 410"/>
                <a:gd name="T15" fmla="*/ 130 h 310"/>
                <a:gd name="T16" fmla="*/ 278 w 410"/>
                <a:gd name="T17" fmla="*/ 93 h 310"/>
                <a:gd name="T18" fmla="*/ 269 w 410"/>
                <a:gd name="T19" fmla="*/ 59 h 310"/>
                <a:gd name="T20" fmla="*/ 271 w 410"/>
                <a:gd name="T21" fmla="*/ 27 h 310"/>
                <a:gd name="T22" fmla="*/ 248 w 410"/>
                <a:gd name="T23" fmla="*/ 0 h 310"/>
                <a:gd name="T24" fmla="*/ 217 w 410"/>
                <a:gd name="T25" fmla="*/ 11 h 310"/>
                <a:gd name="T26" fmla="*/ 191 w 410"/>
                <a:gd name="T27" fmla="*/ 23 h 310"/>
                <a:gd name="T28" fmla="*/ 139 w 410"/>
                <a:gd name="T29" fmla="*/ 39 h 310"/>
                <a:gd name="T30" fmla="*/ 91 w 410"/>
                <a:gd name="T31" fmla="*/ 71 h 310"/>
                <a:gd name="T32" fmla="*/ 61 w 410"/>
                <a:gd name="T33" fmla="*/ 52 h 310"/>
                <a:gd name="T34" fmla="*/ 16 w 410"/>
                <a:gd name="T35" fmla="*/ 62 h 310"/>
                <a:gd name="T36" fmla="*/ 4 w 410"/>
                <a:gd name="T37" fmla="*/ 91 h 310"/>
                <a:gd name="T38" fmla="*/ 0 w 410"/>
                <a:gd name="T39" fmla="*/ 119 h 310"/>
                <a:gd name="T40" fmla="*/ 31 w 410"/>
                <a:gd name="T41" fmla="*/ 135 h 310"/>
                <a:gd name="T42" fmla="*/ 47 w 410"/>
                <a:gd name="T43" fmla="*/ 160 h 310"/>
                <a:gd name="T44" fmla="*/ 64 w 410"/>
                <a:gd name="T45" fmla="*/ 198 h 310"/>
                <a:gd name="T46" fmla="*/ 86 w 410"/>
                <a:gd name="T47" fmla="*/ 217 h 310"/>
                <a:gd name="T48" fmla="*/ 109 w 410"/>
                <a:gd name="T49" fmla="*/ 239 h 310"/>
                <a:gd name="T50" fmla="*/ 128 w 410"/>
                <a:gd name="T51" fmla="*/ 258 h 310"/>
                <a:gd name="T52" fmla="*/ 161 w 410"/>
                <a:gd name="T53" fmla="*/ 269 h 310"/>
                <a:gd name="T54" fmla="*/ 193 w 410"/>
                <a:gd name="T55" fmla="*/ 285 h 310"/>
                <a:gd name="T56" fmla="*/ 214 w 410"/>
                <a:gd name="T57" fmla="*/ 281 h 310"/>
                <a:gd name="T58" fmla="*/ 248 w 410"/>
                <a:gd name="T59" fmla="*/ 295 h 310"/>
                <a:gd name="T60" fmla="*/ 274 w 410"/>
                <a:gd name="T61" fmla="*/ 287 h 310"/>
                <a:gd name="T62" fmla="*/ 306 w 410"/>
                <a:gd name="T63" fmla="*/ 283 h 310"/>
                <a:gd name="T64" fmla="*/ 340 w 410"/>
                <a:gd name="T65" fmla="*/ 274 h 310"/>
                <a:gd name="T66" fmla="*/ 365 w 410"/>
                <a:gd name="T67" fmla="*/ 285 h 310"/>
                <a:gd name="T68" fmla="*/ 392 w 410"/>
                <a:gd name="T69" fmla="*/ 294 h 310"/>
                <a:gd name="T70" fmla="*/ 410 w 410"/>
                <a:gd name="T71" fmla="*/ 310 h 310"/>
                <a:gd name="T72" fmla="*/ 410 w 410"/>
                <a:gd name="T7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0" h="310">
                  <a:moveTo>
                    <a:pt x="410" y="310"/>
                  </a:moveTo>
                  <a:lnTo>
                    <a:pt x="406" y="292"/>
                  </a:lnTo>
                  <a:lnTo>
                    <a:pt x="401" y="281"/>
                  </a:lnTo>
                  <a:lnTo>
                    <a:pt x="392" y="269"/>
                  </a:lnTo>
                  <a:lnTo>
                    <a:pt x="388" y="255"/>
                  </a:lnTo>
                  <a:lnTo>
                    <a:pt x="387" y="239"/>
                  </a:lnTo>
                  <a:lnTo>
                    <a:pt x="374" y="230"/>
                  </a:lnTo>
                  <a:lnTo>
                    <a:pt x="367" y="215"/>
                  </a:lnTo>
                  <a:lnTo>
                    <a:pt x="355" y="205"/>
                  </a:lnTo>
                  <a:lnTo>
                    <a:pt x="346" y="198"/>
                  </a:lnTo>
                  <a:lnTo>
                    <a:pt x="351" y="182"/>
                  </a:lnTo>
                  <a:lnTo>
                    <a:pt x="340" y="174"/>
                  </a:lnTo>
                  <a:lnTo>
                    <a:pt x="331" y="160"/>
                  </a:lnTo>
                  <a:lnTo>
                    <a:pt x="324" y="146"/>
                  </a:lnTo>
                  <a:lnTo>
                    <a:pt x="312" y="139"/>
                  </a:lnTo>
                  <a:lnTo>
                    <a:pt x="294" y="130"/>
                  </a:lnTo>
                  <a:lnTo>
                    <a:pt x="283" y="109"/>
                  </a:lnTo>
                  <a:lnTo>
                    <a:pt x="278" y="93"/>
                  </a:lnTo>
                  <a:lnTo>
                    <a:pt x="274" y="75"/>
                  </a:lnTo>
                  <a:lnTo>
                    <a:pt x="269" y="59"/>
                  </a:lnTo>
                  <a:lnTo>
                    <a:pt x="273" y="43"/>
                  </a:lnTo>
                  <a:lnTo>
                    <a:pt x="271" y="27"/>
                  </a:lnTo>
                  <a:lnTo>
                    <a:pt x="260" y="12"/>
                  </a:lnTo>
                  <a:lnTo>
                    <a:pt x="248" y="0"/>
                  </a:lnTo>
                  <a:lnTo>
                    <a:pt x="232" y="2"/>
                  </a:lnTo>
                  <a:lnTo>
                    <a:pt x="217" y="11"/>
                  </a:lnTo>
                  <a:lnTo>
                    <a:pt x="203" y="18"/>
                  </a:lnTo>
                  <a:lnTo>
                    <a:pt x="191" y="23"/>
                  </a:lnTo>
                  <a:lnTo>
                    <a:pt x="173" y="27"/>
                  </a:lnTo>
                  <a:lnTo>
                    <a:pt x="139" y="39"/>
                  </a:lnTo>
                  <a:lnTo>
                    <a:pt x="107" y="64"/>
                  </a:lnTo>
                  <a:lnTo>
                    <a:pt x="91" y="71"/>
                  </a:lnTo>
                  <a:lnTo>
                    <a:pt x="79" y="68"/>
                  </a:lnTo>
                  <a:lnTo>
                    <a:pt x="61" y="52"/>
                  </a:lnTo>
                  <a:lnTo>
                    <a:pt x="31" y="59"/>
                  </a:lnTo>
                  <a:lnTo>
                    <a:pt x="16" y="62"/>
                  </a:lnTo>
                  <a:lnTo>
                    <a:pt x="9" y="78"/>
                  </a:lnTo>
                  <a:lnTo>
                    <a:pt x="4" y="91"/>
                  </a:lnTo>
                  <a:lnTo>
                    <a:pt x="2" y="103"/>
                  </a:lnTo>
                  <a:lnTo>
                    <a:pt x="0" y="119"/>
                  </a:lnTo>
                  <a:lnTo>
                    <a:pt x="16" y="128"/>
                  </a:lnTo>
                  <a:lnTo>
                    <a:pt x="31" y="135"/>
                  </a:lnTo>
                  <a:lnTo>
                    <a:pt x="39" y="146"/>
                  </a:lnTo>
                  <a:lnTo>
                    <a:pt x="47" y="160"/>
                  </a:lnTo>
                  <a:lnTo>
                    <a:pt x="52" y="174"/>
                  </a:lnTo>
                  <a:lnTo>
                    <a:pt x="64" y="198"/>
                  </a:lnTo>
                  <a:lnTo>
                    <a:pt x="77" y="206"/>
                  </a:lnTo>
                  <a:lnTo>
                    <a:pt x="86" y="217"/>
                  </a:lnTo>
                  <a:lnTo>
                    <a:pt x="96" y="231"/>
                  </a:lnTo>
                  <a:lnTo>
                    <a:pt x="109" y="239"/>
                  </a:lnTo>
                  <a:lnTo>
                    <a:pt x="121" y="244"/>
                  </a:lnTo>
                  <a:lnTo>
                    <a:pt x="128" y="258"/>
                  </a:lnTo>
                  <a:lnTo>
                    <a:pt x="141" y="263"/>
                  </a:lnTo>
                  <a:lnTo>
                    <a:pt x="161" y="269"/>
                  </a:lnTo>
                  <a:lnTo>
                    <a:pt x="178" y="278"/>
                  </a:lnTo>
                  <a:lnTo>
                    <a:pt x="193" y="285"/>
                  </a:lnTo>
                  <a:lnTo>
                    <a:pt x="201" y="276"/>
                  </a:lnTo>
                  <a:lnTo>
                    <a:pt x="214" y="281"/>
                  </a:lnTo>
                  <a:lnTo>
                    <a:pt x="232" y="290"/>
                  </a:lnTo>
                  <a:lnTo>
                    <a:pt x="248" y="295"/>
                  </a:lnTo>
                  <a:lnTo>
                    <a:pt x="264" y="294"/>
                  </a:lnTo>
                  <a:lnTo>
                    <a:pt x="274" y="287"/>
                  </a:lnTo>
                  <a:lnTo>
                    <a:pt x="290" y="281"/>
                  </a:lnTo>
                  <a:lnTo>
                    <a:pt x="306" y="283"/>
                  </a:lnTo>
                  <a:lnTo>
                    <a:pt x="323" y="281"/>
                  </a:lnTo>
                  <a:lnTo>
                    <a:pt x="340" y="274"/>
                  </a:lnTo>
                  <a:lnTo>
                    <a:pt x="353" y="283"/>
                  </a:lnTo>
                  <a:lnTo>
                    <a:pt x="365" y="285"/>
                  </a:lnTo>
                  <a:lnTo>
                    <a:pt x="378" y="285"/>
                  </a:lnTo>
                  <a:lnTo>
                    <a:pt x="392" y="294"/>
                  </a:lnTo>
                  <a:lnTo>
                    <a:pt x="404" y="303"/>
                  </a:lnTo>
                  <a:lnTo>
                    <a:pt x="410" y="310"/>
                  </a:lnTo>
                  <a:lnTo>
                    <a:pt x="410" y="310"/>
                  </a:lnTo>
                  <a:lnTo>
                    <a:pt x="410" y="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71">
              <a:extLst>
                <a:ext uri="{FF2B5EF4-FFF2-40B4-BE49-F238E27FC236}">
                  <a16:creationId xmlns:a16="http://schemas.microsoft.com/office/drawing/2014/main" id="{B9B62520-8169-658F-2C9F-DF0B2931E0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71338" y="4431600"/>
              <a:ext cx="779251" cy="1068365"/>
            </a:xfrm>
            <a:custGeom>
              <a:avLst/>
              <a:gdLst>
                <a:gd name="T0" fmla="*/ 153 w 345"/>
                <a:gd name="T1" fmla="*/ 473 h 473"/>
                <a:gd name="T2" fmla="*/ 153 w 345"/>
                <a:gd name="T3" fmla="*/ 454 h 473"/>
                <a:gd name="T4" fmla="*/ 189 w 345"/>
                <a:gd name="T5" fmla="*/ 452 h 473"/>
                <a:gd name="T6" fmla="*/ 230 w 345"/>
                <a:gd name="T7" fmla="*/ 457 h 473"/>
                <a:gd name="T8" fmla="*/ 255 w 345"/>
                <a:gd name="T9" fmla="*/ 470 h 473"/>
                <a:gd name="T10" fmla="*/ 288 w 345"/>
                <a:gd name="T11" fmla="*/ 457 h 473"/>
                <a:gd name="T12" fmla="*/ 315 w 345"/>
                <a:gd name="T13" fmla="*/ 457 h 473"/>
                <a:gd name="T14" fmla="*/ 313 w 345"/>
                <a:gd name="T15" fmla="*/ 357 h 473"/>
                <a:gd name="T16" fmla="*/ 331 w 345"/>
                <a:gd name="T17" fmla="*/ 350 h 473"/>
                <a:gd name="T18" fmla="*/ 333 w 345"/>
                <a:gd name="T19" fmla="*/ 311 h 473"/>
                <a:gd name="T20" fmla="*/ 333 w 345"/>
                <a:gd name="T21" fmla="*/ 224 h 473"/>
                <a:gd name="T22" fmla="*/ 345 w 345"/>
                <a:gd name="T23" fmla="*/ 226 h 473"/>
                <a:gd name="T24" fmla="*/ 345 w 345"/>
                <a:gd name="T25" fmla="*/ 179 h 473"/>
                <a:gd name="T26" fmla="*/ 333 w 345"/>
                <a:gd name="T27" fmla="*/ 181 h 473"/>
                <a:gd name="T28" fmla="*/ 292 w 345"/>
                <a:gd name="T29" fmla="*/ 174 h 473"/>
                <a:gd name="T30" fmla="*/ 272 w 345"/>
                <a:gd name="T31" fmla="*/ 171 h 473"/>
                <a:gd name="T32" fmla="*/ 278 w 345"/>
                <a:gd name="T33" fmla="*/ 153 h 473"/>
                <a:gd name="T34" fmla="*/ 280 w 345"/>
                <a:gd name="T35" fmla="*/ 140 h 473"/>
                <a:gd name="T36" fmla="*/ 274 w 345"/>
                <a:gd name="T37" fmla="*/ 126 h 473"/>
                <a:gd name="T38" fmla="*/ 283 w 345"/>
                <a:gd name="T39" fmla="*/ 114 h 473"/>
                <a:gd name="T40" fmla="*/ 285 w 345"/>
                <a:gd name="T41" fmla="*/ 44 h 473"/>
                <a:gd name="T42" fmla="*/ 304 w 345"/>
                <a:gd name="T43" fmla="*/ 42 h 473"/>
                <a:gd name="T44" fmla="*/ 304 w 345"/>
                <a:gd name="T45" fmla="*/ 10 h 473"/>
                <a:gd name="T46" fmla="*/ 294 w 345"/>
                <a:gd name="T47" fmla="*/ 0 h 473"/>
                <a:gd name="T48" fmla="*/ 271 w 345"/>
                <a:gd name="T49" fmla="*/ 0 h 473"/>
                <a:gd name="T50" fmla="*/ 256 w 345"/>
                <a:gd name="T51" fmla="*/ 33 h 473"/>
                <a:gd name="T52" fmla="*/ 240 w 345"/>
                <a:gd name="T53" fmla="*/ 67 h 473"/>
                <a:gd name="T54" fmla="*/ 235 w 345"/>
                <a:gd name="T55" fmla="*/ 80 h 473"/>
                <a:gd name="T56" fmla="*/ 230 w 345"/>
                <a:gd name="T57" fmla="*/ 98 h 473"/>
                <a:gd name="T58" fmla="*/ 223 w 345"/>
                <a:gd name="T59" fmla="*/ 122 h 473"/>
                <a:gd name="T60" fmla="*/ 215 w 345"/>
                <a:gd name="T61" fmla="*/ 138 h 473"/>
                <a:gd name="T62" fmla="*/ 198 w 345"/>
                <a:gd name="T63" fmla="*/ 142 h 473"/>
                <a:gd name="T64" fmla="*/ 183 w 345"/>
                <a:gd name="T65" fmla="*/ 155 h 473"/>
                <a:gd name="T66" fmla="*/ 167 w 345"/>
                <a:gd name="T67" fmla="*/ 158 h 473"/>
                <a:gd name="T68" fmla="*/ 162 w 345"/>
                <a:gd name="T69" fmla="*/ 171 h 473"/>
                <a:gd name="T70" fmla="*/ 150 w 345"/>
                <a:gd name="T71" fmla="*/ 176 h 473"/>
                <a:gd name="T72" fmla="*/ 125 w 345"/>
                <a:gd name="T73" fmla="*/ 188 h 473"/>
                <a:gd name="T74" fmla="*/ 98 w 345"/>
                <a:gd name="T75" fmla="*/ 201 h 473"/>
                <a:gd name="T76" fmla="*/ 86 w 345"/>
                <a:gd name="T77" fmla="*/ 215 h 473"/>
                <a:gd name="T78" fmla="*/ 78 w 345"/>
                <a:gd name="T79" fmla="*/ 227 h 473"/>
                <a:gd name="T80" fmla="*/ 70 w 345"/>
                <a:gd name="T81" fmla="*/ 240 h 473"/>
                <a:gd name="T82" fmla="*/ 61 w 345"/>
                <a:gd name="T83" fmla="*/ 265 h 473"/>
                <a:gd name="T84" fmla="*/ 55 w 345"/>
                <a:gd name="T85" fmla="*/ 277 h 473"/>
                <a:gd name="T86" fmla="*/ 27 w 345"/>
                <a:gd name="T87" fmla="*/ 276 h 473"/>
                <a:gd name="T88" fmla="*/ 0 w 345"/>
                <a:gd name="T89" fmla="*/ 276 h 473"/>
                <a:gd name="T90" fmla="*/ 14 w 345"/>
                <a:gd name="T91" fmla="*/ 368 h 473"/>
                <a:gd name="T92" fmla="*/ 23 w 345"/>
                <a:gd name="T93" fmla="*/ 429 h 473"/>
                <a:gd name="T94" fmla="*/ 25 w 345"/>
                <a:gd name="T95" fmla="*/ 448 h 473"/>
                <a:gd name="T96" fmla="*/ 29 w 345"/>
                <a:gd name="T97" fmla="*/ 470 h 473"/>
                <a:gd name="T98" fmla="*/ 153 w 345"/>
                <a:gd name="T99" fmla="*/ 473 h 473"/>
                <a:gd name="T100" fmla="*/ 153 w 345"/>
                <a:gd name="T101" fmla="*/ 473 h 473"/>
                <a:gd name="T102" fmla="*/ 153 w 345"/>
                <a:gd name="T103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" h="473">
                  <a:moveTo>
                    <a:pt x="153" y="473"/>
                  </a:moveTo>
                  <a:lnTo>
                    <a:pt x="153" y="454"/>
                  </a:lnTo>
                  <a:lnTo>
                    <a:pt x="189" y="452"/>
                  </a:lnTo>
                  <a:lnTo>
                    <a:pt x="230" y="457"/>
                  </a:lnTo>
                  <a:lnTo>
                    <a:pt x="255" y="470"/>
                  </a:lnTo>
                  <a:lnTo>
                    <a:pt x="288" y="457"/>
                  </a:lnTo>
                  <a:lnTo>
                    <a:pt x="315" y="457"/>
                  </a:lnTo>
                  <a:lnTo>
                    <a:pt x="313" y="357"/>
                  </a:lnTo>
                  <a:lnTo>
                    <a:pt x="331" y="350"/>
                  </a:lnTo>
                  <a:lnTo>
                    <a:pt x="333" y="311"/>
                  </a:lnTo>
                  <a:lnTo>
                    <a:pt x="333" y="224"/>
                  </a:lnTo>
                  <a:lnTo>
                    <a:pt x="345" y="226"/>
                  </a:lnTo>
                  <a:lnTo>
                    <a:pt x="345" y="179"/>
                  </a:lnTo>
                  <a:lnTo>
                    <a:pt x="333" y="181"/>
                  </a:lnTo>
                  <a:lnTo>
                    <a:pt x="292" y="174"/>
                  </a:lnTo>
                  <a:lnTo>
                    <a:pt x="272" y="171"/>
                  </a:lnTo>
                  <a:lnTo>
                    <a:pt x="278" y="153"/>
                  </a:lnTo>
                  <a:lnTo>
                    <a:pt x="280" y="140"/>
                  </a:lnTo>
                  <a:lnTo>
                    <a:pt x="274" y="126"/>
                  </a:lnTo>
                  <a:lnTo>
                    <a:pt x="283" y="114"/>
                  </a:lnTo>
                  <a:lnTo>
                    <a:pt x="285" y="44"/>
                  </a:lnTo>
                  <a:lnTo>
                    <a:pt x="304" y="42"/>
                  </a:lnTo>
                  <a:lnTo>
                    <a:pt x="304" y="10"/>
                  </a:lnTo>
                  <a:lnTo>
                    <a:pt x="294" y="0"/>
                  </a:lnTo>
                  <a:lnTo>
                    <a:pt x="271" y="0"/>
                  </a:lnTo>
                  <a:lnTo>
                    <a:pt x="256" y="33"/>
                  </a:lnTo>
                  <a:lnTo>
                    <a:pt x="240" y="67"/>
                  </a:lnTo>
                  <a:lnTo>
                    <a:pt x="235" y="80"/>
                  </a:lnTo>
                  <a:lnTo>
                    <a:pt x="230" y="98"/>
                  </a:lnTo>
                  <a:lnTo>
                    <a:pt x="223" y="122"/>
                  </a:lnTo>
                  <a:lnTo>
                    <a:pt x="215" y="138"/>
                  </a:lnTo>
                  <a:lnTo>
                    <a:pt x="198" y="142"/>
                  </a:lnTo>
                  <a:lnTo>
                    <a:pt x="183" y="155"/>
                  </a:lnTo>
                  <a:lnTo>
                    <a:pt x="167" y="158"/>
                  </a:lnTo>
                  <a:lnTo>
                    <a:pt x="162" y="171"/>
                  </a:lnTo>
                  <a:lnTo>
                    <a:pt x="150" y="176"/>
                  </a:lnTo>
                  <a:lnTo>
                    <a:pt x="125" y="188"/>
                  </a:lnTo>
                  <a:lnTo>
                    <a:pt x="98" y="201"/>
                  </a:lnTo>
                  <a:lnTo>
                    <a:pt x="86" y="215"/>
                  </a:lnTo>
                  <a:lnTo>
                    <a:pt x="78" y="227"/>
                  </a:lnTo>
                  <a:lnTo>
                    <a:pt x="70" y="240"/>
                  </a:lnTo>
                  <a:lnTo>
                    <a:pt x="61" y="265"/>
                  </a:lnTo>
                  <a:lnTo>
                    <a:pt x="55" y="277"/>
                  </a:lnTo>
                  <a:lnTo>
                    <a:pt x="27" y="276"/>
                  </a:lnTo>
                  <a:lnTo>
                    <a:pt x="0" y="276"/>
                  </a:lnTo>
                  <a:lnTo>
                    <a:pt x="14" y="368"/>
                  </a:lnTo>
                  <a:lnTo>
                    <a:pt x="23" y="429"/>
                  </a:lnTo>
                  <a:lnTo>
                    <a:pt x="25" y="448"/>
                  </a:lnTo>
                  <a:lnTo>
                    <a:pt x="29" y="470"/>
                  </a:lnTo>
                  <a:lnTo>
                    <a:pt x="153" y="473"/>
                  </a:lnTo>
                  <a:lnTo>
                    <a:pt x="153" y="473"/>
                  </a:lnTo>
                  <a:lnTo>
                    <a:pt x="153" y="4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72">
              <a:extLst>
                <a:ext uri="{FF2B5EF4-FFF2-40B4-BE49-F238E27FC236}">
                  <a16:creationId xmlns:a16="http://schemas.microsoft.com/office/drawing/2014/main" id="{84244D39-1672-E04C-CF35-280A3B39A2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9011" y="4964653"/>
              <a:ext cx="580486" cy="600814"/>
            </a:xfrm>
            <a:custGeom>
              <a:avLst/>
              <a:gdLst>
                <a:gd name="T0" fmla="*/ 127 w 257"/>
                <a:gd name="T1" fmla="*/ 266 h 266"/>
                <a:gd name="T2" fmla="*/ 114 w 257"/>
                <a:gd name="T3" fmla="*/ 253 h 266"/>
                <a:gd name="T4" fmla="*/ 113 w 257"/>
                <a:gd name="T5" fmla="*/ 241 h 266"/>
                <a:gd name="T6" fmla="*/ 114 w 257"/>
                <a:gd name="T7" fmla="*/ 228 h 266"/>
                <a:gd name="T8" fmla="*/ 121 w 257"/>
                <a:gd name="T9" fmla="*/ 216 h 266"/>
                <a:gd name="T10" fmla="*/ 125 w 257"/>
                <a:gd name="T11" fmla="*/ 200 h 266"/>
                <a:gd name="T12" fmla="*/ 132 w 257"/>
                <a:gd name="T13" fmla="*/ 182 h 266"/>
                <a:gd name="T14" fmla="*/ 141 w 257"/>
                <a:gd name="T15" fmla="*/ 166 h 266"/>
                <a:gd name="T16" fmla="*/ 152 w 257"/>
                <a:gd name="T17" fmla="*/ 155 h 266"/>
                <a:gd name="T18" fmla="*/ 154 w 257"/>
                <a:gd name="T19" fmla="*/ 143 h 266"/>
                <a:gd name="T20" fmla="*/ 168 w 257"/>
                <a:gd name="T21" fmla="*/ 130 h 266"/>
                <a:gd name="T22" fmla="*/ 187 w 257"/>
                <a:gd name="T23" fmla="*/ 134 h 266"/>
                <a:gd name="T24" fmla="*/ 203 w 257"/>
                <a:gd name="T25" fmla="*/ 132 h 266"/>
                <a:gd name="T26" fmla="*/ 210 w 257"/>
                <a:gd name="T27" fmla="*/ 123 h 266"/>
                <a:gd name="T28" fmla="*/ 227 w 257"/>
                <a:gd name="T29" fmla="*/ 113 h 266"/>
                <a:gd name="T30" fmla="*/ 221 w 257"/>
                <a:gd name="T31" fmla="*/ 98 h 266"/>
                <a:gd name="T32" fmla="*/ 239 w 257"/>
                <a:gd name="T33" fmla="*/ 88 h 266"/>
                <a:gd name="T34" fmla="*/ 234 w 257"/>
                <a:gd name="T35" fmla="*/ 75 h 266"/>
                <a:gd name="T36" fmla="*/ 232 w 257"/>
                <a:gd name="T37" fmla="*/ 61 h 266"/>
                <a:gd name="T38" fmla="*/ 246 w 257"/>
                <a:gd name="T39" fmla="*/ 57 h 266"/>
                <a:gd name="T40" fmla="*/ 257 w 257"/>
                <a:gd name="T41" fmla="*/ 45 h 266"/>
                <a:gd name="T42" fmla="*/ 248 w 257"/>
                <a:gd name="T43" fmla="*/ 34 h 266"/>
                <a:gd name="T44" fmla="*/ 234 w 257"/>
                <a:gd name="T45" fmla="*/ 20 h 266"/>
                <a:gd name="T46" fmla="*/ 239 w 257"/>
                <a:gd name="T47" fmla="*/ 8 h 266"/>
                <a:gd name="T48" fmla="*/ 182 w 257"/>
                <a:gd name="T49" fmla="*/ 0 h 266"/>
                <a:gd name="T50" fmla="*/ 113 w 257"/>
                <a:gd name="T51" fmla="*/ 2 h 266"/>
                <a:gd name="T52" fmla="*/ 49 w 257"/>
                <a:gd name="T53" fmla="*/ 0 h 266"/>
                <a:gd name="T54" fmla="*/ 4 w 257"/>
                <a:gd name="T55" fmla="*/ 0 h 266"/>
                <a:gd name="T56" fmla="*/ 2 w 257"/>
                <a:gd name="T57" fmla="*/ 32 h 266"/>
                <a:gd name="T58" fmla="*/ 4 w 257"/>
                <a:gd name="T59" fmla="*/ 56 h 266"/>
                <a:gd name="T60" fmla="*/ 2 w 257"/>
                <a:gd name="T61" fmla="*/ 88 h 266"/>
                <a:gd name="T62" fmla="*/ 0 w 257"/>
                <a:gd name="T63" fmla="*/ 123 h 266"/>
                <a:gd name="T64" fmla="*/ 2 w 257"/>
                <a:gd name="T65" fmla="*/ 139 h 266"/>
                <a:gd name="T66" fmla="*/ 4 w 257"/>
                <a:gd name="T67" fmla="*/ 210 h 266"/>
                <a:gd name="T68" fmla="*/ 15 w 257"/>
                <a:gd name="T69" fmla="*/ 219 h 266"/>
                <a:gd name="T70" fmla="*/ 27 w 257"/>
                <a:gd name="T71" fmla="*/ 225 h 266"/>
                <a:gd name="T72" fmla="*/ 43 w 257"/>
                <a:gd name="T73" fmla="*/ 226 h 266"/>
                <a:gd name="T74" fmla="*/ 56 w 257"/>
                <a:gd name="T75" fmla="*/ 234 h 266"/>
                <a:gd name="T76" fmla="*/ 65 w 257"/>
                <a:gd name="T77" fmla="*/ 244 h 266"/>
                <a:gd name="T78" fmla="*/ 75 w 257"/>
                <a:gd name="T79" fmla="*/ 253 h 266"/>
                <a:gd name="T80" fmla="*/ 91 w 257"/>
                <a:gd name="T81" fmla="*/ 260 h 266"/>
                <a:gd name="T82" fmla="*/ 107 w 257"/>
                <a:gd name="T83" fmla="*/ 262 h 266"/>
                <a:gd name="T84" fmla="*/ 127 w 257"/>
                <a:gd name="T85" fmla="*/ 266 h 266"/>
                <a:gd name="T86" fmla="*/ 127 w 257"/>
                <a:gd name="T87" fmla="*/ 266 h 266"/>
                <a:gd name="T88" fmla="*/ 127 w 257"/>
                <a:gd name="T89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7" h="266">
                  <a:moveTo>
                    <a:pt x="127" y="266"/>
                  </a:moveTo>
                  <a:lnTo>
                    <a:pt x="114" y="253"/>
                  </a:lnTo>
                  <a:lnTo>
                    <a:pt x="113" y="241"/>
                  </a:lnTo>
                  <a:lnTo>
                    <a:pt x="114" y="228"/>
                  </a:lnTo>
                  <a:lnTo>
                    <a:pt x="121" y="216"/>
                  </a:lnTo>
                  <a:lnTo>
                    <a:pt x="125" y="200"/>
                  </a:lnTo>
                  <a:lnTo>
                    <a:pt x="132" y="182"/>
                  </a:lnTo>
                  <a:lnTo>
                    <a:pt x="141" y="166"/>
                  </a:lnTo>
                  <a:lnTo>
                    <a:pt x="152" y="155"/>
                  </a:lnTo>
                  <a:lnTo>
                    <a:pt x="154" y="143"/>
                  </a:lnTo>
                  <a:lnTo>
                    <a:pt x="168" y="130"/>
                  </a:lnTo>
                  <a:lnTo>
                    <a:pt x="187" y="134"/>
                  </a:lnTo>
                  <a:lnTo>
                    <a:pt x="203" y="132"/>
                  </a:lnTo>
                  <a:lnTo>
                    <a:pt x="210" y="123"/>
                  </a:lnTo>
                  <a:lnTo>
                    <a:pt x="227" y="113"/>
                  </a:lnTo>
                  <a:lnTo>
                    <a:pt x="221" y="98"/>
                  </a:lnTo>
                  <a:lnTo>
                    <a:pt x="239" y="88"/>
                  </a:lnTo>
                  <a:lnTo>
                    <a:pt x="234" y="75"/>
                  </a:lnTo>
                  <a:lnTo>
                    <a:pt x="232" y="61"/>
                  </a:lnTo>
                  <a:lnTo>
                    <a:pt x="246" y="57"/>
                  </a:lnTo>
                  <a:lnTo>
                    <a:pt x="257" y="45"/>
                  </a:lnTo>
                  <a:lnTo>
                    <a:pt x="248" y="34"/>
                  </a:lnTo>
                  <a:lnTo>
                    <a:pt x="234" y="20"/>
                  </a:lnTo>
                  <a:lnTo>
                    <a:pt x="239" y="8"/>
                  </a:lnTo>
                  <a:lnTo>
                    <a:pt x="182" y="0"/>
                  </a:lnTo>
                  <a:lnTo>
                    <a:pt x="113" y="2"/>
                  </a:lnTo>
                  <a:lnTo>
                    <a:pt x="49" y="0"/>
                  </a:lnTo>
                  <a:lnTo>
                    <a:pt x="4" y="0"/>
                  </a:lnTo>
                  <a:lnTo>
                    <a:pt x="2" y="32"/>
                  </a:lnTo>
                  <a:lnTo>
                    <a:pt x="4" y="56"/>
                  </a:lnTo>
                  <a:lnTo>
                    <a:pt x="2" y="88"/>
                  </a:lnTo>
                  <a:lnTo>
                    <a:pt x="0" y="123"/>
                  </a:lnTo>
                  <a:lnTo>
                    <a:pt x="2" y="139"/>
                  </a:lnTo>
                  <a:lnTo>
                    <a:pt x="4" y="210"/>
                  </a:lnTo>
                  <a:lnTo>
                    <a:pt x="15" y="219"/>
                  </a:lnTo>
                  <a:lnTo>
                    <a:pt x="27" y="225"/>
                  </a:lnTo>
                  <a:lnTo>
                    <a:pt x="43" y="226"/>
                  </a:lnTo>
                  <a:lnTo>
                    <a:pt x="56" y="234"/>
                  </a:lnTo>
                  <a:lnTo>
                    <a:pt x="65" y="244"/>
                  </a:lnTo>
                  <a:lnTo>
                    <a:pt x="75" y="253"/>
                  </a:lnTo>
                  <a:lnTo>
                    <a:pt x="91" y="260"/>
                  </a:lnTo>
                  <a:lnTo>
                    <a:pt x="107" y="262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7" y="26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73">
              <a:extLst>
                <a:ext uri="{FF2B5EF4-FFF2-40B4-BE49-F238E27FC236}">
                  <a16:creationId xmlns:a16="http://schemas.microsoft.com/office/drawing/2014/main" id="{3DDB1B50-E818-C55D-418F-2C7B7EF9B1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1682" y="4540018"/>
              <a:ext cx="594038" cy="655022"/>
            </a:xfrm>
            <a:custGeom>
              <a:avLst/>
              <a:gdLst>
                <a:gd name="T0" fmla="*/ 37 w 263"/>
                <a:gd name="T1" fmla="*/ 290 h 290"/>
                <a:gd name="T2" fmla="*/ 46 w 263"/>
                <a:gd name="T3" fmla="*/ 279 h 290"/>
                <a:gd name="T4" fmla="*/ 53 w 263"/>
                <a:gd name="T5" fmla="*/ 270 h 290"/>
                <a:gd name="T6" fmla="*/ 68 w 263"/>
                <a:gd name="T7" fmla="*/ 261 h 290"/>
                <a:gd name="T8" fmla="*/ 78 w 263"/>
                <a:gd name="T9" fmla="*/ 252 h 290"/>
                <a:gd name="T10" fmla="*/ 89 w 263"/>
                <a:gd name="T11" fmla="*/ 261 h 290"/>
                <a:gd name="T12" fmla="*/ 101 w 263"/>
                <a:gd name="T13" fmla="*/ 267 h 290"/>
                <a:gd name="T14" fmla="*/ 114 w 263"/>
                <a:gd name="T15" fmla="*/ 267 h 290"/>
                <a:gd name="T16" fmla="*/ 128 w 263"/>
                <a:gd name="T17" fmla="*/ 267 h 290"/>
                <a:gd name="T18" fmla="*/ 144 w 263"/>
                <a:gd name="T19" fmla="*/ 268 h 290"/>
                <a:gd name="T20" fmla="*/ 160 w 263"/>
                <a:gd name="T21" fmla="*/ 267 h 290"/>
                <a:gd name="T22" fmla="*/ 169 w 263"/>
                <a:gd name="T23" fmla="*/ 274 h 290"/>
                <a:gd name="T24" fmla="*/ 198 w 263"/>
                <a:gd name="T25" fmla="*/ 258 h 290"/>
                <a:gd name="T26" fmla="*/ 219 w 263"/>
                <a:gd name="T27" fmla="*/ 242 h 290"/>
                <a:gd name="T28" fmla="*/ 228 w 263"/>
                <a:gd name="T29" fmla="*/ 222 h 290"/>
                <a:gd name="T30" fmla="*/ 233 w 263"/>
                <a:gd name="T31" fmla="*/ 172 h 290"/>
                <a:gd name="T32" fmla="*/ 226 w 263"/>
                <a:gd name="T33" fmla="*/ 155 h 290"/>
                <a:gd name="T34" fmla="*/ 228 w 263"/>
                <a:gd name="T35" fmla="*/ 135 h 290"/>
                <a:gd name="T36" fmla="*/ 231 w 263"/>
                <a:gd name="T37" fmla="*/ 107 h 290"/>
                <a:gd name="T38" fmla="*/ 249 w 263"/>
                <a:gd name="T39" fmla="*/ 73 h 290"/>
                <a:gd name="T40" fmla="*/ 262 w 263"/>
                <a:gd name="T41" fmla="*/ 42 h 290"/>
                <a:gd name="T42" fmla="*/ 263 w 263"/>
                <a:gd name="T43" fmla="*/ 26 h 290"/>
                <a:gd name="T44" fmla="*/ 247 w 263"/>
                <a:gd name="T45" fmla="*/ 25 h 290"/>
                <a:gd name="T46" fmla="*/ 237 w 263"/>
                <a:gd name="T47" fmla="*/ 14 h 290"/>
                <a:gd name="T48" fmla="*/ 238 w 263"/>
                <a:gd name="T49" fmla="*/ 1 h 290"/>
                <a:gd name="T50" fmla="*/ 226 w 263"/>
                <a:gd name="T51" fmla="*/ 0 h 290"/>
                <a:gd name="T52" fmla="*/ 194 w 263"/>
                <a:gd name="T53" fmla="*/ 25 h 290"/>
                <a:gd name="T54" fmla="*/ 171 w 263"/>
                <a:gd name="T55" fmla="*/ 51 h 290"/>
                <a:gd name="T56" fmla="*/ 128 w 263"/>
                <a:gd name="T57" fmla="*/ 51 h 290"/>
                <a:gd name="T58" fmla="*/ 101 w 263"/>
                <a:gd name="T59" fmla="*/ 55 h 290"/>
                <a:gd name="T60" fmla="*/ 60 w 263"/>
                <a:gd name="T61" fmla="*/ 57 h 290"/>
                <a:gd name="T62" fmla="*/ 21 w 263"/>
                <a:gd name="T63" fmla="*/ 58 h 290"/>
                <a:gd name="T64" fmla="*/ 0 w 263"/>
                <a:gd name="T65" fmla="*/ 69 h 290"/>
                <a:gd name="T66" fmla="*/ 11 w 263"/>
                <a:gd name="T67" fmla="*/ 87 h 290"/>
                <a:gd name="T68" fmla="*/ 12 w 263"/>
                <a:gd name="T69" fmla="*/ 99 h 290"/>
                <a:gd name="T70" fmla="*/ 18 w 263"/>
                <a:gd name="T71" fmla="*/ 115 h 290"/>
                <a:gd name="T72" fmla="*/ 14 w 263"/>
                <a:gd name="T73" fmla="*/ 135 h 290"/>
                <a:gd name="T74" fmla="*/ 12 w 263"/>
                <a:gd name="T75" fmla="*/ 155 h 290"/>
                <a:gd name="T76" fmla="*/ 7 w 263"/>
                <a:gd name="T77" fmla="*/ 196 h 290"/>
                <a:gd name="T78" fmla="*/ 18 w 263"/>
                <a:gd name="T79" fmla="*/ 210 h 290"/>
                <a:gd name="T80" fmla="*/ 37 w 263"/>
                <a:gd name="T81" fmla="*/ 238 h 290"/>
                <a:gd name="T82" fmla="*/ 48 w 263"/>
                <a:gd name="T83" fmla="*/ 252 h 290"/>
                <a:gd name="T84" fmla="*/ 46 w 263"/>
                <a:gd name="T85" fmla="*/ 268 h 290"/>
                <a:gd name="T86" fmla="*/ 39 w 263"/>
                <a:gd name="T87" fmla="*/ 285 h 290"/>
                <a:gd name="T88" fmla="*/ 37 w 263"/>
                <a:gd name="T89" fmla="*/ 290 h 290"/>
                <a:gd name="T90" fmla="*/ 37 w 263"/>
                <a:gd name="T91" fmla="*/ 290 h 290"/>
                <a:gd name="T92" fmla="*/ 37 w 263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290">
                  <a:moveTo>
                    <a:pt x="37" y="290"/>
                  </a:moveTo>
                  <a:lnTo>
                    <a:pt x="46" y="279"/>
                  </a:lnTo>
                  <a:lnTo>
                    <a:pt x="53" y="270"/>
                  </a:lnTo>
                  <a:lnTo>
                    <a:pt x="68" y="261"/>
                  </a:lnTo>
                  <a:lnTo>
                    <a:pt x="78" y="252"/>
                  </a:lnTo>
                  <a:lnTo>
                    <a:pt x="89" y="261"/>
                  </a:lnTo>
                  <a:lnTo>
                    <a:pt x="101" y="267"/>
                  </a:lnTo>
                  <a:lnTo>
                    <a:pt x="114" y="267"/>
                  </a:lnTo>
                  <a:lnTo>
                    <a:pt x="128" y="267"/>
                  </a:lnTo>
                  <a:lnTo>
                    <a:pt x="144" y="268"/>
                  </a:lnTo>
                  <a:lnTo>
                    <a:pt x="160" y="267"/>
                  </a:lnTo>
                  <a:lnTo>
                    <a:pt x="169" y="274"/>
                  </a:lnTo>
                  <a:lnTo>
                    <a:pt x="198" y="258"/>
                  </a:lnTo>
                  <a:lnTo>
                    <a:pt x="219" y="242"/>
                  </a:lnTo>
                  <a:lnTo>
                    <a:pt x="228" y="222"/>
                  </a:lnTo>
                  <a:lnTo>
                    <a:pt x="233" y="172"/>
                  </a:lnTo>
                  <a:lnTo>
                    <a:pt x="226" y="155"/>
                  </a:lnTo>
                  <a:lnTo>
                    <a:pt x="228" y="135"/>
                  </a:lnTo>
                  <a:lnTo>
                    <a:pt x="231" y="107"/>
                  </a:lnTo>
                  <a:lnTo>
                    <a:pt x="249" y="73"/>
                  </a:lnTo>
                  <a:lnTo>
                    <a:pt x="262" y="42"/>
                  </a:lnTo>
                  <a:lnTo>
                    <a:pt x="263" y="26"/>
                  </a:lnTo>
                  <a:lnTo>
                    <a:pt x="247" y="25"/>
                  </a:lnTo>
                  <a:lnTo>
                    <a:pt x="237" y="14"/>
                  </a:lnTo>
                  <a:lnTo>
                    <a:pt x="238" y="1"/>
                  </a:lnTo>
                  <a:lnTo>
                    <a:pt x="226" y="0"/>
                  </a:lnTo>
                  <a:lnTo>
                    <a:pt x="194" y="25"/>
                  </a:lnTo>
                  <a:lnTo>
                    <a:pt x="171" y="51"/>
                  </a:lnTo>
                  <a:lnTo>
                    <a:pt x="128" y="51"/>
                  </a:lnTo>
                  <a:lnTo>
                    <a:pt x="101" y="55"/>
                  </a:lnTo>
                  <a:lnTo>
                    <a:pt x="60" y="57"/>
                  </a:lnTo>
                  <a:lnTo>
                    <a:pt x="21" y="58"/>
                  </a:lnTo>
                  <a:lnTo>
                    <a:pt x="0" y="69"/>
                  </a:lnTo>
                  <a:lnTo>
                    <a:pt x="11" y="87"/>
                  </a:lnTo>
                  <a:lnTo>
                    <a:pt x="12" y="99"/>
                  </a:lnTo>
                  <a:lnTo>
                    <a:pt x="18" y="115"/>
                  </a:lnTo>
                  <a:lnTo>
                    <a:pt x="14" y="135"/>
                  </a:lnTo>
                  <a:lnTo>
                    <a:pt x="12" y="155"/>
                  </a:lnTo>
                  <a:lnTo>
                    <a:pt x="7" y="196"/>
                  </a:lnTo>
                  <a:lnTo>
                    <a:pt x="18" y="210"/>
                  </a:lnTo>
                  <a:lnTo>
                    <a:pt x="37" y="238"/>
                  </a:lnTo>
                  <a:lnTo>
                    <a:pt x="48" y="252"/>
                  </a:lnTo>
                  <a:lnTo>
                    <a:pt x="46" y="268"/>
                  </a:lnTo>
                  <a:lnTo>
                    <a:pt x="39" y="285"/>
                  </a:lnTo>
                  <a:lnTo>
                    <a:pt x="37" y="290"/>
                  </a:lnTo>
                  <a:lnTo>
                    <a:pt x="37" y="290"/>
                  </a:lnTo>
                  <a:lnTo>
                    <a:pt x="37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74">
              <a:extLst>
                <a:ext uri="{FF2B5EF4-FFF2-40B4-BE49-F238E27FC236}">
                  <a16:creationId xmlns:a16="http://schemas.microsoft.com/office/drawing/2014/main" id="{24CE8E33-899F-D58B-3870-AF1B2B785D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69892" y="4338994"/>
              <a:ext cx="788286" cy="517242"/>
            </a:xfrm>
            <a:custGeom>
              <a:avLst/>
              <a:gdLst>
                <a:gd name="T0" fmla="*/ 114 w 349"/>
                <a:gd name="T1" fmla="*/ 229 h 229"/>
                <a:gd name="T2" fmla="*/ 125 w 349"/>
                <a:gd name="T3" fmla="*/ 224 h 229"/>
                <a:gd name="T4" fmla="*/ 148 w 349"/>
                <a:gd name="T5" fmla="*/ 217 h 229"/>
                <a:gd name="T6" fmla="*/ 164 w 349"/>
                <a:gd name="T7" fmla="*/ 219 h 229"/>
                <a:gd name="T8" fmla="*/ 180 w 349"/>
                <a:gd name="T9" fmla="*/ 220 h 229"/>
                <a:gd name="T10" fmla="*/ 226 w 349"/>
                <a:gd name="T11" fmla="*/ 220 h 229"/>
                <a:gd name="T12" fmla="*/ 287 w 349"/>
                <a:gd name="T13" fmla="*/ 220 h 229"/>
                <a:gd name="T14" fmla="*/ 285 w 349"/>
                <a:gd name="T15" fmla="*/ 204 h 229"/>
                <a:gd name="T16" fmla="*/ 337 w 349"/>
                <a:gd name="T17" fmla="*/ 204 h 229"/>
                <a:gd name="T18" fmla="*/ 349 w 349"/>
                <a:gd name="T19" fmla="*/ 167 h 229"/>
                <a:gd name="T20" fmla="*/ 347 w 349"/>
                <a:gd name="T21" fmla="*/ 128 h 229"/>
                <a:gd name="T22" fmla="*/ 349 w 349"/>
                <a:gd name="T23" fmla="*/ 85 h 229"/>
                <a:gd name="T24" fmla="*/ 347 w 349"/>
                <a:gd name="T25" fmla="*/ 42 h 229"/>
                <a:gd name="T26" fmla="*/ 328 w 349"/>
                <a:gd name="T27" fmla="*/ 44 h 229"/>
                <a:gd name="T28" fmla="*/ 310 w 349"/>
                <a:gd name="T29" fmla="*/ 39 h 229"/>
                <a:gd name="T30" fmla="*/ 294 w 349"/>
                <a:gd name="T31" fmla="*/ 30 h 229"/>
                <a:gd name="T32" fmla="*/ 290 w 349"/>
                <a:gd name="T33" fmla="*/ 16 h 229"/>
                <a:gd name="T34" fmla="*/ 305 w 349"/>
                <a:gd name="T35" fmla="*/ 25 h 229"/>
                <a:gd name="T36" fmla="*/ 303 w 349"/>
                <a:gd name="T37" fmla="*/ 12 h 229"/>
                <a:gd name="T38" fmla="*/ 285 w 349"/>
                <a:gd name="T39" fmla="*/ 7 h 229"/>
                <a:gd name="T40" fmla="*/ 280 w 349"/>
                <a:gd name="T41" fmla="*/ 18 h 229"/>
                <a:gd name="T42" fmla="*/ 264 w 349"/>
                <a:gd name="T43" fmla="*/ 14 h 229"/>
                <a:gd name="T44" fmla="*/ 253 w 349"/>
                <a:gd name="T45" fmla="*/ 21 h 229"/>
                <a:gd name="T46" fmla="*/ 228 w 349"/>
                <a:gd name="T47" fmla="*/ 21 h 229"/>
                <a:gd name="T48" fmla="*/ 189 w 349"/>
                <a:gd name="T49" fmla="*/ 21 h 229"/>
                <a:gd name="T50" fmla="*/ 161 w 349"/>
                <a:gd name="T51" fmla="*/ 14 h 229"/>
                <a:gd name="T52" fmla="*/ 155 w 349"/>
                <a:gd name="T53" fmla="*/ 0 h 229"/>
                <a:gd name="T54" fmla="*/ 143 w 349"/>
                <a:gd name="T55" fmla="*/ 5 h 229"/>
                <a:gd name="T56" fmla="*/ 96 w 349"/>
                <a:gd name="T57" fmla="*/ 12 h 229"/>
                <a:gd name="T58" fmla="*/ 50 w 349"/>
                <a:gd name="T59" fmla="*/ 12 h 229"/>
                <a:gd name="T60" fmla="*/ 41 w 349"/>
                <a:gd name="T61" fmla="*/ 41 h 229"/>
                <a:gd name="T62" fmla="*/ 34 w 349"/>
                <a:gd name="T63" fmla="*/ 50 h 229"/>
                <a:gd name="T64" fmla="*/ 39 w 349"/>
                <a:gd name="T65" fmla="*/ 83 h 229"/>
                <a:gd name="T66" fmla="*/ 20 w 349"/>
                <a:gd name="T67" fmla="*/ 83 h 229"/>
                <a:gd name="T68" fmla="*/ 16 w 349"/>
                <a:gd name="T69" fmla="*/ 155 h 229"/>
                <a:gd name="T70" fmla="*/ 0 w 349"/>
                <a:gd name="T71" fmla="*/ 156 h 229"/>
                <a:gd name="T72" fmla="*/ 9 w 349"/>
                <a:gd name="T73" fmla="*/ 167 h 229"/>
                <a:gd name="T74" fmla="*/ 15 w 349"/>
                <a:gd name="T75" fmla="*/ 181 h 229"/>
                <a:gd name="T76" fmla="*/ 13 w 349"/>
                <a:gd name="T77" fmla="*/ 194 h 229"/>
                <a:gd name="T78" fmla="*/ 7 w 349"/>
                <a:gd name="T79" fmla="*/ 210 h 229"/>
                <a:gd name="T80" fmla="*/ 20 w 349"/>
                <a:gd name="T81" fmla="*/ 213 h 229"/>
                <a:gd name="T82" fmla="*/ 61 w 349"/>
                <a:gd name="T83" fmla="*/ 215 h 229"/>
                <a:gd name="T84" fmla="*/ 80 w 349"/>
                <a:gd name="T85" fmla="*/ 220 h 229"/>
                <a:gd name="T86" fmla="*/ 93 w 349"/>
                <a:gd name="T87" fmla="*/ 229 h 229"/>
                <a:gd name="T88" fmla="*/ 114 w 349"/>
                <a:gd name="T89" fmla="*/ 229 h 229"/>
                <a:gd name="T90" fmla="*/ 114 w 349"/>
                <a:gd name="T91" fmla="*/ 229 h 229"/>
                <a:gd name="T92" fmla="*/ 114 w 349"/>
                <a:gd name="T93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9" h="229">
                  <a:moveTo>
                    <a:pt x="114" y="229"/>
                  </a:moveTo>
                  <a:lnTo>
                    <a:pt x="125" y="224"/>
                  </a:lnTo>
                  <a:lnTo>
                    <a:pt x="148" y="217"/>
                  </a:lnTo>
                  <a:lnTo>
                    <a:pt x="164" y="219"/>
                  </a:lnTo>
                  <a:lnTo>
                    <a:pt x="180" y="220"/>
                  </a:lnTo>
                  <a:lnTo>
                    <a:pt x="226" y="220"/>
                  </a:lnTo>
                  <a:lnTo>
                    <a:pt x="287" y="220"/>
                  </a:lnTo>
                  <a:lnTo>
                    <a:pt x="285" y="204"/>
                  </a:lnTo>
                  <a:lnTo>
                    <a:pt x="337" y="204"/>
                  </a:lnTo>
                  <a:lnTo>
                    <a:pt x="349" y="167"/>
                  </a:lnTo>
                  <a:lnTo>
                    <a:pt x="347" y="128"/>
                  </a:lnTo>
                  <a:lnTo>
                    <a:pt x="349" y="85"/>
                  </a:lnTo>
                  <a:lnTo>
                    <a:pt x="347" y="42"/>
                  </a:lnTo>
                  <a:lnTo>
                    <a:pt x="328" y="44"/>
                  </a:lnTo>
                  <a:lnTo>
                    <a:pt x="310" y="39"/>
                  </a:lnTo>
                  <a:lnTo>
                    <a:pt x="294" y="30"/>
                  </a:lnTo>
                  <a:lnTo>
                    <a:pt x="290" y="16"/>
                  </a:lnTo>
                  <a:lnTo>
                    <a:pt x="305" y="25"/>
                  </a:lnTo>
                  <a:lnTo>
                    <a:pt x="303" y="12"/>
                  </a:lnTo>
                  <a:lnTo>
                    <a:pt x="285" y="7"/>
                  </a:lnTo>
                  <a:lnTo>
                    <a:pt x="280" y="18"/>
                  </a:lnTo>
                  <a:lnTo>
                    <a:pt x="264" y="14"/>
                  </a:lnTo>
                  <a:lnTo>
                    <a:pt x="253" y="21"/>
                  </a:lnTo>
                  <a:lnTo>
                    <a:pt x="228" y="21"/>
                  </a:lnTo>
                  <a:lnTo>
                    <a:pt x="189" y="21"/>
                  </a:lnTo>
                  <a:lnTo>
                    <a:pt x="161" y="14"/>
                  </a:lnTo>
                  <a:lnTo>
                    <a:pt x="155" y="0"/>
                  </a:lnTo>
                  <a:lnTo>
                    <a:pt x="143" y="5"/>
                  </a:lnTo>
                  <a:lnTo>
                    <a:pt x="96" y="12"/>
                  </a:lnTo>
                  <a:lnTo>
                    <a:pt x="50" y="12"/>
                  </a:lnTo>
                  <a:lnTo>
                    <a:pt x="41" y="41"/>
                  </a:lnTo>
                  <a:lnTo>
                    <a:pt x="34" y="50"/>
                  </a:lnTo>
                  <a:lnTo>
                    <a:pt x="39" y="83"/>
                  </a:lnTo>
                  <a:lnTo>
                    <a:pt x="20" y="83"/>
                  </a:lnTo>
                  <a:lnTo>
                    <a:pt x="16" y="155"/>
                  </a:lnTo>
                  <a:lnTo>
                    <a:pt x="0" y="156"/>
                  </a:lnTo>
                  <a:lnTo>
                    <a:pt x="9" y="167"/>
                  </a:lnTo>
                  <a:lnTo>
                    <a:pt x="15" y="181"/>
                  </a:lnTo>
                  <a:lnTo>
                    <a:pt x="13" y="194"/>
                  </a:lnTo>
                  <a:lnTo>
                    <a:pt x="7" y="210"/>
                  </a:lnTo>
                  <a:lnTo>
                    <a:pt x="20" y="213"/>
                  </a:lnTo>
                  <a:lnTo>
                    <a:pt x="61" y="215"/>
                  </a:lnTo>
                  <a:lnTo>
                    <a:pt x="80" y="220"/>
                  </a:lnTo>
                  <a:lnTo>
                    <a:pt x="93" y="229"/>
                  </a:lnTo>
                  <a:lnTo>
                    <a:pt x="114" y="229"/>
                  </a:lnTo>
                  <a:lnTo>
                    <a:pt x="114" y="229"/>
                  </a:lnTo>
                  <a:lnTo>
                    <a:pt x="114" y="2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75">
              <a:extLst>
                <a:ext uri="{FF2B5EF4-FFF2-40B4-BE49-F238E27FC236}">
                  <a16:creationId xmlns:a16="http://schemas.microsoft.com/office/drawing/2014/main" id="{297DCBED-385C-57F4-2015-DC61B4D7E3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4607779"/>
              <a:ext cx="756664" cy="860565"/>
            </a:xfrm>
            <a:custGeom>
              <a:avLst/>
              <a:gdLst>
                <a:gd name="T0" fmla="*/ 142 w 335"/>
                <a:gd name="T1" fmla="*/ 381 h 381"/>
                <a:gd name="T2" fmla="*/ 182 w 335"/>
                <a:gd name="T3" fmla="*/ 352 h 381"/>
                <a:gd name="T4" fmla="*/ 290 w 335"/>
                <a:gd name="T5" fmla="*/ 233 h 381"/>
                <a:gd name="T6" fmla="*/ 331 w 335"/>
                <a:gd name="T7" fmla="*/ 192 h 381"/>
                <a:gd name="T8" fmla="*/ 322 w 335"/>
                <a:gd name="T9" fmla="*/ 185 h 381"/>
                <a:gd name="T10" fmla="*/ 308 w 335"/>
                <a:gd name="T11" fmla="*/ 171 h 381"/>
                <a:gd name="T12" fmla="*/ 310 w 335"/>
                <a:gd name="T13" fmla="*/ 158 h 381"/>
                <a:gd name="T14" fmla="*/ 308 w 335"/>
                <a:gd name="T15" fmla="*/ 144 h 381"/>
                <a:gd name="T16" fmla="*/ 290 w 335"/>
                <a:gd name="T17" fmla="*/ 126 h 381"/>
                <a:gd name="T18" fmla="*/ 299 w 335"/>
                <a:gd name="T19" fmla="*/ 114 h 381"/>
                <a:gd name="T20" fmla="*/ 304 w 335"/>
                <a:gd name="T21" fmla="*/ 100 h 381"/>
                <a:gd name="T22" fmla="*/ 312 w 335"/>
                <a:gd name="T23" fmla="*/ 84 h 381"/>
                <a:gd name="T24" fmla="*/ 329 w 335"/>
                <a:gd name="T25" fmla="*/ 80 h 381"/>
                <a:gd name="T26" fmla="*/ 335 w 335"/>
                <a:gd name="T27" fmla="*/ 68 h 381"/>
                <a:gd name="T28" fmla="*/ 320 w 335"/>
                <a:gd name="T29" fmla="*/ 46 h 381"/>
                <a:gd name="T30" fmla="*/ 297 w 335"/>
                <a:gd name="T31" fmla="*/ 0 h 381"/>
                <a:gd name="T32" fmla="*/ 210 w 335"/>
                <a:gd name="T33" fmla="*/ 0 h 381"/>
                <a:gd name="T34" fmla="*/ 160 w 335"/>
                <a:gd name="T35" fmla="*/ 0 h 381"/>
                <a:gd name="T36" fmla="*/ 126 w 335"/>
                <a:gd name="T37" fmla="*/ 36 h 381"/>
                <a:gd name="T38" fmla="*/ 110 w 335"/>
                <a:gd name="T39" fmla="*/ 43 h 381"/>
                <a:gd name="T40" fmla="*/ 91 w 335"/>
                <a:gd name="T41" fmla="*/ 34 h 381"/>
                <a:gd name="T42" fmla="*/ 103 w 335"/>
                <a:gd name="T43" fmla="*/ 48 h 381"/>
                <a:gd name="T44" fmla="*/ 75 w 335"/>
                <a:gd name="T45" fmla="*/ 64 h 381"/>
                <a:gd name="T46" fmla="*/ 61 w 335"/>
                <a:gd name="T47" fmla="*/ 69 h 381"/>
                <a:gd name="T48" fmla="*/ 61 w 335"/>
                <a:gd name="T49" fmla="*/ 78 h 381"/>
                <a:gd name="T50" fmla="*/ 64 w 335"/>
                <a:gd name="T51" fmla="*/ 96 h 381"/>
                <a:gd name="T52" fmla="*/ 53 w 335"/>
                <a:gd name="T53" fmla="*/ 110 h 381"/>
                <a:gd name="T54" fmla="*/ 57 w 335"/>
                <a:gd name="T55" fmla="*/ 126 h 381"/>
                <a:gd name="T56" fmla="*/ 68 w 335"/>
                <a:gd name="T57" fmla="*/ 153 h 381"/>
                <a:gd name="T58" fmla="*/ 82 w 335"/>
                <a:gd name="T59" fmla="*/ 162 h 381"/>
                <a:gd name="T60" fmla="*/ 86 w 335"/>
                <a:gd name="T61" fmla="*/ 189 h 381"/>
                <a:gd name="T62" fmla="*/ 93 w 335"/>
                <a:gd name="T63" fmla="*/ 206 h 381"/>
                <a:gd name="T64" fmla="*/ 78 w 335"/>
                <a:gd name="T65" fmla="*/ 221 h 381"/>
                <a:gd name="T66" fmla="*/ 80 w 335"/>
                <a:gd name="T67" fmla="*/ 237 h 381"/>
                <a:gd name="T68" fmla="*/ 64 w 335"/>
                <a:gd name="T69" fmla="*/ 260 h 381"/>
                <a:gd name="T70" fmla="*/ 59 w 335"/>
                <a:gd name="T71" fmla="*/ 272 h 381"/>
                <a:gd name="T72" fmla="*/ 53 w 335"/>
                <a:gd name="T73" fmla="*/ 285 h 381"/>
                <a:gd name="T74" fmla="*/ 41 w 335"/>
                <a:gd name="T75" fmla="*/ 287 h 381"/>
                <a:gd name="T76" fmla="*/ 25 w 335"/>
                <a:gd name="T77" fmla="*/ 292 h 381"/>
                <a:gd name="T78" fmla="*/ 4 w 335"/>
                <a:gd name="T79" fmla="*/ 295 h 381"/>
                <a:gd name="T80" fmla="*/ 0 w 335"/>
                <a:gd name="T81" fmla="*/ 308 h 381"/>
                <a:gd name="T82" fmla="*/ 27 w 335"/>
                <a:gd name="T83" fmla="*/ 327 h 381"/>
                <a:gd name="T84" fmla="*/ 137 w 335"/>
                <a:gd name="T85" fmla="*/ 376 h 381"/>
                <a:gd name="T86" fmla="*/ 142 w 335"/>
                <a:gd name="T87" fmla="*/ 381 h 381"/>
                <a:gd name="T88" fmla="*/ 142 w 335"/>
                <a:gd name="T89" fmla="*/ 381 h 381"/>
                <a:gd name="T90" fmla="*/ 142 w 335"/>
                <a:gd name="T91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5" h="381">
                  <a:moveTo>
                    <a:pt x="142" y="381"/>
                  </a:moveTo>
                  <a:lnTo>
                    <a:pt x="182" y="352"/>
                  </a:lnTo>
                  <a:lnTo>
                    <a:pt x="290" y="233"/>
                  </a:lnTo>
                  <a:lnTo>
                    <a:pt x="331" y="192"/>
                  </a:lnTo>
                  <a:lnTo>
                    <a:pt x="322" y="185"/>
                  </a:lnTo>
                  <a:lnTo>
                    <a:pt x="308" y="171"/>
                  </a:lnTo>
                  <a:lnTo>
                    <a:pt x="310" y="158"/>
                  </a:lnTo>
                  <a:lnTo>
                    <a:pt x="308" y="144"/>
                  </a:lnTo>
                  <a:lnTo>
                    <a:pt x="290" y="126"/>
                  </a:lnTo>
                  <a:lnTo>
                    <a:pt x="299" y="114"/>
                  </a:lnTo>
                  <a:lnTo>
                    <a:pt x="304" y="100"/>
                  </a:lnTo>
                  <a:lnTo>
                    <a:pt x="312" y="84"/>
                  </a:lnTo>
                  <a:lnTo>
                    <a:pt x="329" y="80"/>
                  </a:lnTo>
                  <a:lnTo>
                    <a:pt x="335" y="68"/>
                  </a:lnTo>
                  <a:lnTo>
                    <a:pt x="320" y="46"/>
                  </a:lnTo>
                  <a:lnTo>
                    <a:pt x="297" y="0"/>
                  </a:lnTo>
                  <a:lnTo>
                    <a:pt x="210" y="0"/>
                  </a:lnTo>
                  <a:lnTo>
                    <a:pt x="160" y="0"/>
                  </a:lnTo>
                  <a:lnTo>
                    <a:pt x="126" y="36"/>
                  </a:lnTo>
                  <a:lnTo>
                    <a:pt x="110" y="43"/>
                  </a:lnTo>
                  <a:lnTo>
                    <a:pt x="91" y="34"/>
                  </a:lnTo>
                  <a:lnTo>
                    <a:pt x="103" y="48"/>
                  </a:lnTo>
                  <a:lnTo>
                    <a:pt x="75" y="64"/>
                  </a:lnTo>
                  <a:lnTo>
                    <a:pt x="61" y="69"/>
                  </a:lnTo>
                  <a:lnTo>
                    <a:pt x="61" y="78"/>
                  </a:lnTo>
                  <a:lnTo>
                    <a:pt x="64" y="96"/>
                  </a:lnTo>
                  <a:lnTo>
                    <a:pt x="53" y="110"/>
                  </a:lnTo>
                  <a:lnTo>
                    <a:pt x="57" y="126"/>
                  </a:lnTo>
                  <a:lnTo>
                    <a:pt x="68" y="153"/>
                  </a:lnTo>
                  <a:lnTo>
                    <a:pt x="82" y="162"/>
                  </a:lnTo>
                  <a:lnTo>
                    <a:pt x="86" y="189"/>
                  </a:lnTo>
                  <a:lnTo>
                    <a:pt x="93" y="206"/>
                  </a:lnTo>
                  <a:lnTo>
                    <a:pt x="78" y="221"/>
                  </a:lnTo>
                  <a:lnTo>
                    <a:pt x="80" y="237"/>
                  </a:lnTo>
                  <a:lnTo>
                    <a:pt x="64" y="260"/>
                  </a:lnTo>
                  <a:lnTo>
                    <a:pt x="59" y="272"/>
                  </a:lnTo>
                  <a:lnTo>
                    <a:pt x="53" y="285"/>
                  </a:lnTo>
                  <a:lnTo>
                    <a:pt x="41" y="287"/>
                  </a:lnTo>
                  <a:lnTo>
                    <a:pt x="25" y="292"/>
                  </a:lnTo>
                  <a:lnTo>
                    <a:pt x="4" y="295"/>
                  </a:lnTo>
                  <a:lnTo>
                    <a:pt x="0" y="308"/>
                  </a:lnTo>
                  <a:lnTo>
                    <a:pt x="27" y="327"/>
                  </a:lnTo>
                  <a:lnTo>
                    <a:pt x="137" y="376"/>
                  </a:lnTo>
                  <a:lnTo>
                    <a:pt x="142" y="381"/>
                  </a:lnTo>
                  <a:lnTo>
                    <a:pt x="142" y="381"/>
                  </a:lnTo>
                  <a:lnTo>
                    <a:pt x="142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76">
              <a:extLst>
                <a:ext uri="{FF2B5EF4-FFF2-40B4-BE49-F238E27FC236}">
                  <a16:creationId xmlns:a16="http://schemas.microsoft.com/office/drawing/2014/main" id="{BE6B6D75-BDE2-4AE1-BD62-53C8F19AF1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1048" y="5861356"/>
              <a:ext cx="607590" cy="539829"/>
            </a:xfrm>
            <a:custGeom>
              <a:avLst/>
              <a:gdLst>
                <a:gd name="T0" fmla="*/ 72 w 269"/>
                <a:gd name="T1" fmla="*/ 239 h 239"/>
                <a:gd name="T2" fmla="*/ 95 w 269"/>
                <a:gd name="T3" fmla="*/ 228 h 239"/>
                <a:gd name="T4" fmla="*/ 166 w 269"/>
                <a:gd name="T5" fmla="*/ 201 h 239"/>
                <a:gd name="T6" fmla="*/ 187 w 269"/>
                <a:gd name="T7" fmla="*/ 194 h 239"/>
                <a:gd name="T8" fmla="*/ 205 w 269"/>
                <a:gd name="T9" fmla="*/ 203 h 239"/>
                <a:gd name="T10" fmla="*/ 234 w 269"/>
                <a:gd name="T11" fmla="*/ 187 h 239"/>
                <a:gd name="T12" fmla="*/ 253 w 269"/>
                <a:gd name="T13" fmla="*/ 180 h 239"/>
                <a:gd name="T14" fmla="*/ 257 w 269"/>
                <a:gd name="T15" fmla="*/ 157 h 239"/>
                <a:gd name="T16" fmla="*/ 257 w 269"/>
                <a:gd name="T17" fmla="*/ 102 h 239"/>
                <a:gd name="T18" fmla="*/ 264 w 269"/>
                <a:gd name="T19" fmla="*/ 91 h 239"/>
                <a:gd name="T20" fmla="*/ 266 w 269"/>
                <a:gd name="T21" fmla="*/ 75 h 239"/>
                <a:gd name="T22" fmla="*/ 264 w 269"/>
                <a:gd name="T23" fmla="*/ 39 h 239"/>
                <a:gd name="T24" fmla="*/ 269 w 269"/>
                <a:gd name="T25" fmla="*/ 4 h 239"/>
                <a:gd name="T26" fmla="*/ 237 w 269"/>
                <a:gd name="T27" fmla="*/ 2 h 239"/>
                <a:gd name="T28" fmla="*/ 170 w 269"/>
                <a:gd name="T29" fmla="*/ 0 h 239"/>
                <a:gd name="T30" fmla="*/ 134 w 269"/>
                <a:gd name="T31" fmla="*/ 0 h 239"/>
                <a:gd name="T32" fmla="*/ 100 w 269"/>
                <a:gd name="T33" fmla="*/ 6 h 239"/>
                <a:gd name="T34" fmla="*/ 36 w 269"/>
                <a:gd name="T35" fmla="*/ 4 h 239"/>
                <a:gd name="T36" fmla="*/ 0 w 269"/>
                <a:gd name="T37" fmla="*/ 2 h 239"/>
                <a:gd name="T38" fmla="*/ 8 w 269"/>
                <a:gd name="T39" fmla="*/ 48 h 239"/>
                <a:gd name="T40" fmla="*/ 9 w 269"/>
                <a:gd name="T41" fmla="*/ 63 h 239"/>
                <a:gd name="T42" fmla="*/ 15 w 269"/>
                <a:gd name="T43" fmla="*/ 102 h 239"/>
                <a:gd name="T44" fmla="*/ 22 w 269"/>
                <a:gd name="T45" fmla="*/ 145 h 239"/>
                <a:gd name="T46" fmla="*/ 25 w 269"/>
                <a:gd name="T47" fmla="*/ 168 h 239"/>
                <a:gd name="T48" fmla="*/ 33 w 269"/>
                <a:gd name="T49" fmla="*/ 221 h 239"/>
                <a:gd name="T50" fmla="*/ 33 w 269"/>
                <a:gd name="T51" fmla="*/ 237 h 239"/>
                <a:gd name="T52" fmla="*/ 72 w 269"/>
                <a:gd name="T53" fmla="*/ 239 h 239"/>
                <a:gd name="T54" fmla="*/ 72 w 269"/>
                <a:gd name="T55" fmla="*/ 239 h 239"/>
                <a:gd name="T56" fmla="*/ 72 w 269"/>
                <a:gd name="T57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9" h="239">
                  <a:moveTo>
                    <a:pt x="72" y="239"/>
                  </a:moveTo>
                  <a:lnTo>
                    <a:pt x="95" y="228"/>
                  </a:lnTo>
                  <a:lnTo>
                    <a:pt x="166" y="201"/>
                  </a:lnTo>
                  <a:lnTo>
                    <a:pt x="187" y="194"/>
                  </a:lnTo>
                  <a:lnTo>
                    <a:pt x="205" y="203"/>
                  </a:lnTo>
                  <a:lnTo>
                    <a:pt x="234" y="187"/>
                  </a:lnTo>
                  <a:lnTo>
                    <a:pt x="253" y="180"/>
                  </a:lnTo>
                  <a:lnTo>
                    <a:pt x="257" y="157"/>
                  </a:lnTo>
                  <a:lnTo>
                    <a:pt x="257" y="102"/>
                  </a:lnTo>
                  <a:lnTo>
                    <a:pt x="264" y="91"/>
                  </a:lnTo>
                  <a:lnTo>
                    <a:pt x="266" y="75"/>
                  </a:lnTo>
                  <a:lnTo>
                    <a:pt x="264" y="39"/>
                  </a:lnTo>
                  <a:lnTo>
                    <a:pt x="269" y="4"/>
                  </a:lnTo>
                  <a:lnTo>
                    <a:pt x="237" y="2"/>
                  </a:lnTo>
                  <a:lnTo>
                    <a:pt x="170" y="0"/>
                  </a:lnTo>
                  <a:lnTo>
                    <a:pt x="134" y="0"/>
                  </a:lnTo>
                  <a:lnTo>
                    <a:pt x="100" y="6"/>
                  </a:lnTo>
                  <a:lnTo>
                    <a:pt x="36" y="4"/>
                  </a:lnTo>
                  <a:lnTo>
                    <a:pt x="0" y="2"/>
                  </a:lnTo>
                  <a:lnTo>
                    <a:pt x="8" y="48"/>
                  </a:lnTo>
                  <a:lnTo>
                    <a:pt x="9" y="63"/>
                  </a:lnTo>
                  <a:lnTo>
                    <a:pt x="15" y="102"/>
                  </a:lnTo>
                  <a:lnTo>
                    <a:pt x="22" y="145"/>
                  </a:lnTo>
                  <a:lnTo>
                    <a:pt x="25" y="168"/>
                  </a:lnTo>
                  <a:lnTo>
                    <a:pt x="33" y="221"/>
                  </a:lnTo>
                  <a:lnTo>
                    <a:pt x="33" y="237"/>
                  </a:lnTo>
                  <a:lnTo>
                    <a:pt x="72" y="239"/>
                  </a:lnTo>
                  <a:lnTo>
                    <a:pt x="72" y="239"/>
                  </a:lnTo>
                  <a:lnTo>
                    <a:pt x="72" y="23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77">
              <a:extLst>
                <a:ext uri="{FF2B5EF4-FFF2-40B4-BE49-F238E27FC236}">
                  <a16:creationId xmlns:a16="http://schemas.microsoft.com/office/drawing/2014/main" id="{41CE0CF4-F611-81C9-944B-55E9ABEDDE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1820" y="4616813"/>
              <a:ext cx="596296" cy="598556"/>
            </a:xfrm>
            <a:custGeom>
              <a:avLst/>
              <a:gdLst>
                <a:gd name="T0" fmla="*/ 103 w 264"/>
                <a:gd name="T1" fmla="*/ 265 h 265"/>
                <a:gd name="T2" fmla="*/ 116 w 264"/>
                <a:gd name="T3" fmla="*/ 254 h 265"/>
                <a:gd name="T4" fmla="*/ 155 w 264"/>
                <a:gd name="T5" fmla="*/ 229 h 265"/>
                <a:gd name="T6" fmla="*/ 182 w 264"/>
                <a:gd name="T7" fmla="*/ 220 h 265"/>
                <a:gd name="T8" fmla="*/ 205 w 264"/>
                <a:gd name="T9" fmla="*/ 213 h 265"/>
                <a:gd name="T10" fmla="*/ 219 w 264"/>
                <a:gd name="T11" fmla="*/ 208 h 265"/>
                <a:gd name="T12" fmla="*/ 230 w 264"/>
                <a:gd name="T13" fmla="*/ 202 h 265"/>
                <a:gd name="T14" fmla="*/ 246 w 264"/>
                <a:gd name="T15" fmla="*/ 195 h 265"/>
                <a:gd name="T16" fmla="*/ 264 w 264"/>
                <a:gd name="T17" fmla="*/ 188 h 265"/>
                <a:gd name="T18" fmla="*/ 255 w 264"/>
                <a:gd name="T19" fmla="*/ 178 h 265"/>
                <a:gd name="T20" fmla="*/ 251 w 264"/>
                <a:gd name="T21" fmla="*/ 158 h 265"/>
                <a:gd name="T22" fmla="*/ 246 w 264"/>
                <a:gd name="T23" fmla="*/ 144 h 265"/>
                <a:gd name="T24" fmla="*/ 235 w 264"/>
                <a:gd name="T25" fmla="*/ 133 h 265"/>
                <a:gd name="T26" fmla="*/ 223 w 264"/>
                <a:gd name="T27" fmla="*/ 124 h 265"/>
                <a:gd name="T28" fmla="*/ 214 w 264"/>
                <a:gd name="T29" fmla="*/ 113 h 265"/>
                <a:gd name="T30" fmla="*/ 212 w 264"/>
                <a:gd name="T31" fmla="*/ 101 h 265"/>
                <a:gd name="T32" fmla="*/ 210 w 264"/>
                <a:gd name="T33" fmla="*/ 87 h 265"/>
                <a:gd name="T34" fmla="*/ 207 w 264"/>
                <a:gd name="T35" fmla="*/ 74 h 265"/>
                <a:gd name="T36" fmla="*/ 198 w 264"/>
                <a:gd name="T37" fmla="*/ 60 h 265"/>
                <a:gd name="T38" fmla="*/ 196 w 264"/>
                <a:gd name="T39" fmla="*/ 44 h 265"/>
                <a:gd name="T40" fmla="*/ 192 w 264"/>
                <a:gd name="T41" fmla="*/ 30 h 265"/>
                <a:gd name="T42" fmla="*/ 180 w 264"/>
                <a:gd name="T43" fmla="*/ 26 h 265"/>
                <a:gd name="T44" fmla="*/ 178 w 264"/>
                <a:gd name="T45" fmla="*/ 12 h 265"/>
                <a:gd name="T46" fmla="*/ 159 w 264"/>
                <a:gd name="T47" fmla="*/ 7 h 265"/>
                <a:gd name="T48" fmla="*/ 146 w 264"/>
                <a:gd name="T49" fmla="*/ 12 h 265"/>
                <a:gd name="T50" fmla="*/ 130 w 264"/>
                <a:gd name="T51" fmla="*/ 7 h 265"/>
                <a:gd name="T52" fmla="*/ 123 w 264"/>
                <a:gd name="T53" fmla="*/ 16 h 265"/>
                <a:gd name="T54" fmla="*/ 109 w 264"/>
                <a:gd name="T55" fmla="*/ 14 h 265"/>
                <a:gd name="T56" fmla="*/ 93 w 264"/>
                <a:gd name="T57" fmla="*/ 12 h 265"/>
                <a:gd name="T58" fmla="*/ 80 w 264"/>
                <a:gd name="T59" fmla="*/ 16 h 265"/>
                <a:gd name="T60" fmla="*/ 64 w 264"/>
                <a:gd name="T61" fmla="*/ 8 h 265"/>
                <a:gd name="T62" fmla="*/ 50 w 264"/>
                <a:gd name="T63" fmla="*/ 0 h 265"/>
                <a:gd name="T64" fmla="*/ 36 w 264"/>
                <a:gd name="T65" fmla="*/ 30 h 265"/>
                <a:gd name="T66" fmla="*/ 14 w 264"/>
                <a:gd name="T67" fmla="*/ 73 h 265"/>
                <a:gd name="T68" fmla="*/ 13 w 264"/>
                <a:gd name="T69" fmla="*/ 92 h 265"/>
                <a:gd name="T70" fmla="*/ 13 w 264"/>
                <a:gd name="T71" fmla="*/ 112 h 265"/>
                <a:gd name="T72" fmla="*/ 5 w 264"/>
                <a:gd name="T73" fmla="*/ 140 h 265"/>
                <a:gd name="T74" fmla="*/ 11 w 264"/>
                <a:gd name="T75" fmla="*/ 183 h 265"/>
                <a:gd name="T76" fmla="*/ 7 w 264"/>
                <a:gd name="T77" fmla="*/ 201 h 265"/>
                <a:gd name="T78" fmla="*/ 0 w 264"/>
                <a:gd name="T79" fmla="*/ 217 h 265"/>
                <a:gd name="T80" fmla="*/ 30 w 264"/>
                <a:gd name="T81" fmla="*/ 252 h 265"/>
                <a:gd name="T82" fmla="*/ 45 w 264"/>
                <a:gd name="T83" fmla="*/ 249 h 265"/>
                <a:gd name="T84" fmla="*/ 75 w 264"/>
                <a:gd name="T85" fmla="*/ 242 h 265"/>
                <a:gd name="T86" fmla="*/ 91 w 264"/>
                <a:gd name="T87" fmla="*/ 247 h 265"/>
                <a:gd name="T88" fmla="*/ 102 w 264"/>
                <a:gd name="T89" fmla="*/ 261 h 265"/>
                <a:gd name="T90" fmla="*/ 103 w 264"/>
                <a:gd name="T91" fmla="*/ 265 h 265"/>
                <a:gd name="T92" fmla="*/ 103 w 264"/>
                <a:gd name="T93" fmla="*/ 265 h 265"/>
                <a:gd name="T94" fmla="*/ 103 w 264"/>
                <a:gd name="T9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4" h="265">
                  <a:moveTo>
                    <a:pt x="103" y="265"/>
                  </a:moveTo>
                  <a:lnTo>
                    <a:pt x="116" y="254"/>
                  </a:lnTo>
                  <a:lnTo>
                    <a:pt x="155" y="229"/>
                  </a:lnTo>
                  <a:lnTo>
                    <a:pt x="182" y="220"/>
                  </a:lnTo>
                  <a:lnTo>
                    <a:pt x="205" y="213"/>
                  </a:lnTo>
                  <a:lnTo>
                    <a:pt x="219" y="208"/>
                  </a:lnTo>
                  <a:lnTo>
                    <a:pt x="230" y="202"/>
                  </a:lnTo>
                  <a:lnTo>
                    <a:pt x="246" y="195"/>
                  </a:lnTo>
                  <a:lnTo>
                    <a:pt x="264" y="188"/>
                  </a:lnTo>
                  <a:lnTo>
                    <a:pt x="255" y="178"/>
                  </a:lnTo>
                  <a:lnTo>
                    <a:pt x="251" y="158"/>
                  </a:lnTo>
                  <a:lnTo>
                    <a:pt x="246" y="144"/>
                  </a:lnTo>
                  <a:lnTo>
                    <a:pt x="235" y="133"/>
                  </a:lnTo>
                  <a:lnTo>
                    <a:pt x="223" y="124"/>
                  </a:lnTo>
                  <a:lnTo>
                    <a:pt x="214" y="113"/>
                  </a:lnTo>
                  <a:lnTo>
                    <a:pt x="212" y="101"/>
                  </a:lnTo>
                  <a:lnTo>
                    <a:pt x="210" y="87"/>
                  </a:lnTo>
                  <a:lnTo>
                    <a:pt x="207" y="74"/>
                  </a:lnTo>
                  <a:lnTo>
                    <a:pt x="198" y="60"/>
                  </a:lnTo>
                  <a:lnTo>
                    <a:pt x="196" y="44"/>
                  </a:lnTo>
                  <a:lnTo>
                    <a:pt x="192" y="30"/>
                  </a:lnTo>
                  <a:lnTo>
                    <a:pt x="180" y="26"/>
                  </a:lnTo>
                  <a:lnTo>
                    <a:pt x="178" y="12"/>
                  </a:lnTo>
                  <a:lnTo>
                    <a:pt x="159" y="7"/>
                  </a:lnTo>
                  <a:lnTo>
                    <a:pt x="146" y="12"/>
                  </a:lnTo>
                  <a:lnTo>
                    <a:pt x="130" y="7"/>
                  </a:lnTo>
                  <a:lnTo>
                    <a:pt x="123" y="16"/>
                  </a:lnTo>
                  <a:lnTo>
                    <a:pt x="109" y="14"/>
                  </a:lnTo>
                  <a:lnTo>
                    <a:pt x="93" y="12"/>
                  </a:lnTo>
                  <a:lnTo>
                    <a:pt x="80" y="16"/>
                  </a:lnTo>
                  <a:lnTo>
                    <a:pt x="64" y="8"/>
                  </a:lnTo>
                  <a:lnTo>
                    <a:pt x="50" y="0"/>
                  </a:lnTo>
                  <a:lnTo>
                    <a:pt x="36" y="30"/>
                  </a:lnTo>
                  <a:lnTo>
                    <a:pt x="14" y="73"/>
                  </a:lnTo>
                  <a:lnTo>
                    <a:pt x="13" y="92"/>
                  </a:lnTo>
                  <a:lnTo>
                    <a:pt x="13" y="112"/>
                  </a:lnTo>
                  <a:lnTo>
                    <a:pt x="5" y="140"/>
                  </a:lnTo>
                  <a:lnTo>
                    <a:pt x="11" y="183"/>
                  </a:lnTo>
                  <a:lnTo>
                    <a:pt x="7" y="201"/>
                  </a:lnTo>
                  <a:lnTo>
                    <a:pt x="0" y="217"/>
                  </a:lnTo>
                  <a:lnTo>
                    <a:pt x="30" y="252"/>
                  </a:lnTo>
                  <a:lnTo>
                    <a:pt x="45" y="249"/>
                  </a:lnTo>
                  <a:lnTo>
                    <a:pt x="75" y="242"/>
                  </a:lnTo>
                  <a:lnTo>
                    <a:pt x="91" y="247"/>
                  </a:lnTo>
                  <a:lnTo>
                    <a:pt x="102" y="261"/>
                  </a:lnTo>
                  <a:lnTo>
                    <a:pt x="103" y="265"/>
                  </a:lnTo>
                  <a:lnTo>
                    <a:pt x="103" y="265"/>
                  </a:lnTo>
                  <a:lnTo>
                    <a:pt x="10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78">
              <a:extLst>
                <a:ext uri="{FF2B5EF4-FFF2-40B4-BE49-F238E27FC236}">
                  <a16:creationId xmlns:a16="http://schemas.microsoft.com/office/drawing/2014/main" id="{67981ABF-5F96-2ED0-C839-074DD0AB3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5050483"/>
              <a:ext cx="788286" cy="682127"/>
            </a:xfrm>
            <a:custGeom>
              <a:avLst/>
              <a:gdLst>
                <a:gd name="T0" fmla="*/ 215 w 349"/>
                <a:gd name="T1" fmla="*/ 302 h 302"/>
                <a:gd name="T2" fmla="*/ 242 w 349"/>
                <a:gd name="T3" fmla="*/ 283 h 302"/>
                <a:gd name="T4" fmla="*/ 267 w 349"/>
                <a:gd name="T5" fmla="*/ 274 h 302"/>
                <a:gd name="T6" fmla="*/ 293 w 349"/>
                <a:gd name="T7" fmla="*/ 261 h 302"/>
                <a:gd name="T8" fmla="*/ 311 w 349"/>
                <a:gd name="T9" fmla="*/ 253 h 302"/>
                <a:gd name="T10" fmla="*/ 329 w 349"/>
                <a:gd name="T11" fmla="*/ 245 h 302"/>
                <a:gd name="T12" fmla="*/ 349 w 349"/>
                <a:gd name="T13" fmla="*/ 235 h 302"/>
                <a:gd name="T14" fmla="*/ 327 w 349"/>
                <a:gd name="T15" fmla="*/ 226 h 302"/>
                <a:gd name="T16" fmla="*/ 333 w 349"/>
                <a:gd name="T17" fmla="*/ 210 h 302"/>
                <a:gd name="T18" fmla="*/ 334 w 349"/>
                <a:gd name="T19" fmla="*/ 197 h 302"/>
                <a:gd name="T20" fmla="*/ 340 w 349"/>
                <a:gd name="T21" fmla="*/ 181 h 302"/>
                <a:gd name="T22" fmla="*/ 343 w 349"/>
                <a:gd name="T23" fmla="*/ 171 h 302"/>
                <a:gd name="T24" fmla="*/ 347 w 349"/>
                <a:gd name="T25" fmla="*/ 148 h 302"/>
                <a:gd name="T26" fmla="*/ 345 w 349"/>
                <a:gd name="T27" fmla="*/ 131 h 302"/>
                <a:gd name="T28" fmla="*/ 343 w 349"/>
                <a:gd name="T29" fmla="*/ 117 h 302"/>
                <a:gd name="T30" fmla="*/ 331 w 349"/>
                <a:gd name="T31" fmla="*/ 114 h 302"/>
                <a:gd name="T32" fmla="*/ 320 w 349"/>
                <a:gd name="T33" fmla="*/ 99 h 302"/>
                <a:gd name="T34" fmla="*/ 315 w 349"/>
                <a:gd name="T35" fmla="*/ 89 h 302"/>
                <a:gd name="T36" fmla="*/ 297 w 349"/>
                <a:gd name="T37" fmla="*/ 73 h 302"/>
                <a:gd name="T38" fmla="*/ 284 w 349"/>
                <a:gd name="T39" fmla="*/ 55 h 302"/>
                <a:gd name="T40" fmla="*/ 254 w 349"/>
                <a:gd name="T41" fmla="*/ 30 h 302"/>
                <a:gd name="T42" fmla="*/ 242 w 349"/>
                <a:gd name="T43" fmla="*/ 30 h 302"/>
                <a:gd name="T44" fmla="*/ 219 w 349"/>
                <a:gd name="T45" fmla="*/ 35 h 302"/>
                <a:gd name="T46" fmla="*/ 192 w 349"/>
                <a:gd name="T47" fmla="*/ 37 h 302"/>
                <a:gd name="T48" fmla="*/ 178 w 349"/>
                <a:gd name="T49" fmla="*/ 23 h 302"/>
                <a:gd name="T50" fmla="*/ 165 w 349"/>
                <a:gd name="T51" fmla="*/ 16 h 302"/>
                <a:gd name="T52" fmla="*/ 151 w 349"/>
                <a:gd name="T53" fmla="*/ 0 h 302"/>
                <a:gd name="T54" fmla="*/ 133 w 349"/>
                <a:gd name="T55" fmla="*/ 14 h 302"/>
                <a:gd name="T56" fmla="*/ 108 w 349"/>
                <a:gd name="T57" fmla="*/ 37 h 302"/>
                <a:gd name="T58" fmla="*/ 66 w 349"/>
                <a:gd name="T59" fmla="*/ 87 h 302"/>
                <a:gd name="T60" fmla="*/ 51 w 349"/>
                <a:gd name="T61" fmla="*/ 98 h 302"/>
                <a:gd name="T62" fmla="*/ 44 w 349"/>
                <a:gd name="T63" fmla="*/ 110 h 302"/>
                <a:gd name="T64" fmla="*/ 0 w 349"/>
                <a:gd name="T65" fmla="*/ 156 h 302"/>
                <a:gd name="T66" fmla="*/ 5 w 349"/>
                <a:gd name="T67" fmla="*/ 171 h 302"/>
                <a:gd name="T68" fmla="*/ 16 w 349"/>
                <a:gd name="T69" fmla="*/ 178 h 302"/>
                <a:gd name="T70" fmla="*/ 21 w 349"/>
                <a:gd name="T71" fmla="*/ 196 h 302"/>
                <a:gd name="T72" fmla="*/ 32 w 349"/>
                <a:gd name="T73" fmla="*/ 206 h 302"/>
                <a:gd name="T74" fmla="*/ 44 w 349"/>
                <a:gd name="T75" fmla="*/ 210 h 302"/>
                <a:gd name="T76" fmla="*/ 58 w 349"/>
                <a:gd name="T77" fmla="*/ 210 h 302"/>
                <a:gd name="T78" fmla="*/ 71 w 349"/>
                <a:gd name="T79" fmla="*/ 213 h 302"/>
                <a:gd name="T80" fmla="*/ 78 w 349"/>
                <a:gd name="T81" fmla="*/ 228 h 302"/>
                <a:gd name="T82" fmla="*/ 92 w 349"/>
                <a:gd name="T83" fmla="*/ 222 h 302"/>
                <a:gd name="T84" fmla="*/ 103 w 349"/>
                <a:gd name="T85" fmla="*/ 231 h 302"/>
                <a:gd name="T86" fmla="*/ 117 w 349"/>
                <a:gd name="T87" fmla="*/ 226 h 302"/>
                <a:gd name="T88" fmla="*/ 130 w 349"/>
                <a:gd name="T89" fmla="*/ 231 h 302"/>
                <a:gd name="T90" fmla="*/ 142 w 349"/>
                <a:gd name="T91" fmla="*/ 233 h 302"/>
                <a:gd name="T92" fmla="*/ 155 w 349"/>
                <a:gd name="T93" fmla="*/ 231 h 302"/>
                <a:gd name="T94" fmla="*/ 167 w 349"/>
                <a:gd name="T95" fmla="*/ 238 h 302"/>
                <a:gd name="T96" fmla="*/ 185 w 349"/>
                <a:gd name="T97" fmla="*/ 235 h 302"/>
                <a:gd name="T98" fmla="*/ 201 w 349"/>
                <a:gd name="T99" fmla="*/ 260 h 302"/>
                <a:gd name="T100" fmla="*/ 204 w 349"/>
                <a:gd name="T101" fmla="*/ 272 h 302"/>
                <a:gd name="T102" fmla="*/ 215 w 349"/>
                <a:gd name="T103" fmla="*/ 302 h 302"/>
                <a:gd name="T104" fmla="*/ 215 w 349"/>
                <a:gd name="T105" fmla="*/ 302 h 302"/>
                <a:gd name="T106" fmla="*/ 215 w 349"/>
                <a:gd name="T107" fmla="*/ 302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9" h="302">
                  <a:moveTo>
                    <a:pt x="215" y="302"/>
                  </a:moveTo>
                  <a:lnTo>
                    <a:pt x="242" y="283"/>
                  </a:lnTo>
                  <a:lnTo>
                    <a:pt x="267" y="274"/>
                  </a:lnTo>
                  <a:lnTo>
                    <a:pt x="293" y="261"/>
                  </a:lnTo>
                  <a:lnTo>
                    <a:pt x="311" y="253"/>
                  </a:lnTo>
                  <a:lnTo>
                    <a:pt x="329" y="245"/>
                  </a:lnTo>
                  <a:lnTo>
                    <a:pt x="349" y="235"/>
                  </a:lnTo>
                  <a:lnTo>
                    <a:pt x="327" y="226"/>
                  </a:lnTo>
                  <a:lnTo>
                    <a:pt x="333" y="210"/>
                  </a:lnTo>
                  <a:lnTo>
                    <a:pt x="334" y="197"/>
                  </a:lnTo>
                  <a:lnTo>
                    <a:pt x="340" y="181"/>
                  </a:lnTo>
                  <a:lnTo>
                    <a:pt x="343" y="171"/>
                  </a:lnTo>
                  <a:lnTo>
                    <a:pt x="347" y="148"/>
                  </a:lnTo>
                  <a:lnTo>
                    <a:pt x="345" y="131"/>
                  </a:lnTo>
                  <a:lnTo>
                    <a:pt x="343" y="117"/>
                  </a:lnTo>
                  <a:lnTo>
                    <a:pt x="331" y="114"/>
                  </a:lnTo>
                  <a:lnTo>
                    <a:pt x="320" y="99"/>
                  </a:lnTo>
                  <a:lnTo>
                    <a:pt x="315" y="89"/>
                  </a:lnTo>
                  <a:lnTo>
                    <a:pt x="297" y="73"/>
                  </a:lnTo>
                  <a:lnTo>
                    <a:pt x="284" y="55"/>
                  </a:lnTo>
                  <a:lnTo>
                    <a:pt x="254" y="30"/>
                  </a:lnTo>
                  <a:lnTo>
                    <a:pt x="242" y="30"/>
                  </a:lnTo>
                  <a:lnTo>
                    <a:pt x="219" y="35"/>
                  </a:lnTo>
                  <a:lnTo>
                    <a:pt x="192" y="37"/>
                  </a:lnTo>
                  <a:lnTo>
                    <a:pt x="178" y="23"/>
                  </a:lnTo>
                  <a:lnTo>
                    <a:pt x="165" y="16"/>
                  </a:lnTo>
                  <a:lnTo>
                    <a:pt x="151" y="0"/>
                  </a:lnTo>
                  <a:lnTo>
                    <a:pt x="133" y="14"/>
                  </a:lnTo>
                  <a:lnTo>
                    <a:pt x="108" y="37"/>
                  </a:lnTo>
                  <a:lnTo>
                    <a:pt x="66" y="87"/>
                  </a:lnTo>
                  <a:lnTo>
                    <a:pt x="51" y="98"/>
                  </a:lnTo>
                  <a:lnTo>
                    <a:pt x="44" y="110"/>
                  </a:lnTo>
                  <a:lnTo>
                    <a:pt x="0" y="156"/>
                  </a:lnTo>
                  <a:lnTo>
                    <a:pt x="5" y="171"/>
                  </a:lnTo>
                  <a:lnTo>
                    <a:pt x="16" y="178"/>
                  </a:lnTo>
                  <a:lnTo>
                    <a:pt x="21" y="196"/>
                  </a:lnTo>
                  <a:lnTo>
                    <a:pt x="32" y="206"/>
                  </a:lnTo>
                  <a:lnTo>
                    <a:pt x="44" y="210"/>
                  </a:lnTo>
                  <a:lnTo>
                    <a:pt x="58" y="210"/>
                  </a:lnTo>
                  <a:lnTo>
                    <a:pt x="71" y="213"/>
                  </a:lnTo>
                  <a:lnTo>
                    <a:pt x="78" y="228"/>
                  </a:lnTo>
                  <a:lnTo>
                    <a:pt x="92" y="222"/>
                  </a:lnTo>
                  <a:lnTo>
                    <a:pt x="103" y="231"/>
                  </a:lnTo>
                  <a:lnTo>
                    <a:pt x="117" y="226"/>
                  </a:lnTo>
                  <a:lnTo>
                    <a:pt x="130" y="231"/>
                  </a:lnTo>
                  <a:lnTo>
                    <a:pt x="142" y="233"/>
                  </a:lnTo>
                  <a:lnTo>
                    <a:pt x="155" y="231"/>
                  </a:lnTo>
                  <a:lnTo>
                    <a:pt x="167" y="238"/>
                  </a:lnTo>
                  <a:lnTo>
                    <a:pt x="185" y="235"/>
                  </a:lnTo>
                  <a:lnTo>
                    <a:pt x="201" y="260"/>
                  </a:lnTo>
                  <a:lnTo>
                    <a:pt x="204" y="27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79">
              <a:extLst>
                <a:ext uri="{FF2B5EF4-FFF2-40B4-BE49-F238E27FC236}">
                  <a16:creationId xmlns:a16="http://schemas.microsoft.com/office/drawing/2014/main" id="{90B41AE3-7A84-B4D0-E8B6-E19764903F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17493" y="5106951"/>
              <a:ext cx="720525" cy="557899"/>
            </a:xfrm>
            <a:custGeom>
              <a:avLst/>
              <a:gdLst>
                <a:gd name="T0" fmla="*/ 123 w 319"/>
                <a:gd name="T1" fmla="*/ 235 h 247"/>
                <a:gd name="T2" fmla="*/ 155 w 319"/>
                <a:gd name="T3" fmla="*/ 236 h 247"/>
                <a:gd name="T4" fmla="*/ 191 w 319"/>
                <a:gd name="T5" fmla="*/ 208 h 247"/>
                <a:gd name="T6" fmla="*/ 217 w 319"/>
                <a:gd name="T7" fmla="*/ 212 h 247"/>
                <a:gd name="T8" fmla="*/ 239 w 319"/>
                <a:gd name="T9" fmla="*/ 220 h 247"/>
                <a:gd name="T10" fmla="*/ 265 w 319"/>
                <a:gd name="T11" fmla="*/ 231 h 247"/>
                <a:gd name="T12" fmla="*/ 287 w 319"/>
                <a:gd name="T13" fmla="*/ 217 h 247"/>
                <a:gd name="T14" fmla="*/ 313 w 319"/>
                <a:gd name="T15" fmla="*/ 210 h 247"/>
                <a:gd name="T16" fmla="*/ 310 w 319"/>
                <a:gd name="T17" fmla="*/ 187 h 247"/>
                <a:gd name="T18" fmla="*/ 276 w 319"/>
                <a:gd name="T19" fmla="*/ 153 h 247"/>
                <a:gd name="T20" fmla="*/ 265 w 319"/>
                <a:gd name="T21" fmla="*/ 133 h 247"/>
                <a:gd name="T22" fmla="*/ 249 w 319"/>
                <a:gd name="T23" fmla="*/ 101 h 247"/>
                <a:gd name="T24" fmla="*/ 226 w 319"/>
                <a:gd name="T25" fmla="*/ 89 h 247"/>
                <a:gd name="T26" fmla="*/ 233 w 319"/>
                <a:gd name="T27" fmla="*/ 51 h 247"/>
                <a:gd name="T28" fmla="*/ 210 w 319"/>
                <a:gd name="T29" fmla="*/ 0 h 247"/>
                <a:gd name="T30" fmla="*/ 173 w 319"/>
                <a:gd name="T31" fmla="*/ 17 h 247"/>
                <a:gd name="T32" fmla="*/ 137 w 319"/>
                <a:gd name="T33" fmla="*/ 19 h 247"/>
                <a:gd name="T34" fmla="*/ 112 w 319"/>
                <a:gd name="T35" fmla="*/ 16 h 247"/>
                <a:gd name="T36" fmla="*/ 84 w 319"/>
                <a:gd name="T37" fmla="*/ 9 h 247"/>
                <a:gd name="T38" fmla="*/ 62 w 319"/>
                <a:gd name="T39" fmla="*/ 3 h 247"/>
                <a:gd name="T40" fmla="*/ 46 w 319"/>
                <a:gd name="T41" fmla="*/ 25 h 247"/>
                <a:gd name="T42" fmla="*/ 25 w 319"/>
                <a:gd name="T43" fmla="*/ 44 h 247"/>
                <a:gd name="T44" fmla="*/ 0 w 319"/>
                <a:gd name="T45" fmla="*/ 58 h 247"/>
                <a:gd name="T46" fmla="*/ 13 w 319"/>
                <a:gd name="T47" fmla="*/ 89 h 247"/>
                <a:gd name="T48" fmla="*/ 27 w 319"/>
                <a:gd name="T49" fmla="*/ 106 h 247"/>
                <a:gd name="T50" fmla="*/ 32 w 319"/>
                <a:gd name="T51" fmla="*/ 140 h 247"/>
                <a:gd name="T52" fmla="*/ 16 w 319"/>
                <a:gd name="T53" fmla="*/ 163 h 247"/>
                <a:gd name="T54" fmla="*/ 9 w 319"/>
                <a:gd name="T55" fmla="*/ 192 h 247"/>
                <a:gd name="T56" fmla="*/ 45 w 319"/>
                <a:gd name="T57" fmla="*/ 217 h 247"/>
                <a:gd name="T58" fmla="*/ 75 w 319"/>
                <a:gd name="T59" fmla="*/ 236 h 247"/>
                <a:gd name="T60" fmla="*/ 100 w 319"/>
                <a:gd name="T61" fmla="*/ 242 h 247"/>
                <a:gd name="T62" fmla="*/ 105 w 319"/>
                <a:gd name="T63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9" h="247">
                  <a:moveTo>
                    <a:pt x="105" y="247"/>
                  </a:moveTo>
                  <a:lnTo>
                    <a:pt x="123" y="235"/>
                  </a:lnTo>
                  <a:lnTo>
                    <a:pt x="132" y="244"/>
                  </a:lnTo>
                  <a:lnTo>
                    <a:pt x="155" y="236"/>
                  </a:lnTo>
                  <a:lnTo>
                    <a:pt x="174" y="219"/>
                  </a:lnTo>
                  <a:lnTo>
                    <a:pt x="191" y="208"/>
                  </a:lnTo>
                  <a:lnTo>
                    <a:pt x="205" y="203"/>
                  </a:lnTo>
                  <a:lnTo>
                    <a:pt x="217" y="212"/>
                  </a:lnTo>
                  <a:lnTo>
                    <a:pt x="224" y="222"/>
                  </a:lnTo>
                  <a:lnTo>
                    <a:pt x="239" y="220"/>
                  </a:lnTo>
                  <a:lnTo>
                    <a:pt x="255" y="222"/>
                  </a:lnTo>
                  <a:lnTo>
                    <a:pt x="265" y="231"/>
                  </a:lnTo>
                  <a:lnTo>
                    <a:pt x="274" y="219"/>
                  </a:lnTo>
                  <a:lnTo>
                    <a:pt x="287" y="217"/>
                  </a:lnTo>
                  <a:lnTo>
                    <a:pt x="301" y="215"/>
                  </a:lnTo>
                  <a:lnTo>
                    <a:pt x="313" y="210"/>
                  </a:lnTo>
                  <a:lnTo>
                    <a:pt x="319" y="197"/>
                  </a:lnTo>
                  <a:lnTo>
                    <a:pt x="310" y="187"/>
                  </a:lnTo>
                  <a:lnTo>
                    <a:pt x="301" y="179"/>
                  </a:lnTo>
                  <a:lnTo>
                    <a:pt x="276" y="153"/>
                  </a:lnTo>
                  <a:lnTo>
                    <a:pt x="278" y="140"/>
                  </a:lnTo>
                  <a:lnTo>
                    <a:pt x="265" y="133"/>
                  </a:lnTo>
                  <a:lnTo>
                    <a:pt x="258" y="115"/>
                  </a:lnTo>
                  <a:lnTo>
                    <a:pt x="249" y="101"/>
                  </a:lnTo>
                  <a:lnTo>
                    <a:pt x="237" y="96"/>
                  </a:lnTo>
                  <a:lnTo>
                    <a:pt x="226" y="89"/>
                  </a:lnTo>
                  <a:lnTo>
                    <a:pt x="231" y="67"/>
                  </a:lnTo>
                  <a:lnTo>
                    <a:pt x="233" y="51"/>
                  </a:lnTo>
                  <a:lnTo>
                    <a:pt x="242" y="39"/>
                  </a:lnTo>
                  <a:lnTo>
                    <a:pt x="210" y="0"/>
                  </a:lnTo>
                  <a:lnTo>
                    <a:pt x="191" y="7"/>
                  </a:lnTo>
                  <a:lnTo>
                    <a:pt x="173" y="17"/>
                  </a:lnTo>
                  <a:lnTo>
                    <a:pt x="153" y="14"/>
                  </a:lnTo>
                  <a:lnTo>
                    <a:pt x="137" y="19"/>
                  </a:lnTo>
                  <a:lnTo>
                    <a:pt x="125" y="14"/>
                  </a:lnTo>
                  <a:lnTo>
                    <a:pt x="112" y="16"/>
                  </a:lnTo>
                  <a:lnTo>
                    <a:pt x="96" y="14"/>
                  </a:lnTo>
                  <a:lnTo>
                    <a:pt x="84" y="9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3" y="16"/>
                  </a:lnTo>
                  <a:lnTo>
                    <a:pt x="46" y="25"/>
                  </a:lnTo>
                  <a:lnTo>
                    <a:pt x="36" y="34"/>
                  </a:lnTo>
                  <a:lnTo>
                    <a:pt x="25" y="44"/>
                  </a:lnTo>
                  <a:lnTo>
                    <a:pt x="14" y="53"/>
                  </a:lnTo>
                  <a:lnTo>
                    <a:pt x="0" y="58"/>
                  </a:lnTo>
                  <a:lnTo>
                    <a:pt x="2" y="74"/>
                  </a:lnTo>
                  <a:lnTo>
                    <a:pt x="13" y="89"/>
                  </a:lnTo>
                  <a:lnTo>
                    <a:pt x="25" y="94"/>
                  </a:lnTo>
                  <a:lnTo>
                    <a:pt x="27" y="106"/>
                  </a:lnTo>
                  <a:lnTo>
                    <a:pt x="27" y="123"/>
                  </a:lnTo>
                  <a:lnTo>
                    <a:pt x="32" y="140"/>
                  </a:lnTo>
                  <a:lnTo>
                    <a:pt x="23" y="151"/>
                  </a:lnTo>
                  <a:lnTo>
                    <a:pt x="16" y="163"/>
                  </a:lnTo>
                  <a:lnTo>
                    <a:pt x="14" y="179"/>
                  </a:lnTo>
                  <a:lnTo>
                    <a:pt x="9" y="192"/>
                  </a:lnTo>
                  <a:lnTo>
                    <a:pt x="23" y="206"/>
                  </a:lnTo>
                  <a:lnTo>
                    <a:pt x="45" y="217"/>
                  </a:lnTo>
                  <a:lnTo>
                    <a:pt x="57" y="220"/>
                  </a:lnTo>
                  <a:lnTo>
                    <a:pt x="75" y="236"/>
                  </a:lnTo>
                  <a:lnTo>
                    <a:pt x="84" y="240"/>
                  </a:lnTo>
                  <a:lnTo>
                    <a:pt x="100" y="242"/>
                  </a:lnTo>
                  <a:lnTo>
                    <a:pt x="105" y="247"/>
                  </a:lnTo>
                  <a:lnTo>
                    <a:pt x="105" y="247"/>
                  </a:lnTo>
                  <a:lnTo>
                    <a:pt x="105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80">
              <a:extLst>
                <a:ext uri="{FF2B5EF4-FFF2-40B4-BE49-F238E27FC236}">
                  <a16:creationId xmlns:a16="http://schemas.microsoft.com/office/drawing/2014/main" id="{F01D156D-52A8-DB41-FA47-F39453D5C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8341" y="5732610"/>
              <a:ext cx="634695" cy="566934"/>
            </a:xfrm>
            <a:custGeom>
              <a:avLst/>
              <a:gdLst>
                <a:gd name="T0" fmla="*/ 186 w 281"/>
                <a:gd name="T1" fmla="*/ 251 h 251"/>
                <a:gd name="T2" fmla="*/ 251 w 281"/>
                <a:gd name="T3" fmla="*/ 225 h 251"/>
                <a:gd name="T4" fmla="*/ 274 w 281"/>
                <a:gd name="T5" fmla="*/ 218 h 251"/>
                <a:gd name="T6" fmla="*/ 274 w 281"/>
                <a:gd name="T7" fmla="*/ 202 h 251"/>
                <a:gd name="T8" fmla="*/ 281 w 281"/>
                <a:gd name="T9" fmla="*/ 189 h 251"/>
                <a:gd name="T10" fmla="*/ 281 w 281"/>
                <a:gd name="T11" fmla="*/ 169 h 251"/>
                <a:gd name="T12" fmla="*/ 268 w 281"/>
                <a:gd name="T13" fmla="*/ 155 h 251"/>
                <a:gd name="T14" fmla="*/ 270 w 281"/>
                <a:gd name="T15" fmla="*/ 143 h 251"/>
                <a:gd name="T16" fmla="*/ 279 w 281"/>
                <a:gd name="T17" fmla="*/ 121 h 251"/>
                <a:gd name="T18" fmla="*/ 268 w 281"/>
                <a:gd name="T19" fmla="*/ 107 h 251"/>
                <a:gd name="T20" fmla="*/ 256 w 281"/>
                <a:gd name="T21" fmla="*/ 102 h 251"/>
                <a:gd name="T22" fmla="*/ 245 w 281"/>
                <a:gd name="T23" fmla="*/ 91 h 251"/>
                <a:gd name="T24" fmla="*/ 233 w 281"/>
                <a:gd name="T25" fmla="*/ 88 h 251"/>
                <a:gd name="T26" fmla="*/ 217 w 281"/>
                <a:gd name="T27" fmla="*/ 82 h 251"/>
                <a:gd name="T28" fmla="*/ 208 w 281"/>
                <a:gd name="T29" fmla="*/ 72 h 251"/>
                <a:gd name="T30" fmla="*/ 194 w 281"/>
                <a:gd name="T31" fmla="*/ 63 h 251"/>
                <a:gd name="T32" fmla="*/ 185 w 281"/>
                <a:gd name="T33" fmla="*/ 52 h 251"/>
                <a:gd name="T34" fmla="*/ 172 w 281"/>
                <a:gd name="T35" fmla="*/ 45 h 251"/>
                <a:gd name="T36" fmla="*/ 160 w 281"/>
                <a:gd name="T37" fmla="*/ 43 h 251"/>
                <a:gd name="T38" fmla="*/ 144 w 281"/>
                <a:gd name="T39" fmla="*/ 41 h 251"/>
                <a:gd name="T40" fmla="*/ 131 w 281"/>
                <a:gd name="T41" fmla="*/ 40 h 251"/>
                <a:gd name="T42" fmla="*/ 119 w 281"/>
                <a:gd name="T43" fmla="*/ 34 h 251"/>
                <a:gd name="T44" fmla="*/ 83 w 281"/>
                <a:gd name="T45" fmla="*/ 0 h 251"/>
                <a:gd name="T46" fmla="*/ 48 w 281"/>
                <a:gd name="T47" fmla="*/ 29 h 251"/>
                <a:gd name="T48" fmla="*/ 26 w 281"/>
                <a:gd name="T49" fmla="*/ 41 h 251"/>
                <a:gd name="T50" fmla="*/ 0 w 281"/>
                <a:gd name="T51" fmla="*/ 57 h 251"/>
                <a:gd name="T52" fmla="*/ 12 w 281"/>
                <a:gd name="T53" fmla="*/ 66 h 251"/>
                <a:gd name="T54" fmla="*/ 19 w 281"/>
                <a:gd name="T55" fmla="*/ 77 h 251"/>
                <a:gd name="T56" fmla="*/ 32 w 281"/>
                <a:gd name="T57" fmla="*/ 82 h 251"/>
                <a:gd name="T58" fmla="*/ 46 w 281"/>
                <a:gd name="T59" fmla="*/ 80 h 251"/>
                <a:gd name="T60" fmla="*/ 48 w 281"/>
                <a:gd name="T61" fmla="*/ 93 h 251"/>
                <a:gd name="T62" fmla="*/ 55 w 281"/>
                <a:gd name="T63" fmla="*/ 107 h 251"/>
                <a:gd name="T64" fmla="*/ 64 w 281"/>
                <a:gd name="T65" fmla="*/ 114 h 251"/>
                <a:gd name="T66" fmla="*/ 76 w 281"/>
                <a:gd name="T67" fmla="*/ 123 h 251"/>
                <a:gd name="T68" fmla="*/ 90 w 281"/>
                <a:gd name="T69" fmla="*/ 134 h 251"/>
                <a:gd name="T70" fmla="*/ 99 w 281"/>
                <a:gd name="T71" fmla="*/ 141 h 251"/>
                <a:gd name="T72" fmla="*/ 115 w 281"/>
                <a:gd name="T73" fmla="*/ 143 h 251"/>
                <a:gd name="T74" fmla="*/ 124 w 281"/>
                <a:gd name="T75" fmla="*/ 152 h 251"/>
                <a:gd name="T76" fmla="*/ 130 w 281"/>
                <a:gd name="T77" fmla="*/ 164 h 251"/>
                <a:gd name="T78" fmla="*/ 140 w 281"/>
                <a:gd name="T79" fmla="*/ 178 h 251"/>
                <a:gd name="T80" fmla="*/ 147 w 281"/>
                <a:gd name="T81" fmla="*/ 193 h 251"/>
                <a:gd name="T82" fmla="*/ 153 w 281"/>
                <a:gd name="T83" fmla="*/ 207 h 251"/>
                <a:gd name="T84" fmla="*/ 154 w 281"/>
                <a:gd name="T85" fmla="*/ 219 h 251"/>
                <a:gd name="T86" fmla="*/ 160 w 281"/>
                <a:gd name="T87" fmla="*/ 234 h 251"/>
                <a:gd name="T88" fmla="*/ 172 w 281"/>
                <a:gd name="T89" fmla="*/ 234 h 251"/>
                <a:gd name="T90" fmla="*/ 179 w 281"/>
                <a:gd name="T91" fmla="*/ 248 h 251"/>
                <a:gd name="T92" fmla="*/ 186 w 281"/>
                <a:gd name="T93" fmla="*/ 251 h 251"/>
                <a:gd name="T94" fmla="*/ 186 w 281"/>
                <a:gd name="T95" fmla="*/ 251 h 251"/>
                <a:gd name="T96" fmla="*/ 186 w 281"/>
                <a:gd name="T9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1" h="251">
                  <a:moveTo>
                    <a:pt x="186" y="251"/>
                  </a:moveTo>
                  <a:lnTo>
                    <a:pt x="251" y="225"/>
                  </a:lnTo>
                  <a:lnTo>
                    <a:pt x="274" y="218"/>
                  </a:lnTo>
                  <a:lnTo>
                    <a:pt x="274" y="202"/>
                  </a:lnTo>
                  <a:lnTo>
                    <a:pt x="281" y="189"/>
                  </a:lnTo>
                  <a:lnTo>
                    <a:pt x="281" y="169"/>
                  </a:lnTo>
                  <a:lnTo>
                    <a:pt x="268" y="155"/>
                  </a:lnTo>
                  <a:lnTo>
                    <a:pt x="270" y="143"/>
                  </a:lnTo>
                  <a:lnTo>
                    <a:pt x="279" y="121"/>
                  </a:lnTo>
                  <a:lnTo>
                    <a:pt x="268" y="107"/>
                  </a:lnTo>
                  <a:lnTo>
                    <a:pt x="256" y="102"/>
                  </a:lnTo>
                  <a:lnTo>
                    <a:pt x="245" y="91"/>
                  </a:lnTo>
                  <a:lnTo>
                    <a:pt x="233" y="88"/>
                  </a:lnTo>
                  <a:lnTo>
                    <a:pt x="217" y="82"/>
                  </a:lnTo>
                  <a:lnTo>
                    <a:pt x="208" y="72"/>
                  </a:lnTo>
                  <a:lnTo>
                    <a:pt x="194" y="63"/>
                  </a:lnTo>
                  <a:lnTo>
                    <a:pt x="185" y="52"/>
                  </a:lnTo>
                  <a:lnTo>
                    <a:pt x="172" y="45"/>
                  </a:lnTo>
                  <a:lnTo>
                    <a:pt x="160" y="43"/>
                  </a:lnTo>
                  <a:lnTo>
                    <a:pt x="144" y="41"/>
                  </a:lnTo>
                  <a:lnTo>
                    <a:pt x="131" y="40"/>
                  </a:lnTo>
                  <a:lnTo>
                    <a:pt x="119" y="34"/>
                  </a:lnTo>
                  <a:lnTo>
                    <a:pt x="83" y="0"/>
                  </a:lnTo>
                  <a:lnTo>
                    <a:pt x="48" y="29"/>
                  </a:lnTo>
                  <a:lnTo>
                    <a:pt x="26" y="41"/>
                  </a:lnTo>
                  <a:lnTo>
                    <a:pt x="0" y="57"/>
                  </a:lnTo>
                  <a:lnTo>
                    <a:pt x="12" y="66"/>
                  </a:lnTo>
                  <a:lnTo>
                    <a:pt x="19" y="77"/>
                  </a:lnTo>
                  <a:lnTo>
                    <a:pt x="32" y="82"/>
                  </a:lnTo>
                  <a:lnTo>
                    <a:pt x="46" y="80"/>
                  </a:lnTo>
                  <a:lnTo>
                    <a:pt x="48" y="93"/>
                  </a:lnTo>
                  <a:lnTo>
                    <a:pt x="55" y="107"/>
                  </a:lnTo>
                  <a:lnTo>
                    <a:pt x="64" y="114"/>
                  </a:lnTo>
                  <a:lnTo>
                    <a:pt x="76" y="123"/>
                  </a:lnTo>
                  <a:lnTo>
                    <a:pt x="90" y="134"/>
                  </a:lnTo>
                  <a:lnTo>
                    <a:pt x="99" y="141"/>
                  </a:lnTo>
                  <a:lnTo>
                    <a:pt x="115" y="143"/>
                  </a:lnTo>
                  <a:lnTo>
                    <a:pt x="124" y="152"/>
                  </a:lnTo>
                  <a:lnTo>
                    <a:pt x="130" y="164"/>
                  </a:lnTo>
                  <a:lnTo>
                    <a:pt x="140" y="178"/>
                  </a:lnTo>
                  <a:lnTo>
                    <a:pt x="147" y="193"/>
                  </a:lnTo>
                  <a:lnTo>
                    <a:pt x="153" y="207"/>
                  </a:lnTo>
                  <a:lnTo>
                    <a:pt x="154" y="219"/>
                  </a:lnTo>
                  <a:lnTo>
                    <a:pt x="160" y="234"/>
                  </a:lnTo>
                  <a:lnTo>
                    <a:pt x="172" y="234"/>
                  </a:lnTo>
                  <a:lnTo>
                    <a:pt x="179" y="248"/>
                  </a:lnTo>
                  <a:lnTo>
                    <a:pt x="186" y="251"/>
                  </a:lnTo>
                  <a:lnTo>
                    <a:pt x="186" y="251"/>
                  </a:lnTo>
                  <a:lnTo>
                    <a:pt x="18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81">
              <a:extLst>
                <a:ext uri="{FF2B5EF4-FFF2-40B4-BE49-F238E27FC236}">
                  <a16:creationId xmlns:a16="http://schemas.microsoft.com/office/drawing/2014/main" id="{AB7912BF-7655-C1C5-D7B8-CAF330AF0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67017" y="5495447"/>
              <a:ext cx="566934" cy="648247"/>
            </a:xfrm>
            <a:custGeom>
              <a:avLst/>
              <a:gdLst>
                <a:gd name="T0" fmla="*/ 132 w 251"/>
                <a:gd name="T1" fmla="*/ 287 h 287"/>
                <a:gd name="T2" fmla="*/ 167 w 251"/>
                <a:gd name="T3" fmla="*/ 285 h 287"/>
                <a:gd name="T4" fmla="*/ 180 w 251"/>
                <a:gd name="T5" fmla="*/ 283 h 287"/>
                <a:gd name="T6" fmla="*/ 219 w 251"/>
                <a:gd name="T7" fmla="*/ 276 h 287"/>
                <a:gd name="T8" fmla="*/ 235 w 251"/>
                <a:gd name="T9" fmla="*/ 278 h 287"/>
                <a:gd name="T10" fmla="*/ 249 w 251"/>
                <a:gd name="T11" fmla="*/ 276 h 287"/>
                <a:gd name="T12" fmla="*/ 251 w 251"/>
                <a:gd name="T13" fmla="*/ 260 h 287"/>
                <a:gd name="T14" fmla="*/ 247 w 251"/>
                <a:gd name="T15" fmla="*/ 230 h 287"/>
                <a:gd name="T16" fmla="*/ 251 w 251"/>
                <a:gd name="T17" fmla="*/ 210 h 287"/>
                <a:gd name="T18" fmla="*/ 251 w 251"/>
                <a:gd name="T19" fmla="*/ 146 h 287"/>
                <a:gd name="T20" fmla="*/ 251 w 251"/>
                <a:gd name="T21" fmla="*/ 127 h 287"/>
                <a:gd name="T22" fmla="*/ 240 w 251"/>
                <a:gd name="T23" fmla="*/ 88 h 287"/>
                <a:gd name="T24" fmla="*/ 239 w 251"/>
                <a:gd name="T25" fmla="*/ 64 h 287"/>
                <a:gd name="T26" fmla="*/ 240 w 251"/>
                <a:gd name="T27" fmla="*/ 2 h 287"/>
                <a:gd name="T28" fmla="*/ 228 w 251"/>
                <a:gd name="T29" fmla="*/ 0 h 287"/>
                <a:gd name="T30" fmla="*/ 182 w 251"/>
                <a:gd name="T31" fmla="*/ 2 h 287"/>
                <a:gd name="T32" fmla="*/ 164 w 251"/>
                <a:gd name="T33" fmla="*/ 0 h 287"/>
                <a:gd name="T34" fmla="*/ 118 w 251"/>
                <a:gd name="T35" fmla="*/ 0 h 287"/>
                <a:gd name="T36" fmla="*/ 107 w 251"/>
                <a:gd name="T37" fmla="*/ 6 h 287"/>
                <a:gd name="T38" fmla="*/ 75 w 251"/>
                <a:gd name="T39" fmla="*/ 63 h 287"/>
                <a:gd name="T40" fmla="*/ 73 w 251"/>
                <a:gd name="T41" fmla="*/ 75 h 287"/>
                <a:gd name="T42" fmla="*/ 57 w 251"/>
                <a:gd name="T43" fmla="*/ 123 h 287"/>
                <a:gd name="T44" fmla="*/ 2 w 251"/>
                <a:gd name="T45" fmla="*/ 123 h 287"/>
                <a:gd name="T46" fmla="*/ 4 w 251"/>
                <a:gd name="T47" fmla="*/ 145 h 287"/>
                <a:gd name="T48" fmla="*/ 0 w 251"/>
                <a:gd name="T49" fmla="*/ 168 h 287"/>
                <a:gd name="T50" fmla="*/ 12 w 251"/>
                <a:gd name="T51" fmla="*/ 175 h 287"/>
                <a:gd name="T52" fmla="*/ 11 w 251"/>
                <a:gd name="T53" fmla="*/ 207 h 287"/>
                <a:gd name="T54" fmla="*/ 9 w 251"/>
                <a:gd name="T55" fmla="*/ 226 h 287"/>
                <a:gd name="T56" fmla="*/ 11 w 251"/>
                <a:gd name="T57" fmla="*/ 246 h 287"/>
                <a:gd name="T58" fmla="*/ 37 w 251"/>
                <a:gd name="T59" fmla="*/ 260 h 287"/>
                <a:gd name="T60" fmla="*/ 59 w 251"/>
                <a:gd name="T61" fmla="*/ 266 h 287"/>
                <a:gd name="T62" fmla="*/ 100 w 251"/>
                <a:gd name="T63" fmla="*/ 276 h 287"/>
                <a:gd name="T64" fmla="*/ 112 w 251"/>
                <a:gd name="T65" fmla="*/ 282 h 287"/>
                <a:gd name="T66" fmla="*/ 132 w 251"/>
                <a:gd name="T67" fmla="*/ 287 h 287"/>
                <a:gd name="T68" fmla="*/ 132 w 251"/>
                <a:gd name="T69" fmla="*/ 287 h 287"/>
                <a:gd name="T70" fmla="*/ 132 w 251"/>
                <a:gd name="T71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287">
                  <a:moveTo>
                    <a:pt x="132" y="287"/>
                  </a:moveTo>
                  <a:lnTo>
                    <a:pt x="167" y="285"/>
                  </a:lnTo>
                  <a:lnTo>
                    <a:pt x="180" y="283"/>
                  </a:lnTo>
                  <a:lnTo>
                    <a:pt x="219" y="276"/>
                  </a:lnTo>
                  <a:lnTo>
                    <a:pt x="235" y="278"/>
                  </a:lnTo>
                  <a:lnTo>
                    <a:pt x="249" y="276"/>
                  </a:lnTo>
                  <a:lnTo>
                    <a:pt x="251" y="260"/>
                  </a:lnTo>
                  <a:lnTo>
                    <a:pt x="247" y="230"/>
                  </a:lnTo>
                  <a:lnTo>
                    <a:pt x="251" y="210"/>
                  </a:lnTo>
                  <a:lnTo>
                    <a:pt x="251" y="146"/>
                  </a:lnTo>
                  <a:lnTo>
                    <a:pt x="251" y="127"/>
                  </a:lnTo>
                  <a:lnTo>
                    <a:pt x="240" y="88"/>
                  </a:lnTo>
                  <a:lnTo>
                    <a:pt x="239" y="64"/>
                  </a:lnTo>
                  <a:lnTo>
                    <a:pt x="240" y="2"/>
                  </a:lnTo>
                  <a:lnTo>
                    <a:pt x="228" y="0"/>
                  </a:lnTo>
                  <a:lnTo>
                    <a:pt x="182" y="2"/>
                  </a:lnTo>
                  <a:lnTo>
                    <a:pt x="164" y="0"/>
                  </a:lnTo>
                  <a:lnTo>
                    <a:pt x="118" y="0"/>
                  </a:lnTo>
                  <a:lnTo>
                    <a:pt x="107" y="6"/>
                  </a:lnTo>
                  <a:lnTo>
                    <a:pt x="75" y="63"/>
                  </a:lnTo>
                  <a:lnTo>
                    <a:pt x="73" y="75"/>
                  </a:lnTo>
                  <a:lnTo>
                    <a:pt x="57" y="123"/>
                  </a:lnTo>
                  <a:lnTo>
                    <a:pt x="2" y="123"/>
                  </a:lnTo>
                  <a:lnTo>
                    <a:pt x="4" y="145"/>
                  </a:lnTo>
                  <a:lnTo>
                    <a:pt x="0" y="168"/>
                  </a:lnTo>
                  <a:lnTo>
                    <a:pt x="12" y="175"/>
                  </a:lnTo>
                  <a:lnTo>
                    <a:pt x="11" y="207"/>
                  </a:lnTo>
                  <a:lnTo>
                    <a:pt x="9" y="226"/>
                  </a:lnTo>
                  <a:lnTo>
                    <a:pt x="11" y="246"/>
                  </a:lnTo>
                  <a:lnTo>
                    <a:pt x="37" y="260"/>
                  </a:lnTo>
                  <a:lnTo>
                    <a:pt x="59" y="266"/>
                  </a:lnTo>
                  <a:lnTo>
                    <a:pt x="100" y="276"/>
                  </a:lnTo>
                  <a:lnTo>
                    <a:pt x="112" y="282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82">
              <a:extLst>
                <a:ext uri="{FF2B5EF4-FFF2-40B4-BE49-F238E27FC236}">
                  <a16:creationId xmlns:a16="http://schemas.microsoft.com/office/drawing/2014/main" id="{F9F60BEA-7E4A-FE19-C336-160BF517BE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8178" y="4479033"/>
              <a:ext cx="679869" cy="406566"/>
            </a:xfrm>
            <a:custGeom>
              <a:avLst/>
              <a:gdLst>
                <a:gd name="T0" fmla="*/ 192 w 301"/>
                <a:gd name="T1" fmla="*/ 180 h 180"/>
                <a:gd name="T2" fmla="*/ 212 w 301"/>
                <a:gd name="T3" fmla="*/ 173 h 180"/>
                <a:gd name="T4" fmla="*/ 276 w 301"/>
                <a:gd name="T5" fmla="*/ 171 h 180"/>
                <a:gd name="T6" fmla="*/ 299 w 301"/>
                <a:gd name="T7" fmla="*/ 174 h 180"/>
                <a:gd name="T8" fmla="*/ 301 w 301"/>
                <a:gd name="T9" fmla="*/ 155 h 180"/>
                <a:gd name="T10" fmla="*/ 299 w 301"/>
                <a:gd name="T11" fmla="*/ 141 h 180"/>
                <a:gd name="T12" fmla="*/ 301 w 301"/>
                <a:gd name="T13" fmla="*/ 107 h 180"/>
                <a:gd name="T14" fmla="*/ 299 w 301"/>
                <a:gd name="T15" fmla="*/ 93 h 180"/>
                <a:gd name="T16" fmla="*/ 276 w 301"/>
                <a:gd name="T17" fmla="*/ 93 h 180"/>
                <a:gd name="T18" fmla="*/ 255 w 301"/>
                <a:gd name="T19" fmla="*/ 91 h 180"/>
                <a:gd name="T20" fmla="*/ 242 w 301"/>
                <a:gd name="T21" fmla="*/ 53 h 180"/>
                <a:gd name="T22" fmla="*/ 233 w 301"/>
                <a:gd name="T23" fmla="*/ 23 h 180"/>
                <a:gd name="T24" fmla="*/ 233 w 301"/>
                <a:gd name="T25" fmla="*/ 4 h 180"/>
                <a:gd name="T26" fmla="*/ 214 w 301"/>
                <a:gd name="T27" fmla="*/ 5 h 180"/>
                <a:gd name="T28" fmla="*/ 216 w 301"/>
                <a:gd name="T29" fmla="*/ 14 h 180"/>
                <a:gd name="T30" fmla="*/ 173 w 301"/>
                <a:gd name="T31" fmla="*/ 16 h 180"/>
                <a:gd name="T32" fmla="*/ 144 w 301"/>
                <a:gd name="T33" fmla="*/ 16 h 180"/>
                <a:gd name="T34" fmla="*/ 139 w 301"/>
                <a:gd name="T35" fmla="*/ 2 h 180"/>
                <a:gd name="T36" fmla="*/ 127 w 301"/>
                <a:gd name="T37" fmla="*/ 0 h 180"/>
                <a:gd name="T38" fmla="*/ 135 w 301"/>
                <a:gd name="T39" fmla="*/ 14 h 180"/>
                <a:gd name="T40" fmla="*/ 116 w 301"/>
                <a:gd name="T41" fmla="*/ 14 h 180"/>
                <a:gd name="T42" fmla="*/ 107 w 301"/>
                <a:gd name="T43" fmla="*/ 2 h 180"/>
                <a:gd name="T44" fmla="*/ 103 w 301"/>
                <a:gd name="T45" fmla="*/ 14 h 180"/>
                <a:gd name="T46" fmla="*/ 80 w 301"/>
                <a:gd name="T47" fmla="*/ 14 h 180"/>
                <a:gd name="T48" fmla="*/ 61 w 301"/>
                <a:gd name="T49" fmla="*/ 14 h 180"/>
                <a:gd name="T50" fmla="*/ 13 w 301"/>
                <a:gd name="T51" fmla="*/ 16 h 180"/>
                <a:gd name="T52" fmla="*/ 2 w 301"/>
                <a:gd name="T53" fmla="*/ 23 h 180"/>
                <a:gd name="T54" fmla="*/ 0 w 301"/>
                <a:gd name="T55" fmla="*/ 66 h 180"/>
                <a:gd name="T56" fmla="*/ 2 w 301"/>
                <a:gd name="T57" fmla="*/ 94 h 180"/>
                <a:gd name="T58" fmla="*/ 0 w 301"/>
                <a:gd name="T59" fmla="*/ 142 h 180"/>
                <a:gd name="T60" fmla="*/ 54 w 301"/>
                <a:gd name="T61" fmla="*/ 144 h 180"/>
                <a:gd name="T62" fmla="*/ 54 w 301"/>
                <a:gd name="T63" fmla="*/ 173 h 180"/>
                <a:gd name="T64" fmla="*/ 77 w 301"/>
                <a:gd name="T65" fmla="*/ 173 h 180"/>
                <a:gd name="T66" fmla="*/ 144 w 301"/>
                <a:gd name="T67" fmla="*/ 174 h 180"/>
                <a:gd name="T68" fmla="*/ 160 w 301"/>
                <a:gd name="T69" fmla="*/ 173 h 180"/>
                <a:gd name="T70" fmla="*/ 175 w 301"/>
                <a:gd name="T71" fmla="*/ 166 h 180"/>
                <a:gd name="T72" fmla="*/ 192 w 301"/>
                <a:gd name="T73" fmla="*/ 174 h 180"/>
                <a:gd name="T74" fmla="*/ 192 w 301"/>
                <a:gd name="T75" fmla="*/ 180 h 180"/>
                <a:gd name="T76" fmla="*/ 192 w 301"/>
                <a:gd name="T77" fmla="*/ 180 h 180"/>
                <a:gd name="T78" fmla="*/ 192 w 301"/>
                <a:gd name="T7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1" h="180">
                  <a:moveTo>
                    <a:pt x="192" y="180"/>
                  </a:moveTo>
                  <a:lnTo>
                    <a:pt x="212" y="173"/>
                  </a:lnTo>
                  <a:lnTo>
                    <a:pt x="276" y="171"/>
                  </a:lnTo>
                  <a:lnTo>
                    <a:pt x="299" y="174"/>
                  </a:lnTo>
                  <a:lnTo>
                    <a:pt x="301" y="155"/>
                  </a:lnTo>
                  <a:lnTo>
                    <a:pt x="299" y="141"/>
                  </a:lnTo>
                  <a:lnTo>
                    <a:pt x="301" y="107"/>
                  </a:lnTo>
                  <a:lnTo>
                    <a:pt x="299" y="93"/>
                  </a:lnTo>
                  <a:lnTo>
                    <a:pt x="276" y="93"/>
                  </a:lnTo>
                  <a:lnTo>
                    <a:pt x="255" y="91"/>
                  </a:lnTo>
                  <a:lnTo>
                    <a:pt x="242" y="53"/>
                  </a:lnTo>
                  <a:lnTo>
                    <a:pt x="233" y="23"/>
                  </a:lnTo>
                  <a:lnTo>
                    <a:pt x="233" y="4"/>
                  </a:lnTo>
                  <a:lnTo>
                    <a:pt x="214" y="5"/>
                  </a:lnTo>
                  <a:lnTo>
                    <a:pt x="216" y="14"/>
                  </a:lnTo>
                  <a:lnTo>
                    <a:pt x="173" y="16"/>
                  </a:lnTo>
                  <a:lnTo>
                    <a:pt x="144" y="16"/>
                  </a:lnTo>
                  <a:lnTo>
                    <a:pt x="139" y="2"/>
                  </a:lnTo>
                  <a:lnTo>
                    <a:pt x="127" y="0"/>
                  </a:lnTo>
                  <a:lnTo>
                    <a:pt x="135" y="14"/>
                  </a:lnTo>
                  <a:lnTo>
                    <a:pt x="116" y="14"/>
                  </a:lnTo>
                  <a:lnTo>
                    <a:pt x="107" y="2"/>
                  </a:lnTo>
                  <a:lnTo>
                    <a:pt x="103" y="14"/>
                  </a:lnTo>
                  <a:lnTo>
                    <a:pt x="80" y="14"/>
                  </a:lnTo>
                  <a:lnTo>
                    <a:pt x="61" y="14"/>
                  </a:lnTo>
                  <a:lnTo>
                    <a:pt x="13" y="16"/>
                  </a:lnTo>
                  <a:lnTo>
                    <a:pt x="2" y="23"/>
                  </a:lnTo>
                  <a:lnTo>
                    <a:pt x="0" y="66"/>
                  </a:lnTo>
                  <a:lnTo>
                    <a:pt x="2" y="94"/>
                  </a:lnTo>
                  <a:lnTo>
                    <a:pt x="0" y="142"/>
                  </a:lnTo>
                  <a:lnTo>
                    <a:pt x="54" y="144"/>
                  </a:lnTo>
                  <a:lnTo>
                    <a:pt x="54" y="173"/>
                  </a:lnTo>
                  <a:lnTo>
                    <a:pt x="77" y="173"/>
                  </a:lnTo>
                  <a:lnTo>
                    <a:pt x="144" y="174"/>
                  </a:lnTo>
                  <a:lnTo>
                    <a:pt x="160" y="173"/>
                  </a:lnTo>
                  <a:lnTo>
                    <a:pt x="175" y="166"/>
                  </a:lnTo>
                  <a:lnTo>
                    <a:pt x="192" y="174"/>
                  </a:lnTo>
                  <a:lnTo>
                    <a:pt x="192" y="180"/>
                  </a:lnTo>
                  <a:lnTo>
                    <a:pt x="192" y="180"/>
                  </a:lnTo>
                  <a:lnTo>
                    <a:pt x="192" y="1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83">
              <a:extLst>
                <a:ext uri="{FF2B5EF4-FFF2-40B4-BE49-F238E27FC236}">
                  <a16:creationId xmlns:a16="http://schemas.microsoft.com/office/drawing/2014/main" id="{32FB4A83-BEB9-DE93-9EA9-321DA79674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2322" y="5452531"/>
              <a:ext cx="847012" cy="422377"/>
            </a:xfrm>
            <a:custGeom>
              <a:avLst/>
              <a:gdLst>
                <a:gd name="T0" fmla="*/ 158 w 375"/>
                <a:gd name="T1" fmla="*/ 187 h 187"/>
                <a:gd name="T2" fmla="*/ 194 w 375"/>
                <a:gd name="T3" fmla="*/ 181 h 187"/>
                <a:gd name="T4" fmla="*/ 261 w 375"/>
                <a:gd name="T5" fmla="*/ 183 h 187"/>
                <a:gd name="T6" fmla="*/ 281 w 375"/>
                <a:gd name="T7" fmla="*/ 185 h 187"/>
                <a:gd name="T8" fmla="*/ 285 w 375"/>
                <a:gd name="T9" fmla="*/ 164 h 187"/>
                <a:gd name="T10" fmla="*/ 283 w 375"/>
                <a:gd name="T11" fmla="*/ 140 h 187"/>
                <a:gd name="T12" fmla="*/ 329 w 375"/>
                <a:gd name="T13" fmla="*/ 140 h 187"/>
                <a:gd name="T14" fmla="*/ 350 w 375"/>
                <a:gd name="T15" fmla="*/ 98 h 187"/>
                <a:gd name="T16" fmla="*/ 356 w 375"/>
                <a:gd name="T17" fmla="*/ 82 h 187"/>
                <a:gd name="T18" fmla="*/ 375 w 375"/>
                <a:gd name="T19" fmla="*/ 30 h 187"/>
                <a:gd name="T20" fmla="*/ 327 w 375"/>
                <a:gd name="T21" fmla="*/ 18 h 187"/>
                <a:gd name="T22" fmla="*/ 295 w 375"/>
                <a:gd name="T23" fmla="*/ 19 h 187"/>
                <a:gd name="T24" fmla="*/ 286 w 375"/>
                <a:gd name="T25" fmla="*/ 5 h 187"/>
                <a:gd name="T26" fmla="*/ 261 w 375"/>
                <a:gd name="T27" fmla="*/ 5 h 187"/>
                <a:gd name="T28" fmla="*/ 229 w 375"/>
                <a:gd name="T29" fmla="*/ 5 h 187"/>
                <a:gd name="T30" fmla="*/ 201 w 375"/>
                <a:gd name="T31" fmla="*/ 18 h 187"/>
                <a:gd name="T32" fmla="*/ 194 w 375"/>
                <a:gd name="T33" fmla="*/ 3 h 187"/>
                <a:gd name="T34" fmla="*/ 162 w 375"/>
                <a:gd name="T35" fmla="*/ 3 h 187"/>
                <a:gd name="T36" fmla="*/ 130 w 375"/>
                <a:gd name="T37" fmla="*/ 0 h 187"/>
                <a:gd name="T38" fmla="*/ 126 w 375"/>
                <a:gd name="T39" fmla="*/ 21 h 187"/>
                <a:gd name="T40" fmla="*/ 62 w 375"/>
                <a:gd name="T41" fmla="*/ 19 h 187"/>
                <a:gd name="T42" fmla="*/ 0 w 375"/>
                <a:gd name="T43" fmla="*/ 19 h 187"/>
                <a:gd name="T44" fmla="*/ 2 w 375"/>
                <a:gd name="T45" fmla="*/ 32 h 187"/>
                <a:gd name="T46" fmla="*/ 9 w 375"/>
                <a:gd name="T47" fmla="*/ 78 h 187"/>
                <a:gd name="T48" fmla="*/ 21 w 375"/>
                <a:gd name="T49" fmla="*/ 164 h 187"/>
                <a:gd name="T50" fmla="*/ 26 w 375"/>
                <a:gd name="T51" fmla="*/ 183 h 187"/>
                <a:gd name="T52" fmla="*/ 60 w 375"/>
                <a:gd name="T53" fmla="*/ 183 h 187"/>
                <a:gd name="T54" fmla="*/ 126 w 375"/>
                <a:gd name="T55" fmla="*/ 185 h 187"/>
                <a:gd name="T56" fmla="*/ 158 w 375"/>
                <a:gd name="T57" fmla="*/ 187 h 187"/>
                <a:gd name="T58" fmla="*/ 158 w 375"/>
                <a:gd name="T59" fmla="*/ 187 h 187"/>
                <a:gd name="T60" fmla="*/ 158 w 375"/>
                <a:gd name="T61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5" h="187">
                  <a:moveTo>
                    <a:pt x="158" y="187"/>
                  </a:moveTo>
                  <a:lnTo>
                    <a:pt x="194" y="181"/>
                  </a:lnTo>
                  <a:lnTo>
                    <a:pt x="261" y="183"/>
                  </a:lnTo>
                  <a:lnTo>
                    <a:pt x="281" y="185"/>
                  </a:lnTo>
                  <a:lnTo>
                    <a:pt x="285" y="164"/>
                  </a:lnTo>
                  <a:lnTo>
                    <a:pt x="283" y="140"/>
                  </a:lnTo>
                  <a:lnTo>
                    <a:pt x="329" y="140"/>
                  </a:lnTo>
                  <a:lnTo>
                    <a:pt x="350" y="98"/>
                  </a:lnTo>
                  <a:lnTo>
                    <a:pt x="356" y="82"/>
                  </a:lnTo>
                  <a:lnTo>
                    <a:pt x="375" y="30"/>
                  </a:lnTo>
                  <a:lnTo>
                    <a:pt x="327" y="18"/>
                  </a:lnTo>
                  <a:lnTo>
                    <a:pt x="295" y="19"/>
                  </a:lnTo>
                  <a:lnTo>
                    <a:pt x="286" y="5"/>
                  </a:lnTo>
                  <a:lnTo>
                    <a:pt x="261" y="5"/>
                  </a:lnTo>
                  <a:lnTo>
                    <a:pt x="229" y="5"/>
                  </a:lnTo>
                  <a:lnTo>
                    <a:pt x="201" y="18"/>
                  </a:lnTo>
                  <a:lnTo>
                    <a:pt x="194" y="3"/>
                  </a:lnTo>
                  <a:lnTo>
                    <a:pt x="162" y="3"/>
                  </a:lnTo>
                  <a:lnTo>
                    <a:pt x="130" y="0"/>
                  </a:lnTo>
                  <a:lnTo>
                    <a:pt x="126" y="21"/>
                  </a:lnTo>
                  <a:lnTo>
                    <a:pt x="62" y="19"/>
                  </a:lnTo>
                  <a:lnTo>
                    <a:pt x="0" y="19"/>
                  </a:lnTo>
                  <a:lnTo>
                    <a:pt x="2" y="32"/>
                  </a:lnTo>
                  <a:lnTo>
                    <a:pt x="9" y="78"/>
                  </a:lnTo>
                  <a:lnTo>
                    <a:pt x="21" y="164"/>
                  </a:lnTo>
                  <a:lnTo>
                    <a:pt x="26" y="183"/>
                  </a:lnTo>
                  <a:lnTo>
                    <a:pt x="60" y="183"/>
                  </a:lnTo>
                  <a:lnTo>
                    <a:pt x="126" y="185"/>
                  </a:lnTo>
                  <a:lnTo>
                    <a:pt x="158" y="187"/>
                  </a:lnTo>
                  <a:lnTo>
                    <a:pt x="158" y="187"/>
                  </a:lnTo>
                  <a:lnTo>
                    <a:pt x="158" y="1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84">
              <a:extLst>
                <a:ext uri="{FF2B5EF4-FFF2-40B4-BE49-F238E27FC236}">
                  <a16:creationId xmlns:a16="http://schemas.microsoft.com/office/drawing/2014/main" id="{FE6B0FF3-0AB2-EC4B-92D1-54270E76FA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4226059"/>
              <a:ext cx="616625" cy="469809"/>
            </a:xfrm>
            <a:custGeom>
              <a:avLst/>
              <a:gdLst>
                <a:gd name="T0" fmla="*/ 47 w 273"/>
                <a:gd name="T1" fmla="*/ 208 h 208"/>
                <a:gd name="T2" fmla="*/ 66 w 273"/>
                <a:gd name="T3" fmla="*/ 197 h 208"/>
                <a:gd name="T4" fmla="*/ 105 w 273"/>
                <a:gd name="T5" fmla="*/ 196 h 208"/>
                <a:gd name="T6" fmla="*/ 148 w 273"/>
                <a:gd name="T7" fmla="*/ 194 h 208"/>
                <a:gd name="T8" fmla="*/ 175 w 273"/>
                <a:gd name="T9" fmla="*/ 190 h 208"/>
                <a:gd name="T10" fmla="*/ 216 w 273"/>
                <a:gd name="T11" fmla="*/ 190 h 208"/>
                <a:gd name="T12" fmla="*/ 239 w 273"/>
                <a:gd name="T13" fmla="*/ 164 h 208"/>
                <a:gd name="T14" fmla="*/ 273 w 273"/>
                <a:gd name="T15" fmla="*/ 132 h 208"/>
                <a:gd name="T16" fmla="*/ 260 w 273"/>
                <a:gd name="T17" fmla="*/ 117 h 208"/>
                <a:gd name="T18" fmla="*/ 250 w 273"/>
                <a:gd name="T19" fmla="*/ 108 h 208"/>
                <a:gd name="T20" fmla="*/ 241 w 273"/>
                <a:gd name="T21" fmla="*/ 98 h 208"/>
                <a:gd name="T22" fmla="*/ 228 w 273"/>
                <a:gd name="T23" fmla="*/ 91 h 208"/>
                <a:gd name="T24" fmla="*/ 219 w 273"/>
                <a:gd name="T25" fmla="*/ 84 h 208"/>
                <a:gd name="T26" fmla="*/ 219 w 273"/>
                <a:gd name="T27" fmla="*/ 68 h 208"/>
                <a:gd name="T28" fmla="*/ 202 w 273"/>
                <a:gd name="T29" fmla="*/ 71 h 208"/>
                <a:gd name="T30" fmla="*/ 189 w 273"/>
                <a:gd name="T31" fmla="*/ 66 h 208"/>
                <a:gd name="T32" fmla="*/ 177 w 273"/>
                <a:gd name="T33" fmla="*/ 64 h 208"/>
                <a:gd name="T34" fmla="*/ 164 w 273"/>
                <a:gd name="T35" fmla="*/ 57 h 208"/>
                <a:gd name="T36" fmla="*/ 159 w 273"/>
                <a:gd name="T37" fmla="*/ 46 h 208"/>
                <a:gd name="T38" fmla="*/ 152 w 273"/>
                <a:gd name="T39" fmla="*/ 39 h 208"/>
                <a:gd name="T40" fmla="*/ 136 w 273"/>
                <a:gd name="T41" fmla="*/ 30 h 208"/>
                <a:gd name="T42" fmla="*/ 121 w 273"/>
                <a:gd name="T43" fmla="*/ 16 h 208"/>
                <a:gd name="T44" fmla="*/ 109 w 273"/>
                <a:gd name="T45" fmla="*/ 11 h 208"/>
                <a:gd name="T46" fmla="*/ 98 w 273"/>
                <a:gd name="T47" fmla="*/ 0 h 208"/>
                <a:gd name="T48" fmla="*/ 84 w 273"/>
                <a:gd name="T49" fmla="*/ 2 h 208"/>
                <a:gd name="T50" fmla="*/ 52 w 273"/>
                <a:gd name="T51" fmla="*/ 50 h 208"/>
                <a:gd name="T52" fmla="*/ 43 w 273"/>
                <a:gd name="T53" fmla="*/ 75 h 208"/>
                <a:gd name="T54" fmla="*/ 38 w 273"/>
                <a:gd name="T55" fmla="*/ 91 h 208"/>
                <a:gd name="T56" fmla="*/ 24 w 273"/>
                <a:gd name="T57" fmla="*/ 130 h 208"/>
                <a:gd name="T58" fmla="*/ 9 w 273"/>
                <a:gd name="T59" fmla="*/ 160 h 208"/>
                <a:gd name="T60" fmla="*/ 0 w 273"/>
                <a:gd name="T61" fmla="*/ 185 h 208"/>
                <a:gd name="T62" fmla="*/ 34 w 273"/>
                <a:gd name="T63" fmla="*/ 199 h 208"/>
                <a:gd name="T64" fmla="*/ 47 w 273"/>
                <a:gd name="T65" fmla="*/ 208 h 208"/>
                <a:gd name="T66" fmla="*/ 47 w 273"/>
                <a:gd name="T67" fmla="*/ 208 h 208"/>
                <a:gd name="T68" fmla="*/ 47 w 273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3" h="208">
                  <a:moveTo>
                    <a:pt x="47" y="208"/>
                  </a:moveTo>
                  <a:lnTo>
                    <a:pt x="66" y="197"/>
                  </a:lnTo>
                  <a:lnTo>
                    <a:pt x="105" y="196"/>
                  </a:lnTo>
                  <a:lnTo>
                    <a:pt x="148" y="194"/>
                  </a:lnTo>
                  <a:lnTo>
                    <a:pt x="175" y="190"/>
                  </a:lnTo>
                  <a:lnTo>
                    <a:pt x="216" y="190"/>
                  </a:lnTo>
                  <a:lnTo>
                    <a:pt x="239" y="164"/>
                  </a:lnTo>
                  <a:lnTo>
                    <a:pt x="273" y="132"/>
                  </a:lnTo>
                  <a:lnTo>
                    <a:pt x="260" y="117"/>
                  </a:lnTo>
                  <a:lnTo>
                    <a:pt x="250" y="108"/>
                  </a:lnTo>
                  <a:lnTo>
                    <a:pt x="241" y="98"/>
                  </a:lnTo>
                  <a:lnTo>
                    <a:pt x="228" y="91"/>
                  </a:lnTo>
                  <a:lnTo>
                    <a:pt x="219" y="84"/>
                  </a:lnTo>
                  <a:lnTo>
                    <a:pt x="219" y="68"/>
                  </a:lnTo>
                  <a:lnTo>
                    <a:pt x="202" y="71"/>
                  </a:lnTo>
                  <a:lnTo>
                    <a:pt x="189" y="66"/>
                  </a:lnTo>
                  <a:lnTo>
                    <a:pt x="177" y="64"/>
                  </a:lnTo>
                  <a:lnTo>
                    <a:pt x="164" y="57"/>
                  </a:lnTo>
                  <a:lnTo>
                    <a:pt x="159" y="46"/>
                  </a:lnTo>
                  <a:lnTo>
                    <a:pt x="152" y="39"/>
                  </a:lnTo>
                  <a:lnTo>
                    <a:pt x="136" y="30"/>
                  </a:lnTo>
                  <a:lnTo>
                    <a:pt x="121" y="16"/>
                  </a:lnTo>
                  <a:lnTo>
                    <a:pt x="109" y="11"/>
                  </a:lnTo>
                  <a:lnTo>
                    <a:pt x="98" y="0"/>
                  </a:lnTo>
                  <a:lnTo>
                    <a:pt x="84" y="2"/>
                  </a:lnTo>
                  <a:lnTo>
                    <a:pt x="52" y="50"/>
                  </a:lnTo>
                  <a:lnTo>
                    <a:pt x="43" y="75"/>
                  </a:lnTo>
                  <a:lnTo>
                    <a:pt x="38" y="91"/>
                  </a:lnTo>
                  <a:lnTo>
                    <a:pt x="24" y="130"/>
                  </a:lnTo>
                  <a:lnTo>
                    <a:pt x="9" y="160"/>
                  </a:lnTo>
                  <a:lnTo>
                    <a:pt x="0" y="185"/>
                  </a:lnTo>
                  <a:lnTo>
                    <a:pt x="34" y="199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85">
              <a:extLst>
                <a:ext uri="{FF2B5EF4-FFF2-40B4-BE49-F238E27FC236}">
                  <a16:creationId xmlns:a16="http://schemas.microsoft.com/office/drawing/2014/main" id="{40994A38-1A23-1D84-8612-D9F2B7E918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65586" y="6066897"/>
              <a:ext cx="923808" cy="815391"/>
            </a:xfrm>
            <a:custGeom>
              <a:avLst/>
              <a:gdLst>
                <a:gd name="T0" fmla="*/ 245 w 409"/>
                <a:gd name="T1" fmla="*/ 361 h 361"/>
                <a:gd name="T2" fmla="*/ 263 w 409"/>
                <a:gd name="T3" fmla="*/ 353 h 361"/>
                <a:gd name="T4" fmla="*/ 270 w 409"/>
                <a:gd name="T5" fmla="*/ 342 h 361"/>
                <a:gd name="T6" fmla="*/ 284 w 409"/>
                <a:gd name="T7" fmla="*/ 340 h 361"/>
                <a:gd name="T8" fmla="*/ 295 w 409"/>
                <a:gd name="T9" fmla="*/ 347 h 361"/>
                <a:gd name="T10" fmla="*/ 307 w 409"/>
                <a:gd name="T11" fmla="*/ 349 h 361"/>
                <a:gd name="T12" fmla="*/ 323 w 409"/>
                <a:gd name="T13" fmla="*/ 338 h 361"/>
                <a:gd name="T14" fmla="*/ 331 w 409"/>
                <a:gd name="T15" fmla="*/ 319 h 361"/>
                <a:gd name="T16" fmla="*/ 354 w 409"/>
                <a:gd name="T17" fmla="*/ 299 h 361"/>
                <a:gd name="T18" fmla="*/ 370 w 409"/>
                <a:gd name="T19" fmla="*/ 296 h 361"/>
                <a:gd name="T20" fmla="*/ 375 w 409"/>
                <a:gd name="T21" fmla="*/ 280 h 361"/>
                <a:gd name="T22" fmla="*/ 391 w 409"/>
                <a:gd name="T23" fmla="*/ 278 h 361"/>
                <a:gd name="T24" fmla="*/ 402 w 409"/>
                <a:gd name="T25" fmla="*/ 271 h 361"/>
                <a:gd name="T26" fmla="*/ 395 w 409"/>
                <a:gd name="T27" fmla="*/ 256 h 361"/>
                <a:gd name="T28" fmla="*/ 393 w 409"/>
                <a:gd name="T29" fmla="*/ 242 h 361"/>
                <a:gd name="T30" fmla="*/ 409 w 409"/>
                <a:gd name="T31" fmla="*/ 223 h 361"/>
                <a:gd name="T32" fmla="*/ 389 w 409"/>
                <a:gd name="T33" fmla="*/ 219 h 361"/>
                <a:gd name="T34" fmla="*/ 331 w 409"/>
                <a:gd name="T35" fmla="*/ 223 h 361"/>
                <a:gd name="T36" fmla="*/ 334 w 409"/>
                <a:gd name="T37" fmla="*/ 194 h 361"/>
                <a:gd name="T38" fmla="*/ 336 w 409"/>
                <a:gd name="T39" fmla="*/ 151 h 361"/>
                <a:gd name="T40" fmla="*/ 334 w 409"/>
                <a:gd name="T41" fmla="*/ 84 h 361"/>
                <a:gd name="T42" fmla="*/ 338 w 409"/>
                <a:gd name="T43" fmla="*/ 57 h 361"/>
                <a:gd name="T44" fmla="*/ 338 w 409"/>
                <a:gd name="T45" fmla="*/ 29 h 361"/>
                <a:gd name="T46" fmla="*/ 283 w 409"/>
                <a:gd name="T47" fmla="*/ 13 h 361"/>
                <a:gd name="T48" fmla="*/ 231 w 409"/>
                <a:gd name="T49" fmla="*/ 0 h 361"/>
                <a:gd name="T50" fmla="*/ 224 w 409"/>
                <a:gd name="T51" fmla="*/ 9 h 361"/>
                <a:gd name="T52" fmla="*/ 222 w 409"/>
                <a:gd name="T53" fmla="*/ 57 h 361"/>
                <a:gd name="T54" fmla="*/ 220 w 409"/>
                <a:gd name="T55" fmla="*/ 89 h 361"/>
                <a:gd name="T56" fmla="*/ 201 w 409"/>
                <a:gd name="T57" fmla="*/ 96 h 361"/>
                <a:gd name="T58" fmla="*/ 172 w 409"/>
                <a:gd name="T59" fmla="*/ 112 h 361"/>
                <a:gd name="T60" fmla="*/ 163 w 409"/>
                <a:gd name="T61" fmla="*/ 105 h 361"/>
                <a:gd name="T62" fmla="*/ 39 w 409"/>
                <a:gd name="T63" fmla="*/ 148 h 361"/>
                <a:gd name="T64" fmla="*/ 0 w 409"/>
                <a:gd name="T65" fmla="*/ 146 h 361"/>
                <a:gd name="T66" fmla="*/ 24 w 409"/>
                <a:gd name="T67" fmla="*/ 304 h 361"/>
                <a:gd name="T68" fmla="*/ 32 w 409"/>
                <a:gd name="T69" fmla="*/ 356 h 361"/>
                <a:gd name="T70" fmla="*/ 201 w 409"/>
                <a:gd name="T71" fmla="*/ 358 h 361"/>
                <a:gd name="T72" fmla="*/ 245 w 409"/>
                <a:gd name="T73" fmla="*/ 361 h 361"/>
                <a:gd name="T74" fmla="*/ 245 w 409"/>
                <a:gd name="T75" fmla="*/ 361 h 361"/>
                <a:gd name="T76" fmla="*/ 245 w 409"/>
                <a:gd name="T77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9" h="361">
                  <a:moveTo>
                    <a:pt x="245" y="361"/>
                  </a:moveTo>
                  <a:lnTo>
                    <a:pt x="263" y="353"/>
                  </a:lnTo>
                  <a:lnTo>
                    <a:pt x="270" y="342"/>
                  </a:lnTo>
                  <a:lnTo>
                    <a:pt x="284" y="340"/>
                  </a:lnTo>
                  <a:lnTo>
                    <a:pt x="295" y="347"/>
                  </a:lnTo>
                  <a:lnTo>
                    <a:pt x="307" y="349"/>
                  </a:lnTo>
                  <a:lnTo>
                    <a:pt x="323" y="338"/>
                  </a:lnTo>
                  <a:lnTo>
                    <a:pt x="331" y="319"/>
                  </a:lnTo>
                  <a:lnTo>
                    <a:pt x="354" y="299"/>
                  </a:lnTo>
                  <a:lnTo>
                    <a:pt x="370" y="296"/>
                  </a:lnTo>
                  <a:lnTo>
                    <a:pt x="375" y="280"/>
                  </a:lnTo>
                  <a:lnTo>
                    <a:pt x="391" y="278"/>
                  </a:lnTo>
                  <a:lnTo>
                    <a:pt x="402" y="271"/>
                  </a:lnTo>
                  <a:lnTo>
                    <a:pt x="395" y="256"/>
                  </a:lnTo>
                  <a:lnTo>
                    <a:pt x="393" y="242"/>
                  </a:lnTo>
                  <a:lnTo>
                    <a:pt x="409" y="223"/>
                  </a:lnTo>
                  <a:lnTo>
                    <a:pt x="389" y="219"/>
                  </a:lnTo>
                  <a:lnTo>
                    <a:pt x="331" y="223"/>
                  </a:lnTo>
                  <a:lnTo>
                    <a:pt x="334" y="194"/>
                  </a:lnTo>
                  <a:lnTo>
                    <a:pt x="336" y="151"/>
                  </a:lnTo>
                  <a:lnTo>
                    <a:pt x="334" y="84"/>
                  </a:lnTo>
                  <a:lnTo>
                    <a:pt x="338" y="57"/>
                  </a:lnTo>
                  <a:lnTo>
                    <a:pt x="338" y="29"/>
                  </a:lnTo>
                  <a:lnTo>
                    <a:pt x="283" y="13"/>
                  </a:lnTo>
                  <a:lnTo>
                    <a:pt x="231" y="0"/>
                  </a:lnTo>
                  <a:lnTo>
                    <a:pt x="224" y="9"/>
                  </a:lnTo>
                  <a:lnTo>
                    <a:pt x="222" y="57"/>
                  </a:lnTo>
                  <a:lnTo>
                    <a:pt x="220" y="89"/>
                  </a:lnTo>
                  <a:lnTo>
                    <a:pt x="201" y="96"/>
                  </a:lnTo>
                  <a:lnTo>
                    <a:pt x="172" y="112"/>
                  </a:lnTo>
                  <a:lnTo>
                    <a:pt x="163" y="105"/>
                  </a:lnTo>
                  <a:lnTo>
                    <a:pt x="39" y="148"/>
                  </a:lnTo>
                  <a:lnTo>
                    <a:pt x="0" y="146"/>
                  </a:lnTo>
                  <a:lnTo>
                    <a:pt x="24" y="304"/>
                  </a:lnTo>
                  <a:lnTo>
                    <a:pt x="32" y="356"/>
                  </a:lnTo>
                  <a:lnTo>
                    <a:pt x="201" y="358"/>
                  </a:lnTo>
                  <a:lnTo>
                    <a:pt x="245" y="361"/>
                  </a:lnTo>
                  <a:lnTo>
                    <a:pt x="245" y="361"/>
                  </a:lnTo>
                  <a:lnTo>
                    <a:pt x="245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86">
              <a:extLst>
                <a:ext uri="{FF2B5EF4-FFF2-40B4-BE49-F238E27FC236}">
                  <a16:creationId xmlns:a16="http://schemas.microsoft.com/office/drawing/2014/main" id="{6F98E165-BB3F-B5F0-277B-1D0368C7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87948" y="6407961"/>
              <a:ext cx="359134" cy="627918"/>
            </a:xfrm>
            <a:custGeom>
              <a:avLst/>
              <a:gdLst>
                <a:gd name="T0" fmla="*/ 80 w 159"/>
                <a:gd name="T1" fmla="*/ 278 h 278"/>
                <a:gd name="T2" fmla="*/ 82 w 159"/>
                <a:gd name="T3" fmla="*/ 237 h 278"/>
                <a:gd name="T4" fmla="*/ 80 w 159"/>
                <a:gd name="T5" fmla="*/ 202 h 278"/>
                <a:gd name="T6" fmla="*/ 103 w 159"/>
                <a:gd name="T7" fmla="*/ 200 h 278"/>
                <a:gd name="T8" fmla="*/ 118 w 159"/>
                <a:gd name="T9" fmla="*/ 209 h 278"/>
                <a:gd name="T10" fmla="*/ 127 w 159"/>
                <a:gd name="T11" fmla="*/ 161 h 278"/>
                <a:gd name="T12" fmla="*/ 135 w 159"/>
                <a:gd name="T13" fmla="*/ 143 h 278"/>
                <a:gd name="T14" fmla="*/ 137 w 159"/>
                <a:gd name="T15" fmla="*/ 111 h 278"/>
                <a:gd name="T16" fmla="*/ 128 w 159"/>
                <a:gd name="T17" fmla="*/ 97 h 278"/>
                <a:gd name="T18" fmla="*/ 151 w 159"/>
                <a:gd name="T19" fmla="*/ 97 h 278"/>
                <a:gd name="T20" fmla="*/ 151 w 159"/>
                <a:gd name="T21" fmla="*/ 70 h 278"/>
                <a:gd name="T22" fmla="*/ 159 w 159"/>
                <a:gd name="T23" fmla="*/ 59 h 278"/>
                <a:gd name="T24" fmla="*/ 159 w 159"/>
                <a:gd name="T25" fmla="*/ 41 h 278"/>
                <a:gd name="T26" fmla="*/ 150 w 159"/>
                <a:gd name="T27" fmla="*/ 25 h 278"/>
                <a:gd name="T28" fmla="*/ 143 w 159"/>
                <a:gd name="T29" fmla="*/ 11 h 278"/>
                <a:gd name="T30" fmla="*/ 130 w 159"/>
                <a:gd name="T31" fmla="*/ 4 h 278"/>
                <a:gd name="T32" fmla="*/ 86 w 159"/>
                <a:gd name="T33" fmla="*/ 4 h 278"/>
                <a:gd name="T34" fmla="*/ 66 w 159"/>
                <a:gd name="T35" fmla="*/ 2 h 278"/>
                <a:gd name="T36" fmla="*/ 7 w 159"/>
                <a:gd name="T37" fmla="*/ 0 h 278"/>
                <a:gd name="T38" fmla="*/ 0 w 159"/>
                <a:gd name="T39" fmla="*/ 41 h 278"/>
                <a:gd name="T40" fmla="*/ 0 w 159"/>
                <a:gd name="T41" fmla="*/ 72 h 278"/>
                <a:gd name="T42" fmla="*/ 0 w 159"/>
                <a:gd name="T43" fmla="*/ 95 h 278"/>
                <a:gd name="T44" fmla="*/ 16 w 159"/>
                <a:gd name="T45" fmla="*/ 93 h 278"/>
                <a:gd name="T46" fmla="*/ 20 w 159"/>
                <a:gd name="T47" fmla="*/ 113 h 278"/>
                <a:gd name="T48" fmla="*/ 30 w 159"/>
                <a:gd name="T49" fmla="*/ 134 h 278"/>
                <a:gd name="T50" fmla="*/ 29 w 159"/>
                <a:gd name="T51" fmla="*/ 146 h 278"/>
                <a:gd name="T52" fmla="*/ 46 w 159"/>
                <a:gd name="T53" fmla="*/ 155 h 278"/>
                <a:gd name="T54" fmla="*/ 55 w 159"/>
                <a:gd name="T55" fmla="*/ 166 h 278"/>
                <a:gd name="T56" fmla="*/ 57 w 159"/>
                <a:gd name="T57" fmla="*/ 182 h 278"/>
                <a:gd name="T58" fmla="*/ 52 w 159"/>
                <a:gd name="T59" fmla="*/ 200 h 278"/>
                <a:gd name="T60" fmla="*/ 43 w 159"/>
                <a:gd name="T61" fmla="*/ 216 h 278"/>
                <a:gd name="T62" fmla="*/ 55 w 159"/>
                <a:gd name="T63" fmla="*/ 223 h 278"/>
                <a:gd name="T64" fmla="*/ 57 w 159"/>
                <a:gd name="T65" fmla="*/ 237 h 278"/>
                <a:gd name="T66" fmla="*/ 54 w 159"/>
                <a:gd name="T67" fmla="*/ 253 h 278"/>
                <a:gd name="T68" fmla="*/ 50 w 159"/>
                <a:gd name="T69" fmla="*/ 266 h 278"/>
                <a:gd name="T70" fmla="*/ 54 w 159"/>
                <a:gd name="T71" fmla="*/ 278 h 278"/>
                <a:gd name="T72" fmla="*/ 80 w 159"/>
                <a:gd name="T73" fmla="*/ 278 h 278"/>
                <a:gd name="T74" fmla="*/ 80 w 159"/>
                <a:gd name="T75" fmla="*/ 278 h 278"/>
                <a:gd name="T76" fmla="*/ 80 w 159"/>
                <a:gd name="T77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9" h="278">
                  <a:moveTo>
                    <a:pt x="80" y="278"/>
                  </a:moveTo>
                  <a:lnTo>
                    <a:pt x="82" y="237"/>
                  </a:lnTo>
                  <a:lnTo>
                    <a:pt x="80" y="202"/>
                  </a:lnTo>
                  <a:lnTo>
                    <a:pt x="103" y="200"/>
                  </a:lnTo>
                  <a:lnTo>
                    <a:pt x="118" y="209"/>
                  </a:lnTo>
                  <a:lnTo>
                    <a:pt x="127" y="161"/>
                  </a:lnTo>
                  <a:lnTo>
                    <a:pt x="135" y="143"/>
                  </a:lnTo>
                  <a:lnTo>
                    <a:pt x="137" y="111"/>
                  </a:lnTo>
                  <a:lnTo>
                    <a:pt x="128" y="97"/>
                  </a:lnTo>
                  <a:lnTo>
                    <a:pt x="151" y="97"/>
                  </a:lnTo>
                  <a:lnTo>
                    <a:pt x="151" y="70"/>
                  </a:lnTo>
                  <a:lnTo>
                    <a:pt x="159" y="59"/>
                  </a:lnTo>
                  <a:lnTo>
                    <a:pt x="159" y="41"/>
                  </a:lnTo>
                  <a:lnTo>
                    <a:pt x="150" y="25"/>
                  </a:lnTo>
                  <a:lnTo>
                    <a:pt x="143" y="11"/>
                  </a:lnTo>
                  <a:lnTo>
                    <a:pt x="130" y="4"/>
                  </a:lnTo>
                  <a:lnTo>
                    <a:pt x="86" y="4"/>
                  </a:lnTo>
                  <a:lnTo>
                    <a:pt x="66" y="2"/>
                  </a:lnTo>
                  <a:lnTo>
                    <a:pt x="7" y="0"/>
                  </a:lnTo>
                  <a:lnTo>
                    <a:pt x="0" y="41"/>
                  </a:lnTo>
                  <a:lnTo>
                    <a:pt x="0" y="72"/>
                  </a:lnTo>
                  <a:lnTo>
                    <a:pt x="0" y="95"/>
                  </a:lnTo>
                  <a:lnTo>
                    <a:pt x="16" y="93"/>
                  </a:lnTo>
                  <a:lnTo>
                    <a:pt x="20" y="113"/>
                  </a:lnTo>
                  <a:lnTo>
                    <a:pt x="30" y="134"/>
                  </a:lnTo>
                  <a:lnTo>
                    <a:pt x="29" y="146"/>
                  </a:lnTo>
                  <a:lnTo>
                    <a:pt x="46" y="155"/>
                  </a:lnTo>
                  <a:lnTo>
                    <a:pt x="55" y="166"/>
                  </a:lnTo>
                  <a:lnTo>
                    <a:pt x="57" y="182"/>
                  </a:lnTo>
                  <a:lnTo>
                    <a:pt x="52" y="200"/>
                  </a:lnTo>
                  <a:lnTo>
                    <a:pt x="43" y="216"/>
                  </a:lnTo>
                  <a:lnTo>
                    <a:pt x="55" y="223"/>
                  </a:lnTo>
                  <a:lnTo>
                    <a:pt x="57" y="237"/>
                  </a:lnTo>
                  <a:lnTo>
                    <a:pt x="54" y="253"/>
                  </a:lnTo>
                  <a:lnTo>
                    <a:pt x="50" y="266"/>
                  </a:lnTo>
                  <a:lnTo>
                    <a:pt x="54" y="278"/>
                  </a:lnTo>
                  <a:lnTo>
                    <a:pt x="80" y="278"/>
                  </a:lnTo>
                  <a:lnTo>
                    <a:pt x="80" y="278"/>
                  </a:lnTo>
                  <a:lnTo>
                    <a:pt x="80" y="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87">
              <a:extLst>
                <a:ext uri="{FF2B5EF4-FFF2-40B4-BE49-F238E27FC236}">
                  <a16:creationId xmlns:a16="http://schemas.microsoft.com/office/drawing/2014/main" id="{343362F9-F363-418C-2373-5AB3631F67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06845" y="5504482"/>
              <a:ext cx="630177" cy="711490"/>
            </a:xfrm>
            <a:custGeom>
              <a:avLst/>
              <a:gdLst>
                <a:gd name="T0" fmla="*/ 122 w 279"/>
                <a:gd name="T1" fmla="*/ 315 h 315"/>
                <a:gd name="T2" fmla="*/ 137 w 279"/>
                <a:gd name="T3" fmla="*/ 301 h 315"/>
                <a:gd name="T4" fmla="*/ 147 w 279"/>
                <a:gd name="T5" fmla="*/ 292 h 315"/>
                <a:gd name="T6" fmla="*/ 158 w 279"/>
                <a:gd name="T7" fmla="*/ 281 h 315"/>
                <a:gd name="T8" fmla="*/ 169 w 279"/>
                <a:gd name="T9" fmla="*/ 272 h 315"/>
                <a:gd name="T10" fmla="*/ 181 w 279"/>
                <a:gd name="T11" fmla="*/ 260 h 315"/>
                <a:gd name="T12" fmla="*/ 192 w 279"/>
                <a:gd name="T13" fmla="*/ 249 h 315"/>
                <a:gd name="T14" fmla="*/ 206 w 279"/>
                <a:gd name="T15" fmla="*/ 238 h 315"/>
                <a:gd name="T16" fmla="*/ 213 w 279"/>
                <a:gd name="T17" fmla="*/ 226 h 315"/>
                <a:gd name="T18" fmla="*/ 213 w 279"/>
                <a:gd name="T19" fmla="*/ 212 h 315"/>
                <a:gd name="T20" fmla="*/ 217 w 279"/>
                <a:gd name="T21" fmla="*/ 199 h 315"/>
                <a:gd name="T22" fmla="*/ 226 w 279"/>
                <a:gd name="T23" fmla="*/ 189 h 315"/>
                <a:gd name="T24" fmla="*/ 227 w 279"/>
                <a:gd name="T25" fmla="*/ 173 h 315"/>
                <a:gd name="T26" fmla="*/ 222 w 279"/>
                <a:gd name="T27" fmla="*/ 155 h 315"/>
                <a:gd name="T28" fmla="*/ 233 w 279"/>
                <a:gd name="T29" fmla="*/ 148 h 315"/>
                <a:gd name="T30" fmla="*/ 247 w 279"/>
                <a:gd name="T31" fmla="*/ 139 h 315"/>
                <a:gd name="T32" fmla="*/ 256 w 279"/>
                <a:gd name="T33" fmla="*/ 125 h 315"/>
                <a:gd name="T34" fmla="*/ 270 w 279"/>
                <a:gd name="T35" fmla="*/ 112 h 315"/>
                <a:gd name="T36" fmla="*/ 272 w 279"/>
                <a:gd name="T37" fmla="*/ 100 h 315"/>
                <a:gd name="T38" fmla="*/ 279 w 279"/>
                <a:gd name="T39" fmla="*/ 87 h 315"/>
                <a:gd name="T40" fmla="*/ 268 w 279"/>
                <a:gd name="T41" fmla="*/ 80 h 315"/>
                <a:gd name="T42" fmla="*/ 263 w 279"/>
                <a:gd name="T43" fmla="*/ 66 h 315"/>
                <a:gd name="T44" fmla="*/ 258 w 279"/>
                <a:gd name="T45" fmla="*/ 53 h 315"/>
                <a:gd name="T46" fmla="*/ 252 w 279"/>
                <a:gd name="T47" fmla="*/ 39 h 315"/>
                <a:gd name="T48" fmla="*/ 249 w 279"/>
                <a:gd name="T49" fmla="*/ 25 h 315"/>
                <a:gd name="T50" fmla="*/ 245 w 279"/>
                <a:gd name="T51" fmla="*/ 5 h 315"/>
                <a:gd name="T52" fmla="*/ 211 w 279"/>
                <a:gd name="T53" fmla="*/ 5 h 315"/>
                <a:gd name="T54" fmla="*/ 176 w 279"/>
                <a:gd name="T55" fmla="*/ 3 h 315"/>
                <a:gd name="T56" fmla="*/ 144 w 279"/>
                <a:gd name="T57" fmla="*/ 3 h 315"/>
                <a:gd name="T58" fmla="*/ 96 w 279"/>
                <a:gd name="T59" fmla="*/ 0 h 315"/>
                <a:gd name="T60" fmla="*/ 76 w 279"/>
                <a:gd name="T61" fmla="*/ 2 h 315"/>
                <a:gd name="T62" fmla="*/ 60 w 279"/>
                <a:gd name="T63" fmla="*/ 0 h 315"/>
                <a:gd name="T64" fmla="*/ 12 w 279"/>
                <a:gd name="T65" fmla="*/ 0 h 315"/>
                <a:gd name="T66" fmla="*/ 1 w 279"/>
                <a:gd name="T67" fmla="*/ 60 h 315"/>
                <a:gd name="T68" fmla="*/ 1 w 279"/>
                <a:gd name="T69" fmla="*/ 84 h 315"/>
                <a:gd name="T70" fmla="*/ 0 w 279"/>
                <a:gd name="T71" fmla="*/ 121 h 315"/>
                <a:gd name="T72" fmla="*/ 14 w 279"/>
                <a:gd name="T73" fmla="*/ 142 h 315"/>
                <a:gd name="T74" fmla="*/ 12 w 279"/>
                <a:gd name="T75" fmla="*/ 205 h 315"/>
                <a:gd name="T76" fmla="*/ 10 w 279"/>
                <a:gd name="T77" fmla="*/ 226 h 315"/>
                <a:gd name="T78" fmla="*/ 10 w 279"/>
                <a:gd name="T79" fmla="*/ 246 h 315"/>
                <a:gd name="T80" fmla="*/ 23 w 279"/>
                <a:gd name="T81" fmla="*/ 254 h 315"/>
                <a:gd name="T82" fmla="*/ 78 w 279"/>
                <a:gd name="T83" fmla="*/ 258 h 315"/>
                <a:gd name="T84" fmla="*/ 90 w 279"/>
                <a:gd name="T85" fmla="*/ 256 h 315"/>
                <a:gd name="T86" fmla="*/ 99 w 279"/>
                <a:gd name="T87" fmla="*/ 270 h 315"/>
                <a:gd name="T88" fmla="*/ 119 w 279"/>
                <a:gd name="T89" fmla="*/ 308 h 315"/>
                <a:gd name="T90" fmla="*/ 122 w 279"/>
                <a:gd name="T91" fmla="*/ 315 h 315"/>
                <a:gd name="T92" fmla="*/ 122 w 279"/>
                <a:gd name="T93" fmla="*/ 315 h 315"/>
                <a:gd name="T94" fmla="*/ 122 w 279"/>
                <a:gd name="T9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9" h="315">
                  <a:moveTo>
                    <a:pt x="122" y="315"/>
                  </a:moveTo>
                  <a:lnTo>
                    <a:pt x="137" y="301"/>
                  </a:lnTo>
                  <a:lnTo>
                    <a:pt x="147" y="292"/>
                  </a:lnTo>
                  <a:lnTo>
                    <a:pt x="158" y="281"/>
                  </a:lnTo>
                  <a:lnTo>
                    <a:pt x="169" y="272"/>
                  </a:lnTo>
                  <a:lnTo>
                    <a:pt x="181" y="260"/>
                  </a:lnTo>
                  <a:lnTo>
                    <a:pt x="192" y="249"/>
                  </a:lnTo>
                  <a:lnTo>
                    <a:pt x="206" y="238"/>
                  </a:lnTo>
                  <a:lnTo>
                    <a:pt x="213" y="226"/>
                  </a:lnTo>
                  <a:lnTo>
                    <a:pt x="213" y="212"/>
                  </a:lnTo>
                  <a:lnTo>
                    <a:pt x="217" y="199"/>
                  </a:lnTo>
                  <a:lnTo>
                    <a:pt x="226" y="189"/>
                  </a:lnTo>
                  <a:lnTo>
                    <a:pt x="227" y="173"/>
                  </a:lnTo>
                  <a:lnTo>
                    <a:pt x="222" y="155"/>
                  </a:lnTo>
                  <a:lnTo>
                    <a:pt x="233" y="148"/>
                  </a:lnTo>
                  <a:lnTo>
                    <a:pt x="247" y="139"/>
                  </a:lnTo>
                  <a:lnTo>
                    <a:pt x="256" y="125"/>
                  </a:lnTo>
                  <a:lnTo>
                    <a:pt x="270" y="112"/>
                  </a:lnTo>
                  <a:lnTo>
                    <a:pt x="272" y="100"/>
                  </a:lnTo>
                  <a:lnTo>
                    <a:pt x="279" y="87"/>
                  </a:lnTo>
                  <a:lnTo>
                    <a:pt x="268" y="80"/>
                  </a:lnTo>
                  <a:lnTo>
                    <a:pt x="263" y="66"/>
                  </a:lnTo>
                  <a:lnTo>
                    <a:pt x="258" y="53"/>
                  </a:lnTo>
                  <a:lnTo>
                    <a:pt x="252" y="39"/>
                  </a:lnTo>
                  <a:lnTo>
                    <a:pt x="249" y="25"/>
                  </a:lnTo>
                  <a:lnTo>
                    <a:pt x="245" y="5"/>
                  </a:lnTo>
                  <a:lnTo>
                    <a:pt x="211" y="5"/>
                  </a:lnTo>
                  <a:lnTo>
                    <a:pt x="176" y="3"/>
                  </a:lnTo>
                  <a:lnTo>
                    <a:pt x="144" y="3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60" y="0"/>
                  </a:lnTo>
                  <a:lnTo>
                    <a:pt x="12" y="0"/>
                  </a:lnTo>
                  <a:lnTo>
                    <a:pt x="1" y="60"/>
                  </a:lnTo>
                  <a:lnTo>
                    <a:pt x="1" y="84"/>
                  </a:lnTo>
                  <a:lnTo>
                    <a:pt x="0" y="121"/>
                  </a:lnTo>
                  <a:lnTo>
                    <a:pt x="14" y="142"/>
                  </a:lnTo>
                  <a:lnTo>
                    <a:pt x="12" y="205"/>
                  </a:lnTo>
                  <a:lnTo>
                    <a:pt x="10" y="226"/>
                  </a:lnTo>
                  <a:lnTo>
                    <a:pt x="10" y="246"/>
                  </a:lnTo>
                  <a:lnTo>
                    <a:pt x="23" y="254"/>
                  </a:lnTo>
                  <a:lnTo>
                    <a:pt x="78" y="258"/>
                  </a:lnTo>
                  <a:lnTo>
                    <a:pt x="90" y="256"/>
                  </a:lnTo>
                  <a:lnTo>
                    <a:pt x="99" y="270"/>
                  </a:lnTo>
                  <a:lnTo>
                    <a:pt x="119" y="308"/>
                  </a:lnTo>
                  <a:lnTo>
                    <a:pt x="122" y="315"/>
                  </a:lnTo>
                  <a:lnTo>
                    <a:pt x="122" y="315"/>
                  </a:lnTo>
                  <a:lnTo>
                    <a:pt x="122" y="3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88">
              <a:extLst>
                <a:ext uri="{FF2B5EF4-FFF2-40B4-BE49-F238E27FC236}">
                  <a16:creationId xmlns:a16="http://schemas.microsoft.com/office/drawing/2014/main" id="{BA4D2E34-14D2-6154-B6E4-EEC15E6D93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77679" y="5737127"/>
              <a:ext cx="553382" cy="743112"/>
            </a:xfrm>
            <a:custGeom>
              <a:avLst/>
              <a:gdLst>
                <a:gd name="T0" fmla="*/ 178 w 245"/>
                <a:gd name="T1" fmla="*/ 329 h 329"/>
                <a:gd name="T2" fmla="*/ 199 w 245"/>
                <a:gd name="T3" fmla="*/ 287 h 329"/>
                <a:gd name="T4" fmla="*/ 210 w 245"/>
                <a:gd name="T5" fmla="*/ 256 h 329"/>
                <a:gd name="T6" fmla="*/ 222 w 245"/>
                <a:gd name="T7" fmla="*/ 228 h 329"/>
                <a:gd name="T8" fmla="*/ 238 w 245"/>
                <a:gd name="T9" fmla="*/ 214 h 329"/>
                <a:gd name="T10" fmla="*/ 245 w 245"/>
                <a:gd name="T11" fmla="*/ 205 h 329"/>
                <a:gd name="T12" fmla="*/ 233 w 245"/>
                <a:gd name="T13" fmla="*/ 194 h 329"/>
                <a:gd name="T14" fmla="*/ 226 w 245"/>
                <a:gd name="T15" fmla="*/ 183 h 329"/>
                <a:gd name="T16" fmla="*/ 210 w 245"/>
                <a:gd name="T17" fmla="*/ 178 h 329"/>
                <a:gd name="T18" fmla="*/ 201 w 245"/>
                <a:gd name="T19" fmla="*/ 167 h 329"/>
                <a:gd name="T20" fmla="*/ 188 w 245"/>
                <a:gd name="T21" fmla="*/ 159 h 329"/>
                <a:gd name="T22" fmla="*/ 174 w 245"/>
                <a:gd name="T23" fmla="*/ 144 h 329"/>
                <a:gd name="T24" fmla="*/ 167 w 245"/>
                <a:gd name="T25" fmla="*/ 130 h 329"/>
                <a:gd name="T26" fmla="*/ 158 w 245"/>
                <a:gd name="T27" fmla="*/ 123 h 329"/>
                <a:gd name="T28" fmla="*/ 148 w 245"/>
                <a:gd name="T29" fmla="*/ 112 h 329"/>
                <a:gd name="T30" fmla="*/ 132 w 245"/>
                <a:gd name="T31" fmla="*/ 103 h 329"/>
                <a:gd name="T32" fmla="*/ 119 w 245"/>
                <a:gd name="T33" fmla="*/ 96 h 329"/>
                <a:gd name="T34" fmla="*/ 110 w 245"/>
                <a:gd name="T35" fmla="*/ 87 h 329"/>
                <a:gd name="T36" fmla="*/ 96 w 245"/>
                <a:gd name="T37" fmla="*/ 73 h 329"/>
                <a:gd name="T38" fmla="*/ 82 w 245"/>
                <a:gd name="T39" fmla="*/ 59 h 329"/>
                <a:gd name="T40" fmla="*/ 73 w 245"/>
                <a:gd name="T41" fmla="*/ 54 h 329"/>
                <a:gd name="T42" fmla="*/ 66 w 245"/>
                <a:gd name="T43" fmla="*/ 34 h 329"/>
                <a:gd name="T44" fmla="*/ 60 w 245"/>
                <a:gd name="T45" fmla="*/ 20 h 329"/>
                <a:gd name="T46" fmla="*/ 50 w 245"/>
                <a:gd name="T47" fmla="*/ 13 h 329"/>
                <a:gd name="T48" fmla="*/ 37 w 245"/>
                <a:gd name="T49" fmla="*/ 7 h 329"/>
                <a:gd name="T50" fmla="*/ 21 w 245"/>
                <a:gd name="T51" fmla="*/ 2 h 329"/>
                <a:gd name="T52" fmla="*/ 9 w 245"/>
                <a:gd name="T53" fmla="*/ 0 h 329"/>
                <a:gd name="T54" fmla="*/ 0 w 245"/>
                <a:gd name="T55" fmla="*/ 41 h 329"/>
                <a:gd name="T56" fmla="*/ 0 w 245"/>
                <a:gd name="T57" fmla="*/ 116 h 329"/>
                <a:gd name="T58" fmla="*/ 2 w 245"/>
                <a:gd name="T59" fmla="*/ 159 h 329"/>
                <a:gd name="T60" fmla="*/ 0 w 245"/>
                <a:gd name="T61" fmla="*/ 207 h 329"/>
                <a:gd name="T62" fmla="*/ 0 w 245"/>
                <a:gd name="T63" fmla="*/ 256 h 329"/>
                <a:gd name="T64" fmla="*/ 2 w 245"/>
                <a:gd name="T65" fmla="*/ 289 h 329"/>
                <a:gd name="T66" fmla="*/ 0 w 245"/>
                <a:gd name="T67" fmla="*/ 301 h 329"/>
                <a:gd name="T68" fmla="*/ 46 w 245"/>
                <a:gd name="T69" fmla="*/ 301 h 329"/>
                <a:gd name="T70" fmla="*/ 78 w 245"/>
                <a:gd name="T71" fmla="*/ 301 h 329"/>
                <a:gd name="T72" fmla="*/ 80 w 245"/>
                <a:gd name="T73" fmla="*/ 317 h 329"/>
                <a:gd name="T74" fmla="*/ 96 w 245"/>
                <a:gd name="T75" fmla="*/ 317 h 329"/>
                <a:gd name="T76" fmla="*/ 94 w 245"/>
                <a:gd name="T77" fmla="*/ 303 h 329"/>
                <a:gd name="T78" fmla="*/ 114 w 245"/>
                <a:gd name="T79" fmla="*/ 303 h 329"/>
                <a:gd name="T80" fmla="*/ 137 w 245"/>
                <a:gd name="T81" fmla="*/ 301 h 329"/>
                <a:gd name="T82" fmla="*/ 151 w 245"/>
                <a:gd name="T83" fmla="*/ 310 h 329"/>
                <a:gd name="T84" fmla="*/ 167 w 245"/>
                <a:gd name="T85" fmla="*/ 315 h 329"/>
                <a:gd name="T86" fmla="*/ 176 w 245"/>
                <a:gd name="T87" fmla="*/ 326 h 329"/>
                <a:gd name="T88" fmla="*/ 178 w 245"/>
                <a:gd name="T89" fmla="*/ 329 h 329"/>
                <a:gd name="T90" fmla="*/ 178 w 245"/>
                <a:gd name="T91" fmla="*/ 329 h 329"/>
                <a:gd name="T92" fmla="*/ 178 w 245"/>
                <a:gd name="T9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329">
                  <a:moveTo>
                    <a:pt x="178" y="329"/>
                  </a:moveTo>
                  <a:lnTo>
                    <a:pt x="199" y="287"/>
                  </a:lnTo>
                  <a:lnTo>
                    <a:pt x="210" y="256"/>
                  </a:lnTo>
                  <a:lnTo>
                    <a:pt x="222" y="228"/>
                  </a:lnTo>
                  <a:lnTo>
                    <a:pt x="238" y="214"/>
                  </a:lnTo>
                  <a:lnTo>
                    <a:pt x="245" y="205"/>
                  </a:lnTo>
                  <a:lnTo>
                    <a:pt x="233" y="194"/>
                  </a:lnTo>
                  <a:lnTo>
                    <a:pt x="226" y="183"/>
                  </a:lnTo>
                  <a:lnTo>
                    <a:pt x="210" y="178"/>
                  </a:lnTo>
                  <a:lnTo>
                    <a:pt x="201" y="167"/>
                  </a:lnTo>
                  <a:lnTo>
                    <a:pt x="188" y="159"/>
                  </a:lnTo>
                  <a:lnTo>
                    <a:pt x="174" y="144"/>
                  </a:lnTo>
                  <a:lnTo>
                    <a:pt x="167" y="130"/>
                  </a:lnTo>
                  <a:lnTo>
                    <a:pt x="158" y="123"/>
                  </a:lnTo>
                  <a:lnTo>
                    <a:pt x="148" y="112"/>
                  </a:lnTo>
                  <a:lnTo>
                    <a:pt x="132" y="103"/>
                  </a:lnTo>
                  <a:lnTo>
                    <a:pt x="119" y="96"/>
                  </a:lnTo>
                  <a:lnTo>
                    <a:pt x="110" y="87"/>
                  </a:lnTo>
                  <a:lnTo>
                    <a:pt x="96" y="73"/>
                  </a:lnTo>
                  <a:lnTo>
                    <a:pt x="82" y="59"/>
                  </a:lnTo>
                  <a:lnTo>
                    <a:pt x="73" y="54"/>
                  </a:lnTo>
                  <a:lnTo>
                    <a:pt x="66" y="34"/>
                  </a:lnTo>
                  <a:lnTo>
                    <a:pt x="60" y="20"/>
                  </a:lnTo>
                  <a:lnTo>
                    <a:pt x="50" y="13"/>
                  </a:lnTo>
                  <a:lnTo>
                    <a:pt x="37" y="7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41"/>
                  </a:lnTo>
                  <a:lnTo>
                    <a:pt x="0" y="116"/>
                  </a:lnTo>
                  <a:lnTo>
                    <a:pt x="2" y="159"/>
                  </a:lnTo>
                  <a:lnTo>
                    <a:pt x="0" y="207"/>
                  </a:lnTo>
                  <a:lnTo>
                    <a:pt x="0" y="256"/>
                  </a:lnTo>
                  <a:lnTo>
                    <a:pt x="2" y="289"/>
                  </a:lnTo>
                  <a:lnTo>
                    <a:pt x="0" y="301"/>
                  </a:lnTo>
                  <a:lnTo>
                    <a:pt x="46" y="301"/>
                  </a:lnTo>
                  <a:lnTo>
                    <a:pt x="78" y="301"/>
                  </a:lnTo>
                  <a:lnTo>
                    <a:pt x="80" y="317"/>
                  </a:lnTo>
                  <a:lnTo>
                    <a:pt x="96" y="317"/>
                  </a:lnTo>
                  <a:lnTo>
                    <a:pt x="94" y="303"/>
                  </a:lnTo>
                  <a:lnTo>
                    <a:pt x="114" y="303"/>
                  </a:lnTo>
                  <a:lnTo>
                    <a:pt x="137" y="301"/>
                  </a:lnTo>
                  <a:lnTo>
                    <a:pt x="151" y="310"/>
                  </a:lnTo>
                  <a:lnTo>
                    <a:pt x="167" y="315"/>
                  </a:lnTo>
                  <a:lnTo>
                    <a:pt x="176" y="326"/>
                  </a:lnTo>
                  <a:lnTo>
                    <a:pt x="178" y="329"/>
                  </a:lnTo>
                  <a:lnTo>
                    <a:pt x="178" y="329"/>
                  </a:lnTo>
                  <a:lnTo>
                    <a:pt x="178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89">
              <a:extLst>
                <a:ext uri="{FF2B5EF4-FFF2-40B4-BE49-F238E27FC236}">
                  <a16:creationId xmlns:a16="http://schemas.microsoft.com/office/drawing/2014/main" id="{8E5639F5-676A-A8AF-C71F-3ECAD13E52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13214" y="6075932"/>
              <a:ext cx="562416" cy="494656"/>
            </a:xfrm>
            <a:custGeom>
              <a:avLst/>
              <a:gdLst>
                <a:gd name="T0" fmla="*/ 0 w 249"/>
                <a:gd name="T1" fmla="*/ 217 h 219"/>
                <a:gd name="T2" fmla="*/ 60 w 249"/>
                <a:gd name="T3" fmla="*/ 219 h 219"/>
                <a:gd name="T4" fmla="*/ 78 w 249"/>
                <a:gd name="T5" fmla="*/ 217 h 219"/>
                <a:gd name="T6" fmla="*/ 78 w 249"/>
                <a:gd name="T7" fmla="*/ 204 h 219"/>
                <a:gd name="T8" fmla="*/ 90 w 249"/>
                <a:gd name="T9" fmla="*/ 192 h 219"/>
                <a:gd name="T10" fmla="*/ 105 w 249"/>
                <a:gd name="T11" fmla="*/ 185 h 219"/>
                <a:gd name="T12" fmla="*/ 115 w 249"/>
                <a:gd name="T13" fmla="*/ 176 h 219"/>
                <a:gd name="T14" fmla="*/ 119 w 249"/>
                <a:gd name="T15" fmla="*/ 163 h 219"/>
                <a:gd name="T16" fmla="*/ 131 w 249"/>
                <a:gd name="T17" fmla="*/ 172 h 219"/>
                <a:gd name="T18" fmla="*/ 137 w 249"/>
                <a:gd name="T19" fmla="*/ 160 h 219"/>
                <a:gd name="T20" fmla="*/ 153 w 249"/>
                <a:gd name="T21" fmla="*/ 149 h 219"/>
                <a:gd name="T22" fmla="*/ 170 w 249"/>
                <a:gd name="T23" fmla="*/ 144 h 219"/>
                <a:gd name="T24" fmla="*/ 190 w 249"/>
                <a:gd name="T25" fmla="*/ 140 h 219"/>
                <a:gd name="T26" fmla="*/ 195 w 249"/>
                <a:gd name="T27" fmla="*/ 128 h 219"/>
                <a:gd name="T28" fmla="*/ 195 w 249"/>
                <a:gd name="T29" fmla="*/ 115 h 219"/>
                <a:gd name="T30" fmla="*/ 210 w 249"/>
                <a:gd name="T31" fmla="*/ 110 h 219"/>
                <a:gd name="T32" fmla="*/ 215 w 249"/>
                <a:gd name="T33" fmla="*/ 98 h 219"/>
                <a:gd name="T34" fmla="*/ 229 w 249"/>
                <a:gd name="T35" fmla="*/ 87 h 219"/>
                <a:gd name="T36" fmla="*/ 236 w 249"/>
                <a:gd name="T37" fmla="*/ 74 h 219"/>
                <a:gd name="T38" fmla="*/ 247 w 249"/>
                <a:gd name="T39" fmla="*/ 67 h 219"/>
                <a:gd name="T40" fmla="*/ 249 w 249"/>
                <a:gd name="T41" fmla="*/ 55 h 219"/>
                <a:gd name="T42" fmla="*/ 227 w 249"/>
                <a:gd name="T43" fmla="*/ 19 h 219"/>
                <a:gd name="T44" fmla="*/ 222 w 249"/>
                <a:gd name="T45" fmla="*/ 5 h 219"/>
                <a:gd name="T46" fmla="*/ 206 w 249"/>
                <a:gd name="T47" fmla="*/ 3 h 219"/>
                <a:gd name="T48" fmla="*/ 153 w 249"/>
                <a:gd name="T49" fmla="*/ 0 h 219"/>
                <a:gd name="T50" fmla="*/ 140 w 249"/>
                <a:gd name="T51" fmla="*/ 17 h 219"/>
                <a:gd name="T52" fmla="*/ 128 w 249"/>
                <a:gd name="T53" fmla="*/ 16 h 219"/>
                <a:gd name="T54" fmla="*/ 112 w 249"/>
                <a:gd name="T55" fmla="*/ 17 h 219"/>
                <a:gd name="T56" fmla="*/ 81 w 249"/>
                <a:gd name="T57" fmla="*/ 25 h 219"/>
                <a:gd name="T58" fmla="*/ 58 w 249"/>
                <a:gd name="T59" fmla="*/ 28 h 219"/>
                <a:gd name="T60" fmla="*/ 23 w 249"/>
                <a:gd name="T61" fmla="*/ 30 h 219"/>
                <a:gd name="T62" fmla="*/ 7 w 249"/>
                <a:gd name="T63" fmla="*/ 25 h 219"/>
                <a:gd name="T64" fmla="*/ 7 w 249"/>
                <a:gd name="T65" fmla="*/ 53 h 219"/>
                <a:gd name="T66" fmla="*/ 5 w 249"/>
                <a:gd name="T67" fmla="*/ 69 h 219"/>
                <a:gd name="T68" fmla="*/ 5 w 249"/>
                <a:gd name="T69" fmla="*/ 121 h 219"/>
                <a:gd name="T70" fmla="*/ 7 w 249"/>
                <a:gd name="T71" fmla="*/ 133 h 219"/>
                <a:gd name="T72" fmla="*/ 3 w 249"/>
                <a:gd name="T73" fmla="*/ 156 h 219"/>
                <a:gd name="T74" fmla="*/ 3 w 249"/>
                <a:gd name="T75" fmla="*/ 188 h 219"/>
                <a:gd name="T76" fmla="*/ 0 w 249"/>
                <a:gd name="T77" fmla="*/ 217 h 219"/>
                <a:gd name="T78" fmla="*/ 0 w 249"/>
                <a:gd name="T79" fmla="*/ 217 h 219"/>
                <a:gd name="T80" fmla="*/ 0 w 249"/>
                <a:gd name="T81" fmla="*/ 21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219">
                  <a:moveTo>
                    <a:pt x="0" y="217"/>
                  </a:moveTo>
                  <a:lnTo>
                    <a:pt x="60" y="219"/>
                  </a:lnTo>
                  <a:lnTo>
                    <a:pt x="78" y="217"/>
                  </a:lnTo>
                  <a:lnTo>
                    <a:pt x="78" y="204"/>
                  </a:lnTo>
                  <a:lnTo>
                    <a:pt x="90" y="192"/>
                  </a:lnTo>
                  <a:lnTo>
                    <a:pt x="105" y="185"/>
                  </a:lnTo>
                  <a:lnTo>
                    <a:pt x="115" y="176"/>
                  </a:lnTo>
                  <a:lnTo>
                    <a:pt x="119" y="163"/>
                  </a:lnTo>
                  <a:lnTo>
                    <a:pt x="131" y="172"/>
                  </a:lnTo>
                  <a:lnTo>
                    <a:pt x="137" y="160"/>
                  </a:lnTo>
                  <a:lnTo>
                    <a:pt x="153" y="149"/>
                  </a:lnTo>
                  <a:lnTo>
                    <a:pt x="170" y="144"/>
                  </a:lnTo>
                  <a:lnTo>
                    <a:pt x="190" y="140"/>
                  </a:lnTo>
                  <a:lnTo>
                    <a:pt x="195" y="128"/>
                  </a:lnTo>
                  <a:lnTo>
                    <a:pt x="195" y="115"/>
                  </a:lnTo>
                  <a:lnTo>
                    <a:pt x="210" y="110"/>
                  </a:lnTo>
                  <a:lnTo>
                    <a:pt x="215" y="98"/>
                  </a:lnTo>
                  <a:lnTo>
                    <a:pt x="229" y="87"/>
                  </a:lnTo>
                  <a:lnTo>
                    <a:pt x="236" y="74"/>
                  </a:lnTo>
                  <a:lnTo>
                    <a:pt x="247" y="67"/>
                  </a:lnTo>
                  <a:lnTo>
                    <a:pt x="249" y="55"/>
                  </a:lnTo>
                  <a:lnTo>
                    <a:pt x="227" y="19"/>
                  </a:lnTo>
                  <a:lnTo>
                    <a:pt x="222" y="5"/>
                  </a:lnTo>
                  <a:lnTo>
                    <a:pt x="206" y="3"/>
                  </a:lnTo>
                  <a:lnTo>
                    <a:pt x="153" y="0"/>
                  </a:lnTo>
                  <a:lnTo>
                    <a:pt x="140" y="17"/>
                  </a:lnTo>
                  <a:lnTo>
                    <a:pt x="128" y="16"/>
                  </a:lnTo>
                  <a:lnTo>
                    <a:pt x="112" y="17"/>
                  </a:lnTo>
                  <a:lnTo>
                    <a:pt x="81" y="25"/>
                  </a:lnTo>
                  <a:lnTo>
                    <a:pt x="58" y="28"/>
                  </a:lnTo>
                  <a:lnTo>
                    <a:pt x="23" y="30"/>
                  </a:lnTo>
                  <a:lnTo>
                    <a:pt x="7" y="25"/>
                  </a:lnTo>
                  <a:lnTo>
                    <a:pt x="7" y="53"/>
                  </a:lnTo>
                  <a:lnTo>
                    <a:pt x="5" y="69"/>
                  </a:lnTo>
                  <a:lnTo>
                    <a:pt x="5" y="121"/>
                  </a:lnTo>
                  <a:lnTo>
                    <a:pt x="7" y="133"/>
                  </a:lnTo>
                  <a:lnTo>
                    <a:pt x="3" y="156"/>
                  </a:lnTo>
                  <a:lnTo>
                    <a:pt x="3" y="188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90">
              <a:extLst>
                <a:ext uri="{FF2B5EF4-FFF2-40B4-BE49-F238E27FC236}">
                  <a16:creationId xmlns:a16="http://schemas.microsoft.com/office/drawing/2014/main" id="{F35A602F-12B7-4422-88C5-8B0B9F8C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12597" y="5278612"/>
              <a:ext cx="1289717" cy="1438791"/>
            </a:xfrm>
            <a:custGeom>
              <a:avLst/>
              <a:gdLst>
                <a:gd name="T0" fmla="*/ 187 w 571"/>
                <a:gd name="T1" fmla="*/ 629 h 637"/>
                <a:gd name="T2" fmla="*/ 297 w 571"/>
                <a:gd name="T3" fmla="*/ 593 h 637"/>
                <a:gd name="T4" fmla="*/ 301 w 571"/>
                <a:gd name="T5" fmla="*/ 500 h 637"/>
                <a:gd name="T6" fmla="*/ 383 w 571"/>
                <a:gd name="T7" fmla="*/ 504 h 637"/>
                <a:gd name="T8" fmla="*/ 385 w 571"/>
                <a:gd name="T9" fmla="*/ 362 h 637"/>
                <a:gd name="T10" fmla="*/ 385 w 571"/>
                <a:gd name="T11" fmla="*/ 203 h 637"/>
                <a:gd name="T12" fmla="*/ 426 w 571"/>
                <a:gd name="T13" fmla="*/ 210 h 637"/>
                <a:gd name="T14" fmla="*/ 452 w 571"/>
                <a:gd name="T15" fmla="*/ 205 h 637"/>
                <a:gd name="T16" fmla="*/ 459 w 571"/>
                <a:gd name="T17" fmla="*/ 180 h 637"/>
                <a:gd name="T18" fmla="*/ 491 w 571"/>
                <a:gd name="T19" fmla="*/ 175 h 637"/>
                <a:gd name="T20" fmla="*/ 513 w 571"/>
                <a:gd name="T21" fmla="*/ 166 h 637"/>
                <a:gd name="T22" fmla="*/ 529 w 571"/>
                <a:gd name="T23" fmla="*/ 143 h 637"/>
                <a:gd name="T24" fmla="*/ 571 w 571"/>
                <a:gd name="T25" fmla="*/ 128 h 637"/>
                <a:gd name="T26" fmla="*/ 541 w 571"/>
                <a:gd name="T27" fmla="*/ 121 h 637"/>
                <a:gd name="T28" fmla="*/ 513 w 571"/>
                <a:gd name="T29" fmla="*/ 109 h 637"/>
                <a:gd name="T30" fmla="*/ 493 w 571"/>
                <a:gd name="T31" fmla="*/ 89 h 637"/>
                <a:gd name="T32" fmla="*/ 465 w 571"/>
                <a:gd name="T33" fmla="*/ 80 h 637"/>
                <a:gd name="T34" fmla="*/ 452 w 571"/>
                <a:gd name="T35" fmla="*/ 0 h 637"/>
                <a:gd name="T36" fmla="*/ 386 w 571"/>
                <a:gd name="T37" fmla="*/ 9 h 637"/>
                <a:gd name="T38" fmla="*/ 376 w 571"/>
                <a:gd name="T39" fmla="*/ 43 h 637"/>
                <a:gd name="T40" fmla="*/ 354 w 571"/>
                <a:gd name="T41" fmla="*/ 63 h 637"/>
                <a:gd name="T42" fmla="*/ 329 w 571"/>
                <a:gd name="T43" fmla="*/ 79 h 637"/>
                <a:gd name="T44" fmla="*/ 342 w 571"/>
                <a:gd name="T45" fmla="*/ 139 h 637"/>
                <a:gd name="T46" fmla="*/ 345 w 571"/>
                <a:gd name="T47" fmla="*/ 166 h 637"/>
                <a:gd name="T48" fmla="*/ 365 w 571"/>
                <a:gd name="T49" fmla="*/ 187 h 637"/>
                <a:gd name="T50" fmla="*/ 333 w 571"/>
                <a:gd name="T51" fmla="*/ 239 h 637"/>
                <a:gd name="T52" fmla="*/ 308 w 571"/>
                <a:gd name="T53" fmla="*/ 258 h 637"/>
                <a:gd name="T54" fmla="*/ 303 w 571"/>
                <a:gd name="T55" fmla="*/ 299 h 637"/>
                <a:gd name="T56" fmla="*/ 301 w 571"/>
                <a:gd name="T57" fmla="*/ 331 h 637"/>
                <a:gd name="T58" fmla="*/ 269 w 571"/>
                <a:gd name="T59" fmla="*/ 356 h 637"/>
                <a:gd name="T60" fmla="*/ 223 w 571"/>
                <a:gd name="T61" fmla="*/ 399 h 637"/>
                <a:gd name="T62" fmla="*/ 203 w 571"/>
                <a:gd name="T63" fmla="*/ 426 h 637"/>
                <a:gd name="T64" fmla="*/ 178 w 571"/>
                <a:gd name="T65" fmla="*/ 443 h 637"/>
                <a:gd name="T66" fmla="*/ 159 w 571"/>
                <a:gd name="T67" fmla="*/ 470 h 637"/>
                <a:gd name="T68" fmla="*/ 132 w 571"/>
                <a:gd name="T69" fmla="*/ 495 h 637"/>
                <a:gd name="T70" fmla="*/ 94 w 571"/>
                <a:gd name="T71" fmla="*/ 511 h 637"/>
                <a:gd name="T72" fmla="*/ 75 w 571"/>
                <a:gd name="T73" fmla="*/ 518 h 637"/>
                <a:gd name="T74" fmla="*/ 48 w 571"/>
                <a:gd name="T75" fmla="*/ 547 h 637"/>
                <a:gd name="T76" fmla="*/ 18 w 571"/>
                <a:gd name="T77" fmla="*/ 582 h 637"/>
                <a:gd name="T78" fmla="*/ 21 w 571"/>
                <a:gd name="T79" fmla="*/ 611 h 637"/>
                <a:gd name="T80" fmla="*/ 0 w 571"/>
                <a:gd name="T81" fmla="*/ 629 h 637"/>
                <a:gd name="T82" fmla="*/ 135 w 571"/>
                <a:gd name="T83" fmla="*/ 629 h 637"/>
                <a:gd name="T84" fmla="*/ 180 w 571"/>
                <a:gd name="T85" fmla="*/ 637 h 637"/>
                <a:gd name="T86" fmla="*/ 180 w 571"/>
                <a:gd name="T8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71" h="637">
                  <a:moveTo>
                    <a:pt x="180" y="637"/>
                  </a:moveTo>
                  <a:lnTo>
                    <a:pt x="187" y="629"/>
                  </a:lnTo>
                  <a:lnTo>
                    <a:pt x="258" y="605"/>
                  </a:lnTo>
                  <a:lnTo>
                    <a:pt x="297" y="593"/>
                  </a:lnTo>
                  <a:lnTo>
                    <a:pt x="301" y="548"/>
                  </a:lnTo>
                  <a:lnTo>
                    <a:pt x="301" y="500"/>
                  </a:lnTo>
                  <a:lnTo>
                    <a:pt x="365" y="502"/>
                  </a:lnTo>
                  <a:lnTo>
                    <a:pt x="383" y="504"/>
                  </a:lnTo>
                  <a:lnTo>
                    <a:pt x="383" y="406"/>
                  </a:lnTo>
                  <a:lnTo>
                    <a:pt x="385" y="362"/>
                  </a:lnTo>
                  <a:lnTo>
                    <a:pt x="383" y="326"/>
                  </a:lnTo>
                  <a:lnTo>
                    <a:pt x="385" y="203"/>
                  </a:lnTo>
                  <a:lnTo>
                    <a:pt x="411" y="207"/>
                  </a:lnTo>
                  <a:lnTo>
                    <a:pt x="426" y="210"/>
                  </a:lnTo>
                  <a:lnTo>
                    <a:pt x="442" y="214"/>
                  </a:lnTo>
                  <a:lnTo>
                    <a:pt x="452" y="205"/>
                  </a:lnTo>
                  <a:lnTo>
                    <a:pt x="449" y="187"/>
                  </a:lnTo>
                  <a:lnTo>
                    <a:pt x="459" y="180"/>
                  </a:lnTo>
                  <a:lnTo>
                    <a:pt x="477" y="171"/>
                  </a:lnTo>
                  <a:lnTo>
                    <a:pt x="491" y="175"/>
                  </a:lnTo>
                  <a:lnTo>
                    <a:pt x="504" y="182"/>
                  </a:lnTo>
                  <a:lnTo>
                    <a:pt x="513" y="166"/>
                  </a:lnTo>
                  <a:lnTo>
                    <a:pt x="518" y="152"/>
                  </a:lnTo>
                  <a:lnTo>
                    <a:pt x="529" y="143"/>
                  </a:lnTo>
                  <a:lnTo>
                    <a:pt x="554" y="143"/>
                  </a:lnTo>
                  <a:lnTo>
                    <a:pt x="571" y="128"/>
                  </a:lnTo>
                  <a:lnTo>
                    <a:pt x="557" y="123"/>
                  </a:lnTo>
                  <a:lnTo>
                    <a:pt x="541" y="121"/>
                  </a:lnTo>
                  <a:lnTo>
                    <a:pt x="529" y="114"/>
                  </a:lnTo>
                  <a:lnTo>
                    <a:pt x="513" y="109"/>
                  </a:lnTo>
                  <a:lnTo>
                    <a:pt x="507" y="98"/>
                  </a:lnTo>
                  <a:lnTo>
                    <a:pt x="493" y="89"/>
                  </a:lnTo>
                  <a:lnTo>
                    <a:pt x="481" y="82"/>
                  </a:lnTo>
                  <a:lnTo>
                    <a:pt x="465" y="80"/>
                  </a:lnTo>
                  <a:lnTo>
                    <a:pt x="452" y="71"/>
                  </a:lnTo>
                  <a:lnTo>
                    <a:pt x="452" y="0"/>
                  </a:lnTo>
                  <a:lnTo>
                    <a:pt x="401" y="0"/>
                  </a:lnTo>
                  <a:lnTo>
                    <a:pt x="386" y="9"/>
                  </a:lnTo>
                  <a:lnTo>
                    <a:pt x="376" y="23"/>
                  </a:lnTo>
                  <a:lnTo>
                    <a:pt x="376" y="43"/>
                  </a:lnTo>
                  <a:lnTo>
                    <a:pt x="374" y="59"/>
                  </a:lnTo>
                  <a:lnTo>
                    <a:pt x="354" y="63"/>
                  </a:lnTo>
                  <a:lnTo>
                    <a:pt x="340" y="71"/>
                  </a:lnTo>
                  <a:lnTo>
                    <a:pt x="329" y="79"/>
                  </a:lnTo>
                  <a:lnTo>
                    <a:pt x="331" y="121"/>
                  </a:lnTo>
                  <a:lnTo>
                    <a:pt x="342" y="139"/>
                  </a:lnTo>
                  <a:lnTo>
                    <a:pt x="345" y="153"/>
                  </a:lnTo>
                  <a:lnTo>
                    <a:pt x="345" y="166"/>
                  </a:lnTo>
                  <a:lnTo>
                    <a:pt x="353" y="176"/>
                  </a:lnTo>
                  <a:lnTo>
                    <a:pt x="365" y="187"/>
                  </a:lnTo>
                  <a:lnTo>
                    <a:pt x="363" y="200"/>
                  </a:lnTo>
                  <a:lnTo>
                    <a:pt x="333" y="239"/>
                  </a:lnTo>
                  <a:lnTo>
                    <a:pt x="315" y="246"/>
                  </a:lnTo>
                  <a:lnTo>
                    <a:pt x="308" y="258"/>
                  </a:lnTo>
                  <a:lnTo>
                    <a:pt x="315" y="274"/>
                  </a:lnTo>
                  <a:lnTo>
                    <a:pt x="303" y="299"/>
                  </a:lnTo>
                  <a:lnTo>
                    <a:pt x="299" y="319"/>
                  </a:lnTo>
                  <a:lnTo>
                    <a:pt x="301" y="331"/>
                  </a:lnTo>
                  <a:lnTo>
                    <a:pt x="280" y="349"/>
                  </a:lnTo>
                  <a:lnTo>
                    <a:pt x="269" y="356"/>
                  </a:lnTo>
                  <a:lnTo>
                    <a:pt x="244" y="379"/>
                  </a:lnTo>
                  <a:lnTo>
                    <a:pt x="223" y="399"/>
                  </a:lnTo>
                  <a:lnTo>
                    <a:pt x="207" y="413"/>
                  </a:lnTo>
                  <a:lnTo>
                    <a:pt x="203" y="426"/>
                  </a:lnTo>
                  <a:lnTo>
                    <a:pt x="189" y="435"/>
                  </a:lnTo>
                  <a:lnTo>
                    <a:pt x="178" y="443"/>
                  </a:lnTo>
                  <a:lnTo>
                    <a:pt x="167" y="451"/>
                  </a:lnTo>
                  <a:lnTo>
                    <a:pt x="159" y="470"/>
                  </a:lnTo>
                  <a:lnTo>
                    <a:pt x="153" y="483"/>
                  </a:lnTo>
                  <a:lnTo>
                    <a:pt x="132" y="495"/>
                  </a:lnTo>
                  <a:lnTo>
                    <a:pt x="109" y="502"/>
                  </a:lnTo>
                  <a:lnTo>
                    <a:pt x="94" y="511"/>
                  </a:lnTo>
                  <a:lnTo>
                    <a:pt x="87" y="525"/>
                  </a:lnTo>
                  <a:lnTo>
                    <a:pt x="75" y="518"/>
                  </a:lnTo>
                  <a:lnTo>
                    <a:pt x="66" y="532"/>
                  </a:lnTo>
                  <a:lnTo>
                    <a:pt x="48" y="547"/>
                  </a:lnTo>
                  <a:lnTo>
                    <a:pt x="34" y="561"/>
                  </a:lnTo>
                  <a:lnTo>
                    <a:pt x="18" y="582"/>
                  </a:lnTo>
                  <a:lnTo>
                    <a:pt x="14" y="595"/>
                  </a:lnTo>
                  <a:lnTo>
                    <a:pt x="21" y="611"/>
                  </a:lnTo>
                  <a:lnTo>
                    <a:pt x="16" y="627"/>
                  </a:lnTo>
                  <a:lnTo>
                    <a:pt x="0" y="629"/>
                  </a:lnTo>
                  <a:lnTo>
                    <a:pt x="84" y="629"/>
                  </a:lnTo>
                  <a:lnTo>
                    <a:pt x="135" y="629"/>
                  </a:lnTo>
                  <a:lnTo>
                    <a:pt x="175" y="630"/>
                  </a:lnTo>
                  <a:lnTo>
                    <a:pt x="180" y="637"/>
                  </a:lnTo>
                  <a:lnTo>
                    <a:pt x="180" y="637"/>
                  </a:lnTo>
                  <a:lnTo>
                    <a:pt x="180" y="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91">
              <a:extLst>
                <a:ext uri="{FF2B5EF4-FFF2-40B4-BE49-F238E27FC236}">
                  <a16:creationId xmlns:a16="http://schemas.microsoft.com/office/drawing/2014/main" id="{27929B3C-F471-4AAE-B9CE-5C58FA4DA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13201" y="5314752"/>
              <a:ext cx="817649" cy="876375"/>
            </a:xfrm>
            <a:custGeom>
              <a:avLst/>
              <a:gdLst>
                <a:gd name="T0" fmla="*/ 191 w 362"/>
                <a:gd name="T1" fmla="*/ 388 h 388"/>
                <a:gd name="T2" fmla="*/ 219 w 362"/>
                <a:gd name="T3" fmla="*/ 356 h 388"/>
                <a:gd name="T4" fmla="*/ 234 w 362"/>
                <a:gd name="T5" fmla="*/ 346 h 388"/>
                <a:gd name="T6" fmla="*/ 285 w 362"/>
                <a:gd name="T7" fmla="*/ 298 h 388"/>
                <a:gd name="T8" fmla="*/ 362 w 362"/>
                <a:gd name="T9" fmla="*/ 223 h 388"/>
                <a:gd name="T10" fmla="*/ 351 w 362"/>
                <a:gd name="T11" fmla="*/ 205 h 388"/>
                <a:gd name="T12" fmla="*/ 340 w 362"/>
                <a:gd name="T13" fmla="*/ 191 h 388"/>
                <a:gd name="T14" fmla="*/ 330 w 362"/>
                <a:gd name="T15" fmla="*/ 169 h 388"/>
                <a:gd name="T16" fmla="*/ 319 w 362"/>
                <a:gd name="T17" fmla="*/ 162 h 388"/>
                <a:gd name="T18" fmla="*/ 306 w 362"/>
                <a:gd name="T19" fmla="*/ 153 h 388"/>
                <a:gd name="T20" fmla="*/ 337 w 362"/>
                <a:gd name="T21" fmla="*/ 64 h 388"/>
                <a:gd name="T22" fmla="*/ 346 w 362"/>
                <a:gd name="T23" fmla="*/ 39 h 388"/>
                <a:gd name="T24" fmla="*/ 310 w 362"/>
                <a:gd name="T25" fmla="*/ 64 h 388"/>
                <a:gd name="T26" fmla="*/ 191 w 362"/>
                <a:gd name="T27" fmla="*/ 13 h 388"/>
                <a:gd name="T28" fmla="*/ 161 w 362"/>
                <a:gd name="T29" fmla="*/ 0 h 388"/>
                <a:gd name="T30" fmla="*/ 150 w 362"/>
                <a:gd name="T31" fmla="*/ 7 h 388"/>
                <a:gd name="T32" fmla="*/ 141 w 362"/>
                <a:gd name="T33" fmla="*/ 23 h 388"/>
                <a:gd name="T34" fmla="*/ 136 w 362"/>
                <a:gd name="T35" fmla="*/ 39 h 388"/>
                <a:gd name="T36" fmla="*/ 130 w 362"/>
                <a:gd name="T37" fmla="*/ 61 h 388"/>
                <a:gd name="T38" fmla="*/ 121 w 362"/>
                <a:gd name="T39" fmla="*/ 79 h 388"/>
                <a:gd name="T40" fmla="*/ 120 w 362"/>
                <a:gd name="T41" fmla="*/ 95 h 388"/>
                <a:gd name="T42" fmla="*/ 134 w 362"/>
                <a:gd name="T43" fmla="*/ 111 h 388"/>
                <a:gd name="T44" fmla="*/ 120 w 362"/>
                <a:gd name="T45" fmla="*/ 121 h 388"/>
                <a:gd name="T46" fmla="*/ 100 w 362"/>
                <a:gd name="T47" fmla="*/ 128 h 388"/>
                <a:gd name="T48" fmla="*/ 79 w 362"/>
                <a:gd name="T49" fmla="*/ 132 h 388"/>
                <a:gd name="T50" fmla="*/ 70 w 362"/>
                <a:gd name="T51" fmla="*/ 150 h 388"/>
                <a:gd name="T52" fmla="*/ 63 w 362"/>
                <a:gd name="T53" fmla="*/ 166 h 388"/>
                <a:gd name="T54" fmla="*/ 50 w 362"/>
                <a:gd name="T55" fmla="*/ 159 h 388"/>
                <a:gd name="T56" fmla="*/ 34 w 362"/>
                <a:gd name="T57" fmla="*/ 153 h 388"/>
                <a:gd name="T58" fmla="*/ 18 w 362"/>
                <a:gd name="T59" fmla="*/ 160 h 388"/>
                <a:gd name="T60" fmla="*/ 13 w 362"/>
                <a:gd name="T61" fmla="*/ 173 h 388"/>
                <a:gd name="T62" fmla="*/ 11 w 362"/>
                <a:gd name="T63" fmla="*/ 189 h 388"/>
                <a:gd name="T64" fmla="*/ 0 w 362"/>
                <a:gd name="T65" fmla="*/ 198 h 388"/>
                <a:gd name="T66" fmla="*/ 2 w 362"/>
                <a:gd name="T67" fmla="*/ 210 h 388"/>
                <a:gd name="T68" fmla="*/ 9 w 362"/>
                <a:gd name="T69" fmla="*/ 233 h 388"/>
                <a:gd name="T70" fmla="*/ 29 w 362"/>
                <a:gd name="T71" fmla="*/ 249 h 388"/>
                <a:gd name="T72" fmla="*/ 43 w 362"/>
                <a:gd name="T73" fmla="*/ 267 h 388"/>
                <a:gd name="T74" fmla="*/ 52 w 362"/>
                <a:gd name="T75" fmla="*/ 278 h 388"/>
                <a:gd name="T76" fmla="*/ 70 w 362"/>
                <a:gd name="T77" fmla="*/ 283 h 388"/>
                <a:gd name="T78" fmla="*/ 88 w 362"/>
                <a:gd name="T79" fmla="*/ 296 h 388"/>
                <a:gd name="T80" fmla="*/ 100 w 362"/>
                <a:gd name="T81" fmla="*/ 310 h 388"/>
                <a:gd name="T82" fmla="*/ 121 w 362"/>
                <a:gd name="T83" fmla="*/ 338 h 388"/>
                <a:gd name="T84" fmla="*/ 134 w 362"/>
                <a:gd name="T85" fmla="*/ 346 h 388"/>
                <a:gd name="T86" fmla="*/ 152 w 362"/>
                <a:gd name="T87" fmla="*/ 365 h 388"/>
                <a:gd name="T88" fmla="*/ 166 w 362"/>
                <a:gd name="T89" fmla="*/ 370 h 388"/>
                <a:gd name="T90" fmla="*/ 175 w 362"/>
                <a:gd name="T91" fmla="*/ 381 h 388"/>
                <a:gd name="T92" fmla="*/ 191 w 362"/>
                <a:gd name="T93" fmla="*/ 388 h 388"/>
                <a:gd name="T94" fmla="*/ 191 w 362"/>
                <a:gd name="T95" fmla="*/ 388 h 388"/>
                <a:gd name="T96" fmla="*/ 191 w 362"/>
                <a:gd name="T9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2" h="388">
                  <a:moveTo>
                    <a:pt x="191" y="388"/>
                  </a:moveTo>
                  <a:lnTo>
                    <a:pt x="219" y="356"/>
                  </a:lnTo>
                  <a:lnTo>
                    <a:pt x="234" y="346"/>
                  </a:lnTo>
                  <a:lnTo>
                    <a:pt x="285" y="298"/>
                  </a:lnTo>
                  <a:lnTo>
                    <a:pt x="362" y="223"/>
                  </a:lnTo>
                  <a:lnTo>
                    <a:pt x="351" y="205"/>
                  </a:lnTo>
                  <a:lnTo>
                    <a:pt x="340" y="191"/>
                  </a:lnTo>
                  <a:lnTo>
                    <a:pt x="330" y="169"/>
                  </a:lnTo>
                  <a:lnTo>
                    <a:pt x="319" y="162"/>
                  </a:lnTo>
                  <a:lnTo>
                    <a:pt x="306" y="153"/>
                  </a:lnTo>
                  <a:lnTo>
                    <a:pt x="337" y="64"/>
                  </a:lnTo>
                  <a:lnTo>
                    <a:pt x="346" y="39"/>
                  </a:lnTo>
                  <a:lnTo>
                    <a:pt x="310" y="64"/>
                  </a:lnTo>
                  <a:lnTo>
                    <a:pt x="191" y="13"/>
                  </a:lnTo>
                  <a:lnTo>
                    <a:pt x="161" y="0"/>
                  </a:lnTo>
                  <a:lnTo>
                    <a:pt x="150" y="7"/>
                  </a:lnTo>
                  <a:lnTo>
                    <a:pt x="141" y="23"/>
                  </a:lnTo>
                  <a:lnTo>
                    <a:pt x="136" y="39"/>
                  </a:lnTo>
                  <a:lnTo>
                    <a:pt x="130" y="61"/>
                  </a:lnTo>
                  <a:lnTo>
                    <a:pt x="121" y="79"/>
                  </a:lnTo>
                  <a:lnTo>
                    <a:pt x="120" y="95"/>
                  </a:lnTo>
                  <a:lnTo>
                    <a:pt x="134" y="111"/>
                  </a:lnTo>
                  <a:lnTo>
                    <a:pt x="120" y="121"/>
                  </a:lnTo>
                  <a:lnTo>
                    <a:pt x="100" y="128"/>
                  </a:lnTo>
                  <a:lnTo>
                    <a:pt x="79" y="132"/>
                  </a:lnTo>
                  <a:lnTo>
                    <a:pt x="70" y="150"/>
                  </a:lnTo>
                  <a:lnTo>
                    <a:pt x="63" y="166"/>
                  </a:lnTo>
                  <a:lnTo>
                    <a:pt x="50" y="159"/>
                  </a:lnTo>
                  <a:lnTo>
                    <a:pt x="34" y="153"/>
                  </a:lnTo>
                  <a:lnTo>
                    <a:pt x="18" y="160"/>
                  </a:lnTo>
                  <a:lnTo>
                    <a:pt x="13" y="173"/>
                  </a:lnTo>
                  <a:lnTo>
                    <a:pt x="11" y="189"/>
                  </a:lnTo>
                  <a:lnTo>
                    <a:pt x="0" y="198"/>
                  </a:lnTo>
                  <a:lnTo>
                    <a:pt x="2" y="210"/>
                  </a:lnTo>
                  <a:lnTo>
                    <a:pt x="9" y="233"/>
                  </a:lnTo>
                  <a:lnTo>
                    <a:pt x="29" y="249"/>
                  </a:lnTo>
                  <a:lnTo>
                    <a:pt x="43" y="267"/>
                  </a:lnTo>
                  <a:lnTo>
                    <a:pt x="52" y="278"/>
                  </a:lnTo>
                  <a:lnTo>
                    <a:pt x="70" y="283"/>
                  </a:lnTo>
                  <a:lnTo>
                    <a:pt x="88" y="296"/>
                  </a:lnTo>
                  <a:lnTo>
                    <a:pt x="100" y="310"/>
                  </a:lnTo>
                  <a:lnTo>
                    <a:pt x="121" y="338"/>
                  </a:lnTo>
                  <a:lnTo>
                    <a:pt x="134" y="346"/>
                  </a:lnTo>
                  <a:lnTo>
                    <a:pt x="152" y="365"/>
                  </a:lnTo>
                  <a:lnTo>
                    <a:pt x="166" y="370"/>
                  </a:lnTo>
                  <a:lnTo>
                    <a:pt x="175" y="381"/>
                  </a:lnTo>
                  <a:lnTo>
                    <a:pt x="191" y="388"/>
                  </a:lnTo>
                  <a:lnTo>
                    <a:pt x="191" y="388"/>
                  </a:lnTo>
                  <a:lnTo>
                    <a:pt x="191" y="3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92">
              <a:extLst>
                <a:ext uri="{FF2B5EF4-FFF2-40B4-BE49-F238E27FC236}">
                  <a16:creationId xmlns:a16="http://schemas.microsoft.com/office/drawing/2014/main" id="{029737F5-EE8E-8E3E-56A3-C5AE17B77D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68644" y="6416996"/>
              <a:ext cx="747630" cy="736335"/>
            </a:xfrm>
            <a:custGeom>
              <a:avLst/>
              <a:gdLst>
                <a:gd name="T0" fmla="*/ 205 w 331"/>
                <a:gd name="T1" fmla="*/ 322 h 326"/>
                <a:gd name="T2" fmla="*/ 233 w 331"/>
                <a:gd name="T3" fmla="*/ 306 h 326"/>
                <a:gd name="T4" fmla="*/ 248 w 331"/>
                <a:gd name="T5" fmla="*/ 285 h 326"/>
                <a:gd name="T6" fmla="*/ 260 w 331"/>
                <a:gd name="T7" fmla="*/ 267 h 326"/>
                <a:gd name="T8" fmla="*/ 287 w 331"/>
                <a:gd name="T9" fmla="*/ 258 h 326"/>
                <a:gd name="T10" fmla="*/ 294 w 331"/>
                <a:gd name="T11" fmla="*/ 230 h 326"/>
                <a:gd name="T12" fmla="*/ 315 w 331"/>
                <a:gd name="T13" fmla="*/ 206 h 326"/>
                <a:gd name="T14" fmla="*/ 331 w 331"/>
                <a:gd name="T15" fmla="*/ 189 h 326"/>
                <a:gd name="T16" fmla="*/ 317 w 331"/>
                <a:gd name="T17" fmla="*/ 164 h 326"/>
                <a:gd name="T18" fmla="*/ 298 w 331"/>
                <a:gd name="T19" fmla="*/ 149 h 326"/>
                <a:gd name="T20" fmla="*/ 273 w 331"/>
                <a:gd name="T21" fmla="*/ 142 h 326"/>
                <a:gd name="T22" fmla="*/ 244 w 331"/>
                <a:gd name="T23" fmla="*/ 139 h 326"/>
                <a:gd name="T24" fmla="*/ 230 w 331"/>
                <a:gd name="T25" fmla="*/ 117 h 326"/>
                <a:gd name="T26" fmla="*/ 226 w 331"/>
                <a:gd name="T27" fmla="*/ 94 h 326"/>
                <a:gd name="T28" fmla="*/ 192 w 331"/>
                <a:gd name="T29" fmla="*/ 78 h 326"/>
                <a:gd name="T30" fmla="*/ 166 w 331"/>
                <a:gd name="T31" fmla="*/ 68 h 326"/>
                <a:gd name="T32" fmla="*/ 155 w 331"/>
                <a:gd name="T33" fmla="*/ 44 h 326"/>
                <a:gd name="T34" fmla="*/ 134 w 331"/>
                <a:gd name="T35" fmla="*/ 9 h 326"/>
                <a:gd name="T36" fmla="*/ 98 w 331"/>
                <a:gd name="T37" fmla="*/ 2 h 326"/>
                <a:gd name="T38" fmla="*/ 84 w 331"/>
                <a:gd name="T39" fmla="*/ 16 h 326"/>
                <a:gd name="T40" fmla="*/ 57 w 331"/>
                <a:gd name="T41" fmla="*/ 0 h 326"/>
                <a:gd name="T42" fmla="*/ 73 w 331"/>
                <a:gd name="T43" fmla="*/ 30 h 326"/>
                <a:gd name="T44" fmla="*/ 79 w 331"/>
                <a:gd name="T45" fmla="*/ 60 h 326"/>
                <a:gd name="T46" fmla="*/ 52 w 331"/>
                <a:gd name="T47" fmla="*/ 93 h 326"/>
                <a:gd name="T48" fmla="*/ 55 w 331"/>
                <a:gd name="T49" fmla="*/ 139 h 326"/>
                <a:gd name="T50" fmla="*/ 45 w 331"/>
                <a:gd name="T51" fmla="*/ 199 h 326"/>
                <a:gd name="T52" fmla="*/ 4 w 331"/>
                <a:gd name="T53" fmla="*/ 196 h 326"/>
                <a:gd name="T54" fmla="*/ 0 w 331"/>
                <a:gd name="T55" fmla="*/ 274 h 326"/>
                <a:gd name="T56" fmla="*/ 50 w 331"/>
                <a:gd name="T57" fmla="*/ 272 h 326"/>
                <a:gd name="T58" fmla="*/ 82 w 331"/>
                <a:gd name="T59" fmla="*/ 290 h 326"/>
                <a:gd name="T60" fmla="*/ 157 w 331"/>
                <a:gd name="T61" fmla="*/ 290 h 326"/>
                <a:gd name="T62" fmla="*/ 168 w 331"/>
                <a:gd name="T63" fmla="*/ 313 h 326"/>
                <a:gd name="T64" fmla="*/ 185 w 331"/>
                <a:gd name="T65" fmla="*/ 326 h 326"/>
                <a:gd name="T66" fmla="*/ 185 w 331"/>
                <a:gd name="T67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1" h="326">
                  <a:moveTo>
                    <a:pt x="185" y="326"/>
                  </a:moveTo>
                  <a:lnTo>
                    <a:pt x="205" y="322"/>
                  </a:lnTo>
                  <a:lnTo>
                    <a:pt x="219" y="313"/>
                  </a:lnTo>
                  <a:lnTo>
                    <a:pt x="233" y="306"/>
                  </a:lnTo>
                  <a:lnTo>
                    <a:pt x="237" y="294"/>
                  </a:lnTo>
                  <a:lnTo>
                    <a:pt x="248" y="285"/>
                  </a:lnTo>
                  <a:lnTo>
                    <a:pt x="248" y="269"/>
                  </a:lnTo>
                  <a:lnTo>
                    <a:pt x="260" y="267"/>
                  </a:lnTo>
                  <a:lnTo>
                    <a:pt x="271" y="258"/>
                  </a:lnTo>
                  <a:lnTo>
                    <a:pt x="287" y="258"/>
                  </a:lnTo>
                  <a:lnTo>
                    <a:pt x="301" y="253"/>
                  </a:lnTo>
                  <a:lnTo>
                    <a:pt x="294" y="230"/>
                  </a:lnTo>
                  <a:lnTo>
                    <a:pt x="303" y="214"/>
                  </a:lnTo>
                  <a:lnTo>
                    <a:pt x="315" y="206"/>
                  </a:lnTo>
                  <a:lnTo>
                    <a:pt x="317" y="190"/>
                  </a:lnTo>
                  <a:lnTo>
                    <a:pt x="331" y="189"/>
                  </a:lnTo>
                  <a:lnTo>
                    <a:pt x="326" y="174"/>
                  </a:lnTo>
                  <a:lnTo>
                    <a:pt x="317" y="164"/>
                  </a:lnTo>
                  <a:lnTo>
                    <a:pt x="310" y="148"/>
                  </a:lnTo>
                  <a:lnTo>
                    <a:pt x="298" y="149"/>
                  </a:lnTo>
                  <a:lnTo>
                    <a:pt x="285" y="148"/>
                  </a:lnTo>
                  <a:lnTo>
                    <a:pt x="273" y="142"/>
                  </a:lnTo>
                  <a:lnTo>
                    <a:pt x="260" y="137"/>
                  </a:lnTo>
                  <a:lnTo>
                    <a:pt x="244" y="139"/>
                  </a:lnTo>
                  <a:lnTo>
                    <a:pt x="242" y="126"/>
                  </a:lnTo>
                  <a:lnTo>
                    <a:pt x="230" y="117"/>
                  </a:lnTo>
                  <a:lnTo>
                    <a:pt x="235" y="105"/>
                  </a:lnTo>
                  <a:lnTo>
                    <a:pt x="226" y="94"/>
                  </a:lnTo>
                  <a:lnTo>
                    <a:pt x="210" y="87"/>
                  </a:lnTo>
                  <a:lnTo>
                    <a:pt x="192" y="78"/>
                  </a:lnTo>
                  <a:lnTo>
                    <a:pt x="180" y="80"/>
                  </a:lnTo>
                  <a:lnTo>
                    <a:pt x="166" y="68"/>
                  </a:lnTo>
                  <a:lnTo>
                    <a:pt x="160" y="57"/>
                  </a:lnTo>
                  <a:lnTo>
                    <a:pt x="155" y="44"/>
                  </a:lnTo>
                  <a:lnTo>
                    <a:pt x="141" y="23"/>
                  </a:lnTo>
                  <a:lnTo>
                    <a:pt x="134" y="9"/>
                  </a:lnTo>
                  <a:lnTo>
                    <a:pt x="118" y="2"/>
                  </a:lnTo>
                  <a:lnTo>
                    <a:pt x="98" y="2"/>
                  </a:lnTo>
                  <a:lnTo>
                    <a:pt x="100" y="14"/>
                  </a:lnTo>
                  <a:lnTo>
                    <a:pt x="84" y="16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64" y="14"/>
                  </a:lnTo>
                  <a:lnTo>
                    <a:pt x="73" y="30"/>
                  </a:lnTo>
                  <a:lnTo>
                    <a:pt x="77" y="44"/>
                  </a:lnTo>
                  <a:lnTo>
                    <a:pt x="79" y="60"/>
                  </a:lnTo>
                  <a:lnTo>
                    <a:pt x="73" y="82"/>
                  </a:lnTo>
                  <a:lnTo>
                    <a:pt x="52" y="93"/>
                  </a:lnTo>
                  <a:lnTo>
                    <a:pt x="50" y="105"/>
                  </a:lnTo>
                  <a:lnTo>
                    <a:pt x="55" y="139"/>
                  </a:lnTo>
                  <a:lnTo>
                    <a:pt x="52" y="151"/>
                  </a:lnTo>
                  <a:lnTo>
                    <a:pt x="45" y="199"/>
                  </a:lnTo>
                  <a:lnTo>
                    <a:pt x="25" y="203"/>
                  </a:lnTo>
                  <a:lnTo>
                    <a:pt x="4" y="196"/>
                  </a:lnTo>
                  <a:lnTo>
                    <a:pt x="0" y="226"/>
                  </a:lnTo>
                  <a:lnTo>
                    <a:pt x="0" y="274"/>
                  </a:lnTo>
                  <a:lnTo>
                    <a:pt x="32" y="274"/>
                  </a:lnTo>
                  <a:lnTo>
                    <a:pt x="50" y="272"/>
                  </a:lnTo>
                  <a:lnTo>
                    <a:pt x="84" y="274"/>
                  </a:lnTo>
                  <a:lnTo>
                    <a:pt x="82" y="290"/>
                  </a:lnTo>
                  <a:lnTo>
                    <a:pt x="121" y="288"/>
                  </a:lnTo>
                  <a:lnTo>
                    <a:pt x="157" y="290"/>
                  </a:lnTo>
                  <a:lnTo>
                    <a:pt x="159" y="303"/>
                  </a:lnTo>
                  <a:lnTo>
                    <a:pt x="168" y="313"/>
                  </a:lnTo>
                  <a:lnTo>
                    <a:pt x="178" y="324"/>
                  </a:lnTo>
                  <a:lnTo>
                    <a:pt x="185" y="326"/>
                  </a:lnTo>
                  <a:lnTo>
                    <a:pt x="185" y="326"/>
                  </a:lnTo>
                  <a:lnTo>
                    <a:pt x="185" y="3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93">
              <a:extLst>
                <a:ext uri="{FF2B5EF4-FFF2-40B4-BE49-F238E27FC236}">
                  <a16:creationId xmlns:a16="http://schemas.microsoft.com/office/drawing/2014/main" id="{1ED72A59-2C44-05E8-3165-7EEBEFA74E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27355" y="6062380"/>
              <a:ext cx="722783" cy="797321"/>
            </a:xfrm>
            <a:custGeom>
              <a:avLst/>
              <a:gdLst>
                <a:gd name="T0" fmla="*/ 117 w 320"/>
                <a:gd name="T1" fmla="*/ 353 h 353"/>
                <a:gd name="T2" fmla="*/ 148 w 320"/>
                <a:gd name="T3" fmla="*/ 344 h 353"/>
                <a:gd name="T4" fmla="*/ 215 w 320"/>
                <a:gd name="T5" fmla="*/ 326 h 353"/>
                <a:gd name="T6" fmla="*/ 231 w 320"/>
                <a:gd name="T7" fmla="*/ 323 h 353"/>
                <a:gd name="T8" fmla="*/ 283 w 320"/>
                <a:gd name="T9" fmla="*/ 312 h 353"/>
                <a:gd name="T10" fmla="*/ 311 w 320"/>
                <a:gd name="T11" fmla="*/ 306 h 353"/>
                <a:gd name="T12" fmla="*/ 311 w 320"/>
                <a:gd name="T13" fmla="*/ 289 h 353"/>
                <a:gd name="T14" fmla="*/ 313 w 320"/>
                <a:gd name="T15" fmla="*/ 273 h 353"/>
                <a:gd name="T16" fmla="*/ 320 w 320"/>
                <a:gd name="T17" fmla="*/ 262 h 353"/>
                <a:gd name="T18" fmla="*/ 313 w 320"/>
                <a:gd name="T19" fmla="*/ 248 h 353"/>
                <a:gd name="T20" fmla="*/ 301 w 320"/>
                <a:gd name="T21" fmla="*/ 239 h 353"/>
                <a:gd name="T22" fmla="*/ 292 w 320"/>
                <a:gd name="T23" fmla="*/ 228 h 353"/>
                <a:gd name="T24" fmla="*/ 281 w 320"/>
                <a:gd name="T25" fmla="*/ 217 h 353"/>
                <a:gd name="T26" fmla="*/ 269 w 320"/>
                <a:gd name="T27" fmla="*/ 207 h 353"/>
                <a:gd name="T28" fmla="*/ 256 w 320"/>
                <a:gd name="T29" fmla="*/ 198 h 353"/>
                <a:gd name="T30" fmla="*/ 256 w 320"/>
                <a:gd name="T31" fmla="*/ 185 h 353"/>
                <a:gd name="T32" fmla="*/ 251 w 320"/>
                <a:gd name="T33" fmla="*/ 173 h 353"/>
                <a:gd name="T34" fmla="*/ 249 w 320"/>
                <a:gd name="T35" fmla="*/ 159 h 353"/>
                <a:gd name="T36" fmla="*/ 244 w 320"/>
                <a:gd name="T37" fmla="*/ 146 h 353"/>
                <a:gd name="T38" fmla="*/ 233 w 320"/>
                <a:gd name="T39" fmla="*/ 134 h 353"/>
                <a:gd name="T40" fmla="*/ 224 w 320"/>
                <a:gd name="T41" fmla="*/ 120 h 353"/>
                <a:gd name="T42" fmla="*/ 221 w 320"/>
                <a:gd name="T43" fmla="*/ 107 h 353"/>
                <a:gd name="T44" fmla="*/ 208 w 320"/>
                <a:gd name="T45" fmla="*/ 98 h 353"/>
                <a:gd name="T46" fmla="*/ 196 w 320"/>
                <a:gd name="T47" fmla="*/ 88 h 353"/>
                <a:gd name="T48" fmla="*/ 183 w 320"/>
                <a:gd name="T49" fmla="*/ 82 h 353"/>
                <a:gd name="T50" fmla="*/ 180 w 320"/>
                <a:gd name="T51" fmla="*/ 70 h 353"/>
                <a:gd name="T52" fmla="*/ 174 w 320"/>
                <a:gd name="T53" fmla="*/ 50 h 353"/>
                <a:gd name="T54" fmla="*/ 171 w 320"/>
                <a:gd name="T55" fmla="*/ 36 h 353"/>
                <a:gd name="T56" fmla="*/ 162 w 320"/>
                <a:gd name="T57" fmla="*/ 22 h 353"/>
                <a:gd name="T58" fmla="*/ 153 w 320"/>
                <a:gd name="T59" fmla="*/ 11 h 353"/>
                <a:gd name="T60" fmla="*/ 146 w 320"/>
                <a:gd name="T61" fmla="*/ 0 h 353"/>
                <a:gd name="T62" fmla="*/ 132 w 320"/>
                <a:gd name="T63" fmla="*/ 2 h 353"/>
                <a:gd name="T64" fmla="*/ 121 w 320"/>
                <a:gd name="T65" fmla="*/ 15 h 353"/>
                <a:gd name="T66" fmla="*/ 112 w 320"/>
                <a:gd name="T67" fmla="*/ 29 h 353"/>
                <a:gd name="T68" fmla="*/ 96 w 320"/>
                <a:gd name="T69" fmla="*/ 59 h 353"/>
                <a:gd name="T70" fmla="*/ 84 w 320"/>
                <a:gd name="T71" fmla="*/ 73 h 353"/>
                <a:gd name="T72" fmla="*/ 76 w 320"/>
                <a:gd name="T73" fmla="*/ 86 h 353"/>
                <a:gd name="T74" fmla="*/ 64 w 320"/>
                <a:gd name="T75" fmla="*/ 107 h 353"/>
                <a:gd name="T76" fmla="*/ 57 w 320"/>
                <a:gd name="T77" fmla="*/ 116 h 353"/>
                <a:gd name="T78" fmla="*/ 44 w 320"/>
                <a:gd name="T79" fmla="*/ 141 h 353"/>
                <a:gd name="T80" fmla="*/ 9 w 320"/>
                <a:gd name="T81" fmla="*/ 191 h 353"/>
                <a:gd name="T82" fmla="*/ 0 w 320"/>
                <a:gd name="T83" fmla="*/ 209 h 353"/>
                <a:gd name="T84" fmla="*/ 3 w 320"/>
                <a:gd name="T85" fmla="*/ 223 h 353"/>
                <a:gd name="T86" fmla="*/ 2 w 320"/>
                <a:gd name="T87" fmla="*/ 267 h 353"/>
                <a:gd name="T88" fmla="*/ 52 w 320"/>
                <a:gd name="T89" fmla="*/ 306 h 353"/>
                <a:gd name="T90" fmla="*/ 80 w 320"/>
                <a:gd name="T91" fmla="*/ 326 h 353"/>
                <a:gd name="T92" fmla="*/ 117 w 320"/>
                <a:gd name="T93" fmla="*/ 353 h 353"/>
                <a:gd name="T94" fmla="*/ 117 w 320"/>
                <a:gd name="T95" fmla="*/ 353 h 353"/>
                <a:gd name="T96" fmla="*/ 117 w 320"/>
                <a:gd name="T97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0" h="353">
                  <a:moveTo>
                    <a:pt x="117" y="353"/>
                  </a:moveTo>
                  <a:lnTo>
                    <a:pt x="148" y="344"/>
                  </a:lnTo>
                  <a:lnTo>
                    <a:pt x="215" y="326"/>
                  </a:lnTo>
                  <a:lnTo>
                    <a:pt x="231" y="323"/>
                  </a:lnTo>
                  <a:lnTo>
                    <a:pt x="283" y="312"/>
                  </a:lnTo>
                  <a:lnTo>
                    <a:pt x="311" y="306"/>
                  </a:lnTo>
                  <a:lnTo>
                    <a:pt x="311" y="289"/>
                  </a:lnTo>
                  <a:lnTo>
                    <a:pt x="313" y="273"/>
                  </a:lnTo>
                  <a:lnTo>
                    <a:pt x="320" y="262"/>
                  </a:lnTo>
                  <a:lnTo>
                    <a:pt x="313" y="248"/>
                  </a:lnTo>
                  <a:lnTo>
                    <a:pt x="301" y="239"/>
                  </a:lnTo>
                  <a:lnTo>
                    <a:pt x="292" y="228"/>
                  </a:lnTo>
                  <a:lnTo>
                    <a:pt x="281" y="217"/>
                  </a:lnTo>
                  <a:lnTo>
                    <a:pt x="269" y="207"/>
                  </a:lnTo>
                  <a:lnTo>
                    <a:pt x="256" y="198"/>
                  </a:lnTo>
                  <a:lnTo>
                    <a:pt x="256" y="185"/>
                  </a:lnTo>
                  <a:lnTo>
                    <a:pt x="251" y="173"/>
                  </a:lnTo>
                  <a:lnTo>
                    <a:pt x="249" y="159"/>
                  </a:lnTo>
                  <a:lnTo>
                    <a:pt x="244" y="146"/>
                  </a:lnTo>
                  <a:lnTo>
                    <a:pt x="233" y="134"/>
                  </a:lnTo>
                  <a:lnTo>
                    <a:pt x="224" y="120"/>
                  </a:lnTo>
                  <a:lnTo>
                    <a:pt x="221" y="107"/>
                  </a:lnTo>
                  <a:lnTo>
                    <a:pt x="208" y="98"/>
                  </a:lnTo>
                  <a:lnTo>
                    <a:pt x="196" y="88"/>
                  </a:lnTo>
                  <a:lnTo>
                    <a:pt x="183" y="82"/>
                  </a:lnTo>
                  <a:lnTo>
                    <a:pt x="180" y="70"/>
                  </a:lnTo>
                  <a:lnTo>
                    <a:pt x="174" y="50"/>
                  </a:lnTo>
                  <a:lnTo>
                    <a:pt x="171" y="36"/>
                  </a:lnTo>
                  <a:lnTo>
                    <a:pt x="162" y="22"/>
                  </a:lnTo>
                  <a:lnTo>
                    <a:pt x="153" y="11"/>
                  </a:lnTo>
                  <a:lnTo>
                    <a:pt x="146" y="0"/>
                  </a:lnTo>
                  <a:lnTo>
                    <a:pt x="132" y="2"/>
                  </a:lnTo>
                  <a:lnTo>
                    <a:pt x="121" y="15"/>
                  </a:lnTo>
                  <a:lnTo>
                    <a:pt x="112" y="29"/>
                  </a:lnTo>
                  <a:lnTo>
                    <a:pt x="96" y="59"/>
                  </a:lnTo>
                  <a:lnTo>
                    <a:pt x="84" y="73"/>
                  </a:lnTo>
                  <a:lnTo>
                    <a:pt x="76" y="86"/>
                  </a:lnTo>
                  <a:lnTo>
                    <a:pt x="64" y="107"/>
                  </a:lnTo>
                  <a:lnTo>
                    <a:pt x="57" y="116"/>
                  </a:lnTo>
                  <a:lnTo>
                    <a:pt x="44" y="141"/>
                  </a:lnTo>
                  <a:lnTo>
                    <a:pt x="9" y="191"/>
                  </a:lnTo>
                  <a:lnTo>
                    <a:pt x="0" y="209"/>
                  </a:lnTo>
                  <a:lnTo>
                    <a:pt x="3" y="223"/>
                  </a:lnTo>
                  <a:lnTo>
                    <a:pt x="2" y="267"/>
                  </a:lnTo>
                  <a:lnTo>
                    <a:pt x="52" y="306"/>
                  </a:lnTo>
                  <a:lnTo>
                    <a:pt x="80" y="326"/>
                  </a:lnTo>
                  <a:lnTo>
                    <a:pt x="117" y="353"/>
                  </a:lnTo>
                  <a:lnTo>
                    <a:pt x="117" y="353"/>
                  </a:lnTo>
                  <a:lnTo>
                    <a:pt x="117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94">
              <a:extLst>
                <a:ext uri="{FF2B5EF4-FFF2-40B4-BE49-F238E27FC236}">
                  <a16:creationId xmlns:a16="http://schemas.microsoft.com/office/drawing/2014/main" id="{E76D1160-1F86-E66F-FFA3-2386111DE3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6206937"/>
              <a:ext cx="650505" cy="797321"/>
            </a:xfrm>
            <a:custGeom>
              <a:avLst/>
              <a:gdLst>
                <a:gd name="T0" fmla="*/ 159 w 288"/>
                <a:gd name="T1" fmla="*/ 353 h 353"/>
                <a:gd name="T2" fmla="*/ 164 w 288"/>
                <a:gd name="T3" fmla="*/ 340 h 353"/>
                <a:gd name="T4" fmla="*/ 175 w 288"/>
                <a:gd name="T5" fmla="*/ 328 h 353"/>
                <a:gd name="T6" fmla="*/ 164 w 288"/>
                <a:gd name="T7" fmla="*/ 317 h 353"/>
                <a:gd name="T8" fmla="*/ 178 w 288"/>
                <a:gd name="T9" fmla="*/ 307 h 353"/>
                <a:gd name="T10" fmla="*/ 176 w 288"/>
                <a:gd name="T11" fmla="*/ 294 h 353"/>
                <a:gd name="T12" fmla="*/ 192 w 288"/>
                <a:gd name="T13" fmla="*/ 289 h 353"/>
                <a:gd name="T14" fmla="*/ 203 w 288"/>
                <a:gd name="T15" fmla="*/ 278 h 353"/>
                <a:gd name="T16" fmla="*/ 221 w 288"/>
                <a:gd name="T17" fmla="*/ 273 h 353"/>
                <a:gd name="T18" fmla="*/ 246 w 288"/>
                <a:gd name="T19" fmla="*/ 248 h 353"/>
                <a:gd name="T20" fmla="*/ 264 w 288"/>
                <a:gd name="T21" fmla="*/ 239 h 353"/>
                <a:gd name="T22" fmla="*/ 271 w 288"/>
                <a:gd name="T23" fmla="*/ 228 h 353"/>
                <a:gd name="T24" fmla="*/ 283 w 288"/>
                <a:gd name="T25" fmla="*/ 242 h 353"/>
                <a:gd name="T26" fmla="*/ 288 w 288"/>
                <a:gd name="T27" fmla="*/ 226 h 353"/>
                <a:gd name="T28" fmla="*/ 287 w 288"/>
                <a:gd name="T29" fmla="*/ 203 h 353"/>
                <a:gd name="T30" fmla="*/ 288 w 288"/>
                <a:gd name="T31" fmla="*/ 162 h 353"/>
                <a:gd name="T32" fmla="*/ 285 w 288"/>
                <a:gd name="T33" fmla="*/ 148 h 353"/>
                <a:gd name="T34" fmla="*/ 287 w 288"/>
                <a:gd name="T35" fmla="*/ 136 h 353"/>
                <a:gd name="T36" fmla="*/ 274 w 288"/>
                <a:gd name="T37" fmla="*/ 125 h 353"/>
                <a:gd name="T38" fmla="*/ 246 w 288"/>
                <a:gd name="T39" fmla="*/ 91 h 353"/>
                <a:gd name="T40" fmla="*/ 230 w 288"/>
                <a:gd name="T41" fmla="*/ 89 h 353"/>
                <a:gd name="T42" fmla="*/ 208 w 288"/>
                <a:gd name="T43" fmla="*/ 77 h 353"/>
                <a:gd name="T44" fmla="*/ 162 w 288"/>
                <a:gd name="T45" fmla="*/ 40 h 353"/>
                <a:gd name="T46" fmla="*/ 150 w 288"/>
                <a:gd name="T47" fmla="*/ 32 h 353"/>
                <a:gd name="T48" fmla="*/ 109 w 288"/>
                <a:gd name="T49" fmla="*/ 0 h 353"/>
                <a:gd name="T50" fmla="*/ 107 w 288"/>
                <a:gd name="T51" fmla="*/ 16 h 353"/>
                <a:gd name="T52" fmla="*/ 110 w 288"/>
                <a:gd name="T53" fmla="*/ 31 h 353"/>
                <a:gd name="T54" fmla="*/ 103 w 288"/>
                <a:gd name="T55" fmla="*/ 41 h 353"/>
                <a:gd name="T56" fmla="*/ 105 w 288"/>
                <a:gd name="T57" fmla="*/ 56 h 353"/>
                <a:gd name="T58" fmla="*/ 102 w 288"/>
                <a:gd name="T59" fmla="*/ 73 h 353"/>
                <a:gd name="T60" fmla="*/ 98 w 288"/>
                <a:gd name="T61" fmla="*/ 86 h 353"/>
                <a:gd name="T62" fmla="*/ 62 w 288"/>
                <a:gd name="T63" fmla="*/ 134 h 353"/>
                <a:gd name="T64" fmla="*/ 43 w 288"/>
                <a:gd name="T65" fmla="*/ 161 h 353"/>
                <a:gd name="T66" fmla="*/ 41 w 288"/>
                <a:gd name="T67" fmla="*/ 177 h 353"/>
                <a:gd name="T68" fmla="*/ 27 w 288"/>
                <a:gd name="T69" fmla="*/ 184 h 353"/>
                <a:gd name="T70" fmla="*/ 9 w 288"/>
                <a:gd name="T71" fmla="*/ 205 h 353"/>
                <a:gd name="T72" fmla="*/ 0 w 288"/>
                <a:gd name="T73" fmla="*/ 218 h 353"/>
                <a:gd name="T74" fmla="*/ 16 w 288"/>
                <a:gd name="T75" fmla="*/ 219 h 353"/>
                <a:gd name="T76" fmla="*/ 21 w 288"/>
                <a:gd name="T77" fmla="*/ 235 h 353"/>
                <a:gd name="T78" fmla="*/ 37 w 288"/>
                <a:gd name="T79" fmla="*/ 234 h 353"/>
                <a:gd name="T80" fmla="*/ 53 w 288"/>
                <a:gd name="T81" fmla="*/ 237 h 353"/>
                <a:gd name="T82" fmla="*/ 62 w 288"/>
                <a:gd name="T83" fmla="*/ 244 h 353"/>
                <a:gd name="T84" fmla="*/ 78 w 288"/>
                <a:gd name="T85" fmla="*/ 246 h 353"/>
                <a:gd name="T86" fmla="*/ 87 w 288"/>
                <a:gd name="T87" fmla="*/ 253 h 353"/>
                <a:gd name="T88" fmla="*/ 94 w 288"/>
                <a:gd name="T89" fmla="*/ 264 h 353"/>
                <a:gd name="T90" fmla="*/ 103 w 288"/>
                <a:gd name="T91" fmla="*/ 275 h 353"/>
                <a:gd name="T92" fmla="*/ 105 w 288"/>
                <a:gd name="T93" fmla="*/ 291 h 353"/>
                <a:gd name="T94" fmla="*/ 110 w 288"/>
                <a:gd name="T95" fmla="*/ 305 h 353"/>
                <a:gd name="T96" fmla="*/ 121 w 288"/>
                <a:gd name="T97" fmla="*/ 312 h 353"/>
                <a:gd name="T98" fmla="*/ 126 w 288"/>
                <a:gd name="T99" fmla="*/ 326 h 353"/>
                <a:gd name="T100" fmla="*/ 139 w 288"/>
                <a:gd name="T101" fmla="*/ 331 h 353"/>
                <a:gd name="T102" fmla="*/ 148 w 288"/>
                <a:gd name="T103" fmla="*/ 342 h 353"/>
                <a:gd name="T104" fmla="*/ 159 w 288"/>
                <a:gd name="T105" fmla="*/ 353 h 353"/>
                <a:gd name="T106" fmla="*/ 159 w 288"/>
                <a:gd name="T107" fmla="*/ 353 h 353"/>
                <a:gd name="T108" fmla="*/ 159 w 288"/>
                <a:gd name="T109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8" h="353">
                  <a:moveTo>
                    <a:pt x="159" y="353"/>
                  </a:moveTo>
                  <a:lnTo>
                    <a:pt x="164" y="340"/>
                  </a:lnTo>
                  <a:lnTo>
                    <a:pt x="175" y="328"/>
                  </a:lnTo>
                  <a:lnTo>
                    <a:pt x="164" y="317"/>
                  </a:lnTo>
                  <a:lnTo>
                    <a:pt x="178" y="307"/>
                  </a:lnTo>
                  <a:lnTo>
                    <a:pt x="176" y="294"/>
                  </a:lnTo>
                  <a:lnTo>
                    <a:pt x="192" y="289"/>
                  </a:lnTo>
                  <a:lnTo>
                    <a:pt x="203" y="278"/>
                  </a:lnTo>
                  <a:lnTo>
                    <a:pt x="221" y="273"/>
                  </a:lnTo>
                  <a:lnTo>
                    <a:pt x="246" y="248"/>
                  </a:lnTo>
                  <a:lnTo>
                    <a:pt x="264" y="239"/>
                  </a:lnTo>
                  <a:lnTo>
                    <a:pt x="271" y="228"/>
                  </a:lnTo>
                  <a:lnTo>
                    <a:pt x="283" y="242"/>
                  </a:lnTo>
                  <a:lnTo>
                    <a:pt x="288" y="226"/>
                  </a:lnTo>
                  <a:lnTo>
                    <a:pt x="287" y="203"/>
                  </a:lnTo>
                  <a:lnTo>
                    <a:pt x="288" y="162"/>
                  </a:lnTo>
                  <a:lnTo>
                    <a:pt x="285" y="148"/>
                  </a:lnTo>
                  <a:lnTo>
                    <a:pt x="287" y="136"/>
                  </a:lnTo>
                  <a:lnTo>
                    <a:pt x="274" y="125"/>
                  </a:lnTo>
                  <a:lnTo>
                    <a:pt x="246" y="91"/>
                  </a:lnTo>
                  <a:lnTo>
                    <a:pt x="230" y="89"/>
                  </a:lnTo>
                  <a:lnTo>
                    <a:pt x="208" y="77"/>
                  </a:lnTo>
                  <a:lnTo>
                    <a:pt x="162" y="40"/>
                  </a:lnTo>
                  <a:lnTo>
                    <a:pt x="150" y="32"/>
                  </a:lnTo>
                  <a:lnTo>
                    <a:pt x="109" y="0"/>
                  </a:lnTo>
                  <a:lnTo>
                    <a:pt x="107" y="16"/>
                  </a:lnTo>
                  <a:lnTo>
                    <a:pt x="110" y="31"/>
                  </a:lnTo>
                  <a:lnTo>
                    <a:pt x="103" y="41"/>
                  </a:lnTo>
                  <a:lnTo>
                    <a:pt x="105" y="56"/>
                  </a:lnTo>
                  <a:lnTo>
                    <a:pt x="102" y="73"/>
                  </a:lnTo>
                  <a:lnTo>
                    <a:pt x="98" y="86"/>
                  </a:lnTo>
                  <a:lnTo>
                    <a:pt x="62" y="134"/>
                  </a:lnTo>
                  <a:lnTo>
                    <a:pt x="43" y="161"/>
                  </a:lnTo>
                  <a:lnTo>
                    <a:pt x="41" y="177"/>
                  </a:lnTo>
                  <a:lnTo>
                    <a:pt x="27" y="184"/>
                  </a:lnTo>
                  <a:lnTo>
                    <a:pt x="9" y="205"/>
                  </a:lnTo>
                  <a:lnTo>
                    <a:pt x="0" y="218"/>
                  </a:lnTo>
                  <a:lnTo>
                    <a:pt x="16" y="219"/>
                  </a:lnTo>
                  <a:lnTo>
                    <a:pt x="21" y="235"/>
                  </a:lnTo>
                  <a:lnTo>
                    <a:pt x="37" y="234"/>
                  </a:lnTo>
                  <a:lnTo>
                    <a:pt x="53" y="237"/>
                  </a:lnTo>
                  <a:lnTo>
                    <a:pt x="62" y="244"/>
                  </a:lnTo>
                  <a:lnTo>
                    <a:pt x="78" y="246"/>
                  </a:lnTo>
                  <a:lnTo>
                    <a:pt x="87" y="253"/>
                  </a:lnTo>
                  <a:lnTo>
                    <a:pt x="94" y="264"/>
                  </a:lnTo>
                  <a:lnTo>
                    <a:pt x="103" y="275"/>
                  </a:lnTo>
                  <a:lnTo>
                    <a:pt x="105" y="291"/>
                  </a:lnTo>
                  <a:lnTo>
                    <a:pt x="110" y="305"/>
                  </a:lnTo>
                  <a:lnTo>
                    <a:pt x="121" y="312"/>
                  </a:lnTo>
                  <a:lnTo>
                    <a:pt x="126" y="326"/>
                  </a:lnTo>
                  <a:lnTo>
                    <a:pt x="139" y="331"/>
                  </a:lnTo>
                  <a:lnTo>
                    <a:pt x="148" y="342"/>
                  </a:lnTo>
                  <a:lnTo>
                    <a:pt x="159" y="353"/>
                  </a:lnTo>
                  <a:lnTo>
                    <a:pt x="159" y="353"/>
                  </a:lnTo>
                  <a:lnTo>
                    <a:pt x="159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95">
              <a:extLst>
                <a:ext uri="{FF2B5EF4-FFF2-40B4-BE49-F238E27FC236}">
                  <a16:creationId xmlns:a16="http://schemas.microsoft.com/office/drawing/2014/main" id="{513FECAF-48DB-19FC-8981-02373DE07B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8085" y="6123365"/>
              <a:ext cx="447222" cy="546605"/>
            </a:xfrm>
            <a:custGeom>
              <a:avLst/>
              <a:gdLst>
                <a:gd name="T0" fmla="*/ 93 w 198"/>
                <a:gd name="T1" fmla="*/ 242 h 242"/>
                <a:gd name="T2" fmla="*/ 118 w 198"/>
                <a:gd name="T3" fmla="*/ 223 h 242"/>
                <a:gd name="T4" fmla="*/ 127 w 198"/>
                <a:gd name="T5" fmla="*/ 207 h 242"/>
                <a:gd name="T6" fmla="*/ 153 w 198"/>
                <a:gd name="T7" fmla="*/ 173 h 242"/>
                <a:gd name="T8" fmla="*/ 184 w 198"/>
                <a:gd name="T9" fmla="*/ 130 h 242"/>
                <a:gd name="T10" fmla="*/ 189 w 198"/>
                <a:gd name="T11" fmla="*/ 116 h 242"/>
                <a:gd name="T12" fmla="*/ 194 w 198"/>
                <a:gd name="T13" fmla="*/ 100 h 242"/>
                <a:gd name="T14" fmla="*/ 196 w 198"/>
                <a:gd name="T15" fmla="*/ 87 h 242"/>
                <a:gd name="T16" fmla="*/ 191 w 198"/>
                <a:gd name="T17" fmla="*/ 73 h 242"/>
                <a:gd name="T18" fmla="*/ 196 w 198"/>
                <a:gd name="T19" fmla="*/ 57 h 242"/>
                <a:gd name="T20" fmla="*/ 198 w 198"/>
                <a:gd name="T21" fmla="*/ 45 h 242"/>
                <a:gd name="T22" fmla="*/ 184 w 198"/>
                <a:gd name="T23" fmla="*/ 27 h 242"/>
                <a:gd name="T24" fmla="*/ 146 w 198"/>
                <a:gd name="T25" fmla="*/ 0 h 242"/>
                <a:gd name="T26" fmla="*/ 120 w 198"/>
                <a:gd name="T27" fmla="*/ 25 h 242"/>
                <a:gd name="T28" fmla="*/ 105 w 198"/>
                <a:gd name="T29" fmla="*/ 43 h 242"/>
                <a:gd name="T30" fmla="*/ 93 w 198"/>
                <a:gd name="T31" fmla="*/ 55 h 242"/>
                <a:gd name="T32" fmla="*/ 80 w 198"/>
                <a:gd name="T33" fmla="*/ 82 h 242"/>
                <a:gd name="T34" fmla="*/ 66 w 198"/>
                <a:gd name="T35" fmla="*/ 116 h 242"/>
                <a:gd name="T36" fmla="*/ 48 w 198"/>
                <a:gd name="T37" fmla="*/ 153 h 242"/>
                <a:gd name="T38" fmla="*/ 36 w 198"/>
                <a:gd name="T39" fmla="*/ 148 h 242"/>
                <a:gd name="T40" fmla="*/ 27 w 198"/>
                <a:gd name="T41" fmla="*/ 141 h 242"/>
                <a:gd name="T42" fmla="*/ 16 w 198"/>
                <a:gd name="T43" fmla="*/ 132 h 242"/>
                <a:gd name="T44" fmla="*/ 2 w 198"/>
                <a:gd name="T45" fmla="*/ 137 h 242"/>
                <a:gd name="T46" fmla="*/ 0 w 198"/>
                <a:gd name="T47" fmla="*/ 150 h 242"/>
                <a:gd name="T48" fmla="*/ 9 w 198"/>
                <a:gd name="T49" fmla="*/ 164 h 242"/>
                <a:gd name="T50" fmla="*/ 16 w 198"/>
                <a:gd name="T51" fmla="*/ 174 h 242"/>
                <a:gd name="T52" fmla="*/ 22 w 198"/>
                <a:gd name="T53" fmla="*/ 189 h 242"/>
                <a:gd name="T54" fmla="*/ 32 w 198"/>
                <a:gd name="T55" fmla="*/ 203 h 242"/>
                <a:gd name="T56" fmla="*/ 45 w 198"/>
                <a:gd name="T57" fmla="*/ 207 h 242"/>
                <a:gd name="T58" fmla="*/ 66 w 198"/>
                <a:gd name="T59" fmla="*/ 215 h 242"/>
                <a:gd name="T60" fmla="*/ 79 w 198"/>
                <a:gd name="T61" fmla="*/ 221 h 242"/>
                <a:gd name="T62" fmla="*/ 91 w 198"/>
                <a:gd name="T63" fmla="*/ 231 h 242"/>
                <a:gd name="T64" fmla="*/ 93 w 198"/>
                <a:gd name="T65" fmla="*/ 242 h 242"/>
                <a:gd name="T66" fmla="*/ 93 w 198"/>
                <a:gd name="T67" fmla="*/ 242 h 242"/>
                <a:gd name="T68" fmla="*/ 93 w 198"/>
                <a:gd name="T69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242">
                  <a:moveTo>
                    <a:pt x="93" y="242"/>
                  </a:moveTo>
                  <a:lnTo>
                    <a:pt x="118" y="223"/>
                  </a:lnTo>
                  <a:lnTo>
                    <a:pt x="127" y="207"/>
                  </a:lnTo>
                  <a:lnTo>
                    <a:pt x="153" y="173"/>
                  </a:lnTo>
                  <a:lnTo>
                    <a:pt x="184" y="130"/>
                  </a:lnTo>
                  <a:lnTo>
                    <a:pt x="189" y="116"/>
                  </a:lnTo>
                  <a:lnTo>
                    <a:pt x="194" y="100"/>
                  </a:lnTo>
                  <a:lnTo>
                    <a:pt x="196" y="87"/>
                  </a:lnTo>
                  <a:lnTo>
                    <a:pt x="191" y="73"/>
                  </a:lnTo>
                  <a:lnTo>
                    <a:pt x="196" y="57"/>
                  </a:lnTo>
                  <a:lnTo>
                    <a:pt x="198" y="45"/>
                  </a:lnTo>
                  <a:lnTo>
                    <a:pt x="184" y="27"/>
                  </a:lnTo>
                  <a:lnTo>
                    <a:pt x="146" y="0"/>
                  </a:lnTo>
                  <a:lnTo>
                    <a:pt x="120" y="25"/>
                  </a:lnTo>
                  <a:lnTo>
                    <a:pt x="105" y="43"/>
                  </a:lnTo>
                  <a:lnTo>
                    <a:pt x="93" y="55"/>
                  </a:lnTo>
                  <a:lnTo>
                    <a:pt x="80" y="82"/>
                  </a:lnTo>
                  <a:lnTo>
                    <a:pt x="66" y="116"/>
                  </a:lnTo>
                  <a:lnTo>
                    <a:pt x="48" y="153"/>
                  </a:lnTo>
                  <a:lnTo>
                    <a:pt x="36" y="148"/>
                  </a:lnTo>
                  <a:lnTo>
                    <a:pt x="27" y="141"/>
                  </a:lnTo>
                  <a:lnTo>
                    <a:pt x="16" y="132"/>
                  </a:lnTo>
                  <a:lnTo>
                    <a:pt x="2" y="137"/>
                  </a:lnTo>
                  <a:lnTo>
                    <a:pt x="0" y="150"/>
                  </a:lnTo>
                  <a:lnTo>
                    <a:pt x="9" y="164"/>
                  </a:lnTo>
                  <a:lnTo>
                    <a:pt x="16" y="174"/>
                  </a:lnTo>
                  <a:lnTo>
                    <a:pt x="22" y="189"/>
                  </a:lnTo>
                  <a:lnTo>
                    <a:pt x="32" y="203"/>
                  </a:lnTo>
                  <a:lnTo>
                    <a:pt x="45" y="207"/>
                  </a:lnTo>
                  <a:lnTo>
                    <a:pt x="66" y="215"/>
                  </a:lnTo>
                  <a:lnTo>
                    <a:pt x="79" y="221"/>
                  </a:lnTo>
                  <a:lnTo>
                    <a:pt x="91" y="23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3" y="2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96">
              <a:extLst>
                <a:ext uri="{FF2B5EF4-FFF2-40B4-BE49-F238E27FC236}">
                  <a16:creationId xmlns:a16="http://schemas.microsoft.com/office/drawing/2014/main" id="{F2A3C772-55CA-41D3-65E6-7EBCABF99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7855" y="5825217"/>
              <a:ext cx="817649" cy="695679"/>
            </a:xfrm>
            <a:custGeom>
              <a:avLst/>
              <a:gdLst>
                <a:gd name="T0" fmla="*/ 233 w 362"/>
                <a:gd name="T1" fmla="*/ 308 h 308"/>
                <a:gd name="T2" fmla="*/ 274 w 362"/>
                <a:gd name="T3" fmla="*/ 246 h 308"/>
                <a:gd name="T4" fmla="*/ 287 w 362"/>
                <a:gd name="T5" fmla="*/ 221 h 308"/>
                <a:gd name="T6" fmla="*/ 294 w 362"/>
                <a:gd name="T7" fmla="*/ 212 h 308"/>
                <a:gd name="T8" fmla="*/ 306 w 362"/>
                <a:gd name="T9" fmla="*/ 191 h 308"/>
                <a:gd name="T10" fmla="*/ 314 w 362"/>
                <a:gd name="T11" fmla="*/ 180 h 308"/>
                <a:gd name="T12" fmla="*/ 326 w 362"/>
                <a:gd name="T13" fmla="*/ 164 h 308"/>
                <a:gd name="T14" fmla="*/ 342 w 362"/>
                <a:gd name="T15" fmla="*/ 134 h 308"/>
                <a:gd name="T16" fmla="*/ 351 w 362"/>
                <a:gd name="T17" fmla="*/ 120 h 308"/>
                <a:gd name="T18" fmla="*/ 362 w 362"/>
                <a:gd name="T19" fmla="*/ 107 h 308"/>
                <a:gd name="T20" fmla="*/ 354 w 362"/>
                <a:gd name="T21" fmla="*/ 96 h 308"/>
                <a:gd name="T22" fmla="*/ 338 w 362"/>
                <a:gd name="T23" fmla="*/ 89 h 308"/>
                <a:gd name="T24" fmla="*/ 324 w 362"/>
                <a:gd name="T25" fmla="*/ 77 h 308"/>
                <a:gd name="T26" fmla="*/ 315 w 362"/>
                <a:gd name="T27" fmla="*/ 66 h 308"/>
                <a:gd name="T28" fmla="*/ 303 w 362"/>
                <a:gd name="T29" fmla="*/ 59 h 308"/>
                <a:gd name="T30" fmla="*/ 305 w 362"/>
                <a:gd name="T31" fmla="*/ 43 h 308"/>
                <a:gd name="T32" fmla="*/ 292 w 362"/>
                <a:gd name="T33" fmla="*/ 41 h 308"/>
                <a:gd name="T34" fmla="*/ 278 w 362"/>
                <a:gd name="T35" fmla="*/ 36 h 308"/>
                <a:gd name="T36" fmla="*/ 269 w 362"/>
                <a:gd name="T37" fmla="*/ 25 h 308"/>
                <a:gd name="T38" fmla="*/ 257 w 362"/>
                <a:gd name="T39" fmla="*/ 16 h 308"/>
                <a:gd name="T40" fmla="*/ 244 w 362"/>
                <a:gd name="T41" fmla="*/ 13 h 308"/>
                <a:gd name="T42" fmla="*/ 228 w 362"/>
                <a:gd name="T43" fmla="*/ 13 h 308"/>
                <a:gd name="T44" fmla="*/ 209 w 362"/>
                <a:gd name="T45" fmla="*/ 20 h 308"/>
                <a:gd name="T46" fmla="*/ 198 w 362"/>
                <a:gd name="T47" fmla="*/ 25 h 308"/>
                <a:gd name="T48" fmla="*/ 182 w 362"/>
                <a:gd name="T49" fmla="*/ 20 h 308"/>
                <a:gd name="T50" fmla="*/ 171 w 362"/>
                <a:gd name="T51" fmla="*/ 25 h 308"/>
                <a:gd name="T52" fmla="*/ 162 w 362"/>
                <a:gd name="T53" fmla="*/ 18 h 308"/>
                <a:gd name="T54" fmla="*/ 153 w 362"/>
                <a:gd name="T55" fmla="*/ 11 h 308"/>
                <a:gd name="T56" fmla="*/ 143 w 362"/>
                <a:gd name="T57" fmla="*/ 0 h 308"/>
                <a:gd name="T58" fmla="*/ 104 w 362"/>
                <a:gd name="T59" fmla="*/ 34 h 308"/>
                <a:gd name="T60" fmla="*/ 87 w 362"/>
                <a:gd name="T61" fmla="*/ 52 h 308"/>
                <a:gd name="T62" fmla="*/ 66 w 362"/>
                <a:gd name="T63" fmla="*/ 72 h 308"/>
                <a:gd name="T64" fmla="*/ 55 w 362"/>
                <a:gd name="T65" fmla="*/ 82 h 308"/>
                <a:gd name="T66" fmla="*/ 36 w 362"/>
                <a:gd name="T67" fmla="*/ 96 h 308"/>
                <a:gd name="T68" fmla="*/ 15 w 362"/>
                <a:gd name="T69" fmla="*/ 120 h 308"/>
                <a:gd name="T70" fmla="*/ 0 w 362"/>
                <a:gd name="T71" fmla="*/ 130 h 308"/>
                <a:gd name="T72" fmla="*/ 39 w 362"/>
                <a:gd name="T73" fmla="*/ 159 h 308"/>
                <a:gd name="T74" fmla="*/ 54 w 362"/>
                <a:gd name="T75" fmla="*/ 169 h 308"/>
                <a:gd name="T76" fmla="*/ 91 w 362"/>
                <a:gd name="T77" fmla="*/ 201 h 308"/>
                <a:gd name="T78" fmla="*/ 107 w 362"/>
                <a:gd name="T79" fmla="*/ 209 h 308"/>
                <a:gd name="T80" fmla="*/ 153 w 362"/>
                <a:gd name="T81" fmla="*/ 248 h 308"/>
                <a:gd name="T82" fmla="*/ 171 w 362"/>
                <a:gd name="T83" fmla="*/ 258 h 308"/>
                <a:gd name="T84" fmla="*/ 191 w 362"/>
                <a:gd name="T85" fmla="*/ 262 h 308"/>
                <a:gd name="T86" fmla="*/ 226 w 362"/>
                <a:gd name="T87" fmla="*/ 289 h 308"/>
                <a:gd name="T88" fmla="*/ 232 w 362"/>
                <a:gd name="T89" fmla="*/ 305 h 308"/>
                <a:gd name="T90" fmla="*/ 233 w 362"/>
                <a:gd name="T91" fmla="*/ 308 h 308"/>
                <a:gd name="T92" fmla="*/ 233 w 362"/>
                <a:gd name="T93" fmla="*/ 308 h 308"/>
                <a:gd name="T94" fmla="*/ 233 w 362"/>
                <a:gd name="T9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62" h="308">
                  <a:moveTo>
                    <a:pt x="233" y="308"/>
                  </a:moveTo>
                  <a:lnTo>
                    <a:pt x="274" y="246"/>
                  </a:lnTo>
                  <a:lnTo>
                    <a:pt x="287" y="221"/>
                  </a:lnTo>
                  <a:lnTo>
                    <a:pt x="294" y="212"/>
                  </a:lnTo>
                  <a:lnTo>
                    <a:pt x="306" y="191"/>
                  </a:lnTo>
                  <a:lnTo>
                    <a:pt x="314" y="180"/>
                  </a:lnTo>
                  <a:lnTo>
                    <a:pt x="326" y="164"/>
                  </a:lnTo>
                  <a:lnTo>
                    <a:pt x="342" y="134"/>
                  </a:lnTo>
                  <a:lnTo>
                    <a:pt x="351" y="120"/>
                  </a:lnTo>
                  <a:lnTo>
                    <a:pt x="362" y="107"/>
                  </a:lnTo>
                  <a:lnTo>
                    <a:pt x="354" y="96"/>
                  </a:lnTo>
                  <a:lnTo>
                    <a:pt x="338" y="89"/>
                  </a:lnTo>
                  <a:lnTo>
                    <a:pt x="324" y="77"/>
                  </a:lnTo>
                  <a:lnTo>
                    <a:pt x="315" y="66"/>
                  </a:lnTo>
                  <a:lnTo>
                    <a:pt x="303" y="59"/>
                  </a:lnTo>
                  <a:lnTo>
                    <a:pt x="305" y="43"/>
                  </a:lnTo>
                  <a:lnTo>
                    <a:pt x="292" y="41"/>
                  </a:lnTo>
                  <a:lnTo>
                    <a:pt x="278" y="36"/>
                  </a:lnTo>
                  <a:lnTo>
                    <a:pt x="269" y="25"/>
                  </a:lnTo>
                  <a:lnTo>
                    <a:pt x="257" y="16"/>
                  </a:lnTo>
                  <a:lnTo>
                    <a:pt x="244" y="13"/>
                  </a:lnTo>
                  <a:lnTo>
                    <a:pt x="228" y="13"/>
                  </a:lnTo>
                  <a:lnTo>
                    <a:pt x="209" y="20"/>
                  </a:lnTo>
                  <a:lnTo>
                    <a:pt x="198" y="25"/>
                  </a:lnTo>
                  <a:lnTo>
                    <a:pt x="182" y="20"/>
                  </a:lnTo>
                  <a:lnTo>
                    <a:pt x="171" y="25"/>
                  </a:lnTo>
                  <a:lnTo>
                    <a:pt x="162" y="18"/>
                  </a:lnTo>
                  <a:lnTo>
                    <a:pt x="153" y="11"/>
                  </a:lnTo>
                  <a:lnTo>
                    <a:pt x="143" y="0"/>
                  </a:lnTo>
                  <a:lnTo>
                    <a:pt x="104" y="34"/>
                  </a:lnTo>
                  <a:lnTo>
                    <a:pt x="87" y="52"/>
                  </a:lnTo>
                  <a:lnTo>
                    <a:pt x="66" y="72"/>
                  </a:lnTo>
                  <a:lnTo>
                    <a:pt x="55" y="82"/>
                  </a:lnTo>
                  <a:lnTo>
                    <a:pt x="36" y="96"/>
                  </a:lnTo>
                  <a:lnTo>
                    <a:pt x="15" y="120"/>
                  </a:lnTo>
                  <a:lnTo>
                    <a:pt x="0" y="130"/>
                  </a:lnTo>
                  <a:lnTo>
                    <a:pt x="39" y="159"/>
                  </a:lnTo>
                  <a:lnTo>
                    <a:pt x="54" y="169"/>
                  </a:lnTo>
                  <a:lnTo>
                    <a:pt x="91" y="201"/>
                  </a:lnTo>
                  <a:lnTo>
                    <a:pt x="107" y="209"/>
                  </a:lnTo>
                  <a:lnTo>
                    <a:pt x="153" y="248"/>
                  </a:lnTo>
                  <a:lnTo>
                    <a:pt x="171" y="258"/>
                  </a:lnTo>
                  <a:lnTo>
                    <a:pt x="191" y="262"/>
                  </a:lnTo>
                  <a:lnTo>
                    <a:pt x="226" y="289"/>
                  </a:lnTo>
                  <a:lnTo>
                    <a:pt x="232" y="305"/>
                  </a:lnTo>
                  <a:lnTo>
                    <a:pt x="233" y="308"/>
                  </a:lnTo>
                  <a:lnTo>
                    <a:pt x="233" y="308"/>
                  </a:lnTo>
                  <a:lnTo>
                    <a:pt x="233" y="3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97">
              <a:extLst>
                <a:ext uri="{FF2B5EF4-FFF2-40B4-BE49-F238E27FC236}">
                  <a16:creationId xmlns:a16="http://schemas.microsoft.com/office/drawing/2014/main" id="{D69FF8A5-8266-FA7C-043E-8EB69E008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63915" y="6843889"/>
              <a:ext cx="557899" cy="553382"/>
            </a:xfrm>
            <a:custGeom>
              <a:avLst/>
              <a:gdLst>
                <a:gd name="T0" fmla="*/ 236 w 247"/>
                <a:gd name="T1" fmla="*/ 245 h 245"/>
                <a:gd name="T2" fmla="*/ 247 w 247"/>
                <a:gd name="T3" fmla="*/ 233 h 245"/>
                <a:gd name="T4" fmla="*/ 236 w 247"/>
                <a:gd name="T5" fmla="*/ 222 h 245"/>
                <a:gd name="T6" fmla="*/ 231 w 247"/>
                <a:gd name="T7" fmla="*/ 210 h 245"/>
                <a:gd name="T8" fmla="*/ 238 w 247"/>
                <a:gd name="T9" fmla="*/ 197 h 245"/>
                <a:gd name="T10" fmla="*/ 244 w 247"/>
                <a:gd name="T11" fmla="*/ 181 h 245"/>
                <a:gd name="T12" fmla="*/ 235 w 247"/>
                <a:gd name="T13" fmla="*/ 171 h 245"/>
                <a:gd name="T14" fmla="*/ 228 w 247"/>
                <a:gd name="T15" fmla="*/ 156 h 245"/>
                <a:gd name="T16" fmla="*/ 233 w 247"/>
                <a:gd name="T17" fmla="*/ 142 h 245"/>
                <a:gd name="T18" fmla="*/ 224 w 247"/>
                <a:gd name="T19" fmla="*/ 128 h 245"/>
                <a:gd name="T20" fmla="*/ 220 w 247"/>
                <a:gd name="T21" fmla="*/ 114 h 245"/>
                <a:gd name="T22" fmla="*/ 215 w 247"/>
                <a:gd name="T23" fmla="*/ 101 h 245"/>
                <a:gd name="T24" fmla="*/ 203 w 247"/>
                <a:gd name="T25" fmla="*/ 92 h 245"/>
                <a:gd name="T26" fmla="*/ 208 w 247"/>
                <a:gd name="T27" fmla="*/ 80 h 245"/>
                <a:gd name="T28" fmla="*/ 203 w 247"/>
                <a:gd name="T29" fmla="*/ 69 h 245"/>
                <a:gd name="T30" fmla="*/ 194 w 247"/>
                <a:gd name="T31" fmla="*/ 57 h 245"/>
                <a:gd name="T32" fmla="*/ 179 w 247"/>
                <a:gd name="T33" fmla="*/ 44 h 245"/>
                <a:gd name="T34" fmla="*/ 178 w 247"/>
                <a:gd name="T35" fmla="*/ 32 h 245"/>
                <a:gd name="T36" fmla="*/ 169 w 247"/>
                <a:gd name="T37" fmla="*/ 25 h 245"/>
                <a:gd name="T38" fmla="*/ 162 w 247"/>
                <a:gd name="T39" fmla="*/ 10 h 245"/>
                <a:gd name="T40" fmla="*/ 149 w 247"/>
                <a:gd name="T41" fmla="*/ 0 h 245"/>
                <a:gd name="T42" fmla="*/ 140 w 247"/>
                <a:gd name="T43" fmla="*/ 17 h 245"/>
                <a:gd name="T44" fmla="*/ 126 w 247"/>
                <a:gd name="T45" fmla="*/ 25 h 245"/>
                <a:gd name="T46" fmla="*/ 119 w 247"/>
                <a:gd name="T47" fmla="*/ 33 h 245"/>
                <a:gd name="T48" fmla="*/ 117 w 247"/>
                <a:gd name="T49" fmla="*/ 53 h 245"/>
                <a:gd name="T50" fmla="*/ 112 w 247"/>
                <a:gd name="T51" fmla="*/ 69 h 245"/>
                <a:gd name="T52" fmla="*/ 96 w 247"/>
                <a:gd name="T53" fmla="*/ 69 h 245"/>
                <a:gd name="T54" fmla="*/ 85 w 247"/>
                <a:gd name="T55" fmla="*/ 78 h 245"/>
                <a:gd name="T56" fmla="*/ 71 w 247"/>
                <a:gd name="T57" fmla="*/ 76 h 245"/>
                <a:gd name="T58" fmla="*/ 73 w 247"/>
                <a:gd name="T59" fmla="*/ 96 h 245"/>
                <a:gd name="T60" fmla="*/ 66 w 247"/>
                <a:gd name="T61" fmla="*/ 105 h 245"/>
                <a:gd name="T62" fmla="*/ 57 w 247"/>
                <a:gd name="T63" fmla="*/ 117 h 245"/>
                <a:gd name="T64" fmla="*/ 44 w 247"/>
                <a:gd name="T65" fmla="*/ 119 h 245"/>
                <a:gd name="T66" fmla="*/ 42 w 247"/>
                <a:gd name="T67" fmla="*/ 133 h 245"/>
                <a:gd name="T68" fmla="*/ 19 w 247"/>
                <a:gd name="T69" fmla="*/ 131 h 245"/>
                <a:gd name="T70" fmla="*/ 28 w 247"/>
                <a:gd name="T71" fmla="*/ 142 h 245"/>
                <a:gd name="T72" fmla="*/ 12 w 247"/>
                <a:gd name="T73" fmla="*/ 165 h 245"/>
                <a:gd name="T74" fmla="*/ 3 w 247"/>
                <a:gd name="T75" fmla="*/ 178 h 245"/>
                <a:gd name="T76" fmla="*/ 0 w 247"/>
                <a:gd name="T77" fmla="*/ 206 h 245"/>
                <a:gd name="T78" fmla="*/ 5 w 247"/>
                <a:gd name="T79" fmla="*/ 222 h 245"/>
                <a:gd name="T80" fmla="*/ 25 w 247"/>
                <a:gd name="T81" fmla="*/ 226 h 245"/>
                <a:gd name="T82" fmla="*/ 66 w 247"/>
                <a:gd name="T83" fmla="*/ 224 h 245"/>
                <a:gd name="T84" fmla="*/ 80 w 247"/>
                <a:gd name="T85" fmla="*/ 222 h 245"/>
                <a:gd name="T86" fmla="*/ 147 w 247"/>
                <a:gd name="T87" fmla="*/ 224 h 245"/>
                <a:gd name="T88" fmla="*/ 171 w 247"/>
                <a:gd name="T89" fmla="*/ 224 h 245"/>
                <a:gd name="T90" fmla="*/ 194 w 247"/>
                <a:gd name="T91" fmla="*/ 224 h 245"/>
                <a:gd name="T92" fmla="*/ 206 w 247"/>
                <a:gd name="T93" fmla="*/ 226 h 245"/>
                <a:gd name="T94" fmla="*/ 222 w 247"/>
                <a:gd name="T95" fmla="*/ 227 h 245"/>
                <a:gd name="T96" fmla="*/ 228 w 247"/>
                <a:gd name="T97" fmla="*/ 240 h 245"/>
                <a:gd name="T98" fmla="*/ 236 w 247"/>
                <a:gd name="T99" fmla="*/ 245 h 245"/>
                <a:gd name="T100" fmla="*/ 236 w 247"/>
                <a:gd name="T101" fmla="*/ 245 h 245"/>
                <a:gd name="T102" fmla="*/ 236 w 247"/>
                <a:gd name="T10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7" h="245">
                  <a:moveTo>
                    <a:pt x="236" y="245"/>
                  </a:moveTo>
                  <a:lnTo>
                    <a:pt x="247" y="233"/>
                  </a:lnTo>
                  <a:lnTo>
                    <a:pt x="236" y="222"/>
                  </a:lnTo>
                  <a:lnTo>
                    <a:pt x="231" y="210"/>
                  </a:lnTo>
                  <a:lnTo>
                    <a:pt x="238" y="197"/>
                  </a:lnTo>
                  <a:lnTo>
                    <a:pt x="244" y="181"/>
                  </a:lnTo>
                  <a:lnTo>
                    <a:pt x="235" y="171"/>
                  </a:lnTo>
                  <a:lnTo>
                    <a:pt x="228" y="156"/>
                  </a:lnTo>
                  <a:lnTo>
                    <a:pt x="233" y="142"/>
                  </a:lnTo>
                  <a:lnTo>
                    <a:pt x="224" y="128"/>
                  </a:lnTo>
                  <a:lnTo>
                    <a:pt x="220" y="114"/>
                  </a:lnTo>
                  <a:lnTo>
                    <a:pt x="215" y="101"/>
                  </a:lnTo>
                  <a:lnTo>
                    <a:pt x="203" y="92"/>
                  </a:lnTo>
                  <a:lnTo>
                    <a:pt x="208" y="80"/>
                  </a:lnTo>
                  <a:lnTo>
                    <a:pt x="203" y="69"/>
                  </a:lnTo>
                  <a:lnTo>
                    <a:pt x="194" y="57"/>
                  </a:lnTo>
                  <a:lnTo>
                    <a:pt x="179" y="44"/>
                  </a:lnTo>
                  <a:lnTo>
                    <a:pt x="178" y="32"/>
                  </a:lnTo>
                  <a:lnTo>
                    <a:pt x="169" y="25"/>
                  </a:lnTo>
                  <a:lnTo>
                    <a:pt x="162" y="10"/>
                  </a:lnTo>
                  <a:lnTo>
                    <a:pt x="149" y="0"/>
                  </a:lnTo>
                  <a:lnTo>
                    <a:pt x="140" y="17"/>
                  </a:lnTo>
                  <a:lnTo>
                    <a:pt x="126" y="25"/>
                  </a:lnTo>
                  <a:lnTo>
                    <a:pt x="119" y="33"/>
                  </a:lnTo>
                  <a:lnTo>
                    <a:pt x="117" y="53"/>
                  </a:lnTo>
                  <a:lnTo>
                    <a:pt x="112" y="69"/>
                  </a:lnTo>
                  <a:lnTo>
                    <a:pt x="96" y="69"/>
                  </a:lnTo>
                  <a:lnTo>
                    <a:pt x="85" y="78"/>
                  </a:lnTo>
                  <a:lnTo>
                    <a:pt x="71" y="76"/>
                  </a:lnTo>
                  <a:lnTo>
                    <a:pt x="73" y="96"/>
                  </a:lnTo>
                  <a:lnTo>
                    <a:pt x="66" y="105"/>
                  </a:lnTo>
                  <a:lnTo>
                    <a:pt x="57" y="117"/>
                  </a:lnTo>
                  <a:lnTo>
                    <a:pt x="44" y="119"/>
                  </a:lnTo>
                  <a:lnTo>
                    <a:pt x="42" y="133"/>
                  </a:lnTo>
                  <a:lnTo>
                    <a:pt x="19" y="131"/>
                  </a:lnTo>
                  <a:lnTo>
                    <a:pt x="28" y="142"/>
                  </a:lnTo>
                  <a:lnTo>
                    <a:pt x="12" y="165"/>
                  </a:lnTo>
                  <a:lnTo>
                    <a:pt x="3" y="178"/>
                  </a:lnTo>
                  <a:lnTo>
                    <a:pt x="0" y="206"/>
                  </a:lnTo>
                  <a:lnTo>
                    <a:pt x="5" y="222"/>
                  </a:lnTo>
                  <a:lnTo>
                    <a:pt x="25" y="226"/>
                  </a:lnTo>
                  <a:lnTo>
                    <a:pt x="66" y="224"/>
                  </a:lnTo>
                  <a:lnTo>
                    <a:pt x="80" y="222"/>
                  </a:lnTo>
                  <a:lnTo>
                    <a:pt x="147" y="224"/>
                  </a:lnTo>
                  <a:lnTo>
                    <a:pt x="171" y="224"/>
                  </a:lnTo>
                  <a:lnTo>
                    <a:pt x="194" y="224"/>
                  </a:lnTo>
                  <a:lnTo>
                    <a:pt x="206" y="226"/>
                  </a:lnTo>
                  <a:lnTo>
                    <a:pt x="222" y="227"/>
                  </a:lnTo>
                  <a:lnTo>
                    <a:pt x="228" y="240"/>
                  </a:lnTo>
                  <a:lnTo>
                    <a:pt x="236" y="245"/>
                  </a:lnTo>
                  <a:lnTo>
                    <a:pt x="236" y="245"/>
                  </a:lnTo>
                  <a:lnTo>
                    <a:pt x="236" y="24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98">
              <a:extLst>
                <a:ext uri="{FF2B5EF4-FFF2-40B4-BE49-F238E27FC236}">
                  <a16:creationId xmlns:a16="http://schemas.microsoft.com/office/drawing/2014/main" id="{D01EABC6-3D00-0EFE-B951-EF3835DCAC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28001" y="6699333"/>
              <a:ext cx="892186" cy="677609"/>
            </a:xfrm>
            <a:custGeom>
              <a:avLst/>
              <a:gdLst>
                <a:gd name="T0" fmla="*/ 121 w 395"/>
                <a:gd name="T1" fmla="*/ 300 h 300"/>
                <a:gd name="T2" fmla="*/ 123 w 395"/>
                <a:gd name="T3" fmla="*/ 267 h 300"/>
                <a:gd name="T4" fmla="*/ 219 w 395"/>
                <a:gd name="T5" fmla="*/ 270 h 300"/>
                <a:gd name="T6" fmla="*/ 238 w 395"/>
                <a:gd name="T7" fmla="*/ 272 h 300"/>
                <a:gd name="T8" fmla="*/ 258 w 395"/>
                <a:gd name="T9" fmla="*/ 272 h 300"/>
                <a:gd name="T10" fmla="*/ 274 w 395"/>
                <a:gd name="T11" fmla="*/ 263 h 300"/>
                <a:gd name="T12" fmla="*/ 393 w 395"/>
                <a:gd name="T13" fmla="*/ 272 h 300"/>
                <a:gd name="T14" fmla="*/ 390 w 395"/>
                <a:gd name="T15" fmla="*/ 256 h 300"/>
                <a:gd name="T16" fmla="*/ 395 w 395"/>
                <a:gd name="T17" fmla="*/ 240 h 300"/>
                <a:gd name="T18" fmla="*/ 390 w 395"/>
                <a:gd name="T19" fmla="*/ 222 h 300"/>
                <a:gd name="T20" fmla="*/ 382 w 395"/>
                <a:gd name="T21" fmla="*/ 206 h 300"/>
                <a:gd name="T22" fmla="*/ 381 w 395"/>
                <a:gd name="T23" fmla="*/ 192 h 300"/>
                <a:gd name="T24" fmla="*/ 374 w 395"/>
                <a:gd name="T25" fmla="*/ 176 h 300"/>
                <a:gd name="T26" fmla="*/ 361 w 395"/>
                <a:gd name="T27" fmla="*/ 163 h 300"/>
                <a:gd name="T28" fmla="*/ 349 w 395"/>
                <a:gd name="T29" fmla="*/ 160 h 300"/>
                <a:gd name="T30" fmla="*/ 334 w 395"/>
                <a:gd name="T31" fmla="*/ 144 h 300"/>
                <a:gd name="T32" fmla="*/ 324 w 395"/>
                <a:gd name="T33" fmla="*/ 133 h 300"/>
                <a:gd name="T34" fmla="*/ 318 w 395"/>
                <a:gd name="T35" fmla="*/ 121 h 300"/>
                <a:gd name="T36" fmla="*/ 309 w 395"/>
                <a:gd name="T37" fmla="*/ 112 h 300"/>
                <a:gd name="T38" fmla="*/ 304 w 395"/>
                <a:gd name="T39" fmla="*/ 99 h 300"/>
                <a:gd name="T40" fmla="*/ 299 w 395"/>
                <a:gd name="T41" fmla="*/ 73 h 300"/>
                <a:gd name="T42" fmla="*/ 297 w 395"/>
                <a:gd name="T43" fmla="*/ 58 h 300"/>
                <a:gd name="T44" fmla="*/ 299 w 395"/>
                <a:gd name="T45" fmla="*/ 39 h 300"/>
                <a:gd name="T46" fmla="*/ 304 w 395"/>
                <a:gd name="T47" fmla="*/ 28 h 300"/>
                <a:gd name="T48" fmla="*/ 309 w 395"/>
                <a:gd name="T49" fmla="*/ 8 h 300"/>
                <a:gd name="T50" fmla="*/ 265 w 395"/>
                <a:gd name="T51" fmla="*/ 0 h 300"/>
                <a:gd name="T52" fmla="*/ 220 w 395"/>
                <a:gd name="T53" fmla="*/ 1 h 300"/>
                <a:gd name="T54" fmla="*/ 126 w 395"/>
                <a:gd name="T55" fmla="*/ 0 h 300"/>
                <a:gd name="T56" fmla="*/ 121 w 395"/>
                <a:gd name="T57" fmla="*/ 14 h 300"/>
                <a:gd name="T58" fmla="*/ 103 w 395"/>
                <a:gd name="T59" fmla="*/ 19 h 300"/>
                <a:gd name="T60" fmla="*/ 89 w 395"/>
                <a:gd name="T61" fmla="*/ 30 h 300"/>
                <a:gd name="T62" fmla="*/ 82 w 395"/>
                <a:gd name="T63" fmla="*/ 48 h 300"/>
                <a:gd name="T64" fmla="*/ 69 w 395"/>
                <a:gd name="T65" fmla="*/ 60 h 300"/>
                <a:gd name="T66" fmla="*/ 51 w 395"/>
                <a:gd name="T67" fmla="*/ 71 h 300"/>
                <a:gd name="T68" fmla="*/ 34 w 395"/>
                <a:gd name="T69" fmla="*/ 58 h 300"/>
                <a:gd name="T70" fmla="*/ 23 w 395"/>
                <a:gd name="T71" fmla="*/ 51 h 300"/>
                <a:gd name="T72" fmla="*/ 21 w 395"/>
                <a:gd name="T73" fmla="*/ 64 h 300"/>
                <a:gd name="T74" fmla="*/ 0 w 395"/>
                <a:gd name="T75" fmla="*/ 74 h 300"/>
                <a:gd name="T76" fmla="*/ 5 w 395"/>
                <a:gd name="T77" fmla="*/ 105 h 300"/>
                <a:gd name="T78" fmla="*/ 25 w 395"/>
                <a:gd name="T79" fmla="*/ 165 h 300"/>
                <a:gd name="T80" fmla="*/ 41 w 395"/>
                <a:gd name="T81" fmla="*/ 219 h 300"/>
                <a:gd name="T82" fmla="*/ 53 w 395"/>
                <a:gd name="T83" fmla="*/ 265 h 300"/>
                <a:gd name="T84" fmla="*/ 115 w 395"/>
                <a:gd name="T85" fmla="*/ 267 h 300"/>
                <a:gd name="T86" fmla="*/ 114 w 395"/>
                <a:gd name="T87" fmla="*/ 283 h 300"/>
                <a:gd name="T88" fmla="*/ 115 w 395"/>
                <a:gd name="T89" fmla="*/ 299 h 300"/>
                <a:gd name="T90" fmla="*/ 121 w 395"/>
                <a:gd name="T91" fmla="*/ 300 h 300"/>
                <a:gd name="T92" fmla="*/ 121 w 395"/>
                <a:gd name="T93" fmla="*/ 300 h 300"/>
                <a:gd name="T94" fmla="*/ 121 w 395"/>
                <a:gd name="T9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5" h="300">
                  <a:moveTo>
                    <a:pt x="121" y="300"/>
                  </a:moveTo>
                  <a:lnTo>
                    <a:pt x="123" y="267"/>
                  </a:lnTo>
                  <a:lnTo>
                    <a:pt x="219" y="270"/>
                  </a:lnTo>
                  <a:lnTo>
                    <a:pt x="238" y="272"/>
                  </a:lnTo>
                  <a:lnTo>
                    <a:pt x="258" y="272"/>
                  </a:lnTo>
                  <a:lnTo>
                    <a:pt x="274" y="263"/>
                  </a:lnTo>
                  <a:lnTo>
                    <a:pt x="393" y="272"/>
                  </a:lnTo>
                  <a:lnTo>
                    <a:pt x="390" y="256"/>
                  </a:lnTo>
                  <a:lnTo>
                    <a:pt x="395" y="240"/>
                  </a:lnTo>
                  <a:lnTo>
                    <a:pt x="390" y="222"/>
                  </a:lnTo>
                  <a:lnTo>
                    <a:pt x="382" y="206"/>
                  </a:lnTo>
                  <a:lnTo>
                    <a:pt x="381" y="192"/>
                  </a:lnTo>
                  <a:lnTo>
                    <a:pt x="374" y="176"/>
                  </a:lnTo>
                  <a:lnTo>
                    <a:pt x="361" y="163"/>
                  </a:lnTo>
                  <a:lnTo>
                    <a:pt x="349" y="160"/>
                  </a:lnTo>
                  <a:lnTo>
                    <a:pt x="334" y="144"/>
                  </a:lnTo>
                  <a:lnTo>
                    <a:pt x="324" y="133"/>
                  </a:lnTo>
                  <a:lnTo>
                    <a:pt x="318" y="121"/>
                  </a:lnTo>
                  <a:lnTo>
                    <a:pt x="309" y="112"/>
                  </a:lnTo>
                  <a:lnTo>
                    <a:pt x="304" y="99"/>
                  </a:lnTo>
                  <a:lnTo>
                    <a:pt x="299" y="73"/>
                  </a:lnTo>
                  <a:lnTo>
                    <a:pt x="297" y="58"/>
                  </a:lnTo>
                  <a:lnTo>
                    <a:pt x="299" y="39"/>
                  </a:lnTo>
                  <a:lnTo>
                    <a:pt x="304" y="28"/>
                  </a:lnTo>
                  <a:lnTo>
                    <a:pt x="309" y="8"/>
                  </a:lnTo>
                  <a:lnTo>
                    <a:pt x="265" y="0"/>
                  </a:lnTo>
                  <a:lnTo>
                    <a:pt x="220" y="1"/>
                  </a:lnTo>
                  <a:lnTo>
                    <a:pt x="126" y="0"/>
                  </a:lnTo>
                  <a:lnTo>
                    <a:pt x="121" y="14"/>
                  </a:lnTo>
                  <a:lnTo>
                    <a:pt x="103" y="19"/>
                  </a:lnTo>
                  <a:lnTo>
                    <a:pt x="89" y="30"/>
                  </a:lnTo>
                  <a:lnTo>
                    <a:pt x="82" y="48"/>
                  </a:lnTo>
                  <a:lnTo>
                    <a:pt x="69" y="60"/>
                  </a:lnTo>
                  <a:lnTo>
                    <a:pt x="51" y="71"/>
                  </a:lnTo>
                  <a:lnTo>
                    <a:pt x="34" y="58"/>
                  </a:lnTo>
                  <a:lnTo>
                    <a:pt x="23" y="51"/>
                  </a:lnTo>
                  <a:lnTo>
                    <a:pt x="21" y="64"/>
                  </a:lnTo>
                  <a:lnTo>
                    <a:pt x="0" y="74"/>
                  </a:lnTo>
                  <a:lnTo>
                    <a:pt x="5" y="105"/>
                  </a:lnTo>
                  <a:lnTo>
                    <a:pt x="25" y="165"/>
                  </a:lnTo>
                  <a:lnTo>
                    <a:pt x="41" y="219"/>
                  </a:lnTo>
                  <a:lnTo>
                    <a:pt x="53" y="265"/>
                  </a:lnTo>
                  <a:lnTo>
                    <a:pt x="115" y="267"/>
                  </a:lnTo>
                  <a:lnTo>
                    <a:pt x="114" y="283"/>
                  </a:lnTo>
                  <a:lnTo>
                    <a:pt x="115" y="299"/>
                  </a:lnTo>
                  <a:lnTo>
                    <a:pt x="121" y="300"/>
                  </a:lnTo>
                  <a:lnTo>
                    <a:pt x="121" y="300"/>
                  </a:lnTo>
                  <a:lnTo>
                    <a:pt x="121" y="3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99">
              <a:extLst>
                <a:ext uri="{FF2B5EF4-FFF2-40B4-BE49-F238E27FC236}">
                  <a16:creationId xmlns:a16="http://schemas.microsoft.com/office/drawing/2014/main" id="{F46958D6-4E87-D0F2-0BCD-DDC3AEA64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98835" y="6622537"/>
              <a:ext cx="422377" cy="618883"/>
            </a:xfrm>
            <a:custGeom>
              <a:avLst/>
              <a:gdLst>
                <a:gd name="T0" fmla="*/ 150 w 187"/>
                <a:gd name="T1" fmla="*/ 274 h 274"/>
                <a:gd name="T2" fmla="*/ 151 w 187"/>
                <a:gd name="T3" fmla="*/ 258 h 274"/>
                <a:gd name="T4" fmla="*/ 155 w 187"/>
                <a:gd name="T5" fmla="*/ 245 h 274"/>
                <a:gd name="T6" fmla="*/ 166 w 187"/>
                <a:gd name="T7" fmla="*/ 236 h 274"/>
                <a:gd name="T8" fmla="*/ 176 w 187"/>
                <a:gd name="T9" fmla="*/ 228 h 274"/>
                <a:gd name="T10" fmla="*/ 185 w 187"/>
                <a:gd name="T11" fmla="*/ 217 h 274"/>
                <a:gd name="T12" fmla="*/ 180 w 187"/>
                <a:gd name="T13" fmla="*/ 203 h 274"/>
                <a:gd name="T14" fmla="*/ 185 w 187"/>
                <a:gd name="T15" fmla="*/ 187 h 274"/>
                <a:gd name="T16" fmla="*/ 178 w 187"/>
                <a:gd name="T17" fmla="*/ 174 h 274"/>
                <a:gd name="T18" fmla="*/ 182 w 187"/>
                <a:gd name="T19" fmla="*/ 162 h 274"/>
                <a:gd name="T20" fmla="*/ 176 w 187"/>
                <a:gd name="T21" fmla="*/ 151 h 274"/>
                <a:gd name="T22" fmla="*/ 185 w 187"/>
                <a:gd name="T23" fmla="*/ 139 h 274"/>
                <a:gd name="T24" fmla="*/ 180 w 187"/>
                <a:gd name="T25" fmla="*/ 123 h 274"/>
                <a:gd name="T26" fmla="*/ 173 w 187"/>
                <a:gd name="T27" fmla="*/ 105 h 274"/>
                <a:gd name="T28" fmla="*/ 187 w 187"/>
                <a:gd name="T29" fmla="*/ 98 h 274"/>
                <a:gd name="T30" fmla="*/ 185 w 187"/>
                <a:gd name="T31" fmla="*/ 83 h 274"/>
                <a:gd name="T32" fmla="*/ 183 w 187"/>
                <a:gd name="T33" fmla="*/ 67 h 274"/>
                <a:gd name="T34" fmla="*/ 166 w 187"/>
                <a:gd name="T35" fmla="*/ 53 h 274"/>
                <a:gd name="T36" fmla="*/ 158 w 187"/>
                <a:gd name="T37" fmla="*/ 39 h 274"/>
                <a:gd name="T38" fmla="*/ 148 w 187"/>
                <a:gd name="T39" fmla="*/ 25 h 274"/>
                <a:gd name="T40" fmla="*/ 146 w 187"/>
                <a:gd name="T41" fmla="*/ 9 h 274"/>
                <a:gd name="T42" fmla="*/ 128 w 187"/>
                <a:gd name="T43" fmla="*/ 0 h 274"/>
                <a:gd name="T44" fmla="*/ 87 w 187"/>
                <a:gd name="T45" fmla="*/ 10 h 274"/>
                <a:gd name="T46" fmla="*/ 57 w 187"/>
                <a:gd name="T47" fmla="*/ 19 h 274"/>
                <a:gd name="T48" fmla="*/ 23 w 187"/>
                <a:gd name="T49" fmla="*/ 28 h 274"/>
                <a:gd name="T50" fmla="*/ 16 w 187"/>
                <a:gd name="T51" fmla="*/ 37 h 274"/>
                <a:gd name="T52" fmla="*/ 11 w 187"/>
                <a:gd name="T53" fmla="*/ 53 h 274"/>
                <a:gd name="T54" fmla="*/ 4 w 187"/>
                <a:gd name="T55" fmla="*/ 62 h 274"/>
                <a:gd name="T56" fmla="*/ 2 w 187"/>
                <a:gd name="T57" fmla="*/ 78 h 274"/>
                <a:gd name="T58" fmla="*/ 0 w 187"/>
                <a:gd name="T59" fmla="*/ 94 h 274"/>
                <a:gd name="T60" fmla="*/ 2 w 187"/>
                <a:gd name="T61" fmla="*/ 103 h 274"/>
                <a:gd name="T62" fmla="*/ 5 w 187"/>
                <a:gd name="T63" fmla="*/ 123 h 274"/>
                <a:gd name="T64" fmla="*/ 11 w 187"/>
                <a:gd name="T65" fmla="*/ 140 h 274"/>
                <a:gd name="T66" fmla="*/ 18 w 187"/>
                <a:gd name="T67" fmla="*/ 151 h 274"/>
                <a:gd name="T68" fmla="*/ 27 w 187"/>
                <a:gd name="T69" fmla="*/ 165 h 274"/>
                <a:gd name="T70" fmla="*/ 30 w 187"/>
                <a:gd name="T71" fmla="*/ 178 h 274"/>
                <a:gd name="T72" fmla="*/ 43 w 187"/>
                <a:gd name="T73" fmla="*/ 187 h 274"/>
                <a:gd name="T74" fmla="*/ 52 w 187"/>
                <a:gd name="T75" fmla="*/ 194 h 274"/>
                <a:gd name="T76" fmla="*/ 64 w 187"/>
                <a:gd name="T77" fmla="*/ 199 h 274"/>
                <a:gd name="T78" fmla="*/ 77 w 187"/>
                <a:gd name="T79" fmla="*/ 206 h 274"/>
                <a:gd name="T80" fmla="*/ 80 w 187"/>
                <a:gd name="T81" fmla="*/ 220 h 274"/>
                <a:gd name="T82" fmla="*/ 85 w 187"/>
                <a:gd name="T83" fmla="*/ 233 h 274"/>
                <a:gd name="T84" fmla="*/ 87 w 187"/>
                <a:gd name="T85" fmla="*/ 247 h 274"/>
                <a:gd name="T86" fmla="*/ 93 w 187"/>
                <a:gd name="T87" fmla="*/ 260 h 274"/>
                <a:gd name="T88" fmla="*/ 119 w 187"/>
                <a:gd name="T89" fmla="*/ 274 h 274"/>
                <a:gd name="T90" fmla="*/ 150 w 187"/>
                <a:gd name="T91" fmla="*/ 274 h 274"/>
                <a:gd name="T92" fmla="*/ 150 w 187"/>
                <a:gd name="T93" fmla="*/ 274 h 274"/>
                <a:gd name="T94" fmla="*/ 150 w 187"/>
                <a:gd name="T9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7" h="274">
                  <a:moveTo>
                    <a:pt x="150" y="274"/>
                  </a:moveTo>
                  <a:lnTo>
                    <a:pt x="151" y="258"/>
                  </a:lnTo>
                  <a:lnTo>
                    <a:pt x="155" y="245"/>
                  </a:lnTo>
                  <a:lnTo>
                    <a:pt x="166" y="236"/>
                  </a:lnTo>
                  <a:lnTo>
                    <a:pt x="176" y="228"/>
                  </a:lnTo>
                  <a:lnTo>
                    <a:pt x="185" y="217"/>
                  </a:lnTo>
                  <a:lnTo>
                    <a:pt x="180" y="203"/>
                  </a:lnTo>
                  <a:lnTo>
                    <a:pt x="185" y="187"/>
                  </a:lnTo>
                  <a:lnTo>
                    <a:pt x="178" y="174"/>
                  </a:lnTo>
                  <a:lnTo>
                    <a:pt x="182" y="162"/>
                  </a:lnTo>
                  <a:lnTo>
                    <a:pt x="176" y="151"/>
                  </a:lnTo>
                  <a:lnTo>
                    <a:pt x="185" y="139"/>
                  </a:lnTo>
                  <a:lnTo>
                    <a:pt x="180" y="123"/>
                  </a:lnTo>
                  <a:lnTo>
                    <a:pt x="173" y="105"/>
                  </a:lnTo>
                  <a:lnTo>
                    <a:pt x="187" y="98"/>
                  </a:lnTo>
                  <a:lnTo>
                    <a:pt x="185" y="83"/>
                  </a:lnTo>
                  <a:lnTo>
                    <a:pt x="183" y="67"/>
                  </a:lnTo>
                  <a:lnTo>
                    <a:pt x="166" y="53"/>
                  </a:lnTo>
                  <a:lnTo>
                    <a:pt x="158" y="39"/>
                  </a:lnTo>
                  <a:lnTo>
                    <a:pt x="148" y="25"/>
                  </a:lnTo>
                  <a:lnTo>
                    <a:pt x="146" y="9"/>
                  </a:lnTo>
                  <a:lnTo>
                    <a:pt x="128" y="0"/>
                  </a:lnTo>
                  <a:lnTo>
                    <a:pt x="87" y="10"/>
                  </a:lnTo>
                  <a:lnTo>
                    <a:pt x="57" y="19"/>
                  </a:lnTo>
                  <a:lnTo>
                    <a:pt x="23" y="28"/>
                  </a:lnTo>
                  <a:lnTo>
                    <a:pt x="16" y="37"/>
                  </a:lnTo>
                  <a:lnTo>
                    <a:pt x="11" y="53"/>
                  </a:lnTo>
                  <a:lnTo>
                    <a:pt x="4" y="62"/>
                  </a:lnTo>
                  <a:lnTo>
                    <a:pt x="2" y="78"/>
                  </a:lnTo>
                  <a:lnTo>
                    <a:pt x="0" y="94"/>
                  </a:lnTo>
                  <a:lnTo>
                    <a:pt x="2" y="103"/>
                  </a:lnTo>
                  <a:lnTo>
                    <a:pt x="5" y="123"/>
                  </a:lnTo>
                  <a:lnTo>
                    <a:pt x="11" y="140"/>
                  </a:lnTo>
                  <a:lnTo>
                    <a:pt x="18" y="151"/>
                  </a:lnTo>
                  <a:lnTo>
                    <a:pt x="27" y="165"/>
                  </a:lnTo>
                  <a:lnTo>
                    <a:pt x="30" y="178"/>
                  </a:lnTo>
                  <a:lnTo>
                    <a:pt x="43" y="187"/>
                  </a:lnTo>
                  <a:lnTo>
                    <a:pt x="52" y="194"/>
                  </a:lnTo>
                  <a:lnTo>
                    <a:pt x="64" y="199"/>
                  </a:lnTo>
                  <a:lnTo>
                    <a:pt x="77" y="206"/>
                  </a:lnTo>
                  <a:lnTo>
                    <a:pt x="80" y="220"/>
                  </a:lnTo>
                  <a:lnTo>
                    <a:pt x="85" y="233"/>
                  </a:lnTo>
                  <a:lnTo>
                    <a:pt x="87" y="247"/>
                  </a:lnTo>
                  <a:lnTo>
                    <a:pt x="93" y="260"/>
                  </a:lnTo>
                  <a:lnTo>
                    <a:pt x="119" y="274"/>
                  </a:lnTo>
                  <a:lnTo>
                    <a:pt x="150" y="274"/>
                  </a:lnTo>
                  <a:lnTo>
                    <a:pt x="150" y="274"/>
                  </a:lnTo>
                  <a:lnTo>
                    <a:pt x="150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0">
              <a:extLst>
                <a:ext uri="{FF2B5EF4-FFF2-40B4-BE49-F238E27FC236}">
                  <a16:creationId xmlns:a16="http://schemas.microsoft.com/office/drawing/2014/main" id="{92B7505A-3AC5-C529-80C3-E33EEC983D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2056" y="5685178"/>
              <a:ext cx="706973" cy="720525"/>
            </a:xfrm>
            <a:custGeom>
              <a:avLst/>
              <a:gdLst>
                <a:gd name="T0" fmla="*/ 139 w 313"/>
                <a:gd name="T1" fmla="*/ 319 h 319"/>
                <a:gd name="T2" fmla="*/ 144 w 313"/>
                <a:gd name="T3" fmla="*/ 306 h 319"/>
                <a:gd name="T4" fmla="*/ 159 w 313"/>
                <a:gd name="T5" fmla="*/ 301 h 319"/>
                <a:gd name="T6" fmla="*/ 175 w 313"/>
                <a:gd name="T7" fmla="*/ 303 h 319"/>
                <a:gd name="T8" fmla="*/ 182 w 313"/>
                <a:gd name="T9" fmla="*/ 292 h 319"/>
                <a:gd name="T10" fmla="*/ 192 w 313"/>
                <a:gd name="T11" fmla="*/ 287 h 319"/>
                <a:gd name="T12" fmla="*/ 207 w 313"/>
                <a:gd name="T13" fmla="*/ 278 h 319"/>
                <a:gd name="T14" fmla="*/ 219 w 313"/>
                <a:gd name="T15" fmla="*/ 276 h 319"/>
                <a:gd name="T16" fmla="*/ 221 w 313"/>
                <a:gd name="T17" fmla="*/ 263 h 319"/>
                <a:gd name="T18" fmla="*/ 237 w 313"/>
                <a:gd name="T19" fmla="*/ 265 h 319"/>
                <a:gd name="T20" fmla="*/ 249 w 313"/>
                <a:gd name="T21" fmla="*/ 260 h 319"/>
                <a:gd name="T22" fmla="*/ 265 w 313"/>
                <a:gd name="T23" fmla="*/ 265 h 319"/>
                <a:gd name="T24" fmla="*/ 278 w 313"/>
                <a:gd name="T25" fmla="*/ 274 h 319"/>
                <a:gd name="T26" fmla="*/ 290 w 313"/>
                <a:gd name="T27" fmla="*/ 269 h 319"/>
                <a:gd name="T28" fmla="*/ 304 w 313"/>
                <a:gd name="T29" fmla="*/ 263 h 319"/>
                <a:gd name="T30" fmla="*/ 313 w 313"/>
                <a:gd name="T31" fmla="*/ 269 h 319"/>
                <a:gd name="T32" fmla="*/ 312 w 313"/>
                <a:gd name="T33" fmla="*/ 255 h 319"/>
                <a:gd name="T34" fmla="*/ 308 w 313"/>
                <a:gd name="T35" fmla="*/ 242 h 319"/>
                <a:gd name="T36" fmla="*/ 306 w 313"/>
                <a:gd name="T37" fmla="*/ 228 h 319"/>
                <a:gd name="T38" fmla="*/ 301 w 313"/>
                <a:gd name="T39" fmla="*/ 219 h 319"/>
                <a:gd name="T40" fmla="*/ 294 w 313"/>
                <a:gd name="T41" fmla="*/ 201 h 319"/>
                <a:gd name="T42" fmla="*/ 281 w 313"/>
                <a:gd name="T43" fmla="*/ 194 h 319"/>
                <a:gd name="T44" fmla="*/ 269 w 313"/>
                <a:gd name="T45" fmla="*/ 182 h 319"/>
                <a:gd name="T46" fmla="*/ 258 w 313"/>
                <a:gd name="T47" fmla="*/ 171 h 319"/>
                <a:gd name="T48" fmla="*/ 249 w 313"/>
                <a:gd name="T49" fmla="*/ 160 h 319"/>
                <a:gd name="T50" fmla="*/ 240 w 313"/>
                <a:gd name="T51" fmla="*/ 150 h 319"/>
                <a:gd name="T52" fmla="*/ 230 w 313"/>
                <a:gd name="T53" fmla="*/ 141 h 319"/>
                <a:gd name="T54" fmla="*/ 217 w 313"/>
                <a:gd name="T55" fmla="*/ 130 h 319"/>
                <a:gd name="T56" fmla="*/ 205 w 313"/>
                <a:gd name="T57" fmla="*/ 128 h 319"/>
                <a:gd name="T58" fmla="*/ 191 w 313"/>
                <a:gd name="T59" fmla="*/ 114 h 319"/>
                <a:gd name="T60" fmla="*/ 178 w 313"/>
                <a:gd name="T61" fmla="*/ 107 h 319"/>
                <a:gd name="T62" fmla="*/ 166 w 313"/>
                <a:gd name="T63" fmla="*/ 107 h 319"/>
                <a:gd name="T64" fmla="*/ 151 w 313"/>
                <a:gd name="T65" fmla="*/ 96 h 319"/>
                <a:gd name="T66" fmla="*/ 139 w 313"/>
                <a:gd name="T67" fmla="*/ 87 h 319"/>
                <a:gd name="T68" fmla="*/ 126 w 313"/>
                <a:gd name="T69" fmla="*/ 80 h 319"/>
                <a:gd name="T70" fmla="*/ 109 w 313"/>
                <a:gd name="T71" fmla="*/ 66 h 319"/>
                <a:gd name="T72" fmla="*/ 102 w 313"/>
                <a:gd name="T73" fmla="*/ 52 h 319"/>
                <a:gd name="T74" fmla="*/ 84 w 313"/>
                <a:gd name="T75" fmla="*/ 32 h 319"/>
                <a:gd name="T76" fmla="*/ 71 w 313"/>
                <a:gd name="T77" fmla="*/ 37 h 319"/>
                <a:gd name="T78" fmla="*/ 54 w 313"/>
                <a:gd name="T79" fmla="*/ 25 h 319"/>
                <a:gd name="T80" fmla="*/ 45 w 313"/>
                <a:gd name="T81" fmla="*/ 14 h 319"/>
                <a:gd name="T82" fmla="*/ 29 w 313"/>
                <a:gd name="T83" fmla="*/ 9 h 319"/>
                <a:gd name="T84" fmla="*/ 18 w 313"/>
                <a:gd name="T85" fmla="*/ 2 h 319"/>
                <a:gd name="T86" fmla="*/ 4 w 313"/>
                <a:gd name="T87" fmla="*/ 0 h 319"/>
                <a:gd name="T88" fmla="*/ 0 w 313"/>
                <a:gd name="T89" fmla="*/ 28 h 319"/>
                <a:gd name="T90" fmla="*/ 4 w 313"/>
                <a:gd name="T91" fmla="*/ 52 h 319"/>
                <a:gd name="T92" fmla="*/ 14 w 313"/>
                <a:gd name="T93" fmla="*/ 82 h 319"/>
                <a:gd name="T94" fmla="*/ 18 w 313"/>
                <a:gd name="T95" fmla="*/ 100 h 319"/>
                <a:gd name="T96" fmla="*/ 23 w 313"/>
                <a:gd name="T97" fmla="*/ 112 h 319"/>
                <a:gd name="T98" fmla="*/ 37 w 313"/>
                <a:gd name="T99" fmla="*/ 105 h 319"/>
                <a:gd name="T100" fmla="*/ 48 w 313"/>
                <a:gd name="T101" fmla="*/ 109 h 319"/>
                <a:gd name="T102" fmla="*/ 45 w 313"/>
                <a:gd name="T103" fmla="*/ 121 h 319"/>
                <a:gd name="T104" fmla="*/ 36 w 313"/>
                <a:gd name="T105" fmla="*/ 134 h 319"/>
                <a:gd name="T106" fmla="*/ 45 w 313"/>
                <a:gd name="T107" fmla="*/ 167 h 319"/>
                <a:gd name="T108" fmla="*/ 50 w 313"/>
                <a:gd name="T109" fmla="*/ 183 h 319"/>
                <a:gd name="T110" fmla="*/ 68 w 313"/>
                <a:gd name="T111" fmla="*/ 215 h 319"/>
                <a:gd name="T112" fmla="*/ 84 w 313"/>
                <a:gd name="T113" fmla="*/ 247 h 319"/>
                <a:gd name="T114" fmla="*/ 114 w 313"/>
                <a:gd name="T115" fmla="*/ 295 h 319"/>
                <a:gd name="T116" fmla="*/ 123 w 313"/>
                <a:gd name="T117" fmla="*/ 317 h 319"/>
                <a:gd name="T118" fmla="*/ 139 w 313"/>
                <a:gd name="T119" fmla="*/ 319 h 319"/>
                <a:gd name="T120" fmla="*/ 139 w 313"/>
                <a:gd name="T121" fmla="*/ 319 h 319"/>
                <a:gd name="T122" fmla="*/ 139 w 313"/>
                <a:gd name="T123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9">
                  <a:moveTo>
                    <a:pt x="139" y="319"/>
                  </a:moveTo>
                  <a:lnTo>
                    <a:pt x="144" y="306"/>
                  </a:lnTo>
                  <a:lnTo>
                    <a:pt x="159" y="301"/>
                  </a:lnTo>
                  <a:lnTo>
                    <a:pt x="175" y="303"/>
                  </a:lnTo>
                  <a:lnTo>
                    <a:pt x="182" y="292"/>
                  </a:lnTo>
                  <a:lnTo>
                    <a:pt x="192" y="287"/>
                  </a:lnTo>
                  <a:lnTo>
                    <a:pt x="207" y="278"/>
                  </a:lnTo>
                  <a:lnTo>
                    <a:pt x="219" y="276"/>
                  </a:lnTo>
                  <a:lnTo>
                    <a:pt x="221" y="263"/>
                  </a:lnTo>
                  <a:lnTo>
                    <a:pt x="237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8" y="274"/>
                  </a:lnTo>
                  <a:lnTo>
                    <a:pt x="290" y="269"/>
                  </a:lnTo>
                  <a:lnTo>
                    <a:pt x="304" y="263"/>
                  </a:lnTo>
                  <a:lnTo>
                    <a:pt x="313" y="269"/>
                  </a:lnTo>
                  <a:lnTo>
                    <a:pt x="312" y="255"/>
                  </a:lnTo>
                  <a:lnTo>
                    <a:pt x="308" y="242"/>
                  </a:lnTo>
                  <a:lnTo>
                    <a:pt x="306" y="228"/>
                  </a:lnTo>
                  <a:lnTo>
                    <a:pt x="301" y="219"/>
                  </a:lnTo>
                  <a:lnTo>
                    <a:pt x="294" y="201"/>
                  </a:lnTo>
                  <a:lnTo>
                    <a:pt x="281" y="194"/>
                  </a:lnTo>
                  <a:lnTo>
                    <a:pt x="269" y="182"/>
                  </a:lnTo>
                  <a:lnTo>
                    <a:pt x="258" y="171"/>
                  </a:lnTo>
                  <a:lnTo>
                    <a:pt x="249" y="160"/>
                  </a:lnTo>
                  <a:lnTo>
                    <a:pt x="240" y="150"/>
                  </a:lnTo>
                  <a:lnTo>
                    <a:pt x="230" y="141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91" y="114"/>
                  </a:lnTo>
                  <a:lnTo>
                    <a:pt x="178" y="107"/>
                  </a:lnTo>
                  <a:lnTo>
                    <a:pt x="166" y="107"/>
                  </a:lnTo>
                  <a:lnTo>
                    <a:pt x="151" y="96"/>
                  </a:lnTo>
                  <a:lnTo>
                    <a:pt x="139" y="87"/>
                  </a:lnTo>
                  <a:lnTo>
                    <a:pt x="126" y="80"/>
                  </a:lnTo>
                  <a:lnTo>
                    <a:pt x="109" y="66"/>
                  </a:lnTo>
                  <a:lnTo>
                    <a:pt x="102" y="52"/>
                  </a:lnTo>
                  <a:lnTo>
                    <a:pt x="84" y="32"/>
                  </a:lnTo>
                  <a:lnTo>
                    <a:pt x="71" y="37"/>
                  </a:lnTo>
                  <a:lnTo>
                    <a:pt x="54" y="25"/>
                  </a:lnTo>
                  <a:lnTo>
                    <a:pt x="45" y="14"/>
                  </a:lnTo>
                  <a:lnTo>
                    <a:pt x="29" y="9"/>
                  </a:lnTo>
                  <a:lnTo>
                    <a:pt x="18" y="2"/>
                  </a:lnTo>
                  <a:lnTo>
                    <a:pt x="4" y="0"/>
                  </a:lnTo>
                  <a:lnTo>
                    <a:pt x="0" y="28"/>
                  </a:lnTo>
                  <a:lnTo>
                    <a:pt x="4" y="52"/>
                  </a:lnTo>
                  <a:lnTo>
                    <a:pt x="14" y="82"/>
                  </a:lnTo>
                  <a:lnTo>
                    <a:pt x="18" y="100"/>
                  </a:lnTo>
                  <a:lnTo>
                    <a:pt x="23" y="112"/>
                  </a:lnTo>
                  <a:lnTo>
                    <a:pt x="37" y="105"/>
                  </a:lnTo>
                  <a:lnTo>
                    <a:pt x="48" y="109"/>
                  </a:lnTo>
                  <a:lnTo>
                    <a:pt x="45" y="121"/>
                  </a:lnTo>
                  <a:lnTo>
                    <a:pt x="36" y="134"/>
                  </a:lnTo>
                  <a:lnTo>
                    <a:pt x="45" y="167"/>
                  </a:lnTo>
                  <a:lnTo>
                    <a:pt x="50" y="183"/>
                  </a:lnTo>
                  <a:lnTo>
                    <a:pt x="68" y="215"/>
                  </a:lnTo>
                  <a:lnTo>
                    <a:pt x="84" y="247"/>
                  </a:lnTo>
                  <a:lnTo>
                    <a:pt x="114" y="295"/>
                  </a:lnTo>
                  <a:lnTo>
                    <a:pt x="123" y="317"/>
                  </a:lnTo>
                  <a:lnTo>
                    <a:pt x="139" y="319"/>
                  </a:lnTo>
                  <a:lnTo>
                    <a:pt x="139" y="319"/>
                  </a:lnTo>
                  <a:lnTo>
                    <a:pt x="139" y="3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1">
              <a:extLst>
                <a:ext uri="{FF2B5EF4-FFF2-40B4-BE49-F238E27FC236}">
                  <a16:creationId xmlns:a16="http://schemas.microsoft.com/office/drawing/2014/main" id="{C3C4A138-2F81-851F-F9BC-7AE6EAAA7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42521" y="6590915"/>
              <a:ext cx="907997" cy="661799"/>
            </a:xfrm>
            <a:custGeom>
              <a:avLst/>
              <a:gdLst>
                <a:gd name="T0" fmla="*/ 301 w 402"/>
                <a:gd name="T1" fmla="*/ 284 h 293"/>
                <a:gd name="T2" fmla="*/ 326 w 402"/>
                <a:gd name="T3" fmla="*/ 265 h 293"/>
                <a:gd name="T4" fmla="*/ 353 w 402"/>
                <a:gd name="T5" fmla="*/ 259 h 293"/>
                <a:gd name="T6" fmla="*/ 378 w 402"/>
                <a:gd name="T7" fmla="*/ 268 h 293"/>
                <a:gd name="T8" fmla="*/ 390 w 402"/>
                <a:gd name="T9" fmla="*/ 250 h 293"/>
                <a:gd name="T10" fmla="*/ 397 w 402"/>
                <a:gd name="T11" fmla="*/ 249 h 293"/>
                <a:gd name="T12" fmla="*/ 385 w 402"/>
                <a:gd name="T13" fmla="*/ 220 h 293"/>
                <a:gd name="T14" fmla="*/ 365 w 402"/>
                <a:gd name="T15" fmla="*/ 218 h 293"/>
                <a:gd name="T16" fmla="*/ 351 w 402"/>
                <a:gd name="T17" fmla="*/ 204 h 293"/>
                <a:gd name="T18" fmla="*/ 344 w 402"/>
                <a:gd name="T19" fmla="*/ 202 h 293"/>
                <a:gd name="T20" fmla="*/ 340 w 402"/>
                <a:gd name="T21" fmla="*/ 179 h 293"/>
                <a:gd name="T22" fmla="*/ 319 w 402"/>
                <a:gd name="T23" fmla="*/ 170 h 293"/>
                <a:gd name="T24" fmla="*/ 328 w 402"/>
                <a:gd name="T25" fmla="*/ 158 h 293"/>
                <a:gd name="T26" fmla="*/ 312 w 402"/>
                <a:gd name="T27" fmla="*/ 128 h 293"/>
                <a:gd name="T28" fmla="*/ 342 w 402"/>
                <a:gd name="T29" fmla="*/ 119 h 293"/>
                <a:gd name="T30" fmla="*/ 331 w 402"/>
                <a:gd name="T31" fmla="*/ 101 h 293"/>
                <a:gd name="T32" fmla="*/ 322 w 402"/>
                <a:gd name="T33" fmla="*/ 71 h 293"/>
                <a:gd name="T34" fmla="*/ 289 w 402"/>
                <a:gd name="T35" fmla="*/ 53 h 293"/>
                <a:gd name="T36" fmla="*/ 274 w 402"/>
                <a:gd name="T37" fmla="*/ 32 h 293"/>
                <a:gd name="T38" fmla="*/ 258 w 402"/>
                <a:gd name="T39" fmla="*/ 7 h 293"/>
                <a:gd name="T40" fmla="*/ 230 w 402"/>
                <a:gd name="T41" fmla="*/ 10 h 293"/>
                <a:gd name="T42" fmla="*/ 200 w 402"/>
                <a:gd name="T43" fmla="*/ 35 h 293"/>
                <a:gd name="T44" fmla="*/ 175 w 402"/>
                <a:gd name="T45" fmla="*/ 55 h 293"/>
                <a:gd name="T46" fmla="*/ 95 w 402"/>
                <a:gd name="T47" fmla="*/ 137 h 293"/>
                <a:gd name="T48" fmla="*/ 66 w 402"/>
                <a:gd name="T49" fmla="*/ 158 h 293"/>
                <a:gd name="T50" fmla="*/ 0 w 402"/>
                <a:gd name="T51" fmla="*/ 218 h 293"/>
                <a:gd name="T52" fmla="*/ 30 w 402"/>
                <a:gd name="T53" fmla="*/ 233 h 293"/>
                <a:gd name="T54" fmla="*/ 48 w 402"/>
                <a:gd name="T55" fmla="*/ 250 h 293"/>
                <a:gd name="T56" fmla="*/ 137 w 402"/>
                <a:gd name="T57" fmla="*/ 233 h 293"/>
                <a:gd name="T58" fmla="*/ 166 w 402"/>
                <a:gd name="T59" fmla="*/ 242 h 293"/>
                <a:gd name="T60" fmla="*/ 178 w 402"/>
                <a:gd name="T61" fmla="*/ 274 h 293"/>
                <a:gd name="T62" fmla="*/ 201 w 402"/>
                <a:gd name="T63" fmla="*/ 291 h 293"/>
                <a:gd name="T64" fmla="*/ 228 w 402"/>
                <a:gd name="T65" fmla="*/ 279 h 293"/>
                <a:gd name="T66" fmla="*/ 256 w 402"/>
                <a:gd name="T67" fmla="*/ 286 h 293"/>
                <a:gd name="T68" fmla="*/ 290 w 402"/>
                <a:gd name="T69" fmla="*/ 293 h 293"/>
                <a:gd name="T70" fmla="*/ 290 w 402"/>
                <a:gd name="T71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2" h="293">
                  <a:moveTo>
                    <a:pt x="290" y="293"/>
                  </a:moveTo>
                  <a:lnTo>
                    <a:pt x="301" y="284"/>
                  </a:lnTo>
                  <a:lnTo>
                    <a:pt x="315" y="277"/>
                  </a:lnTo>
                  <a:lnTo>
                    <a:pt x="326" y="265"/>
                  </a:lnTo>
                  <a:lnTo>
                    <a:pt x="340" y="261"/>
                  </a:lnTo>
                  <a:lnTo>
                    <a:pt x="353" y="259"/>
                  </a:lnTo>
                  <a:lnTo>
                    <a:pt x="367" y="261"/>
                  </a:lnTo>
                  <a:lnTo>
                    <a:pt x="378" y="268"/>
                  </a:lnTo>
                  <a:lnTo>
                    <a:pt x="392" y="267"/>
                  </a:lnTo>
                  <a:lnTo>
                    <a:pt x="390" y="250"/>
                  </a:lnTo>
                  <a:lnTo>
                    <a:pt x="402" y="258"/>
                  </a:lnTo>
                  <a:lnTo>
                    <a:pt x="397" y="249"/>
                  </a:lnTo>
                  <a:lnTo>
                    <a:pt x="381" y="236"/>
                  </a:lnTo>
                  <a:lnTo>
                    <a:pt x="385" y="220"/>
                  </a:lnTo>
                  <a:lnTo>
                    <a:pt x="376" y="210"/>
                  </a:lnTo>
                  <a:lnTo>
                    <a:pt x="365" y="218"/>
                  </a:lnTo>
                  <a:lnTo>
                    <a:pt x="363" y="204"/>
                  </a:lnTo>
                  <a:lnTo>
                    <a:pt x="351" y="204"/>
                  </a:lnTo>
                  <a:lnTo>
                    <a:pt x="349" y="190"/>
                  </a:lnTo>
                  <a:lnTo>
                    <a:pt x="344" y="202"/>
                  </a:lnTo>
                  <a:lnTo>
                    <a:pt x="333" y="192"/>
                  </a:lnTo>
                  <a:lnTo>
                    <a:pt x="340" y="179"/>
                  </a:lnTo>
                  <a:lnTo>
                    <a:pt x="328" y="181"/>
                  </a:lnTo>
                  <a:lnTo>
                    <a:pt x="319" y="170"/>
                  </a:lnTo>
                  <a:lnTo>
                    <a:pt x="312" y="156"/>
                  </a:lnTo>
                  <a:lnTo>
                    <a:pt x="328" y="158"/>
                  </a:lnTo>
                  <a:lnTo>
                    <a:pt x="322" y="142"/>
                  </a:lnTo>
                  <a:lnTo>
                    <a:pt x="312" y="128"/>
                  </a:lnTo>
                  <a:lnTo>
                    <a:pt x="324" y="122"/>
                  </a:lnTo>
                  <a:lnTo>
                    <a:pt x="342" y="119"/>
                  </a:lnTo>
                  <a:lnTo>
                    <a:pt x="329" y="113"/>
                  </a:lnTo>
                  <a:lnTo>
                    <a:pt x="331" y="101"/>
                  </a:lnTo>
                  <a:lnTo>
                    <a:pt x="329" y="81"/>
                  </a:lnTo>
                  <a:lnTo>
                    <a:pt x="322" y="71"/>
                  </a:lnTo>
                  <a:lnTo>
                    <a:pt x="310" y="62"/>
                  </a:lnTo>
                  <a:lnTo>
                    <a:pt x="289" y="53"/>
                  </a:lnTo>
                  <a:lnTo>
                    <a:pt x="276" y="46"/>
                  </a:lnTo>
                  <a:lnTo>
                    <a:pt x="274" y="32"/>
                  </a:lnTo>
                  <a:lnTo>
                    <a:pt x="269" y="23"/>
                  </a:lnTo>
                  <a:lnTo>
                    <a:pt x="258" y="7"/>
                  </a:lnTo>
                  <a:lnTo>
                    <a:pt x="249" y="0"/>
                  </a:lnTo>
                  <a:lnTo>
                    <a:pt x="230" y="10"/>
                  </a:lnTo>
                  <a:lnTo>
                    <a:pt x="212" y="24"/>
                  </a:lnTo>
                  <a:lnTo>
                    <a:pt x="200" y="35"/>
                  </a:lnTo>
                  <a:lnTo>
                    <a:pt x="189" y="48"/>
                  </a:lnTo>
                  <a:lnTo>
                    <a:pt x="175" y="55"/>
                  </a:lnTo>
                  <a:lnTo>
                    <a:pt x="134" y="99"/>
                  </a:lnTo>
                  <a:lnTo>
                    <a:pt x="95" y="137"/>
                  </a:lnTo>
                  <a:lnTo>
                    <a:pt x="80" y="147"/>
                  </a:lnTo>
                  <a:lnTo>
                    <a:pt x="66" y="158"/>
                  </a:lnTo>
                  <a:lnTo>
                    <a:pt x="46" y="179"/>
                  </a:lnTo>
                  <a:lnTo>
                    <a:pt x="0" y="218"/>
                  </a:lnTo>
                  <a:lnTo>
                    <a:pt x="18" y="224"/>
                  </a:lnTo>
                  <a:lnTo>
                    <a:pt x="30" y="233"/>
                  </a:lnTo>
                  <a:lnTo>
                    <a:pt x="39" y="240"/>
                  </a:lnTo>
                  <a:lnTo>
                    <a:pt x="48" y="250"/>
                  </a:lnTo>
                  <a:lnTo>
                    <a:pt x="59" y="258"/>
                  </a:lnTo>
                  <a:lnTo>
                    <a:pt x="137" y="233"/>
                  </a:lnTo>
                  <a:lnTo>
                    <a:pt x="150" y="236"/>
                  </a:lnTo>
                  <a:lnTo>
                    <a:pt x="166" y="242"/>
                  </a:lnTo>
                  <a:lnTo>
                    <a:pt x="173" y="256"/>
                  </a:lnTo>
                  <a:lnTo>
                    <a:pt x="178" y="274"/>
                  </a:lnTo>
                  <a:lnTo>
                    <a:pt x="189" y="281"/>
                  </a:lnTo>
                  <a:lnTo>
                    <a:pt x="201" y="291"/>
                  </a:lnTo>
                  <a:lnTo>
                    <a:pt x="216" y="284"/>
                  </a:lnTo>
                  <a:lnTo>
                    <a:pt x="228" y="279"/>
                  </a:lnTo>
                  <a:lnTo>
                    <a:pt x="244" y="288"/>
                  </a:lnTo>
                  <a:lnTo>
                    <a:pt x="256" y="286"/>
                  </a:lnTo>
                  <a:lnTo>
                    <a:pt x="273" y="288"/>
                  </a:lnTo>
                  <a:lnTo>
                    <a:pt x="290" y="293"/>
                  </a:lnTo>
                  <a:lnTo>
                    <a:pt x="290" y="293"/>
                  </a:lnTo>
                  <a:lnTo>
                    <a:pt x="290" y="2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2">
              <a:extLst>
                <a:ext uri="{FF2B5EF4-FFF2-40B4-BE49-F238E27FC236}">
                  <a16:creationId xmlns:a16="http://schemas.microsoft.com/office/drawing/2014/main" id="{B7177688-C4BE-7DC6-880D-F8BA9A1498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51360" y="7065242"/>
              <a:ext cx="539829" cy="429153"/>
            </a:xfrm>
            <a:custGeom>
              <a:avLst/>
              <a:gdLst>
                <a:gd name="T0" fmla="*/ 134 w 239"/>
                <a:gd name="T1" fmla="*/ 190 h 190"/>
                <a:gd name="T2" fmla="*/ 135 w 239"/>
                <a:gd name="T3" fmla="*/ 178 h 190"/>
                <a:gd name="T4" fmla="*/ 141 w 239"/>
                <a:gd name="T5" fmla="*/ 165 h 190"/>
                <a:gd name="T6" fmla="*/ 132 w 239"/>
                <a:gd name="T7" fmla="*/ 153 h 190"/>
                <a:gd name="T8" fmla="*/ 162 w 239"/>
                <a:gd name="T9" fmla="*/ 117 h 190"/>
                <a:gd name="T10" fmla="*/ 173 w 239"/>
                <a:gd name="T11" fmla="*/ 108 h 190"/>
                <a:gd name="T12" fmla="*/ 187 w 239"/>
                <a:gd name="T13" fmla="*/ 94 h 190"/>
                <a:gd name="T14" fmla="*/ 214 w 239"/>
                <a:gd name="T15" fmla="*/ 73 h 190"/>
                <a:gd name="T16" fmla="*/ 239 w 239"/>
                <a:gd name="T17" fmla="*/ 53 h 190"/>
                <a:gd name="T18" fmla="*/ 196 w 239"/>
                <a:gd name="T19" fmla="*/ 23 h 190"/>
                <a:gd name="T20" fmla="*/ 178 w 239"/>
                <a:gd name="T21" fmla="*/ 16 h 190"/>
                <a:gd name="T22" fmla="*/ 148 w 239"/>
                <a:gd name="T23" fmla="*/ 0 h 190"/>
                <a:gd name="T24" fmla="*/ 128 w 239"/>
                <a:gd name="T25" fmla="*/ 3 h 190"/>
                <a:gd name="T26" fmla="*/ 114 w 239"/>
                <a:gd name="T27" fmla="*/ 16 h 190"/>
                <a:gd name="T28" fmla="*/ 98 w 239"/>
                <a:gd name="T29" fmla="*/ 16 h 190"/>
                <a:gd name="T30" fmla="*/ 80 w 239"/>
                <a:gd name="T31" fmla="*/ 23 h 190"/>
                <a:gd name="T32" fmla="*/ 73 w 239"/>
                <a:gd name="T33" fmla="*/ 35 h 190"/>
                <a:gd name="T34" fmla="*/ 57 w 239"/>
                <a:gd name="T35" fmla="*/ 49 h 190"/>
                <a:gd name="T36" fmla="*/ 41 w 239"/>
                <a:gd name="T37" fmla="*/ 51 h 190"/>
                <a:gd name="T38" fmla="*/ 27 w 239"/>
                <a:gd name="T39" fmla="*/ 58 h 190"/>
                <a:gd name="T40" fmla="*/ 14 w 239"/>
                <a:gd name="T41" fmla="*/ 67 h 190"/>
                <a:gd name="T42" fmla="*/ 0 w 239"/>
                <a:gd name="T43" fmla="*/ 69 h 190"/>
                <a:gd name="T44" fmla="*/ 5 w 239"/>
                <a:gd name="T45" fmla="*/ 85 h 190"/>
                <a:gd name="T46" fmla="*/ 7 w 239"/>
                <a:gd name="T47" fmla="*/ 96 h 190"/>
                <a:gd name="T48" fmla="*/ 12 w 239"/>
                <a:gd name="T49" fmla="*/ 108 h 190"/>
                <a:gd name="T50" fmla="*/ 9 w 239"/>
                <a:gd name="T51" fmla="*/ 128 h 190"/>
                <a:gd name="T52" fmla="*/ 11 w 239"/>
                <a:gd name="T53" fmla="*/ 137 h 190"/>
                <a:gd name="T54" fmla="*/ 23 w 239"/>
                <a:gd name="T55" fmla="*/ 146 h 190"/>
                <a:gd name="T56" fmla="*/ 36 w 239"/>
                <a:gd name="T57" fmla="*/ 153 h 190"/>
                <a:gd name="T58" fmla="*/ 41 w 239"/>
                <a:gd name="T59" fmla="*/ 167 h 190"/>
                <a:gd name="T60" fmla="*/ 52 w 239"/>
                <a:gd name="T61" fmla="*/ 174 h 190"/>
                <a:gd name="T62" fmla="*/ 64 w 239"/>
                <a:gd name="T63" fmla="*/ 179 h 190"/>
                <a:gd name="T64" fmla="*/ 80 w 239"/>
                <a:gd name="T65" fmla="*/ 186 h 190"/>
                <a:gd name="T66" fmla="*/ 109 w 239"/>
                <a:gd name="T67" fmla="*/ 188 h 190"/>
                <a:gd name="T68" fmla="*/ 121 w 239"/>
                <a:gd name="T69" fmla="*/ 186 h 190"/>
                <a:gd name="T70" fmla="*/ 134 w 239"/>
                <a:gd name="T71" fmla="*/ 190 h 190"/>
                <a:gd name="T72" fmla="*/ 134 w 239"/>
                <a:gd name="T73" fmla="*/ 190 h 190"/>
                <a:gd name="T74" fmla="*/ 134 w 239"/>
                <a:gd name="T7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9" h="190">
                  <a:moveTo>
                    <a:pt x="134" y="190"/>
                  </a:moveTo>
                  <a:lnTo>
                    <a:pt x="135" y="178"/>
                  </a:lnTo>
                  <a:lnTo>
                    <a:pt x="141" y="165"/>
                  </a:lnTo>
                  <a:lnTo>
                    <a:pt x="132" y="153"/>
                  </a:lnTo>
                  <a:lnTo>
                    <a:pt x="162" y="117"/>
                  </a:lnTo>
                  <a:lnTo>
                    <a:pt x="173" y="108"/>
                  </a:lnTo>
                  <a:lnTo>
                    <a:pt x="187" y="94"/>
                  </a:lnTo>
                  <a:lnTo>
                    <a:pt x="214" y="73"/>
                  </a:lnTo>
                  <a:lnTo>
                    <a:pt x="239" y="53"/>
                  </a:lnTo>
                  <a:lnTo>
                    <a:pt x="196" y="23"/>
                  </a:lnTo>
                  <a:lnTo>
                    <a:pt x="178" y="16"/>
                  </a:lnTo>
                  <a:lnTo>
                    <a:pt x="148" y="0"/>
                  </a:lnTo>
                  <a:lnTo>
                    <a:pt x="128" y="3"/>
                  </a:lnTo>
                  <a:lnTo>
                    <a:pt x="114" y="16"/>
                  </a:lnTo>
                  <a:lnTo>
                    <a:pt x="98" y="16"/>
                  </a:lnTo>
                  <a:lnTo>
                    <a:pt x="80" y="23"/>
                  </a:lnTo>
                  <a:lnTo>
                    <a:pt x="73" y="35"/>
                  </a:lnTo>
                  <a:lnTo>
                    <a:pt x="57" y="49"/>
                  </a:lnTo>
                  <a:lnTo>
                    <a:pt x="41" y="51"/>
                  </a:lnTo>
                  <a:lnTo>
                    <a:pt x="27" y="58"/>
                  </a:lnTo>
                  <a:lnTo>
                    <a:pt x="14" y="67"/>
                  </a:lnTo>
                  <a:lnTo>
                    <a:pt x="0" y="69"/>
                  </a:lnTo>
                  <a:lnTo>
                    <a:pt x="5" y="85"/>
                  </a:lnTo>
                  <a:lnTo>
                    <a:pt x="7" y="96"/>
                  </a:lnTo>
                  <a:lnTo>
                    <a:pt x="12" y="108"/>
                  </a:lnTo>
                  <a:lnTo>
                    <a:pt x="9" y="128"/>
                  </a:lnTo>
                  <a:lnTo>
                    <a:pt x="11" y="137"/>
                  </a:lnTo>
                  <a:lnTo>
                    <a:pt x="23" y="146"/>
                  </a:lnTo>
                  <a:lnTo>
                    <a:pt x="36" y="153"/>
                  </a:lnTo>
                  <a:lnTo>
                    <a:pt x="41" y="167"/>
                  </a:lnTo>
                  <a:lnTo>
                    <a:pt x="52" y="174"/>
                  </a:lnTo>
                  <a:lnTo>
                    <a:pt x="64" y="179"/>
                  </a:lnTo>
                  <a:lnTo>
                    <a:pt x="80" y="186"/>
                  </a:lnTo>
                  <a:lnTo>
                    <a:pt x="109" y="188"/>
                  </a:lnTo>
                  <a:lnTo>
                    <a:pt x="121" y="186"/>
                  </a:lnTo>
                  <a:lnTo>
                    <a:pt x="134" y="190"/>
                  </a:lnTo>
                  <a:lnTo>
                    <a:pt x="134" y="190"/>
                  </a:lnTo>
                  <a:lnTo>
                    <a:pt x="134" y="1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3">
              <a:extLst>
                <a:ext uri="{FF2B5EF4-FFF2-40B4-BE49-F238E27FC236}">
                  <a16:creationId xmlns:a16="http://schemas.microsoft.com/office/drawing/2014/main" id="{041ABA4D-6340-83AB-F55B-2F2D8A18AF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73118" y="6267922"/>
              <a:ext cx="725043" cy="727301"/>
            </a:xfrm>
            <a:custGeom>
              <a:avLst/>
              <a:gdLst>
                <a:gd name="T0" fmla="*/ 121 w 321"/>
                <a:gd name="T1" fmla="*/ 322 h 322"/>
                <a:gd name="T2" fmla="*/ 139 w 321"/>
                <a:gd name="T3" fmla="*/ 301 h 322"/>
                <a:gd name="T4" fmla="*/ 153 w 321"/>
                <a:gd name="T5" fmla="*/ 290 h 322"/>
                <a:gd name="T6" fmla="*/ 166 w 321"/>
                <a:gd name="T7" fmla="*/ 280 h 322"/>
                <a:gd name="T8" fmla="*/ 209 w 321"/>
                <a:gd name="T9" fmla="*/ 242 h 322"/>
                <a:gd name="T10" fmla="*/ 250 w 321"/>
                <a:gd name="T11" fmla="*/ 203 h 322"/>
                <a:gd name="T12" fmla="*/ 264 w 321"/>
                <a:gd name="T13" fmla="*/ 191 h 322"/>
                <a:gd name="T14" fmla="*/ 275 w 321"/>
                <a:gd name="T15" fmla="*/ 180 h 322"/>
                <a:gd name="T16" fmla="*/ 285 w 321"/>
                <a:gd name="T17" fmla="*/ 167 h 322"/>
                <a:gd name="T18" fmla="*/ 303 w 321"/>
                <a:gd name="T19" fmla="*/ 155 h 322"/>
                <a:gd name="T20" fmla="*/ 321 w 321"/>
                <a:gd name="T21" fmla="*/ 141 h 322"/>
                <a:gd name="T22" fmla="*/ 307 w 321"/>
                <a:gd name="T23" fmla="*/ 123 h 322"/>
                <a:gd name="T24" fmla="*/ 289 w 321"/>
                <a:gd name="T25" fmla="*/ 114 h 322"/>
                <a:gd name="T26" fmla="*/ 273 w 321"/>
                <a:gd name="T27" fmla="*/ 109 h 322"/>
                <a:gd name="T28" fmla="*/ 262 w 321"/>
                <a:gd name="T29" fmla="*/ 94 h 322"/>
                <a:gd name="T30" fmla="*/ 246 w 321"/>
                <a:gd name="T31" fmla="*/ 98 h 322"/>
                <a:gd name="T32" fmla="*/ 230 w 321"/>
                <a:gd name="T33" fmla="*/ 96 h 322"/>
                <a:gd name="T34" fmla="*/ 221 w 321"/>
                <a:gd name="T35" fmla="*/ 82 h 322"/>
                <a:gd name="T36" fmla="*/ 205 w 321"/>
                <a:gd name="T37" fmla="*/ 80 h 322"/>
                <a:gd name="T38" fmla="*/ 189 w 321"/>
                <a:gd name="T39" fmla="*/ 62 h 322"/>
                <a:gd name="T40" fmla="*/ 184 w 321"/>
                <a:gd name="T41" fmla="*/ 48 h 322"/>
                <a:gd name="T42" fmla="*/ 186 w 321"/>
                <a:gd name="T43" fmla="*/ 34 h 322"/>
                <a:gd name="T44" fmla="*/ 178 w 321"/>
                <a:gd name="T45" fmla="*/ 23 h 322"/>
                <a:gd name="T46" fmla="*/ 170 w 321"/>
                <a:gd name="T47" fmla="*/ 13 h 322"/>
                <a:gd name="T48" fmla="*/ 153 w 321"/>
                <a:gd name="T49" fmla="*/ 7 h 322"/>
                <a:gd name="T50" fmla="*/ 141 w 321"/>
                <a:gd name="T51" fmla="*/ 11 h 322"/>
                <a:gd name="T52" fmla="*/ 127 w 321"/>
                <a:gd name="T53" fmla="*/ 16 h 322"/>
                <a:gd name="T54" fmla="*/ 118 w 321"/>
                <a:gd name="T55" fmla="*/ 9 h 322"/>
                <a:gd name="T56" fmla="*/ 105 w 321"/>
                <a:gd name="T57" fmla="*/ 0 h 322"/>
                <a:gd name="T58" fmla="*/ 86 w 321"/>
                <a:gd name="T59" fmla="*/ 5 h 322"/>
                <a:gd name="T60" fmla="*/ 75 w 321"/>
                <a:gd name="T61" fmla="*/ 13 h 322"/>
                <a:gd name="T62" fmla="*/ 63 w 321"/>
                <a:gd name="T63" fmla="*/ 14 h 322"/>
                <a:gd name="T64" fmla="*/ 54 w 321"/>
                <a:gd name="T65" fmla="*/ 27 h 322"/>
                <a:gd name="T66" fmla="*/ 38 w 321"/>
                <a:gd name="T67" fmla="*/ 29 h 322"/>
                <a:gd name="T68" fmla="*/ 27 w 321"/>
                <a:gd name="T69" fmla="*/ 36 h 322"/>
                <a:gd name="T70" fmla="*/ 16 w 321"/>
                <a:gd name="T71" fmla="*/ 41 h 322"/>
                <a:gd name="T72" fmla="*/ 9 w 321"/>
                <a:gd name="T73" fmla="*/ 57 h 322"/>
                <a:gd name="T74" fmla="*/ 0 w 321"/>
                <a:gd name="T75" fmla="*/ 68 h 322"/>
                <a:gd name="T76" fmla="*/ 13 w 321"/>
                <a:gd name="T77" fmla="*/ 80 h 322"/>
                <a:gd name="T78" fmla="*/ 16 w 321"/>
                <a:gd name="T79" fmla="*/ 93 h 322"/>
                <a:gd name="T80" fmla="*/ 16 w 321"/>
                <a:gd name="T81" fmla="*/ 119 h 322"/>
                <a:gd name="T82" fmla="*/ 9 w 321"/>
                <a:gd name="T83" fmla="*/ 134 h 322"/>
                <a:gd name="T84" fmla="*/ 32 w 321"/>
                <a:gd name="T85" fmla="*/ 157 h 322"/>
                <a:gd name="T86" fmla="*/ 47 w 321"/>
                <a:gd name="T87" fmla="*/ 162 h 322"/>
                <a:gd name="T88" fmla="*/ 36 w 321"/>
                <a:gd name="T89" fmla="*/ 173 h 322"/>
                <a:gd name="T90" fmla="*/ 38 w 321"/>
                <a:gd name="T91" fmla="*/ 185 h 322"/>
                <a:gd name="T92" fmla="*/ 43 w 321"/>
                <a:gd name="T93" fmla="*/ 199 h 322"/>
                <a:gd name="T94" fmla="*/ 50 w 321"/>
                <a:gd name="T95" fmla="*/ 217 h 322"/>
                <a:gd name="T96" fmla="*/ 59 w 321"/>
                <a:gd name="T97" fmla="*/ 230 h 322"/>
                <a:gd name="T98" fmla="*/ 70 w 321"/>
                <a:gd name="T99" fmla="*/ 242 h 322"/>
                <a:gd name="T100" fmla="*/ 81 w 321"/>
                <a:gd name="T101" fmla="*/ 256 h 322"/>
                <a:gd name="T102" fmla="*/ 86 w 321"/>
                <a:gd name="T103" fmla="*/ 269 h 322"/>
                <a:gd name="T104" fmla="*/ 91 w 321"/>
                <a:gd name="T105" fmla="*/ 283 h 322"/>
                <a:gd name="T106" fmla="*/ 98 w 321"/>
                <a:gd name="T107" fmla="*/ 297 h 322"/>
                <a:gd name="T108" fmla="*/ 109 w 321"/>
                <a:gd name="T109" fmla="*/ 312 h 322"/>
                <a:gd name="T110" fmla="*/ 121 w 321"/>
                <a:gd name="T111" fmla="*/ 319 h 322"/>
                <a:gd name="T112" fmla="*/ 121 w 321"/>
                <a:gd name="T113" fmla="*/ 322 h 322"/>
                <a:gd name="T114" fmla="*/ 121 w 321"/>
                <a:gd name="T115" fmla="*/ 322 h 322"/>
                <a:gd name="T116" fmla="*/ 121 w 321"/>
                <a:gd name="T11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322">
                  <a:moveTo>
                    <a:pt x="121" y="322"/>
                  </a:moveTo>
                  <a:lnTo>
                    <a:pt x="139" y="301"/>
                  </a:lnTo>
                  <a:lnTo>
                    <a:pt x="153" y="290"/>
                  </a:lnTo>
                  <a:lnTo>
                    <a:pt x="166" y="280"/>
                  </a:lnTo>
                  <a:lnTo>
                    <a:pt x="209" y="242"/>
                  </a:lnTo>
                  <a:lnTo>
                    <a:pt x="250" y="203"/>
                  </a:lnTo>
                  <a:lnTo>
                    <a:pt x="264" y="191"/>
                  </a:lnTo>
                  <a:lnTo>
                    <a:pt x="275" y="180"/>
                  </a:lnTo>
                  <a:lnTo>
                    <a:pt x="285" y="167"/>
                  </a:lnTo>
                  <a:lnTo>
                    <a:pt x="303" y="155"/>
                  </a:lnTo>
                  <a:lnTo>
                    <a:pt x="321" y="141"/>
                  </a:lnTo>
                  <a:lnTo>
                    <a:pt x="307" y="123"/>
                  </a:lnTo>
                  <a:lnTo>
                    <a:pt x="289" y="114"/>
                  </a:lnTo>
                  <a:lnTo>
                    <a:pt x="273" y="109"/>
                  </a:lnTo>
                  <a:lnTo>
                    <a:pt x="262" y="94"/>
                  </a:lnTo>
                  <a:lnTo>
                    <a:pt x="246" y="98"/>
                  </a:lnTo>
                  <a:lnTo>
                    <a:pt x="230" y="96"/>
                  </a:lnTo>
                  <a:lnTo>
                    <a:pt x="221" y="82"/>
                  </a:lnTo>
                  <a:lnTo>
                    <a:pt x="205" y="80"/>
                  </a:lnTo>
                  <a:lnTo>
                    <a:pt x="189" y="62"/>
                  </a:lnTo>
                  <a:lnTo>
                    <a:pt x="184" y="48"/>
                  </a:lnTo>
                  <a:lnTo>
                    <a:pt x="186" y="34"/>
                  </a:lnTo>
                  <a:lnTo>
                    <a:pt x="178" y="23"/>
                  </a:lnTo>
                  <a:lnTo>
                    <a:pt x="170" y="13"/>
                  </a:lnTo>
                  <a:lnTo>
                    <a:pt x="153" y="7"/>
                  </a:lnTo>
                  <a:lnTo>
                    <a:pt x="141" y="11"/>
                  </a:lnTo>
                  <a:lnTo>
                    <a:pt x="127" y="16"/>
                  </a:lnTo>
                  <a:lnTo>
                    <a:pt x="118" y="9"/>
                  </a:lnTo>
                  <a:lnTo>
                    <a:pt x="105" y="0"/>
                  </a:lnTo>
                  <a:lnTo>
                    <a:pt x="86" y="5"/>
                  </a:lnTo>
                  <a:lnTo>
                    <a:pt x="75" y="13"/>
                  </a:lnTo>
                  <a:lnTo>
                    <a:pt x="63" y="14"/>
                  </a:lnTo>
                  <a:lnTo>
                    <a:pt x="54" y="27"/>
                  </a:lnTo>
                  <a:lnTo>
                    <a:pt x="38" y="29"/>
                  </a:lnTo>
                  <a:lnTo>
                    <a:pt x="27" y="36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0" y="68"/>
                  </a:lnTo>
                  <a:lnTo>
                    <a:pt x="13" y="80"/>
                  </a:lnTo>
                  <a:lnTo>
                    <a:pt x="16" y="93"/>
                  </a:lnTo>
                  <a:lnTo>
                    <a:pt x="16" y="119"/>
                  </a:lnTo>
                  <a:lnTo>
                    <a:pt x="9" y="134"/>
                  </a:lnTo>
                  <a:lnTo>
                    <a:pt x="32" y="157"/>
                  </a:lnTo>
                  <a:lnTo>
                    <a:pt x="47" y="162"/>
                  </a:lnTo>
                  <a:lnTo>
                    <a:pt x="36" y="173"/>
                  </a:lnTo>
                  <a:lnTo>
                    <a:pt x="38" y="185"/>
                  </a:lnTo>
                  <a:lnTo>
                    <a:pt x="43" y="199"/>
                  </a:lnTo>
                  <a:lnTo>
                    <a:pt x="50" y="217"/>
                  </a:lnTo>
                  <a:lnTo>
                    <a:pt x="59" y="230"/>
                  </a:lnTo>
                  <a:lnTo>
                    <a:pt x="70" y="242"/>
                  </a:lnTo>
                  <a:lnTo>
                    <a:pt x="81" y="256"/>
                  </a:lnTo>
                  <a:lnTo>
                    <a:pt x="86" y="269"/>
                  </a:lnTo>
                  <a:lnTo>
                    <a:pt x="91" y="283"/>
                  </a:lnTo>
                  <a:lnTo>
                    <a:pt x="98" y="297"/>
                  </a:lnTo>
                  <a:lnTo>
                    <a:pt x="109" y="312"/>
                  </a:lnTo>
                  <a:lnTo>
                    <a:pt x="121" y="319"/>
                  </a:lnTo>
                  <a:lnTo>
                    <a:pt x="121" y="322"/>
                  </a:lnTo>
                  <a:lnTo>
                    <a:pt x="121" y="322"/>
                  </a:lnTo>
                  <a:lnTo>
                    <a:pt x="121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4">
              <a:extLst>
                <a:ext uri="{FF2B5EF4-FFF2-40B4-BE49-F238E27FC236}">
                  <a16:creationId xmlns:a16="http://schemas.microsoft.com/office/drawing/2014/main" id="{0C9CA610-052C-B89E-1130-4DEC83AB16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8459" y="6159505"/>
              <a:ext cx="786027" cy="860565"/>
            </a:xfrm>
            <a:custGeom>
              <a:avLst/>
              <a:gdLst>
                <a:gd name="T0" fmla="*/ 187 w 348"/>
                <a:gd name="T1" fmla="*/ 381 h 381"/>
                <a:gd name="T2" fmla="*/ 234 w 348"/>
                <a:gd name="T3" fmla="*/ 342 h 381"/>
                <a:gd name="T4" fmla="*/ 305 w 348"/>
                <a:gd name="T5" fmla="*/ 272 h 381"/>
                <a:gd name="T6" fmla="*/ 326 w 348"/>
                <a:gd name="T7" fmla="*/ 253 h 381"/>
                <a:gd name="T8" fmla="*/ 323 w 348"/>
                <a:gd name="T9" fmla="*/ 226 h 381"/>
                <a:gd name="T10" fmla="*/ 301 w 348"/>
                <a:gd name="T11" fmla="*/ 169 h 381"/>
                <a:gd name="T12" fmla="*/ 312 w 348"/>
                <a:gd name="T13" fmla="*/ 160 h 381"/>
                <a:gd name="T14" fmla="*/ 319 w 348"/>
                <a:gd name="T15" fmla="*/ 148 h 381"/>
                <a:gd name="T16" fmla="*/ 308 w 348"/>
                <a:gd name="T17" fmla="*/ 130 h 381"/>
                <a:gd name="T18" fmla="*/ 323 w 348"/>
                <a:gd name="T19" fmla="*/ 123 h 381"/>
                <a:gd name="T20" fmla="*/ 328 w 348"/>
                <a:gd name="T21" fmla="*/ 137 h 381"/>
                <a:gd name="T22" fmla="*/ 333 w 348"/>
                <a:gd name="T23" fmla="*/ 110 h 381"/>
                <a:gd name="T24" fmla="*/ 348 w 348"/>
                <a:gd name="T25" fmla="*/ 96 h 381"/>
                <a:gd name="T26" fmla="*/ 340 w 348"/>
                <a:gd name="T27" fmla="*/ 80 h 381"/>
                <a:gd name="T28" fmla="*/ 319 w 348"/>
                <a:gd name="T29" fmla="*/ 71 h 381"/>
                <a:gd name="T30" fmla="*/ 303 w 348"/>
                <a:gd name="T31" fmla="*/ 68 h 381"/>
                <a:gd name="T32" fmla="*/ 292 w 348"/>
                <a:gd name="T33" fmla="*/ 57 h 381"/>
                <a:gd name="T34" fmla="*/ 280 w 348"/>
                <a:gd name="T35" fmla="*/ 46 h 381"/>
                <a:gd name="T36" fmla="*/ 221 w 348"/>
                <a:gd name="T37" fmla="*/ 59 h 381"/>
                <a:gd name="T38" fmla="*/ 120 w 348"/>
                <a:gd name="T39" fmla="*/ 14 h 381"/>
                <a:gd name="T40" fmla="*/ 95 w 348"/>
                <a:gd name="T41" fmla="*/ 0 h 381"/>
                <a:gd name="T42" fmla="*/ 88 w 348"/>
                <a:gd name="T43" fmla="*/ 13 h 381"/>
                <a:gd name="T44" fmla="*/ 88 w 348"/>
                <a:gd name="T45" fmla="*/ 29 h 381"/>
                <a:gd name="T46" fmla="*/ 65 w 348"/>
                <a:gd name="T47" fmla="*/ 36 h 381"/>
                <a:gd name="T48" fmla="*/ 0 w 348"/>
                <a:gd name="T49" fmla="*/ 64 h 381"/>
                <a:gd name="T50" fmla="*/ 8 w 348"/>
                <a:gd name="T51" fmla="*/ 75 h 381"/>
                <a:gd name="T52" fmla="*/ 20 w 348"/>
                <a:gd name="T53" fmla="*/ 89 h 381"/>
                <a:gd name="T54" fmla="*/ 25 w 348"/>
                <a:gd name="T55" fmla="*/ 100 h 381"/>
                <a:gd name="T56" fmla="*/ 33 w 348"/>
                <a:gd name="T57" fmla="*/ 112 h 381"/>
                <a:gd name="T58" fmla="*/ 38 w 348"/>
                <a:gd name="T59" fmla="*/ 130 h 381"/>
                <a:gd name="T60" fmla="*/ 43 w 348"/>
                <a:gd name="T61" fmla="*/ 141 h 381"/>
                <a:gd name="T62" fmla="*/ 47 w 348"/>
                <a:gd name="T63" fmla="*/ 153 h 381"/>
                <a:gd name="T64" fmla="*/ 57 w 348"/>
                <a:gd name="T65" fmla="*/ 171 h 381"/>
                <a:gd name="T66" fmla="*/ 70 w 348"/>
                <a:gd name="T67" fmla="*/ 178 h 381"/>
                <a:gd name="T68" fmla="*/ 79 w 348"/>
                <a:gd name="T69" fmla="*/ 187 h 381"/>
                <a:gd name="T70" fmla="*/ 93 w 348"/>
                <a:gd name="T71" fmla="*/ 208 h 381"/>
                <a:gd name="T72" fmla="*/ 107 w 348"/>
                <a:gd name="T73" fmla="*/ 219 h 381"/>
                <a:gd name="T74" fmla="*/ 98 w 348"/>
                <a:gd name="T75" fmla="*/ 231 h 381"/>
                <a:gd name="T76" fmla="*/ 102 w 348"/>
                <a:gd name="T77" fmla="*/ 255 h 381"/>
                <a:gd name="T78" fmla="*/ 100 w 348"/>
                <a:gd name="T79" fmla="*/ 276 h 381"/>
                <a:gd name="T80" fmla="*/ 114 w 348"/>
                <a:gd name="T81" fmla="*/ 288 h 381"/>
                <a:gd name="T82" fmla="*/ 116 w 348"/>
                <a:gd name="T83" fmla="*/ 301 h 381"/>
                <a:gd name="T84" fmla="*/ 125 w 348"/>
                <a:gd name="T85" fmla="*/ 312 h 381"/>
                <a:gd name="T86" fmla="*/ 129 w 348"/>
                <a:gd name="T87" fmla="*/ 338 h 381"/>
                <a:gd name="T88" fmla="*/ 141 w 348"/>
                <a:gd name="T89" fmla="*/ 336 h 381"/>
                <a:gd name="T90" fmla="*/ 143 w 348"/>
                <a:gd name="T91" fmla="*/ 352 h 381"/>
                <a:gd name="T92" fmla="*/ 159 w 348"/>
                <a:gd name="T93" fmla="*/ 352 h 381"/>
                <a:gd name="T94" fmla="*/ 175 w 348"/>
                <a:gd name="T95" fmla="*/ 354 h 381"/>
                <a:gd name="T96" fmla="*/ 182 w 348"/>
                <a:gd name="T97" fmla="*/ 365 h 381"/>
                <a:gd name="T98" fmla="*/ 187 w 348"/>
                <a:gd name="T99" fmla="*/ 381 h 381"/>
                <a:gd name="T100" fmla="*/ 187 w 348"/>
                <a:gd name="T101" fmla="*/ 381 h 381"/>
                <a:gd name="T102" fmla="*/ 187 w 348"/>
                <a:gd name="T103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8" h="381">
                  <a:moveTo>
                    <a:pt x="187" y="381"/>
                  </a:moveTo>
                  <a:lnTo>
                    <a:pt x="234" y="342"/>
                  </a:lnTo>
                  <a:lnTo>
                    <a:pt x="305" y="272"/>
                  </a:lnTo>
                  <a:lnTo>
                    <a:pt x="326" y="253"/>
                  </a:lnTo>
                  <a:lnTo>
                    <a:pt x="323" y="226"/>
                  </a:lnTo>
                  <a:lnTo>
                    <a:pt x="301" y="169"/>
                  </a:lnTo>
                  <a:lnTo>
                    <a:pt x="312" y="160"/>
                  </a:lnTo>
                  <a:lnTo>
                    <a:pt x="319" y="148"/>
                  </a:lnTo>
                  <a:lnTo>
                    <a:pt x="308" y="130"/>
                  </a:lnTo>
                  <a:lnTo>
                    <a:pt x="323" y="123"/>
                  </a:lnTo>
                  <a:lnTo>
                    <a:pt x="328" y="137"/>
                  </a:lnTo>
                  <a:lnTo>
                    <a:pt x="333" y="110"/>
                  </a:lnTo>
                  <a:lnTo>
                    <a:pt x="348" y="96"/>
                  </a:lnTo>
                  <a:lnTo>
                    <a:pt x="340" y="80"/>
                  </a:lnTo>
                  <a:lnTo>
                    <a:pt x="319" y="71"/>
                  </a:lnTo>
                  <a:lnTo>
                    <a:pt x="303" y="68"/>
                  </a:lnTo>
                  <a:lnTo>
                    <a:pt x="292" y="57"/>
                  </a:lnTo>
                  <a:lnTo>
                    <a:pt x="280" y="46"/>
                  </a:lnTo>
                  <a:lnTo>
                    <a:pt x="221" y="59"/>
                  </a:lnTo>
                  <a:lnTo>
                    <a:pt x="120" y="14"/>
                  </a:lnTo>
                  <a:lnTo>
                    <a:pt x="95" y="0"/>
                  </a:lnTo>
                  <a:lnTo>
                    <a:pt x="88" y="13"/>
                  </a:lnTo>
                  <a:lnTo>
                    <a:pt x="88" y="29"/>
                  </a:lnTo>
                  <a:lnTo>
                    <a:pt x="65" y="36"/>
                  </a:lnTo>
                  <a:lnTo>
                    <a:pt x="0" y="64"/>
                  </a:lnTo>
                  <a:lnTo>
                    <a:pt x="8" y="75"/>
                  </a:lnTo>
                  <a:lnTo>
                    <a:pt x="20" y="89"/>
                  </a:lnTo>
                  <a:lnTo>
                    <a:pt x="25" y="100"/>
                  </a:lnTo>
                  <a:lnTo>
                    <a:pt x="33" y="112"/>
                  </a:lnTo>
                  <a:lnTo>
                    <a:pt x="38" y="130"/>
                  </a:lnTo>
                  <a:lnTo>
                    <a:pt x="43" y="141"/>
                  </a:lnTo>
                  <a:lnTo>
                    <a:pt x="47" y="153"/>
                  </a:lnTo>
                  <a:lnTo>
                    <a:pt x="57" y="171"/>
                  </a:lnTo>
                  <a:lnTo>
                    <a:pt x="70" y="178"/>
                  </a:lnTo>
                  <a:lnTo>
                    <a:pt x="79" y="187"/>
                  </a:lnTo>
                  <a:lnTo>
                    <a:pt x="93" y="208"/>
                  </a:lnTo>
                  <a:lnTo>
                    <a:pt x="107" y="219"/>
                  </a:lnTo>
                  <a:lnTo>
                    <a:pt x="98" y="231"/>
                  </a:lnTo>
                  <a:lnTo>
                    <a:pt x="102" y="255"/>
                  </a:lnTo>
                  <a:lnTo>
                    <a:pt x="100" y="276"/>
                  </a:lnTo>
                  <a:lnTo>
                    <a:pt x="114" y="288"/>
                  </a:lnTo>
                  <a:lnTo>
                    <a:pt x="116" y="301"/>
                  </a:lnTo>
                  <a:lnTo>
                    <a:pt x="125" y="312"/>
                  </a:lnTo>
                  <a:lnTo>
                    <a:pt x="129" y="338"/>
                  </a:lnTo>
                  <a:lnTo>
                    <a:pt x="141" y="336"/>
                  </a:lnTo>
                  <a:lnTo>
                    <a:pt x="143" y="352"/>
                  </a:lnTo>
                  <a:lnTo>
                    <a:pt x="159" y="352"/>
                  </a:lnTo>
                  <a:lnTo>
                    <a:pt x="175" y="354"/>
                  </a:lnTo>
                  <a:lnTo>
                    <a:pt x="182" y="365"/>
                  </a:lnTo>
                  <a:lnTo>
                    <a:pt x="187" y="381"/>
                  </a:lnTo>
                  <a:lnTo>
                    <a:pt x="187" y="381"/>
                  </a:lnTo>
                  <a:lnTo>
                    <a:pt x="187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5">
              <a:extLst>
                <a:ext uri="{FF2B5EF4-FFF2-40B4-BE49-F238E27FC236}">
                  <a16:creationId xmlns:a16="http://schemas.microsoft.com/office/drawing/2014/main" id="{31D26BB4-7AD2-5F40-F030-4CEEDBA541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6573" y="5689695"/>
              <a:ext cx="706973" cy="716008"/>
            </a:xfrm>
            <a:custGeom>
              <a:avLst/>
              <a:gdLst>
                <a:gd name="T0" fmla="*/ 139 w 313"/>
                <a:gd name="T1" fmla="*/ 317 h 317"/>
                <a:gd name="T2" fmla="*/ 142 w 313"/>
                <a:gd name="T3" fmla="*/ 304 h 317"/>
                <a:gd name="T4" fmla="*/ 157 w 313"/>
                <a:gd name="T5" fmla="*/ 301 h 317"/>
                <a:gd name="T6" fmla="*/ 173 w 313"/>
                <a:gd name="T7" fmla="*/ 302 h 317"/>
                <a:gd name="T8" fmla="*/ 180 w 313"/>
                <a:gd name="T9" fmla="*/ 290 h 317"/>
                <a:gd name="T10" fmla="*/ 190 w 313"/>
                <a:gd name="T11" fmla="*/ 285 h 317"/>
                <a:gd name="T12" fmla="*/ 205 w 313"/>
                <a:gd name="T13" fmla="*/ 277 h 317"/>
                <a:gd name="T14" fmla="*/ 217 w 313"/>
                <a:gd name="T15" fmla="*/ 276 h 317"/>
                <a:gd name="T16" fmla="*/ 219 w 313"/>
                <a:gd name="T17" fmla="*/ 263 h 317"/>
                <a:gd name="T18" fmla="*/ 235 w 313"/>
                <a:gd name="T19" fmla="*/ 265 h 317"/>
                <a:gd name="T20" fmla="*/ 249 w 313"/>
                <a:gd name="T21" fmla="*/ 260 h 317"/>
                <a:gd name="T22" fmla="*/ 265 w 313"/>
                <a:gd name="T23" fmla="*/ 265 h 317"/>
                <a:gd name="T24" fmla="*/ 276 w 313"/>
                <a:gd name="T25" fmla="*/ 272 h 317"/>
                <a:gd name="T26" fmla="*/ 290 w 313"/>
                <a:gd name="T27" fmla="*/ 269 h 317"/>
                <a:gd name="T28" fmla="*/ 302 w 313"/>
                <a:gd name="T29" fmla="*/ 263 h 317"/>
                <a:gd name="T30" fmla="*/ 313 w 313"/>
                <a:gd name="T31" fmla="*/ 267 h 317"/>
                <a:gd name="T32" fmla="*/ 311 w 313"/>
                <a:gd name="T33" fmla="*/ 254 h 317"/>
                <a:gd name="T34" fmla="*/ 306 w 313"/>
                <a:gd name="T35" fmla="*/ 240 h 317"/>
                <a:gd name="T36" fmla="*/ 304 w 313"/>
                <a:gd name="T37" fmla="*/ 228 h 317"/>
                <a:gd name="T38" fmla="*/ 299 w 313"/>
                <a:gd name="T39" fmla="*/ 217 h 317"/>
                <a:gd name="T40" fmla="*/ 292 w 313"/>
                <a:gd name="T41" fmla="*/ 199 h 317"/>
                <a:gd name="T42" fmla="*/ 279 w 313"/>
                <a:gd name="T43" fmla="*/ 192 h 317"/>
                <a:gd name="T44" fmla="*/ 269 w 313"/>
                <a:gd name="T45" fmla="*/ 181 h 317"/>
                <a:gd name="T46" fmla="*/ 256 w 313"/>
                <a:gd name="T47" fmla="*/ 169 h 317"/>
                <a:gd name="T48" fmla="*/ 249 w 313"/>
                <a:gd name="T49" fmla="*/ 158 h 317"/>
                <a:gd name="T50" fmla="*/ 240 w 313"/>
                <a:gd name="T51" fmla="*/ 148 h 317"/>
                <a:gd name="T52" fmla="*/ 228 w 313"/>
                <a:gd name="T53" fmla="*/ 140 h 317"/>
                <a:gd name="T54" fmla="*/ 217 w 313"/>
                <a:gd name="T55" fmla="*/ 130 h 317"/>
                <a:gd name="T56" fmla="*/ 205 w 313"/>
                <a:gd name="T57" fmla="*/ 128 h 317"/>
                <a:gd name="T58" fmla="*/ 189 w 313"/>
                <a:gd name="T59" fmla="*/ 114 h 317"/>
                <a:gd name="T60" fmla="*/ 178 w 313"/>
                <a:gd name="T61" fmla="*/ 105 h 317"/>
                <a:gd name="T62" fmla="*/ 164 w 313"/>
                <a:gd name="T63" fmla="*/ 107 h 317"/>
                <a:gd name="T64" fmla="*/ 149 w 313"/>
                <a:gd name="T65" fmla="*/ 94 h 317"/>
                <a:gd name="T66" fmla="*/ 137 w 313"/>
                <a:gd name="T67" fmla="*/ 87 h 317"/>
                <a:gd name="T68" fmla="*/ 126 w 313"/>
                <a:gd name="T69" fmla="*/ 80 h 317"/>
                <a:gd name="T70" fmla="*/ 108 w 313"/>
                <a:gd name="T71" fmla="*/ 64 h 317"/>
                <a:gd name="T72" fmla="*/ 100 w 313"/>
                <a:gd name="T73" fmla="*/ 50 h 317"/>
                <a:gd name="T74" fmla="*/ 84 w 313"/>
                <a:gd name="T75" fmla="*/ 32 h 317"/>
                <a:gd name="T76" fmla="*/ 69 w 313"/>
                <a:gd name="T77" fmla="*/ 37 h 317"/>
                <a:gd name="T78" fmla="*/ 52 w 313"/>
                <a:gd name="T79" fmla="*/ 25 h 317"/>
                <a:gd name="T80" fmla="*/ 43 w 313"/>
                <a:gd name="T81" fmla="*/ 14 h 317"/>
                <a:gd name="T82" fmla="*/ 28 w 313"/>
                <a:gd name="T83" fmla="*/ 9 h 317"/>
                <a:gd name="T84" fmla="*/ 16 w 313"/>
                <a:gd name="T85" fmla="*/ 2 h 317"/>
                <a:gd name="T86" fmla="*/ 3 w 313"/>
                <a:gd name="T87" fmla="*/ 0 h 317"/>
                <a:gd name="T88" fmla="*/ 0 w 313"/>
                <a:gd name="T89" fmla="*/ 28 h 317"/>
                <a:gd name="T90" fmla="*/ 3 w 313"/>
                <a:gd name="T91" fmla="*/ 51 h 317"/>
                <a:gd name="T92" fmla="*/ 12 w 313"/>
                <a:gd name="T93" fmla="*/ 82 h 317"/>
                <a:gd name="T94" fmla="*/ 16 w 313"/>
                <a:gd name="T95" fmla="*/ 98 h 317"/>
                <a:gd name="T96" fmla="*/ 21 w 313"/>
                <a:gd name="T97" fmla="*/ 112 h 317"/>
                <a:gd name="T98" fmla="*/ 35 w 313"/>
                <a:gd name="T99" fmla="*/ 103 h 317"/>
                <a:gd name="T100" fmla="*/ 48 w 313"/>
                <a:gd name="T101" fmla="*/ 108 h 317"/>
                <a:gd name="T102" fmla="*/ 43 w 313"/>
                <a:gd name="T103" fmla="*/ 121 h 317"/>
                <a:gd name="T104" fmla="*/ 35 w 313"/>
                <a:gd name="T105" fmla="*/ 133 h 317"/>
                <a:gd name="T106" fmla="*/ 44 w 313"/>
                <a:gd name="T107" fmla="*/ 165 h 317"/>
                <a:gd name="T108" fmla="*/ 48 w 313"/>
                <a:gd name="T109" fmla="*/ 183 h 317"/>
                <a:gd name="T110" fmla="*/ 68 w 313"/>
                <a:gd name="T111" fmla="*/ 215 h 317"/>
                <a:gd name="T112" fmla="*/ 82 w 313"/>
                <a:gd name="T113" fmla="*/ 245 h 317"/>
                <a:gd name="T114" fmla="*/ 112 w 313"/>
                <a:gd name="T115" fmla="*/ 295 h 317"/>
                <a:gd name="T116" fmla="*/ 123 w 313"/>
                <a:gd name="T117" fmla="*/ 315 h 317"/>
                <a:gd name="T118" fmla="*/ 139 w 313"/>
                <a:gd name="T119" fmla="*/ 317 h 317"/>
                <a:gd name="T120" fmla="*/ 139 w 313"/>
                <a:gd name="T121" fmla="*/ 317 h 317"/>
                <a:gd name="T122" fmla="*/ 139 w 313"/>
                <a:gd name="T12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7">
                  <a:moveTo>
                    <a:pt x="139" y="317"/>
                  </a:moveTo>
                  <a:lnTo>
                    <a:pt x="142" y="304"/>
                  </a:lnTo>
                  <a:lnTo>
                    <a:pt x="157" y="301"/>
                  </a:lnTo>
                  <a:lnTo>
                    <a:pt x="173" y="302"/>
                  </a:lnTo>
                  <a:lnTo>
                    <a:pt x="180" y="290"/>
                  </a:lnTo>
                  <a:lnTo>
                    <a:pt x="190" y="285"/>
                  </a:lnTo>
                  <a:lnTo>
                    <a:pt x="205" y="277"/>
                  </a:lnTo>
                  <a:lnTo>
                    <a:pt x="217" y="276"/>
                  </a:lnTo>
                  <a:lnTo>
                    <a:pt x="219" y="263"/>
                  </a:lnTo>
                  <a:lnTo>
                    <a:pt x="235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6" y="272"/>
                  </a:lnTo>
                  <a:lnTo>
                    <a:pt x="290" y="269"/>
                  </a:lnTo>
                  <a:lnTo>
                    <a:pt x="302" y="263"/>
                  </a:lnTo>
                  <a:lnTo>
                    <a:pt x="313" y="267"/>
                  </a:lnTo>
                  <a:lnTo>
                    <a:pt x="311" y="254"/>
                  </a:lnTo>
                  <a:lnTo>
                    <a:pt x="306" y="240"/>
                  </a:lnTo>
                  <a:lnTo>
                    <a:pt x="304" y="228"/>
                  </a:lnTo>
                  <a:lnTo>
                    <a:pt x="299" y="217"/>
                  </a:lnTo>
                  <a:lnTo>
                    <a:pt x="292" y="199"/>
                  </a:lnTo>
                  <a:lnTo>
                    <a:pt x="279" y="192"/>
                  </a:lnTo>
                  <a:lnTo>
                    <a:pt x="269" y="181"/>
                  </a:lnTo>
                  <a:lnTo>
                    <a:pt x="256" y="169"/>
                  </a:lnTo>
                  <a:lnTo>
                    <a:pt x="249" y="158"/>
                  </a:lnTo>
                  <a:lnTo>
                    <a:pt x="240" y="148"/>
                  </a:lnTo>
                  <a:lnTo>
                    <a:pt x="228" y="140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89" y="114"/>
                  </a:lnTo>
                  <a:lnTo>
                    <a:pt x="178" y="105"/>
                  </a:lnTo>
                  <a:lnTo>
                    <a:pt x="164" y="107"/>
                  </a:lnTo>
                  <a:lnTo>
                    <a:pt x="149" y="94"/>
                  </a:lnTo>
                  <a:lnTo>
                    <a:pt x="137" y="87"/>
                  </a:lnTo>
                  <a:lnTo>
                    <a:pt x="126" y="80"/>
                  </a:lnTo>
                  <a:lnTo>
                    <a:pt x="108" y="64"/>
                  </a:lnTo>
                  <a:lnTo>
                    <a:pt x="100" y="50"/>
                  </a:lnTo>
                  <a:lnTo>
                    <a:pt x="84" y="32"/>
                  </a:lnTo>
                  <a:lnTo>
                    <a:pt x="69" y="37"/>
                  </a:lnTo>
                  <a:lnTo>
                    <a:pt x="52" y="25"/>
                  </a:lnTo>
                  <a:lnTo>
                    <a:pt x="43" y="14"/>
                  </a:lnTo>
                  <a:lnTo>
                    <a:pt x="28" y="9"/>
                  </a:lnTo>
                  <a:lnTo>
                    <a:pt x="16" y="2"/>
                  </a:lnTo>
                  <a:lnTo>
                    <a:pt x="3" y="0"/>
                  </a:lnTo>
                  <a:lnTo>
                    <a:pt x="0" y="28"/>
                  </a:lnTo>
                  <a:lnTo>
                    <a:pt x="3" y="51"/>
                  </a:lnTo>
                  <a:lnTo>
                    <a:pt x="12" y="82"/>
                  </a:lnTo>
                  <a:lnTo>
                    <a:pt x="16" y="98"/>
                  </a:lnTo>
                  <a:lnTo>
                    <a:pt x="21" y="112"/>
                  </a:lnTo>
                  <a:lnTo>
                    <a:pt x="35" y="103"/>
                  </a:lnTo>
                  <a:lnTo>
                    <a:pt x="48" y="108"/>
                  </a:lnTo>
                  <a:lnTo>
                    <a:pt x="43" y="121"/>
                  </a:lnTo>
                  <a:lnTo>
                    <a:pt x="35" y="133"/>
                  </a:lnTo>
                  <a:lnTo>
                    <a:pt x="44" y="165"/>
                  </a:lnTo>
                  <a:lnTo>
                    <a:pt x="48" y="183"/>
                  </a:lnTo>
                  <a:lnTo>
                    <a:pt x="68" y="215"/>
                  </a:lnTo>
                  <a:lnTo>
                    <a:pt x="82" y="245"/>
                  </a:lnTo>
                  <a:lnTo>
                    <a:pt x="112" y="295"/>
                  </a:lnTo>
                  <a:lnTo>
                    <a:pt x="123" y="315"/>
                  </a:lnTo>
                  <a:lnTo>
                    <a:pt x="139" y="317"/>
                  </a:lnTo>
                  <a:lnTo>
                    <a:pt x="139" y="317"/>
                  </a:lnTo>
                  <a:lnTo>
                    <a:pt x="139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6">
              <a:extLst>
                <a:ext uri="{FF2B5EF4-FFF2-40B4-BE49-F238E27FC236}">
                  <a16:creationId xmlns:a16="http://schemas.microsoft.com/office/drawing/2014/main" id="{2957AE99-55AD-06C5-F740-DF9DF103AD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27538" y="6371822"/>
              <a:ext cx="618883" cy="716008"/>
            </a:xfrm>
            <a:custGeom>
              <a:avLst/>
              <a:gdLst>
                <a:gd name="T0" fmla="*/ 214 w 274"/>
                <a:gd name="T1" fmla="*/ 317 h 317"/>
                <a:gd name="T2" fmla="*/ 226 w 274"/>
                <a:gd name="T3" fmla="*/ 317 h 317"/>
                <a:gd name="T4" fmla="*/ 274 w 274"/>
                <a:gd name="T5" fmla="*/ 276 h 317"/>
                <a:gd name="T6" fmla="*/ 262 w 274"/>
                <a:gd name="T7" fmla="*/ 266 h 317"/>
                <a:gd name="T8" fmla="*/ 255 w 274"/>
                <a:gd name="T9" fmla="*/ 255 h 317"/>
                <a:gd name="T10" fmla="*/ 246 w 274"/>
                <a:gd name="T11" fmla="*/ 244 h 317"/>
                <a:gd name="T12" fmla="*/ 237 w 274"/>
                <a:gd name="T13" fmla="*/ 230 h 317"/>
                <a:gd name="T14" fmla="*/ 239 w 274"/>
                <a:gd name="T15" fmla="*/ 218 h 317"/>
                <a:gd name="T16" fmla="*/ 225 w 274"/>
                <a:gd name="T17" fmla="*/ 200 h 317"/>
                <a:gd name="T18" fmla="*/ 217 w 274"/>
                <a:gd name="T19" fmla="*/ 189 h 317"/>
                <a:gd name="T20" fmla="*/ 205 w 274"/>
                <a:gd name="T21" fmla="*/ 178 h 317"/>
                <a:gd name="T22" fmla="*/ 203 w 274"/>
                <a:gd name="T23" fmla="*/ 164 h 317"/>
                <a:gd name="T24" fmla="*/ 189 w 274"/>
                <a:gd name="T25" fmla="*/ 150 h 317"/>
                <a:gd name="T26" fmla="*/ 189 w 274"/>
                <a:gd name="T27" fmla="*/ 134 h 317"/>
                <a:gd name="T28" fmla="*/ 193 w 274"/>
                <a:gd name="T29" fmla="*/ 121 h 317"/>
                <a:gd name="T30" fmla="*/ 185 w 274"/>
                <a:gd name="T31" fmla="*/ 111 h 317"/>
                <a:gd name="T32" fmla="*/ 161 w 274"/>
                <a:gd name="T33" fmla="*/ 98 h 317"/>
                <a:gd name="T34" fmla="*/ 162 w 274"/>
                <a:gd name="T35" fmla="*/ 82 h 317"/>
                <a:gd name="T36" fmla="*/ 178 w 274"/>
                <a:gd name="T37" fmla="*/ 57 h 317"/>
                <a:gd name="T38" fmla="*/ 164 w 274"/>
                <a:gd name="T39" fmla="*/ 43 h 317"/>
                <a:gd name="T40" fmla="*/ 162 w 274"/>
                <a:gd name="T41" fmla="*/ 29 h 317"/>
                <a:gd name="T42" fmla="*/ 155 w 274"/>
                <a:gd name="T43" fmla="*/ 18 h 317"/>
                <a:gd name="T44" fmla="*/ 166 w 274"/>
                <a:gd name="T45" fmla="*/ 8 h 317"/>
                <a:gd name="T46" fmla="*/ 150 w 274"/>
                <a:gd name="T47" fmla="*/ 2 h 317"/>
                <a:gd name="T48" fmla="*/ 143 w 274"/>
                <a:gd name="T49" fmla="*/ 15 h 317"/>
                <a:gd name="T50" fmla="*/ 130 w 274"/>
                <a:gd name="T51" fmla="*/ 9 h 317"/>
                <a:gd name="T52" fmla="*/ 118 w 274"/>
                <a:gd name="T53" fmla="*/ 4 h 317"/>
                <a:gd name="T54" fmla="*/ 105 w 274"/>
                <a:gd name="T55" fmla="*/ 0 h 317"/>
                <a:gd name="T56" fmla="*/ 95 w 274"/>
                <a:gd name="T57" fmla="*/ 8 h 317"/>
                <a:gd name="T58" fmla="*/ 80 w 274"/>
                <a:gd name="T59" fmla="*/ 13 h 317"/>
                <a:gd name="T60" fmla="*/ 68 w 274"/>
                <a:gd name="T61" fmla="*/ 18 h 317"/>
                <a:gd name="T62" fmla="*/ 52 w 274"/>
                <a:gd name="T63" fmla="*/ 13 h 317"/>
                <a:gd name="T64" fmla="*/ 41 w 274"/>
                <a:gd name="T65" fmla="*/ 18 h 317"/>
                <a:gd name="T66" fmla="*/ 31 w 274"/>
                <a:gd name="T67" fmla="*/ 27 h 317"/>
                <a:gd name="T68" fmla="*/ 15 w 274"/>
                <a:gd name="T69" fmla="*/ 34 h 317"/>
                <a:gd name="T70" fmla="*/ 4 w 274"/>
                <a:gd name="T71" fmla="*/ 40 h 317"/>
                <a:gd name="T72" fmla="*/ 0 w 274"/>
                <a:gd name="T73" fmla="*/ 59 h 317"/>
                <a:gd name="T74" fmla="*/ 9 w 274"/>
                <a:gd name="T75" fmla="*/ 75 h 317"/>
                <a:gd name="T76" fmla="*/ 23 w 274"/>
                <a:gd name="T77" fmla="*/ 120 h 317"/>
                <a:gd name="T78" fmla="*/ 38 w 274"/>
                <a:gd name="T79" fmla="*/ 157 h 317"/>
                <a:gd name="T80" fmla="*/ 48 w 274"/>
                <a:gd name="T81" fmla="*/ 194 h 317"/>
                <a:gd name="T82" fmla="*/ 75 w 274"/>
                <a:gd name="T83" fmla="*/ 223 h 317"/>
                <a:gd name="T84" fmla="*/ 75 w 274"/>
                <a:gd name="T85" fmla="*/ 239 h 317"/>
                <a:gd name="T86" fmla="*/ 82 w 274"/>
                <a:gd name="T87" fmla="*/ 262 h 317"/>
                <a:gd name="T88" fmla="*/ 77 w 274"/>
                <a:gd name="T89" fmla="*/ 278 h 317"/>
                <a:gd name="T90" fmla="*/ 93 w 274"/>
                <a:gd name="T91" fmla="*/ 280 h 317"/>
                <a:gd name="T92" fmla="*/ 105 w 274"/>
                <a:gd name="T93" fmla="*/ 292 h 317"/>
                <a:gd name="T94" fmla="*/ 123 w 274"/>
                <a:gd name="T95" fmla="*/ 294 h 317"/>
                <a:gd name="T96" fmla="*/ 137 w 274"/>
                <a:gd name="T97" fmla="*/ 292 h 317"/>
                <a:gd name="T98" fmla="*/ 153 w 274"/>
                <a:gd name="T99" fmla="*/ 291 h 317"/>
                <a:gd name="T100" fmla="*/ 164 w 274"/>
                <a:gd name="T101" fmla="*/ 299 h 317"/>
                <a:gd name="T102" fmla="*/ 180 w 274"/>
                <a:gd name="T103" fmla="*/ 301 h 317"/>
                <a:gd name="T104" fmla="*/ 189 w 274"/>
                <a:gd name="T105" fmla="*/ 312 h 317"/>
                <a:gd name="T106" fmla="*/ 205 w 274"/>
                <a:gd name="T107" fmla="*/ 317 h 317"/>
                <a:gd name="T108" fmla="*/ 214 w 274"/>
                <a:gd name="T109" fmla="*/ 317 h 317"/>
                <a:gd name="T110" fmla="*/ 214 w 274"/>
                <a:gd name="T111" fmla="*/ 317 h 317"/>
                <a:gd name="T112" fmla="*/ 214 w 274"/>
                <a:gd name="T11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317">
                  <a:moveTo>
                    <a:pt x="214" y="317"/>
                  </a:moveTo>
                  <a:lnTo>
                    <a:pt x="226" y="317"/>
                  </a:lnTo>
                  <a:lnTo>
                    <a:pt x="274" y="276"/>
                  </a:lnTo>
                  <a:lnTo>
                    <a:pt x="262" y="266"/>
                  </a:lnTo>
                  <a:lnTo>
                    <a:pt x="255" y="255"/>
                  </a:lnTo>
                  <a:lnTo>
                    <a:pt x="246" y="244"/>
                  </a:lnTo>
                  <a:lnTo>
                    <a:pt x="237" y="230"/>
                  </a:lnTo>
                  <a:lnTo>
                    <a:pt x="239" y="218"/>
                  </a:lnTo>
                  <a:lnTo>
                    <a:pt x="225" y="200"/>
                  </a:lnTo>
                  <a:lnTo>
                    <a:pt x="217" y="189"/>
                  </a:lnTo>
                  <a:lnTo>
                    <a:pt x="205" y="178"/>
                  </a:lnTo>
                  <a:lnTo>
                    <a:pt x="203" y="164"/>
                  </a:lnTo>
                  <a:lnTo>
                    <a:pt x="189" y="150"/>
                  </a:lnTo>
                  <a:lnTo>
                    <a:pt x="189" y="134"/>
                  </a:lnTo>
                  <a:lnTo>
                    <a:pt x="193" y="121"/>
                  </a:lnTo>
                  <a:lnTo>
                    <a:pt x="185" y="111"/>
                  </a:lnTo>
                  <a:lnTo>
                    <a:pt x="161" y="98"/>
                  </a:lnTo>
                  <a:lnTo>
                    <a:pt x="162" y="82"/>
                  </a:lnTo>
                  <a:lnTo>
                    <a:pt x="178" y="57"/>
                  </a:lnTo>
                  <a:lnTo>
                    <a:pt x="164" y="43"/>
                  </a:lnTo>
                  <a:lnTo>
                    <a:pt x="162" y="29"/>
                  </a:lnTo>
                  <a:lnTo>
                    <a:pt x="155" y="18"/>
                  </a:lnTo>
                  <a:lnTo>
                    <a:pt x="166" y="8"/>
                  </a:lnTo>
                  <a:lnTo>
                    <a:pt x="150" y="2"/>
                  </a:lnTo>
                  <a:lnTo>
                    <a:pt x="143" y="15"/>
                  </a:lnTo>
                  <a:lnTo>
                    <a:pt x="130" y="9"/>
                  </a:lnTo>
                  <a:lnTo>
                    <a:pt x="118" y="4"/>
                  </a:lnTo>
                  <a:lnTo>
                    <a:pt x="105" y="0"/>
                  </a:lnTo>
                  <a:lnTo>
                    <a:pt x="95" y="8"/>
                  </a:lnTo>
                  <a:lnTo>
                    <a:pt x="80" y="13"/>
                  </a:lnTo>
                  <a:lnTo>
                    <a:pt x="68" y="18"/>
                  </a:lnTo>
                  <a:lnTo>
                    <a:pt x="52" y="13"/>
                  </a:lnTo>
                  <a:lnTo>
                    <a:pt x="41" y="18"/>
                  </a:lnTo>
                  <a:lnTo>
                    <a:pt x="31" y="27"/>
                  </a:lnTo>
                  <a:lnTo>
                    <a:pt x="15" y="34"/>
                  </a:lnTo>
                  <a:lnTo>
                    <a:pt x="4" y="40"/>
                  </a:lnTo>
                  <a:lnTo>
                    <a:pt x="0" y="59"/>
                  </a:lnTo>
                  <a:lnTo>
                    <a:pt x="9" y="75"/>
                  </a:lnTo>
                  <a:lnTo>
                    <a:pt x="23" y="120"/>
                  </a:lnTo>
                  <a:lnTo>
                    <a:pt x="38" y="157"/>
                  </a:lnTo>
                  <a:lnTo>
                    <a:pt x="48" y="194"/>
                  </a:lnTo>
                  <a:lnTo>
                    <a:pt x="75" y="223"/>
                  </a:lnTo>
                  <a:lnTo>
                    <a:pt x="75" y="239"/>
                  </a:lnTo>
                  <a:lnTo>
                    <a:pt x="82" y="262"/>
                  </a:lnTo>
                  <a:lnTo>
                    <a:pt x="77" y="278"/>
                  </a:lnTo>
                  <a:lnTo>
                    <a:pt x="93" y="280"/>
                  </a:lnTo>
                  <a:lnTo>
                    <a:pt x="105" y="292"/>
                  </a:lnTo>
                  <a:lnTo>
                    <a:pt x="123" y="294"/>
                  </a:lnTo>
                  <a:lnTo>
                    <a:pt x="137" y="292"/>
                  </a:lnTo>
                  <a:lnTo>
                    <a:pt x="153" y="291"/>
                  </a:lnTo>
                  <a:lnTo>
                    <a:pt x="164" y="299"/>
                  </a:lnTo>
                  <a:lnTo>
                    <a:pt x="180" y="301"/>
                  </a:lnTo>
                  <a:lnTo>
                    <a:pt x="189" y="312"/>
                  </a:lnTo>
                  <a:lnTo>
                    <a:pt x="205" y="317"/>
                  </a:lnTo>
                  <a:lnTo>
                    <a:pt x="214" y="317"/>
                  </a:lnTo>
                  <a:lnTo>
                    <a:pt x="214" y="317"/>
                  </a:lnTo>
                  <a:lnTo>
                    <a:pt x="214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7">
              <a:extLst>
                <a:ext uri="{FF2B5EF4-FFF2-40B4-BE49-F238E27FC236}">
                  <a16:creationId xmlns:a16="http://schemas.microsoft.com/office/drawing/2014/main" id="{BF58C865-4D83-3F6A-5421-4F862E9553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873343" y="5565466"/>
              <a:ext cx="910256" cy="749888"/>
            </a:xfrm>
            <a:custGeom>
              <a:avLst/>
              <a:gdLst>
                <a:gd name="T0" fmla="*/ 230 w 403"/>
                <a:gd name="T1" fmla="*/ 332 h 332"/>
                <a:gd name="T2" fmla="*/ 244 w 403"/>
                <a:gd name="T3" fmla="*/ 324 h 332"/>
                <a:gd name="T4" fmla="*/ 260 w 403"/>
                <a:gd name="T5" fmla="*/ 304 h 332"/>
                <a:gd name="T6" fmla="*/ 278 w 403"/>
                <a:gd name="T7" fmla="*/ 290 h 332"/>
                <a:gd name="T8" fmla="*/ 269 w 403"/>
                <a:gd name="T9" fmla="*/ 276 h 332"/>
                <a:gd name="T10" fmla="*/ 248 w 403"/>
                <a:gd name="T11" fmla="*/ 247 h 332"/>
                <a:gd name="T12" fmla="*/ 253 w 403"/>
                <a:gd name="T13" fmla="*/ 227 h 332"/>
                <a:gd name="T14" fmla="*/ 264 w 403"/>
                <a:gd name="T15" fmla="*/ 217 h 332"/>
                <a:gd name="T16" fmla="*/ 271 w 403"/>
                <a:gd name="T17" fmla="*/ 204 h 332"/>
                <a:gd name="T18" fmla="*/ 282 w 403"/>
                <a:gd name="T19" fmla="*/ 179 h 332"/>
                <a:gd name="T20" fmla="*/ 294 w 403"/>
                <a:gd name="T21" fmla="*/ 174 h 332"/>
                <a:gd name="T22" fmla="*/ 301 w 403"/>
                <a:gd name="T23" fmla="*/ 153 h 332"/>
                <a:gd name="T24" fmla="*/ 316 w 403"/>
                <a:gd name="T25" fmla="*/ 138 h 332"/>
                <a:gd name="T26" fmla="*/ 323 w 403"/>
                <a:gd name="T27" fmla="*/ 126 h 332"/>
                <a:gd name="T28" fmla="*/ 332 w 403"/>
                <a:gd name="T29" fmla="*/ 114 h 332"/>
                <a:gd name="T30" fmla="*/ 342 w 403"/>
                <a:gd name="T31" fmla="*/ 106 h 332"/>
                <a:gd name="T32" fmla="*/ 349 w 403"/>
                <a:gd name="T33" fmla="*/ 94 h 332"/>
                <a:gd name="T34" fmla="*/ 365 w 403"/>
                <a:gd name="T35" fmla="*/ 96 h 332"/>
                <a:gd name="T36" fmla="*/ 383 w 403"/>
                <a:gd name="T37" fmla="*/ 89 h 332"/>
                <a:gd name="T38" fmla="*/ 394 w 403"/>
                <a:gd name="T39" fmla="*/ 80 h 332"/>
                <a:gd name="T40" fmla="*/ 403 w 403"/>
                <a:gd name="T41" fmla="*/ 65 h 332"/>
                <a:gd name="T42" fmla="*/ 387 w 403"/>
                <a:gd name="T43" fmla="*/ 60 h 332"/>
                <a:gd name="T44" fmla="*/ 372 w 403"/>
                <a:gd name="T45" fmla="*/ 51 h 332"/>
                <a:gd name="T46" fmla="*/ 356 w 403"/>
                <a:gd name="T47" fmla="*/ 46 h 332"/>
                <a:gd name="T48" fmla="*/ 349 w 403"/>
                <a:gd name="T49" fmla="*/ 55 h 332"/>
                <a:gd name="T50" fmla="*/ 333 w 403"/>
                <a:gd name="T51" fmla="*/ 46 h 332"/>
                <a:gd name="T52" fmla="*/ 321 w 403"/>
                <a:gd name="T53" fmla="*/ 39 h 332"/>
                <a:gd name="T54" fmla="*/ 305 w 403"/>
                <a:gd name="T55" fmla="*/ 37 h 332"/>
                <a:gd name="T56" fmla="*/ 292 w 403"/>
                <a:gd name="T57" fmla="*/ 32 h 332"/>
                <a:gd name="T58" fmla="*/ 282 w 403"/>
                <a:gd name="T59" fmla="*/ 25 h 332"/>
                <a:gd name="T60" fmla="*/ 271 w 403"/>
                <a:gd name="T61" fmla="*/ 7 h 332"/>
                <a:gd name="T62" fmla="*/ 259 w 403"/>
                <a:gd name="T63" fmla="*/ 1 h 332"/>
                <a:gd name="T64" fmla="*/ 241 w 403"/>
                <a:gd name="T65" fmla="*/ 7 h 332"/>
                <a:gd name="T66" fmla="*/ 225 w 403"/>
                <a:gd name="T67" fmla="*/ 10 h 332"/>
                <a:gd name="T68" fmla="*/ 211 w 403"/>
                <a:gd name="T69" fmla="*/ 12 h 332"/>
                <a:gd name="T70" fmla="*/ 196 w 403"/>
                <a:gd name="T71" fmla="*/ 26 h 332"/>
                <a:gd name="T72" fmla="*/ 184 w 403"/>
                <a:gd name="T73" fmla="*/ 19 h 332"/>
                <a:gd name="T74" fmla="*/ 170 w 403"/>
                <a:gd name="T75" fmla="*/ 16 h 332"/>
                <a:gd name="T76" fmla="*/ 150 w 403"/>
                <a:gd name="T77" fmla="*/ 14 h 332"/>
                <a:gd name="T78" fmla="*/ 138 w 403"/>
                <a:gd name="T79" fmla="*/ 0 h 332"/>
                <a:gd name="T80" fmla="*/ 107 w 403"/>
                <a:gd name="T81" fmla="*/ 9 h 332"/>
                <a:gd name="T82" fmla="*/ 97 w 403"/>
                <a:gd name="T83" fmla="*/ 25 h 332"/>
                <a:gd name="T84" fmla="*/ 65 w 403"/>
                <a:gd name="T85" fmla="*/ 42 h 332"/>
                <a:gd name="T86" fmla="*/ 54 w 403"/>
                <a:gd name="T87" fmla="*/ 32 h 332"/>
                <a:gd name="T88" fmla="*/ 36 w 403"/>
                <a:gd name="T89" fmla="*/ 42 h 332"/>
                <a:gd name="T90" fmla="*/ 27 w 403"/>
                <a:gd name="T91" fmla="*/ 57 h 332"/>
                <a:gd name="T92" fmla="*/ 33 w 403"/>
                <a:gd name="T93" fmla="*/ 78 h 332"/>
                <a:gd name="T94" fmla="*/ 24 w 403"/>
                <a:gd name="T95" fmla="*/ 96 h 332"/>
                <a:gd name="T96" fmla="*/ 50 w 403"/>
                <a:gd name="T97" fmla="*/ 131 h 332"/>
                <a:gd name="T98" fmla="*/ 25 w 403"/>
                <a:gd name="T99" fmla="*/ 183 h 332"/>
                <a:gd name="T100" fmla="*/ 0 w 403"/>
                <a:gd name="T101" fmla="*/ 220 h 332"/>
                <a:gd name="T102" fmla="*/ 9 w 403"/>
                <a:gd name="T103" fmla="*/ 231 h 332"/>
                <a:gd name="T104" fmla="*/ 22 w 403"/>
                <a:gd name="T105" fmla="*/ 238 h 332"/>
                <a:gd name="T106" fmla="*/ 18 w 403"/>
                <a:gd name="T107" fmla="*/ 258 h 332"/>
                <a:gd name="T108" fmla="*/ 47 w 403"/>
                <a:gd name="T109" fmla="*/ 277 h 332"/>
                <a:gd name="T110" fmla="*/ 146 w 403"/>
                <a:gd name="T111" fmla="*/ 322 h 332"/>
                <a:gd name="T112" fmla="*/ 198 w 403"/>
                <a:gd name="T113" fmla="*/ 309 h 332"/>
                <a:gd name="T114" fmla="*/ 218 w 403"/>
                <a:gd name="T115" fmla="*/ 322 h 332"/>
                <a:gd name="T116" fmla="*/ 230 w 403"/>
                <a:gd name="T117" fmla="*/ 332 h 332"/>
                <a:gd name="T118" fmla="*/ 230 w 403"/>
                <a:gd name="T119" fmla="*/ 332 h 332"/>
                <a:gd name="T120" fmla="*/ 230 w 403"/>
                <a:gd name="T121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3" h="332">
                  <a:moveTo>
                    <a:pt x="230" y="332"/>
                  </a:moveTo>
                  <a:lnTo>
                    <a:pt x="244" y="324"/>
                  </a:lnTo>
                  <a:lnTo>
                    <a:pt x="260" y="304"/>
                  </a:lnTo>
                  <a:lnTo>
                    <a:pt x="278" y="290"/>
                  </a:lnTo>
                  <a:lnTo>
                    <a:pt x="269" y="276"/>
                  </a:lnTo>
                  <a:lnTo>
                    <a:pt x="248" y="247"/>
                  </a:lnTo>
                  <a:lnTo>
                    <a:pt x="253" y="227"/>
                  </a:lnTo>
                  <a:lnTo>
                    <a:pt x="264" y="217"/>
                  </a:lnTo>
                  <a:lnTo>
                    <a:pt x="271" y="204"/>
                  </a:lnTo>
                  <a:lnTo>
                    <a:pt x="282" y="179"/>
                  </a:lnTo>
                  <a:lnTo>
                    <a:pt x="294" y="174"/>
                  </a:lnTo>
                  <a:lnTo>
                    <a:pt x="301" y="153"/>
                  </a:lnTo>
                  <a:lnTo>
                    <a:pt x="316" y="138"/>
                  </a:lnTo>
                  <a:lnTo>
                    <a:pt x="323" y="126"/>
                  </a:lnTo>
                  <a:lnTo>
                    <a:pt x="332" y="114"/>
                  </a:lnTo>
                  <a:lnTo>
                    <a:pt x="342" y="106"/>
                  </a:lnTo>
                  <a:lnTo>
                    <a:pt x="349" y="94"/>
                  </a:lnTo>
                  <a:lnTo>
                    <a:pt x="365" y="96"/>
                  </a:lnTo>
                  <a:lnTo>
                    <a:pt x="383" y="89"/>
                  </a:lnTo>
                  <a:lnTo>
                    <a:pt x="394" y="80"/>
                  </a:lnTo>
                  <a:lnTo>
                    <a:pt x="403" y="65"/>
                  </a:lnTo>
                  <a:lnTo>
                    <a:pt x="387" y="60"/>
                  </a:lnTo>
                  <a:lnTo>
                    <a:pt x="372" y="51"/>
                  </a:lnTo>
                  <a:lnTo>
                    <a:pt x="356" y="46"/>
                  </a:lnTo>
                  <a:lnTo>
                    <a:pt x="349" y="55"/>
                  </a:lnTo>
                  <a:lnTo>
                    <a:pt x="333" y="46"/>
                  </a:lnTo>
                  <a:lnTo>
                    <a:pt x="321" y="39"/>
                  </a:lnTo>
                  <a:lnTo>
                    <a:pt x="305" y="37"/>
                  </a:lnTo>
                  <a:lnTo>
                    <a:pt x="292" y="32"/>
                  </a:lnTo>
                  <a:lnTo>
                    <a:pt x="282" y="25"/>
                  </a:lnTo>
                  <a:lnTo>
                    <a:pt x="271" y="7"/>
                  </a:lnTo>
                  <a:lnTo>
                    <a:pt x="259" y="1"/>
                  </a:lnTo>
                  <a:lnTo>
                    <a:pt x="241" y="7"/>
                  </a:lnTo>
                  <a:lnTo>
                    <a:pt x="225" y="10"/>
                  </a:lnTo>
                  <a:lnTo>
                    <a:pt x="211" y="12"/>
                  </a:lnTo>
                  <a:lnTo>
                    <a:pt x="196" y="26"/>
                  </a:lnTo>
                  <a:lnTo>
                    <a:pt x="184" y="19"/>
                  </a:lnTo>
                  <a:lnTo>
                    <a:pt x="170" y="16"/>
                  </a:lnTo>
                  <a:lnTo>
                    <a:pt x="150" y="14"/>
                  </a:lnTo>
                  <a:lnTo>
                    <a:pt x="138" y="0"/>
                  </a:lnTo>
                  <a:lnTo>
                    <a:pt x="107" y="9"/>
                  </a:lnTo>
                  <a:lnTo>
                    <a:pt x="97" y="25"/>
                  </a:lnTo>
                  <a:lnTo>
                    <a:pt x="65" y="42"/>
                  </a:lnTo>
                  <a:lnTo>
                    <a:pt x="54" y="32"/>
                  </a:lnTo>
                  <a:lnTo>
                    <a:pt x="36" y="42"/>
                  </a:lnTo>
                  <a:lnTo>
                    <a:pt x="27" y="57"/>
                  </a:lnTo>
                  <a:lnTo>
                    <a:pt x="33" y="78"/>
                  </a:lnTo>
                  <a:lnTo>
                    <a:pt x="24" y="96"/>
                  </a:lnTo>
                  <a:lnTo>
                    <a:pt x="50" y="131"/>
                  </a:lnTo>
                  <a:lnTo>
                    <a:pt x="25" y="183"/>
                  </a:lnTo>
                  <a:lnTo>
                    <a:pt x="0" y="220"/>
                  </a:lnTo>
                  <a:lnTo>
                    <a:pt x="9" y="231"/>
                  </a:lnTo>
                  <a:lnTo>
                    <a:pt x="22" y="238"/>
                  </a:lnTo>
                  <a:lnTo>
                    <a:pt x="18" y="258"/>
                  </a:lnTo>
                  <a:lnTo>
                    <a:pt x="47" y="277"/>
                  </a:lnTo>
                  <a:lnTo>
                    <a:pt x="146" y="322"/>
                  </a:lnTo>
                  <a:lnTo>
                    <a:pt x="198" y="309"/>
                  </a:lnTo>
                  <a:lnTo>
                    <a:pt x="218" y="322"/>
                  </a:lnTo>
                  <a:lnTo>
                    <a:pt x="230" y="332"/>
                  </a:lnTo>
                  <a:lnTo>
                    <a:pt x="230" y="332"/>
                  </a:lnTo>
                  <a:lnTo>
                    <a:pt x="230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">
              <a:extLst>
                <a:ext uri="{FF2B5EF4-FFF2-40B4-BE49-F238E27FC236}">
                  <a16:creationId xmlns:a16="http://schemas.microsoft.com/office/drawing/2014/main" id="{FB0CB872-B7D7-9959-84F3-B7CC5A25C5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88326" y="6220489"/>
              <a:ext cx="575969" cy="618883"/>
            </a:xfrm>
            <a:custGeom>
              <a:avLst/>
              <a:gdLst>
                <a:gd name="T0" fmla="*/ 98 w 255"/>
                <a:gd name="T1" fmla="*/ 274 h 274"/>
                <a:gd name="T2" fmla="*/ 111 w 255"/>
                <a:gd name="T3" fmla="*/ 265 h 274"/>
                <a:gd name="T4" fmla="*/ 127 w 255"/>
                <a:gd name="T5" fmla="*/ 270 h 274"/>
                <a:gd name="T6" fmla="*/ 121 w 255"/>
                <a:gd name="T7" fmla="*/ 256 h 274"/>
                <a:gd name="T8" fmla="*/ 121 w 255"/>
                <a:gd name="T9" fmla="*/ 240 h 274"/>
                <a:gd name="T10" fmla="*/ 132 w 255"/>
                <a:gd name="T11" fmla="*/ 231 h 274"/>
                <a:gd name="T12" fmla="*/ 139 w 255"/>
                <a:gd name="T13" fmla="*/ 217 h 274"/>
                <a:gd name="T14" fmla="*/ 148 w 255"/>
                <a:gd name="T15" fmla="*/ 208 h 274"/>
                <a:gd name="T16" fmla="*/ 155 w 255"/>
                <a:gd name="T17" fmla="*/ 196 h 274"/>
                <a:gd name="T18" fmla="*/ 171 w 255"/>
                <a:gd name="T19" fmla="*/ 201 h 274"/>
                <a:gd name="T20" fmla="*/ 187 w 255"/>
                <a:gd name="T21" fmla="*/ 201 h 274"/>
                <a:gd name="T22" fmla="*/ 200 w 255"/>
                <a:gd name="T23" fmla="*/ 201 h 274"/>
                <a:gd name="T24" fmla="*/ 210 w 255"/>
                <a:gd name="T25" fmla="*/ 194 h 274"/>
                <a:gd name="T26" fmla="*/ 221 w 255"/>
                <a:gd name="T27" fmla="*/ 181 h 274"/>
                <a:gd name="T28" fmla="*/ 226 w 255"/>
                <a:gd name="T29" fmla="*/ 169 h 274"/>
                <a:gd name="T30" fmla="*/ 225 w 255"/>
                <a:gd name="T31" fmla="*/ 153 h 274"/>
                <a:gd name="T32" fmla="*/ 237 w 255"/>
                <a:gd name="T33" fmla="*/ 142 h 274"/>
                <a:gd name="T34" fmla="*/ 242 w 255"/>
                <a:gd name="T35" fmla="*/ 126 h 274"/>
                <a:gd name="T36" fmla="*/ 255 w 255"/>
                <a:gd name="T37" fmla="*/ 121 h 274"/>
                <a:gd name="T38" fmla="*/ 250 w 255"/>
                <a:gd name="T39" fmla="*/ 110 h 274"/>
                <a:gd name="T40" fmla="*/ 237 w 255"/>
                <a:gd name="T41" fmla="*/ 107 h 274"/>
                <a:gd name="T42" fmla="*/ 225 w 255"/>
                <a:gd name="T43" fmla="*/ 108 h 274"/>
                <a:gd name="T44" fmla="*/ 209 w 255"/>
                <a:gd name="T45" fmla="*/ 108 h 274"/>
                <a:gd name="T46" fmla="*/ 196 w 255"/>
                <a:gd name="T47" fmla="*/ 101 h 274"/>
                <a:gd name="T48" fmla="*/ 169 w 255"/>
                <a:gd name="T49" fmla="*/ 85 h 274"/>
                <a:gd name="T50" fmla="*/ 157 w 255"/>
                <a:gd name="T51" fmla="*/ 73 h 274"/>
                <a:gd name="T52" fmla="*/ 144 w 255"/>
                <a:gd name="T53" fmla="*/ 75 h 274"/>
                <a:gd name="T54" fmla="*/ 127 w 255"/>
                <a:gd name="T55" fmla="*/ 85 h 274"/>
                <a:gd name="T56" fmla="*/ 111 w 255"/>
                <a:gd name="T57" fmla="*/ 83 h 274"/>
                <a:gd name="T58" fmla="*/ 104 w 255"/>
                <a:gd name="T59" fmla="*/ 96 h 274"/>
                <a:gd name="T60" fmla="*/ 80 w 255"/>
                <a:gd name="T61" fmla="*/ 64 h 274"/>
                <a:gd name="T62" fmla="*/ 50 w 255"/>
                <a:gd name="T63" fmla="*/ 0 h 274"/>
                <a:gd name="T64" fmla="*/ 32 w 255"/>
                <a:gd name="T65" fmla="*/ 12 h 274"/>
                <a:gd name="T66" fmla="*/ 18 w 255"/>
                <a:gd name="T67" fmla="*/ 25 h 274"/>
                <a:gd name="T68" fmla="*/ 16 w 255"/>
                <a:gd name="T69" fmla="*/ 37 h 274"/>
                <a:gd name="T70" fmla="*/ 29 w 255"/>
                <a:gd name="T71" fmla="*/ 48 h 274"/>
                <a:gd name="T72" fmla="*/ 39 w 255"/>
                <a:gd name="T73" fmla="*/ 55 h 274"/>
                <a:gd name="T74" fmla="*/ 48 w 255"/>
                <a:gd name="T75" fmla="*/ 64 h 274"/>
                <a:gd name="T76" fmla="*/ 38 w 255"/>
                <a:gd name="T77" fmla="*/ 82 h 274"/>
                <a:gd name="T78" fmla="*/ 31 w 255"/>
                <a:gd name="T79" fmla="*/ 103 h 274"/>
                <a:gd name="T80" fmla="*/ 15 w 255"/>
                <a:gd name="T81" fmla="*/ 101 h 274"/>
                <a:gd name="T82" fmla="*/ 16 w 255"/>
                <a:gd name="T83" fmla="*/ 121 h 274"/>
                <a:gd name="T84" fmla="*/ 11 w 255"/>
                <a:gd name="T85" fmla="*/ 133 h 274"/>
                <a:gd name="T86" fmla="*/ 0 w 255"/>
                <a:gd name="T87" fmla="*/ 142 h 274"/>
                <a:gd name="T88" fmla="*/ 22 w 255"/>
                <a:gd name="T89" fmla="*/ 199 h 274"/>
                <a:gd name="T90" fmla="*/ 25 w 255"/>
                <a:gd name="T91" fmla="*/ 226 h 274"/>
                <a:gd name="T92" fmla="*/ 4 w 255"/>
                <a:gd name="T93" fmla="*/ 245 h 274"/>
                <a:gd name="T94" fmla="*/ 16 w 255"/>
                <a:gd name="T95" fmla="*/ 256 h 274"/>
                <a:gd name="T96" fmla="*/ 23 w 255"/>
                <a:gd name="T97" fmla="*/ 263 h 274"/>
                <a:gd name="T98" fmla="*/ 43 w 255"/>
                <a:gd name="T99" fmla="*/ 263 h 274"/>
                <a:gd name="T100" fmla="*/ 57 w 255"/>
                <a:gd name="T101" fmla="*/ 265 h 274"/>
                <a:gd name="T102" fmla="*/ 84 w 255"/>
                <a:gd name="T103" fmla="*/ 272 h 274"/>
                <a:gd name="T104" fmla="*/ 98 w 255"/>
                <a:gd name="T105" fmla="*/ 274 h 274"/>
                <a:gd name="T106" fmla="*/ 98 w 255"/>
                <a:gd name="T107" fmla="*/ 274 h 274"/>
                <a:gd name="T108" fmla="*/ 98 w 255"/>
                <a:gd name="T109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74">
                  <a:moveTo>
                    <a:pt x="98" y="274"/>
                  </a:moveTo>
                  <a:lnTo>
                    <a:pt x="111" y="265"/>
                  </a:lnTo>
                  <a:lnTo>
                    <a:pt x="127" y="270"/>
                  </a:lnTo>
                  <a:lnTo>
                    <a:pt x="121" y="256"/>
                  </a:lnTo>
                  <a:lnTo>
                    <a:pt x="121" y="240"/>
                  </a:lnTo>
                  <a:lnTo>
                    <a:pt x="132" y="231"/>
                  </a:lnTo>
                  <a:lnTo>
                    <a:pt x="139" y="217"/>
                  </a:lnTo>
                  <a:lnTo>
                    <a:pt x="148" y="208"/>
                  </a:lnTo>
                  <a:lnTo>
                    <a:pt x="155" y="196"/>
                  </a:lnTo>
                  <a:lnTo>
                    <a:pt x="171" y="201"/>
                  </a:lnTo>
                  <a:lnTo>
                    <a:pt x="187" y="201"/>
                  </a:lnTo>
                  <a:lnTo>
                    <a:pt x="200" y="201"/>
                  </a:lnTo>
                  <a:lnTo>
                    <a:pt x="210" y="194"/>
                  </a:lnTo>
                  <a:lnTo>
                    <a:pt x="221" y="181"/>
                  </a:lnTo>
                  <a:lnTo>
                    <a:pt x="226" y="169"/>
                  </a:lnTo>
                  <a:lnTo>
                    <a:pt x="225" y="153"/>
                  </a:lnTo>
                  <a:lnTo>
                    <a:pt x="237" y="142"/>
                  </a:lnTo>
                  <a:lnTo>
                    <a:pt x="242" y="126"/>
                  </a:lnTo>
                  <a:lnTo>
                    <a:pt x="255" y="121"/>
                  </a:lnTo>
                  <a:lnTo>
                    <a:pt x="250" y="110"/>
                  </a:lnTo>
                  <a:lnTo>
                    <a:pt x="237" y="107"/>
                  </a:lnTo>
                  <a:lnTo>
                    <a:pt x="225" y="108"/>
                  </a:lnTo>
                  <a:lnTo>
                    <a:pt x="209" y="108"/>
                  </a:lnTo>
                  <a:lnTo>
                    <a:pt x="196" y="101"/>
                  </a:lnTo>
                  <a:lnTo>
                    <a:pt x="169" y="85"/>
                  </a:lnTo>
                  <a:lnTo>
                    <a:pt x="157" y="73"/>
                  </a:lnTo>
                  <a:lnTo>
                    <a:pt x="144" y="75"/>
                  </a:lnTo>
                  <a:lnTo>
                    <a:pt x="127" y="85"/>
                  </a:lnTo>
                  <a:lnTo>
                    <a:pt x="111" y="83"/>
                  </a:lnTo>
                  <a:lnTo>
                    <a:pt x="104" y="96"/>
                  </a:lnTo>
                  <a:lnTo>
                    <a:pt x="80" y="64"/>
                  </a:lnTo>
                  <a:lnTo>
                    <a:pt x="50" y="0"/>
                  </a:lnTo>
                  <a:lnTo>
                    <a:pt x="32" y="12"/>
                  </a:lnTo>
                  <a:lnTo>
                    <a:pt x="18" y="25"/>
                  </a:lnTo>
                  <a:lnTo>
                    <a:pt x="16" y="37"/>
                  </a:lnTo>
                  <a:lnTo>
                    <a:pt x="29" y="48"/>
                  </a:lnTo>
                  <a:lnTo>
                    <a:pt x="39" y="55"/>
                  </a:lnTo>
                  <a:lnTo>
                    <a:pt x="48" y="64"/>
                  </a:lnTo>
                  <a:lnTo>
                    <a:pt x="38" y="82"/>
                  </a:lnTo>
                  <a:lnTo>
                    <a:pt x="31" y="103"/>
                  </a:lnTo>
                  <a:lnTo>
                    <a:pt x="15" y="101"/>
                  </a:lnTo>
                  <a:lnTo>
                    <a:pt x="16" y="121"/>
                  </a:lnTo>
                  <a:lnTo>
                    <a:pt x="11" y="133"/>
                  </a:lnTo>
                  <a:lnTo>
                    <a:pt x="0" y="142"/>
                  </a:lnTo>
                  <a:lnTo>
                    <a:pt x="22" y="199"/>
                  </a:lnTo>
                  <a:lnTo>
                    <a:pt x="25" y="226"/>
                  </a:lnTo>
                  <a:lnTo>
                    <a:pt x="4" y="245"/>
                  </a:lnTo>
                  <a:lnTo>
                    <a:pt x="16" y="256"/>
                  </a:lnTo>
                  <a:lnTo>
                    <a:pt x="23" y="263"/>
                  </a:lnTo>
                  <a:lnTo>
                    <a:pt x="43" y="263"/>
                  </a:lnTo>
                  <a:lnTo>
                    <a:pt x="57" y="265"/>
                  </a:lnTo>
                  <a:lnTo>
                    <a:pt x="84" y="272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9">
              <a:extLst>
                <a:ext uri="{FF2B5EF4-FFF2-40B4-BE49-F238E27FC236}">
                  <a16:creationId xmlns:a16="http://schemas.microsoft.com/office/drawing/2014/main" id="{1880059D-724B-1C83-7D07-31952E70B3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654852" y="6468945"/>
              <a:ext cx="835718" cy="761182"/>
            </a:xfrm>
            <a:custGeom>
              <a:avLst/>
              <a:gdLst>
                <a:gd name="T0" fmla="*/ 101 w 370"/>
                <a:gd name="T1" fmla="*/ 331 h 337"/>
                <a:gd name="T2" fmla="*/ 124 w 370"/>
                <a:gd name="T3" fmla="*/ 315 h 337"/>
                <a:gd name="T4" fmla="*/ 156 w 370"/>
                <a:gd name="T5" fmla="*/ 303 h 337"/>
                <a:gd name="T6" fmla="*/ 181 w 370"/>
                <a:gd name="T7" fmla="*/ 283 h 337"/>
                <a:gd name="T8" fmla="*/ 212 w 370"/>
                <a:gd name="T9" fmla="*/ 271 h 337"/>
                <a:gd name="T10" fmla="*/ 260 w 370"/>
                <a:gd name="T11" fmla="*/ 272 h 337"/>
                <a:gd name="T12" fmla="*/ 327 w 370"/>
                <a:gd name="T13" fmla="*/ 308 h 337"/>
                <a:gd name="T14" fmla="*/ 354 w 370"/>
                <a:gd name="T15" fmla="*/ 272 h 337"/>
                <a:gd name="T16" fmla="*/ 329 w 370"/>
                <a:gd name="T17" fmla="*/ 256 h 337"/>
                <a:gd name="T18" fmla="*/ 306 w 370"/>
                <a:gd name="T19" fmla="*/ 246 h 337"/>
                <a:gd name="T20" fmla="*/ 276 w 370"/>
                <a:gd name="T21" fmla="*/ 249 h 337"/>
                <a:gd name="T22" fmla="*/ 247 w 370"/>
                <a:gd name="T23" fmla="*/ 239 h 337"/>
                <a:gd name="T24" fmla="*/ 240 w 370"/>
                <a:gd name="T25" fmla="*/ 196 h 337"/>
                <a:gd name="T26" fmla="*/ 213 w 370"/>
                <a:gd name="T27" fmla="*/ 150 h 337"/>
                <a:gd name="T28" fmla="*/ 187 w 370"/>
                <a:gd name="T29" fmla="*/ 75 h 337"/>
                <a:gd name="T30" fmla="*/ 169 w 370"/>
                <a:gd name="T31" fmla="*/ 14 h 337"/>
                <a:gd name="T32" fmla="*/ 148 w 370"/>
                <a:gd name="T33" fmla="*/ 5 h 337"/>
                <a:gd name="T34" fmla="*/ 119 w 370"/>
                <a:gd name="T35" fmla="*/ 18 h 337"/>
                <a:gd name="T36" fmla="*/ 110 w 370"/>
                <a:gd name="T37" fmla="*/ 46 h 337"/>
                <a:gd name="T38" fmla="*/ 99 w 370"/>
                <a:gd name="T39" fmla="*/ 75 h 337"/>
                <a:gd name="T40" fmla="*/ 78 w 370"/>
                <a:gd name="T41" fmla="*/ 91 h 337"/>
                <a:gd name="T42" fmla="*/ 37 w 370"/>
                <a:gd name="T43" fmla="*/ 86 h 337"/>
                <a:gd name="T44" fmla="*/ 21 w 370"/>
                <a:gd name="T45" fmla="*/ 107 h 337"/>
                <a:gd name="T46" fmla="*/ 5 w 370"/>
                <a:gd name="T47" fmla="*/ 132 h 337"/>
                <a:gd name="T48" fmla="*/ 9 w 370"/>
                <a:gd name="T49" fmla="*/ 157 h 337"/>
                <a:gd name="T50" fmla="*/ 30 w 370"/>
                <a:gd name="T51" fmla="*/ 173 h 337"/>
                <a:gd name="T52" fmla="*/ 28 w 370"/>
                <a:gd name="T53" fmla="*/ 203 h 337"/>
                <a:gd name="T54" fmla="*/ 39 w 370"/>
                <a:gd name="T55" fmla="*/ 230 h 337"/>
                <a:gd name="T56" fmla="*/ 51 w 370"/>
                <a:gd name="T57" fmla="*/ 255 h 337"/>
                <a:gd name="T58" fmla="*/ 55 w 370"/>
                <a:gd name="T59" fmla="*/ 280 h 337"/>
                <a:gd name="T60" fmla="*/ 66 w 370"/>
                <a:gd name="T61" fmla="*/ 304 h 337"/>
                <a:gd name="T62" fmla="*/ 75 w 370"/>
                <a:gd name="T63" fmla="*/ 328 h 337"/>
                <a:gd name="T64" fmla="*/ 83 w 370"/>
                <a:gd name="T6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0" h="337">
                  <a:moveTo>
                    <a:pt x="83" y="337"/>
                  </a:moveTo>
                  <a:lnTo>
                    <a:pt x="101" y="331"/>
                  </a:lnTo>
                  <a:lnTo>
                    <a:pt x="114" y="324"/>
                  </a:lnTo>
                  <a:lnTo>
                    <a:pt x="124" y="315"/>
                  </a:lnTo>
                  <a:lnTo>
                    <a:pt x="144" y="313"/>
                  </a:lnTo>
                  <a:lnTo>
                    <a:pt x="156" y="303"/>
                  </a:lnTo>
                  <a:lnTo>
                    <a:pt x="167" y="294"/>
                  </a:lnTo>
                  <a:lnTo>
                    <a:pt x="181" y="283"/>
                  </a:lnTo>
                  <a:lnTo>
                    <a:pt x="197" y="278"/>
                  </a:lnTo>
                  <a:lnTo>
                    <a:pt x="212" y="271"/>
                  </a:lnTo>
                  <a:lnTo>
                    <a:pt x="224" y="269"/>
                  </a:lnTo>
                  <a:lnTo>
                    <a:pt x="260" y="272"/>
                  </a:lnTo>
                  <a:lnTo>
                    <a:pt x="277" y="281"/>
                  </a:lnTo>
                  <a:lnTo>
                    <a:pt x="327" y="308"/>
                  </a:lnTo>
                  <a:lnTo>
                    <a:pt x="370" y="276"/>
                  </a:lnTo>
                  <a:lnTo>
                    <a:pt x="354" y="272"/>
                  </a:lnTo>
                  <a:lnTo>
                    <a:pt x="345" y="260"/>
                  </a:lnTo>
                  <a:lnTo>
                    <a:pt x="329" y="256"/>
                  </a:lnTo>
                  <a:lnTo>
                    <a:pt x="318" y="248"/>
                  </a:lnTo>
                  <a:lnTo>
                    <a:pt x="306" y="246"/>
                  </a:lnTo>
                  <a:lnTo>
                    <a:pt x="292" y="251"/>
                  </a:lnTo>
                  <a:lnTo>
                    <a:pt x="276" y="249"/>
                  </a:lnTo>
                  <a:lnTo>
                    <a:pt x="260" y="240"/>
                  </a:lnTo>
                  <a:lnTo>
                    <a:pt x="247" y="239"/>
                  </a:lnTo>
                  <a:lnTo>
                    <a:pt x="247" y="219"/>
                  </a:lnTo>
                  <a:lnTo>
                    <a:pt x="240" y="196"/>
                  </a:lnTo>
                  <a:lnTo>
                    <a:pt x="238" y="180"/>
                  </a:lnTo>
                  <a:lnTo>
                    <a:pt x="213" y="150"/>
                  </a:lnTo>
                  <a:lnTo>
                    <a:pt x="201" y="114"/>
                  </a:lnTo>
                  <a:lnTo>
                    <a:pt x="187" y="75"/>
                  </a:lnTo>
                  <a:lnTo>
                    <a:pt x="172" y="32"/>
                  </a:lnTo>
                  <a:lnTo>
                    <a:pt x="169" y="14"/>
                  </a:lnTo>
                  <a:lnTo>
                    <a:pt x="160" y="0"/>
                  </a:lnTo>
                  <a:lnTo>
                    <a:pt x="148" y="5"/>
                  </a:lnTo>
                  <a:lnTo>
                    <a:pt x="133" y="14"/>
                  </a:lnTo>
                  <a:lnTo>
                    <a:pt x="119" y="18"/>
                  </a:lnTo>
                  <a:lnTo>
                    <a:pt x="117" y="34"/>
                  </a:lnTo>
                  <a:lnTo>
                    <a:pt x="110" y="46"/>
                  </a:lnTo>
                  <a:lnTo>
                    <a:pt x="108" y="62"/>
                  </a:lnTo>
                  <a:lnTo>
                    <a:pt x="99" y="75"/>
                  </a:lnTo>
                  <a:lnTo>
                    <a:pt x="92" y="87"/>
                  </a:lnTo>
                  <a:lnTo>
                    <a:pt x="78" y="91"/>
                  </a:lnTo>
                  <a:lnTo>
                    <a:pt x="66" y="89"/>
                  </a:lnTo>
                  <a:lnTo>
                    <a:pt x="37" y="86"/>
                  </a:lnTo>
                  <a:lnTo>
                    <a:pt x="28" y="98"/>
                  </a:lnTo>
                  <a:lnTo>
                    <a:pt x="21" y="107"/>
                  </a:lnTo>
                  <a:lnTo>
                    <a:pt x="12" y="123"/>
                  </a:lnTo>
                  <a:lnTo>
                    <a:pt x="5" y="132"/>
                  </a:lnTo>
                  <a:lnTo>
                    <a:pt x="0" y="146"/>
                  </a:lnTo>
                  <a:lnTo>
                    <a:pt x="9" y="157"/>
                  </a:lnTo>
                  <a:lnTo>
                    <a:pt x="18" y="169"/>
                  </a:lnTo>
                  <a:lnTo>
                    <a:pt x="30" y="173"/>
                  </a:lnTo>
                  <a:lnTo>
                    <a:pt x="30" y="189"/>
                  </a:lnTo>
                  <a:lnTo>
                    <a:pt x="28" y="203"/>
                  </a:lnTo>
                  <a:lnTo>
                    <a:pt x="37" y="215"/>
                  </a:lnTo>
                  <a:lnTo>
                    <a:pt x="39" y="230"/>
                  </a:lnTo>
                  <a:lnTo>
                    <a:pt x="53" y="240"/>
                  </a:lnTo>
                  <a:lnTo>
                    <a:pt x="51" y="255"/>
                  </a:lnTo>
                  <a:lnTo>
                    <a:pt x="53" y="267"/>
                  </a:lnTo>
                  <a:lnTo>
                    <a:pt x="55" y="280"/>
                  </a:lnTo>
                  <a:lnTo>
                    <a:pt x="64" y="290"/>
                  </a:lnTo>
                  <a:lnTo>
                    <a:pt x="66" y="304"/>
                  </a:lnTo>
                  <a:lnTo>
                    <a:pt x="66" y="321"/>
                  </a:lnTo>
                  <a:lnTo>
                    <a:pt x="75" y="328"/>
                  </a:lnTo>
                  <a:lnTo>
                    <a:pt x="83" y="337"/>
                  </a:lnTo>
                  <a:lnTo>
                    <a:pt x="83" y="337"/>
                  </a:lnTo>
                  <a:lnTo>
                    <a:pt x="83" y="3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10">
              <a:extLst>
                <a:ext uri="{FF2B5EF4-FFF2-40B4-BE49-F238E27FC236}">
                  <a16:creationId xmlns:a16="http://schemas.microsoft.com/office/drawing/2014/main" id="{6045E17E-DD7F-2EFF-6EC5-61C4F0F71A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438017" y="5676143"/>
              <a:ext cx="860565" cy="824425"/>
            </a:xfrm>
            <a:custGeom>
              <a:avLst/>
              <a:gdLst>
                <a:gd name="T0" fmla="*/ 254 w 381"/>
                <a:gd name="T1" fmla="*/ 365 h 365"/>
                <a:gd name="T2" fmla="*/ 258 w 381"/>
                <a:gd name="T3" fmla="*/ 349 h 365"/>
                <a:gd name="T4" fmla="*/ 270 w 381"/>
                <a:gd name="T5" fmla="*/ 351 h 365"/>
                <a:gd name="T6" fmla="*/ 277 w 381"/>
                <a:gd name="T7" fmla="*/ 335 h 365"/>
                <a:gd name="T8" fmla="*/ 288 w 381"/>
                <a:gd name="T9" fmla="*/ 326 h 365"/>
                <a:gd name="T10" fmla="*/ 302 w 381"/>
                <a:gd name="T11" fmla="*/ 326 h 365"/>
                <a:gd name="T12" fmla="*/ 309 w 381"/>
                <a:gd name="T13" fmla="*/ 310 h 365"/>
                <a:gd name="T14" fmla="*/ 315 w 381"/>
                <a:gd name="T15" fmla="*/ 324 h 365"/>
                <a:gd name="T16" fmla="*/ 327 w 381"/>
                <a:gd name="T17" fmla="*/ 326 h 365"/>
                <a:gd name="T18" fmla="*/ 341 w 381"/>
                <a:gd name="T19" fmla="*/ 321 h 365"/>
                <a:gd name="T20" fmla="*/ 357 w 381"/>
                <a:gd name="T21" fmla="*/ 316 h 365"/>
                <a:gd name="T22" fmla="*/ 366 w 381"/>
                <a:gd name="T23" fmla="*/ 305 h 365"/>
                <a:gd name="T24" fmla="*/ 381 w 381"/>
                <a:gd name="T25" fmla="*/ 312 h 365"/>
                <a:gd name="T26" fmla="*/ 331 w 381"/>
                <a:gd name="T27" fmla="*/ 219 h 365"/>
                <a:gd name="T28" fmla="*/ 313 w 381"/>
                <a:gd name="T29" fmla="*/ 187 h 365"/>
                <a:gd name="T30" fmla="*/ 308 w 381"/>
                <a:gd name="T31" fmla="*/ 175 h 365"/>
                <a:gd name="T32" fmla="*/ 295 w 381"/>
                <a:gd name="T33" fmla="*/ 146 h 365"/>
                <a:gd name="T34" fmla="*/ 302 w 381"/>
                <a:gd name="T35" fmla="*/ 134 h 365"/>
                <a:gd name="T36" fmla="*/ 308 w 381"/>
                <a:gd name="T37" fmla="*/ 123 h 365"/>
                <a:gd name="T38" fmla="*/ 309 w 381"/>
                <a:gd name="T39" fmla="*/ 109 h 365"/>
                <a:gd name="T40" fmla="*/ 295 w 381"/>
                <a:gd name="T41" fmla="*/ 111 h 365"/>
                <a:gd name="T42" fmla="*/ 276 w 381"/>
                <a:gd name="T43" fmla="*/ 86 h 365"/>
                <a:gd name="T44" fmla="*/ 254 w 381"/>
                <a:gd name="T45" fmla="*/ 2 h 365"/>
                <a:gd name="T46" fmla="*/ 235 w 381"/>
                <a:gd name="T47" fmla="*/ 0 h 365"/>
                <a:gd name="T48" fmla="*/ 213 w 381"/>
                <a:gd name="T49" fmla="*/ 4 h 365"/>
                <a:gd name="T50" fmla="*/ 197 w 381"/>
                <a:gd name="T51" fmla="*/ 2 h 365"/>
                <a:gd name="T52" fmla="*/ 179 w 381"/>
                <a:gd name="T53" fmla="*/ 9 h 365"/>
                <a:gd name="T54" fmla="*/ 163 w 381"/>
                <a:gd name="T55" fmla="*/ 15 h 365"/>
                <a:gd name="T56" fmla="*/ 153 w 381"/>
                <a:gd name="T57" fmla="*/ 20 h 365"/>
                <a:gd name="T58" fmla="*/ 140 w 381"/>
                <a:gd name="T59" fmla="*/ 38 h 365"/>
                <a:gd name="T60" fmla="*/ 128 w 381"/>
                <a:gd name="T61" fmla="*/ 41 h 365"/>
                <a:gd name="T62" fmla="*/ 114 w 381"/>
                <a:gd name="T63" fmla="*/ 43 h 365"/>
                <a:gd name="T64" fmla="*/ 101 w 381"/>
                <a:gd name="T65" fmla="*/ 49 h 365"/>
                <a:gd name="T66" fmla="*/ 83 w 381"/>
                <a:gd name="T67" fmla="*/ 63 h 365"/>
                <a:gd name="T68" fmla="*/ 71 w 381"/>
                <a:gd name="T69" fmla="*/ 77 h 365"/>
                <a:gd name="T70" fmla="*/ 66 w 381"/>
                <a:gd name="T71" fmla="*/ 89 h 365"/>
                <a:gd name="T72" fmla="*/ 58 w 381"/>
                <a:gd name="T73" fmla="*/ 102 h 365"/>
                <a:gd name="T74" fmla="*/ 46 w 381"/>
                <a:gd name="T75" fmla="*/ 125 h 365"/>
                <a:gd name="T76" fmla="*/ 32 w 381"/>
                <a:gd name="T77" fmla="*/ 130 h 365"/>
                <a:gd name="T78" fmla="*/ 19 w 381"/>
                <a:gd name="T79" fmla="*/ 155 h 365"/>
                <a:gd name="T80" fmla="*/ 14 w 381"/>
                <a:gd name="T81" fmla="*/ 168 h 365"/>
                <a:gd name="T82" fmla="*/ 3 w 381"/>
                <a:gd name="T83" fmla="*/ 175 h 365"/>
                <a:gd name="T84" fmla="*/ 0 w 381"/>
                <a:gd name="T85" fmla="*/ 191 h 365"/>
                <a:gd name="T86" fmla="*/ 12 w 381"/>
                <a:gd name="T87" fmla="*/ 212 h 365"/>
                <a:gd name="T88" fmla="*/ 28 w 381"/>
                <a:gd name="T89" fmla="*/ 241 h 365"/>
                <a:gd name="T90" fmla="*/ 73 w 381"/>
                <a:gd name="T91" fmla="*/ 333 h 365"/>
                <a:gd name="T92" fmla="*/ 83 w 381"/>
                <a:gd name="T93" fmla="*/ 344 h 365"/>
                <a:gd name="T94" fmla="*/ 85 w 381"/>
                <a:gd name="T95" fmla="*/ 332 h 365"/>
                <a:gd name="T96" fmla="*/ 105 w 381"/>
                <a:gd name="T97" fmla="*/ 326 h 365"/>
                <a:gd name="T98" fmla="*/ 115 w 381"/>
                <a:gd name="T99" fmla="*/ 316 h 365"/>
                <a:gd name="T100" fmla="*/ 130 w 381"/>
                <a:gd name="T101" fmla="*/ 310 h 365"/>
                <a:gd name="T102" fmla="*/ 174 w 381"/>
                <a:gd name="T103" fmla="*/ 342 h 365"/>
                <a:gd name="T104" fmla="*/ 188 w 381"/>
                <a:gd name="T105" fmla="*/ 351 h 365"/>
                <a:gd name="T106" fmla="*/ 203 w 381"/>
                <a:gd name="T107" fmla="*/ 346 h 365"/>
                <a:gd name="T108" fmla="*/ 219 w 381"/>
                <a:gd name="T109" fmla="*/ 348 h 365"/>
                <a:gd name="T110" fmla="*/ 229 w 381"/>
                <a:gd name="T111" fmla="*/ 358 h 365"/>
                <a:gd name="T112" fmla="*/ 244 w 381"/>
                <a:gd name="T113" fmla="*/ 356 h 365"/>
                <a:gd name="T114" fmla="*/ 254 w 381"/>
                <a:gd name="T115" fmla="*/ 365 h 365"/>
                <a:gd name="T116" fmla="*/ 254 w 381"/>
                <a:gd name="T117" fmla="*/ 365 h 365"/>
                <a:gd name="T118" fmla="*/ 254 w 381"/>
                <a:gd name="T119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1" h="365">
                  <a:moveTo>
                    <a:pt x="254" y="365"/>
                  </a:moveTo>
                  <a:lnTo>
                    <a:pt x="258" y="349"/>
                  </a:lnTo>
                  <a:lnTo>
                    <a:pt x="270" y="351"/>
                  </a:lnTo>
                  <a:lnTo>
                    <a:pt x="277" y="335"/>
                  </a:lnTo>
                  <a:lnTo>
                    <a:pt x="288" y="326"/>
                  </a:lnTo>
                  <a:lnTo>
                    <a:pt x="302" y="326"/>
                  </a:lnTo>
                  <a:lnTo>
                    <a:pt x="309" y="310"/>
                  </a:lnTo>
                  <a:lnTo>
                    <a:pt x="315" y="324"/>
                  </a:lnTo>
                  <a:lnTo>
                    <a:pt x="327" y="326"/>
                  </a:lnTo>
                  <a:lnTo>
                    <a:pt x="341" y="321"/>
                  </a:lnTo>
                  <a:lnTo>
                    <a:pt x="357" y="316"/>
                  </a:lnTo>
                  <a:lnTo>
                    <a:pt x="366" y="305"/>
                  </a:lnTo>
                  <a:lnTo>
                    <a:pt x="381" y="312"/>
                  </a:lnTo>
                  <a:lnTo>
                    <a:pt x="331" y="219"/>
                  </a:lnTo>
                  <a:lnTo>
                    <a:pt x="313" y="187"/>
                  </a:lnTo>
                  <a:lnTo>
                    <a:pt x="308" y="175"/>
                  </a:lnTo>
                  <a:lnTo>
                    <a:pt x="295" y="146"/>
                  </a:lnTo>
                  <a:lnTo>
                    <a:pt x="302" y="134"/>
                  </a:lnTo>
                  <a:lnTo>
                    <a:pt x="308" y="123"/>
                  </a:lnTo>
                  <a:lnTo>
                    <a:pt x="309" y="109"/>
                  </a:lnTo>
                  <a:lnTo>
                    <a:pt x="295" y="111"/>
                  </a:lnTo>
                  <a:lnTo>
                    <a:pt x="276" y="86"/>
                  </a:lnTo>
                  <a:lnTo>
                    <a:pt x="254" y="2"/>
                  </a:lnTo>
                  <a:lnTo>
                    <a:pt x="235" y="0"/>
                  </a:lnTo>
                  <a:lnTo>
                    <a:pt x="213" y="4"/>
                  </a:lnTo>
                  <a:lnTo>
                    <a:pt x="197" y="2"/>
                  </a:lnTo>
                  <a:lnTo>
                    <a:pt x="179" y="9"/>
                  </a:lnTo>
                  <a:lnTo>
                    <a:pt x="163" y="15"/>
                  </a:lnTo>
                  <a:lnTo>
                    <a:pt x="153" y="20"/>
                  </a:lnTo>
                  <a:lnTo>
                    <a:pt x="140" y="38"/>
                  </a:lnTo>
                  <a:lnTo>
                    <a:pt x="128" y="41"/>
                  </a:lnTo>
                  <a:lnTo>
                    <a:pt x="114" y="43"/>
                  </a:lnTo>
                  <a:lnTo>
                    <a:pt x="101" y="49"/>
                  </a:lnTo>
                  <a:lnTo>
                    <a:pt x="83" y="63"/>
                  </a:lnTo>
                  <a:lnTo>
                    <a:pt x="71" y="77"/>
                  </a:lnTo>
                  <a:lnTo>
                    <a:pt x="66" y="89"/>
                  </a:lnTo>
                  <a:lnTo>
                    <a:pt x="58" y="102"/>
                  </a:lnTo>
                  <a:lnTo>
                    <a:pt x="46" y="125"/>
                  </a:lnTo>
                  <a:lnTo>
                    <a:pt x="32" y="130"/>
                  </a:lnTo>
                  <a:lnTo>
                    <a:pt x="19" y="155"/>
                  </a:lnTo>
                  <a:lnTo>
                    <a:pt x="14" y="168"/>
                  </a:lnTo>
                  <a:lnTo>
                    <a:pt x="3" y="175"/>
                  </a:lnTo>
                  <a:lnTo>
                    <a:pt x="0" y="191"/>
                  </a:lnTo>
                  <a:lnTo>
                    <a:pt x="12" y="212"/>
                  </a:lnTo>
                  <a:lnTo>
                    <a:pt x="28" y="241"/>
                  </a:lnTo>
                  <a:lnTo>
                    <a:pt x="73" y="333"/>
                  </a:lnTo>
                  <a:lnTo>
                    <a:pt x="83" y="344"/>
                  </a:lnTo>
                  <a:lnTo>
                    <a:pt x="85" y="332"/>
                  </a:lnTo>
                  <a:lnTo>
                    <a:pt x="105" y="326"/>
                  </a:lnTo>
                  <a:lnTo>
                    <a:pt x="115" y="316"/>
                  </a:lnTo>
                  <a:lnTo>
                    <a:pt x="130" y="310"/>
                  </a:lnTo>
                  <a:lnTo>
                    <a:pt x="174" y="342"/>
                  </a:lnTo>
                  <a:lnTo>
                    <a:pt x="188" y="351"/>
                  </a:lnTo>
                  <a:lnTo>
                    <a:pt x="203" y="346"/>
                  </a:lnTo>
                  <a:lnTo>
                    <a:pt x="219" y="348"/>
                  </a:lnTo>
                  <a:lnTo>
                    <a:pt x="229" y="358"/>
                  </a:lnTo>
                  <a:lnTo>
                    <a:pt x="244" y="356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4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11">
              <a:extLst>
                <a:ext uri="{FF2B5EF4-FFF2-40B4-BE49-F238E27FC236}">
                  <a16:creationId xmlns:a16="http://schemas.microsoft.com/office/drawing/2014/main" id="{14D54FD2-38FB-8461-BCF8-799CB1B438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947881" y="6773870"/>
              <a:ext cx="914773" cy="889927"/>
            </a:xfrm>
            <a:custGeom>
              <a:avLst/>
              <a:gdLst>
                <a:gd name="T0" fmla="*/ 149 w 405"/>
                <a:gd name="T1" fmla="*/ 380 h 394"/>
                <a:gd name="T2" fmla="*/ 210 w 405"/>
                <a:gd name="T3" fmla="*/ 362 h 394"/>
                <a:gd name="T4" fmla="*/ 227 w 405"/>
                <a:gd name="T5" fmla="*/ 340 h 394"/>
                <a:gd name="T6" fmla="*/ 258 w 405"/>
                <a:gd name="T7" fmla="*/ 331 h 394"/>
                <a:gd name="T8" fmla="*/ 300 w 405"/>
                <a:gd name="T9" fmla="*/ 307 h 394"/>
                <a:gd name="T10" fmla="*/ 315 w 405"/>
                <a:gd name="T11" fmla="*/ 267 h 394"/>
                <a:gd name="T12" fmla="*/ 343 w 405"/>
                <a:gd name="T13" fmla="*/ 248 h 394"/>
                <a:gd name="T14" fmla="*/ 368 w 405"/>
                <a:gd name="T15" fmla="*/ 228 h 394"/>
                <a:gd name="T16" fmla="*/ 405 w 405"/>
                <a:gd name="T17" fmla="*/ 214 h 394"/>
                <a:gd name="T18" fmla="*/ 388 w 405"/>
                <a:gd name="T19" fmla="*/ 193 h 394"/>
                <a:gd name="T20" fmla="*/ 380 w 405"/>
                <a:gd name="T21" fmla="*/ 171 h 394"/>
                <a:gd name="T22" fmla="*/ 370 w 405"/>
                <a:gd name="T23" fmla="*/ 137 h 394"/>
                <a:gd name="T24" fmla="*/ 366 w 405"/>
                <a:gd name="T25" fmla="*/ 105 h 394"/>
                <a:gd name="T26" fmla="*/ 350 w 405"/>
                <a:gd name="T27" fmla="*/ 84 h 394"/>
                <a:gd name="T28" fmla="*/ 347 w 405"/>
                <a:gd name="T29" fmla="*/ 57 h 394"/>
                <a:gd name="T30" fmla="*/ 336 w 405"/>
                <a:gd name="T31" fmla="*/ 32 h 394"/>
                <a:gd name="T32" fmla="*/ 306 w 405"/>
                <a:gd name="T33" fmla="*/ 20 h 394"/>
                <a:gd name="T34" fmla="*/ 258 w 405"/>
                <a:gd name="T35" fmla="*/ 24 h 394"/>
                <a:gd name="T36" fmla="*/ 226 w 405"/>
                <a:gd name="T37" fmla="*/ 16 h 394"/>
                <a:gd name="T38" fmla="*/ 128 w 405"/>
                <a:gd name="T39" fmla="*/ 70 h 394"/>
                <a:gd name="T40" fmla="*/ 94 w 405"/>
                <a:gd name="T41" fmla="*/ 116 h 394"/>
                <a:gd name="T42" fmla="*/ 96 w 405"/>
                <a:gd name="T43" fmla="*/ 150 h 394"/>
                <a:gd name="T44" fmla="*/ 56 w 405"/>
                <a:gd name="T45" fmla="*/ 173 h 394"/>
                <a:gd name="T46" fmla="*/ 33 w 405"/>
                <a:gd name="T47" fmla="*/ 203 h 394"/>
                <a:gd name="T48" fmla="*/ 17 w 405"/>
                <a:gd name="T49" fmla="*/ 210 h 394"/>
                <a:gd name="T50" fmla="*/ 8 w 405"/>
                <a:gd name="T51" fmla="*/ 250 h 394"/>
                <a:gd name="T52" fmla="*/ 60 w 405"/>
                <a:gd name="T53" fmla="*/ 275 h 394"/>
                <a:gd name="T54" fmla="*/ 137 w 405"/>
                <a:gd name="T55" fmla="*/ 314 h 394"/>
                <a:gd name="T56" fmla="*/ 124 w 405"/>
                <a:gd name="T57" fmla="*/ 340 h 394"/>
                <a:gd name="T58" fmla="*/ 126 w 405"/>
                <a:gd name="T59" fmla="*/ 371 h 394"/>
                <a:gd name="T60" fmla="*/ 137 w 405"/>
                <a:gd name="T61" fmla="*/ 394 h 394"/>
                <a:gd name="T62" fmla="*/ 137 w 405"/>
                <a:gd name="T63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5" h="394">
                  <a:moveTo>
                    <a:pt x="137" y="394"/>
                  </a:moveTo>
                  <a:lnTo>
                    <a:pt x="149" y="380"/>
                  </a:lnTo>
                  <a:lnTo>
                    <a:pt x="172" y="364"/>
                  </a:lnTo>
                  <a:lnTo>
                    <a:pt x="210" y="362"/>
                  </a:lnTo>
                  <a:lnTo>
                    <a:pt x="220" y="353"/>
                  </a:lnTo>
                  <a:lnTo>
                    <a:pt x="227" y="340"/>
                  </a:lnTo>
                  <a:lnTo>
                    <a:pt x="243" y="337"/>
                  </a:lnTo>
                  <a:lnTo>
                    <a:pt x="258" y="331"/>
                  </a:lnTo>
                  <a:lnTo>
                    <a:pt x="279" y="317"/>
                  </a:lnTo>
                  <a:lnTo>
                    <a:pt x="300" y="307"/>
                  </a:lnTo>
                  <a:lnTo>
                    <a:pt x="300" y="294"/>
                  </a:lnTo>
                  <a:lnTo>
                    <a:pt x="315" y="267"/>
                  </a:lnTo>
                  <a:lnTo>
                    <a:pt x="322" y="255"/>
                  </a:lnTo>
                  <a:lnTo>
                    <a:pt x="343" y="248"/>
                  </a:lnTo>
                  <a:lnTo>
                    <a:pt x="350" y="235"/>
                  </a:lnTo>
                  <a:lnTo>
                    <a:pt x="368" y="228"/>
                  </a:lnTo>
                  <a:lnTo>
                    <a:pt x="382" y="214"/>
                  </a:lnTo>
                  <a:lnTo>
                    <a:pt x="405" y="214"/>
                  </a:lnTo>
                  <a:lnTo>
                    <a:pt x="396" y="200"/>
                  </a:lnTo>
                  <a:lnTo>
                    <a:pt x="388" y="193"/>
                  </a:lnTo>
                  <a:lnTo>
                    <a:pt x="377" y="184"/>
                  </a:lnTo>
                  <a:lnTo>
                    <a:pt x="380" y="171"/>
                  </a:lnTo>
                  <a:lnTo>
                    <a:pt x="377" y="155"/>
                  </a:lnTo>
                  <a:lnTo>
                    <a:pt x="370" y="137"/>
                  </a:lnTo>
                  <a:lnTo>
                    <a:pt x="364" y="118"/>
                  </a:lnTo>
                  <a:lnTo>
                    <a:pt x="366" y="105"/>
                  </a:lnTo>
                  <a:lnTo>
                    <a:pt x="352" y="97"/>
                  </a:lnTo>
                  <a:lnTo>
                    <a:pt x="350" y="84"/>
                  </a:lnTo>
                  <a:lnTo>
                    <a:pt x="341" y="70"/>
                  </a:lnTo>
                  <a:lnTo>
                    <a:pt x="347" y="57"/>
                  </a:lnTo>
                  <a:lnTo>
                    <a:pt x="343" y="40"/>
                  </a:lnTo>
                  <a:lnTo>
                    <a:pt x="336" y="32"/>
                  </a:lnTo>
                  <a:lnTo>
                    <a:pt x="325" y="25"/>
                  </a:lnTo>
                  <a:lnTo>
                    <a:pt x="306" y="20"/>
                  </a:lnTo>
                  <a:lnTo>
                    <a:pt x="291" y="27"/>
                  </a:lnTo>
                  <a:lnTo>
                    <a:pt x="258" y="24"/>
                  </a:lnTo>
                  <a:lnTo>
                    <a:pt x="242" y="15"/>
                  </a:lnTo>
                  <a:lnTo>
                    <a:pt x="226" y="16"/>
                  </a:lnTo>
                  <a:lnTo>
                    <a:pt x="199" y="0"/>
                  </a:lnTo>
                  <a:lnTo>
                    <a:pt x="128" y="70"/>
                  </a:lnTo>
                  <a:lnTo>
                    <a:pt x="81" y="109"/>
                  </a:lnTo>
                  <a:lnTo>
                    <a:pt x="94" y="116"/>
                  </a:lnTo>
                  <a:lnTo>
                    <a:pt x="97" y="134"/>
                  </a:lnTo>
                  <a:lnTo>
                    <a:pt x="96" y="150"/>
                  </a:lnTo>
                  <a:lnTo>
                    <a:pt x="78" y="161"/>
                  </a:lnTo>
                  <a:lnTo>
                    <a:pt x="56" y="173"/>
                  </a:lnTo>
                  <a:lnTo>
                    <a:pt x="44" y="178"/>
                  </a:lnTo>
                  <a:lnTo>
                    <a:pt x="33" y="203"/>
                  </a:lnTo>
                  <a:lnTo>
                    <a:pt x="17" y="202"/>
                  </a:lnTo>
                  <a:lnTo>
                    <a:pt x="17" y="210"/>
                  </a:lnTo>
                  <a:lnTo>
                    <a:pt x="16" y="226"/>
                  </a:lnTo>
                  <a:lnTo>
                    <a:pt x="8" y="250"/>
                  </a:lnTo>
                  <a:lnTo>
                    <a:pt x="0" y="264"/>
                  </a:lnTo>
                  <a:lnTo>
                    <a:pt x="60" y="275"/>
                  </a:lnTo>
                  <a:lnTo>
                    <a:pt x="135" y="298"/>
                  </a:lnTo>
                  <a:lnTo>
                    <a:pt x="137" y="314"/>
                  </a:lnTo>
                  <a:lnTo>
                    <a:pt x="128" y="328"/>
                  </a:lnTo>
                  <a:lnTo>
                    <a:pt x="124" y="340"/>
                  </a:lnTo>
                  <a:lnTo>
                    <a:pt x="122" y="356"/>
                  </a:lnTo>
                  <a:lnTo>
                    <a:pt x="126" y="371"/>
                  </a:lnTo>
                  <a:lnTo>
                    <a:pt x="131" y="383"/>
                  </a:lnTo>
                  <a:lnTo>
                    <a:pt x="137" y="394"/>
                  </a:lnTo>
                  <a:lnTo>
                    <a:pt x="137" y="394"/>
                  </a:lnTo>
                  <a:lnTo>
                    <a:pt x="137" y="3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12">
              <a:extLst>
                <a:ext uri="{FF2B5EF4-FFF2-40B4-BE49-F238E27FC236}">
                  <a16:creationId xmlns:a16="http://schemas.microsoft.com/office/drawing/2014/main" id="{164B8251-1225-09B5-CA7E-7DAFF7E353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2432" y="6679005"/>
              <a:ext cx="566934" cy="824425"/>
            </a:xfrm>
            <a:custGeom>
              <a:avLst/>
              <a:gdLst>
                <a:gd name="T0" fmla="*/ 35 w 251"/>
                <a:gd name="T1" fmla="*/ 365 h 365"/>
                <a:gd name="T2" fmla="*/ 53 w 251"/>
                <a:gd name="T3" fmla="*/ 359 h 365"/>
                <a:gd name="T4" fmla="*/ 80 w 251"/>
                <a:gd name="T5" fmla="*/ 357 h 365"/>
                <a:gd name="T6" fmla="*/ 96 w 251"/>
                <a:gd name="T7" fmla="*/ 352 h 365"/>
                <a:gd name="T8" fmla="*/ 149 w 251"/>
                <a:gd name="T9" fmla="*/ 340 h 365"/>
                <a:gd name="T10" fmla="*/ 215 w 251"/>
                <a:gd name="T11" fmla="*/ 329 h 365"/>
                <a:gd name="T12" fmla="*/ 245 w 251"/>
                <a:gd name="T13" fmla="*/ 322 h 365"/>
                <a:gd name="T14" fmla="*/ 247 w 251"/>
                <a:gd name="T15" fmla="*/ 302 h 365"/>
                <a:gd name="T16" fmla="*/ 243 w 251"/>
                <a:gd name="T17" fmla="*/ 277 h 365"/>
                <a:gd name="T18" fmla="*/ 247 w 251"/>
                <a:gd name="T19" fmla="*/ 226 h 365"/>
                <a:gd name="T20" fmla="*/ 247 w 251"/>
                <a:gd name="T21" fmla="*/ 195 h 365"/>
                <a:gd name="T22" fmla="*/ 247 w 251"/>
                <a:gd name="T23" fmla="*/ 155 h 365"/>
                <a:gd name="T24" fmla="*/ 249 w 251"/>
                <a:gd name="T25" fmla="*/ 135 h 365"/>
                <a:gd name="T26" fmla="*/ 251 w 251"/>
                <a:gd name="T27" fmla="*/ 119 h 365"/>
                <a:gd name="T28" fmla="*/ 251 w 251"/>
                <a:gd name="T29" fmla="*/ 87 h 365"/>
                <a:gd name="T30" fmla="*/ 213 w 251"/>
                <a:gd name="T31" fmla="*/ 53 h 365"/>
                <a:gd name="T32" fmla="*/ 187 w 251"/>
                <a:gd name="T33" fmla="*/ 33 h 365"/>
                <a:gd name="T34" fmla="*/ 146 w 251"/>
                <a:gd name="T35" fmla="*/ 0 h 365"/>
                <a:gd name="T36" fmla="*/ 131 w 251"/>
                <a:gd name="T37" fmla="*/ 7 h 365"/>
                <a:gd name="T38" fmla="*/ 137 w 251"/>
                <a:gd name="T39" fmla="*/ 21 h 365"/>
                <a:gd name="T40" fmla="*/ 135 w 251"/>
                <a:gd name="T41" fmla="*/ 37 h 365"/>
                <a:gd name="T42" fmla="*/ 126 w 251"/>
                <a:gd name="T43" fmla="*/ 26 h 365"/>
                <a:gd name="T44" fmla="*/ 114 w 251"/>
                <a:gd name="T45" fmla="*/ 30 h 365"/>
                <a:gd name="T46" fmla="*/ 96 w 251"/>
                <a:gd name="T47" fmla="*/ 39 h 365"/>
                <a:gd name="T48" fmla="*/ 78 w 251"/>
                <a:gd name="T49" fmla="*/ 55 h 365"/>
                <a:gd name="T50" fmla="*/ 53 w 251"/>
                <a:gd name="T51" fmla="*/ 69 h 365"/>
                <a:gd name="T52" fmla="*/ 42 w 251"/>
                <a:gd name="T53" fmla="*/ 74 h 365"/>
                <a:gd name="T54" fmla="*/ 26 w 251"/>
                <a:gd name="T55" fmla="*/ 78 h 365"/>
                <a:gd name="T56" fmla="*/ 25 w 251"/>
                <a:gd name="T57" fmla="*/ 90 h 365"/>
                <a:gd name="T58" fmla="*/ 14 w 251"/>
                <a:gd name="T59" fmla="*/ 99 h 365"/>
                <a:gd name="T60" fmla="*/ 19 w 251"/>
                <a:gd name="T61" fmla="*/ 114 h 365"/>
                <a:gd name="T62" fmla="*/ 17 w 251"/>
                <a:gd name="T63" fmla="*/ 130 h 365"/>
                <a:gd name="T64" fmla="*/ 3 w 251"/>
                <a:gd name="T65" fmla="*/ 137 h 365"/>
                <a:gd name="T66" fmla="*/ 1 w 251"/>
                <a:gd name="T67" fmla="*/ 153 h 365"/>
                <a:gd name="T68" fmla="*/ 0 w 251"/>
                <a:gd name="T69" fmla="*/ 165 h 365"/>
                <a:gd name="T70" fmla="*/ 10 w 251"/>
                <a:gd name="T71" fmla="*/ 174 h 365"/>
                <a:gd name="T72" fmla="*/ 16 w 251"/>
                <a:gd name="T73" fmla="*/ 187 h 365"/>
                <a:gd name="T74" fmla="*/ 21 w 251"/>
                <a:gd name="T75" fmla="*/ 201 h 365"/>
                <a:gd name="T76" fmla="*/ 30 w 251"/>
                <a:gd name="T77" fmla="*/ 211 h 365"/>
                <a:gd name="T78" fmla="*/ 23 w 251"/>
                <a:gd name="T79" fmla="*/ 229 h 365"/>
                <a:gd name="T80" fmla="*/ 32 w 251"/>
                <a:gd name="T81" fmla="*/ 244 h 365"/>
                <a:gd name="T82" fmla="*/ 37 w 251"/>
                <a:gd name="T83" fmla="*/ 254 h 365"/>
                <a:gd name="T84" fmla="*/ 35 w 251"/>
                <a:gd name="T85" fmla="*/ 270 h 365"/>
                <a:gd name="T86" fmla="*/ 26 w 251"/>
                <a:gd name="T87" fmla="*/ 283 h 365"/>
                <a:gd name="T88" fmla="*/ 32 w 251"/>
                <a:gd name="T89" fmla="*/ 295 h 365"/>
                <a:gd name="T90" fmla="*/ 44 w 251"/>
                <a:gd name="T91" fmla="*/ 304 h 365"/>
                <a:gd name="T92" fmla="*/ 32 w 251"/>
                <a:gd name="T93" fmla="*/ 318 h 365"/>
                <a:gd name="T94" fmla="*/ 30 w 251"/>
                <a:gd name="T95" fmla="*/ 334 h 365"/>
                <a:gd name="T96" fmla="*/ 39 w 251"/>
                <a:gd name="T97" fmla="*/ 345 h 365"/>
                <a:gd name="T98" fmla="*/ 37 w 251"/>
                <a:gd name="T99" fmla="*/ 361 h 365"/>
                <a:gd name="T100" fmla="*/ 35 w 251"/>
                <a:gd name="T101" fmla="*/ 365 h 365"/>
                <a:gd name="T102" fmla="*/ 35 w 251"/>
                <a:gd name="T103" fmla="*/ 365 h 365"/>
                <a:gd name="T104" fmla="*/ 35 w 251"/>
                <a:gd name="T105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1" h="365">
                  <a:moveTo>
                    <a:pt x="35" y="365"/>
                  </a:moveTo>
                  <a:lnTo>
                    <a:pt x="53" y="359"/>
                  </a:lnTo>
                  <a:lnTo>
                    <a:pt x="80" y="357"/>
                  </a:lnTo>
                  <a:lnTo>
                    <a:pt x="96" y="352"/>
                  </a:lnTo>
                  <a:lnTo>
                    <a:pt x="149" y="340"/>
                  </a:lnTo>
                  <a:lnTo>
                    <a:pt x="215" y="329"/>
                  </a:lnTo>
                  <a:lnTo>
                    <a:pt x="245" y="322"/>
                  </a:lnTo>
                  <a:lnTo>
                    <a:pt x="247" y="302"/>
                  </a:lnTo>
                  <a:lnTo>
                    <a:pt x="243" y="277"/>
                  </a:lnTo>
                  <a:lnTo>
                    <a:pt x="247" y="226"/>
                  </a:lnTo>
                  <a:lnTo>
                    <a:pt x="247" y="195"/>
                  </a:lnTo>
                  <a:lnTo>
                    <a:pt x="247" y="155"/>
                  </a:lnTo>
                  <a:lnTo>
                    <a:pt x="249" y="135"/>
                  </a:lnTo>
                  <a:lnTo>
                    <a:pt x="251" y="119"/>
                  </a:lnTo>
                  <a:lnTo>
                    <a:pt x="251" y="87"/>
                  </a:lnTo>
                  <a:lnTo>
                    <a:pt x="213" y="53"/>
                  </a:lnTo>
                  <a:lnTo>
                    <a:pt x="187" y="33"/>
                  </a:lnTo>
                  <a:lnTo>
                    <a:pt x="146" y="0"/>
                  </a:lnTo>
                  <a:lnTo>
                    <a:pt x="131" y="7"/>
                  </a:lnTo>
                  <a:lnTo>
                    <a:pt x="137" y="21"/>
                  </a:lnTo>
                  <a:lnTo>
                    <a:pt x="135" y="37"/>
                  </a:lnTo>
                  <a:lnTo>
                    <a:pt x="126" y="26"/>
                  </a:lnTo>
                  <a:lnTo>
                    <a:pt x="114" y="30"/>
                  </a:lnTo>
                  <a:lnTo>
                    <a:pt x="96" y="39"/>
                  </a:lnTo>
                  <a:lnTo>
                    <a:pt x="78" y="55"/>
                  </a:lnTo>
                  <a:lnTo>
                    <a:pt x="53" y="69"/>
                  </a:lnTo>
                  <a:lnTo>
                    <a:pt x="42" y="74"/>
                  </a:lnTo>
                  <a:lnTo>
                    <a:pt x="26" y="78"/>
                  </a:lnTo>
                  <a:lnTo>
                    <a:pt x="25" y="90"/>
                  </a:lnTo>
                  <a:lnTo>
                    <a:pt x="14" y="99"/>
                  </a:lnTo>
                  <a:lnTo>
                    <a:pt x="19" y="114"/>
                  </a:lnTo>
                  <a:lnTo>
                    <a:pt x="17" y="130"/>
                  </a:lnTo>
                  <a:lnTo>
                    <a:pt x="3" y="137"/>
                  </a:lnTo>
                  <a:lnTo>
                    <a:pt x="1" y="153"/>
                  </a:lnTo>
                  <a:lnTo>
                    <a:pt x="0" y="165"/>
                  </a:lnTo>
                  <a:lnTo>
                    <a:pt x="10" y="174"/>
                  </a:lnTo>
                  <a:lnTo>
                    <a:pt x="16" y="187"/>
                  </a:lnTo>
                  <a:lnTo>
                    <a:pt x="21" y="201"/>
                  </a:lnTo>
                  <a:lnTo>
                    <a:pt x="30" y="211"/>
                  </a:lnTo>
                  <a:lnTo>
                    <a:pt x="23" y="229"/>
                  </a:lnTo>
                  <a:lnTo>
                    <a:pt x="32" y="244"/>
                  </a:lnTo>
                  <a:lnTo>
                    <a:pt x="37" y="254"/>
                  </a:lnTo>
                  <a:lnTo>
                    <a:pt x="35" y="270"/>
                  </a:lnTo>
                  <a:lnTo>
                    <a:pt x="26" y="283"/>
                  </a:lnTo>
                  <a:lnTo>
                    <a:pt x="32" y="295"/>
                  </a:lnTo>
                  <a:lnTo>
                    <a:pt x="44" y="304"/>
                  </a:lnTo>
                  <a:lnTo>
                    <a:pt x="32" y="318"/>
                  </a:lnTo>
                  <a:lnTo>
                    <a:pt x="30" y="334"/>
                  </a:lnTo>
                  <a:lnTo>
                    <a:pt x="39" y="345"/>
                  </a:lnTo>
                  <a:lnTo>
                    <a:pt x="37" y="361"/>
                  </a:lnTo>
                  <a:lnTo>
                    <a:pt x="35" y="365"/>
                  </a:lnTo>
                  <a:lnTo>
                    <a:pt x="35" y="365"/>
                  </a:lnTo>
                  <a:lnTo>
                    <a:pt x="35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13">
              <a:extLst>
                <a:ext uri="{FF2B5EF4-FFF2-40B4-BE49-F238E27FC236}">
                  <a16:creationId xmlns:a16="http://schemas.microsoft.com/office/drawing/2014/main" id="{CC20955E-60E2-4456-1253-6B47BF747E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6753541"/>
              <a:ext cx="691162" cy="664057"/>
            </a:xfrm>
            <a:custGeom>
              <a:avLst/>
              <a:gdLst>
                <a:gd name="T0" fmla="*/ 168 w 306"/>
                <a:gd name="T1" fmla="*/ 294 h 294"/>
                <a:gd name="T2" fmla="*/ 178 w 306"/>
                <a:gd name="T3" fmla="*/ 285 h 294"/>
                <a:gd name="T4" fmla="*/ 189 w 306"/>
                <a:gd name="T5" fmla="*/ 278 h 294"/>
                <a:gd name="T6" fmla="*/ 203 w 306"/>
                <a:gd name="T7" fmla="*/ 273 h 294"/>
                <a:gd name="T8" fmla="*/ 214 w 306"/>
                <a:gd name="T9" fmla="*/ 260 h 294"/>
                <a:gd name="T10" fmla="*/ 223 w 306"/>
                <a:gd name="T11" fmla="*/ 246 h 294"/>
                <a:gd name="T12" fmla="*/ 225 w 306"/>
                <a:gd name="T13" fmla="*/ 234 h 294"/>
                <a:gd name="T14" fmla="*/ 223 w 306"/>
                <a:gd name="T15" fmla="*/ 219 h 294"/>
                <a:gd name="T16" fmla="*/ 228 w 306"/>
                <a:gd name="T17" fmla="*/ 207 h 294"/>
                <a:gd name="T18" fmla="*/ 241 w 306"/>
                <a:gd name="T19" fmla="*/ 209 h 294"/>
                <a:gd name="T20" fmla="*/ 242 w 306"/>
                <a:gd name="T21" fmla="*/ 193 h 294"/>
                <a:gd name="T22" fmla="*/ 257 w 306"/>
                <a:gd name="T23" fmla="*/ 186 h 294"/>
                <a:gd name="T24" fmla="*/ 269 w 306"/>
                <a:gd name="T25" fmla="*/ 184 h 294"/>
                <a:gd name="T26" fmla="*/ 283 w 306"/>
                <a:gd name="T27" fmla="*/ 175 h 294"/>
                <a:gd name="T28" fmla="*/ 290 w 306"/>
                <a:gd name="T29" fmla="*/ 166 h 294"/>
                <a:gd name="T30" fmla="*/ 305 w 306"/>
                <a:gd name="T31" fmla="*/ 159 h 294"/>
                <a:gd name="T32" fmla="*/ 303 w 306"/>
                <a:gd name="T33" fmla="*/ 145 h 294"/>
                <a:gd name="T34" fmla="*/ 306 w 306"/>
                <a:gd name="T35" fmla="*/ 136 h 294"/>
                <a:gd name="T36" fmla="*/ 296 w 306"/>
                <a:gd name="T37" fmla="*/ 122 h 294"/>
                <a:gd name="T38" fmla="*/ 290 w 306"/>
                <a:gd name="T39" fmla="*/ 109 h 294"/>
                <a:gd name="T40" fmla="*/ 283 w 306"/>
                <a:gd name="T41" fmla="*/ 98 h 294"/>
                <a:gd name="T42" fmla="*/ 274 w 306"/>
                <a:gd name="T43" fmla="*/ 89 h 294"/>
                <a:gd name="T44" fmla="*/ 258 w 306"/>
                <a:gd name="T45" fmla="*/ 88 h 294"/>
                <a:gd name="T46" fmla="*/ 248 w 306"/>
                <a:gd name="T47" fmla="*/ 93 h 294"/>
                <a:gd name="T48" fmla="*/ 249 w 306"/>
                <a:gd name="T49" fmla="*/ 81 h 294"/>
                <a:gd name="T50" fmla="*/ 237 w 306"/>
                <a:gd name="T51" fmla="*/ 73 h 294"/>
                <a:gd name="T52" fmla="*/ 233 w 306"/>
                <a:gd name="T53" fmla="*/ 59 h 294"/>
                <a:gd name="T54" fmla="*/ 228 w 306"/>
                <a:gd name="T55" fmla="*/ 49 h 294"/>
                <a:gd name="T56" fmla="*/ 219 w 306"/>
                <a:gd name="T57" fmla="*/ 38 h 294"/>
                <a:gd name="T58" fmla="*/ 217 w 306"/>
                <a:gd name="T59" fmla="*/ 25 h 294"/>
                <a:gd name="T60" fmla="*/ 209 w 306"/>
                <a:gd name="T61" fmla="*/ 17 h 294"/>
                <a:gd name="T62" fmla="*/ 201 w 306"/>
                <a:gd name="T63" fmla="*/ 0 h 294"/>
                <a:gd name="T64" fmla="*/ 171 w 306"/>
                <a:gd name="T65" fmla="*/ 6 h 294"/>
                <a:gd name="T66" fmla="*/ 121 w 306"/>
                <a:gd name="T67" fmla="*/ 17 h 294"/>
                <a:gd name="T68" fmla="*/ 105 w 306"/>
                <a:gd name="T69" fmla="*/ 20 h 294"/>
                <a:gd name="T70" fmla="*/ 38 w 306"/>
                <a:gd name="T71" fmla="*/ 38 h 294"/>
                <a:gd name="T72" fmla="*/ 9 w 306"/>
                <a:gd name="T73" fmla="*/ 47 h 294"/>
                <a:gd name="T74" fmla="*/ 7 w 306"/>
                <a:gd name="T75" fmla="*/ 81 h 294"/>
                <a:gd name="T76" fmla="*/ 6 w 306"/>
                <a:gd name="T77" fmla="*/ 102 h 294"/>
                <a:gd name="T78" fmla="*/ 2 w 306"/>
                <a:gd name="T79" fmla="*/ 122 h 294"/>
                <a:gd name="T80" fmla="*/ 4 w 306"/>
                <a:gd name="T81" fmla="*/ 164 h 294"/>
                <a:gd name="T82" fmla="*/ 4 w 306"/>
                <a:gd name="T83" fmla="*/ 193 h 294"/>
                <a:gd name="T84" fmla="*/ 0 w 306"/>
                <a:gd name="T85" fmla="*/ 244 h 294"/>
                <a:gd name="T86" fmla="*/ 0 w 306"/>
                <a:gd name="T87" fmla="*/ 267 h 294"/>
                <a:gd name="T88" fmla="*/ 0 w 306"/>
                <a:gd name="T89" fmla="*/ 291 h 294"/>
                <a:gd name="T90" fmla="*/ 38 w 306"/>
                <a:gd name="T91" fmla="*/ 285 h 294"/>
                <a:gd name="T92" fmla="*/ 70 w 306"/>
                <a:gd name="T93" fmla="*/ 282 h 294"/>
                <a:gd name="T94" fmla="*/ 86 w 306"/>
                <a:gd name="T95" fmla="*/ 278 h 294"/>
                <a:gd name="T96" fmla="*/ 95 w 306"/>
                <a:gd name="T97" fmla="*/ 285 h 294"/>
                <a:gd name="T98" fmla="*/ 109 w 306"/>
                <a:gd name="T99" fmla="*/ 280 h 294"/>
                <a:gd name="T100" fmla="*/ 121 w 306"/>
                <a:gd name="T101" fmla="*/ 282 h 294"/>
                <a:gd name="T102" fmla="*/ 134 w 306"/>
                <a:gd name="T103" fmla="*/ 291 h 294"/>
                <a:gd name="T104" fmla="*/ 143 w 306"/>
                <a:gd name="T105" fmla="*/ 285 h 294"/>
                <a:gd name="T106" fmla="*/ 159 w 306"/>
                <a:gd name="T107" fmla="*/ 292 h 294"/>
                <a:gd name="T108" fmla="*/ 168 w 306"/>
                <a:gd name="T109" fmla="*/ 294 h 294"/>
                <a:gd name="T110" fmla="*/ 168 w 306"/>
                <a:gd name="T111" fmla="*/ 294 h 294"/>
                <a:gd name="T112" fmla="*/ 168 w 306"/>
                <a:gd name="T11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6" h="294">
                  <a:moveTo>
                    <a:pt x="168" y="294"/>
                  </a:moveTo>
                  <a:lnTo>
                    <a:pt x="178" y="285"/>
                  </a:lnTo>
                  <a:lnTo>
                    <a:pt x="189" y="278"/>
                  </a:lnTo>
                  <a:lnTo>
                    <a:pt x="203" y="273"/>
                  </a:lnTo>
                  <a:lnTo>
                    <a:pt x="214" y="260"/>
                  </a:lnTo>
                  <a:lnTo>
                    <a:pt x="223" y="246"/>
                  </a:lnTo>
                  <a:lnTo>
                    <a:pt x="225" y="234"/>
                  </a:lnTo>
                  <a:lnTo>
                    <a:pt x="223" y="219"/>
                  </a:lnTo>
                  <a:lnTo>
                    <a:pt x="228" y="207"/>
                  </a:lnTo>
                  <a:lnTo>
                    <a:pt x="241" y="209"/>
                  </a:lnTo>
                  <a:lnTo>
                    <a:pt x="242" y="193"/>
                  </a:lnTo>
                  <a:lnTo>
                    <a:pt x="257" y="186"/>
                  </a:lnTo>
                  <a:lnTo>
                    <a:pt x="269" y="184"/>
                  </a:lnTo>
                  <a:lnTo>
                    <a:pt x="283" y="175"/>
                  </a:lnTo>
                  <a:lnTo>
                    <a:pt x="290" y="166"/>
                  </a:lnTo>
                  <a:lnTo>
                    <a:pt x="305" y="159"/>
                  </a:lnTo>
                  <a:lnTo>
                    <a:pt x="303" y="145"/>
                  </a:lnTo>
                  <a:lnTo>
                    <a:pt x="306" y="136"/>
                  </a:lnTo>
                  <a:lnTo>
                    <a:pt x="296" y="122"/>
                  </a:lnTo>
                  <a:lnTo>
                    <a:pt x="290" y="109"/>
                  </a:lnTo>
                  <a:lnTo>
                    <a:pt x="283" y="98"/>
                  </a:lnTo>
                  <a:lnTo>
                    <a:pt x="274" y="89"/>
                  </a:lnTo>
                  <a:lnTo>
                    <a:pt x="258" y="88"/>
                  </a:lnTo>
                  <a:lnTo>
                    <a:pt x="248" y="93"/>
                  </a:lnTo>
                  <a:lnTo>
                    <a:pt x="249" y="81"/>
                  </a:lnTo>
                  <a:lnTo>
                    <a:pt x="237" y="73"/>
                  </a:lnTo>
                  <a:lnTo>
                    <a:pt x="233" y="59"/>
                  </a:lnTo>
                  <a:lnTo>
                    <a:pt x="228" y="49"/>
                  </a:lnTo>
                  <a:lnTo>
                    <a:pt x="219" y="38"/>
                  </a:lnTo>
                  <a:lnTo>
                    <a:pt x="217" y="25"/>
                  </a:lnTo>
                  <a:lnTo>
                    <a:pt x="209" y="17"/>
                  </a:lnTo>
                  <a:lnTo>
                    <a:pt x="201" y="0"/>
                  </a:lnTo>
                  <a:lnTo>
                    <a:pt x="171" y="6"/>
                  </a:lnTo>
                  <a:lnTo>
                    <a:pt x="121" y="17"/>
                  </a:lnTo>
                  <a:lnTo>
                    <a:pt x="105" y="20"/>
                  </a:lnTo>
                  <a:lnTo>
                    <a:pt x="38" y="38"/>
                  </a:lnTo>
                  <a:lnTo>
                    <a:pt x="9" y="47"/>
                  </a:lnTo>
                  <a:lnTo>
                    <a:pt x="7" y="81"/>
                  </a:lnTo>
                  <a:lnTo>
                    <a:pt x="6" y="102"/>
                  </a:lnTo>
                  <a:lnTo>
                    <a:pt x="2" y="122"/>
                  </a:lnTo>
                  <a:lnTo>
                    <a:pt x="4" y="164"/>
                  </a:lnTo>
                  <a:lnTo>
                    <a:pt x="4" y="193"/>
                  </a:lnTo>
                  <a:lnTo>
                    <a:pt x="0" y="244"/>
                  </a:lnTo>
                  <a:lnTo>
                    <a:pt x="0" y="267"/>
                  </a:lnTo>
                  <a:lnTo>
                    <a:pt x="0" y="291"/>
                  </a:lnTo>
                  <a:lnTo>
                    <a:pt x="38" y="285"/>
                  </a:lnTo>
                  <a:lnTo>
                    <a:pt x="70" y="282"/>
                  </a:lnTo>
                  <a:lnTo>
                    <a:pt x="86" y="278"/>
                  </a:lnTo>
                  <a:lnTo>
                    <a:pt x="95" y="285"/>
                  </a:lnTo>
                  <a:lnTo>
                    <a:pt x="109" y="280"/>
                  </a:lnTo>
                  <a:lnTo>
                    <a:pt x="121" y="282"/>
                  </a:lnTo>
                  <a:lnTo>
                    <a:pt x="134" y="291"/>
                  </a:lnTo>
                  <a:lnTo>
                    <a:pt x="143" y="285"/>
                  </a:lnTo>
                  <a:lnTo>
                    <a:pt x="159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68" y="2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14">
              <a:extLst>
                <a:ext uri="{FF2B5EF4-FFF2-40B4-BE49-F238E27FC236}">
                  <a16:creationId xmlns:a16="http://schemas.microsoft.com/office/drawing/2014/main" id="{40C4BC7A-1421-B5B3-26EB-2A7B1DA36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8893" y="7035879"/>
              <a:ext cx="722783" cy="370426"/>
            </a:xfrm>
            <a:custGeom>
              <a:avLst/>
              <a:gdLst>
                <a:gd name="T0" fmla="*/ 291 w 320"/>
                <a:gd name="T1" fmla="*/ 164 h 164"/>
                <a:gd name="T2" fmla="*/ 291 w 320"/>
                <a:gd name="T3" fmla="*/ 123 h 164"/>
                <a:gd name="T4" fmla="*/ 293 w 320"/>
                <a:gd name="T5" fmla="*/ 100 h 164"/>
                <a:gd name="T6" fmla="*/ 302 w 320"/>
                <a:gd name="T7" fmla="*/ 82 h 164"/>
                <a:gd name="T8" fmla="*/ 320 w 320"/>
                <a:gd name="T9" fmla="*/ 64 h 164"/>
                <a:gd name="T10" fmla="*/ 309 w 320"/>
                <a:gd name="T11" fmla="*/ 53 h 164"/>
                <a:gd name="T12" fmla="*/ 293 w 320"/>
                <a:gd name="T13" fmla="*/ 48 h 164"/>
                <a:gd name="T14" fmla="*/ 284 w 320"/>
                <a:gd name="T15" fmla="*/ 45 h 164"/>
                <a:gd name="T16" fmla="*/ 272 w 320"/>
                <a:gd name="T17" fmla="*/ 32 h 164"/>
                <a:gd name="T18" fmla="*/ 272 w 320"/>
                <a:gd name="T19" fmla="*/ 16 h 164"/>
                <a:gd name="T20" fmla="*/ 236 w 320"/>
                <a:gd name="T21" fmla="*/ 16 h 164"/>
                <a:gd name="T22" fmla="*/ 210 w 320"/>
                <a:gd name="T23" fmla="*/ 16 h 164"/>
                <a:gd name="T24" fmla="*/ 199 w 320"/>
                <a:gd name="T25" fmla="*/ 2 h 164"/>
                <a:gd name="T26" fmla="*/ 170 w 320"/>
                <a:gd name="T27" fmla="*/ 0 h 164"/>
                <a:gd name="T28" fmla="*/ 147 w 320"/>
                <a:gd name="T29" fmla="*/ 2 h 164"/>
                <a:gd name="T30" fmla="*/ 99 w 320"/>
                <a:gd name="T31" fmla="*/ 2 h 164"/>
                <a:gd name="T32" fmla="*/ 94 w 320"/>
                <a:gd name="T33" fmla="*/ 14 h 164"/>
                <a:gd name="T34" fmla="*/ 92 w 320"/>
                <a:gd name="T35" fmla="*/ 27 h 164"/>
                <a:gd name="T36" fmla="*/ 85 w 320"/>
                <a:gd name="T37" fmla="*/ 39 h 164"/>
                <a:gd name="T38" fmla="*/ 78 w 320"/>
                <a:gd name="T39" fmla="*/ 48 h 164"/>
                <a:gd name="T40" fmla="*/ 67 w 320"/>
                <a:gd name="T41" fmla="*/ 55 h 164"/>
                <a:gd name="T42" fmla="*/ 58 w 320"/>
                <a:gd name="T43" fmla="*/ 68 h 164"/>
                <a:gd name="T44" fmla="*/ 57 w 320"/>
                <a:gd name="T45" fmla="*/ 80 h 164"/>
                <a:gd name="T46" fmla="*/ 33 w 320"/>
                <a:gd name="T47" fmla="*/ 91 h 164"/>
                <a:gd name="T48" fmla="*/ 7 w 320"/>
                <a:gd name="T49" fmla="*/ 91 h 164"/>
                <a:gd name="T50" fmla="*/ 0 w 320"/>
                <a:gd name="T51" fmla="*/ 100 h 164"/>
                <a:gd name="T52" fmla="*/ 5 w 320"/>
                <a:gd name="T53" fmla="*/ 112 h 164"/>
                <a:gd name="T54" fmla="*/ 3 w 320"/>
                <a:gd name="T55" fmla="*/ 128 h 164"/>
                <a:gd name="T56" fmla="*/ 5 w 320"/>
                <a:gd name="T57" fmla="*/ 142 h 164"/>
                <a:gd name="T58" fmla="*/ 7 w 320"/>
                <a:gd name="T59" fmla="*/ 155 h 164"/>
                <a:gd name="T60" fmla="*/ 19 w 320"/>
                <a:gd name="T61" fmla="*/ 150 h 164"/>
                <a:gd name="T62" fmla="*/ 30 w 320"/>
                <a:gd name="T63" fmla="*/ 142 h 164"/>
                <a:gd name="T64" fmla="*/ 85 w 320"/>
                <a:gd name="T65" fmla="*/ 135 h 164"/>
                <a:gd name="T66" fmla="*/ 101 w 320"/>
                <a:gd name="T67" fmla="*/ 141 h 164"/>
                <a:gd name="T68" fmla="*/ 162 w 320"/>
                <a:gd name="T69" fmla="*/ 155 h 164"/>
                <a:gd name="T70" fmla="*/ 197 w 320"/>
                <a:gd name="T71" fmla="*/ 153 h 164"/>
                <a:gd name="T72" fmla="*/ 213 w 320"/>
                <a:gd name="T73" fmla="*/ 155 h 164"/>
                <a:gd name="T74" fmla="*/ 231 w 320"/>
                <a:gd name="T75" fmla="*/ 164 h 164"/>
                <a:gd name="T76" fmla="*/ 291 w 320"/>
                <a:gd name="T77" fmla="*/ 164 h 164"/>
                <a:gd name="T78" fmla="*/ 291 w 320"/>
                <a:gd name="T79" fmla="*/ 164 h 164"/>
                <a:gd name="T80" fmla="*/ 291 w 320"/>
                <a:gd name="T8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0" h="164">
                  <a:moveTo>
                    <a:pt x="291" y="164"/>
                  </a:moveTo>
                  <a:lnTo>
                    <a:pt x="291" y="123"/>
                  </a:lnTo>
                  <a:lnTo>
                    <a:pt x="293" y="100"/>
                  </a:lnTo>
                  <a:lnTo>
                    <a:pt x="302" y="82"/>
                  </a:lnTo>
                  <a:lnTo>
                    <a:pt x="320" y="64"/>
                  </a:lnTo>
                  <a:lnTo>
                    <a:pt x="309" y="53"/>
                  </a:lnTo>
                  <a:lnTo>
                    <a:pt x="293" y="48"/>
                  </a:lnTo>
                  <a:lnTo>
                    <a:pt x="284" y="45"/>
                  </a:lnTo>
                  <a:lnTo>
                    <a:pt x="272" y="32"/>
                  </a:lnTo>
                  <a:lnTo>
                    <a:pt x="272" y="16"/>
                  </a:lnTo>
                  <a:lnTo>
                    <a:pt x="236" y="16"/>
                  </a:lnTo>
                  <a:lnTo>
                    <a:pt x="210" y="16"/>
                  </a:lnTo>
                  <a:lnTo>
                    <a:pt x="199" y="2"/>
                  </a:lnTo>
                  <a:lnTo>
                    <a:pt x="170" y="0"/>
                  </a:lnTo>
                  <a:lnTo>
                    <a:pt x="147" y="2"/>
                  </a:lnTo>
                  <a:lnTo>
                    <a:pt x="99" y="2"/>
                  </a:lnTo>
                  <a:lnTo>
                    <a:pt x="94" y="14"/>
                  </a:lnTo>
                  <a:lnTo>
                    <a:pt x="92" y="27"/>
                  </a:lnTo>
                  <a:lnTo>
                    <a:pt x="85" y="39"/>
                  </a:lnTo>
                  <a:lnTo>
                    <a:pt x="78" y="48"/>
                  </a:lnTo>
                  <a:lnTo>
                    <a:pt x="67" y="55"/>
                  </a:lnTo>
                  <a:lnTo>
                    <a:pt x="58" y="68"/>
                  </a:lnTo>
                  <a:lnTo>
                    <a:pt x="57" y="80"/>
                  </a:lnTo>
                  <a:lnTo>
                    <a:pt x="33" y="91"/>
                  </a:lnTo>
                  <a:lnTo>
                    <a:pt x="7" y="91"/>
                  </a:lnTo>
                  <a:lnTo>
                    <a:pt x="0" y="100"/>
                  </a:lnTo>
                  <a:lnTo>
                    <a:pt x="5" y="112"/>
                  </a:lnTo>
                  <a:lnTo>
                    <a:pt x="3" y="128"/>
                  </a:lnTo>
                  <a:lnTo>
                    <a:pt x="5" y="142"/>
                  </a:lnTo>
                  <a:lnTo>
                    <a:pt x="7" y="155"/>
                  </a:lnTo>
                  <a:lnTo>
                    <a:pt x="19" y="150"/>
                  </a:lnTo>
                  <a:lnTo>
                    <a:pt x="30" y="142"/>
                  </a:lnTo>
                  <a:lnTo>
                    <a:pt x="85" y="135"/>
                  </a:lnTo>
                  <a:lnTo>
                    <a:pt x="101" y="141"/>
                  </a:lnTo>
                  <a:lnTo>
                    <a:pt x="162" y="155"/>
                  </a:lnTo>
                  <a:lnTo>
                    <a:pt x="197" y="153"/>
                  </a:lnTo>
                  <a:lnTo>
                    <a:pt x="213" y="155"/>
                  </a:lnTo>
                  <a:lnTo>
                    <a:pt x="231" y="164"/>
                  </a:lnTo>
                  <a:lnTo>
                    <a:pt x="291" y="164"/>
                  </a:lnTo>
                  <a:lnTo>
                    <a:pt x="291" y="164"/>
                  </a:lnTo>
                  <a:lnTo>
                    <a:pt x="291" y="1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15">
              <a:extLst>
                <a:ext uri="{FF2B5EF4-FFF2-40B4-BE49-F238E27FC236}">
                  <a16:creationId xmlns:a16="http://schemas.microsoft.com/office/drawing/2014/main" id="{D79B5193-AFD9-207C-9CD4-BF25A8A44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24312" y="6870994"/>
              <a:ext cx="603073" cy="632435"/>
            </a:xfrm>
            <a:custGeom>
              <a:avLst/>
              <a:gdLst>
                <a:gd name="T0" fmla="*/ 45 w 267"/>
                <a:gd name="T1" fmla="*/ 280 h 280"/>
                <a:gd name="T2" fmla="*/ 57 w 267"/>
                <a:gd name="T3" fmla="*/ 274 h 280"/>
                <a:gd name="T4" fmla="*/ 98 w 267"/>
                <a:gd name="T5" fmla="*/ 260 h 280"/>
                <a:gd name="T6" fmla="*/ 114 w 267"/>
                <a:gd name="T7" fmla="*/ 255 h 280"/>
                <a:gd name="T8" fmla="*/ 136 w 267"/>
                <a:gd name="T9" fmla="*/ 248 h 280"/>
                <a:gd name="T10" fmla="*/ 134 w 267"/>
                <a:gd name="T11" fmla="*/ 235 h 280"/>
                <a:gd name="T12" fmla="*/ 141 w 267"/>
                <a:gd name="T13" fmla="*/ 219 h 280"/>
                <a:gd name="T14" fmla="*/ 157 w 267"/>
                <a:gd name="T15" fmla="*/ 228 h 280"/>
                <a:gd name="T16" fmla="*/ 159 w 267"/>
                <a:gd name="T17" fmla="*/ 240 h 280"/>
                <a:gd name="T18" fmla="*/ 175 w 267"/>
                <a:gd name="T19" fmla="*/ 233 h 280"/>
                <a:gd name="T20" fmla="*/ 189 w 267"/>
                <a:gd name="T21" fmla="*/ 232 h 280"/>
                <a:gd name="T22" fmla="*/ 219 w 267"/>
                <a:gd name="T23" fmla="*/ 214 h 280"/>
                <a:gd name="T24" fmla="*/ 233 w 267"/>
                <a:gd name="T25" fmla="*/ 208 h 280"/>
                <a:gd name="T26" fmla="*/ 246 w 267"/>
                <a:gd name="T27" fmla="*/ 203 h 280"/>
                <a:gd name="T28" fmla="*/ 267 w 267"/>
                <a:gd name="T29" fmla="*/ 192 h 280"/>
                <a:gd name="T30" fmla="*/ 258 w 267"/>
                <a:gd name="T31" fmla="*/ 153 h 280"/>
                <a:gd name="T32" fmla="*/ 264 w 267"/>
                <a:gd name="T33" fmla="*/ 137 h 280"/>
                <a:gd name="T34" fmla="*/ 248 w 267"/>
                <a:gd name="T35" fmla="*/ 112 h 280"/>
                <a:gd name="T36" fmla="*/ 244 w 267"/>
                <a:gd name="T37" fmla="*/ 89 h 280"/>
                <a:gd name="T38" fmla="*/ 235 w 267"/>
                <a:gd name="T39" fmla="*/ 66 h 280"/>
                <a:gd name="T40" fmla="*/ 223 w 267"/>
                <a:gd name="T41" fmla="*/ 29 h 280"/>
                <a:gd name="T42" fmla="*/ 216 w 267"/>
                <a:gd name="T43" fmla="*/ 5 h 280"/>
                <a:gd name="T44" fmla="*/ 184 w 267"/>
                <a:gd name="T45" fmla="*/ 4 h 280"/>
                <a:gd name="T46" fmla="*/ 168 w 267"/>
                <a:gd name="T47" fmla="*/ 2 h 280"/>
                <a:gd name="T48" fmla="*/ 100 w 267"/>
                <a:gd name="T49" fmla="*/ 0 h 280"/>
                <a:gd name="T50" fmla="*/ 39 w 267"/>
                <a:gd name="T51" fmla="*/ 0 h 280"/>
                <a:gd name="T52" fmla="*/ 0 w 267"/>
                <a:gd name="T53" fmla="*/ 2 h 280"/>
                <a:gd name="T54" fmla="*/ 6 w 267"/>
                <a:gd name="T55" fmla="*/ 18 h 280"/>
                <a:gd name="T56" fmla="*/ 20 w 267"/>
                <a:gd name="T57" fmla="*/ 110 h 280"/>
                <a:gd name="T58" fmla="*/ 32 w 267"/>
                <a:gd name="T59" fmla="*/ 192 h 280"/>
                <a:gd name="T60" fmla="*/ 32 w 267"/>
                <a:gd name="T61" fmla="*/ 212 h 280"/>
                <a:gd name="T62" fmla="*/ 38 w 267"/>
                <a:gd name="T63" fmla="*/ 249 h 280"/>
                <a:gd name="T64" fmla="*/ 41 w 267"/>
                <a:gd name="T65" fmla="*/ 276 h 280"/>
                <a:gd name="T66" fmla="*/ 45 w 267"/>
                <a:gd name="T67" fmla="*/ 280 h 280"/>
                <a:gd name="T68" fmla="*/ 45 w 267"/>
                <a:gd name="T69" fmla="*/ 280 h 280"/>
                <a:gd name="T70" fmla="*/ 45 w 267"/>
                <a:gd name="T7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" h="280">
                  <a:moveTo>
                    <a:pt x="45" y="280"/>
                  </a:moveTo>
                  <a:lnTo>
                    <a:pt x="57" y="274"/>
                  </a:lnTo>
                  <a:lnTo>
                    <a:pt x="98" y="260"/>
                  </a:lnTo>
                  <a:lnTo>
                    <a:pt x="114" y="255"/>
                  </a:lnTo>
                  <a:lnTo>
                    <a:pt x="136" y="248"/>
                  </a:lnTo>
                  <a:lnTo>
                    <a:pt x="134" y="235"/>
                  </a:lnTo>
                  <a:lnTo>
                    <a:pt x="141" y="219"/>
                  </a:lnTo>
                  <a:lnTo>
                    <a:pt x="157" y="228"/>
                  </a:lnTo>
                  <a:lnTo>
                    <a:pt x="159" y="240"/>
                  </a:lnTo>
                  <a:lnTo>
                    <a:pt x="175" y="233"/>
                  </a:lnTo>
                  <a:lnTo>
                    <a:pt x="189" y="232"/>
                  </a:lnTo>
                  <a:lnTo>
                    <a:pt x="219" y="214"/>
                  </a:lnTo>
                  <a:lnTo>
                    <a:pt x="233" y="208"/>
                  </a:lnTo>
                  <a:lnTo>
                    <a:pt x="246" y="203"/>
                  </a:lnTo>
                  <a:lnTo>
                    <a:pt x="267" y="192"/>
                  </a:lnTo>
                  <a:lnTo>
                    <a:pt x="258" y="153"/>
                  </a:lnTo>
                  <a:lnTo>
                    <a:pt x="264" y="137"/>
                  </a:lnTo>
                  <a:lnTo>
                    <a:pt x="248" y="112"/>
                  </a:lnTo>
                  <a:lnTo>
                    <a:pt x="244" y="89"/>
                  </a:lnTo>
                  <a:lnTo>
                    <a:pt x="235" y="66"/>
                  </a:lnTo>
                  <a:lnTo>
                    <a:pt x="223" y="29"/>
                  </a:lnTo>
                  <a:lnTo>
                    <a:pt x="216" y="5"/>
                  </a:lnTo>
                  <a:lnTo>
                    <a:pt x="184" y="4"/>
                  </a:lnTo>
                  <a:lnTo>
                    <a:pt x="168" y="2"/>
                  </a:lnTo>
                  <a:lnTo>
                    <a:pt x="100" y="0"/>
                  </a:lnTo>
                  <a:lnTo>
                    <a:pt x="39" y="0"/>
                  </a:lnTo>
                  <a:lnTo>
                    <a:pt x="0" y="2"/>
                  </a:lnTo>
                  <a:lnTo>
                    <a:pt x="6" y="18"/>
                  </a:lnTo>
                  <a:lnTo>
                    <a:pt x="20" y="110"/>
                  </a:lnTo>
                  <a:lnTo>
                    <a:pt x="32" y="192"/>
                  </a:lnTo>
                  <a:lnTo>
                    <a:pt x="32" y="212"/>
                  </a:lnTo>
                  <a:lnTo>
                    <a:pt x="38" y="249"/>
                  </a:lnTo>
                  <a:lnTo>
                    <a:pt x="41" y="276"/>
                  </a:lnTo>
                  <a:lnTo>
                    <a:pt x="45" y="280"/>
                  </a:lnTo>
                  <a:lnTo>
                    <a:pt x="45" y="280"/>
                  </a:lnTo>
                  <a:lnTo>
                    <a:pt x="45" y="2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16">
              <a:extLst>
                <a:ext uri="{FF2B5EF4-FFF2-40B4-BE49-F238E27FC236}">
                  <a16:creationId xmlns:a16="http://schemas.microsoft.com/office/drawing/2014/main" id="{A2948A4F-53E3-B594-57F5-28DA0EF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76837" y="7365649"/>
              <a:ext cx="659540" cy="557899"/>
            </a:xfrm>
            <a:custGeom>
              <a:avLst/>
              <a:gdLst>
                <a:gd name="T0" fmla="*/ 52 w 292"/>
                <a:gd name="T1" fmla="*/ 247 h 247"/>
                <a:gd name="T2" fmla="*/ 82 w 292"/>
                <a:gd name="T3" fmla="*/ 235 h 247"/>
                <a:gd name="T4" fmla="*/ 107 w 292"/>
                <a:gd name="T5" fmla="*/ 226 h 247"/>
                <a:gd name="T6" fmla="*/ 127 w 292"/>
                <a:gd name="T7" fmla="*/ 223 h 247"/>
                <a:gd name="T8" fmla="*/ 148 w 292"/>
                <a:gd name="T9" fmla="*/ 205 h 247"/>
                <a:gd name="T10" fmla="*/ 169 w 292"/>
                <a:gd name="T11" fmla="*/ 194 h 247"/>
                <a:gd name="T12" fmla="*/ 184 w 292"/>
                <a:gd name="T13" fmla="*/ 203 h 247"/>
                <a:gd name="T14" fmla="*/ 200 w 292"/>
                <a:gd name="T15" fmla="*/ 208 h 247"/>
                <a:gd name="T16" fmla="*/ 189 w 292"/>
                <a:gd name="T17" fmla="*/ 191 h 247"/>
                <a:gd name="T18" fmla="*/ 203 w 292"/>
                <a:gd name="T19" fmla="*/ 180 h 247"/>
                <a:gd name="T20" fmla="*/ 214 w 292"/>
                <a:gd name="T21" fmla="*/ 171 h 247"/>
                <a:gd name="T22" fmla="*/ 226 w 292"/>
                <a:gd name="T23" fmla="*/ 173 h 247"/>
                <a:gd name="T24" fmla="*/ 228 w 292"/>
                <a:gd name="T25" fmla="*/ 189 h 247"/>
                <a:gd name="T26" fmla="*/ 239 w 292"/>
                <a:gd name="T27" fmla="*/ 199 h 247"/>
                <a:gd name="T28" fmla="*/ 251 w 292"/>
                <a:gd name="T29" fmla="*/ 212 h 247"/>
                <a:gd name="T30" fmla="*/ 260 w 292"/>
                <a:gd name="T31" fmla="*/ 219 h 247"/>
                <a:gd name="T32" fmla="*/ 271 w 292"/>
                <a:gd name="T33" fmla="*/ 226 h 247"/>
                <a:gd name="T34" fmla="*/ 273 w 292"/>
                <a:gd name="T35" fmla="*/ 214 h 247"/>
                <a:gd name="T36" fmla="*/ 281 w 292"/>
                <a:gd name="T37" fmla="*/ 201 h 247"/>
                <a:gd name="T38" fmla="*/ 292 w 292"/>
                <a:gd name="T39" fmla="*/ 191 h 247"/>
                <a:gd name="T40" fmla="*/ 289 w 292"/>
                <a:gd name="T41" fmla="*/ 173 h 247"/>
                <a:gd name="T42" fmla="*/ 280 w 292"/>
                <a:gd name="T43" fmla="*/ 162 h 247"/>
                <a:gd name="T44" fmla="*/ 278 w 292"/>
                <a:gd name="T45" fmla="*/ 150 h 247"/>
                <a:gd name="T46" fmla="*/ 285 w 292"/>
                <a:gd name="T47" fmla="*/ 137 h 247"/>
                <a:gd name="T48" fmla="*/ 290 w 292"/>
                <a:gd name="T49" fmla="*/ 121 h 247"/>
                <a:gd name="T50" fmla="*/ 289 w 292"/>
                <a:gd name="T51" fmla="*/ 109 h 247"/>
                <a:gd name="T52" fmla="*/ 273 w 292"/>
                <a:gd name="T53" fmla="*/ 119 h 247"/>
                <a:gd name="T54" fmla="*/ 255 w 292"/>
                <a:gd name="T55" fmla="*/ 126 h 247"/>
                <a:gd name="T56" fmla="*/ 246 w 292"/>
                <a:gd name="T57" fmla="*/ 119 h 247"/>
                <a:gd name="T58" fmla="*/ 239 w 292"/>
                <a:gd name="T59" fmla="*/ 105 h 247"/>
                <a:gd name="T60" fmla="*/ 239 w 292"/>
                <a:gd name="T61" fmla="*/ 93 h 247"/>
                <a:gd name="T62" fmla="*/ 241 w 292"/>
                <a:gd name="T63" fmla="*/ 80 h 247"/>
                <a:gd name="T64" fmla="*/ 242 w 292"/>
                <a:gd name="T65" fmla="*/ 68 h 247"/>
                <a:gd name="T66" fmla="*/ 251 w 292"/>
                <a:gd name="T67" fmla="*/ 52 h 247"/>
                <a:gd name="T68" fmla="*/ 249 w 292"/>
                <a:gd name="T69" fmla="*/ 39 h 247"/>
                <a:gd name="T70" fmla="*/ 237 w 292"/>
                <a:gd name="T71" fmla="*/ 30 h 247"/>
                <a:gd name="T72" fmla="*/ 216 w 292"/>
                <a:gd name="T73" fmla="*/ 25 h 247"/>
                <a:gd name="T74" fmla="*/ 175 w 292"/>
                <a:gd name="T75" fmla="*/ 13 h 247"/>
                <a:gd name="T76" fmla="*/ 146 w 292"/>
                <a:gd name="T77" fmla="*/ 7 h 247"/>
                <a:gd name="T78" fmla="*/ 134 w 292"/>
                <a:gd name="T79" fmla="*/ 5 h 247"/>
                <a:gd name="T80" fmla="*/ 118 w 292"/>
                <a:gd name="T81" fmla="*/ 4 h 247"/>
                <a:gd name="T82" fmla="*/ 102 w 292"/>
                <a:gd name="T83" fmla="*/ 0 h 247"/>
                <a:gd name="T84" fmla="*/ 91 w 292"/>
                <a:gd name="T85" fmla="*/ 13 h 247"/>
                <a:gd name="T86" fmla="*/ 79 w 292"/>
                <a:gd name="T87" fmla="*/ 25 h 247"/>
                <a:gd name="T88" fmla="*/ 66 w 292"/>
                <a:gd name="T89" fmla="*/ 23 h 247"/>
                <a:gd name="T90" fmla="*/ 55 w 292"/>
                <a:gd name="T91" fmla="*/ 14 h 247"/>
                <a:gd name="T92" fmla="*/ 41 w 292"/>
                <a:gd name="T93" fmla="*/ 20 h 247"/>
                <a:gd name="T94" fmla="*/ 32 w 292"/>
                <a:gd name="T95" fmla="*/ 13 h 247"/>
                <a:gd name="T96" fmla="*/ 16 w 292"/>
                <a:gd name="T97" fmla="*/ 11 h 247"/>
                <a:gd name="T98" fmla="*/ 2 w 292"/>
                <a:gd name="T99" fmla="*/ 14 h 247"/>
                <a:gd name="T100" fmla="*/ 0 w 292"/>
                <a:gd name="T101" fmla="*/ 57 h 247"/>
                <a:gd name="T102" fmla="*/ 6 w 292"/>
                <a:gd name="T103" fmla="*/ 73 h 247"/>
                <a:gd name="T104" fmla="*/ 13 w 292"/>
                <a:gd name="T105" fmla="*/ 98 h 247"/>
                <a:gd name="T106" fmla="*/ 22 w 292"/>
                <a:gd name="T107" fmla="*/ 130 h 247"/>
                <a:gd name="T108" fmla="*/ 34 w 292"/>
                <a:gd name="T109" fmla="*/ 182 h 247"/>
                <a:gd name="T110" fmla="*/ 43 w 292"/>
                <a:gd name="T111" fmla="*/ 212 h 247"/>
                <a:gd name="T112" fmla="*/ 52 w 292"/>
                <a:gd name="T113" fmla="*/ 247 h 247"/>
                <a:gd name="T114" fmla="*/ 52 w 292"/>
                <a:gd name="T115" fmla="*/ 247 h 247"/>
                <a:gd name="T116" fmla="*/ 52 w 292"/>
                <a:gd name="T117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2" h="247">
                  <a:moveTo>
                    <a:pt x="52" y="247"/>
                  </a:moveTo>
                  <a:lnTo>
                    <a:pt x="82" y="235"/>
                  </a:lnTo>
                  <a:lnTo>
                    <a:pt x="107" y="226"/>
                  </a:lnTo>
                  <a:lnTo>
                    <a:pt x="127" y="223"/>
                  </a:lnTo>
                  <a:lnTo>
                    <a:pt x="148" y="205"/>
                  </a:lnTo>
                  <a:lnTo>
                    <a:pt x="169" y="194"/>
                  </a:lnTo>
                  <a:lnTo>
                    <a:pt x="184" y="203"/>
                  </a:lnTo>
                  <a:lnTo>
                    <a:pt x="200" y="208"/>
                  </a:lnTo>
                  <a:lnTo>
                    <a:pt x="189" y="191"/>
                  </a:lnTo>
                  <a:lnTo>
                    <a:pt x="203" y="180"/>
                  </a:lnTo>
                  <a:lnTo>
                    <a:pt x="214" y="171"/>
                  </a:lnTo>
                  <a:lnTo>
                    <a:pt x="226" y="173"/>
                  </a:lnTo>
                  <a:lnTo>
                    <a:pt x="228" y="189"/>
                  </a:lnTo>
                  <a:lnTo>
                    <a:pt x="239" y="199"/>
                  </a:lnTo>
                  <a:lnTo>
                    <a:pt x="251" y="212"/>
                  </a:lnTo>
                  <a:lnTo>
                    <a:pt x="260" y="219"/>
                  </a:lnTo>
                  <a:lnTo>
                    <a:pt x="271" y="226"/>
                  </a:lnTo>
                  <a:lnTo>
                    <a:pt x="273" y="214"/>
                  </a:lnTo>
                  <a:lnTo>
                    <a:pt x="281" y="201"/>
                  </a:lnTo>
                  <a:lnTo>
                    <a:pt x="292" y="191"/>
                  </a:lnTo>
                  <a:lnTo>
                    <a:pt x="289" y="173"/>
                  </a:lnTo>
                  <a:lnTo>
                    <a:pt x="280" y="162"/>
                  </a:lnTo>
                  <a:lnTo>
                    <a:pt x="278" y="150"/>
                  </a:lnTo>
                  <a:lnTo>
                    <a:pt x="285" y="137"/>
                  </a:lnTo>
                  <a:lnTo>
                    <a:pt x="290" y="121"/>
                  </a:lnTo>
                  <a:lnTo>
                    <a:pt x="289" y="109"/>
                  </a:lnTo>
                  <a:lnTo>
                    <a:pt x="273" y="119"/>
                  </a:lnTo>
                  <a:lnTo>
                    <a:pt x="255" y="126"/>
                  </a:lnTo>
                  <a:lnTo>
                    <a:pt x="246" y="119"/>
                  </a:lnTo>
                  <a:lnTo>
                    <a:pt x="239" y="105"/>
                  </a:lnTo>
                  <a:lnTo>
                    <a:pt x="239" y="93"/>
                  </a:lnTo>
                  <a:lnTo>
                    <a:pt x="241" y="80"/>
                  </a:lnTo>
                  <a:lnTo>
                    <a:pt x="242" y="68"/>
                  </a:lnTo>
                  <a:lnTo>
                    <a:pt x="251" y="52"/>
                  </a:lnTo>
                  <a:lnTo>
                    <a:pt x="249" y="39"/>
                  </a:lnTo>
                  <a:lnTo>
                    <a:pt x="237" y="30"/>
                  </a:lnTo>
                  <a:lnTo>
                    <a:pt x="216" y="25"/>
                  </a:lnTo>
                  <a:lnTo>
                    <a:pt x="175" y="13"/>
                  </a:lnTo>
                  <a:lnTo>
                    <a:pt x="146" y="7"/>
                  </a:lnTo>
                  <a:lnTo>
                    <a:pt x="134" y="5"/>
                  </a:lnTo>
                  <a:lnTo>
                    <a:pt x="118" y="4"/>
                  </a:lnTo>
                  <a:lnTo>
                    <a:pt x="102" y="0"/>
                  </a:lnTo>
                  <a:lnTo>
                    <a:pt x="91" y="13"/>
                  </a:lnTo>
                  <a:lnTo>
                    <a:pt x="79" y="25"/>
                  </a:lnTo>
                  <a:lnTo>
                    <a:pt x="66" y="23"/>
                  </a:lnTo>
                  <a:lnTo>
                    <a:pt x="55" y="14"/>
                  </a:lnTo>
                  <a:lnTo>
                    <a:pt x="41" y="20"/>
                  </a:lnTo>
                  <a:lnTo>
                    <a:pt x="32" y="13"/>
                  </a:lnTo>
                  <a:lnTo>
                    <a:pt x="16" y="11"/>
                  </a:lnTo>
                  <a:lnTo>
                    <a:pt x="2" y="14"/>
                  </a:lnTo>
                  <a:lnTo>
                    <a:pt x="0" y="57"/>
                  </a:lnTo>
                  <a:lnTo>
                    <a:pt x="6" y="73"/>
                  </a:lnTo>
                  <a:lnTo>
                    <a:pt x="13" y="98"/>
                  </a:lnTo>
                  <a:lnTo>
                    <a:pt x="22" y="130"/>
                  </a:lnTo>
                  <a:lnTo>
                    <a:pt x="34" y="182"/>
                  </a:lnTo>
                  <a:lnTo>
                    <a:pt x="43" y="212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52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17">
              <a:extLst>
                <a:ext uri="{FF2B5EF4-FFF2-40B4-BE49-F238E27FC236}">
                  <a16:creationId xmlns:a16="http://schemas.microsoft.com/office/drawing/2014/main" id="{FA1A85D6-6EFD-8BF7-D1F1-2F901281C9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61446" y="7871597"/>
              <a:ext cx="695679" cy="616625"/>
            </a:xfrm>
            <a:custGeom>
              <a:avLst/>
              <a:gdLst>
                <a:gd name="T0" fmla="*/ 224 w 308"/>
                <a:gd name="T1" fmla="*/ 273 h 273"/>
                <a:gd name="T2" fmla="*/ 226 w 308"/>
                <a:gd name="T3" fmla="*/ 260 h 273"/>
                <a:gd name="T4" fmla="*/ 221 w 308"/>
                <a:gd name="T5" fmla="*/ 246 h 273"/>
                <a:gd name="T6" fmla="*/ 230 w 308"/>
                <a:gd name="T7" fmla="*/ 234 h 273"/>
                <a:gd name="T8" fmla="*/ 224 w 308"/>
                <a:gd name="T9" fmla="*/ 221 h 273"/>
                <a:gd name="T10" fmla="*/ 233 w 308"/>
                <a:gd name="T11" fmla="*/ 209 h 273"/>
                <a:gd name="T12" fmla="*/ 240 w 308"/>
                <a:gd name="T13" fmla="*/ 196 h 273"/>
                <a:gd name="T14" fmla="*/ 262 w 308"/>
                <a:gd name="T15" fmla="*/ 185 h 273"/>
                <a:gd name="T16" fmla="*/ 286 w 308"/>
                <a:gd name="T17" fmla="*/ 161 h 273"/>
                <a:gd name="T18" fmla="*/ 303 w 308"/>
                <a:gd name="T19" fmla="*/ 143 h 273"/>
                <a:gd name="T20" fmla="*/ 308 w 308"/>
                <a:gd name="T21" fmla="*/ 127 h 273"/>
                <a:gd name="T22" fmla="*/ 295 w 308"/>
                <a:gd name="T23" fmla="*/ 100 h 273"/>
                <a:gd name="T24" fmla="*/ 279 w 308"/>
                <a:gd name="T25" fmla="*/ 98 h 273"/>
                <a:gd name="T26" fmla="*/ 262 w 308"/>
                <a:gd name="T27" fmla="*/ 79 h 273"/>
                <a:gd name="T28" fmla="*/ 246 w 308"/>
                <a:gd name="T29" fmla="*/ 84 h 273"/>
                <a:gd name="T30" fmla="*/ 228 w 308"/>
                <a:gd name="T31" fmla="*/ 63 h 273"/>
                <a:gd name="T32" fmla="*/ 183 w 308"/>
                <a:gd name="T33" fmla="*/ 63 h 273"/>
                <a:gd name="T34" fmla="*/ 171 w 308"/>
                <a:gd name="T35" fmla="*/ 48 h 273"/>
                <a:gd name="T36" fmla="*/ 162 w 308"/>
                <a:gd name="T37" fmla="*/ 41 h 273"/>
                <a:gd name="T38" fmla="*/ 153 w 308"/>
                <a:gd name="T39" fmla="*/ 32 h 273"/>
                <a:gd name="T40" fmla="*/ 149 w 308"/>
                <a:gd name="T41" fmla="*/ 16 h 273"/>
                <a:gd name="T42" fmla="*/ 141 w 308"/>
                <a:gd name="T43" fmla="*/ 2 h 273"/>
                <a:gd name="T44" fmla="*/ 123 w 308"/>
                <a:gd name="T45" fmla="*/ 0 h 273"/>
                <a:gd name="T46" fmla="*/ 105 w 308"/>
                <a:gd name="T47" fmla="*/ 27 h 273"/>
                <a:gd name="T48" fmla="*/ 91 w 308"/>
                <a:gd name="T49" fmla="*/ 38 h 273"/>
                <a:gd name="T50" fmla="*/ 36 w 308"/>
                <a:gd name="T51" fmla="*/ 77 h 273"/>
                <a:gd name="T52" fmla="*/ 0 w 308"/>
                <a:gd name="T53" fmla="*/ 98 h 273"/>
                <a:gd name="T54" fmla="*/ 2 w 308"/>
                <a:gd name="T55" fmla="*/ 128 h 273"/>
                <a:gd name="T56" fmla="*/ 14 w 308"/>
                <a:gd name="T57" fmla="*/ 134 h 273"/>
                <a:gd name="T58" fmla="*/ 19 w 308"/>
                <a:gd name="T59" fmla="*/ 143 h 273"/>
                <a:gd name="T60" fmla="*/ 28 w 308"/>
                <a:gd name="T61" fmla="*/ 155 h 273"/>
                <a:gd name="T62" fmla="*/ 37 w 308"/>
                <a:gd name="T63" fmla="*/ 168 h 273"/>
                <a:gd name="T64" fmla="*/ 44 w 308"/>
                <a:gd name="T65" fmla="*/ 178 h 273"/>
                <a:gd name="T66" fmla="*/ 50 w 308"/>
                <a:gd name="T67" fmla="*/ 193 h 273"/>
                <a:gd name="T68" fmla="*/ 59 w 308"/>
                <a:gd name="T69" fmla="*/ 203 h 273"/>
                <a:gd name="T70" fmla="*/ 69 w 308"/>
                <a:gd name="T71" fmla="*/ 212 h 273"/>
                <a:gd name="T72" fmla="*/ 85 w 308"/>
                <a:gd name="T73" fmla="*/ 219 h 273"/>
                <a:gd name="T74" fmla="*/ 98 w 308"/>
                <a:gd name="T75" fmla="*/ 228 h 273"/>
                <a:gd name="T76" fmla="*/ 110 w 308"/>
                <a:gd name="T77" fmla="*/ 232 h 273"/>
                <a:gd name="T78" fmla="*/ 119 w 308"/>
                <a:gd name="T79" fmla="*/ 241 h 273"/>
                <a:gd name="T80" fmla="*/ 132 w 308"/>
                <a:gd name="T81" fmla="*/ 244 h 273"/>
                <a:gd name="T82" fmla="*/ 144 w 308"/>
                <a:gd name="T83" fmla="*/ 244 h 273"/>
                <a:gd name="T84" fmla="*/ 157 w 308"/>
                <a:gd name="T85" fmla="*/ 248 h 273"/>
                <a:gd name="T86" fmla="*/ 169 w 308"/>
                <a:gd name="T87" fmla="*/ 257 h 273"/>
                <a:gd name="T88" fmla="*/ 181 w 308"/>
                <a:gd name="T89" fmla="*/ 260 h 273"/>
                <a:gd name="T90" fmla="*/ 196 w 308"/>
                <a:gd name="T91" fmla="*/ 266 h 273"/>
                <a:gd name="T92" fmla="*/ 208 w 308"/>
                <a:gd name="T93" fmla="*/ 267 h 273"/>
                <a:gd name="T94" fmla="*/ 224 w 308"/>
                <a:gd name="T95" fmla="*/ 273 h 273"/>
                <a:gd name="T96" fmla="*/ 224 w 308"/>
                <a:gd name="T97" fmla="*/ 273 h 273"/>
                <a:gd name="T98" fmla="*/ 224 w 308"/>
                <a:gd name="T99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273">
                  <a:moveTo>
                    <a:pt x="224" y="273"/>
                  </a:moveTo>
                  <a:lnTo>
                    <a:pt x="226" y="260"/>
                  </a:lnTo>
                  <a:lnTo>
                    <a:pt x="221" y="246"/>
                  </a:lnTo>
                  <a:lnTo>
                    <a:pt x="230" y="234"/>
                  </a:lnTo>
                  <a:lnTo>
                    <a:pt x="224" y="221"/>
                  </a:lnTo>
                  <a:lnTo>
                    <a:pt x="233" y="209"/>
                  </a:lnTo>
                  <a:lnTo>
                    <a:pt x="240" y="196"/>
                  </a:lnTo>
                  <a:lnTo>
                    <a:pt x="262" y="185"/>
                  </a:lnTo>
                  <a:lnTo>
                    <a:pt x="286" y="161"/>
                  </a:lnTo>
                  <a:lnTo>
                    <a:pt x="303" y="143"/>
                  </a:lnTo>
                  <a:lnTo>
                    <a:pt x="308" y="127"/>
                  </a:lnTo>
                  <a:lnTo>
                    <a:pt x="295" y="100"/>
                  </a:lnTo>
                  <a:lnTo>
                    <a:pt x="279" y="98"/>
                  </a:lnTo>
                  <a:lnTo>
                    <a:pt x="262" y="79"/>
                  </a:lnTo>
                  <a:lnTo>
                    <a:pt x="246" y="84"/>
                  </a:lnTo>
                  <a:lnTo>
                    <a:pt x="228" y="63"/>
                  </a:lnTo>
                  <a:lnTo>
                    <a:pt x="183" y="63"/>
                  </a:lnTo>
                  <a:lnTo>
                    <a:pt x="171" y="48"/>
                  </a:lnTo>
                  <a:lnTo>
                    <a:pt x="162" y="41"/>
                  </a:lnTo>
                  <a:lnTo>
                    <a:pt x="153" y="32"/>
                  </a:lnTo>
                  <a:lnTo>
                    <a:pt x="149" y="16"/>
                  </a:lnTo>
                  <a:lnTo>
                    <a:pt x="141" y="2"/>
                  </a:lnTo>
                  <a:lnTo>
                    <a:pt x="123" y="0"/>
                  </a:lnTo>
                  <a:lnTo>
                    <a:pt x="105" y="27"/>
                  </a:lnTo>
                  <a:lnTo>
                    <a:pt x="91" y="38"/>
                  </a:lnTo>
                  <a:lnTo>
                    <a:pt x="36" y="77"/>
                  </a:lnTo>
                  <a:lnTo>
                    <a:pt x="0" y="98"/>
                  </a:lnTo>
                  <a:lnTo>
                    <a:pt x="2" y="128"/>
                  </a:lnTo>
                  <a:lnTo>
                    <a:pt x="14" y="134"/>
                  </a:lnTo>
                  <a:lnTo>
                    <a:pt x="19" y="143"/>
                  </a:lnTo>
                  <a:lnTo>
                    <a:pt x="28" y="155"/>
                  </a:lnTo>
                  <a:lnTo>
                    <a:pt x="37" y="168"/>
                  </a:lnTo>
                  <a:lnTo>
                    <a:pt x="44" y="178"/>
                  </a:lnTo>
                  <a:lnTo>
                    <a:pt x="50" y="193"/>
                  </a:lnTo>
                  <a:lnTo>
                    <a:pt x="59" y="203"/>
                  </a:lnTo>
                  <a:lnTo>
                    <a:pt x="69" y="212"/>
                  </a:lnTo>
                  <a:lnTo>
                    <a:pt x="85" y="219"/>
                  </a:lnTo>
                  <a:lnTo>
                    <a:pt x="98" y="228"/>
                  </a:lnTo>
                  <a:lnTo>
                    <a:pt x="110" y="232"/>
                  </a:lnTo>
                  <a:lnTo>
                    <a:pt x="119" y="241"/>
                  </a:lnTo>
                  <a:lnTo>
                    <a:pt x="132" y="244"/>
                  </a:lnTo>
                  <a:lnTo>
                    <a:pt x="144" y="244"/>
                  </a:lnTo>
                  <a:lnTo>
                    <a:pt x="157" y="248"/>
                  </a:lnTo>
                  <a:lnTo>
                    <a:pt x="169" y="257"/>
                  </a:lnTo>
                  <a:lnTo>
                    <a:pt x="181" y="260"/>
                  </a:lnTo>
                  <a:lnTo>
                    <a:pt x="196" y="266"/>
                  </a:lnTo>
                  <a:lnTo>
                    <a:pt x="208" y="267"/>
                  </a:lnTo>
                  <a:lnTo>
                    <a:pt x="224" y="273"/>
                  </a:lnTo>
                  <a:lnTo>
                    <a:pt x="224" y="273"/>
                  </a:lnTo>
                  <a:lnTo>
                    <a:pt x="224" y="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18">
              <a:extLst>
                <a:ext uri="{FF2B5EF4-FFF2-40B4-BE49-F238E27FC236}">
                  <a16:creationId xmlns:a16="http://schemas.microsoft.com/office/drawing/2014/main" id="{FB718123-E2A9-CB1D-7E69-5FF835803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30653" y="8092950"/>
              <a:ext cx="867340" cy="670834"/>
            </a:xfrm>
            <a:custGeom>
              <a:avLst/>
              <a:gdLst>
                <a:gd name="T0" fmla="*/ 149 w 384"/>
                <a:gd name="T1" fmla="*/ 297 h 297"/>
                <a:gd name="T2" fmla="*/ 189 w 384"/>
                <a:gd name="T3" fmla="*/ 267 h 297"/>
                <a:gd name="T4" fmla="*/ 203 w 384"/>
                <a:gd name="T5" fmla="*/ 257 h 297"/>
                <a:gd name="T6" fmla="*/ 217 w 384"/>
                <a:gd name="T7" fmla="*/ 244 h 297"/>
                <a:gd name="T8" fmla="*/ 231 w 384"/>
                <a:gd name="T9" fmla="*/ 237 h 297"/>
                <a:gd name="T10" fmla="*/ 271 w 384"/>
                <a:gd name="T11" fmla="*/ 200 h 297"/>
                <a:gd name="T12" fmla="*/ 333 w 384"/>
                <a:gd name="T13" fmla="*/ 146 h 297"/>
                <a:gd name="T14" fmla="*/ 365 w 384"/>
                <a:gd name="T15" fmla="*/ 146 h 297"/>
                <a:gd name="T16" fmla="*/ 384 w 384"/>
                <a:gd name="T17" fmla="*/ 148 h 297"/>
                <a:gd name="T18" fmla="*/ 372 w 384"/>
                <a:gd name="T19" fmla="*/ 144 h 297"/>
                <a:gd name="T20" fmla="*/ 356 w 384"/>
                <a:gd name="T21" fmla="*/ 144 h 297"/>
                <a:gd name="T22" fmla="*/ 343 w 384"/>
                <a:gd name="T23" fmla="*/ 134 h 297"/>
                <a:gd name="T24" fmla="*/ 335 w 384"/>
                <a:gd name="T25" fmla="*/ 127 h 297"/>
                <a:gd name="T26" fmla="*/ 322 w 384"/>
                <a:gd name="T27" fmla="*/ 121 h 297"/>
                <a:gd name="T28" fmla="*/ 311 w 384"/>
                <a:gd name="T29" fmla="*/ 118 h 297"/>
                <a:gd name="T30" fmla="*/ 299 w 384"/>
                <a:gd name="T31" fmla="*/ 109 h 297"/>
                <a:gd name="T32" fmla="*/ 290 w 384"/>
                <a:gd name="T33" fmla="*/ 102 h 297"/>
                <a:gd name="T34" fmla="*/ 283 w 384"/>
                <a:gd name="T35" fmla="*/ 84 h 297"/>
                <a:gd name="T36" fmla="*/ 274 w 384"/>
                <a:gd name="T37" fmla="*/ 77 h 297"/>
                <a:gd name="T38" fmla="*/ 265 w 384"/>
                <a:gd name="T39" fmla="*/ 63 h 297"/>
                <a:gd name="T40" fmla="*/ 260 w 384"/>
                <a:gd name="T41" fmla="*/ 48 h 297"/>
                <a:gd name="T42" fmla="*/ 249 w 384"/>
                <a:gd name="T43" fmla="*/ 41 h 297"/>
                <a:gd name="T44" fmla="*/ 240 w 384"/>
                <a:gd name="T45" fmla="*/ 30 h 297"/>
                <a:gd name="T46" fmla="*/ 235 w 384"/>
                <a:gd name="T47" fmla="*/ 0 h 297"/>
                <a:gd name="T48" fmla="*/ 201 w 384"/>
                <a:gd name="T49" fmla="*/ 4 h 297"/>
                <a:gd name="T50" fmla="*/ 176 w 384"/>
                <a:gd name="T51" fmla="*/ 0 h 297"/>
                <a:gd name="T52" fmla="*/ 133 w 384"/>
                <a:gd name="T53" fmla="*/ 0 h 297"/>
                <a:gd name="T54" fmla="*/ 66 w 384"/>
                <a:gd name="T55" fmla="*/ 2 h 297"/>
                <a:gd name="T56" fmla="*/ 57 w 384"/>
                <a:gd name="T57" fmla="*/ 47 h 297"/>
                <a:gd name="T58" fmla="*/ 37 w 384"/>
                <a:gd name="T59" fmla="*/ 48 h 297"/>
                <a:gd name="T60" fmla="*/ 28 w 384"/>
                <a:gd name="T61" fmla="*/ 63 h 297"/>
                <a:gd name="T62" fmla="*/ 20 w 384"/>
                <a:gd name="T63" fmla="*/ 95 h 297"/>
                <a:gd name="T64" fmla="*/ 0 w 384"/>
                <a:gd name="T65" fmla="*/ 146 h 297"/>
                <a:gd name="T66" fmla="*/ 11 w 384"/>
                <a:gd name="T67" fmla="*/ 160 h 297"/>
                <a:gd name="T68" fmla="*/ 27 w 384"/>
                <a:gd name="T69" fmla="*/ 162 h 297"/>
                <a:gd name="T70" fmla="*/ 41 w 384"/>
                <a:gd name="T71" fmla="*/ 155 h 297"/>
                <a:gd name="T72" fmla="*/ 52 w 384"/>
                <a:gd name="T73" fmla="*/ 166 h 297"/>
                <a:gd name="T74" fmla="*/ 66 w 384"/>
                <a:gd name="T75" fmla="*/ 155 h 297"/>
                <a:gd name="T76" fmla="*/ 78 w 384"/>
                <a:gd name="T77" fmla="*/ 169 h 297"/>
                <a:gd name="T78" fmla="*/ 85 w 384"/>
                <a:gd name="T79" fmla="*/ 184 h 297"/>
                <a:gd name="T80" fmla="*/ 96 w 384"/>
                <a:gd name="T81" fmla="*/ 198 h 297"/>
                <a:gd name="T82" fmla="*/ 109 w 384"/>
                <a:gd name="T83" fmla="*/ 200 h 297"/>
                <a:gd name="T84" fmla="*/ 94 w 384"/>
                <a:gd name="T85" fmla="*/ 210 h 297"/>
                <a:gd name="T86" fmla="*/ 100 w 384"/>
                <a:gd name="T87" fmla="*/ 225 h 297"/>
                <a:gd name="T88" fmla="*/ 98 w 384"/>
                <a:gd name="T89" fmla="*/ 241 h 297"/>
                <a:gd name="T90" fmla="*/ 103 w 384"/>
                <a:gd name="T91" fmla="*/ 253 h 297"/>
                <a:gd name="T92" fmla="*/ 116 w 384"/>
                <a:gd name="T93" fmla="*/ 258 h 297"/>
                <a:gd name="T94" fmla="*/ 116 w 384"/>
                <a:gd name="T95" fmla="*/ 274 h 297"/>
                <a:gd name="T96" fmla="*/ 132 w 384"/>
                <a:gd name="T97" fmla="*/ 276 h 297"/>
                <a:gd name="T98" fmla="*/ 144 w 384"/>
                <a:gd name="T99" fmla="*/ 287 h 297"/>
                <a:gd name="T100" fmla="*/ 153 w 384"/>
                <a:gd name="T101" fmla="*/ 297 h 297"/>
                <a:gd name="T102" fmla="*/ 149 w 384"/>
                <a:gd name="T103" fmla="*/ 297 h 297"/>
                <a:gd name="T104" fmla="*/ 149 w 384"/>
                <a:gd name="T105" fmla="*/ 297 h 297"/>
                <a:gd name="T106" fmla="*/ 149 w 384"/>
                <a:gd name="T10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4" h="297">
                  <a:moveTo>
                    <a:pt x="149" y="297"/>
                  </a:moveTo>
                  <a:lnTo>
                    <a:pt x="189" y="267"/>
                  </a:lnTo>
                  <a:lnTo>
                    <a:pt x="203" y="257"/>
                  </a:lnTo>
                  <a:lnTo>
                    <a:pt x="217" y="244"/>
                  </a:lnTo>
                  <a:lnTo>
                    <a:pt x="231" y="237"/>
                  </a:lnTo>
                  <a:lnTo>
                    <a:pt x="271" y="200"/>
                  </a:lnTo>
                  <a:lnTo>
                    <a:pt x="333" y="146"/>
                  </a:lnTo>
                  <a:lnTo>
                    <a:pt x="365" y="146"/>
                  </a:lnTo>
                  <a:lnTo>
                    <a:pt x="384" y="148"/>
                  </a:lnTo>
                  <a:lnTo>
                    <a:pt x="372" y="144"/>
                  </a:lnTo>
                  <a:lnTo>
                    <a:pt x="356" y="144"/>
                  </a:lnTo>
                  <a:lnTo>
                    <a:pt x="343" y="134"/>
                  </a:lnTo>
                  <a:lnTo>
                    <a:pt x="335" y="127"/>
                  </a:lnTo>
                  <a:lnTo>
                    <a:pt x="322" y="121"/>
                  </a:lnTo>
                  <a:lnTo>
                    <a:pt x="311" y="118"/>
                  </a:lnTo>
                  <a:lnTo>
                    <a:pt x="299" y="109"/>
                  </a:lnTo>
                  <a:lnTo>
                    <a:pt x="290" y="102"/>
                  </a:lnTo>
                  <a:lnTo>
                    <a:pt x="283" y="84"/>
                  </a:lnTo>
                  <a:lnTo>
                    <a:pt x="274" y="77"/>
                  </a:lnTo>
                  <a:lnTo>
                    <a:pt x="265" y="63"/>
                  </a:lnTo>
                  <a:lnTo>
                    <a:pt x="260" y="48"/>
                  </a:lnTo>
                  <a:lnTo>
                    <a:pt x="249" y="41"/>
                  </a:lnTo>
                  <a:lnTo>
                    <a:pt x="240" y="30"/>
                  </a:lnTo>
                  <a:lnTo>
                    <a:pt x="235" y="0"/>
                  </a:lnTo>
                  <a:lnTo>
                    <a:pt x="201" y="4"/>
                  </a:lnTo>
                  <a:lnTo>
                    <a:pt x="176" y="0"/>
                  </a:lnTo>
                  <a:lnTo>
                    <a:pt x="133" y="0"/>
                  </a:lnTo>
                  <a:lnTo>
                    <a:pt x="66" y="2"/>
                  </a:lnTo>
                  <a:lnTo>
                    <a:pt x="57" y="47"/>
                  </a:lnTo>
                  <a:lnTo>
                    <a:pt x="37" y="48"/>
                  </a:lnTo>
                  <a:lnTo>
                    <a:pt x="28" y="63"/>
                  </a:lnTo>
                  <a:lnTo>
                    <a:pt x="20" y="95"/>
                  </a:lnTo>
                  <a:lnTo>
                    <a:pt x="0" y="146"/>
                  </a:lnTo>
                  <a:lnTo>
                    <a:pt x="11" y="160"/>
                  </a:lnTo>
                  <a:lnTo>
                    <a:pt x="27" y="162"/>
                  </a:lnTo>
                  <a:lnTo>
                    <a:pt x="41" y="155"/>
                  </a:lnTo>
                  <a:lnTo>
                    <a:pt x="52" y="166"/>
                  </a:lnTo>
                  <a:lnTo>
                    <a:pt x="66" y="155"/>
                  </a:lnTo>
                  <a:lnTo>
                    <a:pt x="78" y="169"/>
                  </a:lnTo>
                  <a:lnTo>
                    <a:pt x="85" y="184"/>
                  </a:lnTo>
                  <a:lnTo>
                    <a:pt x="96" y="198"/>
                  </a:lnTo>
                  <a:lnTo>
                    <a:pt x="109" y="200"/>
                  </a:lnTo>
                  <a:lnTo>
                    <a:pt x="94" y="210"/>
                  </a:lnTo>
                  <a:lnTo>
                    <a:pt x="100" y="225"/>
                  </a:lnTo>
                  <a:lnTo>
                    <a:pt x="98" y="241"/>
                  </a:lnTo>
                  <a:lnTo>
                    <a:pt x="103" y="253"/>
                  </a:lnTo>
                  <a:lnTo>
                    <a:pt x="116" y="258"/>
                  </a:lnTo>
                  <a:lnTo>
                    <a:pt x="116" y="274"/>
                  </a:lnTo>
                  <a:lnTo>
                    <a:pt x="132" y="276"/>
                  </a:lnTo>
                  <a:lnTo>
                    <a:pt x="144" y="287"/>
                  </a:lnTo>
                  <a:lnTo>
                    <a:pt x="153" y="297"/>
                  </a:lnTo>
                  <a:lnTo>
                    <a:pt x="149" y="297"/>
                  </a:lnTo>
                  <a:lnTo>
                    <a:pt x="149" y="297"/>
                  </a:lnTo>
                  <a:lnTo>
                    <a:pt x="149" y="2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19">
              <a:extLst>
                <a:ext uri="{FF2B5EF4-FFF2-40B4-BE49-F238E27FC236}">
                  <a16:creationId xmlns:a16="http://schemas.microsoft.com/office/drawing/2014/main" id="{2B443764-05A9-BBDE-D0EF-D05EFA7F3B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09525" y="8040999"/>
              <a:ext cx="860565" cy="612108"/>
            </a:xfrm>
            <a:custGeom>
              <a:avLst/>
              <a:gdLst>
                <a:gd name="T0" fmla="*/ 239 w 381"/>
                <a:gd name="T1" fmla="*/ 269 h 271"/>
                <a:gd name="T2" fmla="*/ 351 w 381"/>
                <a:gd name="T3" fmla="*/ 271 h 271"/>
                <a:gd name="T4" fmla="*/ 377 w 381"/>
                <a:gd name="T5" fmla="*/ 271 h 271"/>
                <a:gd name="T6" fmla="*/ 376 w 381"/>
                <a:gd name="T7" fmla="*/ 256 h 271"/>
                <a:gd name="T8" fmla="*/ 376 w 381"/>
                <a:gd name="T9" fmla="*/ 176 h 271"/>
                <a:gd name="T10" fmla="*/ 370 w 381"/>
                <a:gd name="T11" fmla="*/ 162 h 271"/>
                <a:gd name="T12" fmla="*/ 376 w 381"/>
                <a:gd name="T13" fmla="*/ 141 h 271"/>
                <a:gd name="T14" fmla="*/ 381 w 381"/>
                <a:gd name="T15" fmla="*/ 125 h 271"/>
                <a:gd name="T16" fmla="*/ 379 w 381"/>
                <a:gd name="T17" fmla="*/ 70 h 271"/>
                <a:gd name="T18" fmla="*/ 379 w 381"/>
                <a:gd name="T19" fmla="*/ 41 h 271"/>
                <a:gd name="T20" fmla="*/ 370 w 381"/>
                <a:gd name="T21" fmla="*/ 27 h 271"/>
                <a:gd name="T22" fmla="*/ 353 w 381"/>
                <a:gd name="T23" fmla="*/ 18 h 271"/>
                <a:gd name="T24" fmla="*/ 335 w 381"/>
                <a:gd name="T25" fmla="*/ 13 h 271"/>
                <a:gd name="T26" fmla="*/ 319 w 381"/>
                <a:gd name="T27" fmla="*/ 4 h 271"/>
                <a:gd name="T28" fmla="*/ 258 w 381"/>
                <a:gd name="T29" fmla="*/ 5 h 271"/>
                <a:gd name="T30" fmla="*/ 244 w 381"/>
                <a:gd name="T31" fmla="*/ 5 h 271"/>
                <a:gd name="T32" fmla="*/ 80 w 381"/>
                <a:gd name="T33" fmla="*/ 4 h 271"/>
                <a:gd name="T34" fmla="*/ 64 w 381"/>
                <a:gd name="T35" fmla="*/ 2 h 271"/>
                <a:gd name="T36" fmla="*/ 0 w 381"/>
                <a:gd name="T37" fmla="*/ 0 h 271"/>
                <a:gd name="T38" fmla="*/ 2 w 381"/>
                <a:gd name="T39" fmla="*/ 16 h 271"/>
                <a:gd name="T40" fmla="*/ 18 w 381"/>
                <a:gd name="T41" fmla="*/ 16 h 271"/>
                <a:gd name="T42" fmla="*/ 23 w 381"/>
                <a:gd name="T43" fmla="*/ 25 h 271"/>
                <a:gd name="T44" fmla="*/ 11 w 381"/>
                <a:gd name="T45" fmla="*/ 41 h 271"/>
                <a:gd name="T46" fmla="*/ 9 w 381"/>
                <a:gd name="T47" fmla="*/ 57 h 271"/>
                <a:gd name="T48" fmla="*/ 18 w 381"/>
                <a:gd name="T49" fmla="*/ 68 h 271"/>
                <a:gd name="T50" fmla="*/ 30 w 381"/>
                <a:gd name="T51" fmla="*/ 75 h 271"/>
                <a:gd name="T52" fmla="*/ 41 w 381"/>
                <a:gd name="T53" fmla="*/ 86 h 271"/>
                <a:gd name="T54" fmla="*/ 29 w 381"/>
                <a:gd name="T55" fmla="*/ 105 h 271"/>
                <a:gd name="T56" fmla="*/ 34 w 381"/>
                <a:gd name="T57" fmla="*/ 118 h 271"/>
                <a:gd name="T58" fmla="*/ 50 w 381"/>
                <a:gd name="T59" fmla="*/ 123 h 271"/>
                <a:gd name="T60" fmla="*/ 48 w 381"/>
                <a:gd name="T61" fmla="*/ 139 h 271"/>
                <a:gd name="T62" fmla="*/ 48 w 381"/>
                <a:gd name="T63" fmla="*/ 155 h 271"/>
                <a:gd name="T64" fmla="*/ 54 w 381"/>
                <a:gd name="T65" fmla="*/ 175 h 271"/>
                <a:gd name="T66" fmla="*/ 64 w 381"/>
                <a:gd name="T67" fmla="*/ 187 h 271"/>
                <a:gd name="T68" fmla="*/ 71 w 381"/>
                <a:gd name="T69" fmla="*/ 199 h 271"/>
                <a:gd name="T70" fmla="*/ 61 w 381"/>
                <a:gd name="T71" fmla="*/ 208 h 271"/>
                <a:gd name="T72" fmla="*/ 66 w 381"/>
                <a:gd name="T73" fmla="*/ 223 h 271"/>
                <a:gd name="T74" fmla="*/ 77 w 381"/>
                <a:gd name="T75" fmla="*/ 240 h 271"/>
                <a:gd name="T76" fmla="*/ 169 w 381"/>
                <a:gd name="T77" fmla="*/ 248 h 271"/>
                <a:gd name="T78" fmla="*/ 212 w 381"/>
                <a:gd name="T79" fmla="*/ 249 h 271"/>
                <a:gd name="T80" fmla="*/ 212 w 381"/>
                <a:gd name="T81" fmla="*/ 269 h 271"/>
                <a:gd name="T82" fmla="*/ 239 w 381"/>
                <a:gd name="T83" fmla="*/ 269 h 271"/>
                <a:gd name="T84" fmla="*/ 239 w 381"/>
                <a:gd name="T85" fmla="*/ 269 h 271"/>
                <a:gd name="T86" fmla="*/ 239 w 381"/>
                <a:gd name="T87" fmla="*/ 26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81" h="271">
                  <a:moveTo>
                    <a:pt x="239" y="269"/>
                  </a:moveTo>
                  <a:lnTo>
                    <a:pt x="351" y="271"/>
                  </a:lnTo>
                  <a:lnTo>
                    <a:pt x="377" y="271"/>
                  </a:lnTo>
                  <a:lnTo>
                    <a:pt x="376" y="256"/>
                  </a:lnTo>
                  <a:lnTo>
                    <a:pt x="376" y="176"/>
                  </a:lnTo>
                  <a:lnTo>
                    <a:pt x="370" y="162"/>
                  </a:lnTo>
                  <a:lnTo>
                    <a:pt x="376" y="141"/>
                  </a:lnTo>
                  <a:lnTo>
                    <a:pt x="381" y="125"/>
                  </a:lnTo>
                  <a:lnTo>
                    <a:pt x="379" y="70"/>
                  </a:lnTo>
                  <a:lnTo>
                    <a:pt x="379" y="41"/>
                  </a:lnTo>
                  <a:lnTo>
                    <a:pt x="370" y="27"/>
                  </a:lnTo>
                  <a:lnTo>
                    <a:pt x="353" y="18"/>
                  </a:lnTo>
                  <a:lnTo>
                    <a:pt x="335" y="13"/>
                  </a:lnTo>
                  <a:lnTo>
                    <a:pt x="319" y="4"/>
                  </a:lnTo>
                  <a:lnTo>
                    <a:pt x="258" y="5"/>
                  </a:lnTo>
                  <a:lnTo>
                    <a:pt x="244" y="5"/>
                  </a:lnTo>
                  <a:lnTo>
                    <a:pt x="80" y="4"/>
                  </a:lnTo>
                  <a:lnTo>
                    <a:pt x="64" y="2"/>
                  </a:lnTo>
                  <a:lnTo>
                    <a:pt x="0" y="0"/>
                  </a:lnTo>
                  <a:lnTo>
                    <a:pt x="2" y="16"/>
                  </a:lnTo>
                  <a:lnTo>
                    <a:pt x="18" y="16"/>
                  </a:lnTo>
                  <a:lnTo>
                    <a:pt x="23" y="25"/>
                  </a:lnTo>
                  <a:lnTo>
                    <a:pt x="11" y="41"/>
                  </a:lnTo>
                  <a:lnTo>
                    <a:pt x="9" y="57"/>
                  </a:lnTo>
                  <a:lnTo>
                    <a:pt x="18" y="68"/>
                  </a:lnTo>
                  <a:lnTo>
                    <a:pt x="30" y="75"/>
                  </a:lnTo>
                  <a:lnTo>
                    <a:pt x="41" y="86"/>
                  </a:lnTo>
                  <a:lnTo>
                    <a:pt x="29" y="105"/>
                  </a:lnTo>
                  <a:lnTo>
                    <a:pt x="34" y="118"/>
                  </a:lnTo>
                  <a:lnTo>
                    <a:pt x="50" y="123"/>
                  </a:lnTo>
                  <a:lnTo>
                    <a:pt x="48" y="139"/>
                  </a:lnTo>
                  <a:lnTo>
                    <a:pt x="48" y="155"/>
                  </a:lnTo>
                  <a:lnTo>
                    <a:pt x="54" y="175"/>
                  </a:lnTo>
                  <a:lnTo>
                    <a:pt x="64" y="187"/>
                  </a:lnTo>
                  <a:lnTo>
                    <a:pt x="71" y="199"/>
                  </a:lnTo>
                  <a:lnTo>
                    <a:pt x="61" y="208"/>
                  </a:lnTo>
                  <a:lnTo>
                    <a:pt x="66" y="223"/>
                  </a:lnTo>
                  <a:lnTo>
                    <a:pt x="77" y="240"/>
                  </a:lnTo>
                  <a:lnTo>
                    <a:pt x="169" y="248"/>
                  </a:lnTo>
                  <a:lnTo>
                    <a:pt x="212" y="249"/>
                  </a:lnTo>
                  <a:lnTo>
                    <a:pt x="212" y="269"/>
                  </a:lnTo>
                  <a:lnTo>
                    <a:pt x="239" y="269"/>
                  </a:lnTo>
                  <a:lnTo>
                    <a:pt x="239" y="269"/>
                  </a:lnTo>
                  <a:lnTo>
                    <a:pt x="239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20">
              <a:extLst>
                <a:ext uri="{FF2B5EF4-FFF2-40B4-BE49-F238E27FC236}">
                  <a16:creationId xmlns:a16="http://schemas.microsoft.com/office/drawing/2014/main" id="{7B05F415-F298-525B-C877-607E3D1314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7381459"/>
              <a:ext cx="804096" cy="725043"/>
            </a:xfrm>
            <a:custGeom>
              <a:avLst/>
              <a:gdLst>
                <a:gd name="T0" fmla="*/ 229 w 356"/>
                <a:gd name="T1" fmla="*/ 321 h 321"/>
                <a:gd name="T2" fmla="*/ 316 w 356"/>
                <a:gd name="T3" fmla="*/ 267 h 321"/>
                <a:gd name="T4" fmla="*/ 356 w 356"/>
                <a:gd name="T5" fmla="*/ 240 h 321"/>
                <a:gd name="T6" fmla="*/ 338 w 356"/>
                <a:gd name="T7" fmla="*/ 173 h 321"/>
                <a:gd name="T8" fmla="*/ 327 w 356"/>
                <a:gd name="T9" fmla="*/ 130 h 321"/>
                <a:gd name="T10" fmla="*/ 309 w 356"/>
                <a:gd name="T11" fmla="*/ 66 h 321"/>
                <a:gd name="T12" fmla="*/ 300 w 356"/>
                <a:gd name="T13" fmla="*/ 0 h 321"/>
                <a:gd name="T14" fmla="*/ 208 w 356"/>
                <a:gd name="T15" fmla="*/ 13 h 321"/>
                <a:gd name="T16" fmla="*/ 112 w 356"/>
                <a:gd name="T17" fmla="*/ 29 h 321"/>
                <a:gd name="T18" fmla="*/ 0 w 356"/>
                <a:gd name="T19" fmla="*/ 54 h 321"/>
                <a:gd name="T20" fmla="*/ 14 w 356"/>
                <a:gd name="T21" fmla="*/ 70 h 321"/>
                <a:gd name="T22" fmla="*/ 28 w 356"/>
                <a:gd name="T23" fmla="*/ 89 h 321"/>
                <a:gd name="T24" fmla="*/ 39 w 356"/>
                <a:gd name="T25" fmla="*/ 103 h 321"/>
                <a:gd name="T26" fmla="*/ 57 w 356"/>
                <a:gd name="T27" fmla="*/ 116 h 321"/>
                <a:gd name="T28" fmla="*/ 60 w 356"/>
                <a:gd name="T29" fmla="*/ 134 h 321"/>
                <a:gd name="T30" fmla="*/ 73 w 356"/>
                <a:gd name="T31" fmla="*/ 148 h 321"/>
                <a:gd name="T32" fmla="*/ 67 w 356"/>
                <a:gd name="T33" fmla="*/ 162 h 321"/>
                <a:gd name="T34" fmla="*/ 74 w 356"/>
                <a:gd name="T35" fmla="*/ 176 h 321"/>
                <a:gd name="T36" fmla="*/ 73 w 356"/>
                <a:gd name="T37" fmla="*/ 196 h 321"/>
                <a:gd name="T38" fmla="*/ 87 w 356"/>
                <a:gd name="T39" fmla="*/ 207 h 321"/>
                <a:gd name="T40" fmla="*/ 85 w 356"/>
                <a:gd name="T41" fmla="*/ 219 h 321"/>
                <a:gd name="T42" fmla="*/ 92 w 356"/>
                <a:gd name="T43" fmla="*/ 244 h 321"/>
                <a:gd name="T44" fmla="*/ 106 w 356"/>
                <a:gd name="T45" fmla="*/ 264 h 321"/>
                <a:gd name="T46" fmla="*/ 121 w 356"/>
                <a:gd name="T47" fmla="*/ 273 h 321"/>
                <a:gd name="T48" fmla="*/ 169 w 356"/>
                <a:gd name="T49" fmla="*/ 278 h 321"/>
                <a:gd name="T50" fmla="*/ 187 w 356"/>
                <a:gd name="T51" fmla="*/ 299 h 321"/>
                <a:gd name="T52" fmla="*/ 197 w 356"/>
                <a:gd name="T53" fmla="*/ 289 h 321"/>
                <a:gd name="T54" fmla="*/ 229 w 356"/>
                <a:gd name="T55" fmla="*/ 321 h 321"/>
                <a:gd name="T56" fmla="*/ 229 w 356"/>
                <a:gd name="T57" fmla="*/ 321 h 321"/>
                <a:gd name="T58" fmla="*/ 229 w 356"/>
                <a:gd name="T59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321">
                  <a:moveTo>
                    <a:pt x="229" y="321"/>
                  </a:moveTo>
                  <a:lnTo>
                    <a:pt x="316" y="267"/>
                  </a:lnTo>
                  <a:lnTo>
                    <a:pt x="356" y="240"/>
                  </a:lnTo>
                  <a:lnTo>
                    <a:pt x="338" y="173"/>
                  </a:lnTo>
                  <a:lnTo>
                    <a:pt x="327" y="130"/>
                  </a:lnTo>
                  <a:lnTo>
                    <a:pt x="309" y="66"/>
                  </a:lnTo>
                  <a:lnTo>
                    <a:pt x="300" y="0"/>
                  </a:lnTo>
                  <a:lnTo>
                    <a:pt x="208" y="13"/>
                  </a:lnTo>
                  <a:lnTo>
                    <a:pt x="112" y="29"/>
                  </a:lnTo>
                  <a:lnTo>
                    <a:pt x="0" y="54"/>
                  </a:lnTo>
                  <a:lnTo>
                    <a:pt x="14" y="70"/>
                  </a:lnTo>
                  <a:lnTo>
                    <a:pt x="28" y="89"/>
                  </a:lnTo>
                  <a:lnTo>
                    <a:pt x="39" y="103"/>
                  </a:lnTo>
                  <a:lnTo>
                    <a:pt x="57" y="116"/>
                  </a:lnTo>
                  <a:lnTo>
                    <a:pt x="60" y="134"/>
                  </a:lnTo>
                  <a:lnTo>
                    <a:pt x="73" y="148"/>
                  </a:lnTo>
                  <a:lnTo>
                    <a:pt x="67" y="162"/>
                  </a:lnTo>
                  <a:lnTo>
                    <a:pt x="74" y="176"/>
                  </a:lnTo>
                  <a:lnTo>
                    <a:pt x="73" y="196"/>
                  </a:lnTo>
                  <a:lnTo>
                    <a:pt x="87" y="207"/>
                  </a:lnTo>
                  <a:lnTo>
                    <a:pt x="85" y="219"/>
                  </a:lnTo>
                  <a:lnTo>
                    <a:pt x="92" y="244"/>
                  </a:lnTo>
                  <a:lnTo>
                    <a:pt x="106" y="264"/>
                  </a:lnTo>
                  <a:lnTo>
                    <a:pt x="121" y="273"/>
                  </a:lnTo>
                  <a:lnTo>
                    <a:pt x="169" y="278"/>
                  </a:lnTo>
                  <a:lnTo>
                    <a:pt x="187" y="299"/>
                  </a:lnTo>
                  <a:lnTo>
                    <a:pt x="197" y="289"/>
                  </a:lnTo>
                  <a:lnTo>
                    <a:pt x="229" y="321"/>
                  </a:lnTo>
                  <a:lnTo>
                    <a:pt x="229" y="321"/>
                  </a:lnTo>
                  <a:lnTo>
                    <a:pt x="229" y="3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21">
              <a:extLst>
                <a:ext uri="{FF2B5EF4-FFF2-40B4-BE49-F238E27FC236}">
                  <a16:creationId xmlns:a16="http://schemas.microsoft.com/office/drawing/2014/main" id="{2D1B5681-D7F0-2656-32E0-C3E26D1C27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01906" y="7354355"/>
              <a:ext cx="402048" cy="573709"/>
            </a:xfrm>
            <a:custGeom>
              <a:avLst/>
              <a:gdLst>
                <a:gd name="T0" fmla="*/ 167 w 178"/>
                <a:gd name="T1" fmla="*/ 254 h 254"/>
                <a:gd name="T2" fmla="*/ 166 w 178"/>
                <a:gd name="T3" fmla="*/ 238 h 254"/>
                <a:gd name="T4" fmla="*/ 174 w 178"/>
                <a:gd name="T5" fmla="*/ 194 h 254"/>
                <a:gd name="T6" fmla="*/ 174 w 178"/>
                <a:gd name="T7" fmla="*/ 146 h 254"/>
                <a:gd name="T8" fmla="*/ 174 w 178"/>
                <a:gd name="T9" fmla="*/ 87 h 254"/>
                <a:gd name="T10" fmla="*/ 176 w 178"/>
                <a:gd name="T11" fmla="*/ 74 h 254"/>
                <a:gd name="T12" fmla="*/ 178 w 178"/>
                <a:gd name="T13" fmla="*/ 34 h 254"/>
                <a:gd name="T14" fmla="*/ 174 w 178"/>
                <a:gd name="T15" fmla="*/ 7 h 254"/>
                <a:gd name="T16" fmla="*/ 144 w 178"/>
                <a:gd name="T17" fmla="*/ 0 h 254"/>
                <a:gd name="T18" fmla="*/ 121 w 178"/>
                <a:gd name="T19" fmla="*/ 0 h 254"/>
                <a:gd name="T20" fmla="*/ 114 w 178"/>
                <a:gd name="T21" fmla="*/ 12 h 254"/>
                <a:gd name="T22" fmla="*/ 53 w 178"/>
                <a:gd name="T23" fmla="*/ 25 h 254"/>
                <a:gd name="T24" fmla="*/ 34 w 178"/>
                <a:gd name="T25" fmla="*/ 21 h 254"/>
                <a:gd name="T26" fmla="*/ 16 w 178"/>
                <a:gd name="T27" fmla="*/ 12 h 254"/>
                <a:gd name="T28" fmla="*/ 18 w 178"/>
                <a:gd name="T29" fmla="*/ 50 h 254"/>
                <a:gd name="T30" fmla="*/ 16 w 178"/>
                <a:gd name="T31" fmla="*/ 66 h 254"/>
                <a:gd name="T32" fmla="*/ 18 w 178"/>
                <a:gd name="T33" fmla="*/ 110 h 254"/>
                <a:gd name="T34" fmla="*/ 18 w 178"/>
                <a:gd name="T35" fmla="*/ 130 h 254"/>
                <a:gd name="T36" fmla="*/ 16 w 178"/>
                <a:gd name="T37" fmla="*/ 146 h 254"/>
                <a:gd name="T38" fmla="*/ 7 w 178"/>
                <a:gd name="T39" fmla="*/ 160 h 254"/>
                <a:gd name="T40" fmla="*/ 0 w 178"/>
                <a:gd name="T41" fmla="*/ 188 h 254"/>
                <a:gd name="T42" fmla="*/ 55 w 178"/>
                <a:gd name="T43" fmla="*/ 199 h 254"/>
                <a:gd name="T44" fmla="*/ 116 w 178"/>
                <a:gd name="T45" fmla="*/ 199 h 254"/>
                <a:gd name="T46" fmla="*/ 112 w 178"/>
                <a:gd name="T47" fmla="*/ 229 h 254"/>
                <a:gd name="T48" fmla="*/ 112 w 178"/>
                <a:gd name="T49" fmla="*/ 254 h 254"/>
                <a:gd name="T50" fmla="*/ 167 w 178"/>
                <a:gd name="T51" fmla="*/ 254 h 254"/>
                <a:gd name="T52" fmla="*/ 167 w 178"/>
                <a:gd name="T53" fmla="*/ 254 h 254"/>
                <a:gd name="T54" fmla="*/ 167 w 178"/>
                <a:gd name="T5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8" h="254">
                  <a:moveTo>
                    <a:pt x="167" y="254"/>
                  </a:moveTo>
                  <a:lnTo>
                    <a:pt x="166" y="238"/>
                  </a:lnTo>
                  <a:lnTo>
                    <a:pt x="174" y="194"/>
                  </a:lnTo>
                  <a:lnTo>
                    <a:pt x="174" y="146"/>
                  </a:lnTo>
                  <a:lnTo>
                    <a:pt x="174" y="87"/>
                  </a:lnTo>
                  <a:lnTo>
                    <a:pt x="176" y="74"/>
                  </a:lnTo>
                  <a:lnTo>
                    <a:pt x="178" y="34"/>
                  </a:lnTo>
                  <a:lnTo>
                    <a:pt x="174" y="7"/>
                  </a:lnTo>
                  <a:lnTo>
                    <a:pt x="144" y="0"/>
                  </a:lnTo>
                  <a:lnTo>
                    <a:pt x="121" y="0"/>
                  </a:lnTo>
                  <a:lnTo>
                    <a:pt x="114" y="12"/>
                  </a:lnTo>
                  <a:lnTo>
                    <a:pt x="53" y="25"/>
                  </a:lnTo>
                  <a:lnTo>
                    <a:pt x="34" y="21"/>
                  </a:lnTo>
                  <a:lnTo>
                    <a:pt x="16" y="12"/>
                  </a:lnTo>
                  <a:lnTo>
                    <a:pt x="18" y="50"/>
                  </a:lnTo>
                  <a:lnTo>
                    <a:pt x="16" y="66"/>
                  </a:lnTo>
                  <a:lnTo>
                    <a:pt x="18" y="110"/>
                  </a:lnTo>
                  <a:lnTo>
                    <a:pt x="18" y="130"/>
                  </a:lnTo>
                  <a:lnTo>
                    <a:pt x="16" y="146"/>
                  </a:lnTo>
                  <a:lnTo>
                    <a:pt x="7" y="160"/>
                  </a:lnTo>
                  <a:lnTo>
                    <a:pt x="0" y="188"/>
                  </a:lnTo>
                  <a:lnTo>
                    <a:pt x="55" y="199"/>
                  </a:lnTo>
                  <a:lnTo>
                    <a:pt x="116" y="199"/>
                  </a:lnTo>
                  <a:lnTo>
                    <a:pt x="112" y="229"/>
                  </a:lnTo>
                  <a:lnTo>
                    <a:pt x="112" y="254"/>
                  </a:lnTo>
                  <a:lnTo>
                    <a:pt x="167" y="254"/>
                  </a:lnTo>
                  <a:lnTo>
                    <a:pt x="167" y="254"/>
                  </a:lnTo>
                  <a:lnTo>
                    <a:pt x="167" y="2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22">
              <a:extLst>
                <a:ext uri="{FF2B5EF4-FFF2-40B4-BE49-F238E27FC236}">
                  <a16:creationId xmlns:a16="http://schemas.microsoft.com/office/drawing/2014/main" id="{5ECF9406-15B4-936B-70D5-027856660A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65165" y="7288853"/>
              <a:ext cx="643730" cy="819908"/>
            </a:xfrm>
            <a:custGeom>
              <a:avLst/>
              <a:gdLst>
                <a:gd name="T0" fmla="*/ 131 w 285"/>
                <a:gd name="T1" fmla="*/ 362 h 363"/>
                <a:gd name="T2" fmla="*/ 226 w 285"/>
                <a:gd name="T3" fmla="*/ 363 h 363"/>
                <a:gd name="T4" fmla="*/ 276 w 285"/>
                <a:gd name="T5" fmla="*/ 330 h 363"/>
                <a:gd name="T6" fmla="*/ 274 w 285"/>
                <a:gd name="T7" fmla="*/ 306 h 363"/>
                <a:gd name="T8" fmla="*/ 263 w 285"/>
                <a:gd name="T9" fmla="*/ 296 h 363"/>
                <a:gd name="T10" fmla="*/ 261 w 285"/>
                <a:gd name="T11" fmla="*/ 287 h 363"/>
                <a:gd name="T12" fmla="*/ 267 w 285"/>
                <a:gd name="T13" fmla="*/ 264 h 363"/>
                <a:gd name="T14" fmla="*/ 258 w 285"/>
                <a:gd name="T15" fmla="*/ 253 h 363"/>
                <a:gd name="T16" fmla="*/ 267 w 285"/>
                <a:gd name="T17" fmla="*/ 242 h 363"/>
                <a:gd name="T18" fmla="*/ 258 w 285"/>
                <a:gd name="T19" fmla="*/ 232 h 363"/>
                <a:gd name="T20" fmla="*/ 260 w 285"/>
                <a:gd name="T21" fmla="*/ 216 h 363"/>
                <a:gd name="T22" fmla="*/ 251 w 285"/>
                <a:gd name="T23" fmla="*/ 205 h 363"/>
                <a:gd name="T24" fmla="*/ 256 w 285"/>
                <a:gd name="T25" fmla="*/ 192 h 363"/>
                <a:gd name="T26" fmla="*/ 254 w 285"/>
                <a:gd name="T27" fmla="*/ 178 h 363"/>
                <a:gd name="T28" fmla="*/ 263 w 285"/>
                <a:gd name="T29" fmla="*/ 168 h 363"/>
                <a:gd name="T30" fmla="*/ 261 w 285"/>
                <a:gd name="T31" fmla="*/ 150 h 363"/>
                <a:gd name="T32" fmla="*/ 269 w 285"/>
                <a:gd name="T33" fmla="*/ 141 h 363"/>
                <a:gd name="T34" fmla="*/ 261 w 285"/>
                <a:gd name="T35" fmla="*/ 130 h 363"/>
                <a:gd name="T36" fmla="*/ 269 w 285"/>
                <a:gd name="T37" fmla="*/ 116 h 363"/>
                <a:gd name="T38" fmla="*/ 270 w 285"/>
                <a:gd name="T39" fmla="*/ 100 h 363"/>
                <a:gd name="T40" fmla="*/ 270 w 285"/>
                <a:gd name="T41" fmla="*/ 84 h 363"/>
                <a:gd name="T42" fmla="*/ 277 w 285"/>
                <a:gd name="T43" fmla="*/ 75 h 363"/>
                <a:gd name="T44" fmla="*/ 277 w 285"/>
                <a:gd name="T45" fmla="*/ 52 h 363"/>
                <a:gd name="T46" fmla="*/ 285 w 285"/>
                <a:gd name="T47" fmla="*/ 39 h 363"/>
                <a:gd name="T48" fmla="*/ 285 w 285"/>
                <a:gd name="T49" fmla="*/ 20 h 363"/>
                <a:gd name="T50" fmla="*/ 165 w 285"/>
                <a:gd name="T51" fmla="*/ 9 h 363"/>
                <a:gd name="T52" fmla="*/ 151 w 285"/>
                <a:gd name="T53" fmla="*/ 0 h 363"/>
                <a:gd name="T54" fmla="*/ 133 w 285"/>
                <a:gd name="T55" fmla="*/ 9 h 363"/>
                <a:gd name="T56" fmla="*/ 108 w 285"/>
                <a:gd name="T57" fmla="*/ 9 h 363"/>
                <a:gd name="T58" fmla="*/ 12 w 285"/>
                <a:gd name="T59" fmla="*/ 6 h 363"/>
                <a:gd name="T60" fmla="*/ 10 w 285"/>
                <a:gd name="T61" fmla="*/ 39 h 363"/>
                <a:gd name="T62" fmla="*/ 5 w 285"/>
                <a:gd name="T63" fmla="*/ 89 h 363"/>
                <a:gd name="T64" fmla="*/ 2 w 285"/>
                <a:gd name="T65" fmla="*/ 169 h 363"/>
                <a:gd name="T66" fmla="*/ 2 w 285"/>
                <a:gd name="T67" fmla="*/ 216 h 363"/>
                <a:gd name="T68" fmla="*/ 0 w 285"/>
                <a:gd name="T69" fmla="*/ 255 h 363"/>
                <a:gd name="T70" fmla="*/ 3 w 285"/>
                <a:gd name="T71" fmla="*/ 335 h 363"/>
                <a:gd name="T72" fmla="*/ 75 w 285"/>
                <a:gd name="T73" fmla="*/ 337 h 363"/>
                <a:gd name="T74" fmla="*/ 89 w 285"/>
                <a:gd name="T75" fmla="*/ 346 h 363"/>
                <a:gd name="T76" fmla="*/ 108 w 285"/>
                <a:gd name="T77" fmla="*/ 351 h 363"/>
                <a:gd name="T78" fmla="*/ 126 w 285"/>
                <a:gd name="T79" fmla="*/ 360 h 363"/>
                <a:gd name="T80" fmla="*/ 131 w 285"/>
                <a:gd name="T81" fmla="*/ 362 h 363"/>
                <a:gd name="T82" fmla="*/ 131 w 285"/>
                <a:gd name="T83" fmla="*/ 362 h 363"/>
                <a:gd name="T84" fmla="*/ 131 w 285"/>
                <a:gd name="T85" fmla="*/ 362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5" h="363">
                  <a:moveTo>
                    <a:pt x="131" y="362"/>
                  </a:moveTo>
                  <a:lnTo>
                    <a:pt x="226" y="363"/>
                  </a:lnTo>
                  <a:lnTo>
                    <a:pt x="276" y="330"/>
                  </a:lnTo>
                  <a:lnTo>
                    <a:pt x="274" y="306"/>
                  </a:lnTo>
                  <a:lnTo>
                    <a:pt x="263" y="296"/>
                  </a:lnTo>
                  <a:lnTo>
                    <a:pt x="261" y="287"/>
                  </a:lnTo>
                  <a:lnTo>
                    <a:pt x="267" y="264"/>
                  </a:lnTo>
                  <a:lnTo>
                    <a:pt x="258" y="253"/>
                  </a:lnTo>
                  <a:lnTo>
                    <a:pt x="267" y="242"/>
                  </a:lnTo>
                  <a:lnTo>
                    <a:pt x="258" y="232"/>
                  </a:lnTo>
                  <a:lnTo>
                    <a:pt x="260" y="216"/>
                  </a:lnTo>
                  <a:lnTo>
                    <a:pt x="251" y="205"/>
                  </a:lnTo>
                  <a:lnTo>
                    <a:pt x="256" y="192"/>
                  </a:lnTo>
                  <a:lnTo>
                    <a:pt x="254" y="178"/>
                  </a:lnTo>
                  <a:lnTo>
                    <a:pt x="263" y="168"/>
                  </a:lnTo>
                  <a:lnTo>
                    <a:pt x="261" y="150"/>
                  </a:lnTo>
                  <a:lnTo>
                    <a:pt x="269" y="141"/>
                  </a:lnTo>
                  <a:lnTo>
                    <a:pt x="261" y="130"/>
                  </a:lnTo>
                  <a:lnTo>
                    <a:pt x="269" y="116"/>
                  </a:lnTo>
                  <a:lnTo>
                    <a:pt x="270" y="100"/>
                  </a:lnTo>
                  <a:lnTo>
                    <a:pt x="270" y="84"/>
                  </a:lnTo>
                  <a:lnTo>
                    <a:pt x="277" y="75"/>
                  </a:lnTo>
                  <a:lnTo>
                    <a:pt x="277" y="52"/>
                  </a:lnTo>
                  <a:lnTo>
                    <a:pt x="285" y="39"/>
                  </a:lnTo>
                  <a:lnTo>
                    <a:pt x="285" y="20"/>
                  </a:lnTo>
                  <a:lnTo>
                    <a:pt x="165" y="9"/>
                  </a:lnTo>
                  <a:lnTo>
                    <a:pt x="151" y="0"/>
                  </a:lnTo>
                  <a:lnTo>
                    <a:pt x="133" y="9"/>
                  </a:lnTo>
                  <a:lnTo>
                    <a:pt x="108" y="9"/>
                  </a:lnTo>
                  <a:lnTo>
                    <a:pt x="12" y="6"/>
                  </a:lnTo>
                  <a:lnTo>
                    <a:pt x="10" y="39"/>
                  </a:lnTo>
                  <a:lnTo>
                    <a:pt x="5" y="89"/>
                  </a:lnTo>
                  <a:lnTo>
                    <a:pt x="2" y="169"/>
                  </a:lnTo>
                  <a:lnTo>
                    <a:pt x="2" y="216"/>
                  </a:lnTo>
                  <a:lnTo>
                    <a:pt x="0" y="255"/>
                  </a:lnTo>
                  <a:lnTo>
                    <a:pt x="3" y="335"/>
                  </a:lnTo>
                  <a:lnTo>
                    <a:pt x="75" y="337"/>
                  </a:lnTo>
                  <a:lnTo>
                    <a:pt x="89" y="346"/>
                  </a:lnTo>
                  <a:lnTo>
                    <a:pt x="108" y="351"/>
                  </a:lnTo>
                  <a:lnTo>
                    <a:pt x="126" y="360"/>
                  </a:lnTo>
                  <a:lnTo>
                    <a:pt x="131" y="362"/>
                  </a:lnTo>
                  <a:lnTo>
                    <a:pt x="131" y="362"/>
                  </a:lnTo>
                  <a:lnTo>
                    <a:pt x="131" y="3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23">
              <a:extLst>
                <a:ext uri="{FF2B5EF4-FFF2-40B4-BE49-F238E27FC236}">
                  <a16:creationId xmlns:a16="http://schemas.microsoft.com/office/drawing/2014/main" id="{888412A6-516A-1893-F749-B31C733F07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54881" y="7349838"/>
              <a:ext cx="727301" cy="747630"/>
            </a:xfrm>
            <a:custGeom>
              <a:avLst/>
              <a:gdLst>
                <a:gd name="T0" fmla="*/ 180 w 322"/>
                <a:gd name="T1" fmla="*/ 329 h 331"/>
                <a:gd name="T2" fmla="*/ 312 w 322"/>
                <a:gd name="T3" fmla="*/ 240 h 331"/>
                <a:gd name="T4" fmla="*/ 322 w 322"/>
                <a:gd name="T5" fmla="*/ 235 h 331"/>
                <a:gd name="T6" fmla="*/ 317 w 322"/>
                <a:gd name="T7" fmla="*/ 217 h 331"/>
                <a:gd name="T8" fmla="*/ 313 w 322"/>
                <a:gd name="T9" fmla="*/ 201 h 331"/>
                <a:gd name="T10" fmla="*/ 312 w 322"/>
                <a:gd name="T11" fmla="*/ 185 h 331"/>
                <a:gd name="T12" fmla="*/ 313 w 322"/>
                <a:gd name="T13" fmla="*/ 173 h 331"/>
                <a:gd name="T14" fmla="*/ 299 w 322"/>
                <a:gd name="T15" fmla="*/ 148 h 331"/>
                <a:gd name="T16" fmla="*/ 296 w 322"/>
                <a:gd name="T17" fmla="*/ 132 h 331"/>
                <a:gd name="T18" fmla="*/ 283 w 322"/>
                <a:gd name="T19" fmla="*/ 123 h 331"/>
                <a:gd name="T20" fmla="*/ 269 w 322"/>
                <a:gd name="T21" fmla="*/ 109 h 331"/>
                <a:gd name="T22" fmla="*/ 258 w 322"/>
                <a:gd name="T23" fmla="*/ 94 h 331"/>
                <a:gd name="T24" fmla="*/ 248 w 322"/>
                <a:gd name="T25" fmla="*/ 76 h 331"/>
                <a:gd name="T26" fmla="*/ 240 w 322"/>
                <a:gd name="T27" fmla="*/ 57 h 331"/>
                <a:gd name="T28" fmla="*/ 233 w 322"/>
                <a:gd name="T29" fmla="*/ 27 h 331"/>
                <a:gd name="T30" fmla="*/ 224 w 322"/>
                <a:gd name="T31" fmla="*/ 20 h 331"/>
                <a:gd name="T32" fmla="*/ 210 w 322"/>
                <a:gd name="T33" fmla="*/ 11 h 331"/>
                <a:gd name="T34" fmla="*/ 198 w 322"/>
                <a:gd name="T35" fmla="*/ 2 h 331"/>
                <a:gd name="T36" fmla="*/ 78 w 322"/>
                <a:gd name="T37" fmla="*/ 0 h 331"/>
                <a:gd name="T38" fmla="*/ 64 w 322"/>
                <a:gd name="T39" fmla="*/ 2 h 331"/>
                <a:gd name="T40" fmla="*/ 64 w 322"/>
                <a:gd name="T41" fmla="*/ 92 h 331"/>
                <a:gd name="T42" fmla="*/ 62 w 322"/>
                <a:gd name="T43" fmla="*/ 148 h 331"/>
                <a:gd name="T44" fmla="*/ 64 w 322"/>
                <a:gd name="T45" fmla="*/ 196 h 331"/>
                <a:gd name="T46" fmla="*/ 64 w 322"/>
                <a:gd name="T47" fmla="*/ 238 h 331"/>
                <a:gd name="T48" fmla="*/ 55 w 322"/>
                <a:gd name="T49" fmla="*/ 256 h 331"/>
                <a:gd name="T50" fmla="*/ 0 w 322"/>
                <a:gd name="T51" fmla="*/ 256 h 331"/>
                <a:gd name="T52" fmla="*/ 2 w 322"/>
                <a:gd name="T53" fmla="*/ 331 h 331"/>
                <a:gd name="T54" fmla="*/ 80 w 322"/>
                <a:gd name="T55" fmla="*/ 331 h 331"/>
                <a:gd name="T56" fmla="*/ 114 w 322"/>
                <a:gd name="T57" fmla="*/ 331 h 331"/>
                <a:gd name="T58" fmla="*/ 180 w 322"/>
                <a:gd name="T59" fmla="*/ 329 h 331"/>
                <a:gd name="T60" fmla="*/ 180 w 322"/>
                <a:gd name="T61" fmla="*/ 329 h 331"/>
                <a:gd name="T62" fmla="*/ 180 w 322"/>
                <a:gd name="T63" fmla="*/ 329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2" h="331">
                  <a:moveTo>
                    <a:pt x="180" y="329"/>
                  </a:moveTo>
                  <a:lnTo>
                    <a:pt x="312" y="240"/>
                  </a:lnTo>
                  <a:lnTo>
                    <a:pt x="322" y="235"/>
                  </a:lnTo>
                  <a:lnTo>
                    <a:pt x="317" y="217"/>
                  </a:lnTo>
                  <a:lnTo>
                    <a:pt x="313" y="201"/>
                  </a:lnTo>
                  <a:lnTo>
                    <a:pt x="312" y="185"/>
                  </a:lnTo>
                  <a:lnTo>
                    <a:pt x="313" y="173"/>
                  </a:lnTo>
                  <a:lnTo>
                    <a:pt x="299" y="148"/>
                  </a:lnTo>
                  <a:lnTo>
                    <a:pt x="296" y="132"/>
                  </a:lnTo>
                  <a:lnTo>
                    <a:pt x="283" y="123"/>
                  </a:lnTo>
                  <a:lnTo>
                    <a:pt x="269" y="109"/>
                  </a:lnTo>
                  <a:lnTo>
                    <a:pt x="258" y="94"/>
                  </a:lnTo>
                  <a:lnTo>
                    <a:pt x="248" y="76"/>
                  </a:lnTo>
                  <a:lnTo>
                    <a:pt x="240" y="57"/>
                  </a:lnTo>
                  <a:lnTo>
                    <a:pt x="233" y="27"/>
                  </a:lnTo>
                  <a:lnTo>
                    <a:pt x="224" y="20"/>
                  </a:lnTo>
                  <a:lnTo>
                    <a:pt x="210" y="11"/>
                  </a:lnTo>
                  <a:lnTo>
                    <a:pt x="198" y="2"/>
                  </a:lnTo>
                  <a:lnTo>
                    <a:pt x="78" y="0"/>
                  </a:lnTo>
                  <a:lnTo>
                    <a:pt x="64" y="2"/>
                  </a:lnTo>
                  <a:lnTo>
                    <a:pt x="64" y="92"/>
                  </a:lnTo>
                  <a:lnTo>
                    <a:pt x="62" y="148"/>
                  </a:lnTo>
                  <a:lnTo>
                    <a:pt x="64" y="196"/>
                  </a:lnTo>
                  <a:lnTo>
                    <a:pt x="64" y="238"/>
                  </a:lnTo>
                  <a:lnTo>
                    <a:pt x="55" y="256"/>
                  </a:lnTo>
                  <a:lnTo>
                    <a:pt x="0" y="256"/>
                  </a:lnTo>
                  <a:lnTo>
                    <a:pt x="2" y="331"/>
                  </a:lnTo>
                  <a:lnTo>
                    <a:pt x="80" y="331"/>
                  </a:lnTo>
                  <a:lnTo>
                    <a:pt x="114" y="331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0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24">
              <a:extLst>
                <a:ext uri="{FF2B5EF4-FFF2-40B4-BE49-F238E27FC236}">
                  <a16:creationId xmlns:a16="http://schemas.microsoft.com/office/drawing/2014/main" id="{8B12626F-4D8B-7039-825E-4F86F97C32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0221" y="8601156"/>
              <a:ext cx="716008" cy="490138"/>
            </a:xfrm>
            <a:custGeom>
              <a:avLst/>
              <a:gdLst>
                <a:gd name="T0" fmla="*/ 93 w 317"/>
                <a:gd name="T1" fmla="*/ 217 h 217"/>
                <a:gd name="T2" fmla="*/ 103 w 317"/>
                <a:gd name="T3" fmla="*/ 210 h 217"/>
                <a:gd name="T4" fmla="*/ 119 w 317"/>
                <a:gd name="T5" fmla="*/ 204 h 217"/>
                <a:gd name="T6" fmla="*/ 134 w 317"/>
                <a:gd name="T7" fmla="*/ 197 h 217"/>
                <a:gd name="T8" fmla="*/ 144 w 317"/>
                <a:gd name="T9" fmla="*/ 188 h 217"/>
                <a:gd name="T10" fmla="*/ 159 w 317"/>
                <a:gd name="T11" fmla="*/ 183 h 217"/>
                <a:gd name="T12" fmla="*/ 171 w 317"/>
                <a:gd name="T13" fmla="*/ 181 h 217"/>
                <a:gd name="T14" fmla="*/ 184 w 317"/>
                <a:gd name="T15" fmla="*/ 183 h 217"/>
                <a:gd name="T16" fmla="*/ 200 w 317"/>
                <a:gd name="T17" fmla="*/ 183 h 217"/>
                <a:gd name="T18" fmla="*/ 210 w 317"/>
                <a:gd name="T19" fmla="*/ 174 h 217"/>
                <a:gd name="T20" fmla="*/ 219 w 317"/>
                <a:gd name="T21" fmla="*/ 181 h 217"/>
                <a:gd name="T22" fmla="*/ 226 w 317"/>
                <a:gd name="T23" fmla="*/ 172 h 217"/>
                <a:gd name="T24" fmla="*/ 241 w 317"/>
                <a:gd name="T25" fmla="*/ 165 h 217"/>
                <a:gd name="T26" fmla="*/ 249 w 317"/>
                <a:gd name="T27" fmla="*/ 153 h 217"/>
                <a:gd name="T28" fmla="*/ 251 w 317"/>
                <a:gd name="T29" fmla="*/ 140 h 217"/>
                <a:gd name="T30" fmla="*/ 258 w 317"/>
                <a:gd name="T31" fmla="*/ 128 h 217"/>
                <a:gd name="T32" fmla="*/ 264 w 317"/>
                <a:gd name="T33" fmla="*/ 115 h 217"/>
                <a:gd name="T34" fmla="*/ 267 w 317"/>
                <a:gd name="T35" fmla="*/ 103 h 217"/>
                <a:gd name="T36" fmla="*/ 278 w 317"/>
                <a:gd name="T37" fmla="*/ 96 h 217"/>
                <a:gd name="T38" fmla="*/ 289 w 317"/>
                <a:gd name="T39" fmla="*/ 87 h 217"/>
                <a:gd name="T40" fmla="*/ 299 w 317"/>
                <a:gd name="T41" fmla="*/ 78 h 217"/>
                <a:gd name="T42" fmla="*/ 308 w 317"/>
                <a:gd name="T43" fmla="*/ 69 h 217"/>
                <a:gd name="T44" fmla="*/ 310 w 317"/>
                <a:gd name="T45" fmla="*/ 55 h 217"/>
                <a:gd name="T46" fmla="*/ 317 w 317"/>
                <a:gd name="T47" fmla="*/ 42 h 217"/>
                <a:gd name="T48" fmla="*/ 294 w 317"/>
                <a:gd name="T49" fmla="*/ 42 h 217"/>
                <a:gd name="T50" fmla="*/ 297 w 317"/>
                <a:gd name="T51" fmla="*/ 23 h 217"/>
                <a:gd name="T52" fmla="*/ 271 w 317"/>
                <a:gd name="T53" fmla="*/ 23 h 217"/>
                <a:gd name="T54" fmla="*/ 251 w 317"/>
                <a:gd name="T55" fmla="*/ 24 h 217"/>
                <a:gd name="T56" fmla="*/ 203 w 317"/>
                <a:gd name="T57" fmla="*/ 24 h 217"/>
                <a:gd name="T58" fmla="*/ 159 w 317"/>
                <a:gd name="T59" fmla="*/ 23 h 217"/>
                <a:gd name="T60" fmla="*/ 135 w 317"/>
                <a:gd name="T61" fmla="*/ 23 h 217"/>
                <a:gd name="T62" fmla="*/ 130 w 317"/>
                <a:gd name="T63" fmla="*/ 12 h 217"/>
                <a:gd name="T64" fmla="*/ 89 w 317"/>
                <a:gd name="T65" fmla="*/ 1 h 217"/>
                <a:gd name="T66" fmla="*/ 68 w 317"/>
                <a:gd name="T67" fmla="*/ 1 h 217"/>
                <a:gd name="T68" fmla="*/ 0 w 317"/>
                <a:gd name="T69" fmla="*/ 0 h 217"/>
                <a:gd name="T70" fmla="*/ 4 w 317"/>
                <a:gd name="T71" fmla="*/ 16 h 217"/>
                <a:gd name="T72" fmla="*/ 9 w 317"/>
                <a:gd name="T73" fmla="*/ 26 h 217"/>
                <a:gd name="T74" fmla="*/ 20 w 317"/>
                <a:gd name="T75" fmla="*/ 40 h 217"/>
                <a:gd name="T76" fmla="*/ 29 w 317"/>
                <a:gd name="T77" fmla="*/ 48 h 217"/>
                <a:gd name="T78" fmla="*/ 38 w 317"/>
                <a:gd name="T79" fmla="*/ 58 h 217"/>
                <a:gd name="T80" fmla="*/ 48 w 317"/>
                <a:gd name="T81" fmla="*/ 72 h 217"/>
                <a:gd name="T82" fmla="*/ 54 w 317"/>
                <a:gd name="T83" fmla="*/ 83 h 217"/>
                <a:gd name="T84" fmla="*/ 59 w 317"/>
                <a:gd name="T85" fmla="*/ 94 h 217"/>
                <a:gd name="T86" fmla="*/ 63 w 317"/>
                <a:gd name="T87" fmla="*/ 113 h 217"/>
                <a:gd name="T88" fmla="*/ 57 w 317"/>
                <a:gd name="T89" fmla="*/ 129 h 217"/>
                <a:gd name="T90" fmla="*/ 63 w 317"/>
                <a:gd name="T91" fmla="*/ 142 h 217"/>
                <a:gd name="T92" fmla="*/ 75 w 317"/>
                <a:gd name="T93" fmla="*/ 154 h 217"/>
                <a:gd name="T94" fmla="*/ 84 w 317"/>
                <a:gd name="T95" fmla="*/ 161 h 217"/>
                <a:gd name="T96" fmla="*/ 80 w 317"/>
                <a:gd name="T97" fmla="*/ 178 h 217"/>
                <a:gd name="T98" fmla="*/ 73 w 317"/>
                <a:gd name="T99" fmla="*/ 188 h 217"/>
                <a:gd name="T100" fmla="*/ 82 w 317"/>
                <a:gd name="T101" fmla="*/ 201 h 217"/>
                <a:gd name="T102" fmla="*/ 68 w 317"/>
                <a:gd name="T103" fmla="*/ 204 h 217"/>
                <a:gd name="T104" fmla="*/ 80 w 317"/>
                <a:gd name="T105" fmla="*/ 213 h 217"/>
                <a:gd name="T106" fmla="*/ 93 w 317"/>
                <a:gd name="T107" fmla="*/ 217 h 217"/>
                <a:gd name="T108" fmla="*/ 93 w 317"/>
                <a:gd name="T109" fmla="*/ 217 h 217"/>
                <a:gd name="T110" fmla="*/ 93 w 317"/>
                <a:gd name="T111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" h="217">
                  <a:moveTo>
                    <a:pt x="93" y="217"/>
                  </a:moveTo>
                  <a:lnTo>
                    <a:pt x="103" y="210"/>
                  </a:lnTo>
                  <a:lnTo>
                    <a:pt x="119" y="204"/>
                  </a:lnTo>
                  <a:lnTo>
                    <a:pt x="134" y="197"/>
                  </a:lnTo>
                  <a:lnTo>
                    <a:pt x="144" y="188"/>
                  </a:lnTo>
                  <a:lnTo>
                    <a:pt x="159" y="183"/>
                  </a:lnTo>
                  <a:lnTo>
                    <a:pt x="171" y="181"/>
                  </a:lnTo>
                  <a:lnTo>
                    <a:pt x="184" y="183"/>
                  </a:lnTo>
                  <a:lnTo>
                    <a:pt x="200" y="183"/>
                  </a:lnTo>
                  <a:lnTo>
                    <a:pt x="210" y="174"/>
                  </a:lnTo>
                  <a:lnTo>
                    <a:pt x="219" y="181"/>
                  </a:lnTo>
                  <a:lnTo>
                    <a:pt x="226" y="172"/>
                  </a:lnTo>
                  <a:lnTo>
                    <a:pt x="241" y="165"/>
                  </a:lnTo>
                  <a:lnTo>
                    <a:pt x="249" y="153"/>
                  </a:lnTo>
                  <a:lnTo>
                    <a:pt x="251" y="140"/>
                  </a:lnTo>
                  <a:lnTo>
                    <a:pt x="258" y="128"/>
                  </a:lnTo>
                  <a:lnTo>
                    <a:pt x="264" y="115"/>
                  </a:lnTo>
                  <a:lnTo>
                    <a:pt x="267" y="103"/>
                  </a:lnTo>
                  <a:lnTo>
                    <a:pt x="278" y="96"/>
                  </a:lnTo>
                  <a:lnTo>
                    <a:pt x="289" y="87"/>
                  </a:lnTo>
                  <a:lnTo>
                    <a:pt x="299" y="78"/>
                  </a:lnTo>
                  <a:lnTo>
                    <a:pt x="308" y="69"/>
                  </a:lnTo>
                  <a:lnTo>
                    <a:pt x="310" y="55"/>
                  </a:lnTo>
                  <a:lnTo>
                    <a:pt x="317" y="42"/>
                  </a:lnTo>
                  <a:lnTo>
                    <a:pt x="294" y="42"/>
                  </a:lnTo>
                  <a:lnTo>
                    <a:pt x="297" y="23"/>
                  </a:lnTo>
                  <a:lnTo>
                    <a:pt x="271" y="23"/>
                  </a:lnTo>
                  <a:lnTo>
                    <a:pt x="251" y="24"/>
                  </a:lnTo>
                  <a:lnTo>
                    <a:pt x="203" y="24"/>
                  </a:lnTo>
                  <a:lnTo>
                    <a:pt x="159" y="23"/>
                  </a:lnTo>
                  <a:lnTo>
                    <a:pt x="135" y="23"/>
                  </a:lnTo>
                  <a:lnTo>
                    <a:pt x="130" y="12"/>
                  </a:lnTo>
                  <a:lnTo>
                    <a:pt x="89" y="1"/>
                  </a:lnTo>
                  <a:lnTo>
                    <a:pt x="68" y="1"/>
                  </a:lnTo>
                  <a:lnTo>
                    <a:pt x="0" y="0"/>
                  </a:lnTo>
                  <a:lnTo>
                    <a:pt x="4" y="16"/>
                  </a:lnTo>
                  <a:lnTo>
                    <a:pt x="9" y="26"/>
                  </a:lnTo>
                  <a:lnTo>
                    <a:pt x="20" y="40"/>
                  </a:lnTo>
                  <a:lnTo>
                    <a:pt x="29" y="48"/>
                  </a:lnTo>
                  <a:lnTo>
                    <a:pt x="38" y="58"/>
                  </a:lnTo>
                  <a:lnTo>
                    <a:pt x="48" y="72"/>
                  </a:lnTo>
                  <a:lnTo>
                    <a:pt x="54" y="83"/>
                  </a:lnTo>
                  <a:lnTo>
                    <a:pt x="59" y="94"/>
                  </a:lnTo>
                  <a:lnTo>
                    <a:pt x="63" y="113"/>
                  </a:lnTo>
                  <a:lnTo>
                    <a:pt x="57" y="129"/>
                  </a:lnTo>
                  <a:lnTo>
                    <a:pt x="63" y="142"/>
                  </a:lnTo>
                  <a:lnTo>
                    <a:pt x="75" y="154"/>
                  </a:lnTo>
                  <a:lnTo>
                    <a:pt x="84" y="161"/>
                  </a:lnTo>
                  <a:lnTo>
                    <a:pt x="80" y="178"/>
                  </a:lnTo>
                  <a:lnTo>
                    <a:pt x="73" y="188"/>
                  </a:lnTo>
                  <a:lnTo>
                    <a:pt x="82" y="201"/>
                  </a:lnTo>
                  <a:lnTo>
                    <a:pt x="68" y="204"/>
                  </a:lnTo>
                  <a:lnTo>
                    <a:pt x="80" y="213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3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25">
              <a:extLst>
                <a:ext uri="{FF2B5EF4-FFF2-40B4-BE49-F238E27FC236}">
                  <a16:creationId xmlns:a16="http://schemas.microsoft.com/office/drawing/2014/main" id="{9E370927-8AFF-AE0E-7C65-48804BB153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36615" y="7338545"/>
              <a:ext cx="505948" cy="505948"/>
            </a:xfrm>
            <a:custGeom>
              <a:avLst/>
              <a:gdLst>
                <a:gd name="T0" fmla="*/ 14 w 224"/>
                <a:gd name="T1" fmla="*/ 224 h 224"/>
                <a:gd name="T2" fmla="*/ 26 w 224"/>
                <a:gd name="T3" fmla="*/ 219 h 224"/>
                <a:gd name="T4" fmla="*/ 32 w 224"/>
                <a:gd name="T5" fmla="*/ 206 h 224"/>
                <a:gd name="T6" fmla="*/ 58 w 224"/>
                <a:gd name="T7" fmla="*/ 203 h 224"/>
                <a:gd name="T8" fmla="*/ 126 w 224"/>
                <a:gd name="T9" fmla="*/ 203 h 224"/>
                <a:gd name="T10" fmla="*/ 183 w 224"/>
                <a:gd name="T11" fmla="*/ 203 h 224"/>
                <a:gd name="T12" fmla="*/ 206 w 224"/>
                <a:gd name="T13" fmla="*/ 206 h 224"/>
                <a:gd name="T14" fmla="*/ 208 w 224"/>
                <a:gd name="T15" fmla="*/ 167 h 224"/>
                <a:gd name="T16" fmla="*/ 222 w 224"/>
                <a:gd name="T17" fmla="*/ 158 h 224"/>
                <a:gd name="T18" fmla="*/ 224 w 224"/>
                <a:gd name="T19" fmla="*/ 137 h 224"/>
                <a:gd name="T20" fmla="*/ 224 w 224"/>
                <a:gd name="T21" fmla="*/ 119 h 224"/>
                <a:gd name="T22" fmla="*/ 222 w 224"/>
                <a:gd name="T23" fmla="*/ 71 h 224"/>
                <a:gd name="T24" fmla="*/ 224 w 224"/>
                <a:gd name="T25" fmla="*/ 55 h 224"/>
                <a:gd name="T26" fmla="*/ 222 w 224"/>
                <a:gd name="T27" fmla="*/ 19 h 224"/>
                <a:gd name="T28" fmla="*/ 194 w 224"/>
                <a:gd name="T29" fmla="*/ 19 h 224"/>
                <a:gd name="T30" fmla="*/ 126 w 224"/>
                <a:gd name="T31" fmla="*/ 19 h 224"/>
                <a:gd name="T32" fmla="*/ 112 w 224"/>
                <a:gd name="T33" fmla="*/ 8 h 224"/>
                <a:gd name="T34" fmla="*/ 67 w 224"/>
                <a:gd name="T35" fmla="*/ 0 h 224"/>
                <a:gd name="T36" fmla="*/ 56 w 224"/>
                <a:gd name="T37" fmla="*/ 8 h 224"/>
                <a:gd name="T38" fmla="*/ 46 w 224"/>
                <a:gd name="T39" fmla="*/ 17 h 224"/>
                <a:gd name="T40" fmla="*/ 32 w 224"/>
                <a:gd name="T41" fmla="*/ 25 h 224"/>
                <a:gd name="T42" fmla="*/ 26 w 224"/>
                <a:gd name="T43" fmla="*/ 37 h 224"/>
                <a:gd name="T44" fmla="*/ 23 w 224"/>
                <a:gd name="T45" fmla="*/ 53 h 224"/>
                <a:gd name="T46" fmla="*/ 17 w 224"/>
                <a:gd name="T47" fmla="*/ 65 h 224"/>
                <a:gd name="T48" fmla="*/ 23 w 224"/>
                <a:gd name="T49" fmla="*/ 78 h 224"/>
                <a:gd name="T50" fmla="*/ 14 w 224"/>
                <a:gd name="T51" fmla="*/ 90 h 224"/>
                <a:gd name="T52" fmla="*/ 8 w 224"/>
                <a:gd name="T53" fmla="*/ 103 h 224"/>
                <a:gd name="T54" fmla="*/ 21 w 224"/>
                <a:gd name="T55" fmla="*/ 114 h 224"/>
                <a:gd name="T56" fmla="*/ 8 w 224"/>
                <a:gd name="T57" fmla="*/ 130 h 224"/>
                <a:gd name="T58" fmla="*/ 10 w 224"/>
                <a:gd name="T59" fmla="*/ 146 h 224"/>
                <a:gd name="T60" fmla="*/ 3 w 224"/>
                <a:gd name="T61" fmla="*/ 158 h 224"/>
                <a:gd name="T62" fmla="*/ 5 w 224"/>
                <a:gd name="T63" fmla="*/ 170 h 224"/>
                <a:gd name="T64" fmla="*/ 0 w 224"/>
                <a:gd name="T65" fmla="*/ 183 h 224"/>
                <a:gd name="T66" fmla="*/ 8 w 224"/>
                <a:gd name="T67" fmla="*/ 194 h 224"/>
                <a:gd name="T68" fmla="*/ 5 w 224"/>
                <a:gd name="T69" fmla="*/ 210 h 224"/>
                <a:gd name="T70" fmla="*/ 14 w 224"/>
                <a:gd name="T71" fmla="*/ 220 h 224"/>
                <a:gd name="T72" fmla="*/ 14 w 224"/>
                <a:gd name="T73" fmla="*/ 224 h 224"/>
                <a:gd name="T74" fmla="*/ 14 w 224"/>
                <a:gd name="T75" fmla="*/ 224 h 224"/>
                <a:gd name="T76" fmla="*/ 14 w 224"/>
                <a:gd name="T7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4" h="224">
                  <a:moveTo>
                    <a:pt x="14" y="224"/>
                  </a:moveTo>
                  <a:lnTo>
                    <a:pt x="26" y="219"/>
                  </a:lnTo>
                  <a:lnTo>
                    <a:pt x="32" y="206"/>
                  </a:lnTo>
                  <a:lnTo>
                    <a:pt x="58" y="203"/>
                  </a:lnTo>
                  <a:lnTo>
                    <a:pt x="126" y="203"/>
                  </a:lnTo>
                  <a:lnTo>
                    <a:pt x="183" y="203"/>
                  </a:lnTo>
                  <a:lnTo>
                    <a:pt x="206" y="206"/>
                  </a:lnTo>
                  <a:lnTo>
                    <a:pt x="208" y="167"/>
                  </a:lnTo>
                  <a:lnTo>
                    <a:pt x="222" y="158"/>
                  </a:lnTo>
                  <a:lnTo>
                    <a:pt x="224" y="137"/>
                  </a:lnTo>
                  <a:lnTo>
                    <a:pt x="224" y="119"/>
                  </a:lnTo>
                  <a:lnTo>
                    <a:pt x="222" y="71"/>
                  </a:lnTo>
                  <a:lnTo>
                    <a:pt x="224" y="55"/>
                  </a:lnTo>
                  <a:lnTo>
                    <a:pt x="222" y="19"/>
                  </a:lnTo>
                  <a:lnTo>
                    <a:pt x="194" y="19"/>
                  </a:lnTo>
                  <a:lnTo>
                    <a:pt x="126" y="19"/>
                  </a:lnTo>
                  <a:lnTo>
                    <a:pt x="112" y="8"/>
                  </a:lnTo>
                  <a:lnTo>
                    <a:pt x="67" y="0"/>
                  </a:lnTo>
                  <a:lnTo>
                    <a:pt x="56" y="8"/>
                  </a:lnTo>
                  <a:lnTo>
                    <a:pt x="46" y="17"/>
                  </a:lnTo>
                  <a:lnTo>
                    <a:pt x="32" y="25"/>
                  </a:lnTo>
                  <a:lnTo>
                    <a:pt x="26" y="37"/>
                  </a:lnTo>
                  <a:lnTo>
                    <a:pt x="23" y="53"/>
                  </a:lnTo>
                  <a:lnTo>
                    <a:pt x="17" y="65"/>
                  </a:lnTo>
                  <a:lnTo>
                    <a:pt x="23" y="78"/>
                  </a:lnTo>
                  <a:lnTo>
                    <a:pt x="14" y="90"/>
                  </a:lnTo>
                  <a:lnTo>
                    <a:pt x="8" y="103"/>
                  </a:lnTo>
                  <a:lnTo>
                    <a:pt x="21" y="114"/>
                  </a:lnTo>
                  <a:lnTo>
                    <a:pt x="8" y="130"/>
                  </a:lnTo>
                  <a:lnTo>
                    <a:pt x="10" y="146"/>
                  </a:lnTo>
                  <a:lnTo>
                    <a:pt x="3" y="158"/>
                  </a:lnTo>
                  <a:lnTo>
                    <a:pt x="5" y="170"/>
                  </a:lnTo>
                  <a:lnTo>
                    <a:pt x="0" y="183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14" y="220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4" y="22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26">
              <a:extLst>
                <a:ext uri="{FF2B5EF4-FFF2-40B4-BE49-F238E27FC236}">
                  <a16:creationId xmlns:a16="http://schemas.microsoft.com/office/drawing/2014/main" id="{2CC54F0A-170F-7F93-9D28-917D915569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45243" y="8034224"/>
              <a:ext cx="720525" cy="758922"/>
            </a:xfrm>
            <a:custGeom>
              <a:avLst/>
              <a:gdLst>
                <a:gd name="T0" fmla="*/ 20 w 319"/>
                <a:gd name="T1" fmla="*/ 334 h 336"/>
                <a:gd name="T2" fmla="*/ 50 w 319"/>
                <a:gd name="T3" fmla="*/ 322 h 336"/>
                <a:gd name="T4" fmla="*/ 77 w 319"/>
                <a:gd name="T5" fmla="*/ 322 h 336"/>
                <a:gd name="T6" fmla="*/ 98 w 319"/>
                <a:gd name="T7" fmla="*/ 331 h 336"/>
                <a:gd name="T8" fmla="*/ 116 w 319"/>
                <a:gd name="T9" fmla="*/ 307 h 336"/>
                <a:gd name="T10" fmla="*/ 155 w 319"/>
                <a:gd name="T11" fmla="*/ 315 h 336"/>
                <a:gd name="T12" fmla="*/ 185 w 319"/>
                <a:gd name="T13" fmla="*/ 297 h 336"/>
                <a:gd name="T14" fmla="*/ 228 w 319"/>
                <a:gd name="T15" fmla="*/ 295 h 336"/>
                <a:gd name="T16" fmla="*/ 237 w 319"/>
                <a:gd name="T17" fmla="*/ 243 h 336"/>
                <a:gd name="T18" fmla="*/ 257 w 319"/>
                <a:gd name="T19" fmla="*/ 215 h 336"/>
                <a:gd name="T20" fmla="*/ 283 w 319"/>
                <a:gd name="T21" fmla="*/ 188 h 336"/>
                <a:gd name="T22" fmla="*/ 282 w 319"/>
                <a:gd name="T23" fmla="*/ 145 h 336"/>
                <a:gd name="T24" fmla="*/ 308 w 319"/>
                <a:gd name="T25" fmla="*/ 137 h 336"/>
                <a:gd name="T26" fmla="*/ 315 w 319"/>
                <a:gd name="T27" fmla="*/ 115 h 336"/>
                <a:gd name="T28" fmla="*/ 285 w 319"/>
                <a:gd name="T29" fmla="*/ 112 h 336"/>
                <a:gd name="T30" fmla="*/ 269 w 319"/>
                <a:gd name="T31" fmla="*/ 90 h 336"/>
                <a:gd name="T32" fmla="*/ 246 w 319"/>
                <a:gd name="T33" fmla="*/ 90 h 336"/>
                <a:gd name="T34" fmla="*/ 234 w 319"/>
                <a:gd name="T35" fmla="*/ 60 h 336"/>
                <a:gd name="T36" fmla="*/ 210 w 319"/>
                <a:gd name="T37" fmla="*/ 37 h 336"/>
                <a:gd name="T38" fmla="*/ 189 w 319"/>
                <a:gd name="T39" fmla="*/ 37 h 336"/>
                <a:gd name="T40" fmla="*/ 171 w 319"/>
                <a:gd name="T41" fmla="*/ 23 h 336"/>
                <a:gd name="T42" fmla="*/ 164 w 319"/>
                <a:gd name="T43" fmla="*/ 0 h 336"/>
                <a:gd name="T44" fmla="*/ 120 w 319"/>
                <a:gd name="T45" fmla="*/ 23 h 336"/>
                <a:gd name="T46" fmla="*/ 50 w 319"/>
                <a:gd name="T47" fmla="*/ 30 h 336"/>
                <a:gd name="T48" fmla="*/ 9 w 319"/>
                <a:gd name="T49" fmla="*/ 44 h 336"/>
                <a:gd name="T50" fmla="*/ 7 w 319"/>
                <a:gd name="T51" fmla="*/ 90 h 336"/>
                <a:gd name="T52" fmla="*/ 16 w 319"/>
                <a:gd name="T53" fmla="*/ 145 h 336"/>
                <a:gd name="T54" fmla="*/ 0 w 319"/>
                <a:gd name="T55" fmla="*/ 170 h 336"/>
                <a:gd name="T56" fmla="*/ 7 w 319"/>
                <a:gd name="T57" fmla="*/ 274 h 336"/>
                <a:gd name="T58" fmla="*/ 29 w 319"/>
                <a:gd name="T59" fmla="*/ 293 h 336"/>
                <a:gd name="T60" fmla="*/ 18 w 319"/>
                <a:gd name="T61" fmla="*/ 320 h 336"/>
                <a:gd name="T62" fmla="*/ 6 w 319"/>
                <a:gd name="T63" fmla="*/ 336 h 336"/>
                <a:gd name="T64" fmla="*/ 6 w 319"/>
                <a:gd name="T6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9" h="336">
                  <a:moveTo>
                    <a:pt x="6" y="336"/>
                  </a:moveTo>
                  <a:lnTo>
                    <a:pt x="20" y="334"/>
                  </a:lnTo>
                  <a:lnTo>
                    <a:pt x="31" y="325"/>
                  </a:lnTo>
                  <a:lnTo>
                    <a:pt x="50" y="322"/>
                  </a:lnTo>
                  <a:lnTo>
                    <a:pt x="63" y="325"/>
                  </a:lnTo>
                  <a:lnTo>
                    <a:pt x="77" y="322"/>
                  </a:lnTo>
                  <a:lnTo>
                    <a:pt x="84" y="332"/>
                  </a:lnTo>
                  <a:lnTo>
                    <a:pt x="98" y="331"/>
                  </a:lnTo>
                  <a:lnTo>
                    <a:pt x="109" y="322"/>
                  </a:lnTo>
                  <a:lnTo>
                    <a:pt x="116" y="307"/>
                  </a:lnTo>
                  <a:lnTo>
                    <a:pt x="132" y="306"/>
                  </a:lnTo>
                  <a:lnTo>
                    <a:pt x="155" y="315"/>
                  </a:lnTo>
                  <a:lnTo>
                    <a:pt x="162" y="297"/>
                  </a:lnTo>
                  <a:lnTo>
                    <a:pt x="185" y="297"/>
                  </a:lnTo>
                  <a:lnTo>
                    <a:pt x="198" y="295"/>
                  </a:lnTo>
                  <a:lnTo>
                    <a:pt x="228" y="295"/>
                  </a:lnTo>
                  <a:lnTo>
                    <a:pt x="230" y="252"/>
                  </a:lnTo>
                  <a:lnTo>
                    <a:pt x="237" y="243"/>
                  </a:lnTo>
                  <a:lnTo>
                    <a:pt x="248" y="233"/>
                  </a:lnTo>
                  <a:lnTo>
                    <a:pt x="257" y="215"/>
                  </a:lnTo>
                  <a:lnTo>
                    <a:pt x="264" y="186"/>
                  </a:lnTo>
                  <a:lnTo>
                    <a:pt x="283" y="188"/>
                  </a:lnTo>
                  <a:lnTo>
                    <a:pt x="282" y="172"/>
                  </a:lnTo>
                  <a:lnTo>
                    <a:pt x="282" y="145"/>
                  </a:lnTo>
                  <a:lnTo>
                    <a:pt x="294" y="144"/>
                  </a:lnTo>
                  <a:lnTo>
                    <a:pt x="308" y="137"/>
                  </a:lnTo>
                  <a:lnTo>
                    <a:pt x="319" y="128"/>
                  </a:lnTo>
                  <a:lnTo>
                    <a:pt x="315" y="115"/>
                  </a:lnTo>
                  <a:lnTo>
                    <a:pt x="298" y="115"/>
                  </a:lnTo>
                  <a:lnTo>
                    <a:pt x="285" y="112"/>
                  </a:lnTo>
                  <a:lnTo>
                    <a:pt x="278" y="101"/>
                  </a:lnTo>
                  <a:lnTo>
                    <a:pt x="269" y="90"/>
                  </a:lnTo>
                  <a:lnTo>
                    <a:pt x="258" y="97"/>
                  </a:lnTo>
                  <a:lnTo>
                    <a:pt x="246" y="90"/>
                  </a:lnTo>
                  <a:lnTo>
                    <a:pt x="239" y="73"/>
                  </a:lnTo>
                  <a:lnTo>
                    <a:pt x="234" y="60"/>
                  </a:lnTo>
                  <a:lnTo>
                    <a:pt x="223" y="42"/>
                  </a:lnTo>
                  <a:lnTo>
                    <a:pt x="210" y="37"/>
                  </a:lnTo>
                  <a:lnTo>
                    <a:pt x="203" y="49"/>
                  </a:lnTo>
                  <a:lnTo>
                    <a:pt x="189" y="37"/>
                  </a:lnTo>
                  <a:lnTo>
                    <a:pt x="184" y="24"/>
                  </a:lnTo>
                  <a:lnTo>
                    <a:pt x="171" y="23"/>
                  </a:lnTo>
                  <a:lnTo>
                    <a:pt x="177" y="7"/>
                  </a:lnTo>
                  <a:lnTo>
                    <a:pt x="164" y="0"/>
                  </a:lnTo>
                  <a:lnTo>
                    <a:pt x="152" y="1"/>
                  </a:lnTo>
                  <a:lnTo>
                    <a:pt x="120" y="23"/>
                  </a:lnTo>
                  <a:lnTo>
                    <a:pt x="102" y="33"/>
                  </a:lnTo>
                  <a:lnTo>
                    <a:pt x="50" y="30"/>
                  </a:lnTo>
                  <a:lnTo>
                    <a:pt x="9" y="32"/>
                  </a:lnTo>
                  <a:lnTo>
                    <a:pt x="9" y="44"/>
                  </a:lnTo>
                  <a:lnTo>
                    <a:pt x="7" y="71"/>
                  </a:lnTo>
                  <a:lnTo>
                    <a:pt x="7" y="90"/>
                  </a:lnTo>
                  <a:lnTo>
                    <a:pt x="9" y="131"/>
                  </a:lnTo>
                  <a:lnTo>
                    <a:pt x="16" y="145"/>
                  </a:lnTo>
                  <a:lnTo>
                    <a:pt x="9" y="158"/>
                  </a:lnTo>
                  <a:lnTo>
                    <a:pt x="0" y="170"/>
                  </a:lnTo>
                  <a:lnTo>
                    <a:pt x="7" y="251"/>
                  </a:lnTo>
                  <a:lnTo>
                    <a:pt x="7" y="274"/>
                  </a:lnTo>
                  <a:lnTo>
                    <a:pt x="6" y="293"/>
                  </a:lnTo>
                  <a:lnTo>
                    <a:pt x="29" y="293"/>
                  </a:lnTo>
                  <a:lnTo>
                    <a:pt x="20" y="304"/>
                  </a:lnTo>
                  <a:lnTo>
                    <a:pt x="18" y="320"/>
                  </a:lnTo>
                  <a:lnTo>
                    <a:pt x="11" y="329"/>
                  </a:lnTo>
                  <a:lnTo>
                    <a:pt x="6" y="336"/>
                  </a:lnTo>
                  <a:lnTo>
                    <a:pt x="6" y="336"/>
                  </a:lnTo>
                  <a:lnTo>
                    <a:pt x="6" y="3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27">
              <a:extLst>
                <a:ext uri="{FF2B5EF4-FFF2-40B4-BE49-F238E27FC236}">
                  <a16:creationId xmlns:a16="http://schemas.microsoft.com/office/drawing/2014/main" id="{06E36277-9486-C720-4399-7DD775923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25953" y="7302406"/>
              <a:ext cx="650505" cy="749888"/>
            </a:xfrm>
            <a:custGeom>
              <a:avLst/>
              <a:gdLst>
                <a:gd name="T0" fmla="*/ 101 w 288"/>
                <a:gd name="T1" fmla="*/ 332 h 332"/>
                <a:gd name="T2" fmla="*/ 117 w 288"/>
                <a:gd name="T3" fmla="*/ 331 h 332"/>
                <a:gd name="T4" fmla="*/ 281 w 288"/>
                <a:gd name="T5" fmla="*/ 332 h 332"/>
                <a:gd name="T6" fmla="*/ 286 w 288"/>
                <a:gd name="T7" fmla="*/ 249 h 332"/>
                <a:gd name="T8" fmla="*/ 285 w 288"/>
                <a:gd name="T9" fmla="*/ 210 h 332"/>
                <a:gd name="T10" fmla="*/ 283 w 288"/>
                <a:gd name="T11" fmla="*/ 165 h 332"/>
                <a:gd name="T12" fmla="*/ 286 w 288"/>
                <a:gd name="T13" fmla="*/ 83 h 332"/>
                <a:gd name="T14" fmla="*/ 288 w 288"/>
                <a:gd name="T15" fmla="*/ 26 h 332"/>
                <a:gd name="T16" fmla="*/ 288 w 288"/>
                <a:gd name="T17" fmla="*/ 0 h 332"/>
                <a:gd name="T18" fmla="*/ 226 w 288"/>
                <a:gd name="T19" fmla="*/ 0 h 332"/>
                <a:gd name="T20" fmla="*/ 174 w 288"/>
                <a:gd name="T21" fmla="*/ 21 h 332"/>
                <a:gd name="T22" fmla="*/ 151 w 288"/>
                <a:gd name="T23" fmla="*/ 35 h 332"/>
                <a:gd name="T24" fmla="*/ 133 w 288"/>
                <a:gd name="T25" fmla="*/ 39 h 332"/>
                <a:gd name="T26" fmla="*/ 121 w 288"/>
                <a:gd name="T27" fmla="*/ 48 h 332"/>
                <a:gd name="T28" fmla="*/ 112 w 288"/>
                <a:gd name="T29" fmla="*/ 37 h 332"/>
                <a:gd name="T30" fmla="*/ 96 w 288"/>
                <a:gd name="T31" fmla="*/ 28 h 332"/>
                <a:gd name="T32" fmla="*/ 98 w 288"/>
                <a:gd name="T33" fmla="*/ 44 h 332"/>
                <a:gd name="T34" fmla="*/ 91 w 288"/>
                <a:gd name="T35" fmla="*/ 57 h 332"/>
                <a:gd name="T36" fmla="*/ 0 w 288"/>
                <a:gd name="T37" fmla="*/ 87 h 332"/>
                <a:gd name="T38" fmla="*/ 0 w 288"/>
                <a:gd name="T39" fmla="*/ 106 h 332"/>
                <a:gd name="T40" fmla="*/ 9 w 288"/>
                <a:gd name="T41" fmla="*/ 165 h 332"/>
                <a:gd name="T42" fmla="*/ 16 w 288"/>
                <a:gd name="T43" fmla="*/ 211 h 332"/>
                <a:gd name="T44" fmla="*/ 37 w 288"/>
                <a:gd name="T45" fmla="*/ 327 h 332"/>
                <a:gd name="T46" fmla="*/ 96 w 288"/>
                <a:gd name="T47" fmla="*/ 329 h 332"/>
                <a:gd name="T48" fmla="*/ 101 w 288"/>
                <a:gd name="T49" fmla="*/ 332 h 332"/>
                <a:gd name="T50" fmla="*/ 101 w 288"/>
                <a:gd name="T51" fmla="*/ 332 h 332"/>
                <a:gd name="T52" fmla="*/ 101 w 288"/>
                <a:gd name="T53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332">
                  <a:moveTo>
                    <a:pt x="101" y="332"/>
                  </a:moveTo>
                  <a:lnTo>
                    <a:pt x="117" y="331"/>
                  </a:lnTo>
                  <a:lnTo>
                    <a:pt x="281" y="332"/>
                  </a:lnTo>
                  <a:lnTo>
                    <a:pt x="286" y="249"/>
                  </a:lnTo>
                  <a:lnTo>
                    <a:pt x="285" y="210"/>
                  </a:lnTo>
                  <a:lnTo>
                    <a:pt x="283" y="165"/>
                  </a:lnTo>
                  <a:lnTo>
                    <a:pt x="286" y="83"/>
                  </a:lnTo>
                  <a:lnTo>
                    <a:pt x="288" y="26"/>
                  </a:lnTo>
                  <a:lnTo>
                    <a:pt x="288" y="0"/>
                  </a:lnTo>
                  <a:lnTo>
                    <a:pt x="226" y="0"/>
                  </a:lnTo>
                  <a:lnTo>
                    <a:pt x="174" y="21"/>
                  </a:lnTo>
                  <a:lnTo>
                    <a:pt x="151" y="35"/>
                  </a:lnTo>
                  <a:lnTo>
                    <a:pt x="133" y="39"/>
                  </a:lnTo>
                  <a:lnTo>
                    <a:pt x="121" y="48"/>
                  </a:lnTo>
                  <a:lnTo>
                    <a:pt x="112" y="37"/>
                  </a:lnTo>
                  <a:lnTo>
                    <a:pt x="96" y="28"/>
                  </a:lnTo>
                  <a:lnTo>
                    <a:pt x="98" y="44"/>
                  </a:lnTo>
                  <a:lnTo>
                    <a:pt x="91" y="57"/>
                  </a:lnTo>
                  <a:lnTo>
                    <a:pt x="0" y="87"/>
                  </a:lnTo>
                  <a:lnTo>
                    <a:pt x="0" y="106"/>
                  </a:lnTo>
                  <a:lnTo>
                    <a:pt x="9" y="165"/>
                  </a:lnTo>
                  <a:lnTo>
                    <a:pt x="16" y="211"/>
                  </a:lnTo>
                  <a:lnTo>
                    <a:pt x="37" y="327"/>
                  </a:lnTo>
                  <a:lnTo>
                    <a:pt x="96" y="329"/>
                  </a:lnTo>
                  <a:lnTo>
                    <a:pt x="101" y="332"/>
                  </a:lnTo>
                  <a:lnTo>
                    <a:pt x="101" y="332"/>
                  </a:lnTo>
                  <a:lnTo>
                    <a:pt x="101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28">
              <a:extLst>
                <a:ext uri="{FF2B5EF4-FFF2-40B4-BE49-F238E27FC236}">
                  <a16:creationId xmlns:a16="http://schemas.microsoft.com/office/drawing/2014/main" id="{90756F5C-5F7A-038C-B318-432452DD6D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54684" y="7792542"/>
              <a:ext cx="711491" cy="643730"/>
            </a:xfrm>
            <a:custGeom>
              <a:avLst/>
              <a:gdLst>
                <a:gd name="T0" fmla="*/ 251 w 315"/>
                <a:gd name="T1" fmla="*/ 285 h 285"/>
                <a:gd name="T2" fmla="*/ 275 w 315"/>
                <a:gd name="T3" fmla="*/ 226 h 285"/>
                <a:gd name="T4" fmla="*/ 285 w 315"/>
                <a:gd name="T5" fmla="*/ 196 h 285"/>
                <a:gd name="T6" fmla="*/ 294 w 315"/>
                <a:gd name="T7" fmla="*/ 180 h 285"/>
                <a:gd name="T8" fmla="*/ 312 w 315"/>
                <a:gd name="T9" fmla="*/ 180 h 285"/>
                <a:gd name="T10" fmla="*/ 312 w 315"/>
                <a:gd name="T11" fmla="*/ 133 h 285"/>
                <a:gd name="T12" fmla="*/ 312 w 315"/>
                <a:gd name="T13" fmla="*/ 114 h 285"/>
                <a:gd name="T14" fmla="*/ 312 w 315"/>
                <a:gd name="T15" fmla="*/ 60 h 285"/>
                <a:gd name="T16" fmla="*/ 312 w 315"/>
                <a:gd name="T17" fmla="*/ 34 h 285"/>
                <a:gd name="T18" fmla="*/ 315 w 315"/>
                <a:gd name="T19" fmla="*/ 5 h 285"/>
                <a:gd name="T20" fmla="*/ 253 w 315"/>
                <a:gd name="T21" fmla="*/ 3 h 285"/>
                <a:gd name="T22" fmla="*/ 198 w 315"/>
                <a:gd name="T23" fmla="*/ 3 h 285"/>
                <a:gd name="T24" fmla="*/ 186 w 315"/>
                <a:gd name="T25" fmla="*/ 2 h 285"/>
                <a:gd name="T26" fmla="*/ 118 w 315"/>
                <a:gd name="T27" fmla="*/ 3 h 285"/>
                <a:gd name="T28" fmla="*/ 50 w 315"/>
                <a:gd name="T29" fmla="*/ 2 h 285"/>
                <a:gd name="T30" fmla="*/ 31 w 315"/>
                <a:gd name="T31" fmla="*/ 0 h 285"/>
                <a:gd name="T32" fmla="*/ 20 w 315"/>
                <a:gd name="T33" fmla="*/ 10 h 285"/>
                <a:gd name="T34" fmla="*/ 13 w 315"/>
                <a:gd name="T35" fmla="*/ 23 h 285"/>
                <a:gd name="T36" fmla="*/ 0 w 315"/>
                <a:gd name="T37" fmla="*/ 21 h 285"/>
                <a:gd name="T38" fmla="*/ 8 w 315"/>
                <a:gd name="T39" fmla="*/ 39 h 285"/>
                <a:gd name="T40" fmla="*/ 6 w 315"/>
                <a:gd name="T41" fmla="*/ 51 h 285"/>
                <a:gd name="T42" fmla="*/ 4 w 315"/>
                <a:gd name="T43" fmla="*/ 67 h 285"/>
                <a:gd name="T44" fmla="*/ 13 w 315"/>
                <a:gd name="T45" fmla="*/ 74 h 285"/>
                <a:gd name="T46" fmla="*/ 15 w 315"/>
                <a:gd name="T47" fmla="*/ 87 h 285"/>
                <a:gd name="T48" fmla="*/ 15 w 315"/>
                <a:gd name="T49" fmla="*/ 105 h 285"/>
                <a:gd name="T50" fmla="*/ 31 w 315"/>
                <a:gd name="T51" fmla="*/ 107 h 285"/>
                <a:gd name="T52" fmla="*/ 43 w 315"/>
                <a:gd name="T53" fmla="*/ 114 h 285"/>
                <a:gd name="T54" fmla="*/ 29 w 315"/>
                <a:gd name="T55" fmla="*/ 123 h 285"/>
                <a:gd name="T56" fmla="*/ 45 w 315"/>
                <a:gd name="T57" fmla="*/ 130 h 285"/>
                <a:gd name="T58" fmla="*/ 52 w 315"/>
                <a:gd name="T59" fmla="*/ 140 h 285"/>
                <a:gd name="T60" fmla="*/ 54 w 315"/>
                <a:gd name="T61" fmla="*/ 155 h 285"/>
                <a:gd name="T62" fmla="*/ 72 w 315"/>
                <a:gd name="T63" fmla="*/ 149 h 285"/>
                <a:gd name="T64" fmla="*/ 88 w 315"/>
                <a:gd name="T65" fmla="*/ 149 h 285"/>
                <a:gd name="T66" fmla="*/ 93 w 315"/>
                <a:gd name="T67" fmla="*/ 158 h 285"/>
                <a:gd name="T68" fmla="*/ 98 w 315"/>
                <a:gd name="T69" fmla="*/ 169 h 285"/>
                <a:gd name="T70" fmla="*/ 105 w 315"/>
                <a:gd name="T71" fmla="*/ 187 h 285"/>
                <a:gd name="T72" fmla="*/ 113 w 315"/>
                <a:gd name="T73" fmla="*/ 201 h 285"/>
                <a:gd name="T74" fmla="*/ 127 w 315"/>
                <a:gd name="T75" fmla="*/ 201 h 285"/>
                <a:gd name="T76" fmla="*/ 141 w 315"/>
                <a:gd name="T77" fmla="*/ 204 h 285"/>
                <a:gd name="T78" fmla="*/ 146 w 315"/>
                <a:gd name="T79" fmla="*/ 217 h 285"/>
                <a:gd name="T80" fmla="*/ 166 w 315"/>
                <a:gd name="T81" fmla="*/ 222 h 285"/>
                <a:gd name="T82" fmla="*/ 178 w 315"/>
                <a:gd name="T83" fmla="*/ 220 h 285"/>
                <a:gd name="T84" fmla="*/ 189 w 315"/>
                <a:gd name="T85" fmla="*/ 233 h 285"/>
                <a:gd name="T86" fmla="*/ 202 w 315"/>
                <a:gd name="T87" fmla="*/ 236 h 285"/>
                <a:gd name="T88" fmla="*/ 210 w 315"/>
                <a:gd name="T89" fmla="*/ 251 h 285"/>
                <a:gd name="T90" fmla="*/ 221 w 315"/>
                <a:gd name="T91" fmla="*/ 240 h 285"/>
                <a:gd name="T92" fmla="*/ 226 w 315"/>
                <a:gd name="T93" fmla="*/ 252 h 285"/>
                <a:gd name="T94" fmla="*/ 239 w 315"/>
                <a:gd name="T95" fmla="*/ 254 h 285"/>
                <a:gd name="T96" fmla="*/ 244 w 315"/>
                <a:gd name="T97" fmla="*/ 269 h 285"/>
                <a:gd name="T98" fmla="*/ 251 w 315"/>
                <a:gd name="T99" fmla="*/ 285 h 285"/>
                <a:gd name="T100" fmla="*/ 251 w 315"/>
                <a:gd name="T101" fmla="*/ 285 h 285"/>
                <a:gd name="T102" fmla="*/ 251 w 315"/>
                <a:gd name="T10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" h="285">
                  <a:moveTo>
                    <a:pt x="251" y="285"/>
                  </a:moveTo>
                  <a:lnTo>
                    <a:pt x="275" y="226"/>
                  </a:lnTo>
                  <a:lnTo>
                    <a:pt x="285" y="196"/>
                  </a:lnTo>
                  <a:lnTo>
                    <a:pt x="294" y="180"/>
                  </a:lnTo>
                  <a:lnTo>
                    <a:pt x="312" y="180"/>
                  </a:lnTo>
                  <a:lnTo>
                    <a:pt x="312" y="133"/>
                  </a:lnTo>
                  <a:lnTo>
                    <a:pt x="312" y="114"/>
                  </a:lnTo>
                  <a:lnTo>
                    <a:pt x="312" y="60"/>
                  </a:lnTo>
                  <a:lnTo>
                    <a:pt x="312" y="34"/>
                  </a:lnTo>
                  <a:lnTo>
                    <a:pt x="315" y="5"/>
                  </a:lnTo>
                  <a:lnTo>
                    <a:pt x="253" y="3"/>
                  </a:lnTo>
                  <a:lnTo>
                    <a:pt x="198" y="3"/>
                  </a:lnTo>
                  <a:lnTo>
                    <a:pt x="186" y="2"/>
                  </a:lnTo>
                  <a:lnTo>
                    <a:pt x="118" y="3"/>
                  </a:lnTo>
                  <a:lnTo>
                    <a:pt x="50" y="2"/>
                  </a:lnTo>
                  <a:lnTo>
                    <a:pt x="31" y="0"/>
                  </a:lnTo>
                  <a:lnTo>
                    <a:pt x="20" y="10"/>
                  </a:lnTo>
                  <a:lnTo>
                    <a:pt x="13" y="23"/>
                  </a:lnTo>
                  <a:lnTo>
                    <a:pt x="0" y="21"/>
                  </a:lnTo>
                  <a:lnTo>
                    <a:pt x="8" y="39"/>
                  </a:lnTo>
                  <a:lnTo>
                    <a:pt x="6" y="51"/>
                  </a:lnTo>
                  <a:lnTo>
                    <a:pt x="4" y="67"/>
                  </a:lnTo>
                  <a:lnTo>
                    <a:pt x="13" y="74"/>
                  </a:lnTo>
                  <a:lnTo>
                    <a:pt x="15" y="87"/>
                  </a:lnTo>
                  <a:lnTo>
                    <a:pt x="15" y="105"/>
                  </a:lnTo>
                  <a:lnTo>
                    <a:pt x="31" y="107"/>
                  </a:lnTo>
                  <a:lnTo>
                    <a:pt x="43" y="114"/>
                  </a:lnTo>
                  <a:lnTo>
                    <a:pt x="29" y="123"/>
                  </a:lnTo>
                  <a:lnTo>
                    <a:pt x="45" y="130"/>
                  </a:lnTo>
                  <a:lnTo>
                    <a:pt x="52" y="140"/>
                  </a:lnTo>
                  <a:lnTo>
                    <a:pt x="54" y="155"/>
                  </a:lnTo>
                  <a:lnTo>
                    <a:pt x="72" y="149"/>
                  </a:lnTo>
                  <a:lnTo>
                    <a:pt x="88" y="149"/>
                  </a:lnTo>
                  <a:lnTo>
                    <a:pt x="93" y="158"/>
                  </a:lnTo>
                  <a:lnTo>
                    <a:pt x="98" y="169"/>
                  </a:lnTo>
                  <a:lnTo>
                    <a:pt x="105" y="187"/>
                  </a:lnTo>
                  <a:lnTo>
                    <a:pt x="113" y="201"/>
                  </a:lnTo>
                  <a:lnTo>
                    <a:pt x="127" y="201"/>
                  </a:lnTo>
                  <a:lnTo>
                    <a:pt x="141" y="204"/>
                  </a:lnTo>
                  <a:lnTo>
                    <a:pt x="146" y="217"/>
                  </a:lnTo>
                  <a:lnTo>
                    <a:pt x="166" y="222"/>
                  </a:lnTo>
                  <a:lnTo>
                    <a:pt x="178" y="220"/>
                  </a:lnTo>
                  <a:lnTo>
                    <a:pt x="189" y="233"/>
                  </a:lnTo>
                  <a:lnTo>
                    <a:pt x="202" y="236"/>
                  </a:lnTo>
                  <a:lnTo>
                    <a:pt x="210" y="251"/>
                  </a:lnTo>
                  <a:lnTo>
                    <a:pt x="221" y="240"/>
                  </a:lnTo>
                  <a:lnTo>
                    <a:pt x="226" y="252"/>
                  </a:lnTo>
                  <a:lnTo>
                    <a:pt x="239" y="254"/>
                  </a:lnTo>
                  <a:lnTo>
                    <a:pt x="244" y="269"/>
                  </a:lnTo>
                  <a:lnTo>
                    <a:pt x="251" y="285"/>
                  </a:lnTo>
                  <a:lnTo>
                    <a:pt x="251" y="285"/>
                  </a:lnTo>
                  <a:lnTo>
                    <a:pt x="251" y="28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29">
              <a:extLst>
                <a:ext uri="{FF2B5EF4-FFF2-40B4-BE49-F238E27FC236}">
                  <a16:creationId xmlns:a16="http://schemas.microsoft.com/office/drawing/2014/main" id="{1732CE32-5857-1FA9-9307-D012BF2572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20537" y="9628864"/>
              <a:ext cx="1249061" cy="1129349"/>
            </a:xfrm>
            <a:custGeom>
              <a:avLst/>
              <a:gdLst>
                <a:gd name="T0" fmla="*/ 521 w 553"/>
                <a:gd name="T1" fmla="*/ 481 h 500"/>
                <a:gd name="T2" fmla="*/ 553 w 553"/>
                <a:gd name="T3" fmla="*/ 424 h 500"/>
                <a:gd name="T4" fmla="*/ 552 w 553"/>
                <a:gd name="T5" fmla="*/ 392 h 500"/>
                <a:gd name="T6" fmla="*/ 553 w 553"/>
                <a:gd name="T7" fmla="*/ 353 h 500"/>
                <a:gd name="T8" fmla="*/ 532 w 553"/>
                <a:gd name="T9" fmla="*/ 340 h 500"/>
                <a:gd name="T10" fmla="*/ 491 w 553"/>
                <a:gd name="T11" fmla="*/ 326 h 500"/>
                <a:gd name="T12" fmla="*/ 450 w 553"/>
                <a:gd name="T13" fmla="*/ 301 h 500"/>
                <a:gd name="T14" fmla="*/ 414 w 553"/>
                <a:gd name="T15" fmla="*/ 271 h 500"/>
                <a:gd name="T16" fmla="*/ 395 w 553"/>
                <a:gd name="T17" fmla="*/ 242 h 500"/>
                <a:gd name="T18" fmla="*/ 382 w 553"/>
                <a:gd name="T19" fmla="*/ 237 h 500"/>
                <a:gd name="T20" fmla="*/ 370 w 553"/>
                <a:gd name="T21" fmla="*/ 235 h 500"/>
                <a:gd name="T22" fmla="*/ 350 w 553"/>
                <a:gd name="T23" fmla="*/ 214 h 500"/>
                <a:gd name="T24" fmla="*/ 341 w 553"/>
                <a:gd name="T25" fmla="*/ 178 h 500"/>
                <a:gd name="T26" fmla="*/ 336 w 553"/>
                <a:gd name="T27" fmla="*/ 148 h 500"/>
                <a:gd name="T28" fmla="*/ 313 w 553"/>
                <a:gd name="T29" fmla="*/ 139 h 500"/>
                <a:gd name="T30" fmla="*/ 279 w 553"/>
                <a:gd name="T31" fmla="*/ 105 h 500"/>
                <a:gd name="T32" fmla="*/ 254 w 553"/>
                <a:gd name="T33" fmla="*/ 116 h 500"/>
                <a:gd name="T34" fmla="*/ 219 w 553"/>
                <a:gd name="T35" fmla="*/ 119 h 500"/>
                <a:gd name="T36" fmla="*/ 194 w 553"/>
                <a:gd name="T37" fmla="*/ 107 h 500"/>
                <a:gd name="T38" fmla="*/ 174 w 553"/>
                <a:gd name="T39" fmla="*/ 86 h 500"/>
                <a:gd name="T40" fmla="*/ 162 w 553"/>
                <a:gd name="T41" fmla="*/ 64 h 500"/>
                <a:gd name="T42" fmla="*/ 144 w 553"/>
                <a:gd name="T43" fmla="*/ 39 h 500"/>
                <a:gd name="T44" fmla="*/ 117 w 553"/>
                <a:gd name="T45" fmla="*/ 20 h 500"/>
                <a:gd name="T46" fmla="*/ 87 w 553"/>
                <a:gd name="T47" fmla="*/ 0 h 500"/>
                <a:gd name="T48" fmla="*/ 12 w 553"/>
                <a:gd name="T49" fmla="*/ 70 h 500"/>
                <a:gd name="T50" fmla="*/ 14 w 553"/>
                <a:gd name="T51" fmla="*/ 95 h 500"/>
                <a:gd name="T52" fmla="*/ 39 w 553"/>
                <a:gd name="T53" fmla="*/ 105 h 500"/>
                <a:gd name="T54" fmla="*/ 66 w 553"/>
                <a:gd name="T55" fmla="*/ 127 h 500"/>
                <a:gd name="T56" fmla="*/ 58 w 553"/>
                <a:gd name="T57" fmla="*/ 166 h 500"/>
                <a:gd name="T58" fmla="*/ 48 w 553"/>
                <a:gd name="T59" fmla="*/ 191 h 500"/>
                <a:gd name="T60" fmla="*/ 73 w 553"/>
                <a:gd name="T61" fmla="*/ 223 h 500"/>
                <a:gd name="T62" fmla="*/ 105 w 553"/>
                <a:gd name="T63" fmla="*/ 255 h 500"/>
                <a:gd name="T64" fmla="*/ 149 w 553"/>
                <a:gd name="T65" fmla="*/ 283 h 500"/>
                <a:gd name="T66" fmla="*/ 212 w 553"/>
                <a:gd name="T67" fmla="*/ 333 h 500"/>
                <a:gd name="T68" fmla="*/ 283 w 553"/>
                <a:gd name="T69" fmla="*/ 362 h 500"/>
                <a:gd name="T70" fmla="*/ 293 w 553"/>
                <a:gd name="T71" fmla="*/ 381 h 500"/>
                <a:gd name="T72" fmla="*/ 318 w 553"/>
                <a:gd name="T73" fmla="*/ 413 h 500"/>
                <a:gd name="T74" fmla="*/ 341 w 553"/>
                <a:gd name="T75" fmla="*/ 408 h 500"/>
                <a:gd name="T76" fmla="*/ 370 w 553"/>
                <a:gd name="T77" fmla="*/ 397 h 500"/>
                <a:gd name="T78" fmla="*/ 398 w 553"/>
                <a:gd name="T79" fmla="*/ 397 h 500"/>
                <a:gd name="T80" fmla="*/ 438 w 553"/>
                <a:gd name="T81" fmla="*/ 399 h 500"/>
                <a:gd name="T82" fmla="*/ 468 w 553"/>
                <a:gd name="T83" fmla="*/ 410 h 500"/>
                <a:gd name="T84" fmla="*/ 491 w 553"/>
                <a:gd name="T85" fmla="*/ 429 h 500"/>
                <a:gd name="T86" fmla="*/ 505 w 553"/>
                <a:gd name="T87" fmla="*/ 472 h 500"/>
                <a:gd name="T88" fmla="*/ 521 w 553"/>
                <a:gd name="T89" fmla="*/ 500 h 500"/>
                <a:gd name="T90" fmla="*/ 521 w 553"/>
                <a:gd name="T91" fmla="*/ 50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3" h="500">
                  <a:moveTo>
                    <a:pt x="521" y="500"/>
                  </a:moveTo>
                  <a:lnTo>
                    <a:pt x="521" y="481"/>
                  </a:lnTo>
                  <a:lnTo>
                    <a:pt x="543" y="442"/>
                  </a:lnTo>
                  <a:lnTo>
                    <a:pt x="553" y="424"/>
                  </a:lnTo>
                  <a:lnTo>
                    <a:pt x="550" y="406"/>
                  </a:lnTo>
                  <a:lnTo>
                    <a:pt x="552" y="392"/>
                  </a:lnTo>
                  <a:lnTo>
                    <a:pt x="548" y="374"/>
                  </a:lnTo>
                  <a:lnTo>
                    <a:pt x="553" y="353"/>
                  </a:lnTo>
                  <a:lnTo>
                    <a:pt x="552" y="342"/>
                  </a:lnTo>
                  <a:lnTo>
                    <a:pt x="532" y="340"/>
                  </a:lnTo>
                  <a:lnTo>
                    <a:pt x="516" y="335"/>
                  </a:lnTo>
                  <a:lnTo>
                    <a:pt x="491" y="326"/>
                  </a:lnTo>
                  <a:lnTo>
                    <a:pt x="484" y="315"/>
                  </a:lnTo>
                  <a:lnTo>
                    <a:pt x="450" y="301"/>
                  </a:lnTo>
                  <a:lnTo>
                    <a:pt x="443" y="274"/>
                  </a:lnTo>
                  <a:lnTo>
                    <a:pt x="414" y="271"/>
                  </a:lnTo>
                  <a:lnTo>
                    <a:pt x="400" y="257"/>
                  </a:lnTo>
                  <a:lnTo>
                    <a:pt x="395" y="242"/>
                  </a:lnTo>
                  <a:lnTo>
                    <a:pt x="391" y="226"/>
                  </a:lnTo>
                  <a:lnTo>
                    <a:pt x="382" y="237"/>
                  </a:lnTo>
                  <a:lnTo>
                    <a:pt x="377" y="249"/>
                  </a:lnTo>
                  <a:lnTo>
                    <a:pt x="370" y="235"/>
                  </a:lnTo>
                  <a:lnTo>
                    <a:pt x="363" y="219"/>
                  </a:lnTo>
                  <a:lnTo>
                    <a:pt x="350" y="214"/>
                  </a:lnTo>
                  <a:lnTo>
                    <a:pt x="349" y="194"/>
                  </a:lnTo>
                  <a:lnTo>
                    <a:pt x="341" y="178"/>
                  </a:lnTo>
                  <a:lnTo>
                    <a:pt x="334" y="160"/>
                  </a:lnTo>
                  <a:lnTo>
                    <a:pt x="336" y="148"/>
                  </a:lnTo>
                  <a:lnTo>
                    <a:pt x="327" y="130"/>
                  </a:lnTo>
                  <a:lnTo>
                    <a:pt x="313" y="139"/>
                  </a:lnTo>
                  <a:lnTo>
                    <a:pt x="283" y="125"/>
                  </a:lnTo>
                  <a:lnTo>
                    <a:pt x="279" y="105"/>
                  </a:lnTo>
                  <a:lnTo>
                    <a:pt x="265" y="112"/>
                  </a:lnTo>
                  <a:lnTo>
                    <a:pt x="254" y="116"/>
                  </a:lnTo>
                  <a:lnTo>
                    <a:pt x="238" y="119"/>
                  </a:lnTo>
                  <a:lnTo>
                    <a:pt x="219" y="119"/>
                  </a:lnTo>
                  <a:lnTo>
                    <a:pt x="206" y="119"/>
                  </a:lnTo>
                  <a:lnTo>
                    <a:pt x="194" y="107"/>
                  </a:lnTo>
                  <a:lnTo>
                    <a:pt x="181" y="103"/>
                  </a:lnTo>
                  <a:lnTo>
                    <a:pt x="174" y="86"/>
                  </a:lnTo>
                  <a:lnTo>
                    <a:pt x="172" y="73"/>
                  </a:lnTo>
                  <a:lnTo>
                    <a:pt x="162" y="64"/>
                  </a:lnTo>
                  <a:lnTo>
                    <a:pt x="153" y="50"/>
                  </a:lnTo>
                  <a:lnTo>
                    <a:pt x="144" y="39"/>
                  </a:lnTo>
                  <a:lnTo>
                    <a:pt x="126" y="30"/>
                  </a:lnTo>
                  <a:lnTo>
                    <a:pt x="117" y="20"/>
                  </a:lnTo>
                  <a:lnTo>
                    <a:pt x="103" y="2"/>
                  </a:lnTo>
                  <a:lnTo>
                    <a:pt x="87" y="0"/>
                  </a:lnTo>
                  <a:lnTo>
                    <a:pt x="48" y="41"/>
                  </a:lnTo>
                  <a:lnTo>
                    <a:pt x="12" y="70"/>
                  </a:lnTo>
                  <a:lnTo>
                    <a:pt x="0" y="80"/>
                  </a:lnTo>
                  <a:lnTo>
                    <a:pt x="14" y="95"/>
                  </a:lnTo>
                  <a:lnTo>
                    <a:pt x="26" y="109"/>
                  </a:lnTo>
                  <a:lnTo>
                    <a:pt x="39" y="105"/>
                  </a:lnTo>
                  <a:lnTo>
                    <a:pt x="58" y="111"/>
                  </a:lnTo>
                  <a:lnTo>
                    <a:pt x="66" y="127"/>
                  </a:lnTo>
                  <a:lnTo>
                    <a:pt x="64" y="143"/>
                  </a:lnTo>
                  <a:lnTo>
                    <a:pt x="58" y="166"/>
                  </a:lnTo>
                  <a:lnTo>
                    <a:pt x="53" y="178"/>
                  </a:lnTo>
                  <a:lnTo>
                    <a:pt x="48" y="191"/>
                  </a:lnTo>
                  <a:lnTo>
                    <a:pt x="62" y="214"/>
                  </a:lnTo>
                  <a:lnTo>
                    <a:pt x="73" y="223"/>
                  </a:lnTo>
                  <a:lnTo>
                    <a:pt x="78" y="232"/>
                  </a:lnTo>
                  <a:lnTo>
                    <a:pt x="105" y="255"/>
                  </a:lnTo>
                  <a:lnTo>
                    <a:pt x="133" y="269"/>
                  </a:lnTo>
                  <a:lnTo>
                    <a:pt x="149" y="283"/>
                  </a:lnTo>
                  <a:lnTo>
                    <a:pt x="147" y="303"/>
                  </a:lnTo>
                  <a:lnTo>
                    <a:pt x="212" y="333"/>
                  </a:lnTo>
                  <a:lnTo>
                    <a:pt x="263" y="358"/>
                  </a:lnTo>
                  <a:lnTo>
                    <a:pt x="283" y="362"/>
                  </a:lnTo>
                  <a:lnTo>
                    <a:pt x="295" y="369"/>
                  </a:lnTo>
                  <a:lnTo>
                    <a:pt x="293" y="381"/>
                  </a:lnTo>
                  <a:lnTo>
                    <a:pt x="309" y="402"/>
                  </a:lnTo>
                  <a:lnTo>
                    <a:pt x="318" y="413"/>
                  </a:lnTo>
                  <a:lnTo>
                    <a:pt x="329" y="402"/>
                  </a:lnTo>
                  <a:lnTo>
                    <a:pt x="341" y="408"/>
                  </a:lnTo>
                  <a:lnTo>
                    <a:pt x="359" y="402"/>
                  </a:lnTo>
                  <a:lnTo>
                    <a:pt x="370" y="397"/>
                  </a:lnTo>
                  <a:lnTo>
                    <a:pt x="388" y="401"/>
                  </a:lnTo>
                  <a:lnTo>
                    <a:pt x="398" y="397"/>
                  </a:lnTo>
                  <a:lnTo>
                    <a:pt x="418" y="401"/>
                  </a:lnTo>
                  <a:lnTo>
                    <a:pt x="438" y="399"/>
                  </a:lnTo>
                  <a:lnTo>
                    <a:pt x="450" y="401"/>
                  </a:lnTo>
                  <a:lnTo>
                    <a:pt x="468" y="410"/>
                  </a:lnTo>
                  <a:lnTo>
                    <a:pt x="484" y="418"/>
                  </a:lnTo>
                  <a:lnTo>
                    <a:pt x="491" y="429"/>
                  </a:lnTo>
                  <a:lnTo>
                    <a:pt x="509" y="443"/>
                  </a:lnTo>
                  <a:lnTo>
                    <a:pt x="505" y="472"/>
                  </a:lnTo>
                  <a:lnTo>
                    <a:pt x="507" y="486"/>
                  </a:lnTo>
                  <a:lnTo>
                    <a:pt x="521" y="500"/>
                  </a:lnTo>
                  <a:lnTo>
                    <a:pt x="521" y="500"/>
                  </a:lnTo>
                  <a:lnTo>
                    <a:pt x="521" y="5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30">
              <a:extLst>
                <a:ext uri="{FF2B5EF4-FFF2-40B4-BE49-F238E27FC236}">
                  <a16:creationId xmlns:a16="http://schemas.microsoft.com/office/drawing/2014/main" id="{C2619DDA-EADF-7B12-CF46-88602231A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1643" y="8648589"/>
              <a:ext cx="609848" cy="655022"/>
            </a:xfrm>
            <a:custGeom>
              <a:avLst/>
              <a:gdLst>
                <a:gd name="T0" fmla="*/ 119 w 270"/>
                <a:gd name="T1" fmla="*/ 290 h 290"/>
                <a:gd name="T2" fmla="*/ 124 w 270"/>
                <a:gd name="T3" fmla="*/ 270 h 290"/>
                <a:gd name="T4" fmla="*/ 137 w 270"/>
                <a:gd name="T5" fmla="*/ 269 h 290"/>
                <a:gd name="T6" fmla="*/ 167 w 270"/>
                <a:gd name="T7" fmla="*/ 240 h 290"/>
                <a:gd name="T8" fmla="*/ 149 w 270"/>
                <a:gd name="T9" fmla="*/ 226 h 290"/>
                <a:gd name="T10" fmla="*/ 163 w 270"/>
                <a:gd name="T11" fmla="*/ 212 h 290"/>
                <a:gd name="T12" fmla="*/ 183 w 270"/>
                <a:gd name="T13" fmla="*/ 190 h 290"/>
                <a:gd name="T14" fmla="*/ 204 w 270"/>
                <a:gd name="T15" fmla="*/ 171 h 290"/>
                <a:gd name="T16" fmla="*/ 231 w 270"/>
                <a:gd name="T17" fmla="*/ 142 h 290"/>
                <a:gd name="T18" fmla="*/ 252 w 270"/>
                <a:gd name="T19" fmla="*/ 119 h 290"/>
                <a:gd name="T20" fmla="*/ 270 w 270"/>
                <a:gd name="T21" fmla="*/ 140 h 290"/>
                <a:gd name="T22" fmla="*/ 238 w 270"/>
                <a:gd name="T23" fmla="*/ 59 h 290"/>
                <a:gd name="T24" fmla="*/ 210 w 270"/>
                <a:gd name="T25" fmla="*/ 0 h 290"/>
                <a:gd name="T26" fmla="*/ 178 w 270"/>
                <a:gd name="T27" fmla="*/ 19 h 290"/>
                <a:gd name="T28" fmla="*/ 167 w 270"/>
                <a:gd name="T29" fmla="*/ 23 h 290"/>
                <a:gd name="T30" fmla="*/ 137 w 270"/>
                <a:gd name="T31" fmla="*/ 39 h 290"/>
                <a:gd name="T32" fmla="*/ 105 w 270"/>
                <a:gd name="T33" fmla="*/ 59 h 290"/>
                <a:gd name="T34" fmla="*/ 76 w 270"/>
                <a:gd name="T35" fmla="*/ 78 h 290"/>
                <a:gd name="T36" fmla="*/ 0 w 270"/>
                <a:gd name="T37" fmla="*/ 123 h 290"/>
                <a:gd name="T38" fmla="*/ 9 w 270"/>
                <a:gd name="T39" fmla="*/ 133 h 290"/>
                <a:gd name="T40" fmla="*/ 7 w 270"/>
                <a:gd name="T41" fmla="*/ 146 h 290"/>
                <a:gd name="T42" fmla="*/ 10 w 270"/>
                <a:gd name="T43" fmla="*/ 164 h 290"/>
                <a:gd name="T44" fmla="*/ 0 w 270"/>
                <a:gd name="T45" fmla="*/ 173 h 290"/>
                <a:gd name="T46" fmla="*/ 21 w 270"/>
                <a:gd name="T47" fmla="*/ 194 h 290"/>
                <a:gd name="T48" fmla="*/ 53 w 270"/>
                <a:gd name="T49" fmla="*/ 224 h 290"/>
                <a:gd name="T50" fmla="*/ 69 w 270"/>
                <a:gd name="T51" fmla="*/ 242 h 290"/>
                <a:gd name="T52" fmla="*/ 98 w 270"/>
                <a:gd name="T53" fmla="*/ 270 h 290"/>
                <a:gd name="T54" fmla="*/ 119 w 270"/>
                <a:gd name="T55" fmla="*/ 290 h 290"/>
                <a:gd name="T56" fmla="*/ 119 w 270"/>
                <a:gd name="T57" fmla="*/ 290 h 290"/>
                <a:gd name="T58" fmla="*/ 119 w 270"/>
                <a:gd name="T59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0" h="290">
                  <a:moveTo>
                    <a:pt x="119" y="290"/>
                  </a:moveTo>
                  <a:lnTo>
                    <a:pt x="124" y="270"/>
                  </a:lnTo>
                  <a:lnTo>
                    <a:pt x="137" y="269"/>
                  </a:lnTo>
                  <a:lnTo>
                    <a:pt x="167" y="240"/>
                  </a:lnTo>
                  <a:lnTo>
                    <a:pt x="149" y="226"/>
                  </a:lnTo>
                  <a:lnTo>
                    <a:pt x="163" y="212"/>
                  </a:lnTo>
                  <a:lnTo>
                    <a:pt x="183" y="190"/>
                  </a:lnTo>
                  <a:lnTo>
                    <a:pt x="204" y="171"/>
                  </a:lnTo>
                  <a:lnTo>
                    <a:pt x="231" y="142"/>
                  </a:lnTo>
                  <a:lnTo>
                    <a:pt x="252" y="119"/>
                  </a:lnTo>
                  <a:lnTo>
                    <a:pt x="270" y="140"/>
                  </a:lnTo>
                  <a:lnTo>
                    <a:pt x="238" y="59"/>
                  </a:lnTo>
                  <a:lnTo>
                    <a:pt x="210" y="0"/>
                  </a:lnTo>
                  <a:lnTo>
                    <a:pt x="178" y="19"/>
                  </a:lnTo>
                  <a:lnTo>
                    <a:pt x="167" y="23"/>
                  </a:lnTo>
                  <a:lnTo>
                    <a:pt x="137" y="39"/>
                  </a:lnTo>
                  <a:lnTo>
                    <a:pt x="105" y="59"/>
                  </a:lnTo>
                  <a:lnTo>
                    <a:pt x="76" y="78"/>
                  </a:lnTo>
                  <a:lnTo>
                    <a:pt x="0" y="123"/>
                  </a:lnTo>
                  <a:lnTo>
                    <a:pt x="9" y="133"/>
                  </a:lnTo>
                  <a:lnTo>
                    <a:pt x="7" y="146"/>
                  </a:lnTo>
                  <a:lnTo>
                    <a:pt x="10" y="164"/>
                  </a:lnTo>
                  <a:lnTo>
                    <a:pt x="0" y="173"/>
                  </a:lnTo>
                  <a:lnTo>
                    <a:pt x="21" y="194"/>
                  </a:lnTo>
                  <a:lnTo>
                    <a:pt x="53" y="224"/>
                  </a:lnTo>
                  <a:lnTo>
                    <a:pt x="69" y="242"/>
                  </a:lnTo>
                  <a:lnTo>
                    <a:pt x="98" y="270"/>
                  </a:lnTo>
                  <a:lnTo>
                    <a:pt x="119" y="290"/>
                  </a:lnTo>
                  <a:lnTo>
                    <a:pt x="119" y="290"/>
                  </a:lnTo>
                  <a:lnTo>
                    <a:pt x="119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31">
              <a:extLst>
                <a:ext uri="{FF2B5EF4-FFF2-40B4-BE49-F238E27FC236}">
                  <a16:creationId xmlns:a16="http://schemas.microsoft.com/office/drawing/2014/main" id="{088C86D3-0F22-32F1-56F9-1834E5224F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8298" y="9319422"/>
              <a:ext cx="1154195" cy="1077400"/>
            </a:xfrm>
            <a:custGeom>
              <a:avLst/>
              <a:gdLst>
                <a:gd name="T0" fmla="*/ 504 w 511"/>
                <a:gd name="T1" fmla="*/ 461 h 477"/>
                <a:gd name="T2" fmla="*/ 488 w 511"/>
                <a:gd name="T3" fmla="*/ 433 h 477"/>
                <a:gd name="T4" fmla="*/ 497 w 511"/>
                <a:gd name="T5" fmla="*/ 410 h 477"/>
                <a:gd name="T6" fmla="*/ 482 w 511"/>
                <a:gd name="T7" fmla="*/ 392 h 477"/>
                <a:gd name="T8" fmla="*/ 500 w 511"/>
                <a:gd name="T9" fmla="*/ 361 h 477"/>
                <a:gd name="T10" fmla="*/ 497 w 511"/>
                <a:gd name="T11" fmla="*/ 335 h 477"/>
                <a:gd name="T12" fmla="*/ 486 w 511"/>
                <a:gd name="T13" fmla="*/ 308 h 477"/>
                <a:gd name="T14" fmla="*/ 454 w 511"/>
                <a:gd name="T15" fmla="*/ 313 h 477"/>
                <a:gd name="T16" fmla="*/ 466 w 511"/>
                <a:gd name="T17" fmla="*/ 285 h 477"/>
                <a:gd name="T18" fmla="*/ 441 w 511"/>
                <a:gd name="T19" fmla="*/ 301 h 477"/>
                <a:gd name="T20" fmla="*/ 436 w 511"/>
                <a:gd name="T21" fmla="*/ 301 h 477"/>
                <a:gd name="T22" fmla="*/ 411 w 511"/>
                <a:gd name="T23" fmla="*/ 285 h 477"/>
                <a:gd name="T24" fmla="*/ 392 w 511"/>
                <a:gd name="T25" fmla="*/ 264 h 477"/>
                <a:gd name="T26" fmla="*/ 390 w 511"/>
                <a:gd name="T27" fmla="*/ 233 h 477"/>
                <a:gd name="T28" fmla="*/ 379 w 511"/>
                <a:gd name="T29" fmla="*/ 214 h 477"/>
                <a:gd name="T30" fmla="*/ 352 w 511"/>
                <a:gd name="T31" fmla="*/ 194 h 477"/>
                <a:gd name="T32" fmla="*/ 329 w 511"/>
                <a:gd name="T33" fmla="*/ 171 h 477"/>
                <a:gd name="T34" fmla="*/ 315 w 511"/>
                <a:gd name="T35" fmla="*/ 148 h 477"/>
                <a:gd name="T36" fmla="*/ 299 w 511"/>
                <a:gd name="T37" fmla="*/ 119 h 477"/>
                <a:gd name="T38" fmla="*/ 294 w 511"/>
                <a:gd name="T39" fmla="*/ 89 h 477"/>
                <a:gd name="T40" fmla="*/ 292 w 511"/>
                <a:gd name="T41" fmla="*/ 57 h 477"/>
                <a:gd name="T42" fmla="*/ 285 w 511"/>
                <a:gd name="T43" fmla="*/ 30 h 477"/>
                <a:gd name="T44" fmla="*/ 272 w 511"/>
                <a:gd name="T45" fmla="*/ 0 h 477"/>
                <a:gd name="T46" fmla="*/ 148 w 511"/>
                <a:gd name="T47" fmla="*/ 36 h 477"/>
                <a:gd name="T48" fmla="*/ 7 w 511"/>
                <a:gd name="T49" fmla="*/ 103 h 477"/>
                <a:gd name="T50" fmla="*/ 20 w 511"/>
                <a:gd name="T51" fmla="*/ 127 h 477"/>
                <a:gd name="T52" fmla="*/ 48 w 511"/>
                <a:gd name="T53" fmla="*/ 137 h 477"/>
                <a:gd name="T54" fmla="*/ 78 w 511"/>
                <a:gd name="T55" fmla="*/ 150 h 477"/>
                <a:gd name="T56" fmla="*/ 103 w 511"/>
                <a:gd name="T57" fmla="*/ 166 h 477"/>
                <a:gd name="T58" fmla="*/ 128 w 511"/>
                <a:gd name="T59" fmla="*/ 192 h 477"/>
                <a:gd name="T60" fmla="*/ 142 w 511"/>
                <a:gd name="T61" fmla="*/ 216 h 477"/>
                <a:gd name="T62" fmla="*/ 151 w 511"/>
                <a:gd name="T63" fmla="*/ 246 h 477"/>
                <a:gd name="T64" fmla="*/ 185 w 511"/>
                <a:gd name="T65" fmla="*/ 256 h 477"/>
                <a:gd name="T66" fmla="*/ 212 w 511"/>
                <a:gd name="T67" fmla="*/ 255 h 477"/>
                <a:gd name="T68" fmla="*/ 242 w 511"/>
                <a:gd name="T69" fmla="*/ 244 h 477"/>
                <a:gd name="T70" fmla="*/ 283 w 511"/>
                <a:gd name="T71" fmla="*/ 276 h 477"/>
                <a:gd name="T72" fmla="*/ 306 w 511"/>
                <a:gd name="T73" fmla="*/ 281 h 477"/>
                <a:gd name="T74" fmla="*/ 308 w 511"/>
                <a:gd name="T75" fmla="*/ 308 h 477"/>
                <a:gd name="T76" fmla="*/ 320 w 511"/>
                <a:gd name="T77" fmla="*/ 338 h 477"/>
                <a:gd name="T78" fmla="*/ 335 w 511"/>
                <a:gd name="T79" fmla="*/ 360 h 477"/>
                <a:gd name="T80" fmla="*/ 360 w 511"/>
                <a:gd name="T81" fmla="*/ 369 h 477"/>
                <a:gd name="T82" fmla="*/ 376 w 511"/>
                <a:gd name="T83" fmla="*/ 397 h 477"/>
                <a:gd name="T84" fmla="*/ 404 w 511"/>
                <a:gd name="T85" fmla="*/ 404 h 477"/>
                <a:gd name="T86" fmla="*/ 452 w 511"/>
                <a:gd name="T87" fmla="*/ 452 h 477"/>
                <a:gd name="T88" fmla="*/ 486 w 511"/>
                <a:gd name="T89" fmla="*/ 472 h 477"/>
                <a:gd name="T90" fmla="*/ 502 w 511"/>
                <a:gd name="T9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1" h="477">
                  <a:moveTo>
                    <a:pt x="502" y="477"/>
                  </a:moveTo>
                  <a:lnTo>
                    <a:pt x="504" y="461"/>
                  </a:lnTo>
                  <a:lnTo>
                    <a:pt x="498" y="445"/>
                  </a:lnTo>
                  <a:lnTo>
                    <a:pt x="488" y="433"/>
                  </a:lnTo>
                  <a:lnTo>
                    <a:pt x="489" y="420"/>
                  </a:lnTo>
                  <a:lnTo>
                    <a:pt x="497" y="410"/>
                  </a:lnTo>
                  <a:lnTo>
                    <a:pt x="481" y="404"/>
                  </a:lnTo>
                  <a:lnTo>
                    <a:pt x="482" y="392"/>
                  </a:lnTo>
                  <a:lnTo>
                    <a:pt x="495" y="372"/>
                  </a:lnTo>
                  <a:lnTo>
                    <a:pt x="500" y="361"/>
                  </a:lnTo>
                  <a:lnTo>
                    <a:pt x="511" y="345"/>
                  </a:lnTo>
                  <a:lnTo>
                    <a:pt x="497" y="335"/>
                  </a:lnTo>
                  <a:lnTo>
                    <a:pt x="491" y="321"/>
                  </a:lnTo>
                  <a:lnTo>
                    <a:pt x="486" y="308"/>
                  </a:lnTo>
                  <a:lnTo>
                    <a:pt x="468" y="305"/>
                  </a:lnTo>
                  <a:lnTo>
                    <a:pt x="454" y="313"/>
                  </a:lnTo>
                  <a:lnTo>
                    <a:pt x="459" y="301"/>
                  </a:lnTo>
                  <a:lnTo>
                    <a:pt x="466" y="285"/>
                  </a:lnTo>
                  <a:lnTo>
                    <a:pt x="454" y="283"/>
                  </a:lnTo>
                  <a:lnTo>
                    <a:pt x="441" y="301"/>
                  </a:lnTo>
                  <a:lnTo>
                    <a:pt x="434" y="317"/>
                  </a:lnTo>
                  <a:lnTo>
                    <a:pt x="436" y="301"/>
                  </a:lnTo>
                  <a:lnTo>
                    <a:pt x="420" y="296"/>
                  </a:lnTo>
                  <a:lnTo>
                    <a:pt x="411" y="285"/>
                  </a:lnTo>
                  <a:lnTo>
                    <a:pt x="400" y="278"/>
                  </a:lnTo>
                  <a:lnTo>
                    <a:pt x="392" y="264"/>
                  </a:lnTo>
                  <a:lnTo>
                    <a:pt x="386" y="249"/>
                  </a:lnTo>
                  <a:lnTo>
                    <a:pt x="390" y="233"/>
                  </a:lnTo>
                  <a:lnTo>
                    <a:pt x="374" y="228"/>
                  </a:lnTo>
                  <a:lnTo>
                    <a:pt x="379" y="214"/>
                  </a:lnTo>
                  <a:lnTo>
                    <a:pt x="367" y="201"/>
                  </a:lnTo>
                  <a:lnTo>
                    <a:pt x="352" y="194"/>
                  </a:lnTo>
                  <a:lnTo>
                    <a:pt x="340" y="180"/>
                  </a:lnTo>
                  <a:lnTo>
                    <a:pt x="329" y="171"/>
                  </a:lnTo>
                  <a:lnTo>
                    <a:pt x="324" y="160"/>
                  </a:lnTo>
                  <a:lnTo>
                    <a:pt x="315" y="148"/>
                  </a:lnTo>
                  <a:lnTo>
                    <a:pt x="308" y="134"/>
                  </a:lnTo>
                  <a:lnTo>
                    <a:pt x="299" y="119"/>
                  </a:lnTo>
                  <a:lnTo>
                    <a:pt x="292" y="102"/>
                  </a:lnTo>
                  <a:lnTo>
                    <a:pt x="294" y="89"/>
                  </a:lnTo>
                  <a:lnTo>
                    <a:pt x="292" y="73"/>
                  </a:lnTo>
                  <a:lnTo>
                    <a:pt x="292" y="57"/>
                  </a:lnTo>
                  <a:lnTo>
                    <a:pt x="287" y="43"/>
                  </a:lnTo>
                  <a:lnTo>
                    <a:pt x="285" y="30"/>
                  </a:lnTo>
                  <a:lnTo>
                    <a:pt x="276" y="16"/>
                  </a:lnTo>
                  <a:lnTo>
                    <a:pt x="272" y="0"/>
                  </a:lnTo>
                  <a:lnTo>
                    <a:pt x="169" y="25"/>
                  </a:lnTo>
                  <a:lnTo>
                    <a:pt x="148" y="36"/>
                  </a:lnTo>
                  <a:lnTo>
                    <a:pt x="0" y="82"/>
                  </a:lnTo>
                  <a:lnTo>
                    <a:pt x="7" y="103"/>
                  </a:lnTo>
                  <a:lnTo>
                    <a:pt x="20" y="110"/>
                  </a:lnTo>
                  <a:lnTo>
                    <a:pt x="20" y="127"/>
                  </a:lnTo>
                  <a:lnTo>
                    <a:pt x="36" y="128"/>
                  </a:lnTo>
                  <a:lnTo>
                    <a:pt x="48" y="137"/>
                  </a:lnTo>
                  <a:lnTo>
                    <a:pt x="64" y="139"/>
                  </a:lnTo>
                  <a:lnTo>
                    <a:pt x="78" y="150"/>
                  </a:lnTo>
                  <a:lnTo>
                    <a:pt x="87" y="160"/>
                  </a:lnTo>
                  <a:lnTo>
                    <a:pt x="103" y="166"/>
                  </a:lnTo>
                  <a:lnTo>
                    <a:pt x="114" y="180"/>
                  </a:lnTo>
                  <a:lnTo>
                    <a:pt x="128" y="192"/>
                  </a:lnTo>
                  <a:lnTo>
                    <a:pt x="137" y="203"/>
                  </a:lnTo>
                  <a:lnTo>
                    <a:pt x="142" y="216"/>
                  </a:lnTo>
                  <a:lnTo>
                    <a:pt x="148" y="226"/>
                  </a:lnTo>
                  <a:lnTo>
                    <a:pt x="151" y="246"/>
                  </a:lnTo>
                  <a:lnTo>
                    <a:pt x="174" y="249"/>
                  </a:lnTo>
                  <a:lnTo>
                    <a:pt x="185" y="256"/>
                  </a:lnTo>
                  <a:lnTo>
                    <a:pt x="199" y="255"/>
                  </a:lnTo>
                  <a:lnTo>
                    <a:pt x="212" y="255"/>
                  </a:lnTo>
                  <a:lnTo>
                    <a:pt x="230" y="246"/>
                  </a:lnTo>
                  <a:lnTo>
                    <a:pt x="242" y="244"/>
                  </a:lnTo>
                  <a:lnTo>
                    <a:pt x="253" y="262"/>
                  </a:lnTo>
                  <a:lnTo>
                    <a:pt x="283" y="276"/>
                  </a:lnTo>
                  <a:lnTo>
                    <a:pt x="297" y="267"/>
                  </a:lnTo>
                  <a:lnTo>
                    <a:pt x="306" y="281"/>
                  </a:lnTo>
                  <a:lnTo>
                    <a:pt x="304" y="294"/>
                  </a:lnTo>
                  <a:lnTo>
                    <a:pt x="308" y="308"/>
                  </a:lnTo>
                  <a:lnTo>
                    <a:pt x="310" y="324"/>
                  </a:lnTo>
                  <a:lnTo>
                    <a:pt x="320" y="338"/>
                  </a:lnTo>
                  <a:lnTo>
                    <a:pt x="322" y="353"/>
                  </a:lnTo>
                  <a:lnTo>
                    <a:pt x="335" y="360"/>
                  </a:lnTo>
                  <a:lnTo>
                    <a:pt x="345" y="377"/>
                  </a:lnTo>
                  <a:lnTo>
                    <a:pt x="360" y="369"/>
                  </a:lnTo>
                  <a:lnTo>
                    <a:pt x="374" y="381"/>
                  </a:lnTo>
                  <a:lnTo>
                    <a:pt x="376" y="397"/>
                  </a:lnTo>
                  <a:lnTo>
                    <a:pt x="384" y="408"/>
                  </a:lnTo>
                  <a:lnTo>
                    <a:pt x="404" y="404"/>
                  </a:lnTo>
                  <a:lnTo>
                    <a:pt x="411" y="427"/>
                  </a:lnTo>
                  <a:lnTo>
                    <a:pt x="452" y="452"/>
                  </a:lnTo>
                  <a:lnTo>
                    <a:pt x="461" y="463"/>
                  </a:lnTo>
                  <a:lnTo>
                    <a:pt x="486" y="472"/>
                  </a:lnTo>
                  <a:lnTo>
                    <a:pt x="502" y="477"/>
                  </a:lnTo>
                  <a:lnTo>
                    <a:pt x="502" y="477"/>
                  </a:lnTo>
                  <a:lnTo>
                    <a:pt x="502" y="4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32">
              <a:extLst>
                <a:ext uri="{FF2B5EF4-FFF2-40B4-BE49-F238E27FC236}">
                  <a16:creationId xmlns:a16="http://schemas.microsoft.com/office/drawing/2014/main" id="{62CDA2F4-EB73-A5A2-AD6A-84030C39C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34300" y="8463376"/>
              <a:ext cx="1057071" cy="1041260"/>
            </a:xfrm>
            <a:custGeom>
              <a:avLst/>
              <a:gdLst>
                <a:gd name="T0" fmla="*/ 349 w 468"/>
                <a:gd name="T1" fmla="*/ 415 h 461"/>
                <a:gd name="T2" fmla="*/ 468 w 468"/>
                <a:gd name="T3" fmla="*/ 372 h 461"/>
                <a:gd name="T4" fmla="*/ 468 w 468"/>
                <a:gd name="T5" fmla="*/ 345 h 461"/>
                <a:gd name="T6" fmla="*/ 452 w 468"/>
                <a:gd name="T7" fmla="*/ 315 h 461"/>
                <a:gd name="T8" fmla="*/ 441 w 468"/>
                <a:gd name="T9" fmla="*/ 290 h 461"/>
                <a:gd name="T10" fmla="*/ 422 w 468"/>
                <a:gd name="T11" fmla="*/ 269 h 461"/>
                <a:gd name="T12" fmla="*/ 404 w 468"/>
                <a:gd name="T13" fmla="*/ 255 h 461"/>
                <a:gd name="T14" fmla="*/ 388 w 468"/>
                <a:gd name="T15" fmla="*/ 226 h 461"/>
                <a:gd name="T16" fmla="*/ 383 w 468"/>
                <a:gd name="T17" fmla="*/ 190 h 461"/>
                <a:gd name="T18" fmla="*/ 390 w 468"/>
                <a:gd name="T19" fmla="*/ 167 h 461"/>
                <a:gd name="T20" fmla="*/ 374 w 468"/>
                <a:gd name="T21" fmla="*/ 141 h 461"/>
                <a:gd name="T22" fmla="*/ 350 w 468"/>
                <a:gd name="T23" fmla="*/ 121 h 461"/>
                <a:gd name="T24" fmla="*/ 324 w 468"/>
                <a:gd name="T25" fmla="*/ 121 h 461"/>
                <a:gd name="T26" fmla="*/ 297 w 468"/>
                <a:gd name="T27" fmla="*/ 109 h 461"/>
                <a:gd name="T28" fmla="*/ 276 w 468"/>
                <a:gd name="T29" fmla="*/ 93 h 461"/>
                <a:gd name="T30" fmla="*/ 245 w 468"/>
                <a:gd name="T31" fmla="*/ 77 h 461"/>
                <a:gd name="T32" fmla="*/ 219 w 468"/>
                <a:gd name="T33" fmla="*/ 57 h 461"/>
                <a:gd name="T34" fmla="*/ 199 w 468"/>
                <a:gd name="T35" fmla="*/ 34 h 461"/>
                <a:gd name="T36" fmla="*/ 181 w 468"/>
                <a:gd name="T37" fmla="*/ 20 h 461"/>
                <a:gd name="T38" fmla="*/ 155 w 468"/>
                <a:gd name="T39" fmla="*/ 0 h 461"/>
                <a:gd name="T40" fmla="*/ 19 w 468"/>
                <a:gd name="T41" fmla="*/ 44 h 461"/>
                <a:gd name="T42" fmla="*/ 0 w 468"/>
                <a:gd name="T43" fmla="*/ 107 h 461"/>
                <a:gd name="T44" fmla="*/ 41 w 468"/>
                <a:gd name="T45" fmla="*/ 141 h 461"/>
                <a:gd name="T46" fmla="*/ 43 w 468"/>
                <a:gd name="T47" fmla="*/ 171 h 461"/>
                <a:gd name="T48" fmla="*/ 71 w 468"/>
                <a:gd name="T49" fmla="*/ 199 h 461"/>
                <a:gd name="T50" fmla="*/ 83 w 468"/>
                <a:gd name="T51" fmla="*/ 237 h 461"/>
                <a:gd name="T52" fmla="*/ 67 w 468"/>
                <a:gd name="T53" fmla="*/ 313 h 461"/>
                <a:gd name="T54" fmla="*/ 57 w 468"/>
                <a:gd name="T55" fmla="*/ 351 h 461"/>
                <a:gd name="T56" fmla="*/ 112 w 468"/>
                <a:gd name="T57" fmla="*/ 351 h 461"/>
                <a:gd name="T58" fmla="*/ 139 w 468"/>
                <a:gd name="T59" fmla="*/ 367 h 461"/>
                <a:gd name="T60" fmla="*/ 169 w 468"/>
                <a:gd name="T61" fmla="*/ 381 h 461"/>
                <a:gd name="T62" fmla="*/ 181 w 468"/>
                <a:gd name="T63" fmla="*/ 415 h 461"/>
                <a:gd name="T64" fmla="*/ 197 w 468"/>
                <a:gd name="T65" fmla="*/ 436 h 461"/>
                <a:gd name="T66" fmla="*/ 201 w 468"/>
                <a:gd name="T67" fmla="*/ 461 h 461"/>
                <a:gd name="T68" fmla="*/ 201 w 468"/>
                <a:gd name="T69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8" h="461">
                  <a:moveTo>
                    <a:pt x="201" y="461"/>
                  </a:moveTo>
                  <a:lnTo>
                    <a:pt x="349" y="415"/>
                  </a:lnTo>
                  <a:lnTo>
                    <a:pt x="370" y="404"/>
                  </a:lnTo>
                  <a:lnTo>
                    <a:pt x="468" y="372"/>
                  </a:lnTo>
                  <a:lnTo>
                    <a:pt x="466" y="358"/>
                  </a:lnTo>
                  <a:lnTo>
                    <a:pt x="468" y="345"/>
                  </a:lnTo>
                  <a:lnTo>
                    <a:pt x="456" y="331"/>
                  </a:lnTo>
                  <a:lnTo>
                    <a:pt x="452" y="315"/>
                  </a:lnTo>
                  <a:lnTo>
                    <a:pt x="443" y="304"/>
                  </a:lnTo>
                  <a:lnTo>
                    <a:pt x="441" y="290"/>
                  </a:lnTo>
                  <a:lnTo>
                    <a:pt x="427" y="287"/>
                  </a:lnTo>
                  <a:lnTo>
                    <a:pt x="422" y="269"/>
                  </a:lnTo>
                  <a:lnTo>
                    <a:pt x="409" y="263"/>
                  </a:lnTo>
                  <a:lnTo>
                    <a:pt x="404" y="255"/>
                  </a:lnTo>
                  <a:lnTo>
                    <a:pt x="397" y="240"/>
                  </a:lnTo>
                  <a:lnTo>
                    <a:pt x="388" y="226"/>
                  </a:lnTo>
                  <a:lnTo>
                    <a:pt x="381" y="208"/>
                  </a:lnTo>
                  <a:lnTo>
                    <a:pt x="383" y="190"/>
                  </a:lnTo>
                  <a:lnTo>
                    <a:pt x="391" y="182"/>
                  </a:lnTo>
                  <a:lnTo>
                    <a:pt x="390" y="167"/>
                  </a:lnTo>
                  <a:lnTo>
                    <a:pt x="381" y="155"/>
                  </a:lnTo>
                  <a:lnTo>
                    <a:pt x="374" y="141"/>
                  </a:lnTo>
                  <a:lnTo>
                    <a:pt x="365" y="135"/>
                  </a:lnTo>
                  <a:lnTo>
                    <a:pt x="350" y="121"/>
                  </a:lnTo>
                  <a:lnTo>
                    <a:pt x="336" y="126"/>
                  </a:lnTo>
                  <a:lnTo>
                    <a:pt x="324" y="121"/>
                  </a:lnTo>
                  <a:lnTo>
                    <a:pt x="310" y="112"/>
                  </a:lnTo>
                  <a:lnTo>
                    <a:pt x="297" y="109"/>
                  </a:lnTo>
                  <a:lnTo>
                    <a:pt x="288" y="98"/>
                  </a:lnTo>
                  <a:lnTo>
                    <a:pt x="276" y="93"/>
                  </a:lnTo>
                  <a:lnTo>
                    <a:pt x="256" y="87"/>
                  </a:lnTo>
                  <a:lnTo>
                    <a:pt x="245" y="77"/>
                  </a:lnTo>
                  <a:lnTo>
                    <a:pt x="231" y="64"/>
                  </a:lnTo>
                  <a:lnTo>
                    <a:pt x="219" y="57"/>
                  </a:lnTo>
                  <a:lnTo>
                    <a:pt x="212" y="43"/>
                  </a:lnTo>
                  <a:lnTo>
                    <a:pt x="199" y="34"/>
                  </a:lnTo>
                  <a:lnTo>
                    <a:pt x="187" y="30"/>
                  </a:lnTo>
                  <a:lnTo>
                    <a:pt x="181" y="20"/>
                  </a:lnTo>
                  <a:lnTo>
                    <a:pt x="171" y="2"/>
                  </a:lnTo>
                  <a:lnTo>
                    <a:pt x="155" y="0"/>
                  </a:lnTo>
                  <a:lnTo>
                    <a:pt x="87" y="21"/>
                  </a:lnTo>
                  <a:lnTo>
                    <a:pt x="19" y="44"/>
                  </a:lnTo>
                  <a:lnTo>
                    <a:pt x="2" y="91"/>
                  </a:lnTo>
                  <a:lnTo>
                    <a:pt x="0" y="107"/>
                  </a:lnTo>
                  <a:lnTo>
                    <a:pt x="44" y="128"/>
                  </a:lnTo>
                  <a:lnTo>
                    <a:pt x="41" y="141"/>
                  </a:lnTo>
                  <a:lnTo>
                    <a:pt x="44" y="155"/>
                  </a:lnTo>
                  <a:lnTo>
                    <a:pt x="43" y="171"/>
                  </a:lnTo>
                  <a:lnTo>
                    <a:pt x="55" y="185"/>
                  </a:lnTo>
                  <a:lnTo>
                    <a:pt x="71" y="199"/>
                  </a:lnTo>
                  <a:lnTo>
                    <a:pt x="76" y="214"/>
                  </a:lnTo>
                  <a:lnTo>
                    <a:pt x="83" y="237"/>
                  </a:lnTo>
                  <a:lnTo>
                    <a:pt x="71" y="287"/>
                  </a:lnTo>
                  <a:lnTo>
                    <a:pt x="67" y="313"/>
                  </a:lnTo>
                  <a:lnTo>
                    <a:pt x="62" y="331"/>
                  </a:lnTo>
                  <a:lnTo>
                    <a:pt x="57" y="351"/>
                  </a:lnTo>
                  <a:lnTo>
                    <a:pt x="96" y="352"/>
                  </a:lnTo>
                  <a:lnTo>
                    <a:pt x="112" y="351"/>
                  </a:lnTo>
                  <a:lnTo>
                    <a:pt x="126" y="360"/>
                  </a:lnTo>
                  <a:lnTo>
                    <a:pt x="139" y="367"/>
                  </a:lnTo>
                  <a:lnTo>
                    <a:pt x="153" y="377"/>
                  </a:lnTo>
                  <a:lnTo>
                    <a:pt x="169" y="381"/>
                  </a:lnTo>
                  <a:lnTo>
                    <a:pt x="183" y="400"/>
                  </a:lnTo>
                  <a:lnTo>
                    <a:pt x="181" y="415"/>
                  </a:lnTo>
                  <a:lnTo>
                    <a:pt x="190" y="425"/>
                  </a:lnTo>
                  <a:lnTo>
                    <a:pt x="197" y="436"/>
                  </a:lnTo>
                  <a:lnTo>
                    <a:pt x="203" y="452"/>
                  </a:lnTo>
                  <a:lnTo>
                    <a:pt x="201" y="461"/>
                  </a:lnTo>
                  <a:lnTo>
                    <a:pt x="201" y="461"/>
                  </a:lnTo>
                  <a:lnTo>
                    <a:pt x="201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33">
              <a:extLst>
                <a:ext uri="{FF2B5EF4-FFF2-40B4-BE49-F238E27FC236}">
                  <a16:creationId xmlns:a16="http://schemas.microsoft.com/office/drawing/2014/main" id="{2EF05CA5-B530-C736-B39A-00BD0B61E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614800" y="7128485"/>
              <a:ext cx="1334891" cy="1020931"/>
            </a:xfrm>
            <a:custGeom>
              <a:avLst/>
              <a:gdLst>
                <a:gd name="T0" fmla="*/ 95 w 591"/>
                <a:gd name="T1" fmla="*/ 449 h 452"/>
                <a:gd name="T2" fmla="*/ 125 w 591"/>
                <a:gd name="T3" fmla="*/ 441 h 452"/>
                <a:gd name="T4" fmla="*/ 178 w 591"/>
                <a:gd name="T5" fmla="*/ 345 h 452"/>
                <a:gd name="T6" fmla="*/ 308 w 591"/>
                <a:gd name="T7" fmla="*/ 322 h 452"/>
                <a:gd name="T8" fmla="*/ 367 w 591"/>
                <a:gd name="T9" fmla="*/ 317 h 452"/>
                <a:gd name="T10" fmla="*/ 392 w 591"/>
                <a:gd name="T11" fmla="*/ 326 h 452"/>
                <a:gd name="T12" fmla="*/ 419 w 591"/>
                <a:gd name="T13" fmla="*/ 340 h 452"/>
                <a:gd name="T14" fmla="*/ 534 w 591"/>
                <a:gd name="T15" fmla="*/ 260 h 452"/>
                <a:gd name="T16" fmla="*/ 591 w 591"/>
                <a:gd name="T17" fmla="*/ 215 h 452"/>
                <a:gd name="T18" fmla="*/ 575 w 591"/>
                <a:gd name="T19" fmla="*/ 199 h 452"/>
                <a:gd name="T20" fmla="*/ 547 w 591"/>
                <a:gd name="T21" fmla="*/ 190 h 452"/>
                <a:gd name="T22" fmla="*/ 516 w 591"/>
                <a:gd name="T23" fmla="*/ 173 h 452"/>
                <a:gd name="T24" fmla="*/ 486 w 591"/>
                <a:gd name="T25" fmla="*/ 157 h 452"/>
                <a:gd name="T26" fmla="*/ 452 w 591"/>
                <a:gd name="T27" fmla="*/ 142 h 452"/>
                <a:gd name="T28" fmla="*/ 420 w 591"/>
                <a:gd name="T29" fmla="*/ 114 h 452"/>
                <a:gd name="T30" fmla="*/ 422 w 591"/>
                <a:gd name="T31" fmla="*/ 78 h 452"/>
                <a:gd name="T32" fmla="*/ 402 w 591"/>
                <a:gd name="T33" fmla="*/ 69 h 452"/>
                <a:gd name="T34" fmla="*/ 367 w 591"/>
                <a:gd name="T35" fmla="*/ 52 h 452"/>
                <a:gd name="T36" fmla="*/ 340 w 591"/>
                <a:gd name="T37" fmla="*/ 36 h 452"/>
                <a:gd name="T38" fmla="*/ 308 w 591"/>
                <a:gd name="T39" fmla="*/ 21 h 452"/>
                <a:gd name="T40" fmla="*/ 274 w 591"/>
                <a:gd name="T41" fmla="*/ 43 h 452"/>
                <a:gd name="T42" fmla="*/ 241 w 591"/>
                <a:gd name="T43" fmla="*/ 52 h 452"/>
                <a:gd name="T44" fmla="*/ 200 w 591"/>
                <a:gd name="T45" fmla="*/ 46 h 452"/>
                <a:gd name="T46" fmla="*/ 169 w 591"/>
                <a:gd name="T47" fmla="*/ 53 h 452"/>
                <a:gd name="T48" fmla="*/ 139 w 591"/>
                <a:gd name="T49" fmla="*/ 36 h 452"/>
                <a:gd name="T50" fmla="*/ 127 w 591"/>
                <a:gd name="T51" fmla="*/ 5 h 452"/>
                <a:gd name="T52" fmla="*/ 30 w 591"/>
                <a:gd name="T53" fmla="*/ 23 h 452"/>
                <a:gd name="T54" fmla="*/ 54 w 591"/>
                <a:gd name="T55" fmla="*/ 52 h 452"/>
                <a:gd name="T56" fmla="*/ 34 w 591"/>
                <a:gd name="T57" fmla="*/ 126 h 452"/>
                <a:gd name="T58" fmla="*/ 16 w 591"/>
                <a:gd name="T59" fmla="*/ 215 h 452"/>
                <a:gd name="T60" fmla="*/ 27 w 591"/>
                <a:gd name="T61" fmla="*/ 272 h 452"/>
                <a:gd name="T62" fmla="*/ 20 w 591"/>
                <a:gd name="T63" fmla="*/ 377 h 452"/>
                <a:gd name="T64" fmla="*/ 13 w 591"/>
                <a:gd name="T65" fmla="*/ 434 h 452"/>
                <a:gd name="T66" fmla="*/ 48 w 591"/>
                <a:gd name="T67" fmla="*/ 436 h 452"/>
                <a:gd name="T68" fmla="*/ 75 w 591"/>
                <a:gd name="T69" fmla="*/ 449 h 452"/>
                <a:gd name="T70" fmla="*/ 82 w 591"/>
                <a:gd name="T71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1" h="452">
                  <a:moveTo>
                    <a:pt x="82" y="452"/>
                  </a:moveTo>
                  <a:lnTo>
                    <a:pt x="95" y="449"/>
                  </a:lnTo>
                  <a:lnTo>
                    <a:pt x="112" y="443"/>
                  </a:lnTo>
                  <a:lnTo>
                    <a:pt x="125" y="441"/>
                  </a:lnTo>
                  <a:lnTo>
                    <a:pt x="150" y="377"/>
                  </a:lnTo>
                  <a:lnTo>
                    <a:pt x="178" y="345"/>
                  </a:lnTo>
                  <a:lnTo>
                    <a:pt x="276" y="338"/>
                  </a:lnTo>
                  <a:lnTo>
                    <a:pt x="308" y="322"/>
                  </a:lnTo>
                  <a:lnTo>
                    <a:pt x="351" y="308"/>
                  </a:lnTo>
                  <a:lnTo>
                    <a:pt x="367" y="317"/>
                  </a:lnTo>
                  <a:lnTo>
                    <a:pt x="383" y="315"/>
                  </a:lnTo>
                  <a:lnTo>
                    <a:pt x="392" y="326"/>
                  </a:lnTo>
                  <a:lnTo>
                    <a:pt x="406" y="328"/>
                  </a:lnTo>
                  <a:lnTo>
                    <a:pt x="419" y="340"/>
                  </a:lnTo>
                  <a:lnTo>
                    <a:pt x="513" y="276"/>
                  </a:lnTo>
                  <a:lnTo>
                    <a:pt x="534" y="260"/>
                  </a:lnTo>
                  <a:lnTo>
                    <a:pt x="577" y="226"/>
                  </a:lnTo>
                  <a:lnTo>
                    <a:pt x="591" y="215"/>
                  </a:lnTo>
                  <a:lnTo>
                    <a:pt x="579" y="217"/>
                  </a:lnTo>
                  <a:lnTo>
                    <a:pt x="575" y="199"/>
                  </a:lnTo>
                  <a:lnTo>
                    <a:pt x="561" y="198"/>
                  </a:lnTo>
                  <a:lnTo>
                    <a:pt x="547" y="190"/>
                  </a:lnTo>
                  <a:lnTo>
                    <a:pt x="545" y="176"/>
                  </a:lnTo>
                  <a:lnTo>
                    <a:pt x="516" y="173"/>
                  </a:lnTo>
                  <a:lnTo>
                    <a:pt x="500" y="166"/>
                  </a:lnTo>
                  <a:lnTo>
                    <a:pt x="486" y="157"/>
                  </a:lnTo>
                  <a:lnTo>
                    <a:pt x="474" y="151"/>
                  </a:lnTo>
                  <a:lnTo>
                    <a:pt x="452" y="142"/>
                  </a:lnTo>
                  <a:lnTo>
                    <a:pt x="435" y="132"/>
                  </a:lnTo>
                  <a:lnTo>
                    <a:pt x="420" y="114"/>
                  </a:lnTo>
                  <a:lnTo>
                    <a:pt x="413" y="96"/>
                  </a:lnTo>
                  <a:lnTo>
                    <a:pt x="422" y="78"/>
                  </a:lnTo>
                  <a:lnTo>
                    <a:pt x="413" y="61"/>
                  </a:lnTo>
                  <a:lnTo>
                    <a:pt x="402" y="69"/>
                  </a:lnTo>
                  <a:lnTo>
                    <a:pt x="388" y="68"/>
                  </a:lnTo>
                  <a:lnTo>
                    <a:pt x="367" y="52"/>
                  </a:lnTo>
                  <a:lnTo>
                    <a:pt x="354" y="41"/>
                  </a:lnTo>
                  <a:lnTo>
                    <a:pt x="340" y="36"/>
                  </a:lnTo>
                  <a:lnTo>
                    <a:pt x="328" y="23"/>
                  </a:lnTo>
                  <a:lnTo>
                    <a:pt x="308" y="21"/>
                  </a:lnTo>
                  <a:lnTo>
                    <a:pt x="285" y="32"/>
                  </a:lnTo>
                  <a:lnTo>
                    <a:pt x="274" y="43"/>
                  </a:lnTo>
                  <a:lnTo>
                    <a:pt x="253" y="57"/>
                  </a:lnTo>
                  <a:lnTo>
                    <a:pt x="241" y="52"/>
                  </a:lnTo>
                  <a:lnTo>
                    <a:pt x="221" y="50"/>
                  </a:lnTo>
                  <a:lnTo>
                    <a:pt x="200" y="46"/>
                  </a:lnTo>
                  <a:lnTo>
                    <a:pt x="180" y="45"/>
                  </a:lnTo>
                  <a:lnTo>
                    <a:pt x="169" y="53"/>
                  </a:lnTo>
                  <a:lnTo>
                    <a:pt x="153" y="48"/>
                  </a:lnTo>
                  <a:lnTo>
                    <a:pt x="139" y="36"/>
                  </a:lnTo>
                  <a:lnTo>
                    <a:pt x="135" y="20"/>
                  </a:lnTo>
                  <a:lnTo>
                    <a:pt x="127" y="5"/>
                  </a:lnTo>
                  <a:lnTo>
                    <a:pt x="111" y="0"/>
                  </a:lnTo>
                  <a:lnTo>
                    <a:pt x="30" y="23"/>
                  </a:lnTo>
                  <a:lnTo>
                    <a:pt x="39" y="30"/>
                  </a:lnTo>
                  <a:lnTo>
                    <a:pt x="54" y="52"/>
                  </a:lnTo>
                  <a:lnTo>
                    <a:pt x="46" y="85"/>
                  </a:lnTo>
                  <a:lnTo>
                    <a:pt x="34" y="126"/>
                  </a:lnTo>
                  <a:lnTo>
                    <a:pt x="23" y="167"/>
                  </a:lnTo>
                  <a:lnTo>
                    <a:pt x="16" y="215"/>
                  </a:lnTo>
                  <a:lnTo>
                    <a:pt x="18" y="228"/>
                  </a:lnTo>
                  <a:lnTo>
                    <a:pt x="27" y="272"/>
                  </a:lnTo>
                  <a:lnTo>
                    <a:pt x="32" y="331"/>
                  </a:lnTo>
                  <a:lnTo>
                    <a:pt x="20" y="377"/>
                  </a:lnTo>
                  <a:lnTo>
                    <a:pt x="0" y="427"/>
                  </a:lnTo>
                  <a:lnTo>
                    <a:pt x="13" y="434"/>
                  </a:lnTo>
                  <a:lnTo>
                    <a:pt x="32" y="434"/>
                  </a:lnTo>
                  <a:lnTo>
                    <a:pt x="48" y="436"/>
                  </a:lnTo>
                  <a:lnTo>
                    <a:pt x="59" y="447"/>
                  </a:lnTo>
                  <a:lnTo>
                    <a:pt x="75" y="449"/>
                  </a:lnTo>
                  <a:lnTo>
                    <a:pt x="82" y="452"/>
                  </a:lnTo>
                  <a:lnTo>
                    <a:pt x="82" y="452"/>
                  </a:lnTo>
                  <a:lnTo>
                    <a:pt x="82" y="4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34">
              <a:extLst>
                <a:ext uri="{FF2B5EF4-FFF2-40B4-BE49-F238E27FC236}">
                  <a16:creationId xmlns:a16="http://schemas.microsoft.com/office/drawing/2014/main" id="{271BB24E-6D4C-5687-51F6-B6FD44C8E3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3545" y="8659882"/>
              <a:ext cx="591779" cy="603073"/>
            </a:xfrm>
            <a:custGeom>
              <a:avLst/>
              <a:gdLst>
                <a:gd name="T0" fmla="*/ 226 w 262"/>
                <a:gd name="T1" fmla="*/ 267 h 267"/>
                <a:gd name="T2" fmla="*/ 232 w 262"/>
                <a:gd name="T3" fmla="*/ 255 h 267"/>
                <a:gd name="T4" fmla="*/ 235 w 262"/>
                <a:gd name="T5" fmla="*/ 241 h 267"/>
                <a:gd name="T6" fmla="*/ 240 w 262"/>
                <a:gd name="T7" fmla="*/ 224 h 267"/>
                <a:gd name="T8" fmla="*/ 244 w 262"/>
                <a:gd name="T9" fmla="*/ 200 h 267"/>
                <a:gd name="T10" fmla="*/ 255 w 262"/>
                <a:gd name="T11" fmla="*/ 171 h 267"/>
                <a:gd name="T12" fmla="*/ 256 w 262"/>
                <a:gd name="T13" fmla="*/ 148 h 267"/>
                <a:gd name="T14" fmla="*/ 262 w 262"/>
                <a:gd name="T15" fmla="*/ 134 h 267"/>
                <a:gd name="T16" fmla="*/ 248 w 262"/>
                <a:gd name="T17" fmla="*/ 121 h 267"/>
                <a:gd name="T18" fmla="*/ 242 w 262"/>
                <a:gd name="T19" fmla="*/ 111 h 267"/>
                <a:gd name="T20" fmla="*/ 233 w 262"/>
                <a:gd name="T21" fmla="*/ 98 h 267"/>
                <a:gd name="T22" fmla="*/ 226 w 262"/>
                <a:gd name="T23" fmla="*/ 87 h 267"/>
                <a:gd name="T24" fmla="*/ 217 w 262"/>
                <a:gd name="T25" fmla="*/ 75 h 267"/>
                <a:gd name="T26" fmla="*/ 216 w 262"/>
                <a:gd name="T27" fmla="*/ 63 h 267"/>
                <a:gd name="T28" fmla="*/ 217 w 262"/>
                <a:gd name="T29" fmla="*/ 50 h 267"/>
                <a:gd name="T30" fmla="*/ 207 w 262"/>
                <a:gd name="T31" fmla="*/ 36 h 267"/>
                <a:gd name="T32" fmla="*/ 194 w 262"/>
                <a:gd name="T33" fmla="*/ 27 h 267"/>
                <a:gd name="T34" fmla="*/ 173 w 262"/>
                <a:gd name="T35" fmla="*/ 18 h 267"/>
                <a:gd name="T36" fmla="*/ 132 w 262"/>
                <a:gd name="T37" fmla="*/ 0 h 267"/>
                <a:gd name="T38" fmla="*/ 107 w 262"/>
                <a:gd name="T39" fmla="*/ 16 h 267"/>
                <a:gd name="T40" fmla="*/ 78 w 262"/>
                <a:gd name="T41" fmla="*/ 36 h 267"/>
                <a:gd name="T42" fmla="*/ 57 w 262"/>
                <a:gd name="T43" fmla="*/ 75 h 267"/>
                <a:gd name="T44" fmla="*/ 54 w 262"/>
                <a:gd name="T45" fmla="*/ 118 h 267"/>
                <a:gd name="T46" fmla="*/ 41 w 262"/>
                <a:gd name="T47" fmla="*/ 135 h 267"/>
                <a:gd name="T48" fmla="*/ 29 w 262"/>
                <a:gd name="T49" fmla="*/ 155 h 267"/>
                <a:gd name="T50" fmla="*/ 0 w 262"/>
                <a:gd name="T51" fmla="*/ 194 h 267"/>
                <a:gd name="T52" fmla="*/ 13 w 262"/>
                <a:gd name="T53" fmla="*/ 203 h 267"/>
                <a:gd name="T54" fmla="*/ 14 w 262"/>
                <a:gd name="T55" fmla="*/ 216 h 267"/>
                <a:gd name="T56" fmla="*/ 61 w 262"/>
                <a:gd name="T57" fmla="*/ 235 h 267"/>
                <a:gd name="T58" fmla="*/ 130 w 262"/>
                <a:gd name="T59" fmla="*/ 249 h 267"/>
                <a:gd name="T60" fmla="*/ 182 w 262"/>
                <a:gd name="T61" fmla="*/ 262 h 267"/>
                <a:gd name="T62" fmla="*/ 201 w 262"/>
                <a:gd name="T63" fmla="*/ 264 h 267"/>
                <a:gd name="T64" fmla="*/ 226 w 262"/>
                <a:gd name="T65" fmla="*/ 267 h 267"/>
                <a:gd name="T66" fmla="*/ 226 w 262"/>
                <a:gd name="T67" fmla="*/ 267 h 267"/>
                <a:gd name="T68" fmla="*/ 226 w 262"/>
                <a:gd name="T6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2" h="267">
                  <a:moveTo>
                    <a:pt x="226" y="267"/>
                  </a:moveTo>
                  <a:lnTo>
                    <a:pt x="232" y="255"/>
                  </a:lnTo>
                  <a:lnTo>
                    <a:pt x="235" y="241"/>
                  </a:lnTo>
                  <a:lnTo>
                    <a:pt x="240" y="224"/>
                  </a:lnTo>
                  <a:lnTo>
                    <a:pt x="244" y="200"/>
                  </a:lnTo>
                  <a:lnTo>
                    <a:pt x="255" y="171"/>
                  </a:lnTo>
                  <a:lnTo>
                    <a:pt x="256" y="148"/>
                  </a:lnTo>
                  <a:lnTo>
                    <a:pt x="262" y="134"/>
                  </a:lnTo>
                  <a:lnTo>
                    <a:pt x="248" y="121"/>
                  </a:lnTo>
                  <a:lnTo>
                    <a:pt x="242" y="111"/>
                  </a:lnTo>
                  <a:lnTo>
                    <a:pt x="233" y="98"/>
                  </a:lnTo>
                  <a:lnTo>
                    <a:pt x="226" y="87"/>
                  </a:lnTo>
                  <a:lnTo>
                    <a:pt x="217" y="75"/>
                  </a:lnTo>
                  <a:lnTo>
                    <a:pt x="216" y="63"/>
                  </a:lnTo>
                  <a:lnTo>
                    <a:pt x="217" y="50"/>
                  </a:lnTo>
                  <a:lnTo>
                    <a:pt x="207" y="36"/>
                  </a:lnTo>
                  <a:lnTo>
                    <a:pt x="194" y="27"/>
                  </a:lnTo>
                  <a:lnTo>
                    <a:pt x="173" y="18"/>
                  </a:lnTo>
                  <a:lnTo>
                    <a:pt x="132" y="0"/>
                  </a:lnTo>
                  <a:lnTo>
                    <a:pt x="107" y="16"/>
                  </a:lnTo>
                  <a:lnTo>
                    <a:pt x="78" y="36"/>
                  </a:lnTo>
                  <a:lnTo>
                    <a:pt x="57" y="75"/>
                  </a:lnTo>
                  <a:lnTo>
                    <a:pt x="54" y="118"/>
                  </a:lnTo>
                  <a:lnTo>
                    <a:pt x="41" y="135"/>
                  </a:lnTo>
                  <a:lnTo>
                    <a:pt x="29" y="155"/>
                  </a:lnTo>
                  <a:lnTo>
                    <a:pt x="0" y="194"/>
                  </a:lnTo>
                  <a:lnTo>
                    <a:pt x="13" y="203"/>
                  </a:lnTo>
                  <a:lnTo>
                    <a:pt x="14" y="216"/>
                  </a:lnTo>
                  <a:lnTo>
                    <a:pt x="61" y="235"/>
                  </a:lnTo>
                  <a:lnTo>
                    <a:pt x="130" y="249"/>
                  </a:lnTo>
                  <a:lnTo>
                    <a:pt x="182" y="262"/>
                  </a:lnTo>
                  <a:lnTo>
                    <a:pt x="201" y="264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35">
              <a:extLst>
                <a:ext uri="{FF2B5EF4-FFF2-40B4-BE49-F238E27FC236}">
                  <a16:creationId xmlns:a16="http://schemas.microsoft.com/office/drawing/2014/main" id="{429A8101-EA22-BEDD-E12A-521133C3AC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279459" y="9294577"/>
              <a:ext cx="980275" cy="1106762"/>
            </a:xfrm>
            <a:custGeom>
              <a:avLst/>
              <a:gdLst>
                <a:gd name="T0" fmla="*/ 224 w 434"/>
                <a:gd name="T1" fmla="*/ 467 h 490"/>
                <a:gd name="T2" fmla="*/ 265 w 434"/>
                <a:gd name="T3" fmla="*/ 429 h 490"/>
                <a:gd name="T4" fmla="*/ 288 w 434"/>
                <a:gd name="T5" fmla="*/ 387 h 490"/>
                <a:gd name="T6" fmla="*/ 315 w 434"/>
                <a:gd name="T7" fmla="*/ 355 h 490"/>
                <a:gd name="T8" fmla="*/ 358 w 434"/>
                <a:gd name="T9" fmla="*/ 307 h 490"/>
                <a:gd name="T10" fmla="*/ 392 w 434"/>
                <a:gd name="T11" fmla="*/ 260 h 490"/>
                <a:gd name="T12" fmla="*/ 426 w 434"/>
                <a:gd name="T13" fmla="*/ 225 h 490"/>
                <a:gd name="T14" fmla="*/ 433 w 434"/>
                <a:gd name="T15" fmla="*/ 191 h 490"/>
                <a:gd name="T16" fmla="*/ 406 w 434"/>
                <a:gd name="T17" fmla="*/ 196 h 490"/>
                <a:gd name="T18" fmla="*/ 394 w 434"/>
                <a:gd name="T19" fmla="*/ 173 h 490"/>
                <a:gd name="T20" fmla="*/ 322 w 434"/>
                <a:gd name="T21" fmla="*/ 141 h 490"/>
                <a:gd name="T22" fmla="*/ 296 w 434"/>
                <a:gd name="T23" fmla="*/ 121 h 490"/>
                <a:gd name="T24" fmla="*/ 265 w 434"/>
                <a:gd name="T25" fmla="*/ 138 h 490"/>
                <a:gd name="T26" fmla="*/ 235 w 434"/>
                <a:gd name="T27" fmla="*/ 114 h 490"/>
                <a:gd name="T28" fmla="*/ 212 w 434"/>
                <a:gd name="T29" fmla="*/ 95 h 490"/>
                <a:gd name="T30" fmla="*/ 203 w 434"/>
                <a:gd name="T31" fmla="*/ 65 h 490"/>
                <a:gd name="T32" fmla="*/ 208 w 434"/>
                <a:gd name="T33" fmla="*/ 43 h 490"/>
                <a:gd name="T34" fmla="*/ 196 w 434"/>
                <a:gd name="T35" fmla="*/ 15 h 490"/>
                <a:gd name="T36" fmla="*/ 139 w 434"/>
                <a:gd name="T37" fmla="*/ 11 h 490"/>
                <a:gd name="T38" fmla="*/ 0 w 434"/>
                <a:gd name="T39" fmla="*/ 138 h 490"/>
                <a:gd name="T40" fmla="*/ 16 w 434"/>
                <a:gd name="T41" fmla="*/ 159 h 490"/>
                <a:gd name="T42" fmla="*/ 36 w 434"/>
                <a:gd name="T43" fmla="*/ 193 h 490"/>
                <a:gd name="T44" fmla="*/ 55 w 434"/>
                <a:gd name="T45" fmla="*/ 212 h 490"/>
                <a:gd name="T46" fmla="*/ 70 w 434"/>
                <a:gd name="T47" fmla="*/ 234 h 490"/>
                <a:gd name="T48" fmla="*/ 82 w 434"/>
                <a:gd name="T49" fmla="*/ 260 h 490"/>
                <a:gd name="T50" fmla="*/ 96 w 434"/>
                <a:gd name="T51" fmla="*/ 275 h 490"/>
                <a:gd name="T52" fmla="*/ 110 w 434"/>
                <a:gd name="T53" fmla="*/ 292 h 490"/>
                <a:gd name="T54" fmla="*/ 125 w 434"/>
                <a:gd name="T55" fmla="*/ 305 h 490"/>
                <a:gd name="T56" fmla="*/ 137 w 434"/>
                <a:gd name="T57" fmla="*/ 312 h 490"/>
                <a:gd name="T58" fmla="*/ 162 w 434"/>
                <a:gd name="T59" fmla="*/ 292 h 490"/>
                <a:gd name="T60" fmla="*/ 139 w 434"/>
                <a:gd name="T61" fmla="*/ 316 h 490"/>
                <a:gd name="T62" fmla="*/ 175 w 434"/>
                <a:gd name="T63" fmla="*/ 314 h 490"/>
                <a:gd name="T64" fmla="*/ 191 w 434"/>
                <a:gd name="T65" fmla="*/ 346 h 490"/>
                <a:gd name="T66" fmla="*/ 194 w 434"/>
                <a:gd name="T67" fmla="*/ 371 h 490"/>
                <a:gd name="T68" fmla="*/ 175 w 434"/>
                <a:gd name="T69" fmla="*/ 392 h 490"/>
                <a:gd name="T70" fmla="*/ 189 w 434"/>
                <a:gd name="T71" fmla="*/ 417 h 490"/>
                <a:gd name="T72" fmla="*/ 182 w 434"/>
                <a:gd name="T73" fmla="*/ 444 h 490"/>
                <a:gd name="T74" fmla="*/ 196 w 434"/>
                <a:gd name="T75" fmla="*/ 488 h 490"/>
                <a:gd name="T76" fmla="*/ 216 w 434"/>
                <a:gd name="T77" fmla="*/ 49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4" h="490">
                  <a:moveTo>
                    <a:pt x="216" y="490"/>
                  </a:moveTo>
                  <a:lnTo>
                    <a:pt x="224" y="467"/>
                  </a:lnTo>
                  <a:lnTo>
                    <a:pt x="239" y="454"/>
                  </a:lnTo>
                  <a:lnTo>
                    <a:pt x="265" y="429"/>
                  </a:lnTo>
                  <a:lnTo>
                    <a:pt x="278" y="405"/>
                  </a:lnTo>
                  <a:lnTo>
                    <a:pt x="288" y="387"/>
                  </a:lnTo>
                  <a:lnTo>
                    <a:pt x="297" y="369"/>
                  </a:lnTo>
                  <a:lnTo>
                    <a:pt x="315" y="355"/>
                  </a:lnTo>
                  <a:lnTo>
                    <a:pt x="331" y="330"/>
                  </a:lnTo>
                  <a:lnTo>
                    <a:pt x="358" y="307"/>
                  </a:lnTo>
                  <a:lnTo>
                    <a:pt x="374" y="280"/>
                  </a:lnTo>
                  <a:lnTo>
                    <a:pt x="392" y="260"/>
                  </a:lnTo>
                  <a:lnTo>
                    <a:pt x="417" y="237"/>
                  </a:lnTo>
                  <a:lnTo>
                    <a:pt x="426" y="225"/>
                  </a:lnTo>
                  <a:lnTo>
                    <a:pt x="434" y="210"/>
                  </a:lnTo>
                  <a:lnTo>
                    <a:pt x="433" y="191"/>
                  </a:lnTo>
                  <a:lnTo>
                    <a:pt x="420" y="189"/>
                  </a:lnTo>
                  <a:lnTo>
                    <a:pt x="406" y="196"/>
                  </a:lnTo>
                  <a:lnTo>
                    <a:pt x="404" y="184"/>
                  </a:lnTo>
                  <a:lnTo>
                    <a:pt x="394" y="173"/>
                  </a:lnTo>
                  <a:lnTo>
                    <a:pt x="353" y="161"/>
                  </a:lnTo>
                  <a:lnTo>
                    <a:pt x="322" y="141"/>
                  </a:lnTo>
                  <a:lnTo>
                    <a:pt x="312" y="127"/>
                  </a:lnTo>
                  <a:lnTo>
                    <a:pt x="296" y="121"/>
                  </a:lnTo>
                  <a:lnTo>
                    <a:pt x="285" y="134"/>
                  </a:lnTo>
                  <a:lnTo>
                    <a:pt x="265" y="138"/>
                  </a:lnTo>
                  <a:lnTo>
                    <a:pt x="248" y="125"/>
                  </a:lnTo>
                  <a:lnTo>
                    <a:pt x="235" y="114"/>
                  </a:lnTo>
                  <a:lnTo>
                    <a:pt x="219" y="116"/>
                  </a:lnTo>
                  <a:lnTo>
                    <a:pt x="212" y="95"/>
                  </a:lnTo>
                  <a:lnTo>
                    <a:pt x="217" y="81"/>
                  </a:lnTo>
                  <a:lnTo>
                    <a:pt x="203" y="65"/>
                  </a:lnTo>
                  <a:lnTo>
                    <a:pt x="217" y="57"/>
                  </a:lnTo>
                  <a:lnTo>
                    <a:pt x="208" y="43"/>
                  </a:lnTo>
                  <a:lnTo>
                    <a:pt x="201" y="24"/>
                  </a:lnTo>
                  <a:lnTo>
                    <a:pt x="196" y="15"/>
                  </a:lnTo>
                  <a:lnTo>
                    <a:pt x="150" y="0"/>
                  </a:lnTo>
                  <a:lnTo>
                    <a:pt x="139" y="11"/>
                  </a:lnTo>
                  <a:lnTo>
                    <a:pt x="109" y="38"/>
                  </a:lnTo>
                  <a:lnTo>
                    <a:pt x="0" y="138"/>
                  </a:lnTo>
                  <a:lnTo>
                    <a:pt x="5" y="150"/>
                  </a:lnTo>
                  <a:lnTo>
                    <a:pt x="16" y="159"/>
                  </a:lnTo>
                  <a:lnTo>
                    <a:pt x="21" y="171"/>
                  </a:lnTo>
                  <a:lnTo>
                    <a:pt x="36" y="193"/>
                  </a:lnTo>
                  <a:lnTo>
                    <a:pt x="46" y="198"/>
                  </a:lnTo>
                  <a:lnTo>
                    <a:pt x="55" y="212"/>
                  </a:lnTo>
                  <a:lnTo>
                    <a:pt x="68" y="219"/>
                  </a:lnTo>
                  <a:lnTo>
                    <a:pt x="70" y="234"/>
                  </a:lnTo>
                  <a:lnTo>
                    <a:pt x="84" y="244"/>
                  </a:lnTo>
                  <a:lnTo>
                    <a:pt x="82" y="260"/>
                  </a:lnTo>
                  <a:lnTo>
                    <a:pt x="86" y="275"/>
                  </a:lnTo>
                  <a:lnTo>
                    <a:pt x="96" y="275"/>
                  </a:lnTo>
                  <a:lnTo>
                    <a:pt x="98" y="292"/>
                  </a:lnTo>
                  <a:lnTo>
                    <a:pt x="110" y="292"/>
                  </a:lnTo>
                  <a:lnTo>
                    <a:pt x="105" y="305"/>
                  </a:lnTo>
                  <a:lnTo>
                    <a:pt x="125" y="305"/>
                  </a:lnTo>
                  <a:lnTo>
                    <a:pt x="123" y="321"/>
                  </a:lnTo>
                  <a:lnTo>
                    <a:pt x="137" y="312"/>
                  </a:lnTo>
                  <a:lnTo>
                    <a:pt x="148" y="294"/>
                  </a:lnTo>
                  <a:lnTo>
                    <a:pt x="162" y="292"/>
                  </a:lnTo>
                  <a:lnTo>
                    <a:pt x="153" y="312"/>
                  </a:lnTo>
                  <a:lnTo>
                    <a:pt x="139" y="316"/>
                  </a:lnTo>
                  <a:lnTo>
                    <a:pt x="162" y="316"/>
                  </a:lnTo>
                  <a:lnTo>
                    <a:pt x="175" y="314"/>
                  </a:lnTo>
                  <a:lnTo>
                    <a:pt x="187" y="323"/>
                  </a:lnTo>
                  <a:lnTo>
                    <a:pt x="191" y="346"/>
                  </a:lnTo>
                  <a:lnTo>
                    <a:pt x="207" y="353"/>
                  </a:lnTo>
                  <a:lnTo>
                    <a:pt x="194" y="371"/>
                  </a:lnTo>
                  <a:lnTo>
                    <a:pt x="189" y="383"/>
                  </a:lnTo>
                  <a:lnTo>
                    <a:pt x="175" y="392"/>
                  </a:lnTo>
                  <a:lnTo>
                    <a:pt x="175" y="405"/>
                  </a:lnTo>
                  <a:lnTo>
                    <a:pt x="189" y="417"/>
                  </a:lnTo>
                  <a:lnTo>
                    <a:pt x="183" y="431"/>
                  </a:lnTo>
                  <a:lnTo>
                    <a:pt x="182" y="444"/>
                  </a:lnTo>
                  <a:lnTo>
                    <a:pt x="194" y="456"/>
                  </a:lnTo>
                  <a:lnTo>
                    <a:pt x="196" y="488"/>
                  </a:lnTo>
                  <a:lnTo>
                    <a:pt x="216" y="490"/>
                  </a:lnTo>
                  <a:lnTo>
                    <a:pt x="216" y="490"/>
                  </a:lnTo>
                  <a:lnTo>
                    <a:pt x="216" y="4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36">
              <a:extLst>
                <a:ext uri="{FF2B5EF4-FFF2-40B4-BE49-F238E27FC236}">
                  <a16:creationId xmlns:a16="http://schemas.microsoft.com/office/drawing/2014/main" id="{3A03B391-2DEF-E7C1-4CF9-0FA75AE6FA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9053" y="8560500"/>
              <a:ext cx="767957" cy="1041260"/>
            </a:xfrm>
            <a:custGeom>
              <a:avLst/>
              <a:gdLst>
                <a:gd name="T0" fmla="*/ 242 w 340"/>
                <a:gd name="T1" fmla="*/ 363 h 461"/>
                <a:gd name="T2" fmla="*/ 283 w 340"/>
                <a:gd name="T3" fmla="*/ 325 h 461"/>
                <a:gd name="T4" fmla="*/ 311 w 340"/>
                <a:gd name="T5" fmla="*/ 322 h 461"/>
                <a:gd name="T6" fmla="*/ 325 w 340"/>
                <a:gd name="T7" fmla="*/ 295 h 461"/>
                <a:gd name="T8" fmla="*/ 338 w 340"/>
                <a:gd name="T9" fmla="*/ 270 h 461"/>
                <a:gd name="T10" fmla="*/ 322 w 340"/>
                <a:gd name="T11" fmla="*/ 240 h 461"/>
                <a:gd name="T12" fmla="*/ 318 w 340"/>
                <a:gd name="T13" fmla="*/ 217 h 461"/>
                <a:gd name="T14" fmla="*/ 306 w 340"/>
                <a:gd name="T15" fmla="*/ 215 h 461"/>
                <a:gd name="T16" fmla="*/ 290 w 340"/>
                <a:gd name="T17" fmla="*/ 194 h 461"/>
                <a:gd name="T18" fmla="*/ 283 w 340"/>
                <a:gd name="T19" fmla="*/ 171 h 461"/>
                <a:gd name="T20" fmla="*/ 274 w 340"/>
                <a:gd name="T21" fmla="*/ 137 h 461"/>
                <a:gd name="T22" fmla="*/ 261 w 340"/>
                <a:gd name="T23" fmla="*/ 99 h 461"/>
                <a:gd name="T24" fmla="*/ 243 w 340"/>
                <a:gd name="T25" fmla="*/ 69 h 461"/>
                <a:gd name="T26" fmla="*/ 211 w 340"/>
                <a:gd name="T27" fmla="*/ 55 h 461"/>
                <a:gd name="T28" fmla="*/ 199 w 340"/>
                <a:gd name="T29" fmla="*/ 32 h 461"/>
                <a:gd name="T30" fmla="*/ 149 w 340"/>
                <a:gd name="T31" fmla="*/ 19 h 461"/>
                <a:gd name="T32" fmla="*/ 122 w 340"/>
                <a:gd name="T33" fmla="*/ 0 h 461"/>
                <a:gd name="T34" fmla="*/ 0 w 340"/>
                <a:gd name="T35" fmla="*/ 98 h 461"/>
                <a:gd name="T36" fmla="*/ 16 w 340"/>
                <a:gd name="T37" fmla="*/ 128 h 461"/>
                <a:gd name="T38" fmla="*/ 16 w 340"/>
                <a:gd name="T39" fmla="*/ 160 h 461"/>
                <a:gd name="T40" fmla="*/ 17 w 340"/>
                <a:gd name="T41" fmla="*/ 190 h 461"/>
                <a:gd name="T42" fmla="*/ 37 w 340"/>
                <a:gd name="T43" fmla="*/ 220 h 461"/>
                <a:gd name="T44" fmla="*/ 60 w 340"/>
                <a:gd name="T45" fmla="*/ 245 h 461"/>
                <a:gd name="T46" fmla="*/ 73 w 340"/>
                <a:gd name="T47" fmla="*/ 263 h 461"/>
                <a:gd name="T48" fmla="*/ 85 w 340"/>
                <a:gd name="T49" fmla="*/ 295 h 461"/>
                <a:gd name="T50" fmla="*/ 96 w 340"/>
                <a:gd name="T51" fmla="*/ 318 h 461"/>
                <a:gd name="T52" fmla="*/ 101 w 340"/>
                <a:gd name="T53" fmla="*/ 349 h 461"/>
                <a:gd name="T54" fmla="*/ 115 w 340"/>
                <a:gd name="T55" fmla="*/ 375 h 461"/>
                <a:gd name="T56" fmla="*/ 117 w 340"/>
                <a:gd name="T57" fmla="*/ 406 h 461"/>
                <a:gd name="T58" fmla="*/ 121 w 340"/>
                <a:gd name="T59" fmla="*/ 430 h 461"/>
                <a:gd name="T60" fmla="*/ 133 w 340"/>
                <a:gd name="T61" fmla="*/ 455 h 461"/>
                <a:gd name="T62" fmla="*/ 133 w 340"/>
                <a:gd name="T63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0" h="461">
                  <a:moveTo>
                    <a:pt x="133" y="461"/>
                  </a:moveTo>
                  <a:lnTo>
                    <a:pt x="242" y="363"/>
                  </a:lnTo>
                  <a:lnTo>
                    <a:pt x="272" y="336"/>
                  </a:lnTo>
                  <a:lnTo>
                    <a:pt x="283" y="325"/>
                  </a:lnTo>
                  <a:lnTo>
                    <a:pt x="324" y="333"/>
                  </a:lnTo>
                  <a:lnTo>
                    <a:pt x="311" y="322"/>
                  </a:lnTo>
                  <a:lnTo>
                    <a:pt x="320" y="308"/>
                  </a:lnTo>
                  <a:lnTo>
                    <a:pt x="325" y="295"/>
                  </a:lnTo>
                  <a:lnTo>
                    <a:pt x="340" y="286"/>
                  </a:lnTo>
                  <a:lnTo>
                    <a:pt x="338" y="270"/>
                  </a:lnTo>
                  <a:lnTo>
                    <a:pt x="332" y="258"/>
                  </a:lnTo>
                  <a:lnTo>
                    <a:pt x="322" y="240"/>
                  </a:lnTo>
                  <a:lnTo>
                    <a:pt x="331" y="228"/>
                  </a:lnTo>
                  <a:lnTo>
                    <a:pt x="318" y="217"/>
                  </a:lnTo>
                  <a:lnTo>
                    <a:pt x="308" y="228"/>
                  </a:lnTo>
                  <a:lnTo>
                    <a:pt x="306" y="215"/>
                  </a:lnTo>
                  <a:lnTo>
                    <a:pt x="297" y="208"/>
                  </a:lnTo>
                  <a:lnTo>
                    <a:pt x="290" y="194"/>
                  </a:lnTo>
                  <a:lnTo>
                    <a:pt x="292" y="178"/>
                  </a:lnTo>
                  <a:lnTo>
                    <a:pt x="283" y="171"/>
                  </a:lnTo>
                  <a:lnTo>
                    <a:pt x="268" y="153"/>
                  </a:lnTo>
                  <a:lnTo>
                    <a:pt x="274" y="137"/>
                  </a:lnTo>
                  <a:lnTo>
                    <a:pt x="276" y="124"/>
                  </a:lnTo>
                  <a:lnTo>
                    <a:pt x="261" y="99"/>
                  </a:lnTo>
                  <a:lnTo>
                    <a:pt x="243" y="85"/>
                  </a:lnTo>
                  <a:lnTo>
                    <a:pt x="243" y="69"/>
                  </a:lnTo>
                  <a:lnTo>
                    <a:pt x="231" y="67"/>
                  </a:lnTo>
                  <a:lnTo>
                    <a:pt x="211" y="55"/>
                  </a:lnTo>
                  <a:lnTo>
                    <a:pt x="211" y="39"/>
                  </a:lnTo>
                  <a:lnTo>
                    <a:pt x="199" y="32"/>
                  </a:lnTo>
                  <a:lnTo>
                    <a:pt x="172" y="32"/>
                  </a:lnTo>
                  <a:lnTo>
                    <a:pt x="149" y="19"/>
                  </a:lnTo>
                  <a:lnTo>
                    <a:pt x="135" y="7"/>
                  </a:lnTo>
                  <a:lnTo>
                    <a:pt x="122" y="0"/>
                  </a:lnTo>
                  <a:lnTo>
                    <a:pt x="9" y="82"/>
                  </a:lnTo>
                  <a:lnTo>
                    <a:pt x="0" y="98"/>
                  </a:lnTo>
                  <a:lnTo>
                    <a:pt x="12" y="112"/>
                  </a:lnTo>
                  <a:lnTo>
                    <a:pt x="16" y="128"/>
                  </a:lnTo>
                  <a:lnTo>
                    <a:pt x="16" y="147"/>
                  </a:lnTo>
                  <a:lnTo>
                    <a:pt x="16" y="160"/>
                  </a:lnTo>
                  <a:lnTo>
                    <a:pt x="16" y="176"/>
                  </a:lnTo>
                  <a:lnTo>
                    <a:pt x="17" y="190"/>
                  </a:lnTo>
                  <a:lnTo>
                    <a:pt x="26" y="203"/>
                  </a:lnTo>
                  <a:lnTo>
                    <a:pt x="37" y="220"/>
                  </a:lnTo>
                  <a:lnTo>
                    <a:pt x="48" y="229"/>
                  </a:lnTo>
                  <a:lnTo>
                    <a:pt x="60" y="245"/>
                  </a:lnTo>
                  <a:lnTo>
                    <a:pt x="69" y="251"/>
                  </a:lnTo>
                  <a:lnTo>
                    <a:pt x="73" y="263"/>
                  </a:lnTo>
                  <a:lnTo>
                    <a:pt x="85" y="276"/>
                  </a:lnTo>
                  <a:lnTo>
                    <a:pt x="85" y="295"/>
                  </a:lnTo>
                  <a:lnTo>
                    <a:pt x="94" y="306"/>
                  </a:lnTo>
                  <a:lnTo>
                    <a:pt x="96" y="318"/>
                  </a:lnTo>
                  <a:lnTo>
                    <a:pt x="98" y="331"/>
                  </a:lnTo>
                  <a:lnTo>
                    <a:pt x="101" y="349"/>
                  </a:lnTo>
                  <a:lnTo>
                    <a:pt x="114" y="359"/>
                  </a:lnTo>
                  <a:lnTo>
                    <a:pt x="115" y="375"/>
                  </a:lnTo>
                  <a:lnTo>
                    <a:pt x="115" y="388"/>
                  </a:lnTo>
                  <a:lnTo>
                    <a:pt x="117" y="406"/>
                  </a:lnTo>
                  <a:lnTo>
                    <a:pt x="126" y="418"/>
                  </a:lnTo>
                  <a:lnTo>
                    <a:pt x="121" y="430"/>
                  </a:lnTo>
                  <a:lnTo>
                    <a:pt x="122" y="445"/>
                  </a:lnTo>
                  <a:lnTo>
                    <a:pt x="133" y="455"/>
                  </a:lnTo>
                  <a:lnTo>
                    <a:pt x="133" y="461"/>
                  </a:lnTo>
                  <a:lnTo>
                    <a:pt x="133" y="461"/>
                  </a:lnTo>
                  <a:lnTo>
                    <a:pt x="133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37">
              <a:extLst>
                <a:ext uri="{FF2B5EF4-FFF2-40B4-BE49-F238E27FC236}">
                  <a16:creationId xmlns:a16="http://schemas.microsoft.com/office/drawing/2014/main" id="{1E675CDD-9447-62E9-0011-436A129354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72712" y="8092950"/>
              <a:ext cx="1097727" cy="1142901"/>
            </a:xfrm>
            <a:custGeom>
              <a:avLst/>
              <a:gdLst>
                <a:gd name="T0" fmla="*/ 240 w 486"/>
                <a:gd name="T1" fmla="*/ 500 h 506"/>
                <a:gd name="T2" fmla="*/ 290 w 486"/>
                <a:gd name="T3" fmla="*/ 493 h 506"/>
                <a:gd name="T4" fmla="*/ 310 w 486"/>
                <a:gd name="T5" fmla="*/ 467 h 506"/>
                <a:gd name="T6" fmla="*/ 326 w 486"/>
                <a:gd name="T7" fmla="*/ 408 h 506"/>
                <a:gd name="T8" fmla="*/ 351 w 486"/>
                <a:gd name="T9" fmla="*/ 369 h 506"/>
                <a:gd name="T10" fmla="*/ 377 w 486"/>
                <a:gd name="T11" fmla="*/ 289 h 506"/>
                <a:gd name="T12" fmla="*/ 470 w 486"/>
                <a:gd name="T13" fmla="*/ 271 h 506"/>
                <a:gd name="T14" fmla="*/ 486 w 486"/>
                <a:gd name="T15" fmla="*/ 214 h 506"/>
                <a:gd name="T16" fmla="*/ 413 w 486"/>
                <a:gd name="T17" fmla="*/ 125 h 506"/>
                <a:gd name="T18" fmla="*/ 379 w 486"/>
                <a:gd name="T19" fmla="*/ 30 h 506"/>
                <a:gd name="T20" fmla="*/ 354 w 486"/>
                <a:gd name="T21" fmla="*/ 20 h 506"/>
                <a:gd name="T22" fmla="*/ 327 w 486"/>
                <a:gd name="T23" fmla="*/ 27 h 506"/>
                <a:gd name="T24" fmla="*/ 299 w 486"/>
                <a:gd name="T25" fmla="*/ 20 h 506"/>
                <a:gd name="T26" fmla="*/ 272 w 486"/>
                <a:gd name="T27" fmla="*/ 7 h 506"/>
                <a:gd name="T28" fmla="*/ 240 w 486"/>
                <a:gd name="T29" fmla="*/ 0 h 506"/>
                <a:gd name="T30" fmla="*/ 206 w 486"/>
                <a:gd name="T31" fmla="*/ 14 h 506"/>
                <a:gd name="T32" fmla="*/ 171 w 486"/>
                <a:gd name="T33" fmla="*/ 20 h 506"/>
                <a:gd name="T34" fmla="*/ 171 w 486"/>
                <a:gd name="T35" fmla="*/ 47 h 506"/>
                <a:gd name="T36" fmla="*/ 155 w 486"/>
                <a:gd name="T37" fmla="*/ 70 h 506"/>
                <a:gd name="T38" fmla="*/ 126 w 486"/>
                <a:gd name="T39" fmla="*/ 118 h 506"/>
                <a:gd name="T40" fmla="*/ 108 w 486"/>
                <a:gd name="T41" fmla="*/ 152 h 506"/>
                <a:gd name="T42" fmla="*/ 107 w 486"/>
                <a:gd name="T43" fmla="*/ 191 h 506"/>
                <a:gd name="T44" fmla="*/ 57 w 486"/>
                <a:gd name="T45" fmla="*/ 226 h 506"/>
                <a:gd name="T46" fmla="*/ 34 w 486"/>
                <a:gd name="T47" fmla="*/ 265 h 506"/>
                <a:gd name="T48" fmla="*/ 37 w 486"/>
                <a:gd name="T49" fmla="*/ 290 h 506"/>
                <a:gd name="T50" fmla="*/ 12 w 486"/>
                <a:gd name="T51" fmla="*/ 297 h 506"/>
                <a:gd name="T52" fmla="*/ 11 w 486"/>
                <a:gd name="T53" fmla="*/ 310 h 506"/>
                <a:gd name="T54" fmla="*/ 57 w 486"/>
                <a:gd name="T55" fmla="*/ 310 h 506"/>
                <a:gd name="T56" fmla="*/ 105 w 486"/>
                <a:gd name="T57" fmla="*/ 315 h 506"/>
                <a:gd name="T58" fmla="*/ 141 w 486"/>
                <a:gd name="T59" fmla="*/ 337 h 506"/>
                <a:gd name="T60" fmla="*/ 187 w 486"/>
                <a:gd name="T61" fmla="*/ 358 h 506"/>
                <a:gd name="T62" fmla="*/ 189 w 486"/>
                <a:gd name="T63" fmla="*/ 394 h 506"/>
                <a:gd name="T64" fmla="*/ 181 w 486"/>
                <a:gd name="T65" fmla="*/ 429 h 506"/>
                <a:gd name="T66" fmla="*/ 187 w 486"/>
                <a:gd name="T67" fmla="*/ 458 h 506"/>
                <a:gd name="T68" fmla="*/ 215 w 486"/>
                <a:gd name="T69" fmla="*/ 474 h 506"/>
                <a:gd name="T70" fmla="*/ 221 w 486"/>
                <a:gd name="T71" fmla="*/ 504 h 506"/>
                <a:gd name="T72" fmla="*/ 228 w 486"/>
                <a:gd name="T73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6" h="506">
                  <a:moveTo>
                    <a:pt x="228" y="506"/>
                  </a:moveTo>
                  <a:lnTo>
                    <a:pt x="240" y="500"/>
                  </a:lnTo>
                  <a:lnTo>
                    <a:pt x="283" y="502"/>
                  </a:lnTo>
                  <a:lnTo>
                    <a:pt x="290" y="493"/>
                  </a:lnTo>
                  <a:lnTo>
                    <a:pt x="315" y="477"/>
                  </a:lnTo>
                  <a:lnTo>
                    <a:pt x="310" y="467"/>
                  </a:lnTo>
                  <a:lnTo>
                    <a:pt x="308" y="451"/>
                  </a:lnTo>
                  <a:lnTo>
                    <a:pt x="326" y="408"/>
                  </a:lnTo>
                  <a:lnTo>
                    <a:pt x="338" y="386"/>
                  </a:lnTo>
                  <a:lnTo>
                    <a:pt x="351" y="369"/>
                  </a:lnTo>
                  <a:lnTo>
                    <a:pt x="352" y="333"/>
                  </a:lnTo>
                  <a:lnTo>
                    <a:pt x="377" y="289"/>
                  </a:lnTo>
                  <a:lnTo>
                    <a:pt x="429" y="253"/>
                  </a:lnTo>
                  <a:lnTo>
                    <a:pt x="470" y="271"/>
                  </a:lnTo>
                  <a:lnTo>
                    <a:pt x="472" y="255"/>
                  </a:lnTo>
                  <a:lnTo>
                    <a:pt x="486" y="214"/>
                  </a:lnTo>
                  <a:lnTo>
                    <a:pt x="425" y="155"/>
                  </a:lnTo>
                  <a:lnTo>
                    <a:pt x="413" y="125"/>
                  </a:lnTo>
                  <a:lnTo>
                    <a:pt x="386" y="50"/>
                  </a:lnTo>
                  <a:lnTo>
                    <a:pt x="379" y="30"/>
                  </a:lnTo>
                  <a:lnTo>
                    <a:pt x="374" y="20"/>
                  </a:lnTo>
                  <a:lnTo>
                    <a:pt x="354" y="20"/>
                  </a:lnTo>
                  <a:lnTo>
                    <a:pt x="342" y="22"/>
                  </a:lnTo>
                  <a:lnTo>
                    <a:pt x="327" y="27"/>
                  </a:lnTo>
                  <a:lnTo>
                    <a:pt x="315" y="22"/>
                  </a:lnTo>
                  <a:lnTo>
                    <a:pt x="299" y="20"/>
                  </a:lnTo>
                  <a:lnTo>
                    <a:pt x="288" y="14"/>
                  </a:lnTo>
                  <a:lnTo>
                    <a:pt x="272" y="7"/>
                  </a:lnTo>
                  <a:lnTo>
                    <a:pt x="253" y="7"/>
                  </a:lnTo>
                  <a:lnTo>
                    <a:pt x="240" y="0"/>
                  </a:lnTo>
                  <a:lnTo>
                    <a:pt x="221" y="4"/>
                  </a:lnTo>
                  <a:lnTo>
                    <a:pt x="206" y="14"/>
                  </a:lnTo>
                  <a:lnTo>
                    <a:pt x="187" y="18"/>
                  </a:lnTo>
                  <a:lnTo>
                    <a:pt x="171" y="20"/>
                  </a:lnTo>
                  <a:lnTo>
                    <a:pt x="162" y="32"/>
                  </a:lnTo>
                  <a:lnTo>
                    <a:pt x="171" y="47"/>
                  </a:lnTo>
                  <a:lnTo>
                    <a:pt x="169" y="63"/>
                  </a:lnTo>
                  <a:lnTo>
                    <a:pt x="155" y="70"/>
                  </a:lnTo>
                  <a:lnTo>
                    <a:pt x="137" y="103"/>
                  </a:lnTo>
                  <a:lnTo>
                    <a:pt x="126" y="118"/>
                  </a:lnTo>
                  <a:lnTo>
                    <a:pt x="110" y="132"/>
                  </a:lnTo>
                  <a:lnTo>
                    <a:pt x="108" y="152"/>
                  </a:lnTo>
                  <a:lnTo>
                    <a:pt x="126" y="173"/>
                  </a:lnTo>
                  <a:lnTo>
                    <a:pt x="107" y="191"/>
                  </a:lnTo>
                  <a:lnTo>
                    <a:pt x="87" y="191"/>
                  </a:lnTo>
                  <a:lnTo>
                    <a:pt x="57" y="226"/>
                  </a:lnTo>
                  <a:lnTo>
                    <a:pt x="32" y="242"/>
                  </a:lnTo>
                  <a:lnTo>
                    <a:pt x="34" y="265"/>
                  </a:lnTo>
                  <a:lnTo>
                    <a:pt x="57" y="287"/>
                  </a:lnTo>
                  <a:lnTo>
                    <a:pt x="37" y="290"/>
                  </a:lnTo>
                  <a:lnTo>
                    <a:pt x="25" y="306"/>
                  </a:lnTo>
                  <a:lnTo>
                    <a:pt x="12" y="297"/>
                  </a:lnTo>
                  <a:lnTo>
                    <a:pt x="0" y="299"/>
                  </a:lnTo>
                  <a:lnTo>
                    <a:pt x="11" y="310"/>
                  </a:lnTo>
                  <a:lnTo>
                    <a:pt x="37" y="306"/>
                  </a:lnTo>
                  <a:lnTo>
                    <a:pt x="57" y="310"/>
                  </a:lnTo>
                  <a:lnTo>
                    <a:pt x="78" y="319"/>
                  </a:lnTo>
                  <a:lnTo>
                    <a:pt x="105" y="315"/>
                  </a:lnTo>
                  <a:lnTo>
                    <a:pt x="126" y="324"/>
                  </a:lnTo>
                  <a:lnTo>
                    <a:pt x="141" y="337"/>
                  </a:lnTo>
                  <a:lnTo>
                    <a:pt x="160" y="346"/>
                  </a:lnTo>
                  <a:lnTo>
                    <a:pt x="187" y="358"/>
                  </a:lnTo>
                  <a:lnTo>
                    <a:pt x="196" y="369"/>
                  </a:lnTo>
                  <a:lnTo>
                    <a:pt x="189" y="394"/>
                  </a:lnTo>
                  <a:lnTo>
                    <a:pt x="190" y="413"/>
                  </a:lnTo>
                  <a:lnTo>
                    <a:pt x="181" y="429"/>
                  </a:lnTo>
                  <a:lnTo>
                    <a:pt x="176" y="443"/>
                  </a:lnTo>
                  <a:lnTo>
                    <a:pt x="187" y="458"/>
                  </a:lnTo>
                  <a:lnTo>
                    <a:pt x="203" y="463"/>
                  </a:lnTo>
                  <a:lnTo>
                    <a:pt x="215" y="474"/>
                  </a:lnTo>
                  <a:lnTo>
                    <a:pt x="222" y="488"/>
                  </a:lnTo>
                  <a:lnTo>
                    <a:pt x="221" y="504"/>
                  </a:lnTo>
                  <a:lnTo>
                    <a:pt x="228" y="506"/>
                  </a:lnTo>
                  <a:lnTo>
                    <a:pt x="228" y="506"/>
                  </a:lnTo>
                  <a:lnTo>
                    <a:pt x="228" y="5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38">
              <a:extLst>
                <a:ext uri="{FF2B5EF4-FFF2-40B4-BE49-F238E27FC236}">
                  <a16:creationId xmlns:a16="http://schemas.microsoft.com/office/drawing/2014/main" id="{1E0F758D-24D1-0489-2B34-1217F07BA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50110" y="9251661"/>
              <a:ext cx="555640" cy="469809"/>
            </a:xfrm>
            <a:custGeom>
              <a:avLst/>
              <a:gdLst>
                <a:gd name="T0" fmla="*/ 210 w 246"/>
                <a:gd name="T1" fmla="*/ 208 h 208"/>
                <a:gd name="T2" fmla="*/ 230 w 246"/>
                <a:gd name="T3" fmla="*/ 187 h 208"/>
                <a:gd name="T4" fmla="*/ 246 w 246"/>
                <a:gd name="T5" fmla="*/ 167 h 208"/>
                <a:gd name="T6" fmla="*/ 233 w 246"/>
                <a:gd name="T7" fmla="*/ 162 h 208"/>
                <a:gd name="T8" fmla="*/ 224 w 246"/>
                <a:gd name="T9" fmla="*/ 158 h 208"/>
                <a:gd name="T10" fmla="*/ 212 w 246"/>
                <a:gd name="T11" fmla="*/ 146 h 208"/>
                <a:gd name="T12" fmla="*/ 206 w 246"/>
                <a:gd name="T13" fmla="*/ 133 h 208"/>
                <a:gd name="T14" fmla="*/ 196 w 246"/>
                <a:gd name="T15" fmla="*/ 124 h 208"/>
                <a:gd name="T16" fmla="*/ 194 w 246"/>
                <a:gd name="T17" fmla="*/ 112 h 208"/>
                <a:gd name="T18" fmla="*/ 192 w 246"/>
                <a:gd name="T19" fmla="*/ 100 h 208"/>
                <a:gd name="T20" fmla="*/ 190 w 246"/>
                <a:gd name="T21" fmla="*/ 85 h 208"/>
                <a:gd name="T22" fmla="*/ 185 w 246"/>
                <a:gd name="T23" fmla="*/ 76 h 208"/>
                <a:gd name="T24" fmla="*/ 173 w 246"/>
                <a:gd name="T25" fmla="*/ 64 h 208"/>
                <a:gd name="T26" fmla="*/ 174 w 246"/>
                <a:gd name="T27" fmla="*/ 51 h 208"/>
                <a:gd name="T28" fmla="*/ 167 w 246"/>
                <a:gd name="T29" fmla="*/ 37 h 208"/>
                <a:gd name="T30" fmla="*/ 155 w 246"/>
                <a:gd name="T31" fmla="*/ 34 h 208"/>
                <a:gd name="T32" fmla="*/ 142 w 246"/>
                <a:gd name="T33" fmla="*/ 28 h 208"/>
                <a:gd name="T34" fmla="*/ 133 w 246"/>
                <a:gd name="T35" fmla="*/ 18 h 208"/>
                <a:gd name="T36" fmla="*/ 121 w 246"/>
                <a:gd name="T37" fmla="*/ 12 h 208"/>
                <a:gd name="T38" fmla="*/ 110 w 246"/>
                <a:gd name="T39" fmla="*/ 2 h 208"/>
                <a:gd name="T40" fmla="*/ 91 w 246"/>
                <a:gd name="T41" fmla="*/ 0 h 208"/>
                <a:gd name="T42" fmla="*/ 71 w 246"/>
                <a:gd name="T43" fmla="*/ 7 h 208"/>
                <a:gd name="T44" fmla="*/ 57 w 246"/>
                <a:gd name="T45" fmla="*/ 9 h 208"/>
                <a:gd name="T46" fmla="*/ 20 w 246"/>
                <a:gd name="T47" fmla="*/ 3 h 208"/>
                <a:gd name="T48" fmla="*/ 0 w 246"/>
                <a:gd name="T49" fmla="*/ 2 h 208"/>
                <a:gd name="T50" fmla="*/ 4 w 246"/>
                <a:gd name="T51" fmla="*/ 21 h 208"/>
                <a:gd name="T52" fmla="*/ 18 w 246"/>
                <a:gd name="T53" fmla="*/ 68 h 208"/>
                <a:gd name="T54" fmla="*/ 21 w 246"/>
                <a:gd name="T55" fmla="*/ 94 h 208"/>
                <a:gd name="T56" fmla="*/ 39 w 246"/>
                <a:gd name="T57" fmla="*/ 180 h 208"/>
                <a:gd name="T58" fmla="*/ 93 w 246"/>
                <a:gd name="T59" fmla="*/ 203 h 208"/>
                <a:gd name="T60" fmla="*/ 114 w 246"/>
                <a:gd name="T61" fmla="*/ 208 h 208"/>
                <a:gd name="T62" fmla="*/ 162 w 246"/>
                <a:gd name="T63" fmla="*/ 208 h 208"/>
                <a:gd name="T64" fmla="*/ 210 w 246"/>
                <a:gd name="T65" fmla="*/ 208 h 208"/>
                <a:gd name="T66" fmla="*/ 210 w 246"/>
                <a:gd name="T67" fmla="*/ 208 h 208"/>
                <a:gd name="T68" fmla="*/ 210 w 246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" h="208">
                  <a:moveTo>
                    <a:pt x="210" y="208"/>
                  </a:moveTo>
                  <a:lnTo>
                    <a:pt x="230" y="187"/>
                  </a:lnTo>
                  <a:lnTo>
                    <a:pt x="246" y="167"/>
                  </a:lnTo>
                  <a:lnTo>
                    <a:pt x="233" y="162"/>
                  </a:lnTo>
                  <a:lnTo>
                    <a:pt x="224" y="158"/>
                  </a:lnTo>
                  <a:lnTo>
                    <a:pt x="212" y="146"/>
                  </a:lnTo>
                  <a:lnTo>
                    <a:pt x="206" y="133"/>
                  </a:lnTo>
                  <a:lnTo>
                    <a:pt x="196" y="124"/>
                  </a:lnTo>
                  <a:lnTo>
                    <a:pt x="194" y="112"/>
                  </a:lnTo>
                  <a:lnTo>
                    <a:pt x="192" y="100"/>
                  </a:lnTo>
                  <a:lnTo>
                    <a:pt x="190" y="85"/>
                  </a:lnTo>
                  <a:lnTo>
                    <a:pt x="185" y="76"/>
                  </a:lnTo>
                  <a:lnTo>
                    <a:pt x="173" y="64"/>
                  </a:lnTo>
                  <a:lnTo>
                    <a:pt x="174" y="51"/>
                  </a:lnTo>
                  <a:lnTo>
                    <a:pt x="167" y="37"/>
                  </a:lnTo>
                  <a:lnTo>
                    <a:pt x="155" y="34"/>
                  </a:lnTo>
                  <a:lnTo>
                    <a:pt x="142" y="28"/>
                  </a:lnTo>
                  <a:lnTo>
                    <a:pt x="133" y="18"/>
                  </a:lnTo>
                  <a:lnTo>
                    <a:pt x="121" y="12"/>
                  </a:lnTo>
                  <a:lnTo>
                    <a:pt x="110" y="2"/>
                  </a:lnTo>
                  <a:lnTo>
                    <a:pt x="91" y="0"/>
                  </a:lnTo>
                  <a:lnTo>
                    <a:pt x="71" y="7"/>
                  </a:lnTo>
                  <a:lnTo>
                    <a:pt x="57" y="9"/>
                  </a:lnTo>
                  <a:lnTo>
                    <a:pt x="20" y="3"/>
                  </a:lnTo>
                  <a:lnTo>
                    <a:pt x="0" y="2"/>
                  </a:lnTo>
                  <a:lnTo>
                    <a:pt x="4" y="21"/>
                  </a:lnTo>
                  <a:lnTo>
                    <a:pt x="18" y="68"/>
                  </a:lnTo>
                  <a:lnTo>
                    <a:pt x="21" y="94"/>
                  </a:lnTo>
                  <a:lnTo>
                    <a:pt x="39" y="180"/>
                  </a:lnTo>
                  <a:lnTo>
                    <a:pt x="93" y="203"/>
                  </a:lnTo>
                  <a:lnTo>
                    <a:pt x="114" y="208"/>
                  </a:lnTo>
                  <a:lnTo>
                    <a:pt x="162" y="208"/>
                  </a:lnTo>
                  <a:lnTo>
                    <a:pt x="210" y="208"/>
                  </a:lnTo>
                  <a:lnTo>
                    <a:pt x="210" y="208"/>
                  </a:lnTo>
                  <a:lnTo>
                    <a:pt x="210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39">
              <a:extLst>
                <a:ext uri="{FF2B5EF4-FFF2-40B4-BE49-F238E27FC236}">
                  <a16:creationId xmlns:a16="http://schemas.microsoft.com/office/drawing/2014/main" id="{8105F1D9-EB1C-5817-7CE1-CE414E7DDA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4951" y="7087829"/>
              <a:ext cx="743112" cy="1163230"/>
            </a:xfrm>
            <a:custGeom>
              <a:avLst/>
              <a:gdLst>
                <a:gd name="T0" fmla="*/ 183 w 329"/>
                <a:gd name="T1" fmla="*/ 515 h 515"/>
                <a:gd name="T2" fmla="*/ 197 w 329"/>
                <a:gd name="T3" fmla="*/ 506 h 515"/>
                <a:gd name="T4" fmla="*/ 208 w 329"/>
                <a:gd name="T5" fmla="*/ 499 h 515"/>
                <a:gd name="T6" fmla="*/ 194 w 329"/>
                <a:gd name="T7" fmla="*/ 481 h 515"/>
                <a:gd name="T8" fmla="*/ 192 w 329"/>
                <a:gd name="T9" fmla="*/ 467 h 515"/>
                <a:gd name="T10" fmla="*/ 210 w 329"/>
                <a:gd name="T11" fmla="*/ 467 h 515"/>
                <a:gd name="T12" fmla="*/ 231 w 329"/>
                <a:gd name="T13" fmla="*/ 465 h 515"/>
                <a:gd name="T14" fmla="*/ 240 w 329"/>
                <a:gd name="T15" fmla="*/ 451 h 515"/>
                <a:gd name="T16" fmla="*/ 260 w 329"/>
                <a:gd name="T17" fmla="*/ 443 h 515"/>
                <a:gd name="T18" fmla="*/ 288 w 329"/>
                <a:gd name="T19" fmla="*/ 395 h 515"/>
                <a:gd name="T20" fmla="*/ 300 w 329"/>
                <a:gd name="T21" fmla="*/ 347 h 515"/>
                <a:gd name="T22" fmla="*/ 295 w 329"/>
                <a:gd name="T23" fmla="*/ 299 h 515"/>
                <a:gd name="T24" fmla="*/ 288 w 329"/>
                <a:gd name="T25" fmla="*/ 246 h 515"/>
                <a:gd name="T26" fmla="*/ 286 w 329"/>
                <a:gd name="T27" fmla="*/ 233 h 515"/>
                <a:gd name="T28" fmla="*/ 292 w 329"/>
                <a:gd name="T29" fmla="*/ 185 h 515"/>
                <a:gd name="T30" fmla="*/ 304 w 329"/>
                <a:gd name="T31" fmla="*/ 144 h 515"/>
                <a:gd name="T32" fmla="*/ 315 w 329"/>
                <a:gd name="T33" fmla="*/ 107 h 515"/>
                <a:gd name="T34" fmla="*/ 329 w 329"/>
                <a:gd name="T35" fmla="*/ 77 h 515"/>
                <a:gd name="T36" fmla="*/ 316 w 329"/>
                <a:gd name="T37" fmla="*/ 63 h 515"/>
                <a:gd name="T38" fmla="*/ 309 w 329"/>
                <a:gd name="T39" fmla="*/ 48 h 515"/>
                <a:gd name="T40" fmla="*/ 297 w 329"/>
                <a:gd name="T41" fmla="*/ 41 h 515"/>
                <a:gd name="T42" fmla="*/ 284 w 329"/>
                <a:gd name="T43" fmla="*/ 32 h 515"/>
                <a:gd name="T44" fmla="*/ 274 w 329"/>
                <a:gd name="T45" fmla="*/ 22 h 515"/>
                <a:gd name="T46" fmla="*/ 258 w 329"/>
                <a:gd name="T47" fmla="*/ 13 h 515"/>
                <a:gd name="T48" fmla="*/ 235 w 329"/>
                <a:gd name="T49" fmla="*/ 0 h 515"/>
                <a:gd name="T50" fmla="*/ 219 w 329"/>
                <a:gd name="T51" fmla="*/ 2 h 515"/>
                <a:gd name="T52" fmla="*/ 172 w 329"/>
                <a:gd name="T53" fmla="*/ 38 h 515"/>
                <a:gd name="T54" fmla="*/ 142 w 329"/>
                <a:gd name="T55" fmla="*/ 61 h 515"/>
                <a:gd name="T56" fmla="*/ 92 w 329"/>
                <a:gd name="T57" fmla="*/ 105 h 515"/>
                <a:gd name="T58" fmla="*/ 57 w 329"/>
                <a:gd name="T59" fmla="*/ 137 h 515"/>
                <a:gd name="T60" fmla="*/ 67 w 329"/>
                <a:gd name="T61" fmla="*/ 152 h 515"/>
                <a:gd name="T62" fmla="*/ 62 w 329"/>
                <a:gd name="T63" fmla="*/ 164 h 515"/>
                <a:gd name="T64" fmla="*/ 64 w 329"/>
                <a:gd name="T65" fmla="*/ 180 h 515"/>
                <a:gd name="T66" fmla="*/ 35 w 329"/>
                <a:gd name="T67" fmla="*/ 180 h 515"/>
                <a:gd name="T68" fmla="*/ 16 w 329"/>
                <a:gd name="T69" fmla="*/ 180 h 515"/>
                <a:gd name="T70" fmla="*/ 0 w 329"/>
                <a:gd name="T71" fmla="*/ 178 h 515"/>
                <a:gd name="T72" fmla="*/ 7 w 329"/>
                <a:gd name="T73" fmla="*/ 192 h 515"/>
                <a:gd name="T74" fmla="*/ 19 w 329"/>
                <a:gd name="T75" fmla="*/ 203 h 515"/>
                <a:gd name="T76" fmla="*/ 17 w 329"/>
                <a:gd name="T77" fmla="*/ 216 h 515"/>
                <a:gd name="T78" fmla="*/ 26 w 329"/>
                <a:gd name="T79" fmla="*/ 226 h 515"/>
                <a:gd name="T80" fmla="*/ 33 w 329"/>
                <a:gd name="T81" fmla="*/ 237 h 515"/>
                <a:gd name="T82" fmla="*/ 42 w 329"/>
                <a:gd name="T83" fmla="*/ 251 h 515"/>
                <a:gd name="T84" fmla="*/ 48 w 329"/>
                <a:gd name="T85" fmla="*/ 262 h 515"/>
                <a:gd name="T86" fmla="*/ 62 w 329"/>
                <a:gd name="T87" fmla="*/ 267 h 515"/>
                <a:gd name="T88" fmla="*/ 71 w 329"/>
                <a:gd name="T89" fmla="*/ 278 h 515"/>
                <a:gd name="T90" fmla="*/ 87 w 329"/>
                <a:gd name="T91" fmla="*/ 276 h 515"/>
                <a:gd name="T92" fmla="*/ 92 w 329"/>
                <a:gd name="T93" fmla="*/ 294 h 515"/>
                <a:gd name="T94" fmla="*/ 98 w 329"/>
                <a:gd name="T95" fmla="*/ 342 h 515"/>
                <a:gd name="T96" fmla="*/ 117 w 329"/>
                <a:gd name="T97" fmla="*/ 370 h 515"/>
                <a:gd name="T98" fmla="*/ 112 w 329"/>
                <a:gd name="T99" fmla="*/ 415 h 515"/>
                <a:gd name="T100" fmla="*/ 108 w 329"/>
                <a:gd name="T101" fmla="*/ 451 h 515"/>
                <a:gd name="T102" fmla="*/ 126 w 329"/>
                <a:gd name="T103" fmla="*/ 479 h 515"/>
                <a:gd name="T104" fmla="*/ 149 w 329"/>
                <a:gd name="T105" fmla="*/ 500 h 515"/>
                <a:gd name="T106" fmla="*/ 167 w 329"/>
                <a:gd name="T107" fmla="*/ 513 h 515"/>
                <a:gd name="T108" fmla="*/ 183 w 329"/>
                <a:gd name="T109" fmla="*/ 515 h 515"/>
                <a:gd name="T110" fmla="*/ 183 w 329"/>
                <a:gd name="T111" fmla="*/ 515 h 515"/>
                <a:gd name="T112" fmla="*/ 183 w 329"/>
                <a:gd name="T113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9" h="515">
                  <a:moveTo>
                    <a:pt x="183" y="515"/>
                  </a:moveTo>
                  <a:lnTo>
                    <a:pt x="197" y="506"/>
                  </a:lnTo>
                  <a:lnTo>
                    <a:pt x="208" y="499"/>
                  </a:lnTo>
                  <a:lnTo>
                    <a:pt x="194" y="481"/>
                  </a:lnTo>
                  <a:lnTo>
                    <a:pt x="192" y="467"/>
                  </a:lnTo>
                  <a:lnTo>
                    <a:pt x="210" y="467"/>
                  </a:lnTo>
                  <a:lnTo>
                    <a:pt x="231" y="465"/>
                  </a:lnTo>
                  <a:lnTo>
                    <a:pt x="240" y="451"/>
                  </a:lnTo>
                  <a:lnTo>
                    <a:pt x="260" y="443"/>
                  </a:lnTo>
                  <a:lnTo>
                    <a:pt x="288" y="395"/>
                  </a:lnTo>
                  <a:lnTo>
                    <a:pt x="300" y="347"/>
                  </a:lnTo>
                  <a:lnTo>
                    <a:pt x="295" y="299"/>
                  </a:lnTo>
                  <a:lnTo>
                    <a:pt x="288" y="246"/>
                  </a:lnTo>
                  <a:lnTo>
                    <a:pt x="286" y="233"/>
                  </a:lnTo>
                  <a:lnTo>
                    <a:pt x="292" y="185"/>
                  </a:lnTo>
                  <a:lnTo>
                    <a:pt x="304" y="144"/>
                  </a:lnTo>
                  <a:lnTo>
                    <a:pt x="315" y="107"/>
                  </a:lnTo>
                  <a:lnTo>
                    <a:pt x="329" y="77"/>
                  </a:lnTo>
                  <a:lnTo>
                    <a:pt x="316" y="63"/>
                  </a:lnTo>
                  <a:lnTo>
                    <a:pt x="309" y="48"/>
                  </a:lnTo>
                  <a:lnTo>
                    <a:pt x="297" y="41"/>
                  </a:lnTo>
                  <a:lnTo>
                    <a:pt x="284" y="32"/>
                  </a:lnTo>
                  <a:lnTo>
                    <a:pt x="274" y="22"/>
                  </a:lnTo>
                  <a:lnTo>
                    <a:pt x="258" y="13"/>
                  </a:lnTo>
                  <a:lnTo>
                    <a:pt x="235" y="0"/>
                  </a:lnTo>
                  <a:lnTo>
                    <a:pt x="219" y="2"/>
                  </a:lnTo>
                  <a:lnTo>
                    <a:pt x="172" y="38"/>
                  </a:lnTo>
                  <a:lnTo>
                    <a:pt x="142" y="61"/>
                  </a:lnTo>
                  <a:lnTo>
                    <a:pt x="92" y="105"/>
                  </a:lnTo>
                  <a:lnTo>
                    <a:pt x="57" y="137"/>
                  </a:lnTo>
                  <a:lnTo>
                    <a:pt x="67" y="152"/>
                  </a:lnTo>
                  <a:lnTo>
                    <a:pt x="62" y="164"/>
                  </a:lnTo>
                  <a:lnTo>
                    <a:pt x="64" y="180"/>
                  </a:lnTo>
                  <a:lnTo>
                    <a:pt x="35" y="180"/>
                  </a:lnTo>
                  <a:lnTo>
                    <a:pt x="16" y="180"/>
                  </a:lnTo>
                  <a:lnTo>
                    <a:pt x="0" y="178"/>
                  </a:lnTo>
                  <a:lnTo>
                    <a:pt x="7" y="192"/>
                  </a:lnTo>
                  <a:lnTo>
                    <a:pt x="19" y="203"/>
                  </a:lnTo>
                  <a:lnTo>
                    <a:pt x="17" y="216"/>
                  </a:lnTo>
                  <a:lnTo>
                    <a:pt x="26" y="226"/>
                  </a:lnTo>
                  <a:lnTo>
                    <a:pt x="33" y="237"/>
                  </a:lnTo>
                  <a:lnTo>
                    <a:pt x="42" y="251"/>
                  </a:lnTo>
                  <a:lnTo>
                    <a:pt x="48" y="262"/>
                  </a:lnTo>
                  <a:lnTo>
                    <a:pt x="62" y="267"/>
                  </a:lnTo>
                  <a:lnTo>
                    <a:pt x="71" y="278"/>
                  </a:lnTo>
                  <a:lnTo>
                    <a:pt x="87" y="276"/>
                  </a:lnTo>
                  <a:lnTo>
                    <a:pt x="92" y="294"/>
                  </a:lnTo>
                  <a:lnTo>
                    <a:pt x="98" y="342"/>
                  </a:lnTo>
                  <a:lnTo>
                    <a:pt x="117" y="370"/>
                  </a:lnTo>
                  <a:lnTo>
                    <a:pt x="112" y="415"/>
                  </a:lnTo>
                  <a:lnTo>
                    <a:pt x="108" y="451"/>
                  </a:lnTo>
                  <a:lnTo>
                    <a:pt x="126" y="479"/>
                  </a:lnTo>
                  <a:lnTo>
                    <a:pt x="149" y="500"/>
                  </a:lnTo>
                  <a:lnTo>
                    <a:pt x="167" y="513"/>
                  </a:lnTo>
                  <a:lnTo>
                    <a:pt x="183" y="515"/>
                  </a:lnTo>
                  <a:lnTo>
                    <a:pt x="183" y="515"/>
                  </a:lnTo>
                  <a:lnTo>
                    <a:pt x="18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40">
              <a:extLst>
                <a:ext uri="{FF2B5EF4-FFF2-40B4-BE49-F238E27FC236}">
                  <a16:creationId xmlns:a16="http://schemas.microsoft.com/office/drawing/2014/main" id="{CF5D6528-9AFF-D3F9-55D0-0D342079F7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12948" y="7835458"/>
              <a:ext cx="659540" cy="727301"/>
            </a:xfrm>
            <a:custGeom>
              <a:avLst/>
              <a:gdLst>
                <a:gd name="T0" fmla="*/ 117 w 292"/>
                <a:gd name="T1" fmla="*/ 322 h 322"/>
                <a:gd name="T2" fmla="*/ 185 w 292"/>
                <a:gd name="T3" fmla="*/ 298 h 322"/>
                <a:gd name="T4" fmla="*/ 240 w 292"/>
                <a:gd name="T5" fmla="*/ 276 h 322"/>
                <a:gd name="T6" fmla="*/ 228 w 292"/>
                <a:gd name="T7" fmla="*/ 271 h 322"/>
                <a:gd name="T8" fmla="*/ 222 w 292"/>
                <a:gd name="T9" fmla="*/ 258 h 322"/>
                <a:gd name="T10" fmla="*/ 222 w 292"/>
                <a:gd name="T11" fmla="*/ 235 h 322"/>
                <a:gd name="T12" fmla="*/ 237 w 292"/>
                <a:gd name="T13" fmla="*/ 198 h 322"/>
                <a:gd name="T14" fmla="*/ 238 w 292"/>
                <a:gd name="T15" fmla="*/ 185 h 322"/>
                <a:gd name="T16" fmla="*/ 247 w 292"/>
                <a:gd name="T17" fmla="*/ 157 h 322"/>
                <a:gd name="T18" fmla="*/ 256 w 292"/>
                <a:gd name="T19" fmla="*/ 136 h 322"/>
                <a:gd name="T20" fmla="*/ 272 w 292"/>
                <a:gd name="T21" fmla="*/ 93 h 322"/>
                <a:gd name="T22" fmla="*/ 278 w 292"/>
                <a:gd name="T23" fmla="*/ 70 h 322"/>
                <a:gd name="T24" fmla="*/ 287 w 292"/>
                <a:gd name="T25" fmla="*/ 48 h 322"/>
                <a:gd name="T26" fmla="*/ 292 w 292"/>
                <a:gd name="T27" fmla="*/ 36 h 322"/>
                <a:gd name="T28" fmla="*/ 285 w 292"/>
                <a:gd name="T29" fmla="*/ 23 h 322"/>
                <a:gd name="T30" fmla="*/ 272 w 292"/>
                <a:gd name="T31" fmla="*/ 15 h 322"/>
                <a:gd name="T32" fmla="*/ 256 w 292"/>
                <a:gd name="T33" fmla="*/ 9 h 322"/>
                <a:gd name="T34" fmla="*/ 244 w 292"/>
                <a:gd name="T35" fmla="*/ 6 h 322"/>
                <a:gd name="T36" fmla="*/ 228 w 292"/>
                <a:gd name="T37" fmla="*/ 0 h 322"/>
                <a:gd name="T38" fmla="*/ 203 w 292"/>
                <a:gd name="T39" fmla="*/ 0 h 322"/>
                <a:gd name="T40" fmla="*/ 176 w 292"/>
                <a:gd name="T41" fmla="*/ 9 h 322"/>
                <a:gd name="T42" fmla="*/ 144 w 292"/>
                <a:gd name="T43" fmla="*/ 25 h 322"/>
                <a:gd name="T44" fmla="*/ 109 w 292"/>
                <a:gd name="T45" fmla="*/ 27 h 322"/>
                <a:gd name="T46" fmla="*/ 46 w 292"/>
                <a:gd name="T47" fmla="*/ 32 h 322"/>
                <a:gd name="T48" fmla="*/ 16 w 292"/>
                <a:gd name="T49" fmla="*/ 64 h 322"/>
                <a:gd name="T50" fmla="*/ 0 w 292"/>
                <a:gd name="T51" fmla="*/ 127 h 322"/>
                <a:gd name="T52" fmla="*/ 7 w 292"/>
                <a:gd name="T53" fmla="*/ 144 h 322"/>
                <a:gd name="T54" fmla="*/ 9 w 292"/>
                <a:gd name="T55" fmla="*/ 153 h 322"/>
                <a:gd name="T56" fmla="*/ 41 w 292"/>
                <a:gd name="T57" fmla="*/ 239 h 322"/>
                <a:gd name="T58" fmla="*/ 48 w 292"/>
                <a:gd name="T59" fmla="*/ 253 h 322"/>
                <a:gd name="T60" fmla="*/ 53 w 292"/>
                <a:gd name="T61" fmla="*/ 269 h 322"/>
                <a:gd name="T62" fmla="*/ 117 w 292"/>
                <a:gd name="T63" fmla="*/ 322 h 322"/>
                <a:gd name="T64" fmla="*/ 117 w 292"/>
                <a:gd name="T65" fmla="*/ 322 h 322"/>
                <a:gd name="T66" fmla="*/ 117 w 292"/>
                <a:gd name="T6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2" h="322">
                  <a:moveTo>
                    <a:pt x="117" y="322"/>
                  </a:moveTo>
                  <a:lnTo>
                    <a:pt x="185" y="298"/>
                  </a:lnTo>
                  <a:lnTo>
                    <a:pt x="240" y="276"/>
                  </a:lnTo>
                  <a:lnTo>
                    <a:pt x="228" y="271"/>
                  </a:lnTo>
                  <a:lnTo>
                    <a:pt x="222" y="258"/>
                  </a:lnTo>
                  <a:lnTo>
                    <a:pt x="222" y="235"/>
                  </a:lnTo>
                  <a:lnTo>
                    <a:pt x="237" y="198"/>
                  </a:lnTo>
                  <a:lnTo>
                    <a:pt x="238" y="185"/>
                  </a:lnTo>
                  <a:lnTo>
                    <a:pt x="247" y="157"/>
                  </a:lnTo>
                  <a:lnTo>
                    <a:pt x="256" y="136"/>
                  </a:lnTo>
                  <a:lnTo>
                    <a:pt x="272" y="93"/>
                  </a:lnTo>
                  <a:lnTo>
                    <a:pt x="278" y="70"/>
                  </a:lnTo>
                  <a:lnTo>
                    <a:pt x="287" y="48"/>
                  </a:lnTo>
                  <a:lnTo>
                    <a:pt x="292" y="36"/>
                  </a:lnTo>
                  <a:lnTo>
                    <a:pt x="285" y="23"/>
                  </a:lnTo>
                  <a:lnTo>
                    <a:pt x="272" y="15"/>
                  </a:lnTo>
                  <a:lnTo>
                    <a:pt x="256" y="9"/>
                  </a:lnTo>
                  <a:lnTo>
                    <a:pt x="244" y="6"/>
                  </a:lnTo>
                  <a:lnTo>
                    <a:pt x="228" y="0"/>
                  </a:lnTo>
                  <a:lnTo>
                    <a:pt x="203" y="0"/>
                  </a:lnTo>
                  <a:lnTo>
                    <a:pt x="176" y="9"/>
                  </a:lnTo>
                  <a:lnTo>
                    <a:pt x="144" y="25"/>
                  </a:lnTo>
                  <a:lnTo>
                    <a:pt x="109" y="27"/>
                  </a:lnTo>
                  <a:lnTo>
                    <a:pt x="46" y="32"/>
                  </a:lnTo>
                  <a:lnTo>
                    <a:pt x="16" y="64"/>
                  </a:lnTo>
                  <a:lnTo>
                    <a:pt x="0" y="127"/>
                  </a:lnTo>
                  <a:lnTo>
                    <a:pt x="7" y="144"/>
                  </a:lnTo>
                  <a:lnTo>
                    <a:pt x="9" y="153"/>
                  </a:lnTo>
                  <a:lnTo>
                    <a:pt x="41" y="239"/>
                  </a:lnTo>
                  <a:lnTo>
                    <a:pt x="48" y="253"/>
                  </a:lnTo>
                  <a:lnTo>
                    <a:pt x="53" y="269"/>
                  </a:lnTo>
                  <a:lnTo>
                    <a:pt x="117" y="322"/>
                  </a:lnTo>
                  <a:lnTo>
                    <a:pt x="117" y="322"/>
                  </a:lnTo>
                  <a:lnTo>
                    <a:pt x="117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41">
              <a:extLst>
                <a:ext uri="{FF2B5EF4-FFF2-40B4-BE49-F238E27FC236}">
                  <a16:creationId xmlns:a16="http://schemas.microsoft.com/office/drawing/2014/main" id="{8E07E651-D858-EE0C-83BE-555B28804B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01261" y="8117795"/>
              <a:ext cx="912514" cy="666317"/>
            </a:xfrm>
            <a:custGeom>
              <a:avLst/>
              <a:gdLst>
                <a:gd name="T0" fmla="*/ 278 w 404"/>
                <a:gd name="T1" fmla="*/ 295 h 295"/>
                <a:gd name="T2" fmla="*/ 281 w 404"/>
                <a:gd name="T3" fmla="*/ 272 h 295"/>
                <a:gd name="T4" fmla="*/ 310 w 404"/>
                <a:gd name="T5" fmla="*/ 276 h 295"/>
                <a:gd name="T6" fmla="*/ 299 w 404"/>
                <a:gd name="T7" fmla="*/ 262 h 295"/>
                <a:gd name="T8" fmla="*/ 287 w 404"/>
                <a:gd name="T9" fmla="*/ 253 h 295"/>
                <a:gd name="T10" fmla="*/ 285 w 404"/>
                <a:gd name="T11" fmla="*/ 240 h 295"/>
                <a:gd name="T12" fmla="*/ 312 w 404"/>
                <a:gd name="T13" fmla="*/ 215 h 295"/>
                <a:gd name="T14" fmla="*/ 326 w 404"/>
                <a:gd name="T15" fmla="*/ 203 h 295"/>
                <a:gd name="T16" fmla="*/ 333 w 404"/>
                <a:gd name="T17" fmla="*/ 194 h 295"/>
                <a:gd name="T18" fmla="*/ 347 w 404"/>
                <a:gd name="T19" fmla="*/ 187 h 295"/>
                <a:gd name="T20" fmla="*/ 358 w 404"/>
                <a:gd name="T21" fmla="*/ 171 h 295"/>
                <a:gd name="T22" fmla="*/ 381 w 404"/>
                <a:gd name="T23" fmla="*/ 165 h 295"/>
                <a:gd name="T24" fmla="*/ 374 w 404"/>
                <a:gd name="T25" fmla="*/ 157 h 295"/>
                <a:gd name="T26" fmla="*/ 361 w 404"/>
                <a:gd name="T27" fmla="*/ 149 h 295"/>
                <a:gd name="T28" fmla="*/ 356 w 404"/>
                <a:gd name="T29" fmla="*/ 135 h 295"/>
                <a:gd name="T30" fmla="*/ 365 w 404"/>
                <a:gd name="T31" fmla="*/ 121 h 295"/>
                <a:gd name="T32" fmla="*/ 379 w 404"/>
                <a:gd name="T33" fmla="*/ 107 h 295"/>
                <a:gd name="T34" fmla="*/ 390 w 404"/>
                <a:gd name="T35" fmla="*/ 98 h 295"/>
                <a:gd name="T36" fmla="*/ 401 w 404"/>
                <a:gd name="T37" fmla="*/ 69 h 295"/>
                <a:gd name="T38" fmla="*/ 404 w 404"/>
                <a:gd name="T39" fmla="*/ 57 h 295"/>
                <a:gd name="T40" fmla="*/ 392 w 404"/>
                <a:gd name="T41" fmla="*/ 55 h 295"/>
                <a:gd name="T42" fmla="*/ 374 w 404"/>
                <a:gd name="T43" fmla="*/ 44 h 295"/>
                <a:gd name="T44" fmla="*/ 363 w 404"/>
                <a:gd name="T45" fmla="*/ 30 h 295"/>
                <a:gd name="T46" fmla="*/ 345 w 404"/>
                <a:gd name="T47" fmla="*/ 14 h 295"/>
                <a:gd name="T48" fmla="*/ 337 w 404"/>
                <a:gd name="T49" fmla="*/ 0 h 295"/>
                <a:gd name="T50" fmla="*/ 317 w 404"/>
                <a:gd name="T51" fmla="*/ 5 h 295"/>
                <a:gd name="T52" fmla="*/ 294 w 404"/>
                <a:gd name="T53" fmla="*/ 9 h 295"/>
                <a:gd name="T54" fmla="*/ 276 w 404"/>
                <a:gd name="T55" fmla="*/ 23 h 295"/>
                <a:gd name="T56" fmla="*/ 264 w 404"/>
                <a:gd name="T57" fmla="*/ 27 h 295"/>
                <a:gd name="T58" fmla="*/ 233 w 404"/>
                <a:gd name="T59" fmla="*/ 36 h 295"/>
                <a:gd name="T60" fmla="*/ 214 w 404"/>
                <a:gd name="T61" fmla="*/ 27 h 295"/>
                <a:gd name="T62" fmla="*/ 201 w 404"/>
                <a:gd name="T63" fmla="*/ 32 h 295"/>
                <a:gd name="T64" fmla="*/ 187 w 404"/>
                <a:gd name="T65" fmla="*/ 41 h 295"/>
                <a:gd name="T66" fmla="*/ 173 w 404"/>
                <a:gd name="T67" fmla="*/ 44 h 295"/>
                <a:gd name="T68" fmla="*/ 160 w 404"/>
                <a:gd name="T69" fmla="*/ 50 h 295"/>
                <a:gd name="T70" fmla="*/ 146 w 404"/>
                <a:gd name="T71" fmla="*/ 55 h 295"/>
                <a:gd name="T72" fmla="*/ 144 w 404"/>
                <a:gd name="T73" fmla="*/ 44 h 295"/>
                <a:gd name="T74" fmla="*/ 135 w 404"/>
                <a:gd name="T75" fmla="*/ 30 h 295"/>
                <a:gd name="T76" fmla="*/ 125 w 404"/>
                <a:gd name="T77" fmla="*/ 23 h 295"/>
                <a:gd name="T78" fmla="*/ 102 w 404"/>
                <a:gd name="T79" fmla="*/ 27 h 295"/>
                <a:gd name="T80" fmla="*/ 61 w 404"/>
                <a:gd name="T81" fmla="*/ 44 h 295"/>
                <a:gd name="T82" fmla="*/ 9 w 404"/>
                <a:gd name="T83" fmla="*/ 68 h 295"/>
                <a:gd name="T84" fmla="*/ 9 w 404"/>
                <a:gd name="T85" fmla="*/ 87 h 295"/>
                <a:gd name="T86" fmla="*/ 7 w 404"/>
                <a:gd name="T87" fmla="*/ 100 h 295"/>
                <a:gd name="T88" fmla="*/ 0 w 404"/>
                <a:gd name="T89" fmla="*/ 114 h 295"/>
                <a:gd name="T90" fmla="*/ 59 w 404"/>
                <a:gd name="T91" fmla="*/ 108 h 295"/>
                <a:gd name="T92" fmla="*/ 71 w 404"/>
                <a:gd name="T93" fmla="*/ 107 h 295"/>
                <a:gd name="T94" fmla="*/ 118 w 404"/>
                <a:gd name="T95" fmla="*/ 126 h 295"/>
                <a:gd name="T96" fmla="*/ 130 w 404"/>
                <a:gd name="T97" fmla="*/ 130 h 295"/>
                <a:gd name="T98" fmla="*/ 128 w 404"/>
                <a:gd name="T99" fmla="*/ 149 h 295"/>
                <a:gd name="T100" fmla="*/ 198 w 404"/>
                <a:gd name="T101" fmla="*/ 187 h 295"/>
                <a:gd name="T102" fmla="*/ 224 w 404"/>
                <a:gd name="T103" fmla="*/ 201 h 295"/>
                <a:gd name="T104" fmla="*/ 224 w 404"/>
                <a:gd name="T105" fmla="*/ 281 h 295"/>
                <a:gd name="T106" fmla="*/ 240 w 404"/>
                <a:gd name="T107" fmla="*/ 290 h 295"/>
                <a:gd name="T108" fmla="*/ 253 w 404"/>
                <a:gd name="T109" fmla="*/ 288 h 295"/>
                <a:gd name="T110" fmla="*/ 269 w 404"/>
                <a:gd name="T111" fmla="*/ 286 h 295"/>
                <a:gd name="T112" fmla="*/ 278 w 404"/>
                <a:gd name="T113" fmla="*/ 295 h 295"/>
                <a:gd name="T114" fmla="*/ 278 w 404"/>
                <a:gd name="T115" fmla="*/ 295 h 295"/>
                <a:gd name="T116" fmla="*/ 278 w 404"/>
                <a:gd name="T117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4" h="295">
                  <a:moveTo>
                    <a:pt x="278" y="295"/>
                  </a:moveTo>
                  <a:lnTo>
                    <a:pt x="281" y="272"/>
                  </a:lnTo>
                  <a:lnTo>
                    <a:pt x="310" y="276"/>
                  </a:lnTo>
                  <a:lnTo>
                    <a:pt x="299" y="262"/>
                  </a:lnTo>
                  <a:lnTo>
                    <a:pt x="287" y="253"/>
                  </a:lnTo>
                  <a:lnTo>
                    <a:pt x="285" y="240"/>
                  </a:lnTo>
                  <a:lnTo>
                    <a:pt x="312" y="215"/>
                  </a:lnTo>
                  <a:lnTo>
                    <a:pt x="326" y="203"/>
                  </a:lnTo>
                  <a:lnTo>
                    <a:pt x="333" y="194"/>
                  </a:lnTo>
                  <a:lnTo>
                    <a:pt x="347" y="187"/>
                  </a:lnTo>
                  <a:lnTo>
                    <a:pt x="358" y="171"/>
                  </a:lnTo>
                  <a:lnTo>
                    <a:pt x="381" y="165"/>
                  </a:lnTo>
                  <a:lnTo>
                    <a:pt x="374" y="157"/>
                  </a:lnTo>
                  <a:lnTo>
                    <a:pt x="361" y="149"/>
                  </a:lnTo>
                  <a:lnTo>
                    <a:pt x="356" y="135"/>
                  </a:lnTo>
                  <a:lnTo>
                    <a:pt x="365" y="121"/>
                  </a:lnTo>
                  <a:lnTo>
                    <a:pt x="379" y="107"/>
                  </a:lnTo>
                  <a:lnTo>
                    <a:pt x="390" y="98"/>
                  </a:lnTo>
                  <a:lnTo>
                    <a:pt x="401" y="69"/>
                  </a:lnTo>
                  <a:lnTo>
                    <a:pt x="404" y="57"/>
                  </a:lnTo>
                  <a:lnTo>
                    <a:pt x="392" y="55"/>
                  </a:lnTo>
                  <a:lnTo>
                    <a:pt x="374" y="44"/>
                  </a:lnTo>
                  <a:lnTo>
                    <a:pt x="363" y="30"/>
                  </a:lnTo>
                  <a:lnTo>
                    <a:pt x="345" y="14"/>
                  </a:lnTo>
                  <a:lnTo>
                    <a:pt x="337" y="0"/>
                  </a:lnTo>
                  <a:lnTo>
                    <a:pt x="317" y="5"/>
                  </a:lnTo>
                  <a:lnTo>
                    <a:pt x="294" y="9"/>
                  </a:lnTo>
                  <a:lnTo>
                    <a:pt x="276" y="23"/>
                  </a:lnTo>
                  <a:lnTo>
                    <a:pt x="264" y="27"/>
                  </a:lnTo>
                  <a:lnTo>
                    <a:pt x="233" y="36"/>
                  </a:lnTo>
                  <a:lnTo>
                    <a:pt x="214" y="27"/>
                  </a:lnTo>
                  <a:lnTo>
                    <a:pt x="201" y="32"/>
                  </a:lnTo>
                  <a:lnTo>
                    <a:pt x="187" y="41"/>
                  </a:lnTo>
                  <a:lnTo>
                    <a:pt x="173" y="44"/>
                  </a:lnTo>
                  <a:lnTo>
                    <a:pt x="160" y="50"/>
                  </a:lnTo>
                  <a:lnTo>
                    <a:pt x="146" y="55"/>
                  </a:lnTo>
                  <a:lnTo>
                    <a:pt x="144" y="44"/>
                  </a:lnTo>
                  <a:lnTo>
                    <a:pt x="135" y="30"/>
                  </a:lnTo>
                  <a:lnTo>
                    <a:pt x="125" y="23"/>
                  </a:lnTo>
                  <a:lnTo>
                    <a:pt x="102" y="27"/>
                  </a:lnTo>
                  <a:lnTo>
                    <a:pt x="61" y="44"/>
                  </a:lnTo>
                  <a:lnTo>
                    <a:pt x="9" y="68"/>
                  </a:lnTo>
                  <a:lnTo>
                    <a:pt x="9" y="87"/>
                  </a:lnTo>
                  <a:lnTo>
                    <a:pt x="7" y="100"/>
                  </a:lnTo>
                  <a:lnTo>
                    <a:pt x="0" y="114"/>
                  </a:lnTo>
                  <a:lnTo>
                    <a:pt x="59" y="108"/>
                  </a:lnTo>
                  <a:lnTo>
                    <a:pt x="71" y="107"/>
                  </a:lnTo>
                  <a:lnTo>
                    <a:pt x="118" y="126"/>
                  </a:lnTo>
                  <a:lnTo>
                    <a:pt x="130" y="130"/>
                  </a:lnTo>
                  <a:lnTo>
                    <a:pt x="128" y="149"/>
                  </a:lnTo>
                  <a:lnTo>
                    <a:pt x="198" y="187"/>
                  </a:lnTo>
                  <a:lnTo>
                    <a:pt x="224" y="201"/>
                  </a:lnTo>
                  <a:lnTo>
                    <a:pt x="224" y="281"/>
                  </a:lnTo>
                  <a:lnTo>
                    <a:pt x="240" y="290"/>
                  </a:lnTo>
                  <a:lnTo>
                    <a:pt x="253" y="288"/>
                  </a:lnTo>
                  <a:lnTo>
                    <a:pt x="269" y="286"/>
                  </a:lnTo>
                  <a:lnTo>
                    <a:pt x="278" y="295"/>
                  </a:lnTo>
                  <a:lnTo>
                    <a:pt x="278" y="295"/>
                  </a:lnTo>
                  <a:lnTo>
                    <a:pt x="278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42">
              <a:extLst>
                <a:ext uri="{FF2B5EF4-FFF2-40B4-BE49-F238E27FC236}">
                  <a16:creationId xmlns:a16="http://schemas.microsoft.com/office/drawing/2014/main" id="{F6BBF96A-0DAA-BD15-828E-EDB417B2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35969" y="8361734"/>
              <a:ext cx="1027708" cy="1194852"/>
            </a:xfrm>
            <a:custGeom>
              <a:avLst/>
              <a:gdLst>
                <a:gd name="T0" fmla="*/ 190 w 455"/>
                <a:gd name="T1" fmla="*/ 529 h 529"/>
                <a:gd name="T2" fmla="*/ 204 w 455"/>
                <a:gd name="T3" fmla="*/ 518 h 529"/>
                <a:gd name="T4" fmla="*/ 267 w 455"/>
                <a:gd name="T5" fmla="*/ 481 h 529"/>
                <a:gd name="T6" fmla="*/ 286 w 455"/>
                <a:gd name="T7" fmla="*/ 479 h 529"/>
                <a:gd name="T8" fmla="*/ 359 w 455"/>
                <a:gd name="T9" fmla="*/ 412 h 529"/>
                <a:gd name="T10" fmla="*/ 393 w 455"/>
                <a:gd name="T11" fmla="*/ 376 h 529"/>
                <a:gd name="T12" fmla="*/ 384 w 455"/>
                <a:gd name="T13" fmla="*/ 369 h 529"/>
                <a:gd name="T14" fmla="*/ 372 w 455"/>
                <a:gd name="T15" fmla="*/ 358 h 529"/>
                <a:gd name="T16" fmla="*/ 384 w 455"/>
                <a:gd name="T17" fmla="*/ 342 h 529"/>
                <a:gd name="T18" fmla="*/ 389 w 455"/>
                <a:gd name="T19" fmla="*/ 328 h 529"/>
                <a:gd name="T20" fmla="*/ 397 w 455"/>
                <a:gd name="T21" fmla="*/ 316 h 529"/>
                <a:gd name="T22" fmla="*/ 398 w 455"/>
                <a:gd name="T23" fmla="*/ 296 h 529"/>
                <a:gd name="T24" fmla="*/ 411 w 455"/>
                <a:gd name="T25" fmla="*/ 285 h 529"/>
                <a:gd name="T26" fmla="*/ 413 w 455"/>
                <a:gd name="T27" fmla="*/ 271 h 529"/>
                <a:gd name="T28" fmla="*/ 418 w 455"/>
                <a:gd name="T29" fmla="*/ 250 h 529"/>
                <a:gd name="T30" fmla="*/ 416 w 455"/>
                <a:gd name="T31" fmla="*/ 237 h 529"/>
                <a:gd name="T32" fmla="*/ 439 w 455"/>
                <a:gd name="T33" fmla="*/ 237 h 529"/>
                <a:gd name="T34" fmla="*/ 450 w 455"/>
                <a:gd name="T35" fmla="*/ 228 h 529"/>
                <a:gd name="T36" fmla="*/ 455 w 455"/>
                <a:gd name="T37" fmla="*/ 212 h 529"/>
                <a:gd name="T38" fmla="*/ 445 w 455"/>
                <a:gd name="T39" fmla="*/ 195 h 529"/>
                <a:gd name="T40" fmla="*/ 439 w 455"/>
                <a:gd name="T41" fmla="*/ 182 h 529"/>
                <a:gd name="T42" fmla="*/ 430 w 455"/>
                <a:gd name="T43" fmla="*/ 93 h 529"/>
                <a:gd name="T44" fmla="*/ 333 w 455"/>
                <a:gd name="T45" fmla="*/ 49 h 529"/>
                <a:gd name="T46" fmla="*/ 338 w 455"/>
                <a:gd name="T47" fmla="*/ 33 h 529"/>
                <a:gd name="T48" fmla="*/ 324 w 455"/>
                <a:gd name="T49" fmla="*/ 18 h 529"/>
                <a:gd name="T50" fmla="*/ 277 w 455"/>
                <a:gd name="T51" fmla="*/ 0 h 529"/>
                <a:gd name="T52" fmla="*/ 204 w 455"/>
                <a:gd name="T53" fmla="*/ 8 h 529"/>
                <a:gd name="T54" fmla="*/ 185 w 455"/>
                <a:gd name="T55" fmla="*/ 20 h 529"/>
                <a:gd name="T56" fmla="*/ 140 w 455"/>
                <a:gd name="T57" fmla="*/ 41 h 529"/>
                <a:gd name="T58" fmla="*/ 35 w 455"/>
                <a:gd name="T59" fmla="*/ 102 h 529"/>
                <a:gd name="T60" fmla="*/ 0 w 455"/>
                <a:gd name="T61" fmla="*/ 127 h 529"/>
                <a:gd name="T62" fmla="*/ 80 w 455"/>
                <a:gd name="T63" fmla="*/ 292 h 529"/>
                <a:gd name="T64" fmla="*/ 101 w 455"/>
                <a:gd name="T65" fmla="*/ 348 h 529"/>
                <a:gd name="T66" fmla="*/ 163 w 455"/>
                <a:gd name="T67" fmla="*/ 478 h 529"/>
                <a:gd name="T68" fmla="*/ 185 w 455"/>
                <a:gd name="T69" fmla="*/ 518 h 529"/>
                <a:gd name="T70" fmla="*/ 190 w 455"/>
                <a:gd name="T71" fmla="*/ 529 h 529"/>
                <a:gd name="T72" fmla="*/ 190 w 455"/>
                <a:gd name="T73" fmla="*/ 529 h 529"/>
                <a:gd name="T74" fmla="*/ 190 w 455"/>
                <a:gd name="T75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5" h="529">
                  <a:moveTo>
                    <a:pt x="190" y="529"/>
                  </a:moveTo>
                  <a:lnTo>
                    <a:pt x="204" y="518"/>
                  </a:lnTo>
                  <a:lnTo>
                    <a:pt x="267" y="481"/>
                  </a:lnTo>
                  <a:lnTo>
                    <a:pt x="286" y="479"/>
                  </a:lnTo>
                  <a:lnTo>
                    <a:pt x="359" y="412"/>
                  </a:lnTo>
                  <a:lnTo>
                    <a:pt x="393" y="376"/>
                  </a:lnTo>
                  <a:lnTo>
                    <a:pt x="384" y="369"/>
                  </a:lnTo>
                  <a:lnTo>
                    <a:pt x="372" y="358"/>
                  </a:lnTo>
                  <a:lnTo>
                    <a:pt x="384" y="342"/>
                  </a:lnTo>
                  <a:lnTo>
                    <a:pt x="389" y="328"/>
                  </a:lnTo>
                  <a:lnTo>
                    <a:pt x="397" y="316"/>
                  </a:lnTo>
                  <a:lnTo>
                    <a:pt x="398" y="296"/>
                  </a:lnTo>
                  <a:lnTo>
                    <a:pt x="411" y="285"/>
                  </a:lnTo>
                  <a:lnTo>
                    <a:pt x="413" y="271"/>
                  </a:lnTo>
                  <a:lnTo>
                    <a:pt x="418" y="250"/>
                  </a:lnTo>
                  <a:lnTo>
                    <a:pt x="416" y="237"/>
                  </a:lnTo>
                  <a:lnTo>
                    <a:pt x="439" y="237"/>
                  </a:lnTo>
                  <a:lnTo>
                    <a:pt x="450" y="228"/>
                  </a:lnTo>
                  <a:lnTo>
                    <a:pt x="455" y="212"/>
                  </a:lnTo>
                  <a:lnTo>
                    <a:pt x="445" y="195"/>
                  </a:lnTo>
                  <a:lnTo>
                    <a:pt x="439" y="182"/>
                  </a:lnTo>
                  <a:lnTo>
                    <a:pt x="430" y="93"/>
                  </a:lnTo>
                  <a:lnTo>
                    <a:pt x="333" y="49"/>
                  </a:lnTo>
                  <a:lnTo>
                    <a:pt x="338" y="33"/>
                  </a:lnTo>
                  <a:lnTo>
                    <a:pt x="324" y="18"/>
                  </a:lnTo>
                  <a:lnTo>
                    <a:pt x="277" y="0"/>
                  </a:lnTo>
                  <a:lnTo>
                    <a:pt x="204" y="8"/>
                  </a:lnTo>
                  <a:lnTo>
                    <a:pt x="185" y="20"/>
                  </a:lnTo>
                  <a:lnTo>
                    <a:pt x="140" y="41"/>
                  </a:lnTo>
                  <a:lnTo>
                    <a:pt x="35" y="102"/>
                  </a:lnTo>
                  <a:lnTo>
                    <a:pt x="0" y="127"/>
                  </a:lnTo>
                  <a:lnTo>
                    <a:pt x="80" y="292"/>
                  </a:lnTo>
                  <a:lnTo>
                    <a:pt x="101" y="348"/>
                  </a:lnTo>
                  <a:lnTo>
                    <a:pt x="163" y="478"/>
                  </a:lnTo>
                  <a:lnTo>
                    <a:pt x="185" y="518"/>
                  </a:lnTo>
                  <a:lnTo>
                    <a:pt x="190" y="529"/>
                  </a:lnTo>
                  <a:lnTo>
                    <a:pt x="190" y="529"/>
                  </a:lnTo>
                  <a:lnTo>
                    <a:pt x="190" y="5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43">
              <a:extLst>
                <a:ext uri="{FF2B5EF4-FFF2-40B4-BE49-F238E27FC236}">
                  <a16:creationId xmlns:a16="http://schemas.microsoft.com/office/drawing/2014/main" id="{4B29C65A-D4DD-3BA8-2C6C-4A9C189D48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51584" y="9034826"/>
              <a:ext cx="578227" cy="618883"/>
            </a:xfrm>
            <a:custGeom>
              <a:avLst/>
              <a:gdLst>
                <a:gd name="T0" fmla="*/ 212 w 256"/>
                <a:gd name="T1" fmla="*/ 274 h 274"/>
                <a:gd name="T2" fmla="*/ 233 w 256"/>
                <a:gd name="T3" fmla="*/ 260 h 274"/>
                <a:gd name="T4" fmla="*/ 247 w 256"/>
                <a:gd name="T5" fmla="*/ 249 h 274"/>
                <a:gd name="T6" fmla="*/ 233 w 256"/>
                <a:gd name="T7" fmla="*/ 235 h 274"/>
                <a:gd name="T8" fmla="*/ 246 w 256"/>
                <a:gd name="T9" fmla="*/ 217 h 274"/>
                <a:gd name="T10" fmla="*/ 256 w 256"/>
                <a:gd name="T11" fmla="*/ 204 h 274"/>
                <a:gd name="T12" fmla="*/ 239 w 256"/>
                <a:gd name="T13" fmla="*/ 187 h 274"/>
                <a:gd name="T14" fmla="*/ 196 w 256"/>
                <a:gd name="T15" fmla="*/ 146 h 274"/>
                <a:gd name="T16" fmla="*/ 212 w 256"/>
                <a:gd name="T17" fmla="*/ 119 h 274"/>
                <a:gd name="T18" fmla="*/ 199 w 256"/>
                <a:gd name="T19" fmla="*/ 108 h 274"/>
                <a:gd name="T20" fmla="*/ 162 w 256"/>
                <a:gd name="T21" fmla="*/ 71 h 274"/>
                <a:gd name="T22" fmla="*/ 146 w 256"/>
                <a:gd name="T23" fmla="*/ 53 h 274"/>
                <a:gd name="T24" fmla="*/ 114 w 256"/>
                <a:gd name="T25" fmla="*/ 23 h 274"/>
                <a:gd name="T26" fmla="*/ 94 w 256"/>
                <a:gd name="T27" fmla="*/ 0 h 274"/>
                <a:gd name="T28" fmla="*/ 80 w 256"/>
                <a:gd name="T29" fmla="*/ 9 h 274"/>
                <a:gd name="T30" fmla="*/ 36 w 256"/>
                <a:gd name="T31" fmla="*/ 55 h 274"/>
                <a:gd name="T32" fmla="*/ 27 w 256"/>
                <a:gd name="T33" fmla="*/ 67 h 274"/>
                <a:gd name="T34" fmla="*/ 16 w 256"/>
                <a:gd name="T35" fmla="*/ 82 h 274"/>
                <a:gd name="T36" fmla="*/ 0 w 256"/>
                <a:gd name="T37" fmla="*/ 105 h 274"/>
                <a:gd name="T38" fmla="*/ 9 w 256"/>
                <a:gd name="T39" fmla="*/ 135 h 274"/>
                <a:gd name="T40" fmla="*/ 2 w 256"/>
                <a:gd name="T41" fmla="*/ 147 h 274"/>
                <a:gd name="T42" fmla="*/ 9 w 256"/>
                <a:gd name="T43" fmla="*/ 187 h 274"/>
                <a:gd name="T44" fmla="*/ 7 w 256"/>
                <a:gd name="T45" fmla="*/ 201 h 274"/>
                <a:gd name="T46" fmla="*/ 9 w 256"/>
                <a:gd name="T47" fmla="*/ 217 h 274"/>
                <a:gd name="T48" fmla="*/ 9 w 256"/>
                <a:gd name="T49" fmla="*/ 261 h 274"/>
                <a:gd name="T50" fmla="*/ 29 w 256"/>
                <a:gd name="T51" fmla="*/ 265 h 274"/>
                <a:gd name="T52" fmla="*/ 55 w 256"/>
                <a:gd name="T53" fmla="*/ 265 h 274"/>
                <a:gd name="T54" fmla="*/ 96 w 256"/>
                <a:gd name="T55" fmla="*/ 263 h 274"/>
                <a:gd name="T56" fmla="*/ 132 w 256"/>
                <a:gd name="T57" fmla="*/ 265 h 274"/>
                <a:gd name="T58" fmla="*/ 146 w 256"/>
                <a:gd name="T59" fmla="*/ 263 h 274"/>
                <a:gd name="T60" fmla="*/ 158 w 256"/>
                <a:gd name="T61" fmla="*/ 258 h 274"/>
                <a:gd name="T62" fmla="*/ 173 w 256"/>
                <a:gd name="T63" fmla="*/ 249 h 274"/>
                <a:gd name="T64" fmla="*/ 201 w 256"/>
                <a:gd name="T65" fmla="*/ 256 h 274"/>
                <a:gd name="T66" fmla="*/ 210 w 256"/>
                <a:gd name="T67" fmla="*/ 267 h 274"/>
                <a:gd name="T68" fmla="*/ 212 w 256"/>
                <a:gd name="T69" fmla="*/ 274 h 274"/>
                <a:gd name="T70" fmla="*/ 212 w 256"/>
                <a:gd name="T71" fmla="*/ 274 h 274"/>
                <a:gd name="T72" fmla="*/ 212 w 256"/>
                <a:gd name="T73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274">
                  <a:moveTo>
                    <a:pt x="212" y="274"/>
                  </a:moveTo>
                  <a:lnTo>
                    <a:pt x="233" y="260"/>
                  </a:lnTo>
                  <a:lnTo>
                    <a:pt x="247" y="249"/>
                  </a:lnTo>
                  <a:lnTo>
                    <a:pt x="233" y="235"/>
                  </a:lnTo>
                  <a:lnTo>
                    <a:pt x="246" y="217"/>
                  </a:lnTo>
                  <a:lnTo>
                    <a:pt x="256" y="204"/>
                  </a:lnTo>
                  <a:lnTo>
                    <a:pt x="239" y="187"/>
                  </a:lnTo>
                  <a:lnTo>
                    <a:pt x="196" y="146"/>
                  </a:lnTo>
                  <a:lnTo>
                    <a:pt x="212" y="119"/>
                  </a:lnTo>
                  <a:lnTo>
                    <a:pt x="199" y="108"/>
                  </a:lnTo>
                  <a:lnTo>
                    <a:pt x="162" y="71"/>
                  </a:lnTo>
                  <a:lnTo>
                    <a:pt x="146" y="53"/>
                  </a:lnTo>
                  <a:lnTo>
                    <a:pt x="114" y="23"/>
                  </a:lnTo>
                  <a:lnTo>
                    <a:pt x="94" y="0"/>
                  </a:lnTo>
                  <a:lnTo>
                    <a:pt x="80" y="9"/>
                  </a:lnTo>
                  <a:lnTo>
                    <a:pt x="36" y="55"/>
                  </a:lnTo>
                  <a:lnTo>
                    <a:pt x="27" y="67"/>
                  </a:lnTo>
                  <a:lnTo>
                    <a:pt x="16" y="82"/>
                  </a:lnTo>
                  <a:lnTo>
                    <a:pt x="0" y="105"/>
                  </a:lnTo>
                  <a:lnTo>
                    <a:pt x="9" y="135"/>
                  </a:lnTo>
                  <a:lnTo>
                    <a:pt x="2" y="147"/>
                  </a:lnTo>
                  <a:lnTo>
                    <a:pt x="9" y="187"/>
                  </a:lnTo>
                  <a:lnTo>
                    <a:pt x="7" y="201"/>
                  </a:lnTo>
                  <a:lnTo>
                    <a:pt x="9" y="217"/>
                  </a:lnTo>
                  <a:lnTo>
                    <a:pt x="9" y="261"/>
                  </a:lnTo>
                  <a:lnTo>
                    <a:pt x="29" y="265"/>
                  </a:lnTo>
                  <a:lnTo>
                    <a:pt x="55" y="265"/>
                  </a:lnTo>
                  <a:lnTo>
                    <a:pt x="96" y="263"/>
                  </a:lnTo>
                  <a:lnTo>
                    <a:pt x="132" y="265"/>
                  </a:lnTo>
                  <a:lnTo>
                    <a:pt x="146" y="263"/>
                  </a:lnTo>
                  <a:lnTo>
                    <a:pt x="158" y="258"/>
                  </a:lnTo>
                  <a:lnTo>
                    <a:pt x="173" y="249"/>
                  </a:lnTo>
                  <a:lnTo>
                    <a:pt x="201" y="256"/>
                  </a:lnTo>
                  <a:lnTo>
                    <a:pt x="210" y="267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44">
              <a:extLst>
                <a:ext uri="{FF2B5EF4-FFF2-40B4-BE49-F238E27FC236}">
                  <a16:creationId xmlns:a16="http://schemas.microsoft.com/office/drawing/2014/main" id="{B5CB021E-6C99-3CA8-93BA-7C503FF5BC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412119" y="7614106"/>
              <a:ext cx="840236" cy="1163230"/>
            </a:xfrm>
            <a:custGeom>
              <a:avLst/>
              <a:gdLst>
                <a:gd name="T0" fmla="*/ 258 w 372"/>
                <a:gd name="T1" fmla="*/ 501 h 515"/>
                <a:gd name="T2" fmla="*/ 357 w 372"/>
                <a:gd name="T3" fmla="*/ 399 h 515"/>
                <a:gd name="T4" fmla="*/ 361 w 372"/>
                <a:gd name="T5" fmla="*/ 376 h 515"/>
                <a:gd name="T6" fmla="*/ 354 w 372"/>
                <a:gd name="T7" fmla="*/ 356 h 515"/>
                <a:gd name="T8" fmla="*/ 354 w 372"/>
                <a:gd name="T9" fmla="*/ 324 h 515"/>
                <a:gd name="T10" fmla="*/ 347 w 372"/>
                <a:gd name="T11" fmla="*/ 307 h 515"/>
                <a:gd name="T12" fmla="*/ 354 w 372"/>
                <a:gd name="T13" fmla="*/ 278 h 515"/>
                <a:gd name="T14" fmla="*/ 350 w 372"/>
                <a:gd name="T15" fmla="*/ 259 h 515"/>
                <a:gd name="T16" fmla="*/ 349 w 372"/>
                <a:gd name="T17" fmla="*/ 246 h 515"/>
                <a:gd name="T18" fmla="*/ 343 w 372"/>
                <a:gd name="T19" fmla="*/ 232 h 515"/>
                <a:gd name="T20" fmla="*/ 334 w 372"/>
                <a:gd name="T21" fmla="*/ 202 h 515"/>
                <a:gd name="T22" fmla="*/ 316 w 372"/>
                <a:gd name="T23" fmla="*/ 180 h 515"/>
                <a:gd name="T24" fmla="*/ 306 w 372"/>
                <a:gd name="T25" fmla="*/ 150 h 515"/>
                <a:gd name="T26" fmla="*/ 292 w 372"/>
                <a:gd name="T27" fmla="*/ 129 h 515"/>
                <a:gd name="T28" fmla="*/ 281 w 372"/>
                <a:gd name="T29" fmla="*/ 105 h 515"/>
                <a:gd name="T30" fmla="*/ 267 w 372"/>
                <a:gd name="T31" fmla="*/ 72 h 515"/>
                <a:gd name="T32" fmla="*/ 283 w 372"/>
                <a:gd name="T33" fmla="*/ 43 h 515"/>
                <a:gd name="T34" fmla="*/ 267 w 372"/>
                <a:gd name="T35" fmla="*/ 22 h 515"/>
                <a:gd name="T36" fmla="*/ 240 w 372"/>
                <a:gd name="T37" fmla="*/ 0 h 515"/>
                <a:gd name="T38" fmla="*/ 183 w 372"/>
                <a:gd name="T39" fmla="*/ 45 h 515"/>
                <a:gd name="T40" fmla="*/ 71 w 372"/>
                <a:gd name="T41" fmla="*/ 134 h 515"/>
                <a:gd name="T42" fmla="*/ 1 w 372"/>
                <a:gd name="T43" fmla="*/ 331 h 515"/>
                <a:gd name="T44" fmla="*/ 1 w 372"/>
                <a:gd name="T45" fmla="*/ 365 h 515"/>
                <a:gd name="T46" fmla="*/ 26 w 372"/>
                <a:gd name="T47" fmla="*/ 371 h 515"/>
                <a:gd name="T48" fmla="*/ 53 w 372"/>
                <a:gd name="T49" fmla="*/ 383 h 515"/>
                <a:gd name="T50" fmla="*/ 64 w 372"/>
                <a:gd name="T51" fmla="*/ 401 h 515"/>
                <a:gd name="T52" fmla="*/ 89 w 372"/>
                <a:gd name="T53" fmla="*/ 417 h 515"/>
                <a:gd name="T54" fmla="*/ 108 w 372"/>
                <a:gd name="T55" fmla="*/ 438 h 515"/>
                <a:gd name="T56" fmla="*/ 130 w 372"/>
                <a:gd name="T57" fmla="*/ 454 h 515"/>
                <a:gd name="T58" fmla="*/ 160 w 372"/>
                <a:gd name="T59" fmla="*/ 469 h 515"/>
                <a:gd name="T60" fmla="*/ 183 w 372"/>
                <a:gd name="T61" fmla="*/ 485 h 515"/>
                <a:gd name="T62" fmla="*/ 208 w 372"/>
                <a:gd name="T63" fmla="*/ 497 h 515"/>
                <a:gd name="T64" fmla="*/ 233 w 372"/>
                <a:gd name="T65" fmla="*/ 502 h 515"/>
                <a:gd name="T66" fmla="*/ 251 w 372"/>
                <a:gd name="T67" fmla="*/ 515 h 515"/>
                <a:gd name="T68" fmla="*/ 251 w 372"/>
                <a:gd name="T6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2" h="515">
                  <a:moveTo>
                    <a:pt x="251" y="515"/>
                  </a:moveTo>
                  <a:lnTo>
                    <a:pt x="258" y="501"/>
                  </a:lnTo>
                  <a:lnTo>
                    <a:pt x="372" y="417"/>
                  </a:lnTo>
                  <a:lnTo>
                    <a:pt x="357" y="399"/>
                  </a:lnTo>
                  <a:lnTo>
                    <a:pt x="347" y="385"/>
                  </a:lnTo>
                  <a:lnTo>
                    <a:pt x="361" y="376"/>
                  </a:lnTo>
                  <a:lnTo>
                    <a:pt x="366" y="364"/>
                  </a:lnTo>
                  <a:lnTo>
                    <a:pt x="354" y="356"/>
                  </a:lnTo>
                  <a:lnTo>
                    <a:pt x="359" y="337"/>
                  </a:lnTo>
                  <a:lnTo>
                    <a:pt x="354" y="324"/>
                  </a:lnTo>
                  <a:lnTo>
                    <a:pt x="340" y="315"/>
                  </a:lnTo>
                  <a:lnTo>
                    <a:pt x="347" y="307"/>
                  </a:lnTo>
                  <a:lnTo>
                    <a:pt x="345" y="294"/>
                  </a:lnTo>
                  <a:lnTo>
                    <a:pt x="354" y="278"/>
                  </a:lnTo>
                  <a:lnTo>
                    <a:pt x="345" y="271"/>
                  </a:lnTo>
                  <a:lnTo>
                    <a:pt x="350" y="259"/>
                  </a:lnTo>
                  <a:lnTo>
                    <a:pt x="334" y="257"/>
                  </a:lnTo>
                  <a:lnTo>
                    <a:pt x="349" y="246"/>
                  </a:lnTo>
                  <a:lnTo>
                    <a:pt x="333" y="241"/>
                  </a:lnTo>
                  <a:lnTo>
                    <a:pt x="343" y="232"/>
                  </a:lnTo>
                  <a:lnTo>
                    <a:pt x="336" y="216"/>
                  </a:lnTo>
                  <a:lnTo>
                    <a:pt x="334" y="202"/>
                  </a:lnTo>
                  <a:lnTo>
                    <a:pt x="329" y="186"/>
                  </a:lnTo>
                  <a:lnTo>
                    <a:pt x="316" y="180"/>
                  </a:lnTo>
                  <a:lnTo>
                    <a:pt x="316" y="168"/>
                  </a:lnTo>
                  <a:lnTo>
                    <a:pt x="306" y="150"/>
                  </a:lnTo>
                  <a:lnTo>
                    <a:pt x="306" y="137"/>
                  </a:lnTo>
                  <a:lnTo>
                    <a:pt x="292" y="129"/>
                  </a:lnTo>
                  <a:lnTo>
                    <a:pt x="290" y="116"/>
                  </a:lnTo>
                  <a:lnTo>
                    <a:pt x="281" y="105"/>
                  </a:lnTo>
                  <a:lnTo>
                    <a:pt x="270" y="88"/>
                  </a:lnTo>
                  <a:lnTo>
                    <a:pt x="267" y="72"/>
                  </a:lnTo>
                  <a:lnTo>
                    <a:pt x="281" y="59"/>
                  </a:lnTo>
                  <a:lnTo>
                    <a:pt x="283" y="43"/>
                  </a:lnTo>
                  <a:lnTo>
                    <a:pt x="274" y="32"/>
                  </a:lnTo>
                  <a:lnTo>
                    <a:pt x="267" y="22"/>
                  </a:lnTo>
                  <a:lnTo>
                    <a:pt x="252" y="8"/>
                  </a:lnTo>
                  <a:lnTo>
                    <a:pt x="240" y="0"/>
                  </a:lnTo>
                  <a:lnTo>
                    <a:pt x="226" y="11"/>
                  </a:lnTo>
                  <a:lnTo>
                    <a:pt x="183" y="45"/>
                  </a:lnTo>
                  <a:lnTo>
                    <a:pt x="162" y="61"/>
                  </a:lnTo>
                  <a:lnTo>
                    <a:pt x="71" y="134"/>
                  </a:lnTo>
                  <a:lnTo>
                    <a:pt x="32" y="250"/>
                  </a:lnTo>
                  <a:lnTo>
                    <a:pt x="1" y="331"/>
                  </a:lnTo>
                  <a:lnTo>
                    <a:pt x="0" y="348"/>
                  </a:lnTo>
                  <a:lnTo>
                    <a:pt x="1" y="365"/>
                  </a:lnTo>
                  <a:lnTo>
                    <a:pt x="14" y="372"/>
                  </a:lnTo>
                  <a:lnTo>
                    <a:pt x="26" y="371"/>
                  </a:lnTo>
                  <a:lnTo>
                    <a:pt x="39" y="376"/>
                  </a:lnTo>
                  <a:lnTo>
                    <a:pt x="53" y="383"/>
                  </a:lnTo>
                  <a:lnTo>
                    <a:pt x="55" y="397"/>
                  </a:lnTo>
                  <a:lnTo>
                    <a:pt x="64" y="401"/>
                  </a:lnTo>
                  <a:lnTo>
                    <a:pt x="76" y="413"/>
                  </a:lnTo>
                  <a:lnTo>
                    <a:pt x="89" y="417"/>
                  </a:lnTo>
                  <a:lnTo>
                    <a:pt x="99" y="428"/>
                  </a:lnTo>
                  <a:lnTo>
                    <a:pt x="108" y="438"/>
                  </a:lnTo>
                  <a:lnTo>
                    <a:pt x="117" y="449"/>
                  </a:lnTo>
                  <a:lnTo>
                    <a:pt x="130" y="454"/>
                  </a:lnTo>
                  <a:lnTo>
                    <a:pt x="140" y="465"/>
                  </a:lnTo>
                  <a:lnTo>
                    <a:pt x="160" y="469"/>
                  </a:lnTo>
                  <a:lnTo>
                    <a:pt x="167" y="479"/>
                  </a:lnTo>
                  <a:lnTo>
                    <a:pt x="183" y="485"/>
                  </a:lnTo>
                  <a:lnTo>
                    <a:pt x="199" y="486"/>
                  </a:lnTo>
                  <a:lnTo>
                    <a:pt x="208" y="497"/>
                  </a:lnTo>
                  <a:lnTo>
                    <a:pt x="220" y="495"/>
                  </a:lnTo>
                  <a:lnTo>
                    <a:pt x="233" y="502"/>
                  </a:lnTo>
                  <a:lnTo>
                    <a:pt x="244" y="511"/>
                  </a:lnTo>
                  <a:lnTo>
                    <a:pt x="251" y="515"/>
                  </a:lnTo>
                  <a:lnTo>
                    <a:pt x="251" y="515"/>
                  </a:lnTo>
                  <a:lnTo>
                    <a:pt x="251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45">
              <a:extLst>
                <a:ext uri="{FF2B5EF4-FFF2-40B4-BE49-F238E27FC236}">
                  <a16:creationId xmlns:a16="http://schemas.microsoft.com/office/drawing/2014/main" id="{DC44BF64-0FD7-4B79-549A-3E22CAACC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87499" y="8784111"/>
              <a:ext cx="623401" cy="458516"/>
            </a:xfrm>
            <a:custGeom>
              <a:avLst/>
              <a:gdLst>
                <a:gd name="T0" fmla="*/ 57 w 276"/>
                <a:gd name="T1" fmla="*/ 203 h 203"/>
                <a:gd name="T2" fmla="*/ 68 w 276"/>
                <a:gd name="T3" fmla="*/ 196 h 203"/>
                <a:gd name="T4" fmla="*/ 101 w 276"/>
                <a:gd name="T5" fmla="*/ 180 h 203"/>
                <a:gd name="T6" fmla="*/ 167 w 276"/>
                <a:gd name="T7" fmla="*/ 162 h 203"/>
                <a:gd name="T8" fmla="*/ 217 w 276"/>
                <a:gd name="T9" fmla="*/ 153 h 203"/>
                <a:gd name="T10" fmla="*/ 239 w 276"/>
                <a:gd name="T11" fmla="*/ 148 h 203"/>
                <a:gd name="T12" fmla="*/ 262 w 276"/>
                <a:gd name="T13" fmla="*/ 145 h 203"/>
                <a:gd name="T14" fmla="*/ 260 w 276"/>
                <a:gd name="T15" fmla="*/ 125 h 203"/>
                <a:gd name="T16" fmla="*/ 272 w 276"/>
                <a:gd name="T17" fmla="*/ 111 h 203"/>
                <a:gd name="T18" fmla="*/ 271 w 276"/>
                <a:gd name="T19" fmla="*/ 88 h 203"/>
                <a:gd name="T20" fmla="*/ 276 w 276"/>
                <a:gd name="T21" fmla="*/ 70 h 203"/>
                <a:gd name="T22" fmla="*/ 276 w 276"/>
                <a:gd name="T23" fmla="*/ 56 h 203"/>
                <a:gd name="T24" fmla="*/ 263 w 276"/>
                <a:gd name="T25" fmla="*/ 48 h 203"/>
                <a:gd name="T26" fmla="*/ 247 w 276"/>
                <a:gd name="T27" fmla="*/ 47 h 203"/>
                <a:gd name="T28" fmla="*/ 235 w 276"/>
                <a:gd name="T29" fmla="*/ 34 h 203"/>
                <a:gd name="T30" fmla="*/ 223 w 276"/>
                <a:gd name="T31" fmla="*/ 31 h 203"/>
                <a:gd name="T32" fmla="*/ 210 w 276"/>
                <a:gd name="T33" fmla="*/ 25 h 203"/>
                <a:gd name="T34" fmla="*/ 199 w 276"/>
                <a:gd name="T35" fmla="*/ 15 h 203"/>
                <a:gd name="T36" fmla="*/ 183 w 276"/>
                <a:gd name="T37" fmla="*/ 9 h 203"/>
                <a:gd name="T38" fmla="*/ 164 w 276"/>
                <a:gd name="T39" fmla="*/ 9 h 203"/>
                <a:gd name="T40" fmla="*/ 151 w 276"/>
                <a:gd name="T41" fmla="*/ 11 h 203"/>
                <a:gd name="T42" fmla="*/ 139 w 276"/>
                <a:gd name="T43" fmla="*/ 4 h 203"/>
                <a:gd name="T44" fmla="*/ 119 w 276"/>
                <a:gd name="T45" fmla="*/ 0 h 203"/>
                <a:gd name="T46" fmla="*/ 98 w 276"/>
                <a:gd name="T47" fmla="*/ 6 h 203"/>
                <a:gd name="T48" fmla="*/ 78 w 276"/>
                <a:gd name="T49" fmla="*/ 2 h 203"/>
                <a:gd name="T50" fmla="*/ 80 w 276"/>
                <a:gd name="T51" fmla="*/ 16 h 203"/>
                <a:gd name="T52" fmla="*/ 78 w 276"/>
                <a:gd name="T53" fmla="*/ 25 h 203"/>
                <a:gd name="T54" fmla="*/ 73 w 276"/>
                <a:gd name="T55" fmla="*/ 41 h 203"/>
                <a:gd name="T56" fmla="*/ 62 w 276"/>
                <a:gd name="T57" fmla="*/ 48 h 203"/>
                <a:gd name="T58" fmla="*/ 46 w 276"/>
                <a:gd name="T59" fmla="*/ 47 h 203"/>
                <a:gd name="T60" fmla="*/ 39 w 276"/>
                <a:gd name="T61" fmla="*/ 56 h 203"/>
                <a:gd name="T62" fmla="*/ 30 w 276"/>
                <a:gd name="T63" fmla="*/ 75 h 203"/>
                <a:gd name="T64" fmla="*/ 36 w 276"/>
                <a:gd name="T65" fmla="*/ 88 h 203"/>
                <a:gd name="T66" fmla="*/ 34 w 276"/>
                <a:gd name="T67" fmla="*/ 98 h 203"/>
                <a:gd name="T68" fmla="*/ 25 w 276"/>
                <a:gd name="T69" fmla="*/ 113 h 203"/>
                <a:gd name="T70" fmla="*/ 18 w 276"/>
                <a:gd name="T71" fmla="*/ 125 h 203"/>
                <a:gd name="T72" fmla="*/ 16 w 276"/>
                <a:gd name="T73" fmla="*/ 141 h 203"/>
                <a:gd name="T74" fmla="*/ 7 w 276"/>
                <a:gd name="T75" fmla="*/ 153 h 203"/>
                <a:gd name="T76" fmla="*/ 0 w 276"/>
                <a:gd name="T77" fmla="*/ 164 h 203"/>
                <a:gd name="T78" fmla="*/ 5 w 276"/>
                <a:gd name="T79" fmla="*/ 175 h 203"/>
                <a:gd name="T80" fmla="*/ 12 w 276"/>
                <a:gd name="T81" fmla="*/ 186 h 203"/>
                <a:gd name="T82" fmla="*/ 29 w 276"/>
                <a:gd name="T83" fmla="*/ 191 h 203"/>
                <a:gd name="T84" fmla="*/ 37 w 276"/>
                <a:gd name="T85" fmla="*/ 202 h 203"/>
                <a:gd name="T86" fmla="*/ 50 w 276"/>
                <a:gd name="T87" fmla="*/ 200 h 203"/>
                <a:gd name="T88" fmla="*/ 57 w 276"/>
                <a:gd name="T89" fmla="*/ 203 h 203"/>
                <a:gd name="T90" fmla="*/ 57 w 276"/>
                <a:gd name="T91" fmla="*/ 203 h 203"/>
                <a:gd name="T92" fmla="*/ 57 w 276"/>
                <a:gd name="T9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6" h="203">
                  <a:moveTo>
                    <a:pt x="57" y="203"/>
                  </a:moveTo>
                  <a:lnTo>
                    <a:pt x="68" y="196"/>
                  </a:lnTo>
                  <a:lnTo>
                    <a:pt x="101" y="180"/>
                  </a:lnTo>
                  <a:lnTo>
                    <a:pt x="167" y="162"/>
                  </a:lnTo>
                  <a:lnTo>
                    <a:pt x="217" y="153"/>
                  </a:lnTo>
                  <a:lnTo>
                    <a:pt x="239" y="148"/>
                  </a:lnTo>
                  <a:lnTo>
                    <a:pt x="262" y="145"/>
                  </a:lnTo>
                  <a:lnTo>
                    <a:pt x="260" y="125"/>
                  </a:lnTo>
                  <a:lnTo>
                    <a:pt x="272" y="111"/>
                  </a:lnTo>
                  <a:lnTo>
                    <a:pt x="271" y="88"/>
                  </a:lnTo>
                  <a:lnTo>
                    <a:pt x="276" y="70"/>
                  </a:lnTo>
                  <a:lnTo>
                    <a:pt x="276" y="56"/>
                  </a:lnTo>
                  <a:lnTo>
                    <a:pt x="263" y="48"/>
                  </a:lnTo>
                  <a:lnTo>
                    <a:pt x="247" y="47"/>
                  </a:lnTo>
                  <a:lnTo>
                    <a:pt x="235" y="34"/>
                  </a:lnTo>
                  <a:lnTo>
                    <a:pt x="223" y="31"/>
                  </a:lnTo>
                  <a:lnTo>
                    <a:pt x="210" y="25"/>
                  </a:lnTo>
                  <a:lnTo>
                    <a:pt x="199" y="15"/>
                  </a:lnTo>
                  <a:lnTo>
                    <a:pt x="183" y="9"/>
                  </a:lnTo>
                  <a:lnTo>
                    <a:pt x="164" y="9"/>
                  </a:lnTo>
                  <a:lnTo>
                    <a:pt x="151" y="11"/>
                  </a:lnTo>
                  <a:lnTo>
                    <a:pt x="139" y="4"/>
                  </a:lnTo>
                  <a:lnTo>
                    <a:pt x="119" y="0"/>
                  </a:lnTo>
                  <a:lnTo>
                    <a:pt x="98" y="6"/>
                  </a:lnTo>
                  <a:lnTo>
                    <a:pt x="78" y="2"/>
                  </a:lnTo>
                  <a:lnTo>
                    <a:pt x="80" y="16"/>
                  </a:lnTo>
                  <a:lnTo>
                    <a:pt x="78" y="25"/>
                  </a:lnTo>
                  <a:lnTo>
                    <a:pt x="73" y="41"/>
                  </a:lnTo>
                  <a:lnTo>
                    <a:pt x="62" y="48"/>
                  </a:lnTo>
                  <a:lnTo>
                    <a:pt x="46" y="47"/>
                  </a:lnTo>
                  <a:lnTo>
                    <a:pt x="39" y="56"/>
                  </a:lnTo>
                  <a:lnTo>
                    <a:pt x="30" y="75"/>
                  </a:lnTo>
                  <a:lnTo>
                    <a:pt x="36" y="88"/>
                  </a:lnTo>
                  <a:lnTo>
                    <a:pt x="34" y="98"/>
                  </a:lnTo>
                  <a:lnTo>
                    <a:pt x="25" y="113"/>
                  </a:lnTo>
                  <a:lnTo>
                    <a:pt x="18" y="125"/>
                  </a:lnTo>
                  <a:lnTo>
                    <a:pt x="16" y="141"/>
                  </a:lnTo>
                  <a:lnTo>
                    <a:pt x="7" y="153"/>
                  </a:lnTo>
                  <a:lnTo>
                    <a:pt x="0" y="164"/>
                  </a:lnTo>
                  <a:lnTo>
                    <a:pt x="5" y="175"/>
                  </a:lnTo>
                  <a:lnTo>
                    <a:pt x="12" y="186"/>
                  </a:lnTo>
                  <a:lnTo>
                    <a:pt x="29" y="191"/>
                  </a:lnTo>
                  <a:lnTo>
                    <a:pt x="37" y="202"/>
                  </a:lnTo>
                  <a:lnTo>
                    <a:pt x="50" y="200"/>
                  </a:lnTo>
                  <a:lnTo>
                    <a:pt x="57" y="203"/>
                  </a:lnTo>
                  <a:lnTo>
                    <a:pt x="57" y="203"/>
                  </a:lnTo>
                  <a:lnTo>
                    <a:pt x="57" y="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46">
              <a:extLst>
                <a:ext uri="{FF2B5EF4-FFF2-40B4-BE49-F238E27FC236}">
                  <a16:creationId xmlns:a16="http://schemas.microsoft.com/office/drawing/2014/main" id="{922E17FD-A371-A101-BA8E-68B8F680DC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60619" y="7984532"/>
              <a:ext cx="666317" cy="944136"/>
            </a:xfrm>
            <a:custGeom>
              <a:avLst/>
              <a:gdLst>
                <a:gd name="T0" fmla="*/ 89 w 295"/>
                <a:gd name="T1" fmla="*/ 418 h 418"/>
                <a:gd name="T2" fmla="*/ 158 w 295"/>
                <a:gd name="T3" fmla="*/ 378 h 418"/>
                <a:gd name="T4" fmla="*/ 194 w 295"/>
                <a:gd name="T5" fmla="*/ 353 h 418"/>
                <a:gd name="T6" fmla="*/ 226 w 295"/>
                <a:gd name="T7" fmla="*/ 335 h 418"/>
                <a:gd name="T8" fmla="*/ 256 w 295"/>
                <a:gd name="T9" fmla="*/ 319 h 418"/>
                <a:gd name="T10" fmla="*/ 295 w 295"/>
                <a:gd name="T11" fmla="*/ 297 h 418"/>
                <a:gd name="T12" fmla="*/ 292 w 295"/>
                <a:gd name="T13" fmla="*/ 278 h 418"/>
                <a:gd name="T14" fmla="*/ 277 w 295"/>
                <a:gd name="T15" fmla="*/ 256 h 418"/>
                <a:gd name="T16" fmla="*/ 247 w 295"/>
                <a:gd name="T17" fmla="*/ 191 h 418"/>
                <a:gd name="T18" fmla="*/ 224 w 295"/>
                <a:gd name="T19" fmla="*/ 143 h 418"/>
                <a:gd name="T20" fmla="*/ 204 w 295"/>
                <a:gd name="T21" fmla="*/ 107 h 418"/>
                <a:gd name="T22" fmla="*/ 197 w 295"/>
                <a:gd name="T23" fmla="*/ 91 h 418"/>
                <a:gd name="T24" fmla="*/ 167 w 295"/>
                <a:gd name="T25" fmla="*/ 25 h 418"/>
                <a:gd name="T26" fmla="*/ 153 w 295"/>
                <a:gd name="T27" fmla="*/ 0 h 418"/>
                <a:gd name="T28" fmla="*/ 112 w 295"/>
                <a:gd name="T29" fmla="*/ 25 h 418"/>
                <a:gd name="T30" fmla="*/ 87 w 295"/>
                <a:gd name="T31" fmla="*/ 45 h 418"/>
                <a:gd name="T32" fmla="*/ 73 w 295"/>
                <a:gd name="T33" fmla="*/ 52 h 418"/>
                <a:gd name="T34" fmla="*/ 87 w 295"/>
                <a:gd name="T35" fmla="*/ 64 h 418"/>
                <a:gd name="T36" fmla="*/ 85 w 295"/>
                <a:gd name="T37" fmla="*/ 80 h 418"/>
                <a:gd name="T38" fmla="*/ 87 w 295"/>
                <a:gd name="T39" fmla="*/ 93 h 418"/>
                <a:gd name="T40" fmla="*/ 73 w 295"/>
                <a:gd name="T41" fmla="*/ 105 h 418"/>
                <a:gd name="T42" fmla="*/ 46 w 295"/>
                <a:gd name="T43" fmla="*/ 130 h 418"/>
                <a:gd name="T44" fmla="*/ 25 w 295"/>
                <a:gd name="T45" fmla="*/ 153 h 418"/>
                <a:gd name="T46" fmla="*/ 5 w 295"/>
                <a:gd name="T47" fmla="*/ 148 h 418"/>
                <a:gd name="T48" fmla="*/ 10 w 295"/>
                <a:gd name="T49" fmla="*/ 162 h 418"/>
                <a:gd name="T50" fmla="*/ 5 w 295"/>
                <a:gd name="T51" fmla="*/ 175 h 418"/>
                <a:gd name="T52" fmla="*/ 3 w 295"/>
                <a:gd name="T53" fmla="*/ 187 h 418"/>
                <a:gd name="T54" fmla="*/ 0 w 295"/>
                <a:gd name="T55" fmla="*/ 200 h 418"/>
                <a:gd name="T56" fmla="*/ 3 w 295"/>
                <a:gd name="T57" fmla="*/ 212 h 418"/>
                <a:gd name="T58" fmla="*/ 16 w 295"/>
                <a:gd name="T59" fmla="*/ 221 h 418"/>
                <a:gd name="T60" fmla="*/ 28 w 295"/>
                <a:gd name="T61" fmla="*/ 226 h 418"/>
                <a:gd name="T62" fmla="*/ 41 w 295"/>
                <a:gd name="T63" fmla="*/ 233 h 418"/>
                <a:gd name="T64" fmla="*/ 48 w 295"/>
                <a:gd name="T65" fmla="*/ 244 h 418"/>
                <a:gd name="T66" fmla="*/ 49 w 295"/>
                <a:gd name="T67" fmla="*/ 256 h 418"/>
                <a:gd name="T68" fmla="*/ 51 w 295"/>
                <a:gd name="T69" fmla="*/ 274 h 418"/>
                <a:gd name="T70" fmla="*/ 53 w 295"/>
                <a:gd name="T71" fmla="*/ 287 h 418"/>
                <a:gd name="T72" fmla="*/ 57 w 295"/>
                <a:gd name="T73" fmla="*/ 303 h 418"/>
                <a:gd name="T74" fmla="*/ 46 w 295"/>
                <a:gd name="T75" fmla="*/ 315 h 418"/>
                <a:gd name="T76" fmla="*/ 58 w 295"/>
                <a:gd name="T77" fmla="*/ 326 h 418"/>
                <a:gd name="T78" fmla="*/ 57 w 295"/>
                <a:gd name="T79" fmla="*/ 338 h 418"/>
                <a:gd name="T80" fmla="*/ 58 w 295"/>
                <a:gd name="T81" fmla="*/ 353 h 418"/>
                <a:gd name="T82" fmla="*/ 64 w 295"/>
                <a:gd name="T83" fmla="*/ 363 h 418"/>
                <a:gd name="T84" fmla="*/ 71 w 295"/>
                <a:gd name="T85" fmla="*/ 374 h 418"/>
                <a:gd name="T86" fmla="*/ 87 w 295"/>
                <a:gd name="T87" fmla="*/ 381 h 418"/>
                <a:gd name="T88" fmla="*/ 94 w 295"/>
                <a:gd name="T89" fmla="*/ 395 h 418"/>
                <a:gd name="T90" fmla="*/ 90 w 295"/>
                <a:gd name="T91" fmla="*/ 408 h 418"/>
                <a:gd name="T92" fmla="*/ 89 w 295"/>
                <a:gd name="T93" fmla="*/ 418 h 418"/>
                <a:gd name="T94" fmla="*/ 89 w 295"/>
                <a:gd name="T95" fmla="*/ 418 h 418"/>
                <a:gd name="T96" fmla="*/ 89 w 295"/>
                <a:gd name="T9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5" h="418">
                  <a:moveTo>
                    <a:pt x="89" y="418"/>
                  </a:moveTo>
                  <a:lnTo>
                    <a:pt x="158" y="378"/>
                  </a:lnTo>
                  <a:lnTo>
                    <a:pt x="194" y="353"/>
                  </a:lnTo>
                  <a:lnTo>
                    <a:pt x="226" y="335"/>
                  </a:lnTo>
                  <a:lnTo>
                    <a:pt x="256" y="319"/>
                  </a:lnTo>
                  <a:lnTo>
                    <a:pt x="295" y="297"/>
                  </a:lnTo>
                  <a:lnTo>
                    <a:pt x="292" y="278"/>
                  </a:lnTo>
                  <a:lnTo>
                    <a:pt x="277" y="256"/>
                  </a:lnTo>
                  <a:lnTo>
                    <a:pt x="247" y="191"/>
                  </a:lnTo>
                  <a:lnTo>
                    <a:pt x="224" y="143"/>
                  </a:lnTo>
                  <a:lnTo>
                    <a:pt x="204" y="107"/>
                  </a:lnTo>
                  <a:lnTo>
                    <a:pt x="197" y="91"/>
                  </a:lnTo>
                  <a:lnTo>
                    <a:pt x="167" y="25"/>
                  </a:lnTo>
                  <a:lnTo>
                    <a:pt x="153" y="0"/>
                  </a:lnTo>
                  <a:lnTo>
                    <a:pt x="112" y="25"/>
                  </a:lnTo>
                  <a:lnTo>
                    <a:pt x="87" y="45"/>
                  </a:lnTo>
                  <a:lnTo>
                    <a:pt x="73" y="52"/>
                  </a:lnTo>
                  <a:lnTo>
                    <a:pt x="87" y="64"/>
                  </a:lnTo>
                  <a:lnTo>
                    <a:pt x="85" y="80"/>
                  </a:lnTo>
                  <a:lnTo>
                    <a:pt x="87" y="93"/>
                  </a:lnTo>
                  <a:lnTo>
                    <a:pt x="73" y="105"/>
                  </a:lnTo>
                  <a:lnTo>
                    <a:pt x="46" y="130"/>
                  </a:lnTo>
                  <a:lnTo>
                    <a:pt x="25" y="153"/>
                  </a:lnTo>
                  <a:lnTo>
                    <a:pt x="5" y="148"/>
                  </a:lnTo>
                  <a:lnTo>
                    <a:pt x="10" y="162"/>
                  </a:lnTo>
                  <a:lnTo>
                    <a:pt x="5" y="175"/>
                  </a:lnTo>
                  <a:lnTo>
                    <a:pt x="3" y="187"/>
                  </a:lnTo>
                  <a:lnTo>
                    <a:pt x="0" y="200"/>
                  </a:lnTo>
                  <a:lnTo>
                    <a:pt x="3" y="212"/>
                  </a:lnTo>
                  <a:lnTo>
                    <a:pt x="16" y="221"/>
                  </a:lnTo>
                  <a:lnTo>
                    <a:pt x="28" y="226"/>
                  </a:lnTo>
                  <a:lnTo>
                    <a:pt x="41" y="233"/>
                  </a:lnTo>
                  <a:lnTo>
                    <a:pt x="48" y="244"/>
                  </a:lnTo>
                  <a:lnTo>
                    <a:pt x="49" y="256"/>
                  </a:lnTo>
                  <a:lnTo>
                    <a:pt x="51" y="274"/>
                  </a:lnTo>
                  <a:lnTo>
                    <a:pt x="53" y="287"/>
                  </a:lnTo>
                  <a:lnTo>
                    <a:pt x="57" y="303"/>
                  </a:lnTo>
                  <a:lnTo>
                    <a:pt x="46" y="315"/>
                  </a:lnTo>
                  <a:lnTo>
                    <a:pt x="58" y="326"/>
                  </a:lnTo>
                  <a:lnTo>
                    <a:pt x="57" y="338"/>
                  </a:lnTo>
                  <a:lnTo>
                    <a:pt x="58" y="353"/>
                  </a:lnTo>
                  <a:lnTo>
                    <a:pt x="64" y="363"/>
                  </a:lnTo>
                  <a:lnTo>
                    <a:pt x="71" y="374"/>
                  </a:lnTo>
                  <a:lnTo>
                    <a:pt x="87" y="381"/>
                  </a:lnTo>
                  <a:lnTo>
                    <a:pt x="94" y="395"/>
                  </a:lnTo>
                  <a:lnTo>
                    <a:pt x="90" y="408"/>
                  </a:lnTo>
                  <a:lnTo>
                    <a:pt x="89" y="418"/>
                  </a:lnTo>
                  <a:lnTo>
                    <a:pt x="89" y="418"/>
                  </a:lnTo>
                  <a:lnTo>
                    <a:pt x="89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47">
              <a:extLst>
                <a:ext uri="{FF2B5EF4-FFF2-40B4-BE49-F238E27FC236}">
                  <a16:creationId xmlns:a16="http://schemas.microsoft.com/office/drawing/2014/main" id="{24810723-4C60-03DD-FBAC-3073142F24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93461" y="7257232"/>
              <a:ext cx="975757" cy="1016414"/>
            </a:xfrm>
            <a:custGeom>
              <a:avLst/>
              <a:gdLst>
                <a:gd name="T0" fmla="*/ 151 w 432"/>
                <a:gd name="T1" fmla="*/ 425 h 450"/>
                <a:gd name="T2" fmla="*/ 210 w 432"/>
                <a:gd name="T3" fmla="*/ 400 h 450"/>
                <a:gd name="T4" fmla="*/ 236 w 432"/>
                <a:gd name="T5" fmla="*/ 436 h 450"/>
                <a:gd name="T6" fmla="*/ 277 w 432"/>
                <a:gd name="T7" fmla="*/ 422 h 450"/>
                <a:gd name="T8" fmla="*/ 306 w 432"/>
                <a:gd name="T9" fmla="*/ 409 h 450"/>
                <a:gd name="T10" fmla="*/ 354 w 432"/>
                <a:gd name="T11" fmla="*/ 408 h 450"/>
                <a:gd name="T12" fmla="*/ 386 w 432"/>
                <a:gd name="T13" fmla="*/ 390 h 450"/>
                <a:gd name="T14" fmla="*/ 427 w 432"/>
                <a:gd name="T15" fmla="*/ 345 h 450"/>
                <a:gd name="T16" fmla="*/ 413 w 432"/>
                <a:gd name="T17" fmla="*/ 267 h 450"/>
                <a:gd name="T18" fmla="*/ 402 w 432"/>
                <a:gd name="T19" fmla="*/ 201 h 450"/>
                <a:gd name="T20" fmla="*/ 377 w 432"/>
                <a:gd name="T21" fmla="*/ 190 h 450"/>
                <a:gd name="T22" fmla="*/ 357 w 432"/>
                <a:gd name="T23" fmla="*/ 176 h 450"/>
                <a:gd name="T24" fmla="*/ 343 w 432"/>
                <a:gd name="T25" fmla="*/ 155 h 450"/>
                <a:gd name="T26" fmla="*/ 334 w 432"/>
                <a:gd name="T27" fmla="*/ 126 h 450"/>
                <a:gd name="T28" fmla="*/ 315 w 432"/>
                <a:gd name="T29" fmla="*/ 101 h 450"/>
                <a:gd name="T30" fmla="*/ 290 w 432"/>
                <a:gd name="T31" fmla="*/ 84 h 450"/>
                <a:gd name="T32" fmla="*/ 272 w 432"/>
                <a:gd name="T33" fmla="*/ 68 h 450"/>
                <a:gd name="T34" fmla="*/ 252 w 432"/>
                <a:gd name="T35" fmla="*/ 43 h 450"/>
                <a:gd name="T36" fmla="*/ 254 w 432"/>
                <a:gd name="T37" fmla="*/ 14 h 450"/>
                <a:gd name="T38" fmla="*/ 229 w 432"/>
                <a:gd name="T39" fmla="*/ 2 h 450"/>
                <a:gd name="T40" fmla="*/ 192 w 432"/>
                <a:gd name="T41" fmla="*/ 23 h 450"/>
                <a:gd name="T42" fmla="*/ 167 w 432"/>
                <a:gd name="T43" fmla="*/ 36 h 450"/>
                <a:gd name="T44" fmla="*/ 146 w 432"/>
                <a:gd name="T45" fmla="*/ 78 h 450"/>
                <a:gd name="T46" fmla="*/ 130 w 432"/>
                <a:gd name="T47" fmla="*/ 105 h 450"/>
                <a:gd name="T48" fmla="*/ 94 w 432"/>
                <a:gd name="T49" fmla="*/ 123 h 450"/>
                <a:gd name="T50" fmla="*/ 60 w 432"/>
                <a:gd name="T51" fmla="*/ 139 h 450"/>
                <a:gd name="T52" fmla="*/ 14 w 432"/>
                <a:gd name="T53" fmla="*/ 150 h 450"/>
                <a:gd name="T54" fmla="*/ 14 w 432"/>
                <a:gd name="T55" fmla="*/ 182 h 450"/>
                <a:gd name="T56" fmla="*/ 8 w 432"/>
                <a:gd name="T57" fmla="*/ 214 h 450"/>
                <a:gd name="T58" fmla="*/ 16 w 432"/>
                <a:gd name="T59" fmla="*/ 244 h 450"/>
                <a:gd name="T60" fmla="*/ 0 w 432"/>
                <a:gd name="T61" fmla="*/ 263 h 450"/>
                <a:gd name="T62" fmla="*/ 10 w 432"/>
                <a:gd name="T63" fmla="*/ 288 h 450"/>
                <a:gd name="T64" fmla="*/ 16 w 432"/>
                <a:gd name="T65" fmla="*/ 315 h 450"/>
                <a:gd name="T66" fmla="*/ 32 w 432"/>
                <a:gd name="T67" fmla="*/ 342 h 450"/>
                <a:gd name="T68" fmla="*/ 53 w 432"/>
                <a:gd name="T69" fmla="*/ 358 h 450"/>
                <a:gd name="T70" fmla="*/ 73 w 432"/>
                <a:gd name="T71" fmla="*/ 374 h 450"/>
                <a:gd name="T72" fmla="*/ 87 w 432"/>
                <a:gd name="T73" fmla="*/ 400 h 450"/>
                <a:gd name="T74" fmla="*/ 89 w 432"/>
                <a:gd name="T75" fmla="*/ 434 h 450"/>
                <a:gd name="T76" fmla="*/ 92 w 432"/>
                <a:gd name="T77" fmla="*/ 450 h 450"/>
                <a:gd name="T78" fmla="*/ 92 w 432"/>
                <a:gd name="T79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32" h="450">
                  <a:moveTo>
                    <a:pt x="92" y="450"/>
                  </a:moveTo>
                  <a:lnTo>
                    <a:pt x="151" y="425"/>
                  </a:lnTo>
                  <a:lnTo>
                    <a:pt x="192" y="408"/>
                  </a:lnTo>
                  <a:lnTo>
                    <a:pt x="210" y="400"/>
                  </a:lnTo>
                  <a:lnTo>
                    <a:pt x="224" y="408"/>
                  </a:lnTo>
                  <a:lnTo>
                    <a:pt x="236" y="436"/>
                  </a:lnTo>
                  <a:lnTo>
                    <a:pt x="251" y="431"/>
                  </a:lnTo>
                  <a:lnTo>
                    <a:pt x="277" y="422"/>
                  </a:lnTo>
                  <a:lnTo>
                    <a:pt x="292" y="413"/>
                  </a:lnTo>
                  <a:lnTo>
                    <a:pt x="306" y="409"/>
                  </a:lnTo>
                  <a:lnTo>
                    <a:pt x="316" y="424"/>
                  </a:lnTo>
                  <a:lnTo>
                    <a:pt x="354" y="408"/>
                  </a:lnTo>
                  <a:lnTo>
                    <a:pt x="368" y="404"/>
                  </a:lnTo>
                  <a:lnTo>
                    <a:pt x="386" y="390"/>
                  </a:lnTo>
                  <a:lnTo>
                    <a:pt x="429" y="381"/>
                  </a:lnTo>
                  <a:lnTo>
                    <a:pt x="427" y="345"/>
                  </a:lnTo>
                  <a:lnTo>
                    <a:pt x="432" y="295"/>
                  </a:lnTo>
                  <a:lnTo>
                    <a:pt x="413" y="267"/>
                  </a:lnTo>
                  <a:lnTo>
                    <a:pt x="407" y="217"/>
                  </a:lnTo>
                  <a:lnTo>
                    <a:pt x="402" y="201"/>
                  </a:lnTo>
                  <a:lnTo>
                    <a:pt x="386" y="201"/>
                  </a:lnTo>
                  <a:lnTo>
                    <a:pt x="377" y="190"/>
                  </a:lnTo>
                  <a:lnTo>
                    <a:pt x="361" y="189"/>
                  </a:lnTo>
                  <a:lnTo>
                    <a:pt x="357" y="176"/>
                  </a:lnTo>
                  <a:lnTo>
                    <a:pt x="352" y="162"/>
                  </a:lnTo>
                  <a:lnTo>
                    <a:pt x="343" y="155"/>
                  </a:lnTo>
                  <a:lnTo>
                    <a:pt x="332" y="141"/>
                  </a:lnTo>
                  <a:lnTo>
                    <a:pt x="334" y="126"/>
                  </a:lnTo>
                  <a:lnTo>
                    <a:pt x="322" y="116"/>
                  </a:lnTo>
                  <a:lnTo>
                    <a:pt x="315" y="101"/>
                  </a:lnTo>
                  <a:lnTo>
                    <a:pt x="302" y="94"/>
                  </a:lnTo>
                  <a:lnTo>
                    <a:pt x="290" y="84"/>
                  </a:lnTo>
                  <a:lnTo>
                    <a:pt x="277" y="78"/>
                  </a:lnTo>
                  <a:lnTo>
                    <a:pt x="272" y="68"/>
                  </a:lnTo>
                  <a:lnTo>
                    <a:pt x="251" y="59"/>
                  </a:lnTo>
                  <a:lnTo>
                    <a:pt x="252" y="43"/>
                  </a:lnTo>
                  <a:lnTo>
                    <a:pt x="256" y="27"/>
                  </a:lnTo>
                  <a:lnTo>
                    <a:pt x="254" y="14"/>
                  </a:lnTo>
                  <a:lnTo>
                    <a:pt x="245" y="0"/>
                  </a:lnTo>
                  <a:lnTo>
                    <a:pt x="229" y="2"/>
                  </a:lnTo>
                  <a:lnTo>
                    <a:pt x="208" y="11"/>
                  </a:lnTo>
                  <a:lnTo>
                    <a:pt x="192" y="23"/>
                  </a:lnTo>
                  <a:lnTo>
                    <a:pt x="183" y="34"/>
                  </a:lnTo>
                  <a:lnTo>
                    <a:pt x="167" y="36"/>
                  </a:lnTo>
                  <a:lnTo>
                    <a:pt x="154" y="53"/>
                  </a:lnTo>
                  <a:lnTo>
                    <a:pt x="146" y="78"/>
                  </a:lnTo>
                  <a:lnTo>
                    <a:pt x="140" y="94"/>
                  </a:lnTo>
                  <a:lnTo>
                    <a:pt x="130" y="105"/>
                  </a:lnTo>
                  <a:lnTo>
                    <a:pt x="108" y="112"/>
                  </a:lnTo>
                  <a:lnTo>
                    <a:pt x="94" y="123"/>
                  </a:lnTo>
                  <a:lnTo>
                    <a:pt x="76" y="121"/>
                  </a:lnTo>
                  <a:lnTo>
                    <a:pt x="60" y="139"/>
                  </a:lnTo>
                  <a:lnTo>
                    <a:pt x="49" y="148"/>
                  </a:lnTo>
                  <a:lnTo>
                    <a:pt x="14" y="150"/>
                  </a:lnTo>
                  <a:lnTo>
                    <a:pt x="21" y="164"/>
                  </a:lnTo>
                  <a:lnTo>
                    <a:pt x="14" y="182"/>
                  </a:lnTo>
                  <a:lnTo>
                    <a:pt x="1" y="196"/>
                  </a:lnTo>
                  <a:lnTo>
                    <a:pt x="8" y="214"/>
                  </a:lnTo>
                  <a:lnTo>
                    <a:pt x="14" y="224"/>
                  </a:lnTo>
                  <a:lnTo>
                    <a:pt x="16" y="244"/>
                  </a:lnTo>
                  <a:lnTo>
                    <a:pt x="5" y="249"/>
                  </a:lnTo>
                  <a:lnTo>
                    <a:pt x="0" y="263"/>
                  </a:lnTo>
                  <a:lnTo>
                    <a:pt x="1" y="281"/>
                  </a:lnTo>
                  <a:lnTo>
                    <a:pt x="10" y="288"/>
                  </a:lnTo>
                  <a:lnTo>
                    <a:pt x="10" y="304"/>
                  </a:lnTo>
                  <a:lnTo>
                    <a:pt x="16" y="315"/>
                  </a:lnTo>
                  <a:lnTo>
                    <a:pt x="21" y="331"/>
                  </a:lnTo>
                  <a:lnTo>
                    <a:pt x="32" y="342"/>
                  </a:lnTo>
                  <a:lnTo>
                    <a:pt x="37" y="360"/>
                  </a:lnTo>
                  <a:lnTo>
                    <a:pt x="53" y="358"/>
                  </a:lnTo>
                  <a:lnTo>
                    <a:pt x="65" y="363"/>
                  </a:lnTo>
                  <a:lnTo>
                    <a:pt x="73" y="374"/>
                  </a:lnTo>
                  <a:lnTo>
                    <a:pt x="81" y="384"/>
                  </a:lnTo>
                  <a:lnTo>
                    <a:pt x="87" y="400"/>
                  </a:lnTo>
                  <a:lnTo>
                    <a:pt x="90" y="418"/>
                  </a:lnTo>
                  <a:lnTo>
                    <a:pt x="89" y="434"/>
                  </a:lnTo>
                  <a:lnTo>
                    <a:pt x="90" y="450"/>
                  </a:lnTo>
                  <a:lnTo>
                    <a:pt x="92" y="450"/>
                  </a:lnTo>
                  <a:lnTo>
                    <a:pt x="92" y="450"/>
                  </a:lnTo>
                  <a:lnTo>
                    <a:pt x="92" y="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48">
              <a:extLst>
                <a:ext uri="{FF2B5EF4-FFF2-40B4-BE49-F238E27FC236}">
                  <a16:creationId xmlns:a16="http://schemas.microsoft.com/office/drawing/2014/main" id="{39750CB0-9E10-9BC3-7D4D-7EE608F7DD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6199" y="7751886"/>
              <a:ext cx="819908" cy="896704"/>
            </a:xfrm>
            <a:custGeom>
              <a:avLst/>
              <a:gdLst>
                <a:gd name="T0" fmla="*/ 146 w 363"/>
                <a:gd name="T1" fmla="*/ 397 h 397"/>
                <a:gd name="T2" fmla="*/ 181 w 363"/>
                <a:gd name="T3" fmla="*/ 372 h 397"/>
                <a:gd name="T4" fmla="*/ 286 w 363"/>
                <a:gd name="T5" fmla="*/ 311 h 397"/>
                <a:gd name="T6" fmla="*/ 331 w 363"/>
                <a:gd name="T7" fmla="*/ 290 h 397"/>
                <a:gd name="T8" fmla="*/ 345 w 363"/>
                <a:gd name="T9" fmla="*/ 283 h 397"/>
                <a:gd name="T10" fmla="*/ 356 w 363"/>
                <a:gd name="T11" fmla="*/ 265 h 397"/>
                <a:gd name="T12" fmla="*/ 363 w 363"/>
                <a:gd name="T13" fmla="*/ 237 h 397"/>
                <a:gd name="T14" fmla="*/ 350 w 363"/>
                <a:gd name="T15" fmla="*/ 231 h 397"/>
                <a:gd name="T16" fmla="*/ 349 w 363"/>
                <a:gd name="T17" fmla="*/ 215 h 397"/>
                <a:gd name="T18" fmla="*/ 350 w 363"/>
                <a:gd name="T19" fmla="*/ 199 h 397"/>
                <a:gd name="T20" fmla="*/ 349 w 363"/>
                <a:gd name="T21" fmla="*/ 190 h 397"/>
                <a:gd name="T22" fmla="*/ 341 w 363"/>
                <a:gd name="T23" fmla="*/ 176 h 397"/>
                <a:gd name="T24" fmla="*/ 340 w 363"/>
                <a:gd name="T25" fmla="*/ 162 h 397"/>
                <a:gd name="T26" fmla="*/ 331 w 363"/>
                <a:gd name="T27" fmla="*/ 149 h 397"/>
                <a:gd name="T28" fmla="*/ 318 w 363"/>
                <a:gd name="T29" fmla="*/ 144 h 397"/>
                <a:gd name="T30" fmla="*/ 306 w 363"/>
                <a:gd name="T31" fmla="*/ 142 h 397"/>
                <a:gd name="T32" fmla="*/ 295 w 363"/>
                <a:gd name="T33" fmla="*/ 128 h 397"/>
                <a:gd name="T34" fmla="*/ 286 w 363"/>
                <a:gd name="T35" fmla="*/ 117 h 397"/>
                <a:gd name="T36" fmla="*/ 279 w 363"/>
                <a:gd name="T37" fmla="*/ 107 h 397"/>
                <a:gd name="T38" fmla="*/ 281 w 363"/>
                <a:gd name="T39" fmla="*/ 94 h 397"/>
                <a:gd name="T40" fmla="*/ 272 w 363"/>
                <a:gd name="T41" fmla="*/ 84 h 397"/>
                <a:gd name="T42" fmla="*/ 267 w 363"/>
                <a:gd name="T43" fmla="*/ 69 h 397"/>
                <a:gd name="T44" fmla="*/ 260 w 363"/>
                <a:gd name="T45" fmla="*/ 55 h 397"/>
                <a:gd name="T46" fmla="*/ 247 w 363"/>
                <a:gd name="T47" fmla="*/ 48 h 397"/>
                <a:gd name="T48" fmla="*/ 235 w 363"/>
                <a:gd name="T49" fmla="*/ 37 h 397"/>
                <a:gd name="T50" fmla="*/ 224 w 363"/>
                <a:gd name="T51" fmla="*/ 25 h 397"/>
                <a:gd name="T52" fmla="*/ 219 w 363"/>
                <a:gd name="T53" fmla="*/ 12 h 397"/>
                <a:gd name="T54" fmla="*/ 201 w 363"/>
                <a:gd name="T55" fmla="*/ 0 h 397"/>
                <a:gd name="T56" fmla="*/ 190 w 363"/>
                <a:gd name="T57" fmla="*/ 9 h 397"/>
                <a:gd name="T58" fmla="*/ 176 w 363"/>
                <a:gd name="T59" fmla="*/ 20 h 397"/>
                <a:gd name="T60" fmla="*/ 190 w 363"/>
                <a:gd name="T61" fmla="*/ 37 h 397"/>
                <a:gd name="T62" fmla="*/ 171 w 363"/>
                <a:gd name="T63" fmla="*/ 32 h 397"/>
                <a:gd name="T64" fmla="*/ 158 w 363"/>
                <a:gd name="T65" fmla="*/ 27 h 397"/>
                <a:gd name="T66" fmla="*/ 108 w 363"/>
                <a:gd name="T67" fmla="*/ 46 h 397"/>
                <a:gd name="T68" fmla="*/ 103 w 363"/>
                <a:gd name="T69" fmla="*/ 62 h 397"/>
                <a:gd name="T70" fmla="*/ 69 w 363"/>
                <a:gd name="T71" fmla="*/ 64 h 397"/>
                <a:gd name="T72" fmla="*/ 39 w 363"/>
                <a:gd name="T73" fmla="*/ 76 h 397"/>
                <a:gd name="T74" fmla="*/ 0 w 363"/>
                <a:gd name="T75" fmla="*/ 105 h 397"/>
                <a:gd name="T76" fmla="*/ 44 w 363"/>
                <a:gd name="T77" fmla="*/ 194 h 397"/>
                <a:gd name="T78" fmla="*/ 71 w 363"/>
                <a:gd name="T79" fmla="*/ 246 h 397"/>
                <a:gd name="T80" fmla="*/ 94 w 363"/>
                <a:gd name="T81" fmla="*/ 294 h 397"/>
                <a:gd name="T82" fmla="*/ 139 w 363"/>
                <a:gd name="T83" fmla="*/ 379 h 397"/>
                <a:gd name="T84" fmla="*/ 146 w 363"/>
                <a:gd name="T85" fmla="*/ 397 h 397"/>
                <a:gd name="T86" fmla="*/ 146 w 363"/>
                <a:gd name="T87" fmla="*/ 397 h 397"/>
                <a:gd name="T88" fmla="*/ 146 w 363"/>
                <a:gd name="T8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3" h="397">
                  <a:moveTo>
                    <a:pt x="146" y="397"/>
                  </a:moveTo>
                  <a:lnTo>
                    <a:pt x="181" y="372"/>
                  </a:lnTo>
                  <a:lnTo>
                    <a:pt x="286" y="311"/>
                  </a:lnTo>
                  <a:lnTo>
                    <a:pt x="331" y="290"/>
                  </a:lnTo>
                  <a:lnTo>
                    <a:pt x="345" y="283"/>
                  </a:lnTo>
                  <a:lnTo>
                    <a:pt x="356" y="265"/>
                  </a:lnTo>
                  <a:lnTo>
                    <a:pt x="363" y="237"/>
                  </a:lnTo>
                  <a:lnTo>
                    <a:pt x="350" y="231"/>
                  </a:lnTo>
                  <a:lnTo>
                    <a:pt x="349" y="215"/>
                  </a:lnTo>
                  <a:lnTo>
                    <a:pt x="350" y="199"/>
                  </a:lnTo>
                  <a:lnTo>
                    <a:pt x="349" y="190"/>
                  </a:lnTo>
                  <a:lnTo>
                    <a:pt x="341" y="176"/>
                  </a:lnTo>
                  <a:lnTo>
                    <a:pt x="340" y="162"/>
                  </a:lnTo>
                  <a:lnTo>
                    <a:pt x="331" y="149"/>
                  </a:lnTo>
                  <a:lnTo>
                    <a:pt x="318" y="144"/>
                  </a:lnTo>
                  <a:lnTo>
                    <a:pt x="306" y="142"/>
                  </a:lnTo>
                  <a:lnTo>
                    <a:pt x="295" y="128"/>
                  </a:lnTo>
                  <a:lnTo>
                    <a:pt x="286" y="117"/>
                  </a:lnTo>
                  <a:lnTo>
                    <a:pt x="279" y="107"/>
                  </a:lnTo>
                  <a:lnTo>
                    <a:pt x="281" y="94"/>
                  </a:lnTo>
                  <a:lnTo>
                    <a:pt x="272" y="84"/>
                  </a:lnTo>
                  <a:lnTo>
                    <a:pt x="267" y="69"/>
                  </a:lnTo>
                  <a:lnTo>
                    <a:pt x="260" y="55"/>
                  </a:lnTo>
                  <a:lnTo>
                    <a:pt x="247" y="48"/>
                  </a:lnTo>
                  <a:lnTo>
                    <a:pt x="235" y="37"/>
                  </a:lnTo>
                  <a:lnTo>
                    <a:pt x="224" y="25"/>
                  </a:lnTo>
                  <a:lnTo>
                    <a:pt x="219" y="12"/>
                  </a:lnTo>
                  <a:lnTo>
                    <a:pt x="201" y="0"/>
                  </a:lnTo>
                  <a:lnTo>
                    <a:pt x="190" y="9"/>
                  </a:lnTo>
                  <a:lnTo>
                    <a:pt x="176" y="20"/>
                  </a:lnTo>
                  <a:lnTo>
                    <a:pt x="190" y="37"/>
                  </a:lnTo>
                  <a:lnTo>
                    <a:pt x="171" y="32"/>
                  </a:lnTo>
                  <a:lnTo>
                    <a:pt x="158" y="27"/>
                  </a:lnTo>
                  <a:lnTo>
                    <a:pt x="108" y="46"/>
                  </a:lnTo>
                  <a:lnTo>
                    <a:pt x="103" y="62"/>
                  </a:lnTo>
                  <a:lnTo>
                    <a:pt x="69" y="64"/>
                  </a:lnTo>
                  <a:lnTo>
                    <a:pt x="39" y="76"/>
                  </a:lnTo>
                  <a:lnTo>
                    <a:pt x="0" y="105"/>
                  </a:lnTo>
                  <a:lnTo>
                    <a:pt x="44" y="194"/>
                  </a:lnTo>
                  <a:lnTo>
                    <a:pt x="71" y="246"/>
                  </a:lnTo>
                  <a:lnTo>
                    <a:pt x="94" y="294"/>
                  </a:lnTo>
                  <a:lnTo>
                    <a:pt x="139" y="379"/>
                  </a:lnTo>
                  <a:lnTo>
                    <a:pt x="146" y="397"/>
                  </a:lnTo>
                  <a:lnTo>
                    <a:pt x="146" y="397"/>
                  </a:lnTo>
                  <a:lnTo>
                    <a:pt x="146" y="3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49">
              <a:extLst>
                <a:ext uri="{FF2B5EF4-FFF2-40B4-BE49-F238E27FC236}">
                  <a16:creationId xmlns:a16="http://schemas.microsoft.com/office/drawing/2014/main" id="{A57AEF76-DC5A-E995-DC6F-EA665D9CF9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07673" y="8761524"/>
              <a:ext cx="655022" cy="659540"/>
            </a:xfrm>
            <a:custGeom>
              <a:avLst/>
              <a:gdLst>
                <a:gd name="T0" fmla="*/ 158 w 290"/>
                <a:gd name="T1" fmla="*/ 292 h 292"/>
                <a:gd name="T2" fmla="*/ 219 w 290"/>
                <a:gd name="T3" fmla="*/ 283 h 292"/>
                <a:gd name="T4" fmla="*/ 270 w 290"/>
                <a:gd name="T5" fmla="*/ 279 h 292"/>
                <a:gd name="T6" fmla="*/ 272 w 290"/>
                <a:gd name="T7" fmla="*/ 260 h 292"/>
                <a:gd name="T8" fmla="*/ 274 w 290"/>
                <a:gd name="T9" fmla="*/ 176 h 292"/>
                <a:gd name="T10" fmla="*/ 272 w 290"/>
                <a:gd name="T11" fmla="*/ 130 h 292"/>
                <a:gd name="T12" fmla="*/ 274 w 290"/>
                <a:gd name="T13" fmla="*/ 94 h 292"/>
                <a:gd name="T14" fmla="*/ 274 w 290"/>
                <a:gd name="T15" fmla="*/ 35 h 292"/>
                <a:gd name="T16" fmla="*/ 288 w 290"/>
                <a:gd name="T17" fmla="*/ 35 h 292"/>
                <a:gd name="T18" fmla="*/ 290 w 290"/>
                <a:gd name="T19" fmla="*/ 12 h 292"/>
                <a:gd name="T20" fmla="*/ 288 w 290"/>
                <a:gd name="T21" fmla="*/ 0 h 292"/>
                <a:gd name="T22" fmla="*/ 276 w 290"/>
                <a:gd name="T23" fmla="*/ 0 h 292"/>
                <a:gd name="T24" fmla="*/ 261 w 290"/>
                <a:gd name="T25" fmla="*/ 9 h 292"/>
                <a:gd name="T26" fmla="*/ 251 w 290"/>
                <a:gd name="T27" fmla="*/ 14 h 292"/>
                <a:gd name="T28" fmla="*/ 238 w 290"/>
                <a:gd name="T29" fmla="*/ 16 h 292"/>
                <a:gd name="T30" fmla="*/ 224 w 290"/>
                <a:gd name="T31" fmla="*/ 23 h 292"/>
                <a:gd name="T32" fmla="*/ 215 w 290"/>
                <a:gd name="T33" fmla="*/ 35 h 292"/>
                <a:gd name="T34" fmla="*/ 212 w 290"/>
                <a:gd name="T35" fmla="*/ 44 h 292"/>
                <a:gd name="T36" fmla="*/ 206 w 290"/>
                <a:gd name="T37" fmla="*/ 60 h 292"/>
                <a:gd name="T38" fmla="*/ 201 w 290"/>
                <a:gd name="T39" fmla="*/ 73 h 292"/>
                <a:gd name="T40" fmla="*/ 194 w 290"/>
                <a:gd name="T41" fmla="*/ 85 h 292"/>
                <a:gd name="T42" fmla="*/ 189 w 290"/>
                <a:gd name="T43" fmla="*/ 98 h 292"/>
                <a:gd name="T44" fmla="*/ 176 w 290"/>
                <a:gd name="T45" fmla="*/ 101 h 292"/>
                <a:gd name="T46" fmla="*/ 162 w 290"/>
                <a:gd name="T47" fmla="*/ 107 h 292"/>
                <a:gd name="T48" fmla="*/ 148 w 290"/>
                <a:gd name="T49" fmla="*/ 112 h 292"/>
                <a:gd name="T50" fmla="*/ 135 w 290"/>
                <a:gd name="T51" fmla="*/ 110 h 292"/>
                <a:gd name="T52" fmla="*/ 123 w 290"/>
                <a:gd name="T53" fmla="*/ 112 h 292"/>
                <a:gd name="T54" fmla="*/ 107 w 290"/>
                <a:gd name="T55" fmla="*/ 112 h 292"/>
                <a:gd name="T56" fmla="*/ 92 w 290"/>
                <a:gd name="T57" fmla="*/ 117 h 292"/>
                <a:gd name="T58" fmla="*/ 82 w 290"/>
                <a:gd name="T59" fmla="*/ 126 h 292"/>
                <a:gd name="T60" fmla="*/ 67 w 290"/>
                <a:gd name="T61" fmla="*/ 133 h 292"/>
                <a:gd name="T62" fmla="*/ 57 w 290"/>
                <a:gd name="T63" fmla="*/ 142 h 292"/>
                <a:gd name="T64" fmla="*/ 44 w 290"/>
                <a:gd name="T65" fmla="*/ 144 h 292"/>
                <a:gd name="T66" fmla="*/ 28 w 290"/>
                <a:gd name="T67" fmla="*/ 146 h 292"/>
                <a:gd name="T68" fmla="*/ 18 w 290"/>
                <a:gd name="T69" fmla="*/ 147 h 292"/>
                <a:gd name="T70" fmla="*/ 16 w 290"/>
                <a:gd name="T71" fmla="*/ 163 h 292"/>
                <a:gd name="T72" fmla="*/ 2 w 290"/>
                <a:gd name="T73" fmla="*/ 174 h 292"/>
                <a:gd name="T74" fmla="*/ 0 w 290"/>
                <a:gd name="T75" fmla="*/ 187 h 292"/>
                <a:gd name="T76" fmla="*/ 14 w 290"/>
                <a:gd name="T77" fmla="*/ 199 h 292"/>
                <a:gd name="T78" fmla="*/ 43 w 290"/>
                <a:gd name="T79" fmla="*/ 212 h 292"/>
                <a:gd name="T80" fmla="*/ 59 w 290"/>
                <a:gd name="T81" fmla="*/ 217 h 292"/>
                <a:gd name="T82" fmla="*/ 66 w 290"/>
                <a:gd name="T83" fmla="*/ 231 h 292"/>
                <a:gd name="T84" fmla="*/ 82 w 290"/>
                <a:gd name="T85" fmla="*/ 240 h 292"/>
                <a:gd name="T86" fmla="*/ 92 w 290"/>
                <a:gd name="T87" fmla="*/ 254 h 292"/>
                <a:gd name="T88" fmla="*/ 82 w 290"/>
                <a:gd name="T89" fmla="*/ 261 h 292"/>
                <a:gd name="T90" fmla="*/ 66 w 290"/>
                <a:gd name="T91" fmla="*/ 263 h 292"/>
                <a:gd name="T92" fmla="*/ 69 w 290"/>
                <a:gd name="T93" fmla="*/ 277 h 292"/>
                <a:gd name="T94" fmla="*/ 101 w 290"/>
                <a:gd name="T95" fmla="*/ 281 h 292"/>
                <a:gd name="T96" fmla="*/ 149 w 290"/>
                <a:gd name="T97" fmla="*/ 281 h 292"/>
                <a:gd name="T98" fmla="*/ 158 w 290"/>
                <a:gd name="T99" fmla="*/ 292 h 292"/>
                <a:gd name="T100" fmla="*/ 158 w 290"/>
                <a:gd name="T101" fmla="*/ 292 h 292"/>
                <a:gd name="T102" fmla="*/ 158 w 290"/>
                <a:gd name="T10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0" h="292">
                  <a:moveTo>
                    <a:pt x="158" y="292"/>
                  </a:moveTo>
                  <a:lnTo>
                    <a:pt x="219" y="283"/>
                  </a:lnTo>
                  <a:lnTo>
                    <a:pt x="270" y="279"/>
                  </a:lnTo>
                  <a:lnTo>
                    <a:pt x="272" y="260"/>
                  </a:lnTo>
                  <a:lnTo>
                    <a:pt x="274" y="176"/>
                  </a:lnTo>
                  <a:lnTo>
                    <a:pt x="272" y="130"/>
                  </a:lnTo>
                  <a:lnTo>
                    <a:pt x="274" y="94"/>
                  </a:lnTo>
                  <a:lnTo>
                    <a:pt x="274" y="35"/>
                  </a:lnTo>
                  <a:lnTo>
                    <a:pt x="288" y="35"/>
                  </a:lnTo>
                  <a:lnTo>
                    <a:pt x="290" y="12"/>
                  </a:lnTo>
                  <a:lnTo>
                    <a:pt x="288" y="0"/>
                  </a:lnTo>
                  <a:lnTo>
                    <a:pt x="276" y="0"/>
                  </a:lnTo>
                  <a:lnTo>
                    <a:pt x="261" y="9"/>
                  </a:lnTo>
                  <a:lnTo>
                    <a:pt x="251" y="14"/>
                  </a:lnTo>
                  <a:lnTo>
                    <a:pt x="238" y="16"/>
                  </a:lnTo>
                  <a:lnTo>
                    <a:pt x="224" y="23"/>
                  </a:lnTo>
                  <a:lnTo>
                    <a:pt x="215" y="35"/>
                  </a:lnTo>
                  <a:lnTo>
                    <a:pt x="212" y="44"/>
                  </a:lnTo>
                  <a:lnTo>
                    <a:pt x="206" y="60"/>
                  </a:lnTo>
                  <a:lnTo>
                    <a:pt x="201" y="73"/>
                  </a:lnTo>
                  <a:lnTo>
                    <a:pt x="194" y="85"/>
                  </a:lnTo>
                  <a:lnTo>
                    <a:pt x="189" y="98"/>
                  </a:lnTo>
                  <a:lnTo>
                    <a:pt x="176" y="101"/>
                  </a:lnTo>
                  <a:lnTo>
                    <a:pt x="162" y="107"/>
                  </a:lnTo>
                  <a:lnTo>
                    <a:pt x="148" y="112"/>
                  </a:lnTo>
                  <a:lnTo>
                    <a:pt x="135" y="110"/>
                  </a:lnTo>
                  <a:lnTo>
                    <a:pt x="123" y="112"/>
                  </a:lnTo>
                  <a:lnTo>
                    <a:pt x="107" y="112"/>
                  </a:lnTo>
                  <a:lnTo>
                    <a:pt x="92" y="117"/>
                  </a:lnTo>
                  <a:lnTo>
                    <a:pt x="82" y="126"/>
                  </a:lnTo>
                  <a:lnTo>
                    <a:pt x="67" y="133"/>
                  </a:lnTo>
                  <a:lnTo>
                    <a:pt x="57" y="142"/>
                  </a:lnTo>
                  <a:lnTo>
                    <a:pt x="44" y="144"/>
                  </a:lnTo>
                  <a:lnTo>
                    <a:pt x="28" y="146"/>
                  </a:lnTo>
                  <a:lnTo>
                    <a:pt x="18" y="147"/>
                  </a:lnTo>
                  <a:lnTo>
                    <a:pt x="16" y="163"/>
                  </a:lnTo>
                  <a:lnTo>
                    <a:pt x="2" y="174"/>
                  </a:lnTo>
                  <a:lnTo>
                    <a:pt x="0" y="187"/>
                  </a:lnTo>
                  <a:lnTo>
                    <a:pt x="14" y="199"/>
                  </a:lnTo>
                  <a:lnTo>
                    <a:pt x="43" y="212"/>
                  </a:lnTo>
                  <a:lnTo>
                    <a:pt x="59" y="217"/>
                  </a:lnTo>
                  <a:lnTo>
                    <a:pt x="66" y="231"/>
                  </a:lnTo>
                  <a:lnTo>
                    <a:pt x="82" y="240"/>
                  </a:lnTo>
                  <a:lnTo>
                    <a:pt x="92" y="254"/>
                  </a:lnTo>
                  <a:lnTo>
                    <a:pt x="82" y="261"/>
                  </a:lnTo>
                  <a:lnTo>
                    <a:pt x="66" y="263"/>
                  </a:lnTo>
                  <a:lnTo>
                    <a:pt x="69" y="277"/>
                  </a:lnTo>
                  <a:lnTo>
                    <a:pt x="101" y="281"/>
                  </a:lnTo>
                  <a:lnTo>
                    <a:pt x="149" y="281"/>
                  </a:lnTo>
                  <a:lnTo>
                    <a:pt x="158" y="292"/>
                  </a:lnTo>
                  <a:lnTo>
                    <a:pt x="158" y="292"/>
                  </a:lnTo>
                  <a:lnTo>
                    <a:pt x="15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50">
              <a:extLst>
                <a:ext uri="{FF2B5EF4-FFF2-40B4-BE49-F238E27FC236}">
                  <a16:creationId xmlns:a16="http://schemas.microsoft.com/office/drawing/2014/main" id="{0A7CC512-1927-E067-ED4D-D5FE416A43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53029" y="9818595"/>
              <a:ext cx="614366" cy="478844"/>
            </a:xfrm>
            <a:custGeom>
              <a:avLst/>
              <a:gdLst>
                <a:gd name="T0" fmla="*/ 128 w 272"/>
                <a:gd name="T1" fmla="*/ 212 h 212"/>
                <a:gd name="T2" fmla="*/ 156 w 272"/>
                <a:gd name="T3" fmla="*/ 212 h 212"/>
                <a:gd name="T4" fmla="*/ 190 w 272"/>
                <a:gd name="T5" fmla="*/ 210 h 212"/>
                <a:gd name="T6" fmla="*/ 224 w 272"/>
                <a:gd name="T7" fmla="*/ 210 h 212"/>
                <a:gd name="T8" fmla="*/ 242 w 272"/>
                <a:gd name="T9" fmla="*/ 210 h 212"/>
                <a:gd name="T10" fmla="*/ 263 w 272"/>
                <a:gd name="T11" fmla="*/ 208 h 212"/>
                <a:gd name="T12" fmla="*/ 272 w 272"/>
                <a:gd name="T13" fmla="*/ 197 h 212"/>
                <a:gd name="T14" fmla="*/ 272 w 272"/>
                <a:gd name="T15" fmla="*/ 116 h 212"/>
                <a:gd name="T16" fmla="*/ 272 w 272"/>
                <a:gd name="T17" fmla="*/ 87 h 212"/>
                <a:gd name="T18" fmla="*/ 272 w 272"/>
                <a:gd name="T19" fmla="*/ 34 h 212"/>
                <a:gd name="T20" fmla="*/ 272 w 272"/>
                <a:gd name="T21" fmla="*/ 9 h 212"/>
                <a:gd name="T22" fmla="*/ 226 w 272"/>
                <a:gd name="T23" fmla="*/ 0 h 212"/>
                <a:gd name="T24" fmla="*/ 190 w 272"/>
                <a:gd name="T25" fmla="*/ 2 h 212"/>
                <a:gd name="T26" fmla="*/ 156 w 272"/>
                <a:gd name="T27" fmla="*/ 2 h 212"/>
                <a:gd name="T28" fmla="*/ 119 w 272"/>
                <a:gd name="T29" fmla="*/ 0 h 212"/>
                <a:gd name="T30" fmla="*/ 87 w 272"/>
                <a:gd name="T31" fmla="*/ 2 h 212"/>
                <a:gd name="T32" fmla="*/ 21 w 272"/>
                <a:gd name="T33" fmla="*/ 0 h 212"/>
                <a:gd name="T34" fmla="*/ 0 w 272"/>
                <a:gd name="T35" fmla="*/ 2 h 212"/>
                <a:gd name="T36" fmla="*/ 7 w 272"/>
                <a:gd name="T37" fmla="*/ 14 h 212"/>
                <a:gd name="T38" fmla="*/ 5 w 272"/>
                <a:gd name="T39" fmla="*/ 28 h 212"/>
                <a:gd name="T40" fmla="*/ 11 w 272"/>
                <a:gd name="T41" fmla="*/ 41 h 212"/>
                <a:gd name="T42" fmla="*/ 19 w 272"/>
                <a:gd name="T43" fmla="*/ 51 h 212"/>
                <a:gd name="T44" fmla="*/ 21 w 272"/>
                <a:gd name="T45" fmla="*/ 66 h 212"/>
                <a:gd name="T46" fmla="*/ 28 w 272"/>
                <a:gd name="T47" fmla="*/ 78 h 212"/>
                <a:gd name="T48" fmla="*/ 30 w 272"/>
                <a:gd name="T49" fmla="*/ 92 h 212"/>
                <a:gd name="T50" fmla="*/ 32 w 272"/>
                <a:gd name="T51" fmla="*/ 108 h 212"/>
                <a:gd name="T52" fmla="*/ 23 w 272"/>
                <a:gd name="T53" fmla="*/ 121 h 212"/>
                <a:gd name="T54" fmla="*/ 25 w 272"/>
                <a:gd name="T55" fmla="*/ 133 h 212"/>
                <a:gd name="T56" fmla="*/ 27 w 272"/>
                <a:gd name="T57" fmla="*/ 149 h 212"/>
                <a:gd name="T58" fmla="*/ 18 w 272"/>
                <a:gd name="T59" fmla="*/ 162 h 212"/>
                <a:gd name="T60" fmla="*/ 27 w 272"/>
                <a:gd name="T61" fmla="*/ 173 h 212"/>
                <a:gd name="T62" fmla="*/ 43 w 272"/>
                <a:gd name="T63" fmla="*/ 174 h 212"/>
                <a:gd name="T64" fmla="*/ 55 w 272"/>
                <a:gd name="T65" fmla="*/ 176 h 212"/>
                <a:gd name="T66" fmla="*/ 71 w 272"/>
                <a:gd name="T67" fmla="*/ 178 h 212"/>
                <a:gd name="T68" fmla="*/ 82 w 272"/>
                <a:gd name="T69" fmla="*/ 196 h 212"/>
                <a:gd name="T70" fmla="*/ 96 w 272"/>
                <a:gd name="T71" fmla="*/ 190 h 212"/>
                <a:gd name="T72" fmla="*/ 103 w 272"/>
                <a:gd name="T73" fmla="*/ 203 h 212"/>
                <a:gd name="T74" fmla="*/ 116 w 272"/>
                <a:gd name="T75" fmla="*/ 210 h 212"/>
                <a:gd name="T76" fmla="*/ 128 w 272"/>
                <a:gd name="T77" fmla="*/ 212 h 212"/>
                <a:gd name="T78" fmla="*/ 128 w 272"/>
                <a:gd name="T79" fmla="*/ 212 h 212"/>
                <a:gd name="T80" fmla="*/ 128 w 272"/>
                <a:gd name="T8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2" h="212">
                  <a:moveTo>
                    <a:pt x="128" y="212"/>
                  </a:moveTo>
                  <a:lnTo>
                    <a:pt x="156" y="212"/>
                  </a:lnTo>
                  <a:lnTo>
                    <a:pt x="190" y="210"/>
                  </a:lnTo>
                  <a:lnTo>
                    <a:pt x="224" y="210"/>
                  </a:lnTo>
                  <a:lnTo>
                    <a:pt x="242" y="210"/>
                  </a:lnTo>
                  <a:lnTo>
                    <a:pt x="263" y="208"/>
                  </a:lnTo>
                  <a:lnTo>
                    <a:pt x="272" y="197"/>
                  </a:lnTo>
                  <a:lnTo>
                    <a:pt x="272" y="116"/>
                  </a:lnTo>
                  <a:lnTo>
                    <a:pt x="272" y="87"/>
                  </a:lnTo>
                  <a:lnTo>
                    <a:pt x="272" y="34"/>
                  </a:lnTo>
                  <a:lnTo>
                    <a:pt x="272" y="9"/>
                  </a:lnTo>
                  <a:lnTo>
                    <a:pt x="226" y="0"/>
                  </a:lnTo>
                  <a:lnTo>
                    <a:pt x="190" y="2"/>
                  </a:lnTo>
                  <a:lnTo>
                    <a:pt x="156" y="2"/>
                  </a:lnTo>
                  <a:lnTo>
                    <a:pt x="119" y="0"/>
                  </a:lnTo>
                  <a:lnTo>
                    <a:pt x="87" y="2"/>
                  </a:lnTo>
                  <a:lnTo>
                    <a:pt x="21" y="0"/>
                  </a:lnTo>
                  <a:lnTo>
                    <a:pt x="0" y="2"/>
                  </a:lnTo>
                  <a:lnTo>
                    <a:pt x="7" y="14"/>
                  </a:lnTo>
                  <a:lnTo>
                    <a:pt x="5" y="28"/>
                  </a:lnTo>
                  <a:lnTo>
                    <a:pt x="11" y="41"/>
                  </a:lnTo>
                  <a:lnTo>
                    <a:pt x="19" y="51"/>
                  </a:lnTo>
                  <a:lnTo>
                    <a:pt x="21" y="66"/>
                  </a:lnTo>
                  <a:lnTo>
                    <a:pt x="28" y="78"/>
                  </a:lnTo>
                  <a:lnTo>
                    <a:pt x="30" y="92"/>
                  </a:lnTo>
                  <a:lnTo>
                    <a:pt x="32" y="108"/>
                  </a:lnTo>
                  <a:lnTo>
                    <a:pt x="23" y="121"/>
                  </a:lnTo>
                  <a:lnTo>
                    <a:pt x="25" y="133"/>
                  </a:lnTo>
                  <a:lnTo>
                    <a:pt x="27" y="149"/>
                  </a:lnTo>
                  <a:lnTo>
                    <a:pt x="18" y="162"/>
                  </a:lnTo>
                  <a:lnTo>
                    <a:pt x="27" y="173"/>
                  </a:lnTo>
                  <a:lnTo>
                    <a:pt x="43" y="174"/>
                  </a:lnTo>
                  <a:lnTo>
                    <a:pt x="55" y="176"/>
                  </a:lnTo>
                  <a:lnTo>
                    <a:pt x="71" y="178"/>
                  </a:lnTo>
                  <a:lnTo>
                    <a:pt x="82" y="196"/>
                  </a:lnTo>
                  <a:lnTo>
                    <a:pt x="96" y="190"/>
                  </a:lnTo>
                  <a:lnTo>
                    <a:pt x="103" y="203"/>
                  </a:lnTo>
                  <a:lnTo>
                    <a:pt x="116" y="210"/>
                  </a:lnTo>
                  <a:lnTo>
                    <a:pt x="128" y="212"/>
                  </a:lnTo>
                  <a:lnTo>
                    <a:pt x="128" y="212"/>
                  </a:lnTo>
                  <a:lnTo>
                    <a:pt x="128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51">
              <a:extLst>
                <a:ext uri="{FF2B5EF4-FFF2-40B4-BE49-F238E27FC236}">
                  <a16:creationId xmlns:a16="http://schemas.microsoft.com/office/drawing/2014/main" id="{8584E766-AE1D-A1AC-6B52-6E375CA60F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82995" y="8917374"/>
              <a:ext cx="887669" cy="1163230"/>
            </a:xfrm>
            <a:custGeom>
              <a:avLst/>
              <a:gdLst>
                <a:gd name="T0" fmla="*/ 133 w 393"/>
                <a:gd name="T1" fmla="*/ 515 h 515"/>
                <a:gd name="T2" fmla="*/ 218 w 393"/>
                <a:gd name="T3" fmla="*/ 427 h 515"/>
                <a:gd name="T4" fmla="*/ 318 w 393"/>
                <a:gd name="T5" fmla="*/ 328 h 515"/>
                <a:gd name="T6" fmla="*/ 336 w 393"/>
                <a:gd name="T7" fmla="*/ 306 h 515"/>
                <a:gd name="T8" fmla="*/ 329 w 393"/>
                <a:gd name="T9" fmla="*/ 292 h 515"/>
                <a:gd name="T10" fmla="*/ 343 w 393"/>
                <a:gd name="T11" fmla="*/ 276 h 515"/>
                <a:gd name="T12" fmla="*/ 348 w 393"/>
                <a:gd name="T13" fmla="*/ 296 h 515"/>
                <a:gd name="T14" fmla="*/ 393 w 393"/>
                <a:gd name="T15" fmla="*/ 249 h 515"/>
                <a:gd name="T16" fmla="*/ 380 w 393"/>
                <a:gd name="T17" fmla="*/ 237 h 515"/>
                <a:gd name="T18" fmla="*/ 315 w 393"/>
                <a:gd name="T19" fmla="*/ 272 h 515"/>
                <a:gd name="T20" fmla="*/ 300 w 393"/>
                <a:gd name="T21" fmla="*/ 283 h 515"/>
                <a:gd name="T22" fmla="*/ 213 w 393"/>
                <a:gd name="T23" fmla="*/ 102 h 515"/>
                <a:gd name="T24" fmla="*/ 192 w 393"/>
                <a:gd name="T25" fmla="*/ 46 h 515"/>
                <a:gd name="T26" fmla="*/ 181 w 393"/>
                <a:gd name="T27" fmla="*/ 29 h 515"/>
                <a:gd name="T28" fmla="*/ 154 w 393"/>
                <a:gd name="T29" fmla="*/ 0 h 515"/>
                <a:gd name="T30" fmla="*/ 106 w 393"/>
                <a:gd name="T31" fmla="*/ 48 h 515"/>
                <a:gd name="T32" fmla="*/ 55 w 393"/>
                <a:gd name="T33" fmla="*/ 103 h 515"/>
                <a:gd name="T34" fmla="*/ 69 w 393"/>
                <a:gd name="T35" fmla="*/ 121 h 515"/>
                <a:gd name="T36" fmla="*/ 39 w 393"/>
                <a:gd name="T37" fmla="*/ 150 h 515"/>
                <a:gd name="T38" fmla="*/ 32 w 393"/>
                <a:gd name="T39" fmla="*/ 159 h 515"/>
                <a:gd name="T40" fmla="*/ 21 w 393"/>
                <a:gd name="T41" fmla="*/ 171 h 515"/>
                <a:gd name="T42" fmla="*/ 0 w 393"/>
                <a:gd name="T43" fmla="*/ 191 h 515"/>
                <a:gd name="T44" fmla="*/ 42 w 393"/>
                <a:gd name="T45" fmla="*/ 235 h 515"/>
                <a:gd name="T46" fmla="*/ 65 w 393"/>
                <a:gd name="T47" fmla="*/ 256 h 515"/>
                <a:gd name="T48" fmla="*/ 42 w 393"/>
                <a:gd name="T49" fmla="*/ 280 h 515"/>
                <a:gd name="T50" fmla="*/ 56 w 393"/>
                <a:gd name="T51" fmla="*/ 301 h 515"/>
                <a:gd name="T52" fmla="*/ 42 w 393"/>
                <a:gd name="T53" fmla="*/ 312 h 515"/>
                <a:gd name="T54" fmla="*/ 30 w 393"/>
                <a:gd name="T55" fmla="*/ 328 h 515"/>
                <a:gd name="T56" fmla="*/ 42 w 393"/>
                <a:gd name="T57" fmla="*/ 342 h 515"/>
                <a:gd name="T58" fmla="*/ 56 w 393"/>
                <a:gd name="T59" fmla="*/ 347 h 515"/>
                <a:gd name="T60" fmla="*/ 60 w 393"/>
                <a:gd name="T61" fmla="*/ 372 h 515"/>
                <a:gd name="T62" fmla="*/ 62 w 393"/>
                <a:gd name="T63" fmla="*/ 386 h 515"/>
                <a:gd name="T64" fmla="*/ 69 w 393"/>
                <a:gd name="T65" fmla="*/ 406 h 515"/>
                <a:gd name="T66" fmla="*/ 64 w 393"/>
                <a:gd name="T67" fmla="*/ 422 h 515"/>
                <a:gd name="T68" fmla="*/ 76 w 393"/>
                <a:gd name="T69" fmla="*/ 429 h 515"/>
                <a:gd name="T70" fmla="*/ 65 w 393"/>
                <a:gd name="T71" fmla="*/ 438 h 515"/>
                <a:gd name="T72" fmla="*/ 76 w 393"/>
                <a:gd name="T73" fmla="*/ 452 h 515"/>
                <a:gd name="T74" fmla="*/ 89 w 393"/>
                <a:gd name="T75" fmla="*/ 459 h 515"/>
                <a:gd name="T76" fmla="*/ 103 w 393"/>
                <a:gd name="T77" fmla="*/ 472 h 515"/>
                <a:gd name="T78" fmla="*/ 119 w 393"/>
                <a:gd name="T79" fmla="*/ 481 h 515"/>
                <a:gd name="T80" fmla="*/ 122 w 393"/>
                <a:gd name="T81" fmla="*/ 497 h 515"/>
                <a:gd name="T82" fmla="*/ 131 w 393"/>
                <a:gd name="T83" fmla="*/ 511 h 515"/>
                <a:gd name="T84" fmla="*/ 133 w 393"/>
                <a:gd name="T85" fmla="*/ 515 h 515"/>
                <a:gd name="T86" fmla="*/ 133 w 393"/>
                <a:gd name="T87" fmla="*/ 515 h 515"/>
                <a:gd name="T88" fmla="*/ 133 w 393"/>
                <a:gd name="T8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93" h="515">
                  <a:moveTo>
                    <a:pt x="133" y="515"/>
                  </a:moveTo>
                  <a:lnTo>
                    <a:pt x="218" y="427"/>
                  </a:lnTo>
                  <a:lnTo>
                    <a:pt x="318" y="328"/>
                  </a:lnTo>
                  <a:lnTo>
                    <a:pt x="336" y="306"/>
                  </a:lnTo>
                  <a:lnTo>
                    <a:pt x="329" y="292"/>
                  </a:lnTo>
                  <a:lnTo>
                    <a:pt x="343" y="276"/>
                  </a:lnTo>
                  <a:lnTo>
                    <a:pt x="348" y="296"/>
                  </a:lnTo>
                  <a:lnTo>
                    <a:pt x="393" y="249"/>
                  </a:lnTo>
                  <a:lnTo>
                    <a:pt x="380" y="237"/>
                  </a:lnTo>
                  <a:lnTo>
                    <a:pt x="315" y="272"/>
                  </a:lnTo>
                  <a:lnTo>
                    <a:pt x="300" y="283"/>
                  </a:lnTo>
                  <a:lnTo>
                    <a:pt x="213" y="102"/>
                  </a:lnTo>
                  <a:lnTo>
                    <a:pt x="192" y="46"/>
                  </a:lnTo>
                  <a:lnTo>
                    <a:pt x="181" y="29"/>
                  </a:lnTo>
                  <a:lnTo>
                    <a:pt x="154" y="0"/>
                  </a:lnTo>
                  <a:lnTo>
                    <a:pt x="106" y="48"/>
                  </a:lnTo>
                  <a:lnTo>
                    <a:pt x="55" y="103"/>
                  </a:lnTo>
                  <a:lnTo>
                    <a:pt x="69" y="121"/>
                  </a:lnTo>
                  <a:lnTo>
                    <a:pt x="39" y="150"/>
                  </a:lnTo>
                  <a:lnTo>
                    <a:pt x="32" y="159"/>
                  </a:lnTo>
                  <a:lnTo>
                    <a:pt x="21" y="171"/>
                  </a:lnTo>
                  <a:lnTo>
                    <a:pt x="0" y="191"/>
                  </a:lnTo>
                  <a:lnTo>
                    <a:pt x="42" y="235"/>
                  </a:lnTo>
                  <a:lnTo>
                    <a:pt x="65" y="256"/>
                  </a:lnTo>
                  <a:lnTo>
                    <a:pt x="42" y="280"/>
                  </a:lnTo>
                  <a:lnTo>
                    <a:pt x="56" y="301"/>
                  </a:lnTo>
                  <a:lnTo>
                    <a:pt x="42" y="312"/>
                  </a:lnTo>
                  <a:lnTo>
                    <a:pt x="30" y="328"/>
                  </a:lnTo>
                  <a:lnTo>
                    <a:pt x="42" y="342"/>
                  </a:lnTo>
                  <a:lnTo>
                    <a:pt x="56" y="347"/>
                  </a:lnTo>
                  <a:lnTo>
                    <a:pt x="60" y="372"/>
                  </a:lnTo>
                  <a:lnTo>
                    <a:pt x="62" y="386"/>
                  </a:lnTo>
                  <a:lnTo>
                    <a:pt x="69" y="406"/>
                  </a:lnTo>
                  <a:lnTo>
                    <a:pt x="64" y="422"/>
                  </a:lnTo>
                  <a:lnTo>
                    <a:pt x="76" y="429"/>
                  </a:lnTo>
                  <a:lnTo>
                    <a:pt x="65" y="438"/>
                  </a:lnTo>
                  <a:lnTo>
                    <a:pt x="76" y="452"/>
                  </a:lnTo>
                  <a:lnTo>
                    <a:pt x="89" y="459"/>
                  </a:lnTo>
                  <a:lnTo>
                    <a:pt x="103" y="472"/>
                  </a:lnTo>
                  <a:lnTo>
                    <a:pt x="119" y="481"/>
                  </a:lnTo>
                  <a:lnTo>
                    <a:pt x="122" y="497"/>
                  </a:lnTo>
                  <a:lnTo>
                    <a:pt x="131" y="511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3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52">
              <a:extLst>
                <a:ext uri="{FF2B5EF4-FFF2-40B4-BE49-F238E27FC236}">
                  <a16:creationId xmlns:a16="http://schemas.microsoft.com/office/drawing/2014/main" id="{2AC96FF5-9F59-AC3E-93C7-61309A9835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28801" y="9267473"/>
              <a:ext cx="743112" cy="555640"/>
            </a:xfrm>
            <a:custGeom>
              <a:avLst/>
              <a:gdLst>
                <a:gd name="T0" fmla="*/ 327 w 329"/>
                <a:gd name="T1" fmla="*/ 244 h 246"/>
                <a:gd name="T2" fmla="*/ 327 w 329"/>
                <a:gd name="T3" fmla="*/ 194 h 246"/>
                <a:gd name="T4" fmla="*/ 329 w 329"/>
                <a:gd name="T5" fmla="*/ 160 h 246"/>
                <a:gd name="T6" fmla="*/ 327 w 329"/>
                <a:gd name="T7" fmla="*/ 114 h 246"/>
                <a:gd name="T8" fmla="*/ 327 w 329"/>
                <a:gd name="T9" fmla="*/ 98 h 246"/>
                <a:gd name="T10" fmla="*/ 329 w 329"/>
                <a:gd name="T11" fmla="*/ 85 h 246"/>
                <a:gd name="T12" fmla="*/ 329 w 329"/>
                <a:gd name="T13" fmla="*/ 50 h 246"/>
                <a:gd name="T14" fmla="*/ 320 w 329"/>
                <a:gd name="T15" fmla="*/ 39 h 246"/>
                <a:gd name="T16" fmla="*/ 329 w 329"/>
                <a:gd name="T17" fmla="*/ 4 h 246"/>
                <a:gd name="T18" fmla="*/ 277 w 329"/>
                <a:gd name="T19" fmla="*/ 4 h 246"/>
                <a:gd name="T20" fmla="*/ 254 w 329"/>
                <a:gd name="T21" fmla="*/ 2 h 246"/>
                <a:gd name="T22" fmla="*/ 240 w 329"/>
                <a:gd name="T23" fmla="*/ 9 h 246"/>
                <a:gd name="T24" fmla="*/ 210 w 329"/>
                <a:gd name="T25" fmla="*/ 2 h 246"/>
                <a:gd name="T26" fmla="*/ 140 w 329"/>
                <a:gd name="T27" fmla="*/ 4 h 246"/>
                <a:gd name="T28" fmla="*/ 115 w 329"/>
                <a:gd name="T29" fmla="*/ 0 h 246"/>
                <a:gd name="T30" fmla="*/ 103 w 329"/>
                <a:gd name="T31" fmla="*/ 5 h 246"/>
                <a:gd name="T32" fmla="*/ 94 w 329"/>
                <a:gd name="T33" fmla="*/ 18 h 246"/>
                <a:gd name="T34" fmla="*/ 80 w 329"/>
                <a:gd name="T35" fmla="*/ 25 h 246"/>
                <a:gd name="T36" fmla="*/ 64 w 329"/>
                <a:gd name="T37" fmla="*/ 30 h 246"/>
                <a:gd name="T38" fmla="*/ 53 w 329"/>
                <a:gd name="T39" fmla="*/ 41 h 246"/>
                <a:gd name="T40" fmla="*/ 44 w 329"/>
                <a:gd name="T41" fmla="*/ 53 h 246"/>
                <a:gd name="T42" fmla="*/ 37 w 329"/>
                <a:gd name="T43" fmla="*/ 62 h 246"/>
                <a:gd name="T44" fmla="*/ 30 w 329"/>
                <a:gd name="T45" fmla="*/ 71 h 246"/>
                <a:gd name="T46" fmla="*/ 17 w 329"/>
                <a:gd name="T47" fmla="*/ 82 h 246"/>
                <a:gd name="T48" fmla="*/ 7 w 329"/>
                <a:gd name="T49" fmla="*/ 91 h 246"/>
                <a:gd name="T50" fmla="*/ 3 w 329"/>
                <a:gd name="T51" fmla="*/ 103 h 246"/>
                <a:gd name="T52" fmla="*/ 1 w 329"/>
                <a:gd name="T53" fmla="*/ 116 h 246"/>
                <a:gd name="T54" fmla="*/ 0 w 329"/>
                <a:gd name="T55" fmla="*/ 128 h 246"/>
                <a:gd name="T56" fmla="*/ 7 w 329"/>
                <a:gd name="T57" fmla="*/ 142 h 246"/>
                <a:gd name="T58" fmla="*/ 16 w 329"/>
                <a:gd name="T59" fmla="*/ 150 h 246"/>
                <a:gd name="T60" fmla="*/ 17 w 329"/>
                <a:gd name="T61" fmla="*/ 164 h 246"/>
                <a:gd name="T62" fmla="*/ 23 w 329"/>
                <a:gd name="T63" fmla="*/ 176 h 246"/>
                <a:gd name="T64" fmla="*/ 35 w 329"/>
                <a:gd name="T65" fmla="*/ 185 h 246"/>
                <a:gd name="T66" fmla="*/ 35 w 329"/>
                <a:gd name="T67" fmla="*/ 201 h 246"/>
                <a:gd name="T68" fmla="*/ 41 w 329"/>
                <a:gd name="T69" fmla="*/ 214 h 246"/>
                <a:gd name="T70" fmla="*/ 39 w 329"/>
                <a:gd name="T71" fmla="*/ 233 h 246"/>
                <a:gd name="T72" fmla="*/ 53 w 329"/>
                <a:gd name="T73" fmla="*/ 239 h 246"/>
                <a:gd name="T74" fmla="*/ 69 w 329"/>
                <a:gd name="T75" fmla="*/ 244 h 246"/>
                <a:gd name="T76" fmla="*/ 140 w 329"/>
                <a:gd name="T77" fmla="*/ 246 h 246"/>
                <a:gd name="T78" fmla="*/ 171 w 329"/>
                <a:gd name="T79" fmla="*/ 244 h 246"/>
                <a:gd name="T80" fmla="*/ 211 w 329"/>
                <a:gd name="T81" fmla="*/ 246 h 246"/>
                <a:gd name="T82" fmla="*/ 244 w 329"/>
                <a:gd name="T83" fmla="*/ 246 h 246"/>
                <a:gd name="T84" fmla="*/ 279 w 329"/>
                <a:gd name="T85" fmla="*/ 244 h 246"/>
                <a:gd name="T86" fmla="*/ 327 w 329"/>
                <a:gd name="T87" fmla="*/ 244 h 246"/>
                <a:gd name="T88" fmla="*/ 327 w 329"/>
                <a:gd name="T89" fmla="*/ 244 h 246"/>
                <a:gd name="T90" fmla="*/ 327 w 329"/>
                <a:gd name="T91" fmla="*/ 24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9" h="246">
                  <a:moveTo>
                    <a:pt x="327" y="244"/>
                  </a:moveTo>
                  <a:lnTo>
                    <a:pt x="327" y="194"/>
                  </a:lnTo>
                  <a:lnTo>
                    <a:pt x="329" y="160"/>
                  </a:lnTo>
                  <a:lnTo>
                    <a:pt x="327" y="114"/>
                  </a:lnTo>
                  <a:lnTo>
                    <a:pt x="327" y="98"/>
                  </a:lnTo>
                  <a:lnTo>
                    <a:pt x="329" y="85"/>
                  </a:lnTo>
                  <a:lnTo>
                    <a:pt x="329" y="50"/>
                  </a:lnTo>
                  <a:lnTo>
                    <a:pt x="320" y="39"/>
                  </a:lnTo>
                  <a:lnTo>
                    <a:pt x="329" y="4"/>
                  </a:lnTo>
                  <a:lnTo>
                    <a:pt x="277" y="4"/>
                  </a:lnTo>
                  <a:lnTo>
                    <a:pt x="254" y="2"/>
                  </a:lnTo>
                  <a:lnTo>
                    <a:pt x="240" y="9"/>
                  </a:lnTo>
                  <a:lnTo>
                    <a:pt x="210" y="2"/>
                  </a:lnTo>
                  <a:lnTo>
                    <a:pt x="140" y="4"/>
                  </a:lnTo>
                  <a:lnTo>
                    <a:pt x="115" y="0"/>
                  </a:lnTo>
                  <a:lnTo>
                    <a:pt x="103" y="5"/>
                  </a:lnTo>
                  <a:lnTo>
                    <a:pt x="94" y="18"/>
                  </a:lnTo>
                  <a:lnTo>
                    <a:pt x="80" y="25"/>
                  </a:lnTo>
                  <a:lnTo>
                    <a:pt x="64" y="30"/>
                  </a:lnTo>
                  <a:lnTo>
                    <a:pt x="53" y="41"/>
                  </a:lnTo>
                  <a:lnTo>
                    <a:pt x="44" y="53"/>
                  </a:lnTo>
                  <a:lnTo>
                    <a:pt x="37" y="62"/>
                  </a:lnTo>
                  <a:lnTo>
                    <a:pt x="30" y="71"/>
                  </a:lnTo>
                  <a:lnTo>
                    <a:pt x="17" y="82"/>
                  </a:lnTo>
                  <a:lnTo>
                    <a:pt x="7" y="91"/>
                  </a:lnTo>
                  <a:lnTo>
                    <a:pt x="3" y="103"/>
                  </a:lnTo>
                  <a:lnTo>
                    <a:pt x="1" y="116"/>
                  </a:lnTo>
                  <a:lnTo>
                    <a:pt x="0" y="128"/>
                  </a:lnTo>
                  <a:lnTo>
                    <a:pt x="7" y="142"/>
                  </a:lnTo>
                  <a:lnTo>
                    <a:pt x="16" y="150"/>
                  </a:lnTo>
                  <a:lnTo>
                    <a:pt x="17" y="164"/>
                  </a:lnTo>
                  <a:lnTo>
                    <a:pt x="23" y="176"/>
                  </a:lnTo>
                  <a:lnTo>
                    <a:pt x="35" y="185"/>
                  </a:lnTo>
                  <a:lnTo>
                    <a:pt x="35" y="201"/>
                  </a:lnTo>
                  <a:lnTo>
                    <a:pt x="41" y="214"/>
                  </a:lnTo>
                  <a:lnTo>
                    <a:pt x="39" y="233"/>
                  </a:lnTo>
                  <a:lnTo>
                    <a:pt x="53" y="239"/>
                  </a:lnTo>
                  <a:lnTo>
                    <a:pt x="69" y="244"/>
                  </a:lnTo>
                  <a:lnTo>
                    <a:pt x="140" y="246"/>
                  </a:lnTo>
                  <a:lnTo>
                    <a:pt x="171" y="244"/>
                  </a:lnTo>
                  <a:lnTo>
                    <a:pt x="211" y="246"/>
                  </a:lnTo>
                  <a:lnTo>
                    <a:pt x="244" y="246"/>
                  </a:lnTo>
                  <a:lnTo>
                    <a:pt x="279" y="244"/>
                  </a:lnTo>
                  <a:lnTo>
                    <a:pt x="327" y="244"/>
                  </a:lnTo>
                  <a:lnTo>
                    <a:pt x="327" y="244"/>
                  </a:lnTo>
                  <a:lnTo>
                    <a:pt x="327" y="24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53">
              <a:extLst>
                <a:ext uri="{FF2B5EF4-FFF2-40B4-BE49-F238E27FC236}">
                  <a16:creationId xmlns:a16="http://schemas.microsoft.com/office/drawing/2014/main" id="{77F4BD47-0B76-9792-9A8E-5489FE02E0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9207" y="8431754"/>
              <a:ext cx="659540" cy="851530"/>
            </a:xfrm>
            <a:custGeom>
              <a:avLst/>
              <a:gdLst>
                <a:gd name="T0" fmla="*/ 121 w 292"/>
                <a:gd name="T1" fmla="*/ 377 h 377"/>
                <a:gd name="T2" fmla="*/ 144 w 292"/>
                <a:gd name="T3" fmla="*/ 374 h 377"/>
                <a:gd name="T4" fmla="*/ 187 w 292"/>
                <a:gd name="T5" fmla="*/ 372 h 377"/>
                <a:gd name="T6" fmla="*/ 198 w 292"/>
                <a:gd name="T7" fmla="*/ 358 h 377"/>
                <a:gd name="T8" fmla="*/ 210 w 292"/>
                <a:gd name="T9" fmla="*/ 340 h 377"/>
                <a:gd name="T10" fmla="*/ 219 w 292"/>
                <a:gd name="T11" fmla="*/ 327 h 377"/>
                <a:gd name="T12" fmla="*/ 258 w 292"/>
                <a:gd name="T13" fmla="*/ 265 h 377"/>
                <a:gd name="T14" fmla="*/ 273 w 292"/>
                <a:gd name="T15" fmla="*/ 276 h 377"/>
                <a:gd name="T16" fmla="*/ 281 w 292"/>
                <a:gd name="T17" fmla="*/ 265 h 377"/>
                <a:gd name="T18" fmla="*/ 292 w 292"/>
                <a:gd name="T19" fmla="*/ 253 h 377"/>
                <a:gd name="T20" fmla="*/ 287 w 292"/>
                <a:gd name="T21" fmla="*/ 238 h 377"/>
                <a:gd name="T22" fmla="*/ 280 w 292"/>
                <a:gd name="T23" fmla="*/ 226 h 377"/>
                <a:gd name="T24" fmla="*/ 285 w 292"/>
                <a:gd name="T25" fmla="*/ 210 h 377"/>
                <a:gd name="T26" fmla="*/ 283 w 292"/>
                <a:gd name="T27" fmla="*/ 197 h 377"/>
                <a:gd name="T28" fmla="*/ 285 w 292"/>
                <a:gd name="T29" fmla="*/ 183 h 377"/>
                <a:gd name="T30" fmla="*/ 269 w 292"/>
                <a:gd name="T31" fmla="*/ 180 h 377"/>
                <a:gd name="T32" fmla="*/ 256 w 292"/>
                <a:gd name="T33" fmla="*/ 171 h 377"/>
                <a:gd name="T34" fmla="*/ 253 w 292"/>
                <a:gd name="T35" fmla="*/ 158 h 377"/>
                <a:gd name="T36" fmla="*/ 248 w 292"/>
                <a:gd name="T37" fmla="*/ 144 h 377"/>
                <a:gd name="T38" fmla="*/ 242 w 292"/>
                <a:gd name="T39" fmla="*/ 128 h 377"/>
                <a:gd name="T40" fmla="*/ 237 w 292"/>
                <a:gd name="T41" fmla="*/ 117 h 377"/>
                <a:gd name="T42" fmla="*/ 246 w 292"/>
                <a:gd name="T43" fmla="*/ 101 h 377"/>
                <a:gd name="T44" fmla="*/ 244 w 292"/>
                <a:gd name="T45" fmla="*/ 89 h 377"/>
                <a:gd name="T46" fmla="*/ 246 w 292"/>
                <a:gd name="T47" fmla="*/ 76 h 377"/>
                <a:gd name="T48" fmla="*/ 244 w 292"/>
                <a:gd name="T49" fmla="*/ 62 h 377"/>
                <a:gd name="T50" fmla="*/ 237 w 292"/>
                <a:gd name="T51" fmla="*/ 50 h 377"/>
                <a:gd name="T52" fmla="*/ 232 w 292"/>
                <a:gd name="T53" fmla="*/ 35 h 377"/>
                <a:gd name="T54" fmla="*/ 223 w 292"/>
                <a:gd name="T55" fmla="*/ 28 h 377"/>
                <a:gd name="T56" fmla="*/ 207 w 292"/>
                <a:gd name="T57" fmla="*/ 26 h 377"/>
                <a:gd name="T58" fmla="*/ 194 w 292"/>
                <a:gd name="T59" fmla="*/ 25 h 377"/>
                <a:gd name="T60" fmla="*/ 185 w 292"/>
                <a:gd name="T61" fmla="*/ 23 h 377"/>
                <a:gd name="T62" fmla="*/ 169 w 292"/>
                <a:gd name="T63" fmla="*/ 18 h 377"/>
                <a:gd name="T64" fmla="*/ 153 w 292"/>
                <a:gd name="T65" fmla="*/ 12 h 377"/>
                <a:gd name="T66" fmla="*/ 137 w 292"/>
                <a:gd name="T67" fmla="*/ 10 h 377"/>
                <a:gd name="T68" fmla="*/ 127 w 292"/>
                <a:gd name="T69" fmla="*/ 0 h 377"/>
                <a:gd name="T70" fmla="*/ 118 w 292"/>
                <a:gd name="T71" fmla="*/ 9 h 377"/>
                <a:gd name="T72" fmla="*/ 114 w 292"/>
                <a:gd name="T73" fmla="*/ 37 h 377"/>
                <a:gd name="T74" fmla="*/ 98 w 292"/>
                <a:gd name="T75" fmla="*/ 35 h 377"/>
                <a:gd name="T76" fmla="*/ 100 w 292"/>
                <a:gd name="T77" fmla="*/ 51 h 377"/>
                <a:gd name="T78" fmla="*/ 107 w 292"/>
                <a:gd name="T79" fmla="*/ 71 h 377"/>
                <a:gd name="T80" fmla="*/ 107 w 292"/>
                <a:gd name="T81" fmla="*/ 94 h 377"/>
                <a:gd name="T82" fmla="*/ 109 w 292"/>
                <a:gd name="T83" fmla="*/ 146 h 377"/>
                <a:gd name="T84" fmla="*/ 95 w 292"/>
                <a:gd name="T85" fmla="*/ 151 h 377"/>
                <a:gd name="T86" fmla="*/ 86 w 292"/>
                <a:gd name="T87" fmla="*/ 172 h 377"/>
                <a:gd name="T88" fmla="*/ 62 w 292"/>
                <a:gd name="T89" fmla="*/ 169 h 377"/>
                <a:gd name="T90" fmla="*/ 45 w 292"/>
                <a:gd name="T91" fmla="*/ 180 h 377"/>
                <a:gd name="T92" fmla="*/ 46 w 292"/>
                <a:gd name="T93" fmla="*/ 226 h 377"/>
                <a:gd name="T94" fmla="*/ 34 w 292"/>
                <a:gd name="T95" fmla="*/ 228 h 377"/>
                <a:gd name="T96" fmla="*/ 18 w 292"/>
                <a:gd name="T97" fmla="*/ 215 h 377"/>
                <a:gd name="T98" fmla="*/ 9 w 292"/>
                <a:gd name="T99" fmla="*/ 204 h 377"/>
                <a:gd name="T100" fmla="*/ 9 w 292"/>
                <a:gd name="T101" fmla="*/ 235 h 377"/>
                <a:gd name="T102" fmla="*/ 16 w 292"/>
                <a:gd name="T103" fmla="*/ 286 h 377"/>
                <a:gd name="T104" fmla="*/ 0 w 292"/>
                <a:gd name="T105" fmla="*/ 288 h 377"/>
                <a:gd name="T106" fmla="*/ 0 w 292"/>
                <a:gd name="T107" fmla="*/ 308 h 377"/>
                <a:gd name="T108" fmla="*/ 9 w 292"/>
                <a:gd name="T109" fmla="*/ 320 h 377"/>
                <a:gd name="T110" fmla="*/ 9 w 292"/>
                <a:gd name="T111" fmla="*/ 343 h 377"/>
                <a:gd name="T112" fmla="*/ 9 w 292"/>
                <a:gd name="T113" fmla="*/ 372 h 377"/>
                <a:gd name="T114" fmla="*/ 73 w 292"/>
                <a:gd name="T115" fmla="*/ 370 h 377"/>
                <a:gd name="T116" fmla="*/ 109 w 292"/>
                <a:gd name="T117" fmla="*/ 372 h 377"/>
                <a:gd name="T118" fmla="*/ 121 w 292"/>
                <a:gd name="T119" fmla="*/ 377 h 377"/>
                <a:gd name="T120" fmla="*/ 121 w 292"/>
                <a:gd name="T121" fmla="*/ 377 h 377"/>
                <a:gd name="T122" fmla="*/ 121 w 292"/>
                <a:gd name="T123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2" h="377">
                  <a:moveTo>
                    <a:pt x="121" y="377"/>
                  </a:moveTo>
                  <a:lnTo>
                    <a:pt x="144" y="374"/>
                  </a:lnTo>
                  <a:lnTo>
                    <a:pt x="187" y="372"/>
                  </a:lnTo>
                  <a:lnTo>
                    <a:pt x="198" y="358"/>
                  </a:lnTo>
                  <a:lnTo>
                    <a:pt x="210" y="340"/>
                  </a:lnTo>
                  <a:lnTo>
                    <a:pt x="219" y="327"/>
                  </a:lnTo>
                  <a:lnTo>
                    <a:pt x="258" y="265"/>
                  </a:lnTo>
                  <a:lnTo>
                    <a:pt x="273" y="276"/>
                  </a:lnTo>
                  <a:lnTo>
                    <a:pt x="281" y="265"/>
                  </a:lnTo>
                  <a:lnTo>
                    <a:pt x="292" y="253"/>
                  </a:lnTo>
                  <a:lnTo>
                    <a:pt x="287" y="238"/>
                  </a:lnTo>
                  <a:lnTo>
                    <a:pt x="280" y="226"/>
                  </a:lnTo>
                  <a:lnTo>
                    <a:pt x="285" y="210"/>
                  </a:lnTo>
                  <a:lnTo>
                    <a:pt x="283" y="197"/>
                  </a:lnTo>
                  <a:lnTo>
                    <a:pt x="285" y="183"/>
                  </a:lnTo>
                  <a:lnTo>
                    <a:pt x="269" y="180"/>
                  </a:lnTo>
                  <a:lnTo>
                    <a:pt x="256" y="171"/>
                  </a:lnTo>
                  <a:lnTo>
                    <a:pt x="253" y="158"/>
                  </a:lnTo>
                  <a:lnTo>
                    <a:pt x="248" y="144"/>
                  </a:lnTo>
                  <a:lnTo>
                    <a:pt x="242" y="128"/>
                  </a:lnTo>
                  <a:lnTo>
                    <a:pt x="237" y="117"/>
                  </a:lnTo>
                  <a:lnTo>
                    <a:pt x="246" y="101"/>
                  </a:lnTo>
                  <a:lnTo>
                    <a:pt x="244" y="89"/>
                  </a:lnTo>
                  <a:lnTo>
                    <a:pt x="246" y="76"/>
                  </a:lnTo>
                  <a:lnTo>
                    <a:pt x="244" y="62"/>
                  </a:lnTo>
                  <a:lnTo>
                    <a:pt x="237" y="50"/>
                  </a:lnTo>
                  <a:lnTo>
                    <a:pt x="232" y="35"/>
                  </a:lnTo>
                  <a:lnTo>
                    <a:pt x="223" y="28"/>
                  </a:lnTo>
                  <a:lnTo>
                    <a:pt x="207" y="26"/>
                  </a:lnTo>
                  <a:lnTo>
                    <a:pt x="194" y="25"/>
                  </a:lnTo>
                  <a:lnTo>
                    <a:pt x="185" y="23"/>
                  </a:lnTo>
                  <a:lnTo>
                    <a:pt x="169" y="18"/>
                  </a:lnTo>
                  <a:lnTo>
                    <a:pt x="153" y="12"/>
                  </a:lnTo>
                  <a:lnTo>
                    <a:pt x="137" y="10"/>
                  </a:lnTo>
                  <a:lnTo>
                    <a:pt x="127" y="0"/>
                  </a:lnTo>
                  <a:lnTo>
                    <a:pt x="118" y="9"/>
                  </a:lnTo>
                  <a:lnTo>
                    <a:pt x="114" y="37"/>
                  </a:lnTo>
                  <a:lnTo>
                    <a:pt x="98" y="35"/>
                  </a:lnTo>
                  <a:lnTo>
                    <a:pt x="100" y="51"/>
                  </a:lnTo>
                  <a:lnTo>
                    <a:pt x="107" y="71"/>
                  </a:lnTo>
                  <a:lnTo>
                    <a:pt x="107" y="94"/>
                  </a:lnTo>
                  <a:lnTo>
                    <a:pt x="109" y="146"/>
                  </a:lnTo>
                  <a:lnTo>
                    <a:pt x="95" y="151"/>
                  </a:lnTo>
                  <a:lnTo>
                    <a:pt x="86" y="172"/>
                  </a:lnTo>
                  <a:lnTo>
                    <a:pt x="62" y="169"/>
                  </a:lnTo>
                  <a:lnTo>
                    <a:pt x="45" y="180"/>
                  </a:lnTo>
                  <a:lnTo>
                    <a:pt x="46" y="226"/>
                  </a:lnTo>
                  <a:lnTo>
                    <a:pt x="34" y="228"/>
                  </a:lnTo>
                  <a:lnTo>
                    <a:pt x="18" y="215"/>
                  </a:lnTo>
                  <a:lnTo>
                    <a:pt x="9" y="204"/>
                  </a:lnTo>
                  <a:lnTo>
                    <a:pt x="9" y="235"/>
                  </a:lnTo>
                  <a:lnTo>
                    <a:pt x="16" y="286"/>
                  </a:lnTo>
                  <a:lnTo>
                    <a:pt x="0" y="288"/>
                  </a:lnTo>
                  <a:lnTo>
                    <a:pt x="0" y="308"/>
                  </a:lnTo>
                  <a:lnTo>
                    <a:pt x="9" y="320"/>
                  </a:lnTo>
                  <a:lnTo>
                    <a:pt x="9" y="343"/>
                  </a:lnTo>
                  <a:lnTo>
                    <a:pt x="9" y="372"/>
                  </a:lnTo>
                  <a:lnTo>
                    <a:pt x="73" y="370"/>
                  </a:lnTo>
                  <a:lnTo>
                    <a:pt x="109" y="372"/>
                  </a:lnTo>
                  <a:lnTo>
                    <a:pt x="121" y="377"/>
                  </a:lnTo>
                  <a:lnTo>
                    <a:pt x="121" y="377"/>
                  </a:lnTo>
                  <a:lnTo>
                    <a:pt x="121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54">
              <a:extLst>
                <a:ext uri="{FF2B5EF4-FFF2-40B4-BE49-F238E27FC236}">
                  <a16:creationId xmlns:a16="http://schemas.microsoft.com/office/drawing/2014/main" id="{C7C48855-4743-7380-6209-69ACAA3417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258528" y="9809560"/>
              <a:ext cx="871857" cy="973499"/>
            </a:xfrm>
            <a:custGeom>
              <a:avLst/>
              <a:gdLst>
                <a:gd name="T0" fmla="*/ 288 w 386"/>
                <a:gd name="T1" fmla="*/ 419 h 431"/>
                <a:gd name="T2" fmla="*/ 338 w 386"/>
                <a:gd name="T3" fmla="*/ 376 h 431"/>
                <a:gd name="T4" fmla="*/ 386 w 386"/>
                <a:gd name="T5" fmla="*/ 280 h 431"/>
                <a:gd name="T6" fmla="*/ 263 w 386"/>
                <a:gd name="T7" fmla="*/ 223 h 431"/>
                <a:gd name="T8" fmla="*/ 249 w 386"/>
                <a:gd name="T9" fmla="*/ 187 h 431"/>
                <a:gd name="T10" fmla="*/ 206 w 386"/>
                <a:gd name="T11" fmla="*/ 157 h 431"/>
                <a:gd name="T12" fmla="*/ 178 w 386"/>
                <a:gd name="T13" fmla="*/ 134 h 431"/>
                <a:gd name="T14" fmla="*/ 169 w 386"/>
                <a:gd name="T15" fmla="*/ 98 h 431"/>
                <a:gd name="T16" fmla="*/ 180 w 386"/>
                <a:gd name="T17" fmla="*/ 63 h 431"/>
                <a:gd name="T18" fmla="*/ 174 w 386"/>
                <a:gd name="T19" fmla="*/ 31 h 431"/>
                <a:gd name="T20" fmla="*/ 142 w 386"/>
                <a:gd name="T21" fmla="*/ 29 h 431"/>
                <a:gd name="T22" fmla="*/ 116 w 386"/>
                <a:gd name="T23" fmla="*/ 0 h 431"/>
                <a:gd name="T24" fmla="*/ 94 w 386"/>
                <a:gd name="T25" fmla="*/ 20 h 431"/>
                <a:gd name="T26" fmla="*/ 75 w 386"/>
                <a:gd name="T27" fmla="*/ 43 h 431"/>
                <a:gd name="T28" fmla="*/ 73 w 386"/>
                <a:gd name="T29" fmla="*/ 70 h 431"/>
                <a:gd name="T30" fmla="*/ 66 w 386"/>
                <a:gd name="T31" fmla="*/ 98 h 431"/>
                <a:gd name="T32" fmla="*/ 46 w 386"/>
                <a:gd name="T33" fmla="*/ 125 h 431"/>
                <a:gd name="T34" fmla="*/ 36 w 386"/>
                <a:gd name="T35" fmla="*/ 155 h 431"/>
                <a:gd name="T36" fmla="*/ 18 w 386"/>
                <a:gd name="T37" fmla="*/ 189 h 431"/>
                <a:gd name="T38" fmla="*/ 0 w 386"/>
                <a:gd name="T39" fmla="*/ 205 h 431"/>
                <a:gd name="T40" fmla="*/ 23 w 386"/>
                <a:gd name="T41" fmla="*/ 225 h 431"/>
                <a:gd name="T42" fmla="*/ 45 w 386"/>
                <a:gd name="T43" fmla="*/ 237 h 431"/>
                <a:gd name="T44" fmla="*/ 77 w 386"/>
                <a:gd name="T45" fmla="*/ 273 h 431"/>
                <a:gd name="T46" fmla="*/ 101 w 386"/>
                <a:gd name="T47" fmla="*/ 305 h 431"/>
                <a:gd name="T48" fmla="*/ 128 w 386"/>
                <a:gd name="T49" fmla="*/ 331 h 431"/>
                <a:gd name="T50" fmla="*/ 146 w 386"/>
                <a:gd name="T51" fmla="*/ 330 h 431"/>
                <a:gd name="T52" fmla="*/ 164 w 386"/>
                <a:gd name="T53" fmla="*/ 351 h 431"/>
                <a:gd name="T54" fmla="*/ 185 w 386"/>
                <a:gd name="T55" fmla="*/ 363 h 431"/>
                <a:gd name="T56" fmla="*/ 208 w 386"/>
                <a:gd name="T57" fmla="*/ 383 h 431"/>
                <a:gd name="T58" fmla="*/ 228 w 386"/>
                <a:gd name="T59" fmla="*/ 408 h 431"/>
                <a:gd name="T60" fmla="*/ 249 w 386"/>
                <a:gd name="T61" fmla="*/ 424 h 431"/>
                <a:gd name="T62" fmla="*/ 255 w 386"/>
                <a:gd name="T63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6" h="431">
                  <a:moveTo>
                    <a:pt x="255" y="431"/>
                  </a:moveTo>
                  <a:lnTo>
                    <a:pt x="288" y="419"/>
                  </a:lnTo>
                  <a:lnTo>
                    <a:pt x="329" y="395"/>
                  </a:lnTo>
                  <a:lnTo>
                    <a:pt x="338" y="376"/>
                  </a:lnTo>
                  <a:lnTo>
                    <a:pt x="358" y="333"/>
                  </a:lnTo>
                  <a:lnTo>
                    <a:pt x="386" y="280"/>
                  </a:lnTo>
                  <a:lnTo>
                    <a:pt x="328" y="253"/>
                  </a:lnTo>
                  <a:lnTo>
                    <a:pt x="263" y="223"/>
                  </a:lnTo>
                  <a:lnTo>
                    <a:pt x="267" y="203"/>
                  </a:lnTo>
                  <a:lnTo>
                    <a:pt x="249" y="187"/>
                  </a:lnTo>
                  <a:lnTo>
                    <a:pt x="226" y="182"/>
                  </a:lnTo>
                  <a:lnTo>
                    <a:pt x="206" y="157"/>
                  </a:lnTo>
                  <a:lnTo>
                    <a:pt x="189" y="143"/>
                  </a:lnTo>
                  <a:lnTo>
                    <a:pt x="178" y="134"/>
                  </a:lnTo>
                  <a:lnTo>
                    <a:pt x="166" y="123"/>
                  </a:lnTo>
                  <a:lnTo>
                    <a:pt x="169" y="98"/>
                  </a:lnTo>
                  <a:lnTo>
                    <a:pt x="174" y="86"/>
                  </a:lnTo>
                  <a:lnTo>
                    <a:pt x="180" y="63"/>
                  </a:lnTo>
                  <a:lnTo>
                    <a:pt x="182" y="47"/>
                  </a:lnTo>
                  <a:lnTo>
                    <a:pt x="174" y="31"/>
                  </a:lnTo>
                  <a:lnTo>
                    <a:pt x="158" y="29"/>
                  </a:lnTo>
                  <a:lnTo>
                    <a:pt x="142" y="29"/>
                  </a:lnTo>
                  <a:lnTo>
                    <a:pt x="130" y="15"/>
                  </a:lnTo>
                  <a:lnTo>
                    <a:pt x="116" y="0"/>
                  </a:lnTo>
                  <a:lnTo>
                    <a:pt x="101" y="9"/>
                  </a:lnTo>
                  <a:lnTo>
                    <a:pt x="94" y="20"/>
                  </a:lnTo>
                  <a:lnTo>
                    <a:pt x="87" y="32"/>
                  </a:lnTo>
                  <a:lnTo>
                    <a:pt x="75" y="43"/>
                  </a:lnTo>
                  <a:lnTo>
                    <a:pt x="68" y="55"/>
                  </a:lnTo>
                  <a:lnTo>
                    <a:pt x="73" y="70"/>
                  </a:lnTo>
                  <a:lnTo>
                    <a:pt x="73" y="86"/>
                  </a:lnTo>
                  <a:lnTo>
                    <a:pt x="66" y="98"/>
                  </a:lnTo>
                  <a:lnTo>
                    <a:pt x="61" y="112"/>
                  </a:lnTo>
                  <a:lnTo>
                    <a:pt x="46" y="125"/>
                  </a:lnTo>
                  <a:lnTo>
                    <a:pt x="43" y="143"/>
                  </a:lnTo>
                  <a:lnTo>
                    <a:pt x="36" y="155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5" y="191"/>
                  </a:lnTo>
                  <a:lnTo>
                    <a:pt x="0" y="205"/>
                  </a:lnTo>
                  <a:lnTo>
                    <a:pt x="20" y="205"/>
                  </a:lnTo>
                  <a:lnTo>
                    <a:pt x="23" y="225"/>
                  </a:lnTo>
                  <a:lnTo>
                    <a:pt x="32" y="232"/>
                  </a:lnTo>
                  <a:lnTo>
                    <a:pt x="45" y="237"/>
                  </a:lnTo>
                  <a:lnTo>
                    <a:pt x="55" y="255"/>
                  </a:lnTo>
                  <a:lnTo>
                    <a:pt x="77" y="273"/>
                  </a:lnTo>
                  <a:lnTo>
                    <a:pt x="89" y="294"/>
                  </a:lnTo>
                  <a:lnTo>
                    <a:pt x="101" y="305"/>
                  </a:lnTo>
                  <a:lnTo>
                    <a:pt x="112" y="317"/>
                  </a:lnTo>
                  <a:lnTo>
                    <a:pt x="128" y="331"/>
                  </a:lnTo>
                  <a:lnTo>
                    <a:pt x="132" y="319"/>
                  </a:lnTo>
                  <a:lnTo>
                    <a:pt x="146" y="330"/>
                  </a:lnTo>
                  <a:lnTo>
                    <a:pt x="155" y="340"/>
                  </a:lnTo>
                  <a:lnTo>
                    <a:pt x="164" y="351"/>
                  </a:lnTo>
                  <a:lnTo>
                    <a:pt x="171" y="365"/>
                  </a:lnTo>
                  <a:lnTo>
                    <a:pt x="185" y="363"/>
                  </a:lnTo>
                  <a:lnTo>
                    <a:pt x="199" y="372"/>
                  </a:lnTo>
                  <a:lnTo>
                    <a:pt x="208" y="383"/>
                  </a:lnTo>
                  <a:lnTo>
                    <a:pt x="221" y="392"/>
                  </a:lnTo>
                  <a:lnTo>
                    <a:pt x="228" y="408"/>
                  </a:lnTo>
                  <a:lnTo>
                    <a:pt x="233" y="422"/>
                  </a:lnTo>
                  <a:lnTo>
                    <a:pt x="249" y="424"/>
                  </a:lnTo>
                  <a:lnTo>
                    <a:pt x="255" y="431"/>
                  </a:lnTo>
                  <a:lnTo>
                    <a:pt x="255" y="431"/>
                  </a:lnTo>
                  <a:lnTo>
                    <a:pt x="255" y="4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55">
              <a:extLst>
                <a:ext uri="{FF2B5EF4-FFF2-40B4-BE49-F238E27FC236}">
                  <a16:creationId xmlns:a16="http://schemas.microsoft.com/office/drawing/2014/main" id="{4C1350A1-1507-7AF3-8602-66C4DDB3F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6753" y="8768300"/>
              <a:ext cx="738595" cy="752147"/>
            </a:xfrm>
            <a:custGeom>
              <a:avLst/>
              <a:gdLst>
                <a:gd name="T0" fmla="*/ 179 w 327"/>
                <a:gd name="T1" fmla="*/ 333 h 333"/>
                <a:gd name="T2" fmla="*/ 181 w 327"/>
                <a:gd name="T3" fmla="*/ 321 h 333"/>
                <a:gd name="T4" fmla="*/ 187 w 327"/>
                <a:gd name="T5" fmla="*/ 312 h 333"/>
                <a:gd name="T6" fmla="*/ 201 w 327"/>
                <a:gd name="T7" fmla="*/ 299 h 333"/>
                <a:gd name="T8" fmla="*/ 211 w 327"/>
                <a:gd name="T9" fmla="*/ 289 h 333"/>
                <a:gd name="T10" fmla="*/ 219 w 327"/>
                <a:gd name="T11" fmla="*/ 280 h 333"/>
                <a:gd name="T12" fmla="*/ 229 w 327"/>
                <a:gd name="T13" fmla="*/ 267 h 333"/>
                <a:gd name="T14" fmla="*/ 242 w 327"/>
                <a:gd name="T15" fmla="*/ 257 h 333"/>
                <a:gd name="T16" fmla="*/ 252 w 327"/>
                <a:gd name="T17" fmla="*/ 248 h 333"/>
                <a:gd name="T18" fmla="*/ 268 w 327"/>
                <a:gd name="T19" fmla="*/ 241 h 333"/>
                <a:gd name="T20" fmla="*/ 279 w 327"/>
                <a:gd name="T21" fmla="*/ 232 h 333"/>
                <a:gd name="T22" fmla="*/ 295 w 327"/>
                <a:gd name="T23" fmla="*/ 221 h 333"/>
                <a:gd name="T24" fmla="*/ 320 w 327"/>
                <a:gd name="T25" fmla="*/ 225 h 333"/>
                <a:gd name="T26" fmla="*/ 320 w 327"/>
                <a:gd name="T27" fmla="*/ 173 h 333"/>
                <a:gd name="T28" fmla="*/ 311 w 327"/>
                <a:gd name="T29" fmla="*/ 159 h 333"/>
                <a:gd name="T30" fmla="*/ 311 w 327"/>
                <a:gd name="T31" fmla="*/ 139 h 333"/>
                <a:gd name="T32" fmla="*/ 327 w 327"/>
                <a:gd name="T33" fmla="*/ 137 h 333"/>
                <a:gd name="T34" fmla="*/ 327 w 327"/>
                <a:gd name="T35" fmla="*/ 84 h 333"/>
                <a:gd name="T36" fmla="*/ 322 w 327"/>
                <a:gd name="T37" fmla="*/ 57 h 333"/>
                <a:gd name="T38" fmla="*/ 299 w 327"/>
                <a:gd name="T39" fmla="*/ 47 h 333"/>
                <a:gd name="T40" fmla="*/ 288 w 327"/>
                <a:gd name="T41" fmla="*/ 36 h 333"/>
                <a:gd name="T42" fmla="*/ 260 w 327"/>
                <a:gd name="T43" fmla="*/ 32 h 333"/>
                <a:gd name="T44" fmla="*/ 254 w 327"/>
                <a:gd name="T45" fmla="*/ 41 h 333"/>
                <a:gd name="T46" fmla="*/ 260 w 327"/>
                <a:gd name="T47" fmla="*/ 27 h 333"/>
                <a:gd name="T48" fmla="*/ 222 w 327"/>
                <a:gd name="T49" fmla="*/ 22 h 333"/>
                <a:gd name="T50" fmla="*/ 210 w 327"/>
                <a:gd name="T51" fmla="*/ 15 h 333"/>
                <a:gd name="T52" fmla="*/ 185 w 327"/>
                <a:gd name="T53" fmla="*/ 23 h 333"/>
                <a:gd name="T54" fmla="*/ 174 w 327"/>
                <a:gd name="T55" fmla="*/ 32 h 333"/>
                <a:gd name="T56" fmla="*/ 174 w 327"/>
                <a:gd name="T57" fmla="*/ 16 h 333"/>
                <a:gd name="T58" fmla="*/ 158 w 327"/>
                <a:gd name="T59" fmla="*/ 16 h 333"/>
                <a:gd name="T60" fmla="*/ 142 w 327"/>
                <a:gd name="T61" fmla="*/ 9 h 333"/>
                <a:gd name="T62" fmla="*/ 112 w 327"/>
                <a:gd name="T63" fmla="*/ 15 h 333"/>
                <a:gd name="T64" fmla="*/ 48 w 327"/>
                <a:gd name="T65" fmla="*/ 120 h 333"/>
                <a:gd name="T66" fmla="*/ 14 w 327"/>
                <a:gd name="T67" fmla="*/ 121 h 333"/>
                <a:gd name="T68" fmla="*/ 1 w 327"/>
                <a:gd name="T69" fmla="*/ 127 h 333"/>
                <a:gd name="T70" fmla="*/ 1 w 327"/>
                <a:gd name="T71" fmla="*/ 150 h 333"/>
                <a:gd name="T72" fmla="*/ 1 w 327"/>
                <a:gd name="T73" fmla="*/ 173 h 333"/>
                <a:gd name="T74" fmla="*/ 0 w 327"/>
                <a:gd name="T75" fmla="*/ 217 h 333"/>
                <a:gd name="T76" fmla="*/ 28 w 327"/>
                <a:gd name="T77" fmla="*/ 217 h 333"/>
                <a:gd name="T78" fmla="*/ 28 w 327"/>
                <a:gd name="T79" fmla="*/ 278 h 333"/>
                <a:gd name="T80" fmla="*/ 60 w 327"/>
                <a:gd name="T81" fmla="*/ 280 h 333"/>
                <a:gd name="T82" fmla="*/ 96 w 327"/>
                <a:gd name="T83" fmla="*/ 280 h 333"/>
                <a:gd name="T84" fmla="*/ 96 w 327"/>
                <a:gd name="T85" fmla="*/ 303 h 333"/>
                <a:gd name="T86" fmla="*/ 98 w 327"/>
                <a:gd name="T87" fmla="*/ 322 h 333"/>
                <a:gd name="T88" fmla="*/ 124 w 327"/>
                <a:gd name="T89" fmla="*/ 314 h 333"/>
                <a:gd name="T90" fmla="*/ 140 w 327"/>
                <a:gd name="T91" fmla="*/ 319 h 333"/>
                <a:gd name="T92" fmla="*/ 155 w 327"/>
                <a:gd name="T93" fmla="*/ 324 h 333"/>
                <a:gd name="T94" fmla="*/ 171 w 327"/>
                <a:gd name="T95" fmla="*/ 328 h 333"/>
                <a:gd name="T96" fmla="*/ 179 w 327"/>
                <a:gd name="T97" fmla="*/ 333 h 333"/>
                <a:gd name="T98" fmla="*/ 179 w 327"/>
                <a:gd name="T99" fmla="*/ 333 h 333"/>
                <a:gd name="T100" fmla="*/ 179 w 327"/>
                <a:gd name="T101" fmla="*/ 333 h 333"/>
                <a:gd name="T102" fmla="*/ 201 w 327"/>
                <a:gd name="T103" fmla="*/ 9 h 333"/>
                <a:gd name="T104" fmla="*/ 181 w 327"/>
                <a:gd name="T105" fmla="*/ 0 h 333"/>
                <a:gd name="T106" fmla="*/ 160 w 327"/>
                <a:gd name="T107" fmla="*/ 0 h 333"/>
                <a:gd name="T108" fmla="*/ 181 w 327"/>
                <a:gd name="T109" fmla="*/ 11 h 333"/>
                <a:gd name="T110" fmla="*/ 201 w 327"/>
                <a:gd name="T111" fmla="*/ 9 h 333"/>
                <a:gd name="T112" fmla="*/ 201 w 327"/>
                <a:gd name="T113" fmla="*/ 9 h 333"/>
                <a:gd name="T114" fmla="*/ 201 w 327"/>
                <a:gd name="T115" fmla="*/ 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" h="333">
                  <a:moveTo>
                    <a:pt x="179" y="333"/>
                  </a:moveTo>
                  <a:lnTo>
                    <a:pt x="181" y="321"/>
                  </a:lnTo>
                  <a:lnTo>
                    <a:pt x="187" y="312"/>
                  </a:lnTo>
                  <a:lnTo>
                    <a:pt x="201" y="299"/>
                  </a:lnTo>
                  <a:lnTo>
                    <a:pt x="211" y="289"/>
                  </a:lnTo>
                  <a:lnTo>
                    <a:pt x="219" y="280"/>
                  </a:lnTo>
                  <a:lnTo>
                    <a:pt x="229" y="267"/>
                  </a:lnTo>
                  <a:lnTo>
                    <a:pt x="242" y="257"/>
                  </a:lnTo>
                  <a:lnTo>
                    <a:pt x="252" y="248"/>
                  </a:lnTo>
                  <a:lnTo>
                    <a:pt x="268" y="241"/>
                  </a:lnTo>
                  <a:lnTo>
                    <a:pt x="279" y="232"/>
                  </a:lnTo>
                  <a:lnTo>
                    <a:pt x="295" y="221"/>
                  </a:lnTo>
                  <a:lnTo>
                    <a:pt x="320" y="225"/>
                  </a:lnTo>
                  <a:lnTo>
                    <a:pt x="320" y="173"/>
                  </a:lnTo>
                  <a:lnTo>
                    <a:pt x="311" y="159"/>
                  </a:lnTo>
                  <a:lnTo>
                    <a:pt x="311" y="139"/>
                  </a:lnTo>
                  <a:lnTo>
                    <a:pt x="327" y="137"/>
                  </a:lnTo>
                  <a:lnTo>
                    <a:pt x="327" y="84"/>
                  </a:lnTo>
                  <a:lnTo>
                    <a:pt x="322" y="57"/>
                  </a:lnTo>
                  <a:lnTo>
                    <a:pt x="299" y="47"/>
                  </a:lnTo>
                  <a:lnTo>
                    <a:pt x="288" y="36"/>
                  </a:lnTo>
                  <a:lnTo>
                    <a:pt x="260" y="32"/>
                  </a:lnTo>
                  <a:lnTo>
                    <a:pt x="254" y="41"/>
                  </a:lnTo>
                  <a:lnTo>
                    <a:pt x="260" y="27"/>
                  </a:lnTo>
                  <a:lnTo>
                    <a:pt x="222" y="22"/>
                  </a:lnTo>
                  <a:lnTo>
                    <a:pt x="210" y="15"/>
                  </a:lnTo>
                  <a:lnTo>
                    <a:pt x="185" y="23"/>
                  </a:lnTo>
                  <a:lnTo>
                    <a:pt x="174" y="32"/>
                  </a:lnTo>
                  <a:lnTo>
                    <a:pt x="174" y="16"/>
                  </a:lnTo>
                  <a:lnTo>
                    <a:pt x="158" y="16"/>
                  </a:lnTo>
                  <a:lnTo>
                    <a:pt x="142" y="9"/>
                  </a:lnTo>
                  <a:lnTo>
                    <a:pt x="112" y="15"/>
                  </a:lnTo>
                  <a:lnTo>
                    <a:pt x="48" y="120"/>
                  </a:lnTo>
                  <a:lnTo>
                    <a:pt x="14" y="121"/>
                  </a:lnTo>
                  <a:lnTo>
                    <a:pt x="1" y="127"/>
                  </a:lnTo>
                  <a:lnTo>
                    <a:pt x="1" y="150"/>
                  </a:lnTo>
                  <a:lnTo>
                    <a:pt x="1" y="173"/>
                  </a:lnTo>
                  <a:lnTo>
                    <a:pt x="0" y="217"/>
                  </a:lnTo>
                  <a:lnTo>
                    <a:pt x="28" y="217"/>
                  </a:lnTo>
                  <a:lnTo>
                    <a:pt x="28" y="278"/>
                  </a:lnTo>
                  <a:lnTo>
                    <a:pt x="60" y="280"/>
                  </a:lnTo>
                  <a:lnTo>
                    <a:pt x="96" y="280"/>
                  </a:lnTo>
                  <a:lnTo>
                    <a:pt x="96" y="303"/>
                  </a:lnTo>
                  <a:lnTo>
                    <a:pt x="98" y="322"/>
                  </a:lnTo>
                  <a:lnTo>
                    <a:pt x="124" y="314"/>
                  </a:lnTo>
                  <a:lnTo>
                    <a:pt x="140" y="319"/>
                  </a:lnTo>
                  <a:lnTo>
                    <a:pt x="155" y="324"/>
                  </a:lnTo>
                  <a:lnTo>
                    <a:pt x="171" y="328"/>
                  </a:lnTo>
                  <a:lnTo>
                    <a:pt x="179" y="333"/>
                  </a:lnTo>
                  <a:lnTo>
                    <a:pt x="179" y="333"/>
                  </a:lnTo>
                  <a:lnTo>
                    <a:pt x="179" y="333"/>
                  </a:lnTo>
                  <a:close/>
                  <a:moveTo>
                    <a:pt x="201" y="9"/>
                  </a:moveTo>
                  <a:lnTo>
                    <a:pt x="181" y="0"/>
                  </a:lnTo>
                  <a:lnTo>
                    <a:pt x="160" y="0"/>
                  </a:lnTo>
                  <a:lnTo>
                    <a:pt x="181" y="11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201" y="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56">
              <a:extLst>
                <a:ext uri="{FF2B5EF4-FFF2-40B4-BE49-F238E27FC236}">
                  <a16:creationId xmlns:a16="http://schemas.microsoft.com/office/drawing/2014/main" id="{53D6E76D-13DA-811F-10A1-ADB2A15C4D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17522" y="8700539"/>
              <a:ext cx="478844" cy="901221"/>
            </a:xfrm>
            <a:custGeom>
              <a:avLst/>
              <a:gdLst>
                <a:gd name="T0" fmla="*/ 180 w 212"/>
                <a:gd name="T1" fmla="*/ 399 h 399"/>
                <a:gd name="T2" fmla="*/ 180 w 212"/>
                <a:gd name="T3" fmla="*/ 370 h 399"/>
                <a:gd name="T4" fmla="*/ 187 w 212"/>
                <a:gd name="T5" fmla="*/ 344 h 399"/>
                <a:gd name="T6" fmla="*/ 182 w 212"/>
                <a:gd name="T7" fmla="*/ 335 h 399"/>
                <a:gd name="T8" fmla="*/ 182 w 212"/>
                <a:gd name="T9" fmla="*/ 308 h 399"/>
                <a:gd name="T10" fmla="*/ 194 w 212"/>
                <a:gd name="T11" fmla="*/ 306 h 399"/>
                <a:gd name="T12" fmla="*/ 198 w 212"/>
                <a:gd name="T13" fmla="*/ 285 h 399"/>
                <a:gd name="T14" fmla="*/ 194 w 212"/>
                <a:gd name="T15" fmla="*/ 255 h 399"/>
                <a:gd name="T16" fmla="*/ 209 w 212"/>
                <a:gd name="T17" fmla="*/ 247 h 399"/>
                <a:gd name="T18" fmla="*/ 210 w 212"/>
                <a:gd name="T19" fmla="*/ 203 h 399"/>
                <a:gd name="T20" fmla="*/ 212 w 212"/>
                <a:gd name="T21" fmla="*/ 189 h 399"/>
                <a:gd name="T22" fmla="*/ 210 w 212"/>
                <a:gd name="T23" fmla="*/ 153 h 399"/>
                <a:gd name="T24" fmla="*/ 209 w 212"/>
                <a:gd name="T25" fmla="*/ 137 h 399"/>
                <a:gd name="T26" fmla="*/ 210 w 212"/>
                <a:gd name="T27" fmla="*/ 121 h 399"/>
                <a:gd name="T28" fmla="*/ 200 w 212"/>
                <a:gd name="T29" fmla="*/ 110 h 399"/>
                <a:gd name="T30" fmla="*/ 196 w 212"/>
                <a:gd name="T31" fmla="*/ 87 h 399"/>
                <a:gd name="T32" fmla="*/ 198 w 212"/>
                <a:gd name="T33" fmla="*/ 71 h 399"/>
                <a:gd name="T34" fmla="*/ 186 w 212"/>
                <a:gd name="T35" fmla="*/ 64 h 399"/>
                <a:gd name="T36" fmla="*/ 178 w 212"/>
                <a:gd name="T37" fmla="*/ 39 h 399"/>
                <a:gd name="T38" fmla="*/ 171 w 212"/>
                <a:gd name="T39" fmla="*/ 27 h 399"/>
                <a:gd name="T40" fmla="*/ 168 w 212"/>
                <a:gd name="T41" fmla="*/ 0 h 399"/>
                <a:gd name="T42" fmla="*/ 153 w 212"/>
                <a:gd name="T43" fmla="*/ 2 h 399"/>
                <a:gd name="T44" fmla="*/ 132 w 212"/>
                <a:gd name="T45" fmla="*/ 2 h 399"/>
                <a:gd name="T46" fmla="*/ 120 w 212"/>
                <a:gd name="T47" fmla="*/ 14 h 399"/>
                <a:gd name="T48" fmla="*/ 100 w 212"/>
                <a:gd name="T49" fmla="*/ 18 h 399"/>
                <a:gd name="T50" fmla="*/ 88 w 212"/>
                <a:gd name="T51" fmla="*/ 20 h 399"/>
                <a:gd name="T52" fmla="*/ 73 w 212"/>
                <a:gd name="T53" fmla="*/ 23 h 399"/>
                <a:gd name="T54" fmla="*/ 66 w 212"/>
                <a:gd name="T55" fmla="*/ 36 h 399"/>
                <a:gd name="T56" fmla="*/ 52 w 212"/>
                <a:gd name="T57" fmla="*/ 37 h 399"/>
                <a:gd name="T58" fmla="*/ 43 w 212"/>
                <a:gd name="T59" fmla="*/ 27 h 399"/>
                <a:gd name="T60" fmla="*/ 31 w 212"/>
                <a:gd name="T61" fmla="*/ 32 h 399"/>
                <a:gd name="T62" fmla="*/ 18 w 212"/>
                <a:gd name="T63" fmla="*/ 27 h 399"/>
                <a:gd name="T64" fmla="*/ 20 w 212"/>
                <a:gd name="T65" fmla="*/ 39 h 399"/>
                <a:gd name="T66" fmla="*/ 16 w 212"/>
                <a:gd name="T67" fmla="*/ 62 h 399"/>
                <a:gd name="T68" fmla="*/ 4 w 212"/>
                <a:gd name="T69" fmla="*/ 64 h 399"/>
                <a:gd name="T70" fmla="*/ 0 w 212"/>
                <a:gd name="T71" fmla="*/ 112 h 399"/>
                <a:gd name="T72" fmla="*/ 2 w 212"/>
                <a:gd name="T73" fmla="*/ 153 h 399"/>
                <a:gd name="T74" fmla="*/ 2 w 212"/>
                <a:gd name="T75" fmla="*/ 203 h 399"/>
                <a:gd name="T76" fmla="*/ 2 w 212"/>
                <a:gd name="T77" fmla="*/ 287 h 399"/>
                <a:gd name="T78" fmla="*/ 0 w 212"/>
                <a:gd name="T79" fmla="*/ 304 h 399"/>
                <a:gd name="T80" fmla="*/ 16 w 212"/>
                <a:gd name="T81" fmla="*/ 308 h 399"/>
                <a:gd name="T82" fmla="*/ 32 w 212"/>
                <a:gd name="T83" fmla="*/ 306 h 399"/>
                <a:gd name="T84" fmla="*/ 40 w 212"/>
                <a:gd name="T85" fmla="*/ 324 h 399"/>
                <a:gd name="T86" fmla="*/ 48 w 212"/>
                <a:gd name="T87" fmla="*/ 336 h 399"/>
                <a:gd name="T88" fmla="*/ 77 w 212"/>
                <a:gd name="T89" fmla="*/ 344 h 399"/>
                <a:gd name="T90" fmla="*/ 75 w 212"/>
                <a:gd name="T91" fmla="*/ 360 h 399"/>
                <a:gd name="T92" fmla="*/ 89 w 212"/>
                <a:gd name="T93" fmla="*/ 361 h 399"/>
                <a:gd name="T94" fmla="*/ 89 w 212"/>
                <a:gd name="T95" fmla="*/ 374 h 399"/>
                <a:gd name="T96" fmla="*/ 104 w 212"/>
                <a:gd name="T97" fmla="*/ 383 h 399"/>
                <a:gd name="T98" fmla="*/ 105 w 212"/>
                <a:gd name="T99" fmla="*/ 399 h 399"/>
                <a:gd name="T100" fmla="*/ 125 w 212"/>
                <a:gd name="T101" fmla="*/ 399 h 399"/>
                <a:gd name="T102" fmla="*/ 153 w 212"/>
                <a:gd name="T103" fmla="*/ 399 h 399"/>
                <a:gd name="T104" fmla="*/ 180 w 212"/>
                <a:gd name="T105" fmla="*/ 399 h 399"/>
                <a:gd name="T106" fmla="*/ 180 w 212"/>
                <a:gd name="T107" fmla="*/ 399 h 399"/>
                <a:gd name="T108" fmla="*/ 180 w 212"/>
                <a:gd name="T109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" h="399">
                  <a:moveTo>
                    <a:pt x="180" y="399"/>
                  </a:moveTo>
                  <a:lnTo>
                    <a:pt x="180" y="370"/>
                  </a:lnTo>
                  <a:lnTo>
                    <a:pt x="187" y="344"/>
                  </a:lnTo>
                  <a:lnTo>
                    <a:pt x="182" y="335"/>
                  </a:lnTo>
                  <a:lnTo>
                    <a:pt x="182" y="308"/>
                  </a:lnTo>
                  <a:lnTo>
                    <a:pt x="194" y="306"/>
                  </a:lnTo>
                  <a:lnTo>
                    <a:pt x="198" y="285"/>
                  </a:lnTo>
                  <a:lnTo>
                    <a:pt x="194" y="255"/>
                  </a:lnTo>
                  <a:lnTo>
                    <a:pt x="209" y="247"/>
                  </a:lnTo>
                  <a:lnTo>
                    <a:pt x="210" y="203"/>
                  </a:lnTo>
                  <a:lnTo>
                    <a:pt x="212" y="189"/>
                  </a:lnTo>
                  <a:lnTo>
                    <a:pt x="210" y="153"/>
                  </a:lnTo>
                  <a:lnTo>
                    <a:pt x="209" y="137"/>
                  </a:lnTo>
                  <a:lnTo>
                    <a:pt x="210" y="121"/>
                  </a:lnTo>
                  <a:lnTo>
                    <a:pt x="200" y="110"/>
                  </a:lnTo>
                  <a:lnTo>
                    <a:pt x="196" y="87"/>
                  </a:lnTo>
                  <a:lnTo>
                    <a:pt x="198" y="71"/>
                  </a:lnTo>
                  <a:lnTo>
                    <a:pt x="186" y="64"/>
                  </a:lnTo>
                  <a:lnTo>
                    <a:pt x="178" y="39"/>
                  </a:lnTo>
                  <a:lnTo>
                    <a:pt x="171" y="27"/>
                  </a:lnTo>
                  <a:lnTo>
                    <a:pt x="168" y="0"/>
                  </a:lnTo>
                  <a:lnTo>
                    <a:pt x="153" y="2"/>
                  </a:lnTo>
                  <a:lnTo>
                    <a:pt x="132" y="2"/>
                  </a:lnTo>
                  <a:lnTo>
                    <a:pt x="120" y="14"/>
                  </a:lnTo>
                  <a:lnTo>
                    <a:pt x="100" y="18"/>
                  </a:lnTo>
                  <a:lnTo>
                    <a:pt x="88" y="20"/>
                  </a:lnTo>
                  <a:lnTo>
                    <a:pt x="73" y="23"/>
                  </a:lnTo>
                  <a:lnTo>
                    <a:pt x="66" y="36"/>
                  </a:lnTo>
                  <a:lnTo>
                    <a:pt x="52" y="37"/>
                  </a:lnTo>
                  <a:lnTo>
                    <a:pt x="43" y="27"/>
                  </a:lnTo>
                  <a:lnTo>
                    <a:pt x="31" y="32"/>
                  </a:lnTo>
                  <a:lnTo>
                    <a:pt x="18" y="27"/>
                  </a:lnTo>
                  <a:lnTo>
                    <a:pt x="20" y="39"/>
                  </a:lnTo>
                  <a:lnTo>
                    <a:pt x="16" y="62"/>
                  </a:lnTo>
                  <a:lnTo>
                    <a:pt x="4" y="64"/>
                  </a:lnTo>
                  <a:lnTo>
                    <a:pt x="0" y="112"/>
                  </a:lnTo>
                  <a:lnTo>
                    <a:pt x="2" y="153"/>
                  </a:lnTo>
                  <a:lnTo>
                    <a:pt x="2" y="203"/>
                  </a:lnTo>
                  <a:lnTo>
                    <a:pt x="2" y="287"/>
                  </a:lnTo>
                  <a:lnTo>
                    <a:pt x="0" y="304"/>
                  </a:lnTo>
                  <a:lnTo>
                    <a:pt x="16" y="308"/>
                  </a:lnTo>
                  <a:lnTo>
                    <a:pt x="32" y="306"/>
                  </a:lnTo>
                  <a:lnTo>
                    <a:pt x="40" y="324"/>
                  </a:lnTo>
                  <a:lnTo>
                    <a:pt x="48" y="336"/>
                  </a:lnTo>
                  <a:lnTo>
                    <a:pt x="77" y="344"/>
                  </a:lnTo>
                  <a:lnTo>
                    <a:pt x="75" y="360"/>
                  </a:lnTo>
                  <a:lnTo>
                    <a:pt x="89" y="361"/>
                  </a:lnTo>
                  <a:lnTo>
                    <a:pt x="89" y="374"/>
                  </a:lnTo>
                  <a:lnTo>
                    <a:pt x="104" y="383"/>
                  </a:lnTo>
                  <a:lnTo>
                    <a:pt x="105" y="399"/>
                  </a:lnTo>
                  <a:lnTo>
                    <a:pt x="125" y="399"/>
                  </a:lnTo>
                  <a:lnTo>
                    <a:pt x="153" y="399"/>
                  </a:lnTo>
                  <a:lnTo>
                    <a:pt x="180" y="399"/>
                  </a:lnTo>
                  <a:lnTo>
                    <a:pt x="180" y="399"/>
                  </a:lnTo>
                  <a:lnTo>
                    <a:pt x="180" y="3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57">
              <a:extLst>
                <a:ext uri="{FF2B5EF4-FFF2-40B4-BE49-F238E27FC236}">
                  <a16:creationId xmlns:a16="http://schemas.microsoft.com/office/drawing/2014/main" id="{133A6971-6005-1D4D-80F4-C1345E840F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4496" y="10441995"/>
              <a:ext cx="862823" cy="851530"/>
            </a:xfrm>
            <a:custGeom>
              <a:avLst/>
              <a:gdLst>
                <a:gd name="T0" fmla="*/ 217 w 382"/>
                <a:gd name="T1" fmla="*/ 363 h 377"/>
                <a:gd name="T2" fmla="*/ 261 w 382"/>
                <a:gd name="T3" fmla="*/ 356 h 377"/>
                <a:gd name="T4" fmla="*/ 293 w 382"/>
                <a:gd name="T5" fmla="*/ 372 h 377"/>
                <a:gd name="T6" fmla="*/ 327 w 382"/>
                <a:gd name="T7" fmla="*/ 350 h 377"/>
                <a:gd name="T8" fmla="*/ 304 w 382"/>
                <a:gd name="T9" fmla="*/ 334 h 377"/>
                <a:gd name="T10" fmla="*/ 311 w 382"/>
                <a:gd name="T11" fmla="*/ 306 h 377"/>
                <a:gd name="T12" fmla="*/ 327 w 382"/>
                <a:gd name="T13" fmla="*/ 249 h 377"/>
                <a:gd name="T14" fmla="*/ 343 w 382"/>
                <a:gd name="T15" fmla="*/ 226 h 377"/>
                <a:gd name="T16" fmla="*/ 372 w 382"/>
                <a:gd name="T17" fmla="*/ 174 h 377"/>
                <a:gd name="T18" fmla="*/ 382 w 382"/>
                <a:gd name="T19" fmla="*/ 140 h 377"/>
                <a:gd name="T20" fmla="*/ 366 w 382"/>
                <a:gd name="T21" fmla="*/ 112 h 377"/>
                <a:gd name="T22" fmla="*/ 364 w 382"/>
                <a:gd name="T23" fmla="*/ 76 h 377"/>
                <a:gd name="T24" fmla="*/ 329 w 382"/>
                <a:gd name="T25" fmla="*/ 50 h 377"/>
                <a:gd name="T26" fmla="*/ 299 w 382"/>
                <a:gd name="T27" fmla="*/ 39 h 377"/>
                <a:gd name="T28" fmla="*/ 267 w 382"/>
                <a:gd name="T29" fmla="*/ 32 h 377"/>
                <a:gd name="T30" fmla="*/ 236 w 382"/>
                <a:gd name="T31" fmla="*/ 37 h 377"/>
                <a:gd name="T32" fmla="*/ 213 w 382"/>
                <a:gd name="T33" fmla="*/ 48 h 377"/>
                <a:gd name="T34" fmla="*/ 185 w 382"/>
                <a:gd name="T35" fmla="*/ 44 h 377"/>
                <a:gd name="T36" fmla="*/ 160 w 382"/>
                <a:gd name="T37" fmla="*/ 35 h 377"/>
                <a:gd name="T38" fmla="*/ 151 w 382"/>
                <a:gd name="T39" fmla="*/ 2 h 377"/>
                <a:gd name="T40" fmla="*/ 101 w 382"/>
                <a:gd name="T41" fmla="*/ 53 h 377"/>
                <a:gd name="T42" fmla="*/ 78 w 382"/>
                <a:gd name="T43" fmla="*/ 108 h 377"/>
                <a:gd name="T44" fmla="*/ 0 w 382"/>
                <a:gd name="T45" fmla="*/ 151 h 377"/>
                <a:gd name="T46" fmla="*/ 5 w 382"/>
                <a:gd name="T47" fmla="*/ 181 h 377"/>
                <a:gd name="T48" fmla="*/ 24 w 382"/>
                <a:gd name="T49" fmla="*/ 203 h 377"/>
                <a:gd name="T50" fmla="*/ 32 w 382"/>
                <a:gd name="T51" fmla="*/ 229 h 377"/>
                <a:gd name="T52" fmla="*/ 51 w 382"/>
                <a:gd name="T53" fmla="*/ 258 h 377"/>
                <a:gd name="T54" fmla="*/ 71 w 382"/>
                <a:gd name="T55" fmla="*/ 279 h 377"/>
                <a:gd name="T56" fmla="*/ 97 w 382"/>
                <a:gd name="T57" fmla="*/ 293 h 377"/>
                <a:gd name="T58" fmla="*/ 117 w 382"/>
                <a:gd name="T59" fmla="*/ 318 h 377"/>
                <a:gd name="T60" fmla="*/ 147 w 382"/>
                <a:gd name="T61" fmla="*/ 334 h 377"/>
                <a:gd name="T62" fmla="*/ 186 w 382"/>
                <a:gd name="T63" fmla="*/ 340 h 377"/>
                <a:gd name="T64" fmla="*/ 199 w 382"/>
                <a:gd name="T65" fmla="*/ 363 h 377"/>
                <a:gd name="T66" fmla="*/ 208 w 382"/>
                <a:gd name="T67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2" h="377">
                  <a:moveTo>
                    <a:pt x="208" y="377"/>
                  </a:moveTo>
                  <a:lnTo>
                    <a:pt x="217" y="363"/>
                  </a:lnTo>
                  <a:lnTo>
                    <a:pt x="236" y="349"/>
                  </a:lnTo>
                  <a:lnTo>
                    <a:pt x="261" y="356"/>
                  </a:lnTo>
                  <a:lnTo>
                    <a:pt x="281" y="358"/>
                  </a:lnTo>
                  <a:lnTo>
                    <a:pt x="293" y="372"/>
                  </a:lnTo>
                  <a:lnTo>
                    <a:pt x="315" y="372"/>
                  </a:lnTo>
                  <a:lnTo>
                    <a:pt x="327" y="350"/>
                  </a:lnTo>
                  <a:lnTo>
                    <a:pt x="315" y="345"/>
                  </a:lnTo>
                  <a:lnTo>
                    <a:pt x="304" y="334"/>
                  </a:lnTo>
                  <a:lnTo>
                    <a:pt x="302" y="322"/>
                  </a:lnTo>
                  <a:lnTo>
                    <a:pt x="311" y="306"/>
                  </a:lnTo>
                  <a:lnTo>
                    <a:pt x="322" y="272"/>
                  </a:lnTo>
                  <a:lnTo>
                    <a:pt x="327" y="249"/>
                  </a:lnTo>
                  <a:lnTo>
                    <a:pt x="338" y="242"/>
                  </a:lnTo>
                  <a:lnTo>
                    <a:pt x="343" y="226"/>
                  </a:lnTo>
                  <a:lnTo>
                    <a:pt x="357" y="208"/>
                  </a:lnTo>
                  <a:lnTo>
                    <a:pt x="372" y="174"/>
                  </a:lnTo>
                  <a:lnTo>
                    <a:pt x="382" y="164"/>
                  </a:lnTo>
                  <a:lnTo>
                    <a:pt x="382" y="140"/>
                  </a:lnTo>
                  <a:lnTo>
                    <a:pt x="368" y="126"/>
                  </a:lnTo>
                  <a:lnTo>
                    <a:pt x="366" y="112"/>
                  </a:lnTo>
                  <a:lnTo>
                    <a:pt x="370" y="91"/>
                  </a:lnTo>
                  <a:lnTo>
                    <a:pt x="364" y="76"/>
                  </a:lnTo>
                  <a:lnTo>
                    <a:pt x="347" y="64"/>
                  </a:lnTo>
                  <a:lnTo>
                    <a:pt x="329" y="50"/>
                  </a:lnTo>
                  <a:lnTo>
                    <a:pt x="311" y="41"/>
                  </a:lnTo>
                  <a:lnTo>
                    <a:pt x="299" y="39"/>
                  </a:lnTo>
                  <a:lnTo>
                    <a:pt x="279" y="41"/>
                  </a:lnTo>
                  <a:lnTo>
                    <a:pt x="267" y="32"/>
                  </a:lnTo>
                  <a:lnTo>
                    <a:pt x="256" y="41"/>
                  </a:lnTo>
                  <a:lnTo>
                    <a:pt x="236" y="37"/>
                  </a:lnTo>
                  <a:lnTo>
                    <a:pt x="226" y="42"/>
                  </a:lnTo>
                  <a:lnTo>
                    <a:pt x="213" y="48"/>
                  </a:lnTo>
                  <a:lnTo>
                    <a:pt x="197" y="46"/>
                  </a:lnTo>
                  <a:lnTo>
                    <a:pt x="185" y="44"/>
                  </a:lnTo>
                  <a:lnTo>
                    <a:pt x="170" y="42"/>
                  </a:lnTo>
                  <a:lnTo>
                    <a:pt x="160" y="35"/>
                  </a:lnTo>
                  <a:lnTo>
                    <a:pt x="149" y="18"/>
                  </a:lnTo>
                  <a:lnTo>
                    <a:pt x="151" y="2"/>
                  </a:lnTo>
                  <a:lnTo>
                    <a:pt x="131" y="0"/>
                  </a:lnTo>
                  <a:lnTo>
                    <a:pt x="101" y="53"/>
                  </a:lnTo>
                  <a:lnTo>
                    <a:pt x="85" y="91"/>
                  </a:lnTo>
                  <a:lnTo>
                    <a:pt x="78" y="108"/>
                  </a:lnTo>
                  <a:lnTo>
                    <a:pt x="33" y="139"/>
                  </a:lnTo>
                  <a:lnTo>
                    <a:pt x="0" y="151"/>
                  </a:lnTo>
                  <a:lnTo>
                    <a:pt x="3" y="165"/>
                  </a:lnTo>
                  <a:lnTo>
                    <a:pt x="5" y="181"/>
                  </a:lnTo>
                  <a:lnTo>
                    <a:pt x="14" y="192"/>
                  </a:lnTo>
                  <a:lnTo>
                    <a:pt x="24" y="203"/>
                  </a:lnTo>
                  <a:lnTo>
                    <a:pt x="40" y="215"/>
                  </a:lnTo>
                  <a:lnTo>
                    <a:pt x="32" y="229"/>
                  </a:lnTo>
                  <a:lnTo>
                    <a:pt x="46" y="244"/>
                  </a:lnTo>
                  <a:lnTo>
                    <a:pt x="51" y="258"/>
                  </a:lnTo>
                  <a:lnTo>
                    <a:pt x="62" y="265"/>
                  </a:lnTo>
                  <a:lnTo>
                    <a:pt x="71" y="279"/>
                  </a:lnTo>
                  <a:lnTo>
                    <a:pt x="83" y="288"/>
                  </a:lnTo>
                  <a:lnTo>
                    <a:pt x="97" y="293"/>
                  </a:lnTo>
                  <a:lnTo>
                    <a:pt x="106" y="309"/>
                  </a:lnTo>
                  <a:lnTo>
                    <a:pt x="117" y="318"/>
                  </a:lnTo>
                  <a:lnTo>
                    <a:pt x="137" y="327"/>
                  </a:lnTo>
                  <a:lnTo>
                    <a:pt x="147" y="334"/>
                  </a:lnTo>
                  <a:lnTo>
                    <a:pt x="170" y="343"/>
                  </a:lnTo>
                  <a:lnTo>
                    <a:pt x="186" y="340"/>
                  </a:lnTo>
                  <a:lnTo>
                    <a:pt x="185" y="356"/>
                  </a:lnTo>
                  <a:lnTo>
                    <a:pt x="199" y="363"/>
                  </a:lnTo>
                  <a:lnTo>
                    <a:pt x="208" y="377"/>
                  </a:lnTo>
                  <a:lnTo>
                    <a:pt x="208" y="377"/>
                  </a:lnTo>
                  <a:lnTo>
                    <a:pt x="208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58">
              <a:extLst>
                <a:ext uri="{FF2B5EF4-FFF2-40B4-BE49-F238E27FC236}">
                  <a16:creationId xmlns:a16="http://schemas.microsoft.com/office/drawing/2014/main" id="{860A3B94-9344-047F-DAD5-68BF8EDC9E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43348" y="9122916"/>
              <a:ext cx="422377" cy="844753"/>
            </a:xfrm>
            <a:custGeom>
              <a:avLst/>
              <a:gdLst>
                <a:gd name="T0" fmla="*/ 132 w 187"/>
                <a:gd name="T1" fmla="*/ 374 h 374"/>
                <a:gd name="T2" fmla="*/ 143 w 187"/>
                <a:gd name="T3" fmla="*/ 361 h 374"/>
                <a:gd name="T4" fmla="*/ 130 w 187"/>
                <a:gd name="T5" fmla="*/ 363 h 374"/>
                <a:gd name="T6" fmla="*/ 141 w 187"/>
                <a:gd name="T7" fmla="*/ 352 h 374"/>
                <a:gd name="T8" fmla="*/ 143 w 187"/>
                <a:gd name="T9" fmla="*/ 333 h 374"/>
                <a:gd name="T10" fmla="*/ 148 w 187"/>
                <a:gd name="T11" fmla="*/ 301 h 374"/>
                <a:gd name="T12" fmla="*/ 154 w 187"/>
                <a:gd name="T13" fmla="*/ 249 h 374"/>
                <a:gd name="T14" fmla="*/ 162 w 187"/>
                <a:gd name="T15" fmla="*/ 187 h 374"/>
                <a:gd name="T16" fmla="*/ 164 w 187"/>
                <a:gd name="T17" fmla="*/ 167 h 374"/>
                <a:gd name="T18" fmla="*/ 162 w 187"/>
                <a:gd name="T19" fmla="*/ 153 h 374"/>
                <a:gd name="T20" fmla="*/ 168 w 187"/>
                <a:gd name="T21" fmla="*/ 139 h 374"/>
                <a:gd name="T22" fmla="*/ 170 w 187"/>
                <a:gd name="T23" fmla="*/ 123 h 374"/>
                <a:gd name="T24" fmla="*/ 171 w 187"/>
                <a:gd name="T25" fmla="*/ 84 h 374"/>
                <a:gd name="T26" fmla="*/ 170 w 187"/>
                <a:gd name="T27" fmla="*/ 71 h 374"/>
                <a:gd name="T28" fmla="*/ 168 w 187"/>
                <a:gd name="T29" fmla="*/ 60 h 374"/>
                <a:gd name="T30" fmla="*/ 177 w 187"/>
                <a:gd name="T31" fmla="*/ 32 h 374"/>
                <a:gd name="T32" fmla="*/ 187 w 187"/>
                <a:gd name="T33" fmla="*/ 2 h 374"/>
                <a:gd name="T34" fmla="*/ 168 w 187"/>
                <a:gd name="T35" fmla="*/ 0 h 374"/>
                <a:gd name="T36" fmla="*/ 148 w 187"/>
                <a:gd name="T37" fmla="*/ 3 h 374"/>
                <a:gd name="T38" fmla="*/ 98 w 187"/>
                <a:gd name="T39" fmla="*/ 12 h 374"/>
                <a:gd name="T40" fmla="*/ 32 w 187"/>
                <a:gd name="T41" fmla="*/ 30 h 374"/>
                <a:gd name="T42" fmla="*/ 6 w 187"/>
                <a:gd name="T43" fmla="*/ 37 h 374"/>
                <a:gd name="T44" fmla="*/ 0 w 187"/>
                <a:gd name="T45" fmla="*/ 50 h 374"/>
                <a:gd name="T46" fmla="*/ 9 w 187"/>
                <a:gd name="T47" fmla="*/ 60 h 374"/>
                <a:gd name="T48" fmla="*/ 13 w 187"/>
                <a:gd name="T49" fmla="*/ 75 h 374"/>
                <a:gd name="T50" fmla="*/ 13 w 187"/>
                <a:gd name="T51" fmla="*/ 87 h 374"/>
                <a:gd name="T52" fmla="*/ 9 w 187"/>
                <a:gd name="T53" fmla="*/ 103 h 374"/>
                <a:gd name="T54" fmla="*/ 18 w 187"/>
                <a:gd name="T55" fmla="*/ 114 h 374"/>
                <a:gd name="T56" fmla="*/ 24 w 187"/>
                <a:gd name="T57" fmla="*/ 130 h 374"/>
                <a:gd name="T58" fmla="*/ 20 w 187"/>
                <a:gd name="T59" fmla="*/ 149 h 374"/>
                <a:gd name="T60" fmla="*/ 25 w 187"/>
                <a:gd name="T61" fmla="*/ 160 h 374"/>
                <a:gd name="T62" fmla="*/ 34 w 187"/>
                <a:gd name="T63" fmla="*/ 174 h 374"/>
                <a:gd name="T64" fmla="*/ 36 w 187"/>
                <a:gd name="T65" fmla="*/ 187 h 374"/>
                <a:gd name="T66" fmla="*/ 27 w 187"/>
                <a:gd name="T67" fmla="*/ 199 h 374"/>
                <a:gd name="T68" fmla="*/ 29 w 187"/>
                <a:gd name="T69" fmla="*/ 215 h 374"/>
                <a:gd name="T70" fmla="*/ 34 w 187"/>
                <a:gd name="T71" fmla="*/ 226 h 374"/>
                <a:gd name="T72" fmla="*/ 34 w 187"/>
                <a:gd name="T73" fmla="*/ 242 h 374"/>
                <a:gd name="T74" fmla="*/ 36 w 187"/>
                <a:gd name="T75" fmla="*/ 254 h 374"/>
                <a:gd name="T76" fmla="*/ 38 w 187"/>
                <a:gd name="T77" fmla="*/ 269 h 374"/>
                <a:gd name="T78" fmla="*/ 43 w 187"/>
                <a:gd name="T79" fmla="*/ 278 h 374"/>
                <a:gd name="T80" fmla="*/ 41 w 187"/>
                <a:gd name="T81" fmla="*/ 294 h 374"/>
                <a:gd name="T82" fmla="*/ 47 w 187"/>
                <a:gd name="T83" fmla="*/ 308 h 374"/>
                <a:gd name="T84" fmla="*/ 57 w 187"/>
                <a:gd name="T85" fmla="*/ 319 h 374"/>
                <a:gd name="T86" fmla="*/ 70 w 187"/>
                <a:gd name="T87" fmla="*/ 329 h 374"/>
                <a:gd name="T88" fmla="*/ 84 w 187"/>
                <a:gd name="T89" fmla="*/ 338 h 374"/>
                <a:gd name="T90" fmla="*/ 97 w 187"/>
                <a:gd name="T91" fmla="*/ 349 h 374"/>
                <a:gd name="T92" fmla="*/ 100 w 187"/>
                <a:gd name="T93" fmla="*/ 363 h 374"/>
                <a:gd name="T94" fmla="*/ 114 w 187"/>
                <a:gd name="T95" fmla="*/ 365 h 374"/>
                <a:gd name="T96" fmla="*/ 129 w 187"/>
                <a:gd name="T97" fmla="*/ 374 h 374"/>
                <a:gd name="T98" fmla="*/ 132 w 187"/>
                <a:gd name="T99" fmla="*/ 374 h 374"/>
                <a:gd name="T100" fmla="*/ 132 w 187"/>
                <a:gd name="T101" fmla="*/ 374 h 374"/>
                <a:gd name="T102" fmla="*/ 132 w 187"/>
                <a:gd name="T10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4">
                  <a:moveTo>
                    <a:pt x="132" y="374"/>
                  </a:moveTo>
                  <a:lnTo>
                    <a:pt x="143" y="361"/>
                  </a:lnTo>
                  <a:lnTo>
                    <a:pt x="130" y="363"/>
                  </a:lnTo>
                  <a:lnTo>
                    <a:pt x="141" y="352"/>
                  </a:lnTo>
                  <a:lnTo>
                    <a:pt x="143" y="333"/>
                  </a:lnTo>
                  <a:lnTo>
                    <a:pt x="148" y="301"/>
                  </a:lnTo>
                  <a:lnTo>
                    <a:pt x="154" y="249"/>
                  </a:lnTo>
                  <a:lnTo>
                    <a:pt x="162" y="187"/>
                  </a:lnTo>
                  <a:lnTo>
                    <a:pt x="164" y="167"/>
                  </a:lnTo>
                  <a:lnTo>
                    <a:pt x="162" y="153"/>
                  </a:lnTo>
                  <a:lnTo>
                    <a:pt x="168" y="139"/>
                  </a:lnTo>
                  <a:lnTo>
                    <a:pt x="170" y="123"/>
                  </a:lnTo>
                  <a:lnTo>
                    <a:pt x="171" y="84"/>
                  </a:lnTo>
                  <a:lnTo>
                    <a:pt x="170" y="71"/>
                  </a:lnTo>
                  <a:lnTo>
                    <a:pt x="168" y="60"/>
                  </a:lnTo>
                  <a:lnTo>
                    <a:pt x="177" y="32"/>
                  </a:lnTo>
                  <a:lnTo>
                    <a:pt x="187" y="2"/>
                  </a:lnTo>
                  <a:lnTo>
                    <a:pt x="168" y="0"/>
                  </a:lnTo>
                  <a:lnTo>
                    <a:pt x="148" y="3"/>
                  </a:lnTo>
                  <a:lnTo>
                    <a:pt x="98" y="12"/>
                  </a:lnTo>
                  <a:lnTo>
                    <a:pt x="32" y="30"/>
                  </a:lnTo>
                  <a:lnTo>
                    <a:pt x="6" y="37"/>
                  </a:lnTo>
                  <a:lnTo>
                    <a:pt x="0" y="50"/>
                  </a:lnTo>
                  <a:lnTo>
                    <a:pt x="9" y="60"/>
                  </a:lnTo>
                  <a:lnTo>
                    <a:pt x="13" y="75"/>
                  </a:lnTo>
                  <a:lnTo>
                    <a:pt x="13" y="87"/>
                  </a:lnTo>
                  <a:lnTo>
                    <a:pt x="9" y="103"/>
                  </a:lnTo>
                  <a:lnTo>
                    <a:pt x="18" y="114"/>
                  </a:lnTo>
                  <a:lnTo>
                    <a:pt x="24" y="130"/>
                  </a:lnTo>
                  <a:lnTo>
                    <a:pt x="20" y="149"/>
                  </a:lnTo>
                  <a:lnTo>
                    <a:pt x="25" y="160"/>
                  </a:lnTo>
                  <a:lnTo>
                    <a:pt x="34" y="174"/>
                  </a:lnTo>
                  <a:lnTo>
                    <a:pt x="36" y="187"/>
                  </a:lnTo>
                  <a:lnTo>
                    <a:pt x="27" y="199"/>
                  </a:lnTo>
                  <a:lnTo>
                    <a:pt x="29" y="215"/>
                  </a:lnTo>
                  <a:lnTo>
                    <a:pt x="34" y="226"/>
                  </a:lnTo>
                  <a:lnTo>
                    <a:pt x="34" y="242"/>
                  </a:lnTo>
                  <a:lnTo>
                    <a:pt x="36" y="254"/>
                  </a:lnTo>
                  <a:lnTo>
                    <a:pt x="38" y="269"/>
                  </a:lnTo>
                  <a:lnTo>
                    <a:pt x="43" y="278"/>
                  </a:lnTo>
                  <a:lnTo>
                    <a:pt x="41" y="294"/>
                  </a:lnTo>
                  <a:lnTo>
                    <a:pt x="47" y="308"/>
                  </a:lnTo>
                  <a:lnTo>
                    <a:pt x="57" y="319"/>
                  </a:lnTo>
                  <a:lnTo>
                    <a:pt x="70" y="329"/>
                  </a:lnTo>
                  <a:lnTo>
                    <a:pt x="84" y="338"/>
                  </a:lnTo>
                  <a:lnTo>
                    <a:pt x="97" y="349"/>
                  </a:lnTo>
                  <a:lnTo>
                    <a:pt x="100" y="363"/>
                  </a:lnTo>
                  <a:lnTo>
                    <a:pt x="114" y="365"/>
                  </a:lnTo>
                  <a:lnTo>
                    <a:pt x="129" y="374"/>
                  </a:lnTo>
                  <a:lnTo>
                    <a:pt x="132" y="374"/>
                  </a:lnTo>
                  <a:lnTo>
                    <a:pt x="132" y="374"/>
                  </a:lnTo>
                  <a:lnTo>
                    <a:pt x="132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59">
              <a:extLst>
                <a:ext uri="{FF2B5EF4-FFF2-40B4-BE49-F238E27FC236}">
                  <a16:creationId xmlns:a16="http://schemas.microsoft.com/office/drawing/2014/main" id="{929AC88C-13CE-C6D0-CE31-E1D0EA243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67198" y="8422720"/>
              <a:ext cx="530795" cy="535312"/>
            </a:xfrm>
            <a:custGeom>
              <a:avLst/>
              <a:gdLst>
                <a:gd name="T0" fmla="*/ 143 w 235"/>
                <a:gd name="T1" fmla="*/ 237 h 237"/>
                <a:gd name="T2" fmla="*/ 162 w 235"/>
                <a:gd name="T3" fmla="*/ 230 h 237"/>
                <a:gd name="T4" fmla="*/ 161 w 235"/>
                <a:gd name="T5" fmla="*/ 185 h 237"/>
                <a:gd name="T6" fmla="*/ 170 w 235"/>
                <a:gd name="T7" fmla="*/ 166 h 237"/>
                <a:gd name="T8" fmla="*/ 191 w 235"/>
                <a:gd name="T9" fmla="*/ 175 h 237"/>
                <a:gd name="T10" fmla="*/ 200 w 235"/>
                <a:gd name="T11" fmla="*/ 164 h 237"/>
                <a:gd name="T12" fmla="*/ 202 w 235"/>
                <a:gd name="T13" fmla="*/ 148 h 237"/>
                <a:gd name="T14" fmla="*/ 211 w 235"/>
                <a:gd name="T15" fmla="*/ 159 h 237"/>
                <a:gd name="T16" fmla="*/ 223 w 235"/>
                <a:gd name="T17" fmla="*/ 102 h 237"/>
                <a:gd name="T18" fmla="*/ 221 w 235"/>
                <a:gd name="T19" fmla="*/ 89 h 237"/>
                <a:gd name="T20" fmla="*/ 223 w 235"/>
                <a:gd name="T21" fmla="*/ 54 h 237"/>
                <a:gd name="T22" fmla="*/ 214 w 235"/>
                <a:gd name="T23" fmla="*/ 39 h 237"/>
                <a:gd name="T24" fmla="*/ 230 w 235"/>
                <a:gd name="T25" fmla="*/ 41 h 237"/>
                <a:gd name="T26" fmla="*/ 230 w 235"/>
                <a:gd name="T27" fmla="*/ 18 h 237"/>
                <a:gd name="T28" fmla="*/ 235 w 235"/>
                <a:gd name="T29" fmla="*/ 4 h 237"/>
                <a:gd name="T30" fmla="*/ 216 w 235"/>
                <a:gd name="T31" fmla="*/ 0 h 237"/>
                <a:gd name="T32" fmla="*/ 191 w 235"/>
                <a:gd name="T33" fmla="*/ 0 h 237"/>
                <a:gd name="T34" fmla="*/ 123 w 235"/>
                <a:gd name="T35" fmla="*/ 54 h 237"/>
                <a:gd name="T36" fmla="*/ 89 w 235"/>
                <a:gd name="T37" fmla="*/ 82 h 237"/>
                <a:gd name="T38" fmla="*/ 68 w 235"/>
                <a:gd name="T39" fmla="*/ 98 h 237"/>
                <a:gd name="T40" fmla="*/ 54 w 235"/>
                <a:gd name="T41" fmla="*/ 111 h 237"/>
                <a:gd name="T42" fmla="*/ 49 w 235"/>
                <a:gd name="T43" fmla="*/ 132 h 237"/>
                <a:gd name="T44" fmla="*/ 0 w 235"/>
                <a:gd name="T45" fmla="*/ 151 h 237"/>
                <a:gd name="T46" fmla="*/ 0 w 235"/>
                <a:gd name="T47" fmla="*/ 164 h 237"/>
                <a:gd name="T48" fmla="*/ 18 w 235"/>
                <a:gd name="T49" fmla="*/ 176 h 237"/>
                <a:gd name="T50" fmla="*/ 29 w 235"/>
                <a:gd name="T51" fmla="*/ 168 h 237"/>
                <a:gd name="T52" fmla="*/ 52 w 235"/>
                <a:gd name="T53" fmla="*/ 178 h 237"/>
                <a:gd name="T54" fmla="*/ 61 w 235"/>
                <a:gd name="T55" fmla="*/ 194 h 237"/>
                <a:gd name="T56" fmla="*/ 65 w 235"/>
                <a:gd name="T57" fmla="*/ 185 h 237"/>
                <a:gd name="T58" fmla="*/ 81 w 235"/>
                <a:gd name="T59" fmla="*/ 184 h 237"/>
                <a:gd name="T60" fmla="*/ 93 w 235"/>
                <a:gd name="T61" fmla="*/ 189 h 237"/>
                <a:gd name="T62" fmla="*/ 105 w 235"/>
                <a:gd name="T63" fmla="*/ 200 h 237"/>
                <a:gd name="T64" fmla="*/ 116 w 235"/>
                <a:gd name="T65" fmla="*/ 205 h 237"/>
                <a:gd name="T66" fmla="*/ 129 w 235"/>
                <a:gd name="T67" fmla="*/ 216 h 237"/>
                <a:gd name="T68" fmla="*/ 139 w 235"/>
                <a:gd name="T69" fmla="*/ 237 h 237"/>
                <a:gd name="T70" fmla="*/ 143 w 235"/>
                <a:gd name="T71" fmla="*/ 237 h 237"/>
                <a:gd name="T72" fmla="*/ 143 w 235"/>
                <a:gd name="T73" fmla="*/ 237 h 237"/>
                <a:gd name="T74" fmla="*/ 143 w 235"/>
                <a:gd name="T7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5" h="237">
                  <a:moveTo>
                    <a:pt x="143" y="237"/>
                  </a:moveTo>
                  <a:lnTo>
                    <a:pt x="162" y="230"/>
                  </a:lnTo>
                  <a:lnTo>
                    <a:pt x="161" y="185"/>
                  </a:lnTo>
                  <a:lnTo>
                    <a:pt x="170" y="166"/>
                  </a:lnTo>
                  <a:lnTo>
                    <a:pt x="191" y="175"/>
                  </a:lnTo>
                  <a:lnTo>
                    <a:pt x="200" y="164"/>
                  </a:lnTo>
                  <a:lnTo>
                    <a:pt x="202" y="148"/>
                  </a:lnTo>
                  <a:lnTo>
                    <a:pt x="211" y="159"/>
                  </a:lnTo>
                  <a:lnTo>
                    <a:pt x="223" y="102"/>
                  </a:lnTo>
                  <a:lnTo>
                    <a:pt x="221" y="89"/>
                  </a:lnTo>
                  <a:lnTo>
                    <a:pt x="223" y="54"/>
                  </a:lnTo>
                  <a:lnTo>
                    <a:pt x="214" y="39"/>
                  </a:lnTo>
                  <a:lnTo>
                    <a:pt x="230" y="41"/>
                  </a:lnTo>
                  <a:lnTo>
                    <a:pt x="230" y="18"/>
                  </a:lnTo>
                  <a:lnTo>
                    <a:pt x="235" y="4"/>
                  </a:lnTo>
                  <a:lnTo>
                    <a:pt x="216" y="0"/>
                  </a:lnTo>
                  <a:lnTo>
                    <a:pt x="191" y="0"/>
                  </a:lnTo>
                  <a:lnTo>
                    <a:pt x="123" y="54"/>
                  </a:lnTo>
                  <a:lnTo>
                    <a:pt x="89" y="82"/>
                  </a:lnTo>
                  <a:lnTo>
                    <a:pt x="68" y="98"/>
                  </a:lnTo>
                  <a:lnTo>
                    <a:pt x="54" y="111"/>
                  </a:lnTo>
                  <a:lnTo>
                    <a:pt x="49" y="132"/>
                  </a:lnTo>
                  <a:lnTo>
                    <a:pt x="0" y="151"/>
                  </a:lnTo>
                  <a:lnTo>
                    <a:pt x="0" y="164"/>
                  </a:lnTo>
                  <a:lnTo>
                    <a:pt x="18" y="176"/>
                  </a:lnTo>
                  <a:lnTo>
                    <a:pt x="29" y="168"/>
                  </a:lnTo>
                  <a:lnTo>
                    <a:pt x="52" y="178"/>
                  </a:lnTo>
                  <a:lnTo>
                    <a:pt x="61" y="194"/>
                  </a:lnTo>
                  <a:lnTo>
                    <a:pt x="65" y="185"/>
                  </a:lnTo>
                  <a:lnTo>
                    <a:pt x="81" y="184"/>
                  </a:lnTo>
                  <a:lnTo>
                    <a:pt x="93" y="189"/>
                  </a:lnTo>
                  <a:lnTo>
                    <a:pt x="105" y="200"/>
                  </a:lnTo>
                  <a:lnTo>
                    <a:pt x="116" y="205"/>
                  </a:lnTo>
                  <a:lnTo>
                    <a:pt x="129" y="216"/>
                  </a:lnTo>
                  <a:lnTo>
                    <a:pt x="139" y="237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43" y="2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60">
              <a:extLst>
                <a:ext uri="{FF2B5EF4-FFF2-40B4-BE49-F238E27FC236}">
                  <a16:creationId xmlns:a16="http://schemas.microsoft.com/office/drawing/2014/main" id="{0E465A9A-E0EF-2C9A-2FF4-B528C8735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924087" y="8982877"/>
              <a:ext cx="442705" cy="569192"/>
            </a:xfrm>
            <a:custGeom>
              <a:avLst/>
              <a:gdLst>
                <a:gd name="T0" fmla="*/ 191 w 196"/>
                <a:gd name="T1" fmla="*/ 252 h 252"/>
                <a:gd name="T2" fmla="*/ 194 w 196"/>
                <a:gd name="T3" fmla="*/ 213 h 252"/>
                <a:gd name="T4" fmla="*/ 196 w 196"/>
                <a:gd name="T5" fmla="*/ 185 h 252"/>
                <a:gd name="T6" fmla="*/ 182 w 196"/>
                <a:gd name="T7" fmla="*/ 187 h 252"/>
                <a:gd name="T8" fmla="*/ 162 w 196"/>
                <a:gd name="T9" fmla="*/ 185 h 252"/>
                <a:gd name="T10" fmla="*/ 166 w 196"/>
                <a:gd name="T11" fmla="*/ 162 h 252"/>
                <a:gd name="T12" fmla="*/ 164 w 196"/>
                <a:gd name="T13" fmla="*/ 122 h 252"/>
                <a:gd name="T14" fmla="*/ 135 w 196"/>
                <a:gd name="T15" fmla="*/ 122 h 252"/>
                <a:gd name="T16" fmla="*/ 137 w 196"/>
                <a:gd name="T17" fmla="*/ 76 h 252"/>
                <a:gd name="T18" fmla="*/ 137 w 196"/>
                <a:gd name="T19" fmla="*/ 55 h 252"/>
                <a:gd name="T20" fmla="*/ 111 w 196"/>
                <a:gd name="T21" fmla="*/ 51 h 252"/>
                <a:gd name="T22" fmla="*/ 86 w 196"/>
                <a:gd name="T23" fmla="*/ 55 h 252"/>
                <a:gd name="T24" fmla="*/ 86 w 196"/>
                <a:gd name="T25" fmla="*/ 28 h 252"/>
                <a:gd name="T26" fmla="*/ 70 w 196"/>
                <a:gd name="T27" fmla="*/ 26 h 252"/>
                <a:gd name="T28" fmla="*/ 61 w 196"/>
                <a:gd name="T29" fmla="*/ 42 h 252"/>
                <a:gd name="T30" fmla="*/ 52 w 196"/>
                <a:gd name="T31" fmla="*/ 28 h 252"/>
                <a:gd name="T32" fmla="*/ 52 w 196"/>
                <a:gd name="T33" fmla="*/ 1 h 252"/>
                <a:gd name="T34" fmla="*/ 36 w 196"/>
                <a:gd name="T35" fmla="*/ 0 h 252"/>
                <a:gd name="T36" fmla="*/ 29 w 196"/>
                <a:gd name="T37" fmla="*/ 12 h 252"/>
                <a:gd name="T38" fmla="*/ 30 w 196"/>
                <a:gd name="T39" fmla="*/ 28 h 252"/>
                <a:gd name="T40" fmla="*/ 32 w 196"/>
                <a:gd name="T41" fmla="*/ 64 h 252"/>
                <a:gd name="T42" fmla="*/ 34 w 196"/>
                <a:gd name="T43" fmla="*/ 78 h 252"/>
                <a:gd name="T44" fmla="*/ 30 w 196"/>
                <a:gd name="T45" fmla="*/ 122 h 252"/>
                <a:gd name="T46" fmla="*/ 14 w 196"/>
                <a:gd name="T47" fmla="*/ 124 h 252"/>
                <a:gd name="T48" fmla="*/ 16 w 196"/>
                <a:gd name="T49" fmla="*/ 160 h 252"/>
                <a:gd name="T50" fmla="*/ 14 w 196"/>
                <a:gd name="T51" fmla="*/ 185 h 252"/>
                <a:gd name="T52" fmla="*/ 0 w 196"/>
                <a:gd name="T53" fmla="*/ 183 h 252"/>
                <a:gd name="T54" fmla="*/ 0 w 196"/>
                <a:gd name="T55" fmla="*/ 210 h 252"/>
                <a:gd name="T56" fmla="*/ 9 w 196"/>
                <a:gd name="T57" fmla="*/ 220 h 252"/>
                <a:gd name="T58" fmla="*/ 7 w 196"/>
                <a:gd name="T59" fmla="*/ 236 h 252"/>
                <a:gd name="T60" fmla="*/ 41 w 196"/>
                <a:gd name="T61" fmla="*/ 247 h 252"/>
                <a:gd name="T62" fmla="*/ 84 w 196"/>
                <a:gd name="T63" fmla="*/ 245 h 252"/>
                <a:gd name="T64" fmla="*/ 112 w 196"/>
                <a:gd name="T65" fmla="*/ 247 h 252"/>
                <a:gd name="T66" fmla="*/ 125 w 196"/>
                <a:gd name="T67" fmla="*/ 251 h 252"/>
                <a:gd name="T68" fmla="*/ 143 w 196"/>
                <a:gd name="T69" fmla="*/ 251 h 252"/>
                <a:gd name="T70" fmla="*/ 180 w 196"/>
                <a:gd name="T71" fmla="*/ 251 h 252"/>
                <a:gd name="T72" fmla="*/ 191 w 196"/>
                <a:gd name="T73" fmla="*/ 252 h 252"/>
                <a:gd name="T74" fmla="*/ 191 w 196"/>
                <a:gd name="T75" fmla="*/ 252 h 252"/>
                <a:gd name="T76" fmla="*/ 191 w 196"/>
                <a:gd name="T77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6" h="252">
                  <a:moveTo>
                    <a:pt x="191" y="252"/>
                  </a:moveTo>
                  <a:lnTo>
                    <a:pt x="194" y="213"/>
                  </a:lnTo>
                  <a:lnTo>
                    <a:pt x="196" y="185"/>
                  </a:lnTo>
                  <a:lnTo>
                    <a:pt x="182" y="187"/>
                  </a:lnTo>
                  <a:lnTo>
                    <a:pt x="162" y="185"/>
                  </a:lnTo>
                  <a:lnTo>
                    <a:pt x="166" y="162"/>
                  </a:lnTo>
                  <a:lnTo>
                    <a:pt x="164" y="122"/>
                  </a:lnTo>
                  <a:lnTo>
                    <a:pt x="135" y="122"/>
                  </a:lnTo>
                  <a:lnTo>
                    <a:pt x="137" y="76"/>
                  </a:lnTo>
                  <a:lnTo>
                    <a:pt x="137" y="55"/>
                  </a:lnTo>
                  <a:lnTo>
                    <a:pt x="111" y="51"/>
                  </a:lnTo>
                  <a:lnTo>
                    <a:pt x="86" y="55"/>
                  </a:lnTo>
                  <a:lnTo>
                    <a:pt x="86" y="28"/>
                  </a:lnTo>
                  <a:lnTo>
                    <a:pt x="70" y="26"/>
                  </a:lnTo>
                  <a:lnTo>
                    <a:pt x="61" y="42"/>
                  </a:lnTo>
                  <a:lnTo>
                    <a:pt x="52" y="28"/>
                  </a:lnTo>
                  <a:lnTo>
                    <a:pt x="52" y="1"/>
                  </a:lnTo>
                  <a:lnTo>
                    <a:pt x="36" y="0"/>
                  </a:lnTo>
                  <a:lnTo>
                    <a:pt x="29" y="12"/>
                  </a:lnTo>
                  <a:lnTo>
                    <a:pt x="30" y="28"/>
                  </a:lnTo>
                  <a:lnTo>
                    <a:pt x="32" y="64"/>
                  </a:lnTo>
                  <a:lnTo>
                    <a:pt x="34" y="78"/>
                  </a:lnTo>
                  <a:lnTo>
                    <a:pt x="30" y="122"/>
                  </a:lnTo>
                  <a:lnTo>
                    <a:pt x="14" y="124"/>
                  </a:lnTo>
                  <a:lnTo>
                    <a:pt x="16" y="160"/>
                  </a:lnTo>
                  <a:lnTo>
                    <a:pt x="14" y="185"/>
                  </a:lnTo>
                  <a:lnTo>
                    <a:pt x="0" y="183"/>
                  </a:lnTo>
                  <a:lnTo>
                    <a:pt x="0" y="210"/>
                  </a:lnTo>
                  <a:lnTo>
                    <a:pt x="9" y="220"/>
                  </a:lnTo>
                  <a:lnTo>
                    <a:pt x="7" y="236"/>
                  </a:lnTo>
                  <a:lnTo>
                    <a:pt x="41" y="247"/>
                  </a:lnTo>
                  <a:lnTo>
                    <a:pt x="84" y="245"/>
                  </a:lnTo>
                  <a:lnTo>
                    <a:pt x="112" y="247"/>
                  </a:lnTo>
                  <a:lnTo>
                    <a:pt x="125" y="251"/>
                  </a:lnTo>
                  <a:lnTo>
                    <a:pt x="143" y="251"/>
                  </a:lnTo>
                  <a:lnTo>
                    <a:pt x="180" y="251"/>
                  </a:lnTo>
                  <a:lnTo>
                    <a:pt x="191" y="252"/>
                  </a:lnTo>
                  <a:lnTo>
                    <a:pt x="191" y="252"/>
                  </a:lnTo>
                  <a:lnTo>
                    <a:pt x="191" y="2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61">
              <a:extLst>
                <a:ext uri="{FF2B5EF4-FFF2-40B4-BE49-F238E27FC236}">
                  <a16:creationId xmlns:a16="http://schemas.microsoft.com/office/drawing/2014/main" id="{787333C9-6948-525E-64CF-3741332027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9256" y="9391700"/>
              <a:ext cx="772475" cy="659540"/>
            </a:xfrm>
            <a:custGeom>
              <a:avLst/>
              <a:gdLst>
                <a:gd name="T0" fmla="*/ 320 w 342"/>
                <a:gd name="T1" fmla="*/ 292 h 292"/>
                <a:gd name="T2" fmla="*/ 322 w 342"/>
                <a:gd name="T3" fmla="*/ 253 h 292"/>
                <a:gd name="T4" fmla="*/ 320 w 342"/>
                <a:gd name="T5" fmla="*/ 239 h 292"/>
                <a:gd name="T6" fmla="*/ 322 w 342"/>
                <a:gd name="T7" fmla="*/ 223 h 292"/>
                <a:gd name="T8" fmla="*/ 322 w 342"/>
                <a:gd name="T9" fmla="*/ 191 h 292"/>
                <a:gd name="T10" fmla="*/ 331 w 342"/>
                <a:gd name="T11" fmla="*/ 75 h 292"/>
                <a:gd name="T12" fmla="*/ 333 w 342"/>
                <a:gd name="T13" fmla="*/ 62 h 292"/>
                <a:gd name="T14" fmla="*/ 342 w 342"/>
                <a:gd name="T15" fmla="*/ 45 h 292"/>
                <a:gd name="T16" fmla="*/ 333 w 342"/>
                <a:gd name="T17" fmla="*/ 7 h 292"/>
                <a:gd name="T18" fmla="*/ 265 w 342"/>
                <a:gd name="T19" fmla="*/ 2 h 292"/>
                <a:gd name="T20" fmla="*/ 208 w 342"/>
                <a:gd name="T21" fmla="*/ 2 h 292"/>
                <a:gd name="T22" fmla="*/ 114 w 342"/>
                <a:gd name="T23" fmla="*/ 0 h 292"/>
                <a:gd name="T24" fmla="*/ 76 w 342"/>
                <a:gd name="T25" fmla="*/ 11 h 292"/>
                <a:gd name="T26" fmla="*/ 71 w 342"/>
                <a:gd name="T27" fmla="*/ 27 h 292"/>
                <a:gd name="T28" fmla="*/ 53 w 342"/>
                <a:gd name="T29" fmla="*/ 45 h 292"/>
                <a:gd name="T30" fmla="*/ 35 w 342"/>
                <a:gd name="T31" fmla="*/ 59 h 292"/>
                <a:gd name="T32" fmla="*/ 16 w 342"/>
                <a:gd name="T33" fmla="*/ 82 h 292"/>
                <a:gd name="T34" fmla="*/ 5 w 342"/>
                <a:gd name="T35" fmla="*/ 95 h 292"/>
                <a:gd name="T36" fmla="*/ 9 w 342"/>
                <a:gd name="T37" fmla="*/ 116 h 292"/>
                <a:gd name="T38" fmla="*/ 16 w 342"/>
                <a:gd name="T39" fmla="*/ 137 h 292"/>
                <a:gd name="T40" fmla="*/ 9 w 342"/>
                <a:gd name="T41" fmla="*/ 146 h 292"/>
                <a:gd name="T42" fmla="*/ 5 w 342"/>
                <a:gd name="T43" fmla="*/ 171 h 292"/>
                <a:gd name="T44" fmla="*/ 7 w 342"/>
                <a:gd name="T45" fmla="*/ 191 h 292"/>
                <a:gd name="T46" fmla="*/ 10 w 342"/>
                <a:gd name="T47" fmla="*/ 205 h 292"/>
                <a:gd name="T48" fmla="*/ 0 w 342"/>
                <a:gd name="T49" fmla="*/ 219 h 292"/>
                <a:gd name="T50" fmla="*/ 18 w 342"/>
                <a:gd name="T51" fmla="*/ 232 h 292"/>
                <a:gd name="T52" fmla="*/ 42 w 342"/>
                <a:gd name="T53" fmla="*/ 237 h 292"/>
                <a:gd name="T54" fmla="*/ 87 w 342"/>
                <a:gd name="T55" fmla="*/ 240 h 292"/>
                <a:gd name="T56" fmla="*/ 80 w 342"/>
                <a:gd name="T57" fmla="*/ 255 h 292"/>
                <a:gd name="T58" fmla="*/ 87 w 342"/>
                <a:gd name="T59" fmla="*/ 269 h 292"/>
                <a:gd name="T60" fmla="*/ 103 w 342"/>
                <a:gd name="T61" fmla="*/ 271 h 292"/>
                <a:gd name="T62" fmla="*/ 115 w 342"/>
                <a:gd name="T63" fmla="*/ 280 h 292"/>
                <a:gd name="T64" fmla="*/ 197 w 342"/>
                <a:gd name="T65" fmla="*/ 289 h 292"/>
                <a:gd name="T66" fmla="*/ 265 w 342"/>
                <a:gd name="T67" fmla="*/ 290 h 292"/>
                <a:gd name="T68" fmla="*/ 297 w 342"/>
                <a:gd name="T69" fmla="*/ 292 h 292"/>
                <a:gd name="T70" fmla="*/ 320 w 342"/>
                <a:gd name="T71" fmla="*/ 292 h 292"/>
                <a:gd name="T72" fmla="*/ 320 w 342"/>
                <a:gd name="T73" fmla="*/ 292 h 292"/>
                <a:gd name="T74" fmla="*/ 320 w 342"/>
                <a:gd name="T7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2" h="292">
                  <a:moveTo>
                    <a:pt x="320" y="292"/>
                  </a:moveTo>
                  <a:lnTo>
                    <a:pt x="322" y="253"/>
                  </a:lnTo>
                  <a:lnTo>
                    <a:pt x="320" y="239"/>
                  </a:lnTo>
                  <a:lnTo>
                    <a:pt x="322" y="223"/>
                  </a:lnTo>
                  <a:lnTo>
                    <a:pt x="322" y="191"/>
                  </a:lnTo>
                  <a:lnTo>
                    <a:pt x="331" y="75"/>
                  </a:lnTo>
                  <a:lnTo>
                    <a:pt x="333" y="62"/>
                  </a:lnTo>
                  <a:lnTo>
                    <a:pt x="342" y="45"/>
                  </a:lnTo>
                  <a:lnTo>
                    <a:pt x="333" y="7"/>
                  </a:lnTo>
                  <a:lnTo>
                    <a:pt x="265" y="2"/>
                  </a:lnTo>
                  <a:lnTo>
                    <a:pt x="208" y="2"/>
                  </a:lnTo>
                  <a:lnTo>
                    <a:pt x="114" y="0"/>
                  </a:lnTo>
                  <a:lnTo>
                    <a:pt x="76" y="11"/>
                  </a:lnTo>
                  <a:lnTo>
                    <a:pt x="71" y="27"/>
                  </a:lnTo>
                  <a:lnTo>
                    <a:pt x="53" y="45"/>
                  </a:lnTo>
                  <a:lnTo>
                    <a:pt x="35" y="59"/>
                  </a:lnTo>
                  <a:lnTo>
                    <a:pt x="16" y="82"/>
                  </a:lnTo>
                  <a:lnTo>
                    <a:pt x="5" y="95"/>
                  </a:lnTo>
                  <a:lnTo>
                    <a:pt x="9" y="116"/>
                  </a:lnTo>
                  <a:lnTo>
                    <a:pt x="16" y="137"/>
                  </a:lnTo>
                  <a:lnTo>
                    <a:pt x="9" y="146"/>
                  </a:lnTo>
                  <a:lnTo>
                    <a:pt x="5" y="171"/>
                  </a:lnTo>
                  <a:lnTo>
                    <a:pt x="7" y="191"/>
                  </a:lnTo>
                  <a:lnTo>
                    <a:pt x="10" y="205"/>
                  </a:lnTo>
                  <a:lnTo>
                    <a:pt x="0" y="219"/>
                  </a:lnTo>
                  <a:lnTo>
                    <a:pt x="18" y="232"/>
                  </a:lnTo>
                  <a:lnTo>
                    <a:pt x="42" y="237"/>
                  </a:lnTo>
                  <a:lnTo>
                    <a:pt x="87" y="240"/>
                  </a:lnTo>
                  <a:lnTo>
                    <a:pt x="80" y="255"/>
                  </a:lnTo>
                  <a:lnTo>
                    <a:pt x="87" y="269"/>
                  </a:lnTo>
                  <a:lnTo>
                    <a:pt x="103" y="271"/>
                  </a:lnTo>
                  <a:lnTo>
                    <a:pt x="115" y="280"/>
                  </a:lnTo>
                  <a:lnTo>
                    <a:pt x="197" y="289"/>
                  </a:lnTo>
                  <a:lnTo>
                    <a:pt x="265" y="290"/>
                  </a:lnTo>
                  <a:lnTo>
                    <a:pt x="297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62">
              <a:extLst>
                <a:ext uri="{FF2B5EF4-FFF2-40B4-BE49-F238E27FC236}">
                  <a16:creationId xmlns:a16="http://schemas.microsoft.com/office/drawing/2014/main" id="{2E767402-AB22-E088-5477-FA775D44B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9241" y="9400735"/>
              <a:ext cx="926066" cy="754405"/>
            </a:xfrm>
            <a:custGeom>
              <a:avLst/>
              <a:gdLst>
                <a:gd name="T0" fmla="*/ 81 w 410"/>
                <a:gd name="T1" fmla="*/ 334 h 334"/>
                <a:gd name="T2" fmla="*/ 82 w 410"/>
                <a:gd name="T3" fmla="*/ 292 h 334"/>
                <a:gd name="T4" fmla="*/ 328 w 410"/>
                <a:gd name="T5" fmla="*/ 297 h 334"/>
                <a:gd name="T6" fmla="*/ 348 w 410"/>
                <a:gd name="T7" fmla="*/ 295 h 334"/>
                <a:gd name="T8" fmla="*/ 396 w 410"/>
                <a:gd name="T9" fmla="*/ 295 h 334"/>
                <a:gd name="T10" fmla="*/ 410 w 410"/>
                <a:gd name="T11" fmla="*/ 288 h 334"/>
                <a:gd name="T12" fmla="*/ 405 w 410"/>
                <a:gd name="T13" fmla="*/ 274 h 334"/>
                <a:gd name="T14" fmla="*/ 397 w 410"/>
                <a:gd name="T15" fmla="*/ 251 h 334"/>
                <a:gd name="T16" fmla="*/ 394 w 410"/>
                <a:gd name="T17" fmla="*/ 236 h 334"/>
                <a:gd name="T18" fmla="*/ 389 w 410"/>
                <a:gd name="T19" fmla="*/ 220 h 334"/>
                <a:gd name="T20" fmla="*/ 385 w 410"/>
                <a:gd name="T21" fmla="*/ 203 h 334"/>
                <a:gd name="T22" fmla="*/ 376 w 410"/>
                <a:gd name="T23" fmla="*/ 187 h 334"/>
                <a:gd name="T24" fmla="*/ 373 w 410"/>
                <a:gd name="T25" fmla="*/ 172 h 334"/>
                <a:gd name="T26" fmla="*/ 364 w 410"/>
                <a:gd name="T27" fmla="*/ 156 h 334"/>
                <a:gd name="T28" fmla="*/ 365 w 410"/>
                <a:gd name="T29" fmla="*/ 126 h 334"/>
                <a:gd name="T30" fmla="*/ 356 w 410"/>
                <a:gd name="T31" fmla="*/ 119 h 334"/>
                <a:gd name="T32" fmla="*/ 348 w 410"/>
                <a:gd name="T33" fmla="*/ 112 h 334"/>
                <a:gd name="T34" fmla="*/ 335 w 410"/>
                <a:gd name="T35" fmla="*/ 98 h 334"/>
                <a:gd name="T36" fmla="*/ 328 w 410"/>
                <a:gd name="T37" fmla="*/ 83 h 334"/>
                <a:gd name="T38" fmla="*/ 319 w 410"/>
                <a:gd name="T39" fmla="*/ 73 h 334"/>
                <a:gd name="T40" fmla="*/ 324 w 410"/>
                <a:gd name="T41" fmla="*/ 60 h 334"/>
                <a:gd name="T42" fmla="*/ 316 w 410"/>
                <a:gd name="T43" fmla="*/ 50 h 334"/>
                <a:gd name="T44" fmla="*/ 301 w 410"/>
                <a:gd name="T45" fmla="*/ 44 h 334"/>
                <a:gd name="T46" fmla="*/ 285 w 410"/>
                <a:gd name="T47" fmla="*/ 39 h 334"/>
                <a:gd name="T48" fmla="*/ 269 w 410"/>
                <a:gd name="T49" fmla="*/ 34 h 334"/>
                <a:gd name="T50" fmla="*/ 246 w 410"/>
                <a:gd name="T51" fmla="*/ 37 h 334"/>
                <a:gd name="T52" fmla="*/ 241 w 410"/>
                <a:gd name="T53" fmla="*/ 25 h 334"/>
                <a:gd name="T54" fmla="*/ 241 w 410"/>
                <a:gd name="T55" fmla="*/ 2 h 334"/>
                <a:gd name="T56" fmla="*/ 205 w 410"/>
                <a:gd name="T57" fmla="*/ 0 h 334"/>
                <a:gd name="T58" fmla="*/ 200 w 410"/>
                <a:gd name="T59" fmla="*/ 67 h 334"/>
                <a:gd name="T60" fmla="*/ 143 w 410"/>
                <a:gd name="T61" fmla="*/ 67 h 334"/>
                <a:gd name="T62" fmla="*/ 130 w 410"/>
                <a:gd name="T63" fmla="*/ 66 h 334"/>
                <a:gd name="T64" fmla="*/ 52 w 410"/>
                <a:gd name="T65" fmla="*/ 62 h 334"/>
                <a:gd name="T66" fmla="*/ 11 w 410"/>
                <a:gd name="T67" fmla="*/ 60 h 334"/>
                <a:gd name="T68" fmla="*/ 11 w 410"/>
                <a:gd name="T69" fmla="*/ 89 h 334"/>
                <a:gd name="T70" fmla="*/ 9 w 410"/>
                <a:gd name="T71" fmla="*/ 176 h 334"/>
                <a:gd name="T72" fmla="*/ 0 w 410"/>
                <a:gd name="T73" fmla="*/ 220 h 334"/>
                <a:gd name="T74" fmla="*/ 0 w 410"/>
                <a:gd name="T75" fmla="*/ 244 h 334"/>
                <a:gd name="T76" fmla="*/ 6 w 410"/>
                <a:gd name="T77" fmla="*/ 256 h 334"/>
                <a:gd name="T78" fmla="*/ 18 w 410"/>
                <a:gd name="T79" fmla="*/ 269 h 334"/>
                <a:gd name="T80" fmla="*/ 33 w 410"/>
                <a:gd name="T81" fmla="*/ 276 h 334"/>
                <a:gd name="T82" fmla="*/ 47 w 410"/>
                <a:gd name="T83" fmla="*/ 292 h 334"/>
                <a:gd name="T84" fmla="*/ 52 w 410"/>
                <a:gd name="T85" fmla="*/ 304 h 334"/>
                <a:gd name="T86" fmla="*/ 68 w 410"/>
                <a:gd name="T87" fmla="*/ 324 h 334"/>
                <a:gd name="T88" fmla="*/ 81 w 410"/>
                <a:gd name="T89" fmla="*/ 334 h 334"/>
                <a:gd name="T90" fmla="*/ 81 w 410"/>
                <a:gd name="T91" fmla="*/ 334 h 334"/>
                <a:gd name="T92" fmla="*/ 81 w 410"/>
                <a:gd name="T93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0" h="334">
                  <a:moveTo>
                    <a:pt x="81" y="334"/>
                  </a:moveTo>
                  <a:lnTo>
                    <a:pt x="82" y="292"/>
                  </a:lnTo>
                  <a:lnTo>
                    <a:pt x="328" y="297"/>
                  </a:lnTo>
                  <a:lnTo>
                    <a:pt x="348" y="295"/>
                  </a:lnTo>
                  <a:lnTo>
                    <a:pt x="396" y="295"/>
                  </a:lnTo>
                  <a:lnTo>
                    <a:pt x="410" y="288"/>
                  </a:lnTo>
                  <a:lnTo>
                    <a:pt x="405" y="274"/>
                  </a:lnTo>
                  <a:lnTo>
                    <a:pt x="397" y="251"/>
                  </a:lnTo>
                  <a:lnTo>
                    <a:pt x="394" y="236"/>
                  </a:lnTo>
                  <a:lnTo>
                    <a:pt x="389" y="220"/>
                  </a:lnTo>
                  <a:lnTo>
                    <a:pt x="385" y="203"/>
                  </a:lnTo>
                  <a:lnTo>
                    <a:pt x="376" y="187"/>
                  </a:lnTo>
                  <a:lnTo>
                    <a:pt x="373" y="172"/>
                  </a:lnTo>
                  <a:lnTo>
                    <a:pt x="364" y="156"/>
                  </a:lnTo>
                  <a:lnTo>
                    <a:pt x="365" y="126"/>
                  </a:lnTo>
                  <a:lnTo>
                    <a:pt x="356" y="119"/>
                  </a:lnTo>
                  <a:lnTo>
                    <a:pt x="348" y="112"/>
                  </a:lnTo>
                  <a:lnTo>
                    <a:pt x="335" y="98"/>
                  </a:lnTo>
                  <a:lnTo>
                    <a:pt x="328" y="83"/>
                  </a:lnTo>
                  <a:lnTo>
                    <a:pt x="319" y="73"/>
                  </a:lnTo>
                  <a:lnTo>
                    <a:pt x="324" y="60"/>
                  </a:lnTo>
                  <a:lnTo>
                    <a:pt x="316" y="50"/>
                  </a:lnTo>
                  <a:lnTo>
                    <a:pt x="301" y="44"/>
                  </a:lnTo>
                  <a:lnTo>
                    <a:pt x="285" y="39"/>
                  </a:lnTo>
                  <a:lnTo>
                    <a:pt x="269" y="34"/>
                  </a:lnTo>
                  <a:lnTo>
                    <a:pt x="246" y="37"/>
                  </a:lnTo>
                  <a:lnTo>
                    <a:pt x="241" y="25"/>
                  </a:lnTo>
                  <a:lnTo>
                    <a:pt x="241" y="2"/>
                  </a:lnTo>
                  <a:lnTo>
                    <a:pt x="205" y="0"/>
                  </a:lnTo>
                  <a:lnTo>
                    <a:pt x="200" y="67"/>
                  </a:lnTo>
                  <a:lnTo>
                    <a:pt x="143" y="67"/>
                  </a:lnTo>
                  <a:lnTo>
                    <a:pt x="130" y="66"/>
                  </a:lnTo>
                  <a:lnTo>
                    <a:pt x="52" y="62"/>
                  </a:lnTo>
                  <a:lnTo>
                    <a:pt x="11" y="60"/>
                  </a:lnTo>
                  <a:lnTo>
                    <a:pt x="11" y="89"/>
                  </a:lnTo>
                  <a:lnTo>
                    <a:pt x="9" y="176"/>
                  </a:lnTo>
                  <a:lnTo>
                    <a:pt x="0" y="220"/>
                  </a:lnTo>
                  <a:lnTo>
                    <a:pt x="0" y="244"/>
                  </a:lnTo>
                  <a:lnTo>
                    <a:pt x="6" y="256"/>
                  </a:lnTo>
                  <a:lnTo>
                    <a:pt x="18" y="269"/>
                  </a:lnTo>
                  <a:lnTo>
                    <a:pt x="33" y="276"/>
                  </a:lnTo>
                  <a:lnTo>
                    <a:pt x="47" y="292"/>
                  </a:lnTo>
                  <a:lnTo>
                    <a:pt x="52" y="304"/>
                  </a:lnTo>
                  <a:lnTo>
                    <a:pt x="68" y="324"/>
                  </a:lnTo>
                  <a:lnTo>
                    <a:pt x="81" y="334"/>
                  </a:lnTo>
                  <a:lnTo>
                    <a:pt x="81" y="334"/>
                  </a:lnTo>
                  <a:lnTo>
                    <a:pt x="81" y="3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63">
              <a:extLst>
                <a:ext uri="{FF2B5EF4-FFF2-40B4-BE49-F238E27FC236}">
                  <a16:creationId xmlns:a16="http://schemas.microsoft.com/office/drawing/2014/main" id="{B8E6749B-DE08-7B5E-F4CE-645A6C7B9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6983" y="8318820"/>
              <a:ext cx="770217" cy="788286"/>
            </a:xfrm>
            <a:custGeom>
              <a:avLst/>
              <a:gdLst>
                <a:gd name="T0" fmla="*/ 336 w 341"/>
                <a:gd name="T1" fmla="*/ 217 h 349"/>
                <a:gd name="T2" fmla="*/ 320 w 341"/>
                <a:gd name="T3" fmla="*/ 215 h 349"/>
                <a:gd name="T4" fmla="*/ 331 w 341"/>
                <a:gd name="T5" fmla="*/ 233 h 349"/>
                <a:gd name="T6" fmla="*/ 331 w 341"/>
                <a:gd name="T7" fmla="*/ 233 h 349"/>
                <a:gd name="T8" fmla="*/ 147 w 341"/>
                <a:gd name="T9" fmla="*/ 326 h 349"/>
                <a:gd name="T10" fmla="*/ 190 w 341"/>
                <a:gd name="T11" fmla="*/ 319 h 349"/>
                <a:gd name="T12" fmla="*/ 235 w 341"/>
                <a:gd name="T13" fmla="*/ 249 h 349"/>
                <a:gd name="T14" fmla="*/ 292 w 341"/>
                <a:gd name="T15" fmla="*/ 215 h 349"/>
                <a:gd name="T16" fmla="*/ 329 w 341"/>
                <a:gd name="T17" fmla="*/ 199 h 349"/>
                <a:gd name="T18" fmla="*/ 336 w 341"/>
                <a:gd name="T19" fmla="*/ 189 h 349"/>
                <a:gd name="T20" fmla="*/ 309 w 341"/>
                <a:gd name="T21" fmla="*/ 174 h 349"/>
                <a:gd name="T22" fmla="*/ 295 w 341"/>
                <a:gd name="T23" fmla="*/ 153 h 349"/>
                <a:gd name="T24" fmla="*/ 295 w 341"/>
                <a:gd name="T25" fmla="*/ 128 h 349"/>
                <a:gd name="T26" fmla="*/ 299 w 341"/>
                <a:gd name="T27" fmla="*/ 105 h 349"/>
                <a:gd name="T28" fmla="*/ 279 w 341"/>
                <a:gd name="T29" fmla="*/ 84 h 349"/>
                <a:gd name="T30" fmla="*/ 265 w 341"/>
                <a:gd name="T31" fmla="*/ 57 h 349"/>
                <a:gd name="T32" fmla="*/ 240 w 341"/>
                <a:gd name="T33" fmla="*/ 59 h 349"/>
                <a:gd name="T34" fmla="*/ 203 w 341"/>
                <a:gd name="T35" fmla="*/ 62 h 349"/>
                <a:gd name="T36" fmla="*/ 187 w 341"/>
                <a:gd name="T37" fmla="*/ 43 h 349"/>
                <a:gd name="T38" fmla="*/ 165 w 341"/>
                <a:gd name="T39" fmla="*/ 21 h 349"/>
                <a:gd name="T40" fmla="*/ 147 w 341"/>
                <a:gd name="T41" fmla="*/ 16 h 349"/>
                <a:gd name="T42" fmla="*/ 126 w 341"/>
                <a:gd name="T43" fmla="*/ 0 h 349"/>
                <a:gd name="T44" fmla="*/ 98 w 341"/>
                <a:gd name="T45" fmla="*/ 19 h 349"/>
                <a:gd name="T46" fmla="*/ 85 w 341"/>
                <a:gd name="T47" fmla="*/ 46 h 349"/>
                <a:gd name="T48" fmla="*/ 64 w 341"/>
                <a:gd name="T49" fmla="*/ 60 h 349"/>
                <a:gd name="T50" fmla="*/ 51 w 341"/>
                <a:gd name="T51" fmla="*/ 105 h 349"/>
                <a:gd name="T52" fmla="*/ 34 w 341"/>
                <a:gd name="T53" fmla="*/ 125 h 349"/>
                <a:gd name="T54" fmla="*/ 1 w 341"/>
                <a:gd name="T55" fmla="*/ 169 h 349"/>
                <a:gd name="T56" fmla="*/ 3 w 341"/>
                <a:gd name="T57" fmla="*/ 212 h 349"/>
                <a:gd name="T58" fmla="*/ 28 w 341"/>
                <a:gd name="T59" fmla="*/ 244 h 349"/>
                <a:gd name="T60" fmla="*/ 26 w 341"/>
                <a:gd name="T61" fmla="*/ 279 h 349"/>
                <a:gd name="T62" fmla="*/ 41 w 341"/>
                <a:gd name="T63" fmla="*/ 306 h 349"/>
                <a:gd name="T64" fmla="*/ 64 w 341"/>
                <a:gd name="T65" fmla="*/ 297 h 349"/>
                <a:gd name="T66" fmla="*/ 71 w 341"/>
                <a:gd name="T67" fmla="*/ 322 h 349"/>
                <a:gd name="T68" fmla="*/ 96 w 341"/>
                <a:gd name="T69" fmla="*/ 322 h 349"/>
                <a:gd name="T70" fmla="*/ 115 w 341"/>
                <a:gd name="T71" fmla="*/ 349 h 349"/>
                <a:gd name="T72" fmla="*/ 147 w 341"/>
                <a:gd name="T7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349">
                  <a:moveTo>
                    <a:pt x="331" y="233"/>
                  </a:moveTo>
                  <a:lnTo>
                    <a:pt x="336" y="217"/>
                  </a:lnTo>
                  <a:lnTo>
                    <a:pt x="309" y="206"/>
                  </a:lnTo>
                  <a:lnTo>
                    <a:pt x="320" y="215"/>
                  </a:lnTo>
                  <a:lnTo>
                    <a:pt x="322" y="231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1" y="233"/>
                  </a:lnTo>
                  <a:close/>
                  <a:moveTo>
                    <a:pt x="147" y="349"/>
                  </a:moveTo>
                  <a:lnTo>
                    <a:pt x="147" y="326"/>
                  </a:lnTo>
                  <a:lnTo>
                    <a:pt x="162" y="322"/>
                  </a:lnTo>
                  <a:lnTo>
                    <a:pt x="190" y="319"/>
                  </a:lnTo>
                  <a:lnTo>
                    <a:pt x="210" y="292"/>
                  </a:lnTo>
                  <a:lnTo>
                    <a:pt x="235" y="249"/>
                  </a:lnTo>
                  <a:lnTo>
                    <a:pt x="251" y="222"/>
                  </a:lnTo>
                  <a:lnTo>
                    <a:pt x="292" y="215"/>
                  </a:lnTo>
                  <a:lnTo>
                    <a:pt x="306" y="206"/>
                  </a:lnTo>
                  <a:lnTo>
                    <a:pt x="329" y="199"/>
                  </a:lnTo>
                  <a:lnTo>
                    <a:pt x="341" y="197"/>
                  </a:lnTo>
                  <a:lnTo>
                    <a:pt x="336" y="189"/>
                  </a:lnTo>
                  <a:lnTo>
                    <a:pt x="325" y="176"/>
                  </a:lnTo>
                  <a:lnTo>
                    <a:pt x="309" y="174"/>
                  </a:lnTo>
                  <a:lnTo>
                    <a:pt x="308" y="158"/>
                  </a:lnTo>
                  <a:lnTo>
                    <a:pt x="295" y="153"/>
                  </a:lnTo>
                  <a:lnTo>
                    <a:pt x="292" y="141"/>
                  </a:lnTo>
                  <a:lnTo>
                    <a:pt x="295" y="128"/>
                  </a:lnTo>
                  <a:lnTo>
                    <a:pt x="292" y="114"/>
                  </a:lnTo>
                  <a:lnTo>
                    <a:pt x="299" y="105"/>
                  </a:lnTo>
                  <a:lnTo>
                    <a:pt x="290" y="98"/>
                  </a:lnTo>
                  <a:lnTo>
                    <a:pt x="279" y="84"/>
                  </a:lnTo>
                  <a:lnTo>
                    <a:pt x="270" y="69"/>
                  </a:lnTo>
                  <a:lnTo>
                    <a:pt x="265" y="57"/>
                  </a:lnTo>
                  <a:lnTo>
                    <a:pt x="252" y="64"/>
                  </a:lnTo>
                  <a:lnTo>
                    <a:pt x="240" y="59"/>
                  </a:lnTo>
                  <a:lnTo>
                    <a:pt x="222" y="60"/>
                  </a:lnTo>
                  <a:lnTo>
                    <a:pt x="203" y="62"/>
                  </a:lnTo>
                  <a:lnTo>
                    <a:pt x="192" y="53"/>
                  </a:lnTo>
                  <a:lnTo>
                    <a:pt x="187" y="43"/>
                  </a:lnTo>
                  <a:lnTo>
                    <a:pt x="178" y="28"/>
                  </a:lnTo>
                  <a:lnTo>
                    <a:pt x="165" y="21"/>
                  </a:lnTo>
                  <a:lnTo>
                    <a:pt x="162" y="7"/>
                  </a:lnTo>
                  <a:lnTo>
                    <a:pt x="147" y="16"/>
                  </a:lnTo>
                  <a:lnTo>
                    <a:pt x="142" y="5"/>
                  </a:lnTo>
                  <a:lnTo>
                    <a:pt x="126" y="0"/>
                  </a:lnTo>
                  <a:lnTo>
                    <a:pt x="112" y="11"/>
                  </a:lnTo>
                  <a:lnTo>
                    <a:pt x="98" y="19"/>
                  </a:lnTo>
                  <a:lnTo>
                    <a:pt x="82" y="21"/>
                  </a:lnTo>
                  <a:lnTo>
                    <a:pt x="85" y="46"/>
                  </a:lnTo>
                  <a:lnTo>
                    <a:pt x="83" y="62"/>
                  </a:lnTo>
                  <a:lnTo>
                    <a:pt x="64" y="60"/>
                  </a:lnTo>
                  <a:lnTo>
                    <a:pt x="53" y="91"/>
                  </a:lnTo>
                  <a:lnTo>
                    <a:pt x="51" y="105"/>
                  </a:lnTo>
                  <a:lnTo>
                    <a:pt x="41" y="112"/>
                  </a:lnTo>
                  <a:lnTo>
                    <a:pt x="34" y="125"/>
                  </a:lnTo>
                  <a:lnTo>
                    <a:pt x="26" y="173"/>
                  </a:lnTo>
                  <a:lnTo>
                    <a:pt x="1" y="169"/>
                  </a:lnTo>
                  <a:lnTo>
                    <a:pt x="0" y="189"/>
                  </a:lnTo>
                  <a:lnTo>
                    <a:pt x="3" y="212"/>
                  </a:lnTo>
                  <a:lnTo>
                    <a:pt x="10" y="235"/>
                  </a:lnTo>
                  <a:lnTo>
                    <a:pt x="28" y="244"/>
                  </a:lnTo>
                  <a:lnTo>
                    <a:pt x="26" y="256"/>
                  </a:lnTo>
                  <a:lnTo>
                    <a:pt x="26" y="279"/>
                  </a:lnTo>
                  <a:lnTo>
                    <a:pt x="42" y="286"/>
                  </a:lnTo>
                  <a:lnTo>
                    <a:pt x="41" y="306"/>
                  </a:lnTo>
                  <a:lnTo>
                    <a:pt x="48" y="294"/>
                  </a:lnTo>
                  <a:lnTo>
                    <a:pt x="64" y="297"/>
                  </a:lnTo>
                  <a:lnTo>
                    <a:pt x="62" y="311"/>
                  </a:lnTo>
                  <a:lnTo>
                    <a:pt x="71" y="322"/>
                  </a:lnTo>
                  <a:lnTo>
                    <a:pt x="78" y="335"/>
                  </a:lnTo>
                  <a:lnTo>
                    <a:pt x="96" y="322"/>
                  </a:lnTo>
                  <a:lnTo>
                    <a:pt x="96" y="349"/>
                  </a:lnTo>
                  <a:lnTo>
                    <a:pt x="115" y="349"/>
                  </a:lnTo>
                  <a:lnTo>
                    <a:pt x="147" y="349"/>
                  </a:lnTo>
                  <a:lnTo>
                    <a:pt x="147" y="349"/>
                  </a:lnTo>
                  <a:lnTo>
                    <a:pt x="147" y="3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64">
              <a:extLst>
                <a:ext uri="{FF2B5EF4-FFF2-40B4-BE49-F238E27FC236}">
                  <a16:creationId xmlns:a16="http://schemas.microsoft.com/office/drawing/2014/main" id="{F8BFF738-56DE-21BF-3C91-6B27BE767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83402" y="9536257"/>
              <a:ext cx="964465" cy="808614"/>
            </a:xfrm>
            <a:custGeom>
              <a:avLst/>
              <a:gdLst>
                <a:gd name="T0" fmla="*/ 173 w 427"/>
                <a:gd name="T1" fmla="*/ 346 h 358"/>
                <a:gd name="T2" fmla="*/ 198 w 427"/>
                <a:gd name="T3" fmla="*/ 349 h 358"/>
                <a:gd name="T4" fmla="*/ 226 w 427"/>
                <a:gd name="T5" fmla="*/ 346 h 358"/>
                <a:gd name="T6" fmla="*/ 253 w 427"/>
                <a:gd name="T7" fmla="*/ 349 h 358"/>
                <a:gd name="T8" fmla="*/ 278 w 427"/>
                <a:gd name="T9" fmla="*/ 333 h 358"/>
                <a:gd name="T10" fmla="*/ 299 w 427"/>
                <a:gd name="T11" fmla="*/ 314 h 358"/>
                <a:gd name="T12" fmla="*/ 326 w 427"/>
                <a:gd name="T13" fmla="*/ 299 h 358"/>
                <a:gd name="T14" fmla="*/ 340 w 427"/>
                <a:gd name="T15" fmla="*/ 273 h 358"/>
                <a:gd name="T16" fmla="*/ 363 w 427"/>
                <a:gd name="T17" fmla="*/ 260 h 358"/>
                <a:gd name="T18" fmla="*/ 392 w 427"/>
                <a:gd name="T19" fmla="*/ 237 h 358"/>
                <a:gd name="T20" fmla="*/ 417 w 427"/>
                <a:gd name="T21" fmla="*/ 226 h 358"/>
                <a:gd name="T22" fmla="*/ 425 w 427"/>
                <a:gd name="T23" fmla="*/ 201 h 358"/>
                <a:gd name="T24" fmla="*/ 402 w 427"/>
                <a:gd name="T25" fmla="*/ 187 h 358"/>
                <a:gd name="T26" fmla="*/ 388 w 427"/>
                <a:gd name="T27" fmla="*/ 162 h 358"/>
                <a:gd name="T28" fmla="*/ 363 w 427"/>
                <a:gd name="T29" fmla="*/ 136 h 358"/>
                <a:gd name="T30" fmla="*/ 331 w 427"/>
                <a:gd name="T31" fmla="*/ 127 h 358"/>
                <a:gd name="T32" fmla="*/ 315 w 427"/>
                <a:gd name="T33" fmla="*/ 102 h 358"/>
                <a:gd name="T34" fmla="*/ 278 w 427"/>
                <a:gd name="T35" fmla="*/ 91 h 358"/>
                <a:gd name="T36" fmla="*/ 247 w 427"/>
                <a:gd name="T37" fmla="*/ 70 h 358"/>
                <a:gd name="T38" fmla="*/ 224 w 427"/>
                <a:gd name="T39" fmla="*/ 29 h 358"/>
                <a:gd name="T40" fmla="*/ 215 w 427"/>
                <a:gd name="T41" fmla="*/ 22 h 358"/>
                <a:gd name="T42" fmla="*/ 196 w 427"/>
                <a:gd name="T43" fmla="*/ 18 h 358"/>
                <a:gd name="T44" fmla="*/ 185 w 427"/>
                <a:gd name="T45" fmla="*/ 54 h 358"/>
                <a:gd name="T46" fmla="*/ 0 w 427"/>
                <a:gd name="T47" fmla="*/ 241 h 358"/>
                <a:gd name="T48" fmla="*/ 14 w 427"/>
                <a:gd name="T49" fmla="*/ 265 h 358"/>
                <a:gd name="T50" fmla="*/ 29 w 427"/>
                <a:gd name="T51" fmla="*/ 299 h 358"/>
                <a:gd name="T52" fmla="*/ 57 w 427"/>
                <a:gd name="T53" fmla="*/ 308 h 358"/>
                <a:gd name="T54" fmla="*/ 78 w 427"/>
                <a:gd name="T55" fmla="*/ 324 h 358"/>
                <a:gd name="T56" fmla="*/ 109 w 427"/>
                <a:gd name="T57" fmla="*/ 331 h 358"/>
                <a:gd name="T58" fmla="*/ 134 w 427"/>
                <a:gd name="T59" fmla="*/ 340 h 358"/>
                <a:gd name="T60" fmla="*/ 158 w 427"/>
                <a:gd name="T61" fmla="*/ 353 h 358"/>
                <a:gd name="T62" fmla="*/ 160 w 427"/>
                <a:gd name="T63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7" h="358">
                  <a:moveTo>
                    <a:pt x="160" y="358"/>
                  </a:moveTo>
                  <a:lnTo>
                    <a:pt x="173" y="346"/>
                  </a:lnTo>
                  <a:lnTo>
                    <a:pt x="185" y="340"/>
                  </a:lnTo>
                  <a:lnTo>
                    <a:pt x="198" y="349"/>
                  </a:lnTo>
                  <a:lnTo>
                    <a:pt x="210" y="344"/>
                  </a:lnTo>
                  <a:lnTo>
                    <a:pt x="226" y="346"/>
                  </a:lnTo>
                  <a:lnTo>
                    <a:pt x="244" y="338"/>
                  </a:lnTo>
                  <a:lnTo>
                    <a:pt x="253" y="349"/>
                  </a:lnTo>
                  <a:lnTo>
                    <a:pt x="269" y="347"/>
                  </a:lnTo>
                  <a:lnTo>
                    <a:pt x="278" y="333"/>
                  </a:lnTo>
                  <a:lnTo>
                    <a:pt x="290" y="324"/>
                  </a:lnTo>
                  <a:lnTo>
                    <a:pt x="299" y="314"/>
                  </a:lnTo>
                  <a:lnTo>
                    <a:pt x="315" y="308"/>
                  </a:lnTo>
                  <a:lnTo>
                    <a:pt x="326" y="299"/>
                  </a:lnTo>
                  <a:lnTo>
                    <a:pt x="329" y="281"/>
                  </a:lnTo>
                  <a:lnTo>
                    <a:pt x="340" y="273"/>
                  </a:lnTo>
                  <a:lnTo>
                    <a:pt x="351" y="278"/>
                  </a:lnTo>
                  <a:lnTo>
                    <a:pt x="363" y="260"/>
                  </a:lnTo>
                  <a:lnTo>
                    <a:pt x="381" y="248"/>
                  </a:lnTo>
                  <a:lnTo>
                    <a:pt x="392" y="237"/>
                  </a:lnTo>
                  <a:lnTo>
                    <a:pt x="406" y="235"/>
                  </a:lnTo>
                  <a:lnTo>
                    <a:pt x="417" y="226"/>
                  </a:lnTo>
                  <a:lnTo>
                    <a:pt x="427" y="216"/>
                  </a:lnTo>
                  <a:lnTo>
                    <a:pt x="425" y="201"/>
                  </a:lnTo>
                  <a:lnTo>
                    <a:pt x="413" y="194"/>
                  </a:lnTo>
                  <a:lnTo>
                    <a:pt x="402" y="187"/>
                  </a:lnTo>
                  <a:lnTo>
                    <a:pt x="397" y="173"/>
                  </a:lnTo>
                  <a:lnTo>
                    <a:pt x="388" y="162"/>
                  </a:lnTo>
                  <a:lnTo>
                    <a:pt x="377" y="148"/>
                  </a:lnTo>
                  <a:lnTo>
                    <a:pt x="363" y="136"/>
                  </a:lnTo>
                  <a:lnTo>
                    <a:pt x="347" y="134"/>
                  </a:lnTo>
                  <a:lnTo>
                    <a:pt x="331" y="127"/>
                  </a:lnTo>
                  <a:lnTo>
                    <a:pt x="322" y="116"/>
                  </a:lnTo>
                  <a:lnTo>
                    <a:pt x="315" y="102"/>
                  </a:lnTo>
                  <a:lnTo>
                    <a:pt x="296" y="96"/>
                  </a:lnTo>
                  <a:lnTo>
                    <a:pt x="278" y="91"/>
                  </a:lnTo>
                  <a:lnTo>
                    <a:pt x="260" y="75"/>
                  </a:lnTo>
                  <a:lnTo>
                    <a:pt x="247" y="70"/>
                  </a:lnTo>
                  <a:lnTo>
                    <a:pt x="237" y="54"/>
                  </a:lnTo>
                  <a:lnTo>
                    <a:pt x="224" y="29"/>
                  </a:lnTo>
                  <a:lnTo>
                    <a:pt x="208" y="31"/>
                  </a:lnTo>
                  <a:lnTo>
                    <a:pt x="215" y="22"/>
                  </a:lnTo>
                  <a:lnTo>
                    <a:pt x="212" y="0"/>
                  </a:lnTo>
                  <a:lnTo>
                    <a:pt x="196" y="18"/>
                  </a:lnTo>
                  <a:lnTo>
                    <a:pt x="205" y="32"/>
                  </a:lnTo>
                  <a:lnTo>
                    <a:pt x="185" y="54"/>
                  </a:lnTo>
                  <a:lnTo>
                    <a:pt x="93" y="148"/>
                  </a:lnTo>
                  <a:lnTo>
                    <a:pt x="0" y="241"/>
                  </a:lnTo>
                  <a:lnTo>
                    <a:pt x="5" y="257"/>
                  </a:lnTo>
                  <a:lnTo>
                    <a:pt x="14" y="265"/>
                  </a:lnTo>
                  <a:lnTo>
                    <a:pt x="18" y="278"/>
                  </a:lnTo>
                  <a:lnTo>
                    <a:pt x="29" y="299"/>
                  </a:lnTo>
                  <a:lnTo>
                    <a:pt x="45" y="305"/>
                  </a:lnTo>
                  <a:lnTo>
                    <a:pt x="57" y="308"/>
                  </a:lnTo>
                  <a:lnTo>
                    <a:pt x="61" y="326"/>
                  </a:lnTo>
                  <a:lnTo>
                    <a:pt x="78" y="324"/>
                  </a:lnTo>
                  <a:lnTo>
                    <a:pt x="93" y="326"/>
                  </a:lnTo>
                  <a:lnTo>
                    <a:pt x="109" y="331"/>
                  </a:lnTo>
                  <a:lnTo>
                    <a:pt x="121" y="338"/>
                  </a:lnTo>
                  <a:lnTo>
                    <a:pt x="134" y="340"/>
                  </a:lnTo>
                  <a:lnTo>
                    <a:pt x="142" y="354"/>
                  </a:lnTo>
                  <a:lnTo>
                    <a:pt x="158" y="353"/>
                  </a:lnTo>
                  <a:lnTo>
                    <a:pt x="160" y="358"/>
                  </a:lnTo>
                  <a:lnTo>
                    <a:pt x="160" y="358"/>
                  </a:lnTo>
                  <a:lnTo>
                    <a:pt x="160" y="35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65">
              <a:extLst>
                <a:ext uri="{FF2B5EF4-FFF2-40B4-BE49-F238E27FC236}">
                  <a16:creationId xmlns:a16="http://schemas.microsoft.com/office/drawing/2014/main" id="{4D5B93DD-0BA4-2009-69C5-30BE8E539E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61825" y="9113881"/>
              <a:ext cx="519501" cy="912514"/>
            </a:xfrm>
            <a:custGeom>
              <a:avLst/>
              <a:gdLst>
                <a:gd name="T0" fmla="*/ 201 w 230"/>
                <a:gd name="T1" fmla="*/ 404 h 404"/>
                <a:gd name="T2" fmla="*/ 207 w 230"/>
                <a:gd name="T3" fmla="*/ 367 h 404"/>
                <a:gd name="T4" fmla="*/ 208 w 230"/>
                <a:gd name="T5" fmla="*/ 351 h 404"/>
                <a:gd name="T6" fmla="*/ 210 w 230"/>
                <a:gd name="T7" fmla="*/ 331 h 404"/>
                <a:gd name="T8" fmla="*/ 210 w 230"/>
                <a:gd name="T9" fmla="*/ 310 h 404"/>
                <a:gd name="T10" fmla="*/ 217 w 230"/>
                <a:gd name="T11" fmla="*/ 258 h 404"/>
                <a:gd name="T12" fmla="*/ 219 w 230"/>
                <a:gd name="T13" fmla="*/ 237 h 404"/>
                <a:gd name="T14" fmla="*/ 219 w 230"/>
                <a:gd name="T15" fmla="*/ 218 h 404"/>
                <a:gd name="T16" fmla="*/ 221 w 230"/>
                <a:gd name="T17" fmla="*/ 198 h 404"/>
                <a:gd name="T18" fmla="*/ 226 w 230"/>
                <a:gd name="T19" fmla="*/ 182 h 404"/>
                <a:gd name="T20" fmla="*/ 230 w 230"/>
                <a:gd name="T21" fmla="*/ 169 h 404"/>
                <a:gd name="T22" fmla="*/ 230 w 230"/>
                <a:gd name="T23" fmla="*/ 157 h 404"/>
                <a:gd name="T24" fmla="*/ 221 w 230"/>
                <a:gd name="T25" fmla="*/ 139 h 404"/>
                <a:gd name="T26" fmla="*/ 215 w 230"/>
                <a:gd name="T27" fmla="*/ 130 h 404"/>
                <a:gd name="T28" fmla="*/ 212 w 230"/>
                <a:gd name="T29" fmla="*/ 116 h 404"/>
                <a:gd name="T30" fmla="*/ 207 w 230"/>
                <a:gd name="T31" fmla="*/ 102 h 404"/>
                <a:gd name="T32" fmla="*/ 205 w 230"/>
                <a:gd name="T33" fmla="*/ 89 h 404"/>
                <a:gd name="T34" fmla="*/ 199 w 230"/>
                <a:gd name="T35" fmla="*/ 79 h 404"/>
                <a:gd name="T36" fmla="*/ 194 w 230"/>
                <a:gd name="T37" fmla="*/ 66 h 404"/>
                <a:gd name="T38" fmla="*/ 192 w 230"/>
                <a:gd name="T39" fmla="*/ 52 h 404"/>
                <a:gd name="T40" fmla="*/ 192 w 230"/>
                <a:gd name="T41" fmla="*/ 40 h 404"/>
                <a:gd name="T42" fmla="*/ 169 w 230"/>
                <a:gd name="T43" fmla="*/ 40 h 404"/>
                <a:gd name="T44" fmla="*/ 155 w 230"/>
                <a:gd name="T45" fmla="*/ 50 h 404"/>
                <a:gd name="T46" fmla="*/ 119 w 230"/>
                <a:gd name="T47" fmla="*/ 50 h 404"/>
                <a:gd name="T48" fmla="*/ 100 w 230"/>
                <a:gd name="T49" fmla="*/ 54 h 404"/>
                <a:gd name="T50" fmla="*/ 94 w 230"/>
                <a:gd name="T51" fmla="*/ 38 h 404"/>
                <a:gd name="T52" fmla="*/ 86 w 230"/>
                <a:gd name="T53" fmla="*/ 27 h 404"/>
                <a:gd name="T54" fmla="*/ 75 w 230"/>
                <a:gd name="T55" fmla="*/ 13 h 404"/>
                <a:gd name="T56" fmla="*/ 62 w 230"/>
                <a:gd name="T57" fmla="*/ 7 h 404"/>
                <a:gd name="T58" fmla="*/ 53 w 230"/>
                <a:gd name="T59" fmla="*/ 0 h 404"/>
                <a:gd name="T60" fmla="*/ 36 w 230"/>
                <a:gd name="T61" fmla="*/ 36 h 404"/>
                <a:gd name="T62" fmla="*/ 27 w 230"/>
                <a:gd name="T63" fmla="*/ 54 h 404"/>
                <a:gd name="T64" fmla="*/ 29 w 230"/>
                <a:gd name="T65" fmla="*/ 72 h 404"/>
                <a:gd name="T66" fmla="*/ 30 w 230"/>
                <a:gd name="T67" fmla="*/ 88 h 404"/>
                <a:gd name="T68" fmla="*/ 29 w 230"/>
                <a:gd name="T69" fmla="*/ 125 h 404"/>
                <a:gd name="T70" fmla="*/ 27 w 230"/>
                <a:gd name="T71" fmla="*/ 141 h 404"/>
                <a:gd name="T72" fmla="*/ 25 w 230"/>
                <a:gd name="T73" fmla="*/ 157 h 404"/>
                <a:gd name="T74" fmla="*/ 23 w 230"/>
                <a:gd name="T75" fmla="*/ 169 h 404"/>
                <a:gd name="T76" fmla="*/ 20 w 230"/>
                <a:gd name="T77" fmla="*/ 189 h 404"/>
                <a:gd name="T78" fmla="*/ 13 w 230"/>
                <a:gd name="T79" fmla="*/ 253 h 404"/>
                <a:gd name="T80" fmla="*/ 7 w 230"/>
                <a:gd name="T81" fmla="*/ 303 h 404"/>
                <a:gd name="T82" fmla="*/ 4 w 230"/>
                <a:gd name="T83" fmla="*/ 326 h 404"/>
                <a:gd name="T84" fmla="*/ 0 w 230"/>
                <a:gd name="T85" fmla="*/ 355 h 404"/>
                <a:gd name="T86" fmla="*/ 13 w 230"/>
                <a:gd name="T87" fmla="*/ 356 h 404"/>
                <a:gd name="T88" fmla="*/ 32 w 230"/>
                <a:gd name="T89" fmla="*/ 358 h 404"/>
                <a:gd name="T90" fmla="*/ 45 w 230"/>
                <a:gd name="T91" fmla="*/ 360 h 404"/>
                <a:gd name="T92" fmla="*/ 57 w 230"/>
                <a:gd name="T93" fmla="*/ 365 h 404"/>
                <a:gd name="T94" fmla="*/ 73 w 230"/>
                <a:gd name="T95" fmla="*/ 371 h 404"/>
                <a:gd name="T96" fmla="*/ 86 w 230"/>
                <a:gd name="T97" fmla="*/ 369 h 404"/>
                <a:gd name="T98" fmla="*/ 98 w 230"/>
                <a:gd name="T99" fmla="*/ 379 h 404"/>
                <a:gd name="T100" fmla="*/ 114 w 230"/>
                <a:gd name="T101" fmla="*/ 381 h 404"/>
                <a:gd name="T102" fmla="*/ 132 w 230"/>
                <a:gd name="T103" fmla="*/ 387 h 404"/>
                <a:gd name="T104" fmla="*/ 134 w 230"/>
                <a:gd name="T105" fmla="*/ 374 h 404"/>
                <a:gd name="T106" fmla="*/ 142 w 230"/>
                <a:gd name="T107" fmla="*/ 385 h 404"/>
                <a:gd name="T108" fmla="*/ 157 w 230"/>
                <a:gd name="T109" fmla="*/ 376 h 404"/>
                <a:gd name="T110" fmla="*/ 169 w 230"/>
                <a:gd name="T111" fmla="*/ 381 h 404"/>
                <a:gd name="T112" fmla="*/ 178 w 230"/>
                <a:gd name="T113" fmla="*/ 388 h 404"/>
                <a:gd name="T114" fmla="*/ 185 w 230"/>
                <a:gd name="T115" fmla="*/ 399 h 404"/>
                <a:gd name="T116" fmla="*/ 201 w 230"/>
                <a:gd name="T117" fmla="*/ 404 h 404"/>
                <a:gd name="T118" fmla="*/ 201 w 230"/>
                <a:gd name="T119" fmla="*/ 404 h 404"/>
                <a:gd name="T120" fmla="*/ 201 w 230"/>
                <a:gd name="T121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404">
                  <a:moveTo>
                    <a:pt x="201" y="404"/>
                  </a:moveTo>
                  <a:lnTo>
                    <a:pt x="207" y="367"/>
                  </a:lnTo>
                  <a:lnTo>
                    <a:pt x="208" y="351"/>
                  </a:lnTo>
                  <a:lnTo>
                    <a:pt x="210" y="331"/>
                  </a:lnTo>
                  <a:lnTo>
                    <a:pt x="210" y="310"/>
                  </a:lnTo>
                  <a:lnTo>
                    <a:pt x="217" y="258"/>
                  </a:lnTo>
                  <a:lnTo>
                    <a:pt x="219" y="237"/>
                  </a:lnTo>
                  <a:lnTo>
                    <a:pt x="219" y="218"/>
                  </a:lnTo>
                  <a:lnTo>
                    <a:pt x="221" y="198"/>
                  </a:lnTo>
                  <a:lnTo>
                    <a:pt x="226" y="182"/>
                  </a:lnTo>
                  <a:lnTo>
                    <a:pt x="230" y="169"/>
                  </a:lnTo>
                  <a:lnTo>
                    <a:pt x="230" y="157"/>
                  </a:lnTo>
                  <a:lnTo>
                    <a:pt x="221" y="139"/>
                  </a:lnTo>
                  <a:lnTo>
                    <a:pt x="215" y="130"/>
                  </a:lnTo>
                  <a:lnTo>
                    <a:pt x="212" y="116"/>
                  </a:lnTo>
                  <a:lnTo>
                    <a:pt x="207" y="102"/>
                  </a:lnTo>
                  <a:lnTo>
                    <a:pt x="205" y="89"/>
                  </a:lnTo>
                  <a:lnTo>
                    <a:pt x="199" y="79"/>
                  </a:lnTo>
                  <a:lnTo>
                    <a:pt x="194" y="66"/>
                  </a:lnTo>
                  <a:lnTo>
                    <a:pt x="192" y="52"/>
                  </a:lnTo>
                  <a:lnTo>
                    <a:pt x="192" y="40"/>
                  </a:lnTo>
                  <a:lnTo>
                    <a:pt x="169" y="40"/>
                  </a:lnTo>
                  <a:lnTo>
                    <a:pt x="155" y="50"/>
                  </a:lnTo>
                  <a:lnTo>
                    <a:pt x="119" y="50"/>
                  </a:lnTo>
                  <a:lnTo>
                    <a:pt x="100" y="54"/>
                  </a:lnTo>
                  <a:lnTo>
                    <a:pt x="94" y="38"/>
                  </a:lnTo>
                  <a:lnTo>
                    <a:pt x="86" y="27"/>
                  </a:lnTo>
                  <a:lnTo>
                    <a:pt x="75" y="13"/>
                  </a:lnTo>
                  <a:lnTo>
                    <a:pt x="62" y="7"/>
                  </a:lnTo>
                  <a:lnTo>
                    <a:pt x="53" y="0"/>
                  </a:lnTo>
                  <a:lnTo>
                    <a:pt x="36" y="36"/>
                  </a:lnTo>
                  <a:lnTo>
                    <a:pt x="27" y="54"/>
                  </a:lnTo>
                  <a:lnTo>
                    <a:pt x="29" y="72"/>
                  </a:lnTo>
                  <a:lnTo>
                    <a:pt x="30" y="88"/>
                  </a:lnTo>
                  <a:lnTo>
                    <a:pt x="29" y="125"/>
                  </a:lnTo>
                  <a:lnTo>
                    <a:pt x="27" y="141"/>
                  </a:lnTo>
                  <a:lnTo>
                    <a:pt x="25" y="157"/>
                  </a:lnTo>
                  <a:lnTo>
                    <a:pt x="23" y="169"/>
                  </a:lnTo>
                  <a:lnTo>
                    <a:pt x="20" y="189"/>
                  </a:lnTo>
                  <a:lnTo>
                    <a:pt x="13" y="253"/>
                  </a:lnTo>
                  <a:lnTo>
                    <a:pt x="7" y="303"/>
                  </a:lnTo>
                  <a:lnTo>
                    <a:pt x="4" y="326"/>
                  </a:lnTo>
                  <a:lnTo>
                    <a:pt x="0" y="355"/>
                  </a:lnTo>
                  <a:lnTo>
                    <a:pt x="13" y="356"/>
                  </a:lnTo>
                  <a:lnTo>
                    <a:pt x="32" y="358"/>
                  </a:lnTo>
                  <a:lnTo>
                    <a:pt x="45" y="360"/>
                  </a:lnTo>
                  <a:lnTo>
                    <a:pt x="57" y="365"/>
                  </a:lnTo>
                  <a:lnTo>
                    <a:pt x="73" y="371"/>
                  </a:lnTo>
                  <a:lnTo>
                    <a:pt x="86" y="369"/>
                  </a:lnTo>
                  <a:lnTo>
                    <a:pt x="98" y="379"/>
                  </a:lnTo>
                  <a:lnTo>
                    <a:pt x="114" y="381"/>
                  </a:lnTo>
                  <a:lnTo>
                    <a:pt x="132" y="387"/>
                  </a:lnTo>
                  <a:lnTo>
                    <a:pt x="134" y="374"/>
                  </a:lnTo>
                  <a:lnTo>
                    <a:pt x="142" y="385"/>
                  </a:lnTo>
                  <a:lnTo>
                    <a:pt x="157" y="376"/>
                  </a:lnTo>
                  <a:lnTo>
                    <a:pt x="169" y="381"/>
                  </a:lnTo>
                  <a:lnTo>
                    <a:pt x="178" y="388"/>
                  </a:lnTo>
                  <a:lnTo>
                    <a:pt x="185" y="399"/>
                  </a:lnTo>
                  <a:lnTo>
                    <a:pt x="201" y="404"/>
                  </a:lnTo>
                  <a:lnTo>
                    <a:pt x="201" y="404"/>
                  </a:lnTo>
                  <a:lnTo>
                    <a:pt x="201" y="4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66">
              <a:extLst>
                <a:ext uri="{FF2B5EF4-FFF2-40B4-BE49-F238E27FC236}">
                  <a16:creationId xmlns:a16="http://schemas.microsoft.com/office/drawing/2014/main" id="{7C0DD72B-E7CC-4723-A272-C128C4F5A6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115627" y="10462323"/>
              <a:ext cx="716008" cy="618883"/>
            </a:xfrm>
            <a:custGeom>
              <a:avLst/>
              <a:gdLst>
                <a:gd name="T0" fmla="*/ 155 w 317"/>
                <a:gd name="T1" fmla="*/ 272 h 274"/>
                <a:gd name="T2" fmla="*/ 171 w 317"/>
                <a:gd name="T3" fmla="*/ 270 h 274"/>
                <a:gd name="T4" fmla="*/ 184 w 317"/>
                <a:gd name="T5" fmla="*/ 260 h 274"/>
                <a:gd name="T6" fmla="*/ 223 w 317"/>
                <a:gd name="T7" fmla="*/ 258 h 274"/>
                <a:gd name="T8" fmla="*/ 237 w 317"/>
                <a:gd name="T9" fmla="*/ 245 h 274"/>
                <a:gd name="T10" fmla="*/ 237 w 317"/>
                <a:gd name="T11" fmla="*/ 233 h 274"/>
                <a:gd name="T12" fmla="*/ 251 w 317"/>
                <a:gd name="T13" fmla="*/ 226 h 274"/>
                <a:gd name="T14" fmla="*/ 262 w 317"/>
                <a:gd name="T15" fmla="*/ 197 h 274"/>
                <a:gd name="T16" fmla="*/ 284 w 317"/>
                <a:gd name="T17" fmla="*/ 201 h 274"/>
                <a:gd name="T18" fmla="*/ 296 w 317"/>
                <a:gd name="T19" fmla="*/ 185 h 274"/>
                <a:gd name="T20" fmla="*/ 310 w 317"/>
                <a:gd name="T21" fmla="*/ 174 h 274"/>
                <a:gd name="T22" fmla="*/ 317 w 317"/>
                <a:gd name="T23" fmla="*/ 162 h 274"/>
                <a:gd name="T24" fmla="*/ 310 w 317"/>
                <a:gd name="T25" fmla="*/ 142 h 274"/>
                <a:gd name="T26" fmla="*/ 292 w 317"/>
                <a:gd name="T27" fmla="*/ 133 h 274"/>
                <a:gd name="T28" fmla="*/ 284 w 317"/>
                <a:gd name="T29" fmla="*/ 122 h 274"/>
                <a:gd name="T30" fmla="*/ 266 w 317"/>
                <a:gd name="T31" fmla="*/ 114 h 274"/>
                <a:gd name="T32" fmla="*/ 250 w 317"/>
                <a:gd name="T33" fmla="*/ 108 h 274"/>
                <a:gd name="T34" fmla="*/ 243 w 317"/>
                <a:gd name="T35" fmla="*/ 98 h 274"/>
                <a:gd name="T36" fmla="*/ 227 w 317"/>
                <a:gd name="T37" fmla="*/ 89 h 274"/>
                <a:gd name="T38" fmla="*/ 216 w 317"/>
                <a:gd name="T39" fmla="*/ 78 h 274"/>
                <a:gd name="T40" fmla="*/ 207 w 317"/>
                <a:gd name="T41" fmla="*/ 71 h 274"/>
                <a:gd name="T42" fmla="*/ 191 w 317"/>
                <a:gd name="T43" fmla="*/ 69 h 274"/>
                <a:gd name="T44" fmla="*/ 175 w 317"/>
                <a:gd name="T45" fmla="*/ 64 h 274"/>
                <a:gd name="T46" fmla="*/ 166 w 317"/>
                <a:gd name="T47" fmla="*/ 57 h 274"/>
                <a:gd name="T48" fmla="*/ 152 w 317"/>
                <a:gd name="T49" fmla="*/ 44 h 274"/>
                <a:gd name="T50" fmla="*/ 139 w 317"/>
                <a:gd name="T51" fmla="*/ 41 h 274"/>
                <a:gd name="T52" fmla="*/ 130 w 317"/>
                <a:gd name="T53" fmla="*/ 30 h 274"/>
                <a:gd name="T54" fmla="*/ 120 w 317"/>
                <a:gd name="T55" fmla="*/ 21 h 274"/>
                <a:gd name="T56" fmla="*/ 111 w 317"/>
                <a:gd name="T57" fmla="*/ 7 h 274"/>
                <a:gd name="T58" fmla="*/ 82 w 317"/>
                <a:gd name="T59" fmla="*/ 0 h 274"/>
                <a:gd name="T60" fmla="*/ 84 w 317"/>
                <a:gd name="T61" fmla="*/ 37 h 274"/>
                <a:gd name="T62" fmla="*/ 24 w 317"/>
                <a:gd name="T63" fmla="*/ 35 h 274"/>
                <a:gd name="T64" fmla="*/ 11 w 317"/>
                <a:gd name="T65" fmla="*/ 37 h 274"/>
                <a:gd name="T66" fmla="*/ 0 w 317"/>
                <a:gd name="T67" fmla="*/ 67 h 274"/>
                <a:gd name="T68" fmla="*/ 0 w 317"/>
                <a:gd name="T69" fmla="*/ 85 h 274"/>
                <a:gd name="T70" fmla="*/ 2 w 317"/>
                <a:gd name="T71" fmla="*/ 103 h 274"/>
                <a:gd name="T72" fmla="*/ 4 w 317"/>
                <a:gd name="T73" fmla="*/ 142 h 274"/>
                <a:gd name="T74" fmla="*/ 27 w 317"/>
                <a:gd name="T75" fmla="*/ 142 h 274"/>
                <a:gd name="T76" fmla="*/ 29 w 317"/>
                <a:gd name="T77" fmla="*/ 227 h 274"/>
                <a:gd name="T78" fmla="*/ 81 w 317"/>
                <a:gd name="T79" fmla="*/ 224 h 274"/>
                <a:gd name="T80" fmla="*/ 107 w 317"/>
                <a:gd name="T81" fmla="*/ 224 h 274"/>
                <a:gd name="T82" fmla="*/ 111 w 317"/>
                <a:gd name="T83" fmla="*/ 249 h 274"/>
                <a:gd name="T84" fmla="*/ 120 w 317"/>
                <a:gd name="T85" fmla="*/ 270 h 274"/>
                <a:gd name="T86" fmla="*/ 146 w 317"/>
                <a:gd name="T87" fmla="*/ 274 h 274"/>
                <a:gd name="T88" fmla="*/ 155 w 317"/>
                <a:gd name="T89" fmla="*/ 272 h 274"/>
                <a:gd name="T90" fmla="*/ 155 w 317"/>
                <a:gd name="T91" fmla="*/ 272 h 274"/>
                <a:gd name="T92" fmla="*/ 155 w 317"/>
                <a:gd name="T93" fmla="*/ 27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7" h="274">
                  <a:moveTo>
                    <a:pt x="155" y="272"/>
                  </a:moveTo>
                  <a:lnTo>
                    <a:pt x="171" y="270"/>
                  </a:lnTo>
                  <a:lnTo>
                    <a:pt x="184" y="260"/>
                  </a:lnTo>
                  <a:lnTo>
                    <a:pt x="223" y="258"/>
                  </a:lnTo>
                  <a:lnTo>
                    <a:pt x="237" y="245"/>
                  </a:lnTo>
                  <a:lnTo>
                    <a:pt x="237" y="233"/>
                  </a:lnTo>
                  <a:lnTo>
                    <a:pt x="251" y="226"/>
                  </a:lnTo>
                  <a:lnTo>
                    <a:pt x="262" y="197"/>
                  </a:lnTo>
                  <a:lnTo>
                    <a:pt x="284" y="201"/>
                  </a:lnTo>
                  <a:lnTo>
                    <a:pt x="296" y="185"/>
                  </a:lnTo>
                  <a:lnTo>
                    <a:pt x="310" y="174"/>
                  </a:lnTo>
                  <a:lnTo>
                    <a:pt x="317" y="162"/>
                  </a:lnTo>
                  <a:lnTo>
                    <a:pt x="310" y="142"/>
                  </a:lnTo>
                  <a:lnTo>
                    <a:pt x="292" y="133"/>
                  </a:lnTo>
                  <a:lnTo>
                    <a:pt x="284" y="122"/>
                  </a:lnTo>
                  <a:lnTo>
                    <a:pt x="266" y="114"/>
                  </a:lnTo>
                  <a:lnTo>
                    <a:pt x="250" y="108"/>
                  </a:lnTo>
                  <a:lnTo>
                    <a:pt x="243" y="98"/>
                  </a:lnTo>
                  <a:lnTo>
                    <a:pt x="227" y="89"/>
                  </a:lnTo>
                  <a:lnTo>
                    <a:pt x="216" y="78"/>
                  </a:lnTo>
                  <a:lnTo>
                    <a:pt x="207" y="71"/>
                  </a:lnTo>
                  <a:lnTo>
                    <a:pt x="191" y="69"/>
                  </a:lnTo>
                  <a:lnTo>
                    <a:pt x="175" y="64"/>
                  </a:lnTo>
                  <a:lnTo>
                    <a:pt x="166" y="57"/>
                  </a:lnTo>
                  <a:lnTo>
                    <a:pt x="152" y="44"/>
                  </a:lnTo>
                  <a:lnTo>
                    <a:pt x="139" y="41"/>
                  </a:lnTo>
                  <a:lnTo>
                    <a:pt x="130" y="30"/>
                  </a:lnTo>
                  <a:lnTo>
                    <a:pt x="120" y="21"/>
                  </a:lnTo>
                  <a:lnTo>
                    <a:pt x="111" y="7"/>
                  </a:lnTo>
                  <a:lnTo>
                    <a:pt x="82" y="0"/>
                  </a:lnTo>
                  <a:lnTo>
                    <a:pt x="84" y="37"/>
                  </a:lnTo>
                  <a:lnTo>
                    <a:pt x="24" y="35"/>
                  </a:lnTo>
                  <a:lnTo>
                    <a:pt x="11" y="37"/>
                  </a:lnTo>
                  <a:lnTo>
                    <a:pt x="0" y="67"/>
                  </a:lnTo>
                  <a:lnTo>
                    <a:pt x="0" y="85"/>
                  </a:lnTo>
                  <a:lnTo>
                    <a:pt x="2" y="103"/>
                  </a:lnTo>
                  <a:lnTo>
                    <a:pt x="4" y="142"/>
                  </a:lnTo>
                  <a:lnTo>
                    <a:pt x="27" y="142"/>
                  </a:lnTo>
                  <a:lnTo>
                    <a:pt x="29" y="227"/>
                  </a:lnTo>
                  <a:lnTo>
                    <a:pt x="81" y="224"/>
                  </a:lnTo>
                  <a:lnTo>
                    <a:pt x="107" y="224"/>
                  </a:lnTo>
                  <a:lnTo>
                    <a:pt x="111" y="249"/>
                  </a:lnTo>
                  <a:lnTo>
                    <a:pt x="120" y="270"/>
                  </a:lnTo>
                  <a:lnTo>
                    <a:pt x="146" y="274"/>
                  </a:lnTo>
                  <a:lnTo>
                    <a:pt x="155" y="272"/>
                  </a:lnTo>
                  <a:lnTo>
                    <a:pt x="155" y="272"/>
                  </a:lnTo>
                  <a:lnTo>
                    <a:pt x="155" y="2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67">
              <a:extLst>
                <a:ext uri="{FF2B5EF4-FFF2-40B4-BE49-F238E27FC236}">
                  <a16:creationId xmlns:a16="http://schemas.microsoft.com/office/drawing/2014/main" id="{0085757A-1D5A-1B8F-F411-034861B79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6337" y="10247747"/>
              <a:ext cx="975757" cy="948653"/>
            </a:xfrm>
            <a:custGeom>
              <a:avLst/>
              <a:gdLst>
                <a:gd name="T0" fmla="*/ 411 w 432"/>
                <a:gd name="T1" fmla="*/ 419 h 420"/>
                <a:gd name="T2" fmla="*/ 413 w 432"/>
                <a:gd name="T3" fmla="*/ 319 h 420"/>
                <a:gd name="T4" fmla="*/ 422 w 432"/>
                <a:gd name="T5" fmla="*/ 321 h 420"/>
                <a:gd name="T6" fmla="*/ 432 w 432"/>
                <a:gd name="T7" fmla="*/ 237 h 420"/>
                <a:gd name="T8" fmla="*/ 416 w 432"/>
                <a:gd name="T9" fmla="*/ 239 h 420"/>
                <a:gd name="T10" fmla="*/ 406 w 432"/>
                <a:gd name="T11" fmla="*/ 162 h 420"/>
                <a:gd name="T12" fmla="*/ 406 w 432"/>
                <a:gd name="T13" fmla="*/ 134 h 420"/>
                <a:gd name="T14" fmla="*/ 242 w 432"/>
                <a:gd name="T15" fmla="*/ 136 h 420"/>
                <a:gd name="T16" fmla="*/ 242 w 432"/>
                <a:gd name="T17" fmla="*/ 23 h 420"/>
                <a:gd name="T18" fmla="*/ 242 w 432"/>
                <a:gd name="T19" fmla="*/ 0 h 420"/>
                <a:gd name="T20" fmla="*/ 233 w 432"/>
                <a:gd name="T21" fmla="*/ 16 h 420"/>
                <a:gd name="T22" fmla="*/ 222 w 432"/>
                <a:gd name="T23" fmla="*/ 27 h 420"/>
                <a:gd name="T24" fmla="*/ 208 w 432"/>
                <a:gd name="T25" fmla="*/ 36 h 420"/>
                <a:gd name="T26" fmla="*/ 196 w 432"/>
                <a:gd name="T27" fmla="*/ 34 h 420"/>
                <a:gd name="T28" fmla="*/ 180 w 432"/>
                <a:gd name="T29" fmla="*/ 32 h 420"/>
                <a:gd name="T30" fmla="*/ 164 w 432"/>
                <a:gd name="T31" fmla="*/ 31 h 420"/>
                <a:gd name="T32" fmla="*/ 148 w 432"/>
                <a:gd name="T33" fmla="*/ 34 h 420"/>
                <a:gd name="T34" fmla="*/ 135 w 432"/>
                <a:gd name="T35" fmla="*/ 27 h 420"/>
                <a:gd name="T36" fmla="*/ 123 w 432"/>
                <a:gd name="T37" fmla="*/ 31 h 420"/>
                <a:gd name="T38" fmla="*/ 116 w 432"/>
                <a:gd name="T39" fmla="*/ 137 h 420"/>
                <a:gd name="T40" fmla="*/ 105 w 432"/>
                <a:gd name="T41" fmla="*/ 148 h 420"/>
                <a:gd name="T42" fmla="*/ 105 w 432"/>
                <a:gd name="T43" fmla="*/ 168 h 420"/>
                <a:gd name="T44" fmla="*/ 94 w 432"/>
                <a:gd name="T45" fmla="*/ 173 h 420"/>
                <a:gd name="T46" fmla="*/ 80 w 432"/>
                <a:gd name="T47" fmla="*/ 184 h 420"/>
                <a:gd name="T48" fmla="*/ 69 w 432"/>
                <a:gd name="T49" fmla="*/ 193 h 420"/>
                <a:gd name="T50" fmla="*/ 71 w 432"/>
                <a:gd name="T51" fmla="*/ 235 h 420"/>
                <a:gd name="T52" fmla="*/ 57 w 432"/>
                <a:gd name="T53" fmla="*/ 266 h 420"/>
                <a:gd name="T54" fmla="*/ 53 w 432"/>
                <a:gd name="T55" fmla="*/ 274 h 420"/>
                <a:gd name="T56" fmla="*/ 46 w 432"/>
                <a:gd name="T57" fmla="*/ 287 h 420"/>
                <a:gd name="T58" fmla="*/ 37 w 432"/>
                <a:gd name="T59" fmla="*/ 305 h 420"/>
                <a:gd name="T60" fmla="*/ 32 w 432"/>
                <a:gd name="T61" fmla="*/ 317 h 420"/>
                <a:gd name="T62" fmla="*/ 9 w 432"/>
                <a:gd name="T63" fmla="*/ 324 h 420"/>
                <a:gd name="T64" fmla="*/ 0 w 432"/>
                <a:gd name="T65" fmla="*/ 339 h 420"/>
                <a:gd name="T66" fmla="*/ 11 w 432"/>
                <a:gd name="T67" fmla="*/ 353 h 420"/>
                <a:gd name="T68" fmla="*/ 11 w 432"/>
                <a:gd name="T69" fmla="*/ 365 h 420"/>
                <a:gd name="T70" fmla="*/ 144 w 432"/>
                <a:gd name="T71" fmla="*/ 372 h 420"/>
                <a:gd name="T72" fmla="*/ 153 w 432"/>
                <a:gd name="T73" fmla="*/ 387 h 420"/>
                <a:gd name="T74" fmla="*/ 244 w 432"/>
                <a:gd name="T75" fmla="*/ 381 h 420"/>
                <a:gd name="T76" fmla="*/ 253 w 432"/>
                <a:gd name="T77" fmla="*/ 410 h 420"/>
                <a:gd name="T78" fmla="*/ 262 w 432"/>
                <a:gd name="T79" fmla="*/ 420 h 420"/>
                <a:gd name="T80" fmla="*/ 411 w 432"/>
                <a:gd name="T81" fmla="*/ 419 h 420"/>
                <a:gd name="T82" fmla="*/ 411 w 432"/>
                <a:gd name="T83" fmla="*/ 419 h 420"/>
                <a:gd name="T84" fmla="*/ 411 w 432"/>
                <a:gd name="T85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32" h="420">
                  <a:moveTo>
                    <a:pt x="411" y="419"/>
                  </a:moveTo>
                  <a:lnTo>
                    <a:pt x="413" y="319"/>
                  </a:lnTo>
                  <a:lnTo>
                    <a:pt x="422" y="321"/>
                  </a:lnTo>
                  <a:lnTo>
                    <a:pt x="432" y="237"/>
                  </a:lnTo>
                  <a:lnTo>
                    <a:pt x="416" y="239"/>
                  </a:lnTo>
                  <a:lnTo>
                    <a:pt x="406" y="162"/>
                  </a:lnTo>
                  <a:lnTo>
                    <a:pt x="406" y="134"/>
                  </a:lnTo>
                  <a:lnTo>
                    <a:pt x="242" y="136"/>
                  </a:lnTo>
                  <a:lnTo>
                    <a:pt x="242" y="23"/>
                  </a:lnTo>
                  <a:lnTo>
                    <a:pt x="242" y="0"/>
                  </a:lnTo>
                  <a:lnTo>
                    <a:pt x="233" y="16"/>
                  </a:lnTo>
                  <a:lnTo>
                    <a:pt x="222" y="27"/>
                  </a:lnTo>
                  <a:lnTo>
                    <a:pt x="208" y="36"/>
                  </a:lnTo>
                  <a:lnTo>
                    <a:pt x="196" y="34"/>
                  </a:lnTo>
                  <a:lnTo>
                    <a:pt x="180" y="32"/>
                  </a:lnTo>
                  <a:lnTo>
                    <a:pt x="164" y="31"/>
                  </a:lnTo>
                  <a:lnTo>
                    <a:pt x="148" y="34"/>
                  </a:lnTo>
                  <a:lnTo>
                    <a:pt x="135" y="27"/>
                  </a:lnTo>
                  <a:lnTo>
                    <a:pt x="123" y="31"/>
                  </a:lnTo>
                  <a:lnTo>
                    <a:pt x="116" y="137"/>
                  </a:lnTo>
                  <a:lnTo>
                    <a:pt x="105" y="148"/>
                  </a:lnTo>
                  <a:lnTo>
                    <a:pt x="105" y="168"/>
                  </a:lnTo>
                  <a:lnTo>
                    <a:pt x="94" y="173"/>
                  </a:lnTo>
                  <a:lnTo>
                    <a:pt x="80" y="184"/>
                  </a:lnTo>
                  <a:lnTo>
                    <a:pt x="69" y="193"/>
                  </a:lnTo>
                  <a:lnTo>
                    <a:pt x="71" y="235"/>
                  </a:lnTo>
                  <a:lnTo>
                    <a:pt x="57" y="266"/>
                  </a:lnTo>
                  <a:lnTo>
                    <a:pt x="53" y="274"/>
                  </a:lnTo>
                  <a:lnTo>
                    <a:pt x="46" y="287"/>
                  </a:lnTo>
                  <a:lnTo>
                    <a:pt x="37" y="305"/>
                  </a:lnTo>
                  <a:lnTo>
                    <a:pt x="32" y="317"/>
                  </a:lnTo>
                  <a:lnTo>
                    <a:pt x="9" y="324"/>
                  </a:lnTo>
                  <a:lnTo>
                    <a:pt x="0" y="339"/>
                  </a:lnTo>
                  <a:lnTo>
                    <a:pt x="11" y="353"/>
                  </a:lnTo>
                  <a:lnTo>
                    <a:pt x="11" y="365"/>
                  </a:lnTo>
                  <a:lnTo>
                    <a:pt x="144" y="372"/>
                  </a:lnTo>
                  <a:lnTo>
                    <a:pt x="153" y="387"/>
                  </a:lnTo>
                  <a:lnTo>
                    <a:pt x="244" y="381"/>
                  </a:lnTo>
                  <a:lnTo>
                    <a:pt x="253" y="410"/>
                  </a:lnTo>
                  <a:lnTo>
                    <a:pt x="262" y="420"/>
                  </a:lnTo>
                  <a:lnTo>
                    <a:pt x="411" y="419"/>
                  </a:lnTo>
                  <a:lnTo>
                    <a:pt x="411" y="419"/>
                  </a:lnTo>
                  <a:lnTo>
                    <a:pt x="411" y="4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68">
              <a:extLst>
                <a:ext uri="{FF2B5EF4-FFF2-40B4-BE49-F238E27FC236}">
                  <a16:creationId xmlns:a16="http://schemas.microsoft.com/office/drawing/2014/main" id="{BBA9D37F-D9A9-14C9-FD3A-C8E21BDF8F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8419" y="10356165"/>
              <a:ext cx="889927" cy="623401"/>
            </a:xfrm>
            <a:custGeom>
              <a:avLst/>
              <a:gdLst>
                <a:gd name="T0" fmla="*/ 287 w 394"/>
                <a:gd name="T1" fmla="*/ 276 h 276"/>
                <a:gd name="T2" fmla="*/ 299 w 394"/>
                <a:gd name="T3" fmla="*/ 274 h 276"/>
                <a:gd name="T4" fmla="*/ 313 w 394"/>
                <a:gd name="T5" fmla="*/ 260 h 276"/>
                <a:gd name="T6" fmla="*/ 319 w 394"/>
                <a:gd name="T7" fmla="*/ 244 h 276"/>
                <a:gd name="T8" fmla="*/ 331 w 394"/>
                <a:gd name="T9" fmla="*/ 234 h 276"/>
                <a:gd name="T10" fmla="*/ 335 w 394"/>
                <a:gd name="T11" fmla="*/ 221 h 276"/>
                <a:gd name="T12" fmla="*/ 344 w 394"/>
                <a:gd name="T13" fmla="*/ 200 h 276"/>
                <a:gd name="T14" fmla="*/ 349 w 394"/>
                <a:gd name="T15" fmla="*/ 159 h 276"/>
                <a:gd name="T16" fmla="*/ 358 w 394"/>
                <a:gd name="T17" fmla="*/ 146 h 276"/>
                <a:gd name="T18" fmla="*/ 372 w 394"/>
                <a:gd name="T19" fmla="*/ 136 h 276"/>
                <a:gd name="T20" fmla="*/ 383 w 394"/>
                <a:gd name="T21" fmla="*/ 123 h 276"/>
                <a:gd name="T22" fmla="*/ 383 w 394"/>
                <a:gd name="T23" fmla="*/ 100 h 276"/>
                <a:gd name="T24" fmla="*/ 394 w 394"/>
                <a:gd name="T25" fmla="*/ 89 h 276"/>
                <a:gd name="T26" fmla="*/ 349 w 394"/>
                <a:gd name="T27" fmla="*/ 88 h 276"/>
                <a:gd name="T28" fmla="*/ 297 w 394"/>
                <a:gd name="T29" fmla="*/ 88 h 276"/>
                <a:gd name="T30" fmla="*/ 281 w 394"/>
                <a:gd name="T31" fmla="*/ 86 h 276"/>
                <a:gd name="T32" fmla="*/ 255 w 394"/>
                <a:gd name="T33" fmla="*/ 86 h 276"/>
                <a:gd name="T34" fmla="*/ 255 w 394"/>
                <a:gd name="T35" fmla="*/ 111 h 276"/>
                <a:gd name="T36" fmla="*/ 214 w 394"/>
                <a:gd name="T37" fmla="*/ 109 h 276"/>
                <a:gd name="T38" fmla="*/ 184 w 394"/>
                <a:gd name="T39" fmla="*/ 109 h 276"/>
                <a:gd name="T40" fmla="*/ 184 w 394"/>
                <a:gd name="T41" fmla="*/ 82 h 276"/>
                <a:gd name="T42" fmla="*/ 141 w 394"/>
                <a:gd name="T43" fmla="*/ 84 h 276"/>
                <a:gd name="T44" fmla="*/ 137 w 394"/>
                <a:gd name="T45" fmla="*/ 41 h 276"/>
                <a:gd name="T46" fmla="*/ 137 w 394"/>
                <a:gd name="T47" fmla="*/ 13 h 276"/>
                <a:gd name="T48" fmla="*/ 127 w 394"/>
                <a:gd name="T49" fmla="*/ 0 h 276"/>
                <a:gd name="T50" fmla="*/ 103 w 394"/>
                <a:gd name="T51" fmla="*/ 2 h 276"/>
                <a:gd name="T52" fmla="*/ 73 w 394"/>
                <a:gd name="T53" fmla="*/ 15 h 276"/>
                <a:gd name="T54" fmla="*/ 38 w 394"/>
                <a:gd name="T55" fmla="*/ 13 h 276"/>
                <a:gd name="T56" fmla="*/ 29 w 394"/>
                <a:gd name="T57" fmla="*/ 29 h 276"/>
                <a:gd name="T58" fmla="*/ 32 w 394"/>
                <a:gd name="T59" fmla="*/ 45 h 276"/>
                <a:gd name="T60" fmla="*/ 38 w 394"/>
                <a:gd name="T61" fmla="*/ 59 h 276"/>
                <a:gd name="T62" fmla="*/ 30 w 394"/>
                <a:gd name="T63" fmla="*/ 70 h 276"/>
                <a:gd name="T64" fmla="*/ 7 w 394"/>
                <a:gd name="T65" fmla="*/ 72 h 276"/>
                <a:gd name="T66" fmla="*/ 7 w 394"/>
                <a:gd name="T67" fmla="*/ 123 h 276"/>
                <a:gd name="T68" fmla="*/ 7 w 394"/>
                <a:gd name="T69" fmla="*/ 143 h 276"/>
                <a:gd name="T70" fmla="*/ 0 w 394"/>
                <a:gd name="T71" fmla="*/ 161 h 276"/>
                <a:gd name="T72" fmla="*/ 2 w 394"/>
                <a:gd name="T73" fmla="*/ 187 h 276"/>
                <a:gd name="T74" fmla="*/ 25 w 394"/>
                <a:gd name="T75" fmla="*/ 189 h 276"/>
                <a:gd name="T76" fmla="*/ 66 w 394"/>
                <a:gd name="T77" fmla="*/ 203 h 276"/>
                <a:gd name="T78" fmla="*/ 73 w 394"/>
                <a:gd name="T79" fmla="*/ 212 h 276"/>
                <a:gd name="T80" fmla="*/ 82 w 394"/>
                <a:gd name="T81" fmla="*/ 223 h 276"/>
                <a:gd name="T82" fmla="*/ 87 w 394"/>
                <a:gd name="T83" fmla="*/ 239 h 276"/>
                <a:gd name="T84" fmla="*/ 93 w 394"/>
                <a:gd name="T85" fmla="*/ 250 h 276"/>
                <a:gd name="T86" fmla="*/ 96 w 394"/>
                <a:gd name="T87" fmla="*/ 266 h 276"/>
                <a:gd name="T88" fmla="*/ 109 w 394"/>
                <a:gd name="T89" fmla="*/ 267 h 276"/>
                <a:gd name="T90" fmla="*/ 121 w 394"/>
                <a:gd name="T91" fmla="*/ 276 h 276"/>
                <a:gd name="T92" fmla="*/ 144 w 394"/>
                <a:gd name="T93" fmla="*/ 274 h 276"/>
                <a:gd name="T94" fmla="*/ 200 w 394"/>
                <a:gd name="T95" fmla="*/ 276 h 276"/>
                <a:gd name="T96" fmla="*/ 216 w 394"/>
                <a:gd name="T97" fmla="*/ 274 h 276"/>
                <a:gd name="T98" fmla="*/ 283 w 394"/>
                <a:gd name="T99" fmla="*/ 276 h 276"/>
                <a:gd name="T100" fmla="*/ 287 w 394"/>
                <a:gd name="T101" fmla="*/ 276 h 276"/>
                <a:gd name="T102" fmla="*/ 287 w 394"/>
                <a:gd name="T103" fmla="*/ 276 h 276"/>
                <a:gd name="T104" fmla="*/ 287 w 394"/>
                <a:gd name="T10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4" h="276">
                  <a:moveTo>
                    <a:pt x="287" y="276"/>
                  </a:moveTo>
                  <a:lnTo>
                    <a:pt x="299" y="274"/>
                  </a:lnTo>
                  <a:lnTo>
                    <a:pt x="313" y="260"/>
                  </a:lnTo>
                  <a:lnTo>
                    <a:pt x="319" y="244"/>
                  </a:lnTo>
                  <a:lnTo>
                    <a:pt x="331" y="234"/>
                  </a:lnTo>
                  <a:lnTo>
                    <a:pt x="335" y="221"/>
                  </a:lnTo>
                  <a:lnTo>
                    <a:pt x="344" y="200"/>
                  </a:lnTo>
                  <a:lnTo>
                    <a:pt x="349" y="159"/>
                  </a:lnTo>
                  <a:lnTo>
                    <a:pt x="358" y="146"/>
                  </a:lnTo>
                  <a:lnTo>
                    <a:pt x="372" y="136"/>
                  </a:lnTo>
                  <a:lnTo>
                    <a:pt x="383" y="123"/>
                  </a:lnTo>
                  <a:lnTo>
                    <a:pt x="383" y="100"/>
                  </a:lnTo>
                  <a:lnTo>
                    <a:pt x="394" y="89"/>
                  </a:lnTo>
                  <a:lnTo>
                    <a:pt x="349" y="88"/>
                  </a:lnTo>
                  <a:lnTo>
                    <a:pt x="297" y="88"/>
                  </a:lnTo>
                  <a:lnTo>
                    <a:pt x="281" y="86"/>
                  </a:lnTo>
                  <a:lnTo>
                    <a:pt x="255" y="86"/>
                  </a:lnTo>
                  <a:lnTo>
                    <a:pt x="255" y="111"/>
                  </a:lnTo>
                  <a:lnTo>
                    <a:pt x="214" y="109"/>
                  </a:lnTo>
                  <a:lnTo>
                    <a:pt x="184" y="109"/>
                  </a:lnTo>
                  <a:lnTo>
                    <a:pt x="184" y="82"/>
                  </a:lnTo>
                  <a:lnTo>
                    <a:pt x="141" y="84"/>
                  </a:lnTo>
                  <a:lnTo>
                    <a:pt x="137" y="41"/>
                  </a:lnTo>
                  <a:lnTo>
                    <a:pt x="137" y="13"/>
                  </a:lnTo>
                  <a:lnTo>
                    <a:pt x="127" y="0"/>
                  </a:lnTo>
                  <a:lnTo>
                    <a:pt x="103" y="2"/>
                  </a:lnTo>
                  <a:lnTo>
                    <a:pt x="73" y="15"/>
                  </a:lnTo>
                  <a:lnTo>
                    <a:pt x="38" y="13"/>
                  </a:lnTo>
                  <a:lnTo>
                    <a:pt x="29" y="29"/>
                  </a:lnTo>
                  <a:lnTo>
                    <a:pt x="32" y="45"/>
                  </a:lnTo>
                  <a:lnTo>
                    <a:pt x="38" y="59"/>
                  </a:lnTo>
                  <a:lnTo>
                    <a:pt x="30" y="70"/>
                  </a:lnTo>
                  <a:lnTo>
                    <a:pt x="7" y="72"/>
                  </a:lnTo>
                  <a:lnTo>
                    <a:pt x="7" y="123"/>
                  </a:lnTo>
                  <a:lnTo>
                    <a:pt x="7" y="143"/>
                  </a:lnTo>
                  <a:lnTo>
                    <a:pt x="0" y="161"/>
                  </a:lnTo>
                  <a:lnTo>
                    <a:pt x="2" y="187"/>
                  </a:lnTo>
                  <a:lnTo>
                    <a:pt x="25" y="189"/>
                  </a:lnTo>
                  <a:lnTo>
                    <a:pt x="66" y="203"/>
                  </a:lnTo>
                  <a:lnTo>
                    <a:pt x="73" y="212"/>
                  </a:lnTo>
                  <a:lnTo>
                    <a:pt x="82" y="223"/>
                  </a:lnTo>
                  <a:lnTo>
                    <a:pt x="87" y="239"/>
                  </a:lnTo>
                  <a:lnTo>
                    <a:pt x="93" y="250"/>
                  </a:lnTo>
                  <a:lnTo>
                    <a:pt x="96" y="266"/>
                  </a:lnTo>
                  <a:lnTo>
                    <a:pt x="109" y="267"/>
                  </a:lnTo>
                  <a:lnTo>
                    <a:pt x="121" y="276"/>
                  </a:lnTo>
                  <a:lnTo>
                    <a:pt x="144" y="274"/>
                  </a:lnTo>
                  <a:lnTo>
                    <a:pt x="200" y="276"/>
                  </a:lnTo>
                  <a:lnTo>
                    <a:pt x="216" y="274"/>
                  </a:lnTo>
                  <a:lnTo>
                    <a:pt x="283" y="276"/>
                  </a:lnTo>
                  <a:lnTo>
                    <a:pt x="287" y="276"/>
                  </a:lnTo>
                  <a:lnTo>
                    <a:pt x="287" y="276"/>
                  </a:lnTo>
                  <a:lnTo>
                    <a:pt x="287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69">
              <a:extLst>
                <a:ext uri="{FF2B5EF4-FFF2-40B4-BE49-F238E27FC236}">
                  <a16:creationId xmlns:a16="http://schemas.microsoft.com/office/drawing/2014/main" id="{07A4C9DA-3C38-6F0B-E2F3-191E5A0445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12147" y="11087983"/>
              <a:ext cx="912514" cy="494656"/>
            </a:xfrm>
            <a:custGeom>
              <a:avLst/>
              <a:gdLst>
                <a:gd name="T0" fmla="*/ 324 w 404"/>
                <a:gd name="T1" fmla="*/ 216 h 219"/>
                <a:gd name="T2" fmla="*/ 347 w 404"/>
                <a:gd name="T3" fmla="*/ 214 h 219"/>
                <a:gd name="T4" fmla="*/ 374 w 404"/>
                <a:gd name="T5" fmla="*/ 214 h 219"/>
                <a:gd name="T6" fmla="*/ 368 w 404"/>
                <a:gd name="T7" fmla="*/ 201 h 219"/>
                <a:gd name="T8" fmla="*/ 358 w 404"/>
                <a:gd name="T9" fmla="*/ 178 h 219"/>
                <a:gd name="T10" fmla="*/ 349 w 404"/>
                <a:gd name="T11" fmla="*/ 150 h 219"/>
                <a:gd name="T12" fmla="*/ 351 w 404"/>
                <a:gd name="T13" fmla="*/ 128 h 219"/>
                <a:gd name="T14" fmla="*/ 365 w 404"/>
                <a:gd name="T15" fmla="*/ 123 h 219"/>
                <a:gd name="T16" fmla="*/ 379 w 404"/>
                <a:gd name="T17" fmla="*/ 118 h 219"/>
                <a:gd name="T18" fmla="*/ 392 w 404"/>
                <a:gd name="T19" fmla="*/ 120 h 219"/>
                <a:gd name="T20" fmla="*/ 399 w 404"/>
                <a:gd name="T21" fmla="*/ 130 h 219"/>
                <a:gd name="T22" fmla="*/ 404 w 404"/>
                <a:gd name="T23" fmla="*/ 116 h 219"/>
                <a:gd name="T24" fmla="*/ 404 w 404"/>
                <a:gd name="T25" fmla="*/ 48 h 219"/>
                <a:gd name="T26" fmla="*/ 345 w 404"/>
                <a:gd name="T27" fmla="*/ 50 h 219"/>
                <a:gd name="T28" fmla="*/ 278 w 404"/>
                <a:gd name="T29" fmla="*/ 48 h 219"/>
                <a:gd name="T30" fmla="*/ 255 w 404"/>
                <a:gd name="T31" fmla="*/ 48 h 219"/>
                <a:gd name="T32" fmla="*/ 249 w 404"/>
                <a:gd name="T33" fmla="*/ 38 h 219"/>
                <a:gd name="T34" fmla="*/ 239 w 404"/>
                <a:gd name="T35" fmla="*/ 23 h 219"/>
                <a:gd name="T36" fmla="*/ 205 w 404"/>
                <a:gd name="T37" fmla="*/ 13 h 219"/>
                <a:gd name="T38" fmla="*/ 166 w 404"/>
                <a:gd name="T39" fmla="*/ 15 h 219"/>
                <a:gd name="T40" fmla="*/ 146 w 404"/>
                <a:gd name="T41" fmla="*/ 16 h 219"/>
                <a:gd name="T42" fmla="*/ 144 w 404"/>
                <a:gd name="T43" fmla="*/ 0 h 219"/>
                <a:gd name="T44" fmla="*/ 69 w 404"/>
                <a:gd name="T45" fmla="*/ 4 h 219"/>
                <a:gd name="T46" fmla="*/ 2 w 404"/>
                <a:gd name="T47" fmla="*/ 2 h 219"/>
                <a:gd name="T48" fmla="*/ 0 w 404"/>
                <a:gd name="T49" fmla="*/ 16 h 219"/>
                <a:gd name="T50" fmla="*/ 12 w 404"/>
                <a:gd name="T51" fmla="*/ 25 h 219"/>
                <a:gd name="T52" fmla="*/ 23 w 404"/>
                <a:gd name="T53" fmla="*/ 32 h 219"/>
                <a:gd name="T54" fmla="*/ 25 w 404"/>
                <a:gd name="T55" fmla="*/ 47 h 219"/>
                <a:gd name="T56" fmla="*/ 30 w 404"/>
                <a:gd name="T57" fmla="*/ 59 h 219"/>
                <a:gd name="T58" fmla="*/ 43 w 404"/>
                <a:gd name="T59" fmla="*/ 64 h 219"/>
                <a:gd name="T60" fmla="*/ 55 w 404"/>
                <a:gd name="T61" fmla="*/ 72 h 219"/>
                <a:gd name="T62" fmla="*/ 62 w 404"/>
                <a:gd name="T63" fmla="*/ 82 h 219"/>
                <a:gd name="T64" fmla="*/ 64 w 404"/>
                <a:gd name="T65" fmla="*/ 96 h 219"/>
                <a:gd name="T66" fmla="*/ 69 w 404"/>
                <a:gd name="T67" fmla="*/ 109 h 219"/>
                <a:gd name="T68" fmla="*/ 78 w 404"/>
                <a:gd name="T69" fmla="*/ 120 h 219"/>
                <a:gd name="T70" fmla="*/ 84 w 404"/>
                <a:gd name="T71" fmla="*/ 130 h 219"/>
                <a:gd name="T72" fmla="*/ 82 w 404"/>
                <a:gd name="T73" fmla="*/ 146 h 219"/>
                <a:gd name="T74" fmla="*/ 82 w 404"/>
                <a:gd name="T75" fmla="*/ 159 h 219"/>
                <a:gd name="T76" fmla="*/ 78 w 404"/>
                <a:gd name="T77" fmla="*/ 171 h 219"/>
                <a:gd name="T78" fmla="*/ 80 w 404"/>
                <a:gd name="T79" fmla="*/ 185 h 219"/>
                <a:gd name="T80" fmla="*/ 75 w 404"/>
                <a:gd name="T81" fmla="*/ 200 h 219"/>
                <a:gd name="T82" fmla="*/ 78 w 404"/>
                <a:gd name="T83" fmla="*/ 214 h 219"/>
                <a:gd name="T84" fmla="*/ 94 w 404"/>
                <a:gd name="T85" fmla="*/ 219 h 219"/>
                <a:gd name="T86" fmla="*/ 137 w 404"/>
                <a:gd name="T87" fmla="*/ 217 h 219"/>
                <a:gd name="T88" fmla="*/ 157 w 404"/>
                <a:gd name="T89" fmla="*/ 217 h 219"/>
                <a:gd name="T90" fmla="*/ 185 w 404"/>
                <a:gd name="T91" fmla="*/ 214 h 219"/>
                <a:gd name="T92" fmla="*/ 198 w 404"/>
                <a:gd name="T93" fmla="*/ 216 h 219"/>
                <a:gd name="T94" fmla="*/ 279 w 404"/>
                <a:gd name="T95" fmla="*/ 216 h 219"/>
                <a:gd name="T96" fmla="*/ 324 w 404"/>
                <a:gd name="T97" fmla="*/ 216 h 219"/>
                <a:gd name="T98" fmla="*/ 324 w 404"/>
                <a:gd name="T99" fmla="*/ 216 h 219"/>
                <a:gd name="T100" fmla="*/ 324 w 404"/>
                <a:gd name="T101" fmla="*/ 216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4" h="219">
                  <a:moveTo>
                    <a:pt x="324" y="216"/>
                  </a:moveTo>
                  <a:lnTo>
                    <a:pt x="347" y="214"/>
                  </a:lnTo>
                  <a:lnTo>
                    <a:pt x="374" y="214"/>
                  </a:lnTo>
                  <a:lnTo>
                    <a:pt x="368" y="201"/>
                  </a:lnTo>
                  <a:lnTo>
                    <a:pt x="358" y="178"/>
                  </a:lnTo>
                  <a:lnTo>
                    <a:pt x="349" y="150"/>
                  </a:lnTo>
                  <a:lnTo>
                    <a:pt x="351" y="128"/>
                  </a:lnTo>
                  <a:lnTo>
                    <a:pt x="365" y="123"/>
                  </a:lnTo>
                  <a:lnTo>
                    <a:pt x="379" y="118"/>
                  </a:lnTo>
                  <a:lnTo>
                    <a:pt x="392" y="120"/>
                  </a:lnTo>
                  <a:lnTo>
                    <a:pt x="399" y="130"/>
                  </a:lnTo>
                  <a:lnTo>
                    <a:pt x="404" y="116"/>
                  </a:lnTo>
                  <a:lnTo>
                    <a:pt x="404" y="48"/>
                  </a:lnTo>
                  <a:lnTo>
                    <a:pt x="345" y="50"/>
                  </a:lnTo>
                  <a:lnTo>
                    <a:pt x="278" y="48"/>
                  </a:lnTo>
                  <a:lnTo>
                    <a:pt x="255" y="48"/>
                  </a:lnTo>
                  <a:lnTo>
                    <a:pt x="249" y="38"/>
                  </a:lnTo>
                  <a:lnTo>
                    <a:pt x="239" y="23"/>
                  </a:lnTo>
                  <a:lnTo>
                    <a:pt x="205" y="13"/>
                  </a:lnTo>
                  <a:lnTo>
                    <a:pt x="166" y="15"/>
                  </a:lnTo>
                  <a:lnTo>
                    <a:pt x="146" y="16"/>
                  </a:lnTo>
                  <a:lnTo>
                    <a:pt x="144" y="0"/>
                  </a:lnTo>
                  <a:lnTo>
                    <a:pt x="69" y="4"/>
                  </a:lnTo>
                  <a:lnTo>
                    <a:pt x="2" y="2"/>
                  </a:lnTo>
                  <a:lnTo>
                    <a:pt x="0" y="16"/>
                  </a:lnTo>
                  <a:lnTo>
                    <a:pt x="12" y="25"/>
                  </a:lnTo>
                  <a:lnTo>
                    <a:pt x="23" y="32"/>
                  </a:lnTo>
                  <a:lnTo>
                    <a:pt x="25" y="47"/>
                  </a:lnTo>
                  <a:lnTo>
                    <a:pt x="30" y="59"/>
                  </a:lnTo>
                  <a:lnTo>
                    <a:pt x="43" y="64"/>
                  </a:lnTo>
                  <a:lnTo>
                    <a:pt x="55" y="72"/>
                  </a:lnTo>
                  <a:lnTo>
                    <a:pt x="62" y="82"/>
                  </a:lnTo>
                  <a:lnTo>
                    <a:pt x="64" y="96"/>
                  </a:lnTo>
                  <a:lnTo>
                    <a:pt x="69" y="109"/>
                  </a:lnTo>
                  <a:lnTo>
                    <a:pt x="78" y="120"/>
                  </a:lnTo>
                  <a:lnTo>
                    <a:pt x="84" y="130"/>
                  </a:lnTo>
                  <a:lnTo>
                    <a:pt x="82" y="146"/>
                  </a:lnTo>
                  <a:lnTo>
                    <a:pt x="82" y="159"/>
                  </a:lnTo>
                  <a:lnTo>
                    <a:pt x="78" y="171"/>
                  </a:lnTo>
                  <a:lnTo>
                    <a:pt x="80" y="185"/>
                  </a:lnTo>
                  <a:lnTo>
                    <a:pt x="75" y="200"/>
                  </a:lnTo>
                  <a:lnTo>
                    <a:pt x="78" y="214"/>
                  </a:lnTo>
                  <a:lnTo>
                    <a:pt x="94" y="219"/>
                  </a:lnTo>
                  <a:lnTo>
                    <a:pt x="137" y="217"/>
                  </a:lnTo>
                  <a:lnTo>
                    <a:pt x="157" y="217"/>
                  </a:lnTo>
                  <a:lnTo>
                    <a:pt x="185" y="214"/>
                  </a:lnTo>
                  <a:lnTo>
                    <a:pt x="198" y="216"/>
                  </a:lnTo>
                  <a:lnTo>
                    <a:pt x="279" y="216"/>
                  </a:lnTo>
                  <a:lnTo>
                    <a:pt x="324" y="216"/>
                  </a:lnTo>
                  <a:lnTo>
                    <a:pt x="324" y="216"/>
                  </a:lnTo>
                  <a:lnTo>
                    <a:pt x="324" y="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70">
              <a:extLst>
                <a:ext uri="{FF2B5EF4-FFF2-40B4-BE49-F238E27FC236}">
                  <a16:creationId xmlns:a16="http://schemas.microsoft.com/office/drawing/2014/main" id="{FAADDC9E-798A-E7ED-E2C1-F9E58E2521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11031515"/>
              <a:ext cx="892186" cy="786027"/>
            </a:xfrm>
            <a:custGeom>
              <a:avLst/>
              <a:gdLst>
                <a:gd name="T0" fmla="*/ 105 w 395"/>
                <a:gd name="T1" fmla="*/ 348 h 348"/>
                <a:gd name="T2" fmla="*/ 110 w 395"/>
                <a:gd name="T3" fmla="*/ 335 h 348"/>
                <a:gd name="T4" fmla="*/ 109 w 395"/>
                <a:gd name="T5" fmla="*/ 319 h 348"/>
                <a:gd name="T6" fmla="*/ 107 w 395"/>
                <a:gd name="T7" fmla="*/ 307 h 348"/>
                <a:gd name="T8" fmla="*/ 123 w 395"/>
                <a:gd name="T9" fmla="*/ 292 h 348"/>
                <a:gd name="T10" fmla="*/ 126 w 395"/>
                <a:gd name="T11" fmla="*/ 280 h 348"/>
                <a:gd name="T12" fmla="*/ 137 w 395"/>
                <a:gd name="T13" fmla="*/ 267 h 348"/>
                <a:gd name="T14" fmla="*/ 148 w 395"/>
                <a:gd name="T15" fmla="*/ 262 h 348"/>
                <a:gd name="T16" fmla="*/ 160 w 395"/>
                <a:gd name="T17" fmla="*/ 251 h 348"/>
                <a:gd name="T18" fmla="*/ 171 w 395"/>
                <a:gd name="T19" fmla="*/ 242 h 348"/>
                <a:gd name="T20" fmla="*/ 183 w 395"/>
                <a:gd name="T21" fmla="*/ 241 h 348"/>
                <a:gd name="T22" fmla="*/ 185 w 395"/>
                <a:gd name="T23" fmla="*/ 225 h 348"/>
                <a:gd name="T24" fmla="*/ 191 w 395"/>
                <a:gd name="T25" fmla="*/ 212 h 348"/>
                <a:gd name="T26" fmla="*/ 201 w 395"/>
                <a:gd name="T27" fmla="*/ 205 h 348"/>
                <a:gd name="T28" fmla="*/ 217 w 395"/>
                <a:gd name="T29" fmla="*/ 200 h 348"/>
                <a:gd name="T30" fmla="*/ 226 w 395"/>
                <a:gd name="T31" fmla="*/ 186 h 348"/>
                <a:gd name="T32" fmla="*/ 230 w 395"/>
                <a:gd name="T33" fmla="*/ 173 h 348"/>
                <a:gd name="T34" fmla="*/ 239 w 395"/>
                <a:gd name="T35" fmla="*/ 153 h 348"/>
                <a:gd name="T36" fmla="*/ 240 w 395"/>
                <a:gd name="T37" fmla="*/ 141 h 348"/>
                <a:gd name="T38" fmla="*/ 251 w 395"/>
                <a:gd name="T39" fmla="*/ 130 h 348"/>
                <a:gd name="T40" fmla="*/ 262 w 395"/>
                <a:gd name="T41" fmla="*/ 121 h 348"/>
                <a:gd name="T42" fmla="*/ 276 w 395"/>
                <a:gd name="T43" fmla="*/ 116 h 348"/>
                <a:gd name="T44" fmla="*/ 296 w 395"/>
                <a:gd name="T45" fmla="*/ 113 h 348"/>
                <a:gd name="T46" fmla="*/ 306 w 395"/>
                <a:gd name="T47" fmla="*/ 107 h 348"/>
                <a:gd name="T48" fmla="*/ 319 w 395"/>
                <a:gd name="T49" fmla="*/ 105 h 348"/>
                <a:gd name="T50" fmla="*/ 328 w 395"/>
                <a:gd name="T51" fmla="*/ 91 h 348"/>
                <a:gd name="T52" fmla="*/ 340 w 395"/>
                <a:gd name="T53" fmla="*/ 89 h 348"/>
                <a:gd name="T54" fmla="*/ 349 w 395"/>
                <a:gd name="T55" fmla="*/ 72 h 348"/>
                <a:gd name="T56" fmla="*/ 351 w 395"/>
                <a:gd name="T57" fmla="*/ 61 h 348"/>
                <a:gd name="T58" fmla="*/ 361 w 395"/>
                <a:gd name="T59" fmla="*/ 50 h 348"/>
                <a:gd name="T60" fmla="*/ 376 w 395"/>
                <a:gd name="T61" fmla="*/ 38 h 348"/>
                <a:gd name="T62" fmla="*/ 390 w 395"/>
                <a:gd name="T63" fmla="*/ 31 h 348"/>
                <a:gd name="T64" fmla="*/ 395 w 395"/>
                <a:gd name="T65" fmla="*/ 11 h 348"/>
                <a:gd name="T66" fmla="*/ 351 w 395"/>
                <a:gd name="T67" fmla="*/ 13 h 348"/>
                <a:gd name="T68" fmla="*/ 333 w 395"/>
                <a:gd name="T69" fmla="*/ 16 h 348"/>
                <a:gd name="T70" fmla="*/ 281 w 395"/>
                <a:gd name="T71" fmla="*/ 16 h 348"/>
                <a:gd name="T72" fmla="*/ 212 w 395"/>
                <a:gd name="T73" fmla="*/ 15 h 348"/>
                <a:gd name="T74" fmla="*/ 169 w 395"/>
                <a:gd name="T75" fmla="*/ 13 h 348"/>
                <a:gd name="T76" fmla="*/ 153 w 395"/>
                <a:gd name="T77" fmla="*/ 15 h 348"/>
                <a:gd name="T78" fmla="*/ 164 w 395"/>
                <a:gd name="T79" fmla="*/ 6 h 348"/>
                <a:gd name="T80" fmla="*/ 146 w 395"/>
                <a:gd name="T81" fmla="*/ 0 h 348"/>
                <a:gd name="T82" fmla="*/ 141 w 395"/>
                <a:gd name="T83" fmla="*/ 13 h 348"/>
                <a:gd name="T84" fmla="*/ 121 w 395"/>
                <a:gd name="T85" fmla="*/ 16 h 348"/>
                <a:gd name="T86" fmla="*/ 103 w 395"/>
                <a:gd name="T87" fmla="*/ 22 h 348"/>
                <a:gd name="T88" fmla="*/ 86 w 395"/>
                <a:gd name="T89" fmla="*/ 18 h 348"/>
                <a:gd name="T90" fmla="*/ 7 w 395"/>
                <a:gd name="T91" fmla="*/ 18 h 348"/>
                <a:gd name="T92" fmla="*/ 4 w 395"/>
                <a:gd name="T93" fmla="*/ 45 h 348"/>
                <a:gd name="T94" fmla="*/ 5 w 395"/>
                <a:gd name="T95" fmla="*/ 61 h 348"/>
                <a:gd name="T96" fmla="*/ 4 w 395"/>
                <a:gd name="T97" fmla="*/ 77 h 348"/>
                <a:gd name="T98" fmla="*/ 4 w 395"/>
                <a:gd name="T99" fmla="*/ 102 h 348"/>
                <a:gd name="T100" fmla="*/ 5 w 395"/>
                <a:gd name="T101" fmla="*/ 120 h 348"/>
                <a:gd name="T102" fmla="*/ 2 w 395"/>
                <a:gd name="T103" fmla="*/ 141 h 348"/>
                <a:gd name="T104" fmla="*/ 0 w 395"/>
                <a:gd name="T105" fmla="*/ 180 h 348"/>
                <a:gd name="T106" fmla="*/ 75 w 395"/>
                <a:gd name="T107" fmla="*/ 182 h 348"/>
                <a:gd name="T108" fmla="*/ 84 w 395"/>
                <a:gd name="T109" fmla="*/ 212 h 348"/>
                <a:gd name="T110" fmla="*/ 82 w 395"/>
                <a:gd name="T111" fmla="*/ 232 h 348"/>
                <a:gd name="T112" fmla="*/ 82 w 395"/>
                <a:gd name="T113" fmla="*/ 278 h 348"/>
                <a:gd name="T114" fmla="*/ 80 w 395"/>
                <a:gd name="T115" fmla="*/ 296 h 348"/>
                <a:gd name="T116" fmla="*/ 80 w 395"/>
                <a:gd name="T117" fmla="*/ 315 h 348"/>
                <a:gd name="T118" fmla="*/ 80 w 395"/>
                <a:gd name="T119" fmla="*/ 348 h 348"/>
                <a:gd name="T120" fmla="*/ 105 w 395"/>
                <a:gd name="T121" fmla="*/ 348 h 348"/>
                <a:gd name="T122" fmla="*/ 105 w 395"/>
                <a:gd name="T123" fmla="*/ 348 h 348"/>
                <a:gd name="T124" fmla="*/ 105 w 395"/>
                <a:gd name="T125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5" h="348">
                  <a:moveTo>
                    <a:pt x="105" y="348"/>
                  </a:moveTo>
                  <a:lnTo>
                    <a:pt x="110" y="335"/>
                  </a:lnTo>
                  <a:lnTo>
                    <a:pt x="109" y="319"/>
                  </a:lnTo>
                  <a:lnTo>
                    <a:pt x="107" y="307"/>
                  </a:lnTo>
                  <a:lnTo>
                    <a:pt x="123" y="292"/>
                  </a:lnTo>
                  <a:lnTo>
                    <a:pt x="126" y="280"/>
                  </a:lnTo>
                  <a:lnTo>
                    <a:pt x="137" y="267"/>
                  </a:lnTo>
                  <a:lnTo>
                    <a:pt x="148" y="262"/>
                  </a:lnTo>
                  <a:lnTo>
                    <a:pt x="160" y="251"/>
                  </a:lnTo>
                  <a:lnTo>
                    <a:pt x="171" y="242"/>
                  </a:lnTo>
                  <a:lnTo>
                    <a:pt x="183" y="241"/>
                  </a:lnTo>
                  <a:lnTo>
                    <a:pt x="185" y="225"/>
                  </a:lnTo>
                  <a:lnTo>
                    <a:pt x="191" y="212"/>
                  </a:lnTo>
                  <a:lnTo>
                    <a:pt x="201" y="205"/>
                  </a:lnTo>
                  <a:lnTo>
                    <a:pt x="217" y="200"/>
                  </a:lnTo>
                  <a:lnTo>
                    <a:pt x="226" y="186"/>
                  </a:lnTo>
                  <a:lnTo>
                    <a:pt x="230" y="173"/>
                  </a:lnTo>
                  <a:lnTo>
                    <a:pt x="239" y="153"/>
                  </a:lnTo>
                  <a:lnTo>
                    <a:pt x="240" y="141"/>
                  </a:lnTo>
                  <a:lnTo>
                    <a:pt x="251" y="130"/>
                  </a:lnTo>
                  <a:lnTo>
                    <a:pt x="262" y="121"/>
                  </a:lnTo>
                  <a:lnTo>
                    <a:pt x="276" y="116"/>
                  </a:lnTo>
                  <a:lnTo>
                    <a:pt x="296" y="113"/>
                  </a:lnTo>
                  <a:lnTo>
                    <a:pt x="306" y="107"/>
                  </a:lnTo>
                  <a:lnTo>
                    <a:pt x="319" y="105"/>
                  </a:lnTo>
                  <a:lnTo>
                    <a:pt x="328" y="91"/>
                  </a:lnTo>
                  <a:lnTo>
                    <a:pt x="340" y="89"/>
                  </a:lnTo>
                  <a:lnTo>
                    <a:pt x="349" y="72"/>
                  </a:lnTo>
                  <a:lnTo>
                    <a:pt x="351" y="61"/>
                  </a:lnTo>
                  <a:lnTo>
                    <a:pt x="361" y="50"/>
                  </a:lnTo>
                  <a:lnTo>
                    <a:pt x="376" y="38"/>
                  </a:lnTo>
                  <a:lnTo>
                    <a:pt x="390" y="31"/>
                  </a:lnTo>
                  <a:lnTo>
                    <a:pt x="395" y="11"/>
                  </a:lnTo>
                  <a:lnTo>
                    <a:pt x="351" y="13"/>
                  </a:lnTo>
                  <a:lnTo>
                    <a:pt x="333" y="16"/>
                  </a:lnTo>
                  <a:lnTo>
                    <a:pt x="281" y="16"/>
                  </a:lnTo>
                  <a:lnTo>
                    <a:pt x="212" y="15"/>
                  </a:lnTo>
                  <a:lnTo>
                    <a:pt x="169" y="13"/>
                  </a:lnTo>
                  <a:lnTo>
                    <a:pt x="153" y="15"/>
                  </a:lnTo>
                  <a:lnTo>
                    <a:pt x="164" y="6"/>
                  </a:lnTo>
                  <a:lnTo>
                    <a:pt x="146" y="0"/>
                  </a:lnTo>
                  <a:lnTo>
                    <a:pt x="141" y="13"/>
                  </a:lnTo>
                  <a:lnTo>
                    <a:pt x="121" y="16"/>
                  </a:lnTo>
                  <a:lnTo>
                    <a:pt x="103" y="22"/>
                  </a:lnTo>
                  <a:lnTo>
                    <a:pt x="86" y="18"/>
                  </a:lnTo>
                  <a:lnTo>
                    <a:pt x="7" y="18"/>
                  </a:lnTo>
                  <a:lnTo>
                    <a:pt x="4" y="45"/>
                  </a:lnTo>
                  <a:lnTo>
                    <a:pt x="5" y="61"/>
                  </a:lnTo>
                  <a:lnTo>
                    <a:pt x="4" y="77"/>
                  </a:lnTo>
                  <a:lnTo>
                    <a:pt x="4" y="102"/>
                  </a:lnTo>
                  <a:lnTo>
                    <a:pt x="5" y="120"/>
                  </a:lnTo>
                  <a:lnTo>
                    <a:pt x="2" y="141"/>
                  </a:lnTo>
                  <a:lnTo>
                    <a:pt x="0" y="180"/>
                  </a:lnTo>
                  <a:lnTo>
                    <a:pt x="75" y="182"/>
                  </a:lnTo>
                  <a:lnTo>
                    <a:pt x="84" y="212"/>
                  </a:lnTo>
                  <a:lnTo>
                    <a:pt x="82" y="232"/>
                  </a:lnTo>
                  <a:lnTo>
                    <a:pt x="82" y="278"/>
                  </a:lnTo>
                  <a:lnTo>
                    <a:pt x="80" y="296"/>
                  </a:lnTo>
                  <a:lnTo>
                    <a:pt x="80" y="315"/>
                  </a:lnTo>
                  <a:lnTo>
                    <a:pt x="80" y="348"/>
                  </a:lnTo>
                  <a:lnTo>
                    <a:pt x="105" y="348"/>
                  </a:lnTo>
                  <a:lnTo>
                    <a:pt x="105" y="348"/>
                  </a:lnTo>
                  <a:lnTo>
                    <a:pt x="105" y="34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71">
              <a:extLst>
                <a:ext uri="{FF2B5EF4-FFF2-40B4-BE49-F238E27FC236}">
                  <a16:creationId xmlns:a16="http://schemas.microsoft.com/office/drawing/2014/main" id="{4613C094-4A13-0089-5B7D-744C665E2C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85872" y="10975048"/>
              <a:ext cx="716008" cy="941878"/>
            </a:xfrm>
            <a:custGeom>
              <a:avLst/>
              <a:gdLst>
                <a:gd name="T0" fmla="*/ 192 w 317"/>
                <a:gd name="T1" fmla="*/ 417 h 417"/>
                <a:gd name="T2" fmla="*/ 194 w 317"/>
                <a:gd name="T3" fmla="*/ 381 h 417"/>
                <a:gd name="T4" fmla="*/ 219 w 317"/>
                <a:gd name="T5" fmla="*/ 385 h 417"/>
                <a:gd name="T6" fmla="*/ 215 w 317"/>
                <a:gd name="T7" fmla="*/ 303 h 417"/>
                <a:gd name="T8" fmla="*/ 317 w 317"/>
                <a:gd name="T9" fmla="*/ 303 h 417"/>
                <a:gd name="T10" fmla="*/ 315 w 317"/>
                <a:gd name="T11" fmla="*/ 287 h 417"/>
                <a:gd name="T12" fmla="*/ 310 w 317"/>
                <a:gd name="T13" fmla="*/ 269 h 417"/>
                <a:gd name="T14" fmla="*/ 311 w 317"/>
                <a:gd name="T15" fmla="*/ 257 h 417"/>
                <a:gd name="T16" fmla="*/ 306 w 317"/>
                <a:gd name="T17" fmla="*/ 248 h 417"/>
                <a:gd name="T18" fmla="*/ 310 w 317"/>
                <a:gd name="T19" fmla="*/ 228 h 417"/>
                <a:gd name="T20" fmla="*/ 311 w 317"/>
                <a:gd name="T21" fmla="*/ 216 h 417"/>
                <a:gd name="T22" fmla="*/ 315 w 317"/>
                <a:gd name="T23" fmla="*/ 203 h 417"/>
                <a:gd name="T24" fmla="*/ 317 w 317"/>
                <a:gd name="T25" fmla="*/ 187 h 417"/>
                <a:gd name="T26" fmla="*/ 310 w 317"/>
                <a:gd name="T27" fmla="*/ 177 h 417"/>
                <a:gd name="T28" fmla="*/ 304 w 317"/>
                <a:gd name="T29" fmla="*/ 162 h 417"/>
                <a:gd name="T30" fmla="*/ 299 w 317"/>
                <a:gd name="T31" fmla="*/ 150 h 417"/>
                <a:gd name="T32" fmla="*/ 299 w 317"/>
                <a:gd name="T33" fmla="*/ 132 h 417"/>
                <a:gd name="T34" fmla="*/ 294 w 317"/>
                <a:gd name="T35" fmla="*/ 123 h 417"/>
                <a:gd name="T36" fmla="*/ 277 w 317"/>
                <a:gd name="T37" fmla="*/ 118 h 417"/>
                <a:gd name="T38" fmla="*/ 265 w 317"/>
                <a:gd name="T39" fmla="*/ 109 h 417"/>
                <a:gd name="T40" fmla="*/ 258 w 317"/>
                <a:gd name="T41" fmla="*/ 98 h 417"/>
                <a:gd name="T42" fmla="*/ 256 w 317"/>
                <a:gd name="T43" fmla="*/ 82 h 417"/>
                <a:gd name="T44" fmla="*/ 238 w 317"/>
                <a:gd name="T45" fmla="*/ 70 h 417"/>
                <a:gd name="T46" fmla="*/ 237 w 317"/>
                <a:gd name="T47" fmla="*/ 57 h 417"/>
                <a:gd name="T48" fmla="*/ 235 w 317"/>
                <a:gd name="T49" fmla="*/ 41 h 417"/>
                <a:gd name="T50" fmla="*/ 228 w 317"/>
                <a:gd name="T51" fmla="*/ 18 h 417"/>
                <a:gd name="T52" fmla="*/ 229 w 317"/>
                <a:gd name="T53" fmla="*/ 6 h 417"/>
                <a:gd name="T54" fmla="*/ 164 w 317"/>
                <a:gd name="T55" fmla="*/ 0 h 417"/>
                <a:gd name="T56" fmla="*/ 92 w 317"/>
                <a:gd name="T57" fmla="*/ 0 h 417"/>
                <a:gd name="T58" fmla="*/ 78 w 317"/>
                <a:gd name="T59" fmla="*/ 2 h 417"/>
                <a:gd name="T60" fmla="*/ 51 w 317"/>
                <a:gd name="T61" fmla="*/ 9 h 417"/>
                <a:gd name="T62" fmla="*/ 51 w 317"/>
                <a:gd name="T63" fmla="*/ 70 h 417"/>
                <a:gd name="T64" fmla="*/ 43 w 317"/>
                <a:gd name="T65" fmla="*/ 82 h 417"/>
                <a:gd name="T66" fmla="*/ 32 w 317"/>
                <a:gd name="T67" fmla="*/ 93 h 417"/>
                <a:gd name="T68" fmla="*/ 18 w 317"/>
                <a:gd name="T69" fmla="*/ 106 h 417"/>
                <a:gd name="T70" fmla="*/ 5 w 317"/>
                <a:gd name="T71" fmla="*/ 120 h 417"/>
                <a:gd name="T72" fmla="*/ 5 w 317"/>
                <a:gd name="T73" fmla="*/ 132 h 417"/>
                <a:gd name="T74" fmla="*/ 0 w 317"/>
                <a:gd name="T75" fmla="*/ 145 h 417"/>
                <a:gd name="T76" fmla="*/ 3 w 317"/>
                <a:gd name="T77" fmla="*/ 161 h 417"/>
                <a:gd name="T78" fmla="*/ 21 w 317"/>
                <a:gd name="T79" fmla="*/ 173 h 417"/>
                <a:gd name="T80" fmla="*/ 30 w 317"/>
                <a:gd name="T81" fmla="*/ 187 h 417"/>
                <a:gd name="T82" fmla="*/ 41 w 317"/>
                <a:gd name="T83" fmla="*/ 198 h 417"/>
                <a:gd name="T84" fmla="*/ 53 w 317"/>
                <a:gd name="T85" fmla="*/ 209 h 417"/>
                <a:gd name="T86" fmla="*/ 73 w 317"/>
                <a:gd name="T87" fmla="*/ 209 h 417"/>
                <a:gd name="T88" fmla="*/ 83 w 317"/>
                <a:gd name="T89" fmla="*/ 223 h 417"/>
                <a:gd name="T90" fmla="*/ 85 w 317"/>
                <a:gd name="T91" fmla="*/ 243 h 417"/>
                <a:gd name="T92" fmla="*/ 83 w 317"/>
                <a:gd name="T93" fmla="*/ 255 h 417"/>
                <a:gd name="T94" fmla="*/ 91 w 317"/>
                <a:gd name="T95" fmla="*/ 275 h 417"/>
                <a:gd name="T96" fmla="*/ 108 w 317"/>
                <a:gd name="T97" fmla="*/ 287 h 417"/>
                <a:gd name="T98" fmla="*/ 105 w 317"/>
                <a:gd name="T99" fmla="*/ 307 h 417"/>
                <a:gd name="T100" fmla="*/ 101 w 317"/>
                <a:gd name="T101" fmla="*/ 321 h 417"/>
                <a:gd name="T102" fmla="*/ 92 w 317"/>
                <a:gd name="T103" fmla="*/ 333 h 417"/>
                <a:gd name="T104" fmla="*/ 98 w 317"/>
                <a:gd name="T105" fmla="*/ 351 h 417"/>
                <a:gd name="T106" fmla="*/ 112 w 317"/>
                <a:gd name="T107" fmla="*/ 358 h 417"/>
                <a:gd name="T108" fmla="*/ 116 w 317"/>
                <a:gd name="T109" fmla="*/ 378 h 417"/>
                <a:gd name="T110" fmla="*/ 128 w 317"/>
                <a:gd name="T111" fmla="*/ 383 h 417"/>
                <a:gd name="T112" fmla="*/ 123 w 317"/>
                <a:gd name="T113" fmla="*/ 399 h 417"/>
                <a:gd name="T114" fmla="*/ 119 w 317"/>
                <a:gd name="T115" fmla="*/ 412 h 417"/>
                <a:gd name="T116" fmla="*/ 192 w 317"/>
                <a:gd name="T117" fmla="*/ 417 h 417"/>
                <a:gd name="T118" fmla="*/ 192 w 317"/>
                <a:gd name="T119" fmla="*/ 417 h 417"/>
                <a:gd name="T120" fmla="*/ 192 w 317"/>
                <a:gd name="T121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7" h="417">
                  <a:moveTo>
                    <a:pt x="192" y="417"/>
                  </a:moveTo>
                  <a:lnTo>
                    <a:pt x="194" y="381"/>
                  </a:lnTo>
                  <a:lnTo>
                    <a:pt x="219" y="385"/>
                  </a:lnTo>
                  <a:lnTo>
                    <a:pt x="215" y="303"/>
                  </a:lnTo>
                  <a:lnTo>
                    <a:pt x="317" y="303"/>
                  </a:lnTo>
                  <a:lnTo>
                    <a:pt x="315" y="287"/>
                  </a:lnTo>
                  <a:lnTo>
                    <a:pt x="310" y="269"/>
                  </a:lnTo>
                  <a:lnTo>
                    <a:pt x="311" y="257"/>
                  </a:lnTo>
                  <a:lnTo>
                    <a:pt x="306" y="248"/>
                  </a:lnTo>
                  <a:lnTo>
                    <a:pt x="310" y="228"/>
                  </a:lnTo>
                  <a:lnTo>
                    <a:pt x="311" y="216"/>
                  </a:lnTo>
                  <a:lnTo>
                    <a:pt x="315" y="203"/>
                  </a:lnTo>
                  <a:lnTo>
                    <a:pt x="317" y="187"/>
                  </a:lnTo>
                  <a:lnTo>
                    <a:pt x="310" y="177"/>
                  </a:lnTo>
                  <a:lnTo>
                    <a:pt x="304" y="162"/>
                  </a:lnTo>
                  <a:lnTo>
                    <a:pt x="299" y="150"/>
                  </a:lnTo>
                  <a:lnTo>
                    <a:pt x="299" y="132"/>
                  </a:lnTo>
                  <a:lnTo>
                    <a:pt x="294" y="123"/>
                  </a:lnTo>
                  <a:lnTo>
                    <a:pt x="277" y="118"/>
                  </a:lnTo>
                  <a:lnTo>
                    <a:pt x="265" y="109"/>
                  </a:lnTo>
                  <a:lnTo>
                    <a:pt x="258" y="98"/>
                  </a:lnTo>
                  <a:lnTo>
                    <a:pt x="256" y="82"/>
                  </a:lnTo>
                  <a:lnTo>
                    <a:pt x="238" y="70"/>
                  </a:lnTo>
                  <a:lnTo>
                    <a:pt x="237" y="57"/>
                  </a:lnTo>
                  <a:lnTo>
                    <a:pt x="235" y="41"/>
                  </a:lnTo>
                  <a:lnTo>
                    <a:pt x="228" y="18"/>
                  </a:lnTo>
                  <a:lnTo>
                    <a:pt x="229" y="6"/>
                  </a:lnTo>
                  <a:lnTo>
                    <a:pt x="164" y="0"/>
                  </a:lnTo>
                  <a:lnTo>
                    <a:pt x="92" y="0"/>
                  </a:lnTo>
                  <a:lnTo>
                    <a:pt x="78" y="2"/>
                  </a:lnTo>
                  <a:lnTo>
                    <a:pt x="51" y="9"/>
                  </a:lnTo>
                  <a:lnTo>
                    <a:pt x="51" y="70"/>
                  </a:lnTo>
                  <a:lnTo>
                    <a:pt x="43" y="82"/>
                  </a:lnTo>
                  <a:lnTo>
                    <a:pt x="32" y="93"/>
                  </a:lnTo>
                  <a:lnTo>
                    <a:pt x="18" y="106"/>
                  </a:lnTo>
                  <a:lnTo>
                    <a:pt x="5" y="120"/>
                  </a:lnTo>
                  <a:lnTo>
                    <a:pt x="5" y="132"/>
                  </a:lnTo>
                  <a:lnTo>
                    <a:pt x="0" y="145"/>
                  </a:lnTo>
                  <a:lnTo>
                    <a:pt x="3" y="161"/>
                  </a:lnTo>
                  <a:lnTo>
                    <a:pt x="21" y="173"/>
                  </a:lnTo>
                  <a:lnTo>
                    <a:pt x="30" y="187"/>
                  </a:lnTo>
                  <a:lnTo>
                    <a:pt x="41" y="198"/>
                  </a:lnTo>
                  <a:lnTo>
                    <a:pt x="53" y="209"/>
                  </a:lnTo>
                  <a:lnTo>
                    <a:pt x="73" y="209"/>
                  </a:lnTo>
                  <a:lnTo>
                    <a:pt x="83" y="223"/>
                  </a:lnTo>
                  <a:lnTo>
                    <a:pt x="85" y="243"/>
                  </a:lnTo>
                  <a:lnTo>
                    <a:pt x="83" y="255"/>
                  </a:lnTo>
                  <a:lnTo>
                    <a:pt x="91" y="275"/>
                  </a:lnTo>
                  <a:lnTo>
                    <a:pt x="108" y="287"/>
                  </a:lnTo>
                  <a:lnTo>
                    <a:pt x="105" y="307"/>
                  </a:lnTo>
                  <a:lnTo>
                    <a:pt x="101" y="321"/>
                  </a:lnTo>
                  <a:lnTo>
                    <a:pt x="92" y="333"/>
                  </a:lnTo>
                  <a:lnTo>
                    <a:pt x="98" y="351"/>
                  </a:lnTo>
                  <a:lnTo>
                    <a:pt x="112" y="358"/>
                  </a:lnTo>
                  <a:lnTo>
                    <a:pt x="116" y="378"/>
                  </a:lnTo>
                  <a:lnTo>
                    <a:pt x="128" y="383"/>
                  </a:lnTo>
                  <a:lnTo>
                    <a:pt x="123" y="399"/>
                  </a:lnTo>
                  <a:lnTo>
                    <a:pt x="119" y="412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72">
              <a:extLst>
                <a:ext uri="{FF2B5EF4-FFF2-40B4-BE49-F238E27FC236}">
                  <a16:creationId xmlns:a16="http://schemas.microsoft.com/office/drawing/2014/main" id="{2CED8D18-42EE-4432-9840-7DF03F27B2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8062" y="11160261"/>
              <a:ext cx="975757" cy="752147"/>
            </a:xfrm>
            <a:custGeom>
              <a:avLst/>
              <a:gdLst>
                <a:gd name="T0" fmla="*/ 153 w 432"/>
                <a:gd name="T1" fmla="*/ 333 h 333"/>
                <a:gd name="T2" fmla="*/ 180 w 432"/>
                <a:gd name="T3" fmla="*/ 271 h 333"/>
                <a:gd name="T4" fmla="*/ 278 w 432"/>
                <a:gd name="T5" fmla="*/ 296 h 333"/>
                <a:gd name="T6" fmla="*/ 283 w 432"/>
                <a:gd name="T7" fmla="*/ 280 h 333"/>
                <a:gd name="T8" fmla="*/ 285 w 432"/>
                <a:gd name="T9" fmla="*/ 267 h 333"/>
                <a:gd name="T10" fmla="*/ 288 w 432"/>
                <a:gd name="T11" fmla="*/ 255 h 333"/>
                <a:gd name="T12" fmla="*/ 313 w 432"/>
                <a:gd name="T13" fmla="*/ 246 h 333"/>
                <a:gd name="T14" fmla="*/ 351 w 432"/>
                <a:gd name="T15" fmla="*/ 248 h 333"/>
                <a:gd name="T16" fmla="*/ 360 w 432"/>
                <a:gd name="T17" fmla="*/ 228 h 333"/>
                <a:gd name="T18" fmla="*/ 368 w 432"/>
                <a:gd name="T19" fmla="*/ 210 h 333"/>
                <a:gd name="T20" fmla="*/ 383 w 432"/>
                <a:gd name="T21" fmla="*/ 196 h 333"/>
                <a:gd name="T22" fmla="*/ 408 w 432"/>
                <a:gd name="T23" fmla="*/ 180 h 333"/>
                <a:gd name="T24" fmla="*/ 395 w 432"/>
                <a:gd name="T25" fmla="*/ 178 h 333"/>
                <a:gd name="T26" fmla="*/ 404 w 432"/>
                <a:gd name="T27" fmla="*/ 153 h 333"/>
                <a:gd name="T28" fmla="*/ 408 w 432"/>
                <a:gd name="T29" fmla="*/ 129 h 333"/>
                <a:gd name="T30" fmla="*/ 413 w 432"/>
                <a:gd name="T31" fmla="*/ 116 h 333"/>
                <a:gd name="T32" fmla="*/ 420 w 432"/>
                <a:gd name="T33" fmla="*/ 75 h 333"/>
                <a:gd name="T34" fmla="*/ 432 w 432"/>
                <a:gd name="T35" fmla="*/ 57 h 333"/>
                <a:gd name="T36" fmla="*/ 432 w 432"/>
                <a:gd name="T37" fmla="*/ 31 h 333"/>
                <a:gd name="T38" fmla="*/ 408 w 432"/>
                <a:gd name="T39" fmla="*/ 18 h 333"/>
                <a:gd name="T40" fmla="*/ 376 w 432"/>
                <a:gd name="T41" fmla="*/ 0 h 333"/>
                <a:gd name="T42" fmla="*/ 342 w 432"/>
                <a:gd name="T43" fmla="*/ 9 h 333"/>
                <a:gd name="T44" fmla="*/ 288 w 432"/>
                <a:gd name="T45" fmla="*/ 16 h 333"/>
                <a:gd name="T46" fmla="*/ 194 w 432"/>
                <a:gd name="T47" fmla="*/ 0 h 333"/>
                <a:gd name="T48" fmla="*/ 194 w 432"/>
                <a:gd name="T49" fmla="*/ 20 h 333"/>
                <a:gd name="T50" fmla="*/ 203 w 432"/>
                <a:gd name="T51" fmla="*/ 34 h 333"/>
                <a:gd name="T52" fmla="*/ 212 w 432"/>
                <a:gd name="T53" fmla="*/ 45 h 333"/>
                <a:gd name="T54" fmla="*/ 226 w 432"/>
                <a:gd name="T55" fmla="*/ 57 h 333"/>
                <a:gd name="T56" fmla="*/ 224 w 432"/>
                <a:gd name="T57" fmla="*/ 73 h 333"/>
                <a:gd name="T58" fmla="*/ 215 w 432"/>
                <a:gd name="T59" fmla="*/ 84 h 333"/>
                <a:gd name="T60" fmla="*/ 203 w 432"/>
                <a:gd name="T61" fmla="*/ 86 h 333"/>
                <a:gd name="T62" fmla="*/ 190 w 432"/>
                <a:gd name="T63" fmla="*/ 88 h 333"/>
                <a:gd name="T64" fmla="*/ 176 w 432"/>
                <a:gd name="T65" fmla="*/ 86 h 333"/>
                <a:gd name="T66" fmla="*/ 162 w 432"/>
                <a:gd name="T67" fmla="*/ 84 h 333"/>
                <a:gd name="T68" fmla="*/ 148 w 432"/>
                <a:gd name="T69" fmla="*/ 86 h 333"/>
                <a:gd name="T70" fmla="*/ 132 w 432"/>
                <a:gd name="T71" fmla="*/ 91 h 333"/>
                <a:gd name="T72" fmla="*/ 123 w 432"/>
                <a:gd name="T73" fmla="*/ 102 h 333"/>
                <a:gd name="T74" fmla="*/ 110 w 432"/>
                <a:gd name="T75" fmla="*/ 111 h 333"/>
                <a:gd name="T76" fmla="*/ 110 w 432"/>
                <a:gd name="T77" fmla="*/ 123 h 333"/>
                <a:gd name="T78" fmla="*/ 100 w 432"/>
                <a:gd name="T79" fmla="*/ 141 h 333"/>
                <a:gd name="T80" fmla="*/ 85 w 432"/>
                <a:gd name="T81" fmla="*/ 143 h 333"/>
                <a:gd name="T82" fmla="*/ 75 w 432"/>
                <a:gd name="T83" fmla="*/ 152 h 333"/>
                <a:gd name="T84" fmla="*/ 62 w 432"/>
                <a:gd name="T85" fmla="*/ 150 h 333"/>
                <a:gd name="T86" fmla="*/ 46 w 432"/>
                <a:gd name="T87" fmla="*/ 148 h 333"/>
                <a:gd name="T88" fmla="*/ 34 w 432"/>
                <a:gd name="T89" fmla="*/ 146 h 333"/>
                <a:gd name="T90" fmla="*/ 18 w 432"/>
                <a:gd name="T91" fmla="*/ 145 h 333"/>
                <a:gd name="T92" fmla="*/ 2 w 432"/>
                <a:gd name="T93" fmla="*/ 139 h 333"/>
                <a:gd name="T94" fmla="*/ 0 w 432"/>
                <a:gd name="T95" fmla="*/ 162 h 333"/>
                <a:gd name="T96" fmla="*/ 14 w 432"/>
                <a:gd name="T97" fmla="*/ 173 h 333"/>
                <a:gd name="T98" fmla="*/ 27 w 432"/>
                <a:gd name="T99" fmla="*/ 178 h 333"/>
                <a:gd name="T100" fmla="*/ 44 w 432"/>
                <a:gd name="T101" fmla="*/ 189 h 333"/>
                <a:gd name="T102" fmla="*/ 59 w 432"/>
                <a:gd name="T103" fmla="*/ 185 h 333"/>
                <a:gd name="T104" fmla="*/ 60 w 432"/>
                <a:gd name="T105" fmla="*/ 266 h 333"/>
                <a:gd name="T106" fmla="*/ 100 w 432"/>
                <a:gd name="T107" fmla="*/ 299 h 333"/>
                <a:gd name="T108" fmla="*/ 125 w 432"/>
                <a:gd name="T109" fmla="*/ 331 h 333"/>
                <a:gd name="T110" fmla="*/ 153 w 432"/>
                <a:gd name="T111" fmla="*/ 333 h 333"/>
                <a:gd name="T112" fmla="*/ 153 w 432"/>
                <a:gd name="T113" fmla="*/ 333 h 333"/>
                <a:gd name="T114" fmla="*/ 153 w 432"/>
                <a:gd name="T115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2" h="333">
                  <a:moveTo>
                    <a:pt x="153" y="333"/>
                  </a:moveTo>
                  <a:lnTo>
                    <a:pt x="180" y="271"/>
                  </a:lnTo>
                  <a:lnTo>
                    <a:pt x="278" y="296"/>
                  </a:lnTo>
                  <a:lnTo>
                    <a:pt x="283" y="280"/>
                  </a:lnTo>
                  <a:lnTo>
                    <a:pt x="285" y="267"/>
                  </a:lnTo>
                  <a:lnTo>
                    <a:pt x="288" y="255"/>
                  </a:lnTo>
                  <a:lnTo>
                    <a:pt x="313" y="246"/>
                  </a:lnTo>
                  <a:lnTo>
                    <a:pt x="351" y="248"/>
                  </a:lnTo>
                  <a:lnTo>
                    <a:pt x="360" y="228"/>
                  </a:lnTo>
                  <a:lnTo>
                    <a:pt x="368" y="210"/>
                  </a:lnTo>
                  <a:lnTo>
                    <a:pt x="383" y="196"/>
                  </a:lnTo>
                  <a:lnTo>
                    <a:pt x="408" y="180"/>
                  </a:lnTo>
                  <a:lnTo>
                    <a:pt x="395" y="178"/>
                  </a:lnTo>
                  <a:lnTo>
                    <a:pt x="404" y="153"/>
                  </a:lnTo>
                  <a:lnTo>
                    <a:pt x="408" y="129"/>
                  </a:lnTo>
                  <a:lnTo>
                    <a:pt x="413" y="116"/>
                  </a:lnTo>
                  <a:lnTo>
                    <a:pt x="420" y="75"/>
                  </a:lnTo>
                  <a:lnTo>
                    <a:pt x="432" y="57"/>
                  </a:lnTo>
                  <a:lnTo>
                    <a:pt x="432" y="31"/>
                  </a:lnTo>
                  <a:lnTo>
                    <a:pt x="408" y="18"/>
                  </a:lnTo>
                  <a:lnTo>
                    <a:pt x="376" y="0"/>
                  </a:lnTo>
                  <a:lnTo>
                    <a:pt x="342" y="9"/>
                  </a:lnTo>
                  <a:lnTo>
                    <a:pt x="288" y="16"/>
                  </a:lnTo>
                  <a:lnTo>
                    <a:pt x="194" y="0"/>
                  </a:lnTo>
                  <a:lnTo>
                    <a:pt x="194" y="20"/>
                  </a:lnTo>
                  <a:lnTo>
                    <a:pt x="203" y="34"/>
                  </a:lnTo>
                  <a:lnTo>
                    <a:pt x="212" y="45"/>
                  </a:lnTo>
                  <a:lnTo>
                    <a:pt x="226" y="57"/>
                  </a:lnTo>
                  <a:lnTo>
                    <a:pt x="224" y="73"/>
                  </a:lnTo>
                  <a:lnTo>
                    <a:pt x="215" y="84"/>
                  </a:lnTo>
                  <a:lnTo>
                    <a:pt x="203" y="86"/>
                  </a:lnTo>
                  <a:lnTo>
                    <a:pt x="190" y="88"/>
                  </a:lnTo>
                  <a:lnTo>
                    <a:pt x="176" y="86"/>
                  </a:lnTo>
                  <a:lnTo>
                    <a:pt x="162" y="84"/>
                  </a:lnTo>
                  <a:lnTo>
                    <a:pt x="148" y="86"/>
                  </a:lnTo>
                  <a:lnTo>
                    <a:pt x="132" y="91"/>
                  </a:lnTo>
                  <a:lnTo>
                    <a:pt x="123" y="102"/>
                  </a:lnTo>
                  <a:lnTo>
                    <a:pt x="110" y="111"/>
                  </a:lnTo>
                  <a:lnTo>
                    <a:pt x="110" y="123"/>
                  </a:lnTo>
                  <a:lnTo>
                    <a:pt x="100" y="141"/>
                  </a:lnTo>
                  <a:lnTo>
                    <a:pt x="85" y="143"/>
                  </a:lnTo>
                  <a:lnTo>
                    <a:pt x="75" y="152"/>
                  </a:lnTo>
                  <a:lnTo>
                    <a:pt x="62" y="150"/>
                  </a:lnTo>
                  <a:lnTo>
                    <a:pt x="46" y="148"/>
                  </a:lnTo>
                  <a:lnTo>
                    <a:pt x="34" y="146"/>
                  </a:lnTo>
                  <a:lnTo>
                    <a:pt x="18" y="145"/>
                  </a:lnTo>
                  <a:lnTo>
                    <a:pt x="2" y="139"/>
                  </a:lnTo>
                  <a:lnTo>
                    <a:pt x="0" y="162"/>
                  </a:lnTo>
                  <a:lnTo>
                    <a:pt x="14" y="173"/>
                  </a:lnTo>
                  <a:lnTo>
                    <a:pt x="27" y="178"/>
                  </a:lnTo>
                  <a:lnTo>
                    <a:pt x="44" y="189"/>
                  </a:lnTo>
                  <a:lnTo>
                    <a:pt x="59" y="185"/>
                  </a:lnTo>
                  <a:lnTo>
                    <a:pt x="60" y="266"/>
                  </a:lnTo>
                  <a:lnTo>
                    <a:pt x="100" y="299"/>
                  </a:lnTo>
                  <a:lnTo>
                    <a:pt x="125" y="331"/>
                  </a:lnTo>
                  <a:lnTo>
                    <a:pt x="153" y="333"/>
                  </a:lnTo>
                  <a:lnTo>
                    <a:pt x="153" y="333"/>
                  </a:lnTo>
                  <a:lnTo>
                    <a:pt x="153" y="3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73">
              <a:extLst>
                <a:ext uri="{FF2B5EF4-FFF2-40B4-BE49-F238E27FC236}">
                  <a16:creationId xmlns:a16="http://schemas.microsoft.com/office/drawing/2014/main" id="{4C3136DA-4315-A4AE-66DE-5AE50B998D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23891" y="10638501"/>
              <a:ext cx="725043" cy="447222"/>
            </a:xfrm>
            <a:custGeom>
              <a:avLst/>
              <a:gdLst>
                <a:gd name="T0" fmla="*/ 260 w 321"/>
                <a:gd name="T1" fmla="*/ 198 h 198"/>
                <a:gd name="T2" fmla="*/ 278 w 321"/>
                <a:gd name="T3" fmla="*/ 187 h 198"/>
                <a:gd name="T4" fmla="*/ 287 w 321"/>
                <a:gd name="T5" fmla="*/ 173 h 198"/>
                <a:gd name="T6" fmla="*/ 305 w 321"/>
                <a:gd name="T7" fmla="*/ 182 h 198"/>
                <a:gd name="T8" fmla="*/ 294 w 321"/>
                <a:gd name="T9" fmla="*/ 189 h 198"/>
                <a:gd name="T10" fmla="*/ 310 w 321"/>
                <a:gd name="T11" fmla="*/ 189 h 198"/>
                <a:gd name="T12" fmla="*/ 317 w 321"/>
                <a:gd name="T13" fmla="*/ 180 h 198"/>
                <a:gd name="T14" fmla="*/ 321 w 321"/>
                <a:gd name="T15" fmla="*/ 164 h 198"/>
                <a:gd name="T16" fmla="*/ 314 w 321"/>
                <a:gd name="T17" fmla="*/ 137 h 198"/>
                <a:gd name="T18" fmla="*/ 305 w 321"/>
                <a:gd name="T19" fmla="*/ 123 h 198"/>
                <a:gd name="T20" fmla="*/ 301 w 321"/>
                <a:gd name="T21" fmla="*/ 109 h 198"/>
                <a:gd name="T22" fmla="*/ 299 w 321"/>
                <a:gd name="T23" fmla="*/ 96 h 198"/>
                <a:gd name="T24" fmla="*/ 291 w 321"/>
                <a:gd name="T25" fmla="*/ 85 h 198"/>
                <a:gd name="T26" fmla="*/ 289 w 321"/>
                <a:gd name="T27" fmla="*/ 69 h 198"/>
                <a:gd name="T28" fmla="*/ 291 w 321"/>
                <a:gd name="T29" fmla="*/ 55 h 198"/>
                <a:gd name="T30" fmla="*/ 292 w 321"/>
                <a:gd name="T31" fmla="*/ 43 h 198"/>
                <a:gd name="T32" fmla="*/ 294 w 321"/>
                <a:gd name="T33" fmla="*/ 27 h 198"/>
                <a:gd name="T34" fmla="*/ 283 w 321"/>
                <a:gd name="T35" fmla="*/ 16 h 198"/>
                <a:gd name="T36" fmla="*/ 225 w 321"/>
                <a:gd name="T37" fmla="*/ 18 h 198"/>
                <a:gd name="T38" fmla="*/ 209 w 321"/>
                <a:gd name="T39" fmla="*/ 16 h 198"/>
                <a:gd name="T40" fmla="*/ 193 w 321"/>
                <a:gd name="T41" fmla="*/ 18 h 198"/>
                <a:gd name="T42" fmla="*/ 194 w 321"/>
                <a:gd name="T43" fmla="*/ 2 h 198"/>
                <a:gd name="T44" fmla="*/ 186 w 321"/>
                <a:gd name="T45" fmla="*/ 18 h 198"/>
                <a:gd name="T46" fmla="*/ 178 w 321"/>
                <a:gd name="T47" fmla="*/ 4 h 198"/>
                <a:gd name="T48" fmla="*/ 157 w 321"/>
                <a:gd name="T49" fmla="*/ 11 h 198"/>
                <a:gd name="T50" fmla="*/ 145 w 321"/>
                <a:gd name="T51" fmla="*/ 2 h 198"/>
                <a:gd name="T52" fmla="*/ 132 w 321"/>
                <a:gd name="T53" fmla="*/ 0 h 198"/>
                <a:gd name="T54" fmla="*/ 130 w 321"/>
                <a:gd name="T55" fmla="*/ 20 h 198"/>
                <a:gd name="T56" fmla="*/ 75 w 321"/>
                <a:gd name="T57" fmla="*/ 20 h 198"/>
                <a:gd name="T58" fmla="*/ 36 w 321"/>
                <a:gd name="T59" fmla="*/ 18 h 198"/>
                <a:gd name="T60" fmla="*/ 8 w 321"/>
                <a:gd name="T61" fmla="*/ 18 h 198"/>
                <a:gd name="T62" fmla="*/ 6 w 321"/>
                <a:gd name="T63" fmla="*/ 34 h 198"/>
                <a:gd name="T64" fmla="*/ 4 w 321"/>
                <a:gd name="T65" fmla="*/ 69 h 198"/>
                <a:gd name="T66" fmla="*/ 16 w 321"/>
                <a:gd name="T67" fmla="*/ 68 h 198"/>
                <a:gd name="T68" fmla="*/ 9 w 321"/>
                <a:gd name="T69" fmla="*/ 80 h 198"/>
                <a:gd name="T70" fmla="*/ 4 w 321"/>
                <a:gd name="T71" fmla="*/ 101 h 198"/>
                <a:gd name="T72" fmla="*/ 9 w 321"/>
                <a:gd name="T73" fmla="*/ 112 h 198"/>
                <a:gd name="T74" fmla="*/ 0 w 321"/>
                <a:gd name="T75" fmla="*/ 126 h 198"/>
                <a:gd name="T76" fmla="*/ 11 w 321"/>
                <a:gd name="T77" fmla="*/ 139 h 198"/>
                <a:gd name="T78" fmla="*/ 20 w 321"/>
                <a:gd name="T79" fmla="*/ 155 h 198"/>
                <a:gd name="T80" fmla="*/ 22 w 321"/>
                <a:gd name="T81" fmla="*/ 169 h 198"/>
                <a:gd name="T82" fmla="*/ 22 w 321"/>
                <a:gd name="T83" fmla="*/ 182 h 198"/>
                <a:gd name="T84" fmla="*/ 77 w 321"/>
                <a:gd name="T85" fmla="*/ 192 h 198"/>
                <a:gd name="T86" fmla="*/ 145 w 321"/>
                <a:gd name="T87" fmla="*/ 194 h 198"/>
                <a:gd name="T88" fmla="*/ 212 w 321"/>
                <a:gd name="T89" fmla="*/ 192 h 198"/>
                <a:gd name="T90" fmla="*/ 227 w 321"/>
                <a:gd name="T91" fmla="*/ 187 h 198"/>
                <a:gd name="T92" fmla="*/ 243 w 321"/>
                <a:gd name="T93" fmla="*/ 187 h 198"/>
                <a:gd name="T94" fmla="*/ 251 w 321"/>
                <a:gd name="T95" fmla="*/ 198 h 198"/>
                <a:gd name="T96" fmla="*/ 260 w 321"/>
                <a:gd name="T97" fmla="*/ 198 h 198"/>
                <a:gd name="T98" fmla="*/ 260 w 321"/>
                <a:gd name="T99" fmla="*/ 198 h 198"/>
                <a:gd name="T100" fmla="*/ 260 w 321"/>
                <a:gd name="T101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1" h="198">
                  <a:moveTo>
                    <a:pt x="260" y="198"/>
                  </a:moveTo>
                  <a:lnTo>
                    <a:pt x="278" y="187"/>
                  </a:lnTo>
                  <a:lnTo>
                    <a:pt x="287" y="173"/>
                  </a:lnTo>
                  <a:lnTo>
                    <a:pt x="305" y="182"/>
                  </a:lnTo>
                  <a:lnTo>
                    <a:pt x="294" y="189"/>
                  </a:lnTo>
                  <a:lnTo>
                    <a:pt x="310" y="189"/>
                  </a:lnTo>
                  <a:lnTo>
                    <a:pt x="317" y="180"/>
                  </a:lnTo>
                  <a:lnTo>
                    <a:pt x="321" y="164"/>
                  </a:lnTo>
                  <a:lnTo>
                    <a:pt x="314" y="137"/>
                  </a:lnTo>
                  <a:lnTo>
                    <a:pt x="305" y="123"/>
                  </a:lnTo>
                  <a:lnTo>
                    <a:pt x="301" y="109"/>
                  </a:lnTo>
                  <a:lnTo>
                    <a:pt x="299" y="96"/>
                  </a:lnTo>
                  <a:lnTo>
                    <a:pt x="291" y="85"/>
                  </a:lnTo>
                  <a:lnTo>
                    <a:pt x="289" y="69"/>
                  </a:lnTo>
                  <a:lnTo>
                    <a:pt x="291" y="55"/>
                  </a:lnTo>
                  <a:lnTo>
                    <a:pt x="292" y="43"/>
                  </a:lnTo>
                  <a:lnTo>
                    <a:pt x="294" y="27"/>
                  </a:lnTo>
                  <a:lnTo>
                    <a:pt x="283" y="16"/>
                  </a:lnTo>
                  <a:lnTo>
                    <a:pt x="225" y="18"/>
                  </a:lnTo>
                  <a:lnTo>
                    <a:pt x="209" y="16"/>
                  </a:lnTo>
                  <a:lnTo>
                    <a:pt x="193" y="18"/>
                  </a:lnTo>
                  <a:lnTo>
                    <a:pt x="194" y="2"/>
                  </a:lnTo>
                  <a:lnTo>
                    <a:pt x="186" y="18"/>
                  </a:lnTo>
                  <a:lnTo>
                    <a:pt x="178" y="4"/>
                  </a:lnTo>
                  <a:lnTo>
                    <a:pt x="157" y="11"/>
                  </a:lnTo>
                  <a:lnTo>
                    <a:pt x="145" y="2"/>
                  </a:lnTo>
                  <a:lnTo>
                    <a:pt x="132" y="0"/>
                  </a:lnTo>
                  <a:lnTo>
                    <a:pt x="130" y="20"/>
                  </a:lnTo>
                  <a:lnTo>
                    <a:pt x="75" y="20"/>
                  </a:lnTo>
                  <a:lnTo>
                    <a:pt x="36" y="18"/>
                  </a:lnTo>
                  <a:lnTo>
                    <a:pt x="8" y="18"/>
                  </a:lnTo>
                  <a:lnTo>
                    <a:pt x="6" y="34"/>
                  </a:lnTo>
                  <a:lnTo>
                    <a:pt x="4" y="69"/>
                  </a:lnTo>
                  <a:lnTo>
                    <a:pt x="16" y="68"/>
                  </a:lnTo>
                  <a:lnTo>
                    <a:pt x="9" y="80"/>
                  </a:lnTo>
                  <a:lnTo>
                    <a:pt x="4" y="101"/>
                  </a:lnTo>
                  <a:lnTo>
                    <a:pt x="9" y="112"/>
                  </a:lnTo>
                  <a:lnTo>
                    <a:pt x="0" y="126"/>
                  </a:lnTo>
                  <a:lnTo>
                    <a:pt x="11" y="139"/>
                  </a:lnTo>
                  <a:lnTo>
                    <a:pt x="20" y="155"/>
                  </a:lnTo>
                  <a:lnTo>
                    <a:pt x="22" y="169"/>
                  </a:lnTo>
                  <a:lnTo>
                    <a:pt x="22" y="182"/>
                  </a:lnTo>
                  <a:lnTo>
                    <a:pt x="77" y="192"/>
                  </a:lnTo>
                  <a:lnTo>
                    <a:pt x="145" y="194"/>
                  </a:lnTo>
                  <a:lnTo>
                    <a:pt x="212" y="192"/>
                  </a:lnTo>
                  <a:lnTo>
                    <a:pt x="227" y="187"/>
                  </a:lnTo>
                  <a:lnTo>
                    <a:pt x="243" y="187"/>
                  </a:lnTo>
                  <a:lnTo>
                    <a:pt x="251" y="198"/>
                  </a:lnTo>
                  <a:lnTo>
                    <a:pt x="260" y="198"/>
                  </a:lnTo>
                  <a:lnTo>
                    <a:pt x="260" y="198"/>
                  </a:lnTo>
                  <a:lnTo>
                    <a:pt x="260" y="1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74">
              <a:extLst>
                <a:ext uri="{FF2B5EF4-FFF2-40B4-BE49-F238E27FC236}">
                  <a16:creationId xmlns:a16="http://schemas.microsoft.com/office/drawing/2014/main" id="{E97BDB46-D6C4-C6AF-DFCC-C971B17EFC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375980" y="11575862"/>
              <a:ext cx="959947" cy="944136"/>
            </a:xfrm>
            <a:custGeom>
              <a:avLst/>
              <a:gdLst>
                <a:gd name="T0" fmla="*/ 329 w 425"/>
                <a:gd name="T1" fmla="*/ 406 h 418"/>
                <a:gd name="T2" fmla="*/ 373 w 425"/>
                <a:gd name="T3" fmla="*/ 411 h 418"/>
                <a:gd name="T4" fmla="*/ 386 w 425"/>
                <a:gd name="T5" fmla="*/ 384 h 418"/>
                <a:gd name="T6" fmla="*/ 389 w 425"/>
                <a:gd name="T7" fmla="*/ 333 h 418"/>
                <a:gd name="T8" fmla="*/ 416 w 425"/>
                <a:gd name="T9" fmla="*/ 247 h 418"/>
                <a:gd name="T10" fmla="*/ 421 w 425"/>
                <a:gd name="T11" fmla="*/ 201 h 418"/>
                <a:gd name="T12" fmla="*/ 414 w 425"/>
                <a:gd name="T13" fmla="*/ 155 h 418"/>
                <a:gd name="T14" fmla="*/ 389 w 425"/>
                <a:gd name="T15" fmla="*/ 131 h 418"/>
                <a:gd name="T16" fmla="*/ 359 w 425"/>
                <a:gd name="T17" fmla="*/ 114 h 418"/>
                <a:gd name="T18" fmla="*/ 322 w 425"/>
                <a:gd name="T19" fmla="*/ 90 h 418"/>
                <a:gd name="T20" fmla="*/ 302 w 425"/>
                <a:gd name="T21" fmla="*/ 73 h 418"/>
                <a:gd name="T22" fmla="*/ 292 w 425"/>
                <a:gd name="T23" fmla="*/ 48 h 418"/>
                <a:gd name="T24" fmla="*/ 281 w 425"/>
                <a:gd name="T25" fmla="*/ 34 h 418"/>
                <a:gd name="T26" fmla="*/ 258 w 425"/>
                <a:gd name="T27" fmla="*/ 44 h 418"/>
                <a:gd name="T28" fmla="*/ 222 w 425"/>
                <a:gd name="T29" fmla="*/ 37 h 418"/>
                <a:gd name="T30" fmla="*/ 181 w 425"/>
                <a:gd name="T31" fmla="*/ 28 h 418"/>
                <a:gd name="T32" fmla="*/ 154 w 425"/>
                <a:gd name="T33" fmla="*/ 12 h 418"/>
                <a:gd name="T34" fmla="*/ 133 w 425"/>
                <a:gd name="T35" fmla="*/ 0 h 418"/>
                <a:gd name="T36" fmla="*/ 92 w 425"/>
                <a:gd name="T37" fmla="*/ 26 h 418"/>
                <a:gd name="T38" fmla="*/ 74 w 425"/>
                <a:gd name="T39" fmla="*/ 64 h 418"/>
                <a:gd name="T40" fmla="*/ 19 w 425"/>
                <a:gd name="T41" fmla="*/ 66 h 418"/>
                <a:gd name="T42" fmla="*/ 9 w 425"/>
                <a:gd name="T43" fmla="*/ 101 h 418"/>
                <a:gd name="T44" fmla="*/ 12 w 425"/>
                <a:gd name="T45" fmla="*/ 117 h 418"/>
                <a:gd name="T46" fmla="*/ 26 w 425"/>
                <a:gd name="T47" fmla="*/ 139 h 418"/>
                <a:gd name="T48" fmla="*/ 19 w 425"/>
                <a:gd name="T49" fmla="*/ 167 h 418"/>
                <a:gd name="T50" fmla="*/ 39 w 425"/>
                <a:gd name="T51" fmla="*/ 192 h 418"/>
                <a:gd name="T52" fmla="*/ 21 w 425"/>
                <a:gd name="T53" fmla="*/ 231 h 418"/>
                <a:gd name="T54" fmla="*/ 30 w 425"/>
                <a:gd name="T55" fmla="*/ 313 h 418"/>
                <a:gd name="T56" fmla="*/ 49 w 425"/>
                <a:gd name="T57" fmla="*/ 341 h 418"/>
                <a:gd name="T58" fmla="*/ 90 w 425"/>
                <a:gd name="T59" fmla="*/ 350 h 418"/>
                <a:gd name="T60" fmla="*/ 128 w 425"/>
                <a:gd name="T61" fmla="*/ 365 h 418"/>
                <a:gd name="T62" fmla="*/ 162 w 425"/>
                <a:gd name="T63" fmla="*/ 372 h 418"/>
                <a:gd name="T64" fmla="*/ 187 w 425"/>
                <a:gd name="T65" fmla="*/ 388 h 418"/>
                <a:gd name="T66" fmla="*/ 215 w 425"/>
                <a:gd name="T67" fmla="*/ 391 h 418"/>
                <a:gd name="T68" fmla="*/ 231 w 425"/>
                <a:gd name="T69" fmla="*/ 390 h 418"/>
                <a:gd name="T70" fmla="*/ 258 w 425"/>
                <a:gd name="T71" fmla="*/ 409 h 418"/>
                <a:gd name="T72" fmla="*/ 272 w 425"/>
                <a:gd name="T73" fmla="*/ 398 h 418"/>
                <a:gd name="T74" fmla="*/ 308 w 425"/>
                <a:gd name="T75" fmla="*/ 416 h 418"/>
                <a:gd name="T76" fmla="*/ 324 w 425"/>
                <a:gd name="T7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5" h="418">
                  <a:moveTo>
                    <a:pt x="324" y="418"/>
                  </a:moveTo>
                  <a:lnTo>
                    <a:pt x="329" y="406"/>
                  </a:lnTo>
                  <a:lnTo>
                    <a:pt x="363" y="400"/>
                  </a:lnTo>
                  <a:lnTo>
                    <a:pt x="373" y="411"/>
                  </a:lnTo>
                  <a:lnTo>
                    <a:pt x="398" y="414"/>
                  </a:lnTo>
                  <a:lnTo>
                    <a:pt x="386" y="384"/>
                  </a:lnTo>
                  <a:lnTo>
                    <a:pt x="386" y="361"/>
                  </a:lnTo>
                  <a:lnTo>
                    <a:pt x="389" y="333"/>
                  </a:lnTo>
                  <a:lnTo>
                    <a:pt x="398" y="311"/>
                  </a:lnTo>
                  <a:lnTo>
                    <a:pt x="416" y="247"/>
                  </a:lnTo>
                  <a:lnTo>
                    <a:pt x="425" y="229"/>
                  </a:lnTo>
                  <a:lnTo>
                    <a:pt x="421" y="201"/>
                  </a:lnTo>
                  <a:lnTo>
                    <a:pt x="425" y="185"/>
                  </a:lnTo>
                  <a:lnTo>
                    <a:pt x="414" y="155"/>
                  </a:lnTo>
                  <a:lnTo>
                    <a:pt x="400" y="149"/>
                  </a:lnTo>
                  <a:lnTo>
                    <a:pt x="389" y="131"/>
                  </a:lnTo>
                  <a:lnTo>
                    <a:pt x="388" y="115"/>
                  </a:lnTo>
                  <a:lnTo>
                    <a:pt x="359" y="114"/>
                  </a:lnTo>
                  <a:lnTo>
                    <a:pt x="350" y="98"/>
                  </a:lnTo>
                  <a:lnTo>
                    <a:pt x="322" y="90"/>
                  </a:lnTo>
                  <a:lnTo>
                    <a:pt x="318" y="74"/>
                  </a:lnTo>
                  <a:lnTo>
                    <a:pt x="302" y="73"/>
                  </a:lnTo>
                  <a:lnTo>
                    <a:pt x="288" y="60"/>
                  </a:lnTo>
                  <a:lnTo>
                    <a:pt x="292" y="48"/>
                  </a:lnTo>
                  <a:lnTo>
                    <a:pt x="297" y="35"/>
                  </a:lnTo>
                  <a:lnTo>
                    <a:pt x="281" y="34"/>
                  </a:lnTo>
                  <a:lnTo>
                    <a:pt x="270" y="42"/>
                  </a:lnTo>
                  <a:lnTo>
                    <a:pt x="258" y="44"/>
                  </a:lnTo>
                  <a:lnTo>
                    <a:pt x="236" y="51"/>
                  </a:lnTo>
                  <a:lnTo>
                    <a:pt x="222" y="37"/>
                  </a:lnTo>
                  <a:lnTo>
                    <a:pt x="197" y="37"/>
                  </a:lnTo>
                  <a:lnTo>
                    <a:pt x="181" y="28"/>
                  </a:lnTo>
                  <a:lnTo>
                    <a:pt x="171" y="18"/>
                  </a:lnTo>
                  <a:lnTo>
                    <a:pt x="154" y="12"/>
                  </a:lnTo>
                  <a:lnTo>
                    <a:pt x="142" y="14"/>
                  </a:lnTo>
                  <a:lnTo>
                    <a:pt x="133" y="0"/>
                  </a:lnTo>
                  <a:lnTo>
                    <a:pt x="115" y="14"/>
                  </a:lnTo>
                  <a:lnTo>
                    <a:pt x="92" y="26"/>
                  </a:lnTo>
                  <a:lnTo>
                    <a:pt x="83" y="44"/>
                  </a:lnTo>
                  <a:lnTo>
                    <a:pt x="74" y="64"/>
                  </a:lnTo>
                  <a:lnTo>
                    <a:pt x="44" y="62"/>
                  </a:lnTo>
                  <a:lnTo>
                    <a:pt x="19" y="66"/>
                  </a:lnTo>
                  <a:lnTo>
                    <a:pt x="7" y="82"/>
                  </a:lnTo>
                  <a:lnTo>
                    <a:pt x="9" y="101"/>
                  </a:lnTo>
                  <a:lnTo>
                    <a:pt x="0" y="112"/>
                  </a:lnTo>
                  <a:lnTo>
                    <a:pt x="12" y="117"/>
                  </a:lnTo>
                  <a:lnTo>
                    <a:pt x="25" y="124"/>
                  </a:lnTo>
                  <a:lnTo>
                    <a:pt x="26" y="139"/>
                  </a:lnTo>
                  <a:lnTo>
                    <a:pt x="21" y="151"/>
                  </a:lnTo>
                  <a:lnTo>
                    <a:pt x="19" y="167"/>
                  </a:lnTo>
                  <a:lnTo>
                    <a:pt x="25" y="179"/>
                  </a:lnTo>
                  <a:lnTo>
                    <a:pt x="39" y="192"/>
                  </a:lnTo>
                  <a:lnTo>
                    <a:pt x="33" y="204"/>
                  </a:lnTo>
                  <a:lnTo>
                    <a:pt x="21" y="231"/>
                  </a:lnTo>
                  <a:lnTo>
                    <a:pt x="32" y="244"/>
                  </a:lnTo>
                  <a:lnTo>
                    <a:pt x="30" y="313"/>
                  </a:lnTo>
                  <a:lnTo>
                    <a:pt x="42" y="325"/>
                  </a:lnTo>
                  <a:lnTo>
                    <a:pt x="49" y="341"/>
                  </a:lnTo>
                  <a:lnTo>
                    <a:pt x="71" y="345"/>
                  </a:lnTo>
                  <a:lnTo>
                    <a:pt x="90" y="350"/>
                  </a:lnTo>
                  <a:lnTo>
                    <a:pt x="110" y="349"/>
                  </a:lnTo>
                  <a:lnTo>
                    <a:pt x="128" y="365"/>
                  </a:lnTo>
                  <a:lnTo>
                    <a:pt x="147" y="361"/>
                  </a:lnTo>
                  <a:lnTo>
                    <a:pt x="162" y="372"/>
                  </a:lnTo>
                  <a:lnTo>
                    <a:pt x="167" y="382"/>
                  </a:lnTo>
                  <a:lnTo>
                    <a:pt x="187" y="388"/>
                  </a:lnTo>
                  <a:lnTo>
                    <a:pt x="203" y="386"/>
                  </a:lnTo>
                  <a:lnTo>
                    <a:pt x="215" y="391"/>
                  </a:lnTo>
                  <a:lnTo>
                    <a:pt x="222" y="379"/>
                  </a:lnTo>
                  <a:lnTo>
                    <a:pt x="231" y="390"/>
                  </a:lnTo>
                  <a:lnTo>
                    <a:pt x="247" y="395"/>
                  </a:lnTo>
                  <a:lnTo>
                    <a:pt x="258" y="409"/>
                  </a:lnTo>
                  <a:lnTo>
                    <a:pt x="270" y="411"/>
                  </a:lnTo>
                  <a:lnTo>
                    <a:pt x="272" y="398"/>
                  </a:lnTo>
                  <a:lnTo>
                    <a:pt x="297" y="407"/>
                  </a:lnTo>
                  <a:lnTo>
                    <a:pt x="308" y="416"/>
                  </a:lnTo>
                  <a:lnTo>
                    <a:pt x="324" y="418"/>
                  </a:lnTo>
                  <a:lnTo>
                    <a:pt x="324" y="418"/>
                  </a:lnTo>
                  <a:lnTo>
                    <a:pt x="324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75">
              <a:extLst>
                <a:ext uri="{FF2B5EF4-FFF2-40B4-BE49-F238E27FC236}">
                  <a16:creationId xmlns:a16="http://schemas.microsoft.com/office/drawing/2014/main" id="{4212448A-5096-0D10-D111-65CD515215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17675" y="11772368"/>
              <a:ext cx="946395" cy="1520104"/>
            </a:xfrm>
            <a:custGeom>
              <a:avLst/>
              <a:gdLst>
                <a:gd name="T0" fmla="*/ 303 w 419"/>
                <a:gd name="T1" fmla="*/ 664 h 673"/>
                <a:gd name="T2" fmla="*/ 308 w 419"/>
                <a:gd name="T3" fmla="*/ 628 h 673"/>
                <a:gd name="T4" fmla="*/ 316 w 419"/>
                <a:gd name="T5" fmla="*/ 600 h 673"/>
                <a:gd name="T6" fmla="*/ 324 w 419"/>
                <a:gd name="T7" fmla="*/ 573 h 673"/>
                <a:gd name="T8" fmla="*/ 328 w 419"/>
                <a:gd name="T9" fmla="*/ 545 h 673"/>
                <a:gd name="T10" fmla="*/ 328 w 419"/>
                <a:gd name="T11" fmla="*/ 514 h 673"/>
                <a:gd name="T12" fmla="*/ 333 w 419"/>
                <a:gd name="T13" fmla="*/ 482 h 673"/>
                <a:gd name="T14" fmla="*/ 330 w 419"/>
                <a:gd name="T15" fmla="*/ 454 h 673"/>
                <a:gd name="T16" fmla="*/ 317 w 419"/>
                <a:gd name="T17" fmla="*/ 424 h 673"/>
                <a:gd name="T18" fmla="*/ 305 w 419"/>
                <a:gd name="T19" fmla="*/ 395 h 673"/>
                <a:gd name="T20" fmla="*/ 301 w 419"/>
                <a:gd name="T21" fmla="*/ 368 h 673"/>
                <a:gd name="T22" fmla="*/ 305 w 419"/>
                <a:gd name="T23" fmla="*/ 336 h 673"/>
                <a:gd name="T24" fmla="*/ 307 w 419"/>
                <a:gd name="T25" fmla="*/ 304 h 673"/>
                <a:gd name="T26" fmla="*/ 324 w 419"/>
                <a:gd name="T27" fmla="*/ 288 h 673"/>
                <a:gd name="T28" fmla="*/ 328 w 419"/>
                <a:gd name="T29" fmla="*/ 265 h 673"/>
                <a:gd name="T30" fmla="*/ 358 w 419"/>
                <a:gd name="T31" fmla="*/ 269 h 673"/>
                <a:gd name="T32" fmla="*/ 362 w 419"/>
                <a:gd name="T33" fmla="*/ 240 h 673"/>
                <a:gd name="T34" fmla="*/ 387 w 419"/>
                <a:gd name="T35" fmla="*/ 233 h 673"/>
                <a:gd name="T36" fmla="*/ 419 w 419"/>
                <a:gd name="T37" fmla="*/ 153 h 673"/>
                <a:gd name="T38" fmla="*/ 408 w 419"/>
                <a:gd name="T39" fmla="*/ 126 h 673"/>
                <a:gd name="T40" fmla="*/ 408 w 419"/>
                <a:gd name="T41" fmla="*/ 100 h 673"/>
                <a:gd name="T42" fmla="*/ 403 w 419"/>
                <a:gd name="T43" fmla="*/ 71 h 673"/>
                <a:gd name="T44" fmla="*/ 406 w 419"/>
                <a:gd name="T45" fmla="*/ 43 h 673"/>
                <a:gd name="T46" fmla="*/ 380 w 419"/>
                <a:gd name="T47" fmla="*/ 25 h 673"/>
                <a:gd name="T48" fmla="*/ 266 w 419"/>
                <a:gd name="T49" fmla="*/ 64 h 673"/>
                <a:gd name="T50" fmla="*/ 120 w 419"/>
                <a:gd name="T51" fmla="*/ 64 h 673"/>
                <a:gd name="T52" fmla="*/ 2 w 419"/>
                <a:gd name="T53" fmla="*/ 100 h 673"/>
                <a:gd name="T54" fmla="*/ 4 w 419"/>
                <a:gd name="T55" fmla="*/ 219 h 673"/>
                <a:gd name="T56" fmla="*/ 123 w 419"/>
                <a:gd name="T57" fmla="*/ 269 h 673"/>
                <a:gd name="T58" fmla="*/ 216 w 419"/>
                <a:gd name="T59" fmla="*/ 274 h 673"/>
                <a:gd name="T60" fmla="*/ 173 w 419"/>
                <a:gd name="T61" fmla="*/ 459 h 673"/>
                <a:gd name="T62" fmla="*/ 154 w 419"/>
                <a:gd name="T63" fmla="*/ 488 h 673"/>
                <a:gd name="T64" fmla="*/ 157 w 419"/>
                <a:gd name="T65" fmla="*/ 523 h 673"/>
                <a:gd name="T66" fmla="*/ 182 w 419"/>
                <a:gd name="T67" fmla="*/ 555 h 673"/>
                <a:gd name="T68" fmla="*/ 182 w 419"/>
                <a:gd name="T69" fmla="*/ 584 h 673"/>
                <a:gd name="T70" fmla="*/ 178 w 419"/>
                <a:gd name="T71" fmla="*/ 612 h 673"/>
                <a:gd name="T72" fmla="*/ 184 w 419"/>
                <a:gd name="T73" fmla="*/ 639 h 673"/>
                <a:gd name="T74" fmla="*/ 207 w 419"/>
                <a:gd name="T75" fmla="*/ 666 h 673"/>
                <a:gd name="T76" fmla="*/ 243 w 419"/>
                <a:gd name="T77" fmla="*/ 662 h 673"/>
                <a:gd name="T78" fmla="*/ 278 w 419"/>
                <a:gd name="T79" fmla="*/ 667 h 673"/>
                <a:gd name="T80" fmla="*/ 292 w 419"/>
                <a:gd name="T81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9" h="673">
                  <a:moveTo>
                    <a:pt x="292" y="673"/>
                  </a:moveTo>
                  <a:lnTo>
                    <a:pt x="303" y="664"/>
                  </a:lnTo>
                  <a:lnTo>
                    <a:pt x="314" y="655"/>
                  </a:lnTo>
                  <a:lnTo>
                    <a:pt x="308" y="628"/>
                  </a:lnTo>
                  <a:lnTo>
                    <a:pt x="310" y="616"/>
                  </a:lnTo>
                  <a:lnTo>
                    <a:pt x="316" y="600"/>
                  </a:lnTo>
                  <a:lnTo>
                    <a:pt x="316" y="591"/>
                  </a:lnTo>
                  <a:lnTo>
                    <a:pt x="324" y="573"/>
                  </a:lnTo>
                  <a:lnTo>
                    <a:pt x="326" y="557"/>
                  </a:lnTo>
                  <a:lnTo>
                    <a:pt x="328" y="545"/>
                  </a:lnTo>
                  <a:lnTo>
                    <a:pt x="326" y="527"/>
                  </a:lnTo>
                  <a:lnTo>
                    <a:pt x="328" y="514"/>
                  </a:lnTo>
                  <a:lnTo>
                    <a:pt x="328" y="495"/>
                  </a:lnTo>
                  <a:lnTo>
                    <a:pt x="333" y="482"/>
                  </a:lnTo>
                  <a:lnTo>
                    <a:pt x="335" y="466"/>
                  </a:lnTo>
                  <a:lnTo>
                    <a:pt x="330" y="454"/>
                  </a:lnTo>
                  <a:lnTo>
                    <a:pt x="324" y="440"/>
                  </a:lnTo>
                  <a:lnTo>
                    <a:pt x="317" y="424"/>
                  </a:lnTo>
                  <a:lnTo>
                    <a:pt x="308" y="411"/>
                  </a:lnTo>
                  <a:lnTo>
                    <a:pt x="305" y="395"/>
                  </a:lnTo>
                  <a:lnTo>
                    <a:pt x="300" y="384"/>
                  </a:lnTo>
                  <a:lnTo>
                    <a:pt x="301" y="368"/>
                  </a:lnTo>
                  <a:lnTo>
                    <a:pt x="303" y="352"/>
                  </a:lnTo>
                  <a:lnTo>
                    <a:pt x="305" y="336"/>
                  </a:lnTo>
                  <a:lnTo>
                    <a:pt x="301" y="324"/>
                  </a:lnTo>
                  <a:lnTo>
                    <a:pt x="307" y="304"/>
                  </a:lnTo>
                  <a:lnTo>
                    <a:pt x="317" y="299"/>
                  </a:lnTo>
                  <a:lnTo>
                    <a:pt x="324" y="288"/>
                  </a:lnTo>
                  <a:lnTo>
                    <a:pt x="316" y="274"/>
                  </a:lnTo>
                  <a:lnTo>
                    <a:pt x="328" y="265"/>
                  </a:lnTo>
                  <a:lnTo>
                    <a:pt x="346" y="274"/>
                  </a:lnTo>
                  <a:lnTo>
                    <a:pt x="358" y="269"/>
                  </a:lnTo>
                  <a:lnTo>
                    <a:pt x="364" y="254"/>
                  </a:lnTo>
                  <a:lnTo>
                    <a:pt x="362" y="240"/>
                  </a:lnTo>
                  <a:lnTo>
                    <a:pt x="374" y="230"/>
                  </a:lnTo>
                  <a:lnTo>
                    <a:pt x="387" y="233"/>
                  </a:lnTo>
                  <a:lnTo>
                    <a:pt x="405" y="238"/>
                  </a:lnTo>
                  <a:lnTo>
                    <a:pt x="419" y="153"/>
                  </a:lnTo>
                  <a:lnTo>
                    <a:pt x="403" y="155"/>
                  </a:lnTo>
                  <a:lnTo>
                    <a:pt x="408" y="126"/>
                  </a:lnTo>
                  <a:lnTo>
                    <a:pt x="417" y="114"/>
                  </a:lnTo>
                  <a:lnTo>
                    <a:pt x="408" y="100"/>
                  </a:lnTo>
                  <a:lnTo>
                    <a:pt x="396" y="82"/>
                  </a:lnTo>
                  <a:lnTo>
                    <a:pt x="403" y="71"/>
                  </a:lnTo>
                  <a:lnTo>
                    <a:pt x="401" y="55"/>
                  </a:lnTo>
                  <a:lnTo>
                    <a:pt x="406" y="43"/>
                  </a:lnTo>
                  <a:lnTo>
                    <a:pt x="399" y="28"/>
                  </a:lnTo>
                  <a:lnTo>
                    <a:pt x="380" y="25"/>
                  </a:lnTo>
                  <a:lnTo>
                    <a:pt x="282" y="0"/>
                  </a:lnTo>
                  <a:lnTo>
                    <a:pt x="266" y="64"/>
                  </a:lnTo>
                  <a:lnTo>
                    <a:pt x="223" y="64"/>
                  </a:lnTo>
                  <a:lnTo>
                    <a:pt x="120" y="64"/>
                  </a:lnTo>
                  <a:lnTo>
                    <a:pt x="2" y="66"/>
                  </a:lnTo>
                  <a:lnTo>
                    <a:pt x="2" y="100"/>
                  </a:lnTo>
                  <a:lnTo>
                    <a:pt x="0" y="133"/>
                  </a:lnTo>
                  <a:lnTo>
                    <a:pt x="4" y="219"/>
                  </a:lnTo>
                  <a:lnTo>
                    <a:pt x="4" y="267"/>
                  </a:lnTo>
                  <a:lnTo>
                    <a:pt x="123" y="269"/>
                  </a:lnTo>
                  <a:lnTo>
                    <a:pt x="195" y="269"/>
                  </a:lnTo>
                  <a:lnTo>
                    <a:pt x="216" y="274"/>
                  </a:lnTo>
                  <a:lnTo>
                    <a:pt x="195" y="376"/>
                  </a:lnTo>
                  <a:lnTo>
                    <a:pt x="173" y="459"/>
                  </a:lnTo>
                  <a:lnTo>
                    <a:pt x="168" y="475"/>
                  </a:lnTo>
                  <a:lnTo>
                    <a:pt x="154" y="488"/>
                  </a:lnTo>
                  <a:lnTo>
                    <a:pt x="148" y="505"/>
                  </a:lnTo>
                  <a:lnTo>
                    <a:pt x="157" y="523"/>
                  </a:lnTo>
                  <a:lnTo>
                    <a:pt x="173" y="537"/>
                  </a:lnTo>
                  <a:lnTo>
                    <a:pt x="182" y="555"/>
                  </a:lnTo>
                  <a:lnTo>
                    <a:pt x="177" y="568"/>
                  </a:lnTo>
                  <a:lnTo>
                    <a:pt x="182" y="584"/>
                  </a:lnTo>
                  <a:lnTo>
                    <a:pt x="178" y="600"/>
                  </a:lnTo>
                  <a:lnTo>
                    <a:pt x="178" y="612"/>
                  </a:lnTo>
                  <a:lnTo>
                    <a:pt x="178" y="626"/>
                  </a:lnTo>
                  <a:lnTo>
                    <a:pt x="184" y="639"/>
                  </a:lnTo>
                  <a:lnTo>
                    <a:pt x="193" y="653"/>
                  </a:lnTo>
                  <a:lnTo>
                    <a:pt x="207" y="666"/>
                  </a:lnTo>
                  <a:lnTo>
                    <a:pt x="223" y="667"/>
                  </a:lnTo>
                  <a:lnTo>
                    <a:pt x="243" y="662"/>
                  </a:lnTo>
                  <a:lnTo>
                    <a:pt x="255" y="660"/>
                  </a:lnTo>
                  <a:lnTo>
                    <a:pt x="278" y="667"/>
                  </a:lnTo>
                  <a:lnTo>
                    <a:pt x="292" y="673"/>
                  </a:lnTo>
                  <a:lnTo>
                    <a:pt x="292" y="673"/>
                  </a:lnTo>
                  <a:lnTo>
                    <a:pt x="292" y="6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76">
              <a:extLst>
                <a:ext uri="{FF2B5EF4-FFF2-40B4-BE49-F238E27FC236}">
                  <a16:creationId xmlns:a16="http://schemas.microsoft.com/office/drawing/2014/main" id="{6BE477C0-95D5-9DBD-C7AD-80A6271D26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10335836"/>
              <a:ext cx="603073" cy="623401"/>
            </a:xfrm>
            <a:custGeom>
              <a:avLst/>
              <a:gdLst>
                <a:gd name="T0" fmla="*/ 105 w 267"/>
                <a:gd name="T1" fmla="*/ 275 h 276"/>
                <a:gd name="T2" fmla="*/ 118 w 267"/>
                <a:gd name="T3" fmla="*/ 275 h 276"/>
                <a:gd name="T4" fmla="*/ 128 w 267"/>
                <a:gd name="T5" fmla="*/ 266 h 276"/>
                <a:gd name="T6" fmla="*/ 143 w 267"/>
                <a:gd name="T7" fmla="*/ 267 h 276"/>
                <a:gd name="T8" fmla="*/ 155 w 267"/>
                <a:gd name="T9" fmla="*/ 262 h 276"/>
                <a:gd name="T10" fmla="*/ 184 w 267"/>
                <a:gd name="T11" fmla="*/ 262 h 276"/>
                <a:gd name="T12" fmla="*/ 249 w 267"/>
                <a:gd name="T13" fmla="*/ 260 h 276"/>
                <a:gd name="T14" fmla="*/ 260 w 267"/>
                <a:gd name="T15" fmla="*/ 250 h 276"/>
                <a:gd name="T16" fmla="*/ 260 w 267"/>
                <a:gd name="T17" fmla="*/ 234 h 276"/>
                <a:gd name="T18" fmla="*/ 251 w 267"/>
                <a:gd name="T19" fmla="*/ 219 h 276"/>
                <a:gd name="T20" fmla="*/ 267 w 267"/>
                <a:gd name="T21" fmla="*/ 202 h 276"/>
                <a:gd name="T22" fmla="*/ 253 w 267"/>
                <a:gd name="T23" fmla="*/ 203 h 276"/>
                <a:gd name="T24" fmla="*/ 253 w 267"/>
                <a:gd name="T25" fmla="*/ 177 h 276"/>
                <a:gd name="T26" fmla="*/ 253 w 267"/>
                <a:gd name="T27" fmla="*/ 152 h 276"/>
                <a:gd name="T28" fmla="*/ 185 w 267"/>
                <a:gd name="T29" fmla="*/ 152 h 276"/>
                <a:gd name="T30" fmla="*/ 173 w 267"/>
                <a:gd name="T31" fmla="*/ 152 h 276"/>
                <a:gd name="T32" fmla="*/ 159 w 267"/>
                <a:gd name="T33" fmla="*/ 152 h 276"/>
                <a:gd name="T34" fmla="*/ 155 w 267"/>
                <a:gd name="T35" fmla="*/ 132 h 276"/>
                <a:gd name="T36" fmla="*/ 153 w 267"/>
                <a:gd name="T37" fmla="*/ 120 h 276"/>
                <a:gd name="T38" fmla="*/ 166 w 267"/>
                <a:gd name="T39" fmla="*/ 102 h 276"/>
                <a:gd name="T40" fmla="*/ 150 w 267"/>
                <a:gd name="T41" fmla="*/ 97 h 276"/>
                <a:gd name="T42" fmla="*/ 150 w 267"/>
                <a:gd name="T43" fmla="*/ 65 h 276"/>
                <a:gd name="T44" fmla="*/ 143 w 267"/>
                <a:gd name="T45" fmla="*/ 50 h 276"/>
                <a:gd name="T46" fmla="*/ 144 w 267"/>
                <a:gd name="T47" fmla="*/ 31 h 276"/>
                <a:gd name="T48" fmla="*/ 144 w 267"/>
                <a:gd name="T49" fmla="*/ 6 h 276"/>
                <a:gd name="T50" fmla="*/ 120 w 267"/>
                <a:gd name="T51" fmla="*/ 2 h 276"/>
                <a:gd name="T52" fmla="*/ 91 w 267"/>
                <a:gd name="T53" fmla="*/ 2 h 276"/>
                <a:gd name="T54" fmla="*/ 54 w 267"/>
                <a:gd name="T55" fmla="*/ 9 h 276"/>
                <a:gd name="T56" fmla="*/ 29 w 267"/>
                <a:gd name="T57" fmla="*/ 0 h 276"/>
                <a:gd name="T58" fmla="*/ 0 w 267"/>
                <a:gd name="T59" fmla="*/ 0 h 276"/>
                <a:gd name="T60" fmla="*/ 11 w 267"/>
                <a:gd name="T61" fmla="*/ 11 h 276"/>
                <a:gd name="T62" fmla="*/ 13 w 267"/>
                <a:gd name="T63" fmla="*/ 27 h 276"/>
                <a:gd name="T64" fmla="*/ 18 w 267"/>
                <a:gd name="T65" fmla="*/ 41 h 276"/>
                <a:gd name="T66" fmla="*/ 13 w 267"/>
                <a:gd name="T67" fmla="*/ 59 h 276"/>
                <a:gd name="T68" fmla="*/ 13 w 267"/>
                <a:gd name="T69" fmla="*/ 77 h 276"/>
                <a:gd name="T70" fmla="*/ 22 w 267"/>
                <a:gd name="T71" fmla="*/ 88 h 276"/>
                <a:gd name="T72" fmla="*/ 29 w 267"/>
                <a:gd name="T73" fmla="*/ 104 h 276"/>
                <a:gd name="T74" fmla="*/ 47 w 267"/>
                <a:gd name="T75" fmla="*/ 116 h 276"/>
                <a:gd name="T76" fmla="*/ 41 w 267"/>
                <a:gd name="T77" fmla="*/ 132 h 276"/>
                <a:gd name="T78" fmla="*/ 50 w 267"/>
                <a:gd name="T79" fmla="*/ 143 h 276"/>
                <a:gd name="T80" fmla="*/ 63 w 267"/>
                <a:gd name="T81" fmla="*/ 150 h 276"/>
                <a:gd name="T82" fmla="*/ 64 w 267"/>
                <a:gd name="T83" fmla="*/ 164 h 276"/>
                <a:gd name="T84" fmla="*/ 64 w 267"/>
                <a:gd name="T85" fmla="*/ 184 h 276"/>
                <a:gd name="T86" fmla="*/ 68 w 267"/>
                <a:gd name="T87" fmla="*/ 203 h 276"/>
                <a:gd name="T88" fmla="*/ 73 w 267"/>
                <a:gd name="T89" fmla="*/ 216 h 276"/>
                <a:gd name="T90" fmla="*/ 71 w 267"/>
                <a:gd name="T91" fmla="*/ 235 h 276"/>
                <a:gd name="T92" fmla="*/ 79 w 267"/>
                <a:gd name="T93" fmla="*/ 250 h 276"/>
                <a:gd name="T94" fmla="*/ 86 w 267"/>
                <a:gd name="T95" fmla="*/ 276 h 276"/>
                <a:gd name="T96" fmla="*/ 105 w 267"/>
                <a:gd name="T97" fmla="*/ 275 h 276"/>
                <a:gd name="T98" fmla="*/ 105 w 267"/>
                <a:gd name="T99" fmla="*/ 275 h 276"/>
                <a:gd name="T100" fmla="*/ 105 w 267"/>
                <a:gd name="T101" fmla="*/ 27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7" h="276">
                  <a:moveTo>
                    <a:pt x="105" y="275"/>
                  </a:moveTo>
                  <a:lnTo>
                    <a:pt x="118" y="275"/>
                  </a:lnTo>
                  <a:lnTo>
                    <a:pt x="128" y="266"/>
                  </a:lnTo>
                  <a:lnTo>
                    <a:pt x="143" y="267"/>
                  </a:lnTo>
                  <a:lnTo>
                    <a:pt x="155" y="262"/>
                  </a:lnTo>
                  <a:lnTo>
                    <a:pt x="184" y="262"/>
                  </a:lnTo>
                  <a:lnTo>
                    <a:pt x="249" y="260"/>
                  </a:lnTo>
                  <a:lnTo>
                    <a:pt x="260" y="250"/>
                  </a:lnTo>
                  <a:lnTo>
                    <a:pt x="260" y="234"/>
                  </a:lnTo>
                  <a:lnTo>
                    <a:pt x="251" y="219"/>
                  </a:lnTo>
                  <a:lnTo>
                    <a:pt x="267" y="202"/>
                  </a:lnTo>
                  <a:lnTo>
                    <a:pt x="253" y="203"/>
                  </a:lnTo>
                  <a:lnTo>
                    <a:pt x="253" y="177"/>
                  </a:lnTo>
                  <a:lnTo>
                    <a:pt x="253" y="152"/>
                  </a:lnTo>
                  <a:lnTo>
                    <a:pt x="185" y="152"/>
                  </a:lnTo>
                  <a:lnTo>
                    <a:pt x="173" y="152"/>
                  </a:lnTo>
                  <a:lnTo>
                    <a:pt x="159" y="152"/>
                  </a:lnTo>
                  <a:lnTo>
                    <a:pt x="155" y="132"/>
                  </a:lnTo>
                  <a:lnTo>
                    <a:pt x="153" y="120"/>
                  </a:lnTo>
                  <a:lnTo>
                    <a:pt x="166" y="102"/>
                  </a:lnTo>
                  <a:lnTo>
                    <a:pt x="150" y="97"/>
                  </a:lnTo>
                  <a:lnTo>
                    <a:pt x="150" y="65"/>
                  </a:lnTo>
                  <a:lnTo>
                    <a:pt x="143" y="50"/>
                  </a:lnTo>
                  <a:lnTo>
                    <a:pt x="144" y="31"/>
                  </a:lnTo>
                  <a:lnTo>
                    <a:pt x="144" y="6"/>
                  </a:lnTo>
                  <a:lnTo>
                    <a:pt x="120" y="2"/>
                  </a:lnTo>
                  <a:lnTo>
                    <a:pt x="91" y="2"/>
                  </a:lnTo>
                  <a:lnTo>
                    <a:pt x="54" y="9"/>
                  </a:lnTo>
                  <a:lnTo>
                    <a:pt x="29" y="0"/>
                  </a:lnTo>
                  <a:lnTo>
                    <a:pt x="0" y="0"/>
                  </a:lnTo>
                  <a:lnTo>
                    <a:pt x="11" y="11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3" y="59"/>
                  </a:lnTo>
                  <a:lnTo>
                    <a:pt x="13" y="77"/>
                  </a:lnTo>
                  <a:lnTo>
                    <a:pt x="22" y="88"/>
                  </a:lnTo>
                  <a:lnTo>
                    <a:pt x="29" y="104"/>
                  </a:lnTo>
                  <a:lnTo>
                    <a:pt x="47" y="116"/>
                  </a:lnTo>
                  <a:lnTo>
                    <a:pt x="41" y="132"/>
                  </a:lnTo>
                  <a:lnTo>
                    <a:pt x="50" y="143"/>
                  </a:lnTo>
                  <a:lnTo>
                    <a:pt x="63" y="150"/>
                  </a:lnTo>
                  <a:lnTo>
                    <a:pt x="64" y="164"/>
                  </a:lnTo>
                  <a:lnTo>
                    <a:pt x="64" y="184"/>
                  </a:lnTo>
                  <a:lnTo>
                    <a:pt x="68" y="203"/>
                  </a:lnTo>
                  <a:lnTo>
                    <a:pt x="73" y="216"/>
                  </a:lnTo>
                  <a:lnTo>
                    <a:pt x="71" y="235"/>
                  </a:lnTo>
                  <a:lnTo>
                    <a:pt x="79" y="250"/>
                  </a:lnTo>
                  <a:lnTo>
                    <a:pt x="86" y="276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5" y="2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77">
              <a:extLst>
                <a:ext uri="{FF2B5EF4-FFF2-40B4-BE49-F238E27FC236}">
                  <a16:creationId xmlns:a16="http://schemas.microsoft.com/office/drawing/2014/main" id="{0AFEDEFA-B42D-9F71-B8E8-687FA86597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80750" y="11282231"/>
              <a:ext cx="887669" cy="645988"/>
            </a:xfrm>
            <a:custGeom>
              <a:avLst/>
              <a:gdLst>
                <a:gd name="T0" fmla="*/ 178 w 393"/>
                <a:gd name="T1" fmla="*/ 286 h 286"/>
                <a:gd name="T2" fmla="*/ 212 w 393"/>
                <a:gd name="T3" fmla="*/ 276 h 286"/>
                <a:gd name="T4" fmla="*/ 263 w 393"/>
                <a:gd name="T5" fmla="*/ 276 h 286"/>
                <a:gd name="T6" fmla="*/ 342 w 393"/>
                <a:gd name="T7" fmla="*/ 277 h 286"/>
                <a:gd name="T8" fmla="*/ 342 w 393"/>
                <a:gd name="T9" fmla="*/ 245 h 286"/>
                <a:gd name="T10" fmla="*/ 340 w 393"/>
                <a:gd name="T11" fmla="*/ 229 h 286"/>
                <a:gd name="T12" fmla="*/ 349 w 393"/>
                <a:gd name="T13" fmla="*/ 217 h 286"/>
                <a:gd name="T14" fmla="*/ 356 w 393"/>
                <a:gd name="T15" fmla="*/ 204 h 286"/>
                <a:gd name="T16" fmla="*/ 352 w 393"/>
                <a:gd name="T17" fmla="*/ 192 h 286"/>
                <a:gd name="T18" fmla="*/ 354 w 393"/>
                <a:gd name="T19" fmla="*/ 176 h 286"/>
                <a:gd name="T20" fmla="*/ 363 w 393"/>
                <a:gd name="T21" fmla="*/ 158 h 286"/>
                <a:gd name="T22" fmla="*/ 365 w 393"/>
                <a:gd name="T23" fmla="*/ 144 h 286"/>
                <a:gd name="T24" fmla="*/ 379 w 393"/>
                <a:gd name="T25" fmla="*/ 133 h 286"/>
                <a:gd name="T26" fmla="*/ 390 w 393"/>
                <a:gd name="T27" fmla="*/ 115 h 286"/>
                <a:gd name="T28" fmla="*/ 391 w 393"/>
                <a:gd name="T29" fmla="*/ 103 h 286"/>
                <a:gd name="T30" fmla="*/ 386 w 393"/>
                <a:gd name="T31" fmla="*/ 89 h 286"/>
                <a:gd name="T32" fmla="*/ 393 w 393"/>
                <a:gd name="T33" fmla="*/ 71 h 286"/>
                <a:gd name="T34" fmla="*/ 393 w 393"/>
                <a:gd name="T35" fmla="*/ 60 h 286"/>
                <a:gd name="T36" fmla="*/ 390 w 393"/>
                <a:gd name="T37" fmla="*/ 44 h 286"/>
                <a:gd name="T38" fmla="*/ 384 w 393"/>
                <a:gd name="T39" fmla="*/ 28 h 286"/>
                <a:gd name="T40" fmla="*/ 386 w 393"/>
                <a:gd name="T41" fmla="*/ 18 h 286"/>
                <a:gd name="T42" fmla="*/ 261 w 393"/>
                <a:gd name="T43" fmla="*/ 3 h 286"/>
                <a:gd name="T44" fmla="*/ 229 w 393"/>
                <a:gd name="T45" fmla="*/ 2 h 286"/>
                <a:gd name="T46" fmla="*/ 192 w 393"/>
                <a:gd name="T47" fmla="*/ 14 h 286"/>
                <a:gd name="T48" fmla="*/ 123 w 393"/>
                <a:gd name="T49" fmla="*/ 2 h 286"/>
                <a:gd name="T50" fmla="*/ 55 w 393"/>
                <a:gd name="T51" fmla="*/ 0 h 286"/>
                <a:gd name="T52" fmla="*/ 3 w 393"/>
                <a:gd name="T53" fmla="*/ 0 h 286"/>
                <a:gd name="T54" fmla="*/ 3 w 393"/>
                <a:gd name="T55" fmla="*/ 42 h 286"/>
                <a:gd name="T56" fmla="*/ 3 w 393"/>
                <a:gd name="T57" fmla="*/ 126 h 286"/>
                <a:gd name="T58" fmla="*/ 0 w 393"/>
                <a:gd name="T59" fmla="*/ 206 h 286"/>
                <a:gd name="T60" fmla="*/ 2 w 393"/>
                <a:gd name="T61" fmla="*/ 240 h 286"/>
                <a:gd name="T62" fmla="*/ 2 w 393"/>
                <a:gd name="T63" fmla="*/ 272 h 286"/>
                <a:gd name="T64" fmla="*/ 167 w 393"/>
                <a:gd name="T65" fmla="*/ 272 h 286"/>
                <a:gd name="T66" fmla="*/ 178 w 393"/>
                <a:gd name="T67" fmla="*/ 286 h 286"/>
                <a:gd name="T68" fmla="*/ 178 w 393"/>
                <a:gd name="T69" fmla="*/ 286 h 286"/>
                <a:gd name="T70" fmla="*/ 178 w 393"/>
                <a:gd name="T71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3" h="286">
                  <a:moveTo>
                    <a:pt x="178" y="286"/>
                  </a:moveTo>
                  <a:lnTo>
                    <a:pt x="212" y="276"/>
                  </a:lnTo>
                  <a:lnTo>
                    <a:pt x="263" y="276"/>
                  </a:lnTo>
                  <a:lnTo>
                    <a:pt x="342" y="277"/>
                  </a:lnTo>
                  <a:lnTo>
                    <a:pt x="342" y="245"/>
                  </a:lnTo>
                  <a:lnTo>
                    <a:pt x="340" y="229"/>
                  </a:lnTo>
                  <a:lnTo>
                    <a:pt x="349" y="217"/>
                  </a:lnTo>
                  <a:lnTo>
                    <a:pt x="356" y="204"/>
                  </a:lnTo>
                  <a:lnTo>
                    <a:pt x="352" y="192"/>
                  </a:lnTo>
                  <a:lnTo>
                    <a:pt x="354" y="176"/>
                  </a:lnTo>
                  <a:lnTo>
                    <a:pt x="363" y="158"/>
                  </a:lnTo>
                  <a:lnTo>
                    <a:pt x="365" y="144"/>
                  </a:lnTo>
                  <a:lnTo>
                    <a:pt x="379" y="133"/>
                  </a:lnTo>
                  <a:lnTo>
                    <a:pt x="390" y="115"/>
                  </a:lnTo>
                  <a:lnTo>
                    <a:pt x="391" y="103"/>
                  </a:lnTo>
                  <a:lnTo>
                    <a:pt x="386" y="89"/>
                  </a:lnTo>
                  <a:lnTo>
                    <a:pt x="393" y="71"/>
                  </a:lnTo>
                  <a:lnTo>
                    <a:pt x="393" y="60"/>
                  </a:lnTo>
                  <a:lnTo>
                    <a:pt x="390" y="44"/>
                  </a:lnTo>
                  <a:lnTo>
                    <a:pt x="384" y="28"/>
                  </a:lnTo>
                  <a:lnTo>
                    <a:pt x="386" y="18"/>
                  </a:lnTo>
                  <a:lnTo>
                    <a:pt x="261" y="3"/>
                  </a:lnTo>
                  <a:lnTo>
                    <a:pt x="229" y="2"/>
                  </a:lnTo>
                  <a:lnTo>
                    <a:pt x="192" y="14"/>
                  </a:lnTo>
                  <a:lnTo>
                    <a:pt x="123" y="2"/>
                  </a:lnTo>
                  <a:lnTo>
                    <a:pt x="55" y="0"/>
                  </a:lnTo>
                  <a:lnTo>
                    <a:pt x="3" y="0"/>
                  </a:lnTo>
                  <a:lnTo>
                    <a:pt x="3" y="42"/>
                  </a:lnTo>
                  <a:lnTo>
                    <a:pt x="3" y="126"/>
                  </a:lnTo>
                  <a:lnTo>
                    <a:pt x="0" y="206"/>
                  </a:lnTo>
                  <a:lnTo>
                    <a:pt x="2" y="240"/>
                  </a:lnTo>
                  <a:lnTo>
                    <a:pt x="2" y="272"/>
                  </a:lnTo>
                  <a:lnTo>
                    <a:pt x="167" y="272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78">
              <a:extLst>
                <a:ext uri="{FF2B5EF4-FFF2-40B4-BE49-F238E27FC236}">
                  <a16:creationId xmlns:a16="http://schemas.microsoft.com/office/drawing/2014/main" id="{892887D9-AA13-2708-0E2D-DB1D5F181F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55484" y="11250609"/>
              <a:ext cx="514983" cy="670834"/>
            </a:xfrm>
            <a:custGeom>
              <a:avLst/>
              <a:gdLst>
                <a:gd name="T0" fmla="*/ 219 w 228"/>
                <a:gd name="T1" fmla="*/ 295 h 297"/>
                <a:gd name="T2" fmla="*/ 228 w 228"/>
                <a:gd name="T3" fmla="*/ 284 h 297"/>
                <a:gd name="T4" fmla="*/ 228 w 228"/>
                <a:gd name="T5" fmla="*/ 272 h 297"/>
                <a:gd name="T6" fmla="*/ 225 w 228"/>
                <a:gd name="T7" fmla="*/ 258 h 297"/>
                <a:gd name="T8" fmla="*/ 216 w 228"/>
                <a:gd name="T9" fmla="*/ 243 h 297"/>
                <a:gd name="T10" fmla="*/ 209 w 228"/>
                <a:gd name="T11" fmla="*/ 233 h 297"/>
                <a:gd name="T12" fmla="*/ 200 w 228"/>
                <a:gd name="T13" fmla="*/ 226 h 297"/>
                <a:gd name="T14" fmla="*/ 198 w 228"/>
                <a:gd name="T15" fmla="*/ 211 h 297"/>
                <a:gd name="T16" fmla="*/ 201 w 228"/>
                <a:gd name="T17" fmla="*/ 201 h 297"/>
                <a:gd name="T18" fmla="*/ 203 w 228"/>
                <a:gd name="T19" fmla="*/ 186 h 297"/>
                <a:gd name="T20" fmla="*/ 209 w 228"/>
                <a:gd name="T21" fmla="*/ 172 h 297"/>
                <a:gd name="T22" fmla="*/ 198 w 228"/>
                <a:gd name="T23" fmla="*/ 158 h 297"/>
                <a:gd name="T24" fmla="*/ 189 w 228"/>
                <a:gd name="T25" fmla="*/ 147 h 297"/>
                <a:gd name="T26" fmla="*/ 184 w 228"/>
                <a:gd name="T27" fmla="*/ 137 h 297"/>
                <a:gd name="T28" fmla="*/ 185 w 228"/>
                <a:gd name="T29" fmla="*/ 121 h 297"/>
                <a:gd name="T30" fmla="*/ 185 w 228"/>
                <a:gd name="T31" fmla="*/ 106 h 297"/>
                <a:gd name="T32" fmla="*/ 184 w 228"/>
                <a:gd name="T33" fmla="*/ 94 h 297"/>
                <a:gd name="T34" fmla="*/ 175 w 228"/>
                <a:gd name="T35" fmla="*/ 90 h 297"/>
                <a:gd name="T36" fmla="*/ 155 w 228"/>
                <a:gd name="T37" fmla="*/ 87 h 297"/>
                <a:gd name="T38" fmla="*/ 146 w 228"/>
                <a:gd name="T39" fmla="*/ 80 h 297"/>
                <a:gd name="T40" fmla="*/ 137 w 228"/>
                <a:gd name="T41" fmla="*/ 73 h 297"/>
                <a:gd name="T42" fmla="*/ 130 w 228"/>
                <a:gd name="T43" fmla="*/ 58 h 297"/>
                <a:gd name="T44" fmla="*/ 118 w 228"/>
                <a:gd name="T45" fmla="*/ 49 h 297"/>
                <a:gd name="T46" fmla="*/ 105 w 228"/>
                <a:gd name="T47" fmla="*/ 42 h 297"/>
                <a:gd name="T48" fmla="*/ 102 w 228"/>
                <a:gd name="T49" fmla="*/ 26 h 297"/>
                <a:gd name="T50" fmla="*/ 104 w 228"/>
                <a:gd name="T51" fmla="*/ 12 h 297"/>
                <a:gd name="T52" fmla="*/ 107 w 228"/>
                <a:gd name="T53" fmla="*/ 0 h 297"/>
                <a:gd name="T54" fmla="*/ 96 w 228"/>
                <a:gd name="T55" fmla="*/ 8 h 297"/>
                <a:gd name="T56" fmla="*/ 86 w 228"/>
                <a:gd name="T57" fmla="*/ 17 h 297"/>
                <a:gd name="T58" fmla="*/ 57 w 228"/>
                <a:gd name="T59" fmla="*/ 17 h 297"/>
                <a:gd name="T60" fmla="*/ 43 w 228"/>
                <a:gd name="T61" fmla="*/ 21 h 297"/>
                <a:gd name="T62" fmla="*/ 41 w 228"/>
                <a:gd name="T63" fmla="*/ 40 h 297"/>
                <a:gd name="T64" fmla="*/ 47 w 228"/>
                <a:gd name="T65" fmla="*/ 55 h 297"/>
                <a:gd name="T66" fmla="*/ 48 w 228"/>
                <a:gd name="T67" fmla="*/ 67 h 297"/>
                <a:gd name="T68" fmla="*/ 48 w 228"/>
                <a:gd name="T69" fmla="*/ 83 h 297"/>
                <a:gd name="T70" fmla="*/ 45 w 228"/>
                <a:gd name="T71" fmla="*/ 96 h 297"/>
                <a:gd name="T72" fmla="*/ 48 w 228"/>
                <a:gd name="T73" fmla="*/ 113 h 297"/>
                <a:gd name="T74" fmla="*/ 47 w 228"/>
                <a:gd name="T75" fmla="*/ 126 h 297"/>
                <a:gd name="T76" fmla="*/ 40 w 228"/>
                <a:gd name="T77" fmla="*/ 138 h 297"/>
                <a:gd name="T78" fmla="*/ 34 w 228"/>
                <a:gd name="T79" fmla="*/ 149 h 297"/>
                <a:gd name="T80" fmla="*/ 23 w 228"/>
                <a:gd name="T81" fmla="*/ 162 h 297"/>
                <a:gd name="T82" fmla="*/ 22 w 228"/>
                <a:gd name="T83" fmla="*/ 178 h 297"/>
                <a:gd name="T84" fmla="*/ 13 w 228"/>
                <a:gd name="T85" fmla="*/ 190 h 297"/>
                <a:gd name="T86" fmla="*/ 11 w 228"/>
                <a:gd name="T87" fmla="*/ 202 h 297"/>
                <a:gd name="T88" fmla="*/ 9 w 228"/>
                <a:gd name="T89" fmla="*/ 218 h 297"/>
                <a:gd name="T90" fmla="*/ 6 w 228"/>
                <a:gd name="T91" fmla="*/ 231 h 297"/>
                <a:gd name="T92" fmla="*/ 0 w 228"/>
                <a:gd name="T93" fmla="*/ 243 h 297"/>
                <a:gd name="T94" fmla="*/ 2 w 228"/>
                <a:gd name="T95" fmla="*/ 256 h 297"/>
                <a:gd name="T96" fmla="*/ 11 w 228"/>
                <a:gd name="T97" fmla="*/ 267 h 297"/>
                <a:gd name="T98" fmla="*/ 18 w 228"/>
                <a:gd name="T99" fmla="*/ 274 h 297"/>
                <a:gd name="T100" fmla="*/ 32 w 228"/>
                <a:gd name="T101" fmla="*/ 272 h 297"/>
                <a:gd name="T102" fmla="*/ 48 w 228"/>
                <a:gd name="T103" fmla="*/ 275 h 297"/>
                <a:gd name="T104" fmla="*/ 61 w 228"/>
                <a:gd name="T105" fmla="*/ 279 h 297"/>
                <a:gd name="T106" fmla="*/ 68 w 228"/>
                <a:gd name="T107" fmla="*/ 290 h 297"/>
                <a:gd name="T108" fmla="*/ 129 w 228"/>
                <a:gd name="T109" fmla="*/ 295 h 297"/>
                <a:gd name="T110" fmla="*/ 196 w 228"/>
                <a:gd name="T111" fmla="*/ 297 h 297"/>
                <a:gd name="T112" fmla="*/ 219 w 228"/>
                <a:gd name="T113" fmla="*/ 295 h 297"/>
                <a:gd name="T114" fmla="*/ 219 w 228"/>
                <a:gd name="T115" fmla="*/ 295 h 297"/>
                <a:gd name="T116" fmla="*/ 219 w 228"/>
                <a:gd name="T117" fmla="*/ 295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297">
                  <a:moveTo>
                    <a:pt x="219" y="295"/>
                  </a:moveTo>
                  <a:lnTo>
                    <a:pt x="228" y="284"/>
                  </a:lnTo>
                  <a:lnTo>
                    <a:pt x="228" y="272"/>
                  </a:lnTo>
                  <a:lnTo>
                    <a:pt x="225" y="258"/>
                  </a:lnTo>
                  <a:lnTo>
                    <a:pt x="216" y="243"/>
                  </a:lnTo>
                  <a:lnTo>
                    <a:pt x="209" y="233"/>
                  </a:lnTo>
                  <a:lnTo>
                    <a:pt x="200" y="226"/>
                  </a:lnTo>
                  <a:lnTo>
                    <a:pt x="198" y="211"/>
                  </a:lnTo>
                  <a:lnTo>
                    <a:pt x="201" y="201"/>
                  </a:lnTo>
                  <a:lnTo>
                    <a:pt x="203" y="186"/>
                  </a:lnTo>
                  <a:lnTo>
                    <a:pt x="209" y="172"/>
                  </a:lnTo>
                  <a:lnTo>
                    <a:pt x="198" y="158"/>
                  </a:lnTo>
                  <a:lnTo>
                    <a:pt x="189" y="147"/>
                  </a:lnTo>
                  <a:lnTo>
                    <a:pt x="184" y="137"/>
                  </a:lnTo>
                  <a:lnTo>
                    <a:pt x="185" y="121"/>
                  </a:lnTo>
                  <a:lnTo>
                    <a:pt x="185" y="106"/>
                  </a:lnTo>
                  <a:lnTo>
                    <a:pt x="184" y="94"/>
                  </a:lnTo>
                  <a:lnTo>
                    <a:pt x="175" y="90"/>
                  </a:lnTo>
                  <a:lnTo>
                    <a:pt x="155" y="87"/>
                  </a:lnTo>
                  <a:lnTo>
                    <a:pt x="146" y="80"/>
                  </a:lnTo>
                  <a:lnTo>
                    <a:pt x="137" y="73"/>
                  </a:lnTo>
                  <a:lnTo>
                    <a:pt x="130" y="58"/>
                  </a:lnTo>
                  <a:lnTo>
                    <a:pt x="118" y="49"/>
                  </a:lnTo>
                  <a:lnTo>
                    <a:pt x="105" y="42"/>
                  </a:lnTo>
                  <a:lnTo>
                    <a:pt x="102" y="26"/>
                  </a:lnTo>
                  <a:lnTo>
                    <a:pt x="104" y="12"/>
                  </a:lnTo>
                  <a:lnTo>
                    <a:pt x="107" y="0"/>
                  </a:lnTo>
                  <a:lnTo>
                    <a:pt x="96" y="8"/>
                  </a:lnTo>
                  <a:lnTo>
                    <a:pt x="86" y="17"/>
                  </a:lnTo>
                  <a:lnTo>
                    <a:pt x="57" y="17"/>
                  </a:lnTo>
                  <a:lnTo>
                    <a:pt x="43" y="21"/>
                  </a:lnTo>
                  <a:lnTo>
                    <a:pt x="41" y="40"/>
                  </a:lnTo>
                  <a:lnTo>
                    <a:pt x="47" y="55"/>
                  </a:lnTo>
                  <a:lnTo>
                    <a:pt x="48" y="67"/>
                  </a:lnTo>
                  <a:lnTo>
                    <a:pt x="48" y="83"/>
                  </a:lnTo>
                  <a:lnTo>
                    <a:pt x="45" y="96"/>
                  </a:lnTo>
                  <a:lnTo>
                    <a:pt x="48" y="113"/>
                  </a:lnTo>
                  <a:lnTo>
                    <a:pt x="47" y="126"/>
                  </a:lnTo>
                  <a:lnTo>
                    <a:pt x="40" y="138"/>
                  </a:lnTo>
                  <a:lnTo>
                    <a:pt x="34" y="149"/>
                  </a:lnTo>
                  <a:lnTo>
                    <a:pt x="23" y="162"/>
                  </a:lnTo>
                  <a:lnTo>
                    <a:pt x="22" y="178"/>
                  </a:lnTo>
                  <a:lnTo>
                    <a:pt x="13" y="190"/>
                  </a:lnTo>
                  <a:lnTo>
                    <a:pt x="11" y="202"/>
                  </a:lnTo>
                  <a:lnTo>
                    <a:pt x="9" y="218"/>
                  </a:lnTo>
                  <a:lnTo>
                    <a:pt x="6" y="231"/>
                  </a:lnTo>
                  <a:lnTo>
                    <a:pt x="0" y="243"/>
                  </a:lnTo>
                  <a:lnTo>
                    <a:pt x="2" y="256"/>
                  </a:lnTo>
                  <a:lnTo>
                    <a:pt x="11" y="267"/>
                  </a:lnTo>
                  <a:lnTo>
                    <a:pt x="18" y="274"/>
                  </a:lnTo>
                  <a:lnTo>
                    <a:pt x="32" y="272"/>
                  </a:lnTo>
                  <a:lnTo>
                    <a:pt x="48" y="275"/>
                  </a:lnTo>
                  <a:lnTo>
                    <a:pt x="61" y="279"/>
                  </a:lnTo>
                  <a:lnTo>
                    <a:pt x="68" y="290"/>
                  </a:lnTo>
                  <a:lnTo>
                    <a:pt x="129" y="295"/>
                  </a:lnTo>
                  <a:lnTo>
                    <a:pt x="196" y="297"/>
                  </a:lnTo>
                  <a:lnTo>
                    <a:pt x="219" y="295"/>
                  </a:lnTo>
                  <a:lnTo>
                    <a:pt x="219" y="295"/>
                  </a:lnTo>
                  <a:lnTo>
                    <a:pt x="219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79">
              <a:extLst>
                <a:ext uri="{FF2B5EF4-FFF2-40B4-BE49-F238E27FC236}">
                  <a16:creationId xmlns:a16="http://schemas.microsoft.com/office/drawing/2014/main" id="{47B2A172-9119-E98C-25D2-DBBFF17652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76654" y="10618174"/>
              <a:ext cx="840236" cy="453999"/>
            </a:xfrm>
            <a:custGeom>
              <a:avLst/>
              <a:gdLst>
                <a:gd name="T0" fmla="*/ 185 w 372"/>
                <a:gd name="T1" fmla="*/ 201 h 201"/>
                <a:gd name="T2" fmla="*/ 203 w 372"/>
                <a:gd name="T3" fmla="*/ 196 h 201"/>
                <a:gd name="T4" fmla="*/ 247 w 372"/>
                <a:gd name="T5" fmla="*/ 196 h 201"/>
                <a:gd name="T6" fmla="*/ 270 w 372"/>
                <a:gd name="T7" fmla="*/ 192 h 201"/>
                <a:gd name="T8" fmla="*/ 342 w 372"/>
                <a:gd name="T9" fmla="*/ 194 h 201"/>
                <a:gd name="T10" fmla="*/ 359 w 372"/>
                <a:gd name="T11" fmla="*/ 191 h 201"/>
                <a:gd name="T12" fmla="*/ 361 w 372"/>
                <a:gd name="T13" fmla="*/ 175 h 201"/>
                <a:gd name="T14" fmla="*/ 372 w 372"/>
                <a:gd name="T15" fmla="*/ 162 h 201"/>
                <a:gd name="T16" fmla="*/ 361 w 372"/>
                <a:gd name="T17" fmla="*/ 91 h 201"/>
                <a:gd name="T18" fmla="*/ 372 w 372"/>
                <a:gd name="T19" fmla="*/ 82 h 201"/>
                <a:gd name="T20" fmla="*/ 359 w 372"/>
                <a:gd name="T21" fmla="*/ 48 h 201"/>
                <a:gd name="T22" fmla="*/ 363 w 372"/>
                <a:gd name="T23" fmla="*/ 23 h 201"/>
                <a:gd name="T24" fmla="*/ 350 w 372"/>
                <a:gd name="T25" fmla="*/ 25 h 201"/>
                <a:gd name="T26" fmla="*/ 356 w 372"/>
                <a:gd name="T27" fmla="*/ 9 h 201"/>
                <a:gd name="T28" fmla="*/ 343 w 372"/>
                <a:gd name="T29" fmla="*/ 0 h 201"/>
                <a:gd name="T30" fmla="*/ 333 w 372"/>
                <a:gd name="T31" fmla="*/ 9 h 201"/>
                <a:gd name="T32" fmla="*/ 324 w 372"/>
                <a:gd name="T33" fmla="*/ 25 h 201"/>
                <a:gd name="T34" fmla="*/ 294 w 372"/>
                <a:gd name="T35" fmla="*/ 27 h 201"/>
                <a:gd name="T36" fmla="*/ 272 w 372"/>
                <a:gd name="T37" fmla="*/ 25 h 201"/>
                <a:gd name="T38" fmla="*/ 224 w 372"/>
                <a:gd name="T39" fmla="*/ 25 h 201"/>
                <a:gd name="T40" fmla="*/ 201 w 372"/>
                <a:gd name="T41" fmla="*/ 29 h 201"/>
                <a:gd name="T42" fmla="*/ 162 w 372"/>
                <a:gd name="T43" fmla="*/ 27 h 201"/>
                <a:gd name="T44" fmla="*/ 133 w 372"/>
                <a:gd name="T45" fmla="*/ 27 h 201"/>
                <a:gd name="T46" fmla="*/ 83 w 372"/>
                <a:gd name="T47" fmla="*/ 27 h 201"/>
                <a:gd name="T48" fmla="*/ 64 w 372"/>
                <a:gd name="T49" fmla="*/ 27 h 201"/>
                <a:gd name="T50" fmla="*/ 3 w 372"/>
                <a:gd name="T51" fmla="*/ 27 h 201"/>
                <a:gd name="T52" fmla="*/ 7 w 372"/>
                <a:gd name="T53" fmla="*/ 43 h 201"/>
                <a:gd name="T54" fmla="*/ 2 w 372"/>
                <a:gd name="T55" fmla="*/ 59 h 201"/>
                <a:gd name="T56" fmla="*/ 2 w 372"/>
                <a:gd name="T57" fmla="*/ 68 h 201"/>
                <a:gd name="T58" fmla="*/ 0 w 372"/>
                <a:gd name="T59" fmla="*/ 84 h 201"/>
                <a:gd name="T60" fmla="*/ 7 w 372"/>
                <a:gd name="T61" fmla="*/ 102 h 201"/>
                <a:gd name="T62" fmla="*/ 9 w 372"/>
                <a:gd name="T63" fmla="*/ 110 h 201"/>
                <a:gd name="T64" fmla="*/ 14 w 372"/>
                <a:gd name="T65" fmla="*/ 125 h 201"/>
                <a:gd name="T66" fmla="*/ 21 w 372"/>
                <a:gd name="T67" fmla="*/ 139 h 201"/>
                <a:gd name="T68" fmla="*/ 30 w 372"/>
                <a:gd name="T69" fmla="*/ 169 h 201"/>
                <a:gd name="T70" fmla="*/ 28 w 372"/>
                <a:gd name="T71" fmla="*/ 187 h 201"/>
                <a:gd name="T72" fmla="*/ 21 w 372"/>
                <a:gd name="T73" fmla="*/ 196 h 201"/>
                <a:gd name="T74" fmla="*/ 62 w 372"/>
                <a:gd name="T75" fmla="*/ 198 h 201"/>
                <a:gd name="T76" fmla="*/ 133 w 372"/>
                <a:gd name="T77" fmla="*/ 201 h 201"/>
                <a:gd name="T78" fmla="*/ 185 w 372"/>
                <a:gd name="T79" fmla="*/ 201 h 201"/>
                <a:gd name="T80" fmla="*/ 185 w 372"/>
                <a:gd name="T81" fmla="*/ 201 h 201"/>
                <a:gd name="T82" fmla="*/ 185 w 372"/>
                <a:gd name="T83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2" h="201">
                  <a:moveTo>
                    <a:pt x="185" y="201"/>
                  </a:moveTo>
                  <a:lnTo>
                    <a:pt x="203" y="196"/>
                  </a:lnTo>
                  <a:lnTo>
                    <a:pt x="247" y="196"/>
                  </a:lnTo>
                  <a:lnTo>
                    <a:pt x="270" y="192"/>
                  </a:lnTo>
                  <a:lnTo>
                    <a:pt x="342" y="194"/>
                  </a:lnTo>
                  <a:lnTo>
                    <a:pt x="359" y="191"/>
                  </a:lnTo>
                  <a:lnTo>
                    <a:pt x="361" y="175"/>
                  </a:lnTo>
                  <a:lnTo>
                    <a:pt x="372" y="162"/>
                  </a:lnTo>
                  <a:lnTo>
                    <a:pt x="361" y="91"/>
                  </a:lnTo>
                  <a:lnTo>
                    <a:pt x="372" y="82"/>
                  </a:lnTo>
                  <a:lnTo>
                    <a:pt x="359" y="48"/>
                  </a:lnTo>
                  <a:lnTo>
                    <a:pt x="363" y="23"/>
                  </a:lnTo>
                  <a:lnTo>
                    <a:pt x="350" y="25"/>
                  </a:lnTo>
                  <a:lnTo>
                    <a:pt x="356" y="9"/>
                  </a:lnTo>
                  <a:lnTo>
                    <a:pt x="343" y="0"/>
                  </a:lnTo>
                  <a:lnTo>
                    <a:pt x="333" y="9"/>
                  </a:lnTo>
                  <a:lnTo>
                    <a:pt x="324" y="25"/>
                  </a:lnTo>
                  <a:lnTo>
                    <a:pt x="294" y="27"/>
                  </a:lnTo>
                  <a:lnTo>
                    <a:pt x="272" y="25"/>
                  </a:lnTo>
                  <a:lnTo>
                    <a:pt x="224" y="25"/>
                  </a:lnTo>
                  <a:lnTo>
                    <a:pt x="201" y="29"/>
                  </a:lnTo>
                  <a:lnTo>
                    <a:pt x="162" y="27"/>
                  </a:lnTo>
                  <a:lnTo>
                    <a:pt x="133" y="27"/>
                  </a:lnTo>
                  <a:lnTo>
                    <a:pt x="83" y="27"/>
                  </a:lnTo>
                  <a:lnTo>
                    <a:pt x="64" y="27"/>
                  </a:lnTo>
                  <a:lnTo>
                    <a:pt x="3" y="27"/>
                  </a:lnTo>
                  <a:lnTo>
                    <a:pt x="7" y="43"/>
                  </a:lnTo>
                  <a:lnTo>
                    <a:pt x="2" y="59"/>
                  </a:lnTo>
                  <a:lnTo>
                    <a:pt x="2" y="68"/>
                  </a:lnTo>
                  <a:lnTo>
                    <a:pt x="0" y="84"/>
                  </a:lnTo>
                  <a:lnTo>
                    <a:pt x="7" y="102"/>
                  </a:lnTo>
                  <a:lnTo>
                    <a:pt x="9" y="110"/>
                  </a:lnTo>
                  <a:lnTo>
                    <a:pt x="14" y="125"/>
                  </a:lnTo>
                  <a:lnTo>
                    <a:pt x="21" y="139"/>
                  </a:lnTo>
                  <a:lnTo>
                    <a:pt x="30" y="169"/>
                  </a:lnTo>
                  <a:lnTo>
                    <a:pt x="28" y="187"/>
                  </a:lnTo>
                  <a:lnTo>
                    <a:pt x="21" y="196"/>
                  </a:lnTo>
                  <a:lnTo>
                    <a:pt x="62" y="198"/>
                  </a:lnTo>
                  <a:lnTo>
                    <a:pt x="133" y="201"/>
                  </a:lnTo>
                  <a:lnTo>
                    <a:pt x="185" y="201"/>
                  </a:lnTo>
                  <a:lnTo>
                    <a:pt x="185" y="201"/>
                  </a:lnTo>
                  <a:lnTo>
                    <a:pt x="185" y="2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0">
              <a:extLst>
                <a:ext uri="{FF2B5EF4-FFF2-40B4-BE49-F238E27FC236}">
                  <a16:creationId xmlns:a16="http://schemas.microsoft.com/office/drawing/2014/main" id="{B4155CDB-72A2-4D9D-3D7F-7CE69E911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02131" y="10884700"/>
              <a:ext cx="849270" cy="939618"/>
            </a:xfrm>
            <a:custGeom>
              <a:avLst/>
              <a:gdLst>
                <a:gd name="T0" fmla="*/ 150 w 376"/>
                <a:gd name="T1" fmla="*/ 416 h 416"/>
                <a:gd name="T2" fmla="*/ 151 w 376"/>
                <a:gd name="T3" fmla="*/ 299 h 416"/>
                <a:gd name="T4" fmla="*/ 155 w 376"/>
                <a:gd name="T5" fmla="*/ 247 h 416"/>
                <a:gd name="T6" fmla="*/ 287 w 376"/>
                <a:gd name="T7" fmla="*/ 251 h 416"/>
                <a:gd name="T8" fmla="*/ 306 w 376"/>
                <a:gd name="T9" fmla="*/ 251 h 416"/>
                <a:gd name="T10" fmla="*/ 322 w 376"/>
                <a:gd name="T11" fmla="*/ 252 h 416"/>
                <a:gd name="T12" fmla="*/ 338 w 376"/>
                <a:gd name="T13" fmla="*/ 251 h 416"/>
                <a:gd name="T14" fmla="*/ 356 w 376"/>
                <a:gd name="T15" fmla="*/ 243 h 416"/>
                <a:gd name="T16" fmla="*/ 370 w 376"/>
                <a:gd name="T17" fmla="*/ 249 h 416"/>
                <a:gd name="T18" fmla="*/ 372 w 376"/>
                <a:gd name="T19" fmla="*/ 217 h 416"/>
                <a:gd name="T20" fmla="*/ 370 w 376"/>
                <a:gd name="T21" fmla="*/ 194 h 416"/>
                <a:gd name="T22" fmla="*/ 376 w 376"/>
                <a:gd name="T23" fmla="*/ 178 h 416"/>
                <a:gd name="T24" fmla="*/ 374 w 376"/>
                <a:gd name="T25" fmla="*/ 142 h 416"/>
                <a:gd name="T26" fmla="*/ 374 w 376"/>
                <a:gd name="T27" fmla="*/ 113 h 416"/>
                <a:gd name="T28" fmla="*/ 376 w 376"/>
                <a:gd name="T29" fmla="*/ 83 h 416"/>
                <a:gd name="T30" fmla="*/ 308 w 376"/>
                <a:gd name="T31" fmla="*/ 81 h 416"/>
                <a:gd name="T32" fmla="*/ 256 w 376"/>
                <a:gd name="T33" fmla="*/ 78 h 416"/>
                <a:gd name="T34" fmla="*/ 255 w 376"/>
                <a:gd name="T35" fmla="*/ 65 h 416"/>
                <a:gd name="T36" fmla="*/ 246 w 376"/>
                <a:gd name="T37" fmla="*/ 55 h 416"/>
                <a:gd name="T38" fmla="*/ 249 w 376"/>
                <a:gd name="T39" fmla="*/ 19 h 416"/>
                <a:gd name="T40" fmla="*/ 233 w 376"/>
                <a:gd name="T41" fmla="*/ 26 h 416"/>
                <a:gd name="T42" fmla="*/ 137 w 376"/>
                <a:gd name="T43" fmla="*/ 19 h 416"/>
                <a:gd name="T44" fmla="*/ 123 w 376"/>
                <a:gd name="T45" fmla="*/ 23 h 416"/>
                <a:gd name="T46" fmla="*/ 110 w 376"/>
                <a:gd name="T47" fmla="*/ 21 h 416"/>
                <a:gd name="T48" fmla="*/ 91 w 376"/>
                <a:gd name="T49" fmla="*/ 30 h 416"/>
                <a:gd name="T50" fmla="*/ 68 w 376"/>
                <a:gd name="T51" fmla="*/ 33 h 416"/>
                <a:gd name="T52" fmla="*/ 68 w 376"/>
                <a:gd name="T53" fmla="*/ 0 h 416"/>
                <a:gd name="T54" fmla="*/ 43 w 376"/>
                <a:gd name="T55" fmla="*/ 23 h 416"/>
                <a:gd name="T56" fmla="*/ 34 w 376"/>
                <a:gd name="T57" fmla="*/ 48 h 416"/>
                <a:gd name="T58" fmla="*/ 37 w 376"/>
                <a:gd name="T59" fmla="*/ 67 h 416"/>
                <a:gd name="T60" fmla="*/ 37 w 376"/>
                <a:gd name="T61" fmla="*/ 85 h 416"/>
                <a:gd name="T62" fmla="*/ 30 w 376"/>
                <a:gd name="T63" fmla="*/ 99 h 416"/>
                <a:gd name="T64" fmla="*/ 29 w 376"/>
                <a:gd name="T65" fmla="*/ 115 h 416"/>
                <a:gd name="T66" fmla="*/ 18 w 376"/>
                <a:gd name="T67" fmla="*/ 144 h 416"/>
                <a:gd name="T68" fmla="*/ 21 w 376"/>
                <a:gd name="T69" fmla="*/ 170 h 416"/>
                <a:gd name="T70" fmla="*/ 23 w 376"/>
                <a:gd name="T71" fmla="*/ 186 h 416"/>
                <a:gd name="T72" fmla="*/ 20 w 376"/>
                <a:gd name="T73" fmla="*/ 211 h 416"/>
                <a:gd name="T74" fmla="*/ 2 w 376"/>
                <a:gd name="T75" fmla="*/ 222 h 416"/>
                <a:gd name="T76" fmla="*/ 0 w 376"/>
                <a:gd name="T77" fmla="*/ 238 h 416"/>
                <a:gd name="T78" fmla="*/ 13 w 376"/>
                <a:gd name="T79" fmla="*/ 272 h 416"/>
                <a:gd name="T80" fmla="*/ 11 w 376"/>
                <a:gd name="T81" fmla="*/ 288 h 416"/>
                <a:gd name="T82" fmla="*/ 4 w 376"/>
                <a:gd name="T83" fmla="*/ 309 h 416"/>
                <a:gd name="T84" fmla="*/ 7 w 376"/>
                <a:gd name="T85" fmla="*/ 331 h 416"/>
                <a:gd name="T86" fmla="*/ 27 w 376"/>
                <a:gd name="T87" fmla="*/ 340 h 416"/>
                <a:gd name="T88" fmla="*/ 37 w 376"/>
                <a:gd name="T89" fmla="*/ 350 h 416"/>
                <a:gd name="T90" fmla="*/ 45 w 376"/>
                <a:gd name="T91" fmla="*/ 370 h 416"/>
                <a:gd name="T92" fmla="*/ 59 w 376"/>
                <a:gd name="T93" fmla="*/ 386 h 416"/>
                <a:gd name="T94" fmla="*/ 66 w 376"/>
                <a:gd name="T95" fmla="*/ 405 h 416"/>
                <a:gd name="T96" fmla="*/ 150 w 376"/>
                <a:gd name="T97" fmla="*/ 416 h 416"/>
                <a:gd name="T98" fmla="*/ 150 w 376"/>
                <a:gd name="T99" fmla="*/ 416 h 416"/>
                <a:gd name="T100" fmla="*/ 150 w 376"/>
                <a:gd name="T101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6" h="416">
                  <a:moveTo>
                    <a:pt x="150" y="416"/>
                  </a:moveTo>
                  <a:lnTo>
                    <a:pt x="151" y="299"/>
                  </a:lnTo>
                  <a:lnTo>
                    <a:pt x="155" y="247"/>
                  </a:lnTo>
                  <a:lnTo>
                    <a:pt x="287" y="251"/>
                  </a:lnTo>
                  <a:lnTo>
                    <a:pt x="306" y="251"/>
                  </a:lnTo>
                  <a:lnTo>
                    <a:pt x="322" y="252"/>
                  </a:lnTo>
                  <a:lnTo>
                    <a:pt x="338" y="251"/>
                  </a:lnTo>
                  <a:lnTo>
                    <a:pt x="356" y="243"/>
                  </a:lnTo>
                  <a:lnTo>
                    <a:pt x="370" y="249"/>
                  </a:lnTo>
                  <a:lnTo>
                    <a:pt x="372" y="217"/>
                  </a:lnTo>
                  <a:lnTo>
                    <a:pt x="370" y="194"/>
                  </a:lnTo>
                  <a:lnTo>
                    <a:pt x="376" y="178"/>
                  </a:lnTo>
                  <a:lnTo>
                    <a:pt x="374" y="142"/>
                  </a:lnTo>
                  <a:lnTo>
                    <a:pt x="374" y="113"/>
                  </a:lnTo>
                  <a:lnTo>
                    <a:pt x="376" y="83"/>
                  </a:lnTo>
                  <a:lnTo>
                    <a:pt x="308" y="81"/>
                  </a:lnTo>
                  <a:lnTo>
                    <a:pt x="256" y="78"/>
                  </a:lnTo>
                  <a:lnTo>
                    <a:pt x="255" y="65"/>
                  </a:lnTo>
                  <a:lnTo>
                    <a:pt x="246" y="55"/>
                  </a:lnTo>
                  <a:lnTo>
                    <a:pt x="249" y="19"/>
                  </a:lnTo>
                  <a:lnTo>
                    <a:pt x="233" y="26"/>
                  </a:lnTo>
                  <a:lnTo>
                    <a:pt x="137" y="19"/>
                  </a:lnTo>
                  <a:lnTo>
                    <a:pt x="123" y="23"/>
                  </a:lnTo>
                  <a:lnTo>
                    <a:pt x="110" y="21"/>
                  </a:lnTo>
                  <a:lnTo>
                    <a:pt x="91" y="30"/>
                  </a:lnTo>
                  <a:lnTo>
                    <a:pt x="68" y="33"/>
                  </a:lnTo>
                  <a:lnTo>
                    <a:pt x="68" y="0"/>
                  </a:lnTo>
                  <a:lnTo>
                    <a:pt x="43" y="23"/>
                  </a:lnTo>
                  <a:lnTo>
                    <a:pt x="34" y="48"/>
                  </a:lnTo>
                  <a:lnTo>
                    <a:pt x="37" y="67"/>
                  </a:lnTo>
                  <a:lnTo>
                    <a:pt x="37" y="85"/>
                  </a:lnTo>
                  <a:lnTo>
                    <a:pt x="30" y="99"/>
                  </a:lnTo>
                  <a:lnTo>
                    <a:pt x="29" y="115"/>
                  </a:lnTo>
                  <a:lnTo>
                    <a:pt x="18" y="144"/>
                  </a:lnTo>
                  <a:lnTo>
                    <a:pt x="21" y="170"/>
                  </a:lnTo>
                  <a:lnTo>
                    <a:pt x="23" y="186"/>
                  </a:lnTo>
                  <a:lnTo>
                    <a:pt x="20" y="211"/>
                  </a:lnTo>
                  <a:lnTo>
                    <a:pt x="2" y="222"/>
                  </a:lnTo>
                  <a:lnTo>
                    <a:pt x="0" y="238"/>
                  </a:lnTo>
                  <a:lnTo>
                    <a:pt x="13" y="272"/>
                  </a:lnTo>
                  <a:lnTo>
                    <a:pt x="11" y="288"/>
                  </a:lnTo>
                  <a:lnTo>
                    <a:pt x="4" y="309"/>
                  </a:lnTo>
                  <a:lnTo>
                    <a:pt x="7" y="331"/>
                  </a:lnTo>
                  <a:lnTo>
                    <a:pt x="27" y="340"/>
                  </a:lnTo>
                  <a:lnTo>
                    <a:pt x="37" y="350"/>
                  </a:lnTo>
                  <a:lnTo>
                    <a:pt x="45" y="370"/>
                  </a:lnTo>
                  <a:lnTo>
                    <a:pt x="59" y="386"/>
                  </a:lnTo>
                  <a:lnTo>
                    <a:pt x="66" y="405"/>
                  </a:lnTo>
                  <a:lnTo>
                    <a:pt x="150" y="416"/>
                  </a:lnTo>
                  <a:lnTo>
                    <a:pt x="150" y="416"/>
                  </a:lnTo>
                  <a:lnTo>
                    <a:pt x="150" y="4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1">
              <a:extLst>
                <a:ext uri="{FF2B5EF4-FFF2-40B4-BE49-F238E27FC236}">
                  <a16:creationId xmlns:a16="http://schemas.microsoft.com/office/drawing/2014/main" id="{6F929F6A-13C3-2DDA-1D12-89FAB5F023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043195" y="11438080"/>
              <a:ext cx="688904" cy="402048"/>
            </a:xfrm>
            <a:custGeom>
              <a:avLst/>
              <a:gdLst>
                <a:gd name="T0" fmla="*/ 218 w 305"/>
                <a:gd name="T1" fmla="*/ 178 h 178"/>
                <a:gd name="T2" fmla="*/ 294 w 305"/>
                <a:gd name="T3" fmla="*/ 168 h 178"/>
                <a:gd name="T4" fmla="*/ 301 w 305"/>
                <a:gd name="T5" fmla="*/ 137 h 178"/>
                <a:gd name="T6" fmla="*/ 299 w 305"/>
                <a:gd name="T7" fmla="*/ 118 h 178"/>
                <a:gd name="T8" fmla="*/ 299 w 305"/>
                <a:gd name="T9" fmla="*/ 98 h 178"/>
                <a:gd name="T10" fmla="*/ 299 w 305"/>
                <a:gd name="T11" fmla="*/ 62 h 178"/>
                <a:gd name="T12" fmla="*/ 303 w 305"/>
                <a:gd name="T13" fmla="*/ 34 h 178"/>
                <a:gd name="T14" fmla="*/ 305 w 305"/>
                <a:gd name="T15" fmla="*/ 4 h 178"/>
                <a:gd name="T16" fmla="*/ 223 w 305"/>
                <a:gd name="T17" fmla="*/ 0 h 178"/>
                <a:gd name="T18" fmla="*/ 207 w 305"/>
                <a:gd name="T19" fmla="*/ 2 h 178"/>
                <a:gd name="T20" fmla="*/ 187 w 305"/>
                <a:gd name="T21" fmla="*/ 2 h 178"/>
                <a:gd name="T22" fmla="*/ 171 w 305"/>
                <a:gd name="T23" fmla="*/ 0 h 178"/>
                <a:gd name="T24" fmla="*/ 155 w 305"/>
                <a:gd name="T25" fmla="*/ 6 h 178"/>
                <a:gd name="T26" fmla="*/ 137 w 305"/>
                <a:gd name="T27" fmla="*/ 0 h 178"/>
                <a:gd name="T28" fmla="*/ 84 w 305"/>
                <a:gd name="T29" fmla="*/ 4 h 178"/>
                <a:gd name="T30" fmla="*/ 18 w 305"/>
                <a:gd name="T31" fmla="*/ 0 h 178"/>
                <a:gd name="T32" fmla="*/ 0 w 305"/>
                <a:gd name="T33" fmla="*/ 54 h 178"/>
                <a:gd name="T34" fmla="*/ 0 w 305"/>
                <a:gd name="T35" fmla="*/ 135 h 178"/>
                <a:gd name="T36" fmla="*/ 0 w 305"/>
                <a:gd name="T37" fmla="*/ 171 h 178"/>
                <a:gd name="T38" fmla="*/ 15 w 305"/>
                <a:gd name="T39" fmla="*/ 173 h 178"/>
                <a:gd name="T40" fmla="*/ 34 w 305"/>
                <a:gd name="T41" fmla="*/ 171 h 178"/>
                <a:gd name="T42" fmla="*/ 57 w 305"/>
                <a:gd name="T43" fmla="*/ 175 h 178"/>
                <a:gd name="T44" fmla="*/ 82 w 305"/>
                <a:gd name="T45" fmla="*/ 175 h 178"/>
                <a:gd name="T46" fmla="*/ 150 w 305"/>
                <a:gd name="T47" fmla="*/ 176 h 178"/>
                <a:gd name="T48" fmla="*/ 218 w 305"/>
                <a:gd name="T49" fmla="*/ 178 h 178"/>
                <a:gd name="T50" fmla="*/ 218 w 305"/>
                <a:gd name="T51" fmla="*/ 178 h 178"/>
                <a:gd name="T52" fmla="*/ 218 w 305"/>
                <a:gd name="T53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178">
                  <a:moveTo>
                    <a:pt x="218" y="178"/>
                  </a:moveTo>
                  <a:lnTo>
                    <a:pt x="294" y="168"/>
                  </a:lnTo>
                  <a:lnTo>
                    <a:pt x="301" y="137"/>
                  </a:lnTo>
                  <a:lnTo>
                    <a:pt x="299" y="118"/>
                  </a:lnTo>
                  <a:lnTo>
                    <a:pt x="299" y="98"/>
                  </a:lnTo>
                  <a:lnTo>
                    <a:pt x="299" y="62"/>
                  </a:lnTo>
                  <a:lnTo>
                    <a:pt x="303" y="34"/>
                  </a:lnTo>
                  <a:lnTo>
                    <a:pt x="305" y="4"/>
                  </a:lnTo>
                  <a:lnTo>
                    <a:pt x="223" y="0"/>
                  </a:lnTo>
                  <a:lnTo>
                    <a:pt x="207" y="2"/>
                  </a:lnTo>
                  <a:lnTo>
                    <a:pt x="187" y="2"/>
                  </a:lnTo>
                  <a:lnTo>
                    <a:pt x="171" y="0"/>
                  </a:lnTo>
                  <a:lnTo>
                    <a:pt x="155" y="6"/>
                  </a:lnTo>
                  <a:lnTo>
                    <a:pt x="137" y="0"/>
                  </a:lnTo>
                  <a:lnTo>
                    <a:pt x="84" y="4"/>
                  </a:lnTo>
                  <a:lnTo>
                    <a:pt x="18" y="0"/>
                  </a:lnTo>
                  <a:lnTo>
                    <a:pt x="0" y="54"/>
                  </a:lnTo>
                  <a:lnTo>
                    <a:pt x="0" y="135"/>
                  </a:lnTo>
                  <a:lnTo>
                    <a:pt x="0" y="171"/>
                  </a:lnTo>
                  <a:lnTo>
                    <a:pt x="15" y="173"/>
                  </a:lnTo>
                  <a:lnTo>
                    <a:pt x="34" y="171"/>
                  </a:lnTo>
                  <a:lnTo>
                    <a:pt x="57" y="175"/>
                  </a:lnTo>
                  <a:lnTo>
                    <a:pt x="82" y="175"/>
                  </a:lnTo>
                  <a:lnTo>
                    <a:pt x="150" y="176"/>
                  </a:lnTo>
                  <a:lnTo>
                    <a:pt x="218" y="178"/>
                  </a:lnTo>
                  <a:lnTo>
                    <a:pt x="218" y="178"/>
                  </a:lnTo>
                  <a:lnTo>
                    <a:pt x="218" y="1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2">
              <a:extLst>
                <a:ext uri="{FF2B5EF4-FFF2-40B4-BE49-F238E27FC236}">
                  <a16:creationId xmlns:a16="http://schemas.microsoft.com/office/drawing/2014/main" id="{F21ADB3C-6B8B-8C2C-852F-948E2AA730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79531" y="11049584"/>
              <a:ext cx="912514" cy="770217"/>
            </a:xfrm>
            <a:custGeom>
              <a:avLst/>
              <a:gdLst>
                <a:gd name="T0" fmla="*/ 386 w 404"/>
                <a:gd name="T1" fmla="*/ 340 h 341"/>
                <a:gd name="T2" fmla="*/ 402 w 404"/>
                <a:gd name="T3" fmla="*/ 341 h 341"/>
                <a:gd name="T4" fmla="*/ 401 w 404"/>
                <a:gd name="T5" fmla="*/ 318 h 341"/>
                <a:gd name="T6" fmla="*/ 402 w 404"/>
                <a:gd name="T7" fmla="*/ 229 h 341"/>
                <a:gd name="T8" fmla="*/ 404 w 404"/>
                <a:gd name="T9" fmla="*/ 145 h 341"/>
                <a:gd name="T10" fmla="*/ 402 w 404"/>
                <a:gd name="T11" fmla="*/ 103 h 341"/>
                <a:gd name="T12" fmla="*/ 404 w 404"/>
                <a:gd name="T13" fmla="*/ 39 h 341"/>
                <a:gd name="T14" fmla="*/ 402 w 404"/>
                <a:gd name="T15" fmla="*/ 0 h 341"/>
                <a:gd name="T16" fmla="*/ 385 w 404"/>
                <a:gd name="T17" fmla="*/ 3 h 341"/>
                <a:gd name="T18" fmla="*/ 294 w 404"/>
                <a:gd name="T19" fmla="*/ 3 h 341"/>
                <a:gd name="T20" fmla="*/ 285 w 404"/>
                <a:gd name="T21" fmla="*/ 24 h 341"/>
                <a:gd name="T22" fmla="*/ 262 w 404"/>
                <a:gd name="T23" fmla="*/ 33 h 341"/>
                <a:gd name="T24" fmla="*/ 260 w 404"/>
                <a:gd name="T25" fmla="*/ 49 h 341"/>
                <a:gd name="T26" fmla="*/ 246 w 404"/>
                <a:gd name="T27" fmla="*/ 58 h 341"/>
                <a:gd name="T28" fmla="*/ 246 w 404"/>
                <a:gd name="T29" fmla="*/ 80 h 341"/>
                <a:gd name="T30" fmla="*/ 223 w 404"/>
                <a:gd name="T31" fmla="*/ 83 h 341"/>
                <a:gd name="T32" fmla="*/ 217 w 404"/>
                <a:gd name="T33" fmla="*/ 99 h 341"/>
                <a:gd name="T34" fmla="*/ 201 w 404"/>
                <a:gd name="T35" fmla="*/ 101 h 341"/>
                <a:gd name="T36" fmla="*/ 189 w 404"/>
                <a:gd name="T37" fmla="*/ 99 h 341"/>
                <a:gd name="T38" fmla="*/ 178 w 404"/>
                <a:gd name="T39" fmla="*/ 110 h 341"/>
                <a:gd name="T40" fmla="*/ 164 w 404"/>
                <a:gd name="T41" fmla="*/ 112 h 341"/>
                <a:gd name="T42" fmla="*/ 153 w 404"/>
                <a:gd name="T43" fmla="*/ 124 h 341"/>
                <a:gd name="T44" fmla="*/ 141 w 404"/>
                <a:gd name="T45" fmla="*/ 126 h 341"/>
                <a:gd name="T46" fmla="*/ 137 w 404"/>
                <a:gd name="T47" fmla="*/ 144 h 341"/>
                <a:gd name="T48" fmla="*/ 118 w 404"/>
                <a:gd name="T49" fmla="*/ 174 h 341"/>
                <a:gd name="T50" fmla="*/ 112 w 404"/>
                <a:gd name="T51" fmla="*/ 194 h 341"/>
                <a:gd name="T52" fmla="*/ 93 w 404"/>
                <a:gd name="T53" fmla="*/ 201 h 341"/>
                <a:gd name="T54" fmla="*/ 80 w 404"/>
                <a:gd name="T55" fmla="*/ 211 h 341"/>
                <a:gd name="T56" fmla="*/ 86 w 404"/>
                <a:gd name="T57" fmla="*/ 226 h 341"/>
                <a:gd name="T58" fmla="*/ 78 w 404"/>
                <a:gd name="T59" fmla="*/ 236 h 341"/>
                <a:gd name="T60" fmla="*/ 61 w 404"/>
                <a:gd name="T61" fmla="*/ 238 h 341"/>
                <a:gd name="T62" fmla="*/ 48 w 404"/>
                <a:gd name="T63" fmla="*/ 245 h 341"/>
                <a:gd name="T64" fmla="*/ 39 w 404"/>
                <a:gd name="T65" fmla="*/ 258 h 341"/>
                <a:gd name="T66" fmla="*/ 18 w 404"/>
                <a:gd name="T67" fmla="*/ 268 h 341"/>
                <a:gd name="T68" fmla="*/ 23 w 404"/>
                <a:gd name="T69" fmla="*/ 284 h 341"/>
                <a:gd name="T70" fmla="*/ 2 w 404"/>
                <a:gd name="T71" fmla="*/ 299 h 341"/>
                <a:gd name="T72" fmla="*/ 4 w 404"/>
                <a:gd name="T73" fmla="*/ 318 h 341"/>
                <a:gd name="T74" fmla="*/ 0 w 404"/>
                <a:gd name="T75" fmla="*/ 340 h 341"/>
                <a:gd name="T76" fmla="*/ 39 w 404"/>
                <a:gd name="T77" fmla="*/ 338 h 341"/>
                <a:gd name="T78" fmla="*/ 107 w 404"/>
                <a:gd name="T79" fmla="*/ 341 h 341"/>
                <a:gd name="T80" fmla="*/ 312 w 404"/>
                <a:gd name="T81" fmla="*/ 340 h 341"/>
                <a:gd name="T82" fmla="*/ 386 w 404"/>
                <a:gd name="T83" fmla="*/ 340 h 341"/>
                <a:gd name="T84" fmla="*/ 386 w 404"/>
                <a:gd name="T85" fmla="*/ 340 h 341"/>
                <a:gd name="T86" fmla="*/ 386 w 404"/>
                <a:gd name="T87" fmla="*/ 34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4" h="341">
                  <a:moveTo>
                    <a:pt x="386" y="340"/>
                  </a:moveTo>
                  <a:lnTo>
                    <a:pt x="402" y="341"/>
                  </a:lnTo>
                  <a:lnTo>
                    <a:pt x="401" y="318"/>
                  </a:lnTo>
                  <a:lnTo>
                    <a:pt x="402" y="229"/>
                  </a:lnTo>
                  <a:lnTo>
                    <a:pt x="404" y="145"/>
                  </a:lnTo>
                  <a:lnTo>
                    <a:pt x="402" y="103"/>
                  </a:lnTo>
                  <a:lnTo>
                    <a:pt x="404" y="39"/>
                  </a:lnTo>
                  <a:lnTo>
                    <a:pt x="402" y="0"/>
                  </a:lnTo>
                  <a:lnTo>
                    <a:pt x="385" y="3"/>
                  </a:lnTo>
                  <a:lnTo>
                    <a:pt x="294" y="3"/>
                  </a:lnTo>
                  <a:lnTo>
                    <a:pt x="285" y="24"/>
                  </a:lnTo>
                  <a:lnTo>
                    <a:pt x="262" y="33"/>
                  </a:lnTo>
                  <a:lnTo>
                    <a:pt x="260" y="49"/>
                  </a:lnTo>
                  <a:lnTo>
                    <a:pt x="246" y="58"/>
                  </a:lnTo>
                  <a:lnTo>
                    <a:pt x="246" y="80"/>
                  </a:lnTo>
                  <a:lnTo>
                    <a:pt x="223" y="83"/>
                  </a:lnTo>
                  <a:lnTo>
                    <a:pt x="217" y="99"/>
                  </a:lnTo>
                  <a:lnTo>
                    <a:pt x="201" y="101"/>
                  </a:lnTo>
                  <a:lnTo>
                    <a:pt x="189" y="99"/>
                  </a:lnTo>
                  <a:lnTo>
                    <a:pt x="178" y="110"/>
                  </a:lnTo>
                  <a:lnTo>
                    <a:pt x="164" y="112"/>
                  </a:lnTo>
                  <a:lnTo>
                    <a:pt x="153" y="124"/>
                  </a:lnTo>
                  <a:lnTo>
                    <a:pt x="141" y="126"/>
                  </a:lnTo>
                  <a:lnTo>
                    <a:pt x="137" y="144"/>
                  </a:lnTo>
                  <a:lnTo>
                    <a:pt x="118" y="174"/>
                  </a:lnTo>
                  <a:lnTo>
                    <a:pt x="112" y="194"/>
                  </a:lnTo>
                  <a:lnTo>
                    <a:pt x="93" y="201"/>
                  </a:lnTo>
                  <a:lnTo>
                    <a:pt x="80" y="211"/>
                  </a:lnTo>
                  <a:lnTo>
                    <a:pt x="86" y="226"/>
                  </a:lnTo>
                  <a:lnTo>
                    <a:pt x="78" y="236"/>
                  </a:lnTo>
                  <a:lnTo>
                    <a:pt x="61" y="238"/>
                  </a:lnTo>
                  <a:lnTo>
                    <a:pt x="48" y="245"/>
                  </a:lnTo>
                  <a:lnTo>
                    <a:pt x="39" y="258"/>
                  </a:lnTo>
                  <a:lnTo>
                    <a:pt x="18" y="268"/>
                  </a:lnTo>
                  <a:lnTo>
                    <a:pt x="23" y="284"/>
                  </a:lnTo>
                  <a:lnTo>
                    <a:pt x="2" y="299"/>
                  </a:lnTo>
                  <a:lnTo>
                    <a:pt x="4" y="318"/>
                  </a:lnTo>
                  <a:lnTo>
                    <a:pt x="0" y="340"/>
                  </a:lnTo>
                  <a:lnTo>
                    <a:pt x="39" y="338"/>
                  </a:lnTo>
                  <a:lnTo>
                    <a:pt x="107" y="341"/>
                  </a:lnTo>
                  <a:lnTo>
                    <a:pt x="312" y="340"/>
                  </a:lnTo>
                  <a:lnTo>
                    <a:pt x="386" y="340"/>
                  </a:lnTo>
                  <a:lnTo>
                    <a:pt x="386" y="340"/>
                  </a:lnTo>
                  <a:lnTo>
                    <a:pt x="386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3">
              <a:extLst>
                <a:ext uri="{FF2B5EF4-FFF2-40B4-BE49-F238E27FC236}">
                  <a16:creationId xmlns:a16="http://schemas.microsoft.com/office/drawing/2014/main" id="{BECB7143-25FC-0816-A560-7122CED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01865" y="10828232"/>
              <a:ext cx="756664" cy="686644"/>
            </a:xfrm>
            <a:custGeom>
              <a:avLst/>
              <a:gdLst>
                <a:gd name="T0" fmla="*/ 191 w 335"/>
                <a:gd name="T1" fmla="*/ 297 h 304"/>
                <a:gd name="T2" fmla="*/ 216 w 335"/>
                <a:gd name="T3" fmla="*/ 283 h 304"/>
                <a:gd name="T4" fmla="*/ 219 w 335"/>
                <a:gd name="T5" fmla="*/ 254 h 304"/>
                <a:gd name="T6" fmla="*/ 241 w 335"/>
                <a:gd name="T7" fmla="*/ 242 h 304"/>
                <a:gd name="T8" fmla="*/ 264 w 335"/>
                <a:gd name="T9" fmla="*/ 235 h 304"/>
                <a:gd name="T10" fmla="*/ 292 w 335"/>
                <a:gd name="T11" fmla="*/ 238 h 304"/>
                <a:gd name="T12" fmla="*/ 319 w 335"/>
                <a:gd name="T13" fmla="*/ 231 h 304"/>
                <a:gd name="T14" fmla="*/ 335 w 335"/>
                <a:gd name="T15" fmla="*/ 204 h 304"/>
                <a:gd name="T16" fmla="*/ 319 w 335"/>
                <a:gd name="T17" fmla="*/ 187 h 304"/>
                <a:gd name="T18" fmla="*/ 301 w 335"/>
                <a:gd name="T19" fmla="*/ 162 h 304"/>
                <a:gd name="T20" fmla="*/ 296 w 335"/>
                <a:gd name="T21" fmla="*/ 131 h 304"/>
                <a:gd name="T22" fmla="*/ 282 w 335"/>
                <a:gd name="T23" fmla="*/ 112 h 304"/>
                <a:gd name="T24" fmla="*/ 285 w 335"/>
                <a:gd name="T25" fmla="*/ 83 h 304"/>
                <a:gd name="T26" fmla="*/ 276 w 335"/>
                <a:gd name="T27" fmla="*/ 58 h 304"/>
                <a:gd name="T28" fmla="*/ 248 w 335"/>
                <a:gd name="T29" fmla="*/ 42 h 304"/>
                <a:gd name="T30" fmla="*/ 221 w 335"/>
                <a:gd name="T31" fmla="*/ 55 h 304"/>
                <a:gd name="T32" fmla="*/ 187 w 335"/>
                <a:gd name="T33" fmla="*/ 41 h 304"/>
                <a:gd name="T34" fmla="*/ 152 w 335"/>
                <a:gd name="T35" fmla="*/ 10 h 304"/>
                <a:gd name="T36" fmla="*/ 121 w 335"/>
                <a:gd name="T37" fmla="*/ 14 h 304"/>
                <a:gd name="T38" fmla="*/ 91 w 335"/>
                <a:gd name="T39" fmla="*/ 35 h 304"/>
                <a:gd name="T40" fmla="*/ 79 w 335"/>
                <a:gd name="T41" fmla="*/ 71 h 304"/>
                <a:gd name="T42" fmla="*/ 57 w 335"/>
                <a:gd name="T43" fmla="*/ 96 h 304"/>
                <a:gd name="T44" fmla="*/ 0 w 335"/>
                <a:gd name="T45" fmla="*/ 108 h 304"/>
                <a:gd name="T46" fmla="*/ 0 w 335"/>
                <a:gd name="T47" fmla="*/ 135 h 304"/>
                <a:gd name="T48" fmla="*/ 20 w 335"/>
                <a:gd name="T49" fmla="*/ 156 h 304"/>
                <a:gd name="T50" fmla="*/ 25 w 335"/>
                <a:gd name="T51" fmla="*/ 219 h 304"/>
                <a:gd name="T52" fmla="*/ 43 w 335"/>
                <a:gd name="T53" fmla="*/ 240 h 304"/>
                <a:gd name="T54" fmla="*/ 63 w 335"/>
                <a:gd name="T55" fmla="*/ 261 h 304"/>
                <a:gd name="T56" fmla="*/ 82 w 335"/>
                <a:gd name="T57" fmla="*/ 279 h 304"/>
                <a:gd name="T58" fmla="*/ 109 w 335"/>
                <a:gd name="T59" fmla="*/ 283 h 304"/>
                <a:gd name="T60" fmla="*/ 134 w 335"/>
                <a:gd name="T61" fmla="*/ 290 h 304"/>
                <a:gd name="T62" fmla="*/ 162 w 335"/>
                <a:gd name="T63" fmla="*/ 293 h 304"/>
                <a:gd name="T64" fmla="*/ 180 w 335"/>
                <a:gd name="T65" fmla="*/ 304 h 304"/>
                <a:gd name="T66" fmla="*/ 180 w 335"/>
                <a:gd name="T67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5" h="304">
                  <a:moveTo>
                    <a:pt x="180" y="304"/>
                  </a:moveTo>
                  <a:lnTo>
                    <a:pt x="191" y="297"/>
                  </a:lnTo>
                  <a:lnTo>
                    <a:pt x="202" y="288"/>
                  </a:lnTo>
                  <a:lnTo>
                    <a:pt x="216" y="283"/>
                  </a:lnTo>
                  <a:lnTo>
                    <a:pt x="218" y="267"/>
                  </a:lnTo>
                  <a:lnTo>
                    <a:pt x="219" y="254"/>
                  </a:lnTo>
                  <a:lnTo>
                    <a:pt x="234" y="251"/>
                  </a:lnTo>
                  <a:lnTo>
                    <a:pt x="241" y="242"/>
                  </a:lnTo>
                  <a:lnTo>
                    <a:pt x="251" y="236"/>
                  </a:lnTo>
                  <a:lnTo>
                    <a:pt x="264" y="235"/>
                  </a:lnTo>
                  <a:lnTo>
                    <a:pt x="280" y="236"/>
                  </a:lnTo>
                  <a:lnTo>
                    <a:pt x="292" y="238"/>
                  </a:lnTo>
                  <a:lnTo>
                    <a:pt x="307" y="236"/>
                  </a:lnTo>
                  <a:lnTo>
                    <a:pt x="319" y="231"/>
                  </a:lnTo>
                  <a:lnTo>
                    <a:pt x="330" y="224"/>
                  </a:lnTo>
                  <a:lnTo>
                    <a:pt x="335" y="204"/>
                  </a:lnTo>
                  <a:lnTo>
                    <a:pt x="324" y="197"/>
                  </a:lnTo>
                  <a:lnTo>
                    <a:pt x="319" y="187"/>
                  </a:lnTo>
                  <a:lnTo>
                    <a:pt x="307" y="172"/>
                  </a:lnTo>
                  <a:lnTo>
                    <a:pt x="301" y="162"/>
                  </a:lnTo>
                  <a:lnTo>
                    <a:pt x="301" y="146"/>
                  </a:lnTo>
                  <a:lnTo>
                    <a:pt x="296" y="131"/>
                  </a:lnTo>
                  <a:lnTo>
                    <a:pt x="291" y="122"/>
                  </a:lnTo>
                  <a:lnTo>
                    <a:pt x="282" y="112"/>
                  </a:lnTo>
                  <a:lnTo>
                    <a:pt x="283" y="96"/>
                  </a:lnTo>
                  <a:lnTo>
                    <a:pt x="285" y="83"/>
                  </a:lnTo>
                  <a:lnTo>
                    <a:pt x="283" y="69"/>
                  </a:lnTo>
                  <a:lnTo>
                    <a:pt x="276" y="58"/>
                  </a:lnTo>
                  <a:lnTo>
                    <a:pt x="264" y="51"/>
                  </a:lnTo>
                  <a:lnTo>
                    <a:pt x="248" y="42"/>
                  </a:lnTo>
                  <a:lnTo>
                    <a:pt x="232" y="48"/>
                  </a:lnTo>
                  <a:lnTo>
                    <a:pt x="221" y="55"/>
                  </a:lnTo>
                  <a:lnTo>
                    <a:pt x="205" y="57"/>
                  </a:lnTo>
                  <a:lnTo>
                    <a:pt x="187" y="41"/>
                  </a:lnTo>
                  <a:lnTo>
                    <a:pt x="169" y="23"/>
                  </a:lnTo>
                  <a:lnTo>
                    <a:pt x="152" y="10"/>
                  </a:lnTo>
                  <a:lnTo>
                    <a:pt x="137" y="0"/>
                  </a:lnTo>
                  <a:lnTo>
                    <a:pt x="121" y="14"/>
                  </a:lnTo>
                  <a:lnTo>
                    <a:pt x="114" y="26"/>
                  </a:lnTo>
                  <a:lnTo>
                    <a:pt x="91" y="35"/>
                  </a:lnTo>
                  <a:lnTo>
                    <a:pt x="91" y="58"/>
                  </a:lnTo>
                  <a:lnTo>
                    <a:pt x="79" y="71"/>
                  </a:lnTo>
                  <a:lnTo>
                    <a:pt x="64" y="85"/>
                  </a:lnTo>
                  <a:lnTo>
                    <a:pt x="57" y="96"/>
                  </a:lnTo>
                  <a:lnTo>
                    <a:pt x="11" y="98"/>
                  </a:lnTo>
                  <a:lnTo>
                    <a:pt x="0" y="108"/>
                  </a:lnTo>
                  <a:lnTo>
                    <a:pt x="11" y="122"/>
                  </a:lnTo>
                  <a:lnTo>
                    <a:pt x="0" y="135"/>
                  </a:lnTo>
                  <a:lnTo>
                    <a:pt x="9" y="146"/>
                  </a:lnTo>
                  <a:lnTo>
                    <a:pt x="20" y="156"/>
                  </a:lnTo>
                  <a:lnTo>
                    <a:pt x="20" y="208"/>
                  </a:lnTo>
                  <a:lnTo>
                    <a:pt x="25" y="219"/>
                  </a:lnTo>
                  <a:lnTo>
                    <a:pt x="38" y="226"/>
                  </a:lnTo>
                  <a:lnTo>
                    <a:pt x="43" y="240"/>
                  </a:lnTo>
                  <a:lnTo>
                    <a:pt x="50" y="254"/>
                  </a:lnTo>
                  <a:lnTo>
                    <a:pt x="63" y="261"/>
                  </a:lnTo>
                  <a:lnTo>
                    <a:pt x="73" y="272"/>
                  </a:lnTo>
                  <a:lnTo>
                    <a:pt x="82" y="279"/>
                  </a:lnTo>
                  <a:lnTo>
                    <a:pt x="95" y="284"/>
                  </a:lnTo>
                  <a:lnTo>
                    <a:pt x="109" y="283"/>
                  </a:lnTo>
                  <a:lnTo>
                    <a:pt x="120" y="292"/>
                  </a:lnTo>
                  <a:lnTo>
                    <a:pt x="134" y="290"/>
                  </a:lnTo>
                  <a:lnTo>
                    <a:pt x="150" y="288"/>
                  </a:lnTo>
                  <a:lnTo>
                    <a:pt x="162" y="293"/>
                  </a:lnTo>
                  <a:lnTo>
                    <a:pt x="175" y="297"/>
                  </a:lnTo>
                  <a:lnTo>
                    <a:pt x="180" y="304"/>
                  </a:lnTo>
                  <a:lnTo>
                    <a:pt x="180" y="304"/>
                  </a:lnTo>
                  <a:lnTo>
                    <a:pt x="180" y="3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4">
              <a:extLst>
                <a:ext uri="{FF2B5EF4-FFF2-40B4-BE49-F238E27FC236}">
                  <a16:creationId xmlns:a16="http://schemas.microsoft.com/office/drawing/2014/main" id="{98FDF233-F5AA-B0F4-4556-62C9A6938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74789" y="10722074"/>
              <a:ext cx="582744" cy="571451"/>
            </a:xfrm>
            <a:custGeom>
              <a:avLst/>
              <a:gdLst>
                <a:gd name="T0" fmla="*/ 166 w 258"/>
                <a:gd name="T1" fmla="*/ 251 h 253"/>
                <a:gd name="T2" fmla="*/ 176 w 258"/>
                <a:gd name="T3" fmla="*/ 242 h 253"/>
                <a:gd name="T4" fmla="*/ 184 w 258"/>
                <a:gd name="T5" fmla="*/ 232 h 253"/>
                <a:gd name="T6" fmla="*/ 185 w 258"/>
                <a:gd name="T7" fmla="*/ 219 h 253"/>
                <a:gd name="T8" fmla="*/ 200 w 258"/>
                <a:gd name="T9" fmla="*/ 207 h 253"/>
                <a:gd name="T10" fmla="*/ 212 w 258"/>
                <a:gd name="T11" fmla="*/ 193 h 253"/>
                <a:gd name="T12" fmla="*/ 223 w 258"/>
                <a:gd name="T13" fmla="*/ 182 h 253"/>
                <a:gd name="T14" fmla="*/ 233 w 258"/>
                <a:gd name="T15" fmla="*/ 127 h 253"/>
                <a:gd name="T16" fmla="*/ 258 w 258"/>
                <a:gd name="T17" fmla="*/ 125 h 253"/>
                <a:gd name="T18" fmla="*/ 251 w 258"/>
                <a:gd name="T19" fmla="*/ 114 h 253"/>
                <a:gd name="T20" fmla="*/ 239 w 258"/>
                <a:gd name="T21" fmla="*/ 105 h 253"/>
                <a:gd name="T22" fmla="*/ 226 w 258"/>
                <a:gd name="T23" fmla="*/ 104 h 253"/>
                <a:gd name="T24" fmla="*/ 221 w 258"/>
                <a:gd name="T25" fmla="*/ 91 h 253"/>
                <a:gd name="T26" fmla="*/ 216 w 258"/>
                <a:gd name="T27" fmla="*/ 77 h 253"/>
                <a:gd name="T28" fmla="*/ 212 w 258"/>
                <a:gd name="T29" fmla="*/ 61 h 253"/>
                <a:gd name="T30" fmla="*/ 203 w 258"/>
                <a:gd name="T31" fmla="*/ 50 h 253"/>
                <a:gd name="T32" fmla="*/ 194 w 258"/>
                <a:gd name="T33" fmla="*/ 41 h 253"/>
                <a:gd name="T34" fmla="*/ 157 w 258"/>
                <a:gd name="T35" fmla="*/ 40 h 253"/>
                <a:gd name="T36" fmla="*/ 136 w 258"/>
                <a:gd name="T37" fmla="*/ 25 h 253"/>
                <a:gd name="T38" fmla="*/ 128 w 258"/>
                <a:gd name="T39" fmla="*/ 4 h 253"/>
                <a:gd name="T40" fmla="*/ 105 w 258"/>
                <a:gd name="T41" fmla="*/ 6 h 253"/>
                <a:gd name="T42" fmla="*/ 73 w 258"/>
                <a:gd name="T43" fmla="*/ 0 h 253"/>
                <a:gd name="T44" fmla="*/ 48 w 258"/>
                <a:gd name="T45" fmla="*/ 0 h 253"/>
                <a:gd name="T46" fmla="*/ 14 w 258"/>
                <a:gd name="T47" fmla="*/ 4 h 253"/>
                <a:gd name="T48" fmla="*/ 14 w 258"/>
                <a:gd name="T49" fmla="*/ 29 h 253"/>
                <a:gd name="T50" fmla="*/ 14 w 258"/>
                <a:gd name="T51" fmla="*/ 43 h 253"/>
                <a:gd name="T52" fmla="*/ 14 w 258"/>
                <a:gd name="T53" fmla="*/ 59 h 253"/>
                <a:gd name="T54" fmla="*/ 14 w 258"/>
                <a:gd name="T55" fmla="*/ 95 h 253"/>
                <a:gd name="T56" fmla="*/ 2 w 258"/>
                <a:gd name="T57" fmla="*/ 105 h 253"/>
                <a:gd name="T58" fmla="*/ 0 w 258"/>
                <a:gd name="T59" fmla="*/ 125 h 253"/>
                <a:gd name="T60" fmla="*/ 4 w 258"/>
                <a:gd name="T61" fmla="*/ 153 h 253"/>
                <a:gd name="T62" fmla="*/ 13 w 258"/>
                <a:gd name="T63" fmla="*/ 184 h 253"/>
                <a:gd name="T64" fmla="*/ 13 w 258"/>
                <a:gd name="T65" fmla="*/ 207 h 253"/>
                <a:gd name="T66" fmla="*/ 11 w 258"/>
                <a:gd name="T67" fmla="*/ 250 h 253"/>
                <a:gd name="T68" fmla="*/ 68 w 258"/>
                <a:gd name="T69" fmla="*/ 253 h 253"/>
                <a:gd name="T70" fmla="*/ 123 w 258"/>
                <a:gd name="T71" fmla="*/ 253 h 253"/>
                <a:gd name="T72" fmla="*/ 166 w 258"/>
                <a:gd name="T73" fmla="*/ 251 h 253"/>
                <a:gd name="T74" fmla="*/ 166 w 258"/>
                <a:gd name="T75" fmla="*/ 251 h 253"/>
                <a:gd name="T76" fmla="*/ 166 w 258"/>
                <a:gd name="T77" fmla="*/ 25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8" h="253">
                  <a:moveTo>
                    <a:pt x="166" y="251"/>
                  </a:moveTo>
                  <a:lnTo>
                    <a:pt x="176" y="242"/>
                  </a:lnTo>
                  <a:lnTo>
                    <a:pt x="184" y="232"/>
                  </a:lnTo>
                  <a:lnTo>
                    <a:pt x="185" y="219"/>
                  </a:lnTo>
                  <a:lnTo>
                    <a:pt x="200" y="207"/>
                  </a:lnTo>
                  <a:lnTo>
                    <a:pt x="212" y="193"/>
                  </a:lnTo>
                  <a:lnTo>
                    <a:pt x="223" y="182"/>
                  </a:lnTo>
                  <a:lnTo>
                    <a:pt x="233" y="127"/>
                  </a:lnTo>
                  <a:lnTo>
                    <a:pt x="258" y="125"/>
                  </a:lnTo>
                  <a:lnTo>
                    <a:pt x="251" y="114"/>
                  </a:lnTo>
                  <a:lnTo>
                    <a:pt x="239" y="105"/>
                  </a:lnTo>
                  <a:lnTo>
                    <a:pt x="226" y="104"/>
                  </a:lnTo>
                  <a:lnTo>
                    <a:pt x="221" y="91"/>
                  </a:lnTo>
                  <a:lnTo>
                    <a:pt x="216" y="77"/>
                  </a:lnTo>
                  <a:lnTo>
                    <a:pt x="212" y="61"/>
                  </a:lnTo>
                  <a:lnTo>
                    <a:pt x="203" y="50"/>
                  </a:lnTo>
                  <a:lnTo>
                    <a:pt x="194" y="41"/>
                  </a:lnTo>
                  <a:lnTo>
                    <a:pt x="157" y="40"/>
                  </a:lnTo>
                  <a:lnTo>
                    <a:pt x="136" y="25"/>
                  </a:lnTo>
                  <a:lnTo>
                    <a:pt x="128" y="4"/>
                  </a:lnTo>
                  <a:lnTo>
                    <a:pt x="105" y="6"/>
                  </a:lnTo>
                  <a:lnTo>
                    <a:pt x="73" y="0"/>
                  </a:lnTo>
                  <a:lnTo>
                    <a:pt x="48" y="0"/>
                  </a:lnTo>
                  <a:lnTo>
                    <a:pt x="14" y="4"/>
                  </a:lnTo>
                  <a:lnTo>
                    <a:pt x="14" y="29"/>
                  </a:lnTo>
                  <a:lnTo>
                    <a:pt x="14" y="43"/>
                  </a:lnTo>
                  <a:lnTo>
                    <a:pt x="14" y="59"/>
                  </a:lnTo>
                  <a:lnTo>
                    <a:pt x="14" y="95"/>
                  </a:lnTo>
                  <a:lnTo>
                    <a:pt x="2" y="105"/>
                  </a:lnTo>
                  <a:lnTo>
                    <a:pt x="0" y="125"/>
                  </a:lnTo>
                  <a:lnTo>
                    <a:pt x="4" y="153"/>
                  </a:lnTo>
                  <a:lnTo>
                    <a:pt x="13" y="184"/>
                  </a:lnTo>
                  <a:lnTo>
                    <a:pt x="13" y="207"/>
                  </a:lnTo>
                  <a:lnTo>
                    <a:pt x="11" y="250"/>
                  </a:lnTo>
                  <a:lnTo>
                    <a:pt x="68" y="253"/>
                  </a:lnTo>
                  <a:lnTo>
                    <a:pt x="123" y="253"/>
                  </a:lnTo>
                  <a:lnTo>
                    <a:pt x="166" y="251"/>
                  </a:lnTo>
                  <a:lnTo>
                    <a:pt x="166" y="251"/>
                  </a:lnTo>
                  <a:lnTo>
                    <a:pt x="16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">
              <a:extLst>
                <a:ext uri="{FF2B5EF4-FFF2-40B4-BE49-F238E27FC236}">
                  <a16:creationId xmlns:a16="http://schemas.microsoft.com/office/drawing/2014/main" id="{79344180-0169-7AEA-6D13-C4DA6956FC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46042" y="11828836"/>
              <a:ext cx="783769" cy="912514"/>
            </a:xfrm>
            <a:custGeom>
              <a:avLst/>
              <a:gdLst>
                <a:gd name="T0" fmla="*/ 312 w 347"/>
                <a:gd name="T1" fmla="*/ 404 h 404"/>
                <a:gd name="T2" fmla="*/ 308 w 347"/>
                <a:gd name="T3" fmla="*/ 386 h 404"/>
                <a:gd name="T4" fmla="*/ 296 w 347"/>
                <a:gd name="T5" fmla="*/ 379 h 404"/>
                <a:gd name="T6" fmla="*/ 280 w 347"/>
                <a:gd name="T7" fmla="*/ 374 h 404"/>
                <a:gd name="T8" fmla="*/ 262 w 347"/>
                <a:gd name="T9" fmla="*/ 368 h 404"/>
                <a:gd name="T10" fmla="*/ 257 w 347"/>
                <a:gd name="T11" fmla="*/ 354 h 404"/>
                <a:gd name="T12" fmla="*/ 244 w 347"/>
                <a:gd name="T13" fmla="*/ 352 h 404"/>
                <a:gd name="T14" fmla="*/ 232 w 347"/>
                <a:gd name="T15" fmla="*/ 342 h 404"/>
                <a:gd name="T16" fmla="*/ 221 w 347"/>
                <a:gd name="T17" fmla="*/ 327 h 404"/>
                <a:gd name="T18" fmla="*/ 210 w 347"/>
                <a:gd name="T19" fmla="*/ 304 h 404"/>
                <a:gd name="T20" fmla="*/ 216 w 347"/>
                <a:gd name="T21" fmla="*/ 288 h 404"/>
                <a:gd name="T22" fmla="*/ 230 w 347"/>
                <a:gd name="T23" fmla="*/ 286 h 404"/>
                <a:gd name="T24" fmla="*/ 228 w 347"/>
                <a:gd name="T25" fmla="*/ 267 h 404"/>
                <a:gd name="T26" fmla="*/ 237 w 347"/>
                <a:gd name="T27" fmla="*/ 251 h 404"/>
                <a:gd name="T28" fmla="*/ 235 w 347"/>
                <a:gd name="T29" fmla="*/ 235 h 404"/>
                <a:gd name="T30" fmla="*/ 248 w 347"/>
                <a:gd name="T31" fmla="*/ 237 h 404"/>
                <a:gd name="T32" fmla="*/ 264 w 347"/>
                <a:gd name="T33" fmla="*/ 222 h 404"/>
                <a:gd name="T34" fmla="*/ 278 w 347"/>
                <a:gd name="T35" fmla="*/ 228 h 404"/>
                <a:gd name="T36" fmla="*/ 292 w 347"/>
                <a:gd name="T37" fmla="*/ 222 h 404"/>
                <a:gd name="T38" fmla="*/ 303 w 347"/>
                <a:gd name="T39" fmla="*/ 213 h 404"/>
                <a:gd name="T40" fmla="*/ 314 w 347"/>
                <a:gd name="T41" fmla="*/ 206 h 404"/>
                <a:gd name="T42" fmla="*/ 308 w 347"/>
                <a:gd name="T43" fmla="*/ 192 h 404"/>
                <a:gd name="T44" fmla="*/ 301 w 347"/>
                <a:gd name="T45" fmla="*/ 176 h 404"/>
                <a:gd name="T46" fmla="*/ 280 w 347"/>
                <a:gd name="T47" fmla="*/ 173 h 404"/>
                <a:gd name="T48" fmla="*/ 267 w 347"/>
                <a:gd name="T49" fmla="*/ 165 h 404"/>
                <a:gd name="T50" fmla="*/ 253 w 347"/>
                <a:gd name="T51" fmla="*/ 165 h 404"/>
                <a:gd name="T52" fmla="*/ 246 w 347"/>
                <a:gd name="T53" fmla="*/ 155 h 404"/>
                <a:gd name="T54" fmla="*/ 241 w 347"/>
                <a:gd name="T55" fmla="*/ 142 h 404"/>
                <a:gd name="T56" fmla="*/ 246 w 347"/>
                <a:gd name="T57" fmla="*/ 126 h 404"/>
                <a:gd name="T58" fmla="*/ 251 w 347"/>
                <a:gd name="T59" fmla="*/ 114 h 404"/>
                <a:gd name="T60" fmla="*/ 242 w 347"/>
                <a:gd name="T61" fmla="*/ 100 h 404"/>
                <a:gd name="T62" fmla="*/ 237 w 347"/>
                <a:gd name="T63" fmla="*/ 89 h 404"/>
                <a:gd name="T64" fmla="*/ 235 w 347"/>
                <a:gd name="T65" fmla="*/ 76 h 404"/>
                <a:gd name="T66" fmla="*/ 228 w 347"/>
                <a:gd name="T67" fmla="*/ 62 h 404"/>
                <a:gd name="T68" fmla="*/ 217 w 347"/>
                <a:gd name="T69" fmla="*/ 48 h 404"/>
                <a:gd name="T70" fmla="*/ 212 w 347"/>
                <a:gd name="T71" fmla="*/ 37 h 404"/>
                <a:gd name="T72" fmla="*/ 200 w 347"/>
                <a:gd name="T73" fmla="*/ 30 h 404"/>
                <a:gd name="T74" fmla="*/ 191 w 347"/>
                <a:gd name="T75" fmla="*/ 16 h 404"/>
                <a:gd name="T76" fmla="*/ 178 w 347"/>
                <a:gd name="T77" fmla="*/ 18 h 404"/>
                <a:gd name="T78" fmla="*/ 159 w 347"/>
                <a:gd name="T79" fmla="*/ 18 h 404"/>
                <a:gd name="T80" fmla="*/ 150 w 347"/>
                <a:gd name="T81" fmla="*/ 11 h 404"/>
                <a:gd name="T82" fmla="*/ 139 w 347"/>
                <a:gd name="T83" fmla="*/ 0 h 404"/>
                <a:gd name="T84" fmla="*/ 134 w 347"/>
                <a:gd name="T85" fmla="*/ 35 h 404"/>
                <a:gd name="T86" fmla="*/ 57 w 347"/>
                <a:gd name="T87" fmla="*/ 32 h 404"/>
                <a:gd name="T88" fmla="*/ 6 w 347"/>
                <a:gd name="T89" fmla="*/ 32 h 404"/>
                <a:gd name="T90" fmla="*/ 4 w 347"/>
                <a:gd name="T91" fmla="*/ 126 h 404"/>
                <a:gd name="T92" fmla="*/ 2 w 347"/>
                <a:gd name="T93" fmla="*/ 235 h 404"/>
                <a:gd name="T94" fmla="*/ 6 w 347"/>
                <a:gd name="T95" fmla="*/ 265 h 404"/>
                <a:gd name="T96" fmla="*/ 4 w 347"/>
                <a:gd name="T97" fmla="*/ 308 h 404"/>
                <a:gd name="T98" fmla="*/ 0 w 347"/>
                <a:gd name="T99" fmla="*/ 384 h 404"/>
                <a:gd name="T100" fmla="*/ 61 w 347"/>
                <a:gd name="T101" fmla="*/ 388 h 404"/>
                <a:gd name="T102" fmla="*/ 312 w 347"/>
                <a:gd name="T103" fmla="*/ 404 h 404"/>
                <a:gd name="T104" fmla="*/ 312 w 347"/>
                <a:gd name="T105" fmla="*/ 404 h 404"/>
                <a:gd name="T106" fmla="*/ 312 w 347"/>
                <a:gd name="T107" fmla="*/ 404 h 404"/>
                <a:gd name="T108" fmla="*/ 347 w 347"/>
                <a:gd name="T109" fmla="*/ 402 h 404"/>
                <a:gd name="T110" fmla="*/ 333 w 347"/>
                <a:gd name="T111" fmla="*/ 397 h 404"/>
                <a:gd name="T112" fmla="*/ 347 w 347"/>
                <a:gd name="T113" fmla="*/ 402 h 404"/>
                <a:gd name="T114" fmla="*/ 347 w 347"/>
                <a:gd name="T115" fmla="*/ 402 h 404"/>
                <a:gd name="T116" fmla="*/ 347 w 347"/>
                <a:gd name="T117" fmla="*/ 402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7" h="404">
                  <a:moveTo>
                    <a:pt x="312" y="404"/>
                  </a:moveTo>
                  <a:lnTo>
                    <a:pt x="308" y="386"/>
                  </a:lnTo>
                  <a:lnTo>
                    <a:pt x="296" y="379"/>
                  </a:lnTo>
                  <a:lnTo>
                    <a:pt x="280" y="374"/>
                  </a:lnTo>
                  <a:lnTo>
                    <a:pt x="262" y="368"/>
                  </a:lnTo>
                  <a:lnTo>
                    <a:pt x="257" y="354"/>
                  </a:lnTo>
                  <a:lnTo>
                    <a:pt x="244" y="352"/>
                  </a:lnTo>
                  <a:lnTo>
                    <a:pt x="232" y="342"/>
                  </a:lnTo>
                  <a:lnTo>
                    <a:pt x="221" y="327"/>
                  </a:lnTo>
                  <a:lnTo>
                    <a:pt x="210" y="304"/>
                  </a:lnTo>
                  <a:lnTo>
                    <a:pt x="216" y="288"/>
                  </a:lnTo>
                  <a:lnTo>
                    <a:pt x="230" y="286"/>
                  </a:lnTo>
                  <a:lnTo>
                    <a:pt x="228" y="267"/>
                  </a:lnTo>
                  <a:lnTo>
                    <a:pt x="237" y="251"/>
                  </a:lnTo>
                  <a:lnTo>
                    <a:pt x="235" y="235"/>
                  </a:lnTo>
                  <a:lnTo>
                    <a:pt x="248" y="237"/>
                  </a:lnTo>
                  <a:lnTo>
                    <a:pt x="264" y="222"/>
                  </a:lnTo>
                  <a:lnTo>
                    <a:pt x="278" y="228"/>
                  </a:lnTo>
                  <a:lnTo>
                    <a:pt x="292" y="222"/>
                  </a:lnTo>
                  <a:lnTo>
                    <a:pt x="303" y="213"/>
                  </a:lnTo>
                  <a:lnTo>
                    <a:pt x="314" y="206"/>
                  </a:lnTo>
                  <a:lnTo>
                    <a:pt x="308" y="192"/>
                  </a:lnTo>
                  <a:lnTo>
                    <a:pt x="301" y="176"/>
                  </a:lnTo>
                  <a:lnTo>
                    <a:pt x="280" y="173"/>
                  </a:lnTo>
                  <a:lnTo>
                    <a:pt x="267" y="165"/>
                  </a:lnTo>
                  <a:lnTo>
                    <a:pt x="253" y="165"/>
                  </a:lnTo>
                  <a:lnTo>
                    <a:pt x="246" y="155"/>
                  </a:lnTo>
                  <a:lnTo>
                    <a:pt x="241" y="142"/>
                  </a:lnTo>
                  <a:lnTo>
                    <a:pt x="246" y="126"/>
                  </a:lnTo>
                  <a:lnTo>
                    <a:pt x="251" y="114"/>
                  </a:lnTo>
                  <a:lnTo>
                    <a:pt x="242" y="100"/>
                  </a:lnTo>
                  <a:lnTo>
                    <a:pt x="237" y="89"/>
                  </a:lnTo>
                  <a:lnTo>
                    <a:pt x="235" y="76"/>
                  </a:lnTo>
                  <a:lnTo>
                    <a:pt x="228" y="62"/>
                  </a:lnTo>
                  <a:lnTo>
                    <a:pt x="217" y="48"/>
                  </a:lnTo>
                  <a:lnTo>
                    <a:pt x="212" y="37"/>
                  </a:lnTo>
                  <a:lnTo>
                    <a:pt x="200" y="30"/>
                  </a:lnTo>
                  <a:lnTo>
                    <a:pt x="191" y="16"/>
                  </a:lnTo>
                  <a:lnTo>
                    <a:pt x="178" y="18"/>
                  </a:lnTo>
                  <a:lnTo>
                    <a:pt x="159" y="18"/>
                  </a:lnTo>
                  <a:lnTo>
                    <a:pt x="150" y="11"/>
                  </a:lnTo>
                  <a:lnTo>
                    <a:pt x="139" y="0"/>
                  </a:lnTo>
                  <a:lnTo>
                    <a:pt x="134" y="35"/>
                  </a:lnTo>
                  <a:lnTo>
                    <a:pt x="57" y="32"/>
                  </a:lnTo>
                  <a:lnTo>
                    <a:pt x="6" y="32"/>
                  </a:lnTo>
                  <a:lnTo>
                    <a:pt x="4" y="126"/>
                  </a:lnTo>
                  <a:lnTo>
                    <a:pt x="2" y="235"/>
                  </a:lnTo>
                  <a:lnTo>
                    <a:pt x="6" y="265"/>
                  </a:lnTo>
                  <a:lnTo>
                    <a:pt x="4" y="308"/>
                  </a:lnTo>
                  <a:lnTo>
                    <a:pt x="0" y="384"/>
                  </a:lnTo>
                  <a:lnTo>
                    <a:pt x="61" y="388"/>
                  </a:lnTo>
                  <a:lnTo>
                    <a:pt x="312" y="404"/>
                  </a:lnTo>
                  <a:lnTo>
                    <a:pt x="312" y="404"/>
                  </a:lnTo>
                  <a:lnTo>
                    <a:pt x="312" y="404"/>
                  </a:lnTo>
                  <a:close/>
                  <a:moveTo>
                    <a:pt x="347" y="402"/>
                  </a:moveTo>
                  <a:lnTo>
                    <a:pt x="333" y="397"/>
                  </a:lnTo>
                  <a:lnTo>
                    <a:pt x="347" y="402"/>
                  </a:lnTo>
                  <a:lnTo>
                    <a:pt x="347" y="402"/>
                  </a:lnTo>
                  <a:lnTo>
                    <a:pt x="347" y="4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">
              <a:extLst>
                <a:ext uri="{FF2B5EF4-FFF2-40B4-BE49-F238E27FC236}">
                  <a16:creationId xmlns:a16="http://schemas.microsoft.com/office/drawing/2014/main" id="{E5D87486-8026-8141-2DFA-DA61ABEC30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30625" y="11575862"/>
              <a:ext cx="1005121" cy="1258095"/>
            </a:xfrm>
            <a:custGeom>
              <a:avLst/>
              <a:gdLst>
                <a:gd name="T0" fmla="*/ 445 w 445"/>
                <a:gd name="T1" fmla="*/ 557 h 557"/>
                <a:gd name="T2" fmla="*/ 441 w 445"/>
                <a:gd name="T3" fmla="*/ 523 h 557"/>
                <a:gd name="T4" fmla="*/ 434 w 445"/>
                <a:gd name="T5" fmla="*/ 489 h 557"/>
                <a:gd name="T6" fmla="*/ 434 w 445"/>
                <a:gd name="T7" fmla="*/ 455 h 557"/>
                <a:gd name="T8" fmla="*/ 429 w 445"/>
                <a:gd name="T9" fmla="*/ 441 h 557"/>
                <a:gd name="T10" fmla="*/ 441 w 445"/>
                <a:gd name="T11" fmla="*/ 429 h 557"/>
                <a:gd name="T12" fmla="*/ 425 w 445"/>
                <a:gd name="T13" fmla="*/ 418 h 557"/>
                <a:gd name="T14" fmla="*/ 423 w 445"/>
                <a:gd name="T15" fmla="*/ 334 h 557"/>
                <a:gd name="T16" fmla="*/ 379 w 445"/>
                <a:gd name="T17" fmla="*/ 334 h 557"/>
                <a:gd name="T18" fmla="*/ 379 w 445"/>
                <a:gd name="T19" fmla="*/ 224 h 557"/>
                <a:gd name="T20" fmla="*/ 381 w 445"/>
                <a:gd name="T21" fmla="*/ 203 h 557"/>
                <a:gd name="T22" fmla="*/ 356 w 445"/>
                <a:gd name="T23" fmla="*/ 203 h 557"/>
                <a:gd name="T24" fmla="*/ 341 w 445"/>
                <a:gd name="T25" fmla="*/ 181 h 557"/>
                <a:gd name="T26" fmla="*/ 331 w 445"/>
                <a:gd name="T27" fmla="*/ 167 h 557"/>
                <a:gd name="T28" fmla="*/ 313 w 445"/>
                <a:gd name="T29" fmla="*/ 158 h 557"/>
                <a:gd name="T30" fmla="*/ 304 w 445"/>
                <a:gd name="T31" fmla="*/ 155 h 557"/>
                <a:gd name="T32" fmla="*/ 277 w 445"/>
                <a:gd name="T33" fmla="*/ 103 h 557"/>
                <a:gd name="T34" fmla="*/ 270 w 445"/>
                <a:gd name="T35" fmla="*/ 85 h 557"/>
                <a:gd name="T36" fmla="*/ 233 w 445"/>
                <a:gd name="T37" fmla="*/ 0 h 557"/>
                <a:gd name="T38" fmla="*/ 183 w 445"/>
                <a:gd name="T39" fmla="*/ 0 h 557"/>
                <a:gd name="T40" fmla="*/ 0 w 445"/>
                <a:gd name="T41" fmla="*/ 3 h 557"/>
                <a:gd name="T42" fmla="*/ 1 w 445"/>
                <a:gd name="T43" fmla="*/ 169 h 557"/>
                <a:gd name="T44" fmla="*/ 0 w 445"/>
                <a:gd name="T45" fmla="*/ 233 h 557"/>
                <a:gd name="T46" fmla="*/ 1 w 445"/>
                <a:gd name="T47" fmla="*/ 295 h 557"/>
                <a:gd name="T48" fmla="*/ 101 w 445"/>
                <a:gd name="T49" fmla="*/ 325 h 557"/>
                <a:gd name="T50" fmla="*/ 106 w 445"/>
                <a:gd name="T51" fmla="*/ 343 h 557"/>
                <a:gd name="T52" fmla="*/ 110 w 445"/>
                <a:gd name="T53" fmla="*/ 356 h 557"/>
                <a:gd name="T54" fmla="*/ 112 w 445"/>
                <a:gd name="T55" fmla="*/ 375 h 557"/>
                <a:gd name="T56" fmla="*/ 124 w 445"/>
                <a:gd name="T57" fmla="*/ 381 h 557"/>
                <a:gd name="T58" fmla="*/ 131 w 445"/>
                <a:gd name="T59" fmla="*/ 391 h 557"/>
                <a:gd name="T60" fmla="*/ 142 w 445"/>
                <a:gd name="T61" fmla="*/ 409 h 557"/>
                <a:gd name="T62" fmla="*/ 163 w 445"/>
                <a:gd name="T63" fmla="*/ 418 h 557"/>
                <a:gd name="T64" fmla="*/ 183 w 445"/>
                <a:gd name="T65" fmla="*/ 418 h 557"/>
                <a:gd name="T66" fmla="*/ 210 w 445"/>
                <a:gd name="T67" fmla="*/ 420 h 557"/>
                <a:gd name="T68" fmla="*/ 226 w 445"/>
                <a:gd name="T69" fmla="*/ 420 h 557"/>
                <a:gd name="T70" fmla="*/ 238 w 445"/>
                <a:gd name="T71" fmla="*/ 427 h 557"/>
                <a:gd name="T72" fmla="*/ 252 w 445"/>
                <a:gd name="T73" fmla="*/ 429 h 557"/>
                <a:gd name="T74" fmla="*/ 268 w 445"/>
                <a:gd name="T75" fmla="*/ 430 h 557"/>
                <a:gd name="T76" fmla="*/ 284 w 445"/>
                <a:gd name="T77" fmla="*/ 432 h 557"/>
                <a:gd name="T78" fmla="*/ 306 w 445"/>
                <a:gd name="T79" fmla="*/ 443 h 557"/>
                <a:gd name="T80" fmla="*/ 315 w 445"/>
                <a:gd name="T81" fmla="*/ 455 h 557"/>
                <a:gd name="T82" fmla="*/ 309 w 445"/>
                <a:gd name="T83" fmla="*/ 468 h 557"/>
                <a:gd name="T84" fmla="*/ 315 w 445"/>
                <a:gd name="T85" fmla="*/ 486 h 557"/>
                <a:gd name="T86" fmla="*/ 313 w 445"/>
                <a:gd name="T87" fmla="*/ 546 h 557"/>
                <a:gd name="T88" fmla="*/ 389 w 445"/>
                <a:gd name="T89" fmla="*/ 553 h 557"/>
                <a:gd name="T90" fmla="*/ 445 w 445"/>
                <a:gd name="T91" fmla="*/ 557 h 557"/>
                <a:gd name="T92" fmla="*/ 445 w 445"/>
                <a:gd name="T93" fmla="*/ 557 h 557"/>
                <a:gd name="T94" fmla="*/ 445 w 445"/>
                <a:gd name="T95" fmla="*/ 557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5" h="557">
                  <a:moveTo>
                    <a:pt x="445" y="557"/>
                  </a:moveTo>
                  <a:lnTo>
                    <a:pt x="441" y="523"/>
                  </a:lnTo>
                  <a:lnTo>
                    <a:pt x="434" y="489"/>
                  </a:lnTo>
                  <a:lnTo>
                    <a:pt x="434" y="455"/>
                  </a:lnTo>
                  <a:lnTo>
                    <a:pt x="429" y="441"/>
                  </a:lnTo>
                  <a:lnTo>
                    <a:pt x="441" y="429"/>
                  </a:lnTo>
                  <a:lnTo>
                    <a:pt x="425" y="418"/>
                  </a:lnTo>
                  <a:lnTo>
                    <a:pt x="423" y="334"/>
                  </a:lnTo>
                  <a:lnTo>
                    <a:pt x="379" y="334"/>
                  </a:lnTo>
                  <a:lnTo>
                    <a:pt x="379" y="224"/>
                  </a:lnTo>
                  <a:lnTo>
                    <a:pt x="381" y="203"/>
                  </a:lnTo>
                  <a:lnTo>
                    <a:pt x="356" y="203"/>
                  </a:lnTo>
                  <a:lnTo>
                    <a:pt x="341" y="181"/>
                  </a:lnTo>
                  <a:lnTo>
                    <a:pt x="331" y="167"/>
                  </a:lnTo>
                  <a:lnTo>
                    <a:pt x="313" y="158"/>
                  </a:lnTo>
                  <a:lnTo>
                    <a:pt x="304" y="155"/>
                  </a:lnTo>
                  <a:lnTo>
                    <a:pt x="277" y="103"/>
                  </a:lnTo>
                  <a:lnTo>
                    <a:pt x="270" y="85"/>
                  </a:lnTo>
                  <a:lnTo>
                    <a:pt x="233" y="0"/>
                  </a:lnTo>
                  <a:lnTo>
                    <a:pt x="183" y="0"/>
                  </a:lnTo>
                  <a:lnTo>
                    <a:pt x="0" y="3"/>
                  </a:lnTo>
                  <a:lnTo>
                    <a:pt x="1" y="169"/>
                  </a:lnTo>
                  <a:lnTo>
                    <a:pt x="0" y="233"/>
                  </a:lnTo>
                  <a:lnTo>
                    <a:pt x="1" y="295"/>
                  </a:lnTo>
                  <a:lnTo>
                    <a:pt x="101" y="325"/>
                  </a:lnTo>
                  <a:lnTo>
                    <a:pt x="106" y="343"/>
                  </a:lnTo>
                  <a:lnTo>
                    <a:pt x="110" y="356"/>
                  </a:lnTo>
                  <a:lnTo>
                    <a:pt x="112" y="375"/>
                  </a:lnTo>
                  <a:lnTo>
                    <a:pt x="124" y="381"/>
                  </a:lnTo>
                  <a:lnTo>
                    <a:pt x="131" y="391"/>
                  </a:lnTo>
                  <a:lnTo>
                    <a:pt x="142" y="409"/>
                  </a:lnTo>
                  <a:lnTo>
                    <a:pt x="163" y="418"/>
                  </a:lnTo>
                  <a:lnTo>
                    <a:pt x="183" y="418"/>
                  </a:lnTo>
                  <a:lnTo>
                    <a:pt x="210" y="420"/>
                  </a:lnTo>
                  <a:lnTo>
                    <a:pt x="226" y="420"/>
                  </a:lnTo>
                  <a:lnTo>
                    <a:pt x="238" y="427"/>
                  </a:lnTo>
                  <a:lnTo>
                    <a:pt x="252" y="429"/>
                  </a:lnTo>
                  <a:lnTo>
                    <a:pt x="268" y="430"/>
                  </a:lnTo>
                  <a:lnTo>
                    <a:pt x="284" y="432"/>
                  </a:lnTo>
                  <a:lnTo>
                    <a:pt x="306" y="443"/>
                  </a:lnTo>
                  <a:lnTo>
                    <a:pt x="315" y="455"/>
                  </a:lnTo>
                  <a:lnTo>
                    <a:pt x="309" y="468"/>
                  </a:lnTo>
                  <a:lnTo>
                    <a:pt x="315" y="486"/>
                  </a:lnTo>
                  <a:lnTo>
                    <a:pt x="313" y="546"/>
                  </a:lnTo>
                  <a:lnTo>
                    <a:pt x="389" y="553"/>
                  </a:lnTo>
                  <a:lnTo>
                    <a:pt x="445" y="557"/>
                  </a:lnTo>
                  <a:lnTo>
                    <a:pt x="445" y="557"/>
                  </a:lnTo>
                  <a:lnTo>
                    <a:pt x="445" y="5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7">
              <a:extLst>
                <a:ext uri="{FF2B5EF4-FFF2-40B4-BE49-F238E27FC236}">
                  <a16:creationId xmlns:a16="http://schemas.microsoft.com/office/drawing/2014/main" id="{81CCD573-D6F2-B99F-F8FB-1D47D70A16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29026" y="11817542"/>
              <a:ext cx="892186" cy="819908"/>
            </a:xfrm>
            <a:custGeom>
              <a:avLst/>
              <a:gdLst>
                <a:gd name="T0" fmla="*/ 388 w 395"/>
                <a:gd name="T1" fmla="*/ 363 h 363"/>
                <a:gd name="T2" fmla="*/ 391 w 395"/>
                <a:gd name="T3" fmla="*/ 259 h 363"/>
                <a:gd name="T4" fmla="*/ 391 w 395"/>
                <a:gd name="T5" fmla="*/ 129 h 363"/>
                <a:gd name="T6" fmla="*/ 391 w 395"/>
                <a:gd name="T7" fmla="*/ 81 h 363"/>
                <a:gd name="T8" fmla="*/ 395 w 395"/>
                <a:gd name="T9" fmla="*/ 1 h 363"/>
                <a:gd name="T10" fmla="*/ 327 w 395"/>
                <a:gd name="T11" fmla="*/ 0 h 363"/>
                <a:gd name="T12" fmla="*/ 288 w 395"/>
                <a:gd name="T13" fmla="*/ 1 h 363"/>
                <a:gd name="T14" fmla="*/ 261 w 395"/>
                <a:gd name="T15" fmla="*/ 1 h 363"/>
                <a:gd name="T16" fmla="*/ 181 w 395"/>
                <a:gd name="T17" fmla="*/ 1 h 363"/>
                <a:gd name="T18" fmla="*/ 115 w 395"/>
                <a:gd name="T19" fmla="*/ 8 h 363"/>
                <a:gd name="T20" fmla="*/ 114 w 395"/>
                <a:gd name="T21" fmla="*/ 28 h 363"/>
                <a:gd name="T22" fmla="*/ 96 w 395"/>
                <a:gd name="T23" fmla="*/ 35 h 363"/>
                <a:gd name="T24" fmla="*/ 96 w 395"/>
                <a:gd name="T25" fmla="*/ 71 h 363"/>
                <a:gd name="T26" fmla="*/ 94 w 395"/>
                <a:gd name="T27" fmla="*/ 133 h 363"/>
                <a:gd name="T28" fmla="*/ 92 w 395"/>
                <a:gd name="T29" fmla="*/ 181 h 363"/>
                <a:gd name="T30" fmla="*/ 82 w 395"/>
                <a:gd name="T31" fmla="*/ 186 h 363"/>
                <a:gd name="T32" fmla="*/ 80 w 395"/>
                <a:gd name="T33" fmla="*/ 218 h 363"/>
                <a:gd name="T34" fmla="*/ 74 w 395"/>
                <a:gd name="T35" fmla="*/ 233 h 363"/>
                <a:gd name="T36" fmla="*/ 64 w 395"/>
                <a:gd name="T37" fmla="*/ 245 h 363"/>
                <a:gd name="T38" fmla="*/ 66 w 395"/>
                <a:gd name="T39" fmla="*/ 258 h 363"/>
                <a:gd name="T40" fmla="*/ 53 w 395"/>
                <a:gd name="T41" fmla="*/ 259 h 363"/>
                <a:gd name="T42" fmla="*/ 48 w 395"/>
                <a:gd name="T43" fmla="*/ 275 h 363"/>
                <a:gd name="T44" fmla="*/ 32 w 395"/>
                <a:gd name="T45" fmla="*/ 275 h 363"/>
                <a:gd name="T46" fmla="*/ 18 w 395"/>
                <a:gd name="T47" fmla="*/ 284 h 363"/>
                <a:gd name="T48" fmla="*/ 10 w 395"/>
                <a:gd name="T49" fmla="*/ 293 h 363"/>
                <a:gd name="T50" fmla="*/ 2 w 395"/>
                <a:gd name="T51" fmla="*/ 307 h 363"/>
                <a:gd name="T52" fmla="*/ 0 w 395"/>
                <a:gd name="T53" fmla="*/ 320 h 363"/>
                <a:gd name="T54" fmla="*/ 5 w 395"/>
                <a:gd name="T55" fmla="*/ 334 h 363"/>
                <a:gd name="T56" fmla="*/ 46 w 395"/>
                <a:gd name="T57" fmla="*/ 343 h 363"/>
                <a:gd name="T58" fmla="*/ 115 w 395"/>
                <a:gd name="T59" fmla="*/ 348 h 363"/>
                <a:gd name="T60" fmla="*/ 324 w 395"/>
                <a:gd name="T61" fmla="*/ 361 h 363"/>
                <a:gd name="T62" fmla="*/ 388 w 395"/>
                <a:gd name="T63" fmla="*/ 363 h 363"/>
                <a:gd name="T64" fmla="*/ 388 w 395"/>
                <a:gd name="T65" fmla="*/ 363 h 363"/>
                <a:gd name="T66" fmla="*/ 388 w 395"/>
                <a:gd name="T67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5" h="363">
                  <a:moveTo>
                    <a:pt x="388" y="363"/>
                  </a:moveTo>
                  <a:lnTo>
                    <a:pt x="391" y="259"/>
                  </a:lnTo>
                  <a:lnTo>
                    <a:pt x="391" y="129"/>
                  </a:lnTo>
                  <a:lnTo>
                    <a:pt x="391" y="81"/>
                  </a:lnTo>
                  <a:lnTo>
                    <a:pt x="395" y="1"/>
                  </a:lnTo>
                  <a:lnTo>
                    <a:pt x="327" y="0"/>
                  </a:lnTo>
                  <a:lnTo>
                    <a:pt x="288" y="1"/>
                  </a:lnTo>
                  <a:lnTo>
                    <a:pt x="261" y="1"/>
                  </a:lnTo>
                  <a:lnTo>
                    <a:pt x="181" y="1"/>
                  </a:lnTo>
                  <a:lnTo>
                    <a:pt x="115" y="8"/>
                  </a:lnTo>
                  <a:lnTo>
                    <a:pt x="114" y="28"/>
                  </a:lnTo>
                  <a:lnTo>
                    <a:pt x="96" y="35"/>
                  </a:lnTo>
                  <a:lnTo>
                    <a:pt x="96" y="71"/>
                  </a:lnTo>
                  <a:lnTo>
                    <a:pt x="94" y="133"/>
                  </a:lnTo>
                  <a:lnTo>
                    <a:pt x="92" y="181"/>
                  </a:lnTo>
                  <a:lnTo>
                    <a:pt x="82" y="186"/>
                  </a:lnTo>
                  <a:lnTo>
                    <a:pt x="80" y="218"/>
                  </a:lnTo>
                  <a:lnTo>
                    <a:pt x="74" y="233"/>
                  </a:lnTo>
                  <a:lnTo>
                    <a:pt x="64" y="245"/>
                  </a:lnTo>
                  <a:lnTo>
                    <a:pt x="66" y="258"/>
                  </a:lnTo>
                  <a:lnTo>
                    <a:pt x="53" y="259"/>
                  </a:lnTo>
                  <a:lnTo>
                    <a:pt x="48" y="275"/>
                  </a:lnTo>
                  <a:lnTo>
                    <a:pt x="32" y="275"/>
                  </a:lnTo>
                  <a:lnTo>
                    <a:pt x="18" y="284"/>
                  </a:lnTo>
                  <a:lnTo>
                    <a:pt x="10" y="293"/>
                  </a:lnTo>
                  <a:lnTo>
                    <a:pt x="2" y="307"/>
                  </a:lnTo>
                  <a:lnTo>
                    <a:pt x="0" y="320"/>
                  </a:lnTo>
                  <a:lnTo>
                    <a:pt x="5" y="334"/>
                  </a:lnTo>
                  <a:lnTo>
                    <a:pt x="46" y="343"/>
                  </a:lnTo>
                  <a:lnTo>
                    <a:pt x="115" y="348"/>
                  </a:lnTo>
                  <a:lnTo>
                    <a:pt x="324" y="361"/>
                  </a:lnTo>
                  <a:lnTo>
                    <a:pt x="388" y="363"/>
                  </a:lnTo>
                  <a:lnTo>
                    <a:pt x="388" y="363"/>
                  </a:lnTo>
                  <a:lnTo>
                    <a:pt x="388" y="3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8">
              <a:extLst>
                <a:ext uri="{FF2B5EF4-FFF2-40B4-BE49-F238E27FC236}">
                  <a16:creationId xmlns:a16="http://schemas.microsoft.com/office/drawing/2014/main" id="{5FF184C7-E8D7-FFDB-4632-B55E0A234E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36994" y="12237659"/>
              <a:ext cx="1005121" cy="571451"/>
            </a:xfrm>
            <a:custGeom>
              <a:avLst/>
              <a:gdLst>
                <a:gd name="T0" fmla="*/ 445 w 445"/>
                <a:gd name="T1" fmla="*/ 253 h 253"/>
                <a:gd name="T2" fmla="*/ 441 w 445"/>
                <a:gd name="T3" fmla="*/ 191 h 253"/>
                <a:gd name="T4" fmla="*/ 441 w 445"/>
                <a:gd name="T5" fmla="*/ 175 h 253"/>
                <a:gd name="T6" fmla="*/ 445 w 445"/>
                <a:gd name="T7" fmla="*/ 162 h 253"/>
                <a:gd name="T8" fmla="*/ 438 w 445"/>
                <a:gd name="T9" fmla="*/ 148 h 253"/>
                <a:gd name="T10" fmla="*/ 422 w 445"/>
                <a:gd name="T11" fmla="*/ 139 h 253"/>
                <a:gd name="T12" fmla="*/ 406 w 445"/>
                <a:gd name="T13" fmla="*/ 137 h 253"/>
                <a:gd name="T14" fmla="*/ 393 w 445"/>
                <a:gd name="T15" fmla="*/ 136 h 253"/>
                <a:gd name="T16" fmla="*/ 377 w 445"/>
                <a:gd name="T17" fmla="*/ 134 h 253"/>
                <a:gd name="T18" fmla="*/ 356 w 445"/>
                <a:gd name="T19" fmla="*/ 125 h 253"/>
                <a:gd name="T20" fmla="*/ 340 w 445"/>
                <a:gd name="T21" fmla="*/ 127 h 253"/>
                <a:gd name="T22" fmla="*/ 324 w 445"/>
                <a:gd name="T23" fmla="*/ 129 h 253"/>
                <a:gd name="T24" fmla="*/ 308 w 445"/>
                <a:gd name="T25" fmla="*/ 125 h 253"/>
                <a:gd name="T26" fmla="*/ 274 w 445"/>
                <a:gd name="T27" fmla="*/ 114 h 253"/>
                <a:gd name="T28" fmla="*/ 263 w 445"/>
                <a:gd name="T29" fmla="*/ 98 h 253"/>
                <a:gd name="T30" fmla="*/ 254 w 445"/>
                <a:gd name="T31" fmla="*/ 88 h 253"/>
                <a:gd name="T32" fmla="*/ 242 w 445"/>
                <a:gd name="T33" fmla="*/ 82 h 253"/>
                <a:gd name="T34" fmla="*/ 240 w 445"/>
                <a:gd name="T35" fmla="*/ 63 h 253"/>
                <a:gd name="T36" fmla="*/ 236 w 445"/>
                <a:gd name="T37" fmla="*/ 48 h 253"/>
                <a:gd name="T38" fmla="*/ 231 w 445"/>
                <a:gd name="T39" fmla="*/ 32 h 253"/>
                <a:gd name="T40" fmla="*/ 131 w 445"/>
                <a:gd name="T41" fmla="*/ 0 h 253"/>
                <a:gd name="T42" fmla="*/ 115 w 445"/>
                <a:gd name="T43" fmla="*/ 9 h 253"/>
                <a:gd name="T44" fmla="*/ 99 w 445"/>
                <a:gd name="T45" fmla="*/ 24 h 253"/>
                <a:gd name="T46" fmla="*/ 39 w 445"/>
                <a:gd name="T47" fmla="*/ 22 h 253"/>
                <a:gd name="T48" fmla="*/ 37 w 445"/>
                <a:gd name="T49" fmla="*/ 38 h 253"/>
                <a:gd name="T50" fmla="*/ 28 w 445"/>
                <a:gd name="T51" fmla="*/ 63 h 253"/>
                <a:gd name="T52" fmla="*/ 10 w 445"/>
                <a:gd name="T53" fmla="*/ 66 h 253"/>
                <a:gd name="T54" fmla="*/ 1 w 445"/>
                <a:gd name="T55" fmla="*/ 82 h 253"/>
                <a:gd name="T56" fmla="*/ 0 w 445"/>
                <a:gd name="T57" fmla="*/ 98 h 253"/>
                <a:gd name="T58" fmla="*/ 5 w 445"/>
                <a:gd name="T59" fmla="*/ 111 h 253"/>
                <a:gd name="T60" fmla="*/ 3 w 445"/>
                <a:gd name="T61" fmla="*/ 134 h 253"/>
                <a:gd name="T62" fmla="*/ 3 w 445"/>
                <a:gd name="T63" fmla="*/ 230 h 253"/>
                <a:gd name="T64" fmla="*/ 135 w 445"/>
                <a:gd name="T65" fmla="*/ 237 h 253"/>
                <a:gd name="T66" fmla="*/ 327 w 445"/>
                <a:gd name="T67" fmla="*/ 248 h 253"/>
                <a:gd name="T68" fmla="*/ 361 w 445"/>
                <a:gd name="T69" fmla="*/ 248 h 253"/>
                <a:gd name="T70" fmla="*/ 414 w 445"/>
                <a:gd name="T71" fmla="*/ 251 h 253"/>
                <a:gd name="T72" fmla="*/ 445 w 445"/>
                <a:gd name="T73" fmla="*/ 253 h 253"/>
                <a:gd name="T74" fmla="*/ 445 w 445"/>
                <a:gd name="T75" fmla="*/ 253 h 253"/>
                <a:gd name="T76" fmla="*/ 445 w 445"/>
                <a:gd name="T7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5" h="253">
                  <a:moveTo>
                    <a:pt x="445" y="253"/>
                  </a:moveTo>
                  <a:lnTo>
                    <a:pt x="441" y="191"/>
                  </a:lnTo>
                  <a:lnTo>
                    <a:pt x="441" y="175"/>
                  </a:lnTo>
                  <a:lnTo>
                    <a:pt x="445" y="162"/>
                  </a:lnTo>
                  <a:lnTo>
                    <a:pt x="438" y="148"/>
                  </a:lnTo>
                  <a:lnTo>
                    <a:pt x="422" y="139"/>
                  </a:lnTo>
                  <a:lnTo>
                    <a:pt x="406" y="137"/>
                  </a:lnTo>
                  <a:lnTo>
                    <a:pt x="393" y="136"/>
                  </a:lnTo>
                  <a:lnTo>
                    <a:pt x="377" y="134"/>
                  </a:lnTo>
                  <a:lnTo>
                    <a:pt x="356" y="125"/>
                  </a:lnTo>
                  <a:lnTo>
                    <a:pt x="340" y="127"/>
                  </a:lnTo>
                  <a:lnTo>
                    <a:pt x="324" y="129"/>
                  </a:lnTo>
                  <a:lnTo>
                    <a:pt x="308" y="125"/>
                  </a:lnTo>
                  <a:lnTo>
                    <a:pt x="274" y="114"/>
                  </a:lnTo>
                  <a:lnTo>
                    <a:pt x="263" y="98"/>
                  </a:lnTo>
                  <a:lnTo>
                    <a:pt x="254" y="88"/>
                  </a:lnTo>
                  <a:lnTo>
                    <a:pt x="242" y="82"/>
                  </a:lnTo>
                  <a:lnTo>
                    <a:pt x="240" y="63"/>
                  </a:lnTo>
                  <a:lnTo>
                    <a:pt x="236" y="48"/>
                  </a:lnTo>
                  <a:lnTo>
                    <a:pt x="231" y="32"/>
                  </a:lnTo>
                  <a:lnTo>
                    <a:pt x="131" y="0"/>
                  </a:lnTo>
                  <a:lnTo>
                    <a:pt x="115" y="9"/>
                  </a:lnTo>
                  <a:lnTo>
                    <a:pt x="99" y="24"/>
                  </a:lnTo>
                  <a:lnTo>
                    <a:pt x="39" y="22"/>
                  </a:lnTo>
                  <a:lnTo>
                    <a:pt x="37" y="38"/>
                  </a:lnTo>
                  <a:lnTo>
                    <a:pt x="28" y="63"/>
                  </a:lnTo>
                  <a:lnTo>
                    <a:pt x="10" y="66"/>
                  </a:lnTo>
                  <a:lnTo>
                    <a:pt x="1" y="82"/>
                  </a:lnTo>
                  <a:lnTo>
                    <a:pt x="0" y="98"/>
                  </a:lnTo>
                  <a:lnTo>
                    <a:pt x="5" y="111"/>
                  </a:lnTo>
                  <a:lnTo>
                    <a:pt x="3" y="134"/>
                  </a:lnTo>
                  <a:lnTo>
                    <a:pt x="3" y="230"/>
                  </a:lnTo>
                  <a:lnTo>
                    <a:pt x="135" y="237"/>
                  </a:lnTo>
                  <a:lnTo>
                    <a:pt x="327" y="248"/>
                  </a:lnTo>
                  <a:lnTo>
                    <a:pt x="361" y="248"/>
                  </a:lnTo>
                  <a:lnTo>
                    <a:pt x="414" y="251"/>
                  </a:lnTo>
                  <a:lnTo>
                    <a:pt x="445" y="253"/>
                  </a:lnTo>
                  <a:lnTo>
                    <a:pt x="445" y="253"/>
                  </a:lnTo>
                  <a:lnTo>
                    <a:pt x="445" y="2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9">
              <a:extLst>
                <a:ext uri="{FF2B5EF4-FFF2-40B4-BE49-F238E27FC236}">
                  <a16:creationId xmlns:a16="http://schemas.microsoft.com/office/drawing/2014/main" id="{34229223-EB03-72F0-5B73-098025E66B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09918" y="11819801"/>
              <a:ext cx="546605" cy="840236"/>
            </a:xfrm>
            <a:custGeom>
              <a:avLst/>
              <a:gdLst>
                <a:gd name="T0" fmla="*/ 238 w 242"/>
                <a:gd name="T1" fmla="*/ 372 h 372"/>
                <a:gd name="T2" fmla="*/ 238 w 242"/>
                <a:gd name="T3" fmla="*/ 258 h 372"/>
                <a:gd name="T4" fmla="*/ 236 w 242"/>
                <a:gd name="T5" fmla="*/ 223 h 372"/>
                <a:gd name="T6" fmla="*/ 238 w 242"/>
                <a:gd name="T7" fmla="*/ 207 h 372"/>
                <a:gd name="T8" fmla="*/ 240 w 242"/>
                <a:gd name="T9" fmla="*/ 191 h 372"/>
                <a:gd name="T10" fmla="*/ 242 w 242"/>
                <a:gd name="T11" fmla="*/ 178 h 372"/>
                <a:gd name="T12" fmla="*/ 242 w 242"/>
                <a:gd name="T13" fmla="*/ 162 h 372"/>
                <a:gd name="T14" fmla="*/ 236 w 242"/>
                <a:gd name="T15" fmla="*/ 148 h 372"/>
                <a:gd name="T16" fmla="*/ 226 w 242"/>
                <a:gd name="T17" fmla="*/ 132 h 372"/>
                <a:gd name="T18" fmla="*/ 213 w 242"/>
                <a:gd name="T19" fmla="*/ 116 h 372"/>
                <a:gd name="T20" fmla="*/ 206 w 242"/>
                <a:gd name="T21" fmla="*/ 100 h 372"/>
                <a:gd name="T22" fmla="*/ 206 w 242"/>
                <a:gd name="T23" fmla="*/ 73 h 372"/>
                <a:gd name="T24" fmla="*/ 206 w 242"/>
                <a:gd name="T25" fmla="*/ 52 h 372"/>
                <a:gd name="T26" fmla="*/ 210 w 242"/>
                <a:gd name="T27" fmla="*/ 0 h 372"/>
                <a:gd name="T28" fmla="*/ 5 w 242"/>
                <a:gd name="T29" fmla="*/ 0 h 372"/>
                <a:gd name="T30" fmla="*/ 3 w 242"/>
                <a:gd name="T31" fmla="*/ 75 h 372"/>
                <a:gd name="T32" fmla="*/ 1 w 242"/>
                <a:gd name="T33" fmla="*/ 130 h 372"/>
                <a:gd name="T34" fmla="*/ 3 w 242"/>
                <a:gd name="T35" fmla="*/ 258 h 372"/>
                <a:gd name="T36" fmla="*/ 0 w 242"/>
                <a:gd name="T37" fmla="*/ 362 h 372"/>
                <a:gd name="T38" fmla="*/ 73 w 242"/>
                <a:gd name="T39" fmla="*/ 365 h 372"/>
                <a:gd name="T40" fmla="*/ 144 w 242"/>
                <a:gd name="T41" fmla="*/ 367 h 372"/>
                <a:gd name="T42" fmla="*/ 238 w 242"/>
                <a:gd name="T43" fmla="*/ 372 h 372"/>
                <a:gd name="T44" fmla="*/ 238 w 242"/>
                <a:gd name="T45" fmla="*/ 372 h 372"/>
                <a:gd name="T46" fmla="*/ 238 w 242"/>
                <a:gd name="T47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2" h="372">
                  <a:moveTo>
                    <a:pt x="238" y="372"/>
                  </a:moveTo>
                  <a:lnTo>
                    <a:pt x="238" y="258"/>
                  </a:lnTo>
                  <a:lnTo>
                    <a:pt x="236" y="223"/>
                  </a:lnTo>
                  <a:lnTo>
                    <a:pt x="238" y="207"/>
                  </a:lnTo>
                  <a:lnTo>
                    <a:pt x="240" y="191"/>
                  </a:lnTo>
                  <a:lnTo>
                    <a:pt x="242" y="178"/>
                  </a:lnTo>
                  <a:lnTo>
                    <a:pt x="242" y="162"/>
                  </a:lnTo>
                  <a:lnTo>
                    <a:pt x="236" y="148"/>
                  </a:lnTo>
                  <a:lnTo>
                    <a:pt x="226" y="132"/>
                  </a:lnTo>
                  <a:lnTo>
                    <a:pt x="213" y="116"/>
                  </a:lnTo>
                  <a:lnTo>
                    <a:pt x="206" y="100"/>
                  </a:lnTo>
                  <a:lnTo>
                    <a:pt x="206" y="73"/>
                  </a:lnTo>
                  <a:lnTo>
                    <a:pt x="206" y="52"/>
                  </a:lnTo>
                  <a:lnTo>
                    <a:pt x="210" y="0"/>
                  </a:lnTo>
                  <a:lnTo>
                    <a:pt x="5" y="0"/>
                  </a:lnTo>
                  <a:lnTo>
                    <a:pt x="3" y="75"/>
                  </a:lnTo>
                  <a:lnTo>
                    <a:pt x="1" y="130"/>
                  </a:lnTo>
                  <a:lnTo>
                    <a:pt x="3" y="258"/>
                  </a:lnTo>
                  <a:lnTo>
                    <a:pt x="0" y="362"/>
                  </a:lnTo>
                  <a:lnTo>
                    <a:pt x="73" y="365"/>
                  </a:lnTo>
                  <a:lnTo>
                    <a:pt x="144" y="367"/>
                  </a:lnTo>
                  <a:lnTo>
                    <a:pt x="238" y="372"/>
                  </a:lnTo>
                  <a:lnTo>
                    <a:pt x="238" y="372"/>
                  </a:lnTo>
                  <a:lnTo>
                    <a:pt x="238" y="3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90">
              <a:extLst>
                <a:ext uri="{FF2B5EF4-FFF2-40B4-BE49-F238E27FC236}">
                  <a16:creationId xmlns:a16="http://schemas.microsoft.com/office/drawing/2014/main" id="{15B069E5-6B72-363D-950E-FD6E928511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24059" y="11578120"/>
              <a:ext cx="408825" cy="716008"/>
            </a:xfrm>
            <a:custGeom>
              <a:avLst/>
              <a:gdLst>
                <a:gd name="T0" fmla="*/ 146 w 181"/>
                <a:gd name="T1" fmla="*/ 317 h 317"/>
                <a:gd name="T2" fmla="*/ 151 w 181"/>
                <a:gd name="T3" fmla="*/ 303 h 317"/>
                <a:gd name="T4" fmla="*/ 164 w 181"/>
                <a:gd name="T5" fmla="*/ 298 h 317"/>
                <a:gd name="T6" fmla="*/ 181 w 181"/>
                <a:gd name="T7" fmla="*/ 292 h 317"/>
                <a:gd name="T8" fmla="*/ 180 w 181"/>
                <a:gd name="T9" fmla="*/ 232 h 317"/>
                <a:gd name="T10" fmla="*/ 180 w 181"/>
                <a:gd name="T11" fmla="*/ 180 h 317"/>
                <a:gd name="T12" fmla="*/ 180 w 181"/>
                <a:gd name="T13" fmla="*/ 150 h 317"/>
                <a:gd name="T14" fmla="*/ 178 w 181"/>
                <a:gd name="T15" fmla="*/ 82 h 317"/>
                <a:gd name="T16" fmla="*/ 180 w 181"/>
                <a:gd name="T17" fmla="*/ 66 h 317"/>
                <a:gd name="T18" fmla="*/ 176 w 181"/>
                <a:gd name="T19" fmla="*/ 17 h 317"/>
                <a:gd name="T20" fmla="*/ 174 w 181"/>
                <a:gd name="T21" fmla="*/ 0 h 317"/>
                <a:gd name="T22" fmla="*/ 133 w 181"/>
                <a:gd name="T23" fmla="*/ 2 h 317"/>
                <a:gd name="T24" fmla="*/ 117 w 181"/>
                <a:gd name="T25" fmla="*/ 2 h 317"/>
                <a:gd name="T26" fmla="*/ 121 w 181"/>
                <a:gd name="T27" fmla="*/ 17 h 317"/>
                <a:gd name="T28" fmla="*/ 124 w 181"/>
                <a:gd name="T29" fmla="*/ 27 h 317"/>
                <a:gd name="T30" fmla="*/ 110 w 181"/>
                <a:gd name="T31" fmla="*/ 38 h 317"/>
                <a:gd name="T32" fmla="*/ 91 w 181"/>
                <a:gd name="T33" fmla="*/ 36 h 317"/>
                <a:gd name="T34" fmla="*/ 39 w 181"/>
                <a:gd name="T35" fmla="*/ 36 h 317"/>
                <a:gd name="T36" fmla="*/ 23 w 181"/>
                <a:gd name="T37" fmla="*/ 36 h 317"/>
                <a:gd name="T38" fmla="*/ 27 w 181"/>
                <a:gd name="T39" fmla="*/ 57 h 317"/>
                <a:gd name="T40" fmla="*/ 25 w 181"/>
                <a:gd name="T41" fmla="*/ 70 h 317"/>
                <a:gd name="T42" fmla="*/ 25 w 181"/>
                <a:gd name="T43" fmla="*/ 118 h 317"/>
                <a:gd name="T44" fmla="*/ 0 w 181"/>
                <a:gd name="T45" fmla="*/ 114 h 317"/>
                <a:gd name="T46" fmla="*/ 0 w 181"/>
                <a:gd name="T47" fmla="*/ 150 h 317"/>
                <a:gd name="T48" fmla="*/ 14 w 181"/>
                <a:gd name="T49" fmla="*/ 154 h 317"/>
                <a:gd name="T50" fmla="*/ 16 w 181"/>
                <a:gd name="T51" fmla="*/ 175 h 317"/>
                <a:gd name="T52" fmla="*/ 16 w 181"/>
                <a:gd name="T53" fmla="*/ 221 h 317"/>
                <a:gd name="T54" fmla="*/ 43 w 181"/>
                <a:gd name="T55" fmla="*/ 221 h 317"/>
                <a:gd name="T56" fmla="*/ 112 w 181"/>
                <a:gd name="T57" fmla="*/ 223 h 317"/>
                <a:gd name="T58" fmla="*/ 124 w 181"/>
                <a:gd name="T59" fmla="*/ 228 h 317"/>
                <a:gd name="T60" fmla="*/ 126 w 181"/>
                <a:gd name="T61" fmla="*/ 241 h 317"/>
                <a:gd name="T62" fmla="*/ 135 w 181"/>
                <a:gd name="T63" fmla="*/ 251 h 317"/>
                <a:gd name="T64" fmla="*/ 142 w 181"/>
                <a:gd name="T65" fmla="*/ 266 h 317"/>
                <a:gd name="T66" fmla="*/ 137 w 181"/>
                <a:gd name="T67" fmla="*/ 278 h 317"/>
                <a:gd name="T68" fmla="*/ 139 w 181"/>
                <a:gd name="T69" fmla="*/ 291 h 317"/>
                <a:gd name="T70" fmla="*/ 137 w 181"/>
                <a:gd name="T71" fmla="*/ 305 h 317"/>
                <a:gd name="T72" fmla="*/ 146 w 181"/>
                <a:gd name="T73" fmla="*/ 316 h 317"/>
                <a:gd name="T74" fmla="*/ 146 w 181"/>
                <a:gd name="T75" fmla="*/ 317 h 317"/>
                <a:gd name="T76" fmla="*/ 146 w 181"/>
                <a:gd name="T77" fmla="*/ 317 h 317"/>
                <a:gd name="T78" fmla="*/ 146 w 181"/>
                <a:gd name="T79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317">
                  <a:moveTo>
                    <a:pt x="146" y="317"/>
                  </a:moveTo>
                  <a:lnTo>
                    <a:pt x="151" y="303"/>
                  </a:lnTo>
                  <a:lnTo>
                    <a:pt x="164" y="298"/>
                  </a:lnTo>
                  <a:lnTo>
                    <a:pt x="181" y="292"/>
                  </a:lnTo>
                  <a:lnTo>
                    <a:pt x="180" y="232"/>
                  </a:lnTo>
                  <a:lnTo>
                    <a:pt x="180" y="180"/>
                  </a:lnTo>
                  <a:lnTo>
                    <a:pt x="180" y="150"/>
                  </a:lnTo>
                  <a:lnTo>
                    <a:pt x="178" y="82"/>
                  </a:lnTo>
                  <a:lnTo>
                    <a:pt x="180" y="66"/>
                  </a:lnTo>
                  <a:lnTo>
                    <a:pt x="176" y="17"/>
                  </a:lnTo>
                  <a:lnTo>
                    <a:pt x="174" y="0"/>
                  </a:lnTo>
                  <a:lnTo>
                    <a:pt x="133" y="2"/>
                  </a:lnTo>
                  <a:lnTo>
                    <a:pt x="117" y="2"/>
                  </a:lnTo>
                  <a:lnTo>
                    <a:pt x="121" y="17"/>
                  </a:lnTo>
                  <a:lnTo>
                    <a:pt x="124" y="27"/>
                  </a:lnTo>
                  <a:lnTo>
                    <a:pt x="110" y="38"/>
                  </a:lnTo>
                  <a:lnTo>
                    <a:pt x="91" y="36"/>
                  </a:lnTo>
                  <a:lnTo>
                    <a:pt x="39" y="36"/>
                  </a:lnTo>
                  <a:lnTo>
                    <a:pt x="23" y="36"/>
                  </a:lnTo>
                  <a:lnTo>
                    <a:pt x="27" y="57"/>
                  </a:lnTo>
                  <a:lnTo>
                    <a:pt x="25" y="70"/>
                  </a:lnTo>
                  <a:lnTo>
                    <a:pt x="25" y="118"/>
                  </a:lnTo>
                  <a:lnTo>
                    <a:pt x="0" y="114"/>
                  </a:lnTo>
                  <a:lnTo>
                    <a:pt x="0" y="150"/>
                  </a:lnTo>
                  <a:lnTo>
                    <a:pt x="14" y="154"/>
                  </a:lnTo>
                  <a:lnTo>
                    <a:pt x="16" y="175"/>
                  </a:lnTo>
                  <a:lnTo>
                    <a:pt x="16" y="221"/>
                  </a:lnTo>
                  <a:lnTo>
                    <a:pt x="43" y="221"/>
                  </a:lnTo>
                  <a:lnTo>
                    <a:pt x="112" y="223"/>
                  </a:lnTo>
                  <a:lnTo>
                    <a:pt x="124" y="228"/>
                  </a:lnTo>
                  <a:lnTo>
                    <a:pt x="126" y="241"/>
                  </a:lnTo>
                  <a:lnTo>
                    <a:pt x="135" y="251"/>
                  </a:lnTo>
                  <a:lnTo>
                    <a:pt x="142" y="266"/>
                  </a:lnTo>
                  <a:lnTo>
                    <a:pt x="137" y="278"/>
                  </a:lnTo>
                  <a:lnTo>
                    <a:pt x="139" y="291"/>
                  </a:lnTo>
                  <a:lnTo>
                    <a:pt x="137" y="305"/>
                  </a:lnTo>
                  <a:lnTo>
                    <a:pt x="146" y="316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46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91">
              <a:extLst>
                <a:ext uri="{FF2B5EF4-FFF2-40B4-BE49-F238E27FC236}">
                  <a16:creationId xmlns:a16="http://schemas.microsoft.com/office/drawing/2014/main" id="{1342A08C-9956-7EF0-FB6E-8ABBE96A2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18111" y="11912407"/>
              <a:ext cx="831201" cy="844753"/>
            </a:xfrm>
            <a:custGeom>
              <a:avLst/>
              <a:gdLst>
                <a:gd name="T0" fmla="*/ 277 w 368"/>
                <a:gd name="T1" fmla="*/ 374 h 374"/>
                <a:gd name="T2" fmla="*/ 275 w 368"/>
                <a:gd name="T3" fmla="*/ 283 h 374"/>
                <a:gd name="T4" fmla="*/ 277 w 368"/>
                <a:gd name="T5" fmla="*/ 267 h 374"/>
                <a:gd name="T6" fmla="*/ 279 w 368"/>
                <a:gd name="T7" fmla="*/ 251 h 374"/>
                <a:gd name="T8" fmla="*/ 275 w 368"/>
                <a:gd name="T9" fmla="*/ 232 h 374"/>
                <a:gd name="T10" fmla="*/ 277 w 368"/>
                <a:gd name="T11" fmla="*/ 216 h 374"/>
                <a:gd name="T12" fmla="*/ 300 w 368"/>
                <a:gd name="T13" fmla="*/ 207 h 374"/>
                <a:gd name="T14" fmla="*/ 300 w 368"/>
                <a:gd name="T15" fmla="*/ 180 h 374"/>
                <a:gd name="T16" fmla="*/ 313 w 368"/>
                <a:gd name="T17" fmla="*/ 166 h 374"/>
                <a:gd name="T18" fmla="*/ 368 w 368"/>
                <a:gd name="T19" fmla="*/ 166 h 374"/>
                <a:gd name="T20" fmla="*/ 363 w 368"/>
                <a:gd name="T21" fmla="*/ 152 h 374"/>
                <a:gd name="T22" fmla="*/ 364 w 368"/>
                <a:gd name="T23" fmla="*/ 136 h 374"/>
                <a:gd name="T24" fmla="*/ 364 w 368"/>
                <a:gd name="T25" fmla="*/ 119 h 374"/>
                <a:gd name="T26" fmla="*/ 359 w 368"/>
                <a:gd name="T27" fmla="*/ 107 h 374"/>
                <a:gd name="T28" fmla="*/ 348 w 368"/>
                <a:gd name="T29" fmla="*/ 93 h 374"/>
                <a:gd name="T30" fmla="*/ 347 w 368"/>
                <a:gd name="T31" fmla="*/ 73 h 374"/>
                <a:gd name="T32" fmla="*/ 240 w 368"/>
                <a:gd name="T33" fmla="*/ 71 h 374"/>
                <a:gd name="T34" fmla="*/ 238 w 368"/>
                <a:gd name="T35" fmla="*/ 32 h 374"/>
                <a:gd name="T36" fmla="*/ 238 w 368"/>
                <a:gd name="T37" fmla="*/ 4 h 374"/>
                <a:gd name="T38" fmla="*/ 222 w 368"/>
                <a:gd name="T39" fmla="*/ 2 h 374"/>
                <a:gd name="T40" fmla="*/ 126 w 368"/>
                <a:gd name="T41" fmla="*/ 4 h 374"/>
                <a:gd name="T42" fmla="*/ 3 w 368"/>
                <a:gd name="T43" fmla="*/ 0 h 374"/>
                <a:gd name="T44" fmla="*/ 10 w 368"/>
                <a:gd name="T45" fmla="*/ 11 h 374"/>
                <a:gd name="T46" fmla="*/ 16 w 368"/>
                <a:gd name="T47" fmla="*/ 22 h 374"/>
                <a:gd name="T48" fmla="*/ 21 w 368"/>
                <a:gd name="T49" fmla="*/ 36 h 374"/>
                <a:gd name="T50" fmla="*/ 30 w 368"/>
                <a:gd name="T51" fmla="*/ 47 h 374"/>
                <a:gd name="T52" fmla="*/ 32 w 368"/>
                <a:gd name="T53" fmla="*/ 59 h 374"/>
                <a:gd name="T54" fmla="*/ 39 w 368"/>
                <a:gd name="T55" fmla="*/ 70 h 374"/>
                <a:gd name="T56" fmla="*/ 35 w 368"/>
                <a:gd name="T57" fmla="*/ 82 h 374"/>
                <a:gd name="T58" fmla="*/ 32 w 368"/>
                <a:gd name="T59" fmla="*/ 102 h 374"/>
                <a:gd name="T60" fmla="*/ 32 w 368"/>
                <a:gd name="T61" fmla="*/ 114 h 374"/>
                <a:gd name="T62" fmla="*/ 42 w 368"/>
                <a:gd name="T63" fmla="*/ 125 h 374"/>
                <a:gd name="T64" fmla="*/ 58 w 368"/>
                <a:gd name="T65" fmla="*/ 127 h 374"/>
                <a:gd name="T66" fmla="*/ 71 w 368"/>
                <a:gd name="T67" fmla="*/ 136 h 374"/>
                <a:gd name="T68" fmla="*/ 83 w 368"/>
                <a:gd name="T69" fmla="*/ 137 h 374"/>
                <a:gd name="T70" fmla="*/ 97 w 368"/>
                <a:gd name="T71" fmla="*/ 144 h 374"/>
                <a:gd name="T72" fmla="*/ 103 w 368"/>
                <a:gd name="T73" fmla="*/ 155 h 374"/>
                <a:gd name="T74" fmla="*/ 105 w 368"/>
                <a:gd name="T75" fmla="*/ 175 h 374"/>
                <a:gd name="T76" fmla="*/ 90 w 368"/>
                <a:gd name="T77" fmla="*/ 180 h 374"/>
                <a:gd name="T78" fmla="*/ 76 w 368"/>
                <a:gd name="T79" fmla="*/ 187 h 374"/>
                <a:gd name="T80" fmla="*/ 58 w 368"/>
                <a:gd name="T81" fmla="*/ 185 h 374"/>
                <a:gd name="T82" fmla="*/ 46 w 368"/>
                <a:gd name="T83" fmla="*/ 200 h 374"/>
                <a:gd name="T84" fmla="*/ 26 w 368"/>
                <a:gd name="T85" fmla="*/ 198 h 374"/>
                <a:gd name="T86" fmla="*/ 28 w 368"/>
                <a:gd name="T87" fmla="*/ 210 h 374"/>
                <a:gd name="T88" fmla="*/ 24 w 368"/>
                <a:gd name="T89" fmla="*/ 223 h 374"/>
                <a:gd name="T90" fmla="*/ 21 w 368"/>
                <a:gd name="T91" fmla="*/ 242 h 374"/>
                <a:gd name="T92" fmla="*/ 10 w 368"/>
                <a:gd name="T93" fmla="*/ 248 h 374"/>
                <a:gd name="T94" fmla="*/ 0 w 368"/>
                <a:gd name="T95" fmla="*/ 260 h 374"/>
                <a:gd name="T96" fmla="*/ 10 w 368"/>
                <a:gd name="T97" fmla="*/ 276 h 374"/>
                <a:gd name="T98" fmla="*/ 21 w 368"/>
                <a:gd name="T99" fmla="*/ 294 h 374"/>
                <a:gd name="T100" fmla="*/ 30 w 368"/>
                <a:gd name="T101" fmla="*/ 312 h 374"/>
                <a:gd name="T102" fmla="*/ 42 w 368"/>
                <a:gd name="T103" fmla="*/ 317 h 374"/>
                <a:gd name="T104" fmla="*/ 53 w 368"/>
                <a:gd name="T105" fmla="*/ 324 h 374"/>
                <a:gd name="T106" fmla="*/ 69 w 368"/>
                <a:gd name="T107" fmla="*/ 326 h 374"/>
                <a:gd name="T108" fmla="*/ 81 w 368"/>
                <a:gd name="T109" fmla="*/ 340 h 374"/>
                <a:gd name="T110" fmla="*/ 96 w 368"/>
                <a:gd name="T111" fmla="*/ 342 h 374"/>
                <a:gd name="T112" fmla="*/ 97 w 368"/>
                <a:gd name="T113" fmla="*/ 358 h 374"/>
                <a:gd name="T114" fmla="*/ 117 w 368"/>
                <a:gd name="T115" fmla="*/ 365 h 374"/>
                <a:gd name="T116" fmla="*/ 129 w 368"/>
                <a:gd name="T117" fmla="*/ 360 h 374"/>
                <a:gd name="T118" fmla="*/ 277 w 368"/>
                <a:gd name="T119" fmla="*/ 374 h 374"/>
                <a:gd name="T120" fmla="*/ 277 w 368"/>
                <a:gd name="T121" fmla="*/ 374 h 374"/>
                <a:gd name="T122" fmla="*/ 277 w 368"/>
                <a:gd name="T12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8" h="374">
                  <a:moveTo>
                    <a:pt x="277" y="374"/>
                  </a:moveTo>
                  <a:lnTo>
                    <a:pt x="275" y="283"/>
                  </a:lnTo>
                  <a:lnTo>
                    <a:pt x="277" y="267"/>
                  </a:lnTo>
                  <a:lnTo>
                    <a:pt x="279" y="251"/>
                  </a:lnTo>
                  <a:lnTo>
                    <a:pt x="275" y="232"/>
                  </a:lnTo>
                  <a:lnTo>
                    <a:pt x="277" y="216"/>
                  </a:lnTo>
                  <a:lnTo>
                    <a:pt x="300" y="207"/>
                  </a:lnTo>
                  <a:lnTo>
                    <a:pt x="300" y="180"/>
                  </a:lnTo>
                  <a:lnTo>
                    <a:pt x="313" y="166"/>
                  </a:lnTo>
                  <a:lnTo>
                    <a:pt x="368" y="166"/>
                  </a:lnTo>
                  <a:lnTo>
                    <a:pt x="363" y="152"/>
                  </a:lnTo>
                  <a:lnTo>
                    <a:pt x="364" y="136"/>
                  </a:lnTo>
                  <a:lnTo>
                    <a:pt x="364" y="119"/>
                  </a:lnTo>
                  <a:lnTo>
                    <a:pt x="359" y="107"/>
                  </a:lnTo>
                  <a:lnTo>
                    <a:pt x="348" y="93"/>
                  </a:lnTo>
                  <a:lnTo>
                    <a:pt x="347" y="73"/>
                  </a:lnTo>
                  <a:lnTo>
                    <a:pt x="240" y="71"/>
                  </a:lnTo>
                  <a:lnTo>
                    <a:pt x="238" y="32"/>
                  </a:lnTo>
                  <a:lnTo>
                    <a:pt x="238" y="4"/>
                  </a:lnTo>
                  <a:lnTo>
                    <a:pt x="222" y="2"/>
                  </a:lnTo>
                  <a:lnTo>
                    <a:pt x="126" y="4"/>
                  </a:lnTo>
                  <a:lnTo>
                    <a:pt x="3" y="0"/>
                  </a:lnTo>
                  <a:lnTo>
                    <a:pt x="10" y="11"/>
                  </a:lnTo>
                  <a:lnTo>
                    <a:pt x="16" y="22"/>
                  </a:lnTo>
                  <a:lnTo>
                    <a:pt x="21" y="36"/>
                  </a:lnTo>
                  <a:lnTo>
                    <a:pt x="30" y="47"/>
                  </a:lnTo>
                  <a:lnTo>
                    <a:pt x="32" y="59"/>
                  </a:lnTo>
                  <a:lnTo>
                    <a:pt x="39" y="70"/>
                  </a:lnTo>
                  <a:lnTo>
                    <a:pt x="35" y="82"/>
                  </a:lnTo>
                  <a:lnTo>
                    <a:pt x="32" y="102"/>
                  </a:lnTo>
                  <a:lnTo>
                    <a:pt x="32" y="114"/>
                  </a:lnTo>
                  <a:lnTo>
                    <a:pt x="42" y="125"/>
                  </a:lnTo>
                  <a:lnTo>
                    <a:pt x="58" y="127"/>
                  </a:lnTo>
                  <a:lnTo>
                    <a:pt x="71" y="136"/>
                  </a:lnTo>
                  <a:lnTo>
                    <a:pt x="83" y="137"/>
                  </a:lnTo>
                  <a:lnTo>
                    <a:pt x="97" y="144"/>
                  </a:lnTo>
                  <a:lnTo>
                    <a:pt x="103" y="155"/>
                  </a:lnTo>
                  <a:lnTo>
                    <a:pt x="105" y="175"/>
                  </a:lnTo>
                  <a:lnTo>
                    <a:pt x="90" y="180"/>
                  </a:lnTo>
                  <a:lnTo>
                    <a:pt x="76" y="187"/>
                  </a:lnTo>
                  <a:lnTo>
                    <a:pt x="58" y="185"/>
                  </a:lnTo>
                  <a:lnTo>
                    <a:pt x="46" y="200"/>
                  </a:lnTo>
                  <a:lnTo>
                    <a:pt x="26" y="198"/>
                  </a:lnTo>
                  <a:lnTo>
                    <a:pt x="28" y="210"/>
                  </a:lnTo>
                  <a:lnTo>
                    <a:pt x="24" y="223"/>
                  </a:lnTo>
                  <a:lnTo>
                    <a:pt x="21" y="242"/>
                  </a:lnTo>
                  <a:lnTo>
                    <a:pt x="10" y="248"/>
                  </a:lnTo>
                  <a:lnTo>
                    <a:pt x="0" y="260"/>
                  </a:lnTo>
                  <a:lnTo>
                    <a:pt x="10" y="276"/>
                  </a:lnTo>
                  <a:lnTo>
                    <a:pt x="21" y="294"/>
                  </a:lnTo>
                  <a:lnTo>
                    <a:pt x="30" y="312"/>
                  </a:lnTo>
                  <a:lnTo>
                    <a:pt x="42" y="317"/>
                  </a:lnTo>
                  <a:lnTo>
                    <a:pt x="53" y="324"/>
                  </a:lnTo>
                  <a:lnTo>
                    <a:pt x="69" y="326"/>
                  </a:lnTo>
                  <a:lnTo>
                    <a:pt x="81" y="340"/>
                  </a:lnTo>
                  <a:lnTo>
                    <a:pt x="96" y="342"/>
                  </a:lnTo>
                  <a:lnTo>
                    <a:pt x="97" y="358"/>
                  </a:lnTo>
                  <a:lnTo>
                    <a:pt x="117" y="365"/>
                  </a:lnTo>
                  <a:lnTo>
                    <a:pt x="129" y="360"/>
                  </a:lnTo>
                  <a:lnTo>
                    <a:pt x="277" y="374"/>
                  </a:lnTo>
                  <a:lnTo>
                    <a:pt x="277" y="374"/>
                  </a:lnTo>
                  <a:lnTo>
                    <a:pt x="277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92">
              <a:extLst>
                <a:ext uri="{FF2B5EF4-FFF2-40B4-BE49-F238E27FC236}">
                  <a16:creationId xmlns:a16="http://schemas.microsoft.com/office/drawing/2014/main" id="{2C0405F6-C4B9-8A30-A1F0-1A0E053C07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55723" y="11819801"/>
              <a:ext cx="530795" cy="767957"/>
            </a:xfrm>
            <a:custGeom>
              <a:avLst/>
              <a:gdLst>
                <a:gd name="T0" fmla="*/ 128 w 235"/>
                <a:gd name="T1" fmla="*/ 340 h 340"/>
                <a:gd name="T2" fmla="*/ 124 w 235"/>
                <a:gd name="T3" fmla="*/ 322 h 340"/>
                <a:gd name="T4" fmla="*/ 123 w 235"/>
                <a:gd name="T5" fmla="*/ 306 h 340"/>
                <a:gd name="T6" fmla="*/ 128 w 235"/>
                <a:gd name="T7" fmla="*/ 292 h 340"/>
                <a:gd name="T8" fmla="*/ 139 w 235"/>
                <a:gd name="T9" fmla="*/ 283 h 340"/>
                <a:gd name="T10" fmla="*/ 149 w 235"/>
                <a:gd name="T11" fmla="*/ 274 h 340"/>
                <a:gd name="T12" fmla="*/ 165 w 235"/>
                <a:gd name="T13" fmla="*/ 273 h 340"/>
                <a:gd name="T14" fmla="*/ 174 w 235"/>
                <a:gd name="T15" fmla="*/ 262 h 340"/>
                <a:gd name="T16" fmla="*/ 187 w 235"/>
                <a:gd name="T17" fmla="*/ 257 h 340"/>
                <a:gd name="T18" fmla="*/ 185 w 235"/>
                <a:gd name="T19" fmla="*/ 241 h 340"/>
                <a:gd name="T20" fmla="*/ 194 w 235"/>
                <a:gd name="T21" fmla="*/ 228 h 340"/>
                <a:gd name="T22" fmla="*/ 201 w 235"/>
                <a:gd name="T23" fmla="*/ 219 h 340"/>
                <a:gd name="T24" fmla="*/ 201 w 235"/>
                <a:gd name="T25" fmla="*/ 196 h 340"/>
                <a:gd name="T26" fmla="*/ 203 w 235"/>
                <a:gd name="T27" fmla="*/ 178 h 340"/>
                <a:gd name="T28" fmla="*/ 215 w 235"/>
                <a:gd name="T29" fmla="*/ 130 h 340"/>
                <a:gd name="T30" fmla="*/ 215 w 235"/>
                <a:gd name="T31" fmla="*/ 102 h 340"/>
                <a:gd name="T32" fmla="*/ 215 w 235"/>
                <a:gd name="T33" fmla="*/ 73 h 340"/>
                <a:gd name="T34" fmla="*/ 215 w 235"/>
                <a:gd name="T35" fmla="*/ 47 h 340"/>
                <a:gd name="T36" fmla="*/ 215 w 235"/>
                <a:gd name="T37" fmla="*/ 34 h 340"/>
                <a:gd name="T38" fmla="*/ 235 w 235"/>
                <a:gd name="T39" fmla="*/ 23 h 340"/>
                <a:gd name="T40" fmla="*/ 233 w 235"/>
                <a:gd name="T41" fmla="*/ 7 h 340"/>
                <a:gd name="T42" fmla="*/ 167 w 235"/>
                <a:gd name="T43" fmla="*/ 6 h 340"/>
                <a:gd name="T44" fmla="*/ 140 w 235"/>
                <a:gd name="T45" fmla="*/ 6 h 340"/>
                <a:gd name="T46" fmla="*/ 124 w 235"/>
                <a:gd name="T47" fmla="*/ 4 h 340"/>
                <a:gd name="T48" fmla="*/ 99 w 235"/>
                <a:gd name="T49" fmla="*/ 4 h 340"/>
                <a:gd name="T50" fmla="*/ 83 w 235"/>
                <a:gd name="T51" fmla="*/ 2 h 340"/>
                <a:gd name="T52" fmla="*/ 28 w 235"/>
                <a:gd name="T53" fmla="*/ 0 h 340"/>
                <a:gd name="T54" fmla="*/ 0 w 235"/>
                <a:gd name="T55" fmla="*/ 0 h 340"/>
                <a:gd name="T56" fmla="*/ 7 w 235"/>
                <a:gd name="T57" fmla="*/ 15 h 340"/>
                <a:gd name="T58" fmla="*/ 16 w 235"/>
                <a:gd name="T59" fmla="*/ 25 h 340"/>
                <a:gd name="T60" fmla="*/ 14 w 235"/>
                <a:gd name="T61" fmla="*/ 41 h 340"/>
                <a:gd name="T62" fmla="*/ 21 w 235"/>
                <a:gd name="T63" fmla="*/ 59 h 340"/>
                <a:gd name="T64" fmla="*/ 19 w 235"/>
                <a:gd name="T65" fmla="*/ 71 h 340"/>
                <a:gd name="T66" fmla="*/ 17 w 235"/>
                <a:gd name="T67" fmla="*/ 91 h 340"/>
                <a:gd name="T68" fmla="*/ 28 w 235"/>
                <a:gd name="T69" fmla="*/ 98 h 340"/>
                <a:gd name="T70" fmla="*/ 37 w 235"/>
                <a:gd name="T71" fmla="*/ 109 h 340"/>
                <a:gd name="T72" fmla="*/ 35 w 235"/>
                <a:gd name="T73" fmla="*/ 128 h 340"/>
                <a:gd name="T74" fmla="*/ 42 w 235"/>
                <a:gd name="T75" fmla="*/ 139 h 340"/>
                <a:gd name="T76" fmla="*/ 55 w 235"/>
                <a:gd name="T77" fmla="*/ 157 h 340"/>
                <a:gd name="T78" fmla="*/ 66 w 235"/>
                <a:gd name="T79" fmla="*/ 173 h 340"/>
                <a:gd name="T80" fmla="*/ 66 w 235"/>
                <a:gd name="T81" fmla="*/ 187 h 340"/>
                <a:gd name="T82" fmla="*/ 71 w 235"/>
                <a:gd name="T83" fmla="*/ 203 h 340"/>
                <a:gd name="T84" fmla="*/ 80 w 235"/>
                <a:gd name="T85" fmla="*/ 214 h 340"/>
                <a:gd name="T86" fmla="*/ 69 w 235"/>
                <a:gd name="T87" fmla="*/ 235 h 340"/>
                <a:gd name="T88" fmla="*/ 74 w 235"/>
                <a:gd name="T89" fmla="*/ 249 h 340"/>
                <a:gd name="T90" fmla="*/ 76 w 235"/>
                <a:gd name="T91" fmla="*/ 262 h 340"/>
                <a:gd name="T92" fmla="*/ 85 w 235"/>
                <a:gd name="T93" fmla="*/ 276 h 340"/>
                <a:gd name="T94" fmla="*/ 85 w 235"/>
                <a:gd name="T95" fmla="*/ 292 h 340"/>
                <a:gd name="T96" fmla="*/ 98 w 235"/>
                <a:gd name="T97" fmla="*/ 301 h 340"/>
                <a:gd name="T98" fmla="*/ 106 w 235"/>
                <a:gd name="T99" fmla="*/ 308 h 340"/>
                <a:gd name="T100" fmla="*/ 117 w 235"/>
                <a:gd name="T101" fmla="*/ 322 h 340"/>
                <a:gd name="T102" fmla="*/ 124 w 235"/>
                <a:gd name="T103" fmla="*/ 340 h 340"/>
                <a:gd name="T104" fmla="*/ 128 w 235"/>
                <a:gd name="T105" fmla="*/ 340 h 340"/>
                <a:gd name="T106" fmla="*/ 128 w 235"/>
                <a:gd name="T107" fmla="*/ 340 h 340"/>
                <a:gd name="T108" fmla="*/ 128 w 235"/>
                <a:gd name="T10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5" h="340">
                  <a:moveTo>
                    <a:pt x="128" y="340"/>
                  </a:moveTo>
                  <a:lnTo>
                    <a:pt x="124" y="322"/>
                  </a:lnTo>
                  <a:lnTo>
                    <a:pt x="123" y="306"/>
                  </a:lnTo>
                  <a:lnTo>
                    <a:pt x="128" y="292"/>
                  </a:lnTo>
                  <a:lnTo>
                    <a:pt x="139" y="283"/>
                  </a:lnTo>
                  <a:lnTo>
                    <a:pt x="149" y="274"/>
                  </a:lnTo>
                  <a:lnTo>
                    <a:pt x="165" y="273"/>
                  </a:lnTo>
                  <a:lnTo>
                    <a:pt x="174" y="262"/>
                  </a:lnTo>
                  <a:lnTo>
                    <a:pt x="187" y="257"/>
                  </a:lnTo>
                  <a:lnTo>
                    <a:pt x="185" y="241"/>
                  </a:lnTo>
                  <a:lnTo>
                    <a:pt x="194" y="228"/>
                  </a:lnTo>
                  <a:lnTo>
                    <a:pt x="201" y="219"/>
                  </a:lnTo>
                  <a:lnTo>
                    <a:pt x="201" y="196"/>
                  </a:lnTo>
                  <a:lnTo>
                    <a:pt x="203" y="178"/>
                  </a:lnTo>
                  <a:lnTo>
                    <a:pt x="215" y="130"/>
                  </a:lnTo>
                  <a:lnTo>
                    <a:pt x="215" y="102"/>
                  </a:lnTo>
                  <a:lnTo>
                    <a:pt x="215" y="73"/>
                  </a:lnTo>
                  <a:lnTo>
                    <a:pt x="215" y="47"/>
                  </a:lnTo>
                  <a:lnTo>
                    <a:pt x="215" y="34"/>
                  </a:lnTo>
                  <a:lnTo>
                    <a:pt x="235" y="23"/>
                  </a:lnTo>
                  <a:lnTo>
                    <a:pt x="233" y="7"/>
                  </a:lnTo>
                  <a:lnTo>
                    <a:pt x="167" y="6"/>
                  </a:lnTo>
                  <a:lnTo>
                    <a:pt x="140" y="6"/>
                  </a:lnTo>
                  <a:lnTo>
                    <a:pt x="124" y="4"/>
                  </a:lnTo>
                  <a:lnTo>
                    <a:pt x="99" y="4"/>
                  </a:lnTo>
                  <a:lnTo>
                    <a:pt x="83" y="2"/>
                  </a:lnTo>
                  <a:lnTo>
                    <a:pt x="28" y="0"/>
                  </a:lnTo>
                  <a:lnTo>
                    <a:pt x="0" y="0"/>
                  </a:lnTo>
                  <a:lnTo>
                    <a:pt x="7" y="15"/>
                  </a:lnTo>
                  <a:lnTo>
                    <a:pt x="16" y="25"/>
                  </a:lnTo>
                  <a:lnTo>
                    <a:pt x="14" y="41"/>
                  </a:lnTo>
                  <a:lnTo>
                    <a:pt x="21" y="59"/>
                  </a:lnTo>
                  <a:lnTo>
                    <a:pt x="19" y="71"/>
                  </a:lnTo>
                  <a:lnTo>
                    <a:pt x="17" y="91"/>
                  </a:lnTo>
                  <a:lnTo>
                    <a:pt x="28" y="98"/>
                  </a:lnTo>
                  <a:lnTo>
                    <a:pt x="37" y="109"/>
                  </a:lnTo>
                  <a:lnTo>
                    <a:pt x="35" y="128"/>
                  </a:lnTo>
                  <a:lnTo>
                    <a:pt x="42" y="139"/>
                  </a:lnTo>
                  <a:lnTo>
                    <a:pt x="55" y="157"/>
                  </a:lnTo>
                  <a:lnTo>
                    <a:pt x="66" y="173"/>
                  </a:lnTo>
                  <a:lnTo>
                    <a:pt x="66" y="187"/>
                  </a:lnTo>
                  <a:lnTo>
                    <a:pt x="71" y="203"/>
                  </a:lnTo>
                  <a:lnTo>
                    <a:pt x="80" y="214"/>
                  </a:lnTo>
                  <a:lnTo>
                    <a:pt x="69" y="235"/>
                  </a:lnTo>
                  <a:lnTo>
                    <a:pt x="74" y="249"/>
                  </a:lnTo>
                  <a:lnTo>
                    <a:pt x="76" y="262"/>
                  </a:lnTo>
                  <a:lnTo>
                    <a:pt x="85" y="276"/>
                  </a:lnTo>
                  <a:lnTo>
                    <a:pt x="85" y="292"/>
                  </a:lnTo>
                  <a:lnTo>
                    <a:pt x="98" y="301"/>
                  </a:lnTo>
                  <a:lnTo>
                    <a:pt x="106" y="308"/>
                  </a:lnTo>
                  <a:lnTo>
                    <a:pt x="117" y="322"/>
                  </a:lnTo>
                  <a:lnTo>
                    <a:pt x="124" y="340"/>
                  </a:lnTo>
                  <a:lnTo>
                    <a:pt x="128" y="340"/>
                  </a:lnTo>
                  <a:lnTo>
                    <a:pt x="128" y="340"/>
                  </a:lnTo>
                  <a:lnTo>
                    <a:pt x="128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93">
              <a:extLst>
                <a:ext uri="{FF2B5EF4-FFF2-40B4-BE49-F238E27FC236}">
                  <a16:creationId xmlns:a16="http://schemas.microsoft.com/office/drawing/2014/main" id="{C87F66E6-3767-B9E2-5FFE-4F874D9B3E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75210" y="11817542"/>
              <a:ext cx="686644" cy="878634"/>
            </a:xfrm>
            <a:custGeom>
              <a:avLst/>
              <a:gdLst>
                <a:gd name="T0" fmla="*/ 297 w 304"/>
                <a:gd name="T1" fmla="*/ 389 h 389"/>
                <a:gd name="T2" fmla="*/ 301 w 304"/>
                <a:gd name="T3" fmla="*/ 313 h 389"/>
                <a:gd name="T4" fmla="*/ 303 w 304"/>
                <a:gd name="T5" fmla="*/ 270 h 389"/>
                <a:gd name="T6" fmla="*/ 301 w 304"/>
                <a:gd name="T7" fmla="*/ 242 h 389"/>
                <a:gd name="T8" fmla="*/ 301 w 304"/>
                <a:gd name="T9" fmla="*/ 131 h 389"/>
                <a:gd name="T10" fmla="*/ 304 w 304"/>
                <a:gd name="T11" fmla="*/ 48 h 389"/>
                <a:gd name="T12" fmla="*/ 271 w 304"/>
                <a:gd name="T13" fmla="*/ 37 h 389"/>
                <a:gd name="T14" fmla="*/ 256 w 304"/>
                <a:gd name="T15" fmla="*/ 48 h 389"/>
                <a:gd name="T16" fmla="*/ 93 w 304"/>
                <a:gd name="T17" fmla="*/ 33 h 389"/>
                <a:gd name="T18" fmla="*/ 94 w 304"/>
                <a:gd name="T19" fmla="*/ 1 h 389"/>
                <a:gd name="T20" fmla="*/ 78 w 304"/>
                <a:gd name="T21" fmla="*/ 0 h 389"/>
                <a:gd name="T22" fmla="*/ 4 w 304"/>
                <a:gd name="T23" fmla="*/ 1 h 389"/>
                <a:gd name="T24" fmla="*/ 0 w 304"/>
                <a:gd name="T25" fmla="*/ 51 h 389"/>
                <a:gd name="T26" fmla="*/ 0 w 304"/>
                <a:gd name="T27" fmla="*/ 74 h 389"/>
                <a:gd name="T28" fmla="*/ 2 w 304"/>
                <a:gd name="T29" fmla="*/ 94 h 389"/>
                <a:gd name="T30" fmla="*/ 7 w 304"/>
                <a:gd name="T31" fmla="*/ 108 h 389"/>
                <a:gd name="T32" fmla="*/ 20 w 304"/>
                <a:gd name="T33" fmla="*/ 131 h 389"/>
                <a:gd name="T34" fmla="*/ 30 w 304"/>
                <a:gd name="T35" fmla="*/ 149 h 389"/>
                <a:gd name="T36" fmla="*/ 36 w 304"/>
                <a:gd name="T37" fmla="*/ 163 h 389"/>
                <a:gd name="T38" fmla="*/ 36 w 304"/>
                <a:gd name="T39" fmla="*/ 179 h 389"/>
                <a:gd name="T40" fmla="*/ 34 w 304"/>
                <a:gd name="T41" fmla="*/ 192 h 389"/>
                <a:gd name="T42" fmla="*/ 32 w 304"/>
                <a:gd name="T43" fmla="*/ 208 h 389"/>
                <a:gd name="T44" fmla="*/ 30 w 304"/>
                <a:gd name="T45" fmla="*/ 224 h 389"/>
                <a:gd name="T46" fmla="*/ 32 w 304"/>
                <a:gd name="T47" fmla="*/ 259 h 389"/>
                <a:gd name="T48" fmla="*/ 32 w 304"/>
                <a:gd name="T49" fmla="*/ 373 h 389"/>
                <a:gd name="T50" fmla="*/ 77 w 304"/>
                <a:gd name="T51" fmla="*/ 379 h 389"/>
                <a:gd name="T52" fmla="*/ 297 w 304"/>
                <a:gd name="T53" fmla="*/ 389 h 389"/>
                <a:gd name="T54" fmla="*/ 297 w 304"/>
                <a:gd name="T55" fmla="*/ 389 h 389"/>
                <a:gd name="T56" fmla="*/ 297 w 304"/>
                <a:gd name="T5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4" h="389">
                  <a:moveTo>
                    <a:pt x="297" y="389"/>
                  </a:moveTo>
                  <a:lnTo>
                    <a:pt x="301" y="313"/>
                  </a:lnTo>
                  <a:lnTo>
                    <a:pt x="303" y="270"/>
                  </a:lnTo>
                  <a:lnTo>
                    <a:pt x="301" y="242"/>
                  </a:lnTo>
                  <a:lnTo>
                    <a:pt x="301" y="131"/>
                  </a:lnTo>
                  <a:lnTo>
                    <a:pt x="304" y="48"/>
                  </a:lnTo>
                  <a:lnTo>
                    <a:pt x="271" y="37"/>
                  </a:lnTo>
                  <a:lnTo>
                    <a:pt x="256" y="48"/>
                  </a:lnTo>
                  <a:lnTo>
                    <a:pt x="93" y="33"/>
                  </a:lnTo>
                  <a:lnTo>
                    <a:pt x="94" y="1"/>
                  </a:lnTo>
                  <a:lnTo>
                    <a:pt x="78" y="0"/>
                  </a:lnTo>
                  <a:lnTo>
                    <a:pt x="4" y="1"/>
                  </a:lnTo>
                  <a:lnTo>
                    <a:pt x="0" y="51"/>
                  </a:lnTo>
                  <a:lnTo>
                    <a:pt x="0" y="74"/>
                  </a:lnTo>
                  <a:lnTo>
                    <a:pt x="2" y="94"/>
                  </a:lnTo>
                  <a:lnTo>
                    <a:pt x="7" y="108"/>
                  </a:lnTo>
                  <a:lnTo>
                    <a:pt x="20" y="131"/>
                  </a:lnTo>
                  <a:lnTo>
                    <a:pt x="30" y="149"/>
                  </a:lnTo>
                  <a:lnTo>
                    <a:pt x="36" y="163"/>
                  </a:lnTo>
                  <a:lnTo>
                    <a:pt x="36" y="179"/>
                  </a:lnTo>
                  <a:lnTo>
                    <a:pt x="34" y="192"/>
                  </a:lnTo>
                  <a:lnTo>
                    <a:pt x="32" y="208"/>
                  </a:lnTo>
                  <a:lnTo>
                    <a:pt x="30" y="224"/>
                  </a:lnTo>
                  <a:lnTo>
                    <a:pt x="32" y="259"/>
                  </a:lnTo>
                  <a:lnTo>
                    <a:pt x="32" y="373"/>
                  </a:lnTo>
                  <a:lnTo>
                    <a:pt x="77" y="379"/>
                  </a:lnTo>
                  <a:lnTo>
                    <a:pt x="297" y="389"/>
                  </a:lnTo>
                  <a:lnTo>
                    <a:pt x="297" y="389"/>
                  </a:lnTo>
                  <a:lnTo>
                    <a:pt x="297" y="38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94">
              <a:extLst>
                <a:ext uri="{FF2B5EF4-FFF2-40B4-BE49-F238E27FC236}">
                  <a16:creationId xmlns:a16="http://schemas.microsoft.com/office/drawing/2014/main" id="{9FD514B5-B5B6-28E2-0979-60019CBC97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7209" y="10968271"/>
              <a:ext cx="1014156" cy="1876979"/>
            </a:xfrm>
            <a:custGeom>
              <a:avLst/>
              <a:gdLst>
                <a:gd name="T0" fmla="*/ 399 w 449"/>
                <a:gd name="T1" fmla="*/ 817 h 831"/>
                <a:gd name="T2" fmla="*/ 442 w 449"/>
                <a:gd name="T3" fmla="*/ 630 h 831"/>
                <a:gd name="T4" fmla="*/ 349 w 449"/>
                <a:gd name="T5" fmla="*/ 626 h 831"/>
                <a:gd name="T6" fmla="*/ 228 w 449"/>
                <a:gd name="T7" fmla="*/ 575 h 831"/>
                <a:gd name="T8" fmla="*/ 230 w 449"/>
                <a:gd name="T9" fmla="*/ 463 h 831"/>
                <a:gd name="T10" fmla="*/ 346 w 449"/>
                <a:gd name="T11" fmla="*/ 422 h 831"/>
                <a:gd name="T12" fmla="*/ 428 w 449"/>
                <a:gd name="T13" fmla="*/ 386 h 831"/>
                <a:gd name="T14" fmla="*/ 387 w 449"/>
                <a:gd name="T15" fmla="*/ 270 h 831"/>
                <a:gd name="T16" fmla="*/ 355 w 449"/>
                <a:gd name="T17" fmla="*/ 263 h 831"/>
                <a:gd name="T18" fmla="*/ 326 w 449"/>
                <a:gd name="T19" fmla="*/ 254 h 831"/>
                <a:gd name="T20" fmla="*/ 312 w 449"/>
                <a:gd name="T21" fmla="*/ 222 h 831"/>
                <a:gd name="T22" fmla="*/ 287 w 449"/>
                <a:gd name="T23" fmla="*/ 210 h 831"/>
                <a:gd name="T24" fmla="*/ 271 w 449"/>
                <a:gd name="T25" fmla="*/ 189 h 831"/>
                <a:gd name="T26" fmla="*/ 248 w 449"/>
                <a:gd name="T27" fmla="*/ 164 h 831"/>
                <a:gd name="T28" fmla="*/ 241 w 449"/>
                <a:gd name="T29" fmla="*/ 94 h 831"/>
                <a:gd name="T30" fmla="*/ 219 w 449"/>
                <a:gd name="T31" fmla="*/ 73 h 831"/>
                <a:gd name="T32" fmla="*/ 219 w 449"/>
                <a:gd name="T33" fmla="*/ 46 h 831"/>
                <a:gd name="T34" fmla="*/ 168 w 449"/>
                <a:gd name="T35" fmla="*/ 46 h 831"/>
                <a:gd name="T36" fmla="*/ 155 w 449"/>
                <a:gd name="T37" fmla="*/ 0 h 831"/>
                <a:gd name="T38" fmla="*/ 61 w 449"/>
                <a:gd name="T39" fmla="*/ 2 h 831"/>
                <a:gd name="T40" fmla="*/ 54 w 449"/>
                <a:gd name="T41" fmla="*/ 169 h 831"/>
                <a:gd name="T42" fmla="*/ 40 w 449"/>
                <a:gd name="T43" fmla="*/ 174 h 831"/>
                <a:gd name="T44" fmla="*/ 0 w 449"/>
                <a:gd name="T45" fmla="*/ 181 h 831"/>
                <a:gd name="T46" fmla="*/ 16 w 449"/>
                <a:gd name="T47" fmla="*/ 254 h 831"/>
                <a:gd name="T48" fmla="*/ 54 w 449"/>
                <a:gd name="T49" fmla="*/ 343 h 831"/>
                <a:gd name="T50" fmla="*/ 86 w 449"/>
                <a:gd name="T51" fmla="*/ 422 h 831"/>
                <a:gd name="T52" fmla="*/ 118 w 449"/>
                <a:gd name="T53" fmla="*/ 436 h 831"/>
                <a:gd name="T54" fmla="*/ 139 w 449"/>
                <a:gd name="T55" fmla="*/ 465 h 831"/>
                <a:gd name="T56" fmla="*/ 168 w 449"/>
                <a:gd name="T57" fmla="*/ 493 h 831"/>
                <a:gd name="T58" fmla="*/ 212 w 449"/>
                <a:gd name="T59" fmla="*/ 602 h 831"/>
                <a:gd name="T60" fmla="*/ 230 w 449"/>
                <a:gd name="T61" fmla="*/ 698 h 831"/>
                <a:gd name="T62" fmla="*/ 223 w 449"/>
                <a:gd name="T63" fmla="*/ 723 h 831"/>
                <a:gd name="T64" fmla="*/ 221 w 449"/>
                <a:gd name="T65" fmla="*/ 794 h 831"/>
                <a:gd name="T66" fmla="*/ 285 w 449"/>
                <a:gd name="T67" fmla="*/ 824 h 831"/>
                <a:gd name="T68" fmla="*/ 394 w 449"/>
                <a:gd name="T69" fmla="*/ 831 h 831"/>
                <a:gd name="T70" fmla="*/ 394 w 449"/>
                <a:gd name="T71" fmla="*/ 831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9" h="831">
                  <a:moveTo>
                    <a:pt x="394" y="831"/>
                  </a:moveTo>
                  <a:lnTo>
                    <a:pt x="399" y="817"/>
                  </a:lnTo>
                  <a:lnTo>
                    <a:pt x="421" y="732"/>
                  </a:lnTo>
                  <a:lnTo>
                    <a:pt x="442" y="630"/>
                  </a:lnTo>
                  <a:lnTo>
                    <a:pt x="421" y="625"/>
                  </a:lnTo>
                  <a:lnTo>
                    <a:pt x="349" y="626"/>
                  </a:lnTo>
                  <a:lnTo>
                    <a:pt x="230" y="625"/>
                  </a:lnTo>
                  <a:lnTo>
                    <a:pt x="228" y="575"/>
                  </a:lnTo>
                  <a:lnTo>
                    <a:pt x="226" y="491"/>
                  </a:lnTo>
                  <a:lnTo>
                    <a:pt x="230" y="463"/>
                  </a:lnTo>
                  <a:lnTo>
                    <a:pt x="226" y="436"/>
                  </a:lnTo>
                  <a:lnTo>
                    <a:pt x="346" y="422"/>
                  </a:lnTo>
                  <a:lnTo>
                    <a:pt x="449" y="422"/>
                  </a:lnTo>
                  <a:lnTo>
                    <a:pt x="428" y="386"/>
                  </a:lnTo>
                  <a:lnTo>
                    <a:pt x="388" y="352"/>
                  </a:lnTo>
                  <a:lnTo>
                    <a:pt x="387" y="270"/>
                  </a:lnTo>
                  <a:lnTo>
                    <a:pt x="372" y="276"/>
                  </a:lnTo>
                  <a:lnTo>
                    <a:pt x="355" y="263"/>
                  </a:lnTo>
                  <a:lnTo>
                    <a:pt x="342" y="260"/>
                  </a:lnTo>
                  <a:lnTo>
                    <a:pt x="326" y="254"/>
                  </a:lnTo>
                  <a:lnTo>
                    <a:pt x="328" y="226"/>
                  </a:lnTo>
                  <a:lnTo>
                    <a:pt x="312" y="222"/>
                  </a:lnTo>
                  <a:lnTo>
                    <a:pt x="299" y="219"/>
                  </a:lnTo>
                  <a:lnTo>
                    <a:pt x="287" y="210"/>
                  </a:lnTo>
                  <a:lnTo>
                    <a:pt x="278" y="196"/>
                  </a:lnTo>
                  <a:lnTo>
                    <a:pt x="271" y="189"/>
                  </a:lnTo>
                  <a:lnTo>
                    <a:pt x="259" y="178"/>
                  </a:lnTo>
                  <a:lnTo>
                    <a:pt x="248" y="164"/>
                  </a:lnTo>
                  <a:lnTo>
                    <a:pt x="243" y="148"/>
                  </a:lnTo>
                  <a:lnTo>
                    <a:pt x="241" y="94"/>
                  </a:lnTo>
                  <a:lnTo>
                    <a:pt x="228" y="84"/>
                  </a:lnTo>
                  <a:lnTo>
                    <a:pt x="219" y="73"/>
                  </a:lnTo>
                  <a:lnTo>
                    <a:pt x="232" y="60"/>
                  </a:lnTo>
                  <a:lnTo>
                    <a:pt x="219" y="46"/>
                  </a:lnTo>
                  <a:lnTo>
                    <a:pt x="203" y="48"/>
                  </a:lnTo>
                  <a:lnTo>
                    <a:pt x="168" y="46"/>
                  </a:lnTo>
                  <a:lnTo>
                    <a:pt x="168" y="25"/>
                  </a:lnTo>
                  <a:lnTo>
                    <a:pt x="155" y="0"/>
                  </a:lnTo>
                  <a:lnTo>
                    <a:pt x="77" y="3"/>
                  </a:lnTo>
                  <a:lnTo>
                    <a:pt x="61" y="2"/>
                  </a:lnTo>
                  <a:lnTo>
                    <a:pt x="54" y="87"/>
                  </a:lnTo>
                  <a:lnTo>
                    <a:pt x="54" y="169"/>
                  </a:lnTo>
                  <a:lnTo>
                    <a:pt x="56" y="181"/>
                  </a:lnTo>
                  <a:lnTo>
                    <a:pt x="40" y="174"/>
                  </a:lnTo>
                  <a:lnTo>
                    <a:pt x="24" y="171"/>
                  </a:lnTo>
                  <a:lnTo>
                    <a:pt x="0" y="181"/>
                  </a:lnTo>
                  <a:lnTo>
                    <a:pt x="0" y="233"/>
                  </a:lnTo>
                  <a:lnTo>
                    <a:pt x="16" y="254"/>
                  </a:lnTo>
                  <a:lnTo>
                    <a:pt x="22" y="269"/>
                  </a:lnTo>
                  <a:lnTo>
                    <a:pt x="54" y="343"/>
                  </a:lnTo>
                  <a:lnTo>
                    <a:pt x="66" y="370"/>
                  </a:lnTo>
                  <a:lnTo>
                    <a:pt x="86" y="422"/>
                  </a:lnTo>
                  <a:lnTo>
                    <a:pt x="102" y="427"/>
                  </a:lnTo>
                  <a:lnTo>
                    <a:pt x="118" y="436"/>
                  </a:lnTo>
                  <a:lnTo>
                    <a:pt x="125" y="447"/>
                  </a:lnTo>
                  <a:lnTo>
                    <a:pt x="139" y="465"/>
                  </a:lnTo>
                  <a:lnTo>
                    <a:pt x="171" y="472"/>
                  </a:lnTo>
                  <a:lnTo>
                    <a:pt x="168" y="493"/>
                  </a:lnTo>
                  <a:lnTo>
                    <a:pt x="170" y="591"/>
                  </a:lnTo>
                  <a:lnTo>
                    <a:pt x="212" y="602"/>
                  </a:lnTo>
                  <a:lnTo>
                    <a:pt x="216" y="687"/>
                  </a:lnTo>
                  <a:lnTo>
                    <a:pt x="230" y="698"/>
                  </a:lnTo>
                  <a:lnTo>
                    <a:pt x="219" y="710"/>
                  </a:lnTo>
                  <a:lnTo>
                    <a:pt x="223" y="723"/>
                  </a:lnTo>
                  <a:lnTo>
                    <a:pt x="225" y="746"/>
                  </a:lnTo>
                  <a:lnTo>
                    <a:pt x="221" y="794"/>
                  </a:lnTo>
                  <a:lnTo>
                    <a:pt x="235" y="819"/>
                  </a:lnTo>
                  <a:lnTo>
                    <a:pt x="285" y="824"/>
                  </a:lnTo>
                  <a:lnTo>
                    <a:pt x="353" y="829"/>
                  </a:lnTo>
                  <a:lnTo>
                    <a:pt x="394" y="831"/>
                  </a:lnTo>
                  <a:lnTo>
                    <a:pt x="394" y="831"/>
                  </a:lnTo>
                  <a:lnTo>
                    <a:pt x="394" y="8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95">
              <a:extLst>
                <a:ext uri="{FF2B5EF4-FFF2-40B4-BE49-F238E27FC236}">
                  <a16:creationId xmlns:a16="http://schemas.microsoft.com/office/drawing/2014/main" id="{0807E987-53B1-BC0E-E19A-5BC44AC4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44611" y="10204831"/>
              <a:ext cx="666317" cy="1113539"/>
            </a:xfrm>
            <a:custGeom>
              <a:avLst/>
              <a:gdLst>
                <a:gd name="T0" fmla="*/ 244 w 295"/>
                <a:gd name="T1" fmla="*/ 493 h 493"/>
                <a:gd name="T2" fmla="*/ 277 w 295"/>
                <a:gd name="T3" fmla="*/ 480 h 493"/>
                <a:gd name="T4" fmla="*/ 290 w 295"/>
                <a:gd name="T5" fmla="*/ 479 h 493"/>
                <a:gd name="T6" fmla="*/ 292 w 295"/>
                <a:gd name="T7" fmla="*/ 414 h 493"/>
                <a:gd name="T8" fmla="*/ 292 w 295"/>
                <a:gd name="T9" fmla="*/ 384 h 493"/>
                <a:gd name="T10" fmla="*/ 283 w 295"/>
                <a:gd name="T11" fmla="*/ 334 h 493"/>
                <a:gd name="T12" fmla="*/ 295 w 295"/>
                <a:gd name="T13" fmla="*/ 258 h 493"/>
                <a:gd name="T14" fmla="*/ 279 w 295"/>
                <a:gd name="T15" fmla="*/ 260 h 493"/>
                <a:gd name="T16" fmla="*/ 274 w 295"/>
                <a:gd name="T17" fmla="*/ 244 h 493"/>
                <a:gd name="T18" fmla="*/ 272 w 295"/>
                <a:gd name="T19" fmla="*/ 229 h 493"/>
                <a:gd name="T20" fmla="*/ 260 w 295"/>
                <a:gd name="T21" fmla="*/ 226 h 493"/>
                <a:gd name="T22" fmla="*/ 249 w 295"/>
                <a:gd name="T23" fmla="*/ 212 h 493"/>
                <a:gd name="T24" fmla="*/ 178 w 295"/>
                <a:gd name="T25" fmla="*/ 208 h 493"/>
                <a:gd name="T26" fmla="*/ 178 w 295"/>
                <a:gd name="T27" fmla="*/ 192 h 493"/>
                <a:gd name="T28" fmla="*/ 174 w 295"/>
                <a:gd name="T29" fmla="*/ 82 h 493"/>
                <a:gd name="T30" fmla="*/ 176 w 295"/>
                <a:gd name="T31" fmla="*/ 42 h 493"/>
                <a:gd name="T32" fmla="*/ 162 w 295"/>
                <a:gd name="T33" fmla="*/ 32 h 493"/>
                <a:gd name="T34" fmla="*/ 146 w 295"/>
                <a:gd name="T35" fmla="*/ 30 h 493"/>
                <a:gd name="T36" fmla="*/ 140 w 295"/>
                <a:gd name="T37" fmla="*/ 16 h 493"/>
                <a:gd name="T38" fmla="*/ 119 w 295"/>
                <a:gd name="T39" fmla="*/ 7 h 493"/>
                <a:gd name="T40" fmla="*/ 99 w 295"/>
                <a:gd name="T41" fmla="*/ 5 h 493"/>
                <a:gd name="T42" fmla="*/ 85 w 295"/>
                <a:gd name="T43" fmla="*/ 0 h 493"/>
                <a:gd name="T44" fmla="*/ 66 w 295"/>
                <a:gd name="T45" fmla="*/ 0 h 493"/>
                <a:gd name="T46" fmla="*/ 51 w 295"/>
                <a:gd name="T47" fmla="*/ 5 h 493"/>
                <a:gd name="T48" fmla="*/ 41 w 295"/>
                <a:gd name="T49" fmla="*/ 18 h 493"/>
                <a:gd name="T50" fmla="*/ 32 w 295"/>
                <a:gd name="T51" fmla="*/ 32 h 493"/>
                <a:gd name="T52" fmla="*/ 25 w 295"/>
                <a:gd name="T53" fmla="*/ 41 h 493"/>
                <a:gd name="T54" fmla="*/ 10 w 295"/>
                <a:gd name="T55" fmla="*/ 48 h 493"/>
                <a:gd name="T56" fmla="*/ 23 w 295"/>
                <a:gd name="T57" fmla="*/ 57 h 493"/>
                <a:gd name="T58" fmla="*/ 26 w 295"/>
                <a:gd name="T59" fmla="*/ 73 h 493"/>
                <a:gd name="T60" fmla="*/ 19 w 295"/>
                <a:gd name="T61" fmla="*/ 85 h 493"/>
                <a:gd name="T62" fmla="*/ 10 w 295"/>
                <a:gd name="T63" fmla="*/ 98 h 493"/>
                <a:gd name="T64" fmla="*/ 2 w 295"/>
                <a:gd name="T65" fmla="*/ 115 h 493"/>
                <a:gd name="T66" fmla="*/ 0 w 295"/>
                <a:gd name="T67" fmla="*/ 139 h 493"/>
                <a:gd name="T68" fmla="*/ 2 w 295"/>
                <a:gd name="T69" fmla="*/ 151 h 493"/>
                <a:gd name="T70" fmla="*/ 9 w 295"/>
                <a:gd name="T71" fmla="*/ 171 h 493"/>
                <a:gd name="T72" fmla="*/ 23 w 295"/>
                <a:gd name="T73" fmla="*/ 183 h 493"/>
                <a:gd name="T74" fmla="*/ 18 w 295"/>
                <a:gd name="T75" fmla="*/ 199 h 493"/>
                <a:gd name="T76" fmla="*/ 21 w 295"/>
                <a:gd name="T77" fmla="*/ 224 h 493"/>
                <a:gd name="T78" fmla="*/ 19 w 295"/>
                <a:gd name="T79" fmla="*/ 263 h 493"/>
                <a:gd name="T80" fmla="*/ 32 w 295"/>
                <a:gd name="T81" fmla="*/ 274 h 493"/>
                <a:gd name="T82" fmla="*/ 23 w 295"/>
                <a:gd name="T83" fmla="*/ 345 h 493"/>
                <a:gd name="T84" fmla="*/ 34 w 295"/>
                <a:gd name="T85" fmla="*/ 359 h 493"/>
                <a:gd name="T86" fmla="*/ 19 w 295"/>
                <a:gd name="T87" fmla="*/ 374 h 493"/>
                <a:gd name="T88" fmla="*/ 21 w 295"/>
                <a:gd name="T89" fmla="*/ 413 h 493"/>
                <a:gd name="T90" fmla="*/ 19 w 295"/>
                <a:gd name="T91" fmla="*/ 477 h 493"/>
                <a:gd name="T92" fmla="*/ 71 w 295"/>
                <a:gd name="T93" fmla="*/ 477 h 493"/>
                <a:gd name="T94" fmla="*/ 139 w 295"/>
                <a:gd name="T95" fmla="*/ 479 h 493"/>
                <a:gd name="T96" fmla="*/ 210 w 295"/>
                <a:gd name="T97" fmla="*/ 479 h 493"/>
                <a:gd name="T98" fmla="*/ 244 w 295"/>
                <a:gd name="T99" fmla="*/ 493 h 493"/>
                <a:gd name="T100" fmla="*/ 244 w 295"/>
                <a:gd name="T101" fmla="*/ 493 h 493"/>
                <a:gd name="T102" fmla="*/ 244 w 295"/>
                <a:gd name="T103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5" h="493">
                  <a:moveTo>
                    <a:pt x="244" y="493"/>
                  </a:moveTo>
                  <a:lnTo>
                    <a:pt x="277" y="480"/>
                  </a:lnTo>
                  <a:lnTo>
                    <a:pt x="290" y="479"/>
                  </a:lnTo>
                  <a:lnTo>
                    <a:pt x="292" y="414"/>
                  </a:lnTo>
                  <a:lnTo>
                    <a:pt x="292" y="384"/>
                  </a:lnTo>
                  <a:lnTo>
                    <a:pt x="283" y="334"/>
                  </a:lnTo>
                  <a:lnTo>
                    <a:pt x="295" y="258"/>
                  </a:lnTo>
                  <a:lnTo>
                    <a:pt x="279" y="260"/>
                  </a:lnTo>
                  <a:lnTo>
                    <a:pt x="274" y="244"/>
                  </a:lnTo>
                  <a:lnTo>
                    <a:pt x="272" y="229"/>
                  </a:lnTo>
                  <a:lnTo>
                    <a:pt x="260" y="226"/>
                  </a:lnTo>
                  <a:lnTo>
                    <a:pt x="249" y="212"/>
                  </a:lnTo>
                  <a:lnTo>
                    <a:pt x="178" y="208"/>
                  </a:lnTo>
                  <a:lnTo>
                    <a:pt x="178" y="192"/>
                  </a:lnTo>
                  <a:lnTo>
                    <a:pt x="174" y="82"/>
                  </a:lnTo>
                  <a:lnTo>
                    <a:pt x="176" y="42"/>
                  </a:lnTo>
                  <a:lnTo>
                    <a:pt x="162" y="32"/>
                  </a:lnTo>
                  <a:lnTo>
                    <a:pt x="146" y="30"/>
                  </a:lnTo>
                  <a:lnTo>
                    <a:pt x="140" y="16"/>
                  </a:lnTo>
                  <a:lnTo>
                    <a:pt x="119" y="7"/>
                  </a:lnTo>
                  <a:lnTo>
                    <a:pt x="99" y="5"/>
                  </a:lnTo>
                  <a:lnTo>
                    <a:pt x="85" y="0"/>
                  </a:lnTo>
                  <a:lnTo>
                    <a:pt x="66" y="0"/>
                  </a:lnTo>
                  <a:lnTo>
                    <a:pt x="51" y="5"/>
                  </a:lnTo>
                  <a:lnTo>
                    <a:pt x="41" y="18"/>
                  </a:lnTo>
                  <a:lnTo>
                    <a:pt x="32" y="32"/>
                  </a:lnTo>
                  <a:lnTo>
                    <a:pt x="25" y="41"/>
                  </a:lnTo>
                  <a:lnTo>
                    <a:pt x="10" y="48"/>
                  </a:lnTo>
                  <a:lnTo>
                    <a:pt x="23" y="57"/>
                  </a:lnTo>
                  <a:lnTo>
                    <a:pt x="26" y="73"/>
                  </a:lnTo>
                  <a:lnTo>
                    <a:pt x="19" y="85"/>
                  </a:lnTo>
                  <a:lnTo>
                    <a:pt x="10" y="98"/>
                  </a:lnTo>
                  <a:lnTo>
                    <a:pt x="2" y="115"/>
                  </a:lnTo>
                  <a:lnTo>
                    <a:pt x="0" y="139"/>
                  </a:lnTo>
                  <a:lnTo>
                    <a:pt x="2" y="151"/>
                  </a:lnTo>
                  <a:lnTo>
                    <a:pt x="9" y="171"/>
                  </a:lnTo>
                  <a:lnTo>
                    <a:pt x="23" y="183"/>
                  </a:lnTo>
                  <a:lnTo>
                    <a:pt x="18" y="199"/>
                  </a:lnTo>
                  <a:lnTo>
                    <a:pt x="21" y="224"/>
                  </a:lnTo>
                  <a:lnTo>
                    <a:pt x="19" y="263"/>
                  </a:lnTo>
                  <a:lnTo>
                    <a:pt x="32" y="274"/>
                  </a:lnTo>
                  <a:lnTo>
                    <a:pt x="23" y="345"/>
                  </a:lnTo>
                  <a:lnTo>
                    <a:pt x="34" y="359"/>
                  </a:lnTo>
                  <a:lnTo>
                    <a:pt x="19" y="374"/>
                  </a:lnTo>
                  <a:lnTo>
                    <a:pt x="21" y="413"/>
                  </a:lnTo>
                  <a:lnTo>
                    <a:pt x="19" y="477"/>
                  </a:lnTo>
                  <a:lnTo>
                    <a:pt x="71" y="477"/>
                  </a:lnTo>
                  <a:lnTo>
                    <a:pt x="139" y="479"/>
                  </a:lnTo>
                  <a:lnTo>
                    <a:pt x="210" y="479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96">
              <a:extLst>
                <a:ext uri="{FF2B5EF4-FFF2-40B4-BE49-F238E27FC236}">
                  <a16:creationId xmlns:a16="http://schemas.microsoft.com/office/drawing/2014/main" id="{264E0A05-DACA-B313-1A90-603AE94FCC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253408" y="9927012"/>
              <a:ext cx="865082" cy="1029966"/>
            </a:xfrm>
            <a:custGeom>
              <a:avLst/>
              <a:gdLst>
                <a:gd name="T0" fmla="*/ 324 w 383"/>
                <a:gd name="T1" fmla="*/ 456 h 456"/>
                <a:gd name="T2" fmla="*/ 331 w 383"/>
                <a:gd name="T3" fmla="*/ 374 h 456"/>
                <a:gd name="T4" fmla="*/ 317 w 383"/>
                <a:gd name="T5" fmla="*/ 361 h 456"/>
                <a:gd name="T6" fmla="*/ 329 w 383"/>
                <a:gd name="T7" fmla="*/ 335 h 456"/>
                <a:gd name="T8" fmla="*/ 328 w 383"/>
                <a:gd name="T9" fmla="*/ 295 h 456"/>
                <a:gd name="T10" fmla="*/ 328 w 383"/>
                <a:gd name="T11" fmla="*/ 173 h 456"/>
                <a:gd name="T12" fmla="*/ 360 w 383"/>
                <a:gd name="T13" fmla="*/ 169 h 456"/>
                <a:gd name="T14" fmla="*/ 345 w 383"/>
                <a:gd name="T15" fmla="*/ 158 h 456"/>
                <a:gd name="T16" fmla="*/ 363 w 383"/>
                <a:gd name="T17" fmla="*/ 148 h 456"/>
                <a:gd name="T18" fmla="*/ 361 w 383"/>
                <a:gd name="T19" fmla="*/ 132 h 456"/>
                <a:gd name="T20" fmla="*/ 368 w 383"/>
                <a:gd name="T21" fmla="*/ 119 h 456"/>
                <a:gd name="T22" fmla="*/ 383 w 383"/>
                <a:gd name="T23" fmla="*/ 121 h 456"/>
                <a:gd name="T24" fmla="*/ 365 w 383"/>
                <a:gd name="T25" fmla="*/ 105 h 456"/>
                <a:gd name="T26" fmla="*/ 356 w 383"/>
                <a:gd name="T27" fmla="*/ 98 h 456"/>
                <a:gd name="T28" fmla="*/ 344 w 383"/>
                <a:gd name="T29" fmla="*/ 87 h 456"/>
                <a:gd name="T30" fmla="*/ 344 w 383"/>
                <a:gd name="T31" fmla="*/ 71 h 456"/>
                <a:gd name="T32" fmla="*/ 342 w 383"/>
                <a:gd name="T33" fmla="*/ 55 h 456"/>
                <a:gd name="T34" fmla="*/ 333 w 383"/>
                <a:gd name="T35" fmla="*/ 66 h 456"/>
                <a:gd name="T36" fmla="*/ 319 w 383"/>
                <a:gd name="T37" fmla="*/ 60 h 456"/>
                <a:gd name="T38" fmla="*/ 320 w 383"/>
                <a:gd name="T39" fmla="*/ 44 h 456"/>
                <a:gd name="T40" fmla="*/ 303 w 383"/>
                <a:gd name="T41" fmla="*/ 50 h 456"/>
                <a:gd name="T42" fmla="*/ 276 w 383"/>
                <a:gd name="T43" fmla="*/ 55 h 456"/>
                <a:gd name="T44" fmla="*/ 265 w 383"/>
                <a:gd name="T45" fmla="*/ 44 h 456"/>
                <a:gd name="T46" fmla="*/ 249 w 383"/>
                <a:gd name="T47" fmla="*/ 43 h 456"/>
                <a:gd name="T48" fmla="*/ 237 w 383"/>
                <a:gd name="T49" fmla="*/ 41 h 456"/>
                <a:gd name="T50" fmla="*/ 224 w 383"/>
                <a:gd name="T51" fmla="*/ 27 h 456"/>
                <a:gd name="T52" fmla="*/ 210 w 383"/>
                <a:gd name="T53" fmla="*/ 21 h 456"/>
                <a:gd name="T54" fmla="*/ 192 w 383"/>
                <a:gd name="T55" fmla="*/ 27 h 456"/>
                <a:gd name="T56" fmla="*/ 182 w 383"/>
                <a:gd name="T57" fmla="*/ 16 h 456"/>
                <a:gd name="T58" fmla="*/ 183 w 383"/>
                <a:gd name="T59" fmla="*/ 28 h 456"/>
                <a:gd name="T60" fmla="*/ 144 w 383"/>
                <a:gd name="T61" fmla="*/ 19 h 456"/>
                <a:gd name="T62" fmla="*/ 132 w 383"/>
                <a:gd name="T63" fmla="*/ 19 h 456"/>
                <a:gd name="T64" fmla="*/ 128 w 383"/>
                <a:gd name="T65" fmla="*/ 5 h 456"/>
                <a:gd name="T66" fmla="*/ 112 w 383"/>
                <a:gd name="T67" fmla="*/ 3 h 456"/>
                <a:gd name="T68" fmla="*/ 85 w 383"/>
                <a:gd name="T69" fmla="*/ 0 h 456"/>
                <a:gd name="T70" fmla="*/ 91 w 383"/>
                <a:gd name="T71" fmla="*/ 117 h 456"/>
                <a:gd name="T72" fmla="*/ 23 w 383"/>
                <a:gd name="T73" fmla="*/ 119 h 456"/>
                <a:gd name="T74" fmla="*/ 20 w 383"/>
                <a:gd name="T75" fmla="*/ 149 h 456"/>
                <a:gd name="T76" fmla="*/ 21 w 383"/>
                <a:gd name="T77" fmla="*/ 203 h 456"/>
                <a:gd name="T78" fmla="*/ 0 w 383"/>
                <a:gd name="T79" fmla="*/ 203 h 456"/>
                <a:gd name="T80" fmla="*/ 25 w 383"/>
                <a:gd name="T81" fmla="*/ 212 h 456"/>
                <a:gd name="T82" fmla="*/ 21 w 383"/>
                <a:gd name="T83" fmla="*/ 238 h 456"/>
                <a:gd name="T84" fmla="*/ 45 w 383"/>
                <a:gd name="T85" fmla="*/ 237 h 456"/>
                <a:gd name="T86" fmla="*/ 50 w 383"/>
                <a:gd name="T87" fmla="*/ 247 h 456"/>
                <a:gd name="T88" fmla="*/ 57 w 383"/>
                <a:gd name="T89" fmla="*/ 258 h 456"/>
                <a:gd name="T90" fmla="*/ 69 w 383"/>
                <a:gd name="T91" fmla="*/ 272 h 456"/>
                <a:gd name="T92" fmla="*/ 87 w 383"/>
                <a:gd name="T93" fmla="*/ 285 h 456"/>
                <a:gd name="T94" fmla="*/ 107 w 383"/>
                <a:gd name="T95" fmla="*/ 297 h 456"/>
                <a:gd name="T96" fmla="*/ 126 w 383"/>
                <a:gd name="T97" fmla="*/ 303 h 456"/>
                <a:gd name="T98" fmla="*/ 146 w 383"/>
                <a:gd name="T99" fmla="*/ 308 h 456"/>
                <a:gd name="T100" fmla="*/ 160 w 383"/>
                <a:gd name="T101" fmla="*/ 317 h 456"/>
                <a:gd name="T102" fmla="*/ 171 w 383"/>
                <a:gd name="T103" fmla="*/ 331 h 456"/>
                <a:gd name="T104" fmla="*/ 189 w 383"/>
                <a:gd name="T105" fmla="*/ 345 h 456"/>
                <a:gd name="T106" fmla="*/ 223 w 383"/>
                <a:gd name="T107" fmla="*/ 359 h 456"/>
                <a:gd name="T108" fmla="*/ 231 w 383"/>
                <a:gd name="T109" fmla="*/ 370 h 456"/>
                <a:gd name="T110" fmla="*/ 249 w 383"/>
                <a:gd name="T111" fmla="*/ 379 h 456"/>
                <a:gd name="T112" fmla="*/ 256 w 383"/>
                <a:gd name="T113" fmla="*/ 399 h 456"/>
                <a:gd name="T114" fmla="*/ 279 w 383"/>
                <a:gd name="T115" fmla="*/ 422 h 456"/>
                <a:gd name="T116" fmla="*/ 306 w 383"/>
                <a:gd name="T117" fmla="*/ 447 h 456"/>
                <a:gd name="T118" fmla="*/ 324 w 383"/>
                <a:gd name="T119" fmla="*/ 456 h 456"/>
                <a:gd name="T120" fmla="*/ 324 w 383"/>
                <a:gd name="T121" fmla="*/ 456 h 456"/>
                <a:gd name="T122" fmla="*/ 324 w 383"/>
                <a:gd name="T12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3" h="456">
                  <a:moveTo>
                    <a:pt x="324" y="456"/>
                  </a:moveTo>
                  <a:lnTo>
                    <a:pt x="331" y="374"/>
                  </a:lnTo>
                  <a:lnTo>
                    <a:pt x="317" y="361"/>
                  </a:lnTo>
                  <a:lnTo>
                    <a:pt x="329" y="335"/>
                  </a:lnTo>
                  <a:lnTo>
                    <a:pt x="328" y="295"/>
                  </a:lnTo>
                  <a:lnTo>
                    <a:pt x="328" y="173"/>
                  </a:lnTo>
                  <a:lnTo>
                    <a:pt x="360" y="169"/>
                  </a:lnTo>
                  <a:lnTo>
                    <a:pt x="345" y="158"/>
                  </a:lnTo>
                  <a:lnTo>
                    <a:pt x="363" y="148"/>
                  </a:lnTo>
                  <a:lnTo>
                    <a:pt x="361" y="132"/>
                  </a:lnTo>
                  <a:lnTo>
                    <a:pt x="368" y="119"/>
                  </a:lnTo>
                  <a:lnTo>
                    <a:pt x="383" y="121"/>
                  </a:lnTo>
                  <a:lnTo>
                    <a:pt x="365" y="105"/>
                  </a:lnTo>
                  <a:lnTo>
                    <a:pt x="356" y="98"/>
                  </a:lnTo>
                  <a:lnTo>
                    <a:pt x="344" y="87"/>
                  </a:lnTo>
                  <a:lnTo>
                    <a:pt x="344" y="71"/>
                  </a:lnTo>
                  <a:lnTo>
                    <a:pt x="342" y="55"/>
                  </a:lnTo>
                  <a:lnTo>
                    <a:pt x="333" y="66"/>
                  </a:lnTo>
                  <a:lnTo>
                    <a:pt x="319" y="60"/>
                  </a:lnTo>
                  <a:lnTo>
                    <a:pt x="320" y="44"/>
                  </a:lnTo>
                  <a:lnTo>
                    <a:pt x="303" y="50"/>
                  </a:lnTo>
                  <a:lnTo>
                    <a:pt x="276" y="55"/>
                  </a:lnTo>
                  <a:lnTo>
                    <a:pt x="265" y="44"/>
                  </a:lnTo>
                  <a:lnTo>
                    <a:pt x="249" y="43"/>
                  </a:lnTo>
                  <a:lnTo>
                    <a:pt x="237" y="41"/>
                  </a:lnTo>
                  <a:lnTo>
                    <a:pt x="224" y="27"/>
                  </a:lnTo>
                  <a:lnTo>
                    <a:pt x="210" y="21"/>
                  </a:lnTo>
                  <a:lnTo>
                    <a:pt x="192" y="27"/>
                  </a:lnTo>
                  <a:lnTo>
                    <a:pt x="182" y="16"/>
                  </a:lnTo>
                  <a:lnTo>
                    <a:pt x="183" y="28"/>
                  </a:lnTo>
                  <a:lnTo>
                    <a:pt x="144" y="19"/>
                  </a:lnTo>
                  <a:lnTo>
                    <a:pt x="132" y="19"/>
                  </a:lnTo>
                  <a:lnTo>
                    <a:pt x="128" y="5"/>
                  </a:lnTo>
                  <a:lnTo>
                    <a:pt x="112" y="3"/>
                  </a:lnTo>
                  <a:lnTo>
                    <a:pt x="85" y="0"/>
                  </a:lnTo>
                  <a:lnTo>
                    <a:pt x="91" y="117"/>
                  </a:lnTo>
                  <a:lnTo>
                    <a:pt x="23" y="119"/>
                  </a:lnTo>
                  <a:lnTo>
                    <a:pt x="20" y="149"/>
                  </a:lnTo>
                  <a:lnTo>
                    <a:pt x="21" y="203"/>
                  </a:lnTo>
                  <a:lnTo>
                    <a:pt x="0" y="203"/>
                  </a:lnTo>
                  <a:lnTo>
                    <a:pt x="25" y="212"/>
                  </a:lnTo>
                  <a:lnTo>
                    <a:pt x="21" y="238"/>
                  </a:lnTo>
                  <a:lnTo>
                    <a:pt x="45" y="237"/>
                  </a:lnTo>
                  <a:lnTo>
                    <a:pt x="50" y="247"/>
                  </a:lnTo>
                  <a:lnTo>
                    <a:pt x="57" y="258"/>
                  </a:lnTo>
                  <a:lnTo>
                    <a:pt x="69" y="272"/>
                  </a:lnTo>
                  <a:lnTo>
                    <a:pt x="87" y="285"/>
                  </a:lnTo>
                  <a:lnTo>
                    <a:pt x="107" y="297"/>
                  </a:lnTo>
                  <a:lnTo>
                    <a:pt x="126" y="303"/>
                  </a:lnTo>
                  <a:lnTo>
                    <a:pt x="146" y="308"/>
                  </a:lnTo>
                  <a:lnTo>
                    <a:pt x="160" y="317"/>
                  </a:lnTo>
                  <a:lnTo>
                    <a:pt x="171" y="331"/>
                  </a:lnTo>
                  <a:lnTo>
                    <a:pt x="189" y="345"/>
                  </a:lnTo>
                  <a:lnTo>
                    <a:pt x="223" y="359"/>
                  </a:lnTo>
                  <a:lnTo>
                    <a:pt x="231" y="370"/>
                  </a:lnTo>
                  <a:lnTo>
                    <a:pt x="249" y="379"/>
                  </a:lnTo>
                  <a:lnTo>
                    <a:pt x="256" y="399"/>
                  </a:lnTo>
                  <a:lnTo>
                    <a:pt x="279" y="422"/>
                  </a:lnTo>
                  <a:lnTo>
                    <a:pt x="306" y="447"/>
                  </a:lnTo>
                  <a:lnTo>
                    <a:pt x="324" y="456"/>
                  </a:lnTo>
                  <a:lnTo>
                    <a:pt x="324" y="456"/>
                  </a:lnTo>
                  <a:lnTo>
                    <a:pt x="324" y="4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97">
              <a:extLst>
                <a:ext uri="{FF2B5EF4-FFF2-40B4-BE49-F238E27FC236}">
                  <a16:creationId xmlns:a16="http://schemas.microsoft.com/office/drawing/2014/main" id="{1CF23755-FCE6-9369-440E-12DB511FAB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10191279"/>
              <a:ext cx="865082" cy="415600"/>
            </a:xfrm>
            <a:custGeom>
              <a:avLst/>
              <a:gdLst>
                <a:gd name="T0" fmla="*/ 241 w 383"/>
                <a:gd name="T1" fmla="*/ 184 h 184"/>
                <a:gd name="T2" fmla="*/ 241 w 383"/>
                <a:gd name="T3" fmla="*/ 159 h 184"/>
                <a:gd name="T4" fmla="*/ 267 w 383"/>
                <a:gd name="T5" fmla="*/ 159 h 184"/>
                <a:gd name="T6" fmla="*/ 283 w 383"/>
                <a:gd name="T7" fmla="*/ 161 h 184"/>
                <a:gd name="T8" fmla="*/ 335 w 383"/>
                <a:gd name="T9" fmla="*/ 161 h 184"/>
                <a:gd name="T10" fmla="*/ 380 w 383"/>
                <a:gd name="T11" fmla="*/ 162 h 184"/>
                <a:gd name="T12" fmla="*/ 383 w 383"/>
                <a:gd name="T13" fmla="*/ 139 h 184"/>
                <a:gd name="T14" fmla="*/ 380 w 383"/>
                <a:gd name="T15" fmla="*/ 111 h 184"/>
                <a:gd name="T16" fmla="*/ 383 w 383"/>
                <a:gd name="T17" fmla="*/ 79 h 184"/>
                <a:gd name="T18" fmla="*/ 381 w 383"/>
                <a:gd name="T19" fmla="*/ 63 h 184"/>
                <a:gd name="T20" fmla="*/ 369 w 383"/>
                <a:gd name="T21" fmla="*/ 64 h 184"/>
                <a:gd name="T22" fmla="*/ 353 w 383"/>
                <a:gd name="T23" fmla="*/ 59 h 184"/>
                <a:gd name="T24" fmla="*/ 342 w 383"/>
                <a:gd name="T25" fmla="*/ 50 h 184"/>
                <a:gd name="T26" fmla="*/ 328 w 383"/>
                <a:gd name="T27" fmla="*/ 48 h 184"/>
                <a:gd name="T28" fmla="*/ 317 w 383"/>
                <a:gd name="T29" fmla="*/ 41 h 184"/>
                <a:gd name="T30" fmla="*/ 305 w 383"/>
                <a:gd name="T31" fmla="*/ 36 h 184"/>
                <a:gd name="T32" fmla="*/ 296 w 383"/>
                <a:gd name="T33" fmla="*/ 29 h 184"/>
                <a:gd name="T34" fmla="*/ 282 w 383"/>
                <a:gd name="T35" fmla="*/ 34 h 184"/>
                <a:gd name="T36" fmla="*/ 269 w 383"/>
                <a:gd name="T37" fmla="*/ 32 h 184"/>
                <a:gd name="T38" fmla="*/ 260 w 383"/>
                <a:gd name="T39" fmla="*/ 22 h 184"/>
                <a:gd name="T40" fmla="*/ 253 w 383"/>
                <a:gd name="T41" fmla="*/ 11 h 184"/>
                <a:gd name="T42" fmla="*/ 237 w 383"/>
                <a:gd name="T43" fmla="*/ 2 h 184"/>
                <a:gd name="T44" fmla="*/ 225 w 383"/>
                <a:gd name="T45" fmla="*/ 0 h 184"/>
                <a:gd name="T46" fmla="*/ 210 w 383"/>
                <a:gd name="T47" fmla="*/ 6 h 184"/>
                <a:gd name="T48" fmla="*/ 194 w 383"/>
                <a:gd name="T49" fmla="*/ 4 h 184"/>
                <a:gd name="T50" fmla="*/ 127 w 383"/>
                <a:gd name="T51" fmla="*/ 6 h 184"/>
                <a:gd name="T52" fmla="*/ 88 w 383"/>
                <a:gd name="T53" fmla="*/ 4 h 184"/>
                <a:gd name="T54" fmla="*/ 56 w 383"/>
                <a:gd name="T55" fmla="*/ 6 h 184"/>
                <a:gd name="T56" fmla="*/ 0 w 383"/>
                <a:gd name="T57" fmla="*/ 2 h 184"/>
                <a:gd name="T58" fmla="*/ 2 w 383"/>
                <a:gd name="T59" fmla="*/ 16 h 184"/>
                <a:gd name="T60" fmla="*/ 4 w 383"/>
                <a:gd name="T61" fmla="*/ 32 h 184"/>
                <a:gd name="T62" fmla="*/ 8 w 383"/>
                <a:gd name="T63" fmla="*/ 45 h 184"/>
                <a:gd name="T64" fmla="*/ 16 w 383"/>
                <a:gd name="T65" fmla="*/ 56 h 184"/>
                <a:gd name="T66" fmla="*/ 22 w 383"/>
                <a:gd name="T67" fmla="*/ 70 h 184"/>
                <a:gd name="T68" fmla="*/ 24 w 383"/>
                <a:gd name="T69" fmla="*/ 86 h 184"/>
                <a:gd name="T70" fmla="*/ 59 w 383"/>
                <a:gd name="T71" fmla="*/ 88 h 184"/>
                <a:gd name="T72" fmla="*/ 88 w 383"/>
                <a:gd name="T73" fmla="*/ 88 h 184"/>
                <a:gd name="T74" fmla="*/ 113 w 383"/>
                <a:gd name="T75" fmla="*/ 75 h 184"/>
                <a:gd name="T76" fmla="*/ 123 w 383"/>
                <a:gd name="T77" fmla="*/ 86 h 184"/>
                <a:gd name="T78" fmla="*/ 123 w 383"/>
                <a:gd name="T79" fmla="*/ 109 h 184"/>
                <a:gd name="T80" fmla="*/ 125 w 383"/>
                <a:gd name="T81" fmla="*/ 157 h 184"/>
                <a:gd name="T82" fmla="*/ 161 w 383"/>
                <a:gd name="T83" fmla="*/ 159 h 184"/>
                <a:gd name="T84" fmla="*/ 170 w 383"/>
                <a:gd name="T85" fmla="*/ 182 h 184"/>
                <a:gd name="T86" fmla="*/ 200 w 383"/>
                <a:gd name="T87" fmla="*/ 182 h 184"/>
                <a:gd name="T88" fmla="*/ 241 w 383"/>
                <a:gd name="T89" fmla="*/ 184 h 184"/>
                <a:gd name="T90" fmla="*/ 241 w 383"/>
                <a:gd name="T91" fmla="*/ 184 h 184"/>
                <a:gd name="T92" fmla="*/ 241 w 383"/>
                <a:gd name="T9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83" h="184">
                  <a:moveTo>
                    <a:pt x="241" y="184"/>
                  </a:moveTo>
                  <a:lnTo>
                    <a:pt x="241" y="159"/>
                  </a:lnTo>
                  <a:lnTo>
                    <a:pt x="267" y="159"/>
                  </a:lnTo>
                  <a:lnTo>
                    <a:pt x="283" y="161"/>
                  </a:lnTo>
                  <a:lnTo>
                    <a:pt x="335" y="161"/>
                  </a:lnTo>
                  <a:lnTo>
                    <a:pt x="380" y="162"/>
                  </a:lnTo>
                  <a:lnTo>
                    <a:pt x="383" y="139"/>
                  </a:lnTo>
                  <a:lnTo>
                    <a:pt x="380" y="111"/>
                  </a:lnTo>
                  <a:lnTo>
                    <a:pt x="383" y="79"/>
                  </a:lnTo>
                  <a:lnTo>
                    <a:pt x="381" y="63"/>
                  </a:lnTo>
                  <a:lnTo>
                    <a:pt x="369" y="64"/>
                  </a:lnTo>
                  <a:lnTo>
                    <a:pt x="353" y="59"/>
                  </a:lnTo>
                  <a:lnTo>
                    <a:pt x="342" y="50"/>
                  </a:lnTo>
                  <a:lnTo>
                    <a:pt x="328" y="48"/>
                  </a:lnTo>
                  <a:lnTo>
                    <a:pt x="317" y="41"/>
                  </a:lnTo>
                  <a:lnTo>
                    <a:pt x="305" y="36"/>
                  </a:lnTo>
                  <a:lnTo>
                    <a:pt x="296" y="29"/>
                  </a:lnTo>
                  <a:lnTo>
                    <a:pt x="282" y="34"/>
                  </a:lnTo>
                  <a:lnTo>
                    <a:pt x="269" y="32"/>
                  </a:lnTo>
                  <a:lnTo>
                    <a:pt x="260" y="22"/>
                  </a:lnTo>
                  <a:lnTo>
                    <a:pt x="253" y="11"/>
                  </a:lnTo>
                  <a:lnTo>
                    <a:pt x="237" y="2"/>
                  </a:lnTo>
                  <a:lnTo>
                    <a:pt x="225" y="0"/>
                  </a:lnTo>
                  <a:lnTo>
                    <a:pt x="210" y="6"/>
                  </a:lnTo>
                  <a:lnTo>
                    <a:pt x="194" y="4"/>
                  </a:lnTo>
                  <a:lnTo>
                    <a:pt x="127" y="6"/>
                  </a:lnTo>
                  <a:lnTo>
                    <a:pt x="88" y="4"/>
                  </a:lnTo>
                  <a:lnTo>
                    <a:pt x="56" y="6"/>
                  </a:lnTo>
                  <a:lnTo>
                    <a:pt x="0" y="2"/>
                  </a:lnTo>
                  <a:lnTo>
                    <a:pt x="2" y="16"/>
                  </a:lnTo>
                  <a:lnTo>
                    <a:pt x="4" y="32"/>
                  </a:lnTo>
                  <a:lnTo>
                    <a:pt x="8" y="45"/>
                  </a:lnTo>
                  <a:lnTo>
                    <a:pt x="16" y="56"/>
                  </a:lnTo>
                  <a:lnTo>
                    <a:pt x="22" y="70"/>
                  </a:lnTo>
                  <a:lnTo>
                    <a:pt x="24" y="86"/>
                  </a:lnTo>
                  <a:lnTo>
                    <a:pt x="59" y="88"/>
                  </a:lnTo>
                  <a:lnTo>
                    <a:pt x="88" y="88"/>
                  </a:lnTo>
                  <a:lnTo>
                    <a:pt x="113" y="75"/>
                  </a:lnTo>
                  <a:lnTo>
                    <a:pt x="123" y="86"/>
                  </a:lnTo>
                  <a:lnTo>
                    <a:pt x="123" y="109"/>
                  </a:lnTo>
                  <a:lnTo>
                    <a:pt x="125" y="157"/>
                  </a:lnTo>
                  <a:lnTo>
                    <a:pt x="161" y="159"/>
                  </a:lnTo>
                  <a:lnTo>
                    <a:pt x="170" y="182"/>
                  </a:lnTo>
                  <a:lnTo>
                    <a:pt x="200" y="182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98">
              <a:extLst>
                <a:ext uri="{FF2B5EF4-FFF2-40B4-BE49-F238E27FC236}">
                  <a16:creationId xmlns:a16="http://schemas.microsoft.com/office/drawing/2014/main" id="{5ACEA86D-CFFE-6219-69DF-07257129BD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656059" y="10975048"/>
              <a:ext cx="880892" cy="950912"/>
            </a:xfrm>
            <a:custGeom>
              <a:avLst/>
              <a:gdLst>
                <a:gd name="T0" fmla="*/ 285 w 390"/>
                <a:gd name="T1" fmla="*/ 403 h 421"/>
                <a:gd name="T2" fmla="*/ 294 w 390"/>
                <a:gd name="T3" fmla="*/ 317 h 421"/>
                <a:gd name="T4" fmla="*/ 297 w 390"/>
                <a:gd name="T5" fmla="*/ 285 h 421"/>
                <a:gd name="T6" fmla="*/ 321 w 390"/>
                <a:gd name="T7" fmla="*/ 273 h 421"/>
                <a:gd name="T8" fmla="*/ 347 w 390"/>
                <a:gd name="T9" fmla="*/ 227 h 421"/>
                <a:gd name="T10" fmla="*/ 378 w 390"/>
                <a:gd name="T11" fmla="*/ 209 h 421"/>
                <a:gd name="T12" fmla="*/ 388 w 390"/>
                <a:gd name="T13" fmla="*/ 171 h 421"/>
                <a:gd name="T14" fmla="*/ 390 w 390"/>
                <a:gd name="T15" fmla="*/ 141 h 421"/>
                <a:gd name="T16" fmla="*/ 360 w 390"/>
                <a:gd name="T17" fmla="*/ 122 h 421"/>
                <a:gd name="T18" fmla="*/ 324 w 390"/>
                <a:gd name="T19" fmla="*/ 118 h 421"/>
                <a:gd name="T20" fmla="*/ 292 w 390"/>
                <a:gd name="T21" fmla="*/ 139 h 421"/>
                <a:gd name="T22" fmla="*/ 269 w 390"/>
                <a:gd name="T23" fmla="*/ 122 h 421"/>
                <a:gd name="T24" fmla="*/ 248 w 390"/>
                <a:gd name="T25" fmla="*/ 109 h 421"/>
                <a:gd name="T26" fmla="*/ 221 w 390"/>
                <a:gd name="T27" fmla="*/ 95 h 421"/>
                <a:gd name="T28" fmla="*/ 191 w 390"/>
                <a:gd name="T29" fmla="*/ 75 h 421"/>
                <a:gd name="T30" fmla="*/ 164 w 390"/>
                <a:gd name="T31" fmla="*/ 56 h 421"/>
                <a:gd name="T32" fmla="*/ 141 w 390"/>
                <a:gd name="T33" fmla="*/ 34 h 421"/>
                <a:gd name="T34" fmla="*/ 125 w 390"/>
                <a:gd name="T35" fmla="*/ 9 h 421"/>
                <a:gd name="T36" fmla="*/ 89 w 390"/>
                <a:gd name="T37" fmla="*/ 27 h 421"/>
                <a:gd name="T38" fmla="*/ 57 w 390"/>
                <a:gd name="T39" fmla="*/ 47 h 421"/>
                <a:gd name="T40" fmla="*/ 48 w 390"/>
                <a:gd name="T41" fmla="*/ 93 h 421"/>
                <a:gd name="T42" fmla="*/ 30 w 390"/>
                <a:gd name="T43" fmla="*/ 139 h 421"/>
                <a:gd name="T44" fmla="*/ 11 w 390"/>
                <a:gd name="T45" fmla="*/ 198 h 421"/>
                <a:gd name="T46" fmla="*/ 6 w 390"/>
                <a:gd name="T47" fmla="*/ 234 h 421"/>
                <a:gd name="T48" fmla="*/ 7 w 390"/>
                <a:gd name="T49" fmla="*/ 266 h 421"/>
                <a:gd name="T50" fmla="*/ 29 w 390"/>
                <a:gd name="T51" fmla="*/ 278 h 421"/>
                <a:gd name="T52" fmla="*/ 57 w 390"/>
                <a:gd name="T53" fmla="*/ 294 h 421"/>
                <a:gd name="T54" fmla="*/ 91 w 390"/>
                <a:gd name="T55" fmla="*/ 301 h 421"/>
                <a:gd name="T56" fmla="*/ 119 w 390"/>
                <a:gd name="T57" fmla="*/ 308 h 421"/>
                <a:gd name="T58" fmla="*/ 152 w 390"/>
                <a:gd name="T59" fmla="*/ 310 h 421"/>
                <a:gd name="T60" fmla="*/ 168 w 390"/>
                <a:gd name="T61" fmla="*/ 314 h 421"/>
                <a:gd name="T62" fmla="*/ 176 w 390"/>
                <a:gd name="T63" fmla="*/ 339 h 421"/>
                <a:gd name="T64" fmla="*/ 198 w 390"/>
                <a:gd name="T65" fmla="*/ 356 h 421"/>
                <a:gd name="T66" fmla="*/ 230 w 390"/>
                <a:gd name="T67" fmla="*/ 380 h 421"/>
                <a:gd name="T68" fmla="*/ 264 w 390"/>
                <a:gd name="T69" fmla="*/ 397 h 421"/>
                <a:gd name="T70" fmla="*/ 290 w 390"/>
                <a:gd name="T71" fmla="*/ 421 h 421"/>
                <a:gd name="T72" fmla="*/ 290 w 390"/>
                <a:gd name="T73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421">
                  <a:moveTo>
                    <a:pt x="290" y="421"/>
                  </a:moveTo>
                  <a:lnTo>
                    <a:pt x="285" y="403"/>
                  </a:lnTo>
                  <a:lnTo>
                    <a:pt x="296" y="346"/>
                  </a:lnTo>
                  <a:lnTo>
                    <a:pt x="294" y="317"/>
                  </a:lnTo>
                  <a:lnTo>
                    <a:pt x="289" y="301"/>
                  </a:lnTo>
                  <a:lnTo>
                    <a:pt x="297" y="285"/>
                  </a:lnTo>
                  <a:lnTo>
                    <a:pt x="310" y="284"/>
                  </a:lnTo>
                  <a:lnTo>
                    <a:pt x="321" y="273"/>
                  </a:lnTo>
                  <a:lnTo>
                    <a:pt x="331" y="248"/>
                  </a:lnTo>
                  <a:lnTo>
                    <a:pt x="347" y="227"/>
                  </a:lnTo>
                  <a:lnTo>
                    <a:pt x="365" y="211"/>
                  </a:lnTo>
                  <a:lnTo>
                    <a:pt x="378" y="209"/>
                  </a:lnTo>
                  <a:lnTo>
                    <a:pt x="385" y="186"/>
                  </a:lnTo>
                  <a:lnTo>
                    <a:pt x="388" y="171"/>
                  </a:lnTo>
                  <a:lnTo>
                    <a:pt x="386" y="157"/>
                  </a:lnTo>
                  <a:lnTo>
                    <a:pt x="390" y="141"/>
                  </a:lnTo>
                  <a:lnTo>
                    <a:pt x="378" y="138"/>
                  </a:lnTo>
                  <a:lnTo>
                    <a:pt x="360" y="122"/>
                  </a:lnTo>
                  <a:lnTo>
                    <a:pt x="344" y="123"/>
                  </a:lnTo>
                  <a:lnTo>
                    <a:pt x="324" y="118"/>
                  </a:lnTo>
                  <a:lnTo>
                    <a:pt x="301" y="118"/>
                  </a:lnTo>
                  <a:lnTo>
                    <a:pt x="292" y="139"/>
                  </a:lnTo>
                  <a:lnTo>
                    <a:pt x="289" y="123"/>
                  </a:lnTo>
                  <a:lnTo>
                    <a:pt x="269" y="122"/>
                  </a:lnTo>
                  <a:lnTo>
                    <a:pt x="264" y="104"/>
                  </a:lnTo>
                  <a:lnTo>
                    <a:pt x="248" y="109"/>
                  </a:lnTo>
                  <a:lnTo>
                    <a:pt x="237" y="97"/>
                  </a:lnTo>
                  <a:lnTo>
                    <a:pt x="221" y="95"/>
                  </a:lnTo>
                  <a:lnTo>
                    <a:pt x="208" y="84"/>
                  </a:lnTo>
                  <a:lnTo>
                    <a:pt x="191" y="75"/>
                  </a:lnTo>
                  <a:lnTo>
                    <a:pt x="178" y="65"/>
                  </a:lnTo>
                  <a:lnTo>
                    <a:pt x="164" y="56"/>
                  </a:lnTo>
                  <a:lnTo>
                    <a:pt x="148" y="45"/>
                  </a:lnTo>
                  <a:lnTo>
                    <a:pt x="141" y="34"/>
                  </a:lnTo>
                  <a:lnTo>
                    <a:pt x="128" y="22"/>
                  </a:lnTo>
                  <a:lnTo>
                    <a:pt x="125" y="9"/>
                  </a:lnTo>
                  <a:lnTo>
                    <a:pt x="109" y="0"/>
                  </a:lnTo>
                  <a:lnTo>
                    <a:pt x="89" y="27"/>
                  </a:lnTo>
                  <a:lnTo>
                    <a:pt x="80" y="45"/>
                  </a:lnTo>
                  <a:lnTo>
                    <a:pt x="57" y="47"/>
                  </a:lnTo>
                  <a:lnTo>
                    <a:pt x="48" y="72"/>
                  </a:lnTo>
                  <a:lnTo>
                    <a:pt x="48" y="93"/>
                  </a:lnTo>
                  <a:lnTo>
                    <a:pt x="36" y="114"/>
                  </a:lnTo>
                  <a:lnTo>
                    <a:pt x="30" y="139"/>
                  </a:lnTo>
                  <a:lnTo>
                    <a:pt x="25" y="152"/>
                  </a:lnTo>
                  <a:lnTo>
                    <a:pt x="11" y="198"/>
                  </a:lnTo>
                  <a:lnTo>
                    <a:pt x="6" y="211"/>
                  </a:lnTo>
                  <a:lnTo>
                    <a:pt x="6" y="234"/>
                  </a:lnTo>
                  <a:lnTo>
                    <a:pt x="0" y="255"/>
                  </a:lnTo>
                  <a:lnTo>
                    <a:pt x="7" y="266"/>
                  </a:lnTo>
                  <a:lnTo>
                    <a:pt x="16" y="280"/>
                  </a:lnTo>
                  <a:lnTo>
                    <a:pt x="29" y="278"/>
                  </a:lnTo>
                  <a:lnTo>
                    <a:pt x="45" y="284"/>
                  </a:lnTo>
                  <a:lnTo>
                    <a:pt x="57" y="294"/>
                  </a:lnTo>
                  <a:lnTo>
                    <a:pt x="71" y="303"/>
                  </a:lnTo>
                  <a:lnTo>
                    <a:pt x="91" y="301"/>
                  </a:lnTo>
                  <a:lnTo>
                    <a:pt x="103" y="310"/>
                  </a:lnTo>
                  <a:lnTo>
                    <a:pt x="119" y="308"/>
                  </a:lnTo>
                  <a:lnTo>
                    <a:pt x="139" y="308"/>
                  </a:lnTo>
                  <a:lnTo>
                    <a:pt x="152" y="310"/>
                  </a:lnTo>
                  <a:lnTo>
                    <a:pt x="160" y="294"/>
                  </a:lnTo>
                  <a:lnTo>
                    <a:pt x="168" y="314"/>
                  </a:lnTo>
                  <a:lnTo>
                    <a:pt x="162" y="326"/>
                  </a:lnTo>
                  <a:lnTo>
                    <a:pt x="176" y="339"/>
                  </a:lnTo>
                  <a:lnTo>
                    <a:pt x="192" y="340"/>
                  </a:lnTo>
                  <a:lnTo>
                    <a:pt x="198" y="356"/>
                  </a:lnTo>
                  <a:lnTo>
                    <a:pt x="223" y="360"/>
                  </a:lnTo>
                  <a:lnTo>
                    <a:pt x="230" y="380"/>
                  </a:lnTo>
                  <a:lnTo>
                    <a:pt x="260" y="378"/>
                  </a:lnTo>
                  <a:lnTo>
                    <a:pt x="264" y="397"/>
                  </a:lnTo>
                  <a:lnTo>
                    <a:pt x="273" y="412"/>
                  </a:lnTo>
                  <a:lnTo>
                    <a:pt x="290" y="421"/>
                  </a:lnTo>
                  <a:lnTo>
                    <a:pt x="290" y="421"/>
                  </a:lnTo>
                  <a:lnTo>
                    <a:pt x="290" y="4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99">
              <a:extLst>
                <a:ext uri="{FF2B5EF4-FFF2-40B4-BE49-F238E27FC236}">
                  <a16:creationId xmlns:a16="http://schemas.microsoft.com/office/drawing/2014/main" id="{B70BCE47-0D5E-1D58-AF0F-1C13B42F28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742942" y="9917978"/>
              <a:ext cx="716008" cy="639212"/>
            </a:xfrm>
            <a:custGeom>
              <a:avLst/>
              <a:gdLst>
                <a:gd name="T0" fmla="*/ 7 w 317"/>
                <a:gd name="T1" fmla="*/ 283 h 283"/>
                <a:gd name="T2" fmla="*/ 36 w 317"/>
                <a:gd name="T3" fmla="*/ 280 h 283"/>
                <a:gd name="T4" fmla="*/ 103 w 317"/>
                <a:gd name="T5" fmla="*/ 278 h 283"/>
                <a:gd name="T6" fmla="*/ 165 w 317"/>
                <a:gd name="T7" fmla="*/ 280 h 283"/>
                <a:gd name="T8" fmla="*/ 189 w 317"/>
                <a:gd name="T9" fmla="*/ 276 h 283"/>
                <a:gd name="T10" fmla="*/ 242 w 317"/>
                <a:gd name="T11" fmla="*/ 276 h 283"/>
                <a:gd name="T12" fmla="*/ 247 w 317"/>
                <a:gd name="T13" fmla="*/ 241 h 283"/>
                <a:gd name="T14" fmla="*/ 249 w 317"/>
                <a:gd name="T15" fmla="*/ 223 h 283"/>
                <a:gd name="T16" fmla="*/ 224 w 317"/>
                <a:gd name="T17" fmla="*/ 216 h 283"/>
                <a:gd name="T18" fmla="*/ 242 w 317"/>
                <a:gd name="T19" fmla="*/ 205 h 283"/>
                <a:gd name="T20" fmla="*/ 246 w 317"/>
                <a:gd name="T21" fmla="*/ 153 h 283"/>
                <a:gd name="T22" fmla="*/ 249 w 317"/>
                <a:gd name="T23" fmla="*/ 121 h 283"/>
                <a:gd name="T24" fmla="*/ 310 w 317"/>
                <a:gd name="T25" fmla="*/ 123 h 283"/>
                <a:gd name="T26" fmla="*/ 315 w 317"/>
                <a:gd name="T27" fmla="*/ 105 h 283"/>
                <a:gd name="T28" fmla="*/ 317 w 317"/>
                <a:gd name="T29" fmla="*/ 91 h 283"/>
                <a:gd name="T30" fmla="*/ 315 w 317"/>
                <a:gd name="T31" fmla="*/ 59 h 283"/>
                <a:gd name="T32" fmla="*/ 315 w 317"/>
                <a:gd name="T33" fmla="*/ 27 h 283"/>
                <a:gd name="T34" fmla="*/ 311 w 317"/>
                <a:gd name="T35" fmla="*/ 4 h 283"/>
                <a:gd name="T36" fmla="*/ 295 w 317"/>
                <a:gd name="T37" fmla="*/ 6 h 283"/>
                <a:gd name="T38" fmla="*/ 279 w 317"/>
                <a:gd name="T39" fmla="*/ 0 h 283"/>
                <a:gd name="T40" fmla="*/ 267 w 317"/>
                <a:gd name="T41" fmla="*/ 2 h 283"/>
                <a:gd name="T42" fmla="*/ 276 w 317"/>
                <a:gd name="T43" fmla="*/ 9 h 283"/>
                <a:gd name="T44" fmla="*/ 262 w 317"/>
                <a:gd name="T45" fmla="*/ 20 h 283"/>
                <a:gd name="T46" fmla="*/ 246 w 317"/>
                <a:gd name="T47" fmla="*/ 13 h 283"/>
                <a:gd name="T48" fmla="*/ 235 w 317"/>
                <a:gd name="T49" fmla="*/ 7 h 283"/>
                <a:gd name="T50" fmla="*/ 221 w 317"/>
                <a:gd name="T51" fmla="*/ 13 h 283"/>
                <a:gd name="T52" fmla="*/ 208 w 317"/>
                <a:gd name="T53" fmla="*/ 15 h 283"/>
                <a:gd name="T54" fmla="*/ 199 w 317"/>
                <a:gd name="T55" fmla="*/ 25 h 283"/>
                <a:gd name="T56" fmla="*/ 189 w 317"/>
                <a:gd name="T57" fmla="*/ 34 h 283"/>
                <a:gd name="T58" fmla="*/ 173 w 317"/>
                <a:gd name="T59" fmla="*/ 38 h 283"/>
                <a:gd name="T60" fmla="*/ 162 w 317"/>
                <a:gd name="T61" fmla="*/ 43 h 283"/>
                <a:gd name="T62" fmla="*/ 148 w 317"/>
                <a:gd name="T63" fmla="*/ 48 h 283"/>
                <a:gd name="T64" fmla="*/ 130 w 317"/>
                <a:gd name="T65" fmla="*/ 47 h 283"/>
                <a:gd name="T66" fmla="*/ 125 w 317"/>
                <a:gd name="T67" fmla="*/ 59 h 283"/>
                <a:gd name="T68" fmla="*/ 110 w 317"/>
                <a:gd name="T69" fmla="*/ 70 h 283"/>
                <a:gd name="T70" fmla="*/ 100 w 317"/>
                <a:gd name="T71" fmla="*/ 79 h 283"/>
                <a:gd name="T72" fmla="*/ 85 w 317"/>
                <a:gd name="T73" fmla="*/ 82 h 283"/>
                <a:gd name="T74" fmla="*/ 73 w 317"/>
                <a:gd name="T75" fmla="*/ 91 h 283"/>
                <a:gd name="T76" fmla="*/ 64 w 317"/>
                <a:gd name="T77" fmla="*/ 102 h 283"/>
                <a:gd name="T78" fmla="*/ 55 w 317"/>
                <a:gd name="T79" fmla="*/ 105 h 283"/>
                <a:gd name="T80" fmla="*/ 41 w 317"/>
                <a:gd name="T81" fmla="*/ 112 h 283"/>
                <a:gd name="T82" fmla="*/ 39 w 317"/>
                <a:gd name="T83" fmla="*/ 125 h 283"/>
                <a:gd name="T84" fmla="*/ 25 w 317"/>
                <a:gd name="T85" fmla="*/ 136 h 283"/>
                <a:gd name="T86" fmla="*/ 18 w 317"/>
                <a:gd name="T87" fmla="*/ 145 h 283"/>
                <a:gd name="T88" fmla="*/ 5 w 317"/>
                <a:gd name="T89" fmla="*/ 143 h 283"/>
                <a:gd name="T90" fmla="*/ 2 w 317"/>
                <a:gd name="T91" fmla="*/ 169 h 283"/>
                <a:gd name="T92" fmla="*/ 4 w 317"/>
                <a:gd name="T93" fmla="*/ 182 h 283"/>
                <a:gd name="T94" fmla="*/ 0 w 317"/>
                <a:gd name="T95" fmla="*/ 226 h 283"/>
                <a:gd name="T96" fmla="*/ 0 w 317"/>
                <a:gd name="T97" fmla="*/ 282 h 283"/>
                <a:gd name="T98" fmla="*/ 7 w 317"/>
                <a:gd name="T99" fmla="*/ 283 h 283"/>
                <a:gd name="T100" fmla="*/ 7 w 317"/>
                <a:gd name="T101" fmla="*/ 283 h 283"/>
                <a:gd name="T102" fmla="*/ 7 w 317"/>
                <a:gd name="T103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7" h="283">
                  <a:moveTo>
                    <a:pt x="7" y="283"/>
                  </a:moveTo>
                  <a:lnTo>
                    <a:pt x="36" y="280"/>
                  </a:lnTo>
                  <a:lnTo>
                    <a:pt x="103" y="278"/>
                  </a:lnTo>
                  <a:lnTo>
                    <a:pt x="165" y="280"/>
                  </a:lnTo>
                  <a:lnTo>
                    <a:pt x="189" y="276"/>
                  </a:lnTo>
                  <a:lnTo>
                    <a:pt x="242" y="276"/>
                  </a:lnTo>
                  <a:lnTo>
                    <a:pt x="247" y="241"/>
                  </a:lnTo>
                  <a:lnTo>
                    <a:pt x="249" y="223"/>
                  </a:lnTo>
                  <a:lnTo>
                    <a:pt x="224" y="216"/>
                  </a:lnTo>
                  <a:lnTo>
                    <a:pt x="242" y="205"/>
                  </a:lnTo>
                  <a:lnTo>
                    <a:pt x="246" y="153"/>
                  </a:lnTo>
                  <a:lnTo>
                    <a:pt x="249" y="121"/>
                  </a:lnTo>
                  <a:lnTo>
                    <a:pt x="310" y="123"/>
                  </a:lnTo>
                  <a:lnTo>
                    <a:pt x="315" y="105"/>
                  </a:lnTo>
                  <a:lnTo>
                    <a:pt x="317" y="91"/>
                  </a:lnTo>
                  <a:lnTo>
                    <a:pt x="315" y="59"/>
                  </a:lnTo>
                  <a:lnTo>
                    <a:pt x="315" y="27"/>
                  </a:lnTo>
                  <a:lnTo>
                    <a:pt x="311" y="4"/>
                  </a:lnTo>
                  <a:lnTo>
                    <a:pt x="295" y="6"/>
                  </a:lnTo>
                  <a:lnTo>
                    <a:pt x="279" y="0"/>
                  </a:lnTo>
                  <a:lnTo>
                    <a:pt x="267" y="2"/>
                  </a:lnTo>
                  <a:lnTo>
                    <a:pt x="276" y="9"/>
                  </a:lnTo>
                  <a:lnTo>
                    <a:pt x="262" y="20"/>
                  </a:lnTo>
                  <a:lnTo>
                    <a:pt x="246" y="13"/>
                  </a:lnTo>
                  <a:lnTo>
                    <a:pt x="235" y="7"/>
                  </a:lnTo>
                  <a:lnTo>
                    <a:pt x="221" y="13"/>
                  </a:lnTo>
                  <a:lnTo>
                    <a:pt x="208" y="15"/>
                  </a:lnTo>
                  <a:lnTo>
                    <a:pt x="199" y="25"/>
                  </a:lnTo>
                  <a:lnTo>
                    <a:pt x="189" y="34"/>
                  </a:lnTo>
                  <a:lnTo>
                    <a:pt x="173" y="38"/>
                  </a:lnTo>
                  <a:lnTo>
                    <a:pt x="162" y="43"/>
                  </a:lnTo>
                  <a:lnTo>
                    <a:pt x="148" y="48"/>
                  </a:lnTo>
                  <a:lnTo>
                    <a:pt x="130" y="47"/>
                  </a:lnTo>
                  <a:lnTo>
                    <a:pt x="125" y="59"/>
                  </a:lnTo>
                  <a:lnTo>
                    <a:pt x="110" y="70"/>
                  </a:lnTo>
                  <a:lnTo>
                    <a:pt x="100" y="79"/>
                  </a:lnTo>
                  <a:lnTo>
                    <a:pt x="85" y="82"/>
                  </a:lnTo>
                  <a:lnTo>
                    <a:pt x="73" y="91"/>
                  </a:lnTo>
                  <a:lnTo>
                    <a:pt x="64" y="102"/>
                  </a:lnTo>
                  <a:lnTo>
                    <a:pt x="55" y="105"/>
                  </a:lnTo>
                  <a:lnTo>
                    <a:pt x="41" y="112"/>
                  </a:lnTo>
                  <a:lnTo>
                    <a:pt x="39" y="125"/>
                  </a:lnTo>
                  <a:lnTo>
                    <a:pt x="25" y="136"/>
                  </a:lnTo>
                  <a:lnTo>
                    <a:pt x="18" y="145"/>
                  </a:lnTo>
                  <a:lnTo>
                    <a:pt x="5" y="143"/>
                  </a:lnTo>
                  <a:lnTo>
                    <a:pt x="2" y="169"/>
                  </a:lnTo>
                  <a:lnTo>
                    <a:pt x="4" y="182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7" y="283"/>
                  </a:lnTo>
                  <a:lnTo>
                    <a:pt x="7" y="283"/>
                  </a:lnTo>
                  <a:lnTo>
                    <a:pt x="7" y="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200">
              <a:extLst>
                <a:ext uri="{FF2B5EF4-FFF2-40B4-BE49-F238E27FC236}">
                  <a16:creationId xmlns:a16="http://schemas.microsoft.com/office/drawing/2014/main" id="{5D3120B4-028D-A009-7781-F5F17CA933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2196" y="10060275"/>
              <a:ext cx="738595" cy="623401"/>
            </a:xfrm>
            <a:custGeom>
              <a:avLst/>
              <a:gdLst>
                <a:gd name="T0" fmla="*/ 32 w 327"/>
                <a:gd name="T1" fmla="*/ 276 h 276"/>
                <a:gd name="T2" fmla="*/ 71 w 327"/>
                <a:gd name="T3" fmla="*/ 274 h 276"/>
                <a:gd name="T4" fmla="*/ 110 w 327"/>
                <a:gd name="T5" fmla="*/ 276 h 276"/>
                <a:gd name="T6" fmla="*/ 126 w 327"/>
                <a:gd name="T7" fmla="*/ 274 h 276"/>
                <a:gd name="T8" fmla="*/ 181 w 327"/>
                <a:gd name="T9" fmla="*/ 270 h 276"/>
                <a:gd name="T10" fmla="*/ 204 w 327"/>
                <a:gd name="T11" fmla="*/ 274 h 276"/>
                <a:gd name="T12" fmla="*/ 233 w 327"/>
                <a:gd name="T13" fmla="*/ 270 h 276"/>
                <a:gd name="T14" fmla="*/ 238 w 327"/>
                <a:gd name="T15" fmla="*/ 258 h 276"/>
                <a:gd name="T16" fmla="*/ 249 w 327"/>
                <a:gd name="T17" fmla="*/ 247 h 276"/>
                <a:gd name="T18" fmla="*/ 258 w 327"/>
                <a:gd name="T19" fmla="*/ 235 h 276"/>
                <a:gd name="T20" fmla="*/ 252 w 327"/>
                <a:gd name="T21" fmla="*/ 220 h 276"/>
                <a:gd name="T22" fmla="*/ 251 w 327"/>
                <a:gd name="T23" fmla="*/ 208 h 276"/>
                <a:gd name="T24" fmla="*/ 247 w 327"/>
                <a:gd name="T25" fmla="*/ 192 h 276"/>
                <a:gd name="T26" fmla="*/ 251 w 327"/>
                <a:gd name="T27" fmla="*/ 176 h 276"/>
                <a:gd name="T28" fmla="*/ 259 w 327"/>
                <a:gd name="T29" fmla="*/ 167 h 276"/>
                <a:gd name="T30" fmla="*/ 263 w 327"/>
                <a:gd name="T31" fmla="*/ 155 h 276"/>
                <a:gd name="T32" fmla="*/ 275 w 327"/>
                <a:gd name="T33" fmla="*/ 142 h 276"/>
                <a:gd name="T34" fmla="*/ 270 w 327"/>
                <a:gd name="T35" fmla="*/ 130 h 276"/>
                <a:gd name="T36" fmla="*/ 259 w 327"/>
                <a:gd name="T37" fmla="*/ 115 h 276"/>
                <a:gd name="T38" fmla="*/ 274 w 327"/>
                <a:gd name="T39" fmla="*/ 103 h 276"/>
                <a:gd name="T40" fmla="*/ 286 w 327"/>
                <a:gd name="T41" fmla="*/ 103 h 276"/>
                <a:gd name="T42" fmla="*/ 284 w 327"/>
                <a:gd name="T43" fmla="*/ 92 h 276"/>
                <a:gd name="T44" fmla="*/ 290 w 327"/>
                <a:gd name="T45" fmla="*/ 76 h 276"/>
                <a:gd name="T46" fmla="*/ 300 w 327"/>
                <a:gd name="T47" fmla="*/ 67 h 276"/>
                <a:gd name="T48" fmla="*/ 313 w 327"/>
                <a:gd name="T49" fmla="*/ 64 h 276"/>
                <a:gd name="T50" fmla="*/ 322 w 327"/>
                <a:gd name="T51" fmla="*/ 48 h 276"/>
                <a:gd name="T52" fmla="*/ 318 w 327"/>
                <a:gd name="T53" fmla="*/ 32 h 276"/>
                <a:gd name="T54" fmla="*/ 320 w 327"/>
                <a:gd name="T55" fmla="*/ 16 h 276"/>
                <a:gd name="T56" fmla="*/ 327 w 327"/>
                <a:gd name="T57" fmla="*/ 7 h 276"/>
                <a:gd name="T58" fmla="*/ 267 w 327"/>
                <a:gd name="T59" fmla="*/ 3 h 276"/>
                <a:gd name="T60" fmla="*/ 247 w 327"/>
                <a:gd name="T61" fmla="*/ 3 h 276"/>
                <a:gd name="T62" fmla="*/ 179 w 327"/>
                <a:gd name="T63" fmla="*/ 1 h 276"/>
                <a:gd name="T64" fmla="*/ 112 w 327"/>
                <a:gd name="T65" fmla="*/ 0 h 276"/>
                <a:gd name="T66" fmla="*/ 60 w 327"/>
                <a:gd name="T67" fmla="*/ 0 h 276"/>
                <a:gd name="T68" fmla="*/ 44 w 327"/>
                <a:gd name="T69" fmla="*/ 1 h 276"/>
                <a:gd name="T70" fmla="*/ 1 w 327"/>
                <a:gd name="T71" fmla="*/ 0 h 276"/>
                <a:gd name="T72" fmla="*/ 3 w 327"/>
                <a:gd name="T73" fmla="*/ 16 h 276"/>
                <a:gd name="T74" fmla="*/ 0 w 327"/>
                <a:gd name="T75" fmla="*/ 37 h 276"/>
                <a:gd name="T76" fmla="*/ 16 w 327"/>
                <a:gd name="T77" fmla="*/ 39 h 276"/>
                <a:gd name="T78" fmla="*/ 28 w 327"/>
                <a:gd name="T79" fmla="*/ 44 h 276"/>
                <a:gd name="T80" fmla="*/ 41 w 327"/>
                <a:gd name="T81" fmla="*/ 53 h 276"/>
                <a:gd name="T82" fmla="*/ 49 w 327"/>
                <a:gd name="T83" fmla="*/ 64 h 276"/>
                <a:gd name="T84" fmla="*/ 55 w 327"/>
                <a:gd name="T85" fmla="*/ 73 h 276"/>
                <a:gd name="T86" fmla="*/ 62 w 327"/>
                <a:gd name="T87" fmla="*/ 85 h 276"/>
                <a:gd name="T88" fmla="*/ 60 w 327"/>
                <a:gd name="T89" fmla="*/ 99 h 276"/>
                <a:gd name="T90" fmla="*/ 62 w 327"/>
                <a:gd name="T91" fmla="*/ 114 h 276"/>
                <a:gd name="T92" fmla="*/ 42 w 327"/>
                <a:gd name="T93" fmla="*/ 114 h 276"/>
                <a:gd name="T94" fmla="*/ 41 w 327"/>
                <a:gd name="T95" fmla="*/ 153 h 276"/>
                <a:gd name="T96" fmla="*/ 35 w 327"/>
                <a:gd name="T97" fmla="*/ 174 h 276"/>
                <a:gd name="T98" fmla="*/ 35 w 327"/>
                <a:gd name="T99" fmla="*/ 201 h 276"/>
                <a:gd name="T100" fmla="*/ 33 w 327"/>
                <a:gd name="T101" fmla="*/ 240 h 276"/>
                <a:gd name="T102" fmla="*/ 35 w 327"/>
                <a:gd name="T103" fmla="*/ 256 h 276"/>
                <a:gd name="T104" fmla="*/ 32 w 327"/>
                <a:gd name="T105" fmla="*/ 276 h 276"/>
                <a:gd name="T106" fmla="*/ 32 w 327"/>
                <a:gd name="T107" fmla="*/ 276 h 276"/>
                <a:gd name="T108" fmla="*/ 32 w 327"/>
                <a:gd name="T109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7" h="276">
                  <a:moveTo>
                    <a:pt x="32" y="276"/>
                  </a:moveTo>
                  <a:lnTo>
                    <a:pt x="71" y="274"/>
                  </a:lnTo>
                  <a:lnTo>
                    <a:pt x="110" y="276"/>
                  </a:lnTo>
                  <a:lnTo>
                    <a:pt x="126" y="274"/>
                  </a:lnTo>
                  <a:lnTo>
                    <a:pt x="181" y="270"/>
                  </a:lnTo>
                  <a:lnTo>
                    <a:pt x="204" y="274"/>
                  </a:lnTo>
                  <a:lnTo>
                    <a:pt x="233" y="270"/>
                  </a:lnTo>
                  <a:lnTo>
                    <a:pt x="238" y="258"/>
                  </a:lnTo>
                  <a:lnTo>
                    <a:pt x="249" y="247"/>
                  </a:lnTo>
                  <a:lnTo>
                    <a:pt x="258" y="235"/>
                  </a:lnTo>
                  <a:lnTo>
                    <a:pt x="252" y="220"/>
                  </a:lnTo>
                  <a:lnTo>
                    <a:pt x="251" y="208"/>
                  </a:lnTo>
                  <a:lnTo>
                    <a:pt x="247" y="192"/>
                  </a:lnTo>
                  <a:lnTo>
                    <a:pt x="251" y="176"/>
                  </a:lnTo>
                  <a:lnTo>
                    <a:pt x="259" y="167"/>
                  </a:lnTo>
                  <a:lnTo>
                    <a:pt x="263" y="155"/>
                  </a:lnTo>
                  <a:lnTo>
                    <a:pt x="275" y="142"/>
                  </a:lnTo>
                  <a:lnTo>
                    <a:pt x="270" y="130"/>
                  </a:lnTo>
                  <a:lnTo>
                    <a:pt x="259" y="115"/>
                  </a:lnTo>
                  <a:lnTo>
                    <a:pt x="274" y="103"/>
                  </a:lnTo>
                  <a:lnTo>
                    <a:pt x="286" y="103"/>
                  </a:lnTo>
                  <a:lnTo>
                    <a:pt x="284" y="92"/>
                  </a:lnTo>
                  <a:lnTo>
                    <a:pt x="290" y="76"/>
                  </a:lnTo>
                  <a:lnTo>
                    <a:pt x="300" y="67"/>
                  </a:lnTo>
                  <a:lnTo>
                    <a:pt x="313" y="64"/>
                  </a:lnTo>
                  <a:lnTo>
                    <a:pt x="322" y="48"/>
                  </a:lnTo>
                  <a:lnTo>
                    <a:pt x="318" y="32"/>
                  </a:lnTo>
                  <a:lnTo>
                    <a:pt x="320" y="16"/>
                  </a:lnTo>
                  <a:lnTo>
                    <a:pt x="327" y="7"/>
                  </a:lnTo>
                  <a:lnTo>
                    <a:pt x="267" y="3"/>
                  </a:lnTo>
                  <a:lnTo>
                    <a:pt x="247" y="3"/>
                  </a:lnTo>
                  <a:lnTo>
                    <a:pt x="179" y="1"/>
                  </a:lnTo>
                  <a:lnTo>
                    <a:pt x="112" y="0"/>
                  </a:lnTo>
                  <a:lnTo>
                    <a:pt x="60" y="0"/>
                  </a:lnTo>
                  <a:lnTo>
                    <a:pt x="44" y="1"/>
                  </a:lnTo>
                  <a:lnTo>
                    <a:pt x="1" y="0"/>
                  </a:lnTo>
                  <a:lnTo>
                    <a:pt x="3" y="16"/>
                  </a:lnTo>
                  <a:lnTo>
                    <a:pt x="0" y="37"/>
                  </a:lnTo>
                  <a:lnTo>
                    <a:pt x="16" y="39"/>
                  </a:lnTo>
                  <a:lnTo>
                    <a:pt x="28" y="44"/>
                  </a:lnTo>
                  <a:lnTo>
                    <a:pt x="41" y="53"/>
                  </a:lnTo>
                  <a:lnTo>
                    <a:pt x="49" y="64"/>
                  </a:lnTo>
                  <a:lnTo>
                    <a:pt x="55" y="73"/>
                  </a:lnTo>
                  <a:lnTo>
                    <a:pt x="62" y="85"/>
                  </a:lnTo>
                  <a:lnTo>
                    <a:pt x="60" y="99"/>
                  </a:lnTo>
                  <a:lnTo>
                    <a:pt x="62" y="114"/>
                  </a:lnTo>
                  <a:lnTo>
                    <a:pt x="42" y="114"/>
                  </a:lnTo>
                  <a:lnTo>
                    <a:pt x="41" y="153"/>
                  </a:lnTo>
                  <a:lnTo>
                    <a:pt x="35" y="174"/>
                  </a:lnTo>
                  <a:lnTo>
                    <a:pt x="35" y="201"/>
                  </a:lnTo>
                  <a:lnTo>
                    <a:pt x="33" y="240"/>
                  </a:lnTo>
                  <a:lnTo>
                    <a:pt x="35" y="256"/>
                  </a:lnTo>
                  <a:lnTo>
                    <a:pt x="32" y="276"/>
                  </a:lnTo>
                  <a:lnTo>
                    <a:pt x="32" y="276"/>
                  </a:lnTo>
                  <a:lnTo>
                    <a:pt x="32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201">
              <a:extLst>
                <a:ext uri="{FF2B5EF4-FFF2-40B4-BE49-F238E27FC236}">
                  <a16:creationId xmlns:a16="http://schemas.microsoft.com/office/drawing/2014/main" id="{A0E0FF53-3E6C-2197-68D4-BC16BD6F7B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9911201"/>
              <a:ext cx="417860" cy="449482"/>
            </a:xfrm>
            <a:custGeom>
              <a:avLst/>
              <a:gdLst>
                <a:gd name="T0" fmla="*/ 89 w 185"/>
                <a:gd name="T1" fmla="*/ 199 h 199"/>
                <a:gd name="T2" fmla="*/ 120 w 185"/>
                <a:gd name="T3" fmla="*/ 190 h 199"/>
                <a:gd name="T4" fmla="*/ 144 w 185"/>
                <a:gd name="T5" fmla="*/ 194 h 199"/>
                <a:gd name="T6" fmla="*/ 180 w 185"/>
                <a:gd name="T7" fmla="*/ 194 h 199"/>
                <a:gd name="T8" fmla="*/ 184 w 185"/>
                <a:gd name="T9" fmla="*/ 172 h 199"/>
                <a:gd name="T10" fmla="*/ 182 w 185"/>
                <a:gd name="T11" fmla="*/ 156 h 199"/>
                <a:gd name="T12" fmla="*/ 182 w 185"/>
                <a:gd name="T13" fmla="*/ 101 h 199"/>
                <a:gd name="T14" fmla="*/ 185 w 185"/>
                <a:gd name="T15" fmla="*/ 75 h 199"/>
                <a:gd name="T16" fmla="*/ 184 w 185"/>
                <a:gd name="T17" fmla="*/ 55 h 199"/>
                <a:gd name="T18" fmla="*/ 162 w 185"/>
                <a:gd name="T19" fmla="*/ 46 h 199"/>
                <a:gd name="T20" fmla="*/ 148 w 185"/>
                <a:gd name="T21" fmla="*/ 39 h 199"/>
                <a:gd name="T22" fmla="*/ 132 w 185"/>
                <a:gd name="T23" fmla="*/ 34 h 199"/>
                <a:gd name="T24" fmla="*/ 141 w 185"/>
                <a:gd name="T25" fmla="*/ 18 h 199"/>
                <a:gd name="T26" fmla="*/ 120 w 185"/>
                <a:gd name="T27" fmla="*/ 9 h 199"/>
                <a:gd name="T28" fmla="*/ 103 w 185"/>
                <a:gd name="T29" fmla="*/ 0 h 199"/>
                <a:gd name="T30" fmla="*/ 80 w 185"/>
                <a:gd name="T31" fmla="*/ 7 h 199"/>
                <a:gd name="T32" fmla="*/ 64 w 185"/>
                <a:gd name="T33" fmla="*/ 0 h 199"/>
                <a:gd name="T34" fmla="*/ 61 w 185"/>
                <a:gd name="T35" fmla="*/ 10 h 199"/>
                <a:gd name="T36" fmla="*/ 47 w 185"/>
                <a:gd name="T37" fmla="*/ 19 h 199"/>
                <a:gd name="T38" fmla="*/ 48 w 185"/>
                <a:gd name="T39" fmla="*/ 35 h 199"/>
                <a:gd name="T40" fmla="*/ 43 w 185"/>
                <a:gd name="T41" fmla="*/ 51 h 199"/>
                <a:gd name="T42" fmla="*/ 32 w 185"/>
                <a:gd name="T43" fmla="*/ 60 h 199"/>
                <a:gd name="T44" fmla="*/ 27 w 185"/>
                <a:gd name="T45" fmla="*/ 73 h 199"/>
                <a:gd name="T46" fmla="*/ 20 w 185"/>
                <a:gd name="T47" fmla="*/ 83 h 199"/>
                <a:gd name="T48" fmla="*/ 6 w 185"/>
                <a:gd name="T49" fmla="*/ 85 h 199"/>
                <a:gd name="T50" fmla="*/ 11 w 185"/>
                <a:gd name="T51" fmla="*/ 99 h 199"/>
                <a:gd name="T52" fmla="*/ 6 w 185"/>
                <a:gd name="T53" fmla="*/ 112 h 199"/>
                <a:gd name="T54" fmla="*/ 4 w 185"/>
                <a:gd name="T55" fmla="*/ 128 h 199"/>
                <a:gd name="T56" fmla="*/ 6 w 185"/>
                <a:gd name="T57" fmla="*/ 144 h 199"/>
                <a:gd name="T58" fmla="*/ 7 w 185"/>
                <a:gd name="T59" fmla="*/ 156 h 199"/>
                <a:gd name="T60" fmla="*/ 9 w 185"/>
                <a:gd name="T61" fmla="*/ 171 h 199"/>
                <a:gd name="T62" fmla="*/ 0 w 185"/>
                <a:gd name="T63" fmla="*/ 188 h 199"/>
                <a:gd name="T64" fmla="*/ 29 w 185"/>
                <a:gd name="T65" fmla="*/ 188 h 199"/>
                <a:gd name="T66" fmla="*/ 48 w 185"/>
                <a:gd name="T67" fmla="*/ 192 h 199"/>
                <a:gd name="T68" fmla="*/ 89 w 185"/>
                <a:gd name="T69" fmla="*/ 199 h 199"/>
                <a:gd name="T70" fmla="*/ 89 w 185"/>
                <a:gd name="T71" fmla="*/ 199 h 199"/>
                <a:gd name="T72" fmla="*/ 89 w 185"/>
                <a:gd name="T73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5" h="199">
                  <a:moveTo>
                    <a:pt x="89" y="199"/>
                  </a:moveTo>
                  <a:lnTo>
                    <a:pt x="120" y="190"/>
                  </a:lnTo>
                  <a:lnTo>
                    <a:pt x="144" y="194"/>
                  </a:lnTo>
                  <a:lnTo>
                    <a:pt x="180" y="194"/>
                  </a:lnTo>
                  <a:lnTo>
                    <a:pt x="184" y="172"/>
                  </a:lnTo>
                  <a:lnTo>
                    <a:pt x="182" y="156"/>
                  </a:lnTo>
                  <a:lnTo>
                    <a:pt x="182" y="101"/>
                  </a:lnTo>
                  <a:lnTo>
                    <a:pt x="185" y="75"/>
                  </a:lnTo>
                  <a:lnTo>
                    <a:pt x="184" y="55"/>
                  </a:lnTo>
                  <a:lnTo>
                    <a:pt x="162" y="46"/>
                  </a:lnTo>
                  <a:lnTo>
                    <a:pt x="148" y="39"/>
                  </a:lnTo>
                  <a:lnTo>
                    <a:pt x="132" y="34"/>
                  </a:lnTo>
                  <a:lnTo>
                    <a:pt x="141" y="18"/>
                  </a:lnTo>
                  <a:lnTo>
                    <a:pt x="120" y="9"/>
                  </a:lnTo>
                  <a:lnTo>
                    <a:pt x="103" y="0"/>
                  </a:lnTo>
                  <a:lnTo>
                    <a:pt x="80" y="7"/>
                  </a:lnTo>
                  <a:lnTo>
                    <a:pt x="64" y="0"/>
                  </a:lnTo>
                  <a:lnTo>
                    <a:pt x="61" y="10"/>
                  </a:lnTo>
                  <a:lnTo>
                    <a:pt x="47" y="19"/>
                  </a:lnTo>
                  <a:lnTo>
                    <a:pt x="48" y="35"/>
                  </a:lnTo>
                  <a:lnTo>
                    <a:pt x="43" y="51"/>
                  </a:lnTo>
                  <a:lnTo>
                    <a:pt x="32" y="60"/>
                  </a:lnTo>
                  <a:lnTo>
                    <a:pt x="27" y="73"/>
                  </a:lnTo>
                  <a:lnTo>
                    <a:pt x="20" y="83"/>
                  </a:lnTo>
                  <a:lnTo>
                    <a:pt x="6" y="85"/>
                  </a:lnTo>
                  <a:lnTo>
                    <a:pt x="11" y="99"/>
                  </a:lnTo>
                  <a:lnTo>
                    <a:pt x="6" y="112"/>
                  </a:lnTo>
                  <a:lnTo>
                    <a:pt x="4" y="128"/>
                  </a:lnTo>
                  <a:lnTo>
                    <a:pt x="6" y="144"/>
                  </a:lnTo>
                  <a:lnTo>
                    <a:pt x="7" y="156"/>
                  </a:lnTo>
                  <a:lnTo>
                    <a:pt x="9" y="171"/>
                  </a:lnTo>
                  <a:lnTo>
                    <a:pt x="0" y="188"/>
                  </a:lnTo>
                  <a:lnTo>
                    <a:pt x="29" y="188"/>
                  </a:lnTo>
                  <a:lnTo>
                    <a:pt x="48" y="192"/>
                  </a:lnTo>
                  <a:lnTo>
                    <a:pt x="89" y="199"/>
                  </a:lnTo>
                  <a:lnTo>
                    <a:pt x="89" y="199"/>
                  </a:lnTo>
                  <a:lnTo>
                    <a:pt x="89" y="1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202">
              <a:extLst>
                <a:ext uri="{FF2B5EF4-FFF2-40B4-BE49-F238E27FC236}">
                  <a16:creationId xmlns:a16="http://schemas.microsoft.com/office/drawing/2014/main" id="{DF0501D2-0AB1-EDB9-6166-A678BFF66E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6727" y="10039947"/>
              <a:ext cx="745370" cy="643730"/>
            </a:xfrm>
            <a:custGeom>
              <a:avLst/>
              <a:gdLst>
                <a:gd name="T0" fmla="*/ 29 w 330"/>
                <a:gd name="T1" fmla="*/ 281 h 285"/>
                <a:gd name="T2" fmla="*/ 109 w 330"/>
                <a:gd name="T3" fmla="*/ 281 h 285"/>
                <a:gd name="T4" fmla="*/ 180 w 330"/>
                <a:gd name="T5" fmla="*/ 285 h 285"/>
                <a:gd name="T6" fmla="*/ 235 w 330"/>
                <a:gd name="T7" fmla="*/ 285 h 285"/>
                <a:gd name="T8" fmla="*/ 237 w 330"/>
                <a:gd name="T9" fmla="*/ 265 h 285"/>
                <a:gd name="T10" fmla="*/ 251 w 330"/>
                <a:gd name="T11" fmla="*/ 260 h 285"/>
                <a:gd name="T12" fmla="*/ 262 w 330"/>
                <a:gd name="T13" fmla="*/ 274 h 285"/>
                <a:gd name="T14" fmla="*/ 276 w 330"/>
                <a:gd name="T15" fmla="*/ 267 h 285"/>
                <a:gd name="T16" fmla="*/ 285 w 330"/>
                <a:gd name="T17" fmla="*/ 281 h 285"/>
                <a:gd name="T18" fmla="*/ 289 w 330"/>
                <a:gd name="T19" fmla="*/ 265 h 285"/>
                <a:gd name="T20" fmla="*/ 298 w 330"/>
                <a:gd name="T21" fmla="*/ 283 h 285"/>
                <a:gd name="T22" fmla="*/ 314 w 330"/>
                <a:gd name="T23" fmla="*/ 274 h 285"/>
                <a:gd name="T24" fmla="*/ 328 w 330"/>
                <a:gd name="T25" fmla="*/ 267 h 285"/>
                <a:gd name="T26" fmla="*/ 330 w 330"/>
                <a:gd name="T27" fmla="*/ 247 h 285"/>
                <a:gd name="T28" fmla="*/ 330 w 330"/>
                <a:gd name="T29" fmla="*/ 235 h 285"/>
                <a:gd name="T30" fmla="*/ 328 w 330"/>
                <a:gd name="T31" fmla="*/ 219 h 285"/>
                <a:gd name="T32" fmla="*/ 323 w 330"/>
                <a:gd name="T33" fmla="*/ 204 h 285"/>
                <a:gd name="T34" fmla="*/ 315 w 330"/>
                <a:gd name="T35" fmla="*/ 190 h 285"/>
                <a:gd name="T36" fmla="*/ 310 w 330"/>
                <a:gd name="T37" fmla="*/ 178 h 285"/>
                <a:gd name="T38" fmla="*/ 305 w 330"/>
                <a:gd name="T39" fmla="*/ 160 h 285"/>
                <a:gd name="T40" fmla="*/ 308 w 330"/>
                <a:gd name="T41" fmla="*/ 142 h 285"/>
                <a:gd name="T42" fmla="*/ 280 w 330"/>
                <a:gd name="T43" fmla="*/ 142 h 285"/>
                <a:gd name="T44" fmla="*/ 278 w 330"/>
                <a:gd name="T45" fmla="*/ 115 h 285"/>
                <a:gd name="T46" fmla="*/ 280 w 330"/>
                <a:gd name="T47" fmla="*/ 3 h 285"/>
                <a:gd name="T48" fmla="*/ 237 w 330"/>
                <a:gd name="T49" fmla="*/ 3 h 285"/>
                <a:gd name="T50" fmla="*/ 221 w 330"/>
                <a:gd name="T51" fmla="*/ 5 h 285"/>
                <a:gd name="T52" fmla="*/ 184 w 330"/>
                <a:gd name="T53" fmla="*/ 3 h 285"/>
                <a:gd name="T54" fmla="*/ 125 w 330"/>
                <a:gd name="T55" fmla="*/ 3 h 285"/>
                <a:gd name="T56" fmla="*/ 41 w 330"/>
                <a:gd name="T57" fmla="*/ 0 h 285"/>
                <a:gd name="T58" fmla="*/ 40 w 330"/>
                <a:gd name="T59" fmla="*/ 112 h 285"/>
                <a:gd name="T60" fmla="*/ 38 w 330"/>
                <a:gd name="T61" fmla="*/ 137 h 285"/>
                <a:gd name="T62" fmla="*/ 2 w 330"/>
                <a:gd name="T63" fmla="*/ 137 h 285"/>
                <a:gd name="T64" fmla="*/ 0 w 330"/>
                <a:gd name="T65" fmla="*/ 194 h 285"/>
                <a:gd name="T66" fmla="*/ 8 w 330"/>
                <a:gd name="T67" fmla="*/ 228 h 285"/>
                <a:gd name="T68" fmla="*/ 22 w 330"/>
                <a:gd name="T69" fmla="*/ 233 h 285"/>
                <a:gd name="T70" fmla="*/ 20 w 330"/>
                <a:gd name="T71" fmla="*/ 249 h 285"/>
                <a:gd name="T72" fmla="*/ 11 w 330"/>
                <a:gd name="T73" fmla="*/ 263 h 285"/>
                <a:gd name="T74" fmla="*/ 13 w 330"/>
                <a:gd name="T75" fmla="*/ 283 h 285"/>
                <a:gd name="T76" fmla="*/ 29 w 330"/>
                <a:gd name="T77" fmla="*/ 281 h 285"/>
                <a:gd name="T78" fmla="*/ 29 w 330"/>
                <a:gd name="T79" fmla="*/ 281 h 285"/>
                <a:gd name="T80" fmla="*/ 29 w 330"/>
                <a:gd name="T81" fmla="*/ 28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0" h="285">
                  <a:moveTo>
                    <a:pt x="29" y="281"/>
                  </a:moveTo>
                  <a:lnTo>
                    <a:pt x="109" y="281"/>
                  </a:lnTo>
                  <a:lnTo>
                    <a:pt x="180" y="285"/>
                  </a:lnTo>
                  <a:lnTo>
                    <a:pt x="235" y="285"/>
                  </a:lnTo>
                  <a:lnTo>
                    <a:pt x="237" y="265"/>
                  </a:lnTo>
                  <a:lnTo>
                    <a:pt x="251" y="260"/>
                  </a:lnTo>
                  <a:lnTo>
                    <a:pt x="262" y="274"/>
                  </a:lnTo>
                  <a:lnTo>
                    <a:pt x="276" y="267"/>
                  </a:lnTo>
                  <a:lnTo>
                    <a:pt x="285" y="281"/>
                  </a:lnTo>
                  <a:lnTo>
                    <a:pt x="289" y="265"/>
                  </a:lnTo>
                  <a:lnTo>
                    <a:pt x="298" y="283"/>
                  </a:lnTo>
                  <a:lnTo>
                    <a:pt x="314" y="274"/>
                  </a:lnTo>
                  <a:lnTo>
                    <a:pt x="328" y="267"/>
                  </a:lnTo>
                  <a:lnTo>
                    <a:pt x="330" y="247"/>
                  </a:lnTo>
                  <a:lnTo>
                    <a:pt x="330" y="235"/>
                  </a:lnTo>
                  <a:lnTo>
                    <a:pt x="328" y="219"/>
                  </a:lnTo>
                  <a:lnTo>
                    <a:pt x="323" y="204"/>
                  </a:lnTo>
                  <a:lnTo>
                    <a:pt x="315" y="190"/>
                  </a:lnTo>
                  <a:lnTo>
                    <a:pt x="310" y="178"/>
                  </a:lnTo>
                  <a:lnTo>
                    <a:pt x="305" y="160"/>
                  </a:lnTo>
                  <a:lnTo>
                    <a:pt x="308" y="142"/>
                  </a:lnTo>
                  <a:lnTo>
                    <a:pt x="280" y="142"/>
                  </a:lnTo>
                  <a:lnTo>
                    <a:pt x="278" y="115"/>
                  </a:lnTo>
                  <a:lnTo>
                    <a:pt x="280" y="3"/>
                  </a:lnTo>
                  <a:lnTo>
                    <a:pt x="237" y="3"/>
                  </a:lnTo>
                  <a:lnTo>
                    <a:pt x="221" y="5"/>
                  </a:lnTo>
                  <a:lnTo>
                    <a:pt x="184" y="3"/>
                  </a:lnTo>
                  <a:lnTo>
                    <a:pt x="125" y="3"/>
                  </a:lnTo>
                  <a:lnTo>
                    <a:pt x="41" y="0"/>
                  </a:lnTo>
                  <a:lnTo>
                    <a:pt x="40" y="112"/>
                  </a:lnTo>
                  <a:lnTo>
                    <a:pt x="38" y="137"/>
                  </a:lnTo>
                  <a:lnTo>
                    <a:pt x="2" y="137"/>
                  </a:lnTo>
                  <a:lnTo>
                    <a:pt x="0" y="194"/>
                  </a:lnTo>
                  <a:lnTo>
                    <a:pt x="8" y="228"/>
                  </a:lnTo>
                  <a:lnTo>
                    <a:pt x="22" y="233"/>
                  </a:lnTo>
                  <a:lnTo>
                    <a:pt x="20" y="249"/>
                  </a:lnTo>
                  <a:lnTo>
                    <a:pt x="11" y="263"/>
                  </a:lnTo>
                  <a:lnTo>
                    <a:pt x="13" y="283"/>
                  </a:lnTo>
                  <a:lnTo>
                    <a:pt x="29" y="281"/>
                  </a:lnTo>
                  <a:lnTo>
                    <a:pt x="29" y="281"/>
                  </a:lnTo>
                  <a:lnTo>
                    <a:pt x="29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203">
              <a:extLst>
                <a:ext uri="{FF2B5EF4-FFF2-40B4-BE49-F238E27FC236}">
                  <a16:creationId xmlns:a16="http://schemas.microsoft.com/office/drawing/2014/main" id="{6C1E3650-F331-870C-29A5-CCAEAE1B69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9969927"/>
              <a:ext cx="614366" cy="713748"/>
            </a:xfrm>
            <a:custGeom>
              <a:avLst/>
              <a:gdLst>
                <a:gd name="T0" fmla="*/ 201 w 272"/>
                <a:gd name="T1" fmla="*/ 314 h 316"/>
                <a:gd name="T2" fmla="*/ 239 w 272"/>
                <a:gd name="T3" fmla="*/ 316 h 316"/>
                <a:gd name="T4" fmla="*/ 242 w 272"/>
                <a:gd name="T5" fmla="*/ 296 h 316"/>
                <a:gd name="T6" fmla="*/ 240 w 272"/>
                <a:gd name="T7" fmla="*/ 280 h 316"/>
                <a:gd name="T8" fmla="*/ 240 w 272"/>
                <a:gd name="T9" fmla="*/ 250 h 316"/>
                <a:gd name="T10" fmla="*/ 228 w 272"/>
                <a:gd name="T11" fmla="*/ 255 h 316"/>
                <a:gd name="T12" fmla="*/ 235 w 272"/>
                <a:gd name="T13" fmla="*/ 243 h 316"/>
                <a:gd name="T14" fmla="*/ 242 w 272"/>
                <a:gd name="T15" fmla="*/ 216 h 316"/>
                <a:gd name="T16" fmla="*/ 244 w 272"/>
                <a:gd name="T17" fmla="*/ 196 h 316"/>
                <a:gd name="T18" fmla="*/ 249 w 272"/>
                <a:gd name="T19" fmla="*/ 154 h 316"/>
                <a:gd name="T20" fmla="*/ 272 w 272"/>
                <a:gd name="T21" fmla="*/ 157 h 316"/>
                <a:gd name="T22" fmla="*/ 271 w 272"/>
                <a:gd name="T23" fmla="*/ 141 h 316"/>
                <a:gd name="T24" fmla="*/ 269 w 272"/>
                <a:gd name="T25" fmla="*/ 127 h 316"/>
                <a:gd name="T26" fmla="*/ 264 w 272"/>
                <a:gd name="T27" fmla="*/ 114 h 316"/>
                <a:gd name="T28" fmla="*/ 255 w 272"/>
                <a:gd name="T29" fmla="*/ 107 h 316"/>
                <a:gd name="T30" fmla="*/ 248 w 272"/>
                <a:gd name="T31" fmla="*/ 95 h 316"/>
                <a:gd name="T32" fmla="*/ 239 w 272"/>
                <a:gd name="T33" fmla="*/ 84 h 316"/>
                <a:gd name="T34" fmla="*/ 223 w 272"/>
                <a:gd name="T35" fmla="*/ 82 h 316"/>
                <a:gd name="T36" fmla="*/ 210 w 272"/>
                <a:gd name="T37" fmla="*/ 79 h 316"/>
                <a:gd name="T38" fmla="*/ 201 w 272"/>
                <a:gd name="T39" fmla="*/ 70 h 316"/>
                <a:gd name="T40" fmla="*/ 189 w 272"/>
                <a:gd name="T41" fmla="*/ 63 h 316"/>
                <a:gd name="T42" fmla="*/ 178 w 272"/>
                <a:gd name="T43" fmla="*/ 52 h 316"/>
                <a:gd name="T44" fmla="*/ 173 w 272"/>
                <a:gd name="T45" fmla="*/ 41 h 316"/>
                <a:gd name="T46" fmla="*/ 164 w 272"/>
                <a:gd name="T47" fmla="*/ 31 h 316"/>
                <a:gd name="T48" fmla="*/ 153 w 272"/>
                <a:gd name="T49" fmla="*/ 18 h 316"/>
                <a:gd name="T50" fmla="*/ 141 w 272"/>
                <a:gd name="T51" fmla="*/ 11 h 316"/>
                <a:gd name="T52" fmla="*/ 132 w 272"/>
                <a:gd name="T53" fmla="*/ 0 h 316"/>
                <a:gd name="T54" fmla="*/ 125 w 272"/>
                <a:gd name="T55" fmla="*/ 33 h 316"/>
                <a:gd name="T56" fmla="*/ 112 w 272"/>
                <a:gd name="T57" fmla="*/ 36 h 316"/>
                <a:gd name="T58" fmla="*/ 89 w 272"/>
                <a:gd name="T59" fmla="*/ 38 h 316"/>
                <a:gd name="T60" fmla="*/ 45 w 272"/>
                <a:gd name="T61" fmla="*/ 34 h 316"/>
                <a:gd name="T62" fmla="*/ 5 w 272"/>
                <a:gd name="T63" fmla="*/ 33 h 316"/>
                <a:gd name="T64" fmla="*/ 4 w 272"/>
                <a:gd name="T65" fmla="*/ 49 h 316"/>
                <a:gd name="T66" fmla="*/ 0 w 272"/>
                <a:gd name="T67" fmla="*/ 130 h 316"/>
                <a:gd name="T68" fmla="*/ 2 w 272"/>
                <a:gd name="T69" fmla="*/ 146 h 316"/>
                <a:gd name="T70" fmla="*/ 2 w 272"/>
                <a:gd name="T71" fmla="*/ 162 h 316"/>
                <a:gd name="T72" fmla="*/ 30 w 272"/>
                <a:gd name="T73" fmla="*/ 177 h 316"/>
                <a:gd name="T74" fmla="*/ 29 w 272"/>
                <a:gd name="T75" fmla="*/ 189 h 316"/>
                <a:gd name="T76" fmla="*/ 34 w 272"/>
                <a:gd name="T77" fmla="*/ 202 h 316"/>
                <a:gd name="T78" fmla="*/ 37 w 272"/>
                <a:gd name="T79" fmla="*/ 212 h 316"/>
                <a:gd name="T80" fmla="*/ 43 w 272"/>
                <a:gd name="T81" fmla="*/ 227 h 316"/>
                <a:gd name="T82" fmla="*/ 48 w 272"/>
                <a:gd name="T83" fmla="*/ 243 h 316"/>
                <a:gd name="T84" fmla="*/ 52 w 272"/>
                <a:gd name="T85" fmla="*/ 257 h 316"/>
                <a:gd name="T86" fmla="*/ 50 w 272"/>
                <a:gd name="T87" fmla="*/ 269 h 316"/>
                <a:gd name="T88" fmla="*/ 52 w 272"/>
                <a:gd name="T89" fmla="*/ 285 h 316"/>
                <a:gd name="T90" fmla="*/ 54 w 272"/>
                <a:gd name="T91" fmla="*/ 300 h 316"/>
                <a:gd name="T92" fmla="*/ 46 w 272"/>
                <a:gd name="T93" fmla="*/ 310 h 316"/>
                <a:gd name="T94" fmla="*/ 110 w 272"/>
                <a:gd name="T95" fmla="*/ 312 h 316"/>
                <a:gd name="T96" fmla="*/ 182 w 272"/>
                <a:gd name="T97" fmla="*/ 314 h 316"/>
                <a:gd name="T98" fmla="*/ 201 w 272"/>
                <a:gd name="T99" fmla="*/ 314 h 316"/>
                <a:gd name="T100" fmla="*/ 201 w 272"/>
                <a:gd name="T101" fmla="*/ 314 h 316"/>
                <a:gd name="T102" fmla="*/ 201 w 272"/>
                <a:gd name="T103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2" h="316">
                  <a:moveTo>
                    <a:pt x="201" y="314"/>
                  </a:moveTo>
                  <a:lnTo>
                    <a:pt x="239" y="316"/>
                  </a:lnTo>
                  <a:lnTo>
                    <a:pt x="242" y="296"/>
                  </a:lnTo>
                  <a:lnTo>
                    <a:pt x="240" y="280"/>
                  </a:lnTo>
                  <a:lnTo>
                    <a:pt x="240" y="250"/>
                  </a:lnTo>
                  <a:lnTo>
                    <a:pt x="228" y="255"/>
                  </a:lnTo>
                  <a:lnTo>
                    <a:pt x="235" y="243"/>
                  </a:lnTo>
                  <a:lnTo>
                    <a:pt x="242" y="216"/>
                  </a:lnTo>
                  <a:lnTo>
                    <a:pt x="244" y="196"/>
                  </a:lnTo>
                  <a:lnTo>
                    <a:pt x="249" y="154"/>
                  </a:lnTo>
                  <a:lnTo>
                    <a:pt x="272" y="157"/>
                  </a:lnTo>
                  <a:lnTo>
                    <a:pt x="271" y="141"/>
                  </a:lnTo>
                  <a:lnTo>
                    <a:pt x="269" y="127"/>
                  </a:lnTo>
                  <a:lnTo>
                    <a:pt x="264" y="114"/>
                  </a:lnTo>
                  <a:lnTo>
                    <a:pt x="255" y="107"/>
                  </a:lnTo>
                  <a:lnTo>
                    <a:pt x="248" y="95"/>
                  </a:lnTo>
                  <a:lnTo>
                    <a:pt x="239" y="84"/>
                  </a:lnTo>
                  <a:lnTo>
                    <a:pt x="223" y="82"/>
                  </a:lnTo>
                  <a:lnTo>
                    <a:pt x="210" y="79"/>
                  </a:lnTo>
                  <a:lnTo>
                    <a:pt x="201" y="70"/>
                  </a:lnTo>
                  <a:lnTo>
                    <a:pt x="189" y="63"/>
                  </a:lnTo>
                  <a:lnTo>
                    <a:pt x="178" y="52"/>
                  </a:lnTo>
                  <a:lnTo>
                    <a:pt x="173" y="41"/>
                  </a:lnTo>
                  <a:lnTo>
                    <a:pt x="164" y="31"/>
                  </a:lnTo>
                  <a:lnTo>
                    <a:pt x="153" y="18"/>
                  </a:lnTo>
                  <a:lnTo>
                    <a:pt x="141" y="11"/>
                  </a:lnTo>
                  <a:lnTo>
                    <a:pt x="132" y="0"/>
                  </a:lnTo>
                  <a:lnTo>
                    <a:pt x="125" y="33"/>
                  </a:lnTo>
                  <a:lnTo>
                    <a:pt x="112" y="36"/>
                  </a:lnTo>
                  <a:lnTo>
                    <a:pt x="89" y="38"/>
                  </a:lnTo>
                  <a:lnTo>
                    <a:pt x="45" y="34"/>
                  </a:lnTo>
                  <a:lnTo>
                    <a:pt x="5" y="33"/>
                  </a:lnTo>
                  <a:lnTo>
                    <a:pt x="4" y="49"/>
                  </a:lnTo>
                  <a:lnTo>
                    <a:pt x="0" y="130"/>
                  </a:lnTo>
                  <a:lnTo>
                    <a:pt x="2" y="146"/>
                  </a:lnTo>
                  <a:lnTo>
                    <a:pt x="2" y="162"/>
                  </a:lnTo>
                  <a:lnTo>
                    <a:pt x="30" y="177"/>
                  </a:lnTo>
                  <a:lnTo>
                    <a:pt x="29" y="189"/>
                  </a:lnTo>
                  <a:lnTo>
                    <a:pt x="34" y="202"/>
                  </a:lnTo>
                  <a:lnTo>
                    <a:pt x="37" y="212"/>
                  </a:lnTo>
                  <a:lnTo>
                    <a:pt x="43" y="227"/>
                  </a:lnTo>
                  <a:lnTo>
                    <a:pt x="48" y="243"/>
                  </a:lnTo>
                  <a:lnTo>
                    <a:pt x="52" y="257"/>
                  </a:lnTo>
                  <a:lnTo>
                    <a:pt x="50" y="269"/>
                  </a:lnTo>
                  <a:lnTo>
                    <a:pt x="52" y="285"/>
                  </a:lnTo>
                  <a:lnTo>
                    <a:pt x="54" y="300"/>
                  </a:lnTo>
                  <a:lnTo>
                    <a:pt x="46" y="310"/>
                  </a:lnTo>
                  <a:lnTo>
                    <a:pt x="110" y="312"/>
                  </a:lnTo>
                  <a:lnTo>
                    <a:pt x="182" y="314"/>
                  </a:lnTo>
                  <a:lnTo>
                    <a:pt x="201" y="314"/>
                  </a:lnTo>
                  <a:lnTo>
                    <a:pt x="201" y="314"/>
                  </a:lnTo>
                  <a:lnTo>
                    <a:pt x="201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204">
              <a:extLst>
                <a:ext uri="{FF2B5EF4-FFF2-40B4-BE49-F238E27FC236}">
                  <a16:creationId xmlns:a16="http://schemas.microsoft.com/office/drawing/2014/main" id="{8B2D53BE-9E3C-C2B3-FF99-509CED3F88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37625" y="10179987"/>
              <a:ext cx="618883" cy="612108"/>
            </a:xfrm>
            <a:custGeom>
              <a:avLst/>
              <a:gdLst>
                <a:gd name="T0" fmla="*/ 111 w 274"/>
                <a:gd name="T1" fmla="*/ 271 h 271"/>
                <a:gd name="T2" fmla="*/ 121 w 274"/>
                <a:gd name="T3" fmla="*/ 242 h 271"/>
                <a:gd name="T4" fmla="*/ 141 w 274"/>
                <a:gd name="T5" fmla="*/ 242 h 271"/>
                <a:gd name="T6" fmla="*/ 169 w 274"/>
                <a:gd name="T7" fmla="*/ 246 h 271"/>
                <a:gd name="T8" fmla="*/ 201 w 274"/>
                <a:gd name="T9" fmla="*/ 244 h 271"/>
                <a:gd name="T10" fmla="*/ 237 w 274"/>
                <a:gd name="T11" fmla="*/ 244 h 271"/>
                <a:gd name="T12" fmla="*/ 237 w 274"/>
                <a:gd name="T13" fmla="*/ 219 h 271"/>
                <a:gd name="T14" fmla="*/ 242 w 274"/>
                <a:gd name="T15" fmla="*/ 199 h 271"/>
                <a:gd name="T16" fmla="*/ 242 w 274"/>
                <a:gd name="T17" fmla="*/ 148 h 271"/>
                <a:gd name="T18" fmla="*/ 265 w 274"/>
                <a:gd name="T19" fmla="*/ 148 h 271"/>
                <a:gd name="T20" fmla="*/ 274 w 274"/>
                <a:gd name="T21" fmla="*/ 135 h 271"/>
                <a:gd name="T22" fmla="*/ 269 w 274"/>
                <a:gd name="T23" fmla="*/ 125 h 271"/>
                <a:gd name="T24" fmla="*/ 264 w 274"/>
                <a:gd name="T25" fmla="*/ 112 h 271"/>
                <a:gd name="T26" fmla="*/ 271 w 274"/>
                <a:gd name="T27" fmla="*/ 100 h 271"/>
                <a:gd name="T28" fmla="*/ 273 w 274"/>
                <a:gd name="T29" fmla="*/ 87 h 271"/>
                <a:gd name="T30" fmla="*/ 273 w 274"/>
                <a:gd name="T31" fmla="*/ 71 h 271"/>
                <a:gd name="T32" fmla="*/ 267 w 274"/>
                <a:gd name="T33" fmla="*/ 57 h 271"/>
                <a:gd name="T34" fmla="*/ 258 w 274"/>
                <a:gd name="T35" fmla="*/ 46 h 271"/>
                <a:gd name="T36" fmla="*/ 253 w 274"/>
                <a:gd name="T37" fmla="*/ 32 h 271"/>
                <a:gd name="T38" fmla="*/ 249 w 274"/>
                <a:gd name="T39" fmla="*/ 20 h 271"/>
                <a:gd name="T40" fmla="*/ 237 w 274"/>
                <a:gd name="T41" fmla="*/ 7 h 271"/>
                <a:gd name="T42" fmla="*/ 200 w 274"/>
                <a:gd name="T43" fmla="*/ 7 h 271"/>
                <a:gd name="T44" fmla="*/ 169 w 274"/>
                <a:gd name="T45" fmla="*/ 4 h 271"/>
                <a:gd name="T46" fmla="*/ 148 w 274"/>
                <a:gd name="T47" fmla="*/ 0 h 271"/>
                <a:gd name="T48" fmla="*/ 146 w 274"/>
                <a:gd name="T49" fmla="*/ 36 h 271"/>
                <a:gd name="T50" fmla="*/ 139 w 274"/>
                <a:gd name="T51" fmla="*/ 48 h 271"/>
                <a:gd name="T52" fmla="*/ 116 w 274"/>
                <a:gd name="T53" fmla="*/ 48 h 271"/>
                <a:gd name="T54" fmla="*/ 100 w 274"/>
                <a:gd name="T55" fmla="*/ 50 h 271"/>
                <a:gd name="T56" fmla="*/ 64 w 274"/>
                <a:gd name="T57" fmla="*/ 48 h 271"/>
                <a:gd name="T58" fmla="*/ 41 w 274"/>
                <a:gd name="T59" fmla="*/ 48 h 271"/>
                <a:gd name="T60" fmla="*/ 2 w 274"/>
                <a:gd name="T61" fmla="*/ 50 h 271"/>
                <a:gd name="T62" fmla="*/ 0 w 274"/>
                <a:gd name="T63" fmla="*/ 93 h 271"/>
                <a:gd name="T64" fmla="*/ 4 w 274"/>
                <a:gd name="T65" fmla="*/ 121 h 271"/>
                <a:gd name="T66" fmla="*/ 2 w 274"/>
                <a:gd name="T67" fmla="*/ 157 h 271"/>
                <a:gd name="T68" fmla="*/ 4 w 274"/>
                <a:gd name="T69" fmla="*/ 203 h 271"/>
                <a:gd name="T70" fmla="*/ 4 w 274"/>
                <a:gd name="T71" fmla="*/ 215 h 271"/>
                <a:gd name="T72" fmla="*/ 34 w 274"/>
                <a:gd name="T73" fmla="*/ 219 h 271"/>
                <a:gd name="T74" fmla="*/ 66 w 274"/>
                <a:gd name="T75" fmla="*/ 219 h 271"/>
                <a:gd name="T76" fmla="*/ 75 w 274"/>
                <a:gd name="T77" fmla="*/ 228 h 271"/>
                <a:gd name="T78" fmla="*/ 86 w 274"/>
                <a:gd name="T79" fmla="*/ 239 h 271"/>
                <a:gd name="T80" fmla="*/ 98 w 274"/>
                <a:gd name="T81" fmla="*/ 240 h 271"/>
                <a:gd name="T82" fmla="*/ 103 w 274"/>
                <a:gd name="T83" fmla="*/ 251 h 271"/>
                <a:gd name="T84" fmla="*/ 102 w 274"/>
                <a:gd name="T85" fmla="*/ 267 h 271"/>
                <a:gd name="T86" fmla="*/ 111 w 274"/>
                <a:gd name="T87" fmla="*/ 271 h 271"/>
                <a:gd name="T88" fmla="*/ 111 w 274"/>
                <a:gd name="T89" fmla="*/ 271 h 271"/>
                <a:gd name="T90" fmla="*/ 111 w 274"/>
                <a:gd name="T91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4" h="271">
                  <a:moveTo>
                    <a:pt x="111" y="271"/>
                  </a:moveTo>
                  <a:lnTo>
                    <a:pt x="121" y="242"/>
                  </a:lnTo>
                  <a:lnTo>
                    <a:pt x="141" y="242"/>
                  </a:lnTo>
                  <a:lnTo>
                    <a:pt x="169" y="246"/>
                  </a:lnTo>
                  <a:lnTo>
                    <a:pt x="201" y="244"/>
                  </a:lnTo>
                  <a:lnTo>
                    <a:pt x="237" y="244"/>
                  </a:lnTo>
                  <a:lnTo>
                    <a:pt x="237" y="219"/>
                  </a:lnTo>
                  <a:lnTo>
                    <a:pt x="242" y="199"/>
                  </a:lnTo>
                  <a:lnTo>
                    <a:pt x="242" y="148"/>
                  </a:lnTo>
                  <a:lnTo>
                    <a:pt x="265" y="148"/>
                  </a:lnTo>
                  <a:lnTo>
                    <a:pt x="274" y="135"/>
                  </a:lnTo>
                  <a:lnTo>
                    <a:pt x="269" y="125"/>
                  </a:lnTo>
                  <a:lnTo>
                    <a:pt x="264" y="112"/>
                  </a:lnTo>
                  <a:lnTo>
                    <a:pt x="271" y="100"/>
                  </a:lnTo>
                  <a:lnTo>
                    <a:pt x="273" y="87"/>
                  </a:lnTo>
                  <a:lnTo>
                    <a:pt x="273" y="71"/>
                  </a:lnTo>
                  <a:lnTo>
                    <a:pt x="267" y="57"/>
                  </a:lnTo>
                  <a:lnTo>
                    <a:pt x="258" y="46"/>
                  </a:lnTo>
                  <a:lnTo>
                    <a:pt x="253" y="32"/>
                  </a:lnTo>
                  <a:lnTo>
                    <a:pt x="249" y="20"/>
                  </a:lnTo>
                  <a:lnTo>
                    <a:pt x="237" y="7"/>
                  </a:lnTo>
                  <a:lnTo>
                    <a:pt x="200" y="7"/>
                  </a:lnTo>
                  <a:lnTo>
                    <a:pt x="169" y="4"/>
                  </a:lnTo>
                  <a:lnTo>
                    <a:pt x="148" y="0"/>
                  </a:lnTo>
                  <a:lnTo>
                    <a:pt x="146" y="36"/>
                  </a:lnTo>
                  <a:lnTo>
                    <a:pt x="139" y="48"/>
                  </a:lnTo>
                  <a:lnTo>
                    <a:pt x="116" y="48"/>
                  </a:lnTo>
                  <a:lnTo>
                    <a:pt x="100" y="50"/>
                  </a:lnTo>
                  <a:lnTo>
                    <a:pt x="64" y="48"/>
                  </a:lnTo>
                  <a:lnTo>
                    <a:pt x="41" y="48"/>
                  </a:lnTo>
                  <a:lnTo>
                    <a:pt x="2" y="50"/>
                  </a:lnTo>
                  <a:lnTo>
                    <a:pt x="0" y="93"/>
                  </a:lnTo>
                  <a:lnTo>
                    <a:pt x="4" y="121"/>
                  </a:lnTo>
                  <a:lnTo>
                    <a:pt x="2" y="157"/>
                  </a:lnTo>
                  <a:lnTo>
                    <a:pt x="4" y="203"/>
                  </a:lnTo>
                  <a:lnTo>
                    <a:pt x="4" y="215"/>
                  </a:lnTo>
                  <a:lnTo>
                    <a:pt x="34" y="219"/>
                  </a:lnTo>
                  <a:lnTo>
                    <a:pt x="66" y="219"/>
                  </a:lnTo>
                  <a:lnTo>
                    <a:pt x="75" y="228"/>
                  </a:lnTo>
                  <a:lnTo>
                    <a:pt x="86" y="239"/>
                  </a:lnTo>
                  <a:lnTo>
                    <a:pt x="98" y="240"/>
                  </a:lnTo>
                  <a:lnTo>
                    <a:pt x="103" y="251"/>
                  </a:lnTo>
                  <a:lnTo>
                    <a:pt x="102" y="267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205">
              <a:extLst>
                <a:ext uri="{FF2B5EF4-FFF2-40B4-BE49-F238E27FC236}">
                  <a16:creationId xmlns:a16="http://schemas.microsoft.com/office/drawing/2014/main" id="{9F577C80-D925-F473-EDF3-5F2701669E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69414" y="10200314"/>
              <a:ext cx="955430" cy="1032226"/>
            </a:xfrm>
            <a:custGeom>
              <a:avLst/>
              <a:gdLst>
                <a:gd name="T0" fmla="*/ 354 w 423"/>
                <a:gd name="T1" fmla="*/ 436 h 457"/>
                <a:gd name="T2" fmla="*/ 359 w 423"/>
                <a:gd name="T3" fmla="*/ 395 h 457"/>
                <a:gd name="T4" fmla="*/ 395 w 423"/>
                <a:gd name="T5" fmla="*/ 370 h 457"/>
                <a:gd name="T6" fmla="*/ 423 w 423"/>
                <a:gd name="T7" fmla="*/ 322 h 457"/>
                <a:gd name="T8" fmla="*/ 404 w 423"/>
                <a:gd name="T9" fmla="*/ 303 h 457"/>
                <a:gd name="T10" fmla="*/ 390 w 423"/>
                <a:gd name="T11" fmla="*/ 279 h 457"/>
                <a:gd name="T12" fmla="*/ 377 w 423"/>
                <a:gd name="T13" fmla="*/ 251 h 457"/>
                <a:gd name="T14" fmla="*/ 352 w 423"/>
                <a:gd name="T15" fmla="*/ 235 h 457"/>
                <a:gd name="T16" fmla="*/ 343 w 423"/>
                <a:gd name="T17" fmla="*/ 212 h 457"/>
                <a:gd name="T18" fmla="*/ 318 w 423"/>
                <a:gd name="T19" fmla="*/ 199 h 457"/>
                <a:gd name="T20" fmla="*/ 297 w 423"/>
                <a:gd name="T21" fmla="*/ 183 h 457"/>
                <a:gd name="T22" fmla="*/ 274 w 423"/>
                <a:gd name="T23" fmla="*/ 162 h 457"/>
                <a:gd name="T24" fmla="*/ 256 w 423"/>
                <a:gd name="T25" fmla="*/ 158 h 457"/>
                <a:gd name="T26" fmla="*/ 231 w 423"/>
                <a:gd name="T27" fmla="*/ 142 h 457"/>
                <a:gd name="T28" fmla="*/ 213 w 423"/>
                <a:gd name="T29" fmla="*/ 112 h 457"/>
                <a:gd name="T30" fmla="*/ 181 w 423"/>
                <a:gd name="T31" fmla="*/ 78 h 457"/>
                <a:gd name="T32" fmla="*/ 167 w 423"/>
                <a:gd name="T33" fmla="*/ 60 h 457"/>
                <a:gd name="T34" fmla="*/ 151 w 423"/>
                <a:gd name="T35" fmla="*/ 32 h 457"/>
                <a:gd name="T36" fmla="*/ 112 w 423"/>
                <a:gd name="T37" fmla="*/ 28 h 457"/>
                <a:gd name="T38" fmla="*/ 100 w 423"/>
                <a:gd name="T39" fmla="*/ 4 h 457"/>
                <a:gd name="T40" fmla="*/ 71 w 423"/>
                <a:gd name="T41" fmla="*/ 0 h 457"/>
                <a:gd name="T42" fmla="*/ 48 w 423"/>
                <a:gd name="T43" fmla="*/ 4 h 457"/>
                <a:gd name="T44" fmla="*/ 28 w 423"/>
                <a:gd name="T45" fmla="*/ 25 h 457"/>
                <a:gd name="T46" fmla="*/ 9 w 423"/>
                <a:gd name="T47" fmla="*/ 52 h 457"/>
                <a:gd name="T48" fmla="*/ 12 w 423"/>
                <a:gd name="T49" fmla="*/ 214 h 457"/>
                <a:gd name="T50" fmla="*/ 0 w 423"/>
                <a:gd name="T51" fmla="*/ 253 h 457"/>
                <a:gd name="T52" fmla="*/ 30 w 423"/>
                <a:gd name="T53" fmla="*/ 322 h 457"/>
                <a:gd name="T54" fmla="*/ 67 w 423"/>
                <a:gd name="T55" fmla="*/ 336 h 457"/>
                <a:gd name="T56" fmla="*/ 78 w 423"/>
                <a:gd name="T57" fmla="*/ 360 h 457"/>
                <a:gd name="T58" fmla="*/ 80 w 423"/>
                <a:gd name="T59" fmla="*/ 393 h 457"/>
                <a:gd name="T60" fmla="*/ 87 w 423"/>
                <a:gd name="T61" fmla="*/ 416 h 457"/>
                <a:gd name="T62" fmla="*/ 244 w 423"/>
                <a:gd name="T63" fmla="*/ 436 h 457"/>
                <a:gd name="T64" fmla="*/ 308 w 423"/>
                <a:gd name="T65" fmla="*/ 440 h 457"/>
                <a:gd name="T66" fmla="*/ 342 w 423"/>
                <a:gd name="T67" fmla="*/ 457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23" h="457">
                  <a:moveTo>
                    <a:pt x="342" y="457"/>
                  </a:moveTo>
                  <a:lnTo>
                    <a:pt x="354" y="436"/>
                  </a:lnTo>
                  <a:lnTo>
                    <a:pt x="359" y="424"/>
                  </a:lnTo>
                  <a:lnTo>
                    <a:pt x="359" y="395"/>
                  </a:lnTo>
                  <a:lnTo>
                    <a:pt x="386" y="388"/>
                  </a:lnTo>
                  <a:lnTo>
                    <a:pt x="395" y="370"/>
                  </a:lnTo>
                  <a:lnTo>
                    <a:pt x="415" y="336"/>
                  </a:lnTo>
                  <a:lnTo>
                    <a:pt x="423" y="322"/>
                  </a:lnTo>
                  <a:lnTo>
                    <a:pt x="416" y="308"/>
                  </a:lnTo>
                  <a:lnTo>
                    <a:pt x="404" y="303"/>
                  </a:lnTo>
                  <a:lnTo>
                    <a:pt x="391" y="292"/>
                  </a:lnTo>
                  <a:lnTo>
                    <a:pt x="390" y="279"/>
                  </a:lnTo>
                  <a:lnTo>
                    <a:pt x="383" y="265"/>
                  </a:lnTo>
                  <a:lnTo>
                    <a:pt x="377" y="251"/>
                  </a:lnTo>
                  <a:lnTo>
                    <a:pt x="361" y="249"/>
                  </a:lnTo>
                  <a:lnTo>
                    <a:pt x="352" y="235"/>
                  </a:lnTo>
                  <a:lnTo>
                    <a:pt x="352" y="222"/>
                  </a:lnTo>
                  <a:lnTo>
                    <a:pt x="343" y="212"/>
                  </a:lnTo>
                  <a:lnTo>
                    <a:pt x="334" y="205"/>
                  </a:lnTo>
                  <a:lnTo>
                    <a:pt x="318" y="199"/>
                  </a:lnTo>
                  <a:lnTo>
                    <a:pt x="306" y="190"/>
                  </a:lnTo>
                  <a:lnTo>
                    <a:pt x="297" y="183"/>
                  </a:lnTo>
                  <a:lnTo>
                    <a:pt x="279" y="174"/>
                  </a:lnTo>
                  <a:lnTo>
                    <a:pt x="274" y="162"/>
                  </a:lnTo>
                  <a:lnTo>
                    <a:pt x="263" y="149"/>
                  </a:lnTo>
                  <a:lnTo>
                    <a:pt x="256" y="158"/>
                  </a:lnTo>
                  <a:lnTo>
                    <a:pt x="247" y="148"/>
                  </a:lnTo>
                  <a:lnTo>
                    <a:pt x="231" y="142"/>
                  </a:lnTo>
                  <a:lnTo>
                    <a:pt x="224" y="126"/>
                  </a:lnTo>
                  <a:lnTo>
                    <a:pt x="213" y="112"/>
                  </a:lnTo>
                  <a:lnTo>
                    <a:pt x="185" y="93"/>
                  </a:lnTo>
                  <a:lnTo>
                    <a:pt x="181" y="78"/>
                  </a:lnTo>
                  <a:lnTo>
                    <a:pt x="180" y="62"/>
                  </a:lnTo>
                  <a:lnTo>
                    <a:pt x="167" y="60"/>
                  </a:lnTo>
                  <a:lnTo>
                    <a:pt x="151" y="52"/>
                  </a:lnTo>
                  <a:lnTo>
                    <a:pt x="151" y="32"/>
                  </a:lnTo>
                  <a:lnTo>
                    <a:pt x="135" y="34"/>
                  </a:lnTo>
                  <a:lnTo>
                    <a:pt x="112" y="28"/>
                  </a:lnTo>
                  <a:lnTo>
                    <a:pt x="105" y="14"/>
                  </a:lnTo>
                  <a:lnTo>
                    <a:pt x="100" y="4"/>
                  </a:lnTo>
                  <a:lnTo>
                    <a:pt x="84" y="5"/>
                  </a:lnTo>
                  <a:lnTo>
                    <a:pt x="71" y="0"/>
                  </a:lnTo>
                  <a:lnTo>
                    <a:pt x="60" y="2"/>
                  </a:lnTo>
                  <a:lnTo>
                    <a:pt x="48" y="4"/>
                  </a:lnTo>
                  <a:lnTo>
                    <a:pt x="44" y="27"/>
                  </a:lnTo>
                  <a:lnTo>
                    <a:pt x="28" y="25"/>
                  </a:lnTo>
                  <a:lnTo>
                    <a:pt x="43" y="39"/>
                  </a:lnTo>
                  <a:lnTo>
                    <a:pt x="9" y="52"/>
                  </a:lnTo>
                  <a:lnTo>
                    <a:pt x="11" y="174"/>
                  </a:lnTo>
                  <a:lnTo>
                    <a:pt x="12" y="214"/>
                  </a:lnTo>
                  <a:lnTo>
                    <a:pt x="12" y="242"/>
                  </a:lnTo>
                  <a:lnTo>
                    <a:pt x="0" y="253"/>
                  </a:lnTo>
                  <a:lnTo>
                    <a:pt x="14" y="333"/>
                  </a:lnTo>
                  <a:lnTo>
                    <a:pt x="30" y="322"/>
                  </a:lnTo>
                  <a:lnTo>
                    <a:pt x="50" y="324"/>
                  </a:lnTo>
                  <a:lnTo>
                    <a:pt x="67" y="336"/>
                  </a:lnTo>
                  <a:lnTo>
                    <a:pt x="76" y="347"/>
                  </a:lnTo>
                  <a:lnTo>
                    <a:pt x="78" y="360"/>
                  </a:lnTo>
                  <a:lnTo>
                    <a:pt x="76" y="379"/>
                  </a:lnTo>
                  <a:lnTo>
                    <a:pt x="80" y="393"/>
                  </a:lnTo>
                  <a:lnTo>
                    <a:pt x="85" y="402"/>
                  </a:lnTo>
                  <a:lnTo>
                    <a:pt x="87" y="416"/>
                  </a:lnTo>
                  <a:lnTo>
                    <a:pt x="185" y="445"/>
                  </a:lnTo>
                  <a:lnTo>
                    <a:pt x="244" y="436"/>
                  </a:lnTo>
                  <a:lnTo>
                    <a:pt x="278" y="427"/>
                  </a:lnTo>
                  <a:lnTo>
                    <a:pt x="308" y="440"/>
                  </a:lnTo>
                  <a:lnTo>
                    <a:pt x="342" y="457"/>
                  </a:lnTo>
                  <a:lnTo>
                    <a:pt x="342" y="457"/>
                  </a:lnTo>
                  <a:lnTo>
                    <a:pt x="342" y="4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206">
              <a:extLst>
                <a:ext uri="{FF2B5EF4-FFF2-40B4-BE49-F238E27FC236}">
                  <a16:creationId xmlns:a16="http://schemas.microsoft.com/office/drawing/2014/main" id="{7EC25037-010A-FE2F-4CA0-22AB6A59CC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26556" y="9396218"/>
              <a:ext cx="397531" cy="659540"/>
            </a:xfrm>
            <a:custGeom>
              <a:avLst/>
              <a:gdLst>
                <a:gd name="T0" fmla="*/ 128 w 176"/>
                <a:gd name="T1" fmla="*/ 292 h 292"/>
                <a:gd name="T2" fmla="*/ 151 w 176"/>
                <a:gd name="T3" fmla="*/ 292 h 292"/>
                <a:gd name="T4" fmla="*/ 165 w 176"/>
                <a:gd name="T5" fmla="*/ 283 h 292"/>
                <a:gd name="T6" fmla="*/ 167 w 176"/>
                <a:gd name="T7" fmla="*/ 246 h 292"/>
                <a:gd name="T8" fmla="*/ 165 w 176"/>
                <a:gd name="T9" fmla="*/ 222 h 292"/>
                <a:gd name="T10" fmla="*/ 169 w 176"/>
                <a:gd name="T11" fmla="*/ 178 h 292"/>
                <a:gd name="T12" fmla="*/ 173 w 176"/>
                <a:gd name="T13" fmla="*/ 142 h 292"/>
                <a:gd name="T14" fmla="*/ 176 w 176"/>
                <a:gd name="T15" fmla="*/ 91 h 292"/>
                <a:gd name="T16" fmla="*/ 149 w 176"/>
                <a:gd name="T17" fmla="*/ 91 h 292"/>
                <a:gd name="T18" fmla="*/ 121 w 176"/>
                <a:gd name="T19" fmla="*/ 91 h 292"/>
                <a:gd name="T20" fmla="*/ 101 w 176"/>
                <a:gd name="T21" fmla="*/ 91 h 292"/>
                <a:gd name="T22" fmla="*/ 100 w 176"/>
                <a:gd name="T23" fmla="*/ 75 h 292"/>
                <a:gd name="T24" fmla="*/ 85 w 176"/>
                <a:gd name="T25" fmla="*/ 66 h 292"/>
                <a:gd name="T26" fmla="*/ 87 w 176"/>
                <a:gd name="T27" fmla="*/ 53 h 292"/>
                <a:gd name="T28" fmla="*/ 71 w 176"/>
                <a:gd name="T29" fmla="*/ 52 h 292"/>
                <a:gd name="T30" fmla="*/ 73 w 176"/>
                <a:gd name="T31" fmla="*/ 36 h 292"/>
                <a:gd name="T32" fmla="*/ 43 w 176"/>
                <a:gd name="T33" fmla="*/ 36 h 292"/>
                <a:gd name="T34" fmla="*/ 43 w 176"/>
                <a:gd name="T35" fmla="*/ 23 h 292"/>
                <a:gd name="T36" fmla="*/ 34 w 176"/>
                <a:gd name="T37" fmla="*/ 5 h 292"/>
                <a:gd name="T38" fmla="*/ 12 w 176"/>
                <a:gd name="T39" fmla="*/ 0 h 292"/>
                <a:gd name="T40" fmla="*/ 12 w 176"/>
                <a:gd name="T41" fmla="*/ 44 h 292"/>
                <a:gd name="T42" fmla="*/ 11 w 176"/>
                <a:gd name="T43" fmla="*/ 60 h 292"/>
                <a:gd name="T44" fmla="*/ 4 w 176"/>
                <a:gd name="T45" fmla="*/ 73 h 292"/>
                <a:gd name="T46" fmla="*/ 11 w 176"/>
                <a:gd name="T47" fmla="*/ 142 h 292"/>
                <a:gd name="T48" fmla="*/ 11 w 176"/>
                <a:gd name="T49" fmla="*/ 174 h 292"/>
                <a:gd name="T50" fmla="*/ 9 w 176"/>
                <a:gd name="T51" fmla="*/ 190 h 292"/>
                <a:gd name="T52" fmla="*/ 0 w 176"/>
                <a:gd name="T53" fmla="*/ 205 h 292"/>
                <a:gd name="T54" fmla="*/ 2 w 176"/>
                <a:gd name="T55" fmla="*/ 221 h 292"/>
                <a:gd name="T56" fmla="*/ 5 w 176"/>
                <a:gd name="T57" fmla="*/ 238 h 292"/>
                <a:gd name="T58" fmla="*/ 7 w 176"/>
                <a:gd name="T59" fmla="*/ 251 h 292"/>
                <a:gd name="T60" fmla="*/ 2 w 176"/>
                <a:gd name="T61" fmla="*/ 271 h 292"/>
                <a:gd name="T62" fmla="*/ 0 w 176"/>
                <a:gd name="T63" fmla="*/ 288 h 292"/>
                <a:gd name="T64" fmla="*/ 12 w 176"/>
                <a:gd name="T65" fmla="*/ 290 h 292"/>
                <a:gd name="T66" fmla="*/ 41 w 176"/>
                <a:gd name="T67" fmla="*/ 288 h 292"/>
                <a:gd name="T68" fmla="*/ 84 w 176"/>
                <a:gd name="T69" fmla="*/ 290 h 292"/>
                <a:gd name="T70" fmla="*/ 119 w 176"/>
                <a:gd name="T71" fmla="*/ 290 h 292"/>
                <a:gd name="T72" fmla="*/ 128 w 176"/>
                <a:gd name="T73" fmla="*/ 292 h 292"/>
                <a:gd name="T74" fmla="*/ 128 w 176"/>
                <a:gd name="T75" fmla="*/ 292 h 292"/>
                <a:gd name="T76" fmla="*/ 128 w 176"/>
                <a:gd name="T7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6" h="292">
                  <a:moveTo>
                    <a:pt x="128" y="292"/>
                  </a:moveTo>
                  <a:lnTo>
                    <a:pt x="151" y="292"/>
                  </a:lnTo>
                  <a:lnTo>
                    <a:pt x="165" y="283"/>
                  </a:lnTo>
                  <a:lnTo>
                    <a:pt x="167" y="246"/>
                  </a:lnTo>
                  <a:lnTo>
                    <a:pt x="165" y="222"/>
                  </a:lnTo>
                  <a:lnTo>
                    <a:pt x="169" y="178"/>
                  </a:lnTo>
                  <a:lnTo>
                    <a:pt x="173" y="142"/>
                  </a:lnTo>
                  <a:lnTo>
                    <a:pt x="176" y="91"/>
                  </a:lnTo>
                  <a:lnTo>
                    <a:pt x="149" y="91"/>
                  </a:lnTo>
                  <a:lnTo>
                    <a:pt x="121" y="91"/>
                  </a:lnTo>
                  <a:lnTo>
                    <a:pt x="101" y="91"/>
                  </a:lnTo>
                  <a:lnTo>
                    <a:pt x="100" y="75"/>
                  </a:lnTo>
                  <a:lnTo>
                    <a:pt x="85" y="66"/>
                  </a:lnTo>
                  <a:lnTo>
                    <a:pt x="87" y="53"/>
                  </a:lnTo>
                  <a:lnTo>
                    <a:pt x="71" y="52"/>
                  </a:lnTo>
                  <a:lnTo>
                    <a:pt x="73" y="36"/>
                  </a:lnTo>
                  <a:lnTo>
                    <a:pt x="43" y="36"/>
                  </a:lnTo>
                  <a:lnTo>
                    <a:pt x="43" y="23"/>
                  </a:lnTo>
                  <a:lnTo>
                    <a:pt x="34" y="5"/>
                  </a:lnTo>
                  <a:lnTo>
                    <a:pt x="12" y="0"/>
                  </a:lnTo>
                  <a:lnTo>
                    <a:pt x="12" y="44"/>
                  </a:lnTo>
                  <a:lnTo>
                    <a:pt x="11" y="60"/>
                  </a:lnTo>
                  <a:lnTo>
                    <a:pt x="4" y="73"/>
                  </a:lnTo>
                  <a:lnTo>
                    <a:pt x="11" y="142"/>
                  </a:lnTo>
                  <a:lnTo>
                    <a:pt x="11" y="174"/>
                  </a:lnTo>
                  <a:lnTo>
                    <a:pt x="9" y="190"/>
                  </a:lnTo>
                  <a:lnTo>
                    <a:pt x="0" y="205"/>
                  </a:lnTo>
                  <a:lnTo>
                    <a:pt x="2" y="221"/>
                  </a:lnTo>
                  <a:lnTo>
                    <a:pt x="5" y="238"/>
                  </a:lnTo>
                  <a:lnTo>
                    <a:pt x="7" y="251"/>
                  </a:lnTo>
                  <a:lnTo>
                    <a:pt x="2" y="271"/>
                  </a:lnTo>
                  <a:lnTo>
                    <a:pt x="0" y="288"/>
                  </a:lnTo>
                  <a:lnTo>
                    <a:pt x="12" y="290"/>
                  </a:lnTo>
                  <a:lnTo>
                    <a:pt x="41" y="288"/>
                  </a:lnTo>
                  <a:lnTo>
                    <a:pt x="84" y="290"/>
                  </a:lnTo>
                  <a:lnTo>
                    <a:pt x="119" y="290"/>
                  </a:lnTo>
                  <a:lnTo>
                    <a:pt x="128" y="292"/>
                  </a:lnTo>
                  <a:lnTo>
                    <a:pt x="128" y="292"/>
                  </a:lnTo>
                  <a:lnTo>
                    <a:pt x="12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207">
              <a:extLst>
                <a:ext uri="{FF2B5EF4-FFF2-40B4-BE49-F238E27FC236}">
                  <a16:creationId xmlns:a16="http://schemas.microsoft.com/office/drawing/2014/main" id="{CEA7CDF8-8846-E76B-DCF2-66A27FC00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53212" y="9211004"/>
              <a:ext cx="711491" cy="815391"/>
            </a:xfrm>
            <a:custGeom>
              <a:avLst/>
              <a:gdLst>
                <a:gd name="T0" fmla="*/ 242 w 315"/>
                <a:gd name="T1" fmla="*/ 356 h 361"/>
                <a:gd name="T2" fmla="*/ 267 w 315"/>
                <a:gd name="T3" fmla="*/ 342 h 361"/>
                <a:gd name="T4" fmla="*/ 290 w 315"/>
                <a:gd name="T5" fmla="*/ 326 h 361"/>
                <a:gd name="T6" fmla="*/ 315 w 315"/>
                <a:gd name="T7" fmla="*/ 317 h 361"/>
                <a:gd name="T8" fmla="*/ 299 w 315"/>
                <a:gd name="T9" fmla="*/ 292 h 361"/>
                <a:gd name="T10" fmla="*/ 274 w 315"/>
                <a:gd name="T11" fmla="*/ 276 h 361"/>
                <a:gd name="T12" fmla="*/ 258 w 315"/>
                <a:gd name="T13" fmla="*/ 251 h 361"/>
                <a:gd name="T14" fmla="*/ 255 w 315"/>
                <a:gd name="T15" fmla="*/ 224 h 361"/>
                <a:gd name="T16" fmla="*/ 253 w 315"/>
                <a:gd name="T17" fmla="*/ 196 h 361"/>
                <a:gd name="T18" fmla="*/ 246 w 315"/>
                <a:gd name="T19" fmla="*/ 173 h 361"/>
                <a:gd name="T20" fmla="*/ 253 w 315"/>
                <a:gd name="T21" fmla="*/ 134 h 361"/>
                <a:gd name="T22" fmla="*/ 241 w 315"/>
                <a:gd name="T23" fmla="*/ 112 h 361"/>
                <a:gd name="T24" fmla="*/ 233 w 315"/>
                <a:gd name="T25" fmla="*/ 80 h 361"/>
                <a:gd name="T26" fmla="*/ 228 w 315"/>
                <a:gd name="T27" fmla="*/ 46 h 361"/>
                <a:gd name="T28" fmla="*/ 221 w 315"/>
                <a:gd name="T29" fmla="*/ 23 h 361"/>
                <a:gd name="T30" fmla="*/ 203 w 315"/>
                <a:gd name="T31" fmla="*/ 14 h 361"/>
                <a:gd name="T32" fmla="*/ 175 w 315"/>
                <a:gd name="T33" fmla="*/ 11 h 361"/>
                <a:gd name="T34" fmla="*/ 144 w 315"/>
                <a:gd name="T35" fmla="*/ 20 h 361"/>
                <a:gd name="T36" fmla="*/ 116 w 315"/>
                <a:gd name="T37" fmla="*/ 50 h 361"/>
                <a:gd name="T38" fmla="*/ 57 w 315"/>
                <a:gd name="T39" fmla="*/ 103 h 361"/>
                <a:gd name="T40" fmla="*/ 52 w 315"/>
                <a:gd name="T41" fmla="*/ 119 h 361"/>
                <a:gd name="T42" fmla="*/ 25 w 315"/>
                <a:gd name="T43" fmla="*/ 148 h 361"/>
                <a:gd name="T44" fmla="*/ 0 w 315"/>
                <a:gd name="T45" fmla="*/ 175 h 361"/>
                <a:gd name="T46" fmla="*/ 27 w 315"/>
                <a:gd name="T47" fmla="*/ 187 h 361"/>
                <a:gd name="T48" fmla="*/ 47 w 315"/>
                <a:gd name="T49" fmla="*/ 219 h 361"/>
                <a:gd name="T50" fmla="*/ 73 w 315"/>
                <a:gd name="T51" fmla="*/ 235 h 361"/>
                <a:gd name="T52" fmla="*/ 102 w 315"/>
                <a:gd name="T53" fmla="*/ 242 h 361"/>
                <a:gd name="T54" fmla="*/ 118 w 315"/>
                <a:gd name="T55" fmla="*/ 264 h 361"/>
                <a:gd name="T56" fmla="*/ 139 w 315"/>
                <a:gd name="T57" fmla="*/ 278 h 361"/>
                <a:gd name="T58" fmla="*/ 164 w 315"/>
                <a:gd name="T59" fmla="*/ 281 h 361"/>
                <a:gd name="T60" fmla="*/ 180 w 315"/>
                <a:gd name="T61" fmla="*/ 306 h 361"/>
                <a:gd name="T62" fmla="*/ 194 w 315"/>
                <a:gd name="T63" fmla="*/ 331 h 361"/>
                <a:gd name="T64" fmla="*/ 217 w 315"/>
                <a:gd name="T65" fmla="*/ 347 h 361"/>
                <a:gd name="T66" fmla="*/ 232 w 315"/>
                <a:gd name="T67" fmla="*/ 361 h 361"/>
                <a:gd name="T68" fmla="*/ 232 w 315"/>
                <a:gd name="T69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361">
                  <a:moveTo>
                    <a:pt x="232" y="361"/>
                  </a:moveTo>
                  <a:lnTo>
                    <a:pt x="242" y="356"/>
                  </a:lnTo>
                  <a:lnTo>
                    <a:pt x="255" y="351"/>
                  </a:lnTo>
                  <a:lnTo>
                    <a:pt x="267" y="342"/>
                  </a:lnTo>
                  <a:lnTo>
                    <a:pt x="283" y="338"/>
                  </a:lnTo>
                  <a:lnTo>
                    <a:pt x="290" y="326"/>
                  </a:lnTo>
                  <a:lnTo>
                    <a:pt x="305" y="324"/>
                  </a:lnTo>
                  <a:lnTo>
                    <a:pt x="315" y="317"/>
                  </a:lnTo>
                  <a:lnTo>
                    <a:pt x="306" y="303"/>
                  </a:lnTo>
                  <a:lnTo>
                    <a:pt x="299" y="292"/>
                  </a:lnTo>
                  <a:lnTo>
                    <a:pt x="283" y="283"/>
                  </a:lnTo>
                  <a:lnTo>
                    <a:pt x="274" y="276"/>
                  </a:lnTo>
                  <a:lnTo>
                    <a:pt x="264" y="265"/>
                  </a:lnTo>
                  <a:lnTo>
                    <a:pt x="258" y="251"/>
                  </a:lnTo>
                  <a:lnTo>
                    <a:pt x="260" y="239"/>
                  </a:lnTo>
                  <a:lnTo>
                    <a:pt x="255" y="224"/>
                  </a:lnTo>
                  <a:lnTo>
                    <a:pt x="249" y="212"/>
                  </a:lnTo>
                  <a:lnTo>
                    <a:pt x="253" y="196"/>
                  </a:lnTo>
                  <a:lnTo>
                    <a:pt x="248" y="182"/>
                  </a:lnTo>
                  <a:lnTo>
                    <a:pt x="246" y="173"/>
                  </a:lnTo>
                  <a:lnTo>
                    <a:pt x="248" y="157"/>
                  </a:lnTo>
                  <a:lnTo>
                    <a:pt x="253" y="134"/>
                  </a:lnTo>
                  <a:lnTo>
                    <a:pt x="241" y="130"/>
                  </a:lnTo>
                  <a:lnTo>
                    <a:pt x="241" y="112"/>
                  </a:lnTo>
                  <a:lnTo>
                    <a:pt x="239" y="100"/>
                  </a:lnTo>
                  <a:lnTo>
                    <a:pt x="233" y="80"/>
                  </a:lnTo>
                  <a:lnTo>
                    <a:pt x="226" y="66"/>
                  </a:lnTo>
                  <a:lnTo>
                    <a:pt x="228" y="46"/>
                  </a:lnTo>
                  <a:lnTo>
                    <a:pt x="230" y="37"/>
                  </a:lnTo>
                  <a:lnTo>
                    <a:pt x="221" y="23"/>
                  </a:lnTo>
                  <a:lnTo>
                    <a:pt x="217" y="11"/>
                  </a:lnTo>
                  <a:lnTo>
                    <a:pt x="203" y="14"/>
                  </a:lnTo>
                  <a:lnTo>
                    <a:pt x="191" y="13"/>
                  </a:lnTo>
                  <a:lnTo>
                    <a:pt x="175" y="11"/>
                  </a:lnTo>
                  <a:lnTo>
                    <a:pt x="164" y="0"/>
                  </a:lnTo>
                  <a:lnTo>
                    <a:pt x="144" y="20"/>
                  </a:lnTo>
                  <a:lnTo>
                    <a:pt x="137" y="32"/>
                  </a:lnTo>
                  <a:lnTo>
                    <a:pt x="116" y="50"/>
                  </a:lnTo>
                  <a:lnTo>
                    <a:pt x="66" y="102"/>
                  </a:lnTo>
                  <a:lnTo>
                    <a:pt x="57" y="103"/>
                  </a:lnTo>
                  <a:lnTo>
                    <a:pt x="39" y="109"/>
                  </a:lnTo>
                  <a:lnTo>
                    <a:pt x="52" y="119"/>
                  </a:lnTo>
                  <a:lnTo>
                    <a:pt x="38" y="134"/>
                  </a:lnTo>
                  <a:lnTo>
                    <a:pt x="25" y="148"/>
                  </a:lnTo>
                  <a:lnTo>
                    <a:pt x="7" y="166"/>
                  </a:lnTo>
                  <a:lnTo>
                    <a:pt x="0" y="175"/>
                  </a:lnTo>
                  <a:lnTo>
                    <a:pt x="16" y="173"/>
                  </a:lnTo>
                  <a:lnTo>
                    <a:pt x="27" y="187"/>
                  </a:lnTo>
                  <a:lnTo>
                    <a:pt x="34" y="210"/>
                  </a:lnTo>
                  <a:lnTo>
                    <a:pt x="47" y="219"/>
                  </a:lnTo>
                  <a:lnTo>
                    <a:pt x="57" y="226"/>
                  </a:lnTo>
                  <a:lnTo>
                    <a:pt x="73" y="235"/>
                  </a:lnTo>
                  <a:lnTo>
                    <a:pt x="86" y="237"/>
                  </a:lnTo>
                  <a:lnTo>
                    <a:pt x="102" y="242"/>
                  </a:lnTo>
                  <a:lnTo>
                    <a:pt x="111" y="249"/>
                  </a:lnTo>
                  <a:lnTo>
                    <a:pt x="118" y="264"/>
                  </a:lnTo>
                  <a:lnTo>
                    <a:pt x="127" y="271"/>
                  </a:lnTo>
                  <a:lnTo>
                    <a:pt x="139" y="278"/>
                  </a:lnTo>
                  <a:lnTo>
                    <a:pt x="155" y="280"/>
                  </a:lnTo>
                  <a:lnTo>
                    <a:pt x="164" y="281"/>
                  </a:lnTo>
                  <a:lnTo>
                    <a:pt x="173" y="292"/>
                  </a:lnTo>
                  <a:lnTo>
                    <a:pt x="180" y="306"/>
                  </a:lnTo>
                  <a:lnTo>
                    <a:pt x="189" y="317"/>
                  </a:lnTo>
                  <a:lnTo>
                    <a:pt x="194" y="331"/>
                  </a:lnTo>
                  <a:lnTo>
                    <a:pt x="205" y="338"/>
                  </a:lnTo>
                  <a:lnTo>
                    <a:pt x="217" y="347"/>
                  </a:lnTo>
                  <a:lnTo>
                    <a:pt x="226" y="358"/>
                  </a:lnTo>
                  <a:lnTo>
                    <a:pt x="232" y="361"/>
                  </a:lnTo>
                  <a:lnTo>
                    <a:pt x="232" y="361"/>
                  </a:lnTo>
                  <a:lnTo>
                    <a:pt x="232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208">
              <a:extLst>
                <a:ext uri="{FF2B5EF4-FFF2-40B4-BE49-F238E27FC236}">
                  <a16:creationId xmlns:a16="http://schemas.microsoft.com/office/drawing/2014/main" id="{FCB4CA6E-785C-BC39-093A-0417901CC7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71912" y="9601760"/>
              <a:ext cx="763440" cy="603073"/>
            </a:xfrm>
            <a:custGeom>
              <a:avLst/>
              <a:gdLst>
                <a:gd name="T0" fmla="*/ 313 w 338"/>
                <a:gd name="T1" fmla="*/ 265 h 267"/>
                <a:gd name="T2" fmla="*/ 326 w 338"/>
                <a:gd name="T3" fmla="*/ 261 h 267"/>
                <a:gd name="T4" fmla="*/ 338 w 338"/>
                <a:gd name="T5" fmla="*/ 263 h 267"/>
                <a:gd name="T6" fmla="*/ 338 w 338"/>
                <a:gd name="T7" fmla="*/ 245 h 267"/>
                <a:gd name="T8" fmla="*/ 336 w 338"/>
                <a:gd name="T9" fmla="*/ 233 h 267"/>
                <a:gd name="T10" fmla="*/ 324 w 338"/>
                <a:gd name="T11" fmla="*/ 231 h 267"/>
                <a:gd name="T12" fmla="*/ 319 w 338"/>
                <a:gd name="T13" fmla="*/ 219 h 267"/>
                <a:gd name="T14" fmla="*/ 311 w 338"/>
                <a:gd name="T15" fmla="*/ 204 h 267"/>
                <a:gd name="T16" fmla="*/ 311 w 338"/>
                <a:gd name="T17" fmla="*/ 194 h 267"/>
                <a:gd name="T18" fmla="*/ 301 w 338"/>
                <a:gd name="T19" fmla="*/ 183 h 267"/>
                <a:gd name="T20" fmla="*/ 292 w 338"/>
                <a:gd name="T21" fmla="*/ 172 h 267"/>
                <a:gd name="T22" fmla="*/ 274 w 338"/>
                <a:gd name="T23" fmla="*/ 163 h 267"/>
                <a:gd name="T24" fmla="*/ 265 w 338"/>
                <a:gd name="T25" fmla="*/ 153 h 267"/>
                <a:gd name="T26" fmla="*/ 256 w 338"/>
                <a:gd name="T27" fmla="*/ 146 h 267"/>
                <a:gd name="T28" fmla="*/ 251 w 338"/>
                <a:gd name="T29" fmla="*/ 131 h 267"/>
                <a:gd name="T30" fmla="*/ 253 w 338"/>
                <a:gd name="T31" fmla="*/ 119 h 267"/>
                <a:gd name="T32" fmla="*/ 246 w 338"/>
                <a:gd name="T33" fmla="*/ 108 h 267"/>
                <a:gd name="T34" fmla="*/ 253 w 338"/>
                <a:gd name="T35" fmla="*/ 96 h 267"/>
                <a:gd name="T36" fmla="*/ 246 w 338"/>
                <a:gd name="T37" fmla="*/ 83 h 267"/>
                <a:gd name="T38" fmla="*/ 237 w 338"/>
                <a:gd name="T39" fmla="*/ 74 h 267"/>
                <a:gd name="T40" fmla="*/ 240 w 338"/>
                <a:gd name="T41" fmla="*/ 60 h 267"/>
                <a:gd name="T42" fmla="*/ 240 w 338"/>
                <a:gd name="T43" fmla="*/ 42 h 267"/>
                <a:gd name="T44" fmla="*/ 231 w 338"/>
                <a:gd name="T45" fmla="*/ 32 h 267"/>
                <a:gd name="T46" fmla="*/ 222 w 338"/>
                <a:gd name="T47" fmla="*/ 25 h 267"/>
                <a:gd name="T48" fmla="*/ 206 w 338"/>
                <a:gd name="T49" fmla="*/ 19 h 267"/>
                <a:gd name="T50" fmla="*/ 194 w 338"/>
                <a:gd name="T51" fmla="*/ 21 h 267"/>
                <a:gd name="T52" fmla="*/ 192 w 338"/>
                <a:gd name="T53" fmla="*/ 5 h 267"/>
                <a:gd name="T54" fmla="*/ 167 w 338"/>
                <a:gd name="T55" fmla="*/ 9 h 267"/>
                <a:gd name="T56" fmla="*/ 148 w 338"/>
                <a:gd name="T57" fmla="*/ 0 h 267"/>
                <a:gd name="T58" fmla="*/ 137 w 338"/>
                <a:gd name="T59" fmla="*/ 5 h 267"/>
                <a:gd name="T60" fmla="*/ 125 w 338"/>
                <a:gd name="T61" fmla="*/ 12 h 267"/>
                <a:gd name="T62" fmla="*/ 89 w 338"/>
                <a:gd name="T63" fmla="*/ 12 h 267"/>
                <a:gd name="T64" fmla="*/ 53 w 338"/>
                <a:gd name="T65" fmla="*/ 10 h 267"/>
                <a:gd name="T66" fmla="*/ 20 w 338"/>
                <a:gd name="T67" fmla="*/ 12 h 267"/>
                <a:gd name="T68" fmla="*/ 2 w 338"/>
                <a:gd name="T69" fmla="*/ 10 h 267"/>
                <a:gd name="T70" fmla="*/ 0 w 338"/>
                <a:gd name="T71" fmla="*/ 46 h 267"/>
                <a:gd name="T72" fmla="*/ 0 w 338"/>
                <a:gd name="T73" fmla="*/ 94 h 267"/>
                <a:gd name="T74" fmla="*/ 0 w 338"/>
                <a:gd name="T75" fmla="*/ 121 h 267"/>
                <a:gd name="T76" fmla="*/ 0 w 338"/>
                <a:gd name="T77" fmla="*/ 176 h 267"/>
                <a:gd name="T78" fmla="*/ 0 w 338"/>
                <a:gd name="T79" fmla="*/ 212 h 267"/>
                <a:gd name="T80" fmla="*/ 0 w 338"/>
                <a:gd name="T81" fmla="*/ 256 h 267"/>
                <a:gd name="T82" fmla="*/ 23 w 338"/>
                <a:gd name="T83" fmla="*/ 260 h 267"/>
                <a:gd name="T84" fmla="*/ 55 w 338"/>
                <a:gd name="T85" fmla="*/ 256 h 267"/>
                <a:gd name="T86" fmla="*/ 89 w 338"/>
                <a:gd name="T87" fmla="*/ 265 h 267"/>
                <a:gd name="T88" fmla="*/ 157 w 338"/>
                <a:gd name="T89" fmla="*/ 267 h 267"/>
                <a:gd name="T90" fmla="*/ 187 w 338"/>
                <a:gd name="T91" fmla="*/ 263 h 267"/>
                <a:gd name="T92" fmla="*/ 228 w 338"/>
                <a:gd name="T93" fmla="*/ 265 h 267"/>
                <a:gd name="T94" fmla="*/ 297 w 338"/>
                <a:gd name="T95" fmla="*/ 263 h 267"/>
                <a:gd name="T96" fmla="*/ 313 w 338"/>
                <a:gd name="T97" fmla="*/ 265 h 267"/>
                <a:gd name="T98" fmla="*/ 313 w 338"/>
                <a:gd name="T99" fmla="*/ 265 h 267"/>
                <a:gd name="T100" fmla="*/ 313 w 338"/>
                <a:gd name="T101" fmla="*/ 26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8" h="267">
                  <a:moveTo>
                    <a:pt x="313" y="265"/>
                  </a:moveTo>
                  <a:lnTo>
                    <a:pt x="326" y="261"/>
                  </a:lnTo>
                  <a:lnTo>
                    <a:pt x="338" y="263"/>
                  </a:lnTo>
                  <a:lnTo>
                    <a:pt x="338" y="245"/>
                  </a:lnTo>
                  <a:lnTo>
                    <a:pt x="336" y="233"/>
                  </a:lnTo>
                  <a:lnTo>
                    <a:pt x="324" y="231"/>
                  </a:lnTo>
                  <a:lnTo>
                    <a:pt x="319" y="219"/>
                  </a:lnTo>
                  <a:lnTo>
                    <a:pt x="311" y="204"/>
                  </a:lnTo>
                  <a:lnTo>
                    <a:pt x="311" y="194"/>
                  </a:lnTo>
                  <a:lnTo>
                    <a:pt x="301" y="183"/>
                  </a:lnTo>
                  <a:lnTo>
                    <a:pt x="292" y="172"/>
                  </a:lnTo>
                  <a:lnTo>
                    <a:pt x="274" y="163"/>
                  </a:lnTo>
                  <a:lnTo>
                    <a:pt x="265" y="153"/>
                  </a:lnTo>
                  <a:lnTo>
                    <a:pt x="256" y="146"/>
                  </a:lnTo>
                  <a:lnTo>
                    <a:pt x="251" y="131"/>
                  </a:lnTo>
                  <a:lnTo>
                    <a:pt x="253" y="119"/>
                  </a:lnTo>
                  <a:lnTo>
                    <a:pt x="246" y="108"/>
                  </a:lnTo>
                  <a:lnTo>
                    <a:pt x="253" y="96"/>
                  </a:lnTo>
                  <a:lnTo>
                    <a:pt x="246" y="83"/>
                  </a:lnTo>
                  <a:lnTo>
                    <a:pt x="237" y="74"/>
                  </a:lnTo>
                  <a:lnTo>
                    <a:pt x="240" y="60"/>
                  </a:lnTo>
                  <a:lnTo>
                    <a:pt x="240" y="42"/>
                  </a:lnTo>
                  <a:lnTo>
                    <a:pt x="231" y="32"/>
                  </a:lnTo>
                  <a:lnTo>
                    <a:pt x="222" y="25"/>
                  </a:lnTo>
                  <a:lnTo>
                    <a:pt x="206" y="19"/>
                  </a:lnTo>
                  <a:lnTo>
                    <a:pt x="194" y="21"/>
                  </a:lnTo>
                  <a:lnTo>
                    <a:pt x="192" y="5"/>
                  </a:lnTo>
                  <a:lnTo>
                    <a:pt x="167" y="9"/>
                  </a:lnTo>
                  <a:lnTo>
                    <a:pt x="148" y="0"/>
                  </a:lnTo>
                  <a:lnTo>
                    <a:pt x="137" y="5"/>
                  </a:lnTo>
                  <a:lnTo>
                    <a:pt x="125" y="12"/>
                  </a:lnTo>
                  <a:lnTo>
                    <a:pt x="89" y="12"/>
                  </a:lnTo>
                  <a:lnTo>
                    <a:pt x="53" y="10"/>
                  </a:lnTo>
                  <a:lnTo>
                    <a:pt x="20" y="12"/>
                  </a:lnTo>
                  <a:lnTo>
                    <a:pt x="2" y="10"/>
                  </a:lnTo>
                  <a:lnTo>
                    <a:pt x="0" y="46"/>
                  </a:lnTo>
                  <a:lnTo>
                    <a:pt x="0" y="94"/>
                  </a:lnTo>
                  <a:lnTo>
                    <a:pt x="0" y="121"/>
                  </a:lnTo>
                  <a:lnTo>
                    <a:pt x="0" y="176"/>
                  </a:lnTo>
                  <a:lnTo>
                    <a:pt x="0" y="212"/>
                  </a:lnTo>
                  <a:lnTo>
                    <a:pt x="0" y="256"/>
                  </a:lnTo>
                  <a:lnTo>
                    <a:pt x="23" y="260"/>
                  </a:lnTo>
                  <a:lnTo>
                    <a:pt x="55" y="256"/>
                  </a:lnTo>
                  <a:lnTo>
                    <a:pt x="89" y="265"/>
                  </a:lnTo>
                  <a:lnTo>
                    <a:pt x="157" y="267"/>
                  </a:lnTo>
                  <a:lnTo>
                    <a:pt x="187" y="263"/>
                  </a:lnTo>
                  <a:lnTo>
                    <a:pt x="228" y="265"/>
                  </a:lnTo>
                  <a:lnTo>
                    <a:pt x="297" y="263"/>
                  </a:lnTo>
                  <a:lnTo>
                    <a:pt x="313" y="265"/>
                  </a:lnTo>
                  <a:lnTo>
                    <a:pt x="313" y="265"/>
                  </a:lnTo>
                  <a:lnTo>
                    <a:pt x="31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209">
              <a:extLst>
                <a:ext uri="{FF2B5EF4-FFF2-40B4-BE49-F238E27FC236}">
                  <a16:creationId xmlns:a16="http://schemas.microsoft.com/office/drawing/2014/main" id="{E05422A8-68D0-1D2A-EF69-35F1018079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79684" y="9170348"/>
              <a:ext cx="849270" cy="1118056"/>
            </a:xfrm>
            <a:custGeom>
              <a:avLst/>
              <a:gdLst>
                <a:gd name="T0" fmla="*/ 216 w 376"/>
                <a:gd name="T1" fmla="*/ 495 h 495"/>
                <a:gd name="T2" fmla="*/ 210 w 376"/>
                <a:gd name="T3" fmla="*/ 479 h 495"/>
                <a:gd name="T4" fmla="*/ 221 w 376"/>
                <a:gd name="T5" fmla="*/ 470 h 495"/>
                <a:gd name="T6" fmla="*/ 233 w 376"/>
                <a:gd name="T7" fmla="*/ 458 h 495"/>
                <a:gd name="T8" fmla="*/ 237 w 376"/>
                <a:gd name="T9" fmla="*/ 447 h 495"/>
                <a:gd name="T10" fmla="*/ 249 w 376"/>
                <a:gd name="T11" fmla="*/ 435 h 495"/>
                <a:gd name="T12" fmla="*/ 257 w 376"/>
                <a:gd name="T13" fmla="*/ 420 h 495"/>
                <a:gd name="T14" fmla="*/ 262 w 376"/>
                <a:gd name="T15" fmla="*/ 401 h 495"/>
                <a:gd name="T16" fmla="*/ 273 w 376"/>
                <a:gd name="T17" fmla="*/ 392 h 495"/>
                <a:gd name="T18" fmla="*/ 281 w 376"/>
                <a:gd name="T19" fmla="*/ 378 h 495"/>
                <a:gd name="T20" fmla="*/ 285 w 376"/>
                <a:gd name="T21" fmla="*/ 354 h 495"/>
                <a:gd name="T22" fmla="*/ 280 w 376"/>
                <a:gd name="T23" fmla="*/ 338 h 495"/>
                <a:gd name="T24" fmla="*/ 289 w 376"/>
                <a:gd name="T25" fmla="*/ 326 h 495"/>
                <a:gd name="T26" fmla="*/ 299 w 376"/>
                <a:gd name="T27" fmla="*/ 315 h 495"/>
                <a:gd name="T28" fmla="*/ 306 w 376"/>
                <a:gd name="T29" fmla="*/ 303 h 495"/>
                <a:gd name="T30" fmla="*/ 315 w 376"/>
                <a:gd name="T31" fmla="*/ 290 h 495"/>
                <a:gd name="T32" fmla="*/ 329 w 376"/>
                <a:gd name="T33" fmla="*/ 276 h 495"/>
                <a:gd name="T34" fmla="*/ 376 w 376"/>
                <a:gd name="T35" fmla="*/ 244 h 495"/>
                <a:gd name="T36" fmla="*/ 278 w 376"/>
                <a:gd name="T37" fmla="*/ 244 h 495"/>
                <a:gd name="T38" fmla="*/ 257 w 376"/>
                <a:gd name="T39" fmla="*/ 239 h 495"/>
                <a:gd name="T40" fmla="*/ 205 w 376"/>
                <a:gd name="T41" fmla="*/ 216 h 495"/>
                <a:gd name="T42" fmla="*/ 185 w 376"/>
                <a:gd name="T43" fmla="*/ 130 h 495"/>
                <a:gd name="T44" fmla="*/ 182 w 376"/>
                <a:gd name="T45" fmla="*/ 104 h 495"/>
                <a:gd name="T46" fmla="*/ 164 w 376"/>
                <a:gd name="T47" fmla="*/ 38 h 495"/>
                <a:gd name="T48" fmla="*/ 0 w 376"/>
                <a:gd name="T49" fmla="*/ 0 h 495"/>
                <a:gd name="T50" fmla="*/ 6 w 376"/>
                <a:gd name="T51" fmla="*/ 18 h 495"/>
                <a:gd name="T52" fmla="*/ 7 w 376"/>
                <a:gd name="T53" fmla="*/ 31 h 495"/>
                <a:gd name="T54" fmla="*/ 14 w 376"/>
                <a:gd name="T55" fmla="*/ 50 h 495"/>
                <a:gd name="T56" fmla="*/ 18 w 376"/>
                <a:gd name="T57" fmla="*/ 64 h 495"/>
                <a:gd name="T58" fmla="*/ 23 w 376"/>
                <a:gd name="T59" fmla="*/ 79 h 495"/>
                <a:gd name="T60" fmla="*/ 25 w 376"/>
                <a:gd name="T61" fmla="*/ 91 h 495"/>
                <a:gd name="T62" fmla="*/ 30 w 376"/>
                <a:gd name="T63" fmla="*/ 105 h 495"/>
                <a:gd name="T64" fmla="*/ 36 w 376"/>
                <a:gd name="T65" fmla="*/ 114 h 495"/>
                <a:gd name="T66" fmla="*/ 43 w 376"/>
                <a:gd name="T67" fmla="*/ 128 h 495"/>
                <a:gd name="T68" fmla="*/ 45 w 376"/>
                <a:gd name="T69" fmla="*/ 143 h 495"/>
                <a:gd name="T70" fmla="*/ 43 w 376"/>
                <a:gd name="T71" fmla="*/ 157 h 495"/>
                <a:gd name="T72" fmla="*/ 38 w 376"/>
                <a:gd name="T73" fmla="*/ 169 h 495"/>
                <a:gd name="T74" fmla="*/ 25 w 376"/>
                <a:gd name="T75" fmla="*/ 298 h 495"/>
                <a:gd name="T76" fmla="*/ 16 w 376"/>
                <a:gd name="T77" fmla="*/ 378 h 495"/>
                <a:gd name="T78" fmla="*/ 32 w 376"/>
                <a:gd name="T79" fmla="*/ 379 h 495"/>
                <a:gd name="T80" fmla="*/ 43 w 376"/>
                <a:gd name="T81" fmla="*/ 390 h 495"/>
                <a:gd name="T82" fmla="*/ 70 w 376"/>
                <a:gd name="T83" fmla="*/ 383 h 495"/>
                <a:gd name="T84" fmla="*/ 82 w 376"/>
                <a:gd name="T85" fmla="*/ 392 h 495"/>
                <a:gd name="T86" fmla="*/ 98 w 376"/>
                <a:gd name="T87" fmla="*/ 399 h 495"/>
                <a:gd name="T88" fmla="*/ 105 w 376"/>
                <a:gd name="T89" fmla="*/ 388 h 495"/>
                <a:gd name="T90" fmla="*/ 111 w 376"/>
                <a:gd name="T91" fmla="*/ 404 h 495"/>
                <a:gd name="T92" fmla="*/ 105 w 376"/>
                <a:gd name="T93" fmla="*/ 420 h 495"/>
                <a:gd name="T94" fmla="*/ 118 w 376"/>
                <a:gd name="T95" fmla="*/ 426 h 495"/>
                <a:gd name="T96" fmla="*/ 128 w 376"/>
                <a:gd name="T97" fmla="*/ 436 h 495"/>
                <a:gd name="T98" fmla="*/ 144 w 376"/>
                <a:gd name="T99" fmla="*/ 443 h 495"/>
                <a:gd name="T100" fmla="*/ 155 w 376"/>
                <a:gd name="T101" fmla="*/ 456 h 495"/>
                <a:gd name="T102" fmla="*/ 168 w 376"/>
                <a:gd name="T103" fmla="*/ 460 h 495"/>
                <a:gd name="T104" fmla="*/ 184 w 376"/>
                <a:gd name="T105" fmla="*/ 460 h 495"/>
                <a:gd name="T106" fmla="*/ 189 w 376"/>
                <a:gd name="T107" fmla="*/ 468 h 495"/>
                <a:gd name="T108" fmla="*/ 201 w 376"/>
                <a:gd name="T109" fmla="*/ 484 h 495"/>
                <a:gd name="T110" fmla="*/ 216 w 376"/>
                <a:gd name="T111" fmla="*/ 495 h 495"/>
                <a:gd name="T112" fmla="*/ 216 w 376"/>
                <a:gd name="T113" fmla="*/ 495 h 495"/>
                <a:gd name="T114" fmla="*/ 216 w 376"/>
                <a:gd name="T115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6" h="495">
                  <a:moveTo>
                    <a:pt x="216" y="495"/>
                  </a:moveTo>
                  <a:lnTo>
                    <a:pt x="210" y="479"/>
                  </a:lnTo>
                  <a:lnTo>
                    <a:pt x="221" y="470"/>
                  </a:lnTo>
                  <a:lnTo>
                    <a:pt x="233" y="458"/>
                  </a:lnTo>
                  <a:lnTo>
                    <a:pt x="237" y="447"/>
                  </a:lnTo>
                  <a:lnTo>
                    <a:pt x="249" y="435"/>
                  </a:lnTo>
                  <a:lnTo>
                    <a:pt x="257" y="420"/>
                  </a:lnTo>
                  <a:lnTo>
                    <a:pt x="262" y="401"/>
                  </a:lnTo>
                  <a:lnTo>
                    <a:pt x="273" y="392"/>
                  </a:lnTo>
                  <a:lnTo>
                    <a:pt x="281" y="378"/>
                  </a:lnTo>
                  <a:lnTo>
                    <a:pt x="285" y="354"/>
                  </a:lnTo>
                  <a:lnTo>
                    <a:pt x="280" y="338"/>
                  </a:lnTo>
                  <a:lnTo>
                    <a:pt x="289" y="326"/>
                  </a:lnTo>
                  <a:lnTo>
                    <a:pt x="299" y="315"/>
                  </a:lnTo>
                  <a:lnTo>
                    <a:pt x="306" y="303"/>
                  </a:lnTo>
                  <a:lnTo>
                    <a:pt x="315" y="290"/>
                  </a:lnTo>
                  <a:lnTo>
                    <a:pt x="329" y="276"/>
                  </a:lnTo>
                  <a:lnTo>
                    <a:pt x="376" y="244"/>
                  </a:lnTo>
                  <a:lnTo>
                    <a:pt x="278" y="244"/>
                  </a:lnTo>
                  <a:lnTo>
                    <a:pt x="257" y="239"/>
                  </a:lnTo>
                  <a:lnTo>
                    <a:pt x="205" y="216"/>
                  </a:lnTo>
                  <a:lnTo>
                    <a:pt x="185" y="130"/>
                  </a:lnTo>
                  <a:lnTo>
                    <a:pt x="182" y="104"/>
                  </a:lnTo>
                  <a:lnTo>
                    <a:pt x="164" y="38"/>
                  </a:lnTo>
                  <a:lnTo>
                    <a:pt x="0" y="0"/>
                  </a:lnTo>
                  <a:lnTo>
                    <a:pt x="6" y="18"/>
                  </a:lnTo>
                  <a:lnTo>
                    <a:pt x="7" y="31"/>
                  </a:lnTo>
                  <a:lnTo>
                    <a:pt x="14" y="50"/>
                  </a:lnTo>
                  <a:lnTo>
                    <a:pt x="18" y="64"/>
                  </a:lnTo>
                  <a:lnTo>
                    <a:pt x="23" y="79"/>
                  </a:lnTo>
                  <a:lnTo>
                    <a:pt x="25" y="91"/>
                  </a:lnTo>
                  <a:lnTo>
                    <a:pt x="30" y="105"/>
                  </a:lnTo>
                  <a:lnTo>
                    <a:pt x="36" y="114"/>
                  </a:lnTo>
                  <a:lnTo>
                    <a:pt x="43" y="128"/>
                  </a:lnTo>
                  <a:lnTo>
                    <a:pt x="45" y="143"/>
                  </a:lnTo>
                  <a:lnTo>
                    <a:pt x="43" y="157"/>
                  </a:lnTo>
                  <a:lnTo>
                    <a:pt x="38" y="169"/>
                  </a:lnTo>
                  <a:lnTo>
                    <a:pt x="25" y="298"/>
                  </a:lnTo>
                  <a:lnTo>
                    <a:pt x="16" y="378"/>
                  </a:lnTo>
                  <a:lnTo>
                    <a:pt x="32" y="379"/>
                  </a:lnTo>
                  <a:lnTo>
                    <a:pt x="43" y="390"/>
                  </a:lnTo>
                  <a:lnTo>
                    <a:pt x="70" y="383"/>
                  </a:lnTo>
                  <a:lnTo>
                    <a:pt x="82" y="392"/>
                  </a:lnTo>
                  <a:lnTo>
                    <a:pt x="98" y="399"/>
                  </a:lnTo>
                  <a:lnTo>
                    <a:pt x="105" y="388"/>
                  </a:lnTo>
                  <a:lnTo>
                    <a:pt x="111" y="404"/>
                  </a:lnTo>
                  <a:lnTo>
                    <a:pt x="105" y="420"/>
                  </a:lnTo>
                  <a:lnTo>
                    <a:pt x="118" y="426"/>
                  </a:lnTo>
                  <a:lnTo>
                    <a:pt x="128" y="436"/>
                  </a:lnTo>
                  <a:lnTo>
                    <a:pt x="144" y="443"/>
                  </a:lnTo>
                  <a:lnTo>
                    <a:pt x="155" y="456"/>
                  </a:lnTo>
                  <a:lnTo>
                    <a:pt x="168" y="460"/>
                  </a:lnTo>
                  <a:lnTo>
                    <a:pt x="184" y="460"/>
                  </a:lnTo>
                  <a:lnTo>
                    <a:pt x="189" y="468"/>
                  </a:lnTo>
                  <a:lnTo>
                    <a:pt x="201" y="484"/>
                  </a:lnTo>
                  <a:lnTo>
                    <a:pt x="216" y="495"/>
                  </a:lnTo>
                  <a:lnTo>
                    <a:pt x="216" y="495"/>
                  </a:lnTo>
                  <a:lnTo>
                    <a:pt x="216" y="4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grpSp>
        <p:nvGrpSpPr>
          <p:cNvPr id="1017" name="Group 1016">
            <a:extLst>
              <a:ext uri="{FF2B5EF4-FFF2-40B4-BE49-F238E27FC236}">
                <a16:creationId xmlns:a16="http://schemas.microsoft.com/office/drawing/2014/main" id="{CF938141-9AF8-EE2E-C5FB-ACCE75A4964D}"/>
              </a:ext>
            </a:extLst>
          </p:cNvPr>
          <p:cNvGrpSpPr>
            <a:grpSpLocks noGrp="1" noUngrp="1" noRot="1" noMove="1" noResize="1"/>
          </p:cNvGrpSpPr>
          <p:nvPr userDrawn="1"/>
        </p:nvGrpSpPr>
        <p:grpSpPr>
          <a:xfrm>
            <a:off x="-11830965" y="-12560009"/>
            <a:ext cx="32902557" cy="37826368"/>
            <a:chOff x="15109297" y="-1908703"/>
            <a:chExt cx="9250362" cy="10634663"/>
          </a:xfrm>
        </p:grpSpPr>
        <p:sp>
          <p:nvSpPr>
            <p:cNvPr id="971" name="Freeform 5">
              <a:extLst>
                <a:ext uri="{FF2B5EF4-FFF2-40B4-BE49-F238E27FC236}">
                  <a16:creationId xmlns:a16="http://schemas.microsoft.com/office/drawing/2014/main" id="{A6A2BFED-A46C-F393-E39A-CD1B254AB468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9540009" y="2615672"/>
              <a:ext cx="2332037" cy="2724150"/>
            </a:xfrm>
            <a:custGeom>
              <a:avLst/>
              <a:gdLst>
                <a:gd name="T0" fmla="*/ 1117 w 1469"/>
                <a:gd name="T1" fmla="*/ 1668 h 1716"/>
                <a:gd name="T2" fmla="*/ 1103 w 1469"/>
                <a:gd name="T3" fmla="*/ 1604 h 1716"/>
                <a:gd name="T4" fmla="*/ 1126 w 1469"/>
                <a:gd name="T5" fmla="*/ 1561 h 1716"/>
                <a:gd name="T6" fmla="*/ 1183 w 1469"/>
                <a:gd name="T7" fmla="*/ 1557 h 1716"/>
                <a:gd name="T8" fmla="*/ 1236 w 1469"/>
                <a:gd name="T9" fmla="*/ 1576 h 1716"/>
                <a:gd name="T10" fmla="*/ 1295 w 1469"/>
                <a:gd name="T11" fmla="*/ 1582 h 1716"/>
                <a:gd name="T12" fmla="*/ 1303 w 1469"/>
                <a:gd name="T13" fmla="*/ 1481 h 1716"/>
                <a:gd name="T14" fmla="*/ 1279 w 1469"/>
                <a:gd name="T15" fmla="*/ 1491 h 1716"/>
                <a:gd name="T16" fmla="*/ 1274 w 1469"/>
                <a:gd name="T17" fmla="*/ 1484 h 1716"/>
                <a:gd name="T18" fmla="*/ 1306 w 1469"/>
                <a:gd name="T19" fmla="*/ 1445 h 1716"/>
                <a:gd name="T20" fmla="*/ 1265 w 1469"/>
                <a:gd name="T21" fmla="*/ 1405 h 1716"/>
                <a:gd name="T22" fmla="*/ 1301 w 1469"/>
                <a:gd name="T23" fmla="*/ 1423 h 1716"/>
                <a:gd name="T24" fmla="*/ 1340 w 1469"/>
                <a:gd name="T25" fmla="*/ 1362 h 1716"/>
                <a:gd name="T26" fmla="*/ 1332 w 1469"/>
                <a:gd name="T27" fmla="*/ 1326 h 1716"/>
                <a:gd name="T28" fmla="*/ 1362 w 1469"/>
                <a:gd name="T29" fmla="*/ 1296 h 1716"/>
                <a:gd name="T30" fmla="*/ 1344 w 1469"/>
                <a:gd name="T31" fmla="*/ 1279 h 1716"/>
                <a:gd name="T32" fmla="*/ 1362 w 1469"/>
                <a:gd name="T33" fmla="*/ 1243 h 1716"/>
                <a:gd name="T34" fmla="*/ 1364 w 1469"/>
                <a:gd name="T35" fmla="*/ 1218 h 1716"/>
                <a:gd name="T36" fmla="*/ 1376 w 1469"/>
                <a:gd name="T37" fmla="*/ 1193 h 1716"/>
                <a:gd name="T38" fmla="*/ 1388 w 1469"/>
                <a:gd name="T39" fmla="*/ 1150 h 1716"/>
                <a:gd name="T40" fmla="*/ 1422 w 1469"/>
                <a:gd name="T41" fmla="*/ 1147 h 1716"/>
                <a:gd name="T42" fmla="*/ 1421 w 1469"/>
                <a:gd name="T43" fmla="*/ 1102 h 1716"/>
                <a:gd name="T44" fmla="*/ 1464 w 1469"/>
                <a:gd name="T45" fmla="*/ 1099 h 1716"/>
                <a:gd name="T46" fmla="*/ 1414 w 1469"/>
                <a:gd name="T47" fmla="*/ 1062 h 1716"/>
                <a:gd name="T48" fmla="*/ 1376 w 1469"/>
                <a:gd name="T49" fmla="*/ 1022 h 1716"/>
                <a:gd name="T50" fmla="*/ 1362 w 1469"/>
                <a:gd name="T51" fmla="*/ 966 h 1716"/>
                <a:gd name="T52" fmla="*/ 1339 w 1469"/>
                <a:gd name="T53" fmla="*/ 910 h 1716"/>
                <a:gd name="T54" fmla="*/ 1291 w 1469"/>
                <a:gd name="T55" fmla="*/ 882 h 1716"/>
                <a:gd name="T56" fmla="*/ 1278 w 1469"/>
                <a:gd name="T57" fmla="*/ 812 h 1716"/>
                <a:gd name="T58" fmla="*/ 1256 w 1469"/>
                <a:gd name="T59" fmla="*/ 761 h 1716"/>
                <a:gd name="T60" fmla="*/ 1215 w 1469"/>
                <a:gd name="T61" fmla="*/ 700 h 1716"/>
                <a:gd name="T62" fmla="*/ 1155 w 1469"/>
                <a:gd name="T63" fmla="*/ 657 h 1716"/>
                <a:gd name="T64" fmla="*/ 1124 w 1469"/>
                <a:gd name="T65" fmla="*/ 614 h 1716"/>
                <a:gd name="T66" fmla="*/ 1116 w 1469"/>
                <a:gd name="T67" fmla="*/ 564 h 1716"/>
                <a:gd name="T68" fmla="*/ 1046 w 1469"/>
                <a:gd name="T69" fmla="*/ 515 h 1716"/>
                <a:gd name="T70" fmla="*/ 1010 w 1469"/>
                <a:gd name="T71" fmla="*/ 453 h 1716"/>
                <a:gd name="T72" fmla="*/ 927 w 1469"/>
                <a:gd name="T73" fmla="*/ 390 h 1716"/>
                <a:gd name="T74" fmla="*/ 872 w 1469"/>
                <a:gd name="T75" fmla="*/ 316 h 1716"/>
                <a:gd name="T76" fmla="*/ 839 w 1469"/>
                <a:gd name="T77" fmla="*/ 240 h 1716"/>
                <a:gd name="T78" fmla="*/ 789 w 1469"/>
                <a:gd name="T79" fmla="*/ 193 h 1716"/>
                <a:gd name="T80" fmla="*/ 747 w 1469"/>
                <a:gd name="T81" fmla="*/ 165 h 1716"/>
                <a:gd name="T82" fmla="*/ 698 w 1469"/>
                <a:gd name="T83" fmla="*/ 131 h 1716"/>
                <a:gd name="T84" fmla="*/ 689 w 1469"/>
                <a:gd name="T85" fmla="*/ 73 h 1716"/>
                <a:gd name="T86" fmla="*/ 730 w 1469"/>
                <a:gd name="T87" fmla="*/ 30 h 1716"/>
                <a:gd name="T88" fmla="*/ 596 w 1469"/>
                <a:gd name="T89" fmla="*/ 3 h 1716"/>
                <a:gd name="T90" fmla="*/ 32 w 1469"/>
                <a:gd name="T91" fmla="*/ 228 h 1716"/>
                <a:gd name="T92" fmla="*/ 87 w 1469"/>
                <a:gd name="T93" fmla="*/ 580 h 1716"/>
                <a:gd name="T94" fmla="*/ 135 w 1469"/>
                <a:gd name="T95" fmla="*/ 825 h 1716"/>
                <a:gd name="T96" fmla="*/ 149 w 1469"/>
                <a:gd name="T97" fmla="*/ 889 h 1716"/>
                <a:gd name="T98" fmla="*/ 184 w 1469"/>
                <a:gd name="T99" fmla="*/ 961 h 1716"/>
                <a:gd name="T100" fmla="*/ 193 w 1469"/>
                <a:gd name="T101" fmla="*/ 1005 h 1716"/>
                <a:gd name="T102" fmla="*/ 156 w 1469"/>
                <a:gd name="T103" fmla="*/ 1061 h 1716"/>
                <a:gd name="T104" fmla="*/ 139 w 1469"/>
                <a:gd name="T105" fmla="*/ 1150 h 1716"/>
                <a:gd name="T106" fmla="*/ 134 w 1469"/>
                <a:gd name="T107" fmla="*/ 1225 h 1716"/>
                <a:gd name="T108" fmla="*/ 162 w 1469"/>
                <a:gd name="T109" fmla="*/ 1287 h 1716"/>
                <a:gd name="T110" fmla="*/ 144 w 1469"/>
                <a:gd name="T111" fmla="*/ 1380 h 1716"/>
                <a:gd name="T112" fmla="*/ 168 w 1469"/>
                <a:gd name="T113" fmla="*/ 1466 h 1716"/>
                <a:gd name="T114" fmla="*/ 192 w 1469"/>
                <a:gd name="T115" fmla="*/ 1548 h 1716"/>
                <a:gd name="T116" fmla="*/ 925 w 1469"/>
                <a:gd name="T117" fmla="*/ 1633 h 1716"/>
                <a:gd name="T118" fmla="*/ 1058 w 1469"/>
                <a:gd name="T119" fmla="*/ 1702 h 1716"/>
                <a:gd name="T120" fmla="*/ 1104 w 1469"/>
                <a:gd name="T121" fmla="*/ 1716 h 1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9" h="1716">
                  <a:moveTo>
                    <a:pt x="1104" y="1716"/>
                  </a:moveTo>
                  <a:lnTo>
                    <a:pt x="1110" y="1712"/>
                  </a:lnTo>
                  <a:lnTo>
                    <a:pt x="1109" y="1699"/>
                  </a:lnTo>
                  <a:lnTo>
                    <a:pt x="1111" y="1693"/>
                  </a:lnTo>
                  <a:lnTo>
                    <a:pt x="1110" y="1687"/>
                  </a:lnTo>
                  <a:lnTo>
                    <a:pt x="1113" y="1683"/>
                  </a:lnTo>
                  <a:lnTo>
                    <a:pt x="1115" y="1678"/>
                  </a:lnTo>
                  <a:lnTo>
                    <a:pt x="1117" y="1668"/>
                  </a:lnTo>
                  <a:lnTo>
                    <a:pt x="1116" y="1661"/>
                  </a:lnTo>
                  <a:lnTo>
                    <a:pt x="1115" y="1655"/>
                  </a:lnTo>
                  <a:lnTo>
                    <a:pt x="1118" y="1643"/>
                  </a:lnTo>
                  <a:lnTo>
                    <a:pt x="1118" y="1633"/>
                  </a:lnTo>
                  <a:lnTo>
                    <a:pt x="1116" y="1628"/>
                  </a:lnTo>
                  <a:lnTo>
                    <a:pt x="1111" y="1619"/>
                  </a:lnTo>
                  <a:lnTo>
                    <a:pt x="1108" y="1611"/>
                  </a:lnTo>
                  <a:lnTo>
                    <a:pt x="1103" y="1604"/>
                  </a:lnTo>
                  <a:lnTo>
                    <a:pt x="1106" y="1596"/>
                  </a:lnTo>
                  <a:lnTo>
                    <a:pt x="1107" y="1589"/>
                  </a:lnTo>
                  <a:lnTo>
                    <a:pt x="1106" y="1580"/>
                  </a:lnTo>
                  <a:lnTo>
                    <a:pt x="1108" y="1572"/>
                  </a:lnTo>
                  <a:lnTo>
                    <a:pt x="1115" y="1568"/>
                  </a:lnTo>
                  <a:lnTo>
                    <a:pt x="1113" y="1557"/>
                  </a:lnTo>
                  <a:lnTo>
                    <a:pt x="1120" y="1556"/>
                  </a:lnTo>
                  <a:lnTo>
                    <a:pt x="1126" y="1561"/>
                  </a:lnTo>
                  <a:lnTo>
                    <a:pt x="1129" y="1555"/>
                  </a:lnTo>
                  <a:lnTo>
                    <a:pt x="1132" y="1546"/>
                  </a:lnTo>
                  <a:lnTo>
                    <a:pt x="1140" y="1543"/>
                  </a:lnTo>
                  <a:lnTo>
                    <a:pt x="1148" y="1545"/>
                  </a:lnTo>
                  <a:lnTo>
                    <a:pt x="1156" y="1549"/>
                  </a:lnTo>
                  <a:lnTo>
                    <a:pt x="1160" y="1553"/>
                  </a:lnTo>
                  <a:lnTo>
                    <a:pt x="1171" y="1556"/>
                  </a:lnTo>
                  <a:lnTo>
                    <a:pt x="1183" y="1557"/>
                  </a:lnTo>
                  <a:lnTo>
                    <a:pt x="1188" y="1565"/>
                  </a:lnTo>
                  <a:lnTo>
                    <a:pt x="1193" y="1561"/>
                  </a:lnTo>
                  <a:lnTo>
                    <a:pt x="1201" y="1565"/>
                  </a:lnTo>
                  <a:lnTo>
                    <a:pt x="1205" y="1569"/>
                  </a:lnTo>
                  <a:lnTo>
                    <a:pt x="1215" y="1570"/>
                  </a:lnTo>
                  <a:lnTo>
                    <a:pt x="1224" y="1572"/>
                  </a:lnTo>
                  <a:lnTo>
                    <a:pt x="1229" y="1574"/>
                  </a:lnTo>
                  <a:lnTo>
                    <a:pt x="1236" y="1576"/>
                  </a:lnTo>
                  <a:lnTo>
                    <a:pt x="1244" y="1579"/>
                  </a:lnTo>
                  <a:lnTo>
                    <a:pt x="1249" y="1579"/>
                  </a:lnTo>
                  <a:lnTo>
                    <a:pt x="1257" y="1581"/>
                  </a:lnTo>
                  <a:lnTo>
                    <a:pt x="1264" y="1582"/>
                  </a:lnTo>
                  <a:lnTo>
                    <a:pt x="1269" y="1577"/>
                  </a:lnTo>
                  <a:lnTo>
                    <a:pt x="1279" y="1576"/>
                  </a:lnTo>
                  <a:lnTo>
                    <a:pt x="1286" y="1582"/>
                  </a:lnTo>
                  <a:lnTo>
                    <a:pt x="1295" y="1582"/>
                  </a:lnTo>
                  <a:lnTo>
                    <a:pt x="1293" y="1575"/>
                  </a:lnTo>
                  <a:lnTo>
                    <a:pt x="1291" y="1568"/>
                  </a:lnTo>
                  <a:lnTo>
                    <a:pt x="1292" y="1552"/>
                  </a:lnTo>
                  <a:lnTo>
                    <a:pt x="1299" y="1535"/>
                  </a:lnTo>
                  <a:lnTo>
                    <a:pt x="1306" y="1512"/>
                  </a:lnTo>
                  <a:lnTo>
                    <a:pt x="1307" y="1495"/>
                  </a:lnTo>
                  <a:lnTo>
                    <a:pt x="1306" y="1487"/>
                  </a:lnTo>
                  <a:lnTo>
                    <a:pt x="1303" y="1481"/>
                  </a:lnTo>
                  <a:lnTo>
                    <a:pt x="1298" y="1496"/>
                  </a:lnTo>
                  <a:lnTo>
                    <a:pt x="1291" y="1501"/>
                  </a:lnTo>
                  <a:lnTo>
                    <a:pt x="1287" y="1507"/>
                  </a:lnTo>
                  <a:lnTo>
                    <a:pt x="1282" y="1506"/>
                  </a:lnTo>
                  <a:lnTo>
                    <a:pt x="1291" y="1496"/>
                  </a:lnTo>
                  <a:lnTo>
                    <a:pt x="1292" y="1487"/>
                  </a:lnTo>
                  <a:lnTo>
                    <a:pt x="1285" y="1484"/>
                  </a:lnTo>
                  <a:lnTo>
                    <a:pt x="1279" y="1491"/>
                  </a:lnTo>
                  <a:lnTo>
                    <a:pt x="1271" y="1486"/>
                  </a:lnTo>
                  <a:lnTo>
                    <a:pt x="1265" y="1480"/>
                  </a:lnTo>
                  <a:lnTo>
                    <a:pt x="1256" y="1487"/>
                  </a:lnTo>
                  <a:lnTo>
                    <a:pt x="1247" y="1483"/>
                  </a:lnTo>
                  <a:lnTo>
                    <a:pt x="1255" y="1484"/>
                  </a:lnTo>
                  <a:lnTo>
                    <a:pt x="1263" y="1476"/>
                  </a:lnTo>
                  <a:lnTo>
                    <a:pt x="1270" y="1477"/>
                  </a:lnTo>
                  <a:lnTo>
                    <a:pt x="1274" y="1484"/>
                  </a:lnTo>
                  <a:lnTo>
                    <a:pt x="1288" y="1474"/>
                  </a:lnTo>
                  <a:lnTo>
                    <a:pt x="1289" y="1462"/>
                  </a:lnTo>
                  <a:lnTo>
                    <a:pt x="1281" y="1464"/>
                  </a:lnTo>
                  <a:lnTo>
                    <a:pt x="1286" y="1458"/>
                  </a:lnTo>
                  <a:lnTo>
                    <a:pt x="1276" y="1448"/>
                  </a:lnTo>
                  <a:lnTo>
                    <a:pt x="1296" y="1460"/>
                  </a:lnTo>
                  <a:lnTo>
                    <a:pt x="1296" y="1468"/>
                  </a:lnTo>
                  <a:lnTo>
                    <a:pt x="1306" y="1445"/>
                  </a:lnTo>
                  <a:lnTo>
                    <a:pt x="1303" y="1428"/>
                  </a:lnTo>
                  <a:lnTo>
                    <a:pt x="1298" y="1435"/>
                  </a:lnTo>
                  <a:lnTo>
                    <a:pt x="1291" y="1442"/>
                  </a:lnTo>
                  <a:lnTo>
                    <a:pt x="1286" y="1441"/>
                  </a:lnTo>
                  <a:lnTo>
                    <a:pt x="1279" y="1433"/>
                  </a:lnTo>
                  <a:lnTo>
                    <a:pt x="1267" y="1427"/>
                  </a:lnTo>
                  <a:lnTo>
                    <a:pt x="1263" y="1411"/>
                  </a:lnTo>
                  <a:lnTo>
                    <a:pt x="1265" y="1405"/>
                  </a:lnTo>
                  <a:lnTo>
                    <a:pt x="1268" y="1412"/>
                  </a:lnTo>
                  <a:lnTo>
                    <a:pt x="1269" y="1425"/>
                  </a:lnTo>
                  <a:lnTo>
                    <a:pt x="1287" y="1433"/>
                  </a:lnTo>
                  <a:lnTo>
                    <a:pt x="1294" y="1421"/>
                  </a:lnTo>
                  <a:lnTo>
                    <a:pt x="1295" y="1411"/>
                  </a:lnTo>
                  <a:lnTo>
                    <a:pt x="1302" y="1410"/>
                  </a:lnTo>
                  <a:lnTo>
                    <a:pt x="1300" y="1416"/>
                  </a:lnTo>
                  <a:lnTo>
                    <a:pt x="1301" y="1423"/>
                  </a:lnTo>
                  <a:lnTo>
                    <a:pt x="1308" y="1423"/>
                  </a:lnTo>
                  <a:lnTo>
                    <a:pt x="1315" y="1419"/>
                  </a:lnTo>
                  <a:lnTo>
                    <a:pt x="1319" y="1408"/>
                  </a:lnTo>
                  <a:lnTo>
                    <a:pt x="1334" y="1391"/>
                  </a:lnTo>
                  <a:lnTo>
                    <a:pt x="1340" y="1390"/>
                  </a:lnTo>
                  <a:lnTo>
                    <a:pt x="1342" y="1381"/>
                  </a:lnTo>
                  <a:lnTo>
                    <a:pt x="1345" y="1376"/>
                  </a:lnTo>
                  <a:lnTo>
                    <a:pt x="1340" y="1362"/>
                  </a:lnTo>
                  <a:lnTo>
                    <a:pt x="1335" y="1356"/>
                  </a:lnTo>
                  <a:lnTo>
                    <a:pt x="1323" y="1355"/>
                  </a:lnTo>
                  <a:lnTo>
                    <a:pt x="1316" y="1348"/>
                  </a:lnTo>
                  <a:lnTo>
                    <a:pt x="1326" y="1348"/>
                  </a:lnTo>
                  <a:lnTo>
                    <a:pt x="1333" y="1353"/>
                  </a:lnTo>
                  <a:lnTo>
                    <a:pt x="1340" y="1351"/>
                  </a:lnTo>
                  <a:lnTo>
                    <a:pt x="1335" y="1334"/>
                  </a:lnTo>
                  <a:lnTo>
                    <a:pt x="1332" y="1326"/>
                  </a:lnTo>
                  <a:lnTo>
                    <a:pt x="1325" y="1322"/>
                  </a:lnTo>
                  <a:lnTo>
                    <a:pt x="1319" y="1310"/>
                  </a:lnTo>
                  <a:lnTo>
                    <a:pt x="1328" y="1312"/>
                  </a:lnTo>
                  <a:lnTo>
                    <a:pt x="1332" y="1309"/>
                  </a:lnTo>
                  <a:lnTo>
                    <a:pt x="1340" y="1332"/>
                  </a:lnTo>
                  <a:lnTo>
                    <a:pt x="1345" y="1328"/>
                  </a:lnTo>
                  <a:lnTo>
                    <a:pt x="1348" y="1318"/>
                  </a:lnTo>
                  <a:lnTo>
                    <a:pt x="1362" y="1296"/>
                  </a:lnTo>
                  <a:lnTo>
                    <a:pt x="1367" y="1285"/>
                  </a:lnTo>
                  <a:lnTo>
                    <a:pt x="1371" y="1279"/>
                  </a:lnTo>
                  <a:lnTo>
                    <a:pt x="1364" y="1272"/>
                  </a:lnTo>
                  <a:lnTo>
                    <a:pt x="1358" y="1276"/>
                  </a:lnTo>
                  <a:lnTo>
                    <a:pt x="1352" y="1275"/>
                  </a:lnTo>
                  <a:lnTo>
                    <a:pt x="1345" y="1289"/>
                  </a:lnTo>
                  <a:lnTo>
                    <a:pt x="1329" y="1294"/>
                  </a:lnTo>
                  <a:lnTo>
                    <a:pt x="1344" y="1279"/>
                  </a:lnTo>
                  <a:lnTo>
                    <a:pt x="1342" y="1274"/>
                  </a:lnTo>
                  <a:lnTo>
                    <a:pt x="1335" y="1279"/>
                  </a:lnTo>
                  <a:lnTo>
                    <a:pt x="1340" y="1266"/>
                  </a:lnTo>
                  <a:lnTo>
                    <a:pt x="1359" y="1265"/>
                  </a:lnTo>
                  <a:lnTo>
                    <a:pt x="1364" y="1259"/>
                  </a:lnTo>
                  <a:lnTo>
                    <a:pt x="1364" y="1250"/>
                  </a:lnTo>
                  <a:lnTo>
                    <a:pt x="1357" y="1243"/>
                  </a:lnTo>
                  <a:lnTo>
                    <a:pt x="1362" y="1243"/>
                  </a:lnTo>
                  <a:lnTo>
                    <a:pt x="1369" y="1249"/>
                  </a:lnTo>
                  <a:lnTo>
                    <a:pt x="1367" y="1257"/>
                  </a:lnTo>
                  <a:lnTo>
                    <a:pt x="1370" y="1265"/>
                  </a:lnTo>
                  <a:lnTo>
                    <a:pt x="1374" y="1261"/>
                  </a:lnTo>
                  <a:lnTo>
                    <a:pt x="1384" y="1237"/>
                  </a:lnTo>
                  <a:lnTo>
                    <a:pt x="1381" y="1221"/>
                  </a:lnTo>
                  <a:lnTo>
                    <a:pt x="1383" y="1212"/>
                  </a:lnTo>
                  <a:lnTo>
                    <a:pt x="1364" y="1218"/>
                  </a:lnTo>
                  <a:lnTo>
                    <a:pt x="1363" y="1226"/>
                  </a:lnTo>
                  <a:lnTo>
                    <a:pt x="1360" y="1220"/>
                  </a:lnTo>
                  <a:lnTo>
                    <a:pt x="1365" y="1210"/>
                  </a:lnTo>
                  <a:lnTo>
                    <a:pt x="1362" y="1206"/>
                  </a:lnTo>
                  <a:lnTo>
                    <a:pt x="1356" y="1202"/>
                  </a:lnTo>
                  <a:lnTo>
                    <a:pt x="1374" y="1202"/>
                  </a:lnTo>
                  <a:lnTo>
                    <a:pt x="1369" y="1191"/>
                  </a:lnTo>
                  <a:lnTo>
                    <a:pt x="1376" y="1193"/>
                  </a:lnTo>
                  <a:lnTo>
                    <a:pt x="1380" y="1203"/>
                  </a:lnTo>
                  <a:lnTo>
                    <a:pt x="1402" y="1184"/>
                  </a:lnTo>
                  <a:lnTo>
                    <a:pt x="1411" y="1168"/>
                  </a:lnTo>
                  <a:lnTo>
                    <a:pt x="1406" y="1166"/>
                  </a:lnTo>
                  <a:lnTo>
                    <a:pt x="1397" y="1162"/>
                  </a:lnTo>
                  <a:lnTo>
                    <a:pt x="1392" y="1157"/>
                  </a:lnTo>
                  <a:lnTo>
                    <a:pt x="1377" y="1155"/>
                  </a:lnTo>
                  <a:lnTo>
                    <a:pt x="1388" y="1150"/>
                  </a:lnTo>
                  <a:lnTo>
                    <a:pt x="1393" y="1152"/>
                  </a:lnTo>
                  <a:lnTo>
                    <a:pt x="1393" y="1142"/>
                  </a:lnTo>
                  <a:lnTo>
                    <a:pt x="1381" y="1142"/>
                  </a:lnTo>
                  <a:lnTo>
                    <a:pt x="1391" y="1140"/>
                  </a:lnTo>
                  <a:lnTo>
                    <a:pt x="1387" y="1129"/>
                  </a:lnTo>
                  <a:lnTo>
                    <a:pt x="1401" y="1145"/>
                  </a:lnTo>
                  <a:lnTo>
                    <a:pt x="1409" y="1145"/>
                  </a:lnTo>
                  <a:lnTo>
                    <a:pt x="1422" y="1147"/>
                  </a:lnTo>
                  <a:lnTo>
                    <a:pt x="1442" y="1132"/>
                  </a:lnTo>
                  <a:lnTo>
                    <a:pt x="1433" y="1130"/>
                  </a:lnTo>
                  <a:lnTo>
                    <a:pt x="1425" y="1124"/>
                  </a:lnTo>
                  <a:lnTo>
                    <a:pt x="1418" y="1116"/>
                  </a:lnTo>
                  <a:lnTo>
                    <a:pt x="1416" y="1108"/>
                  </a:lnTo>
                  <a:lnTo>
                    <a:pt x="1420" y="1102"/>
                  </a:lnTo>
                  <a:lnTo>
                    <a:pt x="1418" y="1095"/>
                  </a:lnTo>
                  <a:lnTo>
                    <a:pt x="1421" y="1102"/>
                  </a:lnTo>
                  <a:lnTo>
                    <a:pt x="1419" y="1109"/>
                  </a:lnTo>
                  <a:lnTo>
                    <a:pt x="1429" y="1120"/>
                  </a:lnTo>
                  <a:lnTo>
                    <a:pt x="1436" y="1114"/>
                  </a:lnTo>
                  <a:lnTo>
                    <a:pt x="1445" y="1106"/>
                  </a:lnTo>
                  <a:lnTo>
                    <a:pt x="1442" y="1111"/>
                  </a:lnTo>
                  <a:lnTo>
                    <a:pt x="1443" y="1121"/>
                  </a:lnTo>
                  <a:lnTo>
                    <a:pt x="1463" y="1107"/>
                  </a:lnTo>
                  <a:lnTo>
                    <a:pt x="1464" y="1099"/>
                  </a:lnTo>
                  <a:lnTo>
                    <a:pt x="1469" y="1095"/>
                  </a:lnTo>
                  <a:lnTo>
                    <a:pt x="1469" y="1089"/>
                  </a:lnTo>
                  <a:lnTo>
                    <a:pt x="1459" y="1091"/>
                  </a:lnTo>
                  <a:lnTo>
                    <a:pt x="1451" y="1090"/>
                  </a:lnTo>
                  <a:lnTo>
                    <a:pt x="1436" y="1082"/>
                  </a:lnTo>
                  <a:lnTo>
                    <a:pt x="1425" y="1072"/>
                  </a:lnTo>
                  <a:lnTo>
                    <a:pt x="1419" y="1064"/>
                  </a:lnTo>
                  <a:lnTo>
                    <a:pt x="1414" y="1062"/>
                  </a:lnTo>
                  <a:lnTo>
                    <a:pt x="1398" y="1066"/>
                  </a:lnTo>
                  <a:lnTo>
                    <a:pt x="1381" y="1058"/>
                  </a:lnTo>
                  <a:lnTo>
                    <a:pt x="1382" y="1052"/>
                  </a:lnTo>
                  <a:lnTo>
                    <a:pt x="1380" y="1047"/>
                  </a:lnTo>
                  <a:lnTo>
                    <a:pt x="1379" y="1042"/>
                  </a:lnTo>
                  <a:lnTo>
                    <a:pt x="1379" y="1035"/>
                  </a:lnTo>
                  <a:lnTo>
                    <a:pt x="1379" y="1030"/>
                  </a:lnTo>
                  <a:lnTo>
                    <a:pt x="1376" y="1022"/>
                  </a:lnTo>
                  <a:lnTo>
                    <a:pt x="1373" y="1019"/>
                  </a:lnTo>
                  <a:lnTo>
                    <a:pt x="1367" y="1011"/>
                  </a:lnTo>
                  <a:lnTo>
                    <a:pt x="1372" y="998"/>
                  </a:lnTo>
                  <a:lnTo>
                    <a:pt x="1376" y="987"/>
                  </a:lnTo>
                  <a:lnTo>
                    <a:pt x="1372" y="979"/>
                  </a:lnTo>
                  <a:lnTo>
                    <a:pt x="1372" y="972"/>
                  </a:lnTo>
                  <a:lnTo>
                    <a:pt x="1366" y="973"/>
                  </a:lnTo>
                  <a:lnTo>
                    <a:pt x="1362" y="966"/>
                  </a:lnTo>
                  <a:lnTo>
                    <a:pt x="1357" y="960"/>
                  </a:lnTo>
                  <a:lnTo>
                    <a:pt x="1358" y="954"/>
                  </a:lnTo>
                  <a:lnTo>
                    <a:pt x="1351" y="947"/>
                  </a:lnTo>
                  <a:lnTo>
                    <a:pt x="1350" y="938"/>
                  </a:lnTo>
                  <a:lnTo>
                    <a:pt x="1352" y="933"/>
                  </a:lnTo>
                  <a:lnTo>
                    <a:pt x="1352" y="928"/>
                  </a:lnTo>
                  <a:lnTo>
                    <a:pt x="1340" y="915"/>
                  </a:lnTo>
                  <a:lnTo>
                    <a:pt x="1339" y="910"/>
                  </a:lnTo>
                  <a:lnTo>
                    <a:pt x="1332" y="908"/>
                  </a:lnTo>
                  <a:lnTo>
                    <a:pt x="1328" y="905"/>
                  </a:lnTo>
                  <a:lnTo>
                    <a:pt x="1325" y="897"/>
                  </a:lnTo>
                  <a:lnTo>
                    <a:pt x="1319" y="894"/>
                  </a:lnTo>
                  <a:lnTo>
                    <a:pt x="1311" y="894"/>
                  </a:lnTo>
                  <a:lnTo>
                    <a:pt x="1301" y="890"/>
                  </a:lnTo>
                  <a:lnTo>
                    <a:pt x="1296" y="883"/>
                  </a:lnTo>
                  <a:lnTo>
                    <a:pt x="1291" y="882"/>
                  </a:lnTo>
                  <a:lnTo>
                    <a:pt x="1282" y="871"/>
                  </a:lnTo>
                  <a:lnTo>
                    <a:pt x="1287" y="861"/>
                  </a:lnTo>
                  <a:lnTo>
                    <a:pt x="1284" y="845"/>
                  </a:lnTo>
                  <a:lnTo>
                    <a:pt x="1279" y="842"/>
                  </a:lnTo>
                  <a:lnTo>
                    <a:pt x="1281" y="836"/>
                  </a:lnTo>
                  <a:lnTo>
                    <a:pt x="1284" y="827"/>
                  </a:lnTo>
                  <a:lnTo>
                    <a:pt x="1278" y="819"/>
                  </a:lnTo>
                  <a:lnTo>
                    <a:pt x="1278" y="812"/>
                  </a:lnTo>
                  <a:lnTo>
                    <a:pt x="1276" y="806"/>
                  </a:lnTo>
                  <a:lnTo>
                    <a:pt x="1278" y="801"/>
                  </a:lnTo>
                  <a:lnTo>
                    <a:pt x="1276" y="793"/>
                  </a:lnTo>
                  <a:lnTo>
                    <a:pt x="1270" y="788"/>
                  </a:lnTo>
                  <a:lnTo>
                    <a:pt x="1267" y="783"/>
                  </a:lnTo>
                  <a:lnTo>
                    <a:pt x="1265" y="779"/>
                  </a:lnTo>
                  <a:lnTo>
                    <a:pt x="1264" y="771"/>
                  </a:lnTo>
                  <a:lnTo>
                    <a:pt x="1256" y="761"/>
                  </a:lnTo>
                  <a:lnTo>
                    <a:pt x="1250" y="748"/>
                  </a:lnTo>
                  <a:lnTo>
                    <a:pt x="1254" y="736"/>
                  </a:lnTo>
                  <a:lnTo>
                    <a:pt x="1253" y="730"/>
                  </a:lnTo>
                  <a:lnTo>
                    <a:pt x="1246" y="723"/>
                  </a:lnTo>
                  <a:lnTo>
                    <a:pt x="1237" y="717"/>
                  </a:lnTo>
                  <a:lnTo>
                    <a:pt x="1230" y="713"/>
                  </a:lnTo>
                  <a:lnTo>
                    <a:pt x="1220" y="707"/>
                  </a:lnTo>
                  <a:lnTo>
                    <a:pt x="1215" y="700"/>
                  </a:lnTo>
                  <a:lnTo>
                    <a:pt x="1208" y="701"/>
                  </a:lnTo>
                  <a:lnTo>
                    <a:pt x="1188" y="693"/>
                  </a:lnTo>
                  <a:lnTo>
                    <a:pt x="1176" y="684"/>
                  </a:lnTo>
                  <a:lnTo>
                    <a:pt x="1169" y="674"/>
                  </a:lnTo>
                  <a:lnTo>
                    <a:pt x="1168" y="669"/>
                  </a:lnTo>
                  <a:lnTo>
                    <a:pt x="1170" y="661"/>
                  </a:lnTo>
                  <a:lnTo>
                    <a:pt x="1166" y="654"/>
                  </a:lnTo>
                  <a:lnTo>
                    <a:pt x="1155" y="657"/>
                  </a:lnTo>
                  <a:lnTo>
                    <a:pt x="1142" y="645"/>
                  </a:lnTo>
                  <a:lnTo>
                    <a:pt x="1142" y="638"/>
                  </a:lnTo>
                  <a:lnTo>
                    <a:pt x="1145" y="635"/>
                  </a:lnTo>
                  <a:lnTo>
                    <a:pt x="1137" y="629"/>
                  </a:lnTo>
                  <a:lnTo>
                    <a:pt x="1140" y="621"/>
                  </a:lnTo>
                  <a:lnTo>
                    <a:pt x="1132" y="623"/>
                  </a:lnTo>
                  <a:lnTo>
                    <a:pt x="1127" y="618"/>
                  </a:lnTo>
                  <a:lnTo>
                    <a:pt x="1124" y="614"/>
                  </a:lnTo>
                  <a:lnTo>
                    <a:pt x="1117" y="609"/>
                  </a:lnTo>
                  <a:lnTo>
                    <a:pt x="1110" y="598"/>
                  </a:lnTo>
                  <a:lnTo>
                    <a:pt x="1117" y="598"/>
                  </a:lnTo>
                  <a:lnTo>
                    <a:pt x="1113" y="588"/>
                  </a:lnTo>
                  <a:lnTo>
                    <a:pt x="1118" y="584"/>
                  </a:lnTo>
                  <a:lnTo>
                    <a:pt x="1114" y="578"/>
                  </a:lnTo>
                  <a:lnTo>
                    <a:pt x="1119" y="571"/>
                  </a:lnTo>
                  <a:lnTo>
                    <a:pt x="1116" y="564"/>
                  </a:lnTo>
                  <a:lnTo>
                    <a:pt x="1098" y="557"/>
                  </a:lnTo>
                  <a:lnTo>
                    <a:pt x="1096" y="549"/>
                  </a:lnTo>
                  <a:lnTo>
                    <a:pt x="1087" y="539"/>
                  </a:lnTo>
                  <a:lnTo>
                    <a:pt x="1077" y="527"/>
                  </a:lnTo>
                  <a:lnTo>
                    <a:pt x="1066" y="522"/>
                  </a:lnTo>
                  <a:lnTo>
                    <a:pt x="1057" y="515"/>
                  </a:lnTo>
                  <a:lnTo>
                    <a:pt x="1052" y="518"/>
                  </a:lnTo>
                  <a:lnTo>
                    <a:pt x="1046" y="515"/>
                  </a:lnTo>
                  <a:lnTo>
                    <a:pt x="1040" y="511"/>
                  </a:lnTo>
                  <a:lnTo>
                    <a:pt x="1032" y="503"/>
                  </a:lnTo>
                  <a:lnTo>
                    <a:pt x="1031" y="493"/>
                  </a:lnTo>
                  <a:lnTo>
                    <a:pt x="1029" y="488"/>
                  </a:lnTo>
                  <a:lnTo>
                    <a:pt x="1021" y="478"/>
                  </a:lnTo>
                  <a:lnTo>
                    <a:pt x="1021" y="469"/>
                  </a:lnTo>
                  <a:lnTo>
                    <a:pt x="1015" y="460"/>
                  </a:lnTo>
                  <a:lnTo>
                    <a:pt x="1010" y="453"/>
                  </a:lnTo>
                  <a:lnTo>
                    <a:pt x="1005" y="449"/>
                  </a:lnTo>
                  <a:lnTo>
                    <a:pt x="1000" y="443"/>
                  </a:lnTo>
                  <a:lnTo>
                    <a:pt x="994" y="435"/>
                  </a:lnTo>
                  <a:lnTo>
                    <a:pt x="979" y="427"/>
                  </a:lnTo>
                  <a:lnTo>
                    <a:pt x="966" y="418"/>
                  </a:lnTo>
                  <a:lnTo>
                    <a:pt x="960" y="416"/>
                  </a:lnTo>
                  <a:lnTo>
                    <a:pt x="938" y="396"/>
                  </a:lnTo>
                  <a:lnTo>
                    <a:pt x="927" y="390"/>
                  </a:lnTo>
                  <a:lnTo>
                    <a:pt x="921" y="388"/>
                  </a:lnTo>
                  <a:lnTo>
                    <a:pt x="912" y="369"/>
                  </a:lnTo>
                  <a:lnTo>
                    <a:pt x="907" y="360"/>
                  </a:lnTo>
                  <a:lnTo>
                    <a:pt x="897" y="347"/>
                  </a:lnTo>
                  <a:lnTo>
                    <a:pt x="892" y="340"/>
                  </a:lnTo>
                  <a:lnTo>
                    <a:pt x="891" y="334"/>
                  </a:lnTo>
                  <a:lnTo>
                    <a:pt x="884" y="322"/>
                  </a:lnTo>
                  <a:lnTo>
                    <a:pt x="872" y="316"/>
                  </a:lnTo>
                  <a:lnTo>
                    <a:pt x="868" y="307"/>
                  </a:lnTo>
                  <a:lnTo>
                    <a:pt x="868" y="298"/>
                  </a:lnTo>
                  <a:lnTo>
                    <a:pt x="865" y="291"/>
                  </a:lnTo>
                  <a:lnTo>
                    <a:pt x="862" y="280"/>
                  </a:lnTo>
                  <a:lnTo>
                    <a:pt x="861" y="272"/>
                  </a:lnTo>
                  <a:lnTo>
                    <a:pt x="849" y="257"/>
                  </a:lnTo>
                  <a:lnTo>
                    <a:pt x="844" y="244"/>
                  </a:lnTo>
                  <a:lnTo>
                    <a:pt x="839" y="240"/>
                  </a:lnTo>
                  <a:lnTo>
                    <a:pt x="835" y="232"/>
                  </a:lnTo>
                  <a:lnTo>
                    <a:pt x="833" y="224"/>
                  </a:lnTo>
                  <a:lnTo>
                    <a:pt x="823" y="200"/>
                  </a:lnTo>
                  <a:lnTo>
                    <a:pt x="818" y="193"/>
                  </a:lnTo>
                  <a:lnTo>
                    <a:pt x="812" y="190"/>
                  </a:lnTo>
                  <a:lnTo>
                    <a:pt x="805" y="191"/>
                  </a:lnTo>
                  <a:lnTo>
                    <a:pt x="796" y="192"/>
                  </a:lnTo>
                  <a:lnTo>
                    <a:pt x="789" y="193"/>
                  </a:lnTo>
                  <a:lnTo>
                    <a:pt x="784" y="194"/>
                  </a:lnTo>
                  <a:lnTo>
                    <a:pt x="776" y="191"/>
                  </a:lnTo>
                  <a:lnTo>
                    <a:pt x="771" y="189"/>
                  </a:lnTo>
                  <a:lnTo>
                    <a:pt x="766" y="184"/>
                  </a:lnTo>
                  <a:lnTo>
                    <a:pt x="761" y="183"/>
                  </a:lnTo>
                  <a:lnTo>
                    <a:pt x="757" y="174"/>
                  </a:lnTo>
                  <a:lnTo>
                    <a:pt x="753" y="171"/>
                  </a:lnTo>
                  <a:lnTo>
                    <a:pt x="747" y="165"/>
                  </a:lnTo>
                  <a:lnTo>
                    <a:pt x="742" y="161"/>
                  </a:lnTo>
                  <a:lnTo>
                    <a:pt x="736" y="155"/>
                  </a:lnTo>
                  <a:lnTo>
                    <a:pt x="732" y="151"/>
                  </a:lnTo>
                  <a:lnTo>
                    <a:pt x="732" y="144"/>
                  </a:lnTo>
                  <a:lnTo>
                    <a:pt x="713" y="142"/>
                  </a:lnTo>
                  <a:lnTo>
                    <a:pt x="707" y="137"/>
                  </a:lnTo>
                  <a:lnTo>
                    <a:pt x="703" y="132"/>
                  </a:lnTo>
                  <a:lnTo>
                    <a:pt x="698" y="131"/>
                  </a:lnTo>
                  <a:lnTo>
                    <a:pt x="693" y="127"/>
                  </a:lnTo>
                  <a:lnTo>
                    <a:pt x="685" y="120"/>
                  </a:lnTo>
                  <a:lnTo>
                    <a:pt x="680" y="118"/>
                  </a:lnTo>
                  <a:lnTo>
                    <a:pt x="677" y="112"/>
                  </a:lnTo>
                  <a:lnTo>
                    <a:pt x="676" y="103"/>
                  </a:lnTo>
                  <a:lnTo>
                    <a:pt x="684" y="92"/>
                  </a:lnTo>
                  <a:lnTo>
                    <a:pt x="685" y="76"/>
                  </a:lnTo>
                  <a:lnTo>
                    <a:pt x="689" y="73"/>
                  </a:lnTo>
                  <a:lnTo>
                    <a:pt x="688" y="68"/>
                  </a:lnTo>
                  <a:lnTo>
                    <a:pt x="697" y="66"/>
                  </a:lnTo>
                  <a:lnTo>
                    <a:pt x="700" y="59"/>
                  </a:lnTo>
                  <a:lnTo>
                    <a:pt x="708" y="49"/>
                  </a:lnTo>
                  <a:lnTo>
                    <a:pt x="711" y="45"/>
                  </a:lnTo>
                  <a:lnTo>
                    <a:pt x="716" y="43"/>
                  </a:lnTo>
                  <a:lnTo>
                    <a:pt x="722" y="39"/>
                  </a:lnTo>
                  <a:lnTo>
                    <a:pt x="730" y="30"/>
                  </a:lnTo>
                  <a:lnTo>
                    <a:pt x="735" y="27"/>
                  </a:lnTo>
                  <a:lnTo>
                    <a:pt x="742" y="24"/>
                  </a:lnTo>
                  <a:lnTo>
                    <a:pt x="742" y="19"/>
                  </a:lnTo>
                  <a:lnTo>
                    <a:pt x="744" y="12"/>
                  </a:lnTo>
                  <a:lnTo>
                    <a:pt x="747" y="7"/>
                  </a:lnTo>
                  <a:lnTo>
                    <a:pt x="749" y="0"/>
                  </a:lnTo>
                  <a:lnTo>
                    <a:pt x="622" y="4"/>
                  </a:lnTo>
                  <a:lnTo>
                    <a:pt x="596" y="3"/>
                  </a:lnTo>
                  <a:lnTo>
                    <a:pt x="368" y="7"/>
                  </a:lnTo>
                  <a:lnTo>
                    <a:pt x="222" y="6"/>
                  </a:lnTo>
                  <a:lnTo>
                    <a:pt x="49" y="5"/>
                  </a:lnTo>
                  <a:lnTo>
                    <a:pt x="0" y="5"/>
                  </a:lnTo>
                  <a:lnTo>
                    <a:pt x="10" y="81"/>
                  </a:lnTo>
                  <a:lnTo>
                    <a:pt x="22" y="153"/>
                  </a:lnTo>
                  <a:lnTo>
                    <a:pt x="30" y="211"/>
                  </a:lnTo>
                  <a:lnTo>
                    <a:pt x="32" y="228"/>
                  </a:lnTo>
                  <a:lnTo>
                    <a:pt x="50" y="335"/>
                  </a:lnTo>
                  <a:lnTo>
                    <a:pt x="56" y="370"/>
                  </a:lnTo>
                  <a:lnTo>
                    <a:pt x="62" y="415"/>
                  </a:lnTo>
                  <a:lnTo>
                    <a:pt x="65" y="432"/>
                  </a:lnTo>
                  <a:lnTo>
                    <a:pt x="69" y="461"/>
                  </a:lnTo>
                  <a:lnTo>
                    <a:pt x="72" y="478"/>
                  </a:lnTo>
                  <a:lnTo>
                    <a:pt x="83" y="557"/>
                  </a:lnTo>
                  <a:lnTo>
                    <a:pt x="87" y="580"/>
                  </a:lnTo>
                  <a:lnTo>
                    <a:pt x="90" y="596"/>
                  </a:lnTo>
                  <a:lnTo>
                    <a:pt x="100" y="664"/>
                  </a:lnTo>
                  <a:lnTo>
                    <a:pt x="115" y="759"/>
                  </a:lnTo>
                  <a:lnTo>
                    <a:pt x="120" y="796"/>
                  </a:lnTo>
                  <a:lnTo>
                    <a:pt x="125" y="798"/>
                  </a:lnTo>
                  <a:lnTo>
                    <a:pt x="123" y="808"/>
                  </a:lnTo>
                  <a:lnTo>
                    <a:pt x="129" y="818"/>
                  </a:lnTo>
                  <a:lnTo>
                    <a:pt x="135" y="825"/>
                  </a:lnTo>
                  <a:lnTo>
                    <a:pt x="133" y="831"/>
                  </a:lnTo>
                  <a:lnTo>
                    <a:pt x="134" y="839"/>
                  </a:lnTo>
                  <a:lnTo>
                    <a:pt x="137" y="851"/>
                  </a:lnTo>
                  <a:lnTo>
                    <a:pt x="141" y="860"/>
                  </a:lnTo>
                  <a:lnTo>
                    <a:pt x="146" y="872"/>
                  </a:lnTo>
                  <a:lnTo>
                    <a:pt x="143" y="877"/>
                  </a:lnTo>
                  <a:lnTo>
                    <a:pt x="147" y="880"/>
                  </a:lnTo>
                  <a:lnTo>
                    <a:pt x="149" y="889"/>
                  </a:lnTo>
                  <a:lnTo>
                    <a:pt x="153" y="901"/>
                  </a:lnTo>
                  <a:lnTo>
                    <a:pt x="161" y="909"/>
                  </a:lnTo>
                  <a:lnTo>
                    <a:pt x="166" y="913"/>
                  </a:lnTo>
                  <a:lnTo>
                    <a:pt x="171" y="920"/>
                  </a:lnTo>
                  <a:lnTo>
                    <a:pt x="176" y="926"/>
                  </a:lnTo>
                  <a:lnTo>
                    <a:pt x="176" y="943"/>
                  </a:lnTo>
                  <a:lnTo>
                    <a:pt x="186" y="956"/>
                  </a:lnTo>
                  <a:lnTo>
                    <a:pt x="184" y="961"/>
                  </a:lnTo>
                  <a:lnTo>
                    <a:pt x="181" y="966"/>
                  </a:lnTo>
                  <a:lnTo>
                    <a:pt x="184" y="972"/>
                  </a:lnTo>
                  <a:lnTo>
                    <a:pt x="177" y="973"/>
                  </a:lnTo>
                  <a:lnTo>
                    <a:pt x="182" y="977"/>
                  </a:lnTo>
                  <a:lnTo>
                    <a:pt x="177" y="984"/>
                  </a:lnTo>
                  <a:lnTo>
                    <a:pt x="173" y="989"/>
                  </a:lnTo>
                  <a:lnTo>
                    <a:pt x="173" y="997"/>
                  </a:lnTo>
                  <a:lnTo>
                    <a:pt x="193" y="1005"/>
                  </a:lnTo>
                  <a:lnTo>
                    <a:pt x="207" y="1019"/>
                  </a:lnTo>
                  <a:lnTo>
                    <a:pt x="198" y="1023"/>
                  </a:lnTo>
                  <a:lnTo>
                    <a:pt x="193" y="1033"/>
                  </a:lnTo>
                  <a:lnTo>
                    <a:pt x="189" y="1035"/>
                  </a:lnTo>
                  <a:lnTo>
                    <a:pt x="178" y="1036"/>
                  </a:lnTo>
                  <a:lnTo>
                    <a:pt x="183" y="1041"/>
                  </a:lnTo>
                  <a:lnTo>
                    <a:pt x="171" y="1048"/>
                  </a:lnTo>
                  <a:lnTo>
                    <a:pt x="156" y="1061"/>
                  </a:lnTo>
                  <a:lnTo>
                    <a:pt x="154" y="1067"/>
                  </a:lnTo>
                  <a:lnTo>
                    <a:pt x="158" y="1080"/>
                  </a:lnTo>
                  <a:lnTo>
                    <a:pt x="156" y="1088"/>
                  </a:lnTo>
                  <a:lnTo>
                    <a:pt x="154" y="1096"/>
                  </a:lnTo>
                  <a:lnTo>
                    <a:pt x="155" y="1110"/>
                  </a:lnTo>
                  <a:lnTo>
                    <a:pt x="154" y="1116"/>
                  </a:lnTo>
                  <a:lnTo>
                    <a:pt x="143" y="1136"/>
                  </a:lnTo>
                  <a:lnTo>
                    <a:pt x="139" y="1150"/>
                  </a:lnTo>
                  <a:lnTo>
                    <a:pt x="137" y="1155"/>
                  </a:lnTo>
                  <a:lnTo>
                    <a:pt x="130" y="1155"/>
                  </a:lnTo>
                  <a:lnTo>
                    <a:pt x="127" y="1171"/>
                  </a:lnTo>
                  <a:lnTo>
                    <a:pt x="130" y="1186"/>
                  </a:lnTo>
                  <a:lnTo>
                    <a:pt x="131" y="1191"/>
                  </a:lnTo>
                  <a:lnTo>
                    <a:pt x="133" y="1205"/>
                  </a:lnTo>
                  <a:lnTo>
                    <a:pt x="134" y="1219"/>
                  </a:lnTo>
                  <a:lnTo>
                    <a:pt x="134" y="1225"/>
                  </a:lnTo>
                  <a:lnTo>
                    <a:pt x="137" y="1233"/>
                  </a:lnTo>
                  <a:lnTo>
                    <a:pt x="144" y="1243"/>
                  </a:lnTo>
                  <a:lnTo>
                    <a:pt x="148" y="1245"/>
                  </a:lnTo>
                  <a:lnTo>
                    <a:pt x="148" y="1250"/>
                  </a:lnTo>
                  <a:lnTo>
                    <a:pt x="154" y="1257"/>
                  </a:lnTo>
                  <a:lnTo>
                    <a:pt x="157" y="1262"/>
                  </a:lnTo>
                  <a:lnTo>
                    <a:pt x="156" y="1269"/>
                  </a:lnTo>
                  <a:lnTo>
                    <a:pt x="162" y="1287"/>
                  </a:lnTo>
                  <a:lnTo>
                    <a:pt x="159" y="1294"/>
                  </a:lnTo>
                  <a:lnTo>
                    <a:pt x="152" y="1313"/>
                  </a:lnTo>
                  <a:lnTo>
                    <a:pt x="153" y="1326"/>
                  </a:lnTo>
                  <a:lnTo>
                    <a:pt x="149" y="1335"/>
                  </a:lnTo>
                  <a:lnTo>
                    <a:pt x="149" y="1341"/>
                  </a:lnTo>
                  <a:lnTo>
                    <a:pt x="144" y="1353"/>
                  </a:lnTo>
                  <a:lnTo>
                    <a:pt x="148" y="1368"/>
                  </a:lnTo>
                  <a:lnTo>
                    <a:pt x="144" y="1380"/>
                  </a:lnTo>
                  <a:lnTo>
                    <a:pt x="139" y="1390"/>
                  </a:lnTo>
                  <a:lnTo>
                    <a:pt x="143" y="1406"/>
                  </a:lnTo>
                  <a:lnTo>
                    <a:pt x="141" y="1415"/>
                  </a:lnTo>
                  <a:lnTo>
                    <a:pt x="144" y="1424"/>
                  </a:lnTo>
                  <a:lnTo>
                    <a:pt x="151" y="1428"/>
                  </a:lnTo>
                  <a:lnTo>
                    <a:pt x="155" y="1438"/>
                  </a:lnTo>
                  <a:lnTo>
                    <a:pt x="161" y="1447"/>
                  </a:lnTo>
                  <a:lnTo>
                    <a:pt x="168" y="1466"/>
                  </a:lnTo>
                  <a:lnTo>
                    <a:pt x="173" y="1483"/>
                  </a:lnTo>
                  <a:lnTo>
                    <a:pt x="170" y="1491"/>
                  </a:lnTo>
                  <a:lnTo>
                    <a:pt x="177" y="1500"/>
                  </a:lnTo>
                  <a:lnTo>
                    <a:pt x="177" y="1509"/>
                  </a:lnTo>
                  <a:lnTo>
                    <a:pt x="181" y="1515"/>
                  </a:lnTo>
                  <a:lnTo>
                    <a:pt x="183" y="1522"/>
                  </a:lnTo>
                  <a:lnTo>
                    <a:pt x="190" y="1528"/>
                  </a:lnTo>
                  <a:lnTo>
                    <a:pt x="192" y="1548"/>
                  </a:lnTo>
                  <a:lnTo>
                    <a:pt x="195" y="1565"/>
                  </a:lnTo>
                  <a:lnTo>
                    <a:pt x="196" y="1572"/>
                  </a:lnTo>
                  <a:lnTo>
                    <a:pt x="199" y="1579"/>
                  </a:lnTo>
                  <a:lnTo>
                    <a:pt x="210" y="1586"/>
                  </a:lnTo>
                  <a:lnTo>
                    <a:pt x="213" y="1594"/>
                  </a:lnTo>
                  <a:lnTo>
                    <a:pt x="368" y="1602"/>
                  </a:lnTo>
                  <a:lnTo>
                    <a:pt x="813" y="1626"/>
                  </a:lnTo>
                  <a:lnTo>
                    <a:pt x="925" y="1633"/>
                  </a:lnTo>
                  <a:lnTo>
                    <a:pt x="1049" y="1639"/>
                  </a:lnTo>
                  <a:lnTo>
                    <a:pt x="1047" y="1653"/>
                  </a:lnTo>
                  <a:lnTo>
                    <a:pt x="1052" y="1662"/>
                  </a:lnTo>
                  <a:lnTo>
                    <a:pt x="1056" y="1667"/>
                  </a:lnTo>
                  <a:lnTo>
                    <a:pt x="1058" y="1672"/>
                  </a:lnTo>
                  <a:lnTo>
                    <a:pt x="1059" y="1685"/>
                  </a:lnTo>
                  <a:lnTo>
                    <a:pt x="1057" y="1694"/>
                  </a:lnTo>
                  <a:lnTo>
                    <a:pt x="1058" y="1702"/>
                  </a:lnTo>
                  <a:lnTo>
                    <a:pt x="1062" y="1707"/>
                  </a:lnTo>
                  <a:lnTo>
                    <a:pt x="1066" y="1713"/>
                  </a:lnTo>
                  <a:lnTo>
                    <a:pt x="1074" y="1716"/>
                  </a:lnTo>
                  <a:lnTo>
                    <a:pt x="1080" y="1715"/>
                  </a:lnTo>
                  <a:lnTo>
                    <a:pt x="1090" y="1715"/>
                  </a:lnTo>
                  <a:lnTo>
                    <a:pt x="1104" y="1716"/>
                  </a:lnTo>
                  <a:lnTo>
                    <a:pt x="1104" y="1716"/>
                  </a:lnTo>
                  <a:lnTo>
                    <a:pt x="1104" y="1716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6">
              <a:extLst>
                <a:ext uri="{FF2B5EF4-FFF2-40B4-BE49-F238E27FC236}">
                  <a16:creationId xmlns:a16="http://schemas.microsoft.com/office/drawing/2014/main" id="{BAB0E533-CDDC-2E45-38A3-EC6EAC17C04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7301634" y="1593322"/>
              <a:ext cx="4090987" cy="1033463"/>
            </a:xfrm>
            <a:custGeom>
              <a:avLst/>
              <a:gdLst>
                <a:gd name="T0" fmla="*/ 1803 w 2577"/>
                <a:gd name="T1" fmla="*/ 588 h 651"/>
                <a:gd name="T2" fmla="*/ 1831 w 2577"/>
                <a:gd name="T3" fmla="*/ 552 h 651"/>
                <a:gd name="T4" fmla="*/ 1881 w 2577"/>
                <a:gd name="T5" fmla="*/ 531 h 651"/>
                <a:gd name="T6" fmla="*/ 1892 w 2577"/>
                <a:gd name="T7" fmla="*/ 485 h 651"/>
                <a:gd name="T8" fmla="*/ 1930 w 2577"/>
                <a:gd name="T9" fmla="*/ 453 h 651"/>
                <a:gd name="T10" fmla="*/ 1977 w 2577"/>
                <a:gd name="T11" fmla="*/ 434 h 651"/>
                <a:gd name="T12" fmla="*/ 2042 w 2577"/>
                <a:gd name="T13" fmla="*/ 434 h 651"/>
                <a:gd name="T14" fmla="*/ 2080 w 2577"/>
                <a:gd name="T15" fmla="*/ 406 h 651"/>
                <a:gd name="T16" fmla="*/ 2111 w 2577"/>
                <a:gd name="T17" fmla="*/ 381 h 651"/>
                <a:gd name="T18" fmla="*/ 2138 w 2577"/>
                <a:gd name="T19" fmla="*/ 361 h 651"/>
                <a:gd name="T20" fmla="*/ 2196 w 2577"/>
                <a:gd name="T21" fmla="*/ 351 h 651"/>
                <a:gd name="T22" fmla="*/ 2215 w 2577"/>
                <a:gd name="T23" fmla="*/ 314 h 651"/>
                <a:gd name="T24" fmla="*/ 2238 w 2577"/>
                <a:gd name="T25" fmla="*/ 300 h 651"/>
                <a:gd name="T26" fmla="*/ 2293 w 2577"/>
                <a:gd name="T27" fmla="*/ 246 h 651"/>
                <a:gd name="T28" fmla="*/ 2322 w 2577"/>
                <a:gd name="T29" fmla="*/ 282 h 651"/>
                <a:gd name="T30" fmla="*/ 2390 w 2577"/>
                <a:gd name="T31" fmla="*/ 220 h 651"/>
                <a:gd name="T32" fmla="*/ 2433 w 2577"/>
                <a:gd name="T33" fmla="*/ 212 h 651"/>
                <a:gd name="T34" fmla="*/ 2469 w 2577"/>
                <a:gd name="T35" fmla="*/ 220 h 651"/>
                <a:gd name="T36" fmla="*/ 2521 w 2577"/>
                <a:gd name="T37" fmla="*/ 138 h 651"/>
                <a:gd name="T38" fmla="*/ 2556 w 2577"/>
                <a:gd name="T39" fmla="*/ 119 h 651"/>
                <a:gd name="T40" fmla="*/ 2577 w 2577"/>
                <a:gd name="T41" fmla="*/ 38 h 651"/>
                <a:gd name="T42" fmla="*/ 2193 w 2577"/>
                <a:gd name="T43" fmla="*/ 51 h 651"/>
                <a:gd name="T44" fmla="*/ 1984 w 2577"/>
                <a:gd name="T45" fmla="*/ 51 h 651"/>
                <a:gd name="T46" fmla="*/ 1802 w 2577"/>
                <a:gd name="T47" fmla="*/ 53 h 651"/>
                <a:gd name="T48" fmla="*/ 1367 w 2577"/>
                <a:gd name="T49" fmla="*/ 37 h 651"/>
                <a:gd name="T50" fmla="*/ 981 w 2577"/>
                <a:gd name="T51" fmla="*/ 23 h 651"/>
                <a:gd name="T52" fmla="*/ 700 w 2577"/>
                <a:gd name="T53" fmla="*/ 0 h 651"/>
                <a:gd name="T54" fmla="*/ 700 w 2577"/>
                <a:gd name="T55" fmla="*/ 95 h 651"/>
                <a:gd name="T56" fmla="*/ 735 w 2577"/>
                <a:gd name="T57" fmla="*/ 210 h 651"/>
                <a:gd name="T58" fmla="*/ 732 w 2577"/>
                <a:gd name="T59" fmla="*/ 202 h 651"/>
                <a:gd name="T60" fmla="*/ 697 w 2577"/>
                <a:gd name="T61" fmla="*/ 101 h 651"/>
                <a:gd name="T62" fmla="*/ 677 w 2577"/>
                <a:gd name="T63" fmla="*/ 126 h 651"/>
                <a:gd name="T64" fmla="*/ 652 w 2577"/>
                <a:gd name="T65" fmla="*/ 65 h 651"/>
                <a:gd name="T66" fmla="*/ 276 w 2577"/>
                <a:gd name="T67" fmla="*/ 59 h 651"/>
                <a:gd name="T68" fmla="*/ 265 w 2577"/>
                <a:gd name="T69" fmla="*/ 83 h 651"/>
                <a:gd name="T70" fmla="*/ 238 w 2577"/>
                <a:gd name="T71" fmla="*/ 112 h 651"/>
                <a:gd name="T72" fmla="*/ 248 w 2577"/>
                <a:gd name="T73" fmla="*/ 140 h 651"/>
                <a:gd name="T74" fmla="*/ 239 w 2577"/>
                <a:gd name="T75" fmla="*/ 180 h 651"/>
                <a:gd name="T76" fmla="*/ 198 w 2577"/>
                <a:gd name="T77" fmla="*/ 225 h 651"/>
                <a:gd name="T78" fmla="*/ 217 w 2577"/>
                <a:gd name="T79" fmla="*/ 274 h 651"/>
                <a:gd name="T80" fmla="*/ 192 w 2577"/>
                <a:gd name="T81" fmla="*/ 285 h 651"/>
                <a:gd name="T82" fmla="*/ 169 w 2577"/>
                <a:gd name="T83" fmla="*/ 312 h 651"/>
                <a:gd name="T84" fmla="*/ 124 w 2577"/>
                <a:gd name="T85" fmla="*/ 325 h 651"/>
                <a:gd name="T86" fmla="*/ 151 w 2577"/>
                <a:gd name="T87" fmla="*/ 361 h 651"/>
                <a:gd name="T88" fmla="*/ 136 w 2577"/>
                <a:gd name="T89" fmla="*/ 394 h 651"/>
                <a:gd name="T90" fmla="*/ 102 w 2577"/>
                <a:gd name="T91" fmla="*/ 388 h 651"/>
                <a:gd name="T92" fmla="*/ 101 w 2577"/>
                <a:gd name="T93" fmla="*/ 439 h 651"/>
                <a:gd name="T94" fmla="*/ 83 w 2577"/>
                <a:gd name="T95" fmla="*/ 421 h 651"/>
                <a:gd name="T96" fmla="*/ 53 w 2577"/>
                <a:gd name="T97" fmla="*/ 439 h 651"/>
                <a:gd name="T98" fmla="*/ 74 w 2577"/>
                <a:gd name="T99" fmla="*/ 446 h 651"/>
                <a:gd name="T100" fmla="*/ 52 w 2577"/>
                <a:gd name="T101" fmla="*/ 488 h 651"/>
                <a:gd name="T102" fmla="*/ 72 w 2577"/>
                <a:gd name="T103" fmla="*/ 515 h 651"/>
                <a:gd name="T104" fmla="*/ 73 w 2577"/>
                <a:gd name="T105" fmla="*/ 547 h 651"/>
                <a:gd name="T106" fmla="*/ 28 w 2577"/>
                <a:gd name="T107" fmla="*/ 581 h 651"/>
                <a:gd name="T108" fmla="*/ 633 w 2577"/>
                <a:gd name="T109" fmla="*/ 598 h 651"/>
                <a:gd name="T110" fmla="*/ 937 w 2577"/>
                <a:gd name="T111" fmla="*/ 635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77" h="651">
                  <a:moveTo>
                    <a:pt x="1459" y="650"/>
                  </a:moveTo>
                  <a:lnTo>
                    <a:pt x="1632" y="651"/>
                  </a:lnTo>
                  <a:lnTo>
                    <a:pt x="1778" y="651"/>
                  </a:lnTo>
                  <a:lnTo>
                    <a:pt x="1796" y="651"/>
                  </a:lnTo>
                  <a:lnTo>
                    <a:pt x="1798" y="634"/>
                  </a:lnTo>
                  <a:lnTo>
                    <a:pt x="1803" y="588"/>
                  </a:lnTo>
                  <a:lnTo>
                    <a:pt x="1804" y="581"/>
                  </a:lnTo>
                  <a:lnTo>
                    <a:pt x="1803" y="574"/>
                  </a:lnTo>
                  <a:lnTo>
                    <a:pt x="1803" y="568"/>
                  </a:lnTo>
                  <a:lnTo>
                    <a:pt x="1819" y="553"/>
                  </a:lnTo>
                  <a:lnTo>
                    <a:pt x="1824" y="548"/>
                  </a:lnTo>
                  <a:lnTo>
                    <a:pt x="1831" y="552"/>
                  </a:lnTo>
                  <a:lnTo>
                    <a:pt x="1834" y="559"/>
                  </a:lnTo>
                  <a:lnTo>
                    <a:pt x="1852" y="557"/>
                  </a:lnTo>
                  <a:lnTo>
                    <a:pt x="1863" y="554"/>
                  </a:lnTo>
                  <a:lnTo>
                    <a:pt x="1878" y="546"/>
                  </a:lnTo>
                  <a:lnTo>
                    <a:pt x="1883" y="537"/>
                  </a:lnTo>
                  <a:lnTo>
                    <a:pt x="1881" y="531"/>
                  </a:lnTo>
                  <a:lnTo>
                    <a:pt x="1882" y="525"/>
                  </a:lnTo>
                  <a:lnTo>
                    <a:pt x="1881" y="518"/>
                  </a:lnTo>
                  <a:lnTo>
                    <a:pt x="1886" y="512"/>
                  </a:lnTo>
                  <a:lnTo>
                    <a:pt x="1888" y="505"/>
                  </a:lnTo>
                  <a:lnTo>
                    <a:pt x="1886" y="497"/>
                  </a:lnTo>
                  <a:lnTo>
                    <a:pt x="1892" y="485"/>
                  </a:lnTo>
                  <a:lnTo>
                    <a:pt x="1898" y="481"/>
                  </a:lnTo>
                  <a:lnTo>
                    <a:pt x="1905" y="474"/>
                  </a:lnTo>
                  <a:lnTo>
                    <a:pt x="1915" y="469"/>
                  </a:lnTo>
                  <a:lnTo>
                    <a:pt x="1920" y="464"/>
                  </a:lnTo>
                  <a:lnTo>
                    <a:pt x="1924" y="457"/>
                  </a:lnTo>
                  <a:lnTo>
                    <a:pt x="1930" y="453"/>
                  </a:lnTo>
                  <a:lnTo>
                    <a:pt x="1935" y="454"/>
                  </a:lnTo>
                  <a:lnTo>
                    <a:pt x="1942" y="451"/>
                  </a:lnTo>
                  <a:lnTo>
                    <a:pt x="1950" y="444"/>
                  </a:lnTo>
                  <a:lnTo>
                    <a:pt x="1959" y="439"/>
                  </a:lnTo>
                  <a:lnTo>
                    <a:pt x="1966" y="437"/>
                  </a:lnTo>
                  <a:lnTo>
                    <a:pt x="1977" y="434"/>
                  </a:lnTo>
                  <a:lnTo>
                    <a:pt x="1998" y="436"/>
                  </a:lnTo>
                  <a:lnTo>
                    <a:pt x="2005" y="432"/>
                  </a:lnTo>
                  <a:lnTo>
                    <a:pt x="2014" y="437"/>
                  </a:lnTo>
                  <a:lnTo>
                    <a:pt x="2027" y="437"/>
                  </a:lnTo>
                  <a:lnTo>
                    <a:pt x="2035" y="435"/>
                  </a:lnTo>
                  <a:lnTo>
                    <a:pt x="2042" y="434"/>
                  </a:lnTo>
                  <a:lnTo>
                    <a:pt x="2046" y="429"/>
                  </a:lnTo>
                  <a:lnTo>
                    <a:pt x="2050" y="424"/>
                  </a:lnTo>
                  <a:lnTo>
                    <a:pt x="2060" y="417"/>
                  </a:lnTo>
                  <a:lnTo>
                    <a:pt x="2071" y="414"/>
                  </a:lnTo>
                  <a:lnTo>
                    <a:pt x="2076" y="409"/>
                  </a:lnTo>
                  <a:lnTo>
                    <a:pt x="2080" y="406"/>
                  </a:lnTo>
                  <a:lnTo>
                    <a:pt x="2084" y="399"/>
                  </a:lnTo>
                  <a:lnTo>
                    <a:pt x="2093" y="400"/>
                  </a:lnTo>
                  <a:lnTo>
                    <a:pt x="2100" y="399"/>
                  </a:lnTo>
                  <a:lnTo>
                    <a:pt x="2102" y="393"/>
                  </a:lnTo>
                  <a:lnTo>
                    <a:pt x="2108" y="390"/>
                  </a:lnTo>
                  <a:lnTo>
                    <a:pt x="2111" y="381"/>
                  </a:lnTo>
                  <a:lnTo>
                    <a:pt x="2112" y="375"/>
                  </a:lnTo>
                  <a:lnTo>
                    <a:pt x="2118" y="374"/>
                  </a:lnTo>
                  <a:lnTo>
                    <a:pt x="2126" y="376"/>
                  </a:lnTo>
                  <a:lnTo>
                    <a:pt x="2132" y="373"/>
                  </a:lnTo>
                  <a:lnTo>
                    <a:pt x="2136" y="366"/>
                  </a:lnTo>
                  <a:lnTo>
                    <a:pt x="2138" y="361"/>
                  </a:lnTo>
                  <a:lnTo>
                    <a:pt x="2147" y="359"/>
                  </a:lnTo>
                  <a:lnTo>
                    <a:pt x="2155" y="359"/>
                  </a:lnTo>
                  <a:lnTo>
                    <a:pt x="2158" y="354"/>
                  </a:lnTo>
                  <a:lnTo>
                    <a:pt x="2169" y="351"/>
                  </a:lnTo>
                  <a:lnTo>
                    <a:pt x="2189" y="356"/>
                  </a:lnTo>
                  <a:lnTo>
                    <a:pt x="2196" y="351"/>
                  </a:lnTo>
                  <a:lnTo>
                    <a:pt x="2198" y="346"/>
                  </a:lnTo>
                  <a:lnTo>
                    <a:pt x="2201" y="339"/>
                  </a:lnTo>
                  <a:lnTo>
                    <a:pt x="2207" y="334"/>
                  </a:lnTo>
                  <a:lnTo>
                    <a:pt x="2210" y="322"/>
                  </a:lnTo>
                  <a:lnTo>
                    <a:pt x="2214" y="320"/>
                  </a:lnTo>
                  <a:lnTo>
                    <a:pt x="2215" y="314"/>
                  </a:lnTo>
                  <a:lnTo>
                    <a:pt x="2210" y="305"/>
                  </a:lnTo>
                  <a:lnTo>
                    <a:pt x="2210" y="300"/>
                  </a:lnTo>
                  <a:lnTo>
                    <a:pt x="2216" y="293"/>
                  </a:lnTo>
                  <a:lnTo>
                    <a:pt x="2222" y="290"/>
                  </a:lnTo>
                  <a:lnTo>
                    <a:pt x="2231" y="294"/>
                  </a:lnTo>
                  <a:lnTo>
                    <a:pt x="2238" y="300"/>
                  </a:lnTo>
                  <a:lnTo>
                    <a:pt x="2244" y="296"/>
                  </a:lnTo>
                  <a:lnTo>
                    <a:pt x="2246" y="291"/>
                  </a:lnTo>
                  <a:lnTo>
                    <a:pt x="2250" y="277"/>
                  </a:lnTo>
                  <a:lnTo>
                    <a:pt x="2259" y="267"/>
                  </a:lnTo>
                  <a:lnTo>
                    <a:pt x="2286" y="248"/>
                  </a:lnTo>
                  <a:lnTo>
                    <a:pt x="2293" y="246"/>
                  </a:lnTo>
                  <a:lnTo>
                    <a:pt x="2306" y="254"/>
                  </a:lnTo>
                  <a:lnTo>
                    <a:pt x="2305" y="261"/>
                  </a:lnTo>
                  <a:lnTo>
                    <a:pt x="2302" y="268"/>
                  </a:lnTo>
                  <a:lnTo>
                    <a:pt x="2302" y="278"/>
                  </a:lnTo>
                  <a:lnTo>
                    <a:pt x="2311" y="285"/>
                  </a:lnTo>
                  <a:lnTo>
                    <a:pt x="2322" y="282"/>
                  </a:lnTo>
                  <a:lnTo>
                    <a:pt x="2339" y="271"/>
                  </a:lnTo>
                  <a:lnTo>
                    <a:pt x="2346" y="264"/>
                  </a:lnTo>
                  <a:lnTo>
                    <a:pt x="2364" y="234"/>
                  </a:lnTo>
                  <a:lnTo>
                    <a:pt x="2369" y="229"/>
                  </a:lnTo>
                  <a:lnTo>
                    <a:pt x="2378" y="224"/>
                  </a:lnTo>
                  <a:lnTo>
                    <a:pt x="2390" y="220"/>
                  </a:lnTo>
                  <a:lnTo>
                    <a:pt x="2396" y="220"/>
                  </a:lnTo>
                  <a:lnTo>
                    <a:pt x="2403" y="217"/>
                  </a:lnTo>
                  <a:lnTo>
                    <a:pt x="2414" y="211"/>
                  </a:lnTo>
                  <a:lnTo>
                    <a:pt x="2418" y="207"/>
                  </a:lnTo>
                  <a:lnTo>
                    <a:pt x="2425" y="210"/>
                  </a:lnTo>
                  <a:lnTo>
                    <a:pt x="2433" y="212"/>
                  </a:lnTo>
                  <a:lnTo>
                    <a:pt x="2439" y="214"/>
                  </a:lnTo>
                  <a:lnTo>
                    <a:pt x="2443" y="227"/>
                  </a:lnTo>
                  <a:lnTo>
                    <a:pt x="2450" y="226"/>
                  </a:lnTo>
                  <a:lnTo>
                    <a:pt x="2457" y="224"/>
                  </a:lnTo>
                  <a:lnTo>
                    <a:pt x="2463" y="224"/>
                  </a:lnTo>
                  <a:lnTo>
                    <a:pt x="2469" y="220"/>
                  </a:lnTo>
                  <a:lnTo>
                    <a:pt x="2473" y="216"/>
                  </a:lnTo>
                  <a:lnTo>
                    <a:pt x="2479" y="206"/>
                  </a:lnTo>
                  <a:lnTo>
                    <a:pt x="2485" y="190"/>
                  </a:lnTo>
                  <a:lnTo>
                    <a:pt x="2500" y="166"/>
                  </a:lnTo>
                  <a:lnTo>
                    <a:pt x="2513" y="149"/>
                  </a:lnTo>
                  <a:lnTo>
                    <a:pt x="2521" y="138"/>
                  </a:lnTo>
                  <a:lnTo>
                    <a:pt x="2533" y="130"/>
                  </a:lnTo>
                  <a:lnTo>
                    <a:pt x="2537" y="131"/>
                  </a:lnTo>
                  <a:lnTo>
                    <a:pt x="2551" y="138"/>
                  </a:lnTo>
                  <a:lnTo>
                    <a:pt x="2559" y="137"/>
                  </a:lnTo>
                  <a:lnTo>
                    <a:pt x="2557" y="124"/>
                  </a:lnTo>
                  <a:lnTo>
                    <a:pt x="2556" y="119"/>
                  </a:lnTo>
                  <a:lnTo>
                    <a:pt x="2562" y="107"/>
                  </a:lnTo>
                  <a:lnTo>
                    <a:pt x="2566" y="90"/>
                  </a:lnTo>
                  <a:lnTo>
                    <a:pt x="2567" y="57"/>
                  </a:lnTo>
                  <a:lnTo>
                    <a:pt x="2568" y="51"/>
                  </a:lnTo>
                  <a:lnTo>
                    <a:pt x="2570" y="44"/>
                  </a:lnTo>
                  <a:lnTo>
                    <a:pt x="2577" y="38"/>
                  </a:lnTo>
                  <a:lnTo>
                    <a:pt x="2537" y="36"/>
                  </a:lnTo>
                  <a:lnTo>
                    <a:pt x="2499" y="36"/>
                  </a:lnTo>
                  <a:lnTo>
                    <a:pt x="2494" y="43"/>
                  </a:lnTo>
                  <a:lnTo>
                    <a:pt x="2459" y="46"/>
                  </a:lnTo>
                  <a:lnTo>
                    <a:pt x="2284" y="49"/>
                  </a:lnTo>
                  <a:lnTo>
                    <a:pt x="2193" y="51"/>
                  </a:lnTo>
                  <a:lnTo>
                    <a:pt x="2127" y="52"/>
                  </a:lnTo>
                  <a:lnTo>
                    <a:pt x="2104" y="51"/>
                  </a:lnTo>
                  <a:lnTo>
                    <a:pt x="2096" y="49"/>
                  </a:lnTo>
                  <a:lnTo>
                    <a:pt x="2088" y="50"/>
                  </a:lnTo>
                  <a:lnTo>
                    <a:pt x="2025" y="51"/>
                  </a:lnTo>
                  <a:lnTo>
                    <a:pt x="1984" y="51"/>
                  </a:lnTo>
                  <a:lnTo>
                    <a:pt x="1979" y="57"/>
                  </a:lnTo>
                  <a:lnTo>
                    <a:pt x="1972" y="57"/>
                  </a:lnTo>
                  <a:lnTo>
                    <a:pt x="1830" y="53"/>
                  </a:lnTo>
                  <a:lnTo>
                    <a:pt x="1825" y="55"/>
                  </a:lnTo>
                  <a:lnTo>
                    <a:pt x="1815" y="54"/>
                  </a:lnTo>
                  <a:lnTo>
                    <a:pt x="1802" y="53"/>
                  </a:lnTo>
                  <a:lnTo>
                    <a:pt x="1781" y="53"/>
                  </a:lnTo>
                  <a:lnTo>
                    <a:pt x="1770" y="53"/>
                  </a:lnTo>
                  <a:lnTo>
                    <a:pt x="1666" y="51"/>
                  </a:lnTo>
                  <a:lnTo>
                    <a:pt x="1608" y="46"/>
                  </a:lnTo>
                  <a:lnTo>
                    <a:pt x="1484" y="42"/>
                  </a:lnTo>
                  <a:lnTo>
                    <a:pt x="1367" y="37"/>
                  </a:lnTo>
                  <a:lnTo>
                    <a:pt x="1329" y="37"/>
                  </a:lnTo>
                  <a:lnTo>
                    <a:pt x="1201" y="25"/>
                  </a:lnTo>
                  <a:lnTo>
                    <a:pt x="1156" y="24"/>
                  </a:lnTo>
                  <a:lnTo>
                    <a:pt x="1132" y="24"/>
                  </a:lnTo>
                  <a:lnTo>
                    <a:pt x="991" y="24"/>
                  </a:lnTo>
                  <a:lnTo>
                    <a:pt x="981" y="23"/>
                  </a:lnTo>
                  <a:lnTo>
                    <a:pt x="961" y="23"/>
                  </a:lnTo>
                  <a:lnTo>
                    <a:pt x="955" y="22"/>
                  </a:lnTo>
                  <a:lnTo>
                    <a:pt x="897" y="19"/>
                  </a:lnTo>
                  <a:lnTo>
                    <a:pt x="760" y="19"/>
                  </a:lnTo>
                  <a:lnTo>
                    <a:pt x="760" y="7"/>
                  </a:lnTo>
                  <a:lnTo>
                    <a:pt x="700" y="0"/>
                  </a:lnTo>
                  <a:lnTo>
                    <a:pt x="696" y="3"/>
                  </a:lnTo>
                  <a:lnTo>
                    <a:pt x="702" y="29"/>
                  </a:lnTo>
                  <a:lnTo>
                    <a:pt x="704" y="44"/>
                  </a:lnTo>
                  <a:lnTo>
                    <a:pt x="703" y="61"/>
                  </a:lnTo>
                  <a:lnTo>
                    <a:pt x="700" y="80"/>
                  </a:lnTo>
                  <a:lnTo>
                    <a:pt x="700" y="95"/>
                  </a:lnTo>
                  <a:lnTo>
                    <a:pt x="707" y="101"/>
                  </a:lnTo>
                  <a:lnTo>
                    <a:pt x="722" y="124"/>
                  </a:lnTo>
                  <a:lnTo>
                    <a:pt x="729" y="156"/>
                  </a:lnTo>
                  <a:lnTo>
                    <a:pt x="732" y="176"/>
                  </a:lnTo>
                  <a:lnTo>
                    <a:pt x="736" y="196"/>
                  </a:lnTo>
                  <a:lnTo>
                    <a:pt x="735" y="210"/>
                  </a:lnTo>
                  <a:lnTo>
                    <a:pt x="713" y="237"/>
                  </a:lnTo>
                  <a:lnTo>
                    <a:pt x="707" y="242"/>
                  </a:lnTo>
                  <a:lnTo>
                    <a:pt x="696" y="240"/>
                  </a:lnTo>
                  <a:lnTo>
                    <a:pt x="707" y="234"/>
                  </a:lnTo>
                  <a:lnTo>
                    <a:pt x="727" y="215"/>
                  </a:lnTo>
                  <a:lnTo>
                    <a:pt x="732" y="202"/>
                  </a:lnTo>
                  <a:lnTo>
                    <a:pt x="727" y="195"/>
                  </a:lnTo>
                  <a:lnTo>
                    <a:pt x="727" y="183"/>
                  </a:lnTo>
                  <a:lnTo>
                    <a:pt x="724" y="151"/>
                  </a:lnTo>
                  <a:lnTo>
                    <a:pt x="713" y="122"/>
                  </a:lnTo>
                  <a:lnTo>
                    <a:pt x="702" y="108"/>
                  </a:lnTo>
                  <a:lnTo>
                    <a:pt x="697" y="101"/>
                  </a:lnTo>
                  <a:lnTo>
                    <a:pt x="686" y="123"/>
                  </a:lnTo>
                  <a:lnTo>
                    <a:pt x="688" y="137"/>
                  </a:lnTo>
                  <a:lnTo>
                    <a:pt x="687" y="156"/>
                  </a:lnTo>
                  <a:lnTo>
                    <a:pt x="680" y="153"/>
                  </a:lnTo>
                  <a:lnTo>
                    <a:pt x="683" y="134"/>
                  </a:lnTo>
                  <a:lnTo>
                    <a:pt x="677" y="126"/>
                  </a:lnTo>
                  <a:lnTo>
                    <a:pt x="676" y="120"/>
                  </a:lnTo>
                  <a:lnTo>
                    <a:pt x="683" y="112"/>
                  </a:lnTo>
                  <a:lnTo>
                    <a:pt x="689" y="101"/>
                  </a:lnTo>
                  <a:lnTo>
                    <a:pt x="692" y="78"/>
                  </a:lnTo>
                  <a:lnTo>
                    <a:pt x="698" y="66"/>
                  </a:lnTo>
                  <a:lnTo>
                    <a:pt x="652" y="65"/>
                  </a:lnTo>
                  <a:lnTo>
                    <a:pt x="541" y="59"/>
                  </a:lnTo>
                  <a:lnTo>
                    <a:pt x="322" y="46"/>
                  </a:lnTo>
                  <a:lnTo>
                    <a:pt x="301" y="47"/>
                  </a:lnTo>
                  <a:lnTo>
                    <a:pt x="286" y="62"/>
                  </a:lnTo>
                  <a:lnTo>
                    <a:pt x="281" y="65"/>
                  </a:lnTo>
                  <a:lnTo>
                    <a:pt x="276" y="59"/>
                  </a:lnTo>
                  <a:lnTo>
                    <a:pt x="280" y="47"/>
                  </a:lnTo>
                  <a:lnTo>
                    <a:pt x="263" y="46"/>
                  </a:lnTo>
                  <a:lnTo>
                    <a:pt x="267" y="53"/>
                  </a:lnTo>
                  <a:lnTo>
                    <a:pt x="267" y="61"/>
                  </a:lnTo>
                  <a:lnTo>
                    <a:pt x="258" y="68"/>
                  </a:lnTo>
                  <a:lnTo>
                    <a:pt x="265" y="83"/>
                  </a:lnTo>
                  <a:lnTo>
                    <a:pt x="268" y="96"/>
                  </a:lnTo>
                  <a:lnTo>
                    <a:pt x="267" y="102"/>
                  </a:lnTo>
                  <a:lnTo>
                    <a:pt x="261" y="107"/>
                  </a:lnTo>
                  <a:lnTo>
                    <a:pt x="245" y="102"/>
                  </a:lnTo>
                  <a:lnTo>
                    <a:pt x="239" y="106"/>
                  </a:lnTo>
                  <a:lnTo>
                    <a:pt x="238" y="112"/>
                  </a:lnTo>
                  <a:lnTo>
                    <a:pt x="241" y="118"/>
                  </a:lnTo>
                  <a:lnTo>
                    <a:pt x="253" y="127"/>
                  </a:lnTo>
                  <a:lnTo>
                    <a:pt x="258" y="125"/>
                  </a:lnTo>
                  <a:lnTo>
                    <a:pt x="260" y="131"/>
                  </a:lnTo>
                  <a:lnTo>
                    <a:pt x="259" y="137"/>
                  </a:lnTo>
                  <a:lnTo>
                    <a:pt x="248" y="140"/>
                  </a:lnTo>
                  <a:lnTo>
                    <a:pt x="234" y="141"/>
                  </a:lnTo>
                  <a:lnTo>
                    <a:pt x="215" y="137"/>
                  </a:lnTo>
                  <a:lnTo>
                    <a:pt x="209" y="143"/>
                  </a:lnTo>
                  <a:lnTo>
                    <a:pt x="219" y="151"/>
                  </a:lnTo>
                  <a:lnTo>
                    <a:pt x="237" y="171"/>
                  </a:lnTo>
                  <a:lnTo>
                    <a:pt x="239" y="180"/>
                  </a:lnTo>
                  <a:lnTo>
                    <a:pt x="225" y="191"/>
                  </a:lnTo>
                  <a:lnTo>
                    <a:pt x="216" y="194"/>
                  </a:lnTo>
                  <a:lnTo>
                    <a:pt x="212" y="200"/>
                  </a:lnTo>
                  <a:lnTo>
                    <a:pt x="209" y="208"/>
                  </a:lnTo>
                  <a:lnTo>
                    <a:pt x="203" y="214"/>
                  </a:lnTo>
                  <a:lnTo>
                    <a:pt x="198" y="225"/>
                  </a:lnTo>
                  <a:lnTo>
                    <a:pt x="198" y="233"/>
                  </a:lnTo>
                  <a:lnTo>
                    <a:pt x="199" y="238"/>
                  </a:lnTo>
                  <a:lnTo>
                    <a:pt x="205" y="248"/>
                  </a:lnTo>
                  <a:lnTo>
                    <a:pt x="214" y="256"/>
                  </a:lnTo>
                  <a:lnTo>
                    <a:pt x="219" y="264"/>
                  </a:lnTo>
                  <a:lnTo>
                    <a:pt x="217" y="274"/>
                  </a:lnTo>
                  <a:lnTo>
                    <a:pt x="210" y="273"/>
                  </a:lnTo>
                  <a:lnTo>
                    <a:pt x="200" y="264"/>
                  </a:lnTo>
                  <a:lnTo>
                    <a:pt x="190" y="263"/>
                  </a:lnTo>
                  <a:lnTo>
                    <a:pt x="182" y="273"/>
                  </a:lnTo>
                  <a:lnTo>
                    <a:pt x="185" y="281"/>
                  </a:lnTo>
                  <a:lnTo>
                    <a:pt x="192" y="285"/>
                  </a:lnTo>
                  <a:lnTo>
                    <a:pt x="200" y="287"/>
                  </a:lnTo>
                  <a:lnTo>
                    <a:pt x="198" y="296"/>
                  </a:lnTo>
                  <a:lnTo>
                    <a:pt x="190" y="300"/>
                  </a:lnTo>
                  <a:lnTo>
                    <a:pt x="182" y="298"/>
                  </a:lnTo>
                  <a:lnTo>
                    <a:pt x="177" y="300"/>
                  </a:lnTo>
                  <a:lnTo>
                    <a:pt x="169" y="312"/>
                  </a:lnTo>
                  <a:lnTo>
                    <a:pt x="160" y="318"/>
                  </a:lnTo>
                  <a:lnTo>
                    <a:pt x="148" y="322"/>
                  </a:lnTo>
                  <a:lnTo>
                    <a:pt x="140" y="317"/>
                  </a:lnTo>
                  <a:lnTo>
                    <a:pt x="135" y="318"/>
                  </a:lnTo>
                  <a:lnTo>
                    <a:pt x="129" y="320"/>
                  </a:lnTo>
                  <a:lnTo>
                    <a:pt x="124" y="325"/>
                  </a:lnTo>
                  <a:lnTo>
                    <a:pt x="122" y="334"/>
                  </a:lnTo>
                  <a:lnTo>
                    <a:pt x="123" y="342"/>
                  </a:lnTo>
                  <a:lnTo>
                    <a:pt x="137" y="353"/>
                  </a:lnTo>
                  <a:lnTo>
                    <a:pt x="146" y="348"/>
                  </a:lnTo>
                  <a:lnTo>
                    <a:pt x="153" y="355"/>
                  </a:lnTo>
                  <a:lnTo>
                    <a:pt x="151" y="361"/>
                  </a:lnTo>
                  <a:lnTo>
                    <a:pt x="146" y="366"/>
                  </a:lnTo>
                  <a:lnTo>
                    <a:pt x="136" y="370"/>
                  </a:lnTo>
                  <a:lnTo>
                    <a:pt x="121" y="371"/>
                  </a:lnTo>
                  <a:lnTo>
                    <a:pt x="118" y="379"/>
                  </a:lnTo>
                  <a:lnTo>
                    <a:pt x="121" y="386"/>
                  </a:lnTo>
                  <a:lnTo>
                    <a:pt x="136" y="394"/>
                  </a:lnTo>
                  <a:lnTo>
                    <a:pt x="136" y="403"/>
                  </a:lnTo>
                  <a:lnTo>
                    <a:pt x="131" y="406"/>
                  </a:lnTo>
                  <a:lnTo>
                    <a:pt x="121" y="403"/>
                  </a:lnTo>
                  <a:lnTo>
                    <a:pt x="117" y="393"/>
                  </a:lnTo>
                  <a:lnTo>
                    <a:pt x="112" y="388"/>
                  </a:lnTo>
                  <a:lnTo>
                    <a:pt x="102" y="388"/>
                  </a:lnTo>
                  <a:lnTo>
                    <a:pt x="95" y="394"/>
                  </a:lnTo>
                  <a:lnTo>
                    <a:pt x="91" y="404"/>
                  </a:lnTo>
                  <a:lnTo>
                    <a:pt x="93" y="413"/>
                  </a:lnTo>
                  <a:lnTo>
                    <a:pt x="99" y="422"/>
                  </a:lnTo>
                  <a:lnTo>
                    <a:pt x="103" y="430"/>
                  </a:lnTo>
                  <a:lnTo>
                    <a:pt x="101" y="439"/>
                  </a:lnTo>
                  <a:lnTo>
                    <a:pt x="92" y="440"/>
                  </a:lnTo>
                  <a:lnTo>
                    <a:pt x="90" y="448"/>
                  </a:lnTo>
                  <a:lnTo>
                    <a:pt x="82" y="443"/>
                  </a:lnTo>
                  <a:lnTo>
                    <a:pt x="82" y="434"/>
                  </a:lnTo>
                  <a:lnTo>
                    <a:pt x="82" y="429"/>
                  </a:lnTo>
                  <a:lnTo>
                    <a:pt x="83" y="421"/>
                  </a:lnTo>
                  <a:lnTo>
                    <a:pt x="80" y="415"/>
                  </a:lnTo>
                  <a:lnTo>
                    <a:pt x="73" y="413"/>
                  </a:lnTo>
                  <a:lnTo>
                    <a:pt x="67" y="418"/>
                  </a:lnTo>
                  <a:lnTo>
                    <a:pt x="66" y="427"/>
                  </a:lnTo>
                  <a:lnTo>
                    <a:pt x="61" y="434"/>
                  </a:lnTo>
                  <a:lnTo>
                    <a:pt x="53" y="439"/>
                  </a:lnTo>
                  <a:lnTo>
                    <a:pt x="49" y="447"/>
                  </a:lnTo>
                  <a:lnTo>
                    <a:pt x="53" y="454"/>
                  </a:lnTo>
                  <a:lnTo>
                    <a:pt x="63" y="454"/>
                  </a:lnTo>
                  <a:lnTo>
                    <a:pt x="60" y="448"/>
                  </a:lnTo>
                  <a:lnTo>
                    <a:pt x="65" y="438"/>
                  </a:lnTo>
                  <a:lnTo>
                    <a:pt x="74" y="446"/>
                  </a:lnTo>
                  <a:lnTo>
                    <a:pt x="80" y="453"/>
                  </a:lnTo>
                  <a:lnTo>
                    <a:pt x="71" y="466"/>
                  </a:lnTo>
                  <a:lnTo>
                    <a:pt x="70" y="476"/>
                  </a:lnTo>
                  <a:lnTo>
                    <a:pt x="70" y="483"/>
                  </a:lnTo>
                  <a:lnTo>
                    <a:pt x="59" y="481"/>
                  </a:lnTo>
                  <a:lnTo>
                    <a:pt x="52" y="488"/>
                  </a:lnTo>
                  <a:lnTo>
                    <a:pt x="56" y="499"/>
                  </a:lnTo>
                  <a:lnTo>
                    <a:pt x="60" y="501"/>
                  </a:lnTo>
                  <a:lnTo>
                    <a:pt x="70" y="499"/>
                  </a:lnTo>
                  <a:lnTo>
                    <a:pt x="73" y="503"/>
                  </a:lnTo>
                  <a:lnTo>
                    <a:pt x="77" y="513"/>
                  </a:lnTo>
                  <a:lnTo>
                    <a:pt x="72" y="515"/>
                  </a:lnTo>
                  <a:lnTo>
                    <a:pt x="69" y="519"/>
                  </a:lnTo>
                  <a:lnTo>
                    <a:pt x="63" y="522"/>
                  </a:lnTo>
                  <a:lnTo>
                    <a:pt x="66" y="529"/>
                  </a:lnTo>
                  <a:lnTo>
                    <a:pt x="75" y="536"/>
                  </a:lnTo>
                  <a:lnTo>
                    <a:pt x="77" y="542"/>
                  </a:lnTo>
                  <a:lnTo>
                    <a:pt x="73" y="547"/>
                  </a:lnTo>
                  <a:lnTo>
                    <a:pt x="69" y="549"/>
                  </a:lnTo>
                  <a:lnTo>
                    <a:pt x="59" y="546"/>
                  </a:lnTo>
                  <a:lnTo>
                    <a:pt x="53" y="544"/>
                  </a:lnTo>
                  <a:lnTo>
                    <a:pt x="44" y="550"/>
                  </a:lnTo>
                  <a:lnTo>
                    <a:pt x="37" y="575"/>
                  </a:lnTo>
                  <a:lnTo>
                    <a:pt x="28" y="581"/>
                  </a:lnTo>
                  <a:lnTo>
                    <a:pt x="8" y="574"/>
                  </a:lnTo>
                  <a:lnTo>
                    <a:pt x="0" y="586"/>
                  </a:lnTo>
                  <a:lnTo>
                    <a:pt x="94" y="596"/>
                  </a:lnTo>
                  <a:lnTo>
                    <a:pt x="514" y="620"/>
                  </a:lnTo>
                  <a:lnTo>
                    <a:pt x="634" y="625"/>
                  </a:lnTo>
                  <a:lnTo>
                    <a:pt x="633" y="598"/>
                  </a:lnTo>
                  <a:lnTo>
                    <a:pt x="623" y="601"/>
                  </a:lnTo>
                  <a:lnTo>
                    <a:pt x="620" y="594"/>
                  </a:lnTo>
                  <a:lnTo>
                    <a:pt x="636" y="596"/>
                  </a:lnTo>
                  <a:lnTo>
                    <a:pt x="641" y="606"/>
                  </a:lnTo>
                  <a:lnTo>
                    <a:pt x="638" y="620"/>
                  </a:lnTo>
                  <a:lnTo>
                    <a:pt x="937" y="635"/>
                  </a:lnTo>
                  <a:lnTo>
                    <a:pt x="1358" y="648"/>
                  </a:lnTo>
                  <a:lnTo>
                    <a:pt x="1410" y="649"/>
                  </a:lnTo>
                  <a:lnTo>
                    <a:pt x="1459" y="650"/>
                  </a:lnTo>
                  <a:lnTo>
                    <a:pt x="1459" y="650"/>
                  </a:lnTo>
                  <a:lnTo>
                    <a:pt x="1459" y="65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Freeform 7">
              <a:extLst>
                <a:ext uri="{FF2B5EF4-FFF2-40B4-BE49-F238E27FC236}">
                  <a16:creationId xmlns:a16="http://schemas.microsoft.com/office/drawing/2014/main" id="{000D1358-9295-1016-5AA4-0166AA309CB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8492259" y="4949297"/>
              <a:ext cx="3919537" cy="3776663"/>
            </a:xfrm>
            <a:custGeom>
              <a:avLst/>
              <a:gdLst>
                <a:gd name="T0" fmla="*/ 2046 w 2469"/>
                <a:gd name="T1" fmla="*/ 2302 h 2379"/>
                <a:gd name="T2" fmla="*/ 2076 w 2469"/>
                <a:gd name="T3" fmla="*/ 2290 h 2379"/>
                <a:gd name="T4" fmla="*/ 2082 w 2469"/>
                <a:gd name="T5" fmla="*/ 2330 h 2379"/>
                <a:gd name="T6" fmla="*/ 2146 w 2469"/>
                <a:gd name="T7" fmla="*/ 2306 h 2379"/>
                <a:gd name="T8" fmla="*/ 2261 w 2469"/>
                <a:gd name="T9" fmla="*/ 2255 h 2379"/>
                <a:gd name="T10" fmla="*/ 2329 w 2469"/>
                <a:gd name="T11" fmla="*/ 2198 h 2379"/>
                <a:gd name="T12" fmla="*/ 2392 w 2469"/>
                <a:gd name="T13" fmla="*/ 2034 h 2379"/>
                <a:gd name="T14" fmla="*/ 2468 w 2469"/>
                <a:gd name="T15" fmla="*/ 1532 h 2379"/>
                <a:gd name="T16" fmla="*/ 2261 w 2469"/>
                <a:gd name="T17" fmla="*/ 1027 h 2379"/>
                <a:gd name="T18" fmla="*/ 2119 w 2469"/>
                <a:gd name="T19" fmla="*/ 664 h 2379"/>
                <a:gd name="T20" fmla="*/ 1970 w 2469"/>
                <a:gd name="T21" fmla="*/ 215 h 2379"/>
                <a:gd name="T22" fmla="*/ 1905 w 2469"/>
                <a:gd name="T23" fmla="*/ 107 h 2379"/>
                <a:gd name="T24" fmla="*/ 1793 w 2469"/>
                <a:gd name="T25" fmla="*/ 73 h 2379"/>
                <a:gd name="T26" fmla="*/ 1775 w 2469"/>
                <a:gd name="T27" fmla="*/ 185 h 2379"/>
                <a:gd name="T28" fmla="*/ 1717 w 2469"/>
                <a:gd name="T29" fmla="*/ 224 h 2379"/>
                <a:gd name="T30" fmla="*/ 843 w 2469"/>
                <a:gd name="T31" fmla="*/ 52 h 2379"/>
                <a:gd name="T32" fmla="*/ 38 w 2469"/>
                <a:gd name="T33" fmla="*/ 104 h 2379"/>
                <a:gd name="T34" fmla="*/ 36 w 2469"/>
                <a:gd name="T35" fmla="*/ 251 h 2379"/>
                <a:gd name="T36" fmla="*/ 143 w 2469"/>
                <a:gd name="T37" fmla="*/ 183 h 2379"/>
                <a:gd name="T38" fmla="*/ 203 w 2469"/>
                <a:gd name="T39" fmla="*/ 163 h 2379"/>
                <a:gd name="T40" fmla="*/ 135 w 2469"/>
                <a:gd name="T41" fmla="*/ 246 h 2379"/>
                <a:gd name="T42" fmla="*/ 370 w 2469"/>
                <a:gd name="T43" fmla="*/ 193 h 2379"/>
                <a:gd name="T44" fmla="*/ 479 w 2469"/>
                <a:gd name="T45" fmla="*/ 238 h 2379"/>
                <a:gd name="T46" fmla="*/ 357 w 2469"/>
                <a:gd name="T47" fmla="*/ 225 h 2379"/>
                <a:gd name="T48" fmla="*/ 568 w 2469"/>
                <a:gd name="T49" fmla="*/ 296 h 2379"/>
                <a:gd name="T50" fmla="*/ 644 w 2469"/>
                <a:gd name="T51" fmla="*/ 263 h 2379"/>
                <a:gd name="T52" fmla="*/ 662 w 2469"/>
                <a:gd name="T53" fmla="*/ 349 h 2379"/>
                <a:gd name="T54" fmla="*/ 656 w 2469"/>
                <a:gd name="T55" fmla="*/ 363 h 2379"/>
                <a:gd name="T56" fmla="*/ 695 w 2469"/>
                <a:gd name="T57" fmla="*/ 405 h 2379"/>
                <a:gd name="T58" fmla="*/ 706 w 2469"/>
                <a:gd name="T59" fmla="*/ 497 h 2379"/>
                <a:gd name="T60" fmla="*/ 831 w 2469"/>
                <a:gd name="T61" fmla="*/ 481 h 2379"/>
                <a:gd name="T62" fmla="*/ 970 w 2469"/>
                <a:gd name="T63" fmla="*/ 426 h 2379"/>
                <a:gd name="T64" fmla="*/ 1028 w 2469"/>
                <a:gd name="T65" fmla="*/ 397 h 2379"/>
                <a:gd name="T66" fmla="*/ 1070 w 2469"/>
                <a:gd name="T67" fmla="*/ 354 h 2379"/>
                <a:gd name="T68" fmla="*/ 1162 w 2469"/>
                <a:gd name="T69" fmla="*/ 363 h 2379"/>
                <a:gd name="T70" fmla="*/ 1280 w 2469"/>
                <a:gd name="T71" fmla="*/ 459 h 2379"/>
                <a:gd name="T72" fmla="*/ 1348 w 2469"/>
                <a:gd name="T73" fmla="*/ 566 h 2379"/>
                <a:gd name="T74" fmla="*/ 1447 w 2469"/>
                <a:gd name="T75" fmla="*/ 663 h 2379"/>
                <a:gd name="T76" fmla="*/ 1534 w 2469"/>
                <a:gd name="T77" fmla="*/ 705 h 2379"/>
                <a:gd name="T78" fmla="*/ 1568 w 2469"/>
                <a:gd name="T79" fmla="*/ 829 h 2379"/>
                <a:gd name="T80" fmla="*/ 1583 w 2469"/>
                <a:gd name="T81" fmla="*/ 928 h 2379"/>
                <a:gd name="T82" fmla="*/ 1541 w 2469"/>
                <a:gd name="T83" fmla="*/ 1138 h 2379"/>
                <a:gd name="T84" fmla="*/ 1614 w 2469"/>
                <a:gd name="T85" fmla="*/ 1185 h 2379"/>
                <a:gd name="T86" fmla="*/ 1625 w 2469"/>
                <a:gd name="T87" fmla="*/ 1172 h 2379"/>
                <a:gd name="T88" fmla="*/ 1639 w 2469"/>
                <a:gd name="T89" fmla="*/ 1232 h 2379"/>
                <a:gd name="T90" fmla="*/ 1650 w 2469"/>
                <a:gd name="T91" fmla="*/ 1421 h 2379"/>
                <a:gd name="T92" fmla="*/ 1808 w 2469"/>
                <a:gd name="T93" fmla="*/ 1488 h 2379"/>
                <a:gd name="T94" fmla="*/ 1731 w 2469"/>
                <a:gd name="T95" fmla="*/ 1601 h 2379"/>
                <a:gd name="T96" fmla="*/ 1905 w 2469"/>
                <a:gd name="T97" fmla="*/ 1863 h 2379"/>
                <a:gd name="T98" fmla="*/ 2093 w 2469"/>
                <a:gd name="T99" fmla="*/ 2018 h 2379"/>
                <a:gd name="T100" fmla="*/ 2229 w 2469"/>
                <a:gd name="T101" fmla="*/ 2141 h 2379"/>
                <a:gd name="T102" fmla="*/ 2299 w 2469"/>
                <a:gd name="T103" fmla="*/ 2222 h 2379"/>
                <a:gd name="T104" fmla="*/ 1944 w 2469"/>
                <a:gd name="T105" fmla="*/ 2325 h 2379"/>
                <a:gd name="T106" fmla="*/ 1796 w 2469"/>
                <a:gd name="T107" fmla="*/ 2379 h 2379"/>
                <a:gd name="T108" fmla="*/ 1905 w 2469"/>
                <a:gd name="T109" fmla="*/ 2369 h 2379"/>
                <a:gd name="T110" fmla="*/ 1932 w 2469"/>
                <a:gd name="T111" fmla="*/ 2373 h 2379"/>
                <a:gd name="T112" fmla="*/ 1980 w 2469"/>
                <a:gd name="T113" fmla="*/ 2333 h 2379"/>
                <a:gd name="T114" fmla="*/ 2010 w 2469"/>
                <a:gd name="T115" fmla="*/ 2284 h 2379"/>
                <a:gd name="T116" fmla="*/ 2036 w 2469"/>
                <a:gd name="T117" fmla="*/ 2296 h 2379"/>
                <a:gd name="T118" fmla="*/ 2011 w 2469"/>
                <a:gd name="T119" fmla="*/ 2339 h 2379"/>
                <a:gd name="T120" fmla="*/ 2039 w 2469"/>
                <a:gd name="T121" fmla="*/ 2346 h 2379"/>
                <a:gd name="T122" fmla="*/ 2022 w 2469"/>
                <a:gd name="T123" fmla="*/ 2339 h 2379"/>
                <a:gd name="T124" fmla="*/ 2042 w 2469"/>
                <a:gd name="T125" fmla="*/ 2335 h 2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69" h="2379">
                  <a:moveTo>
                    <a:pt x="933" y="469"/>
                  </a:moveTo>
                  <a:lnTo>
                    <a:pt x="949" y="465"/>
                  </a:lnTo>
                  <a:lnTo>
                    <a:pt x="963" y="457"/>
                  </a:lnTo>
                  <a:lnTo>
                    <a:pt x="965" y="451"/>
                  </a:lnTo>
                  <a:lnTo>
                    <a:pt x="955" y="458"/>
                  </a:lnTo>
                  <a:lnTo>
                    <a:pt x="951" y="462"/>
                  </a:lnTo>
                  <a:lnTo>
                    <a:pt x="931" y="466"/>
                  </a:lnTo>
                  <a:lnTo>
                    <a:pt x="933" y="469"/>
                  </a:lnTo>
                  <a:lnTo>
                    <a:pt x="933" y="469"/>
                  </a:lnTo>
                  <a:lnTo>
                    <a:pt x="933" y="469"/>
                  </a:lnTo>
                  <a:close/>
                  <a:moveTo>
                    <a:pt x="2046" y="2302"/>
                  </a:moveTo>
                  <a:lnTo>
                    <a:pt x="2041" y="2295"/>
                  </a:lnTo>
                  <a:lnTo>
                    <a:pt x="2032" y="2290"/>
                  </a:lnTo>
                  <a:lnTo>
                    <a:pt x="2041" y="2299"/>
                  </a:lnTo>
                  <a:lnTo>
                    <a:pt x="2044" y="2301"/>
                  </a:lnTo>
                  <a:lnTo>
                    <a:pt x="2046" y="2302"/>
                  </a:lnTo>
                  <a:lnTo>
                    <a:pt x="2046" y="2302"/>
                  </a:lnTo>
                  <a:lnTo>
                    <a:pt x="2046" y="2302"/>
                  </a:lnTo>
                  <a:close/>
                  <a:moveTo>
                    <a:pt x="2071" y="2311"/>
                  </a:moveTo>
                  <a:lnTo>
                    <a:pt x="2068" y="2303"/>
                  </a:lnTo>
                  <a:lnTo>
                    <a:pt x="2061" y="2299"/>
                  </a:lnTo>
                  <a:lnTo>
                    <a:pt x="2061" y="2306"/>
                  </a:lnTo>
                  <a:lnTo>
                    <a:pt x="2068" y="2306"/>
                  </a:lnTo>
                  <a:lnTo>
                    <a:pt x="2071" y="2311"/>
                  </a:lnTo>
                  <a:lnTo>
                    <a:pt x="2071" y="2311"/>
                  </a:lnTo>
                  <a:lnTo>
                    <a:pt x="2071" y="2311"/>
                  </a:lnTo>
                  <a:lnTo>
                    <a:pt x="2071" y="2311"/>
                  </a:lnTo>
                  <a:close/>
                  <a:moveTo>
                    <a:pt x="2076" y="2290"/>
                  </a:moveTo>
                  <a:lnTo>
                    <a:pt x="2073" y="2287"/>
                  </a:lnTo>
                  <a:lnTo>
                    <a:pt x="2076" y="2290"/>
                  </a:lnTo>
                  <a:lnTo>
                    <a:pt x="2076" y="2290"/>
                  </a:lnTo>
                  <a:lnTo>
                    <a:pt x="2076" y="2290"/>
                  </a:lnTo>
                  <a:close/>
                  <a:moveTo>
                    <a:pt x="2071" y="2300"/>
                  </a:moveTo>
                  <a:lnTo>
                    <a:pt x="2066" y="2296"/>
                  </a:lnTo>
                  <a:lnTo>
                    <a:pt x="2071" y="2300"/>
                  </a:lnTo>
                  <a:lnTo>
                    <a:pt x="2071" y="2300"/>
                  </a:lnTo>
                  <a:lnTo>
                    <a:pt x="2071" y="2300"/>
                  </a:lnTo>
                  <a:close/>
                  <a:moveTo>
                    <a:pt x="2069" y="2327"/>
                  </a:moveTo>
                  <a:lnTo>
                    <a:pt x="2068" y="2320"/>
                  </a:lnTo>
                  <a:lnTo>
                    <a:pt x="2059" y="2314"/>
                  </a:lnTo>
                  <a:lnTo>
                    <a:pt x="2061" y="2321"/>
                  </a:lnTo>
                  <a:lnTo>
                    <a:pt x="2066" y="2325"/>
                  </a:lnTo>
                  <a:lnTo>
                    <a:pt x="2069" y="2327"/>
                  </a:lnTo>
                  <a:lnTo>
                    <a:pt x="2069" y="2327"/>
                  </a:lnTo>
                  <a:lnTo>
                    <a:pt x="2069" y="2327"/>
                  </a:lnTo>
                  <a:close/>
                  <a:moveTo>
                    <a:pt x="2079" y="2332"/>
                  </a:moveTo>
                  <a:lnTo>
                    <a:pt x="2087" y="2329"/>
                  </a:lnTo>
                  <a:lnTo>
                    <a:pt x="2082" y="2330"/>
                  </a:lnTo>
                  <a:lnTo>
                    <a:pt x="2079" y="2332"/>
                  </a:lnTo>
                  <a:lnTo>
                    <a:pt x="2079" y="2332"/>
                  </a:lnTo>
                  <a:lnTo>
                    <a:pt x="2079" y="2332"/>
                  </a:lnTo>
                  <a:close/>
                  <a:moveTo>
                    <a:pt x="2134" y="2318"/>
                  </a:moveTo>
                  <a:lnTo>
                    <a:pt x="2146" y="2317"/>
                  </a:lnTo>
                  <a:lnTo>
                    <a:pt x="2156" y="2308"/>
                  </a:lnTo>
                  <a:lnTo>
                    <a:pt x="2165" y="2306"/>
                  </a:lnTo>
                  <a:lnTo>
                    <a:pt x="2176" y="2302"/>
                  </a:lnTo>
                  <a:lnTo>
                    <a:pt x="2190" y="2291"/>
                  </a:lnTo>
                  <a:lnTo>
                    <a:pt x="2205" y="2286"/>
                  </a:lnTo>
                  <a:lnTo>
                    <a:pt x="2211" y="2277"/>
                  </a:lnTo>
                  <a:lnTo>
                    <a:pt x="2188" y="2284"/>
                  </a:lnTo>
                  <a:lnTo>
                    <a:pt x="2177" y="2291"/>
                  </a:lnTo>
                  <a:lnTo>
                    <a:pt x="2166" y="2300"/>
                  </a:lnTo>
                  <a:lnTo>
                    <a:pt x="2159" y="2298"/>
                  </a:lnTo>
                  <a:lnTo>
                    <a:pt x="2146" y="2306"/>
                  </a:lnTo>
                  <a:lnTo>
                    <a:pt x="2128" y="2311"/>
                  </a:lnTo>
                  <a:lnTo>
                    <a:pt x="2134" y="2318"/>
                  </a:lnTo>
                  <a:lnTo>
                    <a:pt x="2134" y="2318"/>
                  </a:lnTo>
                  <a:lnTo>
                    <a:pt x="2134" y="2318"/>
                  </a:lnTo>
                  <a:close/>
                  <a:moveTo>
                    <a:pt x="2244" y="2268"/>
                  </a:moveTo>
                  <a:lnTo>
                    <a:pt x="2248" y="2257"/>
                  </a:lnTo>
                  <a:lnTo>
                    <a:pt x="2239" y="2260"/>
                  </a:lnTo>
                  <a:lnTo>
                    <a:pt x="2230" y="2268"/>
                  </a:lnTo>
                  <a:lnTo>
                    <a:pt x="2244" y="2268"/>
                  </a:lnTo>
                  <a:lnTo>
                    <a:pt x="2244" y="2268"/>
                  </a:lnTo>
                  <a:lnTo>
                    <a:pt x="2244" y="2268"/>
                  </a:lnTo>
                  <a:close/>
                  <a:moveTo>
                    <a:pt x="2261" y="2255"/>
                  </a:moveTo>
                  <a:lnTo>
                    <a:pt x="2267" y="2250"/>
                  </a:lnTo>
                  <a:lnTo>
                    <a:pt x="2260" y="2255"/>
                  </a:lnTo>
                  <a:lnTo>
                    <a:pt x="2261" y="2255"/>
                  </a:lnTo>
                  <a:lnTo>
                    <a:pt x="2261" y="2255"/>
                  </a:lnTo>
                  <a:lnTo>
                    <a:pt x="2261" y="2255"/>
                  </a:lnTo>
                  <a:close/>
                  <a:moveTo>
                    <a:pt x="2272" y="2238"/>
                  </a:moveTo>
                  <a:lnTo>
                    <a:pt x="2273" y="2233"/>
                  </a:lnTo>
                  <a:lnTo>
                    <a:pt x="2272" y="2238"/>
                  </a:lnTo>
                  <a:lnTo>
                    <a:pt x="2272" y="2238"/>
                  </a:lnTo>
                  <a:lnTo>
                    <a:pt x="2272" y="2238"/>
                  </a:lnTo>
                  <a:close/>
                  <a:moveTo>
                    <a:pt x="2268" y="2248"/>
                  </a:moveTo>
                  <a:lnTo>
                    <a:pt x="2277" y="2240"/>
                  </a:lnTo>
                  <a:lnTo>
                    <a:pt x="2271" y="2245"/>
                  </a:lnTo>
                  <a:lnTo>
                    <a:pt x="2268" y="2248"/>
                  </a:lnTo>
                  <a:lnTo>
                    <a:pt x="2268" y="2248"/>
                  </a:lnTo>
                  <a:lnTo>
                    <a:pt x="2268" y="2248"/>
                  </a:lnTo>
                  <a:close/>
                  <a:moveTo>
                    <a:pt x="2285" y="2238"/>
                  </a:moveTo>
                  <a:lnTo>
                    <a:pt x="2304" y="2221"/>
                  </a:lnTo>
                  <a:lnTo>
                    <a:pt x="2317" y="2213"/>
                  </a:lnTo>
                  <a:lnTo>
                    <a:pt x="2329" y="2198"/>
                  </a:lnTo>
                  <a:lnTo>
                    <a:pt x="2341" y="2189"/>
                  </a:lnTo>
                  <a:lnTo>
                    <a:pt x="2350" y="2172"/>
                  </a:lnTo>
                  <a:lnTo>
                    <a:pt x="2371" y="2157"/>
                  </a:lnTo>
                  <a:lnTo>
                    <a:pt x="2383" y="2138"/>
                  </a:lnTo>
                  <a:lnTo>
                    <a:pt x="2402" y="2099"/>
                  </a:lnTo>
                  <a:lnTo>
                    <a:pt x="2412" y="2080"/>
                  </a:lnTo>
                  <a:lnTo>
                    <a:pt x="2426" y="2051"/>
                  </a:lnTo>
                  <a:lnTo>
                    <a:pt x="2417" y="2047"/>
                  </a:lnTo>
                  <a:lnTo>
                    <a:pt x="2412" y="2067"/>
                  </a:lnTo>
                  <a:lnTo>
                    <a:pt x="2399" y="2081"/>
                  </a:lnTo>
                  <a:lnTo>
                    <a:pt x="2391" y="2089"/>
                  </a:lnTo>
                  <a:lnTo>
                    <a:pt x="2387" y="2081"/>
                  </a:lnTo>
                  <a:lnTo>
                    <a:pt x="2384" y="2075"/>
                  </a:lnTo>
                  <a:lnTo>
                    <a:pt x="2399" y="2057"/>
                  </a:lnTo>
                  <a:lnTo>
                    <a:pt x="2393" y="2050"/>
                  </a:lnTo>
                  <a:lnTo>
                    <a:pt x="2392" y="2034"/>
                  </a:lnTo>
                  <a:lnTo>
                    <a:pt x="2385" y="2015"/>
                  </a:lnTo>
                  <a:lnTo>
                    <a:pt x="2389" y="1991"/>
                  </a:lnTo>
                  <a:lnTo>
                    <a:pt x="2400" y="1967"/>
                  </a:lnTo>
                  <a:lnTo>
                    <a:pt x="2417" y="1936"/>
                  </a:lnTo>
                  <a:lnTo>
                    <a:pt x="2415" y="1932"/>
                  </a:lnTo>
                  <a:lnTo>
                    <a:pt x="2430" y="1918"/>
                  </a:lnTo>
                  <a:lnTo>
                    <a:pt x="2442" y="1915"/>
                  </a:lnTo>
                  <a:lnTo>
                    <a:pt x="2451" y="1912"/>
                  </a:lnTo>
                  <a:lnTo>
                    <a:pt x="2455" y="1888"/>
                  </a:lnTo>
                  <a:lnTo>
                    <a:pt x="2454" y="1852"/>
                  </a:lnTo>
                  <a:lnTo>
                    <a:pt x="2451" y="1820"/>
                  </a:lnTo>
                  <a:lnTo>
                    <a:pt x="2456" y="1757"/>
                  </a:lnTo>
                  <a:lnTo>
                    <a:pt x="2463" y="1683"/>
                  </a:lnTo>
                  <a:lnTo>
                    <a:pt x="2468" y="1608"/>
                  </a:lnTo>
                  <a:lnTo>
                    <a:pt x="2469" y="1562"/>
                  </a:lnTo>
                  <a:lnTo>
                    <a:pt x="2468" y="1532"/>
                  </a:lnTo>
                  <a:lnTo>
                    <a:pt x="2452" y="1481"/>
                  </a:lnTo>
                  <a:lnTo>
                    <a:pt x="2441" y="1447"/>
                  </a:lnTo>
                  <a:lnTo>
                    <a:pt x="2429" y="1422"/>
                  </a:lnTo>
                  <a:lnTo>
                    <a:pt x="2420" y="1396"/>
                  </a:lnTo>
                  <a:lnTo>
                    <a:pt x="2418" y="1390"/>
                  </a:lnTo>
                  <a:lnTo>
                    <a:pt x="2405" y="1366"/>
                  </a:lnTo>
                  <a:lnTo>
                    <a:pt x="2388" y="1327"/>
                  </a:lnTo>
                  <a:lnTo>
                    <a:pt x="2371" y="1291"/>
                  </a:lnTo>
                  <a:lnTo>
                    <a:pt x="2356" y="1244"/>
                  </a:lnTo>
                  <a:lnTo>
                    <a:pt x="2346" y="1221"/>
                  </a:lnTo>
                  <a:lnTo>
                    <a:pt x="2337" y="1194"/>
                  </a:lnTo>
                  <a:lnTo>
                    <a:pt x="2302" y="1127"/>
                  </a:lnTo>
                  <a:lnTo>
                    <a:pt x="2292" y="1110"/>
                  </a:lnTo>
                  <a:lnTo>
                    <a:pt x="2276" y="1076"/>
                  </a:lnTo>
                  <a:lnTo>
                    <a:pt x="2268" y="1054"/>
                  </a:lnTo>
                  <a:lnTo>
                    <a:pt x="2261" y="1027"/>
                  </a:lnTo>
                  <a:lnTo>
                    <a:pt x="2259" y="1017"/>
                  </a:lnTo>
                  <a:lnTo>
                    <a:pt x="2256" y="973"/>
                  </a:lnTo>
                  <a:lnTo>
                    <a:pt x="2256" y="965"/>
                  </a:lnTo>
                  <a:lnTo>
                    <a:pt x="2258" y="949"/>
                  </a:lnTo>
                  <a:lnTo>
                    <a:pt x="2268" y="941"/>
                  </a:lnTo>
                  <a:lnTo>
                    <a:pt x="2280" y="932"/>
                  </a:lnTo>
                  <a:lnTo>
                    <a:pt x="2267" y="905"/>
                  </a:lnTo>
                  <a:lnTo>
                    <a:pt x="2263" y="885"/>
                  </a:lnTo>
                  <a:lnTo>
                    <a:pt x="2248" y="868"/>
                  </a:lnTo>
                  <a:lnTo>
                    <a:pt x="2236" y="850"/>
                  </a:lnTo>
                  <a:lnTo>
                    <a:pt x="2215" y="823"/>
                  </a:lnTo>
                  <a:lnTo>
                    <a:pt x="2168" y="750"/>
                  </a:lnTo>
                  <a:lnTo>
                    <a:pt x="2154" y="728"/>
                  </a:lnTo>
                  <a:lnTo>
                    <a:pt x="2146" y="710"/>
                  </a:lnTo>
                  <a:lnTo>
                    <a:pt x="2135" y="696"/>
                  </a:lnTo>
                  <a:lnTo>
                    <a:pt x="2119" y="664"/>
                  </a:lnTo>
                  <a:lnTo>
                    <a:pt x="2100" y="626"/>
                  </a:lnTo>
                  <a:lnTo>
                    <a:pt x="2090" y="607"/>
                  </a:lnTo>
                  <a:lnTo>
                    <a:pt x="2087" y="596"/>
                  </a:lnTo>
                  <a:lnTo>
                    <a:pt x="2063" y="543"/>
                  </a:lnTo>
                  <a:lnTo>
                    <a:pt x="2056" y="530"/>
                  </a:lnTo>
                  <a:lnTo>
                    <a:pt x="2038" y="483"/>
                  </a:lnTo>
                  <a:lnTo>
                    <a:pt x="2027" y="454"/>
                  </a:lnTo>
                  <a:lnTo>
                    <a:pt x="2017" y="405"/>
                  </a:lnTo>
                  <a:lnTo>
                    <a:pt x="2013" y="399"/>
                  </a:lnTo>
                  <a:lnTo>
                    <a:pt x="2005" y="374"/>
                  </a:lnTo>
                  <a:lnTo>
                    <a:pt x="1992" y="324"/>
                  </a:lnTo>
                  <a:lnTo>
                    <a:pt x="1987" y="299"/>
                  </a:lnTo>
                  <a:lnTo>
                    <a:pt x="1977" y="265"/>
                  </a:lnTo>
                  <a:lnTo>
                    <a:pt x="1978" y="260"/>
                  </a:lnTo>
                  <a:lnTo>
                    <a:pt x="1975" y="225"/>
                  </a:lnTo>
                  <a:lnTo>
                    <a:pt x="1970" y="215"/>
                  </a:lnTo>
                  <a:lnTo>
                    <a:pt x="1968" y="190"/>
                  </a:lnTo>
                  <a:lnTo>
                    <a:pt x="1963" y="192"/>
                  </a:lnTo>
                  <a:lnTo>
                    <a:pt x="1949" y="177"/>
                  </a:lnTo>
                  <a:lnTo>
                    <a:pt x="1961" y="180"/>
                  </a:lnTo>
                  <a:lnTo>
                    <a:pt x="1958" y="168"/>
                  </a:lnTo>
                  <a:lnTo>
                    <a:pt x="1957" y="156"/>
                  </a:lnTo>
                  <a:lnTo>
                    <a:pt x="1960" y="133"/>
                  </a:lnTo>
                  <a:lnTo>
                    <a:pt x="1961" y="114"/>
                  </a:lnTo>
                  <a:lnTo>
                    <a:pt x="1956" y="110"/>
                  </a:lnTo>
                  <a:lnTo>
                    <a:pt x="1946" y="112"/>
                  </a:lnTo>
                  <a:lnTo>
                    <a:pt x="1939" y="106"/>
                  </a:lnTo>
                  <a:lnTo>
                    <a:pt x="1929" y="107"/>
                  </a:lnTo>
                  <a:lnTo>
                    <a:pt x="1924" y="112"/>
                  </a:lnTo>
                  <a:lnTo>
                    <a:pt x="1919" y="111"/>
                  </a:lnTo>
                  <a:lnTo>
                    <a:pt x="1911" y="107"/>
                  </a:lnTo>
                  <a:lnTo>
                    <a:pt x="1905" y="107"/>
                  </a:lnTo>
                  <a:lnTo>
                    <a:pt x="1900" y="107"/>
                  </a:lnTo>
                  <a:lnTo>
                    <a:pt x="1893" y="105"/>
                  </a:lnTo>
                  <a:lnTo>
                    <a:pt x="1888" y="101"/>
                  </a:lnTo>
                  <a:lnTo>
                    <a:pt x="1883" y="99"/>
                  </a:lnTo>
                  <a:lnTo>
                    <a:pt x="1875" y="100"/>
                  </a:lnTo>
                  <a:lnTo>
                    <a:pt x="1868" y="100"/>
                  </a:lnTo>
                  <a:lnTo>
                    <a:pt x="1861" y="95"/>
                  </a:lnTo>
                  <a:lnTo>
                    <a:pt x="1853" y="91"/>
                  </a:lnTo>
                  <a:lnTo>
                    <a:pt x="1850" y="95"/>
                  </a:lnTo>
                  <a:lnTo>
                    <a:pt x="1846" y="89"/>
                  </a:lnTo>
                  <a:lnTo>
                    <a:pt x="1835" y="85"/>
                  </a:lnTo>
                  <a:lnTo>
                    <a:pt x="1824" y="82"/>
                  </a:lnTo>
                  <a:lnTo>
                    <a:pt x="1816" y="79"/>
                  </a:lnTo>
                  <a:lnTo>
                    <a:pt x="1814" y="73"/>
                  </a:lnTo>
                  <a:lnTo>
                    <a:pt x="1803" y="75"/>
                  </a:lnTo>
                  <a:lnTo>
                    <a:pt x="1793" y="73"/>
                  </a:lnTo>
                  <a:lnTo>
                    <a:pt x="1789" y="85"/>
                  </a:lnTo>
                  <a:lnTo>
                    <a:pt x="1785" y="90"/>
                  </a:lnTo>
                  <a:lnTo>
                    <a:pt x="1781" y="87"/>
                  </a:lnTo>
                  <a:lnTo>
                    <a:pt x="1775" y="85"/>
                  </a:lnTo>
                  <a:lnTo>
                    <a:pt x="1775" y="93"/>
                  </a:lnTo>
                  <a:lnTo>
                    <a:pt x="1772" y="100"/>
                  </a:lnTo>
                  <a:lnTo>
                    <a:pt x="1766" y="109"/>
                  </a:lnTo>
                  <a:lnTo>
                    <a:pt x="1767" y="119"/>
                  </a:lnTo>
                  <a:lnTo>
                    <a:pt x="1766" y="126"/>
                  </a:lnTo>
                  <a:lnTo>
                    <a:pt x="1763" y="134"/>
                  </a:lnTo>
                  <a:lnTo>
                    <a:pt x="1768" y="141"/>
                  </a:lnTo>
                  <a:lnTo>
                    <a:pt x="1770" y="149"/>
                  </a:lnTo>
                  <a:lnTo>
                    <a:pt x="1776" y="158"/>
                  </a:lnTo>
                  <a:lnTo>
                    <a:pt x="1778" y="163"/>
                  </a:lnTo>
                  <a:lnTo>
                    <a:pt x="1778" y="173"/>
                  </a:lnTo>
                  <a:lnTo>
                    <a:pt x="1775" y="185"/>
                  </a:lnTo>
                  <a:lnTo>
                    <a:pt x="1776" y="191"/>
                  </a:lnTo>
                  <a:lnTo>
                    <a:pt x="1776" y="198"/>
                  </a:lnTo>
                  <a:lnTo>
                    <a:pt x="1775" y="205"/>
                  </a:lnTo>
                  <a:lnTo>
                    <a:pt x="1773" y="213"/>
                  </a:lnTo>
                  <a:lnTo>
                    <a:pt x="1770" y="217"/>
                  </a:lnTo>
                  <a:lnTo>
                    <a:pt x="1771" y="222"/>
                  </a:lnTo>
                  <a:lnTo>
                    <a:pt x="1768" y="229"/>
                  </a:lnTo>
                  <a:lnTo>
                    <a:pt x="1771" y="239"/>
                  </a:lnTo>
                  <a:lnTo>
                    <a:pt x="1767" y="246"/>
                  </a:lnTo>
                  <a:lnTo>
                    <a:pt x="1750" y="245"/>
                  </a:lnTo>
                  <a:lnTo>
                    <a:pt x="1745" y="243"/>
                  </a:lnTo>
                  <a:lnTo>
                    <a:pt x="1736" y="246"/>
                  </a:lnTo>
                  <a:lnTo>
                    <a:pt x="1728" y="245"/>
                  </a:lnTo>
                  <a:lnTo>
                    <a:pt x="1724" y="240"/>
                  </a:lnTo>
                  <a:lnTo>
                    <a:pt x="1718" y="232"/>
                  </a:lnTo>
                  <a:lnTo>
                    <a:pt x="1717" y="224"/>
                  </a:lnTo>
                  <a:lnTo>
                    <a:pt x="1719" y="215"/>
                  </a:lnTo>
                  <a:lnTo>
                    <a:pt x="1717" y="205"/>
                  </a:lnTo>
                  <a:lnTo>
                    <a:pt x="1717" y="198"/>
                  </a:lnTo>
                  <a:lnTo>
                    <a:pt x="1712" y="192"/>
                  </a:lnTo>
                  <a:lnTo>
                    <a:pt x="1708" y="188"/>
                  </a:lnTo>
                  <a:lnTo>
                    <a:pt x="1709" y="171"/>
                  </a:lnTo>
                  <a:lnTo>
                    <a:pt x="1585" y="163"/>
                  </a:lnTo>
                  <a:lnTo>
                    <a:pt x="1473" y="156"/>
                  </a:lnTo>
                  <a:lnTo>
                    <a:pt x="1028" y="132"/>
                  </a:lnTo>
                  <a:lnTo>
                    <a:pt x="872" y="124"/>
                  </a:lnTo>
                  <a:lnTo>
                    <a:pt x="870" y="116"/>
                  </a:lnTo>
                  <a:lnTo>
                    <a:pt x="859" y="109"/>
                  </a:lnTo>
                  <a:lnTo>
                    <a:pt x="855" y="102"/>
                  </a:lnTo>
                  <a:lnTo>
                    <a:pt x="851" y="78"/>
                  </a:lnTo>
                  <a:lnTo>
                    <a:pt x="850" y="62"/>
                  </a:lnTo>
                  <a:lnTo>
                    <a:pt x="843" y="52"/>
                  </a:lnTo>
                  <a:lnTo>
                    <a:pt x="841" y="45"/>
                  </a:lnTo>
                  <a:lnTo>
                    <a:pt x="837" y="41"/>
                  </a:lnTo>
                  <a:lnTo>
                    <a:pt x="838" y="34"/>
                  </a:lnTo>
                  <a:lnTo>
                    <a:pt x="831" y="27"/>
                  </a:lnTo>
                  <a:lnTo>
                    <a:pt x="831" y="18"/>
                  </a:lnTo>
                  <a:lnTo>
                    <a:pt x="584" y="14"/>
                  </a:lnTo>
                  <a:lnTo>
                    <a:pt x="225" y="7"/>
                  </a:lnTo>
                  <a:lnTo>
                    <a:pt x="141" y="2"/>
                  </a:lnTo>
                  <a:lnTo>
                    <a:pt x="13" y="0"/>
                  </a:lnTo>
                  <a:lnTo>
                    <a:pt x="14" y="10"/>
                  </a:lnTo>
                  <a:lnTo>
                    <a:pt x="11" y="22"/>
                  </a:lnTo>
                  <a:lnTo>
                    <a:pt x="0" y="49"/>
                  </a:lnTo>
                  <a:lnTo>
                    <a:pt x="4" y="56"/>
                  </a:lnTo>
                  <a:lnTo>
                    <a:pt x="21" y="77"/>
                  </a:lnTo>
                  <a:lnTo>
                    <a:pt x="30" y="95"/>
                  </a:lnTo>
                  <a:lnTo>
                    <a:pt x="38" y="104"/>
                  </a:lnTo>
                  <a:lnTo>
                    <a:pt x="69" y="122"/>
                  </a:lnTo>
                  <a:lnTo>
                    <a:pt x="72" y="133"/>
                  </a:lnTo>
                  <a:lnTo>
                    <a:pt x="72" y="147"/>
                  </a:lnTo>
                  <a:lnTo>
                    <a:pt x="55" y="178"/>
                  </a:lnTo>
                  <a:lnTo>
                    <a:pt x="60" y="191"/>
                  </a:lnTo>
                  <a:lnTo>
                    <a:pt x="58" y="196"/>
                  </a:lnTo>
                  <a:lnTo>
                    <a:pt x="67" y="206"/>
                  </a:lnTo>
                  <a:lnTo>
                    <a:pt x="77" y="202"/>
                  </a:lnTo>
                  <a:lnTo>
                    <a:pt x="83" y="205"/>
                  </a:lnTo>
                  <a:lnTo>
                    <a:pt x="89" y="212"/>
                  </a:lnTo>
                  <a:lnTo>
                    <a:pt x="60" y="223"/>
                  </a:lnTo>
                  <a:lnTo>
                    <a:pt x="59" y="234"/>
                  </a:lnTo>
                  <a:lnTo>
                    <a:pt x="62" y="244"/>
                  </a:lnTo>
                  <a:lnTo>
                    <a:pt x="57" y="245"/>
                  </a:lnTo>
                  <a:lnTo>
                    <a:pt x="52" y="253"/>
                  </a:lnTo>
                  <a:lnTo>
                    <a:pt x="36" y="251"/>
                  </a:lnTo>
                  <a:lnTo>
                    <a:pt x="39" y="257"/>
                  </a:lnTo>
                  <a:lnTo>
                    <a:pt x="51" y="256"/>
                  </a:lnTo>
                  <a:lnTo>
                    <a:pt x="29" y="263"/>
                  </a:lnTo>
                  <a:lnTo>
                    <a:pt x="66" y="260"/>
                  </a:lnTo>
                  <a:lnTo>
                    <a:pt x="69" y="251"/>
                  </a:lnTo>
                  <a:lnTo>
                    <a:pt x="81" y="251"/>
                  </a:lnTo>
                  <a:lnTo>
                    <a:pt x="96" y="246"/>
                  </a:lnTo>
                  <a:lnTo>
                    <a:pt x="110" y="245"/>
                  </a:lnTo>
                  <a:lnTo>
                    <a:pt x="109" y="233"/>
                  </a:lnTo>
                  <a:lnTo>
                    <a:pt x="116" y="226"/>
                  </a:lnTo>
                  <a:lnTo>
                    <a:pt x="128" y="223"/>
                  </a:lnTo>
                  <a:lnTo>
                    <a:pt x="135" y="219"/>
                  </a:lnTo>
                  <a:lnTo>
                    <a:pt x="139" y="207"/>
                  </a:lnTo>
                  <a:lnTo>
                    <a:pt x="145" y="200"/>
                  </a:lnTo>
                  <a:lnTo>
                    <a:pt x="146" y="191"/>
                  </a:lnTo>
                  <a:lnTo>
                    <a:pt x="143" y="183"/>
                  </a:lnTo>
                  <a:lnTo>
                    <a:pt x="136" y="178"/>
                  </a:lnTo>
                  <a:lnTo>
                    <a:pt x="141" y="174"/>
                  </a:lnTo>
                  <a:lnTo>
                    <a:pt x="140" y="166"/>
                  </a:lnTo>
                  <a:lnTo>
                    <a:pt x="138" y="158"/>
                  </a:lnTo>
                  <a:lnTo>
                    <a:pt x="146" y="161"/>
                  </a:lnTo>
                  <a:lnTo>
                    <a:pt x="155" y="170"/>
                  </a:lnTo>
                  <a:lnTo>
                    <a:pt x="155" y="178"/>
                  </a:lnTo>
                  <a:lnTo>
                    <a:pt x="167" y="186"/>
                  </a:lnTo>
                  <a:lnTo>
                    <a:pt x="166" y="199"/>
                  </a:lnTo>
                  <a:lnTo>
                    <a:pt x="164" y="209"/>
                  </a:lnTo>
                  <a:lnTo>
                    <a:pt x="174" y="209"/>
                  </a:lnTo>
                  <a:lnTo>
                    <a:pt x="174" y="202"/>
                  </a:lnTo>
                  <a:lnTo>
                    <a:pt x="186" y="173"/>
                  </a:lnTo>
                  <a:lnTo>
                    <a:pt x="195" y="164"/>
                  </a:lnTo>
                  <a:lnTo>
                    <a:pt x="188" y="156"/>
                  </a:lnTo>
                  <a:lnTo>
                    <a:pt x="203" y="163"/>
                  </a:lnTo>
                  <a:lnTo>
                    <a:pt x="196" y="173"/>
                  </a:lnTo>
                  <a:lnTo>
                    <a:pt x="199" y="178"/>
                  </a:lnTo>
                  <a:lnTo>
                    <a:pt x="191" y="183"/>
                  </a:lnTo>
                  <a:lnTo>
                    <a:pt x="191" y="187"/>
                  </a:lnTo>
                  <a:lnTo>
                    <a:pt x="209" y="203"/>
                  </a:lnTo>
                  <a:lnTo>
                    <a:pt x="235" y="212"/>
                  </a:lnTo>
                  <a:lnTo>
                    <a:pt x="222" y="214"/>
                  </a:lnTo>
                  <a:lnTo>
                    <a:pt x="216" y="207"/>
                  </a:lnTo>
                  <a:lnTo>
                    <a:pt x="199" y="222"/>
                  </a:lnTo>
                  <a:lnTo>
                    <a:pt x="187" y="227"/>
                  </a:lnTo>
                  <a:lnTo>
                    <a:pt x="168" y="226"/>
                  </a:lnTo>
                  <a:lnTo>
                    <a:pt x="152" y="234"/>
                  </a:lnTo>
                  <a:lnTo>
                    <a:pt x="148" y="238"/>
                  </a:lnTo>
                  <a:lnTo>
                    <a:pt x="134" y="238"/>
                  </a:lnTo>
                  <a:lnTo>
                    <a:pt x="130" y="240"/>
                  </a:lnTo>
                  <a:lnTo>
                    <a:pt x="135" y="246"/>
                  </a:lnTo>
                  <a:lnTo>
                    <a:pt x="159" y="238"/>
                  </a:lnTo>
                  <a:lnTo>
                    <a:pt x="211" y="229"/>
                  </a:lnTo>
                  <a:lnTo>
                    <a:pt x="232" y="229"/>
                  </a:lnTo>
                  <a:lnTo>
                    <a:pt x="269" y="226"/>
                  </a:lnTo>
                  <a:lnTo>
                    <a:pt x="283" y="225"/>
                  </a:lnTo>
                  <a:lnTo>
                    <a:pt x="326" y="230"/>
                  </a:lnTo>
                  <a:lnTo>
                    <a:pt x="325" y="221"/>
                  </a:lnTo>
                  <a:lnTo>
                    <a:pt x="322" y="209"/>
                  </a:lnTo>
                  <a:lnTo>
                    <a:pt x="327" y="212"/>
                  </a:lnTo>
                  <a:lnTo>
                    <a:pt x="328" y="219"/>
                  </a:lnTo>
                  <a:lnTo>
                    <a:pt x="336" y="220"/>
                  </a:lnTo>
                  <a:lnTo>
                    <a:pt x="344" y="209"/>
                  </a:lnTo>
                  <a:lnTo>
                    <a:pt x="350" y="212"/>
                  </a:lnTo>
                  <a:lnTo>
                    <a:pt x="357" y="208"/>
                  </a:lnTo>
                  <a:lnTo>
                    <a:pt x="360" y="200"/>
                  </a:lnTo>
                  <a:lnTo>
                    <a:pt x="370" y="193"/>
                  </a:lnTo>
                  <a:lnTo>
                    <a:pt x="379" y="214"/>
                  </a:lnTo>
                  <a:lnTo>
                    <a:pt x="386" y="213"/>
                  </a:lnTo>
                  <a:lnTo>
                    <a:pt x="411" y="203"/>
                  </a:lnTo>
                  <a:lnTo>
                    <a:pt x="416" y="205"/>
                  </a:lnTo>
                  <a:lnTo>
                    <a:pt x="433" y="201"/>
                  </a:lnTo>
                  <a:lnTo>
                    <a:pt x="438" y="205"/>
                  </a:lnTo>
                  <a:lnTo>
                    <a:pt x="444" y="205"/>
                  </a:lnTo>
                  <a:lnTo>
                    <a:pt x="451" y="200"/>
                  </a:lnTo>
                  <a:lnTo>
                    <a:pt x="448" y="205"/>
                  </a:lnTo>
                  <a:lnTo>
                    <a:pt x="452" y="214"/>
                  </a:lnTo>
                  <a:lnTo>
                    <a:pt x="461" y="212"/>
                  </a:lnTo>
                  <a:lnTo>
                    <a:pt x="464" y="223"/>
                  </a:lnTo>
                  <a:lnTo>
                    <a:pt x="472" y="222"/>
                  </a:lnTo>
                  <a:lnTo>
                    <a:pt x="473" y="228"/>
                  </a:lnTo>
                  <a:lnTo>
                    <a:pt x="474" y="234"/>
                  </a:lnTo>
                  <a:lnTo>
                    <a:pt x="479" y="238"/>
                  </a:lnTo>
                  <a:lnTo>
                    <a:pt x="474" y="242"/>
                  </a:lnTo>
                  <a:lnTo>
                    <a:pt x="462" y="242"/>
                  </a:lnTo>
                  <a:lnTo>
                    <a:pt x="448" y="235"/>
                  </a:lnTo>
                  <a:lnTo>
                    <a:pt x="434" y="223"/>
                  </a:lnTo>
                  <a:lnTo>
                    <a:pt x="429" y="230"/>
                  </a:lnTo>
                  <a:lnTo>
                    <a:pt x="438" y="232"/>
                  </a:lnTo>
                  <a:lnTo>
                    <a:pt x="435" y="236"/>
                  </a:lnTo>
                  <a:lnTo>
                    <a:pt x="428" y="234"/>
                  </a:lnTo>
                  <a:lnTo>
                    <a:pt x="417" y="232"/>
                  </a:lnTo>
                  <a:lnTo>
                    <a:pt x="414" y="223"/>
                  </a:lnTo>
                  <a:lnTo>
                    <a:pt x="408" y="236"/>
                  </a:lnTo>
                  <a:lnTo>
                    <a:pt x="394" y="236"/>
                  </a:lnTo>
                  <a:lnTo>
                    <a:pt x="382" y="231"/>
                  </a:lnTo>
                  <a:lnTo>
                    <a:pt x="376" y="231"/>
                  </a:lnTo>
                  <a:lnTo>
                    <a:pt x="362" y="229"/>
                  </a:lnTo>
                  <a:lnTo>
                    <a:pt x="357" y="225"/>
                  </a:lnTo>
                  <a:lnTo>
                    <a:pt x="348" y="233"/>
                  </a:lnTo>
                  <a:lnTo>
                    <a:pt x="350" y="239"/>
                  </a:lnTo>
                  <a:lnTo>
                    <a:pt x="365" y="238"/>
                  </a:lnTo>
                  <a:lnTo>
                    <a:pt x="427" y="249"/>
                  </a:lnTo>
                  <a:lnTo>
                    <a:pt x="497" y="276"/>
                  </a:lnTo>
                  <a:lnTo>
                    <a:pt x="553" y="305"/>
                  </a:lnTo>
                  <a:lnTo>
                    <a:pt x="579" y="325"/>
                  </a:lnTo>
                  <a:lnTo>
                    <a:pt x="592" y="336"/>
                  </a:lnTo>
                  <a:lnTo>
                    <a:pt x="602" y="329"/>
                  </a:lnTo>
                  <a:lnTo>
                    <a:pt x="590" y="317"/>
                  </a:lnTo>
                  <a:lnTo>
                    <a:pt x="593" y="303"/>
                  </a:lnTo>
                  <a:lnTo>
                    <a:pt x="585" y="301"/>
                  </a:lnTo>
                  <a:lnTo>
                    <a:pt x="589" y="295"/>
                  </a:lnTo>
                  <a:lnTo>
                    <a:pt x="582" y="292"/>
                  </a:lnTo>
                  <a:lnTo>
                    <a:pt x="575" y="290"/>
                  </a:lnTo>
                  <a:lnTo>
                    <a:pt x="568" y="296"/>
                  </a:lnTo>
                  <a:lnTo>
                    <a:pt x="557" y="296"/>
                  </a:lnTo>
                  <a:lnTo>
                    <a:pt x="559" y="277"/>
                  </a:lnTo>
                  <a:lnTo>
                    <a:pt x="572" y="278"/>
                  </a:lnTo>
                  <a:lnTo>
                    <a:pt x="578" y="278"/>
                  </a:lnTo>
                  <a:lnTo>
                    <a:pt x="587" y="273"/>
                  </a:lnTo>
                  <a:lnTo>
                    <a:pt x="586" y="266"/>
                  </a:lnTo>
                  <a:lnTo>
                    <a:pt x="589" y="274"/>
                  </a:lnTo>
                  <a:lnTo>
                    <a:pt x="596" y="280"/>
                  </a:lnTo>
                  <a:lnTo>
                    <a:pt x="594" y="288"/>
                  </a:lnTo>
                  <a:lnTo>
                    <a:pt x="600" y="297"/>
                  </a:lnTo>
                  <a:lnTo>
                    <a:pt x="608" y="287"/>
                  </a:lnTo>
                  <a:lnTo>
                    <a:pt x="619" y="285"/>
                  </a:lnTo>
                  <a:lnTo>
                    <a:pt x="624" y="280"/>
                  </a:lnTo>
                  <a:lnTo>
                    <a:pt x="623" y="288"/>
                  </a:lnTo>
                  <a:lnTo>
                    <a:pt x="638" y="283"/>
                  </a:lnTo>
                  <a:lnTo>
                    <a:pt x="644" y="263"/>
                  </a:lnTo>
                  <a:lnTo>
                    <a:pt x="650" y="261"/>
                  </a:lnTo>
                  <a:lnTo>
                    <a:pt x="645" y="271"/>
                  </a:lnTo>
                  <a:lnTo>
                    <a:pt x="636" y="290"/>
                  </a:lnTo>
                  <a:lnTo>
                    <a:pt x="620" y="290"/>
                  </a:lnTo>
                  <a:lnTo>
                    <a:pt x="614" y="293"/>
                  </a:lnTo>
                  <a:lnTo>
                    <a:pt x="611" y="302"/>
                  </a:lnTo>
                  <a:lnTo>
                    <a:pt x="605" y="309"/>
                  </a:lnTo>
                  <a:lnTo>
                    <a:pt x="597" y="315"/>
                  </a:lnTo>
                  <a:lnTo>
                    <a:pt x="602" y="319"/>
                  </a:lnTo>
                  <a:lnTo>
                    <a:pt x="616" y="324"/>
                  </a:lnTo>
                  <a:lnTo>
                    <a:pt x="623" y="334"/>
                  </a:lnTo>
                  <a:lnTo>
                    <a:pt x="634" y="334"/>
                  </a:lnTo>
                  <a:lnTo>
                    <a:pt x="638" y="341"/>
                  </a:lnTo>
                  <a:lnTo>
                    <a:pt x="655" y="338"/>
                  </a:lnTo>
                  <a:lnTo>
                    <a:pt x="662" y="340"/>
                  </a:lnTo>
                  <a:lnTo>
                    <a:pt x="662" y="349"/>
                  </a:lnTo>
                  <a:lnTo>
                    <a:pt x="673" y="351"/>
                  </a:lnTo>
                  <a:lnTo>
                    <a:pt x="671" y="361"/>
                  </a:lnTo>
                  <a:lnTo>
                    <a:pt x="675" y="371"/>
                  </a:lnTo>
                  <a:lnTo>
                    <a:pt x="682" y="372"/>
                  </a:lnTo>
                  <a:lnTo>
                    <a:pt x="690" y="361"/>
                  </a:lnTo>
                  <a:lnTo>
                    <a:pt x="696" y="368"/>
                  </a:lnTo>
                  <a:lnTo>
                    <a:pt x="704" y="366"/>
                  </a:lnTo>
                  <a:lnTo>
                    <a:pt x="699" y="373"/>
                  </a:lnTo>
                  <a:lnTo>
                    <a:pt x="692" y="370"/>
                  </a:lnTo>
                  <a:lnTo>
                    <a:pt x="688" y="375"/>
                  </a:lnTo>
                  <a:lnTo>
                    <a:pt x="695" y="374"/>
                  </a:lnTo>
                  <a:lnTo>
                    <a:pt x="688" y="378"/>
                  </a:lnTo>
                  <a:lnTo>
                    <a:pt x="684" y="378"/>
                  </a:lnTo>
                  <a:lnTo>
                    <a:pt x="668" y="373"/>
                  </a:lnTo>
                  <a:lnTo>
                    <a:pt x="666" y="366"/>
                  </a:lnTo>
                  <a:lnTo>
                    <a:pt x="656" y="363"/>
                  </a:lnTo>
                  <a:lnTo>
                    <a:pt x="661" y="357"/>
                  </a:lnTo>
                  <a:lnTo>
                    <a:pt x="651" y="354"/>
                  </a:lnTo>
                  <a:lnTo>
                    <a:pt x="636" y="351"/>
                  </a:lnTo>
                  <a:lnTo>
                    <a:pt x="631" y="346"/>
                  </a:lnTo>
                  <a:lnTo>
                    <a:pt x="631" y="338"/>
                  </a:lnTo>
                  <a:lnTo>
                    <a:pt x="627" y="339"/>
                  </a:lnTo>
                  <a:lnTo>
                    <a:pt x="619" y="339"/>
                  </a:lnTo>
                  <a:lnTo>
                    <a:pt x="615" y="331"/>
                  </a:lnTo>
                  <a:lnTo>
                    <a:pt x="609" y="337"/>
                  </a:lnTo>
                  <a:lnTo>
                    <a:pt x="616" y="346"/>
                  </a:lnTo>
                  <a:lnTo>
                    <a:pt x="642" y="363"/>
                  </a:lnTo>
                  <a:lnTo>
                    <a:pt x="658" y="377"/>
                  </a:lnTo>
                  <a:lnTo>
                    <a:pt x="664" y="383"/>
                  </a:lnTo>
                  <a:lnTo>
                    <a:pt x="675" y="393"/>
                  </a:lnTo>
                  <a:lnTo>
                    <a:pt x="684" y="398"/>
                  </a:lnTo>
                  <a:lnTo>
                    <a:pt x="695" y="405"/>
                  </a:lnTo>
                  <a:lnTo>
                    <a:pt x="706" y="414"/>
                  </a:lnTo>
                  <a:lnTo>
                    <a:pt x="712" y="424"/>
                  </a:lnTo>
                  <a:lnTo>
                    <a:pt x="720" y="441"/>
                  </a:lnTo>
                  <a:lnTo>
                    <a:pt x="726" y="446"/>
                  </a:lnTo>
                  <a:lnTo>
                    <a:pt x="731" y="458"/>
                  </a:lnTo>
                  <a:lnTo>
                    <a:pt x="728" y="499"/>
                  </a:lnTo>
                  <a:lnTo>
                    <a:pt x="716" y="502"/>
                  </a:lnTo>
                  <a:lnTo>
                    <a:pt x="709" y="500"/>
                  </a:lnTo>
                  <a:lnTo>
                    <a:pt x="703" y="478"/>
                  </a:lnTo>
                  <a:lnTo>
                    <a:pt x="697" y="458"/>
                  </a:lnTo>
                  <a:lnTo>
                    <a:pt x="696" y="449"/>
                  </a:lnTo>
                  <a:lnTo>
                    <a:pt x="704" y="432"/>
                  </a:lnTo>
                  <a:lnTo>
                    <a:pt x="698" y="435"/>
                  </a:lnTo>
                  <a:lnTo>
                    <a:pt x="694" y="450"/>
                  </a:lnTo>
                  <a:lnTo>
                    <a:pt x="697" y="466"/>
                  </a:lnTo>
                  <a:lnTo>
                    <a:pt x="706" y="497"/>
                  </a:lnTo>
                  <a:lnTo>
                    <a:pt x="716" y="509"/>
                  </a:lnTo>
                  <a:lnTo>
                    <a:pt x="729" y="503"/>
                  </a:lnTo>
                  <a:lnTo>
                    <a:pt x="743" y="502"/>
                  </a:lnTo>
                  <a:lnTo>
                    <a:pt x="753" y="505"/>
                  </a:lnTo>
                  <a:lnTo>
                    <a:pt x="766" y="507"/>
                  </a:lnTo>
                  <a:lnTo>
                    <a:pt x="779" y="517"/>
                  </a:lnTo>
                  <a:lnTo>
                    <a:pt x="784" y="522"/>
                  </a:lnTo>
                  <a:lnTo>
                    <a:pt x="797" y="522"/>
                  </a:lnTo>
                  <a:lnTo>
                    <a:pt x="802" y="506"/>
                  </a:lnTo>
                  <a:lnTo>
                    <a:pt x="787" y="501"/>
                  </a:lnTo>
                  <a:lnTo>
                    <a:pt x="778" y="504"/>
                  </a:lnTo>
                  <a:lnTo>
                    <a:pt x="762" y="503"/>
                  </a:lnTo>
                  <a:lnTo>
                    <a:pt x="797" y="490"/>
                  </a:lnTo>
                  <a:lnTo>
                    <a:pt x="827" y="492"/>
                  </a:lnTo>
                  <a:lnTo>
                    <a:pt x="838" y="485"/>
                  </a:lnTo>
                  <a:lnTo>
                    <a:pt x="831" y="481"/>
                  </a:lnTo>
                  <a:lnTo>
                    <a:pt x="841" y="482"/>
                  </a:lnTo>
                  <a:lnTo>
                    <a:pt x="848" y="478"/>
                  </a:lnTo>
                  <a:lnTo>
                    <a:pt x="855" y="470"/>
                  </a:lnTo>
                  <a:lnTo>
                    <a:pt x="848" y="465"/>
                  </a:lnTo>
                  <a:lnTo>
                    <a:pt x="855" y="466"/>
                  </a:lnTo>
                  <a:lnTo>
                    <a:pt x="865" y="464"/>
                  </a:lnTo>
                  <a:lnTo>
                    <a:pt x="863" y="458"/>
                  </a:lnTo>
                  <a:lnTo>
                    <a:pt x="867" y="461"/>
                  </a:lnTo>
                  <a:lnTo>
                    <a:pt x="875" y="463"/>
                  </a:lnTo>
                  <a:lnTo>
                    <a:pt x="870" y="465"/>
                  </a:lnTo>
                  <a:lnTo>
                    <a:pt x="859" y="485"/>
                  </a:lnTo>
                  <a:lnTo>
                    <a:pt x="864" y="489"/>
                  </a:lnTo>
                  <a:lnTo>
                    <a:pt x="868" y="483"/>
                  </a:lnTo>
                  <a:lnTo>
                    <a:pt x="906" y="464"/>
                  </a:lnTo>
                  <a:lnTo>
                    <a:pt x="965" y="428"/>
                  </a:lnTo>
                  <a:lnTo>
                    <a:pt x="970" y="426"/>
                  </a:lnTo>
                  <a:lnTo>
                    <a:pt x="978" y="419"/>
                  </a:lnTo>
                  <a:lnTo>
                    <a:pt x="985" y="419"/>
                  </a:lnTo>
                  <a:lnTo>
                    <a:pt x="990" y="418"/>
                  </a:lnTo>
                  <a:lnTo>
                    <a:pt x="1001" y="414"/>
                  </a:lnTo>
                  <a:lnTo>
                    <a:pt x="1004" y="413"/>
                  </a:lnTo>
                  <a:lnTo>
                    <a:pt x="1019" y="417"/>
                  </a:lnTo>
                  <a:lnTo>
                    <a:pt x="1028" y="419"/>
                  </a:lnTo>
                  <a:lnTo>
                    <a:pt x="1034" y="422"/>
                  </a:lnTo>
                  <a:lnTo>
                    <a:pt x="1040" y="422"/>
                  </a:lnTo>
                  <a:lnTo>
                    <a:pt x="1042" y="415"/>
                  </a:lnTo>
                  <a:lnTo>
                    <a:pt x="1040" y="407"/>
                  </a:lnTo>
                  <a:lnTo>
                    <a:pt x="1028" y="403"/>
                  </a:lnTo>
                  <a:lnTo>
                    <a:pt x="1019" y="402"/>
                  </a:lnTo>
                  <a:lnTo>
                    <a:pt x="1007" y="400"/>
                  </a:lnTo>
                  <a:lnTo>
                    <a:pt x="1009" y="392"/>
                  </a:lnTo>
                  <a:lnTo>
                    <a:pt x="1028" y="397"/>
                  </a:lnTo>
                  <a:lnTo>
                    <a:pt x="1038" y="398"/>
                  </a:lnTo>
                  <a:lnTo>
                    <a:pt x="1034" y="392"/>
                  </a:lnTo>
                  <a:lnTo>
                    <a:pt x="1032" y="387"/>
                  </a:lnTo>
                  <a:lnTo>
                    <a:pt x="1033" y="380"/>
                  </a:lnTo>
                  <a:lnTo>
                    <a:pt x="1043" y="373"/>
                  </a:lnTo>
                  <a:lnTo>
                    <a:pt x="1038" y="367"/>
                  </a:lnTo>
                  <a:lnTo>
                    <a:pt x="1034" y="374"/>
                  </a:lnTo>
                  <a:lnTo>
                    <a:pt x="1033" y="364"/>
                  </a:lnTo>
                  <a:lnTo>
                    <a:pt x="1038" y="363"/>
                  </a:lnTo>
                  <a:lnTo>
                    <a:pt x="1045" y="361"/>
                  </a:lnTo>
                  <a:lnTo>
                    <a:pt x="1055" y="366"/>
                  </a:lnTo>
                  <a:lnTo>
                    <a:pt x="1061" y="365"/>
                  </a:lnTo>
                  <a:lnTo>
                    <a:pt x="1062" y="360"/>
                  </a:lnTo>
                  <a:lnTo>
                    <a:pt x="1060" y="351"/>
                  </a:lnTo>
                  <a:lnTo>
                    <a:pt x="1065" y="349"/>
                  </a:lnTo>
                  <a:lnTo>
                    <a:pt x="1070" y="354"/>
                  </a:lnTo>
                  <a:lnTo>
                    <a:pt x="1077" y="356"/>
                  </a:lnTo>
                  <a:lnTo>
                    <a:pt x="1084" y="355"/>
                  </a:lnTo>
                  <a:lnTo>
                    <a:pt x="1080" y="348"/>
                  </a:lnTo>
                  <a:lnTo>
                    <a:pt x="1083" y="341"/>
                  </a:lnTo>
                  <a:lnTo>
                    <a:pt x="1088" y="351"/>
                  </a:lnTo>
                  <a:lnTo>
                    <a:pt x="1092" y="357"/>
                  </a:lnTo>
                  <a:lnTo>
                    <a:pt x="1099" y="359"/>
                  </a:lnTo>
                  <a:lnTo>
                    <a:pt x="1104" y="357"/>
                  </a:lnTo>
                  <a:lnTo>
                    <a:pt x="1107" y="351"/>
                  </a:lnTo>
                  <a:lnTo>
                    <a:pt x="1113" y="353"/>
                  </a:lnTo>
                  <a:lnTo>
                    <a:pt x="1121" y="353"/>
                  </a:lnTo>
                  <a:lnTo>
                    <a:pt x="1129" y="350"/>
                  </a:lnTo>
                  <a:lnTo>
                    <a:pt x="1140" y="349"/>
                  </a:lnTo>
                  <a:lnTo>
                    <a:pt x="1145" y="351"/>
                  </a:lnTo>
                  <a:lnTo>
                    <a:pt x="1153" y="354"/>
                  </a:lnTo>
                  <a:lnTo>
                    <a:pt x="1162" y="363"/>
                  </a:lnTo>
                  <a:lnTo>
                    <a:pt x="1170" y="370"/>
                  </a:lnTo>
                  <a:lnTo>
                    <a:pt x="1173" y="373"/>
                  </a:lnTo>
                  <a:lnTo>
                    <a:pt x="1178" y="377"/>
                  </a:lnTo>
                  <a:lnTo>
                    <a:pt x="1192" y="384"/>
                  </a:lnTo>
                  <a:lnTo>
                    <a:pt x="1203" y="391"/>
                  </a:lnTo>
                  <a:lnTo>
                    <a:pt x="1211" y="395"/>
                  </a:lnTo>
                  <a:lnTo>
                    <a:pt x="1216" y="394"/>
                  </a:lnTo>
                  <a:lnTo>
                    <a:pt x="1226" y="402"/>
                  </a:lnTo>
                  <a:lnTo>
                    <a:pt x="1236" y="408"/>
                  </a:lnTo>
                  <a:lnTo>
                    <a:pt x="1247" y="415"/>
                  </a:lnTo>
                  <a:lnTo>
                    <a:pt x="1253" y="419"/>
                  </a:lnTo>
                  <a:lnTo>
                    <a:pt x="1265" y="427"/>
                  </a:lnTo>
                  <a:lnTo>
                    <a:pt x="1269" y="444"/>
                  </a:lnTo>
                  <a:lnTo>
                    <a:pt x="1276" y="447"/>
                  </a:lnTo>
                  <a:lnTo>
                    <a:pt x="1281" y="453"/>
                  </a:lnTo>
                  <a:lnTo>
                    <a:pt x="1280" y="459"/>
                  </a:lnTo>
                  <a:lnTo>
                    <a:pt x="1283" y="463"/>
                  </a:lnTo>
                  <a:lnTo>
                    <a:pt x="1282" y="476"/>
                  </a:lnTo>
                  <a:lnTo>
                    <a:pt x="1289" y="480"/>
                  </a:lnTo>
                  <a:lnTo>
                    <a:pt x="1296" y="488"/>
                  </a:lnTo>
                  <a:lnTo>
                    <a:pt x="1304" y="490"/>
                  </a:lnTo>
                  <a:lnTo>
                    <a:pt x="1311" y="491"/>
                  </a:lnTo>
                  <a:lnTo>
                    <a:pt x="1315" y="500"/>
                  </a:lnTo>
                  <a:lnTo>
                    <a:pt x="1322" y="504"/>
                  </a:lnTo>
                  <a:lnTo>
                    <a:pt x="1329" y="505"/>
                  </a:lnTo>
                  <a:lnTo>
                    <a:pt x="1334" y="508"/>
                  </a:lnTo>
                  <a:lnTo>
                    <a:pt x="1339" y="522"/>
                  </a:lnTo>
                  <a:lnTo>
                    <a:pt x="1341" y="532"/>
                  </a:lnTo>
                  <a:lnTo>
                    <a:pt x="1341" y="548"/>
                  </a:lnTo>
                  <a:lnTo>
                    <a:pt x="1341" y="554"/>
                  </a:lnTo>
                  <a:lnTo>
                    <a:pt x="1341" y="563"/>
                  </a:lnTo>
                  <a:lnTo>
                    <a:pt x="1348" y="566"/>
                  </a:lnTo>
                  <a:lnTo>
                    <a:pt x="1353" y="570"/>
                  </a:lnTo>
                  <a:lnTo>
                    <a:pt x="1358" y="573"/>
                  </a:lnTo>
                  <a:lnTo>
                    <a:pt x="1363" y="579"/>
                  </a:lnTo>
                  <a:lnTo>
                    <a:pt x="1368" y="579"/>
                  </a:lnTo>
                  <a:lnTo>
                    <a:pt x="1375" y="593"/>
                  </a:lnTo>
                  <a:lnTo>
                    <a:pt x="1382" y="593"/>
                  </a:lnTo>
                  <a:lnTo>
                    <a:pt x="1392" y="595"/>
                  </a:lnTo>
                  <a:lnTo>
                    <a:pt x="1401" y="599"/>
                  </a:lnTo>
                  <a:lnTo>
                    <a:pt x="1402" y="605"/>
                  </a:lnTo>
                  <a:lnTo>
                    <a:pt x="1413" y="625"/>
                  </a:lnTo>
                  <a:lnTo>
                    <a:pt x="1416" y="632"/>
                  </a:lnTo>
                  <a:lnTo>
                    <a:pt x="1421" y="634"/>
                  </a:lnTo>
                  <a:lnTo>
                    <a:pt x="1415" y="639"/>
                  </a:lnTo>
                  <a:lnTo>
                    <a:pt x="1418" y="646"/>
                  </a:lnTo>
                  <a:lnTo>
                    <a:pt x="1445" y="656"/>
                  </a:lnTo>
                  <a:lnTo>
                    <a:pt x="1447" y="663"/>
                  </a:lnTo>
                  <a:lnTo>
                    <a:pt x="1443" y="673"/>
                  </a:lnTo>
                  <a:lnTo>
                    <a:pt x="1450" y="690"/>
                  </a:lnTo>
                  <a:lnTo>
                    <a:pt x="1450" y="700"/>
                  </a:lnTo>
                  <a:lnTo>
                    <a:pt x="1456" y="706"/>
                  </a:lnTo>
                  <a:lnTo>
                    <a:pt x="1465" y="702"/>
                  </a:lnTo>
                  <a:lnTo>
                    <a:pt x="1472" y="693"/>
                  </a:lnTo>
                  <a:lnTo>
                    <a:pt x="1473" y="688"/>
                  </a:lnTo>
                  <a:lnTo>
                    <a:pt x="1478" y="690"/>
                  </a:lnTo>
                  <a:lnTo>
                    <a:pt x="1492" y="691"/>
                  </a:lnTo>
                  <a:lnTo>
                    <a:pt x="1498" y="690"/>
                  </a:lnTo>
                  <a:lnTo>
                    <a:pt x="1510" y="693"/>
                  </a:lnTo>
                  <a:lnTo>
                    <a:pt x="1519" y="691"/>
                  </a:lnTo>
                  <a:lnTo>
                    <a:pt x="1524" y="695"/>
                  </a:lnTo>
                  <a:lnTo>
                    <a:pt x="1535" y="689"/>
                  </a:lnTo>
                  <a:lnTo>
                    <a:pt x="1534" y="695"/>
                  </a:lnTo>
                  <a:lnTo>
                    <a:pt x="1534" y="705"/>
                  </a:lnTo>
                  <a:lnTo>
                    <a:pt x="1529" y="715"/>
                  </a:lnTo>
                  <a:lnTo>
                    <a:pt x="1532" y="724"/>
                  </a:lnTo>
                  <a:lnTo>
                    <a:pt x="1543" y="724"/>
                  </a:lnTo>
                  <a:lnTo>
                    <a:pt x="1545" y="727"/>
                  </a:lnTo>
                  <a:lnTo>
                    <a:pt x="1551" y="731"/>
                  </a:lnTo>
                  <a:lnTo>
                    <a:pt x="1551" y="751"/>
                  </a:lnTo>
                  <a:lnTo>
                    <a:pt x="1558" y="752"/>
                  </a:lnTo>
                  <a:lnTo>
                    <a:pt x="1558" y="760"/>
                  </a:lnTo>
                  <a:lnTo>
                    <a:pt x="1568" y="774"/>
                  </a:lnTo>
                  <a:lnTo>
                    <a:pt x="1575" y="778"/>
                  </a:lnTo>
                  <a:lnTo>
                    <a:pt x="1573" y="784"/>
                  </a:lnTo>
                  <a:lnTo>
                    <a:pt x="1578" y="787"/>
                  </a:lnTo>
                  <a:lnTo>
                    <a:pt x="1573" y="797"/>
                  </a:lnTo>
                  <a:lnTo>
                    <a:pt x="1561" y="805"/>
                  </a:lnTo>
                  <a:lnTo>
                    <a:pt x="1563" y="817"/>
                  </a:lnTo>
                  <a:lnTo>
                    <a:pt x="1568" y="829"/>
                  </a:lnTo>
                  <a:lnTo>
                    <a:pt x="1574" y="825"/>
                  </a:lnTo>
                  <a:lnTo>
                    <a:pt x="1571" y="835"/>
                  </a:lnTo>
                  <a:lnTo>
                    <a:pt x="1572" y="842"/>
                  </a:lnTo>
                  <a:lnTo>
                    <a:pt x="1577" y="845"/>
                  </a:lnTo>
                  <a:lnTo>
                    <a:pt x="1570" y="856"/>
                  </a:lnTo>
                  <a:lnTo>
                    <a:pt x="1580" y="862"/>
                  </a:lnTo>
                  <a:lnTo>
                    <a:pt x="1586" y="861"/>
                  </a:lnTo>
                  <a:lnTo>
                    <a:pt x="1592" y="862"/>
                  </a:lnTo>
                  <a:lnTo>
                    <a:pt x="1585" y="876"/>
                  </a:lnTo>
                  <a:lnTo>
                    <a:pt x="1587" y="890"/>
                  </a:lnTo>
                  <a:lnTo>
                    <a:pt x="1586" y="896"/>
                  </a:lnTo>
                  <a:lnTo>
                    <a:pt x="1590" y="902"/>
                  </a:lnTo>
                  <a:lnTo>
                    <a:pt x="1588" y="910"/>
                  </a:lnTo>
                  <a:lnTo>
                    <a:pt x="1586" y="916"/>
                  </a:lnTo>
                  <a:lnTo>
                    <a:pt x="1586" y="924"/>
                  </a:lnTo>
                  <a:lnTo>
                    <a:pt x="1583" y="928"/>
                  </a:lnTo>
                  <a:lnTo>
                    <a:pt x="1583" y="937"/>
                  </a:lnTo>
                  <a:lnTo>
                    <a:pt x="1580" y="950"/>
                  </a:lnTo>
                  <a:lnTo>
                    <a:pt x="1582" y="958"/>
                  </a:lnTo>
                  <a:lnTo>
                    <a:pt x="1571" y="971"/>
                  </a:lnTo>
                  <a:lnTo>
                    <a:pt x="1571" y="983"/>
                  </a:lnTo>
                  <a:lnTo>
                    <a:pt x="1569" y="988"/>
                  </a:lnTo>
                  <a:lnTo>
                    <a:pt x="1563" y="999"/>
                  </a:lnTo>
                  <a:lnTo>
                    <a:pt x="1563" y="1012"/>
                  </a:lnTo>
                  <a:lnTo>
                    <a:pt x="1561" y="1017"/>
                  </a:lnTo>
                  <a:lnTo>
                    <a:pt x="1557" y="1026"/>
                  </a:lnTo>
                  <a:lnTo>
                    <a:pt x="1556" y="1032"/>
                  </a:lnTo>
                  <a:lnTo>
                    <a:pt x="1552" y="1043"/>
                  </a:lnTo>
                  <a:lnTo>
                    <a:pt x="1542" y="1054"/>
                  </a:lnTo>
                  <a:lnTo>
                    <a:pt x="1548" y="1072"/>
                  </a:lnTo>
                  <a:lnTo>
                    <a:pt x="1545" y="1115"/>
                  </a:lnTo>
                  <a:lnTo>
                    <a:pt x="1541" y="1138"/>
                  </a:lnTo>
                  <a:lnTo>
                    <a:pt x="1528" y="1166"/>
                  </a:lnTo>
                  <a:lnTo>
                    <a:pt x="1534" y="1180"/>
                  </a:lnTo>
                  <a:lnTo>
                    <a:pt x="1541" y="1181"/>
                  </a:lnTo>
                  <a:lnTo>
                    <a:pt x="1547" y="1189"/>
                  </a:lnTo>
                  <a:lnTo>
                    <a:pt x="1553" y="1193"/>
                  </a:lnTo>
                  <a:lnTo>
                    <a:pt x="1560" y="1181"/>
                  </a:lnTo>
                  <a:lnTo>
                    <a:pt x="1558" y="1196"/>
                  </a:lnTo>
                  <a:lnTo>
                    <a:pt x="1566" y="1211"/>
                  </a:lnTo>
                  <a:lnTo>
                    <a:pt x="1572" y="1217"/>
                  </a:lnTo>
                  <a:lnTo>
                    <a:pt x="1581" y="1215"/>
                  </a:lnTo>
                  <a:lnTo>
                    <a:pt x="1580" y="1226"/>
                  </a:lnTo>
                  <a:lnTo>
                    <a:pt x="1591" y="1230"/>
                  </a:lnTo>
                  <a:lnTo>
                    <a:pt x="1601" y="1220"/>
                  </a:lnTo>
                  <a:lnTo>
                    <a:pt x="1600" y="1206"/>
                  </a:lnTo>
                  <a:lnTo>
                    <a:pt x="1604" y="1196"/>
                  </a:lnTo>
                  <a:lnTo>
                    <a:pt x="1614" y="1185"/>
                  </a:lnTo>
                  <a:lnTo>
                    <a:pt x="1607" y="1183"/>
                  </a:lnTo>
                  <a:lnTo>
                    <a:pt x="1605" y="1176"/>
                  </a:lnTo>
                  <a:lnTo>
                    <a:pt x="1610" y="1170"/>
                  </a:lnTo>
                  <a:lnTo>
                    <a:pt x="1570" y="1143"/>
                  </a:lnTo>
                  <a:lnTo>
                    <a:pt x="1582" y="1120"/>
                  </a:lnTo>
                  <a:lnTo>
                    <a:pt x="1578" y="1107"/>
                  </a:lnTo>
                  <a:lnTo>
                    <a:pt x="1585" y="1108"/>
                  </a:lnTo>
                  <a:lnTo>
                    <a:pt x="1588" y="1115"/>
                  </a:lnTo>
                  <a:lnTo>
                    <a:pt x="1600" y="1115"/>
                  </a:lnTo>
                  <a:lnTo>
                    <a:pt x="1607" y="1126"/>
                  </a:lnTo>
                  <a:lnTo>
                    <a:pt x="1625" y="1131"/>
                  </a:lnTo>
                  <a:lnTo>
                    <a:pt x="1626" y="1137"/>
                  </a:lnTo>
                  <a:lnTo>
                    <a:pt x="1631" y="1144"/>
                  </a:lnTo>
                  <a:lnTo>
                    <a:pt x="1629" y="1159"/>
                  </a:lnTo>
                  <a:lnTo>
                    <a:pt x="1631" y="1164"/>
                  </a:lnTo>
                  <a:lnTo>
                    <a:pt x="1625" y="1172"/>
                  </a:lnTo>
                  <a:lnTo>
                    <a:pt x="1632" y="1181"/>
                  </a:lnTo>
                  <a:lnTo>
                    <a:pt x="1651" y="1186"/>
                  </a:lnTo>
                  <a:lnTo>
                    <a:pt x="1653" y="1174"/>
                  </a:lnTo>
                  <a:lnTo>
                    <a:pt x="1645" y="1169"/>
                  </a:lnTo>
                  <a:lnTo>
                    <a:pt x="1648" y="1161"/>
                  </a:lnTo>
                  <a:lnTo>
                    <a:pt x="1644" y="1151"/>
                  </a:lnTo>
                  <a:lnTo>
                    <a:pt x="1653" y="1139"/>
                  </a:lnTo>
                  <a:lnTo>
                    <a:pt x="1653" y="1150"/>
                  </a:lnTo>
                  <a:lnTo>
                    <a:pt x="1663" y="1154"/>
                  </a:lnTo>
                  <a:lnTo>
                    <a:pt x="1674" y="1163"/>
                  </a:lnTo>
                  <a:lnTo>
                    <a:pt x="1680" y="1183"/>
                  </a:lnTo>
                  <a:lnTo>
                    <a:pt x="1671" y="1188"/>
                  </a:lnTo>
                  <a:lnTo>
                    <a:pt x="1668" y="1199"/>
                  </a:lnTo>
                  <a:lnTo>
                    <a:pt x="1650" y="1213"/>
                  </a:lnTo>
                  <a:lnTo>
                    <a:pt x="1648" y="1222"/>
                  </a:lnTo>
                  <a:lnTo>
                    <a:pt x="1639" y="1232"/>
                  </a:lnTo>
                  <a:lnTo>
                    <a:pt x="1626" y="1252"/>
                  </a:lnTo>
                  <a:lnTo>
                    <a:pt x="1613" y="1272"/>
                  </a:lnTo>
                  <a:lnTo>
                    <a:pt x="1610" y="1295"/>
                  </a:lnTo>
                  <a:lnTo>
                    <a:pt x="1599" y="1294"/>
                  </a:lnTo>
                  <a:lnTo>
                    <a:pt x="1584" y="1297"/>
                  </a:lnTo>
                  <a:lnTo>
                    <a:pt x="1582" y="1308"/>
                  </a:lnTo>
                  <a:lnTo>
                    <a:pt x="1597" y="1303"/>
                  </a:lnTo>
                  <a:lnTo>
                    <a:pt x="1598" y="1315"/>
                  </a:lnTo>
                  <a:lnTo>
                    <a:pt x="1583" y="1313"/>
                  </a:lnTo>
                  <a:lnTo>
                    <a:pt x="1597" y="1325"/>
                  </a:lnTo>
                  <a:lnTo>
                    <a:pt x="1616" y="1332"/>
                  </a:lnTo>
                  <a:lnTo>
                    <a:pt x="1624" y="1341"/>
                  </a:lnTo>
                  <a:lnTo>
                    <a:pt x="1630" y="1361"/>
                  </a:lnTo>
                  <a:lnTo>
                    <a:pt x="1634" y="1388"/>
                  </a:lnTo>
                  <a:lnTo>
                    <a:pt x="1647" y="1404"/>
                  </a:lnTo>
                  <a:lnTo>
                    <a:pt x="1650" y="1421"/>
                  </a:lnTo>
                  <a:lnTo>
                    <a:pt x="1656" y="1431"/>
                  </a:lnTo>
                  <a:lnTo>
                    <a:pt x="1668" y="1467"/>
                  </a:lnTo>
                  <a:lnTo>
                    <a:pt x="1678" y="1483"/>
                  </a:lnTo>
                  <a:lnTo>
                    <a:pt x="1725" y="1556"/>
                  </a:lnTo>
                  <a:lnTo>
                    <a:pt x="1729" y="1586"/>
                  </a:lnTo>
                  <a:lnTo>
                    <a:pt x="1732" y="1569"/>
                  </a:lnTo>
                  <a:lnTo>
                    <a:pt x="1766" y="1562"/>
                  </a:lnTo>
                  <a:lnTo>
                    <a:pt x="1763" y="1533"/>
                  </a:lnTo>
                  <a:lnTo>
                    <a:pt x="1753" y="1505"/>
                  </a:lnTo>
                  <a:lnTo>
                    <a:pt x="1741" y="1501"/>
                  </a:lnTo>
                  <a:lnTo>
                    <a:pt x="1751" y="1492"/>
                  </a:lnTo>
                  <a:lnTo>
                    <a:pt x="1753" y="1500"/>
                  </a:lnTo>
                  <a:lnTo>
                    <a:pt x="1766" y="1510"/>
                  </a:lnTo>
                  <a:lnTo>
                    <a:pt x="1776" y="1498"/>
                  </a:lnTo>
                  <a:lnTo>
                    <a:pt x="1794" y="1497"/>
                  </a:lnTo>
                  <a:lnTo>
                    <a:pt x="1808" y="1488"/>
                  </a:lnTo>
                  <a:lnTo>
                    <a:pt x="1805" y="1498"/>
                  </a:lnTo>
                  <a:lnTo>
                    <a:pt x="1798" y="1505"/>
                  </a:lnTo>
                  <a:lnTo>
                    <a:pt x="1782" y="1508"/>
                  </a:lnTo>
                  <a:lnTo>
                    <a:pt x="1783" y="1523"/>
                  </a:lnTo>
                  <a:lnTo>
                    <a:pt x="1795" y="1527"/>
                  </a:lnTo>
                  <a:lnTo>
                    <a:pt x="1790" y="1549"/>
                  </a:lnTo>
                  <a:lnTo>
                    <a:pt x="1795" y="1559"/>
                  </a:lnTo>
                  <a:lnTo>
                    <a:pt x="1793" y="1574"/>
                  </a:lnTo>
                  <a:lnTo>
                    <a:pt x="1788" y="1586"/>
                  </a:lnTo>
                  <a:lnTo>
                    <a:pt x="1783" y="1603"/>
                  </a:lnTo>
                  <a:lnTo>
                    <a:pt x="1775" y="1590"/>
                  </a:lnTo>
                  <a:lnTo>
                    <a:pt x="1762" y="1586"/>
                  </a:lnTo>
                  <a:lnTo>
                    <a:pt x="1756" y="1586"/>
                  </a:lnTo>
                  <a:lnTo>
                    <a:pt x="1746" y="1597"/>
                  </a:lnTo>
                  <a:lnTo>
                    <a:pt x="1732" y="1593"/>
                  </a:lnTo>
                  <a:lnTo>
                    <a:pt x="1731" y="1601"/>
                  </a:lnTo>
                  <a:lnTo>
                    <a:pt x="1744" y="1625"/>
                  </a:lnTo>
                  <a:lnTo>
                    <a:pt x="1744" y="1635"/>
                  </a:lnTo>
                  <a:lnTo>
                    <a:pt x="1751" y="1643"/>
                  </a:lnTo>
                  <a:lnTo>
                    <a:pt x="1758" y="1674"/>
                  </a:lnTo>
                  <a:lnTo>
                    <a:pt x="1791" y="1697"/>
                  </a:lnTo>
                  <a:lnTo>
                    <a:pt x="1813" y="1684"/>
                  </a:lnTo>
                  <a:lnTo>
                    <a:pt x="1814" y="1678"/>
                  </a:lnTo>
                  <a:lnTo>
                    <a:pt x="1822" y="1674"/>
                  </a:lnTo>
                  <a:lnTo>
                    <a:pt x="1836" y="1683"/>
                  </a:lnTo>
                  <a:lnTo>
                    <a:pt x="1850" y="1692"/>
                  </a:lnTo>
                  <a:lnTo>
                    <a:pt x="1864" y="1711"/>
                  </a:lnTo>
                  <a:lnTo>
                    <a:pt x="1876" y="1741"/>
                  </a:lnTo>
                  <a:lnTo>
                    <a:pt x="1883" y="1781"/>
                  </a:lnTo>
                  <a:lnTo>
                    <a:pt x="1889" y="1815"/>
                  </a:lnTo>
                  <a:lnTo>
                    <a:pt x="1905" y="1849"/>
                  </a:lnTo>
                  <a:lnTo>
                    <a:pt x="1905" y="1863"/>
                  </a:lnTo>
                  <a:lnTo>
                    <a:pt x="1913" y="1869"/>
                  </a:lnTo>
                  <a:lnTo>
                    <a:pt x="1931" y="1903"/>
                  </a:lnTo>
                  <a:lnTo>
                    <a:pt x="1934" y="1896"/>
                  </a:lnTo>
                  <a:lnTo>
                    <a:pt x="1939" y="1881"/>
                  </a:lnTo>
                  <a:lnTo>
                    <a:pt x="1948" y="1881"/>
                  </a:lnTo>
                  <a:lnTo>
                    <a:pt x="1963" y="1891"/>
                  </a:lnTo>
                  <a:lnTo>
                    <a:pt x="1971" y="1894"/>
                  </a:lnTo>
                  <a:lnTo>
                    <a:pt x="1995" y="1908"/>
                  </a:lnTo>
                  <a:lnTo>
                    <a:pt x="2031" y="1928"/>
                  </a:lnTo>
                  <a:lnTo>
                    <a:pt x="2041" y="1956"/>
                  </a:lnTo>
                  <a:lnTo>
                    <a:pt x="2049" y="1947"/>
                  </a:lnTo>
                  <a:lnTo>
                    <a:pt x="2063" y="1953"/>
                  </a:lnTo>
                  <a:lnTo>
                    <a:pt x="2077" y="1971"/>
                  </a:lnTo>
                  <a:lnTo>
                    <a:pt x="2087" y="1998"/>
                  </a:lnTo>
                  <a:lnTo>
                    <a:pt x="2098" y="2007"/>
                  </a:lnTo>
                  <a:lnTo>
                    <a:pt x="2093" y="2018"/>
                  </a:lnTo>
                  <a:lnTo>
                    <a:pt x="2105" y="2033"/>
                  </a:lnTo>
                  <a:lnTo>
                    <a:pt x="2112" y="2048"/>
                  </a:lnTo>
                  <a:lnTo>
                    <a:pt x="2114" y="2064"/>
                  </a:lnTo>
                  <a:lnTo>
                    <a:pt x="2124" y="2067"/>
                  </a:lnTo>
                  <a:lnTo>
                    <a:pt x="2127" y="2081"/>
                  </a:lnTo>
                  <a:lnTo>
                    <a:pt x="2119" y="2080"/>
                  </a:lnTo>
                  <a:lnTo>
                    <a:pt x="2117" y="2091"/>
                  </a:lnTo>
                  <a:lnTo>
                    <a:pt x="2109" y="2119"/>
                  </a:lnTo>
                  <a:lnTo>
                    <a:pt x="2122" y="2145"/>
                  </a:lnTo>
                  <a:lnTo>
                    <a:pt x="2139" y="2161"/>
                  </a:lnTo>
                  <a:lnTo>
                    <a:pt x="2156" y="2156"/>
                  </a:lnTo>
                  <a:lnTo>
                    <a:pt x="2169" y="2157"/>
                  </a:lnTo>
                  <a:lnTo>
                    <a:pt x="2202" y="2150"/>
                  </a:lnTo>
                  <a:lnTo>
                    <a:pt x="2203" y="2142"/>
                  </a:lnTo>
                  <a:lnTo>
                    <a:pt x="2215" y="2137"/>
                  </a:lnTo>
                  <a:lnTo>
                    <a:pt x="2229" y="2141"/>
                  </a:lnTo>
                  <a:lnTo>
                    <a:pt x="2266" y="2142"/>
                  </a:lnTo>
                  <a:lnTo>
                    <a:pt x="2284" y="2131"/>
                  </a:lnTo>
                  <a:lnTo>
                    <a:pt x="2354" y="2109"/>
                  </a:lnTo>
                  <a:lnTo>
                    <a:pt x="2360" y="2121"/>
                  </a:lnTo>
                  <a:lnTo>
                    <a:pt x="2375" y="2130"/>
                  </a:lnTo>
                  <a:lnTo>
                    <a:pt x="2365" y="2144"/>
                  </a:lnTo>
                  <a:lnTo>
                    <a:pt x="2354" y="2140"/>
                  </a:lnTo>
                  <a:lnTo>
                    <a:pt x="2359" y="2157"/>
                  </a:lnTo>
                  <a:lnTo>
                    <a:pt x="2334" y="2188"/>
                  </a:lnTo>
                  <a:lnTo>
                    <a:pt x="2323" y="2191"/>
                  </a:lnTo>
                  <a:lnTo>
                    <a:pt x="2320" y="2206"/>
                  </a:lnTo>
                  <a:lnTo>
                    <a:pt x="2315" y="2211"/>
                  </a:lnTo>
                  <a:lnTo>
                    <a:pt x="2305" y="2210"/>
                  </a:lnTo>
                  <a:lnTo>
                    <a:pt x="2306" y="2217"/>
                  </a:lnTo>
                  <a:lnTo>
                    <a:pt x="2298" y="2214"/>
                  </a:lnTo>
                  <a:lnTo>
                    <a:pt x="2299" y="2222"/>
                  </a:lnTo>
                  <a:lnTo>
                    <a:pt x="2290" y="2226"/>
                  </a:lnTo>
                  <a:lnTo>
                    <a:pt x="2285" y="2233"/>
                  </a:lnTo>
                  <a:lnTo>
                    <a:pt x="2285" y="2238"/>
                  </a:lnTo>
                  <a:lnTo>
                    <a:pt x="2285" y="2238"/>
                  </a:lnTo>
                  <a:lnTo>
                    <a:pt x="2285" y="2238"/>
                  </a:lnTo>
                  <a:close/>
                  <a:moveTo>
                    <a:pt x="1973" y="2316"/>
                  </a:moveTo>
                  <a:lnTo>
                    <a:pt x="1978" y="2311"/>
                  </a:lnTo>
                  <a:lnTo>
                    <a:pt x="1973" y="2316"/>
                  </a:lnTo>
                  <a:lnTo>
                    <a:pt x="1973" y="2316"/>
                  </a:lnTo>
                  <a:lnTo>
                    <a:pt x="1973" y="2316"/>
                  </a:lnTo>
                  <a:close/>
                  <a:moveTo>
                    <a:pt x="1937" y="2333"/>
                  </a:moveTo>
                  <a:lnTo>
                    <a:pt x="1939" y="2326"/>
                  </a:lnTo>
                  <a:lnTo>
                    <a:pt x="1937" y="2333"/>
                  </a:lnTo>
                  <a:lnTo>
                    <a:pt x="1937" y="2333"/>
                  </a:lnTo>
                  <a:lnTo>
                    <a:pt x="1937" y="2333"/>
                  </a:lnTo>
                  <a:close/>
                  <a:moveTo>
                    <a:pt x="1944" y="2325"/>
                  </a:moveTo>
                  <a:lnTo>
                    <a:pt x="1949" y="2320"/>
                  </a:lnTo>
                  <a:lnTo>
                    <a:pt x="1944" y="2325"/>
                  </a:lnTo>
                  <a:lnTo>
                    <a:pt x="1944" y="2325"/>
                  </a:lnTo>
                  <a:lnTo>
                    <a:pt x="1944" y="2325"/>
                  </a:lnTo>
                  <a:close/>
                  <a:moveTo>
                    <a:pt x="1958" y="2331"/>
                  </a:moveTo>
                  <a:lnTo>
                    <a:pt x="1949" y="2325"/>
                  </a:lnTo>
                  <a:lnTo>
                    <a:pt x="1954" y="2330"/>
                  </a:lnTo>
                  <a:lnTo>
                    <a:pt x="1958" y="2331"/>
                  </a:lnTo>
                  <a:lnTo>
                    <a:pt x="1958" y="2331"/>
                  </a:lnTo>
                  <a:lnTo>
                    <a:pt x="1958" y="2331"/>
                  </a:lnTo>
                  <a:close/>
                  <a:moveTo>
                    <a:pt x="1966" y="2335"/>
                  </a:moveTo>
                  <a:lnTo>
                    <a:pt x="1962" y="2331"/>
                  </a:lnTo>
                  <a:lnTo>
                    <a:pt x="1966" y="2335"/>
                  </a:lnTo>
                  <a:lnTo>
                    <a:pt x="1966" y="2335"/>
                  </a:lnTo>
                  <a:lnTo>
                    <a:pt x="1966" y="2335"/>
                  </a:lnTo>
                  <a:close/>
                  <a:moveTo>
                    <a:pt x="1796" y="2379"/>
                  </a:moveTo>
                  <a:lnTo>
                    <a:pt x="1803" y="2364"/>
                  </a:lnTo>
                  <a:lnTo>
                    <a:pt x="1790" y="2361"/>
                  </a:lnTo>
                  <a:lnTo>
                    <a:pt x="1777" y="2378"/>
                  </a:lnTo>
                  <a:lnTo>
                    <a:pt x="1796" y="2379"/>
                  </a:lnTo>
                  <a:lnTo>
                    <a:pt x="1796" y="2379"/>
                  </a:lnTo>
                  <a:lnTo>
                    <a:pt x="1796" y="2379"/>
                  </a:lnTo>
                  <a:close/>
                  <a:moveTo>
                    <a:pt x="1900" y="2377"/>
                  </a:moveTo>
                  <a:lnTo>
                    <a:pt x="1908" y="2377"/>
                  </a:lnTo>
                  <a:lnTo>
                    <a:pt x="1918" y="2374"/>
                  </a:lnTo>
                  <a:lnTo>
                    <a:pt x="1923" y="2372"/>
                  </a:lnTo>
                  <a:lnTo>
                    <a:pt x="1929" y="2370"/>
                  </a:lnTo>
                  <a:lnTo>
                    <a:pt x="1928" y="2363"/>
                  </a:lnTo>
                  <a:lnTo>
                    <a:pt x="1920" y="2357"/>
                  </a:lnTo>
                  <a:lnTo>
                    <a:pt x="1919" y="2364"/>
                  </a:lnTo>
                  <a:lnTo>
                    <a:pt x="1914" y="2365"/>
                  </a:lnTo>
                  <a:lnTo>
                    <a:pt x="1905" y="2369"/>
                  </a:lnTo>
                  <a:lnTo>
                    <a:pt x="1905" y="2362"/>
                  </a:lnTo>
                  <a:lnTo>
                    <a:pt x="1903" y="2369"/>
                  </a:lnTo>
                  <a:lnTo>
                    <a:pt x="1900" y="2377"/>
                  </a:lnTo>
                  <a:lnTo>
                    <a:pt x="1900" y="2377"/>
                  </a:lnTo>
                  <a:lnTo>
                    <a:pt x="1900" y="2377"/>
                  </a:lnTo>
                  <a:close/>
                  <a:moveTo>
                    <a:pt x="1932" y="2373"/>
                  </a:moveTo>
                  <a:lnTo>
                    <a:pt x="1946" y="2369"/>
                  </a:lnTo>
                  <a:lnTo>
                    <a:pt x="1958" y="2362"/>
                  </a:lnTo>
                  <a:lnTo>
                    <a:pt x="1956" y="2358"/>
                  </a:lnTo>
                  <a:lnTo>
                    <a:pt x="1950" y="2356"/>
                  </a:lnTo>
                  <a:lnTo>
                    <a:pt x="1939" y="2361"/>
                  </a:lnTo>
                  <a:lnTo>
                    <a:pt x="1936" y="2355"/>
                  </a:lnTo>
                  <a:lnTo>
                    <a:pt x="1932" y="2362"/>
                  </a:lnTo>
                  <a:lnTo>
                    <a:pt x="1931" y="2370"/>
                  </a:lnTo>
                  <a:lnTo>
                    <a:pt x="1932" y="2373"/>
                  </a:lnTo>
                  <a:lnTo>
                    <a:pt x="1932" y="2373"/>
                  </a:lnTo>
                  <a:lnTo>
                    <a:pt x="1932" y="2373"/>
                  </a:lnTo>
                  <a:close/>
                  <a:moveTo>
                    <a:pt x="1963" y="2362"/>
                  </a:moveTo>
                  <a:lnTo>
                    <a:pt x="1970" y="2361"/>
                  </a:lnTo>
                  <a:lnTo>
                    <a:pt x="1980" y="2355"/>
                  </a:lnTo>
                  <a:lnTo>
                    <a:pt x="2001" y="2345"/>
                  </a:lnTo>
                  <a:lnTo>
                    <a:pt x="2002" y="2338"/>
                  </a:lnTo>
                  <a:lnTo>
                    <a:pt x="1999" y="2332"/>
                  </a:lnTo>
                  <a:lnTo>
                    <a:pt x="1985" y="2321"/>
                  </a:lnTo>
                  <a:lnTo>
                    <a:pt x="1983" y="2326"/>
                  </a:lnTo>
                  <a:lnTo>
                    <a:pt x="1990" y="2328"/>
                  </a:lnTo>
                  <a:lnTo>
                    <a:pt x="1992" y="2338"/>
                  </a:lnTo>
                  <a:lnTo>
                    <a:pt x="1998" y="2338"/>
                  </a:lnTo>
                  <a:lnTo>
                    <a:pt x="1999" y="2345"/>
                  </a:lnTo>
                  <a:lnTo>
                    <a:pt x="1989" y="2343"/>
                  </a:lnTo>
                  <a:lnTo>
                    <a:pt x="1983" y="2337"/>
                  </a:lnTo>
                  <a:lnTo>
                    <a:pt x="1980" y="2333"/>
                  </a:lnTo>
                  <a:lnTo>
                    <a:pt x="1975" y="2335"/>
                  </a:lnTo>
                  <a:lnTo>
                    <a:pt x="1970" y="2336"/>
                  </a:lnTo>
                  <a:lnTo>
                    <a:pt x="1975" y="2340"/>
                  </a:lnTo>
                  <a:lnTo>
                    <a:pt x="1980" y="2339"/>
                  </a:lnTo>
                  <a:lnTo>
                    <a:pt x="1988" y="2344"/>
                  </a:lnTo>
                  <a:lnTo>
                    <a:pt x="1983" y="2348"/>
                  </a:lnTo>
                  <a:lnTo>
                    <a:pt x="1977" y="2354"/>
                  </a:lnTo>
                  <a:lnTo>
                    <a:pt x="1972" y="2352"/>
                  </a:lnTo>
                  <a:lnTo>
                    <a:pt x="1965" y="2355"/>
                  </a:lnTo>
                  <a:lnTo>
                    <a:pt x="1959" y="2360"/>
                  </a:lnTo>
                  <a:lnTo>
                    <a:pt x="1963" y="2362"/>
                  </a:lnTo>
                  <a:lnTo>
                    <a:pt x="1963" y="2362"/>
                  </a:lnTo>
                  <a:lnTo>
                    <a:pt x="1963" y="2362"/>
                  </a:lnTo>
                  <a:close/>
                  <a:moveTo>
                    <a:pt x="2010" y="2284"/>
                  </a:moveTo>
                  <a:lnTo>
                    <a:pt x="2014" y="2280"/>
                  </a:lnTo>
                  <a:lnTo>
                    <a:pt x="2010" y="2284"/>
                  </a:lnTo>
                  <a:lnTo>
                    <a:pt x="2010" y="2284"/>
                  </a:lnTo>
                  <a:lnTo>
                    <a:pt x="2010" y="2284"/>
                  </a:lnTo>
                  <a:close/>
                  <a:moveTo>
                    <a:pt x="2006" y="2305"/>
                  </a:moveTo>
                  <a:lnTo>
                    <a:pt x="2006" y="2296"/>
                  </a:lnTo>
                  <a:lnTo>
                    <a:pt x="2004" y="2303"/>
                  </a:lnTo>
                  <a:lnTo>
                    <a:pt x="2006" y="2305"/>
                  </a:lnTo>
                  <a:lnTo>
                    <a:pt x="2006" y="2305"/>
                  </a:lnTo>
                  <a:lnTo>
                    <a:pt x="2006" y="2305"/>
                  </a:lnTo>
                  <a:close/>
                  <a:moveTo>
                    <a:pt x="2021" y="2299"/>
                  </a:moveTo>
                  <a:lnTo>
                    <a:pt x="2016" y="2286"/>
                  </a:lnTo>
                  <a:lnTo>
                    <a:pt x="2017" y="2294"/>
                  </a:lnTo>
                  <a:lnTo>
                    <a:pt x="2021" y="2299"/>
                  </a:lnTo>
                  <a:lnTo>
                    <a:pt x="2021" y="2299"/>
                  </a:lnTo>
                  <a:lnTo>
                    <a:pt x="2021" y="2299"/>
                  </a:lnTo>
                  <a:close/>
                  <a:moveTo>
                    <a:pt x="2034" y="2306"/>
                  </a:moveTo>
                  <a:lnTo>
                    <a:pt x="2036" y="2296"/>
                  </a:lnTo>
                  <a:lnTo>
                    <a:pt x="2028" y="2296"/>
                  </a:lnTo>
                  <a:lnTo>
                    <a:pt x="2029" y="2303"/>
                  </a:lnTo>
                  <a:lnTo>
                    <a:pt x="2034" y="2306"/>
                  </a:lnTo>
                  <a:lnTo>
                    <a:pt x="2034" y="2306"/>
                  </a:lnTo>
                  <a:lnTo>
                    <a:pt x="2034" y="2306"/>
                  </a:lnTo>
                  <a:close/>
                  <a:moveTo>
                    <a:pt x="2011" y="2339"/>
                  </a:moveTo>
                  <a:lnTo>
                    <a:pt x="2013" y="2330"/>
                  </a:lnTo>
                  <a:lnTo>
                    <a:pt x="1997" y="2316"/>
                  </a:lnTo>
                  <a:lnTo>
                    <a:pt x="1999" y="2323"/>
                  </a:lnTo>
                  <a:lnTo>
                    <a:pt x="1997" y="2329"/>
                  </a:lnTo>
                  <a:lnTo>
                    <a:pt x="2002" y="2334"/>
                  </a:lnTo>
                  <a:lnTo>
                    <a:pt x="2012" y="2333"/>
                  </a:lnTo>
                  <a:lnTo>
                    <a:pt x="2009" y="2338"/>
                  </a:lnTo>
                  <a:lnTo>
                    <a:pt x="2011" y="2339"/>
                  </a:lnTo>
                  <a:lnTo>
                    <a:pt x="2011" y="2339"/>
                  </a:lnTo>
                  <a:lnTo>
                    <a:pt x="2011" y="2339"/>
                  </a:lnTo>
                  <a:close/>
                  <a:moveTo>
                    <a:pt x="2039" y="2346"/>
                  </a:moveTo>
                  <a:lnTo>
                    <a:pt x="2051" y="2341"/>
                  </a:lnTo>
                  <a:lnTo>
                    <a:pt x="2060" y="2338"/>
                  </a:lnTo>
                  <a:lnTo>
                    <a:pt x="2059" y="2327"/>
                  </a:lnTo>
                  <a:lnTo>
                    <a:pt x="2053" y="2318"/>
                  </a:lnTo>
                  <a:lnTo>
                    <a:pt x="2048" y="2313"/>
                  </a:lnTo>
                  <a:lnTo>
                    <a:pt x="2041" y="2303"/>
                  </a:lnTo>
                  <a:lnTo>
                    <a:pt x="2036" y="2308"/>
                  </a:lnTo>
                  <a:lnTo>
                    <a:pt x="2042" y="2318"/>
                  </a:lnTo>
                  <a:lnTo>
                    <a:pt x="2045" y="2323"/>
                  </a:lnTo>
                  <a:lnTo>
                    <a:pt x="2049" y="2328"/>
                  </a:lnTo>
                  <a:lnTo>
                    <a:pt x="2048" y="2334"/>
                  </a:lnTo>
                  <a:lnTo>
                    <a:pt x="2053" y="2331"/>
                  </a:lnTo>
                  <a:lnTo>
                    <a:pt x="2058" y="2333"/>
                  </a:lnTo>
                  <a:lnTo>
                    <a:pt x="2053" y="2338"/>
                  </a:lnTo>
                  <a:lnTo>
                    <a:pt x="2039" y="2346"/>
                  </a:lnTo>
                  <a:lnTo>
                    <a:pt x="2039" y="2346"/>
                  </a:lnTo>
                  <a:lnTo>
                    <a:pt x="2039" y="2346"/>
                  </a:lnTo>
                  <a:close/>
                  <a:moveTo>
                    <a:pt x="2022" y="2339"/>
                  </a:moveTo>
                  <a:lnTo>
                    <a:pt x="2026" y="2334"/>
                  </a:lnTo>
                  <a:lnTo>
                    <a:pt x="2022" y="2322"/>
                  </a:lnTo>
                  <a:lnTo>
                    <a:pt x="2019" y="2313"/>
                  </a:lnTo>
                  <a:lnTo>
                    <a:pt x="2021" y="2322"/>
                  </a:lnTo>
                  <a:lnTo>
                    <a:pt x="2016" y="2319"/>
                  </a:lnTo>
                  <a:lnTo>
                    <a:pt x="2010" y="2313"/>
                  </a:lnTo>
                  <a:lnTo>
                    <a:pt x="2010" y="2318"/>
                  </a:lnTo>
                  <a:lnTo>
                    <a:pt x="2015" y="2324"/>
                  </a:lnTo>
                  <a:lnTo>
                    <a:pt x="2017" y="2332"/>
                  </a:lnTo>
                  <a:lnTo>
                    <a:pt x="2023" y="2334"/>
                  </a:lnTo>
                  <a:lnTo>
                    <a:pt x="2022" y="2339"/>
                  </a:lnTo>
                  <a:lnTo>
                    <a:pt x="2022" y="2339"/>
                  </a:lnTo>
                  <a:lnTo>
                    <a:pt x="2022" y="2339"/>
                  </a:lnTo>
                  <a:close/>
                  <a:moveTo>
                    <a:pt x="2042" y="2335"/>
                  </a:moveTo>
                  <a:lnTo>
                    <a:pt x="2043" y="2328"/>
                  </a:lnTo>
                  <a:lnTo>
                    <a:pt x="2039" y="2321"/>
                  </a:lnTo>
                  <a:lnTo>
                    <a:pt x="2034" y="2317"/>
                  </a:lnTo>
                  <a:lnTo>
                    <a:pt x="2029" y="2313"/>
                  </a:lnTo>
                  <a:lnTo>
                    <a:pt x="2024" y="2308"/>
                  </a:lnTo>
                  <a:lnTo>
                    <a:pt x="2021" y="2300"/>
                  </a:lnTo>
                  <a:lnTo>
                    <a:pt x="2020" y="2309"/>
                  </a:lnTo>
                  <a:lnTo>
                    <a:pt x="2026" y="2313"/>
                  </a:lnTo>
                  <a:lnTo>
                    <a:pt x="2030" y="2322"/>
                  </a:lnTo>
                  <a:lnTo>
                    <a:pt x="2034" y="2326"/>
                  </a:lnTo>
                  <a:lnTo>
                    <a:pt x="2039" y="2327"/>
                  </a:lnTo>
                  <a:lnTo>
                    <a:pt x="2040" y="2333"/>
                  </a:lnTo>
                  <a:lnTo>
                    <a:pt x="2042" y="2335"/>
                  </a:lnTo>
                  <a:lnTo>
                    <a:pt x="2042" y="2335"/>
                  </a:lnTo>
                  <a:lnTo>
                    <a:pt x="2042" y="2335"/>
                  </a:lnTo>
                  <a:close/>
                  <a:moveTo>
                    <a:pt x="2037" y="2338"/>
                  </a:moveTo>
                  <a:lnTo>
                    <a:pt x="2036" y="2330"/>
                  </a:lnTo>
                  <a:lnTo>
                    <a:pt x="2032" y="2327"/>
                  </a:lnTo>
                  <a:lnTo>
                    <a:pt x="2031" y="2333"/>
                  </a:lnTo>
                  <a:lnTo>
                    <a:pt x="2037" y="2338"/>
                  </a:lnTo>
                  <a:lnTo>
                    <a:pt x="2037" y="2338"/>
                  </a:lnTo>
                  <a:lnTo>
                    <a:pt x="2037" y="2338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8">
              <a:extLst>
                <a:ext uri="{FF2B5EF4-FFF2-40B4-BE49-F238E27FC236}">
                  <a16:creationId xmlns:a16="http://schemas.microsoft.com/office/drawing/2014/main" id="{71C15DBF-9F9C-4497-0A8D-34A50075484A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8428759" y="-1391178"/>
              <a:ext cx="1514475" cy="2347913"/>
            </a:xfrm>
            <a:custGeom>
              <a:avLst/>
              <a:gdLst>
                <a:gd name="T0" fmla="*/ 42 w 954"/>
                <a:gd name="T1" fmla="*/ 1438 h 1479"/>
                <a:gd name="T2" fmla="*/ 82 w 954"/>
                <a:gd name="T3" fmla="*/ 1438 h 1479"/>
                <a:gd name="T4" fmla="*/ 121 w 954"/>
                <a:gd name="T5" fmla="*/ 1437 h 1479"/>
                <a:gd name="T6" fmla="*/ 136 w 954"/>
                <a:gd name="T7" fmla="*/ 1454 h 1479"/>
                <a:gd name="T8" fmla="*/ 141 w 954"/>
                <a:gd name="T9" fmla="*/ 1404 h 1479"/>
                <a:gd name="T10" fmla="*/ 197 w 954"/>
                <a:gd name="T11" fmla="*/ 1416 h 1479"/>
                <a:gd name="T12" fmla="*/ 258 w 954"/>
                <a:gd name="T13" fmla="*/ 1456 h 1479"/>
                <a:gd name="T14" fmla="*/ 293 w 954"/>
                <a:gd name="T15" fmla="*/ 1472 h 1479"/>
                <a:gd name="T16" fmla="*/ 350 w 954"/>
                <a:gd name="T17" fmla="*/ 1411 h 1479"/>
                <a:gd name="T18" fmla="*/ 392 w 954"/>
                <a:gd name="T19" fmla="*/ 1442 h 1479"/>
                <a:gd name="T20" fmla="*/ 414 w 954"/>
                <a:gd name="T21" fmla="*/ 1461 h 1479"/>
                <a:gd name="T22" fmla="*/ 444 w 954"/>
                <a:gd name="T23" fmla="*/ 1433 h 1479"/>
                <a:gd name="T24" fmla="*/ 451 w 954"/>
                <a:gd name="T25" fmla="*/ 1403 h 1479"/>
                <a:gd name="T26" fmla="*/ 475 w 954"/>
                <a:gd name="T27" fmla="*/ 1368 h 1479"/>
                <a:gd name="T28" fmla="*/ 506 w 954"/>
                <a:gd name="T29" fmla="*/ 1354 h 1479"/>
                <a:gd name="T30" fmla="*/ 521 w 954"/>
                <a:gd name="T31" fmla="*/ 1347 h 1479"/>
                <a:gd name="T32" fmla="*/ 537 w 954"/>
                <a:gd name="T33" fmla="*/ 1393 h 1479"/>
                <a:gd name="T34" fmla="*/ 581 w 954"/>
                <a:gd name="T35" fmla="*/ 1407 h 1479"/>
                <a:gd name="T36" fmla="*/ 600 w 954"/>
                <a:gd name="T37" fmla="*/ 1406 h 1479"/>
                <a:gd name="T38" fmla="*/ 629 w 954"/>
                <a:gd name="T39" fmla="*/ 1370 h 1479"/>
                <a:gd name="T40" fmla="*/ 653 w 954"/>
                <a:gd name="T41" fmla="*/ 1304 h 1479"/>
                <a:gd name="T42" fmla="*/ 706 w 954"/>
                <a:gd name="T43" fmla="*/ 1278 h 1479"/>
                <a:gd name="T44" fmla="*/ 749 w 954"/>
                <a:gd name="T45" fmla="*/ 1231 h 1479"/>
                <a:gd name="T46" fmla="*/ 773 w 954"/>
                <a:gd name="T47" fmla="*/ 1203 h 1479"/>
                <a:gd name="T48" fmla="*/ 763 w 954"/>
                <a:gd name="T49" fmla="*/ 1155 h 1479"/>
                <a:gd name="T50" fmla="*/ 805 w 954"/>
                <a:gd name="T51" fmla="*/ 1132 h 1479"/>
                <a:gd name="T52" fmla="*/ 890 w 954"/>
                <a:gd name="T53" fmla="*/ 1121 h 1479"/>
                <a:gd name="T54" fmla="*/ 940 w 954"/>
                <a:gd name="T55" fmla="*/ 1119 h 1479"/>
                <a:gd name="T56" fmla="*/ 951 w 954"/>
                <a:gd name="T57" fmla="*/ 1087 h 1479"/>
                <a:gd name="T58" fmla="*/ 937 w 954"/>
                <a:gd name="T59" fmla="*/ 1041 h 1479"/>
                <a:gd name="T60" fmla="*/ 939 w 954"/>
                <a:gd name="T61" fmla="*/ 1000 h 1479"/>
                <a:gd name="T62" fmla="*/ 949 w 954"/>
                <a:gd name="T63" fmla="*/ 634 h 1479"/>
                <a:gd name="T64" fmla="*/ 474 w 954"/>
                <a:gd name="T65" fmla="*/ 3 h 1479"/>
                <a:gd name="T66" fmla="*/ 312 w 954"/>
                <a:gd name="T67" fmla="*/ 40 h 1479"/>
                <a:gd name="T68" fmla="*/ 253 w 954"/>
                <a:gd name="T69" fmla="*/ 44 h 1479"/>
                <a:gd name="T70" fmla="*/ 232 w 954"/>
                <a:gd name="T71" fmla="*/ 25 h 1479"/>
                <a:gd name="T72" fmla="*/ 207 w 954"/>
                <a:gd name="T73" fmla="*/ 122 h 1479"/>
                <a:gd name="T74" fmla="*/ 171 w 954"/>
                <a:gd name="T75" fmla="*/ 894 h 1479"/>
                <a:gd name="T76" fmla="*/ 157 w 954"/>
                <a:gd name="T77" fmla="*/ 924 h 1479"/>
                <a:gd name="T78" fmla="*/ 155 w 954"/>
                <a:gd name="T79" fmla="*/ 953 h 1479"/>
                <a:gd name="T80" fmla="*/ 146 w 954"/>
                <a:gd name="T81" fmla="*/ 976 h 1479"/>
                <a:gd name="T82" fmla="*/ 161 w 954"/>
                <a:gd name="T83" fmla="*/ 997 h 1479"/>
                <a:gd name="T84" fmla="*/ 175 w 954"/>
                <a:gd name="T85" fmla="*/ 1032 h 1479"/>
                <a:gd name="T86" fmla="*/ 171 w 954"/>
                <a:gd name="T87" fmla="*/ 1061 h 1479"/>
                <a:gd name="T88" fmla="*/ 173 w 954"/>
                <a:gd name="T89" fmla="*/ 1092 h 1479"/>
                <a:gd name="T90" fmla="*/ 172 w 954"/>
                <a:gd name="T91" fmla="*/ 1139 h 1479"/>
                <a:gd name="T92" fmla="*/ 141 w 954"/>
                <a:gd name="T93" fmla="*/ 1169 h 1479"/>
                <a:gd name="T94" fmla="*/ 128 w 954"/>
                <a:gd name="T95" fmla="*/ 1190 h 1479"/>
                <a:gd name="T96" fmla="*/ 104 w 954"/>
                <a:gd name="T97" fmla="*/ 1222 h 1479"/>
                <a:gd name="T98" fmla="*/ 82 w 954"/>
                <a:gd name="T99" fmla="*/ 1263 h 1479"/>
                <a:gd name="T100" fmla="*/ 68 w 954"/>
                <a:gd name="T101" fmla="*/ 1276 h 1479"/>
                <a:gd name="T102" fmla="*/ 44 w 954"/>
                <a:gd name="T103" fmla="*/ 1288 h 1479"/>
                <a:gd name="T104" fmla="*/ 37 w 954"/>
                <a:gd name="T105" fmla="*/ 1319 h 1479"/>
                <a:gd name="T106" fmla="*/ 50 w 954"/>
                <a:gd name="T107" fmla="*/ 1333 h 1479"/>
                <a:gd name="T108" fmla="*/ 29 w 954"/>
                <a:gd name="T109" fmla="*/ 1355 h 1479"/>
                <a:gd name="T110" fmla="*/ 16 w 954"/>
                <a:gd name="T111" fmla="*/ 1370 h 1479"/>
                <a:gd name="T112" fmla="*/ 17 w 954"/>
                <a:gd name="T113" fmla="*/ 1404 h 1479"/>
                <a:gd name="T114" fmla="*/ 17 w 954"/>
                <a:gd name="T115" fmla="*/ 1428 h 1479"/>
                <a:gd name="T116" fmla="*/ 13 w 954"/>
                <a:gd name="T117" fmla="*/ 1455 h 1479"/>
                <a:gd name="T118" fmla="*/ 21 w 954"/>
                <a:gd name="T119" fmla="*/ 1463 h 1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54" h="1479">
                  <a:moveTo>
                    <a:pt x="35" y="1474"/>
                  </a:moveTo>
                  <a:lnTo>
                    <a:pt x="43" y="1466"/>
                  </a:lnTo>
                  <a:lnTo>
                    <a:pt x="51" y="1460"/>
                  </a:lnTo>
                  <a:lnTo>
                    <a:pt x="50" y="1446"/>
                  </a:lnTo>
                  <a:lnTo>
                    <a:pt x="42" y="1438"/>
                  </a:lnTo>
                  <a:lnTo>
                    <a:pt x="51" y="1421"/>
                  </a:lnTo>
                  <a:lnTo>
                    <a:pt x="56" y="1419"/>
                  </a:lnTo>
                  <a:lnTo>
                    <a:pt x="61" y="1421"/>
                  </a:lnTo>
                  <a:lnTo>
                    <a:pt x="70" y="1434"/>
                  </a:lnTo>
                  <a:lnTo>
                    <a:pt x="82" y="1438"/>
                  </a:lnTo>
                  <a:lnTo>
                    <a:pt x="89" y="1437"/>
                  </a:lnTo>
                  <a:lnTo>
                    <a:pt x="95" y="1432"/>
                  </a:lnTo>
                  <a:lnTo>
                    <a:pt x="107" y="1433"/>
                  </a:lnTo>
                  <a:lnTo>
                    <a:pt x="118" y="1430"/>
                  </a:lnTo>
                  <a:lnTo>
                    <a:pt x="121" y="1437"/>
                  </a:lnTo>
                  <a:lnTo>
                    <a:pt x="116" y="1446"/>
                  </a:lnTo>
                  <a:lnTo>
                    <a:pt x="115" y="1452"/>
                  </a:lnTo>
                  <a:lnTo>
                    <a:pt x="118" y="1457"/>
                  </a:lnTo>
                  <a:lnTo>
                    <a:pt x="132" y="1458"/>
                  </a:lnTo>
                  <a:lnTo>
                    <a:pt x="136" y="1454"/>
                  </a:lnTo>
                  <a:lnTo>
                    <a:pt x="145" y="1438"/>
                  </a:lnTo>
                  <a:lnTo>
                    <a:pt x="133" y="1424"/>
                  </a:lnTo>
                  <a:lnTo>
                    <a:pt x="134" y="1418"/>
                  </a:lnTo>
                  <a:lnTo>
                    <a:pt x="139" y="1411"/>
                  </a:lnTo>
                  <a:lnTo>
                    <a:pt x="141" y="1404"/>
                  </a:lnTo>
                  <a:lnTo>
                    <a:pt x="147" y="1413"/>
                  </a:lnTo>
                  <a:lnTo>
                    <a:pt x="151" y="1420"/>
                  </a:lnTo>
                  <a:lnTo>
                    <a:pt x="166" y="1429"/>
                  </a:lnTo>
                  <a:lnTo>
                    <a:pt x="187" y="1416"/>
                  </a:lnTo>
                  <a:lnTo>
                    <a:pt x="197" y="1416"/>
                  </a:lnTo>
                  <a:lnTo>
                    <a:pt x="207" y="1423"/>
                  </a:lnTo>
                  <a:lnTo>
                    <a:pt x="216" y="1429"/>
                  </a:lnTo>
                  <a:lnTo>
                    <a:pt x="231" y="1440"/>
                  </a:lnTo>
                  <a:lnTo>
                    <a:pt x="239" y="1449"/>
                  </a:lnTo>
                  <a:lnTo>
                    <a:pt x="258" y="1456"/>
                  </a:lnTo>
                  <a:lnTo>
                    <a:pt x="266" y="1460"/>
                  </a:lnTo>
                  <a:lnTo>
                    <a:pt x="270" y="1470"/>
                  </a:lnTo>
                  <a:lnTo>
                    <a:pt x="275" y="1479"/>
                  </a:lnTo>
                  <a:lnTo>
                    <a:pt x="285" y="1479"/>
                  </a:lnTo>
                  <a:lnTo>
                    <a:pt x="293" y="1472"/>
                  </a:lnTo>
                  <a:lnTo>
                    <a:pt x="296" y="1467"/>
                  </a:lnTo>
                  <a:lnTo>
                    <a:pt x="302" y="1438"/>
                  </a:lnTo>
                  <a:lnTo>
                    <a:pt x="317" y="1426"/>
                  </a:lnTo>
                  <a:lnTo>
                    <a:pt x="339" y="1423"/>
                  </a:lnTo>
                  <a:lnTo>
                    <a:pt x="350" y="1411"/>
                  </a:lnTo>
                  <a:lnTo>
                    <a:pt x="358" y="1403"/>
                  </a:lnTo>
                  <a:lnTo>
                    <a:pt x="371" y="1404"/>
                  </a:lnTo>
                  <a:lnTo>
                    <a:pt x="374" y="1411"/>
                  </a:lnTo>
                  <a:lnTo>
                    <a:pt x="383" y="1433"/>
                  </a:lnTo>
                  <a:lnTo>
                    <a:pt x="392" y="1442"/>
                  </a:lnTo>
                  <a:lnTo>
                    <a:pt x="406" y="1435"/>
                  </a:lnTo>
                  <a:lnTo>
                    <a:pt x="414" y="1437"/>
                  </a:lnTo>
                  <a:lnTo>
                    <a:pt x="411" y="1448"/>
                  </a:lnTo>
                  <a:lnTo>
                    <a:pt x="409" y="1454"/>
                  </a:lnTo>
                  <a:lnTo>
                    <a:pt x="414" y="1461"/>
                  </a:lnTo>
                  <a:lnTo>
                    <a:pt x="424" y="1458"/>
                  </a:lnTo>
                  <a:lnTo>
                    <a:pt x="428" y="1453"/>
                  </a:lnTo>
                  <a:lnTo>
                    <a:pt x="431" y="1433"/>
                  </a:lnTo>
                  <a:lnTo>
                    <a:pt x="437" y="1431"/>
                  </a:lnTo>
                  <a:lnTo>
                    <a:pt x="444" y="1433"/>
                  </a:lnTo>
                  <a:lnTo>
                    <a:pt x="453" y="1431"/>
                  </a:lnTo>
                  <a:lnTo>
                    <a:pt x="455" y="1426"/>
                  </a:lnTo>
                  <a:lnTo>
                    <a:pt x="453" y="1421"/>
                  </a:lnTo>
                  <a:lnTo>
                    <a:pt x="451" y="1413"/>
                  </a:lnTo>
                  <a:lnTo>
                    <a:pt x="451" y="1403"/>
                  </a:lnTo>
                  <a:lnTo>
                    <a:pt x="454" y="1387"/>
                  </a:lnTo>
                  <a:lnTo>
                    <a:pt x="468" y="1385"/>
                  </a:lnTo>
                  <a:lnTo>
                    <a:pt x="476" y="1379"/>
                  </a:lnTo>
                  <a:lnTo>
                    <a:pt x="479" y="1372"/>
                  </a:lnTo>
                  <a:lnTo>
                    <a:pt x="475" y="1368"/>
                  </a:lnTo>
                  <a:lnTo>
                    <a:pt x="468" y="1363"/>
                  </a:lnTo>
                  <a:lnTo>
                    <a:pt x="475" y="1355"/>
                  </a:lnTo>
                  <a:lnTo>
                    <a:pt x="486" y="1362"/>
                  </a:lnTo>
                  <a:lnTo>
                    <a:pt x="493" y="1356"/>
                  </a:lnTo>
                  <a:lnTo>
                    <a:pt x="506" y="1354"/>
                  </a:lnTo>
                  <a:lnTo>
                    <a:pt x="510" y="1349"/>
                  </a:lnTo>
                  <a:lnTo>
                    <a:pt x="497" y="1341"/>
                  </a:lnTo>
                  <a:lnTo>
                    <a:pt x="494" y="1337"/>
                  </a:lnTo>
                  <a:lnTo>
                    <a:pt x="500" y="1329"/>
                  </a:lnTo>
                  <a:lnTo>
                    <a:pt x="521" y="1347"/>
                  </a:lnTo>
                  <a:lnTo>
                    <a:pt x="523" y="1354"/>
                  </a:lnTo>
                  <a:lnTo>
                    <a:pt x="520" y="1367"/>
                  </a:lnTo>
                  <a:lnTo>
                    <a:pt x="524" y="1380"/>
                  </a:lnTo>
                  <a:lnTo>
                    <a:pt x="527" y="1384"/>
                  </a:lnTo>
                  <a:lnTo>
                    <a:pt x="537" y="1393"/>
                  </a:lnTo>
                  <a:lnTo>
                    <a:pt x="544" y="1397"/>
                  </a:lnTo>
                  <a:lnTo>
                    <a:pt x="551" y="1399"/>
                  </a:lnTo>
                  <a:lnTo>
                    <a:pt x="566" y="1399"/>
                  </a:lnTo>
                  <a:lnTo>
                    <a:pt x="575" y="1402"/>
                  </a:lnTo>
                  <a:lnTo>
                    <a:pt x="581" y="1407"/>
                  </a:lnTo>
                  <a:lnTo>
                    <a:pt x="583" y="1413"/>
                  </a:lnTo>
                  <a:lnTo>
                    <a:pt x="588" y="1421"/>
                  </a:lnTo>
                  <a:lnTo>
                    <a:pt x="593" y="1416"/>
                  </a:lnTo>
                  <a:lnTo>
                    <a:pt x="593" y="1409"/>
                  </a:lnTo>
                  <a:lnTo>
                    <a:pt x="600" y="1406"/>
                  </a:lnTo>
                  <a:lnTo>
                    <a:pt x="616" y="1402"/>
                  </a:lnTo>
                  <a:lnTo>
                    <a:pt x="620" y="1399"/>
                  </a:lnTo>
                  <a:lnTo>
                    <a:pt x="624" y="1393"/>
                  </a:lnTo>
                  <a:lnTo>
                    <a:pt x="625" y="1380"/>
                  </a:lnTo>
                  <a:lnTo>
                    <a:pt x="629" y="1370"/>
                  </a:lnTo>
                  <a:lnTo>
                    <a:pt x="629" y="1342"/>
                  </a:lnTo>
                  <a:lnTo>
                    <a:pt x="632" y="1336"/>
                  </a:lnTo>
                  <a:lnTo>
                    <a:pt x="646" y="1322"/>
                  </a:lnTo>
                  <a:lnTo>
                    <a:pt x="649" y="1310"/>
                  </a:lnTo>
                  <a:lnTo>
                    <a:pt x="653" y="1304"/>
                  </a:lnTo>
                  <a:lnTo>
                    <a:pt x="666" y="1302"/>
                  </a:lnTo>
                  <a:lnTo>
                    <a:pt x="671" y="1309"/>
                  </a:lnTo>
                  <a:lnTo>
                    <a:pt x="696" y="1297"/>
                  </a:lnTo>
                  <a:lnTo>
                    <a:pt x="702" y="1287"/>
                  </a:lnTo>
                  <a:lnTo>
                    <a:pt x="706" y="1278"/>
                  </a:lnTo>
                  <a:lnTo>
                    <a:pt x="710" y="1260"/>
                  </a:lnTo>
                  <a:lnTo>
                    <a:pt x="714" y="1248"/>
                  </a:lnTo>
                  <a:lnTo>
                    <a:pt x="718" y="1243"/>
                  </a:lnTo>
                  <a:lnTo>
                    <a:pt x="745" y="1237"/>
                  </a:lnTo>
                  <a:lnTo>
                    <a:pt x="749" y="1231"/>
                  </a:lnTo>
                  <a:lnTo>
                    <a:pt x="754" y="1222"/>
                  </a:lnTo>
                  <a:lnTo>
                    <a:pt x="758" y="1218"/>
                  </a:lnTo>
                  <a:lnTo>
                    <a:pt x="767" y="1214"/>
                  </a:lnTo>
                  <a:lnTo>
                    <a:pt x="772" y="1208"/>
                  </a:lnTo>
                  <a:lnTo>
                    <a:pt x="773" y="1203"/>
                  </a:lnTo>
                  <a:lnTo>
                    <a:pt x="772" y="1195"/>
                  </a:lnTo>
                  <a:lnTo>
                    <a:pt x="766" y="1182"/>
                  </a:lnTo>
                  <a:lnTo>
                    <a:pt x="764" y="1177"/>
                  </a:lnTo>
                  <a:lnTo>
                    <a:pt x="766" y="1160"/>
                  </a:lnTo>
                  <a:lnTo>
                    <a:pt x="763" y="1155"/>
                  </a:lnTo>
                  <a:lnTo>
                    <a:pt x="761" y="1147"/>
                  </a:lnTo>
                  <a:lnTo>
                    <a:pt x="766" y="1136"/>
                  </a:lnTo>
                  <a:lnTo>
                    <a:pt x="772" y="1134"/>
                  </a:lnTo>
                  <a:lnTo>
                    <a:pt x="782" y="1137"/>
                  </a:lnTo>
                  <a:lnTo>
                    <a:pt x="805" y="1132"/>
                  </a:lnTo>
                  <a:lnTo>
                    <a:pt x="820" y="1135"/>
                  </a:lnTo>
                  <a:lnTo>
                    <a:pt x="830" y="1150"/>
                  </a:lnTo>
                  <a:lnTo>
                    <a:pt x="838" y="1153"/>
                  </a:lnTo>
                  <a:lnTo>
                    <a:pt x="851" y="1148"/>
                  </a:lnTo>
                  <a:lnTo>
                    <a:pt x="890" y="1121"/>
                  </a:lnTo>
                  <a:lnTo>
                    <a:pt x="896" y="1120"/>
                  </a:lnTo>
                  <a:lnTo>
                    <a:pt x="907" y="1123"/>
                  </a:lnTo>
                  <a:lnTo>
                    <a:pt x="916" y="1117"/>
                  </a:lnTo>
                  <a:lnTo>
                    <a:pt x="926" y="1116"/>
                  </a:lnTo>
                  <a:lnTo>
                    <a:pt x="940" y="1119"/>
                  </a:lnTo>
                  <a:lnTo>
                    <a:pt x="944" y="1113"/>
                  </a:lnTo>
                  <a:lnTo>
                    <a:pt x="938" y="1104"/>
                  </a:lnTo>
                  <a:lnTo>
                    <a:pt x="942" y="1096"/>
                  </a:lnTo>
                  <a:lnTo>
                    <a:pt x="946" y="1092"/>
                  </a:lnTo>
                  <a:lnTo>
                    <a:pt x="951" y="1087"/>
                  </a:lnTo>
                  <a:lnTo>
                    <a:pt x="949" y="1080"/>
                  </a:lnTo>
                  <a:lnTo>
                    <a:pt x="927" y="1075"/>
                  </a:lnTo>
                  <a:lnTo>
                    <a:pt x="926" y="1068"/>
                  </a:lnTo>
                  <a:lnTo>
                    <a:pt x="937" y="1053"/>
                  </a:lnTo>
                  <a:lnTo>
                    <a:pt x="937" y="1041"/>
                  </a:lnTo>
                  <a:lnTo>
                    <a:pt x="934" y="1035"/>
                  </a:lnTo>
                  <a:lnTo>
                    <a:pt x="922" y="1021"/>
                  </a:lnTo>
                  <a:lnTo>
                    <a:pt x="920" y="1016"/>
                  </a:lnTo>
                  <a:lnTo>
                    <a:pt x="924" y="1011"/>
                  </a:lnTo>
                  <a:lnTo>
                    <a:pt x="939" y="1000"/>
                  </a:lnTo>
                  <a:lnTo>
                    <a:pt x="945" y="997"/>
                  </a:lnTo>
                  <a:lnTo>
                    <a:pt x="946" y="896"/>
                  </a:lnTo>
                  <a:lnTo>
                    <a:pt x="946" y="822"/>
                  </a:lnTo>
                  <a:lnTo>
                    <a:pt x="948" y="733"/>
                  </a:lnTo>
                  <a:lnTo>
                    <a:pt x="949" y="634"/>
                  </a:lnTo>
                  <a:lnTo>
                    <a:pt x="949" y="372"/>
                  </a:lnTo>
                  <a:lnTo>
                    <a:pt x="952" y="111"/>
                  </a:lnTo>
                  <a:lnTo>
                    <a:pt x="954" y="8"/>
                  </a:lnTo>
                  <a:lnTo>
                    <a:pt x="687" y="6"/>
                  </a:lnTo>
                  <a:lnTo>
                    <a:pt x="474" y="3"/>
                  </a:lnTo>
                  <a:lnTo>
                    <a:pt x="400" y="0"/>
                  </a:lnTo>
                  <a:lnTo>
                    <a:pt x="378" y="11"/>
                  </a:lnTo>
                  <a:lnTo>
                    <a:pt x="345" y="30"/>
                  </a:lnTo>
                  <a:lnTo>
                    <a:pt x="317" y="40"/>
                  </a:lnTo>
                  <a:lnTo>
                    <a:pt x="312" y="40"/>
                  </a:lnTo>
                  <a:lnTo>
                    <a:pt x="308" y="45"/>
                  </a:lnTo>
                  <a:lnTo>
                    <a:pt x="300" y="46"/>
                  </a:lnTo>
                  <a:lnTo>
                    <a:pt x="279" y="48"/>
                  </a:lnTo>
                  <a:lnTo>
                    <a:pt x="270" y="46"/>
                  </a:lnTo>
                  <a:lnTo>
                    <a:pt x="253" y="44"/>
                  </a:lnTo>
                  <a:lnTo>
                    <a:pt x="239" y="38"/>
                  </a:lnTo>
                  <a:lnTo>
                    <a:pt x="232" y="35"/>
                  </a:lnTo>
                  <a:lnTo>
                    <a:pt x="241" y="28"/>
                  </a:lnTo>
                  <a:lnTo>
                    <a:pt x="236" y="21"/>
                  </a:lnTo>
                  <a:lnTo>
                    <a:pt x="232" y="25"/>
                  </a:lnTo>
                  <a:lnTo>
                    <a:pt x="224" y="28"/>
                  </a:lnTo>
                  <a:lnTo>
                    <a:pt x="214" y="20"/>
                  </a:lnTo>
                  <a:lnTo>
                    <a:pt x="210" y="13"/>
                  </a:lnTo>
                  <a:lnTo>
                    <a:pt x="209" y="64"/>
                  </a:lnTo>
                  <a:lnTo>
                    <a:pt x="207" y="122"/>
                  </a:lnTo>
                  <a:lnTo>
                    <a:pt x="200" y="293"/>
                  </a:lnTo>
                  <a:lnTo>
                    <a:pt x="199" y="358"/>
                  </a:lnTo>
                  <a:lnTo>
                    <a:pt x="178" y="882"/>
                  </a:lnTo>
                  <a:lnTo>
                    <a:pt x="177" y="891"/>
                  </a:lnTo>
                  <a:lnTo>
                    <a:pt x="171" y="894"/>
                  </a:lnTo>
                  <a:lnTo>
                    <a:pt x="165" y="894"/>
                  </a:lnTo>
                  <a:lnTo>
                    <a:pt x="153" y="909"/>
                  </a:lnTo>
                  <a:lnTo>
                    <a:pt x="158" y="910"/>
                  </a:lnTo>
                  <a:lnTo>
                    <a:pt x="154" y="915"/>
                  </a:lnTo>
                  <a:lnTo>
                    <a:pt x="157" y="924"/>
                  </a:lnTo>
                  <a:lnTo>
                    <a:pt x="166" y="928"/>
                  </a:lnTo>
                  <a:lnTo>
                    <a:pt x="163" y="933"/>
                  </a:lnTo>
                  <a:lnTo>
                    <a:pt x="164" y="942"/>
                  </a:lnTo>
                  <a:lnTo>
                    <a:pt x="159" y="948"/>
                  </a:lnTo>
                  <a:lnTo>
                    <a:pt x="155" y="953"/>
                  </a:lnTo>
                  <a:lnTo>
                    <a:pt x="151" y="957"/>
                  </a:lnTo>
                  <a:lnTo>
                    <a:pt x="146" y="960"/>
                  </a:lnTo>
                  <a:lnTo>
                    <a:pt x="141" y="965"/>
                  </a:lnTo>
                  <a:lnTo>
                    <a:pt x="141" y="971"/>
                  </a:lnTo>
                  <a:lnTo>
                    <a:pt x="146" y="976"/>
                  </a:lnTo>
                  <a:lnTo>
                    <a:pt x="141" y="979"/>
                  </a:lnTo>
                  <a:lnTo>
                    <a:pt x="151" y="983"/>
                  </a:lnTo>
                  <a:lnTo>
                    <a:pt x="151" y="989"/>
                  </a:lnTo>
                  <a:lnTo>
                    <a:pt x="156" y="992"/>
                  </a:lnTo>
                  <a:lnTo>
                    <a:pt x="161" y="997"/>
                  </a:lnTo>
                  <a:lnTo>
                    <a:pt x="161" y="1005"/>
                  </a:lnTo>
                  <a:lnTo>
                    <a:pt x="163" y="1011"/>
                  </a:lnTo>
                  <a:lnTo>
                    <a:pt x="162" y="1019"/>
                  </a:lnTo>
                  <a:lnTo>
                    <a:pt x="166" y="1025"/>
                  </a:lnTo>
                  <a:lnTo>
                    <a:pt x="175" y="1032"/>
                  </a:lnTo>
                  <a:lnTo>
                    <a:pt x="177" y="1038"/>
                  </a:lnTo>
                  <a:lnTo>
                    <a:pt x="175" y="1045"/>
                  </a:lnTo>
                  <a:lnTo>
                    <a:pt x="176" y="1050"/>
                  </a:lnTo>
                  <a:lnTo>
                    <a:pt x="177" y="1057"/>
                  </a:lnTo>
                  <a:lnTo>
                    <a:pt x="171" y="1061"/>
                  </a:lnTo>
                  <a:lnTo>
                    <a:pt x="169" y="1067"/>
                  </a:lnTo>
                  <a:lnTo>
                    <a:pt x="166" y="1072"/>
                  </a:lnTo>
                  <a:lnTo>
                    <a:pt x="173" y="1079"/>
                  </a:lnTo>
                  <a:lnTo>
                    <a:pt x="173" y="1086"/>
                  </a:lnTo>
                  <a:lnTo>
                    <a:pt x="173" y="1092"/>
                  </a:lnTo>
                  <a:lnTo>
                    <a:pt x="180" y="1102"/>
                  </a:lnTo>
                  <a:lnTo>
                    <a:pt x="175" y="1107"/>
                  </a:lnTo>
                  <a:lnTo>
                    <a:pt x="178" y="1115"/>
                  </a:lnTo>
                  <a:lnTo>
                    <a:pt x="174" y="1129"/>
                  </a:lnTo>
                  <a:lnTo>
                    <a:pt x="172" y="1139"/>
                  </a:lnTo>
                  <a:lnTo>
                    <a:pt x="153" y="1145"/>
                  </a:lnTo>
                  <a:lnTo>
                    <a:pt x="148" y="1153"/>
                  </a:lnTo>
                  <a:lnTo>
                    <a:pt x="143" y="1156"/>
                  </a:lnTo>
                  <a:lnTo>
                    <a:pt x="143" y="1162"/>
                  </a:lnTo>
                  <a:lnTo>
                    <a:pt x="141" y="1169"/>
                  </a:lnTo>
                  <a:lnTo>
                    <a:pt x="144" y="1174"/>
                  </a:lnTo>
                  <a:lnTo>
                    <a:pt x="136" y="1173"/>
                  </a:lnTo>
                  <a:lnTo>
                    <a:pt x="136" y="1179"/>
                  </a:lnTo>
                  <a:lnTo>
                    <a:pt x="132" y="1186"/>
                  </a:lnTo>
                  <a:lnTo>
                    <a:pt x="128" y="1190"/>
                  </a:lnTo>
                  <a:lnTo>
                    <a:pt x="134" y="1204"/>
                  </a:lnTo>
                  <a:lnTo>
                    <a:pt x="126" y="1204"/>
                  </a:lnTo>
                  <a:lnTo>
                    <a:pt x="123" y="1210"/>
                  </a:lnTo>
                  <a:lnTo>
                    <a:pt x="106" y="1214"/>
                  </a:lnTo>
                  <a:lnTo>
                    <a:pt x="104" y="1222"/>
                  </a:lnTo>
                  <a:lnTo>
                    <a:pt x="108" y="1225"/>
                  </a:lnTo>
                  <a:lnTo>
                    <a:pt x="106" y="1231"/>
                  </a:lnTo>
                  <a:lnTo>
                    <a:pt x="104" y="1239"/>
                  </a:lnTo>
                  <a:lnTo>
                    <a:pt x="95" y="1254"/>
                  </a:lnTo>
                  <a:lnTo>
                    <a:pt x="82" y="1263"/>
                  </a:lnTo>
                  <a:lnTo>
                    <a:pt x="79" y="1276"/>
                  </a:lnTo>
                  <a:lnTo>
                    <a:pt x="76" y="1284"/>
                  </a:lnTo>
                  <a:lnTo>
                    <a:pt x="72" y="1289"/>
                  </a:lnTo>
                  <a:lnTo>
                    <a:pt x="68" y="1283"/>
                  </a:lnTo>
                  <a:lnTo>
                    <a:pt x="68" y="1276"/>
                  </a:lnTo>
                  <a:lnTo>
                    <a:pt x="63" y="1282"/>
                  </a:lnTo>
                  <a:lnTo>
                    <a:pt x="56" y="1288"/>
                  </a:lnTo>
                  <a:lnTo>
                    <a:pt x="55" y="1280"/>
                  </a:lnTo>
                  <a:lnTo>
                    <a:pt x="47" y="1282"/>
                  </a:lnTo>
                  <a:lnTo>
                    <a:pt x="44" y="1288"/>
                  </a:lnTo>
                  <a:lnTo>
                    <a:pt x="43" y="1294"/>
                  </a:lnTo>
                  <a:lnTo>
                    <a:pt x="34" y="1293"/>
                  </a:lnTo>
                  <a:lnTo>
                    <a:pt x="34" y="1305"/>
                  </a:lnTo>
                  <a:lnTo>
                    <a:pt x="34" y="1314"/>
                  </a:lnTo>
                  <a:lnTo>
                    <a:pt x="37" y="1319"/>
                  </a:lnTo>
                  <a:lnTo>
                    <a:pt x="44" y="1321"/>
                  </a:lnTo>
                  <a:lnTo>
                    <a:pt x="48" y="1328"/>
                  </a:lnTo>
                  <a:lnTo>
                    <a:pt x="51" y="1323"/>
                  </a:lnTo>
                  <a:lnTo>
                    <a:pt x="54" y="1328"/>
                  </a:lnTo>
                  <a:lnTo>
                    <a:pt x="50" y="1333"/>
                  </a:lnTo>
                  <a:lnTo>
                    <a:pt x="44" y="1340"/>
                  </a:lnTo>
                  <a:lnTo>
                    <a:pt x="37" y="1341"/>
                  </a:lnTo>
                  <a:lnTo>
                    <a:pt x="26" y="1349"/>
                  </a:lnTo>
                  <a:lnTo>
                    <a:pt x="23" y="1354"/>
                  </a:lnTo>
                  <a:lnTo>
                    <a:pt x="29" y="1355"/>
                  </a:lnTo>
                  <a:lnTo>
                    <a:pt x="39" y="1352"/>
                  </a:lnTo>
                  <a:lnTo>
                    <a:pt x="40" y="1360"/>
                  </a:lnTo>
                  <a:lnTo>
                    <a:pt x="36" y="1365"/>
                  </a:lnTo>
                  <a:lnTo>
                    <a:pt x="24" y="1370"/>
                  </a:lnTo>
                  <a:lnTo>
                    <a:pt x="16" y="1370"/>
                  </a:lnTo>
                  <a:lnTo>
                    <a:pt x="20" y="1374"/>
                  </a:lnTo>
                  <a:lnTo>
                    <a:pt x="26" y="1379"/>
                  </a:lnTo>
                  <a:lnTo>
                    <a:pt x="19" y="1383"/>
                  </a:lnTo>
                  <a:lnTo>
                    <a:pt x="23" y="1395"/>
                  </a:lnTo>
                  <a:lnTo>
                    <a:pt x="17" y="1404"/>
                  </a:lnTo>
                  <a:lnTo>
                    <a:pt x="17" y="1414"/>
                  </a:lnTo>
                  <a:lnTo>
                    <a:pt x="10" y="1416"/>
                  </a:lnTo>
                  <a:lnTo>
                    <a:pt x="16" y="1421"/>
                  </a:lnTo>
                  <a:lnTo>
                    <a:pt x="22" y="1426"/>
                  </a:lnTo>
                  <a:lnTo>
                    <a:pt x="17" y="1428"/>
                  </a:lnTo>
                  <a:lnTo>
                    <a:pt x="7" y="1428"/>
                  </a:lnTo>
                  <a:lnTo>
                    <a:pt x="0" y="1422"/>
                  </a:lnTo>
                  <a:lnTo>
                    <a:pt x="8" y="1443"/>
                  </a:lnTo>
                  <a:lnTo>
                    <a:pt x="17" y="1448"/>
                  </a:lnTo>
                  <a:lnTo>
                    <a:pt x="13" y="1455"/>
                  </a:lnTo>
                  <a:lnTo>
                    <a:pt x="0" y="1450"/>
                  </a:lnTo>
                  <a:lnTo>
                    <a:pt x="0" y="1458"/>
                  </a:lnTo>
                  <a:lnTo>
                    <a:pt x="3" y="1461"/>
                  </a:lnTo>
                  <a:lnTo>
                    <a:pt x="14" y="1461"/>
                  </a:lnTo>
                  <a:lnTo>
                    <a:pt x="21" y="1463"/>
                  </a:lnTo>
                  <a:lnTo>
                    <a:pt x="35" y="1474"/>
                  </a:lnTo>
                  <a:lnTo>
                    <a:pt x="35" y="1474"/>
                  </a:lnTo>
                  <a:lnTo>
                    <a:pt x="35" y="1474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Freeform 9">
              <a:extLst>
                <a:ext uri="{FF2B5EF4-FFF2-40B4-BE49-F238E27FC236}">
                  <a16:creationId xmlns:a16="http://schemas.microsoft.com/office/drawing/2014/main" id="{A4A8A28C-ABC1-0CB1-1735-12F26A79597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5296622" y="3541184"/>
              <a:ext cx="2578100" cy="2600325"/>
            </a:xfrm>
            <a:custGeom>
              <a:avLst/>
              <a:gdLst>
                <a:gd name="T0" fmla="*/ 616 w 1624"/>
                <a:gd name="T1" fmla="*/ 1320 h 1638"/>
                <a:gd name="T2" fmla="*/ 794 w 1624"/>
                <a:gd name="T3" fmla="*/ 1410 h 1638"/>
                <a:gd name="T4" fmla="*/ 957 w 1624"/>
                <a:gd name="T5" fmla="*/ 1555 h 1638"/>
                <a:gd name="T6" fmla="*/ 1216 w 1624"/>
                <a:gd name="T7" fmla="*/ 1514 h 1638"/>
                <a:gd name="T8" fmla="*/ 1077 w 1624"/>
                <a:gd name="T9" fmla="*/ 1560 h 1638"/>
                <a:gd name="T10" fmla="*/ 1481 w 1624"/>
                <a:gd name="T11" fmla="*/ 1237 h 1638"/>
                <a:gd name="T12" fmla="*/ 1356 w 1624"/>
                <a:gd name="T13" fmla="*/ 1365 h 1638"/>
                <a:gd name="T14" fmla="*/ 1500 w 1624"/>
                <a:gd name="T15" fmla="*/ 1180 h 1638"/>
                <a:gd name="T16" fmla="*/ 1607 w 1624"/>
                <a:gd name="T17" fmla="*/ 1221 h 1638"/>
                <a:gd name="T18" fmla="*/ 1249 w 1624"/>
                <a:gd name="T19" fmla="*/ 1489 h 1638"/>
                <a:gd name="T20" fmla="*/ 1362 w 1624"/>
                <a:gd name="T21" fmla="*/ 1405 h 1638"/>
                <a:gd name="T22" fmla="*/ 1497 w 1624"/>
                <a:gd name="T23" fmla="*/ 1596 h 1638"/>
                <a:gd name="T24" fmla="*/ 1545 w 1624"/>
                <a:gd name="T25" fmla="*/ 1533 h 1638"/>
                <a:gd name="T26" fmla="*/ 1455 w 1624"/>
                <a:gd name="T27" fmla="*/ 1497 h 1638"/>
                <a:gd name="T28" fmla="*/ 1384 w 1624"/>
                <a:gd name="T29" fmla="*/ 1447 h 1638"/>
                <a:gd name="T30" fmla="*/ 1358 w 1624"/>
                <a:gd name="T31" fmla="*/ 1333 h 1638"/>
                <a:gd name="T32" fmla="*/ 1409 w 1624"/>
                <a:gd name="T33" fmla="*/ 1326 h 1638"/>
                <a:gd name="T34" fmla="*/ 1444 w 1624"/>
                <a:gd name="T35" fmla="*/ 1289 h 1638"/>
                <a:gd name="T36" fmla="*/ 1439 w 1624"/>
                <a:gd name="T37" fmla="*/ 1211 h 1638"/>
                <a:gd name="T38" fmla="*/ 1326 w 1624"/>
                <a:gd name="T39" fmla="*/ 1257 h 1638"/>
                <a:gd name="T40" fmla="*/ 1377 w 1624"/>
                <a:gd name="T41" fmla="*/ 1172 h 1638"/>
                <a:gd name="T42" fmla="*/ 1365 w 1624"/>
                <a:gd name="T43" fmla="*/ 1095 h 1638"/>
                <a:gd name="T44" fmla="*/ 1316 w 1624"/>
                <a:gd name="T45" fmla="*/ 995 h 1638"/>
                <a:gd name="T46" fmla="*/ 1344 w 1624"/>
                <a:gd name="T47" fmla="*/ 887 h 1638"/>
                <a:gd name="T48" fmla="*/ 772 w 1624"/>
                <a:gd name="T49" fmla="*/ 747 h 1638"/>
                <a:gd name="T50" fmla="*/ 799 w 1624"/>
                <a:gd name="T51" fmla="*/ 668 h 1638"/>
                <a:gd name="T52" fmla="*/ 818 w 1624"/>
                <a:gd name="T53" fmla="*/ 583 h 1638"/>
                <a:gd name="T54" fmla="*/ 885 w 1624"/>
                <a:gd name="T55" fmla="*/ 508 h 1638"/>
                <a:gd name="T56" fmla="*/ 931 w 1624"/>
                <a:gd name="T57" fmla="*/ 432 h 1638"/>
                <a:gd name="T58" fmla="*/ 950 w 1624"/>
                <a:gd name="T59" fmla="*/ 415 h 1638"/>
                <a:gd name="T60" fmla="*/ 994 w 1624"/>
                <a:gd name="T61" fmla="*/ 365 h 1638"/>
                <a:gd name="T62" fmla="*/ 998 w 1624"/>
                <a:gd name="T63" fmla="*/ 297 h 1638"/>
                <a:gd name="T64" fmla="*/ 987 w 1624"/>
                <a:gd name="T65" fmla="*/ 243 h 1638"/>
                <a:gd name="T66" fmla="*/ 972 w 1624"/>
                <a:gd name="T67" fmla="*/ 187 h 1638"/>
                <a:gd name="T68" fmla="*/ 953 w 1624"/>
                <a:gd name="T69" fmla="*/ 125 h 1638"/>
                <a:gd name="T70" fmla="*/ 74 w 1624"/>
                <a:gd name="T71" fmla="*/ 108 h 1638"/>
                <a:gd name="T72" fmla="*/ 67 w 1624"/>
                <a:gd name="T73" fmla="*/ 420 h 1638"/>
                <a:gd name="T74" fmla="*/ 118 w 1624"/>
                <a:gd name="T75" fmla="*/ 572 h 1638"/>
                <a:gd name="T76" fmla="*/ 148 w 1624"/>
                <a:gd name="T77" fmla="*/ 668 h 1638"/>
                <a:gd name="T78" fmla="*/ 145 w 1624"/>
                <a:gd name="T79" fmla="*/ 764 h 1638"/>
                <a:gd name="T80" fmla="*/ 123 w 1624"/>
                <a:gd name="T81" fmla="*/ 862 h 1638"/>
                <a:gd name="T82" fmla="*/ 81 w 1624"/>
                <a:gd name="T83" fmla="*/ 937 h 1638"/>
                <a:gd name="T84" fmla="*/ 76 w 1624"/>
                <a:gd name="T85" fmla="*/ 1021 h 1638"/>
                <a:gd name="T86" fmla="*/ 40 w 1624"/>
                <a:gd name="T87" fmla="*/ 1131 h 1638"/>
                <a:gd name="T88" fmla="*/ 280 w 1624"/>
                <a:gd name="T89" fmla="*/ 1250 h 1638"/>
                <a:gd name="T90" fmla="*/ 596 w 1624"/>
                <a:gd name="T91" fmla="*/ 1317 h 1638"/>
                <a:gd name="T92" fmla="*/ 557 w 1624"/>
                <a:gd name="T93" fmla="*/ 1276 h 1638"/>
                <a:gd name="T94" fmla="*/ 650 w 1624"/>
                <a:gd name="T95" fmla="*/ 1285 h 1638"/>
                <a:gd name="T96" fmla="*/ 765 w 1624"/>
                <a:gd name="T97" fmla="*/ 1380 h 1638"/>
                <a:gd name="T98" fmla="*/ 804 w 1624"/>
                <a:gd name="T99" fmla="*/ 1416 h 1638"/>
                <a:gd name="T100" fmla="*/ 859 w 1624"/>
                <a:gd name="T101" fmla="*/ 1471 h 1638"/>
                <a:gd name="T102" fmla="*/ 831 w 1624"/>
                <a:gd name="T103" fmla="*/ 1479 h 1638"/>
                <a:gd name="T104" fmla="*/ 987 w 1624"/>
                <a:gd name="T105" fmla="*/ 1531 h 1638"/>
                <a:gd name="T106" fmla="*/ 1043 w 1624"/>
                <a:gd name="T107" fmla="*/ 1500 h 1638"/>
                <a:gd name="T108" fmla="*/ 1099 w 1624"/>
                <a:gd name="T109" fmla="*/ 1504 h 1638"/>
                <a:gd name="T110" fmla="*/ 1151 w 1624"/>
                <a:gd name="T111" fmla="*/ 1542 h 1638"/>
                <a:gd name="T112" fmla="*/ 1201 w 1624"/>
                <a:gd name="T113" fmla="*/ 1464 h 1638"/>
                <a:gd name="T114" fmla="*/ 1232 w 1624"/>
                <a:gd name="T115" fmla="*/ 1448 h 1638"/>
                <a:gd name="T116" fmla="*/ 1279 w 1624"/>
                <a:gd name="T117" fmla="*/ 1423 h 1638"/>
                <a:gd name="T118" fmla="*/ 1384 w 1624"/>
                <a:gd name="T119" fmla="*/ 1502 h 1638"/>
                <a:gd name="T120" fmla="*/ 1458 w 1624"/>
                <a:gd name="T121" fmla="*/ 1548 h 1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24" h="1638">
                  <a:moveTo>
                    <a:pt x="648" y="1372"/>
                  </a:moveTo>
                  <a:lnTo>
                    <a:pt x="670" y="1370"/>
                  </a:lnTo>
                  <a:lnTo>
                    <a:pt x="669" y="1361"/>
                  </a:lnTo>
                  <a:lnTo>
                    <a:pt x="672" y="1355"/>
                  </a:lnTo>
                  <a:lnTo>
                    <a:pt x="687" y="1348"/>
                  </a:lnTo>
                  <a:lnTo>
                    <a:pt x="692" y="1340"/>
                  </a:lnTo>
                  <a:lnTo>
                    <a:pt x="683" y="1340"/>
                  </a:lnTo>
                  <a:lnTo>
                    <a:pt x="681" y="1336"/>
                  </a:lnTo>
                  <a:lnTo>
                    <a:pt x="676" y="1338"/>
                  </a:lnTo>
                  <a:lnTo>
                    <a:pt x="671" y="1336"/>
                  </a:lnTo>
                  <a:lnTo>
                    <a:pt x="665" y="1328"/>
                  </a:lnTo>
                  <a:lnTo>
                    <a:pt x="652" y="1321"/>
                  </a:lnTo>
                  <a:lnTo>
                    <a:pt x="647" y="1314"/>
                  </a:lnTo>
                  <a:lnTo>
                    <a:pt x="621" y="1311"/>
                  </a:lnTo>
                  <a:lnTo>
                    <a:pt x="616" y="1320"/>
                  </a:lnTo>
                  <a:lnTo>
                    <a:pt x="603" y="1318"/>
                  </a:lnTo>
                  <a:lnTo>
                    <a:pt x="596" y="1320"/>
                  </a:lnTo>
                  <a:lnTo>
                    <a:pt x="591" y="1326"/>
                  </a:lnTo>
                  <a:lnTo>
                    <a:pt x="590" y="1331"/>
                  </a:lnTo>
                  <a:lnTo>
                    <a:pt x="605" y="1347"/>
                  </a:lnTo>
                  <a:lnTo>
                    <a:pt x="611" y="1349"/>
                  </a:lnTo>
                  <a:lnTo>
                    <a:pt x="634" y="1363"/>
                  </a:lnTo>
                  <a:lnTo>
                    <a:pt x="639" y="1362"/>
                  </a:lnTo>
                  <a:lnTo>
                    <a:pt x="642" y="1370"/>
                  </a:lnTo>
                  <a:lnTo>
                    <a:pt x="648" y="1372"/>
                  </a:lnTo>
                  <a:lnTo>
                    <a:pt x="648" y="1372"/>
                  </a:lnTo>
                  <a:lnTo>
                    <a:pt x="648" y="1372"/>
                  </a:lnTo>
                  <a:close/>
                  <a:moveTo>
                    <a:pt x="787" y="1418"/>
                  </a:moveTo>
                  <a:lnTo>
                    <a:pt x="793" y="1415"/>
                  </a:lnTo>
                  <a:lnTo>
                    <a:pt x="794" y="1410"/>
                  </a:lnTo>
                  <a:lnTo>
                    <a:pt x="787" y="1414"/>
                  </a:lnTo>
                  <a:lnTo>
                    <a:pt x="787" y="1418"/>
                  </a:lnTo>
                  <a:lnTo>
                    <a:pt x="787" y="1418"/>
                  </a:lnTo>
                  <a:lnTo>
                    <a:pt x="787" y="1418"/>
                  </a:lnTo>
                  <a:close/>
                  <a:moveTo>
                    <a:pt x="926" y="1551"/>
                  </a:moveTo>
                  <a:lnTo>
                    <a:pt x="917" y="1544"/>
                  </a:lnTo>
                  <a:lnTo>
                    <a:pt x="926" y="1551"/>
                  </a:lnTo>
                  <a:lnTo>
                    <a:pt x="926" y="1551"/>
                  </a:lnTo>
                  <a:lnTo>
                    <a:pt x="926" y="1551"/>
                  </a:lnTo>
                  <a:close/>
                  <a:moveTo>
                    <a:pt x="957" y="1555"/>
                  </a:moveTo>
                  <a:lnTo>
                    <a:pt x="967" y="1553"/>
                  </a:lnTo>
                  <a:lnTo>
                    <a:pt x="945" y="1551"/>
                  </a:lnTo>
                  <a:lnTo>
                    <a:pt x="957" y="1555"/>
                  </a:lnTo>
                  <a:lnTo>
                    <a:pt x="957" y="1555"/>
                  </a:lnTo>
                  <a:lnTo>
                    <a:pt x="957" y="1555"/>
                  </a:lnTo>
                  <a:close/>
                  <a:moveTo>
                    <a:pt x="979" y="1556"/>
                  </a:moveTo>
                  <a:lnTo>
                    <a:pt x="1018" y="1551"/>
                  </a:lnTo>
                  <a:lnTo>
                    <a:pt x="979" y="1555"/>
                  </a:lnTo>
                  <a:lnTo>
                    <a:pt x="979" y="1556"/>
                  </a:lnTo>
                  <a:lnTo>
                    <a:pt x="979" y="1556"/>
                  </a:lnTo>
                  <a:lnTo>
                    <a:pt x="979" y="1556"/>
                  </a:lnTo>
                  <a:close/>
                  <a:moveTo>
                    <a:pt x="1216" y="1514"/>
                  </a:moveTo>
                  <a:lnTo>
                    <a:pt x="1229" y="1504"/>
                  </a:lnTo>
                  <a:lnTo>
                    <a:pt x="1244" y="1495"/>
                  </a:lnTo>
                  <a:lnTo>
                    <a:pt x="1245" y="1490"/>
                  </a:lnTo>
                  <a:lnTo>
                    <a:pt x="1237" y="1490"/>
                  </a:lnTo>
                  <a:lnTo>
                    <a:pt x="1234" y="1497"/>
                  </a:lnTo>
                  <a:lnTo>
                    <a:pt x="1214" y="1512"/>
                  </a:lnTo>
                  <a:lnTo>
                    <a:pt x="1216" y="1514"/>
                  </a:lnTo>
                  <a:lnTo>
                    <a:pt x="1216" y="1514"/>
                  </a:lnTo>
                  <a:lnTo>
                    <a:pt x="1216" y="1514"/>
                  </a:lnTo>
                  <a:close/>
                  <a:moveTo>
                    <a:pt x="1101" y="1543"/>
                  </a:moveTo>
                  <a:lnTo>
                    <a:pt x="1118" y="1536"/>
                  </a:lnTo>
                  <a:lnTo>
                    <a:pt x="1111" y="1537"/>
                  </a:lnTo>
                  <a:lnTo>
                    <a:pt x="1101" y="1543"/>
                  </a:lnTo>
                  <a:lnTo>
                    <a:pt x="1101" y="1543"/>
                  </a:lnTo>
                  <a:lnTo>
                    <a:pt x="1101" y="1543"/>
                  </a:lnTo>
                  <a:close/>
                  <a:moveTo>
                    <a:pt x="1077" y="1560"/>
                  </a:moveTo>
                  <a:lnTo>
                    <a:pt x="1086" y="1560"/>
                  </a:lnTo>
                  <a:lnTo>
                    <a:pt x="1077" y="1555"/>
                  </a:lnTo>
                  <a:lnTo>
                    <a:pt x="1049" y="1543"/>
                  </a:lnTo>
                  <a:lnTo>
                    <a:pt x="1063" y="1554"/>
                  </a:lnTo>
                  <a:lnTo>
                    <a:pt x="1077" y="1560"/>
                  </a:lnTo>
                  <a:lnTo>
                    <a:pt x="1077" y="1560"/>
                  </a:lnTo>
                  <a:lnTo>
                    <a:pt x="1077" y="1560"/>
                  </a:lnTo>
                  <a:close/>
                  <a:moveTo>
                    <a:pt x="1116" y="1560"/>
                  </a:moveTo>
                  <a:lnTo>
                    <a:pt x="1128" y="1557"/>
                  </a:lnTo>
                  <a:lnTo>
                    <a:pt x="1115" y="1559"/>
                  </a:lnTo>
                  <a:lnTo>
                    <a:pt x="1116" y="1560"/>
                  </a:lnTo>
                  <a:lnTo>
                    <a:pt x="1116" y="1560"/>
                  </a:lnTo>
                  <a:lnTo>
                    <a:pt x="1116" y="1560"/>
                  </a:lnTo>
                  <a:close/>
                  <a:moveTo>
                    <a:pt x="1450" y="1251"/>
                  </a:moveTo>
                  <a:lnTo>
                    <a:pt x="1452" y="1237"/>
                  </a:lnTo>
                  <a:lnTo>
                    <a:pt x="1448" y="1240"/>
                  </a:lnTo>
                  <a:lnTo>
                    <a:pt x="1450" y="1251"/>
                  </a:lnTo>
                  <a:lnTo>
                    <a:pt x="1450" y="1251"/>
                  </a:lnTo>
                  <a:lnTo>
                    <a:pt x="1450" y="1251"/>
                  </a:lnTo>
                  <a:close/>
                  <a:moveTo>
                    <a:pt x="1469" y="1251"/>
                  </a:moveTo>
                  <a:lnTo>
                    <a:pt x="1484" y="1241"/>
                  </a:lnTo>
                  <a:lnTo>
                    <a:pt x="1481" y="1237"/>
                  </a:lnTo>
                  <a:lnTo>
                    <a:pt x="1469" y="1251"/>
                  </a:lnTo>
                  <a:lnTo>
                    <a:pt x="1469" y="1251"/>
                  </a:lnTo>
                  <a:lnTo>
                    <a:pt x="1469" y="1251"/>
                  </a:lnTo>
                  <a:close/>
                  <a:moveTo>
                    <a:pt x="1460" y="1270"/>
                  </a:moveTo>
                  <a:lnTo>
                    <a:pt x="1477" y="1261"/>
                  </a:lnTo>
                  <a:lnTo>
                    <a:pt x="1490" y="1261"/>
                  </a:lnTo>
                  <a:lnTo>
                    <a:pt x="1483" y="1255"/>
                  </a:lnTo>
                  <a:lnTo>
                    <a:pt x="1492" y="1248"/>
                  </a:lnTo>
                  <a:lnTo>
                    <a:pt x="1481" y="1250"/>
                  </a:lnTo>
                  <a:lnTo>
                    <a:pt x="1464" y="1265"/>
                  </a:lnTo>
                  <a:lnTo>
                    <a:pt x="1460" y="1270"/>
                  </a:lnTo>
                  <a:lnTo>
                    <a:pt x="1460" y="1270"/>
                  </a:lnTo>
                  <a:lnTo>
                    <a:pt x="1460" y="1270"/>
                  </a:lnTo>
                  <a:close/>
                  <a:moveTo>
                    <a:pt x="1363" y="1378"/>
                  </a:moveTo>
                  <a:lnTo>
                    <a:pt x="1356" y="1365"/>
                  </a:lnTo>
                  <a:lnTo>
                    <a:pt x="1351" y="1369"/>
                  </a:lnTo>
                  <a:lnTo>
                    <a:pt x="1356" y="1372"/>
                  </a:lnTo>
                  <a:lnTo>
                    <a:pt x="1363" y="1378"/>
                  </a:lnTo>
                  <a:lnTo>
                    <a:pt x="1363" y="1378"/>
                  </a:lnTo>
                  <a:lnTo>
                    <a:pt x="1363" y="1378"/>
                  </a:lnTo>
                  <a:close/>
                  <a:moveTo>
                    <a:pt x="1477" y="1225"/>
                  </a:moveTo>
                  <a:lnTo>
                    <a:pt x="1482" y="1218"/>
                  </a:lnTo>
                  <a:lnTo>
                    <a:pt x="1489" y="1218"/>
                  </a:lnTo>
                  <a:lnTo>
                    <a:pt x="1493" y="1223"/>
                  </a:lnTo>
                  <a:lnTo>
                    <a:pt x="1499" y="1224"/>
                  </a:lnTo>
                  <a:lnTo>
                    <a:pt x="1509" y="1217"/>
                  </a:lnTo>
                  <a:lnTo>
                    <a:pt x="1504" y="1206"/>
                  </a:lnTo>
                  <a:lnTo>
                    <a:pt x="1490" y="1198"/>
                  </a:lnTo>
                  <a:lnTo>
                    <a:pt x="1511" y="1177"/>
                  </a:lnTo>
                  <a:lnTo>
                    <a:pt x="1500" y="1180"/>
                  </a:lnTo>
                  <a:lnTo>
                    <a:pt x="1458" y="1211"/>
                  </a:lnTo>
                  <a:lnTo>
                    <a:pt x="1458" y="1217"/>
                  </a:lnTo>
                  <a:lnTo>
                    <a:pt x="1467" y="1218"/>
                  </a:lnTo>
                  <a:lnTo>
                    <a:pt x="1473" y="1219"/>
                  </a:lnTo>
                  <a:lnTo>
                    <a:pt x="1477" y="1225"/>
                  </a:lnTo>
                  <a:lnTo>
                    <a:pt x="1477" y="1225"/>
                  </a:lnTo>
                  <a:lnTo>
                    <a:pt x="1477" y="1225"/>
                  </a:lnTo>
                  <a:close/>
                  <a:moveTo>
                    <a:pt x="1596" y="1335"/>
                  </a:moveTo>
                  <a:lnTo>
                    <a:pt x="1603" y="1329"/>
                  </a:lnTo>
                  <a:lnTo>
                    <a:pt x="1611" y="1315"/>
                  </a:lnTo>
                  <a:lnTo>
                    <a:pt x="1618" y="1303"/>
                  </a:lnTo>
                  <a:lnTo>
                    <a:pt x="1624" y="1265"/>
                  </a:lnTo>
                  <a:lnTo>
                    <a:pt x="1621" y="1248"/>
                  </a:lnTo>
                  <a:lnTo>
                    <a:pt x="1611" y="1226"/>
                  </a:lnTo>
                  <a:lnTo>
                    <a:pt x="1607" y="1221"/>
                  </a:lnTo>
                  <a:lnTo>
                    <a:pt x="1612" y="1231"/>
                  </a:lnTo>
                  <a:lnTo>
                    <a:pt x="1613" y="1239"/>
                  </a:lnTo>
                  <a:lnTo>
                    <a:pt x="1617" y="1242"/>
                  </a:lnTo>
                  <a:lnTo>
                    <a:pt x="1618" y="1249"/>
                  </a:lnTo>
                  <a:lnTo>
                    <a:pt x="1614" y="1256"/>
                  </a:lnTo>
                  <a:lnTo>
                    <a:pt x="1614" y="1291"/>
                  </a:lnTo>
                  <a:lnTo>
                    <a:pt x="1608" y="1311"/>
                  </a:lnTo>
                  <a:lnTo>
                    <a:pt x="1596" y="1335"/>
                  </a:lnTo>
                  <a:lnTo>
                    <a:pt x="1596" y="1335"/>
                  </a:lnTo>
                  <a:lnTo>
                    <a:pt x="1596" y="1335"/>
                  </a:lnTo>
                  <a:close/>
                  <a:moveTo>
                    <a:pt x="1249" y="1489"/>
                  </a:moveTo>
                  <a:lnTo>
                    <a:pt x="1262" y="1482"/>
                  </a:lnTo>
                  <a:lnTo>
                    <a:pt x="1247" y="1487"/>
                  </a:lnTo>
                  <a:lnTo>
                    <a:pt x="1249" y="1489"/>
                  </a:lnTo>
                  <a:lnTo>
                    <a:pt x="1249" y="1489"/>
                  </a:lnTo>
                  <a:lnTo>
                    <a:pt x="1249" y="1489"/>
                  </a:lnTo>
                  <a:close/>
                  <a:moveTo>
                    <a:pt x="1268" y="1477"/>
                  </a:moveTo>
                  <a:lnTo>
                    <a:pt x="1277" y="1476"/>
                  </a:lnTo>
                  <a:lnTo>
                    <a:pt x="1270" y="1471"/>
                  </a:lnTo>
                  <a:lnTo>
                    <a:pt x="1264" y="1473"/>
                  </a:lnTo>
                  <a:lnTo>
                    <a:pt x="1268" y="1477"/>
                  </a:lnTo>
                  <a:lnTo>
                    <a:pt x="1268" y="1477"/>
                  </a:lnTo>
                  <a:lnTo>
                    <a:pt x="1268" y="1477"/>
                  </a:lnTo>
                  <a:close/>
                  <a:moveTo>
                    <a:pt x="1362" y="1405"/>
                  </a:moveTo>
                  <a:lnTo>
                    <a:pt x="1369" y="1405"/>
                  </a:lnTo>
                  <a:lnTo>
                    <a:pt x="1375" y="1400"/>
                  </a:lnTo>
                  <a:lnTo>
                    <a:pt x="1374" y="1394"/>
                  </a:lnTo>
                  <a:lnTo>
                    <a:pt x="1362" y="1394"/>
                  </a:lnTo>
                  <a:lnTo>
                    <a:pt x="1362" y="1400"/>
                  </a:lnTo>
                  <a:lnTo>
                    <a:pt x="1362" y="1405"/>
                  </a:lnTo>
                  <a:lnTo>
                    <a:pt x="1362" y="1405"/>
                  </a:lnTo>
                  <a:lnTo>
                    <a:pt x="1362" y="1405"/>
                  </a:lnTo>
                  <a:close/>
                  <a:moveTo>
                    <a:pt x="1405" y="1638"/>
                  </a:moveTo>
                  <a:lnTo>
                    <a:pt x="1426" y="1618"/>
                  </a:lnTo>
                  <a:lnTo>
                    <a:pt x="1436" y="1606"/>
                  </a:lnTo>
                  <a:lnTo>
                    <a:pt x="1456" y="1587"/>
                  </a:lnTo>
                  <a:lnTo>
                    <a:pt x="1463" y="1584"/>
                  </a:lnTo>
                  <a:lnTo>
                    <a:pt x="1470" y="1577"/>
                  </a:lnTo>
                  <a:lnTo>
                    <a:pt x="1473" y="1593"/>
                  </a:lnTo>
                  <a:lnTo>
                    <a:pt x="1487" y="1601"/>
                  </a:lnTo>
                  <a:lnTo>
                    <a:pt x="1499" y="1608"/>
                  </a:lnTo>
                  <a:lnTo>
                    <a:pt x="1497" y="1615"/>
                  </a:lnTo>
                  <a:lnTo>
                    <a:pt x="1504" y="1616"/>
                  </a:lnTo>
                  <a:lnTo>
                    <a:pt x="1504" y="1606"/>
                  </a:lnTo>
                  <a:lnTo>
                    <a:pt x="1497" y="1596"/>
                  </a:lnTo>
                  <a:lnTo>
                    <a:pt x="1506" y="1582"/>
                  </a:lnTo>
                  <a:lnTo>
                    <a:pt x="1517" y="1572"/>
                  </a:lnTo>
                  <a:lnTo>
                    <a:pt x="1517" y="1564"/>
                  </a:lnTo>
                  <a:lnTo>
                    <a:pt x="1522" y="1567"/>
                  </a:lnTo>
                  <a:lnTo>
                    <a:pt x="1525" y="1574"/>
                  </a:lnTo>
                  <a:lnTo>
                    <a:pt x="1533" y="1568"/>
                  </a:lnTo>
                  <a:lnTo>
                    <a:pt x="1537" y="1560"/>
                  </a:lnTo>
                  <a:lnTo>
                    <a:pt x="1535" y="1553"/>
                  </a:lnTo>
                  <a:lnTo>
                    <a:pt x="1521" y="1550"/>
                  </a:lnTo>
                  <a:lnTo>
                    <a:pt x="1527" y="1544"/>
                  </a:lnTo>
                  <a:lnTo>
                    <a:pt x="1533" y="1544"/>
                  </a:lnTo>
                  <a:lnTo>
                    <a:pt x="1537" y="1541"/>
                  </a:lnTo>
                  <a:lnTo>
                    <a:pt x="1546" y="1545"/>
                  </a:lnTo>
                  <a:lnTo>
                    <a:pt x="1551" y="1538"/>
                  </a:lnTo>
                  <a:lnTo>
                    <a:pt x="1545" y="1533"/>
                  </a:lnTo>
                  <a:lnTo>
                    <a:pt x="1547" y="1528"/>
                  </a:lnTo>
                  <a:lnTo>
                    <a:pt x="1544" y="1523"/>
                  </a:lnTo>
                  <a:lnTo>
                    <a:pt x="1526" y="1530"/>
                  </a:lnTo>
                  <a:lnTo>
                    <a:pt x="1518" y="1528"/>
                  </a:lnTo>
                  <a:lnTo>
                    <a:pt x="1513" y="1522"/>
                  </a:lnTo>
                  <a:lnTo>
                    <a:pt x="1516" y="1506"/>
                  </a:lnTo>
                  <a:lnTo>
                    <a:pt x="1509" y="1507"/>
                  </a:lnTo>
                  <a:lnTo>
                    <a:pt x="1509" y="1494"/>
                  </a:lnTo>
                  <a:lnTo>
                    <a:pt x="1502" y="1487"/>
                  </a:lnTo>
                  <a:lnTo>
                    <a:pt x="1500" y="1480"/>
                  </a:lnTo>
                  <a:lnTo>
                    <a:pt x="1488" y="1475"/>
                  </a:lnTo>
                  <a:lnTo>
                    <a:pt x="1481" y="1482"/>
                  </a:lnTo>
                  <a:lnTo>
                    <a:pt x="1464" y="1511"/>
                  </a:lnTo>
                  <a:lnTo>
                    <a:pt x="1455" y="1503"/>
                  </a:lnTo>
                  <a:lnTo>
                    <a:pt x="1455" y="1497"/>
                  </a:lnTo>
                  <a:lnTo>
                    <a:pt x="1474" y="1484"/>
                  </a:lnTo>
                  <a:lnTo>
                    <a:pt x="1470" y="1473"/>
                  </a:lnTo>
                  <a:lnTo>
                    <a:pt x="1463" y="1465"/>
                  </a:lnTo>
                  <a:lnTo>
                    <a:pt x="1459" y="1450"/>
                  </a:lnTo>
                  <a:lnTo>
                    <a:pt x="1453" y="1456"/>
                  </a:lnTo>
                  <a:lnTo>
                    <a:pt x="1454" y="1468"/>
                  </a:lnTo>
                  <a:lnTo>
                    <a:pt x="1446" y="1470"/>
                  </a:lnTo>
                  <a:lnTo>
                    <a:pt x="1438" y="1480"/>
                  </a:lnTo>
                  <a:lnTo>
                    <a:pt x="1427" y="1467"/>
                  </a:lnTo>
                  <a:lnTo>
                    <a:pt x="1417" y="1463"/>
                  </a:lnTo>
                  <a:lnTo>
                    <a:pt x="1405" y="1449"/>
                  </a:lnTo>
                  <a:lnTo>
                    <a:pt x="1384" y="1455"/>
                  </a:lnTo>
                  <a:lnTo>
                    <a:pt x="1379" y="1450"/>
                  </a:lnTo>
                  <a:lnTo>
                    <a:pt x="1372" y="1448"/>
                  </a:lnTo>
                  <a:lnTo>
                    <a:pt x="1384" y="1447"/>
                  </a:lnTo>
                  <a:lnTo>
                    <a:pt x="1378" y="1434"/>
                  </a:lnTo>
                  <a:lnTo>
                    <a:pt x="1371" y="1418"/>
                  </a:lnTo>
                  <a:lnTo>
                    <a:pt x="1354" y="1411"/>
                  </a:lnTo>
                  <a:lnTo>
                    <a:pt x="1345" y="1398"/>
                  </a:lnTo>
                  <a:lnTo>
                    <a:pt x="1332" y="1380"/>
                  </a:lnTo>
                  <a:lnTo>
                    <a:pt x="1333" y="1372"/>
                  </a:lnTo>
                  <a:lnTo>
                    <a:pt x="1350" y="1364"/>
                  </a:lnTo>
                  <a:lnTo>
                    <a:pt x="1355" y="1355"/>
                  </a:lnTo>
                  <a:lnTo>
                    <a:pt x="1364" y="1351"/>
                  </a:lnTo>
                  <a:lnTo>
                    <a:pt x="1407" y="1368"/>
                  </a:lnTo>
                  <a:lnTo>
                    <a:pt x="1400" y="1360"/>
                  </a:lnTo>
                  <a:lnTo>
                    <a:pt x="1381" y="1348"/>
                  </a:lnTo>
                  <a:lnTo>
                    <a:pt x="1369" y="1344"/>
                  </a:lnTo>
                  <a:lnTo>
                    <a:pt x="1370" y="1336"/>
                  </a:lnTo>
                  <a:lnTo>
                    <a:pt x="1358" y="1333"/>
                  </a:lnTo>
                  <a:lnTo>
                    <a:pt x="1355" y="1323"/>
                  </a:lnTo>
                  <a:lnTo>
                    <a:pt x="1365" y="1321"/>
                  </a:lnTo>
                  <a:lnTo>
                    <a:pt x="1372" y="1321"/>
                  </a:lnTo>
                  <a:lnTo>
                    <a:pt x="1395" y="1328"/>
                  </a:lnTo>
                  <a:lnTo>
                    <a:pt x="1404" y="1336"/>
                  </a:lnTo>
                  <a:lnTo>
                    <a:pt x="1409" y="1343"/>
                  </a:lnTo>
                  <a:lnTo>
                    <a:pt x="1408" y="1352"/>
                  </a:lnTo>
                  <a:lnTo>
                    <a:pt x="1411" y="1358"/>
                  </a:lnTo>
                  <a:lnTo>
                    <a:pt x="1416" y="1363"/>
                  </a:lnTo>
                  <a:lnTo>
                    <a:pt x="1423" y="1358"/>
                  </a:lnTo>
                  <a:lnTo>
                    <a:pt x="1423" y="1353"/>
                  </a:lnTo>
                  <a:lnTo>
                    <a:pt x="1429" y="1348"/>
                  </a:lnTo>
                  <a:lnTo>
                    <a:pt x="1454" y="1365"/>
                  </a:lnTo>
                  <a:lnTo>
                    <a:pt x="1435" y="1343"/>
                  </a:lnTo>
                  <a:lnTo>
                    <a:pt x="1409" y="1326"/>
                  </a:lnTo>
                  <a:lnTo>
                    <a:pt x="1409" y="1317"/>
                  </a:lnTo>
                  <a:lnTo>
                    <a:pt x="1426" y="1329"/>
                  </a:lnTo>
                  <a:lnTo>
                    <a:pt x="1417" y="1310"/>
                  </a:lnTo>
                  <a:lnTo>
                    <a:pt x="1412" y="1306"/>
                  </a:lnTo>
                  <a:lnTo>
                    <a:pt x="1415" y="1301"/>
                  </a:lnTo>
                  <a:lnTo>
                    <a:pt x="1426" y="1313"/>
                  </a:lnTo>
                  <a:lnTo>
                    <a:pt x="1429" y="1322"/>
                  </a:lnTo>
                  <a:lnTo>
                    <a:pt x="1438" y="1311"/>
                  </a:lnTo>
                  <a:lnTo>
                    <a:pt x="1456" y="1315"/>
                  </a:lnTo>
                  <a:lnTo>
                    <a:pt x="1471" y="1322"/>
                  </a:lnTo>
                  <a:lnTo>
                    <a:pt x="1467" y="1305"/>
                  </a:lnTo>
                  <a:lnTo>
                    <a:pt x="1460" y="1309"/>
                  </a:lnTo>
                  <a:lnTo>
                    <a:pt x="1450" y="1306"/>
                  </a:lnTo>
                  <a:lnTo>
                    <a:pt x="1439" y="1295"/>
                  </a:lnTo>
                  <a:lnTo>
                    <a:pt x="1444" y="1289"/>
                  </a:lnTo>
                  <a:lnTo>
                    <a:pt x="1462" y="1282"/>
                  </a:lnTo>
                  <a:lnTo>
                    <a:pt x="1463" y="1276"/>
                  </a:lnTo>
                  <a:lnTo>
                    <a:pt x="1455" y="1277"/>
                  </a:lnTo>
                  <a:lnTo>
                    <a:pt x="1458" y="1262"/>
                  </a:lnTo>
                  <a:lnTo>
                    <a:pt x="1448" y="1267"/>
                  </a:lnTo>
                  <a:lnTo>
                    <a:pt x="1438" y="1242"/>
                  </a:lnTo>
                  <a:lnTo>
                    <a:pt x="1425" y="1244"/>
                  </a:lnTo>
                  <a:lnTo>
                    <a:pt x="1418" y="1240"/>
                  </a:lnTo>
                  <a:lnTo>
                    <a:pt x="1420" y="1232"/>
                  </a:lnTo>
                  <a:lnTo>
                    <a:pt x="1431" y="1222"/>
                  </a:lnTo>
                  <a:lnTo>
                    <a:pt x="1435" y="1223"/>
                  </a:lnTo>
                  <a:lnTo>
                    <a:pt x="1445" y="1223"/>
                  </a:lnTo>
                  <a:lnTo>
                    <a:pt x="1446" y="1217"/>
                  </a:lnTo>
                  <a:lnTo>
                    <a:pt x="1453" y="1210"/>
                  </a:lnTo>
                  <a:lnTo>
                    <a:pt x="1439" y="1211"/>
                  </a:lnTo>
                  <a:lnTo>
                    <a:pt x="1428" y="1215"/>
                  </a:lnTo>
                  <a:lnTo>
                    <a:pt x="1426" y="1209"/>
                  </a:lnTo>
                  <a:lnTo>
                    <a:pt x="1412" y="1200"/>
                  </a:lnTo>
                  <a:lnTo>
                    <a:pt x="1408" y="1206"/>
                  </a:lnTo>
                  <a:lnTo>
                    <a:pt x="1409" y="1215"/>
                  </a:lnTo>
                  <a:lnTo>
                    <a:pt x="1394" y="1223"/>
                  </a:lnTo>
                  <a:lnTo>
                    <a:pt x="1387" y="1228"/>
                  </a:lnTo>
                  <a:lnTo>
                    <a:pt x="1380" y="1228"/>
                  </a:lnTo>
                  <a:lnTo>
                    <a:pt x="1383" y="1238"/>
                  </a:lnTo>
                  <a:lnTo>
                    <a:pt x="1374" y="1260"/>
                  </a:lnTo>
                  <a:lnTo>
                    <a:pt x="1375" y="1267"/>
                  </a:lnTo>
                  <a:lnTo>
                    <a:pt x="1371" y="1272"/>
                  </a:lnTo>
                  <a:lnTo>
                    <a:pt x="1357" y="1276"/>
                  </a:lnTo>
                  <a:lnTo>
                    <a:pt x="1338" y="1271"/>
                  </a:lnTo>
                  <a:lnTo>
                    <a:pt x="1326" y="1257"/>
                  </a:lnTo>
                  <a:lnTo>
                    <a:pt x="1328" y="1250"/>
                  </a:lnTo>
                  <a:lnTo>
                    <a:pt x="1337" y="1244"/>
                  </a:lnTo>
                  <a:lnTo>
                    <a:pt x="1331" y="1242"/>
                  </a:lnTo>
                  <a:lnTo>
                    <a:pt x="1319" y="1247"/>
                  </a:lnTo>
                  <a:lnTo>
                    <a:pt x="1304" y="1248"/>
                  </a:lnTo>
                  <a:lnTo>
                    <a:pt x="1297" y="1244"/>
                  </a:lnTo>
                  <a:lnTo>
                    <a:pt x="1293" y="1224"/>
                  </a:lnTo>
                  <a:lnTo>
                    <a:pt x="1306" y="1208"/>
                  </a:lnTo>
                  <a:lnTo>
                    <a:pt x="1320" y="1208"/>
                  </a:lnTo>
                  <a:lnTo>
                    <a:pt x="1334" y="1218"/>
                  </a:lnTo>
                  <a:lnTo>
                    <a:pt x="1334" y="1205"/>
                  </a:lnTo>
                  <a:lnTo>
                    <a:pt x="1350" y="1199"/>
                  </a:lnTo>
                  <a:lnTo>
                    <a:pt x="1350" y="1189"/>
                  </a:lnTo>
                  <a:lnTo>
                    <a:pt x="1371" y="1170"/>
                  </a:lnTo>
                  <a:lnTo>
                    <a:pt x="1377" y="1172"/>
                  </a:lnTo>
                  <a:lnTo>
                    <a:pt x="1386" y="1171"/>
                  </a:lnTo>
                  <a:lnTo>
                    <a:pt x="1392" y="1164"/>
                  </a:lnTo>
                  <a:lnTo>
                    <a:pt x="1401" y="1165"/>
                  </a:lnTo>
                  <a:lnTo>
                    <a:pt x="1401" y="1157"/>
                  </a:lnTo>
                  <a:lnTo>
                    <a:pt x="1390" y="1161"/>
                  </a:lnTo>
                  <a:lnTo>
                    <a:pt x="1383" y="1155"/>
                  </a:lnTo>
                  <a:lnTo>
                    <a:pt x="1379" y="1150"/>
                  </a:lnTo>
                  <a:lnTo>
                    <a:pt x="1375" y="1144"/>
                  </a:lnTo>
                  <a:lnTo>
                    <a:pt x="1375" y="1138"/>
                  </a:lnTo>
                  <a:lnTo>
                    <a:pt x="1370" y="1133"/>
                  </a:lnTo>
                  <a:lnTo>
                    <a:pt x="1370" y="1126"/>
                  </a:lnTo>
                  <a:lnTo>
                    <a:pt x="1367" y="1120"/>
                  </a:lnTo>
                  <a:lnTo>
                    <a:pt x="1369" y="1113"/>
                  </a:lnTo>
                  <a:lnTo>
                    <a:pt x="1372" y="1102"/>
                  </a:lnTo>
                  <a:lnTo>
                    <a:pt x="1365" y="1095"/>
                  </a:lnTo>
                  <a:lnTo>
                    <a:pt x="1363" y="1089"/>
                  </a:lnTo>
                  <a:lnTo>
                    <a:pt x="1359" y="1079"/>
                  </a:lnTo>
                  <a:lnTo>
                    <a:pt x="1358" y="1071"/>
                  </a:lnTo>
                  <a:lnTo>
                    <a:pt x="1358" y="1060"/>
                  </a:lnTo>
                  <a:lnTo>
                    <a:pt x="1352" y="1053"/>
                  </a:lnTo>
                  <a:lnTo>
                    <a:pt x="1348" y="1049"/>
                  </a:lnTo>
                  <a:lnTo>
                    <a:pt x="1344" y="1043"/>
                  </a:lnTo>
                  <a:lnTo>
                    <a:pt x="1338" y="1030"/>
                  </a:lnTo>
                  <a:lnTo>
                    <a:pt x="1331" y="1025"/>
                  </a:lnTo>
                  <a:lnTo>
                    <a:pt x="1323" y="1021"/>
                  </a:lnTo>
                  <a:lnTo>
                    <a:pt x="1328" y="1016"/>
                  </a:lnTo>
                  <a:lnTo>
                    <a:pt x="1322" y="1013"/>
                  </a:lnTo>
                  <a:lnTo>
                    <a:pt x="1320" y="1007"/>
                  </a:lnTo>
                  <a:lnTo>
                    <a:pt x="1318" y="1001"/>
                  </a:lnTo>
                  <a:lnTo>
                    <a:pt x="1316" y="995"/>
                  </a:lnTo>
                  <a:lnTo>
                    <a:pt x="1319" y="989"/>
                  </a:lnTo>
                  <a:lnTo>
                    <a:pt x="1316" y="982"/>
                  </a:lnTo>
                  <a:lnTo>
                    <a:pt x="1309" y="979"/>
                  </a:lnTo>
                  <a:lnTo>
                    <a:pt x="1313" y="970"/>
                  </a:lnTo>
                  <a:lnTo>
                    <a:pt x="1313" y="964"/>
                  </a:lnTo>
                  <a:lnTo>
                    <a:pt x="1319" y="957"/>
                  </a:lnTo>
                  <a:lnTo>
                    <a:pt x="1323" y="951"/>
                  </a:lnTo>
                  <a:lnTo>
                    <a:pt x="1317" y="945"/>
                  </a:lnTo>
                  <a:lnTo>
                    <a:pt x="1323" y="931"/>
                  </a:lnTo>
                  <a:lnTo>
                    <a:pt x="1333" y="922"/>
                  </a:lnTo>
                  <a:lnTo>
                    <a:pt x="1333" y="917"/>
                  </a:lnTo>
                  <a:lnTo>
                    <a:pt x="1332" y="911"/>
                  </a:lnTo>
                  <a:lnTo>
                    <a:pt x="1337" y="902"/>
                  </a:lnTo>
                  <a:lnTo>
                    <a:pt x="1342" y="894"/>
                  </a:lnTo>
                  <a:lnTo>
                    <a:pt x="1344" y="887"/>
                  </a:lnTo>
                  <a:lnTo>
                    <a:pt x="1345" y="879"/>
                  </a:lnTo>
                  <a:lnTo>
                    <a:pt x="1348" y="872"/>
                  </a:lnTo>
                  <a:lnTo>
                    <a:pt x="1352" y="865"/>
                  </a:lnTo>
                  <a:lnTo>
                    <a:pt x="1355" y="860"/>
                  </a:lnTo>
                  <a:lnTo>
                    <a:pt x="1268" y="851"/>
                  </a:lnTo>
                  <a:lnTo>
                    <a:pt x="826" y="821"/>
                  </a:lnTo>
                  <a:lnTo>
                    <a:pt x="755" y="816"/>
                  </a:lnTo>
                  <a:lnTo>
                    <a:pt x="771" y="809"/>
                  </a:lnTo>
                  <a:lnTo>
                    <a:pt x="779" y="801"/>
                  </a:lnTo>
                  <a:lnTo>
                    <a:pt x="779" y="794"/>
                  </a:lnTo>
                  <a:lnTo>
                    <a:pt x="769" y="784"/>
                  </a:lnTo>
                  <a:lnTo>
                    <a:pt x="767" y="780"/>
                  </a:lnTo>
                  <a:lnTo>
                    <a:pt x="760" y="767"/>
                  </a:lnTo>
                  <a:lnTo>
                    <a:pt x="769" y="756"/>
                  </a:lnTo>
                  <a:lnTo>
                    <a:pt x="772" y="747"/>
                  </a:lnTo>
                  <a:lnTo>
                    <a:pt x="772" y="741"/>
                  </a:lnTo>
                  <a:lnTo>
                    <a:pt x="757" y="725"/>
                  </a:lnTo>
                  <a:lnTo>
                    <a:pt x="760" y="719"/>
                  </a:lnTo>
                  <a:lnTo>
                    <a:pt x="767" y="717"/>
                  </a:lnTo>
                  <a:lnTo>
                    <a:pt x="788" y="720"/>
                  </a:lnTo>
                  <a:lnTo>
                    <a:pt x="799" y="716"/>
                  </a:lnTo>
                  <a:lnTo>
                    <a:pt x="803" y="707"/>
                  </a:lnTo>
                  <a:lnTo>
                    <a:pt x="799" y="699"/>
                  </a:lnTo>
                  <a:lnTo>
                    <a:pt x="793" y="692"/>
                  </a:lnTo>
                  <a:lnTo>
                    <a:pt x="792" y="678"/>
                  </a:lnTo>
                  <a:lnTo>
                    <a:pt x="786" y="678"/>
                  </a:lnTo>
                  <a:lnTo>
                    <a:pt x="784" y="668"/>
                  </a:lnTo>
                  <a:lnTo>
                    <a:pt x="790" y="661"/>
                  </a:lnTo>
                  <a:lnTo>
                    <a:pt x="796" y="663"/>
                  </a:lnTo>
                  <a:lnTo>
                    <a:pt x="799" y="668"/>
                  </a:lnTo>
                  <a:lnTo>
                    <a:pt x="803" y="682"/>
                  </a:lnTo>
                  <a:lnTo>
                    <a:pt x="808" y="685"/>
                  </a:lnTo>
                  <a:lnTo>
                    <a:pt x="815" y="681"/>
                  </a:lnTo>
                  <a:lnTo>
                    <a:pt x="816" y="669"/>
                  </a:lnTo>
                  <a:lnTo>
                    <a:pt x="808" y="659"/>
                  </a:lnTo>
                  <a:lnTo>
                    <a:pt x="805" y="643"/>
                  </a:lnTo>
                  <a:lnTo>
                    <a:pt x="805" y="633"/>
                  </a:lnTo>
                  <a:lnTo>
                    <a:pt x="833" y="620"/>
                  </a:lnTo>
                  <a:lnTo>
                    <a:pt x="842" y="611"/>
                  </a:lnTo>
                  <a:lnTo>
                    <a:pt x="841" y="603"/>
                  </a:lnTo>
                  <a:lnTo>
                    <a:pt x="823" y="604"/>
                  </a:lnTo>
                  <a:lnTo>
                    <a:pt x="814" y="602"/>
                  </a:lnTo>
                  <a:lnTo>
                    <a:pt x="810" y="587"/>
                  </a:lnTo>
                  <a:lnTo>
                    <a:pt x="811" y="584"/>
                  </a:lnTo>
                  <a:lnTo>
                    <a:pt x="818" y="583"/>
                  </a:lnTo>
                  <a:lnTo>
                    <a:pt x="822" y="590"/>
                  </a:lnTo>
                  <a:lnTo>
                    <a:pt x="837" y="597"/>
                  </a:lnTo>
                  <a:lnTo>
                    <a:pt x="843" y="594"/>
                  </a:lnTo>
                  <a:lnTo>
                    <a:pt x="849" y="583"/>
                  </a:lnTo>
                  <a:lnTo>
                    <a:pt x="850" y="561"/>
                  </a:lnTo>
                  <a:lnTo>
                    <a:pt x="861" y="547"/>
                  </a:lnTo>
                  <a:lnTo>
                    <a:pt x="888" y="550"/>
                  </a:lnTo>
                  <a:lnTo>
                    <a:pt x="891" y="545"/>
                  </a:lnTo>
                  <a:lnTo>
                    <a:pt x="882" y="540"/>
                  </a:lnTo>
                  <a:lnTo>
                    <a:pt x="869" y="542"/>
                  </a:lnTo>
                  <a:lnTo>
                    <a:pt x="863" y="542"/>
                  </a:lnTo>
                  <a:lnTo>
                    <a:pt x="862" y="534"/>
                  </a:lnTo>
                  <a:lnTo>
                    <a:pt x="867" y="520"/>
                  </a:lnTo>
                  <a:lnTo>
                    <a:pt x="872" y="512"/>
                  </a:lnTo>
                  <a:lnTo>
                    <a:pt x="885" y="508"/>
                  </a:lnTo>
                  <a:lnTo>
                    <a:pt x="890" y="522"/>
                  </a:lnTo>
                  <a:lnTo>
                    <a:pt x="896" y="524"/>
                  </a:lnTo>
                  <a:lnTo>
                    <a:pt x="901" y="523"/>
                  </a:lnTo>
                  <a:lnTo>
                    <a:pt x="895" y="513"/>
                  </a:lnTo>
                  <a:lnTo>
                    <a:pt x="894" y="508"/>
                  </a:lnTo>
                  <a:lnTo>
                    <a:pt x="905" y="505"/>
                  </a:lnTo>
                  <a:lnTo>
                    <a:pt x="916" y="491"/>
                  </a:lnTo>
                  <a:lnTo>
                    <a:pt x="921" y="486"/>
                  </a:lnTo>
                  <a:lnTo>
                    <a:pt x="923" y="469"/>
                  </a:lnTo>
                  <a:lnTo>
                    <a:pt x="931" y="464"/>
                  </a:lnTo>
                  <a:lnTo>
                    <a:pt x="945" y="463"/>
                  </a:lnTo>
                  <a:lnTo>
                    <a:pt x="950" y="459"/>
                  </a:lnTo>
                  <a:lnTo>
                    <a:pt x="955" y="450"/>
                  </a:lnTo>
                  <a:lnTo>
                    <a:pt x="931" y="440"/>
                  </a:lnTo>
                  <a:lnTo>
                    <a:pt x="931" y="432"/>
                  </a:lnTo>
                  <a:lnTo>
                    <a:pt x="936" y="430"/>
                  </a:lnTo>
                  <a:lnTo>
                    <a:pt x="941" y="430"/>
                  </a:lnTo>
                  <a:lnTo>
                    <a:pt x="945" y="436"/>
                  </a:lnTo>
                  <a:lnTo>
                    <a:pt x="952" y="440"/>
                  </a:lnTo>
                  <a:lnTo>
                    <a:pt x="956" y="437"/>
                  </a:lnTo>
                  <a:lnTo>
                    <a:pt x="957" y="430"/>
                  </a:lnTo>
                  <a:lnTo>
                    <a:pt x="967" y="422"/>
                  </a:lnTo>
                  <a:lnTo>
                    <a:pt x="972" y="415"/>
                  </a:lnTo>
                  <a:lnTo>
                    <a:pt x="981" y="411"/>
                  </a:lnTo>
                  <a:lnTo>
                    <a:pt x="981" y="401"/>
                  </a:lnTo>
                  <a:lnTo>
                    <a:pt x="967" y="394"/>
                  </a:lnTo>
                  <a:lnTo>
                    <a:pt x="967" y="403"/>
                  </a:lnTo>
                  <a:lnTo>
                    <a:pt x="965" y="413"/>
                  </a:lnTo>
                  <a:lnTo>
                    <a:pt x="955" y="409"/>
                  </a:lnTo>
                  <a:lnTo>
                    <a:pt x="950" y="415"/>
                  </a:lnTo>
                  <a:lnTo>
                    <a:pt x="931" y="410"/>
                  </a:lnTo>
                  <a:lnTo>
                    <a:pt x="928" y="402"/>
                  </a:lnTo>
                  <a:lnTo>
                    <a:pt x="932" y="392"/>
                  </a:lnTo>
                  <a:lnTo>
                    <a:pt x="935" y="384"/>
                  </a:lnTo>
                  <a:lnTo>
                    <a:pt x="952" y="383"/>
                  </a:lnTo>
                  <a:lnTo>
                    <a:pt x="960" y="376"/>
                  </a:lnTo>
                  <a:lnTo>
                    <a:pt x="967" y="379"/>
                  </a:lnTo>
                  <a:lnTo>
                    <a:pt x="970" y="375"/>
                  </a:lnTo>
                  <a:lnTo>
                    <a:pt x="974" y="370"/>
                  </a:lnTo>
                  <a:lnTo>
                    <a:pt x="984" y="378"/>
                  </a:lnTo>
                  <a:lnTo>
                    <a:pt x="983" y="383"/>
                  </a:lnTo>
                  <a:lnTo>
                    <a:pt x="986" y="391"/>
                  </a:lnTo>
                  <a:lnTo>
                    <a:pt x="991" y="384"/>
                  </a:lnTo>
                  <a:lnTo>
                    <a:pt x="992" y="374"/>
                  </a:lnTo>
                  <a:lnTo>
                    <a:pt x="994" y="365"/>
                  </a:lnTo>
                  <a:lnTo>
                    <a:pt x="993" y="357"/>
                  </a:lnTo>
                  <a:lnTo>
                    <a:pt x="1000" y="353"/>
                  </a:lnTo>
                  <a:lnTo>
                    <a:pt x="1002" y="357"/>
                  </a:lnTo>
                  <a:lnTo>
                    <a:pt x="1011" y="353"/>
                  </a:lnTo>
                  <a:lnTo>
                    <a:pt x="1018" y="345"/>
                  </a:lnTo>
                  <a:lnTo>
                    <a:pt x="1023" y="336"/>
                  </a:lnTo>
                  <a:lnTo>
                    <a:pt x="1027" y="329"/>
                  </a:lnTo>
                  <a:lnTo>
                    <a:pt x="1019" y="333"/>
                  </a:lnTo>
                  <a:lnTo>
                    <a:pt x="1016" y="338"/>
                  </a:lnTo>
                  <a:lnTo>
                    <a:pt x="997" y="335"/>
                  </a:lnTo>
                  <a:lnTo>
                    <a:pt x="987" y="330"/>
                  </a:lnTo>
                  <a:lnTo>
                    <a:pt x="990" y="317"/>
                  </a:lnTo>
                  <a:lnTo>
                    <a:pt x="997" y="310"/>
                  </a:lnTo>
                  <a:lnTo>
                    <a:pt x="1001" y="303"/>
                  </a:lnTo>
                  <a:lnTo>
                    <a:pt x="998" y="297"/>
                  </a:lnTo>
                  <a:lnTo>
                    <a:pt x="980" y="301"/>
                  </a:lnTo>
                  <a:lnTo>
                    <a:pt x="962" y="291"/>
                  </a:lnTo>
                  <a:lnTo>
                    <a:pt x="956" y="279"/>
                  </a:lnTo>
                  <a:lnTo>
                    <a:pt x="957" y="273"/>
                  </a:lnTo>
                  <a:lnTo>
                    <a:pt x="962" y="264"/>
                  </a:lnTo>
                  <a:lnTo>
                    <a:pt x="963" y="253"/>
                  </a:lnTo>
                  <a:lnTo>
                    <a:pt x="969" y="256"/>
                  </a:lnTo>
                  <a:lnTo>
                    <a:pt x="976" y="274"/>
                  </a:lnTo>
                  <a:lnTo>
                    <a:pt x="989" y="282"/>
                  </a:lnTo>
                  <a:lnTo>
                    <a:pt x="993" y="280"/>
                  </a:lnTo>
                  <a:lnTo>
                    <a:pt x="992" y="271"/>
                  </a:lnTo>
                  <a:lnTo>
                    <a:pt x="979" y="265"/>
                  </a:lnTo>
                  <a:lnTo>
                    <a:pt x="970" y="252"/>
                  </a:lnTo>
                  <a:lnTo>
                    <a:pt x="979" y="248"/>
                  </a:lnTo>
                  <a:lnTo>
                    <a:pt x="987" y="243"/>
                  </a:lnTo>
                  <a:lnTo>
                    <a:pt x="994" y="236"/>
                  </a:lnTo>
                  <a:lnTo>
                    <a:pt x="994" y="228"/>
                  </a:lnTo>
                  <a:lnTo>
                    <a:pt x="986" y="223"/>
                  </a:lnTo>
                  <a:lnTo>
                    <a:pt x="982" y="227"/>
                  </a:lnTo>
                  <a:lnTo>
                    <a:pt x="979" y="235"/>
                  </a:lnTo>
                  <a:lnTo>
                    <a:pt x="974" y="236"/>
                  </a:lnTo>
                  <a:lnTo>
                    <a:pt x="958" y="242"/>
                  </a:lnTo>
                  <a:lnTo>
                    <a:pt x="953" y="239"/>
                  </a:lnTo>
                  <a:lnTo>
                    <a:pt x="949" y="230"/>
                  </a:lnTo>
                  <a:lnTo>
                    <a:pt x="948" y="223"/>
                  </a:lnTo>
                  <a:lnTo>
                    <a:pt x="957" y="213"/>
                  </a:lnTo>
                  <a:lnTo>
                    <a:pt x="976" y="201"/>
                  </a:lnTo>
                  <a:lnTo>
                    <a:pt x="983" y="197"/>
                  </a:lnTo>
                  <a:lnTo>
                    <a:pt x="982" y="191"/>
                  </a:lnTo>
                  <a:lnTo>
                    <a:pt x="972" y="187"/>
                  </a:lnTo>
                  <a:lnTo>
                    <a:pt x="952" y="184"/>
                  </a:lnTo>
                  <a:lnTo>
                    <a:pt x="949" y="176"/>
                  </a:lnTo>
                  <a:lnTo>
                    <a:pt x="952" y="169"/>
                  </a:lnTo>
                  <a:lnTo>
                    <a:pt x="952" y="160"/>
                  </a:lnTo>
                  <a:lnTo>
                    <a:pt x="960" y="145"/>
                  </a:lnTo>
                  <a:lnTo>
                    <a:pt x="974" y="142"/>
                  </a:lnTo>
                  <a:lnTo>
                    <a:pt x="979" y="132"/>
                  </a:lnTo>
                  <a:lnTo>
                    <a:pt x="982" y="116"/>
                  </a:lnTo>
                  <a:lnTo>
                    <a:pt x="979" y="112"/>
                  </a:lnTo>
                  <a:lnTo>
                    <a:pt x="976" y="95"/>
                  </a:lnTo>
                  <a:lnTo>
                    <a:pt x="970" y="93"/>
                  </a:lnTo>
                  <a:lnTo>
                    <a:pt x="965" y="95"/>
                  </a:lnTo>
                  <a:lnTo>
                    <a:pt x="965" y="101"/>
                  </a:lnTo>
                  <a:lnTo>
                    <a:pt x="962" y="120"/>
                  </a:lnTo>
                  <a:lnTo>
                    <a:pt x="953" y="125"/>
                  </a:lnTo>
                  <a:lnTo>
                    <a:pt x="943" y="124"/>
                  </a:lnTo>
                  <a:lnTo>
                    <a:pt x="940" y="120"/>
                  </a:lnTo>
                  <a:lnTo>
                    <a:pt x="941" y="107"/>
                  </a:lnTo>
                  <a:lnTo>
                    <a:pt x="943" y="100"/>
                  </a:lnTo>
                  <a:lnTo>
                    <a:pt x="949" y="95"/>
                  </a:lnTo>
                  <a:lnTo>
                    <a:pt x="955" y="88"/>
                  </a:lnTo>
                  <a:lnTo>
                    <a:pt x="957" y="84"/>
                  </a:lnTo>
                  <a:lnTo>
                    <a:pt x="882" y="76"/>
                  </a:lnTo>
                  <a:lnTo>
                    <a:pt x="772" y="68"/>
                  </a:lnTo>
                  <a:lnTo>
                    <a:pt x="450" y="37"/>
                  </a:lnTo>
                  <a:lnTo>
                    <a:pt x="75" y="0"/>
                  </a:lnTo>
                  <a:lnTo>
                    <a:pt x="72" y="19"/>
                  </a:lnTo>
                  <a:lnTo>
                    <a:pt x="64" y="102"/>
                  </a:lnTo>
                  <a:lnTo>
                    <a:pt x="69" y="112"/>
                  </a:lnTo>
                  <a:lnTo>
                    <a:pt x="74" y="108"/>
                  </a:lnTo>
                  <a:lnTo>
                    <a:pt x="84" y="113"/>
                  </a:lnTo>
                  <a:lnTo>
                    <a:pt x="84" y="123"/>
                  </a:lnTo>
                  <a:lnTo>
                    <a:pt x="92" y="123"/>
                  </a:lnTo>
                  <a:lnTo>
                    <a:pt x="84" y="126"/>
                  </a:lnTo>
                  <a:lnTo>
                    <a:pt x="78" y="119"/>
                  </a:lnTo>
                  <a:lnTo>
                    <a:pt x="71" y="125"/>
                  </a:lnTo>
                  <a:lnTo>
                    <a:pt x="62" y="130"/>
                  </a:lnTo>
                  <a:lnTo>
                    <a:pt x="57" y="155"/>
                  </a:lnTo>
                  <a:lnTo>
                    <a:pt x="47" y="252"/>
                  </a:lnTo>
                  <a:lnTo>
                    <a:pt x="33" y="379"/>
                  </a:lnTo>
                  <a:lnTo>
                    <a:pt x="40" y="380"/>
                  </a:lnTo>
                  <a:lnTo>
                    <a:pt x="45" y="383"/>
                  </a:lnTo>
                  <a:lnTo>
                    <a:pt x="52" y="403"/>
                  </a:lnTo>
                  <a:lnTo>
                    <a:pt x="55" y="411"/>
                  </a:lnTo>
                  <a:lnTo>
                    <a:pt x="67" y="420"/>
                  </a:lnTo>
                  <a:lnTo>
                    <a:pt x="73" y="424"/>
                  </a:lnTo>
                  <a:lnTo>
                    <a:pt x="76" y="430"/>
                  </a:lnTo>
                  <a:lnTo>
                    <a:pt x="87" y="445"/>
                  </a:lnTo>
                  <a:lnTo>
                    <a:pt x="93" y="454"/>
                  </a:lnTo>
                  <a:lnTo>
                    <a:pt x="106" y="472"/>
                  </a:lnTo>
                  <a:lnTo>
                    <a:pt x="107" y="490"/>
                  </a:lnTo>
                  <a:lnTo>
                    <a:pt x="102" y="511"/>
                  </a:lnTo>
                  <a:lnTo>
                    <a:pt x="108" y="523"/>
                  </a:lnTo>
                  <a:lnTo>
                    <a:pt x="102" y="530"/>
                  </a:lnTo>
                  <a:lnTo>
                    <a:pt x="108" y="551"/>
                  </a:lnTo>
                  <a:lnTo>
                    <a:pt x="118" y="558"/>
                  </a:lnTo>
                  <a:lnTo>
                    <a:pt x="115" y="567"/>
                  </a:lnTo>
                  <a:lnTo>
                    <a:pt x="132" y="562"/>
                  </a:lnTo>
                  <a:lnTo>
                    <a:pt x="134" y="568"/>
                  </a:lnTo>
                  <a:lnTo>
                    <a:pt x="118" y="572"/>
                  </a:lnTo>
                  <a:lnTo>
                    <a:pt x="123" y="586"/>
                  </a:lnTo>
                  <a:lnTo>
                    <a:pt x="124" y="596"/>
                  </a:lnTo>
                  <a:lnTo>
                    <a:pt x="125" y="602"/>
                  </a:lnTo>
                  <a:lnTo>
                    <a:pt x="134" y="608"/>
                  </a:lnTo>
                  <a:lnTo>
                    <a:pt x="142" y="603"/>
                  </a:lnTo>
                  <a:lnTo>
                    <a:pt x="144" y="608"/>
                  </a:lnTo>
                  <a:lnTo>
                    <a:pt x="135" y="612"/>
                  </a:lnTo>
                  <a:lnTo>
                    <a:pt x="142" y="618"/>
                  </a:lnTo>
                  <a:lnTo>
                    <a:pt x="137" y="628"/>
                  </a:lnTo>
                  <a:lnTo>
                    <a:pt x="141" y="631"/>
                  </a:lnTo>
                  <a:lnTo>
                    <a:pt x="145" y="643"/>
                  </a:lnTo>
                  <a:lnTo>
                    <a:pt x="142" y="647"/>
                  </a:lnTo>
                  <a:lnTo>
                    <a:pt x="143" y="660"/>
                  </a:lnTo>
                  <a:lnTo>
                    <a:pt x="152" y="658"/>
                  </a:lnTo>
                  <a:lnTo>
                    <a:pt x="148" y="668"/>
                  </a:lnTo>
                  <a:lnTo>
                    <a:pt x="152" y="674"/>
                  </a:lnTo>
                  <a:lnTo>
                    <a:pt x="149" y="684"/>
                  </a:lnTo>
                  <a:lnTo>
                    <a:pt x="152" y="696"/>
                  </a:lnTo>
                  <a:lnTo>
                    <a:pt x="158" y="706"/>
                  </a:lnTo>
                  <a:lnTo>
                    <a:pt x="160" y="717"/>
                  </a:lnTo>
                  <a:lnTo>
                    <a:pt x="156" y="724"/>
                  </a:lnTo>
                  <a:lnTo>
                    <a:pt x="152" y="729"/>
                  </a:lnTo>
                  <a:lnTo>
                    <a:pt x="156" y="733"/>
                  </a:lnTo>
                  <a:lnTo>
                    <a:pt x="162" y="737"/>
                  </a:lnTo>
                  <a:lnTo>
                    <a:pt x="164" y="742"/>
                  </a:lnTo>
                  <a:lnTo>
                    <a:pt x="161" y="745"/>
                  </a:lnTo>
                  <a:lnTo>
                    <a:pt x="164" y="750"/>
                  </a:lnTo>
                  <a:lnTo>
                    <a:pt x="154" y="761"/>
                  </a:lnTo>
                  <a:lnTo>
                    <a:pt x="149" y="760"/>
                  </a:lnTo>
                  <a:lnTo>
                    <a:pt x="145" y="764"/>
                  </a:lnTo>
                  <a:lnTo>
                    <a:pt x="147" y="772"/>
                  </a:lnTo>
                  <a:lnTo>
                    <a:pt x="152" y="778"/>
                  </a:lnTo>
                  <a:lnTo>
                    <a:pt x="156" y="782"/>
                  </a:lnTo>
                  <a:lnTo>
                    <a:pt x="154" y="789"/>
                  </a:lnTo>
                  <a:lnTo>
                    <a:pt x="146" y="794"/>
                  </a:lnTo>
                  <a:lnTo>
                    <a:pt x="147" y="799"/>
                  </a:lnTo>
                  <a:lnTo>
                    <a:pt x="142" y="804"/>
                  </a:lnTo>
                  <a:lnTo>
                    <a:pt x="142" y="809"/>
                  </a:lnTo>
                  <a:lnTo>
                    <a:pt x="142" y="819"/>
                  </a:lnTo>
                  <a:lnTo>
                    <a:pt x="141" y="829"/>
                  </a:lnTo>
                  <a:lnTo>
                    <a:pt x="140" y="835"/>
                  </a:lnTo>
                  <a:lnTo>
                    <a:pt x="135" y="839"/>
                  </a:lnTo>
                  <a:lnTo>
                    <a:pt x="130" y="849"/>
                  </a:lnTo>
                  <a:lnTo>
                    <a:pt x="125" y="855"/>
                  </a:lnTo>
                  <a:lnTo>
                    <a:pt x="123" y="862"/>
                  </a:lnTo>
                  <a:lnTo>
                    <a:pt x="118" y="872"/>
                  </a:lnTo>
                  <a:lnTo>
                    <a:pt x="116" y="877"/>
                  </a:lnTo>
                  <a:lnTo>
                    <a:pt x="113" y="880"/>
                  </a:lnTo>
                  <a:lnTo>
                    <a:pt x="106" y="884"/>
                  </a:lnTo>
                  <a:lnTo>
                    <a:pt x="102" y="888"/>
                  </a:lnTo>
                  <a:lnTo>
                    <a:pt x="98" y="892"/>
                  </a:lnTo>
                  <a:lnTo>
                    <a:pt x="94" y="897"/>
                  </a:lnTo>
                  <a:lnTo>
                    <a:pt x="95" y="904"/>
                  </a:lnTo>
                  <a:lnTo>
                    <a:pt x="97" y="909"/>
                  </a:lnTo>
                  <a:lnTo>
                    <a:pt x="86" y="911"/>
                  </a:lnTo>
                  <a:lnTo>
                    <a:pt x="80" y="916"/>
                  </a:lnTo>
                  <a:lnTo>
                    <a:pt x="81" y="921"/>
                  </a:lnTo>
                  <a:lnTo>
                    <a:pt x="76" y="926"/>
                  </a:lnTo>
                  <a:lnTo>
                    <a:pt x="79" y="933"/>
                  </a:lnTo>
                  <a:lnTo>
                    <a:pt x="81" y="937"/>
                  </a:lnTo>
                  <a:lnTo>
                    <a:pt x="84" y="942"/>
                  </a:lnTo>
                  <a:lnTo>
                    <a:pt x="81" y="947"/>
                  </a:lnTo>
                  <a:lnTo>
                    <a:pt x="81" y="953"/>
                  </a:lnTo>
                  <a:lnTo>
                    <a:pt x="84" y="957"/>
                  </a:lnTo>
                  <a:lnTo>
                    <a:pt x="85" y="963"/>
                  </a:lnTo>
                  <a:lnTo>
                    <a:pt x="83" y="968"/>
                  </a:lnTo>
                  <a:lnTo>
                    <a:pt x="76" y="968"/>
                  </a:lnTo>
                  <a:lnTo>
                    <a:pt x="73" y="974"/>
                  </a:lnTo>
                  <a:lnTo>
                    <a:pt x="67" y="980"/>
                  </a:lnTo>
                  <a:lnTo>
                    <a:pt x="64" y="985"/>
                  </a:lnTo>
                  <a:lnTo>
                    <a:pt x="66" y="990"/>
                  </a:lnTo>
                  <a:lnTo>
                    <a:pt x="62" y="997"/>
                  </a:lnTo>
                  <a:lnTo>
                    <a:pt x="60" y="1004"/>
                  </a:lnTo>
                  <a:lnTo>
                    <a:pt x="67" y="1013"/>
                  </a:lnTo>
                  <a:lnTo>
                    <a:pt x="76" y="1021"/>
                  </a:lnTo>
                  <a:lnTo>
                    <a:pt x="81" y="1027"/>
                  </a:lnTo>
                  <a:lnTo>
                    <a:pt x="85" y="1044"/>
                  </a:lnTo>
                  <a:lnTo>
                    <a:pt x="81" y="1054"/>
                  </a:lnTo>
                  <a:lnTo>
                    <a:pt x="75" y="1065"/>
                  </a:lnTo>
                  <a:lnTo>
                    <a:pt x="71" y="1071"/>
                  </a:lnTo>
                  <a:lnTo>
                    <a:pt x="75" y="1077"/>
                  </a:lnTo>
                  <a:lnTo>
                    <a:pt x="71" y="1081"/>
                  </a:lnTo>
                  <a:lnTo>
                    <a:pt x="67" y="1089"/>
                  </a:lnTo>
                  <a:lnTo>
                    <a:pt x="65" y="1094"/>
                  </a:lnTo>
                  <a:lnTo>
                    <a:pt x="65" y="1099"/>
                  </a:lnTo>
                  <a:lnTo>
                    <a:pt x="59" y="1111"/>
                  </a:lnTo>
                  <a:lnTo>
                    <a:pt x="54" y="1119"/>
                  </a:lnTo>
                  <a:lnTo>
                    <a:pt x="50" y="1121"/>
                  </a:lnTo>
                  <a:lnTo>
                    <a:pt x="42" y="1126"/>
                  </a:lnTo>
                  <a:lnTo>
                    <a:pt x="40" y="1131"/>
                  </a:lnTo>
                  <a:lnTo>
                    <a:pt x="47" y="1135"/>
                  </a:lnTo>
                  <a:lnTo>
                    <a:pt x="42" y="1165"/>
                  </a:lnTo>
                  <a:lnTo>
                    <a:pt x="35" y="1176"/>
                  </a:lnTo>
                  <a:lnTo>
                    <a:pt x="25" y="1185"/>
                  </a:lnTo>
                  <a:lnTo>
                    <a:pt x="0" y="1192"/>
                  </a:lnTo>
                  <a:lnTo>
                    <a:pt x="1" y="1208"/>
                  </a:lnTo>
                  <a:lnTo>
                    <a:pt x="1" y="1216"/>
                  </a:lnTo>
                  <a:lnTo>
                    <a:pt x="14" y="1235"/>
                  </a:lnTo>
                  <a:lnTo>
                    <a:pt x="22" y="1232"/>
                  </a:lnTo>
                  <a:lnTo>
                    <a:pt x="54" y="1222"/>
                  </a:lnTo>
                  <a:lnTo>
                    <a:pt x="141" y="1220"/>
                  </a:lnTo>
                  <a:lnTo>
                    <a:pt x="174" y="1225"/>
                  </a:lnTo>
                  <a:lnTo>
                    <a:pt x="213" y="1225"/>
                  </a:lnTo>
                  <a:lnTo>
                    <a:pt x="274" y="1247"/>
                  </a:lnTo>
                  <a:lnTo>
                    <a:pt x="280" y="1250"/>
                  </a:lnTo>
                  <a:lnTo>
                    <a:pt x="295" y="1255"/>
                  </a:lnTo>
                  <a:lnTo>
                    <a:pt x="340" y="1283"/>
                  </a:lnTo>
                  <a:lnTo>
                    <a:pt x="350" y="1289"/>
                  </a:lnTo>
                  <a:lnTo>
                    <a:pt x="377" y="1304"/>
                  </a:lnTo>
                  <a:lnTo>
                    <a:pt x="403" y="1313"/>
                  </a:lnTo>
                  <a:lnTo>
                    <a:pt x="414" y="1318"/>
                  </a:lnTo>
                  <a:lnTo>
                    <a:pt x="489" y="1339"/>
                  </a:lnTo>
                  <a:lnTo>
                    <a:pt x="506" y="1340"/>
                  </a:lnTo>
                  <a:lnTo>
                    <a:pt x="513" y="1340"/>
                  </a:lnTo>
                  <a:lnTo>
                    <a:pt x="548" y="1326"/>
                  </a:lnTo>
                  <a:lnTo>
                    <a:pt x="570" y="1326"/>
                  </a:lnTo>
                  <a:lnTo>
                    <a:pt x="584" y="1326"/>
                  </a:lnTo>
                  <a:lnTo>
                    <a:pt x="577" y="1323"/>
                  </a:lnTo>
                  <a:lnTo>
                    <a:pt x="583" y="1316"/>
                  </a:lnTo>
                  <a:lnTo>
                    <a:pt x="596" y="1317"/>
                  </a:lnTo>
                  <a:lnTo>
                    <a:pt x="589" y="1309"/>
                  </a:lnTo>
                  <a:lnTo>
                    <a:pt x="578" y="1312"/>
                  </a:lnTo>
                  <a:lnTo>
                    <a:pt x="563" y="1312"/>
                  </a:lnTo>
                  <a:lnTo>
                    <a:pt x="557" y="1294"/>
                  </a:lnTo>
                  <a:lnTo>
                    <a:pt x="569" y="1283"/>
                  </a:lnTo>
                  <a:lnTo>
                    <a:pt x="546" y="1279"/>
                  </a:lnTo>
                  <a:lnTo>
                    <a:pt x="538" y="1269"/>
                  </a:lnTo>
                  <a:lnTo>
                    <a:pt x="538" y="1264"/>
                  </a:lnTo>
                  <a:lnTo>
                    <a:pt x="546" y="1267"/>
                  </a:lnTo>
                  <a:lnTo>
                    <a:pt x="549" y="1260"/>
                  </a:lnTo>
                  <a:lnTo>
                    <a:pt x="554" y="1262"/>
                  </a:lnTo>
                  <a:lnTo>
                    <a:pt x="562" y="1261"/>
                  </a:lnTo>
                  <a:lnTo>
                    <a:pt x="557" y="1270"/>
                  </a:lnTo>
                  <a:lnTo>
                    <a:pt x="552" y="1273"/>
                  </a:lnTo>
                  <a:lnTo>
                    <a:pt x="557" y="1276"/>
                  </a:lnTo>
                  <a:lnTo>
                    <a:pt x="589" y="1257"/>
                  </a:lnTo>
                  <a:lnTo>
                    <a:pt x="610" y="1252"/>
                  </a:lnTo>
                  <a:lnTo>
                    <a:pt x="610" y="1242"/>
                  </a:lnTo>
                  <a:lnTo>
                    <a:pt x="629" y="1245"/>
                  </a:lnTo>
                  <a:lnTo>
                    <a:pt x="639" y="1239"/>
                  </a:lnTo>
                  <a:lnTo>
                    <a:pt x="649" y="1244"/>
                  </a:lnTo>
                  <a:lnTo>
                    <a:pt x="657" y="1243"/>
                  </a:lnTo>
                  <a:lnTo>
                    <a:pt x="660" y="1249"/>
                  </a:lnTo>
                  <a:lnTo>
                    <a:pt x="659" y="1255"/>
                  </a:lnTo>
                  <a:lnTo>
                    <a:pt x="655" y="1260"/>
                  </a:lnTo>
                  <a:lnTo>
                    <a:pt x="650" y="1253"/>
                  </a:lnTo>
                  <a:lnTo>
                    <a:pt x="640" y="1271"/>
                  </a:lnTo>
                  <a:lnTo>
                    <a:pt x="647" y="1275"/>
                  </a:lnTo>
                  <a:lnTo>
                    <a:pt x="637" y="1285"/>
                  </a:lnTo>
                  <a:lnTo>
                    <a:pt x="650" y="1285"/>
                  </a:lnTo>
                  <a:lnTo>
                    <a:pt x="685" y="1274"/>
                  </a:lnTo>
                  <a:lnTo>
                    <a:pt x="694" y="1280"/>
                  </a:lnTo>
                  <a:lnTo>
                    <a:pt x="711" y="1277"/>
                  </a:lnTo>
                  <a:lnTo>
                    <a:pt x="722" y="1279"/>
                  </a:lnTo>
                  <a:lnTo>
                    <a:pt x="715" y="1315"/>
                  </a:lnTo>
                  <a:lnTo>
                    <a:pt x="715" y="1321"/>
                  </a:lnTo>
                  <a:lnTo>
                    <a:pt x="741" y="1321"/>
                  </a:lnTo>
                  <a:lnTo>
                    <a:pt x="746" y="1341"/>
                  </a:lnTo>
                  <a:lnTo>
                    <a:pt x="747" y="1351"/>
                  </a:lnTo>
                  <a:lnTo>
                    <a:pt x="742" y="1358"/>
                  </a:lnTo>
                  <a:lnTo>
                    <a:pt x="755" y="1360"/>
                  </a:lnTo>
                  <a:lnTo>
                    <a:pt x="756" y="1368"/>
                  </a:lnTo>
                  <a:lnTo>
                    <a:pt x="757" y="1373"/>
                  </a:lnTo>
                  <a:lnTo>
                    <a:pt x="760" y="1381"/>
                  </a:lnTo>
                  <a:lnTo>
                    <a:pt x="765" y="1380"/>
                  </a:lnTo>
                  <a:lnTo>
                    <a:pt x="767" y="1387"/>
                  </a:lnTo>
                  <a:lnTo>
                    <a:pt x="771" y="1384"/>
                  </a:lnTo>
                  <a:lnTo>
                    <a:pt x="777" y="1386"/>
                  </a:lnTo>
                  <a:lnTo>
                    <a:pt x="777" y="1378"/>
                  </a:lnTo>
                  <a:lnTo>
                    <a:pt x="784" y="1382"/>
                  </a:lnTo>
                  <a:lnTo>
                    <a:pt x="789" y="1376"/>
                  </a:lnTo>
                  <a:lnTo>
                    <a:pt x="800" y="1373"/>
                  </a:lnTo>
                  <a:lnTo>
                    <a:pt x="805" y="1379"/>
                  </a:lnTo>
                  <a:lnTo>
                    <a:pt x="799" y="1386"/>
                  </a:lnTo>
                  <a:lnTo>
                    <a:pt x="808" y="1384"/>
                  </a:lnTo>
                  <a:lnTo>
                    <a:pt x="794" y="1392"/>
                  </a:lnTo>
                  <a:lnTo>
                    <a:pt x="799" y="1395"/>
                  </a:lnTo>
                  <a:lnTo>
                    <a:pt x="794" y="1398"/>
                  </a:lnTo>
                  <a:lnTo>
                    <a:pt x="804" y="1406"/>
                  </a:lnTo>
                  <a:lnTo>
                    <a:pt x="804" y="1416"/>
                  </a:lnTo>
                  <a:lnTo>
                    <a:pt x="811" y="1414"/>
                  </a:lnTo>
                  <a:lnTo>
                    <a:pt x="816" y="1410"/>
                  </a:lnTo>
                  <a:lnTo>
                    <a:pt x="821" y="1414"/>
                  </a:lnTo>
                  <a:lnTo>
                    <a:pt x="830" y="1400"/>
                  </a:lnTo>
                  <a:lnTo>
                    <a:pt x="842" y="1404"/>
                  </a:lnTo>
                  <a:lnTo>
                    <a:pt x="842" y="1411"/>
                  </a:lnTo>
                  <a:lnTo>
                    <a:pt x="848" y="1421"/>
                  </a:lnTo>
                  <a:lnTo>
                    <a:pt x="848" y="1426"/>
                  </a:lnTo>
                  <a:lnTo>
                    <a:pt x="859" y="1431"/>
                  </a:lnTo>
                  <a:lnTo>
                    <a:pt x="862" y="1438"/>
                  </a:lnTo>
                  <a:lnTo>
                    <a:pt x="869" y="1441"/>
                  </a:lnTo>
                  <a:lnTo>
                    <a:pt x="871" y="1450"/>
                  </a:lnTo>
                  <a:lnTo>
                    <a:pt x="866" y="1460"/>
                  </a:lnTo>
                  <a:lnTo>
                    <a:pt x="868" y="1472"/>
                  </a:lnTo>
                  <a:lnTo>
                    <a:pt x="859" y="1471"/>
                  </a:lnTo>
                  <a:lnTo>
                    <a:pt x="854" y="1464"/>
                  </a:lnTo>
                  <a:lnTo>
                    <a:pt x="858" y="1445"/>
                  </a:lnTo>
                  <a:lnTo>
                    <a:pt x="852" y="1443"/>
                  </a:lnTo>
                  <a:lnTo>
                    <a:pt x="846" y="1448"/>
                  </a:lnTo>
                  <a:lnTo>
                    <a:pt x="842" y="1445"/>
                  </a:lnTo>
                  <a:lnTo>
                    <a:pt x="835" y="1431"/>
                  </a:lnTo>
                  <a:lnTo>
                    <a:pt x="835" y="1424"/>
                  </a:lnTo>
                  <a:lnTo>
                    <a:pt x="826" y="1428"/>
                  </a:lnTo>
                  <a:lnTo>
                    <a:pt x="816" y="1445"/>
                  </a:lnTo>
                  <a:lnTo>
                    <a:pt x="803" y="1446"/>
                  </a:lnTo>
                  <a:lnTo>
                    <a:pt x="799" y="1441"/>
                  </a:lnTo>
                  <a:lnTo>
                    <a:pt x="798" y="1436"/>
                  </a:lnTo>
                  <a:lnTo>
                    <a:pt x="797" y="1441"/>
                  </a:lnTo>
                  <a:lnTo>
                    <a:pt x="812" y="1466"/>
                  </a:lnTo>
                  <a:lnTo>
                    <a:pt x="831" y="1479"/>
                  </a:lnTo>
                  <a:lnTo>
                    <a:pt x="871" y="1489"/>
                  </a:lnTo>
                  <a:lnTo>
                    <a:pt x="875" y="1496"/>
                  </a:lnTo>
                  <a:lnTo>
                    <a:pt x="880" y="1497"/>
                  </a:lnTo>
                  <a:lnTo>
                    <a:pt x="888" y="1499"/>
                  </a:lnTo>
                  <a:lnTo>
                    <a:pt x="901" y="1504"/>
                  </a:lnTo>
                  <a:lnTo>
                    <a:pt x="919" y="1506"/>
                  </a:lnTo>
                  <a:lnTo>
                    <a:pt x="929" y="1511"/>
                  </a:lnTo>
                  <a:lnTo>
                    <a:pt x="951" y="1543"/>
                  </a:lnTo>
                  <a:lnTo>
                    <a:pt x="955" y="1547"/>
                  </a:lnTo>
                  <a:lnTo>
                    <a:pt x="962" y="1547"/>
                  </a:lnTo>
                  <a:lnTo>
                    <a:pt x="965" y="1539"/>
                  </a:lnTo>
                  <a:lnTo>
                    <a:pt x="970" y="1540"/>
                  </a:lnTo>
                  <a:lnTo>
                    <a:pt x="974" y="1536"/>
                  </a:lnTo>
                  <a:lnTo>
                    <a:pt x="980" y="1533"/>
                  </a:lnTo>
                  <a:lnTo>
                    <a:pt x="987" y="1531"/>
                  </a:lnTo>
                  <a:lnTo>
                    <a:pt x="993" y="1525"/>
                  </a:lnTo>
                  <a:lnTo>
                    <a:pt x="996" y="1531"/>
                  </a:lnTo>
                  <a:lnTo>
                    <a:pt x="1007" y="1526"/>
                  </a:lnTo>
                  <a:lnTo>
                    <a:pt x="1010" y="1513"/>
                  </a:lnTo>
                  <a:lnTo>
                    <a:pt x="1015" y="1504"/>
                  </a:lnTo>
                  <a:lnTo>
                    <a:pt x="1020" y="1514"/>
                  </a:lnTo>
                  <a:lnTo>
                    <a:pt x="1023" y="1505"/>
                  </a:lnTo>
                  <a:lnTo>
                    <a:pt x="1022" y="1499"/>
                  </a:lnTo>
                  <a:lnTo>
                    <a:pt x="1026" y="1490"/>
                  </a:lnTo>
                  <a:lnTo>
                    <a:pt x="1031" y="1494"/>
                  </a:lnTo>
                  <a:lnTo>
                    <a:pt x="1032" y="1500"/>
                  </a:lnTo>
                  <a:lnTo>
                    <a:pt x="1035" y="1492"/>
                  </a:lnTo>
                  <a:lnTo>
                    <a:pt x="1040" y="1488"/>
                  </a:lnTo>
                  <a:lnTo>
                    <a:pt x="1043" y="1495"/>
                  </a:lnTo>
                  <a:lnTo>
                    <a:pt x="1043" y="1500"/>
                  </a:lnTo>
                  <a:lnTo>
                    <a:pt x="1046" y="1494"/>
                  </a:lnTo>
                  <a:lnTo>
                    <a:pt x="1040" y="1484"/>
                  </a:lnTo>
                  <a:lnTo>
                    <a:pt x="1043" y="1475"/>
                  </a:lnTo>
                  <a:lnTo>
                    <a:pt x="1034" y="1473"/>
                  </a:lnTo>
                  <a:lnTo>
                    <a:pt x="1035" y="1467"/>
                  </a:lnTo>
                  <a:lnTo>
                    <a:pt x="1041" y="1471"/>
                  </a:lnTo>
                  <a:lnTo>
                    <a:pt x="1048" y="1465"/>
                  </a:lnTo>
                  <a:lnTo>
                    <a:pt x="1055" y="1463"/>
                  </a:lnTo>
                  <a:lnTo>
                    <a:pt x="1076" y="1472"/>
                  </a:lnTo>
                  <a:lnTo>
                    <a:pt x="1089" y="1462"/>
                  </a:lnTo>
                  <a:lnTo>
                    <a:pt x="1087" y="1454"/>
                  </a:lnTo>
                  <a:lnTo>
                    <a:pt x="1103" y="1469"/>
                  </a:lnTo>
                  <a:lnTo>
                    <a:pt x="1101" y="1480"/>
                  </a:lnTo>
                  <a:lnTo>
                    <a:pt x="1096" y="1500"/>
                  </a:lnTo>
                  <a:lnTo>
                    <a:pt x="1099" y="1504"/>
                  </a:lnTo>
                  <a:lnTo>
                    <a:pt x="1099" y="1497"/>
                  </a:lnTo>
                  <a:lnTo>
                    <a:pt x="1111" y="1484"/>
                  </a:lnTo>
                  <a:lnTo>
                    <a:pt x="1110" y="1475"/>
                  </a:lnTo>
                  <a:lnTo>
                    <a:pt x="1118" y="1470"/>
                  </a:lnTo>
                  <a:lnTo>
                    <a:pt x="1120" y="1477"/>
                  </a:lnTo>
                  <a:lnTo>
                    <a:pt x="1126" y="1478"/>
                  </a:lnTo>
                  <a:lnTo>
                    <a:pt x="1133" y="1488"/>
                  </a:lnTo>
                  <a:lnTo>
                    <a:pt x="1140" y="1508"/>
                  </a:lnTo>
                  <a:lnTo>
                    <a:pt x="1137" y="1518"/>
                  </a:lnTo>
                  <a:lnTo>
                    <a:pt x="1142" y="1521"/>
                  </a:lnTo>
                  <a:lnTo>
                    <a:pt x="1138" y="1524"/>
                  </a:lnTo>
                  <a:lnTo>
                    <a:pt x="1146" y="1527"/>
                  </a:lnTo>
                  <a:lnTo>
                    <a:pt x="1140" y="1530"/>
                  </a:lnTo>
                  <a:lnTo>
                    <a:pt x="1149" y="1535"/>
                  </a:lnTo>
                  <a:lnTo>
                    <a:pt x="1151" y="1542"/>
                  </a:lnTo>
                  <a:lnTo>
                    <a:pt x="1145" y="1542"/>
                  </a:lnTo>
                  <a:lnTo>
                    <a:pt x="1148" y="1548"/>
                  </a:lnTo>
                  <a:lnTo>
                    <a:pt x="1136" y="1548"/>
                  </a:lnTo>
                  <a:lnTo>
                    <a:pt x="1155" y="1554"/>
                  </a:lnTo>
                  <a:lnTo>
                    <a:pt x="1214" y="1517"/>
                  </a:lnTo>
                  <a:lnTo>
                    <a:pt x="1210" y="1510"/>
                  </a:lnTo>
                  <a:lnTo>
                    <a:pt x="1201" y="1516"/>
                  </a:lnTo>
                  <a:lnTo>
                    <a:pt x="1189" y="1509"/>
                  </a:lnTo>
                  <a:lnTo>
                    <a:pt x="1197" y="1493"/>
                  </a:lnTo>
                  <a:lnTo>
                    <a:pt x="1198" y="1482"/>
                  </a:lnTo>
                  <a:lnTo>
                    <a:pt x="1191" y="1477"/>
                  </a:lnTo>
                  <a:lnTo>
                    <a:pt x="1193" y="1463"/>
                  </a:lnTo>
                  <a:lnTo>
                    <a:pt x="1188" y="1460"/>
                  </a:lnTo>
                  <a:lnTo>
                    <a:pt x="1196" y="1460"/>
                  </a:lnTo>
                  <a:lnTo>
                    <a:pt x="1201" y="1464"/>
                  </a:lnTo>
                  <a:lnTo>
                    <a:pt x="1209" y="1469"/>
                  </a:lnTo>
                  <a:lnTo>
                    <a:pt x="1206" y="1482"/>
                  </a:lnTo>
                  <a:lnTo>
                    <a:pt x="1214" y="1476"/>
                  </a:lnTo>
                  <a:lnTo>
                    <a:pt x="1223" y="1484"/>
                  </a:lnTo>
                  <a:lnTo>
                    <a:pt x="1226" y="1479"/>
                  </a:lnTo>
                  <a:lnTo>
                    <a:pt x="1221" y="1477"/>
                  </a:lnTo>
                  <a:lnTo>
                    <a:pt x="1221" y="1460"/>
                  </a:lnTo>
                  <a:lnTo>
                    <a:pt x="1233" y="1463"/>
                  </a:lnTo>
                  <a:lnTo>
                    <a:pt x="1240" y="1460"/>
                  </a:lnTo>
                  <a:lnTo>
                    <a:pt x="1232" y="1458"/>
                  </a:lnTo>
                  <a:lnTo>
                    <a:pt x="1233" y="1453"/>
                  </a:lnTo>
                  <a:lnTo>
                    <a:pt x="1227" y="1457"/>
                  </a:lnTo>
                  <a:lnTo>
                    <a:pt x="1221" y="1455"/>
                  </a:lnTo>
                  <a:lnTo>
                    <a:pt x="1222" y="1448"/>
                  </a:lnTo>
                  <a:lnTo>
                    <a:pt x="1232" y="1448"/>
                  </a:lnTo>
                  <a:lnTo>
                    <a:pt x="1232" y="1440"/>
                  </a:lnTo>
                  <a:lnTo>
                    <a:pt x="1227" y="1438"/>
                  </a:lnTo>
                  <a:lnTo>
                    <a:pt x="1228" y="1445"/>
                  </a:lnTo>
                  <a:lnTo>
                    <a:pt x="1220" y="1445"/>
                  </a:lnTo>
                  <a:lnTo>
                    <a:pt x="1213" y="1440"/>
                  </a:lnTo>
                  <a:lnTo>
                    <a:pt x="1228" y="1431"/>
                  </a:lnTo>
                  <a:lnTo>
                    <a:pt x="1234" y="1433"/>
                  </a:lnTo>
                  <a:lnTo>
                    <a:pt x="1237" y="1439"/>
                  </a:lnTo>
                  <a:lnTo>
                    <a:pt x="1240" y="1434"/>
                  </a:lnTo>
                  <a:lnTo>
                    <a:pt x="1238" y="1420"/>
                  </a:lnTo>
                  <a:lnTo>
                    <a:pt x="1265" y="1421"/>
                  </a:lnTo>
                  <a:lnTo>
                    <a:pt x="1262" y="1431"/>
                  </a:lnTo>
                  <a:lnTo>
                    <a:pt x="1268" y="1427"/>
                  </a:lnTo>
                  <a:lnTo>
                    <a:pt x="1272" y="1433"/>
                  </a:lnTo>
                  <a:lnTo>
                    <a:pt x="1279" y="1423"/>
                  </a:lnTo>
                  <a:lnTo>
                    <a:pt x="1285" y="1438"/>
                  </a:lnTo>
                  <a:lnTo>
                    <a:pt x="1287" y="1443"/>
                  </a:lnTo>
                  <a:lnTo>
                    <a:pt x="1292" y="1452"/>
                  </a:lnTo>
                  <a:lnTo>
                    <a:pt x="1304" y="1453"/>
                  </a:lnTo>
                  <a:lnTo>
                    <a:pt x="1319" y="1446"/>
                  </a:lnTo>
                  <a:lnTo>
                    <a:pt x="1346" y="1453"/>
                  </a:lnTo>
                  <a:lnTo>
                    <a:pt x="1357" y="1453"/>
                  </a:lnTo>
                  <a:lnTo>
                    <a:pt x="1358" y="1468"/>
                  </a:lnTo>
                  <a:lnTo>
                    <a:pt x="1367" y="1475"/>
                  </a:lnTo>
                  <a:lnTo>
                    <a:pt x="1381" y="1475"/>
                  </a:lnTo>
                  <a:lnTo>
                    <a:pt x="1384" y="1485"/>
                  </a:lnTo>
                  <a:lnTo>
                    <a:pt x="1389" y="1480"/>
                  </a:lnTo>
                  <a:lnTo>
                    <a:pt x="1399" y="1489"/>
                  </a:lnTo>
                  <a:lnTo>
                    <a:pt x="1397" y="1497"/>
                  </a:lnTo>
                  <a:lnTo>
                    <a:pt x="1384" y="1502"/>
                  </a:lnTo>
                  <a:lnTo>
                    <a:pt x="1392" y="1509"/>
                  </a:lnTo>
                  <a:lnTo>
                    <a:pt x="1399" y="1524"/>
                  </a:lnTo>
                  <a:lnTo>
                    <a:pt x="1405" y="1531"/>
                  </a:lnTo>
                  <a:lnTo>
                    <a:pt x="1415" y="1532"/>
                  </a:lnTo>
                  <a:lnTo>
                    <a:pt x="1430" y="1530"/>
                  </a:lnTo>
                  <a:lnTo>
                    <a:pt x="1421" y="1543"/>
                  </a:lnTo>
                  <a:lnTo>
                    <a:pt x="1434" y="1536"/>
                  </a:lnTo>
                  <a:lnTo>
                    <a:pt x="1433" y="1544"/>
                  </a:lnTo>
                  <a:lnTo>
                    <a:pt x="1436" y="1550"/>
                  </a:lnTo>
                  <a:lnTo>
                    <a:pt x="1443" y="1547"/>
                  </a:lnTo>
                  <a:lnTo>
                    <a:pt x="1445" y="1533"/>
                  </a:lnTo>
                  <a:lnTo>
                    <a:pt x="1450" y="1526"/>
                  </a:lnTo>
                  <a:lnTo>
                    <a:pt x="1455" y="1528"/>
                  </a:lnTo>
                  <a:lnTo>
                    <a:pt x="1460" y="1541"/>
                  </a:lnTo>
                  <a:lnTo>
                    <a:pt x="1458" y="1548"/>
                  </a:lnTo>
                  <a:lnTo>
                    <a:pt x="1449" y="1560"/>
                  </a:lnTo>
                  <a:lnTo>
                    <a:pt x="1450" y="1565"/>
                  </a:lnTo>
                  <a:lnTo>
                    <a:pt x="1447" y="1575"/>
                  </a:lnTo>
                  <a:lnTo>
                    <a:pt x="1435" y="1580"/>
                  </a:lnTo>
                  <a:lnTo>
                    <a:pt x="1424" y="1597"/>
                  </a:lnTo>
                  <a:lnTo>
                    <a:pt x="1414" y="1614"/>
                  </a:lnTo>
                  <a:lnTo>
                    <a:pt x="1405" y="1638"/>
                  </a:lnTo>
                  <a:lnTo>
                    <a:pt x="1405" y="1638"/>
                  </a:lnTo>
                  <a:lnTo>
                    <a:pt x="1405" y="1638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10">
              <a:extLst>
                <a:ext uri="{FF2B5EF4-FFF2-40B4-BE49-F238E27FC236}">
                  <a16:creationId xmlns:a16="http://schemas.microsoft.com/office/drawing/2014/main" id="{D2E2380C-2033-6E18-12FC-4E5ABE90C1CB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2313372" y="-345016"/>
              <a:ext cx="2046287" cy="1092200"/>
            </a:xfrm>
            <a:custGeom>
              <a:avLst/>
              <a:gdLst>
                <a:gd name="T0" fmla="*/ 899 w 1289"/>
                <a:gd name="T1" fmla="*/ 379 h 688"/>
                <a:gd name="T2" fmla="*/ 913 w 1289"/>
                <a:gd name="T3" fmla="*/ 570 h 688"/>
                <a:gd name="T4" fmla="*/ 823 w 1289"/>
                <a:gd name="T5" fmla="*/ 482 h 688"/>
                <a:gd name="T6" fmla="*/ 851 w 1289"/>
                <a:gd name="T7" fmla="*/ 501 h 688"/>
                <a:gd name="T8" fmla="*/ 874 w 1289"/>
                <a:gd name="T9" fmla="*/ 474 h 688"/>
                <a:gd name="T10" fmla="*/ 852 w 1289"/>
                <a:gd name="T11" fmla="*/ 340 h 688"/>
                <a:gd name="T12" fmla="*/ 867 w 1289"/>
                <a:gd name="T13" fmla="*/ 301 h 688"/>
                <a:gd name="T14" fmla="*/ 879 w 1289"/>
                <a:gd name="T15" fmla="*/ 285 h 688"/>
                <a:gd name="T16" fmla="*/ 841 w 1289"/>
                <a:gd name="T17" fmla="*/ 207 h 688"/>
                <a:gd name="T18" fmla="*/ 862 w 1289"/>
                <a:gd name="T19" fmla="*/ 210 h 688"/>
                <a:gd name="T20" fmla="*/ 877 w 1289"/>
                <a:gd name="T21" fmla="*/ 173 h 688"/>
                <a:gd name="T22" fmla="*/ 888 w 1289"/>
                <a:gd name="T23" fmla="*/ 137 h 688"/>
                <a:gd name="T24" fmla="*/ 914 w 1289"/>
                <a:gd name="T25" fmla="*/ 127 h 688"/>
                <a:gd name="T26" fmla="*/ 957 w 1289"/>
                <a:gd name="T27" fmla="*/ 110 h 688"/>
                <a:gd name="T28" fmla="*/ 908 w 1289"/>
                <a:gd name="T29" fmla="*/ 12 h 688"/>
                <a:gd name="T30" fmla="*/ 27 w 1289"/>
                <a:gd name="T31" fmla="*/ 252 h 688"/>
                <a:gd name="T32" fmla="*/ 95 w 1289"/>
                <a:gd name="T33" fmla="*/ 184 h 688"/>
                <a:gd name="T34" fmla="*/ 165 w 1289"/>
                <a:gd name="T35" fmla="*/ 147 h 688"/>
                <a:gd name="T36" fmla="*/ 208 w 1289"/>
                <a:gd name="T37" fmla="*/ 117 h 688"/>
                <a:gd name="T38" fmla="*/ 305 w 1289"/>
                <a:gd name="T39" fmla="*/ 111 h 688"/>
                <a:gd name="T40" fmla="*/ 396 w 1289"/>
                <a:gd name="T41" fmla="*/ 74 h 688"/>
                <a:gd name="T42" fmla="*/ 468 w 1289"/>
                <a:gd name="T43" fmla="*/ 98 h 688"/>
                <a:gd name="T44" fmla="*/ 485 w 1289"/>
                <a:gd name="T45" fmla="*/ 144 h 688"/>
                <a:gd name="T46" fmla="*/ 553 w 1289"/>
                <a:gd name="T47" fmla="*/ 208 h 688"/>
                <a:gd name="T48" fmla="*/ 616 w 1289"/>
                <a:gd name="T49" fmla="*/ 282 h 688"/>
                <a:gd name="T50" fmla="*/ 718 w 1289"/>
                <a:gd name="T51" fmla="*/ 393 h 688"/>
                <a:gd name="T52" fmla="*/ 658 w 1289"/>
                <a:gd name="T53" fmla="*/ 474 h 688"/>
                <a:gd name="T54" fmla="*/ 720 w 1289"/>
                <a:gd name="T55" fmla="*/ 492 h 688"/>
                <a:gd name="T56" fmla="*/ 757 w 1289"/>
                <a:gd name="T57" fmla="*/ 523 h 688"/>
                <a:gd name="T58" fmla="*/ 820 w 1289"/>
                <a:gd name="T59" fmla="*/ 556 h 688"/>
                <a:gd name="T60" fmla="*/ 883 w 1289"/>
                <a:gd name="T61" fmla="*/ 606 h 688"/>
                <a:gd name="T62" fmla="*/ 910 w 1289"/>
                <a:gd name="T63" fmla="*/ 611 h 688"/>
                <a:gd name="T64" fmla="*/ 1106 w 1289"/>
                <a:gd name="T65" fmla="*/ 650 h 688"/>
                <a:gd name="T66" fmla="*/ 1221 w 1289"/>
                <a:gd name="T67" fmla="*/ 601 h 688"/>
                <a:gd name="T68" fmla="*/ 1266 w 1289"/>
                <a:gd name="T69" fmla="*/ 533 h 688"/>
                <a:gd name="T70" fmla="*/ 1260 w 1289"/>
                <a:gd name="T71" fmla="*/ 589 h 688"/>
                <a:gd name="T72" fmla="*/ 992 w 1289"/>
                <a:gd name="T73" fmla="*/ 5 h 688"/>
                <a:gd name="T74" fmla="*/ 991 w 1289"/>
                <a:gd name="T75" fmla="*/ 54 h 688"/>
                <a:gd name="T76" fmla="*/ 1016 w 1289"/>
                <a:gd name="T77" fmla="*/ 75 h 688"/>
                <a:gd name="T78" fmla="*/ 991 w 1289"/>
                <a:gd name="T79" fmla="*/ 134 h 688"/>
                <a:gd name="T80" fmla="*/ 942 w 1289"/>
                <a:gd name="T81" fmla="*/ 170 h 688"/>
                <a:gd name="T82" fmla="*/ 942 w 1289"/>
                <a:gd name="T83" fmla="*/ 245 h 688"/>
                <a:gd name="T84" fmla="*/ 952 w 1289"/>
                <a:gd name="T85" fmla="*/ 257 h 688"/>
                <a:gd name="T86" fmla="*/ 899 w 1289"/>
                <a:gd name="T87" fmla="*/ 329 h 688"/>
                <a:gd name="T88" fmla="*/ 920 w 1289"/>
                <a:gd name="T89" fmla="*/ 304 h 688"/>
                <a:gd name="T90" fmla="*/ 959 w 1289"/>
                <a:gd name="T91" fmla="*/ 369 h 688"/>
                <a:gd name="T92" fmla="*/ 915 w 1289"/>
                <a:gd name="T93" fmla="*/ 393 h 688"/>
                <a:gd name="T94" fmla="*/ 942 w 1289"/>
                <a:gd name="T95" fmla="*/ 376 h 688"/>
                <a:gd name="T96" fmla="*/ 966 w 1289"/>
                <a:gd name="T97" fmla="*/ 404 h 688"/>
                <a:gd name="T98" fmla="*/ 1018 w 1289"/>
                <a:gd name="T99" fmla="*/ 428 h 688"/>
                <a:gd name="T100" fmla="*/ 931 w 1289"/>
                <a:gd name="T101" fmla="*/ 427 h 688"/>
                <a:gd name="T102" fmla="*/ 950 w 1289"/>
                <a:gd name="T103" fmla="*/ 450 h 688"/>
                <a:gd name="T104" fmla="*/ 950 w 1289"/>
                <a:gd name="T105" fmla="*/ 520 h 688"/>
                <a:gd name="T106" fmla="*/ 980 w 1289"/>
                <a:gd name="T107" fmla="*/ 542 h 688"/>
                <a:gd name="T108" fmla="*/ 1016 w 1289"/>
                <a:gd name="T109" fmla="*/ 521 h 688"/>
                <a:gd name="T110" fmla="*/ 1045 w 1289"/>
                <a:gd name="T111" fmla="*/ 520 h 688"/>
                <a:gd name="T112" fmla="*/ 1065 w 1289"/>
                <a:gd name="T113" fmla="*/ 553 h 688"/>
                <a:gd name="T114" fmla="*/ 1058 w 1289"/>
                <a:gd name="T115" fmla="*/ 588 h 688"/>
                <a:gd name="T116" fmla="*/ 1089 w 1289"/>
                <a:gd name="T117" fmla="*/ 608 h 688"/>
                <a:gd name="T118" fmla="*/ 1003 w 1289"/>
                <a:gd name="T119" fmla="*/ 596 h 688"/>
                <a:gd name="T120" fmla="*/ 1003 w 1289"/>
                <a:gd name="T121" fmla="*/ 596 h 688"/>
                <a:gd name="T122" fmla="*/ 1029 w 1289"/>
                <a:gd name="T123" fmla="*/ 688 h 688"/>
                <a:gd name="T124" fmla="*/ 1029 w 1289"/>
                <a:gd name="T125" fmla="*/ 688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89" h="688">
                  <a:moveTo>
                    <a:pt x="885" y="196"/>
                  </a:moveTo>
                  <a:lnTo>
                    <a:pt x="895" y="186"/>
                  </a:lnTo>
                  <a:lnTo>
                    <a:pt x="887" y="186"/>
                  </a:lnTo>
                  <a:lnTo>
                    <a:pt x="883" y="191"/>
                  </a:lnTo>
                  <a:lnTo>
                    <a:pt x="885" y="196"/>
                  </a:lnTo>
                  <a:lnTo>
                    <a:pt x="885" y="196"/>
                  </a:lnTo>
                  <a:lnTo>
                    <a:pt x="885" y="196"/>
                  </a:lnTo>
                  <a:close/>
                  <a:moveTo>
                    <a:pt x="914" y="180"/>
                  </a:moveTo>
                  <a:lnTo>
                    <a:pt x="916" y="172"/>
                  </a:lnTo>
                  <a:lnTo>
                    <a:pt x="914" y="180"/>
                  </a:lnTo>
                  <a:lnTo>
                    <a:pt x="914" y="180"/>
                  </a:lnTo>
                  <a:lnTo>
                    <a:pt x="914" y="180"/>
                  </a:lnTo>
                  <a:close/>
                  <a:moveTo>
                    <a:pt x="899" y="379"/>
                  </a:moveTo>
                  <a:lnTo>
                    <a:pt x="901" y="373"/>
                  </a:lnTo>
                  <a:lnTo>
                    <a:pt x="901" y="367"/>
                  </a:lnTo>
                  <a:lnTo>
                    <a:pt x="895" y="372"/>
                  </a:lnTo>
                  <a:lnTo>
                    <a:pt x="899" y="379"/>
                  </a:lnTo>
                  <a:lnTo>
                    <a:pt x="899" y="379"/>
                  </a:lnTo>
                  <a:lnTo>
                    <a:pt x="899" y="379"/>
                  </a:lnTo>
                  <a:close/>
                  <a:moveTo>
                    <a:pt x="938" y="640"/>
                  </a:moveTo>
                  <a:lnTo>
                    <a:pt x="931" y="611"/>
                  </a:lnTo>
                  <a:lnTo>
                    <a:pt x="927" y="606"/>
                  </a:lnTo>
                  <a:lnTo>
                    <a:pt x="933" y="606"/>
                  </a:lnTo>
                  <a:lnTo>
                    <a:pt x="935" y="601"/>
                  </a:lnTo>
                  <a:lnTo>
                    <a:pt x="920" y="582"/>
                  </a:lnTo>
                  <a:lnTo>
                    <a:pt x="913" y="570"/>
                  </a:lnTo>
                  <a:lnTo>
                    <a:pt x="908" y="557"/>
                  </a:lnTo>
                  <a:lnTo>
                    <a:pt x="916" y="543"/>
                  </a:lnTo>
                  <a:lnTo>
                    <a:pt x="908" y="541"/>
                  </a:lnTo>
                  <a:lnTo>
                    <a:pt x="900" y="545"/>
                  </a:lnTo>
                  <a:lnTo>
                    <a:pt x="893" y="546"/>
                  </a:lnTo>
                  <a:lnTo>
                    <a:pt x="885" y="540"/>
                  </a:lnTo>
                  <a:lnTo>
                    <a:pt x="876" y="523"/>
                  </a:lnTo>
                  <a:lnTo>
                    <a:pt x="866" y="516"/>
                  </a:lnTo>
                  <a:lnTo>
                    <a:pt x="855" y="511"/>
                  </a:lnTo>
                  <a:lnTo>
                    <a:pt x="845" y="506"/>
                  </a:lnTo>
                  <a:lnTo>
                    <a:pt x="832" y="497"/>
                  </a:lnTo>
                  <a:lnTo>
                    <a:pt x="828" y="486"/>
                  </a:lnTo>
                  <a:lnTo>
                    <a:pt x="823" y="482"/>
                  </a:lnTo>
                  <a:lnTo>
                    <a:pt x="820" y="475"/>
                  </a:lnTo>
                  <a:lnTo>
                    <a:pt x="822" y="465"/>
                  </a:lnTo>
                  <a:lnTo>
                    <a:pt x="815" y="460"/>
                  </a:lnTo>
                  <a:lnTo>
                    <a:pt x="818" y="446"/>
                  </a:lnTo>
                  <a:lnTo>
                    <a:pt x="819" y="434"/>
                  </a:lnTo>
                  <a:lnTo>
                    <a:pt x="821" y="451"/>
                  </a:lnTo>
                  <a:lnTo>
                    <a:pt x="823" y="462"/>
                  </a:lnTo>
                  <a:lnTo>
                    <a:pt x="828" y="466"/>
                  </a:lnTo>
                  <a:lnTo>
                    <a:pt x="826" y="474"/>
                  </a:lnTo>
                  <a:lnTo>
                    <a:pt x="830" y="479"/>
                  </a:lnTo>
                  <a:lnTo>
                    <a:pt x="831" y="485"/>
                  </a:lnTo>
                  <a:lnTo>
                    <a:pt x="840" y="489"/>
                  </a:lnTo>
                  <a:lnTo>
                    <a:pt x="851" y="501"/>
                  </a:lnTo>
                  <a:lnTo>
                    <a:pt x="859" y="503"/>
                  </a:lnTo>
                  <a:lnTo>
                    <a:pt x="860" y="508"/>
                  </a:lnTo>
                  <a:lnTo>
                    <a:pt x="867" y="506"/>
                  </a:lnTo>
                  <a:lnTo>
                    <a:pt x="874" y="513"/>
                  </a:lnTo>
                  <a:lnTo>
                    <a:pt x="886" y="528"/>
                  </a:lnTo>
                  <a:lnTo>
                    <a:pt x="884" y="535"/>
                  </a:lnTo>
                  <a:lnTo>
                    <a:pt x="891" y="538"/>
                  </a:lnTo>
                  <a:lnTo>
                    <a:pt x="902" y="537"/>
                  </a:lnTo>
                  <a:lnTo>
                    <a:pt x="908" y="523"/>
                  </a:lnTo>
                  <a:lnTo>
                    <a:pt x="908" y="514"/>
                  </a:lnTo>
                  <a:lnTo>
                    <a:pt x="904" y="508"/>
                  </a:lnTo>
                  <a:lnTo>
                    <a:pt x="893" y="493"/>
                  </a:lnTo>
                  <a:lnTo>
                    <a:pt x="874" y="474"/>
                  </a:lnTo>
                  <a:lnTo>
                    <a:pt x="868" y="459"/>
                  </a:lnTo>
                  <a:lnTo>
                    <a:pt x="867" y="435"/>
                  </a:lnTo>
                  <a:lnTo>
                    <a:pt x="858" y="402"/>
                  </a:lnTo>
                  <a:lnTo>
                    <a:pt x="858" y="389"/>
                  </a:lnTo>
                  <a:lnTo>
                    <a:pt x="849" y="383"/>
                  </a:lnTo>
                  <a:lnTo>
                    <a:pt x="847" y="373"/>
                  </a:lnTo>
                  <a:lnTo>
                    <a:pt x="853" y="371"/>
                  </a:lnTo>
                  <a:lnTo>
                    <a:pt x="858" y="361"/>
                  </a:lnTo>
                  <a:lnTo>
                    <a:pt x="864" y="355"/>
                  </a:lnTo>
                  <a:lnTo>
                    <a:pt x="864" y="342"/>
                  </a:lnTo>
                  <a:lnTo>
                    <a:pt x="854" y="342"/>
                  </a:lnTo>
                  <a:lnTo>
                    <a:pt x="853" y="347"/>
                  </a:lnTo>
                  <a:lnTo>
                    <a:pt x="852" y="340"/>
                  </a:lnTo>
                  <a:lnTo>
                    <a:pt x="856" y="335"/>
                  </a:lnTo>
                  <a:lnTo>
                    <a:pt x="852" y="331"/>
                  </a:lnTo>
                  <a:lnTo>
                    <a:pt x="859" y="334"/>
                  </a:lnTo>
                  <a:lnTo>
                    <a:pt x="863" y="328"/>
                  </a:lnTo>
                  <a:lnTo>
                    <a:pt x="860" y="319"/>
                  </a:lnTo>
                  <a:lnTo>
                    <a:pt x="851" y="313"/>
                  </a:lnTo>
                  <a:lnTo>
                    <a:pt x="844" y="306"/>
                  </a:lnTo>
                  <a:lnTo>
                    <a:pt x="852" y="308"/>
                  </a:lnTo>
                  <a:lnTo>
                    <a:pt x="859" y="315"/>
                  </a:lnTo>
                  <a:lnTo>
                    <a:pt x="866" y="317"/>
                  </a:lnTo>
                  <a:lnTo>
                    <a:pt x="871" y="319"/>
                  </a:lnTo>
                  <a:lnTo>
                    <a:pt x="871" y="311"/>
                  </a:lnTo>
                  <a:lnTo>
                    <a:pt x="867" y="301"/>
                  </a:lnTo>
                  <a:lnTo>
                    <a:pt x="864" y="291"/>
                  </a:lnTo>
                  <a:lnTo>
                    <a:pt x="858" y="286"/>
                  </a:lnTo>
                  <a:lnTo>
                    <a:pt x="851" y="281"/>
                  </a:lnTo>
                  <a:lnTo>
                    <a:pt x="847" y="277"/>
                  </a:lnTo>
                  <a:lnTo>
                    <a:pt x="835" y="276"/>
                  </a:lnTo>
                  <a:lnTo>
                    <a:pt x="840" y="269"/>
                  </a:lnTo>
                  <a:lnTo>
                    <a:pt x="836" y="266"/>
                  </a:lnTo>
                  <a:lnTo>
                    <a:pt x="842" y="264"/>
                  </a:lnTo>
                  <a:lnTo>
                    <a:pt x="852" y="279"/>
                  </a:lnTo>
                  <a:lnTo>
                    <a:pt x="861" y="286"/>
                  </a:lnTo>
                  <a:lnTo>
                    <a:pt x="868" y="291"/>
                  </a:lnTo>
                  <a:lnTo>
                    <a:pt x="871" y="286"/>
                  </a:lnTo>
                  <a:lnTo>
                    <a:pt x="879" y="285"/>
                  </a:lnTo>
                  <a:lnTo>
                    <a:pt x="886" y="279"/>
                  </a:lnTo>
                  <a:lnTo>
                    <a:pt x="874" y="267"/>
                  </a:lnTo>
                  <a:lnTo>
                    <a:pt x="850" y="258"/>
                  </a:lnTo>
                  <a:lnTo>
                    <a:pt x="862" y="254"/>
                  </a:lnTo>
                  <a:lnTo>
                    <a:pt x="868" y="250"/>
                  </a:lnTo>
                  <a:lnTo>
                    <a:pt x="871" y="257"/>
                  </a:lnTo>
                  <a:lnTo>
                    <a:pt x="875" y="262"/>
                  </a:lnTo>
                  <a:lnTo>
                    <a:pt x="872" y="235"/>
                  </a:lnTo>
                  <a:lnTo>
                    <a:pt x="858" y="223"/>
                  </a:lnTo>
                  <a:lnTo>
                    <a:pt x="852" y="228"/>
                  </a:lnTo>
                  <a:lnTo>
                    <a:pt x="847" y="223"/>
                  </a:lnTo>
                  <a:lnTo>
                    <a:pt x="843" y="218"/>
                  </a:lnTo>
                  <a:lnTo>
                    <a:pt x="841" y="207"/>
                  </a:lnTo>
                  <a:lnTo>
                    <a:pt x="829" y="207"/>
                  </a:lnTo>
                  <a:lnTo>
                    <a:pt x="834" y="201"/>
                  </a:lnTo>
                  <a:lnTo>
                    <a:pt x="827" y="195"/>
                  </a:lnTo>
                  <a:lnTo>
                    <a:pt x="818" y="195"/>
                  </a:lnTo>
                  <a:lnTo>
                    <a:pt x="823" y="191"/>
                  </a:lnTo>
                  <a:lnTo>
                    <a:pt x="828" y="191"/>
                  </a:lnTo>
                  <a:lnTo>
                    <a:pt x="825" y="186"/>
                  </a:lnTo>
                  <a:lnTo>
                    <a:pt x="831" y="191"/>
                  </a:lnTo>
                  <a:lnTo>
                    <a:pt x="837" y="193"/>
                  </a:lnTo>
                  <a:lnTo>
                    <a:pt x="846" y="197"/>
                  </a:lnTo>
                  <a:lnTo>
                    <a:pt x="850" y="200"/>
                  </a:lnTo>
                  <a:lnTo>
                    <a:pt x="851" y="211"/>
                  </a:lnTo>
                  <a:lnTo>
                    <a:pt x="862" y="210"/>
                  </a:lnTo>
                  <a:lnTo>
                    <a:pt x="862" y="203"/>
                  </a:lnTo>
                  <a:lnTo>
                    <a:pt x="867" y="205"/>
                  </a:lnTo>
                  <a:lnTo>
                    <a:pt x="867" y="213"/>
                  </a:lnTo>
                  <a:lnTo>
                    <a:pt x="879" y="196"/>
                  </a:lnTo>
                  <a:lnTo>
                    <a:pt x="869" y="196"/>
                  </a:lnTo>
                  <a:lnTo>
                    <a:pt x="864" y="189"/>
                  </a:lnTo>
                  <a:lnTo>
                    <a:pt x="850" y="173"/>
                  </a:lnTo>
                  <a:lnTo>
                    <a:pt x="866" y="181"/>
                  </a:lnTo>
                  <a:lnTo>
                    <a:pt x="867" y="191"/>
                  </a:lnTo>
                  <a:lnTo>
                    <a:pt x="877" y="192"/>
                  </a:lnTo>
                  <a:lnTo>
                    <a:pt x="879" y="183"/>
                  </a:lnTo>
                  <a:lnTo>
                    <a:pt x="882" y="177"/>
                  </a:lnTo>
                  <a:lnTo>
                    <a:pt x="877" y="173"/>
                  </a:lnTo>
                  <a:lnTo>
                    <a:pt x="867" y="167"/>
                  </a:lnTo>
                  <a:lnTo>
                    <a:pt x="874" y="166"/>
                  </a:lnTo>
                  <a:lnTo>
                    <a:pt x="881" y="168"/>
                  </a:lnTo>
                  <a:lnTo>
                    <a:pt x="885" y="163"/>
                  </a:lnTo>
                  <a:lnTo>
                    <a:pt x="894" y="167"/>
                  </a:lnTo>
                  <a:lnTo>
                    <a:pt x="886" y="159"/>
                  </a:lnTo>
                  <a:lnTo>
                    <a:pt x="886" y="153"/>
                  </a:lnTo>
                  <a:lnTo>
                    <a:pt x="895" y="157"/>
                  </a:lnTo>
                  <a:lnTo>
                    <a:pt x="889" y="150"/>
                  </a:lnTo>
                  <a:lnTo>
                    <a:pt x="891" y="143"/>
                  </a:lnTo>
                  <a:lnTo>
                    <a:pt x="886" y="140"/>
                  </a:lnTo>
                  <a:lnTo>
                    <a:pt x="879" y="145"/>
                  </a:lnTo>
                  <a:lnTo>
                    <a:pt x="888" y="137"/>
                  </a:lnTo>
                  <a:lnTo>
                    <a:pt x="898" y="138"/>
                  </a:lnTo>
                  <a:lnTo>
                    <a:pt x="903" y="144"/>
                  </a:lnTo>
                  <a:lnTo>
                    <a:pt x="897" y="150"/>
                  </a:lnTo>
                  <a:lnTo>
                    <a:pt x="903" y="152"/>
                  </a:lnTo>
                  <a:lnTo>
                    <a:pt x="906" y="164"/>
                  </a:lnTo>
                  <a:lnTo>
                    <a:pt x="907" y="170"/>
                  </a:lnTo>
                  <a:lnTo>
                    <a:pt x="913" y="160"/>
                  </a:lnTo>
                  <a:lnTo>
                    <a:pt x="916" y="154"/>
                  </a:lnTo>
                  <a:lnTo>
                    <a:pt x="911" y="146"/>
                  </a:lnTo>
                  <a:lnTo>
                    <a:pt x="907" y="143"/>
                  </a:lnTo>
                  <a:lnTo>
                    <a:pt x="912" y="135"/>
                  </a:lnTo>
                  <a:lnTo>
                    <a:pt x="907" y="129"/>
                  </a:lnTo>
                  <a:lnTo>
                    <a:pt x="914" y="127"/>
                  </a:lnTo>
                  <a:lnTo>
                    <a:pt x="915" y="117"/>
                  </a:lnTo>
                  <a:lnTo>
                    <a:pt x="906" y="115"/>
                  </a:lnTo>
                  <a:lnTo>
                    <a:pt x="914" y="113"/>
                  </a:lnTo>
                  <a:lnTo>
                    <a:pt x="920" y="107"/>
                  </a:lnTo>
                  <a:lnTo>
                    <a:pt x="918" y="117"/>
                  </a:lnTo>
                  <a:lnTo>
                    <a:pt x="921" y="120"/>
                  </a:lnTo>
                  <a:lnTo>
                    <a:pt x="919" y="128"/>
                  </a:lnTo>
                  <a:lnTo>
                    <a:pt x="915" y="141"/>
                  </a:lnTo>
                  <a:lnTo>
                    <a:pt x="923" y="149"/>
                  </a:lnTo>
                  <a:lnTo>
                    <a:pt x="935" y="138"/>
                  </a:lnTo>
                  <a:lnTo>
                    <a:pt x="937" y="132"/>
                  </a:lnTo>
                  <a:lnTo>
                    <a:pt x="947" y="126"/>
                  </a:lnTo>
                  <a:lnTo>
                    <a:pt x="957" y="110"/>
                  </a:lnTo>
                  <a:lnTo>
                    <a:pt x="962" y="113"/>
                  </a:lnTo>
                  <a:lnTo>
                    <a:pt x="968" y="108"/>
                  </a:lnTo>
                  <a:lnTo>
                    <a:pt x="964" y="101"/>
                  </a:lnTo>
                  <a:lnTo>
                    <a:pt x="951" y="97"/>
                  </a:lnTo>
                  <a:lnTo>
                    <a:pt x="946" y="95"/>
                  </a:lnTo>
                  <a:lnTo>
                    <a:pt x="955" y="79"/>
                  </a:lnTo>
                  <a:lnTo>
                    <a:pt x="953" y="67"/>
                  </a:lnTo>
                  <a:lnTo>
                    <a:pt x="945" y="57"/>
                  </a:lnTo>
                  <a:lnTo>
                    <a:pt x="933" y="45"/>
                  </a:lnTo>
                  <a:lnTo>
                    <a:pt x="930" y="36"/>
                  </a:lnTo>
                  <a:lnTo>
                    <a:pt x="925" y="34"/>
                  </a:lnTo>
                  <a:lnTo>
                    <a:pt x="911" y="20"/>
                  </a:lnTo>
                  <a:lnTo>
                    <a:pt x="908" y="12"/>
                  </a:lnTo>
                  <a:lnTo>
                    <a:pt x="599" y="37"/>
                  </a:lnTo>
                  <a:lnTo>
                    <a:pt x="276" y="57"/>
                  </a:lnTo>
                  <a:lnTo>
                    <a:pt x="214" y="62"/>
                  </a:lnTo>
                  <a:lnTo>
                    <a:pt x="204" y="62"/>
                  </a:lnTo>
                  <a:lnTo>
                    <a:pt x="31" y="72"/>
                  </a:lnTo>
                  <a:lnTo>
                    <a:pt x="0" y="75"/>
                  </a:lnTo>
                  <a:lnTo>
                    <a:pt x="1" y="105"/>
                  </a:lnTo>
                  <a:lnTo>
                    <a:pt x="3" y="157"/>
                  </a:lnTo>
                  <a:lnTo>
                    <a:pt x="3" y="203"/>
                  </a:lnTo>
                  <a:lnTo>
                    <a:pt x="6" y="267"/>
                  </a:lnTo>
                  <a:lnTo>
                    <a:pt x="15" y="270"/>
                  </a:lnTo>
                  <a:lnTo>
                    <a:pt x="22" y="258"/>
                  </a:lnTo>
                  <a:lnTo>
                    <a:pt x="27" y="252"/>
                  </a:lnTo>
                  <a:lnTo>
                    <a:pt x="33" y="242"/>
                  </a:lnTo>
                  <a:lnTo>
                    <a:pt x="43" y="237"/>
                  </a:lnTo>
                  <a:lnTo>
                    <a:pt x="46" y="234"/>
                  </a:lnTo>
                  <a:lnTo>
                    <a:pt x="51" y="228"/>
                  </a:lnTo>
                  <a:lnTo>
                    <a:pt x="61" y="228"/>
                  </a:lnTo>
                  <a:lnTo>
                    <a:pt x="61" y="222"/>
                  </a:lnTo>
                  <a:lnTo>
                    <a:pt x="66" y="215"/>
                  </a:lnTo>
                  <a:lnTo>
                    <a:pt x="69" y="207"/>
                  </a:lnTo>
                  <a:lnTo>
                    <a:pt x="76" y="206"/>
                  </a:lnTo>
                  <a:lnTo>
                    <a:pt x="81" y="199"/>
                  </a:lnTo>
                  <a:lnTo>
                    <a:pt x="88" y="195"/>
                  </a:lnTo>
                  <a:lnTo>
                    <a:pt x="91" y="189"/>
                  </a:lnTo>
                  <a:lnTo>
                    <a:pt x="95" y="184"/>
                  </a:lnTo>
                  <a:lnTo>
                    <a:pt x="98" y="187"/>
                  </a:lnTo>
                  <a:lnTo>
                    <a:pt x="101" y="181"/>
                  </a:lnTo>
                  <a:lnTo>
                    <a:pt x="105" y="175"/>
                  </a:lnTo>
                  <a:lnTo>
                    <a:pt x="108" y="167"/>
                  </a:lnTo>
                  <a:lnTo>
                    <a:pt x="109" y="162"/>
                  </a:lnTo>
                  <a:lnTo>
                    <a:pt x="120" y="160"/>
                  </a:lnTo>
                  <a:lnTo>
                    <a:pt x="126" y="159"/>
                  </a:lnTo>
                  <a:lnTo>
                    <a:pt x="130" y="163"/>
                  </a:lnTo>
                  <a:lnTo>
                    <a:pt x="136" y="165"/>
                  </a:lnTo>
                  <a:lnTo>
                    <a:pt x="149" y="171"/>
                  </a:lnTo>
                  <a:lnTo>
                    <a:pt x="157" y="156"/>
                  </a:lnTo>
                  <a:lnTo>
                    <a:pt x="163" y="152"/>
                  </a:lnTo>
                  <a:lnTo>
                    <a:pt x="165" y="147"/>
                  </a:lnTo>
                  <a:lnTo>
                    <a:pt x="173" y="139"/>
                  </a:lnTo>
                  <a:lnTo>
                    <a:pt x="181" y="127"/>
                  </a:lnTo>
                  <a:lnTo>
                    <a:pt x="187" y="123"/>
                  </a:lnTo>
                  <a:lnTo>
                    <a:pt x="187" y="117"/>
                  </a:lnTo>
                  <a:lnTo>
                    <a:pt x="188" y="112"/>
                  </a:lnTo>
                  <a:lnTo>
                    <a:pt x="193" y="108"/>
                  </a:lnTo>
                  <a:lnTo>
                    <a:pt x="193" y="101"/>
                  </a:lnTo>
                  <a:lnTo>
                    <a:pt x="198" y="96"/>
                  </a:lnTo>
                  <a:lnTo>
                    <a:pt x="203" y="103"/>
                  </a:lnTo>
                  <a:lnTo>
                    <a:pt x="210" y="102"/>
                  </a:lnTo>
                  <a:lnTo>
                    <a:pt x="210" y="107"/>
                  </a:lnTo>
                  <a:lnTo>
                    <a:pt x="202" y="111"/>
                  </a:lnTo>
                  <a:lnTo>
                    <a:pt x="208" y="117"/>
                  </a:lnTo>
                  <a:lnTo>
                    <a:pt x="213" y="116"/>
                  </a:lnTo>
                  <a:lnTo>
                    <a:pt x="219" y="125"/>
                  </a:lnTo>
                  <a:lnTo>
                    <a:pt x="236" y="133"/>
                  </a:lnTo>
                  <a:lnTo>
                    <a:pt x="246" y="131"/>
                  </a:lnTo>
                  <a:lnTo>
                    <a:pt x="261" y="135"/>
                  </a:lnTo>
                  <a:lnTo>
                    <a:pt x="276" y="135"/>
                  </a:lnTo>
                  <a:lnTo>
                    <a:pt x="290" y="136"/>
                  </a:lnTo>
                  <a:lnTo>
                    <a:pt x="291" y="126"/>
                  </a:lnTo>
                  <a:lnTo>
                    <a:pt x="298" y="125"/>
                  </a:lnTo>
                  <a:lnTo>
                    <a:pt x="303" y="124"/>
                  </a:lnTo>
                  <a:lnTo>
                    <a:pt x="293" y="116"/>
                  </a:lnTo>
                  <a:lnTo>
                    <a:pt x="291" y="110"/>
                  </a:lnTo>
                  <a:lnTo>
                    <a:pt x="305" y="111"/>
                  </a:lnTo>
                  <a:lnTo>
                    <a:pt x="303" y="106"/>
                  </a:lnTo>
                  <a:lnTo>
                    <a:pt x="300" y="101"/>
                  </a:lnTo>
                  <a:lnTo>
                    <a:pt x="302" y="95"/>
                  </a:lnTo>
                  <a:lnTo>
                    <a:pt x="313" y="101"/>
                  </a:lnTo>
                  <a:lnTo>
                    <a:pt x="312" y="94"/>
                  </a:lnTo>
                  <a:lnTo>
                    <a:pt x="318" y="93"/>
                  </a:lnTo>
                  <a:lnTo>
                    <a:pt x="328" y="91"/>
                  </a:lnTo>
                  <a:lnTo>
                    <a:pt x="342" y="96"/>
                  </a:lnTo>
                  <a:lnTo>
                    <a:pt x="354" y="81"/>
                  </a:lnTo>
                  <a:lnTo>
                    <a:pt x="352" y="74"/>
                  </a:lnTo>
                  <a:lnTo>
                    <a:pt x="360" y="73"/>
                  </a:lnTo>
                  <a:lnTo>
                    <a:pt x="364" y="67"/>
                  </a:lnTo>
                  <a:lnTo>
                    <a:pt x="396" y="74"/>
                  </a:lnTo>
                  <a:lnTo>
                    <a:pt x="408" y="85"/>
                  </a:lnTo>
                  <a:lnTo>
                    <a:pt x="415" y="93"/>
                  </a:lnTo>
                  <a:lnTo>
                    <a:pt x="427" y="96"/>
                  </a:lnTo>
                  <a:lnTo>
                    <a:pt x="431" y="93"/>
                  </a:lnTo>
                  <a:lnTo>
                    <a:pt x="434" y="98"/>
                  </a:lnTo>
                  <a:lnTo>
                    <a:pt x="437" y="94"/>
                  </a:lnTo>
                  <a:lnTo>
                    <a:pt x="435" y="90"/>
                  </a:lnTo>
                  <a:lnTo>
                    <a:pt x="442" y="94"/>
                  </a:lnTo>
                  <a:lnTo>
                    <a:pt x="451" y="96"/>
                  </a:lnTo>
                  <a:lnTo>
                    <a:pt x="450" y="91"/>
                  </a:lnTo>
                  <a:lnTo>
                    <a:pt x="455" y="92"/>
                  </a:lnTo>
                  <a:lnTo>
                    <a:pt x="466" y="93"/>
                  </a:lnTo>
                  <a:lnTo>
                    <a:pt x="468" y="98"/>
                  </a:lnTo>
                  <a:lnTo>
                    <a:pt x="466" y="108"/>
                  </a:lnTo>
                  <a:lnTo>
                    <a:pt x="453" y="111"/>
                  </a:lnTo>
                  <a:lnTo>
                    <a:pt x="457" y="115"/>
                  </a:lnTo>
                  <a:lnTo>
                    <a:pt x="459" y="124"/>
                  </a:lnTo>
                  <a:lnTo>
                    <a:pt x="466" y="123"/>
                  </a:lnTo>
                  <a:lnTo>
                    <a:pt x="469" y="120"/>
                  </a:lnTo>
                  <a:lnTo>
                    <a:pt x="471" y="125"/>
                  </a:lnTo>
                  <a:lnTo>
                    <a:pt x="466" y="130"/>
                  </a:lnTo>
                  <a:lnTo>
                    <a:pt x="480" y="134"/>
                  </a:lnTo>
                  <a:lnTo>
                    <a:pt x="483" y="129"/>
                  </a:lnTo>
                  <a:lnTo>
                    <a:pt x="488" y="134"/>
                  </a:lnTo>
                  <a:lnTo>
                    <a:pt x="481" y="138"/>
                  </a:lnTo>
                  <a:lnTo>
                    <a:pt x="485" y="144"/>
                  </a:lnTo>
                  <a:lnTo>
                    <a:pt x="483" y="150"/>
                  </a:lnTo>
                  <a:lnTo>
                    <a:pt x="493" y="157"/>
                  </a:lnTo>
                  <a:lnTo>
                    <a:pt x="497" y="164"/>
                  </a:lnTo>
                  <a:lnTo>
                    <a:pt x="497" y="171"/>
                  </a:lnTo>
                  <a:lnTo>
                    <a:pt x="496" y="179"/>
                  </a:lnTo>
                  <a:lnTo>
                    <a:pt x="497" y="184"/>
                  </a:lnTo>
                  <a:lnTo>
                    <a:pt x="493" y="189"/>
                  </a:lnTo>
                  <a:lnTo>
                    <a:pt x="502" y="193"/>
                  </a:lnTo>
                  <a:lnTo>
                    <a:pt x="510" y="193"/>
                  </a:lnTo>
                  <a:lnTo>
                    <a:pt x="516" y="193"/>
                  </a:lnTo>
                  <a:lnTo>
                    <a:pt x="525" y="196"/>
                  </a:lnTo>
                  <a:lnTo>
                    <a:pt x="548" y="198"/>
                  </a:lnTo>
                  <a:lnTo>
                    <a:pt x="553" y="208"/>
                  </a:lnTo>
                  <a:lnTo>
                    <a:pt x="558" y="211"/>
                  </a:lnTo>
                  <a:lnTo>
                    <a:pt x="573" y="218"/>
                  </a:lnTo>
                  <a:lnTo>
                    <a:pt x="580" y="223"/>
                  </a:lnTo>
                  <a:lnTo>
                    <a:pt x="577" y="232"/>
                  </a:lnTo>
                  <a:lnTo>
                    <a:pt x="576" y="239"/>
                  </a:lnTo>
                  <a:lnTo>
                    <a:pt x="567" y="247"/>
                  </a:lnTo>
                  <a:lnTo>
                    <a:pt x="564" y="254"/>
                  </a:lnTo>
                  <a:lnTo>
                    <a:pt x="567" y="263"/>
                  </a:lnTo>
                  <a:lnTo>
                    <a:pt x="578" y="270"/>
                  </a:lnTo>
                  <a:lnTo>
                    <a:pt x="584" y="279"/>
                  </a:lnTo>
                  <a:lnTo>
                    <a:pt x="589" y="280"/>
                  </a:lnTo>
                  <a:lnTo>
                    <a:pt x="606" y="284"/>
                  </a:lnTo>
                  <a:lnTo>
                    <a:pt x="616" y="282"/>
                  </a:lnTo>
                  <a:lnTo>
                    <a:pt x="632" y="287"/>
                  </a:lnTo>
                  <a:lnTo>
                    <a:pt x="648" y="296"/>
                  </a:lnTo>
                  <a:lnTo>
                    <a:pt x="646" y="303"/>
                  </a:lnTo>
                  <a:lnTo>
                    <a:pt x="647" y="309"/>
                  </a:lnTo>
                  <a:lnTo>
                    <a:pt x="654" y="313"/>
                  </a:lnTo>
                  <a:lnTo>
                    <a:pt x="673" y="314"/>
                  </a:lnTo>
                  <a:lnTo>
                    <a:pt x="678" y="317"/>
                  </a:lnTo>
                  <a:lnTo>
                    <a:pt x="683" y="325"/>
                  </a:lnTo>
                  <a:lnTo>
                    <a:pt x="704" y="300"/>
                  </a:lnTo>
                  <a:lnTo>
                    <a:pt x="745" y="335"/>
                  </a:lnTo>
                  <a:lnTo>
                    <a:pt x="713" y="370"/>
                  </a:lnTo>
                  <a:lnTo>
                    <a:pt x="712" y="384"/>
                  </a:lnTo>
                  <a:lnTo>
                    <a:pt x="718" y="393"/>
                  </a:lnTo>
                  <a:lnTo>
                    <a:pt x="713" y="405"/>
                  </a:lnTo>
                  <a:lnTo>
                    <a:pt x="720" y="410"/>
                  </a:lnTo>
                  <a:lnTo>
                    <a:pt x="714" y="411"/>
                  </a:lnTo>
                  <a:lnTo>
                    <a:pt x="693" y="417"/>
                  </a:lnTo>
                  <a:lnTo>
                    <a:pt x="693" y="423"/>
                  </a:lnTo>
                  <a:lnTo>
                    <a:pt x="695" y="438"/>
                  </a:lnTo>
                  <a:lnTo>
                    <a:pt x="685" y="447"/>
                  </a:lnTo>
                  <a:lnTo>
                    <a:pt x="676" y="447"/>
                  </a:lnTo>
                  <a:lnTo>
                    <a:pt x="669" y="463"/>
                  </a:lnTo>
                  <a:lnTo>
                    <a:pt x="679" y="459"/>
                  </a:lnTo>
                  <a:lnTo>
                    <a:pt x="676" y="464"/>
                  </a:lnTo>
                  <a:lnTo>
                    <a:pt x="660" y="468"/>
                  </a:lnTo>
                  <a:lnTo>
                    <a:pt x="658" y="474"/>
                  </a:lnTo>
                  <a:lnTo>
                    <a:pt x="653" y="496"/>
                  </a:lnTo>
                  <a:lnTo>
                    <a:pt x="656" y="506"/>
                  </a:lnTo>
                  <a:lnTo>
                    <a:pt x="657" y="514"/>
                  </a:lnTo>
                  <a:lnTo>
                    <a:pt x="657" y="520"/>
                  </a:lnTo>
                  <a:lnTo>
                    <a:pt x="663" y="533"/>
                  </a:lnTo>
                  <a:lnTo>
                    <a:pt x="675" y="540"/>
                  </a:lnTo>
                  <a:lnTo>
                    <a:pt x="693" y="528"/>
                  </a:lnTo>
                  <a:lnTo>
                    <a:pt x="698" y="519"/>
                  </a:lnTo>
                  <a:lnTo>
                    <a:pt x="697" y="505"/>
                  </a:lnTo>
                  <a:lnTo>
                    <a:pt x="701" y="520"/>
                  </a:lnTo>
                  <a:lnTo>
                    <a:pt x="707" y="519"/>
                  </a:lnTo>
                  <a:lnTo>
                    <a:pt x="719" y="503"/>
                  </a:lnTo>
                  <a:lnTo>
                    <a:pt x="720" y="492"/>
                  </a:lnTo>
                  <a:lnTo>
                    <a:pt x="724" y="486"/>
                  </a:lnTo>
                  <a:lnTo>
                    <a:pt x="723" y="496"/>
                  </a:lnTo>
                  <a:lnTo>
                    <a:pt x="733" y="517"/>
                  </a:lnTo>
                  <a:lnTo>
                    <a:pt x="740" y="539"/>
                  </a:lnTo>
                  <a:lnTo>
                    <a:pt x="756" y="548"/>
                  </a:lnTo>
                  <a:lnTo>
                    <a:pt x="759" y="560"/>
                  </a:lnTo>
                  <a:lnTo>
                    <a:pt x="777" y="567"/>
                  </a:lnTo>
                  <a:lnTo>
                    <a:pt x="781" y="571"/>
                  </a:lnTo>
                  <a:lnTo>
                    <a:pt x="784" y="562"/>
                  </a:lnTo>
                  <a:lnTo>
                    <a:pt x="779" y="546"/>
                  </a:lnTo>
                  <a:lnTo>
                    <a:pt x="772" y="541"/>
                  </a:lnTo>
                  <a:lnTo>
                    <a:pt x="774" y="530"/>
                  </a:lnTo>
                  <a:lnTo>
                    <a:pt x="757" y="523"/>
                  </a:lnTo>
                  <a:lnTo>
                    <a:pt x="769" y="523"/>
                  </a:lnTo>
                  <a:lnTo>
                    <a:pt x="781" y="530"/>
                  </a:lnTo>
                  <a:lnTo>
                    <a:pt x="781" y="535"/>
                  </a:lnTo>
                  <a:lnTo>
                    <a:pt x="789" y="533"/>
                  </a:lnTo>
                  <a:lnTo>
                    <a:pt x="779" y="540"/>
                  </a:lnTo>
                  <a:lnTo>
                    <a:pt x="790" y="559"/>
                  </a:lnTo>
                  <a:lnTo>
                    <a:pt x="791" y="566"/>
                  </a:lnTo>
                  <a:lnTo>
                    <a:pt x="794" y="572"/>
                  </a:lnTo>
                  <a:lnTo>
                    <a:pt x="801" y="576"/>
                  </a:lnTo>
                  <a:lnTo>
                    <a:pt x="810" y="582"/>
                  </a:lnTo>
                  <a:lnTo>
                    <a:pt x="819" y="564"/>
                  </a:lnTo>
                  <a:lnTo>
                    <a:pt x="815" y="550"/>
                  </a:lnTo>
                  <a:lnTo>
                    <a:pt x="820" y="556"/>
                  </a:lnTo>
                  <a:lnTo>
                    <a:pt x="820" y="568"/>
                  </a:lnTo>
                  <a:lnTo>
                    <a:pt x="816" y="572"/>
                  </a:lnTo>
                  <a:lnTo>
                    <a:pt x="824" y="574"/>
                  </a:lnTo>
                  <a:lnTo>
                    <a:pt x="823" y="566"/>
                  </a:lnTo>
                  <a:lnTo>
                    <a:pt x="834" y="564"/>
                  </a:lnTo>
                  <a:lnTo>
                    <a:pt x="842" y="559"/>
                  </a:lnTo>
                  <a:lnTo>
                    <a:pt x="836" y="569"/>
                  </a:lnTo>
                  <a:lnTo>
                    <a:pt x="827" y="572"/>
                  </a:lnTo>
                  <a:lnTo>
                    <a:pt x="855" y="580"/>
                  </a:lnTo>
                  <a:lnTo>
                    <a:pt x="860" y="584"/>
                  </a:lnTo>
                  <a:lnTo>
                    <a:pt x="867" y="591"/>
                  </a:lnTo>
                  <a:lnTo>
                    <a:pt x="875" y="609"/>
                  </a:lnTo>
                  <a:lnTo>
                    <a:pt x="883" y="606"/>
                  </a:lnTo>
                  <a:lnTo>
                    <a:pt x="892" y="618"/>
                  </a:lnTo>
                  <a:lnTo>
                    <a:pt x="893" y="613"/>
                  </a:lnTo>
                  <a:lnTo>
                    <a:pt x="886" y="608"/>
                  </a:lnTo>
                  <a:lnTo>
                    <a:pt x="881" y="599"/>
                  </a:lnTo>
                  <a:lnTo>
                    <a:pt x="892" y="609"/>
                  </a:lnTo>
                  <a:lnTo>
                    <a:pt x="891" y="599"/>
                  </a:lnTo>
                  <a:lnTo>
                    <a:pt x="897" y="596"/>
                  </a:lnTo>
                  <a:lnTo>
                    <a:pt x="898" y="585"/>
                  </a:lnTo>
                  <a:lnTo>
                    <a:pt x="898" y="594"/>
                  </a:lnTo>
                  <a:lnTo>
                    <a:pt x="901" y="599"/>
                  </a:lnTo>
                  <a:lnTo>
                    <a:pt x="903" y="611"/>
                  </a:lnTo>
                  <a:lnTo>
                    <a:pt x="910" y="616"/>
                  </a:lnTo>
                  <a:lnTo>
                    <a:pt x="910" y="611"/>
                  </a:lnTo>
                  <a:lnTo>
                    <a:pt x="913" y="616"/>
                  </a:lnTo>
                  <a:lnTo>
                    <a:pt x="922" y="624"/>
                  </a:lnTo>
                  <a:lnTo>
                    <a:pt x="928" y="634"/>
                  </a:lnTo>
                  <a:lnTo>
                    <a:pt x="935" y="635"/>
                  </a:lnTo>
                  <a:lnTo>
                    <a:pt x="938" y="640"/>
                  </a:lnTo>
                  <a:lnTo>
                    <a:pt x="938" y="640"/>
                  </a:lnTo>
                  <a:lnTo>
                    <a:pt x="938" y="640"/>
                  </a:lnTo>
                  <a:close/>
                  <a:moveTo>
                    <a:pt x="1069" y="676"/>
                  </a:moveTo>
                  <a:lnTo>
                    <a:pt x="1085" y="662"/>
                  </a:lnTo>
                  <a:lnTo>
                    <a:pt x="1086" y="656"/>
                  </a:lnTo>
                  <a:lnTo>
                    <a:pt x="1094" y="650"/>
                  </a:lnTo>
                  <a:lnTo>
                    <a:pt x="1101" y="652"/>
                  </a:lnTo>
                  <a:lnTo>
                    <a:pt x="1106" y="650"/>
                  </a:lnTo>
                  <a:lnTo>
                    <a:pt x="1112" y="650"/>
                  </a:lnTo>
                  <a:lnTo>
                    <a:pt x="1119" y="649"/>
                  </a:lnTo>
                  <a:lnTo>
                    <a:pt x="1128" y="650"/>
                  </a:lnTo>
                  <a:lnTo>
                    <a:pt x="1131" y="654"/>
                  </a:lnTo>
                  <a:lnTo>
                    <a:pt x="1133" y="647"/>
                  </a:lnTo>
                  <a:lnTo>
                    <a:pt x="1137" y="639"/>
                  </a:lnTo>
                  <a:lnTo>
                    <a:pt x="1175" y="633"/>
                  </a:lnTo>
                  <a:lnTo>
                    <a:pt x="1209" y="625"/>
                  </a:lnTo>
                  <a:lnTo>
                    <a:pt x="1208" y="617"/>
                  </a:lnTo>
                  <a:lnTo>
                    <a:pt x="1216" y="618"/>
                  </a:lnTo>
                  <a:lnTo>
                    <a:pt x="1213" y="613"/>
                  </a:lnTo>
                  <a:lnTo>
                    <a:pt x="1213" y="601"/>
                  </a:lnTo>
                  <a:lnTo>
                    <a:pt x="1221" y="601"/>
                  </a:lnTo>
                  <a:lnTo>
                    <a:pt x="1218" y="594"/>
                  </a:lnTo>
                  <a:lnTo>
                    <a:pt x="1219" y="589"/>
                  </a:lnTo>
                  <a:lnTo>
                    <a:pt x="1224" y="589"/>
                  </a:lnTo>
                  <a:lnTo>
                    <a:pt x="1230" y="590"/>
                  </a:lnTo>
                  <a:lnTo>
                    <a:pt x="1229" y="579"/>
                  </a:lnTo>
                  <a:lnTo>
                    <a:pt x="1232" y="571"/>
                  </a:lnTo>
                  <a:lnTo>
                    <a:pt x="1236" y="565"/>
                  </a:lnTo>
                  <a:lnTo>
                    <a:pt x="1238" y="552"/>
                  </a:lnTo>
                  <a:lnTo>
                    <a:pt x="1241" y="538"/>
                  </a:lnTo>
                  <a:lnTo>
                    <a:pt x="1253" y="533"/>
                  </a:lnTo>
                  <a:lnTo>
                    <a:pt x="1252" y="542"/>
                  </a:lnTo>
                  <a:lnTo>
                    <a:pt x="1256" y="539"/>
                  </a:lnTo>
                  <a:lnTo>
                    <a:pt x="1266" y="533"/>
                  </a:lnTo>
                  <a:lnTo>
                    <a:pt x="1259" y="547"/>
                  </a:lnTo>
                  <a:lnTo>
                    <a:pt x="1253" y="555"/>
                  </a:lnTo>
                  <a:lnTo>
                    <a:pt x="1257" y="567"/>
                  </a:lnTo>
                  <a:lnTo>
                    <a:pt x="1257" y="579"/>
                  </a:lnTo>
                  <a:lnTo>
                    <a:pt x="1252" y="588"/>
                  </a:lnTo>
                  <a:lnTo>
                    <a:pt x="1242" y="590"/>
                  </a:lnTo>
                  <a:lnTo>
                    <a:pt x="1250" y="592"/>
                  </a:lnTo>
                  <a:lnTo>
                    <a:pt x="1245" y="597"/>
                  </a:lnTo>
                  <a:lnTo>
                    <a:pt x="1241" y="599"/>
                  </a:lnTo>
                  <a:lnTo>
                    <a:pt x="1243" y="612"/>
                  </a:lnTo>
                  <a:lnTo>
                    <a:pt x="1238" y="619"/>
                  </a:lnTo>
                  <a:lnTo>
                    <a:pt x="1247" y="616"/>
                  </a:lnTo>
                  <a:lnTo>
                    <a:pt x="1260" y="589"/>
                  </a:lnTo>
                  <a:lnTo>
                    <a:pt x="1267" y="550"/>
                  </a:lnTo>
                  <a:lnTo>
                    <a:pt x="1282" y="501"/>
                  </a:lnTo>
                  <a:lnTo>
                    <a:pt x="1287" y="477"/>
                  </a:lnTo>
                  <a:lnTo>
                    <a:pt x="1289" y="455"/>
                  </a:lnTo>
                  <a:lnTo>
                    <a:pt x="1103" y="469"/>
                  </a:lnTo>
                  <a:lnTo>
                    <a:pt x="1085" y="348"/>
                  </a:lnTo>
                  <a:lnTo>
                    <a:pt x="1063" y="193"/>
                  </a:lnTo>
                  <a:lnTo>
                    <a:pt x="1053" y="129"/>
                  </a:lnTo>
                  <a:lnTo>
                    <a:pt x="1047" y="85"/>
                  </a:lnTo>
                  <a:lnTo>
                    <a:pt x="1041" y="46"/>
                  </a:lnTo>
                  <a:lnTo>
                    <a:pt x="1035" y="0"/>
                  </a:lnTo>
                  <a:lnTo>
                    <a:pt x="1012" y="3"/>
                  </a:lnTo>
                  <a:lnTo>
                    <a:pt x="992" y="5"/>
                  </a:lnTo>
                  <a:lnTo>
                    <a:pt x="914" y="12"/>
                  </a:lnTo>
                  <a:lnTo>
                    <a:pt x="916" y="19"/>
                  </a:lnTo>
                  <a:lnTo>
                    <a:pt x="921" y="26"/>
                  </a:lnTo>
                  <a:lnTo>
                    <a:pt x="933" y="34"/>
                  </a:lnTo>
                  <a:lnTo>
                    <a:pt x="936" y="41"/>
                  </a:lnTo>
                  <a:lnTo>
                    <a:pt x="947" y="54"/>
                  </a:lnTo>
                  <a:lnTo>
                    <a:pt x="955" y="62"/>
                  </a:lnTo>
                  <a:lnTo>
                    <a:pt x="955" y="67"/>
                  </a:lnTo>
                  <a:lnTo>
                    <a:pt x="963" y="74"/>
                  </a:lnTo>
                  <a:lnTo>
                    <a:pt x="969" y="71"/>
                  </a:lnTo>
                  <a:lnTo>
                    <a:pt x="979" y="73"/>
                  </a:lnTo>
                  <a:lnTo>
                    <a:pt x="989" y="60"/>
                  </a:lnTo>
                  <a:lnTo>
                    <a:pt x="991" y="54"/>
                  </a:lnTo>
                  <a:lnTo>
                    <a:pt x="991" y="64"/>
                  </a:lnTo>
                  <a:lnTo>
                    <a:pt x="989" y="71"/>
                  </a:lnTo>
                  <a:lnTo>
                    <a:pt x="987" y="78"/>
                  </a:lnTo>
                  <a:lnTo>
                    <a:pt x="984" y="100"/>
                  </a:lnTo>
                  <a:lnTo>
                    <a:pt x="981" y="107"/>
                  </a:lnTo>
                  <a:lnTo>
                    <a:pt x="988" y="100"/>
                  </a:lnTo>
                  <a:lnTo>
                    <a:pt x="1000" y="89"/>
                  </a:lnTo>
                  <a:lnTo>
                    <a:pt x="1002" y="81"/>
                  </a:lnTo>
                  <a:lnTo>
                    <a:pt x="1011" y="81"/>
                  </a:lnTo>
                  <a:lnTo>
                    <a:pt x="1025" y="55"/>
                  </a:lnTo>
                  <a:lnTo>
                    <a:pt x="1021" y="64"/>
                  </a:lnTo>
                  <a:lnTo>
                    <a:pt x="1021" y="71"/>
                  </a:lnTo>
                  <a:lnTo>
                    <a:pt x="1016" y="75"/>
                  </a:lnTo>
                  <a:lnTo>
                    <a:pt x="1006" y="86"/>
                  </a:lnTo>
                  <a:lnTo>
                    <a:pt x="1005" y="92"/>
                  </a:lnTo>
                  <a:lnTo>
                    <a:pt x="1013" y="91"/>
                  </a:lnTo>
                  <a:lnTo>
                    <a:pt x="1020" y="98"/>
                  </a:lnTo>
                  <a:lnTo>
                    <a:pt x="1009" y="95"/>
                  </a:lnTo>
                  <a:lnTo>
                    <a:pt x="1001" y="96"/>
                  </a:lnTo>
                  <a:lnTo>
                    <a:pt x="996" y="100"/>
                  </a:lnTo>
                  <a:lnTo>
                    <a:pt x="991" y="110"/>
                  </a:lnTo>
                  <a:lnTo>
                    <a:pt x="985" y="115"/>
                  </a:lnTo>
                  <a:lnTo>
                    <a:pt x="983" y="121"/>
                  </a:lnTo>
                  <a:lnTo>
                    <a:pt x="976" y="125"/>
                  </a:lnTo>
                  <a:lnTo>
                    <a:pt x="975" y="132"/>
                  </a:lnTo>
                  <a:lnTo>
                    <a:pt x="991" y="134"/>
                  </a:lnTo>
                  <a:lnTo>
                    <a:pt x="1005" y="132"/>
                  </a:lnTo>
                  <a:lnTo>
                    <a:pt x="1011" y="135"/>
                  </a:lnTo>
                  <a:lnTo>
                    <a:pt x="1004" y="134"/>
                  </a:lnTo>
                  <a:lnTo>
                    <a:pt x="998" y="135"/>
                  </a:lnTo>
                  <a:lnTo>
                    <a:pt x="992" y="140"/>
                  </a:lnTo>
                  <a:lnTo>
                    <a:pt x="982" y="139"/>
                  </a:lnTo>
                  <a:lnTo>
                    <a:pt x="976" y="137"/>
                  </a:lnTo>
                  <a:lnTo>
                    <a:pt x="957" y="137"/>
                  </a:lnTo>
                  <a:lnTo>
                    <a:pt x="949" y="148"/>
                  </a:lnTo>
                  <a:lnTo>
                    <a:pt x="947" y="157"/>
                  </a:lnTo>
                  <a:lnTo>
                    <a:pt x="941" y="154"/>
                  </a:lnTo>
                  <a:lnTo>
                    <a:pt x="937" y="163"/>
                  </a:lnTo>
                  <a:lnTo>
                    <a:pt x="942" y="170"/>
                  </a:lnTo>
                  <a:lnTo>
                    <a:pt x="929" y="179"/>
                  </a:lnTo>
                  <a:lnTo>
                    <a:pt x="923" y="196"/>
                  </a:lnTo>
                  <a:lnTo>
                    <a:pt x="915" y="225"/>
                  </a:lnTo>
                  <a:lnTo>
                    <a:pt x="925" y="232"/>
                  </a:lnTo>
                  <a:lnTo>
                    <a:pt x="930" y="246"/>
                  </a:lnTo>
                  <a:lnTo>
                    <a:pt x="931" y="258"/>
                  </a:lnTo>
                  <a:lnTo>
                    <a:pt x="929" y="264"/>
                  </a:lnTo>
                  <a:lnTo>
                    <a:pt x="928" y="271"/>
                  </a:lnTo>
                  <a:lnTo>
                    <a:pt x="940" y="276"/>
                  </a:lnTo>
                  <a:lnTo>
                    <a:pt x="938" y="262"/>
                  </a:lnTo>
                  <a:lnTo>
                    <a:pt x="937" y="246"/>
                  </a:lnTo>
                  <a:lnTo>
                    <a:pt x="933" y="242"/>
                  </a:lnTo>
                  <a:lnTo>
                    <a:pt x="942" y="245"/>
                  </a:lnTo>
                  <a:lnTo>
                    <a:pt x="942" y="239"/>
                  </a:lnTo>
                  <a:lnTo>
                    <a:pt x="944" y="226"/>
                  </a:lnTo>
                  <a:lnTo>
                    <a:pt x="952" y="230"/>
                  </a:lnTo>
                  <a:lnTo>
                    <a:pt x="947" y="240"/>
                  </a:lnTo>
                  <a:lnTo>
                    <a:pt x="956" y="237"/>
                  </a:lnTo>
                  <a:lnTo>
                    <a:pt x="959" y="233"/>
                  </a:lnTo>
                  <a:lnTo>
                    <a:pt x="967" y="229"/>
                  </a:lnTo>
                  <a:lnTo>
                    <a:pt x="975" y="225"/>
                  </a:lnTo>
                  <a:lnTo>
                    <a:pt x="962" y="240"/>
                  </a:lnTo>
                  <a:lnTo>
                    <a:pt x="955" y="244"/>
                  </a:lnTo>
                  <a:lnTo>
                    <a:pt x="964" y="247"/>
                  </a:lnTo>
                  <a:lnTo>
                    <a:pt x="953" y="248"/>
                  </a:lnTo>
                  <a:lnTo>
                    <a:pt x="952" y="257"/>
                  </a:lnTo>
                  <a:lnTo>
                    <a:pt x="945" y="262"/>
                  </a:lnTo>
                  <a:lnTo>
                    <a:pt x="952" y="277"/>
                  </a:lnTo>
                  <a:lnTo>
                    <a:pt x="943" y="288"/>
                  </a:lnTo>
                  <a:lnTo>
                    <a:pt x="937" y="291"/>
                  </a:lnTo>
                  <a:lnTo>
                    <a:pt x="933" y="291"/>
                  </a:lnTo>
                  <a:lnTo>
                    <a:pt x="928" y="289"/>
                  </a:lnTo>
                  <a:lnTo>
                    <a:pt x="919" y="286"/>
                  </a:lnTo>
                  <a:lnTo>
                    <a:pt x="912" y="266"/>
                  </a:lnTo>
                  <a:lnTo>
                    <a:pt x="907" y="276"/>
                  </a:lnTo>
                  <a:lnTo>
                    <a:pt x="908" y="282"/>
                  </a:lnTo>
                  <a:lnTo>
                    <a:pt x="901" y="298"/>
                  </a:lnTo>
                  <a:lnTo>
                    <a:pt x="898" y="306"/>
                  </a:lnTo>
                  <a:lnTo>
                    <a:pt x="899" y="329"/>
                  </a:lnTo>
                  <a:lnTo>
                    <a:pt x="897" y="339"/>
                  </a:lnTo>
                  <a:lnTo>
                    <a:pt x="898" y="343"/>
                  </a:lnTo>
                  <a:lnTo>
                    <a:pt x="908" y="335"/>
                  </a:lnTo>
                  <a:lnTo>
                    <a:pt x="908" y="328"/>
                  </a:lnTo>
                  <a:lnTo>
                    <a:pt x="905" y="315"/>
                  </a:lnTo>
                  <a:lnTo>
                    <a:pt x="913" y="313"/>
                  </a:lnTo>
                  <a:lnTo>
                    <a:pt x="911" y="304"/>
                  </a:lnTo>
                  <a:lnTo>
                    <a:pt x="906" y="301"/>
                  </a:lnTo>
                  <a:lnTo>
                    <a:pt x="913" y="301"/>
                  </a:lnTo>
                  <a:lnTo>
                    <a:pt x="913" y="308"/>
                  </a:lnTo>
                  <a:lnTo>
                    <a:pt x="919" y="317"/>
                  </a:lnTo>
                  <a:lnTo>
                    <a:pt x="917" y="309"/>
                  </a:lnTo>
                  <a:lnTo>
                    <a:pt x="920" y="304"/>
                  </a:lnTo>
                  <a:lnTo>
                    <a:pt x="928" y="311"/>
                  </a:lnTo>
                  <a:lnTo>
                    <a:pt x="928" y="304"/>
                  </a:lnTo>
                  <a:lnTo>
                    <a:pt x="928" y="296"/>
                  </a:lnTo>
                  <a:lnTo>
                    <a:pt x="934" y="296"/>
                  </a:lnTo>
                  <a:lnTo>
                    <a:pt x="937" y="300"/>
                  </a:lnTo>
                  <a:lnTo>
                    <a:pt x="943" y="308"/>
                  </a:lnTo>
                  <a:lnTo>
                    <a:pt x="947" y="333"/>
                  </a:lnTo>
                  <a:lnTo>
                    <a:pt x="948" y="327"/>
                  </a:lnTo>
                  <a:lnTo>
                    <a:pt x="954" y="328"/>
                  </a:lnTo>
                  <a:lnTo>
                    <a:pt x="949" y="333"/>
                  </a:lnTo>
                  <a:lnTo>
                    <a:pt x="950" y="352"/>
                  </a:lnTo>
                  <a:lnTo>
                    <a:pt x="957" y="363"/>
                  </a:lnTo>
                  <a:lnTo>
                    <a:pt x="959" y="369"/>
                  </a:lnTo>
                  <a:lnTo>
                    <a:pt x="952" y="367"/>
                  </a:lnTo>
                  <a:lnTo>
                    <a:pt x="945" y="359"/>
                  </a:lnTo>
                  <a:lnTo>
                    <a:pt x="945" y="351"/>
                  </a:lnTo>
                  <a:lnTo>
                    <a:pt x="941" y="345"/>
                  </a:lnTo>
                  <a:lnTo>
                    <a:pt x="929" y="336"/>
                  </a:lnTo>
                  <a:lnTo>
                    <a:pt x="931" y="330"/>
                  </a:lnTo>
                  <a:lnTo>
                    <a:pt x="923" y="345"/>
                  </a:lnTo>
                  <a:lnTo>
                    <a:pt x="917" y="353"/>
                  </a:lnTo>
                  <a:lnTo>
                    <a:pt x="916" y="366"/>
                  </a:lnTo>
                  <a:lnTo>
                    <a:pt x="909" y="372"/>
                  </a:lnTo>
                  <a:lnTo>
                    <a:pt x="911" y="403"/>
                  </a:lnTo>
                  <a:lnTo>
                    <a:pt x="918" y="399"/>
                  </a:lnTo>
                  <a:lnTo>
                    <a:pt x="915" y="393"/>
                  </a:lnTo>
                  <a:lnTo>
                    <a:pt x="918" y="381"/>
                  </a:lnTo>
                  <a:lnTo>
                    <a:pt x="918" y="369"/>
                  </a:lnTo>
                  <a:lnTo>
                    <a:pt x="927" y="364"/>
                  </a:lnTo>
                  <a:lnTo>
                    <a:pt x="921" y="370"/>
                  </a:lnTo>
                  <a:lnTo>
                    <a:pt x="923" y="384"/>
                  </a:lnTo>
                  <a:lnTo>
                    <a:pt x="932" y="389"/>
                  </a:lnTo>
                  <a:lnTo>
                    <a:pt x="935" y="379"/>
                  </a:lnTo>
                  <a:lnTo>
                    <a:pt x="929" y="378"/>
                  </a:lnTo>
                  <a:lnTo>
                    <a:pt x="939" y="372"/>
                  </a:lnTo>
                  <a:lnTo>
                    <a:pt x="936" y="367"/>
                  </a:lnTo>
                  <a:lnTo>
                    <a:pt x="942" y="367"/>
                  </a:lnTo>
                  <a:lnTo>
                    <a:pt x="954" y="379"/>
                  </a:lnTo>
                  <a:lnTo>
                    <a:pt x="942" y="376"/>
                  </a:lnTo>
                  <a:lnTo>
                    <a:pt x="940" y="384"/>
                  </a:lnTo>
                  <a:lnTo>
                    <a:pt x="946" y="391"/>
                  </a:lnTo>
                  <a:lnTo>
                    <a:pt x="944" y="386"/>
                  </a:lnTo>
                  <a:lnTo>
                    <a:pt x="946" y="391"/>
                  </a:lnTo>
                  <a:lnTo>
                    <a:pt x="952" y="400"/>
                  </a:lnTo>
                  <a:lnTo>
                    <a:pt x="959" y="385"/>
                  </a:lnTo>
                  <a:lnTo>
                    <a:pt x="966" y="385"/>
                  </a:lnTo>
                  <a:lnTo>
                    <a:pt x="967" y="379"/>
                  </a:lnTo>
                  <a:lnTo>
                    <a:pt x="967" y="384"/>
                  </a:lnTo>
                  <a:lnTo>
                    <a:pt x="967" y="390"/>
                  </a:lnTo>
                  <a:lnTo>
                    <a:pt x="960" y="389"/>
                  </a:lnTo>
                  <a:lnTo>
                    <a:pt x="959" y="399"/>
                  </a:lnTo>
                  <a:lnTo>
                    <a:pt x="966" y="404"/>
                  </a:lnTo>
                  <a:lnTo>
                    <a:pt x="968" y="409"/>
                  </a:lnTo>
                  <a:lnTo>
                    <a:pt x="977" y="416"/>
                  </a:lnTo>
                  <a:lnTo>
                    <a:pt x="979" y="420"/>
                  </a:lnTo>
                  <a:lnTo>
                    <a:pt x="984" y="417"/>
                  </a:lnTo>
                  <a:lnTo>
                    <a:pt x="996" y="422"/>
                  </a:lnTo>
                  <a:lnTo>
                    <a:pt x="1006" y="431"/>
                  </a:lnTo>
                  <a:lnTo>
                    <a:pt x="1008" y="423"/>
                  </a:lnTo>
                  <a:lnTo>
                    <a:pt x="1015" y="418"/>
                  </a:lnTo>
                  <a:lnTo>
                    <a:pt x="1021" y="403"/>
                  </a:lnTo>
                  <a:lnTo>
                    <a:pt x="1023" y="392"/>
                  </a:lnTo>
                  <a:lnTo>
                    <a:pt x="1019" y="416"/>
                  </a:lnTo>
                  <a:lnTo>
                    <a:pt x="1019" y="421"/>
                  </a:lnTo>
                  <a:lnTo>
                    <a:pt x="1018" y="428"/>
                  </a:lnTo>
                  <a:lnTo>
                    <a:pt x="1012" y="427"/>
                  </a:lnTo>
                  <a:lnTo>
                    <a:pt x="1005" y="436"/>
                  </a:lnTo>
                  <a:lnTo>
                    <a:pt x="999" y="437"/>
                  </a:lnTo>
                  <a:lnTo>
                    <a:pt x="988" y="428"/>
                  </a:lnTo>
                  <a:lnTo>
                    <a:pt x="981" y="430"/>
                  </a:lnTo>
                  <a:lnTo>
                    <a:pt x="972" y="424"/>
                  </a:lnTo>
                  <a:lnTo>
                    <a:pt x="966" y="426"/>
                  </a:lnTo>
                  <a:lnTo>
                    <a:pt x="964" y="416"/>
                  </a:lnTo>
                  <a:lnTo>
                    <a:pt x="952" y="424"/>
                  </a:lnTo>
                  <a:lnTo>
                    <a:pt x="945" y="420"/>
                  </a:lnTo>
                  <a:lnTo>
                    <a:pt x="937" y="423"/>
                  </a:lnTo>
                  <a:lnTo>
                    <a:pt x="928" y="419"/>
                  </a:lnTo>
                  <a:lnTo>
                    <a:pt x="931" y="427"/>
                  </a:lnTo>
                  <a:lnTo>
                    <a:pt x="937" y="429"/>
                  </a:lnTo>
                  <a:lnTo>
                    <a:pt x="935" y="436"/>
                  </a:lnTo>
                  <a:lnTo>
                    <a:pt x="928" y="435"/>
                  </a:lnTo>
                  <a:lnTo>
                    <a:pt x="925" y="440"/>
                  </a:lnTo>
                  <a:lnTo>
                    <a:pt x="934" y="447"/>
                  </a:lnTo>
                  <a:lnTo>
                    <a:pt x="935" y="455"/>
                  </a:lnTo>
                  <a:lnTo>
                    <a:pt x="939" y="448"/>
                  </a:lnTo>
                  <a:lnTo>
                    <a:pt x="950" y="446"/>
                  </a:lnTo>
                  <a:lnTo>
                    <a:pt x="951" y="441"/>
                  </a:lnTo>
                  <a:lnTo>
                    <a:pt x="962" y="442"/>
                  </a:lnTo>
                  <a:lnTo>
                    <a:pt x="953" y="445"/>
                  </a:lnTo>
                  <a:lnTo>
                    <a:pt x="955" y="453"/>
                  </a:lnTo>
                  <a:lnTo>
                    <a:pt x="950" y="450"/>
                  </a:lnTo>
                  <a:lnTo>
                    <a:pt x="953" y="459"/>
                  </a:lnTo>
                  <a:lnTo>
                    <a:pt x="950" y="455"/>
                  </a:lnTo>
                  <a:lnTo>
                    <a:pt x="942" y="457"/>
                  </a:lnTo>
                  <a:lnTo>
                    <a:pt x="940" y="462"/>
                  </a:lnTo>
                  <a:lnTo>
                    <a:pt x="935" y="467"/>
                  </a:lnTo>
                  <a:lnTo>
                    <a:pt x="927" y="469"/>
                  </a:lnTo>
                  <a:lnTo>
                    <a:pt x="920" y="468"/>
                  </a:lnTo>
                  <a:lnTo>
                    <a:pt x="923" y="474"/>
                  </a:lnTo>
                  <a:lnTo>
                    <a:pt x="923" y="480"/>
                  </a:lnTo>
                  <a:lnTo>
                    <a:pt x="937" y="499"/>
                  </a:lnTo>
                  <a:lnTo>
                    <a:pt x="939" y="509"/>
                  </a:lnTo>
                  <a:lnTo>
                    <a:pt x="943" y="515"/>
                  </a:lnTo>
                  <a:lnTo>
                    <a:pt x="950" y="520"/>
                  </a:lnTo>
                  <a:lnTo>
                    <a:pt x="954" y="525"/>
                  </a:lnTo>
                  <a:lnTo>
                    <a:pt x="955" y="534"/>
                  </a:lnTo>
                  <a:lnTo>
                    <a:pt x="960" y="525"/>
                  </a:lnTo>
                  <a:lnTo>
                    <a:pt x="955" y="518"/>
                  </a:lnTo>
                  <a:lnTo>
                    <a:pt x="953" y="511"/>
                  </a:lnTo>
                  <a:lnTo>
                    <a:pt x="954" y="506"/>
                  </a:lnTo>
                  <a:lnTo>
                    <a:pt x="957" y="514"/>
                  </a:lnTo>
                  <a:lnTo>
                    <a:pt x="971" y="520"/>
                  </a:lnTo>
                  <a:lnTo>
                    <a:pt x="972" y="527"/>
                  </a:lnTo>
                  <a:lnTo>
                    <a:pt x="964" y="529"/>
                  </a:lnTo>
                  <a:lnTo>
                    <a:pt x="970" y="530"/>
                  </a:lnTo>
                  <a:lnTo>
                    <a:pt x="984" y="535"/>
                  </a:lnTo>
                  <a:lnTo>
                    <a:pt x="980" y="542"/>
                  </a:lnTo>
                  <a:lnTo>
                    <a:pt x="987" y="543"/>
                  </a:lnTo>
                  <a:lnTo>
                    <a:pt x="986" y="538"/>
                  </a:lnTo>
                  <a:lnTo>
                    <a:pt x="991" y="538"/>
                  </a:lnTo>
                  <a:lnTo>
                    <a:pt x="1000" y="547"/>
                  </a:lnTo>
                  <a:lnTo>
                    <a:pt x="991" y="552"/>
                  </a:lnTo>
                  <a:lnTo>
                    <a:pt x="1001" y="552"/>
                  </a:lnTo>
                  <a:lnTo>
                    <a:pt x="1006" y="560"/>
                  </a:lnTo>
                  <a:lnTo>
                    <a:pt x="1016" y="566"/>
                  </a:lnTo>
                  <a:lnTo>
                    <a:pt x="1011" y="554"/>
                  </a:lnTo>
                  <a:lnTo>
                    <a:pt x="1013" y="549"/>
                  </a:lnTo>
                  <a:lnTo>
                    <a:pt x="1013" y="542"/>
                  </a:lnTo>
                  <a:lnTo>
                    <a:pt x="1009" y="533"/>
                  </a:lnTo>
                  <a:lnTo>
                    <a:pt x="1016" y="521"/>
                  </a:lnTo>
                  <a:lnTo>
                    <a:pt x="1016" y="512"/>
                  </a:lnTo>
                  <a:lnTo>
                    <a:pt x="1025" y="508"/>
                  </a:lnTo>
                  <a:lnTo>
                    <a:pt x="1031" y="516"/>
                  </a:lnTo>
                  <a:lnTo>
                    <a:pt x="1030" y="524"/>
                  </a:lnTo>
                  <a:lnTo>
                    <a:pt x="1025" y="529"/>
                  </a:lnTo>
                  <a:lnTo>
                    <a:pt x="1015" y="530"/>
                  </a:lnTo>
                  <a:lnTo>
                    <a:pt x="1034" y="552"/>
                  </a:lnTo>
                  <a:lnTo>
                    <a:pt x="1032" y="558"/>
                  </a:lnTo>
                  <a:lnTo>
                    <a:pt x="1040" y="554"/>
                  </a:lnTo>
                  <a:lnTo>
                    <a:pt x="1036" y="545"/>
                  </a:lnTo>
                  <a:lnTo>
                    <a:pt x="1040" y="541"/>
                  </a:lnTo>
                  <a:lnTo>
                    <a:pt x="1040" y="530"/>
                  </a:lnTo>
                  <a:lnTo>
                    <a:pt x="1045" y="520"/>
                  </a:lnTo>
                  <a:lnTo>
                    <a:pt x="1059" y="508"/>
                  </a:lnTo>
                  <a:lnTo>
                    <a:pt x="1057" y="501"/>
                  </a:lnTo>
                  <a:lnTo>
                    <a:pt x="1062" y="506"/>
                  </a:lnTo>
                  <a:lnTo>
                    <a:pt x="1057" y="513"/>
                  </a:lnTo>
                  <a:lnTo>
                    <a:pt x="1056" y="520"/>
                  </a:lnTo>
                  <a:lnTo>
                    <a:pt x="1048" y="534"/>
                  </a:lnTo>
                  <a:lnTo>
                    <a:pt x="1045" y="544"/>
                  </a:lnTo>
                  <a:lnTo>
                    <a:pt x="1052" y="558"/>
                  </a:lnTo>
                  <a:lnTo>
                    <a:pt x="1057" y="556"/>
                  </a:lnTo>
                  <a:lnTo>
                    <a:pt x="1059" y="550"/>
                  </a:lnTo>
                  <a:lnTo>
                    <a:pt x="1074" y="545"/>
                  </a:lnTo>
                  <a:lnTo>
                    <a:pt x="1079" y="545"/>
                  </a:lnTo>
                  <a:lnTo>
                    <a:pt x="1065" y="553"/>
                  </a:lnTo>
                  <a:lnTo>
                    <a:pt x="1066" y="558"/>
                  </a:lnTo>
                  <a:lnTo>
                    <a:pt x="1075" y="557"/>
                  </a:lnTo>
                  <a:lnTo>
                    <a:pt x="1066" y="564"/>
                  </a:lnTo>
                  <a:lnTo>
                    <a:pt x="1055" y="567"/>
                  </a:lnTo>
                  <a:lnTo>
                    <a:pt x="1043" y="572"/>
                  </a:lnTo>
                  <a:lnTo>
                    <a:pt x="1039" y="577"/>
                  </a:lnTo>
                  <a:lnTo>
                    <a:pt x="1038" y="595"/>
                  </a:lnTo>
                  <a:lnTo>
                    <a:pt x="1043" y="603"/>
                  </a:lnTo>
                  <a:lnTo>
                    <a:pt x="1047" y="597"/>
                  </a:lnTo>
                  <a:lnTo>
                    <a:pt x="1051" y="595"/>
                  </a:lnTo>
                  <a:lnTo>
                    <a:pt x="1047" y="588"/>
                  </a:lnTo>
                  <a:lnTo>
                    <a:pt x="1054" y="590"/>
                  </a:lnTo>
                  <a:lnTo>
                    <a:pt x="1058" y="588"/>
                  </a:lnTo>
                  <a:lnTo>
                    <a:pt x="1063" y="591"/>
                  </a:lnTo>
                  <a:lnTo>
                    <a:pt x="1074" y="585"/>
                  </a:lnTo>
                  <a:lnTo>
                    <a:pt x="1082" y="589"/>
                  </a:lnTo>
                  <a:lnTo>
                    <a:pt x="1087" y="583"/>
                  </a:lnTo>
                  <a:lnTo>
                    <a:pt x="1089" y="589"/>
                  </a:lnTo>
                  <a:lnTo>
                    <a:pt x="1081" y="590"/>
                  </a:lnTo>
                  <a:lnTo>
                    <a:pt x="1074" y="593"/>
                  </a:lnTo>
                  <a:lnTo>
                    <a:pt x="1069" y="601"/>
                  </a:lnTo>
                  <a:lnTo>
                    <a:pt x="1065" y="612"/>
                  </a:lnTo>
                  <a:lnTo>
                    <a:pt x="1067" y="621"/>
                  </a:lnTo>
                  <a:lnTo>
                    <a:pt x="1079" y="616"/>
                  </a:lnTo>
                  <a:lnTo>
                    <a:pt x="1085" y="618"/>
                  </a:lnTo>
                  <a:lnTo>
                    <a:pt x="1089" y="608"/>
                  </a:lnTo>
                  <a:lnTo>
                    <a:pt x="1094" y="613"/>
                  </a:lnTo>
                  <a:lnTo>
                    <a:pt x="1078" y="625"/>
                  </a:lnTo>
                  <a:lnTo>
                    <a:pt x="1067" y="629"/>
                  </a:lnTo>
                  <a:lnTo>
                    <a:pt x="1060" y="652"/>
                  </a:lnTo>
                  <a:lnTo>
                    <a:pt x="1067" y="654"/>
                  </a:lnTo>
                  <a:lnTo>
                    <a:pt x="1072" y="657"/>
                  </a:lnTo>
                  <a:lnTo>
                    <a:pt x="1064" y="657"/>
                  </a:lnTo>
                  <a:lnTo>
                    <a:pt x="1063" y="672"/>
                  </a:lnTo>
                  <a:lnTo>
                    <a:pt x="1067" y="676"/>
                  </a:lnTo>
                  <a:lnTo>
                    <a:pt x="1069" y="676"/>
                  </a:lnTo>
                  <a:lnTo>
                    <a:pt x="1069" y="676"/>
                  </a:lnTo>
                  <a:lnTo>
                    <a:pt x="1069" y="676"/>
                  </a:lnTo>
                  <a:close/>
                  <a:moveTo>
                    <a:pt x="1003" y="596"/>
                  </a:moveTo>
                  <a:lnTo>
                    <a:pt x="1008" y="582"/>
                  </a:lnTo>
                  <a:lnTo>
                    <a:pt x="1010" y="590"/>
                  </a:lnTo>
                  <a:lnTo>
                    <a:pt x="1018" y="589"/>
                  </a:lnTo>
                  <a:lnTo>
                    <a:pt x="1013" y="585"/>
                  </a:lnTo>
                  <a:lnTo>
                    <a:pt x="1020" y="582"/>
                  </a:lnTo>
                  <a:lnTo>
                    <a:pt x="1014" y="577"/>
                  </a:lnTo>
                  <a:lnTo>
                    <a:pt x="1010" y="571"/>
                  </a:lnTo>
                  <a:lnTo>
                    <a:pt x="1004" y="572"/>
                  </a:lnTo>
                  <a:lnTo>
                    <a:pt x="1009" y="574"/>
                  </a:lnTo>
                  <a:lnTo>
                    <a:pt x="999" y="576"/>
                  </a:lnTo>
                  <a:lnTo>
                    <a:pt x="1002" y="584"/>
                  </a:lnTo>
                  <a:lnTo>
                    <a:pt x="1001" y="593"/>
                  </a:lnTo>
                  <a:lnTo>
                    <a:pt x="1003" y="596"/>
                  </a:lnTo>
                  <a:lnTo>
                    <a:pt x="1003" y="596"/>
                  </a:lnTo>
                  <a:lnTo>
                    <a:pt x="1003" y="596"/>
                  </a:lnTo>
                  <a:close/>
                  <a:moveTo>
                    <a:pt x="1025" y="619"/>
                  </a:moveTo>
                  <a:lnTo>
                    <a:pt x="1025" y="608"/>
                  </a:lnTo>
                  <a:lnTo>
                    <a:pt x="1023" y="598"/>
                  </a:lnTo>
                  <a:lnTo>
                    <a:pt x="1015" y="603"/>
                  </a:lnTo>
                  <a:lnTo>
                    <a:pt x="1019" y="609"/>
                  </a:lnTo>
                  <a:lnTo>
                    <a:pt x="1013" y="611"/>
                  </a:lnTo>
                  <a:lnTo>
                    <a:pt x="1020" y="617"/>
                  </a:lnTo>
                  <a:lnTo>
                    <a:pt x="1025" y="619"/>
                  </a:lnTo>
                  <a:lnTo>
                    <a:pt x="1025" y="619"/>
                  </a:lnTo>
                  <a:lnTo>
                    <a:pt x="1025" y="619"/>
                  </a:lnTo>
                  <a:close/>
                  <a:moveTo>
                    <a:pt x="1029" y="688"/>
                  </a:moveTo>
                  <a:lnTo>
                    <a:pt x="1028" y="663"/>
                  </a:lnTo>
                  <a:lnTo>
                    <a:pt x="1035" y="665"/>
                  </a:lnTo>
                  <a:lnTo>
                    <a:pt x="1035" y="656"/>
                  </a:lnTo>
                  <a:lnTo>
                    <a:pt x="1037" y="645"/>
                  </a:lnTo>
                  <a:lnTo>
                    <a:pt x="1034" y="635"/>
                  </a:lnTo>
                  <a:lnTo>
                    <a:pt x="1030" y="633"/>
                  </a:lnTo>
                  <a:lnTo>
                    <a:pt x="1020" y="634"/>
                  </a:lnTo>
                  <a:lnTo>
                    <a:pt x="1016" y="644"/>
                  </a:lnTo>
                  <a:lnTo>
                    <a:pt x="1018" y="658"/>
                  </a:lnTo>
                  <a:lnTo>
                    <a:pt x="1020" y="666"/>
                  </a:lnTo>
                  <a:lnTo>
                    <a:pt x="1025" y="670"/>
                  </a:lnTo>
                  <a:lnTo>
                    <a:pt x="1027" y="685"/>
                  </a:lnTo>
                  <a:lnTo>
                    <a:pt x="1029" y="688"/>
                  </a:lnTo>
                  <a:lnTo>
                    <a:pt x="1029" y="688"/>
                  </a:lnTo>
                  <a:lnTo>
                    <a:pt x="1029" y="688"/>
                  </a:lnTo>
                  <a:close/>
                  <a:moveTo>
                    <a:pt x="983" y="562"/>
                  </a:moveTo>
                  <a:lnTo>
                    <a:pt x="988" y="560"/>
                  </a:lnTo>
                  <a:lnTo>
                    <a:pt x="974" y="553"/>
                  </a:lnTo>
                  <a:lnTo>
                    <a:pt x="972" y="545"/>
                  </a:lnTo>
                  <a:lnTo>
                    <a:pt x="975" y="540"/>
                  </a:lnTo>
                  <a:lnTo>
                    <a:pt x="966" y="540"/>
                  </a:lnTo>
                  <a:lnTo>
                    <a:pt x="975" y="559"/>
                  </a:lnTo>
                  <a:lnTo>
                    <a:pt x="983" y="562"/>
                  </a:lnTo>
                  <a:lnTo>
                    <a:pt x="983" y="562"/>
                  </a:lnTo>
                  <a:lnTo>
                    <a:pt x="983" y="562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11">
              <a:extLst>
                <a:ext uri="{FF2B5EF4-FFF2-40B4-BE49-F238E27FC236}">
                  <a16:creationId xmlns:a16="http://schemas.microsoft.com/office/drawing/2014/main" id="{4E6BCA02-BED8-23C5-1EFC-69C686113B2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8095384" y="2575984"/>
              <a:ext cx="1771650" cy="2820988"/>
            </a:xfrm>
            <a:custGeom>
              <a:avLst/>
              <a:gdLst>
                <a:gd name="T0" fmla="*/ 44 w 1116"/>
                <a:gd name="T1" fmla="*/ 1737 h 1777"/>
                <a:gd name="T2" fmla="*/ 120 w 1116"/>
                <a:gd name="T3" fmla="*/ 1678 h 1777"/>
                <a:gd name="T4" fmla="*/ 95 w 1116"/>
                <a:gd name="T5" fmla="*/ 1763 h 1777"/>
                <a:gd name="T6" fmla="*/ 93 w 1116"/>
                <a:gd name="T7" fmla="*/ 1769 h 1777"/>
                <a:gd name="T8" fmla="*/ 168 w 1116"/>
                <a:gd name="T9" fmla="*/ 1777 h 1777"/>
                <a:gd name="T10" fmla="*/ 280 w 1116"/>
                <a:gd name="T11" fmla="*/ 1753 h 1777"/>
                <a:gd name="T12" fmla="*/ 251 w 1116"/>
                <a:gd name="T13" fmla="*/ 1742 h 1777"/>
                <a:gd name="T14" fmla="*/ 281 w 1116"/>
                <a:gd name="T15" fmla="*/ 1738 h 1777"/>
                <a:gd name="T16" fmla="*/ 316 w 1116"/>
                <a:gd name="T17" fmla="*/ 1712 h 1777"/>
                <a:gd name="T18" fmla="*/ 306 w 1116"/>
                <a:gd name="T19" fmla="*/ 1678 h 1777"/>
                <a:gd name="T20" fmla="*/ 322 w 1116"/>
                <a:gd name="T21" fmla="*/ 1629 h 1777"/>
                <a:gd name="T22" fmla="*/ 298 w 1116"/>
                <a:gd name="T23" fmla="*/ 1604 h 1777"/>
                <a:gd name="T24" fmla="*/ 274 w 1116"/>
                <a:gd name="T25" fmla="*/ 1576 h 1777"/>
                <a:gd name="T26" fmla="*/ 256 w 1116"/>
                <a:gd name="T27" fmla="*/ 1530 h 1777"/>
                <a:gd name="T28" fmla="*/ 474 w 1116"/>
                <a:gd name="T29" fmla="*/ 1502 h 1777"/>
                <a:gd name="T30" fmla="*/ 1064 w 1116"/>
                <a:gd name="T31" fmla="*/ 1463 h 1777"/>
                <a:gd name="T32" fmla="*/ 1049 w 1116"/>
                <a:gd name="T33" fmla="*/ 1415 h 1777"/>
                <a:gd name="T34" fmla="*/ 1058 w 1116"/>
                <a:gd name="T35" fmla="*/ 1360 h 1777"/>
                <a:gd name="T36" fmla="*/ 1066 w 1116"/>
                <a:gd name="T37" fmla="*/ 1294 h 1777"/>
                <a:gd name="T38" fmla="*/ 1054 w 1116"/>
                <a:gd name="T39" fmla="*/ 1268 h 1777"/>
                <a:gd name="T40" fmla="*/ 1039 w 1116"/>
                <a:gd name="T41" fmla="*/ 1222 h 1777"/>
                <a:gd name="T42" fmla="*/ 1049 w 1116"/>
                <a:gd name="T43" fmla="*/ 1174 h 1777"/>
                <a:gd name="T44" fmla="*/ 1066 w 1116"/>
                <a:gd name="T45" fmla="*/ 1113 h 1777"/>
                <a:gd name="T46" fmla="*/ 1091 w 1116"/>
                <a:gd name="T47" fmla="*/ 1067 h 1777"/>
                <a:gd name="T48" fmla="*/ 1116 w 1116"/>
                <a:gd name="T49" fmla="*/ 1045 h 1777"/>
                <a:gd name="T50" fmla="*/ 1089 w 1116"/>
                <a:gd name="T51" fmla="*/ 1002 h 1777"/>
                <a:gd name="T52" fmla="*/ 1085 w 1116"/>
                <a:gd name="T53" fmla="*/ 972 h 1777"/>
                <a:gd name="T54" fmla="*/ 1062 w 1116"/>
                <a:gd name="T55" fmla="*/ 926 h 1777"/>
                <a:gd name="T56" fmla="*/ 1052 w 1116"/>
                <a:gd name="T57" fmla="*/ 888 h 1777"/>
                <a:gd name="T58" fmla="*/ 1042 w 1116"/>
                <a:gd name="T59" fmla="*/ 845 h 1777"/>
                <a:gd name="T60" fmla="*/ 1009 w 1116"/>
                <a:gd name="T61" fmla="*/ 689 h 1777"/>
                <a:gd name="T62" fmla="*/ 978 w 1116"/>
                <a:gd name="T63" fmla="*/ 490 h 1777"/>
                <a:gd name="T64" fmla="*/ 942 w 1116"/>
                <a:gd name="T65" fmla="*/ 253 h 1777"/>
                <a:gd name="T66" fmla="*/ 857 w 1116"/>
                <a:gd name="T67" fmla="*/ 29 h 1777"/>
                <a:gd name="T68" fmla="*/ 160 w 1116"/>
                <a:gd name="T69" fmla="*/ 41 h 1777"/>
                <a:gd name="T70" fmla="*/ 130 w 1116"/>
                <a:gd name="T71" fmla="*/ 240 h 1777"/>
                <a:gd name="T72" fmla="*/ 90 w 1116"/>
                <a:gd name="T73" fmla="*/ 516 h 1777"/>
                <a:gd name="T74" fmla="*/ 50 w 1116"/>
                <a:gd name="T75" fmla="*/ 806 h 1777"/>
                <a:gd name="T76" fmla="*/ 17 w 1116"/>
                <a:gd name="T77" fmla="*/ 1020 h 1777"/>
                <a:gd name="T78" fmla="*/ 0 w 1116"/>
                <a:gd name="T79" fmla="*/ 1714 h 1777"/>
                <a:gd name="T80" fmla="*/ 27 w 1116"/>
                <a:gd name="T81" fmla="*/ 1718 h 1777"/>
                <a:gd name="T82" fmla="*/ 65 w 1116"/>
                <a:gd name="T83" fmla="*/ 1740 h 1777"/>
                <a:gd name="T84" fmla="*/ 93 w 1116"/>
                <a:gd name="T85" fmla="*/ 1720 h 1777"/>
                <a:gd name="T86" fmla="*/ 102 w 1116"/>
                <a:gd name="T87" fmla="*/ 1648 h 1777"/>
                <a:gd name="T88" fmla="*/ 124 w 1116"/>
                <a:gd name="T89" fmla="*/ 1612 h 1777"/>
                <a:gd name="T90" fmla="*/ 137 w 1116"/>
                <a:gd name="T91" fmla="*/ 1578 h 1777"/>
                <a:gd name="T92" fmla="*/ 141 w 1116"/>
                <a:gd name="T93" fmla="*/ 1609 h 1777"/>
                <a:gd name="T94" fmla="*/ 159 w 1116"/>
                <a:gd name="T95" fmla="*/ 1661 h 1777"/>
                <a:gd name="T96" fmla="*/ 178 w 1116"/>
                <a:gd name="T97" fmla="*/ 1723 h 1777"/>
                <a:gd name="T98" fmla="*/ 188 w 1116"/>
                <a:gd name="T99" fmla="*/ 1739 h 1777"/>
                <a:gd name="T100" fmla="*/ 183 w 1116"/>
                <a:gd name="T101" fmla="*/ 1767 h 1777"/>
                <a:gd name="T102" fmla="*/ 116 w 1116"/>
                <a:gd name="T103" fmla="*/ 1775 h 1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16" h="1777">
                  <a:moveTo>
                    <a:pt x="44" y="1737"/>
                  </a:moveTo>
                  <a:lnTo>
                    <a:pt x="44" y="1720"/>
                  </a:lnTo>
                  <a:lnTo>
                    <a:pt x="43" y="1726"/>
                  </a:lnTo>
                  <a:lnTo>
                    <a:pt x="44" y="1737"/>
                  </a:lnTo>
                  <a:lnTo>
                    <a:pt x="44" y="1737"/>
                  </a:lnTo>
                  <a:lnTo>
                    <a:pt x="44" y="1737"/>
                  </a:lnTo>
                  <a:close/>
                  <a:moveTo>
                    <a:pt x="120" y="1678"/>
                  </a:moveTo>
                  <a:lnTo>
                    <a:pt x="120" y="1668"/>
                  </a:lnTo>
                  <a:lnTo>
                    <a:pt x="112" y="1672"/>
                  </a:lnTo>
                  <a:lnTo>
                    <a:pt x="120" y="1678"/>
                  </a:lnTo>
                  <a:lnTo>
                    <a:pt x="120" y="1678"/>
                  </a:lnTo>
                  <a:lnTo>
                    <a:pt x="120" y="1678"/>
                  </a:lnTo>
                  <a:close/>
                  <a:moveTo>
                    <a:pt x="93" y="1769"/>
                  </a:moveTo>
                  <a:lnTo>
                    <a:pt x="100" y="1767"/>
                  </a:lnTo>
                  <a:lnTo>
                    <a:pt x="95" y="1763"/>
                  </a:lnTo>
                  <a:lnTo>
                    <a:pt x="89" y="1762"/>
                  </a:lnTo>
                  <a:lnTo>
                    <a:pt x="83" y="1765"/>
                  </a:lnTo>
                  <a:lnTo>
                    <a:pt x="93" y="1769"/>
                  </a:lnTo>
                  <a:lnTo>
                    <a:pt x="93" y="1769"/>
                  </a:lnTo>
                  <a:lnTo>
                    <a:pt x="93" y="1769"/>
                  </a:lnTo>
                  <a:close/>
                  <a:moveTo>
                    <a:pt x="114" y="1775"/>
                  </a:moveTo>
                  <a:lnTo>
                    <a:pt x="127" y="1775"/>
                  </a:lnTo>
                  <a:lnTo>
                    <a:pt x="134" y="1775"/>
                  </a:lnTo>
                  <a:lnTo>
                    <a:pt x="148" y="1775"/>
                  </a:lnTo>
                  <a:lnTo>
                    <a:pt x="168" y="1777"/>
                  </a:lnTo>
                  <a:lnTo>
                    <a:pt x="179" y="1777"/>
                  </a:lnTo>
                  <a:lnTo>
                    <a:pt x="206" y="1774"/>
                  </a:lnTo>
                  <a:lnTo>
                    <a:pt x="229" y="1771"/>
                  </a:lnTo>
                  <a:lnTo>
                    <a:pt x="256" y="1765"/>
                  </a:lnTo>
                  <a:lnTo>
                    <a:pt x="280" y="1753"/>
                  </a:lnTo>
                  <a:lnTo>
                    <a:pt x="268" y="1754"/>
                  </a:lnTo>
                  <a:lnTo>
                    <a:pt x="260" y="1756"/>
                  </a:lnTo>
                  <a:lnTo>
                    <a:pt x="249" y="1753"/>
                  </a:lnTo>
                  <a:lnTo>
                    <a:pt x="255" y="1746"/>
                  </a:lnTo>
                  <a:lnTo>
                    <a:pt x="251" y="1742"/>
                  </a:lnTo>
                  <a:lnTo>
                    <a:pt x="257" y="1740"/>
                  </a:lnTo>
                  <a:lnTo>
                    <a:pt x="261" y="1752"/>
                  </a:lnTo>
                  <a:lnTo>
                    <a:pt x="271" y="1751"/>
                  </a:lnTo>
                  <a:lnTo>
                    <a:pt x="274" y="1746"/>
                  </a:lnTo>
                  <a:lnTo>
                    <a:pt x="281" y="1738"/>
                  </a:lnTo>
                  <a:lnTo>
                    <a:pt x="289" y="1738"/>
                  </a:lnTo>
                  <a:lnTo>
                    <a:pt x="301" y="1725"/>
                  </a:lnTo>
                  <a:lnTo>
                    <a:pt x="300" y="1719"/>
                  </a:lnTo>
                  <a:lnTo>
                    <a:pt x="306" y="1717"/>
                  </a:lnTo>
                  <a:lnTo>
                    <a:pt x="316" y="1712"/>
                  </a:lnTo>
                  <a:lnTo>
                    <a:pt x="319" y="1702"/>
                  </a:lnTo>
                  <a:lnTo>
                    <a:pt x="312" y="1698"/>
                  </a:lnTo>
                  <a:lnTo>
                    <a:pt x="308" y="1691"/>
                  </a:lnTo>
                  <a:lnTo>
                    <a:pt x="309" y="1685"/>
                  </a:lnTo>
                  <a:lnTo>
                    <a:pt x="306" y="1678"/>
                  </a:lnTo>
                  <a:lnTo>
                    <a:pt x="307" y="1670"/>
                  </a:lnTo>
                  <a:lnTo>
                    <a:pt x="316" y="1655"/>
                  </a:lnTo>
                  <a:lnTo>
                    <a:pt x="319" y="1646"/>
                  </a:lnTo>
                  <a:lnTo>
                    <a:pt x="322" y="1636"/>
                  </a:lnTo>
                  <a:lnTo>
                    <a:pt x="322" y="1629"/>
                  </a:lnTo>
                  <a:lnTo>
                    <a:pt x="318" y="1620"/>
                  </a:lnTo>
                  <a:lnTo>
                    <a:pt x="315" y="1614"/>
                  </a:lnTo>
                  <a:lnTo>
                    <a:pt x="311" y="1612"/>
                  </a:lnTo>
                  <a:lnTo>
                    <a:pt x="302" y="1609"/>
                  </a:lnTo>
                  <a:lnTo>
                    <a:pt x="298" y="1604"/>
                  </a:lnTo>
                  <a:lnTo>
                    <a:pt x="295" y="1600"/>
                  </a:lnTo>
                  <a:lnTo>
                    <a:pt x="288" y="1598"/>
                  </a:lnTo>
                  <a:lnTo>
                    <a:pt x="284" y="1594"/>
                  </a:lnTo>
                  <a:lnTo>
                    <a:pt x="278" y="1583"/>
                  </a:lnTo>
                  <a:lnTo>
                    <a:pt x="274" y="1576"/>
                  </a:lnTo>
                  <a:lnTo>
                    <a:pt x="266" y="1565"/>
                  </a:lnTo>
                  <a:lnTo>
                    <a:pt x="254" y="1552"/>
                  </a:lnTo>
                  <a:lnTo>
                    <a:pt x="249" y="1543"/>
                  </a:lnTo>
                  <a:lnTo>
                    <a:pt x="252" y="1537"/>
                  </a:lnTo>
                  <a:lnTo>
                    <a:pt x="256" y="1530"/>
                  </a:lnTo>
                  <a:lnTo>
                    <a:pt x="260" y="1517"/>
                  </a:lnTo>
                  <a:lnTo>
                    <a:pt x="263" y="1507"/>
                  </a:lnTo>
                  <a:lnTo>
                    <a:pt x="263" y="1495"/>
                  </a:lnTo>
                  <a:lnTo>
                    <a:pt x="391" y="1497"/>
                  </a:lnTo>
                  <a:lnTo>
                    <a:pt x="474" y="1502"/>
                  </a:lnTo>
                  <a:lnTo>
                    <a:pt x="834" y="1510"/>
                  </a:lnTo>
                  <a:lnTo>
                    <a:pt x="1081" y="1513"/>
                  </a:lnTo>
                  <a:lnTo>
                    <a:pt x="1078" y="1491"/>
                  </a:lnTo>
                  <a:lnTo>
                    <a:pt x="1071" y="1472"/>
                  </a:lnTo>
                  <a:lnTo>
                    <a:pt x="1064" y="1463"/>
                  </a:lnTo>
                  <a:lnTo>
                    <a:pt x="1061" y="1454"/>
                  </a:lnTo>
                  <a:lnTo>
                    <a:pt x="1054" y="1449"/>
                  </a:lnTo>
                  <a:lnTo>
                    <a:pt x="1051" y="1440"/>
                  </a:lnTo>
                  <a:lnTo>
                    <a:pt x="1053" y="1431"/>
                  </a:lnTo>
                  <a:lnTo>
                    <a:pt x="1049" y="1415"/>
                  </a:lnTo>
                  <a:lnTo>
                    <a:pt x="1054" y="1405"/>
                  </a:lnTo>
                  <a:lnTo>
                    <a:pt x="1056" y="1393"/>
                  </a:lnTo>
                  <a:lnTo>
                    <a:pt x="1054" y="1378"/>
                  </a:lnTo>
                  <a:lnTo>
                    <a:pt x="1059" y="1366"/>
                  </a:lnTo>
                  <a:lnTo>
                    <a:pt x="1058" y="1360"/>
                  </a:lnTo>
                  <a:lnTo>
                    <a:pt x="1063" y="1351"/>
                  </a:lnTo>
                  <a:lnTo>
                    <a:pt x="1062" y="1338"/>
                  </a:lnTo>
                  <a:lnTo>
                    <a:pt x="1068" y="1319"/>
                  </a:lnTo>
                  <a:lnTo>
                    <a:pt x="1071" y="1312"/>
                  </a:lnTo>
                  <a:lnTo>
                    <a:pt x="1066" y="1294"/>
                  </a:lnTo>
                  <a:lnTo>
                    <a:pt x="1067" y="1287"/>
                  </a:lnTo>
                  <a:lnTo>
                    <a:pt x="1064" y="1282"/>
                  </a:lnTo>
                  <a:lnTo>
                    <a:pt x="1058" y="1276"/>
                  </a:lnTo>
                  <a:lnTo>
                    <a:pt x="1057" y="1270"/>
                  </a:lnTo>
                  <a:lnTo>
                    <a:pt x="1054" y="1268"/>
                  </a:lnTo>
                  <a:lnTo>
                    <a:pt x="1046" y="1258"/>
                  </a:lnTo>
                  <a:lnTo>
                    <a:pt x="1043" y="1250"/>
                  </a:lnTo>
                  <a:lnTo>
                    <a:pt x="1044" y="1244"/>
                  </a:lnTo>
                  <a:lnTo>
                    <a:pt x="1044" y="1234"/>
                  </a:lnTo>
                  <a:lnTo>
                    <a:pt x="1039" y="1222"/>
                  </a:lnTo>
                  <a:lnTo>
                    <a:pt x="1040" y="1211"/>
                  </a:lnTo>
                  <a:lnTo>
                    <a:pt x="1037" y="1194"/>
                  </a:lnTo>
                  <a:lnTo>
                    <a:pt x="1041" y="1185"/>
                  </a:lnTo>
                  <a:lnTo>
                    <a:pt x="1047" y="1180"/>
                  </a:lnTo>
                  <a:lnTo>
                    <a:pt x="1049" y="1174"/>
                  </a:lnTo>
                  <a:lnTo>
                    <a:pt x="1053" y="1162"/>
                  </a:lnTo>
                  <a:lnTo>
                    <a:pt x="1063" y="1142"/>
                  </a:lnTo>
                  <a:lnTo>
                    <a:pt x="1065" y="1133"/>
                  </a:lnTo>
                  <a:lnTo>
                    <a:pt x="1064" y="1122"/>
                  </a:lnTo>
                  <a:lnTo>
                    <a:pt x="1066" y="1113"/>
                  </a:lnTo>
                  <a:lnTo>
                    <a:pt x="1067" y="1106"/>
                  </a:lnTo>
                  <a:lnTo>
                    <a:pt x="1064" y="1092"/>
                  </a:lnTo>
                  <a:lnTo>
                    <a:pt x="1066" y="1086"/>
                  </a:lnTo>
                  <a:lnTo>
                    <a:pt x="1081" y="1074"/>
                  </a:lnTo>
                  <a:lnTo>
                    <a:pt x="1091" y="1067"/>
                  </a:lnTo>
                  <a:lnTo>
                    <a:pt x="1088" y="1062"/>
                  </a:lnTo>
                  <a:lnTo>
                    <a:pt x="1098" y="1060"/>
                  </a:lnTo>
                  <a:lnTo>
                    <a:pt x="1103" y="1058"/>
                  </a:lnTo>
                  <a:lnTo>
                    <a:pt x="1108" y="1048"/>
                  </a:lnTo>
                  <a:lnTo>
                    <a:pt x="1116" y="1045"/>
                  </a:lnTo>
                  <a:lnTo>
                    <a:pt x="1103" y="1030"/>
                  </a:lnTo>
                  <a:lnTo>
                    <a:pt x="1083" y="1022"/>
                  </a:lnTo>
                  <a:lnTo>
                    <a:pt x="1083" y="1014"/>
                  </a:lnTo>
                  <a:lnTo>
                    <a:pt x="1087" y="1010"/>
                  </a:lnTo>
                  <a:lnTo>
                    <a:pt x="1089" y="1002"/>
                  </a:lnTo>
                  <a:lnTo>
                    <a:pt x="1088" y="997"/>
                  </a:lnTo>
                  <a:lnTo>
                    <a:pt x="1089" y="991"/>
                  </a:lnTo>
                  <a:lnTo>
                    <a:pt x="1093" y="986"/>
                  </a:lnTo>
                  <a:lnTo>
                    <a:pt x="1095" y="982"/>
                  </a:lnTo>
                  <a:lnTo>
                    <a:pt x="1085" y="972"/>
                  </a:lnTo>
                  <a:lnTo>
                    <a:pt x="1086" y="955"/>
                  </a:lnTo>
                  <a:lnTo>
                    <a:pt x="1083" y="949"/>
                  </a:lnTo>
                  <a:lnTo>
                    <a:pt x="1076" y="939"/>
                  </a:lnTo>
                  <a:lnTo>
                    <a:pt x="1071" y="935"/>
                  </a:lnTo>
                  <a:lnTo>
                    <a:pt x="1062" y="926"/>
                  </a:lnTo>
                  <a:lnTo>
                    <a:pt x="1059" y="920"/>
                  </a:lnTo>
                  <a:lnTo>
                    <a:pt x="1056" y="909"/>
                  </a:lnTo>
                  <a:lnTo>
                    <a:pt x="1052" y="902"/>
                  </a:lnTo>
                  <a:lnTo>
                    <a:pt x="1056" y="897"/>
                  </a:lnTo>
                  <a:lnTo>
                    <a:pt x="1052" y="888"/>
                  </a:lnTo>
                  <a:lnTo>
                    <a:pt x="1047" y="876"/>
                  </a:lnTo>
                  <a:lnTo>
                    <a:pt x="1047" y="866"/>
                  </a:lnTo>
                  <a:lnTo>
                    <a:pt x="1042" y="858"/>
                  </a:lnTo>
                  <a:lnTo>
                    <a:pt x="1046" y="851"/>
                  </a:lnTo>
                  <a:lnTo>
                    <a:pt x="1042" y="845"/>
                  </a:lnTo>
                  <a:lnTo>
                    <a:pt x="1033" y="838"/>
                  </a:lnTo>
                  <a:lnTo>
                    <a:pt x="1036" y="826"/>
                  </a:lnTo>
                  <a:lnTo>
                    <a:pt x="1030" y="823"/>
                  </a:lnTo>
                  <a:lnTo>
                    <a:pt x="1023" y="784"/>
                  </a:lnTo>
                  <a:lnTo>
                    <a:pt x="1009" y="689"/>
                  </a:lnTo>
                  <a:lnTo>
                    <a:pt x="998" y="621"/>
                  </a:lnTo>
                  <a:lnTo>
                    <a:pt x="995" y="606"/>
                  </a:lnTo>
                  <a:lnTo>
                    <a:pt x="993" y="581"/>
                  </a:lnTo>
                  <a:lnTo>
                    <a:pt x="982" y="504"/>
                  </a:lnTo>
                  <a:lnTo>
                    <a:pt x="978" y="490"/>
                  </a:lnTo>
                  <a:lnTo>
                    <a:pt x="975" y="457"/>
                  </a:lnTo>
                  <a:lnTo>
                    <a:pt x="972" y="439"/>
                  </a:lnTo>
                  <a:lnTo>
                    <a:pt x="966" y="396"/>
                  </a:lnTo>
                  <a:lnTo>
                    <a:pt x="959" y="360"/>
                  </a:lnTo>
                  <a:lnTo>
                    <a:pt x="942" y="253"/>
                  </a:lnTo>
                  <a:lnTo>
                    <a:pt x="940" y="236"/>
                  </a:lnTo>
                  <a:lnTo>
                    <a:pt x="930" y="179"/>
                  </a:lnTo>
                  <a:lnTo>
                    <a:pt x="920" y="106"/>
                  </a:lnTo>
                  <a:lnTo>
                    <a:pt x="908" y="34"/>
                  </a:lnTo>
                  <a:lnTo>
                    <a:pt x="857" y="29"/>
                  </a:lnTo>
                  <a:lnTo>
                    <a:pt x="436" y="16"/>
                  </a:lnTo>
                  <a:lnTo>
                    <a:pt x="132" y="0"/>
                  </a:lnTo>
                  <a:lnTo>
                    <a:pt x="140" y="22"/>
                  </a:lnTo>
                  <a:lnTo>
                    <a:pt x="148" y="34"/>
                  </a:lnTo>
                  <a:lnTo>
                    <a:pt x="160" y="41"/>
                  </a:lnTo>
                  <a:lnTo>
                    <a:pt x="155" y="78"/>
                  </a:lnTo>
                  <a:lnTo>
                    <a:pt x="144" y="142"/>
                  </a:lnTo>
                  <a:lnTo>
                    <a:pt x="141" y="175"/>
                  </a:lnTo>
                  <a:lnTo>
                    <a:pt x="134" y="214"/>
                  </a:lnTo>
                  <a:lnTo>
                    <a:pt x="130" y="240"/>
                  </a:lnTo>
                  <a:lnTo>
                    <a:pt x="126" y="272"/>
                  </a:lnTo>
                  <a:lnTo>
                    <a:pt x="111" y="374"/>
                  </a:lnTo>
                  <a:lnTo>
                    <a:pt x="102" y="435"/>
                  </a:lnTo>
                  <a:lnTo>
                    <a:pt x="98" y="467"/>
                  </a:lnTo>
                  <a:lnTo>
                    <a:pt x="90" y="516"/>
                  </a:lnTo>
                  <a:lnTo>
                    <a:pt x="88" y="530"/>
                  </a:lnTo>
                  <a:lnTo>
                    <a:pt x="81" y="583"/>
                  </a:lnTo>
                  <a:lnTo>
                    <a:pt x="66" y="684"/>
                  </a:lnTo>
                  <a:lnTo>
                    <a:pt x="61" y="727"/>
                  </a:lnTo>
                  <a:lnTo>
                    <a:pt x="50" y="806"/>
                  </a:lnTo>
                  <a:lnTo>
                    <a:pt x="48" y="818"/>
                  </a:lnTo>
                  <a:lnTo>
                    <a:pt x="36" y="898"/>
                  </a:lnTo>
                  <a:lnTo>
                    <a:pt x="32" y="925"/>
                  </a:lnTo>
                  <a:lnTo>
                    <a:pt x="22" y="987"/>
                  </a:lnTo>
                  <a:lnTo>
                    <a:pt x="17" y="1020"/>
                  </a:lnTo>
                  <a:lnTo>
                    <a:pt x="7" y="1094"/>
                  </a:lnTo>
                  <a:lnTo>
                    <a:pt x="8" y="1114"/>
                  </a:lnTo>
                  <a:lnTo>
                    <a:pt x="1" y="1157"/>
                  </a:lnTo>
                  <a:lnTo>
                    <a:pt x="0" y="1507"/>
                  </a:lnTo>
                  <a:lnTo>
                    <a:pt x="0" y="1714"/>
                  </a:lnTo>
                  <a:lnTo>
                    <a:pt x="8" y="1709"/>
                  </a:lnTo>
                  <a:lnTo>
                    <a:pt x="14" y="1705"/>
                  </a:lnTo>
                  <a:lnTo>
                    <a:pt x="19" y="1706"/>
                  </a:lnTo>
                  <a:lnTo>
                    <a:pt x="27" y="1711"/>
                  </a:lnTo>
                  <a:lnTo>
                    <a:pt x="27" y="1718"/>
                  </a:lnTo>
                  <a:lnTo>
                    <a:pt x="33" y="1712"/>
                  </a:lnTo>
                  <a:lnTo>
                    <a:pt x="49" y="1717"/>
                  </a:lnTo>
                  <a:lnTo>
                    <a:pt x="60" y="1724"/>
                  </a:lnTo>
                  <a:lnTo>
                    <a:pt x="67" y="1723"/>
                  </a:lnTo>
                  <a:lnTo>
                    <a:pt x="65" y="1740"/>
                  </a:lnTo>
                  <a:lnTo>
                    <a:pt x="77" y="1736"/>
                  </a:lnTo>
                  <a:lnTo>
                    <a:pt x="75" y="1731"/>
                  </a:lnTo>
                  <a:lnTo>
                    <a:pt x="80" y="1734"/>
                  </a:lnTo>
                  <a:lnTo>
                    <a:pt x="83" y="1728"/>
                  </a:lnTo>
                  <a:lnTo>
                    <a:pt x="93" y="1720"/>
                  </a:lnTo>
                  <a:lnTo>
                    <a:pt x="94" y="1692"/>
                  </a:lnTo>
                  <a:lnTo>
                    <a:pt x="97" y="1685"/>
                  </a:lnTo>
                  <a:lnTo>
                    <a:pt x="95" y="1670"/>
                  </a:lnTo>
                  <a:lnTo>
                    <a:pt x="103" y="1658"/>
                  </a:lnTo>
                  <a:lnTo>
                    <a:pt x="102" y="1648"/>
                  </a:lnTo>
                  <a:lnTo>
                    <a:pt x="109" y="1642"/>
                  </a:lnTo>
                  <a:lnTo>
                    <a:pt x="112" y="1624"/>
                  </a:lnTo>
                  <a:lnTo>
                    <a:pt x="112" y="1619"/>
                  </a:lnTo>
                  <a:lnTo>
                    <a:pt x="118" y="1620"/>
                  </a:lnTo>
                  <a:lnTo>
                    <a:pt x="124" y="1612"/>
                  </a:lnTo>
                  <a:lnTo>
                    <a:pt x="128" y="1604"/>
                  </a:lnTo>
                  <a:lnTo>
                    <a:pt x="122" y="1602"/>
                  </a:lnTo>
                  <a:lnTo>
                    <a:pt x="124" y="1578"/>
                  </a:lnTo>
                  <a:lnTo>
                    <a:pt x="134" y="1573"/>
                  </a:lnTo>
                  <a:lnTo>
                    <a:pt x="137" y="1578"/>
                  </a:lnTo>
                  <a:lnTo>
                    <a:pt x="127" y="1590"/>
                  </a:lnTo>
                  <a:lnTo>
                    <a:pt x="131" y="1597"/>
                  </a:lnTo>
                  <a:lnTo>
                    <a:pt x="131" y="1607"/>
                  </a:lnTo>
                  <a:lnTo>
                    <a:pt x="138" y="1598"/>
                  </a:lnTo>
                  <a:lnTo>
                    <a:pt x="141" y="1609"/>
                  </a:lnTo>
                  <a:lnTo>
                    <a:pt x="152" y="1614"/>
                  </a:lnTo>
                  <a:lnTo>
                    <a:pt x="158" y="1634"/>
                  </a:lnTo>
                  <a:lnTo>
                    <a:pt x="156" y="1643"/>
                  </a:lnTo>
                  <a:lnTo>
                    <a:pt x="161" y="1652"/>
                  </a:lnTo>
                  <a:lnTo>
                    <a:pt x="159" y="1661"/>
                  </a:lnTo>
                  <a:lnTo>
                    <a:pt x="148" y="1682"/>
                  </a:lnTo>
                  <a:lnTo>
                    <a:pt x="154" y="1685"/>
                  </a:lnTo>
                  <a:lnTo>
                    <a:pt x="156" y="1709"/>
                  </a:lnTo>
                  <a:lnTo>
                    <a:pt x="173" y="1722"/>
                  </a:lnTo>
                  <a:lnTo>
                    <a:pt x="178" y="1723"/>
                  </a:lnTo>
                  <a:lnTo>
                    <a:pt x="175" y="1714"/>
                  </a:lnTo>
                  <a:lnTo>
                    <a:pt x="180" y="1707"/>
                  </a:lnTo>
                  <a:lnTo>
                    <a:pt x="186" y="1719"/>
                  </a:lnTo>
                  <a:lnTo>
                    <a:pt x="178" y="1726"/>
                  </a:lnTo>
                  <a:lnTo>
                    <a:pt x="188" y="1739"/>
                  </a:lnTo>
                  <a:lnTo>
                    <a:pt x="199" y="1747"/>
                  </a:lnTo>
                  <a:lnTo>
                    <a:pt x="205" y="1757"/>
                  </a:lnTo>
                  <a:lnTo>
                    <a:pt x="198" y="1766"/>
                  </a:lnTo>
                  <a:lnTo>
                    <a:pt x="190" y="1769"/>
                  </a:lnTo>
                  <a:lnTo>
                    <a:pt x="183" y="1767"/>
                  </a:lnTo>
                  <a:lnTo>
                    <a:pt x="163" y="1773"/>
                  </a:lnTo>
                  <a:lnTo>
                    <a:pt x="153" y="1771"/>
                  </a:lnTo>
                  <a:lnTo>
                    <a:pt x="146" y="1764"/>
                  </a:lnTo>
                  <a:lnTo>
                    <a:pt x="136" y="1772"/>
                  </a:lnTo>
                  <a:lnTo>
                    <a:pt x="116" y="1775"/>
                  </a:lnTo>
                  <a:lnTo>
                    <a:pt x="114" y="1775"/>
                  </a:lnTo>
                  <a:lnTo>
                    <a:pt x="114" y="1775"/>
                  </a:lnTo>
                  <a:lnTo>
                    <a:pt x="114" y="1775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12">
              <a:extLst>
                <a:ext uri="{FF2B5EF4-FFF2-40B4-BE49-F238E27FC236}">
                  <a16:creationId xmlns:a16="http://schemas.microsoft.com/office/drawing/2014/main" id="{1FCA1BCC-5CAF-EC51-B1AE-0C5E03E4943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6498359" y="2529947"/>
              <a:ext cx="1852612" cy="2876550"/>
            </a:xfrm>
            <a:custGeom>
              <a:avLst/>
              <a:gdLst>
                <a:gd name="T0" fmla="*/ 987 w 1167"/>
                <a:gd name="T1" fmla="*/ 1812 h 1812"/>
                <a:gd name="T2" fmla="*/ 708 w 1167"/>
                <a:gd name="T3" fmla="*/ 1743 h 1812"/>
                <a:gd name="T4" fmla="*/ 860 w 1167"/>
                <a:gd name="T5" fmla="*/ 1733 h 1812"/>
                <a:gd name="T6" fmla="*/ 944 w 1167"/>
                <a:gd name="T7" fmla="*/ 1755 h 1812"/>
                <a:gd name="T8" fmla="*/ 991 w 1167"/>
                <a:gd name="T9" fmla="*/ 1751 h 1812"/>
                <a:gd name="T10" fmla="*/ 1042 w 1167"/>
                <a:gd name="T11" fmla="*/ 928 h 1812"/>
                <a:gd name="T12" fmla="*/ 1108 w 1167"/>
                <a:gd name="T13" fmla="*/ 464 h 1812"/>
                <a:gd name="T14" fmla="*/ 1154 w 1167"/>
                <a:gd name="T15" fmla="*/ 63 h 1812"/>
                <a:gd name="T16" fmla="*/ 524 w 1167"/>
                <a:gd name="T17" fmla="*/ 38 h 1812"/>
                <a:gd name="T18" fmla="*/ 454 w 1167"/>
                <a:gd name="T19" fmla="*/ 40 h 1812"/>
                <a:gd name="T20" fmla="*/ 444 w 1167"/>
                <a:gd name="T21" fmla="*/ 80 h 1812"/>
                <a:gd name="T22" fmla="*/ 435 w 1167"/>
                <a:gd name="T23" fmla="*/ 108 h 1812"/>
                <a:gd name="T24" fmla="*/ 426 w 1167"/>
                <a:gd name="T25" fmla="*/ 108 h 1812"/>
                <a:gd name="T26" fmla="*/ 409 w 1167"/>
                <a:gd name="T27" fmla="*/ 181 h 1812"/>
                <a:gd name="T28" fmla="*/ 379 w 1167"/>
                <a:gd name="T29" fmla="*/ 249 h 1812"/>
                <a:gd name="T30" fmla="*/ 345 w 1167"/>
                <a:gd name="T31" fmla="*/ 254 h 1812"/>
                <a:gd name="T32" fmla="*/ 303 w 1167"/>
                <a:gd name="T33" fmla="*/ 284 h 1812"/>
                <a:gd name="T34" fmla="*/ 300 w 1167"/>
                <a:gd name="T35" fmla="*/ 297 h 1812"/>
                <a:gd name="T36" fmla="*/ 278 w 1167"/>
                <a:gd name="T37" fmla="*/ 352 h 1812"/>
                <a:gd name="T38" fmla="*/ 244 w 1167"/>
                <a:gd name="T39" fmla="*/ 370 h 1812"/>
                <a:gd name="T40" fmla="*/ 271 w 1167"/>
                <a:gd name="T41" fmla="*/ 440 h 1812"/>
                <a:gd name="T42" fmla="*/ 237 w 1167"/>
                <a:gd name="T43" fmla="*/ 464 h 1812"/>
                <a:gd name="T44" fmla="*/ 222 w 1167"/>
                <a:gd name="T45" fmla="*/ 470 h 1812"/>
                <a:gd name="T46" fmla="*/ 225 w 1167"/>
                <a:gd name="T47" fmla="*/ 499 h 1812"/>
                <a:gd name="T48" fmla="*/ 189 w 1167"/>
                <a:gd name="T49" fmla="*/ 557 h 1812"/>
                <a:gd name="T50" fmla="*/ 222 w 1167"/>
                <a:gd name="T51" fmla="*/ 564 h 1812"/>
                <a:gd name="T52" fmla="*/ 230 w 1167"/>
                <a:gd name="T53" fmla="*/ 565 h 1812"/>
                <a:gd name="T54" fmla="*/ 217 w 1167"/>
                <a:gd name="T55" fmla="*/ 625 h 1812"/>
                <a:gd name="T56" fmla="*/ 226 w 1167"/>
                <a:gd name="T57" fmla="*/ 674 h 1812"/>
                <a:gd name="T58" fmla="*/ 213 w 1167"/>
                <a:gd name="T59" fmla="*/ 705 h 1812"/>
                <a:gd name="T60" fmla="*/ 195 w 1167"/>
                <a:gd name="T61" fmla="*/ 762 h 1812"/>
                <a:gd name="T62" fmla="*/ 217 w 1167"/>
                <a:gd name="T63" fmla="*/ 779 h 1812"/>
                <a:gd name="T64" fmla="*/ 219 w 1167"/>
                <a:gd name="T65" fmla="*/ 839 h 1812"/>
                <a:gd name="T66" fmla="*/ 229 w 1167"/>
                <a:gd name="T67" fmla="*/ 860 h 1812"/>
                <a:gd name="T68" fmla="*/ 232 w 1167"/>
                <a:gd name="T69" fmla="*/ 919 h 1812"/>
                <a:gd name="T70" fmla="*/ 223 w 1167"/>
                <a:gd name="T71" fmla="*/ 938 h 1812"/>
                <a:gd name="T72" fmla="*/ 268 w 1167"/>
                <a:gd name="T73" fmla="*/ 962 h 1812"/>
                <a:gd name="T74" fmla="*/ 235 w 1167"/>
                <a:gd name="T75" fmla="*/ 1009 h 1812"/>
                <a:gd name="T76" fmla="*/ 195 w 1167"/>
                <a:gd name="T77" fmla="*/ 1020 h 1812"/>
                <a:gd name="T78" fmla="*/ 209 w 1167"/>
                <a:gd name="T79" fmla="*/ 1035 h 1812"/>
                <a:gd name="T80" fmla="*/ 184 w 1167"/>
                <a:gd name="T81" fmla="*/ 1067 h 1812"/>
                <a:gd name="T82" fmla="*/ 163 w 1167"/>
                <a:gd name="T83" fmla="*/ 1124 h 1812"/>
                <a:gd name="T84" fmla="*/ 110 w 1167"/>
                <a:gd name="T85" fmla="*/ 1159 h 1812"/>
                <a:gd name="T86" fmla="*/ 92 w 1167"/>
                <a:gd name="T87" fmla="*/ 1220 h 1812"/>
                <a:gd name="T88" fmla="*/ 66 w 1167"/>
                <a:gd name="T89" fmla="*/ 1241 h 1812"/>
                <a:gd name="T90" fmla="*/ 52 w 1167"/>
                <a:gd name="T91" fmla="*/ 1322 h 1812"/>
                <a:gd name="T92" fmla="*/ 42 w 1167"/>
                <a:gd name="T93" fmla="*/ 1336 h 1812"/>
                <a:gd name="T94" fmla="*/ 3 w 1167"/>
                <a:gd name="T95" fmla="*/ 1404 h 1812"/>
                <a:gd name="T96" fmla="*/ 594 w 1167"/>
                <a:gd name="T97" fmla="*/ 1503 h 1812"/>
                <a:gd name="T98" fmla="*/ 570 w 1167"/>
                <a:gd name="T99" fmla="*/ 1565 h 1812"/>
                <a:gd name="T100" fmla="*/ 559 w 1167"/>
                <a:gd name="T101" fmla="*/ 1632 h 1812"/>
                <a:gd name="T102" fmla="*/ 591 w 1167"/>
                <a:gd name="T103" fmla="*/ 1687 h 1812"/>
                <a:gd name="T104" fmla="*/ 609 w 1167"/>
                <a:gd name="T105" fmla="*/ 1757 h 1812"/>
                <a:gd name="T106" fmla="*/ 664 w 1167"/>
                <a:gd name="T107" fmla="*/ 1797 h 1812"/>
                <a:gd name="T108" fmla="*/ 767 w 1167"/>
                <a:gd name="T109" fmla="*/ 1787 h 1812"/>
                <a:gd name="T110" fmla="*/ 825 w 1167"/>
                <a:gd name="T111" fmla="*/ 1800 h 1812"/>
                <a:gd name="T112" fmla="*/ 937 w 1167"/>
                <a:gd name="T113" fmla="*/ 1800 h 1812"/>
                <a:gd name="T114" fmla="*/ 937 w 1167"/>
                <a:gd name="T115" fmla="*/ 1800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67" h="1812">
                  <a:moveTo>
                    <a:pt x="987" y="1812"/>
                  </a:moveTo>
                  <a:lnTo>
                    <a:pt x="993" y="1809"/>
                  </a:lnTo>
                  <a:lnTo>
                    <a:pt x="984" y="1806"/>
                  </a:lnTo>
                  <a:lnTo>
                    <a:pt x="964" y="1799"/>
                  </a:lnTo>
                  <a:lnTo>
                    <a:pt x="971" y="1807"/>
                  </a:lnTo>
                  <a:lnTo>
                    <a:pt x="982" y="1809"/>
                  </a:lnTo>
                  <a:lnTo>
                    <a:pt x="987" y="1812"/>
                  </a:lnTo>
                  <a:lnTo>
                    <a:pt x="987" y="1812"/>
                  </a:lnTo>
                  <a:lnTo>
                    <a:pt x="987" y="1812"/>
                  </a:lnTo>
                  <a:close/>
                  <a:moveTo>
                    <a:pt x="663" y="1801"/>
                  </a:moveTo>
                  <a:lnTo>
                    <a:pt x="669" y="1798"/>
                  </a:lnTo>
                  <a:lnTo>
                    <a:pt x="679" y="1782"/>
                  </a:lnTo>
                  <a:lnTo>
                    <a:pt x="679" y="1775"/>
                  </a:lnTo>
                  <a:lnTo>
                    <a:pt x="690" y="1771"/>
                  </a:lnTo>
                  <a:lnTo>
                    <a:pt x="696" y="1763"/>
                  </a:lnTo>
                  <a:lnTo>
                    <a:pt x="708" y="1758"/>
                  </a:lnTo>
                  <a:lnTo>
                    <a:pt x="710" y="1752"/>
                  </a:lnTo>
                  <a:lnTo>
                    <a:pt x="708" y="1743"/>
                  </a:lnTo>
                  <a:lnTo>
                    <a:pt x="694" y="1741"/>
                  </a:lnTo>
                  <a:lnTo>
                    <a:pt x="701" y="1733"/>
                  </a:lnTo>
                  <a:lnTo>
                    <a:pt x="713" y="1731"/>
                  </a:lnTo>
                  <a:lnTo>
                    <a:pt x="727" y="1740"/>
                  </a:lnTo>
                  <a:lnTo>
                    <a:pt x="724" y="1747"/>
                  </a:lnTo>
                  <a:lnTo>
                    <a:pt x="721" y="1759"/>
                  </a:lnTo>
                  <a:lnTo>
                    <a:pt x="795" y="1736"/>
                  </a:lnTo>
                  <a:lnTo>
                    <a:pt x="833" y="1732"/>
                  </a:lnTo>
                  <a:lnTo>
                    <a:pt x="860" y="1733"/>
                  </a:lnTo>
                  <a:lnTo>
                    <a:pt x="859" y="1727"/>
                  </a:lnTo>
                  <a:lnTo>
                    <a:pt x="854" y="1724"/>
                  </a:lnTo>
                  <a:lnTo>
                    <a:pt x="869" y="1727"/>
                  </a:lnTo>
                  <a:lnTo>
                    <a:pt x="895" y="1753"/>
                  </a:lnTo>
                  <a:lnTo>
                    <a:pt x="908" y="1753"/>
                  </a:lnTo>
                  <a:lnTo>
                    <a:pt x="923" y="1747"/>
                  </a:lnTo>
                  <a:lnTo>
                    <a:pt x="937" y="1742"/>
                  </a:lnTo>
                  <a:lnTo>
                    <a:pt x="943" y="1747"/>
                  </a:lnTo>
                  <a:lnTo>
                    <a:pt x="944" y="1755"/>
                  </a:lnTo>
                  <a:lnTo>
                    <a:pt x="947" y="1761"/>
                  </a:lnTo>
                  <a:lnTo>
                    <a:pt x="953" y="1761"/>
                  </a:lnTo>
                  <a:lnTo>
                    <a:pt x="951" y="1757"/>
                  </a:lnTo>
                  <a:lnTo>
                    <a:pt x="958" y="1755"/>
                  </a:lnTo>
                  <a:lnTo>
                    <a:pt x="969" y="1759"/>
                  </a:lnTo>
                  <a:lnTo>
                    <a:pt x="971" y="1765"/>
                  </a:lnTo>
                  <a:lnTo>
                    <a:pt x="985" y="1765"/>
                  </a:lnTo>
                  <a:lnTo>
                    <a:pt x="991" y="1758"/>
                  </a:lnTo>
                  <a:lnTo>
                    <a:pt x="991" y="1751"/>
                  </a:lnTo>
                  <a:lnTo>
                    <a:pt x="1005" y="1758"/>
                  </a:lnTo>
                  <a:lnTo>
                    <a:pt x="1006" y="1536"/>
                  </a:lnTo>
                  <a:lnTo>
                    <a:pt x="1007" y="1186"/>
                  </a:lnTo>
                  <a:lnTo>
                    <a:pt x="1014" y="1143"/>
                  </a:lnTo>
                  <a:lnTo>
                    <a:pt x="1013" y="1123"/>
                  </a:lnTo>
                  <a:lnTo>
                    <a:pt x="1023" y="1049"/>
                  </a:lnTo>
                  <a:lnTo>
                    <a:pt x="1028" y="1016"/>
                  </a:lnTo>
                  <a:lnTo>
                    <a:pt x="1038" y="954"/>
                  </a:lnTo>
                  <a:lnTo>
                    <a:pt x="1042" y="928"/>
                  </a:lnTo>
                  <a:lnTo>
                    <a:pt x="1055" y="847"/>
                  </a:lnTo>
                  <a:lnTo>
                    <a:pt x="1056" y="835"/>
                  </a:lnTo>
                  <a:lnTo>
                    <a:pt x="1067" y="757"/>
                  </a:lnTo>
                  <a:lnTo>
                    <a:pt x="1072" y="713"/>
                  </a:lnTo>
                  <a:lnTo>
                    <a:pt x="1087" y="612"/>
                  </a:lnTo>
                  <a:lnTo>
                    <a:pt x="1094" y="559"/>
                  </a:lnTo>
                  <a:lnTo>
                    <a:pt x="1097" y="545"/>
                  </a:lnTo>
                  <a:lnTo>
                    <a:pt x="1104" y="496"/>
                  </a:lnTo>
                  <a:lnTo>
                    <a:pt x="1108" y="464"/>
                  </a:lnTo>
                  <a:lnTo>
                    <a:pt x="1116" y="408"/>
                  </a:lnTo>
                  <a:lnTo>
                    <a:pt x="1132" y="301"/>
                  </a:lnTo>
                  <a:lnTo>
                    <a:pt x="1136" y="269"/>
                  </a:lnTo>
                  <a:lnTo>
                    <a:pt x="1140" y="243"/>
                  </a:lnTo>
                  <a:lnTo>
                    <a:pt x="1147" y="204"/>
                  </a:lnTo>
                  <a:lnTo>
                    <a:pt x="1151" y="171"/>
                  </a:lnTo>
                  <a:lnTo>
                    <a:pt x="1161" y="107"/>
                  </a:lnTo>
                  <a:lnTo>
                    <a:pt x="1167" y="72"/>
                  </a:lnTo>
                  <a:lnTo>
                    <a:pt x="1154" y="63"/>
                  </a:lnTo>
                  <a:lnTo>
                    <a:pt x="1146" y="51"/>
                  </a:lnTo>
                  <a:lnTo>
                    <a:pt x="1138" y="34"/>
                  </a:lnTo>
                  <a:lnTo>
                    <a:pt x="1020" y="29"/>
                  </a:lnTo>
                  <a:lnTo>
                    <a:pt x="600" y="5"/>
                  </a:lnTo>
                  <a:lnTo>
                    <a:pt x="505" y="0"/>
                  </a:lnTo>
                  <a:lnTo>
                    <a:pt x="510" y="7"/>
                  </a:lnTo>
                  <a:lnTo>
                    <a:pt x="520" y="16"/>
                  </a:lnTo>
                  <a:lnTo>
                    <a:pt x="525" y="27"/>
                  </a:lnTo>
                  <a:lnTo>
                    <a:pt x="524" y="38"/>
                  </a:lnTo>
                  <a:lnTo>
                    <a:pt x="504" y="49"/>
                  </a:lnTo>
                  <a:lnTo>
                    <a:pt x="503" y="57"/>
                  </a:lnTo>
                  <a:lnTo>
                    <a:pt x="493" y="52"/>
                  </a:lnTo>
                  <a:lnTo>
                    <a:pt x="487" y="53"/>
                  </a:lnTo>
                  <a:lnTo>
                    <a:pt x="474" y="60"/>
                  </a:lnTo>
                  <a:lnTo>
                    <a:pt x="468" y="59"/>
                  </a:lnTo>
                  <a:lnTo>
                    <a:pt x="467" y="49"/>
                  </a:lnTo>
                  <a:lnTo>
                    <a:pt x="463" y="39"/>
                  </a:lnTo>
                  <a:lnTo>
                    <a:pt x="454" y="40"/>
                  </a:lnTo>
                  <a:lnTo>
                    <a:pt x="457" y="58"/>
                  </a:lnTo>
                  <a:lnTo>
                    <a:pt x="459" y="65"/>
                  </a:lnTo>
                  <a:lnTo>
                    <a:pt x="454" y="69"/>
                  </a:lnTo>
                  <a:lnTo>
                    <a:pt x="459" y="87"/>
                  </a:lnTo>
                  <a:lnTo>
                    <a:pt x="454" y="96"/>
                  </a:lnTo>
                  <a:lnTo>
                    <a:pt x="447" y="97"/>
                  </a:lnTo>
                  <a:lnTo>
                    <a:pt x="437" y="95"/>
                  </a:lnTo>
                  <a:lnTo>
                    <a:pt x="436" y="89"/>
                  </a:lnTo>
                  <a:lnTo>
                    <a:pt x="444" y="80"/>
                  </a:lnTo>
                  <a:lnTo>
                    <a:pt x="442" y="71"/>
                  </a:lnTo>
                  <a:lnTo>
                    <a:pt x="437" y="70"/>
                  </a:lnTo>
                  <a:lnTo>
                    <a:pt x="431" y="77"/>
                  </a:lnTo>
                  <a:lnTo>
                    <a:pt x="434" y="86"/>
                  </a:lnTo>
                  <a:lnTo>
                    <a:pt x="432" y="93"/>
                  </a:lnTo>
                  <a:lnTo>
                    <a:pt x="425" y="92"/>
                  </a:lnTo>
                  <a:lnTo>
                    <a:pt x="423" y="98"/>
                  </a:lnTo>
                  <a:lnTo>
                    <a:pt x="429" y="106"/>
                  </a:lnTo>
                  <a:lnTo>
                    <a:pt x="435" y="108"/>
                  </a:lnTo>
                  <a:lnTo>
                    <a:pt x="448" y="108"/>
                  </a:lnTo>
                  <a:lnTo>
                    <a:pt x="454" y="113"/>
                  </a:lnTo>
                  <a:lnTo>
                    <a:pt x="446" y="124"/>
                  </a:lnTo>
                  <a:lnTo>
                    <a:pt x="439" y="130"/>
                  </a:lnTo>
                  <a:lnTo>
                    <a:pt x="433" y="134"/>
                  </a:lnTo>
                  <a:lnTo>
                    <a:pt x="426" y="130"/>
                  </a:lnTo>
                  <a:lnTo>
                    <a:pt x="427" y="119"/>
                  </a:lnTo>
                  <a:lnTo>
                    <a:pt x="431" y="113"/>
                  </a:lnTo>
                  <a:lnTo>
                    <a:pt x="426" y="108"/>
                  </a:lnTo>
                  <a:lnTo>
                    <a:pt x="420" y="109"/>
                  </a:lnTo>
                  <a:lnTo>
                    <a:pt x="415" y="116"/>
                  </a:lnTo>
                  <a:lnTo>
                    <a:pt x="415" y="130"/>
                  </a:lnTo>
                  <a:lnTo>
                    <a:pt x="416" y="140"/>
                  </a:lnTo>
                  <a:lnTo>
                    <a:pt x="420" y="149"/>
                  </a:lnTo>
                  <a:lnTo>
                    <a:pt x="425" y="167"/>
                  </a:lnTo>
                  <a:lnTo>
                    <a:pt x="420" y="170"/>
                  </a:lnTo>
                  <a:lnTo>
                    <a:pt x="414" y="178"/>
                  </a:lnTo>
                  <a:lnTo>
                    <a:pt x="409" y="181"/>
                  </a:lnTo>
                  <a:lnTo>
                    <a:pt x="411" y="197"/>
                  </a:lnTo>
                  <a:lnTo>
                    <a:pt x="415" y="203"/>
                  </a:lnTo>
                  <a:lnTo>
                    <a:pt x="415" y="209"/>
                  </a:lnTo>
                  <a:lnTo>
                    <a:pt x="410" y="215"/>
                  </a:lnTo>
                  <a:lnTo>
                    <a:pt x="400" y="219"/>
                  </a:lnTo>
                  <a:lnTo>
                    <a:pt x="387" y="224"/>
                  </a:lnTo>
                  <a:lnTo>
                    <a:pt x="385" y="234"/>
                  </a:lnTo>
                  <a:lnTo>
                    <a:pt x="385" y="244"/>
                  </a:lnTo>
                  <a:lnTo>
                    <a:pt x="379" y="249"/>
                  </a:lnTo>
                  <a:lnTo>
                    <a:pt x="375" y="242"/>
                  </a:lnTo>
                  <a:lnTo>
                    <a:pt x="380" y="233"/>
                  </a:lnTo>
                  <a:lnTo>
                    <a:pt x="366" y="229"/>
                  </a:lnTo>
                  <a:lnTo>
                    <a:pt x="356" y="226"/>
                  </a:lnTo>
                  <a:lnTo>
                    <a:pt x="353" y="231"/>
                  </a:lnTo>
                  <a:lnTo>
                    <a:pt x="359" y="240"/>
                  </a:lnTo>
                  <a:lnTo>
                    <a:pt x="357" y="256"/>
                  </a:lnTo>
                  <a:lnTo>
                    <a:pt x="349" y="258"/>
                  </a:lnTo>
                  <a:lnTo>
                    <a:pt x="345" y="254"/>
                  </a:lnTo>
                  <a:lnTo>
                    <a:pt x="336" y="255"/>
                  </a:lnTo>
                  <a:lnTo>
                    <a:pt x="332" y="261"/>
                  </a:lnTo>
                  <a:lnTo>
                    <a:pt x="329" y="279"/>
                  </a:lnTo>
                  <a:lnTo>
                    <a:pt x="323" y="281"/>
                  </a:lnTo>
                  <a:lnTo>
                    <a:pt x="314" y="278"/>
                  </a:lnTo>
                  <a:lnTo>
                    <a:pt x="310" y="272"/>
                  </a:lnTo>
                  <a:lnTo>
                    <a:pt x="300" y="269"/>
                  </a:lnTo>
                  <a:lnTo>
                    <a:pt x="300" y="279"/>
                  </a:lnTo>
                  <a:lnTo>
                    <a:pt x="303" y="284"/>
                  </a:lnTo>
                  <a:lnTo>
                    <a:pt x="307" y="289"/>
                  </a:lnTo>
                  <a:lnTo>
                    <a:pt x="313" y="292"/>
                  </a:lnTo>
                  <a:lnTo>
                    <a:pt x="322" y="291"/>
                  </a:lnTo>
                  <a:lnTo>
                    <a:pt x="332" y="292"/>
                  </a:lnTo>
                  <a:lnTo>
                    <a:pt x="337" y="301"/>
                  </a:lnTo>
                  <a:lnTo>
                    <a:pt x="329" y="310"/>
                  </a:lnTo>
                  <a:lnTo>
                    <a:pt x="319" y="308"/>
                  </a:lnTo>
                  <a:lnTo>
                    <a:pt x="306" y="298"/>
                  </a:lnTo>
                  <a:lnTo>
                    <a:pt x="300" y="297"/>
                  </a:lnTo>
                  <a:lnTo>
                    <a:pt x="293" y="298"/>
                  </a:lnTo>
                  <a:lnTo>
                    <a:pt x="291" y="305"/>
                  </a:lnTo>
                  <a:lnTo>
                    <a:pt x="297" y="320"/>
                  </a:lnTo>
                  <a:lnTo>
                    <a:pt x="301" y="327"/>
                  </a:lnTo>
                  <a:lnTo>
                    <a:pt x="313" y="325"/>
                  </a:lnTo>
                  <a:lnTo>
                    <a:pt x="312" y="337"/>
                  </a:lnTo>
                  <a:lnTo>
                    <a:pt x="309" y="346"/>
                  </a:lnTo>
                  <a:lnTo>
                    <a:pt x="298" y="348"/>
                  </a:lnTo>
                  <a:lnTo>
                    <a:pt x="278" y="352"/>
                  </a:lnTo>
                  <a:lnTo>
                    <a:pt x="281" y="357"/>
                  </a:lnTo>
                  <a:lnTo>
                    <a:pt x="283" y="363"/>
                  </a:lnTo>
                  <a:lnTo>
                    <a:pt x="283" y="371"/>
                  </a:lnTo>
                  <a:lnTo>
                    <a:pt x="273" y="368"/>
                  </a:lnTo>
                  <a:lnTo>
                    <a:pt x="268" y="357"/>
                  </a:lnTo>
                  <a:lnTo>
                    <a:pt x="262" y="360"/>
                  </a:lnTo>
                  <a:lnTo>
                    <a:pt x="256" y="361"/>
                  </a:lnTo>
                  <a:lnTo>
                    <a:pt x="249" y="363"/>
                  </a:lnTo>
                  <a:lnTo>
                    <a:pt x="244" y="370"/>
                  </a:lnTo>
                  <a:lnTo>
                    <a:pt x="248" y="373"/>
                  </a:lnTo>
                  <a:lnTo>
                    <a:pt x="263" y="375"/>
                  </a:lnTo>
                  <a:lnTo>
                    <a:pt x="267" y="381"/>
                  </a:lnTo>
                  <a:lnTo>
                    <a:pt x="266" y="388"/>
                  </a:lnTo>
                  <a:lnTo>
                    <a:pt x="250" y="404"/>
                  </a:lnTo>
                  <a:lnTo>
                    <a:pt x="251" y="412"/>
                  </a:lnTo>
                  <a:lnTo>
                    <a:pt x="265" y="429"/>
                  </a:lnTo>
                  <a:lnTo>
                    <a:pt x="270" y="434"/>
                  </a:lnTo>
                  <a:lnTo>
                    <a:pt x="271" y="440"/>
                  </a:lnTo>
                  <a:lnTo>
                    <a:pt x="265" y="445"/>
                  </a:lnTo>
                  <a:lnTo>
                    <a:pt x="253" y="438"/>
                  </a:lnTo>
                  <a:lnTo>
                    <a:pt x="239" y="439"/>
                  </a:lnTo>
                  <a:lnTo>
                    <a:pt x="232" y="435"/>
                  </a:lnTo>
                  <a:lnTo>
                    <a:pt x="226" y="436"/>
                  </a:lnTo>
                  <a:lnTo>
                    <a:pt x="224" y="442"/>
                  </a:lnTo>
                  <a:lnTo>
                    <a:pt x="225" y="459"/>
                  </a:lnTo>
                  <a:lnTo>
                    <a:pt x="230" y="464"/>
                  </a:lnTo>
                  <a:lnTo>
                    <a:pt x="237" y="464"/>
                  </a:lnTo>
                  <a:lnTo>
                    <a:pt x="244" y="462"/>
                  </a:lnTo>
                  <a:lnTo>
                    <a:pt x="254" y="465"/>
                  </a:lnTo>
                  <a:lnTo>
                    <a:pt x="256" y="472"/>
                  </a:lnTo>
                  <a:lnTo>
                    <a:pt x="255" y="479"/>
                  </a:lnTo>
                  <a:lnTo>
                    <a:pt x="246" y="480"/>
                  </a:lnTo>
                  <a:lnTo>
                    <a:pt x="239" y="481"/>
                  </a:lnTo>
                  <a:lnTo>
                    <a:pt x="235" y="479"/>
                  </a:lnTo>
                  <a:lnTo>
                    <a:pt x="228" y="477"/>
                  </a:lnTo>
                  <a:lnTo>
                    <a:pt x="222" y="470"/>
                  </a:lnTo>
                  <a:lnTo>
                    <a:pt x="217" y="462"/>
                  </a:lnTo>
                  <a:lnTo>
                    <a:pt x="210" y="464"/>
                  </a:lnTo>
                  <a:lnTo>
                    <a:pt x="202" y="462"/>
                  </a:lnTo>
                  <a:lnTo>
                    <a:pt x="196" y="469"/>
                  </a:lnTo>
                  <a:lnTo>
                    <a:pt x="198" y="476"/>
                  </a:lnTo>
                  <a:lnTo>
                    <a:pt x="205" y="480"/>
                  </a:lnTo>
                  <a:lnTo>
                    <a:pt x="218" y="489"/>
                  </a:lnTo>
                  <a:lnTo>
                    <a:pt x="224" y="494"/>
                  </a:lnTo>
                  <a:lnTo>
                    <a:pt x="225" y="499"/>
                  </a:lnTo>
                  <a:lnTo>
                    <a:pt x="222" y="505"/>
                  </a:lnTo>
                  <a:lnTo>
                    <a:pt x="214" y="511"/>
                  </a:lnTo>
                  <a:lnTo>
                    <a:pt x="197" y="513"/>
                  </a:lnTo>
                  <a:lnTo>
                    <a:pt x="191" y="516"/>
                  </a:lnTo>
                  <a:lnTo>
                    <a:pt x="193" y="522"/>
                  </a:lnTo>
                  <a:lnTo>
                    <a:pt x="205" y="533"/>
                  </a:lnTo>
                  <a:lnTo>
                    <a:pt x="205" y="539"/>
                  </a:lnTo>
                  <a:lnTo>
                    <a:pt x="200" y="547"/>
                  </a:lnTo>
                  <a:lnTo>
                    <a:pt x="189" y="557"/>
                  </a:lnTo>
                  <a:lnTo>
                    <a:pt x="191" y="561"/>
                  </a:lnTo>
                  <a:lnTo>
                    <a:pt x="200" y="562"/>
                  </a:lnTo>
                  <a:lnTo>
                    <a:pt x="207" y="559"/>
                  </a:lnTo>
                  <a:lnTo>
                    <a:pt x="207" y="547"/>
                  </a:lnTo>
                  <a:lnTo>
                    <a:pt x="208" y="542"/>
                  </a:lnTo>
                  <a:lnTo>
                    <a:pt x="222" y="544"/>
                  </a:lnTo>
                  <a:lnTo>
                    <a:pt x="225" y="550"/>
                  </a:lnTo>
                  <a:lnTo>
                    <a:pt x="225" y="558"/>
                  </a:lnTo>
                  <a:lnTo>
                    <a:pt x="222" y="564"/>
                  </a:lnTo>
                  <a:lnTo>
                    <a:pt x="216" y="567"/>
                  </a:lnTo>
                  <a:lnTo>
                    <a:pt x="204" y="569"/>
                  </a:lnTo>
                  <a:lnTo>
                    <a:pt x="198" y="570"/>
                  </a:lnTo>
                  <a:lnTo>
                    <a:pt x="195" y="575"/>
                  </a:lnTo>
                  <a:lnTo>
                    <a:pt x="205" y="581"/>
                  </a:lnTo>
                  <a:lnTo>
                    <a:pt x="210" y="585"/>
                  </a:lnTo>
                  <a:lnTo>
                    <a:pt x="226" y="578"/>
                  </a:lnTo>
                  <a:lnTo>
                    <a:pt x="230" y="573"/>
                  </a:lnTo>
                  <a:lnTo>
                    <a:pt x="230" y="565"/>
                  </a:lnTo>
                  <a:lnTo>
                    <a:pt x="232" y="560"/>
                  </a:lnTo>
                  <a:lnTo>
                    <a:pt x="238" y="557"/>
                  </a:lnTo>
                  <a:lnTo>
                    <a:pt x="242" y="568"/>
                  </a:lnTo>
                  <a:lnTo>
                    <a:pt x="239" y="573"/>
                  </a:lnTo>
                  <a:lnTo>
                    <a:pt x="232" y="579"/>
                  </a:lnTo>
                  <a:lnTo>
                    <a:pt x="221" y="590"/>
                  </a:lnTo>
                  <a:lnTo>
                    <a:pt x="213" y="598"/>
                  </a:lnTo>
                  <a:lnTo>
                    <a:pt x="213" y="613"/>
                  </a:lnTo>
                  <a:lnTo>
                    <a:pt x="217" y="625"/>
                  </a:lnTo>
                  <a:lnTo>
                    <a:pt x="226" y="636"/>
                  </a:lnTo>
                  <a:lnTo>
                    <a:pt x="228" y="628"/>
                  </a:lnTo>
                  <a:lnTo>
                    <a:pt x="237" y="620"/>
                  </a:lnTo>
                  <a:lnTo>
                    <a:pt x="242" y="629"/>
                  </a:lnTo>
                  <a:lnTo>
                    <a:pt x="238" y="638"/>
                  </a:lnTo>
                  <a:lnTo>
                    <a:pt x="232" y="642"/>
                  </a:lnTo>
                  <a:lnTo>
                    <a:pt x="227" y="645"/>
                  </a:lnTo>
                  <a:lnTo>
                    <a:pt x="227" y="663"/>
                  </a:lnTo>
                  <a:lnTo>
                    <a:pt x="226" y="674"/>
                  </a:lnTo>
                  <a:lnTo>
                    <a:pt x="222" y="679"/>
                  </a:lnTo>
                  <a:lnTo>
                    <a:pt x="215" y="681"/>
                  </a:lnTo>
                  <a:lnTo>
                    <a:pt x="207" y="676"/>
                  </a:lnTo>
                  <a:lnTo>
                    <a:pt x="198" y="671"/>
                  </a:lnTo>
                  <a:lnTo>
                    <a:pt x="191" y="677"/>
                  </a:lnTo>
                  <a:lnTo>
                    <a:pt x="191" y="684"/>
                  </a:lnTo>
                  <a:lnTo>
                    <a:pt x="197" y="693"/>
                  </a:lnTo>
                  <a:lnTo>
                    <a:pt x="211" y="700"/>
                  </a:lnTo>
                  <a:lnTo>
                    <a:pt x="213" y="705"/>
                  </a:lnTo>
                  <a:lnTo>
                    <a:pt x="211" y="713"/>
                  </a:lnTo>
                  <a:lnTo>
                    <a:pt x="201" y="716"/>
                  </a:lnTo>
                  <a:lnTo>
                    <a:pt x="200" y="723"/>
                  </a:lnTo>
                  <a:lnTo>
                    <a:pt x="192" y="732"/>
                  </a:lnTo>
                  <a:lnTo>
                    <a:pt x="186" y="737"/>
                  </a:lnTo>
                  <a:lnTo>
                    <a:pt x="184" y="744"/>
                  </a:lnTo>
                  <a:lnTo>
                    <a:pt x="181" y="753"/>
                  </a:lnTo>
                  <a:lnTo>
                    <a:pt x="186" y="761"/>
                  </a:lnTo>
                  <a:lnTo>
                    <a:pt x="195" y="762"/>
                  </a:lnTo>
                  <a:lnTo>
                    <a:pt x="204" y="757"/>
                  </a:lnTo>
                  <a:lnTo>
                    <a:pt x="205" y="742"/>
                  </a:lnTo>
                  <a:lnTo>
                    <a:pt x="205" y="735"/>
                  </a:lnTo>
                  <a:lnTo>
                    <a:pt x="213" y="730"/>
                  </a:lnTo>
                  <a:lnTo>
                    <a:pt x="219" y="732"/>
                  </a:lnTo>
                  <a:lnTo>
                    <a:pt x="222" y="749"/>
                  </a:lnTo>
                  <a:lnTo>
                    <a:pt x="224" y="753"/>
                  </a:lnTo>
                  <a:lnTo>
                    <a:pt x="222" y="769"/>
                  </a:lnTo>
                  <a:lnTo>
                    <a:pt x="217" y="779"/>
                  </a:lnTo>
                  <a:lnTo>
                    <a:pt x="203" y="782"/>
                  </a:lnTo>
                  <a:lnTo>
                    <a:pt x="195" y="797"/>
                  </a:lnTo>
                  <a:lnTo>
                    <a:pt x="195" y="806"/>
                  </a:lnTo>
                  <a:lnTo>
                    <a:pt x="192" y="813"/>
                  </a:lnTo>
                  <a:lnTo>
                    <a:pt x="195" y="821"/>
                  </a:lnTo>
                  <a:lnTo>
                    <a:pt x="215" y="824"/>
                  </a:lnTo>
                  <a:lnTo>
                    <a:pt x="225" y="828"/>
                  </a:lnTo>
                  <a:lnTo>
                    <a:pt x="225" y="834"/>
                  </a:lnTo>
                  <a:lnTo>
                    <a:pt x="219" y="839"/>
                  </a:lnTo>
                  <a:lnTo>
                    <a:pt x="200" y="850"/>
                  </a:lnTo>
                  <a:lnTo>
                    <a:pt x="193" y="856"/>
                  </a:lnTo>
                  <a:lnTo>
                    <a:pt x="192" y="867"/>
                  </a:lnTo>
                  <a:lnTo>
                    <a:pt x="193" y="874"/>
                  </a:lnTo>
                  <a:lnTo>
                    <a:pt x="200" y="879"/>
                  </a:lnTo>
                  <a:lnTo>
                    <a:pt x="212" y="875"/>
                  </a:lnTo>
                  <a:lnTo>
                    <a:pt x="222" y="872"/>
                  </a:lnTo>
                  <a:lnTo>
                    <a:pt x="225" y="864"/>
                  </a:lnTo>
                  <a:lnTo>
                    <a:pt x="229" y="860"/>
                  </a:lnTo>
                  <a:lnTo>
                    <a:pt x="235" y="862"/>
                  </a:lnTo>
                  <a:lnTo>
                    <a:pt x="237" y="873"/>
                  </a:lnTo>
                  <a:lnTo>
                    <a:pt x="232" y="878"/>
                  </a:lnTo>
                  <a:lnTo>
                    <a:pt x="223" y="884"/>
                  </a:lnTo>
                  <a:lnTo>
                    <a:pt x="214" y="887"/>
                  </a:lnTo>
                  <a:lnTo>
                    <a:pt x="222" y="902"/>
                  </a:lnTo>
                  <a:lnTo>
                    <a:pt x="235" y="909"/>
                  </a:lnTo>
                  <a:lnTo>
                    <a:pt x="236" y="917"/>
                  </a:lnTo>
                  <a:lnTo>
                    <a:pt x="232" y="919"/>
                  </a:lnTo>
                  <a:lnTo>
                    <a:pt x="222" y="915"/>
                  </a:lnTo>
                  <a:lnTo>
                    <a:pt x="216" y="904"/>
                  </a:lnTo>
                  <a:lnTo>
                    <a:pt x="212" y="894"/>
                  </a:lnTo>
                  <a:lnTo>
                    <a:pt x="206" y="890"/>
                  </a:lnTo>
                  <a:lnTo>
                    <a:pt x="205" y="901"/>
                  </a:lnTo>
                  <a:lnTo>
                    <a:pt x="200" y="910"/>
                  </a:lnTo>
                  <a:lnTo>
                    <a:pt x="199" y="916"/>
                  </a:lnTo>
                  <a:lnTo>
                    <a:pt x="205" y="928"/>
                  </a:lnTo>
                  <a:lnTo>
                    <a:pt x="223" y="938"/>
                  </a:lnTo>
                  <a:lnTo>
                    <a:pt x="235" y="933"/>
                  </a:lnTo>
                  <a:lnTo>
                    <a:pt x="244" y="940"/>
                  </a:lnTo>
                  <a:lnTo>
                    <a:pt x="240" y="947"/>
                  </a:lnTo>
                  <a:lnTo>
                    <a:pt x="235" y="952"/>
                  </a:lnTo>
                  <a:lnTo>
                    <a:pt x="227" y="963"/>
                  </a:lnTo>
                  <a:lnTo>
                    <a:pt x="239" y="972"/>
                  </a:lnTo>
                  <a:lnTo>
                    <a:pt x="259" y="975"/>
                  </a:lnTo>
                  <a:lnTo>
                    <a:pt x="261" y="970"/>
                  </a:lnTo>
                  <a:lnTo>
                    <a:pt x="268" y="962"/>
                  </a:lnTo>
                  <a:lnTo>
                    <a:pt x="269" y="969"/>
                  </a:lnTo>
                  <a:lnTo>
                    <a:pt x="265" y="973"/>
                  </a:lnTo>
                  <a:lnTo>
                    <a:pt x="261" y="979"/>
                  </a:lnTo>
                  <a:lnTo>
                    <a:pt x="257" y="987"/>
                  </a:lnTo>
                  <a:lnTo>
                    <a:pt x="249" y="994"/>
                  </a:lnTo>
                  <a:lnTo>
                    <a:pt x="242" y="990"/>
                  </a:lnTo>
                  <a:lnTo>
                    <a:pt x="236" y="989"/>
                  </a:lnTo>
                  <a:lnTo>
                    <a:pt x="237" y="1002"/>
                  </a:lnTo>
                  <a:lnTo>
                    <a:pt x="235" y="1009"/>
                  </a:lnTo>
                  <a:lnTo>
                    <a:pt x="234" y="1021"/>
                  </a:lnTo>
                  <a:lnTo>
                    <a:pt x="229" y="1028"/>
                  </a:lnTo>
                  <a:lnTo>
                    <a:pt x="226" y="1020"/>
                  </a:lnTo>
                  <a:lnTo>
                    <a:pt x="227" y="1015"/>
                  </a:lnTo>
                  <a:lnTo>
                    <a:pt x="218" y="1008"/>
                  </a:lnTo>
                  <a:lnTo>
                    <a:pt x="213" y="1012"/>
                  </a:lnTo>
                  <a:lnTo>
                    <a:pt x="210" y="1017"/>
                  </a:lnTo>
                  <a:lnTo>
                    <a:pt x="203" y="1013"/>
                  </a:lnTo>
                  <a:lnTo>
                    <a:pt x="195" y="1020"/>
                  </a:lnTo>
                  <a:lnTo>
                    <a:pt x="181" y="1020"/>
                  </a:lnTo>
                  <a:lnTo>
                    <a:pt x="174" y="1029"/>
                  </a:lnTo>
                  <a:lnTo>
                    <a:pt x="171" y="1039"/>
                  </a:lnTo>
                  <a:lnTo>
                    <a:pt x="174" y="1047"/>
                  </a:lnTo>
                  <a:lnTo>
                    <a:pt x="193" y="1052"/>
                  </a:lnTo>
                  <a:lnTo>
                    <a:pt x="198" y="1046"/>
                  </a:lnTo>
                  <a:lnTo>
                    <a:pt x="208" y="1050"/>
                  </a:lnTo>
                  <a:lnTo>
                    <a:pt x="209" y="1040"/>
                  </a:lnTo>
                  <a:lnTo>
                    <a:pt x="209" y="1035"/>
                  </a:lnTo>
                  <a:lnTo>
                    <a:pt x="224" y="1038"/>
                  </a:lnTo>
                  <a:lnTo>
                    <a:pt x="224" y="1047"/>
                  </a:lnTo>
                  <a:lnTo>
                    <a:pt x="220" y="1052"/>
                  </a:lnTo>
                  <a:lnTo>
                    <a:pt x="210" y="1060"/>
                  </a:lnTo>
                  <a:lnTo>
                    <a:pt x="198" y="1063"/>
                  </a:lnTo>
                  <a:lnTo>
                    <a:pt x="198" y="1074"/>
                  </a:lnTo>
                  <a:lnTo>
                    <a:pt x="194" y="1077"/>
                  </a:lnTo>
                  <a:lnTo>
                    <a:pt x="188" y="1074"/>
                  </a:lnTo>
                  <a:lnTo>
                    <a:pt x="184" y="1067"/>
                  </a:lnTo>
                  <a:lnTo>
                    <a:pt x="179" y="1067"/>
                  </a:lnTo>
                  <a:lnTo>
                    <a:pt x="173" y="1073"/>
                  </a:lnTo>
                  <a:lnTo>
                    <a:pt x="198" y="1087"/>
                  </a:lnTo>
                  <a:lnTo>
                    <a:pt x="193" y="1096"/>
                  </a:lnTo>
                  <a:lnTo>
                    <a:pt x="188" y="1101"/>
                  </a:lnTo>
                  <a:lnTo>
                    <a:pt x="174" y="1101"/>
                  </a:lnTo>
                  <a:lnTo>
                    <a:pt x="166" y="1107"/>
                  </a:lnTo>
                  <a:lnTo>
                    <a:pt x="162" y="1118"/>
                  </a:lnTo>
                  <a:lnTo>
                    <a:pt x="163" y="1124"/>
                  </a:lnTo>
                  <a:lnTo>
                    <a:pt x="148" y="1142"/>
                  </a:lnTo>
                  <a:lnTo>
                    <a:pt x="137" y="1145"/>
                  </a:lnTo>
                  <a:lnTo>
                    <a:pt x="138" y="1150"/>
                  </a:lnTo>
                  <a:lnTo>
                    <a:pt x="144" y="1160"/>
                  </a:lnTo>
                  <a:lnTo>
                    <a:pt x="139" y="1162"/>
                  </a:lnTo>
                  <a:lnTo>
                    <a:pt x="132" y="1160"/>
                  </a:lnTo>
                  <a:lnTo>
                    <a:pt x="128" y="1145"/>
                  </a:lnTo>
                  <a:lnTo>
                    <a:pt x="115" y="1150"/>
                  </a:lnTo>
                  <a:lnTo>
                    <a:pt x="110" y="1159"/>
                  </a:lnTo>
                  <a:lnTo>
                    <a:pt x="105" y="1172"/>
                  </a:lnTo>
                  <a:lnTo>
                    <a:pt x="105" y="1179"/>
                  </a:lnTo>
                  <a:lnTo>
                    <a:pt x="112" y="1179"/>
                  </a:lnTo>
                  <a:lnTo>
                    <a:pt x="121" y="1179"/>
                  </a:lnTo>
                  <a:lnTo>
                    <a:pt x="133" y="1179"/>
                  </a:lnTo>
                  <a:lnTo>
                    <a:pt x="130" y="1187"/>
                  </a:lnTo>
                  <a:lnTo>
                    <a:pt x="104" y="1184"/>
                  </a:lnTo>
                  <a:lnTo>
                    <a:pt x="93" y="1199"/>
                  </a:lnTo>
                  <a:lnTo>
                    <a:pt x="92" y="1220"/>
                  </a:lnTo>
                  <a:lnTo>
                    <a:pt x="88" y="1226"/>
                  </a:lnTo>
                  <a:lnTo>
                    <a:pt x="80" y="1234"/>
                  </a:lnTo>
                  <a:lnTo>
                    <a:pt x="65" y="1227"/>
                  </a:lnTo>
                  <a:lnTo>
                    <a:pt x="61" y="1220"/>
                  </a:lnTo>
                  <a:lnTo>
                    <a:pt x="54" y="1221"/>
                  </a:lnTo>
                  <a:lnTo>
                    <a:pt x="52" y="1224"/>
                  </a:lnTo>
                  <a:lnTo>
                    <a:pt x="54" y="1232"/>
                  </a:lnTo>
                  <a:lnTo>
                    <a:pt x="57" y="1239"/>
                  </a:lnTo>
                  <a:lnTo>
                    <a:pt x="66" y="1241"/>
                  </a:lnTo>
                  <a:lnTo>
                    <a:pt x="84" y="1241"/>
                  </a:lnTo>
                  <a:lnTo>
                    <a:pt x="84" y="1248"/>
                  </a:lnTo>
                  <a:lnTo>
                    <a:pt x="76" y="1258"/>
                  </a:lnTo>
                  <a:lnTo>
                    <a:pt x="49" y="1266"/>
                  </a:lnTo>
                  <a:lnTo>
                    <a:pt x="48" y="1280"/>
                  </a:lnTo>
                  <a:lnTo>
                    <a:pt x="51" y="1297"/>
                  </a:lnTo>
                  <a:lnTo>
                    <a:pt x="59" y="1306"/>
                  </a:lnTo>
                  <a:lnTo>
                    <a:pt x="59" y="1313"/>
                  </a:lnTo>
                  <a:lnTo>
                    <a:pt x="52" y="1322"/>
                  </a:lnTo>
                  <a:lnTo>
                    <a:pt x="46" y="1319"/>
                  </a:lnTo>
                  <a:lnTo>
                    <a:pt x="43" y="1312"/>
                  </a:lnTo>
                  <a:lnTo>
                    <a:pt x="39" y="1300"/>
                  </a:lnTo>
                  <a:lnTo>
                    <a:pt x="33" y="1298"/>
                  </a:lnTo>
                  <a:lnTo>
                    <a:pt x="27" y="1305"/>
                  </a:lnTo>
                  <a:lnTo>
                    <a:pt x="28" y="1316"/>
                  </a:lnTo>
                  <a:lnTo>
                    <a:pt x="34" y="1315"/>
                  </a:lnTo>
                  <a:lnTo>
                    <a:pt x="36" y="1329"/>
                  </a:lnTo>
                  <a:lnTo>
                    <a:pt x="42" y="1336"/>
                  </a:lnTo>
                  <a:lnTo>
                    <a:pt x="45" y="1345"/>
                  </a:lnTo>
                  <a:lnTo>
                    <a:pt x="42" y="1353"/>
                  </a:lnTo>
                  <a:lnTo>
                    <a:pt x="34" y="1358"/>
                  </a:lnTo>
                  <a:lnTo>
                    <a:pt x="10" y="1355"/>
                  </a:lnTo>
                  <a:lnTo>
                    <a:pt x="3" y="1356"/>
                  </a:lnTo>
                  <a:lnTo>
                    <a:pt x="0" y="1362"/>
                  </a:lnTo>
                  <a:lnTo>
                    <a:pt x="14" y="1378"/>
                  </a:lnTo>
                  <a:lnTo>
                    <a:pt x="12" y="1394"/>
                  </a:lnTo>
                  <a:lnTo>
                    <a:pt x="3" y="1404"/>
                  </a:lnTo>
                  <a:lnTo>
                    <a:pt x="8" y="1416"/>
                  </a:lnTo>
                  <a:lnTo>
                    <a:pt x="22" y="1431"/>
                  </a:lnTo>
                  <a:lnTo>
                    <a:pt x="22" y="1438"/>
                  </a:lnTo>
                  <a:lnTo>
                    <a:pt x="13" y="1446"/>
                  </a:lnTo>
                  <a:lnTo>
                    <a:pt x="1" y="1451"/>
                  </a:lnTo>
                  <a:lnTo>
                    <a:pt x="69" y="1458"/>
                  </a:lnTo>
                  <a:lnTo>
                    <a:pt x="511" y="1489"/>
                  </a:lnTo>
                  <a:lnTo>
                    <a:pt x="594" y="1494"/>
                  </a:lnTo>
                  <a:lnTo>
                    <a:pt x="594" y="1503"/>
                  </a:lnTo>
                  <a:lnTo>
                    <a:pt x="591" y="1509"/>
                  </a:lnTo>
                  <a:lnTo>
                    <a:pt x="588" y="1516"/>
                  </a:lnTo>
                  <a:lnTo>
                    <a:pt x="586" y="1525"/>
                  </a:lnTo>
                  <a:lnTo>
                    <a:pt x="584" y="1531"/>
                  </a:lnTo>
                  <a:lnTo>
                    <a:pt x="581" y="1536"/>
                  </a:lnTo>
                  <a:lnTo>
                    <a:pt x="574" y="1548"/>
                  </a:lnTo>
                  <a:lnTo>
                    <a:pt x="575" y="1555"/>
                  </a:lnTo>
                  <a:lnTo>
                    <a:pt x="576" y="1560"/>
                  </a:lnTo>
                  <a:lnTo>
                    <a:pt x="570" y="1565"/>
                  </a:lnTo>
                  <a:lnTo>
                    <a:pt x="560" y="1581"/>
                  </a:lnTo>
                  <a:lnTo>
                    <a:pt x="563" y="1588"/>
                  </a:lnTo>
                  <a:lnTo>
                    <a:pt x="558" y="1589"/>
                  </a:lnTo>
                  <a:lnTo>
                    <a:pt x="558" y="1597"/>
                  </a:lnTo>
                  <a:lnTo>
                    <a:pt x="557" y="1605"/>
                  </a:lnTo>
                  <a:lnTo>
                    <a:pt x="556" y="1614"/>
                  </a:lnTo>
                  <a:lnTo>
                    <a:pt x="558" y="1619"/>
                  </a:lnTo>
                  <a:lnTo>
                    <a:pt x="562" y="1625"/>
                  </a:lnTo>
                  <a:lnTo>
                    <a:pt x="559" y="1632"/>
                  </a:lnTo>
                  <a:lnTo>
                    <a:pt x="561" y="1639"/>
                  </a:lnTo>
                  <a:lnTo>
                    <a:pt x="563" y="1644"/>
                  </a:lnTo>
                  <a:lnTo>
                    <a:pt x="564" y="1651"/>
                  </a:lnTo>
                  <a:lnTo>
                    <a:pt x="571" y="1653"/>
                  </a:lnTo>
                  <a:lnTo>
                    <a:pt x="565" y="1655"/>
                  </a:lnTo>
                  <a:lnTo>
                    <a:pt x="572" y="1663"/>
                  </a:lnTo>
                  <a:lnTo>
                    <a:pt x="581" y="1668"/>
                  </a:lnTo>
                  <a:lnTo>
                    <a:pt x="586" y="1681"/>
                  </a:lnTo>
                  <a:lnTo>
                    <a:pt x="591" y="1687"/>
                  </a:lnTo>
                  <a:lnTo>
                    <a:pt x="594" y="1691"/>
                  </a:lnTo>
                  <a:lnTo>
                    <a:pt x="598" y="1695"/>
                  </a:lnTo>
                  <a:lnTo>
                    <a:pt x="601" y="1709"/>
                  </a:lnTo>
                  <a:lnTo>
                    <a:pt x="599" y="1714"/>
                  </a:lnTo>
                  <a:lnTo>
                    <a:pt x="604" y="1724"/>
                  </a:lnTo>
                  <a:lnTo>
                    <a:pt x="608" y="1732"/>
                  </a:lnTo>
                  <a:lnTo>
                    <a:pt x="614" y="1738"/>
                  </a:lnTo>
                  <a:lnTo>
                    <a:pt x="615" y="1749"/>
                  </a:lnTo>
                  <a:lnTo>
                    <a:pt x="609" y="1757"/>
                  </a:lnTo>
                  <a:lnTo>
                    <a:pt x="613" y="1764"/>
                  </a:lnTo>
                  <a:lnTo>
                    <a:pt x="613" y="1770"/>
                  </a:lnTo>
                  <a:lnTo>
                    <a:pt x="618" y="1775"/>
                  </a:lnTo>
                  <a:lnTo>
                    <a:pt x="618" y="1782"/>
                  </a:lnTo>
                  <a:lnTo>
                    <a:pt x="621" y="1787"/>
                  </a:lnTo>
                  <a:lnTo>
                    <a:pt x="629" y="1797"/>
                  </a:lnTo>
                  <a:lnTo>
                    <a:pt x="638" y="1794"/>
                  </a:lnTo>
                  <a:lnTo>
                    <a:pt x="645" y="1799"/>
                  </a:lnTo>
                  <a:lnTo>
                    <a:pt x="664" y="1797"/>
                  </a:lnTo>
                  <a:lnTo>
                    <a:pt x="663" y="1801"/>
                  </a:lnTo>
                  <a:lnTo>
                    <a:pt x="663" y="1801"/>
                  </a:lnTo>
                  <a:lnTo>
                    <a:pt x="663" y="1801"/>
                  </a:lnTo>
                  <a:close/>
                  <a:moveTo>
                    <a:pt x="782" y="1797"/>
                  </a:moveTo>
                  <a:lnTo>
                    <a:pt x="790" y="1789"/>
                  </a:lnTo>
                  <a:lnTo>
                    <a:pt x="791" y="1782"/>
                  </a:lnTo>
                  <a:lnTo>
                    <a:pt x="784" y="1790"/>
                  </a:lnTo>
                  <a:lnTo>
                    <a:pt x="779" y="1787"/>
                  </a:lnTo>
                  <a:lnTo>
                    <a:pt x="767" y="1787"/>
                  </a:lnTo>
                  <a:lnTo>
                    <a:pt x="781" y="1794"/>
                  </a:lnTo>
                  <a:lnTo>
                    <a:pt x="782" y="1797"/>
                  </a:lnTo>
                  <a:lnTo>
                    <a:pt x="782" y="1797"/>
                  </a:lnTo>
                  <a:lnTo>
                    <a:pt x="782" y="1797"/>
                  </a:lnTo>
                  <a:close/>
                  <a:moveTo>
                    <a:pt x="825" y="1800"/>
                  </a:moveTo>
                  <a:lnTo>
                    <a:pt x="832" y="1794"/>
                  </a:lnTo>
                  <a:lnTo>
                    <a:pt x="826" y="1797"/>
                  </a:lnTo>
                  <a:lnTo>
                    <a:pt x="817" y="1797"/>
                  </a:lnTo>
                  <a:lnTo>
                    <a:pt x="825" y="1800"/>
                  </a:lnTo>
                  <a:lnTo>
                    <a:pt x="825" y="1800"/>
                  </a:lnTo>
                  <a:lnTo>
                    <a:pt x="825" y="1800"/>
                  </a:lnTo>
                  <a:close/>
                  <a:moveTo>
                    <a:pt x="837" y="1795"/>
                  </a:moveTo>
                  <a:lnTo>
                    <a:pt x="854" y="1785"/>
                  </a:lnTo>
                  <a:lnTo>
                    <a:pt x="845" y="1790"/>
                  </a:lnTo>
                  <a:lnTo>
                    <a:pt x="837" y="1795"/>
                  </a:lnTo>
                  <a:lnTo>
                    <a:pt x="837" y="1795"/>
                  </a:lnTo>
                  <a:lnTo>
                    <a:pt x="837" y="1795"/>
                  </a:lnTo>
                  <a:close/>
                  <a:moveTo>
                    <a:pt x="937" y="1800"/>
                  </a:moveTo>
                  <a:lnTo>
                    <a:pt x="940" y="1799"/>
                  </a:lnTo>
                  <a:lnTo>
                    <a:pt x="948" y="1800"/>
                  </a:lnTo>
                  <a:lnTo>
                    <a:pt x="941" y="1797"/>
                  </a:lnTo>
                  <a:lnTo>
                    <a:pt x="903" y="1787"/>
                  </a:lnTo>
                  <a:lnTo>
                    <a:pt x="886" y="1789"/>
                  </a:lnTo>
                  <a:lnTo>
                    <a:pt x="895" y="1791"/>
                  </a:lnTo>
                  <a:lnTo>
                    <a:pt x="903" y="1790"/>
                  </a:lnTo>
                  <a:lnTo>
                    <a:pt x="913" y="1794"/>
                  </a:lnTo>
                  <a:lnTo>
                    <a:pt x="937" y="1800"/>
                  </a:lnTo>
                  <a:lnTo>
                    <a:pt x="937" y="1800"/>
                  </a:lnTo>
                  <a:lnTo>
                    <a:pt x="937" y="180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13">
              <a:extLst>
                <a:ext uri="{FF2B5EF4-FFF2-40B4-BE49-F238E27FC236}">
                  <a16:creationId xmlns:a16="http://schemas.microsoft.com/office/drawing/2014/main" id="{1035E851-B150-8955-008F-21E02E98E37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9927359" y="-1537228"/>
              <a:ext cx="1898650" cy="2139950"/>
            </a:xfrm>
            <a:custGeom>
              <a:avLst/>
              <a:gdLst>
                <a:gd name="T0" fmla="*/ 555 w 1196"/>
                <a:gd name="T1" fmla="*/ 117 h 1348"/>
                <a:gd name="T2" fmla="*/ 554 w 1196"/>
                <a:gd name="T3" fmla="*/ 132 h 1348"/>
                <a:gd name="T4" fmla="*/ 547 w 1196"/>
                <a:gd name="T5" fmla="*/ 147 h 1348"/>
                <a:gd name="T6" fmla="*/ 578 w 1196"/>
                <a:gd name="T7" fmla="*/ 148 h 1348"/>
                <a:gd name="T8" fmla="*/ 648 w 1196"/>
                <a:gd name="T9" fmla="*/ 1348 h 1348"/>
                <a:gd name="T10" fmla="*/ 715 w 1196"/>
                <a:gd name="T11" fmla="*/ 1301 h 1348"/>
                <a:gd name="T12" fmla="*/ 753 w 1196"/>
                <a:gd name="T13" fmla="*/ 1269 h 1348"/>
                <a:gd name="T14" fmla="*/ 738 w 1196"/>
                <a:gd name="T15" fmla="*/ 1203 h 1348"/>
                <a:gd name="T16" fmla="*/ 768 w 1196"/>
                <a:gd name="T17" fmla="*/ 1147 h 1348"/>
                <a:gd name="T18" fmla="*/ 801 w 1196"/>
                <a:gd name="T19" fmla="*/ 1119 h 1348"/>
                <a:gd name="T20" fmla="*/ 831 w 1196"/>
                <a:gd name="T21" fmla="*/ 1168 h 1348"/>
                <a:gd name="T22" fmla="*/ 866 w 1196"/>
                <a:gd name="T23" fmla="*/ 1147 h 1348"/>
                <a:gd name="T24" fmla="*/ 851 w 1196"/>
                <a:gd name="T25" fmla="*/ 1100 h 1348"/>
                <a:gd name="T26" fmla="*/ 864 w 1196"/>
                <a:gd name="T27" fmla="*/ 1055 h 1348"/>
                <a:gd name="T28" fmla="*/ 887 w 1196"/>
                <a:gd name="T29" fmla="*/ 1019 h 1348"/>
                <a:gd name="T30" fmla="*/ 946 w 1196"/>
                <a:gd name="T31" fmla="*/ 967 h 1348"/>
                <a:gd name="T32" fmla="*/ 999 w 1196"/>
                <a:gd name="T33" fmla="*/ 975 h 1348"/>
                <a:gd name="T34" fmla="*/ 1049 w 1196"/>
                <a:gd name="T35" fmla="*/ 932 h 1348"/>
                <a:gd name="T36" fmla="*/ 1120 w 1196"/>
                <a:gd name="T37" fmla="*/ 848 h 1348"/>
                <a:gd name="T38" fmla="*/ 1120 w 1196"/>
                <a:gd name="T39" fmla="*/ 800 h 1348"/>
                <a:gd name="T40" fmla="*/ 1137 w 1196"/>
                <a:gd name="T41" fmla="*/ 759 h 1348"/>
                <a:gd name="T42" fmla="*/ 1145 w 1196"/>
                <a:gd name="T43" fmla="*/ 715 h 1348"/>
                <a:gd name="T44" fmla="*/ 1162 w 1196"/>
                <a:gd name="T45" fmla="*/ 664 h 1348"/>
                <a:gd name="T46" fmla="*/ 1175 w 1196"/>
                <a:gd name="T47" fmla="*/ 608 h 1348"/>
                <a:gd name="T48" fmla="*/ 1175 w 1196"/>
                <a:gd name="T49" fmla="*/ 554 h 1348"/>
                <a:gd name="T50" fmla="*/ 1169 w 1196"/>
                <a:gd name="T51" fmla="*/ 506 h 1348"/>
                <a:gd name="T52" fmla="*/ 1189 w 1196"/>
                <a:gd name="T53" fmla="*/ 281 h 1348"/>
                <a:gd name="T54" fmla="*/ 1181 w 1196"/>
                <a:gd name="T55" fmla="*/ 118 h 1348"/>
                <a:gd name="T56" fmla="*/ 1076 w 1196"/>
                <a:gd name="T57" fmla="*/ 42 h 1348"/>
                <a:gd name="T58" fmla="*/ 934 w 1196"/>
                <a:gd name="T59" fmla="*/ 115 h 1348"/>
                <a:gd name="T60" fmla="*/ 849 w 1196"/>
                <a:gd name="T61" fmla="*/ 192 h 1348"/>
                <a:gd name="T62" fmla="*/ 769 w 1196"/>
                <a:gd name="T63" fmla="*/ 185 h 1348"/>
                <a:gd name="T64" fmla="*/ 662 w 1196"/>
                <a:gd name="T65" fmla="*/ 229 h 1348"/>
                <a:gd name="T66" fmla="*/ 571 w 1196"/>
                <a:gd name="T67" fmla="*/ 213 h 1348"/>
                <a:gd name="T68" fmla="*/ 525 w 1196"/>
                <a:gd name="T69" fmla="*/ 223 h 1348"/>
                <a:gd name="T70" fmla="*/ 495 w 1196"/>
                <a:gd name="T71" fmla="*/ 212 h 1348"/>
                <a:gd name="T72" fmla="*/ 547 w 1196"/>
                <a:gd name="T73" fmla="*/ 196 h 1348"/>
                <a:gd name="T74" fmla="*/ 577 w 1196"/>
                <a:gd name="T75" fmla="*/ 176 h 1348"/>
                <a:gd name="T76" fmla="*/ 540 w 1196"/>
                <a:gd name="T77" fmla="*/ 183 h 1348"/>
                <a:gd name="T78" fmla="*/ 481 w 1196"/>
                <a:gd name="T79" fmla="*/ 157 h 1348"/>
                <a:gd name="T80" fmla="*/ 383 w 1196"/>
                <a:gd name="T81" fmla="*/ 124 h 1348"/>
                <a:gd name="T82" fmla="*/ 373 w 1196"/>
                <a:gd name="T83" fmla="*/ 109 h 1348"/>
                <a:gd name="T84" fmla="*/ 5 w 1196"/>
                <a:gd name="T85" fmla="*/ 466 h 1348"/>
                <a:gd name="T86" fmla="*/ 0 w 1196"/>
                <a:gd name="T87" fmla="*/ 1089 h 1348"/>
                <a:gd name="T88" fmla="*/ 35 w 1196"/>
                <a:gd name="T89" fmla="*/ 1092 h 1348"/>
                <a:gd name="T90" fmla="*/ 93 w 1196"/>
                <a:gd name="T91" fmla="*/ 1086 h 1348"/>
                <a:gd name="T92" fmla="*/ 126 w 1196"/>
                <a:gd name="T93" fmla="*/ 1115 h 1348"/>
                <a:gd name="T94" fmla="*/ 167 w 1196"/>
                <a:gd name="T95" fmla="*/ 1200 h 1348"/>
                <a:gd name="T96" fmla="*/ 254 w 1196"/>
                <a:gd name="T97" fmla="*/ 1217 h 1348"/>
                <a:gd name="T98" fmla="*/ 301 w 1196"/>
                <a:gd name="T99" fmla="*/ 1262 h 1348"/>
                <a:gd name="T100" fmla="*/ 339 w 1196"/>
                <a:gd name="T101" fmla="*/ 1248 h 1348"/>
                <a:gd name="T102" fmla="*/ 421 w 1196"/>
                <a:gd name="T103" fmla="*/ 1262 h 1348"/>
                <a:gd name="T104" fmla="*/ 452 w 1196"/>
                <a:gd name="T105" fmla="*/ 1268 h 1348"/>
                <a:gd name="T106" fmla="*/ 498 w 1196"/>
                <a:gd name="T107" fmla="*/ 1243 h 1348"/>
                <a:gd name="T108" fmla="*/ 545 w 1196"/>
                <a:gd name="T109" fmla="*/ 1218 h 1348"/>
                <a:gd name="T110" fmla="*/ 557 w 1196"/>
                <a:gd name="T111" fmla="*/ 1269 h 1348"/>
                <a:gd name="T112" fmla="*/ 616 w 1196"/>
                <a:gd name="T113" fmla="*/ 1315 h 1348"/>
                <a:gd name="T114" fmla="*/ 648 w 1196"/>
                <a:gd name="T115" fmla="*/ 1348 h 1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96" h="1348">
                  <a:moveTo>
                    <a:pt x="547" y="147"/>
                  </a:moveTo>
                  <a:lnTo>
                    <a:pt x="559" y="134"/>
                  </a:lnTo>
                  <a:lnTo>
                    <a:pt x="556" y="129"/>
                  </a:lnTo>
                  <a:lnTo>
                    <a:pt x="556" y="122"/>
                  </a:lnTo>
                  <a:lnTo>
                    <a:pt x="555" y="117"/>
                  </a:lnTo>
                  <a:lnTo>
                    <a:pt x="550" y="111"/>
                  </a:lnTo>
                  <a:lnTo>
                    <a:pt x="547" y="116"/>
                  </a:lnTo>
                  <a:lnTo>
                    <a:pt x="554" y="121"/>
                  </a:lnTo>
                  <a:lnTo>
                    <a:pt x="550" y="127"/>
                  </a:lnTo>
                  <a:lnTo>
                    <a:pt x="554" y="132"/>
                  </a:lnTo>
                  <a:lnTo>
                    <a:pt x="547" y="134"/>
                  </a:lnTo>
                  <a:lnTo>
                    <a:pt x="545" y="144"/>
                  </a:lnTo>
                  <a:lnTo>
                    <a:pt x="547" y="147"/>
                  </a:lnTo>
                  <a:lnTo>
                    <a:pt x="547" y="147"/>
                  </a:lnTo>
                  <a:lnTo>
                    <a:pt x="547" y="147"/>
                  </a:lnTo>
                  <a:close/>
                  <a:moveTo>
                    <a:pt x="586" y="165"/>
                  </a:moveTo>
                  <a:lnTo>
                    <a:pt x="591" y="158"/>
                  </a:lnTo>
                  <a:lnTo>
                    <a:pt x="593" y="147"/>
                  </a:lnTo>
                  <a:lnTo>
                    <a:pt x="588" y="151"/>
                  </a:lnTo>
                  <a:lnTo>
                    <a:pt x="578" y="148"/>
                  </a:lnTo>
                  <a:lnTo>
                    <a:pt x="577" y="157"/>
                  </a:lnTo>
                  <a:lnTo>
                    <a:pt x="586" y="165"/>
                  </a:lnTo>
                  <a:lnTo>
                    <a:pt x="586" y="165"/>
                  </a:lnTo>
                  <a:lnTo>
                    <a:pt x="586" y="165"/>
                  </a:lnTo>
                  <a:close/>
                  <a:moveTo>
                    <a:pt x="648" y="1348"/>
                  </a:moveTo>
                  <a:lnTo>
                    <a:pt x="686" y="1335"/>
                  </a:lnTo>
                  <a:lnTo>
                    <a:pt x="708" y="1333"/>
                  </a:lnTo>
                  <a:lnTo>
                    <a:pt x="712" y="1329"/>
                  </a:lnTo>
                  <a:lnTo>
                    <a:pt x="717" y="1310"/>
                  </a:lnTo>
                  <a:lnTo>
                    <a:pt x="715" y="1301"/>
                  </a:lnTo>
                  <a:lnTo>
                    <a:pt x="719" y="1293"/>
                  </a:lnTo>
                  <a:lnTo>
                    <a:pt x="720" y="1282"/>
                  </a:lnTo>
                  <a:lnTo>
                    <a:pt x="727" y="1274"/>
                  </a:lnTo>
                  <a:lnTo>
                    <a:pt x="747" y="1276"/>
                  </a:lnTo>
                  <a:lnTo>
                    <a:pt x="753" y="1269"/>
                  </a:lnTo>
                  <a:lnTo>
                    <a:pt x="754" y="1263"/>
                  </a:lnTo>
                  <a:lnTo>
                    <a:pt x="747" y="1240"/>
                  </a:lnTo>
                  <a:lnTo>
                    <a:pt x="749" y="1230"/>
                  </a:lnTo>
                  <a:lnTo>
                    <a:pt x="743" y="1213"/>
                  </a:lnTo>
                  <a:lnTo>
                    <a:pt x="738" y="1203"/>
                  </a:lnTo>
                  <a:lnTo>
                    <a:pt x="741" y="1197"/>
                  </a:lnTo>
                  <a:lnTo>
                    <a:pt x="755" y="1187"/>
                  </a:lnTo>
                  <a:lnTo>
                    <a:pt x="760" y="1181"/>
                  </a:lnTo>
                  <a:lnTo>
                    <a:pt x="760" y="1159"/>
                  </a:lnTo>
                  <a:lnTo>
                    <a:pt x="768" y="1147"/>
                  </a:lnTo>
                  <a:lnTo>
                    <a:pt x="775" y="1133"/>
                  </a:lnTo>
                  <a:lnTo>
                    <a:pt x="782" y="1125"/>
                  </a:lnTo>
                  <a:lnTo>
                    <a:pt x="788" y="1115"/>
                  </a:lnTo>
                  <a:lnTo>
                    <a:pt x="794" y="1110"/>
                  </a:lnTo>
                  <a:lnTo>
                    <a:pt x="801" y="1119"/>
                  </a:lnTo>
                  <a:lnTo>
                    <a:pt x="815" y="1126"/>
                  </a:lnTo>
                  <a:lnTo>
                    <a:pt x="826" y="1147"/>
                  </a:lnTo>
                  <a:lnTo>
                    <a:pt x="820" y="1159"/>
                  </a:lnTo>
                  <a:lnTo>
                    <a:pt x="826" y="1167"/>
                  </a:lnTo>
                  <a:lnTo>
                    <a:pt x="831" y="1168"/>
                  </a:lnTo>
                  <a:lnTo>
                    <a:pt x="842" y="1159"/>
                  </a:lnTo>
                  <a:lnTo>
                    <a:pt x="844" y="1147"/>
                  </a:lnTo>
                  <a:lnTo>
                    <a:pt x="847" y="1142"/>
                  </a:lnTo>
                  <a:lnTo>
                    <a:pt x="859" y="1149"/>
                  </a:lnTo>
                  <a:lnTo>
                    <a:pt x="866" y="1147"/>
                  </a:lnTo>
                  <a:lnTo>
                    <a:pt x="860" y="1135"/>
                  </a:lnTo>
                  <a:lnTo>
                    <a:pt x="864" y="1122"/>
                  </a:lnTo>
                  <a:lnTo>
                    <a:pt x="865" y="1115"/>
                  </a:lnTo>
                  <a:lnTo>
                    <a:pt x="861" y="1108"/>
                  </a:lnTo>
                  <a:lnTo>
                    <a:pt x="851" y="1100"/>
                  </a:lnTo>
                  <a:lnTo>
                    <a:pt x="849" y="1092"/>
                  </a:lnTo>
                  <a:lnTo>
                    <a:pt x="862" y="1092"/>
                  </a:lnTo>
                  <a:lnTo>
                    <a:pt x="870" y="1085"/>
                  </a:lnTo>
                  <a:lnTo>
                    <a:pt x="869" y="1067"/>
                  </a:lnTo>
                  <a:lnTo>
                    <a:pt x="864" y="1055"/>
                  </a:lnTo>
                  <a:lnTo>
                    <a:pt x="871" y="1048"/>
                  </a:lnTo>
                  <a:lnTo>
                    <a:pt x="874" y="1042"/>
                  </a:lnTo>
                  <a:lnTo>
                    <a:pt x="882" y="1035"/>
                  </a:lnTo>
                  <a:lnTo>
                    <a:pt x="883" y="1025"/>
                  </a:lnTo>
                  <a:lnTo>
                    <a:pt x="887" y="1019"/>
                  </a:lnTo>
                  <a:lnTo>
                    <a:pt x="908" y="1018"/>
                  </a:lnTo>
                  <a:lnTo>
                    <a:pt x="917" y="1019"/>
                  </a:lnTo>
                  <a:lnTo>
                    <a:pt x="921" y="992"/>
                  </a:lnTo>
                  <a:lnTo>
                    <a:pt x="939" y="976"/>
                  </a:lnTo>
                  <a:lnTo>
                    <a:pt x="946" y="967"/>
                  </a:lnTo>
                  <a:lnTo>
                    <a:pt x="954" y="966"/>
                  </a:lnTo>
                  <a:lnTo>
                    <a:pt x="962" y="976"/>
                  </a:lnTo>
                  <a:lnTo>
                    <a:pt x="967" y="986"/>
                  </a:lnTo>
                  <a:lnTo>
                    <a:pt x="973" y="990"/>
                  </a:lnTo>
                  <a:lnTo>
                    <a:pt x="999" y="975"/>
                  </a:lnTo>
                  <a:lnTo>
                    <a:pt x="1017" y="971"/>
                  </a:lnTo>
                  <a:lnTo>
                    <a:pt x="1019" y="963"/>
                  </a:lnTo>
                  <a:lnTo>
                    <a:pt x="1028" y="953"/>
                  </a:lnTo>
                  <a:lnTo>
                    <a:pt x="1042" y="948"/>
                  </a:lnTo>
                  <a:lnTo>
                    <a:pt x="1049" y="932"/>
                  </a:lnTo>
                  <a:lnTo>
                    <a:pt x="1091" y="890"/>
                  </a:lnTo>
                  <a:lnTo>
                    <a:pt x="1110" y="881"/>
                  </a:lnTo>
                  <a:lnTo>
                    <a:pt x="1111" y="873"/>
                  </a:lnTo>
                  <a:lnTo>
                    <a:pt x="1113" y="857"/>
                  </a:lnTo>
                  <a:lnTo>
                    <a:pt x="1120" y="848"/>
                  </a:lnTo>
                  <a:lnTo>
                    <a:pt x="1110" y="831"/>
                  </a:lnTo>
                  <a:lnTo>
                    <a:pt x="1110" y="825"/>
                  </a:lnTo>
                  <a:lnTo>
                    <a:pt x="1120" y="815"/>
                  </a:lnTo>
                  <a:lnTo>
                    <a:pt x="1123" y="810"/>
                  </a:lnTo>
                  <a:lnTo>
                    <a:pt x="1120" y="800"/>
                  </a:lnTo>
                  <a:lnTo>
                    <a:pt x="1130" y="788"/>
                  </a:lnTo>
                  <a:lnTo>
                    <a:pt x="1125" y="776"/>
                  </a:lnTo>
                  <a:lnTo>
                    <a:pt x="1126" y="771"/>
                  </a:lnTo>
                  <a:lnTo>
                    <a:pt x="1135" y="774"/>
                  </a:lnTo>
                  <a:lnTo>
                    <a:pt x="1137" y="759"/>
                  </a:lnTo>
                  <a:lnTo>
                    <a:pt x="1137" y="754"/>
                  </a:lnTo>
                  <a:lnTo>
                    <a:pt x="1143" y="748"/>
                  </a:lnTo>
                  <a:lnTo>
                    <a:pt x="1142" y="737"/>
                  </a:lnTo>
                  <a:lnTo>
                    <a:pt x="1145" y="721"/>
                  </a:lnTo>
                  <a:lnTo>
                    <a:pt x="1145" y="715"/>
                  </a:lnTo>
                  <a:lnTo>
                    <a:pt x="1150" y="705"/>
                  </a:lnTo>
                  <a:lnTo>
                    <a:pt x="1151" y="698"/>
                  </a:lnTo>
                  <a:lnTo>
                    <a:pt x="1150" y="693"/>
                  </a:lnTo>
                  <a:lnTo>
                    <a:pt x="1151" y="686"/>
                  </a:lnTo>
                  <a:lnTo>
                    <a:pt x="1162" y="664"/>
                  </a:lnTo>
                  <a:lnTo>
                    <a:pt x="1164" y="649"/>
                  </a:lnTo>
                  <a:lnTo>
                    <a:pt x="1175" y="638"/>
                  </a:lnTo>
                  <a:lnTo>
                    <a:pt x="1179" y="620"/>
                  </a:lnTo>
                  <a:lnTo>
                    <a:pt x="1178" y="614"/>
                  </a:lnTo>
                  <a:lnTo>
                    <a:pt x="1175" y="608"/>
                  </a:lnTo>
                  <a:lnTo>
                    <a:pt x="1176" y="601"/>
                  </a:lnTo>
                  <a:lnTo>
                    <a:pt x="1171" y="593"/>
                  </a:lnTo>
                  <a:lnTo>
                    <a:pt x="1176" y="575"/>
                  </a:lnTo>
                  <a:lnTo>
                    <a:pt x="1176" y="564"/>
                  </a:lnTo>
                  <a:lnTo>
                    <a:pt x="1175" y="554"/>
                  </a:lnTo>
                  <a:lnTo>
                    <a:pt x="1169" y="542"/>
                  </a:lnTo>
                  <a:lnTo>
                    <a:pt x="1164" y="534"/>
                  </a:lnTo>
                  <a:lnTo>
                    <a:pt x="1158" y="525"/>
                  </a:lnTo>
                  <a:lnTo>
                    <a:pt x="1164" y="513"/>
                  </a:lnTo>
                  <a:lnTo>
                    <a:pt x="1169" y="506"/>
                  </a:lnTo>
                  <a:lnTo>
                    <a:pt x="1184" y="509"/>
                  </a:lnTo>
                  <a:lnTo>
                    <a:pt x="1196" y="500"/>
                  </a:lnTo>
                  <a:lnTo>
                    <a:pt x="1195" y="444"/>
                  </a:lnTo>
                  <a:lnTo>
                    <a:pt x="1191" y="345"/>
                  </a:lnTo>
                  <a:lnTo>
                    <a:pt x="1189" y="281"/>
                  </a:lnTo>
                  <a:lnTo>
                    <a:pt x="1185" y="182"/>
                  </a:lnTo>
                  <a:lnTo>
                    <a:pt x="1183" y="160"/>
                  </a:lnTo>
                  <a:lnTo>
                    <a:pt x="1178" y="145"/>
                  </a:lnTo>
                  <a:lnTo>
                    <a:pt x="1178" y="127"/>
                  </a:lnTo>
                  <a:lnTo>
                    <a:pt x="1181" y="118"/>
                  </a:lnTo>
                  <a:lnTo>
                    <a:pt x="1176" y="0"/>
                  </a:lnTo>
                  <a:lnTo>
                    <a:pt x="1166" y="2"/>
                  </a:lnTo>
                  <a:lnTo>
                    <a:pt x="1157" y="8"/>
                  </a:lnTo>
                  <a:lnTo>
                    <a:pt x="1105" y="27"/>
                  </a:lnTo>
                  <a:lnTo>
                    <a:pt x="1076" y="42"/>
                  </a:lnTo>
                  <a:lnTo>
                    <a:pt x="1030" y="57"/>
                  </a:lnTo>
                  <a:lnTo>
                    <a:pt x="1008" y="68"/>
                  </a:lnTo>
                  <a:lnTo>
                    <a:pt x="978" y="87"/>
                  </a:lnTo>
                  <a:lnTo>
                    <a:pt x="972" y="86"/>
                  </a:lnTo>
                  <a:lnTo>
                    <a:pt x="934" y="115"/>
                  </a:lnTo>
                  <a:lnTo>
                    <a:pt x="914" y="139"/>
                  </a:lnTo>
                  <a:lnTo>
                    <a:pt x="906" y="142"/>
                  </a:lnTo>
                  <a:lnTo>
                    <a:pt x="896" y="154"/>
                  </a:lnTo>
                  <a:lnTo>
                    <a:pt x="887" y="164"/>
                  </a:lnTo>
                  <a:lnTo>
                    <a:pt x="849" y="192"/>
                  </a:lnTo>
                  <a:lnTo>
                    <a:pt x="830" y="190"/>
                  </a:lnTo>
                  <a:lnTo>
                    <a:pt x="816" y="194"/>
                  </a:lnTo>
                  <a:lnTo>
                    <a:pt x="796" y="192"/>
                  </a:lnTo>
                  <a:lnTo>
                    <a:pt x="775" y="184"/>
                  </a:lnTo>
                  <a:lnTo>
                    <a:pt x="769" y="185"/>
                  </a:lnTo>
                  <a:lnTo>
                    <a:pt x="756" y="190"/>
                  </a:lnTo>
                  <a:lnTo>
                    <a:pt x="736" y="198"/>
                  </a:lnTo>
                  <a:lnTo>
                    <a:pt x="702" y="217"/>
                  </a:lnTo>
                  <a:lnTo>
                    <a:pt x="674" y="222"/>
                  </a:lnTo>
                  <a:lnTo>
                    <a:pt x="662" y="229"/>
                  </a:lnTo>
                  <a:lnTo>
                    <a:pt x="650" y="234"/>
                  </a:lnTo>
                  <a:lnTo>
                    <a:pt x="632" y="231"/>
                  </a:lnTo>
                  <a:lnTo>
                    <a:pt x="593" y="209"/>
                  </a:lnTo>
                  <a:lnTo>
                    <a:pt x="581" y="209"/>
                  </a:lnTo>
                  <a:lnTo>
                    <a:pt x="571" y="213"/>
                  </a:lnTo>
                  <a:lnTo>
                    <a:pt x="559" y="207"/>
                  </a:lnTo>
                  <a:lnTo>
                    <a:pt x="549" y="205"/>
                  </a:lnTo>
                  <a:lnTo>
                    <a:pt x="548" y="212"/>
                  </a:lnTo>
                  <a:lnTo>
                    <a:pt x="531" y="218"/>
                  </a:lnTo>
                  <a:lnTo>
                    <a:pt x="525" y="223"/>
                  </a:lnTo>
                  <a:lnTo>
                    <a:pt x="518" y="223"/>
                  </a:lnTo>
                  <a:lnTo>
                    <a:pt x="512" y="212"/>
                  </a:lnTo>
                  <a:lnTo>
                    <a:pt x="507" y="213"/>
                  </a:lnTo>
                  <a:lnTo>
                    <a:pt x="503" y="217"/>
                  </a:lnTo>
                  <a:lnTo>
                    <a:pt x="495" y="212"/>
                  </a:lnTo>
                  <a:lnTo>
                    <a:pt x="510" y="210"/>
                  </a:lnTo>
                  <a:lnTo>
                    <a:pt x="512" y="203"/>
                  </a:lnTo>
                  <a:lnTo>
                    <a:pt x="516" y="198"/>
                  </a:lnTo>
                  <a:lnTo>
                    <a:pt x="533" y="200"/>
                  </a:lnTo>
                  <a:lnTo>
                    <a:pt x="547" y="196"/>
                  </a:lnTo>
                  <a:lnTo>
                    <a:pt x="552" y="198"/>
                  </a:lnTo>
                  <a:lnTo>
                    <a:pt x="559" y="193"/>
                  </a:lnTo>
                  <a:lnTo>
                    <a:pt x="579" y="191"/>
                  </a:lnTo>
                  <a:lnTo>
                    <a:pt x="584" y="180"/>
                  </a:lnTo>
                  <a:lnTo>
                    <a:pt x="577" y="176"/>
                  </a:lnTo>
                  <a:lnTo>
                    <a:pt x="563" y="177"/>
                  </a:lnTo>
                  <a:lnTo>
                    <a:pt x="548" y="163"/>
                  </a:lnTo>
                  <a:lnTo>
                    <a:pt x="541" y="166"/>
                  </a:lnTo>
                  <a:lnTo>
                    <a:pt x="544" y="176"/>
                  </a:lnTo>
                  <a:lnTo>
                    <a:pt x="540" y="183"/>
                  </a:lnTo>
                  <a:lnTo>
                    <a:pt x="530" y="188"/>
                  </a:lnTo>
                  <a:lnTo>
                    <a:pt x="512" y="185"/>
                  </a:lnTo>
                  <a:lnTo>
                    <a:pt x="495" y="174"/>
                  </a:lnTo>
                  <a:lnTo>
                    <a:pt x="487" y="163"/>
                  </a:lnTo>
                  <a:lnTo>
                    <a:pt x="481" y="157"/>
                  </a:lnTo>
                  <a:lnTo>
                    <a:pt x="449" y="146"/>
                  </a:lnTo>
                  <a:lnTo>
                    <a:pt x="420" y="130"/>
                  </a:lnTo>
                  <a:lnTo>
                    <a:pt x="409" y="120"/>
                  </a:lnTo>
                  <a:lnTo>
                    <a:pt x="403" y="127"/>
                  </a:lnTo>
                  <a:lnTo>
                    <a:pt x="383" y="124"/>
                  </a:lnTo>
                  <a:lnTo>
                    <a:pt x="385" y="117"/>
                  </a:lnTo>
                  <a:lnTo>
                    <a:pt x="375" y="123"/>
                  </a:lnTo>
                  <a:lnTo>
                    <a:pt x="378" y="113"/>
                  </a:lnTo>
                  <a:lnTo>
                    <a:pt x="380" y="105"/>
                  </a:lnTo>
                  <a:lnTo>
                    <a:pt x="373" y="109"/>
                  </a:lnTo>
                  <a:lnTo>
                    <a:pt x="281" y="114"/>
                  </a:lnTo>
                  <a:lnTo>
                    <a:pt x="127" y="121"/>
                  </a:lnTo>
                  <a:lnTo>
                    <a:pt x="8" y="126"/>
                  </a:lnTo>
                  <a:lnTo>
                    <a:pt x="8" y="203"/>
                  </a:lnTo>
                  <a:lnTo>
                    <a:pt x="5" y="466"/>
                  </a:lnTo>
                  <a:lnTo>
                    <a:pt x="4" y="726"/>
                  </a:lnTo>
                  <a:lnTo>
                    <a:pt x="3" y="825"/>
                  </a:lnTo>
                  <a:lnTo>
                    <a:pt x="1" y="915"/>
                  </a:lnTo>
                  <a:lnTo>
                    <a:pt x="1" y="988"/>
                  </a:lnTo>
                  <a:lnTo>
                    <a:pt x="0" y="1089"/>
                  </a:lnTo>
                  <a:lnTo>
                    <a:pt x="7" y="1086"/>
                  </a:lnTo>
                  <a:lnTo>
                    <a:pt x="13" y="1078"/>
                  </a:lnTo>
                  <a:lnTo>
                    <a:pt x="19" y="1074"/>
                  </a:lnTo>
                  <a:lnTo>
                    <a:pt x="25" y="1078"/>
                  </a:lnTo>
                  <a:lnTo>
                    <a:pt x="35" y="1092"/>
                  </a:lnTo>
                  <a:lnTo>
                    <a:pt x="56" y="1102"/>
                  </a:lnTo>
                  <a:lnTo>
                    <a:pt x="66" y="1100"/>
                  </a:lnTo>
                  <a:lnTo>
                    <a:pt x="73" y="1093"/>
                  </a:lnTo>
                  <a:lnTo>
                    <a:pt x="88" y="1094"/>
                  </a:lnTo>
                  <a:lnTo>
                    <a:pt x="93" y="1086"/>
                  </a:lnTo>
                  <a:lnTo>
                    <a:pt x="102" y="1084"/>
                  </a:lnTo>
                  <a:lnTo>
                    <a:pt x="106" y="1089"/>
                  </a:lnTo>
                  <a:lnTo>
                    <a:pt x="108" y="1105"/>
                  </a:lnTo>
                  <a:lnTo>
                    <a:pt x="111" y="1111"/>
                  </a:lnTo>
                  <a:lnTo>
                    <a:pt x="126" y="1115"/>
                  </a:lnTo>
                  <a:lnTo>
                    <a:pt x="142" y="1125"/>
                  </a:lnTo>
                  <a:lnTo>
                    <a:pt x="147" y="1145"/>
                  </a:lnTo>
                  <a:lnTo>
                    <a:pt x="164" y="1172"/>
                  </a:lnTo>
                  <a:lnTo>
                    <a:pt x="164" y="1189"/>
                  </a:lnTo>
                  <a:lnTo>
                    <a:pt x="167" y="1200"/>
                  </a:lnTo>
                  <a:lnTo>
                    <a:pt x="204" y="1215"/>
                  </a:lnTo>
                  <a:lnTo>
                    <a:pt x="217" y="1215"/>
                  </a:lnTo>
                  <a:lnTo>
                    <a:pt x="234" y="1210"/>
                  </a:lnTo>
                  <a:lnTo>
                    <a:pt x="244" y="1210"/>
                  </a:lnTo>
                  <a:lnTo>
                    <a:pt x="254" y="1217"/>
                  </a:lnTo>
                  <a:lnTo>
                    <a:pt x="270" y="1221"/>
                  </a:lnTo>
                  <a:lnTo>
                    <a:pt x="280" y="1238"/>
                  </a:lnTo>
                  <a:lnTo>
                    <a:pt x="292" y="1243"/>
                  </a:lnTo>
                  <a:lnTo>
                    <a:pt x="295" y="1255"/>
                  </a:lnTo>
                  <a:lnTo>
                    <a:pt x="301" y="1262"/>
                  </a:lnTo>
                  <a:lnTo>
                    <a:pt x="309" y="1261"/>
                  </a:lnTo>
                  <a:lnTo>
                    <a:pt x="324" y="1269"/>
                  </a:lnTo>
                  <a:lnTo>
                    <a:pt x="332" y="1268"/>
                  </a:lnTo>
                  <a:lnTo>
                    <a:pt x="334" y="1252"/>
                  </a:lnTo>
                  <a:lnTo>
                    <a:pt x="339" y="1248"/>
                  </a:lnTo>
                  <a:lnTo>
                    <a:pt x="364" y="1241"/>
                  </a:lnTo>
                  <a:lnTo>
                    <a:pt x="372" y="1242"/>
                  </a:lnTo>
                  <a:lnTo>
                    <a:pt x="386" y="1251"/>
                  </a:lnTo>
                  <a:lnTo>
                    <a:pt x="410" y="1255"/>
                  </a:lnTo>
                  <a:lnTo>
                    <a:pt x="421" y="1262"/>
                  </a:lnTo>
                  <a:lnTo>
                    <a:pt x="427" y="1274"/>
                  </a:lnTo>
                  <a:lnTo>
                    <a:pt x="431" y="1279"/>
                  </a:lnTo>
                  <a:lnTo>
                    <a:pt x="437" y="1276"/>
                  </a:lnTo>
                  <a:lnTo>
                    <a:pt x="444" y="1267"/>
                  </a:lnTo>
                  <a:lnTo>
                    <a:pt x="452" y="1268"/>
                  </a:lnTo>
                  <a:lnTo>
                    <a:pt x="457" y="1271"/>
                  </a:lnTo>
                  <a:lnTo>
                    <a:pt x="473" y="1271"/>
                  </a:lnTo>
                  <a:lnTo>
                    <a:pt x="479" y="1264"/>
                  </a:lnTo>
                  <a:lnTo>
                    <a:pt x="483" y="1253"/>
                  </a:lnTo>
                  <a:lnTo>
                    <a:pt x="498" y="1243"/>
                  </a:lnTo>
                  <a:lnTo>
                    <a:pt x="503" y="1238"/>
                  </a:lnTo>
                  <a:lnTo>
                    <a:pt x="506" y="1234"/>
                  </a:lnTo>
                  <a:lnTo>
                    <a:pt x="509" y="1229"/>
                  </a:lnTo>
                  <a:lnTo>
                    <a:pt x="522" y="1229"/>
                  </a:lnTo>
                  <a:lnTo>
                    <a:pt x="545" y="1218"/>
                  </a:lnTo>
                  <a:lnTo>
                    <a:pt x="550" y="1221"/>
                  </a:lnTo>
                  <a:lnTo>
                    <a:pt x="552" y="1227"/>
                  </a:lnTo>
                  <a:lnTo>
                    <a:pt x="551" y="1245"/>
                  </a:lnTo>
                  <a:lnTo>
                    <a:pt x="554" y="1252"/>
                  </a:lnTo>
                  <a:lnTo>
                    <a:pt x="557" y="1269"/>
                  </a:lnTo>
                  <a:lnTo>
                    <a:pt x="563" y="1284"/>
                  </a:lnTo>
                  <a:lnTo>
                    <a:pt x="576" y="1291"/>
                  </a:lnTo>
                  <a:lnTo>
                    <a:pt x="591" y="1292"/>
                  </a:lnTo>
                  <a:lnTo>
                    <a:pt x="600" y="1296"/>
                  </a:lnTo>
                  <a:lnTo>
                    <a:pt x="616" y="1315"/>
                  </a:lnTo>
                  <a:lnTo>
                    <a:pt x="627" y="1323"/>
                  </a:lnTo>
                  <a:lnTo>
                    <a:pt x="633" y="1344"/>
                  </a:lnTo>
                  <a:lnTo>
                    <a:pt x="637" y="1347"/>
                  </a:lnTo>
                  <a:lnTo>
                    <a:pt x="648" y="1348"/>
                  </a:lnTo>
                  <a:lnTo>
                    <a:pt x="648" y="1348"/>
                  </a:lnTo>
                  <a:lnTo>
                    <a:pt x="648" y="1348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14">
              <a:extLst>
                <a:ext uri="{FF2B5EF4-FFF2-40B4-BE49-F238E27FC236}">
                  <a16:creationId xmlns:a16="http://schemas.microsoft.com/office/drawing/2014/main" id="{39AD3C0B-7FEA-D6FD-4BE0-578C2478A27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6965084" y="-1908703"/>
              <a:ext cx="1797050" cy="3308350"/>
            </a:xfrm>
            <a:custGeom>
              <a:avLst/>
              <a:gdLst>
                <a:gd name="T0" fmla="*/ 620 w 1132"/>
                <a:gd name="T1" fmla="*/ 2013 h 2084"/>
                <a:gd name="T2" fmla="*/ 756 w 1132"/>
                <a:gd name="T3" fmla="*/ 2040 h 2084"/>
                <a:gd name="T4" fmla="*/ 808 w 1132"/>
                <a:gd name="T5" fmla="*/ 2013 h 2084"/>
                <a:gd name="T6" fmla="*/ 825 w 1132"/>
                <a:gd name="T7" fmla="*/ 1927 h 2084"/>
                <a:gd name="T8" fmla="*/ 922 w 1132"/>
                <a:gd name="T9" fmla="*/ 1894 h 2084"/>
                <a:gd name="T10" fmla="*/ 924 w 1132"/>
                <a:gd name="T11" fmla="*/ 1815 h 2084"/>
                <a:gd name="T12" fmla="*/ 939 w 1132"/>
                <a:gd name="T13" fmla="*/ 1774 h 2084"/>
                <a:gd name="T14" fmla="*/ 930 w 1132"/>
                <a:gd name="T15" fmla="*/ 1738 h 2084"/>
                <a:gd name="T16" fmla="*/ 946 w 1132"/>
                <a:gd name="T17" fmla="*/ 1696 h 2084"/>
                <a:gd name="T18" fmla="*/ 963 w 1132"/>
                <a:gd name="T19" fmla="*/ 1665 h 2084"/>
                <a:gd name="T20" fmla="*/ 956 w 1132"/>
                <a:gd name="T21" fmla="*/ 1631 h 2084"/>
                <a:gd name="T22" fmla="*/ 988 w 1132"/>
                <a:gd name="T23" fmla="*/ 1600 h 2084"/>
                <a:gd name="T24" fmla="*/ 1028 w 1132"/>
                <a:gd name="T25" fmla="*/ 1557 h 2084"/>
                <a:gd name="T26" fmla="*/ 1054 w 1132"/>
                <a:gd name="T27" fmla="*/ 1511 h 2084"/>
                <a:gd name="T28" fmla="*/ 1075 w 1132"/>
                <a:gd name="T29" fmla="*/ 1471 h 2084"/>
                <a:gd name="T30" fmla="*/ 1095 w 1132"/>
                <a:gd name="T31" fmla="*/ 1405 h 2084"/>
                <a:gd name="T32" fmla="*/ 1097 w 1132"/>
                <a:gd name="T33" fmla="*/ 1358 h 2084"/>
                <a:gd name="T34" fmla="*/ 1073 w 1132"/>
                <a:gd name="T35" fmla="*/ 1309 h 2084"/>
                <a:gd name="T36" fmla="*/ 1081 w 1132"/>
                <a:gd name="T37" fmla="*/ 1274 h 2084"/>
                <a:gd name="T38" fmla="*/ 1087 w 1132"/>
                <a:gd name="T39" fmla="*/ 1220 h 2084"/>
                <a:gd name="T40" fmla="*/ 1132 w 1132"/>
                <a:gd name="T41" fmla="*/ 339 h 2084"/>
                <a:gd name="T42" fmla="*/ 1108 w 1132"/>
                <a:gd name="T43" fmla="*/ 270 h 2084"/>
                <a:gd name="T44" fmla="*/ 1067 w 1132"/>
                <a:gd name="T45" fmla="*/ 159 h 2084"/>
                <a:gd name="T46" fmla="*/ 1066 w 1132"/>
                <a:gd name="T47" fmla="*/ 62 h 2084"/>
                <a:gd name="T48" fmla="*/ 299 w 1132"/>
                <a:gd name="T49" fmla="*/ 0 h 2084"/>
                <a:gd name="T50" fmla="*/ 360 w 1132"/>
                <a:gd name="T51" fmla="*/ 91 h 2084"/>
                <a:gd name="T52" fmla="*/ 427 w 1132"/>
                <a:gd name="T53" fmla="*/ 172 h 2084"/>
                <a:gd name="T54" fmla="*/ 409 w 1132"/>
                <a:gd name="T55" fmla="*/ 268 h 2084"/>
                <a:gd name="T56" fmla="*/ 347 w 1132"/>
                <a:gd name="T57" fmla="*/ 350 h 2084"/>
                <a:gd name="T58" fmla="*/ 276 w 1132"/>
                <a:gd name="T59" fmla="*/ 383 h 2084"/>
                <a:gd name="T60" fmla="*/ 193 w 1132"/>
                <a:gd name="T61" fmla="*/ 397 h 2084"/>
                <a:gd name="T62" fmla="*/ 145 w 1132"/>
                <a:gd name="T63" fmla="*/ 450 h 2084"/>
                <a:gd name="T64" fmla="*/ 182 w 1132"/>
                <a:gd name="T65" fmla="*/ 520 h 2084"/>
                <a:gd name="T66" fmla="*/ 139 w 1132"/>
                <a:gd name="T67" fmla="*/ 613 h 2084"/>
                <a:gd name="T68" fmla="*/ 54 w 1132"/>
                <a:gd name="T69" fmla="*/ 697 h 2084"/>
                <a:gd name="T70" fmla="*/ 47 w 1132"/>
                <a:gd name="T71" fmla="*/ 771 h 2084"/>
                <a:gd name="T72" fmla="*/ 0 w 1132"/>
                <a:gd name="T73" fmla="*/ 871 h 2084"/>
                <a:gd name="T74" fmla="*/ 10 w 1132"/>
                <a:gd name="T75" fmla="*/ 966 h 2084"/>
                <a:gd name="T76" fmla="*/ 50 w 1132"/>
                <a:gd name="T77" fmla="*/ 1043 h 2084"/>
                <a:gd name="T78" fmla="*/ 106 w 1132"/>
                <a:gd name="T79" fmla="*/ 1118 h 2084"/>
                <a:gd name="T80" fmla="*/ 181 w 1132"/>
                <a:gd name="T81" fmla="*/ 1191 h 2084"/>
                <a:gd name="T82" fmla="*/ 203 w 1132"/>
                <a:gd name="T83" fmla="*/ 1262 h 2084"/>
                <a:gd name="T84" fmla="*/ 207 w 1132"/>
                <a:gd name="T85" fmla="*/ 1333 h 2084"/>
                <a:gd name="T86" fmla="*/ 278 w 1132"/>
                <a:gd name="T87" fmla="*/ 1322 h 2084"/>
                <a:gd name="T88" fmla="*/ 358 w 1132"/>
                <a:gd name="T89" fmla="*/ 1386 h 2084"/>
                <a:gd name="T90" fmla="*/ 331 w 1132"/>
                <a:gd name="T91" fmla="*/ 1462 h 2084"/>
                <a:gd name="T92" fmla="*/ 273 w 1132"/>
                <a:gd name="T93" fmla="*/ 1554 h 2084"/>
                <a:gd name="T94" fmla="*/ 331 w 1132"/>
                <a:gd name="T95" fmla="*/ 1658 h 2084"/>
                <a:gd name="T96" fmla="*/ 383 w 1132"/>
                <a:gd name="T97" fmla="*/ 1707 h 2084"/>
                <a:gd name="T98" fmla="*/ 435 w 1132"/>
                <a:gd name="T99" fmla="*/ 1737 h 2084"/>
                <a:gd name="T100" fmla="*/ 486 w 1132"/>
                <a:gd name="T101" fmla="*/ 1801 h 2084"/>
                <a:gd name="T102" fmla="*/ 507 w 1132"/>
                <a:gd name="T103" fmla="*/ 1876 h 2084"/>
                <a:gd name="T104" fmla="*/ 507 w 1132"/>
                <a:gd name="T105" fmla="*/ 1945 h 2084"/>
                <a:gd name="T106" fmla="*/ 512 w 1132"/>
                <a:gd name="T107" fmla="*/ 1994 h 2084"/>
                <a:gd name="T108" fmla="*/ 567 w 1132"/>
                <a:gd name="T109" fmla="*/ 2065 h 2084"/>
                <a:gd name="T110" fmla="*/ 588 w 1132"/>
                <a:gd name="T111" fmla="*/ 2082 h 2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32" h="2084">
                  <a:moveTo>
                    <a:pt x="593" y="2084"/>
                  </a:moveTo>
                  <a:lnTo>
                    <a:pt x="602" y="2079"/>
                  </a:lnTo>
                  <a:lnTo>
                    <a:pt x="598" y="2074"/>
                  </a:lnTo>
                  <a:lnTo>
                    <a:pt x="592" y="2064"/>
                  </a:lnTo>
                  <a:lnTo>
                    <a:pt x="592" y="2052"/>
                  </a:lnTo>
                  <a:lnTo>
                    <a:pt x="598" y="2042"/>
                  </a:lnTo>
                  <a:lnTo>
                    <a:pt x="610" y="2030"/>
                  </a:lnTo>
                  <a:lnTo>
                    <a:pt x="620" y="2013"/>
                  </a:lnTo>
                  <a:lnTo>
                    <a:pt x="638" y="1996"/>
                  </a:lnTo>
                  <a:lnTo>
                    <a:pt x="655" y="1991"/>
                  </a:lnTo>
                  <a:lnTo>
                    <a:pt x="661" y="1991"/>
                  </a:lnTo>
                  <a:lnTo>
                    <a:pt x="682" y="2001"/>
                  </a:lnTo>
                  <a:lnTo>
                    <a:pt x="692" y="2007"/>
                  </a:lnTo>
                  <a:lnTo>
                    <a:pt x="699" y="2008"/>
                  </a:lnTo>
                  <a:lnTo>
                    <a:pt x="718" y="2025"/>
                  </a:lnTo>
                  <a:lnTo>
                    <a:pt x="756" y="2040"/>
                  </a:lnTo>
                  <a:lnTo>
                    <a:pt x="762" y="2045"/>
                  </a:lnTo>
                  <a:lnTo>
                    <a:pt x="773" y="2056"/>
                  </a:lnTo>
                  <a:lnTo>
                    <a:pt x="787" y="2060"/>
                  </a:lnTo>
                  <a:lnTo>
                    <a:pt x="798" y="2055"/>
                  </a:lnTo>
                  <a:lnTo>
                    <a:pt x="802" y="2052"/>
                  </a:lnTo>
                  <a:lnTo>
                    <a:pt x="809" y="2042"/>
                  </a:lnTo>
                  <a:lnTo>
                    <a:pt x="813" y="2027"/>
                  </a:lnTo>
                  <a:lnTo>
                    <a:pt x="808" y="2013"/>
                  </a:lnTo>
                  <a:lnTo>
                    <a:pt x="807" y="2007"/>
                  </a:lnTo>
                  <a:lnTo>
                    <a:pt x="800" y="2000"/>
                  </a:lnTo>
                  <a:lnTo>
                    <a:pt x="790" y="1983"/>
                  </a:lnTo>
                  <a:lnTo>
                    <a:pt x="798" y="1956"/>
                  </a:lnTo>
                  <a:lnTo>
                    <a:pt x="802" y="1938"/>
                  </a:lnTo>
                  <a:lnTo>
                    <a:pt x="805" y="1933"/>
                  </a:lnTo>
                  <a:lnTo>
                    <a:pt x="814" y="1928"/>
                  </a:lnTo>
                  <a:lnTo>
                    <a:pt x="825" y="1927"/>
                  </a:lnTo>
                  <a:lnTo>
                    <a:pt x="832" y="1933"/>
                  </a:lnTo>
                  <a:lnTo>
                    <a:pt x="837" y="1932"/>
                  </a:lnTo>
                  <a:lnTo>
                    <a:pt x="845" y="1924"/>
                  </a:lnTo>
                  <a:lnTo>
                    <a:pt x="858" y="1917"/>
                  </a:lnTo>
                  <a:lnTo>
                    <a:pt x="880" y="1916"/>
                  </a:lnTo>
                  <a:lnTo>
                    <a:pt x="915" y="1911"/>
                  </a:lnTo>
                  <a:lnTo>
                    <a:pt x="922" y="1904"/>
                  </a:lnTo>
                  <a:lnTo>
                    <a:pt x="922" y="1894"/>
                  </a:lnTo>
                  <a:lnTo>
                    <a:pt x="918" y="1884"/>
                  </a:lnTo>
                  <a:lnTo>
                    <a:pt x="906" y="1871"/>
                  </a:lnTo>
                  <a:lnTo>
                    <a:pt x="904" y="1862"/>
                  </a:lnTo>
                  <a:lnTo>
                    <a:pt x="901" y="1855"/>
                  </a:lnTo>
                  <a:lnTo>
                    <a:pt x="900" y="1848"/>
                  </a:lnTo>
                  <a:lnTo>
                    <a:pt x="900" y="1837"/>
                  </a:lnTo>
                  <a:lnTo>
                    <a:pt x="913" y="1822"/>
                  </a:lnTo>
                  <a:lnTo>
                    <a:pt x="924" y="1815"/>
                  </a:lnTo>
                  <a:lnTo>
                    <a:pt x="933" y="1806"/>
                  </a:lnTo>
                  <a:lnTo>
                    <a:pt x="938" y="1790"/>
                  </a:lnTo>
                  <a:lnTo>
                    <a:pt x="934" y="1786"/>
                  </a:lnTo>
                  <a:lnTo>
                    <a:pt x="925" y="1787"/>
                  </a:lnTo>
                  <a:lnTo>
                    <a:pt x="922" y="1784"/>
                  </a:lnTo>
                  <a:lnTo>
                    <a:pt x="921" y="1777"/>
                  </a:lnTo>
                  <a:lnTo>
                    <a:pt x="935" y="1781"/>
                  </a:lnTo>
                  <a:lnTo>
                    <a:pt x="939" y="1774"/>
                  </a:lnTo>
                  <a:lnTo>
                    <a:pt x="930" y="1769"/>
                  </a:lnTo>
                  <a:lnTo>
                    <a:pt x="920" y="1753"/>
                  </a:lnTo>
                  <a:lnTo>
                    <a:pt x="928" y="1752"/>
                  </a:lnTo>
                  <a:lnTo>
                    <a:pt x="938" y="1754"/>
                  </a:lnTo>
                  <a:lnTo>
                    <a:pt x="944" y="1752"/>
                  </a:lnTo>
                  <a:lnTo>
                    <a:pt x="941" y="1746"/>
                  </a:lnTo>
                  <a:lnTo>
                    <a:pt x="930" y="1745"/>
                  </a:lnTo>
                  <a:lnTo>
                    <a:pt x="930" y="1738"/>
                  </a:lnTo>
                  <a:lnTo>
                    <a:pt x="937" y="1742"/>
                  </a:lnTo>
                  <a:lnTo>
                    <a:pt x="939" y="1729"/>
                  </a:lnTo>
                  <a:lnTo>
                    <a:pt x="943" y="1726"/>
                  </a:lnTo>
                  <a:lnTo>
                    <a:pt x="941" y="1709"/>
                  </a:lnTo>
                  <a:lnTo>
                    <a:pt x="948" y="1705"/>
                  </a:lnTo>
                  <a:lnTo>
                    <a:pt x="942" y="1700"/>
                  </a:lnTo>
                  <a:lnTo>
                    <a:pt x="937" y="1698"/>
                  </a:lnTo>
                  <a:lnTo>
                    <a:pt x="946" y="1696"/>
                  </a:lnTo>
                  <a:lnTo>
                    <a:pt x="958" y="1691"/>
                  </a:lnTo>
                  <a:lnTo>
                    <a:pt x="962" y="1686"/>
                  </a:lnTo>
                  <a:lnTo>
                    <a:pt x="961" y="1678"/>
                  </a:lnTo>
                  <a:lnTo>
                    <a:pt x="951" y="1681"/>
                  </a:lnTo>
                  <a:lnTo>
                    <a:pt x="945" y="1680"/>
                  </a:lnTo>
                  <a:lnTo>
                    <a:pt x="948" y="1675"/>
                  </a:lnTo>
                  <a:lnTo>
                    <a:pt x="958" y="1671"/>
                  </a:lnTo>
                  <a:lnTo>
                    <a:pt x="963" y="1665"/>
                  </a:lnTo>
                  <a:lnTo>
                    <a:pt x="970" y="1659"/>
                  </a:lnTo>
                  <a:lnTo>
                    <a:pt x="976" y="1654"/>
                  </a:lnTo>
                  <a:lnTo>
                    <a:pt x="973" y="1649"/>
                  </a:lnTo>
                  <a:lnTo>
                    <a:pt x="971" y="1656"/>
                  </a:lnTo>
                  <a:lnTo>
                    <a:pt x="966" y="1647"/>
                  </a:lnTo>
                  <a:lnTo>
                    <a:pt x="959" y="1644"/>
                  </a:lnTo>
                  <a:lnTo>
                    <a:pt x="956" y="1640"/>
                  </a:lnTo>
                  <a:lnTo>
                    <a:pt x="956" y="1631"/>
                  </a:lnTo>
                  <a:lnTo>
                    <a:pt x="956" y="1620"/>
                  </a:lnTo>
                  <a:lnTo>
                    <a:pt x="963" y="1624"/>
                  </a:lnTo>
                  <a:lnTo>
                    <a:pt x="968" y="1618"/>
                  </a:lnTo>
                  <a:lnTo>
                    <a:pt x="969" y="1608"/>
                  </a:lnTo>
                  <a:lnTo>
                    <a:pt x="976" y="1605"/>
                  </a:lnTo>
                  <a:lnTo>
                    <a:pt x="975" y="1614"/>
                  </a:lnTo>
                  <a:lnTo>
                    <a:pt x="983" y="1610"/>
                  </a:lnTo>
                  <a:lnTo>
                    <a:pt x="988" y="1600"/>
                  </a:lnTo>
                  <a:lnTo>
                    <a:pt x="990" y="1609"/>
                  </a:lnTo>
                  <a:lnTo>
                    <a:pt x="994" y="1615"/>
                  </a:lnTo>
                  <a:lnTo>
                    <a:pt x="998" y="1610"/>
                  </a:lnTo>
                  <a:lnTo>
                    <a:pt x="1001" y="1601"/>
                  </a:lnTo>
                  <a:lnTo>
                    <a:pt x="1004" y="1589"/>
                  </a:lnTo>
                  <a:lnTo>
                    <a:pt x="1017" y="1580"/>
                  </a:lnTo>
                  <a:lnTo>
                    <a:pt x="1025" y="1570"/>
                  </a:lnTo>
                  <a:lnTo>
                    <a:pt x="1028" y="1557"/>
                  </a:lnTo>
                  <a:lnTo>
                    <a:pt x="1031" y="1554"/>
                  </a:lnTo>
                  <a:lnTo>
                    <a:pt x="1025" y="1548"/>
                  </a:lnTo>
                  <a:lnTo>
                    <a:pt x="1028" y="1540"/>
                  </a:lnTo>
                  <a:lnTo>
                    <a:pt x="1045" y="1536"/>
                  </a:lnTo>
                  <a:lnTo>
                    <a:pt x="1048" y="1530"/>
                  </a:lnTo>
                  <a:lnTo>
                    <a:pt x="1056" y="1532"/>
                  </a:lnTo>
                  <a:lnTo>
                    <a:pt x="1050" y="1516"/>
                  </a:lnTo>
                  <a:lnTo>
                    <a:pt x="1054" y="1511"/>
                  </a:lnTo>
                  <a:lnTo>
                    <a:pt x="1058" y="1505"/>
                  </a:lnTo>
                  <a:lnTo>
                    <a:pt x="1058" y="1499"/>
                  </a:lnTo>
                  <a:lnTo>
                    <a:pt x="1066" y="1503"/>
                  </a:lnTo>
                  <a:lnTo>
                    <a:pt x="1063" y="1494"/>
                  </a:lnTo>
                  <a:lnTo>
                    <a:pt x="1063" y="1488"/>
                  </a:lnTo>
                  <a:lnTo>
                    <a:pt x="1065" y="1482"/>
                  </a:lnTo>
                  <a:lnTo>
                    <a:pt x="1070" y="1479"/>
                  </a:lnTo>
                  <a:lnTo>
                    <a:pt x="1075" y="1471"/>
                  </a:lnTo>
                  <a:lnTo>
                    <a:pt x="1094" y="1465"/>
                  </a:lnTo>
                  <a:lnTo>
                    <a:pt x="1095" y="1460"/>
                  </a:lnTo>
                  <a:lnTo>
                    <a:pt x="1102" y="1444"/>
                  </a:lnTo>
                  <a:lnTo>
                    <a:pt x="1101" y="1436"/>
                  </a:lnTo>
                  <a:lnTo>
                    <a:pt x="1102" y="1430"/>
                  </a:lnTo>
                  <a:lnTo>
                    <a:pt x="1095" y="1417"/>
                  </a:lnTo>
                  <a:lnTo>
                    <a:pt x="1095" y="1412"/>
                  </a:lnTo>
                  <a:lnTo>
                    <a:pt x="1095" y="1405"/>
                  </a:lnTo>
                  <a:lnTo>
                    <a:pt x="1088" y="1398"/>
                  </a:lnTo>
                  <a:lnTo>
                    <a:pt x="1091" y="1393"/>
                  </a:lnTo>
                  <a:lnTo>
                    <a:pt x="1089" y="1387"/>
                  </a:lnTo>
                  <a:lnTo>
                    <a:pt x="1098" y="1384"/>
                  </a:lnTo>
                  <a:lnTo>
                    <a:pt x="1097" y="1377"/>
                  </a:lnTo>
                  <a:lnTo>
                    <a:pt x="1099" y="1373"/>
                  </a:lnTo>
                  <a:lnTo>
                    <a:pt x="1101" y="1366"/>
                  </a:lnTo>
                  <a:lnTo>
                    <a:pt x="1097" y="1358"/>
                  </a:lnTo>
                  <a:lnTo>
                    <a:pt x="1082" y="1351"/>
                  </a:lnTo>
                  <a:lnTo>
                    <a:pt x="1084" y="1345"/>
                  </a:lnTo>
                  <a:lnTo>
                    <a:pt x="1085" y="1337"/>
                  </a:lnTo>
                  <a:lnTo>
                    <a:pt x="1083" y="1330"/>
                  </a:lnTo>
                  <a:lnTo>
                    <a:pt x="1083" y="1324"/>
                  </a:lnTo>
                  <a:lnTo>
                    <a:pt x="1078" y="1317"/>
                  </a:lnTo>
                  <a:lnTo>
                    <a:pt x="1072" y="1315"/>
                  </a:lnTo>
                  <a:lnTo>
                    <a:pt x="1073" y="1309"/>
                  </a:lnTo>
                  <a:lnTo>
                    <a:pt x="1066" y="1306"/>
                  </a:lnTo>
                  <a:lnTo>
                    <a:pt x="1067" y="1303"/>
                  </a:lnTo>
                  <a:lnTo>
                    <a:pt x="1063" y="1297"/>
                  </a:lnTo>
                  <a:lnTo>
                    <a:pt x="1063" y="1291"/>
                  </a:lnTo>
                  <a:lnTo>
                    <a:pt x="1069" y="1289"/>
                  </a:lnTo>
                  <a:lnTo>
                    <a:pt x="1073" y="1283"/>
                  </a:lnTo>
                  <a:lnTo>
                    <a:pt x="1077" y="1279"/>
                  </a:lnTo>
                  <a:lnTo>
                    <a:pt x="1081" y="1274"/>
                  </a:lnTo>
                  <a:lnTo>
                    <a:pt x="1086" y="1268"/>
                  </a:lnTo>
                  <a:lnTo>
                    <a:pt x="1085" y="1260"/>
                  </a:lnTo>
                  <a:lnTo>
                    <a:pt x="1088" y="1254"/>
                  </a:lnTo>
                  <a:lnTo>
                    <a:pt x="1081" y="1254"/>
                  </a:lnTo>
                  <a:lnTo>
                    <a:pt x="1078" y="1245"/>
                  </a:lnTo>
                  <a:lnTo>
                    <a:pt x="1080" y="1236"/>
                  </a:lnTo>
                  <a:lnTo>
                    <a:pt x="1075" y="1235"/>
                  </a:lnTo>
                  <a:lnTo>
                    <a:pt x="1087" y="1220"/>
                  </a:lnTo>
                  <a:lnTo>
                    <a:pt x="1093" y="1220"/>
                  </a:lnTo>
                  <a:lnTo>
                    <a:pt x="1099" y="1217"/>
                  </a:lnTo>
                  <a:lnTo>
                    <a:pt x="1100" y="1208"/>
                  </a:lnTo>
                  <a:lnTo>
                    <a:pt x="1120" y="684"/>
                  </a:lnTo>
                  <a:lnTo>
                    <a:pt x="1122" y="619"/>
                  </a:lnTo>
                  <a:lnTo>
                    <a:pt x="1129" y="448"/>
                  </a:lnTo>
                  <a:lnTo>
                    <a:pt x="1131" y="390"/>
                  </a:lnTo>
                  <a:lnTo>
                    <a:pt x="1132" y="339"/>
                  </a:lnTo>
                  <a:lnTo>
                    <a:pt x="1130" y="324"/>
                  </a:lnTo>
                  <a:lnTo>
                    <a:pt x="1122" y="317"/>
                  </a:lnTo>
                  <a:lnTo>
                    <a:pt x="1119" y="312"/>
                  </a:lnTo>
                  <a:lnTo>
                    <a:pt x="1118" y="306"/>
                  </a:lnTo>
                  <a:lnTo>
                    <a:pt x="1112" y="295"/>
                  </a:lnTo>
                  <a:lnTo>
                    <a:pt x="1109" y="284"/>
                  </a:lnTo>
                  <a:lnTo>
                    <a:pt x="1107" y="279"/>
                  </a:lnTo>
                  <a:lnTo>
                    <a:pt x="1108" y="270"/>
                  </a:lnTo>
                  <a:lnTo>
                    <a:pt x="1107" y="263"/>
                  </a:lnTo>
                  <a:lnTo>
                    <a:pt x="1102" y="244"/>
                  </a:lnTo>
                  <a:lnTo>
                    <a:pt x="1099" y="230"/>
                  </a:lnTo>
                  <a:lnTo>
                    <a:pt x="1097" y="218"/>
                  </a:lnTo>
                  <a:lnTo>
                    <a:pt x="1095" y="207"/>
                  </a:lnTo>
                  <a:lnTo>
                    <a:pt x="1094" y="200"/>
                  </a:lnTo>
                  <a:lnTo>
                    <a:pt x="1085" y="192"/>
                  </a:lnTo>
                  <a:lnTo>
                    <a:pt x="1067" y="159"/>
                  </a:lnTo>
                  <a:lnTo>
                    <a:pt x="1063" y="153"/>
                  </a:lnTo>
                  <a:lnTo>
                    <a:pt x="1056" y="127"/>
                  </a:lnTo>
                  <a:lnTo>
                    <a:pt x="1054" y="112"/>
                  </a:lnTo>
                  <a:lnTo>
                    <a:pt x="1056" y="105"/>
                  </a:lnTo>
                  <a:lnTo>
                    <a:pt x="1058" y="91"/>
                  </a:lnTo>
                  <a:lnTo>
                    <a:pt x="1063" y="86"/>
                  </a:lnTo>
                  <a:lnTo>
                    <a:pt x="1065" y="79"/>
                  </a:lnTo>
                  <a:lnTo>
                    <a:pt x="1066" y="62"/>
                  </a:lnTo>
                  <a:lnTo>
                    <a:pt x="1067" y="44"/>
                  </a:lnTo>
                  <a:lnTo>
                    <a:pt x="959" y="40"/>
                  </a:lnTo>
                  <a:lnTo>
                    <a:pt x="869" y="36"/>
                  </a:lnTo>
                  <a:lnTo>
                    <a:pt x="856" y="36"/>
                  </a:lnTo>
                  <a:lnTo>
                    <a:pt x="847" y="35"/>
                  </a:lnTo>
                  <a:lnTo>
                    <a:pt x="760" y="31"/>
                  </a:lnTo>
                  <a:lnTo>
                    <a:pt x="472" y="14"/>
                  </a:lnTo>
                  <a:lnTo>
                    <a:pt x="299" y="0"/>
                  </a:lnTo>
                  <a:lnTo>
                    <a:pt x="297" y="6"/>
                  </a:lnTo>
                  <a:lnTo>
                    <a:pt x="307" y="16"/>
                  </a:lnTo>
                  <a:lnTo>
                    <a:pt x="314" y="19"/>
                  </a:lnTo>
                  <a:lnTo>
                    <a:pt x="322" y="29"/>
                  </a:lnTo>
                  <a:lnTo>
                    <a:pt x="337" y="41"/>
                  </a:lnTo>
                  <a:lnTo>
                    <a:pt x="360" y="68"/>
                  </a:lnTo>
                  <a:lnTo>
                    <a:pt x="358" y="85"/>
                  </a:lnTo>
                  <a:lnTo>
                    <a:pt x="360" y="91"/>
                  </a:lnTo>
                  <a:lnTo>
                    <a:pt x="377" y="118"/>
                  </a:lnTo>
                  <a:lnTo>
                    <a:pt x="381" y="122"/>
                  </a:lnTo>
                  <a:lnTo>
                    <a:pt x="387" y="125"/>
                  </a:lnTo>
                  <a:lnTo>
                    <a:pt x="399" y="129"/>
                  </a:lnTo>
                  <a:lnTo>
                    <a:pt x="419" y="148"/>
                  </a:lnTo>
                  <a:lnTo>
                    <a:pt x="421" y="158"/>
                  </a:lnTo>
                  <a:lnTo>
                    <a:pt x="420" y="164"/>
                  </a:lnTo>
                  <a:lnTo>
                    <a:pt x="427" y="172"/>
                  </a:lnTo>
                  <a:lnTo>
                    <a:pt x="431" y="180"/>
                  </a:lnTo>
                  <a:lnTo>
                    <a:pt x="425" y="196"/>
                  </a:lnTo>
                  <a:lnTo>
                    <a:pt x="428" y="213"/>
                  </a:lnTo>
                  <a:lnTo>
                    <a:pt x="422" y="228"/>
                  </a:lnTo>
                  <a:lnTo>
                    <a:pt x="418" y="232"/>
                  </a:lnTo>
                  <a:lnTo>
                    <a:pt x="410" y="253"/>
                  </a:lnTo>
                  <a:lnTo>
                    <a:pt x="409" y="261"/>
                  </a:lnTo>
                  <a:lnTo>
                    <a:pt x="409" y="268"/>
                  </a:lnTo>
                  <a:lnTo>
                    <a:pt x="382" y="280"/>
                  </a:lnTo>
                  <a:lnTo>
                    <a:pt x="377" y="283"/>
                  </a:lnTo>
                  <a:lnTo>
                    <a:pt x="372" y="289"/>
                  </a:lnTo>
                  <a:lnTo>
                    <a:pt x="369" y="307"/>
                  </a:lnTo>
                  <a:lnTo>
                    <a:pt x="360" y="329"/>
                  </a:lnTo>
                  <a:lnTo>
                    <a:pt x="360" y="341"/>
                  </a:lnTo>
                  <a:lnTo>
                    <a:pt x="359" y="346"/>
                  </a:lnTo>
                  <a:lnTo>
                    <a:pt x="347" y="350"/>
                  </a:lnTo>
                  <a:lnTo>
                    <a:pt x="336" y="358"/>
                  </a:lnTo>
                  <a:lnTo>
                    <a:pt x="326" y="367"/>
                  </a:lnTo>
                  <a:lnTo>
                    <a:pt x="322" y="370"/>
                  </a:lnTo>
                  <a:lnTo>
                    <a:pt x="312" y="371"/>
                  </a:lnTo>
                  <a:lnTo>
                    <a:pt x="299" y="368"/>
                  </a:lnTo>
                  <a:lnTo>
                    <a:pt x="289" y="370"/>
                  </a:lnTo>
                  <a:lnTo>
                    <a:pt x="281" y="379"/>
                  </a:lnTo>
                  <a:lnTo>
                    <a:pt x="276" y="383"/>
                  </a:lnTo>
                  <a:lnTo>
                    <a:pt x="268" y="388"/>
                  </a:lnTo>
                  <a:lnTo>
                    <a:pt x="257" y="390"/>
                  </a:lnTo>
                  <a:lnTo>
                    <a:pt x="250" y="390"/>
                  </a:lnTo>
                  <a:lnTo>
                    <a:pt x="243" y="390"/>
                  </a:lnTo>
                  <a:lnTo>
                    <a:pt x="224" y="388"/>
                  </a:lnTo>
                  <a:lnTo>
                    <a:pt x="213" y="390"/>
                  </a:lnTo>
                  <a:lnTo>
                    <a:pt x="204" y="395"/>
                  </a:lnTo>
                  <a:lnTo>
                    <a:pt x="193" y="397"/>
                  </a:lnTo>
                  <a:lnTo>
                    <a:pt x="184" y="397"/>
                  </a:lnTo>
                  <a:lnTo>
                    <a:pt x="176" y="393"/>
                  </a:lnTo>
                  <a:lnTo>
                    <a:pt x="167" y="395"/>
                  </a:lnTo>
                  <a:lnTo>
                    <a:pt x="160" y="402"/>
                  </a:lnTo>
                  <a:lnTo>
                    <a:pt x="160" y="412"/>
                  </a:lnTo>
                  <a:lnTo>
                    <a:pt x="156" y="422"/>
                  </a:lnTo>
                  <a:lnTo>
                    <a:pt x="150" y="446"/>
                  </a:lnTo>
                  <a:lnTo>
                    <a:pt x="145" y="450"/>
                  </a:lnTo>
                  <a:lnTo>
                    <a:pt x="140" y="457"/>
                  </a:lnTo>
                  <a:lnTo>
                    <a:pt x="142" y="465"/>
                  </a:lnTo>
                  <a:lnTo>
                    <a:pt x="148" y="474"/>
                  </a:lnTo>
                  <a:lnTo>
                    <a:pt x="153" y="480"/>
                  </a:lnTo>
                  <a:lnTo>
                    <a:pt x="157" y="492"/>
                  </a:lnTo>
                  <a:lnTo>
                    <a:pt x="169" y="493"/>
                  </a:lnTo>
                  <a:lnTo>
                    <a:pt x="173" y="500"/>
                  </a:lnTo>
                  <a:lnTo>
                    <a:pt x="182" y="520"/>
                  </a:lnTo>
                  <a:lnTo>
                    <a:pt x="182" y="537"/>
                  </a:lnTo>
                  <a:lnTo>
                    <a:pt x="180" y="554"/>
                  </a:lnTo>
                  <a:lnTo>
                    <a:pt x="177" y="563"/>
                  </a:lnTo>
                  <a:lnTo>
                    <a:pt x="176" y="573"/>
                  </a:lnTo>
                  <a:lnTo>
                    <a:pt x="172" y="583"/>
                  </a:lnTo>
                  <a:lnTo>
                    <a:pt x="150" y="600"/>
                  </a:lnTo>
                  <a:lnTo>
                    <a:pt x="145" y="610"/>
                  </a:lnTo>
                  <a:lnTo>
                    <a:pt x="139" y="613"/>
                  </a:lnTo>
                  <a:lnTo>
                    <a:pt x="134" y="622"/>
                  </a:lnTo>
                  <a:lnTo>
                    <a:pt x="133" y="627"/>
                  </a:lnTo>
                  <a:lnTo>
                    <a:pt x="126" y="650"/>
                  </a:lnTo>
                  <a:lnTo>
                    <a:pt x="124" y="673"/>
                  </a:lnTo>
                  <a:lnTo>
                    <a:pt x="100" y="685"/>
                  </a:lnTo>
                  <a:lnTo>
                    <a:pt x="90" y="685"/>
                  </a:lnTo>
                  <a:lnTo>
                    <a:pt x="60" y="693"/>
                  </a:lnTo>
                  <a:lnTo>
                    <a:pt x="54" y="697"/>
                  </a:lnTo>
                  <a:lnTo>
                    <a:pt x="48" y="700"/>
                  </a:lnTo>
                  <a:lnTo>
                    <a:pt x="41" y="707"/>
                  </a:lnTo>
                  <a:lnTo>
                    <a:pt x="38" y="715"/>
                  </a:lnTo>
                  <a:lnTo>
                    <a:pt x="47" y="722"/>
                  </a:lnTo>
                  <a:lnTo>
                    <a:pt x="50" y="730"/>
                  </a:lnTo>
                  <a:lnTo>
                    <a:pt x="50" y="739"/>
                  </a:lnTo>
                  <a:lnTo>
                    <a:pt x="45" y="749"/>
                  </a:lnTo>
                  <a:lnTo>
                    <a:pt x="47" y="771"/>
                  </a:lnTo>
                  <a:lnTo>
                    <a:pt x="33" y="777"/>
                  </a:lnTo>
                  <a:lnTo>
                    <a:pt x="27" y="777"/>
                  </a:lnTo>
                  <a:lnTo>
                    <a:pt x="16" y="791"/>
                  </a:lnTo>
                  <a:lnTo>
                    <a:pt x="13" y="796"/>
                  </a:lnTo>
                  <a:lnTo>
                    <a:pt x="7" y="822"/>
                  </a:lnTo>
                  <a:lnTo>
                    <a:pt x="4" y="829"/>
                  </a:lnTo>
                  <a:lnTo>
                    <a:pt x="2" y="851"/>
                  </a:lnTo>
                  <a:lnTo>
                    <a:pt x="0" y="871"/>
                  </a:lnTo>
                  <a:lnTo>
                    <a:pt x="4" y="895"/>
                  </a:lnTo>
                  <a:lnTo>
                    <a:pt x="2" y="905"/>
                  </a:lnTo>
                  <a:lnTo>
                    <a:pt x="5" y="914"/>
                  </a:lnTo>
                  <a:lnTo>
                    <a:pt x="9" y="922"/>
                  </a:lnTo>
                  <a:lnTo>
                    <a:pt x="12" y="932"/>
                  </a:lnTo>
                  <a:lnTo>
                    <a:pt x="18" y="948"/>
                  </a:lnTo>
                  <a:lnTo>
                    <a:pt x="10" y="959"/>
                  </a:lnTo>
                  <a:lnTo>
                    <a:pt x="10" y="966"/>
                  </a:lnTo>
                  <a:lnTo>
                    <a:pt x="11" y="975"/>
                  </a:lnTo>
                  <a:lnTo>
                    <a:pt x="19" y="983"/>
                  </a:lnTo>
                  <a:lnTo>
                    <a:pt x="26" y="988"/>
                  </a:lnTo>
                  <a:lnTo>
                    <a:pt x="29" y="993"/>
                  </a:lnTo>
                  <a:lnTo>
                    <a:pt x="26" y="1013"/>
                  </a:lnTo>
                  <a:lnTo>
                    <a:pt x="27" y="1020"/>
                  </a:lnTo>
                  <a:lnTo>
                    <a:pt x="43" y="1039"/>
                  </a:lnTo>
                  <a:lnTo>
                    <a:pt x="50" y="1043"/>
                  </a:lnTo>
                  <a:lnTo>
                    <a:pt x="60" y="1056"/>
                  </a:lnTo>
                  <a:lnTo>
                    <a:pt x="76" y="1071"/>
                  </a:lnTo>
                  <a:lnTo>
                    <a:pt x="78" y="1086"/>
                  </a:lnTo>
                  <a:lnTo>
                    <a:pt x="84" y="1091"/>
                  </a:lnTo>
                  <a:lnTo>
                    <a:pt x="97" y="1094"/>
                  </a:lnTo>
                  <a:lnTo>
                    <a:pt x="104" y="1098"/>
                  </a:lnTo>
                  <a:lnTo>
                    <a:pt x="106" y="1110"/>
                  </a:lnTo>
                  <a:lnTo>
                    <a:pt x="106" y="1118"/>
                  </a:lnTo>
                  <a:lnTo>
                    <a:pt x="108" y="1124"/>
                  </a:lnTo>
                  <a:lnTo>
                    <a:pt x="123" y="1141"/>
                  </a:lnTo>
                  <a:lnTo>
                    <a:pt x="138" y="1147"/>
                  </a:lnTo>
                  <a:lnTo>
                    <a:pt x="141" y="1151"/>
                  </a:lnTo>
                  <a:lnTo>
                    <a:pt x="146" y="1158"/>
                  </a:lnTo>
                  <a:lnTo>
                    <a:pt x="162" y="1171"/>
                  </a:lnTo>
                  <a:lnTo>
                    <a:pt x="173" y="1183"/>
                  </a:lnTo>
                  <a:lnTo>
                    <a:pt x="181" y="1191"/>
                  </a:lnTo>
                  <a:lnTo>
                    <a:pt x="185" y="1197"/>
                  </a:lnTo>
                  <a:lnTo>
                    <a:pt x="192" y="1204"/>
                  </a:lnTo>
                  <a:lnTo>
                    <a:pt x="198" y="1222"/>
                  </a:lnTo>
                  <a:lnTo>
                    <a:pt x="198" y="1235"/>
                  </a:lnTo>
                  <a:lnTo>
                    <a:pt x="198" y="1242"/>
                  </a:lnTo>
                  <a:lnTo>
                    <a:pt x="198" y="1250"/>
                  </a:lnTo>
                  <a:lnTo>
                    <a:pt x="202" y="1254"/>
                  </a:lnTo>
                  <a:lnTo>
                    <a:pt x="203" y="1262"/>
                  </a:lnTo>
                  <a:lnTo>
                    <a:pt x="204" y="1269"/>
                  </a:lnTo>
                  <a:lnTo>
                    <a:pt x="195" y="1278"/>
                  </a:lnTo>
                  <a:lnTo>
                    <a:pt x="194" y="1284"/>
                  </a:lnTo>
                  <a:lnTo>
                    <a:pt x="196" y="1291"/>
                  </a:lnTo>
                  <a:lnTo>
                    <a:pt x="201" y="1302"/>
                  </a:lnTo>
                  <a:lnTo>
                    <a:pt x="202" y="1311"/>
                  </a:lnTo>
                  <a:lnTo>
                    <a:pt x="204" y="1324"/>
                  </a:lnTo>
                  <a:lnTo>
                    <a:pt x="207" y="1333"/>
                  </a:lnTo>
                  <a:lnTo>
                    <a:pt x="214" y="1344"/>
                  </a:lnTo>
                  <a:lnTo>
                    <a:pt x="227" y="1354"/>
                  </a:lnTo>
                  <a:lnTo>
                    <a:pt x="236" y="1354"/>
                  </a:lnTo>
                  <a:lnTo>
                    <a:pt x="250" y="1340"/>
                  </a:lnTo>
                  <a:lnTo>
                    <a:pt x="258" y="1332"/>
                  </a:lnTo>
                  <a:lnTo>
                    <a:pt x="262" y="1321"/>
                  </a:lnTo>
                  <a:lnTo>
                    <a:pt x="266" y="1319"/>
                  </a:lnTo>
                  <a:lnTo>
                    <a:pt x="278" y="1322"/>
                  </a:lnTo>
                  <a:lnTo>
                    <a:pt x="287" y="1325"/>
                  </a:lnTo>
                  <a:lnTo>
                    <a:pt x="302" y="1337"/>
                  </a:lnTo>
                  <a:lnTo>
                    <a:pt x="315" y="1339"/>
                  </a:lnTo>
                  <a:lnTo>
                    <a:pt x="329" y="1347"/>
                  </a:lnTo>
                  <a:lnTo>
                    <a:pt x="334" y="1352"/>
                  </a:lnTo>
                  <a:lnTo>
                    <a:pt x="357" y="1367"/>
                  </a:lnTo>
                  <a:lnTo>
                    <a:pt x="360" y="1373"/>
                  </a:lnTo>
                  <a:lnTo>
                    <a:pt x="358" y="1386"/>
                  </a:lnTo>
                  <a:lnTo>
                    <a:pt x="344" y="1396"/>
                  </a:lnTo>
                  <a:lnTo>
                    <a:pt x="339" y="1405"/>
                  </a:lnTo>
                  <a:lnTo>
                    <a:pt x="331" y="1410"/>
                  </a:lnTo>
                  <a:lnTo>
                    <a:pt x="329" y="1415"/>
                  </a:lnTo>
                  <a:lnTo>
                    <a:pt x="330" y="1425"/>
                  </a:lnTo>
                  <a:lnTo>
                    <a:pt x="334" y="1435"/>
                  </a:lnTo>
                  <a:lnTo>
                    <a:pt x="334" y="1456"/>
                  </a:lnTo>
                  <a:lnTo>
                    <a:pt x="331" y="1462"/>
                  </a:lnTo>
                  <a:lnTo>
                    <a:pt x="322" y="1469"/>
                  </a:lnTo>
                  <a:lnTo>
                    <a:pt x="307" y="1494"/>
                  </a:lnTo>
                  <a:lnTo>
                    <a:pt x="304" y="1501"/>
                  </a:lnTo>
                  <a:lnTo>
                    <a:pt x="299" y="1520"/>
                  </a:lnTo>
                  <a:lnTo>
                    <a:pt x="293" y="1527"/>
                  </a:lnTo>
                  <a:lnTo>
                    <a:pt x="285" y="1534"/>
                  </a:lnTo>
                  <a:lnTo>
                    <a:pt x="280" y="1540"/>
                  </a:lnTo>
                  <a:lnTo>
                    <a:pt x="273" y="1554"/>
                  </a:lnTo>
                  <a:lnTo>
                    <a:pt x="272" y="1567"/>
                  </a:lnTo>
                  <a:lnTo>
                    <a:pt x="274" y="1597"/>
                  </a:lnTo>
                  <a:lnTo>
                    <a:pt x="279" y="1603"/>
                  </a:lnTo>
                  <a:lnTo>
                    <a:pt x="285" y="1613"/>
                  </a:lnTo>
                  <a:lnTo>
                    <a:pt x="292" y="1618"/>
                  </a:lnTo>
                  <a:lnTo>
                    <a:pt x="303" y="1634"/>
                  </a:lnTo>
                  <a:lnTo>
                    <a:pt x="324" y="1654"/>
                  </a:lnTo>
                  <a:lnTo>
                    <a:pt x="331" y="1658"/>
                  </a:lnTo>
                  <a:lnTo>
                    <a:pt x="337" y="1663"/>
                  </a:lnTo>
                  <a:lnTo>
                    <a:pt x="353" y="1679"/>
                  </a:lnTo>
                  <a:lnTo>
                    <a:pt x="358" y="1682"/>
                  </a:lnTo>
                  <a:lnTo>
                    <a:pt x="372" y="1696"/>
                  </a:lnTo>
                  <a:lnTo>
                    <a:pt x="377" y="1700"/>
                  </a:lnTo>
                  <a:lnTo>
                    <a:pt x="388" y="1698"/>
                  </a:lnTo>
                  <a:lnTo>
                    <a:pt x="390" y="1706"/>
                  </a:lnTo>
                  <a:lnTo>
                    <a:pt x="383" y="1707"/>
                  </a:lnTo>
                  <a:lnTo>
                    <a:pt x="378" y="1713"/>
                  </a:lnTo>
                  <a:lnTo>
                    <a:pt x="386" y="1733"/>
                  </a:lnTo>
                  <a:lnTo>
                    <a:pt x="392" y="1737"/>
                  </a:lnTo>
                  <a:lnTo>
                    <a:pt x="400" y="1736"/>
                  </a:lnTo>
                  <a:lnTo>
                    <a:pt x="407" y="1728"/>
                  </a:lnTo>
                  <a:lnTo>
                    <a:pt x="416" y="1727"/>
                  </a:lnTo>
                  <a:lnTo>
                    <a:pt x="427" y="1735"/>
                  </a:lnTo>
                  <a:lnTo>
                    <a:pt x="435" y="1737"/>
                  </a:lnTo>
                  <a:lnTo>
                    <a:pt x="443" y="1745"/>
                  </a:lnTo>
                  <a:lnTo>
                    <a:pt x="451" y="1757"/>
                  </a:lnTo>
                  <a:lnTo>
                    <a:pt x="463" y="1766"/>
                  </a:lnTo>
                  <a:lnTo>
                    <a:pt x="465" y="1779"/>
                  </a:lnTo>
                  <a:lnTo>
                    <a:pt x="465" y="1787"/>
                  </a:lnTo>
                  <a:lnTo>
                    <a:pt x="474" y="1786"/>
                  </a:lnTo>
                  <a:lnTo>
                    <a:pt x="481" y="1791"/>
                  </a:lnTo>
                  <a:lnTo>
                    <a:pt x="486" y="1801"/>
                  </a:lnTo>
                  <a:lnTo>
                    <a:pt x="499" y="1807"/>
                  </a:lnTo>
                  <a:lnTo>
                    <a:pt x="505" y="1814"/>
                  </a:lnTo>
                  <a:lnTo>
                    <a:pt x="504" y="1829"/>
                  </a:lnTo>
                  <a:lnTo>
                    <a:pt x="510" y="1839"/>
                  </a:lnTo>
                  <a:lnTo>
                    <a:pt x="515" y="1847"/>
                  </a:lnTo>
                  <a:lnTo>
                    <a:pt x="502" y="1850"/>
                  </a:lnTo>
                  <a:lnTo>
                    <a:pt x="504" y="1870"/>
                  </a:lnTo>
                  <a:lnTo>
                    <a:pt x="507" y="1876"/>
                  </a:lnTo>
                  <a:lnTo>
                    <a:pt x="507" y="1881"/>
                  </a:lnTo>
                  <a:lnTo>
                    <a:pt x="512" y="1894"/>
                  </a:lnTo>
                  <a:lnTo>
                    <a:pt x="519" y="1902"/>
                  </a:lnTo>
                  <a:lnTo>
                    <a:pt x="525" y="1914"/>
                  </a:lnTo>
                  <a:lnTo>
                    <a:pt x="526" y="1926"/>
                  </a:lnTo>
                  <a:lnTo>
                    <a:pt x="522" y="1938"/>
                  </a:lnTo>
                  <a:lnTo>
                    <a:pt x="514" y="1944"/>
                  </a:lnTo>
                  <a:lnTo>
                    <a:pt x="507" y="1945"/>
                  </a:lnTo>
                  <a:lnTo>
                    <a:pt x="502" y="1949"/>
                  </a:lnTo>
                  <a:lnTo>
                    <a:pt x="498" y="1957"/>
                  </a:lnTo>
                  <a:lnTo>
                    <a:pt x="497" y="1964"/>
                  </a:lnTo>
                  <a:lnTo>
                    <a:pt x="499" y="1969"/>
                  </a:lnTo>
                  <a:lnTo>
                    <a:pt x="502" y="1974"/>
                  </a:lnTo>
                  <a:lnTo>
                    <a:pt x="512" y="1976"/>
                  </a:lnTo>
                  <a:lnTo>
                    <a:pt x="510" y="1984"/>
                  </a:lnTo>
                  <a:lnTo>
                    <a:pt x="512" y="1994"/>
                  </a:lnTo>
                  <a:lnTo>
                    <a:pt x="520" y="2017"/>
                  </a:lnTo>
                  <a:lnTo>
                    <a:pt x="529" y="2027"/>
                  </a:lnTo>
                  <a:lnTo>
                    <a:pt x="534" y="2035"/>
                  </a:lnTo>
                  <a:lnTo>
                    <a:pt x="531" y="2050"/>
                  </a:lnTo>
                  <a:lnTo>
                    <a:pt x="537" y="2057"/>
                  </a:lnTo>
                  <a:lnTo>
                    <a:pt x="555" y="2069"/>
                  </a:lnTo>
                  <a:lnTo>
                    <a:pt x="562" y="2075"/>
                  </a:lnTo>
                  <a:lnTo>
                    <a:pt x="567" y="2065"/>
                  </a:lnTo>
                  <a:lnTo>
                    <a:pt x="564" y="2060"/>
                  </a:lnTo>
                  <a:lnTo>
                    <a:pt x="557" y="2055"/>
                  </a:lnTo>
                  <a:lnTo>
                    <a:pt x="554" y="2044"/>
                  </a:lnTo>
                  <a:lnTo>
                    <a:pt x="564" y="2045"/>
                  </a:lnTo>
                  <a:lnTo>
                    <a:pt x="575" y="2059"/>
                  </a:lnTo>
                  <a:lnTo>
                    <a:pt x="582" y="2063"/>
                  </a:lnTo>
                  <a:lnTo>
                    <a:pt x="586" y="2070"/>
                  </a:lnTo>
                  <a:lnTo>
                    <a:pt x="588" y="2082"/>
                  </a:lnTo>
                  <a:lnTo>
                    <a:pt x="593" y="2084"/>
                  </a:lnTo>
                  <a:lnTo>
                    <a:pt x="593" y="2084"/>
                  </a:lnTo>
                  <a:lnTo>
                    <a:pt x="593" y="2084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15">
              <a:extLst>
                <a:ext uri="{FF2B5EF4-FFF2-40B4-BE49-F238E27FC236}">
                  <a16:creationId xmlns:a16="http://schemas.microsoft.com/office/drawing/2014/main" id="{C4774AD5-8BD4-D40D-C11B-4FFF0AD942D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7704859" y="167747"/>
              <a:ext cx="3524250" cy="1530350"/>
            </a:xfrm>
            <a:custGeom>
              <a:avLst/>
              <a:gdLst>
                <a:gd name="T0" fmla="*/ 6 w 2220"/>
                <a:gd name="T1" fmla="*/ 916 h 964"/>
                <a:gd name="T2" fmla="*/ 444 w 2220"/>
                <a:gd name="T3" fmla="*/ 964 h 964"/>
                <a:gd name="T4" fmla="*/ 506 w 2220"/>
                <a:gd name="T5" fmla="*/ 916 h 964"/>
                <a:gd name="T6" fmla="*/ 902 w 2220"/>
                <a:gd name="T7" fmla="*/ 921 h 964"/>
                <a:gd name="T8" fmla="*/ 1516 w 2220"/>
                <a:gd name="T9" fmla="*/ 951 h 964"/>
                <a:gd name="T10" fmla="*/ 1725 w 2220"/>
                <a:gd name="T11" fmla="*/ 954 h 964"/>
                <a:gd name="T12" fmla="*/ 1789 w 2220"/>
                <a:gd name="T13" fmla="*/ 924 h 964"/>
                <a:gd name="T14" fmla="*/ 1891 w 2220"/>
                <a:gd name="T15" fmla="*/ 882 h 964"/>
                <a:gd name="T16" fmla="*/ 1937 w 2220"/>
                <a:gd name="T17" fmla="*/ 847 h 964"/>
                <a:gd name="T18" fmla="*/ 1976 w 2220"/>
                <a:gd name="T19" fmla="*/ 793 h 964"/>
                <a:gd name="T20" fmla="*/ 2020 w 2220"/>
                <a:gd name="T21" fmla="*/ 744 h 964"/>
                <a:gd name="T22" fmla="*/ 2124 w 2220"/>
                <a:gd name="T23" fmla="*/ 684 h 964"/>
                <a:gd name="T24" fmla="*/ 2193 w 2220"/>
                <a:gd name="T25" fmla="*/ 589 h 964"/>
                <a:gd name="T26" fmla="*/ 2159 w 2220"/>
                <a:gd name="T27" fmla="*/ 562 h 964"/>
                <a:gd name="T28" fmla="*/ 2122 w 2220"/>
                <a:gd name="T29" fmla="*/ 532 h 964"/>
                <a:gd name="T30" fmla="*/ 2092 w 2220"/>
                <a:gd name="T31" fmla="*/ 492 h 964"/>
                <a:gd name="T32" fmla="*/ 2066 w 2220"/>
                <a:gd name="T33" fmla="*/ 441 h 964"/>
                <a:gd name="T34" fmla="*/ 2023 w 2220"/>
                <a:gd name="T35" fmla="*/ 373 h 964"/>
                <a:gd name="T36" fmla="*/ 2037 w 2220"/>
                <a:gd name="T37" fmla="*/ 303 h 964"/>
                <a:gd name="T38" fmla="*/ 1992 w 2220"/>
                <a:gd name="T39" fmla="*/ 218 h 964"/>
                <a:gd name="T40" fmla="*/ 1950 w 2220"/>
                <a:gd name="T41" fmla="*/ 147 h 964"/>
                <a:gd name="T42" fmla="*/ 1885 w 2220"/>
                <a:gd name="T43" fmla="*/ 175 h 964"/>
                <a:gd name="T44" fmla="*/ 1831 w 2220"/>
                <a:gd name="T45" fmla="*/ 205 h 964"/>
                <a:gd name="T46" fmla="*/ 1739 w 2220"/>
                <a:gd name="T47" fmla="*/ 174 h 964"/>
                <a:gd name="T48" fmla="*/ 1693 w 2220"/>
                <a:gd name="T49" fmla="*/ 169 h 964"/>
                <a:gd name="T50" fmla="*/ 1605 w 2220"/>
                <a:gd name="T51" fmla="*/ 141 h 964"/>
                <a:gd name="T52" fmla="*/ 1512 w 2220"/>
                <a:gd name="T53" fmla="*/ 37 h 964"/>
                <a:gd name="T54" fmla="*/ 1469 w 2220"/>
                <a:gd name="T55" fmla="*/ 23 h 964"/>
                <a:gd name="T56" fmla="*/ 1401 w 2220"/>
                <a:gd name="T57" fmla="*/ 13 h 964"/>
                <a:gd name="T58" fmla="*/ 1393 w 2220"/>
                <a:gd name="T59" fmla="*/ 71 h 964"/>
                <a:gd name="T60" fmla="*/ 1394 w 2220"/>
                <a:gd name="T61" fmla="*/ 122 h 964"/>
                <a:gd name="T62" fmla="*/ 1346 w 2220"/>
                <a:gd name="T63" fmla="*/ 139 h 964"/>
                <a:gd name="T64" fmla="*/ 1228 w 2220"/>
                <a:gd name="T65" fmla="*/ 152 h 964"/>
                <a:gd name="T66" fmla="*/ 1228 w 2220"/>
                <a:gd name="T67" fmla="*/ 212 h 964"/>
                <a:gd name="T68" fmla="*/ 1202 w 2220"/>
                <a:gd name="T69" fmla="*/ 254 h 964"/>
                <a:gd name="T70" fmla="*/ 1132 w 2220"/>
                <a:gd name="T71" fmla="*/ 327 h 964"/>
                <a:gd name="T72" fmla="*/ 1085 w 2220"/>
                <a:gd name="T73" fmla="*/ 361 h 964"/>
                <a:gd name="T74" fmla="*/ 1049 w 2220"/>
                <a:gd name="T75" fmla="*/ 434 h 964"/>
                <a:gd name="T76" fmla="*/ 996 w 2220"/>
                <a:gd name="T77" fmla="*/ 412 h 964"/>
                <a:gd name="T78" fmla="*/ 952 w 2220"/>
                <a:gd name="T79" fmla="*/ 350 h 964"/>
                <a:gd name="T80" fmla="*/ 931 w 2220"/>
                <a:gd name="T81" fmla="*/ 373 h 964"/>
                <a:gd name="T82" fmla="*/ 908 w 2220"/>
                <a:gd name="T83" fmla="*/ 412 h 964"/>
                <a:gd name="T84" fmla="*/ 885 w 2220"/>
                <a:gd name="T85" fmla="*/ 471 h 964"/>
                <a:gd name="T86" fmla="*/ 848 w 2220"/>
                <a:gd name="T87" fmla="*/ 459 h 964"/>
                <a:gd name="T88" fmla="*/ 795 w 2220"/>
                <a:gd name="T89" fmla="*/ 440 h 964"/>
                <a:gd name="T90" fmla="*/ 714 w 2220"/>
                <a:gd name="T91" fmla="*/ 474 h 964"/>
                <a:gd name="T92" fmla="*/ 622 w 2220"/>
                <a:gd name="T93" fmla="*/ 447 h 964"/>
                <a:gd name="T94" fmla="*/ 602 w 2220"/>
                <a:gd name="T95" fmla="*/ 456 h 964"/>
                <a:gd name="T96" fmla="*/ 576 w 2220"/>
                <a:gd name="T97" fmla="*/ 449 h 964"/>
                <a:gd name="T98" fmla="*/ 512 w 2220"/>
                <a:gd name="T99" fmla="*/ 436 h 964"/>
                <a:gd name="T100" fmla="*/ 489 w 2220"/>
                <a:gd name="T101" fmla="*/ 491 h 964"/>
                <a:gd name="T102" fmla="*/ 434 w 2220"/>
                <a:gd name="T103" fmla="*/ 540 h 964"/>
                <a:gd name="T104" fmla="*/ 452 w 2220"/>
                <a:gd name="T105" fmla="*/ 600 h 964"/>
                <a:gd name="T106" fmla="*/ 349 w 2220"/>
                <a:gd name="T107" fmla="*/ 620 h 964"/>
                <a:gd name="T108" fmla="*/ 343 w 2220"/>
                <a:gd name="T109" fmla="*/ 705 h 964"/>
                <a:gd name="T110" fmla="*/ 296 w 2220"/>
                <a:gd name="T111" fmla="*/ 737 h 964"/>
                <a:gd name="T112" fmla="*/ 189 w 2220"/>
                <a:gd name="T113" fmla="*/ 683 h 964"/>
                <a:gd name="T114" fmla="*/ 133 w 2220"/>
                <a:gd name="T115" fmla="*/ 766 h 964"/>
                <a:gd name="T116" fmla="*/ 136 w 2220"/>
                <a:gd name="T117" fmla="*/ 842 h 964"/>
                <a:gd name="T118" fmla="*/ 109 w 2220"/>
                <a:gd name="T119" fmla="*/ 915 h 964"/>
                <a:gd name="T120" fmla="*/ 50 w 2220"/>
                <a:gd name="T121" fmla="*/ 928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20" h="964">
                  <a:moveTo>
                    <a:pt x="9" y="944"/>
                  </a:moveTo>
                  <a:lnTo>
                    <a:pt x="26" y="944"/>
                  </a:lnTo>
                  <a:lnTo>
                    <a:pt x="30" y="937"/>
                  </a:lnTo>
                  <a:lnTo>
                    <a:pt x="31" y="927"/>
                  </a:lnTo>
                  <a:lnTo>
                    <a:pt x="29" y="922"/>
                  </a:lnTo>
                  <a:lnTo>
                    <a:pt x="14" y="913"/>
                  </a:lnTo>
                  <a:lnTo>
                    <a:pt x="6" y="916"/>
                  </a:lnTo>
                  <a:lnTo>
                    <a:pt x="1" y="925"/>
                  </a:lnTo>
                  <a:lnTo>
                    <a:pt x="0" y="931"/>
                  </a:lnTo>
                  <a:lnTo>
                    <a:pt x="9" y="944"/>
                  </a:lnTo>
                  <a:lnTo>
                    <a:pt x="9" y="944"/>
                  </a:lnTo>
                  <a:lnTo>
                    <a:pt x="9" y="944"/>
                  </a:lnTo>
                  <a:close/>
                  <a:moveTo>
                    <a:pt x="398" y="962"/>
                  </a:moveTo>
                  <a:lnTo>
                    <a:pt x="444" y="964"/>
                  </a:lnTo>
                  <a:lnTo>
                    <a:pt x="449" y="958"/>
                  </a:lnTo>
                  <a:lnTo>
                    <a:pt x="450" y="942"/>
                  </a:lnTo>
                  <a:lnTo>
                    <a:pt x="449" y="927"/>
                  </a:lnTo>
                  <a:lnTo>
                    <a:pt x="442" y="900"/>
                  </a:lnTo>
                  <a:lnTo>
                    <a:pt x="446" y="897"/>
                  </a:lnTo>
                  <a:lnTo>
                    <a:pt x="506" y="905"/>
                  </a:lnTo>
                  <a:lnTo>
                    <a:pt x="506" y="916"/>
                  </a:lnTo>
                  <a:lnTo>
                    <a:pt x="643" y="916"/>
                  </a:lnTo>
                  <a:lnTo>
                    <a:pt x="701" y="920"/>
                  </a:lnTo>
                  <a:lnTo>
                    <a:pt x="707" y="920"/>
                  </a:lnTo>
                  <a:lnTo>
                    <a:pt x="727" y="920"/>
                  </a:lnTo>
                  <a:lnTo>
                    <a:pt x="737" y="922"/>
                  </a:lnTo>
                  <a:lnTo>
                    <a:pt x="875" y="919"/>
                  </a:lnTo>
                  <a:lnTo>
                    <a:pt x="902" y="921"/>
                  </a:lnTo>
                  <a:lnTo>
                    <a:pt x="947" y="923"/>
                  </a:lnTo>
                  <a:lnTo>
                    <a:pt x="1075" y="935"/>
                  </a:lnTo>
                  <a:lnTo>
                    <a:pt x="1110" y="935"/>
                  </a:lnTo>
                  <a:lnTo>
                    <a:pt x="1230" y="939"/>
                  </a:lnTo>
                  <a:lnTo>
                    <a:pt x="1354" y="944"/>
                  </a:lnTo>
                  <a:lnTo>
                    <a:pt x="1407" y="947"/>
                  </a:lnTo>
                  <a:lnTo>
                    <a:pt x="1516" y="951"/>
                  </a:lnTo>
                  <a:lnTo>
                    <a:pt x="1527" y="951"/>
                  </a:lnTo>
                  <a:lnTo>
                    <a:pt x="1549" y="951"/>
                  </a:lnTo>
                  <a:lnTo>
                    <a:pt x="1561" y="951"/>
                  </a:lnTo>
                  <a:lnTo>
                    <a:pt x="1566" y="952"/>
                  </a:lnTo>
                  <a:lnTo>
                    <a:pt x="1576" y="952"/>
                  </a:lnTo>
                  <a:lnTo>
                    <a:pt x="1718" y="955"/>
                  </a:lnTo>
                  <a:lnTo>
                    <a:pt x="1725" y="954"/>
                  </a:lnTo>
                  <a:lnTo>
                    <a:pt x="1730" y="949"/>
                  </a:lnTo>
                  <a:lnTo>
                    <a:pt x="1739" y="938"/>
                  </a:lnTo>
                  <a:lnTo>
                    <a:pt x="1749" y="935"/>
                  </a:lnTo>
                  <a:lnTo>
                    <a:pt x="1757" y="931"/>
                  </a:lnTo>
                  <a:lnTo>
                    <a:pt x="1764" y="928"/>
                  </a:lnTo>
                  <a:lnTo>
                    <a:pt x="1772" y="924"/>
                  </a:lnTo>
                  <a:lnTo>
                    <a:pt x="1789" y="924"/>
                  </a:lnTo>
                  <a:lnTo>
                    <a:pt x="1803" y="922"/>
                  </a:lnTo>
                  <a:lnTo>
                    <a:pt x="1823" y="910"/>
                  </a:lnTo>
                  <a:lnTo>
                    <a:pt x="1852" y="900"/>
                  </a:lnTo>
                  <a:lnTo>
                    <a:pt x="1873" y="893"/>
                  </a:lnTo>
                  <a:lnTo>
                    <a:pt x="1886" y="893"/>
                  </a:lnTo>
                  <a:lnTo>
                    <a:pt x="1891" y="888"/>
                  </a:lnTo>
                  <a:lnTo>
                    <a:pt x="1891" y="882"/>
                  </a:lnTo>
                  <a:lnTo>
                    <a:pt x="1893" y="876"/>
                  </a:lnTo>
                  <a:lnTo>
                    <a:pt x="1896" y="871"/>
                  </a:lnTo>
                  <a:lnTo>
                    <a:pt x="1901" y="858"/>
                  </a:lnTo>
                  <a:lnTo>
                    <a:pt x="1906" y="853"/>
                  </a:lnTo>
                  <a:lnTo>
                    <a:pt x="1919" y="851"/>
                  </a:lnTo>
                  <a:lnTo>
                    <a:pt x="1927" y="850"/>
                  </a:lnTo>
                  <a:lnTo>
                    <a:pt x="1937" y="847"/>
                  </a:lnTo>
                  <a:lnTo>
                    <a:pt x="1943" y="846"/>
                  </a:lnTo>
                  <a:lnTo>
                    <a:pt x="1956" y="840"/>
                  </a:lnTo>
                  <a:lnTo>
                    <a:pt x="1962" y="838"/>
                  </a:lnTo>
                  <a:lnTo>
                    <a:pt x="1964" y="830"/>
                  </a:lnTo>
                  <a:lnTo>
                    <a:pt x="1967" y="818"/>
                  </a:lnTo>
                  <a:lnTo>
                    <a:pt x="1965" y="810"/>
                  </a:lnTo>
                  <a:lnTo>
                    <a:pt x="1976" y="793"/>
                  </a:lnTo>
                  <a:lnTo>
                    <a:pt x="1987" y="792"/>
                  </a:lnTo>
                  <a:lnTo>
                    <a:pt x="1997" y="784"/>
                  </a:lnTo>
                  <a:lnTo>
                    <a:pt x="2000" y="779"/>
                  </a:lnTo>
                  <a:lnTo>
                    <a:pt x="2007" y="776"/>
                  </a:lnTo>
                  <a:lnTo>
                    <a:pt x="2006" y="753"/>
                  </a:lnTo>
                  <a:lnTo>
                    <a:pt x="2012" y="747"/>
                  </a:lnTo>
                  <a:lnTo>
                    <a:pt x="2020" y="744"/>
                  </a:lnTo>
                  <a:lnTo>
                    <a:pt x="2032" y="737"/>
                  </a:lnTo>
                  <a:lnTo>
                    <a:pt x="2049" y="724"/>
                  </a:lnTo>
                  <a:lnTo>
                    <a:pt x="2057" y="720"/>
                  </a:lnTo>
                  <a:lnTo>
                    <a:pt x="2073" y="710"/>
                  </a:lnTo>
                  <a:lnTo>
                    <a:pt x="2111" y="694"/>
                  </a:lnTo>
                  <a:lnTo>
                    <a:pt x="2117" y="690"/>
                  </a:lnTo>
                  <a:lnTo>
                    <a:pt x="2124" y="684"/>
                  </a:lnTo>
                  <a:lnTo>
                    <a:pt x="2185" y="627"/>
                  </a:lnTo>
                  <a:lnTo>
                    <a:pt x="2189" y="624"/>
                  </a:lnTo>
                  <a:lnTo>
                    <a:pt x="2220" y="594"/>
                  </a:lnTo>
                  <a:lnTo>
                    <a:pt x="2213" y="592"/>
                  </a:lnTo>
                  <a:lnTo>
                    <a:pt x="2201" y="589"/>
                  </a:lnTo>
                  <a:lnTo>
                    <a:pt x="2198" y="595"/>
                  </a:lnTo>
                  <a:lnTo>
                    <a:pt x="2193" y="589"/>
                  </a:lnTo>
                  <a:lnTo>
                    <a:pt x="2179" y="585"/>
                  </a:lnTo>
                  <a:lnTo>
                    <a:pt x="2172" y="586"/>
                  </a:lnTo>
                  <a:lnTo>
                    <a:pt x="2171" y="581"/>
                  </a:lnTo>
                  <a:lnTo>
                    <a:pt x="2172" y="574"/>
                  </a:lnTo>
                  <a:lnTo>
                    <a:pt x="2168" y="571"/>
                  </a:lnTo>
                  <a:lnTo>
                    <a:pt x="2162" y="565"/>
                  </a:lnTo>
                  <a:lnTo>
                    <a:pt x="2159" y="562"/>
                  </a:lnTo>
                  <a:lnTo>
                    <a:pt x="2158" y="553"/>
                  </a:lnTo>
                  <a:lnTo>
                    <a:pt x="2156" y="559"/>
                  </a:lnTo>
                  <a:lnTo>
                    <a:pt x="2152" y="561"/>
                  </a:lnTo>
                  <a:lnTo>
                    <a:pt x="2141" y="548"/>
                  </a:lnTo>
                  <a:lnTo>
                    <a:pt x="2132" y="547"/>
                  </a:lnTo>
                  <a:lnTo>
                    <a:pt x="2125" y="544"/>
                  </a:lnTo>
                  <a:lnTo>
                    <a:pt x="2122" y="532"/>
                  </a:lnTo>
                  <a:lnTo>
                    <a:pt x="2113" y="517"/>
                  </a:lnTo>
                  <a:lnTo>
                    <a:pt x="2117" y="512"/>
                  </a:lnTo>
                  <a:lnTo>
                    <a:pt x="2112" y="508"/>
                  </a:lnTo>
                  <a:lnTo>
                    <a:pt x="2110" y="502"/>
                  </a:lnTo>
                  <a:lnTo>
                    <a:pt x="2102" y="497"/>
                  </a:lnTo>
                  <a:lnTo>
                    <a:pt x="2098" y="491"/>
                  </a:lnTo>
                  <a:lnTo>
                    <a:pt x="2092" y="492"/>
                  </a:lnTo>
                  <a:lnTo>
                    <a:pt x="2092" y="485"/>
                  </a:lnTo>
                  <a:lnTo>
                    <a:pt x="2086" y="473"/>
                  </a:lnTo>
                  <a:lnTo>
                    <a:pt x="2082" y="460"/>
                  </a:lnTo>
                  <a:lnTo>
                    <a:pt x="2076" y="455"/>
                  </a:lnTo>
                  <a:lnTo>
                    <a:pt x="2068" y="450"/>
                  </a:lnTo>
                  <a:lnTo>
                    <a:pt x="2063" y="446"/>
                  </a:lnTo>
                  <a:lnTo>
                    <a:pt x="2066" y="441"/>
                  </a:lnTo>
                  <a:lnTo>
                    <a:pt x="2069" y="434"/>
                  </a:lnTo>
                  <a:lnTo>
                    <a:pt x="2071" y="429"/>
                  </a:lnTo>
                  <a:lnTo>
                    <a:pt x="2064" y="424"/>
                  </a:lnTo>
                  <a:lnTo>
                    <a:pt x="2057" y="422"/>
                  </a:lnTo>
                  <a:lnTo>
                    <a:pt x="2049" y="403"/>
                  </a:lnTo>
                  <a:lnTo>
                    <a:pt x="2035" y="382"/>
                  </a:lnTo>
                  <a:lnTo>
                    <a:pt x="2023" y="373"/>
                  </a:lnTo>
                  <a:lnTo>
                    <a:pt x="2020" y="363"/>
                  </a:lnTo>
                  <a:lnTo>
                    <a:pt x="2024" y="359"/>
                  </a:lnTo>
                  <a:lnTo>
                    <a:pt x="2031" y="350"/>
                  </a:lnTo>
                  <a:lnTo>
                    <a:pt x="2029" y="336"/>
                  </a:lnTo>
                  <a:lnTo>
                    <a:pt x="2032" y="331"/>
                  </a:lnTo>
                  <a:lnTo>
                    <a:pt x="2038" y="327"/>
                  </a:lnTo>
                  <a:lnTo>
                    <a:pt x="2037" y="303"/>
                  </a:lnTo>
                  <a:lnTo>
                    <a:pt x="2032" y="296"/>
                  </a:lnTo>
                  <a:lnTo>
                    <a:pt x="2032" y="273"/>
                  </a:lnTo>
                  <a:lnTo>
                    <a:pt x="2033" y="269"/>
                  </a:lnTo>
                  <a:lnTo>
                    <a:pt x="2027" y="249"/>
                  </a:lnTo>
                  <a:lnTo>
                    <a:pt x="2016" y="241"/>
                  </a:lnTo>
                  <a:lnTo>
                    <a:pt x="2000" y="222"/>
                  </a:lnTo>
                  <a:lnTo>
                    <a:pt x="1992" y="218"/>
                  </a:lnTo>
                  <a:lnTo>
                    <a:pt x="1976" y="217"/>
                  </a:lnTo>
                  <a:lnTo>
                    <a:pt x="1964" y="209"/>
                  </a:lnTo>
                  <a:lnTo>
                    <a:pt x="1957" y="199"/>
                  </a:lnTo>
                  <a:lnTo>
                    <a:pt x="1954" y="178"/>
                  </a:lnTo>
                  <a:lnTo>
                    <a:pt x="1952" y="171"/>
                  </a:lnTo>
                  <a:lnTo>
                    <a:pt x="1952" y="152"/>
                  </a:lnTo>
                  <a:lnTo>
                    <a:pt x="1950" y="147"/>
                  </a:lnTo>
                  <a:lnTo>
                    <a:pt x="1946" y="144"/>
                  </a:lnTo>
                  <a:lnTo>
                    <a:pt x="1927" y="153"/>
                  </a:lnTo>
                  <a:lnTo>
                    <a:pt x="1910" y="155"/>
                  </a:lnTo>
                  <a:lnTo>
                    <a:pt x="1906" y="159"/>
                  </a:lnTo>
                  <a:lnTo>
                    <a:pt x="1903" y="164"/>
                  </a:lnTo>
                  <a:lnTo>
                    <a:pt x="1899" y="169"/>
                  </a:lnTo>
                  <a:lnTo>
                    <a:pt x="1885" y="175"/>
                  </a:lnTo>
                  <a:lnTo>
                    <a:pt x="1879" y="190"/>
                  </a:lnTo>
                  <a:lnTo>
                    <a:pt x="1873" y="197"/>
                  </a:lnTo>
                  <a:lnTo>
                    <a:pt x="1858" y="197"/>
                  </a:lnTo>
                  <a:lnTo>
                    <a:pt x="1852" y="194"/>
                  </a:lnTo>
                  <a:lnTo>
                    <a:pt x="1844" y="193"/>
                  </a:lnTo>
                  <a:lnTo>
                    <a:pt x="1837" y="201"/>
                  </a:lnTo>
                  <a:lnTo>
                    <a:pt x="1831" y="205"/>
                  </a:lnTo>
                  <a:lnTo>
                    <a:pt x="1828" y="200"/>
                  </a:lnTo>
                  <a:lnTo>
                    <a:pt x="1822" y="188"/>
                  </a:lnTo>
                  <a:lnTo>
                    <a:pt x="1811" y="181"/>
                  </a:lnTo>
                  <a:lnTo>
                    <a:pt x="1786" y="177"/>
                  </a:lnTo>
                  <a:lnTo>
                    <a:pt x="1773" y="168"/>
                  </a:lnTo>
                  <a:lnTo>
                    <a:pt x="1765" y="166"/>
                  </a:lnTo>
                  <a:lnTo>
                    <a:pt x="1739" y="174"/>
                  </a:lnTo>
                  <a:lnTo>
                    <a:pt x="1735" y="178"/>
                  </a:lnTo>
                  <a:lnTo>
                    <a:pt x="1732" y="190"/>
                  </a:lnTo>
                  <a:lnTo>
                    <a:pt x="1727" y="195"/>
                  </a:lnTo>
                  <a:lnTo>
                    <a:pt x="1710" y="187"/>
                  </a:lnTo>
                  <a:lnTo>
                    <a:pt x="1702" y="187"/>
                  </a:lnTo>
                  <a:lnTo>
                    <a:pt x="1695" y="181"/>
                  </a:lnTo>
                  <a:lnTo>
                    <a:pt x="1693" y="169"/>
                  </a:lnTo>
                  <a:lnTo>
                    <a:pt x="1681" y="164"/>
                  </a:lnTo>
                  <a:lnTo>
                    <a:pt x="1671" y="147"/>
                  </a:lnTo>
                  <a:lnTo>
                    <a:pt x="1654" y="143"/>
                  </a:lnTo>
                  <a:lnTo>
                    <a:pt x="1645" y="136"/>
                  </a:lnTo>
                  <a:lnTo>
                    <a:pt x="1634" y="136"/>
                  </a:lnTo>
                  <a:lnTo>
                    <a:pt x="1617" y="141"/>
                  </a:lnTo>
                  <a:lnTo>
                    <a:pt x="1605" y="141"/>
                  </a:lnTo>
                  <a:lnTo>
                    <a:pt x="1571" y="129"/>
                  </a:lnTo>
                  <a:lnTo>
                    <a:pt x="1564" y="115"/>
                  </a:lnTo>
                  <a:lnTo>
                    <a:pt x="1565" y="98"/>
                  </a:lnTo>
                  <a:lnTo>
                    <a:pt x="1547" y="70"/>
                  </a:lnTo>
                  <a:lnTo>
                    <a:pt x="1543" y="54"/>
                  </a:lnTo>
                  <a:lnTo>
                    <a:pt x="1527" y="41"/>
                  </a:lnTo>
                  <a:lnTo>
                    <a:pt x="1512" y="37"/>
                  </a:lnTo>
                  <a:lnTo>
                    <a:pt x="1508" y="31"/>
                  </a:lnTo>
                  <a:lnTo>
                    <a:pt x="1507" y="14"/>
                  </a:lnTo>
                  <a:lnTo>
                    <a:pt x="1502" y="10"/>
                  </a:lnTo>
                  <a:lnTo>
                    <a:pt x="1494" y="12"/>
                  </a:lnTo>
                  <a:lnTo>
                    <a:pt x="1488" y="20"/>
                  </a:lnTo>
                  <a:lnTo>
                    <a:pt x="1474" y="19"/>
                  </a:lnTo>
                  <a:lnTo>
                    <a:pt x="1469" y="23"/>
                  </a:lnTo>
                  <a:lnTo>
                    <a:pt x="1456" y="28"/>
                  </a:lnTo>
                  <a:lnTo>
                    <a:pt x="1435" y="17"/>
                  </a:lnTo>
                  <a:lnTo>
                    <a:pt x="1425" y="3"/>
                  </a:lnTo>
                  <a:lnTo>
                    <a:pt x="1420" y="0"/>
                  </a:lnTo>
                  <a:lnTo>
                    <a:pt x="1414" y="3"/>
                  </a:lnTo>
                  <a:lnTo>
                    <a:pt x="1407" y="12"/>
                  </a:lnTo>
                  <a:lnTo>
                    <a:pt x="1401" y="13"/>
                  </a:lnTo>
                  <a:lnTo>
                    <a:pt x="1395" y="18"/>
                  </a:lnTo>
                  <a:lnTo>
                    <a:pt x="1380" y="29"/>
                  </a:lnTo>
                  <a:lnTo>
                    <a:pt x="1376" y="34"/>
                  </a:lnTo>
                  <a:lnTo>
                    <a:pt x="1378" y="39"/>
                  </a:lnTo>
                  <a:lnTo>
                    <a:pt x="1390" y="53"/>
                  </a:lnTo>
                  <a:lnTo>
                    <a:pt x="1393" y="60"/>
                  </a:lnTo>
                  <a:lnTo>
                    <a:pt x="1393" y="71"/>
                  </a:lnTo>
                  <a:lnTo>
                    <a:pt x="1382" y="83"/>
                  </a:lnTo>
                  <a:lnTo>
                    <a:pt x="1383" y="93"/>
                  </a:lnTo>
                  <a:lnTo>
                    <a:pt x="1406" y="97"/>
                  </a:lnTo>
                  <a:lnTo>
                    <a:pt x="1406" y="105"/>
                  </a:lnTo>
                  <a:lnTo>
                    <a:pt x="1402" y="110"/>
                  </a:lnTo>
                  <a:lnTo>
                    <a:pt x="1398" y="114"/>
                  </a:lnTo>
                  <a:lnTo>
                    <a:pt x="1394" y="122"/>
                  </a:lnTo>
                  <a:lnTo>
                    <a:pt x="1398" y="128"/>
                  </a:lnTo>
                  <a:lnTo>
                    <a:pt x="1399" y="134"/>
                  </a:lnTo>
                  <a:lnTo>
                    <a:pt x="1383" y="134"/>
                  </a:lnTo>
                  <a:lnTo>
                    <a:pt x="1373" y="135"/>
                  </a:lnTo>
                  <a:lnTo>
                    <a:pt x="1363" y="140"/>
                  </a:lnTo>
                  <a:lnTo>
                    <a:pt x="1352" y="137"/>
                  </a:lnTo>
                  <a:lnTo>
                    <a:pt x="1346" y="139"/>
                  </a:lnTo>
                  <a:lnTo>
                    <a:pt x="1307" y="166"/>
                  </a:lnTo>
                  <a:lnTo>
                    <a:pt x="1294" y="171"/>
                  </a:lnTo>
                  <a:lnTo>
                    <a:pt x="1286" y="168"/>
                  </a:lnTo>
                  <a:lnTo>
                    <a:pt x="1276" y="153"/>
                  </a:lnTo>
                  <a:lnTo>
                    <a:pt x="1262" y="149"/>
                  </a:lnTo>
                  <a:lnTo>
                    <a:pt x="1238" y="154"/>
                  </a:lnTo>
                  <a:lnTo>
                    <a:pt x="1228" y="152"/>
                  </a:lnTo>
                  <a:lnTo>
                    <a:pt x="1222" y="154"/>
                  </a:lnTo>
                  <a:lnTo>
                    <a:pt x="1219" y="161"/>
                  </a:lnTo>
                  <a:lnTo>
                    <a:pt x="1220" y="173"/>
                  </a:lnTo>
                  <a:lnTo>
                    <a:pt x="1222" y="178"/>
                  </a:lnTo>
                  <a:lnTo>
                    <a:pt x="1222" y="195"/>
                  </a:lnTo>
                  <a:lnTo>
                    <a:pt x="1222" y="200"/>
                  </a:lnTo>
                  <a:lnTo>
                    <a:pt x="1228" y="212"/>
                  </a:lnTo>
                  <a:lnTo>
                    <a:pt x="1229" y="220"/>
                  </a:lnTo>
                  <a:lnTo>
                    <a:pt x="1228" y="225"/>
                  </a:lnTo>
                  <a:lnTo>
                    <a:pt x="1223" y="231"/>
                  </a:lnTo>
                  <a:lnTo>
                    <a:pt x="1214" y="235"/>
                  </a:lnTo>
                  <a:lnTo>
                    <a:pt x="1209" y="241"/>
                  </a:lnTo>
                  <a:lnTo>
                    <a:pt x="1206" y="249"/>
                  </a:lnTo>
                  <a:lnTo>
                    <a:pt x="1202" y="254"/>
                  </a:lnTo>
                  <a:lnTo>
                    <a:pt x="1175" y="261"/>
                  </a:lnTo>
                  <a:lnTo>
                    <a:pt x="1170" y="266"/>
                  </a:lnTo>
                  <a:lnTo>
                    <a:pt x="1166" y="277"/>
                  </a:lnTo>
                  <a:lnTo>
                    <a:pt x="1163" y="296"/>
                  </a:lnTo>
                  <a:lnTo>
                    <a:pt x="1158" y="305"/>
                  </a:lnTo>
                  <a:lnTo>
                    <a:pt x="1153" y="314"/>
                  </a:lnTo>
                  <a:lnTo>
                    <a:pt x="1132" y="327"/>
                  </a:lnTo>
                  <a:lnTo>
                    <a:pt x="1122" y="320"/>
                  </a:lnTo>
                  <a:lnTo>
                    <a:pt x="1109" y="322"/>
                  </a:lnTo>
                  <a:lnTo>
                    <a:pt x="1106" y="327"/>
                  </a:lnTo>
                  <a:lnTo>
                    <a:pt x="1102" y="340"/>
                  </a:lnTo>
                  <a:lnTo>
                    <a:pt x="1095" y="347"/>
                  </a:lnTo>
                  <a:lnTo>
                    <a:pt x="1088" y="354"/>
                  </a:lnTo>
                  <a:lnTo>
                    <a:pt x="1085" y="361"/>
                  </a:lnTo>
                  <a:lnTo>
                    <a:pt x="1085" y="387"/>
                  </a:lnTo>
                  <a:lnTo>
                    <a:pt x="1081" y="398"/>
                  </a:lnTo>
                  <a:lnTo>
                    <a:pt x="1080" y="412"/>
                  </a:lnTo>
                  <a:lnTo>
                    <a:pt x="1076" y="420"/>
                  </a:lnTo>
                  <a:lnTo>
                    <a:pt x="1064" y="423"/>
                  </a:lnTo>
                  <a:lnTo>
                    <a:pt x="1049" y="427"/>
                  </a:lnTo>
                  <a:lnTo>
                    <a:pt x="1049" y="434"/>
                  </a:lnTo>
                  <a:lnTo>
                    <a:pt x="1043" y="437"/>
                  </a:lnTo>
                  <a:lnTo>
                    <a:pt x="1039" y="432"/>
                  </a:lnTo>
                  <a:lnTo>
                    <a:pt x="1037" y="424"/>
                  </a:lnTo>
                  <a:lnTo>
                    <a:pt x="1032" y="419"/>
                  </a:lnTo>
                  <a:lnTo>
                    <a:pt x="1024" y="417"/>
                  </a:lnTo>
                  <a:lnTo>
                    <a:pt x="1010" y="419"/>
                  </a:lnTo>
                  <a:lnTo>
                    <a:pt x="996" y="412"/>
                  </a:lnTo>
                  <a:lnTo>
                    <a:pt x="983" y="401"/>
                  </a:lnTo>
                  <a:lnTo>
                    <a:pt x="980" y="397"/>
                  </a:lnTo>
                  <a:lnTo>
                    <a:pt x="978" y="385"/>
                  </a:lnTo>
                  <a:lnTo>
                    <a:pt x="979" y="371"/>
                  </a:lnTo>
                  <a:lnTo>
                    <a:pt x="977" y="366"/>
                  </a:lnTo>
                  <a:lnTo>
                    <a:pt x="956" y="346"/>
                  </a:lnTo>
                  <a:lnTo>
                    <a:pt x="952" y="350"/>
                  </a:lnTo>
                  <a:lnTo>
                    <a:pt x="952" y="359"/>
                  </a:lnTo>
                  <a:lnTo>
                    <a:pt x="963" y="363"/>
                  </a:lnTo>
                  <a:lnTo>
                    <a:pt x="966" y="368"/>
                  </a:lnTo>
                  <a:lnTo>
                    <a:pt x="962" y="372"/>
                  </a:lnTo>
                  <a:lnTo>
                    <a:pt x="953" y="372"/>
                  </a:lnTo>
                  <a:lnTo>
                    <a:pt x="946" y="380"/>
                  </a:lnTo>
                  <a:lnTo>
                    <a:pt x="931" y="373"/>
                  </a:lnTo>
                  <a:lnTo>
                    <a:pt x="926" y="376"/>
                  </a:lnTo>
                  <a:lnTo>
                    <a:pt x="932" y="386"/>
                  </a:lnTo>
                  <a:lnTo>
                    <a:pt x="936" y="390"/>
                  </a:lnTo>
                  <a:lnTo>
                    <a:pt x="932" y="396"/>
                  </a:lnTo>
                  <a:lnTo>
                    <a:pt x="928" y="401"/>
                  </a:lnTo>
                  <a:lnTo>
                    <a:pt x="911" y="404"/>
                  </a:lnTo>
                  <a:lnTo>
                    <a:pt x="908" y="412"/>
                  </a:lnTo>
                  <a:lnTo>
                    <a:pt x="907" y="431"/>
                  </a:lnTo>
                  <a:lnTo>
                    <a:pt x="909" y="439"/>
                  </a:lnTo>
                  <a:lnTo>
                    <a:pt x="912" y="445"/>
                  </a:lnTo>
                  <a:lnTo>
                    <a:pt x="900" y="450"/>
                  </a:lnTo>
                  <a:lnTo>
                    <a:pt x="893" y="449"/>
                  </a:lnTo>
                  <a:lnTo>
                    <a:pt x="888" y="450"/>
                  </a:lnTo>
                  <a:lnTo>
                    <a:pt x="885" y="471"/>
                  </a:lnTo>
                  <a:lnTo>
                    <a:pt x="880" y="476"/>
                  </a:lnTo>
                  <a:lnTo>
                    <a:pt x="870" y="479"/>
                  </a:lnTo>
                  <a:lnTo>
                    <a:pt x="866" y="476"/>
                  </a:lnTo>
                  <a:lnTo>
                    <a:pt x="867" y="466"/>
                  </a:lnTo>
                  <a:lnTo>
                    <a:pt x="870" y="456"/>
                  </a:lnTo>
                  <a:lnTo>
                    <a:pt x="862" y="452"/>
                  </a:lnTo>
                  <a:lnTo>
                    <a:pt x="848" y="459"/>
                  </a:lnTo>
                  <a:lnTo>
                    <a:pt x="839" y="451"/>
                  </a:lnTo>
                  <a:lnTo>
                    <a:pt x="830" y="429"/>
                  </a:lnTo>
                  <a:lnTo>
                    <a:pt x="827" y="422"/>
                  </a:lnTo>
                  <a:lnTo>
                    <a:pt x="819" y="418"/>
                  </a:lnTo>
                  <a:lnTo>
                    <a:pt x="814" y="420"/>
                  </a:lnTo>
                  <a:lnTo>
                    <a:pt x="806" y="429"/>
                  </a:lnTo>
                  <a:lnTo>
                    <a:pt x="795" y="440"/>
                  </a:lnTo>
                  <a:lnTo>
                    <a:pt x="773" y="444"/>
                  </a:lnTo>
                  <a:lnTo>
                    <a:pt x="758" y="456"/>
                  </a:lnTo>
                  <a:lnTo>
                    <a:pt x="752" y="485"/>
                  </a:lnTo>
                  <a:lnTo>
                    <a:pt x="741" y="498"/>
                  </a:lnTo>
                  <a:lnTo>
                    <a:pt x="731" y="497"/>
                  </a:lnTo>
                  <a:lnTo>
                    <a:pt x="722" y="478"/>
                  </a:lnTo>
                  <a:lnTo>
                    <a:pt x="714" y="474"/>
                  </a:lnTo>
                  <a:lnTo>
                    <a:pt x="695" y="466"/>
                  </a:lnTo>
                  <a:lnTo>
                    <a:pt x="689" y="458"/>
                  </a:lnTo>
                  <a:lnTo>
                    <a:pt x="673" y="447"/>
                  </a:lnTo>
                  <a:lnTo>
                    <a:pt x="663" y="440"/>
                  </a:lnTo>
                  <a:lnTo>
                    <a:pt x="653" y="434"/>
                  </a:lnTo>
                  <a:lnTo>
                    <a:pt x="643" y="435"/>
                  </a:lnTo>
                  <a:lnTo>
                    <a:pt x="622" y="447"/>
                  </a:lnTo>
                  <a:lnTo>
                    <a:pt x="607" y="437"/>
                  </a:lnTo>
                  <a:lnTo>
                    <a:pt x="603" y="430"/>
                  </a:lnTo>
                  <a:lnTo>
                    <a:pt x="602" y="422"/>
                  </a:lnTo>
                  <a:lnTo>
                    <a:pt x="595" y="429"/>
                  </a:lnTo>
                  <a:lnTo>
                    <a:pt x="591" y="434"/>
                  </a:lnTo>
                  <a:lnTo>
                    <a:pt x="590" y="442"/>
                  </a:lnTo>
                  <a:lnTo>
                    <a:pt x="602" y="456"/>
                  </a:lnTo>
                  <a:lnTo>
                    <a:pt x="593" y="472"/>
                  </a:lnTo>
                  <a:lnTo>
                    <a:pt x="589" y="475"/>
                  </a:lnTo>
                  <a:lnTo>
                    <a:pt x="575" y="475"/>
                  </a:lnTo>
                  <a:lnTo>
                    <a:pt x="571" y="469"/>
                  </a:lnTo>
                  <a:lnTo>
                    <a:pt x="572" y="463"/>
                  </a:lnTo>
                  <a:lnTo>
                    <a:pt x="577" y="454"/>
                  </a:lnTo>
                  <a:lnTo>
                    <a:pt x="576" y="449"/>
                  </a:lnTo>
                  <a:lnTo>
                    <a:pt x="565" y="450"/>
                  </a:lnTo>
                  <a:lnTo>
                    <a:pt x="551" y="450"/>
                  </a:lnTo>
                  <a:lnTo>
                    <a:pt x="545" y="454"/>
                  </a:lnTo>
                  <a:lnTo>
                    <a:pt x="538" y="456"/>
                  </a:lnTo>
                  <a:lnTo>
                    <a:pt x="528" y="454"/>
                  </a:lnTo>
                  <a:lnTo>
                    <a:pt x="517" y="439"/>
                  </a:lnTo>
                  <a:lnTo>
                    <a:pt x="512" y="436"/>
                  </a:lnTo>
                  <a:lnTo>
                    <a:pt x="507" y="438"/>
                  </a:lnTo>
                  <a:lnTo>
                    <a:pt x="497" y="451"/>
                  </a:lnTo>
                  <a:lnTo>
                    <a:pt x="506" y="464"/>
                  </a:lnTo>
                  <a:lnTo>
                    <a:pt x="507" y="478"/>
                  </a:lnTo>
                  <a:lnTo>
                    <a:pt x="499" y="483"/>
                  </a:lnTo>
                  <a:lnTo>
                    <a:pt x="495" y="492"/>
                  </a:lnTo>
                  <a:lnTo>
                    <a:pt x="489" y="491"/>
                  </a:lnTo>
                  <a:lnTo>
                    <a:pt x="477" y="481"/>
                  </a:lnTo>
                  <a:lnTo>
                    <a:pt x="472" y="481"/>
                  </a:lnTo>
                  <a:lnTo>
                    <a:pt x="467" y="498"/>
                  </a:lnTo>
                  <a:lnTo>
                    <a:pt x="458" y="507"/>
                  </a:lnTo>
                  <a:lnTo>
                    <a:pt x="447" y="515"/>
                  </a:lnTo>
                  <a:lnTo>
                    <a:pt x="434" y="529"/>
                  </a:lnTo>
                  <a:lnTo>
                    <a:pt x="434" y="540"/>
                  </a:lnTo>
                  <a:lnTo>
                    <a:pt x="436" y="546"/>
                  </a:lnTo>
                  <a:lnTo>
                    <a:pt x="438" y="554"/>
                  </a:lnTo>
                  <a:lnTo>
                    <a:pt x="440" y="564"/>
                  </a:lnTo>
                  <a:lnTo>
                    <a:pt x="453" y="576"/>
                  </a:lnTo>
                  <a:lnTo>
                    <a:pt x="458" y="586"/>
                  </a:lnTo>
                  <a:lnTo>
                    <a:pt x="457" y="592"/>
                  </a:lnTo>
                  <a:lnTo>
                    <a:pt x="452" y="600"/>
                  </a:lnTo>
                  <a:lnTo>
                    <a:pt x="414" y="607"/>
                  </a:lnTo>
                  <a:lnTo>
                    <a:pt x="392" y="608"/>
                  </a:lnTo>
                  <a:lnTo>
                    <a:pt x="379" y="615"/>
                  </a:lnTo>
                  <a:lnTo>
                    <a:pt x="372" y="624"/>
                  </a:lnTo>
                  <a:lnTo>
                    <a:pt x="366" y="625"/>
                  </a:lnTo>
                  <a:lnTo>
                    <a:pt x="360" y="618"/>
                  </a:lnTo>
                  <a:lnTo>
                    <a:pt x="349" y="620"/>
                  </a:lnTo>
                  <a:lnTo>
                    <a:pt x="339" y="626"/>
                  </a:lnTo>
                  <a:lnTo>
                    <a:pt x="336" y="629"/>
                  </a:lnTo>
                  <a:lnTo>
                    <a:pt x="333" y="647"/>
                  </a:lnTo>
                  <a:lnTo>
                    <a:pt x="325" y="669"/>
                  </a:lnTo>
                  <a:lnTo>
                    <a:pt x="331" y="687"/>
                  </a:lnTo>
                  <a:lnTo>
                    <a:pt x="341" y="698"/>
                  </a:lnTo>
                  <a:lnTo>
                    <a:pt x="343" y="705"/>
                  </a:lnTo>
                  <a:lnTo>
                    <a:pt x="347" y="719"/>
                  </a:lnTo>
                  <a:lnTo>
                    <a:pt x="343" y="734"/>
                  </a:lnTo>
                  <a:lnTo>
                    <a:pt x="336" y="743"/>
                  </a:lnTo>
                  <a:lnTo>
                    <a:pt x="332" y="747"/>
                  </a:lnTo>
                  <a:lnTo>
                    <a:pt x="321" y="752"/>
                  </a:lnTo>
                  <a:lnTo>
                    <a:pt x="307" y="747"/>
                  </a:lnTo>
                  <a:lnTo>
                    <a:pt x="296" y="737"/>
                  </a:lnTo>
                  <a:lnTo>
                    <a:pt x="290" y="731"/>
                  </a:lnTo>
                  <a:lnTo>
                    <a:pt x="252" y="716"/>
                  </a:lnTo>
                  <a:lnTo>
                    <a:pt x="233" y="700"/>
                  </a:lnTo>
                  <a:lnTo>
                    <a:pt x="226" y="698"/>
                  </a:lnTo>
                  <a:lnTo>
                    <a:pt x="216" y="692"/>
                  </a:lnTo>
                  <a:lnTo>
                    <a:pt x="195" y="683"/>
                  </a:lnTo>
                  <a:lnTo>
                    <a:pt x="189" y="683"/>
                  </a:lnTo>
                  <a:lnTo>
                    <a:pt x="173" y="688"/>
                  </a:lnTo>
                  <a:lnTo>
                    <a:pt x="155" y="705"/>
                  </a:lnTo>
                  <a:lnTo>
                    <a:pt x="146" y="722"/>
                  </a:lnTo>
                  <a:lnTo>
                    <a:pt x="133" y="733"/>
                  </a:lnTo>
                  <a:lnTo>
                    <a:pt x="126" y="743"/>
                  </a:lnTo>
                  <a:lnTo>
                    <a:pt x="125" y="753"/>
                  </a:lnTo>
                  <a:lnTo>
                    <a:pt x="133" y="766"/>
                  </a:lnTo>
                  <a:lnTo>
                    <a:pt x="137" y="769"/>
                  </a:lnTo>
                  <a:lnTo>
                    <a:pt x="146" y="776"/>
                  </a:lnTo>
                  <a:lnTo>
                    <a:pt x="135" y="821"/>
                  </a:lnTo>
                  <a:lnTo>
                    <a:pt x="124" y="829"/>
                  </a:lnTo>
                  <a:lnTo>
                    <a:pt x="124" y="837"/>
                  </a:lnTo>
                  <a:lnTo>
                    <a:pt x="128" y="844"/>
                  </a:lnTo>
                  <a:lnTo>
                    <a:pt x="136" y="842"/>
                  </a:lnTo>
                  <a:lnTo>
                    <a:pt x="138" y="854"/>
                  </a:lnTo>
                  <a:lnTo>
                    <a:pt x="124" y="855"/>
                  </a:lnTo>
                  <a:lnTo>
                    <a:pt x="117" y="859"/>
                  </a:lnTo>
                  <a:lnTo>
                    <a:pt x="114" y="866"/>
                  </a:lnTo>
                  <a:lnTo>
                    <a:pt x="124" y="891"/>
                  </a:lnTo>
                  <a:lnTo>
                    <a:pt x="114" y="900"/>
                  </a:lnTo>
                  <a:lnTo>
                    <a:pt x="109" y="915"/>
                  </a:lnTo>
                  <a:lnTo>
                    <a:pt x="101" y="925"/>
                  </a:lnTo>
                  <a:lnTo>
                    <a:pt x="90" y="924"/>
                  </a:lnTo>
                  <a:lnTo>
                    <a:pt x="73" y="900"/>
                  </a:lnTo>
                  <a:lnTo>
                    <a:pt x="65" y="899"/>
                  </a:lnTo>
                  <a:lnTo>
                    <a:pt x="58" y="906"/>
                  </a:lnTo>
                  <a:lnTo>
                    <a:pt x="53" y="923"/>
                  </a:lnTo>
                  <a:lnTo>
                    <a:pt x="50" y="928"/>
                  </a:lnTo>
                  <a:lnTo>
                    <a:pt x="45" y="944"/>
                  </a:lnTo>
                  <a:lnTo>
                    <a:pt x="68" y="943"/>
                  </a:lnTo>
                  <a:lnTo>
                    <a:pt x="287" y="956"/>
                  </a:lnTo>
                  <a:lnTo>
                    <a:pt x="398" y="962"/>
                  </a:lnTo>
                  <a:lnTo>
                    <a:pt x="398" y="962"/>
                  </a:lnTo>
                  <a:lnTo>
                    <a:pt x="398" y="962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16">
              <a:extLst>
                <a:ext uri="{FF2B5EF4-FFF2-40B4-BE49-F238E27FC236}">
                  <a16:creationId xmlns:a16="http://schemas.microsoft.com/office/drawing/2014/main" id="{4638D055-7362-6A63-8657-7920DE68DD0A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5233122" y="1471084"/>
              <a:ext cx="2416175" cy="2201863"/>
            </a:xfrm>
            <a:custGeom>
              <a:avLst/>
              <a:gdLst>
                <a:gd name="T0" fmla="*/ 988 w 1522"/>
                <a:gd name="T1" fmla="*/ 1344 h 1387"/>
                <a:gd name="T2" fmla="*/ 1024 w 1522"/>
                <a:gd name="T3" fmla="*/ 1316 h 1387"/>
                <a:gd name="T4" fmla="*/ 1017 w 1522"/>
                <a:gd name="T5" fmla="*/ 1295 h 1387"/>
                <a:gd name="T6" fmla="*/ 1039 w 1522"/>
                <a:gd name="T7" fmla="*/ 1227 h 1387"/>
                <a:gd name="T8" fmla="*/ 993 w 1522"/>
                <a:gd name="T9" fmla="*/ 1242 h 1387"/>
                <a:gd name="T10" fmla="*/ 1019 w 1522"/>
                <a:gd name="T11" fmla="*/ 1211 h 1387"/>
                <a:gd name="T12" fmla="*/ 997 w 1522"/>
                <a:gd name="T13" fmla="*/ 1214 h 1387"/>
                <a:gd name="T14" fmla="*/ 1019 w 1522"/>
                <a:gd name="T15" fmla="*/ 1172 h 1387"/>
                <a:gd name="T16" fmla="*/ 999 w 1522"/>
                <a:gd name="T17" fmla="*/ 1129 h 1387"/>
                <a:gd name="T18" fmla="*/ 1044 w 1522"/>
                <a:gd name="T19" fmla="*/ 1146 h 1387"/>
                <a:gd name="T20" fmla="*/ 1024 w 1522"/>
                <a:gd name="T21" fmla="*/ 1127 h 1387"/>
                <a:gd name="T22" fmla="*/ 1065 w 1522"/>
                <a:gd name="T23" fmla="*/ 1110 h 1387"/>
                <a:gd name="T24" fmla="*/ 1060 w 1522"/>
                <a:gd name="T25" fmla="*/ 1041 h 1387"/>
                <a:gd name="T26" fmla="*/ 1070 w 1522"/>
                <a:gd name="T27" fmla="*/ 1035 h 1387"/>
                <a:gd name="T28" fmla="*/ 1109 w 1522"/>
                <a:gd name="T29" fmla="*/ 1004 h 1387"/>
                <a:gd name="T30" fmla="*/ 1103 w 1522"/>
                <a:gd name="T31" fmla="*/ 965 h 1387"/>
                <a:gd name="T32" fmla="*/ 1105 w 1522"/>
                <a:gd name="T33" fmla="*/ 956 h 1387"/>
                <a:gd name="T34" fmla="*/ 1124 w 1522"/>
                <a:gd name="T35" fmla="*/ 946 h 1387"/>
                <a:gd name="T36" fmla="*/ 1151 w 1522"/>
                <a:gd name="T37" fmla="*/ 901 h 1387"/>
                <a:gd name="T38" fmla="*/ 1183 w 1522"/>
                <a:gd name="T39" fmla="*/ 906 h 1387"/>
                <a:gd name="T40" fmla="*/ 1207 w 1522"/>
                <a:gd name="T41" fmla="*/ 848 h 1387"/>
                <a:gd name="T42" fmla="*/ 1212 w 1522"/>
                <a:gd name="T43" fmla="*/ 783 h 1387"/>
                <a:gd name="T44" fmla="*/ 1236 w 1522"/>
                <a:gd name="T45" fmla="*/ 797 h 1387"/>
                <a:gd name="T46" fmla="*/ 1223 w 1522"/>
                <a:gd name="T47" fmla="*/ 759 h 1387"/>
                <a:gd name="T48" fmla="*/ 1235 w 1522"/>
                <a:gd name="T49" fmla="*/ 754 h 1387"/>
                <a:gd name="T50" fmla="*/ 1254 w 1522"/>
                <a:gd name="T51" fmla="*/ 725 h 1387"/>
                <a:gd name="T52" fmla="*/ 1291 w 1522"/>
                <a:gd name="T53" fmla="*/ 718 h 1387"/>
                <a:gd name="T54" fmla="*/ 1303 w 1522"/>
                <a:gd name="T55" fmla="*/ 668 h 1387"/>
                <a:gd name="T56" fmla="*/ 1362 w 1522"/>
                <a:gd name="T57" fmla="*/ 622 h 1387"/>
                <a:gd name="T58" fmla="*/ 1372 w 1522"/>
                <a:gd name="T59" fmla="*/ 595 h 1387"/>
                <a:gd name="T60" fmla="*/ 1354 w 1522"/>
                <a:gd name="T61" fmla="*/ 565 h 1387"/>
                <a:gd name="T62" fmla="*/ 1371 w 1522"/>
                <a:gd name="T63" fmla="*/ 513 h 1387"/>
                <a:gd name="T64" fmla="*/ 1368 w 1522"/>
                <a:gd name="T65" fmla="*/ 507 h 1387"/>
                <a:gd name="T66" fmla="*/ 1388 w 1522"/>
                <a:gd name="T67" fmla="*/ 517 h 1387"/>
                <a:gd name="T68" fmla="*/ 1394 w 1522"/>
                <a:gd name="T69" fmla="*/ 480 h 1387"/>
                <a:gd name="T70" fmla="*/ 1436 w 1522"/>
                <a:gd name="T71" fmla="*/ 482 h 1387"/>
                <a:gd name="T72" fmla="*/ 1454 w 1522"/>
                <a:gd name="T73" fmla="*/ 438 h 1387"/>
                <a:gd name="T74" fmla="*/ 1432 w 1522"/>
                <a:gd name="T75" fmla="*/ 397 h 1387"/>
                <a:gd name="T76" fmla="*/ 1484 w 1522"/>
                <a:gd name="T77" fmla="*/ 375 h 1387"/>
                <a:gd name="T78" fmla="*/ 1489 w 1522"/>
                <a:gd name="T79" fmla="*/ 343 h 1387"/>
                <a:gd name="T80" fmla="*/ 1502 w 1522"/>
                <a:gd name="T81" fmla="*/ 315 h 1387"/>
                <a:gd name="T82" fmla="*/ 1321 w 1522"/>
                <a:gd name="T83" fmla="*/ 277 h 1387"/>
                <a:gd name="T84" fmla="*/ 1403 w 1522"/>
                <a:gd name="T85" fmla="*/ 197 h 1387"/>
                <a:gd name="T86" fmla="*/ 1393 w 1522"/>
                <a:gd name="T87" fmla="*/ 147 h 1387"/>
                <a:gd name="T88" fmla="*/ 1371 w 1522"/>
                <a:gd name="T89" fmla="*/ 118 h 1387"/>
                <a:gd name="T90" fmla="*/ 106 w 1522"/>
                <a:gd name="T91" fmla="*/ 3 h 1387"/>
                <a:gd name="T92" fmla="*/ 84 w 1522"/>
                <a:gd name="T93" fmla="*/ 263 h 1387"/>
                <a:gd name="T94" fmla="*/ 81 w 1522"/>
                <a:gd name="T95" fmla="*/ 460 h 1387"/>
                <a:gd name="T96" fmla="*/ 68 w 1522"/>
                <a:gd name="T97" fmla="*/ 568 h 1387"/>
                <a:gd name="T98" fmla="*/ 10 w 1522"/>
                <a:gd name="T99" fmla="*/ 1006 h 1387"/>
                <a:gd name="T100" fmla="*/ 23 w 1522"/>
                <a:gd name="T101" fmla="*/ 1092 h 1387"/>
                <a:gd name="T102" fmla="*/ 46 w 1522"/>
                <a:gd name="T103" fmla="*/ 1100 h 1387"/>
                <a:gd name="T104" fmla="*/ 72 w 1522"/>
                <a:gd name="T105" fmla="*/ 1097 h 1387"/>
                <a:gd name="T106" fmla="*/ 99 w 1522"/>
                <a:gd name="T107" fmla="*/ 1096 h 1387"/>
                <a:gd name="T108" fmla="*/ 124 w 1522"/>
                <a:gd name="T109" fmla="*/ 1219 h 1387"/>
                <a:gd name="T110" fmla="*/ 997 w 1522"/>
                <a:gd name="T111" fmla="*/ 1387 h 1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22" h="1387">
                  <a:moveTo>
                    <a:pt x="997" y="1387"/>
                  </a:moveTo>
                  <a:lnTo>
                    <a:pt x="1005" y="1380"/>
                  </a:lnTo>
                  <a:lnTo>
                    <a:pt x="1010" y="1372"/>
                  </a:lnTo>
                  <a:lnTo>
                    <a:pt x="1009" y="1366"/>
                  </a:lnTo>
                  <a:lnTo>
                    <a:pt x="994" y="1360"/>
                  </a:lnTo>
                  <a:lnTo>
                    <a:pt x="988" y="1351"/>
                  </a:lnTo>
                  <a:lnTo>
                    <a:pt x="988" y="1344"/>
                  </a:lnTo>
                  <a:lnTo>
                    <a:pt x="995" y="1338"/>
                  </a:lnTo>
                  <a:lnTo>
                    <a:pt x="1002" y="1341"/>
                  </a:lnTo>
                  <a:lnTo>
                    <a:pt x="1012" y="1348"/>
                  </a:lnTo>
                  <a:lnTo>
                    <a:pt x="1019" y="1346"/>
                  </a:lnTo>
                  <a:lnTo>
                    <a:pt x="1023" y="1341"/>
                  </a:lnTo>
                  <a:lnTo>
                    <a:pt x="1024" y="1330"/>
                  </a:lnTo>
                  <a:lnTo>
                    <a:pt x="1024" y="1316"/>
                  </a:lnTo>
                  <a:lnTo>
                    <a:pt x="1030" y="1309"/>
                  </a:lnTo>
                  <a:lnTo>
                    <a:pt x="1036" y="1304"/>
                  </a:lnTo>
                  <a:lnTo>
                    <a:pt x="1039" y="1295"/>
                  </a:lnTo>
                  <a:lnTo>
                    <a:pt x="1039" y="1290"/>
                  </a:lnTo>
                  <a:lnTo>
                    <a:pt x="1027" y="1292"/>
                  </a:lnTo>
                  <a:lnTo>
                    <a:pt x="1023" y="1302"/>
                  </a:lnTo>
                  <a:lnTo>
                    <a:pt x="1017" y="1295"/>
                  </a:lnTo>
                  <a:lnTo>
                    <a:pt x="1010" y="1280"/>
                  </a:lnTo>
                  <a:lnTo>
                    <a:pt x="1010" y="1265"/>
                  </a:lnTo>
                  <a:lnTo>
                    <a:pt x="1017" y="1259"/>
                  </a:lnTo>
                  <a:lnTo>
                    <a:pt x="1030" y="1246"/>
                  </a:lnTo>
                  <a:lnTo>
                    <a:pt x="1036" y="1240"/>
                  </a:lnTo>
                  <a:lnTo>
                    <a:pt x="1039" y="1235"/>
                  </a:lnTo>
                  <a:lnTo>
                    <a:pt x="1039" y="1227"/>
                  </a:lnTo>
                  <a:lnTo>
                    <a:pt x="1029" y="1227"/>
                  </a:lnTo>
                  <a:lnTo>
                    <a:pt x="1028" y="1232"/>
                  </a:lnTo>
                  <a:lnTo>
                    <a:pt x="1027" y="1240"/>
                  </a:lnTo>
                  <a:lnTo>
                    <a:pt x="1024" y="1245"/>
                  </a:lnTo>
                  <a:lnTo>
                    <a:pt x="1011" y="1252"/>
                  </a:lnTo>
                  <a:lnTo>
                    <a:pt x="1002" y="1248"/>
                  </a:lnTo>
                  <a:lnTo>
                    <a:pt x="993" y="1242"/>
                  </a:lnTo>
                  <a:lnTo>
                    <a:pt x="995" y="1237"/>
                  </a:lnTo>
                  <a:lnTo>
                    <a:pt x="1002" y="1236"/>
                  </a:lnTo>
                  <a:lnTo>
                    <a:pt x="1013" y="1234"/>
                  </a:lnTo>
                  <a:lnTo>
                    <a:pt x="1019" y="1231"/>
                  </a:lnTo>
                  <a:lnTo>
                    <a:pt x="1022" y="1225"/>
                  </a:lnTo>
                  <a:lnTo>
                    <a:pt x="1022" y="1216"/>
                  </a:lnTo>
                  <a:lnTo>
                    <a:pt x="1019" y="1211"/>
                  </a:lnTo>
                  <a:lnTo>
                    <a:pt x="1008" y="1205"/>
                  </a:lnTo>
                  <a:lnTo>
                    <a:pt x="1004" y="1214"/>
                  </a:lnTo>
                  <a:lnTo>
                    <a:pt x="1004" y="1226"/>
                  </a:lnTo>
                  <a:lnTo>
                    <a:pt x="998" y="1229"/>
                  </a:lnTo>
                  <a:lnTo>
                    <a:pt x="990" y="1228"/>
                  </a:lnTo>
                  <a:lnTo>
                    <a:pt x="986" y="1223"/>
                  </a:lnTo>
                  <a:lnTo>
                    <a:pt x="997" y="1214"/>
                  </a:lnTo>
                  <a:lnTo>
                    <a:pt x="1002" y="1206"/>
                  </a:lnTo>
                  <a:lnTo>
                    <a:pt x="1002" y="1200"/>
                  </a:lnTo>
                  <a:lnTo>
                    <a:pt x="990" y="1189"/>
                  </a:lnTo>
                  <a:lnTo>
                    <a:pt x="989" y="1183"/>
                  </a:lnTo>
                  <a:lnTo>
                    <a:pt x="994" y="1179"/>
                  </a:lnTo>
                  <a:lnTo>
                    <a:pt x="1008" y="1180"/>
                  </a:lnTo>
                  <a:lnTo>
                    <a:pt x="1019" y="1172"/>
                  </a:lnTo>
                  <a:lnTo>
                    <a:pt x="1022" y="1165"/>
                  </a:lnTo>
                  <a:lnTo>
                    <a:pt x="1021" y="1161"/>
                  </a:lnTo>
                  <a:lnTo>
                    <a:pt x="1015" y="1156"/>
                  </a:lnTo>
                  <a:lnTo>
                    <a:pt x="1007" y="1148"/>
                  </a:lnTo>
                  <a:lnTo>
                    <a:pt x="997" y="1145"/>
                  </a:lnTo>
                  <a:lnTo>
                    <a:pt x="994" y="1141"/>
                  </a:lnTo>
                  <a:lnTo>
                    <a:pt x="999" y="1129"/>
                  </a:lnTo>
                  <a:lnTo>
                    <a:pt x="1007" y="1131"/>
                  </a:lnTo>
                  <a:lnTo>
                    <a:pt x="1014" y="1129"/>
                  </a:lnTo>
                  <a:lnTo>
                    <a:pt x="1019" y="1137"/>
                  </a:lnTo>
                  <a:lnTo>
                    <a:pt x="1026" y="1144"/>
                  </a:lnTo>
                  <a:lnTo>
                    <a:pt x="1032" y="1146"/>
                  </a:lnTo>
                  <a:lnTo>
                    <a:pt x="1036" y="1148"/>
                  </a:lnTo>
                  <a:lnTo>
                    <a:pt x="1044" y="1146"/>
                  </a:lnTo>
                  <a:lnTo>
                    <a:pt x="1051" y="1146"/>
                  </a:lnTo>
                  <a:lnTo>
                    <a:pt x="1053" y="1139"/>
                  </a:lnTo>
                  <a:lnTo>
                    <a:pt x="1051" y="1132"/>
                  </a:lnTo>
                  <a:lnTo>
                    <a:pt x="1044" y="1127"/>
                  </a:lnTo>
                  <a:lnTo>
                    <a:pt x="1038" y="1130"/>
                  </a:lnTo>
                  <a:lnTo>
                    <a:pt x="1030" y="1131"/>
                  </a:lnTo>
                  <a:lnTo>
                    <a:pt x="1024" y="1127"/>
                  </a:lnTo>
                  <a:lnTo>
                    <a:pt x="1022" y="1113"/>
                  </a:lnTo>
                  <a:lnTo>
                    <a:pt x="1021" y="1108"/>
                  </a:lnTo>
                  <a:lnTo>
                    <a:pt x="1024" y="1102"/>
                  </a:lnTo>
                  <a:lnTo>
                    <a:pt x="1033" y="1107"/>
                  </a:lnTo>
                  <a:lnTo>
                    <a:pt x="1045" y="1103"/>
                  </a:lnTo>
                  <a:lnTo>
                    <a:pt x="1057" y="1111"/>
                  </a:lnTo>
                  <a:lnTo>
                    <a:pt x="1065" y="1110"/>
                  </a:lnTo>
                  <a:lnTo>
                    <a:pt x="1067" y="1100"/>
                  </a:lnTo>
                  <a:lnTo>
                    <a:pt x="1063" y="1096"/>
                  </a:lnTo>
                  <a:lnTo>
                    <a:pt x="1048" y="1079"/>
                  </a:lnTo>
                  <a:lnTo>
                    <a:pt x="1048" y="1071"/>
                  </a:lnTo>
                  <a:lnTo>
                    <a:pt x="1063" y="1055"/>
                  </a:lnTo>
                  <a:lnTo>
                    <a:pt x="1065" y="1047"/>
                  </a:lnTo>
                  <a:lnTo>
                    <a:pt x="1060" y="1041"/>
                  </a:lnTo>
                  <a:lnTo>
                    <a:pt x="1049" y="1040"/>
                  </a:lnTo>
                  <a:lnTo>
                    <a:pt x="1041" y="1036"/>
                  </a:lnTo>
                  <a:lnTo>
                    <a:pt x="1046" y="1029"/>
                  </a:lnTo>
                  <a:lnTo>
                    <a:pt x="1053" y="1028"/>
                  </a:lnTo>
                  <a:lnTo>
                    <a:pt x="1059" y="1027"/>
                  </a:lnTo>
                  <a:lnTo>
                    <a:pt x="1065" y="1024"/>
                  </a:lnTo>
                  <a:lnTo>
                    <a:pt x="1070" y="1035"/>
                  </a:lnTo>
                  <a:lnTo>
                    <a:pt x="1080" y="1038"/>
                  </a:lnTo>
                  <a:lnTo>
                    <a:pt x="1081" y="1030"/>
                  </a:lnTo>
                  <a:lnTo>
                    <a:pt x="1078" y="1024"/>
                  </a:lnTo>
                  <a:lnTo>
                    <a:pt x="1077" y="1019"/>
                  </a:lnTo>
                  <a:lnTo>
                    <a:pt x="1093" y="1019"/>
                  </a:lnTo>
                  <a:lnTo>
                    <a:pt x="1106" y="1012"/>
                  </a:lnTo>
                  <a:lnTo>
                    <a:pt x="1109" y="1004"/>
                  </a:lnTo>
                  <a:lnTo>
                    <a:pt x="1111" y="997"/>
                  </a:lnTo>
                  <a:lnTo>
                    <a:pt x="1098" y="993"/>
                  </a:lnTo>
                  <a:lnTo>
                    <a:pt x="1094" y="987"/>
                  </a:lnTo>
                  <a:lnTo>
                    <a:pt x="1088" y="977"/>
                  </a:lnTo>
                  <a:lnTo>
                    <a:pt x="1090" y="965"/>
                  </a:lnTo>
                  <a:lnTo>
                    <a:pt x="1097" y="963"/>
                  </a:lnTo>
                  <a:lnTo>
                    <a:pt x="1103" y="965"/>
                  </a:lnTo>
                  <a:lnTo>
                    <a:pt x="1116" y="975"/>
                  </a:lnTo>
                  <a:lnTo>
                    <a:pt x="1127" y="976"/>
                  </a:lnTo>
                  <a:lnTo>
                    <a:pt x="1132" y="972"/>
                  </a:lnTo>
                  <a:lnTo>
                    <a:pt x="1134" y="960"/>
                  </a:lnTo>
                  <a:lnTo>
                    <a:pt x="1119" y="958"/>
                  </a:lnTo>
                  <a:lnTo>
                    <a:pt x="1110" y="959"/>
                  </a:lnTo>
                  <a:lnTo>
                    <a:pt x="1105" y="956"/>
                  </a:lnTo>
                  <a:lnTo>
                    <a:pt x="1100" y="951"/>
                  </a:lnTo>
                  <a:lnTo>
                    <a:pt x="1097" y="946"/>
                  </a:lnTo>
                  <a:lnTo>
                    <a:pt x="1097" y="936"/>
                  </a:lnTo>
                  <a:lnTo>
                    <a:pt x="1105" y="935"/>
                  </a:lnTo>
                  <a:lnTo>
                    <a:pt x="1111" y="945"/>
                  </a:lnTo>
                  <a:lnTo>
                    <a:pt x="1117" y="949"/>
                  </a:lnTo>
                  <a:lnTo>
                    <a:pt x="1124" y="946"/>
                  </a:lnTo>
                  <a:lnTo>
                    <a:pt x="1129" y="928"/>
                  </a:lnTo>
                  <a:lnTo>
                    <a:pt x="1133" y="921"/>
                  </a:lnTo>
                  <a:lnTo>
                    <a:pt x="1142" y="920"/>
                  </a:lnTo>
                  <a:lnTo>
                    <a:pt x="1147" y="924"/>
                  </a:lnTo>
                  <a:lnTo>
                    <a:pt x="1154" y="923"/>
                  </a:lnTo>
                  <a:lnTo>
                    <a:pt x="1156" y="910"/>
                  </a:lnTo>
                  <a:lnTo>
                    <a:pt x="1151" y="901"/>
                  </a:lnTo>
                  <a:lnTo>
                    <a:pt x="1154" y="893"/>
                  </a:lnTo>
                  <a:lnTo>
                    <a:pt x="1163" y="896"/>
                  </a:lnTo>
                  <a:lnTo>
                    <a:pt x="1176" y="895"/>
                  </a:lnTo>
                  <a:lnTo>
                    <a:pt x="1172" y="909"/>
                  </a:lnTo>
                  <a:lnTo>
                    <a:pt x="1176" y="915"/>
                  </a:lnTo>
                  <a:lnTo>
                    <a:pt x="1182" y="911"/>
                  </a:lnTo>
                  <a:lnTo>
                    <a:pt x="1183" y="906"/>
                  </a:lnTo>
                  <a:lnTo>
                    <a:pt x="1185" y="892"/>
                  </a:lnTo>
                  <a:lnTo>
                    <a:pt x="1198" y="886"/>
                  </a:lnTo>
                  <a:lnTo>
                    <a:pt x="1206" y="883"/>
                  </a:lnTo>
                  <a:lnTo>
                    <a:pt x="1212" y="876"/>
                  </a:lnTo>
                  <a:lnTo>
                    <a:pt x="1212" y="870"/>
                  </a:lnTo>
                  <a:lnTo>
                    <a:pt x="1208" y="864"/>
                  </a:lnTo>
                  <a:lnTo>
                    <a:pt x="1207" y="848"/>
                  </a:lnTo>
                  <a:lnTo>
                    <a:pt x="1211" y="845"/>
                  </a:lnTo>
                  <a:lnTo>
                    <a:pt x="1217" y="836"/>
                  </a:lnTo>
                  <a:lnTo>
                    <a:pt x="1222" y="834"/>
                  </a:lnTo>
                  <a:lnTo>
                    <a:pt x="1217" y="816"/>
                  </a:lnTo>
                  <a:lnTo>
                    <a:pt x="1213" y="807"/>
                  </a:lnTo>
                  <a:lnTo>
                    <a:pt x="1213" y="797"/>
                  </a:lnTo>
                  <a:lnTo>
                    <a:pt x="1212" y="783"/>
                  </a:lnTo>
                  <a:lnTo>
                    <a:pt x="1217" y="776"/>
                  </a:lnTo>
                  <a:lnTo>
                    <a:pt x="1223" y="774"/>
                  </a:lnTo>
                  <a:lnTo>
                    <a:pt x="1228" y="780"/>
                  </a:lnTo>
                  <a:lnTo>
                    <a:pt x="1224" y="786"/>
                  </a:lnTo>
                  <a:lnTo>
                    <a:pt x="1222" y="792"/>
                  </a:lnTo>
                  <a:lnTo>
                    <a:pt x="1227" y="800"/>
                  </a:lnTo>
                  <a:lnTo>
                    <a:pt x="1236" y="797"/>
                  </a:lnTo>
                  <a:lnTo>
                    <a:pt x="1243" y="791"/>
                  </a:lnTo>
                  <a:lnTo>
                    <a:pt x="1251" y="782"/>
                  </a:lnTo>
                  <a:lnTo>
                    <a:pt x="1249" y="775"/>
                  </a:lnTo>
                  <a:lnTo>
                    <a:pt x="1232" y="775"/>
                  </a:lnTo>
                  <a:lnTo>
                    <a:pt x="1227" y="772"/>
                  </a:lnTo>
                  <a:lnTo>
                    <a:pt x="1220" y="766"/>
                  </a:lnTo>
                  <a:lnTo>
                    <a:pt x="1223" y="759"/>
                  </a:lnTo>
                  <a:lnTo>
                    <a:pt x="1229" y="760"/>
                  </a:lnTo>
                  <a:lnTo>
                    <a:pt x="1231" y="753"/>
                  </a:lnTo>
                  <a:lnTo>
                    <a:pt x="1229" y="744"/>
                  </a:lnTo>
                  <a:lnTo>
                    <a:pt x="1230" y="739"/>
                  </a:lnTo>
                  <a:lnTo>
                    <a:pt x="1238" y="737"/>
                  </a:lnTo>
                  <a:lnTo>
                    <a:pt x="1241" y="747"/>
                  </a:lnTo>
                  <a:lnTo>
                    <a:pt x="1235" y="754"/>
                  </a:lnTo>
                  <a:lnTo>
                    <a:pt x="1233" y="760"/>
                  </a:lnTo>
                  <a:lnTo>
                    <a:pt x="1244" y="764"/>
                  </a:lnTo>
                  <a:lnTo>
                    <a:pt x="1251" y="762"/>
                  </a:lnTo>
                  <a:lnTo>
                    <a:pt x="1256" y="756"/>
                  </a:lnTo>
                  <a:lnTo>
                    <a:pt x="1251" y="741"/>
                  </a:lnTo>
                  <a:lnTo>
                    <a:pt x="1256" y="732"/>
                  </a:lnTo>
                  <a:lnTo>
                    <a:pt x="1254" y="725"/>
                  </a:lnTo>
                  <a:lnTo>
                    <a:pt x="1249" y="712"/>
                  </a:lnTo>
                  <a:lnTo>
                    <a:pt x="1256" y="704"/>
                  </a:lnTo>
                  <a:lnTo>
                    <a:pt x="1266" y="712"/>
                  </a:lnTo>
                  <a:lnTo>
                    <a:pt x="1266" y="726"/>
                  </a:lnTo>
                  <a:lnTo>
                    <a:pt x="1271" y="727"/>
                  </a:lnTo>
                  <a:lnTo>
                    <a:pt x="1284" y="720"/>
                  </a:lnTo>
                  <a:lnTo>
                    <a:pt x="1291" y="718"/>
                  </a:lnTo>
                  <a:lnTo>
                    <a:pt x="1298" y="724"/>
                  </a:lnTo>
                  <a:lnTo>
                    <a:pt x="1302" y="719"/>
                  </a:lnTo>
                  <a:lnTo>
                    <a:pt x="1321" y="705"/>
                  </a:lnTo>
                  <a:lnTo>
                    <a:pt x="1322" y="694"/>
                  </a:lnTo>
                  <a:lnTo>
                    <a:pt x="1317" y="682"/>
                  </a:lnTo>
                  <a:lnTo>
                    <a:pt x="1309" y="677"/>
                  </a:lnTo>
                  <a:lnTo>
                    <a:pt x="1303" y="668"/>
                  </a:lnTo>
                  <a:lnTo>
                    <a:pt x="1303" y="663"/>
                  </a:lnTo>
                  <a:lnTo>
                    <a:pt x="1308" y="652"/>
                  </a:lnTo>
                  <a:lnTo>
                    <a:pt x="1328" y="655"/>
                  </a:lnTo>
                  <a:lnTo>
                    <a:pt x="1340" y="652"/>
                  </a:lnTo>
                  <a:lnTo>
                    <a:pt x="1347" y="629"/>
                  </a:lnTo>
                  <a:lnTo>
                    <a:pt x="1356" y="621"/>
                  </a:lnTo>
                  <a:lnTo>
                    <a:pt x="1362" y="622"/>
                  </a:lnTo>
                  <a:lnTo>
                    <a:pt x="1372" y="626"/>
                  </a:lnTo>
                  <a:lnTo>
                    <a:pt x="1376" y="624"/>
                  </a:lnTo>
                  <a:lnTo>
                    <a:pt x="1380" y="619"/>
                  </a:lnTo>
                  <a:lnTo>
                    <a:pt x="1378" y="613"/>
                  </a:lnTo>
                  <a:lnTo>
                    <a:pt x="1368" y="605"/>
                  </a:lnTo>
                  <a:lnTo>
                    <a:pt x="1366" y="599"/>
                  </a:lnTo>
                  <a:lnTo>
                    <a:pt x="1372" y="595"/>
                  </a:lnTo>
                  <a:lnTo>
                    <a:pt x="1373" y="592"/>
                  </a:lnTo>
                  <a:lnTo>
                    <a:pt x="1379" y="589"/>
                  </a:lnTo>
                  <a:lnTo>
                    <a:pt x="1376" y="579"/>
                  </a:lnTo>
                  <a:lnTo>
                    <a:pt x="1371" y="576"/>
                  </a:lnTo>
                  <a:lnTo>
                    <a:pt x="1363" y="577"/>
                  </a:lnTo>
                  <a:lnTo>
                    <a:pt x="1359" y="575"/>
                  </a:lnTo>
                  <a:lnTo>
                    <a:pt x="1354" y="565"/>
                  </a:lnTo>
                  <a:lnTo>
                    <a:pt x="1359" y="559"/>
                  </a:lnTo>
                  <a:lnTo>
                    <a:pt x="1373" y="560"/>
                  </a:lnTo>
                  <a:lnTo>
                    <a:pt x="1373" y="553"/>
                  </a:lnTo>
                  <a:lnTo>
                    <a:pt x="1375" y="541"/>
                  </a:lnTo>
                  <a:lnTo>
                    <a:pt x="1383" y="528"/>
                  </a:lnTo>
                  <a:lnTo>
                    <a:pt x="1378" y="524"/>
                  </a:lnTo>
                  <a:lnTo>
                    <a:pt x="1371" y="513"/>
                  </a:lnTo>
                  <a:lnTo>
                    <a:pt x="1363" y="525"/>
                  </a:lnTo>
                  <a:lnTo>
                    <a:pt x="1366" y="531"/>
                  </a:lnTo>
                  <a:lnTo>
                    <a:pt x="1356" y="530"/>
                  </a:lnTo>
                  <a:lnTo>
                    <a:pt x="1352" y="526"/>
                  </a:lnTo>
                  <a:lnTo>
                    <a:pt x="1354" y="519"/>
                  </a:lnTo>
                  <a:lnTo>
                    <a:pt x="1359" y="510"/>
                  </a:lnTo>
                  <a:lnTo>
                    <a:pt x="1368" y="507"/>
                  </a:lnTo>
                  <a:lnTo>
                    <a:pt x="1370" y="494"/>
                  </a:lnTo>
                  <a:lnTo>
                    <a:pt x="1376" y="490"/>
                  </a:lnTo>
                  <a:lnTo>
                    <a:pt x="1383" y="491"/>
                  </a:lnTo>
                  <a:lnTo>
                    <a:pt x="1386" y="498"/>
                  </a:lnTo>
                  <a:lnTo>
                    <a:pt x="1384" y="505"/>
                  </a:lnTo>
                  <a:lnTo>
                    <a:pt x="1385" y="511"/>
                  </a:lnTo>
                  <a:lnTo>
                    <a:pt x="1388" y="517"/>
                  </a:lnTo>
                  <a:lnTo>
                    <a:pt x="1389" y="526"/>
                  </a:lnTo>
                  <a:lnTo>
                    <a:pt x="1391" y="521"/>
                  </a:lnTo>
                  <a:lnTo>
                    <a:pt x="1404" y="516"/>
                  </a:lnTo>
                  <a:lnTo>
                    <a:pt x="1406" y="506"/>
                  </a:lnTo>
                  <a:lnTo>
                    <a:pt x="1402" y="499"/>
                  </a:lnTo>
                  <a:lnTo>
                    <a:pt x="1396" y="490"/>
                  </a:lnTo>
                  <a:lnTo>
                    <a:pt x="1394" y="480"/>
                  </a:lnTo>
                  <a:lnTo>
                    <a:pt x="1396" y="470"/>
                  </a:lnTo>
                  <a:lnTo>
                    <a:pt x="1405" y="464"/>
                  </a:lnTo>
                  <a:lnTo>
                    <a:pt x="1414" y="465"/>
                  </a:lnTo>
                  <a:lnTo>
                    <a:pt x="1418" y="470"/>
                  </a:lnTo>
                  <a:lnTo>
                    <a:pt x="1421" y="476"/>
                  </a:lnTo>
                  <a:lnTo>
                    <a:pt x="1431" y="482"/>
                  </a:lnTo>
                  <a:lnTo>
                    <a:pt x="1436" y="482"/>
                  </a:lnTo>
                  <a:lnTo>
                    <a:pt x="1439" y="471"/>
                  </a:lnTo>
                  <a:lnTo>
                    <a:pt x="1424" y="461"/>
                  </a:lnTo>
                  <a:lnTo>
                    <a:pt x="1421" y="455"/>
                  </a:lnTo>
                  <a:lnTo>
                    <a:pt x="1424" y="448"/>
                  </a:lnTo>
                  <a:lnTo>
                    <a:pt x="1435" y="445"/>
                  </a:lnTo>
                  <a:lnTo>
                    <a:pt x="1444" y="444"/>
                  </a:lnTo>
                  <a:lnTo>
                    <a:pt x="1454" y="438"/>
                  </a:lnTo>
                  <a:lnTo>
                    <a:pt x="1456" y="432"/>
                  </a:lnTo>
                  <a:lnTo>
                    <a:pt x="1452" y="426"/>
                  </a:lnTo>
                  <a:lnTo>
                    <a:pt x="1440" y="428"/>
                  </a:lnTo>
                  <a:lnTo>
                    <a:pt x="1428" y="421"/>
                  </a:lnTo>
                  <a:lnTo>
                    <a:pt x="1425" y="411"/>
                  </a:lnTo>
                  <a:lnTo>
                    <a:pt x="1427" y="402"/>
                  </a:lnTo>
                  <a:lnTo>
                    <a:pt x="1432" y="397"/>
                  </a:lnTo>
                  <a:lnTo>
                    <a:pt x="1437" y="394"/>
                  </a:lnTo>
                  <a:lnTo>
                    <a:pt x="1443" y="393"/>
                  </a:lnTo>
                  <a:lnTo>
                    <a:pt x="1448" y="396"/>
                  </a:lnTo>
                  <a:lnTo>
                    <a:pt x="1463" y="395"/>
                  </a:lnTo>
                  <a:lnTo>
                    <a:pt x="1471" y="391"/>
                  </a:lnTo>
                  <a:lnTo>
                    <a:pt x="1476" y="380"/>
                  </a:lnTo>
                  <a:lnTo>
                    <a:pt x="1484" y="375"/>
                  </a:lnTo>
                  <a:lnTo>
                    <a:pt x="1493" y="377"/>
                  </a:lnTo>
                  <a:lnTo>
                    <a:pt x="1501" y="372"/>
                  </a:lnTo>
                  <a:lnTo>
                    <a:pt x="1503" y="367"/>
                  </a:lnTo>
                  <a:lnTo>
                    <a:pt x="1495" y="362"/>
                  </a:lnTo>
                  <a:lnTo>
                    <a:pt x="1490" y="361"/>
                  </a:lnTo>
                  <a:lnTo>
                    <a:pt x="1485" y="350"/>
                  </a:lnTo>
                  <a:lnTo>
                    <a:pt x="1489" y="343"/>
                  </a:lnTo>
                  <a:lnTo>
                    <a:pt x="1503" y="341"/>
                  </a:lnTo>
                  <a:lnTo>
                    <a:pt x="1512" y="348"/>
                  </a:lnTo>
                  <a:lnTo>
                    <a:pt x="1520" y="349"/>
                  </a:lnTo>
                  <a:lnTo>
                    <a:pt x="1522" y="343"/>
                  </a:lnTo>
                  <a:lnTo>
                    <a:pt x="1517" y="332"/>
                  </a:lnTo>
                  <a:lnTo>
                    <a:pt x="1508" y="323"/>
                  </a:lnTo>
                  <a:lnTo>
                    <a:pt x="1502" y="315"/>
                  </a:lnTo>
                  <a:lnTo>
                    <a:pt x="1501" y="309"/>
                  </a:lnTo>
                  <a:lnTo>
                    <a:pt x="1500" y="303"/>
                  </a:lnTo>
                  <a:lnTo>
                    <a:pt x="1419" y="298"/>
                  </a:lnTo>
                  <a:lnTo>
                    <a:pt x="1406" y="298"/>
                  </a:lnTo>
                  <a:lnTo>
                    <a:pt x="1310" y="291"/>
                  </a:lnTo>
                  <a:lnTo>
                    <a:pt x="1316" y="283"/>
                  </a:lnTo>
                  <a:lnTo>
                    <a:pt x="1321" y="277"/>
                  </a:lnTo>
                  <a:lnTo>
                    <a:pt x="1353" y="246"/>
                  </a:lnTo>
                  <a:lnTo>
                    <a:pt x="1357" y="233"/>
                  </a:lnTo>
                  <a:lnTo>
                    <a:pt x="1369" y="222"/>
                  </a:lnTo>
                  <a:lnTo>
                    <a:pt x="1374" y="219"/>
                  </a:lnTo>
                  <a:lnTo>
                    <a:pt x="1388" y="213"/>
                  </a:lnTo>
                  <a:lnTo>
                    <a:pt x="1392" y="202"/>
                  </a:lnTo>
                  <a:lnTo>
                    <a:pt x="1403" y="197"/>
                  </a:lnTo>
                  <a:lnTo>
                    <a:pt x="1407" y="187"/>
                  </a:lnTo>
                  <a:lnTo>
                    <a:pt x="1406" y="182"/>
                  </a:lnTo>
                  <a:lnTo>
                    <a:pt x="1405" y="172"/>
                  </a:lnTo>
                  <a:lnTo>
                    <a:pt x="1410" y="165"/>
                  </a:lnTo>
                  <a:lnTo>
                    <a:pt x="1409" y="159"/>
                  </a:lnTo>
                  <a:lnTo>
                    <a:pt x="1400" y="150"/>
                  </a:lnTo>
                  <a:lnTo>
                    <a:pt x="1393" y="147"/>
                  </a:lnTo>
                  <a:lnTo>
                    <a:pt x="1388" y="142"/>
                  </a:lnTo>
                  <a:lnTo>
                    <a:pt x="1390" y="136"/>
                  </a:lnTo>
                  <a:lnTo>
                    <a:pt x="1389" y="129"/>
                  </a:lnTo>
                  <a:lnTo>
                    <a:pt x="1388" y="123"/>
                  </a:lnTo>
                  <a:lnTo>
                    <a:pt x="1386" y="111"/>
                  </a:lnTo>
                  <a:lnTo>
                    <a:pt x="1378" y="113"/>
                  </a:lnTo>
                  <a:lnTo>
                    <a:pt x="1371" y="118"/>
                  </a:lnTo>
                  <a:lnTo>
                    <a:pt x="1367" y="111"/>
                  </a:lnTo>
                  <a:lnTo>
                    <a:pt x="1019" y="85"/>
                  </a:lnTo>
                  <a:lnTo>
                    <a:pt x="814" y="70"/>
                  </a:lnTo>
                  <a:lnTo>
                    <a:pt x="606" y="51"/>
                  </a:lnTo>
                  <a:lnTo>
                    <a:pt x="436" y="38"/>
                  </a:lnTo>
                  <a:lnTo>
                    <a:pt x="194" y="11"/>
                  </a:lnTo>
                  <a:lnTo>
                    <a:pt x="106" y="3"/>
                  </a:lnTo>
                  <a:lnTo>
                    <a:pt x="79" y="0"/>
                  </a:lnTo>
                  <a:lnTo>
                    <a:pt x="79" y="30"/>
                  </a:lnTo>
                  <a:lnTo>
                    <a:pt x="80" y="38"/>
                  </a:lnTo>
                  <a:lnTo>
                    <a:pt x="80" y="94"/>
                  </a:lnTo>
                  <a:lnTo>
                    <a:pt x="80" y="160"/>
                  </a:lnTo>
                  <a:lnTo>
                    <a:pt x="82" y="197"/>
                  </a:lnTo>
                  <a:lnTo>
                    <a:pt x="84" y="263"/>
                  </a:lnTo>
                  <a:lnTo>
                    <a:pt x="85" y="294"/>
                  </a:lnTo>
                  <a:lnTo>
                    <a:pt x="85" y="332"/>
                  </a:lnTo>
                  <a:lnTo>
                    <a:pt x="86" y="341"/>
                  </a:lnTo>
                  <a:lnTo>
                    <a:pt x="88" y="406"/>
                  </a:lnTo>
                  <a:lnTo>
                    <a:pt x="85" y="412"/>
                  </a:lnTo>
                  <a:lnTo>
                    <a:pt x="89" y="418"/>
                  </a:lnTo>
                  <a:lnTo>
                    <a:pt x="81" y="460"/>
                  </a:lnTo>
                  <a:lnTo>
                    <a:pt x="83" y="467"/>
                  </a:lnTo>
                  <a:lnTo>
                    <a:pt x="81" y="473"/>
                  </a:lnTo>
                  <a:lnTo>
                    <a:pt x="79" y="478"/>
                  </a:lnTo>
                  <a:lnTo>
                    <a:pt x="77" y="491"/>
                  </a:lnTo>
                  <a:lnTo>
                    <a:pt x="76" y="504"/>
                  </a:lnTo>
                  <a:lnTo>
                    <a:pt x="69" y="561"/>
                  </a:lnTo>
                  <a:lnTo>
                    <a:pt x="68" y="568"/>
                  </a:lnTo>
                  <a:lnTo>
                    <a:pt x="59" y="633"/>
                  </a:lnTo>
                  <a:lnTo>
                    <a:pt x="53" y="671"/>
                  </a:lnTo>
                  <a:lnTo>
                    <a:pt x="37" y="795"/>
                  </a:lnTo>
                  <a:lnTo>
                    <a:pt x="24" y="893"/>
                  </a:lnTo>
                  <a:lnTo>
                    <a:pt x="22" y="907"/>
                  </a:lnTo>
                  <a:lnTo>
                    <a:pt x="14" y="975"/>
                  </a:lnTo>
                  <a:lnTo>
                    <a:pt x="10" y="1006"/>
                  </a:lnTo>
                  <a:lnTo>
                    <a:pt x="8" y="1023"/>
                  </a:lnTo>
                  <a:lnTo>
                    <a:pt x="0" y="1063"/>
                  </a:lnTo>
                  <a:lnTo>
                    <a:pt x="9" y="1065"/>
                  </a:lnTo>
                  <a:lnTo>
                    <a:pt x="12" y="1072"/>
                  </a:lnTo>
                  <a:lnTo>
                    <a:pt x="10" y="1080"/>
                  </a:lnTo>
                  <a:lnTo>
                    <a:pt x="16" y="1082"/>
                  </a:lnTo>
                  <a:lnTo>
                    <a:pt x="23" y="1092"/>
                  </a:lnTo>
                  <a:lnTo>
                    <a:pt x="31" y="1087"/>
                  </a:lnTo>
                  <a:lnTo>
                    <a:pt x="34" y="1093"/>
                  </a:lnTo>
                  <a:lnTo>
                    <a:pt x="25" y="1095"/>
                  </a:lnTo>
                  <a:lnTo>
                    <a:pt x="29" y="1102"/>
                  </a:lnTo>
                  <a:lnTo>
                    <a:pt x="36" y="1104"/>
                  </a:lnTo>
                  <a:lnTo>
                    <a:pt x="40" y="1096"/>
                  </a:lnTo>
                  <a:lnTo>
                    <a:pt x="46" y="1100"/>
                  </a:lnTo>
                  <a:lnTo>
                    <a:pt x="51" y="1103"/>
                  </a:lnTo>
                  <a:lnTo>
                    <a:pt x="56" y="1095"/>
                  </a:lnTo>
                  <a:lnTo>
                    <a:pt x="61" y="1092"/>
                  </a:lnTo>
                  <a:lnTo>
                    <a:pt x="58" y="1100"/>
                  </a:lnTo>
                  <a:lnTo>
                    <a:pt x="70" y="1092"/>
                  </a:lnTo>
                  <a:lnTo>
                    <a:pt x="76" y="1090"/>
                  </a:lnTo>
                  <a:lnTo>
                    <a:pt x="72" y="1097"/>
                  </a:lnTo>
                  <a:lnTo>
                    <a:pt x="74" y="1103"/>
                  </a:lnTo>
                  <a:lnTo>
                    <a:pt x="81" y="1101"/>
                  </a:lnTo>
                  <a:lnTo>
                    <a:pt x="90" y="1101"/>
                  </a:lnTo>
                  <a:lnTo>
                    <a:pt x="87" y="1097"/>
                  </a:lnTo>
                  <a:lnTo>
                    <a:pt x="81" y="1097"/>
                  </a:lnTo>
                  <a:lnTo>
                    <a:pt x="89" y="1095"/>
                  </a:lnTo>
                  <a:lnTo>
                    <a:pt x="99" y="1096"/>
                  </a:lnTo>
                  <a:lnTo>
                    <a:pt x="105" y="1102"/>
                  </a:lnTo>
                  <a:lnTo>
                    <a:pt x="121" y="1101"/>
                  </a:lnTo>
                  <a:lnTo>
                    <a:pt x="129" y="1103"/>
                  </a:lnTo>
                  <a:lnTo>
                    <a:pt x="123" y="1107"/>
                  </a:lnTo>
                  <a:lnTo>
                    <a:pt x="133" y="1110"/>
                  </a:lnTo>
                  <a:lnTo>
                    <a:pt x="130" y="1134"/>
                  </a:lnTo>
                  <a:lnTo>
                    <a:pt x="124" y="1219"/>
                  </a:lnTo>
                  <a:lnTo>
                    <a:pt x="121" y="1231"/>
                  </a:lnTo>
                  <a:lnTo>
                    <a:pt x="115" y="1304"/>
                  </a:lnTo>
                  <a:lnTo>
                    <a:pt x="491" y="1341"/>
                  </a:lnTo>
                  <a:lnTo>
                    <a:pt x="812" y="1372"/>
                  </a:lnTo>
                  <a:lnTo>
                    <a:pt x="922" y="1380"/>
                  </a:lnTo>
                  <a:lnTo>
                    <a:pt x="997" y="1387"/>
                  </a:lnTo>
                  <a:lnTo>
                    <a:pt x="997" y="1387"/>
                  </a:lnTo>
                  <a:lnTo>
                    <a:pt x="997" y="1387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Freeform 17">
              <a:extLst>
                <a:ext uri="{FF2B5EF4-FFF2-40B4-BE49-F238E27FC236}">
                  <a16:creationId xmlns:a16="http://schemas.microsoft.com/office/drawing/2014/main" id="{EC6CF433-A8FC-97A1-984E-E052F79D0F9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5109297" y="-987953"/>
              <a:ext cx="2828925" cy="2938463"/>
            </a:xfrm>
            <a:custGeom>
              <a:avLst/>
              <a:gdLst>
                <a:gd name="T0" fmla="*/ 1597 w 1782"/>
                <a:gd name="T1" fmla="*/ 1819 h 1851"/>
                <a:gd name="T2" fmla="*/ 1592 w 1782"/>
                <a:gd name="T3" fmla="*/ 1763 h 1851"/>
                <a:gd name="T4" fmla="*/ 1622 w 1782"/>
                <a:gd name="T5" fmla="*/ 1744 h 1851"/>
                <a:gd name="T6" fmla="*/ 1647 w 1782"/>
                <a:gd name="T7" fmla="*/ 1714 h 1851"/>
                <a:gd name="T8" fmla="*/ 1640 w 1782"/>
                <a:gd name="T9" fmla="*/ 1645 h 1851"/>
                <a:gd name="T10" fmla="*/ 1660 w 1782"/>
                <a:gd name="T11" fmla="*/ 1691 h 1851"/>
                <a:gd name="T12" fmla="*/ 1700 w 1782"/>
                <a:gd name="T13" fmla="*/ 1627 h 1851"/>
                <a:gd name="T14" fmla="*/ 1748 w 1782"/>
                <a:gd name="T15" fmla="*/ 1628 h 1851"/>
                <a:gd name="T16" fmla="*/ 1770 w 1782"/>
                <a:gd name="T17" fmla="*/ 1586 h 1851"/>
                <a:gd name="T18" fmla="*/ 1772 w 1782"/>
                <a:gd name="T19" fmla="*/ 1537 h 1851"/>
                <a:gd name="T20" fmla="*/ 1737 w 1782"/>
                <a:gd name="T21" fmla="*/ 1463 h 1851"/>
                <a:gd name="T22" fmla="*/ 1722 w 1782"/>
                <a:gd name="T23" fmla="*/ 1487 h 1851"/>
                <a:gd name="T24" fmla="*/ 1678 w 1782"/>
                <a:gd name="T25" fmla="*/ 1407 h 1851"/>
                <a:gd name="T26" fmla="*/ 1676 w 1782"/>
                <a:gd name="T27" fmla="*/ 1364 h 1851"/>
                <a:gd name="T28" fmla="*/ 1672 w 1782"/>
                <a:gd name="T29" fmla="*/ 1290 h 1851"/>
                <a:gd name="T30" fmla="*/ 1655 w 1782"/>
                <a:gd name="T31" fmla="*/ 1221 h 1851"/>
                <a:gd name="T32" fmla="*/ 1620 w 1782"/>
                <a:gd name="T33" fmla="*/ 1177 h 1851"/>
                <a:gd name="T34" fmla="*/ 1561 w 1782"/>
                <a:gd name="T35" fmla="*/ 1157 h 1851"/>
                <a:gd name="T36" fmla="*/ 1530 w 1782"/>
                <a:gd name="T37" fmla="*/ 1104 h 1851"/>
                <a:gd name="T38" fmla="*/ 1454 w 1782"/>
                <a:gd name="T39" fmla="*/ 1033 h 1851"/>
                <a:gd name="T40" fmla="*/ 1461 w 1782"/>
                <a:gd name="T41" fmla="*/ 950 h 1851"/>
                <a:gd name="T42" fmla="*/ 1503 w 1782"/>
                <a:gd name="T43" fmla="*/ 855 h 1851"/>
                <a:gd name="T44" fmla="*/ 1529 w 1782"/>
                <a:gd name="T45" fmla="*/ 793 h 1851"/>
                <a:gd name="T46" fmla="*/ 1447 w 1782"/>
                <a:gd name="T47" fmla="*/ 742 h 1851"/>
                <a:gd name="T48" fmla="*/ 1383 w 1782"/>
                <a:gd name="T49" fmla="*/ 764 h 1851"/>
                <a:gd name="T50" fmla="*/ 1364 w 1782"/>
                <a:gd name="T51" fmla="*/ 698 h 1851"/>
                <a:gd name="T52" fmla="*/ 1365 w 1782"/>
                <a:gd name="T53" fmla="*/ 647 h 1851"/>
                <a:gd name="T54" fmla="*/ 1310 w 1782"/>
                <a:gd name="T55" fmla="*/ 571 h 1851"/>
                <a:gd name="T56" fmla="*/ 1266 w 1782"/>
                <a:gd name="T57" fmla="*/ 514 h 1851"/>
                <a:gd name="T58" fmla="*/ 1196 w 1782"/>
                <a:gd name="T59" fmla="*/ 440 h 1851"/>
                <a:gd name="T60" fmla="*/ 1179 w 1782"/>
                <a:gd name="T61" fmla="*/ 379 h 1851"/>
                <a:gd name="T62" fmla="*/ 1169 w 1782"/>
                <a:gd name="T63" fmla="*/ 291 h 1851"/>
                <a:gd name="T64" fmla="*/ 1190 w 1782"/>
                <a:gd name="T65" fmla="*/ 198 h 1851"/>
                <a:gd name="T66" fmla="*/ 1156 w 1782"/>
                <a:gd name="T67" fmla="*/ 149 h 1851"/>
                <a:gd name="T68" fmla="*/ 918 w 1782"/>
                <a:gd name="T69" fmla="*/ 92 h 1851"/>
                <a:gd name="T70" fmla="*/ 1 w 1782"/>
                <a:gd name="T71" fmla="*/ 0 h 1851"/>
                <a:gd name="T72" fmla="*/ 30 w 1782"/>
                <a:gd name="T73" fmla="*/ 16 h 1851"/>
                <a:gd name="T74" fmla="*/ 25 w 1782"/>
                <a:gd name="T75" fmla="*/ 75 h 1851"/>
                <a:gd name="T76" fmla="*/ 36 w 1782"/>
                <a:gd name="T77" fmla="*/ 107 h 1851"/>
                <a:gd name="T78" fmla="*/ 70 w 1782"/>
                <a:gd name="T79" fmla="*/ 164 h 1851"/>
                <a:gd name="T80" fmla="*/ 89 w 1782"/>
                <a:gd name="T81" fmla="*/ 219 h 1851"/>
                <a:gd name="T82" fmla="*/ 128 w 1782"/>
                <a:gd name="T83" fmla="*/ 272 h 1851"/>
                <a:gd name="T84" fmla="*/ 203 w 1782"/>
                <a:gd name="T85" fmla="*/ 284 h 1851"/>
                <a:gd name="T86" fmla="*/ 214 w 1782"/>
                <a:gd name="T87" fmla="*/ 323 h 1851"/>
                <a:gd name="T88" fmla="*/ 189 w 1782"/>
                <a:gd name="T89" fmla="*/ 340 h 1851"/>
                <a:gd name="T90" fmla="*/ 152 w 1782"/>
                <a:gd name="T91" fmla="*/ 397 h 1851"/>
                <a:gd name="T92" fmla="*/ 171 w 1782"/>
                <a:gd name="T93" fmla="*/ 451 h 1851"/>
                <a:gd name="T94" fmla="*/ 188 w 1782"/>
                <a:gd name="T95" fmla="*/ 491 h 1851"/>
                <a:gd name="T96" fmla="*/ 224 w 1782"/>
                <a:gd name="T97" fmla="*/ 555 h 1851"/>
                <a:gd name="T98" fmla="*/ 263 w 1782"/>
                <a:gd name="T99" fmla="*/ 580 h 1851"/>
                <a:gd name="T100" fmla="*/ 236 w 1782"/>
                <a:gd name="T101" fmla="*/ 837 h 1851"/>
                <a:gd name="T102" fmla="*/ 209 w 1782"/>
                <a:gd name="T103" fmla="*/ 1058 h 1851"/>
                <a:gd name="T104" fmla="*/ 181 w 1782"/>
                <a:gd name="T105" fmla="*/ 1320 h 1851"/>
                <a:gd name="T106" fmla="*/ 183 w 1782"/>
                <a:gd name="T107" fmla="*/ 1553 h 1851"/>
                <a:gd name="T108" fmla="*/ 1449 w 1782"/>
                <a:gd name="T109" fmla="*/ 1667 h 1851"/>
                <a:gd name="T110" fmla="*/ 1468 w 1782"/>
                <a:gd name="T111" fmla="*/ 1695 h 1851"/>
                <a:gd name="T112" fmla="*/ 1480 w 1782"/>
                <a:gd name="T113" fmla="*/ 1746 h 1851"/>
                <a:gd name="T114" fmla="*/ 1400 w 1782"/>
                <a:gd name="T115" fmla="*/ 1822 h 1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82" h="1851">
                  <a:moveTo>
                    <a:pt x="1484" y="1847"/>
                  </a:moveTo>
                  <a:lnTo>
                    <a:pt x="1497" y="1847"/>
                  </a:lnTo>
                  <a:lnTo>
                    <a:pt x="1578" y="1851"/>
                  </a:lnTo>
                  <a:lnTo>
                    <a:pt x="1584" y="1840"/>
                  </a:lnTo>
                  <a:lnTo>
                    <a:pt x="1590" y="1833"/>
                  </a:lnTo>
                  <a:lnTo>
                    <a:pt x="1592" y="1826"/>
                  </a:lnTo>
                  <a:lnTo>
                    <a:pt x="1597" y="1819"/>
                  </a:lnTo>
                  <a:lnTo>
                    <a:pt x="1603" y="1818"/>
                  </a:lnTo>
                  <a:lnTo>
                    <a:pt x="1619" y="1809"/>
                  </a:lnTo>
                  <a:lnTo>
                    <a:pt x="1617" y="1797"/>
                  </a:lnTo>
                  <a:lnTo>
                    <a:pt x="1604" y="1782"/>
                  </a:lnTo>
                  <a:lnTo>
                    <a:pt x="1600" y="1777"/>
                  </a:lnTo>
                  <a:lnTo>
                    <a:pt x="1593" y="1770"/>
                  </a:lnTo>
                  <a:lnTo>
                    <a:pt x="1592" y="1763"/>
                  </a:lnTo>
                  <a:lnTo>
                    <a:pt x="1615" y="1766"/>
                  </a:lnTo>
                  <a:lnTo>
                    <a:pt x="1629" y="1765"/>
                  </a:lnTo>
                  <a:lnTo>
                    <a:pt x="1640" y="1763"/>
                  </a:lnTo>
                  <a:lnTo>
                    <a:pt x="1641" y="1757"/>
                  </a:lnTo>
                  <a:lnTo>
                    <a:pt x="1639" y="1751"/>
                  </a:lnTo>
                  <a:lnTo>
                    <a:pt x="1632" y="1752"/>
                  </a:lnTo>
                  <a:lnTo>
                    <a:pt x="1622" y="1744"/>
                  </a:lnTo>
                  <a:lnTo>
                    <a:pt x="1617" y="1738"/>
                  </a:lnTo>
                  <a:lnTo>
                    <a:pt x="1619" y="1732"/>
                  </a:lnTo>
                  <a:lnTo>
                    <a:pt x="1624" y="1728"/>
                  </a:lnTo>
                  <a:lnTo>
                    <a:pt x="1641" y="1732"/>
                  </a:lnTo>
                  <a:lnTo>
                    <a:pt x="1648" y="1728"/>
                  </a:lnTo>
                  <a:lnTo>
                    <a:pt x="1649" y="1721"/>
                  </a:lnTo>
                  <a:lnTo>
                    <a:pt x="1647" y="1714"/>
                  </a:lnTo>
                  <a:lnTo>
                    <a:pt x="1639" y="1693"/>
                  </a:lnTo>
                  <a:lnTo>
                    <a:pt x="1648" y="1687"/>
                  </a:lnTo>
                  <a:lnTo>
                    <a:pt x="1648" y="1679"/>
                  </a:lnTo>
                  <a:lnTo>
                    <a:pt x="1644" y="1670"/>
                  </a:lnTo>
                  <a:lnTo>
                    <a:pt x="1634" y="1658"/>
                  </a:lnTo>
                  <a:lnTo>
                    <a:pt x="1635" y="1652"/>
                  </a:lnTo>
                  <a:lnTo>
                    <a:pt x="1640" y="1645"/>
                  </a:lnTo>
                  <a:lnTo>
                    <a:pt x="1647" y="1643"/>
                  </a:lnTo>
                  <a:lnTo>
                    <a:pt x="1659" y="1645"/>
                  </a:lnTo>
                  <a:lnTo>
                    <a:pt x="1666" y="1659"/>
                  </a:lnTo>
                  <a:lnTo>
                    <a:pt x="1663" y="1667"/>
                  </a:lnTo>
                  <a:lnTo>
                    <a:pt x="1658" y="1679"/>
                  </a:lnTo>
                  <a:lnTo>
                    <a:pt x="1657" y="1685"/>
                  </a:lnTo>
                  <a:lnTo>
                    <a:pt x="1660" y="1691"/>
                  </a:lnTo>
                  <a:lnTo>
                    <a:pt x="1667" y="1688"/>
                  </a:lnTo>
                  <a:lnTo>
                    <a:pt x="1679" y="1672"/>
                  </a:lnTo>
                  <a:lnTo>
                    <a:pt x="1685" y="1655"/>
                  </a:lnTo>
                  <a:lnTo>
                    <a:pt x="1688" y="1650"/>
                  </a:lnTo>
                  <a:lnTo>
                    <a:pt x="1690" y="1645"/>
                  </a:lnTo>
                  <a:lnTo>
                    <a:pt x="1693" y="1634"/>
                  </a:lnTo>
                  <a:lnTo>
                    <a:pt x="1700" y="1627"/>
                  </a:lnTo>
                  <a:lnTo>
                    <a:pt x="1708" y="1628"/>
                  </a:lnTo>
                  <a:lnTo>
                    <a:pt x="1715" y="1641"/>
                  </a:lnTo>
                  <a:lnTo>
                    <a:pt x="1725" y="1653"/>
                  </a:lnTo>
                  <a:lnTo>
                    <a:pt x="1732" y="1655"/>
                  </a:lnTo>
                  <a:lnTo>
                    <a:pt x="1740" y="1648"/>
                  </a:lnTo>
                  <a:lnTo>
                    <a:pt x="1744" y="1643"/>
                  </a:lnTo>
                  <a:lnTo>
                    <a:pt x="1748" y="1628"/>
                  </a:lnTo>
                  <a:lnTo>
                    <a:pt x="1759" y="1618"/>
                  </a:lnTo>
                  <a:lnTo>
                    <a:pt x="1755" y="1611"/>
                  </a:lnTo>
                  <a:lnTo>
                    <a:pt x="1750" y="1600"/>
                  </a:lnTo>
                  <a:lnTo>
                    <a:pt x="1749" y="1594"/>
                  </a:lnTo>
                  <a:lnTo>
                    <a:pt x="1750" y="1589"/>
                  </a:lnTo>
                  <a:lnTo>
                    <a:pt x="1757" y="1583"/>
                  </a:lnTo>
                  <a:lnTo>
                    <a:pt x="1770" y="1586"/>
                  </a:lnTo>
                  <a:lnTo>
                    <a:pt x="1772" y="1578"/>
                  </a:lnTo>
                  <a:lnTo>
                    <a:pt x="1771" y="1573"/>
                  </a:lnTo>
                  <a:lnTo>
                    <a:pt x="1763" y="1572"/>
                  </a:lnTo>
                  <a:lnTo>
                    <a:pt x="1756" y="1560"/>
                  </a:lnTo>
                  <a:lnTo>
                    <a:pt x="1760" y="1553"/>
                  </a:lnTo>
                  <a:lnTo>
                    <a:pt x="1769" y="1548"/>
                  </a:lnTo>
                  <a:lnTo>
                    <a:pt x="1772" y="1537"/>
                  </a:lnTo>
                  <a:lnTo>
                    <a:pt x="1776" y="1528"/>
                  </a:lnTo>
                  <a:lnTo>
                    <a:pt x="1782" y="1509"/>
                  </a:lnTo>
                  <a:lnTo>
                    <a:pt x="1773" y="1499"/>
                  </a:lnTo>
                  <a:lnTo>
                    <a:pt x="1762" y="1504"/>
                  </a:lnTo>
                  <a:lnTo>
                    <a:pt x="1751" y="1483"/>
                  </a:lnTo>
                  <a:lnTo>
                    <a:pt x="1744" y="1478"/>
                  </a:lnTo>
                  <a:lnTo>
                    <a:pt x="1737" y="1463"/>
                  </a:lnTo>
                  <a:lnTo>
                    <a:pt x="1723" y="1464"/>
                  </a:lnTo>
                  <a:lnTo>
                    <a:pt x="1723" y="1472"/>
                  </a:lnTo>
                  <a:lnTo>
                    <a:pt x="1733" y="1480"/>
                  </a:lnTo>
                  <a:lnTo>
                    <a:pt x="1736" y="1485"/>
                  </a:lnTo>
                  <a:lnTo>
                    <a:pt x="1734" y="1492"/>
                  </a:lnTo>
                  <a:lnTo>
                    <a:pt x="1726" y="1492"/>
                  </a:lnTo>
                  <a:lnTo>
                    <a:pt x="1722" y="1487"/>
                  </a:lnTo>
                  <a:lnTo>
                    <a:pt x="1706" y="1477"/>
                  </a:lnTo>
                  <a:lnTo>
                    <a:pt x="1700" y="1470"/>
                  </a:lnTo>
                  <a:lnTo>
                    <a:pt x="1703" y="1455"/>
                  </a:lnTo>
                  <a:lnTo>
                    <a:pt x="1698" y="1447"/>
                  </a:lnTo>
                  <a:lnTo>
                    <a:pt x="1691" y="1440"/>
                  </a:lnTo>
                  <a:lnTo>
                    <a:pt x="1681" y="1414"/>
                  </a:lnTo>
                  <a:lnTo>
                    <a:pt x="1678" y="1407"/>
                  </a:lnTo>
                  <a:lnTo>
                    <a:pt x="1681" y="1396"/>
                  </a:lnTo>
                  <a:lnTo>
                    <a:pt x="1671" y="1393"/>
                  </a:lnTo>
                  <a:lnTo>
                    <a:pt x="1668" y="1389"/>
                  </a:lnTo>
                  <a:lnTo>
                    <a:pt x="1666" y="1383"/>
                  </a:lnTo>
                  <a:lnTo>
                    <a:pt x="1667" y="1377"/>
                  </a:lnTo>
                  <a:lnTo>
                    <a:pt x="1671" y="1368"/>
                  </a:lnTo>
                  <a:lnTo>
                    <a:pt x="1676" y="1364"/>
                  </a:lnTo>
                  <a:lnTo>
                    <a:pt x="1690" y="1359"/>
                  </a:lnTo>
                  <a:lnTo>
                    <a:pt x="1695" y="1345"/>
                  </a:lnTo>
                  <a:lnTo>
                    <a:pt x="1688" y="1321"/>
                  </a:lnTo>
                  <a:lnTo>
                    <a:pt x="1681" y="1313"/>
                  </a:lnTo>
                  <a:lnTo>
                    <a:pt x="1676" y="1301"/>
                  </a:lnTo>
                  <a:lnTo>
                    <a:pt x="1676" y="1296"/>
                  </a:lnTo>
                  <a:lnTo>
                    <a:pt x="1672" y="1290"/>
                  </a:lnTo>
                  <a:lnTo>
                    <a:pt x="1671" y="1270"/>
                  </a:lnTo>
                  <a:lnTo>
                    <a:pt x="1683" y="1272"/>
                  </a:lnTo>
                  <a:lnTo>
                    <a:pt x="1683" y="1265"/>
                  </a:lnTo>
                  <a:lnTo>
                    <a:pt x="1674" y="1253"/>
                  </a:lnTo>
                  <a:lnTo>
                    <a:pt x="1674" y="1233"/>
                  </a:lnTo>
                  <a:lnTo>
                    <a:pt x="1668" y="1226"/>
                  </a:lnTo>
                  <a:lnTo>
                    <a:pt x="1655" y="1221"/>
                  </a:lnTo>
                  <a:lnTo>
                    <a:pt x="1650" y="1211"/>
                  </a:lnTo>
                  <a:lnTo>
                    <a:pt x="1642" y="1206"/>
                  </a:lnTo>
                  <a:lnTo>
                    <a:pt x="1632" y="1205"/>
                  </a:lnTo>
                  <a:lnTo>
                    <a:pt x="1633" y="1199"/>
                  </a:lnTo>
                  <a:lnTo>
                    <a:pt x="1634" y="1192"/>
                  </a:lnTo>
                  <a:lnTo>
                    <a:pt x="1632" y="1186"/>
                  </a:lnTo>
                  <a:lnTo>
                    <a:pt x="1620" y="1177"/>
                  </a:lnTo>
                  <a:lnTo>
                    <a:pt x="1612" y="1165"/>
                  </a:lnTo>
                  <a:lnTo>
                    <a:pt x="1604" y="1157"/>
                  </a:lnTo>
                  <a:lnTo>
                    <a:pt x="1596" y="1155"/>
                  </a:lnTo>
                  <a:lnTo>
                    <a:pt x="1585" y="1147"/>
                  </a:lnTo>
                  <a:lnTo>
                    <a:pt x="1576" y="1148"/>
                  </a:lnTo>
                  <a:lnTo>
                    <a:pt x="1569" y="1156"/>
                  </a:lnTo>
                  <a:lnTo>
                    <a:pt x="1561" y="1157"/>
                  </a:lnTo>
                  <a:lnTo>
                    <a:pt x="1548" y="1137"/>
                  </a:lnTo>
                  <a:lnTo>
                    <a:pt x="1552" y="1127"/>
                  </a:lnTo>
                  <a:lnTo>
                    <a:pt x="1559" y="1125"/>
                  </a:lnTo>
                  <a:lnTo>
                    <a:pt x="1558" y="1118"/>
                  </a:lnTo>
                  <a:lnTo>
                    <a:pt x="1546" y="1120"/>
                  </a:lnTo>
                  <a:lnTo>
                    <a:pt x="1541" y="1115"/>
                  </a:lnTo>
                  <a:lnTo>
                    <a:pt x="1530" y="1104"/>
                  </a:lnTo>
                  <a:lnTo>
                    <a:pt x="1522" y="1099"/>
                  </a:lnTo>
                  <a:lnTo>
                    <a:pt x="1506" y="1082"/>
                  </a:lnTo>
                  <a:lnTo>
                    <a:pt x="1500" y="1078"/>
                  </a:lnTo>
                  <a:lnTo>
                    <a:pt x="1493" y="1074"/>
                  </a:lnTo>
                  <a:lnTo>
                    <a:pt x="1472" y="1054"/>
                  </a:lnTo>
                  <a:lnTo>
                    <a:pt x="1461" y="1037"/>
                  </a:lnTo>
                  <a:lnTo>
                    <a:pt x="1454" y="1033"/>
                  </a:lnTo>
                  <a:lnTo>
                    <a:pt x="1448" y="1023"/>
                  </a:lnTo>
                  <a:lnTo>
                    <a:pt x="1443" y="1017"/>
                  </a:lnTo>
                  <a:lnTo>
                    <a:pt x="1441" y="987"/>
                  </a:lnTo>
                  <a:lnTo>
                    <a:pt x="1442" y="974"/>
                  </a:lnTo>
                  <a:lnTo>
                    <a:pt x="1449" y="960"/>
                  </a:lnTo>
                  <a:lnTo>
                    <a:pt x="1454" y="954"/>
                  </a:lnTo>
                  <a:lnTo>
                    <a:pt x="1461" y="950"/>
                  </a:lnTo>
                  <a:lnTo>
                    <a:pt x="1468" y="940"/>
                  </a:lnTo>
                  <a:lnTo>
                    <a:pt x="1473" y="921"/>
                  </a:lnTo>
                  <a:lnTo>
                    <a:pt x="1476" y="914"/>
                  </a:lnTo>
                  <a:lnTo>
                    <a:pt x="1491" y="889"/>
                  </a:lnTo>
                  <a:lnTo>
                    <a:pt x="1500" y="882"/>
                  </a:lnTo>
                  <a:lnTo>
                    <a:pt x="1503" y="876"/>
                  </a:lnTo>
                  <a:lnTo>
                    <a:pt x="1503" y="855"/>
                  </a:lnTo>
                  <a:lnTo>
                    <a:pt x="1499" y="845"/>
                  </a:lnTo>
                  <a:lnTo>
                    <a:pt x="1498" y="835"/>
                  </a:lnTo>
                  <a:lnTo>
                    <a:pt x="1500" y="830"/>
                  </a:lnTo>
                  <a:lnTo>
                    <a:pt x="1508" y="825"/>
                  </a:lnTo>
                  <a:lnTo>
                    <a:pt x="1513" y="816"/>
                  </a:lnTo>
                  <a:lnTo>
                    <a:pt x="1524" y="809"/>
                  </a:lnTo>
                  <a:lnTo>
                    <a:pt x="1529" y="793"/>
                  </a:lnTo>
                  <a:lnTo>
                    <a:pt x="1526" y="787"/>
                  </a:lnTo>
                  <a:lnTo>
                    <a:pt x="1503" y="772"/>
                  </a:lnTo>
                  <a:lnTo>
                    <a:pt x="1498" y="767"/>
                  </a:lnTo>
                  <a:lnTo>
                    <a:pt x="1484" y="759"/>
                  </a:lnTo>
                  <a:lnTo>
                    <a:pt x="1471" y="757"/>
                  </a:lnTo>
                  <a:lnTo>
                    <a:pt x="1458" y="747"/>
                  </a:lnTo>
                  <a:lnTo>
                    <a:pt x="1447" y="742"/>
                  </a:lnTo>
                  <a:lnTo>
                    <a:pt x="1440" y="739"/>
                  </a:lnTo>
                  <a:lnTo>
                    <a:pt x="1431" y="740"/>
                  </a:lnTo>
                  <a:lnTo>
                    <a:pt x="1427" y="752"/>
                  </a:lnTo>
                  <a:lnTo>
                    <a:pt x="1419" y="760"/>
                  </a:lnTo>
                  <a:lnTo>
                    <a:pt x="1405" y="774"/>
                  </a:lnTo>
                  <a:lnTo>
                    <a:pt x="1395" y="774"/>
                  </a:lnTo>
                  <a:lnTo>
                    <a:pt x="1383" y="764"/>
                  </a:lnTo>
                  <a:lnTo>
                    <a:pt x="1376" y="753"/>
                  </a:lnTo>
                  <a:lnTo>
                    <a:pt x="1373" y="744"/>
                  </a:lnTo>
                  <a:lnTo>
                    <a:pt x="1371" y="730"/>
                  </a:lnTo>
                  <a:lnTo>
                    <a:pt x="1371" y="724"/>
                  </a:lnTo>
                  <a:lnTo>
                    <a:pt x="1365" y="711"/>
                  </a:lnTo>
                  <a:lnTo>
                    <a:pt x="1363" y="704"/>
                  </a:lnTo>
                  <a:lnTo>
                    <a:pt x="1364" y="698"/>
                  </a:lnTo>
                  <a:lnTo>
                    <a:pt x="1373" y="689"/>
                  </a:lnTo>
                  <a:lnTo>
                    <a:pt x="1372" y="682"/>
                  </a:lnTo>
                  <a:lnTo>
                    <a:pt x="1371" y="674"/>
                  </a:lnTo>
                  <a:lnTo>
                    <a:pt x="1367" y="669"/>
                  </a:lnTo>
                  <a:lnTo>
                    <a:pt x="1367" y="662"/>
                  </a:lnTo>
                  <a:lnTo>
                    <a:pt x="1366" y="654"/>
                  </a:lnTo>
                  <a:lnTo>
                    <a:pt x="1365" y="647"/>
                  </a:lnTo>
                  <a:lnTo>
                    <a:pt x="1363" y="627"/>
                  </a:lnTo>
                  <a:lnTo>
                    <a:pt x="1354" y="616"/>
                  </a:lnTo>
                  <a:lnTo>
                    <a:pt x="1350" y="611"/>
                  </a:lnTo>
                  <a:lnTo>
                    <a:pt x="1347" y="606"/>
                  </a:lnTo>
                  <a:lnTo>
                    <a:pt x="1331" y="591"/>
                  </a:lnTo>
                  <a:lnTo>
                    <a:pt x="1314" y="578"/>
                  </a:lnTo>
                  <a:lnTo>
                    <a:pt x="1310" y="571"/>
                  </a:lnTo>
                  <a:lnTo>
                    <a:pt x="1307" y="567"/>
                  </a:lnTo>
                  <a:lnTo>
                    <a:pt x="1292" y="561"/>
                  </a:lnTo>
                  <a:lnTo>
                    <a:pt x="1277" y="544"/>
                  </a:lnTo>
                  <a:lnTo>
                    <a:pt x="1275" y="538"/>
                  </a:lnTo>
                  <a:lnTo>
                    <a:pt x="1275" y="530"/>
                  </a:lnTo>
                  <a:lnTo>
                    <a:pt x="1273" y="518"/>
                  </a:lnTo>
                  <a:lnTo>
                    <a:pt x="1266" y="514"/>
                  </a:lnTo>
                  <a:lnTo>
                    <a:pt x="1253" y="511"/>
                  </a:lnTo>
                  <a:lnTo>
                    <a:pt x="1247" y="506"/>
                  </a:lnTo>
                  <a:lnTo>
                    <a:pt x="1245" y="491"/>
                  </a:lnTo>
                  <a:lnTo>
                    <a:pt x="1231" y="480"/>
                  </a:lnTo>
                  <a:lnTo>
                    <a:pt x="1219" y="463"/>
                  </a:lnTo>
                  <a:lnTo>
                    <a:pt x="1212" y="458"/>
                  </a:lnTo>
                  <a:lnTo>
                    <a:pt x="1196" y="440"/>
                  </a:lnTo>
                  <a:lnTo>
                    <a:pt x="1195" y="433"/>
                  </a:lnTo>
                  <a:lnTo>
                    <a:pt x="1198" y="413"/>
                  </a:lnTo>
                  <a:lnTo>
                    <a:pt x="1195" y="407"/>
                  </a:lnTo>
                  <a:lnTo>
                    <a:pt x="1188" y="403"/>
                  </a:lnTo>
                  <a:lnTo>
                    <a:pt x="1180" y="395"/>
                  </a:lnTo>
                  <a:lnTo>
                    <a:pt x="1179" y="386"/>
                  </a:lnTo>
                  <a:lnTo>
                    <a:pt x="1179" y="379"/>
                  </a:lnTo>
                  <a:lnTo>
                    <a:pt x="1187" y="368"/>
                  </a:lnTo>
                  <a:lnTo>
                    <a:pt x="1183" y="354"/>
                  </a:lnTo>
                  <a:lnTo>
                    <a:pt x="1178" y="342"/>
                  </a:lnTo>
                  <a:lnTo>
                    <a:pt x="1174" y="334"/>
                  </a:lnTo>
                  <a:lnTo>
                    <a:pt x="1171" y="325"/>
                  </a:lnTo>
                  <a:lnTo>
                    <a:pt x="1173" y="315"/>
                  </a:lnTo>
                  <a:lnTo>
                    <a:pt x="1169" y="291"/>
                  </a:lnTo>
                  <a:lnTo>
                    <a:pt x="1171" y="271"/>
                  </a:lnTo>
                  <a:lnTo>
                    <a:pt x="1173" y="249"/>
                  </a:lnTo>
                  <a:lnTo>
                    <a:pt x="1176" y="242"/>
                  </a:lnTo>
                  <a:lnTo>
                    <a:pt x="1182" y="220"/>
                  </a:lnTo>
                  <a:lnTo>
                    <a:pt x="1185" y="211"/>
                  </a:lnTo>
                  <a:lnTo>
                    <a:pt x="1195" y="198"/>
                  </a:lnTo>
                  <a:lnTo>
                    <a:pt x="1190" y="198"/>
                  </a:lnTo>
                  <a:lnTo>
                    <a:pt x="1184" y="192"/>
                  </a:lnTo>
                  <a:lnTo>
                    <a:pt x="1182" y="186"/>
                  </a:lnTo>
                  <a:lnTo>
                    <a:pt x="1173" y="181"/>
                  </a:lnTo>
                  <a:lnTo>
                    <a:pt x="1173" y="173"/>
                  </a:lnTo>
                  <a:lnTo>
                    <a:pt x="1174" y="166"/>
                  </a:lnTo>
                  <a:lnTo>
                    <a:pt x="1162" y="161"/>
                  </a:lnTo>
                  <a:lnTo>
                    <a:pt x="1156" y="149"/>
                  </a:lnTo>
                  <a:lnTo>
                    <a:pt x="1151" y="145"/>
                  </a:lnTo>
                  <a:lnTo>
                    <a:pt x="1149" y="133"/>
                  </a:lnTo>
                  <a:lnTo>
                    <a:pt x="1131" y="125"/>
                  </a:lnTo>
                  <a:lnTo>
                    <a:pt x="1131" y="116"/>
                  </a:lnTo>
                  <a:lnTo>
                    <a:pt x="1124" y="107"/>
                  </a:lnTo>
                  <a:lnTo>
                    <a:pt x="1120" y="102"/>
                  </a:lnTo>
                  <a:lnTo>
                    <a:pt x="918" y="92"/>
                  </a:lnTo>
                  <a:lnTo>
                    <a:pt x="819" y="88"/>
                  </a:lnTo>
                  <a:lnTo>
                    <a:pt x="768" y="84"/>
                  </a:lnTo>
                  <a:lnTo>
                    <a:pt x="739" y="80"/>
                  </a:lnTo>
                  <a:lnTo>
                    <a:pt x="430" y="55"/>
                  </a:lnTo>
                  <a:lnTo>
                    <a:pt x="347" y="47"/>
                  </a:lnTo>
                  <a:lnTo>
                    <a:pt x="43" y="8"/>
                  </a:lnTo>
                  <a:lnTo>
                    <a:pt x="1" y="0"/>
                  </a:lnTo>
                  <a:lnTo>
                    <a:pt x="1" y="13"/>
                  </a:lnTo>
                  <a:lnTo>
                    <a:pt x="0" y="18"/>
                  </a:lnTo>
                  <a:lnTo>
                    <a:pt x="3" y="23"/>
                  </a:lnTo>
                  <a:lnTo>
                    <a:pt x="12" y="23"/>
                  </a:lnTo>
                  <a:lnTo>
                    <a:pt x="17" y="26"/>
                  </a:lnTo>
                  <a:lnTo>
                    <a:pt x="21" y="16"/>
                  </a:lnTo>
                  <a:lnTo>
                    <a:pt x="30" y="16"/>
                  </a:lnTo>
                  <a:lnTo>
                    <a:pt x="28" y="26"/>
                  </a:lnTo>
                  <a:lnTo>
                    <a:pt x="19" y="34"/>
                  </a:lnTo>
                  <a:lnTo>
                    <a:pt x="15" y="42"/>
                  </a:lnTo>
                  <a:lnTo>
                    <a:pt x="21" y="49"/>
                  </a:lnTo>
                  <a:lnTo>
                    <a:pt x="24" y="61"/>
                  </a:lnTo>
                  <a:lnTo>
                    <a:pt x="22" y="66"/>
                  </a:lnTo>
                  <a:lnTo>
                    <a:pt x="25" y="75"/>
                  </a:lnTo>
                  <a:lnTo>
                    <a:pt x="28" y="86"/>
                  </a:lnTo>
                  <a:lnTo>
                    <a:pt x="31" y="93"/>
                  </a:lnTo>
                  <a:lnTo>
                    <a:pt x="26" y="98"/>
                  </a:lnTo>
                  <a:lnTo>
                    <a:pt x="21" y="101"/>
                  </a:lnTo>
                  <a:lnTo>
                    <a:pt x="24" y="107"/>
                  </a:lnTo>
                  <a:lnTo>
                    <a:pt x="31" y="105"/>
                  </a:lnTo>
                  <a:lnTo>
                    <a:pt x="36" y="107"/>
                  </a:lnTo>
                  <a:lnTo>
                    <a:pt x="46" y="113"/>
                  </a:lnTo>
                  <a:lnTo>
                    <a:pt x="46" y="125"/>
                  </a:lnTo>
                  <a:lnTo>
                    <a:pt x="65" y="134"/>
                  </a:lnTo>
                  <a:lnTo>
                    <a:pt x="67" y="140"/>
                  </a:lnTo>
                  <a:lnTo>
                    <a:pt x="63" y="150"/>
                  </a:lnTo>
                  <a:lnTo>
                    <a:pt x="62" y="155"/>
                  </a:lnTo>
                  <a:lnTo>
                    <a:pt x="70" y="164"/>
                  </a:lnTo>
                  <a:lnTo>
                    <a:pt x="77" y="178"/>
                  </a:lnTo>
                  <a:lnTo>
                    <a:pt x="82" y="181"/>
                  </a:lnTo>
                  <a:lnTo>
                    <a:pt x="83" y="188"/>
                  </a:lnTo>
                  <a:lnTo>
                    <a:pt x="79" y="192"/>
                  </a:lnTo>
                  <a:lnTo>
                    <a:pt x="75" y="206"/>
                  </a:lnTo>
                  <a:lnTo>
                    <a:pt x="76" y="215"/>
                  </a:lnTo>
                  <a:lnTo>
                    <a:pt x="89" y="219"/>
                  </a:lnTo>
                  <a:lnTo>
                    <a:pt x="97" y="224"/>
                  </a:lnTo>
                  <a:lnTo>
                    <a:pt x="102" y="231"/>
                  </a:lnTo>
                  <a:lnTo>
                    <a:pt x="106" y="238"/>
                  </a:lnTo>
                  <a:lnTo>
                    <a:pt x="120" y="255"/>
                  </a:lnTo>
                  <a:lnTo>
                    <a:pt x="126" y="257"/>
                  </a:lnTo>
                  <a:lnTo>
                    <a:pt x="131" y="262"/>
                  </a:lnTo>
                  <a:lnTo>
                    <a:pt x="128" y="272"/>
                  </a:lnTo>
                  <a:lnTo>
                    <a:pt x="141" y="274"/>
                  </a:lnTo>
                  <a:lnTo>
                    <a:pt x="147" y="281"/>
                  </a:lnTo>
                  <a:lnTo>
                    <a:pt x="155" y="289"/>
                  </a:lnTo>
                  <a:lnTo>
                    <a:pt x="171" y="293"/>
                  </a:lnTo>
                  <a:lnTo>
                    <a:pt x="178" y="288"/>
                  </a:lnTo>
                  <a:lnTo>
                    <a:pt x="180" y="281"/>
                  </a:lnTo>
                  <a:lnTo>
                    <a:pt x="203" y="284"/>
                  </a:lnTo>
                  <a:lnTo>
                    <a:pt x="205" y="289"/>
                  </a:lnTo>
                  <a:lnTo>
                    <a:pt x="203" y="294"/>
                  </a:lnTo>
                  <a:lnTo>
                    <a:pt x="200" y="298"/>
                  </a:lnTo>
                  <a:lnTo>
                    <a:pt x="203" y="303"/>
                  </a:lnTo>
                  <a:lnTo>
                    <a:pt x="214" y="310"/>
                  </a:lnTo>
                  <a:lnTo>
                    <a:pt x="217" y="316"/>
                  </a:lnTo>
                  <a:lnTo>
                    <a:pt x="214" y="323"/>
                  </a:lnTo>
                  <a:lnTo>
                    <a:pt x="199" y="325"/>
                  </a:lnTo>
                  <a:lnTo>
                    <a:pt x="203" y="335"/>
                  </a:lnTo>
                  <a:lnTo>
                    <a:pt x="214" y="332"/>
                  </a:lnTo>
                  <a:lnTo>
                    <a:pt x="219" y="335"/>
                  </a:lnTo>
                  <a:lnTo>
                    <a:pt x="218" y="341"/>
                  </a:lnTo>
                  <a:lnTo>
                    <a:pt x="209" y="349"/>
                  </a:lnTo>
                  <a:lnTo>
                    <a:pt x="189" y="340"/>
                  </a:lnTo>
                  <a:lnTo>
                    <a:pt x="187" y="347"/>
                  </a:lnTo>
                  <a:lnTo>
                    <a:pt x="185" y="360"/>
                  </a:lnTo>
                  <a:lnTo>
                    <a:pt x="167" y="366"/>
                  </a:lnTo>
                  <a:lnTo>
                    <a:pt x="161" y="375"/>
                  </a:lnTo>
                  <a:lnTo>
                    <a:pt x="159" y="381"/>
                  </a:lnTo>
                  <a:lnTo>
                    <a:pt x="159" y="391"/>
                  </a:lnTo>
                  <a:lnTo>
                    <a:pt x="152" y="397"/>
                  </a:lnTo>
                  <a:lnTo>
                    <a:pt x="143" y="396"/>
                  </a:lnTo>
                  <a:lnTo>
                    <a:pt x="139" y="403"/>
                  </a:lnTo>
                  <a:lnTo>
                    <a:pt x="140" y="410"/>
                  </a:lnTo>
                  <a:lnTo>
                    <a:pt x="148" y="418"/>
                  </a:lnTo>
                  <a:lnTo>
                    <a:pt x="155" y="428"/>
                  </a:lnTo>
                  <a:lnTo>
                    <a:pt x="158" y="439"/>
                  </a:lnTo>
                  <a:lnTo>
                    <a:pt x="171" y="451"/>
                  </a:lnTo>
                  <a:lnTo>
                    <a:pt x="174" y="458"/>
                  </a:lnTo>
                  <a:lnTo>
                    <a:pt x="181" y="465"/>
                  </a:lnTo>
                  <a:lnTo>
                    <a:pt x="182" y="472"/>
                  </a:lnTo>
                  <a:lnTo>
                    <a:pt x="187" y="472"/>
                  </a:lnTo>
                  <a:lnTo>
                    <a:pt x="194" y="471"/>
                  </a:lnTo>
                  <a:lnTo>
                    <a:pt x="197" y="476"/>
                  </a:lnTo>
                  <a:lnTo>
                    <a:pt x="188" y="491"/>
                  </a:lnTo>
                  <a:lnTo>
                    <a:pt x="190" y="505"/>
                  </a:lnTo>
                  <a:lnTo>
                    <a:pt x="197" y="513"/>
                  </a:lnTo>
                  <a:lnTo>
                    <a:pt x="202" y="518"/>
                  </a:lnTo>
                  <a:lnTo>
                    <a:pt x="207" y="526"/>
                  </a:lnTo>
                  <a:lnTo>
                    <a:pt x="206" y="534"/>
                  </a:lnTo>
                  <a:lnTo>
                    <a:pt x="219" y="545"/>
                  </a:lnTo>
                  <a:lnTo>
                    <a:pt x="224" y="555"/>
                  </a:lnTo>
                  <a:lnTo>
                    <a:pt x="233" y="559"/>
                  </a:lnTo>
                  <a:lnTo>
                    <a:pt x="241" y="557"/>
                  </a:lnTo>
                  <a:lnTo>
                    <a:pt x="247" y="556"/>
                  </a:lnTo>
                  <a:lnTo>
                    <a:pt x="251" y="564"/>
                  </a:lnTo>
                  <a:lnTo>
                    <a:pt x="263" y="566"/>
                  </a:lnTo>
                  <a:lnTo>
                    <a:pt x="268" y="567"/>
                  </a:lnTo>
                  <a:lnTo>
                    <a:pt x="263" y="580"/>
                  </a:lnTo>
                  <a:lnTo>
                    <a:pt x="260" y="616"/>
                  </a:lnTo>
                  <a:lnTo>
                    <a:pt x="258" y="649"/>
                  </a:lnTo>
                  <a:lnTo>
                    <a:pt x="249" y="712"/>
                  </a:lnTo>
                  <a:lnTo>
                    <a:pt x="246" y="745"/>
                  </a:lnTo>
                  <a:lnTo>
                    <a:pt x="239" y="794"/>
                  </a:lnTo>
                  <a:lnTo>
                    <a:pt x="238" y="816"/>
                  </a:lnTo>
                  <a:lnTo>
                    <a:pt x="236" y="837"/>
                  </a:lnTo>
                  <a:lnTo>
                    <a:pt x="233" y="851"/>
                  </a:lnTo>
                  <a:lnTo>
                    <a:pt x="232" y="861"/>
                  </a:lnTo>
                  <a:lnTo>
                    <a:pt x="225" y="919"/>
                  </a:lnTo>
                  <a:lnTo>
                    <a:pt x="221" y="960"/>
                  </a:lnTo>
                  <a:lnTo>
                    <a:pt x="219" y="982"/>
                  </a:lnTo>
                  <a:lnTo>
                    <a:pt x="216" y="1006"/>
                  </a:lnTo>
                  <a:lnTo>
                    <a:pt x="209" y="1058"/>
                  </a:lnTo>
                  <a:lnTo>
                    <a:pt x="205" y="1095"/>
                  </a:lnTo>
                  <a:lnTo>
                    <a:pt x="194" y="1193"/>
                  </a:lnTo>
                  <a:lnTo>
                    <a:pt x="192" y="1216"/>
                  </a:lnTo>
                  <a:lnTo>
                    <a:pt x="186" y="1267"/>
                  </a:lnTo>
                  <a:lnTo>
                    <a:pt x="185" y="1278"/>
                  </a:lnTo>
                  <a:lnTo>
                    <a:pt x="182" y="1314"/>
                  </a:lnTo>
                  <a:lnTo>
                    <a:pt x="181" y="1320"/>
                  </a:lnTo>
                  <a:lnTo>
                    <a:pt x="177" y="1348"/>
                  </a:lnTo>
                  <a:lnTo>
                    <a:pt x="172" y="1397"/>
                  </a:lnTo>
                  <a:lnTo>
                    <a:pt x="167" y="1437"/>
                  </a:lnTo>
                  <a:lnTo>
                    <a:pt x="167" y="1450"/>
                  </a:lnTo>
                  <a:lnTo>
                    <a:pt x="158" y="1527"/>
                  </a:lnTo>
                  <a:lnTo>
                    <a:pt x="156" y="1549"/>
                  </a:lnTo>
                  <a:lnTo>
                    <a:pt x="183" y="1553"/>
                  </a:lnTo>
                  <a:lnTo>
                    <a:pt x="272" y="1561"/>
                  </a:lnTo>
                  <a:lnTo>
                    <a:pt x="514" y="1587"/>
                  </a:lnTo>
                  <a:lnTo>
                    <a:pt x="684" y="1600"/>
                  </a:lnTo>
                  <a:lnTo>
                    <a:pt x="892" y="1619"/>
                  </a:lnTo>
                  <a:lnTo>
                    <a:pt x="1096" y="1634"/>
                  </a:lnTo>
                  <a:lnTo>
                    <a:pt x="1444" y="1659"/>
                  </a:lnTo>
                  <a:lnTo>
                    <a:pt x="1449" y="1667"/>
                  </a:lnTo>
                  <a:lnTo>
                    <a:pt x="1456" y="1662"/>
                  </a:lnTo>
                  <a:lnTo>
                    <a:pt x="1464" y="1660"/>
                  </a:lnTo>
                  <a:lnTo>
                    <a:pt x="1462" y="1669"/>
                  </a:lnTo>
                  <a:lnTo>
                    <a:pt x="1466" y="1673"/>
                  </a:lnTo>
                  <a:lnTo>
                    <a:pt x="1468" y="1685"/>
                  </a:lnTo>
                  <a:lnTo>
                    <a:pt x="1464" y="1689"/>
                  </a:lnTo>
                  <a:lnTo>
                    <a:pt x="1468" y="1695"/>
                  </a:lnTo>
                  <a:lnTo>
                    <a:pt x="1478" y="1699"/>
                  </a:lnTo>
                  <a:lnTo>
                    <a:pt x="1485" y="1705"/>
                  </a:lnTo>
                  <a:lnTo>
                    <a:pt x="1487" y="1714"/>
                  </a:lnTo>
                  <a:lnTo>
                    <a:pt x="1483" y="1721"/>
                  </a:lnTo>
                  <a:lnTo>
                    <a:pt x="1481" y="1729"/>
                  </a:lnTo>
                  <a:lnTo>
                    <a:pt x="1485" y="1736"/>
                  </a:lnTo>
                  <a:lnTo>
                    <a:pt x="1480" y="1746"/>
                  </a:lnTo>
                  <a:lnTo>
                    <a:pt x="1470" y="1751"/>
                  </a:lnTo>
                  <a:lnTo>
                    <a:pt x="1466" y="1762"/>
                  </a:lnTo>
                  <a:lnTo>
                    <a:pt x="1457" y="1768"/>
                  </a:lnTo>
                  <a:lnTo>
                    <a:pt x="1446" y="1772"/>
                  </a:lnTo>
                  <a:lnTo>
                    <a:pt x="1435" y="1782"/>
                  </a:lnTo>
                  <a:lnTo>
                    <a:pt x="1431" y="1795"/>
                  </a:lnTo>
                  <a:lnTo>
                    <a:pt x="1400" y="1822"/>
                  </a:lnTo>
                  <a:lnTo>
                    <a:pt x="1394" y="1832"/>
                  </a:lnTo>
                  <a:lnTo>
                    <a:pt x="1388" y="1841"/>
                  </a:lnTo>
                  <a:lnTo>
                    <a:pt x="1484" y="1847"/>
                  </a:lnTo>
                  <a:lnTo>
                    <a:pt x="1484" y="1847"/>
                  </a:lnTo>
                  <a:lnTo>
                    <a:pt x="1484" y="1847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18">
              <a:extLst>
                <a:ext uri="{FF2B5EF4-FFF2-40B4-BE49-F238E27FC236}">
                  <a16:creationId xmlns:a16="http://schemas.microsoft.com/office/drawing/2014/main" id="{C85CE78E-B09F-9B2F-D4D5-A5837F24FAD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0451234" y="-100541"/>
              <a:ext cx="3841750" cy="1774825"/>
            </a:xfrm>
            <a:custGeom>
              <a:avLst/>
              <a:gdLst>
                <a:gd name="T0" fmla="*/ 1398 w 2420"/>
                <a:gd name="T1" fmla="*/ 1093 h 1118"/>
                <a:gd name="T2" fmla="*/ 1527 w 2420"/>
                <a:gd name="T3" fmla="*/ 1068 h 1118"/>
                <a:gd name="T4" fmla="*/ 1871 w 2420"/>
                <a:gd name="T5" fmla="*/ 1060 h 1118"/>
                <a:gd name="T6" fmla="*/ 2084 w 2420"/>
                <a:gd name="T7" fmla="*/ 1043 h 1118"/>
                <a:gd name="T8" fmla="*/ 2254 w 2420"/>
                <a:gd name="T9" fmla="*/ 1012 h 1118"/>
                <a:gd name="T10" fmla="*/ 2250 w 2420"/>
                <a:gd name="T11" fmla="*/ 914 h 1118"/>
                <a:gd name="T12" fmla="*/ 2142 w 2420"/>
                <a:gd name="T13" fmla="*/ 911 h 1118"/>
                <a:gd name="T14" fmla="*/ 2074 w 2420"/>
                <a:gd name="T15" fmla="*/ 871 h 1118"/>
                <a:gd name="T16" fmla="*/ 1969 w 2420"/>
                <a:gd name="T17" fmla="*/ 811 h 1118"/>
                <a:gd name="T18" fmla="*/ 2036 w 2420"/>
                <a:gd name="T19" fmla="*/ 795 h 1118"/>
                <a:gd name="T20" fmla="*/ 2118 w 2420"/>
                <a:gd name="T21" fmla="*/ 886 h 1118"/>
                <a:gd name="T22" fmla="*/ 2101 w 2420"/>
                <a:gd name="T23" fmla="*/ 794 h 1118"/>
                <a:gd name="T24" fmla="*/ 2023 w 2420"/>
                <a:gd name="T25" fmla="*/ 718 h 1118"/>
                <a:gd name="T26" fmla="*/ 2100 w 2420"/>
                <a:gd name="T27" fmla="*/ 737 h 1118"/>
                <a:gd name="T28" fmla="*/ 2150 w 2420"/>
                <a:gd name="T29" fmla="*/ 703 h 1118"/>
                <a:gd name="T30" fmla="*/ 2035 w 2420"/>
                <a:gd name="T31" fmla="*/ 602 h 1118"/>
                <a:gd name="T32" fmla="*/ 1960 w 2420"/>
                <a:gd name="T33" fmla="*/ 523 h 1118"/>
                <a:gd name="T34" fmla="*/ 2116 w 2420"/>
                <a:gd name="T35" fmla="*/ 643 h 1118"/>
                <a:gd name="T36" fmla="*/ 2079 w 2420"/>
                <a:gd name="T37" fmla="*/ 507 h 1118"/>
                <a:gd name="T38" fmla="*/ 2019 w 2420"/>
                <a:gd name="T39" fmla="*/ 461 h 1118"/>
                <a:gd name="T40" fmla="*/ 1923 w 2420"/>
                <a:gd name="T41" fmla="*/ 430 h 1118"/>
                <a:gd name="T42" fmla="*/ 1858 w 2420"/>
                <a:gd name="T43" fmla="*/ 389 h 1118"/>
                <a:gd name="T44" fmla="*/ 1840 w 2420"/>
                <a:gd name="T45" fmla="*/ 283 h 1118"/>
                <a:gd name="T46" fmla="*/ 1886 w 2420"/>
                <a:gd name="T47" fmla="*/ 251 h 1118"/>
                <a:gd name="T48" fmla="*/ 1836 w 2420"/>
                <a:gd name="T49" fmla="*/ 159 h 1118"/>
                <a:gd name="T50" fmla="*/ 1751 w 2420"/>
                <a:gd name="T51" fmla="*/ 115 h 1118"/>
                <a:gd name="T52" fmla="*/ 1698 w 2420"/>
                <a:gd name="T53" fmla="*/ 42 h 1118"/>
                <a:gd name="T54" fmla="*/ 1601 w 2420"/>
                <a:gd name="T55" fmla="*/ 74 h 1118"/>
                <a:gd name="T56" fmla="*/ 1483 w 2420"/>
                <a:gd name="T57" fmla="*/ 76 h 1118"/>
                <a:gd name="T58" fmla="*/ 1406 w 2420"/>
                <a:gd name="T59" fmla="*/ 215 h 1118"/>
                <a:gd name="T60" fmla="*/ 1311 w 2420"/>
                <a:gd name="T61" fmla="*/ 262 h 1118"/>
                <a:gd name="T62" fmla="*/ 1270 w 2420"/>
                <a:gd name="T63" fmla="*/ 375 h 1118"/>
                <a:gd name="T64" fmla="*/ 1140 w 2420"/>
                <a:gd name="T65" fmla="*/ 366 h 1118"/>
                <a:gd name="T66" fmla="*/ 1110 w 2420"/>
                <a:gd name="T67" fmla="*/ 463 h 1118"/>
                <a:gd name="T68" fmla="*/ 1068 w 2420"/>
                <a:gd name="T69" fmla="*/ 534 h 1118"/>
                <a:gd name="T70" fmla="*/ 993 w 2420"/>
                <a:gd name="T71" fmla="*/ 646 h 1118"/>
                <a:gd name="T72" fmla="*/ 981 w 2420"/>
                <a:gd name="T73" fmla="*/ 725 h 1118"/>
                <a:gd name="T74" fmla="*/ 932 w 2420"/>
                <a:gd name="T75" fmla="*/ 784 h 1118"/>
                <a:gd name="T76" fmla="*/ 841 w 2420"/>
                <a:gd name="T77" fmla="*/ 811 h 1118"/>
                <a:gd name="T78" fmla="*/ 780 w 2420"/>
                <a:gd name="T79" fmla="*/ 840 h 1118"/>
                <a:gd name="T80" fmla="*/ 657 w 2420"/>
                <a:gd name="T81" fmla="*/ 851 h 1118"/>
                <a:gd name="T82" fmla="*/ 546 w 2420"/>
                <a:gd name="T83" fmla="*/ 854 h 1118"/>
                <a:gd name="T84" fmla="*/ 495 w 2420"/>
                <a:gd name="T85" fmla="*/ 767 h 1118"/>
                <a:gd name="T86" fmla="*/ 291 w 2420"/>
                <a:gd name="T87" fmla="*/ 914 h 1118"/>
                <a:gd name="T88" fmla="*/ 231 w 2420"/>
                <a:gd name="T89" fmla="*/ 1007 h 1118"/>
                <a:gd name="T90" fmla="*/ 161 w 2420"/>
                <a:gd name="T91" fmla="*/ 1057 h 1118"/>
                <a:gd name="T92" fmla="*/ 9 w 2420"/>
                <a:gd name="T93" fmla="*/ 1107 h 1118"/>
                <a:gd name="T94" fmla="*/ 512 w 2420"/>
                <a:gd name="T95" fmla="*/ 1102 h 1118"/>
                <a:gd name="T96" fmla="*/ 1034 w 2420"/>
                <a:gd name="T97" fmla="*/ 1111 h 1118"/>
                <a:gd name="T98" fmla="*/ 2311 w 2420"/>
                <a:gd name="T99" fmla="*/ 713 h 1118"/>
                <a:gd name="T100" fmla="*/ 2268 w 2420"/>
                <a:gd name="T101" fmla="*/ 784 h 1118"/>
                <a:gd name="T102" fmla="*/ 2282 w 2420"/>
                <a:gd name="T103" fmla="*/ 764 h 1118"/>
                <a:gd name="T104" fmla="*/ 2210 w 2420"/>
                <a:gd name="T105" fmla="*/ 546 h 1118"/>
                <a:gd name="T106" fmla="*/ 2264 w 2420"/>
                <a:gd name="T107" fmla="*/ 711 h 1118"/>
                <a:gd name="T108" fmla="*/ 2342 w 2420"/>
                <a:gd name="T109" fmla="*/ 575 h 1118"/>
                <a:gd name="T110" fmla="*/ 2298 w 2420"/>
                <a:gd name="T111" fmla="*/ 526 h 1118"/>
                <a:gd name="T112" fmla="*/ 2243 w 2420"/>
                <a:gd name="T113" fmla="*/ 630 h 1118"/>
                <a:gd name="T114" fmla="*/ 2250 w 2420"/>
                <a:gd name="T115" fmla="*/ 830 h 1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20" h="1118">
                  <a:moveTo>
                    <a:pt x="1220" y="1104"/>
                  </a:moveTo>
                  <a:lnTo>
                    <a:pt x="1301" y="1099"/>
                  </a:lnTo>
                  <a:lnTo>
                    <a:pt x="1311" y="1099"/>
                  </a:lnTo>
                  <a:lnTo>
                    <a:pt x="1325" y="1098"/>
                  </a:lnTo>
                  <a:lnTo>
                    <a:pt x="1334" y="1096"/>
                  </a:lnTo>
                  <a:lnTo>
                    <a:pt x="1344" y="1096"/>
                  </a:lnTo>
                  <a:lnTo>
                    <a:pt x="1352" y="1096"/>
                  </a:lnTo>
                  <a:lnTo>
                    <a:pt x="1356" y="1097"/>
                  </a:lnTo>
                  <a:lnTo>
                    <a:pt x="1383" y="1094"/>
                  </a:lnTo>
                  <a:lnTo>
                    <a:pt x="1392" y="1094"/>
                  </a:lnTo>
                  <a:lnTo>
                    <a:pt x="1398" y="1093"/>
                  </a:lnTo>
                  <a:lnTo>
                    <a:pt x="1407" y="1094"/>
                  </a:lnTo>
                  <a:lnTo>
                    <a:pt x="1424" y="1092"/>
                  </a:lnTo>
                  <a:lnTo>
                    <a:pt x="1446" y="1091"/>
                  </a:lnTo>
                  <a:lnTo>
                    <a:pt x="1567" y="1083"/>
                  </a:lnTo>
                  <a:lnTo>
                    <a:pt x="1563" y="1076"/>
                  </a:lnTo>
                  <a:lnTo>
                    <a:pt x="1554" y="1076"/>
                  </a:lnTo>
                  <a:lnTo>
                    <a:pt x="1548" y="1073"/>
                  </a:lnTo>
                  <a:lnTo>
                    <a:pt x="1535" y="1072"/>
                  </a:lnTo>
                  <a:lnTo>
                    <a:pt x="1527" y="1077"/>
                  </a:lnTo>
                  <a:lnTo>
                    <a:pt x="1525" y="1071"/>
                  </a:lnTo>
                  <a:lnTo>
                    <a:pt x="1527" y="1068"/>
                  </a:lnTo>
                  <a:lnTo>
                    <a:pt x="1537" y="1065"/>
                  </a:lnTo>
                  <a:lnTo>
                    <a:pt x="1556" y="1062"/>
                  </a:lnTo>
                  <a:lnTo>
                    <a:pt x="1561" y="1069"/>
                  </a:lnTo>
                  <a:lnTo>
                    <a:pt x="1572" y="1065"/>
                  </a:lnTo>
                  <a:lnTo>
                    <a:pt x="1579" y="1067"/>
                  </a:lnTo>
                  <a:lnTo>
                    <a:pt x="1585" y="1074"/>
                  </a:lnTo>
                  <a:lnTo>
                    <a:pt x="1589" y="1082"/>
                  </a:lnTo>
                  <a:lnTo>
                    <a:pt x="1655" y="1078"/>
                  </a:lnTo>
                  <a:lnTo>
                    <a:pt x="1859" y="1062"/>
                  </a:lnTo>
                  <a:lnTo>
                    <a:pt x="1866" y="1062"/>
                  </a:lnTo>
                  <a:lnTo>
                    <a:pt x="1871" y="1060"/>
                  </a:lnTo>
                  <a:lnTo>
                    <a:pt x="1903" y="1059"/>
                  </a:lnTo>
                  <a:lnTo>
                    <a:pt x="1912" y="1058"/>
                  </a:lnTo>
                  <a:lnTo>
                    <a:pt x="1984" y="1053"/>
                  </a:lnTo>
                  <a:lnTo>
                    <a:pt x="1989" y="1050"/>
                  </a:lnTo>
                  <a:lnTo>
                    <a:pt x="2012" y="1049"/>
                  </a:lnTo>
                  <a:lnTo>
                    <a:pt x="2020" y="1047"/>
                  </a:lnTo>
                  <a:lnTo>
                    <a:pt x="2035" y="1047"/>
                  </a:lnTo>
                  <a:lnTo>
                    <a:pt x="2041" y="1046"/>
                  </a:lnTo>
                  <a:lnTo>
                    <a:pt x="2064" y="1044"/>
                  </a:lnTo>
                  <a:lnTo>
                    <a:pt x="2072" y="1045"/>
                  </a:lnTo>
                  <a:lnTo>
                    <a:pt x="2084" y="1043"/>
                  </a:lnTo>
                  <a:lnTo>
                    <a:pt x="2123" y="1040"/>
                  </a:lnTo>
                  <a:lnTo>
                    <a:pt x="2135" y="1038"/>
                  </a:lnTo>
                  <a:lnTo>
                    <a:pt x="2167" y="1036"/>
                  </a:lnTo>
                  <a:lnTo>
                    <a:pt x="2174" y="1035"/>
                  </a:lnTo>
                  <a:lnTo>
                    <a:pt x="2189" y="1035"/>
                  </a:lnTo>
                  <a:lnTo>
                    <a:pt x="2222" y="1031"/>
                  </a:lnTo>
                  <a:lnTo>
                    <a:pt x="2233" y="1031"/>
                  </a:lnTo>
                  <a:lnTo>
                    <a:pt x="2239" y="1029"/>
                  </a:lnTo>
                  <a:lnTo>
                    <a:pt x="2248" y="1029"/>
                  </a:lnTo>
                  <a:lnTo>
                    <a:pt x="2256" y="1029"/>
                  </a:lnTo>
                  <a:lnTo>
                    <a:pt x="2254" y="1012"/>
                  </a:lnTo>
                  <a:lnTo>
                    <a:pt x="2253" y="1000"/>
                  </a:lnTo>
                  <a:lnTo>
                    <a:pt x="2258" y="967"/>
                  </a:lnTo>
                  <a:lnTo>
                    <a:pt x="2265" y="974"/>
                  </a:lnTo>
                  <a:lnTo>
                    <a:pt x="2276" y="1004"/>
                  </a:lnTo>
                  <a:lnTo>
                    <a:pt x="2279" y="1010"/>
                  </a:lnTo>
                  <a:lnTo>
                    <a:pt x="2281" y="1021"/>
                  </a:lnTo>
                  <a:lnTo>
                    <a:pt x="2290" y="1025"/>
                  </a:lnTo>
                  <a:lnTo>
                    <a:pt x="2286" y="1003"/>
                  </a:lnTo>
                  <a:lnTo>
                    <a:pt x="2263" y="957"/>
                  </a:lnTo>
                  <a:lnTo>
                    <a:pt x="2258" y="939"/>
                  </a:lnTo>
                  <a:lnTo>
                    <a:pt x="2250" y="914"/>
                  </a:lnTo>
                  <a:lnTo>
                    <a:pt x="2246" y="899"/>
                  </a:lnTo>
                  <a:lnTo>
                    <a:pt x="2230" y="885"/>
                  </a:lnTo>
                  <a:lnTo>
                    <a:pt x="2220" y="894"/>
                  </a:lnTo>
                  <a:lnTo>
                    <a:pt x="2177" y="891"/>
                  </a:lnTo>
                  <a:lnTo>
                    <a:pt x="2159" y="881"/>
                  </a:lnTo>
                  <a:lnTo>
                    <a:pt x="2152" y="884"/>
                  </a:lnTo>
                  <a:lnTo>
                    <a:pt x="2142" y="881"/>
                  </a:lnTo>
                  <a:lnTo>
                    <a:pt x="2144" y="900"/>
                  </a:lnTo>
                  <a:lnTo>
                    <a:pt x="2148" y="910"/>
                  </a:lnTo>
                  <a:lnTo>
                    <a:pt x="2147" y="917"/>
                  </a:lnTo>
                  <a:lnTo>
                    <a:pt x="2142" y="911"/>
                  </a:lnTo>
                  <a:lnTo>
                    <a:pt x="2138" y="897"/>
                  </a:lnTo>
                  <a:lnTo>
                    <a:pt x="2128" y="901"/>
                  </a:lnTo>
                  <a:lnTo>
                    <a:pt x="2125" y="908"/>
                  </a:lnTo>
                  <a:lnTo>
                    <a:pt x="2110" y="909"/>
                  </a:lnTo>
                  <a:lnTo>
                    <a:pt x="2107" y="916"/>
                  </a:lnTo>
                  <a:lnTo>
                    <a:pt x="2095" y="920"/>
                  </a:lnTo>
                  <a:lnTo>
                    <a:pt x="2101" y="909"/>
                  </a:lnTo>
                  <a:lnTo>
                    <a:pt x="2098" y="892"/>
                  </a:lnTo>
                  <a:lnTo>
                    <a:pt x="2094" y="886"/>
                  </a:lnTo>
                  <a:lnTo>
                    <a:pt x="2082" y="879"/>
                  </a:lnTo>
                  <a:lnTo>
                    <a:pt x="2074" y="871"/>
                  </a:lnTo>
                  <a:lnTo>
                    <a:pt x="2056" y="864"/>
                  </a:lnTo>
                  <a:lnTo>
                    <a:pt x="2043" y="859"/>
                  </a:lnTo>
                  <a:lnTo>
                    <a:pt x="2041" y="838"/>
                  </a:lnTo>
                  <a:lnTo>
                    <a:pt x="2035" y="808"/>
                  </a:lnTo>
                  <a:lnTo>
                    <a:pt x="2029" y="808"/>
                  </a:lnTo>
                  <a:lnTo>
                    <a:pt x="2023" y="825"/>
                  </a:lnTo>
                  <a:lnTo>
                    <a:pt x="2017" y="825"/>
                  </a:lnTo>
                  <a:lnTo>
                    <a:pt x="2006" y="813"/>
                  </a:lnTo>
                  <a:lnTo>
                    <a:pt x="1996" y="807"/>
                  </a:lnTo>
                  <a:lnTo>
                    <a:pt x="1981" y="804"/>
                  </a:lnTo>
                  <a:lnTo>
                    <a:pt x="1969" y="811"/>
                  </a:lnTo>
                  <a:lnTo>
                    <a:pt x="1943" y="791"/>
                  </a:lnTo>
                  <a:lnTo>
                    <a:pt x="1942" y="780"/>
                  </a:lnTo>
                  <a:lnTo>
                    <a:pt x="1950" y="791"/>
                  </a:lnTo>
                  <a:lnTo>
                    <a:pt x="1959" y="794"/>
                  </a:lnTo>
                  <a:lnTo>
                    <a:pt x="1976" y="793"/>
                  </a:lnTo>
                  <a:lnTo>
                    <a:pt x="1981" y="795"/>
                  </a:lnTo>
                  <a:lnTo>
                    <a:pt x="1993" y="794"/>
                  </a:lnTo>
                  <a:lnTo>
                    <a:pt x="2009" y="803"/>
                  </a:lnTo>
                  <a:lnTo>
                    <a:pt x="2015" y="807"/>
                  </a:lnTo>
                  <a:lnTo>
                    <a:pt x="2027" y="797"/>
                  </a:lnTo>
                  <a:lnTo>
                    <a:pt x="2036" y="795"/>
                  </a:lnTo>
                  <a:lnTo>
                    <a:pt x="2045" y="799"/>
                  </a:lnTo>
                  <a:lnTo>
                    <a:pt x="2051" y="808"/>
                  </a:lnTo>
                  <a:lnTo>
                    <a:pt x="2055" y="818"/>
                  </a:lnTo>
                  <a:lnTo>
                    <a:pt x="2051" y="828"/>
                  </a:lnTo>
                  <a:lnTo>
                    <a:pt x="2074" y="846"/>
                  </a:lnTo>
                  <a:lnTo>
                    <a:pt x="2075" y="841"/>
                  </a:lnTo>
                  <a:lnTo>
                    <a:pt x="2081" y="849"/>
                  </a:lnTo>
                  <a:lnTo>
                    <a:pt x="2101" y="862"/>
                  </a:lnTo>
                  <a:lnTo>
                    <a:pt x="2105" y="872"/>
                  </a:lnTo>
                  <a:lnTo>
                    <a:pt x="2108" y="879"/>
                  </a:lnTo>
                  <a:lnTo>
                    <a:pt x="2118" y="886"/>
                  </a:lnTo>
                  <a:lnTo>
                    <a:pt x="2120" y="881"/>
                  </a:lnTo>
                  <a:lnTo>
                    <a:pt x="2132" y="870"/>
                  </a:lnTo>
                  <a:lnTo>
                    <a:pt x="2142" y="867"/>
                  </a:lnTo>
                  <a:lnTo>
                    <a:pt x="2149" y="871"/>
                  </a:lnTo>
                  <a:lnTo>
                    <a:pt x="2158" y="838"/>
                  </a:lnTo>
                  <a:lnTo>
                    <a:pt x="2141" y="812"/>
                  </a:lnTo>
                  <a:lnTo>
                    <a:pt x="2132" y="807"/>
                  </a:lnTo>
                  <a:lnTo>
                    <a:pt x="2111" y="813"/>
                  </a:lnTo>
                  <a:lnTo>
                    <a:pt x="2119" y="801"/>
                  </a:lnTo>
                  <a:lnTo>
                    <a:pt x="2115" y="791"/>
                  </a:lnTo>
                  <a:lnTo>
                    <a:pt x="2101" y="794"/>
                  </a:lnTo>
                  <a:lnTo>
                    <a:pt x="2083" y="789"/>
                  </a:lnTo>
                  <a:lnTo>
                    <a:pt x="2071" y="777"/>
                  </a:lnTo>
                  <a:lnTo>
                    <a:pt x="2056" y="768"/>
                  </a:lnTo>
                  <a:lnTo>
                    <a:pt x="2032" y="740"/>
                  </a:lnTo>
                  <a:lnTo>
                    <a:pt x="2016" y="723"/>
                  </a:lnTo>
                  <a:lnTo>
                    <a:pt x="2000" y="701"/>
                  </a:lnTo>
                  <a:lnTo>
                    <a:pt x="1988" y="696"/>
                  </a:lnTo>
                  <a:lnTo>
                    <a:pt x="1988" y="682"/>
                  </a:lnTo>
                  <a:lnTo>
                    <a:pt x="1998" y="694"/>
                  </a:lnTo>
                  <a:lnTo>
                    <a:pt x="2007" y="698"/>
                  </a:lnTo>
                  <a:lnTo>
                    <a:pt x="2023" y="718"/>
                  </a:lnTo>
                  <a:lnTo>
                    <a:pt x="2034" y="725"/>
                  </a:lnTo>
                  <a:lnTo>
                    <a:pt x="2080" y="774"/>
                  </a:lnTo>
                  <a:lnTo>
                    <a:pt x="2085" y="782"/>
                  </a:lnTo>
                  <a:lnTo>
                    <a:pt x="2098" y="777"/>
                  </a:lnTo>
                  <a:lnTo>
                    <a:pt x="2110" y="776"/>
                  </a:lnTo>
                  <a:lnTo>
                    <a:pt x="2120" y="769"/>
                  </a:lnTo>
                  <a:lnTo>
                    <a:pt x="2112" y="756"/>
                  </a:lnTo>
                  <a:lnTo>
                    <a:pt x="2101" y="753"/>
                  </a:lnTo>
                  <a:lnTo>
                    <a:pt x="2107" y="752"/>
                  </a:lnTo>
                  <a:lnTo>
                    <a:pt x="2108" y="746"/>
                  </a:lnTo>
                  <a:lnTo>
                    <a:pt x="2100" y="737"/>
                  </a:lnTo>
                  <a:lnTo>
                    <a:pt x="2093" y="733"/>
                  </a:lnTo>
                  <a:lnTo>
                    <a:pt x="2106" y="733"/>
                  </a:lnTo>
                  <a:lnTo>
                    <a:pt x="2104" y="725"/>
                  </a:lnTo>
                  <a:lnTo>
                    <a:pt x="2102" y="717"/>
                  </a:lnTo>
                  <a:lnTo>
                    <a:pt x="2120" y="735"/>
                  </a:lnTo>
                  <a:lnTo>
                    <a:pt x="2125" y="735"/>
                  </a:lnTo>
                  <a:lnTo>
                    <a:pt x="2132" y="745"/>
                  </a:lnTo>
                  <a:lnTo>
                    <a:pt x="2142" y="755"/>
                  </a:lnTo>
                  <a:lnTo>
                    <a:pt x="2149" y="749"/>
                  </a:lnTo>
                  <a:lnTo>
                    <a:pt x="2153" y="731"/>
                  </a:lnTo>
                  <a:lnTo>
                    <a:pt x="2150" y="703"/>
                  </a:lnTo>
                  <a:lnTo>
                    <a:pt x="2137" y="680"/>
                  </a:lnTo>
                  <a:lnTo>
                    <a:pt x="2130" y="684"/>
                  </a:lnTo>
                  <a:lnTo>
                    <a:pt x="2115" y="676"/>
                  </a:lnTo>
                  <a:lnTo>
                    <a:pt x="2113" y="672"/>
                  </a:lnTo>
                  <a:lnTo>
                    <a:pt x="2122" y="672"/>
                  </a:lnTo>
                  <a:lnTo>
                    <a:pt x="2132" y="667"/>
                  </a:lnTo>
                  <a:lnTo>
                    <a:pt x="2095" y="652"/>
                  </a:lnTo>
                  <a:lnTo>
                    <a:pt x="2062" y="645"/>
                  </a:lnTo>
                  <a:lnTo>
                    <a:pt x="2048" y="632"/>
                  </a:lnTo>
                  <a:lnTo>
                    <a:pt x="2042" y="612"/>
                  </a:lnTo>
                  <a:lnTo>
                    <a:pt x="2035" y="602"/>
                  </a:lnTo>
                  <a:lnTo>
                    <a:pt x="2015" y="592"/>
                  </a:lnTo>
                  <a:lnTo>
                    <a:pt x="2013" y="586"/>
                  </a:lnTo>
                  <a:lnTo>
                    <a:pt x="2003" y="585"/>
                  </a:lnTo>
                  <a:lnTo>
                    <a:pt x="1975" y="548"/>
                  </a:lnTo>
                  <a:lnTo>
                    <a:pt x="1967" y="545"/>
                  </a:lnTo>
                  <a:lnTo>
                    <a:pt x="1952" y="523"/>
                  </a:lnTo>
                  <a:lnTo>
                    <a:pt x="1939" y="518"/>
                  </a:lnTo>
                  <a:lnTo>
                    <a:pt x="1940" y="503"/>
                  </a:lnTo>
                  <a:lnTo>
                    <a:pt x="1947" y="511"/>
                  </a:lnTo>
                  <a:lnTo>
                    <a:pt x="1950" y="517"/>
                  </a:lnTo>
                  <a:lnTo>
                    <a:pt x="1960" y="523"/>
                  </a:lnTo>
                  <a:lnTo>
                    <a:pt x="1965" y="531"/>
                  </a:lnTo>
                  <a:lnTo>
                    <a:pt x="1979" y="540"/>
                  </a:lnTo>
                  <a:lnTo>
                    <a:pt x="2006" y="571"/>
                  </a:lnTo>
                  <a:lnTo>
                    <a:pt x="2025" y="580"/>
                  </a:lnTo>
                  <a:lnTo>
                    <a:pt x="2045" y="593"/>
                  </a:lnTo>
                  <a:lnTo>
                    <a:pt x="2052" y="601"/>
                  </a:lnTo>
                  <a:lnTo>
                    <a:pt x="2070" y="635"/>
                  </a:lnTo>
                  <a:lnTo>
                    <a:pt x="2074" y="631"/>
                  </a:lnTo>
                  <a:lnTo>
                    <a:pt x="2076" y="626"/>
                  </a:lnTo>
                  <a:lnTo>
                    <a:pt x="2106" y="640"/>
                  </a:lnTo>
                  <a:lnTo>
                    <a:pt x="2116" y="643"/>
                  </a:lnTo>
                  <a:lnTo>
                    <a:pt x="2133" y="641"/>
                  </a:lnTo>
                  <a:lnTo>
                    <a:pt x="2125" y="631"/>
                  </a:lnTo>
                  <a:lnTo>
                    <a:pt x="2123" y="614"/>
                  </a:lnTo>
                  <a:lnTo>
                    <a:pt x="2123" y="575"/>
                  </a:lnTo>
                  <a:lnTo>
                    <a:pt x="2121" y="561"/>
                  </a:lnTo>
                  <a:lnTo>
                    <a:pt x="2132" y="566"/>
                  </a:lnTo>
                  <a:lnTo>
                    <a:pt x="2140" y="552"/>
                  </a:lnTo>
                  <a:lnTo>
                    <a:pt x="2140" y="537"/>
                  </a:lnTo>
                  <a:lnTo>
                    <a:pt x="2122" y="524"/>
                  </a:lnTo>
                  <a:lnTo>
                    <a:pt x="2094" y="513"/>
                  </a:lnTo>
                  <a:lnTo>
                    <a:pt x="2079" y="507"/>
                  </a:lnTo>
                  <a:lnTo>
                    <a:pt x="2064" y="494"/>
                  </a:lnTo>
                  <a:lnTo>
                    <a:pt x="2059" y="494"/>
                  </a:lnTo>
                  <a:lnTo>
                    <a:pt x="2049" y="496"/>
                  </a:lnTo>
                  <a:lnTo>
                    <a:pt x="2048" y="487"/>
                  </a:lnTo>
                  <a:lnTo>
                    <a:pt x="2057" y="487"/>
                  </a:lnTo>
                  <a:lnTo>
                    <a:pt x="2047" y="473"/>
                  </a:lnTo>
                  <a:lnTo>
                    <a:pt x="2036" y="468"/>
                  </a:lnTo>
                  <a:lnTo>
                    <a:pt x="2029" y="457"/>
                  </a:lnTo>
                  <a:lnTo>
                    <a:pt x="2025" y="449"/>
                  </a:lnTo>
                  <a:lnTo>
                    <a:pt x="2014" y="447"/>
                  </a:lnTo>
                  <a:lnTo>
                    <a:pt x="2019" y="461"/>
                  </a:lnTo>
                  <a:lnTo>
                    <a:pt x="2004" y="447"/>
                  </a:lnTo>
                  <a:lnTo>
                    <a:pt x="1998" y="447"/>
                  </a:lnTo>
                  <a:lnTo>
                    <a:pt x="1996" y="455"/>
                  </a:lnTo>
                  <a:lnTo>
                    <a:pt x="1990" y="459"/>
                  </a:lnTo>
                  <a:lnTo>
                    <a:pt x="1979" y="447"/>
                  </a:lnTo>
                  <a:lnTo>
                    <a:pt x="1971" y="445"/>
                  </a:lnTo>
                  <a:lnTo>
                    <a:pt x="1961" y="451"/>
                  </a:lnTo>
                  <a:lnTo>
                    <a:pt x="1952" y="449"/>
                  </a:lnTo>
                  <a:lnTo>
                    <a:pt x="1935" y="436"/>
                  </a:lnTo>
                  <a:lnTo>
                    <a:pt x="1925" y="435"/>
                  </a:lnTo>
                  <a:lnTo>
                    <a:pt x="1923" y="430"/>
                  </a:lnTo>
                  <a:lnTo>
                    <a:pt x="1922" y="415"/>
                  </a:lnTo>
                  <a:lnTo>
                    <a:pt x="1913" y="411"/>
                  </a:lnTo>
                  <a:lnTo>
                    <a:pt x="1905" y="403"/>
                  </a:lnTo>
                  <a:lnTo>
                    <a:pt x="1898" y="399"/>
                  </a:lnTo>
                  <a:lnTo>
                    <a:pt x="1903" y="393"/>
                  </a:lnTo>
                  <a:lnTo>
                    <a:pt x="1906" y="374"/>
                  </a:lnTo>
                  <a:lnTo>
                    <a:pt x="1898" y="367"/>
                  </a:lnTo>
                  <a:lnTo>
                    <a:pt x="1893" y="366"/>
                  </a:lnTo>
                  <a:lnTo>
                    <a:pt x="1881" y="375"/>
                  </a:lnTo>
                  <a:lnTo>
                    <a:pt x="1868" y="379"/>
                  </a:lnTo>
                  <a:lnTo>
                    <a:pt x="1858" y="389"/>
                  </a:lnTo>
                  <a:lnTo>
                    <a:pt x="1839" y="395"/>
                  </a:lnTo>
                  <a:lnTo>
                    <a:pt x="1823" y="391"/>
                  </a:lnTo>
                  <a:lnTo>
                    <a:pt x="1814" y="359"/>
                  </a:lnTo>
                  <a:lnTo>
                    <a:pt x="1812" y="354"/>
                  </a:lnTo>
                  <a:lnTo>
                    <a:pt x="1813" y="340"/>
                  </a:lnTo>
                  <a:lnTo>
                    <a:pt x="1821" y="320"/>
                  </a:lnTo>
                  <a:lnTo>
                    <a:pt x="1827" y="298"/>
                  </a:lnTo>
                  <a:lnTo>
                    <a:pt x="1830" y="284"/>
                  </a:lnTo>
                  <a:lnTo>
                    <a:pt x="1833" y="274"/>
                  </a:lnTo>
                  <a:lnTo>
                    <a:pt x="1843" y="275"/>
                  </a:lnTo>
                  <a:lnTo>
                    <a:pt x="1840" y="283"/>
                  </a:lnTo>
                  <a:lnTo>
                    <a:pt x="1842" y="288"/>
                  </a:lnTo>
                  <a:lnTo>
                    <a:pt x="1858" y="284"/>
                  </a:lnTo>
                  <a:lnTo>
                    <a:pt x="1864" y="284"/>
                  </a:lnTo>
                  <a:lnTo>
                    <a:pt x="1864" y="278"/>
                  </a:lnTo>
                  <a:lnTo>
                    <a:pt x="1850" y="264"/>
                  </a:lnTo>
                  <a:lnTo>
                    <a:pt x="1862" y="270"/>
                  </a:lnTo>
                  <a:lnTo>
                    <a:pt x="1863" y="264"/>
                  </a:lnTo>
                  <a:lnTo>
                    <a:pt x="1862" y="257"/>
                  </a:lnTo>
                  <a:lnTo>
                    <a:pt x="1874" y="252"/>
                  </a:lnTo>
                  <a:lnTo>
                    <a:pt x="1881" y="254"/>
                  </a:lnTo>
                  <a:lnTo>
                    <a:pt x="1886" y="251"/>
                  </a:lnTo>
                  <a:lnTo>
                    <a:pt x="1884" y="235"/>
                  </a:lnTo>
                  <a:lnTo>
                    <a:pt x="1879" y="223"/>
                  </a:lnTo>
                  <a:lnTo>
                    <a:pt x="1884" y="218"/>
                  </a:lnTo>
                  <a:lnTo>
                    <a:pt x="1884" y="212"/>
                  </a:lnTo>
                  <a:lnTo>
                    <a:pt x="1884" y="199"/>
                  </a:lnTo>
                  <a:lnTo>
                    <a:pt x="1881" y="195"/>
                  </a:lnTo>
                  <a:lnTo>
                    <a:pt x="1873" y="183"/>
                  </a:lnTo>
                  <a:lnTo>
                    <a:pt x="1865" y="183"/>
                  </a:lnTo>
                  <a:lnTo>
                    <a:pt x="1851" y="163"/>
                  </a:lnTo>
                  <a:lnTo>
                    <a:pt x="1846" y="159"/>
                  </a:lnTo>
                  <a:lnTo>
                    <a:pt x="1836" y="159"/>
                  </a:lnTo>
                  <a:lnTo>
                    <a:pt x="1827" y="159"/>
                  </a:lnTo>
                  <a:lnTo>
                    <a:pt x="1820" y="155"/>
                  </a:lnTo>
                  <a:lnTo>
                    <a:pt x="1821" y="142"/>
                  </a:lnTo>
                  <a:lnTo>
                    <a:pt x="1809" y="136"/>
                  </a:lnTo>
                  <a:lnTo>
                    <a:pt x="1804" y="132"/>
                  </a:lnTo>
                  <a:lnTo>
                    <a:pt x="1799" y="132"/>
                  </a:lnTo>
                  <a:lnTo>
                    <a:pt x="1794" y="129"/>
                  </a:lnTo>
                  <a:lnTo>
                    <a:pt x="1779" y="130"/>
                  </a:lnTo>
                  <a:lnTo>
                    <a:pt x="1762" y="126"/>
                  </a:lnTo>
                  <a:lnTo>
                    <a:pt x="1758" y="124"/>
                  </a:lnTo>
                  <a:lnTo>
                    <a:pt x="1751" y="115"/>
                  </a:lnTo>
                  <a:lnTo>
                    <a:pt x="1740" y="109"/>
                  </a:lnTo>
                  <a:lnTo>
                    <a:pt x="1737" y="100"/>
                  </a:lnTo>
                  <a:lnTo>
                    <a:pt x="1740" y="92"/>
                  </a:lnTo>
                  <a:lnTo>
                    <a:pt x="1749" y="84"/>
                  </a:lnTo>
                  <a:lnTo>
                    <a:pt x="1750" y="78"/>
                  </a:lnTo>
                  <a:lnTo>
                    <a:pt x="1754" y="74"/>
                  </a:lnTo>
                  <a:lnTo>
                    <a:pt x="1746" y="64"/>
                  </a:lnTo>
                  <a:lnTo>
                    <a:pt x="1731" y="57"/>
                  </a:lnTo>
                  <a:lnTo>
                    <a:pt x="1727" y="54"/>
                  </a:lnTo>
                  <a:lnTo>
                    <a:pt x="1721" y="44"/>
                  </a:lnTo>
                  <a:lnTo>
                    <a:pt x="1698" y="42"/>
                  </a:lnTo>
                  <a:lnTo>
                    <a:pt x="1690" y="38"/>
                  </a:lnTo>
                  <a:lnTo>
                    <a:pt x="1683" y="39"/>
                  </a:lnTo>
                  <a:lnTo>
                    <a:pt x="1676" y="39"/>
                  </a:lnTo>
                  <a:lnTo>
                    <a:pt x="1670" y="63"/>
                  </a:lnTo>
                  <a:lnTo>
                    <a:pt x="1664" y="78"/>
                  </a:lnTo>
                  <a:lnTo>
                    <a:pt x="1652" y="113"/>
                  </a:lnTo>
                  <a:lnTo>
                    <a:pt x="1622" y="91"/>
                  </a:lnTo>
                  <a:lnTo>
                    <a:pt x="1618" y="86"/>
                  </a:lnTo>
                  <a:lnTo>
                    <a:pt x="1612" y="81"/>
                  </a:lnTo>
                  <a:lnTo>
                    <a:pt x="1608" y="78"/>
                  </a:lnTo>
                  <a:lnTo>
                    <a:pt x="1601" y="74"/>
                  </a:lnTo>
                  <a:lnTo>
                    <a:pt x="1567" y="49"/>
                  </a:lnTo>
                  <a:lnTo>
                    <a:pt x="1557" y="42"/>
                  </a:lnTo>
                  <a:lnTo>
                    <a:pt x="1537" y="27"/>
                  </a:lnTo>
                  <a:lnTo>
                    <a:pt x="1532" y="24"/>
                  </a:lnTo>
                  <a:lnTo>
                    <a:pt x="1500" y="0"/>
                  </a:lnTo>
                  <a:lnTo>
                    <a:pt x="1497" y="10"/>
                  </a:lnTo>
                  <a:lnTo>
                    <a:pt x="1495" y="18"/>
                  </a:lnTo>
                  <a:lnTo>
                    <a:pt x="1498" y="27"/>
                  </a:lnTo>
                  <a:lnTo>
                    <a:pt x="1495" y="37"/>
                  </a:lnTo>
                  <a:lnTo>
                    <a:pt x="1501" y="41"/>
                  </a:lnTo>
                  <a:lnTo>
                    <a:pt x="1483" y="76"/>
                  </a:lnTo>
                  <a:lnTo>
                    <a:pt x="1486" y="81"/>
                  </a:lnTo>
                  <a:lnTo>
                    <a:pt x="1481" y="94"/>
                  </a:lnTo>
                  <a:lnTo>
                    <a:pt x="1480" y="99"/>
                  </a:lnTo>
                  <a:lnTo>
                    <a:pt x="1485" y="108"/>
                  </a:lnTo>
                  <a:lnTo>
                    <a:pt x="1475" y="129"/>
                  </a:lnTo>
                  <a:lnTo>
                    <a:pt x="1461" y="140"/>
                  </a:lnTo>
                  <a:lnTo>
                    <a:pt x="1447" y="159"/>
                  </a:lnTo>
                  <a:lnTo>
                    <a:pt x="1448" y="166"/>
                  </a:lnTo>
                  <a:lnTo>
                    <a:pt x="1437" y="189"/>
                  </a:lnTo>
                  <a:lnTo>
                    <a:pt x="1433" y="185"/>
                  </a:lnTo>
                  <a:lnTo>
                    <a:pt x="1406" y="215"/>
                  </a:lnTo>
                  <a:lnTo>
                    <a:pt x="1405" y="204"/>
                  </a:lnTo>
                  <a:lnTo>
                    <a:pt x="1395" y="212"/>
                  </a:lnTo>
                  <a:lnTo>
                    <a:pt x="1383" y="227"/>
                  </a:lnTo>
                  <a:lnTo>
                    <a:pt x="1376" y="247"/>
                  </a:lnTo>
                  <a:lnTo>
                    <a:pt x="1371" y="254"/>
                  </a:lnTo>
                  <a:lnTo>
                    <a:pt x="1366" y="268"/>
                  </a:lnTo>
                  <a:lnTo>
                    <a:pt x="1348" y="257"/>
                  </a:lnTo>
                  <a:lnTo>
                    <a:pt x="1328" y="241"/>
                  </a:lnTo>
                  <a:lnTo>
                    <a:pt x="1320" y="253"/>
                  </a:lnTo>
                  <a:lnTo>
                    <a:pt x="1317" y="259"/>
                  </a:lnTo>
                  <a:lnTo>
                    <a:pt x="1311" y="262"/>
                  </a:lnTo>
                  <a:lnTo>
                    <a:pt x="1309" y="272"/>
                  </a:lnTo>
                  <a:lnTo>
                    <a:pt x="1303" y="292"/>
                  </a:lnTo>
                  <a:lnTo>
                    <a:pt x="1304" y="301"/>
                  </a:lnTo>
                  <a:lnTo>
                    <a:pt x="1303" y="310"/>
                  </a:lnTo>
                  <a:lnTo>
                    <a:pt x="1290" y="318"/>
                  </a:lnTo>
                  <a:lnTo>
                    <a:pt x="1287" y="324"/>
                  </a:lnTo>
                  <a:lnTo>
                    <a:pt x="1286" y="332"/>
                  </a:lnTo>
                  <a:lnTo>
                    <a:pt x="1283" y="340"/>
                  </a:lnTo>
                  <a:lnTo>
                    <a:pt x="1278" y="351"/>
                  </a:lnTo>
                  <a:lnTo>
                    <a:pt x="1272" y="369"/>
                  </a:lnTo>
                  <a:lnTo>
                    <a:pt x="1270" y="375"/>
                  </a:lnTo>
                  <a:lnTo>
                    <a:pt x="1266" y="384"/>
                  </a:lnTo>
                  <a:lnTo>
                    <a:pt x="1264" y="389"/>
                  </a:lnTo>
                  <a:lnTo>
                    <a:pt x="1258" y="393"/>
                  </a:lnTo>
                  <a:lnTo>
                    <a:pt x="1253" y="401"/>
                  </a:lnTo>
                  <a:lnTo>
                    <a:pt x="1246" y="406"/>
                  </a:lnTo>
                  <a:lnTo>
                    <a:pt x="1197" y="393"/>
                  </a:lnTo>
                  <a:lnTo>
                    <a:pt x="1177" y="357"/>
                  </a:lnTo>
                  <a:lnTo>
                    <a:pt x="1149" y="345"/>
                  </a:lnTo>
                  <a:lnTo>
                    <a:pt x="1142" y="349"/>
                  </a:lnTo>
                  <a:lnTo>
                    <a:pt x="1141" y="360"/>
                  </a:lnTo>
                  <a:lnTo>
                    <a:pt x="1140" y="366"/>
                  </a:lnTo>
                  <a:lnTo>
                    <a:pt x="1142" y="371"/>
                  </a:lnTo>
                  <a:lnTo>
                    <a:pt x="1136" y="377"/>
                  </a:lnTo>
                  <a:lnTo>
                    <a:pt x="1134" y="384"/>
                  </a:lnTo>
                  <a:lnTo>
                    <a:pt x="1135" y="404"/>
                  </a:lnTo>
                  <a:lnTo>
                    <a:pt x="1132" y="410"/>
                  </a:lnTo>
                  <a:lnTo>
                    <a:pt x="1125" y="420"/>
                  </a:lnTo>
                  <a:lnTo>
                    <a:pt x="1125" y="430"/>
                  </a:lnTo>
                  <a:lnTo>
                    <a:pt x="1116" y="435"/>
                  </a:lnTo>
                  <a:lnTo>
                    <a:pt x="1111" y="442"/>
                  </a:lnTo>
                  <a:lnTo>
                    <a:pt x="1105" y="452"/>
                  </a:lnTo>
                  <a:lnTo>
                    <a:pt x="1110" y="463"/>
                  </a:lnTo>
                  <a:lnTo>
                    <a:pt x="1105" y="468"/>
                  </a:lnTo>
                  <a:lnTo>
                    <a:pt x="1103" y="472"/>
                  </a:lnTo>
                  <a:lnTo>
                    <a:pt x="1089" y="484"/>
                  </a:lnTo>
                  <a:lnTo>
                    <a:pt x="1085" y="489"/>
                  </a:lnTo>
                  <a:lnTo>
                    <a:pt x="1081" y="493"/>
                  </a:lnTo>
                  <a:lnTo>
                    <a:pt x="1076" y="500"/>
                  </a:lnTo>
                  <a:lnTo>
                    <a:pt x="1074" y="510"/>
                  </a:lnTo>
                  <a:lnTo>
                    <a:pt x="1069" y="519"/>
                  </a:lnTo>
                  <a:lnTo>
                    <a:pt x="1070" y="524"/>
                  </a:lnTo>
                  <a:lnTo>
                    <a:pt x="1072" y="530"/>
                  </a:lnTo>
                  <a:lnTo>
                    <a:pt x="1068" y="534"/>
                  </a:lnTo>
                  <a:lnTo>
                    <a:pt x="1065" y="542"/>
                  </a:lnTo>
                  <a:lnTo>
                    <a:pt x="1060" y="552"/>
                  </a:lnTo>
                  <a:lnTo>
                    <a:pt x="1059" y="560"/>
                  </a:lnTo>
                  <a:lnTo>
                    <a:pt x="1056" y="565"/>
                  </a:lnTo>
                  <a:lnTo>
                    <a:pt x="1053" y="571"/>
                  </a:lnTo>
                  <a:lnTo>
                    <a:pt x="1049" y="576"/>
                  </a:lnTo>
                  <a:lnTo>
                    <a:pt x="1037" y="588"/>
                  </a:lnTo>
                  <a:lnTo>
                    <a:pt x="1014" y="611"/>
                  </a:lnTo>
                  <a:lnTo>
                    <a:pt x="1009" y="613"/>
                  </a:lnTo>
                  <a:lnTo>
                    <a:pt x="1003" y="632"/>
                  </a:lnTo>
                  <a:lnTo>
                    <a:pt x="993" y="646"/>
                  </a:lnTo>
                  <a:lnTo>
                    <a:pt x="995" y="652"/>
                  </a:lnTo>
                  <a:lnTo>
                    <a:pt x="990" y="654"/>
                  </a:lnTo>
                  <a:lnTo>
                    <a:pt x="986" y="662"/>
                  </a:lnTo>
                  <a:lnTo>
                    <a:pt x="984" y="668"/>
                  </a:lnTo>
                  <a:lnTo>
                    <a:pt x="984" y="676"/>
                  </a:lnTo>
                  <a:lnTo>
                    <a:pt x="968" y="688"/>
                  </a:lnTo>
                  <a:lnTo>
                    <a:pt x="986" y="703"/>
                  </a:lnTo>
                  <a:lnTo>
                    <a:pt x="995" y="711"/>
                  </a:lnTo>
                  <a:lnTo>
                    <a:pt x="991" y="717"/>
                  </a:lnTo>
                  <a:lnTo>
                    <a:pt x="987" y="720"/>
                  </a:lnTo>
                  <a:lnTo>
                    <a:pt x="981" y="725"/>
                  </a:lnTo>
                  <a:lnTo>
                    <a:pt x="972" y="731"/>
                  </a:lnTo>
                  <a:lnTo>
                    <a:pt x="968" y="733"/>
                  </a:lnTo>
                  <a:lnTo>
                    <a:pt x="968" y="742"/>
                  </a:lnTo>
                  <a:lnTo>
                    <a:pt x="973" y="747"/>
                  </a:lnTo>
                  <a:lnTo>
                    <a:pt x="978" y="745"/>
                  </a:lnTo>
                  <a:lnTo>
                    <a:pt x="978" y="751"/>
                  </a:lnTo>
                  <a:lnTo>
                    <a:pt x="974" y="756"/>
                  </a:lnTo>
                  <a:lnTo>
                    <a:pt x="965" y="762"/>
                  </a:lnTo>
                  <a:lnTo>
                    <a:pt x="958" y="764"/>
                  </a:lnTo>
                  <a:lnTo>
                    <a:pt x="944" y="777"/>
                  </a:lnTo>
                  <a:lnTo>
                    <a:pt x="932" y="784"/>
                  </a:lnTo>
                  <a:lnTo>
                    <a:pt x="927" y="787"/>
                  </a:lnTo>
                  <a:lnTo>
                    <a:pt x="920" y="777"/>
                  </a:lnTo>
                  <a:lnTo>
                    <a:pt x="917" y="772"/>
                  </a:lnTo>
                  <a:lnTo>
                    <a:pt x="910" y="769"/>
                  </a:lnTo>
                  <a:lnTo>
                    <a:pt x="902" y="772"/>
                  </a:lnTo>
                  <a:lnTo>
                    <a:pt x="884" y="786"/>
                  </a:lnTo>
                  <a:lnTo>
                    <a:pt x="880" y="789"/>
                  </a:lnTo>
                  <a:lnTo>
                    <a:pt x="865" y="798"/>
                  </a:lnTo>
                  <a:lnTo>
                    <a:pt x="861" y="801"/>
                  </a:lnTo>
                  <a:lnTo>
                    <a:pt x="855" y="806"/>
                  </a:lnTo>
                  <a:lnTo>
                    <a:pt x="841" y="811"/>
                  </a:lnTo>
                  <a:lnTo>
                    <a:pt x="831" y="803"/>
                  </a:lnTo>
                  <a:lnTo>
                    <a:pt x="827" y="799"/>
                  </a:lnTo>
                  <a:lnTo>
                    <a:pt x="822" y="795"/>
                  </a:lnTo>
                  <a:lnTo>
                    <a:pt x="817" y="803"/>
                  </a:lnTo>
                  <a:lnTo>
                    <a:pt x="810" y="808"/>
                  </a:lnTo>
                  <a:lnTo>
                    <a:pt x="817" y="820"/>
                  </a:lnTo>
                  <a:lnTo>
                    <a:pt x="814" y="825"/>
                  </a:lnTo>
                  <a:lnTo>
                    <a:pt x="804" y="833"/>
                  </a:lnTo>
                  <a:lnTo>
                    <a:pt x="798" y="838"/>
                  </a:lnTo>
                  <a:lnTo>
                    <a:pt x="785" y="842"/>
                  </a:lnTo>
                  <a:lnTo>
                    <a:pt x="780" y="840"/>
                  </a:lnTo>
                  <a:lnTo>
                    <a:pt x="772" y="842"/>
                  </a:lnTo>
                  <a:lnTo>
                    <a:pt x="759" y="847"/>
                  </a:lnTo>
                  <a:lnTo>
                    <a:pt x="745" y="849"/>
                  </a:lnTo>
                  <a:lnTo>
                    <a:pt x="730" y="855"/>
                  </a:lnTo>
                  <a:lnTo>
                    <a:pt x="712" y="867"/>
                  </a:lnTo>
                  <a:lnTo>
                    <a:pt x="707" y="864"/>
                  </a:lnTo>
                  <a:lnTo>
                    <a:pt x="697" y="855"/>
                  </a:lnTo>
                  <a:lnTo>
                    <a:pt x="671" y="832"/>
                  </a:lnTo>
                  <a:lnTo>
                    <a:pt x="668" y="837"/>
                  </a:lnTo>
                  <a:lnTo>
                    <a:pt x="661" y="841"/>
                  </a:lnTo>
                  <a:lnTo>
                    <a:pt x="657" y="851"/>
                  </a:lnTo>
                  <a:lnTo>
                    <a:pt x="638" y="862"/>
                  </a:lnTo>
                  <a:lnTo>
                    <a:pt x="631" y="863"/>
                  </a:lnTo>
                  <a:lnTo>
                    <a:pt x="630" y="869"/>
                  </a:lnTo>
                  <a:lnTo>
                    <a:pt x="626" y="875"/>
                  </a:lnTo>
                  <a:lnTo>
                    <a:pt x="614" y="879"/>
                  </a:lnTo>
                  <a:lnTo>
                    <a:pt x="605" y="881"/>
                  </a:lnTo>
                  <a:lnTo>
                    <a:pt x="590" y="884"/>
                  </a:lnTo>
                  <a:lnTo>
                    <a:pt x="583" y="883"/>
                  </a:lnTo>
                  <a:lnTo>
                    <a:pt x="562" y="870"/>
                  </a:lnTo>
                  <a:lnTo>
                    <a:pt x="559" y="863"/>
                  </a:lnTo>
                  <a:lnTo>
                    <a:pt x="546" y="854"/>
                  </a:lnTo>
                  <a:lnTo>
                    <a:pt x="535" y="856"/>
                  </a:lnTo>
                  <a:lnTo>
                    <a:pt x="527" y="852"/>
                  </a:lnTo>
                  <a:lnTo>
                    <a:pt x="507" y="830"/>
                  </a:lnTo>
                  <a:lnTo>
                    <a:pt x="502" y="820"/>
                  </a:lnTo>
                  <a:lnTo>
                    <a:pt x="503" y="815"/>
                  </a:lnTo>
                  <a:lnTo>
                    <a:pt x="503" y="803"/>
                  </a:lnTo>
                  <a:lnTo>
                    <a:pt x="489" y="791"/>
                  </a:lnTo>
                  <a:lnTo>
                    <a:pt x="485" y="786"/>
                  </a:lnTo>
                  <a:lnTo>
                    <a:pt x="489" y="780"/>
                  </a:lnTo>
                  <a:lnTo>
                    <a:pt x="495" y="775"/>
                  </a:lnTo>
                  <a:lnTo>
                    <a:pt x="495" y="767"/>
                  </a:lnTo>
                  <a:lnTo>
                    <a:pt x="490" y="763"/>
                  </a:lnTo>
                  <a:lnTo>
                    <a:pt x="459" y="793"/>
                  </a:lnTo>
                  <a:lnTo>
                    <a:pt x="455" y="796"/>
                  </a:lnTo>
                  <a:lnTo>
                    <a:pt x="394" y="853"/>
                  </a:lnTo>
                  <a:lnTo>
                    <a:pt x="390" y="857"/>
                  </a:lnTo>
                  <a:lnTo>
                    <a:pt x="381" y="863"/>
                  </a:lnTo>
                  <a:lnTo>
                    <a:pt x="343" y="879"/>
                  </a:lnTo>
                  <a:lnTo>
                    <a:pt x="329" y="886"/>
                  </a:lnTo>
                  <a:lnTo>
                    <a:pt x="319" y="893"/>
                  </a:lnTo>
                  <a:lnTo>
                    <a:pt x="302" y="906"/>
                  </a:lnTo>
                  <a:lnTo>
                    <a:pt x="291" y="914"/>
                  </a:lnTo>
                  <a:lnTo>
                    <a:pt x="284" y="916"/>
                  </a:lnTo>
                  <a:lnTo>
                    <a:pt x="276" y="918"/>
                  </a:lnTo>
                  <a:lnTo>
                    <a:pt x="277" y="945"/>
                  </a:lnTo>
                  <a:lnTo>
                    <a:pt x="270" y="949"/>
                  </a:lnTo>
                  <a:lnTo>
                    <a:pt x="267" y="953"/>
                  </a:lnTo>
                  <a:lnTo>
                    <a:pt x="257" y="961"/>
                  </a:lnTo>
                  <a:lnTo>
                    <a:pt x="246" y="962"/>
                  </a:lnTo>
                  <a:lnTo>
                    <a:pt x="234" y="974"/>
                  </a:lnTo>
                  <a:lnTo>
                    <a:pt x="236" y="987"/>
                  </a:lnTo>
                  <a:lnTo>
                    <a:pt x="233" y="999"/>
                  </a:lnTo>
                  <a:lnTo>
                    <a:pt x="231" y="1007"/>
                  </a:lnTo>
                  <a:lnTo>
                    <a:pt x="226" y="1009"/>
                  </a:lnTo>
                  <a:lnTo>
                    <a:pt x="217" y="1014"/>
                  </a:lnTo>
                  <a:lnTo>
                    <a:pt x="206" y="1016"/>
                  </a:lnTo>
                  <a:lnTo>
                    <a:pt x="202" y="1018"/>
                  </a:lnTo>
                  <a:lnTo>
                    <a:pt x="189" y="1020"/>
                  </a:lnTo>
                  <a:lnTo>
                    <a:pt x="180" y="1020"/>
                  </a:lnTo>
                  <a:lnTo>
                    <a:pt x="171" y="1027"/>
                  </a:lnTo>
                  <a:lnTo>
                    <a:pt x="168" y="1037"/>
                  </a:lnTo>
                  <a:lnTo>
                    <a:pt x="163" y="1045"/>
                  </a:lnTo>
                  <a:lnTo>
                    <a:pt x="161" y="1051"/>
                  </a:lnTo>
                  <a:lnTo>
                    <a:pt x="161" y="1057"/>
                  </a:lnTo>
                  <a:lnTo>
                    <a:pt x="156" y="1062"/>
                  </a:lnTo>
                  <a:lnTo>
                    <a:pt x="142" y="1062"/>
                  </a:lnTo>
                  <a:lnTo>
                    <a:pt x="122" y="1069"/>
                  </a:lnTo>
                  <a:lnTo>
                    <a:pt x="92" y="1079"/>
                  </a:lnTo>
                  <a:lnTo>
                    <a:pt x="73" y="1091"/>
                  </a:lnTo>
                  <a:lnTo>
                    <a:pt x="58" y="1093"/>
                  </a:lnTo>
                  <a:lnTo>
                    <a:pt x="42" y="1093"/>
                  </a:lnTo>
                  <a:lnTo>
                    <a:pt x="34" y="1097"/>
                  </a:lnTo>
                  <a:lnTo>
                    <a:pt x="26" y="1101"/>
                  </a:lnTo>
                  <a:lnTo>
                    <a:pt x="19" y="1104"/>
                  </a:lnTo>
                  <a:lnTo>
                    <a:pt x="9" y="1107"/>
                  </a:lnTo>
                  <a:lnTo>
                    <a:pt x="0" y="1115"/>
                  </a:lnTo>
                  <a:lnTo>
                    <a:pt x="41" y="1118"/>
                  </a:lnTo>
                  <a:lnTo>
                    <a:pt x="104" y="1116"/>
                  </a:lnTo>
                  <a:lnTo>
                    <a:pt x="112" y="1116"/>
                  </a:lnTo>
                  <a:lnTo>
                    <a:pt x="120" y="1118"/>
                  </a:lnTo>
                  <a:lnTo>
                    <a:pt x="143" y="1118"/>
                  </a:lnTo>
                  <a:lnTo>
                    <a:pt x="207" y="1118"/>
                  </a:lnTo>
                  <a:lnTo>
                    <a:pt x="300" y="1116"/>
                  </a:lnTo>
                  <a:lnTo>
                    <a:pt x="475" y="1113"/>
                  </a:lnTo>
                  <a:lnTo>
                    <a:pt x="509" y="1111"/>
                  </a:lnTo>
                  <a:lnTo>
                    <a:pt x="512" y="1102"/>
                  </a:lnTo>
                  <a:lnTo>
                    <a:pt x="553" y="1102"/>
                  </a:lnTo>
                  <a:lnTo>
                    <a:pt x="593" y="1103"/>
                  </a:lnTo>
                  <a:lnTo>
                    <a:pt x="588" y="1109"/>
                  </a:lnTo>
                  <a:lnTo>
                    <a:pt x="621" y="1112"/>
                  </a:lnTo>
                  <a:lnTo>
                    <a:pt x="634" y="1112"/>
                  </a:lnTo>
                  <a:lnTo>
                    <a:pt x="685" y="1116"/>
                  </a:lnTo>
                  <a:lnTo>
                    <a:pt x="741" y="1115"/>
                  </a:lnTo>
                  <a:lnTo>
                    <a:pt x="751" y="1115"/>
                  </a:lnTo>
                  <a:lnTo>
                    <a:pt x="756" y="1114"/>
                  </a:lnTo>
                  <a:lnTo>
                    <a:pt x="1026" y="1111"/>
                  </a:lnTo>
                  <a:lnTo>
                    <a:pt x="1034" y="1111"/>
                  </a:lnTo>
                  <a:lnTo>
                    <a:pt x="1220" y="1104"/>
                  </a:lnTo>
                  <a:lnTo>
                    <a:pt x="1220" y="1104"/>
                  </a:lnTo>
                  <a:lnTo>
                    <a:pt x="1220" y="1104"/>
                  </a:lnTo>
                  <a:close/>
                  <a:moveTo>
                    <a:pt x="2290" y="743"/>
                  </a:moveTo>
                  <a:lnTo>
                    <a:pt x="2300" y="735"/>
                  </a:lnTo>
                  <a:lnTo>
                    <a:pt x="2304" y="720"/>
                  </a:lnTo>
                  <a:lnTo>
                    <a:pt x="2290" y="743"/>
                  </a:lnTo>
                  <a:lnTo>
                    <a:pt x="2290" y="743"/>
                  </a:lnTo>
                  <a:lnTo>
                    <a:pt x="2290" y="743"/>
                  </a:lnTo>
                  <a:close/>
                  <a:moveTo>
                    <a:pt x="2304" y="720"/>
                  </a:moveTo>
                  <a:lnTo>
                    <a:pt x="2311" y="713"/>
                  </a:lnTo>
                  <a:lnTo>
                    <a:pt x="2319" y="695"/>
                  </a:lnTo>
                  <a:lnTo>
                    <a:pt x="2323" y="681"/>
                  </a:lnTo>
                  <a:lnTo>
                    <a:pt x="2314" y="684"/>
                  </a:lnTo>
                  <a:lnTo>
                    <a:pt x="2313" y="699"/>
                  </a:lnTo>
                  <a:lnTo>
                    <a:pt x="2306" y="711"/>
                  </a:lnTo>
                  <a:lnTo>
                    <a:pt x="2304" y="720"/>
                  </a:lnTo>
                  <a:lnTo>
                    <a:pt x="2304" y="720"/>
                  </a:lnTo>
                  <a:lnTo>
                    <a:pt x="2304" y="720"/>
                  </a:lnTo>
                  <a:close/>
                  <a:moveTo>
                    <a:pt x="2258" y="799"/>
                  </a:moveTo>
                  <a:lnTo>
                    <a:pt x="2263" y="792"/>
                  </a:lnTo>
                  <a:lnTo>
                    <a:pt x="2268" y="784"/>
                  </a:lnTo>
                  <a:lnTo>
                    <a:pt x="2260" y="764"/>
                  </a:lnTo>
                  <a:lnTo>
                    <a:pt x="2258" y="783"/>
                  </a:lnTo>
                  <a:lnTo>
                    <a:pt x="2258" y="799"/>
                  </a:lnTo>
                  <a:lnTo>
                    <a:pt x="2258" y="799"/>
                  </a:lnTo>
                  <a:lnTo>
                    <a:pt x="2258" y="799"/>
                  </a:lnTo>
                  <a:close/>
                  <a:moveTo>
                    <a:pt x="2256" y="821"/>
                  </a:moveTo>
                  <a:lnTo>
                    <a:pt x="2264" y="814"/>
                  </a:lnTo>
                  <a:lnTo>
                    <a:pt x="2284" y="786"/>
                  </a:lnTo>
                  <a:lnTo>
                    <a:pt x="2286" y="779"/>
                  </a:lnTo>
                  <a:lnTo>
                    <a:pt x="2285" y="752"/>
                  </a:lnTo>
                  <a:lnTo>
                    <a:pt x="2282" y="764"/>
                  </a:lnTo>
                  <a:lnTo>
                    <a:pt x="2284" y="773"/>
                  </a:lnTo>
                  <a:lnTo>
                    <a:pt x="2280" y="783"/>
                  </a:lnTo>
                  <a:lnTo>
                    <a:pt x="2276" y="794"/>
                  </a:lnTo>
                  <a:lnTo>
                    <a:pt x="2257" y="812"/>
                  </a:lnTo>
                  <a:lnTo>
                    <a:pt x="2256" y="821"/>
                  </a:lnTo>
                  <a:lnTo>
                    <a:pt x="2256" y="821"/>
                  </a:lnTo>
                  <a:lnTo>
                    <a:pt x="2256" y="821"/>
                  </a:lnTo>
                  <a:close/>
                  <a:moveTo>
                    <a:pt x="2215" y="561"/>
                  </a:moveTo>
                  <a:lnTo>
                    <a:pt x="2214" y="554"/>
                  </a:lnTo>
                  <a:lnTo>
                    <a:pt x="2217" y="548"/>
                  </a:lnTo>
                  <a:lnTo>
                    <a:pt x="2210" y="546"/>
                  </a:lnTo>
                  <a:lnTo>
                    <a:pt x="2212" y="559"/>
                  </a:lnTo>
                  <a:lnTo>
                    <a:pt x="2215" y="561"/>
                  </a:lnTo>
                  <a:lnTo>
                    <a:pt x="2215" y="561"/>
                  </a:lnTo>
                  <a:lnTo>
                    <a:pt x="2215" y="561"/>
                  </a:lnTo>
                  <a:close/>
                  <a:moveTo>
                    <a:pt x="2250" y="830"/>
                  </a:moveTo>
                  <a:lnTo>
                    <a:pt x="2250" y="822"/>
                  </a:lnTo>
                  <a:lnTo>
                    <a:pt x="2245" y="818"/>
                  </a:lnTo>
                  <a:lnTo>
                    <a:pt x="2249" y="813"/>
                  </a:lnTo>
                  <a:lnTo>
                    <a:pt x="2248" y="788"/>
                  </a:lnTo>
                  <a:lnTo>
                    <a:pt x="2254" y="740"/>
                  </a:lnTo>
                  <a:lnTo>
                    <a:pt x="2264" y="711"/>
                  </a:lnTo>
                  <a:lnTo>
                    <a:pt x="2308" y="633"/>
                  </a:lnTo>
                  <a:lnTo>
                    <a:pt x="2324" y="603"/>
                  </a:lnTo>
                  <a:lnTo>
                    <a:pt x="2332" y="578"/>
                  </a:lnTo>
                  <a:lnTo>
                    <a:pt x="2328" y="626"/>
                  </a:lnTo>
                  <a:lnTo>
                    <a:pt x="2329" y="637"/>
                  </a:lnTo>
                  <a:lnTo>
                    <a:pt x="2316" y="665"/>
                  </a:lnTo>
                  <a:lnTo>
                    <a:pt x="2313" y="675"/>
                  </a:lnTo>
                  <a:lnTo>
                    <a:pt x="2325" y="666"/>
                  </a:lnTo>
                  <a:lnTo>
                    <a:pt x="2336" y="637"/>
                  </a:lnTo>
                  <a:lnTo>
                    <a:pt x="2331" y="627"/>
                  </a:lnTo>
                  <a:lnTo>
                    <a:pt x="2342" y="575"/>
                  </a:lnTo>
                  <a:lnTo>
                    <a:pt x="2360" y="536"/>
                  </a:lnTo>
                  <a:lnTo>
                    <a:pt x="2374" y="524"/>
                  </a:lnTo>
                  <a:lnTo>
                    <a:pt x="2384" y="529"/>
                  </a:lnTo>
                  <a:lnTo>
                    <a:pt x="2393" y="525"/>
                  </a:lnTo>
                  <a:lnTo>
                    <a:pt x="2409" y="484"/>
                  </a:lnTo>
                  <a:lnTo>
                    <a:pt x="2420" y="462"/>
                  </a:lnTo>
                  <a:lnTo>
                    <a:pt x="2334" y="491"/>
                  </a:lnTo>
                  <a:lnTo>
                    <a:pt x="2284" y="508"/>
                  </a:lnTo>
                  <a:lnTo>
                    <a:pt x="2279" y="523"/>
                  </a:lnTo>
                  <a:lnTo>
                    <a:pt x="2296" y="519"/>
                  </a:lnTo>
                  <a:lnTo>
                    <a:pt x="2298" y="526"/>
                  </a:lnTo>
                  <a:lnTo>
                    <a:pt x="2299" y="544"/>
                  </a:lnTo>
                  <a:lnTo>
                    <a:pt x="2291" y="542"/>
                  </a:lnTo>
                  <a:lnTo>
                    <a:pt x="2291" y="554"/>
                  </a:lnTo>
                  <a:lnTo>
                    <a:pt x="2289" y="565"/>
                  </a:lnTo>
                  <a:lnTo>
                    <a:pt x="2280" y="560"/>
                  </a:lnTo>
                  <a:lnTo>
                    <a:pt x="2274" y="558"/>
                  </a:lnTo>
                  <a:lnTo>
                    <a:pt x="2263" y="563"/>
                  </a:lnTo>
                  <a:lnTo>
                    <a:pt x="2272" y="576"/>
                  </a:lnTo>
                  <a:lnTo>
                    <a:pt x="2266" y="581"/>
                  </a:lnTo>
                  <a:lnTo>
                    <a:pt x="2250" y="612"/>
                  </a:lnTo>
                  <a:lnTo>
                    <a:pt x="2243" y="630"/>
                  </a:lnTo>
                  <a:lnTo>
                    <a:pt x="2237" y="641"/>
                  </a:lnTo>
                  <a:lnTo>
                    <a:pt x="2237" y="650"/>
                  </a:lnTo>
                  <a:lnTo>
                    <a:pt x="2231" y="676"/>
                  </a:lnTo>
                  <a:lnTo>
                    <a:pt x="2228" y="708"/>
                  </a:lnTo>
                  <a:lnTo>
                    <a:pt x="2229" y="715"/>
                  </a:lnTo>
                  <a:lnTo>
                    <a:pt x="2220" y="759"/>
                  </a:lnTo>
                  <a:lnTo>
                    <a:pt x="2228" y="792"/>
                  </a:lnTo>
                  <a:lnTo>
                    <a:pt x="2240" y="811"/>
                  </a:lnTo>
                  <a:lnTo>
                    <a:pt x="2241" y="823"/>
                  </a:lnTo>
                  <a:lnTo>
                    <a:pt x="2243" y="828"/>
                  </a:lnTo>
                  <a:lnTo>
                    <a:pt x="2250" y="830"/>
                  </a:lnTo>
                  <a:lnTo>
                    <a:pt x="2250" y="830"/>
                  </a:lnTo>
                  <a:lnTo>
                    <a:pt x="2250" y="83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19">
              <a:extLst>
                <a:ext uri="{FF2B5EF4-FFF2-40B4-BE49-F238E27FC236}">
                  <a16:creationId xmlns:a16="http://schemas.microsoft.com/office/drawing/2014/main" id="{78DE2FC4-3690-A52C-D033-EA9FAAF3DE5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026284" y="1526647"/>
              <a:ext cx="53975" cy="41275"/>
            </a:xfrm>
            <a:custGeom>
              <a:avLst/>
              <a:gdLst>
                <a:gd name="T0" fmla="*/ 20 w 34"/>
                <a:gd name="T1" fmla="*/ 26 h 26"/>
                <a:gd name="T2" fmla="*/ 34 w 34"/>
                <a:gd name="T3" fmla="*/ 23 h 26"/>
                <a:gd name="T4" fmla="*/ 30 w 34"/>
                <a:gd name="T5" fmla="*/ 0 h 26"/>
                <a:gd name="T6" fmla="*/ 18 w 34"/>
                <a:gd name="T7" fmla="*/ 3 h 26"/>
                <a:gd name="T8" fmla="*/ 0 w 34"/>
                <a:gd name="T9" fmla="*/ 3 h 26"/>
                <a:gd name="T10" fmla="*/ 1 w 34"/>
                <a:gd name="T11" fmla="*/ 14 h 26"/>
                <a:gd name="T12" fmla="*/ 7 w 34"/>
                <a:gd name="T13" fmla="*/ 15 h 26"/>
                <a:gd name="T14" fmla="*/ 5 w 34"/>
                <a:gd name="T15" fmla="*/ 21 h 26"/>
                <a:gd name="T16" fmla="*/ 15 w 34"/>
                <a:gd name="T17" fmla="*/ 22 h 26"/>
                <a:gd name="T18" fmla="*/ 20 w 34"/>
                <a:gd name="T19" fmla="*/ 26 h 26"/>
                <a:gd name="T20" fmla="*/ 20 w 34"/>
                <a:gd name="T21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" h="26">
                  <a:moveTo>
                    <a:pt x="20" y="26"/>
                  </a:moveTo>
                  <a:lnTo>
                    <a:pt x="34" y="23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0" y="3"/>
                  </a:lnTo>
                  <a:lnTo>
                    <a:pt x="1" y="14"/>
                  </a:lnTo>
                  <a:lnTo>
                    <a:pt x="7" y="15"/>
                  </a:lnTo>
                  <a:lnTo>
                    <a:pt x="5" y="21"/>
                  </a:lnTo>
                  <a:lnTo>
                    <a:pt x="15" y="22"/>
                  </a:lnTo>
                  <a:lnTo>
                    <a:pt x="20" y="26"/>
                  </a:lnTo>
                  <a:lnTo>
                    <a:pt x="20" y="26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20">
              <a:extLst>
                <a:ext uri="{FF2B5EF4-FFF2-40B4-BE49-F238E27FC236}">
                  <a16:creationId xmlns:a16="http://schemas.microsoft.com/office/drawing/2014/main" id="{CEA587F8-4F12-C956-AC09-C3897FC478D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188209" y="1879072"/>
              <a:ext cx="57150" cy="73025"/>
            </a:xfrm>
            <a:custGeom>
              <a:avLst/>
              <a:gdLst>
                <a:gd name="T0" fmla="*/ 35 w 36"/>
                <a:gd name="T1" fmla="*/ 46 h 46"/>
                <a:gd name="T2" fmla="*/ 36 w 36"/>
                <a:gd name="T3" fmla="*/ 33 h 46"/>
                <a:gd name="T4" fmla="*/ 30 w 36"/>
                <a:gd name="T5" fmla="*/ 29 h 46"/>
                <a:gd name="T6" fmla="*/ 27 w 36"/>
                <a:gd name="T7" fmla="*/ 18 h 46"/>
                <a:gd name="T8" fmla="*/ 18 w 36"/>
                <a:gd name="T9" fmla="*/ 12 h 46"/>
                <a:gd name="T10" fmla="*/ 13 w 36"/>
                <a:gd name="T11" fmla="*/ 3 h 46"/>
                <a:gd name="T12" fmla="*/ 4 w 36"/>
                <a:gd name="T13" fmla="*/ 0 h 46"/>
                <a:gd name="T14" fmla="*/ 0 w 36"/>
                <a:gd name="T15" fmla="*/ 2 h 46"/>
                <a:gd name="T16" fmla="*/ 18 w 36"/>
                <a:gd name="T17" fmla="*/ 22 h 46"/>
                <a:gd name="T18" fmla="*/ 21 w 36"/>
                <a:gd name="T19" fmla="*/ 40 h 46"/>
                <a:gd name="T20" fmla="*/ 28 w 36"/>
                <a:gd name="T21" fmla="*/ 45 h 46"/>
                <a:gd name="T22" fmla="*/ 35 w 36"/>
                <a:gd name="T23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46">
                  <a:moveTo>
                    <a:pt x="35" y="46"/>
                  </a:moveTo>
                  <a:lnTo>
                    <a:pt x="36" y="33"/>
                  </a:lnTo>
                  <a:lnTo>
                    <a:pt x="30" y="29"/>
                  </a:lnTo>
                  <a:lnTo>
                    <a:pt x="27" y="18"/>
                  </a:lnTo>
                  <a:lnTo>
                    <a:pt x="18" y="12"/>
                  </a:lnTo>
                  <a:lnTo>
                    <a:pt x="13" y="3"/>
                  </a:lnTo>
                  <a:lnTo>
                    <a:pt x="4" y="0"/>
                  </a:lnTo>
                  <a:lnTo>
                    <a:pt x="0" y="2"/>
                  </a:lnTo>
                  <a:lnTo>
                    <a:pt x="18" y="22"/>
                  </a:lnTo>
                  <a:lnTo>
                    <a:pt x="21" y="40"/>
                  </a:lnTo>
                  <a:lnTo>
                    <a:pt x="28" y="45"/>
                  </a:lnTo>
                  <a:lnTo>
                    <a:pt x="35" y="46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21">
              <a:extLst>
                <a:ext uri="{FF2B5EF4-FFF2-40B4-BE49-F238E27FC236}">
                  <a16:creationId xmlns:a16="http://schemas.microsoft.com/office/drawing/2014/main" id="{25F82CE2-9500-E178-DB1B-F11A7D54D5DF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073909" y="1528234"/>
              <a:ext cx="215900" cy="444500"/>
            </a:xfrm>
            <a:custGeom>
              <a:avLst/>
              <a:gdLst>
                <a:gd name="T0" fmla="*/ 136 w 136"/>
                <a:gd name="T1" fmla="*/ 280 h 280"/>
                <a:gd name="T2" fmla="*/ 130 w 136"/>
                <a:gd name="T3" fmla="*/ 265 h 280"/>
                <a:gd name="T4" fmla="*/ 94 w 136"/>
                <a:gd name="T5" fmla="*/ 201 h 280"/>
                <a:gd name="T6" fmla="*/ 57 w 136"/>
                <a:gd name="T7" fmla="*/ 136 h 280"/>
                <a:gd name="T8" fmla="*/ 38 w 136"/>
                <a:gd name="T9" fmla="*/ 94 h 280"/>
                <a:gd name="T10" fmla="*/ 26 w 136"/>
                <a:gd name="T11" fmla="*/ 58 h 280"/>
                <a:gd name="T12" fmla="*/ 19 w 136"/>
                <a:gd name="T13" fmla="*/ 37 h 280"/>
                <a:gd name="T14" fmla="*/ 8 w 136"/>
                <a:gd name="T15" fmla="*/ 0 h 280"/>
                <a:gd name="T16" fmla="*/ 0 w 136"/>
                <a:gd name="T17" fmla="*/ 0 h 280"/>
                <a:gd name="T18" fmla="*/ 7 w 136"/>
                <a:gd name="T19" fmla="*/ 10 h 280"/>
                <a:gd name="T20" fmla="*/ 9 w 136"/>
                <a:gd name="T21" fmla="*/ 22 h 280"/>
                <a:gd name="T22" fmla="*/ 5 w 136"/>
                <a:gd name="T23" fmla="*/ 37 h 280"/>
                <a:gd name="T24" fmla="*/ 14 w 136"/>
                <a:gd name="T25" fmla="*/ 47 h 280"/>
                <a:gd name="T26" fmla="*/ 19 w 136"/>
                <a:gd name="T27" fmla="*/ 53 h 280"/>
                <a:gd name="T28" fmla="*/ 28 w 136"/>
                <a:gd name="T29" fmla="*/ 81 h 280"/>
                <a:gd name="T30" fmla="*/ 26 w 136"/>
                <a:gd name="T31" fmla="*/ 96 h 280"/>
                <a:gd name="T32" fmla="*/ 33 w 136"/>
                <a:gd name="T33" fmla="*/ 98 h 280"/>
                <a:gd name="T34" fmla="*/ 43 w 136"/>
                <a:gd name="T35" fmla="*/ 117 h 280"/>
                <a:gd name="T36" fmla="*/ 49 w 136"/>
                <a:gd name="T37" fmla="*/ 127 h 280"/>
                <a:gd name="T38" fmla="*/ 62 w 136"/>
                <a:gd name="T39" fmla="*/ 169 h 280"/>
                <a:gd name="T40" fmla="*/ 64 w 136"/>
                <a:gd name="T41" fmla="*/ 182 h 280"/>
                <a:gd name="T42" fmla="*/ 74 w 136"/>
                <a:gd name="T43" fmla="*/ 178 h 280"/>
                <a:gd name="T44" fmla="*/ 77 w 136"/>
                <a:gd name="T45" fmla="*/ 186 h 280"/>
                <a:gd name="T46" fmla="*/ 68 w 136"/>
                <a:gd name="T47" fmla="*/ 192 h 280"/>
                <a:gd name="T48" fmla="*/ 66 w 136"/>
                <a:gd name="T49" fmla="*/ 199 h 280"/>
                <a:gd name="T50" fmla="*/ 76 w 136"/>
                <a:gd name="T51" fmla="*/ 202 h 280"/>
                <a:gd name="T52" fmla="*/ 84 w 136"/>
                <a:gd name="T53" fmla="*/ 200 h 280"/>
                <a:gd name="T54" fmla="*/ 88 w 136"/>
                <a:gd name="T55" fmla="*/ 208 h 280"/>
                <a:gd name="T56" fmla="*/ 94 w 136"/>
                <a:gd name="T57" fmla="*/ 210 h 280"/>
                <a:gd name="T58" fmla="*/ 124 w 136"/>
                <a:gd name="T59" fmla="*/ 268 h 280"/>
                <a:gd name="T60" fmla="*/ 136 w 136"/>
                <a:gd name="T6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6" h="280">
                  <a:moveTo>
                    <a:pt x="136" y="280"/>
                  </a:moveTo>
                  <a:lnTo>
                    <a:pt x="130" y="265"/>
                  </a:lnTo>
                  <a:lnTo>
                    <a:pt x="94" y="201"/>
                  </a:lnTo>
                  <a:lnTo>
                    <a:pt x="57" y="136"/>
                  </a:lnTo>
                  <a:lnTo>
                    <a:pt x="38" y="94"/>
                  </a:lnTo>
                  <a:lnTo>
                    <a:pt x="26" y="58"/>
                  </a:lnTo>
                  <a:lnTo>
                    <a:pt x="19" y="37"/>
                  </a:lnTo>
                  <a:lnTo>
                    <a:pt x="8" y="0"/>
                  </a:lnTo>
                  <a:lnTo>
                    <a:pt x="0" y="0"/>
                  </a:lnTo>
                  <a:lnTo>
                    <a:pt x="7" y="10"/>
                  </a:lnTo>
                  <a:lnTo>
                    <a:pt x="9" y="22"/>
                  </a:lnTo>
                  <a:lnTo>
                    <a:pt x="5" y="37"/>
                  </a:lnTo>
                  <a:lnTo>
                    <a:pt x="14" y="47"/>
                  </a:lnTo>
                  <a:lnTo>
                    <a:pt x="19" y="53"/>
                  </a:lnTo>
                  <a:lnTo>
                    <a:pt x="28" y="81"/>
                  </a:lnTo>
                  <a:lnTo>
                    <a:pt x="26" y="96"/>
                  </a:lnTo>
                  <a:lnTo>
                    <a:pt x="33" y="98"/>
                  </a:lnTo>
                  <a:lnTo>
                    <a:pt x="43" y="117"/>
                  </a:lnTo>
                  <a:lnTo>
                    <a:pt x="49" y="127"/>
                  </a:lnTo>
                  <a:lnTo>
                    <a:pt x="62" y="169"/>
                  </a:lnTo>
                  <a:lnTo>
                    <a:pt x="64" y="182"/>
                  </a:lnTo>
                  <a:lnTo>
                    <a:pt x="74" y="178"/>
                  </a:lnTo>
                  <a:lnTo>
                    <a:pt x="77" y="186"/>
                  </a:lnTo>
                  <a:lnTo>
                    <a:pt x="68" y="192"/>
                  </a:lnTo>
                  <a:lnTo>
                    <a:pt x="66" y="199"/>
                  </a:lnTo>
                  <a:lnTo>
                    <a:pt x="76" y="202"/>
                  </a:lnTo>
                  <a:lnTo>
                    <a:pt x="84" y="200"/>
                  </a:lnTo>
                  <a:lnTo>
                    <a:pt x="88" y="208"/>
                  </a:lnTo>
                  <a:lnTo>
                    <a:pt x="94" y="210"/>
                  </a:lnTo>
                  <a:lnTo>
                    <a:pt x="124" y="268"/>
                  </a:lnTo>
                  <a:lnTo>
                    <a:pt x="136" y="280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22">
              <a:extLst>
                <a:ext uri="{FF2B5EF4-FFF2-40B4-BE49-F238E27FC236}">
                  <a16:creationId xmlns:a16="http://schemas.microsoft.com/office/drawing/2014/main" id="{8C4B76EC-DDBF-B7EA-306A-1C32ECD9DDCB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3602422" y="2650597"/>
              <a:ext cx="198437" cy="49213"/>
            </a:xfrm>
            <a:custGeom>
              <a:avLst/>
              <a:gdLst>
                <a:gd name="T0" fmla="*/ 2 w 125"/>
                <a:gd name="T1" fmla="*/ 31 h 31"/>
                <a:gd name="T2" fmla="*/ 18 w 125"/>
                <a:gd name="T3" fmla="*/ 23 h 31"/>
                <a:gd name="T4" fmla="*/ 68 w 125"/>
                <a:gd name="T5" fmla="*/ 8 h 31"/>
                <a:gd name="T6" fmla="*/ 125 w 125"/>
                <a:gd name="T7" fmla="*/ 3 h 31"/>
                <a:gd name="T8" fmla="*/ 101 w 125"/>
                <a:gd name="T9" fmla="*/ 0 h 31"/>
                <a:gd name="T10" fmla="*/ 79 w 125"/>
                <a:gd name="T11" fmla="*/ 3 h 31"/>
                <a:gd name="T12" fmla="*/ 0 w 125"/>
                <a:gd name="T13" fmla="*/ 26 h 31"/>
                <a:gd name="T14" fmla="*/ 2 w 125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31">
                  <a:moveTo>
                    <a:pt x="2" y="31"/>
                  </a:moveTo>
                  <a:lnTo>
                    <a:pt x="18" y="23"/>
                  </a:lnTo>
                  <a:lnTo>
                    <a:pt x="68" y="8"/>
                  </a:lnTo>
                  <a:lnTo>
                    <a:pt x="125" y="3"/>
                  </a:lnTo>
                  <a:lnTo>
                    <a:pt x="101" y="0"/>
                  </a:lnTo>
                  <a:lnTo>
                    <a:pt x="79" y="3"/>
                  </a:lnTo>
                  <a:lnTo>
                    <a:pt x="0" y="26"/>
                  </a:lnTo>
                  <a:lnTo>
                    <a:pt x="2" y="31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23">
              <a:extLst>
                <a:ext uri="{FF2B5EF4-FFF2-40B4-BE49-F238E27FC236}">
                  <a16:creationId xmlns:a16="http://schemas.microsoft.com/office/drawing/2014/main" id="{1A51B152-7150-7A71-D20E-26F9C078A9B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099309" y="2329922"/>
              <a:ext cx="104775" cy="74613"/>
            </a:xfrm>
            <a:custGeom>
              <a:avLst/>
              <a:gdLst>
                <a:gd name="T0" fmla="*/ 0 w 66"/>
                <a:gd name="T1" fmla="*/ 47 h 47"/>
                <a:gd name="T2" fmla="*/ 7 w 66"/>
                <a:gd name="T3" fmla="*/ 41 h 47"/>
                <a:gd name="T4" fmla="*/ 20 w 66"/>
                <a:gd name="T5" fmla="*/ 30 h 47"/>
                <a:gd name="T6" fmla="*/ 51 w 66"/>
                <a:gd name="T7" fmla="*/ 11 h 47"/>
                <a:gd name="T8" fmla="*/ 66 w 66"/>
                <a:gd name="T9" fmla="*/ 0 h 47"/>
                <a:gd name="T10" fmla="*/ 34 w 66"/>
                <a:gd name="T11" fmla="*/ 12 h 47"/>
                <a:gd name="T12" fmla="*/ 18 w 66"/>
                <a:gd name="T13" fmla="*/ 24 h 47"/>
                <a:gd name="T14" fmla="*/ 14 w 66"/>
                <a:gd name="T15" fmla="*/ 27 h 47"/>
                <a:gd name="T16" fmla="*/ 5 w 66"/>
                <a:gd name="T17" fmla="*/ 29 h 47"/>
                <a:gd name="T18" fmla="*/ 7 w 66"/>
                <a:gd name="T19" fmla="*/ 38 h 47"/>
                <a:gd name="T20" fmla="*/ 0 w 66"/>
                <a:gd name="T21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47">
                  <a:moveTo>
                    <a:pt x="0" y="47"/>
                  </a:moveTo>
                  <a:lnTo>
                    <a:pt x="7" y="41"/>
                  </a:lnTo>
                  <a:lnTo>
                    <a:pt x="20" y="30"/>
                  </a:lnTo>
                  <a:lnTo>
                    <a:pt x="51" y="11"/>
                  </a:lnTo>
                  <a:lnTo>
                    <a:pt x="66" y="0"/>
                  </a:lnTo>
                  <a:lnTo>
                    <a:pt x="34" y="12"/>
                  </a:lnTo>
                  <a:lnTo>
                    <a:pt x="18" y="24"/>
                  </a:lnTo>
                  <a:lnTo>
                    <a:pt x="14" y="27"/>
                  </a:lnTo>
                  <a:lnTo>
                    <a:pt x="5" y="29"/>
                  </a:lnTo>
                  <a:lnTo>
                    <a:pt x="7" y="38"/>
                  </a:lnTo>
                  <a:lnTo>
                    <a:pt x="0" y="47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24">
              <a:extLst>
                <a:ext uri="{FF2B5EF4-FFF2-40B4-BE49-F238E27FC236}">
                  <a16:creationId xmlns:a16="http://schemas.microsoft.com/office/drawing/2014/main" id="{44DA5DFF-0C68-F939-C160-759E015FE52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3810384" y="2655359"/>
              <a:ext cx="63500" cy="33338"/>
            </a:xfrm>
            <a:custGeom>
              <a:avLst/>
              <a:gdLst>
                <a:gd name="T0" fmla="*/ 38 w 40"/>
                <a:gd name="T1" fmla="*/ 21 h 21"/>
                <a:gd name="T2" fmla="*/ 40 w 40"/>
                <a:gd name="T3" fmla="*/ 14 h 21"/>
                <a:gd name="T4" fmla="*/ 23 w 40"/>
                <a:gd name="T5" fmla="*/ 5 h 21"/>
                <a:gd name="T6" fmla="*/ 0 w 40"/>
                <a:gd name="T7" fmla="*/ 0 h 21"/>
                <a:gd name="T8" fmla="*/ 19 w 40"/>
                <a:gd name="T9" fmla="*/ 7 h 21"/>
                <a:gd name="T10" fmla="*/ 34 w 40"/>
                <a:gd name="T11" fmla="*/ 14 h 21"/>
                <a:gd name="T12" fmla="*/ 38 w 40"/>
                <a:gd name="T1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21">
                  <a:moveTo>
                    <a:pt x="38" y="21"/>
                  </a:moveTo>
                  <a:lnTo>
                    <a:pt x="40" y="14"/>
                  </a:lnTo>
                  <a:lnTo>
                    <a:pt x="23" y="5"/>
                  </a:lnTo>
                  <a:lnTo>
                    <a:pt x="0" y="0"/>
                  </a:lnTo>
                  <a:lnTo>
                    <a:pt x="19" y="7"/>
                  </a:lnTo>
                  <a:lnTo>
                    <a:pt x="34" y="14"/>
                  </a:lnTo>
                  <a:lnTo>
                    <a:pt x="38" y="21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25">
              <a:extLst>
                <a:ext uri="{FF2B5EF4-FFF2-40B4-BE49-F238E27FC236}">
                  <a16:creationId xmlns:a16="http://schemas.microsoft.com/office/drawing/2014/main" id="{CBB944DF-E459-69FE-E574-1F014C11C13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3859597" y="2406122"/>
              <a:ext cx="225425" cy="306388"/>
            </a:xfrm>
            <a:custGeom>
              <a:avLst/>
              <a:gdLst>
                <a:gd name="T0" fmla="*/ 8 w 142"/>
                <a:gd name="T1" fmla="*/ 193 h 193"/>
                <a:gd name="T2" fmla="*/ 18 w 142"/>
                <a:gd name="T3" fmla="*/ 164 h 193"/>
                <a:gd name="T4" fmla="*/ 49 w 142"/>
                <a:gd name="T5" fmla="*/ 112 h 193"/>
                <a:gd name="T6" fmla="*/ 62 w 142"/>
                <a:gd name="T7" fmla="*/ 94 h 193"/>
                <a:gd name="T8" fmla="*/ 113 w 142"/>
                <a:gd name="T9" fmla="*/ 36 h 193"/>
                <a:gd name="T10" fmla="*/ 142 w 142"/>
                <a:gd name="T11" fmla="*/ 5 h 193"/>
                <a:gd name="T12" fmla="*/ 139 w 142"/>
                <a:gd name="T13" fmla="*/ 0 h 193"/>
                <a:gd name="T14" fmla="*/ 133 w 142"/>
                <a:gd name="T15" fmla="*/ 0 h 193"/>
                <a:gd name="T16" fmla="*/ 113 w 142"/>
                <a:gd name="T17" fmla="*/ 24 h 193"/>
                <a:gd name="T18" fmla="*/ 91 w 142"/>
                <a:gd name="T19" fmla="*/ 55 h 193"/>
                <a:gd name="T20" fmla="*/ 47 w 142"/>
                <a:gd name="T21" fmla="*/ 108 h 193"/>
                <a:gd name="T22" fmla="*/ 31 w 142"/>
                <a:gd name="T23" fmla="*/ 126 h 193"/>
                <a:gd name="T24" fmla="*/ 32 w 142"/>
                <a:gd name="T25" fmla="*/ 132 h 193"/>
                <a:gd name="T26" fmla="*/ 7 w 142"/>
                <a:gd name="T27" fmla="*/ 184 h 193"/>
                <a:gd name="T28" fmla="*/ 0 w 142"/>
                <a:gd name="T29" fmla="*/ 180 h 193"/>
                <a:gd name="T30" fmla="*/ 8 w 142"/>
                <a:gd name="T31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93">
                  <a:moveTo>
                    <a:pt x="8" y="193"/>
                  </a:moveTo>
                  <a:lnTo>
                    <a:pt x="18" y="164"/>
                  </a:lnTo>
                  <a:lnTo>
                    <a:pt x="49" y="112"/>
                  </a:lnTo>
                  <a:lnTo>
                    <a:pt x="62" y="94"/>
                  </a:lnTo>
                  <a:lnTo>
                    <a:pt x="113" y="36"/>
                  </a:lnTo>
                  <a:lnTo>
                    <a:pt x="142" y="5"/>
                  </a:lnTo>
                  <a:lnTo>
                    <a:pt x="139" y="0"/>
                  </a:lnTo>
                  <a:lnTo>
                    <a:pt x="133" y="0"/>
                  </a:lnTo>
                  <a:lnTo>
                    <a:pt x="113" y="24"/>
                  </a:lnTo>
                  <a:lnTo>
                    <a:pt x="91" y="55"/>
                  </a:lnTo>
                  <a:lnTo>
                    <a:pt x="47" y="108"/>
                  </a:lnTo>
                  <a:lnTo>
                    <a:pt x="31" y="126"/>
                  </a:lnTo>
                  <a:lnTo>
                    <a:pt x="32" y="132"/>
                  </a:lnTo>
                  <a:lnTo>
                    <a:pt x="7" y="184"/>
                  </a:lnTo>
                  <a:lnTo>
                    <a:pt x="0" y="180"/>
                  </a:lnTo>
                  <a:lnTo>
                    <a:pt x="8" y="193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26">
              <a:extLst>
                <a:ext uri="{FF2B5EF4-FFF2-40B4-BE49-F238E27FC236}">
                  <a16:creationId xmlns:a16="http://schemas.microsoft.com/office/drawing/2014/main" id="{AC9ABAEE-0BC2-476B-BDBF-15F4ADAAB5D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215197" y="1972734"/>
              <a:ext cx="117475" cy="352425"/>
            </a:xfrm>
            <a:custGeom>
              <a:avLst/>
              <a:gdLst>
                <a:gd name="T0" fmla="*/ 0 w 74"/>
                <a:gd name="T1" fmla="*/ 222 h 222"/>
                <a:gd name="T2" fmla="*/ 12 w 74"/>
                <a:gd name="T3" fmla="*/ 217 h 222"/>
                <a:gd name="T4" fmla="*/ 38 w 74"/>
                <a:gd name="T5" fmla="*/ 204 h 222"/>
                <a:gd name="T6" fmla="*/ 56 w 74"/>
                <a:gd name="T7" fmla="*/ 199 h 222"/>
                <a:gd name="T8" fmla="*/ 63 w 74"/>
                <a:gd name="T9" fmla="*/ 202 h 222"/>
                <a:gd name="T10" fmla="*/ 65 w 74"/>
                <a:gd name="T11" fmla="*/ 208 h 222"/>
                <a:gd name="T12" fmla="*/ 71 w 74"/>
                <a:gd name="T13" fmla="*/ 154 h 222"/>
                <a:gd name="T14" fmla="*/ 74 w 74"/>
                <a:gd name="T15" fmla="*/ 134 h 222"/>
                <a:gd name="T16" fmla="*/ 72 w 74"/>
                <a:gd name="T17" fmla="*/ 121 h 222"/>
                <a:gd name="T18" fmla="*/ 74 w 74"/>
                <a:gd name="T19" fmla="*/ 65 h 222"/>
                <a:gd name="T20" fmla="*/ 59 w 74"/>
                <a:gd name="T21" fmla="*/ 14 h 222"/>
                <a:gd name="T22" fmla="*/ 49 w 74"/>
                <a:gd name="T23" fmla="*/ 0 h 222"/>
                <a:gd name="T24" fmla="*/ 52 w 74"/>
                <a:gd name="T25" fmla="*/ 18 h 222"/>
                <a:gd name="T26" fmla="*/ 62 w 74"/>
                <a:gd name="T27" fmla="*/ 35 h 222"/>
                <a:gd name="T28" fmla="*/ 68 w 74"/>
                <a:gd name="T29" fmla="*/ 60 h 222"/>
                <a:gd name="T30" fmla="*/ 69 w 74"/>
                <a:gd name="T31" fmla="*/ 71 h 222"/>
                <a:gd name="T32" fmla="*/ 67 w 74"/>
                <a:gd name="T33" fmla="*/ 82 h 222"/>
                <a:gd name="T34" fmla="*/ 71 w 74"/>
                <a:gd name="T35" fmla="*/ 133 h 222"/>
                <a:gd name="T36" fmla="*/ 63 w 74"/>
                <a:gd name="T37" fmla="*/ 161 h 222"/>
                <a:gd name="T38" fmla="*/ 64 w 74"/>
                <a:gd name="T39" fmla="*/ 183 h 222"/>
                <a:gd name="T40" fmla="*/ 43 w 74"/>
                <a:gd name="T41" fmla="*/ 188 h 222"/>
                <a:gd name="T42" fmla="*/ 32 w 74"/>
                <a:gd name="T43" fmla="*/ 202 h 222"/>
                <a:gd name="T44" fmla="*/ 14 w 74"/>
                <a:gd name="T45" fmla="*/ 208 h 222"/>
                <a:gd name="T46" fmla="*/ 7 w 74"/>
                <a:gd name="T47" fmla="*/ 217 h 222"/>
                <a:gd name="T48" fmla="*/ 0 w 74"/>
                <a:gd name="T49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4" h="222">
                  <a:moveTo>
                    <a:pt x="0" y="222"/>
                  </a:moveTo>
                  <a:lnTo>
                    <a:pt x="12" y="217"/>
                  </a:lnTo>
                  <a:lnTo>
                    <a:pt x="38" y="204"/>
                  </a:lnTo>
                  <a:lnTo>
                    <a:pt x="56" y="199"/>
                  </a:lnTo>
                  <a:lnTo>
                    <a:pt x="63" y="202"/>
                  </a:lnTo>
                  <a:lnTo>
                    <a:pt x="65" y="208"/>
                  </a:lnTo>
                  <a:lnTo>
                    <a:pt x="71" y="154"/>
                  </a:lnTo>
                  <a:lnTo>
                    <a:pt x="74" y="134"/>
                  </a:lnTo>
                  <a:lnTo>
                    <a:pt x="72" y="121"/>
                  </a:lnTo>
                  <a:lnTo>
                    <a:pt x="74" y="65"/>
                  </a:lnTo>
                  <a:lnTo>
                    <a:pt x="59" y="14"/>
                  </a:lnTo>
                  <a:lnTo>
                    <a:pt x="49" y="0"/>
                  </a:lnTo>
                  <a:lnTo>
                    <a:pt x="52" y="18"/>
                  </a:lnTo>
                  <a:lnTo>
                    <a:pt x="62" y="35"/>
                  </a:lnTo>
                  <a:lnTo>
                    <a:pt x="68" y="60"/>
                  </a:lnTo>
                  <a:lnTo>
                    <a:pt x="69" y="71"/>
                  </a:lnTo>
                  <a:lnTo>
                    <a:pt x="67" y="82"/>
                  </a:lnTo>
                  <a:lnTo>
                    <a:pt x="71" y="133"/>
                  </a:lnTo>
                  <a:lnTo>
                    <a:pt x="63" y="161"/>
                  </a:lnTo>
                  <a:lnTo>
                    <a:pt x="64" y="183"/>
                  </a:lnTo>
                  <a:lnTo>
                    <a:pt x="43" y="188"/>
                  </a:lnTo>
                  <a:lnTo>
                    <a:pt x="32" y="202"/>
                  </a:lnTo>
                  <a:lnTo>
                    <a:pt x="14" y="208"/>
                  </a:lnTo>
                  <a:lnTo>
                    <a:pt x="7" y="217"/>
                  </a:lnTo>
                  <a:lnTo>
                    <a:pt x="0" y="222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27">
              <a:extLst>
                <a:ext uri="{FF2B5EF4-FFF2-40B4-BE49-F238E27FC236}">
                  <a16:creationId xmlns:a16="http://schemas.microsoft.com/office/drawing/2014/main" id="{FAF601C8-1F51-0372-E7C0-ACB6BD2CBAC0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0152784" y="1526647"/>
              <a:ext cx="4179887" cy="1685925"/>
            </a:xfrm>
            <a:custGeom>
              <a:avLst/>
              <a:gdLst>
                <a:gd name="T0" fmla="*/ 2460 w 2633"/>
                <a:gd name="T1" fmla="*/ 25 h 1062"/>
                <a:gd name="T2" fmla="*/ 2570 w 2633"/>
                <a:gd name="T3" fmla="*/ 267 h 1062"/>
                <a:gd name="T4" fmla="*/ 2470 w 2633"/>
                <a:gd name="T5" fmla="*/ 1 h 1062"/>
                <a:gd name="T6" fmla="*/ 2534 w 2633"/>
                <a:gd name="T7" fmla="*/ 183 h 1062"/>
                <a:gd name="T8" fmla="*/ 2606 w 2633"/>
                <a:gd name="T9" fmla="*/ 281 h 1062"/>
                <a:gd name="T10" fmla="*/ 2493 w 2633"/>
                <a:gd name="T11" fmla="*/ 547 h 1062"/>
                <a:gd name="T12" fmla="*/ 2342 w 2633"/>
                <a:gd name="T13" fmla="*/ 732 h 1062"/>
                <a:gd name="T14" fmla="*/ 2396 w 2633"/>
                <a:gd name="T15" fmla="*/ 648 h 1062"/>
                <a:gd name="T16" fmla="*/ 2343 w 2633"/>
                <a:gd name="T17" fmla="*/ 747 h 1062"/>
                <a:gd name="T18" fmla="*/ 2633 w 2633"/>
                <a:gd name="T19" fmla="*/ 346 h 1062"/>
                <a:gd name="T20" fmla="*/ 2591 w 2633"/>
                <a:gd name="T21" fmla="*/ 482 h 1062"/>
                <a:gd name="T22" fmla="*/ 1966 w 2633"/>
                <a:gd name="T23" fmla="*/ 930 h 1062"/>
                <a:gd name="T24" fmla="*/ 2071 w 2633"/>
                <a:gd name="T25" fmla="*/ 761 h 1062"/>
                <a:gd name="T26" fmla="*/ 2088 w 2633"/>
                <a:gd name="T27" fmla="*/ 759 h 1062"/>
                <a:gd name="T28" fmla="*/ 2164 w 2633"/>
                <a:gd name="T29" fmla="*/ 701 h 1062"/>
                <a:gd name="T30" fmla="*/ 2281 w 2633"/>
                <a:gd name="T31" fmla="*/ 681 h 1062"/>
                <a:gd name="T32" fmla="*/ 2325 w 2633"/>
                <a:gd name="T33" fmla="*/ 694 h 1062"/>
                <a:gd name="T34" fmla="*/ 2390 w 2633"/>
                <a:gd name="T35" fmla="*/ 616 h 1062"/>
                <a:gd name="T36" fmla="*/ 2391 w 2633"/>
                <a:gd name="T37" fmla="*/ 602 h 1062"/>
                <a:gd name="T38" fmla="*/ 2340 w 2633"/>
                <a:gd name="T39" fmla="*/ 583 h 1062"/>
                <a:gd name="T40" fmla="*/ 2174 w 2633"/>
                <a:gd name="T41" fmla="*/ 557 h 1062"/>
                <a:gd name="T42" fmla="*/ 2321 w 2633"/>
                <a:gd name="T43" fmla="*/ 535 h 1062"/>
                <a:gd name="T44" fmla="*/ 2332 w 2633"/>
                <a:gd name="T45" fmla="*/ 503 h 1062"/>
                <a:gd name="T46" fmla="*/ 2216 w 2633"/>
                <a:gd name="T47" fmla="*/ 444 h 1062"/>
                <a:gd name="T48" fmla="*/ 2289 w 2633"/>
                <a:gd name="T49" fmla="*/ 445 h 1062"/>
                <a:gd name="T50" fmla="*/ 2298 w 2633"/>
                <a:gd name="T51" fmla="*/ 405 h 1062"/>
                <a:gd name="T52" fmla="*/ 2358 w 2633"/>
                <a:gd name="T53" fmla="*/ 429 h 1062"/>
                <a:gd name="T54" fmla="*/ 2403 w 2633"/>
                <a:gd name="T55" fmla="*/ 447 h 1062"/>
                <a:gd name="T56" fmla="*/ 2486 w 2633"/>
                <a:gd name="T57" fmla="*/ 395 h 1062"/>
                <a:gd name="T58" fmla="*/ 2545 w 2633"/>
                <a:gd name="T59" fmla="*/ 330 h 1062"/>
                <a:gd name="T60" fmla="*/ 2487 w 2633"/>
                <a:gd name="T61" fmla="*/ 229 h 1062"/>
                <a:gd name="T62" fmla="*/ 2449 w 2633"/>
                <a:gd name="T63" fmla="*/ 286 h 1062"/>
                <a:gd name="T64" fmla="*/ 2438 w 2633"/>
                <a:gd name="T65" fmla="*/ 211 h 1062"/>
                <a:gd name="T66" fmla="*/ 2255 w 2633"/>
                <a:gd name="T67" fmla="*/ 223 h 1062"/>
                <a:gd name="T68" fmla="*/ 2250 w 2633"/>
                <a:gd name="T69" fmla="*/ 189 h 1062"/>
                <a:gd name="T70" fmla="*/ 2350 w 2633"/>
                <a:gd name="T71" fmla="*/ 173 h 1062"/>
                <a:gd name="T72" fmla="*/ 2401 w 2633"/>
                <a:gd name="T73" fmla="*/ 165 h 1062"/>
                <a:gd name="T74" fmla="*/ 2449 w 2633"/>
                <a:gd name="T75" fmla="*/ 142 h 1062"/>
                <a:gd name="T76" fmla="*/ 2477 w 2633"/>
                <a:gd name="T77" fmla="*/ 83 h 1062"/>
                <a:gd name="T78" fmla="*/ 2430 w 2633"/>
                <a:gd name="T79" fmla="*/ 5 h 1062"/>
                <a:gd name="T80" fmla="*/ 1745 w 2633"/>
                <a:gd name="T81" fmla="*/ 98 h 1062"/>
                <a:gd name="T82" fmla="*/ 1580 w 2633"/>
                <a:gd name="T83" fmla="*/ 69 h 1062"/>
                <a:gd name="T84" fmla="*/ 949 w 2633"/>
                <a:gd name="T85" fmla="*/ 91 h 1062"/>
                <a:gd name="T86" fmla="*/ 763 w 2633"/>
                <a:gd name="T87" fmla="*/ 179 h 1062"/>
                <a:gd name="T88" fmla="*/ 661 w 2633"/>
                <a:gd name="T89" fmla="*/ 266 h 1062"/>
                <a:gd name="T90" fmla="*/ 573 w 2633"/>
                <a:gd name="T91" fmla="*/ 271 h 1062"/>
                <a:gd name="T92" fmla="*/ 463 w 2633"/>
                <a:gd name="T93" fmla="*/ 309 h 1062"/>
                <a:gd name="T94" fmla="*/ 414 w 2633"/>
                <a:gd name="T95" fmla="*/ 364 h 1062"/>
                <a:gd name="T96" fmla="*/ 336 w 2633"/>
                <a:gd name="T97" fmla="*/ 414 h 1062"/>
                <a:gd name="T98" fmla="*/ 275 w 2633"/>
                <a:gd name="T99" fmla="*/ 456 h 1062"/>
                <a:gd name="T100" fmla="*/ 162 w 2633"/>
                <a:gd name="T101" fmla="*/ 481 h 1062"/>
                <a:gd name="T102" fmla="*/ 91 w 2633"/>
                <a:gd name="T103" fmla="*/ 542 h 1062"/>
                <a:gd name="T104" fmla="*/ 23 w 2633"/>
                <a:gd name="T105" fmla="*/ 595 h 1062"/>
                <a:gd name="T106" fmla="*/ 378 w 2633"/>
                <a:gd name="T107" fmla="*/ 682 h 1062"/>
                <a:gd name="T108" fmla="*/ 561 w 2633"/>
                <a:gd name="T109" fmla="*/ 623 h 1062"/>
                <a:gd name="T110" fmla="*/ 982 w 2633"/>
                <a:gd name="T111" fmla="*/ 630 h 1062"/>
                <a:gd name="T112" fmla="*/ 1403 w 2633"/>
                <a:gd name="T113" fmla="*/ 735 h 1062"/>
                <a:gd name="T114" fmla="*/ 1827 w 2633"/>
                <a:gd name="T115" fmla="*/ 1035 h 1062"/>
                <a:gd name="T116" fmla="*/ 1923 w 2633"/>
                <a:gd name="T117" fmla="*/ 1035 h 1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33" h="1062">
                  <a:moveTo>
                    <a:pt x="2460" y="25"/>
                  </a:moveTo>
                  <a:lnTo>
                    <a:pt x="2474" y="23"/>
                  </a:lnTo>
                  <a:lnTo>
                    <a:pt x="2470" y="1"/>
                  </a:lnTo>
                  <a:lnTo>
                    <a:pt x="2458" y="3"/>
                  </a:lnTo>
                  <a:lnTo>
                    <a:pt x="2440" y="3"/>
                  </a:lnTo>
                  <a:lnTo>
                    <a:pt x="2441" y="14"/>
                  </a:lnTo>
                  <a:lnTo>
                    <a:pt x="2447" y="15"/>
                  </a:lnTo>
                  <a:lnTo>
                    <a:pt x="2445" y="21"/>
                  </a:lnTo>
                  <a:lnTo>
                    <a:pt x="2455" y="22"/>
                  </a:lnTo>
                  <a:lnTo>
                    <a:pt x="2460" y="25"/>
                  </a:lnTo>
                  <a:lnTo>
                    <a:pt x="2460" y="25"/>
                  </a:lnTo>
                  <a:lnTo>
                    <a:pt x="2460" y="25"/>
                  </a:lnTo>
                  <a:lnTo>
                    <a:pt x="2460" y="25"/>
                  </a:lnTo>
                  <a:close/>
                  <a:moveTo>
                    <a:pt x="2577" y="268"/>
                  </a:moveTo>
                  <a:lnTo>
                    <a:pt x="2578" y="255"/>
                  </a:lnTo>
                  <a:lnTo>
                    <a:pt x="2572" y="251"/>
                  </a:lnTo>
                  <a:lnTo>
                    <a:pt x="2569" y="240"/>
                  </a:lnTo>
                  <a:lnTo>
                    <a:pt x="2560" y="234"/>
                  </a:lnTo>
                  <a:lnTo>
                    <a:pt x="2555" y="224"/>
                  </a:lnTo>
                  <a:lnTo>
                    <a:pt x="2546" y="222"/>
                  </a:lnTo>
                  <a:lnTo>
                    <a:pt x="2542" y="224"/>
                  </a:lnTo>
                  <a:lnTo>
                    <a:pt x="2560" y="244"/>
                  </a:lnTo>
                  <a:lnTo>
                    <a:pt x="2563" y="262"/>
                  </a:lnTo>
                  <a:lnTo>
                    <a:pt x="2570" y="267"/>
                  </a:lnTo>
                  <a:lnTo>
                    <a:pt x="2577" y="268"/>
                  </a:lnTo>
                  <a:lnTo>
                    <a:pt x="2577" y="268"/>
                  </a:lnTo>
                  <a:lnTo>
                    <a:pt x="2577" y="268"/>
                  </a:lnTo>
                  <a:close/>
                  <a:moveTo>
                    <a:pt x="2606" y="281"/>
                  </a:moveTo>
                  <a:lnTo>
                    <a:pt x="2600" y="266"/>
                  </a:lnTo>
                  <a:lnTo>
                    <a:pt x="2564" y="202"/>
                  </a:lnTo>
                  <a:lnTo>
                    <a:pt x="2527" y="137"/>
                  </a:lnTo>
                  <a:lnTo>
                    <a:pt x="2507" y="95"/>
                  </a:lnTo>
                  <a:lnTo>
                    <a:pt x="2496" y="59"/>
                  </a:lnTo>
                  <a:lnTo>
                    <a:pt x="2489" y="38"/>
                  </a:lnTo>
                  <a:lnTo>
                    <a:pt x="2478" y="0"/>
                  </a:lnTo>
                  <a:lnTo>
                    <a:pt x="2470" y="1"/>
                  </a:lnTo>
                  <a:lnTo>
                    <a:pt x="2477" y="10"/>
                  </a:lnTo>
                  <a:lnTo>
                    <a:pt x="2479" y="22"/>
                  </a:lnTo>
                  <a:lnTo>
                    <a:pt x="2474" y="37"/>
                  </a:lnTo>
                  <a:lnTo>
                    <a:pt x="2484" y="48"/>
                  </a:lnTo>
                  <a:lnTo>
                    <a:pt x="2489" y="54"/>
                  </a:lnTo>
                  <a:lnTo>
                    <a:pt x="2497" y="81"/>
                  </a:lnTo>
                  <a:lnTo>
                    <a:pt x="2496" y="97"/>
                  </a:lnTo>
                  <a:lnTo>
                    <a:pt x="2503" y="99"/>
                  </a:lnTo>
                  <a:lnTo>
                    <a:pt x="2512" y="118"/>
                  </a:lnTo>
                  <a:lnTo>
                    <a:pt x="2518" y="128"/>
                  </a:lnTo>
                  <a:lnTo>
                    <a:pt x="2532" y="169"/>
                  </a:lnTo>
                  <a:lnTo>
                    <a:pt x="2534" y="183"/>
                  </a:lnTo>
                  <a:lnTo>
                    <a:pt x="2543" y="179"/>
                  </a:lnTo>
                  <a:lnTo>
                    <a:pt x="2546" y="187"/>
                  </a:lnTo>
                  <a:lnTo>
                    <a:pt x="2538" y="192"/>
                  </a:lnTo>
                  <a:lnTo>
                    <a:pt x="2535" y="200"/>
                  </a:lnTo>
                  <a:lnTo>
                    <a:pt x="2545" y="203"/>
                  </a:lnTo>
                  <a:lnTo>
                    <a:pt x="2554" y="201"/>
                  </a:lnTo>
                  <a:lnTo>
                    <a:pt x="2557" y="209"/>
                  </a:lnTo>
                  <a:lnTo>
                    <a:pt x="2564" y="211"/>
                  </a:lnTo>
                  <a:lnTo>
                    <a:pt x="2594" y="269"/>
                  </a:lnTo>
                  <a:lnTo>
                    <a:pt x="2606" y="281"/>
                  </a:lnTo>
                  <a:lnTo>
                    <a:pt x="2606" y="281"/>
                  </a:lnTo>
                  <a:lnTo>
                    <a:pt x="2606" y="281"/>
                  </a:lnTo>
                  <a:close/>
                  <a:moveTo>
                    <a:pt x="2175" y="739"/>
                  </a:moveTo>
                  <a:lnTo>
                    <a:pt x="2191" y="731"/>
                  </a:lnTo>
                  <a:lnTo>
                    <a:pt x="2241" y="716"/>
                  </a:lnTo>
                  <a:lnTo>
                    <a:pt x="2298" y="711"/>
                  </a:lnTo>
                  <a:lnTo>
                    <a:pt x="2273" y="708"/>
                  </a:lnTo>
                  <a:lnTo>
                    <a:pt x="2252" y="711"/>
                  </a:lnTo>
                  <a:lnTo>
                    <a:pt x="2173" y="734"/>
                  </a:lnTo>
                  <a:lnTo>
                    <a:pt x="2175" y="739"/>
                  </a:lnTo>
                  <a:lnTo>
                    <a:pt x="2175" y="739"/>
                  </a:lnTo>
                  <a:lnTo>
                    <a:pt x="2175" y="739"/>
                  </a:lnTo>
                  <a:close/>
                  <a:moveTo>
                    <a:pt x="2486" y="553"/>
                  </a:moveTo>
                  <a:lnTo>
                    <a:pt x="2493" y="547"/>
                  </a:lnTo>
                  <a:lnTo>
                    <a:pt x="2506" y="536"/>
                  </a:lnTo>
                  <a:lnTo>
                    <a:pt x="2537" y="517"/>
                  </a:lnTo>
                  <a:lnTo>
                    <a:pt x="2552" y="506"/>
                  </a:lnTo>
                  <a:lnTo>
                    <a:pt x="2520" y="518"/>
                  </a:lnTo>
                  <a:lnTo>
                    <a:pt x="2504" y="530"/>
                  </a:lnTo>
                  <a:lnTo>
                    <a:pt x="2500" y="533"/>
                  </a:lnTo>
                  <a:lnTo>
                    <a:pt x="2491" y="535"/>
                  </a:lnTo>
                  <a:lnTo>
                    <a:pt x="2493" y="544"/>
                  </a:lnTo>
                  <a:lnTo>
                    <a:pt x="2486" y="553"/>
                  </a:lnTo>
                  <a:lnTo>
                    <a:pt x="2486" y="553"/>
                  </a:lnTo>
                  <a:lnTo>
                    <a:pt x="2486" y="553"/>
                  </a:lnTo>
                  <a:close/>
                  <a:moveTo>
                    <a:pt x="2342" y="732"/>
                  </a:moveTo>
                  <a:lnTo>
                    <a:pt x="2343" y="725"/>
                  </a:lnTo>
                  <a:lnTo>
                    <a:pt x="2326" y="716"/>
                  </a:lnTo>
                  <a:lnTo>
                    <a:pt x="2303" y="711"/>
                  </a:lnTo>
                  <a:lnTo>
                    <a:pt x="2322" y="718"/>
                  </a:lnTo>
                  <a:lnTo>
                    <a:pt x="2337" y="724"/>
                  </a:lnTo>
                  <a:lnTo>
                    <a:pt x="2342" y="732"/>
                  </a:lnTo>
                  <a:lnTo>
                    <a:pt x="2342" y="732"/>
                  </a:lnTo>
                  <a:lnTo>
                    <a:pt x="2342" y="732"/>
                  </a:lnTo>
                  <a:close/>
                  <a:moveTo>
                    <a:pt x="2343" y="747"/>
                  </a:moveTo>
                  <a:lnTo>
                    <a:pt x="2353" y="718"/>
                  </a:lnTo>
                  <a:lnTo>
                    <a:pt x="2384" y="666"/>
                  </a:lnTo>
                  <a:lnTo>
                    <a:pt x="2396" y="648"/>
                  </a:lnTo>
                  <a:lnTo>
                    <a:pt x="2447" y="590"/>
                  </a:lnTo>
                  <a:lnTo>
                    <a:pt x="2476" y="559"/>
                  </a:lnTo>
                  <a:lnTo>
                    <a:pt x="2474" y="554"/>
                  </a:lnTo>
                  <a:lnTo>
                    <a:pt x="2467" y="554"/>
                  </a:lnTo>
                  <a:lnTo>
                    <a:pt x="2447" y="578"/>
                  </a:lnTo>
                  <a:lnTo>
                    <a:pt x="2426" y="609"/>
                  </a:lnTo>
                  <a:lnTo>
                    <a:pt x="2382" y="662"/>
                  </a:lnTo>
                  <a:lnTo>
                    <a:pt x="2365" y="680"/>
                  </a:lnTo>
                  <a:lnTo>
                    <a:pt x="2367" y="687"/>
                  </a:lnTo>
                  <a:lnTo>
                    <a:pt x="2342" y="738"/>
                  </a:lnTo>
                  <a:lnTo>
                    <a:pt x="2334" y="735"/>
                  </a:lnTo>
                  <a:lnTo>
                    <a:pt x="2343" y="747"/>
                  </a:lnTo>
                  <a:lnTo>
                    <a:pt x="2343" y="747"/>
                  </a:lnTo>
                  <a:lnTo>
                    <a:pt x="2343" y="747"/>
                  </a:lnTo>
                  <a:close/>
                  <a:moveTo>
                    <a:pt x="2559" y="503"/>
                  </a:moveTo>
                  <a:lnTo>
                    <a:pt x="2571" y="498"/>
                  </a:lnTo>
                  <a:lnTo>
                    <a:pt x="2597" y="484"/>
                  </a:lnTo>
                  <a:lnTo>
                    <a:pt x="2615" y="480"/>
                  </a:lnTo>
                  <a:lnTo>
                    <a:pt x="2622" y="482"/>
                  </a:lnTo>
                  <a:lnTo>
                    <a:pt x="2624" y="489"/>
                  </a:lnTo>
                  <a:lnTo>
                    <a:pt x="2629" y="435"/>
                  </a:lnTo>
                  <a:lnTo>
                    <a:pt x="2633" y="415"/>
                  </a:lnTo>
                  <a:lnTo>
                    <a:pt x="2630" y="402"/>
                  </a:lnTo>
                  <a:lnTo>
                    <a:pt x="2633" y="346"/>
                  </a:lnTo>
                  <a:lnTo>
                    <a:pt x="2618" y="295"/>
                  </a:lnTo>
                  <a:lnTo>
                    <a:pt x="2608" y="281"/>
                  </a:lnTo>
                  <a:lnTo>
                    <a:pt x="2611" y="299"/>
                  </a:lnTo>
                  <a:lnTo>
                    <a:pt x="2621" y="316"/>
                  </a:lnTo>
                  <a:lnTo>
                    <a:pt x="2626" y="341"/>
                  </a:lnTo>
                  <a:lnTo>
                    <a:pt x="2628" y="352"/>
                  </a:lnTo>
                  <a:lnTo>
                    <a:pt x="2625" y="363"/>
                  </a:lnTo>
                  <a:lnTo>
                    <a:pt x="2629" y="414"/>
                  </a:lnTo>
                  <a:lnTo>
                    <a:pt x="2622" y="442"/>
                  </a:lnTo>
                  <a:lnTo>
                    <a:pt x="2623" y="464"/>
                  </a:lnTo>
                  <a:lnTo>
                    <a:pt x="2601" y="469"/>
                  </a:lnTo>
                  <a:lnTo>
                    <a:pt x="2591" y="482"/>
                  </a:lnTo>
                  <a:lnTo>
                    <a:pt x="2574" y="489"/>
                  </a:lnTo>
                  <a:lnTo>
                    <a:pt x="2566" y="498"/>
                  </a:lnTo>
                  <a:lnTo>
                    <a:pt x="2559" y="503"/>
                  </a:lnTo>
                  <a:lnTo>
                    <a:pt x="2559" y="503"/>
                  </a:lnTo>
                  <a:lnTo>
                    <a:pt x="2559" y="503"/>
                  </a:lnTo>
                  <a:close/>
                  <a:moveTo>
                    <a:pt x="1932" y="1053"/>
                  </a:moveTo>
                  <a:lnTo>
                    <a:pt x="1933" y="1039"/>
                  </a:lnTo>
                  <a:lnTo>
                    <a:pt x="1941" y="1018"/>
                  </a:lnTo>
                  <a:lnTo>
                    <a:pt x="1946" y="997"/>
                  </a:lnTo>
                  <a:lnTo>
                    <a:pt x="1952" y="974"/>
                  </a:lnTo>
                  <a:lnTo>
                    <a:pt x="1954" y="962"/>
                  </a:lnTo>
                  <a:lnTo>
                    <a:pt x="1966" y="930"/>
                  </a:lnTo>
                  <a:lnTo>
                    <a:pt x="1979" y="904"/>
                  </a:lnTo>
                  <a:lnTo>
                    <a:pt x="1989" y="890"/>
                  </a:lnTo>
                  <a:lnTo>
                    <a:pt x="1998" y="880"/>
                  </a:lnTo>
                  <a:lnTo>
                    <a:pt x="2013" y="862"/>
                  </a:lnTo>
                  <a:lnTo>
                    <a:pt x="2026" y="847"/>
                  </a:lnTo>
                  <a:lnTo>
                    <a:pt x="2045" y="830"/>
                  </a:lnTo>
                  <a:lnTo>
                    <a:pt x="2095" y="791"/>
                  </a:lnTo>
                  <a:lnTo>
                    <a:pt x="2092" y="775"/>
                  </a:lnTo>
                  <a:lnTo>
                    <a:pt x="2084" y="772"/>
                  </a:lnTo>
                  <a:lnTo>
                    <a:pt x="2076" y="771"/>
                  </a:lnTo>
                  <a:lnTo>
                    <a:pt x="2074" y="767"/>
                  </a:lnTo>
                  <a:lnTo>
                    <a:pt x="2071" y="761"/>
                  </a:lnTo>
                  <a:lnTo>
                    <a:pt x="2072" y="756"/>
                  </a:lnTo>
                  <a:lnTo>
                    <a:pt x="2086" y="757"/>
                  </a:lnTo>
                  <a:lnTo>
                    <a:pt x="2091" y="750"/>
                  </a:lnTo>
                  <a:lnTo>
                    <a:pt x="2089" y="743"/>
                  </a:lnTo>
                  <a:lnTo>
                    <a:pt x="2083" y="733"/>
                  </a:lnTo>
                  <a:lnTo>
                    <a:pt x="2075" y="727"/>
                  </a:lnTo>
                  <a:lnTo>
                    <a:pt x="2072" y="719"/>
                  </a:lnTo>
                  <a:lnTo>
                    <a:pt x="2081" y="720"/>
                  </a:lnTo>
                  <a:lnTo>
                    <a:pt x="2086" y="725"/>
                  </a:lnTo>
                  <a:lnTo>
                    <a:pt x="2097" y="745"/>
                  </a:lnTo>
                  <a:lnTo>
                    <a:pt x="2093" y="756"/>
                  </a:lnTo>
                  <a:lnTo>
                    <a:pt x="2088" y="759"/>
                  </a:lnTo>
                  <a:lnTo>
                    <a:pt x="2081" y="765"/>
                  </a:lnTo>
                  <a:lnTo>
                    <a:pt x="2089" y="764"/>
                  </a:lnTo>
                  <a:lnTo>
                    <a:pt x="2100" y="774"/>
                  </a:lnTo>
                  <a:lnTo>
                    <a:pt x="2112" y="779"/>
                  </a:lnTo>
                  <a:lnTo>
                    <a:pt x="2130" y="763"/>
                  </a:lnTo>
                  <a:lnTo>
                    <a:pt x="2141" y="745"/>
                  </a:lnTo>
                  <a:lnTo>
                    <a:pt x="2158" y="733"/>
                  </a:lnTo>
                  <a:lnTo>
                    <a:pt x="2167" y="723"/>
                  </a:lnTo>
                  <a:lnTo>
                    <a:pt x="2168" y="714"/>
                  </a:lnTo>
                  <a:lnTo>
                    <a:pt x="2163" y="709"/>
                  </a:lnTo>
                  <a:lnTo>
                    <a:pt x="2157" y="694"/>
                  </a:lnTo>
                  <a:lnTo>
                    <a:pt x="2164" y="701"/>
                  </a:lnTo>
                  <a:lnTo>
                    <a:pt x="2169" y="710"/>
                  </a:lnTo>
                  <a:lnTo>
                    <a:pt x="2174" y="713"/>
                  </a:lnTo>
                  <a:lnTo>
                    <a:pt x="2171" y="719"/>
                  </a:lnTo>
                  <a:lnTo>
                    <a:pt x="2170" y="725"/>
                  </a:lnTo>
                  <a:lnTo>
                    <a:pt x="2186" y="724"/>
                  </a:lnTo>
                  <a:lnTo>
                    <a:pt x="2220" y="706"/>
                  </a:lnTo>
                  <a:lnTo>
                    <a:pt x="2255" y="700"/>
                  </a:lnTo>
                  <a:lnTo>
                    <a:pt x="2289" y="703"/>
                  </a:lnTo>
                  <a:lnTo>
                    <a:pt x="2288" y="690"/>
                  </a:lnTo>
                  <a:lnTo>
                    <a:pt x="2281" y="686"/>
                  </a:lnTo>
                  <a:lnTo>
                    <a:pt x="2272" y="691"/>
                  </a:lnTo>
                  <a:lnTo>
                    <a:pt x="2281" y="681"/>
                  </a:lnTo>
                  <a:lnTo>
                    <a:pt x="2289" y="680"/>
                  </a:lnTo>
                  <a:lnTo>
                    <a:pt x="2303" y="689"/>
                  </a:lnTo>
                  <a:lnTo>
                    <a:pt x="2296" y="698"/>
                  </a:lnTo>
                  <a:lnTo>
                    <a:pt x="2310" y="703"/>
                  </a:lnTo>
                  <a:lnTo>
                    <a:pt x="2315" y="702"/>
                  </a:lnTo>
                  <a:lnTo>
                    <a:pt x="2311" y="694"/>
                  </a:lnTo>
                  <a:lnTo>
                    <a:pt x="2313" y="683"/>
                  </a:lnTo>
                  <a:lnTo>
                    <a:pt x="2311" y="675"/>
                  </a:lnTo>
                  <a:lnTo>
                    <a:pt x="2311" y="667"/>
                  </a:lnTo>
                  <a:lnTo>
                    <a:pt x="2316" y="672"/>
                  </a:lnTo>
                  <a:lnTo>
                    <a:pt x="2320" y="680"/>
                  </a:lnTo>
                  <a:lnTo>
                    <a:pt x="2325" y="694"/>
                  </a:lnTo>
                  <a:lnTo>
                    <a:pt x="2330" y="698"/>
                  </a:lnTo>
                  <a:lnTo>
                    <a:pt x="2342" y="696"/>
                  </a:lnTo>
                  <a:lnTo>
                    <a:pt x="2347" y="689"/>
                  </a:lnTo>
                  <a:lnTo>
                    <a:pt x="2350" y="673"/>
                  </a:lnTo>
                  <a:lnTo>
                    <a:pt x="2358" y="665"/>
                  </a:lnTo>
                  <a:lnTo>
                    <a:pt x="2372" y="645"/>
                  </a:lnTo>
                  <a:lnTo>
                    <a:pt x="2373" y="632"/>
                  </a:lnTo>
                  <a:lnTo>
                    <a:pt x="2381" y="641"/>
                  </a:lnTo>
                  <a:lnTo>
                    <a:pt x="2385" y="635"/>
                  </a:lnTo>
                  <a:lnTo>
                    <a:pt x="2394" y="632"/>
                  </a:lnTo>
                  <a:lnTo>
                    <a:pt x="2401" y="623"/>
                  </a:lnTo>
                  <a:lnTo>
                    <a:pt x="2390" y="616"/>
                  </a:lnTo>
                  <a:lnTo>
                    <a:pt x="2394" y="611"/>
                  </a:lnTo>
                  <a:lnTo>
                    <a:pt x="2402" y="614"/>
                  </a:lnTo>
                  <a:lnTo>
                    <a:pt x="2409" y="607"/>
                  </a:lnTo>
                  <a:lnTo>
                    <a:pt x="2409" y="599"/>
                  </a:lnTo>
                  <a:lnTo>
                    <a:pt x="2403" y="591"/>
                  </a:lnTo>
                  <a:lnTo>
                    <a:pt x="2399" y="584"/>
                  </a:lnTo>
                  <a:lnTo>
                    <a:pt x="2408" y="586"/>
                  </a:lnTo>
                  <a:lnTo>
                    <a:pt x="2396" y="577"/>
                  </a:lnTo>
                  <a:lnTo>
                    <a:pt x="2384" y="574"/>
                  </a:lnTo>
                  <a:lnTo>
                    <a:pt x="2385" y="586"/>
                  </a:lnTo>
                  <a:lnTo>
                    <a:pt x="2393" y="592"/>
                  </a:lnTo>
                  <a:lnTo>
                    <a:pt x="2391" y="602"/>
                  </a:lnTo>
                  <a:lnTo>
                    <a:pt x="2379" y="596"/>
                  </a:lnTo>
                  <a:lnTo>
                    <a:pt x="2374" y="609"/>
                  </a:lnTo>
                  <a:lnTo>
                    <a:pt x="2368" y="607"/>
                  </a:lnTo>
                  <a:lnTo>
                    <a:pt x="2364" y="611"/>
                  </a:lnTo>
                  <a:lnTo>
                    <a:pt x="2359" y="615"/>
                  </a:lnTo>
                  <a:lnTo>
                    <a:pt x="2356" y="611"/>
                  </a:lnTo>
                  <a:lnTo>
                    <a:pt x="2359" y="603"/>
                  </a:lnTo>
                  <a:lnTo>
                    <a:pt x="2364" y="594"/>
                  </a:lnTo>
                  <a:lnTo>
                    <a:pt x="2362" y="574"/>
                  </a:lnTo>
                  <a:lnTo>
                    <a:pt x="2355" y="566"/>
                  </a:lnTo>
                  <a:lnTo>
                    <a:pt x="2347" y="562"/>
                  </a:lnTo>
                  <a:lnTo>
                    <a:pt x="2340" y="583"/>
                  </a:lnTo>
                  <a:lnTo>
                    <a:pt x="2345" y="595"/>
                  </a:lnTo>
                  <a:lnTo>
                    <a:pt x="2335" y="588"/>
                  </a:lnTo>
                  <a:lnTo>
                    <a:pt x="2317" y="593"/>
                  </a:lnTo>
                  <a:lnTo>
                    <a:pt x="2318" y="606"/>
                  </a:lnTo>
                  <a:lnTo>
                    <a:pt x="2311" y="598"/>
                  </a:lnTo>
                  <a:lnTo>
                    <a:pt x="2303" y="596"/>
                  </a:lnTo>
                  <a:lnTo>
                    <a:pt x="2269" y="627"/>
                  </a:lnTo>
                  <a:lnTo>
                    <a:pt x="2233" y="621"/>
                  </a:lnTo>
                  <a:lnTo>
                    <a:pt x="2215" y="615"/>
                  </a:lnTo>
                  <a:lnTo>
                    <a:pt x="2201" y="604"/>
                  </a:lnTo>
                  <a:lnTo>
                    <a:pt x="2178" y="569"/>
                  </a:lnTo>
                  <a:lnTo>
                    <a:pt x="2174" y="557"/>
                  </a:lnTo>
                  <a:lnTo>
                    <a:pt x="2167" y="550"/>
                  </a:lnTo>
                  <a:lnTo>
                    <a:pt x="2177" y="554"/>
                  </a:lnTo>
                  <a:lnTo>
                    <a:pt x="2186" y="569"/>
                  </a:lnTo>
                  <a:lnTo>
                    <a:pt x="2195" y="579"/>
                  </a:lnTo>
                  <a:lnTo>
                    <a:pt x="2206" y="583"/>
                  </a:lnTo>
                  <a:lnTo>
                    <a:pt x="2216" y="592"/>
                  </a:lnTo>
                  <a:lnTo>
                    <a:pt x="2230" y="601"/>
                  </a:lnTo>
                  <a:lnTo>
                    <a:pt x="2249" y="613"/>
                  </a:lnTo>
                  <a:lnTo>
                    <a:pt x="2272" y="599"/>
                  </a:lnTo>
                  <a:lnTo>
                    <a:pt x="2308" y="570"/>
                  </a:lnTo>
                  <a:lnTo>
                    <a:pt x="2320" y="550"/>
                  </a:lnTo>
                  <a:lnTo>
                    <a:pt x="2321" y="535"/>
                  </a:lnTo>
                  <a:lnTo>
                    <a:pt x="2313" y="528"/>
                  </a:lnTo>
                  <a:lnTo>
                    <a:pt x="2310" y="537"/>
                  </a:lnTo>
                  <a:lnTo>
                    <a:pt x="2285" y="536"/>
                  </a:lnTo>
                  <a:lnTo>
                    <a:pt x="2288" y="526"/>
                  </a:lnTo>
                  <a:lnTo>
                    <a:pt x="2294" y="530"/>
                  </a:lnTo>
                  <a:lnTo>
                    <a:pt x="2308" y="526"/>
                  </a:lnTo>
                  <a:lnTo>
                    <a:pt x="2316" y="520"/>
                  </a:lnTo>
                  <a:lnTo>
                    <a:pt x="2325" y="522"/>
                  </a:lnTo>
                  <a:lnTo>
                    <a:pt x="2330" y="520"/>
                  </a:lnTo>
                  <a:lnTo>
                    <a:pt x="2312" y="508"/>
                  </a:lnTo>
                  <a:lnTo>
                    <a:pt x="2338" y="512"/>
                  </a:lnTo>
                  <a:lnTo>
                    <a:pt x="2332" y="503"/>
                  </a:lnTo>
                  <a:lnTo>
                    <a:pt x="2339" y="498"/>
                  </a:lnTo>
                  <a:lnTo>
                    <a:pt x="2342" y="486"/>
                  </a:lnTo>
                  <a:lnTo>
                    <a:pt x="2335" y="483"/>
                  </a:lnTo>
                  <a:lnTo>
                    <a:pt x="2335" y="474"/>
                  </a:lnTo>
                  <a:lnTo>
                    <a:pt x="2324" y="474"/>
                  </a:lnTo>
                  <a:lnTo>
                    <a:pt x="2309" y="468"/>
                  </a:lnTo>
                  <a:lnTo>
                    <a:pt x="2296" y="471"/>
                  </a:lnTo>
                  <a:lnTo>
                    <a:pt x="2272" y="467"/>
                  </a:lnTo>
                  <a:lnTo>
                    <a:pt x="2270" y="461"/>
                  </a:lnTo>
                  <a:lnTo>
                    <a:pt x="2235" y="452"/>
                  </a:lnTo>
                  <a:lnTo>
                    <a:pt x="2225" y="442"/>
                  </a:lnTo>
                  <a:lnTo>
                    <a:pt x="2216" y="444"/>
                  </a:lnTo>
                  <a:lnTo>
                    <a:pt x="2199" y="437"/>
                  </a:lnTo>
                  <a:lnTo>
                    <a:pt x="2189" y="440"/>
                  </a:lnTo>
                  <a:lnTo>
                    <a:pt x="2186" y="430"/>
                  </a:lnTo>
                  <a:lnTo>
                    <a:pt x="2168" y="421"/>
                  </a:lnTo>
                  <a:lnTo>
                    <a:pt x="2169" y="413"/>
                  </a:lnTo>
                  <a:lnTo>
                    <a:pt x="2184" y="423"/>
                  </a:lnTo>
                  <a:lnTo>
                    <a:pt x="2196" y="426"/>
                  </a:lnTo>
                  <a:lnTo>
                    <a:pt x="2207" y="431"/>
                  </a:lnTo>
                  <a:lnTo>
                    <a:pt x="2223" y="430"/>
                  </a:lnTo>
                  <a:lnTo>
                    <a:pt x="2252" y="440"/>
                  </a:lnTo>
                  <a:lnTo>
                    <a:pt x="2269" y="439"/>
                  </a:lnTo>
                  <a:lnTo>
                    <a:pt x="2289" y="445"/>
                  </a:lnTo>
                  <a:lnTo>
                    <a:pt x="2301" y="450"/>
                  </a:lnTo>
                  <a:lnTo>
                    <a:pt x="2308" y="450"/>
                  </a:lnTo>
                  <a:lnTo>
                    <a:pt x="2294" y="420"/>
                  </a:lnTo>
                  <a:lnTo>
                    <a:pt x="2296" y="415"/>
                  </a:lnTo>
                  <a:lnTo>
                    <a:pt x="2284" y="406"/>
                  </a:lnTo>
                  <a:lnTo>
                    <a:pt x="2303" y="393"/>
                  </a:lnTo>
                  <a:lnTo>
                    <a:pt x="2316" y="396"/>
                  </a:lnTo>
                  <a:lnTo>
                    <a:pt x="2325" y="394"/>
                  </a:lnTo>
                  <a:lnTo>
                    <a:pt x="2333" y="384"/>
                  </a:lnTo>
                  <a:lnTo>
                    <a:pt x="2330" y="398"/>
                  </a:lnTo>
                  <a:lnTo>
                    <a:pt x="2323" y="403"/>
                  </a:lnTo>
                  <a:lnTo>
                    <a:pt x="2298" y="405"/>
                  </a:lnTo>
                  <a:lnTo>
                    <a:pt x="2306" y="411"/>
                  </a:lnTo>
                  <a:lnTo>
                    <a:pt x="2309" y="418"/>
                  </a:lnTo>
                  <a:lnTo>
                    <a:pt x="2310" y="431"/>
                  </a:lnTo>
                  <a:lnTo>
                    <a:pt x="2318" y="433"/>
                  </a:lnTo>
                  <a:lnTo>
                    <a:pt x="2316" y="440"/>
                  </a:lnTo>
                  <a:lnTo>
                    <a:pt x="2322" y="447"/>
                  </a:lnTo>
                  <a:lnTo>
                    <a:pt x="2338" y="451"/>
                  </a:lnTo>
                  <a:lnTo>
                    <a:pt x="2337" y="445"/>
                  </a:lnTo>
                  <a:lnTo>
                    <a:pt x="2343" y="444"/>
                  </a:lnTo>
                  <a:lnTo>
                    <a:pt x="2352" y="435"/>
                  </a:lnTo>
                  <a:lnTo>
                    <a:pt x="2353" y="425"/>
                  </a:lnTo>
                  <a:lnTo>
                    <a:pt x="2358" y="429"/>
                  </a:lnTo>
                  <a:lnTo>
                    <a:pt x="2362" y="437"/>
                  </a:lnTo>
                  <a:lnTo>
                    <a:pt x="2359" y="442"/>
                  </a:lnTo>
                  <a:lnTo>
                    <a:pt x="2363" y="448"/>
                  </a:lnTo>
                  <a:lnTo>
                    <a:pt x="2354" y="451"/>
                  </a:lnTo>
                  <a:lnTo>
                    <a:pt x="2358" y="459"/>
                  </a:lnTo>
                  <a:lnTo>
                    <a:pt x="2373" y="462"/>
                  </a:lnTo>
                  <a:lnTo>
                    <a:pt x="2377" y="456"/>
                  </a:lnTo>
                  <a:lnTo>
                    <a:pt x="2374" y="450"/>
                  </a:lnTo>
                  <a:lnTo>
                    <a:pt x="2374" y="442"/>
                  </a:lnTo>
                  <a:lnTo>
                    <a:pt x="2391" y="457"/>
                  </a:lnTo>
                  <a:lnTo>
                    <a:pt x="2399" y="459"/>
                  </a:lnTo>
                  <a:lnTo>
                    <a:pt x="2403" y="447"/>
                  </a:lnTo>
                  <a:lnTo>
                    <a:pt x="2416" y="456"/>
                  </a:lnTo>
                  <a:lnTo>
                    <a:pt x="2438" y="454"/>
                  </a:lnTo>
                  <a:lnTo>
                    <a:pt x="2442" y="450"/>
                  </a:lnTo>
                  <a:lnTo>
                    <a:pt x="2452" y="446"/>
                  </a:lnTo>
                  <a:lnTo>
                    <a:pt x="2457" y="440"/>
                  </a:lnTo>
                  <a:lnTo>
                    <a:pt x="2457" y="435"/>
                  </a:lnTo>
                  <a:lnTo>
                    <a:pt x="2461" y="420"/>
                  </a:lnTo>
                  <a:lnTo>
                    <a:pt x="2466" y="428"/>
                  </a:lnTo>
                  <a:lnTo>
                    <a:pt x="2472" y="423"/>
                  </a:lnTo>
                  <a:lnTo>
                    <a:pt x="2472" y="415"/>
                  </a:lnTo>
                  <a:lnTo>
                    <a:pt x="2478" y="396"/>
                  </a:lnTo>
                  <a:lnTo>
                    <a:pt x="2486" y="395"/>
                  </a:lnTo>
                  <a:lnTo>
                    <a:pt x="2480" y="388"/>
                  </a:lnTo>
                  <a:lnTo>
                    <a:pt x="2491" y="380"/>
                  </a:lnTo>
                  <a:lnTo>
                    <a:pt x="2499" y="372"/>
                  </a:lnTo>
                  <a:lnTo>
                    <a:pt x="2505" y="364"/>
                  </a:lnTo>
                  <a:lnTo>
                    <a:pt x="2506" y="359"/>
                  </a:lnTo>
                  <a:lnTo>
                    <a:pt x="2503" y="340"/>
                  </a:lnTo>
                  <a:lnTo>
                    <a:pt x="2510" y="347"/>
                  </a:lnTo>
                  <a:lnTo>
                    <a:pt x="2515" y="357"/>
                  </a:lnTo>
                  <a:lnTo>
                    <a:pt x="2525" y="362"/>
                  </a:lnTo>
                  <a:lnTo>
                    <a:pt x="2535" y="357"/>
                  </a:lnTo>
                  <a:lnTo>
                    <a:pt x="2548" y="340"/>
                  </a:lnTo>
                  <a:lnTo>
                    <a:pt x="2545" y="330"/>
                  </a:lnTo>
                  <a:lnTo>
                    <a:pt x="2533" y="319"/>
                  </a:lnTo>
                  <a:lnTo>
                    <a:pt x="2543" y="314"/>
                  </a:lnTo>
                  <a:lnTo>
                    <a:pt x="2547" y="317"/>
                  </a:lnTo>
                  <a:lnTo>
                    <a:pt x="2551" y="306"/>
                  </a:lnTo>
                  <a:lnTo>
                    <a:pt x="2547" y="296"/>
                  </a:lnTo>
                  <a:lnTo>
                    <a:pt x="2545" y="276"/>
                  </a:lnTo>
                  <a:lnTo>
                    <a:pt x="2538" y="255"/>
                  </a:lnTo>
                  <a:lnTo>
                    <a:pt x="2518" y="220"/>
                  </a:lnTo>
                  <a:lnTo>
                    <a:pt x="2501" y="212"/>
                  </a:lnTo>
                  <a:lnTo>
                    <a:pt x="2477" y="218"/>
                  </a:lnTo>
                  <a:lnTo>
                    <a:pt x="2477" y="225"/>
                  </a:lnTo>
                  <a:lnTo>
                    <a:pt x="2487" y="229"/>
                  </a:lnTo>
                  <a:lnTo>
                    <a:pt x="2500" y="220"/>
                  </a:lnTo>
                  <a:lnTo>
                    <a:pt x="2505" y="230"/>
                  </a:lnTo>
                  <a:lnTo>
                    <a:pt x="2479" y="234"/>
                  </a:lnTo>
                  <a:lnTo>
                    <a:pt x="2464" y="247"/>
                  </a:lnTo>
                  <a:lnTo>
                    <a:pt x="2469" y="264"/>
                  </a:lnTo>
                  <a:lnTo>
                    <a:pt x="2465" y="278"/>
                  </a:lnTo>
                  <a:lnTo>
                    <a:pt x="2468" y="288"/>
                  </a:lnTo>
                  <a:lnTo>
                    <a:pt x="2461" y="337"/>
                  </a:lnTo>
                  <a:lnTo>
                    <a:pt x="2454" y="338"/>
                  </a:lnTo>
                  <a:lnTo>
                    <a:pt x="2456" y="332"/>
                  </a:lnTo>
                  <a:lnTo>
                    <a:pt x="2455" y="323"/>
                  </a:lnTo>
                  <a:lnTo>
                    <a:pt x="2449" y="286"/>
                  </a:lnTo>
                  <a:lnTo>
                    <a:pt x="2444" y="275"/>
                  </a:lnTo>
                  <a:lnTo>
                    <a:pt x="2445" y="269"/>
                  </a:lnTo>
                  <a:lnTo>
                    <a:pt x="2448" y="259"/>
                  </a:lnTo>
                  <a:lnTo>
                    <a:pt x="2450" y="249"/>
                  </a:lnTo>
                  <a:lnTo>
                    <a:pt x="2457" y="237"/>
                  </a:lnTo>
                  <a:lnTo>
                    <a:pt x="2447" y="235"/>
                  </a:lnTo>
                  <a:lnTo>
                    <a:pt x="2439" y="241"/>
                  </a:lnTo>
                  <a:lnTo>
                    <a:pt x="2442" y="233"/>
                  </a:lnTo>
                  <a:lnTo>
                    <a:pt x="2443" y="227"/>
                  </a:lnTo>
                  <a:lnTo>
                    <a:pt x="2450" y="229"/>
                  </a:lnTo>
                  <a:lnTo>
                    <a:pt x="2455" y="226"/>
                  </a:lnTo>
                  <a:lnTo>
                    <a:pt x="2438" y="211"/>
                  </a:lnTo>
                  <a:lnTo>
                    <a:pt x="2391" y="220"/>
                  </a:lnTo>
                  <a:lnTo>
                    <a:pt x="2367" y="235"/>
                  </a:lnTo>
                  <a:lnTo>
                    <a:pt x="2368" y="242"/>
                  </a:lnTo>
                  <a:lnTo>
                    <a:pt x="2364" y="237"/>
                  </a:lnTo>
                  <a:lnTo>
                    <a:pt x="2351" y="242"/>
                  </a:lnTo>
                  <a:lnTo>
                    <a:pt x="2343" y="225"/>
                  </a:lnTo>
                  <a:lnTo>
                    <a:pt x="2333" y="225"/>
                  </a:lnTo>
                  <a:lnTo>
                    <a:pt x="2308" y="240"/>
                  </a:lnTo>
                  <a:lnTo>
                    <a:pt x="2285" y="246"/>
                  </a:lnTo>
                  <a:lnTo>
                    <a:pt x="2249" y="247"/>
                  </a:lnTo>
                  <a:lnTo>
                    <a:pt x="2256" y="230"/>
                  </a:lnTo>
                  <a:lnTo>
                    <a:pt x="2255" y="223"/>
                  </a:lnTo>
                  <a:lnTo>
                    <a:pt x="2250" y="216"/>
                  </a:lnTo>
                  <a:lnTo>
                    <a:pt x="2241" y="192"/>
                  </a:lnTo>
                  <a:lnTo>
                    <a:pt x="2235" y="176"/>
                  </a:lnTo>
                  <a:lnTo>
                    <a:pt x="2231" y="159"/>
                  </a:lnTo>
                  <a:lnTo>
                    <a:pt x="2235" y="141"/>
                  </a:lnTo>
                  <a:lnTo>
                    <a:pt x="2240" y="132"/>
                  </a:lnTo>
                  <a:lnTo>
                    <a:pt x="2241" y="113"/>
                  </a:lnTo>
                  <a:lnTo>
                    <a:pt x="2247" y="116"/>
                  </a:lnTo>
                  <a:lnTo>
                    <a:pt x="2247" y="128"/>
                  </a:lnTo>
                  <a:lnTo>
                    <a:pt x="2240" y="148"/>
                  </a:lnTo>
                  <a:lnTo>
                    <a:pt x="2240" y="163"/>
                  </a:lnTo>
                  <a:lnTo>
                    <a:pt x="2250" y="189"/>
                  </a:lnTo>
                  <a:lnTo>
                    <a:pt x="2254" y="204"/>
                  </a:lnTo>
                  <a:lnTo>
                    <a:pt x="2265" y="210"/>
                  </a:lnTo>
                  <a:lnTo>
                    <a:pt x="2272" y="211"/>
                  </a:lnTo>
                  <a:lnTo>
                    <a:pt x="2274" y="203"/>
                  </a:lnTo>
                  <a:lnTo>
                    <a:pt x="2286" y="218"/>
                  </a:lnTo>
                  <a:lnTo>
                    <a:pt x="2312" y="216"/>
                  </a:lnTo>
                  <a:lnTo>
                    <a:pt x="2320" y="212"/>
                  </a:lnTo>
                  <a:lnTo>
                    <a:pt x="2340" y="188"/>
                  </a:lnTo>
                  <a:lnTo>
                    <a:pt x="2357" y="186"/>
                  </a:lnTo>
                  <a:lnTo>
                    <a:pt x="2365" y="181"/>
                  </a:lnTo>
                  <a:lnTo>
                    <a:pt x="2355" y="178"/>
                  </a:lnTo>
                  <a:lnTo>
                    <a:pt x="2350" y="173"/>
                  </a:lnTo>
                  <a:lnTo>
                    <a:pt x="2342" y="172"/>
                  </a:lnTo>
                  <a:lnTo>
                    <a:pt x="2318" y="152"/>
                  </a:lnTo>
                  <a:lnTo>
                    <a:pt x="2336" y="156"/>
                  </a:lnTo>
                  <a:lnTo>
                    <a:pt x="2342" y="163"/>
                  </a:lnTo>
                  <a:lnTo>
                    <a:pt x="2357" y="166"/>
                  </a:lnTo>
                  <a:lnTo>
                    <a:pt x="2370" y="173"/>
                  </a:lnTo>
                  <a:lnTo>
                    <a:pt x="2388" y="178"/>
                  </a:lnTo>
                  <a:lnTo>
                    <a:pt x="2394" y="174"/>
                  </a:lnTo>
                  <a:lnTo>
                    <a:pt x="2391" y="165"/>
                  </a:lnTo>
                  <a:lnTo>
                    <a:pt x="2377" y="149"/>
                  </a:lnTo>
                  <a:lnTo>
                    <a:pt x="2370" y="141"/>
                  </a:lnTo>
                  <a:lnTo>
                    <a:pt x="2401" y="165"/>
                  </a:lnTo>
                  <a:lnTo>
                    <a:pt x="2426" y="159"/>
                  </a:lnTo>
                  <a:lnTo>
                    <a:pt x="2435" y="154"/>
                  </a:lnTo>
                  <a:lnTo>
                    <a:pt x="2435" y="150"/>
                  </a:lnTo>
                  <a:lnTo>
                    <a:pt x="2425" y="133"/>
                  </a:lnTo>
                  <a:lnTo>
                    <a:pt x="2412" y="125"/>
                  </a:lnTo>
                  <a:lnTo>
                    <a:pt x="2408" y="117"/>
                  </a:lnTo>
                  <a:lnTo>
                    <a:pt x="2396" y="112"/>
                  </a:lnTo>
                  <a:lnTo>
                    <a:pt x="2389" y="104"/>
                  </a:lnTo>
                  <a:lnTo>
                    <a:pt x="2408" y="105"/>
                  </a:lnTo>
                  <a:lnTo>
                    <a:pt x="2419" y="110"/>
                  </a:lnTo>
                  <a:lnTo>
                    <a:pt x="2438" y="131"/>
                  </a:lnTo>
                  <a:lnTo>
                    <a:pt x="2449" y="142"/>
                  </a:lnTo>
                  <a:lnTo>
                    <a:pt x="2470" y="144"/>
                  </a:lnTo>
                  <a:lnTo>
                    <a:pt x="2477" y="144"/>
                  </a:lnTo>
                  <a:lnTo>
                    <a:pt x="2470" y="135"/>
                  </a:lnTo>
                  <a:lnTo>
                    <a:pt x="2459" y="110"/>
                  </a:lnTo>
                  <a:lnTo>
                    <a:pt x="2469" y="117"/>
                  </a:lnTo>
                  <a:lnTo>
                    <a:pt x="2479" y="128"/>
                  </a:lnTo>
                  <a:lnTo>
                    <a:pt x="2494" y="144"/>
                  </a:lnTo>
                  <a:lnTo>
                    <a:pt x="2494" y="157"/>
                  </a:lnTo>
                  <a:lnTo>
                    <a:pt x="2513" y="175"/>
                  </a:lnTo>
                  <a:lnTo>
                    <a:pt x="2521" y="177"/>
                  </a:lnTo>
                  <a:lnTo>
                    <a:pt x="2498" y="131"/>
                  </a:lnTo>
                  <a:lnTo>
                    <a:pt x="2477" y="83"/>
                  </a:lnTo>
                  <a:lnTo>
                    <a:pt x="2468" y="71"/>
                  </a:lnTo>
                  <a:lnTo>
                    <a:pt x="2469" y="60"/>
                  </a:lnTo>
                  <a:lnTo>
                    <a:pt x="2469" y="54"/>
                  </a:lnTo>
                  <a:lnTo>
                    <a:pt x="2463" y="47"/>
                  </a:lnTo>
                  <a:lnTo>
                    <a:pt x="2463" y="57"/>
                  </a:lnTo>
                  <a:lnTo>
                    <a:pt x="2461" y="72"/>
                  </a:lnTo>
                  <a:lnTo>
                    <a:pt x="2454" y="59"/>
                  </a:lnTo>
                  <a:lnTo>
                    <a:pt x="2445" y="53"/>
                  </a:lnTo>
                  <a:lnTo>
                    <a:pt x="2446" y="46"/>
                  </a:lnTo>
                  <a:lnTo>
                    <a:pt x="2438" y="40"/>
                  </a:lnTo>
                  <a:lnTo>
                    <a:pt x="2430" y="23"/>
                  </a:lnTo>
                  <a:lnTo>
                    <a:pt x="2430" y="5"/>
                  </a:lnTo>
                  <a:lnTo>
                    <a:pt x="2176" y="25"/>
                  </a:lnTo>
                  <a:lnTo>
                    <a:pt x="2047" y="37"/>
                  </a:lnTo>
                  <a:lnTo>
                    <a:pt x="1977" y="43"/>
                  </a:lnTo>
                  <a:lnTo>
                    <a:pt x="1958" y="44"/>
                  </a:lnTo>
                  <a:lnTo>
                    <a:pt x="1952" y="45"/>
                  </a:lnTo>
                  <a:lnTo>
                    <a:pt x="1940" y="45"/>
                  </a:lnTo>
                  <a:lnTo>
                    <a:pt x="1928" y="46"/>
                  </a:lnTo>
                  <a:lnTo>
                    <a:pt x="1881" y="51"/>
                  </a:lnTo>
                  <a:lnTo>
                    <a:pt x="1764" y="58"/>
                  </a:lnTo>
                  <a:lnTo>
                    <a:pt x="1762" y="66"/>
                  </a:lnTo>
                  <a:lnTo>
                    <a:pt x="1757" y="66"/>
                  </a:lnTo>
                  <a:lnTo>
                    <a:pt x="1745" y="98"/>
                  </a:lnTo>
                  <a:lnTo>
                    <a:pt x="1745" y="80"/>
                  </a:lnTo>
                  <a:lnTo>
                    <a:pt x="1742" y="85"/>
                  </a:lnTo>
                  <a:lnTo>
                    <a:pt x="1749" y="66"/>
                  </a:lnTo>
                  <a:lnTo>
                    <a:pt x="1755" y="59"/>
                  </a:lnTo>
                  <a:lnTo>
                    <a:pt x="1738" y="60"/>
                  </a:lnTo>
                  <a:lnTo>
                    <a:pt x="1725" y="60"/>
                  </a:lnTo>
                  <a:lnTo>
                    <a:pt x="1718" y="61"/>
                  </a:lnTo>
                  <a:lnTo>
                    <a:pt x="1634" y="66"/>
                  </a:lnTo>
                  <a:lnTo>
                    <a:pt x="1615" y="66"/>
                  </a:lnTo>
                  <a:lnTo>
                    <a:pt x="1595" y="69"/>
                  </a:lnTo>
                  <a:lnTo>
                    <a:pt x="1586" y="69"/>
                  </a:lnTo>
                  <a:lnTo>
                    <a:pt x="1580" y="69"/>
                  </a:lnTo>
                  <a:lnTo>
                    <a:pt x="1571" y="69"/>
                  </a:lnTo>
                  <a:lnTo>
                    <a:pt x="1544" y="72"/>
                  </a:lnTo>
                  <a:lnTo>
                    <a:pt x="1540" y="71"/>
                  </a:lnTo>
                  <a:lnTo>
                    <a:pt x="1532" y="72"/>
                  </a:lnTo>
                  <a:lnTo>
                    <a:pt x="1525" y="72"/>
                  </a:lnTo>
                  <a:lnTo>
                    <a:pt x="1513" y="74"/>
                  </a:lnTo>
                  <a:lnTo>
                    <a:pt x="1501" y="75"/>
                  </a:lnTo>
                  <a:lnTo>
                    <a:pt x="1494" y="75"/>
                  </a:lnTo>
                  <a:lnTo>
                    <a:pt x="1408" y="80"/>
                  </a:lnTo>
                  <a:lnTo>
                    <a:pt x="1223" y="87"/>
                  </a:lnTo>
                  <a:lnTo>
                    <a:pt x="1215" y="87"/>
                  </a:lnTo>
                  <a:lnTo>
                    <a:pt x="949" y="91"/>
                  </a:lnTo>
                  <a:lnTo>
                    <a:pt x="942" y="91"/>
                  </a:lnTo>
                  <a:lnTo>
                    <a:pt x="931" y="91"/>
                  </a:lnTo>
                  <a:lnTo>
                    <a:pt x="873" y="91"/>
                  </a:lnTo>
                  <a:lnTo>
                    <a:pt x="809" y="87"/>
                  </a:lnTo>
                  <a:lnTo>
                    <a:pt x="774" y="86"/>
                  </a:lnTo>
                  <a:lnTo>
                    <a:pt x="772" y="93"/>
                  </a:lnTo>
                  <a:lnTo>
                    <a:pt x="771" y="99"/>
                  </a:lnTo>
                  <a:lnTo>
                    <a:pt x="770" y="129"/>
                  </a:lnTo>
                  <a:lnTo>
                    <a:pt x="765" y="149"/>
                  </a:lnTo>
                  <a:lnTo>
                    <a:pt x="760" y="157"/>
                  </a:lnTo>
                  <a:lnTo>
                    <a:pt x="761" y="166"/>
                  </a:lnTo>
                  <a:lnTo>
                    <a:pt x="763" y="179"/>
                  </a:lnTo>
                  <a:lnTo>
                    <a:pt x="755" y="180"/>
                  </a:lnTo>
                  <a:lnTo>
                    <a:pt x="743" y="173"/>
                  </a:lnTo>
                  <a:lnTo>
                    <a:pt x="737" y="172"/>
                  </a:lnTo>
                  <a:lnTo>
                    <a:pt x="725" y="180"/>
                  </a:lnTo>
                  <a:lnTo>
                    <a:pt x="717" y="191"/>
                  </a:lnTo>
                  <a:lnTo>
                    <a:pt x="704" y="208"/>
                  </a:lnTo>
                  <a:lnTo>
                    <a:pt x="689" y="232"/>
                  </a:lnTo>
                  <a:lnTo>
                    <a:pt x="683" y="248"/>
                  </a:lnTo>
                  <a:lnTo>
                    <a:pt x="677" y="258"/>
                  </a:lnTo>
                  <a:lnTo>
                    <a:pt x="673" y="262"/>
                  </a:lnTo>
                  <a:lnTo>
                    <a:pt x="667" y="266"/>
                  </a:lnTo>
                  <a:lnTo>
                    <a:pt x="661" y="266"/>
                  </a:lnTo>
                  <a:lnTo>
                    <a:pt x="654" y="268"/>
                  </a:lnTo>
                  <a:lnTo>
                    <a:pt x="647" y="269"/>
                  </a:lnTo>
                  <a:lnTo>
                    <a:pt x="642" y="257"/>
                  </a:lnTo>
                  <a:lnTo>
                    <a:pt x="636" y="254"/>
                  </a:lnTo>
                  <a:lnTo>
                    <a:pt x="629" y="252"/>
                  </a:lnTo>
                  <a:lnTo>
                    <a:pt x="624" y="250"/>
                  </a:lnTo>
                  <a:lnTo>
                    <a:pt x="618" y="253"/>
                  </a:lnTo>
                  <a:lnTo>
                    <a:pt x="610" y="260"/>
                  </a:lnTo>
                  <a:lnTo>
                    <a:pt x="600" y="262"/>
                  </a:lnTo>
                  <a:lnTo>
                    <a:pt x="594" y="262"/>
                  </a:lnTo>
                  <a:lnTo>
                    <a:pt x="582" y="266"/>
                  </a:lnTo>
                  <a:lnTo>
                    <a:pt x="573" y="271"/>
                  </a:lnTo>
                  <a:lnTo>
                    <a:pt x="568" y="276"/>
                  </a:lnTo>
                  <a:lnTo>
                    <a:pt x="550" y="306"/>
                  </a:lnTo>
                  <a:lnTo>
                    <a:pt x="545" y="311"/>
                  </a:lnTo>
                  <a:lnTo>
                    <a:pt x="529" y="322"/>
                  </a:lnTo>
                  <a:lnTo>
                    <a:pt x="515" y="327"/>
                  </a:lnTo>
                  <a:lnTo>
                    <a:pt x="505" y="324"/>
                  </a:lnTo>
                  <a:lnTo>
                    <a:pt x="505" y="314"/>
                  </a:lnTo>
                  <a:lnTo>
                    <a:pt x="506" y="305"/>
                  </a:lnTo>
                  <a:lnTo>
                    <a:pt x="511" y="299"/>
                  </a:lnTo>
                  <a:lnTo>
                    <a:pt x="498" y="287"/>
                  </a:lnTo>
                  <a:lnTo>
                    <a:pt x="490" y="290"/>
                  </a:lnTo>
                  <a:lnTo>
                    <a:pt x="463" y="309"/>
                  </a:lnTo>
                  <a:lnTo>
                    <a:pt x="456" y="315"/>
                  </a:lnTo>
                  <a:lnTo>
                    <a:pt x="451" y="329"/>
                  </a:lnTo>
                  <a:lnTo>
                    <a:pt x="449" y="332"/>
                  </a:lnTo>
                  <a:lnTo>
                    <a:pt x="445" y="342"/>
                  </a:lnTo>
                  <a:lnTo>
                    <a:pt x="435" y="336"/>
                  </a:lnTo>
                  <a:lnTo>
                    <a:pt x="429" y="333"/>
                  </a:lnTo>
                  <a:lnTo>
                    <a:pt x="422" y="333"/>
                  </a:lnTo>
                  <a:lnTo>
                    <a:pt x="415" y="339"/>
                  </a:lnTo>
                  <a:lnTo>
                    <a:pt x="414" y="347"/>
                  </a:lnTo>
                  <a:lnTo>
                    <a:pt x="419" y="356"/>
                  </a:lnTo>
                  <a:lnTo>
                    <a:pt x="418" y="362"/>
                  </a:lnTo>
                  <a:lnTo>
                    <a:pt x="414" y="364"/>
                  </a:lnTo>
                  <a:lnTo>
                    <a:pt x="412" y="374"/>
                  </a:lnTo>
                  <a:lnTo>
                    <a:pt x="408" y="378"/>
                  </a:lnTo>
                  <a:lnTo>
                    <a:pt x="402" y="388"/>
                  </a:lnTo>
                  <a:lnTo>
                    <a:pt x="400" y="393"/>
                  </a:lnTo>
                  <a:lnTo>
                    <a:pt x="392" y="398"/>
                  </a:lnTo>
                  <a:lnTo>
                    <a:pt x="373" y="393"/>
                  </a:lnTo>
                  <a:lnTo>
                    <a:pt x="366" y="395"/>
                  </a:lnTo>
                  <a:lnTo>
                    <a:pt x="361" y="398"/>
                  </a:lnTo>
                  <a:lnTo>
                    <a:pt x="351" y="401"/>
                  </a:lnTo>
                  <a:lnTo>
                    <a:pt x="346" y="403"/>
                  </a:lnTo>
                  <a:lnTo>
                    <a:pt x="340" y="408"/>
                  </a:lnTo>
                  <a:lnTo>
                    <a:pt x="336" y="414"/>
                  </a:lnTo>
                  <a:lnTo>
                    <a:pt x="330" y="418"/>
                  </a:lnTo>
                  <a:lnTo>
                    <a:pt x="322" y="416"/>
                  </a:lnTo>
                  <a:lnTo>
                    <a:pt x="316" y="417"/>
                  </a:lnTo>
                  <a:lnTo>
                    <a:pt x="315" y="423"/>
                  </a:lnTo>
                  <a:lnTo>
                    <a:pt x="312" y="431"/>
                  </a:lnTo>
                  <a:lnTo>
                    <a:pt x="306" y="435"/>
                  </a:lnTo>
                  <a:lnTo>
                    <a:pt x="304" y="441"/>
                  </a:lnTo>
                  <a:lnTo>
                    <a:pt x="297" y="442"/>
                  </a:lnTo>
                  <a:lnTo>
                    <a:pt x="290" y="441"/>
                  </a:lnTo>
                  <a:lnTo>
                    <a:pt x="283" y="448"/>
                  </a:lnTo>
                  <a:lnTo>
                    <a:pt x="279" y="451"/>
                  </a:lnTo>
                  <a:lnTo>
                    <a:pt x="275" y="456"/>
                  </a:lnTo>
                  <a:lnTo>
                    <a:pt x="266" y="460"/>
                  </a:lnTo>
                  <a:lnTo>
                    <a:pt x="257" y="462"/>
                  </a:lnTo>
                  <a:lnTo>
                    <a:pt x="250" y="471"/>
                  </a:lnTo>
                  <a:lnTo>
                    <a:pt x="246" y="476"/>
                  </a:lnTo>
                  <a:lnTo>
                    <a:pt x="239" y="477"/>
                  </a:lnTo>
                  <a:lnTo>
                    <a:pt x="231" y="479"/>
                  </a:lnTo>
                  <a:lnTo>
                    <a:pt x="218" y="479"/>
                  </a:lnTo>
                  <a:lnTo>
                    <a:pt x="209" y="474"/>
                  </a:lnTo>
                  <a:lnTo>
                    <a:pt x="202" y="478"/>
                  </a:lnTo>
                  <a:lnTo>
                    <a:pt x="180" y="476"/>
                  </a:lnTo>
                  <a:lnTo>
                    <a:pt x="175" y="478"/>
                  </a:lnTo>
                  <a:lnTo>
                    <a:pt x="162" y="481"/>
                  </a:lnTo>
                  <a:lnTo>
                    <a:pt x="153" y="486"/>
                  </a:lnTo>
                  <a:lnTo>
                    <a:pt x="146" y="493"/>
                  </a:lnTo>
                  <a:lnTo>
                    <a:pt x="139" y="496"/>
                  </a:lnTo>
                  <a:lnTo>
                    <a:pt x="133" y="495"/>
                  </a:lnTo>
                  <a:lnTo>
                    <a:pt x="127" y="499"/>
                  </a:lnTo>
                  <a:lnTo>
                    <a:pt x="124" y="504"/>
                  </a:lnTo>
                  <a:lnTo>
                    <a:pt x="122" y="509"/>
                  </a:lnTo>
                  <a:lnTo>
                    <a:pt x="110" y="517"/>
                  </a:lnTo>
                  <a:lnTo>
                    <a:pt x="102" y="523"/>
                  </a:lnTo>
                  <a:lnTo>
                    <a:pt x="96" y="526"/>
                  </a:lnTo>
                  <a:lnTo>
                    <a:pt x="90" y="536"/>
                  </a:lnTo>
                  <a:lnTo>
                    <a:pt x="91" y="542"/>
                  </a:lnTo>
                  <a:lnTo>
                    <a:pt x="92" y="550"/>
                  </a:lnTo>
                  <a:lnTo>
                    <a:pt x="87" y="556"/>
                  </a:lnTo>
                  <a:lnTo>
                    <a:pt x="84" y="561"/>
                  </a:lnTo>
                  <a:lnTo>
                    <a:pt x="84" y="569"/>
                  </a:lnTo>
                  <a:lnTo>
                    <a:pt x="87" y="579"/>
                  </a:lnTo>
                  <a:lnTo>
                    <a:pt x="82" y="588"/>
                  </a:lnTo>
                  <a:lnTo>
                    <a:pt x="66" y="596"/>
                  </a:lnTo>
                  <a:lnTo>
                    <a:pt x="57" y="599"/>
                  </a:lnTo>
                  <a:lnTo>
                    <a:pt x="38" y="601"/>
                  </a:lnTo>
                  <a:lnTo>
                    <a:pt x="34" y="594"/>
                  </a:lnTo>
                  <a:lnTo>
                    <a:pt x="27" y="590"/>
                  </a:lnTo>
                  <a:lnTo>
                    <a:pt x="23" y="595"/>
                  </a:lnTo>
                  <a:lnTo>
                    <a:pt x="9" y="607"/>
                  </a:lnTo>
                  <a:lnTo>
                    <a:pt x="6" y="616"/>
                  </a:lnTo>
                  <a:lnTo>
                    <a:pt x="8" y="623"/>
                  </a:lnTo>
                  <a:lnTo>
                    <a:pt x="7" y="630"/>
                  </a:lnTo>
                  <a:lnTo>
                    <a:pt x="1" y="676"/>
                  </a:lnTo>
                  <a:lnTo>
                    <a:pt x="0" y="692"/>
                  </a:lnTo>
                  <a:lnTo>
                    <a:pt x="83" y="694"/>
                  </a:lnTo>
                  <a:lnTo>
                    <a:pt x="209" y="693"/>
                  </a:lnTo>
                  <a:lnTo>
                    <a:pt x="236" y="691"/>
                  </a:lnTo>
                  <a:lnTo>
                    <a:pt x="316" y="688"/>
                  </a:lnTo>
                  <a:lnTo>
                    <a:pt x="366" y="686"/>
                  </a:lnTo>
                  <a:lnTo>
                    <a:pt x="378" y="682"/>
                  </a:lnTo>
                  <a:lnTo>
                    <a:pt x="404" y="674"/>
                  </a:lnTo>
                  <a:lnTo>
                    <a:pt x="456" y="656"/>
                  </a:lnTo>
                  <a:lnTo>
                    <a:pt x="462" y="661"/>
                  </a:lnTo>
                  <a:lnTo>
                    <a:pt x="476" y="653"/>
                  </a:lnTo>
                  <a:lnTo>
                    <a:pt x="487" y="648"/>
                  </a:lnTo>
                  <a:lnTo>
                    <a:pt x="486" y="642"/>
                  </a:lnTo>
                  <a:lnTo>
                    <a:pt x="497" y="642"/>
                  </a:lnTo>
                  <a:lnTo>
                    <a:pt x="522" y="632"/>
                  </a:lnTo>
                  <a:lnTo>
                    <a:pt x="527" y="626"/>
                  </a:lnTo>
                  <a:lnTo>
                    <a:pt x="544" y="625"/>
                  </a:lnTo>
                  <a:lnTo>
                    <a:pt x="554" y="618"/>
                  </a:lnTo>
                  <a:lnTo>
                    <a:pt x="561" y="623"/>
                  </a:lnTo>
                  <a:lnTo>
                    <a:pt x="566" y="618"/>
                  </a:lnTo>
                  <a:lnTo>
                    <a:pt x="572" y="610"/>
                  </a:lnTo>
                  <a:lnTo>
                    <a:pt x="577" y="606"/>
                  </a:lnTo>
                  <a:lnTo>
                    <a:pt x="578" y="615"/>
                  </a:lnTo>
                  <a:lnTo>
                    <a:pt x="584" y="613"/>
                  </a:lnTo>
                  <a:lnTo>
                    <a:pt x="593" y="615"/>
                  </a:lnTo>
                  <a:lnTo>
                    <a:pt x="613" y="610"/>
                  </a:lnTo>
                  <a:lnTo>
                    <a:pt x="824" y="613"/>
                  </a:lnTo>
                  <a:lnTo>
                    <a:pt x="911" y="615"/>
                  </a:lnTo>
                  <a:lnTo>
                    <a:pt x="974" y="617"/>
                  </a:lnTo>
                  <a:lnTo>
                    <a:pt x="978" y="623"/>
                  </a:lnTo>
                  <a:lnTo>
                    <a:pt x="982" y="630"/>
                  </a:lnTo>
                  <a:lnTo>
                    <a:pt x="978" y="634"/>
                  </a:lnTo>
                  <a:lnTo>
                    <a:pt x="974" y="647"/>
                  </a:lnTo>
                  <a:lnTo>
                    <a:pt x="978" y="655"/>
                  </a:lnTo>
                  <a:lnTo>
                    <a:pt x="990" y="650"/>
                  </a:lnTo>
                  <a:lnTo>
                    <a:pt x="1012" y="632"/>
                  </a:lnTo>
                  <a:lnTo>
                    <a:pt x="1042" y="669"/>
                  </a:lnTo>
                  <a:lnTo>
                    <a:pt x="1061" y="692"/>
                  </a:lnTo>
                  <a:lnTo>
                    <a:pt x="1058" y="734"/>
                  </a:lnTo>
                  <a:lnTo>
                    <a:pt x="1245" y="730"/>
                  </a:lnTo>
                  <a:lnTo>
                    <a:pt x="1251" y="730"/>
                  </a:lnTo>
                  <a:lnTo>
                    <a:pt x="1396" y="727"/>
                  </a:lnTo>
                  <a:lnTo>
                    <a:pt x="1403" y="735"/>
                  </a:lnTo>
                  <a:lnTo>
                    <a:pt x="1431" y="761"/>
                  </a:lnTo>
                  <a:lnTo>
                    <a:pt x="1442" y="770"/>
                  </a:lnTo>
                  <a:lnTo>
                    <a:pt x="1478" y="804"/>
                  </a:lnTo>
                  <a:lnTo>
                    <a:pt x="1498" y="822"/>
                  </a:lnTo>
                  <a:lnTo>
                    <a:pt x="1549" y="868"/>
                  </a:lnTo>
                  <a:lnTo>
                    <a:pt x="1605" y="921"/>
                  </a:lnTo>
                  <a:lnTo>
                    <a:pt x="1622" y="939"/>
                  </a:lnTo>
                  <a:lnTo>
                    <a:pt x="1689" y="1001"/>
                  </a:lnTo>
                  <a:lnTo>
                    <a:pt x="1698" y="1011"/>
                  </a:lnTo>
                  <a:lnTo>
                    <a:pt x="1756" y="1062"/>
                  </a:lnTo>
                  <a:lnTo>
                    <a:pt x="1803" y="1043"/>
                  </a:lnTo>
                  <a:lnTo>
                    <a:pt x="1827" y="1035"/>
                  </a:lnTo>
                  <a:lnTo>
                    <a:pt x="1847" y="1035"/>
                  </a:lnTo>
                  <a:lnTo>
                    <a:pt x="1874" y="1032"/>
                  </a:lnTo>
                  <a:lnTo>
                    <a:pt x="1910" y="1035"/>
                  </a:lnTo>
                  <a:lnTo>
                    <a:pt x="1927" y="1019"/>
                  </a:lnTo>
                  <a:lnTo>
                    <a:pt x="1930" y="998"/>
                  </a:lnTo>
                  <a:lnTo>
                    <a:pt x="1933" y="976"/>
                  </a:lnTo>
                  <a:lnTo>
                    <a:pt x="1928" y="947"/>
                  </a:lnTo>
                  <a:lnTo>
                    <a:pt x="1935" y="956"/>
                  </a:lnTo>
                  <a:lnTo>
                    <a:pt x="1937" y="974"/>
                  </a:lnTo>
                  <a:lnTo>
                    <a:pt x="1938" y="997"/>
                  </a:lnTo>
                  <a:lnTo>
                    <a:pt x="1929" y="1031"/>
                  </a:lnTo>
                  <a:lnTo>
                    <a:pt x="1923" y="1035"/>
                  </a:lnTo>
                  <a:lnTo>
                    <a:pt x="1920" y="1043"/>
                  </a:lnTo>
                  <a:lnTo>
                    <a:pt x="1923" y="1050"/>
                  </a:lnTo>
                  <a:lnTo>
                    <a:pt x="1932" y="1053"/>
                  </a:lnTo>
                  <a:lnTo>
                    <a:pt x="1932" y="1053"/>
                  </a:lnTo>
                  <a:lnTo>
                    <a:pt x="1932" y="1053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29">
              <a:extLst>
                <a:ext uri="{FF2B5EF4-FFF2-40B4-BE49-F238E27FC236}">
                  <a16:creationId xmlns:a16="http://schemas.microsoft.com/office/drawing/2014/main" id="{DBD4B236-BE2F-CE50-F5A3-3C729530D79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0614747" y="2488672"/>
              <a:ext cx="2327275" cy="1841500"/>
            </a:xfrm>
            <a:custGeom>
              <a:avLst/>
              <a:gdLst>
                <a:gd name="T0" fmla="*/ 804 w 1466"/>
                <a:gd name="T1" fmla="*/ 1120 h 1160"/>
                <a:gd name="T2" fmla="*/ 831 w 1466"/>
                <a:gd name="T3" fmla="*/ 1109 h 1160"/>
                <a:gd name="T4" fmla="*/ 812 w 1466"/>
                <a:gd name="T5" fmla="*/ 1063 h 1160"/>
                <a:gd name="T6" fmla="*/ 787 w 1466"/>
                <a:gd name="T7" fmla="*/ 984 h 1160"/>
                <a:gd name="T8" fmla="*/ 834 w 1466"/>
                <a:gd name="T9" fmla="*/ 1061 h 1160"/>
                <a:gd name="T10" fmla="*/ 856 w 1466"/>
                <a:gd name="T11" fmla="*/ 1078 h 1160"/>
                <a:gd name="T12" fmla="*/ 914 w 1466"/>
                <a:gd name="T13" fmla="*/ 1022 h 1160"/>
                <a:gd name="T14" fmla="*/ 883 w 1466"/>
                <a:gd name="T15" fmla="*/ 1036 h 1160"/>
                <a:gd name="T16" fmla="*/ 860 w 1466"/>
                <a:gd name="T17" fmla="*/ 993 h 1160"/>
                <a:gd name="T18" fmla="*/ 877 w 1466"/>
                <a:gd name="T19" fmla="*/ 982 h 1160"/>
                <a:gd name="T20" fmla="*/ 924 w 1466"/>
                <a:gd name="T21" fmla="*/ 995 h 1160"/>
                <a:gd name="T22" fmla="*/ 978 w 1466"/>
                <a:gd name="T23" fmla="*/ 954 h 1160"/>
                <a:gd name="T24" fmla="*/ 974 w 1466"/>
                <a:gd name="T25" fmla="*/ 939 h 1160"/>
                <a:gd name="T26" fmla="*/ 1024 w 1466"/>
                <a:gd name="T27" fmla="*/ 943 h 1160"/>
                <a:gd name="T28" fmla="*/ 1078 w 1466"/>
                <a:gd name="T29" fmla="*/ 910 h 1160"/>
                <a:gd name="T30" fmla="*/ 1065 w 1466"/>
                <a:gd name="T31" fmla="*/ 879 h 1160"/>
                <a:gd name="T32" fmla="*/ 1084 w 1466"/>
                <a:gd name="T33" fmla="*/ 881 h 1160"/>
                <a:gd name="T34" fmla="*/ 1170 w 1466"/>
                <a:gd name="T35" fmla="*/ 823 h 1160"/>
                <a:gd name="T36" fmla="*/ 1190 w 1466"/>
                <a:gd name="T37" fmla="*/ 776 h 1160"/>
                <a:gd name="T38" fmla="*/ 1243 w 1466"/>
                <a:gd name="T39" fmla="*/ 752 h 1160"/>
                <a:gd name="T40" fmla="*/ 1287 w 1466"/>
                <a:gd name="T41" fmla="*/ 670 h 1160"/>
                <a:gd name="T42" fmla="*/ 1334 w 1466"/>
                <a:gd name="T43" fmla="*/ 565 h 1160"/>
                <a:gd name="T44" fmla="*/ 1439 w 1466"/>
                <a:gd name="T45" fmla="*/ 465 h 1160"/>
                <a:gd name="T46" fmla="*/ 1331 w 1466"/>
                <a:gd name="T47" fmla="*/ 333 h 1160"/>
                <a:gd name="T48" fmla="*/ 1140 w 1466"/>
                <a:gd name="T49" fmla="*/ 154 h 1160"/>
                <a:gd name="T50" fmla="*/ 770 w 1466"/>
                <a:gd name="T51" fmla="*/ 85 h 1160"/>
                <a:gd name="T52" fmla="*/ 685 w 1466"/>
                <a:gd name="T53" fmla="*/ 31 h 1160"/>
                <a:gd name="T54" fmla="*/ 322 w 1466"/>
                <a:gd name="T55" fmla="*/ 3 h 1160"/>
                <a:gd name="T56" fmla="*/ 275 w 1466"/>
                <a:gd name="T57" fmla="*/ 9 h 1160"/>
                <a:gd name="T58" fmla="*/ 206 w 1466"/>
                <a:gd name="T59" fmla="*/ 35 h 1160"/>
                <a:gd name="T60" fmla="*/ 113 w 1466"/>
                <a:gd name="T61" fmla="*/ 68 h 1160"/>
                <a:gd name="T62" fmla="*/ 69 w 1466"/>
                <a:gd name="T63" fmla="*/ 105 h 1160"/>
                <a:gd name="T64" fmla="*/ 31 w 1466"/>
                <a:gd name="T65" fmla="*/ 129 h 1160"/>
                <a:gd name="T66" fmla="*/ 8 w 1466"/>
                <a:gd name="T67" fmla="*/ 171 h 1160"/>
                <a:gd name="T68" fmla="*/ 19 w 1466"/>
                <a:gd name="T69" fmla="*/ 208 h 1160"/>
                <a:gd name="T70" fmla="*/ 59 w 1466"/>
                <a:gd name="T71" fmla="*/ 235 h 1160"/>
                <a:gd name="T72" fmla="*/ 89 w 1466"/>
                <a:gd name="T73" fmla="*/ 264 h 1160"/>
                <a:gd name="T74" fmla="*/ 128 w 1466"/>
                <a:gd name="T75" fmla="*/ 271 h 1160"/>
                <a:gd name="T76" fmla="*/ 156 w 1466"/>
                <a:gd name="T77" fmla="*/ 263 h 1160"/>
                <a:gd name="T78" fmla="*/ 163 w 1466"/>
                <a:gd name="T79" fmla="*/ 279 h 1160"/>
                <a:gd name="T80" fmla="*/ 167 w 1466"/>
                <a:gd name="T81" fmla="*/ 324 h 1160"/>
                <a:gd name="T82" fmla="*/ 191 w 1466"/>
                <a:gd name="T83" fmla="*/ 388 h 1160"/>
                <a:gd name="T84" fmla="*/ 224 w 1466"/>
                <a:gd name="T85" fmla="*/ 417 h 1160"/>
                <a:gd name="T86" fmla="*/ 229 w 1466"/>
                <a:gd name="T87" fmla="*/ 441 h 1160"/>
                <a:gd name="T88" fmla="*/ 289 w 1466"/>
                <a:gd name="T89" fmla="*/ 498 h 1160"/>
                <a:gd name="T90" fmla="*/ 343 w 1466"/>
                <a:gd name="T91" fmla="*/ 529 h 1160"/>
                <a:gd name="T92" fmla="*/ 355 w 1466"/>
                <a:gd name="T93" fmla="*/ 573 h 1160"/>
                <a:gd name="T94" fmla="*/ 389 w 1466"/>
                <a:gd name="T95" fmla="*/ 602 h 1160"/>
                <a:gd name="T96" fmla="*/ 442 w 1466"/>
                <a:gd name="T97" fmla="*/ 651 h 1160"/>
                <a:gd name="T98" fmla="*/ 436 w 1466"/>
                <a:gd name="T99" fmla="*/ 686 h 1160"/>
                <a:gd name="T100" fmla="*/ 468 w 1466"/>
                <a:gd name="T101" fmla="*/ 715 h 1160"/>
                <a:gd name="T102" fmla="*/ 491 w 1466"/>
                <a:gd name="T103" fmla="*/ 749 h 1160"/>
                <a:gd name="T104" fmla="*/ 541 w 1466"/>
                <a:gd name="T105" fmla="*/ 785 h 1160"/>
                <a:gd name="T106" fmla="*/ 574 w 1466"/>
                <a:gd name="T107" fmla="*/ 826 h 1160"/>
                <a:gd name="T108" fmla="*/ 597 w 1466"/>
                <a:gd name="T109" fmla="*/ 871 h 1160"/>
                <a:gd name="T110" fmla="*/ 603 w 1466"/>
                <a:gd name="T111" fmla="*/ 912 h 1160"/>
                <a:gd name="T112" fmla="*/ 616 w 1466"/>
                <a:gd name="T113" fmla="*/ 963 h 1160"/>
                <a:gd name="T114" fmla="*/ 655 w 1466"/>
                <a:gd name="T115" fmla="*/ 988 h 1160"/>
                <a:gd name="T116" fmla="*/ 674 w 1466"/>
                <a:gd name="T117" fmla="*/ 1027 h 1160"/>
                <a:gd name="T118" fmla="*/ 697 w 1466"/>
                <a:gd name="T119" fmla="*/ 1055 h 1160"/>
                <a:gd name="T120" fmla="*/ 703 w 1466"/>
                <a:gd name="T121" fmla="*/ 1108 h 1160"/>
                <a:gd name="T122" fmla="*/ 721 w 1466"/>
                <a:gd name="T123" fmla="*/ 1146 h 1160"/>
                <a:gd name="T124" fmla="*/ 773 w 1466"/>
                <a:gd name="T125" fmla="*/ 1160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66" h="1160">
                  <a:moveTo>
                    <a:pt x="773" y="1160"/>
                  </a:moveTo>
                  <a:lnTo>
                    <a:pt x="785" y="1142"/>
                  </a:lnTo>
                  <a:lnTo>
                    <a:pt x="793" y="1129"/>
                  </a:lnTo>
                  <a:lnTo>
                    <a:pt x="791" y="1124"/>
                  </a:lnTo>
                  <a:lnTo>
                    <a:pt x="806" y="1110"/>
                  </a:lnTo>
                  <a:lnTo>
                    <a:pt x="804" y="1120"/>
                  </a:lnTo>
                  <a:lnTo>
                    <a:pt x="797" y="1128"/>
                  </a:lnTo>
                  <a:lnTo>
                    <a:pt x="796" y="1136"/>
                  </a:lnTo>
                  <a:lnTo>
                    <a:pt x="815" y="1127"/>
                  </a:lnTo>
                  <a:lnTo>
                    <a:pt x="821" y="1122"/>
                  </a:lnTo>
                  <a:lnTo>
                    <a:pt x="827" y="1116"/>
                  </a:lnTo>
                  <a:lnTo>
                    <a:pt x="831" y="1109"/>
                  </a:lnTo>
                  <a:lnTo>
                    <a:pt x="835" y="1103"/>
                  </a:lnTo>
                  <a:lnTo>
                    <a:pt x="841" y="1098"/>
                  </a:lnTo>
                  <a:lnTo>
                    <a:pt x="844" y="1091"/>
                  </a:lnTo>
                  <a:lnTo>
                    <a:pt x="824" y="1075"/>
                  </a:lnTo>
                  <a:lnTo>
                    <a:pt x="818" y="1075"/>
                  </a:lnTo>
                  <a:lnTo>
                    <a:pt x="812" y="1063"/>
                  </a:lnTo>
                  <a:lnTo>
                    <a:pt x="817" y="1065"/>
                  </a:lnTo>
                  <a:lnTo>
                    <a:pt x="809" y="1049"/>
                  </a:lnTo>
                  <a:lnTo>
                    <a:pt x="799" y="1033"/>
                  </a:lnTo>
                  <a:lnTo>
                    <a:pt x="793" y="1022"/>
                  </a:lnTo>
                  <a:lnTo>
                    <a:pt x="783" y="982"/>
                  </a:lnTo>
                  <a:lnTo>
                    <a:pt x="787" y="984"/>
                  </a:lnTo>
                  <a:lnTo>
                    <a:pt x="795" y="993"/>
                  </a:lnTo>
                  <a:lnTo>
                    <a:pt x="796" y="1002"/>
                  </a:lnTo>
                  <a:lnTo>
                    <a:pt x="804" y="1025"/>
                  </a:lnTo>
                  <a:lnTo>
                    <a:pt x="808" y="1037"/>
                  </a:lnTo>
                  <a:lnTo>
                    <a:pt x="821" y="1049"/>
                  </a:lnTo>
                  <a:lnTo>
                    <a:pt x="834" y="1061"/>
                  </a:lnTo>
                  <a:lnTo>
                    <a:pt x="842" y="1066"/>
                  </a:lnTo>
                  <a:lnTo>
                    <a:pt x="844" y="1052"/>
                  </a:lnTo>
                  <a:lnTo>
                    <a:pt x="839" y="1040"/>
                  </a:lnTo>
                  <a:lnTo>
                    <a:pt x="845" y="1044"/>
                  </a:lnTo>
                  <a:lnTo>
                    <a:pt x="850" y="1078"/>
                  </a:lnTo>
                  <a:lnTo>
                    <a:pt x="856" y="1078"/>
                  </a:lnTo>
                  <a:lnTo>
                    <a:pt x="863" y="1073"/>
                  </a:lnTo>
                  <a:lnTo>
                    <a:pt x="882" y="1068"/>
                  </a:lnTo>
                  <a:lnTo>
                    <a:pt x="907" y="1054"/>
                  </a:lnTo>
                  <a:lnTo>
                    <a:pt x="911" y="1044"/>
                  </a:lnTo>
                  <a:lnTo>
                    <a:pt x="915" y="1028"/>
                  </a:lnTo>
                  <a:lnTo>
                    <a:pt x="914" y="1022"/>
                  </a:lnTo>
                  <a:lnTo>
                    <a:pt x="911" y="1018"/>
                  </a:lnTo>
                  <a:lnTo>
                    <a:pt x="897" y="1041"/>
                  </a:lnTo>
                  <a:lnTo>
                    <a:pt x="890" y="1045"/>
                  </a:lnTo>
                  <a:lnTo>
                    <a:pt x="875" y="1058"/>
                  </a:lnTo>
                  <a:lnTo>
                    <a:pt x="877" y="1045"/>
                  </a:lnTo>
                  <a:lnTo>
                    <a:pt x="883" y="1036"/>
                  </a:lnTo>
                  <a:lnTo>
                    <a:pt x="896" y="1025"/>
                  </a:lnTo>
                  <a:lnTo>
                    <a:pt x="903" y="1013"/>
                  </a:lnTo>
                  <a:lnTo>
                    <a:pt x="897" y="1004"/>
                  </a:lnTo>
                  <a:lnTo>
                    <a:pt x="897" y="995"/>
                  </a:lnTo>
                  <a:lnTo>
                    <a:pt x="882" y="989"/>
                  </a:lnTo>
                  <a:lnTo>
                    <a:pt x="860" y="993"/>
                  </a:lnTo>
                  <a:lnTo>
                    <a:pt x="831" y="987"/>
                  </a:lnTo>
                  <a:lnTo>
                    <a:pt x="824" y="981"/>
                  </a:lnTo>
                  <a:lnTo>
                    <a:pt x="834" y="981"/>
                  </a:lnTo>
                  <a:lnTo>
                    <a:pt x="859" y="981"/>
                  </a:lnTo>
                  <a:lnTo>
                    <a:pt x="866" y="987"/>
                  </a:lnTo>
                  <a:lnTo>
                    <a:pt x="877" y="982"/>
                  </a:lnTo>
                  <a:lnTo>
                    <a:pt x="886" y="981"/>
                  </a:lnTo>
                  <a:lnTo>
                    <a:pt x="901" y="989"/>
                  </a:lnTo>
                  <a:lnTo>
                    <a:pt x="909" y="985"/>
                  </a:lnTo>
                  <a:lnTo>
                    <a:pt x="914" y="991"/>
                  </a:lnTo>
                  <a:lnTo>
                    <a:pt x="917" y="998"/>
                  </a:lnTo>
                  <a:lnTo>
                    <a:pt x="924" y="995"/>
                  </a:lnTo>
                  <a:lnTo>
                    <a:pt x="928" y="990"/>
                  </a:lnTo>
                  <a:lnTo>
                    <a:pt x="938" y="990"/>
                  </a:lnTo>
                  <a:lnTo>
                    <a:pt x="943" y="994"/>
                  </a:lnTo>
                  <a:lnTo>
                    <a:pt x="967" y="974"/>
                  </a:lnTo>
                  <a:lnTo>
                    <a:pt x="982" y="964"/>
                  </a:lnTo>
                  <a:lnTo>
                    <a:pt x="978" y="954"/>
                  </a:lnTo>
                  <a:lnTo>
                    <a:pt x="968" y="948"/>
                  </a:lnTo>
                  <a:lnTo>
                    <a:pt x="950" y="943"/>
                  </a:lnTo>
                  <a:lnTo>
                    <a:pt x="960" y="935"/>
                  </a:lnTo>
                  <a:lnTo>
                    <a:pt x="959" y="925"/>
                  </a:lnTo>
                  <a:lnTo>
                    <a:pt x="965" y="934"/>
                  </a:lnTo>
                  <a:lnTo>
                    <a:pt x="974" y="939"/>
                  </a:lnTo>
                  <a:lnTo>
                    <a:pt x="985" y="947"/>
                  </a:lnTo>
                  <a:lnTo>
                    <a:pt x="986" y="956"/>
                  </a:lnTo>
                  <a:lnTo>
                    <a:pt x="992" y="964"/>
                  </a:lnTo>
                  <a:lnTo>
                    <a:pt x="996" y="959"/>
                  </a:lnTo>
                  <a:lnTo>
                    <a:pt x="1004" y="952"/>
                  </a:lnTo>
                  <a:lnTo>
                    <a:pt x="1024" y="943"/>
                  </a:lnTo>
                  <a:lnTo>
                    <a:pt x="1046" y="942"/>
                  </a:lnTo>
                  <a:lnTo>
                    <a:pt x="1046" y="937"/>
                  </a:lnTo>
                  <a:lnTo>
                    <a:pt x="1039" y="932"/>
                  </a:lnTo>
                  <a:lnTo>
                    <a:pt x="1048" y="932"/>
                  </a:lnTo>
                  <a:lnTo>
                    <a:pt x="1078" y="914"/>
                  </a:lnTo>
                  <a:lnTo>
                    <a:pt x="1078" y="910"/>
                  </a:lnTo>
                  <a:lnTo>
                    <a:pt x="1079" y="903"/>
                  </a:lnTo>
                  <a:lnTo>
                    <a:pt x="1083" y="891"/>
                  </a:lnTo>
                  <a:lnTo>
                    <a:pt x="1081" y="886"/>
                  </a:lnTo>
                  <a:lnTo>
                    <a:pt x="1065" y="884"/>
                  </a:lnTo>
                  <a:lnTo>
                    <a:pt x="1057" y="881"/>
                  </a:lnTo>
                  <a:lnTo>
                    <a:pt x="1065" y="879"/>
                  </a:lnTo>
                  <a:lnTo>
                    <a:pt x="1063" y="870"/>
                  </a:lnTo>
                  <a:lnTo>
                    <a:pt x="1067" y="862"/>
                  </a:lnTo>
                  <a:lnTo>
                    <a:pt x="1070" y="876"/>
                  </a:lnTo>
                  <a:lnTo>
                    <a:pt x="1076" y="873"/>
                  </a:lnTo>
                  <a:lnTo>
                    <a:pt x="1081" y="876"/>
                  </a:lnTo>
                  <a:lnTo>
                    <a:pt x="1084" y="881"/>
                  </a:lnTo>
                  <a:lnTo>
                    <a:pt x="1089" y="883"/>
                  </a:lnTo>
                  <a:lnTo>
                    <a:pt x="1126" y="863"/>
                  </a:lnTo>
                  <a:lnTo>
                    <a:pt x="1127" y="856"/>
                  </a:lnTo>
                  <a:lnTo>
                    <a:pt x="1130" y="852"/>
                  </a:lnTo>
                  <a:lnTo>
                    <a:pt x="1146" y="837"/>
                  </a:lnTo>
                  <a:lnTo>
                    <a:pt x="1170" y="823"/>
                  </a:lnTo>
                  <a:lnTo>
                    <a:pt x="1168" y="813"/>
                  </a:lnTo>
                  <a:lnTo>
                    <a:pt x="1158" y="814"/>
                  </a:lnTo>
                  <a:lnTo>
                    <a:pt x="1158" y="801"/>
                  </a:lnTo>
                  <a:lnTo>
                    <a:pt x="1163" y="795"/>
                  </a:lnTo>
                  <a:lnTo>
                    <a:pt x="1173" y="783"/>
                  </a:lnTo>
                  <a:lnTo>
                    <a:pt x="1190" y="776"/>
                  </a:lnTo>
                  <a:lnTo>
                    <a:pt x="1195" y="784"/>
                  </a:lnTo>
                  <a:lnTo>
                    <a:pt x="1216" y="784"/>
                  </a:lnTo>
                  <a:lnTo>
                    <a:pt x="1225" y="785"/>
                  </a:lnTo>
                  <a:lnTo>
                    <a:pt x="1234" y="780"/>
                  </a:lnTo>
                  <a:lnTo>
                    <a:pt x="1236" y="775"/>
                  </a:lnTo>
                  <a:lnTo>
                    <a:pt x="1243" y="752"/>
                  </a:lnTo>
                  <a:lnTo>
                    <a:pt x="1256" y="742"/>
                  </a:lnTo>
                  <a:lnTo>
                    <a:pt x="1270" y="737"/>
                  </a:lnTo>
                  <a:lnTo>
                    <a:pt x="1280" y="721"/>
                  </a:lnTo>
                  <a:lnTo>
                    <a:pt x="1284" y="714"/>
                  </a:lnTo>
                  <a:lnTo>
                    <a:pt x="1285" y="701"/>
                  </a:lnTo>
                  <a:lnTo>
                    <a:pt x="1287" y="670"/>
                  </a:lnTo>
                  <a:lnTo>
                    <a:pt x="1288" y="664"/>
                  </a:lnTo>
                  <a:lnTo>
                    <a:pt x="1295" y="634"/>
                  </a:lnTo>
                  <a:lnTo>
                    <a:pt x="1308" y="605"/>
                  </a:lnTo>
                  <a:lnTo>
                    <a:pt x="1323" y="585"/>
                  </a:lnTo>
                  <a:lnTo>
                    <a:pt x="1326" y="581"/>
                  </a:lnTo>
                  <a:lnTo>
                    <a:pt x="1334" y="565"/>
                  </a:lnTo>
                  <a:lnTo>
                    <a:pt x="1370" y="518"/>
                  </a:lnTo>
                  <a:lnTo>
                    <a:pt x="1390" y="498"/>
                  </a:lnTo>
                  <a:lnTo>
                    <a:pt x="1398" y="489"/>
                  </a:lnTo>
                  <a:lnTo>
                    <a:pt x="1404" y="485"/>
                  </a:lnTo>
                  <a:lnTo>
                    <a:pt x="1432" y="469"/>
                  </a:lnTo>
                  <a:lnTo>
                    <a:pt x="1439" y="465"/>
                  </a:lnTo>
                  <a:lnTo>
                    <a:pt x="1451" y="460"/>
                  </a:lnTo>
                  <a:lnTo>
                    <a:pt x="1460" y="459"/>
                  </a:lnTo>
                  <a:lnTo>
                    <a:pt x="1466" y="456"/>
                  </a:lnTo>
                  <a:lnTo>
                    <a:pt x="1407" y="404"/>
                  </a:lnTo>
                  <a:lnTo>
                    <a:pt x="1398" y="395"/>
                  </a:lnTo>
                  <a:lnTo>
                    <a:pt x="1331" y="333"/>
                  </a:lnTo>
                  <a:lnTo>
                    <a:pt x="1314" y="315"/>
                  </a:lnTo>
                  <a:lnTo>
                    <a:pt x="1258" y="262"/>
                  </a:lnTo>
                  <a:lnTo>
                    <a:pt x="1207" y="216"/>
                  </a:lnTo>
                  <a:lnTo>
                    <a:pt x="1187" y="197"/>
                  </a:lnTo>
                  <a:lnTo>
                    <a:pt x="1153" y="165"/>
                  </a:lnTo>
                  <a:lnTo>
                    <a:pt x="1140" y="154"/>
                  </a:lnTo>
                  <a:lnTo>
                    <a:pt x="1112" y="129"/>
                  </a:lnTo>
                  <a:lnTo>
                    <a:pt x="1105" y="120"/>
                  </a:lnTo>
                  <a:lnTo>
                    <a:pt x="960" y="123"/>
                  </a:lnTo>
                  <a:lnTo>
                    <a:pt x="955" y="124"/>
                  </a:lnTo>
                  <a:lnTo>
                    <a:pt x="767" y="128"/>
                  </a:lnTo>
                  <a:lnTo>
                    <a:pt x="770" y="85"/>
                  </a:lnTo>
                  <a:lnTo>
                    <a:pt x="751" y="63"/>
                  </a:lnTo>
                  <a:lnTo>
                    <a:pt x="721" y="25"/>
                  </a:lnTo>
                  <a:lnTo>
                    <a:pt x="699" y="43"/>
                  </a:lnTo>
                  <a:lnTo>
                    <a:pt x="688" y="49"/>
                  </a:lnTo>
                  <a:lnTo>
                    <a:pt x="684" y="41"/>
                  </a:lnTo>
                  <a:lnTo>
                    <a:pt x="685" y="31"/>
                  </a:lnTo>
                  <a:lnTo>
                    <a:pt x="691" y="24"/>
                  </a:lnTo>
                  <a:lnTo>
                    <a:pt x="687" y="17"/>
                  </a:lnTo>
                  <a:lnTo>
                    <a:pt x="684" y="10"/>
                  </a:lnTo>
                  <a:lnTo>
                    <a:pt x="621" y="9"/>
                  </a:lnTo>
                  <a:lnTo>
                    <a:pt x="533" y="7"/>
                  </a:lnTo>
                  <a:lnTo>
                    <a:pt x="322" y="3"/>
                  </a:lnTo>
                  <a:lnTo>
                    <a:pt x="302" y="8"/>
                  </a:lnTo>
                  <a:lnTo>
                    <a:pt x="294" y="6"/>
                  </a:lnTo>
                  <a:lnTo>
                    <a:pt x="288" y="9"/>
                  </a:lnTo>
                  <a:lnTo>
                    <a:pt x="287" y="0"/>
                  </a:lnTo>
                  <a:lnTo>
                    <a:pt x="281" y="3"/>
                  </a:lnTo>
                  <a:lnTo>
                    <a:pt x="275" y="9"/>
                  </a:lnTo>
                  <a:lnTo>
                    <a:pt x="270" y="16"/>
                  </a:lnTo>
                  <a:lnTo>
                    <a:pt x="263" y="12"/>
                  </a:lnTo>
                  <a:lnTo>
                    <a:pt x="253" y="19"/>
                  </a:lnTo>
                  <a:lnTo>
                    <a:pt x="236" y="19"/>
                  </a:lnTo>
                  <a:lnTo>
                    <a:pt x="232" y="26"/>
                  </a:lnTo>
                  <a:lnTo>
                    <a:pt x="206" y="35"/>
                  </a:lnTo>
                  <a:lnTo>
                    <a:pt x="196" y="35"/>
                  </a:lnTo>
                  <a:lnTo>
                    <a:pt x="197" y="41"/>
                  </a:lnTo>
                  <a:lnTo>
                    <a:pt x="185" y="47"/>
                  </a:lnTo>
                  <a:lnTo>
                    <a:pt x="174" y="54"/>
                  </a:lnTo>
                  <a:lnTo>
                    <a:pt x="171" y="50"/>
                  </a:lnTo>
                  <a:lnTo>
                    <a:pt x="113" y="68"/>
                  </a:lnTo>
                  <a:lnTo>
                    <a:pt x="87" y="76"/>
                  </a:lnTo>
                  <a:lnTo>
                    <a:pt x="75" y="80"/>
                  </a:lnTo>
                  <a:lnTo>
                    <a:pt x="70" y="87"/>
                  </a:lnTo>
                  <a:lnTo>
                    <a:pt x="67" y="92"/>
                  </a:lnTo>
                  <a:lnTo>
                    <a:pt x="67" y="98"/>
                  </a:lnTo>
                  <a:lnTo>
                    <a:pt x="69" y="105"/>
                  </a:lnTo>
                  <a:lnTo>
                    <a:pt x="60" y="107"/>
                  </a:lnTo>
                  <a:lnTo>
                    <a:pt x="56" y="111"/>
                  </a:lnTo>
                  <a:lnTo>
                    <a:pt x="46" y="117"/>
                  </a:lnTo>
                  <a:lnTo>
                    <a:pt x="42" y="124"/>
                  </a:lnTo>
                  <a:lnTo>
                    <a:pt x="34" y="125"/>
                  </a:lnTo>
                  <a:lnTo>
                    <a:pt x="31" y="129"/>
                  </a:lnTo>
                  <a:lnTo>
                    <a:pt x="27" y="137"/>
                  </a:lnTo>
                  <a:lnTo>
                    <a:pt x="22" y="148"/>
                  </a:lnTo>
                  <a:lnTo>
                    <a:pt x="16" y="146"/>
                  </a:lnTo>
                  <a:lnTo>
                    <a:pt x="12" y="153"/>
                  </a:lnTo>
                  <a:lnTo>
                    <a:pt x="8" y="156"/>
                  </a:lnTo>
                  <a:lnTo>
                    <a:pt x="8" y="171"/>
                  </a:lnTo>
                  <a:lnTo>
                    <a:pt x="1" y="178"/>
                  </a:lnTo>
                  <a:lnTo>
                    <a:pt x="0" y="192"/>
                  </a:lnTo>
                  <a:lnTo>
                    <a:pt x="3" y="198"/>
                  </a:lnTo>
                  <a:lnTo>
                    <a:pt x="8" y="200"/>
                  </a:lnTo>
                  <a:lnTo>
                    <a:pt x="14" y="202"/>
                  </a:lnTo>
                  <a:lnTo>
                    <a:pt x="19" y="208"/>
                  </a:lnTo>
                  <a:lnTo>
                    <a:pt x="26" y="212"/>
                  </a:lnTo>
                  <a:lnTo>
                    <a:pt x="30" y="217"/>
                  </a:lnTo>
                  <a:lnTo>
                    <a:pt x="36" y="222"/>
                  </a:lnTo>
                  <a:lnTo>
                    <a:pt x="55" y="224"/>
                  </a:lnTo>
                  <a:lnTo>
                    <a:pt x="54" y="231"/>
                  </a:lnTo>
                  <a:lnTo>
                    <a:pt x="59" y="235"/>
                  </a:lnTo>
                  <a:lnTo>
                    <a:pt x="65" y="241"/>
                  </a:lnTo>
                  <a:lnTo>
                    <a:pt x="70" y="245"/>
                  </a:lnTo>
                  <a:lnTo>
                    <a:pt x="74" y="251"/>
                  </a:lnTo>
                  <a:lnTo>
                    <a:pt x="80" y="254"/>
                  </a:lnTo>
                  <a:lnTo>
                    <a:pt x="84" y="263"/>
                  </a:lnTo>
                  <a:lnTo>
                    <a:pt x="89" y="264"/>
                  </a:lnTo>
                  <a:lnTo>
                    <a:pt x="94" y="269"/>
                  </a:lnTo>
                  <a:lnTo>
                    <a:pt x="99" y="271"/>
                  </a:lnTo>
                  <a:lnTo>
                    <a:pt x="104" y="274"/>
                  </a:lnTo>
                  <a:lnTo>
                    <a:pt x="110" y="272"/>
                  </a:lnTo>
                  <a:lnTo>
                    <a:pt x="116" y="272"/>
                  </a:lnTo>
                  <a:lnTo>
                    <a:pt x="128" y="271"/>
                  </a:lnTo>
                  <a:lnTo>
                    <a:pt x="135" y="270"/>
                  </a:lnTo>
                  <a:lnTo>
                    <a:pt x="141" y="273"/>
                  </a:lnTo>
                  <a:lnTo>
                    <a:pt x="145" y="279"/>
                  </a:lnTo>
                  <a:lnTo>
                    <a:pt x="151" y="280"/>
                  </a:lnTo>
                  <a:lnTo>
                    <a:pt x="157" y="278"/>
                  </a:lnTo>
                  <a:lnTo>
                    <a:pt x="156" y="263"/>
                  </a:lnTo>
                  <a:lnTo>
                    <a:pt x="163" y="257"/>
                  </a:lnTo>
                  <a:lnTo>
                    <a:pt x="165" y="262"/>
                  </a:lnTo>
                  <a:lnTo>
                    <a:pt x="169" y="251"/>
                  </a:lnTo>
                  <a:lnTo>
                    <a:pt x="175" y="251"/>
                  </a:lnTo>
                  <a:lnTo>
                    <a:pt x="160" y="273"/>
                  </a:lnTo>
                  <a:lnTo>
                    <a:pt x="163" y="279"/>
                  </a:lnTo>
                  <a:lnTo>
                    <a:pt x="153" y="288"/>
                  </a:lnTo>
                  <a:lnTo>
                    <a:pt x="160" y="288"/>
                  </a:lnTo>
                  <a:lnTo>
                    <a:pt x="158" y="295"/>
                  </a:lnTo>
                  <a:lnTo>
                    <a:pt x="163" y="298"/>
                  </a:lnTo>
                  <a:lnTo>
                    <a:pt x="162" y="320"/>
                  </a:lnTo>
                  <a:lnTo>
                    <a:pt x="167" y="324"/>
                  </a:lnTo>
                  <a:lnTo>
                    <a:pt x="172" y="337"/>
                  </a:lnTo>
                  <a:lnTo>
                    <a:pt x="184" y="352"/>
                  </a:lnTo>
                  <a:lnTo>
                    <a:pt x="185" y="360"/>
                  </a:lnTo>
                  <a:lnTo>
                    <a:pt x="188" y="371"/>
                  </a:lnTo>
                  <a:lnTo>
                    <a:pt x="191" y="378"/>
                  </a:lnTo>
                  <a:lnTo>
                    <a:pt x="191" y="388"/>
                  </a:lnTo>
                  <a:lnTo>
                    <a:pt x="195" y="396"/>
                  </a:lnTo>
                  <a:lnTo>
                    <a:pt x="209" y="397"/>
                  </a:lnTo>
                  <a:lnTo>
                    <a:pt x="210" y="408"/>
                  </a:lnTo>
                  <a:lnTo>
                    <a:pt x="214" y="414"/>
                  </a:lnTo>
                  <a:lnTo>
                    <a:pt x="219" y="408"/>
                  </a:lnTo>
                  <a:lnTo>
                    <a:pt x="224" y="417"/>
                  </a:lnTo>
                  <a:lnTo>
                    <a:pt x="215" y="421"/>
                  </a:lnTo>
                  <a:lnTo>
                    <a:pt x="220" y="427"/>
                  </a:lnTo>
                  <a:lnTo>
                    <a:pt x="225" y="423"/>
                  </a:lnTo>
                  <a:lnTo>
                    <a:pt x="224" y="431"/>
                  </a:lnTo>
                  <a:lnTo>
                    <a:pt x="234" y="436"/>
                  </a:lnTo>
                  <a:lnTo>
                    <a:pt x="229" y="441"/>
                  </a:lnTo>
                  <a:lnTo>
                    <a:pt x="234" y="447"/>
                  </a:lnTo>
                  <a:lnTo>
                    <a:pt x="242" y="464"/>
                  </a:lnTo>
                  <a:lnTo>
                    <a:pt x="250" y="470"/>
                  </a:lnTo>
                  <a:lnTo>
                    <a:pt x="261" y="476"/>
                  </a:lnTo>
                  <a:lnTo>
                    <a:pt x="283" y="496"/>
                  </a:lnTo>
                  <a:lnTo>
                    <a:pt x="289" y="498"/>
                  </a:lnTo>
                  <a:lnTo>
                    <a:pt x="302" y="505"/>
                  </a:lnTo>
                  <a:lnTo>
                    <a:pt x="317" y="516"/>
                  </a:lnTo>
                  <a:lnTo>
                    <a:pt x="323" y="523"/>
                  </a:lnTo>
                  <a:lnTo>
                    <a:pt x="326" y="528"/>
                  </a:lnTo>
                  <a:lnTo>
                    <a:pt x="333" y="533"/>
                  </a:lnTo>
                  <a:lnTo>
                    <a:pt x="343" y="529"/>
                  </a:lnTo>
                  <a:lnTo>
                    <a:pt x="348" y="537"/>
                  </a:lnTo>
                  <a:lnTo>
                    <a:pt x="341" y="542"/>
                  </a:lnTo>
                  <a:lnTo>
                    <a:pt x="348" y="551"/>
                  </a:lnTo>
                  <a:lnTo>
                    <a:pt x="344" y="558"/>
                  </a:lnTo>
                  <a:lnTo>
                    <a:pt x="358" y="568"/>
                  </a:lnTo>
                  <a:lnTo>
                    <a:pt x="355" y="573"/>
                  </a:lnTo>
                  <a:lnTo>
                    <a:pt x="355" y="583"/>
                  </a:lnTo>
                  <a:lnTo>
                    <a:pt x="360" y="588"/>
                  </a:lnTo>
                  <a:lnTo>
                    <a:pt x="367" y="591"/>
                  </a:lnTo>
                  <a:lnTo>
                    <a:pt x="372" y="598"/>
                  </a:lnTo>
                  <a:lnTo>
                    <a:pt x="380" y="595"/>
                  </a:lnTo>
                  <a:lnTo>
                    <a:pt x="389" y="602"/>
                  </a:lnTo>
                  <a:lnTo>
                    <a:pt x="397" y="605"/>
                  </a:lnTo>
                  <a:lnTo>
                    <a:pt x="410" y="619"/>
                  </a:lnTo>
                  <a:lnTo>
                    <a:pt x="419" y="629"/>
                  </a:lnTo>
                  <a:lnTo>
                    <a:pt x="421" y="637"/>
                  </a:lnTo>
                  <a:lnTo>
                    <a:pt x="436" y="642"/>
                  </a:lnTo>
                  <a:lnTo>
                    <a:pt x="442" y="651"/>
                  </a:lnTo>
                  <a:lnTo>
                    <a:pt x="437" y="659"/>
                  </a:lnTo>
                  <a:lnTo>
                    <a:pt x="444" y="664"/>
                  </a:lnTo>
                  <a:lnTo>
                    <a:pt x="434" y="666"/>
                  </a:lnTo>
                  <a:lnTo>
                    <a:pt x="440" y="678"/>
                  </a:lnTo>
                  <a:lnTo>
                    <a:pt x="433" y="678"/>
                  </a:lnTo>
                  <a:lnTo>
                    <a:pt x="436" y="686"/>
                  </a:lnTo>
                  <a:lnTo>
                    <a:pt x="446" y="695"/>
                  </a:lnTo>
                  <a:lnTo>
                    <a:pt x="450" y="698"/>
                  </a:lnTo>
                  <a:lnTo>
                    <a:pt x="455" y="703"/>
                  </a:lnTo>
                  <a:lnTo>
                    <a:pt x="462" y="703"/>
                  </a:lnTo>
                  <a:lnTo>
                    <a:pt x="460" y="709"/>
                  </a:lnTo>
                  <a:lnTo>
                    <a:pt x="468" y="715"/>
                  </a:lnTo>
                  <a:lnTo>
                    <a:pt x="465" y="718"/>
                  </a:lnTo>
                  <a:lnTo>
                    <a:pt x="465" y="725"/>
                  </a:lnTo>
                  <a:lnTo>
                    <a:pt x="477" y="734"/>
                  </a:lnTo>
                  <a:lnTo>
                    <a:pt x="485" y="738"/>
                  </a:lnTo>
                  <a:lnTo>
                    <a:pt x="492" y="741"/>
                  </a:lnTo>
                  <a:lnTo>
                    <a:pt x="491" y="749"/>
                  </a:lnTo>
                  <a:lnTo>
                    <a:pt x="491" y="754"/>
                  </a:lnTo>
                  <a:lnTo>
                    <a:pt x="499" y="764"/>
                  </a:lnTo>
                  <a:lnTo>
                    <a:pt x="511" y="773"/>
                  </a:lnTo>
                  <a:lnTo>
                    <a:pt x="531" y="781"/>
                  </a:lnTo>
                  <a:lnTo>
                    <a:pt x="538" y="781"/>
                  </a:lnTo>
                  <a:lnTo>
                    <a:pt x="541" y="785"/>
                  </a:lnTo>
                  <a:lnTo>
                    <a:pt x="553" y="794"/>
                  </a:lnTo>
                  <a:lnTo>
                    <a:pt x="560" y="797"/>
                  </a:lnTo>
                  <a:lnTo>
                    <a:pt x="569" y="803"/>
                  </a:lnTo>
                  <a:lnTo>
                    <a:pt x="571" y="809"/>
                  </a:lnTo>
                  <a:lnTo>
                    <a:pt x="574" y="813"/>
                  </a:lnTo>
                  <a:lnTo>
                    <a:pt x="574" y="826"/>
                  </a:lnTo>
                  <a:lnTo>
                    <a:pt x="575" y="838"/>
                  </a:lnTo>
                  <a:lnTo>
                    <a:pt x="584" y="852"/>
                  </a:lnTo>
                  <a:lnTo>
                    <a:pt x="583" y="858"/>
                  </a:lnTo>
                  <a:lnTo>
                    <a:pt x="590" y="863"/>
                  </a:lnTo>
                  <a:lnTo>
                    <a:pt x="589" y="871"/>
                  </a:lnTo>
                  <a:lnTo>
                    <a:pt x="597" y="871"/>
                  </a:lnTo>
                  <a:lnTo>
                    <a:pt x="599" y="878"/>
                  </a:lnTo>
                  <a:lnTo>
                    <a:pt x="599" y="886"/>
                  </a:lnTo>
                  <a:lnTo>
                    <a:pt x="600" y="893"/>
                  </a:lnTo>
                  <a:lnTo>
                    <a:pt x="601" y="899"/>
                  </a:lnTo>
                  <a:lnTo>
                    <a:pt x="604" y="903"/>
                  </a:lnTo>
                  <a:lnTo>
                    <a:pt x="603" y="912"/>
                  </a:lnTo>
                  <a:lnTo>
                    <a:pt x="601" y="921"/>
                  </a:lnTo>
                  <a:lnTo>
                    <a:pt x="604" y="925"/>
                  </a:lnTo>
                  <a:lnTo>
                    <a:pt x="609" y="939"/>
                  </a:lnTo>
                  <a:lnTo>
                    <a:pt x="605" y="947"/>
                  </a:lnTo>
                  <a:lnTo>
                    <a:pt x="612" y="959"/>
                  </a:lnTo>
                  <a:lnTo>
                    <a:pt x="616" y="963"/>
                  </a:lnTo>
                  <a:lnTo>
                    <a:pt x="621" y="967"/>
                  </a:lnTo>
                  <a:lnTo>
                    <a:pt x="634" y="974"/>
                  </a:lnTo>
                  <a:lnTo>
                    <a:pt x="642" y="974"/>
                  </a:lnTo>
                  <a:lnTo>
                    <a:pt x="648" y="977"/>
                  </a:lnTo>
                  <a:lnTo>
                    <a:pt x="650" y="982"/>
                  </a:lnTo>
                  <a:lnTo>
                    <a:pt x="655" y="988"/>
                  </a:lnTo>
                  <a:lnTo>
                    <a:pt x="662" y="991"/>
                  </a:lnTo>
                  <a:lnTo>
                    <a:pt x="663" y="995"/>
                  </a:lnTo>
                  <a:lnTo>
                    <a:pt x="675" y="1008"/>
                  </a:lnTo>
                  <a:lnTo>
                    <a:pt x="675" y="1014"/>
                  </a:lnTo>
                  <a:lnTo>
                    <a:pt x="673" y="1019"/>
                  </a:lnTo>
                  <a:lnTo>
                    <a:pt x="674" y="1027"/>
                  </a:lnTo>
                  <a:lnTo>
                    <a:pt x="679" y="1031"/>
                  </a:lnTo>
                  <a:lnTo>
                    <a:pt x="680" y="1040"/>
                  </a:lnTo>
                  <a:lnTo>
                    <a:pt x="685" y="1046"/>
                  </a:lnTo>
                  <a:lnTo>
                    <a:pt x="687" y="1053"/>
                  </a:lnTo>
                  <a:lnTo>
                    <a:pt x="693" y="1051"/>
                  </a:lnTo>
                  <a:lnTo>
                    <a:pt x="697" y="1055"/>
                  </a:lnTo>
                  <a:lnTo>
                    <a:pt x="698" y="1066"/>
                  </a:lnTo>
                  <a:lnTo>
                    <a:pt x="699" y="1077"/>
                  </a:lnTo>
                  <a:lnTo>
                    <a:pt x="690" y="1092"/>
                  </a:lnTo>
                  <a:lnTo>
                    <a:pt x="695" y="1096"/>
                  </a:lnTo>
                  <a:lnTo>
                    <a:pt x="699" y="1102"/>
                  </a:lnTo>
                  <a:lnTo>
                    <a:pt x="703" y="1108"/>
                  </a:lnTo>
                  <a:lnTo>
                    <a:pt x="704" y="1114"/>
                  </a:lnTo>
                  <a:lnTo>
                    <a:pt x="702" y="1120"/>
                  </a:lnTo>
                  <a:lnTo>
                    <a:pt x="706" y="1125"/>
                  </a:lnTo>
                  <a:lnTo>
                    <a:pt x="704" y="1131"/>
                  </a:lnTo>
                  <a:lnTo>
                    <a:pt x="704" y="1139"/>
                  </a:lnTo>
                  <a:lnTo>
                    <a:pt x="721" y="1146"/>
                  </a:lnTo>
                  <a:lnTo>
                    <a:pt x="737" y="1142"/>
                  </a:lnTo>
                  <a:lnTo>
                    <a:pt x="742" y="1144"/>
                  </a:lnTo>
                  <a:lnTo>
                    <a:pt x="746" y="1150"/>
                  </a:lnTo>
                  <a:lnTo>
                    <a:pt x="758" y="1157"/>
                  </a:lnTo>
                  <a:lnTo>
                    <a:pt x="766" y="1159"/>
                  </a:lnTo>
                  <a:lnTo>
                    <a:pt x="773" y="1160"/>
                  </a:lnTo>
                  <a:lnTo>
                    <a:pt x="773" y="1160"/>
                  </a:lnTo>
                  <a:lnTo>
                    <a:pt x="773" y="116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38">
              <a:extLst>
                <a:ext uri="{FF2B5EF4-FFF2-40B4-BE49-F238E27FC236}">
                  <a16:creationId xmlns:a16="http://schemas.microsoft.com/office/drawing/2014/main" id="{FCF688A9-4268-FFCD-41F5-0E4F9534E060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0614747" y="2488672"/>
              <a:ext cx="2327275" cy="1841500"/>
            </a:xfrm>
            <a:custGeom>
              <a:avLst/>
              <a:gdLst>
                <a:gd name="T0" fmla="*/ 804 w 1466"/>
                <a:gd name="T1" fmla="*/ 1120 h 1160"/>
                <a:gd name="T2" fmla="*/ 831 w 1466"/>
                <a:gd name="T3" fmla="*/ 1109 h 1160"/>
                <a:gd name="T4" fmla="*/ 812 w 1466"/>
                <a:gd name="T5" fmla="*/ 1063 h 1160"/>
                <a:gd name="T6" fmla="*/ 787 w 1466"/>
                <a:gd name="T7" fmla="*/ 984 h 1160"/>
                <a:gd name="T8" fmla="*/ 834 w 1466"/>
                <a:gd name="T9" fmla="*/ 1061 h 1160"/>
                <a:gd name="T10" fmla="*/ 856 w 1466"/>
                <a:gd name="T11" fmla="*/ 1078 h 1160"/>
                <a:gd name="T12" fmla="*/ 914 w 1466"/>
                <a:gd name="T13" fmla="*/ 1022 h 1160"/>
                <a:gd name="T14" fmla="*/ 883 w 1466"/>
                <a:gd name="T15" fmla="*/ 1036 h 1160"/>
                <a:gd name="T16" fmla="*/ 860 w 1466"/>
                <a:gd name="T17" fmla="*/ 993 h 1160"/>
                <a:gd name="T18" fmla="*/ 877 w 1466"/>
                <a:gd name="T19" fmla="*/ 982 h 1160"/>
                <a:gd name="T20" fmla="*/ 924 w 1466"/>
                <a:gd name="T21" fmla="*/ 995 h 1160"/>
                <a:gd name="T22" fmla="*/ 978 w 1466"/>
                <a:gd name="T23" fmla="*/ 954 h 1160"/>
                <a:gd name="T24" fmla="*/ 974 w 1466"/>
                <a:gd name="T25" fmla="*/ 939 h 1160"/>
                <a:gd name="T26" fmla="*/ 1024 w 1466"/>
                <a:gd name="T27" fmla="*/ 943 h 1160"/>
                <a:gd name="T28" fmla="*/ 1078 w 1466"/>
                <a:gd name="T29" fmla="*/ 910 h 1160"/>
                <a:gd name="T30" fmla="*/ 1065 w 1466"/>
                <a:gd name="T31" fmla="*/ 879 h 1160"/>
                <a:gd name="T32" fmla="*/ 1084 w 1466"/>
                <a:gd name="T33" fmla="*/ 881 h 1160"/>
                <a:gd name="T34" fmla="*/ 1170 w 1466"/>
                <a:gd name="T35" fmla="*/ 823 h 1160"/>
                <a:gd name="T36" fmla="*/ 1190 w 1466"/>
                <a:gd name="T37" fmla="*/ 776 h 1160"/>
                <a:gd name="T38" fmla="*/ 1243 w 1466"/>
                <a:gd name="T39" fmla="*/ 752 h 1160"/>
                <a:gd name="T40" fmla="*/ 1287 w 1466"/>
                <a:gd name="T41" fmla="*/ 670 h 1160"/>
                <a:gd name="T42" fmla="*/ 1334 w 1466"/>
                <a:gd name="T43" fmla="*/ 565 h 1160"/>
                <a:gd name="T44" fmla="*/ 1439 w 1466"/>
                <a:gd name="T45" fmla="*/ 465 h 1160"/>
                <a:gd name="T46" fmla="*/ 1331 w 1466"/>
                <a:gd name="T47" fmla="*/ 333 h 1160"/>
                <a:gd name="T48" fmla="*/ 1140 w 1466"/>
                <a:gd name="T49" fmla="*/ 154 h 1160"/>
                <a:gd name="T50" fmla="*/ 770 w 1466"/>
                <a:gd name="T51" fmla="*/ 85 h 1160"/>
                <a:gd name="T52" fmla="*/ 685 w 1466"/>
                <a:gd name="T53" fmla="*/ 31 h 1160"/>
                <a:gd name="T54" fmla="*/ 322 w 1466"/>
                <a:gd name="T55" fmla="*/ 3 h 1160"/>
                <a:gd name="T56" fmla="*/ 275 w 1466"/>
                <a:gd name="T57" fmla="*/ 9 h 1160"/>
                <a:gd name="T58" fmla="*/ 206 w 1466"/>
                <a:gd name="T59" fmla="*/ 35 h 1160"/>
                <a:gd name="T60" fmla="*/ 113 w 1466"/>
                <a:gd name="T61" fmla="*/ 68 h 1160"/>
                <a:gd name="T62" fmla="*/ 69 w 1466"/>
                <a:gd name="T63" fmla="*/ 105 h 1160"/>
                <a:gd name="T64" fmla="*/ 31 w 1466"/>
                <a:gd name="T65" fmla="*/ 129 h 1160"/>
                <a:gd name="T66" fmla="*/ 8 w 1466"/>
                <a:gd name="T67" fmla="*/ 171 h 1160"/>
                <a:gd name="T68" fmla="*/ 19 w 1466"/>
                <a:gd name="T69" fmla="*/ 208 h 1160"/>
                <a:gd name="T70" fmla="*/ 59 w 1466"/>
                <a:gd name="T71" fmla="*/ 235 h 1160"/>
                <a:gd name="T72" fmla="*/ 89 w 1466"/>
                <a:gd name="T73" fmla="*/ 264 h 1160"/>
                <a:gd name="T74" fmla="*/ 128 w 1466"/>
                <a:gd name="T75" fmla="*/ 271 h 1160"/>
                <a:gd name="T76" fmla="*/ 156 w 1466"/>
                <a:gd name="T77" fmla="*/ 263 h 1160"/>
                <a:gd name="T78" fmla="*/ 163 w 1466"/>
                <a:gd name="T79" fmla="*/ 279 h 1160"/>
                <a:gd name="T80" fmla="*/ 167 w 1466"/>
                <a:gd name="T81" fmla="*/ 324 h 1160"/>
                <a:gd name="T82" fmla="*/ 191 w 1466"/>
                <a:gd name="T83" fmla="*/ 388 h 1160"/>
                <a:gd name="T84" fmla="*/ 224 w 1466"/>
                <a:gd name="T85" fmla="*/ 417 h 1160"/>
                <a:gd name="T86" fmla="*/ 229 w 1466"/>
                <a:gd name="T87" fmla="*/ 441 h 1160"/>
                <a:gd name="T88" fmla="*/ 289 w 1466"/>
                <a:gd name="T89" fmla="*/ 498 h 1160"/>
                <a:gd name="T90" fmla="*/ 343 w 1466"/>
                <a:gd name="T91" fmla="*/ 529 h 1160"/>
                <a:gd name="T92" fmla="*/ 355 w 1466"/>
                <a:gd name="T93" fmla="*/ 573 h 1160"/>
                <a:gd name="T94" fmla="*/ 389 w 1466"/>
                <a:gd name="T95" fmla="*/ 602 h 1160"/>
                <a:gd name="T96" fmla="*/ 442 w 1466"/>
                <a:gd name="T97" fmla="*/ 651 h 1160"/>
                <a:gd name="T98" fmla="*/ 436 w 1466"/>
                <a:gd name="T99" fmla="*/ 686 h 1160"/>
                <a:gd name="T100" fmla="*/ 468 w 1466"/>
                <a:gd name="T101" fmla="*/ 715 h 1160"/>
                <a:gd name="T102" fmla="*/ 491 w 1466"/>
                <a:gd name="T103" fmla="*/ 749 h 1160"/>
                <a:gd name="T104" fmla="*/ 541 w 1466"/>
                <a:gd name="T105" fmla="*/ 785 h 1160"/>
                <a:gd name="T106" fmla="*/ 574 w 1466"/>
                <a:gd name="T107" fmla="*/ 826 h 1160"/>
                <a:gd name="T108" fmla="*/ 597 w 1466"/>
                <a:gd name="T109" fmla="*/ 871 h 1160"/>
                <a:gd name="T110" fmla="*/ 603 w 1466"/>
                <a:gd name="T111" fmla="*/ 912 h 1160"/>
                <a:gd name="T112" fmla="*/ 616 w 1466"/>
                <a:gd name="T113" fmla="*/ 963 h 1160"/>
                <a:gd name="T114" fmla="*/ 655 w 1466"/>
                <a:gd name="T115" fmla="*/ 988 h 1160"/>
                <a:gd name="T116" fmla="*/ 674 w 1466"/>
                <a:gd name="T117" fmla="*/ 1027 h 1160"/>
                <a:gd name="T118" fmla="*/ 697 w 1466"/>
                <a:gd name="T119" fmla="*/ 1055 h 1160"/>
                <a:gd name="T120" fmla="*/ 703 w 1466"/>
                <a:gd name="T121" fmla="*/ 1108 h 1160"/>
                <a:gd name="T122" fmla="*/ 721 w 1466"/>
                <a:gd name="T123" fmla="*/ 1146 h 1160"/>
                <a:gd name="T124" fmla="*/ 773 w 1466"/>
                <a:gd name="T125" fmla="*/ 1160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66" h="1160">
                  <a:moveTo>
                    <a:pt x="773" y="1160"/>
                  </a:moveTo>
                  <a:lnTo>
                    <a:pt x="785" y="1142"/>
                  </a:lnTo>
                  <a:lnTo>
                    <a:pt x="793" y="1129"/>
                  </a:lnTo>
                  <a:lnTo>
                    <a:pt x="791" y="1124"/>
                  </a:lnTo>
                  <a:lnTo>
                    <a:pt x="806" y="1110"/>
                  </a:lnTo>
                  <a:lnTo>
                    <a:pt x="804" y="1120"/>
                  </a:lnTo>
                  <a:lnTo>
                    <a:pt x="797" y="1128"/>
                  </a:lnTo>
                  <a:lnTo>
                    <a:pt x="796" y="1136"/>
                  </a:lnTo>
                  <a:lnTo>
                    <a:pt x="815" y="1127"/>
                  </a:lnTo>
                  <a:lnTo>
                    <a:pt x="821" y="1122"/>
                  </a:lnTo>
                  <a:lnTo>
                    <a:pt x="827" y="1116"/>
                  </a:lnTo>
                  <a:lnTo>
                    <a:pt x="831" y="1109"/>
                  </a:lnTo>
                  <a:lnTo>
                    <a:pt x="835" y="1103"/>
                  </a:lnTo>
                  <a:lnTo>
                    <a:pt x="841" y="1098"/>
                  </a:lnTo>
                  <a:lnTo>
                    <a:pt x="844" y="1091"/>
                  </a:lnTo>
                  <a:lnTo>
                    <a:pt x="824" y="1075"/>
                  </a:lnTo>
                  <a:lnTo>
                    <a:pt x="818" y="1075"/>
                  </a:lnTo>
                  <a:lnTo>
                    <a:pt x="812" y="1063"/>
                  </a:lnTo>
                  <a:lnTo>
                    <a:pt x="817" y="1065"/>
                  </a:lnTo>
                  <a:lnTo>
                    <a:pt x="809" y="1049"/>
                  </a:lnTo>
                  <a:lnTo>
                    <a:pt x="799" y="1033"/>
                  </a:lnTo>
                  <a:lnTo>
                    <a:pt x="793" y="1022"/>
                  </a:lnTo>
                  <a:lnTo>
                    <a:pt x="783" y="982"/>
                  </a:lnTo>
                  <a:lnTo>
                    <a:pt x="787" y="984"/>
                  </a:lnTo>
                  <a:lnTo>
                    <a:pt x="795" y="993"/>
                  </a:lnTo>
                  <a:lnTo>
                    <a:pt x="796" y="1002"/>
                  </a:lnTo>
                  <a:lnTo>
                    <a:pt x="804" y="1025"/>
                  </a:lnTo>
                  <a:lnTo>
                    <a:pt x="808" y="1037"/>
                  </a:lnTo>
                  <a:lnTo>
                    <a:pt x="821" y="1049"/>
                  </a:lnTo>
                  <a:lnTo>
                    <a:pt x="834" y="1061"/>
                  </a:lnTo>
                  <a:lnTo>
                    <a:pt x="842" y="1066"/>
                  </a:lnTo>
                  <a:lnTo>
                    <a:pt x="844" y="1052"/>
                  </a:lnTo>
                  <a:lnTo>
                    <a:pt x="839" y="1040"/>
                  </a:lnTo>
                  <a:lnTo>
                    <a:pt x="845" y="1044"/>
                  </a:lnTo>
                  <a:lnTo>
                    <a:pt x="850" y="1078"/>
                  </a:lnTo>
                  <a:lnTo>
                    <a:pt x="856" y="1078"/>
                  </a:lnTo>
                  <a:lnTo>
                    <a:pt x="863" y="1073"/>
                  </a:lnTo>
                  <a:lnTo>
                    <a:pt x="882" y="1068"/>
                  </a:lnTo>
                  <a:lnTo>
                    <a:pt x="907" y="1054"/>
                  </a:lnTo>
                  <a:lnTo>
                    <a:pt x="911" y="1044"/>
                  </a:lnTo>
                  <a:lnTo>
                    <a:pt x="915" y="1028"/>
                  </a:lnTo>
                  <a:lnTo>
                    <a:pt x="914" y="1022"/>
                  </a:lnTo>
                  <a:lnTo>
                    <a:pt x="911" y="1018"/>
                  </a:lnTo>
                  <a:lnTo>
                    <a:pt x="897" y="1041"/>
                  </a:lnTo>
                  <a:lnTo>
                    <a:pt x="890" y="1045"/>
                  </a:lnTo>
                  <a:lnTo>
                    <a:pt x="875" y="1058"/>
                  </a:lnTo>
                  <a:lnTo>
                    <a:pt x="877" y="1045"/>
                  </a:lnTo>
                  <a:lnTo>
                    <a:pt x="883" y="1036"/>
                  </a:lnTo>
                  <a:lnTo>
                    <a:pt x="896" y="1025"/>
                  </a:lnTo>
                  <a:lnTo>
                    <a:pt x="903" y="1013"/>
                  </a:lnTo>
                  <a:lnTo>
                    <a:pt x="897" y="1004"/>
                  </a:lnTo>
                  <a:lnTo>
                    <a:pt x="897" y="995"/>
                  </a:lnTo>
                  <a:lnTo>
                    <a:pt x="882" y="989"/>
                  </a:lnTo>
                  <a:lnTo>
                    <a:pt x="860" y="993"/>
                  </a:lnTo>
                  <a:lnTo>
                    <a:pt x="831" y="987"/>
                  </a:lnTo>
                  <a:lnTo>
                    <a:pt x="824" y="981"/>
                  </a:lnTo>
                  <a:lnTo>
                    <a:pt x="834" y="981"/>
                  </a:lnTo>
                  <a:lnTo>
                    <a:pt x="859" y="981"/>
                  </a:lnTo>
                  <a:lnTo>
                    <a:pt x="866" y="987"/>
                  </a:lnTo>
                  <a:lnTo>
                    <a:pt x="877" y="982"/>
                  </a:lnTo>
                  <a:lnTo>
                    <a:pt x="886" y="981"/>
                  </a:lnTo>
                  <a:lnTo>
                    <a:pt x="901" y="989"/>
                  </a:lnTo>
                  <a:lnTo>
                    <a:pt x="909" y="985"/>
                  </a:lnTo>
                  <a:lnTo>
                    <a:pt x="914" y="991"/>
                  </a:lnTo>
                  <a:lnTo>
                    <a:pt x="917" y="998"/>
                  </a:lnTo>
                  <a:lnTo>
                    <a:pt x="924" y="995"/>
                  </a:lnTo>
                  <a:lnTo>
                    <a:pt x="928" y="990"/>
                  </a:lnTo>
                  <a:lnTo>
                    <a:pt x="938" y="990"/>
                  </a:lnTo>
                  <a:lnTo>
                    <a:pt x="943" y="994"/>
                  </a:lnTo>
                  <a:lnTo>
                    <a:pt x="967" y="974"/>
                  </a:lnTo>
                  <a:lnTo>
                    <a:pt x="982" y="964"/>
                  </a:lnTo>
                  <a:lnTo>
                    <a:pt x="978" y="954"/>
                  </a:lnTo>
                  <a:lnTo>
                    <a:pt x="968" y="948"/>
                  </a:lnTo>
                  <a:lnTo>
                    <a:pt x="950" y="943"/>
                  </a:lnTo>
                  <a:lnTo>
                    <a:pt x="960" y="935"/>
                  </a:lnTo>
                  <a:lnTo>
                    <a:pt x="959" y="925"/>
                  </a:lnTo>
                  <a:lnTo>
                    <a:pt x="965" y="934"/>
                  </a:lnTo>
                  <a:lnTo>
                    <a:pt x="974" y="939"/>
                  </a:lnTo>
                  <a:lnTo>
                    <a:pt x="985" y="947"/>
                  </a:lnTo>
                  <a:lnTo>
                    <a:pt x="986" y="956"/>
                  </a:lnTo>
                  <a:lnTo>
                    <a:pt x="992" y="964"/>
                  </a:lnTo>
                  <a:lnTo>
                    <a:pt x="996" y="959"/>
                  </a:lnTo>
                  <a:lnTo>
                    <a:pt x="1004" y="952"/>
                  </a:lnTo>
                  <a:lnTo>
                    <a:pt x="1024" y="943"/>
                  </a:lnTo>
                  <a:lnTo>
                    <a:pt x="1046" y="942"/>
                  </a:lnTo>
                  <a:lnTo>
                    <a:pt x="1046" y="937"/>
                  </a:lnTo>
                  <a:lnTo>
                    <a:pt x="1039" y="932"/>
                  </a:lnTo>
                  <a:lnTo>
                    <a:pt x="1048" y="932"/>
                  </a:lnTo>
                  <a:lnTo>
                    <a:pt x="1078" y="914"/>
                  </a:lnTo>
                  <a:lnTo>
                    <a:pt x="1078" y="910"/>
                  </a:lnTo>
                  <a:lnTo>
                    <a:pt x="1079" y="903"/>
                  </a:lnTo>
                  <a:lnTo>
                    <a:pt x="1083" y="891"/>
                  </a:lnTo>
                  <a:lnTo>
                    <a:pt x="1081" y="886"/>
                  </a:lnTo>
                  <a:lnTo>
                    <a:pt x="1065" y="884"/>
                  </a:lnTo>
                  <a:lnTo>
                    <a:pt x="1057" y="881"/>
                  </a:lnTo>
                  <a:lnTo>
                    <a:pt x="1065" y="879"/>
                  </a:lnTo>
                  <a:lnTo>
                    <a:pt x="1063" y="870"/>
                  </a:lnTo>
                  <a:lnTo>
                    <a:pt x="1067" y="862"/>
                  </a:lnTo>
                  <a:lnTo>
                    <a:pt x="1070" y="876"/>
                  </a:lnTo>
                  <a:lnTo>
                    <a:pt x="1076" y="873"/>
                  </a:lnTo>
                  <a:lnTo>
                    <a:pt x="1081" y="876"/>
                  </a:lnTo>
                  <a:lnTo>
                    <a:pt x="1084" y="881"/>
                  </a:lnTo>
                  <a:lnTo>
                    <a:pt x="1089" y="883"/>
                  </a:lnTo>
                  <a:lnTo>
                    <a:pt x="1126" y="863"/>
                  </a:lnTo>
                  <a:lnTo>
                    <a:pt x="1127" y="856"/>
                  </a:lnTo>
                  <a:lnTo>
                    <a:pt x="1130" y="852"/>
                  </a:lnTo>
                  <a:lnTo>
                    <a:pt x="1146" y="837"/>
                  </a:lnTo>
                  <a:lnTo>
                    <a:pt x="1170" y="823"/>
                  </a:lnTo>
                  <a:lnTo>
                    <a:pt x="1168" y="813"/>
                  </a:lnTo>
                  <a:lnTo>
                    <a:pt x="1158" y="814"/>
                  </a:lnTo>
                  <a:lnTo>
                    <a:pt x="1158" y="801"/>
                  </a:lnTo>
                  <a:lnTo>
                    <a:pt x="1163" y="795"/>
                  </a:lnTo>
                  <a:lnTo>
                    <a:pt x="1173" y="783"/>
                  </a:lnTo>
                  <a:lnTo>
                    <a:pt x="1190" y="776"/>
                  </a:lnTo>
                  <a:lnTo>
                    <a:pt x="1195" y="784"/>
                  </a:lnTo>
                  <a:lnTo>
                    <a:pt x="1216" y="784"/>
                  </a:lnTo>
                  <a:lnTo>
                    <a:pt x="1225" y="785"/>
                  </a:lnTo>
                  <a:lnTo>
                    <a:pt x="1234" y="780"/>
                  </a:lnTo>
                  <a:lnTo>
                    <a:pt x="1236" y="775"/>
                  </a:lnTo>
                  <a:lnTo>
                    <a:pt x="1243" y="752"/>
                  </a:lnTo>
                  <a:lnTo>
                    <a:pt x="1256" y="742"/>
                  </a:lnTo>
                  <a:lnTo>
                    <a:pt x="1270" y="737"/>
                  </a:lnTo>
                  <a:lnTo>
                    <a:pt x="1280" y="721"/>
                  </a:lnTo>
                  <a:lnTo>
                    <a:pt x="1284" y="714"/>
                  </a:lnTo>
                  <a:lnTo>
                    <a:pt x="1285" y="701"/>
                  </a:lnTo>
                  <a:lnTo>
                    <a:pt x="1287" y="670"/>
                  </a:lnTo>
                  <a:lnTo>
                    <a:pt x="1288" y="664"/>
                  </a:lnTo>
                  <a:lnTo>
                    <a:pt x="1295" y="634"/>
                  </a:lnTo>
                  <a:lnTo>
                    <a:pt x="1308" y="605"/>
                  </a:lnTo>
                  <a:lnTo>
                    <a:pt x="1323" y="585"/>
                  </a:lnTo>
                  <a:lnTo>
                    <a:pt x="1326" y="581"/>
                  </a:lnTo>
                  <a:lnTo>
                    <a:pt x="1334" y="565"/>
                  </a:lnTo>
                  <a:lnTo>
                    <a:pt x="1370" y="518"/>
                  </a:lnTo>
                  <a:lnTo>
                    <a:pt x="1390" y="498"/>
                  </a:lnTo>
                  <a:lnTo>
                    <a:pt x="1398" y="489"/>
                  </a:lnTo>
                  <a:lnTo>
                    <a:pt x="1404" y="485"/>
                  </a:lnTo>
                  <a:lnTo>
                    <a:pt x="1432" y="469"/>
                  </a:lnTo>
                  <a:lnTo>
                    <a:pt x="1439" y="465"/>
                  </a:lnTo>
                  <a:lnTo>
                    <a:pt x="1451" y="460"/>
                  </a:lnTo>
                  <a:lnTo>
                    <a:pt x="1460" y="459"/>
                  </a:lnTo>
                  <a:lnTo>
                    <a:pt x="1466" y="456"/>
                  </a:lnTo>
                  <a:lnTo>
                    <a:pt x="1407" y="404"/>
                  </a:lnTo>
                  <a:lnTo>
                    <a:pt x="1398" y="395"/>
                  </a:lnTo>
                  <a:lnTo>
                    <a:pt x="1331" y="333"/>
                  </a:lnTo>
                  <a:lnTo>
                    <a:pt x="1314" y="315"/>
                  </a:lnTo>
                  <a:lnTo>
                    <a:pt x="1258" y="262"/>
                  </a:lnTo>
                  <a:lnTo>
                    <a:pt x="1207" y="216"/>
                  </a:lnTo>
                  <a:lnTo>
                    <a:pt x="1187" y="197"/>
                  </a:lnTo>
                  <a:lnTo>
                    <a:pt x="1153" y="165"/>
                  </a:lnTo>
                  <a:lnTo>
                    <a:pt x="1140" y="154"/>
                  </a:lnTo>
                  <a:lnTo>
                    <a:pt x="1112" y="129"/>
                  </a:lnTo>
                  <a:lnTo>
                    <a:pt x="1105" y="120"/>
                  </a:lnTo>
                  <a:lnTo>
                    <a:pt x="960" y="123"/>
                  </a:lnTo>
                  <a:lnTo>
                    <a:pt x="955" y="124"/>
                  </a:lnTo>
                  <a:lnTo>
                    <a:pt x="767" y="128"/>
                  </a:lnTo>
                  <a:lnTo>
                    <a:pt x="770" y="85"/>
                  </a:lnTo>
                  <a:lnTo>
                    <a:pt x="751" y="63"/>
                  </a:lnTo>
                  <a:lnTo>
                    <a:pt x="721" y="25"/>
                  </a:lnTo>
                  <a:lnTo>
                    <a:pt x="699" y="43"/>
                  </a:lnTo>
                  <a:lnTo>
                    <a:pt x="688" y="49"/>
                  </a:lnTo>
                  <a:lnTo>
                    <a:pt x="684" y="41"/>
                  </a:lnTo>
                  <a:lnTo>
                    <a:pt x="685" y="31"/>
                  </a:lnTo>
                  <a:lnTo>
                    <a:pt x="691" y="24"/>
                  </a:lnTo>
                  <a:lnTo>
                    <a:pt x="687" y="17"/>
                  </a:lnTo>
                  <a:lnTo>
                    <a:pt x="684" y="10"/>
                  </a:lnTo>
                  <a:lnTo>
                    <a:pt x="621" y="9"/>
                  </a:lnTo>
                  <a:lnTo>
                    <a:pt x="533" y="7"/>
                  </a:lnTo>
                  <a:lnTo>
                    <a:pt x="322" y="3"/>
                  </a:lnTo>
                  <a:lnTo>
                    <a:pt x="302" y="8"/>
                  </a:lnTo>
                  <a:lnTo>
                    <a:pt x="294" y="6"/>
                  </a:lnTo>
                  <a:lnTo>
                    <a:pt x="288" y="9"/>
                  </a:lnTo>
                  <a:lnTo>
                    <a:pt x="287" y="0"/>
                  </a:lnTo>
                  <a:lnTo>
                    <a:pt x="281" y="3"/>
                  </a:lnTo>
                  <a:lnTo>
                    <a:pt x="275" y="9"/>
                  </a:lnTo>
                  <a:lnTo>
                    <a:pt x="270" y="16"/>
                  </a:lnTo>
                  <a:lnTo>
                    <a:pt x="263" y="12"/>
                  </a:lnTo>
                  <a:lnTo>
                    <a:pt x="253" y="19"/>
                  </a:lnTo>
                  <a:lnTo>
                    <a:pt x="236" y="19"/>
                  </a:lnTo>
                  <a:lnTo>
                    <a:pt x="232" y="26"/>
                  </a:lnTo>
                  <a:lnTo>
                    <a:pt x="206" y="35"/>
                  </a:lnTo>
                  <a:lnTo>
                    <a:pt x="196" y="35"/>
                  </a:lnTo>
                  <a:lnTo>
                    <a:pt x="197" y="41"/>
                  </a:lnTo>
                  <a:lnTo>
                    <a:pt x="185" y="47"/>
                  </a:lnTo>
                  <a:lnTo>
                    <a:pt x="174" y="54"/>
                  </a:lnTo>
                  <a:lnTo>
                    <a:pt x="171" y="50"/>
                  </a:lnTo>
                  <a:lnTo>
                    <a:pt x="113" y="68"/>
                  </a:lnTo>
                  <a:lnTo>
                    <a:pt x="87" y="76"/>
                  </a:lnTo>
                  <a:lnTo>
                    <a:pt x="75" y="80"/>
                  </a:lnTo>
                  <a:lnTo>
                    <a:pt x="70" y="87"/>
                  </a:lnTo>
                  <a:lnTo>
                    <a:pt x="67" y="92"/>
                  </a:lnTo>
                  <a:lnTo>
                    <a:pt x="67" y="98"/>
                  </a:lnTo>
                  <a:lnTo>
                    <a:pt x="69" y="105"/>
                  </a:lnTo>
                  <a:lnTo>
                    <a:pt x="60" y="107"/>
                  </a:lnTo>
                  <a:lnTo>
                    <a:pt x="56" y="111"/>
                  </a:lnTo>
                  <a:lnTo>
                    <a:pt x="46" y="117"/>
                  </a:lnTo>
                  <a:lnTo>
                    <a:pt x="42" y="124"/>
                  </a:lnTo>
                  <a:lnTo>
                    <a:pt x="34" y="125"/>
                  </a:lnTo>
                  <a:lnTo>
                    <a:pt x="31" y="129"/>
                  </a:lnTo>
                  <a:lnTo>
                    <a:pt x="27" y="137"/>
                  </a:lnTo>
                  <a:lnTo>
                    <a:pt x="22" y="148"/>
                  </a:lnTo>
                  <a:lnTo>
                    <a:pt x="16" y="146"/>
                  </a:lnTo>
                  <a:lnTo>
                    <a:pt x="12" y="153"/>
                  </a:lnTo>
                  <a:lnTo>
                    <a:pt x="8" y="156"/>
                  </a:lnTo>
                  <a:lnTo>
                    <a:pt x="8" y="171"/>
                  </a:lnTo>
                  <a:lnTo>
                    <a:pt x="1" y="178"/>
                  </a:lnTo>
                  <a:lnTo>
                    <a:pt x="0" y="192"/>
                  </a:lnTo>
                  <a:lnTo>
                    <a:pt x="3" y="198"/>
                  </a:lnTo>
                  <a:lnTo>
                    <a:pt x="8" y="200"/>
                  </a:lnTo>
                  <a:lnTo>
                    <a:pt x="14" y="202"/>
                  </a:lnTo>
                  <a:lnTo>
                    <a:pt x="19" y="208"/>
                  </a:lnTo>
                  <a:lnTo>
                    <a:pt x="26" y="212"/>
                  </a:lnTo>
                  <a:lnTo>
                    <a:pt x="30" y="217"/>
                  </a:lnTo>
                  <a:lnTo>
                    <a:pt x="36" y="222"/>
                  </a:lnTo>
                  <a:lnTo>
                    <a:pt x="55" y="224"/>
                  </a:lnTo>
                  <a:lnTo>
                    <a:pt x="54" y="231"/>
                  </a:lnTo>
                  <a:lnTo>
                    <a:pt x="59" y="235"/>
                  </a:lnTo>
                  <a:lnTo>
                    <a:pt x="65" y="241"/>
                  </a:lnTo>
                  <a:lnTo>
                    <a:pt x="70" y="245"/>
                  </a:lnTo>
                  <a:lnTo>
                    <a:pt x="74" y="251"/>
                  </a:lnTo>
                  <a:lnTo>
                    <a:pt x="80" y="254"/>
                  </a:lnTo>
                  <a:lnTo>
                    <a:pt x="84" y="263"/>
                  </a:lnTo>
                  <a:lnTo>
                    <a:pt x="89" y="264"/>
                  </a:lnTo>
                  <a:lnTo>
                    <a:pt x="94" y="269"/>
                  </a:lnTo>
                  <a:lnTo>
                    <a:pt x="99" y="271"/>
                  </a:lnTo>
                  <a:lnTo>
                    <a:pt x="104" y="274"/>
                  </a:lnTo>
                  <a:lnTo>
                    <a:pt x="110" y="272"/>
                  </a:lnTo>
                  <a:lnTo>
                    <a:pt x="116" y="272"/>
                  </a:lnTo>
                  <a:lnTo>
                    <a:pt x="128" y="271"/>
                  </a:lnTo>
                  <a:lnTo>
                    <a:pt x="135" y="270"/>
                  </a:lnTo>
                  <a:lnTo>
                    <a:pt x="141" y="273"/>
                  </a:lnTo>
                  <a:lnTo>
                    <a:pt x="145" y="279"/>
                  </a:lnTo>
                  <a:lnTo>
                    <a:pt x="151" y="280"/>
                  </a:lnTo>
                  <a:lnTo>
                    <a:pt x="157" y="278"/>
                  </a:lnTo>
                  <a:lnTo>
                    <a:pt x="156" y="263"/>
                  </a:lnTo>
                  <a:lnTo>
                    <a:pt x="163" y="257"/>
                  </a:lnTo>
                  <a:lnTo>
                    <a:pt x="165" y="262"/>
                  </a:lnTo>
                  <a:lnTo>
                    <a:pt x="169" y="251"/>
                  </a:lnTo>
                  <a:lnTo>
                    <a:pt x="175" y="251"/>
                  </a:lnTo>
                  <a:lnTo>
                    <a:pt x="160" y="273"/>
                  </a:lnTo>
                  <a:lnTo>
                    <a:pt x="163" y="279"/>
                  </a:lnTo>
                  <a:lnTo>
                    <a:pt x="153" y="288"/>
                  </a:lnTo>
                  <a:lnTo>
                    <a:pt x="160" y="288"/>
                  </a:lnTo>
                  <a:lnTo>
                    <a:pt x="158" y="295"/>
                  </a:lnTo>
                  <a:lnTo>
                    <a:pt x="163" y="298"/>
                  </a:lnTo>
                  <a:lnTo>
                    <a:pt x="162" y="320"/>
                  </a:lnTo>
                  <a:lnTo>
                    <a:pt x="167" y="324"/>
                  </a:lnTo>
                  <a:lnTo>
                    <a:pt x="172" y="337"/>
                  </a:lnTo>
                  <a:lnTo>
                    <a:pt x="184" y="352"/>
                  </a:lnTo>
                  <a:lnTo>
                    <a:pt x="185" y="360"/>
                  </a:lnTo>
                  <a:lnTo>
                    <a:pt x="188" y="371"/>
                  </a:lnTo>
                  <a:lnTo>
                    <a:pt x="191" y="378"/>
                  </a:lnTo>
                  <a:lnTo>
                    <a:pt x="191" y="388"/>
                  </a:lnTo>
                  <a:lnTo>
                    <a:pt x="195" y="396"/>
                  </a:lnTo>
                  <a:lnTo>
                    <a:pt x="209" y="397"/>
                  </a:lnTo>
                  <a:lnTo>
                    <a:pt x="210" y="408"/>
                  </a:lnTo>
                  <a:lnTo>
                    <a:pt x="214" y="414"/>
                  </a:lnTo>
                  <a:lnTo>
                    <a:pt x="219" y="408"/>
                  </a:lnTo>
                  <a:lnTo>
                    <a:pt x="224" y="417"/>
                  </a:lnTo>
                  <a:lnTo>
                    <a:pt x="215" y="421"/>
                  </a:lnTo>
                  <a:lnTo>
                    <a:pt x="220" y="427"/>
                  </a:lnTo>
                  <a:lnTo>
                    <a:pt x="225" y="423"/>
                  </a:lnTo>
                  <a:lnTo>
                    <a:pt x="224" y="431"/>
                  </a:lnTo>
                  <a:lnTo>
                    <a:pt x="234" y="436"/>
                  </a:lnTo>
                  <a:lnTo>
                    <a:pt x="229" y="441"/>
                  </a:lnTo>
                  <a:lnTo>
                    <a:pt x="234" y="447"/>
                  </a:lnTo>
                  <a:lnTo>
                    <a:pt x="242" y="464"/>
                  </a:lnTo>
                  <a:lnTo>
                    <a:pt x="250" y="470"/>
                  </a:lnTo>
                  <a:lnTo>
                    <a:pt x="261" y="476"/>
                  </a:lnTo>
                  <a:lnTo>
                    <a:pt x="283" y="496"/>
                  </a:lnTo>
                  <a:lnTo>
                    <a:pt x="289" y="498"/>
                  </a:lnTo>
                  <a:lnTo>
                    <a:pt x="302" y="505"/>
                  </a:lnTo>
                  <a:lnTo>
                    <a:pt x="317" y="516"/>
                  </a:lnTo>
                  <a:lnTo>
                    <a:pt x="323" y="523"/>
                  </a:lnTo>
                  <a:lnTo>
                    <a:pt x="326" y="528"/>
                  </a:lnTo>
                  <a:lnTo>
                    <a:pt x="333" y="533"/>
                  </a:lnTo>
                  <a:lnTo>
                    <a:pt x="343" y="529"/>
                  </a:lnTo>
                  <a:lnTo>
                    <a:pt x="348" y="537"/>
                  </a:lnTo>
                  <a:lnTo>
                    <a:pt x="341" y="542"/>
                  </a:lnTo>
                  <a:lnTo>
                    <a:pt x="348" y="551"/>
                  </a:lnTo>
                  <a:lnTo>
                    <a:pt x="344" y="558"/>
                  </a:lnTo>
                  <a:lnTo>
                    <a:pt x="358" y="568"/>
                  </a:lnTo>
                  <a:lnTo>
                    <a:pt x="355" y="573"/>
                  </a:lnTo>
                  <a:lnTo>
                    <a:pt x="355" y="583"/>
                  </a:lnTo>
                  <a:lnTo>
                    <a:pt x="360" y="588"/>
                  </a:lnTo>
                  <a:lnTo>
                    <a:pt x="367" y="591"/>
                  </a:lnTo>
                  <a:lnTo>
                    <a:pt x="372" y="598"/>
                  </a:lnTo>
                  <a:lnTo>
                    <a:pt x="380" y="595"/>
                  </a:lnTo>
                  <a:lnTo>
                    <a:pt x="389" y="602"/>
                  </a:lnTo>
                  <a:lnTo>
                    <a:pt x="397" y="605"/>
                  </a:lnTo>
                  <a:lnTo>
                    <a:pt x="410" y="619"/>
                  </a:lnTo>
                  <a:lnTo>
                    <a:pt x="419" y="629"/>
                  </a:lnTo>
                  <a:lnTo>
                    <a:pt x="421" y="637"/>
                  </a:lnTo>
                  <a:lnTo>
                    <a:pt x="436" y="642"/>
                  </a:lnTo>
                  <a:lnTo>
                    <a:pt x="442" y="651"/>
                  </a:lnTo>
                  <a:lnTo>
                    <a:pt x="437" y="659"/>
                  </a:lnTo>
                  <a:lnTo>
                    <a:pt x="444" y="664"/>
                  </a:lnTo>
                  <a:lnTo>
                    <a:pt x="434" y="666"/>
                  </a:lnTo>
                  <a:lnTo>
                    <a:pt x="440" y="678"/>
                  </a:lnTo>
                  <a:lnTo>
                    <a:pt x="433" y="678"/>
                  </a:lnTo>
                  <a:lnTo>
                    <a:pt x="436" y="686"/>
                  </a:lnTo>
                  <a:lnTo>
                    <a:pt x="446" y="695"/>
                  </a:lnTo>
                  <a:lnTo>
                    <a:pt x="450" y="698"/>
                  </a:lnTo>
                  <a:lnTo>
                    <a:pt x="455" y="703"/>
                  </a:lnTo>
                  <a:lnTo>
                    <a:pt x="462" y="703"/>
                  </a:lnTo>
                  <a:lnTo>
                    <a:pt x="460" y="709"/>
                  </a:lnTo>
                  <a:lnTo>
                    <a:pt x="468" y="715"/>
                  </a:lnTo>
                  <a:lnTo>
                    <a:pt x="465" y="718"/>
                  </a:lnTo>
                  <a:lnTo>
                    <a:pt x="465" y="725"/>
                  </a:lnTo>
                  <a:lnTo>
                    <a:pt x="477" y="734"/>
                  </a:lnTo>
                  <a:lnTo>
                    <a:pt x="485" y="738"/>
                  </a:lnTo>
                  <a:lnTo>
                    <a:pt x="492" y="741"/>
                  </a:lnTo>
                  <a:lnTo>
                    <a:pt x="491" y="749"/>
                  </a:lnTo>
                  <a:lnTo>
                    <a:pt x="491" y="754"/>
                  </a:lnTo>
                  <a:lnTo>
                    <a:pt x="499" y="764"/>
                  </a:lnTo>
                  <a:lnTo>
                    <a:pt x="511" y="773"/>
                  </a:lnTo>
                  <a:lnTo>
                    <a:pt x="531" y="781"/>
                  </a:lnTo>
                  <a:lnTo>
                    <a:pt x="538" y="781"/>
                  </a:lnTo>
                  <a:lnTo>
                    <a:pt x="541" y="785"/>
                  </a:lnTo>
                  <a:lnTo>
                    <a:pt x="553" y="794"/>
                  </a:lnTo>
                  <a:lnTo>
                    <a:pt x="560" y="797"/>
                  </a:lnTo>
                  <a:lnTo>
                    <a:pt x="569" y="803"/>
                  </a:lnTo>
                  <a:lnTo>
                    <a:pt x="571" y="809"/>
                  </a:lnTo>
                  <a:lnTo>
                    <a:pt x="574" y="813"/>
                  </a:lnTo>
                  <a:lnTo>
                    <a:pt x="574" y="826"/>
                  </a:lnTo>
                  <a:lnTo>
                    <a:pt x="575" y="838"/>
                  </a:lnTo>
                  <a:lnTo>
                    <a:pt x="584" y="852"/>
                  </a:lnTo>
                  <a:lnTo>
                    <a:pt x="583" y="858"/>
                  </a:lnTo>
                  <a:lnTo>
                    <a:pt x="590" y="863"/>
                  </a:lnTo>
                  <a:lnTo>
                    <a:pt x="589" y="871"/>
                  </a:lnTo>
                  <a:lnTo>
                    <a:pt x="597" y="871"/>
                  </a:lnTo>
                  <a:lnTo>
                    <a:pt x="599" y="878"/>
                  </a:lnTo>
                  <a:lnTo>
                    <a:pt x="599" y="886"/>
                  </a:lnTo>
                  <a:lnTo>
                    <a:pt x="600" y="893"/>
                  </a:lnTo>
                  <a:lnTo>
                    <a:pt x="601" y="899"/>
                  </a:lnTo>
                  <a:lnTo>
                    <a:pt x="604" y="903"/>
                  </a:lnTo>
                  <a:lnTo>
                    <a:pt x="603" y="912"/>
                  </a:lnTo>
                  <a:lnTo>
                    <a:pt x="601" y="921"/>
                  </a:lnTo>
                  <a:lnTo>
                    <a:pt x="604" y="925"/>
                  </a:lnTo>
                  <a:lnTo>
                    <a:pt x="609" y="939"/>
                  </a:lnTo>
                  <a:lnTo>
                    <a:pt x="605" y="947"/>
                  </a:lnTo>
                  <a:lnTo>
                    <a:pt x="612" y="959"/>
                  </a:lnTo>
                  <a:lnTo>
                    <a:pt x="616" y="963"/>
                  </a:lnTo>
                  <a:lnTo>
                    <a:pt x="621" y="967"/>
                  </a:lnTo>
                  <a:lnTo>
                    <a:pt x="634" y="974"/>
                  </a:lnTo>
                  <a:lnTo>
                    <a:pt x="642" y="974"/>
                  </a:lnTo>
                  <a:lnTo>
                    <a:pt x="648" y="977"/>
                  </a:lnTo>
                  <a:lnTo>
                    <a:pt x="650" y="982"/>
                  </a:lnTo>
                  <a:lnTo>
                    <a:pt x="655" y="988"/>
                  </a:lnTo>
                  <a:lnTo>
                    <a:pt x="662" y="991"/>
                  </a:lnTo>
                  <a:lnTo>
                    <a:pt x="663" y="995"/>
                  </a:lnTo>
                  <a:lnTo>
                    <a:pt x="675" y="1008"/>
                  </a:lnTo>
                  <a:lnTo>
                    <a:pt x="675" y="1014"/>
                  </a:lnTo>
                  <a:lnTo>
                    <a:pt x="673" y="1019"/>
                  </a:lnTo>
                  <a:lnTo>
                    <a:pt x="674" y="1027"/>
                  </a:lnTo>
                  <a:lnTo>
                    <a:pt x="679" y="1031"/>
                  </a:lnTo>
                  <a:lnTo>
                    <a:pt x="680" y="1040"/>
                  </a:lnTo>
                  <a:lnTo>
                    <a:pt x="685" y="1046"/>
                  </a:lnTo>
                  <a:lnTo>
                    <a:pt x="687" y="1053"/>
                  </a:lnTo>
                  <a:lnTo>
                    <a:pt x="693" y="1051"/>
                  </a:lnTo>
                  <a:lnTo>
                    <a:pt x="697" y="1055"/>
                  </a:lnTo>
                  <a:lnTo>
                    <a:pt x="698" y="1066"/>
                  </a:lnTo>
                  <a:lnTo>
                    <a:pt x="699" y="1077"/>
                  </a:lnTo>
                  <a:lnTo>
                    <a:pt x="690" y="1092"/>
                  </a:lnTo>
                  <a:lnTo>
                    <a:pt x="695" y="1096"/>
                  </a:lnTo>
                  <a:lnTo>
                    <a:pt x="699" y="1102"/>
                  </a:lnTo>
                  <a:lnTo>
                    <a:pt x="703" y="1108"/>
                  </a:lnTo>
                  <a:lnTo>
                    <a:pt x="704" y="1114"/>
                  </a:lnTo>
                  <a:lnTo>
                    <a:pt x="702" y="1120"/>
                  </a:lnTo>
                  <a:lnTo>
                    <a:pt x="706" y="1125"/>
                  </a:lnTo>
                  <a:lnTo>
                    <a:pt x="704" y="1131"/>
                  </a:lnTo>
                  <a:lnTo>
                    <a:pt x="704" y="1139"/>
                  </a:lnTo>
                  <a:lnTo>
                    <a:pt x="721" y="1146"/>
                  </a:lnTo>
                  <a:lnTo>
                    <a:pt x="737" y="1142"/>
                  </a:lnTo>
                  <a:lnTo>
                    <a:pt x="742" y="1144"/>
                  </a:lnTo>
                  <a:lnTo>
                    <a:pt x="746" y="1150"/>
                  </a:lnTo>
                  <a:lnTo>
                    <a:pt x="758" y="1157"/>
                  </a:lnTo>
                  <a:lnTo>
                    <a:pt x="766" y="1159"/>
                  </a:lnTo>
                  <a:lnTo>
                    <a:pt x="773" y="1160"/>
                  </a:lnTo>
                  <a:lnTo>
                    <a:pt x="773" y="1160"/>
                  </a:lnTo>
                  <a:lnTo>
                    <a:pt x="773" y="116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40">
              <a:extLst>
                <a:ext uri="{FF2B5EF4-FFF2-40B4-BE49-F238E27FC236}">
                  <a16:creationId xmlns:a16="http://schemas.microsoft.com/office/drawing/2014/main" id="{91CF3EC3-85D4-F644-A18D-04EB89027DD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035809" y="1112309"/>
              <a:ext cx="15875" cy="57150"/>
            </a:xfrm>
            <a:custGeom>
              <a:avLst/>
              <a:gdLst>
                <a:gd name="T0" fmla="*/ 0 w 10"/>
                <a:gd name="T1" fmla="*/ 36 h 36"/>
                <a:gd name="T2" fmla="*/ 5 w 10"/>
                <a:gd name="T3" fmla="*/ 29 h 36"/>
                <a:gd name="T4" fmla="*/ 10 w 10"/>
                <a:gd name="T5" fmla="*/ 21 h 36"/>
                <a:gd name="T6" fmla="*/ 2 w 10"/>
                <a:gd name="T7" fmla="*/ 0 h 36"/>
                <a:gd name="T8" fmla="*/ 0 w 10"/>
                <a:gd name="T9" fmla="*/ 20 h 36"/>
                <a:gd name="T10" fmla="*/ 0 w 10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36">
                  <a:moveTo>
                    <a:pt x="0" y="36"/>
                  </a:moveTo>
                  <a:lnTo>
                    <a:pt x="5" y="29"/>
                  </a:lnTo>
                  <a:lnTo>
                    <a:pt x="10" y="21"/>
                  </a:lnTo>
                  <a:lnTo>
                    <a:pt x="2" y="0"/>
                  </a:lnTo>
                  <a:lnTo>
                    <a:pt x="0" y="20"/>
                  </a:lnTo>
                  <a:lnTo>
                    <a:pt x="0" y="36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42">
              <a:extLst>
                <a:ext uri="{FF2B5EF4-FFF2-40B4-BE49-F238E27FC236}">
                  <a16:creationId xmlns:a16="http://schemas.microsoft.com/office/drawing/2014/main" id="{4B7823C7-7ABB-4D07-43AC-AA50B9434B2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032634" y="1094847"/>
              <a:ext cx="47625" cy="109538"/>
            </a:xfrm>
            <a:custGeom>
              <a:avLst/>
              <a:gdLst>
                <a:gd name="T0" fmla="*/ 0 w 30"/>
                <a:gd name="T1" fmla="*/ 69 h 69"/>
                <a:gd name="T2" fmla="*/ 8 w 30"/>
                <a:gd name="T3" fmla="*/ 62 h 69"/>
                <a:gd name="T4" fmla="*/ 28 w 30"/>
                <a:gd name="T5" fmla="*/ 33 h 69"/>
                <a:gd name="T6" fmla="*/ 30 w 30"/>
                <a:gd name="T7" fmla="*/ 26 h 69"/>
                <a:gd name="T8" fmla="*/ 29 w 30"/>
                <a:gd name="T9" fmla="*/ 0 h 69"/>
                <a:gd name="T10" fmla="*/ 26 w 30"/>
                <a:gd name="T11" fmla="*/ 11 h 69"/>
                <a:gd name="T12" fmla="*/ 28 w 30"/>
                <a:gd name="T13" fmla="*/ 21 h 69"/>
                <a:gd name="T14" fmla="*/ 23 w 30"/>
                <a:gd name="T15" fmla="*/ 31 h 69"/>
                <a:gd name="T16" fmla="*/ 20 w 30"/>
                <a:gd name="T17" fmla="*/ 41 h 69"/>
                <a:gd name="T18" fmla="*/ 1 w 30"/>
                <a:gd name="T19" fmla="*/ 60 h 69"/>
                <a:gd name="T20" fmla="*/ 0 w 30"/>
                <a:gd name="T21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69">
                  <a:moveTo>
                    <a:pt x="0" y="69"/>
                  </a:moveTo>
                  <a:lnTo>
                    <a:pt x="8" y="62"/>
                  </a:lnTo>
                  <a:lnTo>
                    <a:pt x="28" y="33"/>
                  </a:lnTo>
                  <a:lnTo>
                    <a:pt x="30" y="26"/>
                  </a:lnTo>
                  <a:lnTo>
                    <a:pt x="29" y="0"/>
                  </a:lnTo>
                  <a:lnTo>
                    <a:pt x="26" y="11"/>
                  </a:lnTo>
                  <a:lnTo>
                    <a:pt x="28" y="21"/>
                  </a:lnTo>
                  <a:lnTo>
                    <a:pt x="23" y="31"/>
                  </a:lnTo>
                  <a:lnTo>
                    <a:pt x="20" y="41"/>
                  </a:lnTo>
                  <a:lnTo>
                    <a:pt x="1" y="60"/>
                  </a:lnTo>
                  <a:lnTo>
                    <a:pt x="0" y="69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44">
              <a:extLst>
                <a:ext uri="{FF2B5EF4-FFF2-40B4-BE49-F238E27FC236}">
                  <a16:creationId xmlns:a16="http://schemas.microsoft.com/office/drawing/2014/main" id="{0CC3B151-2CD4-3A6D-44B3-5E73B6B7002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0914784" y="-745066"/>
              <a:ext cx="2193925" cy="2047875"/>
            </a:xfrm>
            <a:custGeom>
              <a:avLst/>
              <a:gdLst>
                <a:gd name="T0" fmla="*/ 346 w 1382"/>
                <a:gd name="T1" fmla="*/ 1269 h 1290"/>
                <a:gd name="T2" fmla="*/ 438 w 1382"/>
                <a:gd name="T3" fmla="*/ 1261 h 1290"/>
                <a:gd name="T4" fmla="*/ 522 w 1382"/>
                <a:gd name="T5" fmla="*/ 1231 h 1290"/>
                <a:gd name="T6" fmla="*/ 563 w 1382"/>
                <a:gd name="T7" fmla="*/ 1212 h 1290"/>
                <a:gd name="T8" fmla="*/ 628 w 1382"/>
                <a:gd name="T9" fmla="*/ 1183 h 1290"/>
                <a:gd name="T10" fmla="*/ 686 w 1382"/>
                <a:gd name="T11" fmla="*/ 1151 h 1290"/>
                <a:gd name="T12" fmla="*/ 703 w 1382"/>
                <a:gd name="T13" fmla="*/ 1117 h 1290"/>
                <a:gd name="T14" fmla="*/ 701 w 1382"/>
                <a:gd name="T15" fmla="*/ 1053 h 1290"/>
                <a:gd name="T16" fmla="*/ 768 w 1382"/>
                <a:gd name="T17" fmla="*/ 958 h 1290"/>
                <a:gd name="T18" fmla="*/ 787 w 1382"/>
                <a:gd name="T19" fmla="*/ 902 h 1290"/>
                <a:gd name="T20" fmla="*/ 824 w 1382"/>
                <a:gd name="T21" fmla="*/ 842 h 1290"/>
                <a:gd name="T22" fmla="*/ 848 w 1382"/>
                <a:gd name="T23" fmla="*/ 772 h 1290"/>
                <a:gd name="T24" fmla="*/ 966 w 1382"/>
                <a:gd name="T25" fmla="*/ 799 h 1290"/>
                <a:gd name="T26" fmla="*/ 995 w 1382"/>
                <a:gd name="T27" fmla="*/ 730 h 1290"/>
                <a:gd name="T28" fmla="*/ 1028 w 1382"/>
                <a:gd name="T29" fmla="*/ 659 h 1290"/>
                <a:gd name="T30" fmla="*/ 1111 w 1382"/>
                <a:gd name="T31" fmla="*/ 610 h 1290"/>
                <a:gd name="T32" fmla="*/ 1183 w 1382"/>
                <a:gd name="T33" fmla="*/ 536 h 1290"/>
                <a:gd name="T34" fmla="*/ 1202 w 1382"/>
                <a:gd name="T35" fmla="*/ 428 h 1290"/>
                <a:gd name="T36" fmla="*/ 1314 w 1382"/>
                <a:gd name="T37" fmla="*/ 484 h 1290"/>
                <a:gd name="T38" fmla="*/ 1382 w 1382"/>
                <a:gd name="T39" fmla="*/ 446 h 1290"/>
                <a:gd name="T40" fmla="*/ 1362 w 1382"/>
                <a:gd name="T41" fmla="*/ 399 h 1290"/>
                <a:gd name="T42" fmla="*/ 1343 w 1382"/>
                <a:gd name="T43" fmla="*/ 378 h 1290"/>
                <a:gd name="T44" fmla="*/ 1322 w 1382"/>
                <a:gd name="T45" fmla="*/ 346 h 1290"/>
                <a:gd name="T46" fmla="*/ 1277 w 1382"/>
                <a:gd name="T47" fmla="*/ 326 h 1290"/>
                <a:gd name="T48" fmla="*/ 1193 w 1382"/>
                <a:gd name="T49" fmla="*/ 345 h 1290"/>
                <a:gd name="T50" fmla="*/ 1179 w 1382"/>
                <a:gd name="T51" fmla="*/ 377 h 1290"/>
                <a:gd name="T52" fmla="*/ 1096 w 1382"/>
                <a:gd name="T53" fmla="*/ 372 h 1290"/>
                <a:gd name="T54" fmla="*/ 1075 w 1382"/>
                <a:gd name="T55" fmla="*/ 350 h 1290"/>
                <a:gd name="T56" fmla="*/ 1045 w 1382"/>
                <a:gd name="T57" fmla="*/ 404 h 1290"/>
                <a:gd name="T58" fmla="*/ 989 w 1382"/>
                <a:gd name="T59" fmla="*/ 419 h 1290"/>
                <a:gd name="T60" fmla="*/ 959 w 1382"/>
                <a:gd name="T61" fmla="*/ 455 h 1290"/>
                <a:gd name="T62" fmla="*/ 914 w 1382"/>
                <a:gd name="T63" fmla="*/ 494 h 1290"/>
                <a:gd name="T64" fmla="*/ 881 w 1382"/>
                <a:gd name="T65" fmla="*/ 326 h 1290"/>
                <a:gd name="T66" fmla="*/ 613 w 1382"/>
                <a:gd name="T67" fmla="*/ 337 h 1290"/>
                <a:gd name="T68" fmla="*/ 535 w 1382"/>
                <a:gd name="T69" fmla="*/ 23 h 1290"/>
                <a:gd name="T70" fmla="*/ 553 w 1382"/>
                <a:gd name="T71" fmla="*/ 109 h 1290"/>
                <a:gd name="T72" fmla="*/ 528 w 1382"/>
                <a:gd name="T73" fmla="*/ 194 h 1290"/>
                <a:gd name="T74" fmla="*/ 515 w 1382"/>
                <a:gd name="T75" fmla="*/ 260 h 1290"/>
                <a:gd name="T76" fmla="*/ 489 w 1382"/>
                <a:gd name="T77" fmla="*/ 326 h 1290"/>
                <a:gd name="T78" fmla="*/ 422 w 1382"/>
                <a:gd name="T79" fmla="*/ 445 h 1290"/>
                <a:gd name="T80" fmla="*/ 335 w 1382"/>
                <a:gd name="T81" fmla="*/ 470 h 1290"/>
                <a:gd name="T82" fmla="*/ 261 w 1382"/>
                <a:gd name="T83" fmla="*/ 536 h 1290"/>
                <a:gd name="T84" fmla="*/ 230 w 1382"/>
                <a:gd name="T85" fmla="*/ 601 h 1290"/>
                <a:gd name="T86" fmla="*/ 222 w 1382"/>
                <a:gd name="T87" fmla="*/ 648 h 1290"/>
                <a:gd name="T88" fmla="*/ 176 w 1382"/>
                <a:gd name="T89" fmla="*/ 614 h 1290"/>
                <a:gd name="T90" fmla="*/ 121 w 1382"/>
                <a:gd name="T91" fmla="*/ 697 h 1290"/>
                <a:gd name="T92" fmla="*/ 105 w 1382"/>
                <a:gd name="T93" fmla="*/ 775 h 1290"/>
                <a:gd name="T94" fmla="*/ 31 w 1382"/>
                <a:gd name="T95" fmla="*/ 848 h 1290"/>
                <a:gd name="T96" fmla="*/ 10 w 1382"/>
                <a:gd name="T97" fmla="*/ 921 h 1290"/>
                <a:gd name="T98" fmla="*/ 46 w 1382"/>
                <a:gd name="T99" fmla="*/ 1005 h 1290"/>
                <a:gd name="T100" fmla="*/ 70 w 1382"/>
                <a:gd name="T101" fmla="*/ 1067 h 1290"/>
                <a:gd name="T102" fmla="*/ 103 w 1382"/>
                <a:gd name="T103" fmla="*/ 1119 h 1290"/>
                <a:gd name="T104" fmla="*/ 145 w 1382"/>
                <a:gd name="T105" fmla="*/ 1146 h 1290"/>
                <a:gd name="T106" fmla="*/ 185 w 1382"/>
                <a:gd name="T107" fmla="*/ 1169 h 1290"/>
                <a:gd name="T108" fmla="*/ 213 w 1382"/>
                <a:gd name="T109" fmla="*/ 1217 h 1290"/>
                <a:gd name="T110" fmla="*/ 288 w 1382"/>
                <a:gd name="T111" fmla="*/ 1289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82" h="1290">
                  <a:moveTo>
                    <a:pt x="291" y="1289"/>
                  </a:moveTo>
                  <a:lnTo>
                    <a:pt x="298" y="1290"/>
                  </a:lnTo>
                  <a:lnTo>
                    <a:pt x="313" y="1288"/>
                  </a:lnTo>
                  <a:lnTo>
                    <a:pt x="319" y="1286"/>
                  </a:lnTo>
                  <a:lnTo>
                    <a:pt x="334" y="1282"/>
                  </a:lnTo>
                  <a:lnTo>
                    <a:pt x="338" y="1275"/>
                  </a:lnTo>
                  <a:lnTo>
                    <a:pt x="339" y="1269"/>
                  </a:lnTo>
                  <a:lnTo>
                    <a:pt x="346" y="1269"/>
                  </a:lnTo>
                  <a:lnTo>
                    <a:pt x="363" y="1262"/>
                  </a:lnTo>
                  <a:lnTo>
                    <a:pt x="367" y="1248"/>
                  </a:lnTo>
                  <a:lnTo>
                    <a:pt x="376" y="1243"/>
                  </a:lnTo>
                  <a:lnTo>
                    <a:pt x="379" y="1238"/>
                  </a:lnTo>
                  <a:lnTo>
                    <a:pt x="401" y="1261"/>
                  </a:lnTo>
                  <a:lnTo>
                    <a:pt x="415" y="1271"/>
                  </a:lnTo>
                  <a:lnTo>
                    <a:pt x="420" y="1273"/>
                  </a:lnTo>
                  <a:lnTo>
                    <a:pt x="438" y="1261"/>
                  </a:lnTo>
                  <a:lnTo>
                    <a:pt x="453" y="1255"/>
                  </a:lnTo>
                  <a:lnTo>
                    <a:pt x="467" y="1253"/>
                  </a:lnTo>
                  <a:lnTo>
                    <a:pt x="480" y="1247"/>
                  </a:lnTo>
                  <a:lnTo>
                    <a:pt x="488" y="1246"/>
                  </a:lnTo>
                  <a:lnTo>
                    <a:pt x="493" y="1248"/>
                  </a:lnTo>
                  <a:lnTo>
                    <a:pt x="505" y="1246"/>
                  </a:lnTo>
                  <a:lnTo>
                    <a:pt x="512" y="1239"/>
                  </a:lnTo>
                  <a:lnTo>
                    <a:pt x="522" y="1231"/>
                  </a:lnTo>
                  <a:lnTo>
                    <a:pt x="525" y="1226"/>
                  </a:lnTo>
                  <a:lnTo>
                    <a:pt x="518" y="1214"/>
                  </a:lnTo>
                  <a:lnTo>
                    <a:pt x="525" y="1209"/>
                  </a:lnTo>
                  <a:lnTo>
                    <a:pt x="527" y="1204"/>
                  </a:lnTo>
                  <a:lnTo>
                    <a:pt x="535" y="1206"/>
                  </a:lnTo>
                  <a:lnTo>
                    <a:pt x="539" y="1210"/>
                  </a:lnTo>
                  <a:lnTo>
                    <a:pt x="547" y="1215"/>
                  </a:lnTo>
                  <a:lnTo>
                    <a:pt x="563" y="1212"/>
                  </a:lnTo>
                  <a:lnTo>
                    <a:pt x="569" y="1207"/>
                  </a:lnTo>
                  <a:lnTo>
                    <a:pt x="574" y="1204"/>
                  </a:lnTo>
                  <a:lnTo>
                    <a:pt x="588" y="1195"/>
                  </a:lnTo>
                  <a:lnTo>
                    <a:pt x="592" y="1192"/>
                  </a:lnTo>
                  <a:lnTo>
                    <a:pt x="606" y="1181"/>
                  </a:lnTo>
                  <a:lnTo>
                    <a:pt x="615" y="1175"/>
                  </a:lnTo>
                  <a:lnTo>
                    <a:pt x="625" y="1178"/>
                  </a:lnTo>
                  <a:lnTo>
                    <a:pt x="628" y="1183"/>
                  </a:lnTo>
                  <a:lnTo>
                    <a:pt x="630" y="1195"/>
                  </a:lnTo>
                  <a:lnTo>
                    <a:pt x="640" y="1190"/>
                  </a:lnTo>
                  <a:lnTo>
                    <a:pt x="649" y="1184"/>
                  </a:lnTo>
                  <a:lnTo>
                    <a:pt x="666" y="1170"/>
                  </a:lnTo>
                  <a:lnTo>
                    <a:pt x="673" y="1168"/>
                  </a:lnTo>
                  <a:lnTo>
                    <a:pt x="682" y="1162"/>
                  </a:lnTo>
                  <a:lnTo>
                    <a:pt x="686" y="1158"/>
                  </a:lnTo>
                  <a:lnTo>
                    <a:pt x="686" y="1151"/>
                  </a:lnTo>
                  <a:lnTo>
                    <a:pt x="681" y="1153"/>
                  </a:lnTo>
                  <a:lnTo>
                    <a:pt x="676" y="1152"/>
                  </a:lnTo>
                  <a:lnTo>
                    <a:pt x="676" y="1141"/>
                  </a:lnTo>
                  <a:lnTo>
                    <a:pt x="680" y="1137"/>
                  </a:lnTo>
                  <a:lnTo>
                    <a:pt x="689" y="1132"/>
                  </a:lnTo>
                  <a:lnTo>
                    <a:pt x="695" y="1126"/>
                  </a:lnTo>
                  <a:lnTo>
                    <a:pt x="699" y="1123"/>
                  </a:lnTo>
                  <a:lnTo>
                    <a:pt x="703" y="1117"/>
                  </a:lnTo>
                  <a:lnTo>
                    <a:pt x="694" y="1109"/>
                  </a:lnTo>
                  <a:lnTo>
                    <a:pt x="676" y="1097"/>
                  </a:lnTo>
                  <a:lnTo>
                    <a:pt x="691" y="1083"/>
                  </a:lnTo>
                  <a:lnTo>
                    <a:pt x="693" y="1077"/>
                  </a:lnTo>
                  <a:lnTo>
                    <a:pt x="694" y="1068"/>
                  </a:lnTo>
                  <a:lnTo>
                    <a:pt x="698" y="1060"/>
                  </a:lnTo>
                  <a:lnTo>
                    <a:pt x="703" y="1059"/>
                  </a:lnTo>
                  <a:lnTo>
                    <a:pt x="701" y="1053"/>
                  </a:lnTo>
                  <a:lnTo>
                    <a:pt x="711" y="1038"/>
                  </a:lnTo>
                  <a:lnTo>
                    <a:pt x="717" y="1019"/>
                  </a:lnTo>
                  <a:lnTo>
                    <a:pt x="722" y="1017"/>
                  </a:lnTo>
                  <a:lnTo>
                    <a:pt x="745" y="995"/>
                  </a:lnTo>
                  <a:lnTo>
                    <a:pt x="754" y="985"/>
                  </a:lnTo>
                  <a:lnTo>
                    <a:pt x="762" y="976"/>
                  </a:lnTo>
                  <a:lnTo>
                    <a:pt x="767" y="966"/>
                  </a:lnTo>
                  <a:lnTo>
                    <a:pt x="768" y="958"/>
                  </a:lnTo>
                  <a:lnTo>
                    <a:pt x="773" y="949"/>
                  </a:lnTo>
                  <a:lnTo>
                    <a:pt x="777" y="941"/>
                  </a:lnTo>
                  <a:lnTo>
                    <a:pt x="780" y="937"/>
                  </a:lnTo>
                  <a:lnTo>
                    <a:pt x="778" y="930"/>
                  </a:lnTo>
                  <a:lnTo>
                    <a:pt x="777" y="925"/>
                  </a:lnTo>
                  <a:lnTo>
                    <a:pt x="782" y="920"/>
                  </a:lnTo>
                  <a:lnTo>
                    <a:pt x="784" y="907"/>
                  </a:lnTo>
                  <a:lnTo>
                    <a:pt x="787" y="902"/>
                  </a:lnTo>
                  <a:lnTo>
                    <a:pt x="790" y="897"/>
                  </a:lnTo>
                  <a:lnTo>
                    <a:pt x="797" y="890"/>
                  </a:lnTo>
                  <a:lnTo>
                    <a:pt x="811" y="879"/>
                  </a:lnTo>
                  <a:lnTo>
                    <a:pt x="813" y="874"/>
                  </a:lnTo>
                  <a:lnTo>
                    <a:pt x="818" y="870"/>
                  </a:lnTo>
                  <a:lnTo>
                    <a:pt x="813" y="858"/>
                  </a:lnTo>
                  <a:lnTo>
                    <a:pt x="819" y="848"/>
                  </a:lnTo>
                  <a:lnTo>
                    <a:pt x="824" y="842"/>
                  </a:lnTo>
                  <a:lnTo>
                    <a:pt x="830" y="838"/>
                  </a:lnTo>
                  <a:lnTo>
                    <a:pt x="833" y="826"/>
                  </a:lnTo>
                  <a:lnTo>
                    <a:pt x="837" y="819"/>
                  </a:lnTo>
                  <a:lnTo>
                    <a:pt x="843" y="812"/>
                  </a:lnTo>
                  <a:lnTo>
                    <a:pt x="840" y="794"/>
                  </a:lnTo>
                  <a:lnTo>
                    <a:pt x="844" y="784"/>
                  </a:lnTo>
                  <a:lnTo>
                    <a:pt x="850" y="780"/>
                  </a:lnTo>
                  <a:lnTo>
                    <a:pt x="848" y="772"/>
                  </a:lnTo>
                  <a:lnTo>
                    <a:pt x="849" y="766"/>
                  </a:lnTo>
                  <a:lnTo>
                    <a:pt x="850" y="757"/>
                  </a:lnTo>
                  <a:lnTo>
                    <a:pt x="857" y="752"/>
                  </a:lnTo>
                  <a:lnTo>
                    <a:pt x="885" y="763"/>
                  </a:lnTo>
                  <a:lnTo>
                    <a:pt x="905" y="799"/>
                  </a:lnTo>
                  <a:lnTo>
                    <a:pt x="954" y="813"/>
                  </a:lnTo>
                  <a:lnTo>
                    <a:pt x="961" y="807"/>
                  </a:lnTo>
                  <a:lnTo>
                    <a:pt x="966" y="799"/>
                  </a:lnTo>
                  <a:lnTo>
                    <a:pt x="972" y="795"/>
                  </a:lnTo>
                  <a:lnTo>
                    <a:pt x="974" y="791"/>
                  </a:lnTo>
                  <a:lnTo>
                    <a:pt x="978" y="783"/>
                  </a:lnTo>
                  <a:lnTo>
                    <a:pt x="980" y="775"/>
                  </a:lnTo>
                  <a:lnTo>
                    <a:pt x="986" y="758"/>
                  </a:lnTo>
                  <a:lnTo>
                    <a:pt x="991" y="746"/>
                  </a:lnTo>
                  <a:lnTo>
                    <a:pt x="994" y="740"/>
                  </a:lnTo>
                  <a:lnTo>
                    <a:pt x="995" y="730"/>
                  </a:lnTo>
                  <a:lnTo>
                    <a:pt x="998" y="724"/>
                  </a:lnTo>
                  <a:lnTo>
                    <a:pt x="1011" y="716"/>
                  </a:lnTo>
                  <a:lnTo>
                    <a:pt x="1011" y="710"/>
                  </a:lnTo>
                  <a:lnTo>
                    <a:pt x="1011" y="699"/>
                  </a:lnTo>
                  <a:lnTo>
                    <a:pt x="1017" y="679"/>
                  </a:lnTo>
                  <a:lnTo>
                    <a:pt x="1019" y="668"/>
                  </a:lnTo>
                  <a:lnTo>
                    <a:pt x="1025" y="665"/>
                  </a:lnTo>
                  <a:lnTo>
                    <a:pt x="1028" y="659"/>
                  </a:lnTo>
                  <a:lnTo>
                    <a:pt x="1036" y="648"/>
                  </a:lnTo>
                  <a:lnTo>
                    <a:pt x="1056" y="663"/>
                  </a:lnTo>
                  <a:lnTo>
                    <a:pt x="1074" y="674"/>
                  </a:lnTo>
                  <a:lnTo>
                    <a:pt x="1079" y="660"/>
                  </a:lnTo>
                  <a:lnTo>
                    <a:pt x="1084" y="653"/>
                  </a:lnTo>
                  <a:lnTo>
                    <a:pt x="1091" y="633"/>
                  </a:lnTo>
                  <a:lnTo>
                    <a:pt x="1103" y="619"/>
                  </a:lnTo>
                  <a:lnTo>
                    <a:pt x="1111" y="610"/>
                  </a:lnTo>
                  <a:lnTo>
                    <a:pt x="1113" y="616"/>
                  </a:lnTo>
                  <a:lnTo>
                    <a:pt x="1138" y="590"/>
                  </a:lnTo>
                  <a:lnTo>
                    <a:pt x="1145" y="595"/>
                  </a:lnTo>
                  <a:lnTo>
                    <a:pt x="1154" y="581"/>
                  </a:lnTo>
                  <a:lnTo>
                    <a:pt x="1156" y="573"/>
                  </a:lnTo>
                  <a:lnTo>
                    <a:pt x="1155" y="565"/>
                  </a:lnTo>
                  <a:lnTo>
                    <a:pt x="1170" y="546"/>
                  </a:lnTo>
                  <a:lnTo>
                    <a:pt x="1183" y="536"/>
                  </a:lnTo>
                  <a:lnTo>
                    <a:pt x="1196" y="516"/>
                  </a:lnTo>
                  <a:lnTo>
                    <a:pt x="1187" y="507"/>
                  </a:lnTo>
                  <a:lnTo>
                    <a:pt x="1194" y="493"/>
                  </a:lnTo>
                  <a:lnTo>
                    <a:pt x="1191" y="482"/>
                  </a:lnTo>
                  <a:lnTo>
                    <a:pt x="1208" y="450"/>
                  </a:lnTo>
                  <a:lnTo>
                    <a:pt x="1203" y="443"/>
                  </a:lnTo>
                  <a:lnTo>
                    <a:pt x="1205" y="436"/>
                  </a:lnTo>
                  <a:lnTo>
                    <a:pt x="1202" y="428"/>
                  </a:lnTo>
                  <a:lnTo>
                    <a:pt x="1203" y="419"/>
                  </a:lnTo>
                  <a:lnTo>
                    <a:pt x="1208" y="406"/>
                  </a:lnTo>
                  <a:lnTo>
                    <a:pt x="1218" y="414"/>
                  </a:lnTo>
                  <a:lnTo>
                    <a:pt x="1245" y="433"/>
                  </a:lnTo>
                  <a:lnTo>
                    <a:pt x="1265" y="448"/>
                  </a:lnTo>
                  <a:lnTo>
                    <a:pt x="1274" y="455"/>
                  </a:lnTo>
                  <a:lnTo>
                    <a:pt x="1306" y="478"/>
                  </a:lnTo>
                  <a:lnTo>
                    <a:pt x="1314" y="484"/>
                  </a:lnTo>
                  <a:lnTo>
                    <a:pt x="1320" y="488"/>
                  </a:lnTo>
                  <a:lnTo>
                    <a:pt x="1326" y="492"/>
                  </a:lnTo>
                  <a:lnTo>
                    <a:pt x="1330" y="497"/>
                  </a:lnTo>
                  <a:lnTo>
                    <a:pt x="1360" y="519"/>
                  </a:lnTo>
                  <a:lnTo>
                    <a:pt x="1369" y="491"/>
                  </a:lnTo>
                  <a:lnTo>
                    <a:pt x="1375" y="472"/>
                  </a:lnTo>
                  <a:lnTo>
                    <a:pt x="1378" y="469"/>
                  </a:lnTo>
                  <a:lnTo>
                    <a:pt x="1382" y="446"/>
                  </a:lnTo>
                  <a:lnTo>
                    <a:pt x="1375" y="441"/>
                  </a:lnTo>
                  <a:lnTo>
                    <a:pt x="1378" y="436"/>
                  </a:lnTo>
                  <a:lnTo>
                    <a:pt x="1377" y="431"/>
                  </a:lnTo>
                  <a:lnTo>
                    <a:pt x="1376" y="425"/>
                  </a:lnTo>
                  <a:lnTo>
                    <a:pt x="1379" y="421"/>
                  </a:lnTo>
                  <a:lnTo>
                    <a:pt x="1374" y="409"/>
                  </a:lnTo>
                  <a:lnTo>
                    <a:pt x="1361" y="405"/>
                  </a:lnTo>
                  <a:lnTo>
                    <a:pt x="1362" y="399"/>
                  </a:lnTo>
                  <a:lnTo>
                    <a:pt x="1364" y="392"/>
                  </a:lnTo>
                  <a:lnTo>
                    <a:pt x="1369" y="385"/>
                  </a:lnTo>
                  <a:lnTo>
                    <a:pt x="1362" y="384"/>
                  </a:lnTo>
                  <a:lnTo>
                    <a:pt x="1348" y="384"/>
                  </a:lnTo>
                  <a:lnTo>
                    <a:pt x="1352" y="377"/>
                  </a:lnTo>
                  <a:lnTo>
                    <a:pt x="1350" y="372"/>
                  </a:lnTo>
                  <a:lnTo>
                    <a:pt x="1347" y="375"/>
                  </a:lnTo>
                  <a:lnTo>
                    <a:pt x="1343" y="378"/>
                  </a:lnTo>
                  <a:lnTo>
                    <a:pt x="1340" y="369"/>
                  </a:lnTo>
                  <a:lnTo>
                    <a:pt x="1334" y="363"/>
                  </a:lnTo>
                  <a:lnTo>
                    <a:pt x="1347" y="360"/>
                  </a:lnTo>
                  <a:lnTo>
                    <a:pt x="1349" y="350"/>
                  </a:lnTo>
                  <a:lnTo>
                    <a:pt x="1347" y="345"/>
                  </a:lnTo>
                  <a:lnTo>
                    <a:pt x="1339" y="344"/>
                  </a:lnTo>
                  <a:lnTo>
                    <a:pt x="1332" y="342"/>
                  </a:lnTo>
                  <a:lnTo>
                    <a:pt x="1322" y="346"/>
                  </a:lnTo>
                  <a:lnTo>
                    <a:pt x="1316" y="342"/>
                  </a:lnTo>
                  <a:lnTo>
                    <a:pt x="1318" y="345"/>
                  </a:lnTo>
                  <a:lnTo>
                    <a:pt x="1318" y="353"/>
                  </a:lnTo>
                  <a:lnTo>
                    <a:pt x="1312" y="345"/>
                  </a:lnTo>
                  <a:lnTo>
                    <a:pt x="1308" y="348"/>
                  </a:lnTo>
                  <a:lnTo>
                    <a:pt x="1296" y="347"/>
                  </a:lnTo>
                  <a:lnTo>
                    <a:pt x="1290" y="337"/>
                  </a:lnTo>
                  <a:lnTo>
                    <a:pt x="1277" y="326"/>
                  </a:lnTo>
                  <a:lnTo>
                    <a:pt x="1250" y="318"/>
                  </a:lnTo>
                  <a:lnTo>
                    <a:pt x="1241" y="325"/>
                  </a:lnTo>
                  <a:lnTo>
                    <a:pt x="1233" y="326"/>
                  </a:lnTo>
                  <a:lnTo>
                    <a:pt x="1235" y="333"/>
                  </a:lnTo>
                  <a:lnTo>
                    <a:pt x="1225" y="343"/>
                  </a:lnTo>
                  <a:lnTo>
                    <a:pt x="1209" y="343"/>
                  </a:lnTo>
                  <a:lnTo>
                    <a:pt x="1200" y="341"/>
                  </a:lnTo>
                  <a:lnTo>
                    <a:pt x="1193" y="345"/>
                  </a:lnTo>
                  <a:lnTo>
                    <a:pt x="1194" y="353"/>
                  </a:lnTo>
                  <a:lnTo>
                    <a:pt x="1183" y="347"/>
                  </a:lnTo>
                  <a:lnTo>
                    <a:pt x="1181" y="353"/>
                  </a:lnTo>
                  <a:lnTo>
                    <a:pt x="1188" y="359"/>
                  </a:lnTo>
                  <a:lnTo>
                    <a:pt x="1174" y="360"/>
                  </a:lnTo>
                  <a:lnTo>
                    <a:pt x="1172" y="365"/>
                  </a:lnTo>
                  <a:lnTo>
                    <a:pt x="1182" y="372"/>
                  </a:lnTo>
                  <a:lnTo>
                    <a:pt x="1179" y="377"/>
                  </a:lnTo>
                  <a:lnTo>
                    <a:pt x="1173" y="375"/>
                  </a:lnTo>
                  <a:lnTo>
                    <a:pt x="1173" y="383"/>
                  </a:lnTo>
                  <a:lnTo>
                    <a:pt x="1157" y="387"/>
                  </a:lnTo>
                  <a:lnTo>
                    <a:pt x="1142" y="387"/>
                  </a:lnTo>
                  <a:lnTo>
                    <a:pt x="1127" y="382"/>
                  </a:lnTo>
                  <a:lnTo>
                    <a:pt x="1118" y="385"/>
                  </a:lnTo>
                  <a:lnTo>
                    <a:pt x="1101" y="377"/>
                  </a:lnTo>
                  <a:lnTo>
                    <a:pt x="1096" y="372"/>
                  </a:lnTo>
                  <a:lnTo>
                    <a:pt x="1094" y="368"/>
                  </a:lnTo>
                  <a:lnTo>
                    <a:pt x="1084" y="366"/>
                  </a:lnTo>
                  <a:lnTo>
                    <a:pt x="1086" y="360"/>
                  </a:lnTo>
                  <a:lnTo>
                    <a:pt x="1094" y="357"/>
                  </a:lnTo>
                  <a:lnTo>
                    <a:pt x="1086" y="353"/>
                  </a:lnTo>
                  <a:lnTo>
                    <a:pt x="1081" y="353"/>
                  </a:lnTo>
                  <a:lnTo>
                    <a:pt x="1082" y="346"/>
                  </a:lnTo>
                  <a:lnTo>
                    <a:pt x="1075" y="350"/>
                  </a:lnTo>
                  <a:lnTo>
                    <a:pt x="1074" y="360"/>
                  </a:lnTo>
                  <a:lnTo>
                    <a:pt x="1069" y="364"/>
                  </a:lnTo>
                  <a:lnTo>
                    <a:pt x="1068" y="369"/>
                  </a:lnTo>
                  <a:lnTo>
                    <a:pt x="1068" y="375"/>
                  </a:lnTo>
                  <a:lnTo>
                    <a:pt x="1062" y="379"/>
                  </a:lnTo>
                  <a:lnTo>
                    <a:pt x="1055" y="389"/>
                  </a:lnTo>
                  <a:lnTo>
                    <a:pt x="1046" y="399"/>
                  </a:lnTo>
                  <a:lnTo>
                    <a:pt x="1045" y="404"/>
                  </a:lnTo>
                  <a:lnTo>
                    <a:pt x="1038" y="408"/>
                  </a:lnTo>
                  <a:lnTo>
                    <a:pt x="1033" y="419"/>
                  </a:lnTo>
                  <a:lnTo>
                    <a:pt x="1017" y="417"/>
                  </a:lnTo>
                  <a:lnTo>
                    <a:pt x="1011" y="415"/>
                  </a:lnTo>
                  <a:lnTo>
                    <a:pt x="1007" y="411"/>
                  </a:lnTo>
                  <a:lnTo>
                    <a:pt x="1003" y="414"/>
                  </a:lnTo>
                  <a:lnTo>
                    <a:pt x="995" y="414"/>
                  </a:lnTo>
                  <a:lnTo>
                    <a:pt x="989" y="419"/>
                  </a:lnTo>
                  <a:lnTo>
                    <a:pt x="986" y="427"/>
                  </a:lnTo>
                  <a:lnTo>
                    <a:pt x="983" y="433"/>
                  </a:lnTo>
                  <a:lnTo>
                    <a:pt x="981" y="439"/>
                  </a:lnTo>
                  <a:lnTo>
                    <a:pt x="976" y="436"/>
                  </a:lnTo>
                  <a:lnTo>
                    <a:pt x="972" y="441"/>
                  </a:lnTo>
                  <a:lnTo>
                    <a:pt x="971" y="446"/>
                  </a:lnTo>
                  <a:lnTo>
                    <a:pt x="965" y="448"/>
                  </a:lnTo>
                  <a:lnTo>
                    <a:pt x="959" y="455"/>
                  </a:lnTo>
                  <a:lnTo>
                    <a:pt x="952" y="458"/>
                  </a:lnTo>
                  <a:lnTo>
                    <a:pt x="947" y="466"/>
                  </a:lnTo>
                  <a:lnTo>
                    <a:pt x="942" y="473"/>
                  </a:lnTo>
                  <a:lnTo>
                    <a:pt x="942" y="480"/>
                  </a:lnTo>
                  <a:lnTo>
                    <a:pt x="933" y="480"/>
                  </a:lnTo>
                  <a:lnTo>
                    <a:pt x="928" y="483"/>
                  </a:lnTo>
                  <a:lnTo>
                    <a:pt x="924" y="489"/>
                  </a:lnTo>
                  <a:lnTo>
                    <a:pt x="914" y="494"/>
                  </a:lnTo>
                  <a:lnTo>
                    <a:pt x="908" y="504"/>
                  </a:lnTo>
                  <a:lnTo>
                    <a:pt x="903" y="510"/>
                  </a:lnTo>
                  <a:lnTo>
                    <a:pt x="897" y="519"/>
                  </a:lnTo>
                  <a:lnTo>
                    <a:pt x="886" y="521"/>
                  </a:lnTo>
                  <a:lnTo>
                    <a:pt x="884" y="455"/>
                  </a:lnTo>
                  <a:lnTo>
                    <a:pt x="884" y="408"/>
                  </a:lnTo>
                  <a:lnTo>
                    <a:pt x="882" y="356"/>
                  </a:lnTo>
                  <a:lnTo>
                    <a:pt x="881" y="326"/>
                  </a:lnTo>
                  <a:lnTo>
                    <a:pt x="868" y="326"/>
                  </a:lnTo>
                  <a:lnTo>
                    <a:pt x="855" y="327"/>
                  </a:lnTo>
                  <a:lnTo>
                    <a:pt x="789" y="331"/>
                  </a:lnTo>
                  <a:lnTo>
                    <a:pt x="764" y="331"/>
                  </a:lnTo>
                  <a:lnTo>
                    <a:pt x="740" y="332"/>
                  </a:lnTo>
                  <a:lnTo>
                    <a:pt x="691" y="336"/>
                  </a:lnTo>
                  <a:lnTo>
                    <a:pt x="633" y="337"/>
                  </a:lnTo>
                  <a:lnTo>
                    <a:pt x="613" y="337"/>
                  </a:lnTo>
                  <a:lnTo>
                    <a:pt x="592" y="338"/>
                  </a:lnTo>
                  <a:lnTo>
                    <a:pt x="584" y="229"/>
                  </a:lnTo>
                  <a:lnTo>
                    <a:pt x="577" y="43"/>
                  </a:lnTo>
                  <a:lnTo>
                    <a:pt x="576" y="0"/>
                  </a:lnTo>
                  <a:lnTo>
                    <a:pt x="562" y="10"/>
                  </a:lnTo>
                  <a:lnTo>
                    <a:pt x="548" y="7"/>
                  </a:lnTo>
                  <a:lnTo>
                    <a:pt x="545" y="11"/>
                  </a:lnTo>
                  <a:lnTo>
                    <a:pt x="535" y="23"/>
                  </a:lnTo>
                  <a:lnTo>
                    <a:pt x="543" y="35"/>
                  </a:lnTo>
                  <a:lnTo>
                    <a:pt x="547" y="43"/>
                  </a:lnTo>
                  <a:lnTo>
                    <a:pt x="554" y="55"/>
                  </a:lnTo>
                  <a:lnTo>
                    <a:pt x="555" y="63"/>
                  </a:lnTo>
                  <a:lnTo>
                    <a:pt x="552" y="86"/>
                  </a:lnTo>
                  <a:lnTo>
                    <a:pt x="550" y="94"/>
                  </a:lnTo>
                  <a:lnTo>
                    <a:pt x="554" y="101"/>
                  </a:lnTo>
                  <a:lnTo>
                    <a:pt x="553" y="109"/>
                  </a:lnTo>
                  <a:lnTo>
                    <a:pt x="557" y="115"/>
                  </a:lnTo>
                  <a:lnTo>
                    <a:pt x="557" y="121"/>
                  </a:lnTo>
                  <a:lnTo>
                    <a:pt x="553" y="139"/>
                  </a:lnTo>
                  <a:lnTo>
                    <a:pt x="542" y="149"/>
                  </a:lnTo>
                  <a:lnTo>
                    <a:pt x="541" y="155"/>
                  </a:lnTo>
                  <a:lnTo>
                    <a:pt x="540" y="165"/>
                  </a:lnTo>
                  <a:lnTo>
                    <a:pt x="530" y="187"/>
                  </a:lnTo>
                  <a:lnTo>
                    <a:pt x="528" y="194"/>
                  </a:lnTo>
                  <a:lnTo>
                    <a:pt x="529" y="199"/>
                  </a:lnTo>
                  <a:lnTo>
                    <a:pt x="528" y="206"/>
                  </a:lnTo>
                  <a:lnTo>
                    <a:pt x="523" y="211"/>
                  </a:lnTo>
                  <a:lnTo>
                    <a:pt x="524" y="222"/>
                  </a:lnTo>
                  <a:lnTo>
                    <a:pt x="520" y="238"/>
                  </a:lnTo>
                  <a:lnTo>
                    <a:pt x="522" y="249"/>
                  </a:lnTo>
                  <a:lnTo>
                    <a:pt x="516" y="255"/>
                  </a:lnTo>
                  <a:lnTo>
                    <a:pt x="515" y="260"/>
                  </a:lnTo>
                  <a:lnTo>
                    <a:pt x="518" y="272"/>
                  </a:lnTo>
                  <a:lnTo>
                    <a:pt x="508" y="272"/>
                  </a:lnTo>
                  <a:lnTo>
                    <a:pt x="504" y="277"/>
                  </a:lnTo>
                  <a:lnTo>
                    <a:pt x="509" y="287"/>
                  </a:lnTo>
                  <a:lnTo>
                    <a:pt x="501" y="297"/>
                  </a:lnTo>
                  <a:lnTo>
                    <a:pt x="500" y="313"/>
                  </a:lnTo>
                  <a:lnTo>
                    <a:pt x="498" y="316"/>
                  </a:lnTo>
                  <a:lnTo>
                    <a:pt x="489" y="326"/>
                  </a:lnTo>
                  <a:lnTo>
                    <a:pt x="488" y="332"/>
                  </a:lnTo>
                  <a:lnTo>
                    <a:pt x="499" y="346"/>
                  </a:lnTo>
                  <a:lnTo>
                    <a:pt x="491" y="357"/>
                  </a:lnTo>
                  <a:lnTo>
                    <a:pt x="490" y="374"/>
                  </a:lnTo>
                  <a:lnTo>
                    <a:pt x="488" y="381"/>
                  </a:lnTo>
                  <a:lnTo>
                    <a:pt x="471" y="388"/>
                  </a:lnTo>
                  <a:lnTo>
                    <a:pt x="427" y="433"/>
                  </a:lnTo>
                  <a:lnTo>
                    <a:pt x="422" y="445"/>
                  </a:lnTo>
                  <a:lnTo>
                    <a:pt x="406" y="453"/>
                  </a:lnTo>
                  <a:lnTo>
                    <a:pt x="397" y="464"/>
                  </a:lnTo>
                  <a:lnTo>
                    <a:pt x="395" y="472"/>
                  </a:lnTo>
                  <a:lnTo>
                    <a:pt x="378" y="476"/>
                  </a:lnTo>
                  <a:lnTo>
                    <a:pt x="355" y="490"/>
                  </a:lnTo>
                  <a:lnTo>
                    <a:pt x="349" y="490"/>
                  </a:lnTo>
                  <a:lnTo>
                    <a:pt x="340" y="477"/>
                  </a:lnTo>
                  <a:lnTo>
                    <a:pt x="335" y="470"/>
                  </a:lnTo>
                  <a:lnTo>
                    <a:pt x="327" y="467"/>
                  </a:lnTo>
                  <a:lnTo>
                    <a:pt x="317" y="477"/>
                  </a:lnTo>
                  <a:lnTo>
                    <a:pt x="300" y="489"/>
                  </a:lnTo>
                  <a:lnTo>
                    <a:pt x="296" y="517"/>
                  </a:lnTo>
                  <a:lnTo>
                    <a:pt x="286" y="519"/>
                  </a:lnTo>
                  <a:lnTo>
                    <a:pt x="265" y="520"/>
                  </a:lnTo>
                  <a:lnTo>
                    <a:pt x="262" y="526"/>
                  </a:lnTo>
                  <a:lnTo>
                    <a:pt x="261" y="536"/>
                  </a:lnTo>
                  <a:lnTo>
                    <a:pt x="252" y="543"/>
                  </a:lnTo>
                  <a:lnTo>
                    <a:pt x="249" y="549"/>
                  </a:lnTo>
                  <a:lnTo>
                    <a:pt x="243" y="556"/>
                  </a:lnTo>
                  <a:lnTo>
                    <a:pt x="248" y="568"/>
                  </a:lnTo>
                  <a:lnTo>
                    <a:pt x="248" y="586"/>
                  </a:lnTo>
                  <a:lnTo>
                    <a:pt x="240" y="593"/>
                  </a:lnTo>
                  <a:lnTo>
                    <a:pt x="231" y="591"/>
                  </a:lnTo>
                  <a:lnTo>
                    <a:pt x="230" y="601"/>
                  </a:lnTo>
                  <a:lnTo>
                    <a:pt x="239" y="609"/>
                  </a:lnTo>
                  <a:lnTo>
                    <a:pt x="243" y="616"/>
                  </a:lnTo>
                  <a:lnTo>
                    <a:pt x="242" y="621"/>
                  </a:lnTo>
                  <a:lnTo>
                    <a:pt x="238" y="636"/>
                  </a:lnTo>
                  <a:lnTo>
                    <a:pt x="246" y="646"/>
                  </a:lnTo>
                  <a:lnTo>
                    <a:pt x="243" y="650"/>
                  </a:lnTo>
                  <a:lnTo>
                    <a:pt x="230" y="642"/>
                  </a:lnTo>
                  <a:lnTo>
                    <a:pt x="222" y="648"/>
                  </a:lnTo>
                  <a:lnTo>
                    <a:pt x="220" y="660"/>
                  </a:lnTo>
                  <a:lnTo>
                    <a:pt x="210" y="669"/>
                  </a:lnTo>
                  <a:lnTo>
                    <a:pt x="204" y="668"/>
                  </a:lnTo>
                  <a:lnTo>
                    <a:pt x="197" y="664"/>
                  </a:lnTo>
                  <a:lnTo>
                    <a:pt x="204" y="648"/>
                  </a:lnTo>
                  <a:lnTo>
                    <a:pt x="194" y="627"/>
                  </a:lnTo>
                  <a:lnTo>
                    <a:pt x="181" y="624"/>
                  </a:lnTo>
                  <a:lnTo>
                    <a:pt x="176" y="614"/>
                  </a:lnTo>
                  <a:lnTo>
                    <a:pt x="167" y="612"/>
                  </a:lnTo>
                  <a:lnTo>
                    <a:pt x="161" y="626"/>
                  </a:lnTo>
                  <a:lnTo>
                    <a:pt x="153" y="634"/>
                  </a:lnTo>
                  <a:lnTo>
                    <a:pt x="147" y="645"/>
                  </a:lnTo>
                  <a:lnTo>
                    <a:pt x="139" y="659"/>
                  </a:lnTo>
                  <a:lnTo>
                    <a:pt x="138" y="682"/>
                  </a:lnTo>
                  <a:lnTo>
                    <a:pt x="134" y="688"/>
                  </a:lnTo>
                  <a:lnTo>
                    <a:pt x="121" y="697"/>
                  </a:lnTo>
                  <a:lnTo>
                    <a:pt x="116" y="704"/>
                  </a:lnTo>
                  <a:lnTo>
                    <a:pt x="118" y="711"/>
                  </a:lnTo>
                  <a:lnTo>
                    <a:pt x="127" y="731"/>
                  </a:lnTo>
                  <a:lnTo>
                    <a:pt x="126" y="741"/>
                  </a:lnTo>
                  <a:lnTo>
                    <a:pt x="132" y="764"/>
                  </a:lnTo>
                  <a:lnTo>
                    <a:pt x="131" y="770"/>
                  </a:lnTo>
                  <a:lnTo>
                    <a:pt x="125" y="777"/>
                  </a:lnTo>
                  <a:lnTo>
                    <a:pt x="105" y="775"/>
                  </a:lnTo>
                  <a:lnTo>
                    <a:pt x="98" y="783"/>
                  </a:lnTo>
                  <a:lnTo>
                    <a:pt x="97" y="794"/>
                  </a:lnTo>
                  <a:lnTo>
                    <a:pt x="94" y="802"/>
                  </a:lnTo>
                  <a:lnTo>
                    <a:pt x="96" y="811"/>
                  </a:lnTo>
                  <a:lnTo>
                    <a:pt x="91" y="830"/>
                  </a:lnTo>
                  <a:lnTo>
                    <a:pt x="86" y="834"/>
                  </a:lnTo>
                  <a:lnTo>
                    <a:pt x="64" y="836"/>
                  </a:lnTo>
                  <a:lnTo>
                    <a:pt x="31" y="848"/>
                  </a:lnTo>
                  <a:lnTo>
                    <a:pt x="17" y="848"/>
                  </a:lnTo>
                  <a:lnTo>
                    <a:pt x="13" y="846"/>
                  </a:lnTo>
                  <a:lnTo>
                    <a:pt x="10" y="872"/>
                  </a:lnTo>
                  <a:lnTo>
                    <a:pt x="15" y="879"/>
                  </a:lnTo>
                  <a:lnTo>
                    <a:pt x="15" y="902"/>
                  </a:lnTo>
                  <a:lnTo>
                    <a:pt x="10" y="907"/>
                  </a:lnTo>
                  <a:lnTo>
                    <a:pt x="7" y="911"/>
                  </a:lnTo>
                  <a:lnTo>
                    <a:pt x="10" y="921"/>
                  </a:lnTo>
                  <a:lnTo>
                    <a:pt x="5" y="934"/>
                  </a:lnTo>
                  <a:lnTo>
                    <a:pt x="0" y="935"/>
                  </a:lnTo>
                  <a:lnTo>
                    <a:pt x="1" y="949"/>
                  </a:lnTo>
                  <a:lnTo>
                    <a:pt x="13" y="957"/>
                  </a:lnTo>
                  <a:lnTo>
                    <a:pt x="27" y="978"/>
                  </a:lnTo>
                  <a:lnTo>
                    <a:pt x="35" y="997"/>
                  </a:lnTo>
                  <a:lnTo>
                    <a:pt x="41" y="999"/>
                  </a:lnTo>
                  <a:lnTo>
                    <a:pt x="46" y="1005"/>
                  </a:lnTo>
                  <a:lnTo>
                    <a:pt x="47" y="1015"/>
                  </a:lnTo>
                  <a:lnTo>
                    <a:pt x="41" y="1021"/>
                  </a:lnTo>
                  <a:lnTo>
                    <a:pt x="46" y="1026"/>
                  </a:lnTo>
                  <a:lnTo>
                    <a:pt x="49" y="1032"/>
                  </a:lnTo>
                  <a:lnTo>
                    <a:pt x="60" y="1035"/>
                  </a:lnTo>
                  <a:lnTo>
                    <a:pt x="66" y="1045"/>
                  </a:lnTo>
                  <a:lnTo>
                    <a:pt x="69" y="1060"/>
                  </a:lnTo>
                  <a:lnTo>
                    <a:pt x="70" y="1067"/>
                  </a:lnTo>
                  <a:lnTo>
                    <a:pt x="75" y="1067"/>
                  </a:lnTo>
                  <a:lnTo>
                    <a:pt x="80" y="1073"/>
                  </a:lnTo>
                  <a:lnTo>
                    <a:pt x="88" y="1078"/>
                  </a:lnTo>
                  <a:lnTo>
                    <a:pt x="90" y="1084"/>
                  </a:lnTo>
                  <a:lnTo>
                    <a:pt x="95" y="1087"/>
                  </a:lnTo>
                  <a:lnTo>
                    <a:pt x="91" y="1093"/>
                  </a:lnTo>
                  <a:lnTo>
                    <a:pt x="100" y="1107"/>
                  </a:lnTo>
                  <a:lnTo>
                    <a:pt x="103" y="1119"/>
                  </a:lnTo>
                  <a:lnTo>
                    <a:pt x="110" y="1122"/>
                  </a:lnTo>
                  <a:lnTo>
                    <a:pt x="118" y="1124"/>
                  </a:lnTo>
                  <a:lnTo>
                    <a:pt x="130" y="1136"/>
                  </a:lnTo>
                  <a:lnTo>
                    <a:pt x="134" y="1134"/>
                  </a:lnTo>
                  <a:lnTo>
                    <a:pt x="136" y="1128"/>
                  </a:lnTo>
                  <a:lnTo>
                    <a:pt x="138" y="1134"/>
                  </a:lnTo>
                  <a:lnTo>
                    <a:pt x="139" y="1140"/>
                  </a:lnTo>
                  <a:lnTo>
                    <a:pt x="145" y="1146"/>
                  </a:lnTo>
                  <a:lnTo>
                    <a:pt x="150" y="1149"/>
                  </a:lnTo>
                  <a:lnTo>
                    <a:pt x="149" y="1156"/>
                  </a:lnTo>
                  <a:lnTo>
                    <a:pt x="150" y="1161"/>
                  </a:lnTo>
                  <a:lnTo>
                    <a:pt x="157" y="1161"/>
                  </a:lnTo>
                  <a:lnTo>
                    <a:pt x="170" y="1165"/>
                  </a:lnTo>
                  <a:lnTo>
                    <a:pt x="176" y="1170"/>
                  </a:lnTo>
                  <a:lnTo>
                    <a:pt x="176" y="1164"/>
                  </a:lnTo>
                  <a:lnTo>
                    <a:pt x="185" y="1169"/>
                  </a:lnTo>
                  <a:lnTo>
                    <a:pt x="197" y="1167"/>
                  </a:lnTo>
                  <a:lnTo>
                    <a:pt x="203" y="1173"/>
                  </a:lnTo>
                  <a:lnTo>
                    <a:pt x="205" y="1179"/>
                  </a:lnTo>
                  <a:lnTo>
                    <a:pt x="201" y="1184"/>
                  </a:lnTo>
                  <a:lnTo>
                    <a:pt x="193" y="1190"/>
                  </a:lnTo>
                  <a:lnTo>
                    <a:pt x="195" y="1195"/>
                  </a:lnTo>
                  <a:lnTo>
                    <a:pt x="210" y="1204"/>
                  </a:lnTo>
                  <a:lnTo>
                    <a:pt x="213" y="1217"/>
                  </a:lnTo>
                  <a:lnTo>
                    <a:pt x="210" y="1226"/>
                  </a:lnTo>
                  <a:lnTo>
                    <a:pt x="215" y="1236"/>
                  </a:lnTo>
                  <a:lnTo>
                    <a:pt x="234" y="1253"/>
                  </a:lnTo>
                  <a:lnTo>
                    <a:pt x="243" y="1263"/>
                  </a:lnTo>
                  <a:lnTo>
                    <a:pt x="254" y="1260"/>
                  </a:lnTo>
                  <a:lnTo>
                    <a:pt x="267" y="1270"/>
                  </a:lnTo>
                  <a:lnTo>
                    <a:pt x="270" y="1276"/>
                  </a:lnTo>
                  <a:lnTo>
                    <a:pt x="288" y="1289"/>
                  </a:lnTo>
                  <a:lnTo>
                    <a:pt x="291" y="1289"/>
                  </a:lnTo>
                  <a:lnTo>
                    <a:pt x="291" y="1289"/>
                  </a:lnTo>
                  <a:lnTo>
                    <a:pt x="291" y="1289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Freeform 46">
              <a:extLst>
                <a:ext uri="{FF2B5EF4-FFF2-40B4-BE49-F238E27FC236}">
                  <a16:creationId xmlns:a16="http://schemas.microsoft.com/office/drawing/2014/main" id="{1FBBC032-5940-8383-608C-026E70CF2E98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3956434" y="-421216"/>
              <a:ext cx="400050" cy="820738"/>
            </a:xfrm>
            <a:custGeom>
              <a:avLst/>
              <a:gdLst>
                <a:gd name="T0" fmla="*/ 217 w 252"/>
                <a:gd name="T1" fmla="*/ 507 h 517"/>
                <a:gd name="T2" fmla="*/ 252 w 252"/>
                <a:gd name="T3" fmla="*/ 503 h 517"/>
                <a:gd name="T4" fmla="*/ 244 w 252"/>
                <a:gd name="T5" fmla="*/ 443 h 517"/>
                <a:gd name="T6" fmla="*/ 239 w 252"/>
                <a:gd name="T7" fmla="*/ 419 h 517"/>
                <a:gd name="T8" fmla="*/ 233 w 252"/>
                <a:gd name="T9" fmla="*/ 395 h 517"/>
                <a:gd name="T10" fmla="*/ 229 w 252"/>
                <a:gd name="T11" fmla="*/ 371 h 517"/>
                <a:gd name="T12" fmla="*/ 218 w 252"/>
                <a:gd name="T13" fmla="*/ 379 h 517"/>
                <a:gd name="T14" fmla="*/ 194 w 252"/>
                <a:gd name="T15" fmla="*/ 366 h 517"/>
                <a:gd name="T16" fmla="*/ 186 w 252"/>
                <a:gd name="T17" fmla="*/ 359 h 517"/>
                <a:gd name="T18" fmla="*/ 164 w 252"/>
                <a:gd name="T19" fmla="*/ 335 h 517"/>
                <a:gd name="T20" fmla="*/ 159 w 252"/>
                <a:gd name="T21" fmla="*/ 325 h 517"/>
                <a:gd name="T22" fmla="*/ 155 w 252"/>
                <a:gd name="T23" fmla="*/ 307 h 517"/>
                <a:gd name="T24" fmla="*/ 141 w 252"/>
                <a:gd name="T25" fmla="*/ 290 h 517"/>
                <a:gd name="T26" fmla="*/ 131 w 252"/>
                <a:gd name="T27" fmla="*/ 283 h 517"/>
                <a:gd name="T28" fmla="*/ 127 w 252"/>
                <a:gd name="T29" fmla="*/ 261 h 517"/>
                <a:gd name="T30" fmla="*/ 125 w 252"/>
                <a:gd name="T31" fmla="*/ 244 h 517"/>
                <a:gd name="T32" fmla="*/ 127 w 252"/>
                <a:gd name="T33" fmla="*/ 231 h 517"/>
                <a:gd name="T34" fmla="*/ 123 w 252"/>
                <a:gd name="T35" fmla="*/ 222 h 517"/>
                <a:gd name="T36" fmla="*/ 122 w 252"/>
                <a:gd name="T37" fmla="*/ 210 h 517"/>
                <a:gd name="T38" fmla="*/ 112 w 252"/>
                <a:gd name="T39" fmla="*/ 192 h 517"/>
                <a:gd name="T40" fmla="*/ 100 w 252"/>
                <a:gd name="T41" fmla="*/ 184 h 517"/>
                <a:gd name="T42" fmla="*/ 93 w 252"/>
                <a:gd name="T43" fmla="*/ 182 h 517"/>
                <a:gd name="T44" fmla="*/ 88 w 252"/>
                <a:gd name="T45" fmla="*/ 172 h 517"/>
                <a:gd name="T46" fmla="*/ 80 w 252"/>
                <a:gd name="T47" fmla="*/ 154 h 517"/>
                <a:gd name="T48" fmla="*/ 69 w 252"/>
                <a:gd name="T49" fmla="*/ 148 h 517"/>
                <a:gd name="T50" fmla="*/ 62 w 252"/>
                <a:gd name="T51" fmla="*/ 133 h 517"/>
                <a:gd name="T52" fmla="*/ 67 w 252"/>
                <a:gd name="T53" fmla="*/ 114 h 517"/>
                <a:gd name="T54" fmla="*/ 61 w 252"/>
                <a:gd name="T55" fmla="*/ 97 h 517"/>
                <a:gd name="T56" fmla="*/ 52 w 252"/>
                <a:gd name="T57" fmla="*/ 88 h 517"/>
                <a:gd name="T58" fmla="*/ 54 w 252"/>
                <a:gd name="T59" fmla="*/ 76 h 517"/>
                <a:gd name="T60" fmla="*/ 65 w 252"/>
                <a:gd name="T61" fmla="*/ 66 h 517"/>
                <a:gd name="T62" fmla="*/ 77 w 252"/>
                <a:gd name="T63" fmla="*/ 43 h 517"/>
                <a:gd name="T64" fmla="*/ 83 w 252"/>
                <a:gd name="T65" fmla="*/ 24 h 517"/>
                <a:gd name="T66" fmla="*/ 91 w 252"/>
                <a:gd name="T67" fmla="*/ 11 h 517"/>
                <a:gd name="T68" fmla="*/ 85 w 252"/>
                <a:gd name="T69" fmla="*/ 2 h 517"/>
                <a:gd name="T70" fmla="*/ 61 w 252"/>
                <a:gd name="T71" fmla="*/ 1 h 517"/>
                <a:gd name="T72" fmla="*/ 44 w 252"/>
                <a:gd name="T73" fmla="*/ 4 h 517"/>
                <a:gd name="T74" fmla="*/ 27 w 252"/>
                <a:gd name="T75" fmla="*/ 15 h 517"/>
                <a:gd name="T76" fmla="*/ 11 w 252"/>
                <a:gd name="T77" fmla="*/ 34 h 517"/>
                <a:gd name="T78" fmla="*/ 0 w 252"/>
                <a:gd name="T79" fmla="*/ 48 h 517"/>
                <a:gd name="T80" fmla="*/ 3 w 252"/>
                <a:gd name="T81" fmla="*/ 79 h 517"/>
                <a:gd name="T82" fmla="*/ 7 w 252"/>
                <a:gd name="T83" fmla="*/ 94 h 517"/>
                <a:gd name="T84" fmla="*/ 18 w 252"/>
                <a:gd name="T85" fmla="*/ 174 h 517"/>
                <a:gd name="T86" fmla="*/ 27 w 252"/>
                <a:gd name="T87" fmla="*/ 234 h 517"/>
                <a:gd name="T88" fmla="*/ 33 w 252"/>
                <a:gd name="T89" fmla="*/ 273 h 517"/>
                <a:gd name="T90" fmla="*/ 34 w 252"/>
                <a:gd name="T91" fmla="*/ 295 h 517"/>
                <a:gd name="T92" fmla="*/ 39 w 252"/>
                <a:gd name="T93" fmla="*/ 315 h 517"/>
                <a:gd name="T94" fmla="*/ 47 w 252"/>
                <a:gd name="T95" fmla="*/ 371 h 517"/>
                <a:gd name="T96" fmla="*/ 50 w 252"/>
                <a:gd name="T97" fmla="*/ 395 h 517"/>
                <a:gd name="T98" fmla="*/ 69 w 252"/>
                <a:gd name="T99" fmla="*/ 517 h 517"/>
                <a:gd name="T100" fmla="*/ 165 w 252"/>
                <a:gd name="T101" fmla="*/ 510 h 517"/>
                <a:gd name="T102" fmla="*/ 183 w 252"/>
                <a:gd name="T103" fmla="*/ 510 h 517"/>
                <a:gd name="T104" fmla="*/ 209 w 252"/>
                <a:gd name="T105" fmla="*/ 508 h 517"/>
                <a:gd name="T106" fmla="*/ 209 w 252"/>
                <a:gd name="T107" fmla="*/ 508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2" h="517">
                  <a:moveTo>
                    <a:pt x="209" y="508"/>
                  </a:moveTo>
                  <a:lnTo>
                    <a:pt x="217" y="507"/>
                  </a:lnTo>
                  <a:lnTo>
                    <a:pt x="238" y="504"/>
                  </a:lnTo>
                  <a:lnTo>
                    <a:pt x="252" y="503"/>
                  </a:lnTo>
                  <a:lnTo>
                    <a:pt x="248" y="466"/>
                  </a:lnTo>
                  <a:lnTo>
                    <a:pt x="244" y="443"/>
                  </a:lnTo>
                  <a:lnTo>
                    <a:pt x="242" y="434"/>
                  </a:lnTo>
                  <a:lnTo>
                    <a:pt x="239" y="419"/>
                  </a:lnTo>
                  <a:lnTo>
                    <a:pt x="237" y="408"/>
                  </a:lnTo>
                  <a:lnTo>
                    <a:pt x="233" y="395"/>
                  </a:lnTo>
                  <a:lnTo>
                    <a:pt x="230" y="378"/>
                  </a:lnTo>
                  <a:lnTo>
                    <a:pt x="229" y="371"/>
                  </a:lnTo>
                  <a:lnTo>
                    <a:pt x="225" y="377"/>
                  </a:lnTo>
                  <a:lnTo>
                    <a:pt x="218" y="379"/>
                  </a:lnTo>
                  <a:lnTo>
                    <a:pt x="203" y="375"/>
                  </a:lnTo>
                  <a:lnTo>
                    <a:pt x="194" y="366"/>
                  </a:lnTo>
                  <a:lnTo>
                    <a:pt x="191" y="361"/>
                  </a:lnTo>
                  <a:lnTo>
                    <a:pt x="186" y="359"/>
                  </a:lnTo>
                  <a:lnTo>
                    <a:pt x="178" y="349"/>
                  </a:lnTo>
                  <a:lnTo>
                    <a:pt x="164" y="335"/>
                  </a:lnTo>
                  <a:lnTo>
                    <a:pt x="160" y="332"/>
                  </a:lnTo>
                  <a:lnTo>
                    <a:pt x="159" y="325"/>
                  </a:lnTo>
                  <a:lnTo>
                    <a:pt x="159" y="315"/>
                  </a:lnTo>
                  <a:lnTo>
                    <a:pt x="155" y="307"/>
                  </a:lnTo>
                  <a:lnTo>
                    <a:pt x="149" y="297"/>
                  </a:lnTo>
                  <a:lnTo>
                    <a:pt x="141" y="290"/>
                  </a:lnTo>
                  <a:lnTo>
                    <a:pt x="134" y="288"/>
                  </a:lnTo>
                  <a:lnTo>
                    <a:pt x="131" y="283"/>
                  </a:lnTo>
                  <a:lnTo>
                    <a:pt x="130" y="269"/>
                  </a:lnTo>
                  <a:lnTo>
                    <a:pt x="127" y="261"/>
                  </a:lnTo>
                  <a:lnTo>
                    <a:pt x="125" y="251"/>
                  </a:lnTo>
                  <a:lnTo>
                    <a:pt x="125" y="244"/>
                  </a:lnTo>
                  <a:lnTo>
                    <a:pt x="127" y="237"/>
                  </a:lnTo>
                  <a:lnTo>
                    <a:pt x="127" y="231"/>
                  </a:lnTo>
                  <a:lnTo>
                    <a:pt x="127" y="226"/>
                  </a:lnTo>
                  <a:lnTo>
                    <a:pt x="123" y="222"/>
                  </a:lnTo>
                  <a:lnTo>
                    <a:pt x="122" y="217"/>
                  </a:lnTo>
                  <a:lnTo>
                    <a:pt x="122" y="210"/>
                  </a:lnTo>
                  <a:lnTo>
                    <a:pt x="115" y="198"/>
                  </a:lnTo>
                  <a:lnTo>
                    <a:pt x="112" y="192"/>
                  </a:lnTo>
                  <a:lnTo>
                    <a:pt x="106" y="186"/>
                  </a:lnTo>
                  <a:lnTo>
                    <a:pt x="100" y="184"/>
                  </a:lnTo>
                  <a:lnTo>
                    <a:pt x="96" y="188"/>
                  </a:lnTo>
                  <a:lnTo>
                    <a:pt x="93" y="182"/>
                  </a:lnTo>
                  <a:lnTo>
                    <a:pt x="94" y="177"/>
                  </a:lnTo>
                  <a:lnTo>
                    <a:pt x="88" y="172"/>
                  </a:lnTo>
                  <a:lnTo>
                    <a:pt x="86" y="168"/>
                  </a:lnTo>
                  <a:lnTo>
                    <a:pt x="80" y="154"/>
                  </a:lnTo>
                  <a:lnTo>
                    <a:pt x="76" y="151"/>
                  </a:lnTo>
                  <a:lnTo>
                    <a:pt x="69" y="148"/>
                  </a:lnTo>
                  <a:lnTo>
                    <a:pt x="65" y="142"/>
                  </a:lnTo>
                  <a:lnTo>
                    <a:pt x="62" y="133"/>
                  </a:lnTo>
                  <a:lnTo>
                    <a:pt x="64" y="125"/>
                  </a:lnTo>
                  <a:lnTo>
                    <a:pt x="67" y="114"/>
                  </a:lnTo>
                  <a:lnTo>
                    <a:pt x="67" y="102"/>
                  </a:lnTo>
                  <a:lnTo>
                    <a:pt x="61" y="97"/>
                  </a:lnTo>
                  <a:lnTo>
                    <a:pt x="56" y="93"/>
                  </a:lnTo>
                  <a:lnTo>
                    <a:pt x="52" y="88"/>
                  </a:lnTo>
                  <a:lnTo>
                    <a:pt x="51" y="81"/>
                  </a:lnTo>
                  <a:lnTo>
                    <a:pt x="54" y="76"/>
                  </a:lnTo>
                  <a:lnTo>
                    <a:pt x="59" y="69"/>
                  </a:lnTo>
                  <a:lnTo>
                    <a:pt x="65" y="66"/>
                  </a:lnTo>
                  <a:lnTo>
                    <a:pt x="73" y="51"/>
                  </a:lnTo>
                  <a:lnTo>
                    <a:pt x="77" y="43"/>
                  </a:lnTo>
                  <a:lnTo>
                    <a:pt x="80" y="32"/>
                  </a:lnTo>
                  <a:lnTo>
                    <a:pt x="83" y="24"/>
                  </a:lnTo>
                  <a:lnTo>
                    <a:pt x="86" y="18"/>
                  </a:lnTo>
                  <a:lnTo>
                    <a:pt x="91" y="11"/>
                  </a:lnTo>
                  <a:lnTo>
                    <a:pt x="98" y="7"/>
                  </a:lnTo>
                  <a:lnTo>
                    <a:pt x="85" y="2"/>
                  </a:lnTo>
                  <a:lnTo>
                    <a:pt x="78" y="0"/>
                  </a:lnTo>
                  <a:lnTo>
                    <a:pt x="61" y="1"/>
                  </a:lnTo>
                  <a:lnTo>
                    <a:pt x="53" y="1"/>
                  </a:lnTo>
                  <a:lnTo>
                    <a:pt x="44" y="4"/>
                  </a:lnTo>
                  <a:lnTo>
                    <a:pt x="31" y="12"/>
                  </a:lnTo>
                  <a:lnTo>
                    <a:pt x="27" y="15"/>
                  </a:lnTo>
                  <a:lnTo>
                    <a:pt x="22" y="19"/>
                  </a:lnTo>
                  <a:lnTo>
                    <a:pt x="11" y="34"/>
                  </a:lnTo>
                  <a:lnTo>
                    <a:pt x="6" y="47"/>
                  </a:lnTo>
                  <a:lnTo>
                    <a:pt x="0" y="48"/>
                  </a:lnTo>
                  <a:lnTo>
                    <a:pt x="4" y="73"/>
                  </a:lnTo>
                  <a:lnTo>
                    <a:pt x="3" y="79"/>
                  </a:lnTo>
                  <a:lnTo>
                    <a:pt x="5" y="87"/>
                  </a:lnTo>
                  <a:lnTo>
                    <a:pt x="7" y="94"/>
                  </a:lnTo>
                  <a:lnTo>
                    <a:pt x="12" y="133"/>
                  </a:lnTo>
                  <a:lnTo>
                    <a:pt x="18" y="174"/>
                  </a:lnTo>
                  <a:lnTo>
                    <a:pt x="17" y="180"/>
                  </a:lnTo>
                  <a:lnTo>
                    <a:pt x="27" y="234"/>
                  </a:lnTo>
                  <a:lnTo>
                    <a:pt x="28" y="241"/>
                  </a:lnTo>
                  <a:lnTo>
                    <a:pt x="33" y="273"/>
                  </a:lnTo>
                  <a:lnTo>
                    <a:pt x="34" y="285"/>
                  </a:lnTo>
                  <a:lnTo>
                    <a:pt x="34" y="295"/>
                  </a:lnTo>
                  <a:lnTo>
                    <a:pt x="37" y="306"/>
                  </a:lnTo>
                  <a:lnTo>
                    <a:pt x="39" y="315"/>
                  </a:lnTo>
                  <a:lnTo>
                    <a:pt x="42" y="339"/>
                  </a:lnTo>
                  <a:lnTo>
                    <a:pt x="47" y="371"/>
                  </a:lnTo>
                  <a:lnTo>
                    <a:pt x="49" y="388"/>
                  </a:lnTo>
                  <a:lnTo>
                    <a:pt x="50" y="395"/>
                  </a:lnTo>
                  <a:lnTo>
                    <a:pt x="57" y="437"/>
                  </a:lnTo>
                  <a:lnTo>
                    <a:pt x="69" y="517"/>
                  </a:lnTo>
                  <a:lnTo>
                    <a:pt x="100" y="515"/>
                  </a:lnTo>
                  <a:lnTo>
                    <a:pt x="165" y="510"/>
                  </a:lnTo>
                  <a:lnTo>
                    <a:pt x="171" y="511"/>
                  </a:lnTo>
                  <a:lnTo>
                    <a:pt x="183" y="510"/>
                  </a:lnTo>
                  <a:lnTo>
                    <a:pt x="200" y="510"/>
                  </a:lnTo>
                  <a:lnTo>
                    <a:pt x="209" y="508"/>
                  </a:lnTo>
                  <a:lnTo>
                    <a:pt x="209" y="508"/>
                  </a:lnTo>
                  <a:lnTo>
                    <a:pt x="209" y="508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13" name="Rectangle 1012">
            <a:extLst>
              <a:ext uri="{FF2B5EF4-FFF2-40B4-BE49-F238E27FC236}">
                <a16:creationId xmlns:a16="http://schemas.microsoft.com/office/drawing/2014/main" id="{FF28732A-7522-2A69-5742-84932C92C1E5}"/>
              </a:ext>
            </a:extLst>
          </p:cNvPr>
          <p:cNvSpPr/>
          <p:nvPr userDrawn="1"/>
        </p:nvSpPr>
        <p:spPr>
          <a:xfrm>
            <a:off x="17272000" y="-11277600"/>
            <a:ext cx="6731000" cy="25654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014" name="Rectangle 1013">
            <a:extLst>
              <a:ext uri="{FF2B5EF4-FFF2-40B4-BE49-F238E27FC236}">
                <a16:creationId xmlns:a16="http://schemas.microsoft.com/office/drawing/2014/main" id="{3DBD7397-902B-B08F-1E49-7795A1718955}"/>
              </a:ext>
            </a:extLst>
          </p:cNvPr>
          <p:cNvSpPr/>
          <p:nvPr userDrawn="1"/>
        </p:nvSpPr>
        <p:spPr>
          <a:xfrm>
            <a:off x="32766000" y="2387600"/>
            <a:ext cx="6731000" cy="25654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015" name="Rectangle 1014">
            <a:extLst>
              <a:ext uri="{FF2B5EF4-FFF2-40B4-BE49-F238E27FC236}">
                <a16:creationId xmlns:a16="http://schemas.microsoft.com/office/drawing/2014/main" id="{06895DD4-0286-25F7-1C63-740C5A03973C}"/>
              </a:ext>
            </a:extLst>
          </p:cNvPr>
          <p:cNvSpPr/>
          <p:nvPr userDrawn="1"/>
        </p:nvSpPr>
        <p:spPr>
          <a:xfrm>
            <a:off x="16941800" y="11709400"/>
            <a:ext cx="6731000" cy="25654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8E1E1E26-C9F9-0EB9-3858-200E88DC1CCB}"/>
              </a:ext>
            </a:extLst>
          </p:cNvPr>
          <p:cNvGrpSpPr/>
          <p:nvPr userDrawn="1"/>
        </p:nvGrpSpPr>
        <p:grpSpPr>
          <a:xfrm>
            <a:off x="4175255" y="1797468"/>
            <a:ext cx="2575683" cy="1765509"/>
            <a:chOff x="4175255" y="1797468"/>
            <a:chExt cx="2575683" cy="1765509"/>
          </a:xfrm>
          <a:solidFill>
            <a:srgbClr val="6997AC">
              <a:alpha val="70000"/>
            </a:srgbClr>
          </a:solidFill>
        </p:grpSpPr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B8BEC003-4624-D7EF-21FF-57164D23D6A6}"/>
                </a:ext>
              </a:extLst>
            </p:cNvPr>
            <p:cNvSpPr/>
            <p:nvPr/>
          </p:nvSpPr>
          <p:spPr>
            <a:xfrm>
              <a:off x="4175255" y="2560325"/>
              <a:ext cx="888769" cy="1001049"/>
            </a:xfrm>
            <a:custGeom>
              <a:avLst/>
              <a:gdLst>
                <a:gd name="connsiteX0" fmla="*/ 42481 w 527780"/>
                <a:gd name="connsiteY0" fmla="*/ 594455 h 594455"/>
                <a:gd name="connsiteX1" fmla="*/ 103060 w 527780"/>
                <a:gd name="connsiteY1" fmla="*/ 593312 h 594455"/>
                <a:gd name="connsiteX2" fmla="*/ 202311 w 527780"/>
                <a:gd name="connsiteY2" fmla="*/ 592550 h 594455"/>
                <a:gd name="connsiteX3" fmla="*/ 391763 w 527780"/>
                <a:gd name="connsiteY3" fmla="*/ 594265 h 594455"/>
                <a:gd name="connsiteX4" fmla="*/ 478346 w 527780"/>
                <a:gd name="connsiteY4" fmla="*/ 591979 h 594455"/>
                <a:gd name="connsiteX5" fmla="*/ 497396 w 527780"/>
                <a:gd name="connsiteY5" fmla="*/ 577025 h 594455"/>
                <a:gd name="connsiteX6" fmla="*/ 508540 w 527780"/>
                <a:gd name="connsiteY6" fmla="*/ 556736 h 594455"/>
                <a:gd name="connsiteX7" fmla="*/ 476631 w 527780"/>
                <a:gd name="connsiteY7" fmla="*/ 535496 h 594455"/>
                <a:gd name="connsiteX8" fmla="*/ 476060 w 527780"/>
                <a:gd name="connsiteY8" fmla="*/ 505111 h 594455"/>
                <a:gd name="connsiteX9" fmla="*/ 474440 w 527780"/>
                <a:gd name="connsiteY9" fmla="*/ 483203 h 594455"/>
                <a:gd name="connsiteX10" fmla="*/ 458533 w 527780"/>
                <a:gd name="connsiteY10" fmla="*/ 472630 h 594455"/>
                <a:gd name="connsiteX11" fmla="*/ 461201 w 527780"/>
                <a:gd name="connsiteY11" fmla="*/ 451295 h 594455"/>
                <a:gd name="connsiteX12" fmla="*/ 443579 w 527780"/>
                <a:gd name="connsiteY12" fmla="*/ 418814 h 594455"/>
                <a:gd name="connsiteX13" fmla="*/ 447294 w 527780"/>
                <a:gd name="connsiteY13" fmla="*/ 388906 h 594455"/>
                <a:gd name="connsiteX14" fmla="*/ 462153 w 527780"/>
                <a:gd name="connsiteY14" fmla="*/ 373475 h 594455"/>
                <a:gd name="connsiteX15" fmla="*/ 461105 w 527780"/>
                <a:gd name="connsiteY15" fmla="*/ 347282 h 594455"/>
                <a:gd name="connsiteX16" fmla="*/ 467392 w 527780"/>
                <a:gd name="connsiteY16" fmla="*/ 330803 h 594455"/>
                <a:gd name="connsiteX17" fmla="*/ 488061 w 527780"/>
                <a:gd name="connsiteY17" fmla="*/ 302990 h 594455"/>
                <a:gd name="connsiteX18" fmla="*/ 500824 w 527780"/>
                <a:gd name="connsiteY18" fmla="*/ 269938 h 594455"/>
                <a:gd name="connsiteX19" fmla="*/ 507111 w 527780"/>
                <a:gd name="connsiteY19" fmla="*/ 253365 h 594455"/>
                <a:gd name="connsiteX20" fmla="*/ 517779 w 527780"/>
                <a:gd name="connsiteY20" fmla="*/ 237363 h 594455"/>
                <a:gd name="connsiteX21" fmla="*/ 527780 w 527780"/>
                <a:gd name="connsiteY21" fmla="*/ 225647 h 594455"/>
                <a:gd name="connsiteX22" fmla="*/ 513493 w 527780"/>
                <a:gd name="connsiteY22" fmla="*/ 202216 h 594455"/>
                <a:gd name="connsiteX23" fmla="*/ 503872 w 527780"/>
                <a:gd name="connsiteY23" fmla="*/ 175070 h 594455"/>
                <a:gd name="connsiteX24" fmla="*/ 502253 w 527780"/>
                <a:gd name="connsiteY24" fmla="*/ 153162 h 594455"/>
                <a:gd name="connsiteX25" fmla="*/ 496443 w 527780"/>
                <a:gd name="connsiteY25" fmla="*/ 130778 h 594455"/>
                <a:gd name="connsiteX26" fmla="*/ 480441 w 527780"/>
                <a:gd name="connsiteY26" fmla="*/ 120205 h 594455"/>
                <a:gd name="connsiteX27" fmla="*/ 474059 w 527780"/>
                <a:gd name="connsiteY27" fmla="*/ 102108 h 594455"/>
                <a:gd name="connsiteX28" fmla="*/ 455485 w 527780"/>
                <a:gd name="connsiteY28" fmla="*/ 112776 h 594455"/>
                <a:gd name="connsiteX29" fmla="*/ 443865 w 527780"/>
                <a:gd name="connsiteY29" fmla="*/ 102679 h 594455"/>
                <a:gd name="connsiteX30" fmla="*/ 447008 w 527780"/>
                <a:gd name="connsiteY30" fmla="*/ 77057 h 594455"/>
                <a:gd name="connsiteX31" fmla="*/ 405574 w 527780"/>
                <a:gd name="connsiteY31" fmla="*/ 28670 h 594455"/>
                <a:gd name="connsiteX32" fmla="*/ 383762 w 527780"/>
                <a:gd name="connsiteY32" fmla="*/ 30289 h 594455"/>
                <a:gd name="connsiteX33" fmla="*/ 365760 w 527780"/>
                <a:gd name="connsiteY33" fmla="*/ 36767 h 594455"/>
                <a:gd name="connsiteX34" fmla="*/ 364617 w 527780"/>
                <a:gd name="connsiteY34" fmla="*/ 10668 h 594455"/>
                <a:gd name="connsiteX35" fmla="*/ 348710 w 527780"/>
                <a:gd name="connsiteY35" fmla="*/ 0 h 594455"/>
                <a:gd name="connsiteX36" fmla="*/ 324803 w 527780"/>
                <a:gd name="connsiteY36" fmla="*/ 18669 h 594455"/>
                <a:gd name="connsiteX37" fmla="*/ 305181 w 527780"/>
                <a:gd name="connsiteY37" fmla="*/ 3334 h 594455"/>
                <a:gd name="connsiteX38" fmla="*/ 275558 w 527780"/>
                <a:gd name="connsiteY38" fmla="*/ 68961 h 594455"/>
                <a:gd name="connsiteX39" fmla="*/ 246412 w 527780"/>
                <a:gd name="connsiteY39" fmla="*/ 130302 h 594455"/>
                <a:gd name="connsiteX40" fmla="*/ 229933 w 527780"/>
                <a:gd name="connsiteY40" fmla="*/ 158591 h 594455"/>
                <a:gd name="connsiteX41" fmla="*/ 127730 w 527780"/>
                <a:gd name="connsiteY41" fmla="*/ 323469 h 594455"/>
                <a:gd name="connsiteX42" fmla="*/ 90583 w 527780"/>
                <a:gd name="connsiteY42" fmla="*/ 379571 h 594455"/>
                <a:gd name="connsiteX43" fmla="*/ 84201 w 527780"/>
                <a:gd name="connsiteY43" fmla="*/ 396050 h 594455"/>
                <a:gd name="connsiteX44" fmla="*/ 76295 w 527780"/>
                <a:gd name="connsiteY44" fmla="*/ 425387 h 594455"/>
                <a:gd name="connsiteX45" fmla="*/ 74200 w 527780"/>
                <a:gd name="connsiteY45" fmla="*/ 442436 h 594455"/>
                <a:gd name="connsiteX46" fmla="*/ 94869 w 527780"/>
                <a:gd name="connsiteY46" fmla="*/ 449389 h 594455"/>
                <a:gd name="connsiteX47" fmla="*/ 106108 w 527780"/>
                <a:gd name="connsiteY47" fmla="*/ 463772 h 594455"/>
                <a:gd name="connsiteX48" fmla="*/ 103442 w 527780"/>
                <a:gd name="connsiteY48" fmla="*/ 485108 h 594455"/>
                <a:gd name="connsiteX49" fmla="*/ 92868 w 527780"/>
                <a:gd name="connsiteY49" fmla="*/ 501110 h 594455"/>
                <a:gd name="connsiteX50" fmla="*/ 76962 w 527780"/>
                <a:gd name="connsiteY50" fmla="*/ 525113 h 594455"/>
                <a:gd name="connsiteX51" fmla="*/ 53626 w 527780"/>
                <a:gd name="connsiteY51" fmla="*/ 539496 h 594455"/>
                <a:gd name="connsiteX52" fmla="*/ 47244 w 527780"/>
                <a:gd name="connsiteY52" fmla="*/ 556070 h 594455"/>
                <a:gd name="connsiteX53" fmla="*/ 32385 w 527780"/>
                <a:gd name="connsiteY53" fmla="*/ 571595 h 594455"/>
                <a:gd name="connsiteX54" fmla="*/ 14383 w 527780"/>
                <a:gd name="connsiteY54" fmla="*/ 577977 h 594455"/>
                <a:gd name="connsiteX55" fmla="*/ 0 w 527780"/>
                <a:gd name="connsiteY55" fmla="*/ 589217 h 594455"/>
                <a:gd name="connsiteX56" fmla="*/ 38290 w 527780"/>
                <a:gd name="connsiteY56" fmla="*/ 593979 h 594455"/>
                <a:gd name="connsiteX57" fmla="*/ 42481 w 527780"/>
                <a:gd name="connsiteY57" fmla="*/ 594455 h 594455"/>
                <a:gd name="connsiteX58" fmla="*/ 42481 w 527780"/>
                <a:gd name="connsiteY58" fmla="*/ 594455 h 594455"/>
                <a:gd name="connsiteX59" fmla="*/ 42481 w 527780"/>
                <a:gd name="connsiteY59" fmla="*/ 594455 h 59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527780" h="594455">
                  <a:moveTo>
                    <a:pt x="42481" y="594455"/>
                  </a:moveTo>
                  <a:lnTo>
                    <a:pt x="103060" y="593312"/>
                  </a:lnTo>
                  <a:lnTo>
                    <a:pt x="202311" y="592550"/>
                  </a:lnTo>
                  <a:lnTo>
                    <a:pt x="391763" y="594265"/>
                  </a:lnTo>
                  <a:lnTo>
                    <a:pt x="478346" y="591979"/>
                  </a:lnTo>
                  <a:lnTo>
                    <a:pt x="497396" y="577025"/>
                  </a:lnTo>
                  <a:lnTo>
                    <a:pt x="508540" y="556736"/>
                  </a:lnTo>
                  <a:lnTo>
                    <a:pt x="476631" y="535496"/>
                  </a:lnTo>
                  <a:lnTo>
                    <a:pt x="476060" y="505111"/>
                  </a:lnTo>
                  <a:lnTo>
                    <a:pt x="474440" y="483203"/>
                  </a:lnTo>
                  <a:lnTo>
                    <a:pt x="458533" y="472630"/>
                  </a:lnTo>
                  <a:lnTo>
                    <a:pt x="461201" y="451295"/>
                  </a:lnTo>
                  <a:lnTo>
                    <a:pt x="443579" y="418814"/>
                  </a:lnTo>
                  <a:lnTo>
                    <a:pt x="447294" y="388906"/>
                  </a:lnTo>
                  <a:lnTo>
                    <a:pt x="462153" y="373475"/>
                  </a:lnTo>
                  <a:lnTo>
                    <a:pt x="461105" y="347282"/>
                  </a:lnTo>
                  <a:lnTo>
                    <a:pt x="467392" y="330803"/>
                  </a:lnTo>
                  <a:lnTo>
                    <a:pt x="488061" y="302990"/>
                  </a:lnTo>
                  <a:lnTo>
                    <a:pt x="500824" y="269938"/>
                  </a:lnTo>
                  <a:lnTo>
                    <a:pt x="507111" y="253365"/>
                  </a:lnTo>
                  <a:lnTo>
                    <a:pt x="517779" y="237363"/>
                  </a:lnTo>
                  <a:lnTo>
                    <a:pt x="527780" y="225647"/>
                  </a:lnTo>
                  <a:lnTo>
                    <a:pt x="513493" y="202216"/>
                  </a:lnTo>
                  <a:lnTo>
                    <a:pt x="503872" y="175070"/>
                  </a:lnTo>
                  <a:lnTo>
                    <a:pt x="502253" y="153162"/>
                  </a:lnTo>
                  <a:lnTo>
                    <a:pt x="496443" y="130778"/>
                  </a:lnTo>
                  <a:lnTo>
                    <a:pt x="480441" y="120205"/>
                  </a:lnTo>
                  <a:lnTo>
                    <a:pt x="474059" y="102108"/>
                  </a:lnTo>
                  <a:lnTo>
                    <a:pt x="455485" y="112776"/>
                  </a:lnTo>
                  <a:lnTo>
                    <a:pt x="443865" y="102679"/>
                  </a:lnTo>
                  <a:lnTo>
                    <a:pt x="447008" y="77057"/>
                  </a:lnTo>
                  <a:lnTo>
                    <a:pt x="405574" y="28670"/>
                  </a:lnTo>
                  <a:lnTo>
                    <a:pt x="383762" y="30289"/>
                  </a:lnTo>
                  <a:lnTo>
                    <a:pt x="365760" y="36767"/>
                  </a:lnTo>
                  <a:lnTo>
                    <a:pt x="364617" y="10668"/>
                  </a:lnTo>
                  <a:lnTo>
                    <a:pt x="348710" y="0"/>
                  </a:lnTo>
                  <a:lnTo>
                    <a:pt x="324803" y="18669"/>
                  </a:lnTo>
                  <a:lnTo>
                    <a:pt x="305181" y="3334"/>
                  </a:lnTo>
                  <a:lnTo>
                    <a:pt x="275558" y="68961"/>
                  </a:lnTo>
                  <a:lnTo>
                    <a:pt x="246412" y="130302"/>
                  </a:lnTo>
                  <a:lnTo>
                    <a:pt x="229933" y="158591"/>
                  </a:lnTo>
                  <a:lnTo>
                    <a:pt x="127730" y="323469"/>
                  </a:lnTo>
                  <a:lnTo>
                    <a:pt x="90583" y="379571"/>
                  </a:lnTo>
                  <a:lnTo>
                    <a:pt x="84201" y="396050"/>
                  </a:lnTo>
                  <a:lnTo>
                    <a:pt x="76295" y="425387"/>
                  </a:lnTo>
                  <a:lnTo>
                    <a:pt x="74200" y="442436"/>
                  </a:lnTo>
                  <a:lnTo>
                    <a:pt x="94869" y="449389"/>
                  </a:lnTo>
                  <a:lnTo>
                    <a:pt x="106108" y="463772"/>
                  </a:lnTo>
                  <a:lnTo>
                    <a:pt x="103442" y="485108"/>
                  </a:lnTo>
                  <a:lnTo>
                    <a:pt x="92868" y="501110"/>
                  </a:lnTo>
                  <a:lnTo>
                    <a:pt x="76962" y="525113"/>
                  </a:lnTo>
                  <a:lnTo>
                    <a:pt x="53626" y="539496"/>
                  </a:lnTo>
                  <a:lnTo>
                    <a:pt x="47244" y="556070"/>
                  </a:lnTo>
                  <a:lnTo>
                    <a:pt x="32385" y="571595"/>
                  </a:lnTo>
                  <a:lnTo>
                    <a:pt x="14383" y="577977"/>
                  </a:lnTo>
                  <a:lnTo>
                    <a:pt x="0" y="589217"/>
                  </a:lnTo>
                  <a:lnTo>
                    <a:pt x="38290" y="593979"/>
                  </a:lnTo>
                  <a:lnTo>
                    <a:pt x="42481" y="594455"/>
                  </a:lnTo>
                  <a:lnTo>
                    <a:pt x="42481" y="594455"/>
                  </a:lnTo>
                  <a:lnTo>
                    <a:pt x="42481" y="594455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6E537AA7-ADC2-7A94-C745-08ED31740F16}"/>
                </a:ext>
              </a:extLst>
            </p:cNvPr>
            <p:cNvSpPr/>
            <p:nvPr/>
          </p:nvSpPr>
          <p:spPr>
            <a:xfrm>
              <a:off x="4923997" y="2779591"/>
              <a:ext cx="556423" cy="781623"/>
            </a:xfrm>
            <a:custGeom>
              <a:avLst/>
              <a:gdLst>
                <a:gd name="connsiteX0" fmla="*/ 215455 w 330422"/>
                <a:gd name="connsiteY0" fmla="*/ 461391 h 464153"/>
                <a:gd name="connsiteX1" fmla="*/ 250031 w 330422"/>
                <a:gd name="connsiteY1" fmla="*/ 461391 h 464153"/>
                <a:gd name="connsiteX2" fmla="*/ 264319 w 330422"/>
                <a:gd name="connsiteY2" fmla="*/ 415576 h 464153"/>
                <a:gd name="connsiteX3" fmla="*/ 277558 w 330422"/>
                <a:gd name="connsiteY3" fmla="*/ 378238 h 464153"/>
                <a:gd name="connsiteX4" fmla="*/ 290226 w 330422"/>
                <a:gd name="connsiteY4" fmla="*/ 345281 h 464153"/>
                <a:gd name="connsiteX5" fmla="*/ 300799 w 330422"/>
                <a:gd name="connsiteY5" fmla="*/ 294608 h 464153"/>
                <a:gd name="connsiteX6" fmla="*/ 318801 w 330422"/>
                <a:gd name="connsiteY6" fmla="*/ 253651 h 464153"/>
                <a:gd name="connsiteX7" fmla="*/ 325755 w 330422"/>
                <a:gd name="connsiteY7" fmla="*/ 232886 h 464153"/>
                <a:gd name="connsiteX8" fmla="*/ 323564 w 330422"/>
                <a:gd name="connsiteY8" fmla="*/ 215265 h 464153"/>
                <a:gd name="connsiteX9" fmla="*/ 329946 w 330422"/>
                <a:gd name="connsiteY9" fmla="*/ 198787 h 464153"/>
                <a:gd name="connsiteX10" fmla="*/ 327755 w 330422"/>
                <a:gd name="connsiteY10" fmla="*/ 181261 h 464153"/>
                <a:gd name="connsiteX11" fmla="*/ 330422 w 330422"/>
                <a:gd name="connsiteY11" fmla="*/ 159925 h 464153"/>
                <a:gd name="connsiteX12" fmla="*/ 313372 w 330422"/>
                <a:gd name="connsiteY12" fmla="*/ 157829 h 464153"/>
                <a:gd name="connsiteX13" fmla="*/ 323469 w 330422"/>
                <a:gd name="connsiteY13" fmla="*/ 146113 h 464153"/>
                <a:gd name="connsiteX14" fmla="*/ 326136 w 330422"/>
                <a:gd name="connsiteY14" fmla="*/ 124778 h 464153"/>
                <a:gd name="connsiteX15" fmla="*/ 300038 w 330422"/>
                <a:gd name="connsiteY15" fmla="*/ 125921 h 464153"/>
                <a:gd name="connsiteX16" fmla="*/ 280416 w 330422"/>
                <a:gd name="connsiteY16" fmla="*/ 110490 h 464153"/>
                <a:gd name="connsiteX17" fmla="*/ 298418 w 330422"/>
                <a:gd name="connsiteY17" fmla="*/ 104108 h 464153"/>
                <a:gd name="connsiteX18" fmla="*/ 301085 w 330422"/>
                <a:gd name="connsiteY18" fmla="*/ 82772 h 464153"/>
                <a:gd name="connsiteX19" fmla="*/ 278796 w 330422"/>
                <a:gd name="connsiteY19" fmla="*/ 88678 h 464153"/>
                <a:gd name="connsiteX20" fmla="*/ 263366 w 330422"/>
                <a:gd name="connsiteY20" fmla="*/ 73819 h 464153"/>
                <a:gd name="connsiteX21" fmla="*/ 251650 w 330422"/>
                <a:gd name="connsiteY21" fmla="*/ 63722 h 464153"/>
                <a:gd name="connsiteX22" fmla="*/ 227171 w 330422"/>
                <a:gd name="connsiteY22" fmla="*/ 52007 h 464153"/>
                <a:gd name="connsiteX23" fmla="*/ 220789 w 330422"/>
                <a:gd name="connsiteY23" fmla="*/ 34004 h 464153"/>
                <a:gd name="connsiteX24" fmla="*/ 195263 w 330422"/>
                <a:gd name="connsiteY24" fmla="*/ 30766 h 464153"/>
                <a:gd name="connsiteX25" fmla="*/ 179831 w 330422"/>
                <a:gd name="connsiteY25" fmla="*/ 15907 h 464153"/>
                <a:gd name="connsiteX26" fmla="*/ 155924 w 330422"/>
                <a:gd name="connsiteY26" fmla="*/ 0 h 464153"/>
                <a:gd name="connsiteX27" fmla="*/ 143732 w 330422"/>
                <a:gd name="connsiteY27" fmla="*/ 28766 h 464153"/>
                <a:gd name="connsiteX28" fmla="*/ 127254 w 330422"/>
                <a:gd name="connsiteY28" fmla="*/ 57055 h 464153"/>
                <a:gd name="connsiteX29" fmla="*/ 98107 w 330422"/>
                <a:gd name="connsiteY29" fmla="*/ 83725 h 464153"/>
                <a:gd name="connsiteX30" fmla="*/ 80581 w 330422"/>
                <a:gd name="connsiteY30" fmla="*/ 85820 h 464153"/>
                <a:gd name="connsiteX31" fmla="*/ 73628 w 330422"/>
                <a:gd name="connsiteY31" fmla="*/ 106585 h 464153"/>
                <a:gd name="connsiteX32" fmla="*/ 63055 w 330422"/>
                <a:gd name="connsiteY32" fmla="*/ 122587 h 464153"/>
                <a:gd name="connsiteX33" fmla="*/ 56673 w 330422"/>
                <a:gd name="connsiteY33" fmla="*/ 139160 h 464153"/>
                <a:gd name="connsiteX34" fmla="*/ 49339 w 330422"/>
                <a:gd name="connsiteY34" fmla="*/ 164116 h 464153"/>
                <a:gd name="connsiteX35" fmla="*/ 38671 w 330422"/>
                <a:gd name="connsiteY35" fmla="*/ 180118 h 464153"/>
                <a:gd name="connsiteX36" fmla="*/ 23813 w 330422"/>
                <a:gd name="connsiteY36" fmla="*/ 195644 h 464153"/>
                <a:gd name="connsiteX37" fmla="*/ 17526 w 330422"/>
                <a:gd name="connsiteY37" fmla="*/ 212122 h 464153"/>
                <a:gd name="connsiteX38" fmla="*/ 19621 w 330422"/>
                <a:gd name="connsiteY38" fmla="*/ 229648 h 464153"/>
                <a:gd name="connsiteX39" fmla="*/ 17526 w 330422"/>
                <a:gd name="connsiteY39" fmla="*/ 246698 h 464153"/>
                <a:gd name="connsiteX40" fmla="*/ 3238 w 330422"/>
                <a:gd name="connsiteY40" fmla="*/ 257937 h 464153"/>
                <a:gd name="connsiteX41" fmla="*/ 0 w 330422"/>
                <a:gd name="connsiteY41" fmla="*/ 283464 h 464153"/>
                <a:gd name="connsiteX42" fmla="*/ 17050 w 330422"/>
                <a:gd name="connsiteY42" fmla="*/ 320135 h 464153"/>
                <a:gd name="connsiteX43" fmla="*/ 14478 w 330422"/>
                <a:gd name="connsiteY43" fmla="*/ 341471 h 464153"/>
                <a:gd name="connsiteX44" fmla="*/ 30385 w 330422"/>
                <a:gd name="connsiteY44" fmla="*/ 352139 h 464153"/>
                <a:gd name="connsiteX45" fmla="*/ 24098 w 330422"/>
                <a:gd name="connsiteY45" fmla="*/ 368617 h 464153"/>
                <a:gd name="connsiteX46" fmla="*/ 25717 w 330422"/>
                <a:gd name="connsiteY46" fmla="*/ 390430 h 464153"/>
                <a:gd name="connsiteX47" fmla="*/ 36862 w 330422"/>
                <a:gd name="connsiteY47" fmla="*/ 404813 h 464153"/>
                <a:gd name="connsiteX48" fmla="*/ 56579 w 330422"/>
                <a:gd name="connsiteY48" fmla="*/ 420148 h 464153"/>
                <a:gd name="connsiteX49" fmla="*/ 53435 w 330422"/>
                <a:gd name="connsiteY49" fmla="*/ 445770 h 464153"/>
                <a:gd name="connsiteX50" fmla="*/ 124587 w 330422"/>
                <a:gd name="connsiteY50" fmla="*/ 463201 h 464153"/>
                <a:gd name="connsiteX51" fmla="*/ 202216 w 330422"/>
                <a:gd name="connsiteY51" fmla="*/ 464153 h 464153"/>
                <a:gd name="connsiteX52" fmla="*/ 215455 w 330422"/>
                <a:gd name="connsiteY52" fmla="*/ 461391 h 464153"/>
                <a:gd name="connsiteX53" fmla="*/ 215455 w 330422"/>
                <a:gd name="connsiteY53" fmla="*/ 461391 h 464153"/>
                <a:gd name="connsiteX54" fmla="*/ 215455 w 330422"/>
                <a:gd name="connsiteY54" fmla="*/ 461391 h 46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30422" h="464153">
                  <a:moveTo>
                    <a:pt x="215455" y="461391"/>
                  </a:moveTo>
                  <a:lnTo>
                    <a:pt x="250031" y="461391"/>
                  </a:lnTo>
                  <a:lnTo>
                    <a:pt x="264319" y="415576"/>
                  </a:lnTo>
                  <a:lnTo>
                    <a:pt x="277558" y="378238"/>
                  </a:lnTo>
                  <a:lnTo>
                    <a:pt x="290226" y="345281"/>
                  </a:lnTo>
                  <a:lnTo>
                    <a:pt x="300799" y="294608"/>
                  </a:lnTo>
                  <a:lnTo>
                    <a:pt x="318801" y="253651"/>
                  </a:lnTo>
                  <a:lnTo>
                    <a:pt x="325755" y="232886"/>
                  </a:lnTo>
                  <a:lnTo>
                    <a:pt x="323564" y="215265"/>
                  </a:lnTo>
                  <a:lnTo>
                    <a:pt x="329946" y="198787"/>
                  </a:lnTo>
                  <a:lnTo>
                    <a:pt x="327755" y="181261"/>
                  </a:lnTo>
                  <a:lnTo>
                    <a:pt x="330422" y="159925"/>
                  </a:lnTo>
                  <a:lnTo>
                    <a:pt x="313372" y="157829"/>
                  </a:lnTo>
                  <a:lnTo>
                    <a:pt x="323469" y="146113"/>
                  </a:lnTo>
                  <a:lnTo>
                    <a:pt x="326136" y="124778"/>
                  </a:lnTo>
                  <a:lnTo>
                    <a:pt x="300038" y="125921"/>
                  </a:lnTo>
                  <a:lnTo>
                    <a:pt x="280416" y="110490"/>
                  </a:lnTo>
                  <a:lnTo>
                    <a:pt x="298418" y="104108"/>
                  </a:lnTo>
                  <a:lnTo>
                    <a:pt x="301085" y="82772"/>
                  </a:lnTo>
                  <a:lnTo>
                    <a:pt x="278796" y="88678"/>
                  </a:lnTo>
                  <a:lnTo>
                    <a:pt x="263366" y="73819"/>
                  </a:lnTo>
                  <a:lnTo>
                    <a:pt x="251650" y="63722"/>
                  </a:lnTo>
                  <a:lnTo>
                    <a:pt x="227171" y="52007"/>
                  </a:lnTo>
                  <a:lnTo>
                    <a:pt x="220789" y="34004"/>
                  </a:lnTo>
                  <a:lnTo>
                    <a:pt x="195263" y="30766"/>
                  </a:lnTo>
                  <a:lnTo>
                    <a:pt x="179831" y="15907"/>
                  </a:lnTo>
                  <a:lnTo>
                    <a:pt x="155924" y="0"/>
                  </a:lnTo>
                  <a:lnTo>
                    <a:pt x="143732" y="28766"/>
                  </a:lnTo>
                  <a:lnTo>
                    <a:pt x="127254" y="57055"/>
                  </a:lnTo>
                  <a:lnTo>
                    <a:pt x="98107" y="83725"/>
                  </a:lnTo>
                  <a:lnTo>
                    <a:pt x="80581" y="85820"/>
                  </a:lnTo>
                  <a:lnTo>
                    <a:pt x="73628" y="106585"/>
                  </a:lnTo>
                  <a:lnTo>
                    <a:pt x="63055" y="122587"/>
                  </a:lnTo>
                  <a:lnTo>
                    <a:pt x="56673" y="139160"/>
                  </a:lnTo>
                  <a:lnTo>
                    <a:pt x="49339" y="164116"/>
                  </a:lnTo>
                  <a:lnTo>
                    <a:pt x="38671" y="180118"/>
                  </a:lnTo>
                  <a:lnTo>
                    <a:pt x="23813" y="195644"/>
                  </a:lnTo>
                  <a:lnTo>
                    <a:pt x="17526" y="212122"/>
                  </a:lnTo>
                  <a:lnTo>
                    <a:pt x="19621" y="229648"/>
                  </a:lnTo>
                  <a:lnTo>
                    <a:pt x="17526" y="246698"/>
                  </a:lnTo>
                  <a:lnTo>
                    <a:pt x="3238" y="257937"/>
                  </a:lnTo>
                  <a:lnTo>
                    <a:pt x="0" y="283464"/>
                  </a:lnTo>
                  <a:lnTo>
                    <a:pt x="17050" y="320135"/>
                  </a:lnTo>
                  <a:lnTo>
                    <a:pt x="14478" y="341471"/>
                  </a:lnTo>
                  <a:lnTo>
                    <a:pt x="30385" y="352139"/>
                  </a:lnTo>
                  <a:lnTo>
                    <a:pt x="24098" y="368617"/>
                  </a:lnTo>
                  <a:lnTo>
                    <a:pt x="25717" y="390430"/>
                  </a:lnTo>
                  <a:lnTo>
                    <a:pt x="36862" y="404813"/>
                  </a:lnTo>
                  <a:lnTo>
                    <a:pt x="56579" y="420148"/>
                  </a:lnTo>
                  <a:lnTo>
                    <a:pt x="53435" y="445770"/>
                  </a:lnTo>
                  <a:lnTo>
                    <a:pt x="124587" y="463201"/>
                  </a:lnTo>
                  <a:lnTo>
                    <a:pt x="202216" y="464153"/>
                  </a:lnTo>
                  <a:lnTo>
                    <a:pt x="215455" y="461391"/>
                  </a:lnTo>
                  <a:lnTo>
                    <a:pt x="215455" y="461391"/>
                  </a:lnTo>
                  <a:lnTo>
                    <a:pt x="215455" y="461391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77932588-5721-D6CD-0185-6B37F2831C23}"/>
                </a:ext>
              </a:extLst>
            </p:cNvPr>
            <p:cNvSpPr/>
            <p:nvPr/>
          </p:nvSpPr>
          <p:spPr>
            <a:xfrm>
              <a:off x="5350336" y="2932450"/>
              <a:ext cx="814986" cy="630527"/>
            </a:xfrm>
            <a:custGeom>
              <a:avLst/>
              <a:gdLst>
                <a:gd name="connsiteX0" fmla="*/ 36672 w 483965"/>
                <a:gd name="connsiteY0" fmla="*/ 372999 h 374427"/>
                <a:gd name="connsiteX1" fmla="*/ 58484 w 483965"/>
                <a:gd name="connsiteY1" fmla="*/ 371284 h 374427"/>
                <a:gd name="connsiteX2" fmla="*/ 153258 w 483965"/>
                <a:gd name="connsiteY2" fmla="*/ 374333 h 374427"/>
                <a:gd name="connsiteX3" fmla="*/ 399669 w 483965"/>
                <a:gd name="connsiteY3" fmla="*/ 374428 h 374427"/>
                <a:gd name="connsiteX4" fmla="*/ 456057 w 483965"/>
                <a:gd name="connsiteY4" fmla="*/ 372713 h 374427"/>
                <a:gd name="connsiteX5" fmla="*/ 463868 w 483965"/>
                <a:gd name="connsiteY5" fmla="*/ 273939 h 374427"/>
                <a:gd name="connsiteX6" fmla="*/ 477584 w 483965"/>
                <a:gd name="connsiteY6" fmla="*/ 162973 h 374427"/>
                <a:gd name="connsiteX7" fmla="*/ 483965 w 483965"/>
                <a:gd name="connsiteY7" fmla="*/ 111728 h 374427"/>
                <a:gd name="connsiteX8" fmla="*/ 448246 w 483965"/>
                <a:gd name="connsiteY8" fmla="*/ 85630 h 374427"/>
                <a:gd name="connsiteX9" fmla="*/ 433864 w 483965"/>
                <a:gd name="connsiteY9" fmla="*/ 96869 h 374427"/>
                <a:gd name="connsiteX10" fmla="*/ 415195 w 483965"/>
                <a:gd name="connsiteY10" fmla="*/ 72866 h 374427"/>
                <a:gd name="connsiteX11" fmla="*/ 399765 w 483965"/>
                <a:gd name="connsiteY11" fmla="*/ 58007 h 374427"/>
                <a:gd name="connsiteX12" fmla="*/ 281559 w 483965"/>
                <a:gd name="connsiteY12" fmla="*/ 0 h 374427"/>
                <a:gd name="connsiteX13" fmla="*/ 261366 w 483965"/>
                <a:gd name="connsiteY13" fmla="*/ 23527 h 374427"/>
                <a:gd name="connsiteX14" fmla="*/ 110204 w 483965"/>
                <a:gd name="connsiteY14" fmla="*/ 22288 h 374427"/>
                <a:gd name="connsiteX15" fmla="*/ 99060 w 483965"/>
                <a:gd name="connsiteY15" fmla="*/ 42577 h 374427"/>
                <a:gd name="connsiteX16" fmla="*/ 80963 w 483965"/>
                <a:gd name="connsiteY16" fmla="*/ 48958 h 374427"/>
                <a:gd name="connsiteX17" fmla="*/ 66675 w 483965"/>
                <a:gd name="connsiteY17" fmla="*/ 60198 h 374427"/>
                <a:gd name="connsiteX18" fmla="*/ 72486 w 483965"/>
                <a:gd name="connsiteY18" fmla="*/ 82582 h 374427"/>
                <a:gd name="connsiteX19" fmla="*/ 77914 w 483965"/>
                <a:gd name="connsiteY19" fmla="*/ 109252 h 374427"/>
                <a:gd name="connsiteX20" fmla="*/ 71533 w 483965"/>
                <a:gd name="connsiteY20" fmla="*/ 125825 h 374427"/>
                <a:gd name="connsiteX21" fmla="*/ 73629 w 483965"/>
                <a:gd name="connsiteY21" fmla="*/ 143446 h 374427"/>
                <a:gd name="connsiteX22" fmla="*/ 66770 w 483965"/>
                <a:gd name="connsiteY22" fmla="*/ 164306 h 374427"/>
                <a:gd name="connsiteX23" fmla="*/ 48768 w 483965"/>
                <a:gd name="connsiteY23" fmla="*/ 205359 h 374427"/>
                <a:gd name="connsiteX24" fmla="*/ 25908 w 483965"/>
                <a:gd name="connsiteY24" fmla="*/ 250222 h 374427"/>
                <a:gd name="connsiteX25" fmla="*/ 25432 w 483965"/>
                <a:gd name="connsiteY25" fmla="*/ 289179 h 374427"/>
                <a:gd name="connsiteX26" fmla="*/ 12192 w 483965"/>
                <a:gd name="connsiteY26" fmla="*/ 326612 h 374427"/>
                <a:gd name="connsiteX27" fmla="*/ 0 w 483965"/>
                <a:gd name="connsiteY27" fmla="*/ 355473 h 374427"/>
                <a:gd name="connsiteX28" fmla="*/ 36672 w 483965"/>
                <a:gd name="connsiteY28" fmla="*/ 372999 h 374427"/>
                <a:gd name="connsiteX29" fmla="*/ 36672 w 483965"/>
                <a:gd name="connsiteY29" fmla="*/ 372999 h 374427"/>
                <a:gd name="connsiteX30" fmla="*/ 36672 w 483965"/>
                <a:gd name="connsiteY30" fmla="*/ 372999 h 37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83965" h="374427">
                  <a:moveTo>
                    <a:pt x="36672" y="372999"/>
                  </a:moveTo>
                  <a:lnTo>
                    <a:pt x="58484" y="371284"/>
                  </a:lnTo>
                  <a:lnTo>
                    <a:pt x="153258" y="374333"/>
                  </a:lnTo>
                  <a:lnTo>
                    <a:pt x="399669" y="374428"/>
                  </a:lnTo>
                  <a:lnTo>
                    <a:pt x="456057" y="372713"/>
                  </a:lnTo>
                  <a:lnTo>
                    <a:pt x="463868" y="273939"/>
                  </a:lnTo>
                  <a:lnTo>
                    <a:pt x="477584" y="162973"/>
                  </a:lnTo>
                  <a:lnTo>
                    <a:pt x="483965" y="111728"/>
                  </a:lnTo>
                  <a:lnTo>
                    <a:pt x="448246" y="85630"/>
                  </a:lnTo>
                  <a:lnTo>
                    <a:pt x="433864" y="96869"/>
                  </a:lnTo>
                  <a:lnTo>
                    <a:pt x="415195" y="72866"/>
                  </a:lnTo>
                  <a:lnTo>
                    <a:pt x="399765" y="58007"/>
                  </a:lnTo>
                  <a:lnTo>
                    <a:pt x="281559" y="0"/>
                  </a:lnTo>
                  <a:lnTo>
                    <a:pt x="261366" y="23527"/>
                  </a:lnTo>
                  <a:lnTo>
                    <a:pt x="110204" y="22288"/>
                  </a:lnTo>
                  <a:lnTo>
                    <a:pt x="99060" y="42577"/>
                  </a:lnTo>
                  <a:lnTo>
                    <a:pt x="80963" y="48958"/>
                  </a:lnTo>
                  <a:lnTo>
                    <a:pt x="66675" y="60198"/>
                  </a:lnTo>
                  <a:lnTo>
                    <a:pt x="72486" y="82582"/>
                  </a:lnTo>
                  <a:lnTo>
                    <a:pt x="77914" y="109252"/>
                  </a:lnTo>
                  <a:lnTo>
                    <a:pt x="71533" y="125825"/>
                  </a:lnTo>
                  <a:lnTo>
                    <a:pt x="73629" y="143446"/>
                  </a:lnTo>
                  <a:lnTo>
                    <a:pt x="66770" y="164306"/>
                  </a:lnTo>
                  <a:lnTo>
                    <a:pt x="48768" y="205359"/>
                  </a:lnTo>
                  <a:lnTo>
                    <a:pt x="25908" y="250222"/>
                  </a:lnTo>
                  <a:lnTo>
                    <a:pt x="25432" y="289179"/>
                  </a:lnTo>
                  <a:lnTo>
                    <a:pt x="12192" y="326612"/>
                  </a:lnTo>
                  <a:lnTo>
                    <a:pt x="0" y="355473"/>
                  </a:lnTo>
                  <a:lnTo>
                    <a:pt x="36672" y="372999"/>
                  </a:lnTo>
                  <a:lnTo>
                    <a:pt x="36672" y="372999"/>
                  </a:lnTo>
                  <a:lnTo>
                    <a:pt x="36672" y="372999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649681F2-486E-C5F5-AB48-F687A29593FD}"/>
                </a:ext>
              </a:extLst>
            </p:cNvPr>
            <p:cNvSpPr/>
            <p:nvPr/>
          </p:nvSpPr>
          <p:spPr>
            <a:xfrm>
              <a:off x="5207100" y="2179859"/>
              <a:ext cx="777132" cy="846263"/>
            </a:xfrm>
            <a:custGeom>
              <a:avLst/>
              <a:gdLst>
                <a:gd name="connsiteX0" fmla="*/ 156210 w 461486"/>
                <a:gd name="connsiteY0" fmla="*/ 502539 h 502538"/>
                <a:gd name="connsiteX1" fmla="*/ 174213 w 461486"/>
                <a:gd name="connsiteY1" fmla="*/ 496062 h 502538"/>
                <a:gd name="connsiteX2" fmla="*/ 194977 w 461486"/>
                <a:gd name="connsiteY2" fmla="*/ 468440 h 502538"/>
                <a:gd name="connsiteX3" fmla="*/ 346139 w 461486"/>
                <a:gd name="connsiteY3" fmla="*/ 469868 h 502538"/>
                <a:gd name="connsiteX4" fmla="*/ 366332 w 461486"/>
                <a:gd name="connsiteY4" fmla="*/ 446437 h 502538"/>
                <a:gd name="connsiteX5" fmla="*/ 386525 w 461486"/>
                <a:gd name="connsiteY5" fmla="*/ 423100 h 502538"/>
                <a:gd name="connsiteX6" fmla="*/ 405575 w 461486"/>
                <a:gd name="connsiteY6" fmla="*/ 408146 h 502538"/>
                <a:gd name="connsiteX7" fmla="*/ 450818 w 461486"/>
                <a:gd name="connsiteY7" fmla="*/ 392144 h 502538"/>
                <a:gd name="connsiteX8" fmla="*/ 461486 w 461486"/>
                <a:gd name="connsiteY8" fmla="*/ 376238 h 502538"/>
                <a:gd name="connsiteX9" fmla="*/ 452819 w 461486"/>
                <a:gd name="connsiteY9" fmla="*/ 306134 h 502538"/>
                <a:gd name="connsiteX10" fmla="*/ 435769 w 461486"/>
                <a:gd name="connsiteY10" fmla="*/ 304038 h 502538"/>
                <a:gd name="connsiteX11" fmla="*/ 434150 w 461486"/>
                <a:gd name="connsiteY11" fmla="*/ 282226 h 502538"/>
                <a:gd name="connsiteX12" fmla="*/ 423482 w 461486"/>
                <a:gd name="connsiteY12" fmla="*/ 263652 h 502538"/>
                <a:gd name="connsiteX13" fmla="*/ 425577 w 461486"/>
                <a:gd name="connsiteY13" fmla="*/ 246697 h 502538"/>
                <a:gd name="connsiteX14" fmla="*/ 409575 w 461486"/>
                <a:gd name="connsiteY14" fmla="*/ 236125 h 502538"/>
                <a:gd name="connsiteX15" fmla="*/ 409004 w 461486"/>
                <a:gd name="connsiteY15" fmla="*/ 205835 h 502538"/>
                <a:gd name="connsiteX16" fmla="*/ 396145 w 461486"/>
                <a:gd name="connsiteY16" fmla="*/ 169736 h 502538"/>
                <a:gd name="connsiteX17" fmla="*/ 354997 w 461486"/>
                <a:gd name="connsiteY17" fmla="*/ 82677 h 502538"/>
                <a:gd name="connsiteX18" fmla="*/ 338995 w 461486"/>
                <a:gd name="connsiteY18" fmla="*/ 72104 h 502538"/>
                <a:gd name="connsiteX19" fmla="*/ 341090 w 461486"/>
                <a:gd name="connsiteY19" fmla="*/ 55054 h 502538"/>
                <a:gd name="connsiteX20" fmla="*/ 321373 w 461486"/>
                <a:gd name="connsiteY20" fmla="*/ 39719 h 502538"/>
                <a:gd name="connsiteX21" fmla="*/ 339471 w 461486"/>
                <a:gd name="connsiteY21" fmla="*/ 33338 h 502538"/>
                <a:gd name="connsiteX22" fmla="*/ 328232 w 461486"/>
                <a:gd name="connsiteY22" fmla="*/ 18955 h 502538"/>
                <a:gd name="connsiteX23" fmla="*/ 312801 w 461486"/>
                <a:gd name="connsiteY23" fmla="*/ 4096 h 502538"/>
                <a:gd name="connsiteX24" fmla="*/ 293656 w 461486"/>
                <a:gd name="connsiteY24" fmla="*/ 19050 h 502538"/>
                <a:gd name="connsiteX25" fmla="*/ 276606 w 461486"/>
                <a:gd name="connsiteY25" fmla="*/ 16954 h 502538"/>
                <a:gd name="connsiteX26" fmla="*/ 244126 w 461486"/>
                <a:gd name="connsiteY26" fmla="*/ 0 h 502538"/>
                <a:gd name="connsiteX27" fmla="*/ 229267 w 461486"/>
                <a:gd name="connsiteY27" fmla="*/ 15430 h 502538"/>
                <a:gd name="connsiteX28" fmla="*/ 209074 w 461486"/>
                <a:gd name="connsiteY28" fmla="*/ 38767 h 502538"/>
                <a:gd name="connsiteX29" fmla="*/ 202692 w 461486"/>
                <a:gd name="connsiteY29" fmla="*/ 55245 h 502538"/>
                <a:gd name="connsiteX30" fmla="*/ 192119 w 461486"/>
                <a:gd name="connsiteY30" fmla="*/ 71247 h 502538"/>
                <a:gd name="connsiteX31" fmla="*/ 173546 w 461486"/>
                <a:gd name="connsiteY31" fmla="*/ 81820 h 502538"/>
                <a:gd name="connsiteX32" fmla="*/ 170879 w 461486"/>
                <a:gd name="connsiteY32" fmla="*/ 103061 h 502538"/>
                <a:gd name="connsiteX33" fmla="*/ 154972 w 461486"/>
                <a:gd name="connsiteY33" fmla="*/ 126968 h 502538"/>
                <a:gd name="connsiteX34" fmla="*/ 134208 w 461486"/>
                <a:gd name="connsiteY34" fmla="*/ 154686 h 502538"/>
                <a:gd name="connsiteX35" fmla="*/ 119920 w 461486"/>
                <a:gd name="connsiteY35" fmla="*/ 165830 h 502538"/>
                <a:gd name="connsiteX36" fmla="*/ 99727 w 461486"/>
                <a:gd name="connsiteY36" fmla="*/ 189262 h 502538"/>
                <a:gd name="connsiteX37" fmla="*/ 89059 w 461486"/>
                <a:gd name="connsiteY37" fmla="*/ 205169 h 502538"/>
                <a:gd name="connsiteX38" fmla="*/ 78010 w 461486"/>
                <a:gd name="connsiteY38" fmla="*/ 225362 h 502538"/>
                <a:gd name="connsiteX39" fmla="*/ 64103 w 461486"/>
                <a:gd name="connsiteY39" fmla="*/ 232315 h 502538"/>
                <a:gd name="connsiteX40" fmla="*/ 53530 w 461486"/>
                <a:gd name="connsiteY40" fmla="*/ 248221 h 502538"/>
                <a:gd name="connsiteX41" fmla="*/ 37052 w 461486"/>
                <a:gd name="connsiteY41" fmla="*/ 276416 h 502538"/>
                <a:gd name="connsiteX42" fmla="*/ 38671 w 461486"/>
                <a:gd name="connsiteY42" fmla="*/ 298133 h 502538"/>
                <a:gd name="connsiteX43" fmla="*/ 7430 w 461486"/>
                <a:gd name="connsiteY43" fmla="*/ 341757 h 502538"/>
                <a:gd name="connsiteX44" fmla="*/ 0 w 461486"/>
                <a:gd name="connsiteY44" fmla="*/ 366713 h 502538"/>
                <a:gd name="connsiteX45" fmla="*/ 24479 w 461486"/>
                <a:gd name="connsiteY45" fmla="*/ 378428 h 502538"/>
                <a:gd name="connsiteX46" fmla="*/ 35147 w 461486"/>
                <a:gd name="connsiteY46" fmla="*/ 397002 h 502538"/>
                <a:gd name="connsiteX47" fmla="*/ 56959 w 461486"/>
                <a:gd name="connsiteY47" fmla="*/ 395383 h 502538"/>
                <a:gd name="connsiteX48" fmla="*/ 76676 w 461486"/>
                <a:gd name="connsiteY48" fmla="*/ 410718 h 502538"/>
                <a:gd name="connsiteX49" fmla="*/ 95917 w 461486"/>
                <a:gd name="connsiteY49" fmla="*/ 430340 h 502538"/>
                <a:gd name="connsiteX50" fmla="*/ 111347 w 461486"/>
                <a:gd name="connsiteY50" fmla="*/ 445199 h 502538"/>
                <a:gd name="connsiteX51" fmla="*/ 129445 w 461486"/>
                <a:gd name="connsiteY51" fmla="*/ 438817 h 502538"/>
                <a:gd name="connsiteX52" fmla="*/ 135827 w 461486"/>
                <a:gd name="connsiteY52" fmla="*/ 456819 h 502538"/>
                <a:gd name="connsiteX53" fmla="*/ 114015 w 461486"/>
                <a:gd name="connsiteY53" fmla="*/ 458438 h 502538"/>
                <a:gd name="connsiteX54" fmla="*/ 119444 w 461486"/>
                <a:gd name="connsiteY54" fmla="*/ 485013 h 502538"/>
                <a:gd name="connsiteX55" fmla="*/ 142304 w 461486"/>
                <a:gd name="connsiteY55" fmla="*/ 474917 h 502538"/>
                <a:gd name="connsiteX56" fmla="*/ 162496 w 461486"/>
                <a:gd name="connsiteY56" fmla="*/ 486061 h 502538"/>
                <a:gd name="connsiteX57" fmla="*/ 148209 w 461486"/>
                <a:gd name="connsiteY57" fmla="*/ 497205 h 502538"/>
                <a:gd name="connsiteX58" fmla="*/ 156210 w 461486"/>
                <a:gd name="connsiteY58" fmla="*/ 502539 h 502538"/>
                <a:gd name="connsiteX59" fmla="*/ 156210 w 461486"/>
                <a:gd name="connsiteY59" fmla="*/ 502539 h 502538"/>
                <a:gd name="connsiteX60" fmla="*/ 156210 w 461486"/>
                <a:gd name="connsiteY60" fmla="*/ 502539 h 502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61486" h="502538">
                  <a:moveTo>
                    <a:pt x="156210" y="502539"/>
                  </a:moveTo>
                  <a:lnTo>
                    <a:pt x="174213" y="496062"/>
                  </a:lnTo>
                  <a:lnTo>
                    <a:pt x="194977" y="468440"/>
                  </a:lnTo>
                  <a:lnTo>
                    <a:pt x="346139" y="469868"/>
                  </a:lnTo>
                  <a:lnTo>
                    <a:pt x="366332" y="446437"/>
                  </a:lnTo>
                  <a:lnTo>
                    <a:pt x="386525" y="423100"/>
                  </a:lnTo>
                  <a:lnTo>
                    <a:pt x="405575" y="408146"/>
                  </a:lnTo>
                  <a:lnTo>
                    <a:pt x="450818" y="392144"/>
                  </a:lnTo>
                  <a:lnTo>
                    <a:pt x="461486" y="376238"/>
                  </a:lnTo>
                  <a:lnTo>
                    <a:pt x="452819" y="306134"/>
                  </a:lnTo>
                  <a:lnTo>
                    <a:pt x="435769" y="304038"/>
                  </a:lnTo>
                  <a:lnTo>
                    <a:pt x="434150" y="282226"/>
                  </a:lnTo>
                  <a:lnTo>
                    <a:pt x="423482" y="263652"/>
                  </a:lnTo>
                  <a:lnTo>
                    <a:pt x="425577" y="246697"/>
                  </a:lnTo>
                  <a:lnTo>
                    <a:pt x="409575" y="236125"/>
                  </a:lnTo>
                  <a:lnTo>
                    <a:pt x="409004" y="205835"/>
                  </a:lnTo>
                  <a:lnTo>
                    <a:pt x="396145" y="169736"/>
                  </a:lnTo>
                  <a:lnTo>
                    <a:pt x="354997" y="82677"/>
                  </a:lnTo>
                  <a:lnTo>
                    <a:pt x="338995" y="72104"/>
                  </a:lnTo>
                  <a:lnTo>
                    <a:pt x="341090" y="55054"/>
                  </a:lnTo>
                  <a:lnTo>
                    <a:pt x="321373" y="39719"/>
                  </a:lnTo>
                  <a:lnTo>
                    <a:pt x="339471" y="33338"/>
                  </a:lnTo>
                  <a:lnTo>
                    <a:pt x="328232" y="18955"/>
                  </a:lnTo>
                  <a:lnTo>
                    <a:pt x="312801" y="4096"/>
                  </a:lnTo>
                  <a:lnTo>
                    <a:pt x="293656" y="19050"/>
                  </a:lnTo>
                  <a:lnTo>
                    <a:pt x="276606" y="16954"/>
                  </a:lnTo>
                  <a:lnTo>
                    <a:pt x="244126" y="0"/>
                  </a:lnTo>
                  <a:lnTo>
                    <a:pt x="229267" y="15430"/>
                  </a:lnTo>
                  <a:lnTo>
                    <a:pt x="209074" y="38767"/>
                  </a:lnTo>
                  <a:lnTo>
                    <a:pt x="202692" y="55245"/>
                  </a:lnTo>
                  <a:lnTo>
                    <a:pt x="192119" y="71247"/>
                  </a:lnTo>
                  <a:lnTo>
                    <a:pt x="173546" y="81820"/>
                  </a:lnTo>
                  <a:lnTo>
                    <a:pt x="170879" y="103061"/>
                  </a:lnTo>
                  <a:lnTo>
                    <a:pt x="154972" y="126968"/>
                  </a:lnTo>
                  <a:lnTo>
                    <a:pt x="134208" y="154686"/>
                  </a:lnTo>
                  <a:lnTo>
                    <a:pt x="119920" y="165830"/>
                  </a:lnTo>
                  <a:lnTo>
                    <a:pt x="99727" y="189262"/>
                  </a:lnTo>
                  <a:lnTo>
                    <a:pt x="89059" y="205169"/>
                  </a:lnTo>
                  <a:lnTo>
                    <a:pt x="78010" y="225362"/>
                  </a:lnTo>
                  <a:lnTo>
                    <a:pt x="64103" y="232315"/>
                  </a:lnTo>
                  <a:lnTo>
                    <a:pt x="53530" y="248221"/>
                  </a:lnTo>
                  <a:lnTo>
                    <a:pt x="37052" y="276416"/>
                  </a:lnTo>
                  <a:lnTo>
                    <a:pt x="38671" y="298133"/>
                  </a:lnTo>
                  <a:lnTo>
                    <a:pt x="7430" y="341757"/>
                  </a:lnTo>
                  <a:lnTo>
                    <a:pt x="0" y="366713"/>
                  </a:lnTo>
                  <a:lnTo>
                    <a:pt x="24479" y="378428"/>
                  </a:lnTo>
                  <a:lnTo>
                    <a:pt x="35147" y="397002"/>
                  </a:lnTo>
                  <a:lnTo>
                    <a:pt x="56959" y="395383"/>
                  </a:lnTo>
                  <a:lnTo>
                    <a:pt x="76676" y="410718"/>
                  </a:lnTo>
                  <a:lnTo>
                    <a:pt x="95917" y="430340"/>
                  </a:lnTo>
                  <a:lnTo>
                    <a:pt x="111347" y="445199"/>
                  </a:lnTo>
                  <a:lnTo>
                    <a:pt x="129445" y="438817"/>
                  </a:lnTo>
                  <a:lnTo>
                    <a:pt x="135827" y="456819"/>
                  </a:lnTo>
                  <a:lnTo>
                    <a:pt x="114015" y="458438"/>
                  </a:lnTo>
                  <a:lnTo>
                    <a:pt x="119444" y="485013"/>
                  </a:lnTo>
                  <a:lnTo>
                    <a:pt x="142304" y="474917"/>
                  </a:lnTo>
                  <a:lnTo>
                    <a:pt x="162496" y="486061"/>
                  </a:lnTo>
                  <a:lnTo>
                    <a:pt x="148209" y="497205"/>
                  </a:lnTo>
                  <a:lnTo>
                    <a:pt x="156210" y="502539"/>
                  </a:lnTo>
                  <a:lnTo>
                    <a:pt x="156210" y="502539"/>
                  </a:lnTo>
                  <a:lnTo>
                    <a:pt x="156210" y="502539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4B7A1CEF-A83F-C696-0460-3A8B0C765406}"/>
                </a:ext>
              </a:extLst>
            </p:cNvPr>
            <p:cNvSpPr/>
            <p:nvPr/>
          </p:nvSpPr>
          <p:spPr>
            <a:xfrm>
              <a:off x="4724620" y="1797468"/>
              <a:ext cx="732380" cy="874333"/>
            </a:xfrm>
            <a:custGeom>
              <a:avLst/>
              <a:gdLst>
                <a:gd name="connsiteX0" fmla="*/ 130303 w 434911"/>
                <a:gd name="connsiteY0" fmla="*/ 519208 h 519207"/>
                <a:gd name="connsiteX1" fmla="*/ 145256 w 434911"/>
                <a:gd name="connsiteY1" fmla="*/ 503682 h 519207"/>
                <a:gd name="connsiteX2" fmla="*/ 160687 w 434911"/>
                <a:gd name="connsiteY2" fmla="*/ 483870 h 519207"/>
                <a:gd name="connsiteX3" fmla="*/ 167069 w 434911"/>
                <a:gd name="connsiteY3" fmla="*/ 467392 h 519207"/>
                <a:gd name="connsiteX4" fmla="*/ 160592 w 434911"/>
                <a:gd name="connsiteY4" fmla="*/ 449199 h 519207"/>
                <a:gd name="connsiteX5" fmla="*/ 184690 w 434911"/>
                <a:gd name="connsiteY5" fmla="*/ 465201 h 519207"/>
                <a:gd name="connsiteX6" fmla="*/ 200120 w 434911"/>
                <a:gd name="connsiteY6" fmla="*/ 480155 h 519207"/>
                <a:gd name="connsiteX7" fmla="*/ 221456 w 434911"/>
                <a:gd name="connsiteY7" fmla="*/ 482727 h 519207"/>
                <a:gd name="connsiteX8" fmla="*/ 240125 w 434911"/>
                <a:gd name="connsiteY8" fmla="*/ 472059 h 519207"/>
                <a:gd name="connsiteX9" fmla="*/ 243840 w 434911"/>
                <a:gd name="connsiteY9" fmla="*/ 442150 h 519207"/>
                <a:gd name="connsiteX10" fmla="*/ 259271 w 434911"/>
                <a:gd name="connsiteY10" fmla="*/ 422338 h 519207"/>
                <a:gd name="connsiteX11" fmla="*/ 276892 w 434911"/>
                <a:gd name="connsiteY11" fmla="*/ 420243 h 519207"/>
                <a:gd name="connsiteX12" fmla="*/ 288037 w 434911"/>
                <a:gd name="connsiteY12" fmla="*/ 399859 h 519207"/>
                <a:gd name="connsiteX13" fmla="*/ 281654 w 434911"/>
                <a:gd name="connsiteY13" fmla="*/ 381762 h 519207"/>
                <a:gd name="connsiteX14" fmla="*/ 266129 w 434911"/>
                <a:gd name="connsiteY14" fmla="*/ 366808 h 519207"/>
                <a:gd name="connsiteX15" fmla="*/ 268224 w 434911"/>
                <a:gd name="connsiteY15" fmla="*/ 349758 h 519207"/>
                <a:gd name="connsiteX16" fmla="*/ 282607 w 434911"/>
                <a:gd name="connsiteY16" fmla="*/ 338518 h 519207"/>
                <a:gd name="connsiteX17" fmla="*/ 320516 w 434911"/>
                <a:gd name="connsiteY17" fmla="*/ 347567 h 519207"/>
                <a:gd name="connsiteX18" fmla="*/ 342424 w 434911"/>
                <a:gd name="connsiteY18" fmla="*/ 345948 h 519207"/>
                <a:gd name="connsiteX19" fmla="*/ 352520 w 434911"/>
                <a:gd name="connsiteY19" fmla="*/ 334137 h 519207"/>
                <a:gd name="connsiteX20" fmla="*/ 337566 w 434911"/>
                <a:gd name="connsiteY20" fmla="*/ 314992 h 519207"/>
                <a:gd name="connsiteX21" fmla="*/ 339662 w 434911"/>
                <a:gd name="connsiteY21" fmla="*/ 297847 h 519207"/>
                <a:gd name="connsiteX22" fmla="*/ 357759 w 434911"/>
                <a:gd name="connsiteY22" fmla="*/ 291465 h 519207"/>
                <a:gd name="connsiteX23" fmla="*/ 372713 w 434911"/>
                <a:gd name="connsiteY23" fmla="*/ 275939 h 519207"/>
                <a:gd name="connsiteX24" fmla="*/ 363094 w 434911"/>
                <a:gd name="connsiteY24" fmla="*/ 248698 h 519207"/>
                <a:gd name="connsiteX25" fmla="*/ 365665 w 434911"/>
                <a:gd name="connsiteY25" fmla="*/ 227362 h 519207"/>
                <a:gd name="connsiteX26" fmla="*/ 367856 w 434911"/>
                <a:gd name="connsiteY26" fmla="*/ 210312 h 519207"/>
                <a:gd name="connsiteX27" fmla="*/ 366141 w 434911"/>
                <a:gd name="connsiteY27" fmla="*/ 188404 h 519207"/>
                <a:gd name="connsiteX28" fmla="*/ 377381 w 434911"/>
                <a:gd name="connsiteY28" fmla="*/ 168116 h 519207"/>
                <a:gd name="connsiteX29" fmla="*/ 387478 w 434911"/>
                <a:gd name="connsiteY29" fmla="*/ 156305 h 519207"/>
                <a:gd name="connsiteX30" fmla="*/ 399193 w 434911"/>
                <a:gd name="connsiteY30" fmla="*/ 166497 h 519207"/>
                <a:gd name="connsiteX31" fmla="*/ 420529 w 434911"/>
                <a:gd name="connsiteY31" fmla="*/ 169069 h 519207"/>
                <a:gd name="connsiteX32" fmla="*/ 426911 w 434911"/>
                <a:gd name="connsiteY32" fmla="*/ 152591 h 519207"/>
                <a:gd name="connsiteX33" fmla="*/ 434912 w 434911"/>
                <a:gd name="connsiteY33" fmla="*/ 123158 h 519207"/>
                <a:gd name="connsiteX34" fmla="*/ 425768 w 434911"/>
                <a:gd name="connsiteY34" fmla="*/ 91726 h 519207"/>
                <a:gd name="connsiteX35" fmla="*/ 408147 w 434911"/>
                <a:gd name="connsiteY35" fmla="*/ 93821 h 519207"/>
                <a:gd name="connsiteX36" fmla="*/ 392145 w 434911"/>
                <a:gd name="connsiteY36" fmla="*/ 83248 h 519207"/>
                <a:gd name="connsiteX37" fmla="*/ 394240 w 434911"/>
                <a:gd name="connsiteY37" fmla="*/ 66103 h 519207"/>
                <a:gd name="connsiteX38" fmla="*/ 408623 w 434911"/>
                <a:gd name="connsiteY38" fmla="*/ 54864 h 519207"/>
                <a:gd name="connsiteX39" fmla="*/ 402241 w 434911"/>
                <a:gd name="connsiteY39" fmla="*/ 36767 h 519207"/>
                <a:gd name="connsiteX40" fmla="*/ 385668 w 434911"/>
                <a:gd name="connsiteY40" fmla="*/ 30385 h 519207"/>
                <a:gd name="connsiteX41" fmla="*/ 370142 w 434911"/>
                <a:gd name="connsiteY41" fmla="*/ 15430 h 519207"/>
                <a:gd name="connsiteX42" fmla="*/ 350425 w 434911"/>
                <a:gd name="connsiteY42" fmla="*/ 0 h 519207"/>
                <a:gd name="connsiteX43" fmla="*/ 336042 w 434911"/>
                <a:gd name="connsiteY43" fmla="*/ 11240 h 519207"/>
                <a:gd name="connsiteX44" fmla="*/ 265652 w 434911"/>
                <a:gd name="connsiteY44" fmla="*/ 54578 h 519207"/>
                <a:gd name="connsiteX45" fmla="*/ 247555 w 434911"/>
                <a:gd name="connsiteY45" fmla="*/ 61055 h 519207"/>
                <a:gd name="connsiteX46" fmla="*/ 232601 w 434911"/>
                <a:gd name="connsiteY46" fmla="*/ 76486 h 519207"/>
                <a:gd name="connsiteX47" fmla="*/ 159639 w 434911"/>
                <a:gd name="connsiteY47" fmla="*/ 175927 h 519207"/>
                <a:gd name="connsiteX48" fmla="*/ 107538 w 434911"/>
                <a:gd name="connsiteY48" fmla="*/ 247555 h 519207"/>
                <a:gd name="connsiteX49" fmla="*/ 72295 w 434911"/>
                <a:gd name="connsiteY49" fmla="*/ 286607 h 519207"/>
                <a:gd name="connsiteX50" fmla="*/ 48387 w 434911"/>
                <a:gd name="connsiteY50" fmla="*/ 305276 h 519207"/>
                <a:gd name="connsiteX51" fmla="*/ 38291 w 434911"/>
                <a:gd name="connsiteY51" fmla="*/ 351758 h 519207"/>
                <a:gd name="connsiteX52" fmla="*/ 30861 w 434911"/>
                <a:gd name="connsiteY52" fmla="*/ 376809 h 519207"/>
                <a:gd name="connsiteX53" fmla="*/ 12192 w 434911"/>
                <a:gd name="connsiteY53" fmla="*/ 387572 h 519207"/>
                <a:gd name="connsiteX54" fmla="*/ 0 w 434911"/>
                <a:gd name="connsiteY54" fmla="*/ 416338 h 519207"/>
                <a:gd name="connsiteX55" fmla="*/ 16003 w 434911"/>
                <a:gd name="connsiteY55" fmla="*/ 427006 h 519207"/>
                <a:gd name="connsiteX56" fmla="*/ 32576 w 434911"/>
                <a:gd name="connsiteY56" fmla="*/ 433388 h 519207"/>
                <a:gd name="connsiteX57" fmla="*/ 12288 w 434911"/>
                <a:gd name="connsiteY57" fmla="*/ 456914 h 519207"/>
                <a:gd name="connsiteX58" fmla="*/ 29433 w 434911"/>
                <a:gd name="connsiteY58" fmla="*/ 459010 h 519207"/>
                <a:gd name="connsiteX59" fmla="*/ 44863 w 434911"/>
                <a:gd name="connsiteY59" fmla="*/ 473964 h 519207"/>
                <a:gd name="connsiteX60" fmla="*/ 42291 w 434911"/>
                <a:gd name="connsiteY60" fmla="*/ 495300 h 519207"/>
                <a:gd name="connsiteX61" fmla="*/ 64675 w 434911"/>
                <a:gd name="connsiteY61" fmla="*/ 489395 h 519207"/>
                <a:gd name="connsiteX62" fmla="*/ 110586 w 434911"/>
                <a:gd name="connsiteY62" fmla="*/ 503777 h 519207"/>
                <a:gd name="connsiteX63" fmla="*/ 130303 w 434911"/>
                <a:gd name="connsiteY63" fmla="*/ 519208 h 519207"/>
                <a:gd name="connsiteX64" fmla="*/ 130303 w 434911"/>
                <a:gd name="connsiteY64" fmla="*/ 519208 h 519207"/>
                <a:gd name="connsiteX65" fmla="*/ 130303 w 434911"/>
                <a:gd name="connsiteY65" fmla="*/ 519208 h 519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434911" h="519207">
                  <a:moveTo>
                    <a:pt x="130303" y="519208"/>
                  </a:moveTo>
                  <a:lnTo>
                    <a:pt x="145256" y="503682"/>
                  </a:lnTo>
                  <a:lnTo>
                    <a:pt x="160687" y="483870"/>
                  </a:lnTo>
                  <a:lnTo>
                    <a:pt x="167069" y="467392"/>
                  </a:lnTo>
                  <a:lnTo>
                    <a:pt x="160592" y="449199"/>
                  </a:lnTo>
                  <a:lnTo>
                    <a:pt x="184690" y="465201"/>
                  </a:lnTo>
                  <a:lnTo>
                    <a:pt x="200120" y="480155"/>
                  </a:lnTo>
                  <a:lnTo>
                    <a:pt x="221456" y="482727"/>
                  </a:lnTo>
                  <a:lnTo>
                    <a:pt x="240125" y="472059"/>
                  </a:lnTo>
                  <a:lnTo>
                    <a:pt x="243840" y="442150"/>
                  </a:lnTo>
                  <a:lnTo>
                    <a:pt x="259271" y="422338"/>
                  </a:lnTo>
                  <a:lnTo>
                    <a:pt x="276892" y="420243"/>
                  </a:lnTo>
                  <a:lnTo>
                    <a:pt x="288037" y="399859"/>
                  </a:lnTo>
                  <a:lnTo>
                    <a:pt x="281654" y="381762"/>
                  </a:lnTo>
                  <a:lnTo>
                    <a:pt x="266129" y="366808"/>
                  </a:lnTo>
                  <a:lnTo>
                    <a:pt x="268224" y="349758"/>
                  </a:lnTo>
                  <a:lnTo>
                    <a:pt x="282607" y="338518"/>
                  </a:lnTo>
                  <a:lnTo>
                    <a:pt x="320516" y="347567"/>
                  </a:lnTo>
                  <a:lnTo>
                    <a:pt x="342424" y="345948"/>
                  </a:lnTo>
                  <a:lnTo>
                    <a:pt x="352520" y="334137"/>
                  </a:lnTo>
                  <a:lnTo>
                    <a:pt x="337566" y="314992"/>
                  </a:lnTo>
                  <a:lnTo>
                    <a:pt x="339662" y="297847"/>
                  </a:lnTo>
                  <a:lnTo>
                    <a:pt x="357759" y="291465"/>
                  </a:lnTo>
                  <a:lnTo>
                    <a:pt x="372713" y="275939"/>
                  </a:lnTo>
                  <a:lnTo>
                    <a:pt x="363094" y="248698"/>
                  </a:lnTo>
                  <a:lnTo>
                    <a:pt x="365665" y="227362"/>
                  </a:lnTo>
                  <a:lnTo>
                    <a:pt x="367856" y="210312"/>
                  </a:lnTo>
                  <a:lnTo>
                    <a:pt x="366141" y="188404"/>
                  </a:lnTo>
                  <a:lnTo>
                    <a:pt x="377381" y="168116"/>
                  </a:lnTo>
                  <a:lnTo>
                    <a:pt x="387478" y="156305"/>
                  </a:lnTo>
                  <a:lnTo>
                    <a:pt x="399193" y="166497"/>
                  </a:lnTo>
                  <a:lnTo>
                    <a:pt x="420529" y="169069"/>
                  </a:lnTo>
                  <a:lnTo>
                    <a:pt x="426911" y="152591"/>
                  </a:lnTo>
                  <a:lnTo>
                    <a:pt x="434912" y="123158"/>
                  </a:lnTo>
                  <a:lnTo>
                    <a:pt x="425768" y="91726"/>
                  </a:lnTo>
                  <a:lnTo>
                    <a:pt x="408147" y="93821"/>
                  </a:lnTo>
                  <a:lnTo>
                    <a:pt x="392145" y="83248"/>
                  </a:lnTo>
                  <a:lnTo>
                    <a:pt x="394240" y="66103"/>
                  </a:lnTo>
                  <a:lnTo>
                    <a:pt x="408623" y="54864"/>
                  </a:lnTo>
                  <a:lnTo>
                    <a:pt x="402241" y="36767"/>
                  </a:lnTo>
                  <a:lnTo>
                    <a:pt x="385668" y="30385"/>
                  </a:lnTo>
                  <a:lnTo>
                    <a:pt x="370142" y="15430"/>
                  </a:lnTo>
                  <a:lnTo>
                    <a:pt x="350425" y="0"/>
                  </a:lnTo>
                  <a:lnTo>
                    <a:pt x="336042" y="11240"/>
                  </a:lnTo>
                  <a:lnTo>
                    <a:pt x="265652" y="54578"/>
                  </a:lnTo>
                  <a:lnTo>
                    <a:pt x="247555" y="61055"/>
                  </a:lnTo>
                  <a:lnTo>
                    <a:pt x="232601" y="76486"/>
                  </a:lnTo>
                  <a:lnTo>
                    <a:pt x="159639" y="175927"/>
                  </a:lnTo>
                  <a:lnTo>
                    <a:pt x="107538" y="247555"/>
                  </a:lnTo>
                  <a:lnTo>
                    <a:pt x="72295" y="286607"/>
                  </a:lnTo>
                  <a:lnTo>
                    <a:pt x="48387" y="305276"/>
                  </a:lnTo>
                  <a:lnTo>
                    <a:pt x="38291" y="351758"/>
                  </a:lnTo>
                  <a:lnTo>
                    <a:pt x="30861" y="376809"/>
                  </a:lnTo>
                  <a:lnTo>
                    <a:pt x="12192" y="387572"/>
                  </a:lnTo>
                  <a:lnTo>
                    <a:pt x="0" y="416338"/>
                  </a:lnTo>
                  <a:lnTo>
                    <a:pt x="16003" y="427006"/>
                  </a:lnTo>
                  <a:lnTo>
                    <a:pt x="32576" y="433388"/>
                  </a:lnTo>
                  <a:lnTo>
                    <a:pt x="12288" y="456914"/>
                  </a:lnTo>
                  <a:lnTo>
                    <a:pt x="29433" y="459010"/>
                  </a:lnTo>
                  <a:lnTo>
                    <a:pt x="44863" y="473964"/>
                  </a:lnTo>
                  <a:lnTo>
                    <a:pt x="42291" y="495300"/>
                  </a:lnTo>
                  <a:lnTo>
                    <a:pt x="64675" y="489395"/>
                  </a:lnTo>
                  <a:lnTo>
                    <a:pt x="110586" y="503777"/>
                  </a:lnTo>
                  <a:lnTo>
                    <a:pt x="130303" y="519208"/>
                  </a:lnTo>
                  <a:lnTo>
                    <a:pt x="130303" y="519208"/>
                  </a:lnTo>
                  <a:lnTo>
                    <a:pt x="130303" y="519208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53E7667-52B0-3589-2FC7-B2FB3D17CC68}"/>
                </a:ext>
              </a:extLst>
            </p:cNvPr>
            <p:cNvSpPr/>
            <p:nvPr/>
          </p:nvSpPr>
          <p:spPr>
            <a:xfrm>
              <a:off x="4923837" y="1974067"/>
              <a:ext cx="692601" cy="949239"/>
            </a:xfrm>
            <a:custGeom>
              <a:avLst/>
              <a:gdLst>
                <a:gd name="connsiteX0" fmla="*/ 80105 w 411289"/>
                <a:gd name="connsiteY0" fmla="*/ 563690 h 563689"/>
                <a:gd name="connsiteX1" fmla="*/ 97727 w 411289"/>
                <a:gd name="connsiteY1" fmla="*/ 561594 h 563689"/>
                <a:gd name="connsiteX2" fmla="*/ 126968 w 411289"/>
                <a:gd name="connsiteY2" fmla="*/ 534924 h 563689"/>
                <a:gd name="connsiteX3" fmla="*/ 142970 w 411289"/>
                <a:gd name="connsiteY3" fmla="*/ 510921 h 563689"/>
                <a:gd name="connsiteX4" fmla="*/ 154114 w 411289"/>
                <a:gd name="connsiteY4" fmla="*/ 490633 h 563689"/>
                <a:gd name="connsiteX5" fmla="*/ 172688 w 411289"/>
                <a:gd name="connsiteY5" fmla="*/ 479965 h 563689"/>
                <a:gd name="connsiteX6" fmla="*/ 174784 w 411289"/>
                <a:gd name="connsiteY6" fmla="*/ 462915 h 563689"/>
                <a:gd name="connsiteX7" fmla="*/ 185451 w 411289"/>
                <a:gd name="connsiteY7" fmla="*/ 446913 h 563689"/>
                <a:gd name="connsiteX8" fmla="*/ 191833 w 411289"/>
                <a:gd name="connsiteY8" fmla="*/ 430435 h 563689"/>
                <a:gd name="connsiteX9" fmla="*/ 206693 w 411289"/>
                <a:gd name="connsiteY9" fmla="*/ 415004 h 563689"/>
                <a:gd name="connsiteX10" fmla="*/ 204597 w 411289"/>
                <a:gd name="connsiteY10" fmla="*/ 397383 h 563689"/>
                <a:gd name="connsiteX11" fmla="*/ 215741 w 411289"/>
                <a:gd name="connsiteY11" fmla="*/ 377190 h 563689"/>
                <a:gd name="connsiteX12" fmla="*/ 225837 w 411289"/>
                <a:gd name="connsiteY12" fmla="*/ 365379 h 563689"/>
                <a:gd name="connsiteX13" fmla="*/ 236982 w 411289"/>
                <a:gd name="connsiteY13" fmla="*/ 345186 h 563689"/>
                <a:gd name="connsiteX14" fmla="*/ 255555 w 411289"/>
                <a:gd name="connsiteY14" fmla="*/ 334518 h 563689"/>
                <a:gd name="connsiteX15" fmla="*/ 266224 w 411289"/>
                <a:gd name="connsiteY15" fmla="*/ 318516 h 563689"/>
                <a:gd name="connsiteX16" fmla="*/ 276892 w 411289"/>
                <a:gd name="connsiteY16" fmla="*/ 302514 h 563689"/>
                <a:gd name="connsiteX17" fmla="*/ 287464 w 411289"/>
                <a:gd name="connsiteY17" fmla="*/ 286512 h 563689"/>
                <a:gd name="connsiteX18" fmla="*/ 301847 w 411289"/>
                <a:gd name="connsiteY18" fmla="*/ 275273 h 563689"/>
                <a:gd name="connsiteX19" fmla="*/ 312515 w 411289"/>
                <a:gd name="connsiteY19" fmla="*/ 259366 h 563689"/>
                <a:gd name="connsiteX20" fmla="*/ 323659 w 411289"/>
                <a:gd name="connsiteY20" fmla="*/ 239078 h 563689"/>
                <a:gd name="connsiteX21" fmla="*/ 334232 w 411289"/>
                <a:gd name="connsiteY21" fmla="*/ 223075 h 563689"/>
                <a:gd name="connsiteX22" fmla="*/ 340614 w 411289"/>
                <a:gd name="connsiteY22" fmla="*/ 206597 h 563689"/>
                <a:gd name="connsiteX23" fmla="*/ 354996 w 411289"/>
                <a:gd name="connsiteY23" fmla="*/ 195358 h 563689"/>
                <a:gd name="connsiteX24" fmla="*/ 365093 w 411289"/>
                <a:gd name="connsiteY24" fmla="*/ 183642 h 563689"/>
                <a:gd name="connsiteX25" fmla="*/ 375761 w 411289"/>
                <a:gd name="connsiteY25" fmla="*/ 167640 h 563689"/>
                <a:gd name="connsiteX26" fmla="*/ 387382 w 411289"/>
                <a:gd name="connsiteY26" fmla="*/ 143161 h 563689"/>
                <a:gd name="connsiteX27" fmla="*/ 397573 w 411289"/>
                <a:gd name="connsiteY27" fmla="*/ 131445 h 563689"/>
                <a:gd name="connsiteX28" fmla="*/ 409765 w 411289"/>
                <a:gd name="connsiteY28" fmla="*/ 102584 h 563689"/>
                <a:gd name="connsiteX29" fmla="*/ 400621 w 411289"/>
                <a:gd name="connsiteY29" fmla="*/ 71247 h 563689"/>
                <a:gd name="connsiteX30" fmla="*/ 411289 w 411289"/>
                <a:gd name="connsiteY30" fmla="*/ 55245 h 563689"/>
                <a:gd name="connsiteX31" fmla="*/ 404813 w 411289"/>
                <a:gd name="connsiteY31" fmla="*/ 37148 h 563689"/>
                <a:gd name="connsiteX32" fmla="*/ 394145 w 411289"/>
                <a:gd name="connsiteY32" fmla="*/ 18479 h 563689"/>
                <a:gd name="connsiteX33" fmla="*/ 375475 w 411289"/>
                <a:gd name="connsiteY33" fmla="*/ 29242 h 563689"/>
                <a:gd name="connsiteX34" fmla="*/ 364903 w 411289"/>
                <a:gd name="connsiteY34" fmla="*/ 45149 h 563689"/>
                <a:gd name="connsiteX35" fmla="*/ 354235 w 411289"/>
                <a:gd name="connsiteY35" fmla="*/ 26575 h 563689"/>
                <a:gd name="connsiteX36" fmla="*/ 332327 w 411289"/>
                <a:gd name="connsiteY36" fmla="*/ 28194 h 563689"/>
                <a:gd name="connsiteX37" fmla="*/ 334423 w 411289"/>
                <a:gd name="connsiteY37" fmla="*/ 11144 h 563689"/>
                <a:gd name="connsiteX38" fmla="*/ 314230 w 411289"/>
                <a:gd name="connsiteY38" fmla="*/ 0 h 563689"/>
                <a:gd name="connsiteX39" fmla="*/ 316325 w 411289"/>
                <a:gd name="connsiteY39" fmla="*/ 17526 h 563689"/>
                <a:gd name="connsiteX40" fmla="*/ 309467 w 411289"/>
                <a:gd name="connsiteY40" fmla="*/ 38386 h 563689"/>
                <a:gd name="connsiteX41" fmla="*/ 311658 w 411289"/>
                <a:gd name="connsiteY41" fmla="*/ 55912 h 563689"/>
                <a:gd name="connsiteX42" fmla="*/ 296703 w 411289"/>
                <a:gd name="connsiteY42" fmla="*/ 71342 h 563689"/>
                <a:gd name="connsiteX43" fmla="*/ 279178 w 411289"/>
                <a:gd name="connsiteY43" fmla="*/ 73533 h 563689"/>
                <a:gd name="connsiteX44" fmla="*/ 281273 w 411289"/>
                <a:gd name="connsiteY44" fmla="*/ 56483 h 563689"/>
                <a:gd name="connsiteX45" fmla="*/ 264700 w 411289"/>
                <a:gd name="connsiteY45" fmla="*/ 50102 h 563689"/>
                <a:gd name="connsiteX46" fmla="*/ 253555 w 411289"/>
                <a:gd name="connsiteY46" fmla="*/ 70390 h 563689"/>
                <a:gd name="connsiteX47" fmla="*/ 249364 w 411289"/>
                <a:gd name="connsiteY47" fmla="*/ 104489 h 563689"/>
                <a:gd name="connsiteX48" fmla="*/ 247269 w 411289"/>
                <a:gd name="connsiteY48" fmla="*/ 121539 h 563689"/>
                <a:gd name="connsiteX49" fmla="*/ 244602 w 411289"/>
                <a:gd name="connsiteY49" fmla="*/ 142780 h 563689"/>
                <a:gd name="connsiteX50" fmla="*/ 251079 w 411289"/>
                <a:gd name="connsiteY50" fmla="*/ 160877 h 563689"/>
                <a:gd name="connsiteX51" fmla="*/ 248983 w 411289"/>
                <a:gd name="connsiteY51" fmla="*/ 177927 h 563689"/>
                <a:gd name="connsiteX52" fmla="*/ 226028 w 411289"/>
                <a:gd name="connsiteY52" fmla="*/ 188119 h 563689"/>
                <a:gd name="connsiteX53" fmla="*/ 219646 w 411289"/>
                <a:gd name="connsiteY53" fmla="*/ 204597 h 563689"/>
                <a:gd name="connsiteX54" fmla="*/ 230410 w 411289"/>
                <a:gd name="connsiteY54" fmla="*/ 223266 h 563689"/>
                <a:gd name="connsiteX55" fmla="*/ 228314 w 411289"/>
                <a:gd name="connsiteY55" fmla="*/ 240316 h 563689"/>
                <a:gd name="connsiteX56" fmla="*/ 210693 w 411289"/>
                <a:gd name="connsiteY56" fmla="*/ 242411 h 563689"/>
                <a:gd name="connsiteX57" fmla="*/ 168593 w 411289"/>
                <a:gd name="connsiteY57" fmla="*/ 232886 h 563689"/>
                <a:gd name="connsiteX58" fmla="*/ 149923 w 411289"/>
                <a:gd name="connsiteY58" fmla="*/ 243554 h 563689"/>
                <a:gd name="connsiteX59" fmla="*/ 147828 w 411289"/>
                <a:gd name="connsiteY59" fmla="*/ 260604 h 563689"/>
                <a:gd name="connsiteX60" fmla="*/ 163353 w 411289"/>
                <a:gd name="connsiteY60" fmla="*/ 275558 h 563689"/>
                <a:gd name="connsiteX61" fmla="*/ 169736 w 411289"/>
                <a:gd name="connsiteY61" fmla="*/ 293656 h 563689"/>
                <a:gd name="connsiteX62" fmla="*/ 163353 w 411289"/>
                <a:gd name="connsiteY62" fmla="*/ 310134 h 563689"/>
                <a:gd name="connsiteX63" fmla="*/ 141065 w 411289"/>
                <a:gd name="connsiteY63" fmla="*/ 316040 h 563689"/>
                <a:gd name="connsiteX64" fmla="*/ 126682 w 411289"/>
                <a:gd name="connsiteY64" fmla="*/ 327184 h 563689"/>
                <a:gd name="connsiteX65" fmla="*/ 123539 w 411289"/>
                <a:gd name="connsiteY65" fmla="*/ 352806 h 563689"/>
                <a:gd name="connsiteX66" fmla="*/ 112300 w 411289"/>
                <a:gd name="connsiteY66" fmla="*/ 372999 h 563689"/>
                <a:gd name="connsiteX67" fmla="*/ 90011 w 411289"/>
                <a:gd name="connsiteY67" fmla="*/ 378905 h 563689"/>
                <a:gd name="connsiteX68" fmla="*/ 69723 w 411289"/>
                <a:gd name="connsiteY68" fmla="*/ 367760 h 563689"/>
                <a:gd name="connsiteX69" fmla="*/ 60103 w 411289"/>
                <a:gd name="connsiteY69" fmla="*/ 340614 h 563689"/>
                <a:gd name="connsiteX70" fmla="*/ 42005 w 411289"/>
                <a:gd name="connsiteY70" fmla="*/ 347091 h 563689"/>
                <a:gd name="connsiteX71" fmla="*/ 47910 w 411289"/>
                <a:gd name="connsiteY71" fmla="*/ 369380 h 563689"/>
                <a:gd name="connsiteX72" fmla="*/ 37242 w 411289"/>
                <a:gd name="connsiteY72" fmla="*/ 385382 h 563689"/>
                <a:gd name="connsiteX73" fmla="*/ 21812 w 411289"/>
                <a:gd name="connsiteY73" fmla="*/ 405098 h 563689"/>
                <a:gd name="connsiteX74" fmla="*/ 3714 w 411289"/>
                <a:gd name="connsiteY74" fmla="*/ 411575 h 563689"/>
                <a:gd name="connsiteX75" fmla="*/ 0 w 411289"/>
                <a:gd name="connsiteY75" fmla="*/ 441388 h 563689"/>
                <a:gd name="connsiteX76" fmla="*/ 10763 w 411289"/>
                <a:gd name="connsiteY76" fmla="*/ 459962 h 563689"/>
                <a:gd name="connsiteX77" fmla="*/ 29337 w 411289"/>
                <a:gd name="connsiteY77" fmla="*/ 449294 h 563689"/>
                <a:gd name="connsiteX78" fmla="*/ 35814 w 411289"/>
                <a:gd name="connsiteY78" fmla="*/ 467392 h 563689"/>
                <a:gd name="connsiteX79" fmla="*/ 51816 w 411289"/>
                <a:gd name="connsiteY79" fmla="*/ 478060 h 563689"/>
                <a:gd name="connsiteX80" fmla="*/ 53911 w 411289"/>
                <a:gd name="connsiteY80" fmla="*/ 495586 h 563689"/>
                <a:gd name="connsiteX81" fmla="*/ 56102 w 411289"/>
                <a:gd name="connsiteY81" fmla="*/ 513207 h 563689"/>
                <a:gd name="connsiteX82" fmla="*/ 62008 w 411289"/>
                <a:gd name="connsiteY82" fmla="*/ 535496 h 563689"/>
                <a:gd name="connsiteX83" fmla="*/ 76962 w 411289"/>
                <a:gd name="connsiteY83" fmla="*/ 554641 h 563689"/>
                <a:gd name="connsiteX84" fmla="*/ 80105 w 411289"/>
                <a:gd name="connsiteY84" fmla="*/ 563690 h 563689"/>
                <a:gd name="connsiteX85" fmla="*/ 80105 w 411289"/>
                <a:gd name="connsiteY85" fmla="*/ 563690 h 563689"/>
                <a:gd name="connsiteX86" fmla="*/ 80105 w 411289"/>
                <a:gd name="connsiteY86" fmla="*/ 563690 h 56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411289" h="563689">
                  <a:moveTo>
                    <a:pt x="80105" y="563690"/>
                  </a:moveTo>
                  <a:lnTo>
                    <a:pt x="97727" y="561594"/>
                  </a:lnTo>
                  <a:lnTo>
                    <a:pt x="126968" y="534924"/>
                  </a:lnTo>
                  <a:lnTo>
                    <a:pt x="142970" y="510921"/>
                  </a:lnTo>
                  <a:lnTo>
                    <a:pt x="154114" y="490633"/>
                  </a:lnTo>
                  <a:lnTo>
                    <a:pt x="172688" y="479965"/>
                  </a:lnTo>
                  <a:lnTo>
                    <a:pt x="174784" y="462915"/>
                  </a:lnTo>
                  <a:lnTo>
                    <a:pt x="185451" y="446913"/>
                  </a:lnTo>
                  <a:lnTo>
                    <a:pt x="191833" y="430435"/>
                  </a:lnTo>
                  <a:lnTo>
                    <a:pt x="206693" y="415004"/>
                  </a:lnTo>
                  <a:lnTo>
                    <a:pt x="204597" y="397383"/>
                  </a:lnTo>
                  <a:lnTo>
                    <a:pt x="215741" y="377190"/>
                  </a:lnTo>
                  <a:lnTo>
                    <a:pt x="225837" y="365379"/>
                  </a:lnTo>
                  <a:lnTo>
                    <a:pt x="236982" y="345186"/>
                  </a:lnTo>
                  <a:lnTo>
                    <a:pt x="255555" y="334518"/>
                  </a:lnTo>
                  <a:lnTo>
                    <a:pt x="266224" y="318516"/>
                  </a:lnTo>
                  <a:lnTo>
                    <a:pt x="276892" y="302514"/>
                  </a:lnTo>
                  <a:lnTo>
                    <a:pt x="287464" y="286512"/>
                  </a:lnTo>
                  <a:lnTo>
                    <a:pt x="301847" y="275273"/>
                  </a:lnTo>
                  <a:lnTo>
                    <a:pt x="312515" y="259366"/>
                  </a:lnTo>
                  <a:lnTo>
                    <a:pt x="323659" y="239078"/>
                  </a:lnTo>
                  <a:lnTo>
                    <a:pt x="334232" y="223075"/>
                  </a:lnTo>
                  <a:lnTo>
                    <a:pt x="340614" y="206597"/>
                  </a:lnTo>
                  <a:lnTo>
                    <a:pt x="354996" y="195358"/>
                  </a:lnTo>
                  <a:lnTo>
                    <a:pt x="365093" y="183642"/>
                  </a:lnTo>
                  <a:lnTo>
                    <a:pt x="375761" y="167640"/>
                  </a:lnTo>
                  <a:lnTo>
                    <a:pt x="387382" y="143161"/>
                  </a:lnTo>
                  <a:lnTo>
                    <a:pt x="397573" y="131445"/>
                  </a:lnTo>
                  <a:lnTo>
                    <a:pt x="409765" y="102584"/>
                  </a:lnTo>
                  <a:lnTo>
                    <a:pt x="400621" y="71247"/>
                  </a:lnTo>
                  <a:lnTo>
                    <a:pt x="411289" y="55245"/>
                  </a:lnTo>
                  <a:lnTo>
                    <a:pt x="404813" y="37148"/>
                  </a:lnTo>
                  <a:lnTo>
                    <a:pt x="394145" y="18479"/>
                  </a:lnTo>
                  <a:lnTo>
                    <a:pt x="375475" y="29242"/>
                  </a:lnTo>
                  <a:lnTo>
                    <a:pt x="364903" y="45149"/>
                  </a:lnTo>
                  <a:lnTo>
                    <a:pt x="354235" y="26575"/>
                  </a:lnTo>
                  <a:lnTo>
                    <a:pt x="332327" y="28194"/>
                  </a:lnTo>
                  <a:lnTo>
                    <a:pt x="334423" y="11144"/>
                  </a:lnTo>
                  <a:lnTo>
                    <a:pt x="314230" y="0"/>
                  </a:lnTo>
                  <a:lnTo>
                    <a:pt x="316325" y="17526"/>
                  </a:lnTo>
                  <a:lnTo>
                    <a:pt x="309467" y="38386"/>
                  </a:lnTo>
                  <a:lnTo>
                    <a:pt x="311658" y="55912"/>
                  </a:lnTo>
                  <a:lnTo>
                    <a:pt x="296703" y="71342"/>
                  </a:lnTo>
                  <a:lnTo>
                    <a:pt x="279178" y="73533"/>
                  </a:lnTo>
                  <a:lnTo>
                    <a:pt x="281273" y="56483"/>
                  </a:lnTo>
                  <a:lnTo>
                    <a:pt x="264700" y="50102"/>
                  </a:lnTo>
                  <a:lnTo>
                    <a:pt x="253555" y="70390"/>
                  </a:lnTo>
                  <a:lnTo>
                    <a:pt x="249364" y="104489"/>
                  </a:lnTo>
                  <a:lnTo>
                    <a:pt x="247269" y="121539"/>
                  </a:lnTo>
                  <a:lnTo>
                    <a:pt x="244602" y="142780"/>
                  </a:lnTo>
                  <a:lnTo>
                    <a:pt x="251079" y="160877"/>
                  </a:lnTo>
                  <a:lnTo>
                    <a:pt x="248983" y="177927"/>
                  </a:lnTo>
                  <a:lnTo>
                    <a:pt x="226028" y="188119"/>
                  </a:lnTo>
                  <a:lnTo>
                    <a:pt x="219646" y="204597"/>
                  </a:lnTo>
                  <a:lnTo>
                    <a:pt x="230410" y="223266"/>
                  </a:lnTo>
                  <a:lnTo>
                    <a:pt x="228314" y="240316"/>
                  </a:lnTo>
                  <a:lnTo>
                    <a:pt x="210693" y="242411"/>
                  </a:lnTo>
                  <a:lnTo>
                    <a:pt x="168593" y="232886"/>
                  </a:lnTo>
                  <a:lnTo>
                    <a:pt x="149923" y="243554"/>
                  </a:lnTo>
                  <a:lnTo>
                    <a:pt x="147828" y="260604"/>
                  </a:lnTo>
                  <a:lnTo>
                    <a:pt x="163353" y="275558"/>
                  </a:lnTo>
                  <a:lnTo>
                    <a:pt x="169736" y="293656"/>
                  </a:lnTo>
                  <a:lnTo>
                    <a:pt x="163353" y="310134"/>
                  </a:lnTo>
                  <a:lnTo>
                    <a:pt x="141065" y="316040"/>
                  </a:lnTo>
                  <a:lnTo>
                    <a:pt x="126682" y="327184"/>
                  </a:lnTo>
                  <a:lnTo>
                    <a:pt x="123539" y="352806"/>
                  </a:lnTo>
                  <a:lnTo>
                    <a:pt x="112300" y="372999"/>
                  </a:lnTo>
                  <a:lnTo>
                    <a:pt x="90011" y="378905"/>
                  </a:lnTo>
                  <a:lnTo>
                    <a:pt x="69723" y="367760"/>
                  </a:lnTo>
                  <a:lnTo>
                    <a:pt x="60103" y="340614"/>
                  </a:lnTo>
                  <a:lnTo>
                    <a:pt x="42005" y="347091"/>
                  </a:lnTo>
                  <a:lnTo>
                    <a:pt x="47910" y="369380"/>
                  </a:lnTo>
                  <a:lnTo>
                    <a:pt x="37242" y="385382"/>
                  </a:lnTo>
                  <a:lnTo>
                    <a:pt x="21812" y="405098"/>
                  </a:lnTo>
                  <a:lnTo>
                    <a:pt x="3714" y="411575"/>
                  </a:lnTo>
                  <a:lnTo>
                    <a:pt x="0" y="441388"/>
                  </a:lnTo>
                  <a:lnTo>
                    <a:pt x="10763" y="459962"/>
                  </a:lnTo>
                  <a:lnTo>
                    <a:pt x="29337" y="449294"/>
                  </a:lnTo>
                  <a:lnTo>
                    <a:pt x="35814" y="467392"/>
                  </a:lnTo>
                  <a:lnTo>
                    <a:pt x="51816" y="478060"/>
                  </a:lnTo>
                  <a:lnTo>
                    <a:pt x="53911" y="495586"/>
                  </a:lnTo>
                  <a:lnTo>
                    <a:pt x="56102" y="513207"/>
                  </a:lnTo>
                  <a:lnTo>
                    <a:pt x="62008" y="535496"/>
                  </a:lnTo>
                  <a:lnTo>
                    <a:pt x="76962" y="554641"/>
                  </a:lnTo>
                  <a:lnTo>
                    <a:pt x="80105" y="563690"/>
                  </a:lnTo>
                  <a:lnTo>
                    <a:pt x="80105" y="563690"/>
                  </a:lnTo>
                  <a:lnTo>
                    <a:pt x="80105" y="563690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CF927E23-7097-CDE6-299A-11E6C46D7923}"/>
                </a:ext>
              </a:extLst>
            </p:cNvPr>
            <p:cNvSpPr/>
            <p:nvPr/>
          </p:nvSpPr>
          <p:spPr>
            <a:xfrm>
              <a:off x="5775553" y="2121152"/>
              <a:ext cx="975385" cy="987735"/>
            </a:xfrm>
            <a:custGeom>
              <a:avLst/>
              <a:gdLst>
                <a:gd name="connsiteX0" fmla="*/ 181451 w 579215"/>
                <a:gd name="connsiteY0" fmla="*/ 586550 h 586549"/>
                <a:gd name="connsiteX1" fmla="*/ 196787 w 579215"/>
                <a:gd name="connsiteY1" fmla="*/ 566833 h 586549"/>
                <a:gd name="connsiteX2" fmla="*/ 234125 w 579215"/>
                <a:gd name="connsiteY2" fmla="*/ 580073 h 586549"/>
                <a:gd name="connsiteX3" fmla="*/ 236791 w 579215"/>
                <a:gd name="connsiteY3" fmla="*/ 558737 h 586549"/>
                <a:gd name="connsiteX4" fmla="*/ 251174 w 579215"/>
                <a:gd name="connsiteY4" fmla="*/ 547592 h 586549"/>
                <a:gd name="connsiteX5" fmla="*/ 265462 w 579215"/>
                <a:gd name="connsiteY5" fmla="*/ 536353 h 586549"/>
                <a:gd name="connsiteX6" fmla="*/ 280416 w 579215"/>
                <a:gd name="connsiteY6" fmla="*/ 520922 h 586549"/>
                <a:gd name="connsiteX7" fmla="*/ 295275 w 579215"/>
                <a:gd name="connsiteY7" fmla="*/ 505396 h 586549"/>
                <a:gd name="connsiteX8" fmla="*/ 319754 w 579215"/>
                <a:gd name="connsiteY8" fmla="*/ 517112 h 586549"/>
                <a:gd name="connsiteX9" fmla="*/ 330422 w 579215"/>
                <a:gd name="connsiteY9" fmla="*/ 535781 h 586549"/>
                <a:gd name="connsiteX10" fmla="*/ 357092 w 579215"/>
                <a:gd name="connsiteY10" fmla="*/ 530352 h 586549"/>
                <a:gd name="connsiteX11" fmla="*/ 383191 w 579215"/>
                <a:gd name="connsiteY11" fmla="*/ 529304 h 586549"/>
                <a:gd name="connsiteX12" fmla="*/ 405575 w 579215"/>
                <a:gd name="connsiteY12" fmla="*/ 523399 h 586549"/>
                <a:gd name="connsiteX13" fmla="*/ 426339 w 579215"/>
                <a:gd name="connsiteY13" fmla="*/ 530257 h 586549"/>
                <a:gd name="connsiteX14" fmla="*/ 440722 w 579215"/>
                <a:gd name="connsiteY14" fmla="*/ 519113 h 586549"/>
                <a:gd name="connsiteX15" fmla="*/ 473202 w 579215"/>
                <a:gd name="connsiteY15" fmla="*/ 501491 h 586549"/>
                <a:gd name="connsiteX16" fmla="*/ 489109 w 579215"/>
                <a:gd name="connsiteY16" fmla="*/ 477488 h 586549"/>
                <a:gd name="connsiteX17" fmla="*/ 499206 w 579215"/>
                <a:gd name="connsiteY17" fmla="*/ 465773 h 586549"/>
                <a:gd name="connsiteX18" fmla="*/ 488537 w 579215"/>
                <a:gd name="connsiteY18" fmla="*/ 447104 h 586549"/>
                <a:gd name="connsiteX19" fmla="*/ 495967 w 579215"/>
                <a:gd name="connsiteY19" fmla="*/ 422053 h 586549"/>
                <a:gd name="connsiteX20" fmla="*/ 485204 w 579215"/>
                <a:gd name="connsiteY20" fmla="*/ 403479 h 586549"/>
                <a:gd name="connsiteX21" fmla="*/ 519303 w 579215"/>
                <a:gd name="connsiteY21" fmla="*/ 373094 h 586549"/>
                <a:gd name="connsiteX22" fmla="*/ 517684 w 579215"/>
                <a:gd name="connsiteY22" fmla="*/ 351282 h 586549"/>
                <a:gd name="connsiteX23" fmla="*/ 503777 w 579215"/>
                <a:gd name="connsiteY23" fmla="*/ 323564 h 586549"/>
                <a:gd name="connsiteX24" fmla="*/ 522923 w 579215"/>
                <a:gd name="connsiteY24" fmla="*/ 308610 h 586549"/>
                <a:gd name="connsiteX25" fmla="*/ 534067 w 579215"/>
                <a:gd name="connsiteY25" fmla="*/ 288417 h 586549"/>
                <a:gd name="connsiteX26" fmla="*/ 552165 w 579215"/>
                <a:gd name="connsiteY26" fmla="*/ 281940 h 586549"/>
                <a:gd name="connsiteX27" fmla="*/ 562833 w 579215"/>
                <a:gd name="connsiteY27" fmla="*/ 266033 h 586549"/>
                <a:gd name="connsiteX28" fmla="*/ 579215 w 579215"/>
                <a:gd name="connsiteY28" fmla="*/ 237744 h 586549"/>
                <a:gd name="connsiteX29" fmla="*/ 567500 w 579215"/>
                <a:gd name="connsiteY29" fmla="*/ 227648 h 586549"/>
                <a:gd name="connsiteX30" fmla="*/ 552069 w 579215"/>
                <a:gd name="connsiteY30" fmla="*/ 212789 h 586549"/>
                <a:gd name="connsiteX31" fmla="*/ 545687 w 579215"/>
                <a:gd name="connsiteY31" fmla="*/ 229267 h 586549"/>
                <a:gd name="connsiteX32" fmla="*/ 530257 w 579215"/>
                <a:gd name="connsiteY32" fmla="*/ 214408 h 586549"/>
                <a:gd name="connsiteX33" fmla="*/ 518446 w 579215"/>
                <a:gd name="connsiteY33" fmla="*/ 204311 h 586549"/>
                <a:gd name="connsiteX34" fmla="*/ 521113 w 579215"/>
                <a:gd name="connsiteY34" fmla="*/ 182975 h 586549"/>
                <a:gd name="connsiteX35" fmla="*/ 527971 w 579215"/>
                <a:gd name="connsiteY35" fmla="*/ 162211 h 586549"/>
                <a:gd name="connsiteX36" fmla="*/ 516827 w 579215"/>
                <a:gd name="connsiteY36" fmla="*/ 147828 h 586549"/>
                <a:gd name="connsiteX37" fmla="*/ 493872 w 579215"/>
                <a:gd name="connsiteY37" fmla="*/ 158020 h 586549"/>
                <a:gd name="connsiteX38" fmla="*/ 472630 w 579215"/>
                <a:gd name="connsiteY38" fmla="*/ 155353 h 586549"/>
                <a:gd name="connsiteX39" fmla="*/ 441198 w 579215"/>
                <a:gd name="connsiteY39" fmla="*/ 164497 h 586549"/>
                <a:gd name="connsiteX40" fmla="*/ 429959 w 579215"/>
                <a:gd name="connsiteY40" fmla="*/ 150114 h 586549"/>
                <a:gd name="connsiteX41" fmla="*/ 428340 w 579215"/>
                <a:gd name="connsiteY41" fmla="*/ 128302 h 586549"/>
                <a:gd name="connsiteX42" fmla="*/ 412337 w 579215"/>
                <a:gd name="connsiteY42" fmla="*/ 117634 h 586549"/>
                <a:gd name="connsiteX43" fmla="*/ 394811 w 579215"/>
                <a:gd name="connsiteY43" fmla="*/ 119825 h 586549"/>
                <a:gd name="connsiteX44" fmla="*/ 374523 w 579215"/>
                <a:gd name="connsiteY44" fmla="*/ 108680 h 586549"/>
                <a:gd name="connsiteX45" fmla="*/ 354235 w 579215"/>
                <a:gd name="connsiteY45" fmla="*/ 97536 h 586549"/>
                <a:gd name="connsiteX46" fmla="*/ 331851 w 579215"/>
                <a:gd name="connsiteY46" fmla="*/ 68771 h 586549"/>
                <a:gd name="connsiteX47" fmla="*/ 301466 w 579215"/>
                <a:gd name="connsiteY47" fmla="*/ 69342 h 586549"/>
                <a:gd name="connsiteX48" fmla="*/ 280225 w 579215"/>
                <a:gd name="connsiteY48" fmla="*/ 66770 h 586549"/>
                <a:gd name="connsiteX49" fmla="*/ 278035 w 579215"/>
                <a:gd name="connsiteY49" fmla="*/ 49149 h 586549"/>
                <a:gd name="connsiteX50" fmla="*/ 243935 w 579215"/>
                <a:gd name="connsiteY50" fmla="*/ 44958 h 586549"/>
                <a:gd name="connsiteX51" fmla="*/ 227933 w 579215"/>
                <a:gd name="connsiteY51" fmla="*/ 34385 h 586549"/>
                <a:gd name="connsiteX52" fmla="*/ 225743 w 579215"/>
                <a:gd name="connsiteY52" fmla="*/ 16764 h 586549"/>
                <a:gd name="connsiteX53" fmla="*/ 204502 w 579215"/>
                <a:gd name="connsiteY53" fmla="*/ 14192 h 586549"/>
                <a:gd name="connsiteX54" fmla="*/ 197548 w 579215"/>
                <a:gd name="connsiteY54" fmla="*/ 286 h 586549"/>
                <a:gd name="connsiteX55" fmla="*/ 166116 w 579215"/>
                <a:gd name="connsiteY55" fmla="*/ 9430 h 586549"/>
                <a:gd name="connsiteX56" fmla="*/ 163449 w 579215"/>
                <a:gd name="connsiteY56" fmla="*/ 30766 h 586549"/>
                <a:gd name="connsiteX57" fmla="*/ 140589 w 579215"/>
                <a:gd name="connsiteY57" fmla="*/ 40862 h 586549"/>
                <a:gd name="connsiteX58" fmla="*/ 125159 w 579215"/>
                <a:gd name="connsiteY58" fmla="*/ 26003 h 586549"/>
                <a:gd name="connsiteX59" fmla="*/ 118682 w 579215"/>
                <a:gd name="connsiteY59" fmla="*/ 7906 h 586549"/>
                <a:gd name="connsiteX60" fmla="*/ 100584 w 579215"/>
                <a:gd name="connsiteY60" fmla="*/ 14288 h 586549"/>
                <a:gd name="connsiteX61" fmla="*/ 89440 w 579215"/>
                <a:gd name="connsiteY61" fmla="*/ 0 h 586549"/>
                <a:gd name="connsiteX62" fmla="*/ 66484 w 579215"/>
                <a:gd name="connsiteY62" fmla="*/ 10096 h 586549"/>
                <a:gd name="connsiteX63" fmla="*/ 35623 w 579215"/>
                <a:gd name="connsiteY63" fmla="*/ 14954 h 586549"/>
                <a:gd name="connsiteX64" fmla="*/ 19145 w 579215"/>
                <a:gd name="connsiteY64" fmla="*/ 8573 h 586549"/>
                <a:gd name="connsiteX65" fmla="*/ 21241 w 579215"/>
                <a:gd name="connsiteY65" fmla="*/ 26194 h 586549"/>
                <a:gd name="connsiteX66" fmla="*/ 4191 w 579215"/>
                <a:gd name="connsiteY66" fmla="*/ 24003 h 586549"/>
                <a:gd name="connsiteX67" fmla="*/ 15430 w 579215"/>
                <a:gd name="connsiteY67" fmla="*/ 38386 h 586549"/>
                <a:gd name="connsiteX68" fmla="*/ 20764 w 579215"/>
                <a:gd name="connsiteY68" fmla="*/ 65056 h 586549"/>
                <a:gd name="connsiteX69" fmla="*/ 0 w 579215"/>
                <a:gd name="connsiteY69" fmla="*/ 58103 h 586549"/>
                <a:gd name="connsiteX70" fmla="*/ 1619 w 579215"/>
                <a:gd name="connsiteY70" fmla="*/ 79915 h 586549"/>
                <a:gd name="connsiteX71" fmla="*/ 2762 w 579215"/>
                <a:gd name="connsiteY71" fmla="*/ 106013 h 586549"/>
                <a:gd name="connsiteX72" fmla="*/ 19812 w 579215"/>
                <a:gd name="connsiteY72" fmla="*/ 108109 h 586549"/>
                <a:gd name="connsiteX73" fmla="*/ 59912 w 579215"/>
                <a:gd name="connsiteY73" fmla="*/ 203930 h 586549"/>
                <a:gd name="connsiteX74" fmla="*/ 72771 w 579215"/>
                <a:gd name="connsiteY74" fmla="*/ 240125 h 586549"/>
                <a:gd name="connsiteX75" fmla="*/ 82868 w 579215"/>
                <a:gd name="connsiteY75" fmla="*/ 262985 h 586549"/>
                <a:gd name="connsiteX76" fmla="*/ 85058 w 579215"/>
                <a:gd name="connsiteY76" fmla="*/ 280511 h 586549"/>
                <a:gd name="connsiteX77" fmla="*/ 82963 w 579215"/>
                <a:gd name="connsiteY77" fmla="*/ 297561 h 586549"/>
                <a:gd name="connsiteX78" fmla="*/ 94202 w 579215"/>
                <a:gd name="connsiteY78" fmla="*/ 311944 h 586549"/>
                <a:gd name="connsiteX79" fmla="*/ 92012 w 579215"/>
                <a:gd name="connsiteY79" fmla="*/ 328994 h 586549"/>
                <a:gd name="connsiteX80" fmla="*/ 108014 w 579215"/>
                <a:gd name="connsiteY80" fmla="*/ 339566 h 586549"/>
                <a:gd name="connsiteX81" fmla="*/ 114015 w 579215"/>
                <a:gd name="connsiteY81" fmla="*/ 396526 h 586549"/>
                <a:gd name="connsiteX82" fmla="*/ 123063 w 579215"/>
                <a:gd name="connsiteY82" fmla="*/ 427958 h 586549"/>
                <a:gd name="connsiteX83" fmla="*/ 69342 w 579215"/>
                <a:gd name="connsiteY83" fmla="*/ 442913 h 586549"/>
                <a:gd name="connsiteX84" fmla="*/ 50197 w 579215"/>
                <a:gd name="connsiteY84" fmla="*/ 457867 h 586549"/>
                <a:gd name="connsiteX85" fmla="*/ 30004 w 579215"/>
                <a:gd name="connsiteY85" fmla="*/ 481394 h 586549"/>
                <a:gd name="connsiteX86" fmla="*/ 148304 w 579215"/>
                <a:gd name="connsiteY86" fmla="*/ 539210 h 586549"/>
                <a:gd name="connsiteX87" fmla="*/ 169069 w 579215"/>
                <a:gd name="connsiteY87" fmla="*/ 546068 h 586549"/>
                <a:gd name="connsiteX88" fmla="*/ 179737 w 579215"/>
                <a:gd name="connsiteY88" fmla="*/ 564737 h 586549"/>
                <a:gd name="connsiteX89" fmla="*/ 173450 w 579215"/>
                <a:gd name="connsiteY89" fmla="*/ 581216 h 586549"/>
                <a:gd name="connsiteX90" fmla="*/ 181451 w 579215"/>
                <a:gd name="connsiteY90" fmla="*/ 586550 h 586549"/>
                <a:gd name="connsiteX91" fmla="*/ 181451 w 579215"/>
                <a:gd name="connsiteY91" fmla="*/ 586550 h 586549"/>
                <a:gd name="connsiteX92" fmla="*/ 181451 w 579215"/>
                <a:gd name="connsiteY92" fmla="*/ 586550 h 586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579215" h="586549">
                  <a:moveTo>
                    <a:pt x="181451" y="586550"/>
                  </a:moveTo>
                  <a:lnTo>
                    <a:pt x="196787" y="566833"/>
                  </a:lnTo>
                  <a:lnTo>
                    <a:pt x="234125" y="580073"/>
                  </a:lnTo>
                  <a:lnTo>
                    <a:pt x="236791" y="558737"/>
                  </a:lnTo>
                  <a:lnTo>
                    <a:pt x="251174" y="547592"/>
                  </a:lnTo>
                  <a:lnTo>
                    <a:pt x="265462" y="536353"/>
                  </a:lnTo>
                  <a:lnTo>
                    <a:pt x="280416" y="520922"/>
                  </a:lnTo>
                  <a:lnTo>
                    <a:pt x="295275" y="505396"/>
                  </a:lnTo>
                  <a:lnTo>
                    <a:pt x="319754" y="517112"/>
                  </a:lnTo>
                  <a:lnTo>
                    <a:pt x="330422" y="535781"/>
                  </a:lnTo>
                  <a:lnTo>
                    <a:pt x="357092" y="530352"/>
                  </a:lnTo>
                  <a:lnTo>
                    <a:pt x="383191" y="529304"/>
                  </a:lnTo>
                  <a:lnTo>
                    <a:pt x="405575" y="523399"/>
                  </a:lnTo>
                  <a:lnTo>
                    <a:pt x="426339" y="530257"/>
                  </a:lnTo>
                  <a:lnTo>
                    <a:pt x="440722" y="519113"/>
                  </a:lnTo>
                  <a:lnTo>
                    <a:pt x="473202" y="501491"/>
                  </a:lnTo>
                  <a:lnTo>
                    <a:pt x="489109" y="477488"/>
                  </a:lnTo>
                  <a:lnTo>
                    <a:pt x="499206" y="465773"/>
                  </a:lnTo>
                  <a:lnTo>
                    <a:pt x="488537" y="447104"/>
                  </a:lnTo>
                  <a:lnTo>
                    <a:pt x="495967" y="422053"/>
                  </a:lnTo>
                  <a:lnTo>
                    <a:pt x="485204" y="403479"/>
                  </a:lnTo>
                  <a:lnTo>
                    <a:pt x="519303" y="373094"/>
                  </a:lnTo>
                  <a:lnTo>
                    <a:pt x="517684" y="351282"/>
                  </a:lnTo>
                  <a:lnTo>
                    <a:pt x="503777" y="323564"/>
                  </a:lnTo>
                  <a:lnTo>
                    <a:pt x="522923" y="308610"/>
                  </a:lnTo>
                  <a:lnTo>
                    <a:pt x="534067" y="288417"/>
                  </a:lnTo>
                  <a:lnTo>
                    <a:pt x="552165" y="281940"/>
                  </a:lnTo>
                  <a:lnTo>
                    <a:pt x="562833" y="266033"/>
                  </a:lnTo>
                  <a:lnTo>
                    <a:pt x="579215" y="237744"/>
                  </a:lnTo>
                  <a:lnTo>
                    <a:pt x="567500" y="227648"/>
                  </a:lnTo>
                  <a:lnTo>
                    <a:pt x="552069" y="212789"/>
                  </a:lnTo>
                  <a:lnTo>
                    <a:pt x="545687" y="229267"/>
                  </a:lnTo>
                  <a:lnTo>
                    <a:pt x="530257" y="214408"/>
                  </a:lnTo>
                  <a:lnTo>
                    <a:pt x="518446" y="204311"/>
                  </a:lnTo>
                  <a:lnTo>
                    <a:pt x="521113" y="182975"/>
                  </a:lnTo>
                  <a:lnTo>
                    <a:pt x="527971" y="162211"/>
                  </a:lnTo>
                  <a:lnTo>
                    <a:pt x="516827" y="147828"/>
                  </a:lnTo>
                  <a:lnTo>
                    <a:pt x="493872" y="158020"/>
                  </a:lnTo>
                  <a:lnTo>
                    <a:pt x="472630" y="155353"/>
                  </a:lnTo>
                  <a:lnTo>
                    <a:pt x="441198" y="164497"/>
                  </a:lnTo>
                  <a:lnTo>
                    <a:pt x="429959" y="150114"/>
                  </a:lnTo>
                  <a:lnTo>
                    <a:pt x="428340" y="128302"/>
                  </a:lnTo>
                  <a:lnTo>
                    <a:pt x="412337" y="117634"/>
                  </a:lnTo>
                  <a:lnTo>
                    <a:pt x="394811" y="119825"/>
                  </a:lnTo>
                  <a:lnTo>
                    <a:pt x="374523" y="108680"/>
                  </a:lnTo>
                  <a:lnTo>
                    <a:pt x="354235" y="97536"/>
                  </a:lnTo>
                  <a:lnTo>
                    <a:pt x="331851" y="68771"/>
                  </a:lnTo>
                  <a:lnTo>
                    <a:pt x="301466" y="69342"/>
                  </a:lnTo>
                  <a:lnTo>
                    <a:pt x="280225" y="66770"/>
                  </a:lnTo>
                  <a:lnTo>
                    <a:pt x="278035" y="49149"/>
                  </a:lnTo>
                  <a:lnTo>
                    <a:pt x="243935" y="44958"/>
                  </a:lnTo>
                  <a:lnTo>
                    <a:pt x="227933" y="34385"/>
                  </a:lnTo>
                  <a:lnTo>
                    <a:pt x="225743" y="16764"/>
                  </a:lnTo>
                  <a:lnTo>
                    <a:pt x="204502" y="14192"/>
                  </a:lnTo>
                  <a:lnTo>
                    <a:pt x="197548" y="286"/>
                  </a:lnTo>
                  <a:lnTo>
                    <a:pt x="166116" y="9430"/>
                  </a:lnTo>
                  <a:lnTo>
                    <a:pt x="163449" y="30766"/>
                  </a:lnTo>
                  <a:lnTo>
                    <a:pt x="140589" y="40862"/>
                  </a:lnTo>
                  <a:lnTo>
                    <a:pt x="125159" y="26003"/>
                  </a:lnTo>
                  <a:lnTo>
                    <a:pt x="118682" y="7906"/>
                  </a:lnTo>
                  <a:lnTo>
                    <a:pt x="100584" y="14288"/>
                  </a:lnTo>
                  <a:lnTo>
                    <a:pt x="89440" y="0"/>
                  </a:lnTo>
                  <a:lnTo>
                    <a:pt x="66484" y="10096"/>
                  </a:lnTo>
                  <a:lnTo>
                    <a:pt x="35623" y="14954"/>
                  </a:lnTo>
                  <a:lnTo>
                    <a:pt x="19145" y="8573"/>
                  </a:lnTo>
                  <a:lnTo>
                    <a:pt x="21241" y="26194"/>
                  </a:lnTo>
                  <a:lnTo>
                    <a:pt x="4191" y="24003"/>
                  </a:lnTo>
                  <a:lnTo>
                    <a:pt x="15430" y="38386"/>
                  </a:lnTo>
                  <a:lnTo>
                    <a:pt x="20764" y="65056"/>
                  </a:lnTo>
                  <a:lnTo>
                    <a:pt x="0" y="58103"/>
                  </a:lnTo>
                  <a:lnTo>
                    <a:pt x="1619" y="79915"/>
                  </a:lnTo>
                  <a:lnTo>
                    <a:pt x="2762" y="106013"/>
                  </a:lnTo>
                  <a:lnTo>
                    <a:pt x="19812" y="108109"/>
                  </a:lnTo>
                  <a:lnTo>
                    <a:pt x="59912" y="203930"/>
                  </a:lnTo>
                  <a:lnTo>
                    <a:pt x="72771" y="240125"/>
                  </a:lnTo>
                  <a:lnTo>
                    <a:pt x="82868" y="262985"/>
                  </a:lnTo>
                  <a:lnTo>
                    <a:pt x="85058" y="280511"/>
                  </a:lnTo>
                  <a:lnTo>
                    <a:pt x="82963" y="297561"/>
                  </a:lnTo>
                  <a:lnTo>
                    <a:pt x="94202" y="311944"/>
                  </a:lnTo>
                  <a:lnTo>
                    <a:pt x="92012" y="328994"/>
                  </a:lnTo>
                  <a:lnTo>
                    <a:pt x="108014" y="339566"/>
                  </a:lnTo>
                  <a:lnTo>
                    <a:pt x="114015" y="396526"/>
                  </a:lnTo>
                  <a:lnTo>
                    <a:pt x="123063" y="427958"/>
                  </a:lnTo>
                  <a:lnTo>
                    <a:pt x="69342" y="442913"/>
                  </a:lnTo>
                  <a:lnTo>
                    <a:pt x="50197" y="457867"/>
                  </a:lnTo>
                  <a:lnTo>
                    <a:pt x="30004" y="481394"/>
                  </a:lnTo>
                  <a:lnTo>
                    <a:pt x="148304" y="539210"/>
                  </a:lnTo>
                  <a:lnTo>
                    <a:pt x="169069" y="546068"/>
                  </a:lnTo>
                  <a:lnTo>
                    <a:pt x="179737" y="564737"/>
                  </a:lnTo>
                  <a:lnTo>
                    <a:pt x="173450" y="581216"/>
                  </a:lnTo>
                  <a:lnTo>
                    <a:pt x="181451" y="586550"/>
                  </a:lnTo>
                  <a:lnTo>
                    <a:pt x="181451" y="586550"/>
                  </a:lnTo>
                  <a:lnTo>
                    <a:pt x="181451" y="586550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90" name="Group 1289">
            <a:extLst>
              <a:ext uri="{FF2B5EF4-FFF2-40B4-BE49-F238E27FC236}">
                <a16:creationId xmlns:a16="http://schemas.microsoft.com/office/drawing/2014/main" id="{E3AD2E2C-91A9-9A2D-D05A-4E255A75DBC9}"/>
              </a:ext>
            </a:extLst>
          </p:cNvPr>
          <p:cNvGrpSpPr/>
          <p:nvPr userDrawn="1"/>
        </p:nvGrpSpPr>
        <p:grpSpPr>
          <a:xfrm>
            <a:off x="-4019362" y="-117212"/>
            <a:ext cx="14560362" cy="3676981"/>
            <a:chOff x="-4019362" y="-117212"/>
            <a:chExt cx="14560362" cy="3676981"/>
          </a:xfrm>
        </p:grpSpPr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F78A7A78-01D9-F6DD-CD09-B6C5DDEFC22B}"/>
                </a:ext>
              </a:extLst>
            </p:cNvPr>
            <p:cNvSpPr/>
            <p:nvPr/>
          </p:nvSpPr>
          <p:spPr>
            <a:xfrm>
              <a:off x="544307" y="2491996"/>
              <a:ext cx="718425" cy="973298"/>
            </a:xfrm>
            <a:custGeom>
              <a:avLst/>
              <a:gdLst>
                <a:gd name="connsiteX0" fmla="*/ 381667 w 426624"/>
                <a:gd name="connsiteY0" fmla="*/ 577977 h 577976"/>
                <a:gd name="connsiteX1" fmla="*/ 393287 w 426624"/>
                <a:gd name="connsiteY1" fmla="*/ 518922 h 577976"/>
                <a:gd name="connsiteX2" fmla="*/ 400717 w 426624"/>
                <a:gd name="connsiteY2" fmla="*/ 459200 h 577976"/>
                <a:gd name="connsiteX3" fmla="*/ 404908 w 426624"/>
                <a:gd name="connsiteY3" fmla="*/ 425196 h 577976"/>
                <a:gd name="connsiteX4" fmla="*/ 419290 w 426624"/>
                <a:gd name="connsiteY4" fmla="*/ 413956 h 577976"/>
                <a:gd name="connsiteX5" fmla="*/ 418147 w 426624"/>
                <a:gd name="connsiteY5" fmla="*/ 387858 h 577976"/>
                <a:gd name="connsiteX6" fmla="*/ 406908 w 426624"/>
                <a:gd name="connsiteY6" fmla="*/ 373475 h 577976"/>
                <a:gd name="connsiteX7" fmla="*/ 400526 w 426624"/>
                <a:gd name="connsiteY7" fmla="*/ 355378 h 577976"/>
                <a:gd name="connsiteX8" fmla="*/ 407956 w 426624"/>
                <a:gd name="connsiteY8" fmla="*/ 330422 h 577976"/>
                <a:gd name="connsiteX9" fmla="*/ 406241 w 426624"/>
                <a:gd name="connsiteY9" fmla="*/ 308515 h 577976"/>
                <a:gd name="connsiteX10" fmla="*/ 412528 w 426624"/>
                <a:gd name="connsiteY10" fmla="*/ 222790 h 577976"/>
                <a:gd name="connsiteX11" fmla="*/ 396526 w 426624"/>
                <a:gd name="connsiteY11" fmla="*/ 212217 h 577976"/>
                <a:gd name="connsiteX12" fmla="*/ 414433 w 426624"/>
                <a:gd name="connsiteY12" fmla="*/ 101917 h 577976"/>
                <a:gd name="connsiteX13" fmla="*/ 417100 w 426624"/>
                <a:gd name="connsiteY13" fmla="*/ 80677 h 577976"/>
                <a:gd name="connsiteX14" fmla="*/ 426625 w 426624"/>
                <a:gd name="connsiteY14" fmla="*/ 38576 h 577976"/>
                <a:gd name="connsiteX15" fmla="*/ 406241 w 426624"/>
                <a:gd name="connsiteY15" fmla="*/ 27432 h 577976"/>
                <a:gd name="connsiteX16" fmla="*/ 337471 w 426624"/>
                <a:gd name="connsiteY16" fmla="*/ 23241 h 577976"/>
                <a:gd name="connsiteX17" fmla="*/ 303752 w 426624"/>
                <a:gd name="connsiteY17" fmla="*/ 14764 h 577976"/>
                <a:gd name="connsiteX18" fmla="*/ 274415 w 426624"/>
                <a:gd name="connsiteY18" fmla="*/ 6858 h 577976"/>
                <a:gd name="connsiteX19" fmla="*/ 257365 w 426624"/>
                <a:gd name="connsiteY19" fmla="*/ 4763 h 577976"/>
                <a:gd name="connsiteX20" fmla="*/ 184213 w 426624"/>
                <a:gd name="connsiteY20" fmla="*/ 0 h 577976"/>
                <a:gd name="connsiteX21" fmla="*/ 182689 w 426624"/>
                <a:gd name="connsiteY21" fmla="*/ 47434 h 577976"/>
                <a:gd name="connsiteX22" fmla="*/ 152781 w 426624"/>
                <a:gd name="connsiteY22" fmla="*/ 43720 h 577976"/>
                <a:gd name="connsiteX23" fmla="*/ 121348 w 426624"/>
                <a:gd name="connsiteY23" fmla="*/ 52768 h 577976"/>
                <a:gd name="connsiteX24" fmla="*/ 114395 w 426624"/>
                <a:gd name="connsiteY24" fmla="*/ 73628 h 577976"/>
                <a:gd name="connsiteX25" fmla="*/ 88773 w 426624"/>
                <a:gd name="connsiteY25" fmla="*/ 70390 h 577976"/>
                <a:gd name="connsiteX26" fmla="*/ 54102 w 426624"/>
                <a:gd name="connsiteY26" fmla="*/ 70485 h 577976"/>
                <a:gd name="connsiteX27" fmla="*/ 43243 w 426624"/>
                <a:gd name="connsiteY27" fmla="*/ 263747 h 577976"/>
                <a:gd name="connsiteX28" fmla="*/ 40672 w 426624"/>
                <a:gd name="connsiteY28" fmla="*/ 319659 h 577976"/>
                <a:gd name="connsiteX29" fmla="*/ 44482 w 426624"/>
                <a:gd name="connsiteY29" fmla="*/ 359092 h 577976"/>
                <a:gd name="connsiteX30" fmla="*/ 42386 w 426624"/>
                <a:gd name="connsiteY30" fmla="*/ 376047 h 577976"/>
                <a:gd name="connsiteX31" fmla="*/ 28004 w 426624"/>
                <a:gd name="connsiteY31" fmla="*/ 387286 h 577976"/>
                <a:gd name="connsiteX32" fmla="*/ 28194 w 426624"/>
                <a:gd name="connsiteY32" fmla="*/ 491109 h 577976"/>
                <a:gd name="connsiteX33" fmla="*/ 40005 w 426624"/>
                <a:gd name="connsiteY33" fmla="*/ 501205 h 577976"/>
                <a:gd name="connsiteX34" fmla="*/ 33052 w 426624"/>
                <a:gd name="connsiteY34" fmla="*/ 521970 h 577976"/>
                <a:gd name="connsiteX35" fmla="*/ 6953 w 426624"/>
                <a:gd name="connsiteY35" fmla="*/ 523113 h 577976"/>
                <a:gd name="connsiteX36" fmla="*/ 0 w 426624"/>
                <a:gd name="connsiteY36" fmla="*/ 543877 h 577976"/>
                <a:gd name="connsiteX37" fmla="*/ 6477 w 426624"/>
                <a:gd name="connsiteY37" fmla="*/ 561975 h 577976"/>
                <a:gd name="connsiteX38" fmla="*/ 75819 w 426624"/>
                <a:gd name="connsiteY38" fmla="*/ 561880 h 577976"/>
                <a:gd name="connsiteX39" fmla="*/ 342709 w 426624"/>
                <a:gd name="connsiteY39" fmla="*/ 577501 h 577976"/>
                <a:gd name="connsiteX40" fmla="*/ 381667 w 426624"/>
                <a:gd name="connsiteY40" fmla="*/ 577977 h 577976"/>
                <a:gd name="connsiteX41" fmla="*/ 381667 w 426624"/>
                <a:gd name="connsiteY41" fmla="*/ 577977 h 577976"/>
                <a:gd name="connsiteX42" fmla="*/ 381667 w 426624"/>
                <a:gd name="connsiteY42" fmla="*/ 577977 h 577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26624" h="577976">
                  <a:moveTo>
                    <a:pt x="381667" y="577977"/>
                  </a:moveTo>
                  <a:lnTo>
                    <a:pt x="393287" y="518922"/>
                  </a:lnTo>
                  <a:lnTo>
                    <a:pt x="400717" y="459200"/>
                  </a:lnTo>
                  <a:lnTo>
                    <a:pt x="404908" y="425196"/>
                  </a:lnTo>
                  <a:lnTo>
                    <a:pt x="419290" y="413956"/>
                  </a:lnTo>
                  <a:lnTo>
                    <a:pt x="418147" y="387858"/>
                  </a:lnTo>
                  <a:lnTo>
                    <a:pt x="406908" y="373475"/>
                  </a:lnTo>
                  <a:lnTo>
                    <a:pt x="400526" y="355378"/>
                  </a:lnTo>
                  <a:lnTo>
                    <a:pt x="407956" y="330422"/>
                  </a:lnTo>
                  <a:lnTo>
                    <a:pt x="406241" y="308515"/>
                  </a:lnTo>
                  <a:lnTo>
                    <a:pt x="412528" y="222790"/>
                  </a:lnTo>
                  <a:lnTo>
                    <a:pt x="396526" y="212217"/>
                  </a:lnTo>
                  <a:lnTo>
                    <a:pt x="414433" y="101917"/>
                  </a:lnTo>
                  <a:lnTo>
                    <a:pt x="417100" y="80677"/>
                  </a:lnTo>
                  <a:lnTo>
                    <a:pt x="426625" y="38576"/>
                  </a:lnTo>
                  <a:lnTo>
                    <a:pt x="406241" y="27432"/>
                  </a:lnTo>
                  <a:lnTo>
                    <a:pt x="337471" y="23241"/>
                  </a:lnTo>
                  <a:lnTo>
                    <a:pt x="303752" y="14764"/>
                  </a:lnTo>
                  <a:lnTo>
                    <a:pt x="274415" y="6858"/>
                  </a:lnTo>
                  <a:lnTo>
                    <a:pt x="257365" y="4763"/>
                  </a:lnTo>
                  <a:lnTo>
                    <a:pt x="184213" y="0"/>
                  </a:lnTo>
                  <a:lnTo>
                    <a:pt x="182689" y="47434"/>
                  </a:lnTo>
                  <a:lnTo>
                    <a:pt x="152781" y="43720"/>
                  </a:lnTo>
                  <a:lnTo>
                    <a:pt x="121348" y="52768"/>
                  </a:lnTo>
                  <a:lnTo>
                    <a:pt x="114395" y="73628"/>
                  </a:lnTo>
                  <a:lnTo>
                    <a:pt x="88773" y="70390"/>
                  </a:lnTo>
                  <a:lnTo>
                    <a:pt x="54102" y="70485"/>
                  </a:lnTo>
                  <a:lnTo>
                    <a:pt x="43243" y="263747"/>
                  </a:lnTo>
                  <a:lnTo>
                    <a:pt x="40672" y="319659"/>
                  </a:lnTo>
                  <a:lnTo>
                    <a:pt x="44482" y="359092"/>
                  </a:lnTo>
                  <a:lnTo>
                    <a:pt x="42386" y="376047"/>
                  </a:lnTo>
                  <a:lnTo>
                    <a:pt x="28004" y="387286"/>
                  </a:lnTo>
                  <a:lnTo>
                    <a:pt x="28194" y="491109"/>
                  </a:lnTo>
                  <a:lnTo>
                    <a:pt x="40005" y="501205"/>
                  </a:lnTo>
                  <a:lnTo>
                    <a:pt x="33052" y="521970"/>
                  </a:lnTo>
                  <a:lnTo>
                    <a:pt x="6953" y="523113"/>
                  </a:lnTo>
                  <a:lnTo>
                    <a:pt x="0" y="543877"/>
                  </a:lnTo>
                  <a:lnTo>
                    <a:pt x="6477" y="561975"/>
                  </a:lnTo>
                  <a:lnTo>
                    <a:pt x="75819" y="561880"/>
                  </a:lnTo>
                  <a:lnTo>
                    <a:pt x="342709" y="577501"/>
                  </a:lnTo>
                  <a:lnTo>
                    <a:pt x="381667" y="577977"/>
                  </a:lnTo>
                  <a:lnTo>
                    <a:pt x="381667" y="577977"/>
                  </a:lnTo>
                  <a:lnTo>
                    <a:pt x="381667" y="5779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4BE9B3A5-B861-8D29-F4A2-6E2C5A7B723F}"/>
                </a:ext>
              </a:extLst>
            </p:cNvPr>
            <p:cNvSpPr/>
            <p:nvPr/>
          </p:nvSpPr>
          <p:spPr>
            <a:xfrm>
              <a:off x="406524" y="2073194"/>
              <a:ext cx="735267" cy="541025"/>
            </a:xfrm>
            <a:custGeom>
              <a:avLst/>
              <a:gdLst>
                <a:gd name="connsiteX0" fmla="*/ 193167 w 436625"/>
                <a:gd name="connsiteY0" fmla="*/ 321278 h 321278"/>
                <a:gd name="connsiteX1" fmla="*/ 199549 w 436625"/>
                <a:gd name="connsiteY1" fmla="*/ 304800 h 321278"/>
                <a:gd name="connsiteX2" fmla="*/ 234696 w 436625"/>
                <a:gd name="connsiteY2" fmla="*/ 300514 h 321278"/>
                <a:gd name="connsiteX3" fmla="*/ 252698 w 436625"/>
                <a:gd name="connsiteY3" fmla="*/ 294132 h 321278"/>
                <a:gd name="connsiteX4" fmla="*/ 266986 w 436625"/>
                <a:gd name="connsiteY4" fmla="*/ 248317 h 321278"/>
                <a:gd name="connsiteX5" fmla="*/ 339852 w 436625"/>
                <a:gd name="connsiteY5" fmla="*/ 252984 h 321278"/>
                <a:gd name="connsiteX6" fmla="*/ 356902 w 436625"/>
                <a:gd name="connsiteY6" fmla="*/ 255079 h 321278"/>
                <a:gd name="connsiteX7" fmla="*/ 387191 w 436625"/>
                <a:gd name="connsiteY7" fmla="*/ 254508 h 321278"/>
                <a:gd name="connsiteX8" fmla="*/ 420148 w 436625"/>
                <a:gd name="connsiteY8" fmla="*/ 267176 h 321278"/>
                <a:gd name="connsiteX9" fmla="*/ 426530 w 436625"/>
                <a:gd name="connsiteY9" fmla="*/ 250698 h 321278"/>
                <a:gd name="connsiteX10" fmla="*/ 436626 w 436625"/>
                <a:gd name="connsiteY10" fmla="*/ 238982 h 321278"/>
                <a:gd name="connsiteX11" fmla="*/ 434435 w 436625"/>
                <a:gd name="connsiteY11" fmla="*/ 221456 h 321278"/>
                <a:gd name="connsiteX12" fmla="*/ 432340 w 436625"/>
                <a:gd name="connsiteY12" fmla="*/ 203835 h 321278"/>
                <a:gd name="connsiteX13" fmla="*/ 435959 w 436625"/>
                <a:gd name="connsiteY13" fmla="*/ 174117 h 321278"/>
                <a:gd name="connsiteX14" fmla="*/ 430149 w 436625"/>
                <a:gd name="connsiteY14" fmla="*/ 151733 h 321278"/>
                <a:gd name="connsiteX15" fmla="*/ 405670 w 436625"/>
                <a:gd name="connsiteY15" fmla="*/ 140113 h 321278"/>
                <a:gd name="connsiteX16" fmla="*/ 404527 w 436625"/>
                <a:gd name="connsiteY16" fmla="*/ 114014 h 321278"/>
                <a:gd name="connsiteX17" fmla="*/ 379571 w 436625"/>
                <a:gd name="connsiteY17" fmla="*/ 106585 h 321278"/>
                <a:gd name="connsiteX18" fmla="*/ 368332 w 436625"/>
                <a:gd name="connsiteY18" fmla="*/ 92202 h 321278"/>
                <a:gd name="connsiteX19" fmla="*/ 367760 w 436625"/>
                <a:gd name="connsiteY19" fmla="*/ 61913 h 321278"/>
                <a:gd name="connsiteX20" fmla="*/ 379476 w 436625"/>
                <a:gd name="connsiteY20" fmla="*/ 37433 h 321278"/>
                <a:gd name="connsiteX21" fmla="*/ 390049 w 436625"/>
                <a:gd name="connsiteY21" fmla="*/ 21431 h 321278"/>
                <a:gd name="connsiteX22" fmla="*/ 392144 w 436625"/>
                <a:gd name="connsiteY22" fmla="*/ 4381 h 321278"/>
                <a:gd name="connsiteX23" fmla="*/ 370904 w 436625"/>
                <a:gd name="connsiteY23" fmla="*/ 1810 h 321278"/>
                <a:gd name="connsiteX24" fmla="*/ 301276 w 436625"/>
                <a:gd name="connsiteY24" fmla="*/ 40767 h 321278"/>
                <a:gd name="connsiteX25" fmla="*/ 270415 w 436625"/>
                <a:gd name="connsiteY25" fmla="*/ 45625 h 321278"/>
                <a:gd name="connsiteX26" fmla="*/ 240697 w 436625"/>
                <a:gd name="connsiteY26" fmla="*/ 41910 h 321278"/>
                <a:gd name="connsiteX27" fmla="*/ 215646 w 436625"/>
                <a:gd name="connsiteY27" fmla="*/ 34480 h 321278"/>
                <a:gd name="connsiteX28" fmla="*/ 193834 w 436625"/>
                <a:gd name="connsiteY28" fmla="*/ 36100 h 321278"/>
                <a:gd name="connsiteX29" fmla="*/ 173069 w 436625"/>
                <a:gd name="connsiteY29" fmla="*/ 29242 h 321278"/>
                <a:gd name="connsiteX30" fmla="*/ 161925 w 436625"/>
                <a:gd name="connsiteY30" fmla="*/ 14859 h 321278"/>
                <a:gd name="connsiteX31" fmla="*/ 146494 w 436625"/>
                <a:gd name="connsiteY31" fmla="*/ 0 h 321278"/>
                <a:gd name="connsiteX32" fmla="*/ 128397 w 436625"/>
                <a:gd name="connsiteY32" fmla="*/ 6477 h 321278"/>
                <a:gd name="connsiteX33" fmla="*/ 114014 w 436625"/>
                <a:gd name="connsiteY33" fmla="*/ 17621 h 321278"/>
                <a:gd name="connsiteX34" fmla="*/ 103441 w 436625"/>
                <a:gd name="connsiteY34" fmla="*/ 33623 h 321278"/>
                <a:gd name="connsiteX35" fmla="*/ 89154 w 436625"/>
                <a:gd name="connsiteY35" fmla="*/ 44767 h 321278"/>
                <a:gd name="connsiteX36" fmla="*/ 75247 w 436625"/>
                <a:gd name="connsiteY36" fmla="*/ 51721 h 321278"/>
                <a:gd name="connsiteX37" fmla="*/ 68961 w 436625"/>
                <a:gd name="connsiteY37" fmla="*/ 68294 h 321278"/>
                <a:gd name="connsiteX38" fmla="*/ 71056 w 436625"/>
                <a:gd name="connsiteY38" fmla="*/ 85820 h 321278"/>
                <a:gd name="connsiteX39" fmla="*/ 68485 w 436625"/>
                <a:gd name="connsiteY39" fmla="*/ 107061 h 321278"/>
                <a:gd name="connsiteX40" fmla="*/ 58388 w 436625"/>
                <a:gd name="connsiteY40" fmla="*/ 118777 h 321278"/>
                <a:gd name="connsiteX41" fmla="*/ 37147 w 436625"/>
                <a:gd name="connsiteY41" fmla="*/ 116205 h 321278"/>
                <a:gd name="connsiteX42" fmla="*/ 25527 w 436625"/>
                <a:gd name="connsiteY42" fmla="*/ 175260 h 321278"/>
                <a:gd name="connsiteX43" fmla="*/ 7429 w 436625"/>
                <a:gd name="connsiteY43" fmla="*/ 181737 h 321278"/>
                <a:gd name="connsiteX44" fmla="*/ 0 w 436625"/>
                <a:gd name="connsiteY44" fmla="*/ 206692 h 321278"/>
                <a:gd name="connsiteX45" fmla="*/ 16478 w 436625"/>
                <a:gd name="connsiteY45" fmla="*/ 213074 h 321278"/>
                <a:gd name="connsiteX46" fmla="*/ 71342 w 436625"/>
                <a:gd name="connsiteY46" fmla="*/ 224123 h 321278"/>
                <a:gd name="connsiteX47" fmla="*/ 66580 w 436625"/>
                <a:gd name="connsiteY47" fmla="*/ 262509 h 321278"/>
                <a:gd name="connsiteX48" fmla="*/ 87821 w 436625"/>
                <a:gd name="connsiteY48" fmla="*/ 265081 h 321278"/>
                <a:gd name="connsiteX49" fmla="*/ 108585 w 436625"/>
                <a:gd name="connsiteY49" fmla="*/ 271939 h 321278"/>
                <a:gd name="connsiteX50" fmla="*/ 110776 w 436625"/>
                <a:gd name="connsiteY50" fmla="*/ 289560 h 321278"/>
                <a:gd name="connsiteX51" fmla="*/ 122491 w 436625"/>
                <a:gd name="connsiteY51" fmla="*/ 299656 h 321278"/>
                <a:gd name="connsiteX52" fmla="*/ 138398 w 436625"/>
                <a:gd name="connsiteY52" fmla="*/ 310229 h 321278"/>
                <a:gd name="connsiteX53" fmla="*/ 171926 w 436625"/>
                <a:gd name="connsiteY53" fmla="*/ 318706 h 321278"/>
                <a:gd name="connsiteX54" fmla="*/ 193167 w 436625"/>
                <a:gd name="connsiteY54" fmla="*/ 321278 h 321278"/>
                <a:gd name="connsiteX55" fmla="*/ 193167 w 436625"/>
                <a:gd name="connsiteY55" fmla="*/ 321278 h 321278"/>
                <a:gd name="connsiteX56" fmla="*/ 193167 w 436625"/>
                <a:gd name="connsiteY56" fmla="*/ 321278 h 32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36625" h="321278">
                  <a:moveTo>
                    <a:pt x="193167" y="321278"/>
                  </a:moveTo>
                  <a:lnTo>
                    <a:pt x="199549" y="304800"/>
                  </a:lnTo>
                  <a:lnTo>
                    <a:pt x="234696" y="300514"/>
                  </a:lnTo>
                  <a:lnTo>
                    <a:pt x="252698" y="294132"/>
                  </a:lnTo>
                  <a:lnTo>
                    <a:pt x="266986" y="248317"/>
                  </a:lnTo>
                  <a:lnTo>
                    <a:pt x="339852" y="252984"/>
                  </a:lnTo>
                  <a:lnTo>
                    <a:pt x="356902" y="255079"/>
                  </a:lnTo>
                  <a:lnTo>
                    <a:pt x="387191" y="254508"/>
                  </a:lnTo>
                  <a:lnTo>
                    <a:pt x="420148" y="267176"/>
                  </a:lnTo>
                  <a:lnTo>
                    <a:pt x="426530" y="250698"/>
                  </a:lnTo>
                  <a:lnTo>
                    <a:pt x="436626" y="238982"/>
                  </a:lnTo>
                  <a:lnTo>
                    <a:pt x="434435" y="221456"/>
                  </a:lnTo>
                  <a:lnTo>
                    <a:pt x="432340" y="203835"/>
                  </a:lnTo>
                  <a:lnTo>
                    <a:pt x="435959" y="174117"/>
                  </a:lnTo>
                  <a:lnTo>
                    <a:pt x="430149" y="151733"/>
                  </a:lnTo>
                  <a:lnTo>
                    <a:pt x="405670" y="140113"/>
                  </a:lnTo>
                  <a:lnTo>
                    <a:pt x="404527" y="114014"/>
                  </a:lnTo>
                  <a:lnTo>
                    <a:pt x="379571" y="106585"/>
                  </a:lnTo>
                  <a:lnTo>
                    <a:pt x="368332" y="92202"/>
                  </a:lnTo>
                  <a:lnTo>
                    <a:pt x="367760" y="61913"/>
                  </a:lnTo>
                  <a:lnTo>
                    <a:pt x="379476" y="37433"/>
                  </a:lnTo>
                  <a:lnTo>
                    <a:pt x="390049" y="21431"/>
                  </a:lnTo>
                  <a:lnTo>
                    <a:pt x="392144" y="4381"/>
                  </a:lnTo>
                  <a:lnTo>
                    <a:pt x="370904" y="1810"/>
                  </a:lnTo>
                  <a:lnTo>
                    <a:pt x="301276" y="40767"/>
                  </a:lnTo>
                  <a:lnTo>
                    <a:pt x="270415" y="45625"/>
                  </a:lnTo>
                  <a:lnTo>
                    <a:pt x="240697" y="41910"/>
                  </a:lnTo>
                  <a:lnTo>
                    <a:pt x="215646" y="34480"/>
                  </a:lnTo>
                  <a:lnTo>
                    <a:pt x="193834" y="36100"/>
                  </a:lnTo>
                  <a:lnTo>
                    <a:pt x="173069" y="29242"/>
                  </a:lnTo>
                  <a:lnTo>
                    <a:pt x="161925" y="14859"/>
                  </a:lnTo>
                  <a:lnTo>
                    <a:pt x="146494" y="0"/>
                  </a:lnTo>
                  <a:lnTo>
                    <a:pt x="128397" y="6477"/>
                  </a:lnTo>
                  <a:lnTo>
                    <a:pt x="114014" y="17621"/>
                  </a:lnTo>
                  <a:lnTo>
                    <a:pt x="103441" y="33623"/>
                  </a:lnTo>
                  <a:lnTo>
                    <a:pt x="89154" y="44767"/>
                  </a:lnTo>
                  <a:lnTo>
                    <a:pt x="75247" y="51721"/>
                  </a:lnTo>
                  <a:lnTo>
                    <a:pt x="68961" y="68294"/>
                  </a:lnTo>
                  <a:lnTo>
                    <a:pt x="71056" y="85820"/>
                  </a:lnTo>
                  <a:lnTo>
                    <a:pt x="68485" y="107061"/>
                  </a:lnTo>
                  <a:lnTo>
                    <a:pt x="58388" y="118777"/>
                  </a:lnTo>
                  <a:lnTo>
                    <a:pt x="37147" y="116205"/>
                  </a:lnTo>
                  <a:lnTo>
                    <a:pt x="25527" y="175260"/>
                  </a:lnTo>
                  <a:lnTo>
                    <a:pt x="7429" y="181737"/>
                  </a:lnTo>
                  <a:lnTo>
                    <a:pt x="0" y="206692"/>
                  </a:lnTo>
                  <a:lnTo>
                    <a:pt x="16478" y="213074"/>
                  </a:lnTo>
                  <a:lnTo>
                    <a:pt x="71342" y="224123"/>
                  </a:lnTo>
                  <a:lnTo>
                    <a:pt x="66580" y="262509"/>
                  </a:lnTo>
                  <a:lnTo>
                    <a:pt x="87821" y="265081"/>
                  </a:lnTo>
                  <a:lnTo>
                    <a:pt x="108585" y="271939"/>
                  </a:lnTo>
                  <a:lnTo>
                    <a:pt x="110776" y="289560"/>
                  </a:lnTo>
                  <a:lnTo>
                    <a:pt x="122491" y="299656"/>
                  </a:lnTo>
                  <a:lnTo>
                    <a:pt x="138398" y="310229"/>
                  </a:lnTo>
                  <a:lnTo>
                    <a:pt x="171926" y="318706"/>
                  </a:lnTo>
                  <a:lnTo>
                    <a:pt x="193167" y="321278"/>
                  </a:lnTo>
                  <a:lnTo>
                    <a:pt x="193167" y="321278"/>
                  </a:lnTo>
                  <a:lnTo>
                    <a:pt x="193167" y="321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15671824-677F-794D-28E8-5294FCC41A7E}"/>
                </a:ext>
              </a:extLst>
            </p:cNvPr>
            <p:cNvSpPr/>
            <p:nvPr/>
          </p:nvSpPr>
          <p:spPr>
            <a:xfrm>
              <a:off x="1672552" y="1993477"/>
              <a:ext cx="603260" cy="965439"/>
            </a:xfrm>
            <a:custGeom>
              <a:avLst/>
              <a:gdLst>
                <a:gd name="connsiteX0" fmla="*/ 206978 w 358235"/>
                <a:gd name="connsiteY0" fmla="*/ 573310 h 573309"/>
                <a:gd name="connsiteX1" fmla="*/ 232029 w 358235"/>
                <a:gd name="connsiteY1" fmla="*/ 545973 h 573309"/>
                <a:gd name="connsiteX2" fmla="*/ 256508 w 358235"/>
                <a:gd name="connsiteY2" fmla="*/ 523018 h 573309"/>
                <a:gd name="connsiteX3" fmla="*/ 275654 w 358235"/>
                <a:gd name="connsiteY3" fmla="*/ 507968 h 573309"/>
                <a:gd name="connsiteX4" fmla="*/ 298037 w 358235"/>
                <a:gd name="connsiteY4" fmla="*/ 502063 h 573309"/>
                <a:gd name="connsiteX5" fmla="*/ 316135 w 358235"/>
                <a:gd name="connsiteY5" fmla="*/ 495586 h 573309"/>
                <a:gd name="connsiteX6" fmla="*/ 356616 w 358235"/>
                <a:gd name="connsiteY6" fmla="*/ 483298 h 573309"/>
                <a:gd name="connsiteX7" fmla="*/ 354521 w 358235"/>
                <a:gd name="connsiteY7" fmla="*/ 465677 h 573309"/>
                <a:gd name="connsiteX8" fmla="*/ 358235 w 358235"/>
                <a:gd name="connsiteY8" fmla="*/ 435673 h 573309"/>
                <a:gd name="connsiteX9" fmla="*/ 341186 w 358235"/>
                <a:gd name="connsiteY9" fmla="*/ 433578 h 573309"/>
                <a:gd name="connsiteX10" fmla="*/ 330422 w 358235"/>
                <a:gd name="connsiteY10" fmla="*/ 414909 h 573309"/>
                <a:gd name="connsiteX11" fmla="*/ 324612 w 358235"/>
                <a:gd name="connsiteY11" fmla="*/ 392525 h 573309"/>
                <a:gd name="connsiteX12" fmla="*/ 310705 w 358235"/>
                <a:gd name="connsiteY12" fmla="*/ 364712 h 573309"/>
                <a:gd name="connsiteX13" fmla="*/ 304229 w 358235"/>
                <a:gd name="connsiteY13" fmla="*/ 346615 h 573309"/>
                <a:gd name="connsiteX14" fmla="*/ 303181 w 358235"/>
                <a:gd name="connsiteY14" fmla="*/ 320421 h 573309"/>
                <a:gd name="connsiteX15" fmla="*/ 297275 w 358235"/>
                <a:gd name="connsiteY15" fmla="*/ 297942 h 573309"/>
                <a:gd name="connsiteX16" fmla="*/ 299942 w 358235"/>
                <a:gd name="connsiteY16" fmla="*/ 276606 h 573309"/>
                <a:gd name="connsiteX17" fmla="*/ 302514 w 358235"/>
                <a:gd name="connsiteY17" fmla="*/ 255270 h 573309"/>
                <a:gd name="connsiteX18" fmla="*/ 304705 w 358235"/>
                <a:gd name="connsiteY18" fmla="*/ 238125 h 573309"/>
                <a:gd name="connsiteX19" fmla="*/ 312611 w 358235"/>
                <a:gd name="connsiteY19" fmla="*/ 174022 h 573309"/>
                <a:gd name="connsiteX20" fmla="*/ 330708 w 358235"/>
                <a:gd name="connsiteY20" fmla="*/ 167545 h 573309"/>
                <a:gd name="connsiteX21" fmla="*/ 308800 w 358235"/>
                <a:gd name="connsiteY21" fmla="*/ 169164 h 573309"/>
                <a:gd name="connsiteX22" fmla="*/ 315754 w 358235"/>
                <a:gd name="connsiteY22" fmla="*/ 148400 h 573309"/>
                <a:gd name="connsiteX23" fmla="*/ 328422 w 358235"/>
                <a:gd name="connsiteY23" fmla="*/ 45720 h 573309"/>
                <a:gd name="connsiteX24" fmla="*/ 317754 w 358235"/>
                <a:gd name="connsiteY24" fmla="*/ 27051 h 573309"/>
                <a:gd name="connsiteX25" fmla="*/ 296894 w 358235"/>
                <a:gd name="connsiteY25" fmla="*/ 20193 h 573309"/>
                <a:gd name="connsiteX26" fmla="*/ 281940 w 358235"/>
                <a:gd name="connsiteY26" fmla="*/ 952 h 573309"/>
                <a:gd name="connsiteX27" fmla="*/ 238315 w 358235"/>
                <a:gd name="connsiteY27" fmla="*/ 4286 h 573309"/>
                <a:gd name="connsiteX28" fmla="*/ 220123 w 358235"/>
                <a:gd name="connsiteY28" fmla="*/ 10668 h 573309"/>
                <a:gd name="connsiteX29" fmla="*/ 204216 w 358235"/>
                <a:gd name="connsiteY29" fmla="*/ 0 h 573309"/>
                <a:gd name="connsiteX30" fmla="*/ 186023 w 358235"/>
                <a:gd name="connsiteY30" fmla="*/ 6477 h 573309"/>
                <a:gd name="connsiteX31" fmla="*/ 171164 w 358235"/>
                <a:gd name="connsiteY31" fmla="*/ 22003 h 573309"/>
                <a:gd name="connsiteX32" fmla="*/ 156781 w 358235"/>
                <a:gd name="connsiteY32" fmla="*/ 33242 h 573309"/>
                <a:gd name="connsiteX33" fmla="*/ 141922 w 358235"/>
                <a:gd name="connsiteY33" fmla="*/ 118205 h 573309"/>
                <a:gd name="connsiteX34" fmla="*/ 139351 w 358235"/>
                <a:gd name="connsiteY34" fmla="*/ 139637 h 573309"/>
                <a:gd name="connsiteX35" fmla="*/ 124396 w 358235"/>
                <a:gd name="connsiteY35" fmla="*/ 155162 h 573309"/>
                <a:gd name="connsiteX36" fmla="*/ 130302 w 358235"/>
                <a:gd name="connsiteY36" fmla="*/ 177546 h 573309"/>
                <a:gd name="connsiteX37" fmla="*/ 123920 w 358235"/>
                <a:gd name="connsiteY37" fmla="*/ 194119 h 573309"/>
                <a:gd name="connsiteX38" fmla="*/ 115443 w 358235"/>
                <a:gd name="connsiteY38" fmla="*/ 227838 h 573309"/>
                <a:gd name="connsiteX39" fmla="*/ 99536 w 358235"/>
                <a:gd name="connsiteY39" fmla="*/ 251841 h 573309"/>
                <a:gd name="connsiteX40" fmla="*/ 88773 w 358235"/>
                <a:gd name="connsiteY40" fmla="*/ 233172 h 573309"/>
                <a:gd name="connsiteX41" fmla="*/ 86201 w 358235"/>
                <a:gd name="connsiteY41" fmla="*/ 254603 h 573309"/>
                <a:gd name="connsiteX42" fmla="*/ 65437 w 358235"/>
                <a:gd name="connsiteY42" fmla="*/ 282416 h 573309"/>
                <a:gd name="connsiteX43" fmla="*/ 36671 w 358235"/>
                <a:gd name="connsiteY43" fmla="*/ 304895 h 573309"/>
                <a:gd name="connsiteX44" fmla="*/ 4667 w 358235"/>
                <a:gd name="connsiteY44" fmla="*/ 318325 h 573309"/>
                <a:gd name="connsiteX45" fmla="*/ 0 w 358235"/>
                <a:gd name="connsiteY45" fmla="*/ 356806 h 573309"/>
                <a:gd name="connsiteX46" fmla="*/ 16002 w 358235"/>
                <a:gd name="connsiteY46" fmla="*/ 367475 h 573309"/>
                <a:gd name="connsiteX47" fmla="*/ 36766 w 358235"/>
                <a:gd name="connsiteY47" fmla="*/ 374333 h 573309"/>
                <a:gd name="connsiteX48" fmla="*/ 33623 w 358235"/>
                <a:gd name="connsiteY48" fmla="*/ 399955 h 573309"/>
                <a:gd name="connsiteX49" fmla="*/ 35719 w 358235"/>
                <a:gd name="connsiteY49" fmla="*/ 417576 h 573309"/>
                <a:gd name="connsiteX50" fmla="*/ 37909 w 358235"/>
                <a:gd name="connsiteY50" fmla="*/ 435197 h 573309"/>
                <a:gd name="connsiteX51" fmla="*/ 49149 w 358235"/>
                <a:gd name="connsiteY51" fmla="*/ 449675 h 573309"/>
                <a:gd name="connsiteX52" fmla="*/ 54959 w 358235"/>
                <a:gd name="connsiteY52" fmla="*/ 472059 h 573309"/>
                <a:gd name="connsiteX53" fmla="*/ 44387 w 358235"/>
                <a:gd name="connsiteY53" fmla="*/ 488156 h 573309"/>
                <a:gd name="connsiteX54" fmla="*/ 69913 w 358235"/>
                <a:gd name="connsiteY54" fmla="*/ 491300 h 573309"/>
                <a:gd name="connsiteX55" fmla="*/ 93916 w 358235"/>
                <a:gd name="connsiteY55" fmla="*/ 507301 h 573309"/>
                <a:gd name="connsiteX56" fmla="*/ 109347 w 358235"/>
                <a:gd name="connsiteY56" fmla="*/ 487489 h 573309"/>
                <a:gd name="connsiteX57" fmla="*/ 120015 w 358235"/>
                <a:gd name="connsiteY57" fmla="*/ 506159 h 573309"/>
                <a:gd name="connsiteX58" fmla="*/ 126968 w 358235"/>
                <a:gd name="connsiteY58" fmla="*/ 520065 h 573309"/>
                <a:gd name="connsiteX59" fmla="*/ 126492 w 358235"/>
                <a:gd name="connsiteY59" fmla="*/ 559022 h 573309"/>
                <a:gd name="connsiteX60" fmla="*/ 206978 w 358235"/>
                <a:gd name="connsiteY60" fmla="*/ 573310 h 573309"/>
                <a:gd name="connsiteX61" fmla="*/ 206978 w 358235"/>
                <a:gd name="connsiteY61" fmla="*/ 573310 h 573309"/>
                <a:gd name="connsiteX62" fmla="*/ 206978 w 358235"/>
                <a:gd name="connsiteY62" fmla="*/ 573310 h 573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8235" h="573309">
                  <a:moveTo>
                    <a:pt x="206978" y="573310"/>
                  </a:moveTo>
                  <a:lnTo>
                    <a:pt x="232029" y="545973"/>
                  </a:lnTo>
                  <a:lnTo>
                    <a:pt x="256508" y="523018"/>
                  </a:lnTo>
                  <a:lnTo>
                    <a:pt x="275654" y="507968"/>
                  </a:lnTo>
                  <a:lnTo>
                    <a:pt x="298037" y="502063"/>
                  </a:lnTo>
                  <a:lnTo>
                    <a:pt x="316135" y="495586"/>
                  </a:lnTo>
                  <a:lnTo>
                    <a:pt x="356616" y="483298"/>
                  </a:lnTo>
                  <a:lnTo>
                    <a:pt x="354521" y="465677"/>
                  </a:lnTo>
                  <a:lnTo>
                    <a:pt x="358235" y="435673"/>
                  </a:lnTo>
                  <a:lnTo>
                    <a:pt x="341186" y="433578"/>
                  </a:lnTo>
                  <a:lnTo>
                    <a:pt x="330422" y="414909"/>
                  </a:lnTo>
                  <a:lnTo>
                    <a:pt x="324612" y="392525"/>
                  </a:lnTo>
                  <a:lnTo>
                    <a:pt x="310705" y="364712"/>
                  </a:lnTo>
                  <a:lnTo>
                    <a:pt x="304229" y="346615"/>
                  </a:lnTo>
                  <a:lnTo>
                    <a:pt x="303181" y="320421"/>
                  </a:lnTo>
                  <a:lnTo>
                    <a:pt x="297275" y="297942"/>
                  </a:lnTo>
                  <a:lnTo>
                    <a:pt x="299942" y="276606"/>
                  </a:lnTo>
                  <a:lnTo>
                    <a:pt x="302514" y="255270"/>
                  </a:lnTo>
                  <a:lnTo>
                    <a:pt x="304705" y="238125"/>
                  </a:lnTo>
                  <a:lnTo>
                    <a:pt x="312611" y="174022"/>
                  </a:lnTo>
                  <a:lnTo>
                    <a:pt x="330708" y="167545"/>
                  </a:lnTo>
                  <a:lnTo>
                    <a:pt x="308800" y="169164"/>
                  </a:lnTo>
                  <a:lnTo>
                    <a:pt x="315754" y="148400"/>
                  </a:lnTo>
                  <a:lnTo>
                    <a:pt x="328422" y="45720"/>
                  </a:lnTo>
                  <a:lnTo>
                    <a:pt x="317754" y="27051"/>
                  </a:lnTo>
                  <a:lnTo>
                    <a:pt x="296894" y="20193"/>
                  </a:lnTo>
                  <a:lnTo>
                    <a:pt x="281940" y="952"/>
                  </a:lnTo>
                  <a:lnTo>
                    <a:pt x="238315" y="4286"/>
                  </a:lnTo>
                  <a:lnTo>
                    <a:pt x="220123" y="10668"/>
                  </a:lnTo>
                  <a:lnTo>
                    <a:pt x="204216" y="0"/>
                  </a:lnTo>
                  <a:lnTo>
                    <a:pt x="186023" y="6477"/>
                  </a:lnTo>
                  <a:lnTo>
                    <a:pt x="171164" y="22003"/>
                  </a:lnTo>
                  <a:lnTo>
                    <a:pt x="156781" y="33242"/>
                  </a:lnTo>
                  <a:lnTo>
                    <a:pt x="141922" y="118205"/>
                  </a:lnTo>
                  <a:lnTo>
                    <a:pt x="139351" y="139637"/>
                  </a:lnTo>
                  <a:lnTo>
                    <a:pt x="124396" y="155162"/>
                  </a:lnTo>
                  <a:lnTo>
                    <a:pt x="130302" y="177546"/>
                  </a:lnTo>
                  <a:lnTo>
                    <a:pt x="123920" y="194119"/>
                  </a:lnTo>
                  <a:lnTo>
                    <a:pt x="115443" y="227838"/>
                  </a:lnTo>
                  <a:lnTo>
                    <a:pt x="99536" y="251841"/>
                  </a:lnTo>
                  <a:lnTo>
                    <a:pt x="88773" y="233172"/>
                  </a:lnTo>
                  <a:lnTo>
                    <a:pt x="86201" y="254603"/>
                  </a:lnTo>
                  <a:lnTo>
                    <a:pt x="65437" y="282416"/>
                  </a:lnTo>
                  <a:lnTo>
                    <a:pt x="36671" y="304895"/>
                  </a:lnTo>
                  <a:lnTo>
                    <a:pt x="4667" y="318325"/>
                  </a:lnTo>
                  <a:lnTo>
                    <a:pt x="0" y="356806"/>
                  </a:lnTo>
                  <a:lnTo>
                    <a:pt x="16002" y="367475"/>
                  </a:lnTo>
                  <a:lnTo>
                    <a:pt x="36766" y="374333"/>
                  </a:lnTo>
                  <a:lnTo>
                    <a:pt x="33623" y="399955"/>
                  </a:lnTo>
                  <a:lnTo>
                    <a:pt x="35719" y="417576"/>
                  </a:lnTo>
                  <a:lnTo>
                    <a:pt x="37909" y="435197"/>
                  </a:lnTo>
                  <a:lnTo>
                    <a:pt x="49149" y="449675"/>
                  </a:lnTo>
                  <a:lnTo>
                    <a:pt x="54959" y="472059"/>
                  </a:lnTo>
                  <a:lnTo>
                    <a:pt x="44387" y="488156"/>
                  </a:lnTo>
                  <a:lnTo>
                    <a:pt x="69913" y="491300"/>
                  </a:lnTo>
                  <a:lnTo>
                    <a:pt x="93916" y="507301"/>
                  </a:lnTo>
                  <a:lnTo>
                    <a:pt x="109347" y="487489"/>
                  </a:lnTo>
                  <a:lnTo>
                    <a:pt x="120015" y="506159"/>
                  </a:lnTo>
                  <a:lnTo>
                    <a:pt x="126968" y="520065"/>
                  </a:lnTo>
                  <a:lnTo>
                    <a:pt x="126492" y="559022"/>
                  </a:lnTo>
                  <a:lnTo>
                    <a:pt x="206978" y="573310"/>
                  </a:lnTo>
                  <a:lnTo>
                    <a:pt x="206978" y="573310"/>
                  </a:lnTo>
                  <a:lnTo>
                    <a:pt x="206978" y="573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C3AADE11-75FC-1152-1147-6C88A76F7C3D}"/>
                </a:ext>
              </a:extLst>
            </p:cNvPr>
            <p:cNvSpPr/>
            <p:nvPr/>
          </p:nvSpPr>
          <p:spPr>
            <a:xfrm>
              <a:off x="1023739" y="1676207"/>
              <a:ext cx="947155" cy="940097"/>
            </a:xfrm>
            <a:custGeom>
              <a:avLst/>
              <a:gdLst>
                <a:gd name="connsiteX0" fmla="*/ 353854 w 562451"/>
                <a:gd name="connsiteY0" fmla="*/ 558260 h 558260"/>
                <a:gd name="connsiteX1" fmla="*/ 371951 w 562451"/>
                <a:gd name="connsiteY1" fmla="*/ 551783 h 558260"/>
                <a:gd name="connsiteX2" fmla="*/ 390525 w 562451"/>
                <a:gd name="connsiteY2" fmla="*/ 506444 h 558260"/>
                <a:gd name="connsiteX3" fmla="*/ 413385 w 562451"/>
                <a:gd name="connsiteY3" fmla="*/ 496253 h 558260"/>
                <a:gd name="connsiteX4" fmla="*/ 429863 w 562451"/>
                <a:gd name="connsiteY4" fmla="*/ 502634 h 558260"/>
                <a:gd name="connsiteX5" fmla="*/ 451104 w 562451"/>
                <a:gd name="connsiteY5" fmla="*/ 470535 h 558260"/>
                <a:gd name="connsiteX6" fmla="*/ 470249 w 562451"/>
                <a:gd name="connsiteY6" fmla="*/ 455581 h 558260"/>
                <a:gd name="connsiteX7" fmla="*/ 474440 w 562451"/>
                <a:gd name="connsiteY7" fmla="*/ 421386 h 558260"/>
                <a:gd name="connsiteX8" fmla="*/ 476060 w 562451"/>
                <a:gd name="connsiteY8" fmla="*/ 443294 h 558260"/>
                <a:gd name="connsiteX9" fmla="*/ 501015 w 562451"/>
                <a:gd name="connsiteY9" fmla="*/ 416052 h 558260"/>
                <a:gd name="connsiteX10" fmla="*/ 513207 w 562451"/>
                <a:gd name="connsiteY10" fmla="*/ 387191 h 558260"/>
                <a:gd name="connsiteX11" fmla="*/ 511588 w 562451"/>
                <a:gd name="connsiteY11" fmla="*/ 365284 h 558260"/>
                <a:gd name="connsiteX12" fmla="*/ 522732 w 562451"/>
                <a:gd name="connsiteY12" fmla="*/ 344996 h 558260"/>
                <a:gd name="connsiteX13" fmla="*/ 515779 w 562451"/>
                <a:gd name="connsiteY13" fmla="*/ 331184 h 558260"/>
                <a:gd name="connsiteX14" fmla="*/ 526447 w 562451"/>
                <a:gd name="connsiteY14" fmla="*/ 315182 h 558260"/>
                <a:gd name="connsiteX15" fmla="*/ 544354 w 562451"/>
                <a:gd name="connsiteY15" fmla="*/ 204692 h 558260"/>
                <a:gd name="connsiteX16" fmla="*/ 562451 w 562451"/>
                <a:gd name="connsiteY16" fmla="*/ 198215 h 558260"/>
                <a:gd name="connsiteX17" fmla="*/ 547021 w 562451"/>
                <a:gd name="connsiteY17" fmla="*/ 183356 h 558260"/>
                <a:gd name="connsiteX18" fmla="*/ 535305 w 562451"/>
                <a:gd name="connsiteY18" fmla="*/ 173165 h 558260"/>
                <a:gd name="connsiteX19" fmla="*/ 514541 w 562451"/>
                <a:gd name="connsiteY19" fmla="*/ 166306 h 558260"/>
                <a:gd name="connsiteX20" fmla="*/ 477869 w 562451"/>
                <a:gd name="connsiteY20" fmla="*/ 148781 h 558260"/>
                <a:gd name="connsiteX21" fmla="*/ 428911 w 562451"/>
                <a:gd name="connsiteY21" fmla="*/ 125444 h 558260"/>
                <a:gd name="connsiteX22" fmla="*/ 432054 w 562451"/>
                <a:gd name="connsiteY22" fmla="*/ 99822 h 558260"/>
                <a:gd name="connsiteX23" fmla="*/ 405479 w 562451"/>
                <a:gd name="connsiteY23" fmla="*/ 105156 h 558260"/>
                <a:gd name="connsiteX24" fmla="*/ 363474 w 562451"/>
                <a:gd name="connsiteY24" fmla="*/ 95631 h 558260"/>
                <a:gd name="connsiteX25" fmla="*/ 343281 w 562451"/>
                <a:gd name="connsiteY25" fmla="*/ 84487 h 558260"/>
                <a:gd name="connsiteX26" fmla="*/ 326803 w 562451"/>
                <a:gd name="connsiteY26" fmla="*/ 78105 h 558260"/>
                <a:gd name="connsiteX27" fmla="*/ 261366 w 562451"/>
                <a:gd name="connsiteY27" fmla="*/ 48387 h 558260"/>
                <a:gd name="connsiteX28" fmla="*/ 175165 w 562451"/>
                <a:gd name="connsiteY28" fmla="*/ 11716 h 558260"/>
                <a:gd name="connsiteX29" fmla="*/ 150686 w 562451"/>
                <a:gd name="connsiteY29" fmla="*/ 0 h 558260"/>
                <a:gd name="connsiteX30" fmla="*/ 137446 w 562451"/>
                <a:gd name="connsiteY30" fmla="*/ 72104 h 558260"/>
                <a:gd name="connsiteX31" fmla="*/ 126873 w 562451"/>
                <a:gd name="connsiteY31" fmla="*/ 157448 h 558260"/>
                <a:gd name="connsiteX32" fmla="*/ 91821 w 562451"/>
                <a:gd name="connsiteY32" fmla="*/ 161830 h 558260"/>
                <a:gd name="connsiteX33" fmla="*/ 107252 w 562451"/>
                <a:gd name="connsiteY33" fmla="*/ 176689 h 558260"/>
                <a:gd name="connsiteX34" fmla="*/ 92393 w 562451"/>
                <a:gd name="connsiteY34" fmla="*/ 192215 h 558260"/>
                <a:gd name="connsiteX35" fmla="*/ 66866 w 562451"/>
                <a:gd name="connsiteY35" fmla="*/ 189071 h 558260"/>
                <a:gd name="connsiteX36" fmla="*/ 47720 w 562451"/>
                <a:gd name="connsiteY36" fmla="*/ 204026 h 558260"/>
                <a:gd name="connsiteX37" fmla="*/ 37624 w 562451"/>
                <a:gd name="connsiteY37" fmla="*/ 215836 h 558260"/>
                <a:gd name="connsiteX38" fmla="*/ 30766 w 562451"/>
                <a:gd name="connsiteY38" fmla="*/ 236601 h 558260"/>
                <a:gd name="connsiteX39" fmla="*/ 23336 w 562451"/>
                <a:gd name="connsiteY39" fmla="*/ 261747 h 558260"/>
                <a:gd name="connsiteX40" fmla="*/ 12192 w 562451"/>
                <a:gd name="connsiteY40" fmla="*/ 282035 h 558260"/>
                <a:gd name="connsiteX41" fmla="*/ 0 w 562451"/>
                <a:gd name="connsiteY41" fmla="*/ 310896 h 558260"/>
                <a:gd name="connsiteX42" fmla="*/ 14954 w 562451"/>
                <a:gd name="connsiteY42" fmla="*/ 330041 h 558260"/>
                <a:gd name="connsiteX43" fmla="*/ 26099 w 562451"/>
                <a:gd name="connsiteY43" fmla="*/ 344424 h 558260"/>
                <a:gd name="connsiteX44" fmla="*/ 35147 w 562451"/>
                <a:gd name="connsiteY44" fmla="*/ 375857 h 558260"/>
                <a:gd name="connsiteX45" fmla="*/ 60674 w 562451"/>
                <a:gd name="connsiteY45" fmla="*/ 379000 h 558260"/>
                <a:gd name="connsiteX46" fmla="*/ 62865 w 562451"/>
                <a:gd name="connsiteY46" fmla="*/ 396621 h 558260"/>
                <a:gd name="connsiteX47" fmla="*/ 67628 w 562451"/>
                <a:gd name="connsiteY47" fmla="*/ 427577 h 558260"/>
                <a:gd name="connsiteX48" fmla="*/ 69818 w 562451"/>
                <a:gd name="connsiteY48" fmla="*/ 445198 h 558260"/>
                <a:gd name="connsiteX49" fmla="*/ 70390 w 562451"/>
                <a:gd name="connsiteY49" fmla="*/ 475583 h 558260"/>
                <a:gd name="connsiteX50" fmla="*/ 60293 w 562451"/>
                <a:gd name="connsiteY50" fmla="*/ 487299 h 558260"/>
                <a:gd name="connsiteX51" fmla="*/ 53912 w 562451"/>
                <a:gd name="connsiteY51" fmla="*/ 503873 h 558260"/>
                <a:gd name="connsiteX52" fmla="*/ 120396 w 562451"/>
                <a:gd name="connsiteY52" fmla="*/ 525113 h 558260"/>
                <a:gd name="connsiteX53" fmla="*/ 142208 w 562451"/>
                <a:gd name="connsiteY53" fmla="*/ 523494 h 558260"/>
                <a:gd name="connsiteX54" fmla="*/ 159258 w 562451"/>
                <a:gd name="connsiteY54" fmla="*/ 525590 h 558260"/>
                <a:gd name="connsiteX55" fmla="*/ 181546 w 562451"/>
                <a:gd name="connsiteY55" fmla="*/ 519684 h 558260"/>
                <a:gd name="connsiteX56" fmla="*/ 200120 w 562451"/>
                <a:gd name="connsiteY56" fmla="*/ 508921 h 558260"/>
                <a:gd name="connsiteX57" fmla="*/ 218789 w 562451"/>
                <a:gd name="connsiteY57" fmla="*/ 498253 h 558260"/>
                <a:gd name="connsiteX58" fmla="*/ 239554 w 562451"/>
                <a:gd name="connsiteY58" fmla="*/ 505111 h 558260"/>
                <a:gd name="connsiteX59" fmla="*/ 255461 w 562451"/>
                <a:gd name="connsiteY59" fmla="*/ 515779 h 558260"/>
                <a:gd name="connsiteX60" fmla="*/ 276701 w 562451"/>
                <a:gd name="connsiteY60" fmla="*/ 518351 h 558260"/>
                <a:gd name="connsiteX61" fmla="*/ 296989 w 562451"/>
                <a:gd name="connsiteY61" fmla="*/ 529590 h 558260"/>
                <a:gd name="connsiteX62" fmla="*/ 318230 w 562451"/>
                <a:gd name="connsiteY62" fmla="*/ 532162 h 558260"/>
                <a:gd name="connsiteX63" fmla="*/ 325184 w 562451"/>
                <a:gd name="connsiteY63" fmla="*/ 546068 h 558260"/>
                <a:gd name="connsiteX64" fmla="*/ 345948 w 562451"/>
                <a:gd name="connsiteY64" fmla="*/ 552926 h 558260"/>
                <a:gd name="connsiteX65" fmla="*/ 353854 w 562451"/>
                <a:gd name="connsiteY65" fmla="*/ 558260 h 558260"/>
                <a:gd name="connsiteX66" fmla="*/ 353854 w 562451"/>
                <a:gd name="connsiteY66" fmla="*/ 558260 h 558260"/>
                <a:gd name="connsiteX67" fmla="*/ 353854 w 562451"/>
                <a:gd name="connsiteY67" fmla="*/ 558260 h 55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62451" h="558260">
                  <a:moveTo>
                    <a:pt x="353854" y="558260"/>
                  </a:moveTo>
                  <a:lnTo>
                    <a:pt x="371951" y="551783"/>
                  </a:lnTo>
                  <a:lnTo>
                    <a:pt x="390525" y="506444"/>
                  </a:lnTo>
                  <a:lnTo>
                    <a:pt x="413385" y="496253"/>
                  </a:lnTo>
                  <a:lnTo>
                    <a:pt x="429863" y="502634"/>
                  </a:lnTo>
                  <a:lnTo>
                    <a:pt x="451104" y="470535"/>
                  </a:lnTo>
                  <a:lnTo>
                    <a:pt x="470249" y="455581"/>
                  </a:lnTo>
                  <a:lnTo>
                    <a:pt x="474440" y="421386"/>
                  </a:lnTo>
                  <a:lnTo>
                    <a:pt x="476060" y="443294"/>
                  </a:lnTo>
                  <a:lnTo>
                    <a:pt x="501015" y="416052"/>
                  </a:lnTo>
                  <a:lnTo>
                    <a:pt x="513207" y="387191"/>
                  </a:lnTo>
                  <a:lnTo>
                    <a:pt x="511588" y="365284"/>
                  </a:lnTo>
                  <a:lnTo>
                    <a:pt x="522732" y="344996"/>
                  </a:lnTo>
                  <a:lnTo>
                    <a:pt x="515779" y="331184"/>
                  </a:lnTo>
                  <a:lnTo>
                    <a:pt x="526447" y="315182"/>
                  </a:lnTo>
                  <a:lnTo>
                    <a:pt x="544354" y="204692"/>
                  </a:lnTo>
                  <a:lnTo>
                    <a:pt x="562451" y="198215"/>
                  </a:lnTo>
                  <a:lnTo>
                    <a:pt x="547021" y="183356"/>
                  </a:lnTo>
                  <a:lnTo>
                    <a:pt x="535305" y="173165"/>
                  </a:lnTo>
                  <a:lnTo>
                    <a:pt x="514541" y="166306"/>
                  </a:lnTo>
                  <a:lnTo>
                    <a:pt x="477869" y="148781"/>
                  </a:lnTo>
                  <a:lnTo>
                    <a:pt x="428911" y="125444"/>
                  </a:lnTo>
                  <a:lnTo>
                    <a:pt x="432054" y="99822"/>
                  </a:lnTo>
                  <a:lnTo>
                    <a:pt x="405479" y="105156"/>
                  </a:lnTo>
                  <a:lnTo>
                    <a:pt x="363474" y="95631"/>
                  </a:lnTo>
                  <a:lnTo>
                    <a:pt x="343281" y="84487"/>
                  </a:lnTo>
                  <a:lnTo>
                    <a:pt x="326803" y="78105"/>
                  </a:lnTo>
                  <a:lnTo>
                    <a:pt x="261366" y="48387"/>
                  </a:lnTo>
                  <a:lnTo>
                    <a:pt x="175165" y="11716"/>
                  </a:lnTo>
                  <a:lnTo>
                    <a:pt x="150686" y="0"/>
                  </a:lnTo>
                  <a:lnTo>
                    <a:pt x="137446" y="72104"/>
                  </a:lnTo>
                  <a:lnTo>
                    <a:pt x="126873" y="157448"/>
                  </a:lnTo>
                  <a:lnTo>
                    <a:pt x="91821" y="161830"/>
                  </a:lnTo>
                  <a:lnTo>
                    <a:pt x="107252" y="176689"/>
                  </a:lnTo>
                  <a:lnTo>
                    <a:pt x="92393" y="192215"/>
                  </a:lnTo>
                  <a:lnTo>
                    <a:pt x="66866" y="189071"/>
                  </a:lnTo>
                  <a:lnTo>
                    <a:pt x="47720" y="204026"/>
                  </a:lnTo>
                  <a:lnTo>
                    <a:pt x="37624" y="215836"/>
                  </a:lnTo>
                  <a:lnTo>
                    <a:pt x="30766" y="236601"/>
                  </a:lnTo>
                  <a:lnTo>
                    <a:pt x="23336" y="261747"/>
                  </a:lnTo>
                  <a:lnTo>
                    <a:pt x="12192" y="282035"/>
                  </a:lnTo>
                  <a:lnTo>
                    <a:pt x="0" y="310896"/>
                  </a:lnTo>
                  <a:lnTo>
                    <a:pt x="14954" y="330041"/>
                  </a:lnTo>
                  <a:lnTo>
                    <a:pt x="26099" y="344424"/>
                  </a:lnTo>
                  <a:lnTo>
                    <a:pt x="35147" y="375857"/>
                  </a:lnTo>
                  <a:lnTo>
                    <a:pt x="60674" y="379000"/>
                  </a:lnTo>
                  <a:lnTo>
                    <a:pt x="62865" y="396621"/>
                  </a:lnTo>
                  <a:lnTo>
                    <a:pt x="67628" y="427577"/>
                  </a:lnTo>
                  <a:lnTo>
                    <a:pt x="69818" y="445198"/>
                  </a:lnTo>
                  <a:lnTo>
                    <a:pt x="70390" y="475583"/>
                  </a:lnTo>
                  <a:lnTo>
                    <a:pt x="60293" y="487299"/>
                  </a:lnTo>
                  <a:lnTo>
                    <a:pt x="53912" y="503873"/>
                  </a:lnTo>
                  <a:lnTo>
                    <a:pt x="120396" y="525113"/>
                  </a:lnTo>
                  <a:lnTo>
                    <a:pt x="142208" y="523494"/>
                  </a:lnTo>
                  <a:lnTo>
                    <a:pt x="159258" y="525590"/>
                  </a:lnTo>
                  <a:lnTo>
                    <a:pt x="181546" y="519684"/>
                  </a:lnTo>
                  <a:lnTo>
                    <a:pt x="200120" y="508921"/>
                  </a:lnTo>
                  <a:lnTo>
                    <a:pt x="218789" y="498253"/>
                  </a:lnTo>
                  <a:lnTo>
                    <a:pt x="239554" y="505111"/>
                  </a:lnTo>
                  <a:lnTo>
                    <a:pt x="255461" y="515779"/>
                  </a:lnTo>
                  <a:lnTo>
                    <a:pt x="276701" y="518351"/>
                  </a:lnTo>
                  <a:lnTo>
                    <a:pt x="296989" y="529590"/>
                  </a:lnTo>
                  <a:lnTo>
                    <a:pt x="318230" y="532162"/>
                  </a:lnTo>
                  <a:lnTo>
                    <a:pt x="325184" y="546068"/>
                  </a:lnTo>
                  <a:lnTo>
                    <a:pt x="345948" y="552926"/>
                  </a:lnTo>
                  <a:lnTo>
                    <a:pt x="353854" y="558260"/>
                  </a:lnTo>
                  <a:lnTo>
                    <a:pt x="353854" y="558260"/>
                  </a:lnTo>
                  <a:lnTo>
                    <a:pt x="353854" y="55826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B09E532D-4760-455F-A5E9-AA64AB6065DC}"/>
                </a:ext>
              </a:extLst>
            </p:cNvPr>
            <p:cNvSpPr/>
            <p:nvPr/>
          </p:nvSpPr>
          <p:spPr>
            <a:xfrm>
              <a:off x="616164" y="360"/>
              <a:ext cx="873211" cy="700300"/>
            </a:xfrm>
            <a:custGeom>
              <a:avLst/>
              <a:gdLst>
                <a:gd name="connsiteX0" fmla="*/ 321469 w 518541"/>
                <a:gd name="connsiteY0" fmla="*/ 415862 h 415861"/>
                <a:gd name="connsiteX1" fmla="*/ 339566 w 518541"/>
                <a:gd name="connsiteY1" fmla="*/ 409480 h 415861"/>
                <a:gd name="connsiteX2" fmla="*/ 344329 w 518541"/>
                <a:gd name="connsiteY2" fmla="*/ 371189 h 415861"/>
                <a:gd name="connsiteX3" fmla="*/ 367760 w 518541"/>
                <a:gd name="connsiteY3" fmla="*/ 356807 h 415861"/>
                <a:gd name="connsiteX4" fmla="*/ 374142 w 518541"/>
                <a:gd name="connsiteY4" fmla="*/ 340328 h 415861"/>
                <a:gd name="connsiteX5" fmla="*/ 402908 w 518541"/>
                <a:gd name="connsiteY5" fmla="*/ 317945 h 415861"/>
                <a:gd name="connsiteX6" fmla="*/ 422529 w 518541"/>
                <a:gd name="connsiteY6" fmla="*/ 298799 h 415861"/>
                <a:gd name="connsiteX7" fmla="*/ 448151 w 518541"/>
                <a:gd name="connsiteY7" fmla="*/ 301943 h 415861"/>
                <a:gd name="connsiteX8" fmla="*/ 446532 w 518541"/>
                <a:gd name="connsiteY8" fmla="*/ 280226 h 415861"/>
                <a:gd name="connsiteX9" fmla="*/ 462058 w 518541"/>
                <a:gd name="connsiteY9" fmla="*/ 295085 h 415861"/>
                <a:gd name="connsiteX10" fmla="*/ 476441 w 518541"/>
                <a:gd name="connsiteY10" fmla="*/ 283845 h 415861"/>
                <a:gd name="connsiteX11" fmla="*/ 475298 w 518541"/>
                <a:gd name="connsiteY11" fmla="*/ 257842 h 415861"/>
                <a:gd name="connsiteX12" fmla="*/ 498253 w 518541"/>
                <a:gd name="connsiteY12" fmla="*/ 247745 h 415861"/>
                <a:gd name="connsiteX13" fmla="*/ 507111 w 518541"/>
                <a:gd name="connsiteY13" fmla="*/ 175451 h 415861"/>
                <a:gd name="connsiteX14" fmla="*/ 511302 w 518541"/>
                <a:gd name="connsiteY14" fmla="*/ 141446 h 415861"/>
                <a:gd name="connsiteX15" fmla="*/ 500158 w 518541"/>
                <a:gd name="connsiteY15" fmla="*/ 127064 h 415861"/>
                <a:gd name="connsiteX16" fmla="*/ 493681 w 518541"/>
                <a:gd name="connsiteY16" fmla="*/ 108966 h 415861"/>
                <a:gd name="connsiteX17" fmla="*/ 509016 w 518541"/>
                <a:gd name="connsiteY17" fmla="*/ 54769 h 415861"/>
                <a:gd name="connsiteX18" fmla="*/ 502634 w 518541"/>
                <a:gd name="connsiteY18" fmla="*/ 36767 h 415861"/>
                <a:gd name="connsiteX19" fmla="*/ 518541 w 518541"/>
                <a:gd name="connsiteY19" fmla="*/ 12763 h 415861"/>
                <a:gd name="connsiteX20" fmla="*/ 449771 w 518541"/>
                <a:gd name="connsiteY20" fmla="*/ 8573 h 415861"/>
                <a:gd name="connsiteX21" fmla="*/ 302514 w 518541"/>
                <a:gd name="connsiteY21" fmla="*/ 7715 h 415861"/>
                <a:gd name="connsiteX22" fmla="*/ 99727 w 518541"/>
                <a:gd name="connsiteY22" fmla="*/ 0 h 415861"/>
                <a:gd name="connsiteX23" fmla="*/ 0 w 518541"/>
                <a:gd name="connsiteY23" fmla="*/ 571 h 415861"/>
                <a:gd name="connsiteX24" fmla="*/ 10287 w 518541"/>
                <a:gd name="connsiteY24" fmla="*/ 92488 h 415861"/>
                <a:gd name="connsiteX25" fmla="*/ 32576 w 518541"/>
                <a:gd name="connsiteY25" fmla="*/ 298133 h 415861"/>
                <a:gd name="connsiteX26" fmla="*/ 40767 w 518541"/>
                <a:gd name="connsiteY26" fmla="*/ 372618 h 415861"/>
                <a:gd name="connsiteX27" fmla="*/ 87725 w 518541"/>
                <a:gd name="connsiteY27" fmla="*/ 378333 h 415861"/>
                <a:gd name="connsiteX28" fmla="*/ 113348 w 518541"/>
                <a:gd name="connsiteY28" fmla="*/ 381572 h 415861"/>
                <a:gd name="connsiteX29" fmla="*/ 253651 w 518541"/>
                <a:gd name="connsiteY29" fmla="*/ 403193 h 415861"/>
                <a:gd name="connsiteX30" fmla="*/ 295846 w 518541"/>
                <a:gd name="connsiteY30" fmla="*/ 412718 h 415861"/>
                <a:gd name="connsiteX31" fmla="*/ 318230 w 518541"/>
                <a:gd name="connsiteY31" fmla="*/ 406813 h 415861"/>
                <a:gd name="connsiteX32" fmla="*/ 321469 w 518541"/>
                <a:gd name="connsiteY32" fmla="*/ 415862 h 415861"/>
                <a:gd name="connsiteX33" fmla="*/ 321469 w 518541"/>
                <a:gd name="connsiteY33" fmla="*/ 415862 h 415861"/>
                <a:gd name="connsiteX34" fmla="*/ 321469 w 518541"/>
                <a:gd name="connsiteY34" fmla="*/ 415862 h 41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18541" h="415861">
                  <a:moveTo>
                    <a:pt x="321469" y="415862"/>
                  </a:moveTo>
                  <a:lnTo>
                    <a:pt x="339566" y="409480"/>
                  </a:lnTo>
                  <a:lnTo>
                    <a:pt x="344329" y="371189"/>
                  </a:lnTo>
                  <a:lnTo>
                    <a:pt x="367760" y="356807"/>
                  </a:lnTo>
                  <a:lnTo>
                    <a:pt x="374142" y="340328"/>
                  </a:lnTo>
                  <a:lnTo>
                    <a:pt x="402908" y="317945"/>
                  </a:lnTo>
                  <a:lnTo>
                    <a:pt x="422529" y="298799"/>
                  </a:lnTo>
                  <a:lnTo>
                    <a:pt x="448151" y="301943"/>
                  </a:lnTo>
                  <a:lnTo>
                    <a:pt x="446532" y="280226"/>
                  </a:lnTo>
                  <a:lnTo>
                    <a:pt x="462058" y="295085"/>
                  </a:lnTo>
                  <a:lnTo>
                    <a:pt x="476441" y="283845"/>
                  </a:lnTo>
                  <a:lnTo>
                    <a:pt x="475298" y="257842"/>
                  </a:lnTo>
                  <a:lnTo>
                    <a:pt x="498253" y="247745"/>
                  </a:lnTo>
                  <a:lnTo>
                    <a:pt x="507111" y="175451"/>
                  </a:lnTo>
                  <a:lnTo>
                    <a:pt x="511302" y="141446"/>
                  </a:lnTo>
                  <a:lnTo>
                    <a:pt x="500158" y="127064"/>
                  </a:lnTo>
                  <a:lnTo>
                    <a:pt x="493681" y="108966"/>
                  </a:lnTo>
                  <a:lnTo>
                    <a:pt x="509016" y="54769"/>
                  </a:lnTo>
                  <a:lnTo>
                    <a:pt x="502634" y="36767"/>
                  </a:lnTo>
                  <a:lnTo>
                    <a:pt x="518541" y="12763"/>
                  </a:lnTo>
                  <a:lnTo>
                    <a:pt x="449771" y="8573"/>
                  </a:lnTo>
                  <a:lnTo>
                    <a:pt x="302514" y="7715"/>
                  </a:lnTo>
                  <a:lnTo>
                    <a:pt x="99727" y="0"/>
                  </a:lnTo>
                  <a:lnTo>
                    <a:pt x="0" y="571"/>
                  </a:lnTo>
                  <a:lnTo>
                    <a:pt x="10287" y="92488"/>
                  </a:lnTo>
                  <a:lnTo>
                    <a:pt x="32576" y="298133"/>
                  </a:lnTo>
                  <a:lnTo>
                    <a:pt x="40767" y="372618"/>
                  </a:lnTo>
                  <a:lnTo>
                    <a:pt x="87725" y="378333"/>
                  </a:lnTo>
                  <a:lnTo>
                    <a:pt x="113348" y="381572"/>
                  </a:lnTo>
                  <a:lnTo>
                    <a:pt x="253651" y="403193"/>
                  </a:lnTo>
                  <a:lnTo>
                    <a:pt x="295846" y="412718"/>
                  </a:lnTo>
                  <a:lnTo>
                    <a:pt x="318230" y="406813"/>
                  </a:lnTo>
                  <a:lnTo>
                    <a:pt x="321469" y="415862"/>
                  </a:lnTo>
                  <a:lnTo>
                    <a:pt x="321469" y="415862"/>
                  </a:lnTo>
                  <a:lnTo>
                    <a:pt x="321469" y="4158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F131AF66-F90B-FB75-E761-D13DBBF09A76}"/>
                </a:ext>
              </a:extLst>
            </p:cNvPr>
            <p:cNvSpPr/>
            <p:nvPr/>
          </p:nvSpPr>
          <p:spPr>
            <a:xfrm>
              <a:off x="-147173" y="1664498"/>
              <a:ext cx="670627" cy="862304"/>
            </a:xfrm>
            <a:custGeom>
              <a:avLst/>
              <a:gdLst>
                <a:gd name="connsiteX0" fmla="*/ 29432 w 398240"/>
                <a:gd name="connsiteY0" fmla="*/ 512064 h 512064"/>
                <a:gd name="connsiteX1" fmla="*/ 35814 w 398240"/>
                <a:gd name="connsiteY1" fmla="*/ 495586 h 512064"/>
                <a:gd name="connsiteX2" fmla="*/ 50197 w 398240"/>
                <a:gd name="connsiteY2" fmla="*/ 484346 h 512064"/>
                <a:gd name="connsiteX3" fmla="*/ 69342 w 398240"/>
                <a:gd name="connsiteY3" fmla="*/ 469487 h 512064"/>
                <a:gd name="connsiteX4" fmla="*/ 86392 w 398240"/>
                <a:gd name="connsiteY4" fmla="*/ 471583 h 512064"/>
                <a:gd name="connsiteX5" fmla="*/ 113062 w 398240"/>
                <a:gd name="connsiteY5" fmla="*/ 466249 h 512064"/>
                <a:gd name="connsiteX6" fmla="*/ 130683 w 398240"/>
                <a:gd name="connsiteY6" fmla="*/ 464058 h 512064"/>
                <a:gd name="connsiteX7" fmla="*/ 152019 w 398240"/>
                <a:gd name="connsiteY7" fmla="*/ 466725 h 512064"/>
                <a:gd name="connsiteX8" fmla="*/ 170688 w 398240"/>
                <a:gd name="connsiteY8" fmla="*/ 456057 h 512064"/>
                <a:gd name="connsiteX9" fmla="*/ 195263 w 398240"/>
                <a:gd name="connsiteY9" fmla="*/ 467773 h 512064"/>
                <a:gd name="connsiteX10" fmla="*/ 217646 w 398240"/>
                <a:gd name="connsiteY10" fmla="*/ 461867 h 512064"/>
                <a:gd name="connsiteX11" fmla="*/ 232601 w 398240"/>
                <a:gd name="connsiteY11" fmla="*/ 446437 h 512064"/>
                <a:gd name="connsiteX12" fmla="*/ 289655 w 398240"/>
                <a:gd name="connsiteY12" fmla="*/ 440531 h 512064"/>
                <a:gd name="connsiteX13" fmla="*/ 311468 w 398240"/>
                <a:gd name="connsiteY13" fmla="*/ 438912 h 512064"/>
                <a:gd name="connsiteX14" fmla="*/ 327565 w 398240"/>
                <a:gd name="connsiteY14" fmla="*/ 449485 h 512064"/>
                <a:gd name="connsiteX15" fmla="*/ 329660 w 398240"/>
                <a:gd name="connsiteY15" fmla="*/ 432530 h 512064"/>
                <a:gd name="connsiteX16" fmla="*/ 352520 w 398240"/>
                <a:gd name="connsiteY16" fmla="*/ 422339 h 512064"/>
                <a:gd name="connsiteX17" fmla="*/ 358902 w 398240"/>
                <a:gd name="connsiteY17" fmla="*/ 371285 h 512064"/>
                <a:gd name="connsiteX18" fmla="*/ 377000 w 398240"/>
                <a:gd name="connsiteY18" fmla="*/ 364903 h 512064"/>
                <a:gd name="connsiteX19" fmla="*/ 391859 w 398240"/>
                <a:gd name="connsiteY19" fmla="*/ 349472 h 512064"/>
                <a:gd name="connsiteX20" fmla="*/ 398240 w 398240"/>
                <a:gd name="connsiteY20" fmla="*/ 332994 h 512064"/>
                <a:gd name="connsiteX21" fmla="*/ 392906 w 398240"/>
                <a:gd name="connsiteY21" fmla="*/ 306419 h 512064"/>
                <a:gd name="connsiteX22" fmla="*/ 390716 w 398240"/>
                <a:gd name="connsiteY22" fmla="*/ 288893 h 512064"/>
                <a:gd name="connsiteX23" fmla="*/ 375190 w 398240"/>
                <a:gd name="connsiteY23" fmla="*/ 274034 h 512064"/>
                <a:gd name="connsiteX24" fmla="*/ 359188 w 398240"/>
                <a:gd name="connsiteY24" fmla="*/ 263366 h 512064"/>
                <a:gd name="connsiteX25" fmla="*/ 343186 w 398240"/>
                <a:gd name="connsiteY25" fmla="*/ 252794 h 512064"/>
                <a:gd name="connsiteX26" fmla="*/ 327088 w 398240"/>
                <a:gd name="connsiteY26" fmla="*/ 242126 h 512064"/>
                <a:gd name="connsiteX27" fmla="*/ 307848 w 398240"/>
                <a:gd name="connsiteY27" fmla="*/ 222504 h 512064"/>
                <a:gd name="connsiteX28" fmla="*/ 317945 w 398240"/>
                <a:gd name="connsiteY28" fmla="*/ 176212 h 512064"/>
                <a:gd name="connsiteX29" fmla="*/ 344043 w 398240"/>
                <a:gd name="connsiteY29" fmla="*/ 175165 h 512064"/>
                <a:gd name="connsiteX30" fmla="*/ 330613 w 398240"/>
                <a:gd name="connsiteY30" fmla="*/ 143256 h 512064"/>
                <a:gd name="connsiteX31" fmla="*/ 343186 w 398240"/>
                <a:gd name="connsiteY31" fmla="*/ 6667 h 512064"/>
                <a:gd name="connsiteX32" fmla="*/ 239173 w 398240"/>
                <a:gd name="connsiteY32" fmla="*/ 6763 h 512064"/>
                <a:gd name="connsiteX33" fmla="*/ 228505 w 398240"/>
                <a:gd name="connsiteY33" fmla="*/ 22669 h 512064"/>
                <a:gd name="connsiteX34" fmla="*/ 213646 w 398240"/>
                <a:gd name="connsiteY34" fmla="*/ 38100 h 512064"/>
                <a:gd name="connsiteX35" fmla="*/ 192310 w 398240"/>
                <a:gd name="connsiteY35" fmla="*/ 35528 h 512064"/>
                <a:gd name="connsiteX36" fmla="*/ 176213 w 398240"/>
                <a:gd name="connsiteY36" fmla="*/ 24860 h 512064"/>
                <a:gd name="connsiteX37" fmla="*/ 159639 w 398240"/>
                <a:gd name="connsiteY37" fmla="*/ 18478 h 512064"/>
                <a:gd name="connsiteX38" fmla="*/ 148495 w 398240"/>
                <a:gd name="connsiteY38" fmla="*/ 4191 h 512064"/>
                <a:gd name="connsiteX39" fmla="*/ 114300 w 398240"/>
                <a:gd name="connsiteY39" fmla="*/ 0 h 512064"/>
                <a:gd name="connsiteX40" fmla="*/ 92393 w 398240"/>
                <a:gd name="connsiteY40" fmla="*/ 1619 h 512064"/>
                <a:gd name="connsiteX41" fmla="*/ 89249 w 398240"/>
                <a:gd name="connsiteY41" fmla="*/ 27146 h 512064"/>
                <a:gd name="connsiteX42" fmla="*/ 86106 w 398240"/>
                <a:gd name="connsiteY42" fmla="*/ 52673 h 512064"/>
                <a:gd name="connsiteX43" fmla="*/ 73438 w 398240"/>
                <a:gd name="connsiteY43" fmla="*/ 85630 h 512064"/>
                <a:gd name="connsiteX44" fmla="*/ 53721 w 398240"/>
                <a:gd name="connsiteY44" fmla="*/ 104775 h 512064"/>
                <a:gd name="connsiteX45" fmla="*/ 23908 w 398240"/>
                <a:gd name="connsiteY45" fmla="*/ 135636 h 512064"/>
                <a:gd name="connsiteX46" fmla="*/ 27718 w 398240"/>
                <a:gd name="connsiteY46" fmla="*/ 174974 h 512064"/>
                <a:gd name="connsiteX47" fmla="*/ 37910 w 398240"/>
                <a:gd name="connsiteY47" fmla="*/ 197834 h 512064"/>
                <a:gd name="connsiteX48" fmla="*/ 30956 w 398240"/>
                <a:gd name="connsiteY48" fmla="*/ 218599 h 512064"/>
                <a:gd name="connsiteX49" fmla="*/ 17145 w 398240"/>
                <a:gd name="connsiteY49" fmla="*/ 260032 h 512064"/>
                <a:gd name="connsiteX50" fmla="*/ 22098 w 398240"/>
                <a:gd name="connsiteY50" fmla="*/ 290894 h 512064"/>
                <a:gd name="connsiteX51" fmla="*/ 49340 w 398240"/>
                <a:gd name="connsiteY51" fmla="*/ 350425 h 512064"/>
                <a:gd name="connsiteX52" fmla="*/ 68104 w 398240"/>
                <a:gd name="connsiteY52" fmla="*/ 374332 h 512064"/>
                <a:gd name="connsiteX53" fmla="*/ 70295 w 398240"/>
                <a:gd name="connsiteY53" fmla="*/ 391858 h 512064"/>
                <a:gd name="connsiteX54" fmla="*/ 61246 w 398240"/>
                <a:gd name="connsiteY54" fmla="*/ 429578 h 512064"/>
                <a:gd name="connsiteX55" fmla="*/ 50673 w 398240"/>
                <a:gd name="connsiteY55" fmla="*/ 445579 h 512064"/>
                <a:gd name="connsiteX56" fmla="*/ 19717 w 398240"/>
                <a:gd name="connsiteY56" fmla="*/ 450342 h 512064"/>
                <a:gd name="connsiteX57" fmla="*/ 0 w 398240"/>
                <a:gd name="connsiteY57" fmla="*/ 469582 h 512064"/>
                <a:gd name="connsiteX58" fmla="*/ 8573 w 398240"/>
                <a:gd name="connsiteY58" fmla="*/ 505111 h 512064"/>
                <a:gd name="connsiteX59" fmla="*/ 29432 w 398240"/>
                <a:gd name="connsiteY59" fmla="*/ 512064 h 512064"/>
                <a:gd name="connsiteX60" fmla="*/ 29432 w 398240"/>
                <a:gd name="connsiteY60" fmla="*/ 512064 h 512064"/>
                <a:gd name="connsiteX61" fmla="*/ 29432 w 398240"/>
                <a:gd name="connsiteY61" fmla="*/ 512064 h 51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98240" h="512064">
                  <a:moveTo>
                    <a:pt x="29432" y="512064"/>
                  </a:moveTo>
                  <a:lnTo>
                    <a:pt x="35814" y="495586"/>
                  </a:lnTo>
                  <a:lnTo>
                    <a:pt x="50197" y="484346"/>
                  </a:lnTo>
                  <a:lnTo>
                    <a:pt x="69342" y="469487"/>
                  </a:lnTo>
                  <a:lnTo>
                    <a:pt x="86392" y="471583"/>
                  </a:lnTo>
                  <a:lnTo>
                    <a:pt x="113062" y="466249"/>
                  </a:lnTo>
                  <a:lnTo>
                    <a:pt x="130683" y="464058"/>
                  </a:lnTo>
                  <a:lnTo>
                    <a:pt x="152019" y="466725"/>
                  </a:lnTo>
                  <a:lnTo>
                    <a:pt x="170688" y="456057"/>
                  </a:lnTo>
                  <a:lnTo>
                    <a:pt x="195263" y="467773"/>
                  </a:lnTo>
                  <a:lnTo>
                    <a:pt x="217646" y="461867"/>
                  </a:lnTo>
                  <a:lnTo>
                    <a:pt x="232601" y="446437"/>
                  </a:lnTo>
                  <a:lnTo>
                    <a:pt x="289655" y="440531"/>
                  </a:lnTo>
                  <a:lnTo>
                    <a:pt x="311468" y="438912"/>
                  </a:lnTo>
                  <a:lnTo>
                    <a:pt x="327565" y="449485"/>
                  </a:lnTo>
                  <a:lnTo>
                    <a:pt x="329660" y="432530"/>
                  </a:lnTo>
                  <a:lnTo>
                    <a:pt x="352520" y="422339"/>
                  </a:lnTo>
                  <a:lnTo>
                    <a:pt x="358902" y="371285"/>
                  </a:lnTo>
                  <a:lnTo>
                    <a:pt x="377000" y="364903"/>
                  </a:lnTo>
                  <a:lnTo>
                    <a:pt x="391859" y="349472"/>
                  </a:lnTo>
                  <a:lnTo>
                    <a:pt x="398240" y="332994"/>
                  </a:lnTo>
                  <a:lnTo>
                    <a:pt x="392906" y="306419"/>
                  </a:lnTo>
                  <a:lnTo>
                    <a:pt x="390716" y="288893"/>
                  </a:lnTo>
                  <a:lnTo>
                    <a:pt x="375190" y="274034"/>
                  </a:lnTo>
                  <a:lnTo>
                    <a:pt x="359188" y="263366"/>
                  </a:lnTo>
                  <a:lnTo>
                    <a:pt x="343186" y="252794"/>
                  </a:lnTo>
                  <a:lnTo>
                    <a:pt x="327088" y="242126"/>
                  </a:lnTo>
                  <a:lnTo>
                    <a:pt x="307848" y="222504"/>
                  </a:lnTo>
                  <a:lnTo>
                    <a:pt x="317945" y="176212"/>
                  </a:lnTo>
                  <a:lnTo>
                    <a:pt x="344043" y="175165"/>
                  </a:lnTo>
                  <a:lnTo>
                    <a:pt x="330613" y="143256"/>
                  </a:lnTo>
                  <a:lnTo>
                    <a:pt x="343186" y="6667"/>
                  </a:lnTo>
                  <a:lnTo>
                    <a:pt x="239173" y="6763"/>
                  </a:lnTo>
                  <a:lnTo>
                    <a:pt x="228505" y="22669"/>
                  </a:lnTo>
                  <a:lnTo>
                    <a:pt x="213646" y="38100"/>
                  </a:lnTo>
                  <a:lnTo>
                    <a:pt x="192310" y="35528"/>
                  </a:lnTo>
                  <a:lnTo>
                    <a:pt x="176213" y="24860"/>
                  </a:lnTo>
                  <a:lnTo>
                    <a:pt x="159639" y="18478"/>
                  </a:lnTo>
                  <a:lnTo>
                    <a:pt x="148495" y="4191"/>
                  </a:lnTo>
                  <a:lnTo>
                    <a:pt x="114300" y="0"/>
                  </a:lnTo>
                  <a:lnTo>
                    <a:pt x="92393" y="1619"/>
                  </a:lnTo>
                  <a:lnTo>
                    <a:pt x="89249" y="27146"/>
                  </a:lnTo>
                  <a:lnTo>
                    <a:pt x="86106" y="52673"/>
                  </a:lnTo>
                  <a:lnTo>
                    <a:pt x="73438" y="85630"/>
                  </a:lnTo>
                  <a:lnTo>
                    <a:pt x="53721" y="104775"/>
                  </a:lnTo>
                  <a:lnTo>
                    <a:pt x="23908" y="135636"/>
                  </a:lnTo>
                  <a:lnTo>
                    <a:pt x="27718" y="174974"/>
                  </a:lnTo>
                  <a:lnTo>
                    <a:pt x="37910" y="197834"/>
                  </a:lnTo>
                  <a:lnTo>
                    <a:pt x="30956" y="218599"/>
                  </a:lnTo>
                  <a:lnTo>
                    <a:pt x="17145" y="260032"/>
                  </a:lnTo>
                  <a:lnTo>
                    <a:pt x="22098" y="290894"/>
                  </a:lnTo>
                  <a:lnTo>
                    <a:pt x="49340" y="350425"/>
                  </a:lnTo>
                  <a:lnTo>
                    <a:pt x="68104" y="374332"/>
                  </a:lnTo>
                  <a:lnTo>
                    <a:pt x="70295" y="391858"/>
                  </a:lnTo>
                  <a:lnTo>
                    <a:pt x="61246" y="429578"/>
                  </a:lnTo>
                  <a:lnTo>
                    <a:pt x="50673" y="445579"/>
                  </a:lnTo>
                  <a:lnTo>
                    <a:pt x="19717" y="450342"/>
                  </a:lnTo>
                  <a:lnTo>
                    <a:pt x="0" y="469582"/>
                  </a:lnTo>
                  <a:lnTo>
                    <a:pt x="8573" y="505111"/>
                  </a:lnTo>
                  <a:lnTo>
                    <a:pt x="29432" y="512064"/>
                  </a:lnTo>
                  <a:lnTo>
                    <a:pt x="29432" y="512064"/>
                  </a:lnTo>
                  <a:lnTo>
                    <a:pt x="29432" y="5120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0625943D-3E80-534C-06CF-FF27A3279F67}"/>
                </a:ext>
              </a:extLst>
            </p:cNvPr>
            <p:cNvSpPr/>
            <p:nvPr/>
          </p:nvSpPr>
          <p:spPr>
            <a:xfrm>
              <a:off x="1426019" y="17201"/>
              <a:ext cx="974743" cy="629083"/>
            </a:xfrm>
            <a:custGeom>
              <a:avLst/>
              <a:gdLst>
                <a:gd name="connsiteX0" fmla="*/ 311087 w 578834"/>
                <a:gd name="connsiteY0" fmla="*/ 373571 h 373570"/>
                <a:gd name="connsiteX1" fmla="*/ 333470 w 578834"/>
                <a:gd name="connsiteY1" fmla="*/ 367665 h 373570"/>
                <a:gd name="connsiteX2" fmla="*/ 351472 w 578834"/>
                <a:gd name="connsiteY2" fmla="*/ 361283 h 373570"/>
                <a:gd name="connsiteX3" fmla="*/ 345091 w 578834"/>
                <a:gd name="connsiteY3" fmla="*/ 343091 h 373570"/>
                <a:gd name="connsiteX4" fmla="*/ 356235 w 578834"/>
                <a:gd name="connsiteY4" fmla="*/ 322802 h 373570"/>
                <a:gd name="connsiteX5" fmla="*/ 373856 w 578834"/>
                <a:gd name="connsiteY5" fmla="*/ 320612 h 373570"/>
                <a:gd name="connsiteX6" fmla="*/ 389191 w 578834"/>
                <a:gd name="connsiteY6" fmla="*/ 300895 h 373570"/>
                <a:gd name="connsiteX7" fmla="*/ 403574 w 578834"/>
                <a:gd name="connsiteY7" fmla="*/ 289655 h 373570"/>
                <a:gd name="connsiteX8" fmla="*/ 428625 w 578834"/>
                <a:gd name="connsiteY8" fmla="*/ 297085 h 373570"/>
                <a:gd name="connsiteX9" fmla="*/ 444532 w 578834"/>
                <a:gd name="connsiteY9" fmla="*/ 307753 h 373570"/>
                <a:gd name="connsiteX10" fmla="*/ 443484 w 578834"/>
                <a:gd name="connsiteY10" fmla="*/ 281559 h 373570"/>
                <a:gd name="connsiteX11" fmla="*/ 458343 w 578834"/>
                <a:gd name="connsiteY11" fmla="*/ 266033 h 373570"/>
                <a:gd name="connsiteX12" fmla="*/ 489204 w 578834"/>
                <a:gd name="connsiteY12" fmla="*/ 226505 h 373570"/>
                <a:gd name="connsiteX13" fmla="*/ 496062 w 578834"/>
                <a:gd name="connsiteY13" fmla="*/ 205645 h 373570"/>
                <a:gd name="connsiteX14" fmla="*/ 499205 w 578834"/>
                <a:gd name="connsiteY14" fmla="*/ 180118 h 373570"/>
                <a:gd name="connsiteX15" fmla="*/ 507682 w 578834"/>
                <a:gd name="connsiteY15" fmla="*/ 146399 h 373570"/>
                <a:gd name="connsiteX16" fmla="*/ 528923 w 578834"/>
                <a:gd name="connsiteY16" fmla="*/ 114395 h 373570"/>
                <a:gd name="connsiteX17" fmla="*/ 556070 w 578834"/>
                <a:gd name="connsiteY17" fmla="*/ 70009 h 373570"/>
                <a:gd name="connsiteX18" fmla="*/ 568262 w 578834"/>
                <a:gd name="connsiteY18" fmla="*/ 41243 h 373570"/>
                <a:gd name="connsiteX19" fmla="*/ 578834 w 578834"/>
                <a:gd name="connsiteY19" fmla="*/ 25146 h 373570"/>
                <a:gd name="connsiteX20" fmla="*/ 551688 w 578834"/>
                <a:gd name="connsiteY20" fmla="*/ 191 h 373570"/>
                <a:gd name="connsiteX21" fmla="*/ 383000 w 578834"/>
                <a:gd name="connsiteY21" fmla="*/ 1048 h 373570"/>
                <a:gd name="connsiteX22" fmla="*/ 313849 w 578834"/>
                <a:gd name="connsiteY22" fmla="*/ 1143 h 373570"/>
                <a:gd name="connsiteX23" fmla="*/ 93535 w 578834"/>
                <a:gd name="connsiteY23" fmla="*/ 0 h 373570"/>
                <a:gd name="connsiteX24" fmla="*/ 37147 w 578834"/>
                <a:gd name="connsiteY24" fmla="*/ 1619 h 373570"/>
                <a:gd name="connsiteX25" fmla="*/ 35052 w 578834"/>
                <a:gd name="connsiteY25" fmla="*/ 18764 h 373570"/>
                <a:gd name="connsiteX26" fmla="*/ 32956 w 578834"/>
                <a:gd name="connsiteY26" fmla="*/ 35814 h 373570"/>
                <a:gd name="connsiteX27" fmla="*/ 22288 w 578834"/>
                <a:gd name="connsiteY27" fmla="*/ 86487 h 373570"/>
                <a:gd name="connsiteX28" fmla="*/ 0 w 578834"/>
                <a:gd name="connsiteY28" fmla="*/ 92488 h 373570"/>
                <a:gd name="connsiteX29" fmla="*/ 6953 w 578834"/>
                <a:gd name="connsiteY29" fmla="*/ 106299 h 373570"/>
                <a:gd name="connsiteX30" fmla="*/ 27718 w 578834"/>
                <a:gd name="connsiteY30" fmla="*/ 113157 h 373570"/>
                <a:gd name="connsiteX31" fmla="*/ 27718 w 578834"/>
                <a:gd name="connsiteY31" fmla="*/ 147923 h 373570"/>
                <a:gd name="connsiteX32" fmla="*/ 18193 w 578834"/>
                <a:gd name="connsiteY32" fmla="*/ 224790 h 373570"/>
                <a:gd name="connsiteX33" fmla="*/ 45434 w 578834"/>
                <a:gd name="connsiteY33" fmla="*/ 249745 h 373570"/>
                <a:gd name="connsiteX34" fmla="*/ 116205 w 578834"/>
                <a:gd name="connsiteY34" fmla="*/ 306229 h 373570"/>
                <a:gd name="connsiteX35" fmla="*/ 136493 w 578834"/>
                <a:gd name="connsiteY35" fmla="*/ 317373 h 373570"/>
                <a:gd name="connsiteX36" fmla="*/ 158305 w 578834"/>
                <a:gd name="connsiteY36" fmla="*/ 350425 h 373570"/>
                <a:gd name="connsiteX37" fmla="*/ 172688 w 578834"/>
                <a:gd name="connsiteY37" fmla="*/ 339185 h 373570"/>
                <a:gd name="connsiteX38" fmla="*/ 199263 w 578834"/>
                <a:gd name="connsiteY38" fmla="*/ 333756 h 373570"/>
                <a:gd name="connsiteX39" fmla="*/ 222123 w 578834"/>
                <a:gd name="connsiteY39" fmla="*/ 323564 h 373570"/>
                <a:gd name="connsiteX40" fmla="*/ 239744 w 578834"/>
                <a:gd name="connsiteY40" fmla="*/ 321469 h 373570"/>
                <a:gd name="connsiteX41" fmla="*/ 255175 w 578834"/>
                <a:gd name="connsiteY41" fmla="*/ 336328 h 373570"/>
                <a:gd name="connsiteX42" fmla="*/ 275368 w 578834"/>
                <a:gd name="connsiteY42" fmla="*/ 347472 h 373570"/>
                <a:gd name="connsiteX43" fmla="*/ 291941 w 578834"/>
                <a:gd name="connsiteY43" fmla="*/ 353854 h 373570"/>
                <a:gd name="connsiteX44" fmla="*/ 307848 w 578834"/>
                <a:gd name="connsiteY44" fmla="*/ 364522 h 373570"/>
                <a:gd name="connsiteX45" fmla="*/ 311087 w 578834"/>
                <a:gd name="connsiteY45" fmla="*/ 373571 h 373570"/>
                <a:gd name="connsiteX46" fmla="*/ 311087 w 578834"/>
                <a:gd name="connsiteY46" fmla="*/ 373571 h 373570"/>
                <a:gd name="connsiteX47" fmla="*/ 311087 w 578834"/>
                <a:gd name="connsiteY47" fmla="*/ 373571 h 373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78834" h="373570">
                  <a:moveTo>
                    <a:pt x="311087" y="373571"/>
                  </a:moveTo>
                  <a:lnTo>
                    <a:pt x="333470" y="367665"/>
                  </a:lnTo>
                  <a:lnTo>
                    <a:pt x="351472" y="361283"/>
                  </a:lnTo>
                  <a:lnTo>
                    <a:pt x="345091" y="343091"/>
                  </a:lnTo>
                  <a:lnTo>
                    <a:pt x="356235" y="322802"/>
                  </a:lnTo>
                  <a:lnTo>
                    <a:pt x="373856" y="320612"/>
                  </a:lnTo>
                  <a:lnTo>
                    <a:pt x="389191" y="300895"/>
                  </a:lnTo>
                  <a:lnTo>
                    <a:pt x="403574" y="289655"/>
                  </a:lnTo>
                  <a:lnTo>
                    <a:pt x="428625" y="297085"/>
                  </a:lnTo>
                  <a:lnTo>
                    <a:pt x="444532" y="307753"/>
                  </a:lnTo>
                  <a:lnTo>
                    <a:pt x="443484" y="281559"/>
                  </a:lnTo>
                  <a:lnTo>
                    <a:pt x="458343" y="266033"/>
                  </a:lnTo>
                  <a:lnTo>
                    <a:pt x="489204" y="226505"/>
                  </a:lnTo>
                  <a:lnTo>
                    <a:pt x="496062" y="205645"/>
                  </a:lnTo>
                  <a:lnTo>
                    <a:pt x="499205" y="180118"/>
                  </a:lnTo>
                  <a:lnTo>
                    <a:pt x="507682" y="146399"/>
                  </a:lnTo>
                  <a:lnTo>
                    <a:pt x="528923" y="114395"/>
                  </a:lnTo>
                  <a:lnTo>
                    <a:pt x="556070" y="70009"/>
                  </a:lnTo>
                  <a:lnTo>
                    <a:pt x="568262" y="41243"/>
                  </a:lnTo>
                  <a:lnTo>
                    <a:pt x="578834" y="25146"/>
                  </a:lnTo>
                  <a:lnTo>
                    <a:pt x="551688" y="191"/>
                  </a:lnTo>
                  <a:lnTo>
                    <a:pt x="383000" y="1048"/>
                  </a:lnTo>
                  <a:lnTo>
                    <a:pt x="313849" y="1143"/>
                  </a:lnTo>
                  <a:lnTo>
                    <a:pt x="93535" y="0"/>
                  </a:lnTo>
                  <a:lnTo>
                    <a:pt x="37147" y="1619"/>
                  </a:lnTo>
                  <a:lnTo>
                    <a:pt x="35052" y="18764"/>
                  </a:lnTo>
                  <a:lnTo>
                    <a:pt x="32956" y="35814"/>
                  </a:lnTo>
                  <a:lnTo>
                    <a:pt x="22288" y="86487"/>
                  </a:lnTo>
                  <a:lnTo>
                    <a:pt x="0" y="92488"/>
                  </a:lnTo>
                  <a:lnTo>
                    <a:pt x="6953" y="106299"/>
                  </a:lnTo>
                  <a:lnTo>
                    <a:pt x="27718" y="113157"/>
                  </a:lnTo>
                  <a:lnTo>
                    <a:pt x="27718" y="147923"/>
                  </a:lnTo>
                  <a:lnTo>
                    <a:pt x="18193" y="224790"/>
                  </a:lnTo>
                  <a:lnTo>
                    <a:pt x="45434" y="249745"/>
                  </a:lnTo>
                  <a:lnTo>
                    <a:pt x="116205" y="306229"/>
                  </a:lnTo>
                  <a:lnTo>
                    <a:pt x="136493" y="317373"/>
                  </a:lnTo>
                  <a:lnTo>
                    <a:pt x="158305" y="350425"/>
                  </a:lnTo>
                  <a:lnTo>
                    <a:pt x="172688" y="339185"/>
                  </a:lnTo>
                  <a:lnTo>
                    <a:pt x="199263" y="333756"/>
                  </a:lnTo>
                  <a:lnTo>
                    <a:pt x="222123" y="323564"/>
                  </a:lnTo>
                  <a:lnTo>
                    <a:pt x="239744" y="321469"/>
                  </a:lnTo>
                  <a:lnTo>
                    <a:pt x="255175" y="336328"/>
                  </a:lnTo>
                  <a:lnTo>
                    <a:pt x="275368" y="347472"/>
                  </a:lnTo>
                  <a:lnTo>
                    <a:pt x="291941" y="353854"/>
                  </a:lnTo>
                  <a:lnTo>
                    <a:pt x="307848" y="364522"/>
                  </a:lnTo>
                  <a:lnTo>
                    <a:pt x="311087" y="373571"/>
                  </a:lnTo>
                  <a:lnTo>
                    <a:pt x="311087" y="373571"/>
                  </a:lnTo>
                  <a:lnTo>
                    <a:pt x="311087" y="3735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81371DE1-C0F2-6014-C70D-45F2AF7B7549}"/>
                </a:ext>
              </a:extLst>
            </p:cNvPr>
            <p:cNvSpPr/>
            <p:nvPr/>
          </p:nvSpPr>
          <p:spPr>
            <a:xfrm>
              <a:off x="-91194" y="-117212"/>
              <a:ext cx="767186" cy="755478"/>
            </a:xfrm>
            <a:custGeom>
              <a:avLst/>
              <a:gdLst>
                <a:gd name="connsiteX0" fmla="*/ 226314 w 455580"/>
                <a:gd name="connsiteY0" fmla="*/ 448627 h 448627"/>
                <a:gd name="connsiteX1" fmla="*/ 265557 w 455580"/>
                <a:gd name="connsiteY1" fmla="*/ 444722 h 448627"/>
                <a:gd name="connsiteX2" fmla="*/ 297371 w 455580"/>
                <a:gd name="connsiteY2" fmla="*/ 431292 h 448627"/>
                <a:gd name="connsiteX3" fmla="*/ 329756 w 455580"/>
                <a:gd name="connsiteY3" fmla="*/ 413671 h 448627"/>
                <a:gd name="connsiteX4" fmla="*/ 455581 w 455580"/>
                <a:gd name="connsiteY4" fmla="*/ 407480 h 448627"/>
                <a:gd name="connsiteX5" fmla="*/ 453961 w 455580"/>
                <a:gd name="connsiteY5" fmla="*/ 385572 h 448627"/>
                <a:gd name="connsiteX6" fmla="*/ 429863 w 455580"/>
                <a:gd name="connsiteY6" fmla="*/ 161354 h 448627"/>
                <a:gd name="connsiteX7" fmla="*/ 419767 w 455580"/>
                <a:gd name="connsiteY7" fmla="*/ 68961 h 448627"/>
                <a:gd name="connsiteX8" fmla="*/ 368236 w 455580"/>
                <a:gd name="connsiteY8" fmla="*/ 66961 h 448627"/>
                <a:gd name="connsiteX9" fmla="*/ 213265 w 455580"/>
                <a:gd name="connsiteY9" fmla="*/ 65151 h 448627"/>
                <a:gd name="connsiteX10" fmla="*/ 217932 w 455580"/>
                <a:gd name="connsiteY10" fmla="*/ 26765 h 448627"/>
                <a:gd name="connsiteX11" fmla="*/ 175546 w 455580"/>
                <a:gd name="connsiteY11" fmla="*/ 21431 h 448627"/>
                <a:gd name="connsiteX12" fmla="*/ 56579 w 455580"/>
                <a:gd name="connsiteY12" fmla="*/ 6763 h 448627"/>
                <a:gd name="connsiteX13" fmla="*/ 1333 w 455580"/>
                <a:gd name="connsiteY13" fmla="*/ 0 h 448627"/>
                <a:gd name="connsiteX14" fmla="*/ 2476 w 455580"/>
                <a:gd name="connsiteY14" fmla="*/ 26194 h 448627"/>
                <a:gd name="connsiteX15" fmla="*/ 12573 w 455580"/>
                <a:gd name="connsiteY15" fmla="*/ 49054 h 448627"/>
                <a:gd name="connsiteX16" fmla="*/ 23717 w 455580"/>
                <a:gd name="connsiteY16" fmla="*/ 98203 h 448627"/>
                <a:gd name="connsiteX17" fmla="*/ 28004 w 455580"/>
                <a:gd name="connsiteY17" fmla="*/ 133445 h 448627"/>
                <a:gd name="connsiteX18" fmla="*/ 31242 w 455580"/>
                <a:gd name="connsiteY18" fmla="*/ 177165 h 448627"/>
                <a:gd name="connsiteX19" fmla="*/ 23813 w 455580"/>
                <a:gd name="connsiteY19" fmla="*/ 202311 h 448627"/>
                <a:gd name="connsiteX20" fmla="*/ 7429 w 455580"/>
                <a:gd name="connsiteY20" fmla="*/ 230696 h 448627"/>
                <a:gd name="connsiteX21" fmla="*/ 7906 w 455580"/>
                <a:gd name="connsiteY21" fmla="*/ 261080 h 448627"/>
                <a:gd name="connsiteX22" fmla="*/ 0 w 455580"/>
                <a:gd name="connsiteY22" fmla="*/ 290513 h 448627"/>
                <a:gd name="connsiteX23" fmla="*/ 21241 w 455580"/>
                <a:gd name="connsiteY23" fmla="*/ 327851 h 448627"/>
                <a:gd name="connsiteX24" fmla="*/ 31337 w 455580"/>
                <a:gd name="connsiteY24" fmla="*/ 350806 h 448627"/>
                <a:gd name="connsiteX25" fmla="*/ 55817 w 455580"/>
                <a:gd name="connsiteY25" fmla="*/ 397193 h 448627"/>
                <a:gd name="connsiteX26" fmla="*/ 71247 w 455580"/>
                <a:gd name="connsiteY26" fmla="*/ 412052 h 448627"/>
                <a:gd name="connsiteX27" fmla="*/ 105251 w 455580"/>
                <a:gd name="connsiteY27" fmla="*/ 416243 h 448627"/>
                <a:gd name="connsiteX28" fmla="*/ 125921 w 455580"/>
                <a:gd name="connsiteY28" fmla="*/ 423196 h 448627"/>
                <a:gd name="connsiteX29" fmla="*/ 158306 w 455580"/>
                <a:gd name="connsiteY29" fmla="*/ 440150 h 448627"/>
                <a:gd name="connsiteX30" fmla="*/ 187547 w 455580"/>
                <a:gd name="connsiteY30" fmla="*/ 448151 h 448627"/>
                <a:gd name="connsiteX31" fmla="*/ 226314 w 455580"/>
                <a:gd name="connsiteY31" fmla="*/ 448627 h 448627"/>
                <a:gd name="connsiteX32" fmla="*/ 226314 w 455580"/>
                <a:gd name="connsiteY32" fmla="*/ 448627 h 448627"/>
                <a:gd name="connsiteX33" fmla="*/ 226314 w 455580"/>
                <a:gd name="connsiteY33" fmla="*/ 448627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55580" h="448627">
                  <a:moveTo>
                    <a:pt x="226314" y="448627"/>
                  </a:moveTo>
                  <a:lnTo>
                    <a:pt x="265557" y="444722"/>
                  </a:lnTo>
                  <a:lnTo>
                    <a:pt x="297371" y="431292"/>
                  </a:lnTo>
                  <a:lnTo>
                    <a:pt x="329756" y="413671"/>
                  </a:lnTo>
                  <a:lnTo>
                    <a:pt x="455581" y="407480"/>
                  </a:lnTo>
                  <a:lnTo>
                    <a:pt x="453961" y="385572"/>
                  </a:lnTo>
                  <a:lnTo>
                    <a:pt x="429863" y="161354"/>
                  </a:lnTo>
                  <a:lnTo>
                    <a:pt x="419767" y="68961"/>
                  </a:lnTo>
                  <a:lnTo>
                    <a:pt x="368236" y="66961"/>
                  </a:lnTo>
                  <a:lnTo>
                    <a:pt x="213265" y="65151"/>
                  </a:lnTo>
                  <a:lnTo>
                    <a:pt x="217932" y="26765"/>
                  </a:lnTo>
                  <a:lnTo>
                    <a:pt x="175546" y="21431"/>
                  </a:lnTo>
                  <a:lnTo>
                    <a:pt x="56579" y="6763"/>
                  </a:lnTo>
                  <a:lnTo>
                    <a:pt x="1333" y="0"/>
                  </a:lnTo>
                  <a:lnTo>
                    <a:pt x="2476" y="26194"/>
                  </a:lnTo>
                  <a:lnTo>
                    <a:pt x="12573" y="49054"/>
                  </a:lnTo>
                  <a:lnTo>
                    <a:pt x="23717" y="98203"/>
                  </a:lnTo>
                  <a:lnTo>
                    <a:pt x="28004" y="133445"/>
                  </a:lnTo>
                  <a:lnTo>
                    <a:pt x="31242" y="177165"/>
                  </a:lnTo>
                  <a:lnTo>
                    <a:pt x="23813" y="202311"/>
                  </a:lnTo>
                  <a:lnTo>
                    <a:pt x="7429" y="230696"/>
                  </a:lnTo>
                  <a:lnTo>
                    <a:pt x="7906" y="261080"/>
                  </a:lnTo>
                  <a:lnTo>
                    <a:pt x="0" y="290513"/>
                  </a:lnTo>
                  <a:lnTo>
                    <a:pt x="21241" y="327851"/>
                  </a:lnTo>
                  <a:lnTo>
                    <a:pt x="31337" y="350806"/>
                  </a:lnTo>
                  <a:lnTo>
                    <a:pt x="55817" y="397193"/>
                  </a:lnTo>
                  <a:lnTo>
                    <a:pt x="71247" y="412052"/>
                  </a:lnTo>
                  <a:lnTo>
                    <a:pt x="105251" y="416243"/>
                  </a:lnTo>
                  <a:lnTo>
                    <a:pt x="125921" y="423196"/>
                  </a:lnTo>
                  <a:lnTo>
                    <a:pt x="158306" y="440150"/>
                  </a:lnTo>
                  <a:lnTo>
                    <a:pt x="187547" y="448151"/>
                  </a:lnTo>
                  <a:lnTo>
                    <a:pt x="226314" y="448627"/>
                  </a:lnTo>
                  <a:lnTo>
                    <a:pt x="226314" y="448627"/>
                  </a:lnTo>
                  <a:lnTo>
                    <a:pt x="226314" y="4486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352F3820-3BE1-4E44-A600-69976D950E0D}"/>
                </a:ext>
              </a:extLst>
            </p:cNvPr>
            <p:cNvSpPr/>
            <p:nvPr/>
          </p:nvSpPr>
          <p:spPr>
            <a:xfrm>
              <a:off x="-125039" y="2403616"/>
              <a:ext cx="761574" cy="1035695"/>
            </a:xfrm>
            <a:custGeom>
              <a:avLst/>
              <a:gdLst>
                <a:gd name="connsiteX0" fmla="*/ 404431 w 452247"/>
                <a:gd name="connsiteY0" fmla="*/ 615029 h 615029"/>
                <a:gd name="connsiteX1" fmla="*/ 398050 w 452247"/>
                <a:gd name="connsiteY1" fmla="*/ 596932 h 615029"/>
                <a:gd name="connsiteX2" fmla="*/ 404908 w 452247"/>
                <a:gd name="connsiteY2" fmla="*/ 576072 h 615029"/>
                <a:gd name="connsiteX3" fmla="*/ 431006 w 452247"/>
                <a:gd name="connsiteY3" fmla="*/ 575024 h 615029"/>
                <a:gd name="connsiteX4" fmla="*/ 433197 w 452247"/>
                <a:gd name="connsiteY4" fmla="*/ 557975 h 615029"/>
                <a:gd name="connsiteX5" fmla="*/ 426053 w 452247"/>
                <a:gd name="connsiteY5" fmla="*/ 440150 h 615029"/>
                <a:gd name="connsiteX6" fmla="*/ 440436 w 452247"/>
                <a:gd name="connsiteY6" fmla="*/ 428911 h 615029"/>
                <a:gd name="connsiteX7" fmla="*/ 446246 w 452247"/>
                <a:gd name="connsiteY7" fmla="*/ 382048 h 615029"/>
                <a:gd name="connsiteX8" fmla="*/ 441293 w 452247"/>
                <a:gd name="connsiteY8" fmla="*/ 316421 h 615029"/>
                <a:gd name="connsiteX9" fmla="*/ 452247 w 452247"/>
                <a:gd name="connsiteY9" fmla="*/ 122873 h 615029"/>
                <a:gd name="connsiteX10" fmla="*/ 437293 w 452247"/>
                <a:gd name="connsiteY10" fmla="*/ 103727 h 615029"/>
                <a:gd name="connsiteX11" fmla="*/ 422338 w 452247"/>
                <a:gd name="connsiteY11" fmla="*/ 84582 h 615029"/>
                <a:gd name="connsiteX12" fmla="*/ 398336 w 452247"/>
                <a:gd name="connsiteY12" fmla="*/ 68675 h 615029"/>
                <a:gd name="connsiteX13" fmla="*/ 386048 w 452247"/>
                <a:gd name="connsiteY13" fmla="*/ 28099 h 615029"/>
                <a:gd name="connsiteX14" fmla="*/ 343376 w 452247"/>
                <a:gd name="connsiteY14" fmla="*/ 22860 h 615029"/>
                <a:gd name="connsiteX15" fmla="*/ 314611 w 452247"/>
                <a:gd name="connsiteY15" fmla="*/ 10668 h 615029"/>
                <a:gd name="connsiteX16" fmla="*/ 298609 w 452247"/>
                <a:gd name="connsiteY16" fmla="*/ 0 h 615029"/>
                <a:gd name="connsiteX17" fmla="*/ 276796 w 452247"/>
                <a:gd name="connsiteY17" fmla="*/ 1619 h 615029"/>
                <a:gd name="connsiteX18" fmla="*/ 228886 w 452247"/>
                <a:gd name="connsiteY18" fmla="*/ 4382 h 615029"/>
                <a:gd name="connsiteX19" fmla="*/ 210217 w 452247"/>
                <a:gd name="connsiteY19" fmla="*/ 15145 h 615029"/>
                <a:gd name="connsiteX20" fmla="*/ 182594 w 452247"/>
                <a:gd name="connsiteY20" fmla="*/ 29051 h 615029"/>
                <a:gd name="connsiteX21" fmla="*/ 167069 w 452247"/>
                <a:gd name="connsiteY21" fmla="*/ 14097 h 615029"/>
                <a:gd name="connsiteX22" fmla="*/ 148971 w 452247"/>
                <a:gd name="connsiteY22" fmla="*/ 20574 h 615029"/>
                <a:gd name="connsiteX23" fmla="*/ 126111 w 452247"/>
                <a:gd name="connsiteY23" fmla="*/ 30671 h 615029"/>
                <a:gd name="connsiteX24" fmla="*/ 104204 w 452247"/>
                <a:gd name="connsiteY24" fmla="*/ 32290 h 615029"/>
                <a:gd name="connsiteX25" fmla="*/ 78105 w 452247"/>
                <a:gd name="connsiteY25" fmla="*/ 33433 h 615029"/>
                <a:gd name="connsiteX26" fmla="*/ 56864 w 452247"/>
                <a:gd name="connsiteY26" fmla="*/ 30766 h 615029"/>
                <a:gd name="connsiteX27" fmla="*/ 37719 w 452247"/>
                <a:gd name="connsiteY27" fmla="*/ 45815 h 615029"/>
                <a:gd name="connsiteX28" fmla="*/ 23336 w 452247"/>
                <a:gd name="connsiteY28" fmla="*/ 56960 h 615029"/>
                <a:gd name="connsiteX29" fmla="*/ 41434 w 452247"/>
                <a:gd name="connsiteY29" fmla="*/ 85249 h 615029"/>
                <a:gd name="connsiteX30" fmla="*/ 52102 w 452247"/>
                <a:gd name="connsiteY30" fmla="*/ 103823 h 615029"/>
                <a:gd name="connsiteX31" fmla="*/ 15430 w 452247"/>
                <a:gd name="connsiteY31" fmla="*/ 120967 h 615029"/>
                <a:gd name="connsiteX32" fmla="*/ 0 w 452247"/>
                <a:gd name="connsiteY32" fmla="*/ 140684 h 615029"/>
                <a:gd name="connsiteX33" fmla="*/ 22955 w 452247"/>
                <a:gd name="connsiteY33" fmla="*/ 165164 h 615029"/>
                <a:gd name="connsiteX34" fmla="*/ 7525 w 452247"/>
                <a:gd name="connsiteY34" fmla="*/ 184975 h 615029"/>
                <a:gd name="connsiteX35" fmla="*/ 4858 w 452247"/>
                <a:gd name="connsiteY35" fmla="*/ 206312 h 615029"/>
                <a:gd name="connsiteX36" fmla="*/ 6477 w 452247"/>
                <a:gd name="connsiteY36" fmla="*/ 228124 h 615029"/>
                <a:gd name="connsiteX37" fmla="*/ 24098 w 452247"/>
                <a:gd name="connsiteY37" fmla="*/ 225933 h 615029"/>
                <a:gd name="connsiteX38" fmla="*/ 40100 w 452247"/>
                <a:gd name="connsiteY38" fmla="*/ 236601 h 615029"/>
                <a:gd name="connsiteX39" fmla="*/ 34385 w 452247"/>
                <a:gd name="connsiteY39" fmla="*/ 352806 h 615029"/>
                <a:gd name="connsiteX40" fmla="*/ 31813 w 452247"/>
                <a:gd name="connsiteY40" fmla="*/ 408813 h 615029"/>
                <a:gd name="connsiteX41" fmla="*/ 25717 w 452247"/>
                <a:gd name="connsiteY41" fmla="*/ 598646 h 615029"/>
                <a:gd name="connsiteX42" fmla="*/ 120491 w 452247"/>
                <a:gd name="connsiteY42" fmla="*/ 601599 h 615029"/>
                <a:gd name="connsiteX43" fmla="*/ 404431 w 452247"/>
                <a:gd name="connsiteY43" fmla="*/ 615029 h 615029"/>
                <a:gd name="connsiteX44" fmla="*/ 404431 w 452247"/>
                <a:gd name="connsiteY44" fmla="*/ 615029 h 615029"/>
                <a:gd name="connsiteX45" fmla="*/ 404431 w 452247"/>
                <a:gd name="connsiteY45" fmla="*/ 615029 h 615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52247" h="615029">
                  <a:moveTo>
                    <a:pt x="404431" y="615029"/>
                  </a:moveTo>
                  <a:lnTo>
                    <a:pt x="398050" y="596932"/>
                  </a:lnTo>
                  <a:lnTo>
                    <a:pt x="404908" y="576072"/>
                  </a:lnTo>
                  <a:lnTo>
                    <a:pt x="431006" y="575024"/>
                  </a:lnTo>
                  <a:lnTo>
                    <a:pt x="433197" y="557975"/>
                  </a:lnTo>
                  <a:lnTo>
                    <a:pt x="426053" y="440150"/>
                  </a:lnTo>
                  <a:lnTo>
                    <a:pt x="440436" y="428911"/>
                  </a:lnTo>
                  <a:lnTo>
                    <a:pt x="446246" y="382048"/>
                  </a:lnTo>
                  <a:lnTo>
                    <a:pt x="441293" y="316421"/>
                  </a:lnTo>
                  <a:lnTo>
                    <a:pt x="452247" y="122873"/>
                  </a:lnTo>
                  <a:lnTo>
                    <a:pt x="437293" y="103727"/>
                  </a:lnTo>
                  <a:lnTo>
                    <a:pt x="422338" y="84582"/>
                  </a:lnTo>
                  <a:lnTo>
                    <a:pt x="398336" y="68675"/>
                  </a:lnTo>
                  <a:lnTo>
                    <a:pt x="386048" y="28099"/>
                  </a:lnTo>
                  <a:lnTo>
                    <a:pt x="343376" y="22860"/>
                  </a:lnTo>
                  <a:lnTo>
                    <a:pt x="314611" y="10668"/>
                  </a:lnTo>
                  <a:lnTo>
                    <a:pt x="298609" y="0"/>
                  </a:lnTo>
                  <a:lnTo>
                    <a:pt x="276796" y="1619"/>
                  </a:lnTo>
                  <a:lnTo>
                    <a:pt x="228886" y="4382"/>
                  </a:lnTo>
                  <a:lnTo>
                    <a:pt x="210217" y="15145"/>
                  </a:lnTo>
                  <a:lnTo>
                    <a:pt x="182594" y="29051"/>
                  </a:lnTo>
                  <a:lnTo>
                    <a:pt x="167069" y="14097"/>
                  </a:lnTo>
                  <a:lnTo>
                    <a:pt x="148971" y="20574"/>
                  </a:lnTo>
                  <a:lnTo>
                    <a:pt x="126111" y="30671"/>
                  </a:lnTo>
                  <a:lnTo>
                    <a:pt x="104204" y="32290"/>
                  </a:lnTo>
                  <a:lnTo>
                    <a:pt x="78105" y="33433"/>
                  </a:lnTo>
                  <a:lnTo>
                    <a:pt x="56864" y="30766"/>
                  </a:lnTo>
                  <a:lnTo>
                    <a:pt x="37719" y="45815"/>
                  </a:lnTo>
                  <a:lnTo>
                    <a:pt x="23336" y="56960"/>
                  </a:lnTo>
                  <a:lnTo>
                    <a:pt x="41434" y="85249"/>
                  </a:lnTo>
                  <a:lnTo>
                    <a:pt x="52102" y="103823"/>
                  </a:lnTo>
                  <a:lnTo>
                    <a:pt x="15430" y="120967"/>
                  </a:lnTo>
                  <a:lnTo>
                    <a:pt x="0" y="140684"/>
                  </a:lnTo>
                  <a:lnTo>
                    <a:pt x="22955" y="165164"/>
                  </a:lnTo>
                  <a:lnTo>
                    <a:pt x="7525" y="184975"/>
                  </a:lnTo>
                  <a:lnTo>
                    <a:pt x="4858" y="206312"/>
                  </a:lnTo>
                  <a:lnTo>
                    <a:pt x="6477" y="228124"/>
                  </a:lnTo>
                  <a:lnTo>
                    <a:pt x="24098" y="225933"/>
                  </a:lnTo>
                  <a:lnTo>
                    <a:pt x="40100" y="236601"/>
                  </a:lnTo>
                  <a:lnTo>
                    <a:pt x="34385" y="352806"/>
                  </a:lnTo>
                  <a:lnTo>
                    <a:pt x="31813" y="408813"/>
                  </a:lnTo>
                  <a:lnTo>
                    <a:pt x="25717" y="598646"/>
                  </a:lnTo>
                  <a:lnTo>
                    <a:pt x="120491" y="601599"/>
                  </a:lnTo>
                  <a:lnTo>
                    <a:pt x="404431" y="615029"/>
                  </a:lnTo>
                  <a:lnTo>
                    <a:pt x="404431" y="615029"/>
                  </a:lnTo>
                  <a:lnTo>
                    <a:pt x="404431" y="6150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DE4374FF-CEBC-DA27-324C-0CE818DEEA01}"/>
                </a:ext>
              </a:extLst>
            </p:cNvPr>
            <p:cNvSpPr/>
            <p:nvPr/>
          </p:nvSpPr>
          <p:spPr>
            <a:xfrm>
              <a:off x="1278932" y="1264143"/>
              <a:ext cx="1023023" cy="762695"/>
            </a:xfrm>
            <a:custGeom>
              <a:avLst/>
              <a:gdLst>
                <a:gd name="connsiteX0" fmla="*/ 453866 w 607504"/>
                <a:gd name="connsiteY0" fmla="*/ 452914 h 452913"/>
                <a:gd name="connsiteX1" fmla="*/ 471488 w 607504"/>
                <a:gd name="connsiteY1" fmla="*/ 450723 h 452913"/>
                <a:gd name="connsiteX2" fmla="*/ 507111 w 607504"/>
                <a:gd name="connsiteY2" fmla="*/ 442150 h 452913"/>
                <a:gd name="connsiteX3" fmla="*/ 517779 w 607504"/>
                <a:gd name="connsiteY3" fmla="*/ 426244 h 452913"/>
                <a:gd name="connsiteX4" fmla="*/ 510254 w 607504"/>
                <a:gd name="connsiteY4" fmla="*/ 382143 h 452913"/>
                <a:gd name="connsiteX5" fmla="*/ 529400 w 607504"/>
                <a:gd name="connsiteY5" fmla="*/ 367189 h 452913"/>
                <a:gd name="connsiteX6" fmla="*/ 547973 w 607504"/>
                <a:gd name="connsiteY6" fmla="*/ 356521 h 452913"/>
                <a:gd name="connsiteX7" fmla="*/ 546354 w 607504"/>
                <a:gd name="connsiteY7" fmla="*/ 334709 h 452913"/>
                <a:gd name="connsiteX8" fmla="*/ 581501 w 607504"/>
                <a:gd name="connsiteY8" fmla="*/ 330422 h 452913"/>
                <a:gd name="connsiteX9" fmla="*/ 595884 w 607504"/>
                <a:gd name="connsiteY9" fmla="*/ 319278 h 452913"/>
                <a:gd name="connsiteX10" fmla="*/ 584645 w 607504"/>
                <a:gd name="connsiteY10" fmla="*/ 304895 h 452913"/>
                <a:gd name="connsiteX11" fmla="*/ 583025 w 607504"/>
                <a:gd name="connsiteY11" fmla="*/ 283178 h 452913"/>
                <a:gd name="connsiteX12" fmla="*/ 605409 w 607504"/>
                <a:gd name="connsiteY12" fmla="*/ 277273 h 452913"/>
                <a:gd name="connsiteX13" fmla="*/ 607505 w 607504"/>
                <a:gd name="connsiteY13" fmla="*/ 260223 h 452913"/>
                <a:gd name="connsiteX14" fmla="*/ 591979 w 607504"/>
                <a:gd name="connsiteY14" fmla="*/ 245364 h 452913"/>
                <a:gd name="connsiteX15" fmla="*/ 586073 w 607504"/>
                <a:gd name="connsiteY15" fmla="*/ 223075 h 452913"/>
                <a:gd name="connsiteX16" fmla="*/ 593027 w 607504"/>
                <a:gd name="connsiteY16" fmla="*/ 202311 h 452913"/>
                <a:gd name="connsiteX17" fmla="*/ 595598 w 607504"/>
                <a:gd name="connsiteY17" fmla="*/ 146494 h 452913"/>
                <a:gd name="connsiteX18" fmla="*/ 589121 w 607504"/>
                <a:gd name="connsiteY18" fmla="*/ 128492 h 452913"/>
                <a:gd name="connsiteX19" fmla="*/ 586930 w 607504"/>
                <a:gd name="connsiteY19" fmla="*/ 110871 h 452913"/>
                <a:gd name="connsiteX20" fmla="*/ 561880 w 607504"/>
                <a:gd name="connsiteY20" fmla="*/ 103537 h 452913"/>
                <a:gd name="connsiteX21" fmla="*/ 533686 w 607504"/>
                <a:gd name="connsiteY21" fmla="*/ 87058 h 452913"/>
                <a:gd name="connsiteX22" fmla="*/ 501587 w 607504"/>
                <a:gd name="connsiteY22" fmla="*/ 65818 h 452913"/>
                <a:gd name="connsiteX23" fmla="*/ 480346 w 607504"/>
                <a:gd name="connsiteY23" fmla="*/ 63246 h 452913"/>
                <a:gd name="connsiteX24" fmla="*/ 436531 w 607504"/>
                <a:gd name="connsiteY24" fmla="*/ 31909 h 452913"/>
                <a:gd name="connsiteX25" fmla="*/ 377380 w 607504"/>
                <a:gd name="connsiteY25" fmla="*/ 20288 h 452913"/>
                <a:gd name="connsiteX26" fmla="*/ 288893 w 607504"/>
                <a:gd name="connsiteY26" fmla="*/ 762 h 452913"/>
                <a:gd name="connsiteX27" fmla="*/ 202692 w 607504"/>
                <a:gd name="connsiteY27" fmla="*/ 67818 h 452913"/>
                <a:gd name="connsiteX28" fmla="*/ 188404 w 607504"/>
                <a:gd name="connsiteY28" fmla="*/ 78962 h 452913"/>
                <a:gd name="connsiteX29" fmla="*/ 170688 w 607504"/>
                <a:gd name="connsiteY29" fmla="*/ 46577 h 452913"/>
                <a:gd name="connsiteX30" fmla="*/ 162687 w 607504"/>
                <a:gd name="connsiteY30" fmla="*/ 6763 h 452913"/>
                <a:gd name="connsiteX31" fmla="*/ 132302 w 607504"/>
                <a:gd name="connsiteY31" fmla="*/ 7334 h 452913"/>
                <a:gd name="connsiteX32" fmla="*/ 38005 w 607504"/>
                <a:gd name="connsiteY32" fmla="*/ 0 h 452913"/>
                <a:gd name="connsiteX33" fmla="*/ 30575 w 607504"/>
                <a:gd name="connsiteY33" fmla="*/ 24955 h 452913"/>
                <a:gd name="connsiteX34" fmla="*/ 26384 w 607504"/>
                <a:gd name="connsiteY34" fmla="*/ 58960 h 452913"/>
                <a:gd name="connsiteX35" fmla="*/ 23717 w 607504"/>
                <a:gd name="connsiteY35" fmla="*/ 80296 h 452913"/>
                <a:gd name="connsiteX36" fmla="*/ 17336 w 607504"/>
                <a:gd name="connsiteY36" fmla="*/ 96774 h 452913"/>
                <a:gd name="connsiteX37" fmla="*/ 10478 w 607504"/>
                <a:gd name="connsiteY37" fmla="*/ 117443 h 452913"/>
                <a:gd name="connsiteX38" fmla="*/ 0 w 607504"/>
                <a:gd name="connsiteY38" fmla="*/ 237077 h 452913"/>
                <a:gd name="connsiteX39" fmla="*/ 23527 w 607504"/>
                <a:gd name="connsiteY39" fmla="*/ 257270 h 452913"/>
                <a:gd name="connsiteX40" fmla="*/ 109919 w 607504"/>
                <a:gd name="connsiteY40" fmla="*/ 293846 h 452913"/>
                <a:gd name="connsiteX41" fmla="*/ 167450 w 607504"/>
                <a:gd name="connsiteY41" fmla="*/ 318230 h 452913"/>
                <a:gd name="connsiteX42" fmla="*/ 192024 w 607504"/>
                <a:gd name="connsiteY42" fmla="*/ 329851 h 452913"/>
                <a:gd name="connsiteX43" fmla="*/ 212312 w 607504"/>
                <a:gd name="connsiteY43" fmla="*/ 340995 h 452913"/>
                <a:gd name="connsiteX44" fmla="*/ 236792 w 607504"/>
                <a:gd name="connsiteY44" fmla="*/ 352711 h 452913"/>
                <a:gd name="connsiteX45" fmla="*/ 255937 w 607504"/>
                <a:gd name="connsiteY45" fmla="*/ 337757 h 452913"/>
                <a:gd name="connsiteX46" fmla="*/ 281083 w 607504"/>
                <a:gd name="connsiteY46" fmla="*/ 345186 h 452913"/>
                <a:gd name="connsiteX47" fmla="*/ 269843 w 607504"/>
                <a:gd name="connsiteY47" fmla="*/ 365379 h 452913"/>
                <a:gd name="connsiteX48" fmla="*/ 326993 w 607504"/>
                <a:gd name="connsiteY48" fmla="*/ 394049 h 452913"/>
                <a:gd name="connsiteX49" fmla="*/ 352044 w 607504"/>
                <a:gd name="connsiteY49" fmla="*/ 401479 h 452913"/>
                <a:gd name="connsiteX50" fmla="*/ 372237 w 607504"/>
                <a:gd name="connsiteY50" fmla="*/ 412528 h 452913"/>
                <a:gd name="connsiteX51" fmla="*/ 393097 w 607504"/>
                <a:gd name="connsiteY51" fmla="*/ 419481 h 452913"/>
                <a:gd name="connsiteX52" fmla="*/ 409099 w 607504"/>
                <a:gd name="connsiteY52" fmla="*/ 430054 h 452913"/>
                <a:gd name="connsiteX53" fmla="*/ 420814 w 607504"/>
                <a:gd name="connsiteY53" fmla="*/ 440150 h 452913"/>
                <a:gd name="connsiteX54" fmla="*/ 443198 w 607504"/>
                <a:gd name="connsiteY54" fmla="*/ 434245 h 452913"/>
                <a:gd name="connsiteX55" fmla="*/ 453866 w 607504"/>
                <a:gd name="connsiteY55" fmla="*/ 452914 h 452913"/>
                <a:gd name="connsiteX56" fmla="*/ 453866 w 607504"/>
                <a:gd name="connsiteY56" fmla="*/ 452914 h 452913"/>
                <a:gd name="connsiteX57" fmla="*/ 453866 w 607504"/>
                <a:gd name="connsiteY57" fmla="*/ 452914 h 45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7504" h="452913">
                  <a:moveTo>
                    <a:pt x="453866" y="452914"/>
                  </a:moveTo>
                  <a:lnTo>
                    <a:pt x="471488" y="450723"/>
                  </a:lnTo>
                  <a:lnTo>
                    <a:pt x="507111" y="442150"/>
                  </a:lnTo>
                  <a:lnTo>
                    <a:pt x="517779" y="426244"/>
                  </a:lnTo>
                  <a:lnTo>
                    <a:pt x="510254" y="382143"/>
                  </a:lnTo>
                  <a:lnTo>
                    <a:pt x="529400" y="367189"/>
                  </a:lnTo>
                  <a:lnTo>
                    <a:pt x="547973" y="356521"/>
                  </a:lnTo>
                  <a:lnTo>
                    <a:pt x="546354" y="334709"/>
                  </a:lnTo>
                  <a:lnTo>
                    <a:pt x="581501" y="330422"/>
                  </a:lnTo>
                  <a:lnTo>
                    <a:pt x="595884" y="319278"/>
                  </a:lnTo>
                  <a:lnTo>
                    <a:pt x="584645" y="304895"/>
                  </a:lnTo>
                  <a:lnTo>
                    <a:pt x="583025" y="283178"/>
                  </a:lnTo>
                  <a:lnTo>
                    <a:pt x="605409" y="277273"/>
                  </a:lnTo>
                  <a:lnTo>
                    <a:pt x="607505" y="260223"/>
                  </a:lnTo>
                  <a:lnTo>
                    <a:pt x="591979" y="245364"/>
                  </a:lnTo>
                  <a:lnTo>
                    <a:pt x="586073" y="223075"/>
                  </a:lnTo>
                  <a:lnTo>
                    <a:pt x="593027" y="202311"/>
                  </a:lnTo>
                  <a:lnTo>
                    <a:pt x="595598" y="146494"/>
                  </a:lnTo>
                  <a:lnTo>
                    <a:pt x="589121" y="128492"/>
                  </a:lnTo>
                  <a:lnTo>
                    <a:pt x="586930" y="110871"/>
                  </a:lnTo>
                  <a:lnTo>
                    <a:pt x="561880" y="103537"/>
                  </a:lnTo>
                  <a:lnTo>
                    <a:pt x="533686" y="87058"/>
                  </a:lnTo>
                  <a:lnTo>
                    <a:pt x="501587" y="65818"/>
                  </a:lnTo>
                  <a:lnTo>
                    <a:pt x="480346" y="63246"/>
                  </a:lnTo>
                  <a:lnTo>
                    <a:pt x="436531" y="31909"/>
                  </a:lnTo>
                  <a:lnTo>
                    <a:pt x="377380" y="20288"/>
                  </a:lnTo>
                  <a:lnTo>
                    <a:pt x="288893" y="762"/>
                  </a:lnTo>
                  <a:lnTo>
                    <a:pt x="202692" y="67818"/>
                  </a:lnTo>
                  <a:lnTo>
                    <a:pt x="188404" y="78962"/>
                  </a:lnTo>
                  <a:lnTo>
                    <a:pt x="170688" y="46577"/>
                  </a:lnTo>
                  <a:lnTo>
                    <a:pt x="162687" y="6763"/>
                  </a:lnTo>
                  <a:lnTo>
                    <a:pt x="132302" y="7334"/>
                  </a:lnTo>
                  <a:lnTo>
                    <a:pt x="38005" y="0"/>
                  </a:lnTo>
                  <a:lnTo>
                    <a:pt x="30575" y="24955"/>
                  </a:lnTo>
                  <a:lnTo>
                    <a:pt x="26384" y="58960"/>
                  </a:lnTo>
                  <a:lnTo>
                    <a:pt x="23717" y="80296"/>
                  </a:lnTo>
                  <a:lnTo>
                    <a:pt x="17336" y="96774"/>
                  </a:lnTo>
                  <a:lnTo>
                    <a:pt x="10478" y="117443"/>
                  </a:lnTo>
                  <a:lnTo>
                    <a:pt x="0" y="237077"/>
                  </a:lnTo>
                  <a:lnTo>
                    <a:pt x="23527" y="257270"/>
                  </a:lnTo>
                  <a:lnTo>
                    <a:pt x="109919" y="293846"/>
                  </a:lnTo>
                  <a:lnTo>
                    <a:pt x="167450" y="318230"/>
                  </a:lnTo>
                  <a:lnTo>
                    <a:pt x="192024" y="329851"/>
                  </a:lnTo>
                  <a:lnTo>
                    <a:pt x="212312" y="340995"/>
                  </a:lnTo>
                  <a:lnTo>
                    <a:pt x="236792" y="352711"/>
                  </a:lnTo>
                  <a:lnTo>
                    <a:pt x="255937" y="337757"/>
                  </a:lnTo>
                  <a:lnTo>
                    <a:pt x="281083" y="345186"/>
                  </a:lnTo>
                  <a:lnTo>
                    <a:pt x="269843" y="365379"/>
                  </a:lnTo>
                  <a:lnTo>
                    <a:pt x="326993" y="394049"/>
                  </a:lnTo>
                  <a:lnTo>
                    <a:pt x="352044" y="401479"/>
                  </a:lnTo>
                  <a:lnTo>
                    <a:pt x="372237" y="412528"/>
                  </a:lnTo>
                  <a:lnTo>
                    <a:pt x="393097" y="419481"/>
                  </a:lnTo>
                  <a:lnTo>
                    <a:pt x="409099" y="430054"/>
                  </a:lnTo>
                  <a:lnTo>
                    <a:pt x="420814" y="440150"/>
                  </a:lnTo>
                  <a:lnTo>
                    <a:pt x="443198" y="434245"/>
                  </a:lnTo>
                  <a:lnTo>
                    <a:pt x="453866" y="452914"/>
                  </a:lnTo>
                  <a:lnTo>
                    <a:pt x="453866" y="452914"/>
                  </a:lnTo>
                  <a:lnTo>
                    <a:pt x="453866" y="4529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4EDD65FD-AF5F-DA85-ED80-1A344913DEE4}"/>
                </a:ext>
              </a:extLst>
            </p:cNvPr>
            <p:cNvSpPr/>
            <p:nvPr/>
          </p:nvSpPr>
          <p:spPr>
            <a:xfrm>
              <a:off x="-405256" y="552933"/>
              <a:ext cx="528994" cy="1159523"/>
            </a:xfrm>
            <a:custGeom>
              <a:avLst/>
              <a:gdLst>
                <a:gd name="connsiteX0" fmla="*/ 191548 w 314134"/>
                <a:gd name="connsiteY0" fmla="*/ 688562 h 688562"/>
                <a:gd name="connsiteX1" fmla="*/ 209741 w 314134"/>
                <a:gd name="connsiteY1" fmla="*/ 682181 h 688562"/>
                <a:gd name="connsiteX2" fmla="*/ 243935 w 314134"/>
                <a:gd name="connsiteY2" fmla="*/ 686372 h 688562"/>
                <a:gd name="connsiteX3" fmla="*/ 247079 w 314134"/>
                <a:gd name="connsiteY3" fmla="*/ 660845 h 688562"/>
                <a:gd name="connsiteX4" fmla="*/ 272701 w 314134"/>
                <a:gd name="connsiteY4" fmla="*/ 629412 h 688562"/>
                <a:gd name="connsiteX5" fmla="*/ 288036 w 314134"/>
                <a:gd name="connsiteY5" fmla="*/ 575120 h 688562"/>
                <a:gd name="connsiteX6" fmla="*/ 291179 w 314134"/>
                <a:gd name="connsiteY6" fmla="*/ 549593 h 688562"/>
                <a:gd name="connsiteX7" fmla="*/ 289084 w 314134"/>
                <a:gd name="connsiteY7" fmla="*/ 531971 h 688562"/>
                <a:gd name="connsiteX8" fmla="*/ 245174 w 314134"/>
                <a:gd name="connsiteY8" fmla="*/ 535210 h 688562"/>
                <a:gd name="connsiteX9" fmla="*/ 220123 w 314134"/>
                <a:gd name="connsiteY9" fmla="*/ 527876 h 688562"/>
                <a:gd name="connsiteX10" fmla="*/ 201359 w 314134"/>
                <a:gd name="connsiteY10" fmla="*/ 503873 h 688562"/>
                <a:gd name="connsiteX11" fmla="*/ 200216 w 314134"/>
                <a:gd name="connsiteY11" fmla="*/ 477869 h 688562"/>
                <a:gd name="connsiteX12" fmla="*/ 219361 w 314134"/>
                <a:gd name="connsiteY12" fmla="*/ 462915 h 688562"/>
                <a:gd name="connsiteX13" fmla="*/ 224695 w 314134"/>
                <a:gd name="connsiteY13" fmla="*/ 420338 h 688562"/>
                <a:gd name="connsiteX14" fmla="*/ 241173 w 314134"/>
                <a:gd name="connsiteY14" fmla="*/ 392144 h 688562"/>
                <a:gd name="connsiteX15" fmla="*/ 266795 w 314134"/>
                <a:gd name="connsiteY15" fmla="*/ 360712 h 688562"/>
                <a:gd name="connsiteX16" fmla="*/ 277463 w 314134"/>
                <a:gd name="connsiteY16" fmla="*/ 344710 h 688562"/>
                <a:gd name="connsiteX17" fmla="*/ 288036 w 314134"/>
                <a:gd name="connsiteY17" fmla="*/ 328708 h 688562"/>
                <a:gd name="connsiteX18" fmla="*/ 308324 w 314134"/>
                <a:gd name="connsiteY18" fmla="*/ 305276 h 688562"/>
                <a:gd name="connsiteX19" fmla="*/ 314135 w 314134"/>
                <a:gd name="connsiteY19" fmla="*/ 258509 h 688562"/>
                <a:gd name="connsiteX20" fmla="*/ 300704 w 314134"/>
                <a:gd name="connsiteY20" fmla="*/ 226600 h 688562"/>
                <a:gd name="connsiteX21" fmla="*/ 294227 w 314134"/>
                <a:gd name="connsiteY21" fmla="*/ 208502 h 688562"/>
                <a:gd name="connsiteX22" fmla="*/ 280797 w 314134"/>
                <a:gd name="connsiteY22" fmla="*/ 176594 h 688562"/>
                <a:gd name="connsiteX23" fmla="*/ 283940 w 314134"/>
                <a:gd name="connsiteY23" fmla="*/ 151067 h 688562"/>
                <a:gd name="connsiteX24" fmla="*/ 291370 w 314134"/>
                <a:gd name="connsiteY24" fmla="*/ 126016 h 688562"/>
                <a:gd name="connsiteX25" fmla="*/ 290227 w 314134"/>
                <a:gd name="connsiteY25" fmla="*/ 99917 h 688562"/>
                <a:gd name="connsiteX26" fmla="*/ 281654 w 314134"/>
                <a:gd name="connsiteY26" fmla="*/ 64294 h 688562"/>
                <a:gd name="connsiteX27" fmla="*/ 270891 w 314134"/>
                <a:gd name="connsiteY27" fmla="*/ 45720 h 688562"/>
                <a:gd name="connsiteX28" fmla="*/ 257461 w 314134"/>
                <a:gd name="connsiteY28" fmla="*/ 13811 h 688562"/>
                <a:gd name="connsiteX29" fmla="*/ 146209 w 314134"/>
                <a:gd name="connsiteY29" fmla="*/ 0 h 688562"/>
                <a:gd name="connsiteX30" fmla="*/ 147923 w 314134"/>
                <a:gd name="connsiteY30" fmla="*/ 21812 h 688562"/>
                <a:gd name="connsiteX31" fmla="*/ 141542 w 314134"/>
                <a:gd name="connsiteY31" fmla="*/ 38386 h 688562"/>
                <a:gd name="connsiteX32" fmla="*/ 138875 w 314134"/>
                <a:gd name="connsiteY32" fmla="*/ 59627 h 688562"/>
                <a:gd name="connsiteX33" fmla="*/ 145352 w 314134"/>
                <a:gd name="connsiteY33" fmla="*/ 77724 h 688562"/>
                <a:gd name="connsiteX34" fmla="*/ 146971 w 314134"/>
                <a:gd name="connsiteY34" fmla="*/ 99536 h 688562"/>
                <a:gd name="connsiteX35" fmla="*/ 149733 w 314134"/>
                <a:gd name="connsiteY35" fmla="*/ 112871 h 688562"/>
                <a:gd name="connsiteX36" fmla="*/ 151352 w 314134"/>
                <a:gd name="connsiteY36" fmla="*/ 134684 h 688562"/>
                <a:gd name="connsiteX37" fmla="*/ 133731 w 314134"/>
                <a:gd name="connsiteY37" fmla="*/ 136779 h 688562"/>
                <a:gd name="connsiteX38" fmla="*/ 135922 w 314134"/>
                <a:gd name="connsiteY38" fmla="*/ 154400 h 688562"/>
                <a:gd name="connsiteX39" fmla="*/ 120967 w 314134"/>
                <a:gd name="connsiteY39" fmla="*/ 169831 h 688562"/>
                <a:gd name="connsiteX40" fmla="*/ 98488 w 314134"/>
                <a:gd name="connsiteY40" fmla="*/ 175641 h 688562"/>
                <a:gd name="connsiteX41" fmla="*/ 96393 w 314134"/>
                <a:gd name="connsiteY41" fmla="*/ 192691 h 688562"/>
                <a:gd name="connsiteX42" fmla="*/ 81439 w 314134"/>
                <a:gd name="connsiteY42" fmla="*/ 208121 h 688562"/>
                <a:gd name="connsiteX43" fmla="*/ 71342 w 314134"/>
                <a:gd name="connsiteY43" fmla="*/ 219837 h 688562"/>
                <a:gd name="connsiteX44" fmla="*/ 60198 w 314134"/>
                <a:gd name="connsiteY44" fmla="*/ 240125 h 688562"/>
                <a:gd name="connsiteX45" fmla="*/ 58007 w 314134"/>
                <a:gd name="connsiteY45" fmla="*/ 257175 h 688562"/>
                <a:gd name="connsiteX46" fmla="*/ 43625 w 314134"/>
                <a:gd name="connsiteY46" fmla="*/ 268319 h 688562"/>
                <a:gd name="connsiteX47" fmla="*/ 32957 w 314134"/>
                <a:gd name="connsiteY47" fmla="*/ 284321 h 688562"/>
                <a:gd name="connsiteX48" fmla="*/ 18574 w 314134"/>
                <a:gd name="connsiteY48" fmla="*/ 295466 h 688562"/>
                <a:gd name="connsiteX49" fmla="*/ 14002 w 314134"/>
                <a:gd name="connsiteY49" fmla="*/ 403003 h 688562"/>
                <a:gd name="connsiteX50" fmla="*/ 8763 w 314134"/>
                <a:gd name="connsiteY50" fmla="*/ 445580 h 688562"/>
                <a:gd name="connsiteX51" fmla="*/ 5144 w 314134"/>
                <a:gd name="connsiteY51" fmla="*/ 509969 h 688562"/>
                <a:gd name="connsiteX52" fmla="*/ 0 w 314134"/>
                <a:gd name="connsiteY52" fmla="*/ 587121 h 688562"/>
                <a:gd name="connsiteX53" fmla="*/ 0 w 314134"/>
                <a:gd name="connsiteY53" fmla="*/ 621697 h 688562"/>
                <a:gd name="connsiteX54" fmla="*/ 41243 w 314134"/>
                <a:gd name="connsiteY54" fmla="*/ 639794 h 688562"/>
                <a:gd name="connsiteX55" fmla="*/ 131636 w 314134"/>
                <a:gd name="connsiteY55" fmla="*/ 646557 h 688562"/>
                <a:gd name="connsiteX56" fmla="*/ 153543 w 314134"/>
                <a:gd name="connsiteY56" fmla="*/ 644938 h 688562"/>
                <a:gd name="connsiteX57" fmla="*/ 174879 w 314134"/>
                <a:gd name="connsiteY57" fmla="*/ 647605 h 688562"/>
                <a:gd name="connsiteX58" fmla="*/ 186119 w 314134"/>
                <a:gd name="connsiteY58" fmla="*/ 661988 h 688562"/>
                <a:gd name="connsiteX59" fmla="*/ 187262 w 314134"/>
                <a:gd name="connsiteY59" fmla="*/ 687991 h 688562"/>
                <a:gd name="connsiteX60" fmla="*/ 191548 w 314134"/>
                <a:gd name="connsiteY60" fmla="*/ 688562 h 688562"/>
                <a:gd name="connsiteX61" fmla="*/ 191548 w 314134"/>
                <a:gd name="connsiteY61" fmla="*/ 688562 h 688562"/>
                <a:gd name="connsiteX62" fmla="*/ 191548 w 314134"/>
                <a:gd name="connsiteY62" fmla="*/ 688562 h 68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14134" h="688562">
                  <a:moveTo>
                    <a:pt x="191548" y="688562"/>
                  </a:moveTo>
                  <a:lnTo>
                    <a:pt x="209741" y="682181"/>
                  </a:lnTo>
                  <a:lnTo>
                    <a:pt x="243935" y="686372"/>
                  </a:lnTo>
                  <a:lnTo>
                    <a:pt x="247079" y="660845"/>
                  </a:lnTo>
                  <a:lnTo>
                    <a:pt x="272701" y="629412"/>
                  </a:lnTo>
                  <a:lnTo>
                    <a:pt x="288036" y="575120"/>
                  </a:lnTo>
                  <a:lnTo>
                    <a:pt x="291179" y="549593"/>
                  </a:lnTo>
                  <a:lnTo>
                    <a:pt x="289084" y="531971"/>
                  </a:lnTo>
                  <a:lnTo>
                    <a:pt x="245174" y="535210"/>
                  </a:lnTo>
                  <a:lnTo>
                    <a:pt x="220123" y="527876"/>
                  </a:lnTo>
                  <a:lnTo>
                    <a:pt x="201359" y="503873"/>
                  </a:lnTo>
                  <a:lnTo>
                    <a:pt x="200216" y="477869"/>
                  </a:lnTo>
                  <a:lnTo>
                    <a:pt x="219361" y="462915"/>
                  </a:lnTo>
                  <a:lnTo>
                    <a:pt x="224695" y="420338"/>
                  </a:lnTo>
                  <a:lnTo>
                    <a:pt x="241173" y="392144"/>
                  </a:lnTo>
                  <a:lnTo>
                    <a:pt x="266795" y="360712"/>
                  </a:lnTo>
                  <a:lnTo>
                    <a:pt x="277463" y="344710"/>
                  </a:lnTo>
                  <a:lnTo>
                    <a:pt x="288036" y="328708"/>
                  </a:lnTo>
                  <a:lnTo>
                    <a:pt x="308324" y="305276"/>
                  </a:lnTo>
                  <a:lnTo>
                    <a:pt x="314135" y="258509"/>
                  </a:lnTo>
                  <a:lnTo>
                    <a:pt x="300704" y="226600"/>
                  </a:lnTo>
                  <a:lnTo>
                    <a:pt x="294227" y="208502"/>
                  </a:lnTo>
                  <a:lnTo>
                    <a:pt x="280797" y="176594"/>
                  </a:lnTo>
                  <a:lnTo>
                    <a:pt x="283940" y="151067"/>
                  </a:lnTo>
                  <a:lnTo>
                    <a:pt x="291370" y="126016"/>
                  </a:lnTo>
                  <a:lnTo>
                    <a:pt x="290227" y="99917"/>
                  </a:lnTo>
                  <a:lnTo>
                    <a:pt x="281654" y="64294"/>
                  </a:lnTo>
                  <a:lnTo>
                    <a:pt x="270891" y="45720"/>
                  </a:lnTo>
                  <a:lnTo>
                    <a:pt x="257461" y="13811"/>
                  </a:lnTo>
                  <a:lnTo>
                    <a:pt x="146209" y="0"/>
                  </a:lnTo>
                  <a:lnTo>
                    <a:pt x="147923" y="21812"/>
                  </a:lnTo>
                  <a:lnTo>
                    <a:pt x="141542" y="38386"/>
                  </a:lnTo>
                  <a:lnTo>
                    <a:pt x="138875" y="59627"/>
                  </a:lnTo>
                  <a:lnTo>
                    <a:pt x="145352" y="77724"/>
                  </a:lnTo>
                  <a:lnTo>
                    <a:pt x="146971" y="99536"/>
                  </a:lnTo>
                  <a:lnTo>
                    <a:pt x="149733" y="112871"/>
                  </a:lnTo>
                  <a:lnTo>
                    <a:pt x="151352" y="134684"/>
                  </a:lnTo>
                  <a:lnTo>
                    <a:pt x="133731" y="136779"/>
                  </a:lnTo>
                  <a:lnTo>
                    <a:pt x="135922" y="154400"/>
                  </a:lnTo>
                  <a:lnTo>
                    <a:pt x="120967" y="169831"/>
                  </a:lnTo>
                  <a:lnTo>
                    <a:pt x="98488" y="175641"/>
                  </a:lnTo>
                  <a:lnTo>
                    <a:pt x="96393" y="192691"/>
                  </a:lnTo>
                  <a:lnTo>
                    <a:pt x="81439" y="208121"/>
                  </a:lnTo>
                  <a:lnTo>
                    <a:pt x="71342" y="219837"/>
                  </a:lnTo>
                  <a:lnTo>
                    <a:pt x="60198" y="240125"/>
                  </a:lnTo>
                  <a:lnTo>
                    <a:pt x="58007" y="257175"/>
                  </a:lnTo>
                  <a:lnTo>
                    <a:pt x="43625" y="268319"/>
                  </a:lnTo>
                  <a:lnTo>
                    <a:pt x="32957" y="284321"/>
                  </a:lnTo>
                  <a:lnTo>
                    <a:pt x="18574" y="295466"/>
                  </a:lnTo>
                  <a:lnTo>
                    <a:pt x="14002" y="403003"/>
                  </a:lnTo>
                  <a:lnTo>
                    <a:pt x="8763" y="445580"/>
                  </a:lnTo>
                  <a:lnTo>
                    <a:pt x="5144" y="509969"/>
                  </a:lnTo>
                  <a:lnTo>
                    <a:pt x="0" y="587121"/>
                  </a:lnTo>
                  <a:lnTo>
                    <a:pt x="0" y="621697"/>
                  </a:lnTo>
                  <a:lnTo>
                    <a:pt x="41243" y="639794"/>
                  </a:lnTo>
                  <a:lnTo>
                    <a:pt x="131636" y="646557"/>
                  </a:lnTo>
                  <a:lnTo>
                    <a:pt x="153543" y="644938"/>
                  </a:lnTo>
                  <a:lnTo>
                    <a:pt x="174879" y="647605"/>
                  </a:lnTo>
                  <a:lnTo>
                    <a:pt x="186119" y="661988"/>
                  </a:lnTo>
                  <a:lnTo>
                    <a:pt x="187262" y="687991"/>
                  </a:lnTo>
                  <a:lnTo>
                    <a:pt x="191548" y="688562"/>
                  </a:lnTo>
                  <a:lnTo>
                    <a:pt x="191548" y="688562"/>
                  </a:lnTo>
                  <a:lnTo>
                    <a:pt x="191548" y="6885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E6C96502-6BD0-E1D4-83CC-DA272A87ACD7}"/>
                </a:ext>
              </a:extLst>
            </p:cNvPr>
            <p:cNvSpPr/>
            <p:nvPr/>
          </p:nvSpPr>
          <p:spPr>
            <a:xfrm>
              <a:off x="1181411" y="412746"/>
              <a:ext cx="627800" cy="869842"/>
            </a:xfrm>
            <a:custGeom>
              <a:avLst/>
              <a:gdLst>
                <a:gd name="connsiteX0" fmla="*/ 232981 w 372808"/>
                <a:gd name="connsiteY0" fmla="*/ 516541 h 516540"/>
                <a:gd name="connsiteX1" fmla="*/ 239268 w 372808"/>
                <a:gd name="connsiteY1" fmla="*/ 465582 h 516540"/>
                <a:gd name="connsiteX2" fmla="*/ 265843 w 372808"/>
                <a:gd name="connsiteY2" fmla="*/ 425767 h 516540"/>
                <a:gd name="connsiteX3" fmla="*/ 280702 w 372808"/>
                <a:gd name="connsiteY3" fmla="*/ 410337 h 516540"/>
                <a:gd name="connsiteX4" fmla="*/ 286512 w 372808"/>
                <a:gd name="connsiteY4" fmla="*/ 363569 h 516540"/>
                <a:gd name="connsiteX5" fmla="*/ 290131 w 372808"/>
                <a:gd name="connsiteY5" fmla="*/ 333851 h 516540"/>
                <a:gd name="connsiteX6" fmla="*/ 297561 w 372808"/>
                <a:gd name="connsiteY6" fmla="*/ 308896 h 516540"/>
                <a:gd name="connsiteX7" fmla="*/ 295370 w 372808"/>
                <a:gd name="connsiteY7" fmla="*/ 291370 h 516540"/>
                <a:gd name="connsiteX8" fmla="*/ 308134 w 372808"/>
                <a:gd name="connsiteY8" fmla="*/ 258413 h 516540"/>
                <a:gd name="connsiteX9" fmla="*/ 325088 w 372808"/>
                <a:gd name="connsiteY9" fmla="*/ 226028 h 516540"/>
                <a:gd name="connsiteX10" fmla="*/ 345853 w 372808"/>
                <a:gd name="connsiteY10" fmla="*/ 198406 h 516540"/>
                <a:gd name="connsiteX11" fmla="*/ 362807 w 372808"/>
                <a:gd name="connsiteY11" fmla="*/ 165925 h 516540"/>
                <a:gd name="connsiteX12" fmla="*/ 370237 w 372808"/>
                <a:gd name="connsiteY12" fmla="*/ 140970 h 516540"/>
                <a:gd name="connsiteX13" fmla="*/ 372808 w 372808"/>
                <a:gd name="connsiteY13" fmla="*/ 119729 h 516540"/>
                <a:gd name="connsiteX14" fmla="*/ 370713 w 372808"/>
                <a:gd name="connsiteY14" fmla="*/ 102203 h 516540"/>
                <a:gd name="connsiteX15" fmla="*/ 354139 w 372808"/>
                <a:gd name="connsiteY15" fmla="*/ 95917 h 516540"/>
                <a:gd name="connsiteX16" fmla="*/ 336518 w 372808"/>
                <a:gd name="connsiteY16" fmla="*/ 98012 h 516540"/>
                <a:gd name="connsiteX17" fmla="*/ 318421 w 372808"/>
                <a:gd name="connsiteY17" fmla="*/ 104394 h 516540"/>
                <a:gd name="connsiteX18" fmla="*/ 300895 w 372808"/>
                <a:gd name="connsiteY18" fmla="*/ 106585 h 516540"/>
                <a:gd name="connsiteX19" fmla="*/ 285940 w 372808"/>
                <a:gd name="connsiteY19" fmla="*/ 87440 h 516540"/>
                <a:gd name="connsiteX20" fmla="*/ 265652 w 372808"/>
                <a:gd name="connsiteY20" fmla="*/ 76295 h 516540"/>
                <a:gd name="connsiteX21" fmla="*/ 194691 w 372808"/>
                <a:gd name="connsiteY21" fmla="*/ 20098 h 516540"/>
                <a:gd name="connsiteX22" fmla="*/ 171164 w 372808"/>
                <a:gd name="connsiteY22" fmla="*/ 0 h 516540"/>
                <a:gd name="connsiteX23" fmla="*/ 139255 w 372808"/>
                <a:gd name="connsiteY23" fmla="*/ 13335 h 516540"/>
                <a:gd name="connsiteX24" fmla="*/ 136684 w 372808"/>
                <a:gd name="connsiteY24" fmla="*/ 34576 h 516540"/>
                <a:gd name="connsiteX25" fmla="*/ 126016 w 372808"/>
                <a:gd name="connsiteY25" fmla="*/ 50482 h 516540"/>
                <a:gd name="connsiteX26" fmla="*/ 123825 w 372808"/>
                <a:gd name="connsiteY26" fmla="*/ 32956 h 516540"/>
                <a:gd name="connsiteX27" fmla="*/ 109538 w 372808"/>
                <a:gd name="connsiteY27" fmla="*/ 44101 h 516540"/>
                <a:gd name="connsiteX28" fmla="*/ 95155 w 372808"/>
                <a:gd name="connsiteY28" fmla="*/ 55245 h 516540"/>
                <a:gd name="connsiteX29" fmla="*/ 76009 w 372808"/>
                <a:gd name="connsiteY29" fmla="*/ 70199 h 516540"/>
                <a:gd name="connsiteX30" fmla="*/ 53054 w 372808"/>
                <a:gd name="connsiteY30" fmla="*/ 80296 h 516540"/>
                <a:gd name="connsiteX31" fmla="*/ 38767 w 372808"/>
                <a:gd name="connsiteY31" fmla="*/ 91440 h 516540"/>
                <a:gd name="connsiteX32" fmla="*/ 32385 w 372808"/>
                <a:gd name="connsiteY32" fmla="*/ 107918 h 516540"/>
                <a:gd name="connsiteX33" fmla="*/ 18002 w 372808"/>
                <a:gd name="connsiteY33" fmla="*/ 119063 h 516540"/>
                <a:gd name="connsiteX34" fmla="*/ 0 w 372808"/>
                <a:gd name="connsiteY34" fmla="*/ 160020 h 516540"/>
                <a:gd name="connsiteX35" fmla="*/ 21241 w 372808"/>
                <a:gd name="connsiteY35" fmla="*/ 162592 h 516540"/>
                <a:gd name="connsiteX36" fmla="*/ 43148 w 372808"/>
                <a:gd name="connsiteY36" fmla="*/ 161068 h 516540"/>
                <a:gd name="connsiteX37" fmla="*/ 64484 w 372808"/>
                <a:gd name="connsiteY37" fmla="*/ 163640 h 516540"/>
                <a:gd name="connsiteX38" fmla="*/ 80963 w 372808"/>
                <a:gd name="connsiteY38" fmla="*/ 170021 h 516540"/>
                <a:gd name="connsiteX39" fmla="*/ 110776 w 372808"/>
                <a:gd name="connsiteY39" fmla="*/ 173736 h 516540"/>
                <a:gd name="connsiteX40" fmla="*/ 131064 w 372808"/>
                <a:gd name="connsiteY40" fmla="*/ 184785 h 516540"/>
                <a:gd name="connsiteX41" fmla="*/ 128968 w 372808"/>
                <a:gd name="connsiteY41" fmla="*/ 201835 h 516540"/>
                <a:gd name="connsiteX42" fmla="*/ 126873 w 372808"/>
                <a:gd name="connsiteY42" fmla="*/ 218789 h 516540"/>
                <a:gd name="connsiteX43" fmla="*/ 111442 w 372808"/>
                <a:gd name="connsiteY43" fmla="*/ 238506 h 516540"/>
                <a:gd name="connsiteX44" fmla="*/ 97631 w 372808"/>
                <a:gd name="connsiteY44" fmla="*/ 245364 h 516540"/>
                <a:gd name="connsiteX45" fmla="*/ 113633 w 372808"/>
                <a:gd name="connsiteY45" fmla="*/ 256032 h 516540"/>
                <a:gd name="connsiteX46" fmla="*/ 119539 w 372808"/>
                <a:gd name="connsiteY46" fmla="*/ 278321 h 516540"/>
                <a:gd name="connsiteX47" fmla="*/ 96107 w 372808"/>
                <a:gd name="connsiteY47" fmla="*/ 292608 h 516540"/>
                <a:gd name="connsiteX48" fmla="*/ 107347 w 372808"/>
                <a:gd name="connsiteY48" fmla="*/ 306991 h 516540"/>
                <a:gd name="connsiteX49" fmla="*/ 113824 w 372808"/>
                <a:gd name="connsiteY49" fmla="*/ 324993 h 516540"/>
                <a:gd name="connsiteX50" fmla="*/ 128778 w 372808"/>
                <a:gd name="connsiteY50" fmla="*/ 344138 h 516540"/>
                <a:gd name="connsiteX51" fmla="*/ 114395 w 372808"/>
                <a:gd name="connsiteY51" fmla="*/ 355283 h 516540"/>
                <a:gd name="connsiteX52" fmla="*/ 112300 w 372808"/>
                <a:gd name="connsiteY52" fmla="*/ 372237 h 516540"/>
                <a:gd name="connsiteX53" fmla="*/ 107537 w 372808"/>
                <a:gd name="connsiteY53" fmla="*/ 410528 h 516540"/>
                <a:gd name="connsiteX54" fmla="*/ 105537 w 372808"/>
                <a:gd name="connsiteY54" fmla="*/ 462058 h 516540"/>
                <a:gd name="connsiteX55" fmla="*/ 99155 w 372808"/>
                <a:gd name="connsiteY55" fmla="*/ 478536 h 516540"/>
                <a:gd name="connsiteX56" fmla="*/ 96012 w 372808"/>
                <a:gd name="connsiteY56" fmla="*/ 503968 h 516540"/>
                <a:gd name="connsiteX57" fmla="*/ 134874 w 372808"/>
                <a:gd name="connsiteY57" fmla="*/ 504444 h 516540"/>
                <a:gd name="connsiteX58" fmla="*/ 177546 w 372808"/>
                <a:gd name="connsiteY58" fmla="*/ 509778 h 516540"/>
                <a:gd name="connsiteX59" fmla="*/ 207359 w 372808"/>
                <a:gd name="connsiteY59" fmla="*/ 513398 h 516540"/>
                <a:gd name="connsiteX60" fmla="*/ 229267 w 372808"/>
                <a:gd name="connsiteY60" fmla="*/ 511778 h 516540"/>
                <a:gd name="connsiteX61" fmla="*/ 232981 w 372808"/>
                <a:gd name="connsiteY61" fmla="*/ 516541 h 516540"/>
                <a:gd name="connsiteX62" fmla="*/ 232981 w 372808"/>
                <a:gd name="connsiteY62" fmla="*/ 516541 h 516540"/>
                <a:gd name="connsiteX63" fmla="*/ 232981 w 372808"/>
                <a:gd name="connsiteY63" fmla="*/ 516541 h 51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72808" h="516540">
                  <a:moveTo>
                    <a:pt x="232981" y="516541"/>
                  </a:moveTo>
                  <a:lnTo>
                    <a:pt x="239268" y="465582"/>
                  </a:lnTo>
                  <a:lnTo>
                    <a:pt x="265843" y="425767"/>
                  </a:lnTo>
                  <a:lnTo>
                    <a:pt x="280702" y="410337"/>
                  </a:lnTo>
                  <a:lnTo>
                    <a:pt x="286512" y="363569"/>
                  </a:lnTo>
                  <a:lnTo>
                    <a:pt x="290131" y="333851"/>
                  </a:lnTo>
                  <a:lnTo>
                    <a:pt x="297561" y="308896"/>
                  </a:lnTo>
                  <a:lnTo>
                    <a:pt x="295370" y="291370"/>
                  </a:lnTo>
                  <a:lnTo>
                    <a:pt x="308134" y="258413"/>
                  </a:lnTo>
                  <a:lnTo>
                    <a:pt x="325088" y="226028"/>
                  </a:lnTo>
                  <a:lnTo>
                    <a:pt x="345853" y="198406"/>
                  </a:lnTo>
                  <a:lnTo>
                    <a:pt x="362807" y="165925"/>
                  </a:lnTo>
                  <a:lnTo>
                    <a:pt x="370237" y="140970"/>
                  </a:lnTo>
                  <a:lnTo>
                    <a:pt x="372808" y="119729"/>
                  </a:lnTo>
                  <a:lnTo>
                    <a:pt x="370713" y="102203"/>
                  </a:lnTo>
                  <a:lnTo>
                    <a:pt x="354139" y="95917"/>
                  </a:lnTo>
                  <a:lnTo>
                    <a:pt x="336518" y="98012"/>
                  </a:lnTo>
                  <a:lnTo>
                    <a:pt x="318421" y="104394"/>
                  </a:lnTo>
                  <a:lnTo>
                    <a:pt x="300895" y="106585"/>
                  </a:lnTo>
                  <a:lnTo>
                    <a:pt x="285940" y="87440"/>
                  </a:lnTo>
                  <a:lnTo>
                    <a:pt x="265652" y="76295"/>
                  </a:lnTo>
                  <a:lnTo>
                    <a:pt x="194691" y="20098"/>
                  </a:lnTo>
                  <a:lnTo>
                    <a:pt x="171164" y="0"/>
                  </a:lnTo>
                  <a:lnTo>
                    <a:pt x="139255" y="13335"/>
                  </a:lnTo>
                  <a:lnTo>
                    <a:pt x="136684" y="34576"/>
                  </a:lnTo>
                  <a:lnTo>
                    <a:pt x="126016" y="50482"/>
                  </a:lnTo>
                  <a:lnTo>
                    <a:pt x="123825" y="32956"/>
                  </a:lnTo>
                  <a:lnTo>
                    <a:pt x="109538" y="44101"/>
                  </a:lnTo>
                  <a:lnTo>
                    <a:pt x="95155" y="55245"/>
                  </a:lnTo>
                  <a:lnTo>
                    <a:pt x="76009" y="70199"/>
                  </a:lnTo>
                  <a:lnTo>
                    <a:pt x="53054" y="80296"/>
                  </a:lnTo>
                  <a:lnTo>
                    <a:pt x="38767" y="91440"/>
                  </a:lnTo>
                  <a:lnTo>
                    <a:pt x="32385" y="107918"/>
                  </a:lnTo>
                  <a:lnTo>
                    <a:pt x="18002" y="119063"/>
                  </a:lnTo>
                  <a:lnTo>
                    <a:pt x="0" y="160020"/>
                  </a:lnTo>
                  <a:lnTo>
                    <a:pt x="21241" y="162592"/>
                  </a:lnTo>
                  <a:lnTo>
                    <a:pt x="43148" y="161068"/>
                  </a:lnTo>
                  <a:lnTo>
                    <a:pt x="64484" y="163640"/>
                  </a:lnTo>
                  <a:lnTo>
                    <a:pt x="80963" y="170021"/>
                  </a:lnTo>
                  <a:lnTo>
                    <a:pt x="110776" y="173736"/>
                  </a:lnTo>
                  <a:lnTo>
                    <a:pt x="131064" y="184785"/>
                  </a:lnTo>
                  <a:lnTo>
                    <a:pt x="128968" y="201835"/>
                  </a:lnTo>
                  <a:lnTo>
                    <a:pt x="126873" y="218789"/>
                  </a:lnTo>
                  <a:lnTo>
                    <a:pt x="111442" y="238506"/>
                  </a:lnTo>
                  <a:lnTo>
                    <a:pt x="97631" y="245364"/>
                  </a:lnTo>
                  <a:lnTo>
                    <a:pt x="113633" y="256032"/>
                  </a:lnTo>
                  <a:lnTo>
                    <a:pt x="119539" y="278321"/>
                  </a:lnTo>
                  <a:lnTo>
                    <a:pt x="96107" y="292608"/>
                  </a:lnTo>
                  <a:lnTo>
                    <a:pt x="107347" y="306991"/>
                  </a:lnTo>
                  <a:lnTo>
                    <a:pt x="113824" y="324993"/>
                  </a:lnTo>
                  <a:lnTo>
                    <a:pt x="128778" y="344138"/>
                  </a:lnTo>
                  <a:lnTo>
                    <a:pt x="114395" y="355283"/>
                  </a:lnTo>
                  <a:lnTo>
                    <a:pt x="112300" y="372237"/>
                  </a:lnTo>
                  <a:lnTo>
                    <a:pt x="107537" y="410528"/>
                  </a:lnTo>
                  <a:lnTo>
                    <a:pt x="105537" y="462058"/>
                  </a:lnTo>
                  <a:lnTo>
                    <a:pt x="99155" y="478536"/>
                  </a:lnTo>
                  <a:lnTo>
                    <a:pt x="96012" y="503968"/>
                  </a:lnTo>
                  <a:lnTo>
                    <a:pt x="134874" y="504444"/>
                  </a:lnTo>
                  <a:lnTo>
                    <a:pt x="177546" y="509778"/>
                  </a:lnTo>
                  <a:lnTo>
                    <a:pt x="207359" y="513398"/>
                  </a:lnTo>
                  <a:lnTo>
                    <a:pt x="229267" y="511778"/>
                  </a:lnTo>
                  <a:lnTo>
                    <a:pt x="232981" y="516541"/>
                  </a:lnTo>
                  <a:lnTo>
                    <a:pt x="232981" y="516541"/>
                  </a:lnTo>
                  <a:lnTo>
                    <a:pt x="232981" y="51654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69AB477C-99A8-A531-9DC1-E39E1AE66816}"/>
                </a:ext>
              </a:extLst>
            </p:cNvPr>
            <p:cNvSpPr/>
            <p:nvPr/>
          </p:nvSpPr>
          <p:spPr>
            <a:xfrm>
              <a:off x="1567330" y="529034"/>
              <a:ext cx="891656" cy="929670"/>
            </a:xfrm>
            <a:custGeom>
              <a:avLst/>
              <a:gdLst>
                <a:gd name="connsiteX0" fmla="*/ 422910 w 529494"/>
                <a:gd name="connsiteY0" fmla="*/ 552069 h 552068"/>
                <a:gd name="connsiteX1" fmla="*/ 434054 w 529494"/>
                <a:gd name="connsiteY1" fmla="*/ 531781 h 552068"/>
                <a:gd name="connsiteX2" fmla="*/ 427577 w 529494"/>
                <a:gd name="connsiteY2" fmla="*/ 513683 h 552068"/>
                <a:gd name="connsiteX3" fmla="*/ 438245 w 529494"/>
                <a:gd name="connsiteY3" fmla="*/ 497586 h 552068"/>
                <a:gd name="connsiteX4" fmla="*/ 448818 w 529494"/>
                <a:gd name="connsiteY4" fmla="*/ 481584 h 552068"/>
                <a:gd name="connsiteX5" fmla="*/ 471678 w 529494"/>
                <a:gd name="connsiteY5" fmla="*/ 471392 h 552068"/>
                <a:gd name="connsiteX6" fmla="*/ 474345 w 529494"/>
                <a:gd name="connsiteY6" fmla="*/ 450056 h 552068"/>
                <a:gd name="connsiteX7" fmla="*/ 476440 w 529494"/>
                <a:gd name="connsiteY7" fmla="*/ 433007 h 552068"/>
                <a:gd name="connsiteX8" fmla="*/ 493966 w 529494"/>
                <a:gd name="connsiteY8" fmla="*/ 430816 h 552068"/>
                <a:gd name="connsiteX9" fmla="*/ 492823 w 529494"/>
                <a:gd name="connsiteY9" fmla="*/ 404622 h 552068"/>
                <a:gd name="connsiteX10" fmla="*/ 513016 w 529494"/>
                <a:gd name="connsiteY10" fmla="*/ 415861 h 552068"/>
                <a:gd name="connsiteX11" fmla="*/ 510445 w 529494"/>
                <a:gd name="connsiteY11" fmla="*/ 437198 h 552068"/>
                <a:gd name="connsiteX12" fmla="*/ 521017 w 529494"/>
                <a:gd name="connsiteY12" fmla="*/ 421100 h 552068"/>
                <a:gd name="connsiteX13" fmla="*/ 529495 w 529494"/>
                <a:gd name="connsiteY13" fmla="*/ 387477 h 552068"/>
                <a:gd name="connsiteX14" fmla="*/ 505015 w 529494"/>
                <a:gd name="connsiteY14" fmla="*/ 375857 h 552068"/>
                <a:gd name="connsiteX15" fmla="*/ 516160 w 529494"/>
                <a:gd name="connsiteY15" fmla="*/ 355473 h 552068"/>
                <a:gd name="connsiteX16" fmla="*/ 514064 w 529494"/>
                <a:gd name="connsiteY16" fmla="*/ 337947 h 552068"/>
                <a:gd name="connsiteX17" fmla="*/ 496538 w 529494"/>
                <a:gd name="connsiteY17" fmla="*/ 340042 h 552068"/>
                <a:gd name="connsiteX18" fmla="*/ 476250 w 529494"/>
                <a:gd name="connsiteY18" fmla="*/ 294227 h 552068"/>
                <a:gd name="connsiteX19" fmla="*/ 467201 w 529494"/>
                <a:gd name="connsiteY19" fmla="*/ 262795 h 552068"/>
                <a:gd name="connsiteX20" fmla="*/ 456057 w 529494"/>
                <a:gd name="connsiteY20" fmla="*/ 213646 h 552068"/>
                <a:gd name="connsiteX21" fmla="*/ 439579 w 529494"/>
                <a:gd name="connsiteY21" fmla="*/ 207359 h 552068"/>
                <a:gd name="connsiteX22" fmla="*/ 411385 w 529494"/>
                <a:gd name="connsiteY22" fmla="*/ 190881 h 552068"/>
                <a:gd name="connsiteX23" fmla="*/ 409194 w 529494"/>
                <a:gd name="connsiteY23" fmla="*/ 173260 h 552068"/>
                <a:gd name="connsiteX24" fmla="*/ 407670 w 529494"/>
                <a:gd name="connsiteY24" fmla="*/ 151352 h 552068"/>
                <a:gd name="connsiteX25" fmla="*/ 383667 w 529494"/>
                <a:gd name="connsiteY25" fmla="*/ 135350 h 552068"/>
                <a:gd name="connsiteX26" fmla="*/ 377285 w 529494"/>
                <a:gd name="connsiteY26" fmla="*/ 117253 h 552068"/>
                <a:gd name="connsiteX27" fmla="*/ 357092 w 529494"/>
                <a:gd name="connsiteY27" fmla="*/ 106108 h 552068"/>
                <a:gd name="connsiteX28" fmla="*/ 345948 w 529494"/>
                <a:gd name="connsiteY28" fmla="*/ 91726 h 552068"/>
                <a:gd name="connsiteX29" fmla="*/ 330517 w 529494"/>
                <a:gd name="connsiteY29" fmla="*/ 76771 h 552068"/>
                <a:gd name="connsiteX30" fmla="*/ 328898 w 529494"/>
                <a:gd name="connsiteY30" fmla="*/ 54959 h 552068"/>
                <a:gd name="connsiteX31" fmla="*/ 326803 w 529494"/>
                <a:gd name="connsiteY31" fmla="*/ 37338 h 552068"/>
                <a:gd name="connsiteX32" fmla="*/ 316135 w 529494"/>
                <a:gd name="connsiteY32" fmla="*/ 18669 h 552068"/>
                <a:gd name="connsiteX33" fmla="*/ 305467 w 529494"/>
                <a:gd name="connsiteY33" fmla="*/ 0 h 552068"/>
                <a:gd name="connsiteX34" fmla="*/ 291179 w 529494"/>
                <a:gd name="connsiteY34" fmla="*/ 11240 h 552068"/>
                <a:gd name="connsiteX35" fmla="*/ 273082 w 529494"/>
                <a:gd name="connsiteY35" fmla="*/ 17717 h 552068"/>
                <a:gd name="connsiteX36" fmla="*/ 262033 w 529494"/>
                <a:gd name="connsiteY36" fmla="*/ 38005 h 552068"/>
                <a:gd name="connsiteX37" fmla="*/ 268414 w 529494"/>
                <a:gd name="connsiteY37" fmla="*/ 56102 h 552068"/>
                <a:gd name="connsiteX38" fmla="*/ 250317 w 529494"/>
                <a:gd name="connsiteY38" fmla="*/ 62579 h 552068"/>
                <a:gd name="connsiteX39" fmla="*/ 228029 w 529494"/>
                <a:gd name="connsiteY39" fmla="*/ 68485 h 552068"/>
                <a:gd name="connsiteX40" fmla="*/ 208883 w 529494"/>
                <a:gd name="connsiteY40" fmla="*/ 48768 h 552068"/>
                <a:gd name="connsiteX41" fmla="*/ 202501 w 529494"/>
                <a:gd name="connsiteY41" fmla="*/ 30671 h 552068"/>
                <a:gd name="connsiteX42" fmla="*/ 184404 w 529494"/>
                <a:gd name="connsiteY42" fmla="*/ 37052 h 552068"/>
                <a:gd name="connsiteX43" fmla="*/ 169069 w 529494"/>
                <a:gd name="connsiteY43" fmla="*/ 22193 h 552068"/>
                <a:gd name="connsiteX44" fmla="*/ 148304 w 529494"/>
                <a:gd name="connsiteY44" fmla="*/ 15335 h 552068"/>
                <a:gd name="connsiteX45" fmla="*/ 141446 w 529494"/>
                <a:gd name="connsiteY45" fmla="*/ 36100 h 552068"/>
                <a:gd name="connsiteX46" fmla="*/ 135064 w 529494"/>
                <a:gd name="connsiteY46" fmla="*/ 87344 h 552068"/>
                <a:gd name="connsiteX47" fmla="*/ 105918 w 529494"/>
                <a:gd name="connsiteY47" fmla="*/ 148780 h 552068"/>
                <a:gd name="connsiteX48" fmla="*/ 79438 w 529494"/>
                <a:gd name="connsiteY48" fmla="*/ 188881 h 552068"/>
                <a:gd name="connsiteX49" fmla="*/ 66675 w 529494"/>
                <a:gd name="connsiteY49" fmla="*/ 222028 h 552068"/>
                <a:gd name="connsiteX50" fmla="*/ 64579 w 529494"/>
                <a:gd name="connsiteY50" fmla="*/ 239077 h 552068"/>
                <a:gd name="connsiteX51" fmla="*/ 61436 w 529494"/>
                <a:gd name="connsiteY51" fmla="*/ 264700 h 552068"/>
                <a:gd name="connsiteX52" fmla="*/ 51911 w 529494"/>
                <a:gd name="connsiteY52" fmla="*/ 341567 h 552068"/>
                <a:gd name="connsiteX53" fmla="*/ 12192 w 529494"/>
                <a:gd name="connsiteY53" fmla="*/ 384334 h 552068"/>
                <a:gd name="connsiteX54" fmla="*/ 4286 w 529494"/>
                <a:gd name="connsiteY54" fmla="*/ 448437 h 552068"/>
                <a:gd name="connsiteX55" fmla="*/ 0 w 529494"/>
                <a:gd name="connsiteY55" fmla="*/ 482536 h 552068"/>
                <a:gd name="connsiteX56" fmla="*/ 1619 w 529494"/>
                <a:gd name="connsiteY56" fmla="*/ 504444 h 552068"/>
                <a:gd name="connsiteX57" fmla="*/ 31909 w 529494"/>
                <a:gd name="connsiteY57" fmla="*/ 503873 h 552068"/>
                <a:gd name="connsiteX58" fmla="*/ 117920 w 529494"/>
                <a:gd name="connsiteY58" fmla="*/ 436436 h 552068"/>
                <a:gd name="connsiteX59" fmla="*/ 206121 w 529494"/>
                <a:gd name="connsiteY59" fmla="*/ 455962 h 552068"/>
                <a:gd name="connsiteX60" fmla="*/ 252793 w 529494"/>
                <a:gd name="connsiteY60" fmla="*/ 461772 h 552068"/>
                <a:gd name="connsiteX61" fmla="*/ 308610 w 529494"/>
                <a:gd name="connsiteY61" fmla="*/ 499015 h 552068"/>
                <a:gd name="connsiteX62" fmla="*/ 329851 w 529494"/>
                <a:gd name="connsiteY62" fmla="*/ 501586 h 552068"/>
                <a:gd name="connsiteX63" fmla="*/ 350044 w 529494"/>
                <a:gd name="connsiteY63" fmla="*/ 512731 h 552068"/>
                <a:gd name="connsiteX64" fmla="*/ 389954 w 529494"/>
                <a:gd name="connsiteY64" fmla="*/ 539401 h 552068"/>
                <a:gd name="connsiteX65" fmla="*/ 415480 w 529494"/>
                <a:gd name="connsiteY65" fmla="*/ 542544 h 552068"/>
                <a:gd name="connsiteX66" fmla="*/ 422910 w 529494"/>
                <a:gd name="connsiteY66" fmla="*/ 552069 h 552068"/>
                <a:gd name="connsiteX67" fmla="*/ 422910 w 529494"/>
                <a:gd name="connsiteY67" fmla="*/ 552069 h 552068"/>
                <a:gd name="connsiteX68" fmla="*/ 422910 w 529494"/>
                <a:gd name="connsiteY68" fmla="*/ 552069 h 55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29494" h="552068">
                  <a:moveTo>
                    <a:pt x="422910" y="552069"/>
                  </a:moveTo>
                  <a:lnTo>
                    <a:pt x="434054" y="531781"/>
                  </a:lnTo>
                  <a:lnTo>
                    <a:pt x="427577" y="513683"/>
                  </a:lnTo>
                  <a:lnTo>
                    <a:pt x="438245" y="497586"/>
                  </a:lnTo>
                  <a:lnTo>
                    <a:pt x="448818" y="481584"/>
                  </a:lnTo>
                  <a:lnTo>
                    <a:pt x="471678" y="471392"/>
                  </a:lnTo>
                  <a:lnTo>
                    <a:pt x="474345" y="450056"/>
                  </a:lnTo>
                  <a:lnTo>
                    <a:pt x="476440" y="433007"/>
                  </a:lnTo>
                  <a:lnTo>
                    <a:pt x="493966" y="430816"/>
                  </a:lnTo>
                  <a:lnTo>
                    <a:pt x="492823" y="404622"/>
                  </a:lnTo>
                  <a:lnTo>
                    <a:pt x="513016" y="415861"/>
                  </a:lnTo>
                  <a:lnTo>
                    <a:pt x="510445" y="437198"/>
                  </a:lnTo>
                  <a:lnTo>
                    <a:pt x="521017" y="421100"/>
                  </a:lnTo>
                  <a:lnTo>
                    <a:pt x="529495" y="387477"/>
                  </a:lnTo>
                  <a:lnTo>
                    <a:pt x="505015" y="375857"/>
                  </a:lnTo>
                  <a:lnTo>
                    <a:pt x="516160" y="355473"/>
                  </a:lnTo>
                  <a:lnTo>
                    <a:pt x="514064" y="337947"/>
                  </a:lnTo>
                  <a:lnTo>
                    <a:pt x="496538" y="340042"/>
                  </a:lnTo>
                  <a:lnTo>
                    <a:pt x="476250" y="294227"/>
                  </a:lnTo>
                  <a:lnTo>
                    <a:pt x="467201" y="262795"/>
                  </a:lnTo>
                  <a:lnTo>
                    <a:pt x="456057" y="213646"/>
                  </a:lnTo>
                  <a:lnTo>
                    <a:pt x="439579" y="207359"/>
                  </a:lnTo>
                  <a:lnTo>
                    <a:pt x="411385" y="190881"/>
                  </a:lnTo>
                  <a:lnTo>
                    <a:pt x="409194" y="173260"/>
                  </a:lnTo>
                  <a:lnTo>
                    <a:pt x="407670" y="151352"/>
                  </a:lnTo>
                  <a:lnTo>
                    <a:pt x="383667" y="135350"/>
                  </a:lnTo>
                  <a:lnTo>
                    <a:pt x="377285" y="117253"/>
                  </a:lnTo>
                  <a:lnTo>
                    <a:pt x="357092" y="106108"/>
                  </a:lnTo>
                  <a:lnTo>
                    <a:pt x="345948" y="91726"/>
                  </a:lnTo>
                  <a:lnTo>
                    <a:pt x="330517" y="76771"/>
                  </a:lnTo>
                  <a:lnTo>
                    <a:pt x="328898" y="54959"/>
                  </a:lnTo>
                  <a:lnTo>
                    <a:pt x="326803" y="37338"/>
                  </a:lnTo>
                  <a:lnTo>
                    <a:pt x="316135" y="18669"/>
                  </a:lnTo>
                  <a:lnTo>
                    <a:pt x="305467" y="0"/>
                  </a:lnTo>
                  <a:lnTo>
                    <a:pt x="291179" y="11240"/>
                  </a:lnTo>
                  <a:lnTo>
                    <a:pt x="273082" y="17717"/>
                  </a:lnTo>
                  <a:lnTo>
                    <a:pt x="262033" y="38005"/>
                  </a:lnTo>
                  <a:lnTo>
                    <a:pt x="268414" y="56102"/>
                  </a:lnTo>
                  <a:lnTo>
                    <a:pt x="250317" y="62579"/>
                  </a:lnTo>
                  <a:lnTo>
                    <a:pt x="228029" y="68485"/>
                  </a:lnTo>
                  <a:lnTo>
                    <a:pt x="208883" y="48768"/>
                  </a:lnTo>
                  <a:lnTo>
                    <a:pt x="202501" y="30671"/>
                  </a:lnTo>
                  <a:lnTo>
                    <a:pt x="184404" y="37052"/>
                  </a:lnTo>
                  <a:lnTo>
                    <a:pt x="169069" y="22193"/>
                  </a:lnTo>
                  <a:lnTo>
                    <a:pt x="148304" y="15335"/>
                  </a:lnTo>
                  <a:lnTo>
                    <a:pt x="141446" y="36100"/>
                  </a:lnTo>
                  <a:lnTo>
                    <a:pt x="135064" y="87344"/>
                  </a:lnTo>
                  <a:lnTo>
                    <a:pt x="105918" y="148780"/>
                  </a:lnTo>
                  <a:lnTo>
                    <a:pt x="79438" y="188881"/>
                  </a:lnTo>
                  <a:lnTo>
                    <a:pt x="66675" y="222028"/>
                  </a:lnTo>
                  <a:lnTo>
                    <a:pt x="64579" y="239077"/>
                  </a:lnTo>
                  <a:lnTo>
                    <a:pt x="61436" y="264700"/>
                  </a:lnTo>
                  <a:lnTo>
                    <a:pt x="51911" y="341567"/>
                  </a:lnTo>
                  <a:lnTo>
                    <a:pt x="12192" y="384334"/>
                  </a:lnTo>
                  <a:lnTo>
                    <a:pt x="4286" y="448437"/>
                  </a:lnTo>
                  <a:lnTo>
                    <a:pt x="0" y="482536"/>
                  </a:lnTo>
                  <a:lnTo>
                    <a:pt x="1619" y="504444"/>
                  </a:lnTo>
                  <a:lnTo>
                    <a:pt x="31909" y="503873"/>
                  </a:lnTo>
                  <a:lnTo>
                    <a:pt x="117920" y="436436"/>
                  </a:lnTo>
                  <a:lnTo>
                    <a:pt x="206121" y="455962"/>
                  </a:lnTo>
                  <a:lnTo>
                    <a:pt x="252793" y="461772"/>
                  </a:lnTo>
                  <a:lnTo>
                    <a:pt x="308610" y="499015"/>
                  </a:lnTo>
                  <a:lnTo>
                    <a:pt x="329851" y="501586"/>
                  </a:lnTo>
                  <a:lnTo>
                    <a:pt x="350044" y="512731"/>
                  </a:lnTo>
                  <a:lnTo>
                    <a:pt x="389954" y="539401"/>
                  </a:lnTo>
                  <a:lnTo>
                    <a:pt x="415480" y="542544"/>
                  </a:lnTo>
                  <a:lnTo>
                    <a:pt x="422910" y="552069"/>
                  </a:lnTo>
                  <a:lnTo>
                    <a:pt x="422910" y="552069"/>
                  </a:lnTo>
                  <a:lnTo>
                    <a:pt x="422910" y="5520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96303DF-F21E-3D5E-246C-6CB8C7C1BB7A}"/>
                </a:ext>
              </a:extLst>
            </p:cNvPr>
            <p:cNvSpPr/>
            <p:nvPr/>
          </p:nvSpPr>
          <p:spPr>
            <a:xfrm>
              <a:off x="707752" y="642275"/>
              <a:ext cx="700460" cy="810335"/>
            </a:xfrm>
            <a:custGeom>
              <a:avLst/>
              <a:gdLst>
                <a:gd name="connsiteX0" fmla="*/ 350615 w 415956"/>
                <a:gd name="connsiteY0" fmla="*/ 481203 h 481203"/>
                <a:gd name="connsiteX1" fmla="*/ 357568 w 415956"/>
                <a:gd name="connsiteY1" fmla="*/ 460439 h 481203"/>
                <a:gd name="connsiteX2" fmla="*/ 363950 w 415956"/>
                <a:gd name="connsiteY2" fmla="*/ 443865 h 481203"/>
                <a:gd name="connsiteX3" fmla="*/ 370237 w 415956"/>
                <a:gd name="connsiteY3" fmla="*/ 392811 h 481203"/>
                <a:gd name="connsiteX4" fmla="*/ 380809 w 415956"/>
                <a:gd name="connsiteY4" fmla="*/ 342233 h 481203"/>
                <a:gd name="connsiteX5" fmla="*/ 382905 w 415956"/>
                <a:gd name="connsiteY5" fmla="*/ 325184 h 481203"/>
                <a:gd name="connsiteX6" fmla="*/ 387096 w 415956"/>
                <a:gd name="connsiteY6" fmla="*/ 291179 h 481203"/>
                <a:gd name="connsiteX7" fmla="*/ 393954 w 415956"/>
                <a:gd name="connsiteY7" fmla="*/ 235839 h 481203"/>
                <a:gd name="connsiteX8" fmla="*/ 400812 w 415956"/>
                <a:gd name="connsiteY8" fmla="*/ 215075 h 481203"/>
                <a:gd name="connsiteX9" fmla="*/ 403955 w 415956"/>
                <a:gd name="connsiteY9" fmla="*/ 189548 h 481203"/>
                <a:gd name="connsiteX10" fmla="*/ 393287 w 415956"/>
                <a:gd name="connsiteY10" fmla="*/ 170879 h 481203"/>
                <a:gd name="connsiteX11" fmla="*/ 377190 w 415956"/>
                <a:gd name="connsiteY11" fmla="*/ 160306 h 481203"/>
                <a:gd name="connsiteX12" fmla="*/ 387858 w 415956"/>
                <a:gd name="connsiteY12" fmla="*/ 144304 h 481203"/>
                <a:gd name="connsiteX13" fmla="*/ 394811 w 415956"/>
                <a:gd name="connsiteY13" fmla="*/ 123539 h 481203"/>
                <a:gd name="connsiteX14" fmla="*/ 373380 w 415956"/>
                <a:gd name="connsiteY14" fmla="*/ 120968 h 481203"/>
                <a:gd name="connsiteX15" fmla="*/ 384048 w 415956"/>
                <a:gd name="connsiteY15" fmla="*/ 104966 h 481203"/>
                <a:gd name="connsiteX16" fmla="*/ 407003 w 415956"/>
                <a:gd name="connsiteY16" fmla="*/ 94774 h 481203"/>
                <a:gd name="connsiteX17" fmla="*/ 409099 w 415956"/>
                <a:gd name="connsiteY17" fmla="*/ 77819 h 481203"/>
                <a:gd name="connsiteX18" fmla="*/ 415957 w 415956"/>
                <a:gd name="connsiteY18" fmla="*/ 57055 h 481203"/>
                <a:gd name="connsiteX19" fmla="*/ 392430 w 415956"/>
                <a:gd name="connsiteY19" fmla="*/ 36862 h 481203"/>
                <a:gd name="connsiteX20" fmla="*/ 362617 w 415956"/>
                <a:gd name="connsiteY20" fmla="*/ 33147 h 481203"/>
                <a:gd name="connsiteX21" fmla="*/ 346043 w 415956"/>
                <a:gd name="connsiteY21" fmla="*/ 26765 h 481203"/>
                <a:gd name="connsiteX22" fmla="*/ 320421 w 415956"/>
                <a:gd name="connsiteY22" fmla="*/ 23622 h 481203"/>
                <a:gd name="connsiteX23" fmla="*/ 281464 w 415956"/>
                <a:gd name="connsiteY23" fmla="*/ 23146 h 481203"/>
                <a:gd name="connsiteX24" fmla="*/ 267081 w 415956"/>
                <a:gd name="connsiteY24" fmla="*/ 34290 h 481203"/>
                <a:gd name="connsiteX25" fmla="*/ 246221 w 415956"/>
                <a:gd name="connsiteY25" fmla="*/ 27432 h 481203"/>
                <a:gd name="connsiteX26" fmla="*/ 203549 w 415956"/>
                <a:gd name="connsiteY26" fmla="*/ 22193 h 481203"/>
                <a:gd name="connsiteX27" fmla="*/ 58864 w 415956"/>
                <a:gd name="connsiteY27" fmla="*/ 0 h 481203"/>
                <a:gd name="connsiteX28" fmla="*/ 50482 w 415956"/>
                <a:gd name="connsiteY28" fmla="*/ 68104 h 481203"/>
                <a:gd name="connsiteX29" fmla="*/ 45720 w 415956"/>
                <a:gd name="connsiteY29" fmla="*/ 106394 h 481203"/>
                <a:gd name="connsiteX30" fmla="*/ 38862 w 415956"/>
                <a:gd name="connsiteY30" fmla="*/ 127159 h 481203"/>
                <a:gd name="connsiteX31" fmla="*/ 28194 w 415956"/>
                <a:gd name="connsiteY31" fmla="*/ 143161 h 481203"/>
                <a:gd name="connsiteX32" fmla="*/ 0 w 415956"/>
                <a:gd name="connsiteY32" fmla="*/ 195834 h 481203"/>
                <a:gd name="connsiteX33" fmla="*/ 11335 w 415956"/>
                <a:gd name="connsiteY33" fmla="*/ 244793 h 481203"/>
                <a:gd name="connsiteX34" fmla="*/ 17812 w 415956"/>
                <a:gd name="connsiteY34" fmla="*/ 297466 h 481203"/>
                <a:gd name="connsiteX35" fmla="*/ 12097 w 415956"/>
                <a:gd name="connsiteY35" fmla="*/ 344329 h 481203"/>
                <a:gd name="connsiteX36" fmla="*/ 14192 w 415956"/>
                <a:gd name="connsiteY36" fmla="*/ 361855 h 481203"/>
                <a:gd name="connsiteX37" fmla="*/ 12097 w 415956"/>
                <a:gd name="connsiteY37" fmla="*/ 378905 h 481203"/>
                <a:gd name="connsiteX38" fmla="*/ 17526 w 415956"/>
                <a:gd name="connsiteY38" fmla="*/ 405479 h 481203"/>
                <a:gd name="connsiteX39" fmla="*/ 24003 w 415956"/>
                <a:gd name="connsiteY39" fmla="*/ 423577 h 481203"/>
                <a:gd name="connsiteX40" fmla="*/ 66104 w 415956"/>
                <a:gd name="connsiteY40" fmla="*/ 433102 h 481203"/>
                <a:gd name="connsiteX41" fmla="*/ 252984 w 415956"/>
                <a:gd name="connsiteY41" fmla="*/ 464820 h 481203"/>
                <a:gd name="connsiteX42" fmla="*/ 273748 w 415956"/>
                <a:gd name="connsiteY42" fmla="*/ 471678 h 481203"/>
                <a:gd name="connsiteX43" fmla="*/ 350615 w 415956"/>
                <a:gd name="connsiteY43" fmla="*/ 481203 h 481203"/>
                <a:gd name="connsiteX44" fmla="*/ 350615 w 415956"/>
                <a:gd name="connsiteY44" fmla="*/ 481203 h 481203"/>
                <a:gd name="connsiteX45" fmla="*/ 350615 w 415956"/>
                <a:gd name="connsiteY45" fmla="*/ 481203 h 48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15956" h="481203">
                  <a:moveTo>
                    <a:pt x="350615" y="481203"/>
                  </a:moveTo>
                  <a:lnTo>
                    <a:pt x="357568" y="460439"/>
                  </a:lnTo>
                  <a:lnTo>
                    <a:pt x="363950" y="443865"/>
                  </a:lnTo>
                  <a:lnTo>
                    <a:pt x="370237" y="392811"/>
                  </a:lnTo>
                  <a:lnTo>
                    <a:pt x="380809" y="342233"/>
                  </a:lnTo>
                  <a:lnTo>
                    <a:pt x="382905" y="325184"/>
                  </a:lnTo>
                  <a:lnTo>
                    <a:pt x="387096" y="291179"/>
                  </a:lnTo>
                  <a:lnTo>
                    <a:pt x="393954" y="235839"/>
                  </a:lnTo>
                  <a:lnTo>
                    <a:pt x="400812" y="215075"/>
                  </a:lnTo>
                  <a:lnTo>
                    <a:pt x="403955" y="189548"/>
                  </a:lnTo>
                  <a:lnTo>
                    <a:pt x="393287" y="170879"/>
                  </a:lnTo>
                  <a:lnTo>
                    <a:pt x="377190" y="160306"/>
                  </a:lnTo>
                  <a:lnTo>
                    <a:pt x="387858" y="144304"/>
                  </a:lnTo>
                  <a:lnTo>
                    <a:pt x="394811" y="123539"/>
                  </a:lnTo>
                  <a:lnTo>
                    <a:pt x="373380" y="120968"/>
                  </a:lnTo>
                  <a:lnTo>
                    <a:pt x="384048" y="104966"/>
                  </a:lnTo>
                  <a:lnTo>
                    <a:pt x="407003" y="94774"/>
                  </a:lnTo>
                  <a:lnTo>
                    <a:pt x="409099" y="77819"/>
                  </a:lnTo>
                  <a:lnTo>
                    <a:pt x="415957" y="57055"/>
                  </a:lnTo>
                  <a:lnTo>
                    <a:pt x="392430" y="36862"/>
                  </a:lnTo>
                  <a:lnTo>
                    <a:pt x="362617" y="33147"/>
                  </a:lnTo>
                  <a:lnTo>
                    <a:pt x="346043" y="26765"/>
                  </a:lnTo>
                  <a:lnTo>
                    <a:pt x="320421" y="23622"/>
                  </a:lnTo>
                  <a:lnTo>
                    <a:pt x="281464" y="23146"/>
                  </a:lnTo>
                  <a:lnTo>
                    <a:pt x="267081" y="34290"/>
                  </a:lnTo>
                  <a:lnTo>
                    <a:pt x="246221" y="27432"/>
                  </a:lnTo>
                  <a:lnTo>
                    <a:pt x="203549" y="22193"/>
                  </a:lnTo>
                  <a:lnTo>
                    <a:pt x="58864" y="0"/>
                  </a:lnTo>
                  <a:lnTo>
                    <a:pt x="50482" y="68104"/>
                  </a:lnTo>
                  <a:lnTo>
                    <a:pt x="45720" y="106394"/>
                  </a:lnTo>
                  <a:lnTo>
                    <a:pt x="38862" y="127159"/>
                  </a:lnTo>
                  <a:lnTo>
                    <a:pt x="28194" y="143161"/>
                  </a:lnTo>
                  <a:lnTo>
                    <a:pt x="0" y="195834"/>
                  </a:lnTo>
                  <a:lnTo>
                    <a:pt x="11335" y="244793"/>
                  </a:lnTo>
                  <a:lnTo>
                    <a:pt x="17812" y="297466"/>
                  </a:lnTo>
                  <a:lnTo>
                    <a:pt x="12097" y="344329"/>
                  </a:lnTo>
                  <a:lnTo>
                    <a:pt x="14192" y="361855"/>
                  </a:lnTo>
                  <a:lnTo>
                    <a:pt x="12097" y="378905"/>
                  </a:lnTo>
                  <a:lnTo>
                    <a:pt x="17526" y="405479"/>
                  </a:lnTo>
                  <a:lnTo>
                    <a:pt x="24003" y="423577"/>
                  </a:lnTo>
                  <a:lnTo>
                    <a:pt x="66104" y="433102"/>
                  </a:lnTo>
                  <a:lnTo>
                    <a:pt x="252984" y="464820"/>
                  </a:lnTo>
                  <a:lnTo>
                    <a:pt x="273748" y="471678"/>
                  </a:lnTo>
                  <a:lnTo>
                    <a:pt x="350615" y="481203"/>
                  </a:lnTo>
                  <a:lnTo>
                    <a:pt x="350615" y="481203"/>
                  </a:lnTo>
                  <a:lnTo>
                    <a:pt x="350615" y="481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B0331E6A-4F1D-B7F2-317C-C988D0B07BC0}"/>
                </a:ext>
              </a:extLst>
            </p:cNvPr>
            <p:cNvSpPr/>
            <p:nvPr/>
          </p:nvSpPr>
          <p:spPr>
            <a:xfrm>
              <a:off x="1199856" y="2513810"/>
              <a:ext cx="688270" cy="993509"/>
            </a:xfrm>
            <a:custGeom>
              <a:avLst/>
              <a:gdLst>
                <a:gd name="connsiteX0" fmla="*/ 392239 w 408717"/>
                <a:gd name="connsiteY0" fmla="*/ 589978 h 589978"/>
                <a:gd name="connsiteX1" fmla="*/ 390049 w 408717"/>
                <a:gd name="connsiteY1" fmla="*/ 572357 h 589978"/>
                <a:gd name="connsiteX2" fmla="*/ 400431 w 408717"/>
                <a:gd name="connsiteY2" fmla="*/ 382619 h 589978"/>
                <a:gd name="connsiteX3" fmla="*/ 407289 w 408717"/>
                <a:gd name="connsiteY3" fmla="*/ 327088 h 589978"/>
                <a:gd name="connsiteX4" fmla="*/ 408241 w 408717"/>
                <a:gd name="connsiteY4" fmla="*/ 249079 h 589978"/>
                <a:gd name="connsiteX5" fmla="*/ 408718 w 408717"/>
                <a:gd name="connsiteY5" fmla="*/ 210026 h 589978"/>
                <a:gd name="connsiteX6" fmla="*/ 401764 w 408717"/>
                <a:gd name="connsiteY6" fmla="*/ 196215 h 589978"/>
                <a:gd name="connsiteX7" fmla="*/ 395288 w 408717"/>
                <a:gd name="connsiteY7" fmla="*/ 178022 h 589978"/>
                <a:gd name="connsiteX8" fmla="*/ 380905 w 408717"/>
                <a:gd name="connsiteY8" fmla="*/ 189262 h 589978"/>
                <a:gd name="connsiteX9" fmla="*/ 349948 w 408717"/>
                <a:gd name="connsiteY9" fmla="*/ 194119 h 589978"/>
                <a:gd name="connsiteX10" fmla="*/ 334423 w 408717"/>
                <a:gd name="connsiteY10" fmla="*/ 179165 h 589978"/>
                <a:gd name="connsiteX11" fmla="*/ 337566 w 408717"/>
                <a:gd name="connsiteY11" fmla="*/ 153543 h 589978"/>
                <a:gd name="connsiteX12" fmla="*/ 318325 w 408717"/>
                <a:gd name="connsiteY12" fmla="*/ 133826 h 589978"/>
                <a:gd name="connsiteX13" fmla="*/ 317182 w 408717"/>
                <a:gd name="connsiteY13" fmla="*/ 107632 h 589978"/>
                <a:gd name="connsiteX14" fmla="*/ 314992 w 408717"/>
                <a:gd name="connsiteY14" fmla="*/ 90011 h 589978"/>
                <a:gd name="connsiteX15" fmla="*/ 317087 w 408717"/>
                <a:gd name="connsiteY15" fmla="*/ 72866 h 589978"/>
                <a:gd name="connsiteX16" fmla="*/ 302133 w 408717"/>
                <a:gd name="connsiteY16" fmla="*/ 53721 h 589978"/>
                <a:gd name="connsiteX17" fmla="*/ 285560 w 408717"/>
                <a:gd name="connsiteY17" fmla="*/ 47339 h 589978"/>
                <a:gd name="connsiteX18" fmla="*/ 267462 w 408717"/>
                <a:gd name="connsiteY18" fmla="*/ 53721 h 589978"/>
                <a:gd name="connsiteX19" fmla="*/ 249269 w 408717"/>
                <a:gd name="connsiteY19" fmla="*/ 60198 h 589978"/>
                <a:gd name="connsiteX20" fmla="*/ 232696 w 408717"/>
                <a:gd name="connsiteY20" fmla="*/ 53816 h 589978"/>
                <a:gd name="connsiteX21" fmla="*/ 217170 w 408717"/>
                <a:gd name="connsiteY21" fmla="*/ 38862 h 589978"/>
                <a:gd name="connsiteX22" fmla="*/ 191548 w 408717"/>
                <a:gd name="connsiteY22" fmla="*/ 35719 h 589978"/>
                <a:gd name="connsiteX23" fmla="*/ 175450 w 408717"/>
                <a:gd name="connsiteY23" fmla="*/ 25051 h 589978"/>
                <a:gd name="connsiteX24" fmla="*/ 155162 w 408717"/>
                <a:gd name="connsiteY24" fmla="*/ 13811 h 589978"/>
                <a:gd name="connsiteX25" fmla="*/ 134303 w 408717"/>
                <a:gd name="connsiteY25" fmla="*/ 6953 h 589978"/>
                <a:gd name="connsiteX26" fmla="*/ 113443 w 408717"/>
                <a:gd name="connsiteY26" fmla="*/ 0 h 589978"/>
                <a:gd name="connsiteX27" fmla="*/ 99060 w 408717"/>
                <a:gd name="connsiteY27" fmla="*/ 11239 h 589978"/>
                <a:gd name="connsiteX28" fmla="*/ 80391 w 408717"/>
                <a:gd name="connsiteY28" fmla="*/ 22003 h 589978"/>
                <a:gd name="connsiteX29" fmla="*/ 53721 w 408717"/>
                <a:gd name="connsiteY29" fmla="*/ 27337 h 589978"/>
                <a:gd name="connsiteX30" fmla="*/ 36576 w 408717"/>
                <a:gd name="connsiteY30" fmla="*/ 25241 h 589978"/>
                <a:gd name="connsiteX31" fmla="*/ 28099 w 408717"/>
                <a:gd name="connsiteY31" fmla="*/ 58960 h 589978"/>
                <a:gd name="connsiteX32" fmla="*/ 24384 w 408717"/>
                <a:gd name="connsiteY32" fmla="*/ 88868 h 589978"/>
                <a:gd name="connsiteX33" fmla="*/ 24003 w 408717"/>
                <a:gd name="connsiteY33" fmla="*/ 197358 h 589978"/>
                <a:gd name="connsiteX34" fmla="*/ 5334 w 408717"/>
                <a:gd name="connsiteY34" fmla="*/ 208026 h 589978"/>
                <a:gd name="connsiteX35" fmla="*/ 13430 w 408717"/>
                <a:gd name="connsiteY35" fmla="*/ 282797 h 589978"/>
                <a:gd name="connsiteX36" fmla="*/ 15145 w 408717"/>
                <a:gd name="connsiteY36" fmla="*/ 304705 h 589978"/>
                <a:gd name="connsiteX37" fmla="*/ 10858 w 408717"/>
                <a:gd name="connsiteY37" fmla="*/ 338899 h 589978"/>
                <a:gd name="connsiteX38" fmla="*/ 17336 w 408717"/>
                <a:gd name="connsiteY38" fmla="*/ 357092 h 589978"/>
                <a:gd name="connsiteX39" fmla="*/ 33909 w 408717"/>
                <a:gd name="connsiteY39" fmla="*/ 363474 h 589978"/>
                <a:gd name="connsiteX40" fmla="*/ 20574 w 408717"/>
                <a:gd name="connsiteY40" fmla="*/ 400907 h 589978"/>
                <a:gd name="connsiteX41" fmla="*/ 12097 w 408717"/>
                <a:gd name="connsiteY41" fmla="*/ 434530 h 589978"/>
                <a:gd name="connsiteX42" fmla="*/ 3143 w 408717"/>
                <a:gd name="connsiteY42" fmla="*/ 507206 h 589978"/>
                <a:gd name="connsiteX43" fmla="*/ 0 w 408717"/>
                <a:gd name="connsiteY43" fmla="*/ 567595 h 589978"/>
                <a:gd name="connsiteX44" fmla="*/ 38481 w 408717"/>
                <a:gd name="connsiteY44" fmla="*/ 572357 h 589978"/>
                <a:gd name="connsiteX45" fmla="*/ 349472 w 408717"/>
                <a:gd name="connsiteY45" fmla="*/ 584740 h 589978"/>
                <a:gd name="connsiteX46" fmla="*/ 392239 w 408717"/>
                <a:gd name="connsiteY46" fmla="*/ 589978 h 589978"/>
                <a:gd name="connsiteX47" fmla="*/ 392239 w 408717"/>
                <a:gd name="connsiteY47" fmla="*/ 589978 h 589978"/>
                <a:gd name="connsiteX48" fmla="*/ 392239 w 408717"/>
                <a:gd name="connsiteY48" fmla="*/ 589978 h 58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08717" h="589978">
                  <a:moveTo>
                    <a:pt x="392239" y="589978"/>
                  </a:moveTo>
                  <a:lnTo>
                    <a:pt x="390049" y="572357"/>
                  </a:lnTo>
                  <a:lnTo>
                    <a:pt x="400431" y="382619"/>
                  </a:lnTo>
                  <a:lnTo>
                    <a:pt x="407289" y="327088"/>
                  </a:lnTo>
                  <a:lnTo>
                    <a:pt x="408241" y="249079"/>
                  </a:lnTo>
                  <a:lnTo>
                    <a:pt x="408718" y="210026"/>
                  </a:lnTo>
                  <a:lnTo>
                    <a:pt x="401764" y="196215"/>
                  </a:lnTo>
                  <a:lnTo>
                    <a:pt x="395288" y="178022"/>
                  </a:lnTo>
                  <a:lnTo>
                    <a:pt x="380905" y="189262"/>
                  </a:lnTo>
                  <a:lnTo>
                    <a:pt x="349948" y="194119"/>
                  </a:lnTo>
                  <a:lnTo>
                    <a:pt x="334423" y="179165"/>
                  </a:lnTo>
                  <a:lnTo>
                    <a:pt x="337566" y="153543"/>
                  </a:lnTo>
                  <a:lnTo>
                    <a:pt x="318325" y="133826"/>
                  </a:lnTo>
                  <a:lnTo>
                    <a:pt x="317182" y="107632"/>
                  </a:lnTo>
                  <a:lnTo>
                    <a:pt x="314992" y="90011"/>
                  </a:lnTo>
                  <a:lnTo>
                    <a:pt x="317087" y="72866"/>
                  </a:lnTo>
                  <a:lnTo>
                    <a:pt x="302133" y="53721"/>
                  </a:lnTo>
                  <a:lnTo>
                    <a:pt x="285560" y="47339"/>
                  </a:lnTo>
                  <a:lnTo>
                    <a:pt x="267462" y="53721"/>
                  </a:lnTo>
                  <a:lnTo>
                    <a:pt x="249269" y="60198"/>
                  </a:lnTo>
                  <a:lnTo>
                    <a:pt x="232696" y="53816"/>
                  </a:lnTo>
                  <a:lnTo>
                    <a:pt x="217170" y="38862"/>
                  </a:lnTo>
                  <a:lnTo>
                    <a:pt x="191548" y="35719"/>
                  </a:lnTo>
                  <a:lnTo>
                    <a:pt x="175450" y="25051"/>
                  </a:lnTo>
                  <a:lnTo>
                    <a:pt x="155162" y="13811"/>
                  </a:lnTo>
                  <a:lnTo>
                    <a:pt x="134303" y="6953"/>
                  </a:lnTo>
                  <a:lnTo>
                    <a:pt x="113443" y="0"/>
                  </a:lnTo>
                  <a:lnTo>
                    <a:pt x="99060" y="11239"/>
                  </a:lnTo>
                  <a:lnTo>
                    <a:pt x="80391" y="22003"/>
                  </a:lnTo>
                  <a:lnTo>
                    <a:pt x="53721" y="27337"/>
                  </a:lnTo>
                  <a:lnTo>
                    <a:pt x="36576" y="25241"/>
                  </a:lnTo>
                  <a:lnTo>
                    <a:pt x="28099" y="58960"/>
                  </a:lnTo>
                  <a:lnTo>
                    <a:pt x="24384" y="88868"/>
                  </a:lnTo>
                  <a:lnTo>
                    <a:pt x="24003" y="197358"/>
                  </a:lnTo>
                  <a:lnTo>
                    <a:pt x="5334" y="208026"/>
                  </a:lnTo>
                  <a:lnTo>
                    <a:pt x="13430" y="282797"/>
                  </a:lnTo>
                  <a:lnTo>
                    <a:pt x="15145" y="304705"/>
                  </a:lnTo>
                  <a:lnTo>
                    <a:pt x="10858" y="338899"/>
                  </a:lnTo>
                  <a:lnTo>
                    <a:pt x="17336" y="357092"/>
                  </a:lnTo>
                  <a:lnTo>
                    <a:pt x="33909" y="363474"/>
                  </a:lnTo>
                  <a:lnTo>
                    <a:pt x="20574" y="400907"/>
                  </a:lnTo>
                  <a:lnTo>
                    <a:pt x="12097" y="434530"/>
                  </a:lnTo>
                  <a:lnTo>
                    <a:pt x="3143" y="507206"/>
                  </a:lnTo>
                  <a:lnTo>
                    <a:pt x="0" y="567595"/>
                  </a:lnTo>
                  <a:lnTo>
                    <a:pt x="38481" y="572357"/>
                  </a:lnTo>
                  <a:lnTo>
                    <a:pt x="349472" y="584740"/>
                  </a:lnTo>
                  <a:lnTo>
                    <a:pt x="392239" y="589978"/>
                  </a:lnTo>
                  <a:lnTo>
                    <a:pt x="392239" y="589978"/>
                  </a:lnTo>
                  <a:lnTo>
                    <a:pt x="392239" y="5899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654F314D-0603-4EAA-2628-A60EBFD09F53}"/>
                </a:ext>
              </a:extLst>
            </p:cNvPr>
            <p:cNvSpPr/>
            <p:nvPr/>
          </p:nvSpPr>
          <p:spPr>
            <a:xfrm>
              <a:off x="-2850855" y="150493"/>
              <a:ext cx="635499" cy="660040"/>
            </a:xfrm>
            <a:custGeom>
              <a:avLst/>
              <a:gdLst>
                <a:gd name="connsiteX0" fmla="*/ 74104 w 377380"/>
                <a:gd name="connsiteY0" fmla="*/ 383572 h 391953"/>
                <a:gd name="connsiteX1" fmla="*/ 138874 w 377380"/>
                <a:gd name="connsiteY1" fmla="*/ 387191 h 391953"/>
                <a:gd name="connsiteX2" fmla="*/ 212312 w 377380"/>
                <a:gd name="connsiteY2" fmla="*/ 391954 h 391953"/>
                <a:gd name="connsiteX3" fmla="*/ 214884 w 377380"/>
                <a:gd name="connsiteY3" fmla="*/ 370713 h 391953"/>
                <a:gd name="connsiteX4" fmla="*/ 217551 w 377380"/>
                <a:gd name="connsiteY4" fmla="*/ 349472 h 391953"/>
                <a:gd name="connsiteX5" fmla="*/ 244316 w 377380"/>
                <a:gd name="connsiteY5" fmla="*/ 344138 h 391953"/>
                <a:gd name="connsiteX6" fmla="*/ 275177 w 377380"/>
                <a:gd name="connsiteY6" fmla="*/ 304800 h 391953"/>
                <a:gd name="connsiteX7" fmla="*/ 286893 w 377380"/>
                <a:gd name="connsiteY7" fmla="*/ 280416 h 391953"/>
                <a:gd name="connsiteX8" fmla="*/ 294418 w 377380"/>
                <a:gd name="connsiteY8" fmla="*/ 255365 h 391953"/>
                <a:gd name="connsiteX9" fmla="*/ 305086 w 377380"/>
                <a:gd name="connsiteY9" fmla="*/ 239459 h 391953"/>
                <a:gd name="connsiteX10" fmla="*/ 308229 w 377380"/>
                <a:gd name="connsiteY10" fmla="*/ 213932 h 391953"/>
                <a:gd name="connsiteX11" fmla="*/ 307086 w 377380"/>
                <a:gd name="connsiteY11" fmla="*/ 187928 h 391953"/>
                <a:gd name="connsiteX12" fmla="*/ 327374 w 377380"/>
                <a:gd name="connsiteY12" fmla="*/ 164592 h 391953"/>
                <a:gd name="connsiteX13" fmla="*/ 338042 w 377380"/>
                <a:gd name="connsiteY13" fmla="*/ 148590 h 391953"/>
                <a:gd name="connsiteX14" fmla="*/ 354520 w 377380"/>
                <a:gd name="connsiteY14" fmla="*/ 120491 h 391953"/>
                <a:gd name="connsiteX15" fmla="*/ 348044 w 377380"/>
                <a:gd name="connsiteY15" fmla="*/ 102394 h 391953"/>
                <a:gd name="connsiteX16" fmla="*/ 351758 w 377380"/>
                <a:gd name="connsiteY16" fmla="*/ 72676 h 391953"/>
                <a:gd name="connsiteX17" fmla="*/ 362426 w 377380"/>
                <a:gd name="connsiteY17" fmla="*/ 56769 h 391953"/>
                <a:gd name="connsiteX18" fmla="*/ 377380 w 377380"/>
                <a:gd name="connsiteY18" fmla="*/ 41339 h 391953"/>
                <a:gd name="connsiteX19" fmla="*/ 372999 w 377380"/>
                <a:gd name="connsiteY19" fmla="*/ 6286 h 391953"/>
                <a:gd name="connsiteX20" fmla="*/ 333375 w 377380"/>
                <a:gd name="connsiteY20" fmla="*/ 10001 h 391953"/>
                <a:gd name="connsiteX21" fmla="*/ 316230 w 377380"/>
                <a:gd name="connsiteY21" fmla="*/ 7906 h 391953"/>
                <a:gd name="connsiteX22" fmla="*/ 297466 w 377380"/>
                <a:gd name="connsiteY22" fmla="*/ 18479 h 391953"/>
                <a:gd name="connsiteX23" fmla="*/ 282511 w 377380"/>
                <a:gd name="connsiteY23" fmla="*/ 33909 h 391953"/>
                <a:gd name="connsiteX24" fmla="*/ 267081 w 377380"/>
                <a:gd name="connsiteY24" fmla="*/ 53626 h 391953"/>
                <a:gd name="connsiteX25" fmla="*/ 245173 w 377380"/>
                <a:gd name="connsiteY25" fmla="*/ 55150 h 391953"/>
                <a:gd name="connsiteX26" fmla="*/ 229076 w 377380"/>
                <a:gd name="connsiteY26" fmla="*/ 44577 h 391953"/>
                <a:gd name="connsiteX27" fmla="*/ 226886 w 377380"/>
                <a:gd name="connsiteY27" fmla="*/ 27051 h 391953"/>
                <a:gd name="connsiteX28" fmla="*/ 233744 w 377380"/>
                <a:gd name="connsiteY28" fmla="*/ 6286 h 391953"/>
                <a:gd name="connsiteX29" fmla="*/ 182309 w 377380"/>
                <a:gd name="connsiteY29" fmla="*/ 0 h 391953"/>
                <a:gd name="connsiteX30" fmla="*/ 196882 w 377380"/>
                <a:gd name="connsiteY30" fmla="*/ 23336 h 391953"/>
                <a:gd name="connsiteX31" fmla="*/ 199072 w 377380"/>
                <a:gd name="connsiteY31" fmla="*/ 40862 h 391953"/>
                <a:gd name="connsiteX32" fmla="*/ 192691 w 377380"/>
                <a:gd name="connsiteY32" fmla="*/ 57341 h 391953"/>
                <a:gd name="connsiteX33" fmla="*/ 177736 w 377380"/>
                <a:gd name="connsiteY33" fmla="*/ 72771 h 391953"/>
                <a:gd name="connsiteX34" fmla="*/ 171355 w 377380"/>
                <a:gd name="connsiteY34" fmla="*/ 89249 h 391953"/>
                <a:gd name="connsiteX35" fmla="*/ 189071 w 377380"/>
                <a:gd name="connsiteY35" fmla="*/ 121634 h 391953"/>
                <a:gd name="connsiteX36" fmla="*/ 199834 w 377380"/>
                <a:gd name="connsiteY36" fmla="*/ 140208 h 391953"/>
                <a:gd name="connsiteX37" fmla="*/ 199930 w 377380"/>
                <a:gd name="connsiteY37" fmla="*/ 174688 h 391953"/>
                <a:gd name="connsiteX38" fmla="*/ 188690 w 377380"/>
                <a:gd name="connsiteY38" fmla="*/ 194882 h 391953"/>
                <a:gd name="connsiteX39" fmla="*/ 170497 w 377380"/>
                <a:gd name="connsiteY39" fmla="*/ 201263 h 391953"/>
                <a:gd name="connsiteX40" fmla="*/ 149161 w 377380"/>
                <a:gd name="connsiteY40" fmla="*/ 198691 h 391953"/>
                <a:gd name="connsiteX41" fmla="*/ 128206 w 377380"/>
                <a:gd name="connsiteY41" fmla="*/ 191738 h 391953"/>
                <a:gd name="connsiteX42" fmla="*/ 111061 w 377380"/>
                <a:gd name="connsiteY42" fmla="*/ 189643 h 391953"/>
                <a:gd name="connsiteX43" fmla="*/ 91345 w 377380"/>
                <a:gd name="connsiteY43" fmla="*/ 208788 h 391953"/>
                <a:gd name="connsiteX44" fmla="*/ 97250 w 377380"/>
                <a:gd name="connsiteY44" fmla="*/ 231077 h 391953"/>
                <a:gd name="connsiteX45" fmla="*/ 112871 w 377380"/>
                <a:gd name="connsiteY45" fmla="*/ 245936 h 391953"/>
                <a:gd name="connsiteX46" fmla="*/ 128397 w 377380"/>
                <a:gd name="connsiteY46" fmla="*/ 260794 h 391953"/>
                <a:gd name="connsiteX47" fmla="*/ 148780 w 377380"/>
                <a:gd name="connsiteY47" fmla="*/ 271939 h 391953"/>
                <a:gd name="connsiteX48" fmla="*/ 165354 w 377380"/>
                <a:gd name="connsiteY48" fmla="*/ 278321 h 391953"/>
                <a:gd name="connsiteX49" fmla="*/ 171831 w 377380"/>
                <a:gd name="connsiteY49" fmla="*/ 296418 h 391953"/>
                <a:gd name="connsiteX50" fmla="*/ 161163 w 377380"/>
                <a:gd name="connsiteY50" fmla="*/ 312325 h 391953"/>
                <a:gd name="connsiteX51" fmla="*/ 144590 w 377380"/>
                <a:gd name="connsiteY51" fmla="*/ 305943 h 391953"/>
                <a:gd name="connsiteX52" fmla="*/ 125825 w 377380"/>
                <a:gd name="connsiteY52" fmla="*/ 316611 h 391953"/>
                <a:gd name="connsiteX53" fmla="*/ 103346 w 377380"/>
                <a:gd name="connsiteY53" fmla="*/ 322421 h 391953"/>
                <a:gd name="connsiteX54" fmla="*/ 82486 w 377380"/>
                <a:gd name="connsiteY54" fmla="*/ 315563 h 391953"/>
                <a:gd name="connsiteX55" fmla="*/ 62103 w 377380"/>
                <a:gd name="connsiteY55" fmla="*/ 304419 h 391953"/>
                <a:gd name="connsiteX56" fmla="*/ 27337 w 377380"/>
                <a:gd name="connsiteY56" fmla="*/ 304419 h 391953"/>
                <a:gd name="connsiteX57" fmla="*/ 10668 w 377380"/>
                <a:gd name="connsiteY57" fmla="*/ 298037 h 391953"/>
                <a:gd name="connsiteX58" fmla="*/ 0 w 377380"/>
                <a:gd name="connsiteY58" fmla="*/ 314039 h 391953"/>
                <a:gd name="connsiteX59" fmla="*/ 10763 w 377380"/>
                <a:gd name="connsiteY59" fmla="*/ 332613 h 391953"/>
                <a:gd name="connsiteX60" fmla="*/ 30099 w 377380"/>
                <a:gd name="connsiteY60" fmla="*/ 352235 h 391953"/>
                <a:gd name="connsiteX61" fmla="*/ 46196 w 377380"/>
                <a:gd name="connsiteY61" fmla="*/ 362807 h 391953"/>
                <a:gd name="connsiteX62" fmla="*/ 66008 w 377380"/>
                <a:gd name="connsiteY62" fmla="*/ 378238 h 391953"/>
                <a:gd name="connsiteX63" fmla="*/ 74104 w 377380"/>
                <a:gd name="connsiteY63" fmla="*/ 383572 h 391953"/>
                <a:gd name="connsiteX64" fmla="*/ 74104 w 377380"/>
                <a:gd name="connsiteY64" fmla="*/ 383572 h 391953"/>
                <a:gd name="connsiteX65" fmla="*/ 74104 w 377380"/>
                <a:gd name="connsiteY65" fmla="*/ 383572 h 39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77380" h="391953">
                  <a:moveTo>
                    <a:pt x="74104" y="383572"/>
                  </a:moveTo>
                  <a:lnTo>
                    <a:pt x="138874" y="387191"/>
                  </a:lnTo>
                  <a:lnTo>
                    <a:pt x="212312" y="391954"/>
                  </a:lnTo>
                  <a:lnTo>
                    <a:pt x="214884" y="370713"/>
                  </a:lnTo>
                  <a:lnTo>
                    <a:pt x="217551" y="349472"/>
                  </a:lnTo>
                  <a:lnTo>
                    <a:pt x="244316" y="344138"/>
                  </a:lnTo>
                  <a:lnTo>
                    <a:pt x="275177" y="304800"/>
                  </a:lnTo>
                  <a:lnTo>
                    <a:pt x="286893" y="280416"/>
                  </a:lnTo>
                  <a:lnTo>
                    <a:pt x="294418" y="255365"/>
                  </a:lnTo>
                  <a:lnTo>
                    <a:pt x="305086" y="239459"/>
                  </a:lnTo>
                  <a:lnTo>
                    <a:pt x="308229" y="213932"/>
                  </a:lnTo>
                  <a:lnTo>
                    <a:pt x="307086" y="187928"/>
                  </a:lnTo>
                  <a:lnTo>
                    <a:pt x="327374" y="164592"/>
                  </a:lnTo>
                  <a:lnTo>
                    <a:pt x="338042" y="148590"/>
                  </a:lnTo>
                  <a:lnTo>
                    <a:pt x="354520" y="120491"/>
                  </a:lnTo>
                  <a:lnTo>
                    <a:pt x="348044" y="102394"/>
                  </a:lnTo>
                  <a:lnTo>
                    <a:pt x="351758" y="72676"/>
                  </a:lnTo>
                  <a:lnTo>
                    <a:pt x="362426" y="56769"/>
                  </a:lnTo>
                  <a:lnTo>
                    <a:pt x="377380" y="41339"/>
                  </a:lnTo>
                  <a:lnTo>
                    <a:pt x="372999" y="6286"/>
                  </a:lnTo>
                  <a:lnTo>
                    <a:pt x="333375" y="10001"/>
                  </a:lnTo>
                  <a:lnTo>
                    <a:pt x="316230" y="7906"/>
                  </a:lnTo>
                  <a:lnTo>
                    <a:pt x="297466" y="18479"/>
                  </a:lnTo>
                  <a:lnTo>
                    <a:pt x="282511" y="33909"/>
                  </a:lnTo>
                  <a:lnTo>
                    <a:pt x="267081" y="53626"/>
                  </a:lnTo>
                  <a:lnTo>
                    <a:pt x="245173" y="55150"/>
                  </a:lnTo>
                  <a:lnTo>
                    <a:pt x="229076" y="44577"/>
                  </a:lnTo>
                  <a:lnTo>
                    <a:pt x="226886" y="27051"/>
                  </a:lnTo>
                  <a:lnTo>
                    <a:pt x="233744" y="6286"/>
                  </a:lnTo>
                  <a:lnTo>
                    <a:pt x="182309" y="0"/>
                  </a:lnTo>
                  <a:lnTo>
                    <a:pt x="196882" y="23336"/>
                  </a:lnTo>
                  <a:lnTo>
                    <a:pt x="199072" y="40862"/>
                  </a:lnTo>
                  <a:lnTo>
                    <a:pt x="192691" y="57341"/>
                  </a:lnTo>
                  <a:lnTo>
                    <a:pt x="177736" y="72771"/>
                  </a:lnTo>
                  <a:lnTo>
                    <a:pt x="171355" y="89249"/>
                  </a:lnTo>
                  <a:lnTo>
                    <a:pt x="189071" y="121634"/>
                  </a:lnTo>
                  <a:lnTo>
                    <a:pt x="199834" y="140208"/>
                  </a:lnTo>
                  <a:lnTo>
                    <a:pt x="199930" y="174688"/>
                  </a:lnTo>
                  <a:lnTo>
                    <a:pt x="188690" y="194882"/>
                  </a:lnTo>
                  <a:lnTo>
                    <a:pt x="170497" y="201263"/>
                  </a:lnTo>
                  <a:lnTo>
                    <a:pt x="149161" y="198691"/>
                  </a:lnTo>
                  <a:lnTo>
                    <a:pt x="128206" y="191738"/>
                  </a:lnTo>
                  <a:lnTo>
                    <a:pt x="111061" y="189643"/>
                  </a:lnTo>
                  <a:lnTo>
                    <a:pt x="91345" y="208788"/>
                  </a:lnTo>
                  <a:lnTo>
                    <a:pt x="97250" y="231077"/>
                  </a:lnTo>
                  <a:lnTo>
                    <a:pt x="112871" y="245936"/>
                  </a:lnTo>
                  <a:lnTo>
                    <a:pt x="128397" y="260794"/>
                  </a:lnTo>
                  <a:lnTo>
                    <a:pt x="148780" y="271939"/>
                  </a:lnTo>
                  <a:lnTo>
                    <a:pt x="165354" y="278321"/>
                  </a:lnTo>
                  <a:lnTo>
                    <a:pt x="171831" y="296418"/>
                  </a:lnTo>
                  <a:lnTo>
                    <a:pt x="161163" y="312325"/>
                  </a:lnTo>
                  <a:lnTo>
                    <a:pt x="144590" y="305943"/>
                  </a:lnTo>
                  <a:lnTo>
                    <a:pt x="125825" y="316611"/>
                  </a:lnTo>
                  <a:lnTo>
                    <a:pt x="103346" y="322421"/>
                  </a:lnTo>
                  <a:lnTo>
                    <a:pt x="82486" y="315563"/>
                  </a:lnTo>
                  <a:lnTo>
                    <a:pt x="62103" y="304419"/>
                  </a:lnTo>
                  <a:lnTo>
                    <a:pt x="27337" y="304419"/>
                  </a:lnTo>
                  <a:lnTo>
                    <a:pt x="10668" y="298037"/>
                  </a:lnTo>
                  <a:lnTo>
                    <a:pt x="0" y="314039"/>
                  </a:lnTo>
                  <a:lnTo>
                    <a:pt x="10763" y="332613"/>
                  </a:lnTo>
                  <a:lnTo>
                    <a:pt x="30099" y="352235"/>
                  </a:lnTo>
                  <a:lnTo>
                    <a:pt x="46196" y="362807"/>
                  </a:lnTo>
                  <a:lnTo>
                    <a:pt x="66008" y="378238"/>
                  </a:lnTo>
                  <a:lnTo>
                    <a:pt x="74104" y="383572"/>
                  </a:lnTo>
                  <a:lnTo>
                    <a:pt x="74104" y="383572"/>
                  </a:lnTo>
                  <a:lnTo>
                    <a:pt x="74104" y="3835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E6FAE46A-A298-EA16-E01A-D29F21AE59D5}"/>
                </a:ext>
              </a:extLst>
            </p:cNvPr>
            <p:cNvSpPr/>
            <p:nvPr/>
          </p:nvSpPr>
          <p:spPr>
            <a:xfrm>
              <a:off x="-3351781" y="1317073"/>
              <a:ext cx="1066331" cy="823647"/>
            </a:xfrm>
            <a:custGeom>
              <a:avLst/>
              <a:gdLst>
                <a:gd name="connsiteX0" fmla="*/ 39529 w 633222"/>
                <a:gd name="connsiteY0" fmla="*/ 489109 h 489108"/>
                <a:gd name="connsiteX1" fmla="*/ 58674 w 633222"/>
                <a:gd name="connsiteY1" fmla="*/ 474250 h 489108"/>
                <a:gd name="connsiteX2" fmla="*/ 66104 w 633222"/>
                <a:gd name="connsiteY2" fmla="*/ 449199 h 489108"/>
                <a:gd name="connsiteX3" fmla="*/ 72485 w 633222"/>
                <a:gd name="connsiteY3" fmla="*/ 432721 h 489108"/>
                <a:gd name="connsiteX4" fmla="*/ 91059 w 633222"/>
                <a:gd name="connsiteY4" fmla="*/ 422053 h 489108"/>
                <a:gd name="connsiteX5" fmla="*/ 104394 w 633222"/>
                <a:gd name="connsiteY5" fmla="*/ 419386 h 489108"/>
                <a:gd name="connsiteX6" fmla="*/ 119253 w 633222"/>
                <a:gd name="connsiteY6" fmla="*/ 403955 h 489108"/>
                <a:gd name="connsiteX7" fmla="*/ 133636 w 633222"/>
                <a:gd name="connsiteY7" fmla="*/ 392811 h 489108"/>
                <a:gd name="connsiteX8" fmla="*/ 151733 w 633222"/>
                <a:gd name="connsiteY8" fmla="*/ 386429 h 489108"/>
                <a:gd name="connsiteX9" fmla="*/ 161830 w 633222"/>
                <a:gd name="connsiteY9" fmla="*/ 374714 h 489108"/>
                <a:gd name="connsiteX10" fmla="*/ 179927 w 633222"/>
                <a:gd name="connsiteY10" fmla="*/ 368236 h 489108"/>
                <a:gd name="connsiteX11" fmla="*/ 198596 w 633222"/>
                <a:gd name="connsiteY11" fmla="*/ 357664 h 489108"/>
                <a:gd name="connsiteX12" fmla="*/ 219837 w 633222"/>
                <a:gd name="connsiteY12" fmla="*/ 360236 h 489108"/>
                <a:gd name="connsiteX13" fmla="*/ 235839 w 633222"/>
                <a:gd name="connsiteY13" fmla="*/ 370903 h 489108"/>
                <a:gd name="connsiteX14" fmla="*/ 253460 w 633222"/>
                <a:gd name="connsiteY14" fmla="*/ 368713 h 489108"/>
                <a:gd name="connsiteX15" fmla="*/ 269939 w 633222"/>
                <a:gd name="connsiteY15" fmla="*/ 375094 h 489108"/>
                <a:gd name="connsiteX16" fmla="*/ 290703 w 633222"/>
                <a:gd name="connsiteY16" fmla="*/ 381953 h 489108"/>
                <a:gd name="connsiteX17" fmla="*/ 309372 w 633222"/>
                <a:gd name="connsiteY17" fmla="*/ 371285 h 489108"/>
                <a:gd name="connsiteX18" fmla="*/ 331184 w 633222"/>
                <a:gd name="connsiteY18" fmla="*/ 369665 h 489108"/>
                <a:gd name="connsiteX19" fmla="*/ 348234 w 633222"/>
                <a:gd name="connsiteY19" fmla="*/ 371761 h 489108"/>
                <a:gd name="connsiteX20" fmla="*/ 350425 w 633222"/>
                <a:gd name="connsiteY20" fmla="*/ 389287 h 489108"/>
                <a:gd name="connsiteX21" fmla="*/ 375952 w 633222"/>
                <a:gd name="connsiteY21" fmla="*/ 392430 h 489108"/>
                <a:gd name="connsiteX22" fmla="*/ 387191 w 633222"/>
                <a:gd name="connsiteY22" fmla="*/ 406813 h 489108"/>
                <a:gd name="connsiteX23" fmla="*/ 403669 w 633222"/>
                <a:gd name="connsiteY23" fmla="*/ 413194 h 489108"/>
                <a:gd name="connsiteX24" fmla="*/ 419671 w 633222"/>
                <a:gd name="connsiteY24" fmla="*/ 423767 h 489108"/>
                <a:gd name="connsiteX25" fmla="*/ 430911 w 633222"/>
                <a:gd name="connsiteY25" fmla="*/ 438150 h 489108"/>
                <a:gd name="connsiteX26" fmla="*/ 446437 w 633222"/>
                <a:gd name="connsiteY26" fmla="*/ 453009 h 489108"/>
                <a:gd name="connsiteX27" fmla="*/ 459677 w 633222"/>
                <a:gd name="connsiteY27" fmla="*/ 450342 h 489108"/>
                <a:gd name="connsiteX28" fmla="*/ 478346 w 633222"/>
                <a:gd name="connsiteY28" fmla="*/ 439674 h 489108"/>
                <a:gd name="connsiteX29" fmla="*/ 496253 w 633222"/>
                <a:gd name="connsiteY29" fmla="*/ 329565 h 489108"/>
                <a:gd name="connsiteX30" fmla="*/ 533400 w 633222"/>
                <a:gd name="connsiteY30" fmla="*/ 273749 h 489108"/>
                <a:gd name="connsiteX31" fmla="*/ 540830 w 633222"/>
                <a:gd name="connsiteY31" fmla="*/ 248698 h 489108"/>
                <a:gd name="connsiteX32" fmla="*/ 530638 w 633222"/>
                <a:gd name="connsiteY32" fmla="*/ 225838 h 489108"/>
                <a:gd name="connsiteX33" fmla="*/ 537020 w 633222"/>
                <a:gd name="connsiteY33" fmla="*/ 209360 h 489108"/>
                <a:gd name="connsiteX34" fmla="*/ 547688 w 633222"/>
                <a:gd name="connsiteY34" fmla="*/ 193453 h 489108"/>
                <a:gd name="connsiteX35" fmla="*/ 562547 w 633222"/>
                <a:gd name="connsiteY35" fmla="*/ 177927 h 489108"/>
                <a:gd name="connsiteX36" fmla="*/ 569405 w 633222"/>
                <a:gd name="connsiteY36" fmla="*/ 157258 h 489108"/>
                <a:gd name="connsiteX37" fmla="*/ 615791 w 633222"/>
                <a:gd name="connsiteY37" fmla="*/ 167259 h 489108"/>
                <a:gd name="connsiteX38" fmla="*/ 617887 w 633222"/>
                <a:gd name="connsiteY38" fmla="*/ 150209 h 489108"/>
                <a:gd name="connsiteX39" fmla="*/ 620554 w 633222"/>
                <a:gd name="connsiteY39" fmla="*/ 128969 h 489108"/>
                <a:gd name="connsiteX40" fmla="*/ 626364 w 633222"/>
                <a:gd name="connsiteY40" fmla="*/ 116777 h 489108"/>
                <a:gd name="connsiteX41" fmla="*/ 633222 w 633222"/>
                <a:gd name="connsiteY41" fmla="*/ 96012 h 489108"/>
                <a:gd name="connsiteX42" fmla="*/ 623030 w 633222"/>
                <a:gd name="connsiteY42" fmla="*/ 73152 h 489108"/>
                <a:gd name="connsiteX43" fmla="*/ 616172 w 633222"/>
                <a:gd name="connsiteY43" fmla="*/ 59341 h 489108"/>
                <a:gd name="connsiteX44" fmla="*/ 604933 w 633222"/>
                <a:gd name="connsiteY44" fmla="*/ 45053 h 489108"/>
                <a:gd name="connsiteX45" fmla="*/ 593693 w 633222"/>
                <a:gd name="connsiteY45" fmla="*/ 30671 h 489108"/>
                <a:gd name="connsiteX46" fmla="*/ 578739 w 633222"/>
                <a:gd name="connsiteY46" fmla="*/ 11525 h 489108"/>
                <a:gd name="connsiteX47" fmla="*/ 485013 w 633222"/>
                <a:gd name="connsiteY47" fmla="*/ 0 h 489108"/>
                <a:gd name="connsiteX48" fmla="*/ 478631 w 633222"/>
                <a:gd name="connsiteY48" fmla="*/ 16478 h 489108"/>
                <a:gd name="connsiteX49" fmla="*/ 461105 w 633222"/>
                <a:gd name="connsiteY49" fmla="*/ 18574 h 489108"/>
                <a:gd name="connsiteX50" fmla="*/ 444056 w 633222"/>
                <a:gd name="connsiteY50" fmla="*/ 16478 h 489108"/>
                <a:gd name="connsiteX51" fmla="*/ 423767 w 633222"/>
                <a:gd name="connsiteY51" fmla="*/ 5334 h 489108"/>
                <a:gd name="connsiteX52" fmla="*/ 408908 w 633222"/>
                <a:gd name="connsiteY52" fmla="*/ 20860 h 489108"/>
                <a:gd name="connsiteX53" fmla="*/ 391859 w 633222"/>
                <a:gd name="connsiteY53" fmla="*/ 18669 h 489108"/>
                <a:gd name="connsiteX54" fmla="*/ 373761 w 633222"/>
                <a:gd name="connsiteY54" fmla="*/ 25146 h 489108"/>
                <a:gd name="connsiteX55" fmla="*/ 348139 w 633222"/>
                <a:gd name="connsiteY55" fmla="*/ 22003 h 489108"/>
                <a:gd name="connsiteX56" fmla="*/ 337566 w 633222"/>
                <a:gd name="connsiteY56" fmla="*/ 37910 h 489108"/>
                <a:gd name="connsiteX57" fmla="*/ 330613 w 633222"/>
                <a:gd name="connsiteY57" fmla="*/ 58674 h 489108"/>
                <a:gd name="connsiteX58" fmla="*/ 312039 w 633222"/>
                <a:gd name="connsiteY58" fmla="*/ 69342 h 489108"/>
                <a:gd name="connsiteX59" fmla="*/ 288512 w 633222"/>
                <a:gd name="connsiteY59" fmla="*/ 49149 h 489108"/>
                <a:gd name="connsiteX60" fmla="*/ 264033 w 633222"/>
                <a:gd name="connsiteY60" fmla="*/ 37529 h 489108"/>
                <a:gd name="connsiteX61" fmla="*/ 246507 w 633222"/>
                <a:gd name="connsiteY61" fmla="*/ 39624 h 489108"/>
                <a:gd name="connsiteX62" fmla="*/ 224123 w 633222"/>
                <a:gd name="connsiteY62" fmla="*/ 45529 h 489108"/>
                <a:gd name="connsiteX63" fmla="*/ 203930 w 633222"/>
                <a:gd name="connsiteY63" fmla="*/ 68961 h 489108"/>
                <a:gd name="connsiteX64" fmla="*/ 209836 w 633222"/>
                <a:gd name="connsiteY64" fmla="*/ 91250 h 489108"/>
                <a:gd name="connsiteX65" fmla="*/ 242316 w 633222"/>
                <a:gd name="connsiteY65" fmla="*/ 108204 h 489108"/>
                <a:gd name="connsiteX66" fmla="*/ 266795 w 633222"/>
                <a:gd name="connsiteY66" fmla="*/ 119920 h 489108"/>
                <a:gd name="connsiteX67" fmla="*/ 273272 w 633222"/>
                <a:gd name="connsiteY67" fmla="*/ 137922 h 489108"/>
                <a:gd name="connsiteX68" fmla="*/ 249365 w 633222"/>
                <a:gd name="connsiteY68" fmla="*/ 156591 h 489108"/>
                <a:gd name="connsiteX69" fmla="*/ 231743 w 633222"/>
                <a:gd name="connsiteY69" fmla="*/ 158782 h 489108"/>
                <a:gd name="connsiteX70" fmla="*/ 206693 w 633222"/>
                <a:gd name="connsiteY70" fmla="*/ 151352 h 489108"/>
                <a:gd name="connsiteX71" fmla="*/ 192881 w 633222"/>
                <a:gd name="connsiteY71" fmla="*/ 158306 h 489108"/>
                <a:gd name="connsiteX72" fmla="*/ 173736 w 633222"/>
                <a:gd name="connsiteY72" fmla="*/ 173165 h 489108"/>
                <a:gd name="connsiteX73" fmla="*/ 171069 w 633222"/>
                <a:gd name="connsiteY73" fmla="*/ 194405 h 489108"/>
                <a:gd name="connsiteX74" fmla="*/ 146685 w 633222"/>
                <a:gd name="connsiteY74" fmla="*/ 217361 h 489108"/>
                <a:gd name="connsiteX75" fmla="*/ 124778 w 633222"/>
                <a:gd name="connsiteY75" fmla="*/ 218980 h 489108"/>
                <a:gd name="connsiteX76" fmla="*/ 106680 w 633222"/>
                <a:gd name="connsiteY76" fmla="*/ 225362 h 489108"/>
                <a:gd name="connsiteX77" fmla="*/ 81153 w 633222"/>
                <a:gd name="connsiteY77" fmla="*/ 222218 h 489108"/>
                <a:gd name="connsiteX78" fmla="*/ 61436 w 633222"/>
                <a:gd name="connsiteY78" fmla="*/ 206788 h 489108"/>
                <a:gd name="connsiteX79" fmla="*/ 47054 w 633222"/>
                <a:gd name="connsiteY79" fmla="*/ 218027 h 489108"/>
                <a:gd name="connsiteX80" fmla="*/ 14573 w 633222"/>
                <a:gd name="connsiteY80" fmla="*/ 235553 h 489108"/>
                <a:gd name="connsiteX81" fmla="*/ 12002 w 633222"/>
                <a:gd name="connsiteY81" fmla="*/ 291370 h 489108"/>
                <a:gd name="connsiteX82" fmla="*/ 22670 w 633222"/>
                <a:gd name="connsiteY82" fmla="*/ 310039 h 489108"/>
                <a:gd name="connsiteX83" fmla="*/ 32861 w 633222"/>
                <a:gd name="connsiteY83" fmla="*/ 332804 h 489108"/>
                <a:gd name="connsiteX84" fmla="*/ 65913 w 633222"/>
                <a:gd name="connsiteY84" fmla="*/ 345567 h 489108"/>
                <a:gd name="connsiteX85" fmla="*/ 85630 w 633222"/>
                <a:gd name="connsiteY85" fmla="*/ 326422 h 489108"/>
                <a:gd name="connsiteX86" fmla="*/ 107442 w 633222"/>
                <a:gd name="connsiteY86" fmla="*/ 324803 h 489108"/>
                <a:gd name="connsiteX87" fmla="*/ 112776 w 633222"/>
                <a:gd name="connsiteY87" fmla="*/ 351377 h 489108"/>
                <a:gd name="connsiteX88" fmla="*/ 83534 w 633222"/>
                <a:gd name="connsiteY88" fmla="*/ 377952 h 489108"/>
                <a:gd name="connsiteX89" fmla="*/ 64960 w 633222"/>
                <a:gd name="connsiteY89" fmla="*/ 388620 h 489108"/>
                <a:gd name="connsiteX90" fmla="*/ 47911 w 633222"/>
                <a:gd name="connsiteY90" fmla="*/ 386525 h 489108"/>
                <a:gd name="connsiteX91" fmla="*/ 11144 w 633222"/>
                <a:gd name="connsiteY91" fmla="*/ 403574 h 489108"/>
                <a:gd name="connsiteX92" fmla="*/ 0 w 633222"/>
                <a:gd name="connsiteY92" fmla="*/ 423767 h 489108"/>
                <a:gd name="connsiteX93" fmla="*/ 12859 w 633222"/>
                <a:gd name="connsiteY93" fmla="*/ 459962 h 489108"/>
                <a:gd name="connsiteX94" fmla="*/ 41624 w 633222"/>
                <a:gd name="connsiteY94" fmla="*/ 472154 h 489108"/>
                <a:gd name="connsiteX95" fmla="*/ 39529 w 633222"/>
                <a:gd name="connsiteY95" fmla="*/ 489109 h 489108"/>
                <a:gd name="connsiteX96" fmla="*/ 39529 w 633222"/>
                <a:gd name="connsiteY96" fmla="*/ 489109 h 489108"/>
                <a:gd name="connsiteX97" fmla="*/ 39529 w 633222"/>
                <a:gd name="connsiteY97" fmla="*/ 489109 h 48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633222" h="489108">
                  <a:moveTo>
                    <a:pt x="39529" y="489109"/>
                  </a:moveTo>
                  <a:lnTo>
                    <a:pt x="58674" y="474250"/>
                  </a:lnTo>
                  <a:lnTo>
                    <a:pt x="66104" y="449199"/>
                  </a:lnTo>
                  <a:lnTo>
                    <a:pt x="72485" y="432721"/>
                  </a:lnTo>
                  <a:lnTo>
                    <a:pt x="91059" y="422053"/>
                  </a:lnTo>
                  <a:lnTo>
                    <a:pt x="104394" y="419386"/>
                  </a:lnTo>
                  <a:lnTo>
                    <a:pt x="119253" y="403955"/>
                  </a:lnTo>
                  <a:lnTo>
                    <a:pt x="133636" y="392811"/>
                  </a:lnTo>
                  <a:lnTo>
                    <a:pt x="151733" y="386429"/>
                  </a:lnTo>
                  <a:lnTo>
                    <a:pt x="161830" y="374714"/>
                  </a:lnTo>
                  <a:lnTo>
                    <a:pt x="179927" y="368236"/>
                  </a:lnTo>
                  <a:lnTo>
                    <a:pt x="198596" y="357664"/>
                  </a:lnTo>
                  <a:lnTo>
                    <a:pt x="219837" y="360236"/>
                  </a:lnTo>
                  <a:lnTo>
                    <a:pt x="235839" y="370903"/>
                  </a:lnTo>
                  <a:lnTo>
                    <a:pt x="253460" y="368713"/>
                  </a:lnTo>
                  <a:lnTo>
                    <a:pt x="269939" y="375094"/>
                  </a:lnTo>
                  <a:lnTo>
                    <a:pt x="290703" y="381953"/>
                  </a:lnTo>
                  <a:lnTo>
                    <a:pt x="309372" y="371285"/>
                  </a:lnTo>
                  <a:lnTo>
                    <a:pt x="331184" y="369665"/>
                  </a:lnTo>
                  <a:lnTo>
                    <a:pt x="348234" y="371761"/>
                  </a:lnTo>
                  <a:lnTo>
                    <a:pt x="350425" y="389287"/>
                  </a:lnTo>
                  <a:lnTo>
                    <a:pt x="375952" y="392430"/>
                  </a:lnTo>
                  <a:lnTo>
                    <a:pt x="387191" y="406813"/>
                  </a:lnTo>
                  <a:lnTo>
                    <a:pt x="403669" y="413194"/>
                  </a:lnTo>
                  <a:lnTo>
                    <a:pt x="419671" y="423767"/>
                  </a:lnTo>
                  <a:lnTo>
                    <a:pt x="430911" y="438150"/>
                  </a:lnTo>
                  <a:lnTo>
                    <a:pt x="446437" y="453009"/>
                  </a:lnTo>
                  <a:lnTo>
                    <a:pt x="459677" y="450342"/>
                  </a:lnTo>
                  <a:lnTo>
                    <a:pt x="478346" y="439674"/>
                  </a:lnTo>
                  <a:lnTo>
                    <a:pt x="496253" y="329565"/>
                  </a:lnTo>
                  <a:lnTo>
                    <a:pt x="533400" y="273749"/>
                  </a:lnTo>
                  <a:lnTo>
                    <a:pt x="540830" y="248698"/>
                  </a:lnTo>
                  <a:lnTo>
                    <a:pt x="530638" y="225838"/>
                  </a:lnTo>
                  <a:lnTo>
                    <a:pt x="537020" y="209360"/>
                  </a:lnTo>
                  <a:lnTo>
                    <a:pt x="547688" y="193453"/>
                  </a:lnTo>
                  <a:lnTo>
                    <a:pt x="562547" y="177927"/>
                  </a:lnTo>
                  <a:lnTo>
                    <a:pt x="569405" y="157258"/>
                  </a:lnTo>
                  <a:lnTo>
                    <a:pt x="615791" y="167259"/>
                  </a:lnTo>
                  <a:lnTo>
                    <a:pt x="617887" y="150209"/>
                  </a:lnTo>
                  <a:lnTo>
                    <a:pt x="620554" y="128969"/>
                  </a:lnTo>
                  <a:lnTo>
                    <a:pt x="626364" y="116777"/>
                  </a:lnTo>
                  <a:lnTo>
                    <a:pt x="633222" y="96012"/>
                  </a:lnTo>
                  <a:lnTo>
                    <a:pt x="623030" y="73152"/>
                  </a:lnTo>
                  <a:lnTo>
                    <a:pt x="616172" y="59341"/>
                  </a:lnTo>
                  <a:lnTo>
                    <a:pt x="604933" y="45053"/>
                  </a:lnTo>
                  <a:lnTo>
                    <a:pt x="593693" y="30671"/>
                  </a:lnTo>
                  <a:lnTo>
                    <a:pt x="578739" y="11525"/>
                  </a:lnTo>
                  <a:lnTo>
                    <a:pt x="485013" y="0"/>
                  </a:lnTo>
                  <a:lnTo>
                    <a:pt x="478631" y="16478"/>
                  </a:lnTo>
                  <a:lnTo>
                    <a:pt x="461105" y="18574"/>
                  </a:lnTo>
                  <a:lnTo>
                    <a:pt x="444056" y="16478"/>
                  </a:lnTo>
                  <a:lnTo>
                    <a:pt x="423767" y="5334"/>
                  </a:lnTo>
                  <a:lnTo>
                    <a:pt x="408908" y="20860"/>
                  </a:lnTo>
                  <a:lnTo>
                    <a:pt x="391859" y="18669"/>
                  </a:lnTo>
                  <a:lnTo>
                    <a:pt x="373761" y="25146"/>
                  </a:lnTo>
                  <a:lnTo>
                    <a:pt x="348139" y="22003"/>
                  </a:lnTo>
                  <a:lnTo>
                    <a:pt x="337566" y="37910"/>
                  </a:lnTo>
                  <a:lnTo>
                    <a:pt x="330613" y="58674"/>
                  </a:lnTo>
                  <a:lnTo>
                    <a:pt x="312039" y="69342"/>
                  </a:lnTo>
                  <a:lnTo>
                    <a:pt x="288512" y="49149"/>
                  </a:lnTo>
                  <a:lnTo>
                    <a:pt x="264033" y="37529"/>
                  </a:lnTo>
                  <a:lnTo>
                    <a:pt x="246507" y="39624"/>
                  </a:lnTo>
                  <a:lnTo>
                    <a:pt x="224123" y="45529"/>
                  </a:lnTo>
                  <a:lnTo>
                    <a:pt x="203930" y="68961"/>
                  </a:lnTo>
                  <a:lnTo>
                    <a:pt x="209836" y="91250"/>
                  </a:lnTo>
                  <a:lnTo>
                    <a:pt x="242316" y="108204"/>
                  </a:lnTo>
                  <a:lnTo>
                    <a:pt x="266795" y="119920"/>
                  </a:lnTo>
                  <a:lnTo>
                    <a:pt x="273272" y="137922"/>
                  </a:lnTo>
                  <a:lnTo>
                    <a:pt x="249365" y="156591"/>
                  </a:lnTo>
                  <a:lnTo>
                    <a:pt x="231743" y="158782"/>
                  </a:lnTo>
                  <a:lnTo>
                    <a:pt x="206693" y="151352"/>
                  </a:lnTo>
                  <a:lnTo>
                    <a:pt x="192881" y="158306"/>
                  </a:lnTo>
                  <a:lnTo>
                    <a:pt x="173736" y="173165"/>
                  </a:lnTo>
                  <a:lnTo>
                    <a:pt x="171069" y="194405"/>
                  </a:lnTo>
                  <a:lnTo>
                    <a:pt x="146685" y="217361"/>
                  </a:lnTo>
                  <a:lnTo>
                    <a:pt x="124778" y="218980"/>
                  </a:lnTo>
                  <a:lnTo>
                    <a:pt x="106680" y="225362"/>
                  </a:lnTo>
                  <a:lnTo>
                    <a:pt x="81153" y="222218"/>
                  </a:lnTo>
                  <a:lnTo>
                    <a:pt x="61436" y="206788"/>
                  </a:lnTo>
                  <a:lnTo>
                    <a:pt x="47054" y="218027"/>
                  </a:lnTo>
                  <a:lnTo>
                    <a:pt x="14573" y="235553"/>
                  </a:lnTo>
                  <a:lnTo>
                    <a:pt x="12002" y="291370"/>
                  </a:lnTo>
                  <a:lnTo>
                    <a:pt x="22670" y="310039"/>
                  </a:lnTo>
                  <a:lnTo>
                    <a:pt x="32861" y="332804"/>
                  </a:lnTo>
                  <a:lnTo>
                    <a:pt x="65913" y="345567"/>
                  </a:lnTo>
                  <a:lnTo>
                    <a:pt x="85630" y="326422"/>
                  </a:lnTo>
                  <a:lnTo>
                    <a:pt x="107442" y="324803"/>
                  </a:lnTo>
                  <a:lnTo>
                    <a:pt x="112776" y="351377"/>
                  </a:lnTo>
                  <a:lnTo>
                    <a:pt x="83534" y="377952"/>
                  </a:lnTo>
                  <a:lnTo>
                    <a:pt x="64960" y="388620"/>
                  </a:lnTo>
                  <a:lnTo>
                    <a:pt x="47911" y="386525"/>
                  </a:lnTo>
                  <a:lnTo>
                    <a:pt x="11144" y="403574"/>
                  </a:lnTo>
                  <a:lnTo>
                    <a:pt x="0" y="423767"/>
                  </a:lnTo>
                  <a:lnTo>
                    <a:pt x="12859" y="459962"/>
                  </a:lnTo>
                  <a:lnTo>
                    <a:pt x="41624" y="472154"/>
                  </a:lnTo>
                  <a:lnTo>
                    <a:pt x="39529" y="489109"/>
                  </a:lnTo>
                  <a:lnTo>
                    <a:pt x="39529" y="489109"/>
                  </a:lnTo>
                  <a:lnTo>
                    <a:pt x="39529" y="48910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8FF44AFE-C1C1-5EFD-8CE7-D2E61DCFE73D}"/>
                </a:ext>
              </a:extLst>
            </p:cNvPr>
            <p:cNvSpPr/>
            <p:nvPr/>
          </p:nvSpPr>
          <p:spPr>
            <a:xfrm>
              <a:off x="-1892312" y="1675725"/>
              <a:ext cx="831827" cy="788359"/>
            </a:xfrm>
            <a:custGeom>
              <a:avLst/>
              <a:gdLst>
                <a:gd name="connsiteX0" fmla="*/ 261938 w 493966"/>
                <a:gd name="connsiteY0" fmla="*/ 468154 h 468153"/>
                <a:gd name="connsiteX1" fmla="*/ 404527 w 493966"/>
                <a:gd name="connsiteY1" fmla="*/ 399193 h 468153"/>
                <a:gd name="connsiteX2" fmla="*/ 424720 w 493966"/>
                <a:gd name="connsiteY2" fmla="*/ 375761 h 468153"/>
                <a:gd name="connsiteX3" fmla="*/ 450723 w 493966"/>
                <a:gd name="connsiteY3" fmla="*/ 339947 h 468153"/>
                <a:gd name="connsiteX4" fmla="*/ 473107 w 493966"/>
                <a:gd name="connsiteY4" fmla="*/ 299466 h 468153"/>
                <a:gd name="connsiteX5" fmla="*/ 475679 w 493966"/>
                <a:gd name="connsiteY5" fmla="*/ 278130 h 468153"/>
                <a:gd name="connsiteX6" fmla="*/ 477202 w 493966"/>
                <a:gd name="connsiteY6" fmla="*/ 230696 h 468153"/>
                <a:gd name="connsiteX7" fmla="*/ 488918 w 493966"/>
                <a:gd name="connsiteY7" fmla="*/ 206216 h 468153"/>
                <a:gd name="connsiteX8" fmla="*/ 493967 w 493966"/>
                <a:gd name="connsiteY8" fmla="*/ 25051 h 468153"/>
                <a:gd name="connsiteX9" fmla="*/ 394906 w 493966"/>
                <a:gd name="connsiteY9" fmla="*/ 21527 h 468153"/>
                <a:gd name="connsiteX10" fmla="*/ 185738 w 493966"/>
                <a:gd name="connsiteY10" fmla="*/ 0 h 468153"/>
                <a:gd name="connsiteX11" fmla="*/ 201168 w 493966"/>
                <a:gd name="connsiteY11" fmla="*/ 14859 h 468153"/>
                <a:gd name="connsiteX12" fmla="*/ 154972 w 493966"/>
                <a:gd name="connsiteY12" fmla="*/ 74104 h 468153"/>
                <a:gd name="connsiteX13" fmla="*/ 71438 w 493966"/>
                <a:gd name="connsiteY13" fmla="*/ 154686 h 468153"/>
                <a:gd name="connsiteX14" fmla="*/ 51244 w 493966"/>
                <a:gd name="connsiteY14" fmla="*/ 143542 h 468153"/>
                <a:gd name="connsiteX15" fmla="*/ 30480 w 493966"/>
                <a:gd name="connsiteY15" fmla="*/ 136589 h 468153"/>
                <a:gd name="connsiteX16" fmla="*/ 7906 w 493966"/>
                <a:gd name="connsiteY16" fmla="*/ 354616 h 468153"/>
                <a:gd name="connsiteX17" fmla="*/ 0 w 493966"/>
                <a:gd name="connsiteY17" fmla="*/ 453104 h 468153"/>
                <a:gd name="connsiteX18" fmla="*/ 133159 w 493966"/>
                <a:gd name="connsiteY18" fmla="*/ 460915 h 468153"/>
                <a:gd name="connsiteX19" fmla="*/ 261938 w 493966"/>
                <a:gd name="connsiteY19" fmla="*/ 468154 h 468153"/>
                <a:gd name="connsiteX20" fmla="*/ 261938 w 493966"/>
                <a:gd name="connsiteY20" fmla="*/ 468154 h 468153"/>
                <a:gd name="connsiteX21" fmla="*/ 261938 w 493966"/>
                <a:gd name="connsiteY21" fmla="*/ 468154 h 4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3966" h="468153">
                  <a:moveTo>
                    <a:pt x="261938" y="468154"/>
                  </a:moveTo>
                  <a:lnTo>
                    <a:pt x="404527" y="399193"/>
                  </a:lnTo>
                  <a:lnTo>
                    <a:pt x="424720" y="375761"/>
                  </a:lnTo>
                  <a:lnTo>
                    <a:pt x="450723" y="339947"/>
                  </a:lnTo>
                  <a:lnTo>
                    <a:pt x="473107" y="299466"/>
                  </a:lnTo>
                  <a:lnTo>
                    <a:pt x="475679" y="278130"/>
                  </a:lnTo>
                  <a:lnTo>
                    <a:pt x="477202" y="230696"/>
                  </a:lnTo>
                  <a:lnTo>
                    <a:pt x="488918" y="206216"/>
                  </a:lnTo>
                  <a:lnTo>
                    <a:pt x="493967" y="25051"/>
                  </a:lnTo>
                  <a:lnTo>
                    <a:pt x="394906" y="21527"/>
                  </a:lnTo>
                  <a:lnTo>
                    <a:pt x="185738" y="0"/>
                  </a:lnTo>
                  <a:lnTo>
                    <a:pt x="201168" y="14859"/>
                  </a:lnTo>
                  <a:lnTo>
                    <a:pt x="154972" y="74104"/>
                  </a:lnTo>
                  <a:lnTo>
                    <a:pt x="71438" y="154686"/>
                  </a:lnTo>
                  <a:lnTo>
                    <a:pt x="51244" y="143542"/>
                  </a:lnTo>
                  <a:lnTo>
                    <a:pt x="30480" y="136589"/>
                  </a:lnTo>
                  <a:lnTo>
                    <a:pt x="7906" y="354616"/>
                  </a:lnTo>
                  <a:lnTo>
                    <a:pt x="0" y="453104"/>
                  </a:lnTo>
                  <a:lnTo>
                    <a:pt x="133159" y="460915"/>
                  </a:lnTo>
                  <a:lnTo>
                    <a:pt x="261938" y="468154"/>
                  </a:lnTo>
                  <a:lnTo>
                    <a:pt x="261938" y="468154"/>
                  </a:lnTo>
                  <a:lnTo>
                    <a:pt x="261938" y="4681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6683ECC5-105A-5F2B-CA8D-143D276A079F}"/>
                </a:ext>
              </a:extLst>
            </p:cNvPr>
            <p:cNvSpPr/>
            <p:nvPr/>
          </p:nvSpPr>
          <p:spPr>
            <a:xfrm>
              <a:off x="-2478250" y="155304"/>
              <a:ext cx="1136104" cy="671269"/>
            </a:xfrm>
            <a:custGeom>
              <a:avLst/>
              <a:gdLst>
                <a:gd name="connsiteX0" fmla="*/ 512921 w 674655"/>
                <a:gd name="connsiteY0" fmla="*/ 398621 h 398621"/>
                <a:gd name="connsiteX1" fmla="*/ 516065 w 674655"/>
                <a:gd name="connsiteY1" fmla="*/ 372999 h 398621"/>
                <a:gd name="connsiteX2" fmla="*/ 532828 w 674655"/>
                <a:gd name="connsiteY2" fmla="*/ 166878 h 398621"/>
                <a:gd name="connsiteX3" fmla="*/ 536543 w 674655"/>
                <a:gd name="connsiteY3" fmla="*/ 136970 h 398621"/>
                <a:gd name="connsiteX4" fmla="*/ 553498 w 674655"/>
                <a:gd name="connsiteY4" fmla="*/ 139065 h 398621"/>
                <a:gd name="connsiteX5" fmla="*/ 569976 w 674655"/>
                <a:gd name="connsiteY5" fmla="*/ 145447 h 398621"/>
                <a:gd name="connsiteX6" fmla="*/ 581692 w 674655"/>
                <a:gd name="connsiteY6" fmla="*/ 155543 h 398621"/>
                <a:gd name="connsiteX7" fmla="*/ 602932 w 674655"/>
                <a:gd name="connsiteY7" fmla="*/ 158210 h 398621"/>
                <a:gd name="connsiteX8" fmla="*/ 621602 w 674655"/>
                <a:gd name="connsiteY8" fmla="*/ 147447 h 398621"/>
                <a:gd name="connsiteX9" fmla="*/ 635889 w 674655"/>
                <a:gd name="connsiteY9" fmla="*/ 136208 h 398621"/>
                <a:gd name="connsiteX10" fmla="*/ 656653 w 674655"/>
                <a:gd name="connsiteY10" fmla="*/ 143161 h 398621"/>
                <a:gd name="connsiteX11" fmla="*/ 674656 w 674655"/>
                <a:gd name="connsiteY11" fmla="*/ 67342 h 398621"/>
                <a:gd name="connsiteX12" fmla="*/ 668274 w 674655"/>
                <a:gd name="connsiteY12" fmla="*/ 49149 h 398621"/>
                <a:gd name="connsiteX13" fmla="*/ 662369 w 674655"/>
                <a:gd name="connsiteY13" fmla="*/ 26765 h 398621"/>
                <a:gd name="connsiteX14" fmla="*/ 606552 w 674655"/>
                <a:gd name="connsiteY14" fmla="*/ 24194 h 398621"/>
                <a:gd name="connsiteX15" fmla="*/ 546545 w 674655"/>
                <a:gd name="connsiteY15" fmla="*/ 21146 h 398621"/>
                <a:gd name="connsiteX16" fmla="*/ 524732 w 674655"/>
                <a:gd name="connsiteY16" fmla="*/ 22765 h 398621"/>
                <a:gd name="connsiteX17" fmla="*/ 199454 w 674655"/>
                <a:gd name="connsiteY17" fmla="*/ 0 h 398621"/>
                <a:gd name="connsiteX18" fmla="*/ 151638 w 674655"/>
                <a:gd name="connsiteY18" fmla="*/ 2762 h 398621"/>
                <a:gd name="connsiteX19" fmla="*/ 153257 w 674655"/>
                <a:gd name="connsiteY19" fmla="*/ 24670 h 398621"/>
                <a:gd name="connsiteX20" fmla="*/ 135731 w 674655"/>
                <a:gd name="connsiteY20" fmla="*/ 61532 h 398621"/>
                <a:gd name="connsiteX21" fmla="*/ 124111 w 674655"/>
                <a:gd name="connsiteY21" fmla="*/ 86106 h 398621"/>
                <a:gd name="connsiteX22" fmla="*/ 133160 w 674655"/>
                <a:gd name="connsiteY22" fmla="*/ 117539 h 398621"/>
                <a:gd name="connsiteX23" fmla="*/ 110871 w 674655"/>
                <a:gd name="connsiteY23" fmla="*/ 158210 h 398621"/>
                <a:gd name="connsiteX24" fmla="*/ 85916 w 674655"/>
                <a:gd name="connsiteY24" fmla="*/ 185452 h 398621"/>
                <a:gd name="connsiteX25" fmla="*/ 87058 w 674655"/>
                <a:gd name="connsiteY25" fmla="*/ 211646 h 398621"/>
                <a:gd name="connsiteX26" fmla="*/ 83820 w 674655"/>
                <a:gd name="connsiteY26" fmla="*/ 237268 h 398621"/>
                <a:gd name="connsiteX27" fmla="*/ 67913 w 674655"/>
                <a:gd name="connsiteY27" fmla="*/ 261271 h 398621"/>
                <a:gd name="connsiteX28" fmla="*/ 54197 w 674655"/>
                <a:gd name="connsiteY28" fmla="*/ 302990 h 398621"/>
                <a:gd name="connsiteX29" fmla="*/ 37719 w 674655"/>
                <a:gd name="connsiteY29" fmla="*/ 331280 h 398621"/>
                <a:gd name="connsiteX30" fmla="*/ 10668 w 674655"/>
                <a:gd name="connsiteY30" fmla="*/ 340900 h 398621"/>
                <a:gd name="connsiteX31" fmla="*/ 0 w 674655"/>
                <a:gd name="connsiteY31" fmla="*/ 356997 h 398621"/>
                <a:gd name="connsiteX32" fmla="*/ 72866 w 674655"/>
                <a:gd name="connsiteY32" fmla="*/ 361664 h 398621"/>
                <a:gd name="connsiteX33" fmla="*/ 183928 w 674655"/>
                <a:gd name="connsiteY33" fmla="*/ 370999 h 398621"/>
                <a:gd name="connsiteX34" fmla="*/ 320516 w 674655"/>
                <a:gd name="connsiteY34" fmla="*/ 383572 h 398621"/>
                <a:gd name="connsiteX35" fmla="*/ 512921 w 674655"/>
                <a:gd name="connsiteY35" fmla="*/ 398621 h 398621"/>
                <a:gd name="connsiteX36" fmla="*/ 512921 w 674655"/>
                <a:gd name="connsiteY36" fmla="*/ 398621 h 398621"/>
                <a:gd name="connsiteX37" fmla="*/ 512921 w 674655"/>
                <a:gd name="connsiteY37" fmla="*/ 398621 h 39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655" h="398621">
                  <a:moveTo>
                    <a:pt x="512921" y="398621"/>
                  </a:moveTo>
                  <a:lnTo>
                    <a:pt x="516065" y="372999"/>
                  </a:lnTo>
                  <a:lnTo>
                    <a:pt x="532828" y="166878"/>
                  </a:lnTo>
                  <a:lnTo>
                    <a:pt x="536543" y="136970"/>
                  </a:lnTo>
                  <a:lnTo>
                    <a:pt x="553498" y="139065"/>
                  </a:lnTo>
                  <a:lnTo>
                    <a:pt x="569976" y="145447"/>
                  </a:lnTo>
                  <a:lnTo>
                    <a:pt x="581692" y="155543"/>
                  </a:lnTo>
                  <a:lnTo>
                    <a:pt x="602932" y="158210"/>
                  </a:lnTo>
                  <a:lnTo>
                    <a:pt x="621602" y="147447"/>
                  </a:lnTo>
                  <a:lnTo>
                    <a:pt x="635889" y="136208"/>
                  </a:lnTo>
                  <a:lnTo>
                    <a:pt x="656653" y="143161"/>
                  </a:lnTo>
                  <a:lnTo>
                    <a:pt x="674656" y="67342"/>
                  </a:lnTo>
                  <a:lnTo>
                    <a:pt x="668274" y="49149"/>
                  </a:lnTo>
                  <a:lnTo>
                    <a:pt x="662369" y="26765"/>
                  </a:lnTo>
                  <a:lnTo>
                    <a:pt x="606552" y="24194"/>
                  </a:lnTo>
                  <a:lnTo>
                    <a:pt x="546545" y="21146"/>
                  </a:lnTo>
                  <a:lnTo>
                    <a:pt x="524732" y="22765"/>
                  </a:lnTo>
                  <a:lnTo>
                    <a:pt x="199454" y="0"/>
                  </a:lnTo>
                  <a:lnTo>
                    <a:pt x="151638" y="2762"/>
                  </a:lnTo>
                  <a:lnTo>
                    <a:pt x="153257" y="24670"/>
                  </a:lnTo>
                  <a:lnTo>
                    <a:pt x="135731" y="61532"/>
                  </a:lnTo>
                  <a:lnTo>
                    <a:pt x="124111" y="86106"/>
                  </a:lnTo>
                  <a:lnTo>
                    <a:pt x="133160" y="117539"/>
                  </a:lnTo>
                  <a:lnTo>
                    <a:pt x="110871" y="158210"/>
                  </a:lnTo>
                  <a:lnTo>
                    <a:pt x="85916" y="185452"/>
                  </a:lnTo>
                  <a:lnTo>
                    <a:pt x="87058" y="211646"/>
                  </a:lnTo>
                  <a:lnTo>
                    <a:pt x="83820" y="237268"/>
                  </a:lnTo>
                  <a:lnTo>
                    <a:pt x="67913" y="261271"/>
                  </a:lnTo>
                  <a:lnTo>
                    <a:pt x="54197" y="302990"/>
                  </a:lnTo>
                  <a:lnTo>
                    <a:pt x="37719" y="331280"/>
                  </a:lnTo>
                  <a:lnTo>
                    <a:pt x="10668" y="340900"/>
                  </a:lnTo>
                  <a:lnTo>
                    <a:pt x="0" y="356997"/>
                  </a:lnTo>
                  <a:lnTo>
                    <a:pt x="72866" y="361664"/>
                  </a:lnTo>
                  <a:lnTo>
                    <a:pt x="183928" y="370999"/>
                  </a:lnTo>
                  <a:lnTo>
                    <a:pt x="320516" y="383572"/>
                  </a:lnTo>
                  <a:lnTo>
                    <a:pt x="512921" y="398621"/>
                  </a:lnTo>
                  <a:lnTo>
                    <a:pt x="512921" y="398621"/>
                  </a:lnTo>
                  <a:lnTo>
                    <a:pt x="512921" y="3986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53BE776-DE3F-36C4-256C-3D53CEEAD9BF}"/>
                </a:ext>
              </a:extLst>
            </p:cNvPr>
            <p:cNvSpPr/>
            <p:nvPr/>
          </p:nvSpPr>
          <p:spPr>
            <a:xfrm>
              <a:off x="-4019362" y="2419334"/>
              <a:ext cx="1185186" cy="878984"/>
            </a:xfrm>
            <a:custGeom>
              <a:avLst/>
              <a:gdLst>
                <a:gd name="connsiteX0" fmla="*/ 413861 w 703802"/>
                <a:gd name="connsiteY0" fmla="*/ 508540 h 521969"/>
                <a:gd name="connsiteX1" fmla="*/ 589883 w 703802"/>
                <a:gd name="connsiteY1" fmla="*/ 517303 h 521969"/>
                <a:gd name="connsiteX2" fmla="*/ 662750 w 703802"/>
                <a:gd name="connsiteY2" fmla="*/ 521970 h 521969"/>
                <a:gd name="connsiteX3" fmla="*/ 682752 w 703802"/>
                <a:gd name="connsiteY3" fmla="*/ 324898 h 521969"/>
                <a:gd name="connsiteX4" fmla="*/ 689610 w 703802"/>
                <a:gd name="connsiteY4" fmla="*/ 269367 h 521969"/>
                <a:gd name="connsiteX5" fmla="*/ 690086 w 703802"/>
                <a:gd name="connsiteY5" fmla="*/ 195739 h 521969"/>
                <a:gd name="connsiteX6" fmla="*/ 703802 w 703802"/>
                <a:gd name="connsiteY6" fmla="*/ 49911 h 521969"/>
                <a:gd name="connsiteX7" fmla="*/ 697325 w 703802"/>
                <a:gd name="connsiteY7" fmla="*/ 31813 h 521969"/>
                <a:gd name="connsiteX8" fmla="*/ 637223 w 703802"/>
                <a:gd name="connsiteY8" fmla="*/ 28670 h 521969"/>
                <a:gd name="connsiteX9" fmla="*/ 639890 w 703802"/>
                <a:gd name="connsiteY9" fmla="*/ 7334 h 521969"/>
                <a:gd name="connsiteX10" fmla="*/ 610076 w 703802"/>
                <a:gd name="connsiteY10" fmla="*/ 3715 h 521969"/>
                <a:gd name="connsiteX11" fmla="*/ 562737 w 703802"/>
                <a:gd name="connsiteY11" fmla="*/ 2191 h 521969"/>
                <a:gd name="connsiteX12" fmla="*/ 560165 w 703802"/>
                <a:gd name="connsiteY12" fmla="*/ 23527 h 521969"/>
                <a:gd name="connsiteX13" fmla="*/ 538829 w 703802"/>
                <a:gd name="connsiteY13" fmla="*/ 20860 h 521969"/>
                <a:gd name="connsiteX14" fmla="*/ 521780 w 703802"/>
                <a:gd name="connsiteY14" fmla="*/ 18764 h 521969"/>
                <a:gd name="connsiteX15" fmla="*/ 499967 w 703802"/>
                <a:gd name="connsiteY15" fmla="*/ 20479 h 521969"/>
                <a:gd name="connsiteX16" fmla="*/ 448913 w 703802"/>
                <a:gd name="connsiteY16" fmla="*/ 14097 h 521969"/>
                <a:gd name="connsiteX17" fmla="*/ 414909 w 703802"/>
                <a:gd name="connsiteY17" fmla="*/ 9906 h 521969"/>
                <a:gd name="connsiteX18" fmla="*/ 342043 w 703802"/>
                <a:gd name="connsiteY18" fmla="*/ 5239 h 521969"/>
                <a:gd name="connsiteX19" fmla="*/ 299466 w 703802"/>
                <a:gd name="connsiteY19" fmla="*/ 0 h 521969"/>
                <a:gd name="connsiteX20" fmla="*/ 276606 w 703802"/>
                <a:gd name="connsiteY20" fmla="*/ 10192 h 521969"/>
                <a:gd name="connsiteX21" fmla="*/ 252698 w 703802"/>
                <a:gd name="connsiteY21" fmla="*/ 28956 h 521969"/>
                <a:gd name="connsiteX22" fmla="*/ 240506 w 703802"/>
                <a:gd name="connsiteY22" fmla="*/ 57817 h 521969"/>
                <a:gd name="connsiteX23" fmla="*/ 229934 w 703802"/>
                <a:gd name="connsiteY23" fmla="*/ 108585 h 521969"/>
                <a:gd name="connsiteX24" fmla="*/ 194786 w 703802"/>
                <a:gd name="connsiteY24" fmla="*/ 112871 h 521969"/>
                <a:gd name="connsiteX25" fmla="*/ 177737 w 703802"/>
                <a:gd name="connsiteY25" fmla="*/ 110776 h 521969"/>
                <a:gd name="connsiteX26" fmla="*/ 165545 w 703802"/>
                <a:gd name="connsiteY26" fmla="*/ 139636 h 521969"/>
                <a:gd name="connsiteX27" fmla="*/ 179451 w 703802"/>
                <a:gd name="connsiteY27" fmla="*/ 167354 h 521969"/>
                <a:gd name="connsiteX28" fmla="*/ 213455 w 703802"/>
                <a:gd name="connsiteY28" fmla="*/ 171545 h 521969"/>
                <a:gd name="connsiteX29" fmla="*/ 234220 w 703802"/>
                <a:gd name="connsiteY29" fmla="*/ 178498 h 521969"/>
                <a:gd name="connsiteX30" fmla="*/ 248126 w 703802"/>
                <a:gd name="connsiteY30" fmla="*/ 206216 h 521969"/>
                <a:gd name="connsiteX31" fmla="*/ 253937 w 703802"/>
                <a:gd name="connsiteY31" fmla="*/ 228600 h 521969"/>
                <a:gd name="connsiteX32" fmla="*/ 225838 w 703802"/>
                <a:gd name="connsiteY32" fmla="*/ 246793 h 521969"/>
                <a:gd name="connsiteX33" fmla="*/ 208788 w 703802"/>
                <a:gd name="connsiteY33" fmla="*/ 244697 h 521969"/>
                <a:gd name="connsiteX34" fmla="*/ 210884 w 703802"/>
                <a:gd name="connsiteY34" fmla="*/ 262318 h 521969"/>
                <a:gd name="connsiteX35" fmla="*/ 217361 w 703802"/>
                <a:gd name="connsiteY35" fmla="*/ 280511 h 521969"/>
                <a:gd name="connsiteX36" fmla="*/ 236982 w 703802"/>
                <a:gd name="connsiteY36" fmla="*/ 295942 h 521969"/>
                <a:gd name="connsiteX37" fmla="*/ 257747 w 703802"/>
                <a:gd name="connsiteY37" fmla="*/ 302800 h 521969"/>
                <a:gd name="connsiteX38" fmla="*/ 245555 w 703802"/>
                <a:gd name="connsiteY38" fmla="*/ 331660 h 521969"/>
                <a:gd name="connsiteX39" fmla="*/ 222695 w 703802"/>
                <a:gd name="connsiteY39" fmla="*/ 341852 h 521969"/>
                <a:gd name="connsiteX40" fmla="*/ 181737 w 703802"/>
                <a:gd name="connsiteY40" fmla="*/ 323755 h 521969"/>
                <a:gd name="connsiteX41" fmla="*/ 159925 w 703802"/>
                <a:gd name="connsiteY41" fmla="*/ 325469 h 521969"/>
                <a:gd name="connsiteX42" fmla="*/ 149257 w 703802"/>
                <a:gd name="connsiteY42" fmla="*/ 341471 h 521969"/>
                <a:gd name="connsiteX43" fmla="*/ 118491 w 703802"/>
                <a:gd name="connsiteY43" fmla="*/ 415766 h 521969"/>
                <a:gd name="connsiteX44" fmla="*/ 110585 w 703802"/>
                <a:gd name="connsiteY44" fmla="*/ 445103 h 521969"/>
                <a:gd name="connsiteX45" fmla="*/ 85058 w 703802"/>
                <a:gd name="connsiteY45" fmla="*/ 441960 h 521969"/>
                <a:gd name="connsiteX46" fmla="*/ 47244 w 703802"/>
                <a:gd name="connsiteY46" fmla="*/ 433006 h 521969"/>
                <a:gd name="connsiteX47" fmla="*/ 21717 w 703802"/>
                <a:gd name="connsiteY47" fmla="*/ 429863 h 521969"/>
                <a:gd name="connsiteX48" fmla="*/ 0 w 703802"/>
                <a:gd name="connsiteY48" fmla="*/ 466153 h 521969"/>
                <a:gd name="connsiteX49" fmla="*/ 2096 w 703802"/>
                <a:gd name="connsiteY49" fmla="*/ 483775 h 521969"/>
                <a:gd name="connsiteX50" fmla="*/ 310610 w 703802"/>
                <a:gd name="connsiteY50" fmla="*/ 504539 h 521969"/>
                <a:gd name="connsiteX51" fmla="*/ 413861 w 703802"/>
                <a:gd name="connsiteY51" fmla="*/ 508540 h 521969"/>
                <a:gd name="connsiteX52" fmla="*/ 413861 w 703802"/>
                <a:gd name="connsiteY52" fmla="*/ 508540 h 521969"/>
                <a:gd name="connsiteX53" fmla="*/ 413861 w 703802"/>
                <a:gd name="connsiteY53" fmla="*/ 508540 h 52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03802" h="521969">
                  <a:moveTo>
                    <a:pt x="413861" y="508540"/>
                  </a:moveTo>
                  <a:lnTo>
                    <a:pt x="589883" y="517303"/>
                  </a:lnTo>
                  <a:lnTo>
                    <a:pt x="662750" y="521970"/>
                  </a:lnTo>
                  <a:lnTo>
                    <a:pt x="682752" y="324898"/>
                  </a:lnTo>
                  <a:lnTo>
                    <a:pt x="689610" y="269367"/>
                  </a:lnTo>
                  <a:lnTo>
                    <a:pt x="690086" y="195739"/>
                  </a:lnTo>
                  <a:lnTo>
                    <a:pt x="703802" y="49911"/>
                  </a:lnTo>
                  <a:lnTo>
                    <a:pt x="697325" y="31813"/>
                  </a:lnTo>
                  <a:lnTo>
                    <a:pt x="637223" y="28670"/>
                  </a:lnTo>
                  <a:lnTo>
                    <a:pt x="639890" y="7334"/>
                  </a:lnTo>
                  <a:lnTo>
                    <a:pt x="610076" y="3715"/>
                  </a:lnTo>
                  <a:lnTo>
                    <a:pt x="562737" y="2191"/>
                  </a:lnTo>
                  <a:lnTo>
                    <a:pt x="560165" y="23527"/>
                  </a:lnTo>
                  <a:lnTo>
                    <a:pt x="538829" y="20860"/>
                  </a:lnTo>
                  <a:lnTo>
                    <a:pt x="521780" y="18764"/>
                  </a:lnTo>
                  <a:lnTo>
                    <a:pt x="499967" y="20479"/>
                  </a:lnTo>
                  <a:lnTo>
                    <a:pt x="448913" y="14097"/>
                  </a:lnTo>
                  <a:lnTo>
                    <a:pt x="414909" y="9906"/>
                  </a:lnTo>
                  <a:lnTo>
                    <a:pt x="342043" y="5239"/>
                  </a:lnTo>
                  <a:lnTo>
                    <a:pt x="299466" y="0"/>
                  </a:lnTo>
                  <a:lnTo>
                    <a:pt x="276606" y="10192"/>
                  </a:lnTo>
                  <a:lnTo>
                    <a:pt x="252698" y="28956"/>
                  </a:lnTo>
                  <a:lnTo>
                    <a:pt x="240506" y="57817"/>
                  </a:lnTo>
                  <a:lnTo>
                    <a:pt x="229934" y="108585"/>
                  </a:lnTo>
                  <a:lnTo>
                    <a:pt x="194786" y="112871"/>
                  </a:lnTo>
                  <a:lnTo>
                    <a:pt x="177737" y="110776"/>
                  </a:lnTo>
                  <a:lnTo>
                    <a:pt x="165545" y="139636"/>
                  </a:lnTo>
                  <a:lnTo>
                    <a:pt x="179451" y="167354"/>
                  </a:lnTo>
                  <a:lnTo>
                    <a:pt x="213455" y="171545"/>
                  </a:lnTo>
                  <a:lnTo>
                    <a:pt x="234220" y="178498"/>
                  </a:lnTo>
                  <a:lnTo>
                    <a:pt x="248126" y="206216"/>
                  </a:lnTo>
                  <a:lnTo>
                    <a:pt x="253937" y="228600"/>
                  </a:lnTo>
                  <a:lnTo>
                    <a:pt x="225838" y="246793"/>
                  </a:lnTo>
                  <a:lnTo>
                    <a:pt x="208788" y="244697"/>
                  </a:lnTo>
                  <a:lnTo>
                    <a:pt x="210884" y="262318"/>
                  </a:lnTo>
                  <a:lnTo>
                    <a:pt x="217361" y="280511"/>
                  </a:lnTo>
                  <a:lnTo>
                    <a:pt x="236982" y="295942"/>
                  </a:lnTo>
                  <a:lnTo>
                    <a:pt x="257747" y="302800"/>
                  </a:lnTo>
                  <a:lnTo>
                    <a:pt x="245555" y="331660"/>
                  </a:lnTo>
                  <a:lnTo>
                    <a:pt x="222695" y="341852"/>
                  </a:lnTo>
                  <a:lnTo>
                    <a:pt x="181737" y="323755"/>
                  </a:lnTo>
                  <a:lnTo>
                    <a:pt x="159925" y="325469"/>
                  </a:lnTo>
                  <a:lnTo>
                    <a:pt x="149257" y="341471"/>
                  </a:lnTo>
                  <a:lnTo>
                    <a:pt x="118491" y="415766"/>
                  </a:lnTo>
                  <a:lnTo>
                    <a:pt x="110585" y="445103"/>
                  </a:lnTo>
                  <a:lnTo>
                    <a:pt x="85058" y="441960"/>
                  </a:lnTo>
                  <a:lnTo>
                    <a:pt x="47244" y="433006"/>
                  </a:lnTo>
                  <a:lnTo>
                    <a:pt x="21717" y="429863"/>
                  </a:lnTo>
                  <a:lnTo>
                    <a:pt x="0" y="466153"/>
                  </a:lnTo>
                  <a:lnTo>
                    <a:pt x="2096" y="483775"/>
                  </a:lnTo>
                  <a:lnTo>
                    <a:pt x="310610" y="504539"/>
                  </a:lnTo>
                  <a:lnTo>
                    <a:pt x="413861" y="508540"/>
                  </a:lnTo>
                  <a:lnTo>
                    <a:pt x="413861" y="508540"/>
                  </a:lnTo>
                  <a:lnTo>
                    <a:pt x="413861" y="5085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D54C700E-16C3-6DED-E60E-0101E857B3D9}"/>
                </a:ext>
              </a:extLst>
            </p:cNvPr>
            <p:cNvSpPr/>
            <p:nvPr/>
          </p:nvSpPr>
          <p:spPr>
            <a:xfrm>
              <a:off x="-3749089" y="1919853"/>
              <a:ext cx="1212615" cy="590909"/>
            </a:xfrm>
            <a:custGeom>
              <a:avLst/>
              <a:gdLst>
                <a:gd name="connsiteX0" fmla="*/ 15335 w 720090"/>
                <a:gd name="connsiteY0" fmla="*/ 317182 h 350901"/>
                <a:gd name="connsiteX1" fmla="*/ 36671 w 720090"/>
                <a:gd name="connsiteY1" fmla="*/ 319849 h 350901"/>
                <a:gd name="connsiteX2" fmla="*/ 35052 w 720090"/>
                <a:gd name="connsiteY2" fmla="*/ 298037 h 350901"/>
                <a:gd name="connsiteX3" fmla="*/ 37719 w 720090"/>
                <a:gd name="connsiteY3" fmla="*/ 276701 h 350901"/>
                <a:gd name="connsiteX4" fmla="*/ 72295 w 720090"/>
                <a:gd name="connsiteY4" fmla="*/ 276701 h 350901"/>
                <a:gd name="connsiteX5" fmla="*/ 82963 w 720090"/>
                <a:gd name="connsiteY5" fmla="*/ 295275 h 350901"/>
                <a:gd name="connsiteX6" fmla="*/ 102679 w 720090"/>
                <a:gd name="connsiteY6" fmla="*/ 310706 h 350901"/>
                <a:gd name="connsiteX7" fmla="*/ 125063 w 720090"/>
                <a:gd name="connsiteY7" fmla="*/ 304800 h 350901"/>
                <a:gd name="connsiteX8" fmla="*/ 110680 w 720090"/>
                <a:gd name="connsiteY8" fmla="*/ 281369 h 350901"/>
                <a:gd name="connsiteX9" fmla="*/ 113348 w 720090"/>
                <a:gd name="connsiteY9" fmla="*/ 260032 h 350901"/>
                <a:gd name="connsiteX10" fmla="*/ 111157 w 720090"/>
                <a:gd name="connsiteY10" fmla="*/ 242411 h 350901"/>
                <a:gd name="connsiteX11" fmla="*/ 119634 w 720090"/>
                <a:gd name="connsiteY11" fmla="*/ 208788 h 350901"/>
                <a:gd name="connsiteX12" fmla="*/ 104680 w 720090"/>
                <a:gd name="connsiteY12" fmla="*/ 189643 h 350901"/>
                <a:gd name="connsiteX13" fmla="*/ 73819 w 720090"/>
                <a:gd name="connsiteY13" fmla="*/ 194501 h 350901"/>
                <a:gd name="connsiteX14" fmla="*/ 51530 w 720090"/>
                <a:gd name="connsiteY14" fmla="*/ 235077 h 350901"/>
                <a:gd name="connsiteX15" fmla="*/ 14288 w 720090"/>
                <a:gd name="connsiteY15" fmla="*/ 256508 h 350901"/>
                <a:gd name="connsiteX16" fmla="*/ 6858 w 720090"/>
                <a:gd name="connsiteY16" fmla="*/ 281559 h 350901"/>
                <a:gd name="connsiteX17" fmla="*/ 0 w 720090"/>
                <a:gd name="connsiteY17" fmla="*/ 302323 h 350901"/>
                <a:gd name="connsiteX18" fmla="*/ 15430 w 720090"/>
                <a:gd name="connsiteY18" fmla="*/ 317182 h 350901"/>
                <a:gd name="connsiteX19" fmla="*/ 15430 w 720090"/>
                <a:gd name="connsiteY19" fmla="*/ 317182 h 350901"/>
                <a:gd name="connsiteX20" fmla="*/ 534543 w 720090"/>
                <a:gd name="connsiteY20" fmla="*/ 350901 h 350901"/>
                <a:gd name="connsiteX21" fmla="*/ 548926 w 720090"/>
                <a:gd name="connsiteY21" fmla="*/ 339661 h 350901"/>
                <a:gd name="connsiteX22" fmla="*/ 571786 w 720090"/>
                <a:gd name="connsiteY22" fmla="*/ 329470 h 350901"/>
                <a:gd name="connsiteX23" fmla="*/ 594170 w 720090"/>
                <a:gd name="connsiteY23" fmla="*/ 323564 h 350901"/>
                <a:gd name="connsiteX24" fmla="*/ 611695 w 720090"/>
                <a:gd name="connsiteY24" fmla="*/ 321373 h 350901"/>
                <a:gd name="connsiteX25" fmla="*/ 634079 w 720090"/>
                <a:gd name="connsiteY25" fmla="*/ 315468 h 350901"/>
                <a:gd name="connsiteX26" fmla="*/ 707041 w 720090"/>
                <a:gd name="connsiteY26" fmla="*/ 320135 h 350901"/>
                <a:gd name="connsiteX27" fmla="*/ 714280 w 720090"/>
                <a:gd name="connsiteY27" fmla="*/ 191072 h 350901"/>
                <a:gd name="connsiteX28" fmla="*/ 720090 w 720090"/>
                <a:gd name="connsiteY28" fmla="*/ 144113 h 350901"/>
                <a:gd name="connsiteX29" fmla="*/ 708851 w 720090"/>
                <a:gd name="connsiteY29" fmla="*/ 129731 h 350901"/>
                <a:gd name="connsiteX30" fmla="*/ 702469 w 720090"/>
                <a:gd name="connsiteY30" fmla="*/ 111633 h 350901"/>
                <a:gd name="connsiteX31" fmla="*/ 691229 w 720090"/>
                <a:gd name="connsiteY31" fmla="*/ 97250 h 350901"/>
                <a:gd name="connsiteX32" fmla="*/ 670941 w 720090"/>
                <a:gd name="connsiteY32" fmla="*/ 86106 h 350901"/>
                <a:gd name="connsiteX33" fmla="*/ 660273 w 720090"/>
                <a:gd name="connsiteY33" fmla="*/ 67437 h 350901"/>
                <a:gd name="connsiteX34" fmla="*/ 644271 w 720090"/>
                <a:gd name="connsiteY34" fmla="*/ 56769 h 350901"/>
                <a:gd name="connsiteX35" fmla="*/ 627221 w 720090"/>
                <a:gd name="connsiteY35" fmla="*/ 54673 h 350901"/>
                <a:gd name="connsiteX36" fmla="*/ 611219 w 720090"/>
                <a:gd name="connsiteY36" fmla="*/ 44006 h 350901"/>
                <a:gd name="connsiteX37" fmla="*/ 599980 w 720090"/>
                <a:gd name="connsiteY37" fmla="*/ 29623 h 350901"/>
                <a:gd name="connsiteX38" fmla="*/ 583978 w 720090"/>
                <a:gd name="connsiteY38" fmla="*/ 18955 h 350901"/>
                <a:gd name="connsiteX39" fmla="*/ 573310 w 720090"/>
                <a:gd name="connsiteY39" fmla="*/ 286 h 350901"/>
                <a:gd name="connsiteX40" fmla="*/ 559499 w 720090"/>
                <a:gd name="connsiteY40" fmla="*/ 7239 h 350901"/>
                <a:gd name="connsiteX41" fmla="*/ 536067 w 720090"/>
                <a:gd name="connsiteY41" fmla="*/ 21717 h 350901"/>
                <a:gd name="connsiteX42" fmla="*/ 520065 w 720090"/>
                <a:gd name="connsiteY42" fmla="*/ 11049 h 350901"/>
                <a:gd name="connsiteX43" fmla="*/ 503587 w 720090"/>
                <a:gd name="connsiteY43" fmla="*/ 4667 h 350901"/>
                <a:gd name="connsiteX44" fmla="*/ 480727 w 720090"/>
                <a:gd name="connsiteY44" fmla="*/ 14859 h 350901"/>
                <a:gd name="connsiteX45" fmla="*/ 465296 w 720090"/>
                <a:gd name="connsiteY45" fmla="*/ 0 h 350901"/>
                <a:gd name="connsiteX46" fmla="*/ 447770 w 720090"/>
                <a:gd name="connsiteY46" fmla="*/ 2191 h 350901"/>
                <a:gd name="connsiteX47" fmla="*/ 425958 w 720090"/>
                <a:gd name="connsiteY47" fmla="*/ 3810 h 350901"/>
                <a:gd name="connsiteX48" fmla="*/ 407860 w 720090"/>
                <a:gd name="connsiteY48" fmla="*/ 10287 h 350901"/>
                <a:gd name="connsiteX49" fmla="*/ 389192 w 720090"/>
                <a:gd name="connsiteY49" fmla="*/ 20955 h 350901"/>
                <a:gd name="connsiteX50" fmla="*/ 374332 w 720090"/>
                <a:gd name="connsiteY50" fmla="*/ 36481 h 350901"/>
                <a:gd name="connsiteX51" fmla="*/ 367951 w 720090"/>
                <a:gd name="connsiteY51" fmla="*/ 53054 h 350901"/>
                <a:gd name="connsiteX52" fmla="*/ 340805 w 720090"/>
                <a:gd name="connsiteY52" fmla="*/ 62674 h 350901"/>
                <a:gd name="connsiteX53" fmla="*/ 327470 w 720090"/>
                <a:gd name="connsiteY53" fmla="*/ 65341 h 350901"/>
                <a:gd name="connsiteX54" fmla="*/ 309372 w 720090"/>
                <a:gd name="connsiteY54" fmla="*/ 71723 h 350901"/>
                <a:gd name="connsiteX55" fmla="*/ 302514 w 720090"/>
                <a:gd name="connsiteY55" fmla="*/ 92488 h 350901"/>
                <a:gd name="connsiteX56" fmla="*/ 295084 w 720090"/>
                <a:gd name="connsiteY56" fmla="*/ 117539 h 350901"/>
                <a:gd name="connsiteX57" fmla="*/ 282321 w 720090"/>
                <a:gd name="connsiteY57" fmla="*/ 150590 h 350901"/>
                <a:gd name="connsiteX58" fmla="*/ 256223 w 720090"/>
                <a:gd name="connsiteY58" fmla="*/ 151733 h 350901"/>
                <a:gd name="connsiteX59" fmla="*/ 235458 w 720090"/>
                <a:gd name="connsiteY59" fmla="*/ 144875 h 350901"/>
                <a:gd name="connsiteX60" fmla="*/ 233839 w 720090"/>
                <a:gd name="connsiteY60" fmla="*/ 123063 h 350901"/>
                <a:gd name="connsiteX61" fmla="*/ 214598 w 720090"/>
                <a:gd name="connsiteY61" fmla="*/ 103346 h 350901"/>
                <a:gd name="connsiteX62" fmla="*/ 194310 w 720090"/>
                <a:gd name="connsiteY62" fmla="*/ 92202 h 350901"/>
                <a:gd name="connsiteX63" fmla="*/ 163449 w 720090"/>
                <a:gd name="connsiteY63" fmla="*/ 97060 h 350901"/>
                <a:gd name="connsiteX64" fmla="*/ 146971 w 720090"/>
                <a:gd name="connsiteY64" fmla="*/ 125349 h 350901"/>
                <a:gd name="connsiteX65" fmla="*/ 140589 w 720090"/>
                <a:gd name="connsiteY65" fmla="*/ 141923 h 350901"/>
                <a:gd name="connsiteX66" fmla="*/ 141160 w 720090"/>
                <a:gd name="connsiteY66" fmla="*/ 172307 h 350901"/>
                <a:gd name="connsiteX67" fmla="*/ 155543 w 720090"/>
                <a:gd name="connsiteY67" fmla="*/ 195739 h 350901"/>
                <a:gd name="connsiteX68" fmla="*/ 166211 w 720090"/>
                <a:gd name="connsiteY68" fmla="*/ 214408 h 350901"/>
                <a:gd name="connsiteX69" fmla="*/ 159353 w 720090"/>
                <a:gd name="connsiteY69" fmla="*/ 235172 h 350901"/>
                <a:gd name="connsiteX70" fmla="*/ 152972 w 720090"/>
                <a:gd name="connsiteY70" fmla="*/ 251746 h 350901"/>
                <a:gd name="connsiteX71" fmla="*/ 138113 w 720090"/>
                <a:gd name="connsiteY71" fmla="*/ 267272 h 350901"/>
                <a:gd name="connsiteX72" fmla="*/ 122682 w 720090"/>
                <a:gd name="connsiteY72" fmla="*/ 286988 h 350901"/>
                <a:gd name="connsiteX73" fmla="*/ 138684 w 720090"/>
                <a:gd name="connsiteY73" fmla="*/ 297656 h 350901"/>
                <a:gd name="connsiteX74" fmla="*/ 181261 w 720090"/>
                <a:gd name="connsiteY74" fmla="*/ 302895 h 350901"/>
                <a:gd name="connsiteX75" fmla="*/ 254222 w 720090"/>
                <a:gd name="connsiteY75" fmla="*/ 307562 h 350901"/>
                <a:gd name="connsiteX76" fmla="*/ 288322 w 720090"/>
                <a:gd name="connsiteY76" fmla="*/ 311753 h 350901"/>
                <a:gd name="connsiteX77" fmla="*/ 339471 w 720090"/>
                <a:gd name="connsiteY77" fmla="*/ 318040 h 350901"/>
                <a:gd name="connsiteX78" fmla="*/ 361283 w 720090"/>
                <a:gd name="connsiteY78" fmla="*/ 316420 h 350901"/>
                <a:gd name="connsiteX79" fmla="*/ 378333 w 720090"/>
                <a:gd name="connsiteY79" fmla="*/ 318516 h 350901"/>
                <a:gd name="connsiteX80" fmla="*/ 399669 w 720090"/>
                <a:gd name="connsiteY80" fmla="*/ 321183 h 350901"/>
                <a:gd name="connsiteX81" fmla="*/ 402336 w 720090"/>
                <a:gd name="connsiteY81" fmla="*/ 299847 h 350901"/>
                <a:gd name="connsiteX82" fmla="*/ 448628 w 720090"/>
                <a:gd name="connsiteY82" fmla="*/ 309944 h 350901"/>
                <a:gd name="connsiteX83" fmla="*/ 471011 w 720090"/>
                <a:gd name="connsiteY83" fmla="*/ 304038 h 350901"/>
                <a:gd name="connsiteX84" fmla="*/ 476917 w 720090"/>
                <a:gd name="connsiteY84" fmla="*/ 326422 h 350901"/>
                <a:gd name="connsiteX85" fmla="*/ 532829 w 720090"/>
                <a:gd name="connsiteY85" fmla="*/ 328994 h 350901"/>
                <a:gd name="connsiteX86" fmla="*/ 534448 w 720090"/>
                <a:gd name="connsiteY86" fmla="*/ 350901 h 350901"/>
                <a:gd name="connsiteX87" fmla="*/ 534448 w 720090"/>
                <a:gd name="connsiteY87" fmla="*/ 350901 h 350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20090" h="350901">
                  <a:moveTo>
                    <a:pt x="15335" y="317182"/>
                  </a:moveTo>
                  <a:lnTo>
                    <a:pt x="36671" y="319849"/>
                  </a:lnTo>
                  <a:lnTo>
                    <a:pt x="35052" y="298037"/>
                  </a:lnTo>
                  <a:lnTo>
                    <a:pt x="37719" y="276701"/>
                  </a:lnTo>
                  <a:lnTo>
                    <a:pt x="72295" y="276701"/>
                  </a:lnTo>
                  <a:cubicBezTo>
                    <a:pt x="72295" y="276701"/>
                    <a:pt x="82963" y="295275"/>
                    <a:pt x="82963" y="295275"/>
                  </a:cubicBezTo>
                  <a:lnTo>
                    <a:pt x="102679" y="310706"/>
                  </a:lnTo>
                  <a:lnTo>
                    <a:pt x="125063" y="304800"/>
                  </a:lnTo>
                  <a:lnTo>
                    <a:pt x="110680" y="281369"/>
                  </a:lnTo>
                  <a:lnTo>
                    <a:pt x="113348" y="260032"/>
                  </a:lnTo>
                  <a:lnTo>
                    <a:pt x="111157" y="242411"/>
                  </a:lnTo>
                  <a:lnTo>
                    <a:pt x="119634" y="208788"/>
                  </a:lnTo>
                  <a:lnTo>
                    <a:pt x="104680" y="189643"/>
                  </a:lnTo>
                  <a:lnTo>
                    <a:pt x="73819" y="194501"/>
                  </a:lnTo>
                  <a:lnTo>
                    <a:pt x="51530" y="235077"/>
                  </a:lnTo>
                  <a:lnTo>
                    <a:pt x="14288" y="256508"/>
                  </a:lnTo>
                  <a:lnTo>
                    <a:pt x="6858" y="281559"/>
                  </a:lnTo>
                  <a:lnTo>
                    <a:pt x="0" y="302323"/>
                  </a:lnTo>
                  <a:lnTo>
                    <a:pt x="15430" y="317182"/>
                  </a:lnTo>
                  <a:lnTo>
                    <a:pt x="15430" y="317182"/>
                  </a:lnTo>
                  <a:close/>
                  <a:moveTo>
                    <a:pt x="534543" y="350901"/>
                  </a:moveTo>
                  <a:lnTo>
                    <a:pt x="548926" y="339661"/>
                  </a:lnTo>
                  <a:lnTo>
                    <a:pt x="571786" y="329470"/>
                  </a:lnTo>
                  <a:lnTo>
                    <a:pt x="594170" y="323564"/>
                  </a:lnTo>
                  <a:lnTo>
                    <a:pt x="611695" y="321373"/>
                  </a:lnTo>
                  <a:lnTo>
                    <a:pt x="634079" y="315468"/>
                  </a:lnTo>
                  <a:lnTo>
                    <a:pt x="707041" y="320135"/>
                  </a:lnTo>
                  <a:lnTo>
                    <a:pt x="714280" y="191072"/>
                  </a:lnTo>
                  <a:lnTo>
                    <a:pt x="720090" y="144113"/>
                  </a:lnTo>
                  <a:lnTo>
                    <a:pt x="708851" y="129731"/>
                  </a:lnTo>
                  <a:lnTo>
                    <a:pt x="702469" y="111633"/>
                  </a:lnTo>
                  <a:lnTo>
                    <a:pt x="691229" y="97250"/>
                  </a:lnTo>
                  <a:lnTo>
                    <a:pt x="670941" y="86106"/>
                  </a:lnTo>
                  <a:lnTo>
                    <a:pt x="660273" y="67437"/>
                  </a:lnTo>
                  <a:lnTo>
                    <a:pt x="644271" y="56769"/>
                  </a:lnTo>
                  <a:lnTo>
                    <a:pt x="627221" y="54673"/>
                  </a:lnTo>
                  <a:lnTo>
                    <a:pt x="611219" y="44006"/>
                  </a:lnTo>
                  <a:lnTo>
                    <a:pt x="599980" y="29623"/>
                  </a:lnTo>
                  <a:lnTo>
                    <a:pt x="583978" y="18955"/>
                  </a:lnTo>
                  <a:lnTo>
                    <a:pt x="573310" y="286"/>
                  </a:lnTo>
                  <a:lnTo>
                    <a:pt x="559499" y="7239"/>
                  </a:lnTo>
                  <a:lnTo>
                    <a:pt x="536067" y="21717"/>
                  </a:lnTo>
                  <a:lnTo>
                    <a:pt x="520065" y="11049"/>
                  </a:lnTo>
                  <a:lnTo>
                    <a:pt x="503587" y="4667"/>
                  </a:lnTo>
                  <a:lnTo>
                    <a:pt x="480727" y="14859"/>
                  </a:lnTo>
                  <a:lnTo>
                    <a:pt x="465296" y="0"/>
                  </a:lnTo>
                  <a:lnTo>
                    <a:pt x="447770" y="2191"/>
                  </a:lnTo>
                  <a:lnTo>
                    <a:pt x="425958" y="3810"/>
                  </a:lnTo>
                  <a:lnTo>
                    <a:pt x="407860" y="10287"/>
                  </a:lnTo>
                  <a:lnTo>
                    <a:pt x="389192" y="20955"/>
                  </a:lnTo>
                  <a:lnTo>
                    <a:pt x="374332" y="36481"/>
                  </a:lnTo>
                  <a:lnTo>
                    <a:pt x="367951" y="53054"/>
                  </a:lnTo>
                  <a:lnTo>
                    <a:pt x="340805" y="62674"/>
                  </a:lnTo>
                  <a:lnTo>
                    <a:pt x="327470" y="65341"/>
                  </a:lnTo>
                  <a:lnTo>
                    <a:pt x="309372" y="71723"/>
                  </a:lnTo>
                  <a:lnTo>
                    <a:pt x="302514" y="92488"/>
                  </a:lnTo>
                  <a:lnTo>
                    <a:pt x="295084" y="117539"/>
                  </a:lnTo>
                  <a:lnTo>
                    <a:pt x="282321" y="150590"/>
                  </a:lnTo>
                  <a:lnTo>
                    <a:pt x="256223" y="151733"/>
                  </a:lnTo>
                  <a:lnTo>
                    <a:pt x="235458" y="144875"/>
                  </a:lnTo>
                  <a:lnTo>
                    <a:pt x="233839" y="123063"/>
                  </a:lnTo>
                  <a:lnTo>
                    <a:pt x="214598" y="103346"/>
                  </a:lnTo>
                  <a:lnTo>
                    <a:pt x="194310" y="92202"/>
                  </a:lnTo>
                  <a:lnTo>
                    <a:pt x="163449" y="97060"/>
                  </a:lnTo>
                  <a:lnTo>
                    <a:pt x="146971" y="125349"/>
                  </a:lnTo>
                  <a:lnTo>
                    <a:pt x="140589" y="141923"/>
                  </a:lnTo>
                  <a:lnTo>
                    <a:pt x="141160" y="172307"/>
                  </a:lnTo>
                  <a:lnTo>
                    <a:pt x="155543" y="195739"/>
                  </a:lnTo>
                  <a:lnTo>
                    <a:pt x="166211" y="214408"/>
                  </a:lnTo>
                  <a:lnTo>
                    <a:pt x="159353" y="235172"/>
                  </a:lnTo>
                  <a:lnTo>
                    <a:pt x="152972" y="251746"/>
                  </a:lnTo>
                  <a:lnTo>
                    <a:pt x="138113" y="267272"/>
                  </a:lnTo>
                  <a:lnTo>
                    <a:pt x="122682" y="286988"/>
                  </a:lnTo>
                  <a:lnTo>
                    <a:pt x="138684" y="297656"/>
                  </a:lnTo>
                  <a:lnTo>
                    <a:pt x="181261" y="302895"/>
                  </a:lnTo>
                  <a:lnTo>
                    <a:pt x="254222" y="307562"/>
                  </a:lnTo>
                  <a:lnTo>
                    <a:pt x="288322" y="311753"/>
                  </a:lnTo>
                  <a:lnTo>
                    <a:pt x="339471" y="318040"/>
                  </a:lnTo>
                  <a:lnTo>
                    <a:pt x="361283" y="316420"/>
                  </a:lnTo>
                  <a:lnTo>
                    <a:pt x="378333" y="318516"/>
                  </a:lnTo>
                  <a:lnTo>
                    <a:pt x="399669" y="321183"/>
                  </a:lnTo>
                  <a:lnTo>
                    <a:pt x="402336" y="299847"/>
                  </a:lnTo>
                  <a:lnTo>
                    <a:pt x="448628" y="309944"/>
                  </a:lnTo>
                  <a:lnTo>
                    <a:pt x="471011" y="304038"/>
                  </a:lnTo>
                  <a:lnTo>
                    <a:pt x="476917" y="326422"/>
                  </a:lnTo>
                  <a:lnTo>
                    <a:pt x="532829" y="328994"/>
                  </a:lnTo>
                  <a:lnTo>
                    <a:pt x="534448" y="350901"/>
                  </a:lnTo>
                  <a:lnTo>
                    <a:pt x="534448" y="3509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4010034D-9500-C49E-F110-75744BCE6928}"/>
                </a:ext>
              </a:extLst>
            </p:cNvPr>
            <p:cNvSpPr/>
            <p:nvPr/>
          </p:nvSpPr>
          <p:spPr>
            <a:xfrm>
              <a:off x="-1609690" y="202462"/>
              <a:ext cx="762855" cy="940577"/>
            </a:xfrm>
            <a:custGeom>
              <a:avLst/>
              <a:gdLst>
                <a:gd name="connsiteX0" fmla="*/ 272987 w 453008"/>
                <a:gd name="connsiteY0" fmla="*/ 558546 h 558545"/>
                <a:gd name="connsiteX1" fmla="*/ 291179 w 453008"/>
                <a:gd name="connsiteY1" fmla="*/ 552069 h 558545"/>
                <a:gd name="connsiteX2" fmla="*/ 294799 w 453008"/>
                <a:gd name="connsiteY2" fmla="*/ 487680 h 558545"/>
                <a:gd name="connsiteX3" fmla="*/ 355187 w 453008"/>
                <a:gd name="connsiteY3" fmla="*/ 490823 h 558545"/>
                <a:gd name="connsiteX4" fmla="*/ 415576 w 453008"/>
                <a:gd name="connsiteY4" fmla="*/ 493967 h 558545"/>
                <a:gd name="connsiteX5" fmla="*/ 420814 w 453008"/>
                <a:gd name="connsiteY5" fmla="*/ 451390 h 558545"/>
                <a:gd name="connsiteX6" fmla="*/ 425958 w 453008"/>
                <a:gd name="connsiteY6" fmla="*/ 374237 h 558545"/>
                <a:gd name="connsiteX7" fmla="*/ 446342 w 453008"/>
                <a:gd name="connsiteY7" fmla="*/ 139065 h 558545"/>
                <a:gd name="connsiteX8" fmla="*/ 453009 w 453008"/>
                <a:gd name="connsiteY8" fmla="*/ 14573 h 558545"/>
                <a:gd name="connsiteX9" fmla="*/ 375571 w 453008"/>
                <a:gd name="connsiteY9" fmla="*/ 9334 h 558545"/>
                <a:gd name="connsiteX10" fmla="*/ 159639 w 453008"/>
                <a:gd name="connsiteY10" fmla="*/ 0 h 558545"/>
                <a:gd name="connsiteX11" fmla="*/ 152686 w 453008"/>
                <a:gd name="connsiteY11" fmla="*/ 20669 h 558545"/>
                <a:gd name="connsiteX12" fmla="*/ 159163 w 453008"/>
                <a:gd name="connsiteY12" fmla="*/ 38767 h 558545"/>
                <a:gd name="connsiteX13" fmla="*/ 154019 w 453008"/>
                <a:gd name="connsiteY13" fmla="*/ 115919 h 558545"/>
                <a:gd name="connsiteX14" fmla="*/ 132588 w 453008"/>
                <a:gd name="connsiteY14" fmla="*/ 113348 h 558545"/>
                <a:gd name="connsiteX15" fmla="*/ 114967 w 453008"/>
                <a:gd name="connsiteY15" fmla="*/ 115443 h 558545"/>
                <a:gd name="connsiteX16" fmla="*/ 96869 w 453008"/>
                <a:gd name="connsiteY16" fmla="*/ 121825 h 558545"/>
                <a:gd name="connsiteX17" fmla="*/ 82391 w 453008"/>
                <a:gd name="connsiteY17" fmla="*/ 133064 h 558545"/>
                <a:gd name="connsiteX18" fmla="*/ 65818 w 453008"/>
                <a:gd name="connsiteY18" fmla="*/ 126682 h 558545"/>
                <a:gd name="connsiteX19" fmla="*/ 50292 w 453008"/>
                <a:gd name="connsiteY19" fmla="*/ 111824 h 558545"/>
                <a:gd name="connsiteX20" fmla="*/ 28956 w 453008"/>
                <a:gd name="connsiteY20" fmla="*/ 109156 h 558545"/>
                <a:gd name="connsiteX21" fmla="*/ 16669 w 453008"/>
                <a:gd name="connsiteY21" fmla="*/ 137922 h 558545"/>
                <a:gd name="connsiteX22" fmla="*/ 0 w 453008"/>
                <a:gd name="connsiteY22" fmla="*/ 343281 h 558545"/>
                <a:gd name="connsiteX23" fmla="*/ 10763 w 453008"/>
                <a:gd name="connsiteY23" fmla="*/ 361950 h 558545"/>
                <a:gd name="connsiteX24" fmla="*/ 22003 w 453008"/>
                <a:gd name="connsiteY24" fmla="*/ 376238 h 558545"/>
                <a:gd name="connsiteX25" fmla="*/ 38100 w 453008"/>
                <a:gd name="connsiteY25" fmla="*/ 386906 h 558545"/>
                <a:gd name="connsiteX26" fmla="*/ 53626 w 453008"/>
                <a:gd name="connsiteY26" fmla="*/ 401765 h 558545"/>
                <a:gd name="connsiteX27" fmla="*/ 69628 w 453008"/>
                <a:gd name="connsiteY27" fmla="*/ 412433 h 558545"/>
                <a:gd name="connsiteX28" fmla="*/ 76105 w 453008"/>
                <a:gd name="connsiteY28" fmla="*/ 430435 h 558545"/>
                <a:gd name="connsiteX29" fmla="*/ 94869 w 453008"/>
                <a:gd name="connsiteY29" fmla="*/ 454438 h 558545"/>
                <a:gd name="connsiteX30" fmla="*/ 106680 w 453008"/>
                <a:gd name="connsiteY30" fmla="*/ 464534 h 558545"/>
                <a:gd name="connsiteX31" fmla="*/ 122682 w 453008"/>
                <a:gd name="connsiteY31" fmla="*/ 475107 h 558545"/>
                <a:gd name="connsiteX32" fmla="*/ 139255 w 453008"/>
                <a:gd name="connsiteY32" fmla="*/ 481489 h 558545"/>
                <a:gd name="connsiteX33" fmla="*/ 156400 w 453008"/>
                <a:gd name="connsiteY33" fmla="*/ 483584 h 558545"/>
                <a:gd name="connsiteX34" fmla="*/ 177260 w 453008"/>
                <a:gd name="connsiteY34" fmla="*/ 490538 h 558545"/>
                <a:gd name="connsiteX35" fmla="*/ 198120 w 453008"/>
                <a:gd name="connsiteY35" fmla="*/ 497396 h 558545"/>
                <a:gd name="connsiteX36" fmla="*/ 204502 w 453008"/>
                <a:gd name="connsiteY36" fmla="*/ 515493 h 558545"/>
                <a:gd name="connsiteX37" fmla="*/ 220028 w 453008"/>
                <a:gd name="connsiteY37" fmla="*/ 530352 h 558545"/>
                <a:gd name="connsiteX38" fmla="*/ 240411 w 453008"/>
                <a:gd name="connsiteY38" fmla="*/ 541496 h 558545"/>
                <a:gd name="connsiteX39" fmla="*/ 269748 w 453008"/>
                <a:gd name="connsiteY39" fmla="*/ 549497 h 558545"/>
                <a:gd name="connsiteX40" fmla="*/ 272987 w 453008"/>
                <a:gd name="connsiteY40" fmla="*/ 558546 h 558545"/>
                <a:gd name="connsiteX41" fmla="*/ 272987 w 453008"/>
                <a:gd name="connsiteY41" fmla="*/ 558546 h 558545"/>
                <a:gd name="connsiteX42" fmla="*/ 272987 w 453008"/>
                <a:gd name="connsiteY42" fmla="*/ 558546 h 5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3008" h="558545">
                  <a:moveTo>
                    <a:pt x="272987" y="558546"/>
                  </a:moveTo>
                  <a:lnTo>
                    <a:pt x="291179" y="552069"/>
                  </a:lnTo>
                  <a:lnTo>
                    <a:pt x="294799" y="487680"/>
                  </a:lnTo>
                  <a:lnTo>
                    <a:pt x="355187" y="490823"/>
                  </a:lnTo>
                  <a:lnTo>
                    <a:pt x="415576" y="493967"/>
                  </a:lnTo>
                  <a:lnTo>
                    <a:pt x="420814" y="451390"/>
                  </a:lnTo>
                  <a:lnTo>
                    <a:pt x="425958" y="374237"/>
                  </a:lnTo>
                  <a:lnTo>
                    <a:pt x="446342" y="139065"/>
                  </a:lnTo>
                  <a:lnTo>
                    <a:pt x="453009" y="14573"/>
                  </a:lnTo>
                  <a:lnTo>
                    <a:pt x="375571" y="9334"/>
                  </a:lnTo>
                  <a:lnTo>
                    <a:pt x="159639" y="0"/>
                  </a:lnTo>
                  <a:lnTo>
                    <a:pt x="152686" y="20669"/>
                  </a:lnTo>
                  <a:lnTo>
                    <a:pt x="159163" y="38767"/>
                  </a:lnTo>
                  <a:lnTo>
                    <a:pt x="154019" y="115919"/>
                  </a:lnTo>
                  <a:lnTo>
                    <a:pt x="132588" y="113348"/>
                  </a:lnTo>
                  <a:lnTo>
                    <a:pt x="114967" y="115443"/>
                  </a:lnTo>
                  <a:lnTo>
                    <a:pt x="96869" y="121825"/>
                  </a:lnTo>
                  <a:lnTo>
                    <a:pt x="82391" y="133064"/>
                  </a:lnTo>
                  <a:lnTo>
                    <a:pt x="65818" y="126682"/>
                  </a:lnTo>
                  <a:lnTo>
                    <a:pt x="50292" y="111824"/>
                  </a:lnTo>
                  <a:lnTo>
                    <a:pt x="28956" y="109156"/>
                  </a:lnTo>
                  <a:lnTo>
                    <a:pt x="16669" y="137922"/>
                  </a:lnTo>
                  <a:lnTo>
                    <a:pt x="0" y="343281"/>
                  </a:lnTo>
                  <a:lnTo>
                    <a:pt x="10763" y="361950"/>
                  </a:lnTo>
                  <a:lnTo>
                    <a:pt x="22003" y="376238"/>
                  </a:lnTo>
                  <a:lnTo>
                    <a:pt x="38100" y="386906"/>
                  </a:lnTo>
                  <a:lnTo>
                    <a:pt x="53626" y="401765"/>
                  </a:lnTo>
                  <a:lnTo>
                    <a:pt x="69628" y="412433"/>
                  </a:lnTo>
                  <a:lnTo>
                    <a:pt x="76105" y="430435"/>
                  </a:lnTo>
                  <a:lnTo>
                    <a:pt x="94869" y="454438"/>
                  </a:lnTo>
                  <a:lnTo>
                    <a:pt x="106680" y="464534"/>
                  </a:lnTo>
                  <a:lnTo>
                    <a:pt x="122682" y="475107"/>
                  </a:lnTo>
                  <a:lnTo>
                    <a:pt x="139255" y="481489"/>
                  </a:lnTo>
                  <a:lnTo>
                    <a:pt x="156400" y="483584"/>
                  </a:lnTo>
                  <a:lnTo>
                    <a:pt x="177260" y="490538"/>
                  </a:lnTo>
                  <a:lnTo>
                    <a:pt x="198120" y="497396"/>
                  </a:lnTo>
                  <a:lnTo>
                    <a:pt x="204502" y="515493"/>
                  </a:lnTo>
                  <a:lnTo>
                    <a:pt x="220028" y="530352"/>
                  </a:lnTo>
                  <a:lnTo>
                    <a:pt x="240411" y="541496"/>
                  </a:lnTo>
                  <a:lnTo>
                    <a:pt x="269748" y="549497"/>
                  </a:lnTo>
                  <a:lnTo>
                    <a:pt x="272987" y="558546"/>
                  </a:lnTo>
                  <a:lnTo>
                    <a:pt x="272987" y="558546"/>
                  </a:lnTo>
                  <a:lnTo>
                    <a:pt x="272987" y="55854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7E75B15C-4AB1-2F44-9BEB-80E35981A0BA}"/>
                </a:ext>
              </a:extLst>
            </p:cNvPr>
            <p:cNvSpPr/>
            <p:nvPr/>
          </p:nvSpPr>
          <p:spPr>
            <a:xfrm>
              <a:off x="-1494685" y="2146175"/>
              <a:ext cx="814344" cy="703348"/>
            </a:xfrm>
            <a:custGeom>
              <a:avLst/>
              <a:gdLst>
                <a:gd name="connsiteX0" fmla="*/ 97346 w 483584"/>
                <a:gd name="connsiteY0" fmla="*/ 417671 h 417671"/>
                <a:gd name="connsiteX1" fmla="*/ 116586 w 483584"/>
                <a:gd name="connsiteY1" fmla="*/ 402812 h 417671"/>
                <a:gd name="connsiteX2" fmla="*/ 138303 w 483584"/>
                <a:gd name="connsiteY2" fmla="*/ 366617 h 417671"/>
                <a:gd name="connsiteX3" fmla="*/ 145733 w 483584"/>
                <a:gd name="connsiteY3" fmla="*/ 341567 h 417671"/>
                <a:gd name="connsiteX4" fmla="*/ 156400 w 483584"/>
                <a:gd name="connsiteY4" fmla="*/ 325565 h 417671"/>
                <a:gd name="connsiteX5" fmla="*/ 176117 w 483584"/>
                <a:gd name="connsiteY5" fmla="*/ 340995 h 417671"/>
                <a:gd name="connsiteX6" fmla="*/ 174974 w 483584"/>
                <a:gd name="connsiteY6" fmla="*/ 314992 h 417671"/>
                <a:gd name="connsiteX7" fmla="*/ 186690 w 483584"/>
                <a:gd name="connsiteY7" fmla="*/ 290417 h 417671"/>
                <a:gd name="connsiteX8" fmla="*/ 232410 w 483584"/>
                <a:gd name="connsiteY8" fmla="*/ 270224 h 417671"/>
                <a:gd name="connsiteX9" fmla="*/ 268605 w 483584"/>
                <a:gd name="connsiteY9" fmla="*/ 257366 h 417671"/>
                <a:gd name="connsiteX10" fmla="*/ 279845 w 483584"/>
                <a:gd name="connsiteY10" fmla="*/ 271748 h 417671"/>
                <a:gd name="connsiteX11" fmla="*/ 320802 w 483584"/>
                <a:gd name="connsiteY11" fmla="*/ 255175 h 417671"/>
                <a:gd name="connsiteX12" fmla="*/ 355473 w 483584"/>
                <a:gd name="connsiteY12" fmla="*/ 255175 h 417671"/>
                <a:gd name="connsiteX13" fmla="*/ 410909 w 483584"/>
                <a:gd name="connsiteY13" fmla="*/ 261938 h 417671"/>
                <a:gd name="connsiteX14" fmla="*/ 445008 w 483584"/>
                <a:gd name="connsiteY14" fmla="*/ 266224 h 417671"/>
                <a:gd name="connsiteX15" fmla="*/ 470059 w 483584"/>
                <a:gd name="connsiteY15" fmla="*/ 273558 h 417671"/>
                <a:gd name="connsiteX16" fmla="*/ 477393 w 483584"/>
                <a:gd name="connsiteY16" fmla="*/ 248603 h 417671"/>
                <a:gd name="connsiteX17" fmla="*/ 481108 w 483584"/>
                <a:gd name="connsiteY17" fmla="*/ 218789 h 417671"/>
                <a:gd name="connsiteX18" fmla="*/ 483584 w 483584"/>
                <a:gd name="connsiteY18" fmla="*/ 128397 h 417671"/>
                <a:gd name="connsiteX19" fmla="*/ 443675 w 483584"/>
                <a:gd name="connsiteY19" fmla="*/ 136398 h 417671"/>
                <a:gd name="connsiteX20" fmla="*/ 422910 w 483584"/>
                <a:gd name="connsiteY20" fmla="*/ 129540 h 417671"/>
                <a:gd name="connsiteX21" fmla="*/ 401574 w 483584"/>
                <a:gd name="connsiteY21" fmla="*/ 126873 h 417671"/>
                <a:gd name="connsiteX22" fmla="*/ 376523 w 483584"/>
                <a:gd name="connsiteY22" fmla="*/ 119444 h 417671"/>
                <a:gd name="connsiteX23" fmla="*/ 352520 w 483584"/>
                <a:gd name="connsiteY23" fmla="*/ 103537 h 417671"/>
                <a:gd name="connsiteX24" fmla="*/ 329089 w 483584"/>
                <a:gd name="connsiteY24" fmla="*/ 83344 h 417671"/>
                <a:gd name="connsiteX25" fmla="*/ 307181 w 483584"/>
                <a:gd name="connsiteY25" fmla="*/ 50387 h 417671"/>
                <a:gd name="connsiteX26" fmla="*/ 292703 w 483584"/>
                <a:gd name="connsiteY26" fmla="*/ 27051 h 417671"/>
                <a:gd name="connsiteX27" fmla="*/ 287369 w 483584"/>
                <a:gd name="connsiteY27" fmla="*/ 476 h 417671"/>
                <a:gd name="connsiteX28" fmla="*/ 265557 w 483584"/>
                <a:gd name="connsiteY28" fmla="*/ 2096 h 417671"/>
                <a:gd name="connsiteX29" fmla="*/ 248507 w 483584"/>
                <a:gd name="connsiteY29" fmla="*/ 0 h 417671"/>
                <a:gd name="connsiteX30" fmla="*/ 237363 w 483584"/>
                <a:gd name="connsiteY30" fmla="*/ 20193 h 417671"/>
                <a:gd name="connsiteX31" fmla="*/ 214979 w 483584"/>
                <a:gd name="connsiteY31" fmla="*/ 60674 h 417671"/>
                <a:gd name="connsiteX32" fmla="*/ 188976 w 483584"/>
                <a:gd name="connsiteY32" fmla="*/ 96298 h 417671"/>
                <a:gd name="connsiteX33" fmla="*/ 168783 w 483584"/>
                <a:gd name="connsiteY33" fmla="*/ 119729 h 417671"/>
                <a:gd name="connsiteX34" fmla="*/ 72485 w 483584"/>
                <a:gd name="connsiteY34" fmla="*/ 164021 h 417671"/>
                <a:gd name="connsiteX35" fmla="*/ 26099 w 483584"/>
                <a:gd name="connsiteY35" fmla="*/ 188595 h 417671"/>
                <a:gd name="connsiteX36" fmla="*/ 0 w 483584"/>
                <a:gd name="connsiteY36" fmla="*/ 189643 h 417671"/>
                <a:gd name="connsiteX37" fmla="*/ 95 w 483584"/>
                <a:gd name="connsiteY37" fmla="*/ 224219 h 417671"/>
                <a:gd name="connsiteX38" fmla="*/ 9239 w 483584"/>
                <a:gd name="connsiteY38" fmla="*/ 255556 h 417671"/>
                <a:gd name="connsiteX39" fmla="*/ 20955 w 483584"/>
                <a:gd name="connsiteY39" fmla="*/ 265652 h 417671"/>
                <a:gd name="connsiteX40" fmla="*/ 38100 w 483584"/>
                <a:gd name="connsiteY40" fmla="*/ 302324 h 417671"/>
                <a:gd name="connsiteX41" fmla="*/ 44482 w 483584"/>
                <a:gd name="connsiteY41" fmla="*/ 320421 h 417671"/>
                <a:gd name="connsiteX42" fmla="*/ 50006 w 483584"/>
                <a:gd name="connsiteY42" fmla="*/ 416147 h 417671"/>
                <a:gd name="connsiteX43" fmla="*/ 97346 w 483584"/>
                <a:gd name="connsiteY43" fmla="*/ 417671 h 417671"/>
                <a:gd name="connsiteX44" fmla="*/ 97346 w 483584"/>
                <a:gd name="connsiteY44" fmla="*/ 417671 h 417671"/>
                <a:gd name="connsiteX45" fmla="*/ 97346 w 483584"/>
                <a:gd name="connsiteY45" fmla="*/ 417671 h 41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83584" h="417671">
                  <a:moveTo>
                    <a:pt x="97346" y="417671"/>
                  </a:moveTo>
                  <a:lnTo>
                    <a:pt x="116586" y="402812"/>
                  </a:lnTo>
                  <a:lnTo>
                    <a:pt x="138303" y="366617"/>
                  </a:lnTo>
                  <a:lnTo>
                    <a:pt x="145733" y="341567"/>
                  </a:lnTo>
                  <a:lnTo>
                    <a:pt x="156400" y="325565"/>
                  </a:lnTo>
                  <a:lnTo>
                    <a:pt x="176117" y="340995"/>
                  </a:lnTo>
                  <a:lnTo>
                    <a:pt x="174974" y="314992"/>
                  </a:lnTo>
                  <a:lnTo>
                    <a:pt x="186690" y="290417"/>
                  </a:lnTo>
                  <a:lnTo>
                    <a:pt x="232410" y="270224"/>
                  </a:lnTo>
                  <a:lnTo>
                    <a:pt x="268605" y="257366"/>
                  </a:lnTo>
                  <a:lnTo>
                    <a:pt x="279845" y="271748"/>
                  </a:lnTo>
                  <a:lnTo>
                    <a:pt x="320802" y="255175"/>
                  </a:lnTo>
                  <a:lnTo>
                    <a:pt x="355473" y="255175"/>
                  </a:lnTo>
                  <a:lnTo>
                    <a:pt x="410909" y="261938"/>
                  </a:lnTo>
                  <a:lnTo>
                    <a:pt x="445008" y="266224"/>
                  </a:lnTo>
                  <a:lnTo>
                    <a:pt x="470059" y="273558"/>
                  </a:lnTo>
                  <a:lnTo>
                    <a:pt x="477393" y="248603"/>
                  </a:lnTo>
                  <a:lnTo>
                    <a:pt x="481108" y="218789"/>
                  </a:lnTo>
                  <a:lnTo>
                    <a:pt x="483584" y="128397"/>
                  </a:lnTo>
                  <a:lnTo>
                    <a:pt x="443675" y="136398"/>
                  </a:lnTo>
                  <a:lnTo>
                    <a:pt x="422910" y="129540"/>
                  </a:lnTo>
                  <a:lnTo>
                    <a:pt x="401574" y="126873"/>
                  </a:lnTo>
                  <a:lnTo>
                    <a:pt x="376523" y="119444"/>
                  </a:lnTo>
                  <a:lnTo>
                    <a:pt x="352520" y="103537"/>
                  </a:lnTo>
                  <a:lnTo>
                    <a:pt x="329089" y="83344"/>
                  </a:lnTo>
                  <a:lnTo>
                    <a:pt x="307181" y="50387"/>
                  </a:lnTo>
                  <a:lnTo>
                    <a:pt x="292703" y="27051"/>
                  </a:lnTo>
                  <a:lnTo>
                    <a:pt x="287369" y="476"/>
                  </a:lnTo>
                  <a:lnTo>
                    <a:pt x="265557" y="2096"/>
                  </a:lnTo>
                  <a:lnTo>
                    <a:pt x="248507" y="0"/>
                  </a:lnTo>
                  <a:lnTo>
                    <a:pt x="237363" y="20193"/>
                  </a:lnTo>
                  <a:lnTo>
                    <a:pt x="214979" y="60674"/>
                  </a:lnTo>
                  <a:lnTo>
                    <a:pt x="188976" y="96298"/>
                  </a:lnTo>
                  <a:lnTo>
                    <a:pt x="168783" y="119729"/>
                  </a:lnTo>
                  <a:lnTo>
                    <a:pt x="72485" y="164021"/>
                  </a:lnTo>
                  <a:lnTo>
                    <a:pt x="26099" y="188595"/>
                  </a:lnTo>
                  <a:lnTo>
                    <a:pt x="0" y="189643"/>
                  </a:lnTo>
                  <a:lnTo>
                    <a:pt x="95" y="224219"/>
                  </a:lnTo>
                  <a:lnTo>
                    <a:pt x="9239" y="255556"/>
                  </a:lnTo>
                  <a:lnTo>
                    <a:pt x="20955" y="265652"/>
                  </a:lnTo>
                  <a:lnTo>
                    <a:pt x="38100" y="302324"/>
                  </a:lnTo>
                  <a:lnTo>
                    <a:pt x="44482" y="320421"/>
                  </a:lnTo>
                  <a:lnTo>
                    <a:pt x="50006" y="416147"/>
                  </a:lnTo>
                  <a:lnTo>
                    <a:pt x="97346" y="417671"/>
                  </a:lnTo>
                  <a:lnTo>
                    <a:pt x="97346" y="417671"/>
                  </a:lnTo>
                  <a:lnTo>
                    <a:pt x="97346" y="4176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DDC86043-3E84-556D-7E40-21D111F2C4B3}"/>
                </a:ext>
              </a:extLst>
            </p:cNvPr>
            <p:cNvSpPr/>
            <p:nvPr/>
          </p:nvSpPr>
          <p:spPr>
            <a:xfrm>
              <a:off x="-2320416" y="1241045"/>
              <a:ext cx="778415" cy="693083"/>
            </a:xfrm>
            <a:custGeom>
              <a:avLst/>
              <a:gdLst>
                <a:gd name="connsiteX0" fmla="*/ 324517 w 462248"/>
                <a:gd name="connsiteY0" fmla="*/ 411575 h 411575"/>
                <a:gd name="connsiteX1" fmla="*/ 339376 w 462248"/>
                <a:gd name="connsiteY1" fmla="*/ 396050 h 411575"/>
                <a:gd name="connsiteX2" fmla="*/ 408051 w 462248"/>
                <a:gd name="connsiteY2" fmla="*/ 330803 h 411575"/>
                <a:gd name="connsiteX3" fmla="*/ 447389 w 462248"/>
                <a:gd name="connsiteY3" fmla="*/ 292322 h 411575"/>
                <a:gd name="connsiteX4" fmla="*/ 462248 w 462248"/>
                <a:gd name="connsiteY4" fmla="*/ 276892 h 411575"/>
                <a:gd name="connsiteX5" fmla="*/ 445770 w 462248"/>
                <a:gd name="connsiteY5" fmla="*/ 270510 h 411575"/>
                <a:gd name="connsiteX6" fmla="*/ 434530 w 462248"/>
                <a:gd name="connsiteY6" fmla="*/ 256127 h 411575"/>
                <a:gd name="connsiteX7" fmla="*/ 423291 w 462248"/>
                <a:gd name="connsiteY7" fmla="*/ 241744 h 411575"/>
                <a:gd name="connsiteX8" fmla="*/ 406813 w 462248"/>
                <a:gd name="connsiteY8" fmla="*/ 235363 h 411575"/>
                <a:gd name="connsiteX9" fmla="*/ 391859 w 462248"/>
                <a:gd name="connsiteY9" fmla="*/ 216217 h 411575"/>
                <a:gd name="connsiteX10" fmla="*/ 370046 w 462248"/>
                <a:gd name="connsiteY10" fmla="*/ 217837 h 411575"/>
                <a:gd name="connsiteX11" fmla="*/ 349282 w 462248"/>
                <a:gd name="connsiteY11" fmla="*/ 210884 h 411575"/>
                <a:gd name="connsiteX12" fmla="*/ 338042 w 462248"/>
                <a:gd name="connsiteY12" fmla="*/ 196501 h 411575"/>
                <a:gd name="connsiteX13" fmla="*/ 322135 w 462248"/>
                <a:gd name="connsiteY13" fmla="*/ 185928 h 411575"/>
                <a:gd name="connsiteX14" fmla="*/ 304514 w 462248"/>
                <a:gd name="connsiteY14" fmla="*/ 188023 h 411575"/>
                <a:gd name="connsiteX15" fmla="*/ 284321 w 462248"/>
                <a:gd name="connsiteY15" fmla="*/ 176879 h 411575"/>
                <a:gd name="connsiteX16" fmla="*/ 272034 w 462248"/>
                <a:gd name="connsiteY16" fmla="*/ 171069 h 411575"/>
                <a:gd name="connsiteX17" fmla="*/ 250698 w 462248"/>
                <a:gd name="connsiteY17" fmla="*/ 168402 h 411575"/>
                <a:gd name="connsiteX18" fmla="*/ 249079 w 462248"/>
                <a:gd name="connsiteY18" fmla="*/ 146590 h 411575"/>
                <a:gd name="connsiteX19" fmla="*/ 237934 w 462248"/>
                <a:gd name="connsiteY19" fmla="*/ 132207 h 411575"/>
                <a:gd name="connsiteX20" fmla="*/ 231458 w 462248"/>
                <a:gd name="connsiteY20" fmla="*/ 114014 h 411575"/>
                <a:gd name="connsiteX21" fmla="*/ 237839 w 462248"/>
                <a:gd name="connsiteY21" fmla="*/ 97536 h 411575"/>
                <a:gd name="connsiteX22" fmla="*/ 232505 w 462248"/>
                <a:gd name="connsiteY22" fmla="*/ 70866 h 411575"/>
                <a:gd name="connsiteX23" fmla="*/ 230886 w 462248"/>
                <a:gd name="connsiteY23" fmla="*/ 48958 h 411575"/>
                <a:gd name="connsiteX24" fmla="*/ 224409 w 462248"/>
                <a:gd name="connsiteY24" fmla="*/ 30861 h 411575"/>
                <a:gd name="connsiteX25" fmla="*/ 208502 w 462248"/>
                <a:gd name="connsiteY25" fmla="*/ 20193 h 411575"/>
                <a:gd name="connsiteX26" fmla="*/ 191929 w 462248"/>
                <a:gd name="connsiteY26" fmla="*/ 13811 h 411575"/>
                <a:gd name="connsiteX27" fmla="*/ 184975 w 462248"/>
                <a:gd name="connsiteY27" fmla="*/ 0 h 411575"/>
                <a:gd name="connsiteX28" fmla="*/ 169640 w 462248"/>
                <a:gd name="connsiteY28" fmla="*/ 19717 h 411575"/>
                <a:gd name="connsiteX29" fmla="*/ 163259 w 462248"/>
                <a:gd name="connsiteY29" fmla="*/ 36290 h 411575"/>
                <a:gd name="connsiteX30" fmla="*/ 147828 w 462248"/>
                <a:gd name="connsiteY30" fmla="*/ 56102 h 411575"/>
                <a:gd name="connsiteX31" fmla="*/ 132397 w 462248"/>
                <a:gd name="connsiteY31" fmla="*/ 75819 h 411575"/>
                <a:gd name="connsiteX32" fmla="*/ 113252 w 462248"/>
                <a:gd name="connsiteY32" fmla="*/ 90773 h 411575"/>
                <a:gd name="connsiteX33" fmla="*/ 95155 w 462248"/>
                <a:gd name="connsiteY33" fmla="*/ 97250 h 411575"/>
                <a:gd name="connsiteX34" fmla="*/ 82391 w 462248"/>
                <a:gd name="connsiteY34" fmla="*/ 130302 h 411575"/>
                <a:gd name="connsiteX35" fmla="*/ 21717 w 462248"/>
                <a:gd name="connsiteY35" fmla="*/ 131540 h 411575"/>
                <a:gd name="connsiteX36" fmla="*/ 19050 w 462248"/>
                <a:gd name="connsiteY36" fmla="*/ 152876 h 411575"/>
                <a:gd name="connsiteX37" fmla="*/ 12763 w 462248"/>
                <a:gd name="connsiteY37" fmla="*/ 169354 h 411575"/>
                <a:gd name="connsiteX38" fmla="*/ 2096 w 462248"/>
                <a:gd name="connsiteY38" fmla="*/ 185452 h 411575"/>
                <a:gd name="connsiteX39" fmla="*/ 0 w 462248"/>
                <a:gd name="connsiteY39" fmla="*/ 202502 h 411575"/>
                <a:gd name="connsiteX40" fmla="*/ 2191 w 462248"/>
                <a:gd name="connsiteY40" fmla="*/ 220123 h 411575"/>
                <a:gd name="connsiteX41" fmla="*/ 13335 w 462248"/>
                <a:gd name="connsiteY41" fmla="*/ 234506 h 411575"/>
                <a:gd name="connsiteX42" fmla="*/ 24574 w 462248"/>
                <a:gd name="connsiteY42" fmla="*/ 248888 h 411575"/>
                <a:gd name="connsiteX43" fmla="*/ 40005 w 462248"/>
                <a:gd name="connsiteY43" fmla="*/ 263747 h 411575"/>
                <a:gd name="connsiteX44" fmla="*/ 56483 w 462248"/>
                <a:gd name="connsiteY44" fmla="*/ 270129 h 411575"/>
                <a:gd name="connsiteX45" fmla="*/ 73057 w 462248"/>
                <a:gd name="connsiteY45" fmla="*/ 276511 h 411575"/>
                <a:gd name="connsiteX46" fmla="*/ 83725 w 462248"/>
                <a:gd name="connsiteY46" fmla="*/ 295180 h 411575"/>
                <a:gd name="connsiteX47" fmla="*/ 113538 w 462248"/>
                <a:gd name="connsiteY47" fmla="*/ 298799 h 411575"/>
                <a:gd name="connsiteX48" fmla="*/ 142780 w 462248"/>
                <a:gd name="connsiteY48" fmla="*/ 306800 h 411575"/>
                <a:gd name="connsiteX49" fmla="*/ 163640 w 462248"/>
                <a:gd name="connsiteY49" fmla="*/ 313658 h 411575"/>
                <a:gd name="connsiteX50" fmla="*/ 179546 w 462248"/>
                <a:gd name="connsiteY50" fmla="*/ 324326 h 411575"/>
                <a:gd name="connsiteX51" fmla="*/ 195548 w 462248"/>
                <a:gd name="connsiteY51" fmla="*/ 334994 h 411575"/>
                <a:gd name="connsiteX52" fmla="*/ 222790 w 462248"/>
                <a:gd name="connsiteY52" fmla="*/ 359950 h 411575"/>
                <a:gd name="connsiteX53" fmla="*/ 234505 w 462248"/>
                <a:gd name="connsiteY53" fmla="*/ 370046 h 411575"/>
                <a:gd name="connsiteX54" fmla="*/ 251555 w 462248"/>
                <a:gd name="connsiteY54" fmla="*/ 372237 h 411575"/>
                <a:gd name="connsiteX55" fmla="*/ 268605 w 462248"/>
                <a:gd name="connsiteY55" fmla="*/ 374333 h 411575"/>
                <a:gd name="connsiteX56" fmla="*/ 284512 w 462248"/>
                <a:gd name="connsiteY56" fmla="*/ 384905 h 411575"/>
                <a:gd name="connsiteX57" fmla="*/ 300038 w 462248"/>
                <a:gd name="connsiteY57" fmla="*/ 399860 h 411575"/>
                <a:gd name="connsiteX58" fmla="*/ 312230 w 462248"/>
                <a:gd name="connsiteY58" fmla="*/ 405670 h 411575"/>
                <a:gd name="connsiteX59" fmla="*/ 324517 w 462248"/>
                <a:gd name="connsiteY59" fmla="*/ 411575 h 411575"/>
                <a:gd name="connsiteX60" fmla="*/ 324517 w 462248"/>
                <a:gd name="connsiteY60" fmla="*/ 411575 h 411575"/>
                <a:gd name="connsiteX61" fmla="*/ 324517 w 462248"/>
                <a:gd name="connsiteY61" fmla="*/ 411575 h 4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62248" h="411575">
                  <a:moveTo>
                    <a:pt x="324517" y="411575"/>
                  </a:moveTo>
                  <a:lnTo>
                    <a:pt x="339376" y="396050"/>
                  </a:lnTo>
                  <a:lnTo>
                    <a:pt x="408051" y="330803"/>
                  </a:lnTo>
                  <a:lnTo>
                    <a:pt x="447389" y="292322"/>
                  </a:lnTo>
                  <a:lnTo>
                    <a:pt x="462248" y="276892"/>
                  </a:lnTo>
                  <a:lnTo>
                    <a:pt x="445770" y="270510"/>
                  </a:lnTo>
                  <a:lnTo>
                    <a:pt x="434530" y="256127"/>
                  </a:lnTo>
                  <a:lnTo>
                    <a:pt x="423291" y="241744"/>
                  </a:lnTo>
                  <a:lnTo>
                    <a:pt x="406813" y="235363"/>
                  </a:lnTo>
                  <a:lnTo>
                    <a:pt x="391859" y="216217"/>
                  </a:lnTo>
                  <a:lnTo>
                    <a:pt x="370046" y="217837"/>
                  </a:lnTo>
                  <a:lnTo>
                    <a:pt x="349282" y="210884"/>
                  </a:lnTo>
                  <a:lnTo>
                    <a:pt x="338042" y="196501"/>
                  </a:lnTo>
                  <a:lnTo>
                    <a:pt x="322135" y="185928"/>
                  </a:lnTo>
                  <a:lnTo>
                    <a:pt x="304514" y="188023"/>
                  </a:lnTo>
                  <a:lnTo>
                    <a:pt x="284321" y="176879"/>
                  </a:lnTo>
                  <a:lnTo>
                    <a:pt x="272034" y="171069"/>
                  </a:lnTo>
                  <a:lnTo>
                    <a:pt x="250698" y="168402"/>
                  </a:lnTo>
                  <a:lnTo>
                    <a:pt x="249079" y="146590"/>
                  </a:lnTo>
                  <a:lnTo>
                    <a:pt x="237934" y="132207"/>
                  </a:lnTo>
                  <a:lnTo>
                    <a:pt x="231458" y="114014"/>
                  </a:lnTo>
                  <a:lnTo>
                    <a:pt x="237839" y="97536"/>
                  </a:lnTo>
                  <a:lnTo>
                    <a:pt x="232505" y="70866"/>
                  </a:lnTo>
                  <a:lnTo>
                    <a:pt x="230886" y="48958"/>
                  </a:lnTo>
                  <a:lnTo>
                    <a:pt x="224409" y="30861"/>
                  </a:lnTo>
                  <a:lnTo>
                    <a:pt x="208502" y="20193"/>
                  </a:lnTo>
                  <a:lnTo>
                    <a:pt x="191929" y="13811"/>
                  </a:lnTo>
                  <a:lnTo>
                    <a:pt x="184975" y="0"/>
                  </a:lnTo>
                  <a:lnTo>
                    <a:pt x="169640" y="19717"/>
                  </a:lnTo>
                  <a:lnTo>
                    <a:pt x="163259" y="36290"/>
                  </a:lnTo>
                  <a:lnTo>
                    <a:pt x="147828" y="56102"/>
                  </a:lnTo>
                  <a:lnTo>
                    <a:pt x="132397" y="75819"/>
                  </a:lnTo>
                  <a:lnTo>
                    <a:pt x="113252" y="90773"/>
                  </a:lnTo>
                  <a:lnTo>
                    <a:pt x="95155" y="97250"/>
                  </a:lnTo>
                  <a:lnTo>
                    <a:pt x="82391" y="130302"/>
                  </a:lnTo>
                  <a:lnTo>
                    <a:pt x="21717" y="131540"/>
                  </a:lnTo>
                  <a:lnTo>
                    <a:pt x="19050" y="152876"/>
                  </a:lnTo>
                  <a:lnTo>
                    <a:pt x="12763" y="169354"/>
                  </a:lnTo>
                  <a:lnTo>
                    <a:pt x="2096" y="185452"/>
                  </a:lnTo>
                  <a:lnTo>
                    <a:pt x="0" y="202502"/>
                  </a:lnTo>
                  <a:lnTo>
                    <a:pt x="2191" y="220123"/>
                  </a:lnTo>
                  <a:lnTo>
                    <a:pt x="13335" y="234506"/>
                  </a:lnTo>
                  <a:lnTo>
                    <a:pt x="24574" y="248888"/>
                  </a:lnTo>
                  <a:lnTo>
                    <a:pt x="40005" y="263747"/>
                  </a:lnTo>
                  <a:lnTo>
                    <a:pt x="56483" y="270129"/>
                  </a:lnTo>
                  <a:lnTo>
                    <a:pt x="73057" y="276511"/>
                  </a:lnTo>
                  <a:lnTo>
                    <a:pt x="83725" y="295180"/>
                  </a:lnTo>
                  <a:lnTo>
                    <a:pt x="113538" y="298799"/>
                  </a:lnTo>
                  <a:lnTo>
                    <a:pt x="142780" y="306800"/>
                  </a:lnTo>
                  <a:lnTo>
                    <a:pt x="163640" y="313658"/>
                  </a:lnTo>
                  <a:lnTo>
                    <a:pt x="179546" y="324326"/>
                  </a:lnTo>
                  <a:lnTo>
                    <a:pt x="195548" y="334994"/>
                  </a:lnTo>
                  <a:lnTo>
                    <a:pt x="222790" y="359950"/>
                  </a:lnTo>
                  <a:lnTo>
                    <a:pt x="234505" y="370046"/>
                  </a:lnTo>
                  <a:lnTo>
                    <a:pt x="251555" y="372237"/>
                  </a:lnTo>
                  <a:lnTo>
                    <a:pt x="268605" y="374333"/>
                  </a:lnTo>
                  <a:lnTo>
                    <a:pt x="284512" y="384905"/>
                  </a:lnTo>
                  <a:lnTo>
                    <a:pt x="300038" y="399860"/>
                  </a:lnTo>
                  <a:lnTo>
                    <a:pt x="312230" y="405670"/>
                  </a:lnTo>
                  <a:lnTo>
                    <a:pt x="324517" y="411575"/>
                  </a:lnTo>
                  <a:lnTo>
                    <a:pt x="324517" y="411575"/>
                  </a:lnTo>
                  <a:lnTo>
                    <a:pt x="324517" y="4115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FEBD067-AD29-3C8B-A551-7ECD6A48599E}"/>
                </a:ext>
              </a:extLst>
            </p:cNvPr>
            <p:cNvSpPr/>
            <p:nvPr/>
          </p:nvSpPr>
          <p:spPr>
            <a:xfrm>
              <a:off x="-2923837" y="755999"/>
              <a:ext cx="985650" cy="707358"/>
            </a:xfrm>
            <a:custGeom>
              <a:avLst/>
              <a:gdLst>
                <a:gd name="connsiteX0" fmla="*/ 381190 w 585311"/>
                <a:gd name="connsiteY0" fmla="*/ 420053 h 420052"/>
                <a:gd name="connsiteX1" fmla="*/ 424815 w 585311"/>
                <a:gd name="connsiteY1" fmla="*/ 416719 h 420052"/>
                <a:gd name="connsiteX2" fmla="*/ 454533 w 585311"/>
                <a:gd name="connsiteY2" fmla="*/ 385953 h 420052"/>
                <a:gd name="connsiteX3" fmla="*/ 472631 w 585311"/>
                <a:gd name="connsiteY3" fmla="*/ 379476 h 420052"/>
                <a:gd name="connsiteX4" fmla="*/ 486918 w 585311"/>
                <a:gd name="connsiteY4" fmla="*/ 368332 h 420052"/>
                <a:gd name="connsiteX5" fmla="*/ 501777 w 585311"/>
                <a:gd name="connsiteY5" fmla="*/ 352901 h 420052"/>
                <a:gd name="connsiteX6" fmla="*/ 522542 w 585311"/>
                <a:gd name="connsiteY6" fmla="*/ 325279 h 420052"/>
                <a:gd name="connsiteX7" fmla="*/ 528828 w 585311"/>
                <a:gd name="connsiteY7" fmla="*/ 308801 h 420052"/>
                <a:gd name="connsiteX8" fmla="*/ 541020 w 585311"/>
                <a:gd name="connsiteY8" fmla="*/ 280035 h 420052"/>
                <a:gd name="connsiteX9" fmla="*/ 525590 w 585311"/>
                <a:gd name="connsiteY9" fmla="*/ 265271 h 420052"/>
                <a:gd name="connsiteX10" fmla="*/ 539972 w 585311"/>
                <a:gd name="connsiteY10" fmla="*/ 254032 h 420052"/>
                <a:gd name="connsiteX11" fmla="*/ 557498 w 585311"/>
                <a:gd name="connsiteY11" fmla="*/ 251936 h 420052"/>
                <a:gd name="connsiteX12" fmla="*/ 574357 w 585311"/>
                <a:gd name="connsiteY12" fmla="*/ 150400 h 420052"/>
                <a:gd name="connsiteX13" fmla="*/ 585311 w 585311"/>
                <a:gd name="connsiteY13" fmla="*/ 26670 h 420052"/>
                <a:gd name="connsiteX14" fmla="*/ 448532 w 585311"/>
                <a:gd name="connsiteY14" fmla="*/ 14097 h 420052"/>
                <a:gd name="connsiteX15" fmla="*/ 341662 w 585311"/>
                <a:gd name="connsiteY15" fmla="*/ 5144 h 420052"/>
                <a:gd name="connsiteX16" fmla="*/ 264509 w 585311"/>
                <a:gd name="connsiteY16" fmla="*/ 0 h 420052"/>
                <a:gd name="connsiteX17" fmla="*/ 257080 w 585311"/>
                <a:gd name="connsiteY17" fmla="*/ 24956 h 420052"/>
                <a:gd name="connsiteX18" fmla="*/ 118777 w 585311"/>
                <a:gd name="connsiteY18" fmla="*/ 25146 h 420052"/>
                <a:gd name="connsiteX19" fmla="*/ 137922 w 585311"/>
                <a:gd name="connsiteY19" fmla="*/ 44768 h 420052"/>
                <a:gd name="connsiteX20" fmla="*/ 148114 w 585311"/>
                <a:gd name="connsiteY20" fmla="*/ 67628 h 420052"/>
                <a:gd name="connsiteX21" fmla="*/ 148209 w 585311"/>
                <a:gd name="connsiteY21" fmla="*/ 102108 h 420052"/>
                <a:gd name="connsiteX22" fmla="*/ 110966 w 585311"/>
                <a:gd name="connsiteY22" fmla="*/ 123444 h 420052"/>
                <a:gd name="connsiteX23" fmla="*/ 92869 w 585311"/>
                <a:gd name="connsiteY23" fmla="*/ 129826 h 420052"/>
                <a:gd name="connsiteX24" fmla="*/ 74771 w 585311"/>
                <a:gd name="connsiteY24" fmla="*/ 136208 h 420052"/>
                <a:gd name="connsiteX25" fmla="*/ 59912 w 585311"/>
                <a:gd name="connsiteY25" fmla="*/ 151638 h 420052"/>
                <a:gd name="connsiteX26" fmla="*/ 47339 w 585311"/>
                <a:gd name="connsiteY26" fmla="*/ 219170 h 420052"/>
                <a:gd name="connsiteX27" fmla="*/ 26575 w 585311"/>
                <a:gd name="connsiteY27" fmla="*/ 246793 h 420052"/>
                <a:gd name="connsiteX28" fmla="*/ 0 w 585311"/>
                <a:gd name="connsiteY28" fmla="*/ 252127 h 420052"/>
                <a:gd name="connsiteX29" fmla="*/ 14954 w 585311"/>
                <a:gd name="connsiteY29" fmla="*/ 271272 h 420052"/>
                <a:gd name="connsiteX30" fmla="*/ 12287 w 585311"/>
                <a:gd name="connsiteY30" fmla="*/ 292513 h 420052"/>
                <a:gd name="connsiteX31" fmla="*/ 43720 w 585311"/>
                <a:gd name="connsiteY31" fmla="*/ 317945 h 420052"/>
                <a:gd name="connsiteX32" fmla="*/ 74104 w 585311"/>
                <a:gd name="connsiteY32" fmla="*/ 351949 h 420052"/>
                <a:gd name="connsiteX33" fmla="*/ 80010 w 585311"/>
                <a:gd name="connsiteY33" fmla="*/ 374237 h 420052"/>
                <a:gd name="connsiteX34" fmla="*/ 91154 w 585311"/>
                <a:gd name="connsiteY34" fmla="*/ 354044 h 420052"/>
                <a:gd name="connsiteX35" fmla="*/ 120967 w 585311"/>
                <a:gd name="connsiteY35" fmla="*/ 357664 h 420052"/>
                <a:gd name="connsiteX36" fmla="*/ 139065 w 585311"/>
                <a:gd name="connsiteY36" fmla="*/ 351282 h 420052"/>
                <a:gd name="connsiteX37" fmla="*/ 156019 w 585311"/>
                <a:gd name="connsiteY37" fmla="*/ 353378 h 420052"/>
                <a:gd name="connsiteX38" fmla="*/ 170879 w 585311"/>
                <a:gd name="connsiteY38" fmla="*/ 337947 h 420052"/>
                <a:gd name="connsiteX39" fmla="*/ 191167 w 585311"/>
                <a:gd name="connsiteY39" fmla="*/ 349091 h 420052"/>
                <a:gd name="connsiteX40" fmla="*/ 208217 w 585311"/>
                <a:gd name="connsiteY40" fmla="*/ 351187 h 420052"/>
                <a:gd name="connsiteX41" fmla="*/ 225742 w 585311"/>
                <a:gd name="connsiteY41" fmla="*/ 348996 h 420052"/>
                <a:gd name="connsiteX42" fmla="*/ 240030 w 585311"/>
                <a:gd name="connsiteY42" fmla="*/ 337852 h 420052"/>
                <a:gd name="connsiteX43" fmla="*/ 318230 w 585311"/>
                <a:gd name="connsiteY43" fmla="*/ 334613 h 420052"/>
                <a:gd name="connsiteX44" fmla="*/ 333756 w 585311"/>
                <a:gd name="connsiteY44" fmla="*/ 349377 h 420052"/>
                <a:gd name="connsiteX45" fmla="*/ 344900 w 585311"/>
                <a:gd name="connsiteY45" fmla="*/ 363760 h 420052"/>
                <a:gd name="connsiteX46" fmla="*/ 351282 w 585311"/>
                <a:gd name="connsiteY46" fmla="*/ 381762 h 420052"/>
                <a:gd name="connsiteX47" fmla="*/ 362998 w 585311"/>
                <a:gd name="connsiteY47" fmla="*/ 391859 h 420052"/>
                <a:gd name="connsiteX48" fmla="*/ 377952 w 585311"/>
                <a:gd name="connsiteY48" fmla="*/ 411004 h 420052"/>
                <a:gd name="connsiteX49" fmla="*/ 381190 w 585311"/>
                <a:gd name="connsiteY49" fmla="*/ 420053 h 420052"/>
                <a:gd name="connsiteX50" fmla="*/ 381190 w 585311"/>
                <a:gd name="connsiteY50" fmla="*/ 420053 h 420052"/>
                <a:gd name="connsiteX51" fmla="*/ 381190 w 585311"/>
                <a:gd name="connsiteY51" fmla="*/ 420053 h 42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85311" h="420052">
                  <a:moveTo>
                    <a:pt x="381190" y="420053"/>
                  </a:moveTo>
                  <a:lnTo>
                    <a:pt x="424815" y="416719"/>
                  </a:lnTo>
                  <a:lnTo>
                    <a:pt x="454533" y="385953"/>
                  </a:lnTo>
                  <a:lnTo>
                    <a:pt x="472631" y="379476"/>
                  </a:lnTo>
                  <a:lnTo>
                    <a:pt x="486918" y="368332"/>
                  </a:lnTo>
                  <a:lnTo>
                    <a:pt x="501777" y="352901"/>
                  </a:lnTo>
                  <a:lnTo>
                    <a:pt x="522542" y="325279"/>
                  </a:lnTo>
                  <a:lnTo>
                    <a:pt x="528828" y="308801"/>
                  </a:lnTo>
                  <a:lnTo>
                    <a:pt x="541020" y="280035"/>
                  </a:lnTo>
                  <a:lnTo>
                    <a:pt x="525590" y="265271"/>
                  </a:lnTo>
                  <a:lnTo>
                    <a:pt x="539972" y="254032"/>
                  </a:lnTo>
                  <a:lnTo>
                    <a:pt x="557498" y="251936"/>
                  </a:lnTo>
                  <a:lnTo>
                    <a:pt x="574357" y="150400"/>
                  </a:lnTo>
                  <a:lnTo>
                    <a:pt x="585311" y="26670"/>
                  </a:lnTo>
                  <a:lnTo>
                    <a:pt x="448532" y="14097"/>
                  </a:lnTo>
                  <a:lnTo>
                    <a:pt x="341662" y="5144"/>
                  </a:lnTo>
                  <a:lnTo>
                    <a:pt x="264509" y="0"/>
                  </a:lnTo>
                  <a:lnTo>
                    <a:pt x="257080" y="24956"/>
                  </a:lnTo>
                  <a:lnTo>
                    <a:pt x="118777" y="25146"/>
                  </a:lnTo>
                  <a:lnTo>
                    <a:pt x="137922" y="44768"/>
                  </a:lnTo>
                  <a:lnTo>
                    <a:pt x="148114" y="67628"/>
                  </a:lnTo>
                  <a:lnTo>
                    <a:pt x="148209" y="102108"/>
                  </a:lnTo>
                  <a:lnTo>
                    <a:pt x="110966" y="123444"/>
                  </a:lnTo>
                  <a:lnTo>
                    <a:pt x="92869" y="129826"/>
                  </a:lnTo>
                  <a:lnTo>
                    <a:pt x="74771" y="136208"/>
                  </a:lnTo>
                  <a:lnTo>
                    <a:pt x="59912" y="151638"/>
                  </a:lnTo>
                  <a:lnTo>
                    <a:pt x="47339" y="219170"/>
                  </a:lnTo>
                  <a:lnTo>
                    <a:pt x="26575" y="246793"/>
                  </a:lnTo>
                  <a:lnTo>
                    <a:pt x="0" y="252127"/>
                  </a:lnTo>
                  <a:lnTo>
                    <a:pt x="14954" y="271272"/>
                  </a:lnTo>
                  <a:lnTo>
                    <a:pt x="12287" y="292513"/>
                  </a:lnTo>
                  <a:lnTo>
                    <a:pt x="43720" y="317945"/>
                  </a:lnTo>
                  <a:lnTo>
                    <a:pt x="74104" y="351949"/>
                  </a:lnTo>
                  <a:lnTo>
                    <a:pt x="80010" y="374237"/>
                  </a:lnTo>
                  <a:lnTo>
                    <a:pt x="91154" y="354044"/>
                  </a:lnTo>
                  <a:lnTo>
                    <a:pt x="120967" y="357664"/>
                  </a:lnTo>
                  <a:lnTo>
                    <a:pt x="139065" y="351282"/>
                  </a:lnTo>
                  <a:lnTo>
                    <a:pt x="156019" y="353378"/>
                  </a:lnTo>
                  <a:lnTo>
                    <a:pt x="170879" y="337947"/>
                  </a:lnTo>
                  <a:lnTo>
                    <a:pt x="191167" y="349091"/>
                  </a:lnTo>
                  <a:lnTo>
                    <a:pt x="208217" y="351187"/>
                  </a:lnTo>
                  <a:lnTo>
                    <a:pt x="225742" y="348996"/>
                  </a:lnTo>
                  <a:lnTo>
                    <a:pt x="240030" y="337852"/>
                  </a:lnTo>
                  <a:lnTo>
                    <a:pt x="318230" y="334613"/>
                  </a:lnTo>
                  <a:lnTo>
                    <a:pt x="333756" y="349377"/>
                  </a:lnTo>
                  <a:lnTo>
                    <a:pt x="344900" y="363760"/>
                  </a:lnTo>
                  <a:lnTo>
                    <a:pt x="351282" y="381762"/>
                  </a:lnTo>
                  <a:lnTo>
                    <a:pt x="362998" y="391859"/>
                  </a:lnTo>
                  <a:lnTo>
                    <a:pt x="377952" y="411004"/>
                  </a:lnTo>
                  <a:lnTo>
                    <a:pt x="381190" y="420053"/>
                  </a:lnTo>
                  <a:lnTo>
                    <a:pt x="381190" y="420053"/>
                  </a:lnTo>
                  <a:lnTo>
                    <a:pt x="381190" y="4200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8D4E6A1C-F751-B728-F8B3-51942887895B}"/>
                </a:ext>
              </a:extLst>
            </p:cNvPr>
            <p:cNvSpPr/>
            <p:nvPr/>
          </p:nvSpPr>
          <p:spPr>
            <a:xfrm>
              <a:off x="-2896409" y="2448368"/>
              <a:ext cx="827336" cy="891336"/>
            </a:xfrm>
            <a:custGeom>
              <a:avLst/>
              <a:gdLst>
                <a:gd name="connsiteX0" fmla="*/ 210312 w 491299"/>
                <a:gd name="connsiteY0" fmla="*/ 517493 h 529304"/>
                <a:gd name="connsiteX1" fmla="*/ 261461 w 491299"/>
                <a:gd name="connsiteY1" fmla="*/ 523780 h 529304"/>
                <a:gd name="connsiteX2" fmla="*/ 291751 w 491299"/>
                <a:gd name="connsiteY2" fmla="*/ 523208 h 529304"/>
                <a:gd name="connsiteX3" fmla="*/ 347663 w 491299"/>
                <a:gd name="connsiteY3" fmla="*/ 525780 h 529304"/>
                <a:gd name="connsiteX4" fmla="*/ 446723 w 491299"/>
                <a:gd name="connsiteY4" fmla="*/ 529304 h 529304"/>
                <a:gd name="connsiteX5" fmla="*/ 463010 w 491299"/>
                <a:gd name="connsiteY5" fmla="*/ 327565 h 529304"/>
                <a:gd name="connsiteX6" fmla="*/ 491300 w 491299"/>
                <a:gd name="connsiteY6" fmla="*/ 27622 h 529304"/>
                <a:gd name="connsiteX7" fmla="*/ 375285 w 491299"/>
                <a:gd name="connsiteY7" fmla="*/ 22003 h 529304"/>
                <a:gd name="connsiteX8" fmla="*/ 324136 w 491299"/>
                <a:gd name="connsiteY8" fmla="*/ 15716 h 529304"/>
                <a:gd name="connsiteX9" fmla="*/ 290036 w 491299"/>
                <a:gd name="connsiteY9" fmla="*/ 11430 h 529304"/>
                <a:gd name="connsiteX10" fmla="*/ 200025 w 491299"/>
                <a:gd name="connsiteY10" fmla="*/ 4667 h 529304"/>
                <a:gd name="connsiteX11" fmla="*/ 127159 w 491299"/>
                <a:gd name="connsiteY11" fmla="*/ 0 h 529304"/>
                <a:gd name="connsiteX12" fmla="*/ 109538 w 491299"/>
                <a:gd name="connsiteY12" fmla="*/ 2191 h 529304"/>
                <a:gd name="connsiteX13" fmla="*/ 91440 w 491299"/>
                <a:gd name="connsiteY13" fmla="*/ 8668 h 529304"/>
                <a:gd name="connsiteX14" fmla="*/ 73914 w 491299"/>
                <a:gd name="connsiteY14" fmla="*/ 10763 h 529304"/>
                <a:gd name="connsiteX15" fmla="*/ 55817 w 491299"/>
                <a:gd name="connsiteY15" fmla="*/ 17240 h 529304"/>
                <a:gd name="connsiteX16" fmla="*/ 36671 w 491299"/>
                <a:gd name="connsiteY16" fmla="*/ 32194 h 529304"/>
                <a:gd name="connsiteX17" fmla="*/ 22955 w 491299"/>
                <a:gd name="connsiteY17" fmla="*/ 177927 h 529304"/>
                <a:gd name="connsiteX18" fmla="*/ 22574 w 491299"/>
                <a:gd name="connsiteY18" fmla="*/ 251555 h 529304"/>
                <a:gd name="connsiteX19" fmla="*/ 15716 w 491299"/>
                <a:gd name="connsiteY19" fmla="*/ 307086 h 529304"/>
                <a:gd name="connsiteX20" fmla="*/ 0 w 491299"/>
                <a:gd name="connsiteY20" fmla="*/ 504539 h 529304"/>
                <a:gd name="connsiteX21" fmla="*/ 55912 w 491299"/>
                <a:gd name="connsiteY21" fmla="*/ 507111 h 529304"/>
                <a:gd name="connsiteX22" fmla="*/ 210312 w 491299"/>
                <a:gd name="connsiteY22" fmla="*/ 517493 h 529304"/>
                <a:gd name="connsiteX23" fmla="*/ 210312 w 491299"/>
                <a:gd name="connsiteY23" fmla="*/ 517493 h 529304"/>
                <a:gd name="connsiteX24" fmla="*/ 210312 w 491299"/>
                <a:gd name="connsiteY24" fmla="*/ 517493 h 529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1299" h="529304">
                  <a:moveTo>
                    <a:pt x="210312" y="517493"/>
                  </a:moveTo>
                  <a:lnTo>
                    <a:pt x="261461" y="523780"/>
                  </a:lnTo>
                  <a:lnTo>
                    <a:pt x="291751" y="523208"/>
                  </a:lnTo>
                  <a:lnTo>
                    <a:pt x="347663" y="525780"/>
                  </a:lnTo>
                  <a:lnTo>
                    <a:pt x="446723" y="529304"/>
                  </a:lnTo>
                  <a:lnTo>
                    <a:pt x="463010" y="327565"/>
                  </a:lnTo>
                  <a:lnTo>
                    <a:pt x="491300" y="27622"/>
                  </a:lnTo>
                  <a:lnTo>
                    <a:pt x="375285" y="22003"/>
                  </a:lnTo>
                  <a:lnTo>
                    <a:pt x="324136" y="15716"/>
                  </a:lnTo>
                  <a:lnTo>
                    <a:pt x="290036" y="11430"/>
                  </a:lnTo>
                  <a:lnTo>
                    <a:pt x="200025" y="4667"/>
                  </a:lnTo>
                  <a:lnTo>
                    <a:pt x="127159" y="0"/>
                  </a:lnTo>
                  <a:lnTo>
                    <a:pt x="109538" y="2191"/>
                  </a:lnTo>
                  <a:lnTo>
                    <a:pt x="91440" y="8668"/>
                  </a:lnTo>
                  <a:lnTo>
                    <a:pt x="73914" y="10763"/>
                  </a:lnTo>
                  <a:lnTo>
                    <a:pt x="55817" y="17240"/>
                  </a:lnTo>
                  <a:lnTo>
                    <a:pt x="36671" y="32194"/>
                  </a:lnTo>
                  <a:lnTo>
                    <a:pt x="22955" y="177927"/>
                  </a:lnTo>
                  <a:lnTo>
                    <a:pt x="22574" y="251555"/>
                  </a:lnTo>
                  <a:lnTo>
                    <a:pt x="15716" y="307086"/>
                  </a:lnTo>
                  <a:lnTo>
                    <a:pt x="0" y="504539"/>
                  </a:lnTo>
                  <a:lnTo>
                    <a:pt x="55912" y="507111"/>
                  </a:lnTo>
                  <a:lnTo>
                    <a:pt x="210312" y="517493"/>
                  </a:lnTo>
                  <a:lnTo>
                    <a:pt x="210312" y="517493"/>
                  </a:lnTo>
                  <a:lnTo>
                    <a:pt x="210312" y="517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087E4D49-6C75-3380-2FE7-62B7BE98F3BB}"/>
                </a:ext>
              </a:extLst>
            </p:cNvPr>
            <p:cNvSpPr/>
            <p:nvPr/>
          </p:nvSpPr>
          <p:spPr>
            <a:xfrm>
              <a:off x="-2039077" y="782143"/>
              <a:ext cx="860378" cy="929992"/>
            </a:xfrm>
            <a:custGeom>
              <a:avLst/>
              <a:gdLst>
                <a:gd name="connsiteX0" fmla="*/ 482060 w 510920"/>
                <a:gd name="connsiteY0" fmla="*/ 552260 h 552259"/>
                <a:gd name="connsiteX1" fmla="*/ 481012 w 510920"/>
                <a:gd name="connsiteY1" fmla="*/ 526161 h 552259"/>
                <a:gd name="connsiteX2" fmla="*/ 488347 w 510920"/>
                <a:gd name="connsiteY2" fmla="*/ 466344 h 552259"/>
                <a:gd name="connsiteX3" fmla="*/ 497777 w 510920"/>
                <a:gd name="connsiteY3" fmla="*/ 354902 h 552259"/>
                <a:gd name="connsiteX4" fmla="*/ 501396 w 510920"/>
                <a:gd name="connsiteY4" fmla="*/ 290322 h 552259"/>
                <a:gd name="connsiteX5" fmla="*/ 510921 w 510920"/>
                <a:gd name="connsiteY5" fmla="*/ 213550 h 552259"/>
                <a:gd name="connsiteX6" fmla="*/ 486823 w 510920"/>
                <a:gd name="connsiteY6" fmla="*/ 197548 h 552259"/>
                <a:gd name="connsiteX7" fmla="*/ 467106 w 510920"/>
                <a:gd name="connsiteY7" fmla="*/ 182118 h 552259"/>
                <a:gd name="connsiteX8" fmla="*/ 455390 w 510920"/>
                <a:gd name="connsiteY8" fmla="*/ 172021 h 552259"/>
                <a:gd name="connsiteX9" fmla="*/ 453199 w 510920"/>
                <a:gd name="connsiteY9" fmla="*/ 154400 h 552259"/>
                <a:gd name="connsiteX10" fmla="*/ 432340 w 510920"/>
                <a:gd name="connsiteY10" fmla="*/ 147447 h 552259"/>
                <a:gd name="connsiteX11" fmla="*/ 415290 w 510920"/>
                <a:gd name="connsiteY11" fmla="*/ 145352 h 552259"/>
                <a:gd name="connsiteX12" fmla="*/ 394525 w 510920"/>
                <a:gd name="connsiteY12" fmla="*/ 138494 h 552259"/>
                <a:gd name="connsiteX13" fmla="*/ 377952 w 510920"/>
                <a:gd name="connsiteY13" fmla="*/ 132112 h 552259"/>
                <a:gd name="connsiteX14" fmla="*/ 366236 w 510920"/>
                <a:gd name="connsiteY14" fmla="*/ 122015 h 552259"/>
                <a:gd name="connsiteX15" fmla="*/ 350234 w 510920"/>
                <a:gd name="connsiteY15" fmla="*/ 111347 h 552259"/>
                <a:gd name="connsiteX16" fmla="*/ 338995 w 510920"/>
                <a:gd name="connsiteY16" fmla="*/ 96965 h 552259"/>
                <a:gd name="connsiteX17" fmla="*/ 328232 w 510920"/>
                <a:gd name="connsiteY17" fmla="*/ 78296 h 552259"/>
                <a:gd name="connsiteX18" fmla="*/ 317564 w 510920"/>
                <a:gd name="connsiteY18" fmla="*/ 59627 h 552259"/>
                <a:gd name="connsiteX19" fmla="*/ 301561 w 510920"/>
                <a:gd name="connsiteY19" fmla="*/ 49054 h 552259"/>
                <a:gd name="connsiteX20" fmla="*/ 285560 w 510920"/>
                <a:gd name="connsiteY20" fmla="*/ 38386 h 552259"/>
                <a:gd name="connsiteX21" fmla="*/ 266319 w 510920"/>
                <a:gd name="connsiteY21" fmla="*/ 18669 h 552259"/>
                <a:gd name="connsiteX22" fmla="*/ 255651 w 510920"/>
                <a:gd name="connsiteY22" fmla="*/ 0 h 552259"/>
                <a:gd name="connsiteX23" fmla="*/ 252508 w 510920"/>
                <a:gd name="connsiteY23" fmla="*/ 25622 h 552259"/>
                <a:gd name="connsiteX24" fmla="*/ 59341 w 510920"/>
                <a:gd name="connsiteY24" fmla="*/ 10478 h 552259"/>
                <a:gd name="connsiteX25" fmla="*/ 49435 w 510920"/>
                <a:gd name="connsiteY25" fmla="*/ 126206 h 552259"/>
                <a:gd name="connsiteX26" fmla="*/ 40481 w 510920"/>
                <a:gd name="connsiteY26" fmla="*/ 233458 h 552259"/>
                <a:gd name="connsiteX27" fmla="*/ 22384 w 510920"/>
                <a:gd name="connsiteY27" fmla="*/ 239840 h 552259"/>
                <a:gd name="connsiteX28" fmla="*/ 0 w 510920"/>
                <a:gd name="connsiteY28" fmla="*/ 245745 h 552259"/>
                <a:gd name="connsiteX29" fmla="*/ 11240 w 510920"/>
                <a:gd name="connsiteY29" fmla="*/ 260128 h 552259"/>
                <a:gd name="connsiteX30" fmla="*/ 17145 w 510920"/>
                <a:gd name="connsiteY30" fmla="*/ 282607 h 552259"/>
                <a:gd name="connsiteX31" fmla="*/ 32575 w 510920"/>
                <a:gd name="connsiteY31" fmla="*/ 297466 h 552259"/>
                <a:gd name="connsiteX32" fmla="*/ 53435 w 510920"/>
                <a:gd name="connsiteY32" fmla="*/ 304419 h 552259"/>
                <a:gd name="connsiteX33" fmla="*/ 64103 w 510920"/>
                <a:gd name="connsiteY33" fmla="*/ 322993 h 552259"/>
                <a:gd name="connsiteX34" fmla="*/ 65723 w 510920"/>
                <a:gd name="connsiteY34" fmla="*/ 344900 h 552259"/>
                <a:gd name="connsiteX35" fmla="*/ 71628 w 510920"/>
                <a:gd name="connsiteY35" fmla="*/ 367284 h 552259"/>
                <a:gd name="connsiteX36" fmla="*/ 69532 w 510920"/>
                <a:gd name="connsiteY36" fmla="*/ 384334 h 552259"/>
                <a:gd name="connsiteX37" fmla="*/ 71152 w 510920"/>
                <a:gd name="connsiteY37" fmla="*/ 406241 h 552259"/>
                <a:gd name="connsiteX38" fmla="*/ 78105 w 510920"/>
                <a:gd name="connsiteY38" fmla="*/ 420053 h 552259"/>
                <a:gd name="connsiteX39" fmla="*/ 84582 w 510920"/>
                <a:gd name="connsiteY39" fmla="*/ 438245 h 552259"/>
                <a:gd name="connsiteX40" fmla="*/ 101060 w 510920"/>
                <a:gd name="connsiteY40" fmla="*/ 444627 h 552259"/>
                <a:gd name="connsiteX41" fmla="*/ 117634 w 510920"/>
                <a:gd name="connsiteY41" fmla="*/ 451009 h 552259"/>
                <a:gd name="connsiteX42" fmla="*/ 133636 w 510920"/>
                <a:gd name="connsiteY42" fmla="*/ 461582 h 552259"/>
                <a:gd name="connsiteX43" fmla="*/ 168878 w 510920"/>
                <a:gd name="connsiteY43" fmla="*/ 457295 h 552259"/>
                <a:gd name="connsiteX44" fmla="*/ 170974 w 510920"/>
                <a:gd name="connsiteY44" fmla="*/ 474917 h 552259"/>
                <a:gd name="connsiteX45" fmla="*/ 196120 w 510920"/>
                <a:gd name="connsiteY45" fmla="*/ 482346 h 552259"/>
                <a:gd name="connsiteX46" fmla="*/ 216884 w 510920"/>
                <a:gd name="connsiteY46" fmla="*/ 489204 h 552259"/>
                <a:gd name="connsiteX47" fmla="*/ 232886 w 510920"/>
                <a:gd name="connsiteY47" fmla="*/ 499872 h 552259"/>
                <a:gd name="connsiteX48" fmla="*/ 248983 w 510920"/>
                <a:gd name="connsiteY48" fmla="*/ 510540 h 552259"/>
                <a:gd name="connsiteX49" fmla="*/ 264414 w 510920"/>
                <a:gd name="connsiteY49" fmla="*/ 525399 h 552259"/>
                <a:gd name="connsiteX50" fmla="*/ 482060 w 510920"/>
                <a:gd name="connsiteY50" fmla="*/ 552260 h 552259"/>
                <a:gd name="connsiteX51" fmla="*/ 482060 w 510920"/>
                <a:gd name="connsiteY51" fmla="*/ 552260 h 552259"/>
                <a:gd name="connsiteX52" fmla="*/ 482060 w 510920"/>
                <a:gd name="connsiteY52" fmla="*/ 552260 h 55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10920" h="552259">
                  <a:moveTo>
                    <a:pt x="482060" y="552260"/>
                  </a:moveTo>
                  <a:lnTo>
                    <a:pt x="481012" y="526161"/>
                  </a:lnTo>
                  <a:lnTo>
                    <a:pt x="488347" y="466344"/>
                  </a:lnTo>
                  <a:lnTo>
                    <a:pt x="497777" y="354902"/>
                  </a:lnTo>
                  <a:lnTo>
                    <a:pt x="501396" y="290322"/>
                  </a:lnTo>
                  <a:lnTo>
                    <a:pt x="510921" y="213550"/>
                  </a:lnTo>
                  <a:lnTo>
                    <a:pt x="486823" y="197548"/>
                  </a:lnTo>
                  <a:lnTo>
                    <a:pt x="467106" y="182118"/>
                  </a:lnTo>
                  <a:lnTo>
                    <a:pt x="455390" y="172021"/>
                  </a:lnTo>
                  <a:lnTo>
                    <a:pt x="453199" y="154400"/>
                  </a:lnTo>
                  <a:lnTo>
                    <a:pt x="432340" y="147447"/>
                  </a:lnTo>
                  <a:lnTo>
                    <a:pt x="415290" y="145352"/>
                  </a:lnTo>
                  <a:lnTo>
                    <a:pt x="394525" y="138494"/>
                  </a:lnTo>
                  <a:lnTo>
                    <a:pt x="377952" y="132112"/>
                  </a:lnTo>
                  <a:lnTo>
                    <a:pt x="366236" y="122015"/>
                  </a:lnTo>
                  <a:lnTo>
                    <a:pt x="350234" y="111347"/>
                  </a:lnTo>
                  <a:lnTo>
                    <a:pt x="338995" y="96965"/>
                  </a:lnTo>
                  <a:lnTo>
                    <a:pt x="328232" y="78296"/>
                  </a:lnTo>
                  <a:lnTo>
                    <a:pt x="317564" y="59627"/>
                  </a:lnTo>
                  <a:lnTo>
                    <a:pt x="301561" y="49054"/>
                  </a:lnTo>
                  <a:lnTo>
                    <a:pt x="285560" y="38386"/>
                  </a:lnTo>
                  <a:lnTo>
                    <a:pt x="266319" y="18669"/>
                  </a:lnTo>
                  <a:lnTo>
                    <a:pt x="255651" y="0"/>
                  </a:lnTo>
                  <a:lnTo>
                    <a:pt x="252508" y="25622"/>
                  </a:lnTo>
                  <a:lnTo>
                    <a:pt x="59341" y="10478"/>
                  </a:lnTo>
                  <a:lnTo>
                    <a:pt x="49435" y="126206"/>
                  </a:lnTo>
                  <a:lnTo>
                    <a:pt x="40481" y="233458"/>
                  </a:lnTo>
                  <a:lnTo>
                    <a:pt x="22384" y="239840"/>
                  </a:lnTo>
                  <a:lnTo>
                    <a:pt x="0" y="245745"/>
                  </a:lnTo>
                  <a:lnTo>
                    <a:pt x="11240" y="260128"/>
                  </a:lnTo>
                  <a:lnTo>
                    <a:pt x="17145" y="282607"/>
                  </a:lnTo>
                  <a:lnTo>
                    <a:pt x="32575" y="297466"/>
                  </a:lnTo>
                  <a:lnTo>
                    <a:pt x="53435" y="304419"/>
                  </a:lnTo>
                  <a:lnTo>
                    <a:pt x="64103" y="322993"/>
                  </a:lnTo>
                  <a:lnTo>
                    <a:pt x="65723" y="344900"/>
                  </a:lnTo>
                  <a:lnTo>
                    <a:pt x="71628" y="367284"/>
                  </a:lnTo>
                  <a:lnTo>
                    <a:pt x="69532" y="384334"/>
                  </a:lnTo>
                  <a:lnTo>
                    <a:pt x="71152" y="406241"/>
                  </a:lnTo>
                  <a:lnTo>
                    <a:pt x="78105" y="420053"/>
                  </a:lnTo>
                  <a:lnTo>
                    <a:pt x="84582" y="438245"/>
                  </a:lnTo>
                  <a:lnTo>
                    <a:pt x="101060" y="444627"/>
                  </a:lnTo>
                  <a:lnTo>
                    <a:pt x="117634" y="451009"/>
                  </a:lnTo>
                  <a:lnTo>
                    <a:pt x="133636" y="461582"/>
                  </a:lnTo>
                  <a:lnTo>
                    <a:pt x="168878" y="457295"/>
                  </a:lnTo>
                  <a:lnTo>
                    <a:pt x="170974" y="474917"/>
                  </a:lnTo>
                  <a:lnTo>
                    <a:pt x="196120" y="482346"/>
                  </a:lnTo>
                  <a:lnTo>
                    <a:pt x="216884" y="489204"/>
                  </a:lnTo>
                  <a:lnTo>
                    <a:pt x="232886" y="499872"/>
                  </a:lnTo>
                  <a:lnTo>
                    <a:pt x="248983" y="510540"/>
                  </a:lnTo>
                  <a:lnTo>
                    <a:pt x="264414" y="525399"/>
                  </a:lnTo>
                  <a:lnTo>
                    <a:pt x="482060" y="552260"/>
                  </a:lnTo>
                  <a:lnTo>
                    <a:pt x="482060" y="552260"/>
                  </a:lnTo>
                  <a:lnTo>
                    <a:pt x="482060" y="55226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7738CCC7-3B0F-18B4-A82A-EA352EA8249D}"/>
                </a:ext>
              </a:extLst>
            </p:cNvPr>
            <p:cNvSpPr/>
            <p:nvPr/>
          </p:nvSpPr>
          <p:spPr>
            <a:xfrm>
              <a:off x="-2141091" y="2424467"/>
              <a:ext cx="729974" cy="950363"/>
            </a:xfrm>
            <a:custGeom>
              <a:avLst/>
              <a:gdLst>
                <a:gd name="connsiteX0" fmla="*/ 42577 w 433482"/>
                <a:gd name="connsiteY0" fmla="*/ 548450 h 564356"/>
                <a:gd name="connsiteX1" fmla="*/ 184499 w 433482"/>
                <a:gd name="connsiteY1" fmla="*/ 553022 h 564356"/>
                <a:gd name="connsiteX2" fmla="*/ 257365 w 433482"/>
                <a:gd name="connsiteY2" fmla="*/ 557689 h 564356"/>
                <a:gd name="connsiteX3" fmla="*/ 377571 w 433482"/>
                <a:gd name="connsiteY3" fmla="*/ 563880 h 564356"/>
                <a:gd name="connsiteX4" fmla="*/ 416433 w 433482"/>
                <a:gd name="connsiteY4" fmla="*/ 564356 h 564356"/>
                <a:gd name="connsiteX5" fmla="*/ 422053 w 433482"/>
                <a:gd name="connsiteY5" fmla="*/ 413766 h 564356"/>
                <a:gd name="connsiteX6" fmla="*/ 424053 w 433482"/>
                <a:gd name="connsiteY6" fmla="*/ 362236 h 564356"/>
                <a:gd name="connsiteX7" fmla="*/ 433483 w 433482"/>
                <a:gd name="connsiteY7" fmla="*/ 250984 h 564356"/>
                <a:gd name="connsiteX8" fmla="*/ 423767 w 433482"/>
                <a:gd name="connsiteY8" fmla="*/ 154686 h 564356"/>
                <a:gd name="connsiteX9" fmla="*/ 421577 w 433482"/>
                <a:gd name="connsiteY9" fmla="*/ 137160 h 564356"/>
                <a:gd name="connsiteX10" fmla="*/ 396526 w 433482"/>
                <a:gd name="connsiteY10" fmla="*/ 95155 h 564356"/>
                <a:gd name="connsiteX11" fmla="*/ 381667 w 433482"/>
                <a:gd name="connsiteY11" fmla="*/ 76009 h 564356"/>
                <a:gd name="connsiteX12" fmla="*/ 383667 w 433482"/>
                <a:gd name="connsiteY12" fmla="*/ 24384 h 564356"/>
                <a:gd name="connsiteX13" fmla="*/ 281083 w 433482"/>
                <a:gd name="connsiteY13" fmla="*/ 16097 h 564356"/>
                <a:gd name="connsiteX14" fmla="*/ 105537 w 433482"/>
                <a:gd name="connsiteY14" fmla="*/ 3048 h 564356"/>
                <a:gd name="connsiteX15" fmla="*/ 45434 w 433482"/>
                <a:gd name="connsiteY15" fmla="*/ 0 h 564356"/>
                <a:gd name="connsiteX16" fmla="*/ 41243 w 433482"/>
                <a:gd name="connsiteY16" fmla="*/ 34004 h 564356"/>
                <a:gd name="connsiteX17" fmla="*/ 16192 w 433482"/>
                <a:gd name="connsiteY17" fmla="*/ 342138 h 564356"/>
                <a:gd name="connsiteX18" fmla="*/ 0 w 433482"/>
                <a:gd name="connsiteY18" fmla="*/ 543211 h 564356"/>
                <a:gd name="connsiteX19" fmla="*/ 42577 w 433482"/>
                <a:gd name="connsiteY19" fmla="*/ 548450 h 564356"/>
                <a:gd name="connsiteX20" fmla="*/ 42577 w 433482"/>
                <a:gd name="connsiteY20" fmla="*/ 548450 h 564356"/>
                <a:gd name="connsiteX21" fmla="*/ 42577 w 433482"/>
                <a:gd name="connsiteY21" fmla="*/ 548450 h 56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3482" h="564356">
                  <a:moveTo>
                    <a:pt x="42577" y="548450"/>
                  </a:moveTo>
                  <a:lnTo>
                    <a:pt x="184499" y="553022"/>
                  </a:lnTo>
                  <a:lnTo>
                    <a:pt x="257365" y="557689"/>
                  </a:lnTo>
                  <a:lnTo>
                    <a:pt x="377571" y="563880"/>
                  </a:lnTo>
                  <a:lnTo>
                    <a:pt x="416433" y="564356"/>
                  </a:lnTo>
                  <a:lnTo>
                    <a:pt x="422053" y="413766"/>
                  </a:lnTo>
                  <a:lnTo>
                    <a:pt x="424053" y="362236"/>
                  </a:lnTo>
                  <a:lnTo>
                    <a:pt x="433483" y="250984"/>
                  </a:lnTo>
                  <a:lnTo>
                    <a:pt x="423767" y="154686"/>
                  </a:lnTo>
                  <a:lnTo>
                    <a:pt x="421577" y="137160"/>
                  </a:lnTo>
                  <a:lnTo>
                    <a:pt x="396526" y="95155"/>
                  </a:lnTo>
                  <a:lnTo>
                    <a:pt x="381667" y="76009"/>
                  </a:lnTo>
                  <a:lnTo>
                    <a:pt x="383667" y="24384"/>
                  </a:lnTo>
                  <a:lnTo>
                    <a:pt x="281083" y="16097"/>
                  </a:lnTo>
                  <a:lnTo>
                    <a:pt x="105537" y="3048"/>
                  </a:lnTo>
                  <a:lnTo>
                    <a:pt x="45434" y="0"/>
                  </a:lnTo>
                  <a:lnTo>
                    <a:pt x="41243" y="34004"/>
                  </a:lnTo>
                  <a:lnTo>
                    <a:pt x="16192" y="342138"/>
                  </a:lnTo>
                  <a:lnTo>
                    <a:pt x="0" y="543211"/>
                  </a:lnTo>
                  <a:lnTo>
                    <a:pt x="42577" y="548450"/>
                  </a:lnTo>
                  <a:lnTo>
                    <a:pt x="42577" y="548450"/>
                  </a:lnTo>
                  <a:lnTo>
                    <a:pt x="42577" y="548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7BE7FB55-4AA1-8B7E-9B98-C6DA45ABC646}"/>
                </a:ext>
              </a:extLst>
            </p:cNvPr>
            <p:cNvSpPr/>
            <p:nvPr/>
          </p:nvSpPr>
          <p:spPr>
            <a:xfrm>
              <a:off x="-2580744" y="1583176"/>
              <a:ext cx="735428" cy="912349"/>
            </a:xfrm>
            <a:custGeom>
              <a:avLst/>
              <a:gdLst>
                <a:gd name="connsiteX0" fmla="*/ 305086 w 436721"/>
                <a:gd name="connsiteY0" fmla="*/ 541782 h 541782"/>
                <a:gd name="connsiteX1" fmla="*/ 306038 w 436721"/>
                <a:gd name="connsiteY1" fmla="*/ 498824 h 541782"/>
                <a:gd name="connsiteX2" fmla="*/ 366427 w 436721"/>
                <a:gd name="connsiteY2" fmla="*/ 501872 h 541782"/>
                <a:gd name="connsiteX3" fmla="*/ 409099 w 436721"/>
                <a:gd name="connsiteY3" fmla="*/ 507206 h 541782"/>
                <a:gd name="connsiteX4" fmla="*/ 416909 w 436721"/>
                <a:gd name="connsiteY4" fmla="*/ 408908 h 541782"/>
                <a:gd name="connsiteX5" fmla="*/ 436721 w 436721"/>
                <a:gd name="connsiteY5" fmla="*/ 178213 h 541782"/>
                <a:gd name="connsiteX6" fmla="*/ 415290 w 436721"/>
                <a:gd name="connsiteY6" fmla="*/ 175641 h 541782"/>
                <a:gd name="connsiteX7" fmla="*/ 398717 w 436721"/>
                <a:gd name="connsiteY7" fmla="*/ 169259 h 541782"/>
                <a:gd name="connsiteX8" fmla="*/ 362903 w 436721"/>
                <a:gd name="connsiteY8" fmla="*/ 143256 h 541782"/>
                <a:gd name="connsiteX9" fmla="*/ 335090 w 436721"/>
                <a:gd name="connsiteY9" fmla="*/ 122492 h 541782"/>
                <a:gd name="connsiteX10" fmla="*/ 302419 w 436721"/>
                <a:gd name="connsiteY10" fmla="*/ 105537 h 541782"/>
                <a:gd name="connsiteX11" fmla="*/ 285845 w 436721"/>
                <a:gd name="connsiteY11" fmla="*/ 99155 h 541782"/>
                <a:gd name="connsiteX12" fmla="*/ 238887 w 436721"/>
                <a:gd name="connsiteY12" fmla="*/ 93345 h 541782"/>
                <a:gd name="connsiteX13" fmla="*/ 223838 w 436721"/>
                <a:gd name="connsiteY13" fmla="*/ 74295 h 541782"/>
                <a:gd name="connsiteX14" fmla="*/ 207264 w 436721"/>
                <a:gd name="connsiteY14" fmla="*/ 67913 h 541782"/>
                <a:gd name="connsiteX15" fmla="*/ 191262 w 436721"/>
                <a:gd name="connsiteY15" fmla="*/ 57340 h 541782"/>
                <a:gd name="connsiteX16" fmla="*/ 179451 w 436721"/>
                <a:gd name="connsiteY16" fmla="*/ 47244 h 541782"/>
                <a:gd name="connsiteX17" fmla="*/ 164497 w 436721"/>
                <a:gd name="connsiteY17" fmla="*/ 28099 h 541782"/>
                <a:gd name="connsiteX18" fmla="*/ 157448 w 436721"/>
                <a:gd name="connsiteY18" fmla="*/ 14288 h 541782"/>
                <a:gd name="connsiteX19" fmla="*/ 111538 w 436721"/>
                <a:gd name="connsiteY19" fmla="*/ 0 h 541782"/>
                <a:gd name="connsiteX20" fmla="*/ 104585 w 436721"/>
                <a:gd name="connsiteY20" fmla="*/ 20669 h 541782"/>
                <a:gd name="connsiteX21" fmla="*/ 89725 w 436721"/>
                <a:gd name="connsiteY21" fmla="*/ 36100 h 541782"/>
                <a:gd name="connsiteX22" fmla="*/ 79058 w 436721"/>
                <a:gd name="connsiteY22" fmla="*/ 52102 h 541782"/>
                <a:gd name="connsiteX23" fmla="*/ 72676 w 436721"/>
                <a:gd name="connsiteY23" fmla="*/ 68580 h 541782"/>
                <a:gd name="connsiteX24" fmla="*/ 69533 w 436721"/>
                <a:gd name="connsiteY24" fmla="*/ 94107 h 541782"/>
                <a:gd name="connsiteX25" fmla="*/ 75438 w 436721"/>
                <a:gd name="connsiteY25" fmla="*/ 116396 h 541782"/>
                <a:gd name="connsiteX26" fmla="*/ 51054 w 436721"/>
                <a:gd name="connsiteY26" fmla="*/ 173831 h 541782"/>
                <a:gd name="connsiteX27" fmla="*/ 29337 w 436721"/>
                <a:gd name="connsiteY27" fmla="*/ 278987 h 541782"/>
                <a:gd name="connsiteX28" fmla="*/ 11144 w 436721"/>
                <a:gd name="connsiteY28" fmla="*/ 285464 h 541782"/>
                <a:gd name="connsiteX29" fmla="*/ 0 w 436721"/>
                <a:gd name="connsiteY29" fmla="*/ 305657 h 541782"/>
                <a:gd name="connsiteX30" fmla="*/ 11811 w 436721"/>
                <a:gd name="connsiteY30" fmla="*/ 315754 h 541782"/>
                <a:gd name="connsiteX31" fmla="*/ 14002 w 436721"/>
                <a:gd name="connsiteY31" fmla="*/ 333280 h 541782"/>
                <a:gd name="connsiteX32" fmla="*/ 20002 w 436721"/>
                <a:gd name="connsiteY32" fmla="*/ 390144 h 541782"/>
                <a:gd name="connsiteX33" fmla="*/ 12764 w 436721"/>
                <a:gd name="connsiteY33" fmla="*/ 518731 h 541782"/>
                <a:gd name="connsiteX34" fmla="*/ 103061 w 436721"/>
                <a:gd name="connsiteY34" fmla="*/ 525494 h 541782"/>
                <a:gd name="connsiteX35" fmla="*/ 137255 w 436721"/>
                <a:gd name="connsiteY35" fmla="*/ 529780 h 541782"/>
                <a:gd name="connsiteX36" fmla="*/ 188595 w 436721"/>
                <a:gd name="connsiteY36" fmla="*/ 536067 h 541782"/>
                <a:gd name="connsiteX37" fmla="*/ 305086 w 436721"/>
                <a:gd name="connsiteY37" fmla="*/ 541782 h 541782"/>
                <a:gd name="connsiteX38" fmla="*/ 305086 w 436721"/>
                <a:gd name="connsiteY38" fmla="*/ 541782 h 541782"/>
                <a:gd name="connsiteX39" fmla="*/ 305086 w 436721"/>
                <a:gd name="connsiteY39" fmla="*/ 541782 h 54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36721" h="541782">
                  <a:moveTo>
                    <a:pt x="305086" y="541782"/>
                  </a:moveTo>
                  <a:lnTo>
                    <a:pt x="306038" y="498824"/>
                  </a:lnTo>
                  <a:lnTo>
                    <a:pt x="366427" y="501872"/>
                  </a:lnTo>
                  <a:lnTo>
                    <a:pt x="409099" y="507206"/>
                  </a:lnTo>
                  <a:lnTo>
                    <a:pt x="416909" y="408908"/>
                  </a:lnTo>
                  <a:lnTo>
                    <a:pt x="436721" y="178213"/>
                  </a:lnTo>
                  <a:lnTo>
                    <a:pt x="415290" y="175641"/>
                  </a:lnTo>
                  <a:lnTo>
                    <a:pt x="398717" y="169259"/>
                  </a:lnTo>
                  <a:lnTo>
                    <a:pt x="362903" y="143256"/>
                  </a:lnTo>
                  <a:lnTo>
                    <a:pt x="335090" y="122492"/>
                  </a:lnTo>
                  <a:lnTo>
                    <a:pt x="302419" y="105537"/>
                  </a:lnTo>
                  <a:lnTo>
                    <a:pt x="285845" y="99155"/>
                  </a:lnTo>
                  <a:lnTo>
                    <a:pt x="238887" y="93345"/>
                  </a:lnTo>
                  <a:lnTo>
                    <a:pt x="223838" y="74295"/>
                  </a:lnTo>
                  <a:lnTo>
                    <a:pt x="207264" y="67913"/>
                  </a:lnTo>
                  <a:lnTo>
                    <a:pt x="191262" y="57340"/>
                  </a:lnTo>
                  <a:lnTo>
                    <a:pt x="179451" y="47244"/>
                  </a:lnTo>
                  <a:lnTo>
                    <a:pt x="164497" y="28099"/>
                  </a:lnTo>
                  <a:lnTo>
                    <a:pt x="157448" y="14288"/>
                  </a:lnTo>
                  <a:lnTo>
                    <a:pt x="111538" y="0"/>
                  </a:lnTo>
                  <a:lnTo>
                    <a:pt x="104585" y="20669"/>
                  </a:lnTo>
                  <a:lnTo>
                    <a:pt x="89725" y="36100"/>
                  </a:lnTo>
                  <a:lnTo>
                    <a:pt x="79058" y="52102"/>
                  </a:lnTo>
                  <a:lnTo>
                    <a:pt x="72676" y="68580"/>
                  </a:lnTo>
                  <a:lnTo>
                    <a:pt x="69533" y="94107"/>
                  </a:lnTo>
                  <a:lnTo>
                    <a:pt x="75438" y="116396"/>
                  </a:lnTo>
                  <a:lnTo>
                    <a:pt x="51054" y="173831"/>
                  </a:lnTo>
                  <a:lnTo>
                    <a:pt x="29337" y="278987"/>
                  </a:lnTo>
                  <a:lnTo>
                    <a:pt x="11144" y="285464"/>
                  </a:lnTo>
                  <a:lnTo>
                    <a:pt x="0" y="305657"/>
                  </a:lnTo>
                  <a:lnTo>
                    <a:pt x="11811" y="315754"/>
                  </a:lnTo>
                  <a:lnTo>
                    <a:pt x="14002" y="333280"/>
                  </a:lnTo>
                  <a:lnTo>
                    <a:pt x="20002" y="390144"/>
                  </a:lnTo>
                  <a:lnTo>
                    <a:pt x="12764" y="518731"/>
                  </a:lnTo>
                  <a:lnTo>
                    <a:pt x="103061" y="525494"/>
                  </a:lnTo>
                  <a:lnTo>
                    <a:pt x="137255" y="529780"/>
                  </a:lnTo>
                  <a:lnTo>
                    <a:pt x="188595" y="536067"/>
                  </a:lnTo>
                  <a:lnTo>
                    <a:pt x="305086" y="541782"/>
                  </a:lnTo>
                  <a:lnTo>
                    <a:pt x="305086" y="541782"/>
                  </a:lnTo>
                  <a:lnTo>
                    <a:pt x="305086" y="5417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9F73BC74-F8BF-8871-A862-031186EAAA65}"/>
                </a:ext>
              </a:extLst>
            </p:cNvPr>
            <p:cNvSpPr/>
            <p:nvPr/>
          </p:nvSpPr>
          <p:spPr>
            <a:xfrm>
              <a:off x="-1438544" y="2579091"/>
              <a:ext cx="751950" cy="821080"/>
            </a:xfrm>
            <a:custGeom>
              <a:avLst/>
              <a:gdLst>
                <a:gd name="connsiteX0" fmla="*/ 42196 w 446532"/>
                <a:gd name="connsiteY0" fmla="*/ 472916 h 487584"/>
                <a:gd name="connsiteX1" fmla="*/ 189071 w 446532"/>
                <a:gd name="connsiteY1" fmla="*/ 478155 h 487584"/>
                <a:gd name="connsiteX2" fmla="*/ 370142 w 446532"/>
                <a:gd name="connsiteY2" fmla="*/ 487585 h 487584"/>
                <a:gd name="connsiteX3" fmla="*/ 404908 w 446532"/>
                <a:gd name="connsiteY3" fmla="*/ 487490 h 487584"/>
                <a:gd name="connsiteX4" fmla="*/ 420434 w 446532"/>
                <a:gd name="connsiteY4" fmla="*/ 290989 h 487584"/>
                <a:gd name="connsiteX5" fmla="*/ 429863 w 446532"/>
                <a:gd name="connsiteY5" fmla="*/ 180023 h 487584"/>
                <a:gd name="connsiteX6" fmla="*/ 437198 w 446532"/>
                <a:gd name="connsiteY6" fmla="*/ 120491 h 487584"/>
                <a:gd name="connsiteX7" fmla="*/ 430244 w 446532"/>
                <a:gd name="connsiteY7" fmla="*/ 106680 h 487584"/>
                <a:gd name="connsiteX8" fmla="*/ 436626 w 446532"/>
                <a:gd name="connsiteY8" fmla="*/ 90202 h 487584"/>
                <a:gd name="connsiteX9" fmla="*/ 446532 w 446532"/>
                <a:gd name="connsiteY9" fmla="*/ 9430 h 487584"/>
                <a:gd name="connsiteX10" fmla="*/ 424148 w 446532"/>
                <a:gd name="connsiteY10" fmla="*/ 15335 h 487584"/>
                <a:gd name="connsiteX11" fmla="*/ 381953 w 446532"/>
                <a:gd name="connsiteY11" fmla="*/ 5810 h 487584"/>
                <a:gd name="connsiteX12" fmla="*/ 300133 w 446532"/>
                <a:gd name="connsiteY12" fmla="*/ 0 h 487584"/>
                <a:gd name="connsiteX13" fmla="*/ 239268 w 446532"/>
                <a:gd name="connsiteY13" fmla="*/ 1143 h 487584"/>
                <a:gd name="connsiteX14" fmla="*/ 212598 w 446532"/>
                <a:gd name="connsiteY14" fmla="*/ 6477 h 487584"/>
                <a:gd name="connsiteX15" fmla="*/ 162973 w 446532"/>
                <a:gd name="connsiteY15" fmla="*/ 21908 h 487584"/>
                <a:gd name="connsiteX16" fmla="*/ 137922 w 446532"/>
                <a:gd name="connsiteY16" fmla="*/ 49054 h 487584"/>
                <a:gd name="connsiteX17" fmla="*/ 139065 w 446532"/>
                <a:gd name="connsiteY17" fmla="*/ 75057 h 487584"/>
                <a:gd name="connsiteX18" fmla="*/ 117158 w 446532"/>
                <a:gd name="connsiteY18" fmla="*/ 76676 h 487584"/>
                <a:gd name="connsiteX19" fmla="*/ 104394 w 446532"/>
                <a:gd name="connsiteY19" fmla="*/ 109633 h 487584"/>
                <a:gd name="connsiteX20" fmla="*/ 91154 w 446532"/>
                <a:gd name="connsiteY20" fmla="*/ 146780 h 487584"/>
                <a:gd name="connsiteX21" fmla="*/ 80486 w 446532"/>
                <a:gd name="connsiteY21" fmla="*/ 162782 h 487584"/>
                <a:gd name="connsiteX22" fmla="*/ 15812 w 446532"/>
                <a:gd name="connsiteY22" fmla="*/ 159067 h 487584"/>
                <a:gd name="connsiteX23" fmla="*/ 6477 w 446532"/>
                <a:gd name="connsiteY23" fmla="*/ 270129 h 487584"/>
                <a:gd name="connsiteX24" fmla="*/ 4477 w 446532"/>
                <a:gd name="connsiteY24" fmla="*/ 321659 h 487584"/>
                <a:gd name="connsiteX25" fmla="*/ 0 w 446532"/>
                <a:gd name="connsiteY25" fmla="*/ 463391 h 487584"/>
                <a:gd name="connsiteX26" fmla="*/ 16002 w 446532"/>
                <a:gd name="connsiteY26" fmla="*/ 474059 h 487584"/>
                <a:gd name="connsiteX27" fmla="*/ 42196 w 446532"/>
                <a:gd name="connsiteY27" fmla="*/ 472916 h 487584"/>
                <a:gd name="connsiteX28" fmla="*/ 42196 w 446532"/>
                <a:gd name="connsiteY28" fmla="*/ 472916 h 487584"/>
                <a:gd name="connsiteX29" fmla="*/ 42196 w 446532"/>
                <a:gd name="connsiteY29" fmla="*/ 472916 h 48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46532" h="487584">
                  <a:moveTo>
                    <a:pt x="42196" y="472916"/>
                  </a:moveTo>
                  <a:lnTo>
                    <a:pt x="189071" y="478155"/>
                  </a:lnTo>
                  <a:lnTo>
                    <a:pt x="370142" y="487585"/>
                  </a:lnTo>
                  <a:lnTo>
                    <a:pt x="404908" y="487490"/>
                  </a:lnTo>
                  <a:lnTo>
                    <a:pt x="420434" y="290989"/>
                  </a:lnTo>
                  <a:lnTo>
                    <a:pt x="429863" y="180023"/>
                  </a:lnTo>
                  <a:lnTo>
                    <a:pt x="437198" y="120491"/>
                  </a:lnTo>
                  <a:lnTo>
                    <a:pt x="430244" y="106680"/>
                  </a:lnTo>
                  <a:lnTo>
                    <a:pt x="436626" y="90202"/>
                  </a:lnTo>
                  <a:lnTo>
                    <a:pt x="446532" y="9430"/>
                  </a:lnTo>
                  <a:lnTo>
                    <a:pt x="424148" y="15335"/>
                  </a:lnTo>
                  <a:lnTo>
                    <a:pt x="381953" y="5810"/>
                  </a:lnTo>
                  <a:lnTo>
                    <a:pt x="300133" y="0"/>
                  </a:lnTo>
                  <a:lnTo>
                    <a:pt x="239268" y="1143"/>
                  </a:lnTo>
                  <a:lnTo>
                    <a:pt x="212598" y="6477"/>
                  </a:lnTo>
                  <a:lnTo>
                    <a:pt x="162973" y="21908"/>
                  </a:lnTo>
                  <a:lnTo>
                    <a:pt x="137922" y="49054"/>
                  </a:lnTo>
                  <a:lnTo>
                    <a:pt x="139065" y="75057"/>
                  </a:lnTo>
                  <a:lnTo>
                    <a:pt x="117158" y="76676"/>
                  </a:lnTo>
                  <a:lnTo>
                    <a:pt x="104394" y="109633"/>
                  </a:lnTo>
                  <a:lnTo>
                    <a:pt x="91154" y="146780"/>
                  </a:lnTo>
                  <a:lnTo>
                    <a:pt x="80486" y="162782"/>
                  </a:lnTo>
                  <a:lnTo>
                    <a:pt x="15812" y="159067"/>
                  </a:lnTo>
                  <a:lnTo>
                    <a:pt x="6477" y="270129"/>
                  </a:lnTo>
                  <a:lnTo>
                    <a:pt x="4477" y="321659"/>
                  </a:lnTo>
                  <a:lnTo>
                    <a:pt x="0" y="463391"/>
                  </a:lnTo>
                  <a:lnTo>
                    <a:pt x="16002" y="474059"/>
                  </a:lnTo>
                  <a:lnTo>
                    <a:pt x="42196" y="472916"/>
                  </a:lnTo>
                  <a:lnTo>
                    <a:pt x="42196" y="472916"/>
                  </a:lnTo>
                  <a:lnTo>
                    <a:pt x="42196" y="4729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3EE9F6BC-14CC-E3AA-971F-8B9DED20A662}"/>
                </a:ext>
              </a:extLst>
            </p:cNvPr>
            <p:cNvSpPr/>
            <p:nvPr/>
          </p:nvSpPr>
          <p:spPr>
            <a:xfrm>
              <a:off x="-1229544" y="965159"/>
              <a:ext cx="895025" cy="753874"/>
            </a:xfrm>
            <a:custGeom>
              <a:avLst/>
              <a:gdLst>
                <a:gd name="connsiteX0" fmla="*/ 104680 w 531495"/>
                <a:gd name="connsiteY0" fmla="*/ 447675 h 447675"/>
                <a:gd name="connsiteX1" fmla="*/ 111062 w 531495"/>
                <a:gd name="connsiteY1" fmla="*/ 431197 h 447675"/>
                <a:gd name="connsiteX2" fmla="*/ 130207 w 531495"/>
                <a:gd name="connsiteY2" fmla="*/ 416242 h 447675"/>
                <a:gd name="connsiteX3" fmla="*/ 376809 w 531495"/>
                <a:gd name="connsiteY3" fmla="*/ 420719 h 447675"/>
                <a:gd name="connsiteX4" fmla="*/ 458438 w 531495"/>
                <a:gd name="connsiteY4" fmla="*/ 426434 h 447675"/>
                <a:gd name="connsiteX5" fmla="*/ 523018 w 531495"/>
                <a:gd name="connsiteY5" fmla="*/ 430054 h 447675"/>
                <a:gd name="connsiteX6" fmla="*/ 531495 w 531495"/>
                <a:gd name="connsiteY6" fmla="*/ 396526 h 447675"/>
                <a:gd name="connsiteX7" fmla="*/ 488252 w 531495"/>
                <a:gd name="connsiteY7" fmla="*/ 395478 h 447675"/>
                <a:gd name="connsiteX8" fmla="*/ 493014 w 531495"/>
                <a:gd name="connsiteY8" fmla="*/ 357092 h 447675"/>
                <a:gd name="connsiteX9" fmla="*/ 495491 w 531495"/>
                <a:gd name="connsiteY9" fmla="*/ 266509 h 447675"/>
                <a:gd name="connsiteX10" fmla="*/ 499110 w 531495"/>
                <a:gd name="connsiteY10" fmla="*/ 202025 h 447675"/>
                <a:gd name="connsiteX11" fmla="*/ 504349 w 531495"/>
                <a:gd name="connsiteY11" fmla="*/ 159448 h 447675"/>
                <a:gd name="connsiteX12" fmla="*/ 509492 w 531495"/>
                <a:gd name="connsiteY12" fmla="*/ 47530 h 447675"/>
                <a:gd name="connsiteX13" fmla="*/ 513207 w 531495"/>
                <a:gd name="connsiteY13" fmla="*/ 17717 h 447675"/>
                <a:gd name="connsiteX14" fmla="*/ 478536 w 531495"/>
                <a:gd name="connsiteY14" fmla="*/ 17717 h 447675"/>
                <a:gd name="connsiteX15" fmla="*/ 250603 w 531495"/>
                <a:gd name="connsiteY15" fmla="*/ 2572 h 447675"/>
                <a:gd name="connsiteX16" fmla="*/ 194596 w 531495"/>
                <a:gd name="connsiteY16" fmla="*/ 0 h 447675"/>
                <a:gd name="connsiteX17" fmla="*/ 189357 w 531495"/>
                <a:gd name="connsiteY17" fmla="*/ 42672 h 447675"/>
                <a:gd name="connsiteX18" fmla="*/ 129064 w 531495"/>
                <a:gd name="connsiteY18" fmla="*/ 39529 h 447675"/>
                <a:gd name="connsiteX19" fmla="*/ 68771 w 531495"/>
                <a:gd name="connsiteY19" fmla="*/ 36385 h 447675"/>
                <a:gd name="connsiteX20" fmla="*/ 65151 w 531495"/>
                <a:gd name="connsiteY20" fmla="*/ 100870 h 447675"/>
                <a:gd name="connsiteX21" fmla="*/ 52292 w 531495"/>
                <a:gd name="connsiteY21" fmla="*/ 99346 h 447675"/>
                <a:gd name="connsiteX22" fmla="*/ 29908 w 531495"/>
                <a:gd name="connsiteY22" fmla="*/ 105251 h 447675"/>
                <a:gd name="connsiteX23" fmla="*/ 20383 w 531495"/>
                <a:gd name="connsiteY23" fmla="*/ 181927 h 447675"/>
                <a:gd name="connsiteX24" fmla="*/ 16764 w 531495"/>
                <a:gd name="connsiteY24" fmla="*/ 246412 h 447675"/>
                <a:gd name="connsiteX25" fmla="*/ 7429 w 531495"/>
                <a:gd name="connsiteY25" fmla="*/ 357759 h 447675"/>
                <a:gd name="connsiteX26" fmla="*/ 0 w 531495"/>
                <a:gd name="connsiteY26" fmla="*/ 417481 h 447675"/>
                <a:gd name="connsiteX27" fmla="*/ 1143 w 531495"/>
                <a:gd name="connsiteY27" fmla="*/ 443579 h 447675"/>
                <a:gd name="connsiteX28" fmla="*/ 100394 w 531495"/>
                <a:gd name="connsiteY28" fmla="*/ 447199 h 447675"/>
                <a:gd name="connsiteX29" fmla="*/ 104680 w 531495"/>
                <a:gd name="connsiteY29" fmla="*/ 447675 h 447675"/>
                <a:gd name="connsiteX30" fmla="*/ 104680 w 531495"/>
                <a:gd name="connsiteY30" fmla="*/ 447675 h 447675"/>
                <a:gd name="connsiteX31" fmla="*/ 104680 w 531495"/>
                <a:gd name="connsiteY31" fmla="*/ 447675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31495" h="447675">
                  <a:moveTo>
                    <a:pt x="104680" y="447675"/>
                  </a:moveTo>
                  <a:lnTo>
                    <a:pt x="111062" y="431197"/>
                  </a:lnTo>
                  <a:lnTo>
                    <a:pt x="130207" y="416242"/>
                  </a:lnTo>
                  <a:lnTo>
                    <a:pt x="376809" y="420719"/>
                  </a:lnTo>
                  <a:lnTo>
                    <a:pt x="458438" y="426434"/>
                  </a:lnTo>
                  <a:lnTo>
                    <a:pt x="523018" y="430054"/>
                  </a:lnTo>
                  <a:lnTo>
                    <a:pt x="531495" y="396526"/>
                  </a:lnTo>
                  <a:lnTo>
                    <a:pt x="488252" y="395478"/>
                  </a:lnTo>
                  <a:lnTo>
                    <a:pt x="493014" y="357092"/>
                  </a:lnTo>
                  <a:lnTo>
                    <a:pt x="495491" y="266509"/>
                  </a:lnTo>
                  <a:lnTo>
                    <a:pt x="499110" y="202025"/>
                  </a:lnTo>
                  <a:lnTo>
                    <a:pt x="504349" y="159448"/>
                  </a:lnTo>
                  <a:lnTo>
                    <a:pt x="509492" y="47530"/>
                  </a:lnTo>
                  <a:lnTo>
                    <a:pt x="513207" y="17717"/>
                  </a:lnTo>
                  <a:lnTo>
                    <a:pt x="478536" y="17717"/>
                  </a:lnTo>
                  <a:lnTo>
                    <a:pt x="250603" y="2572"/>
                  </a:lnTo>
                  <a:lnTo>
                    <a:pt x="194596" y="0"/>
                  </a:lnTo>
                  <a:lnTo>
                    <a:pt x="189357" y="42672"/>
                  </a:lnTo>
                  <a:lnTo>
                    <a:pt x="129064" y="39529"/>
                  </a:lnTo>
                  <a:lnTo>
                    <a:pt x="68771" y="36385"/>
                  </a:lnTo>
                  <a:lnTo>
                    <a:pt x="65151" y="100870"/>
                  </a:lnTo>
                  <a:lnTo>
                    <a:pt x="52292" y="99346"/>
                  </a:lnTo>
                  <a:lnTo>
                    <a:pt x="29908" y="105251"/>
                  </a:lnTo>
                  <a:lnTo>
                    <a:pt x="20383" y="181927"/>
                  </a:lnTo>
                  <a:lnTo>
                    <a:pt x="16764" y="246412"/>
                  </a:lnTo>
                  <a:lnTo>
                    <a:pt x="7429" y="357759"/>
                  </a:lnTo>
                  <a:lnTo>
                    <a:pt x="0" y="417481"/>
                  </a:lnTo>
                  <a:lnTo>
                    <a:pt x="1143" y="443579"/>
                  </a:lnTo>
                  <a:lnTo>
                    <a:pt x="100394" y="447199"/>
                  </a:lnTo>
                  <a:lnTo>
                    <a:pt x="104680" y="447675"/>
                  </a:lnTo>
                  <a:lnTo>
                    <a:pt x="104680" y="447675"/>
                  </a:lnTo>
                  <a:lnTo>
                    <a:pt x="104680" y="4476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711036F6-0DC7-D26A-8B45-98F7CE805266}"/>
                </a:ext>
              </a:extLst>
            </p:cNvPr>
            <p:cNvSpPr/>
            <p:nvPr/>
          </p:nvSpPr>
          <p:spPr>
            <a:xfrm>
              <a:off x="-495721" y="1632578"/>
              <a:ext cx="501246" cy="981479"/>
            </a:xfrm>
            <a:custGeom>
              <a:avLst/>
              <a:gdLst>
                <a:gd name="connsiteX0" fmla="*/ 49244 w 297656"/>
                <a:gd name="connsiteY0" fmla="*/ 582835 h 582834"/>
                <a:gd name="connsiteX1" fmla="*/ 67913 w 297656"/>
                <a:gd name="connsiteY1" fmla="*/ 572167 h 582834"/>
                <a:gd name="connsiteX2" fmla="*/ 86106 w 297656"/>
                <a:gd name="connsiteY2" fmla="*/ 565690 h 582834"/>
                <a:gd name="connsiteX3" fmla="*/ 102108 w 297656"/>
                <a:gd name="connsiteY3" fmla="*/ 576358 h 582834"/>
                <a:gd name="connsiteX4" fmla="*/ 123539 w 297656"/>
                <a:gd name="connsiteY4" fmla="*/ 579025 h 582834"/>
                <a:gd name="connsiteX5" fmla="*/ 141637 w 297656"/>
                <a:gd name="connsiteY5" fmla="*/ 572548 h 582834"/>
                <a:gd name="connsiteX6" fmla="*/ 152305 w 297656"/>
                <a:gd name="connsiteY6" fmla="*/ 556546 h 582834"/>
                <a:gd name="connsiteX7" fmla="*/ 184880 w 297656"/>
                <a:gd name="connsiteY7" fmla="*/ 538925 h 582834"/>
                <a:gd name="connsiteX8" fmla="*/ 200882 w 297656"/>
                <a:gd name="connsiteY8" fmla="*/ 549593 h 582834"/>
                <a:gd name="connsiteX9" fmla="*/ 216408 w 297656"/>
                <a:gd name="connsiteY9" fmla="*/ 564451 h 582834"/>
                <a:gd name="connsiteX10" fmla="*/ 227648 w 297656"/>
                <a:gd name="connsiteY10" fmla="*/ 578834 h 582834"/>
                <a:gd name="connsiteX11" fmla="*/ 253841 w 297656"/>
                <a:gd name="connsiteY11" fmla="*/ 577787 h 582834"/>
                <a:gd name="connsiteX12" fmla="*/ 268224 w 297656"/>
                <a:gd name="connsiteY12" fmla="*/ 566547 h 582834"/>
                <a:gd name="connsiteX13" fmla="*/ 275082 w 297656"/>
                <a:gd name="connsiteY13" fmla="*/ 545783 h 582834"/>
                <a:gd name="connsiteX14" fmla="*/ 254222 w 297656"/>
                <a:gd name="connsiteY14" fmla="*/ 538829 h 582834"/>
                <a:gd name="connsiteX15" fmla="*/ 237649 w 297656"/>
                <a:gd name="connsiteY15" fmla="*/ 532543 h 582834"/>
                <a:gd name="connsiteX16" fmla="*/ 216884 w 297656"/>
                <a:gd name="connsiteY16" fmla="*/ 525589 h 582834"/>
                <a:gd name="connsiteX17" fmla="*/ 206121 w 297656"/>
                <a:gd name="connsiteY17" fmla="*/ 507016 h 582834"/>
                <a:gd name="connsiteX18" fmla="*/ 213074 w 297656"/>
                <a:gd name="connsiteY18" fmla="*/ 486156 h 582834"/>
                <a:gd name="connsiteX19" fmla="*/ 223171 w 297656"/>
                <a:gd name="connsiteY19" fmla="*/ 474440 h 582834"/>
                <a:gd name="connsiteX20" fmla="*/ 250412 w 297656"/>
                <a:gd name="connsiteY20" fmla="*/ 464820 h 582834"/>
                <a:gd name="connsiteX21" fmla="*/ 269558 w 297656"/>
                <a:gd name="connsiteY21" fmla="*/ 449866 h 582834"/>
                <a:gd name="connsiteX22" fmla="*/ 276511 w 297656"/>
                <a:gd name="connsiteY22" fmla="*/ 429101 h 582834"/>
                <a:gd name="connsiteX23" fmla="*/ 275368 w 297656"/>
                <a:gd name="connsiteY23" fmla="*/ 403003 h 582834"/>
                <a:gd name="connsiteX24" fmla="*/ 268891 w 297656"/>
                <a:gd name="connsiteY24" fmla="*/ 384905 h 582834"/>
                <a:gd name="connsiteX25" fmla="*/ 257651 w 297656"/>
                <a:gd name="connsiteY25" fmla="*/ 370522 h 582834"/>
                <a:gd name="connsiteX26" fmla="*/ 250698 w 297656"/>
                <a:gd name="connsiteY26" fmla="*/ 356711 h 582834"/>
                <a:gd name="connsiteX27" fmla="*/ 240506 w 297656"/>
                <a:gd name="connsiteY27" fmla="*/ 333851 h 582834"/>
                <a:gd name="connsiteX28" fmla="*/ 233553 w 297656"/>
                <a:gd name="connsiteY28" fmla="*/ 319945 h 582834"/>
                <a:gd name="connsiteX29" fmla="*/ 223361 w 297656"/>
                <a:gd name="connsiteY29" fmla="*/ 297085 h 582834"/>
                <a:gd name="connsiteX30" fmla="*/ 230791 w 297656"/>
                <a:gd name="connsiteY30" fmla="*/ 272034 h 582834"/>
                <a:gd name="connsiteX31" fmla="*/ 237744 w 297656"/>
                <a:gd name="connsiteY31" fmla="*/ 251269 h 582834"/>
                <a:gd name="connsiteX32" fmla="*/ 245650 w 297656"/>
                <a:gd name="connsiteY32" fmla="*/ 221933 h 582834"/>
                <a:gd name="connsiteX33" fmla="*/ 239173 w 297656"/>
                <a:gd name="connsiteY33" fmla="*/ 203835 h 582834"/>
                <a:gd name="connsiteX34" fmla="*/ 233267 w 297656"/>
                <a:gd name="connsiteY34" fmla="*/ 181451 h 582834"/>
                <a:gd name="connsiteX35" fmla="*/ 231648 w 297656"/>
                <a:gd name="connsiteY35" fmla="*/ 159639 h 582834"/>
                <a:gd name="connsiteX36" fmla="*/ 242792 w 297656"/>
                <a:gd name="connsiteY36" fmla="*/ 139446 h 582834"/>
                <a:gd name="connsiteX37" fmla="*/ 262033 w 297656"/>
                <a:gd name="connsiteY37" fmla="*/ 124492 h 582834"/>
                <a:gd name="connsiteX38" fmla="*/ 276416 w 297656"/>
                <a:gd name="connsiteY38" fmla="*/ 113252 h 582834"/>
                <a:gd name="connsiteX39" fmla="*/ 288131 w 297656"/>
                <a:gd name="connsiteY39" fmla="*/ 88773 h 582834"/>
                <a:gd name="connsiteX40" fmla="*/ 295561 w 297656"/>
                <a:gd name="connsiteY40" fmla="*/ 63722 h 582834"/>
                <a:gd name="connsiteX41" fmla="*/ 297656 w 297656"/>
                <a:gd name="connsiteY41" fmla="*/ 46672 h 582834"/>
                <a:gd name="connsiteX42" fmla="*/ 280607 w 297656"/>
                <a:gd name="connsiteY42" fmla="*/ 44577 h 582834"/>
                <a:gd name="connsiteX43" fmla="*/ 258699 w 297656"/>
                <a:gd name="connsiteY43" fmla="*/ 46196 h 582834"/>
                <a:gd name="connsiteX44" fmla="*/ 241078 w 297656"/>
                <a:gd name="connsiteY44" fmla="*/ 48292 h 582834"/>
                <a:gd name="connsiteX45" fmla="*/ 243650 w 297656"/>
                <a:gd name="connsiteY45" fmla="*/ 27051 h 582834"/>
                <a:gd name="connsiteX46" fmla="*/ 237268 w 297656"/>
                <a:gd name="connsiteY46" fmla="*/ 8953 h 582834"/>
                <a:gd name="connsiteX47" fmla="*/ 216408 w 297656"/>
                <a:gd name="connsiteY47" fmla="*/ 2000 h 582834"/>
                <a:gd name="connsiteX48" fmla="*/ 194500 w 297656"/>
                <a:gd name="connsiteY48" fmla="*/ 3619 h 582834"/>
                <a:gd name="connsiteX49" fmla="*/ 146971 w 297656"/>
                <a:gd name="connsiteY49" fmla="*/ 2095 h 582834"/>
                <a:gd name="connsiteX50" fmla="*/ 116586 w 297656"/>
                <a:gd name="connsiteY50" fmla="*/ 2667 h 582834"/>
                <a:gd name="connsiteX51" fmla="*/ 95155 w 297656"/>
                <a:gd name="connsiteY51" fmla="*/ 0 h 582834"/>
                <a:gd name="connsiteX52" fmla="*/ 90964 w 297656"/>
                <a:gd name="connsiteY52" fmla="*/ 34099 h 582834"/>
                <a:gd name="connsiteX53" fmla="*/ 85725 w 297656"/>
                <a:gd name="connsiteY53" fmla="*/ 76771 h 582834"/>
                <a:gd name="connsiteX54" fmla="*/ 74771 w 297656"/>
                <a:gd name="connsiteY54" fmla="*/ 200882 h 582834"/>
                <a:gd name="connsiteX55" fmla="*/ 71152 w 297656"/>
                <a:gd name="connsiteY55" fmla="*/ 265271 h 582834"/>
                <a:gd name="connsiteX56" fmla="*/ 67437 w 297656"/>
                <a:gd name="connsiteY56" fmla="*/ 295180 h 582834"/>
                <a:gd name="connsiteX57" fmla="*/ 56769 w 297656"/>
                <a:gd name="connsiteY57" fmla="*/ 311182 h 582834"/>
                <a:gd name="connsiteX58" fmla="*/ 29146 w 297656"/>
                <a:gd name="connsiteY58" fmla="*/ 359664 h 582834"/>
                <a:gd name="connsiteX59" fmla="*/ 12097 w 297656"/>
                <a:gd name="connsiteY59" fmla="*/ 392144 h 582834"/>
                <a:gd name="connsiteX60" fmla="*/ 8954 w 297656"/>
                <a:gd name="connsiteY60" fmla="*/ 417767 h 582834"/>
                <a:gd name="connsiteX61" fmla="*/ 0 w 297656"/>
                <a:gd name="connsiteY61" fmla="*/ 524827 h 582834"/>
                <a:gd name="connsiteX62" fmla="*/ 16097 w 297656"/>
                <a:gd name="connsiteY62" fmla="*/ 535400 h 582834"/>
                <a:gd name="connsiteX63" fmla="*/ 32671 w 297656"/>
                <a:gd name="connsiteY63" fmla="*/ 541782 h 582834"/>
                <a:gd name="connsiteX64" fmla="*/ 39053 w 297656"/>
                <a:gd name="connsiteY64" fmla="*/ 559880 h 582834"/>
                <a:gd name="connsiteX65" fmla="*/ 45529 w 297656"/>
                <a:gd name="connsiteY65" fmla="*/ 577977 h 582834"/>
                <a:gd name="connsiteX66" fmla="*/ 49244 w 297656"/>
                <a:gd name="connsiteY66" fmla="*/ 582835 h 582834"/>
                <a:gd name="connsiteX67" fmla="*/ 49244 w 297656"/>
                <a:gd name="connsiteY67" fmla="*/ 582835 h 582834"/>
                <a:gd name="connsiteX68" fmla="*/ 49244 w 297656"/>
                <a:gd name="connsiteY68" fmla="*/ 582835 h 58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97656" h="582834">
                  <a:moveTo>
                    <a:pt x="49244" y="582835"/>
                  </a:moveTo>
                  <a:lnTo>
                    <a:pt x="67913" y="572167"/>
                  </a:lnTo>
                  <a:lnTo>
                    <a:pt x="86106" y="565690"/>
                  </a:lnTo>
                  <a:lnTo>
                    <a:pt x="102108" y="576358"/>
                  </a:lnTo>
                  <a:lnTo>
                    <a:pt x="123539" y="579025"/>
                  </a:lnTo>
                  <a:lnTo>
                    <a:pt x="141637" y="572548"/>
                  </a:lnTo>
                  <a:lnTo>
                    <a:pt x="152305" y="556546"/>
                  </a:lnTo>
                  <a:lnTo>
                    <a:pt x="184880" y="538925"/>
                  </a:lnTo>
                  <a:lnTo>
                    <a:pt x="200882" y="549593"/>
                  </a:lnTo>
                  <a:lnTo>
                    <a:pt x="216408" y="564451"/>
                  </a:lnTo>
                  <a:lnTo>
                    <a:pt x="227648" y="578834"/>
                  </a:lnTo>
                  <a:lnTo>
                    <a:pt x="253841" y="577787"/>
                  </a:lnTo>
                  <a:lnTo>
                    <a:pt x="268224" y="566547"/>
                  </a:lnTo>
                  <a:lnTo>
                    <a:pt x="275082" y="545783"/>
                  </a:lnTo>
                  <a:lnTo>
                    <a:pt x="254222" y="538829"/>
                  </a:lnTo>
                  <a:lnTo>
                    <a:pt x="237649" y="532543"/>
                  </a:lnTo>
                  <a:lnTo>
                    <a:pt x="216884" y="525589"/>
                  </a:lnTo>
                  <a:lnTo>
                    <a:pt x="206121" y="507016"/>
                  </a:lnTo>
                  <a:lnTo>
                    <a:pt x="213074" y="486156"/>
                  </a:lnTo>
                  <a:lnTo>
                    <a:pt x="223171" y="474440"/>
                  </a:lnTo>
                  <a:lnTo>
                    <a:pt x="250412" y="464820"/>
                  </a:lnTo>
                  <a:lnTo>
                    <a:pt x="269558" y="449866"/>
                  </a:lnTo>
                  <a:lnTo>
                    <a:pt x="276511" y="429101"/>
                  </a:lnTo>
                  <a:lnTo>
                    <a:pt x="275368" y="403003"/>
                  </a:lnTo>
                  <a:lnTo>
                    <a:pt x="268891" y="384905"/>
                  </a:lnTo>
                  <a:lnTo>
                    <a:pt x="257651" y="370522"/>
                  </a:lnTo>
                  <a:lnTo>
                    <a:pt x="250698" y="356711"/>
                  </a:lnTo>
                  <a:lnTo>
                    <a:pt x="240506" y="333851"/>
                  </a:lnTo>
                  <a:lnTo>
                    <a:pt x="233553" y="319945"/>
                  </a:lnTo>
                  <a:lnTo>
                    <a:pt x="223361" y="297085"/>
                  </a:lnTo>
                  <a:lnTo>
                    <a:pt x="230791" y="272034"/>
                  </a:lnTo>
                  <a:lnTo>
                    <a:pt x="237744" y="251269"/>
                  </a:lnTo>
                  <a:lnTo>
                    <a:pt x="245650" y="221933"/>
                  </a:lnTo>
                  <a:lnTo>
                    <a:pt x="239173" y="203835"/>
                  </a:lnTo>
                  <a:lnTo>
                    <a:pt x="233267" y="181451"/>
                  </a:lnTo>
                  <a:lnTo>
                    <a:pt x="231648" y="159639"/>
                  </a:lnTo>
                  <a:lnTo>
                    <a:pt x="242792" y="139446"/>
                  </a:lnTo>
                  <a:lnTo>
                    <a:pt x="262033" y="124492"/>
                  </a:lnTo>
                  <a:lnTo>
                    <a:pt x="276416" y="113252"/>
                  </a:lnTo>
                  <a:lnTo>
                    <a:pt x="288131" y="88773"/>
                  </a:lnTo>
                  <a:lnTo>
                    <a:pt x="295561" y="63722"/>
                  </a:lnTo>
                  <a:lnTo>
                    <a:pt x="297656" y="46672"/>
                  </a:lnTo>
                  <a:lnTo>
                    <a:pt x="280607" y="44577"/>
                  </a:lnTo>
                  <a:lnTo>
                    <a:pt x="258699" y="46196"/>
                  </a:lnTo>
                  <a:lnTo>
                    <a:pt x="241078" y="48292"/>
                  </a:lnTo>
                  <a:lnTo>
                    <a:pt x="243650" y="27051"/>
                  </a:lnTo>
                  <a:lnTo>
                    <a:pt x="237268" y="8953"/>
                  </a:lnTo>
                  <a:lnTo>
                    <a:pt x="216408" y="2000"/>
                  </a:lnTo>
                  <a:lnTo>
                    <a:pt x="194500" y="3619"/>
                  </a:lnTo>
                  <a:lnTo>
                    <a:pt x="146971" y="2095"/>
                  </a:lnTo>
                  <a:lnTo>
                    <a:pt x="116586" y="2667"/>
                  </a:lnTo>
                  <a:lnTo>
                    <a:pt x="95155" y="0"/>
                  </a:lnTo>
                  <a:lnTo>
                    <a:pt x="90964" y="34099"/>
                  </a:lnTo>
                  <a:lnTo>
                    <a:pt x="85725" y="76771"/>
                  </a:lnTo>
                  <a:lnTo>
                    <a:pt x="74771" y="200882"/>
                  </a:lnTo>
                  <a:lnTo>
                    <a:pt x="71152" y="265271"/>
                  </a:lnTo>
                  <a:lnTo>
                    <a:pt x="67437" y="295180"/>
                  </a:lnTo>
                  <a:lnTo>
                    <a:pt x="56769" y="311182"/>
                  </a:lnTo>
                  <a:lnTo>
                    <a:pt x="29146" y="359664"/>
                  </a:lnTo>
                  <a:lnTo>
                    <a:pt x="12097" y="392144"/>
                  </a:lnTo>
                  <a:lnTo>
                    <a:pt x="8954" y="417767"/>
                  </a:lnTo>
                  <a:lnTo>
                    <a:pt x="0" y="524827"/>
                  </a:lnTo>
                  <a:lnTo>
                    <a:pt x="16097" y="535400"/>
                  </a:lnTo>
                  <a:lnTo>
                    <a:pt x="32671" y="541782"/>
                  </a:lnTo>
                  <a:lnTo>
                    <a:pt x="39053" y="559880"/>
                  </a:lnTo>
                  <a:lnTo>
                    <a:pt x="45529" y="577977"/>
                  </a:lnTo>
                  <a:lnTo>
                    <a:pt x="49244" y="582835"/>
                  </a:lnTo>
                  <a:lnTo>
                    <a:pt x="49244" y="582835"/>
                  </a:lnTo>
                  <a:lnTo>
                    <a:pt x="49244" y="58283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84B39FE9-2034-9841-C7B8-46219A506041}"/>
                </a:ext>
              </a:extLst>
            </p:cNvPr>
            <p:cNvSpPr/>
            <p:nvPr/>
          </p:nvSpPr>
          <p:spPr>
            <a:xfrm>
              <a:off x="-756047" y="2513167"/>
              <a:ext cx="697412" cy="904809"/>
            </a:xfrm>
            <a:custGeom>
              <a:avLst/>
              <a:gdLst>
                <a:gd name="connsiteX0" fmla="*/ 123349 w 414146"/>
                <a:gd name="connsiteY0" fmla="*/ 534734 h 537305"/>
                <a:gd name="connsiteX1" fmla="*/ 179165 w 414146"/>
                <a:gd name="connsiteY1" fmla="*/ 537305 h 537305"/>
                <a:gd name="connsiteX2" fmla="*/ 399669 w 414146"/>
                <a:gd name="connsiteY2" fmla="*/ 534162 h 537305"/>
                <a:gd name="connsiteX3" fmla="*/ 405860 w 414146"/>
                <a:gd name="connsiteY3" fmla="*/ 344043 h 537305"/>
                <a:gd name="connsiteX4" fmla="*/ 408432 w 414146"/>
                <a:gd name="connsiteY4" fmla="*/ 288036 h 537305"/>
                <a:gd name="connsiteX5" fmla="*/ 414147 w 414146"/>
                <a:gd name="connsiteY5" fmla="*/ 171641 h 537305"/>
                <a:gd name="connsiteX6" fmla="*/ 398240 w 414146"/>
                <a:gd name="connsiteY6" fmla="*/ 160973 h 537305"/>
                <a:gd name="connsiteX7" fmla="*/ 380714 w 414146"/>
                <a:gd name="connsiteY7" fmla="*/ 163163 h 537305"/>
                <a:gd name="connsiteX8" fmla="*/ 382810 w 414146"/>
                <a:gd name="connsiteY8" fmla="*/ 146018 h 537305"/>
                <a:gd name="connsiteX9" fmla="*/ 384905 w 414146"/>
                <a:gd name="connsiteY9" fmla="*/ 128969 h 537305"/>
                <a:gd name="connsiteX10" fmla="*/ 397097 w 414146"/>
                <a:gd name="connsiteY10" fmla="*/ 100108 h 537305"/>
                <a:gd name="connsiteX11" fmla="*/ 382238 w 414146"/>
                <a:gd name="connsiteY11" fmla="*/ 80963 h 537305"/>
                <a:gd name="connsiteX12" fmla="*/ 377380 w 414146"/>
                <a:gd name="connsiteY12" fmla="*/ 50006 h 537305"/>
                <a:gd name="connsiteX13" fmla="*/ 342805 w 414146"/>
                <a:gd name="connsiteY13" fmla="*/ 15335 h 537305"/>
                <a:gd name="connsiteX14" fmla="*/ 306134 w 414146"/>
                <a:gd name="connsiteY14" fmla="*/ 32480 h 537305"/>
                <a:gd name="connsiteX15" fmla="*/ 295561 w 414146"/>
                <a:gd name="connsiteY15" fmla="*/ 48578 h 537305"/>
                <a:gd name="connsiteX16" fmla="*/ 277463 w 414146"/>
                <a:gd name="connsiteY16" fmla="*/ 54959 h 537305"/>
                <a:gd name="connsiteX17" fmla="*/ 256222 w 414146"/>
                <a:gd name="connsiteY17" fmla="*/ 52388 h 537305"/>
                <a:gd name="connsiteX18" fmla="*/ 236029 w 414146"/>
                <a:gd name="connsiteY18" fmla="*/ 41243 h 537305"/>
                <a:gd name="connsiteX19" fmla="*/ 213170 w 414146"/>
                <a:gd name="connsiteY19" fmla="*/ 51435 h 537305"/>
                <a:gd name="connsiteX20" fmla="*/ 202025 w 414146"/>
                <a:gd name="connsiteY20" fmla="*/ 36957 h 537305"/>
                <a:gd name="connsiteX21" fmla="*/ 190881 w 414146"/>
                <a:gd name="connsiteY21" fmla="*/ 22574 h 537305"/>
                <a:gd name="connsiteX22" fmla="*/ 179165 w 414146"/>
                <a:gd name="connsiteY22" fmla="*/ 12478 h 537305"/>
                <a:gd name="connsiteX23" fmla="*/ 163163 w 414146"/>
                <a:gd name="connsiteY23" fmla="*/ 1810 h 537305"/>
                <a:gd name="connsiteX24" fmla="*/ 42577 w 414146"/>
                <a:gd name="connsiteY24" fmla="*/ 0 h 537305"/>
                <a:gd name="connsiteX25" fmla="*/ 53245 w 414146"/>
                <a:gd name="connsiteY25" fmla="*/ 18669 h 537305"/>
                <a:gd name="connsiteX26" fmla="*/ 31051 w 414146"/>
                <a:gd name="connsiteY26" fmla="*/ 128683 h 537305"/>
                <a:gd name="connsiteX27" fmla="*/ 24670 w 414146"/>
                <a:gd name="connsiteY27" fmla="*/ 145256 h 537305"/>
                <a:gd name="connsiteX28" fmla="*/ 31623 w 414146"/>
                <a:gd name="connsiteY28" fmla="*/ 159067 h 537305"/>
                <a:gd name="connsiteX29" fmla="*/ 24193 w 414146"/>
                <a:gd name="connsiteY29" fmla="*/ 218884 h 537305"/>
                <a:gd name="connsiteX30" fmla="*/ 14764 w 414146"/>
                <a:gd name="connsiteY30" fmla="*/ 330517 h 537305"/>
                <a:gd name="connsiteX31" fmla="*/ 0 w 414146"/>
                <a:gd name="connsiteY31" fmla="*/ 519494 h 537305"/>
                <a:gd name="connsiteX32" fmla="*/ 16002 w 414146"/>
                <a:gd name="connsiteY32" fmla="*/ 530162 h 537305"/>
                <a:gd name="connsiteX33" fmla="*/ 123349 w 414146"/>
                <a:gd name="connsiteY33" fmla="*/ 534734 h 537305"/>
                <a:gd name="connsiteX34" fmla="*/ 123349 w 414146"/>
                <a:gd name="connsiteY34" fmla="*/ 534734 h 537305"/>
                <a:gd name="connsiteX35" fmla="*/ 123349 w 414146"/>
                <a:gd name="connsiteY35" fmla="*/ 534734 h 53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14146" h="537305">
                  <a:moveTo>
                    <a:pt x="123349" y="534734"/>
                  </a:moveTo>
                  <a:lnTo>
                    <a:pt x="179165" y="537305"/>
                  </a:lnTo>
                  <a:lnTo>
                    <a:pt x="399669" y="534162"/>
                  </a:lnTo>
                  <a:lnTo>
                    <a:pt x="405860" y="344043"/>
                  </a:lnTo>
                  <a:lnTo>
                    <a:pt x="408432" y="288036"/>
                  </a:lnTo>
                  <a:lnTo>
                    <a:pt x="414147" y="171641"/>
                  </a:lnTo>
                  <a:lnTo>
                    <a:pt x="398240" y="160973"/>
                  </a:lnTo>
                  <a:lnTo>
                    <a:pt x="380714" y="163163"/>
                  </a:lnTo>
                  <a:lnTo>
                    <a:pt x="382810" y="146018"/>
                  </a:lnTo>
                  <a:lnTo>
                    <a:pt x="384905" y="128969"/>
                  </a:lnTo>
                  <a:lnTo>
                    <a:pt x="397097" y="100108"/>
                  </a:lnTo>
                  <a:lnTo>
                    <a:pt x="382238" y="80963"/>
                  </a:lnTo>
                  <a:lnTo>
                    <a:pt x="377380" y="50006"/>
                  </a:lnTo>
                  <a:lnTo>
                    <a:pt x="342805" y="15335"/>
                  </a:lnTo>
                  <a:lnTo>
                    <a:pt x="306134" y="32480"/>
                  </a:lnTo>
                  <a:lnTo>
                    <a:pt x="295561" y="48578"/>
                  </a:lnTo>
                  <a:lnTo>
                    <a:pt x="277463" y="54959"/>
                  </a:lnTo>
                  <a:lnTo>
                    <a:pt x="256222" y="52388"/>
                  </a:lnTo>
                  <a:lnTo>
                    <a:pt x="236029" y="41243"/>
                  </a:lnTo>
                  <a:lnTo>
                    <a:pt x="213170" y="51435"/>
                  </a:lnTo>
                  <a:lnTo>
                    <a:pt x="202025" y="36957"/>
                  </a:lnTo>
                  <a:lnTo>
                    <a:pt x="190881" y="22574"/>
                  </a:lnTo>
                  <a:lnTo>
                    <a:pt x="179165" y="12478"/>
                  </a:lnTo>
                  <a:lnTo>
                    <a:pt x="163163" y="1810"/>
                  </a:lnTo>
                  <a:lnTo>
                    <a:pt x="42577" y="0"/>
                  </a:lnTo>
                  <a:lnTo>
                    <a:pt x="53245" y="18669"/>
                  </a:lnTo>
                  <a:lnTo>
                    <a:pt x="31051" y="128683"/>
                  </a:lnTo>
                  <a:lnTo>
                    <a:pt x="24670" y="145256"/>
                  </a:lnTo>
                  <a:lnTo>
                    <a:pt x="31623" y="159067"/>
                  </a:lnTo>
                  <a:lnTo>
                    <a:pt x="24193" y="218884"/>
                  </a:lnTo>
                  <a:lnTo>
                    <a:pt x="14764" y="330517"/>
                  </a:lnTo>
                  <a:lnTo>
                    <a:pt x="0" y="519494"/>
                  </a:lnTo>
                  <a:lnTo>
                    <a:pt x="16002" y="530162"/>
                  </a:lnTo>
                  <a:lnTo>
                    <a:pt x="123349" y="534734"/>
                  </a:lnTo>
                  <a:lnTo>
                    <a:pt x="123349" y="534734"/>
                  </a:lnTo>
                  <a:lnTo>
                    <a:pt x="123349" y="5347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E46EF9A3-01CF-9441-B6F1-B6B0678D0F3D}"/>
                </a:ext>
              </a:extLst>
            </p:cNvPr>
            <p:cNvSpPr/>
            <p:nvPr/>
          </p:nvSpPr>
          <p:spPr>
            <a:xfrm>
              <a:off x="-1091441" y="1643004"/>
              <a:ext cx="750345" cy="887486"/>
            </a:xfrm>
            <a:custGeom>
              <a:avLst/>
              <a:gdLst>
                <a:gd name="connsiteX0" fmla="*/ 357759 w 445579"/>
                <a:gd name="connsiteY0" fmla="*/ 527018 h 527018"/>
                <a:gd name="connsiteX1" fmla="*/ 363474 w 445579"/>
                <a:gd name="connsiteY1" fmla="*/ 410813 h 527018"/>
                <a:gd name="connsiteX2" fmla="*/ 366617 w 445579"/>
                <a:gd name="connsiteY2" fmla="*/ 385191 h 527018"/>
                <a:gd name="connsiteX3" fmla="*/ 377762 w 445579"/>
                <a:gd name="connsiteY3" fmla="*/ 364903 h 527018"/>
                <a:gd name="connsiteX4" fmla="*/ 421958 w 445579"/>
                <a:gd name="connsiteY4" fmla="*/ 288036 h 527018"/>
                <a:gd name="connsiteX5" fmla="*/ 424053 w 445579"/>
                <a:gd name="connsiteY5" fmla="*/ 270986 h 527018"/>
                <a:gd name="connsiteX6" fmla="*/ 439198 w 445579"/>
                <a:gd name="connsiteY6" fmla="*/ 77915 h 527018"/>
                <a:gd name="connsiteX7" fmla="*/ 445580 w 445579"/>
                <a:gd name="connsiteY7" fmla="*/ 26670 h 527018"/>
                <a:gd name="connsiteX8" fmla="*/ 380905 w 445579"/>
                <a:gd name="connsiteY8" fmla="*/ 23051 h 527018"/>
                <a:gd name="connsiteX9" fmla="*/ 54007 w 445579"/>
                <a:gd name="connsiteY9" fmla="*/ 0 h 527018"/>
                <a:gd name="connsiteX10" fmla="*/ 34290 w 445579"/>
                <a:gd name="connsiteY10" fmla="*/ 19241 h 527018"/>
                <a:gd name="connsiteX11" fmla="*/ 22574 w 445579"/>
                <a:gd name="connsiteY11" fmla="*/ 43815 h 527018"/>
                <a:gd name="connsiteX12" fmla="*/ 4667 w 445579"/>
                <a:gd name="connsiteY12" fmla="*/ 223552 h 527018"/>
                <a:gd name="connsiteX13" fmla="*/ 10096 w 445579"/>
                <a:gd name="connsiteY13" fmla="*/ 250222 h 527018"/>
                <a:gd name="connsiteX14" fmla="*/ 0 w 445579"/>
                <a:gd name="connsiteY14" fmla="*/ 296609 h 527018"/>
                <a:gd name="connsiteX15" fmla="*/ 17621 w 445579"/>
                <a:gd name="connsiteY15" fmla="*/ 294418 h 527018"/>
                <a:gd name="connsiteX16" fmla="*/ 42767 w 445579"/>
                <a:gd name="connsiteY16" fmla="*/ 301847 h 527018"/>
                <a:gd name="connsiteX17" fmla="*/ 52959 w 445579"/>
                <a:gd name="connsiteY17" fmla="*/ 324803 h 527018"/>
                <a:gd name="connsiteX18" fmla="*/ 67437 w 445579"/>
                <a:gd name="connsiteY18" fmla="*/ 348234 h 527018"/>
                <a:gd name="connsiteX19" fmla="*/ 77629 w 445579"/>
                <a:gd name="connsiteY19" fmla="*/ 371189 h 527018"/>
                <a:gd name="connsiteX20" fmla="*/ 100584 w 445579"/>
                <a:gd name="connsiteY20" fmla="*/ 395669 h 527018"/>
                <a:gd name="connsiteX21" fmla="*/ 132683 w 445579"/>
                <a:gd name="connsiteY21" fmla="*/ 416909 h 527018"/>
                <a:gd name="connsiteX22" fmla="*/ 162116 w 445579"/>
                <a:gd name="connsiteY22" fmla="*/ 424910 h 527018"/>
                <a:gd name="connsiteX23" fmla="*/ 191453 w 445579"/>
                <a:gd name="connsiteY23" fmla="*/ 432911 h 527018"/>
                <a:gd name="connsiteX24" fmla="*/ 231553 w 445579"/>
                <a:gd name="connsiteY24" fmla="*/ 424815 h 527018"/>
                <a:gd name="connsiteX25" fmla="*/ 241840 w 445579"/>
                <a:gd name="connsiteY25" fmla="*/ 517017 h 527018"/>
                <a:gd name="connsiteX26" fmla="*/ 357759 w 445579"/>
                <a:gd name="connsiteY26" fmla="*/ 527018 h 527018"/>
                <a:gd name="connsiteX27" fmla="*/ 357759 w 445579"/>
                <a:gd name="connsiteY27" fmla="*/ 527018 h 527018"/>
                <a:gd name="connsiteX28" fmla="*/ 357759 w 445579"/>
                <a:gd name="connsiteY28" fmla="*/ 527018 h 52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45579" h="527018">
                  <a:moveTo>
                    <a:pt x="357759" y="527018"/>
                  </a:moveTo>
                  <a:lnTo>
                    <a:pt x="363474" y="410813"/>
                  </a:lnTo>
                  <a:lnTo>
                    <a:pt x="366617" y="385191"/>
                  </a:lnTo>
                  <a:lnTo>
                    <a:pt x="377762" y="364903"/>
                  </a:lnTo>
                  <a:lnTo>
                    <a:pt x="421958" y="288036"/>
                  </a:lnTo>
                  <a:lnTo>
                    <a:pt x="424053" y="270986"/>
                  </a:lnTo>
                  <a:lnTo>
                    <a:pt x="439198" y="77915"/>
                  </a:lnTo>
                  <a:lnTo>
                    <a:pt x="445580" y="26670"/>
                  </a:lnTo>
                  <a:lnTo>
                    <a:pt x="380905" y="23051"/>
                  </a:lnTo>
                  <a:lnTo>
                    <a:pt x="54007" y="0"/>
                  </a:lnTo>
                  <a:lnTo>
                    <a:pt x="34290" y="19241"/>
                  </a:lnTo>
                  <a:lnTo>
                    <a:pt x="22574" y="43815"/>
                  </a:lnTo>
                  <a:lnTo>
                    <a:pt x="4667" y="223552"/>
                  </a:lnTo>
                  <a:lnTo>
                    <a:pt x="10096" y="250222"/>
                  </a:lnTo>
                  <a:lnTo>
                    <a:pt x="0" y="296609"/>
                  </a:lnTo>
                  <a:lnTo>
                    <a:pt x="17621" y="294418"/>
                  </a:lnTo>
                  <a:lnTo>
                    <a:pt x="42767" y="301847"/>
                  </a:lnTo>
                  <a:lnTo>
                    <a:pt x="52959" y="324803"/>
                  </a:lnTo>
                  <a:lnTo>
                    <a:pt x="67437" y="348234"/>
                  </a:lnTo>
                  <a:lnTo>
                    <a:pt x="77629" y="371189"/>
                  </a:lnTo>
                  <a:lnTo>
                    <a:pt x="100584" y="395669"/>
                  </a:lnTo>
                  <a:lnTo>
                    <a:pt x="132683" y="416909"/>
                  </a:lnTo>
                  <a:lnTo>
                    <a:pt x="162116" y="424910"/>
                  </a:lnTo>
                  <a:lnTo>
                    <a:pt x="191453" y="432911"/>
                  </a:lnTo>
                  <a:lnTo>
                    <a:pt x="231553" y="424815"/>
                  </a:lnTo>
                  <a:lnTo>
                    <a:pt x="241840" y="517017"/>
                  </a:lnTo>
                  <a:lnTo>
                    <a:pt x="357759" y="527018"/>
                  </a:lnTo>
                  <a:lnTo>
                    <a:pt x="357759" y="527018"/>
                  </a:lnTo>
                  <a:lnTo>
                    <a:pt x="357759" y="5270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2915E3AD-4BCB-475A-DC98-05A8FE2DA44D}"/>
                </a:ext>
              </a:extLst>
            </p:cNvPr>
            <p:cNvSpPr/>
            <p:nvPr/>
          </p:nvSpPr>
          <p:spPr>
            <a:xfrm>
              <a:off x="-901689" y="226201"/>
              <a:ext cx="918603" cy="823487"/>
            </a:xfrm>
            <a:custGeom>
              <a:avLst/>
              <a:gdLst>
                <a:gd name="connsiteX0" fmla="*/ 314420 w 545496"/>
                <a:gd name="connsiteY0" fmla="*/ 489014 h 489013"/>
                <a:gd name="connsiteX1" fmla="*/ 328803 w 545496"/>
                <a:gd name="connsiteY1" fmla="*/ 477869 h 489013"/>
                <a:gd name="connsiteX2" fmla="*/ 339471 w 545496"/>
                <a:gd name="connsiteY2" fmla="*/ 461867 h 489013"/>
                <a:gd name="connsiteX3" fmla="*/ 353854 w 545496"/>
                <a:gd name="connsiteY3" fmla="*/ 450628 h 489013"/>
                <a:gd name="connsiteX4" fmla="*/ 355949 w 545496"/>
                <a:gd name="connsiteY4" fmla="*/ 433578 h 489013"/>
                <a:gd name="connsiteX5" fmla="*/ 370808 w 545496"/>
                <a:gd name="connsiteY5" fmla="*/ 418147 h 489013"/>
                <a:gd name="connsiteX6" fmla="*/ 377190 w 545496"/>
                <a:gd name="connsiteY6" fmla="*/ 401669 h 489013"/>
                <a:gd name="connsiteX7" fmla="*/ 391573 w 545496"/>
                <a:gd name="connsiteY7" fmla="*/ 390430 h 489013"/>
                <a:gd name="connsiteX8" fmla="*/ 394240 w 545496"/>
                <a:gd name="connsiteY8" fmla="*/ 369094 h 489013"/>
                <a:gd name="connsiteX9" fmla="*/ 416624 w 545496"/>
                <a:gd name="connsiteY9" fmla="*/ 363284 h 489013"/>
                <a:gd name="connsiteX10" fmla="*/ 431006 w 545496"/>
                <a:gd name="connsiteY10" fmla="*/ 352044 h 489013"/>
                <a:gd name="connsiteX11" fmla="*/ 428911 w 545496"/>
                <a:gd name="connsiteY11" fmla="*/ 334518 h 489013"/>
                <a:gd name="connsiteX12" fmla="*/ 443293 w 545496"/>
                <a:gd name="connsiteY12" fmla="*/ 323279 h 489013"/>
                <a:gd name="connsiteX13" fmla="*/ 441103 w 545496"/>
                <a:gd name="connsiteY13" fmla="*/ 305657 h 489013"/>
                <a:gd name="connsiteX14" fmla="*/ 443198 w 545496"/>
                <a:gd name="connsiteY14" fmla="*/ 288703 h 489013"/>
                <a:gd name="connsiteX15" fmla="*/ 434054 w 545496"/>
                <a:gd name="connsiteY15" fmla="*/ 257270 h 489013"/>
                <a:gd name="connsiteX16" fmla="*/ 436150 w 545496"/>
                <a:gd name="connsiteY16" fmla="*/ 240221 h 489013"/>
                <a:gd name="connsiteX17" fmla="*/ 443103 w 545496"/>
                <a:gd name="connsiteY17" fmla="*/ 219456 h 489013"/>
                <a:gd name="connsiteX18" fmla="*/ 441388 w 545496"/>
                <a:gd name="connsiteY18" fmla="*/ 197549 h 489013"/>
                <a:gd name="connsiteX19" fmla="*/ 545497 w 545496"/>
                <a:gd name="connsiteY19" fmla="*/ 197453 h 489013"/>
                <a:gd name="connsiteX20" fmla="*/ 520351 w 545496"/>
                <a:gd name="connsiteY20" fmla="*/ 155448 h 489013"/>
                <a:gd name="connsiteX21" fmla="*/ 505873 w 545496"/>
                <a:gd name="connsiteY21" fmla="*/ 132017 h 489013"/>
                <a:gd name="connsiteX22" fmla="*/ 483965 w 545496"/>
                <a:gd name="connsiteY22" fmla="*/ 99060 h 489013"/>
                <a:gd name="connsiteX23" fmla="*/ 487585 w 545496"/>
                <a:gd name="connsiteY23" fmla="*/ 69152 h 489013"/>
                <a:gd name="connsiteX24" fmla="*/ 487585 w 545496"/>
                <a:gd name="connsiteY24" fmla="*/ 34576 h 489013"/>
                <a:gd name="connsiteX25" fmla="*/ 303943 w 545496"/>
                <a:gd name="connsiteY25" fmla="*/ 11906 h 489013"/>
                <a:gd name="connsiteX26" fmla="*/ 57912 w 545496"/>
                <a:gd name="connsiteY26" fmla="*/ 3143 h 489013"/>
                <a:gd name="connsiteX27" fmla="*/ 32290 w 545496"/>
                <a:gd name="connsiteY27" fmla="*/ 0 h 489013"/>
                <a:gd name="connsiteX28" fmla="*/ 25622 w 545496"/>
                <a:gd name="connsiteY28" fmla="*/ 124682 h 489013"/>
                <a:gd name="connsiteX29" fmla="*/ 5239 w 545496"/>
                <a:gd name="connsiteY29" fmla="*/ 360045 h 489013"/>
                <a:gd name="connsiteX30" fmla="*/ 0 w 545496"/>
                <a:gd name="connsiteY30" fmla="*/ 437293 h 489013"/>
                <a:gd name="connsiteX31" fmla="*/ 56102 w 545496"/>
                <a:gd name="connsiteY31" fmla="*/ 439865 h 489013"/>
                <a:gd name="connsiteX32" fmla="*/ 283940 w 545496"/>
                <a:gd name="connsiteY32" fmla="*/ 455009 h 489013"/>
                <a:gd name="connsiteX33" fmla="*/ 318611 w 545496"/>
                <a:gd name="connsiteY33" fmla="*/ 455009 h 489013"/>
                <a:gd name="connsiteX34" fmla="*/ 314992 w 545496"/>
                <a:gd name="connsiteY34" fmla="*/ 484822 h 489013"/>
                <a:gd name="connsiteX35" fmla="*/ 314420 w 545496"/>
                <a:gd name="connsiteY35" fmla="*/ 489014 h 489013"/>
                <a:gd name="connsiteX36" fmla="*/ 314420 w 545496"/>
                <a:gd name="connsiteY36" fmla="*/ 489014 h 489013"/>
                <a:gd name="connsiteX37" fmla="*/ 314420 w 545496"/>
                <a:gd name="connsiteY37" fmla="*/ 489014 h 48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45496" h="489013">
                  <a:moveTo>
                    <a:pt x="314420" y="489014"/>
                  </a:moveTo>
                  <a:lnTo>
                    <a:pt x="328803" y="477869"/>
                  </a:lnTo>
                  <a:lnTo>
                    <a:pt x="339471" y="461867"/>
                  </a:lnTo>
                  <a:lnTo>
                    <a:pt x="353854" y="450628"/>
                  </a:lnTo>
                  <a:lnTo>
                    <a:pt x="355949" y="433578"/>
                  </a:lnTo>
                  <a:lnTo>
                    <a:pt x="370808" y="418147"/>
                  </a:lnTo>
                  <a:lnTo>
                    <a:pt x="377190" y="401669"/>
                  </a:lnTo>
                  <a:lnTo>
                    <a:pt x="391573" y="390430"/>
                  </a:lnTo>
                  <a:lnTo>
                    <a:pt x="394240" y="369094"/>
                  </a:lnTo>
                  <a:lnTo>
                    <a:pt x="416624" y="363284"/>
                  </a:lnTo>
                  <a:lnTo>
                    <a:pt x="431006" y="352044"/>
                  </a:lnTo>
                  <a:lnTo>
                    <a:pt x="428911" y="334518"/>
                  </a:lnTo>
                  <a:lnTo>
                    <a:pt x="443293" y="323279"/>
                  </a:lnTo>
                  <a:lnTo>
                    <a:pt x="441103" y="305657"/>
                  </a:lnTo>
                  <a:lnTo>
                    <a:pt x="443198" y="288703"/>
                  </a:lnTo>
                  <a:lnTo>
                    <a:pt x="434054" y="257270"/>
                  </a:lnTo>
                  <a:lnTo>
                    <a:pt x="436150" y="240221"/>
                  </a:lnTo>
                  <a:lnTo>
                    <a:pt x="443103" y="219456"/>
                  </a:lnTo>
                  <a:lnTo>
                    <a:pt x="441388" y="197549"/>
                  </a:lnTo>
                  <a:lnTo>
                    <a:pt x="545497" y="197453"/>
                  </a:lnTo>
                  <a:lnTo>
                    <a:pt x="520351" y="155448"/>
                  </a:lnTo>
                  <a:lnTo>
                    <a:pt x="505873" y="132017"/>
                  </a:lnTo>
                  <a:lnTo>
                    <a:pt x="483965" y="99060"/>
                  </a:lnTo>
                  <a:lnTo>
                    <a:pt x="487585" y="69152"/>
                  </a:lnTo>
                  <a:lnTo>
                    <a:pt x="487585" y="34576"/>
                  </a:lnTo>
                  <a:lnTo>
                    <a:pt x="303943" y="11906"/>
                  </a:lnTo>
                  <a:lnTo>
                    <a:pt x="57912" y="3143"/>
                  </a:lnTo>
                  <a:lnTo>
                    <a:pt x="32290" y="0"/>
                  </a:lnTo>
                  <a:lnTo>
                    <a:pt x="25622" y="124682"/>
                  </a:lnTo>
                  <a:lnTo>
                    <a:pt x="5239" y="360045"/>
                  </a:lnTo>
                  <a:lnTo>
                    <a:pt x="0" y="437293"/>
                  </a:lnTo>
                  <a:lnTo>
                    <a:pt x="56102" y="439865"/>
                  </a:lnTo>
                  <a:lnTo>
                    <a:pt x="283940" y="455009"/>
                  </a:lnTo>
                  <a:lnTo>
                    <a:pt x="318611" y="455009"/>
                  </a:lnTo>
                  <a:lnTo>
                    <a:pt x="314992" y="484822"/>
                  </a:lnTo>
                  <a:lnTo>
                    <a:pt x="314420" y="489014"/>
                  </a:lnTo>
                  <a:lnTo>
                    <a:pt x="314420" y="489014"/>
                  </a:lnTo>
                  <a:lnTo>
                    <a:pt x="314420" y="4890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FF8C9DF0-515F-2987-7995-9687995F7ACD}"/>
                </a:ext>
              </a:extLst>
            </p:cNvPr>
            <p:cNvSpPr/>
            <p:nvPr/>
          </p:nvSpPr>
          <p:spPr>
            <a:xfrm>
              <a:off x="371878" y="1365996"/>
              <a:ext cx="928388" cy="799266"/>
            </a:xfrm>
            <a:custGeom>
              <a:avLst/>
              <a:gdLst>
                <a:gd name="connsiteX0" fmla="*/ 82201 w 551307"/>
                <a:gd name="connsiteY0" fmla="*/ 471678 h 474630"/>
                <a:gd name="connsiteX1" fmla="*/ 104584 w 551307"/>
                <a:gd name="connsiteY1" fmla="*/ 465773 h 474630"/>
                <a:gd name="connsiteX2" fmla="*/ 122206 w 551307"/>
                <a:gd name="connsiteY2" fmla="*/ 463677 h 474630"/>
                <a:gd name="connsiteX3" fmla="*/ 120015 w 551307"/>
                <a:gd name="connsiteY3" fmla="*/ 446056 h 474630"/>
                <a:gd name="connsiteX4" fmla="*/ 138684 w 551307"/>
                <a:gd name="connsiteY4" fmla="*/ 435388 h 474630"/>
                <a:gd name="connsiteX5" fmla="*/ 157829 w 551307"/>
                <a:gd name="connsiteY5" fmla="*/ 420433 h 474630"/>
                <a:gd name="connsiteX6" fmla="*/ 174879 w 551307"/>
                <a:gd name="connsiteY6" fmla="*/ 422529 h 474630"/>
                <a:gd name="connsiteX7" fmla="*/ 189833 w 551307"/>
                <a:gd name="connsiteY7" fmla="*/ 441674 h 474630"/>
                <a:gd name="connsiteX8" fmla="*/ 201644 w 551307"/>
                <a:gd name="connsiteY8" fmla="*/ 451771 h 474630"/>
                <a:gd name="connsiteX9" fmla="*/ 235744 w 551307"/>
                <a:gd name="connsiteY9" fmla="*/ 456057 h 474630"/>
                <a:gd name="connsiteX10" fmla="*/ 281083 w 551307"/>
                <a:gd name="connsiteY10" fmla="*/ 474631 h 474630"/>
                <a:gd name="connsiteX11" fmla="*/ 321564 w 551307"/>
                <a:gd name="connsiteY11" fmla="*/ 462248 h 474630"/>
                <a:gd name="connsiteX12" fmla="*/ 387096 w 551307"/>
                <a:gd name="connsiteY12" fmla="*/ 422719 h 474630"/>
                <a:gd name="connsiteX13" fmla="*/ 404717 w 551307"/>
                <a:gd name="connsiteY13" fmla="*/ 420624 h 474630"/>
                <a:gd name="connsiteX14" fmla="*/ 422243 w 551307"/>
                <a:gd name="connsiteY14" fmla="*/ 418433 h 474630"/>
                <a:gd name="connsiteX15" fmla="*/ 433483 w 551307"/>
                <a:gd name="connsiteY15" fmla="*/ 398145 h 474630"/>
                <a:gd name="connsiteX16" fmla="*/ 448913 w 551307"/>
                <a:gd name="connsiteY16" fmla="*/ 378428 h 474630"/>
                <a:gd name="connsiteX17" fmla="*/ 479298 w 551307"/>
                <a:gd name="connsiteY17" fmla="*/ 377857 h 474630"/>
                <a:gd name="connsiteX18" fmla="*/ 494157 w 551307"/>
                <a:gd name="connsiteY18" fmla="*/ 362426 h 474630"/>
                <a:gd name="connsiteX19" fmla="*/ 478726 w 551307"/>
                <a:gd name="connsiteY19" fmla="*/ 347472 h 474630"/>
                <a:gd name="connsiteX20" fmla="*/ 500063 w 551307"/>
                <a:gd name="connsiteY20" fmla="*/ 350139 h 474630"/>
                <a:gd name="connsiteX21" fmla="*/ 524351 w 551307"/>
                <a:gd name="connsiteY21" fmla="*/ 257937 h 474630"/>
                <a:gd name="connsiteX22" fmla="*/ 537591 w 551307"/>
                <a:gd name="connsiteY22" fmla="*/ 186023 h 474630"/>
                <a:gd name="connsiteX23" fmla="*/ 551307 w 551307"/>
                <a:gd name="connsiteY23" fmla="*/ 75152 h 474630"/>
                <a:gd name="connsiteX24" fmla="*/ 549688 w 551307"/>
                <a:gd name="connsiteY24" fmla="*/ 53340 h 474630"/>
                <a:gd name="connsiteX25" fmla="*/ 481870 w 551307"/>
                <a:gd name="connsiteY25" fmla="*/ 40577 h 474630"/>
                <a:gd name="connsiteX26" fmla="*/ 451485 w 551307"/>
                <a:gd name="connsiteY26" fmla="*/ 41243 h 474630"/>
                <a:gd name="connsiteX27" fmla="*/ 273939 w 551307"/>
                <a:gd name="connsiteY27" fmla="*/ 6286 h 474630"/>
                <a:gd name="connsiteX28" fmla="*/ 222695 w 551307"/>
                <a:gd name="connsiteY28" fmla="*/ 0 h 474630"/>
                <a:gd name="connsiteX29" fmla="*/ 224885 w 551307"/>
                <a:gd name="connsiteY29" fmla="*/ 17526 h 474630"/>
                <a:gd name="connsiteX30" fmla="*/ 219075 w 551307"/>
                <a:gd name="connsiteY30" fmla="*/ 29813 h 474630"/>
                <a:gd name="connsiteX31" fmla="*/ 204692 w 551307"/>
                <a:gd name="connsiteY31" fmla="*/ 41053 h 474630"/>
                <a:gd name="connsiteX32" fmla="*/ 186023 w 551307"/>
                <a:gd name="connsiteY32" fmla="*/ 51721 h 474630"/>
                <a:gd name="connsiteX33" fmla="*/ 169450 w 551307"/>
                <a:gd name="connsiteY33" fmla="*/ 45339 h 474630"/>
                <a:gd name="connsiteX34" fmla="*/ 142780 w 551307"/>
                <a:gd name="connsiteY34" fmla="*/ 50673 h 474630"/>
                <a:gd name="connsiteX35" fmla="*/ 136493 w 551307"/>
                <a:gd name="connsiteY35" fmla="*/ 67246 h 474630"/>
                <a:gd name="connsiteX36" fmla="*/ 122587 w 551307"/>
                <a:gd name="connsiteY36" fmla="*/ 74200 h 474630"/>
                <a:gd name="connsiteX37" fmla="*/ 99727 w 551307"/>
                <a:gd name="connsiteY37" fmla="*/ 84296 h 474630"/>
                <a:gd name="connsiteX38" fmla="*/ 73057 w 551307"/>
                <a:gd name="connsiteY38" fmla="*/ 89725 h 474630"/>
                <a:gd name="connsiteX39" fmla="*/ 50101 w 551307"/>
                <a:gd name="connsiteY39" fmla="*/ 99822 h 474630"/>
                <a:gd name="connsiteX40" fmla="*/ 38481 w 551307"/>
                <a:gd name="connsiteY40" fmla="*/ 158972 h 474630"/>
                <a:gd name="connsiteX41" fmla="*/ 13716 w 551307"/>
                <a:gd name="connsiteY41" fmla="*/ 324707 h 474630"/>
                <a:gd name="connsiteX42" fmla="*/ 28194 w 551307"/>
                <a:gd name="connsiteY42" fmla="*/ 348139 h 474630"/>
                <a:gd name="connsiteX43" fmla="*/ 10001 w 551307"/>
                <a:gd name="connsiteY43" fmla="*/ 354616 h 474630"/>
                <a:gd name="connsiteX44" fmla="*/ 0 w 551307"/>
                <a:gd name="connsiteY44" fmla="*/ 401003 h 474630"/>
                <a:gd name="connsiteX45" fmla="*/ 15430 w 551307"/>
                <a:gd name="connsiteY45" fmla="*/ 415861 h 474630"/>
                <a:gd name="connsiteX46" fmla="*/ 35719 w 551307"/>
                <a:gd name="connsiteY46" fmla="*/ 427006 h 474630"/>
                <a:gd name="connsiteX47" fmla="*/ 51245 w 551307"/>
                <a:gd name="connsiteY47" fmla="*/ 441865 h 474630"/>
                <a:gd name="connsiteX48" fmla="*/ 67246 w 551307"/>
                <a:gd name="connsiteY48" fmla="*/ 452533 h 474630"/>
                <a:gd name="connsiteX49" fmla="*/ 82772 w 551307"/>
                <a:gd name="connsiteY49" fmla="*/ 467392 h 474630"/>
                <a:gd name="connsiteX50" fmla="*/ 82201 w 551307"/>
                <a:gd name="connsiteY50" fmla="*/ 471678 h 474630"/>
                <a:gd name="connsiteX51" fmla="*/ 82201 w 551307"/>
                <a:gd name="connsiteY51" fmla="*/ 471678 h 474630"/>
                <a:gd name="connsiteX52" fmla="*/ 82201 w 551307"/>
                <a:gd name="connsiteY52" fmla="*/ 471678 h 47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51307" h="474630">
                  <a:moveTo>
                    <a:pt x="82201" y="471678"/>
                  </a:moveTo>
                  <a:lnTo>
                    <a:pt x="104584" y="465773"/>
                  </a:lnTo>
                  <a:lnTo>
                    <a:pt x="122206" y="463677"/>
                  </a:lnTo>
                  <a:lnTo>
                    <a:pt x="120015" y="446056"/>
                  </a:lnTo>
                  <a:lnTo>
                    <a:pt x="138684" y="435388"/>
                  </a:lnTo>
                  <a:lnTo>
                    <a:pt x="157829" y="420433"/>
                  </a:lnTo>
                  <a:lnTo>
                    <a:pt x="174879" y="422529"/>
                  </a:lnTo>
                  <a:lnTo>
                    <a:pt x="189833" y="441674"/>
                  </a:lnTo>
                  <a:lnTo>
                    <a:pt x="201644" y="451771"/>
                  </a:lnTo>
                  <a:lnTo>
                    <a:pt x="235744" y="456057"/>
                  </a:lnTo>
                  <a:lnTo>
                    <a:pt x="281083" y="474631"/>
                  </a:lnTo>
                  <a:lnTo>
                    <a:pt x="321564" y="462248"/>
                  </a:lnTo>
                  <a:lnTo>
                    <a:pt x="387096" y="422719"/>
                  </a:lnTo>
                  <a:lnTo>
                    <a:pt x="404717" y="420624"/>
                  </a:lnTo>
                  <a:lnTo>
                    <a:pt x="422243" y="418433"/>
                  </a:lnTo>
                  <a:lnTo>
                    <a:pt x="433483" y="398145"/>
                  </a:lnTo>
                  <a:lnTo>
                    <a:pt x="448913" y="378428"/>
                  </a:lnTo>
                  <a:lnTo>
                    <a:pt x="479298" y="377857"/>
                  </a:lnTo>
                  <a:lnTo>
                    <a:pt x="494157" y="362426"/>
                  </a:lnTo>
                  <a:lnTo>
                    <a:pt x="478726" y="347472"/>
                  </a:lnTo>
                  <a:lnTo>
                    <a:pt x="500063" y="350139"/>
                  </a:lnTo>
                  <a:lnTo>
                    <a:pt x="524351" y="257937"/>
                  </a:lnTo>
                  <a:lnTo>
                    <a:pt x="537591" y="186023"/>
                  </a:lnTo>
                  <a:lnTo>
                    <a:pt x="551307" y="75152"/>
                  </a:lnTo>
                  <a:lnTo>
                    <a:pt x="549688" y="53340"/>
                  </a:lnTo>
                  <a:lnTo>
                    <a:pt x="481870" y="40577"/>
                  </a:lnTo>
                  <a:lnTo>
                    <a:pt x="451485" y="41243"/>
                  </a:lnTo>
                  <a:lnTo>
                    <a:pt x="273939" y="6286"/>
                  </a:lnTo>
                  <a:lnTo>
                    <a:pt x="222695" y="0"/>
                  </a:lnTo>
                  <a:lnTo>
                    <a:pt x="224885" y="17526"/>
                  </a:lnTo>
                  <a:lnTo>
                    <a:pt x="219075" y="29813"/>
                  </a:lnTo>
                  <a:lnTo>
                    <a:pt x="204692" y="41053"/>
                  </a:lnTo>
                  <a:lnTo>
                    <a:pt x="186023" y="51721"/>
                  </a:lnTo>
                  <a:lnTo>
                    <a:pt x="169450" y="45339"/>
                  </a:lnTo>
                  <a:lnTo>
                    <a:pt x="142780" y="50673"/>
                  </a:lnTo>
                  <a:lnTo>
                    <a:pt x="136493" y="67246"/>
                  </a:lnTo>
                  <a:lnTo>
                    <a:pt x="122587" y="74200"/>
                  </a:lnTo>
                  <a:lnTo>
                    <a:pt x="99727" y="84296"/>
                  </a:lnTo>
                  <a:lnTo>
                    <a:pt x="73057" y="89725"/>
                  </a:lnTo>
                  <a:lnTo>
                    <a:pt x="50101" y="99822"/>
                  </a:lnTo>
                  <a:lnTo>
                    <a:pt x="38481" y="158972"/>
                  </a:lnTo>
                  <a:lnTo>
                    <a:pt x="13716" y="324707"/>
                  </a:lnTo>
                  <a:lnTo>
                    <a:pt x="28194" y="348139"/>
                  </a:lnTo>
                  <a:lnTo>
                    <a:pt x="10001" y="354616"/>
                  </a:lnTo>
                  <a:lnTo>
                    <a:pt x="0" y="401003"/>
                  </a:lnTo>
                  <a:lnTo>
                    <a:pt x="15430" y="415861"/>
                  </a:lnTo>
                  <a:lnTo>
                    <a:pt x="35719" y="427006"/>
                  </a:lnTo>
                  <a:lnTo>
                    <a:pt x="51245" y="441865"/>
                  </a:lnTo>
                  <a:lnTo>
                    <a:pt x="67246" y="452533"/>
                  </a:lnTo>
                  <a:lnTo>
                    <a:pt x="82772" y="467392"/>
                  </a:lnTo>
                  <a:lnTo>
                    <a:pt x="82201" y="471678"/>
                  </a:lnTo>
                  <a:lnTo>
                    <a:pt x="82201" y="471678"/>
                  </a:lnTo>
                  <a:lnTo>
                    <a:pt x="82201" y="4716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077B8327-F833-C806-9715-2B8E960CF5FB}"/>
                </a:ext>
              </a:extLst>
            </p:cNvPr>
            <p:cNvSpPr/>
            <p:nvPr/>
          </p:nvSpPr>
          <p:spPr>
            <a:xfrm>
              <a:off x="33436" y="556783"/>
              <a:ext cx="774566" cy="414951"/>
            </a:xfrm>
            <a:custGeom>
              <a:avLst/>
              <a:gdLst>
                <a:gd name="connsiteX0" fmla="*/ 401003 w 459962"/>
                <a:gd name="connsiteY0" fmla="*/ 246412 h 246411"/>
                <a:gd name="connsiteX1" fmla="*/ 423386 w 459962"/>
                <a:gd name="connsiteY1" fmla="*/ 205930 h 246411"/>
                <a:gd name="connsiteX2" fmla="*/ 439864 w 459962"/>
                <a:gd name="connsiteY2" fmla="*/ 177641 h 246411"/>
                <a:gd name="connsiteX3" fmla="*/ 437674 w 459962"/>
                <a:gd name="connsiteY3" fmla="*/ 160115 h 246411"/>
                <a:gd name="connsiteX4" fmla="*/ 450437 w 459962"/>
                <a:gd name="connsiteY4" fmla="*/ 127064 h 246411"/>
                <a:gd name="connsiteX5" fmla="*/ 454152 w 459962"/>
                <a:gd name="connsiteY5" fmla="*/ 97250 h 246411"/>
                <a:gd name="connsiteX6" fmla="*/ 459962 w 459962"/>
                <a:gd name="connsiteY6" fmla="*/ 50387 h 246411"/>
                <a:gd name="connsiteX7" fmla="*/ 434245 w 459962"/>
                <a:gd name="connsiteY7" fmla="*/ 47149 h 246411"/>
                <a:gd name="connsiteX8" fmla="*/ 387191 w 459962"/>
                <a:gd name="connsiteY8" fmla="*/ 41339 h 246411"/>
                <a:gd name="connsiteX9" fmla="*/ 382810 w 459962"/>
                <a:gd name="connsiteY9" fmla="*/ 6191 h 246411"/>
                <a:gd name="connsiteX10" fmla="*/ 348139 w 459962"/>
                <a:gd name="connsiteY10" fmla="*/ 6286 h 246411"/>
                <a:gd name="connsiteX11" fmla="*/ 262033 w 459962"/>
                <a:gd name="connsiteY11" fmla="*/ 0 h 246411"/>
                <a:gd name="connsiteX12" fmla="*/ 237458 w 459962"/>
                <a:gd name="connsiteY12" fmla="*/ 22860 h 246411"/>
                <a:gd name="connsiteX13" fmla="*/ 223552 w 459962"/>
                <a:gd name="connsiteY13" fmla="*/ 29813 h 246411"/>
                <a:gd name="connsiteX14" fmla="*/ 191453 w 459962"/>
                <a:gd name="connsiteY14" fmla="*/ 43148 h 246411"/>
                <a:gd name="connsiteX15" fmla="*/ 173831 w 459962"/>
                <a:gd name="connsiteY15" fmla="*/ 45339 h 246411"/>
                <a:gd name="connsiteX16" fmla="*/ 151924 w 459962"/>
                <a:gd name="connsiteY16" fmla="*/ 46958 h 246411"/>
                <a:gd name="connsiteX17" fmla="*/ 130493 w 459962"/>
                <a:gd name="connsiteY17" fmla="*/ 44291 h 246411"/>
                <a:gd name="connsiteX18" fmla="*/ 83439 w 459962"/>
                <a:gd name="connsiteY18" fmla="*/ 38481 h 246411"/>
                <a:gd name="connsiteX19" fmla="*/ 66865 w 459962"/>
                <a:gd name="connsiteY19" fmla="*/ 32099 h 246411"/>
                <a:gd name="connsiteX20" fmla="*/ 34766 w 459962"/>
                <a:gd name="connsiteY20" fmla="*/ 10858 h 246411"/>
                <a:gd name="connsiteX21" fmla="*/ 0 w 459962"/>
                <a:gd name="connsiteY21" fmla="*/ 10858 h 246411"/>
                <a:gd name="connsiteX22" fmla="*/ 6477 w 459962"/>
                <a:gd name="connsiteY22" fmla="*/ 28956 h 246411"/>
                <a:gd name="connsiteX23" fmla="*/ 8572 w 459962"/>
                <a:gd name="connsiteY23" fmla="*/ 46577 h 246411"/>
                <a:gd name="connsiteX24" fmla="*/ 19907 w 459962"/>
                <a:gd name="connsiteY24" fmla="*/ 60960 h 246411"/>
                <a:gd name="connsiteX25" fmla="*/ 28480 w 459962"/>
                <a:gd name="connsiteY25" fmla="*/ 96583 h 246411"/>
                <a:gd name="connsiteX26" fmla="*/ 29623 w 459962"/>
                <a:gd name="connsiteY26" fmla="*/ 122682 h 246411"/>
                <a:gd name="connsiteX27" fmla="*/ 23241 w 459962"/>
                <a:gd name="connsiteY27" fmla="*/ 139255 h 246411"/>
                <a:gd name="connsiteX28" fmla="*/ 81534 w 459962"/>
                <a:gd name="connsiteY28" fmla="*/ 159353 h 246411"/>
                <a:gd name="connsiteX29" fmla="*/ 137160 w 459962"/>
                <a:gd name="connsiteY29" fmla="*/ 166211 h 246411"/>
                <a:gd name="connsiteX30" fmla="*/ 169259 w 459962"/>
                <a:gd name="connsiteY30" fmla="*/ 152876 h 246411"/>
                <a:gd name="connsiteX31" fmla="*/ 190690 w 459962"/>
                <a:gd name="connsiteY31" fmla="*/ 155543 h 246411"/>
                <a:gd name="connsiteX32" fmla="*/ 212027 w 459962"/>
                <a:gd name="connsiteY32" fmla="*/ 158210 h 246411"/>
                <a:gd name="connsiteX33" fmla="*/ 241459 w 459962"/>
                <a:gd name="connsiteY33" fmla="*/ 166116 h 246411"/>
                <a:gd name="connsiteX34" fmla="*/ 261842 w 459962"/>
                <a:gd name="connsiteY34" fmla="*/ 177355 h 246411"/>
                <a:gd name="connsiteX35" fmla="*/ 281654 w 459962"/>
                <a:gd name="connsiteY35" fmla="*/ 192691 h 246411"/>
                <a:gd name="connsiteX36" fmla="*/ 305181 w 459962"/>
                <a:gd name="connsiteY36" fmla="*/ 212979 h 246411"/>
                <a:gd name="connsiteX37" fmla="*/ 322326 w 459962"/>
                <a:gd name="connsiteY37" fmla="*/ 215074 h 246411"/>
                <a:gd name="connsiteX38" fmla="*/ 382714 w 459962"/>
                <a:gd name="connsiteY38" fmla="*/ 218218 h 246411"/>
                <a:gd name="connsiteX39" fmla="*/ 389191 w 459962"/>
                <a:gd name="connsiteY39" fmla="*/ 236315 h 246411"/>
                <a:gd name="connsiteX40" fmla="*/ 401003 w 459962"/>
                <a:gd name="connsiteY40" fmla="*/ 246412 h 246411"/>
                <a:gd name="connsiteX41" fmla="*/ 401003 w 459962"/>
                <a:gd name="connsiteY41" fmla="*/ 246412 h 246411"/>
                <a:gd name="connsiteX42" fmla="*/ 401003 w 459962"/>
                <a:gd name="connsiteY42" fmla="*/ 246412 h 24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9962" h="246411">
                  <a:moveTo>
                    <a:pt x="401003" y="246412"/>
                  </a:moveTo>
                  <a:lnTo>
                    <a:pt x="423386" y="205930"/>
                  </a:lnTo>
                  <a:lnTo>
                    <a:pt x="439864" y="177641"/>
                  </a:lnTo>
                  <a:lnTo>
                    <a:pt x="437674" y="160115"/>
                  </a:lnTo>
                  <a:lnTo>
                    <a:pt x="450437" y="127064"/>
                  </a:lnTo>
                  <a:lnTo>
                    <a:pt x="454152" y="97250"/>
                  </a:lnTo>
                  <a:lnTo>
                    <a:pt x="459962" y="50387"/>
                  </a:lnTo>
                  <a:lnTo>
                    <a:pt x="434245" y="47149"/>
                  </a:lnTo>
                  <a:lnTo>
                    <a:pt x="387191" y="41339"/>
                  </a:lnTo>
                  <a:lnTo>
                    <a:pt x="382810" y="6191"/>
                  </a:lnTo>
                  <a:lnTo>
                    <a:pt x="348139" y="6286"/>
                  </a:lnTo>
                  <a:lnTo>
                    <a:pt x="262033" y="0"/>
                  </a:lnTo>
                  <a:lnTo>
                    <a:pt x="237458" y="22860"/>
                  </a:lnTo>
                  <a:lnTo>
                    <a:pt x="223552" y="29813"/>
                  </a:lnTo>
                  <a:lnTo>
                    <a:pt x="191453" y="43148"/>
                  </a:lnTo>
                  <a:lnTo>
                    <a:pt x="173831" y="45339"/>
                  </a:lnTo>
                  <a:lnTo>
                    <a:pt x="151924" y="46958"/>
                  </a:lnTo>
                  <a:lnTo>
                    <a:pt x="130493" y="44291"/>
                  </a:lnTo>
                  <a:lnTo>
                    <a:pt x="83439" y="38481"/>
                  </a:lnTo>
                  <a:lnTo>
                    <a:pt x="66865" y="32099"/>
                  </a:lnTo>
                  <a:lnTo>
                    <a:pt x="34766" y="10858"/>
                  </a:lnTo>
                  <a:lnTo>
                    <a:pt x="0" y="10858"/>
                  </a:lnTo>
                  <a:lnTo>
                    <a:pt x="6477" y="28956"/>
                  </a:lnTo>
                  <a:lnTo>
                    <a:pt x="8572" y="46577"/>
                  </a:lnTo>
                  <a:lnTo>
                    <a:pt x="19907" y="60960"/>
                  </a:lnTo>
                  <a:lnTo>
                    <a:pt x="28480" y="96583"/>
                  </a:lnTo>
                  <a:lnTo>
                    <a:pt x="29623" y="122682"/>
                  </a:lnTo>
                  <a:lnTo>
                    <a:pt x="23241" y="139255"/>
                  </a:lnTo>
                  <a:lnTo>
                    <a:pt x="81534" y="159353"/>
                  </a:lnTo>
                  <a:lnTo>
                    <a:pt x="137160" y="166211"/>
                  </a:lnTo>
                  <a:lnTo>
                    <a:pt x="169259" y="152876"/>
                  </a:lnTo>
                  <a:lnTo>
                    <a:pt x="190690" y="155543"/>
                  </a:lnTo>
                  <a:lnTo>
                    <a:pt x="212027" y="158210"/>
                  </a:lnTo>
                  <a:lnTo>
                    <a:pt x="241459" y="166116"/>
                  </a:lnTo>
                  <a:lnTo>
                    <a:pt x="261842" y="177355"/>
                  </a:lnTo>
                  <a:lnTo>
                    <a:pt x="281654" y="192691"/>
                  </a:lnTo>
                  <a:lnTo>
                    <a:pt x="305181" y="212979"/>
                  </a:lnTo>
                  <a:lnTo>
                    <a:pt x="322326" y="215074"/>
                  </a:lnTo>
                  <a:lnTo>
                    <a:pt x="382714" y="218218"/>
                  </a:lnTo>
                  <a:lnTo>
                    <a:pt x="389191" y="236315"/>
                  </a:lnTo>
                  <a:lnTo>
                    <a:pt x="401003" y="246412"/>
                  </a:lnTo>
                  <a:lnTo>
                    <a:pt x="401003" y="246412"/>
                  </a:lnTo>
                  <a:lnTo>
                    <a:pt x="401003" y="2464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D2FB384-72E0-5D19-9390-AB8590489A3C}"/>
                </a:ext>
              </a:extLst>
            </p:cNvPr>
            <p:cNvSpPr/>
            <p:nvPr/>
          </p:nvSpPr>
          <p:spPr>
            <a:xfrm>
              <a:off x="-69540" y="807647"/>
              <a:ext cx="821884" cy="933040"/>
            </a:xfrm>
            <a:custGeom>
              <a:avLst/>
              <a:gdLst>
                <a:gd name="connsiteX0" fmla="*/ 163925 w 488061"/>
                <a:gd name="connsiteY0" fmla="*/ 554069 h 554069"/>
                <a:gd name="connsiteX1" fmla="*/ 170783 w 488061"/>
                <a:gd name="connsiteY1" fmla="*/ 533305 h 554069"/>
                <a:gd name="connsiteX2" fmla="*/ 188404 w 488061"/>
                <a:gd name="connsiteY2" fmla="*/ 531209 h 554069"/>
                <a:gd name="connsiteX3" fmla="*/ 298704 w 488061"/>
                <a:gd name="connsiteY3" fmla="*/ 514541 h 554069"/>
                <a:gd name="connsiteX4" fmla="*/ 301847 w 488061"/>
                <a:gd name="connsiteY4" fmla="*/ 489014 h 554069"/>
                <a:gd name="connsiteX5" fmla="*/ 308610 w 488061"/>
                <a:gd name="connsiteY5" fmla="*/ 433673 h 554069"/>
                <a:gd name="connsiteX6" fmla="*/ 331565 w 488061"/>
                <a:gd name="connsiteY6" fmla="*/ 423577 h 554069"/>
                <a:gd name="connsiteX7" fmla="*/ 349663 w 488061"/>
                <a:gd name="connsiteY7" fmla="*/ 417100 h 554069"/>
                <a:gd name="connsiteX8" fmla="*/ 371951 w 488061"/>
                <a:gd name="connsiteY8" fmla="*/ 411290 h 554069"/>
                <a:gd name="connsiteX9" fmla="*/ 390144 w 488061"/>
                <a:gd name="connsiteY9" fmla="*/ 404813 h 554069"/>
                <a:gd name="connsiteX10" fmla="*/ 405003 w 488061"/>
                <a:gd name="connsiteY10" fmla="*/ 389382 h 554069"/>
                <a:gd name="connsiteX11" fmla="*/ 428434 w 488061"/>
                <a:gd name="connsiteY11" fmla="*/ 374999 h 554069"/>
                <a:gd name="connsiteX12" fmla="*/ 449199 w 488061"/>
                <a:gd name="connsiteY12" fmla="*/ 381953 h 554069"/>
                <a:gd name="connsiteX13" fmla="*/ 467296 w 488061"/>
                <a:gd name="connsiteY13" fmla="*/ 375476 h 554069"/>
                <a:gd name="connsiteX14" fmla="*/ 482156 w 488061"/>
                <a:gd name="connsiteY14" fmla="*/ 360045 h 554069"/>
                <a:gd name="connsiteX15" fmla="*/ 488061 w 488061"/>
                <a:gd name="connsiteY15" fmla="*/ 347853 h 554069"/>
                <a:gd name="connsiteX16" fmla="*/ 486346 w 488061"/>
                <a:gd name="connsiteY16" fmla="*/ 326041 h 554069"/>
                <a:gd name="connsiteX17" fmla="*/ 479965 w 488061"/>
                <a:gd name="connsiteY17" fmla="*/ 307943 h 554069"/>
                <a:gd name="connsiteX18" fmla="*/ 473011 w 488061"/>
                <a:gd name="connsiteY18" fmla="*/ 294132 h 554069"/>
                <a:gd name="connsiteX19" fmla="*/ 476155 w 488061"/>
                <a:gd name="connsiteY19" fmla="*/ 268605 h 554069"/>
                <a:gd name="connsiteX20" fmla="*/ 478822 w 488061"/>
                <a:gd name="connsiteY20" fmla="*/ 247269 h 554069"/>
                <a:gd name="connsiteX21" fmla="*/ 480346 w 488061"/>
                <a:gd name="connsiteY21" fmla="*/ 199930 h 554069"/>
                <a:gd name="connsiteX22" fmla="*/ 473869 w 488061"/>
                <a:gd name="connsiteY22" fmla="*/ 147352 h 554069"/>
                <a:gd name="connsiteX23" fmla="*/ 462534 w 488061"/>
                <a:gd name="connsiteY23" fmla="*/ 98393 h 554069"/>
                <a:gd name="connsiteX24" fmla="*/ 443293 w 488061"/>
                <a:gd name="connsiteY24" fmla="*/ 78772 h 554069"/>
                <a:gd name="connsiteX25" fmla="*/ 384143 w 488061"/>
                <a:gd name="connsiteY25" fmla="*/ 67151 h 554069"/>
                <a:gd name="connsiteX26" fmla="*/ 367093 w 488061"/>
                <a:gd name="connsiteY26" fmla="*/ 65056 h 554069"/>
                <a:gd name="connsiteX27" fmla="*/ 355949 w 488061"/>
                <a:gd name="connsiteY27" fmla="*/ 50673 h 554069"/>
                <a:gd name="connsiteX28" fmla="*/ 323945 w 488061"/>
                <a:gd name="connsiteY28" fmla="*/ 29432 h 554069"/>
                <a:gd name="connsiteX29" fmla="*/ 282892 w 488061"/>
                <a:gd name="connsiteY29" fmla="*/ 11430 h 554069"/>
                <a:gd name="connsiteX30" fmla="*/ 252984 w 488061"/>
                <a:gd name="connsiteY30" fmla="*/ 7715 h 554069"/>
                <a:gd name="connsiteX31" fmla="*/ 199739 w 488061"/>
                <a:gd name="connsiteY31" fmla="*/ 18478 h 554069"/>
                <a:gd name="connsiteX32" fmla="*/ 144304 w 488061"/>
                <a:gd name="connsiteY32" fmla="*/ 11621 h 554069"/>
                <a:gd name="connsiteX33" fmla="*/ 85154 w 488061"/>
                <a:gd name="connsiteY33" fmla="*/ 0 h 554069"/>
                <a:gd name="connsiteX34" fmla="*/ 82010 w 488061"/>
                <a:gd name="connsiteY34" fmla="*/ 25527 h 554069"/>
                <a:gd name="connsiteX35" fmla="*/ 95917 w 488061"/>
                <a:gd name="connsiteY35" fmla="*/ 53150 h 554069"/>
                <a:gd name="connsiteX36" fmla="*/ 101822 w 488061"/>
                <a:gd name="connsiteY36" fmla="*/ 75438 h 554069"/>
                <a:gd name="connsiteX37" fmla="*/ 113062 w 488061"/>
                <a:gd name="connsiteY37" fmla="*/ 89821 h 554069"/>
                <a:gd name="connsiteX38" fmla="*/ 110966 w 488061"/>
                <a:gd name="connsiteY38" fmla="*/ 141446 h 554069"/>
                <a:gd name="connsiteX39" fmla="*/ 90297 w 488061"/>
                <a:gd name="connsiteY39" fmla="*/ 169069 h 554069"/>
                <a:gd name="connsiteX40" fmla="*/ 78581 w 488061"/>
                <a:gd name="connsiteY40" fmla="*/ 193548 h 554069"/>
                <a:gd name="connsiteX41" fmla="*/ 68008 w 488061"/>
                <a:gd name="connsiteY41" fmla="*/ 209550 h 554069"/>
                <a:gd name="connsiteX42" fmla="*/ 42481 w 488061"/>
                <a:gd name="connsiteY42" fmla="*/ 240983 h 554069"/>
                <a:gd name="connsiteX43" fmla="*/ 26003 w 488061"/>
                <a:gd name="connsiteY43" fmla="*/ 269176 h 554069"/>
                <a:gd name="connsiteX44" fmla="*/ 26575 w 488061"/>
                <a:gd name="connsiteY44" fmla="*/ 299466 h 554069"/>
                <a:gd name="connsiteX45" fmla="*/ 6382 w 488061"/>
                <a:gd name="connsiteY45" fmla="*/ 322897 h 554069"/>
                <a:gd name="connsiteX46" fmla="*/ 0 w 488061"/>
                <a:gd name="connsiteY46" fmla="*/ 339471 h 554069"/>
                <a:gd name="connsiteX47" fmla="*/ 9620 w 488061"/>
                <a:gd name="connsiteY47" fmla="*/ 366522 h 554069"/>
                <a:gd name="connsiteX48" fmla="*/ 46387 w 488061"/>
                <a:gd name="connsiteY48" fmla="*/ 384048 h 554069"/>
                <a:gd name="connsiteX49" fmla="*/ 90107 w 488061"/>
                <a:gd name="connsiteY49" fmla="*/ 380810 h 554069"/>
                <a:gd name="connsiteX50" fmla="*/ 92297 w 488061"/>
                <a:gd name="connsiteY50" fmla="*/ 398336 h 554069"/>
                <a:gd name="connsiteX51" fmla="*/ 89154 w 488061"/>
                <a:gd name="connsiteY51" fmla="*/ 423863 h 554069"/>
                <a:gd name="connsiteX52" fmla="*/ 78581 w 488061"/>
                <a:gd name="connsiteY52" fmla="*/ 474440 h 554069"/>
                <a:gd name="connsiteX53" fmla="*/ 53530 w 488061"/>
                <a:gd name="connsiteY53" fmla="*/ 501587 h 554069"/>
                <a:gd name="connsiteX54" fmla="*/ 104680 w 488061"/>
                <a:gd name="connsiteY54" fmla="*/ 507873 h 554069"/>
                <a:gd name="connsiteX55" fmla="*/ 115443 w 488061"/>
                <a:gd name="connsiteY55" fmla="*/ 526542 h 554069"/>
                <a:gd name="connsiteX56" fmla="*/ 131921 w 488061"/>
                <a:gd name="connsiteY56" fmla="*/ 532829 h 554069"/>
                <a:gd name="connsiteX57" fmla="*/ 147923 w 488061"/>
                <a:gd name="connsiteY57" fmla="*/ 543497 h 554069"/>
                <a:gd name="connsiteX58" fmla="*/ 163925 w 488061"/>
                <a:gd name="connsiteY58" fmla="*/ 554069 h 554069"/>
                <a:gd name="connsiteX59" fmla="*/ 163925 w 488061"/>
                <a:gd name="connsiteY59" fmla="*/ 554069 h 554069"/>
                <a:gd name="connsiteX60" fmla="*/ 163925 w 488061"/>
                <a:gd name="connsiteY60" fmla="*/ 554069 h 55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88061" h="554069">
                  <a:moveTo>
                    <a:pt x="163925" y="554069"/>
                  </a:moveTo>
                  <a:lnTo>
                    <a:pt x="170783" y="533305"/>
                  </a:lnTo>
                  <a:lnTo>
                    <a:pt x="188404" y="531209"/>
                  </a:lnTo>
                  <a:lnTo>
                    <a:pt x="298704" y="514541"/>
                  </a:lnTo>
                  <a:lnTo>
                    <a:pt x="301847" y="489014"/>
                  </a:lnTo>
                  <a:lnTo>
                    <a:pt x="308610" y="433673"/>
                  </a:lnTo>
                  <a:lnTo>
                    <a:pt x="331565" y="423577"/>
                  </a:lnTo>
                  <a:lnTo>
                    <a:pt x="349663" y="417100"/>
                  </a:lnTo>
                  <a:lnTo>
                    <a:pt x="371951" y="411290"/>
                  </a:lnTo>
                  <a:lnTo>
                    <a:pt x="390144" y="404813"/>
                  </a:lnTo>
                  <a:lnTo>
                    <a:pt x="405003" y="389382"/>
                  </a:lnTo>
                  <a:lnTo>
                    <a:pt x="428434" y="374999"/>
                  </a:lnTo>
                  <a:lnTo>
                    <a:pt x="449199" y="381953"/>
                  </a:lnTo>
                  <a:lnTo>
                    <a:pt x="467296" y="375476"/>
                  </a:lnTo>
                  <a:lnTo>
                    <a:pt x="482156" y="360045"/>
                  </a:lnTo>
                  <a:lnTo>
                    <a:pt x="488061" y="347853"/>
                  </a:lnTo>
                  <a:lnTo>
                    <a:pt x="486346" y="326041"/>
                  </a:lnTo>
                  <a:lnTo>
                    <a:pt x="479965" y="307943"/>
                  </a:lnTo>
                  <a:lnTo>
                    <a:pt x="473011" y="294132"/>
                  </a:lnTo>
                  <a:lnTo>
                    <a:pt x="476155" y="268605"/>
                  </a:lnTo>
                  <a:lnTo>
                    <a:pt x="478822" y="247269"/>
                  </a:lnTo>
                  <a:lnTo>
                    <a:pt x="480346" y="199930"/>
                  </a:lnTo>
                  <a:lnTo>
                    <a:pt x="473869" y="147352"/>
                  </a:lnTo>
                  <a:lnTo>
                    <a:pt x="462534" y="98393"/>
                  </a:lnTo>
                  <a:lnTo>
                    <a:pt x="443293" y="78772"/>
                  </a:lnTo>
                  <a:lnTo>
                    <a:pt x="384143" y="67151"/>
                  </a:lnTo>
                  <a:lnTo>
                    <a:pt x="367093" y="65056"/>
                  </a:lnTo>
                  <a:lnTo>
                    <a:pt x="355949" y="50673"/>
                  </a:lnTo>
                  <a:lnTo>
                    <a:pt x="323945" y="29432"/>
                  </a:lnTo>
                  <a:lnTo>
                    <a:pt x="282892" y="11430"/>
                  </a:lnTo>
                  <a:lnTo>
                    <a:pt x="252984" y="7715"/>
                  </a:lnTo>
                  <a:lnTo>
                    <a:pt x="199739" y="18478"/>
                  </a:lnTo>
                  <a:lnTo>
                    <a:pt x="144304" y="11621"/>
                  </a:lnTo>
                  <a:lnTo>
                    <a:pt x="85154" y="0"/>
                  </a:lnTo>
                  <a:lnTo>
                    <a:pt x="82010" y="25527"/>
                  </a:lnTo>
                  <a:lnTo>
                    <a:pt x="95917" y="53150"/>
                  </a:lnTo>
                  <a:lnTo>
                    <a:pt x="101822" y="75438"/>
                  </a:lnTo>
                  <a:lnTo>
                    <a:pt x="113062" y="89821"/>
                  </a:lnTo>
                  <a:lnTo>
                    <a:pt x="110966" y="141446"/>
                  </a:lnTo>
                  <a:lnTo>
                    <a:pt x="90297" y="169069"/>
                  </a:lnTo>
                  <a:lnTo>
                    <a:pt x="78581" y="193548"/>
                  </a:lnTo>
                  <a:lnTo>
                    <a:pt x="68008" y="209550"/>
                  </a:lnTo>
                  <a:lnTo>
                    <a:pt x="42481" y="240983"/>
                  </a:lnTo>
                  <a:lnTo>
                    <a:pt x="26003" y="269176"/>
                  </a:lnTo>
                  <a:lnTo>
                    <a:pt x="26575" y="299466"/>
                  </a:lnTo>
                  <a:lnTo>
                    <a:pt x="6382" y="322897"/>
                  </a:lnTo>
                  <a:lnTo>
                    <a:pt x="0" y="339471"/>
                  </a:lnTo>
                  <a:lnTo>
                    <a:pt x="9620" y="366522"/>
                  </a:lnTo>
                  <a:lnTo>
                    <a:pt x="46387" y="384048"/>
                  </a:lnTo>
                  <a:lnTo>
                    <a:pt x="90107" y="380810"/>
                  </a:lnTo>
                  <a:lnTo>
                    <a:pt x="92297" y="398336"/>
                  </a:lnTo>
                  <a:lnTo>
                    <a:pt x="89154" y="423863"/>
                  </a:lnTo>
                  <a:lnTo>
                    <a:pt x="78581" y="474440"/>
                  </a:lnTo>
                  <a:lnTo>
                    <a:pt x="53530" y="501587"/>
                  </a:lnTo>
                  <a:lnTo>
                    <a:pt x="104680" y="507873"/>
                  </a:lnTo>
                  <a:lnTo>
                    <a:pt x="115443" y="526542"/>
                  </a:lnTo>
                  <a:lnTo>
                    <a:pt x="131921" y="532829"/>
                  </a:lnTo>
                  <a:lnTo>
                    <a:pt x="147923" y="543497"/>
                  </a:lnTo>
                  <a:lnTo>
                    <a:pt x="163925" y="554069"/>
                  </a:lnTo>
                  <a:lnTo>
                    <a:pt x="163925" y="554069"/>
                  </a:lnTo>
                  <a:lnTo>
                    <a:pt x="163925" y="5540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12638AF1-45F6-72EF-744C-582D7C8A1504}"/>
                </a:ext>
              </a:extLst>
            </p:cNvPr>
            <p:cNvSpPr/>
            <p:nvPr/>
          </p:nvSpPr>
          <p:spPr>
            <a:xfrm>
              <a:off x="1851397" y="2716714"/>
              <a:ext cx="891336" cy="804399"/>
            </a:xfrm>
            <a:custGeom>
              <a:avLst/>
              <a:gdLst>
                <a:gd name="connsiteX0" fmla="*/ 382810 w 529304"/>
                <a:gd name="connsiteY0" fmla="*/ 473107 h 477678"/>
                <a:gd name="connsiteX1" fmla="*/ 525304 w 529304"/>
                <a:gd name="connsiteY1" fmla="*/ 477679 h 477678"/>
                <a:gd name="connsiteX2" fmla="*/ 523113 w 529304"/>
                <a:gd name="connsiteY2" fmla="*/ 425482 h 477678"/>
                <a:gd name="connsiteX3" fmla="*/ 527876 w 529304"/>
                <a:gd name="connsiteY3" fmla="*/ 387096 h 477678"/>
                <a:gd name="connsiteX4" fmla="*/ 529304 w 529304"/>
                <a:gd name="connsiteY4" fmla="*/ 304991 h 477678"/>
                <a:gd name="connsiteX5" fmla="*/ 511683 w 529304"/>
                <a:gd name="connsiteY5" fmla="*/ 307181 h 477678"/>
                <a:gd name="connsiteX6" fmla="*/ 496157 w 529304"/>
                <a:gd name="connsiteY6" fmla="*/ 292322 h 477678"/>
                <a:gd name="connsiteX7" fmla="*/ 485013 w 529304"/>
                <a:gd name="connsiteY7" fmla="*/ 312515 h 477678"/>
                <a:gd name="connsiteX8" fmla="*/ 474345 w 529304"/>
                <a:gd name="connsiteY8" fmla="*/ 293942 h 477678"/>
                <a:gd name="connsiteX9" fmla="*/ 477488 w 529304"/>
                <a:gd name="connsiteY9" fmla="*/ 268319 h 477678"/>
                <a:gd name="connsiteX10" fmla="*/ 479584 w 529304"/>
                <a:gd name="connsiteY10" fmla="*/ 251270 h 477678"/>
                <a:gd name="connsiteX11" fmla="*/ 473678 w 529304"/>
                <a:gd name="connsiteY11" fmla="*/ 228886 h 477678"/>
                <a:gd name="connsiteX12" fmla="*/ 467201 w 529304"/>
                <a:gd name="connsiteY12" fmla="*/ 210788 h 477678"/>
                <a:gd name="connsiteX13" fmla="*/ 458057 w 529304"/>
                <a:gd name="connsiteY13" fmla="*/ 179356 h 477678"/>
                <a:gd name="connsiteX14" fmla="*/ 438340 w 529304"/>
                <a:gd name="connsiteY14" fmla="*/ 163925 h 477678"/>
                <a:gd name="connsiteX15" fmla="*/ 426530 w 529304"/>
                <a:gd name="connsiteY15" fmla="*/ 153829 h 477678"/>
                <a:gd name="connsiteX16" fmla="*/ 424910 w 529304"/>
                <a:gd name="connsiteY16" fmla="*/ 131921 h 477678"/>
                <a:gd name="connsiteX17" fmla="*/ 400907 w 529304"/>
                <a:gd name="connsiteY17" fmla="*/ 116014 h 477678"/>
                <a:gd name="connsiteX18" fmla="*/ 389096 w 529304"/>
                <a:gd name="connsiteY18" fmla="*/ 105918 h 477678"/>
                <a:gd name="connsiteX19" fmla="*/ 365570 w 529304"/>
                <a:gd name="connsiteY19" fmla="*/ 85630 h 477678"/>
                <a:gd name="connsiteX20" fmla="*/ 332422 w 529304"/>
                <a:gd name="connsiteY20" fmla="*/ 72962 h 477678"/>
                <a:gd name="connsiteX21" fmla="*/ 320707 w 529304"/>
                <a:gd name="connsiteY21" fmla="*/ 62770 h 477678"/>
                <a:gd name="connsiteX22" fmla="*/ 310515 w 529304"/>
                <a:gd name="connsiteY22" fmla="*/ 39910 h 477678"/>
                <a:gd name="connsiteX23" fmla="*/ 325469 w 529304"/>
                <a:gd name="connsiteY23" fmla="*/ 24479 h 477678"/>
                <a:gd name="connsiteX24" fmla="*/ 306229 w 529304"/>
                <a:gd name="connsiteY24" fmla="*/ 4763 h 477678"/>
                <a:gd name="connsiteX25" fmla="*/ 289084 w 529304"/>
                <a:gd name="connsiteY25" fmla="*/ 2667 h 477678"/>
                <a:gd name="connsiteX26" fmla="*/ 267748 w 529304"/>
                <a:gd name="connsiteY26" fmla="*/ 0 h 477678"/>
                <a:gd name="connsiteX27" fmla="*/ 250127 w 529304"/>
                <a:gd name="connsiteY27" fmla="*/ 2191 h 477678"/>
                <a:gd name="connsiteX28" fmla="*/ 246983 w 529304"/>
                <a:gd name="connsiteY28" fmla="*/ 27718 h 477678"/>
                <a:gd name="connsiteX29" fmla="*/ 248603 w 529304"/>
                <a:gd name="connsiteY29" fmla="*/ 49625 h 477678"/>
                <a:gd name="connsiteX30" fmla="*/ 208597 w 529304"/>
                <a:gd name="connsiteY30" fmla="*/ 57626 h 477678"/>
                <a:gd name="connsiteX31" fmla="*/ 194215 w 529304"/>
                <a:gd name="connsiteY31" fmla="*/ 68866 h 477678"/>
                <a:gd name="connsiteX32" fmla="*/ 176594 w 529304"/>
                <a:gd name="connsiteY32" fmla="*/ 70961 h 477678"/>
                <a:gd name="connsiteX33" fmla="*/ 148304 w 529304"/>
                <a:gd name="connsiteY33" fmla="*/ 89154 h 477678"/>
                <a:gd name="connsiteX34" fmla="*/ 123825 w 529304"/>
                <a:gd name="connsiteY34" fmla="*/ 112109 h 477678"/>
                <a:gd name="connsiteX35" fmla="*/ 108871 w 529304"/>
                <a:gd name="connsiteY35" fmla="*/ 127540 h 477678"/>
                <a:gd name="connsiteX36" fmla="*/ 18097 w 529304"/>
                <a:gd name="connsiteY36" fmla="*/ 125063 h 477678"/>
                <a:gd name="connsiteX37" fmla="*/ 17240 w 529304"/>
                <a:gd name="connsiteY37" fmla="*/ 202883 h 477678"/>
                <a:gd name="connsiteX38" fmla="*/ 10382 w 529304"/>
                <a:gd name="connsiteY38" fmla="*/ 258318 h 477678"/>
                <a:gd name="connsiteX39" fmla="*/ 0 w 529304"/>
                <a:gd name="connsiteY39" fmla="*/ 447484 h 477678"/>
                <a:gd name="connsiteX40" fmla="*/ 2191 w 529304"/>
                <a:gd name="connsiteY40" fmla="*/ 465106 h 477678"/>
                <a:gd name="connsiteX41" fmla="*/ 54483 w 529304"/>
                <a:gd name="connsiteY41" fmla="*/ 462915 h 477678"/>
                <a:gd name="connsiteX42" fmla="*/ 313372 w 529304"/>
                <a:gd name="connsiteY42" fmla="*/ 473202 h 477678"/>
                <a:gd name="connsiteX43" fmla="*/ 356616 w 529304"/>
                <a:gd name="connsiteY43" fmla="*/ 474250 h 477678"/>
                <a:gd name="connsiteX44" fmla="*/ 382810 w 529304"/>
                <a:gd name="connsiteY44" fmla="*/ 473107 h 477678"/>
                <a:gd name="connsiteX45" fmla="*/ 382810 w 529304"/>
                <a:gd name="connsiteY45" fmla="*/ 473107 h 477678"/>
                <a:gd name="connsiteX46" fmla="*/ 382810 w 529304"/>
                <a:gd name="connsiteY46" fmla="*/ 473107 h 47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29304" h="477678">
                  <a:moveTo>
                    <a:pt x="382810" y="473107"/>
                  </a:moveTo>
                  <a:lnTo>
                    <a:pt x="525304" y="477679"/>
                  </a:lnTo>
                  <a:lnTo>
                    <a:pt x="523113" y="425482"/>
                  </a:lnTo>
                  <a:lnTo>
                    <a:pt x="527876" y="387096"/>
                  </a:lnTo>
                  <a:lnTo>
                    <a:pt x="529304" y="304991"/>
                  </a:lnTo>
                  <a:lnTo>
                    <a:pt x="511683" y="307181"/>
                  </a:lnTo>
                  <a:lnTo>
                    <a:pt x="496157" y="292322"/>
                  </a:lnTo>
                  <a:lnTo>
                    <a:pt x="485013" y="312515"/>
                  </a:lnTo>
                  <a:lnTo>
                    <a:pt x="474345" y="293942"/>
                  </a:lnTo>
                  <a:lnTo>
                    <a:pt x="477488" y="268319"/>
                  </a:lnTo>
                  <a:lnTo>
                    <a:pt x="479584" y="251270"/>
                  </a:lnTo>
                  <a:lnTo>
                    <a:pt x="473678" y="228886"/>
                  </a:lnTo>
                  <a:lnTo>
                    <a:pt x="467201" y="210788"/>
                  </a:lnTo>
                  <a:lnTo>
                    <a:pt x="458057" y="179356"/>
                  </a:lnTo>
                  <a:lnTo>
                    <a:pt x="438340" y="163925"/>
                  </a:lnTo>
                  <a:lnTo>
                    <a:pt x="426530" y="153829"/>
                  </a:lnTo>
                  <a:lnTo>
                    <a:pt x="424910" y="131921"/>
                  </a:lnTo>
                  <a:lnTo>
                    <a:pt x="400907" y="116014"/>
                  </a:lnTo>
                  <a:lnTo>
                    <a:pt x="389096" y="105918"/>
                  </a:lnTo>
                  <a:lnTo>
                    <a:pt x="365570" y="85630"/>
                  </a:lnTo>
                  <a:lnTo>
                    <a:pt x="332422" y="72962"/>
                  </a:lnTo>
                  <a:lnTo>
                    <a:pt x="320707" y="62770"/>
                  </a:lnTo>
                  <a:lnTo>
                    <a:pt x="310515" y="39910"/>
                  </a:lnTo>
                  <a:lnTo>
                    <a:pt x="325469" y="24479"/>
                  </a:lnTo>
                  <a:lnTo>
                    <a:pt x="306229" y="4763"/>
                  </a:lnTo>
                  <a:lnTo>
                    <a:pt x="289084" y="2667"/>
                  </a:lnTo>
                  <a:lnTo>
                    <a:pt x="267748" y="0"/>
                  </a:lnTo>
                  <a:lnTo>
                    <a:pt x="250127" y="2191"/>
                  </a:lnTo>
                  <a:lnTo>
                    <a:pt x="246983" y="27718"/>
                  </a:lnTo>
                  <a:lnTo>
                    <a:pt x="248603" y="49625"/>
                  </a:lnTo>
                  <a:lnTo>
                    <a:pt x="208597" y="57626"/>
                  </a:lnTo>
                  <a:lnTo>
                    <a:pt x="194215" y="68866"/>
                  </a:lnTo>
                  <a:lnTo>
                    <a:pt x="176594" y="70961"/>
                  </a:lnTo>
                  <a:lnTo>
                    <a:pt x="148304" y="89154"/>
                  </a:lnTo>
                  <a:lnTo>
                    <a:pt x="123825" y="112109"/>
                  </a:lnTo>
                  <a:lnTo>
                    <a:pt x="108871" y="127540"/>
                  </a:lnTo>
                  <a:lnTo>
                    <a:pt x="18097" y="125063"/>
                  </a:lnTo>
                  <a:lnTo>
                    <a:pt x="17240" y="202883"/>
                  </a:lnTo>
                  <a:lnTo>
                    <a:pt x="10382" y="258318"/>
                  </a:lnTo>
                  <a:lnTo>
                    <a:pt x="0" y="447484"/>
                  </a:lnTo>
                  <a:lnTo>
                    <a:pt x="2191" y="465106"/>
                  </a:lnTo>
                  <a:lnTo>
                    <a:pt x="54483" y="462915"/>
                  </a:lnTo>
                  <a:lnTo>
                    <a:pt x="313372" y="473202"/>
                  </a:lnTo>
                  <a:lnTo>
                    <a:pt x="356616" y="474250"/>
                  </a:lnTo>
                  <a:lnTo>
                    <a:pt x="382810" y="473107"/>
                  </a:lnTo>
                  <a:lnTo>
                    <a:pt x="382810" y="473107"/>
                  </a:lnTo>
                  <a:lnTo>
                    <a:pt x="382810" y="47310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BC1F6FE4-70D3-BBAB-5A52-272D16A15F1F}"/>
                </a:ext>
              </a:extLst>
            </p:cNvPr>
            <p:cNvSpPr/>
            <p:nvPr/>
          </p:nvSpPr>
          <p:spPr>
            <a:xfrm>
              <a:off x="3502863" y="2870857"/>
              <a:ext cx="850595" cy="688912"/>
            </a:xfrm>
            <a:custGeom>
              <a:avLst/>
              <a:gdLst>
                <a:gd name="connsiteX0" fmla="*/ 393763 w 505111"/>
                <a:gd name="connsiteY0" fmla="*/ 409099 h 409098"/>
                <a:gd name="connsiteX1" fmla="*/ 413004 w 505111"/>
                <a:gd name="connsiteY1" fmla="*/ 394145 h 409098"/>
                <a:gd name="connsiteX2" fmla="*/ 431102 w 505111"/>
                <a:gd name="connsiteY2" fmla="*/ 387667 h 409098"/>
                <a:gd name="connsiteX3" fmla="*/ 446056 w 505111"/>
                <a:gd name="connsiteY3" fmla="*/ 372142 h 409098"/>
                <a:gd name="connsiteX4" fmla="*/ 452342 w 505111"/>
                <a:gd name="connsiteY4" fmla="*/ 355568 h 409098"/>
                <a:gd name="connsiteX5" fmla="*/ 472059 w 505111"/>
                <a:gd name="connsiteY5" fmla="*/ 336328 h 409098"/>
                <a:gd name="connsiteX6" fmla="*/ 491776 w 505111"/>
                <a:gd name="connsiteY6" fmla="*/ 317087 h 409098"/>
                <a:gd name="connsiteX7" fmla="*/ 502444 w 505111"/>
                <a:gd name="connsiteY7" fmla="*/ 300990 h 409098"/>
                <a:gd name="connsiteX8" fmla="*/ 505111 w 505111"/>
                <a:gd name="connsiteY8" fmla="*/ 279654 h 409098"/>
                <a:gd name="connsiteX9" fmla="*/ 493872 w 505111"/>
                <a:gd name="connsiteY9" fmla="*/ 265271 h 409098"/>
                <a:gd name="connsiteX10" fmla="*/ 473107 w 505111"/>
                <a:gd name="connsiteY10" fmla="*/ 258318 h 409098"/>
                <a:gd name="connsiteX11" fmla="*/ 475202 w 505111"/>
                <a:gd name="connsiteY11" fmla="*/ 241173 h 409098"/>
                <a:gd name="connsiteX12" fmla="*/ 483108 w 505111"/>
                <a:gd name="connsiteY12" fmla="*/ 211836 h 409098"/>
                <a:gd name="connsiteX13" fmla="*/ 481013 w 505111"/>
                <a:gd name="connsiteY13" fmla="*/ 194215 h 409098"/>
                <a:gd name="connsiteX14" fmla="*/ 480441 w 505111"/>
                <a:gd name="connsiteY14" fmla="*/ 163735 h 409098"/>
                <a:gd name="connsiteX15" fmla="*/ 473964 w 505111"/>
                <a:gd name="connsiteY15" fmla="*/ 145542 h 409098"/>
                <a:gd name="connsiteX16" fmla="*/ 471774 w 505111"/>
                <a:gd name="connsiteY16" fmla="*/ 127921 h 409098"/>
                <a:gd name="connsiteX17" fmla="*/ 465391 w 505111"/>
                <a:gd name="connsiteY17" fmla="*/ 109823 h 409098"/>
                <a:gd name="connsiteX18" fmla="*/ 446723 w 505111"/>
                <a:gd name="connsiteY18" fmla="*/ 85820 h 409098"/>
                <a:gd name="connsiteX19" fmla="*/ 426911 w 505111"/>
                <a:gd name="connsiteY19" fmla="*/ 70295 h 409098"/>
                <a:gd name="connsiteX20" fmla="*/ 416243 w 505111"/>
                <a:gd name="connsiteY20" fmla="*/ 51625 h 409098"/>
                <a:gd name="connsiteX21" fmla="*/ 386334 w 505111"/>
                <a:gd name="connsiteY21" fmla="*/ 47911 h 409098"/>
                <a:gd name="connsiteX22" fmla="*/ 314325 w 505111"/>
                <a:gd name="connsiteY22" fmla="*/ 0 h 409098"/>
                <a:gd name="connsiteX23" fmla="*/ 240221 w 505111"/>
                <a:gd name="connsiteY23" fmla="*/ 3905 h 409098"/>
                <a:gd name="connsiteX24" fmla="*/ 218313 w 505111"/>
                <a:gd name="connsiteY24" fmla="*/ 5525 h 409098"/>
                <a:gd name="connsiteX25" fmla="*/ 200692 w 505111"/>
                <a:gd name="connsiteY25" fmla="*/ 7715 h 409098"/>
                <a:gd name="connsiteX26" fmla="*/ 185833 w 505111"/>
                <a:gd name="connsiteY26" fmla="*/ 23241 h 409098"/>
                <a:gd name="connsiteX27" fmla="*/ 159639 w 505111"/>
                <a:gd name="connsiteY27" fmla="*/ 24289 h 409098"/>
                <a:gd name="connsiteX28" fmla="*/ 177927 w 505111"/>
                <a:gd name="connsiteY28" fmla="*/ 87344 h 409098"/>
                <a:gd name="connsiteX29" fmla="*/ 126683 w 505111"/>
                <a:gd name="connsiteY29" fmla="*/ 115729 h 409098"/>
                <a:gd name="connsiteX30" fmla="*/ 96869 w 505111"/>
                <a:gd name="connsiteY30" fmla="*/ 112014 h 409098"/>
                <a:gd name="connsiteX31" fmla="*/ 44577 w 505111"/>
                <a:gd name="connsiteY31" fmla="*/ 79534 h 409098"/>
                <a:gd name="connsiteX32" fmla="*/ 18383 w 505111"/>
                <a:gd name="connsiteY32" fmla="*/ 80677 h 409098"/>
                <a:gd name="connsiteX33" fmla="*/ 7715 w 505111"/>
                <a:gd name="connsiteY33" fmla="*/ 96679 h 409098"/>
                <a:gd name="connsiteX34" fmla="*/ 3048 w 505111"/>
                <a:gd name="connsiteY34" fmla="*/ 135160 h 409098"/>
                <a:gd name="connsiteX35" fmla="*/ 953 w 505111"/>
                <a:gd name="connsiteY35" fmla="*/ 187071 h 409098"/>
                <a:gd name="connsiteX36" fmla="*/ 0 w 505111"/>
                <a:gd name="connsiteY36" fmla="*/ 299752 h 409098"/>
                <a:gd name="connsiteX37" fmla="*/ 667 w 505111"/>
                <a:gd name="connsiteY37" fmla="*/ 399669 h 409098"/>
                <a:gd name="connsiteX38" fmla="*/ 82868 w 505111"/>
                <a:gd name="connsiteY38" fmla="*/ 401098 h 409098"/>
                <a:gd name="connsiteX39" fmla="*/ 259937 w 505111"/>
                <a:gd name="connsiteY39" fmla="*/ 405670 h 409098"/>
                <a:gd name="connsiteX40" fmla="*/ 393763 w 505111"/>
                <a:gd name="connsiteY40" fmla="*/ 409099 h 409098"/>
                <a:gd name="connsiteX41" fmla="*/ 393763 w 505111"/>
                <a:gd name="connsiteY41" fmla="*/ 409099 h 409098"/>
                <a:gd name="connsiteX42" fmla="*/ 393763 w 505111"/>
                <a:gd name="connsiteY42" fmla="*/ 409099 h 409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05111" h="409098">
                  <a:moveTo>
                    <a:pt x="393763" y="409099"/>
                  </a:moveTo>
                  <a:lnTo>
                    <a:pt x="413004" y="394145"/>
                  </a:lnTo>
                  <a:lnTo>
                    <a:pt x="431102" y="387667"/>
                  </a:lnTo>
                  <a:lnTo>
                    <a:pt x="446056" y="372142"/>
                  </a:lnTo>
                  <a:lnTo>
                    <a:pt x="452342" y="355568"/>
                  </a:lnTo>
                  <a:lnTo>
                    <a:pt x="472059" y="336328"/>
                  </a:lnTo>
                  <a:lnTo>
                    <a:pt x="491776" y="317087"/>
                  </a:lnTo>
                  <a:lnTo>
                    <a:pt x="502444" y="300990"/>
                  </a:lnTo>
                  <a:lnTo>
                    <a:pt x="505111" y="279654"/>
                  </a:lnTo>
                  <a:lnTo>
                    <a:pt x="493872" y="265271"/>
                  </a:lnTo>
                  <a:lnTo>
                    <a:pt x="473107" y="258318"/>
                  </a:lnTo>
                  <a:lnTo>
                    <a:pt x="475202" y="241173"/>
                  </a:lnTo>
                  <a:lnTo>
                    <a:pt x="483108" y="211836"/>
                  </a:lnTo>
                  <a:lnTo>
                    <a:pt x="481013" y="194215"/>
                  </a:lnTo>
                  <a:lnTo>
                    <a:pt x="480441" y="163735"/>
                  </a:lnTo>
                  <a:lnTo>
                    <a:pt x="473964" y="145542"/>
                  </a:lnTo>
                  <a:lnTo>
                    <a:pt x="471774" y="127921"/>
                  </a:lnTo>
                  <a:lnTo>
                    <a:pt x="465391" y="109823"/>
                  </a:lnTo>
                  <a:lnTo>
                    <a:pt x="446723" y="85820"/>
                  </a:lnTo>
                  <a:lnTo>
                    <a:pt x="426911" y="70295"/>
                  </a:lnTo>
                  <a:lnTo>
                    <a:pt x="416243" y="51625"/>
                  </a:lnTo>
                  <a:lnTo>
                    <a:pt x="386334" y="47911"/>
                  </a:lnTo>
                  <a:lnTo>
                    <a:pt x="314325" y="0"/>
                  </a:lnTo>
                  <a:lnTo>
                    <a:pt x="240221" y="3905"/>
                  </a:lnTo>
                  <a:lnTo>
                    <a:pt x="218313" y="5525"/>
                  </a:lnTo>
                  <a:lnTo>
                    <a:pt x="200692" y="7715"/>
                  </a:lnTo>
                  <a:lnTo>
                    <a:pt x="185833" y="23241"/>
                  </a:lnTo>
                  <a:lnTo>
                    <a:pt x="159639" y="24289"/>
                  </a:lnTo>
                  <a:lnTo>
                    <a:pt x="177927" y="87344"/>
                  </a:lnTo>
                  <a:lnTo>
                    <a:pt x="126683" y="115729"/>
                  </a:lnTo>
                  <a:lnTo>
                    <a:pt x="96869" y="112014"/>
                  </a:lnTo>
                  <a:lnTo>
                    <a:pt x="44577" y="79534"/>
                  </a:lnTo>
                  <a:lnTo>
                    <a:pt x="18383" y="80677"/>
                  </a:lnTo>
                  <a:lnTo>
                    <a:pt x="7715" y="96679"/>
                  </a:lnTo>
                  <a:lnTo>
                    <a:pt x="3048" y="135160"/>
                  </a:lnTo>
                  <a:lnTo>
                    <a:pt x="953" y="187071"/>
                  </a:lnTo>
                  <a:lnTo>
                    <a:pt x="0" y="299752"/>
                  </a:lnTo>
                  <a:lnTo>
                    <a:pt x="667" y="399669"/>
                  </a:lnTo>
                  <a:lnTo>
                    <a:pt x="82868" y="401098"/>
                  </a:lnTo>
                  <a:lnTo>
                    <a:pt x="259937" y="405670"/>
                  </a:lnTo>
                  <a:lnTo>
                    <a:pt x="393763" y="409099"/>
                  </a:lnTo>
                  <a:lnTo>
                    <a:pt x="393763" y="409099"/>
                  </a:lnTo>
                  <a:lnTo>
                    <a:pt x="393763" y="4090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BC76424C-D90A-30A3-025F-C1E96DCF417B}"/>
                </a:ext>
              </a:extLst>
            </p:cNvPr>
            <p:cNvSpPr/>
            <p:nvPr/>
          </p:nvSpPr>
          <p:spPr>
            <a:xfrm>
              <a:off x="2374297" y="2635232"/>
              <a:ext cx="495951" cy="607591"/>
            </a:xfrm>
            <a:custGeom>
              <a:avLst/>
              <a:gdLst>
                <a:gd name="connsiteX0" fmla="*/ 203549 w 294512"/>
                <a:gd name="connsiteY0" fmla="*/ 360807 h 360807"/>
                <a:gd name="connsiteX1" fmla="*/ 222599 w 294512"/>
                <a:gd name="connsiteY1" fmla="*/ 345853 h 360807"/>
                <a:gd name="connsiteX2" fmla="*/ 202978 w 294512"/>
                <a:gd name="connsiteY2" fmla="*/ 330422 h 360807"/>
                <a:gd name="connsiteX3" fmla="*/ 213074 w 294512"/>
                <a:gd name="connsiteY3" fmla="*/ 318611 h 360807"/>
                <a:gd name="connsiteX4" fmla="*/ 219932 w 294512"/>
                <a:gd name="connsiteY4" fmla="*/ 297847 h 360807"/>
                <a:gd name="connsiteX5" fmla="*/ 226314 w 294512"/>
                <a:gd name="connsiteY5" fmla="*/ 281369 h 360807"/>
                <a:gd name="connsiteX6" fmla="*/ 232600 w 294512"/>
                <a:gd name="connsiteY6" fmla="*/ 264795 h 360807"/>
                <a:gd name="connsiteX7" fmla="*/ 238982 w 294512"/>
                <a:gd name="connsiteY7" fmla="*/ 248317 h 360807"/>
                <a:gd name="connsiteX8" fmla="*/ 222028 w 294512"/>
                <a:gd name="connsiteY8" fmla="*/ 246221 h 360807"/>
                <a:gd name="connsiteX9" fmla="*/ 240506 w 294512"/>
                <a:gd name="connsiteY9" fmla="*/ 235458 h 360807"/>
                <a:gd name="connsiteX10" fmla="*/ 246888 w 294512"/>
                <a:gd name="connsiteY10" fmla="*/ 218980 h 360807"/>
                <a:gd name="connsiteX11" fmla="*/ 257461 w 294512"/>
                <a:gd name="connsiteY11" fmla="*/ 202978 h 360807"/>
                <a:gd name="connsiteX12" fmla="*/ 255365 w 294512"/>
                <a:gd name="connsiteY12" fmla="*/ 185357 h 360807"/>
                <a:gd name="connsiteX13" fmla="*/ 269653 w 294512"/>
                <a:gd name="connsiteY13" fmla="*/ 174117 h 360807"/>
                <a:gd name="connsiteX14" fmla="*/ 263271 w 294512"/>
                <a:gd name="connsiteY14" fmla="*/ 156020 h 360807"/>
                <a:gd name="connsiteX15" fmla="*/ 277558 w 294512"/>
                <a:gd name="connsiteY15" fmla="*/ 144875 h 360807"/>
                <a:gd name="connsiteX16" fmla="*/ 288227 w 294512"/>
                <a:gd name="connsiteY16" fmla="*/ 128873 h 360807"/>
                <a:gd name="connsiteX17" fmla="*/ 294513 w 294512"/>
                <a:gd name="connsiteY17" fmla="*/ 112300 h 360807"/>
                <a:gd name="connsiteX18" fmla="*/ 278606 w 294512"/>
                <a:gd name="connsiteY18" fmla="*/ 101727 h 360807"/>
                <a:gd name="connsiteX19" fmla="*/ 293941 w 294512"/>
                <a:gd name="connsiteY19" fmla="*/ 81915 h 360807"/>
                <a:gd name="connsiteX20" fmla="*/ 282797 w 294512"/>
                <a:gd name="connsiteY20" fmla="*/ 67532 h 360807"/>
                <a:gd name="connsiteX21" fmla="*/ 266890 w 294512"/>
                <a:gd name="connsiteY21" fmla="*/ 56959 h 360807"/>
                <a:gd name="connsiteX22" fmla="*/ 281749 w 294512"/>
                <a:gd name="connsiteY22" fmla="*/ 41434 h 360807"/>
                <a:gd name="connsiteX23" fmla="*/ 261556 w 294512"/>
                <a:gd name="connsiteY23" fmla="*/ 30290 h 360807"/>
                <a:gd name="connsiteX24" fmla="*/ 271653 w 294512"/>
                <a:gd name="connsiteY24" fmla="*/ 18574 h 360807"/>
                <a:gd name="connsiteX25" fmla="*/ 290703 w 294512"/>
                <a:gd name="connsiteY25" fmla="*/ 3620 h 360807"/>
                <a:gd name="connsiteX26" fmla="*/ 260985 w 294512"/>
                <a:gd name="connsiteY26" fmla="*/ 0 h 360807"/>
                <a:gd name="connsiteX27" fmla="*/ 245078 w 294512"/>
                <a:gd name="connsiteY27" fmla="*/ 24003 h 360807"/>
                <a:gd name="connsiteX28" fmla="*/ 230791 w 294512"/>
                <a:gd name="connsiteY28" fmla="*/ 35147 h 360807"/>
                <a:gd name="connsiteX29" fmla="*/ 212217 w 294512"/>
                <a:gd name="connsiteY29" fmla="*/ 45911 h 360807"/>
                <a:gd name="connsiteX30" fmla="*/ 201644 w 294512"/>
                <a:gd name="connsiteY30" fmla="*/ 61913 h 360807"/>
                <a:gd name="connsiteX31" fmla="*/ 180404 w 294512"/>
                <a:gd name="connsiteY31" fmla="*/ 59246 h 360807"/>
                <a:gd name="connsiteX32" fmla="*/ 166116 w 294512"/>
                <a:gd name="connsiteY32" fmla="*/ 70485 h 360807"/>
                <a:gd name="connsiteX33" fmla="*/ 147542 w 294512"/>
                <a:gd name="connsiteY33" fmla="*/ 81153 h 360807"/>
                <a:gd name="connsiteX34" fmla="*/ 130588 w 294512"/>
                <a:gd name="connsiteY34" fmla="*/ 79058 h 360807"/>
                <a:gd name="connsiteX35" fmla="*/ 128397 w 294512"/>
                <a:gd name="connsiteY35" fmla="*/ 96107 h 360807"/>
                <a:gd name="connsiteX36" fmla="*/ 117824 w 294512"/>
                <a:gd name="connsiteY36" fmla="*/ 112109 h 360807"/>
                <a:gd name="connsiteX37" fmla="*/ 100870 w 294512"/>
                <a:gd name="connsiteY37" fmla="*/ 110014 h 360807"/>
                <a:gd name="connsiteX38" fmla="*/ 80200 w 294512"/>
                <a:gd name="connsiteY38" fmla="*/ 103156 h 360807"/>
                <a:gd name="connsiteX39" fmla="*/ 68961 w 294512"/>
                <a:gd name="connsiteY39" fmla="*/ 88773 h 360807"/>
                <a:gd name="connsiteX40" fmla="*/ 57817 w 294512"/>
                <a:gd name="connsiteY40" fmla="*/ 74390 h 360807"/>
                <a:gd name="connsiteX41" fmla="*/ 46672 w 294512"/>
                <a:gd name="connsiteY41" fmla="*/ 60103 h 360807"/>
                <a:gd name="connsiteX42" fmla="*/ 29146 w 294512"/>
                <a:gd name="connsiteY42" fmla="*/ 62198 h 360807"/>
                <a:gd name="connsiteX43" fmla="*/ 10096 w 294512"/>
                <a:gd name="connsiteY43" fmla="*/ 77153 h 360807"/>
                <a:gd name="connsiteX44" fmla="*/ 0 w 294512"/>
                <a:gd name="connsiteY44" fmla="*/ 88963 h 360807"/>
                <a:gd name="connsiteX45" fmla="*/ 10668 w 294512"/>
                <a:gd name="connsiteY45" fmla="*/ 107537 h 360807"/>
                <a:gd name="connsiteX46" fmla="*/ 21812 w 294512"/>
                <a:gd name="connsiteY46" fmla="*/ 121920 h 360807"/>
                <a:gd name="connsiteX47" fmla="*/ 54769 w 294512"/>
                <a:gd name="connsiteY47" fmla="*/ 134684 h 360807"/>
                <a:gd name="connsiteX48" fmla="*/ 74866 w 294512"/>
                <a:gd name="connsiteY48" fmla="*/ 145828 h 360807"/>
                <a:gd name="connsiteX49" fmla="*/ 94583 w 294512"/>
                <a:gd name="connsiteY49" fmla="*/ 161163 h 360807"/>
                <a:gd name="connsiteX50" fmla="*/ 104680 w 294512"/>
                <a:gd name="connsiteY50" fmla="*/ 184118 h 360807"/>
                <a:gd name="connsiteX51" fmla="*/ 121158 w 294512"/>
                <a:gd name="connsiteY51" fmla="*/ 190405 h 360807"/>
                <a:gd name="connsiteX52" fmla="*/ 118967 w 294512"/>
                <a:gd name="connsiteY52" fmla="*/ 207454 h 360807"/>
                <a:gd name="connsiteX53" fmla="*/ 121158 w 294512"/>
                <a:gd name="connsiteY53" fmla="*/ 225076 h 360807"/>
                <a:gd name="connsiteX54" fmla="*/ 139732 w 294512"/>
                <a:gd name="connsiteY54" fmla="*/ 214408 h 360807"/>
                <a:gd name="connsiteX55" fmla="*/ 149257 w 294512"/>
                <a:gd name="connsiteY55" fmla="*/ 241554 h 360807"/>
                <a:gd name="connsiteX56" fmla="*/ 154591 w 294512"/>
                <a:gd name="connsiteY56" fmla="*/ 268129 h 360807"/>
                <a:gd name="connsiteX57" fmla="*/ 160972 w 294512"/>
                <a:gd name="connsiteY57" fmla="*/ 286226 h 360807"/>
                <a:gd name="connsiteX58" fmla="*/ 165830 w 294512"/>
                <a:gd name="connsiteY58" fmla="*/ 317183 h 360807"/>
                <a:gd name="connsiteX59" fmla="*/ 163735 w 294512"/>
                <a:gd name="connsiteY59" fmla="*/ 334232 h 360807"/>
                <a:gd name="connsiteX60" fmla="*/ 165830 w 294512"/>
                <a:gd name="connsiteY60" fmla="*/ 351758 h 360807"/>
                <a:gd name="connsiteX61" fmla="*/ 176403 w 294512"/>
                <a:gd name="connsiteY61" fmla="*/ 335756 h 360807"/>
                <a:gd name="connsiteX62" fmla="*/ 191833 w 294512"/>
                <a:gd name="connsiteY62" fmla="*/ 350711 h 360807"/>
                <a:gd name="connsiteX63" fmla="*/ 203549 w 294512"/>
                <a:gd name="connsiteY63" fmla="*/ 360807 h 360807"/>
                <a:gd name="connsiteX64" fmla="*/ 203549 w 294512"/>
                <a:gd name="connsiteY64" fmla="*/ 360807 h 360807"/>
                <a:gd name="connsiteX65" fmla="*/ 203549 w 294512"/>
                <a:gd name="connsiteY65" fmla="*/ 360807 h 36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94512" h="360807">
                  <a:moveTo>
                    <a:pt x="203549" y="360807"/>
                  </a:moveTo>
                  <a:lnTo>
                    <a:pt x="222599" y="345853"/>
                  </a:lnTo>
                  <a:lnTo>
                    <a:pt x="202978" y="330422"/>
                  </a:lnTo>
                  <a:lnTo>
                    <a:pt x="213074" y="318611"/>
                  </a:lnTo>
                  <a:lnTo>
                    <a:pt x="219932" y="297847"/>
                  </a:lnTo>
                  <a:lnTo>
                    <a:pt x="226314" y="281369"/>
                  </a:lnTo>
                  <a:lnTo>
                    <a:pt x="232600" y="264795"/>
                  </a:lnTo>
                  <a:lnTo>
                    <a:pt x="238982" y="248317"/>
                  </a:lnTo>
                  <a:lnTo>
                    <a:pt x="222028" y="246221"/>
                  </a:lnTo>
                  <a:lnTo>
                    <a:pt x="240506" y="235458"/>
                  </a:lnTo>
                  <a:lnTo>
                    <a:pt x="246888" y="218980"/>
                  </a:lnTo>
                  <a:lnTo>
                    <a:pt x="257461" y="202978"/>
                  </a:lnTo>
                  <a:lnTo>
                    <a:pt x="255365" y="185357"/>
                  </a:lnTo>
                  <a:lnTo>
                    <a:pt x="269653" y="174117"/>
                  </a:lnTo>
                  <a:lnTo>
                    <a:pt x="263271" y="156020"/>
                  </a:lnTo>
                  <a:lnTo>
                    <a:pt x="277558" y="144875"/>
                  </a:lnTo>
                  <a:lnTo>
                    <a:pt x="288227" y="128873"/>
                  </a:lnTo>
                  <a:lnTo>
                    <a:pt x="294513" y="112300"/>
                  </a:lnTo>
                  <a:lnTo>
                    <a:pt x="278606" y="101727"/>
                  </a:lnTo>
                  <a:lnTo>
                    <a:pt x="293941" y="81915"/>
                  </a:lnTo>
                  <a:lnTo>
                    <a:pt x="282797" y="67532"/>
                  </a:lnTo>
                  <a:lnTo>
                    <a:pt x="266890" y="56959"/>
                  </a:lnTo>
                  <a:lnTo>
                    <a:pt x="281749" y="41434"/>
                  </a:lnTo>
                  <a:lnTo>
                    <a:pt x="261556" y="30290"/>
                  </a:lnTo>
                  <a:lnTo>
                    <a:pt x="271653" y="18574"/>
                  </a:lnTo>
                  <a:lnTo>
                    <a:pt x="290703" y="3620"/>
                  </a:lnTo>
                  <a:lnTo>
                    <a:pt x="260985" y="0"/>
                  </a:lnTo>
                  <a:lnTo>
                    <a:pt x="245078" y="24003"/>
                  </a:lnTo>
                  <a:lnTo>
                    <a:pt x="230791" y="35147"/>
                  </a:lnTo>
                  <a:lnTo>
                    <a:pt x="212217" y="45911"/>
                  </a:lnTo>
                  <a:lnTo>
                    <a:pt x="201644" y="61913"/>
                  </a:lnTo>
                  <a:lnTo>
                    <a:pt x="180404" y="59246"/>
                  </a:lnTo>
                  <a:lnTo>
                    <a:pt x="166116" y="70485"/>
                  </a:lnTo>
                  <a:lnTo>
                    <a:pt x="147542" y="81153"/>
                  </a:lnTo>
                  <a:lnTo>
                    <a:pt x="130588" y="79058"/>
                  </a:lnTo>
                  <a:lnTo>
                    <a:pt x="128397" y="96107"/>
                  </a:lnTo>
                  <a:lnTo>
                    <a:pt x="117824" y="112109"/>
                  </a:lnTo>
                  <a:lnTo>
                    <a:pt x="100870" y="110014"/>
                  </a:lnTo>
                  <a:lnTo>
                    <a:pt x="80200" y="103156"/>
                  </a:lnTo>
                  <a:lnTo>
                    <a:pt x="68961" y="88773"/>
                  </a:lnTo>
                  <a:lnTo>
                    <a:pt x="57817" y="74390"/>
                  </a:lnTo>
                  <a:lnTo>
                    <a:pt x="46672" y="60103"/>
                  </a:lnTo>
                  <a:lnTo>
                    <a:pt x="29146" y="62198"/>
                  </a:lnTo>
                  <a:lnTo>
                    <a:pt x="10096" y="77153"/>
                  </a:lnTo>
                  <a:lnTo>
                    <a:pt x="0" y="88963"/>
                  </a:lnTo>
                  <a:lnTo>
                    <a:pt x="10668" y="107537"/>
                  </a:lnTo>
                  <a:lnTo>
                    <a:pt x="21812" y="121920"/>
                  </a:lnTo>
                  <a:lnTo>
                    <a:pt x="54769" y="134684"/>
                  </a:lnTo>
                  <a:lnTo>
                    <a:pt x="74866" y="145828"/>
                  </a:lnTo>
                  <a:lnTo>
                    <a:pt x="94583" y="161163"/>
                  </a:lnTo>
                  <a:lnTo>
                    <a:pt x="104680" y="184118"/>
                  </a:lnTo>
                  <a:lnTo>
                    <a:pt x="121158" y="190405"/>
                  </a:lnTo>
                  <a:lnTo>
                    <a:pt x="118967" y="207454"/>
                  </a:lnTo>
                  <a:lnTo>
                    <a:pt x="121158" y="225076"/>
                  </a:lnTo>
                  <a:lnTo>
                    <a:pt x="139732" y="214408"/>
                  </a:lnTo>
                  <a:lnTo>
                    <a:pt x="149257" y="241554"/>
                  </a:lnTo>
                  <a:lnTo>
                    <a:pt x="154591" y="268129"/>
                  </a:lnTo>
                  <a:lnTo>
                    <a:pt x="160972" y="286226"/>
                  </a:lnTo>
                  <a:lnTo>
                    <a:pt x="165830" y="317183"/>
                  </a:lnTo>
                  <a:lnTo>
                    <a:pt x="163735" y="334232"/>
                  </a:lnTo>
                  <a:lnTo>
                    <a:pt x="165830" y="351758"/>
                  </a:lnTo>
                  <a:lnTo>
                    <a:pt x="176403" y="335756"/>
                  </a:lnTo>
                  <a:lnTo>
                    <a:pt x="191833" y="350711"/>
                  </a:lnTo>
                  <a:lnTo>
                    <a:pt x="203549" y="360807"/>
                  </a:lnTo>
                  <a:lnTo>
                    <a:pt x="203549" y="360807"/>
                  </a:lnTo>
                  <a:lnTo>
                    <a:pt x="203549" y="36080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07F3FA16-24E6-C134-101C-94F933D86D99}"/>
                </a:ext>
              </a:extLst>
            </p:cNvPr>
            <p:cNvSpPr/>
            <p:nvPr/>
          </p:nvSpPr>
          <p:spPr>
            <a:xfrm>
              <a:off x="2122951" y="1173678"/>
              <a:ext cx="929190" cy="1022061"/>
            </a:xfrm>
            <a:custGeom>
              <a:avLst/>
              <a:gdLst>
                <a:gd name="connsiteX0" fmla="*/ 295180 w 551783"/>
                <a:gd name="connsiteY0" fmla="*/ 606933 h 606933"/>
                <a:gd name="connsiteX1" fmla="*/ 313849 w 551783"/>
                <a:gd name="connsiteY1" fmla="*/ 596170 h 606933"/>
                <a:gd name="connsiteX2" fmla="*/ 320230 w 551783"/>
                <a:gd name="connsiteY2" fmla="*/ 579596 h 606933"/>
                <a:gd name="connsiteX3" fmla="*/ 334613 w 551783"/>
                <a:gd name="connsiteY3" fmla="*/ 568357 h 606933"/>
                <a:gd name="connsiteX4" fmla="*/ 353282 w 551783"/>
                <a:gd name="connsiteY4" fmla="*/ 557689 h 606933"/>
                <a:gd name="connsiteX5" fmla="*/ 387953 w 551783"/>
                <a:gd name="connsiteY5" fmla="*/ 557593 h 606933"/>
                <a:gd name="connsiteX6" fmla="*/ 390049 w 551783"/>
                <a:gd name="connsiteY6" fmla="*/ 575215 h 606933"/>
                <a:gd name="connsiteX7" fmla="*/ 411385 w 551783"/>
                <a:gd name="connsiteY7" fmla="*/ 577882 h 606933"/>
                <a:gd name="connsiteX8" fmla="*/ 428530 w 551783"/>
                <a:gd name="connsiteY8" fmla="*/ 579977 h 606933"/>
                <a:gd name="connsiteX9" fmla="*/ 452533 w 551783"/>
                <a:gd name="connsiteY9" fmla="*/ 595979 h 606933"/>
                <a:gd name="connsiteX10" fmla="*/ 456724 w 551783"/>
                <a:gd name="connsiteY10" fmla="*/ 561784 h 606933"/>
                <a:gd name="connsiteX11" fmla="*/ 455105 w 551783"/>
                <a:gd name="connsiteY11" fmla="*/ 539877 h 606933"/>
                <a:gd name="connsiteX12" fmla="*/ 452914 w 551783"/>
                <a:gd name="connsiteY12" fmla="*/ 522256 h 606933"/>
                <a:gd name="connsiteX13" fmla="*/ 471107 w 551783"/>
                <a:gd name="connsiteY13" fmla="*/ 515779 h 606933"/>
                <a:gd name="connsiteX14" fmla="*/ 485489 w 551783"/>
                <a:gd name="connsiteY14" fmla="*/ 504539 h 606933"/>
                <a:gd name="connsiteX15" fmla="*/ 491871 w 551783"/>
                <a:gd name="connsiteY15" fmla="*/ 487966 h 606933"/>
                <a:gd name="connsiteX16" fmla="*/ 489680 w 551783"/>
                <a:gd name="connsiteY16" fmla="*/ 470344 h 606933"/>
                <a:gd name="connsiteX17" fmla="*/ 505682 w 551783"/>
                <a:gd name="connsiteY17" fmla="*/ 446246 h 606933"/>
                <a:gd name="connsiteX18" fmla="*/ 517398 w 551783"/>
                <a:gd name="connsiteY18" fmla="*/ 421576 h 606933"/>
                <a:gd name="connsiteX19" fmla="*/ 510445 w 551783"/>
                <a:gd name="connsiteY19" fmla="*/ 407765 h 606933"/>
                <a:gd name="connsiteX20" fmla="*/ 516827 w 551783"/>
                <a:gd name="connsiteY20" fmla="*/ 391192 h 606933"/>
                <a:gd name="connsiteX21" fmla="*/ 520446 w 551783"/>
                <a:gd name="connsiteY21" fmla="*/ 361188 h 606933"/>
                <a:gd name="connsiteX22" fmla="*/ 525209 w 551783"/>
                <a:gd name="connsiteY22" fmla="*/ 322707 h 606933"/>
                <a:gd name="connsiteX23" fmla="*/ 528923 w 551783"/>
                <a:gd name="connsiteY23" fmla="*/ 292798 h 606933"/>
                <a:gd name="connsiteX24" fmla="*/ 544354 w 551783"/>
                <a:gd name="connsiteY24" fmla="*/ 272986 h 606933"/>
                <a:gd name="connsiteX25" fmla="*/ 551784 w 551783"/>
                <a:gd name="connsiteY25" fmla="*/ 247840 h 606933"/>
                <a:gd name="connsiteX26" fmla="*/ 546926 w 551783"/>
                <a:gd name="connsiteY26" fmla="*/ 216884 h 606933"/>
                <a:gd name="connsiteX27" fmla="*/ 550164 w 551783"/>
                <a:gd name="connsiteY27" fmla="*/ 191167 h 606933"/>
                <a:gd name="connsiteX28" fmla="*/ 529304 w 551783"/>
                <a:gd name="connsiteY28" fmla="*/ 184309 h 606933"/>
                <a:gd name="connsiteX29" fmla="*/ 495205 w 551783"/>
                <a:gd name="connsiteY29" fmla="*/ 180118 h 606933"/>
                <a:gd name="connsiteX30" fmla="*/ 469011 w 551783"/>
                <a:gd name="connsiteY30" fmla="*/ 181165 h 606933"/>
                <a:gd name="connsiteX31" fmla="*/ 418910 w 551783"/>
                <a:gd name="connsiteY31" fmla="*/ 166306 h 606933"/>
                <a:gd name="connsiteX32" fmla="*/ 393763 w 551783"/>
                <a:gd name="connsiteY32" fmla="*/ 158877 h 606933"/>
                <a:gd name="connsiteX33" fmla="*/ 382048 w 551783"/>
                <a:gd name="connsiteY33" fmla="*/ 148780 h 606933"/>
                <a:gd name="connsiteX34" fmla="*/ 358521 w 551783"/>
                <a:gd name="connsiteY34" fmla="*/ 128492 h 606933"/>
                <a:gd name="connsiteX35" fmla="*/ 342519 w 551783"/>
                <a:gd name="connsiteY35" fmla="*/ 117824 h 606933"/>
                <a:gd name="connsiteX36" fmla="*/ 318992 w 551783"/>
                <a:gd name="connsiteY36" fmla="*/ 97536 h 606933"/>
                <a:gd name="connsiteX37" fmla="*/ 275272 w 551783"/>
                <a:gd name="connsiteY37" fmla="*/ 66103 h 606933"/>
                <a:gd name="connsiteX38" fmla="*/ 243745 w 551783"/>
                <a:gd name="connsiteY38" fmla="*/ 40481 h 606933"/>
                <a:gd name="connsiteX39" fmla="*/ 224028 w 551783"/>
                <a:gd name="connsiteY39" fmla="*/ 25051 h 606933"/>
                <a:gd name="connsiteX40" fmla="*/ 196787 w 551783"/>
                <a:gd name="connsiteY40" fmla="*/ 0 h 606933"/>
                <a:gd name="connsiteX41" fmla="*/ 194120 w 551783"/>
                <a:gd name="connsiteY41" fmla="*/ 21336 h 606933"/>
                <a:gd name="connsiteX42" fmla="*/ 182975 w 551783"/>
                <a:gd name="connsiteY42" fmla="*/ 41719 h 606933"/>
                <a:gd name="connsiteX43" fmla="*/ 164211 w 551783"/>
                <a:gd name="connsiteY43" fmla="*/ 17717 h 606933"/>
                <a:gd name="connsiteX44" fmla="*/ 161068 w 551783"/>
                <a:gd name="connsiteY44" fmla="*/ 43339 h 606933"/>
                <a:gd name="connsiteX45" fmla="*/ 143446 w 551783"/>
                <a:gd name="connsiteY45" fmla="*/ 45529 h 606933"/>
                <a:gd name="connsiteX46" fmla="*/ 141351 w 551783"/>
                <a:gd name="connsiteY46" fmla="*/ 62579 h 606933"/>
                <a:gd name="connsiteX47" fmla="*/ 138684 w 551783"/>
                <a:gd name="connsiteY47" fmla="*/ 84011 h 606933"/>
                <a:gd name="connsiteX48" fmla="*/ 115824 w 551783"/>
                <a:gd name="connsiteY48" fmla="*/ 94202 h 606933"/>
                <a:gd name="connsiteX49" fmla="*/ 105156 w 551783"/>
                <a:gd name="connsiteY49" fmla="*/ 110204 h 606933"/>
                <a:gd name="connsiteX50" fmla="*/ 90773 w 551783"/>
                <a:gd name="connsiteY50" fmla="*/ 121539 h 606933"/>
                <a:gd name="connsiteX51" fmla="*/ 96679 w 551783"/>
                <a:gd name="connsiteY51" fmla="*/ 143923 h 606933"/>
                <a:gd name="connsiteX52" fmla="*/ 89726 w 551783"/>
                <a:gd name="connsiteY52" fmla="*/ 164782 h 606933"/>
                <a:gd name="connsiteX53" fmla="*/ 83344 w 551783"/>
                <a:gd name="connsiteY53" fmla="*/ 181356 h 606933"/>
                <a:gd name="connsiteX54" fmla="*/ 76486 w 551783"/>
                <a:gd name="connsiteY54" fmla="*/ 236982 h 606933"/>
                <a:gd name="connsiteX55" fmla="*/ 89916 w 551783"/>
                <a:gd name="connsiteY55" fmla="*/ 268986 h 606933"/>
                <a:gd name="connsiteX56" fmla="*/ 87249 w 551783"/>
                <a:gd name="connsiteY56" fmla="*/ 290417 h 606933"/>
                <a:gd name="connsiteX57" fmla="*/ 94202 w 551783"/>
                <a:gd name="connsiteY57" fmla="*/ 304228 h 606933"/>
                <a:gd name="connsiteX58" fmla="*/ 100584 w 551783"/>
                <a:gd name="connsiteY58" fmla="*/ 322421 h 606933"/>
                <a:gd name="connsiteX59" fmla="*/ 85725 w 551783"/>
                <a:gd name="connsiteY59" fmla="*/ 337947 h 606933"/>
                <a:gd name="connsiteX60" fmla="*/ 87344 w 551783"/>
                <a:gd name="connsiteY60" fmla="*/ 359855 h 606933"/>
                <a:gd name="connsiteX61" fmla="*/ 88487 w 551783"/>
                <a:gd name="connsiteY61" fmla="*/ 386048 h 606933"/>
                <a:gd name="connsiteX62" fmla="*/ 54293 w 551783"/>
                <a:gd name="connsiteY62" fmla="*/ 381857 h 606933"/>
                <a:gd name="connsiteX63" fmla="*/ 39910 w 551783"/>
                <a:gd name="connsiteY63" fmla="*/ 393097 h 606933"/>
                <a:gd name="connsiteX64" fmla="*/ 41529 w 551783"/>
                <a:gd name="connsiteY64" fmla="*/ 415004 h 606933"/>
                <a:gd name="connsiteX65" fmla="*/ 17526 w 551783"/>
                <a:gd name="connsiteY65" fmla="*/ 433768 h 606933"/>
                <a:gd name="connsiteX66" fmla="*/ 0 w 551783"/>
                <a:gd name="connsiteY66" fmla="*/ 470630 h 606933"/>
                <a:gd name="connsiteX67" fmla="*/ 11716 w 551783"/>
                <a:gd name="connsiteY67" fmla="*/ 480822 h 606933"/>
                <a:gd name="connsiteX68" fmla="*/ 27242 w 551783"/>
                <a:gd name="connsiteY68" fmla="*/ 495681 h 606933"/>
                <a:gd name="connsiteX69" fmla="*/ 38481 w 551783"/>
                <a:gd name="connsiteY69" fmla="*/ 510159 h 606933"/>
                <a:gd name="connsiteX70" fmla="*/ 55531 w 551783"/>
                <a:gd name="connsiteY70" fmla="*/ 512255 h 606933"/>
                <a:gd name="connsiteX71" fmla="*/ 74676 w 551783"/>
                <a:gd name="connsiteY71" fmla="*/ 497205 h 606933"/>
                <a:gd name="connsiteX72" fmla="*/ 155829 w 551783"/>
                <a:gd name="connsiteY72" fmla="*/ 507206 h 606933"/>
                <a:gd name="connsiteX73" fmla="*/ 172403 w 551783"/>
                <a:gd name="connsiteY73" fmla="*/ 513588 h 606933"/>
                <a:gd name="connsiteX74" fmla="*/ 178784 w 551783"/>
                <a:gd name="connsiteY74" fmla="*/ 531781 h 606933"/>
                <a:gd name="connsiteX75" fmla="*/ 190024 w 551783"/>
                <a:gd name="connsiteY75" fmla="*/ 546163 h 606933"/>
                <a:gd name="connsiteX76" fmla="*/ 210312 w 551783"/>
                <a:gd name="connsiteY76" fmla="*/ 557403 h 606933"/>
                <a:gd name="connsiteX77" fmla="*/ 234315 w 551783"/>
                <a:gd name="connsiteY77" fmla="*/ 573405 h 606933"/>
                <a:gd name="connsiteX78" fmla="*/ 260413 w 551783"/>
                <a:gd name="connsiteY78" fmla="*/ 572262 h 606933"/>
                <a:gd name="connsiteX79" fmla="*/ 278606 w 551783"/>
                <a:gd name="connsiteY79" fmla="*/ 565785 h 606933"/>
                <a:gd name="connsiteX80" fmla="*/ 279178 w 551783"/>
                <a:gd name="connsiteY80" fmla="*/ 596265 h 606933"/>
                <a:gd name="connsiteX81" fmla="*/ 295180 w 551783"/>
                <a:gd name="connsiteY81" fmla="*/ 606933 h 606933"/>
                <a:gd name="connsiteX82" fmla="*/ 295180 w 551783"/>
                <a:gd name="connsiteY82" fmla="*/ 606933 h 606933"/>
                <a:gd name="connsiteX83" fmla="*/ 295180 w 551783"/>
                <a:gd name="connsiteY83" fmla="*/ 606933 h 60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51783" h="606933">
                  <a:moveTo>
                    <a:pt x="295180" y="606933"/>
                  </a:moveTo>
                  <a:lnTo>
                    <a:pt x="313849" y="596170"/>
                  </a:lnTo>
                  <a:lnTo>
                    <a:pt x="320230" y="579596"/>
                  </a:lnTo>
                  <a:lnTo>
                    <a:pt x="334613" y="568357"/>
                  </a:lnTo>
                  <a:lnTo>
                    <a:pt x="353282" y="557689"/>
                  </a:lnTo>
                  <a:lnTo>
                    <a:pt x="387953" y="557593"/>
                  </a:lnTo>
                  <a:lnTo>
                    <a:pt x="390049" y="575215"/>
                  </a:lnTo>
                  <a:lnTo>
                    <a:pt x="411385" y="577882"/>
                  </a:lnTo>
                  <a:lnTo>
                    <a:pt x="428530" y="579977"/>
                  </a:lnTo>
                  <a:lnTo>
                    <a:pt x="452533" y="595979"/>
                  </a:lnTo>
                  <a:lnTo>
                    <a:pt x="456724" y="561784"/>
                  </a:lnTo>
                  <a:lnTo>
                    <a:pt x="455105" y="539877"/>
                  </a:lnTo>
                  <a:lnTo>
                    <a:pt x="452914" y="522256"/>
                  </a:lnTo>
                  <a:lnTo>
                    <a:pt x="471107" y="515779"/>
                  </a:lnTo>
                  <a:lnTo>
                    <a:pt x="485489" y="504539"/>
                  </a:lnTo>
                  <a:lnTo>
                    <a:pt x="491871" y="487966"/>
                  </a:lnTo>
                  <a:lnTo>
                    <a:pt x="489680" y="470344"/>
                  </a:lnTo>
                  <a:lnTo>
                    <a:pt x="505682" y="446246"/>
                  </a:lnTo>
                  <a:lnTo>
                    <a:pt x="517398" y="421576"/>
                  </a:lnTo>
                  <a:lnTo>
                    <a:pt x="510445" y="407765"/>
                  </a:lnTo>
                  <a:lnTo>
                    <a:pt x="516827" y="391192"/>
                  </a:lnTo>
                  <a:lnTo>
                    <a:pt x="520446" y="361188"/>
                  </a:lnTo>
                  <a:lnTo>
                    <a:pt x="525209" y="322707"/>
                  </a:lnTo>
                  <a:lnTo>
                    <a:pt x="528923" y="292798"/>
                  </a:lnTo>
                  <a:lnTo>
                    <a:pt x="544354" y="272986"/>
                  </a:lnTo>
                  <a:lnTo>
                    <a:pt x="551784" y="247840"/>
                  </a:lnTo>
                  <a:lnTo>
                    <a:pt x="546926" y="216884"/>
                  </a:lnTo>
                  <a:lnTo>
                    <a:pt x="550164" y="191167"/>
                  </a:lnTo>
                  <a:lnTo>
                    <a:pt x="529304" y="184309"/>
                  </a:lnTo>
                  <a:lnTo>
                    <a:pt x="495205" y="180118"/>
                  </a:lnTo>
                  <a:lnTo>
                    <a:pt x="469011" y="181165"/>
                  </a:lnTo>
                  <a:lnTo>
                    <a:pt x="418910" y="166306"/>
                  </a:lnTo>
                  <a:lnTo>
                    <a:pt x="393763" y="158877"/>
                  </a:lnTo>
                  <a:lnTo>
                    <a:pt x="382048" y="148780"/>
                  </a:lnTo>
                  <a:lnTo>
                    <a:pt x="358521" y="128492"/>
                  </a:lnTo>
                  <a:lnTo>
                    <a:pt x="342519" y="117824"/>
                  </a:lnTo>
                  <a:lnTo>
                    <a:pt x="318992" y="97536"/>
                  </a:lnTo>
                  <a:lnTo>
                    <a:pt x="275272" y="66103"/>
                  </a:lnTo>
                  <a:lnTo>
                    <a:pt x="243745" y="40481"/>
                  </a:lnTo>
                  <a:lnTo>
                    <a:pt x="224028" y="25051"/>
                  </a:lnTo>
                  <a:lnTo>
                    <a:pt x="196787" y="0"/>
                  </a:lnTo>
                  <a:lnTo>
                    <a:pt x="194120" y="21336"/>
                  </a:lnTo>
                  <a:lnTo>
                    <a:pt x="182975" y="41719"/>
                  </a:lnTo>
                  <a:lnTo>
                    <a:pt x="164211" y="17717"/>
                  </a:lnTo>
                  <a:lnTo>
                    <a:pt x="161068" y="43339"/>
                  </a:lnTo>
                  <a:lnTo>
                    <a:pt x="143446" y="45529"/>
                  </a:lnTo>
                  <a:lnTo>
                    <a:pt x="141351" y="62579"/>
                  </a:lnTo>
                  <a:lnTo>
                    <a:pt x="138684" y="84011"/>
                  </a:lnTo>
                  <a:lnTo>
                    <a:pt x="115824" y="94202"/>
                  </a:lnTo>
                  <a:lnTo>
                    <a:pt x="105156" y="110204"/>
                  </a:lnTo>
                  <a:lnTo>
                    <a:pt x="90773" y="121539"/>
                  </a:lnTo>
                  <a:lnTo>
                    <a:pt x="96679" y="143923"/>
                  </a:lnTo>
                  <a:lnTo>
                    <a:pt x="89726" y="164782"/>
                  </a:lnTo>
                  <a:lnTo>
                    <a:pt x="83344" y="181356"/>
                  </a:lnTo>
                  <a:lnTo>
                    <a:pt x="76486" y="236982"/>
                  </a:lnTo>
                  <a:lnTo>
                    <a:pt x="89916" y="268986"/>
                  </a:lnTo>
                  <a:lnTo>
                    <a:pt x="87249" y="290417"/>
                  </a:lnTo>
                  <a:lnTo>
                    <a:pt x="94202" y="304228"/>
                  </a:lnTo>
                  <a:lnTo>
                    <a:pt x="100584" y="322421"/>
                  </a:lnTo>
                  <a:lnTo>
                    <a:pt x="85725" y="337947"/>
                  </a:lnTo>
                  <a:lnTo>
                    <a:pt x="87344" y="359855"/>
                  </a:lnTo>
                  <a:lnTo>
                    <a:pt x="88487" y="386048"/>
                  </a:lnTo>
                  <a:lnTo>
                    <a:pt x="54293" y="381857"/>
                  </a:lnTo>
                  <a:lnTo>
                    <a:pt x="39910" y="393097"/>
                  </a:lnTo>
                  <a:lnTo>
                    <a:pt x="41529" y="415004"/>
                  </a:lnTo>
                  <a:lnTo>
                    <a:pt x="17526" y="433768"/>
                  </a:lnTo>
                  <a:lnTo>
                    <a:pt x="0" y="470630"/>
                  </a:lnTo>
                  <a:lnTo>
                    <a:pt x="11716" y="480822"/>
                  </a:lnTo>
                  <a:lnTo>
                    <a:pt x="27242" y="495681"/>
                  </a:lnTo>
                  <a:lnTo>
                    <a:pt x="38481" y="510159"/>
                  </a:lnTo>
                  <a:lnTo>
                    <a:pt x="55531" y="512255"/>
                  </a:lnTo>
                  <a:lnTo>
                    <a:pt x="74676" y="497205"/>
                  </a:lnTo>
                  <a:lnTo>
                    <a:pt x="155829" y="507206"/>
                  </a:lnTo>
                  <a:lnTo>
                    <a:pt x="172403" y="513588"/>
                  </a:lnTo>
                  <a:lnTo>
                    <a:pt x="178784" y="531781"/>
                  </a:lnTo>
                  <a:lnTo>
                    <a:pt x="190024" y="546163"/>
                  </a:lnTo>
                  <a:lnTo>
                    <a:pt x="210312" y="557403"/>
                  </a:lnTo>
                  <a:lnTo>
                    <a:pt x="234315" y="573405"/>
                  </a:lnTo>
                  <a:lnTo>
                    <a:pt x="260413" y="572262"/>
                  </a:lnTo>
                  <a:lnTo>
                    <a:pt x="278606" y="565785"/>
                  </a:lnTo>
                  <a:lnTo>
                    <a:pt x="279178" y="596265"/>
                  </a:lnTo>
                  <a:lnTo>
                    <a:pt x="295180" y="606933"/>
                  </a:lnTo>
                  <a:lnTo>
                    <a:pt x="295180" y="606933"/>
                  </a:lnTo>
                  <a:lnTo>
                    <a:pt x="295180" y="6069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84C8195A-85D1-27BB-B219-844DDF097F61}"/>
                </a:ext>
              </a:extLst>
            </p:cNvPr>
            <p:cNvSpPr/>
            <p:nvPr/>
          </p:nvSpPr>
          <p:spPr>
            <a:xfrm>
              <a:off x="3957272" y="2347797"/>
              <a:ext cx="621384" cy="866154"/>
            </a:xfrm>
            <a:custGeom>
              <a:avLst/>
              <a:gdLst>
                <a:gd name="connsiteX0" fmla="*/ 213646 w 368998"/>
                <a:gd name="connsiteY0" fmla="*/ 514350 h 514350"/>
                <a:gd name="connsiteX1" fmla="*/ 256222 w 368998"/>
                <a:gd name="connsiteY1" fmla="*/ 450342 h 514350"/>
                <a:gd name="connsiteX2" fmla="*/ 293465 w 368998"/>
                <a:gd name="connsiteY2" fmla="*/ 394240 h 514350"/>
                <a:gd name="connsiteX3" fmla="*/ 330708 w 368998"/>
                <a:gd name="connsiteY3" fmla="*/ 338233 h 514350"/>
                <a:gd name="connsiteX4" fmla="*/ 346710 w 368998"/>
                <a:gd name="connsiteY4" fmla="*/ 314230 h 514350"/>
                <a:gd name="connsiteX5" fmla="*/ 357854 w 368998"/>
                <a:gd name="connsiteY5" fmla="*/ 293942 h 514350"/>
                <a:gd name="connsiteX6" fmla="*/ 368998 w 368998"/>
                <a:gd name="connsiteY6" fmla="*/ 273653 h 514350"/>
                <a:gd name="connsiteX7" fmla="*/ 347663 w 368998"/>
                <a:gd name="connsiteY7" fmla="*/ 236411 h 514350"/>
                <a:gd name="connsiteX8" fmla="*/ 312896 w 368998"/>
                <a:gd name="connsiteY8" fmla="*/ 201739 h 514350"/>
                <a:gd name="connsiteX9" fmla="*/ 285655 w 368998"/>
                <a:gd name="connsiteY9" fmla="*/ 176784 h 514350"/>
                <a:gd name="connsiteX10" fmla="*/ 262700 w 368998"/>
                <a:gd name="connsiteY10" fmla="*/ 152305 h 514350"/>
                <a:gd name="connsiteX11" fmla="*/ 201739 w 368998"/>
                <a:gd name="connsiteY11" fmla="*/ 84106 h 514350"/>
                <a:gd name="connsiteX12" fmla="*/ 191071 w 368998"/>
                <a:gd name="connsiteY12" fmla="*/ 65437 h 514350"/>
                <a:gd name="connsiteX13" fmla="*/ 193167 w 368998"/>
                <a:gd name="connsiteY13" fmla="*/ 48387 h 514350"/>
                <a:gd name="connsiteX14" fmla="*/ 181356 w 368998"/>
                <a:gd name="connsiteY14" fmla="*/ 38291 h 514350"/>
                <a:gd name="connsiteX15" fmla="*/ 170116 w 368998"/>
                <a:gd name="connsiteY15" fmla="*/ 23908 h 514350"/>
                <a:gd name="connsiteX16" fmla="*/ 176498 w 368998"/>
                <a:gd name="connsiteY16" fmla="*/ 7429 h 514350"/>
                <a:gd name="connsiteX17" fmla="*/ 151447 w 368998"/>
                <a:gd name="connsiteY17" fmla="*/ 0 h 514350"/>
                <a:gd name="connsiteX18" fmla="*/ 123730 w 368998"/>
                <a:gd name="connsiteY18" fmla="*/ 13907 h 514350"/>
                <a:gd name="connsiteX19" fmla="*/ 101822 w 368998"/>
                <a:gd name="connsiteY19" fmla="*/ 15526 h 514350"/>
                <a:gd name="connsiteX20" fmla="*/ 75152 w 368998"/>
                <a:gd name="connsiteY20" fmla="*/ 20860 h 514350"/>
                <a:gd name="connsiteX21" fmla="*/ 58103 w 368998"/>
                <a:gd name="connsiteY21" fmla="*/ 18764 h 514350"/>
                <a:gd name="connsiteX22" fmla="*/ 0 w 368998"/>
                <a:gd name="connsiteY22" fmla="*/ 33242 h 514350"/>
                <a:gd name="connsiteX23" fmla="*/ 11716 w 368998"/>
                <a:gd name="connsiteY23" fmla="*/ 43339 h 514350"/>
                <a:gd name="connsiteX24" fmla="*/ 27241 w 368998"/>
                <a:gd name="connsiteY24" fmla="*/ 58293 h 514350"/>
                <a:gd name="connsiteX25" fmla="*/ 46958 w 368998"/>
                <a:gd name="connsiteY25" fmla="*/ 73724 h 514350"/>
                <a:gd name="connsiteX26" fmla="*/ 63055 w 368998"/>
                <a:gd name="connsiteY26" fmla="*/ 84296 h 514350"/>
                <a:gd name="connsiteX27" fmla="*/ 62579 w 368998"/>
                <a:gd name="connsiteY27" fmla="*/ 123254 h 514350"/>
                <a:gd name="connsiteX28" fmla="*/ 64675 w 368998"/>
                <a:gd name="connsiteY28" fmla="*/ 140875 h 514350"/>
                <a:gd name="connsiteX29" fmla="*/ 70580 w 368998"/>
                <a:gd name="connsiteY29" fmla="*/ 163259 h 514350"/>
                <a:gd name="connsiteX30" fmla="*/ 91440 w 368998"/>
                <a:gd name="connsiteY30" fmla="*/ 170117 h 514350"/>
                <a:gd name="connsiteX31" fmla="*/ 89345 w 368998"/>
                <a:gd name="connsiteY31" fmla="*/ 187166 h 514350"/>
                <a:gd name="connsiteX32" fmla="*/ 114967 w 368998"/>
                <a:gd name="connsiteY32" fmla="*/ 190309 h 514350"/>
                <a:gd name="connsiteX33" fmla="*/ 104299 w 368998"/>
                <a:gd name="connsiteY33" fmla="*/ 206312 h 514350"/>
                <a:gd name="connsiteX34" fmla="*/ 106489 w 368998"/>
                <a:gd name="connsiteY34" fmla="*/ 223933 h 514350"/>
                <a:gd name="connsiteX35" fmla="*/ 95821 w 368998"/>
                <a:gd name="connsiteY35" fmla="*/ 239935 h 514350"/>
                <a:gd name="connsiteX36" fmla="*/ 89440 w 368998"/>
                <a:gd name="connsiteY36" fmla="*/ 256508 h 514350"/>
                <a:gd name="connsiteX37" fmla="*/ 70771 w 368998"/>
                <a:gd name="connsiteY37" fmla="*/ 267176 h 514350"/>
                <a:gd name="connsiteX38" fmla="*/ 51625 w 368998"/>
                <a:gd name="connsiteY38" fmla="*/ 282130 h 514350"/>
                <a:gd name="connsiteX39" fmla="*/ 40957 w 368998"/>
                <a:gd name="connsiteY39" fmla="*/ 298133 h 514350"/>
                <a:gd name="connsiteX40" fmla="*/ 84201 w 368998"/>
                <a:gd name="connsiteY40" fmla="*/ 333756 h 514350"/>
                <a:gd name="connsiteX41" fmla="*/ 104013 w 368998"/>
                <a:gd name="connsiteY41" fmla="*/ 349187 h 514350"/>
                <a:gd name="connsiteX42" fmla="*/ 120015 w 368998"/>
                <a:gd name="connsiteY42" fmla="*/ 359855 h 514350"/>
                <a:gd name="connsiteX43" fmla="*/ 136588 w 368998"/>
                <a:gd name="connsiteY43" fmla="*/ 366236 h 514350"/>
                <a:gd name="connsiteX44" fmla="*/ 153162 w 368998"/>
                <a:gd name="connsiteY44" fmla="*/ 372618 h 514350"/>
                <a:gd name="connsiteX45" fmla="*/ 168593 w 368998"/>
                <a:gd name="connsiteY45" fmla="*/ 387477 h 514350"/>
                <a:gd name="connsiteX46" fmla="*/ 183642 w 368998"/>
                <a:gd name="connsiteY46" fmla="*/ 406717 h 514350"/>
                <a:gd name="connsiteX47" fmla="*/ 194786 w 368998"/>
                <a:gd name="connsiteY47" fmla="*/ 421100 h 514350"/>
                <a:gd name="connsiteX48" fmla="*/ 201263 w 368998"/>
                <a:gd name="connsiteY48" fmla="*/ 439198 h 514350"/>
                <a:gd name="connsiteX49" fmla="*/ 203454 w 368998"/>
                <a:gd name="connsiteY49" fmla="*/ 456724 h 514350"/>
                <a:gd name="connsiteX50" fmla="*/ 209835 w 368998"/>
                <a:gd name="connsiteY50" fmla="*/ 474917 h 514350"/>
                <a:gd name="connsiteX51" fmla="*/ 203454 w 368998"/>
                <a:gd name="connsiteY51" fmla="*/ 491395 h 514350"/>
                <a:gd name="connsiteX52" fmla="*/ 209931 w 368998"/>
                <a:gd name="connsiteY52" fmla="*/ 509492 h 514350"/>
                <a:gd name="connsiteX53" fmla="*/ 213646 w 368998"/>
                <a:gd name="connsiteY53" fmla="*/ 514350 h 514350"/>
                <a:gd name="connsiteX54" fmla="*/ 213646 w 368998"/>
                <a:gd name="connsiteY54" fmla="*/ 514350 h 514350"/>
                <a:gd name="connsiteX55" fmla="*/ 213646 w 368998"/>
                <a:gd name="connsiteY55" fmla="*/ 5143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68998" h="514350">
                  <a:moveTo>
                    <a:pt x="213646" y="514350"/>
                  </a:moveTo>
                  <a:lnTo>
                    <a:pt x="256222" y="450342"/>
                  </a:lnTo>
                  <a:lnTo>
                    <a:pt x="293465" y="394240"/>
                  </a:lnTo>
                  <a:lnTo>
                    <a:pt x="330708" y="338233"/>
                  </a:lnTo>
                  <a:lnTo>
                    <a:pt x="346710" y="314230"/>
                  </a:lnTo>
                  <a:lnTo>
                    <a:pt x="357854" y="293942"/>
                  </a:lnTo>
                  <a:lnTo>
                    <a:pt x="368998" y="273653"/>
                  </a:lnTo>
                  <a:lnTo>
                    <a:pt x="347663" y="236411"/>
                  </a:lnTo>
                  <a:lnTo>
                    <a:pt x="312896" y="201739"/>
                  </a:lnTo>
                  <a:lnTo>
                    <a:pt x="285655" y="176784"/>
                  </a:lnTo>
                  <a:lnTo>
                    <a:pt x="262700" y="152305"/>
                  </a:lnTo>
                  <a:lnTo>
                    <a:pt x="201739" y="84106"/>
                  </a:lnTo>
                  <a:lnTo>
                    <a:pt x="191071" y="65437"/>
                  </a:lnTo>
                  <a:lnTo>
                    <a:pt x="193167" y="48387"/>
                  </a:lnTo>
                  <a:lnTo>
                    <a:pt x="181356" y="38291"/>
                  </a:lnTo>
                  <a:lnTo>
                    <a:pt x="170116" y="23908"/>
                  </a:lnTo>
                  <a:lnTo>
                    <a:pt x="176498" y="7429"/>
                  </a:lnTo>
                  <a:lnTo>
                    <a:pt x="151447" y="0"/>
                  </a:lnTo>
                  <a:lnTo>
                    <a:pt x="123730" y="13907"/>
                  </a:lnTo>
                  <a:lnTo>
                    <a:pt x="101822" y="15526"/>
                  </a:lnTo>
                  <a:lnTo>
                    <a:pt x="75152" y="20860"/>
                  </a:lnTo>
                  <a:lnTo>
                    <a:pt x="58103" y="18764"/>
                  </a:lnTo>
                  <a:lnTo>
                    <a:pt x="0" y="33242"/>
                  </a:lnTo>
                  <a:lnTo>
                    <a:pt x="11716" y="43339"/>
                  </a:lnTo>
                  <a:lnTo>
                    <a:pt x="27241" y="58293"/>
                  </a:lnTo>
                  <a:lnTo>
                    <a:pt x="46958" y="73724"/>
                  </a:lnTo>
                  <a:lnTo>
                    <a:pt x="63055" y="84296"/>
                  </a:lnTo>
                  <a:lnTo>
                    <a:pt x="62579" y="123254"/>
                  </a:lnTo>
                  <a:lnTo>
                    <a:pt x="64675" y="140875"/>
                  </a:lnTo>
                  <a:lnTo>
                    <a:pt x="70580" y="163259"/>
                  </a:lnTo>
                  <a:lnTo>
                    <a:pt x="91440" y="170117"/>
                  </a:lnTo>
                  <a:lnTo>
                    <a:pt x="89345" y="187166"/>
                  </a:lnTo>
                  <a:lnTo>
                    <a:pt x="114967" y="190309"/>
                  </a:lnTo>
                  <a:lnTo>
                    <a:pt x="104299" y="206312"/>
                  </a:lnTo>
                  <a:lnTo>
                    <a:pt x="106489" y="223933"/>
                  </a:lnTo>
                  <a:lnTo>
                    <a:pt x="95821" y="239935"/>
                  </a:lnTo>
                  <a:lnTo>
                    <a:pt x="89440" y="256508"/>
                  </a:lnTo>
                  <a:lnTo>
                    <a:pt x="70771" y="267176"/>
                  </a:lnTo>
                  <a:lnTo>
                    <a:pt x="51625" y="282130"/>
                  </a:lnTo>
                  <a:lnTo>
                    <a:pt x="40957" y="298133"/>
                  </a:lnTo>
                  <a:lnTo>
                    <a:pt x="84201" y="333756"/>
                  </a:lnTo>
                  <a:lnTo>
                    <a:pt x="104013" y="349187"/>
                  </a:lnTo>
                  <a:lnTo>
                    <a:pt x="120015" y="359855"/>
                  </a:lnTo>
                  <a:lnTo>
                    <a:pt x="136588" y="366236"/>
                  </a:lnTo>
                  <a:lnTo>
                    <a:pt x="153162" y="372618"/>
                  </a:lnTo>
                  <a:lnTo>
                    <a:pt x="168593" y="387477"/>
                  </a:lnTo>
                  <a:lnTo>
                    <a:pt x="183642" y="406717"/>
                  </a:lnTo>
                  <a:lnTo>
                    <a:pt x="194786" y="421100"/>
                  </a:lnTo>
                  <a:lnTo>
                    <a:pt x="201263" y="439198"/>
                  </a:lnTo>
                  <a:lnTo>
                    <a:pt x="203454" y="456724"/>
                  </a:lnTo>
                  <a:lnTo>
                    <a:pt x="209835" y="474917"/>
                  </a:lnTo>
                  <a:lnTo>
                    <a:pt x="203454" y="491395"/>
                  </a:lnTo>
                  <a:lnTo>
                    <a:pt x="209931" y="509492"/>
                  </a:lnTo>
                  <a:lnTo>
                    <a:pt x="213646" y="514350"/>
                  </a:lnTo>
                  <a:lnTo>
                    <a:pt x="213646" y="514350"/>
                  </a:lnTo>
                  <a:lnTo>
                    <a:pt x="213646" y="5143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67A251B9-157F-36EF-F438-6131CA7C452D}"/>
                </a:ext>
              </a:extLst>
            </p:cNvPr>
            <p:cNvSpPr/>
            <p:nvPr/>
          </p:nvSpPr>
          <p:spPr>
            <a:xfrm>
              <a:off x="2070982" y="12872"/>
              <a:ext cx="922612" cy="860218"/>
            </a:xfrm>
            <a:custGeom>
              <a:avLst/>
              <a:gdLst>
                <a:gd name="connsiteX0" fmla="*/ 138303 w 547877"/>
                <a:gd name="connsiteY0" fmla="*/ 510826 h 510825"/>
                <a:gd name="connsiteX1" fmla="*/ 175451 w 547877"/>
                <a:gd name="connsiteY1" fmla="*/ 489395 h 510825"/>
                <a:gd name="connsiteX2" fmla="*/ 187643 w 547877"/>
                <a:gd name="connsiteY2" fmla="*/ 460629 h 510825"/>
                <a:gd name="connsiteX3" fmla="*/ 182308 w 547877"/>
                <a:gd name="connsiteY3" fmla="*/ 433959 h 510825"/>
                <a:gd name="connsiteX4" fmla="*/ 197168 w 547877"/>
                <a:gd name="connsiteY4" fmla="*/ 418433 h 510825"/>
                <a:gd name="connsiteX5" fmla="*/ 207264 w 547877"/>
                <a:gd name="connsiteY5" fmla="*/ 441389 h 510825"/>
                <a:gd name="connsiteX6" fmla="*/ 217456 w 547877"/>
                <a:gd name="connsiteY6" fmla="*/ 464248 h 510825"/>
                <a:gd name="connsiteX7" fmla="*/ 237554 w 547877"/>
                <a:gd name="connsiteY7" fmla="*/ 440722 h 510825"/>
                <a:gd name="connsiteX8" fmla="*/ 261461 w 547877"/>
                <a:gd name="connsiteY8" fmla="*/ 422053 h 510825"/>
                <a:gd name="connsiteX9" fmla="*/ 294418 w 547877"/>
                <a:gd name="connsiteY9" fmla="*/ 400050 h 510825"/>
                <a:gd name="connsiteX10" fmla="*/ 312420 w 547877"/>
                <a:gd name="connsiteY10" fmla="*/ 393668 h 510825"/>
                <a:gd name="connsiteX11" fmla="*/ 326803 w 547877"/>
                <a:gd name="connsiteY11" fmla="*/ 417100 h 510825"/>
                <a:gd name="connsiteX12" fmla="*/ 341662 w 547877"/>
                <a:gd name="connsiteY12" fmla="*/ 436245 h 510825"/>
                <a:gd name="connsiteX13" fmla="*/ 357092 w 547877"/>
                <a:gd name="connsiteY13" fmla="*/ 416433 h 510825"/>
                <a:gd name="connsiteX14" fmla="*/ 359188 w 547877"/>
                <a:gd name="connsiteY14" fmla="*/ 399383 h 510825"/>
                <a:gd name="connsiteX15" fmla="*/ 369761 w 547877"/>
                <a:gd name="connsiteY15" fmla="*/ 383381 h 510825"/>
                <a:gd name="connsiteX16" fmla="*/ 384143 w 547877"/>
                <a:gd name="connsiteY16" fmla="*/ 372142 h 510825"/>
                <a:gd name="connsiteX17" fmla="*/ 399002 w 547877"/>
                <a:gd name="connsiteY17" fmla="*/ 391287 h 510825"/>
                <a:gd name="connsiteX18" fmla="*/ 401098 w 547877"/>
                <a:gd name="connsiteY18" fmla="*/ 408908 h 510825"/>
                <a:gd name="connsiteX19" fmla="*/ 386239 w 547877"/>
                <a:gd name="connsiteY19" fmla="*/ 424434 h 510825"/>
                <a:gd name="connsiteX20" fmla="*/ 408051 w 547877"/>
                <a:gd name="connsiteY20" fmla="*/ 422815 h 510825"/>
                <a:gd name="connsiteX21" fmla="*/ 445770 w 547877"/>
                <a:gd name="connsiteY21" fmla="*/ 431768 h 510825"/>
                <a:gd name="connsiteX22" fmla="*/ 449485 w 547877"/>
                <a:gd name="connsiteY22" fmla="*/ 401860 h 510825"/>
                <a:gd name="connsiteX23" fmla="*/ 460057 w 547877"/>
                <a:gd name="connsiteY23" fmla="*/ 385858 h 510825"/>
                <a:gd name="connsiteX24" fmla="*/ 462153 w 547877"/>
                <a:gd name="connsiteY24" fmla="*/ 368808 h 510825"/>
                <a:gd name="connsiteX25" fmla="*/ 474345 w 547877"/>
                <a:gd name="connsiteY25" fmla="*/ 339947 h 510825"/>
                <a:gd name="connsiteX26" fmla="*/ 477012 w 547877"/>
                <a:gd name="connsiteY26" fmla="*/ 318611 h 510825"/>
                <a:gd name="connsiteX27" fmla="*/ 480631 w 547877"/>
                <a:gd name="connsiteY27" fmla="*/ 254032 h 510825"/>
                <a:gd name="connsiteX28" fmla="*/ 497681 w 547877"/>
                <a:gd name="connsiteY28" fmla="*/ 256127 h 510825"/>
                <a:gd name="connsiteX29" fmla="*/ 515112 w 547877"/>
                <a:gd name="connsiteY29" fmla="*/ 219266 h 510825"/>
                <a:gd name="connsiteX30" fmla="*/ 526256 w 547877"/>
                <a:gd name="connsiteY30" fmla="*/ 198977 h 510825"/>
                <a:gd name="connsiteX31" fmla="*/ 534733 w 547877"/>
                <a:gd name="connsiteY31" fmla="*/ 165354 h 510825"/>
                <a:gd name="connsiteX32" fmla="*/ 531495 w 547877"/>
                <a:gd name="connsiteY32" fmla="*/ 121539 h 510825"/>
                <a:gd name="connsiteX33" fmla="*/ 537877 w 547877"/>
                <a:gd name="connsiteY33" fmla="*/ 70294 h 510825"/>
                <a:gd name="connsiteX34" fmla="*/ 547878 w 547877"/>
                <a:gd name="connsiteY34" fmla="*/ 23908 h 510825"/>
                <a:gd name="connsiteX35" fmla="*/ 416147 w 547877"/>
                <a:gd name="connsiteY35" fmla="*/ 7620 h 510825"/>
                <a:gd name="connsiteX36" fmla="*/ 343376 w 547877"/>
                <a:gd name="connsiteY36" fmla="*/ 2953 h 510825"/>
                <a:gd name="connsiteX37" fmla="*/ 274320 w 547877"/>
                <a:gd name="connsiteY37" fmla="*/ 3143 h 510825"/>
                <a:gd name="connsiteX38" fmla="*/ 248793 w 547877"/>
                <a:gd name="connsiteY38" fmla="*/ 0 h 510825"/>
                <a:gd name="connsiteX39" fmla="*/ 216979 w 547877"/>
                <a:gd name="connsiteY39" fmla="*/ 13430 h 510825"/>
                <a:gd name="connsiteX40" fmla="*/ 194120 w 547877"/>
                <a:gd name="connsiteY40" fmla="*/ 23527 h 510825"/>
                <a:gd name="connsiteX41" fmla="*/ 183547 w 547877"/>
                <a:gd name="connsiteY41" fmla="*/ 39624 h 510825"/>
                <a:gd name="connsiteX42" fmla="*/ 171355 w 547877"/>
                <a:gd name="connsiteY42" fmla="*/ 68485 h 510825"/>
                <a:gd name="connsiteX43" fmla="*/ 154877 w 547877"/>
                <a:gd name="connsiteY43" fmla="*/ 96774 h 510825"/>
                <a:gd name="connsiteX44" fmla="*/ 123063 w 547877"/>
                <a:gd name="connsiteY44" fmla="*/ 144875 h 510825"/>
                <a:gd name="connsiteX45" fmla="*/ 114681 w 547877"/>
                <a:gd name="connsiteY45" fmla="*/ 178499 h 510825"/>
                <a:gd name="connsiteX46" fmla="*/ 111443 w 547877"/>
                <a:gd name="connsiteY46" fmla="*/ 204121 h 510825"/>
                <a:gd name="connsiteX47" fmla="*/ 104585 w 547877"/>
                <a:gd name="connsiteY47" fmla="*/ 224885 h 510825"/>
                <a:gd name="connsiteX48" fmla="*/ 79629 w 547877"/>
                <a:gd name="connsiteY48" fmla="*/ 252222 h 510825"/>
                <a:gd name="connsiteX49" fmla="*/ 58960 w 547877"/>
                <a:gd name="connsiteY49" fmla="*/ 279940 h 510825"/>
                <a:gd name="connsiteX50" fmla="*/ 64865 w 547877"/>
                <a:gd name="connsiteY50" fmla="*/ 302419 h 510825"/>
                <a:gd name="connsiteX51" fmla="*/ 44101 w 547877"/>
                <a:gd name="connsiteY51" fmla="*/ 295466 h 510825"/>
                <a:gd name="connsiteX52" fmla="*/ 18574 w 547877"/>
                <a:gd name="connsiteY52" fmla="*/ 292322 h 510825"/>
                <a:gd name="connsiteX53" fmla="*/ 0 w 547877"/>
                <a:gd name="connsiteY53" fmla="*/ 303086 h 510825"/>
                <a:gd name="connsiteX54" fmla="*/ 14954 w 547877"/>
                <a:gd name="connsiteY54" fmla="*/ 322231 h 510825"/>
                <a:gd name="connsiteX55" fmla="*/ 25527 w 547877"/>
                <a:gd name="connsiteY55" fmla="*/ 340900 h 510825"/>
                <a:gd name="connsiteX56" fmla="*/ 27718 w 547877"/>
                <a:gd name="connsiteY56" fmla="*/ 358521 h 510825"/>
                <a:gd name="connsiteX57" fmla="*/ 29337 w 547877"/>
                <a:gd name="connsiteY57" fmla="*/ 380333 h 510825"/>
                <a:gd name="connsiteX58" fmla="*/ 44768 w 547877"/>
                <a:gd name="connsiteY58" fmla="*/ 395288 h 510825"/>
                <a:gd name="connsiteX59" fmla="*/ 55912 w 547877"/>
                <a:gd name="connsiteY59" fmla="*/ 409670 h 510825"/>
                <a:gd name="connsiteX60" fmla="*/ 76105 w 547877"/>
                <a:gd name="connsiteY60" fmla="*/ 420815 h 510825"/>
                <a:gd name="connsiteX61" fmla="*/ 83058 w 547877"/>
                <a:gd name="connsiteY61" fmla="*/ 434721 h 510825"/>
                <a:gd name="connsiteX62" fmla="*/ 106394 w 547877"/>
                <a:gd name="connsiteY62" fmla="*/ 454914 h 510825"/>
                <a:gd name="connsiteX63" fmla="*/ 108013 w 547877"/>
                <a:gd name="connsiteY63" fmla="*/ 476822 h 510825"/>
                <a:gd name="connsiteX64" fmla="*/ 110204 w 547877"/>
                <a:gd name="connsiteY64" fmla="*/ 494348 h 510825"/>
                <a:gd name="connsiteX65" fmla="*/ 138303 w 547877"/>
                <a:gd name="connsiteY65" fmla="*/ 510826 h 510825"/>
                <a:gd name="connsiteX66" fmla="*/ 138303 w 547877"/>
                <a:gd name="connsiteY66" fmla="*/ 510826 h 510825"/>
                <a:gd name="connsiteX67" fmla="*/ 138303 w 547877"/>
                <a:gd name="connsiteY67" fmla="*/ 510826 h 51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7877" h="510825">
                  <a:moveTo>
                    <a:pt x="138303" y="510826"/>
                  </a:moveTo>
                  <a:lnTo>
                    <a:pt x="175451" y="489395"/>
                  </a:lnTo>
                  <a:lnTo>
                    <a:pt x="187643" y="460629"/>
                  </a:lnTo>
                  <a:lnTo>
                    <a:pt x="182308" y="433959"/>
                  </a:lnTo>
                  <a:lnTo>
                    <a:pt x="197168" y="418433"/>
                  </a:lnTo>
                  <a:lnTo>
                    <a:pt x="207264" y="441389"/>
                  </a:lnTo>
                  <a:lnTo>
                    <a:pt x="217456" y="464248"/>
                  </a:lnTo>
                  <a:lnTo>
                    <a:pt x="237554" y="440722"/>
                  </a:lnTo>
                  <a:lnTo>
                    <a:pt x="261461" y="422053"/>
                  </a:lnTo>
                  <a:lnTo>
                    <a:pt x="294418" y="400050"/>
                  </a:lnTo>
                  <a:lnTo>
                    <a:pt x="312420" y="393668"/>
                  </a:lnTo>
                  <a:lnTo>
                    <a:pt x="326803" y="417100"/>
                  </a:lnTo>
                  <a:lnTo>
                    <a:pt x="341662" y="436245"/>
                  </a:lnTo>
                  <a:lnTo>
                    <a:pt x="357092" y="416433"/>
                  </a:lnTo>
                  <a:lnTo>
                    <a:pt x="359188" y="399383"/>
                  </a:lnTo>
                  <a:lnTo>
                    <a:pt x="369761" y="383381"/>
                  </a:lnTo>
                  <a:lnTo>
                    <a:pt x="384143" y="372142"/>
                  </a:lnTo>
                  <a:lnTo>
                    <a:pt x="399002" y="391287"/>
                  </a:lnTo>
                  <a:lnTo>
                    <a:pt x="401098" y="408908"/>
                  </a:lnTo>
                  <a:lnTo>
                    <a:pt x="386239" y="424434"/>
                  </a:lnTo>
                  <a:lnTo>
                    <a:pt x="408051" y="422815"/>
                  </a:lnTo>
                  <a:lnTo>
                    <a:pt x="445770" y="431768"/>
                  </a:lnTo>
                  <a:lnTo>
                    <a:pt x="449485" y="401860"/>
                  </a:lnTo>
                  <a:lnTo>
                    <a:pt x="460057" y="385858"/>
                  </a:lnTo>
                  <a:lnTo>
                    <a:pt x="462153" y="368808"/>
                  </a:lnTo>
                  <a:lnTo>
                    <a:pt x="474345" y="339947"/>
                  </a:lnTo>
                  <a:lnTo>
                    <a:pt x="477012" y="318611"/>
                  </a:lnTo>
                  <a:lnTo>
                    <a:pt x="480631" y="254032"/>
                  </a:lnTo>
                  <a:lnTo>
                    <a:pt x="497681" y="256127"/>
                  </a:lnTo>
                  <a:lnTo>
                    <a:pt x="515112" y="219266"/>
                  </a:lnTo>
                  <a:lnTo>
                    <a:pt x="526256" y="198977"/>
                  </a:lnTo>
                  <a:lnTo>
                    <a:pt x="534733" y="165354"/>
                  </a:lnTo>
                  <a:lnTo>
                    <a:pt x="531495" y="121539"/>
                  </a:lnTo>
                  <a:lnTo>
                    <a:pt x="537877" y="70294"/>
                  </a:lnTo>
                  <a:lnTo>
                    <a:pt x="547878" y="23908"/>
                  </a:lnTo>
                  <a:lnTo>
                    <a:pt x="416147" y="7620"/>
                  </a:lnTo>
                  <a:lnTo>
                    <a:pt x="343376" y="2953"/>
                  </a:lnTo>
                  <a:lnTo>
                    <a:pt x="274320" y="3143"/>
                  </a:lnTo>
                  <a:lnTo>
                    <a:pt x="248793" y="0"/>
                  </a:lnTo>
                  <a:lnTo>
                    <a:pt x="216979" y="13430"/>
                  </a:lnTo>
                  <a:lnTo>
                    <a:pt x="194120" y="23527"/>
                  </a:lnTo>
                  <a:lnTo>
                    <a:pt x="183547" y="39624"/>
                  </a:lnTo>
                  <a:lnTo>
                    <a:pt x="171355" y="68485"/>
                  </a:lnTo>
                  <a:lnTo>
                    <a:pt x="154877" y="96774"/>
                  </a:lnTo>
                  <a:lnTo>
                    <a:pt x="123063" y="144875"/>
                  </a:lnTo>
                  <a:lnTo>
                    <a:pt x="114681" y="178499"/>
                  </a:lnTo>
                  <a:lnTo>
                    <a:pt x="111443" y="204121"/>
                  </a:lnTo>
                  <a:lnTo>
                    <a:pt x="104585" y="224885"/>
                  </a:lnTo>
                  <a:lnTo>
                    <a:pt x="79629" y="252222"/>
                  </a:lnTo>
                  <a:lnTo>
                    <a:pt x="58960" y="279940"/>
                  </a:lnTo>
                  <a:lnTo>
                    <a:pt x="64865" y="302419"/>
                  </a:lnTo>
                  <a:lnTo>
                    <a:pt x="44101" y="295466"/>
                  </a:lnTo>
                  <a:lnTo>
                    <a:pt x="18574" y="292322"/>
                  </a:lnTo>
                  <a:lnTo>
                    <a:pt x="0" y="303086"/>
                  </a:lnTo>
                  <a:lnTo>
                    <a:pt x="14954" y="322231"/>
                  </a:lnTo>
                  <a:lnTo>
                    <a:pt x="25527" y="340900"/>
                  </a:lnTo>
                  <a:lnTo>
                    <a:pt x="27718" y="358521"/>
                  </a:lnTo>
                  <a:lnTo>
                    <a:pt x="29337" y="380333"/>
                  </a:lnTo>
                  <a:lnTo>
                    <a:pt x="44768" y="395288"/>
                  </a:lnTo>
                  <a:lnTo>
                    <a:pt x="55912" y="409670"/>
                  </a:lnTo>
                  <a:lnTo>
                    <a:pt x="76105" y="420815"/>
                  </a:lnTo>
                  <a:lnTo>
                    <a:pt x="83058" y="434721"/>
                  </a:lnTo>
                  <a:lnTo>
                    <a:pt x="106394" y="454914"/>
                  </a:lnTo>
                  <a:lnTo>
                    <a:pt x="108013" y="476822"/>
                  </a:lnTo>
                  <a:lnTo>
                    <a:pt x="110204" y="494348"/>
                  </a:lnTo>
                  <a:lnTo>
                    <a:pt x="138303" y="510826"/>
                  </a:lnTo>
                  <a:lnTo>
                    <a:pt x="138303" y="510826"/>
                  </a:lnTo>
                  <a:lnTo>
                    <a:pt x="138303" y="5108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87E295FA-5768-CE7D-B508-ADAD835AD1A0}"/>
                </a:ext>
              </a:extLst>
            </p:cNvPr>
            <p:cNvSpPr/>
            <p:nvPr/>
          </p:nvSpPr>
          <p:spPr>
            <a:xfrm>
              <a:off x="3963047" y="1798752"/>
              <a:ext cx="587701" cy="598287"/>
            </a:xfrm>
            <a:custGeom>
              <a:avLst/>
              <a:gdLst>
                <a:gd name="connsiteX0" fmla="*/ 46196 w 348996"/>
                <a:gd name="connsiteY0" fmla="*/ 355283 h 355282"/>
                <a:gd name="connsiteX1" fmla="*/ 69056 w 348996"/>
                <a:gd name="connsiteY1" fmla="*/ 345186 h 355282"/>
                <a:gd name="connsiteX2" fmla="*/ 95631 w 348996"/>
                <a:gd name="connsiteY2" fmla="*/ 339852 h 355282"/>
                <a:gd name="connsiteX3" fmla="*/ 117443 w 348996"/>
                <a:gd name="connsiteY3" fmla="*/ 338233 h 355282"/>
                <a:gd name="connsiteX4" fmla="*/ 142970 w 348996"/>
                <a:gd name="connsiteY4" fmla="*/ 341376 h 355282"/>
                <a:gd name="connsiteX5" fmla="*/ 172212 w 348996"/>
                <a:gd name="connsiteY5" fmla="*/ 314897 h 355282"/>
                <a:gd name="connsiteX6" fmla="*/ 210979 w 348996"/>
                <a:gd name="connsiteY6" fmla="*/ 280892 h 355282"/>
                <a:gd name="connsiteX7" fmla="*/ 241268 w 348996"/>
                <a:gd name="connsiteY7" fmla="*/ 245840 h 355282"/>
                <a:gd name="connsiteX8" fmla="*/ 261461 w 348996"/>
                <a:gd name="connsiteY8" fmla="*/ 222504 h 355282"/>
                <a:gd name="connsiteX9" fmla="*/ 302323 w 348996"/>
                <a:gd name="connsiteY9" fmla="*/ 171545 h 355282"/>
                <a:gd name="connsiteX10" fmla="*/ 317182 w 348996"/>
                <a:gd name="connsiteY10" fmla="*/ 156210 h 355282"/>
                <a:gd name="connsiteX11" fmla="*/ 338424 w 348996"/>
                <a:gd name="connsiteY11" fmla="*/ 124301 h 355282"/>
                <a:gd name="connsiteX12" fmla="*/ 336328 w 348996"/>
                <a:gd name="connsiteY12" fmla="*/ 106871 h 355282"/>
                <a:gd name="connsiteX13" fmla="*/ 338424 w 348996"/>
                <a:gd name="connsiteY13" fmla="*/ 89916 h 355282"/>
                <a:gd name="connsiteX14" fmla="*/ 348996 w 348996"/>
                <a:gd name="connsiteY14" fmla="*/ 73914 h 355282"/>
                <a:gd name="connsiteX15" fmla="*/ 346806 w 348996"/>
                <a:gd name="connsiteY15" fmla="*/ 56483 h 355282"/>
                <a:gd name="connsiteX16" fmla="*/ 330803 w 348996"/>
                <a:gd name="connsiteY16" fmla="*/ 45910 h 355282"/>
                <a:gd name="connsiteX17" fmla="*/ 332899 w 348996"/>
                <a:gd name="connsiteY17" fmla="*/ 28861 h 355282"/>
                <a:gd name="connsiteX18" fmla="*/ 335566 w 348996"/>
                <a:gd name="connsiteY18" fmla="*/ 7715 h 355282"/>
                <a:gd name="connsiteX19" fmla="*/ 264223 w 348996"/>
                <a:gd name="connsiteY19" fmla="*/ 24765 h 355282"/>
                <a:gd name="connsiteX20" fmla="*/ 241935 w 348996"/>
                <a:gd name="connsiteY20" fmla="*/ 30575 h 355282"/>
                <a:gd name="connsiteX21" fmla="*/ 183832 w 348996"/>
                <a:gd name="connsiteY21" fmla="*/ 10478 h 355282"/>
                <a:gd name="connsiteX22" fmla="*/ 166783 w 348996"/>
                <a:gd name="connsiteY22" fmla="*/ 8382 h 355282"/>
                <a:gd name="connsiteX23" fmla="*/ 150305 w 348996"/>
                <a:gd name="connsiteY23" fmla="*/ 2096 h 355282"/>
                <a:gd name="connsiteX24" fmla="*/ 133255 w 348996"/>
                <a:gd name="connsiteY24" fmla="*/ 0 h 355282"/>
                <a:gd name="connsiteX25" fmla="*/ 110395 w 348996"/>
                <a:gd name="connsiteY25" fmla="*/ 10097 h 355282"/>
                <a:gd name="connsiteX26" fmla="*/ 93345 w 348996"/>
                <a:gd name="connsiteY26" fmla="*/ 7906 h 355282"/>
                <a:gd name="connsiteX27" fmla="*/ 79534 w 348996"/>
                <a:gd name="connsiteY27" fmla="*/ 14859 h 355282"/>
                <a:gd name="connsiteX28" fmla="*/ 85916 w 348996"/>
                <a:gd name="connsiteY28" fmla="*/ 32861 h 355282"/>
                <a:gd name="connsiteX29" fmla="*/ 69437 w 348996"/>
                <a:gd name="connsiteY29" fmla="*/ 26575 h 355282"/>
                <a:gd name="connsiteX30" fmla="*/ 51911 w 348996"/>
                <a:gd name="connsiteY30" fmla="*/ 28670 h 355282"/>
                <a:gd name="connsiteX31" fmla="*/ 36386 w 348996"/>
                <a:gd name="connsiteY31" fmla="*/ 13811 h 355282"/>
                <a:gd name="connsiteX32" fmla="*/ 18288 w 348996"/>
                <a:gd name="connsiteY32" fmla="*/ 20193 h 355282"/>
                <a:gd name="connsiteX33" fmla="*/ 4001 w 348996"/>
                <a:gd name="connsiteY33" fmla="*/ 31337 h 355282"/>
                <a:gd name="connsiteX34" fmla="*/ 1905 w 348996"/>
                <a:gd name="connsiteY34" fmla="*/ 48387 h 355282"/>
                <a:gd name="connsiteX35" fmla="*/ 4001 w 348996"/>
                <a:gd name="connsiteY35" fmla="*/ 65818 h 355282"/>
                <a:gd name="connsiteX36" fmla="*/ 15240 w 348996"/>
                <a:gd name="connsiteY36" fmla="*/ 80105 h 355282"/>
                <a:gd name="connsiteX37" fmla="*/ 8382 w 348996"/>
                <a:gd name="connsiteY37" fmla="*/ 100870 h 355282"/>
                <a:gd name="connsiteX38" fmla="*/ 6287 w 348996"/>
                <a:gd name="connsiteY38" fmla="*/ 117824 h 355282"/>
                <a:gd name="connsiteX39" fmla="*/ 4191 w 348996"/>
                <a:gd name="connsiteY39" fmla="*/ 134779 h 355282"/>
                <a:gd name="connsiteX40" fmla="*/ 0 w 348996"/>
                <a:gd name="connsiteY40" fmla="*/ 168688 h 355282"/>
                <a:gd name="connsiteX41" fmla="*/ 8668 w 348996"/>
                <a:gd name="connsiteY41" fmla="*/ 238697 h 355282"/>
                <a:gd name="connsiteX42" fmla="*/ 16764 w 348996"/>
                <a:gd name="connsiteY42" fmla="*/ 278416 h 355282"/>
                <a:gd name="connsiteX43" fmla="*/ 46196 w 348996"/>
                <a:gd name="connsiteY43" fmla="*/ 355283 h 355282"/>
                <a:gd name="connsiteX44" fmla="*/ 46196 w 348996"/>
                <a:gd name="connsiteY44" fmla="*/ 355283 h 355282"/>
                <a:gd name="connsiteX45" fmla="*/ 46196 w 348996"/>
                <a:gd name="connsiteY45" fmla="*/ 35528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48996" h="355282">
                  <a:moveTo>
                    <a:pt x="46196" y="355283"/>
                  </a:moveTo>
                  <a:lnTo>
                    <a:pt x="69056" y="345186"/>
                  </a:lnTo>
                  <a:lnTo>
                    <a:pt x="95631" y="339852"/>
                  </a:lnTo>
                  <a:lnTo>
                    <a:pt x="117443" y="338233"/>
                  </a:lnTo>
                  <a:lnTo>
                    <a:pt x="142970" y="341376"/>
                  </a:lnTo>
                  <a:lnTo>
                    <a:pt x="172212" y="314897"/>
                  </a:lnTo>
                  <a:lnTo>
                    <a:pt x="210979" y="280892"/>
                  </a:lnTo>
                  <a:lnTo>
                    <a:pt x="241268" y="245840"/>
                  </a:lnTo>
                  <a:lnTo>
                    <a:pt x="261461" y="222504"/>
                  </a:lnTo>
                  <a:lnTo>
                    <a:pt x="302323" y="171545"/>
                  </a:lnTo>
                  <a:lnTo>
                    <a:pt x="317182" y="156210"/>
                  </a:lnTo>
                  <a:lnTo>
                    <a:pt x="338424" y="124301"/>
                  </a:lnTo>
                  <a:lnTo>
                    <a:pt x="336328" y="106871"/>
                  </a:lnTo>
                  <a:lnTo>
                    <a:pt x="338424" y="89916"/>
                  </a:lnTo>
                  <a:lnTo>
                    <a:pt x="348996" y="73914"/>
                  </a:lnTo>
                  <a:lnTo>
                    <a:pt x="346806" y="56483"/>
                  </a:lnTo>
                  <a:lnTo>
                    <a:pt x="330803" y="45910"/>
                  </a:lnTo>
                  <a:lnTo>
                    <a:pt x="332899" y="28861"/>
                  </a:lnTo>
                  <a:lnTo>
                    <a:pt x="335566" y="7715"/>
                  </a:lnTo>
                  <a:lnTo>
                    <a:pt x="264223" y="24765"/>
                  </a:lnTo>
                  <a:lnTo>
                    <a:pt x="241935" y="30575"/>
                  </a:lnTo>
                  <a:lnTo>
                    <a:pt x="183832" y="10478"/>
                  </a:lnTo>
                  <a:lnTo>
                    <a:pt x="166783" y="8382"/>
                  </a:lnTo>
                  <a:lnTo>
                    <a:pt x="150305" y="2096"/>
                  </a:lnTo>
                  <a:lnTo>
                    <a:pt x="133255" y="0"/>
                  </a:lnTo>
                  <a:lnTo>
                    <a:pt x="110395" y="10097"/>
                  </a:lnTo>
                  <a:lnTo>
                    <a:pt x="93345" y="7906"/>
                  </a:lnTo>
                  <a:lnTo>
                    <a:pt x="79534" y="14859"/>
                  </a:lnTo>
                  <a:lnTo>
                    <a:pt x="85916" y="32861"/>
                  </a:lnTo>
                  <a:lnTo>
                    <a:pt x="69437" y="26575"/>
                  </a:lnTo>
                  <a:lnTo>
                    <a:pt x="51911" y="28670"/>
                  </a:lnTo>
                  <a:lnTo>
                    <a:pt x="36386" y="13811"/>
                  </a:lnTo>
                  <a:lnTo>
                    <a:pt x="18288" y="20193"/>
                  </a:lnTo>
                  <a:lnTo>
                    <a:pt x="4001" y="31337"/>
                  </a:lnTo>
                  <a:lnTo>
                    <a:pt x="1905" y="48387"/>
                  </a:lnTo>
                  <a:lnTo>
                    <a:pt x="4001" y="65818"/>
                  </a:lnTo>
                  <a:lnTo>
                    <a:pt x="15240" y="80105"/>
                  </a:lnTo>
                  <a:lnTo>
                    <a:pt x="8382" y="100870"/>
                  </a:lnTo>
                  <a:lnTo>
                    <a:pt x="6287" y="117824"/>
                  </a:lnTo>
                  <a:lnTo>
                    <a:pt x="4191" y="134779"/>
                  </a:lnTo>
                  <a:lnTo>
                    <a:pt x="0" y="168688"/>
                  </a:lnTo>
                  <a:lnTo>
                    <a:pt x="8668" y="238697"/>
                  </a:lnTo>
                  <a:lnTo>
                    <a:pt x="16764" y="278416"/>
                  </a:lnTo>
                  <a:lnTo>
                    <a:pt x="46196" y="355283"/>
                  </a:lnTo>
                  <a:lnTo>
                    <a:pt x="46196" y="355283"/>
                  </a:lnTo>
                  <a:lnTo>
                    <a:pt x="46196" y="355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4DF352AF-F6EC-AFD3-FB89-DF8AD4813A53}"/>
                </a:ext>
              </a:extLst>
            </p:cNvPr>
            <p:cNvSpPr/>
            <p:nvPr/>
          </p:nvSpPr>
          <p:spPr>
            <a:xfrm>
              <a:off x="3314074" y="1726251"/>
              <a:ext cx="725323" cy="727247"/>
            </a:xfrm>
            <a:custGeom>
              <a:avLst/>
              <a:gdLst>
                <a:gd name="connsiteX0" fmla="*/ 167354 w 430720"/>
                <a:gd name="connsiteY0" fmla="*/ 431863 h 431863"/>
                <a:gd name="connsiteX1" fmla="*/ 204121 w 430720"/>
                <a:gd name="connsiteY1" fmla="*/ 414814 h 431863"/>
                <a:gd name="connsiteX2" fmla="*/ 230696 w 430720"/>
                <a:gd name="connsiteY2" fmla="*/ 409384 h 431863"/>
                <a:gd name="connsiteX3" fmla="*/ 296132 w 430720"/>
                <a:gd name="connsiteY3" fmla="*/ 404527 h 431863"/>
                <a:gd name="connsiteX4" fmla="*/ 430721 w 430720"/>
                <a:gd name="connsiteY4" fmla="*/ 399574 h 431863"/>
                <a:gd name="connsiteX5" fmla="*/ 401383 w 430720"/>
                <a:gd name="connsiteY5" fmla="*/ 322517 h 431863"/>
                <a:gd name="connsiteX6" fmla="*/ 391763 w 430720"/>
                <a:gd name="connsiteY6" fmla="*/ 295370 h 431863"/>
                <a:gd name="connsiteX7" fmla="*/ 384048 w 430720"/>
                <a:gd name="connsiteY7" fmla="*/ 182118 h 431863"/>
                <a:gd name="connsiteX8" fmla="*/ 395192 w 430720"/>
                <a:gd name="connsiteY8" fmla="*/ 161925 h 431863"/>
                <a:gd name="connsiteX9" fmla="*/ 389382 w 430720"/>
                <a:gd name="connsiteY9" fmla="*/ 139541 h 431863"/>
                <a:gd name="connsiteX10" fmla="*/ 399955 w 430720"/>
                <a:gd name="connsiteY10" fmla="*/ 123634 h 431863"/>
                <a:gd name="connsiteX11" fmla="*/ 379190 w 430720"/>
                <a:gd name="connsiteY11" fmla="*/ 116681 h 431863"/>
                <a:gd name="connsiteX12" fmla="*/ 381286 w 430720"/>
                <a:gd name="connsiteY12" fmla="*/ 99727 h 431863"/>
                <a:gd name="connsiteX13" fmla="*/ 388144 w 430720"/>
                <a:gd name="connsiteY13" fmla="*/ 78962 h 431863"/>
                <a:gd name="connsiteX14" fmla="*/ 381762 w 430720"/>
                <a:gd name="connsiteY14" fmla="*/ 60865 h 431863"/>
                <a:gd name="connsiteX15" fmla="*/ 356235 w 430720"/>
                <a:gd name="connsiteY15" fmla="*/ 57721 h 431863"/>
                <a:gd name="connsiteX16" fmla="*/ 340233 w 430720"/>
                <a:gd name="connsiteY16" fmla="*/ 47149 h 431863"/>
                <a:gd name="connsiteX17" fmla="*/ 319469 w 430720"/>
                <a:gd name="connsiteY17" fmla="*/ 40291 h 431863"/>
                <a:gd name="connsiteX18" fmla="*/ 278987 w 430720"/>
                <a:gd name="connsiteY18" fmla="*/ 18002 h 431863"/>
                <a:gd name="connsiteX19" fmla="*/ 258223 w 430720"/>
                <a:gd name="connsiteY19" fmla="*/ 11049 h 431863"/>
                <a:gd name="connsiteX20" fmla="*/ 242221 w 430720"/>
                <a:gd name="connsiteY20" fmla="*/ 476 h 431863"/>
                <a:gd name="connsiteX21" fmla="*/ 215646 w 430720"/>
                <a:gd name="connsiteY21" fmla="*/ 5810 h 431863"/>
                <a:gd name="connsiteX22" fmla="*/ 203359 w 430720"/>
                <a:gd name="connsiteY22" fmla="*/ 0 h 431863"/>
                <a:gd name="connsiteX23" fmla="*/ 181546 w 430720"/>
                <a:gd name="connsiteY23" fmla="*/ 1619 h 431863"/>
                <a:gd name="connsiteX24" fmla="*/ 150686 w 430720"/>
                <a:gd name="connsiteY24" fmla="*/ 6477 h 431863"/>
                <a:gd name="connsiteX25" fmla="*/ 129445 w 430720"/>
                <a:gd name="connsiteY25" fmla="*/ 3810 h 431863"/>
                <a:gd name="connsiteX26" fmla="*/ 110776 w 430720"/>
                <a:gd name="connsiteY26" fmla="*/ 14478 h 431863"/>
                <a:gd name="connsiteX27" fmla="*/ 96488 w 430720"/>
                <a:gd name="connsiteY27" fmla="*/ 25717 h 431863"/>
                <a:gd name="connsiteX28" fmla="*/ 78391 w 430720"/>
                <a:gd name="connsiteY28" fmla="*/ 32099 h 431863"/>
                <a:gd name="connsiteX29" fmla="*/ 51340 w 430720"/>
                <a:gd name="connsiteY29" fmla="*/ 76295 h 431863"/>
                <a:gd name="connsiteX30" fmla="*/ 34862 w 430720"/>
                <a:gd name="connsiteY30" fmla="*/ 104489 h 431863"/>
                <a:gd name="connsiteX31" fmla="*/ 8287 w 430720"/>
                <a:gd name="connsiteY31" fmla="*/ 144399 h 431863"/>
                <a:gd name="connsiteX32" fmla="*/ 953 w 430720"/>
                <a:gd name="connsiteY32" fmla="*/ 169354 h 431863"/>
                <a:gd name="connsiteX33" fmla="*/ 3048 w 430720"/>
                <a:gd name="connsiteY33" fmla="*/ 186976 h 431863"/>
                <a:gd name="connsiteX34" fmla="*/ 476 w 430720"/>
                <a:gd name="connsiteY34" fmla="*/ 208217 h 431863"/>
                <a:gd name="connsiteX35" fmla="*/ 6858 w 430720"/>
                <a:gd name="connsiteY35" fmla="*/ 226314 h 431863"/>
                <a:gd name="connsiteX36" fmla="*/ 0 w 430720"/>
                <a:gd name="connsiteY36" fmla="*/ 247079 h 431863"/>
                <a:gd name="connsiteX37" fmla="*/ 22955 w 430720"/>
                <a:gd name="connsiteY37" fmla="*/ 271463 h 431863"/>
                <a:gd name="connsiteX38" fmla="*/ 34099 w 430720"/>
                <a:gd name="connsiteY38" fmla="*/ 285845 h 431863"/>
                <a:gd name="connsiteX39" fmla="*/ 35719 w 430720"/>
                <a:gd name="connsiteY39" fmla="*/ 307562 h 431863"/>
                <a:gd name="connsiteX40" fmla="*/ 33147 w 430720"/>
                <a:gd name="connsiteY40" fmla="*/ 328898 h 431863"/>
                <a:gd name="connsiteX41" fmla="*/ 48006 w 430720"/>
                <a:gd name="connsiteY41" fmla="*/ 347948 h 431863"/>
                <a:gd name="connsiteX42" fmla="*/ 59246 w 430720"/>
                <a:gd name="connsiteY42" fmla="*/ 362331 h 431863"/>
                <a:gd name="connsiteX43" fmla="*/ 80010 w 430720"/>
                <a:gd name="connsiteY43" fmla="*/ 369189 h 431863"/>
                <a:gd name="connsiteX44" fmla="*/ 99155 w 430720"/>
                <a:gd name="connsiteY44" fmla="*/ 388906 h 431863"/>
                <a:gd name="connsiteX45" fmla="*/ 109919 w 430720"/>
                <a:gd name="connsiteY45" fmla="*/ 407480 h 431863"/>
                <a:gd name="connsiteX46" fmla="*/ 126397 w 430720"/>
                <a:gd name="connsiteY46" fmla="*/ 413861 h 431863"/>
                <a:gd name="connsiteX47" fmla="*/ 156210 w 430720"/>
                <a:gd name="connsiteY47" fmla="*/ 417481 h 431863"/>
                <a:gd name="connsiteX48" fmla="*/ 167354 w 430720"/>
                <a:gd name="connsiteY48" fmla="*/ 431863 h 431863"/>
                <a:gd name="connsiteX49" fmla="*/ 167354 w 430720"/>
                <a:gd name="connsiteY49" fmla="*/ 431863 h 431863"/>
                <a:gd name="connsiteX50" fmla="*/ 167354 w 430720"/>
                <a:gd name="connsiteY50" fmla="*/ 431863 h 43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30720" h="431863">
                  <a:moveTo>
                    <a:pt x="167354" y="431863"/>
                  </a:moveTo>
                  <a:lnTo>
                    <a:pt x="204121" y="414814"/>
                  </a:lnTo>
                  <a:lnTo>
                    <a:pt x="230696" y="409384"/>
                  </a:lnTo>
                  <a:lnTo>
                    <a:pt x="296132" y="404527"/>
                  </a:lnTo>
                  <a:lnTo>
                    <a:pt x="430721" y="399574"/>
                  </a:lnTo>
                  <a:lnTo>
                    <a:pt x="401383" y="322517"/>
                  </a:lnTo>
                  <a:lnTo>
                    <a:pt x="391763" y="295370"/>
                  </a:lnTo>
                  <a:lnTo>
                    <a:pt x="384048" y="182118"/>
                  </a:lnTo>
                  <a:lnTo>
                    <a:pt x="395192" y="161925"/>
                  </a:lnTo>
                  <a:lnTo>
                    <a:pt x="389382" y="139541"/>
                  </a:lnTo>
                  <a:lnTo>
                    <a:pt x="399955" y="123634"/>
                  </a:lnTo>
                  <a:lnTo>
                    <a:pt x="379190" y="116681"/>
                  </a:lnTo>
                  <a:lnTo>
                    <a:pt x="381286" y="99727"/>
                  </a:lnTo>
                  <a:lnTo>
                    <a:pt x="388144" y="78962"/>
                  </a:lnTo>
                  <a:lnTo>
                    <a:pt x="381762" y="60865"/>
                  </a:lnTo>
                  <a:lnTo>
                    <a:pt x="356235" y="57721"/>
                  </a:lnTo>
                  <a:lnTo>
                    <a:pt x="340233" y="47149"/>
                  </a:lnTo>
                  <a:lnTo>
                    <a:pt x="319469" y="40291"/>
                  </a:lnTo>
                  <a:lnTo>
                    <a:pt x="278987" y="18002"/>
                  </a:lnTo>
                  <a:lnTo>
                    <a:pt x="258223" y="11049"/>
                  </a:lnTo>
                  <a:lnTo>
                    <a:pt x="242221" y="476"/>
                  </a:lnTo>
                  <a:lnTo>
                    <a:pt x="215646" y="5810"/>
                  </a:lnTo>
                  <a:lnTo>
                    <a:pt x="203359" y="0"/>
                  </a:lnTo>
                  <a:lnTo>
                    <a:pt x="181546" y="1619"/>
                  </a:lnTo>
                  <a:lnTo>
                    <a:pt x="150686" y="6477"/>
                  </a:lnTo>
                  <a:lnTo>
                    <a:pt x="129445" y="3810"/>
                  </a:lnTo>
                  <a:lnTo>
                    <a:pt x="110776" y="14478"/>
                  </a:lnTo>
                  <a:lnTo>
                    <a:pt x="96488" y="25717"/>
                  </a:lnTo>
                  <a:lnTo>
                    <a:pt x="78391" y="32099"/>
                  </a:lnTo>
                  <a:lnTo>
                    <a:pt x="51340" y="76295"/>
                  </a:lnTo>
                  <a:lnTo>
                    <a:pt x="34862" y="104489"/>
                  </a:lnTo>
                  <a:lnTo>
                    <a:pt x="8287" y="144399"/>
                  </a:lnTo>
                  <a:lnTo>
                    <a:pt x="953" y="169354"/>
                  </a:lnTo>
                  <a:lnTo>
                    <a:pt x="3048" y="186976"/>
                  </a:lnTo>
                  <a:lnTo>
                    <a:pt x="476" y="208217"/>
                  </a:lnTo>
                  <a:lnTo>
                    <a:pt x="6858" y="226314"/>
                  </a:lnTo>
                  <a:lnTo>
                    <a:pt x="0" y="247079"/>
                  </a:lnTo>
                  <a:lnTo>
                    <a:pt x="22955" y="271463"/>
                  </a:lnTo>
                  <a:lnTo>
                    <a:pt x="34099" y="285845"/>
                  </a:lnTo>
                  <a:lnTo>
                    <a:pt x="35719" y="307562"/>
                  </a:lnTo>
                  <a:lnTo>
                    <a:pt x="33147" y="328898"/>
                  </a:lnTo>
                  <a:lnTo>
                    <a:pt x="48006" y="347948"/>
                  </a:lnTo>
                  <a:lnTo>
                    <a:pt x="59246" y="362331"/>
                  </a:lnTo>
                  <a:lnTo>
                    <a:pt x="80010" y="369189"/>
                  </a:lnTo>
                  <a:lnTo>
                    <a:pt x="99155" y="388906"/>
                  </a:lnTo>
                  <a:lnTo>
                    <a:pt x="109919" y="407480"/>
                  </a:lnTo>
                  <a:lnTo>
                    <a:pt x="126397" y="413861"/>
                  </a:lnTo>
                  <a:lnTo>
                    <a:pt x="156210" y="417481"/>
                  </a:lnTo>
                  <a:lnTo>
                    <a:pt x="167354" y="431863"/>
                  </a:lnTo>
                  <a:lnTo>
                    <a:pt x="167354" y="431863"/>
                  </a:lnTo>
                  <a:lnTo>
                    <a:pt x="167354" y="4318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4EF231F-4EEB-649E-579D-DE954FB4CA3B}"/>
                </a:ext>
              </a:extLst>
            </p:cNvPr>
            <p:cNvSpPr/>
            <p:nvPr/>
          </p:nvSpPr>
          <p:spPr>
            <a:xfrm>
              <a:off x="2325374" y="638587"/>
              <a:ext cx="944588" cy="857010"/>
            </a:xfrm>
            <a:custGeom>
              <a:avLst/>
              <a:gdLst>
                <a:gd name="connsiteX0" fmla="*/ 429959 w 560927"/>
                <a:gd name="connsiteY0" fmla="*/ 508921 h 508920"/>
                <a:gd name="connsiteX1" fmla="*/ 452342 w 560927"/>
                <a:gd name="connsiteY1" fmla="*/ 503015 h 508920"/>
                <a:gd name="connsiteX2" fmla="*/ 486918 w 560927"/>
                <a:gd name="connsiteY2" fmla="*/ 503015 h 508920"/>
                <a:gd name="connsiteX3" fmla="*/ 493300 w 560927"/>
                <a:gd name="connsiteY3" fmla="*/ 486442 h 508920"/>
                <a:gd name="connsiteX4" fmla="*/ 560927 w 560927"/>
                <a:gd name="connsiteY4" fmla="*/ 499205 h 508920"/>
                <a:gd name="connsiteX5" fmla="*/ 556641 w 560927"/>
                <a:gd name="connsiteY5" fmla="*/ 463963 h 508920"/>
                <a:gd name="connsiteX6" fmla="*/ 545402 w 560927"/>
                <a:gd name="connsiteY6" fmla="*/ 449675 h 508920"/>
                <a:gd name="connsiteX7" fmla="*/ 549117 w 560927"/>
                <a:gd name="connsiteY7" fmla="*/ 419767 h 508920"/>
                <a:gd name="connsiteX8" fmla="*/ 537401 w 560927"/>
                <a:gd name="connsiteY8" fmla="*/ 409670 h 508920"/>
                <a:gd name="connsiteX9" fmla="*/ 536258 w 560927"/>
                <a:gd name="connsiteY9" fmla="*/ 383572 h 508920"/>
                <a:gd name="connsiteX10" fmla="*/ 534162 w 560927"/>
                <a:gd name="connsiteY10" fmla="*/ 366046 h 508920"/>
                <a:gd name="connsiteX11" fmla="*/ 527685 w 560927"/>
                <a:gd name="connsiteY11" fmla="*/ 347948 h 508920"/>
                <a:gd name="connsiteX12" fmla="*/ 518636 w 560927"/>
                <a:gd name="connsiteY12" fmla="*/ 316516 h 508920"/>
                <a:gd name="connsiteX13" fmla="*/ 517017 w 560927"/>
                <a:gd name="connsiteY13" fmla="*/ 294704 h 508920"/>
                <a:gd name="connsiteX14" fmla="*/ 492347 w 560927"/>
                <a:gd name="connsiteY14" fmla="*/ 213741 h 508920"/>
                <a:gd name="connsiteX15" fmla="*/ 494443 w 560927"/>
                <a:gd name="connsiteY15" fmla="*/ 196691 h 508920"/>
                <a:gd name="connsiteX16" fmla="*/ 476250 w 560927"/>
                <a:gd name="connsiteY16" fmla="*/ 168497 h 508920"/>
                <a:gd name="connsiteX17" fmla="*/ 474631 w 560927"/>
                <a:gd name="connsiteY17" fmla="*/ 146685 h 508920"/>
                <a:gd name="connsiteX18" fmla="*/ 468725 w 560927"/>
                <a:gd name="connsiteY18" fmla="*/ 124301 h 508920"/>
                <a:gd name="connsiteX19" fmla="*/ 459677 w 560927"/>
                <a:gd name="connsiteY19" fmla="*/ 92869 h 508920"/>
                <a:gd name="connsiteX20" fmla="*/ 441484 w 560927"/>
                <a:gd name="connsiteY20" fmla="*/ 64675 h 508920"/>
                <a:gd name="connsiteX21" fmla="*/ 418529 w 560927"/>
                <a:gd name="connsiteY21" fmla="*/ 40196 h 508920"/>
                <a:gd name="connsiteX22" fmla="*/ 388716 w 560927"/>
                <a:gd name="connsiteY22" fmla="*/ 36481 h 508920"/>
                <a:gd name="connsiteX23" fmla="*/ 377000 w 560927"/>
                <a:gd name="connsiteY23" fmla="*/ 26384 h 508920"/>
                <a:gd name="connsiteX24" fmla="*/ 350330 w 560927"/>
                <a:gd name="connsiteY24" fmla="*/ 31814 h 508920"/>
                <a:gd name="connsiteX25" fmla="*/ 346710 w 560927"/>
                <a:gd name="connsiteY25" fmla="*/ 61627 h 508920"/>
                <a:gd name="connsiteX26" fmla="*/ 331756 w 560927"/>
                <a:gd name="connsiteY26" fmla="*/ 77057 h 508920"/>
                <a:gd name="connsiteX27" fmla="*/ 321659 w 560927"/>
                <a:gd name="connsiteY27" fmla="*/ 54197 h 508920"/>
                <a:gd name="connsiteX28" fmla="*/ 327470 w 560927"/>
                <a:gd name="connsiteY28" fmla="*/ 41910 h 508920"/>
                <a:gd name="connsiteX29" fmla="*/ 325850 w 560927"/>
                <a:gd name="connsiteY29" fmla="*/ 20098 h 508920"/>
                <a:gd name="connsiteX30" fmla="*/ 304038 w 560927"/>
                <a:gd name="connsiteY30" fmla="*/ 21717 h 508920"/>
                <a:gd name="connsiteX31" fmla="*/ 295561 w 560927"/>
                <a:gd name="connsiteY31" fmla="*/ 55340 h 508920"/>
                <a:gd name="connsiteX32" fmla="*/ 265652 w 560927"/>
                <a:gd name="connsiteY32" fmla="*/ 51626 h 508920"/>
                <a:gd name="connsiteX33" fmla="*/ 238506 w 560927"/>
                <a:gd name="connsiteY33" fmla="*/ 61246 h 508920"/>
                <a:gd name="connsiteX34" fmla="*/ 250222 w 560927"/>
                <a:gd name="connsiteY34" fmla="*/ 36767 h 508920"/>
                <a:gd name="connsiteX35" fmla="*/ 248031 w 560927"/>
                <a:gd name="connsiteY35" fmla="*/ 19145 h 508920"/>
                <a:gd name="connsiteX36" fmla="*/ 233077 w 560927"/>
                <a:gd name="connsiteY36" fmla="*/ 0 h 508920"/>
                <a:gd name="connsiteX37" fmla="*/ 218789 w 560927"/>
                <a:gd name="connsiteY37" fmla="*/ 11240 h 508920"/>
                <a:gd name="connsiteX38" fmla="*/ 208121 w 560927"/>
                <a:gd name="connsiteY38" fmla="*/ 27242 h 508920"/>
                <a:gd name="connsiteX39" fmla="*/ 206026 w 560927"/>
                <a:gd name="connsiteY39" fmla="*/ 44291 h 508920"/>
                <a:gd name="connsiteX40" fmla="*/ 199644 w 560927"/>
                <a:gd name="connsiteY40" fmla="*/ 60770 h 508920"/>
                <a:gd name="connsiteX41" fmla="*/ 178879 w 560927"/>
                <a:gd name="connsiteY41" fmla="*/ 53912 h 508920"/>
                <a:gd name="connsiteX42" fmla="*/ 177737 w 560927"/>
                <a:gd name="connsiteY42" fmla="*/ 27813 h 508920"/>
                <a:gd name="connsiteX43" fmla="*/ 143161 w 560927"/>
                <a:gd name="connsiteY43" fmla="*/ 27813 h 508920"/>
                <a:gd name="connsiteX44" fmla="*/ 110109 w 560927"/>
                <a:gd name="connsiteY44" fmla="*/ 49721 h 508920"/>
                <a:gd name="connsiteX45" fmla="*/ 86201 w 560927"/>
                <a:gd name="connsiteY45" fmla="*/ 68390 h 508920"/>
                <a:gd name="connsiteX46" fmla="*/ 79343 w 560927"/>
                <a:gd name="connsiteY46" fmla="*/ 89249 h 508920"/>
                <a:gd name="connsiteX47" fmla="*/ 58484 w 560927"/>
                <a:gd name="connsiteY47" fmla="*/ 82296 h 508920"/>
                <a:gd name="connsiteX48" fmla="*/ 57436 w 560927"/>
                <a:gd name="connsiteY48" fmla="*/ 56198 h 508920"/>
                <a:gd name="connsiteX49" fmla="*/ 36100 w 560927"/>
                <a:gd name="connsiteY49" fmla="*/ 53626 h 508920"/>
                <a:gd name="connsiteX50" fmla="*/ 36195 w 560927"/>
                <a:gd name="connsiteY50" fmla="*/ 88202 h 508920"/>
                <a:gd name="connsiteX51" fmla="*/ 23908 w 560927"/>
                <a:gd name="connsiteY51" fmla="*/ 116967 h 508920"/>
                <a:gd name="connsiteX52" fmla="*/ 0 w 560927"/>
                <a:gd name="connsiteY52" fmla="*/ 135636 h 508920"/>
                <a:gd name="connsiteX53" fmla="*/ 11811 w 560927"/>
                <a:gd name="connsiteY53" fmla="*/ 180403 h 508920"/>
                <a:gd name="connsiteX54" fmla="*/ 23622 w 560927"/>
                <a:gd name="connsiteY54" fmla="*/ 225171 h 508920"/>
                <a:gd name="connsiteX55" fmla="*/ 36386 w 560927"/>
                <a:gd name="connsiteY55" fmla="*/ 261366 h 508920"/>
                <a:gd name="connsiteX56" fmla="*/ 51911 w 560927"/>
                <a:gd name="connsiteY56" fmla="*/ 276225 h 508920"/>
                <a:gd name="connsiteX57" fmla="*/ 61532 w 560927"/>
                <a:gd name="connsiteY57" fmla="*/ 303371 h 508920"/>
                <a:gd name="connsiteX58" fmla="*/ 76962 w 560927"/>
                <a:gd name="connsiteY58" fmla="*/ 318230 h 508920"/>
                <a:gd name="connsiteX59" fmla="*/ 104204 w 560927"/>
                <a:gd name="connsiteY59" fmla="*/ 343281 h 508920"/>
                <a:gd name="connsiteX60" fmla="*/ 119634 w 560927"/>
                <a:gd name="connsiteY60" fmla="*/ 358140 h 508920"/>
                <a:gd name="connsiteX61" fmla="*/ 151638 w 560927"/>
                <a:gd name="connsiteY61" fmla="*/ 379381 h 508920"/>
                <a:gd name="connsiteX62" fmla="*/ 191167 w 560927"/>
                <a:gd name="connsiteY62" fmla="*/ 410242 h 508920"/>
                <a:gd name="connsiteX63" fmla="*/ 210312 w 560927"/>
                <a:gd name="connsiteY63" fmla="*/ 429959 h 508920"/>
                <a:gd name="connsiteX64" fmla="*/ 238601 w 560927"/>
                <a:gd name="connsiteY64" fmla="*/ 446437 h 508920"/>
                <a:gd name="connsiteX65" fmla="*/ 257842 w 560927"/>
                <a:gd name="connsiteY65" fmla="*/ 466058 h 508920"/>
                <a:gd name="connsiteX66" fmla="*/ 273844 w 560927"/>
                <a:gd name="connsiteY66" fmla="*/ 476726 h 508920"/>
                <a:gd name="connsiteX67" fmla="*/ 299371 w 560927"/>
                <a:gd name="connsiteY67" fmla="*/ 479870 h 508920"/>
                <a:gd name="connsiteX68" fmla="*/ 332423 w 560927"/>
                <a:gd name="connsiteY68" fmla="*/ 492633 h 508920"/>
                <a:gd name="connsiteX69" fmla="*/ 358045 w 560927"/>
                <a:gd name="connsiteY69" fmla="*/ 495776 h 508920"/>
                <a:gd name="connsiteX70" fmla="*/ 396335 w 560927"/>
                <a:gd name="connsiteY70" fmla="*/ 500444 h 508920"/>
                <a:gd name="connsiteX71" fmla="*/ 417671 w 560927"/>
                <a:gd name="connsiteY71" fmla="*/ 503111 h 508920"/>
                <a:gd name="connsiteX72" fmla="*/ 429959 w 560927"/>
                <a:gd name="connsiteY72" fmla="*/ 508921 h 508920"/>
                <a:gd name="connsiteX73" fmla="*/ 429959 w 560927"/>
                <a:gd name="connsiteY73" fmla="*/ 508921 h 508920"/>
                <a:gd name="connsiteX74" fmla="*/ 429959 w 560927"/>
                <a:gd name="connsiteY74" fmla="*/ 508921 h 50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60927" h="508920">
                  <a:moveTo>
                    <a:pt x="429959" y="508921"/>
                  </a:moveTo>
                  <a:lnTo>
                    <a:pt x="452342" y="503015"/>
                  </a:lnTo>
                  <a:lnTo>
                    <a:pt x="486918" y="503015"/>
                  </a:lnTo>
                  <a:lnTo>
                    <a:pt x="493300" y="486442"/>
                  </a:lnTo>
                  <a:lnTo>
                    <a:pt x="560927" y="499205"/>
                  </a:lnTo>
                  <a:lnTo>
                    <a:pt x="556641" y="463963"/>
                  </a:lnTo>
                  <a:lnTo>
                    <a:pt x="545402" y="449675"/>
                  </a:lnTo>
                  <a:lnTo>
                    <a:pt x="549117" y="419767"/>
                  </a:lnTo>
                  <a:lnTo>
                    <a:pt x="537401" y="409670"/>
                  </a:lnTo>
                  <a:lnTo>
                    <a:pt x="536258" y="383572"/>
                  </a:lnTo>
                  <a:lnTo>
                    <a:pt x="534162" y="366046"/>
                  </a:lnTo>
                  <a:lnTo>
                    <a:pt x="527685" y="347948"/>
                  </a:lnTo>
                  <a:lnTo>
                    <a:pt x="518636" y="316516"/>
                  </a:lnTo>
                  <a:lnTo>
                    <a:pt x="517017" y="294704"/>
                  </a:lnTo>
                  <a:lnTo>
                    <a:pt x="492347" y="213741"/>
                  </a:lnTo>
                  <a:lnTo>
                    <a:pt x="494443" y="196691"/>
                  </a:lnTo>
                  <a:lnTo>
                    <a:pt x="476250" y="168497"/>
                  </a:lnTo>
                  <a:lnTo>
                    <a:pt x="474631" y="146685"/>
                  </a:lnTo>
                  <a:lnTo>
                    <a:pt x="468725" y="124301"/>
                  </a:lnTo>
                  <a:lnTo>
                    <a:pt x="459677" y="92869"/>
                  </a:lnTo>
                  <a:lnTo>
                    <a:pt x="441484" y="64675"/>
                  </a:lnTo>
                  <a:lnTo>
                    <a:pt x="418529" y="40196"/>
                  </a:lnTo>
                  <a:lnTo>
                    <a:pt x="388716" y="36481"/>
                  </a:lnTo>
                  <a:lnTo>
                    <a:pt x="377000" y="26384"/>
                  </a:lnTo>
                  <a:lnTo>
                    <a:pt x="350330" y="31814"/>
                  </a:lnTo>
                  <a:lnTo>
                    <a:pt x="346710" y="61627"/>
                  </a:lnTo>
                  <a:lnTo>
                    <a:pt x="331756" y="77057"/>
                  </a:lnTo>
                  <a:lnTo>
                    <a:pt x="321659" y="54197"/>
                  </a:lnTo>
                  <a:lnTo>
                    <a:pt x="327470" y="41910"/>
                  </a:lnTo>
                  <a:lnTo>
                    <a:pt x="325850" y="20098"/>
                  </a:lnTo>
                  <a:lnTo>
                    <a:pt x="304038" y="21717"/>
                  </a:lnTo>
                  <a:lnTo>
                    <a:pt x="295561" y="55340"/>
                  </a:lnTo>
                  <a:lnTo>
                    <a:pt x="265652" y="51626"/>
                  </a:lnTo>
                  <a:lnTo>
                    <a:pt x="238506" y="61246"/>
                  </a:lnTo>
                  <a:lnTo>
                    <a:pt x="250222" y="36767"/>
                  </a:lnTo>
                  <a:lnTo>
                    <a:pt x="248031" y="19145"/>
                  </a:lnTo>
                  <a:lnTo>
                    <a:pt x="233077" y="0"/>
                  </a:lnTo>
                  <a:lnTo>
                    <a:pt x="218789" y="11240"/>
                  </a:lnTo>
                  <a:lnTo>
                    <a:pt x="208121" y="27242"/>
                  </a:lnTo>
                  <a:lnTo>
                    <a:pt x="206026" y="44291"/>
                  </a:lnTo>
                  <a:lnTo>
                    <a:pt x="199644" y="60770"/>
                  </a:lnTo>
                  <a:lnTo>
                    <a:pt x="178879" y="53912"/>
                  </a:lnTo>
                  <a:lnTo>
                    <a:pt x="177737" y="27813"/>
                  </a:lnTo>
                  <a:lnTo>
                    <a:pt x="143161" y="27813"/>
                  </a:lnTo>
                  <a:lnTo>
                    <a:pt x="110109" y="49721"/>
                  </a:lnTo>
                  <a:lnTo>
                    <a:pt x="86201" y="68390"/>
                  </a:lnTo>
                  <a:lnTo>
                    <a:pt x="79343" y="89249"/>
                  </a:lnTo>
                  <a:lnTo>
                    <a:pt x="58484" y="82296"/>
                  </a:lnTo>
                  <a:lnTo>
                    <a:pt x="57436" y="56198"/>
                  </a:lnTo>
                  <a:lnTo>
                    <a:pt x="36100" y="53626"/>
                  </a:lnTo>
                  <a:lnTo>
                    <a:pt x="36195" y="88202"/>
                  </a:lnTo>
                  <a:lnTo>
                    <a:pt x="23908" y="116967"/>
                  </a:lnTo>
                  <a:lnTo>
                    <a:pt x="0" y="135636"/>
                  </a:lnTo>
                  <a:lnTo>
                    <a:pt x="11811" y="180403"/>
                  </a:lnTo>
                  <a:lnTo>
                    <a:pt x="23622" y="225171"/>
                  </a:lnTo>
                  <a:lnTo>
                    <a:pt x="36386" y="261366"/>
                  </a:lnTo>
                  <a:lnTo>
                    <a:pt x="51911" y="276225"/>
                  </a:lnTo>
                  <a:lnTo>
                    <a:pt x="61532" y="303371"/>
                  </a:lnTo>
                  <a:lnTo>
                    <a:pt x="76962" y="318230"/>
                  </a:lnTo>
                  <a:lnTo>
                    <a:pt x="104204" y="343281"/>
                  </a:lnTo>
                  <a:lnTo>
                    <a:pt x="119634" y="358140"/>
                  </a:lnTo>
                  <a:lnTo>
                    <a:pt x="151638" y="379381"/>
                  </a:lnTo>
                  <a:lnTo>
                    <a:pt x="191167" y="410242"/>
                  </a:lnTo>
                  <a:lnTo>
                    <a:pt x="210312" y="429959"/>
                  </a:lnTo>
                  <a:lnTo>
                    <a:pt x="238601" y="446437"/>
                  </a:lnTo>
                  <a:lnTo>
                    <a:pt x="257842" y="466058"/>
                  </a:lnTo>
                  <a:lnTo>
                    <a:pt x="273844" y="476726"/>
                  </a:lnTo>
                  <a:lnTo>
                    <a:pt x="299371" y="479870"/>
                  </a:lnTo>
                  <a:lnTo>
                    <a:pt x="332423" y="492633"/>
                  </a:lnTo>
                  <a:lnTo>
                    <a:pt x="358045" y="495776"/>
                  </a:lnTo>
                  <a:lnTo>
                    <a:pt x="396335" y="500444"/>
                  </a:lnTo>
                  <a:lnTo>
                    <a:pt x="417671" y="503111"/>
                  </a:lnTo>
                  <a:lnTo>
                    <a:pt x="429959" y="508921"/>
                  </a:lnTo>
                  <a:lnTo>
                    <a:pt x="429959" y="508921"/>
                  </a:lnTo>
                  <a:lnTo>
                    <a:pt x="429959" y="5089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5894A4D8-AD1B-C512-7EE5-652BCBACCE89}"/>
                </a:ext>
              </a:extLst>
            </p:cNvPr>
            <p:cNvSpPr/>
            <p:nvPr/>
          </p:nvSpPr>
          <p:spPr>
            <a:xfrm>
              <a:off x="2165297" y="2009996"/>
              <a:ext cx="719067" cy="810495"/>
            </a:xfrm>
            <a:custGeom>
              <a:avLst/>
              <a:gdLst>
                <a:gd name="connsiteX0" fmla="*/ 241554 w 427005"/>
                <a:gd name="connsiteY0" fmla="*/ 481298 h 481298"/>
                <a:gd name="connsiteX1" fmla="*/ 252698 w 427005"/>
                <a:gd name="connsiteY1" fmla="*/ 461010 h 481298"/>
                <a:gd name="connsiteX2" fmla="*/ 267557 w 427005"/>
                <a:gd name="connsiteY2" fmla="*/ 445580 h 481298"/>
                <a:gd name="connsiteX3" fmla="*/ 293084 w 427005"/>
                <a:gd name="connsiteY3" fmla="*/ 448723 h 481298"/>
                <a:gd name="connsiteX4" fmla="*/ 304229 w 427005"/>
                <a:gd name="connsiteY4" fmla="*/ 428530 h 481298"/>
                <a:gd name="connsiteX5" fmla="*/ 326517 w 427005"/>
                <a:gd name="connsiteY5" fmla="*/ 422624 h 481298"/>
                <a:gd name="connsiteX6" fmla="*/ 359473 w 427005"/>
                <a:gd name="connsiteY6" fmla="*/ 400717 h 481298"/>
                <a:gd name="connsiteX7" fmla="*/ 375380 w 427005"/>
                <a:gd name="connsiteY7" fmla="*/ 376809 h 481298"/>
                <a:gd name="connsiteX8" fmla="*/ 406717 w 427005"/>
                <a:gd name="connsiteY8" fmla="*/ 367665 h 481298"/>
                <a:gd name="connsiteX9" fmla="*/ 421005 w 427005"/>
                <a:gd name="connsiteY9" fmla="*/ 321850 h 481298"/>
                <a:gd name="connsiteX10" fmla="*/ 418814 w 427005"/>
                <a:gd name="connsiteY10" fmla="*/ 304324 h 481298"/>
                <a:gd name="connsiteX11" fmla="*/ 425101 w 427005"/>
                <a:gd name="connsiteY11" fmla="*/ 253270 h 481298"/>
                <a:gd name="connsiteX12" fmla="*/ 426053 w 427005"/>
                <a:gd name="connsiteY12" fmla="*/ 140970 h 481298"/>
                <a:gd name="connsiteX13" fmla="*/ 424910 w 427005"/>
                <a:gd name="connsiteY13" fmla="*/ 114871 h 481298"/>
                <a:gd name="connsiteX14" fmla="*/ 427006 w 427005"/>
                <a:gd name="connsiteY14" fmla="*/ 97822 h 481298"/>
                <a:gd name="connsiteX15" fmla="*/ 406813 w 427005"/>
                <a:gd name="connsiteY15" fmla="*/ 86677 h 481298"/>
                <a:gd name="connsiteX16" fmla="*/ 390906 w 427005"/>
                <a:gd name="connsiteY16" fmla="*/ 76105 h 481298"/>
                <a:gd name="connsiteX17" fmla="*/ 364807 w 427005"/>
                <a:gd name="connsiteY17" fmla="*/ 77152 h 481298"/>
                <a:gd name="connsiteX18" fmla="*/ 362712 w 427005"/>
                <a:gd name="connsiteY18" fmla="*/ 59626 h 481298"/>
                <a:gd name="connsiteX19" fmla="*/ 336613 w 427005"/>
                <a:gd name="connsiteY19" fmla="*/ 60770 h 481298"/>
                <a:gd name="connsiteX20" fmla="*/ 319659 w 427005"/>
                <a:gd name="connsiteY20" fmla="*/ 58674 h 481298"/>
                <a:gd name="connsiteX21" fmla="*/ 305276 w 427005"/>
                <a:gd name="connsiteY21" fmla="*/ 69818 h 481298"/>
                <a:gd name="connsiteX22" fmla="*/ 294704 w 427005"/>
                <a:gd name="connsiteY22" fmla="*/ 85820 h 481298"/>
                <a:gd name="connsiteX23" fmla="*/ 276130 w 427005"/>
                <a:gd name="connsiteY23" fmla="*/ 96488 h 481298"/>
                <a:gd name="connsiteX24" fmla="*/ 258032 w 427005"/>
                <a:gd name="connsiteY24" fmla="*/ 102965 h 481298"/>
                <a:gd name="connsiteX25" fmla="*/ 256413 w 427005"/>
                <a:gd name="connsiteY25" fmla="*/ 81153 h 481298"/>
                <a:gd name="connsiteX26" fmla="*/ 245173 w 427005"/>
                <a:gd name="connsiteY26" fmla="*/ 66770 h 481298"/>
                <a:gd name="connsiteX27" fmla="*/ 227171 w 427005"/>
                <a:gd name="connsiteY27" fmla="*/ 73152 h 481298"/>
                <a:gd name="connsiteX28" fmla="*/ 208597 w 427005"/>
                <a:gd name="connsiteY28" fmla="*/ 83820 h 481298"/>
                <a:gd name="connsiteX29" fmla="*/ 198406 w 427005"/>
                <a:gd name="connsiteY29" fmla="*/ 60960 h 481298"/>
                <a:gd name="connsiteX30" fmla="*/ 181451 w 427005"/>
                <a:gd name="connsiteY30" fmla="*/ 58864 h 481298"/>
                <a:gd name="connsiteX31" fmla="*/ 170212 w 427005"/>
                <a:gd name="connsiteY31" fmla="*/ 44577 h 481298"/>
                <a:gd name="connsiteX32" fmla="*/ 154781 w 427005"/>
                <a:gd name="connsiteY32" fmla="*/ 29623 h 481298"/>
                <a:gd name="connsiteX33" fmla="*/ 131350 w 427005"/>
                <a:gd name="connsiteY33" fmla="*/ 9525 h 481298"/>
                <a:gd name="connsiteX34" fmla="*/ 54864 w 427005"/>
                <a:gd name="connsiteY34" fmla="*/ 0 h 481298"/>
                <a:gd name="connsiteX35" fmla="*/ 35147 w 427005"/>
                <a:gd name="connsiteY35" fmla="*/ 19241 h 481298"/>
                <a:gd name="connsiteX36" fmla="*/ 22098 w 427005"/>
                <a:gd name="connsiteY36" fmla="*/ 125635 h 481298"/>
                <a:gd name="connsiteX37" fmla="*/ 11430 w 427005"/>
                <a:gd name="connsiteY37" fmla="*/ 141637 h 481298"/>
                <a:gd name="connsiteX38" fmla="*/ 27908 w 427005"/>
                <a:gd name="connsiteY38" fmla="*/ 148018 h 481298"/>
                <a:gd name="connsiteX39" fmla="*/ 7906 w 427005"/>
                <a:gd name="connsiteY39" fmla="*/ 240601 h 481298"/>
                <a:gd name="connsiteX40" fmla="*/ 5239 w 427005"/>
                <a:gd name="connsiteY40" fmla="*/ 261938 h 481298"/>
                <a:gd name="connsiteX41" fmla="*/ 2572 w 427005"/>
                <a:gd name="connsiteY41" fmla="*/ 283178 h 481298"/>
                <a:gd name="connsiteX42" fmla="*/ 0 w 427005"/>
                <a:gd name="connsiteY42" fmla="*/ 304514 h 481298"/>
                <a:gd name="connsiteX43" fmla="*/ 9620 w 427005"/>
                <a:gd name="connsiteY43" fmla="*/ 331660 h 481298"/>
                <a:gd name="connsiteX44" fmla="*/ 16002 w 427005"/>
                <a:gd name="connsiteY44" fmla="*/ 349758 h 481298"/>
                <a:gd name="connsiteX45" fmla="*/ 32575 w 427005"/>
                <a:gd name="connsiteY45" fmla="*/ 390620 h 481298"/>
                <a:gd name="connsiteX46" fmla="*/ 39433 w 427005"/>
                <a:gd name="connsiteY46" fmla="*/ 404527 h 481298"/>
                <a:gd name="connsiteX47" fmla="*/ 54864 w 427005"/>
                <a:gd name="connsiteY47" fmla="*/ 419386 h 481298"/>
                <a:gd name="connsiteX48" fmla="*/ 81439 w 427005"/>
                <a:gd name="connsiteY48" fmla="*/ 413956 h 481298"/>
                <a:gd name="connsiteX49" fmla="*/ 102203 w 427005"/>
                <a:gd name="connsiteY49" fmla="*/ 420910 h 481298"/>
                <a:gd name="connsiteX50" fmla="*/ 119253 w 427005"/>
                <a:gd name="connsiteY50" fmla="*/ 423005 h 481298"/>
                <a:gd name="connsiteX51" fmla="*/ 134112 w 427005"/>
                <a:gd name="connsiteY51" fmla="*/ 442055 h 481298"/>
                <a:gd name="connsiteX52" fmla="*/ 152686 w 427005"/>
                <a:gd name="connsiteY52" fmla="*/ 431387 h 481298"/>
                <a:gd name="connsiteX53" fmla="*/ 170212 w 427005"/>
                <a:gd name="connsiteY53" fmla="*/ 429292 h 481298"/>
                <a:gd name="connsiteX54" fmla="*/ 186214 w 427005"/>
                <a:gd name="connsiteY54" fmla="*/ 439864 h 481298"/>
                <a:gd name="connsiteX55" fmla="*/ 188404 w 427005"/>
                <a:gd name="connsiteY55" fmla="*/ 457486 h 481298"/>
                <a:gd name="connsiteX56" fmla="*/ 204311 w 427005"/>
                <a:gd name="connsiteY56" fmla="*/ 468059 h 481298"/>
                <a:gd name="connsiteX57" fmla="*/ 220313 w 427005"/>
                <a:gd name="connsiteY57" fmla="*/ 478631 h 481298"/>
                <a:gd name="connsiteX58" fmla="*/ 241554 w 427005"/>
                <a:gd name="connsiteY58" fmla="*/ 481298 h 481298"/>
                <a:gd name="connsiteX59" fmla="*/ 241554 w 427005"/>
                <a:gd name="connsiteY59" fmla="*/ 481298 h 481298"/>
                <a:gd name="connsiteX60" fmla="*/ 241554 w 427005"/>
                <a:gd name="connsiteY60" fmla="*/ 481298 h 481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27005" h="481298">
                  <a:moveTo>
                    <a:pt x="241554" y="481298"/>
                  </a:moveTo>
                  <a:lnTo>
                    <a:pt x="252698" y="461010"/>
                  </a:lnTo>
                  <a:lnTo>
                    <a:pt x="267557" y="445580"/>
                  </a:lnTo>
                  <a:lnTo>
                    <a:pt x="293084" y="448723"/>
                  </a:lnTo>
                  <a:lnTo>
                    <a:pt x="304229" y="428530"/>
                  </a:lnTo>
                  <a:lnTo>
                    <a:pt x="326517" y="422624"/>
                  </a:lnTo>
                  <a:lnTo>
                    <a:pt x="359473" y="400717"/>
                  </a:lnTo>
                  <a:lnTo>
                    <a:pt x="375380" y="376809"/>
                  </a:lnTo>
                  <a:lnTo>
                    <a:pt x="406717" y="367665"/>
                  </a:lnTo>
                  <a:lnTo>
                    <a:pt x="421005" y="321850"/>
                  </a:lnTo>
                  <a:lnTo>
                    <a:pt x="418814" y="304324"/>
                  </a:lnTo>
                  <a:lnTo>
                    <a:pt x="425101" y="253270"/>
                  </a:lnTo>
                  <a:lnTo>
                    <a:pt x="426053" y="140970"/>
                  </a:lnTo>
                  <a:lnTo>
                    <a:pt x="424910" y="114871"/>
                  </a:lnTo>
                  <a:lnTo>
                    <a:pt x="427006" y="97822"/>
                  </a:lnTo>
                  <a:lnTo>
                    <a:pt x="406813" y="86677"/>
                  </a:lnTo>
                  <a:lnTo>
                    <a:pt x="390906" y="76105"/>
                  </a:lnTo>
                  <a:lnTo>
                    <a:pt x="364807" y="77152"/>
                  </a:lnTo>
                  <a:lnTo>
                    <a:pt x="362712" y="59626"/>
                  </a:lnTo>
                  <a:lnTo>
                    <a:pt x="336613" y="60770"/>
                  </a:lnTo>
                  <a:lnTo>
                    <a:pt x="319659" y="58674"/>
                  </a:lnTo>
                  <a:lnTo>
                    <a:pt x="305276" y="69818"/>
                  </a:lnTo>
                  <a:lnTo>
                    <a:pt x="294704" y="85820"/>
                  </a:lnTo>
                  <a:lnTo>
                    <a:pt x="276130" y="96488"/>
                  </a:lnTo>
                  <a:lnTo>
                    <a:pt x="258032" y="102965"/>
                  </a:lnTo>
                  <a:lnTo>
                    <a:pt x="256413" y="81153"/>
                  </a:lnTo>
                  <a:lnTo>
                    <a:pt x="245173" y="66770"/>
                  </a:lnTo>
                  <a:lnTo>
                    <a:pt x="227171" y="73152"/>
                  </a:lnTo>
                  <a:lnTo>
                    <a:pt x="208597" y="83820"/>
                  </a:lnTo>
                  <a:lnTo>
                    <a:pt x="198406" y="60960"/>
                  </a:lnTo>
                  <a:lnTo>
                    <a:pt x="181451" y="58864"/>
                  </a:lnTo>
                  <a:lnTo>
                    <a:pt x="170212" y="44577"/>
                  </a:lnTo>
                  <a:lnTo>
                    <a:pt x="154781" y="29623"/>
                  </a:lnTo>
                  <a:lnTo>
                    <a:pt x="131350" y="9525"/>
                  </a:lnTo>
                  <a:lnTo>
                    <a:pt x="54864" y="0"/>
                  </a:lnTo>
                  <a:lnTo>
                    <a:pt x="35147" y="19241"/>
                  </a:lnTo>
                  <a:lnTo>
                    <a:pt x="22098" y="125635"/>
                  </a:lnTo>
                  <a:lnTo>
                    <a:pt x="11430" y="141637"/>
                  </a:lnTo>
                  <a:lnTo>
                    <a:pt x="27908" y="148018"/>
                  </a:lnTo>
                  <a:lnTo>
                    <a:pt x="7906" y="240601"/>
                  </a:lnTo>
                  <a:lnTo>
                    <a:pt x="5239" y="261938"/>
                  </a:lnTo>
                  <a:lnTo>
                    <a:pt x="2572" y="283178"/>
                  </a:lnTo>
                  <a:lnTo>
                    <a:pt x="0" y="304514"/>
                  </a:lnTo>
                  <a:lnTo>
                    <a:pt x="9620" y="331660"/>
                  </a:lnTo>
                  <a:lnTo>
                    <a:pt x="16002" y="349758"/>
                  </a:lnTo>
                  <a:lnTo>
                    <a:pt x="32575" y="390620"/>
                  </a:lnTo>
                  <a:lnTo>
                    <a:pt x="39433" y="404527"/>
                  </a:lnTo>
                  <a:lnTo>
                    <a:pt x="54864" y="419386"/>
                  </a:lnTo>
                  <a:lnTo>
                    <a:pt x="81439" y="413956"/>
                  </a:lnTo>
                  <a:lnTo>
                    <a:pt x="102203" y="420910"/>
                  </a:lnTo>
                  <a:lnTo>
                    <a:pt x="119253" y="423005"/>
                  </a:lnTo>
                  <a:lnTo>
                    <a:pt x="134112" y="442055"/>
                  </a:lnTo>
                  <a:lnTo>
                    <a:pt x="152686" y="431387"/>
                  </a:lnTo>
                  <a:lnTo>
                    <a:pt x="170212" y="429292"/>
                  </a:lnTo>
                  <a:lnTo>
                    <a:pt x="186214" y="439864"/>
                  </a:lnTo>
                  <a:lnTo>
                    <a:pt x="188404" y="457486"/>
                  </a:lnTo>
                  <a:lnTo>
                    <a:pt x="204311" y="468059"/>
                  </a:lnTo>
                  <a:lnTo>
                    <a:pt x="220313" y="478631"/>
                  </a:lnTo>
                  <a:lnTo>
                    <a:pt x="241554" y="481298"/>
                  </a:lnTo>
                  <a:lnTo>
                    <a:pt x="241554" y="481298"/>
                  </a:lnTo>
                  <a:lnTo>
                    <a:pt x="241554" y="4812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75897D6C-518B-3DA2-061B-34B821B26052}"/>
                </a:ext>
              </a:extLst>
            </p:cNvPr>
            <p:cNvSpPr/>
            <p:nvPr/>
          </p:nvSpPr>
          <p:spPr>
            <a:xfrm>
              <a:off x="4246472" y="1908946"/>
              <a:ext cx="873211" cy="873211"/>
            </a:xfrm>
            <a:custGeom>
              <a:avLst/>
              <a:gdLst>
                <a:gd name="connsiteX0" fmla="*/ 204883 w 518541"/>
                <a:gd name="connsiteY0" fmla="*/ 518541 h 518541"/>
                <a:gd name="connsiteX1" fmla="*/ 234125 w 518541"/>
                <a:gd name="connsiteY1" fmla="*/ 457105 h 518541"/>
                <a:gd name="connsiteX2" fmla="*/ 263843 w 518541"/>
                <a:gd name="connsiteY2" fmla="*/ 391478 h 518541"/>
                <a:gd name="connsiteX3" fmla="*/ 279845 w 518541"/>
                <a:gd name="connsiteY3" fmla="*/ 402050 h 518541"/>
                <a:gd name="connsiteX4" fmla="*/ 293751 w 518541"/>
                <a:gd name="connsiteY4" fmla="*/ 395097 h 518541"/>
                <a:gd name="connsiteX5" fmla="*/ 318707 w 518541"/>
                <a:gd name="connsiteY5" fmla="*/ 367855 h 518541"/>
                <a:gd name="connsiteX6" fmla="*/ 298418 w 518541"/>
                <a:gd name="connsiteY6" fmla="*/ 356711 h 518541"/>
                <a:gd name="connsiteX7" fmla="*/ 297371 w 518541"/>
                <a:gd name="connsiteY7" fmla="*/ 330517 h 518541"/>
                <a:gd name="connsiteX8" fmla="*/ 313849 w 518541"/>
                <a:gd name="connsiteY8" fmla="*/ 302228 h 518541"/>
                <a:gd name="connsiteX9" fmla="*/ 336233 w 518541"/>
                <a:gd name="connsiteY9" fmla="*/ 296323 h 518541"/>
                <a:gd name="connsiteX10" fmla="*/ 329755 w 518541"/>
                <a:gd name="connsiteY10" fmla="*/ 278130 h 518541"/>
                <a:gd name="connsiteX11" fmla="*/ 324993 w 518541"/>
                <a:gd name="connsiteY11" fmla="*/ 247174 h 518541"/>
                <a:gd name="connsiteX12" fmla="*/ 358521 w 518541"/>
                <a:gd name="connsiteY12" fmla="*/ 220980 h 518541"/>
                <a:gd name="connsiteX13" fmla="*/ 388239 w 518541"/>
                <a:gd name="connsiteY13" fmla="*/ 190024 h 518541"/>
                <a:gd name="connsiteX14" fmla="*/ 440341 w 518541"/>
                <a:gd name="connsiteY14" fmla="*/ 118396 h 518541"/>
                <a:gd name="connsiteX15" fmla="*/ 518541 w 518541"/>
                <a:gd name="connsiteY15" fmla="*/ 10954 h 518541"/>
                <a:gd name="connsiteX16" fmla="*/ 407765 w 518541"/>
                <a:gd name="connsiteY16" fmla="*/ 32004 h 518541"/>
                <a:gd name="connsiteX17" fmla="*/ 394431 w 518541"/>
                <a:gd name="connsiteY17" fmla="*/ 0 h 518541"/>
                <a:gd name="connsiteX18" fmla="*/ 372046 w 518541"/>
                <a:gd name="connsiteY18" fmla="*/ 5906 h 518541"/>
                <a:gd name="connsiteX19" fmla="*/ 358236 w 518541"/>
                <a:gd name="connsiteY19" fmla="*/ 12859 h 518541"/>
                <a:gd name="connsiteX20" fmla="*/ 333661 w 518541"/>
                <a:gd name="connsiteY20" fmla="*/ 1143 h 518541"/>
                <a:gd name="connsiteX21" fmla="*/ 181833 w 518541"/>
                <a:gd name="connsiteY21" fmla="*/ 4096 h 518541"/>
                <a:gd name="connsiteX22" fmla="*/ 174974 w 518541"/>
                <a:gd name="connsiteY22" fmla="*/ 24955 h 518541"/>
                <a:gd name="connsiteX23" fmla="*/ 164878 w 518541"/>
                <a:gd name="connsiteY23" fmla="*/ 36671 h 518541"/>
                <a:gd name="connsiteX24" fmla="*/ 166497 w 518541"/>
                <a:gd name="connsiteY24" fmla="*/ 58579 h 518541"/>
                <a:gd name="connsiteX25" fmla="*/ 144685 w 518541"/>
                <a:gd name="connsiteY25" fmla="*/ 94869 h 518541"/>
                <a:gd name="connsiteX26" fmla="*/ 48387 w 518541"/>
                <a:gd name="connsiteY26" fmla="*/ 208788 h 518541"/>
                <a:gd name="connsiteX27" fmla="*/ 12764 w 518541"/>
                <a:gd name="connsiteY27" fmla="*/ 252032 h 518541"/>
                <a:gd name="connsiteX28" fmla="*/ 6382 w 518541"/>
                <a:gd name="connsiteY28" fmla="*/ 268605 h 518541"/>
                <a:gd name="connsiteX29" fmla="*/ 0 w 518541"/>
                <a:gd name="connsiteY29" fmla="*/ 285179 h 518541"/>
                <a:gd name="connsiteX30" fmla="*/ 10763 w 518541"/>
                <a:gd name="connsiteY30" fmla="*/ 303847 h 518541"/>
                <a:gd name="connsiteX31" fmla="*/ 26765 w 518541"/>
                <a:gd name="connsiteY31" fmla="*/ 314516 h 518541"/>
                <a:gd name="connsiteX32" fmla="*/ 28385 w 518541"/>
                <a:gd name="connsiteY32" fmla="*/ 336328 h 518541"/>
                <a:gd name="connsiteX33" fmla="*/ 115348 w 518541"/>
                <a:gd name="connsiteY33" fmla="*/ 438150 h 518541"/>
                <a:gd name="connsiteX34" fmla="*/ 142494 w 518541"/>
                <a:gd name="connsiteY34" fmla="*/ 463201 h 518541"/>
                <a:gd name="connsiteX35" fmla="*/ 177165 w 518541"/>
                <a:gd name="connsiteY35" fmla="*/ 497776 h 518541"/>
                <a:gd name="connsiteX36" fmla="*/ 204883 w 518541"/>
                <a:gd name="connsiteY36" fmla="*/ 518541 h 518541"/>
                <a:gd name="connsiteX37" fmla="*/ 204883 w 518541"/>
                <a:gd name="connsiteY37" fmla="*/ 518541 h 518541"/>
                <a:gd name="connsiteX38" fmla="*/ 204883 w 518541"/>
                <a:gd name="connsiteY38" fmla="*/ 518541 h 5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541">
                  <a:moveTo>
                    <a:pt x="204883" y="518541"/>
                  </a:moveTo>
                  <a:lnTo>
                    <a:pt x="234125" y="457105"/>
                  </a:lnTo>
                  <a:lnTo>
                    <a:pt x="263843" y="391478"/>
                  </a:lnTo>
                  <a:lnTo>
                    <a:pt x="279845" y="402050"/>
                  </a:lnTo>
                  <a:lnTo>
                    <a:pt x="293751" y="395097"/>
                  </a:lnTo>
                  <a:lnTo>
                    <a:pt x="318707" y="367855"/>
                  </a:lnTo>
                  <a:lnTo>
                    <a:pt x="298418" y="356711"/>
                  </a:lnTo>
                  <a:lnTo>
                    <a:pt x="297371" y="330517"/>
                  </a:lnTo>
                  <a:lnTo>
                    <a:pt x="313849" y="302228"/>
                  </a:lnTo>
                  <a:lnTo>
                    <a:pt x="336233" y="296323"/>
                  </a:lnTo>
                  <a:lnTo>
                    <a:pt x="329755" y="278130"/>
                  </a:lnTo>
                  <a:lnTo>
                    <a:pt x="324993" y="247174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1" y="0"/>
                  </a:lnTo>
                  <a:lnTo>
                    <a:pt x="372046" y="5906"/>
                  </a:lnTo>
                  <a:lnTo>
                    <a:pt x="358236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5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2"/>
                  </a:lnTo>
                  <a:lnTo>
                    <a:pt x="6382" y="268605"/>
                  </a:lnTo>
                  <a:lnTo>
                    <a:pt x="0" y="285179"/>
                  </a:lnTo>
                  <a:lnTo>
                    <a:pt x="10763" y="303847"/>
                  </a:lnTo>
                  <a:lnTo>
                    <a:pt x="26765" y="314516"/>
                  </a:lnTo>
                  <a:lnTo>
                    <a:pt x="28385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776"/>
                  </a:lnTo>
                  <a:lnTo>
                    <a:pt x="204883" y="518541"/>
                  </a:lnTo>
                  <a:lnTo>
                    <a:pt x="204883" y="518541"/>
                  </a:lnTo>
                  <a:lnTo>
                    <a:pt x="204883" y="51854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4BB22F49-0D57-2D1C-9A38-8656CCAF8B64}"/>
                </a:ext>
              </a:extLst>
            </p:cNvPr>
            <p:cNvSpPr/>
            <p:nvPr/>
          </p:nvSpPr>
          <p:spPr>
            <a:xfrm>
              <a:off x="2946760" y="1473143"/>
              <a:ext cx="547119" cy="679449"/>
            </a:xfrm>
            <a:custGeom>
              <a:avLst/>
              <a:gdLst>
                <a:gd name="connsiteX0" fmla="*/ 168688 w 324897"/>
                <a:gd name="connsiteY0" fmla="*/ 403479 h 403479"/>
                <a:gd name="connsiteX1" fmla="*/ 191071 w 324897"/>
                <a:gd name="connsiteY1" fmla="*/ 397574 h 403479"/>
                <a:gd name="connsiteX2" fmla="*/ 213550 w 324897"/>
                <a:gd name="connsiteY2" fmla="*/ 391668 h 403479"/>
                <a:gd name="connsiteX3" fmla="*/ 219932 w 324897"/>
                <a:gd name="connsiteY3" fmla="*/ 375095 h 403479"/>
                <a:gd name="connsiteX4" fmla="*/ 217741 w 324897"/>
                <a:gd name="connsiteY4" fmla="*/ 357473 h 403479"/>
                <a:gd name="connsiteX5" fmla="*/ 216122 w 324897"/>
                <a:gd name="connsiteY5" fmla="*/ 335566 h 403479"/>
                <a:gd name="connsiteX6" fmla="*/ 209645 w 324897"/>
                <a:gd name="connsiteY6" fmla="*/ 317468 h 403479"/>
                <a:gd name="connsiteX7" fmla="*/ 220885 w 324897"/>
                <a:gd name="connsiteY7" fmla="*/ 297180 h 403479"/>
                <a:gd name="connsiteX8" fmla="*/ 247555 w 324897"/>
                <a:gd name="connsiteY8" fmla="*/ 257080 h 403479"/>
                <a:gd name="connsiteX9" fmla="*/ 257651 w 324897"/>
                <a:gd name="connsiteY9" fmla="*/ 245364 h 403479"/>
                <a:gd name="connsiteX10" fmla="*/ 272129 w 324897"/>
                <a:gd name="connsiteY10" fmla="*/ 234125 h 403479"/>
                <a:gd name="connsiteX11" fmla="*/ 296037 w 324897"/>
                <a:gd name="connsiteY11" fmla="*/ 180689 h 403479"/>
                <a:gd name="connsiteX12" fmla="*/ 314230 w 324897"/>
                <a:gd name="connsiteY12" fmla="*/ 174307 h 403479"/>
                <a:gd name="connsiteX13" fmla="*/ 324898 w 324897"/>
                <a:gd name="connsiteY13" fmla="*/ 158210 h 403479"/>
                <a:gd name="connsiteX14" fmla="*/ 322707 w 324897"/>
                <a:gd name="connsiteY14" fmla="*/ 140684 h 403479"/>
                <a:gd name="connsiteX15" fmla="*/ 303466 w 324897"/>
                <a:gd name="connsiteY15" fmla="*/ 120872 h 403479"/>
                <a:gd name="connsiteX16" fmla="*/ 269176 w 324897"/>
                <a:gd name="connsiteY16" fmla="*/ 82010 h 403479"/>
                <a:gd name="connsiteX17" fmla="*/ 257842 w 324897"/>
                <a:gd name="connsiteY17" fmla="*/ 67627 h 403479"/>
                <a:gd name="connsiteX18" fmla="*/ 224123 w 324897"/>
                <a:gd name="connsiteY18" fmla="*/ 24384 h 403479"/>
                <a:gd name="connsiteX19" fmla="*/ 192024 w 324897"/>
                <a:gd name="connsiteY19" fmla="*/ 3143 h 403479"/>
                <a:gd name="connsiteX20" fmla="*/ 170593 w 324897"/>
                <a:gd name="connsiteY20" fmla="*/ 476 h 403479"/>
                <a:gd name="connsiteX21" fmla="*/ 131540 w 324897"/>
                <a:gd name="connsiteY21" fmla="*/ 0 h 403479"/>
                <a:gd name="connsiteX22" fmla="*/ 95726 w 324897"/>
                <a:gd name="connsiteY22" fmla="*/ 8573 h 403479"/>
                <a:gd name="connsiteX23" fmla="*/ 65818 w 324897"/>
                <a:gd name="connsiteY23" fmla="*/ 4858 h 403479"/>
                <a:gd name="connsiteX24" fmla="*/ 59436 w 324897"/>
                <a:gd name="connsiteY24" fmla="*/ 21431 h 403479"/>
                <a:gd name="connsiteX25" fmla="*/ 57340 w 324897"/>
                <a:gd name="connsiteY25" fmla="*/ 38481 h 403479"/>
                <a:gd name="connsiteX26" fmla="*/ 71818 w 324897"/>
                <a:gd name="connsiteY26" fmla="*/ 62008 h 403479"/>
                <a:gd name="connsiteX27" fmla="*/ 54769 w 324897"/>
                <a:gd name="connsiteY27" fmla="*/ 94583 h 403479"/>
                <a:gd name="connsiteX28" fmla="*/ 44101 w 324897"/>
                <a:gd name="connsiteY28" fmla="*/ 110585 h 403479"/>
                <a:gd name="connsiteX29" fmla="*/ 37147 w 324897"/>
                <a:gd name="connsiteY29" fmla="*/ 131445 h 403479"/>
                <a:gd name="connsiteX30" fmla="*/ 31909 w 324897"/>
                <a:gd name="connsiteY30" fmla="*/ 174117 h 403479"/>
                <a:gd name="connsiteX31" fmla="*/ 28765 w 324897"/>
                <a:gd name="connsiteY31" fmla="*/ 199739 h 403479"/>
                <a:gd name="connsiteX32" fmla="*/ 22384 w 324897"/>
                <a:gd name="connsiteY32" fmla="*/ 216313 h 403479"/>
                <a:gd name="connsiteX33" fmla="*/ 24479 w 324897"/>
                <a:gd name="connsiteY33" fmla="*/ 233934 h 403479"/>
                <a:gd name="connsiteX34" fmla="*/ 26670 w 324897"/>
                <a:gd name="connsiteY34" fmla="*/ 251555 h 403479"/>
                <a:gd name="connsiteX35" fmla="*/ 14478 w 324897"/>
                <a:gd name="connsiteY35" fmla="*/ 280321 h 403479"/>
                <a:gd name="connsiteX36" fmla="*/ 0 w 324897"/>
                <a:gd name="connsiteY36" fmla="*/ 291560 h 403479"/>
                <a:gd name="connsiteX37" fmla="*/ 1619 w 324897"/>
                <a:gd name="connsiteY37" fmla="*/ 313468 h 403479"/>
                <a:gd name="connsiteX38" fmla="*/ 17145 w 324897"/>
                <a:gd name="connsiteY38" fmla="*/ 328422 h 403479"/>
                <a:gd name="connsiteX39" fmla="*/ 23622 w 324897"/>
                <a:gd name="connsiteY39" fmla="*/ 346520 h 403479"/>
                <a:gd name="connsiteX40" fmla="*/ 39719 w 324897"/>
                <a:gd name="connsiteY40" fmla="*/ 357188 h 403479"/>
                <a:gd name="connsiteX41" fmla="*/ 55721 w 324897"/>
                <a:gd name="connsiteY41" fmla="*/ 367855 h 403479"/>
                <a:gd name="connsiteX42" fmla="*/ 76105 w 324897"/>
                <a:gd name="connsiteY42" fmla="*/ 379000 h 403479"/>
                <a:gd name="connsiteX43" fmla="*/ 116776 w 324897"/>
                <a:gd name="connsiteY43" fmla="*/ 401384 h 403479"/>
                <a:gd name="connsiteX44" fmla="*/ 138684 w 324897"/>
                <a:gd name="connsiteY44" fmla="*/ 399764 h 403479"/>
                <a:gd name="connsiteX45" fmla="*/ 156305 w 324897"/>
                <a:gd name="connsiteY45" fmla="*/ 397574 h 403479"/>
                <a:gd name="connsiteX46" fmla="*/ 168688 w 324897"/>
                <a:gd name="connsiteY46" fmla="*/ 403479 h 403479"/>
                <a:gd name="connsiteX47" fmla="*/ 168688 w 324897"/>
                <a:gd name="connsiteY47" fmla="*/ 403479 h 403479"/>
                <a:gd name="connsiteX48" fmla="*/ 168688 w 324897"/>
                <a:gd name="connsiteY48" fmla="*/ 403479 h 403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24897" h="403479">
                  <a:moveTo>
                    <a:pt x="168688" y="403479"/>
                  </a:moveTo>
                  <a:lnTo>
                    <a:pt x="191071" y="397574"/>
                  </a:lnTo>
                  <a:lnTo>
                    <a:pt x="213550" y="391668"/>
                  </a:lnTo>
                  <a:lnTo>
                    <a:pt x="219932" y="375095"/>
                  </a:lnTo>
                  <a:lnTo>
                    <a:pt x="217741" y="357473"/>
                  </a:lnTo>
                  <a:lnTo>
                    <a:pt x="216122" y="335566"/>
                  </a:lnTo>
                  <a:lnTo>
                    <a:pt x="209645" y="317468"/>
                  </a:lnTo>
                  <a:lnTo>
                    <a:pt x="220885" y="297180"/>
                  </a:lnTo>
                  <a:lnTo>
                    <a:pt x="247555" y="257080"/>
                  </a:lnTo>
                  <a:lnTo>
                    <a:pt x="257651" y="245364"/>
                  </a:lnTo>
                  <a:lnTo>
                    <a:pt x="272129" y="234125"/>
                  </a:lnTo>
                  <a:lnTo>
                    <a:pt x="296037" y="180689"/>
                  </a:lnTo>
                  <a:lnTo>
                    <a:pt x="314230" y="174307"/>
                  </a:lnTo>
                  <a:lnTo>
                    <a:pt x="324898" y="158210"/>
                  </a:lnTo>
                  <a:lnTo>
                    <a:pt x="322707" y="140684"/>
                  </a:lnTo>
                  <a:lnTo>
                    <a:pt x="303466" y="120872"/>
                  </a:lnTo>
                  <a:lnTo>
                    <a:pt x="269176" y="82010"/>
                  </a:lnTo>
                  <a:lnTo>
                    <a:pt x="257842" y="67627"/>
                  </a:lnTo>
                  <a:lnTo>
                    <a:pt x="224123" y="24384"/>
                  </a:lnTo>
                  <a:lnTo>
                    <a:pt x="192024" y="3143"/>
                  </a:lnTo>
                  <a:lnTo>
                    <a:pt x="170593" y="476"/>
                  </a:lnTo>
                  <a:lnTo>
                    <a:pt x="131540" y="0"/>
                  </a:lnTo>
                  <a:lnTo>
                    <a:pt x="95726" y="8573"/>
                  </a:lnTo>
                  <a:lnTo>
                    <a:pt x="65818" y="4858"/>
                  </a:lnTo>
                  <a:lnTo>
                    <a:pt x="59436" y="21431"/>
                  </a:lnTo>
                  <a:lnTo>
                    <a:pt x="57340" y="38481"/>
                  </a:lnTo>
                  <a:lnTo>
                    <a:pt x="71818" y="62008"/>
                  </a:lnTo>
                  <a:lnTo>
                    <a:pt x="54769" y="94583"/>
                  </a:lnTo>
                  <a:lnTo>
                    <a:pt x="44101" y="110585"/>
                  </a:lnTo>
                  <a:lnTo>
                    <a:pt x="37147" y="131445"/>
                  </a:lnTo>
                  <a:lnTo>
                    <a:pt x="31909" y="174117"/>
                  </a:lnTo>
                  <a:lnTo>
                    <a:pt x="28765" y="199739"/>
                  </a:lnTo>
                  <a:lnTo>
                    <a:pt x="22384" y="216313"/>
                  </a:lnTo>
                  <a:lnTo>
                    <a:pt x="24479" y="233934"/>
                  </a:lnTo>
                  <a:lnTo>
                    <a:pt x="26670" y="251555"/>
                  </a:lnTo>
                  <a:lnTo>
                    <a:pt x="14478" y="280321"/>
                  </a:lnTo>
                  <a:lnTo>
                    <a:pt x="0" y="291560"/>
                  </a:lnTo>
                  <a:lnTo>
                    <a:pt x="1619" y="313468"/>
                  </a:lnTo>
                  <a:lnTo>
                    <a:pt x="17145" y="328422"/>
                  </a:lnTo>
                  <a:lnTo>
                    <a:pt x="23622" y="346520"/>
                  </a:lnTo>
                  <a:lnTo>
                    <a:pt x="39719" y="357188"/>
                  </a:lnTo>
                  <a:lnTo>
                    <a:pt x="55721" y="367855"/>
                  </a:lnTo>
                  <a:lnTo>
                    <a:pt x="76105" y="379000"/>
                  </a:lnTo>
                  <a:lnTo>
                    <a:pt x="116776" y="401384"/>
                  </a:lnTo>
                  <a:lnTo>
                    <a:pt x="138684" y="399764"/>
                  </a:lnTo>
                  <a:lnTo>
                    <a:pt x="156305" y="397574"/>
                  </a:lnTo>
                  <a:lnTo>
                    <a:pt x="168688" y="403479"/>
                  </a:lnTo>
                  <a:lnTo>
                    <a:pt x="168688" y="403479"/>
                  </a:lnTo>
                  <a:lnTo>
                    <a:pt x="168688" y="40347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11317996-3A0D-5872-943D-0A2B5C89FA72}"/>
                </a:ext>
              </a:extLst>
            </p:cNvPr>
            <p:cNvSpPr/>
            <p:nvPr/>
          </p:nvSpPr>
          <p:spPr>
            <a:xfrm>
              <a:off x="2816516" y="2027479"/>
              <a:ext cx="676240" cy="880107"/>
            </a:xfrm>
            <a:custGeom>
              <a:avLst/>
              <a:gdLst>
                <a:gd name="connsiteX0" fmla="*/ 363474 w 401573"/>
                <a:gd name="connsiteY0" fmla="*/ 522637 h 522636"/>
                <a:gd name="connsiteX1" fmla="*/ 366046 w 401573"/>
                <a:gd name="connsiteY1" fmla="*/ 501396 h 522636"/>
                <a:gd name="connsiteX2" fmla="*/ 377190 w 401573"/>
                <a:gd name="connsiteY2" fmla="*/ 481108 h 522636"/>
                <a:gd name="connsiteX3" fmla="*/ 394144 w 401573"/>
                <a:gd name="connsiteY3" fmla="*/ 448532 h 522636"/>
                <a:gd name="connsiteX4" fmla="*/ 401574 w 401573"/>
                <a:gd name="connsiteY4" fmla="*/ 423482 h 522636"/>
                <a:gd name="connsiteX5" fmla="*/ 395192 w 401573"/>
                <a:gd name="connsiteY5" fmla="*/ 405384 h 522636"/>
                <a:gd name="connsiteX6" fmla="*/ 387667 w 401573"/>
                <a:gd name="connsiteY6" fmla="*/ 326612 h 522636"/>
                <a:gd name="connsiteX7" fmla="*/ 395002 w 401573"/>
                <a:gd name="connsiteY7" fmla="*/ 266891 h 522636"/>
                <a:gd name="connsiteX8" fmla="*/ 401383 w 401573"/>
                <a:gd name="connsiteY8" fmla="*/ 250317 h 522636"/>
                <a:gd name="connsiteX9" fmla="*/ 399193 w 401573"/>
                <a:gd name="connsiteY9" fmla="*/ 232791 h 522636"/>
                <a:gd name="connsiteX10" fmla="*/ 397573 w 401573"/>
                <a:gd name="connsiteY10" fmla="*/ 210979 h 522636"/>
                <a:gd name="connsiteX11" fmla="*/ 376333 w 401573"/>
                <a:gd name="connsiteY11" fmla="*/ 208312 h 522636"/>
                <a:gd name="connsiteX12" fmla="*/ 369951 w 401573"/>
                <a:gd name="connsiteY12" fmla="*/ 190214 h 522636"/>
                <a:gd name="connsiteX13" fmla="*/ 349758 w 401573"/>
                <a:gd name="connsiteY13" fmla="*/ 179070 h 522636"/>
                <a:gd name="connsiteX14" fmla="*/ 334327 w 401573"/>
                <a:gd name="connsiteY14" fmla="*/ 164211 h 522636"/>
                <a:gd name="connsiteX15" fmla="*/ 328993 w 401573"/>
                <a:gd name="connsiteY15" fmla="*/ 137541 h 522636"/>
                <a:gd name="connsiteX16" fmla="*/ 331089 w 401573"/>
                <a:gd name="connsiteY16" fmla="*/ 120491 h 522636"/>
                <a:gd name="connsiteX17" fmla="*/ 319945 w 401573"/>
                <a:gd name="connsiteY17" fmla="*/ 106108 h 522636"/>
                <a:gd name="connsiteX18" fmla="*/ 307181 w 401573"/>
                <a:gd name="connsiteY18" fmla="*/ 69913 h 522636"/>
                <a:gd name="connsiteX19" fmla="*/ 291751 w 401573"/>
                <a:gd name="connsiteY19" fmla="*/ 55054 h 522636"/>
                <a:gd name="connsiteX20" fmla="*/ 273177 w 401573"/>
                <a:gd name="connsiteY20" fmla="*/ 65722 h 522636"/>
                <a:gd name="connsiteX21" fmla="*/ 251365 w 401573"/>
                <a:gd name="connsiteY21" fmla="*/ 67342 h 522636"/>
                <a:gd name="connsiteX22" fmla="*/ 233839 w 401573"/>
                <a:gd name="connsiteY22" fmla="*/ 69533 h 522636"/>
                <a:gd name="connsiteX23" fmla="*/ 194596 w 401573"/>
                <a:gd name="connsiteY23" fmla="*/ 73342 h 522636"/>
                <a:gd name="connsiteX24" fmla="*/ 166878 w 401573"/>
                <a:gd name="connsiteY24" fmla="*/ 52673 h 522636"/>
                <a:gd name="connsiteX25" fmla="*/ 140875 w 401573"/>
                <a:gd name="connsiteY25" fmla="*/ 53721 h 522636"/>
                <a:gd name="connsiteX26" fmla="*/ 129730 w 401573"/>
                <a:gd name="connsiteY26" fmla="*/ 39433 h 522636"/>
                <a:gd name="connsiteX27" fmla="*/ 113824 w 401573"/>
                <a:gd name="connsiteY27" fmla="*/ 28766 h 522636"/>
                <a:gd name="connsiteX28" fmla="*/ 97822 w 401573"/>
                <a:gd name="connsiteY28" fmla="*/ 18097 h 522636"/>
                <a:gd name="connsiteX29" fmla="*/ 91440 w 401573"/>
                <a:gd name="connsiteY29" fmla="*/ 0 h 522636"/>
                <a:gd name="connsiteX30" fmla="*/ 69628 w 401573"/>
                <a:gd name="connsiteY30" fmla="*/ 1715 h 522636"/>
                <a:gd name="connsiteX31" fmla="*/ 51054 w 401573"/>
                <a:gd name="connsiteY31" fmla="*/ 12383 h 522636"/>
                <a:gd name="connsiteX32" fmla="*/ 40481 w 401573"/>
                <a:gd name="connsiteY32" fmla="*/ 28384 h 522636"/>
                <a:gd name="connsiteX33" fmla="*/ 34099 w 401573"/>
                <a:gd name="connsiteY33" fmla="*/ 44863 h 522636"/>
                <a:gd name="connsiteX34" fmla="*/ 39433 w 401573"/>
                <a:gd name="connsiteY34" fmla="*/ 71533 h 522636"/>
                <a:gd name="connsiteX35" fmla="*/ 45339 w 401573"/>
                <a:gd name="connsiteY35" fmla="*/ 93917 h 522636"/>
                <a:gd name="connsiteX36" fmla="*/ 42672 w 401573"/>
                <a:gd name="connsiteY36" fmla="*/ 115253 h 522636"/>
                <a:gd name="connsiteX37" fmla="*/ 41243 w 401573"/>
                <a:gd name="connsiteY37" fmla="*/ 231838 h 522636"/>
                <a:gd name="connsiteX38" fmla="*/ 35433 w 401573"/>
                <a:gd name="connsiteY38" fmla="*/ 278797 h 522636"/>
                <a:gd name="connsiteX39" fmla="*/ 36576 w 401573"/>
                <a:gd name="connsiteY39" fmla="*/ 304895 h 522636"/>
                <a:gd name="connsiteX40" fmla="*/ 29718 w 401573"/>
                <a:gd name="connsiteY40" fmla="*/ 360331 h 522636"/>
                <a:gd name="connsiteX41" fmla="*/ 19145 w 401573"/>
                <a:gd name="connsiteY41" fmla="*/ 376333 h 522636"/>
                <a:gd name="connsiteX42" fmla="*/ 0 w 401573"/>
                <a:gd name="connsiteY42" fmla="*/ 391287 h 522636"/>
                <a:gd name="connsiteX43" fmla="*/ 25527 w 401573"/>
                <a:gd name="connsiteY43" fmla="*/ 394430 h 522636"/>
                <a:gd name="connsiteX44" fmla="*/ 22860 w 401573"/>
                <a:gd name="connsiteY44" fmla="*/ 415766 h 522636"/>
                <a:gd name="connsiteX45" fmla="*/ 34004 w 401573"/>
                <a:gd name="connsiteY45" fmla="*/ 430054 h 522636"/>
                <a:gd name="connsiteX46" fmla="*/ 9620 w 401573"/>
                <a:gd name="connsiteY46" fmla="*/ 453009 h 522636"/>
                <a:gd name="connsiteX47" fmla="*/ 27717 w 401573"/>
                <a:gd name="connsiteY47" fmla="*/ 446627 h 522636"/>
                <a:gd name="connsiteX48" fmla="*/ 44672 w 401573"/>
                <a:gd name="connsiteY48" fmla="*/ 448723 h 522636"/>
                <a:gd name="connsiteX49" fmla="*/ 62770 w 401573"/>
                <a:gd name="connsiteY49" fmla="*/ 442246 h 522636"/>
                <a:gd name="connsiteX50" fmla="*/ 78200 w 401573"/>
                <a:gd name="connsiteY50" fmla="*/ 457200 h 522636"/>
                <a:gd name="connsiteX51" fmla="*/ 107347 w 401573"/>
                <a:gd name="connsiteY51" fmla="*/ 430435 h 522636"/>
                <a:gd name="connsiteX52" fmla="*/ 146113 w 401573"/>
                <a:gd name="connsiteY52" fmla="*/ 430911 h 522636"/>
                <a:gd name="connsiteX53" fmla="*/ 242792 w 401573"/>
                <a:gd name="connsiteY53" fmla="*/ 451485 h 522636"/>
                <a:gd name="connsiteX54" fmla="*/ 273653 w 401573"/>
                <a:gd name="connsiteY54" fmla="*/ 481298 h 522636"/>
                <a:gd name="connsiteX55" fmla="*/ 294894 w 401573"/>
                <a:gd name="connsiteY55" fmla="*/ 483870 h 522636"/>
                <a:gd name="connsiteX56" fmla="*/ 310801 w 401573"/>
                <a:gd name="connsiteY56" fmla="*/ 494538 h 522636"/>
                <a:gd name="connsiteX57" fmla="*/ 327850 w 401573"/>
                <a:gd name="connsiteY57" fmla="*/ 496634 h 522636"/>
                <a:gd name="connsiteX58" fmla="*/ 343281 w 401573"/>
                <a:gd name="connsiteY58" fmla="*/ 511492 h 522636"/>
                <a:gd name="connsiteX59" fmla="*/ 363474 w 401573"/>
                <a:gd name="connsiteY59" fmla="*/ 522637 h 522636"/>
                <a:gd name="connsiteX60" fmla="*/ 363474 w 401573"/>
                <a:gd name="connsiteY60" fmla="*/ 522637 h 522636"/>
                <a:gd name="connsiteX61" fmla="*/ 363474 w 401573"/>
                <a:gd name="connsiteY61" fmla="*/ 522637 h 5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01573" h="522636">
                  <a:moveTo>
                    <a:pt x="363474" y="522637"/>
                  </a:moveTo>
                  <a:lnTo>
                    <a:pt x="366046" y="501396"/>
                  </a:lnTo>
                  <a:lnTo>
                    <a:pt x="377190" y="481108"/>
                  </a:lnTo>
                  <a:lnTo>
                    <a:pt x="394144" y="448532"/>
                  </a:lnTo>
                  <a:lnTo>
                    <a:pt x="401574" y="423482"/>
                  </a:lnTo>
                  <a:lnTo>
                    <a:pt x="395192" y="405384"/>
                  </a:lnTo>
                  <a:lnTo>
                    <a:pt x="387667" y="326612"/>
                  </a:lnTo>
                  <a:lnTo>
                    <a:pt x="395002" y="266891"/>
                  </a:lnTo>
                  <a:lnTo>
                    <a:pt x="401383" y="250317"/>
                  </a:lnTo>
                  <a:lnTo>
                    <a:pt x="399193" y="232791"/>
                  </a:lnTo>
                  <a:lnTo>
                    <a:pt x="397573" y="210979"/>
                  </a:lnTo>
                  <a:lnTo>
                    <a:pt x="376333" y="208312"/>
                  </a:lnTo>
                  <a:lnTo>
                    <a:pt x="369951" y="190214"/>
                  </a:lnTo>
                  <a:lnTo>
                    <a:pt x="349758" y="179070"/>
                  </a:lnTo>
                  <a:lnTo>
                    <a:pt x="334327" y="164211"/>
                  </a:lnTo>
                  <a:lnTo>
                    <a:pt x="328993" y="137541"/>
                  </a:lnTo>
                  <a:lnTo>
                    <a:pt x="331089" y="120491"/>
                  </a:lnTo>
                  <a:lnTo>
                    <a:pt x="319945" y="106108"/>
                  </a:lnTo>
                  <a:lnTo>
                    <a:pt x="307181" y="69913"/>
                  </a:lnTo>
                  <a:lnTo>
                    <a:pt x="291751" y="55054"/>
                  </a:lnTo>
                  <a:lnTo>
                    <a:pt x="273177" y="65722"/>
                  </a:lnTo>
                  <a:lnTo>
                    <a:pt x="251365" y="67342"/>
                  </a:lnTo>
                  <a:lnTo>
                    <a:pt x="233839" y="69533"/>
                  </a:lnTo>
                  <a:lnTo>
                    <a:pt x="194596" y="73342"/>
                  </a:lnTo>
                  <a:lnTo>
                    <a:pt x="166878" y="52673"/>
                  </a:lnTo>
                  <a:lnTo>
                    <a:pt x="140875" y="53721"/>
                  </a:lnTo>
                  <a:lnTo>
                    <a:pt x="129730" y="39433"/>
                  </a:lnTo>
                  <a:lnTo>
                    <a:pt x="113824" y="28766"/>
                  </a:lnTo>
                  <a:lnTo>
                    <a:pt x="97822" y="18097"/>
                  </a:lnTo>
                  <a:lnTo>
                    <a:pt x="91440" y="0"/>
                  </a:lnTo>
                  <a:lnTo>
                    <a:pt x="69628" y="1715"/>
                  </a:lnTo>
                  <a:lnTo>
                    <a:pt x="51054" y="12383"/>
                  </a:lnTo>
                  <a:lnTo>
                    <a:pt x="40481" y="28384"/>
                  </a:lnTo>
                  <a:lnTo>
                    <a:pt x="34099" y="44863"/>
                  </a:lnTo>
                  <a:lnTo>
                    <a:pt x="39433" y="71533"/>
                  </a:lnTo>
                  <a:lnTo>
                    <a:pt x="45339" y="93917"/>
                  </a:lnTo>
                  <a:lnTo>
                    <a:pt x="42672" y="115253"/>
                  </a:lnTo>
                  <a:lnTo>
                    <a:pt x="41243" y="231838"/>
                  </a:lnTo>
                  <a:lnTo>
                    <a:pt x="35433" y="278797"/>
                  </a:lnTo>
                  <a:lnTo>
                    <a:pt x="36576" y="304895"/>
                  </a:lnTo>
                  <a:lnTo>
                    <a:pt x="29718" y="360331"/>
                  </a:lnTo>
                  <a:lnTo>
                    <a:pt x="19145" y="376333"/>
                  </a:lnTo>
                  <a:lnTo>
                    <a:pt x="0" y="391287"/>
                  </a:lnTo>
                  <a:lnTo>
                    <a:pt x="25527" y="394430"/>
                  </a:lnTo>
                  <a:lnTo>
                    <a:pt x="22860" y="415766"/>
                  </a:lnTo>
                  <a:lnTo>
                    <a:pt x="34004" y="430054"/>
                  </a:lnTo>
                  <a:lnTo>
                    <a:pt x="9620" y="453009"/>
                  </a:lnTo>
                  <a:lnTo>
                    <a:pt x="27717" y="446627"/>
                  </a:lnTo>
                  <a:lnTo>
                    <a:pt x="44672" y="448723"/>
                  </a:lnTo>
                  <a:lnTo>
                    <a:pt x="62770" y="442246"/>
                  </a:lnTo>
                  <a:lnTo>
                    <a:pt x="78200" y="457200"/>
                  </a:lnTo>
                  <a:lnTo>
                    <a:pt x="107347" y="430435"/>
                  </a:lnTo>
                  <a:lnTo>
                    <a:pt x="146113" y="430911"/>
                  </a:lnTo>
                  <a:lnTo>
                    <a:pt x="242792" y="451485"/>
                  </a:lnTo>
                  <a:lnTo>
                    <a:pt x="273653" y="481298"/>
                  </a:lnTo>
                  <a:lnTo>
                    <a:pt x="294894" y="483870"/>
                  </a:lnTo>
                  <a:lnTo>
                    <a:pt x="310801" y="494538"/>
                  </a:lnTo>
                  <a:lnTo>
                    <a:pt x="327850" y="496634"/>
                  </a:lnTo>
                  <a:lnTo>
                    <a:pt x="343281" y="511492"/>
                  </a:lnTo>
                  <a:lnTo>
                    <a:pt x="363474" y="522637"/>
                  </a:lnTo>
                  <a:lnTo>
                    <a:pt x="363474" y="522637"/>
                  </a:lnTo>
                  <a:lnTo>
                    <a:pt x="363474" y="522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9DB0DAB4-460B-82C5-9A43-CE7E4CE8B362}"/>
                </a:ext>
              </a:extLst>
            </p:cNvPr>
            <p:cNvSpPr/>
            <p:nvPr/>
          </p:nvSpPr>
          <p:spPr>
            <a:xfrm>
              <a:off x="2731024" y="2745906"/>
              <a:ext cx="784029" cy="794455"/>
            </a:xfrm>
            <a:custGeom>
              <a:avLst/>
              <a:gdLst>
                <a:gd name="connsiteX0" fmla="*/ 455390 w 465582"/>
                <a:gd name="connsiteY0" fmla="*/ 471773 h 471773"/>
                <a:gd name="connsiteX1" fmla="*/ 459010 w 465582"/>
                <a:gd name="connsiteY1" fmla="*/ 372809 h 471773"/>
                <a:gd name="connsiteX2" fmla="*/ 459867 w 465582"/>
                <a:gd name="connsiteY2" fmla="*/ 260413 h 471773"/>
                <a:gd name="connsiteX3" fmla="*/ 461867 w 465582"/>
                <a:gd name="connsiteY3" fmla="*/ 208788 h 471773"/>
                <a:gd name="connsiteX4" fmla="*/ 465582 w 465582"/>
                <a:gd name="connsiteY4" fmla="*/ 178975 h 471773"/>
                <a:gd name="connsiteX5" fmla="*/ 439388 w 465582"/>
                <a:gd name="connsiteY5" fmla="*/ 145542 h 471773"/>
                <a:gd name="connsiteX6" fmla="*/ 418052 w 465582"/>
                <a:gd name="connsiteY6" fmla="*/ 108299 h 471773"/>
                <a:gd name="connsiteX7" fmla="*/ 407384 w 465582"/>
                <a:gd name="connsiteY7" fmla="*/ 89630 h 471773"/>
                <a:gd name="connsiteX8" fmla="*/ 395669 w 465582"/>
                <a:gd name="connsiteY8" fmla="*/ 79534 h 471773"/>
                <a:gd name="connsiteX9" fmla="*/ 371094 w 465582"/>
                <a:gd name="connsiteY9" fmla="*/ 67913 h 471773"/>
                <a:gd name="connsiteX10" fmla="*/ 349853 w 465582"/>
                <a:gd name="connsiteY10" fmla="*/ 65246 h 471773"/>
                <a:gd name="connsiteX11" fmla="*/ 324231 w 465582"/>
                <a:gd name="connsiteY11" fmla="*/ 62103 h 471773"/>
                <a:gd name="connsiteX12" fmla="*/ 306134 w 465582"/>
                <a:gd name="connsiteY12" fmla="*/ 33909 h 471773"/>
                <a:gd name="connsiteX13" fmla="*/ 197358 w 465582"/>
                <a:gd name="connsiteY13" fmla="*/ 3238 h 471773"/>
                <a:gd name="connsiteX14" fmla="*/ 171831 w 465582"/>
                <a:gd name="connsiteY14" fmla="*/ 0 h 471773"/>
                <a:gd name="connsiteX15" fmla="*/ 157448 w 465582"/>
                <a:gd name="connsiteY15" fmla="*/ 11239 h 471773"/>
                <a:gd name="connsiteX16" fmla="*/ 134588 w 465582"/>
                <a:gd name="connsiteY16" fmla="*/ 21431 h 471773"/>
                <a:gd name="connsiteX17" fmla="*/ 117538 w 465582"/>
                <a:gd name="connsiteY17" fmla="*/ 19240 h 471773"/>
                <a:gd name="connsiteX18" fmla="*/ 95726 w 465582"/>
                <a:gd name="connsiteY18" fmla="*/ 20955 h 471773"/>
                <a:gd name="connsiteX19" fmla="*/ 78677 w 465582"/>
                <a:gd name="connsiteY19" fmla="*/ 18859 h 471773"/>
                <a:gd name="connsiteX20" fmla="*/ 68580 w 465582"/>
                <a:gd name="connsiteY20" fmla="*/ 30575 h 471773"/>
                <a:gd name="connsiteX21" fmla="*/ 84011 w 465582"/>
                <a:gd name="connsiteY21" fmla="*/ 45434 h 471773"/>
                <a:gd name="connsiteX22" fmla="*/ 72866 w 465582"/>
                <a:gd name="connsiteY22" fmla="*/ 65627 h 471773"/>
                <a:gd name="connsiteX23" fmla="*/ 61722 w 465582"/>
                <a:gd name="connsiteY23" fmla="*/ 85915 h 471773"/>
                <a:gd name="connsiteX24" fmla="*/ 51626 w 465582"/>
                <a:gd name="connsiteY24" fmla="*/ 97631 h 471773"/>
                <a:gd name="connsiteX25" fmla="*/ 44768 w 465582"/>
                <a:gd name="connsiteY25" fmla="*/ 118396 h 471773"/>
                <a:gd name="connsiteX26" fmla="*/ 45339 w 465582"/>
                <a:gd name="connsiteY26" fmla="*/ 148780 h 471773"/>
                <a:gd name="connsiteX27" fmla="*/ 27242 w 465582"/>
                <a:gd name="connsiteY27" fmla="*/ 155162 h 471773"/>
                <a:gd name="connsiteX28" fmla="*/ 16573 w 465582"/>
                <a:gd name="connsiteY28" fmla="*/ 171164 h 471773"/>
                <a:gd name="connsiteX29" fmla="*/ 31528 w 465582"/>
                <a:gd name="connsiteY29" fmla="*/ 190309 h 471773"/>
                <a:gd name="connsiteX30" fmla="*/ 17145 w 465582"/>
                <a:gd name="connsiteY30" fmla="*/ 201454 h 471773"/>
                <a:gd name="connsiteX31" fmla="*/ 15050 w 465582"/>
                <a:gd name="connsiteY31" fmla="*/ 218503 h 471773"/>
                <a:gd name="connsiteX32" fmla="*/ 2858 w 465582"/>
                <a:gd name="connsiteY32" fmla="*/ 247269 h 471773"/>
                <a:gd name="connsiteX33" fmla="*/ 5048 w 465582"/>
                <a:gd name="connsiteY33" fmla="*/ 264890 h 471773"/>
                <a:gd name="connsiteX34" fmla="*/ 6668 w 465582"/>
                <a:gd name="connsiteY34" fmla="*/ 286702 h 471773"/>
                <a:gd name="connsiteX35" fmla="*/ 5144 w 465582"/>
                <a:gd name="connsiteY35" fmla="*/ 368713 h 471773"/>
                <a:gd name="connsiteX36" fmla="*/ 476 w 465582"/>
                <a:gd name="connsiteY36" fmla="*/ 407003 h 471773"/>
                <a:gd name="connsiteX37" fmla="*/ 0 w 465582"/>
                <a:gd name="connsiteY37" fmla="*/ 445865 h 471773"/>
                <a:gd name="connsiteX38" fmla="*/ 188023 w 465582"/>
                <a:gd name="connsiteY38" fmla="*/ 464725 h 471773"/>
                <a:gd name="connsiteX39" fmla="*/ 455390 w 465582"/>
                <a:gd name="connsiteY39" fmla="*/ 471773 h 471773"/>
                <a:gd name="connsiteX40" fmla="*/ 455390 w 465582"/>
                <a:gd name="connsiteY40" fmla="*/ 471773 h 471773"/>
                <a:gd name="connsiteX41" fmla="*/ 455390 w 465582"/>
                <a:gd name="connsiteY41" fmla="*/ 471773 h 47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5582" h="471773">
                  <a:moveTo>
                    <a:pt x="455390" y="471773"/>
                  </a:moveTo>
                  <a:lnTo>
                    <a:pt x="459010" y="372809"/>
                  </a:lnTo>
                  <a:lnTo>
                    <a:pt x="459867" y="260413"/>
                  </a:lnTo>
                  <a:lnTo>
                    <a:pt x="461867" y="208788"/>
                  </a:lnTo>
                  <a:lnTo>
                    <a:pt x="465582" y="178975"/>
                  </a:lnTo>
                  <a:lnTo>
                    <a:pt x="439388" y="145542"/>
                  </a:lnTo>
                  <a:lnTo>
                    <a:pt x="418052" y="108299"/>
                  </a:lnTo>
                  <a:lnTo>
                    <a:pt x="407384" y="89630"/>
                  </a:lnTo>
                  <a:lnTo>
                    <a:pt x="395669" y="79534"/>
                  </a:lnTo>
                  <a:lnTo>
                    <a:pt x="371094" y="67913"/>
                  </a:lnTo>
                  <a:lnTo>
                    <a:pt x="349853" y="65246"/>
                  </a:lnTo>
                  <a:lnTo>
                    <a:pt x="324231" y="62103"/>
                  </a:lnTo>
                  <a:lnTo>
                    <a:pt x="306134" y="33909"/>
                  </a:lnTo>
                  <a:lnTo>
                    <a:pt x="197358" y="3238"/>
                  </a:lnTo>
                  <a:lnTo>
                    <a:pt x="171831" y="0"/>
                  </a:lnTo>
                  <a:lnTo>
                    <a:pt x="157448" y="11239"/>
                  </a:lnTo>
                  <a:lnTo>
                    <a:pt x="134588" y="21431"/>
                  </a:lnTo>
                  <a:lnTo>
                    <a:pt x="117538" y="19240"/>
                  </a:lnTo>
                  <a:lnTo>
                    <a:pt x="95726" y="20955"/>
                  </a:lnTo>
                  <a:lnTo>
                    <a:pt x="78677" y="18859"/>
                  </a:lnTo>
                  <a:lnTo>
                    <a:pt x="68580" y="30575"/>
                  </a:lnTo>
                  <a:lnTo>
                    <a:pt x="84011" y="45434"/>
                  </a:lnTo>
                  <a:lnTo>
                    <a:pt x="72866" y="65627"/>
                  </a:lnTo>
                  <a:lnTo>
                    <a:pt x="61722" y="85915"/>
                  </a:lnTo>
                  <a:lnTo>
                    <a:pt x="51626" y="97631"/>
                  </a:lnTo>
                  <a:lnTo>
                    <a:pt x="44768" y="118396"/>
                  </a:lnTo>
                  <a:lnTo>
                    <a:pt x="45339" y="148780"/>
                  </a:lnTo>
                  <a:lnTo>
                    <a:pt x="27242" y="155162"/>
                  </a:lnTo>
                  <a:lnTo>
                    <a:pt x="16573" y="171164"/>
                  </a:lnTo>
                  <a:lnTo>
                    <a:pt x="31528" y="190309"/>
                  </a:lnTo>
                  <a:lnTo>
                    <a:pt x="17145" y="201454"/>
                  </a:lnTo>
                  <a:lnTo>
                    <a:pt x="15050" y="218503"/>
                  </a:lnTo>
                  <a:lnTo>
                    <a:pt x="2858" y="247269"/>
                  </a:lnTo>
                  <a:lnTo>
                    <a:pt x="5048" y="264890"/>
                  </a:lnTo>
                  <a:lnTo>
                    <a:pt x="6668" y="286702"/>
                  </a:lnTo>
                  <a:lnTo>
                    <a:pt x="5144" y="368713"/>
                  </a:lnTo>
                  <a:lnTo>
                    <a:pt x="476" y="407003"/>
                  </a:lnTo>
                  <a:lnTo>
                    <a:pt x="0" y="445865"/>
                  </a:lnTo>
                  <a:lnTo>
                    <a:pt x="188023" y="464725"/>
                  </a:lnTo>
                  <a:lnTo>
                    <a:pt x="455390" y="471773"/>
                  </a:lnTo>
                  <a:lnTo>
                    <a:pt x="455390" y="471773"/>
                  </a:lnTo>
                  <a:lnTo>
                    <a:pt x="455390" y="4717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BA77872-BBB9-9ADE-E324-F6EC629DC793}"/>
                </a:ext>
              </a:extLst>
            </p:cNvPr>
            <p:cNvSpPr/>
            <p:nvPr/>
          </p:nvSpPr>
          <p:spPr>
            <a:xfrm>
              <a:off x="3434854" y="2396558"/>
              <a:ext cx="716180" cy="669184"/>
            </a:xfrm>
            <a:custGeom>
              <a:avLst/>
              <a:gdLst>
                <a:gd name="connsiteX0" fmla="*/ 167449 w 425291"/>
                <a:gd name="connsiteY0" fmla="*/ 397383 h 397383"/>
                <a:gd name="connsiteX1" fmla="*/ 218408 w 425291"/>
                <a:gd name="connsiteY1" fmla="*/ 368999 h 397383"/>
                <a:gd name="connsiteX2" fmla="*/ 200311 w 425291"/>
                <a:gd name="connsiteY2" fmla="*/ 306038 h 397383"/>
                <a:gd name="connsiteX3" fmla="*/ 221552 w 425291"/>
                <a:gd name="connsiteY3" fmla="*/ 308705 h 397383"/>
                <a:gd name="connsiteX4" fmla="*/ 239554 w 425291"/>
                <a:gd name="connsiteY4" fmla="*/ 302228 h 397383"/>
                <a:gd name="connsiteX5" fmla="*/ 250127 w 425291"/>
                <a:gd name="connsiteY5" fmla="*/ 286226 h 397383"/>
                <a:gd name="connsiteX6" fmla="*/ 280416 w 425291"/>
                <a:gd name="connsiteY6" fmla="*/ 285560 h 397383"/>
                <a:gd name="connsiteX7" fmla="*/ 306991 w 425291"/>
                <a:gd name="connsiteY7" fmla="*/ 280226 h 397383"/>
                <a:gd name="connsiteX8" fmla="*/ 351568 w 425291"/>
                <a:gd name="connsiteY8" fmla="*/ 268319 h 397383"/>
                <a:gd name="connsiteX9" fmla="*/ 362236 w 425291"/>
                <a:gd name="connsiteY9" fmla="*/ 252317 h 397383"/>
                <a:gd name="connsiteX10" fmla="*/ 377095 w 425291"/>
                <a:gd name="connsiteY10" fmla="*/ 236792 h 397383"/>
                <a:gd name="connsiteX11" fmla="*/ 390906 w 425291"/>
                <a:gd name="connsiteY11" fmla="*/ 229838 h 397383"/>
                <a:gd name="connsiteX12" fmla="*/ 405194 w 425291"/>
                <a:gd name="connsiteY12" fmla="*/ 218599 h 397383"/>
                <a:gd name="connsiteX13" fmla="*/ 412052 w 425291"/>
                <a:gd name="connsiteY13" fmla="*/ 197739 h 397383"/>
                <a:gd name="connsiteX14" fmla="*/ 419005 w 425291"/>
                <a:gd name="connsiteY14" fmla="*/ 176975 h 397383"/>
                <a:gd name="connsiteX15" fmla="*/ 425291 w 425291"/>
                <a:gd name="connsiteY15" fmla="*/ 160401 h 397383"/>
                <a:gd name="connsiteX16" fmla="*/ 399860 w 425291"/>
                <a:gd name="connsiteY16" fmla="*/ 157258 h 397383"/>
                <a:gd name="connsiteX17" fmla="*/ 401955 w 425291"/>
                <a:gd name="connsiteY17" fmla="*/ 140113 h 397383"/>
                <a:gd name="connsiteX18" fmla="*/ 381190 w 425291"/>
                <a:gd name="connsiteY18" fmla="*/ 133255 h 397383"/>
                <a:gd name="connsiteX19" fmla="*/ 375380 w 425291"/>
                <a:gd name="connsiteY19" fmla="*/ 110871 h 397383"/>
                <a:gd name="connsiteX20" fmla="*/ 373189 w 425291"/>
                <a:gd name="connsiteY20" fmla="*/ 93250 h 397383"/>
                <a:gd name="connsiteX21" fmla="*/ 376333 w 425291"/>
                <a:gd name="connsiteY21" fmla="*/ 67628 h 397383"/>
                <a:gd name="connsiteX22" fmla="*/ 362045 w 425291"/>
                <a:gd name="connsiteY22" fmla="*/ 44101 h 397383"/>
                <a:gd name="connsiteX23" fmla="*/ 345567 w 425291"/>
                <a:gd name="connsiteY23" fmla="*/ 37814 h 397383"/>
                <a:gd name="connsiteX24" fmla="*/ 330137 w 425291"/>
                <a:gd name="connsiteY24" fmla="*/ 22860 h 397383"/>
                <a:gd name="connsiteX25" fmla="*/ 314706 w 425291"/>
                <a:gd name="connsiteY25" fmla="*/ 7906 h 397383"/>
                <a:gd name="connsiteX26" fmla="*/ 224409 w 425291"/>
                <a:gd name="connsiteY26" fmla="*/ 5525 h 397383"/>
                <a:gd name="connsiteX27" fmla="*/ 198406 w 425291"/>
                <a:gd name="connsiteY27" fmla="*/ 6572 h 397383"/>
                <a:gd name="connsiteX28" fmla="*/ 167640 w 425291"/>
                <a:gd name="connsiteY28" fmla="*/ 11430 h 397383"/>
                <a:gd name="connsiteX29" fmla="*/ 132588 w 425291"/>
                <a:gd name="connsiteY29" fmla="*/ 15812 h 397383"/>
                <a:gd name="connsiteX30" fmla="*/ 97536 w 425291"/>
                <a:gd name="connsiteY30" fmla="*/ 20193 h 397383"/>
                <a:gd name="connsiteX31" fmla="*/ 59246 w 425291"/>
                <a:gd name="connsiteY31" fmla="*/ 15431 h 397383"/>
                <a:gd name="connsiteX32" fmla="*/ 39624 w 425291"/>
                <a:gd name="connsiteY32" fmla="*/ 0 h 397383"/>
                <a:gd name="connsiteX33" fmla="*/ 28956 w 425291"/>
                <a:gd name="connsiteY33" fmla="*/ 16002 h 397383"/>
                <a:gd name="connsiteX34" fmla="*/ 35338 w 425291"/>
                <a:gd name="connsiteY34" fmla="*/ 34195 h 397383"/>
                <a:gd name="connsiteX35" fmla="*/ 29051 w 425291"/>
                <a:gd name="connsiteY35" fmla="*/ 50768 h 397383"/>
                <a:gd name="connsiteX36" fmla="*/ 25813 w 425291"/>
                <a:gd name="connsiteY36" fmla="*/ 76391 h 397383"/>
                <a:gd name="connsiteX37" fmla="*/ 22193 w 425291"/>
                <a:gd name="connsiteY37" fmla="*/ 106299 h 397383"/>
                <a:gd name="connsiteX38" fmla="*/ 26956 w 425291"/>
                <a:gd name="connsiteY38" fmla="*/ 137255 h 397383"/>
                <a:gd name="connsiteX39" fmla="*/ 26956 w 425291"/>
                <a:gd name="connsiteY39" fmla="*/ 171926 h 397383"/>
                <a:gd name="connsiteX40" fmla="*/ 42386 w 425291"/>
                <a:gd name="connsiteY40" fmla="*/ 186785 h 397383"/>
                <a:gd name="connsiteX41" fmla="*/ 30766 w 425291"/>
                <a:gd name="connsiteY41" fmla="*/ 211360 h 397383"/>
                <a:gd name="connsiteX42" fmla="*/ 9049 w 425291"/>
                <a:gd name="connsiteY42" fmla="*/ 247745 h 397383"/>
                <a:gd name="connsiteX43" fmla="*/ 11144 w 425291"/>
                <a:gd name="connsiteY43" fmla="*/ 265367 h 397383"/>
                <a:gd name="connsiteX44" fmla="*/ 0 w 425291"/>
                <a:gd name="connsiteY44" fmla="*/ 285655 h 397383"/>
                <a:gd name="connsiteX45" fmla="*/ 571 w 425291"/>
                <a:gd name="connsiteY45" fmla="*/ 316135 h 397383"/>
                <a:gd name="connsiteX46" fmla="*/ 14383 w 425291"/>
                <a:gd name="connsiteY46" fmla="*/ 343853 h 397383"/>
                <a:gd name="connsiteX47" fmla="*/ 25622 w 425291"/>
                <a:gd name="connsiteY47" fmla="*/ 358235 h 397383"/>
                <a:gd name="connsiteX48" fmla="*/ 35147 w 425291"/>
                <a:gd name="connsiteY48" fmla="*/ 385382 h 397383"/>
                <a:gd name="connsiteX49" fmla="*/ 53721 w 425291"/>
                <a:gd name="connsiteY49" fmla="*/ 374714 h 397383"/>
                <a:gd name="connsiteX50" fmla="*/ 68104 w 425291"/>
                <a:gd name="connsiteY50" fmla="*/ 363474 h 397383"/>
                <a:gd name="connsiteX51" fmla="*/ 85630 w 425291"/>
                <a:gd name="connsiteY51" fmla="*/ 361283 h 397383"/>
                <a:gd name="connsiteX52" fmla="*/ 125444 w 425291"/>
                <a:gd name="connsiteY52" fmla="*/ 387858 h 397383"/>
                <a:gd name="connsiteX53" fmla="*/ 158877 w 425291"/>
                <a:gd name="connsiteY53" fmla="*/ 396335 h 397383"/>
                <a:gd name="connsiteX54" fmla="*/ 167449 w 425291"/>
                <a:gd name="connsiteY54" fmla="*/ 397383 h 397383"/>
                <a:gd name="connsiteX55" fmla="*/ 167449 w 425291"/>
                <a:gd name="connsiteY55" fmla="*/ 397383 h 397383"/>
                <a:gd name="connsiteX56" fmla="*/ 167449 w 425291"/>
                <a:gd name="connsiteY56" fmla="*/ 397383 h 39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25291" h="397383">
                  <a:moveTo>
                    <a:pt x="167449" y="397383"/>
                  </a:moveTo>
                  <a:lnTo>
                    <a:pt x="218408" y="368999"/>
                  </a:lnTo>
                  <a:lnTo>
                    <a:pt x="200311" y="306038"/>
                  </a:lnTo>
                  <a:lnTo>
                    <a:pt x="221552" y="308705"/>
                  </a:lnTo>
                  <a:lnTo>
                    <a:pt x="239554" y="302228"/>
                  </a:lnTo>
                  <a:lnTo>
                    <a:pt x="250127" y="286226"/>
                  </a:lnTo>
                  <a:lnTo>
                    <a:pt x="280416" y="285560"/>
                  </a:lnTo>
                  <a:lnTo>
                    <a:pt x="306991" y="280226"/>
                  </a:lnTo>
                  <a:lnTo>
                    <a:pt x="351568" y="268319"/>
                  </a:lnTo>
                  <a:lnTo>
                    <a:pt x="362236" y="252317"/>
                  </a:lnTo>
                  <a:lnTo>
                    <a:pt x="377095" y="236792"/>
                  </a:lnTo>
                  <a:lnTo>
                    <a:pt x="390906" y="229838"/>
                  </a:lnTo>
                  <a:lnTo>
                    <a:pt x="405194" y="218599"/>
                  </a:lnTo>
                  <a:lnTo>
                    <a:pt x="412052" y="197739"/>
                  </a:lnTo>
                  <a:lnTo>
                    <a:pt x="419005" y="176975"/>
                  </a:lnTo>
                  <a:lnTo>
                    <a:pt x="425291" y="160401"/>
                  </a:lnTo>
                  <a:lnTo>
                    <a:pt x="399860" y="157258"/>
                  </a:lnTo>
                  <a:lnTo>
                    <a:pt x="401955" y="140113"/>
                  </a:lnTo>
                  <a:lnTo>
                    <a:pt x="381190" y="133255"/>
                  </a:lnTo>
                  <a:lnTo>
                    <a:pt x="375380" y="110871"/>
                  </a:lnTo>
                  <a:lnTo>
                    <a:pt x="373189" y="93250"/>
                  </a:lnTo>
                  <a:lnTo>
                    <a:pt x="376333" y="67628"/>
                  </a:lnTo>
                  <a:lnTo>
                    <a:pt x="362045" y="44101"/>
                  </a:lnTo>
                  <a:lnTo>
                    <a:pt x="345567" y="37814"/>
                  </a:lnTo>
                  <a:lnTo>
                    <a:pt x="330137" y="22860"/>
                  </a:lnTo>
                  <a:lnTo>
                    <a:pt x="314706" y="7906"/>
                  </a:lnTo>
                  <a:lnTo>
                    <a:pt x="224409" y="5525"/>
                  </a:lnTo>
                  <a:lnTo>
                    <a:pt x="198406" y="6572"/>
                  </a:lnTo>
                  <a:lnTo>
                    <a:pt x="167640" y="11430"/>
                  </a:lnTo>
                  <a:lnTo>
                    <a:pt x="132588" y="15812"/>
                  </a:lnTo>
                  <a:lnTo>
                    <a:pt x="97536" y="20193"/>
                  </a:lnTo>
                  <a:lnTo>
                    <a:pt x="59246" y="15431"/>
                  </a:lnTo>
                  <a:lnTo>
                    <a:pt x="39624" y="0"/>
                  </a:lnTo>
                  <a:lnTo>
                    <a:pt x="28956" y="16002"/>
                  </a:lnTo>
                  <a:lnTo>
                    <a:pt x="35338" y="34195"/>
                  </a:lnTo>
                  <a:lnTo>
                    <a:pt x="29051" y="50768"/>
                  </a:lnTo>
                  <a:lnTo>
                    <a:pt x="25813" y="76391"/>
                  </a:lnTo>
                  <a:lnTo>
                    <a:pt x="22193" y="106299"/>
                  </a:lnTo>
                  <a:lnTo>
                    <a:pt x="26956" y="137255"/>
                  </a:lnTo>
                  <a:lnTo>
                    <a:pt x="26956" y="171926"/>
                  </a:lnTo>
                  <a:lnTo>
                    <a:pt x="42386" y="186785"/>
                  </a:lnTo>
                  <a:lnTo>
                    <a:pt x="30766" y="211360"/>
                  </a:lnTo>
                  <a:lnTo>
                    <a:pt x="9049" y="247745"/>
                  </a:lnTo>
                  <a:lnTo>
                    <a:pt x="11144" y="265367"/>
                  </a:lnTo>
                  <a:lnTo>
                    <a:pt x="0" y="285655"/>
                  </a:lnTo>
                  <a:lnTo>
                    <a:pt x="571" y="316135"/>
                  </a:lnTo>
                  <a:lnTo>
                    <a:pt x="14383" y="343853"/>
                  </a:lnTo>
                  <a:lnTo>
                    <a:pt x="25622" y="358235"/>
                  </a:lnTo>
                  <a:lnTo>
                    <a:pt x="35147" y="385382"/>
                  </a:lnTo>
                  <a:lnTo>
                    <a:pt x="53721" y="374714"/>
                  </a:lnTo>
                  <a:lnTo>
                    <a:pt x="68104" y="363474"/>
                  </a:lnTo>
                  <a:lnTo>
                    <a:pt x="85630" y="361283"/>
                  </a:lnTo>
                  <a:lnTo>
                    <a:pt x="125444" y="387858"/>
                  </a:lnTo>
                  <a:lnTo>
                    <a:pt x="158877" y="396335"/>
                  </a:lnTo>
                  <a:lnTo>
                    <a:pt x="167449" y="397383"/>
                  </a:lnTo>
                  <a:lnTo>
                    <a:pt x="167449" y="397383"/>
                  </a:lnTo>
                  <a:lnTo>
                    <a:pt x="167449" y="3973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8A865A42-0B69-5FDF-241D-E6D3CC84938A}"/>
                </a:ext>
              </a:extLst>
            </p:cNvPr>
            <p:cNvSpPr/>
            <p:nvPr/>
          </p:nvSpPr>
          <p:spPr>
            <a:xfrm>
              <a:off x="2950449" y="52489"/>
              <a:ext cx="720831" cy="492424"/>
            </a:xfrm>
            <a:custGeom>
              <a:avLst/>
              <a:gdLst>
                <a:gd name="connsiteX0" fmla="*/ 392716 w 428053"/>
                <a:gd name="connsiteY0" fmla="*/ 292418 h 292417"/>
                <a:gd name="connsiteX1" fmla="*/ 395383 w 428053"/>
                <a:gd name="connsiteY1" fmla="*/ 271082 h 292417"/>
                <a:gd name="connsiteX2" fmla="*/ 402717 w 428053"/>
                <a:gd name="connsiteY2" fmla="*/ 211265 h 292417"/>
                <a:gd name="connsiteX3" fmla="*/ 406432 w 428053"/>
                <a:gd name="connsiteY3" fmla="*/ 181451 h 292417"/>
                <a:gd name="connsiteX4" fmla="*/ 409004 w 428053"/>
                <a:gd name="connsiteY4" fmla="*/ 160020 h 292417"/>
                <a:gd name="connsiteX5" fmla="*/ 414814 w 428053"/>
                <a:gd name="connsiteY5" fmla="*/ 113062 h 292417"/>
                <a:gd name="connsiteX6" fmla="*/ 422243 w 428053"/>
                <a:gd name="connsiteY6" fmla="*/ 88011 h 292417"/>
                <a:gd name="connsiteX7" fmla="*/ 425958 w 428053"/>
                <a:gd name="connsiteY7" fmla="*/ 58103 h 292417"/>
                <a:gd name="connsiteX8" fmla="*/ 428054 w 428053"/>
                <a:gd name="connsiteY8" fmla="*/ 41053 h 292417"/>
                <a:gd name="connsiteX9" fmla="*/ 390620 w 428053"/>
                <a:gd name="connsiteY9" fmla="*/ 27813 h 292417"/>
                <a:gd name="connsiteX10" fmla="*/ 355950 w 428053"/>
                <a:gd name="connsiteY10" fmla="*/ 27813 h 292417"/>
                <a:gd name="connsiteX11" fmla="*/ 266224 w 428053"/>
                <a:gd name="connsiteY11" fmla="*/ 16764 h 292417"/>
                <a:gd name="connsiteX12" fmla="*/ 252889 w 428053"/>
                <a:gd name="connsiteY12" fmla="*/ 19431 h 292417"/>
                <a:gd name="connsiteX13" fmla="*/ 205931 w 428053"/>
                <a:gd name="connsiteY13" fmla="*/ 13621 h 292417"/>
                <a:gd name="connsiteX14" fmla="*/ 179737 w 428053"/>
                <a:gd name="connsiteY14" fmla="*/ 14764 h 292417"/>
                <a:gd name="connsiteX15" fmla="*/ 149828 w 428053"/>
                <a:gd name="connsiteY15" fmla="*/ 11049 h 292417"/>
                <a:gd name="connsiteX16" fmla="*/ 94298 w 428053"/>
                <a:gd name="connsiteY16" fmla="*/ 4191 h 292417"/>
                <a:gd name="connsiteX17" fmla="*/ 25432 w 428053"/>
                <a:gd name="connsiteY17" fmla="*/ 0 h 292417"/>
                <a:gd name="connsiteX18" fmla="*/ 19050 w 428053"/>
                <a:gd name="connsiteY18" fmla="*/ 16574 h 292417"/>
                <a:gd name="connsiteX19" fmla="*/ 15335 w 428053"/>
                <a:gd name="connsiteY19" fmla="*/ 46482 h 292417"/>
                <a:gd name="connsiteX20" fmla="*/ 9049 w 428053"/>
                <a:gd name="connsiteY20" fmla="*/ 97727 h 292417"/>
                <a:gd name="connsiteX21" fmla="*/ 0 w 428053"/>
                <a:gd name="connsiteY21" fmla="*/ 135541 h 292417"/>
                <a:gd name="connsiteX22" fmla="*/ 9144 w 428053"/>
                <a:gd name="connsiteY22" fmla="*/ 167069 h 292417"/>
                <a:gd name="connsiteX23" fmla="*/ 2762 w 428053"/>
                <a:gd name="connsiteY23" fmla="*/ 183642 h 292417"/>
                <a:gd name="connsiteX24" fmla="*/ 35909 w 428053"/>
                <a:gd name="connsiteY24" fmla="*/ 196310 h 292417"/>
                <a:gd name="connsiteX25" fmla="*/ 42386 w 428053"/>
                <a:gd name="connsiteY25" fmla="*/ 214503 h 292417"/>
                <a:gd name="connsiteX26" fmla="*/ 56293 w 428053"/>
                <a:gd name="connsiteY26" fmla="*/ 242221 h 292417"/>
                <a:gd name="connsiteX27" fmla="*/ 89916 w 428053"/>
                <a:gd name="connsiteY27" fmla="*/ 250698 h 292417"/>
                <a:gd name="connsiteX28" fmla="*/ 179642 w 428053"/>
                <a:gd name="connsiteY28" fmla="*/ 261747 h 292417"/>
                <a:gd name="connsiteX29" fmla="*/ 222314 w 428053"/>
                <a:gd name="connsiteY29" fmla="*/ 266986 h 292417"/>
                <a:gd name="connsiteX30" fmla="*/ 243745 w 428053"/>
                <a:gd name="connsiteY30" fmla="*/ 269653 h 292417"/>
                <a:gd name="connsiteX31" fmla="*/ 265081 w 428053"/>
                <a:gd name="connsiteY31" fmla="*/ 272320 h 292417"/>
                <a:gd name="connsiteX32" fmla="*/ 315849 w 428053"/>
                <a:gd name="connsiteY32" fmla="*/ 282893 h 292417"/>
                <a:gd name="connsiteX33" fmla="*/ 341471 w 428053"/>
                <a:gd name="connsiteY33" fmla="*/ 286036 h 292417"/>
                <a:gd name="connsiteX34" fmla="*/ 367570 w 428053"/>
                <a:gd name="connsiteY34" fmla="*/ 284988 h 292417"/>
                <a:gd name="connsiteX35" fmla="*/ 392716 w 428053"/>
                <a:gd name="connsiteY35" fmla="*/ 292418 h 292417"/>
                <a:gd name="connsiteX36" fmla="*/ 392716 w 428053"/>
                <a:gd name="connsiteY36" fmla="*/ 292418 h 292417"/>
                <a:gd name="connsiteX37" fmla="*/ 392716 w 428053"/>
                <a:gd name="connsiteY37" fmla="*/ 292418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053" h="292417">
                  <a:moveTo>
                    <a:pt x="392716" y="292418"/>
                  </a:moveTo>
                  <a:lnTo>
                    <a:pt x="395383" y="271082"/>
                  </a:lnTo>
                  <a:lnTo>
                    <a:pt x="402717" y="211265"/>
                  </a:lnTo>
                  <a:lnTo>
                    <a:pt x="406432" y="181451"/>
                  </a:lnTo>
                  <a:lnTo>
                    <a:pt x="409004" y="160020"/>
                  </a:lnTo>
                  <a:lnTo>
                    <a:pt x="414814" y="113062"/>
                  </a:lnTo>
                  <a:lnTo>
                    <a:pt x="422243" y="88011"/>
                  </a:lnTo>
                  <a:lnTo>
                    <a:pt x="425958" y="58103"/>
                  </a:lnTo>
                  <a:lnTo>
                    <a:pt x="428054" y="41053"/>
                  </a:lnTo>
                  <a:lnTo>
                    <a:pt x="390620" y="27813"/>
                  </a:lnTo>
                  <a:lnTo>
                    <a:pt x="355950" y="27813"/>
                  </a:lnTo>
                  <a:lnTo>
                    <a:pt x="266224" y="16764"/>
                  </a:lnTo>
                  <a:lnTo>
                    <a:pt x="252889" y="19431"/>
                  </a:lnTo>
                  <a:lnTo>
                    <a:pt x="205931" y="13621"/>
                  </a:lnTo>
                  <a:lnTo>
                    <a:pt x="179737" y="14764"/>
                  </a:lnTo>
                  <a:lnTo>
                    <a:pt x="149828" y="11049"/>
                  </a:lnTo>
                  <a:lnTo>
                    <a:pt x="94298" y="4191"/>
                  </a:lnTo>
                  <a:lnTo>
                    <a:pt x="25432" y="0"/>
                  </a:lnTo>
                  <a:lnTo>
                    <a:pt x="19050" y="16574"/>
                  </a:lnTo>
                  <a:lnTo>
                    <a:pt x="15335" y="46482"/>
                  </a:lnTo>
                  <a:lnTo>
                    <a:pt x="9049" y="97727"/>
                  </a:lnTo>
                  <a:lnTo>
                    <a:pt x="0" y="135541"/>
                  </a:lnTo>
                  <a:lnTo>
                    <a:pt x="9144" y="167069"/>
                  </a:lnTo>
                  <a:lnTo>
                    <a:pt x="2762" y="183642"/>
                  </a:lnTo>
                  <a:lnTo>
                    <a:pt x="35909" y="196310"/>
                  </a:lnTo>
                  <a:lnTo>
                    <a:pt x="42386" y="214503"/>
                  </a:lnTo>
                  <a:lnTo>
                    <a:pt x="56293" y="242221"/>
                  </a:lnTo>
                  <a:lnTo>
                    <a:pt x="89916" y="250698"/>
                  </a:lnTo>
                  <a:lnTo>
                    <a:pt x="179642" y="261747"/>
                  </a:lnTo>
                  <a:lnTo>
                    <a:pt x="222314" y="266986"/>
                  </a:lnTo>
                  <a:lnTo>
                    <a:pt x="243745" y="269653"/>
                  </a:lnTo>
                  <a:lnTo>
                    <a:pt x="265081" y="272320"/>
                  </a:lnTo>
                  <a:lnTo>
                    <a:pt x="315849" y="282893"/>
                  </a:lnTo>
                  <a:lnTo>
                    <a:pt x="341471" y="286036"/>
                  </a:lnTo>
                  <a:lnTo>
                    <a:pt x="367570" y="284988"/>
                  </a:lnTo>
                  <a:lnTo>
                    <a:pt x="392716" y="292418"/>
                  </a:lnTo>
                  <a:lnTo>
                    <a:pt x="392716" y="292418"/>
                  </a:lnTo>
                  <a:lnTo>
                    <a:pt x="392716" y="292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2F3310C3-9293-5A38-DAA2-B89D8457D903}"/>
                </a:ext>
              </a:extLst>
            </p:cNvPr>
            <p:cNvSpPr/>
            <p:nvPr/>
          </p:nvSpPr>
          <p:spPr>
            <a:xfrm>
              <a:off x="3100261" y="508985"/>
              <a:ext cx="577756" cy="728049"/>
            </a:xfrm>
            <a:custGeom>
              <a:avLst/>
              <a:gdLst>
                <a:gd name="connsiteX0" fmla="*/ 118015 w 343090"/>
                <a:gd name="connsiteY0" fmla="*/ 432340 h 432339"/>
                <a:gd name="connsiteX1" fmla="*/ 132874 w 343090"/>
                <a:gd name="connsiteY1" fmla="*/ 416814 h 432339"/>
                <a:gd name="connsiteX2" fmla="*/ 150971 w 343090"/>
                <a:gd name="connsiteY2" fmla="*/ 410432 h 432339"/>
                <a:gd name="connsiteX3" fmla="*/ 161068 w 343090"/>
                <a:gd name="connsiteY3" fmla="*/ 398621 h 432339"/>
                <a:gd name="connsiteX4" fmla="*/ 177641 w 343090"/>
                <a:gd name="connsiteY4" fmla="*/ 405003 h 432339"/>
                <a:gd name="connsiteX5" fmla="*/ 191452 w 343090"/>
                <a:gd name="connsiteY5" fmla="*/ 398050 h 432339"/>
                <a:gd name="connsiteX6" fmla="*/ 207454 w 343090"/>
                <a:gd name="connsiteY6" fmla="*/ 408718 h 432339"/>
                <a:gd name="connsiteX7" fmla="*/ 213836 w 343090"/>
                <a:gd name="connsiteY7" fmla="*/ 392144 h 432339"/>
                <a:gd name="connsiteX8" fmla="*/ 230886 w 343090"/>
                <a:gd name="connsiteY8" fmla="*/ 394240 h 432339"/>
                <a:gd name="connsiteX9" fmla="*/ 241554 w 343090"/>
                <a:gd name="connsiteY9" fmla="*/ 412909 h 432339"/>
                <a:gd name="connsiteX10" fmla="*/ 258032 w 343090"/>
                <a:gd name="connsiteY10" fmla="*/ 419290 h 432339"/>
                <a:gd name="connsiteX11" fmla="*/ 268700 w 343090"/>
                <a:gd name="connsiteY11" fmla="*/ 403193 h 432339"/>
                <a:gd name="connsiteX12" fmla="*/ 279273 w 343090"/>
                <a:gd name="connsiteY12" fmla="*/ 387191 h 432339"/>
                <a:gd name="connsiteX13" fmla="*/ 301657 w 343090"/>
                <a:gd name="connsiteY13" fmla="*/ 381286 h 432339"/>
                <a:gd name="connsiteX14" fmla="*/ 316039 w 343090"/>
                <a:gd name="connsiteY14" fmla="*/ 370046 h 432339"/>
                <a:gd name="connsiteX15" fmla="*/ 318135 w 343090"/>
                <a:gd name="connsiteY15" fmla="*/ 352901 h 432339"/>
                <a:gd name="connsiteX16" fmla="*/ 320802 w 343090"/>
                <a:gd name="connsiteY16" fmla="*/ 331565 h 432339"/>
                <a:gd name="connsiteX17" fmla="*/ 339376 w 343090"/>
                <a:gd name="connsiteY17" fmla="*/ 320802 h 432339"/>
                <a:gd name="connsiteX18" fmla="*/ 323374 w 343090"/>
                <a:gd name="connsiteY18" fmla="*/ 310134 h 432339"/>
                <a:gd name="connsiteX19" fmla="*/ 325564 w 343090"/>
                <a:gd name="connsiteY19" fmla="*/ 293084 h 432339"/>
                <a:gd name="connsiteX20" fmla="*/ 319088 w 343090"/>
                <a:gd name="connsiteY20" fmla="*/ 274892 h 432339"/>
                <a:gd name="connsiteX21" fmla="*/ 336709 w 343090"/>
                <a:gd name="connsiteY21" fmla="*/ 272701 h 432339"/>
                <a:gd name="connsiteX22" fmla="*/ 343090 w 343090"/>
                <a:gd name="connsiteY22" fmla="*/ 256127 h 432339"/>
                <a:gd name="connsiteX23" fmla="*/ 341471 w 343090"/>
                <a:gd name="connsiteY23" fmla="*/ 234220 h 432339"/>
                <a:gd name="connsiteX24" fmla="*/ 330232 w 343090"/>
                <a:gd name="connsiteY24" fmla="*/ 219837 h 432339"/>
                <a:gd name="connsiteX25" fmla="*/ 307848 w 343090"/>
                <a:gd name="connsiteY25" fmla="*/ 225743 h 432339"/>
                <a:gd name="connsiteX26" fmla="*/ 292894 w 343090"/>
                <a:gd name="connsiteY26" fmla="*/ 206597 h 432339"/>
                <a:gd name="connsiteX27" fmla="*/ 291274 w 343090"/>
                <a:gd name="connsiteY27" fmla="*/ 184690 h 432339"/>
                <a:gd name="connsiteX28" fmla="*/ 285464 w 343090"/>
                <a:gd name="connsiteY28" fmla="*/ 162211 h 432339"/>
                <a:gd name="connsiteX29" fmla="*/ 292322 w 343090"/>
                <a:gd name="connsiteY29" fmla="*/ 106680 h 432339"/>
                <a:gd name="connsiteX30" fmla="*/ 299180 w 343090"/>
                <a:gd name="connsiteY30" fmla="*/ 51054 h 432339"/>
                <a:gd name="connsiteX31" fmla="*/ 302800 w 343090"/>
                <a:gd name="connsiteY31" fmla="*/ 21146 h 432339"/>
                <a:gd name="connsiteX32" fmla="*/ 277844 w 343090"/>
                <a:gd name="connsiteY32" fmla="*/ 13716 h 432339"/>
                <a:gd name="connsiteX33" fmla="*/ 260223 w 343090"/>
                <a:gd name="connsiteY33" fmla="*/ 15907 h 432339"/>
                <a:gd name="connsiteX34" fmla="*/ 234696 w 343090"/>
                <a:gd name="connsiteY34" fmla="*/ 12764 h 432339"/>
                <a:gd name="connsiteX35" fmla="*/ 188309 w 343090"/>
                <a:gd name="connsiteY35" fmla="*/ 2667 h 432339"/>
                <a:gd name="connsiteX36" fmla="*/ 166973 w 343090"/>
                <a:gd name="connsiteY36" fmla="*/ 0 h 432339"/>
                <a:gd name="connsiteX37" fmla="*/ 156400 w 343090"/>
                <a:gd name="connsiteY37" fmla="*/ 16097 h 432339"/>
                <a:gd name="connsiteX38" fmla="*/ 149447 w 343090"/>
                <a:gd name="connsiteY38" fmla="*/ 36957 h 432339"/>
                <a:gd name="connsiteX39" fmla="*/ 131921 w 343090"/>
                <a:gd name="connsiteY39" fmla="*/ 39148 h 432339"/>
                <a:gd name="connsiteX40" fmla="*/ 113252 w 343090"/>
                <a:gd name="connsiteY40" fmla="*/ 49816 h 432339"/>
                <a:gd name="connsiteX41" fmla="*/ 95726 w 343090"/>
                <a:gd name="connsiteY41" fmla="*/ 52006 h 432339"/>
                <a:gd name="connsiteX42" fmla="*/ 77057 w 343090"/>
                <a:gd name="connsiteY42" fmla="*/ 62674 h 432339"/>
                <a:gd name="connsiteX43" fmla="*/ 52578 w 343090"/>
                <a:gd name="connsiteY43" fmla="*/ 85725 h 432339"/>
                <a:gd name="connsiteX44" fmla="*/ 28099 w 343090"/>
                <a:gd name="connsiteY44" fmla="*/ 108775 h 432339"/>
                <a:gd name="connsiteX45" fmla="*/ 21717 w 343090"/>
                <a:gd name="connsiteY45" fmla="*/ 125349 h 432339"/>
                <a:gd name="connsiteX46" fmla="*/ 10573 w 343090"/>
                <a:gd name="connsiteY46" fmla="*/ 145637 h 432339"/>
                <a:gd name="connsiteX47" fmla="*/ 0 w 343090"/>
                <a:gd name="connsiteY47" fmla="*/ 161735 h 432339"/>
                <a:gd name="connsiteX48" fmla="*/ 4763 w 343090"/>
                <a:gd name="connsiteY48" fmla="*/ 192691 h 432339"/>
                <a:gd name="connsiteX49" fmla="*/ 13906 w 343090"/>
                <a:gd name="connsiteY49" fmla="*/ 224219 h 432339"/>
                <a:gd name="connsiteX50" fmla="*/ 6953 w 343090"/>
                <a:gd name="connsiteY50" fmla="*/ 245078 h 432339"/>
                <a:gd name="connsiteX51" fmla="*/ 21431 w 343090"/>
                <a:gd name="connsiteY51" fmla="*/ 268510 h 432339"/>
                <a:gd name="connsiteX52" fmla="*/ 36862 w 343090"/>
                <a:gd name="connsiteY52" fmla="*/ 283464 h 432339"/>
                <a:gd name="connsiteX53" fmla="*/ 48673 w 343090"/>
                <a:gd name="connsiteY53" fmla="*/ 363093 h 432339"/>
                <a:gd name="connsiteX54" fmla="*/ 59817 w 343090"/>
                <a:gd name="connsiteY54" fmla="*/ 377476 h 432339"/>
                <a:gd name="connsiteX55" fmla="*/ 53530 w 343090"/>
                <a:gd name="connsiteY55" fmla="*/ 394049 h 432339"/>
                <a:gd name="connsiteX56" fmla="*/ 66865 w 343090"/>
                <a:gd name="connsiteY56" fmla="*/ 426053 h 432339"/>
                <a:gd name="connsiteX57" fmla="*/ 84391 w 343090"/>
                <a:gd name="connsiteY57" fmla="*/ 423863 h 432339"/>
                <a:gd name="connsiteX58" fmla="*/ 105727 w 343090"/>
                <a:gd name="connsiteY58" fmla="*/ 426530 h 432339"/>
                <a:gd name="connsiteX59" fmla="*/ 118015 w 343090"/>
                <a:gd name="connsiteY59" fmla="*/ 432340 h 432339"/>
                <a:gd name="connsiteX60" fmla="*/ 118015 w 343090"/>
                <a:gd name="connsiteY60" fmla="*/ 432340 h 432339"/>
                <a:gd name="connsiteX61" fmla="*/ 118015 w 343090"/>
                <a:gd name="connsiteY61" fmla="*/ 432340 h 43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43090" h="432339">
                  <a:moveTo>
                    <a:pt x="118015" y="432340"/>
                  </a:moveTo>
                  <a:lnTo>
                    <a:pt x="132874" y="416814"/>
                  </a:lnTo>
                  <a:lnTo>
                    <a:pt x="150971" y="410432"/>
                  </a:lnTo>
                  <a:lnTo>
                    <a:pt x="161068" y="398621"/>
                  </a:lnTo>
                  <a:lnTo>
                    <a:pt x="177641" y="405003"/>
                  </a:lnTo>
                  <a:lnTo>
                    <a:pt x="191452" y="398050"/>
                  </a:lnTo>
                  <a:lnTo>
                    <a:pt x="207454" y="408718"/>
                  </a:lnTo>
                  <a:lnTo>
                    <a:pt x="213836" y="392144"/>
                  </a:lnTo>
                  <a:lnTo>
                    <a:pt x="230886" y="394240"/>
                  </a:lnTo>
                  <a:lnTo>
                    <a:pt x="241554" y="412909"/>
                  </a:lnTo>
                  <a:lnTo>
                    <a:pt x="258032" y="419290"/>
                  </a:lnTo>
                  <a:lnTo>
                    <a:pt x="268700" y="403193"/>
                  </a:lnTo>
                  <a:lnTo>
                    <a:pt x="279273" y="387191"/>
                  </a:lnTo>
                  <a:lnTo>
                    <a:pt x="301657" y="381286"/>
                  </a:lnTo>
                  <a:lnTo>
                    <a:pt x="316039" y="370046"/>
                  </a:lnTo>
                  <a:lnTo>
                    <a:pt x="318135" y="352901"/>
                  </a:lnTo>
                  <a:lnTo>
                    <a:pt x="320802" y="331565"/>
                  </a:lnTo>
                  <a:lnTo>
                    <a:pt x="339376" y="320802"/>
                  </a:lnTo>
                  <a:lnTo>
                    <a:pt x="323374" y="310134"/>
                  </a:lnTo>
                  <a:lnTo>
                    <a:pt x="325564" y="293084"/>
                  </a:lnTo>
                  <a:lnTo>
                    <a:pt x="319088" y="274892"/>
                  </a:lnTo>
                  <a:lnTo>
                    <a:pt x="336709" y="272701"/>
                  </a:lnTo>
                  <a:lnTo>
                    <a:pt x="343090" y="256127"/>
                  </a:lnTo>
                  <a:lnTo>
                    <a:pt x="341471" y="234220"/>
                  </a:lnTo>
                  <a:lnTo>
                    <a:pt x="330232" y="219837"/>
                  </a:lnTo>
                  <a:lnTo>
                    <a:pt x="307848" y="225743"/>
                  </a:lnTo>
                  <a:lnTo>
                    <a:pt x="292894" y="206597"/>
                  </a:lnTo>
                  <a:lnTo>
                    <a:pt x="291274" y="184690"/>
                  </a:lnTo>
                  <a:lnTo>
                    <a:pt x="285464" y="162211"/>
                  </a:lnTo>
                  <a:lnTo>
                    <a:pt x="292322" y="106680"/>
                  </a:lnTo>
                  <a:lnTo>
                    <a:pt x="299180" y="51054"/>
                  </a:lnTo>
                  <a:lnTo>
                    <a:pt x="302800" y="21146"/>
                  </a:lnTo>
                  <a:lnTo>
                    <a:pt x="277844" y="13716"/>
                  </a:lnTo>
                  <a:lnTo>
                    <a:pt x="260223" y="15907"/>
                  </a:lnTo>
                  <a:lnTo>
                    <a:pt x="234696" y="12764"/>
                  </a:lnTo>
                  <a:lnTo>
                    <a:pt x="188309" y="2667"/>
                  </a:lnTo>
                  <a:lnTo>
                    <a:pt x="166973" y="0"/>
                  </a:lnTo>
                  <a:lnTo>
                    <a:pt x="156400" y="16097"/>
                  </a:lnTo>
                  <a:lnTo>
                    <a:pt x="149447" y="36957"/>
                  </a:lnTo>
                  <a:lnTo>
                    <a:pt x="131921" y="39148"/>
                  </a:lnTo>
                  <a:lnTo>
                    <a:pt x="113252" y="49816"/>
                  </a:lnTo>
                  <a:lnTo>
                    <a:pt x="95726" y="52006"/>
                  </a:lnTo>
                  <a:lnTo>
                    <a:pt x="77057" y="62674"/>
                  </a:lnTo>
                  <a:lnTo>
                    <a:pt x="52578" y="85725"/>
                  </a:lnTo>
                  <a:lnTo>
                    <a:pt x="28099" y="108775"/>
                  </a:lnTo>
                  <a:lnTo>
                    <a:pt x="21717" y="125349"/>
                  </a:lnTo>
                  <a:lnTo>
                    <a:pt x="10573" y="145637"/>
                  </a:lnTo>
                  <a:lnTo>
                    <a:pt x="0" y="161735"/>
                  </a:lnTo>
                  <a:lnTo>
                    <a:pt x="4763" y="192691"/>
                  </a:lnTo>
                  <a:lnTo>
                    <a:pt x="13906" y="224219"/>
                  </a:lnTo>
                  <a:lnTo>
                    <a:pt x="6953" y="245078"/>
                  </a:lnTo>
                  <a:lnTo>
                    <a:pt x="21431" y="268510"/>
                  </a:lnTo>
                  <a:lnTo>
                    <a:pt x="36862" y="283464"/>
                  </a:lnTo>
                  <a:lnTo>
                    <a:pt x="48673" y="363093"/>
                  </a:lnTo>
                  <a:lnTo>
                    <a:pt x="59817" y="377476"/>
                  </a:lnTo>
                  <a:lnTo>
                    <a:pt x="53530" y="394049"/>
                  </a:lnTo>
                  <a:lnTo>
                    <a:pt x="66865" y="426053"/>
                  </a:lnTo>
                  <a:lnTo>
                    <a:pt x="84391" y="423863"/>
                  </a:lnTo>
                  <a:lnTo>
                    <a:pt x="105727" y="426530"/>
                  </a:lnTo>
                  <a:lnTo>
                    <a:pt x="118015" y="432340"/>
                  </a:lnTo>
                  <a:lnTo>
                    <a:pt x="118015" y="432340"/>
                  </a:lnTo>
                  <a:lnTo>
                    <a:pt x="118015" y="432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9FD003B7-1B87-97F6-F247-E9DBC378F93B}"/>
                </a:ext>
              </a:extLst>
            </p:cNvPr>
            <p:cNvSpPr/>
            <p:nvPr/>
          </p:nvSpPr>
          <p:spPr>
            <a:xfrm>
              <a:off x="2847634" y="375052"/>
              <a:ext cx="515361" cy="408535"/>
            </a:xfrm>
            <a:custGeom>
              <a:avLst/>
              <a:gdLst>
                <a:gd name="connsiteX0" fmla="*/ 154972 w 306038"/>
                <a:gd name="connsiteY0" fmla="*/ 242602 h 242601"/>
                <a:gd name="connsiteX1" fmla="*/ 172498 w 306038"/>
                <a:gd name="connsiteY1" fmla="*/ 205835 h 242601"/>
                <a:gd name="connsiteX2" fmla="*/ 178784 w 306038"/>
                <a:gd name="connsiteY2" fmla="*/ 189262 h 242601"/>
                <a:gd name="connsiteX3" fmla="*/ 203168 w 306038"/>
                <a:gd name="connsiteY3" fmla="*/ 166307 h 242601"/>
                <a:gd name="connsiteX4" fmla="*/ 217456 w 306038"/>
                <a:gd name="connsiteY4" fmla="*/ 155162 h 242601"/>
                <a:gd name="connsiteX5" fmla="*/ 236601 w 306038"/>
                <a:gd name="connsiteY5" fmla="*/ 140208 h 242601"/>
                <a:gd name="connsiteX6" fmla="*/ 259366 w 306038"/>
                <a:gd name="connsiteY6" fmla="*/ 130016 h 242601"/>
                <a:gd name="connsiteX7" fmla="*/ 282226 w 306038"/>
                <a:gd name="connsiteY7" fmla="*/ 119825 h 242601"/>
                <a:gd name="connsiteX8" fmla="*/ 299656 w 306038"/>
                <a:gd name="connsiteY8" fmla="*/ 117634 h 242601"/>
                <a:gd name="connsiteX9" fmla="*/ 306038 w 306038"/>
                <a:gd name="connsiteY9" fmla="*/ 101156 h 242601"/>
                <a:gd name="connsiteX10" fmla="*/ 303943 w 306038"/>
                <a:gd name="connsiteY10" fmla="*/ 83630 h 242601"/>
                <a:gd name="connsiteX11" fmla="*/ 283178 w 306038"/>
                <a:gd name="connsiteY11" fmla="*/ 76676 h 242601"/>
                <a:gd name="connsiteX12" fmla="*/ 240792 w 306038"/>
                <a:gd name="connsiteY12" fmla="*/ 71437 h 242601"/>
                <a:gd name="connsiteX13" fmla="*/ 151638 w 306038"/>
                <a:gd name="connsiteY13" fmla="*/ 60484 h 242601"/>
                <a:gd name="connsiteX14" fmla="*/ 118205 w 306038"/>
                <a:gd name="connsiteY14" fmla="*/ 52007 h 242601"/>
                <a:gd name="connsiteX15" fmla="*/ 104299 w 306038"/>
                <a:gd name="connsiteY15" fmla="*/ 24384 h 242601"/>
                <a:gd name="connsiteX16" fmla="*/ 97917 w 306038"/>
                <a:gd name="connsiteY16" fmla="*/ 6286 h 242601"/>
                <a:gd name="connsiteX17" fmla="*/ 68199 w 306038"/>
                <a:gd name="connsiteY17" fmla="*/ 2572 h 242601"/>
                <a:gd name="connsiteX18" fmla="*/ 46958 w 306038"/>
                <a:gd name="connsiteY18" fmla="*/ 0 h 242601"/>
                <a:gd name="connsiteX19" fmla="*/ 50197 w 306038"/>
                <a:gd name="connsiteY19" fmla="*/ 43625 h 242601"/>
                <a:gd name="connsiteX20" fmla="*/ 20479 w 306038"/>
                <a:gd name="connsiteY20" fmla="*/ 40005 h 242601"/>
                <a:gd name="connsiteX21" fmla="*/ 16859 w 306038"/>
                <a:gd name="connsiteY21" fmla="*/ 104394 h 242601"/>
                <a:gd name="connsiteX22" fmla="*/ 14288 w 306038"/>
                <a:gd name="connsiteY22" fmla="*/ 125730 h 242601"/>
                <a:gd name="connsiteX23" fmla="*/ 14288 w 306038"/>
                <a:gd name="connsiteY23" fmla="*/ 160306 h 242601"/>
                <a:gd name="connsiteX24" fmla="*/ 0 w 306038"/>
                <a:gd name="connsiteY24" fmla="*/ 171545 h 242601"/>
                <a:gd name="connsiteX25" fmla="*/ 15907 w 306038"/>
                <a:gd name="connsiteY25" fmla="*/ 182118 h 242601"/>
                <a:gd name="connsiteX26" fmla="*/ 12192 w 306038"/>
                <a:gd name="connsiteY26" fmla="*/ 211931 h 242601"/>
                <a:gd name="connsiteX27" fmla="*/ 18097 w 306038"/>
                <a:gd name="connsiteY27" fmla="*/ 234315 h 242601"/>
                <a:gd name="connsiteX28" fmla="*/ 36671 w 306038"/>
                <a:gd name="connsiteY28" fmla="*/ 223647 h 242601"/>
                <a:gd name="connsiteX29" fmla="*/ 35528 w 306038"/>
                <a:gd name="connsiteY29" fmla="*/ 197549 h 242601"/>
                <a:gd name="connsiteX30" fmla="*/ 56197 w 306038"/>
                <a:gd name="connsiteY30" fmla="*/ 169831 h 242601"/>
                <a:gd name="connsiteX31" fmla="*/ 72676 w 306038"/>
                <a:gd name="connsiteY31" fmla="*/ 176212 h 242601"/>
                <a:gd name="connsiteX32" fmla="*/ 86487 w 306038"/>
                <a:gd name="connsiteY32" fmla="*/ 203835 h 242601"/>
                <a:gd name="connsiteX33" fmla="*/ 102965 w 306038"/>
                <a:gd name="connsiteY33" fmla="*/ 210217 h 242601"/>
                <a:gd name="connsiteX34" fmla="*/ 127921 w 306038"/>
                <a:gd name="connsiteY34" fmla="*/ 217551 h 242601"/>
                <a:gd name="connsiteX35" fmla="*/ 142780 w 306038"/>
                <a:gd name="connsiteY35" fmla="*/ 236696 h 242601"/>
                <a:gd name="connsiteX36" fmla="*/ 154972 w 306038"/>
                <a:gd name="connsiteY36" fmla="*/ 242602 h 242601"/>
                <a:gd name="connsiteX37" fmla="*/ 154972 w 306038"/>
                <a:gd name="connsiteY37" fmla="*/ 242602 h 242601"/>
                <a:gd name="connsiteX38" fmla="*/ 154972 w 306038"/>
                <a:gd name="connsiteY38" fmla="*/ 242602 h 24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06038" h="242601">
                  <a:moveTo>
                    <a:pt x="154972" y="242602"/>
                  </a:moveTo>
                  <a:lnTo>
                    <a:pt x="172498" y="205835"/>
                  </a:lnTo>
                  <a:lnTo>
                    <a:pt x="178784" y="189262"/>
                  </a:lnTo>
                  <a:lnTo>
                    <a:pt x="203168" y="166307"/>
                  </a:lnTo>
                  <a:lnTo>
                    <a:pt x="217456" y="155162"/>
                  </a:lnTo>
                  <a:lnTo>
                    <a:pt x="236601" y="140208"/>
                  </a:lnTo>
                  <a:lnTo>
                    <a:pt x="259366" y="130016"/>
                  </a:lnTo>
                  <a:lnTo>
                    <a:pt x="282226" y="119825"/>
                  </a:lnTo>
                  <a:lnTo>
                    <a:pt x="299656" y="117634"/>
                  </a:lnTo>
                  <a:lnTo>
                    <a:pt x="306038" y="101156"/>
                  </a:lnTo>
                  <a:lnTo>
                    <a:pt x="303943" y="83630"/>
                  </a:lnTo>
                  <a:lnTo>
                    <a:pt x="283178" y="76676"/>
                  </a:lnTo>
                  <a:lnTo>
                    <a:pt x="240792" y="71437"/>
                  </a:lnTo>
                  <a:lnTo>
                    <a:pt x="151638" y="60484"/>
                  </a:lnTo>
                  <a:lnTo>
                    <a:pt x="118205" y="52007"/>
                  </a:lnTo>
                  <a:lnTo>
                    <a:pt x="104299" y="24384"/>
                  </a:lnTo>
                  <a:lnTo>
                    <a:pt x="97917" y="6286"/>
                  </a:lnTo>
                  <a:lnTo>
                    <a:pt x="68199" y="2572"/>
                  </a:lnTo>
                  <a:lnTo>
                    <a:pt x="46958" y="0"/>
                  </a:lnTo>
                  <a:lnTo>
                    <a:pt x="50197" y="43625"/>
                  </a:lnTo>
                  <a:lnTo>
                    <a:pt x="20479" y="40005"/>
                  </a:lnTo>
                  <a:lnTo>
                    <a:pt x="16859" y="104394"/>
                  </a:lnTo>
                  <a:lnTo>
                    <a:pt x="14288" y="125730"/>
                  </a:lnTo>
                  <a:lnTo>
                    <a:pt x="14288" y="160306"/>
                  </a:lnTo>
                  <a:lnTo>
                    <a:pt x="0" y="171545"/>
                  </a:lnTo>
                  <a:lnTo>
                    <a:pt x="15907" y="182118"/>
                  </a:lnTo>
                  <a:lnTo>
                    <a:pt x="12192" y="211931"/>
                  </a:lnTo>
                  <a:lnTo>
                    <a:pt x="18097" y="234315"/>
                  </a:lnTo>
                  <a:lnTo>
                    <a:pt x="36671" y="223647"/>
                  </a:lnTo>
                  <a:lnTo>
                    <a:pt x="35528" y="197549"/>
                  </a:lnTo>
                  <a:lnTo>
                    <a:pt x="56197" y="169831"/>
                  </a:lnTo>
                  <a:lnTo>
                    <a:pt x="72676" y="176212"/>
                  </a:lnTo>
                  <a:lnTo>
                    <a:pt x="86487" y="203835"/>
                  </a:lnTo>
                  <a:lnTo>
                    <a:pt x="102965" y="210217"/>
                  </a:lnTo>
                  <a:lnTo>
                    <a:pt x="127921" y="217551"/>
                  </a:lnTo>
                  <a:lnTo>
                    <a:pt x="142780" y="236696"/>
                  </a:lnTo>
                  <a:lnTo>
                    <a:pt x="154972" y="242602"/>
                  </a:lnTo>
                  <a:lnTo>
                    <a:pt x="154972" y="242602"/>
                  </a:lnTo>
                  <a:lnTo>
                    <a:pt x="154972" y="2426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115F00A-F992-B9FE-07F9-C7830ED22C19}"/>
                </a:ext>
              </a:extLst>
            </p:cNvPr>
            <p:cNvSpPr/>
            <p:nvPr/>
          </p:nvSpPr>
          <p:spPr>
            <a:xfrm>
              <a:off x="3207889" y="1138390"/>
              <a:ext cx="710566" cy="640310"/>
            </a:xfrm>
            <a:custGeom>
              <a:avLst/>
              <a:gdLst>
                <a:gd name="connsiteX0" fmla="*/ 392144 w 421957"/>
                <a:gd name="connsiteY0" fmla="*/ 380238 h 380237"/>
                <a:gd name="connsiteX1" fmla="*/ 411289 w 421957"/>
                <a:gd name="connsiteY1" fmla="*/ 365284 h 380237"/>
                <a:gd name="connsiteX2" fmla="*/ 421957 w 421957"/>
                <a:gd name="connsiteY2" fmla="*/ 349282 h 380237"/>
                <a:gd name="connsiteX3" fmla="*/ 404908 w 421957"/>
                <a:gd name="connsiteY3" fmla="*/ 347186 h 380237"/>
                <a:gd name="connsiteX4" fmla="*/ 386810 w 421957"/>
                <a:gd name="connsiteY4" fmla="*/ 353568 h 380237"/>
                <a:gd name="connsiteX5" fmla="*/ 402717 w 421957"/>
                <a:gd name="connsiteY5" fmla="*/ 329565 h 380237"/>
                <a:gd name="connsiteX6" fmla="*/ 418147 w 421957"/>
                <a:gd name="connsiteY6" fmla="*/ 309848 h 380237"/>
                <a:gd name="connsiteX7" fmla="*/ 387858 w 421957"/>
                <a:gd name="connsiteY7" fmla="*/ 310420 h 380237"/>
                <a:gd name="connsiteX8" fmla="*/ 402717 w 421957"/>
                <a:gd name="connsiteY8" fmla="*/ 294894 h 380237"/>
                <a:gd name="connsiteX9" fmla="*/ 405289 w 421957"/>
                <a:gd name="connsiteY9" fmla="*/ 273653 h 380237"/>
                <a:gd name="connsiteX10" fmla="*/ 393573 w 421957"/>
                <a:gd name="connsiteY10" fmla="*/ 228886 h 380237"/>
                <a:gd name="connsiteX11" fmla="*/ 393001 w 421957"/>
                <a:gd name="connsiteY11" fmla="*/ 198501 h 380237"/>
                <a:gd name="connsiteX12" fmla="*/ 412623 w 421957"/>
                <a:gd name="connsiteY12" fmla="*/ 179261 h 380237"/>
                <a:gd name="connsiteX13" fmla="*/ 414719 w 421957"/>
                <a:gd name="connsiteY13" fmla="*/ 162211 h 380237"/>
                <a:gd name="connsiteX14" fmla="*/ 403574 w 421957"/>
                <a:gd name="connsiteY14" fmla="*/ 147828 h 380237"/>
                <a:gd name="connsiteX15" fmla="*/ 389191 w 421957"/>
                <a:gd name="connsiteY15" fmla="*/ 124492 h 380237"/>
                <a:gd name="connsiteX16" fmla="*/ 372618 w 421957"/>
                <a:gd name="connsiteY16" fmla="*/ 83439 h 380237"/>
                <a:gd name="connsiteX17" fmla="*/ 336328 w 421957"/>
                <a:gd name="connsiteY17" fmla="*/ 61722 h 380237"/>
                <a:gd name="connsiteX18" fmla="*/ 318802 w 421957"/>
                <a:gd name="connsiteY18" fmla="*/ 63818 h 380237"/>
                <a:gd name="connsiteX19" fmla="*/ 308705 w 421957"/>
                <a:gd name="connsiteY19" fmla="*/ 75533 h 380237"/>
                <a:gd name="connsiteX20" fmla="*/ 292703 w 421957"/>
                <a:gd name="connsiteY20" fmla="*/ 64960 h 380237"/>
                <a:gd name="connsiteX21" fmla="*/ 291084 w 421957"/>
                <a:gd name="connsiteY21" fmla="*/ 43148 h 380237"/>
                <a:gd name="connsiteX22" fmla="*/ 270891 w 421957"/>
                <a:gd name="connsiteY22" fmla="*/ 31909 h 380237"/>
                <a:gd name="connsiteX23" fmla="*/ 263938 w 421957"/>
                <a:gd name="connsiteY23" fmla="*/ 18098 h 380237"/>
                <a:gd name="connsiteX24" fmla="*/ 257556 w 421957"/>
                <a:gd name="connsiteY24" fmla="*/ 0 h 380237"/>
                <a:gd name="connsiteX25" fmla="*/ 239458 w 421957"/>
                <a:gd name="connsiteY25" fmla="*/ 6477 h 380237"/>
                <a:gd name="connsiteX26" fmla="*/ 217075 w 421957"/>
                <a:gd name="connsiteY26" fmla="*/ 12287 h 380237"/>
                <a:gd name="connsiteX27" fmla="*/ 206978 w 421957"/>
                <a:gd name="connsiteY27" fmla="*/ 24098 h 380237"/>
                <a:gd name="connsiteX28" fmla="*/ 200120 w 421957"/>
                <a:gd name="connsiteY28" fmla="*/ 44863 h 380237"/>
                <a:gd name="connsiteX29" fmla="*/ 179356 w 421957"/>
                <a:gd name="connsiteY29" fmla="*/ 38005 h 380237"/>
                <a:gd name="connsiteX30" fmla="*/ 168688 w 421957"/>
                <a:gd name="connsiteY30" fmla="*/ 19336 h 380237"/>
                <a:gd name="connsiteX31" fmla="*/ 152209 w 421957"/>
                <a:gd name="connsiteY31" fmla="*/ 12954 h 380237"/>
                <a:gd name="connsiteX32" fmla="*/ 149542 w 421957"/>
                <a:gd name="connsiteY32" fmla="*/ 34290 h 380237"/>
                <a:gd name="connsiteX33" fmla="*/ 133064 w 421957"/>
                <a:gd name="connsiteY33" fmla="*/ 27908 h 380237"/>
                <a:gd name="connsiteX34" fmla="*/ 115443 w 421957"/>
                <a:gd name="connsiteY34" fmla="*/ 30099 h 380237"/>
                <a:gd name="connsiteX35" fmla="*/ 98965 w 421957"/>
                <a:gd name="connsiteY35" fmla="*/ 23717 h 380237"/>
                <a:gd name="connsiteX36" fmla="*/ 88868 w 421957"/>
                <a:gd name="connsiteY36" fmla="*/ 35433 h 380237"/>
                <a:gd name="connsiteX37" fmla="*/ 69723 w 421957"/>
                <a:gd name="connsiteY37" fmla="*/ 50387 h 380237"/>
                <a:gd name="connsiteX38" fmla="*/ 52673 w 421957"/>
                <a:gd name="connsiteY38" fmla="*/ 48292 h 380237"/>
                <a:gd name="connsiteX39" fmla="*/ 34671 w 421957"/>
                <a:gd name="connsiteY39" fmla="*/ 54769 h 380237"/>
                <a:gd name="connsiteX40" fmla="*/ 18669 w 421957"/>
                <a:gd name="connsiteY40" fmla="*/ 44101 h 380237"/>
                <a:gd name="connsiteX41" fmla="*/ 0 w 421957"/>
                <a:gd name="connsiteY41" fmla="*/ 54769 h 380237"/>
                <a:gd name="connsiteX42" fmla="*/ 2191 w 421957"/>
                <a:gd name="connsiteY42" fmla="*/ 72390 h 380237"/>
                <a:gd name="connsiteX43" fmla="*/ 13430 w 421957"/>
                <a:gd name="connsiteY43" fmla="*/ 86773 h 380237"/>
                <a:gd name="connsiteX44" fmla="*/ 7048 w 421957"/>
                <a:gd name="connsiteY44" fmla="*/ 103251 h 380237"/>
                <a:gd name="connsiteX45" fmla="*/ 18193 w 421957"/>
                <a:gd name="connsiteY45" fmla="*/ 117634 h 380237"/>
                <a:gd name="connsiteX46" fmla="*/ 24670 w 421957"/>
                <a:gd name="connsiteY46" fmla="*/ 135731 h 380237"/>
                <a:gd name="connsiteX47" fmla="*/ 30480 w 421957"/>
                <a:gd name="connsiteY47" fmla="*/ 158115 h 380237"/>
                <a:gd name="connsiteX48" fmla="*/ 46006 w 421957"/>
                <a:gd name="connsiteY48" fmla="*/ 207645 h 380237"/>
                <a:gd name="connsiteX49" fmla="*/ 62008 w 421957"/>
                <a:gd name="connsiteY49" fmla="*/ 218218 h 380237"/>
                <a:gd name="connsiteX50" fmla="*/ 103537 w 421957"/>
                <a:gd name="connsiteY50" fmla="*/ 266700 h 380237"/>
                <a:gd name="connsiteX51" fmla="*/ 114776 w 421957"/>
                <a:gd name="connsiteY51" fmla="*/ 281083 h 380237"/>
                <a:gd name="connsiteX52" fmla="*/ 148876 w 421957"/>
                <a:gd name="connsiteY52" fmla="*/ 319850 h 380237"/>
                <a:gd name="connsiteX53" fmla="*/ 160115 w 421957"/>
                <a:gd name="connsiteY53" fmla="*/ 334232 h 380237"/>
                <a:gd name="connsiteX54" fmla="*/ 161734 w 421957"/>
                <a:gd name="connsiteY54" fmla="*/ 356045 h 380237"/>
                <a:gd name="connsiteX55" fmla="*/ 182975 w 421957"/>
                <a:gd name="connsiteY55" fmla="*/ 358712 h 380237"/>
                <a:gd name="connsiteX56" fmla="*/ 209645 w 421957"/>
                <a:gd name="connsiteY56" fmla="*/ 353378 h 380237"/>
                <a:gd name="connsiteX57" fmla="*/ 231457 w 421957"/>
                <a:gd name="connsiteY57" fmla="*/ 351663 h 380237"/>
                <a:gd name="connsiteX58" fmla="*/ 258032 w 421957"/>
                <a:gd name="connsiteY58" fmla="*/ 346329 h 380237"/>
                <a:gd name="connsiteX59" fmla="*/ 274034 w 421957"/>
                <a:gd name="connsiteY59" fmla="*/ 356997 h 380237"/>
                <a:gd name="connsiteX60" fmla="*/ 300609 w 421957"/>
                <a:gd name="connsiteY60" fmla="*/ 351568 h 380237"/>
                <a:gd name="connsiteX61" fmla="*/ 321373 w 421957"/>
                <a:gd name="connsiteY61" fmla="*/ 358426 h 380237"/>
                <a:gd name="connsiteX62" fmla="*/ 342138 w 421957"/>
                <a:gd name="connsiteY62" fmla="*/ 365379 h 380237"/>
                <a:gd name="connsiteX63" fmla="*/ 362903 w 421957"/>
                <a:gd name="connsiteY63" fmla="*/ 372237 h 380237"/>
                <a:gd name="connsiteX64" fmla="*/ 380429 w 421957"/>
                <a:gd name="connsiteY64" fmla="*/ 370046 h 380237"/>
                <a:gd name="connsiteX65" fmla="*/ 392144 w 421957"/>
                <a:gd name="connsiteY65" fmla="*/ 380238 h 380237"/>
                <a:gd name="connsiteX66" fmla="*/ 392144 w 421957"/>
                <a:gd name="connsiteY66" fmla="*/ 380238 h 380237"/>
                <a:gd name="connsiteX67" fmla="*/ 392144 w 421957"/>
                <a:gd name="connsiteY67" fmla="*/ 380238 h 38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21957" h="380237">
                  <a:moveTo>
                    <a:pt x="392144" y="380238"/>
                  </a:moveTo>
                  <a:lnTo>
                    <a:pt x="411289" y="365284"/>
                  </a:lnTo>
                  <a:lnTo>
                    <a:pt x="421957" y="349282"/>
                  </a:lnTo>
                  <a:lnTo>
                    <a:pt x="404908" y="347186"/>
                  </a:lnTo>
                  <a:lnTo>
                    <a:pt x="386810" y="353568"/>
                  </a:lnTo>
                  <a:lnTo>
                    <a:pt x="402717" y="329565"/>
                  </a:lnTo>
                  <a:lnTo>
                    <a:pt x="418147" y="309848"/>
                  </a:lnTo>
                  <a:lnTo>
                    <a:pt x="387858" y="310420"/>
                  </a:lnTo>
                  <a:lnTo>
                    <a:pt x="402717" y="294894"/>
                  </a:lnTo>
                  <a:lnTo>
                    <a:pt x="405289" y="273653"/>
                  </a:lnTo>
                  <a:lnTo>
                    <a:pt x="393573" y="228886"/>
                  </a:lnTo>
                  <a:lnTo>
                    <a:pt x="393001" y="198501"/>
                  </a:lnTo>
                  <a:lnTo>
                    <a:pt x="412623" y="179261"/>
                  </a:lnTo>
                  <a:lnTo>
                    <a:pt x="414719" y="162211"/>
                  </a:lnTo>
                  <a:lnTo>
                    <a:pt x="403574" y="147828"/>
                  </a:lnTo>
                  <a:lnTo>
                    <a:pt x="389191" y="124492"/>
                  </a:lnTo>
                  <a:lnTo>
                    <a:pt x="372618" y="83439"/>
                  </a:lnTo>
                  <a:lnTo>
                    <a:pt x="336328" y="61722"/>
                  </a:lnTo>
                  <a:lnTo>
                    <a:pt x="318802" y="63818"/>
                  </a:lnTo>
                  <a:lnTo>
                    <a:pt x="308705" y="75533"/>
                  </a:lnTo>
                  <a:lnTo>
                    <a:pt x="292703" y="64960"/>
                  </a:lnTo>
                  <a:lnTo>
                    <a:pt x="291084" y="43148"/>
                  </a:lnTo>
                  <a:lnTo>
                    <a:pt x="270891" y="31909"/>
                  </a:lnTo>
                  <a:lnTo>
                    <a:pt x="263938" y="18098"/>
                  </a:lnTo>
                  <a:lnTo>
                    <a:pt x="257556" y="0"/>
                  </a:lnTo>
                  <a:lnTo>
                    <a:pt x="239458" y="6477"/>
                  </a:lnTo>
                  <a:lnTo>
                    <a:pt x="217075" y="12287"/>
                  </a:lnTo>
                  <a:lnTo>
                    <a:pt x="206978" y="24098"/>
                  </a:lnTo>
                  <a:lnTo>
                    <a:pt x="200120" y="44863"/>
                  </a:lnTo>
                  <a:lnTo>
                    <a:pt x="179356" y="38005"/>
                  </a:lnTo>
                  <a:lnTo>
                    <a:pt x="168688" y="19336"/>
                  </a:lnTo>
                  <a:lnTo>
                    <a:pt x="152209" y="12954"/>
                  </a:lnTo>
                  <a:lnTo>
                    <a:pt x="149542" y="34290"/>
                  </a:lnTo>
                  <a:lnTo>
                    <a:pt x="133064" y="27908"/>
                  </a:lnTo>
                  <a:lnTo>
                    <a:pt x="115443" y="30099"/>
                  </a:lnTo>
                  <a:lnTo>
                    <a:pt x="98965" y="23717"/>
                  </a:lnTo>
                  <a:lnTo>
                    <a:pt x="88868" y="35433"/>
                  </a:lnTo>
                  <a:lnTo>
                    <a:pt x="69723" y="50387"/>
                  </a:lnTo>
                  <a:lnTo>
                    <a:pt x="52673" y="48292"/>
                  </a:lnTo>
                  <a:lnTo>
                    <a:pt x="34671" y="54769"/>
                  </a:lnTo>
                  <a:lnTo>
                    <a:pt x="18669" y="44101"/>
                  </a:lnTo>
                  <a:lnTo>
                    <a:pt x="0" y="54769"/>
                  </a:lnTo>
                  <a:lnTo>
                    <a:pt x="2191" y="72390"/>
                  </a:lnTo>
                  <a:lnTo>
                    <a:pt x="13430" y="86773"/>
                  </a:lnTo>
                  <a:lnTo>
                    <a:pt x="7048" y="103251"/>
                  </a:lnTo>
                  <a:lnTo>
                    <a:pt x="18193" y="117634"/>
                  </a:lnTo>
                  <a:lnTo>
                    <a:pt x="24670" y="135731"/>
                  </a:lnTo>
                  <a:lnTo>
                    <a:pt x="30480" y="158115"/>
                  </a:lnTo>
                  <a:lnTo>
                    <a:pt x="46006" y="207645"/>
                  </a:lnTo>
                  <a:lnTo>
                    <a:pt x="62008" y="218218"/>
                  </a:lnTo>
                  <a:lnTo>
                    <a:pt x="103537" y="266700"/>
                  </a:lnTo>
                  <a:lnTo>
                    <a:pt x="114776" y="281083"/>
                  </a:lnTo>
                  <a:lnTo>
                    <a:pt x="148876" y="319850"/>
                  </a:lnTo>
                  <a:lnTo>
                    <a:pt x="160115" y="334232"/>
                  </a:lnTo>
                  <a:lnTo>
                    <a:pt x="161734" y="356045"/>
                  </a:lnTo>
                  <a:lnTo>
                    <a:pt x="182975" y="358712"/>
                  </a:lnTo>
                  <a:lnTo>
                    <a:pt x="209645" y="353378"/>
                  </a:lnTo>
                  <a:lnTo>
                    <a:pt x="231457" y="351663"/>
                  </a:lnTo>
                  <a:lnTo>
                    <a:pt x="258032" y="346329"/>
                  </a:lnTo>
                  <a:lnTo>
                    <a:pt x="274034" y="356997"/>
                  </a:lnTo>
                  <a:lnTo>
                    <a:pt x="300609" y="351568"/>
                  </a:lnTo>
                  <a:lnTo>
                    <a:pt x="321373" y="358426"/>
                  </a:lnTo>
                  <a:lnTo>
                    <a:pt x="342138" y="365379"/>
                  </a:lnTo>
                  <a:lnTo>
                    <a:pt x="362903" y="372237"/>
                  </a:lnTo>
                  <a:lnTo>
                    <a:pt x="380429" y="370046"/>
                  </a:lnTo>
                  <a:lnTo>
                    <a:pt x="392144" y="380238"/>
                  </a:lnTo>
                  <a:lnTo>
                    <a:pt x="392144" y="380238"/>
                  </a:lnTo>
                  <a:lnTo>
                    <a:pt x="392144" y="38023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D66F622D-2027-CB6D-8971-6C5B0D62F1D6}"/>
                </a:ext>
              </a:extLst>
            </p:cNvPr>
            <p:cNvSpPr/>
            <p:nvPr/>
          </p:nvSpPr>
          <p:spPr>
            <a:xfrm>
              <a:off x="3582421" y="322441"/>
              <a:ext cx="579681" cy="641114"/>
            </a:xfrm>
            <a:custGeom>
              <a:avLst/>
              <a:gdLst>
                <a:gd name="connsiteX0" fmla="*/ 211455 w 344233"/>
                <a:gd name="connsiteY0" fmla="*/ 380714 h 380714"/>
                <a:gd name="connsiteX1" fmla="*/ 225838 w 344233"/>
                <a:gd name="connsiteY1" fmla="*/ 369570 h 380714"/>
                <a:gd name="connsiteX2" fmla="*/ 243364 w 344233"/>
                <a:gd name="connsiteY2" fmla="*/ 367379 h 380714"/>
                <a:gd name="connsiteX3" fmla="*/ 261461 w 344233"/>
                <a:gd name="connsiteY3" fmla="*/ 360902 h 380714"/>
                <a:gd name="connsiteX4" fmla="*/ 281749 w 344233"/>
                <a:gd name="connsiteY4" fmla="*/ 372142 h 380714"/>
                <a:gd name="connsiteX5" fmla="*/ 292322 w 344233"/>
                <a:gd name="connsiteY5" fmla="*/ 356140 h 380714"/>
                <a:gd name="connsiteX6" fmla="*/ 310420 w 344233"/>
                <a:gd name="connsiteY6" fmla="*/ 349663 h 380714"/>
                <a:gd name="connsiteX7" fmla="*/ 304514 w 344233"/>
                <a:gd name="connsiteY7" fmla="*/ 327279 h 380714"/>
                <a:gd name="connsiteX8" fmla="*/ 325850 w 344233"/>
                <a:gd name="connsiteY8" fmla="*/ 329946 h 380714"/>
                <a:gd name="connsiteX9" fmla="*/ 328993 w 344233"/>
                <a:gd name="connsiteY9" fmla="*/ 304324 h 380714"/>
                <a:gd name="connsiteX10" fmla="*/ 343376 w 344233"/>
                <a:gd name="connsiteY10" fmla="*/ 293180 h 380714"/>
                <a:gd name="connsiteX11" fmla="*/ 341757 w 344233"/>
                <a:gd name="connsiteY11" fmla="*/ 271272 h 380714"/>
                <a:gd name="connsiteX12" fmla="*/ 339947 w 344233"/>
                <a:gd name="connsiteY12" fmla="*/ 180213 h 380714"/>
                <a:gd name="connsiteX13" fmla="*/ 344233 w 344233"/>
                <a:gd name="connsiteY13" fmla="*/ 146114 h 380714"/>
                <a:gd name="connsiteX14" fmla="*/ 328231 w 344233"/>
                <a:gd name="connsiteY14" fmla="*/ 135446 h 380714"/>
                <a:gd name="connsiteX15" fmla="*/ 321850 w 344233"/>
                <a:gd name="connsiteY15" fmla="*/ 117348 h 380714"/>
                <a:gd name="connsiteX16" fmla="*/ 310610 w 344233"/>
                <a:gd name="connsiteY16" fmla="*/ 102965 h 380714"/>
                <a:gd name="connsiteX17" fmla="*/ 279654 w 344233"/>
                <a:gd name="connsiteY17" fmla="*/ 73152 h 380714"/>
                <a:gd name="connsiteX18" fmla="*/ 277558 w 344233"/>
                <a:gd name="connsiteY18" fmla="*/ 55626 h 380714"/>
                <a:gd name="connsiteX19" fmla="*/ 255746 w 344233"/>
                <a:gd name="connsiteY19" fmla="*/ 57245 h 380714"/>
                <a:gd name="connsiteX20" fmla="*/ 234982 w 344233"/>
                <a:gd name="connsiteY20" fmla="*/ 50387 h 380714"/>
                <a:gd name="connsiteX21" fmla="*/ 218408 w 344233"/>
                <a:gd name="connsiteY21" fmla="*/ 44005 h 380714"/>
                <a:gd name="connsiteX22" fmla="*/ 202501 w 344233"/>
                <a:gd name="connsiteY22" fmla="*/ 33338 h 380714"/>
                <a:gd name="connsiteX23" fmla="*/ 177451 w 344233"/>
                <a:gd name="connsiteY23" fmla="*/ 25908 h 380714"/>
                <a:gd name="connsiteX24" fmla="*/ 151352 w 344233"/>
                <a:gd name="connsiteY24" fmla="*/ 27051 h 380714"/>
                <a:gd name="connsiteX25" fmla="*/ 144399 w 344233"/>
                <a:gd name="connsiteY25" fmla="*/ 13240 h 380714"/>
                <a:gd name="connsiteX26" fmla="*/ 107156 w 344233"/>
                <a:gd name="connsiteY26" fmla="*/ 0 h 380714"/>
                <a:gd name="connsiteX27" fmla="*/ 126301 w 344233"/>
                <a:gd name="connsiteY27" fmla="*/ 19622 h 380714"/>
                <a:gd name="connsiteX28" fmla="*/ 91249 w 344233"/>
                <a:gd name="connsiteY28" fmla="*/ 24003 h 380714"/>
                <a:gd name="connsiteX29" fmla="*/ 76771 w 344233"/>
                <a:gd name="connsiteY29" fmla="*/ 572 h 380714"/>
                <a:gd name="connsiteX30" fmla="*/ 31051 w 344233"/>
                <a:gd name="connsiteY30" fmla="*/ 20860 h 380714"/>
                <a:gd name="connsiteX31" fmla="*/ 27432 w 344233"/>
                <a:gd name="connsiteY31" fmla="*/ 50673 h 380714"/>
                <a:gd name="connsiteX32" fmla="*/ 20002 w 344233"/>
                <a:gd name="connsiteY32" fmla="*/ 110395 h 380714"/>
                <a:gd name="connsiteX33" fmla="*/ 17431 w 344233"/>
                <a:gd name="connsiteY33" fmla="*/ 131731 h 380714"/>
                <a:gd name="connsiteX34" fmla="*/ 14764 w 344233"/>
                <a:gd name="connsiteY34" fmla="*/ 153067 h 380714"/>
                <a:gd name="connsiteX35" fmla="*/ 8477 w 344233"/>
                <a:gd name="connsiteY35" fmla="*/ 204216 h 380714"/>
                <a:gd name="connsiteX36" fmla="*/ 0 w 344233"/>
                <a:gd name="connsiteY36" fmla="*/ 272415 h 380714"/>
                <a:gd name="connsiteX37" fmla="*/ 5905 w 344233"/>
                <a:gd name="connsiteY37" fmla="*/ 294799 h 380714"/>
                <a:gd name="connsiteX38" fmla="*/ 8096 w 344233"/>
                <a:gd name="connsiteY38" fmla="*/ 312325 h 380714"/>
                <a:gd name="connsiteX39" fmla="*/ 18764 w 344233"/>
                <a:gd name="connsiteY39" fmla="*/ 330994 h 380714"/>
                <a:gd name="connsiteX40" fmla="*/ 35814 w 344233"/>
                <a:gd name="connsiteY40" fmla="*/ 333089 h 380714"/>
                <a:gd name="connsiteX41" fmla="*/ 52292 w 344233"/>
                <a:gd name="connsiteY41" fmla="*/ 339471 h 380714"/>
                <a:gd name="connsiteX42" fmla="*/ 69818 w 344233"/>
                <a:gd name="connsiteY42" fmla="*/ 337280 h 380714"/>
                <a:gd name="connsiteX43" fmla="*/ 85344 w 344233"/>
                <a:gd name="connsiteY43" fmla="*/ 352139 h 380714"/>
                <a:gd name="connsiteX44" fmla="*/ 101251 w 344233"/>
                <a:gd name="connsiteY44" fmla="*/ 362807 h 380714"/>
                <a:gd name="connsiteX45" fmla="*/ 115157 w 344233"/>
                <a:gd name="connsiteY45" fmla="*/ 355854 h 380714"/>
                <a:gd name="connsiteX46" fmla="*/ 135922 w 344233"/>
                <a:gd name="connsiteY46" fmla="*/ 362712 h 380714"/>
                <a:gd name="connsiteX47" fmla="*/ 152876 w 344233"/>
                <a:gd name="connsiteY47" fmla="*/ 364808 h 380714"/>
                <a:gd name="connsiteX48" fmla="*/ 174212 w 344233"/>
                <a:gd name="connsiteY48" fmla="*/ 367474 h 380714"/>
                <a:gd name="connsiteX49" fmla="*/ 195453 w 344233"/>
                <a:gd name="connsiteY49" fmla="*/ 370141 h 380714"/>
                <a:gd name="connsiteX50" fmla="*/ 211455 w 344233"/>
                <a:gd name="connsiteY50" fmla="*/ 380714 h 380714"/>
                <a:gd name="connsiteX51" fmla="*/ 211455 w 344233"/>
                <a:gd name="connsiteY51" fmla="*/ 380714 h 380714"/>
                <a:gd name="connsiteX52" fmla="*/ 211455 w 344233"/>
                <a:gd name="connsiteY52" fmla="*/ 380714 h 38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44233" h="380714">
                  <a:moveTo>
                    <a:pt x="211455" y="380714"/>
                  </a:moveTo>
                  <a:lnTo>
                    <a:pt x="225838" y="369570"/>
                  </a:lnTo>
                  <a:lnTo>
                    <a:pt x="243364" y="367379"/>
                  </a:lnTo>
                  <a:lnTo>
                    <a:pt x="261461" y="360902"/>
                  </a:lnTo>
                  <a:lnTo>
                    <a:pt x="281749" y="372142"/>
                  </a:lnTo>
                  <a:lnTo>
                    <a:pt x="292322" y="356140"/>
                  </a:lnTo>
                  <a:lnTo>
                    <a:pt x="310420" y="349663"/>
                  </a:lnTo>
                  <a:lnTo>
                    <a:pt x="304514" y="327279"/>
                  </a:lnTo>
                  <a:lnTo>
                    <a:pt x="325850" y="329946"/>
                  </a:lnTo>
                  <a:lnTo>
                    <a:pt x="328993" y="304324"/>
                  </a:lnTo>
                  <a:lnTo>
                    <a:pt x="343376" y="293180"/>
                  </a:lnTo>
                  <a:lnTo>
                    <a:pt x="341757" y="271272"/>
                  </a:lnTo>
                  <a:lnTo>
                    <a:pt x="339947" y="180213"/>
                  </a:lnTo>
                  <a:lnTo>
                    <a:pt x="344233" y="146114"/>
                  </a:lnTo>
                  <a:lnTo>
                    <a:pt x="328231" y="135446"/>
                  </a:lnTo>
                  <a:lnTo>
                    <a:pt x="321850" y="117348"/>
                  </a:lnTo>
                  <a:lnTo>
                    <a:pt x="310610" y="102965"/>
                  </a:lnTo>
                  <a:lnTo>
                    <a:pt x="279654" y="73152"/>
                  </a:lnTo>
                  <a:lnTo>
                    <a:pt x="277558" y="55626"/>
                  </a:lnTo>
                  <a:lnTo>
                    <a:pt x="255746" y="57245"/>
                  </a:lnTo>
                  <a:lnTo>
                    <a:pt x="234982" y="50387"/>
                  </a:lnTo>
                  <a:lnTo>
                    <a:pt x="218408" y="44005"/>
                  </a:lnTo>
                  <a:lnTo>
                    <a:pt x="202501" y="33338"/>
                  </a:lnTo>
                  <a:lnTo>
                    <a:pt x="177451" y="25908"/>
                  </a:lnTo>
                  <a:lnTo>
                    <a:pt x="151352" y="27051"/>
                  </a:lnTo>
                  <a:lnTo>
                    <a:pt x="144399" y="13240"/>
                  </a:lnTo>
                  <a:lnTo>
                    <a:pt x="107156" y="0"/>
                  </a:lnTo>
                  <a:lnTo>
                    <a:pt x="126301" y="19622"/>
                  </a:lnTo>
                  <a:lnTo>
                    <a:pt x="91249" y="24003"/>
                  </a:lnTo>
                  <a:lnTo>
                    <a:pt x="76771" y="572"/>
                  </a:lnTo>
                  <a:lnTo>
                    <a:pt x="31051" y="20860"/>
                  </a:lnTo>
                  <a:lnTo>
                    <a:pt x="27432" y="50673"/>
                  </a:lnTo>
                  <a:lnTo>
                    <a:pt x="20002" y="110395"/>
                  </a:lnTo>
                  <a:lnTo>
                    <a:pt x="17431" y="131731"/>
                  </a:lnTo>
                  <a:lnTo>
                    <a:pt x="14764" y="153067"/>
                  </a:lnTo>
                  <a:lnTo>
                    <a:pt x="8477" y="204216"/>
                  </a:lnTo>
                  <a:lnTo>
                    <a:pt x="0" y="272415"/>
                  </a:lnTo>
                  <a:lnTo>
                    <a:pt x="5905" y="294799"/>
                  </a:lnTo>
                  <a:lnTo>
                    <a:pt x="8096" y="312325"/>
                  </a:lnTo>
                  <a:lnTo>
                    <a:pt x="18764" y="330994"/>
                  </a:lnTo>
                  <a:lnTo>
                    <a:pt x="35814" y="333089"/>
                  </a:lnTo>
                  <a:lnTo>
                    <a:pt x="52292" y="339471"/>
                  </a:lnTo>
                  <a:lnTo>
                    <a:pt x="69818" y="337280"/>
                  </a:lnTo>
                  <a:lnTo>
                    <a:pt x="85344" y="352139"/>
                  </a:lnTo>
                  <a:lnTo>
                    <a:pt x="101251" y="362807"/>
                  </a:lnTo>
                  <a:lnTo>
                    <a:pt x="115157" y="355854"/>
                  </a:lnTo>
                  <a:lnTo>
                    <a:pt x="135922" y="362712"/>
                  </a:lnTo>
                  <a:lnTo>
                    <a:pt x="152876" y="364808"/>
                  </a:lnTo>
                  <a:lnTo>
                    <a:pt x="174212" y="367474"/>
                  </a:lnTo>
                  <a:lnTo>
                    <a:pt x="195453" y="370141"/>
                  </a:lnTo>
                  <a:lnTo>
                    <a:pt x="211455" y="380714"/>
                  </a:lnTo>
                  <a:lnTo>
                    <a:pt x="211455" y="380714"/>
                  </a:lnTo>
                  <a:lnTo>
                    <a:pt x="211455" y="3807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9860565F-A5EF-C51C-7D9E-481DFEBAADEE}"/>
                </a:ext>
              </a:extLst>
            </p:cNvPr>
            <p:cNvSpPr/>
            <p:nvPr/>
          </p:nvSpPr>
          <p:spPr>
            <a:xfrm>
              <a:off x="4154242" y="303834"/>
              <a:ext cx="690836" cy="816429"/>
            </a:xfrm>
            <a:custGeom>
              <a:avLst/>
              <a:gdLst>
                <a:gd name="connsiteX0" fmla="*/ 376237 w 410241"/>
                <a:gd name="connsiteY0" fmla="*/ 484823 h 484822"/>
                <a:gd name="connsiteX1" fmla="*/ 410242 w 410241"/>
                <a:gd name="connsiteY1" fmla="*/ 419862 h 484822"/>
                <a:gd name="connsiteX2" fmla="*/ 403860 w 410241"/>
                <a:gd name="connsiteY2" fmla="*/ 401765 h 484822"/>
                <a:gd name="connsiteX3" fmla="*/ 386620 w 410241"/>
                <a:gd name="connsiteY3" fmla="*/ 330518 h 484822"/>
                <a:gd name="connsiteX4" fmla="*/ 374713 w 410241"/>
                <a:gd name="connsiteY4" fmla="*/ 285750 h 484822"/>
                <a:gd name="connsiteX5" fmla="*/ 376142 w 410241"/>
                <a:gd name="connsiteY5" fmla="*/ 169164 h 484822"/>
                <a:gd name="connsiteX6" fmla="*/ 360617 w 410241"/>
                <a:gd name="connsiteY6" fmla="*/ 154305 h 484822"/>
                <a:gd name="connsiteX7" fmla="*/ 351472 w 410241"/>
                <a:gd name="connsiteY7" fmla="*/ 122873 h 484822"/>
                <a:gd name="connsiteX8" fmla="*/ 350330 w 410241"/>
                <a:gd name="connsiteY8" fmla="*/ 96774 h 484822"/>
                <a:gd name="connsiteX9" fmla="*/ 323564 w 410241"/>
                <a:gd name="connsiteY9" fmla="*/ 67532 h 484822"/>
                <a:gd name="connsiteX10" fmla="*/ 289274 w 410241"/>
                <a:gd name="connsiteY10" fmla="*/ 28766 h 484822"/>
                <a:gd name="connsiteX11" fmla="*/ 272701 w 410241"/>
                <a:gd name="connsiteY11" fmla="*/ 22384 h 484822"/>
                <a:gd name="connsiteX12" fmla="*/ 248126 w 410241"/>
                <a:gd name="connsiteY12" fmla="*/ 10668 h 484822"/>
                <a:gd name="connsiteX13" fmla="*/ 232029 w 410241"/>
                <a:gd name="connsiteY13" fmla="*/ 0 h 484822"/>
                <a:gd name="connsiteX14" fmla="*/ 214408 w 410241"/>
                <a:gd name="connsiteY14" fmla="*/ 2191 h 484822"/>
                <a:gd name="connsiteX15" fmla="*/ 200025 w 410241"/>
                <a:gd name="connsiteY15" fmla="*/ 13430 h 484822"/>
                <a:gd name="connsiteX16" fmla="*/ 183927 w 410241"/>
                <a:gd name="connsiteY16" fmla="*/ 2762 h 484822"/>
                <a:gd name="connsiteX17" fmla="*/ 162020 w 410241"/>
                <a:gd name="connsiteY17" fmla="*/ 4382 h 484822"/>
                <a:gd name="connsiteX18" fmla="*/ 139065 w 410241"/>
                <a:gd name="connsiteY18" fmla="*/ 14478 h 484822"/>
                <a:gd name="connsiteX19" fmla="*/ 119920 w 410241"/>
                <a:gd name="connsiteY19" fmla="*/ 29432 h 484822"/>
                <a:gd name="connsiteX20" fmla="*/ 117824 w 410241"/>
                <a:gd name="connsiteY20" fmla="*/ 46482 h 484822"/>
                <a:gd name="connsiteX21" fmla="*/ 96393 w 410241"/>
                <a:gd name="connsiteY21" fmla="*/ 43815 h 484822"/>
                <a:gd name="connsiteX22" fmla="*/ 79819 w 410241"/>
                <a:gd name="connsiteY22" fmla="*/ 37433 h 484822"/>
                <a:gd name="connsiteX23" fmla="*/ 62770 w 410241"/>
                <a:gd name="connsiteY23" fmla="*/ 35338 h 484822"/>
                <a:gd name="connsiteX24" fmla="*/ 48292 w 410241"/>
                <a:gd name="connsiteY24" fmla="*/ 46577 h 484822"/>
                <a:gd name="connsiteX25" fmla="*/ 27051 w 410241"/>
                <a:gd name="connsiteY25" fmla="*/ 78486 h 484822"/>
                <a:gd name="connsiteX26" fmla="*/ 20669 w 410241"/>
                <a:gd name="connsiteY26" fmla="*/ 95059 h 484822"/>
                <a:gd name="connsiteX27" fmla="*/ 7906 w 410241"/>
                <a:gd name="connsiteY27" fmla="*/ 128016 h 484822"/>
                <a:gd name="connsiteX28" fmla="*/ 5239 w 410241"/>
                <a:gd name="connsiteY28" fmla="*/ 149352 h 484822"/>
                <a:gd name="connsiteX29" fmla="*/ 0 w 410241"/>
                <a:gd name="connsiteY29" fmla="*/ 191929 h 484822"/>
                <a:gd name="connsiteX30" fmla="*/ 1810 w 410241"/>
                <a:gd name="connsiteY30" fmla="*/ 282988 h 484822"/>
                <a:gd name="connsiteX31" fmla="*/ 28003 w 410241"/>
                <a:gd name="connsiteY31" fmla="*/ 281845 h 484822"/>
                <a:gd name="connsiteX32" fmla="*/ 42958 w 410241"/>
                <a:gd name="connsiteY32" fmla="*/ 300990 h 484822"/>
                <a:gd name="connsiteX33" fmla="*/ 44577 w 410241"/>
                <a:gd name="connsiteY33" fmla="*/ 322898 h 484822"/>
                <a:gd name="connsiteX34" fmla="*/ 55911 w 410241"/>
                <a:gd name="connsiteY34" fmla="*/ 337185 h 484822"/>
                <a:gd name="connsiteX35" fmla="*/ 62294 w 410241"/>
                <a:gd name="connsiteY35" fmla="*/ 355283 h 484822"/>
                <a:gd name="connsiteX36" fmla="*/ 78391 w 410241"/>
                <a:gd name="connsiteY36" fmla="*/ 365950 h 484822"/>
                <a:gd name="connsiteX37" fmla="*/ 98679 w 410241"/>
                <a:gd name="connsiteY37" fmla="*/ 377095 h 484822"/>
                <a:gd name="connsiteX38" fmla="*/ 115824 w 410241"/>
                <a:gd name="connsiteY38" fmla="*/ 379190 h 484822"/>
                <a:gd name="connsiteX39" fmla="*/ 170878 w 410241"/>
                <a:gd name="connsiteY39" fmla="*/ 390335 h 484822"/>
                <a:gd name="connsiteX40" fmla="*/ 172974 w 410241"/>
                <a:gd name="connsiteY40" fmla="*/ 407861 h 484822"/>
                <a:gd name="connsiteX41" fmla="*/ 197072 w 410241"/>
                <a:gd name="connsiteY41" fmla="*/ 423863 h 484822"/>
                <a:gd name="connsiteX42" fmla="*/ 221742 w 410241"/>
                <a:gd name="connsiteY42" fmla="*/ 435483 h 484822"/>
                <a:gd name="connsiteX43" fmla="*/ 290703 w 410241"/>
                <a:gd name="connsiteY43" fmla="*/ 474345 h 484822"/>
                <a:gd name="connsiteX44" fmla="*/ 376237 w 410241"/>
                <a:gd name="connsiteY44" fmla="*/ 484823 h 484822"/>
                <a:gd name="connsiteX45" fmla="*/ 376237 w 410241"/>
                <a:gd name="connsiteY45" fmla="*/ 484823 h 484822"/>
                <a:gd name="connsiteX46" fmla="*/ 376237 w 410241"/>
                <a:gd name="connsiteY46" fmla="*/ 484823 h 48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10241" h="484822">
                  <a:moveTo>
                    <a:pt x="376237" y="484823"/>
                  </a:moveTo>
                  <a:lnTo>
                    <a:pt x="410242" y="419862"/>
                  </a:lnTo>
                  <a:lnTo>
                    <a:pt x="403860" y="401765"/>
                  </a:lnTo>
                  <a:lnTo>
                    <a:pt x="386620" y="330518"/>
                  </a:lnTo>
                  <a:lnTo>
                    <a:pt x="374713" y="285750"/>
                  </a:lnTo>
                  <a:lnTo>
                    <a:pt x="376142" y="169164"/>
                  </a:lnTo>
                  <a:lnTo>
                    <a:pt x="360617" y="154305"/>
                  </a:lnTo>
                  <a:lnTo>
                    <a:pt x="351472" y="122873"/>
                  </a:lnTo>
                  <a:lnTo>
                    <a:pt x="350330" y="96774"/>
                  </a:lnTo>
                  <a:lnTo>
                    <a:pt x="323564" y="67532"/>
                  </a:lnTo>
                  <a:lnTo>
                    <a:pt x="289274" y="28766"/>
                  </a:lnTo>
                  <a:lnTo>
                    <a:pt x="272701" y="22384"/>
                  </a:lnTo>
                  <a:lnTo>
                    <a:pt x="248126" y="10668"/>
                  </a:lnTo>
                  <a:lnTo>
                    <a:pt x="232029" y="0"/>
                  </a:lnTo>
                  <a:lnTo>
                    <a:pt x="214408" y="2191"/>
                  </a:lnTo>
                  <a:lnTo>
                    <a:pt x="200025" y="13430"/>
                  </a:lnTo>
                  <a:lnTo>
                    <a:pt x="183927" y="2762"/>
                  </a:lnTo>
                  <a:lnTo>
                    <a:pt x="162020" y="4382"/>
                  </a:lnTo>
                  <a:lnTo>
                    <a:pt x="139065" y="14478"/>
                  </a:lnTo>
                  <a:lnTo>
                    <a:pt x="119920" y="29432"/>
                  </a:lnTo>
                  <a:lnTo>
                    <a:pt x="117824" y="46482"/>
                  </a:lnTo>
                  <a:lnTo>
                    <a:pt x="96393" y="43815"/>
                  </a:lnTo>
                  <a:lnTo>
                    <a:pt x="79819" y="37433"/>
                  </a:lnTo>
                  <a:lnTo>
                    <a:pt x="62770" y="35338"/>
                  </a:lnTo>
                  <a:lnTo>
                    <a:pt x="48292" y="46577"/>
                  </a:lnTo>
                  <a:lnTo>
                    <a:pt x="27051" y="78486"/>
                  </a:lnTo>
                  <a:lnTo>
                    <a:pt x="20669" y="95059"/>
                  </a:lnTo>
                  <a:lnTo>
                    <a:pt x="7906" y="128016"/>
                  </a:lnTo>
                  <a:lnTo>
                    <a:pt x="5239" y="149352"/>
                  </a:lnTo>
                  <a:lnTo>
                    <a:pt x="0" y="191929"/>
                  </a:lnTo>
                  <a:lnTo>
                    <a:pt x="1810" y="282988"/>
                  </a:lnTo>
                  <a:lnTo>
                    <a:pt x="28003" y="281845"/>
                  </a:lnTo>
                  <a:lnTo>
                    <a:pt x="42958" y="300990"/>
                  </a:lnTo>
                  <a:lnTo>
                    <a:pt x="44577" y="322898"/>
                  </a:lnTo>
                  <a:lnTo>
                    <a:pt x="55911" y="337185"/>
                  </a:lnTo>
                  <a:lnTo>
                    <a:pt x="62294" y="355283"/>
                  </a:lnTo>
                  <a:lnTo>
                    <a:pt x="78391" y="365950"/>
                  </a:lnTo>
                  <a:lnTo>
                    <a:pt x="98679" y="377095"/>
                  </a:lnTo>
                  <a:lnTo>
                    <a:pt x="115824" y="379190"/>
                  </a:lnTo>
                  <a:lnTo>
                    <a:pt x="170878" y="390335"/>
                  </a:lnTo>
                  <a:lnTo>
                    <a:pt x="172974" y="407861"/>
                  </a:lnTo>
                  <a:lnTo>
                    <a:pt x="197072" y="423863"/>
                  </a:lnTo>
                  <a:lnTo>
                    <a:pt x="221742" y="435483"/>
                  </a:lnTo>
                  <a:lnTo>
                    <a:pt x="290703" y="474345"/>
                  </a:lnTo>
                  <a:lnTo>
                    <a:pt x="376237" y="484823"/>
                  </a:lnTo>
                  <a:lnTo>
                    <a:pt x="376237" y="484823"/>
                  </a:lnTo>
                  <a:lnTo>
                    <a:pt x="376237" y="48482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28F0A16-E877-1805-CA6B-4947B565252B}"/>
                </a:ext>
              </a:extLst>
            </p:cNvPr>
            <p:cNvSpPr/>
            <p:nvPr/>
          </p:nvSpPr>
          <p:spPr>
            <a:xfrm>
              <a:off x="4518828" y="102374"/>
              <a:ext cx="911705" cy="470929"/>
            </a:xfrm>
            <a:custGeom>
              <a:avLst/>
              <a:gdLst>
                <a:gd name="connsiteX0" fmla="*/ 151733 w 541400"/>
                <a:gd name="connsiteY0" fmla="*/ 279654 h 279653"/>
                <a:gd name="connsiteX1" fmla="*/ 174021 w 541400"/>
                <a:gd name="connsiteY1" fmla="*/ 273749 h 279653"/>
                <a:gd name="connsiteX2" fmla="*/ 188309 w 541400"/>
                <a:gd name="connsiteY2" fmla="*/ 193072 h 279653"/>
                <a:gd name="connsiteX3" fmla="*/ 192024 w 541400"/>
                <a:gd name="connsiteY3" fmla="*/ 163163 h 279653"/>
                <a:gd name="connsiteX4" fmla="*/ 203168 w 541400"/>
                <a:gd name="connsiteY4" fmla="*/ 142780 h 279653"/>
                <a:gd name="connsiteX5" fmla="*/ 213836 w 541400"/>
                <a:gd name="connsiteY5" fmla="*/ 126778 h 279653"/>
                <a:gd name="connsiteX6" fmla="*/ 232410 w 541400"/>
                <a:gd name="connsiteY6" fmla="*/ 116015 h 279653"/>
                <a:gd name="connsiteX7" fmla="*/ 230791 w 541400"/>
                <a:gd name="connsiteY7" fmla="*/ 94107 h 279653"/>
                <a:gd name="connsiteX8" fmla="*/ 248888 w 541400"/>
                <a:gd name="connsiteY8" fmla="*/ 87630 h 279653"/>
                <a:gd name="connsiteX9" fmla="*/ 267462 w 541400"/>
                <a:gd name="connsiteY9" fmla="*/ 76962 h 279653"/>
                <a:gd name="connsiteX10" fmla="*/ 289274 w 541400"/>
                <a:gd name="connsiteY10" fmla="*/ 75343 h 279653"/>
                <a:gd name="connsiteX11" fmla="*/ 312134 w 541400"/>
                <a:gd name="connsiteY11" fmla="*/ 65151 h 279653"/>
                <a:gd name="connsiteX12" fmla="*/ 334423 w 541400"/>
                <a:gd name="connsiteY12" fmla="*/ 59150 h 279653"/>
                <a:gd name="connsiteX13" fmla="*/ 368522 w 541400"/>
                <a:gd name="connsiteY13" fmla="*/ 63341 h 279653"/>
                <a:gd name="connsiteX14" fmla="*/ 402050 w 541400"/>
                <a:gd name="connsiteY14" fmla="*/ 71818 h 279653"/>
                <a:gd name="connsiteX15" fmla="*/ 430720 w 541400"/>
                <a:gd name="connsiteY15" fmla="*/ 84106 h 279653"/>
                <a:gd name="connsiteX16" fmla="*/ 458914 w 541400"/>
                <a:gd name="connsiteY16" fmla="*/ 100584 h 279653"/>
                <a:gd name="connsiteX17" fmla="*/ 489775 w 541400"/>
                <a:gd name="connsiteY17" fmla="*/ 130397 h 279653"/>
                <a:gd name="connsiteX18" fmla="*/ 541401 w 541400"/>
                <a:gd name="connsiteY18" fmla="*/ 132493 h 279653"/>
                <a:gd name="connsiteX19" fmla="*/ 524351 w 541400"/>
                <a:gd name="connsiteY19" fmla="*/ 95631 h 279653"/>
                <a:gd name="connsiteX20" fmla="*/ 489204 w 541400"/>
                <a:gd name="connsiteY20" fmla="*/ 30575 h 279653"/>
                <a:gd name="connsiteX21" fmla="*/ 463105 w 541400"/>
                <a:gd name="connsiteY21" fmla="*/ 31623 h 279653"/>
                <a:gd name="connsiteX22" fmla="*/ 433388 w 541400"/>
                <a:gd name="connsiteY22" fmla="*/ 28004 h 279653"/>
                <a:gd name="connsiteX23" fmla="*/ 373285 w 541400"/>
                <a:gd name="connsiteY23" fmla="*/ 24860 h 279653"/>
                <a:gd name="connsiteX24" fmla="*/ 334994 w 541400"/>
                <a:gd name="connsiteY24" fmla="*/ 20193 h 279653"/>
                <a:gd name="connsiteX25" fmla="*/ 305181 w 541400"/>
                <a:gd name="connsiteY25" fmla="*/ 16478 h 279653"/>
                <a:gd name="connsiteX26" fmla="*/ 254127 w 541400"/>
                <a:gd name="connsiteY26" fmla="*/ 10192 h 279653"/>
                <a:gd name="connsiteX27" fmla="*/ 202502 w 541400"/>
                <a:gd name="connsiteY27" fmla="*/ 8191 h 279653"/>
                <a:gd name="connsiteX28" fmla="*/ 172688 w 541400"/>
                <a:gd name="connsiteY28" fmla="*/ 4477 h 279653"/>
                <a:gd name="connsiteX29" fmla="*/ 116871 w 541400"/>
                <a:gd name="connsiteY29" fmla="*/ 1905 h 279653"/>
                <a:gd name="connsiteX30" fmla="*/ 30766 w 541400"/>
                <a:gd name="connsiteY30" fmla="*/ 0 h 279653"/>
                <a:gd name="connsiteX31" fmla="*/ 8954 w 541400"/>
                <a:gd name="connsiteY31" fmla="*/ 1619 h 279653"/>
                <a:gd name="connsiteX32" fmla="*/ 2571 w 541400"/>
                <a:gd name="connsiteY32" fmla="*/ 18193 h 279653"/>
                <a:gd name="connsiteX33" fmla="*/ 7334 w 541400"/>
                <a:gd name="connsiteY33" fmla="*/ 49149 h 279653"/>
                <a:gd name="connsiteX34" fmla="*/ 18002 w 541400"/>
                <a:gd name="connsiteY34" fmla="*/ 67913 h 279653"/>
                <a:gd name="connsiteX35" fmla="*/ 7429 w 541400"/>
                <a:gd name="connsiteY35" fmla="*/ 83915 h 279653"/>
                <a:gd name="connsiteX36" fmla="*/ 0 w 541400"/>
                <a:gd name="connsiteY36" fmla="*/ 109061 h 279653"/>
                <a:gd name="connsiteX37" fmla="*/ 24955 w 541400"/>
                <a:gd name="connsiteY37" fmla="*/ 116491 h 279653"/>
                <a:gd name="connsiteX38" fmla="*/ 36195 w 541400"/>
                <a:gd name="connsiteY38" fmla="*/ 130874 h 279653"/>
                <a:gd name="connsiteX39" fmla="*/ 56388 w 541400"/>
                <a:gd name="connsiteY39" fmla="*/ 142018 h 279653"/>
                <a:gd name="connsiteX40" fmla="*/ 72866 w 541400"/>
                <a:gd name="connsiteY40" fmla="*/ 148400 h 279653"/>
                <a:gd name="connsiteX41" fmla="*/ 95821 w 541400"/>
                <a:gd name="connsiteY41" fmla="*/ 172974 h 279653"/>
                <a:gd name="connsiteX42" fmla="*/ 106966 w 541400"/>
                <a:gd name="connsiteY42" fmla="*/ 187357 h 279653"/>
                <a:gd name="connsiteX43" fmla="*/ 122396 w 541400"/>
                <a:gd name="connsiteY43" fmla="*/ 202311 h 279653"/>
                <a:gd name="connsiteX44" fmla="*/ 134683 w 541400"/>
                <a:gd name="connsiteY44" fmla="*/ 242887 h 279653"/>
                <a:gd name="connsiteX45" fmla="*/ 145352 w 541400"/>
                <a:gd name="connsiteY45" fmla="*/ 261557 h 279653"/>
                <a:gd name="connsiteX46" fmla="*/ 151733 w 541400"/>
                <a:gd name="connsiteY46" fmla="*/ 279654 h 279653"/>
                <a:gd name="connsiteX47" fmla="*/ 151733 w 541400"/>
                <a:gd name="connsiteY47" fmla="*/ 279654 h 279653"/>
                <a:gd name="connsiteX48" fmla="*/ 151733 w 541400"/>
                <a:gd name="connsiteY48" fmla="*/ 279654 h 27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1400" h="279653">
                  <a:moveTo>
                    <a:pt x="151733" y="279654"/>
                  </a:moveTo>
                  <a:lnTo>
                    <a:pt x="174021" y="273749"/>
                  </a:lnTo>
                  <a:lnTo>
                    <a:pt x="188309" y="193072"/>
                  </a:lnTo>
                  <a:lnTo>
                    <a:pt x="192024" y="163163"/>
                  </a:lnTo>
                  <a:lnTo>
                    <a:pt x="203168" y="142780"/>
                  </a:lnTo>
                  <a:lnTo>
                    <a:pt x="213836" y="126778"/>
                  </a:lnTo>
                  <a:lnTo>
                    <a:pt x="232410" y="116015"/>
                  </a:lnTo>
                  <a:lnTo>
                    <a:pt x="230791" y="94107"/>
                  </a:lnTo>
                  <a:lnTo>
                    <a:pt x="248888" y="87630"/>
                  </a:lnTo>
                  <a:lnTo>
                    <a:pt x="267462" y="76962"/>
                  </a:lnTo>
                  <a:lnTo>
                    <a:pt x="289274" y="75343"/>
                  </a:lnTo>
                  <a:lnTo>
                    <a:pt x="312134" y="65151"/>
                  </a:lnTo>
                  <a:lnTo>
                    <a:pt x="334423" y="59150"/>
                  </a:lnTo>
                  <a:lnTo>
                    <a:pt x="368522" y="63341"/>
                  </a:lnTo>
                  <a:lnTo>
                    <a:pt x="402050" y="71818"/>
                  </a:lnTo>
                  <a:lnTo>
                    <a:pt x="430720" y="84106"/>
                  </a:lnTo>
                  <a:lnTo>
                    <a:pt x="458914" y="100584"/>
                  </a:lnTo>
                  <a:lnTo>
                    <a:pt x="489775" y="130397"/>
                  </a:lnTo>
                  <a:lnTo>
                    <a:pt x="541401" y="132493"/>
                  </a:lnTo>
                  <a:lnTo>
                    <a:pt x="524351" y="95631"/>
                  </a:lnTo>
                  <a:lnTo>
                    <a:pt x="489204" y="30575"/>
                  </a:lnTo>
                  <a:lnTo>
                    <a:pt x="463105" y="31623"/>
                  </a:lnTo>
                  <a:lnTo>
                    <a:pt x="433388" y="28004"/>
                  </a:lnTo>
                  <a:lnTo>
                    <a:pt x="373285" y="24860"/>
                  </a:lnTo>
                  <a:lnTo>
                    <a:pt x="334994" y="20193"/>
                  </a:lnTo>
                  <a:lnTo>
                    <a:pt x="305181" y="16478"/>
                  </a:lnTo>
                  <a:lnTo>
                    <a:pt x="254127" y="10192"/>
                  </a:lnTo>
                  <a:lnTo>
                    <a:pt x="202502" y="8191"/>
                  </a:lnTo>
                  <a:lnTo>
                    <a:pt x="172688" y="4477"/>
                  </a:lnTo>
                  <a:lnTo>
                    <a:pt x="116871" y="1905"/>
                  </a:lnTo>
                  <a:lnTo>
                    <a:pt x="30766" y="0"/>
                  </a:lnTo>
                  <a:lnTo>
                    <a:pt x="8954" y="1619"/>
                  </a:lnTo>
                  <a:lnTo>
                    <a:pt x="2571" y="18193"/>
                  </a:lnTo>
                  <a:lnTo>
                    <a:pt x="7334" y="49149"/>
                  </a:lnTo>
                  <a:lnTo>
                    <a:pt x="18002" y="67913"/>
                  </a:lnTo>
                  <a:lnTo>
                    <a:pt x="7429" y="83915"/>
                  </a:lnTo>
                  <a:lnTo>
                    <a:pt x="0" y="109061"/>
                  </a:lnTo>
                  <a:lnTo>
                    <a:pt x="24955" y="116491"/>
                  </a:lnTo>
                  <a:lnTo>
                    <a:pt x="36195" y="130874"/>
                  </a:lnTo>
                  <a:lnTo>
                    <a:pt x="56388" y="142018"/>
                  </a:lnTo>
                  <a:lnTo>
                    <a:pt x="72866" y="148400"/>
                  </a:lnTo>
                  <a:lnTo>
                    <a:pt x="95821" y="172974"/>
                  </a:lnTo>
                  <a:lnTo>
                    <a:pt x="106966" y="187357"/>
                  </a:lnTo>
                  <a:lnTo>
                    <a:pt x="122396" y="202311"/>
                  </a:lnTo>
                  <a:lnTo>
                    <a:pt x="134683" y="242887"/>
                  </a:lnTo>
                  <a:lnTo>
                    <a:pt x="145352" y="261557"/>
                  </a:lnTo>
                  <a:lnTo>
                    <a:pt x="151733" y="279654"/>
                  </a:lnTo>
                  <a:lnTo>
                    <a:pt x="151733" y="279654"/>
                  </a:lnTo>
                  <a:lnTo>
                    <a:pt x="151733" y="2796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5E8499EA-2620-3025-57B7-A48547B13EA2}"/>
                </a:ext>
              </a:extLst>
            </p:cNvPr>
            <p:cNvSpPr/>
            <p:nvPr/>
          </p:nvSpPr>
          <p:spPr>
            <a:xfrm>
              <a:off x="3635673" y="774765"/>
              <a:ext cx="1170750" cy="695328"/>
            </a:xfrm>
            <a:custGeom>
              <a:avLst/>
              <a:gdLst>
                <a:gd name="connsiteX0" fmla="*/ 545973 w 695229"/>
                <a:gd name="connsiteY0" fmla="*/ 412909 h 412908"/>
                <a:gd name="connsiteX1" fmla="*/ 544830 w 695229"/>
                <a:gd name="connsiteY1" fmla="*/ 386715 h 412908"/>
                <a:gd name="connsiteX2" fmla="*/ 551117 w 695229"/>
                <a:gd name="connsiteY2" fmla="*/ 335566 h 412908"/>
                <a:gd name="connsiteX3" fmla="*/ 558070 w 695229"/>
                <a:gd name="connsiteY3" fmla="*/ 314706 h 412908"/>
                <a:gd name="connsiteX4" fmla="*/ 555403 w 695229"/>
                <a:gd name="connsiteY4" fmla="*/ 301371 h 412908"/>
                <a:gd name="connsiteX5" fmla="*/ 553783 w 695229"/>
                <a:gd name="connsiteY5" fmla="*/ 279559 h 412908"/>
                <a:gd name="connsiteX6" fmla="*/ 556355 w 695229"/>
                <a:gd name="connsiteY6" fmla="*/ 258223 h 412908"/>
                <a:gd name="connsiteX7" fmla="*/ 646843 w 695229"/>
                <a:gd name="connsiteY7" fmla="*/ 260699 h 412908"/>
                <a:gd name="connsiteX8" fmla="*/ 669227 w 695229"/>
                <a:gd name="connsiteY8" fmla="*/ 220123 h 412908"/>
                <a:gd name="connsiteX9" fmla="*/ 695230 w 695229"/>
                <a:gd name="connsiteY9" fmla="*/ 219075 h 412908"/>
                <a:gd name="connsiteX10" fmla="*/ 684086 w 695229"/>
                <a:gd name="connsiteY10" fmla="*/ 204692 h 412908"/>
                <a:gd name="connsiteX11" fmla="*/ 598837 w 695229"/>
                <a:gd name="connsiteY11" fmla="*/ 194119 h 412908"/>
                <a:gd name="connsiteX12" fmla="*/ 538163 w 695229"/>
                <a:gd name="connsiteY12" fmla="*/ 160687 h 412908"/>
                <a:gd name="connsiteX13" fmla="*/ 505682 w 695229"/>
                <a:gd name="connsiteY13" fmla="*/ 143637 h 412908"/>
                <a:gd name="connsiteX14" fmla="*/ 476917 w 695229"/>
                <a:gd name="connsiteY14" fmla="*/ 131445 h 412908"/>
                <a:gd name="connsiteX15" fmla="*/ 479488 w 695229"/>
                <a:gd name="connsiteY15" fmla="*/ 110109 h 412908"/>
                <a:gd name="connsiteX16" fmla="*/ 440627 w 695229"/>
                <a:gd name="connsiteY16" fmla="*/ 109633 h 412908"/>
                <a:gd name="connsiteX17" fmla="*/ 420433 w 695229"/>
                <a:gd name="connsiteY17" fmla="*/ 98488 h 412908"/>
                <a:gd name="connsiteX18" fmla="*/ 399669 w 695229"/>
                <a:gd name="connsiteY18" fmla="*/ 91631 h 412908"/>
                <a:gd name="connsiteX19" fmla="*/ 383667 w 695229"/>
                <a:gd name="connsiteY19" fmla="*/ 80963 h 412908"/>
                <a:gd name="connsiteX20" fmla="*/ 368237 w 695229"/>
                <a:gd name="connsiteY20" fmla="*/ 66008 h 412908"/>
                <a:gd name="connsiteX21" fmla="*/ 352235 w 695229"/>
                <a:gd name="connsiteY21" fmla="*/ 55435 h 412908"/>
                <a:gd name="connsiteX22" fmla="*/ 354807 w 695229"/>
                <a:gd name="connsiteY22" fmla="*/ 34099 h 412908"/>
                <a:gd name="connsiteX23" fmla="*/ 344139 w 695229"/>
                <a:gd name="connsiteY23" fmla="*/ 15430 h 412908"/>
                <a:gd name="connsiteX24" fmla="*/ 324421 w 695229"/>
                <a:gd name="connsiteY24" fmla="*/ 0 h 412908"/>
                <a:gd name="connsiteX25" fmla="*/ 313849 w 695229"/>
                <a:gd name="connsiteY25" fmla="*/ 16002 h 412908"/>
                <a:gd name="connsiteX26" fmla="*/ 298418 w 695229"/>
                <a:gd name="connsiteY26" fmla="*/ 35814 h 412908"/>
                <a:gd name="connsiteX27" fmla="*/ 295275 w 695229"/>
                <a:gd name="connsiteY27" fmla="*/ 61341 h 412908"/>
                <a:gd name="connsiteX28" fmla="*/ 274511 w 695229"/>
                <a:gd name="connsiteY28" fmla="*/ 54483 h 412908"/>
                <a:gd name="connsiteX29" fmla="*/ 271844 w 695229"/>
                <a:gd name="connsiteY29" fmla="*/ 75819 h 412908"/>
                <a:gd name="connsiteX30" fmla="*/ 253270 w 695229"/>
                <a:gd name="connsiteY30" fmla="*/ 86487 h 412908"/>
                <a:gd name="connsiteX31" fmla="*/ 238316 w 695229"/>
                <a:gd name="connsiteY31" fmla="*/ 102013 h 412908"/>
                <a:gd name="connsiteX32" fmla="*/ 217551 w 695229"/>
                <a:gd name="connsiteY32" fmla="*/ 95060 h 412908"/>
                <a:gd name="connsiteX33" fmla="*/ 203740 w 695229"/>
                <a:gd name="connsiteY33" fmla="*/ 102108 h 412908"/>
                <a:gd name="connsiteX34" fmla="*/ 180880 w 695229"/>
                <a:gd name="connsiteY34" fmla="*/ 112204 h 412908"/>
                <a:gd name="connsiteX35" fmla="*/ 155829 w 695229"/>
                <a:gd name="connsiteY35" fmla="*/ 104775 h 412908"/>
                <a:gd name="connsiteX36" fmla="*/ 139351 w 695229"/>
                <a:gd name="connsiteY36" fmla="*/ 98488 h 412908"/>
                <a:gd name="connsiteX37" fmla="*/ 118015 w 695229"/>
                <a:gd name="connsiteY37" fmla="*/ 95821 h 412908"/>
                <a:gd name="connsiteX38" fmla="*/ 84487 w 695229"/>
                <a:gd name="connsiteY38" fmla="*/ 87344 h 412908"/>
                <a:gd name="connsiteX39" fmla="*/ 66389 w 695229"/>
                <a:gd name="connsiteY39" fmla="*/ 93821 h 412908"/>
                <a:gd name="connsiteX40" fmla="*/ 50959 w 695229"/>
                <a:gd name="connsiteY40" fmla="*/ 78867 h 412908"/>
                <a:gd name="connsiteX41" fmla="*/ 34385 w 695229"/>
                <a:gd name="connsiteY41" fmla="*/ 72485 h 412908"/>
                <a:gd name="connsiteX42" fmla="*/ 23813 w 695229"/>
                <a:gd name="connsiteY42" fmla="*/ 88487 h 412908"/>
                <a:gd name="connsiteX43" fmla="*/ 25432 w 695229"/>
                <a:gd name="connsiteY43" fmla="*/ 110395 h 412908"/>
                <a:gd name="connsiteX44" fmla="*/ 12097 w 695229"/>
                <a:gd name="connsiteY44" fmla="*/ 113062 h 412908"/>
                <a:gd name="connsiteX45" fmla="*/ 9525 w 695229"/>
                <a:gd name="connsiteY45" fmla="*/ 134398 h 412908"/>
                <a:gd name="connsiteX46" fmla="*/ 3143 w 695229"/>
                <a:gd name="connsiteY46" fmla="*/ 150971 h 412908"/>
                <a:gd name="connsiteX47" fmla="*/ 20193 w 695229"/>
                <a:gd name="connsiteY47" fmla="*/ 153067 h 412908"/>
                <a:gd name="connsiteX48" fmla="*/ 5810 w 695229"/>
                <a:gd name="connsiteY48" fmla="*/ 164306 h 412908"/>
                <a:gd name="connsiteX49" fmla="*/ 2096 w 695229"/>
                <a:gd name="connsiteY49" fmla="*/ 194119 h 412908"/>
                <a:gd name="connsiteX50" fmla="*/ 0 w 695229"/>
                <a:gd name="connsiteY50" fmla="*/ 211169 h 412908"/>
                <a:gd name="connsiteX51" fmla="*/ 10192 w 695229"/>
                <a:gd name="connsiteY51" fmla="*/ 234125 h 412908"/>
                <a:gd name="connsiteX52" fmla="*/ 25622 w 695229"/>
                <a:gd name="connsiteY52" fmla="*/ 248984 h 412908"/>
                <a:gd name="connsiteX53" fmla="*/ 36290 w 695229"/>
                <a:gd name="connsiteY53" fmla="*/ 267653 h 412908"/>
                <a:gd name="connsiteX54" fmla="*/ 37910 w 695229"/>
                <a:gd name="connsiteY54" fmla="*/ 289560 h 412908"/>
                <a:gd name="connsiteX55" fmla="*/ 60293 w 695229"/>
                <a:gd name="connsiteY55" fmla="*/ 283655 h 412908"/>
                <a:gd name="connsiteX56" fmla="*/ 78391 w 695229"/>
                <a:gd name="connsiteY56" fmla="*/ 277178 h 412908"/>
                <a:gd name="connsiteX57" fmla="*/ 107156 w 695229"/>
                <a:gd name="connsiteY57" fmla="*/ 289369 h 412908"/>
                <a:gd name="connsiteX58" fmla="*/ 135446 w 695229"/>
                <a:gd name="connsiteY58" fmla="*/ 340519 h 412908"/>
                <a:gd name="connsiteX59" fmla="*/ 150304 w 695229"/>
                <a:gd name="connsiteY59" fmla="*/ 359664 h 412908"/>
                <a:gd name="connsiteX60" fmla="*/ 164687 w 695229"/>
                <a:gd name="connsiteY60" fmla="*/ 348520 h 412908"/>
                <a:gd name="connsiteX61" fmla="*/ 183356 w 695229"/>
                <a:gd name="connsiteY61" fmla="*/ 337757 h 412908"/>
                <a:gd name="connsiteX62" fmla="*/ 193929 w 695229"/>
                <a:gd name="connsiteY62" fmla="*/ 321755 h 412908"/>
                <a:gd name="connsiteX63" fmla="*/ 218408 w 695229"/>
                <a:gd name="connsiteY63" fmla="*/ 333470 h 412908"/>
                <a:gd name="connsiteX64" fmla="*/ 221075 w 695229"/>
                <a:gd name="connsiteY64" fmla="*/ 312134 h 412908"/>
                <a:gd name="connsiteX65" fmla="*/ 245554 w 695229"/>
                <a:gd name="connsiteY65" fmla="*/ 289179 h 412908"/>
                <a:gd name="connsiteX66" fmla="*/ 294513 w 695229"/>
                <a:gd name="connsiteY66" fmla="*/ 277844 h 412908"/>
                <a:gd name="connsiteX67" fmla="*/ 373285 w 695229"/>
                <a:gd name="connsiteY67" fmla="*/ 304895 h 412908"/>
                <a:gd name="connsiteX68" fmla="*/ 411099 w 695229"/>
                <a:gd name="connsiteY68" fmla="*/ 313944 h 412908"/>
                <a:gd name="connsiteX69" fmla="*/ 432435 w 695229"/>
                <a:gd name="connsiteY69" fmla="*/ 316516 h 412908"/>
                <a:gd name="connsiteX70" fmla="*/ 448437 w 695229"/>
                <a:gd name="connsiteY70" fmla="*/ 327184 h 412908"/>
                <a:gd name="connsiteX71" fmla="*/ 476155 w 695229"/>
                <a:gd name="connsiteY71" fmla="*/ 347948 h 412908"/>
                <a:gd name="connsiteX72" fmla="*/ 492157 w 695229"/>
                <a:gd name="connsiteY72" fmla="*/ 393192 h 412908"/>
                <a:gd name="connsiteX73" fmla="*/ 537401 w 695229"/>
                <a:gd name="connsiteY73" fmla="*/ 411766 h 412908"/>
                <a:gd name="connsiteX74" fmla="*/ 545973 w 695229"/>
                <a:gd name="connsiteY74" fmla="*/ 412909 h 412908"/>
                <a:gd name="connsiteX75" fmla="*/ 545973 w 695229"/>
                <a:gd name="connsiteY75" fmla="*/ 412909 h 412908"/>
                <a:gd name="connsiteX76" fmla="*/ 545973 w 695229"/>
                <a:gd name="connsiteY76" fmla="*/ 412909 h 41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95229" h="412908">
                  <a:moveTo>
                    <a:pt x="545973" y="412909"/>
                  </a:moveTo>
                  <a:lnTo>
                    <a:pt x="544830" y="386715"/>
                  </a:lnTo>
                  <a:lnTo>
                    <a:pt x="551117" y="335566"/>
                  </a:lnTo>
                  <a:lnTo>
                    <a:pt x="558070" y="314706"/>
                  </a:lnTo>
                  <a:lnTo>
                    <a:pt x="555403" y="301371"/>
                  </a:lnTo>
                  <a:lnTo>
                    <a:pt x="553783" y="279559"/>
                  </a:lnTo>
                  <a:lnTo>
                    <a:pt x="556355" y="258223"/>
                  </a:lnTo>
                  <a:lnTo>
                    <a:pt x="646843" y="260699"/>
                  </a:lnTo>
                  <a:lnTo>
                    <a:pt x="669227" y="220123"/>
                  </a:lnTo>
                  <a:lnTo>
                    <a:pt x="695230" y="219075"/>
                  </a:lnTo>
                  <a:lnTo>
                    <a:pt x="684086" y="204692"/>
                  </a:lnTo>
                  <a:lnTo>
                    <a:pt x="598837" y="194119"/>
                  </a:lnTo>
                  <a:lnTo>
                    <a:pt x="538163" y="160687"/>
                  </a:lnTo>
                  <a:lnTo>
                    <a:pt x="505682" y="143637"/>
                  </a:lnTo>
                  <a:lnTo>
                    <a:pt x="476917" y="131445"/>
                  </a:lnTo>
                  <a:lnTo>
                    <a:pt x="479488" y="110109"/>
                  </a:lnTo>
                  <a:lnTo>
                    <a:pt x="440627" y="109633"/>
                  </a:lnTo>
                  <a:lnTo>
                    <a:pt x="420433" y="98488"/>
                  </a:lnTo>
                  <a:lnTo>
                    <a:pt x="399669" y="91631"/>
                  </a:lnTo>
                  <a:lnTo>
                    <a:pt x="383667" y="80963"/>
                  </a:lnTo>
                  <a:lnTo>
                    <a:pt x="368237" y="66008"/>
                  </a:lnTo>
                  <a:lnTo>
                    <a:pt x="352235" y="55435"/>
                  </a:lnTo>
                  <a:lnTo>
                    <a:pt x="354807" y="34099"/>
                  </a:lnTo>
                  <a:lnTo>
                    <a:pt x="344139" y="15430"/>
                  </a:lnTo>
                  <a:lnTo>
                    <a:pt x="324421" y="0"/>
                  </a:lnTo>
                  <a:lnTo>
                    <a:pt x="313849" y="16002"/>
                  </a:lnTo>
                  <a:lnTo>
                    <a:pt x="298418" y="35814"/>
                  </a:lnTo>
                  <a:lnTo>
                    <a:pt x="295275" y="61341"/>
                  </a:lnTo>
                  <a:lnTo>
                    <a:pt x="274511" y="54483"/>
                  </a:lnTo>
                  <a:lnTo>
                    <a:pt x="271844" y="75819"/>
                  </a:lnTo>
                  <a:lnTo>
                    <a:pt x="253270" y="86487"/>
                  </a:lnTo>
                  <a:lnTo>
                    <a:pt x="238316" y="102013"/>
                  </a:lnTo>
                  <a:lnTo>
                    <a:pt x="217551" y="95060"/>
                  </a:lnTo>
                  <a:lnTo>
                    <a:pt x="203740" y="102108"/>
                  </a:lnTo>
                  <a:lnTo>
                    <a:pt x="180880" y="112204"/>
                  </a:lnTo>
                  <a:lnTo>
                    <a:pt x="155829" y="104775"/>
                  </a:lnTo>
                  <a:lnTo>
                    <a:pt x="139351" y="98488"/>
                  </a:lnTo>
                  <a:lnTo>
                    <a:pt x="118015" y="95821"/>
                  </a:lnTo>
                  <a:lnTo>
                    <a:pt x="84487" y="87344"/>
                  </a:lnTo>
                  <a:lnTo>
                    <a:pt x="66389" y="93821"/>
                  </a:lnTo>
                  <a:lnTo>
                    <a:pt x="50959" y="78867"/>
                  </a:lnTo>
                  <a:lnTo>
                    <a:pt x="34385" y="72485"/>
                  </a:lnTo>
                  <a:lnTo>
                    <a:pt x="23813" y="88487"/>
                  </a:lnTo>
                  <a:lnTo>
                    <a:pt x="25432" y="110395"/>
                  </a:lnTo>
                  <a:lnTo>
                    <a:pt x="12097" y="113062"/>
                  </a:lnTo>
                  <a:lnTo>
                    <a:pt x="9525" y="134398"/>
                  </a:lnTo>
                  <a:lnTo>
                    <a:pt x="3143" y="150971"/>
                  </a:lnTo>
                  <a:lnTo>
                    <a:pt x="20193" y="153067"/>
                  </a:lnTo>
                  <a:lnTo>
                    <a:pt x="5810" y="164306"/>
                  </a:lnTo>
                  <a:lnTo>
                    <a:pt x="2096" y="194119"/>
                  </a:lnTo>
                  <a:lnTo>
                    <a:pt x="0" y="211169"/>
                  </a:lnTo>
                  <a:lnTo>
                    <a:pt x="10192" y="234125"/>
                  </a:lnTo>
                  <a:lnTo>
                    <a:pt x="25622" y="248984"/>
                  </a:lnTo>
                  <a:lnTo>
                    <a:pt x="36290" y="267653"/>
                  </a:lnTo>
                  <a:lnTo>
                    <a:pt x="37910" y="289560"/>
                  </a:lnTo>
                  <a:lnTo>
                    <a:pt x="60293" y="283655"/>
                  </a:lnTo>
                  <a:lnTo>
                    <a:pt x="78391" y="277178"/>
                  </a:lnTo>
                  <a:lnTo>
                    <a:pt x="107156" y="289369"/>
                  </a:lnTo>
                  <a:lnTo>
                    <a:pt x="135446" y="340519"/>
                  </a:lnTo>
                  <a:lnTo>
                    <a:pt x="150304" y="359664"/>
                  </a:lnTo>
                  <a:lnTo>
                    <a:pt x="164687" y="348520"/>
                  </a:lnTo>
                  <a:lnTo>
                    <a:pt x="183356" y="337757"/>
                  </a:lnTo>
                  <a:lnTo>
                    <a:pt x="193929" y="321755"/>
                  </a:lnTo>
                  <a:lnTo>
                    <a:pt x="218408" y="333470"/>
                  </a:lnTo>
                  <a:lnTo>
                    <a:pt x="221075" y="312134"/>
                  </a:lnTo>
                  <a:lnTo>
                    <a:pt x="245554" y="289179"/>
                  </a:lnTo>
                  <a:lnTo>
                    <a:pt x="294513" y="277844"/>
                  </a:lnTo>
                  <a:lnTo>
                    <a:pt x="373285" y="304895"/>
                  </a:lnTo>
                  <a:lnTo>
                    <a:pt x="411099" y="313944"/>
                  </a:lnTo>
                  <a:lnTo>
                    <a:pt x="432435" y="316516"/>
                  </a:lnTo>
                  <a:lnTo>
                    <a:pt x="448437" y="327184"/>
                  </a:lnTo>
                  <a:lnTo>
                    <a:pt x="476155" y="347948"/>
                  </a:lnTo>
                  <a:lnTo>
                    <a:pt x="492157" y="393192"/>
                  </a:lnTo>
                  <a:lnTo>
                    <a:pt x="537401" y="411766"/>
                  </a:lnTo>
                  <a:lnTo>
                    <a:pt x="545973" y="412909"/>
                  </a:lnTo>
                  <a:lnTo>
                    <a:pt x="545973" y="412909"/>
                  </a:lnTo>
                  <a:lnTo>
                    <a:pt x="545973" y="41290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C82AB7F7-8AA4-FD42-B283-08C2F2F72D43}"/>
                </a:ext>
              </a:extLst>
            </p:cNvPr>
            <p:cNvSpPr/>
            <p:nvPr/>
          </p:nvSpPr>
          <p:spPr>
            <a:xfrm>
              <a:off x="3847078" y="1248423"/>
              <a:ext cx="772319" cy="666296"/>
            </a:xfrm>
            <a:custGeom>
              <a:avLst/>
              <a:gdLst>
                <a:gd name="connsiteX0" fmla="*/ 407670 w 458628"/>
                <a:gd name="connsiteY0" fmla="*/ 364141 h 395668"/>
                <a:gd name="connsiteX1" fmla="*/ 422053 w 458628"/>
                <a:gd name="connsiteY1" fmla="*/ 352901 h 395668"/>
                <a:gd name="connsiteX2" fmla="*/ 444341 w 458628"/>
                <a:gd name="connsiteY2" fmla="*/ 277749 h 395668"/>
                <a:gd name="connsiteX3" fmla="*/ 451199 w 458628"/>
                <a:gd name="connsiteY3" fmla="*/ 256985 h 395668"/>
                <a:gd name="connsiteX4" fmla="*/ 440531 w 458628"/>
                <a:gd name="connsiteY4" fmla="*/ 238316 h 395668"/>
                <a:gd name="connsiteX5" fmla="*/ 458628 w 458628"/>
                <a:gd name="connsiteY5" fmla="*/ 231934 h 395668"/>
                <a:gd name="connsiteX6" fmla="*/ 430911 w 458628"/>
                <a:gd name="connsiteY6" fmla="*/ 211169 h 395668"/>
                <a:gd name="connsiteX7" fmla="*/ 425005 w 458628"/>
                <a:gd name="connsiteY7" fmla="*/ 188786 h 395668"/>
                <a:gd name="connsiteX8" fmla="*/ 418624 w 458628"/>
                <a:gd name="connsiteY8" fmla="*/ 170688 h 395668"/>
                <a:gd name="connsiteX9" fmla="*/ 409004 w 458628"/>
                <a:gd name="connsiteY9" fmla="*/ 143542 h 395668"/>
                <a:gd name="connsiteX10" fmla="*/ 365284 w 458628"/>
                <a:gd name="connsiteY10" fmla="*/ 112204 h 395668"/>
                <a:gd name="connsiteX11" fmla="*/ 365760 w 458628"/>
                <a:gd name="connsiteY11" fmla="*/ 73343 h 395668"/>
                <a:gd name="connsiteX12" fmla="*/ 349758 w 458628"/>
                <a:gd name="connsiteY12" fmla="*/ 62675 h 395668"/>
                <a:gd name="connsiteX13" fmla="*/ 333280 w 458628"/>
                <a:gd name="connsiteY13" fmla="*/ 56293 h 395668"/>
                <a:gd name="connsiteX14" fmla="*/ 321564 w 458628"/>
                <a:gd name="connsiteY14" fmla="*/ 46196 h 395668"/>
                <a:gd name="connsiteX15" fmla="*/ 305562 w 458628"/>
                <a:gd name="connsiteY15" fmla="*/ 35528 h 395668"/>
                <a:gd name="connsiteX16" fmla="*/ 284321 w 458628"/>
                <a:gd name="connsiteY16" fmla="*/ 32861 h 395668"/>
                <a:gd name="connsiteX17" fmla="*/ 246507 w 458628"/>
                <a:gd name="connsiteY17" fmla="*/ 23908 h 395668"/>
                <a:gd name="connsiteX18" fmla="*/ 179927 w 458628"/>
                <a:gd name="connsiteY18" fmla="*/ 2667 h 395668"/>
                <a:gd name="connsiteX19" fmla="*/ 158686 w 458628"/>
                <a:gd name="connsiteY19" fmla="*/ 0 h 395668"/>
                <a:gd name="connsiteX20" fmla="*/ 132588 w 458628"/>
                <a:gd name="connsiteY20" fmla="*/ 1143 h 395668"/>
                <a:gd name="connsiteX21" fmla="*/ 107632 w 458628"/>
                <a:gd name="connsiteY21" fmla="*/ 28385 h 395668"/>
                <a:gd name="connsiteX22" fmla="*/ 97536 w 458628"/>
                <a:gd name="connsiteY22" fmla="*/ 40100 h 395668"/>
                <a:gd name="connsiteX23" fmla="*/ 75152 w 458628"/>
                <a:gd name="connsiteY23" fmla="*/ 46006 h 395668"/>
                <a:gd name="connsiteX24" fmla="*/ 57055 w 458628"/>
                <a:gd name="connsiteY24" fmla="*/ 52388 h 395668"/>
                <a:gd name="connsiteX25" fmla="*/ 38481 w 458628"/>
                <a:gd name="connsiteY25" fmla="*/ 63056 h 395668"/>
                <a:gd name="connsiteX26" fmla="*/ 32099 w 458628"/>
                <a:gd name="connsiteY26" fmla="*/ 79629 h 395668"/>
                <a:gd name="connsiteX27" fmla="*/ 48101 w 458628"/>
                <a:gd name="connsiteY27" fmla="*/ 90297 h 395668"/>
                <a:gd name="connsiteX28" fmla="*/ 32194 w 458628"/>
                <a:gd name="connsiteY28" fmla="*/ 114300 h 395668"/>
                <a:gd name="connsiteX29" fmla="*/ 17335 w 458628"/>
                <a:gd name="connsiteY29" fmla="*/ 129731 h 395668"/>
                <a:gd name="connsiteX30" fmla="*/ 13621 w 458628"/>
                <a:gd name="connsiteY30" fmla="*/ 159544 h 395668"/>
                <a:gd name="connsiteX31" fmla="*/ 22669 w 458628"/>
                <a:gd name="connsiteY31" fmla="*/ 190976 h 395668"/>
                <a:gd name="connsiteX32" fmla="*/ 23813 w 458628"/>
                <a:gd name="connsiteY32" fmla="*/ 217075 h 395668"/>
                <a:gd name="connsiteX33" fmla="*/ 17431 w 458628"/>
                <a:gd name="connsiteY33" fmla="*/ 233648 h 395668"/>
                <a:gd name="connsiteX34" fmla="*/ 34480 w 458628"/>
                <a:gd name="connsiteY34" fmla="*/ 235744 h 395668"/>
                <a:gd name="connsiteX35" fmla="*/ 27622 w 458628"/>
                <a:gd name="connsiteY35" fmla="*/ 256508 h 395668"/>
                <a:gd name="connsiteX36" fmla="*/ 3715 w 458628"/>
                <a:gd name="connsiteY36" fmla="*/ 275177 h 395668"/>
                <a:gd name="connsiteX37" fmla="*/ 24479 w 458628"/>
                <a:gd name="connsiteY37" fmla="*/ 282035 h 395668"/>
                <a:gd name="connsiteX38" fmla="*/ 42005 w 458628"/>
                <a:gd name="connsiteY38" fmla="*/ 279844 h 395668"/>
                <a:gd name="connsiteX39" fmla="*/ 30861 w 458628"/>
                <a:gd name="connsiteY39" fmla="*/ 300133 h 395668"/>
                <a:gd name="connsiteX40" fmla="*/ 16002 w 458628"/>
                <a:gd name="connsiteY40" fmla="*/ 315563 h 395668"/>
                <a:gd name="connsiteX41" fmla="*/ 0 w 458628"/>
                <a:gd name="connsiteY41" fmla="*/ 304895 h 395668"/>
                <a:gd name="connsiteX42" fmla="*/ 6382 w 458628"/>
                <a:gd name="connsiteY42" fmla="*/ 322993 h 395668"/>
                <a:gd name="connsiteX43" fmla="*/ 27622 w 458628"/>
                <a:gd name="connsiteY43" fmla="*/ 325660 h 395668"/>
                <a:gd name="connsiteX44" fmla="*/ 43053 w 458628"/>
                <a:gd name="connsiteY44" fmla="*/ 340519 h 395668"/>
                <a:gd name="connsiteX45" fmla="*/ 64294 w 458628"/>
                <a:gd name="connsiteY45" fmla="*/ 343186 h 395668"/>
                <a:gd name="connsiteX46" fmla="*/ 75533 w 458628"/>
                <a:gd name="connsiteY46" fmla="*/ 357569 h 395668"/>
                <a:gd name="connsiteX47" fmla="*/ 86106 w 458628"/>
                <a:gd name="connsiteY47" fmla="*/ 341567 h 395668"/>
                <a:gd name="connsiteX48" fmla="*/ 111157 w 458628"/>
                <a:gd name="connsiteY48" fmla="*/ 348996 h 395668"/>
                <a:gd name="connsiteX49" fmla="*/ 128683 w 458628"/>
                <a:gd name="connsiteY49" fmla="*/ 346805 h 395668"/>
                <a:gd name="connsiteX50" fmla="*/ 144685 w 458628"/>
                <a:gd name="connsiteY50" fmla="*/ 357473 h 395668"/>
                <a:gd name="connsiteX51" fmla="*/ 156400 w 458628"/>
                <a:gd name="connsiteY51" fmla="*/ 332899 h 395668"/>
                <a:gd name="connsiteX52" fmla="*/ 172402 w 458628"/>
                <a:gd name="connsiteY52" fmla="*/ 343567 h 395668"/>
                <a:gd name="connsiteX53" fmla="*/ 187261 w 458628"/>
                <a:gd name="connsiteY53" fmla="*/ 328136 h 395668"/>
                <a:gd name="connsiteX54" fmla="*/ 208026 w 458628"/>
                <a:gd name="connsiteY54" fmla="*/ 334994 h 395668"/>
                <a:gd name="connsiteX55" fmla="*/ 222409 w 458628"/>
                <a:gd name="connsiteY55" fmla="*/ 323755 h 395668"/>
                <a:gd name="connsiteX56" fmla="*/ 243650 w 458628"/>
                <a:gd name="connsiteY56" fmla="*/ 326422 h 395668"/>
                <a:gd name="connsiteX57" fmla="*/ 296323 w 458628"/>
                <a:gd name="connsiteY57" fmla="*/ 354616 h 395668"/>
                <a:gd name="connsiteX58" fmla="*/ 331470 w 458628"/>
                <a:gd name="connsiteY58" fmla="*/ 350330 h 395668"/>
                <a:gd name="connsiteX59" fmla="*/ 408051 w 458628"/>
                <a:gd name="connsiteY59" fmla="*/ 325184 h 395668"/>
                <a:gd name="connsiteX60" fmla="*/ 397478 w 458628"/>
                <a:gd name="connsiteY60" fmla="*/ 341186 h 395668"/>
                <a:gd name="connsiteX61" fmla="*/ 403860 w 458628"/>
                <a:gd name="connsiteY61" fmla="*/ 359283 h 395668"/>
                <a:gd name="connsiteX62" fmla="*/ 407575 w 458628"/>
                <a:gd name="connsiteY62" fmla="*/ 364046 h 395668"/>
                <a:gd name="connsiteX63" fmla="*/ 407575 w 458628"/>
                <a:gd name="connsiteY63" fmla="*/ 364046 h 395668"/>
                <a:gd name="connsiteX64" fmla="*/ 416719 w 458628"/>
                <a:gd name="connsiteY64" fmla="*/ 395573 h 395668"/>
                <a:gd name="connsiteX65" fmla="*/ 424148 w 458628"/>
                <a:gd name="connsiteY65" fmla="*/ 370523 h 395668"/>
                <a:gd name="connsiteX66" fmla="*/ 398621 w 458628"/>
                <a:gd name="connsiteY66" fmla="*/ 367379 h 395668"/>
                <a:gd name="connsiteX67" fmla="*/ 414623 w 458628"/>
                <a:gd name="connsiteY67" fmla="*/ 378047 h 395668"/>
                <a:gd name="connsiteX68" fmla="*/ 416814 w 458628"/>
                <a:gd name="connsiteY68" fmla="*/ 395669 h 395668"/>
                <a:gd name="connsiteX69" fmla="*/ 416814 w 458628"/>
                <a:gd name="connsiteY69" fmla="*/ 395669 h 39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58628" h="395668">
                  <a:moveTo>
                    <a:pt x="407670" y="364141"/>
                  </a:moveTo>
                  <a:lnTo>
                    <a:pt x="422053" y="352901"/>
                  </a:lnTo>
                  <a:lnTo>
                    <a:pt x="444341" y="277749"/>
                  </a:lnTo>
                  <a:lnTo>
                    <a:pt x="451199" y="256985"/>
                  </a:lnTo>
                  <a:lnTo>
                    <a:pt x="440531" y="238316"/>
                  </a:lnTo>
                  <a:lnTo>
                    <a:pt x="458628" y="231934"/>
                  </a:lnTo>
                  <a:lnTo>
                    <a:pt x="430911" y="211169"/>
                  </a:lnTo>
                  <a:lnTo>
                    <a:pt x="425005" y="188786"/>
                  </a:lnTo>
                  <a:lnTo>
                    <a:pt x="418624" y="170688"/>
                  </a:lnTo>
                  <a:lnTo>
                    <a:pt x="409004" y="143542"/>
                  </a:lnTo>
                  <a:lnTo>
                    <a:pt x="365284" y="112204"/>
                  </a:lnTo>
                  <a:lnTo>
                    <a:pt x="365760" y="73343"/>
                  </a:lnTo>
                  <a:lnTo>
                    <a:pt x="349758" y="62675"/>
                  </a:lnTo>
                  <a:lnTo>
                    <a:pt x="333280" y="56293"/>
                  </a:lnTo>
                  <a:lnTo>
                    <a:pt x="321564" y="46196"/>
                  </a:lnTo>
                  <a:lnTo>
                    <a:pt x="305562" y="35528"/>
                  </a:lnTo>
                  <a:lnTo>
                    <a:pt x="284321" y="32861"/>
                  </a:lnTo>
                  <a:lnTo>
                    <a:pt x="246507" y="23908"/>
                  </a:lnTo>
                  <a:lnTo>
                    <a:pt x="179927" y="2667"/>
                  </a:lnTo>
                  <a:lnTo>
                    <a:pt x="158686" y="0"/>
                  </a:lnTo>
                  <a:lnTo>
                    <a:pt x="132588" y="1143"/>
                  </a:lnTo>
                  <a:lnTo>
                    <a:pt x="107632" y="28385"/>
                  </a:lnTo>
                  <a:lnTo>
                    <a:pt x="97536" y="40100"/>
                  </a:lnTo>
                  <a:lnTo>
                    <a:pt x="75152" y="46006"/>
                  </a:lnTo>
                  <a:lnTo>
                    <a:pt x="57055" y="52388"/>
                  </a:lnTo>
                  <a:lnTo>
                    <a:pt x="38481" y="63056"/>
                  </a:lnTo>
                  <a:lnTo>
                    <a:pt x="32099" y="79629"/>
                  </a:lnTo>
                  <a:lnTo>
                    <a:pt x="48101" y="90297"/>
                  </a:lnTo>
                  <a:lnTo>
                    <a:pt x="32194" y="114300"/>
                  </a:lnTo>
                  <a:lnTo>
                    <a:pt x="17335" y="129731"/>
                  </a:lnTo>
                  <a:lnTo>
                    <a:pt x="13621" y="159544"/>
                  </a:lnTo>
                  <a:lnTo>
                    <a:pt x="22669" y="190976"/>
                  </a:lnTo>
                  <a:lnTo>
                    <a:pt x="23813" y="217075"/>
                  </a:lnTo>
                  <a:lnTo>
                    <a:pt x="17431" y="233648"/>
                  </a:lnTo>
                  <a:lnTo>
                    <a:pt x="34480" y="235744"/>
                  </a:lnTo>
                  <a:lnTo>
                    <a:pt x="27622" y="256508"/>
                  </a:lnTo>
                  <a:lnTo>
                    <a:pt x="3715" y="275177"/>
                  </a:lnTo>
                  <a:lnTo>
                    <a:pt x="24479" y="282035"/>
                  </a:lnTo>
                  <a:lnTo>
                    <a:pt x="42005" y="279844"/>
                  </a:lnTo>
                  <a:lnTo>
                    <a:pt x="30861" y="300133"/>
                  </a:lnTo>
                  <a:lnTo>
                    <a:pt x="16002" y="315563"/>
                  </a:lnTo>
                  <a:lnTo>
                    <a:pt x="0" y="304895"/>
                  </a:lnTo>
                  <a:lnTo>
                    <a:pt x="6382" y="322993"/>
                  </a:lnTo>
                  <a:lnTo>
                    <a:pt x="27622" y="325660"/>
                  </a:lnTo>
                  <a:lnTo>
                    <a:pt x="43053" y="340519"/>
                  </a:lnTo>
                  <a:lnTo>
                    <a:pt x="64294" y="343186"/>
                  </a:lnTo>
                  <a:lnTo>
                    <a:pt x="75533" y="357569"/>
                  </a:lnTo>
                  <a:lnTo>
                    <a:pt x="86106" y="341567"/>
                  </a:lnTo>
                  <a:lnTo>
                    <a:pt x="111157" y="348996"/>
                  </a:lnTo>
                  <a:lnTo>
                    <a:pt x="128683" y="346805"/>
                  </a:lnTo>
                  <a:lnTo>
                    <a:pt x="144685" y="357473"/>
                  </a:lnTo>
                  <a:lnTo>
                    <a:pt x="156400" y="332899"/>
                  </a:lnTo>
                  <a:lnTo>
                    <a:pt x="172402" y="343567"/>
                  </a:lnTo>
                  <a:lnTo>
                    <a:pt x="187261" y="328136"/>
                  </a:lnTo>
                  <a:lnTo>
                    <a:pt x="208026" y="334994"/>
                  </a:lnTo>
                  <a:lnTo>
                    <a:pt x="222409" y="323755"/>
                  </a:lnTo>
                  <a:lnTo>
                    <a:pt x="243650" y="326422"/>
                  </a:lnTo>
                  <a:lnTo>
                    <a:pt x="296323" y="354616"/>
                  </a:lnTo>
                  <a:lnTo>
                    <a:pt x="331470" y="350330"/>
                  </a:lnTo>
                  <a:lnTo>
                    <a:pt x="408051" y="325184"/>
                  </a:lnTo>
                  <a:lnTo>
                    <a:pt x="397478" y="341186"/>
                  </a:lnTo>
                  <a:lnTo>
                    <a:pt x="403860" y="359283"/>
                  </a:lnTo>
                  <a:lnTo>
                    <a:pt x="407575" y="364046"/>
                  </a:lnTo>
                  <a:lnTo>
                    <a:pt x="407575" y="364046"/>
                  </a:lnTo>
                  <a:close/>
                  <a:moveTo>
                    <a:pt x="416719" y="395573"/>
                  </a:moveTo>
                  <a:lnTo>
                    <a:pt x="424148" y="370523"/>
                  </a:lnTo>
                  <a:lnTo>
                    <a:pt x="398621" y="367379"/>
                  </a:lnTo>
                  <a:lnTo>
                    <a:pt x="414623" y="378047"/>
                  </a:lnTo>
                  <a:lnTo>
                    <a:pt x="416814" y="395669"/>
                  </a:lnTo>
                  <a:lnTo>
                    <a:pt x="416814" y="3956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8725B6D-B2E0-A010-EF8B-4BE983D224B8}"/>
                </a:ext>
              </a:extLst>
            </p:cNvPr>
            <p:cNvSpPr/>
            <p:nvPr/>
          </p:nvSpPr>
          <p:spPr>
            <a:xfrm>
              <a:off x="4244867" y="1906861"/>
              <a:ext cx="873211" cy="873371"/>
            </a:xfrm>
            <a:custGeom>
              <a:avLst/>
              <a:gdLst>
                <a:gd name="connsiteX0" fmla="*/ 204883 w 518541"/>
                <a:gd name="connsiteY0" fmla="*/ 518636 h 518636"/>
                <a:gd name="connsiteX1" fmla="*/ 234125 w 518541"/>
                <a:gd name="connsiteY1" fmla="*/ 457200 h 518636"/>
                <a:gd name="connsiteX2" fmla="*/ 263843 w 518541"/>
                <a:gd name="connsiteY2" fmla="*/ 391478 h 518636"/>
                <a:gd name="connsiteX3" fmla="*/ 279845 w 518541"/>
                <a:gd name="connsiteY3" fmla="*/ 402145 h 518636"/>
                <a:gd name="connsiteX4" fmla="*/ 293751 w 518541"/>
                <a:gd name="connsiteY4" fmla="*/ 395097 h 518636"/>
                <a:gd name="connsiteX5" fmla="*/ 318707 w 518541"/>
                <a:gd name="connsiteY5" fmla="*/ 367856 h 518636"/>
                <a:gd name="connsiteX6" fmla="*/ 298418 w 518541"/>
                <a:gd name="connsiteY6" fmla="*/ 356711 h 518636"/>
                <a:gd name="connsiteX7" fmla="*/ 297370 w 518541"/>
                <a:gd name="connsiteY7" fmla="*/ 330518 h 518636"/>
                <a:gd name="connsiteX8" fmla="*/ 313849 w 518541"/>
                <a:gd name="connsiteY8" fmla="*/ 302228 h 518636"/>
                <a:gd name="connsiteX9" fmla="*/ 336232 w 518541"/>
                <a:gd name="connsiteY9" fmla="*/ 296323 h 518636"/>
                <a:gd name="connsiteX10" fmla="*/ 329755 w 518541"/>
                <a:gd name="connsiteY10" fmla="*/ 278225 h 518636"/>
                <a:gd name="connsiteX11" fmla="*/ 324993 w 518541"/>
                <a:gd name="connsiteY11" fmla="*/ 247269 h 518636"/>
                <a:gd name="connsiteX12" fmla="*/ 358521 w 518541"/>
                <a:gd name="connsiteY12" fmla="*/ 220980 h 518636"/>
                <a:gd name="connsiteX13" fmla="*/ 388239 w 518541"/>
                <a:gd name="connsiteY13" fmla="*/ 190024 h 518636"/>
                <a:gd name="connsiteX14" fmla="*/ 440341 w 518541"/>
                <a:gd name="connsiteY14" fmla="*/ 118396 h 518636"/>
                <a:gd name="connsiteX15" fmla="*/ 518541 w 518541"/>
                <a:gd name="connsiteY15" fmla="*/ 10954 h 518636"/>
                <a:gd name="connsiteX16" fmla="*/ 407765 w 518541"/>
                <a:gd name="connsiteY16" fmla="*/ 32004 h 518636"/>
                <a:gd name="connsiteX17" fmla="*/ 394430 w 518541"/>
                <a:gd name="connsiteY17" fmla="*/ 0 h 518636"/>
                <a:gd name="connsiteX18" fmla="*/ 372046 w 518541"/>
                <a:gd name="connsiteY18" fmla="*/ 5905 h 518636"/>
                <a:gd name="connsiteX19" fmla="*/ 358235 w 518541"/>
                <a:gd name="connsiteY19" fmla="*/ 12859 h 518636"/>
                <a:gd name="connsiteX20" fmla="*/ 333661 w 518541"/>
                <a:gd name="connsiteY20" fmla="*/ 1143 h 518636"/>
                <a:gd name="connsiteX21" fmla="*/ 181833 w 518541"/>
                <a:gd name="connsiteY21" fmla="*/ 4096 h 518636"/>
                <a:gd name="connsiteX22" fmla="*/ 174974 w 518541"/>
                <a:gd name="connsiteY22" fmla="*/ 24956 h 518636"/>
                <a:gd name="connsiteX23" fmla="*/ 164878 w 518541"/>
                <a:gd name="connsiteY23" fmla="*/ 36671 h 518636"/>
                <a:gd name="connsiteX24" fmla="*/ 166497 w 518541"/>
                <a:gd name="connsiteY24" fmla="*/ 58579 h 518636"/>
                <a:gd name="connsiteX25" fmla="*/ 144685 w 518541"/>
                <a:gd name="connsiteY25" fmla="*/ 94869 h 518636"/>
                <a:gd name="connsiteX26" fmla="*/ 48387 w 518541"/>
                <a:gd name="connsiteY26" fmla="*/ 208788 h 518636"/>
                <a:gd name="connsiteX27" fmla="*/ 12764 w 518541"/>
                <a:gd name="connsiteY27" fmla="*/ 252031 h 518636"/>
                <a:gd name="connsiteX28" fmla="*/ 6382 w 518541"/>
                <a:gd name="connsiteY28" fmla="*/ 268605 h 518636"/>
                <a:gd name="connsiteX29" fmla="*/ 0 w 518541"/>
                <a:gd name="connsiteY29" fmla="*/ 285178 h 518636"/>
                <a:gd name="connsiteX30" fmla="*/ 10763 w 518541"/>
                <a:gd name="connsiteY30" fmla="*/ 303848 h 518636"/>
                <a:gd name="connsiteX31" fmla="*/ 26765 w 518541"/>
                <a:gd name="connsiteY31" fmla="*/ 314515 h 518636"/>
                <a:gd name="connsiteX32" fmla="*/ 28384 w 518541"/>
                <a:gd name="connsiteY32" fmla="*/ 336328 h 518636"/>
                <a:gd name="connsiteX33" fmla="*/ 115348 w 518541"/>
                <a:gd name="connsiteY33" fmla="*/ 438150 h 518636"/>
                <a:gd name="connsiteX34" fmla="*/ 142494 w 518541"/>
                <a:gd name="connsiteY34" fmla="*/ 463201 h 518636"/>
                <a:gd name="connsiteX35" fmla="*/ 177165 w 518541"/>
                <a:gd name="connsiteY35" fmla="*/ 497872 h 518636"/>
                <a:gd name="connsiteX36" fmla="*/ 204883 w 518541"/>
                <a:gd name="connsiteY36" fmla="*/ 518636 h 518636"/>
                <a:gd name="connsiteX37" fmla="*/ 204883 w 518541"/>
                <a:gd name="connsiteY37" fmla="*/ 518636 h 518636"/>
                <a:gd name="connsiteX38" fmla="*/ 204883 w 518541"/>
                <a:gd name="connsiteY38" fmla="*/ 518636 h 518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636">
                  <a:moveTo>
                    <a:pt x="204883" y="518636"/>
                  </a:moveTo>
                  <a:lnTo>
                    <a:pt x="234125" y="457200"/>
                  </a:lnTo>
                  <a:lnTo>
                    <a:pt x="263843" y="391478"/>
                  </a:lnTo>
                  <a:lnTo>
                    <a:pt x="279845" y="402145"/>
                  </a:lnTo>
                  <a:lnTo>
                    <a:pt x="293751" y="395097"/>
                  </a:lnTo>
                  <a:lnTo>
                    <a:pt x="318707" y="367856"/>
                  </a:lnTo>
                  <a:lnTo>
                    <a:pt x="298418" y="356711"/>
                  </a:lnTo>
                  <a:lnTo>
                    <a:pt x="297370" y="330518"/>
                  </a:lnTo>
                  <a:lnTo>
                    <a:pt x="313849" y="302228"/>
                  </a:lnTo>
                  <a:lnTo>
                    <a:pt x="336232" y="296323"/>
                  </a:lnTo>
                  <a:lnTo>
                    <a:pt x="329755" y="278225"/>
                  </a:lnTo>
                  <a:lnTo>
                    <a:pt x="324993" y="247269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0" y="0"/>
                  </a:lnTo>
                  <a:lnTo>
                    <a:pt x="372046" y="5905"/>
                  </a:lnTo>
                  <a:lnTo>
                    <a:pt x="358235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6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1"/>
                  </a:lnTo>
                  <a:lnTo>
                    <a:pt x="6382" y="268605"/>
                  </a:lnTo>
                  <a:lnTo>
                    <a:pt x="0" y="285178"/>
                  </a:lnTo>
                  <a:lnTo>
                    <a:pt x="10763" y="303848"/>
                  </a:lnTo>
                  <a:lnTo>
                    <a:pt x="26765" y="314515"/>
                  </a:lnTo>
                  <a:lnTo>
                    <a:pt x="28384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872"/>
                  </a:lnTo>
                  <a:lnTo>
                    <a:pt x="204883" y="518636"/>
                  </a:lnTo>
                  <a:lnTo>
                    <a:pt x="204883" y="518636"/>
                  </a:lnTo>
                  <a:lnTo>
                    <a:pt x="204883" y="5186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8E2BBF5-C6DB-B3F8-9C2E-7C93385763B3}"/>
                </a:ext>
              </a:extLst>
            </p:cNvPr>
            <p:cNvSpPr/>
            <p:nvPr/>
          </p:nvSpPr>
          <p:spPr>
            <a:xfrm>
              <a:off x="3634710" y="101572"/>
              <a:ext cx="899357" cy="466920"/>
            </a:xfrm>
            <a:custGeom>
              <a:avLst/>
              <a:gdLst>
                <a:gd name="connsiteX0" fmla="*/ 313849 w 534067"/>
                <a:gd name="connsiteY0" fmla="*/ 277273 h 277272"/>
                <a:gd name="connsiteX1" fmla="*/ 317563 w 534067"/>
                <a:gd name="connsiteY1" fmla="*/ 247459 h 277272"/>
                <a:gd name="connsiteX2" fmla="*/ 330327 w 534067"/>
                <a:gd name="connsiteY2" fmla="*/ 214598 h 277272"/>
                <a:gd name="connsiteX3" fmla="*/ 336613 w 534067"/>
                <a:gd name="connsiteY3" fmla="*/ 198120 h 277272"/>
                <a:gd name="connsiteX4" fmla="*/ 352044 w 534067"/>
                <a:gd name="connsiteY4" fmla="*/ 178499 h 277272"/>
                <a:gd name="connsiteX5" fmla="*/ 363283 w 534067"/>
                <a:gd name="connsiteY5" fmla="*/ 158306 h 277272"/>
                <a:gd name="connsiteX6" fmla="*/ 385667 w 534067"/>
                <a:gd name="connsiteY6" fmla="*/ 152400 h 277272"/>
                <a:gd name="connsiteX7" fmla="*/ 416052 w 534067"/>
                <a:gd name="connsiteY7" fmla="*/ 151829 h 277272"/>
                <a:gd name="connsiteX8" fmla="*/ 405384 w 534067"/>
                <a:gd name="connsiteY8" fmla="*/ 167831 h 277272"/>
                <a:gd name="connsiteX9" fmla="*/ 426720 w 534067"/>
                <a:gd name="connsiteY9" fmla="*/ 170402 h 277272"/>
                <a:gd name="connsiteX10" fmla="*/ 420339 w 534067"/>
                <a:gd name="connsiteY10" fmla="*/ 152400 h 277272"/>
                <a:gd name="connsiteX11" fmla="*/ 438912 w 534067"/>
                <a:gd name="connsiteY11" fmla="*/ 141732 h 277272"/>
                <a:gd name="connsiteX12" fmla="*/ 467201 w 534067"/>
                <a:gd name="connsiteY12" fmla="*/ 123730 h 277272"/>
                <a:gd name="connsiteX13" fmla="*/ 493300 w 534067"/>
                <a:gd name="connsiteY13" fmla="*/ 122587 h 277272"/>
                <a:gd name="connsiteX14" fmla="*/ 509302 w 534067"/>
                <a:gd name="connsiteY14" fmla="*/ 133160 h 277272"/>
                <a:gd name="connsiteX15" fmla="*/ 523685 w 534067"/>
                <a:gd name="connsiteY15" fmla="*/ 122015 h 277272"/>
                <a:gd name="connsiteX16" fmla="*/ 526351 w 534067"/>
                <a:gd name="connsiteY16" fmla="*/ 100775 h 277272"/>
                <a:gd name="connsiteX17" fmla="*/ 533210 w 534067"/>
                <a:gd name="connsiteY17" fmla="*/ 80105 h 277272"/>
                <a:gd name="connsiteX18" fmla="*/ 532638 w 534067"/>
                <a:gd name="connsiteY18" fmla="*/ 49816 h 277272"/>
                <a:gd name="connsiteX19" fmla="*/ 531495 w 534067"/>
                <a:gd name="connsiteY19" fmla="*/ 23812 h 277272"/>
                <a:gd name="connsiteX20" fmla="*/ 534067 w 534067"/>
                <a:gd name="connsiteY20" fmla="*/ 2572 h 277272"/>
                <a:gd name="connsiteX21" fmla="*/ 512731 w 534067"/>
                <a:gd name="connsiteY21" fmla="*/ 0 h 277272"/>
                <a:gd name="connsiteX22" fmla="*/ 486156 w 534067"/>
                <a:gd name="connsiteY22" fmla="*/ 5334 h 277272"/>
                <a:gd name="connsiteX23" fmla="*/ 381572 w 534067"/>
                <a:gd name="connsiteY23" fmla="*/ 9620 h 277272"/>
                <a:gd name="connsiteX24" fmla="*/ 325088 w 534067"/>
                <a:gd name="connsiteY24" fmla="*/ 11335 h 277272"/>
                <a:gd name="connsiteX25" fmla="*/ 294608 w 534067"/>
                <a:gd name="connsiteY25" fmla="*/ 11811 h 277272"/>
                <a:gd name="connsiteX26" fmla="*/ 208217 w 534067"/>
                <a:gd name="connsiteY26" fmla="*/ 9811 h 277272"/>
                <a:gd name="connsiteX27" fmla="*/ 139446 w 534067"/>
                <a:gd name="connsiteY27" fmla="*/ 5620 h 277272"/>
                <a:gd name="connsiteX28" fmla="*/ 83439 w 534067"/>
                <a:gd name="connsiteY28" fmla="*/ 3048 h 277272"/>
                <a:gd name="connsiteX29" fmla="*/ 35909 w 534067"/>
                <a:gd name="connsiteY29" fmla="*/ 1524 h 277272"/>
                <a:gd name="connsiteX30" fmla="*/ 21527 w 534067"/>
                <a:gd name="connsiteY30" fmla="*/ 12668 h 277272"/>
                <a:gd name="connsiteX31" fmla="*/ 19431 w 534067"/>
                <a:gd name="connsiteY31" fmla="*/ 29623 h 277272"/>
                <a:gd name="connsiteX32" fmla="*/ 15812 w 534067"/>
                <a:gd name="connsiteY32" fmla="*/ 59341 h 277272"/>
                <a:gd name="connsiteX33" fmla="*/ 8382 w 534067"/>
                <a:gd name="connsiteY33" fmla="*/ 84296 h 277272"/>
                <a:gd name="connsiteX34" fmla="*/ 2572 w 534067"/>
                <a:gd name="connsiteY34" fmla="*/ 131064 h 277272"/>
                <a:gd name="connsiteX35" fmla="*/ 0 w 534067"/>
                <a:gd name="connsiteY35" fmla="*/ 152305 h 277272"/>
                <a:gd name="connsiteX36" fmla="*/ 32480 w 534067"/>
                <a:gd name="connsiteY36" fmla="*/ 134684 h 277272"/>
                <a:gd name="connsiteX37" fmla="*/ 60293 w 534067"/>
                <a:gd name="connsiteY37" fmla="*/ 155353 h 277272"/>
                <a:gd name="connsiteX38" fmla="*/ 99251 w 534067"/>
                <a:gd name="connsiteY38" fmla="*/ 155924 h 277272"/>
                <a:gd name="connsiteX39" fmla="*/ 76200 w 534067"/>
                <a:gd name="connsiteY39" fmla="*/ 131445 h 277272"/>
                <a:gd name="connsiteX40" fmla="*/ 111443 w 534067"/>
                <a:gd name="connsiteY40" fmla="*/ 127254 h 277272"/>
                <a:gd name="connsiteX41" fmla="*/ 113633 w 534067"/>
                <a:gd name="connsiteY41" fmla="*/ 144685 h 277272"/>
                <a:gd name="connsiteX42" fmla="*/ 146685 w 534067"/>
                <a:gd name="connsiteY42" fmla="*/ 157448 h 277272"/>
                <a:gd name="connsiteX43" fmla="*/ 171736 w 534067"/>
                <a:gd name="connsiteY43" fmla="*/ 164878 h 277272"/>
                <a:gd name="connsiteX44" fmla="*/ 187833 w 534067"/>
                <a:gd name="connsiteY44" fmla="*/ 175451 h 277272"/>
                <a:gd name="connsiteX45" fmla="*/ 204311 w 534067"/>
                <a:gd name="connsiteY45" fmla="*/ 181832 h 277272"/>
                <a:gd name="connsiteX46" fmla="*/ 221456 w 534067"/>
                <a:gd name="connsiteY46" fmla="*/ 183928 h 277272"/>
                <a:gd name="connsiteX47" fmla="*/ 242792 w 534067"/>
                <a:gd name="connsiteY47" fmla="*/ 186500 h 277272"/>
                <a:gd name="connsiteX48" fmla="*/ 249174 w 534067"/>
                <a:gd name="connsiteY48" fmla="*/ 204597 h 277272"/>
                <a:gd name="connsiteX49" fmla="*/ 268415 w 534067"/>
                <a:gd name="connsiteY49" fmla="*/ 224219 h 277272"/>
                <a:gd name="connsiteX50" fmla="*/ 284512 w 534067"/>
                <a:gd name="connsiteY50" fmla="*/ 234791 h 277272"/>
                <a:gd name="connsiteX51" fmla="*/ 291465 w 534067"/>
                <a:gd name="connsiteY51" fmla="*/ 248603 h 277272"/>
                <a:gd name="connsiteX52" fmla="*/ 302133 w 534067"/>
                <a:gd name="connsiteY52" fmla="*/ 267176 h 277272"/>
                <a:gd name="connsiteX53" fmla="*/ 313849 w 534067"/>
                <a:gd name="connsiteY53" fmla="*/ 277273 h 277272"/>
                <a:gd name="connsiteX54" fmla="*/ 313849 w 534067"/>
                <a:gd name="connsiteY54" fmla="*/ 277273 h 277272"/>
                <a:gd name="connsiteX55" fmla="*/ 313849 w 534067"/>
                <a:gd name="connsiteY55" fmla="*/ 277273 h 27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34067" h="277272">
                  <a:moveTo>
                    <a:pt x="313849" y="277273"/>
                  </a:moveTo>
                  <a:lnTo>
                    <a:pt x="317563" y="247459"/>
                  </a:lnTo>
                  <a:lnTo>
                    <a:pt x="330327" y="214598"/>
                  </a:lnTo>
                  <a:lnTo>
                    <a:pt x="336613" y="198120"/>
                  </a:lnTo>
                  <a:lnTo>
                    <a:pt x="352044" y="178499"/>
                  </a:lnTo>
                  <a:lnTo>
                    <a:pt x="363283" y="158306"/>
                  </a:lnTo>
                  <a:lnTo>
                    <a:pt x="385667" y="152400"/>
                  </a:lnTo>
                  <a:lnTo>
                    <a:pt x="416052" y="151829"/>
                  </a:lnTo>
                  <a:lnTo>
                    <a:pt x="405384" y="167831"/>
                  </a:lnTo>
                  <a:lnTo>
                    <a:pt x="426720" y="170402"/>
                  </a:lnTo>
                  <a:lnTo>
                    <a:pt x="420339" y="152400"/>
                  </a:lnTo>
                  <a:lnTo>
                    <a:pt x="438912" y="141732"/>
                  </a:lnTo>
                  <a:lnTo>
                    <a:pt x="467201" y="123730"/>
                  </a:lnTo>
                  <a:lnTo>
                    <a:pt x="493300" y="122587"/>
                  </a:lnTo>
                  <a:lnTo>
                    <a:pt x="509302" y="133160"/>
                  </a:lnTo>
                  <a:lnTo>
                    <a:pt x="523685" y="122015"/>
                  </a:lnTo>
                  <a:lnTo>
                    <a:pt x="526351" y="100775"/>
                  </a:lnTo>
                  <a:lnTo>
                    <a:pt x="533210" y="80105"/>
                  </a:lnTo>
                  <a:lnTo>
                    <a:pt x="532638" y="49816"/>
                  </a:lnTo>
                  <a:lnTo>
                    <a:pt x="531495" y="23812"/>
                  </a:lnTo>
                  <a:lnTo>
                    <a:pt x="534067" y="2572"/>
                  </a:lnTo>
                  <a:lnTo>
                    <a:pt x="512731" y="0"/>
                  </a:lnTo>
                  <a:lnTo>
                    <a:pt x="486156" y="5334"/>
                  </a:lnTo>
                  <a:lnTo>
                    <a:pt x="381572" y="9620"/>
                  </a:lnTo>
                  <a:lnTo>
                    <a:pt x="325088" y="11335"/>
                  </a:lnTo>
                  <a:lnTo>
                    <a:pt x="294608" y="11811"/>
                  </a:lnTo>
                  <a:lnTo>
                    <a:pt x="208217" y="9811"/>
                  </a:lnTo>
                  <a:lnTo>
                    <a:pt x="139446" y="5620"/>
                  </a:lnTo>
                  <a:lnTo>
                    <a:pt x="83439" y="3048"/>
                  </a:lnTo>
                  <a:lnTo>
                    <a:pt x="35909" y="1524"/>
                  </a:lnTo>
                  <a:lnTo>
                    <a:pt x="21527" y="12668"/>
                  </a:lnTo>
                  <a:lnTo>
                    <a:pt x="19431" y="29623"/>
                  </a:lnTo>
                  <a:lnTo>
                    <a:pt x="15812" y="59341"/>
                  </a:lnTo>
                  <a:lnTo>
                    <a:pt x="8382" y="84296"/>
                  </a:lnTo>
                  <a:lnTo>
                    <a:pt x="2572" y="131064"/>
                  </a:lnTo>
                  <a:lnTo>
                    <a:pt x="0" y="152305"/>
                  </a:lnTo>
                  <a:lnTo>
                    <a:pt x="32480" y="134684"/>
                  </a:lnTo>
                  <a:lnTo>
                    <a:pt x="60293" y="155353"/>
                  </a:lnTo>
                  <a:lnTo>
                    <a:pt x="99251" y="155924"/>
                  </a:lnTo>
                  <a:lnTo>
                    <a:pt x="76200" y="131445"/>
                  </a:lnTo>
                  <a:lnTo>
                    <a:pt x="111443" y="127254"/>
                  </a:lnTo>
                  <a:lnTo>
                    <a:pt x="113633" y="144685"/>
                  </a:lnTo>
                  <a:lnTo>
                    <a:pt x="146685" y="157448"/>
                  </a:lnTo>
                  <a:lnTo>
                    <a:pt x="171736" y="164878"/>
                  </a:lnTo>
                  <a:lnTo>
                    <a:pt x="187833" y="175451"/>
                  </a:lnTo>
                  <a:lnTo>
                    <a:pt x="204311" y="181832"/>
                  </a:lnTo>
                  <a:lnTo>
                    <a:pt x="221456" y="183928"/>
                  </a:lnTo>
                  <a:lnTo>
                    <a:pt x="242792" y="186500"/>
                  </a:lnTo>
                  <a:lnTo>
                    <a:pt x="249174" y="204597"/>
                  </a:lnTo>
                  <a:lnTo>
                    <a:pt x="268415" y="224219"/>
                  </a:lnTo>
                  <a:lnTo>
                    <a:pt x="284512" y="234791"/>
                  </a:lnTo>
                  <a:lnTo>
                    <a:pt x="291465" y="248603"/>
                  </a:lnTo>
                  <a:lnTo>
                    <a:pt x="302133" y="267176"/>
                  </a:lnTo>
                  <a:lnTo>
                    <a:pt x="313849" y="277273"/>
                  </a:lnTo>
                  <a:lnTo>
                    <a:pt x="313849" y="277273"/>
                  </a:lnTo>
                  <a:lnTo>
                    <a:pt x="313849" y="277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4C17F34-10F3-37BB-D75A-B02A4F200AE7}"/>
                </a:ext>
              </a:extLst>
            </p:cNvPr>
            <p:cNvSpPr/>
            <p:nvPr/>
          </p:nvSpPr>
          <p:spPr>
            <a:xfrm>
              <a:off x="4520111" y="1063965"/>
              <a:ext cx="990301" cy="897590"/>
            </a:xfrm>
            <a:custGeom>
              <a:avLst/>
              <a:gdLst>
                <a:gd name="connsiteX0" fmla="*/ 243840 w 588073"/>
                <a:gd name="connsiteY0" fmla="*/ 533019 h 533018"/>
                <a:gd name="connsiteX1" fmla="*/ 342329 w 588073"/>
                <a:gd name="connsiteY1" fmla="*/ 506159 h 533018"/>
                <a:gd name="connsiteX2" fmla="*/ 364713 w 588073"/>
                <a:gd name="connsiteY2" fmla="*/ 500253 h 533018"/>
                <a:gd name="connsiteX3" fmla="*/ 387572 w 588073"/>
                <a:gd name="connsiteY3" fmla="*/ 490061 h 533018"/>
                <a:gd name="connsiteX4" fmla="*/ 472154 w 588073"/>
                <a:gd name="connsiteY4" fmla="*/ 435483 h 533018"/>
                <a:gd name="connsiteX5" fmla="*/ 507873 w 588073"/>
                <a:gd name="connsiteY5" fmla="*/ 426911 h 533018"/>
                <a:gd name="connsiteX6" fmla="*/ 519494 w 588073"/>
                <a:gd name="connsiteY6" fmla="*/ 402336 h 533018"/>
                <a:gd name="connsiteX7" fmla="*/ 542354 w 588073"/>
                <a:gd name="connsiteY7" fmla="*/ 392144 h 533018"/>
                <a:gd name="connsiteX8" fmla="*/ 553498 w 588073"/>
                <a:gd name="connsiteY8" fmla="*/ 371856 h 533018"/>
                <a:gd name="connsiteX9" fmla="*/ 565214 w 588073"/>
                <a:gd name="connsiteY9" fmla="*/ 347282 h 533018"/>
                <a:gd name="connsiteX10" fmla="*/ 588074 w 588073"/>
                <a:gd name="connsiteY10" fmla="*/ 337090 h 533018"/>
                <a:gd name="connsiteX11" fmla="*/ 550164 w 588073"/>
                <a:gd name="connsiteY11" fmla="*/ 224123 h 533018"/>
                <a:gd name="connsiteX12" fmla="*/ 482441 w 588073"/>
                <a:gd name="connsiteY12" fmla="*/ 142018 h 533018"/>
                <a:gd name="connsiteX13" fmla="*/ 465868 w 588073"/>
                <a:gd name="connsiteY13" fmla="*/ 100965 h 533018"/>
                <a:gd name="connsiteX14" fmla="*/ 448819 w 588073"/>
                <a:gd name="connsiteY14" fmla="*/ 98869 h 533018"/>
                <a:gd name="connsiteX15" fmla="*/ 403479 w 588073"/>
                <a:gd name="connsiteY15" fmla="*/ 45625 h 533018"/>
                <a:gd name="connsiteX16" fmla="*/ 388049 w 588073"/>
                <a:gd name="connsiteY16" fmla="*/ 30671 h 533018"/>
                <a:gd name="connsiteX17" fmla="*/ 371570 w 588073"/>
                <a:gd name="connsiteY17" fmla="*/ 24289 h 533018"/>
                <a:gd name="connsiteX18" fmla="*/ 353949 w 588073"/>
                <a:gd name="connsiteY18" fmla="*/ 26479 h 533018"/>
                <a:gd name="connsiteX19" fmla="*/ 324136 w 588073"/>
                <a:gd name="connsiteY19" fmla="*/ 22860 h 533018"/>
                <a:gd name="connsiteX20" fmla="*/ 303372 w 588073"/>
                <a:gd name="connsiteY20" fmla="*/ 15907 h 533018"/>
                <a:gd name="connsiteX21" fmla="*/ 277845 w 588073"/>
                <a:gd name="connsiteY21" fmla="*/ 12764 h 533018"/>
                <a:gd name="connsiteX22" fmla="*/ 260223 w 588073"/>
                <a:gd name="connsiteY22" fmla="*/ 14954 h 533018"/>
                <a:gd name="connsiteX23" fmla="*/ 244793 w 588073"/>
                <a:gd name="connsiteY23" fmla="*/ 0 h 533018"/>
                <a:gd name="connsiteX24" fmla="*/ 229362 w 588073"/>
                <a:gd name="connsiteY24" fmla="*/ 19812 h 533018"/>
                <a:gd name="connsiteX25" fmla="*/ 211265 w 588073"/>
                <a:gd name="connsiteY25" fmla="*/ 26194 h 533018"/>
                <a:gd name="connsiteX26" fmla="*/ 196406 w 588073"/>
                <a:gd name="connsiteY26" fmla="*/ 41719 h 533018"/>
                <a:gd name="connsiteX27" fmla="*/ 175070 w 588073"/>
                <a:gd name="connsiteY27" fmla="*/ 39052 h 533018"/>
                <a:gd name="connsiteX28" fmla="*/ 147447 w 588073"/>
                <a:gd name="connsiteY28" fmla="*/ 53054 h 533018"/>
                <a:gd name="connsiteX29" fmla="*/ 121349 w 588073"/>
                <a:gd name="connsiteY29" fmla="*/ 88773 h 533018"/>
                <a:gd name="connsiteX30" fmla="*/ 40481 w 588073"/>
                <a:gd name="connsiteY30" fmla="*/ 78772 h 533018"/>
                <a:gd name="connsiteX31" fmla="*/ 28194 w 588073"/>
                <a:gd name="connsiteY31" fmla="*/ 107633 h 533018"/>
                <a:gd name="connsiteX32" fmla="*/ 29813 w 588073"/>
                <a:gd name="connsiteY32" fmla="*/ 129540 h 533018"/>
                <a:gd name="connsiteX33" fmla="*/ 32576 w 588073"/>
                <a:gd name="connsiteY33" fmla="*/ 142875 h 533018"/>
                <a:gd name="connsiteX34" fmla="*/ 25622 w 588073"/>
                <a:gd name="connsiteY34" fmla="*/ 163640 h 533018"/>
                <a:gd name="connsiteX35" fmla="*/ 15050 w 588073"/>
                <a:gd name="connsiteY35" fmla="*/ 214408 h 533018"/>
                <a:gd name="connsiteX36" fmla="*/ 20384 w 588073"/>
                <a:gd name="connsiteY36" fmla="*/ 241078 h 533018"/>
                <a:gd name="connsiteX37" fmla="*/ 10287 w 588073"/>
                <a:gd name="connsiteY37" fmla="*/ 252794 h 533018"/>
                <a:gd name="connsiteX38" fmla="*/ 26384 w 588073"/>
                <a:gd name="connsiteY38" fmla="*/ 298133 h 533018"/>
                <a:gd name="connsiteX39" fmla="*/ 32195 w 588073"/>
                <a:gd name="connsiteY39" fmla="*/ 320516 h 533018"/>
                <a:gd name="connsiteX40" fmla="*/ 62008 w 588073"/>
                <a:gd name="connsiteY40" fmla="*/ 324231 h 533018"/>
                <a:gd name="connsiteX41" fmla="*/ 50388 w 588073"/>
                <a:gd name="connsiteY41" fmla="*/ 348806 h 533018"/>
                <a:gd name="connsiteX42" fmla="*/ 52483 w 588073"/>
                <a:gd name="connsiteY42" fmla="*/ 366332 h 533018"/>
                <a:gd name="connsiteX43" fmla="*/ 45625 w 588073"/>
                <a:gd name="connsiteY43" fmla="*/ 387191 h 533018"/>
                <a:gd name="connsiteX44" fmla="*/ 33433 w 588073"/>
                <a:gd name="connsiteY44" fmla="*/ 450723 h 533018"/>
                <a:gd name="connsiteX45" fmla="*/ 10573 w 588073"/>
                <a:gd name="connsiteY45" fmla="*/ 460915 h 533018"/>
                <a:gd name="connsiteX46" fmla="*/ 0 w 588073"/>
                <a:gd name="connsiteY46" fmla="*/ 476917 h 533018"/>
                <a:gd name="connsiteX47" fmla="*/ 25528 w 588073"/>
                <a:gd name="connsiteY47" fmla="*/ 480060 h 533018"/>
                <a:gd name="connsiteX48" fmla="*/ 18098 w 588073"/>
                <a:gd name="connsiteY48" fmla="*/ 505206 h 533018"/>
                <a:gd name="connsiteX49" fmla="*/ 169831 w 588073"/>
                <a:gd name="connsiteY49" fmla="*/ 502253 h 533018"/>
                <a:gd name="connsiteX50" fmla="*/ 185833 w 588073"/>
                <a:gd name="connsiteY50" fmla="*/ 512826 h 533018"/>
                <a:gd name="connsiteX51" fmla="*/ 208217 w 588073"/>
                <a:gd name="connsiteY51" fmla="*/ 506921 h 533018"/>
                <a:gd name="connsiteX52" fmla="*/ 230505 w 588073"/>
                <a:gd name="connsiteY52" fmla="*/ 501015 h 533018"/>
                <a:gd name="connsiteX53" fmla="*/ 237459 w 588073"/>
                <a:gd name="connsiteY53" fmla="*/ 514922 h 533018"/>
                <a:gd name="connsiteX54" fmla="*/ 243840 w 588073"/>
                <a:gd name="connsiteY54" fmla="*/ 533019 h 533018"/>
                <a:gd name="connsiteX55" fmla="*/ 243840 w 588073"/>
                <a:gd name="connsiteY55" fmla="*/ 533019 h 533018"/>
                <a:gd name="connsiteX56" fmla="*/ 243840 w 588073"/>
                <a:gd name="connsiteY56" fmla="*/ 533019 h 53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88073" h="533018">
                  <a:moveTo>
                    <a:pt x="243840" y="533019"/>
                  </a:moveTo>
                  <a:lnTo>
                    <a:pt x="342329" y="506159"/>
                  </a:lnTo>
                  <a:lnTo>
                    <a:pt x="364713" y="500253"/>
                  </a:lnTo>
                  <a:lnTo>
                    <a:pt x="387572" y="490061"/>
                  </a:lnTo>
                  <a:lnTo>
                    <a:pt x="472154" y="435483"/>
                  </a:lnTo>
                  <a:lnTo>
                    <a:pt x="507873" y="426911"/>
                  </a:lnTo>
                  <a:lnTo>
                    <a:pt x="519494" y="402336"/>
                  </a:lnTo>
                  <a:lnTo>
                    <a:pt x="542354" y="392144"/>
                  </a:lnTo>
                  <a:lnTo>
                    <a:pt x="553498" y="371856"/>
                  </a:lnTo>
                  <a:lnTo>
                    <a:pt x="565214" y="347282"/>
                  </a:lnTo>
                  <a:lnTo>
                    <a:pt x="588074" y="337090"/>
                  </a:lnTo>
                  <a:lnTo>
                    <a:pt x="550164" y="224123"/>
                  </a:lnTo>
                  <a:lnTo>
                    <a:pt x="482441" y="142018"/>
                  </a:lnTo>
                  <a:lnTo>
                    <a:pt x="465868" y="100965"/>
                  </a:lnTo>
                  <a:lnTo>
                    <a:pt x="448819" y="98869"/>
                  </a:lnTo>
                  <a:lnTo>
                    <a:pt x="403479" y="45625"/>
                  </a:lnTo>
                  <a:lnTo>
                    <a:pt x="388049" y="30671"/>
                  </a:lnTo>
                  <a:lnTo>
                    <a:pt x="371570" y="24289"/>
                  </a:lnTo>
                  <a:lnTo>
                    <a:pt x="353949" y="26479"/>
                  </a:lnTo>
                  <a:lnTo>
                    <a:pt x="324136" y="22860"/>
                  </a:lnTo>
                  <a:lnTo>
                    <a:pt x="303372" y="15907"/>
                  </a:lnTo>
                  <a:lnTo>
                    <a:pt x="277845" y="12764"/>
                  </a:lnTo>
                  <a:lnTo>
                    <a:pt x="260223" y="14954"/>
                  </a:lnTo>
                  <a:lnTo>
                    <a:pt x="244793" y="0"/>
                  </a:lnTo>
                  <a:lnTo>
                    <a:pt x="229362" y="19812"/>
                  </a:lnTo>
                  <a:lnTo>
                    <a:pt x="211265" y="26194"/>
                  </a:lnTo>
                  <a:lnTo>
                    <a:pt x="196406" y="41719"/>
                  </a:lnTo>
                  <a:lnTo>
                    <a:pt x="175070" y="39052"/>
                  </a:lnTo>
                  <a:lnTo>
                    <a:pt x="147447" y="53054"/>
                  </a:lnTo>
                  <a:lnTo>
                    <a:pt x="121349" y="88773"/>
                  </a:lnTo>
                  <a:lnTo>
                    <a:pt x="40481" y="78772"/>
                  </a:lnTo>
                  <a:lnTo>
                    <a:pt x="28194" y="107633"/>
                  </a:lnTo>
                  <a:lnTo>
                    <a:pt x="29813" y="129540"/>
                  </a:lnTo>
                  <a:lnTo>
                    <a:pt x="32576" y="142875"/>
                  </a:lnTo>
                  <a:lnTo>
                    <a:pt x="25622" y="163640"/>
                  </a:lnTo>
                  <a:lnTo>
                    <a:pt x="15050" y="214408"/>
                  </a:lnTo>
                  <a:lnTo>
                    <a:pt x="20384" y="241078"/>
                  </a:lnTo>
                  <a:lnTo>
                    <a:pt x="10287" y="252794"/>
                  </a:lnTo>
                  <a:lnTo>
                    <a:pt x="26384" y="298133"/>
                  </a:lnTo>
                  <a:lnTo>
                    <a:pt x="32195" y="320516"/>
                  </a:lnTo>
                  <a:lnTo>
                    <a:pt x="62008" y="324231"/>
                  </a:lnTo>
                  <a:lnTo>
                    <a:pt x="50388" y="348806"/>
                  </a:lnTo>
                  <a:lnTo>
                    <a:pt x="52483" y="366332"/>
                  </a:lnTo>
                  <a:lnTo>
                    <a:pt x="45625" y="387191"/>
                  </a:lnTo>
                  <a:lnTo>
                    <a:pt x="33433" y="450723"/>
                  </a:lnTo>
                  <a:lnTo>
                    <a:pt x="10573" y="460915"/>
                  </a:lnTo>
                  <a:lnTo>
                    <a:pt x="0" y="476917"/>
                  </a:lnTo>
                  <a:lnTo>
                    <a:pt x="25528" y="480060"/>
                  </a:lnTo>
                  <a:lnTo>
                    <a:pt x="18098" y="505206"/>
                  </a:lnTo>
                  <a:lnTo>
                    <a:pt x="169831" y="502253"/>
                  </a:lnTo>
                  <a:lnTo>
                    <a:pt x="185833" y="512826"/>
                  </a:lnTo>
                  <a:lnTo>
                    <a:pt x="208217" y="506921"/>
                  </a:lnTo>
                  <a:lnTo>
                    <a:pt x="230505" y="501015"/>
                  </a:lnTo>
                  <a:lnTo>
                    <a:pt x="237459" y="514922"/>
                  </a:lnTo>
                  <a:lnTo>
                    <a:pt x="243840" y="533019"/>
                  </a:lnTo>
                  <a:lnTo>
                    <a:pt x="243840" y="533019"/>
                  </a:lnTo>
                  <a:lnTo>
                    <a:pt x="243840" y="5330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027DE690-1C63-761B-D19B-9AB6301D07A2}"/>
                </a:ext>
              </a:extLst>
            </p:cNvPr>
            <p:cNvSpPr/>
            <p:nvPr/>
          </p:nvSpPr>
          <p:spPr>
            <a:xfrm>
              <a:off x="4781241" y="203264"/>
              <a:ext cx="771677" cy="939456"/>
            </a:xfrm>
            <a:custGeom>
              <a:avLst/>
              <a:gdLst>
                <a:gd name="connsiteX0" fmla="*/ 40291 w 458247"/>
                <a:gd name="connsiteY0" fmla="*/ 557879 h 557879"/>
                <a:gd name="connsiteX1" fmla="*/ 54673 w 458247"/>
                <a:gd name="connsiteY1" fmla="*/ 546735 h 557879"/>
                <a:gd name="connsiteX2" fmla="*/ 69152 w 458247"/>
                <a:gd name="connsiteY2" fmla="*/ 535496 h 557879"/>
                <a:gd name="connsiteX3" fmla="*/ 79820 w 458247"/>
                <a:gd name="connsiteY3" fmla="*/ 519493 h 557879"/>
                <a:gd name="connsiteX4" fmla="*/ 100679 w 458247"/>
                <a:gd name="connsiteY4" fmla="*/ 526447 h 557879"/>
                <a:gd name="connsiteX5" fmla="*/ 120968 w 458247"/>
                <a:gd name="connsiteY5" fmla="*/ 537591 h 557879"/>
                <a:gd name="connsiteX6" fmla="*/ 135445 w 458247"/>
                <a:gd name="connsiteY6" fmla="*/ 526447 h 557879"/>
                <a:gd name="connsiteX7" fmla="*/ 153067 w 458247"/>
                <a:gd name="connsiteY7" fmla="*/ 524256 h 557879"/>
                <a:gd name="connsiteX8" fmla="*/ 159544 w 458247"/>
                <a:gd name="connsiteY8" fmla="*/ 542354 h 557879"/>
                <a:gd name="connsiteX9" fmla="*/ 182499 w 458247"/>
                <a:gd name="connsiteY9" fmla="*/ 532257 h 557879"/>
                <a:gd name="connsiteX10" fmla="*/ 203359 w 458247"/>
                <a:gd name="connsiteY10" fmla="*/ 539115 h 557879"/>
                <a:gd name="connsiteX11" fmla="*/ 214503 w 458247"/>
                <a:gd name="connsiteY11" fmla="*/ 518922 h 557879"/>
                <a:gd name="connsiteX12" fmla="*/ 217170 w 458247"/>
                <a:gd name="connsiteY12" fmla="*/ 497586 h 557879"/>
                <a:gd name="connsiteX13" fmla="*/ 210693 w 458247"/>
                <a:gd name="connsiteY13" fmla="*/ 479489 h 557879"/>
                <a:gd name="connsiteX14" fmla="*/ 208502 w 458247"/>
                <a:gd name="connsiteY14" fmla="*/ 461963 h 557879"/>
                <a:gd name="connsiteX15" fmla="*/ 219170 w 458247"/>
                <a:gd name="connsiteY15" fmla="*/ 445961 h 557879"/>
                <a:gd name="connsiteX16" fmla="*/ 230410 w 458247"/>
                <a:gd name="connsiteY16" fmla="*/ 425768 h 557879"/>
                <a:gd name="connsiteX17" fmla="*/ 237839 w 458247"/>
                <a:gd name="connsiteY17" fmla="*/ 400717 h 557879"/>
                <a:gd name="connsiteX18" fmla="*/ 240982 w 458247"/>
                <a:gd name="connsiteY18" fmla="*/ 375190 h 557879"/>
                <a:gd name="connsiteX19" fmla="*/ 255841 w 458247"/>
                <a:gd name="connsiteY19" fmla="*/ 359664 h 557879"/>
                <a:gd name="connsiteX20" fmla="*/ 276796 w 458247"/>
                <a:gd name="connsiteY20" fmla="*/ 366617 h 557879"/>
                <a:gd name="connsiteX21" fmla="*/ 295942 w 458247"/>
                <a:gd name="connsiteY21" fmla="*/ 351663 h 557879"/>
                <a:gd name="connsiteX22" fmla="*/ 317373 w 458247"/>
                <a:gd name="connsiteY22" fmla="*/ 354330 h 557879"/>
                <a:gd name="connsiteX23" fmla="*/ 329089 w 458247"/>
                <a:gd name="connsiteY23" fmla="*/ 329851 h 557879"/>
                <a:gd name="connsiteX24" fmla="*/ 344043 w 458247"/>
                <a:gd name="connsiteY24" fmla="*/ 314420 h 557879"/>
                <a:gd name="connsiteX25" fmla="*/ 366426 w 458247"/>
                <a:gd name="connsiteY25" fmla="*/ 308515 h 557879"/>
                <a:gd name="connsiteX26" fmla="*/ 377095 w 458247"/>
                <a:gd name="connsiteY26" fmla="*/ 292513 h 557879"/>
                <a:gd name="connsiteX27" fmla="*/ 391001 w 458247"/>
                <a:gd name="connsiteY27" fmla="*/ 285560 h 557879"/>
                <a:gd name="connsiteX28" fmla="*/ 388811 w 458247"/>
                <a:gd name="connsiteY28" fmla="*/ 268034 h 557879"/>
                <a:gd name="connsiteX29" fmla="*/ 410718 w 458247"/>
                <a:gd name="connsiteY29" fmla="*/ 266414 h 557879"/>
                <a:gd name="connsiteX30" fmla="*/ 428910 w 458247"/>
                <a:gd name="connsiteY30" fmla="*/ 260033 h 557879"/>
                <a:gd name="connsiteX31" fmla="*/ 458248 w 458247"/>
                <a:gd name="connsiteY31" fmla="*/ 233363 h 557879"/>
                <a:gd name="connsiteX32" fmla="*/ 452342 w 458247"/>
                <a:gd name="connsiteY32" fmla="*/ 210979 h 557879"/>
                <a:gd name="connsiteX33" fmla="*/ 425005 w 458247"/>
                <a:gd name="connsiteY33" fmla="*/ 186023 h 557879"/>
                <a:gd name="connsiteX34" fmla="*/ 404526 w 458247"/>
                <a:gd name="connsiteY34" fmla="*/ 105728 h 557879"/>
                <a:gd name="connsiteX35" fmla="*/ 394335 w 458247"/>
                <a:gd name="connsiteY35" fmla="*/ 82772 h 557879"/>
                <a:gd name="connsiteX36" fmla="*/ 334899 w 458247"/>
                <a:gd name="connsiteY36" fmla="*/ 71152 h 557879"/>
                <a:gd name="connsiteX37" fmla="*/ 303848 w 458247"/>
                <a:gd name="connsiteY37" fmla="*/ 41339 h 557879"/>
                <a:gd name="connsiteX38" fmla="*/ 275463 w 458247"/>
                <a:gd name="connsiteY38" fmla="*/ 24956 h 557879"/>
                <a:gd name="connsiteX39" fmla="*/ 259461 w 458247"/>
                <a:gd name="connsiteY39" fmla="*/ 14288 h 557879"/>
                <a:gd name="connsiteX40" fmla="*/ 212884 w 458247"/>
                <a:gd name="connsiteY40" fmla="*/ 4191 h 557879"/>
                <a:gd name="connsiteX41" fmla="*/ 178689 w 458247"/>
                <a:gd name="connsiteY41" fmla="*/ 0 h 557879"/>
                <a:gd name="connsiteX42" fmla="*/ 156210 w 458247"/>
                <a:gd name="connsiteY42" fmla="*/ 5906 h 557879"/>
                <a:gd name="connsiteX43" fmla="*/ 124206 w 458247"/>
                <a:gd name="connsiteY43" fmla="*/ 19241 h 557879"/>
                <a:gd name="connsiteX44" fmla="*/ 102775 w 458247"/>
                <a:gd name="connsiteY44" fmla="*/ 16574 h 557879"/>
                <a:gd name="connsiteX45" fmla="*/ 83058 w 458247"/>
                <a:gd name="connsiteY45" fmla="*/ 35719 h 557879"/>
                <a:gd name="connsiteX46" fmla="*/ 76676 w 458247"/>
                <a:gd name="connsiteY46" fmla="*/ 52292 h 557879"/>
                <a:gd name="connsiteX47" fmla="*/ 69723 w 458247"/>
                <a:gd name="connsiteY47" fmla="*/ 73057 h 557879"/>
                <a:gd name="connsiteX48" fmla="*/ 46767 w 458247"/>
                <a:gd name="connsiteY48" fmla="*/ 83153 h 557879"/>
                <a:gd name="connsiteX49" fmla="*/ 35623 w 458247"/>
                <a:gd name="connsiteY49" fmla="*/ 103346 h 557879"/>
                <a:gd name="connsiteX50" fmla="*/ 17621 w 458247"/>
                <a:gd name="connsiteY50" fmla="*/ 213551 h 557879"/>
                <a:gd name="connsiteX51" fmla="*/ 0 w 458247"/>
                <a:gd name="connsiteY51" fmla="*/ 215741 h 557879"/>
                <a:gd name="connsiteX52" fmla="*/ 1334 w 458247"/>
                <a:gd name="connsiteY52" fmla="*/ 345567 h 557879"/>
                <a:gd name="connsiteX53" fmla="*/ 13240 w 458247"/>
                <a:gd name="connsiteY53" fmla="*/ 390239 h 557879"/>
                <a:gd name="connsiteX54" fmla="*/ 30480 w 458247"/>
                <a:gd name="connsiteY54" fmla="*/ 461582 h 557879"/>
                <a:gd name="connsiteX55" fmla="*/ 36957 w 458247"/>
                <a:gd name="connsiteY55" fmla="*/ 479679 h 557879"/>
                <a:gd name="connsiteX56" fmla="*/ 2857 w 458247"/>
                <a:gd name="connsiteY56" fmla="*/ 544640 h 557879"/>
                <a:gd name="connsiteX57" fmla="*/ 40291 w 458247"/>
                <a:gd name="connsiteY57" fmla="*/ 557879 h 557879"/>
                <a:gd name="connsiteX58" fmla="*/ 40291 w 458247"/>
                <a:gd name="connsiteY58" fmla="*/ 557879 h 557879"/>
                <a:gd name="connsiteX59" fmla="*/ 40291 w 458247"/>
                <a:gd name="connsiteY59" fmla="*/ 557879 h 55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458247" h="557879">
                  <a:moveTo>
                    <a:pt x="40291" y="557879"/>
                  </a:moveTo>
                  <a:lnTo>
                    <a:pt x="54673" y="546735"/>
                  </a:lnTo>
                  <a:lnTo>
                    <a:pt x="69152" y="535496"/>
                  </a:lnTo>
                  <a:lnTo>
                    <a:pt x="79820" y="519493"/>
                  </a:lnTo>
                  <a:lnTo>
                    <a:pt x="100679" y="526447"/>
                  </a:lnTo>
                  <a:lnTo>
                    <a:pt x="120968" y="537591"/>
                  </a:lnTo>
                  <a:lnTo>
                    <a:pt x="135445" y="526447"/>
                  </a:lnTo>
                  <a:lnTo>
                    <a:pt x="153067" y="524256"/>
                  </a:lnTo>
                  <a:lnTo>
                    <a:pt x="159544" y="542354"/>
                  </a:lnTo>
                  <a:lnTo>
                    <a:pt x="182499" y="532257"/>
                  </a:lnTo>
                  <a:lnTo>
                    <a:pt x="203359" y="539115"/>
                  </a:lnTo>
                  <a:lnTo>
                    <a:pt x="214503" y="518922"/>
                  </a:lnTo>
                  <a:lnTo>
                    <a:pt x="217170" y="497586"/>
                  </a:lnTo>
                  <a:lnTo>
                    <a:pt x="210693" y="479489"/>
                  </a:lnTo>
                  <a:lnTo>
                    <a:pt x="208502" y="461963"/>
                  </a:lnTo>
                  <a:lnTo>
                    <a:pt x="219170" y="445961"/>
                  </a:lnTo>
                  <a:lnTo>
                    <a:pt x="230410" y="425768"/>
                  </a:lnTo>
                  <a:lnTo>
                    <a:pt x="237839" y="400717"/>
                  </a:lnTo>
                  <a:lnTo>
                    <a:pt x="240982" y="375190"/>
                  </a:lnTo>
                  <a:lnTo>
                    <a:pt x="255841" y="359664"/>
                  </a:lnTo>
                  <a:lnTo>
                    <a:pt x="276796" y="366617"/>
                  </a:lnTo>
                  <a:lnTo>
                    <a:pt x="295942" y="351663"/>
                  </a:lnTo>
                  <a:lnTo>
                    <a:pt x="317373" y="354330"/>
                  </a:lnTo>
                  <a:lnTo>
                    <a:pt x="329089" y="329851"/>
                  </a:lnTo>
                  <a:lnTo>
                    <a:pt x="344043" y="314420"/>
                  </a:lnTo>
                  <a:lnTo>
                    <a:pt x="366426" y="308515"/>
                  </a:lnTo>
                  <a:lnTo>
                    <a:pt x="377095" y="292513"/>
                  </a:lnTo>
                  <a:lnTo>
                    <a:pt x="391001" y="285560"/>
                  </a:lnTo>
                  <a:lnTo>
                    <a:pt x="388811" y="268034"/>
                  </a:lnTo>
                  <a:lnTo>
                    <a:pt x="410718" y="266414"/>
                  </a:lnTo>
                  <a:lnTo>
                    <a:pt x="428910" y="260033"/>
                  </a:lnTo>
                  <a:lnTo>
                    <a:pt x="458248" y="233363"/>
                  </a:lnTo>
                  <a:lnTo>
                    <a:pt x="452342" y="210979"/>
                  </a:lnTo>
                  <a:lnTo>
                    <a:pt x="425005" y="186023"/>
                  </a:lnTo>
                  <a:lnTo>
                    <a:pt x="404526" y="105728"/>
                  </a:lnTo>
                  <a:lnTo>
                    <a:pt x="394335" y="82772"/>
                  </a:lnTo>
                  <a:lnTo>
                    <a:pt x="334899" y="71152"/>
                  </a:lnTo>
                  <a:lnTo>
                    <a:pt x="303848" y="41339"/>
                  </a:lnTo>
                  <a:lnTo>
                    <a:pt x="275463" y="24956"/>
                  </a:lnTo>
                  <a:lnTo>
                    <a:pt x="259461" y="14288"/>
                  </a:lnTo>
                  <a:lnTo>
                    <a:pt x="212884" y="4191"/>
                  </a:lnTo>
                  <a:lnTo>
                    <a:pt x="178689" y="0"/>
                  </a:lnTo>
                  <a:lnTo>
                    <a:pt x="156210" y="5906"/>
                  </a:lnTo>
                  <a:lnTo>
                    <a:pt x="124206" y="19241"/>
                  </a:lnTo>
                  <a:lnTo>
                    <a:pt x="102775" y="16574"/>
                  </a:lnTo>
                  <a:lnTo>
                    <a:pt x="83058" y="35719"/>
                  </a:lnTo>
                  <a:lnTo>
                    <a:pt x="76676" y="52292"/>
                  </a:lnTo>
                  <a:lnTo>
                    <a:pt x="69723" y="73057"/>
                  </a:lnTo>
                  <a:lnTo>
                    <a:pt x="46767" y="83153"/>
                  </a:lnTo>
                  <a:lnTo>
                    <a:pt x="35623" y="103346"/>
                  </a:lnTo>
                  <a:lnTo>
                    <a:pt x="17621" y="213551"/>
                  </a:lnTo>
                  <a:lnTo>
                    <a:pt x="0" y="215741"/>
                  </a:lnTo>
                  <a:lnTo>
                    <a:pt x="1334" y="345567"/>
                  </a:lnTo>
                  <a:lnTo>
                    <a:pt x="13240" y="390239"/>
                  </a:lnTo>
                  <a:lnTo>
                    <a:pt x="30480" y="461582"/>
                  </a:lnTo>
                  <a:lnTo>
                    <a:pt x="36957" y="479679"/>
                  </a:lnTo>
                  <a:lnTo>
                    <a:pt x="2857" y="544640"/>
                  </a:lnTo>
                  <a:lnTo>
                    <a:pt x="40291" y="557879"/>
                  </a:lnTo>
                  <a:lnTo>
                    <a:pt x="40291" y="557879"/>
                  </a:lnTo>
                  <a:lnTo>
                    <a:pt x="40291" y="55787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EBF18335-2434-1A02-38D0-B0FCE7C99959}"/>
                </a:ext>
              </a:extLst>
            </p:cNvPr>
            <p:cNvSpPr/>
            <p:nvPr/>
          </p:nvSpPr>
          <p:spPr>
            <a:xfrm>
              <a:off x="5677229" y="1634663"/>
              <a:ext cx="749222" cy="620423"/>
            </a:xfrm>
            <a:custGeom>
              <a:avLst/>
              <a:gdLst>
                <a:gd name="connsiteX0" fmla="*/ 391859 w 444912"/>
                <a:gd name="connsiteY0" fmla="*/ 366236 h 368427"/>
                <a:gd name="connsiteX1" fmla="*/ 424244 w 444912"/>
                <a:gd name="connsiteY1" fmla="*/ 348615 h 368427"/>
                <a:gd name="connsiteX2" fmla="*/ 434816 w 444912"/>
                <a:gd name="connsiteY2" fmla="*/ 332613 h 368427"/>
                <a:gd name="connsiteX3" fmla="*/ 444913 w 444912"/>
                <a:gd name="connsiteY3" fmla="*/ 320897 h 368427"/>
                <a:gd name="connsiteX4" fmla="*/ 443865 w 444912"/>
                <a:gd name="connsiteY4" fmla="*/ 294799 h 368427"/>
                <a:gd name="connsiteX5" fmla="*/ 427863 w 444912"/>
                <a:gd name="connsiteY5" fmla="*/ 284131 h 368427"/>
                <a:gd name="connsiteX6" fmla="*/ 416719 w 444912"/>
                <a:gd name="connsiteY6" fmla="*/ 269748 h 368427"/>
                <a:gd name="connsiteX7" fmla="*/ 415100 w 444912"/>
                <a:gd name="connsiteY7" fmla="*/ 247840 h 368427"/>
                <a:gd name="connsiteX8" fmla="*/ 408147 w 444912"/>
                <a:gd name="connsiteY8" fmla="*/ 234029 h 368427"/>
                <a:gd name="connsiteX9" fmla="*/ 406527 w 444912"/>
                <a:gd name="connsiteY9" fmla="*/ 212122 h 368427"/>
                <a:gd name="connsiteX10" fmla="*/ 417672 w 444912"/>
                <a:gd name="connsiteY10" fmla="*/ 191833 h 368427"/>
                <a:gd name="connsiteX11" fmla="*/ 416052 w 444912"/>
                <a:gd name="connsiteY11" fmla="*/ 169926 h 368427"/>
                <a:gd name="connsiteX12" fmla="*/ 404908 w 444912"/>
                <a:gd name="connsiteY12" fmla="*/ 155543 h 368427"/>
                <a:gd name="connsiteX13" fmla="*/ 407575 w 444912"/>
                <a:gd name="connsiteY13" fmla="*/ 134207 h 368427"/>
                <a:gd name="connsiteX14" fmla="*/ 379857 w 444912"/>
                <a:gd name="connsiteY14" fmla="*/ 78772 h 368427"/>
                <a:gd name="connsiteX15" fmla="*/ 356997 w 444912"/>
                <a:gd name="connsiteY15" fmla="*/ 54292 h 368427"/>
                <a:gd name="connsiteX16" fmla="*/ 342615 w 444912"/>
                <a:gd name="connsiteY16" fmla="*/ 30861 h 368427"/>
                <a:gd name="connsiteX17" fmla="*/ 319754 w 444912"/>
                <a:gd name="connsiteY17" fmla="*/ 6382 h 368427"/>
                <a:gd name="connsiteX18" fmla="*/ 303276 w 444912"/>
                <a:gd name="connsiteY18" fmla="*/ 0 h 368427"/>
                <a:gd name="connsiteX19" fmla="*/ 300133 w 444912"/>
                <a:gd name="connsiteY19" fmla="*/ 25622 h 368427"/>
                <a:gd name="connsiteX20" fmla="*/ 283083 w 444912"/>
                <a:gd name="connsiteY20" fmla="*/ 23527 h 368427"/>
                <a:gd name="connsiteX21" fmla="*/ 257556 w 444912"/>
                <a:gd name="connsiteY21" fmla="*/ 20383 h 368427"/>
                <a:gd name="connsiteX22" fmla="*/ 243174 w 444912"/>
                <a:gd name="connsiteY22" fmla="*/ 31623 h 368427"/>
                <a:gd name="connsiteX23" fmla="*/ 244793 w 444912"/>
                <a:gd name="connsiteY23" fmla="*/ 53531 h 368427"/>
                <a:gd name="connsiteX24" fmla="*/ 242125 w 444912"/>
                <a:gd name="connsiteY24" fmla="*/ 74867 h 368427"/>
                <a:gd name="connsiteX25" fmla="*/ 217647 w 444912"/>
                <a:gd name="connsiteY25" fmla="*/ 97822 h 368427"/>
                <a:gd name="connsiteX26" fmla="*/ 201739 w 444912"/>
                <a:gd name="connsiteY26" fmla="*/ 121825 h 368427"/>
                <a:gd name="connsiteX27" fmla="*/ 203931 w 444912"/>
                <a:gd name="connsiteY27" fmla="*/ 139446 h 368427"/>
                <a:gd name="connsiteX28" fmla="*/ 196501 w 444912"/>
                <a:gd name="connsiteY28" fmla="*/ 164497 h 368427"/>
                <a:gd name="connsiteX29" fmla="*/ 180023 w 444912"/>
                <a:gd name="connsiteY29" fmla="*/ 158115 h 368427"/>
                <a:gd name="connsiteX30" fmla="*/ 162496 w 444912"/>
                <a:gd name="connsiteY30" fmla="*/ 160306 h 368427"/>
                <a:gd name="connsiteX31" fmla="*/ 159830 w 444912"/>
                <a:gd name="connsiteY31" fmla="*/ 181642 h 368427"/>
                <a:gd name="connsiteX32" fmla="*/ 141732 w 444912"/>
                <a:gd name="connsiteY32" fmla="*/ 188119 h 368427"/>
                <a:gd name="connsiteX33" fmla="*/ 119444 w 444912"/>
                <a:gd name="connsiteY33" fmla="*/ 194024 h 368427"/>
                <a:gd name="connsiteX34" fmla="*/ 88678 w 444912"/>
                <a:gd name="connsiteY34" fmla="*/ 233553 h 368427"/>
                <a:gd name="connsiteX35" fmla="*/ 66390 w 444912"/>
                <a:gd name="connsiteY35" fmla="*/ 239458 h 368427"/>
                <a:gd name="connsiteX36" fmla="*/ 59531 w 444912"/>
                <a:gd name="connsiteY36" fmla="*/ 260318 h 368427"/>
                <a:gd name="connsiteX37" fmla="*/ 61150 w 444912"/>
                <a:gd name="connsiteY37" fmla="*/ 282226 h 368427"/>
                <a:gd name="connsiteX38" fmla="*/ 43053 w 444912"/>
                <a:gd name="connsiteY38" fmla="*/ 288703 h 368427"/>
                <a:gd name="connsiteX39" fmla="*/ 28194 w 444912"/>
                <a:gd name="connsiteY39" fmla="*/ 304228 h 368427"/>
                <a:gd name="connsiteX40" fmla="*/ 6382 w 444912"/>
                <a:gd name="connsiteY40" fmla="*/ 305848 h 368427"/>
                <a:gd name="connsiteX41" fmla="*/ 0 w 444912"/>
                <a:gd name="connsiteY41" fmla="*/ 322421 h 368427"/>
                <a:gd name="connsiteX42" fmla="*/ 15430 w 444912"/>
                <a:gd name="connsiteY42" fmla="*/ 337376 h 368427"/>
                <a:gd name="connsiteX43" fmla="*/ 33528 w 444912"/>
                <a:gd name="connsiteY43" fmla="*/ 330898 h 368427"/>
                <a:gd name="connsiteX44" fmla="*/ 49530 w 444912"/>
                <a:gd name="connsiteY44" fmla="*/ 341566 h 368427"/>
                <a:gd name="connsiteX45" fmla="*/ 66008 w 444912"/>
                <a:gd name="connsiteY45" fmla="*/ 347948 h 368427"/>
                <a:gd name="connsiteX46" fmla="*/ 84106 w 444912"/>
                <a:gd name="connsiteY46" fmla="*/ 341471 h 368427"/>
                <a:gd name="connsiteX47" fmla="*/ 68104 w 444912"/>
                <a:gd name="connsiteY47" fmla="*/ 330803 h 368427"/>
                <a:gd name="connsiteX48" fmla="*/ 76581 w 444912"/>
                <a:gd name="connsiteY48" fmla="*/ 297180 h 368427"/>
                <a:gd name="connsiteX49" fmla="*/ 92583 w 444912"/>
                <a:gd name="connsiteY49" fmla="*/ 307848 h 368427"/>
                <a:gd name="connsiteX50" fmla="*/ 118682 w 444912"/>
                <a:gd name="connsiteY50" fmla="*/ 306705 h 368427"/>
                <a:gd name="connsiteX51" fmla="*/ 145828 w 444912"/>
                <a:gd name="connsiteY51" fmla="*/ 297085 h 368427"/>
                <a:gd name="connsiteX52" fmla="*/ 167069 w 444912"/>
                <a:gd name="connsiteY52" fmla="*/ 299752 h 368427"/>
                <a:gd name="connsiteX53" fmla="*/ 182499 w 444912"/>
                <a:gd name="connsiteY53" fmla="*/ 314706 h 368427"/>
                <a:gd name="connsiteX54" fmla="*/ 197930 w 444912"/>
                <a:gd name="connsiteY54" fmla="*/ 329660 h 368427"/>
                <a:gd name="connsiteX55" fmla="*/ 220789 w 444912"/>
                <a:gd name="connsiteY55" fmla="*/ 319469 h 368427"/>
                <a:gd name="connsiteX56" fmla="*/ 223457 w 444912"/>
                <a:gd name="connsiteY56" fmla="*/ 298132 h 368427"/>
                <a:gd name="connsiteX57" fmla="*/ 253746 w 444912"/>
                <a:gd name="connsiteY57" fmla="*/ 297561 h 368427"/>
                <a:gd name="connsiteX58" fmla="*/ 270224 w 444912"/>
                <a:gd name="connsiteY58" fmla="*/ 303943 h 368427"/>
                <a:gd name="connsiteX59" fmla="*/ 290989 w 444912"/>
                <a:gd name="connsiteY59" fmla="*/ 310801 h 368427"/>
                <a:gd name="connsiteX60" fmla="*/ 297942 w 444912"/>
                <a:gd name="connsiteY60" fmla="*/ 324612 h 368427"/>
                <a:gd name="connsiteX61" fmla="*/ 318707 w 444912"/>
                <a:gd name="connsiteY61" fmla="*/ 331470 h 368427"/>
                <a:gd name="connsiteX62" fmla="*/ 325088 w 444912"/>
                <a:gd name="connsiteY62" fmla="*/ 349568 h 368427"/>
                <a:gd name="connsiteX63" fmla="*/ 346329 w 444912"/>
                <a:gd name="connsiteY63" fmla="*/ 352235 h 368427"/>
                <a:gd name="connsiteX64" fmla="*/ 380333 w 444912"/>
                <a:gd name="connsiteY64" fmla="*/ 356426 h 368427"/>
                <a:gd name="connsiteX65" fmla="*/ 392049 w 444912"/>
                <a:gd name="connsiteY65" fmla="*/ 366522 h 368427"/>
                <a:gd name="connsiteX66" fmla="*/ 392049 w 444912"/>
                <a:gd name="connsiteY66" fmla="*/ 366522 h 368427"/>
                <a:gd name="connsiteX67" fmla="*/ 58864 w 444912"/>
                <a:gd name="connsiteY67" fmla="*/ 368427 h 368427"/>
                <a:gd name="connsiteX68" fmla="*/ 43434 w 444912"/>
                <a:gd name="connsiteY68" fmla="*/ 353473 h 368427"/>
                <a:gd name="connsiteX69" fmla="*/ 54579 w 444912"/>
                <a:gd name="connsiteY69" fmla="*/ 367856 h 368427"/>
                <a:gd name="connsiteX70" fmla="*/ 58864 w 444912"/>
                <a:gd name="connsiteY70" fmla="*/ 368427 h 368427"/>
                <a:gd name="connsiteX71" fmla="*/ 58864 w 444912"/>
                <a:gd name="connsiteY71" fmla="*/ 368427 h 36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44912" h="368427">
                  <a:moveTo>
                    <a:pt x="391859" y="366236"/>
                  </a:moveTo>
                  <a:lnTo>
                    <a:pt x="424244" y="348615"/>
                  </a:lnTo>
                  <a:lnTo>
                    <a:pt x="434816" y="332613"/>
                  </a:lnTo>
                  <a:lnTo>
                    <a:pt x="444913" y="320897"/>
                  </a:lnTo>
                  <a:lnTo>
                    <a:pt x="443865" y="294799"/>
                  </a:lnTo>
                  <a:lnTo>
                    <a:pt x="427863" y="284131"/>
                  </a:lnTo>
                  <a:lnTo>
                    <a:pt x="416719" y="269748"/>
                  </a:lnTo>
                  <a:lnTo>
                    <a:pt x="415100" y="247840"/>
                  </a:lnTo>
                  <a:lnTo>
                    <a:pt x="408147" y="234029"/>
                  </a:lnTo>
                  <a:lnTo>
                    <a:pt x="406527" y="212122"/>
                  </a:lnTo>
                  <a:lnTo>
                    <a:pt x="417672" y="191833"/>
                  </a:lnTo>
                  <a:lnTo>
                    <a:pt x="416052" y="169926"/>
                  </a:lnTo>
                  <a:lnTo>
                    <a:pt x="404908" y="155543"/>
                  </a:lnTo>
                  <a:lnTo>
                    <a:pt x="407575" y="134207"/>
                  </a:lnTo>
                  <a:lnTo>
                    <a:pt x="379857" y="78772"/>
                  </a:lnTo>
                  <a:lnTo>
                    <a:pt x="356997" y="54292"/>
                  </a:lnTo>
                  <a:lnTo>
                    <a:pt x="342615" y="30861"/>
                  </a:lnTo>
                  <a:lnTo>
                    <a:pt x="319754" y="6382"/>
                  </a:lnTo>
                  <a:lnTo>
                    <a:pt x="303276" y="0"/>
                  </a:lnTo>
                  <a:lnTo>
                    <a:pt x="300133" y="25622"/>
                  </a:lnTo>
                  <a:lnTo>
                    <a:pt x="283083" y="23527"/>
                  </a:lnTo>
                  <a:lnTo>
                    <a:pt x="257556" y="20383"/>
                  </a:lnTo>
                  <a:lnTo>
                    <a:pt x="243174" y="31623"/>
                  </a:lnTo>
                  <a:lnTo>
                    <a:pt x="244793" y="53531"/>
                  </a:lnTo>
                  <a:lnTo>
                    <a:pt x="242125" y="74867"/>
                  </a:lnTo>
                  <a:lnTo>
                    <a:pt x="217647" y="97822"/>
                  </a:lnTo>
                  <a:lnTo>
                    <a:pt x="201739" y="121825"/>
                  </a:lnTo>
                  <a:lnTo>
                    <a:pt x="203931" y="139446"/>
                  </a:lnTo>
                  <a:lnTo>
                    <a:pt x="196501" y="164497"/>
                  </a:lnTo>
                  <a:lnTo>
                    <a:pt x="180023" y="158115"/>
                  </a:lnTo>
                  <a:lnTo>
                    <a:pt x="162496" y="160306"/>
                  </a:lnTo>
                  <a:lnTo>
                    <a:pt x="159830" y="181642"/>
                  </a:lnTo>
                  <a:lnTo>
                    <a:pt x="141732" y="188119"/>
                  </a:lnTo>
                  <a:lnTo>
                    <a:pt x="119444" y="194024"/>
                  </a:lnTo>
                  <a:lnTo>
                    <a:pt x="88678" y="233553"/>
                  </a:lnTo>
                  <a:lnTo>
                    <a:pt x="66390" y="239458"/>
                  </a:lnTo>
                  <a:lnTo>
                    <a:pt x="59531" y="260318"/>
                  </a:lnTo>
                  <a:lnTo>
                    <a:pt x="61150" y="282226"/>
                  </a:lnTo>
                  <a:lnTo>
                    <a:pt x="43053" y="288703"/>
                  </a:lnTo>
                  <a:lnTo>
                    <a:pt x="28194" y="304228"/>
                  </a:lnTo>
                  <a:lnTo>
                    <a:pt x="6382" y="305848"/>
                  </a:lnTo>
                  <a:lnTo>
                    <a:pt x="0" y="322421"/>
                  </a:lnTo>
                  <a:lnTo>
                    <a:pt x="15430" y="337376"/>
                  </a:lnTo>
                  <a:lnTo>
                    <a:pt x="33528" y="330898"/>
                  </a:lnTo>
                  <a:lnTo>
                    <a:pt x="49530" y="341566"/>
                  </a:lnTo>
                  <a:lnTo>
                    <a:pt x="66008" y="347948"/>
                  </a:lnTo>
                  <a:lnTo>
                    <a:pt x="84106" y="341471"/>
                  </a:lnTo>
                  <a:lnTo>
                    <a:pt x="68104" y="330803"/>
                  </a:lnTo>
                  <a:lnTo>
                    <a:pt x="76581" y="297180"/>
                  </a:lnTo>
                  <a:lnTo>
                    <a:pt x="92583" y="307848"/>
                  </a:lnTo>
                  <a:lnTo>
                    <a:pt x="118682" y="306705"/>
                  </a:lnTo>
                  <a:lnTo>
                    <a:pt x="145828" y="297085"/>
                  </a:lnTo>
                  <a:lnTo>
                    <a:pt x="167069" y="299752"/>
                  </a:lnTo>
                  <a:lnTo>
                    <a:pt x="182499" y="314706"/>
                  </a:lnTo>
                  <a:lnTo>
                    <a:pt x="197930" y="329660"/>
                  </a:lnTo>
                  <a:lnTo>
                    <a:pt x="220789" y="319469"/>
                  </a:lnTo>
                  <a:lnTo>
                    <a:pt x="223457" y="298132"/>
                  </a:lnTo>
                  <a:lnTo>
                    <a:pt x="253746" y="297561"/>
                  </a:lnTo>
                  <a:lnTo>
                    <a:pt x="270224" y="303943"/>
                  </a:lnTo>
                  <a:lnTo>
                    <a:pt x="290989" y="310801"/>
                  </a:lnTo>
                  <a:lnTo>
                    <a:pt x="297942" y="324612"/>
                  </a:lnTo>
                  <a:lnTo>
                    <a:pt x="318707" y="331470"/>
                  </a:lnTo>
                  <a:lnTo>
                    <a:pt x="325088" y="349568"/>
                  </a:lnTo>
                  <a:lnTo>
                    <a:pt x="346329" y="352235"/>
                  </a:lnTo>
                  <a:lnTo>
                    <a:pt x="380333" y="356426"/>
                  </a:lnTo>
                  <a:lnTo>
                    <a:pt x="392049" y="366522"/>
                  </a:lnTo>
                  <a:lnTo>
                    <a:pt x="392049" y="366522"/>
                  </a:lnTo>
                  <a:close/>
                  <a:moveTo>
                    <a:pt x="58864" y="368427"/>
                  </a:moveTo>
                  <a:lnTo>
                    <a:pt x="43434" y="353473"/>
                  </a:lnTo>
                  <a:lnTo>
                    <a:pt x="54579" y="367856"/>
                  </a:lnTo>
                  <a:lnTo>
                    <a:pt x="58864" y="368427"/>
                  </a:lnTo>
                  <a:lnTo>
                    <a:pt x="58864" y="3684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7EEAEFA0-B1B7-C1AA-9D5D-B9386809E058}"/>
                </a:ext>
              </a:extLst>
            </p:cNvPr>
            <p:cNvSpPr/>
            <p:nvPr/>
          </p:nvSpPr>
          <p:spPr>
            <a:xfrm>
              <a:off x="5128024" y="640994"/>
              <a:ext cx="954532" cy="976828"/>
            </a:xfrm>
            <a:custGeom>
              <a:avLst/>
              <a:gdLst>
                <a:gd name="connsiteX0" fmla="*/ 228409 w 566832"/>
                <a:gd name="connsiteY0" fmla="*/ 580073 h 580072"/>
                <a:gd name="connsiteX1" fmla="*/ 246602 w 566832"/>
                <a:gd name="connsiteY1" fmla="*/ 573691 h 580072"/>
                <a:gd name="connsiteX2" fmla="*/ 257270 w 566832"/>
                <a:gd name="connsiteY2" fmla="*/ 557689 h 580072"/>
                <a:gd name="connsiteX3" fmla="*/ 279178 w 566832"/>
                <a:gd name="connsiteY3" fmla="*/ 556070 h 580072"/>
                <a:gd name="connsiteX4" fmla="*/ 294132 w 566832"/>
                <a:gd name="connsiteY4" fmla="*/ 540639 h 580072"/>
                <a:gd name="connsiteX5" fmla="*/ 304705 w 566832"/>
                <a:gd name="connsiteY5" fmla="*/ 524637 h 580072"/>
                <a:gd name="connsiteX6" fmla="*/ 325564 w 566832"/>
                <a:gd name="connsiteY6" fmla="*/ 531590 h 580072"/>
                <a:gd name="connsiteX7" fmla="*/ 356045 w 566832"/>
                <a:gd name="connsiteY7" fmla="*/ 531019 h 580072"/>
                <a:gd name="connsiteX8" fmla="*/ 353854 w 566832"/>
                <a:gd name="connsiteY8" fmla="*/ 513493 h 580072"/>
                <a:gd name="connsiteX9" fmla="*/ 381095 w 566832"/>
                <a:gd name="connsiteY9" fmla="*/ 503872 h 580072"/>
                <a:gd name="connsiteX10" fmla="*/ 413195 w 566832"/>
                <a:gd name="connsiteY10" fmla="*/ 490537 h 580072"/>
                <a:gd name="connsiteX11" fmla="*/ 443579 w 566832"/>
                <a:gd name="connsiteY11" fmla="*/ 489966 h 580072"/>
                <a:gd name="connsiteX12" fmla="*/ 465487 w 566832"/>
                <a:gd name="connsiteY12" fmla="*/ 488347 h 580072"/>
                <a:gd name="connsiteX13" fmla="*/ 485204 w 566832"/>
                <a:gd name="connsiteY13" fmla="*/ 469106 h 580072"/>
                <a:gd name="connsiteX14" fmla="*/ 527971 w 566832"/>
                <a:gd name="connsiteY14" fmla="*/ 439864 h 580072"/>
                <a:gd name="connsiteX15" fmla="*/ 548735 w 566832"/>
                <a:gd name="connsiteY15" fmla="*/ 412147 h 580072"/>
                <a:gd name="connsiteX16" fmla="*/ 566833 w 566832"/>
                <a:gd name="connsiteY16" fmla="*/ 405765 h 580072"/>
                <a:gd name="connsiteX17" fmla="*/ 548164 w 566832"/>
                <a:gd name="connsiteY17" fmla="*/ 381762 h 580072"/>
                <a:gd name="connsiteX18" fmla="*/ 533686 w 566832"/>
                <a:gd name="connsiteY18" fmla="*/ 358426 h 580072"/>
                <a:gd name="connsiteX19" fmla="*/ 518160 w 566832"/>
                <a:gd name="connsiteY19" fmla="*/ 343472 h 580072"/>
                <a:gd name="connsiteX20" fmla="*/ 493490 w 566832"/>
                <a:gd name="connsiteY20" fmla="*/ 331851 h 580072"/>
                <a:gd name="connsiteX21" fmla="*/ 482822 w 566832"/>
                <a:gd name="connsiteY21" fmla="*/ 313182 h 580072"/>
                <a:gd name="connsiteX22" fmla="*/ 467296 w 566832"/>
                <a:gd name="connsiteY22" fmla="*/ 298323 h 580072"/>
                <a:gd name="connsiteX23" fmla="*/ 460820 w 566832"/>
                <a:gd name="connsiteY23" fmla="*/ 280226 h 580072"/>
                <a:gd name="connsiteX24" fmla="*/ 467201 w 566832"/>
                <a:gd name="connsiteY24" fmla="*/ 263747 h 580072"/>
                <a:gd name="connsiteX25" fmla="*/ 448437 w 566832"/>
                <a:gd name="connsiteY25" fmla="*/ 239839 h 580072"/>
                <a:gd name="connsiteX26" fmla="*/ 438245 w 566832"/>
                <a:gd name="connsiteY26" fmla="*/ 216884 h 580072"/>
                <a:gd name="connsiteX27" fmla="*/ 417862 w 566832"/>
                <a:gd name="connsiteY27" fmla="*/ 205740 h 580072"/>
                <a:gd name="connsiteX28" fmla="*/ 356425 w 566832"/>
                <a:gd name="connsiteY28" fmla="*/ 176593 h 580072"/>
                <a:gd name="connsiteX29" fmla="*/ 333946 w 566832"/>
                <a:gd name="connsiteY29" fmla="*/ 182404 h 580072"/>
                <a:gd name="connsiteX30" fmla="*/ 341376 w 566832"/>
                <a:gd name="connsiteY30" fmla="*/ 157448 h 580072"/>
                <a:gd name="connsiteX31" fmla="*/ 335471 w 566832"/>
                <a:gd name="connsiteY31" fmla="*/ 135065 h 580072"/>
                <a:gd name="connsiteX32" fmla="*/ 319374 w 566832"/>
                <a:gd name="connsiteY32" fmla="*/ 124397 h 580072"/>
                <a:gd name="connsiteX33" fmla="*/ 301276 w 566832"/>
                <a:gd name="connsiteY33" fmla="*/ 130874 h 580072"/>
                <a:gd name="connsiteX34" fmla="*/ 212789 w 566832"/>
                <a:gd name="connsiteY34" fmla="*/ 3239 h 580072"/>
                <a:gd name="connsiteX35" fmla="*/ 187166 w 566832"/>
                <a:gd name="connsiteY35" fmla="*/ 0 h 580072"/>
                <a:gd name="connsiteX36" fmla="*/ 180213 w 566832"/>
                <a:gd name="connsiteY36" fmla="*/ 20765 h 580072"/>
                <a:gd name="connsiteX37" fmla="*/ 169069 w 566832"/>
                <a:gd name="connsiteY37" fmla="*/ 41053 h 580072"/>
                <a:gd name="connsiteX38" fmla="*/ 154686 w 566832"/>
                <a:gd name="connsiteY38" fmla="*/ 52197 h 580072"/>
                <a:gd name="connsiteX39" fmla="*/ 136493 w 566832"/>
                <a:gd name="connsiteY39" fmla="*/ 58674 h 580072"/>
                <a:gd name="connsiteX40" fmla="*/ 116300 w 566832"/>
                <a:gd name="connsiteY40" fmla="*/ 82105 h 580072"/>
                <a:gd name="connsiteX41" fmla="*/ 96488 w 566832"/>
                <a:gd name="connsiteY41" fmla="*/ 101251 h 580072"/>
                <a:gd name="connsiteX42" fmla="*/ 78867 w 566832"/>
                <a:gd name="connsiteY42" fmla="*/ 103442 h 580072"/>
                <a:gd name="connsiteX43" fmla="*/ 57531 w 566832"/>
                <a:gd name="connsiteY43" fmla="*/ 100774 h 580072"/>
                <a:gd name="connsiteX44" fmla="*/ 38862 w 566832"/>
                <a:gd name="connsiteY44" fmla="*/ 111443 h 580072"/>
                <a:gd name="connsiteX45" fmla="*/ 36766 w 566832"/>
                <a:gd name="connsiteY45" fmla="*/ 128492 h 580072"/>
                <a:gd name="connsiteX46" fmla="*/ 29337 w 566832"/>
                <a:gd name="connsiteY46" fmla="*/ 153448 h 580072"/>
                <a:gd name="connsiteX47" fmla="*/ 18098 w 566832"/>
                <a:gd name="connsiteY47" fmla="*/ 173736 h 580072"/>
                <a:gd name="connsiteX48" fmla="*/ 6953 w 566832"/>
                <a:gd name="connsiteY48" fmla="*/ 193929 h 580072"/>
                <a:gd name="connsiteX49" fmla="*/ 0 w 566832"/>
                <a:gd name="connsiteY49" fmla="*/ 214693 h 580072"/>
                <a:gd name="connsiteX50" fmla="*/ 2191 w 566832"/>
                <a:gd name="connsiteY50" fmla="*/ 232315 h 580072"/>
                <a:gd name="connsiteX51" fmla="*/ 12954 w 566832"/>
                <a:gd name="connsiteY51" fmla="*/ 250889 h 580072"/>
                <a:gd name="connsiteX52" fmla="*/ 6001 w 566832"/>
                <a:gd name="connsiteY52" fmla="*/ 271653 h 580072"/>
                <a:gd name="connsiteX53" fmla="*/ 26384 w 566832"/>
                <a:gd name="connsiteY53" fmla="*/ 282797 h 580072"/>
                <a:gd name="connsiteX54" fmla="*/ 41910 w 566832"/>
                <a:gd name="connsiteY54" fmla="*/ 297656 h 580072"/>
                <a:gd name="connsiteX55" fmla="*/ 81534 w 566832"/>
                <a:gd name="connsiteY55" fmla="*/ 363093 h 580072"/>
                <a:gd name="connsiteX56" fmla="*/ 92202 w 566832"/>
                <a:gd name="connsiteY56" fmla="*/ 347186 h 580072"/>
                <a:gd name="connsiteX57" fmla="*/ 121158 w 566832"/>
                <a:gd name="connsiteY57" fmla="*/ 393954 h 580072"/>
                <a:gd name="connsiteX58" fmla="*/ 181737 w 566832"/>
                <a:gd name="connsiteY58" fmla="*/ 466249 h 580072"/>
                <a:gd name="connsiteX59" fmla="*/ 228409 w 566832"/>
                <a:gd name="connsiteY59" fmla="*/ 580073 h 580072"/>
                <a:gd name="connsiteX60" fmla="*/ 228409 w 566832"/>
                <a:gd name="connsiteY60" fmla="*/ 580073 h 580072"/>
                <a:gd name="connsiteX61" fmla="*/ 228409 w 566832"/>
                <a:gd name="connsiteY61" fmla="*/ 580073 h 5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66832" h="580072">
                  <a:moveTo>
                    <a:pt x="228409" y="580073"/>
                  </a:moveTo>
                  <a:lnTo>
                    <a:pt x="246602" y="573691"/>
                  </a:lnTo>
                  <a:lnTo>
                    <a:pt x="257270" y="557689"/>
                  </a:lnTo>
                  <a:lnTo>
                    <a:pt x="279178" y="556070"/>
                  </a:lnTo>
                  <a:lnTo>
                    <a:pt x="294132" y="540639"/>
                  </a:lnTo>
                  <a:lnTo>
                    <a:pt x="304705" y="524637"/>
                  </a:lnTo>
                  <a:lnTo>
                    <a:pt x="325564" y="531590"/>
                  </a:lnTo>
                  <a:lnTo>
                    <a:pt x="356045" y="531019"/>
                  </a:lnTo>
                  <a:lnTo>
                    <a:pt x="353854" y="513493"/>
                  </a:lnTo>
                  <a:lnTo>
                    <a:pt x="381095" y="503872"/>
                  </a:lnTo>
                  <a:lnTo>
                    <a:pt x="413195" y="490537"/>
                  </a:lnTo>
                  <a:lnTo>
                    <a:pt x="443579" y="489966"/>
                  </a:lnTo>
                  <a:lnTo>
                    <a:pt x="465487" y="488347"/>
                  </a:lnTo>
                  <a:lnTo>
                    <a:pt x="485204" y="469106"/>
                  </a:lnTo>
                  <a:lnTo>
                    <a:pt x="527971" y="439864"/>
                  </a:lnTo>
                  <a:lnTo>
                    <a:pt x="548735" y="412147"/>
                  </a:lnTo>
                  <a:lnTo>
                    <a:pt x="566833" y="405765"/>
                  </a:lnTo>
                  <a:lnTo>
                    <a:pt x="548164" y="381762"/>
                  </a:lnTo>
                  <a:lnTo>
                    <a:pt x="533686" y="358426"/>
                  </a:lnTo>
                  <a:lnTo>
                    <a:pt x="518160" y="343472"/>
                  </a:lnTo>
                  <a:lnTo>
                    <a:pt x="493490" y="331851"/>
                  </a:lnTo>
                  <a:lnTo>
                    <a:pt x="482822" y="313182"/>
                  </a:lnTo>
                  <a:lnTo>
                    <a:pt x="467296" y="298323"/>
                  </a:lnTo>
                  <a:lnTo>
                    <a:pt x="460820" y="280226"/>
                  </a:lnTo>
                  <a:lnTo>
                    <a:pt x="467201" y="263747"/>
                  </a:lnTo>
                  <a:lnTo>
                    <a:pt x="448437" y="239839"/>
                  </a:lnTo>
                  <a:lnTo>
                    <a:pt x="438245" y="216884"/>
                  </a:lnTo>
                  <a:lnTo>
                    <a:pt x="417862" y="205740"/>
                  </a:lnTo>
                  <a:lnTo>
                    <a:pt x="356425" y="176593"/>
                  </a:lnTo>
                  <a:lnTo>
                    <a:pt x="333946" y="182404"/>
                  </a:lnTo>
                  <a:lnTo>
                    <a:pt x="341376" y="157448"/>
                  </a:lnTo>
                  <a:lnTo>
                    <a:pt x="335471" y="135065"/>
                  </a:lnTo>
                  <a:lnTo>
                    <a:pt x="319374" y="124397"/>
                  </a:lnTo>
                  <a:lnTo>
                    <a:pt x="301276" y="130874"/>
                  </a:lnTo>
                  <a:lnTo>
                    <a:pt x="212789" y="3239"/>
                  </a:lnTo>
                  <a:lnTo>
                    <a:pt x="187166" y="0"/>
                  </a:lnTo>
                  <a:lnTo>
                    <a:pt x="180213" y="20765"/>
                  </a:lnTo>
                  <a:lnTo>
                    <a:pt x="169069" y="41053"/>
                  </a:lnTo>
                  <a:lnTo>
                    <a:pt x="154686" y="52197"/>
                  </a:lnTo>
                  <a:lnTo>
                    <a:pt x="136493" y="58674"/>
                  </a:lnTo>
                  <a:lnTo>
                    <a:pt x="116300" y="82105"/>
                  </a:lnTo>
                  <a:lnTo>
                    <a:pt x="96488" y="101251"/>
                  </a:lnTo>
                  <a:lnTo>
                    <a:pt x="78867" y="103442"/>
                  </a:lnTo>
                  <a:lnTo>
                    <a:pt x="57531" y="100774"/>
                  </a:lnTo>
                  <a:lnTo>
                    <a:pt x="38862" y="111443"/>
                  </a:lnTo>
                  <a:lnTo>
                    <a:pt x="36766" y="128492"/>
                  </a:lnTo>
                  <a:lnTo>
                    <a:pt x="29337" y="153448"/>
                  </a:lnTo>
                  <a:lnTo>
                    <a:pt x="18098" y="173736"/>
                  </a:lnTo>
                  <a:lnTo>
                    <a:pt x="6953" y="193929"/>
                  </a:lnTo>
                  <a:lnTo>
                    <a:pt x="0" y="214693"/>
                  </a:lnTo>
                  <a:lnTo>
                    <a:pt x="2191" y="232315"/>
                  </a:lnTo>
                  <a:lnTo>
                    <a:pt x="12954" y="250889"/>
                  </a:lnTo>
                  <a:lnTo>
                    <a:pt x="6001" y="271653"/>
                  </a:lnTo>
                  <a:lnTo>
                    <a:pt x="26384" y="282797"/>
                  </a:lnTo>
                  <a:lnTo>
                    <a:pt x="41910" y="297656"/>
                  </a:lnTo>
                  <a:lnTo>
                    <a:pt x="81534" y="363093"/>
                  </a:lnTo>
                  <a:lnTo>
                    <a:pt x="92202" y="347186"/>
                  </a:lnTo>
                  <a:lnTo>
                    <a:pt x="121158" y="393954"/>
                  </a:lnTo>
                  <a:lnTo>
                    <a:pt x="181737" y="466249"/>
                  </a:lnTo>
                  <a:lnTo>
                    <a:pt x="228409" y="580073"/>
                  </a:lnTo>
                  <a:lnTo>
                    <a:pt x="228409" y="580073"/>
                  </a:lnTo>
                  <a:lnTo>
                    <a:pt x="228409" y="5800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9870E0F5-3CF4-1D90-ADEF-2D76BD99BBBA}"/>
                </a:ext>
              </a:extLst>
            </p:cNvPr>
            <p:cNvSpPr/>
            <p:nvPr/>
          </p:nvSpPr>
          <p:spPr>
            <a:xfrm>
              <a:off x="5345845" y="1324613"/>
              <a:ext cx="863106" cy="851717"/>
            </a:xfrm>
            <a:custGeom>
              <a:avLst/>
              <a:gdLst>
                <a:gd name="connsiteX0" fmla="*/ 197072 w 512540"/>
                <a:gd name="connsiteY0" fmla="*/ 505778 h 505777"/>
                <a:gd name="connsiteX1" fmla="*/ 203454 w 512540"/>
                <a:gd name="connsiteY1" fmla="*/ 489299 h 505777"/>
                <a:gd name="connsiteX2" fmla="*/ 225266 w 512540"/>
                <a:gd name="connsiteY2" fmla="*/ 487680 h 505777"/>
                <a:gd name="connsiteX3" fmla="*/ 240220 w 512540"/>
                <a:gd name="connsiteY3" fmla="*/ 472249 h 505777"/>
                <a:gd name="connsiteX4" fmla="*/ 258318 w 512540"/>
                <a:gd name="connsiteY4" fmla="*/ 465868 h 505777"/>
                <a:gd name="connsiteX5" fmla="*/ 247650 w 512540"/>
                <a:gd name="connsiteY5" fmla="*/ 447199 h 505777"/>
                <a:gd name="connsiteX6" fmla="*/ 258223 w 512540"/>
                <a:gd name="connsiteY6" fmla="*/ 431292 h 505777"/>
                <a:gd name="connsiteX7" fmla="*/ 268891 w 512540"/>
                <a:gd name="connsiteY7" fmla="*/ 415290 h 505777"/>
                <a:gd name="connsiteX8" fmla="*/ 331661 w 512540"/>
                <a:gd name="connsiteY8" fmla="*/ 362617 h 505777"/>
                <a:gd name="connsiteX9" fmla="*/ 342900 w 512540"/>
                <a:gd name="connsiteY9" fmla="*/ 376999 h 505777"/>
                <a:gd name="connsiteX10" fmla="*/ 354520 w 512540"/>
                <a:gd name="connsiteY10" fmla="*/ 352520 h 505777"/>
                <a:gd name="connsiteX11" fmla="*/ 368903 w 512540"/>
                <a:gd name="connsiteY11" fmla="*/ 341281 h 505777"/>
                <a:gd name="connsiteX12" fmla="*/ 389191 w 512540"/>
                <a:gd name="connsiteY12" fmla="*/ 352425 h 505777"/>
                <a:gd name="connsiteX13" fmla="*/ 391287 w 512540"/>
                <a:gd name="connsiteY13" fmla="*/ 335471 h 505777"/>
                <a:gd name="connsiteX14" fmla="*/ 397669 w 512540"/>
                <a:gd name="connsiteY14" fmla="*/ 318992 h 505777"/>
                <a:gd name="connsiteX15" fmla="*/ 401384 w 512540"/>
                <a:gd name="connsiteY15" fmla="*/ 289179 h 505777"/>
                <a:gd name="connsiteX16" fmla="*/ 429577 w 512540"/>
                <a:gd name="connsiteY16" fmla="*/ 271082 h 505777"/>
                <a:gd name="connsiteX17" fmla="*/ 440721 w 512540"/>
                <a:gd name="connsiteY17" fmla="*/ 250889 h 505777"/>
                <a:gd name="connsiteX18" fmla="*/ 444912 w 512540"/>
                <a:gd name="connsiteY18" fmla="*/ 216884 h 505777"/>
                <a:gd name="connsiteX19" fmla="*/ 447580 w 512540"/>
                <a:gd name="connsiteY19" fmla="*/ 195548 h 505777"/>
                <a:gd name="connsiteX20" fmla="*/ 468344 w 512540"/>
                <a:gd name="connsiteY20" fmla="*/ 202502 h 505777"/>
                <a:gd name="connsiteX21" fmla="*/ 492347 w 512540"/>
                <a:gd name="connsiteY21" fmla="*/ 218408 h 505777"/>
                <a:gd name="connsiteX22" fmla="*/ 490728 w 512540"/>
                <a:gd name="connsiteY22" fmla="*/ 196596 h 505777"/>
                <a:gd name="connsiteX23" fmla="*/ 512540 w 512540"/>
                <a:gd name="connsiteY23" fmla="*/ 194977 h 505777"/>
                <a:gd name="connsiteX24" fmla="*/ 506635 w 512540"/>
                <a:gd name="connsiteY24" fmla="*/ 172688 h 505777"/>
                <a:gd name="connsiteX25" fmla="*/ 495967 w 512540"/>
                <a:gd name="connsiteY25" fmla="*/ 154019 h 505777"/>
                <a:gd name="connsiteX26" fmla="*/ 457962 w 512540"/>
                <a:gd name="connsiteY26" fmla="*/ 75914 h 505777"/>
                <a:gd name="connsiteX27" fmla="*/ 443484 w 512540"/>
                <a:gd name="connsiteY27" fmla="*/ 18002 h 505777"/>
                <a:gd name="connsiteX28" fmla="*/ 437007 w 512540"/>
                <a:gd name="connsiteY28" fmla="*/ 0 h 505777"/>
                <a:gd name="connsiteX29" fmla="*/ 418909 w 512540"/>
                <a:gd name="connsiteY29" fmla="*/ 6382 h 505777"/>
                <a:gd name="connsiteX30" fmla="*/ 404050 w 512540"/>
                <a:gd name="connsiteY30" fmla="*/ 21812 h 505777"/>
                <a:gd name="connsiteX31" fmla="*/ 369475 w 512540"/>
                <a:gd name="connsiteY31" fmla="*/ 56388 h 505777"/>
                <a:gd name="connsiteX32" fmla="*/ 346043 w 512540"/>
                <a:gd name="connsiteY32" fmla="*/ 70771 h 505777"/>
                <a:gd name="connsiteX33" fmla="*/ 322612 w 512540"/>
                <a:gd name="connsiteY33" fmla="*/ 85154 h 505777"/>
                <a:gd name="connsiteX34" fmla="*/ 292798 w 512540"/>
                <a:gd name="connsiteY34" fmla="*/ 81439 h 505777"/>
                <a:gd name="connsiteX35" fmla="*/ 260795 w 512540"/>
                <a:gd name="connsiteY35" fmla="*/ 94774 h 505777"/>
                <a:gd name="connsiteX36" fmla="*/ 238410 w 512540"/>
                <a:gd name="connsiteY36" fmla="*/ 100679 h 505777"/>
                <a:gd name="connsiteX37" fmla="*/ 224028 w 512540"/>
                <a:gd name="connsiteY37" fmla="*/ 111823 h 505777"/>
                <a:gd name="connsiteX38" fmla="*/ 204883 w 512540"/>
                <a:gd name="connsiteY38" fmla="*/ 126778 h 505777"/>
                <a:gd name="connsiteX39" fmla="*/ 187833 w 512540"/>
                <a:gd name="connsiteY39" fmla="*/ 124682 h 505777"/>
                <a:gd name="connsiteX40" fmla="*/ 169736 w 512540"/>
                <a:gd name="connsiteY40" fmla="*/ 131064 h 505777"/>
                <a:gd name="connsiteX41" fmla="*/ 155353 w 512540"/>
                <a:gd name="connsiteY41" fmla="*/ 142208 h 505777"/>
                <a:gd name="connsiteX42" fmla="*/ 137255 w 512540"/>
                <a:gd name="connsiteY42" fmla="*/ 148685 h 505777"/>
                <a:gd name="connsiteX43" fmla="*/ 122301 w 512540"/>
                <a:gd name="connsiteY43" fmla="*/ 164116 h 505777"/>
                <a:gd name="connsiteX44" fmla="*/ 104204 w 512540"/>
                <a:gd name="connsiteY44" fmla="*/ 170498 h 505777"/>
                <a:gd name="connsiteX45" fmla="*/ 85058 w 512540"/>
                <a:gd name="connsiteY45" fmla="*/ 185356 h 505777"/>
                <a:gd name="connsiteX46" fmla="*/ 63818 w 512540"/>
                <a:gd name="connsiteY46" fmla="*/ 217265 h 505777"/>
                <a:gd name="connsiteX47" fmla="*/ 52673 w 512540"/>
                <a:gd name="connsiteY47" fmla="*/ 237554 h 505777"/>
                <a:gd name="connsiteX48" fmla="*/ 34004 w 512540"/>
                <a:gd name="connsiteY48" fmla="*/ 248126 h 505777"/>
                <a:gd name="connsiteX49" fmla="*/ 19145 w 512540"/>
                <a:gd name="connsiteY49" fmla="*/ 263557 h 505777"/>
                <a:gd name="connsiteX50" fmla="*/ 0 w 512540"/>
                <a:gd name="connsiteY50" fmla="*/ 278511 h 505777"/>
                <a:gd name="connsiteX51" fmla="*/ 10192 w 512540"/>
                <a:gd name="connsiteY51" fmla="*/ 301371 h 505777"/>
                <a:gd name="connsiteX52" fmla="*/ 21336 w 512540"/>
                <a:gd name="connsiteY52" fmla="*/ 315659 h 505777"/>
                <a:gd name="connsiteX53" fmla="*/ 41624 w 512540"/>
                <a:gd name="connsiteY53" fmla="*/ 326803 h 505777"/>
                <a:gd name="connsiteX54" fmla="*/ 26194 w 512540"/>
                <a:gd name="connsiteY54" fmla="*/ 346519 h 505777"/>
                <a:gd name="connsiteX55" fmla="*/ 24098 w 512540"/>
                <a:gd name="connsiteY55" fmla="*/ 363569 h 505777"/>
                <a:gd name="connsiteX56" fmla="*/ 40100 w 512540"/>
                <a:gd name="connsiteY56" fmla="*/ 374142 h 505777"/>
                <a:gd name="connsiteX57" fmla="*/ 64675 w 512540"/>
                <a:gd name="connsiteY57" fmla="*/ 385763 h 505777"/>
                <a:gd name="connsiteX58" fmla="*/ 80676 w 512540"/>
                <a:gd name="connsiteY58" fmla="*/ 396431 h 505777"/>
                <a:gd name="connsiteX59" fmla="*/ 82868 w 512540"/>
                <a:gd name="connsiteY59" fmla="*/ 413957 h 505777"/>
                <a:gd name="connsiteX60" fmla="*/ 104680 w 512540"/>
                <a:gd name="connsiteY60" fmla="*/ 412337 h 505777"/>
                <a:gd name="connsiteX61" fmla="*/ 106299 w 512540"/>
                <a:gd name="connsiteY61" fmla="*/ 434149 h 505777"/>
                <a:gd name="connsiteX62" fmla="*/ 124968 w 512540"/>
                <a:gd name="connsiteY62" fmla="*/ 423482 h 505777"/>
                <a:gd name="connsiteX63" fmla="*/ 135636 w 512540"/>
                <a:gd name="connsiteY63" fmla="*/ 407480 h 505777"/>
                <a:gd name="connsiteX64" fmla="*/ 155353 w 512540"/>
                <a:gd name="connsiteY64" fmla="*/ 422910 h 505777"/>
                <a:gd name="connsiteX65" fmla="*/ 161258 w 512540"/>
                <a:gd name="connsiteY65" fmla="*/ 445198 h 505777"/>
                <a:gd name="connsiteX66" fmla="*/ 152305 w 512540"/>
                <a:gd name="connsiteY66" fmla="*/ 483013 h 505777"/>
                <a:gd name="connsiteX67" fmla="*/ 162401 w 512540"/>
                <a:gd name="connsiteY67" fmla="*/ 505778 h 505777"/>
                <a:gd name="connsiteX68" fmla="*/ 197072 w 512540"/>
                <a:gd name="connsiteY68" fmla="*/ 505778 h 505777"/>
                <a:gd name="connsiteX69" fmla="*/ 197072 w 512540"/>
                <a:gd name="connsiteY69" fmla="*/ 505778 h 505777"/>
                <a:gd name="connsiteX70" fmla="*/ 197072 w 512540"/>
                <a:gd name="connsiteY70" fmla="*/ 505778 h 505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2540" h="505777">
                  <a:moveTo>
                    <a:pt x="197072" y="505778"/>
                  </a:moveTo>
                  <a:lnTo>
                    <a:pt x="203454" y="489299"/>
                  </a:lnTo>
                  <a:lnTo>
                    <a:pt x="225266" y="487680"/>
                  </a:lnTo>
                  <a:lnTo>
                    <a:pt x="240220" y="472249"/>
                  </a:lnTo>
                  <a:lnTo>
                    <a:pt x="258318" y="465868"/>
                  </a:lnTo>
                  <a:lnTo>
                    <a:pt x="247650" y="447199"/>
                  </a:lnTo>
                  <a:lnTo>
                    <a:pt x="258223" y="431292"/>
                  </a:lnTo>
                  <a:lnTo>
                    <a:pt x="268891" y="415290"/>
                  </a:lnTo>
                  <a:lnTo>
                    <a:pt x="331661" y="362617"/>
                  </a:lnTo>
                  <a:lnTo>
                    <a:pt x="342900" y="376999"/>
                  </a:lnTo>
                  <a:lnTo>
                    <a:pt x="354520" y="352520"/>
                  </a:lnTo>
                  <a:lnTo>
                    <a:pt x="368903" y="341281"/>
                  </a:lnTo>
                  <a:lnTo>
                    <a:pt x="389191" y="352425"/>
                  </a:lnTo>
                  <a:lnTo>
                    <a:pt x="391287" y="335471"/>
                  </a:lnTo>
                  <a:lnTo>
                    <a:pt x="397669" y="318992"/>
                  </a:lnTo>
                  <a:lnTo>
                    <a:pt x="401384" y="289179"/>
                  </a:lnTo>
                  <a:lnTo>
                    <a:pt x="429577" y="271082"/>
                  </a:lnTo>
                  <a:lnTo>
                    <a:pt x="440721" y="250889"/>
                  </a:lnTo>
                  <a:lnTo>
                    <a:pt x="444912" y="216884"/>
                  </a:lnTo>
                  <a:lnTo>
                    <a:pt x="447580" y="195548"/>
                  </a:lnTo>
                  <a:lnTo>
                    <a:pt x="468344" y="202502"/>
                  </a:lnTo>
                  <a:lnTo>
                    <a:pt x="492347" y="218408"/>
                  </a:lnTo>
                  <a:lnTo>
                    <a:pt x="490728" y="196596"/>
                  </a:lnTo>
                  <a:lnTo>
                    <a:pt x="512540" y="194977"/>
                  </a:lnTo>
                  <a:lnTo>
                    <a:pt x="506635" y="172688"/>
                  </a:lnTo>
                  <a:lnTo>
                    <a:pt x="495967" y="154019"/>
                  </a:lnTo>
                  <a:lnTo>
                    <a:pt x="457962" y="75914"/>
                  </a:lnTo>
                  <a:lnTo>
                    <a:pt x="443484" y="18002"/>
                  </a:lnTo>
                  <a:lnTo>
                    <a:pt x="437007" y="0"/>
                  </a:lnTo>
                  <a:lnTo>
                    <a:pt x="418909" y="6382"/>
                  </a:lnTo>
                  <a:lnTo>
                    <a:pt x="404050" y="21812"/>
                  </a:lnTo>
                  <a:lnTo>
                    <a:pt x="369475" y="56388"/>
                  </a:lnTo>
                  <a:lnTo>
                    <a:pt x="346043" y="70771"/>
                  </a:lnTo>
                  <a:lnTo>
                    <a:pt x="322612" y="85154"/>
                  </a:lnTo>
                  <a:lnTo>
                    <a:pt x="292798" y="81439"/>
                  </a:lnTo>
                  <a:lnTo>
                    <a:pt x="260795" y="94774"/>
                  </a:lnTo>
                  <a:lnTo>
                    <a:pt x="238410" y="100679"/>
                  </a:lnTo>
                  <a:lnTo>
                    <a:pt x="224028" y="111823"/>
                  </a:lnTo>
                  <a:lnTo>
                    <a:pt x="204883" y="126778"/>
                  </a:lnTo>
                  <a:lnTo>
                    <a:pt x="187833" y="124682"/>
                  </a:lnTo>
                  <a:lnTo>
                    <a:pt x="169736" y="131064"/>
                  </a:lnTo>
                  <a:lnTo>
                    <a:pt x="155353" y="142208"/>
                  </a:lnTo>
                  <a:lnTo>
                    <a:pt x="137255" y="148685"/>
                  </a:lnTo>
                  <a:lnTo>
                    <a:pt x="122301" y="164116"/>
                  </a:lnTo>
                  <a:lnTo>
                    <a:pt x="104204" y="170498"/>
                  </a:lnTo>
                  <a:lnTo>
                    <a:pt x="85058" y="185356"/>
                  </a:lnTo>
                  <a:lnTo>
                    <a:pt x="63818" y="217265"/>
                  </a:lnTo>
                  <a:lnTo>
                    <a:pt x="52673" y="237554"/>
                  </a:lnTo>
                  <a:lnTo>
                    <a:pt x="34004" y="248126"/>
                  </a:lnTo>
                  <a:lnTo>
                    <a:pt x="19145" y="263557"/>
                  </a:lnTo>
                  <a:lnTo>
                    <a:pt x="0" y="278511"/>
                  </a:lnTo>
                  <a:lnTo>
                    <a:pt x="10192" y="301371"/>
                  </a:lnTo>
                  <a:lnTo>
                    <a:pt x="21336" y="315659"/>
                  </a:lnTo>
                  <a:lnTo>
                    <a:pt x="41624" y="326803"/>
                  </a:lnTo>
                  <a:lnTo>
                    <a:pt x="26194" y="346519"/>
                  </a:lnTo>
                  <a:lnTo>
                    <a:pt x="24098" y="363569"/>
                  </a:lnTo>
                  <a:lnTo>
                    <a:pt x="40100" y="374142"/>
                  </a:lnTo>
                  <a:lnTo>
                    <a:pt x="64675" y="385763"/>
                  </a:lnTo>
                  <a:lnTo>
                    <a:pt x="80676" y="396431"/>
                  </a:lnTo>
                  <a:lnTo>
                    <a:pt x="82868" y="413957"/>
                  </a:lnTo>
                  <a:lnTo>
                    <a:pt x="104680" y="412337"/>
                  </a:lnTo>
                  <a:lnTo>
                    <a:pt x="106299" y="434149"/>
                  </a:lnTo>
                  <a:lnTo>
                    <a:pt x="124968" y="423482"/>
                  </a:lnTo>
                  <a:lnTo>
                    <a:pt x="135636" y="407480"/>
                  </a:lnTo>
                  <a:lnTo>
                    <a:pt x="155353" y="422910"/>
                  </a:lnTo>
                  <a:lnTo>
                    <a:pt x="161258" y="445198"/>
                  </a:lnTo>
                  <a:lnTo>
                    <a:pt x="152305" y="483013"/>
                  </a:lnTo>
                  <a:lnTo>
                    <a:pt x="162401" y="505778"/>
                  </a:lnTo>
                  <a:lnTo>
                    <a:pt x="197072" y="505778"/>
                  </a:lnTo>
                  <a:lnTo>
                    <a:pt x="197072" y="505778"/>
                  </a:lnTo>
                  <a:lnTo>
                    <a:pt x="197072" y="5057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89BFEB9-09A2-7AE6-27C3-CA45823E604F}"/>
                </a:ext>
              </a:extLst>
            </p:cNvPr>
            <p:cNvSpPr/>
            <p:nvPr/>
          </p:nvSpPr>
          <p:spPr>
            <a:xfrm>
              <a:off x="5358517" y="157871"/>
              <a:ext cx="875134" cy="926944"/>
            </a:xfrm>
            <a:custGeom>
              <a:avLst/>
              <a:gdLst>
                <a:gd name="connsiteX0" fmla="*/ 329089 w 519683"/>
                <a:gd name="connsiteY0" fmla="*/ 550450 h 550449"/>
                <a:gd name="connsiteX1" fmla="*/ 347186 w 519683"/>
                <a:gd name="connsiteY1" fmla="*/ 544068 h 550449"/>
                <a:gd name="connsiteX2" fmla="*/ 365189 w 519683"/>
                <a:gd name="connsiteY2" fmla="*/ 537591 h 550449"/>
                <a:gd name="connsiteX3" fmla="*/ 381667 w 519683"/>
                <a:gd name="connsiteY3" fmla="*/ 509397 h 550449"/>
                <a:gd name="connsiteX4" fmla="*/ 392239 w 519683"/>
                <a:gd name="connsiteY4" fmla="*/ 493395 h 550449"/>
                <a:gd name="connsiteX5" fmla="*/ 398622 w 519683"/>
                <a:gd name="connsiteY5" fmla="*/ 476917 h 550449"/>
                <a:gd name="connsiteX6" fmla="*/ 397002 w 519683"/>
                <a:gd name="connsiteY6" fmla="*/ 455105 h 550449"/>
                <a:gd name="connsiteX7" fmla="*/ 395859 w 519683"/>
                <a:gd name="connsiteY7" fmla="*/ 429101 h 550449"/>
                <a:gd name="connsiteX8" fmla="*/ 410146 w 519683"/>
                <a:gd name="connsiteY8" fmla="*/ 417862 h 550449"/>
                <a:gd name="connsiteX9" fmla="*/ 424529 w 519683"/>
                <a:gd name="connsiteY9" fmla="*/ 406718 h 550449"/>
                <a:gd name="connsiteX10" fmla="*/ 437674 w 519683"/>
                <a:gd name="connsiteY10" fmla="*/ 300323 h 550449"/>
                <a:gd name="connsiteX11" fmla="*/ 435483 w 519683"/>
                <a:gd name="connsiteY11" fmla="*/ 282702 h 550449"/>
                <a:gd name="connsiteX12" fmla="*/ 446056 w 519683"/>
                <a:gd name="connsiteY12" fmla="*/ 266795 h 550449"/>
                <a:gd name="connsiteX13" fmla="*/ 432245 w 519683"/>
                <a:gd name="connsiteY13" fmla="*/ 239173 h 550449"/>
                <a:gd name="connsiteX14" fmla="*/ 423196 w 519683"/>
                <a:gd name="connsiteY14" fmla="*/ 207740 h 550449"/>
                <a:gd name="connsiteX15" fmla="*/ 421005 w 519683"/>
                <a:gd name="connsiteY15" fmla="*/ 190214 h 550449"/>
                <a:gd name="connsiteX16" fmla="*/ 431578 w 519683"/>
                <a:gd name="connsiteY16" fmla="*/ 174212 h 550449"/>
                <a:gd name="connsiteX17" fmla="*/ 429483 w 519683"/>
                <a:gd name="connsiteY17" fmla="*/ 156686 h 550449"/>
                <a:gd name="connsiteX18" fmla="*/ 432625 w 519683"/>
                <a:gd name="connsiteY18" fmla="*/ 131159 h 550449"/>
                <a:gd name="connsiteX19" fmla="*/ 455486 w 519683"/>
                <a:gd name="connsiteY19" fmla="*/ 121063 h 550449"/>
                <a:gd name="connsiteX20" fmla="*/ 472440 w 519683"/>
                <a:gd name="connsiteY20" fmla="*/ 123158 h 550449"/>
                <a:gd name="connsiteX21" fmla="*/ 499015 w 519683"/>
                <a:gd name="connsiteY21" fmla="*/ 117729 h 550449"/>
                <a:gd name="connsiteX22" fmla="*/ 510159 w 519683"/>
                <a:gd name="connsiteY22" fmla="*/ 97536 h 550449"/>
                <a:gd name="connsiteX23" fmla="*/ 517017 w 519683"/>
                <a:gd name="connsiteY23" fmla="*/ 76772 h 550449"/>
                <a:gd name="connsiteX24" fmla="*/ 519684 w 519683"/>
                <a:gd name="connsiteY24" fmla="*/ 55531 h 550449"/>
                <a:gd name="connsiteX25" fmla="*/ 507397 w 519683"/>
                <a:gd name="connsiteY25" fmla="*/ 15145 h 550449"/>
                <a:gd name="connsiteX26" fmla="*/ 395288 w 519683"/>
                <a:gd name="connsiteY26" fmla="*/ 14192 h 550449"/>
                <a:gd name="connsiteX27" fmla="*/ 231648 w 519683"/>
                <a:gd name="connsiteY27" fmla="*/ 11335 h 550449"/>
                <a:gd name="connsiteX28" fmla="*/ 137065 w 519683"/>
                <a:gd name="connsiteY28" fmla="*/ 8287 h 550449"/>
                <a:gd name="connsiteX29" fmla="*/ 51531 w 519683"/>
                <a:gd name="connsiteY29" fmla="*/ 2000 h 550449"/>
                <a:gd name="connsiteX30" fmla="*/ 0 w 519683"/>
                <a:gd name="connsiteY30" fmla="*/ 0 h 550449"/>
                <a:gd name="connsiteX31" fmla="*/ 19145 w 519683"/>
                <a:gd name="connsiteY31" fmla="*/ 54197 h 550449"/>
                <a:gd name="connsiteX32" fmla="*/ 51149 w 519683"/>
                <a:gd name="connsiteY32" fmla="*/ 110014 h 550449"/>
                <a:gd name="connsiteX33" fmla="*/ 61246 w 519683"/>
                <a:gd name="connsiteY33" fmla="*/ 132874 h 550449"/>
                <a:gd name="connsiteX34" fmla="*/ 81534 w 519683"/>
                <a:gd name="connsiteY34" fmla="*/ 213169 h 550449"/>
                <a:gd name="connsiteX35" fmla="*/ 100203 w 519683"/>
                <a:gd name="connsiteY35" fmla="*/ 237077 h 550449"/>
                <a:gd name="connsiteX36" fmla="*/ 114586 w 519683"/>
                <a:gd name="connsiteY36" fmla="*/ 260414 h 550449"/>
                <a:gd name="connsiteX37" fmla="*/ 91726 w 519683"/>
                <a:gd name="connsiteY37" fmla="*/ 270605 h 550449"/>
                <a:gd name="connsiteX38" fmla="*/ 76391 w 519683"/>
                <a:gd name="connsiteY38" fmla="*/ 290227 h 550449"/>
                <a:gd name="connsiteX39" fmla="*/ 164211 w 519683"/>
                <a:gd name="connsiteY39" fmla="*/ 417767 h 550449"/>
                <a:gd name="connsiteX40" fmla="*/ 182213 w 519683"/>
                <a:gd name="connsiteY40" fmla="*/ 411385 h 550449"/>
                <a:gd name="connsiteX41" fmla="*/ 198215 w 519683"/>
                <a:gd name="connsiteY41" fmla="*/ 421958 h 550449"/>
                <a:gd name="connsiteX42" fmla="*/ 199834 w 519683"/>
                <a:gd name="connsiteY42" fmla="*/ 443770 h 550449"/>
                <a:gd name="connsiteX43" fmla="*/ 196691 w 519683"/>
                <a:gd name="connsiteY43" fmla="*/ 469297 h 550449"/>
                <a:gd name="connsiteX44" fmla="*/ 217932 w 519683"/>
                <a:gd name="connsiteY44" fmla="*/ 471964 h 550449"/>
                <a:gd name="connsiteX45" fmla="*/ 280131 w 519683"/>
                <a:gd name="connsiteY45" fmla="*/ 492538 h 550449"/>
                <a:gd name="connsiteX46" fmla="*/ 300895 w 519683"/>
                <a:gd name="connsiteY46" fmla="*/ 499396 h 550449"/>
                <a:gd name="connsiteX47" fmla="*/ 311468 w 519683"/>
                <a:gd name="connsiteY47" fmla="*/ 518065 h 550449"/>
                <a:gd name="connsiteX48" fmla="*/ 325850 w 519683"/>
                <a:gd name="connsiteY48" fmla="*/ 541401 h 550449"/>
                <a:gd name="connsiteX49" fmla="*/ 329089 w 519683"/>
                <a:gd name="connsiteY49" fmla="*/ 550450 h 550449"/>
                <a:gd name="connsiteX50" fmla="*/ 329089 w 519683"/>
                <a:gd name="connsiteY50" fmla="*/ 550450 h 550449"/>
                <a:gd name="connsiteX51" fmla="*/ 329089 w 519683"/>
                <a:gd name="connsiteY51" fmla="*/ 550450 h 55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19683" h="550449">
                  <a:moveTo>
                    <a:pt x="329089" y="550450"/>
                  </a:moveTo>
                  <a:lnTo>
                    <a:pt x="347186" y="544068"/>
                  </a:lnTo>
                  <a:lnTo>
                    <a:pt x="365189" y="537591"/>
                  </a:lnTo>
                  <a:lnTo>
                    <a:pt x="381667" y="509397"/>
                  </a:lnTo>
                  <a:lnTo>
                    <a:pt x="392239" y="493395"/>
                  </a:lnTo>
                  <a:lnTo>
                    <a:pt x="398622" y="476917"/>
                  </a:lnTo>
                  <a:lnTo>
                    <a:pt x="397002" y="455105"/>
                  </a:lnTo>
                  <a:lnTo>
                    <a:pt x="395859" y="429101"/>
                  </a:lnTo>
                  <a:lnTo>
                    <a:pt x="410146" y="417862"/>
                  </a:lnTo>
                  <a:lnTo>
                    <a:pt x="424529" y="406718"/>
                  </a:lnTo>
                  <a:lnTo>
                    <a:pt x="437674" y="300323"/>
                  </a:lnTo>
                  <a:lnTo>
                    <a:pt x="435483" y="282702"/>
                  </a:lnTo>
                  <a:lnTo>
                    <a:pt x="446056" y="266795"/>
                  </a:lnTo>
                  <a:lnTo>
                    <a:pt x="432245" y="239173"/>
                  </a:lnTo>
                  <a:lnTo>
                    <a:pt x="423196" y="207740"/>
                  </a:lnTo>
                  <a:lnTo>
                    <a:pt x="421005" y="190214"/>
                  </a:lnTo>
                  <a:lnTo>
                    <a:pt x="431578" y="174212"/>
                  </a:lnTo>
                  <a:lnTo>
                    <a:pt x="429483" y="156686"/>
                  </a:lnTo>
                  <a:lnTo>
                    <a:pt x="432625" y="131159"/>
                  </a:lnTo>
                  <a:lnTo>
                    <a:pt x="455486" y="121063"/>
                  </a:lnTo>
                  <a:lnTo>
                    <a:pt x="472440" y="123158"/>
                  </a:lnTo>
                  <a:lnTo>
                    <a:pt x="499015" y="117729"/>
                  </a:lnTo>
                  <a:lnTo>
                    <a:pt x="510159" y="97536"/>
                  </a:lnTo>
                  <a:lnTo>
                    <a:pt x="517017" y="76772"/>
                  </a:lnTo>
                  <a:lnTo>
                    <a:pt x="519684" y="55531"/>
                  </a:lnTo>
                  <a:lnTo>
                    <a:pt x="507397" y="15145"/>
                  </a:lnTo>
                  <a:lnTo>
                    <a:pt x="395288" y="14192"/>
                  </a:lnTo>
                  <a:lnTo>
                    <a:pt x="231648" y="11335"/>
                  </a:lnTo>
                  <a:lnTo>
                    <a:pt x="137065" y="8287"/>
                  </a:lnTo>
                  <a:lnTo>
                    <a:pt x="51531" y="2000"/>
                  </a:lnTo>
                  <a:lnTo>
                    <a:pt x="0" y="0"/>
                  </a:lnTo>
                  <a:lnTo>
                    <a:pt x="19145" y="54197"/>
                  </a:lnTo>
                  <a:lnTo>
                    <a:pt x="51149" y="110014"/>
                  </a:lnTo>
                  <a:lnTo>
                    <a:pt x="61246" y="132874"/>
                  </a:lnTo>
                  <a:lnTo>
                    <a:pt x="81534" y="213169"/>
                  </a:lnTo>
                  <a:lnTo>
                    <a:pt x="100203" y="237077"/>
                  </a:lnTo>
                  <a:lnTo>
                    <a:pt x="114586" y="260414"/>
                  </a:lnTo>
                  <a:lnTo>
                    <a:pt x="91726" y="270605"/>
                  </a:lnTo>
                  <a:lnTo>
                    <a:pt x="76391" y="290227"/>
                  </a:lnTo>
                  <a:lnTo>
                    <a:pt x="164211" y="417767"/>
                  </a:lnTo>
                  <a:lnTo>
                    <a:pt x="182213" y="411385"/>
                  </a:lnTo>
                  <a:lnTo>
                    <a:pt x="198215" y="421958"/>
                  </a:lnTo>
                  <a:lnTo>
                    <a:pt x="199834" y="443770"/>
                  </a:lnTo>
                  <a:lnTo>
                    <a:pt x="196691" y="469297"/>
                  </a:lnTo>
                  <a:lnTo>
                    <a:pt x="217932" y="471964"/>
                  </a:lnTo>
                  <a:lnTo>
                    <a:pt x="280131" y="492538"/>
                  </a:lnTo>
                  <a:lnTo>
                    <a:pt x="300895" y="499396"/>
                  </a:lnTo>
                  <a:lnTo>
                    <a:pt x="311468" y="518065"/>
                  </a:lnTo>
                  <a:lnTo>
                    <a:pt x="325850" y="541401"/>
                  </a:lnTo>
                  <a:lnTo>
                    <a:pt x="329089" y="550450"/>
                  </a:lnTo>
                  <a:lnTo>
                    <a:pt x="329089" y="550450"/>
                  </a:lnTo>
                  <a:lnTo>
                    <a:pt x="329089" y="550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AF0F3AFD-38CB-E53A-34EF-CB0F285CDB8A}"/>
                </a:ext>
              </a:extLst>
            </p:cNvPr>
            <p:cNvSpPr/>
            <p:nvPr/>
          </p:nvSpPr>
          <p:spPr>
            <a:xfrm>
              <a:off x="5911892" y="797381"/>
              <a:ext cx="836960" cy="819797"/>
            </a:xfrm>
            <a:custGeom>
              <a:avLst/>
              <a:gdLst>
                <a:gd name="connsiteX0" fmla="*/ 170022 w 497014"/>
                <a:gd name="connsiteY0" fmla="*/ 486823 h 486822"/>
                <a:gd name="connsiteX1" fmla="*/ 188023 w 497014"/>
                <a:gd name="connsiteY1" fmla="*/ 480346 h 486822"/>
                <a:gd name="connsiteX2" fmla="*/ 177451 w 497014"/>
                <a:gd name="connsiteY2" fmla="*/ 461772 h 486822"/>
                <a:gd name="connsiteX3" fmla="*/ 198597 w 497014"/>
                <a:gd name="connsiteY3" fmla="*/ 464344 h 486822"/>
                <a:gd name="connsiteX4" fmla="*/ 204978 w 497014"/>
                <a:gd name="connsiteY4" fmla="*/ 447770 h 486822"/>
                <a:gd name="connsiteX5" fmla="*/ 222504 w 497014"/>
                <a:gd name="connsiteY5" fmla="*/ 445675 h 486822"/>
                <a:gd name="connsiteX6" fmla="*/ 220313 w 497014"/>
                <a:gd name="connsiteY6" fmla="*/ 428054 h 486822"/>
                <a:gd name="connsiteX7" fmla="*/ 227266 w 497014"/>
                <a:gd name="connsiteY7" fmla="*/ 407194 h 486822"/>
                <a:gd name="connsiteX8" fmla="*/ 244697 w 497014"/>
                <a:gd name="connsiteY8" fmla="*/ 405098 h 486822"/>
                <a:gd name="connsiteX9" fmla="*/ 247365 w 497014"/>
                <a:gd name="connsiteY9" fmla="*/ 383762 h 486822"/>
                <a:gd name="connsiteX10" fmla="*/ 281368 w 497014"/>
                <a:gd name="connsiteY10" fmla="*/ 387953 h 486822"/>
                <a:gd name="connsiteX11" fmla="*/ 302514 w 497014"/>
                <a:gd name="connsiteY11" fmla="*/ 390525 h 486822"/>
                <a:gd name="connsiteX12" fmla="*/ 316897 w 497014"/>
                <a:gd name="connsiteY12" fmla="*/ 379286 h 486822"/>
                <a:gd name="connsiteX13" fmla="*/ 335375 w 497014"/>
                <a:gd name="connsiteY13" fmla="*/ 368618 h 486822"/>
                <a:gd name="connsiteX14" fmla="*/ 354521 w 497014"/>
                <a:gd name="connsiteY14" fmla="*/ 353663 h 486822"/>
                <a:gd name="connsiteX15" fmla="*/ 368808 w 497014"/>
                <a:gd name="connsiteY15" fmla="*/ 342424 h 486822"/>
                <a:gd name="connsiteX16" fmla="*/ 345472 w 497014"/>
                <a:gd name="connsiteY16" fmla="*/ 287560 h 486822"/>
                <a:gd name="connsiteX17" fmla="*/ 359759 w 497014"/>
                <a:gd name="connsiteY17" fmla="*/ 276320 h 486822"/>
                <a:gd name="connsiteX18" fmla="*/ 374047 w 497014"/>
                <a:gd name="connsiteY18" fmla="*/ 265081 h 486822"/>
                <a:gd name="connsiteX19" fmla="*/ 388906 w 497014"/>
                <a:gd name="connsiteY19" fmla="*/ 249555 h 486822"/>
                <a:gd name="connsiteX20" fmla="*/ 399002 w 497014"/>
                <a:gd name="connsiteY20" fmla="*/ 237839 h 486822"/>
                <a:gd name="connsiteX21" fmla="*/ 409575 w 497014"/>
                <a:gd name="connsiteY21" fmla="*/ 221837 h 486822"/>
                <a:gd name="connsiteX22" fmla="*/ 424434 w 497014"/>
                <a:gd name="connsiteY22" fmla="*/ 206312 h 486822"/>
                <a:gd name="connsiteX23" fmla="*/ 438721 w 497014"/>
                <a:gd name="connsiteY23" fmla="*/ 195072 h 486822"/>
                <a:gd name="connsiteX24" fmla="*/ 453580 w 497014"/>
                <a:gd name="connsiteY24" fmla="*/ 179546 h 486822"/>
                <a:gd name="connsiteX25" fmla="*/ 463582 w 497014"/>
                <a:gd name="connsiteY25" fmla="*/ 167830 h 486822"/>
                <a:gd name="connsiteX26" fmla="*/ 482727 w 497014"/>
                <a:gd name="connsiteY26" fmla="*/ 152876 h 486822"/>
                <a:gd name="connsiteX27" fmla="*/ 497014 w 497014"/>
                <a:gd name="connsiteY27" fmla="*/ 141637 h 486822"/>
                <a:gd name="connsiteX28" fmla="*/ 477869 w 497014"/>
                <a:gd name="connsiteY28" fmla="*/ 121920 h 486822"/>
                <a:gd name="connsiteX29" fmla="*/ 459867 w 497014"/>
                <a:gd name="connsiteY29" fmla="*/ 93726 h 486822"/>
                <a:gd name="connsiteX30" fmla="*/ 449199 w 497014"/>
                <a:gd name="connsiteY30" fmla="*/ 75057 h 486822"/>
                <a:gd name="connsiteX31" fmla="*/ 438055 w 497014"/>
                <a:gd name="connsiteY31" fmla="*/ 60674 h 486822"/>
                <a:gd name="connsiteX32" fmla="*/ 431673 w 497014"/>
                <a:gd name="connsiteY32" fmla="*/ 42577 h 486822"/>
                <a:gd name="connsiteX33" fmla="*/ 415195 w 497014"/>
                <a:gd name="connsiteY33" fmla="*/ 36195 h 486822"/>
                <a:gd name="connsiteX34" fmla="*/ 413575 w 497014"/>
                <a:gd name="connsiteY34" fmla="*/ 14383 h 486822"/>
                <a:gd name="connsiteX35" fmla="*/ 402431 w 497014"/>
                <a:gd name="connsiteY35" fmla="*/ 0 h 486822"/>
                <a:gd name="connsiteX36" fmla="*/ 395574 w 497014"/>
                <a:gd name="connsiteY36" fmla="*/ 20860 h 486822"/>
                <a:gd name="connsiteX37" fmla="*/ 393478 w 497014"/>
                <a:gd name="connsiteY37" fmla="*/ 37909 h 486822"/>
                <a:gd name="connsiteX38" fmla="*/ 383381 w 497014"/>
                <a:gd name="connsiteY38" fmla="*/ 49625 h 486822"/>
                <a:gd name="connsiteX39" fmla="*/ 377095 w 497014"/>
                <a:gd name="connsiteY39" fmla="*/ 66199 h 486822"/>
                <a:gd name="connsiteX40" fmla="*/ 370141 w 497014"/>
                <a:gd name="connsiteY40" fmla="*/ 86963 h 486822"/>
                <a:gd name="connsiteX41" fmla="*/ 352711 w 497014"/>
                <a:gd name="connsiteY41" fmla="*/ 89154 h 486822"/>
                <a:gd name="connsiteX42" fmla="*/ 327756 w 497014"/>
                <a:gd name="connsiteY42" fmla="*/ 81724 h 486822"/>
                <a:gd name="connsiteX43" fmla="*/ 310229 w 497014"/>
                <a:gd name="connsiteY43" fmla="*/ 83915 h 486822"/>
                <a:gd name="connsiteX44" fmla="*/ 288989 w 497014"/>
                <a:gd name="connsiteY44" fmla="*/ 81343 h 486822"/>
                <a:gd name="connsiteX45" fmla="*/ 268319 w 497014"/>
                <a:gd name="connsiteY45" fmla="*/ 74390 h 486822"/>
                <a:gd name="connsiteX46" fmla="*/ 242316 w 497014"/>
                <a:gd name="connsiteY46" fmla="*/ 75533 h 486822"/>
                <a:gd name="connsiteX47" fmla="*/ 212598 w 497014"/>
                <a:gd name="connsiteY47" fmla="*/ 71914 h 486822"/>
                <a:gd name="connsiteX48" fmla="*/ 209931 w 497014"/>
                <a:gd name="connsiteY48" fmla="*/ 93250 h 486822"/>
                <a:gd name="connsiteX49" fmla="*/ 207359 w 497014"/>
                <a:gd name="connsiteY49" fmla="*/ 114586 h 486822"/>
                <a:gd name="connsiteX50" fmla="*/ 209455 w 497014"/>
                <a:gd name="connsiteY50" fmla="*/ 132112 h 486822"/>
                <a:gd name="connsiteX51" fmla="*/ 211646 w 497014"/>
                <a:gd name="connsiteY51" fmla="*/ 149733 h 486822"/>
                <a:gd name="connsiteX52" fmla="*/ 194120 w 497014"/>
                <a:gd name="connsiteY52" fmla="*/ 151924 h 486822"/>
                <a:gd name="connsiteX53" fmla="*/ 178213 w 497014"/>
                <a:gd name="connsiteY53" fmla="*/ 141256 h 486822"/>
                <a:gd name="connsiteX54" fmla="*/ 167545 w 497014"/>
                <a:gd name="connsiteY54" fmla="*/ 122587 h 486822"/>
                <a:gd name="connsiteX55" fmla="*/ 151638 w 497014"/>
                <a:gd name="connsiteY55" fmla="*/ 112014 h 486822"/>
                <a:gd name="connsiteX56" fmla="*/ 135160 w 497014"/>
                <a:gd name="connsiteY56" fmla="*/ 105632 h 486822"/>
                <a:gd name="connsiteX57" fmla="*/ 117157 w 497014"/>
                <a:gd name="connsiteY57" fmla="*/ 112109 h 486822"/>
                <a:gd name="connsiteX58" fmla="*/ 100203 w 497014"/>
                <a:gd name="connsiteY58" fmla="*/ 110014 h 486822"/>
                <a:gd name="connsiteX59" fmla="*/ 78391 w 497014"/>
                <a:gd name="connsiteY59" fmla="*/ 111633 h 486822"/>
                <a:gd name="connsiteX60" fmla="*/ 60389 w 497014"/>
                <a:gd name="connsiteY60" fmla="*/ 118110 h 486822"/>
                <a:gd name="connsiteX61" fmla="*/ 49816 w 497014"/>
                <a:gd name="connsiteY61" fmla="*/ 134112 h 486822"/>
                <a:gd name="connsiteX62" fmla="*/ 42863 w 497014"/>
                <a:gd name="connsiteY62" fmla="*/ 154876 h 486822"/>
                <a:gd name="connsiteX63" fmla="*/ 28575 w 497014"/>
                <a:gd name="connsiteY63" fmla="*/ 166116 h 486822"/>
                <a:gd name="connsiteX64" fmla="*/ 10573 w 497014"/>
                <a:gd name="connsiteY64" fmla="*/ 172593 h 486822"/>
                <a:gd name="connsiteX65" fmla="*/ 0 w 497014"/>
                <a:gd name="connsiteY65" fmla="*/ 188595 h 486822"/>
                <a:gd name="connsiteX66" fmla="*/ 2096 w 497014"/>
                <a:gd name="connsiteY66" fmla="*/ 206216 h 486822"/>
                <a:gd name="connsiteX67" fmla="*/ 17526 w 497014"/>
                <a:gd name="connsiteY67" fmla="*/ 221075 h 486822"/>
                <a:gd name="connsiteX68" fmla="*/ 23908 w 497014"/>
                <a:gd name="connsiteY68" fmla="*/ 239173 h 486822"/>
                <a:gd name="connsiteX69" fmla="*/ 40291 w 497014"/>
                <a:gd name="connsiteY69" fmla="*/ 245555 h 486822"/>
                <a:gd name="connsiteX70" fmla="*/ 60484 w 497014"/>
                <a:gd name="connsiteY70" fmla="*/ 256699 h 486822"/>
                <a:gd name="connsiteX71" fmla="*/ 82296 w 497014"/>
                <a:gd name="connsiteY71" fmla="*/ 289751 h 486822"/>
                <a:gd name="connsiteX72" fmla="*/ 100870 w 497014"/>
                <a:gd name="connsiteY72" fmla="*/ 313658 h 486822"/>
                <a:gd name="connsiteX73" fmla="*/ 107252 w 497014"/>
                <a:gd name="connsiteY73" fmla="*/ 331756 h 486822"/>
                <a:gd name="connsiteX74" fmla="*/ 118967 w 497014"/>
                <a:gd name="connsiteY74" fmla="*/ 376523 h 486822"/>
                <a:gd name="connsiteX75" fmla="*/ 131731 w 497014"/>
                <a:gd name="connsiteY75" fmla="*/ 412814 h 486822"/>
                <a:gd name="connsiteX76" fmla="*/ 149828 w 497014"/>
                <a:gd name="connsiteY76" fmla="*/ 441008 h 486822"/>
                <a:gd name="connsiteX77" fmla="*/ 156210 w 497014"/>
                <a:gd name="connsiteY77" fmla="*/ 459105 h 486822"/>
                <a:gd name="connsiteX78" fmla="*/ 170022 w 497014"/>
                <a:gd name="connsiteY78" fmla="*/ 486823 h 486822"/>
                <a:gd name="connsiteX79" fmla="*/ 170022 w 497014"/>
                <a:gd name="connsiteY79" fmla="*/ 486823 h 486822"/>
                <a:gd name="connsiteX80" fmla="*/ 170022 w 497014"/>
                <a:gd name="connsiteY80" fmla="*/ 486823 h 48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97014" h="486822">
                  <a:moveTo>
                    <a:pt x="170022" y="486823"/>
                  </a:moveTo>
                  <a:lnTo>
                    <a:pt x="188023" y="480346"/>
                  </a:lnTo>
                  <a:lnTo>
                    <a:pt x="177451" y="461772"/>
                  </a:lnTo>
                  <a:lnTo>
                    <a:pt x="198597" y="464344"/>
                  </a:lnTo>
                  <a:lnTo>
                    <a:pt x="204978" y="447770"/>
                  </a:lnTo>
                  <a:lnTo>
                    <a:pt x="222504" y="445675"/>
                  </a:lnTo>
                  <a:lnTo>
                    <a:pt x="220313" y="428054"/>
                  </a:lnTo>
                  <a:lnTo>
                    <a:pt x="227266" y="407194"/>
                  </a:lnTo>
                  <a:lnTo>
                    <a:pt x="244697" y="405098"/>
                  </a:lnTo>
                  <a:lnTo>
                    <a:pt x="247365" y="383762"/>
                  </a:lnTo>
                  <a:lnTo>
                    <a:pt x="281368" y="387953"/>
                  </a:lnTo>
                  <a:lnTo>
                    <a:pt x="302514" y="390525"/>
                  </a:lnTo>
                  <a:lnTo>
                    <a:pt x="316897" y="379286"/>
                  </a:lnTo>
                  <a:lnTo>
                    <a:pt x="335375" y="368618"/>
                  </a:lnTo>
                  <a:lnTo>
                    <a:pt x="354521" y="353663"/>
                  </a:lnTo>
                  <a:lnTo>
                    <a:pt x="368808" y="342424"/>
                  </a:lnTo>
                  <a:lnTo>
                    <a:pt x="345472" y="287560"/>
                  </a:lnTo>
                  <a:lnTo>
                    <a:pt x="359759" y="276320"/>
                  </a:lnTo>
                  <a:lnTo>
                    <a:pt x="374047" y="265081"/>
                  </a:lnTo>
                  <a:lnTo>
                    <a:pt x="388906" y="249555"/>
                  </a:lnTo>
                  <a:lnTo>
                    <a:pt x="399002" y="237839"/>
                  </a:lnTo>
                  <a:lnTo>
                    <a:pt x="409575" y="221837"/>
                  </a:lnTo>
                  <a:lnTo>
                    <a:pt x="424434" y="206312"/>
                  </a:lnTo>
                  <a:lnTo>
                    <a:pt x="438721" y="195072"/>
                  </a:lnTo>
                  <a:lnTo>
                    <a:pt x="453580" y="179546"/>
                  </a:lnTo>
                  <a:lnTo>
                    <a:pt x="463582" y="167830"/>
                  </a:lnTo>
                  <a:lnTo>
                    <a:pt x="482727" y="152876"/>
                  </a:lnTo>
                  <a:lnTo>
                    <a:pt x="497014" y="141637"/>
                  </a:lnTo>
                  <a:lnTo>
                    <a:pt x="477869" y="121920"/>
                  </a:lnTo>
                  <a:lnTo>
                    <a:pt x="459867" y="93726"/>
                  </a:lnTo>
                  <a:lnTo>
                    <a:pt x="449199" y="75057"/>
                  </a:lnTo>
                  <a:lnTo>
                    <a:pt x="438055" y="60674"/>
                  </a:lnTo>
                  <a:lnTo>
                    <a:pt x="431673" y="42577"/>
                  </a:lnTo>
                  <a:lnTo>
                    <a:pt x="415195" y="36195"/>
                  </a:lnTo>
                  <a:lnTo>
                    <a:pt x="413575" y="14383"/>
                  </a:lnTo>
                  <a:lnTo>
                    <a:pt x="402431" y="0"/>
                  </a:lnTo>
                  <a:lnTo>
                    <a:pt x="395574" y="20860"/>
                  </a:lnTo>
                  <a:lnTo>
                    <a:pt x="393478" y="37909"/>
                  </a:lnTo>
                  <a:lnTo>
                    <a:pt x="383381" y="49625"/>
                  </a:lnTo>
                  <a:lnTo>
                    <a:pt x="377095" y="66199"/>
                  </a:lnTo>
                  <a:lnTo>
                    <a:pt x="370141" y="86963"/>
                  </a:lnTo>
                  <a:lnTo>
                    <a:pt x="352711" y="89154"/>
                  </a:lnTo>
                  <a:lnTo>
                    <a:pt x="327756" y="81724"/>
                  </a:lnTo>
                  <a:lnTo>
                    <a:pt x="310229" y="83915"/>
                  </a:lnTo>
                  <a:lnTo>
                    <a:pt x="288989" y="81343"/>
                  </a:lnTo>
                  <a:lnTo>
                    <a:pt x="268319" y="74390"/>
                  </a:lnTo>
                  <a:lnTo>
                    <a:pt x="242316" y="75533"/>
                  </a:lnTo>
                  <a:lnTo>
                    <a:pt x="212598" y="71914"/>
                  </a:lnTo>
                  <a:lnTo>
                    <a:pt x="209931" y="93250"/>
                  </a:lnTo>
                  <a:lnTo>
                    <a:pt x="207359" y="114586"/>
                  </a:lnTo>
                  <a:lnTo>
                    <a:pt x="209455" y="132112"/>
                  </a:lnTo>
                  <a:lnTo>
                    <a:pt x="211646" y="149733"/>
                  </a:lnTo>
                  <a:lnTo>
                    <a:pt x="194120" y="151924"/>
                  </a:lnTo>
                  <a:lnTo>
                    <a:pt x="178213" y="141256"/>
                  </a:lnTo>
                  <a:lnTo>
                    <a:pt x="167545" y="122587"/>
                  </a:lnTo>
                  <a:lnTo>
                    <a:pt x="151638" y="112014"/>
                  </a:lnTo>
                  <a:lnTo>
                    <a:pt x="135160" y="105632"/>
                  </a:lnTo>
                  <a:lnTo>
                    <a:pt x="117157" y="112109"/>
                  </a:lnTo>
                  <a:lnTo>
                    <a:pt x="100203" y="110014"/>
                  </a:lnTo>
                  <a:lnTo>
                    <a:pt x="78391" y="111633"/>
                  </a:lnTo>
                  <a:lnTo>
                    <a:pt x="60389" y="118110"/>
                  </a:lnTo>
                  <a:lnTo>
                    <a:pt x="49816" y="134112"/>
                  </a:lnTo>
                  <a:lnTo>
                    <a:pt x="42863" y="154876"/>
                  </a:lnTo>
                  <a:lnTo>
                    <a:pt x="28575" y="166116"/>
                  </a:lnTo>
                  <a:lnTo>
                    <a:pt x="10573" y="172593"/>
                  </a:lnTo>
                  <a:lnTo>
                    <a:pt x="0" y="188595"/>
                  </a:lnTo>
                  <a:lnTo>
                    <a:pt x="2096" y="206216"/>
                  </a:lnTo>
                  <a:lnTo>
                    <a:pt x="17526" y="221075"/>
                  </a:lnTo>
                  <a:lnTo>
                    <a:pt x="23908" y="239173"/>
                  </a:lnTo>
                  <a:lnTo>
                    <a:pt x="40291" y="245555"/>
                  </a:lnTo>
                  <a:lnTo>
                    <a:pt x="60484" y="256699"/>
                  </a:lnTo>
                  <a:lnTo>
                    <a:pt x="82296" y="289751"/>
                  </a:lnTo>
                  <a:lnTo>
                    <a:pt x="100870" y="313658"/>
                  </a:lnTo>
                  <a:lnTo>
                    <a:pt x="107252" y="331756"/>
                  </a:lnTo>
                  <a:lnTo>
                    <a:pt x="118967" y="376523"/>
                  </a:lnTo>
                  <a:lnTo>
                    <a:pt x="131731" y="412814"/>
                  </a:lnTo>
                  <a:lnTo>
                    <a:pt x="149828" y="441008"/>
                  </a:lnTo>
                  <a:lnTo>
                    <a:pt x="156210" y="459105"/>
                  </a:lnTo>
                  <a:lnTo>
                    <a:pt x="170022" y="486823"/>
                  </a:lnTo>
                  <a:lnTo>
                    <a:pt x="170022" y="486823"/>
                  </a:lnTo>
                  <a:lnTo>
                    <a:pt x="170022" y="48682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8392DAF-15B2-04A4-27CD-929AB69109D3}"/>
                </a:ext>
              </a:extLst>
            </p:cNvPr>
            <p:cNvSpPr/>
            <p:nvPr/>
          </p:nvSpPr>
          <p:spPr>
            <a:xfrm>
              <a:off x="6023369" y="182251"/>
              <a:ext cx="788519" cy="869362"/>
            </a:xfrm>
            <a:custGeom>
              <a:avLst/>
              <a:gdLst>
                <a:gd name="connsiteX0" fmla="*/ 131540 w 468248"/>
                <a:gd name="connsiteY0" fmla="*/ 516255 h 516255"/>
                <a:gd name="connsiteX1" fmla="*/ 145828 w 468248"/>
                <a:gd name="connsiteY1" fmla="*/ 505111 h 516255"/>
                <a:gd name="connsiteX2" fmla="*/ 140494 w 468248"/>
                <a:gd name="connsiteY2" fmla="*/ 478536 h 516255"/>
                <a:gd name="connsiteX3" fmla="*/ 143066 w 468248"/>
                <a:gd name="connsiteY3" fmla="*/ 457200 h 516255"/>
                <a:gd name="connsiteX4" fmla="*/ 145256 w 468248"/>
                <a:gd name="connsiteY4" fmla="*/ 440246 h 516255"/>
                <a:gd name="connsiteX5" fmla="*/ 192595 w 468248"/>
                <a:gd name="connsiteY5" fmla="*/ 441770 h 516255"/>
                <a:gd name="connsiteX6" fmla="*/ 213836 w 468248"/>
                <a:gd name="connsiteY6" fmla="*/ 444341 h 516255"/>
                <a:gd name="connsiteX7" fmla="*/ 235077 w 468248"/>
                <a:gd name="connsiteY7" fmla="*/ 447008 h 516255"/>
                <a:gd name="connsiteX8" fmla="*/ 261175 w 468248"/>
                <a:gd name="connsiteY8" fmla="*/ 445865 h 516255"/>
                <a:gd name="connsiteX9" fmla="*/ 280892 w 468248"/>
                <a:gd name="connsiteY9" fmla="*/ 461296 h 516255"/>
                <a:gd name="connsiteX10" fmla="*/ 298990 w 468248"/>
                <a:gd name="connsiteY10" fmla="*/ 454914 h 516255"/>
                <a:gd name="connsiteX11" fmla="*/ 296799 w 468248"/>
                <a:gd name="connsiteY11" fmla="*/ 437293 h 516255"/>
                <a:gd name="connsiteX12" fmla="*/ 315373 w 468248"/>
                <a:gd name="connsiteY12" fmla="*/ 426625 h 516255"/>
                <a:gd name="connsiteX13" fmla="*/ 327088 w 468248"/>
                <a:gd name="connsiteY13" fmla="*/ 402241 h 516255"/>
                <a:gd name="connsiteX14" fmla="*/ 338233 w 468248"/>
                <a:gd name="connsiteY14" fmla="*/ 381953 h 516255"/>
                <a:gd name="connsiteX15" fmla="*/ 340804 w 468248"/>
                <a:gd name="connsiteY15" fmla="*/ 360712 h 516255"/>
                <a:gd name="connsiteX16" fmla="*/ 345662 w 468248"/>
                <a:gd name="connsiteY16" fmla="*/ 391573 h 516255"/>
                <a:gd name="connsiteX17" fmla="*/ 370141 w 468248"/>
                <a:gd name="connsiteY17" fmla="*/ 403193 h 516255"/>
                <a:gd name="connsiteX18" fmla="*/ 376523 w 468248"/>
                <a:gd name="connsiteY18" fmla="*/ 386715 h 516255"/>
                <a:gd name="connsiteX19" fmla="*/ 391382 w 468248"/>
                <a:gd name="connsiteY19" fmla="*/ 371285 h 516255"/>
                <a:gd name="connsiteX20" fmla="*/ 397764 w 468248"/>
                <a:gd name="connsiteY20" fmla="*/ 354806 h 516255"/>
                <a:gd name="connsiteX21" fmla="*/ 401384 w 468248"/>
                <a:gd name="connsiteY21" fmla="*/ 324993 h 516255"/>
                <a:gd name="connsiteX22" fmla="*/ 408337 w 468248"/>
                <a:gd name="connsiteY22" fmla="*/ 304229 h 516255"/>
                <a:gd name="connsiteX23" fmla="*/ 406146 w 468248"/>
                <a:gd name="connsiteY23" fmla="*/ 286703 h 516255"/>
                <a:gd name="connsiteX24" fmla="*/ 420529 w 468248"/>
                <a:gd name="connsiteY24" fmla="*/ 275558 h 516255"/>
                <a:gd name="connsiteX25" fmla="*/ 418338 w 468248"/>
                <a:gd name="connsiteY25" fmla="*/ 258032 h 516255"/>
                <a:gd name="connsiteX26" fmla="*/ 416147 w 468248"/>
                <a:gd name="connsiteY26" fmla="*/ 240411 h 516255"/>
                <a:gd name="connsiteX27" fmla="*/ 441198 w 468248"/>
                <a:gd name="connsiteY27" fmla="*/ 247840 h 516255"/>
                <a:gd name="connsiteX28" fmla="*/ 463486 w 468248"/>
                <a:gd name="connsiteY28" fmla="*/ 241935 h 516255"/>
                <a:gd name="connsiteX29" fmla="*/ 457105 w 468248"/>
                <a:gd name="connsiteY29" fmla="*/ 223933 h 516255"/>
                <a:gd name="connsiteX30" fmla="*/ 468249 w 468248"/>
                <a:gd name="connsiteY30" fmla="*/ 203740 h 516255"/>
                <a:gd name="connsiteX31" fmla="*/ 446437 w 468248"/>
                <a:gd name="connsiteY31" fmla="*/ 205359 h 516255"/>
                <a:gd name="connsiteX32" fmla="*/ 444246 w 468248"/>
                <a:gd name="connsiteY32" fmla="*/ 187738 h 516255"/>
                <a:gd name="connsiteX33" fmla="*/ 438435 w 468248"/>
                <a:gd name="connsiteY33" fmla="*/ 165449 h 516255"/>
                <a:gd name="connsiteX34" fmla="*/ 391954 w 468248"/>
                <a:gd name="connsiteY34" fmla="*/ 51721 h 516255"/>
                <a:gd name="connsiteX35" fmla="*/ 386525 w 468248"/>
                <a:gd name="connsiteY35" fmla="*/ 25146 h 516255"/>
                <a:gd name="connsiteX36" fmla="*/ 380714 w 468248"/>
                <a:gd name="connsiteY36" fmla="*/ 2858 h 516255"/>
                <a:gd name="connsiteX37" fmla="*/ 346138 w 468248"/>
                <a:gd name="connsiteY37" fmla="*/ 2953 h 516255"/>
                <a:gd name="connsiteX38" fmla="*/ 147638 w 468248"/>
                <a:gd name="connsiteY38" fmla="*/ 0 h 516255"/>
                <a:gd name="connsiteX39" fmla="*/ 113062 w 468248"/>
                <a:gd name="connsiteY39" fmla="*/ 95 h 516255"/>
                <a:gd name="connsiteX40" fmla="*/ 114205 w 468248"/>
                <a:gd name="connsiteY40" fmla="*/ 26098 h 516255"/>
                <a:gd name="connsiteX41" fmla="*/ 124873 w 468248"/>
                <a:gd name="connsiteY41" fmla="*/ 44672 h 516255"/>
                <a:gd name="connsiteX42" fmla="*/ 125444 w 468248"/>
                <a:gd name="connsiteY42" fmla="*/ 75057 h 516255"/>
                <a:gd name="connsiteX43" fmla="*/ 119063 w 468248"/>
                <a:gd name="connsiteY43" fmla="*/ 91535 h 516255"/>
                <a:gd name="connsiteX44" fmla="*/ 86677 w 468248"/>
                <a:gd name="connsiteY44" fmla="*/ 109061 h 516255"/>
                <a:gd name="connsiteX45" fmla="*/ 60579 w 468248"/>
                <a:gd name="connsiteY45" fmla="*/ 110204 h 516255"/>
                <a:gd name="connsiteX46" fmla="*/ 44101 w 468248"/>
                <a:gd name="connsiteY46" fmla="*/ 103823 h 516255"/>
                <a:gd name="connsiteX47" fmla="*/ 41529 w 468248"/>
                <a:gd name="connsiteY47" fmla="*/ 125159 h 516255"/>
                <a:gd name="connsiteX48" fmla="*/ 38862 w 468248"/>
                <a:gd name="connsiteY48" fmla="*/ 146399 h 516255"/>
                <a:gd name="connsiteX49" fmla="*/ 24575 w 468248"/>
                <a:gd name="connsiteY49" fmla="*/ 157543 h 516255"/>
                <a:gd name="connsiteX50" fmla="*/ 33623 w 468248"/>
                <a:gd name="connsiteY50" fmla="*/ 188881 h 516255"/>
                <a:gd name="connsiteX51" fmla="*/ 29909 w 468248"/>
                <a:gd name="connsiteY51" fmla="*/ 218694 h 516255"/>
                <a:gd name="connsiteX52" fmla="*/ 49149 w 468248"/>
                <a:gd name="connsiteY52" fmla="*/ 238315 h 516255"/>
                <a:gd name="connsiteX53" fmla="*/ 63532 w 468248"/>
                <a:gd name="connsiteY53" fmla="*/ 261747 h 516255"/>
                <a:gd name="connsiteX54" fmla="*/ 47054 w 468248"/>
                <a:gd name="connsiteY54" fmla="*/ 255365 h 516255"/>
                <a:gd name="connsiteX55" fmla="*/ 44958 w 468248"/>
                <a:gd name="connsiteY55" fmla="*/ 272415 h 516255"/>
                <a:gd name="connsiteX56" fmla="*/ 44005 w 468248"/>
                <a:gd name="connsiteY56" fmla="*/ 384524 h 516255"/>
                <a:gd name="connsiteX57" fmla="*/ 29718 w 468248"/>
                <a:gd name="connsiteY57" fmla="*/ 395764 h 516255"/>
                <a:gd name="connsiteX58" fmla="*/ 11144 w 468248"/>
                <a:gd name="connsiteY58" fmla="*/ 406432 h 516255"/>
                <a:gd name="connsiteX59" fmla="*/ 0 w 468248"/>
                <a:gd name="connsiteY59" fmla="*/ 426625 h 516255"/>
                <a:gd name="connsiteX60" fmla="*/ 2095 w 468248"/>
                <a:gd name="connsiteY60" fmla="*/ 444151 h 516255"/>
                <a:gd name="connsiteX61" fmla="*/ 3238 w 468248"/>
                <a:gd name="connsiteY61" fmla="*/ 470154 h 516255"/>
                <a:gd name="connsiteX62" fmla="*/ 28766 w 468248"/>
                <a:gd name="connsiteY62" fmla="*/ 473297 h 516255"/>
                <a:gd name="connsiteX63" fmla="*/ 45244 w 468248"/>
                <a:gd name="connsiteY63" fmla="*/ 479679 h 516255"/>
                <a:gd name="connsiteX64" fmla="*/ 72866 w 468248"/>
                <a:gd name="connsiteY64" fmla="*/ 465868 h 516255"/>
                <a:gd name="connsiteX65" fmla="*/ 88868 w 468248"/>
                <a:gd name="connsiteY65" fmla="*/ 476441 h 516255"/>
                <a:gd name="connsiteX66" fmla="*/ 104299 w 468248"/>
                <a:gd name="connsiteY66" fmla="*/ 491300 h 516255"/>
                <a:gd name="connsiteX67" fmla="*/ 116014 w 468248"/>
                <a:gd name="connsiteY67" fmla="*/ 501396 h 516255"/>
                <a:gd name="connsiteX68" fmla="*/ 131540 w 468248"/>
                <a:gd name="connsiteY68" fmla="*/ 516255 h 516255"/>
                <a:gd name="connsiteX69" fmla="*/ 131540 w 468248"/>
                <a:gd name="connsiteY69" fmla="*/ 516255 h 516255"/>
                <a:gd name="connsiteX70" fmla="*/ 131540 w 468248"/>
                <a:gd name="connsiteY70" fmla="*/ 516255 h 51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68248" h="516255">
                  <a:moveTo>
                    <a:pt x="131540" y="516255"/>
                  </a:moveTo>
                  <a:lnTo>
                    <a:pt x="145828" y="505111"/>
                  </a:lnTo>
                  <a:lnTo>
                    <a:pt x="140494" y="478536"/>
                  </a:lnTo>
                  <a:lnTo>
                    <a:pt x="143066" y="457200"/>
                  </a:lnTo>
                  <a:lnTo>
                    <a:pt x="145256" y="440246"/>
                  </a:lnTo>
                  <a:lnTo>
                    <a:pt x="192595" y="441770"/>
                  </a:lnTo>
                  <a:lnTo>
                    <a:pt x="213836" y="444341"/>
                  </a:lnTo>
                  <a:lnTo>
                    <a:pt x="235077" y="447008"/>
                  </a:lnTo>
                  <a:lnTo>
                    <a:pt x="261175" y="445865"/>
                  </a:lnTo>
                  <a:lnTo>
                    <a:pt x="280892" y="461296"/>
                  </a:lnTo>
                  <a:lnTo>
                    <a:pt x="298990" y="454914"/>
                  </a:lnTo>
                  <a:lnTo>
                    <a:pt x="296799" y="437293"/>
                  </a:lnTo>
                  <a:lnTo>
                    <a:pt x="315373" y="426625"/>
                  </a:lnTo>
                  <a:lnTo>
                    <a:pt x="327088" y="402241"/>
                  </a:lnTo>
                  <a:lnTo>
                    <a:pt x="338233" y="381953"/>
                  </a:lnTo>
                  <a:lnTo>
                    <a:pt x="340804" y="360712"/>
                  </a:lnTo>
                  <a:lnTo>
                    <a:pt x="345662" y="391573"/>
                  </a:lnTo>
                  <a:lnTo>
                    <a:pt x="370141" y="403193"/>
                  </a:lnTo>
                  <a:lnTo>
                    <a:pt x="376523" y="386715"/>
                  </a:lnTo>
                  <a:lnTo>
                    <a:pt x="391382" y="371285"/>
                  </a:lnTo>
                  <a:lnTo>
                    <a:pt x="397764" y="354806"/>
                  </a:lnTo>
                  <a:lnTo>
                    <a:pt x="401384" y="324993"/>
                  </a:lnTo>
                  <a:lnTo>
                    <a:pt x="408337" y="304229"/>
                  </a:lnTo>
                  <a:lnTo>
                    <a:pt x="406146" y="286703"/>
                  </a:lnTo>
                  <a:lnTo>
                    <a:pt x="420529" y="275558"/>
                  </a:lnTo>
                  <a:lnTo>
                    <a:pt x="418338" y="258032"/>
                  </a:lnTo>
                  <a:lnTo>
                    <a:pt x="416147" y="240411"/>
                  </a:lnTo>
                  <a:lnTo>
                    <a:pt x="441198" y="247840"/>
                  </a:lnTo>
                  <a:lnTo>
                    <a:pt x="463486" y="241935"/>
                  </a:lnTo>
                  <a:lnTo>
                    <a:pt x="457105" y="223933"/>
                  </a:lnTo>
                  <a:lnTo>
                    <a:pt x="468249" y="203740"/>
                  </a:lnTo>
                  <a:lnTo>
                    <a:pt x="446437" y="205359"/>
                  </a:lnTo>
                  <a:lnTo>
                    <a:pt x="444246" y="187738"/>
                  </a:lnTo>
                  <a:lnTo>
                    <a:pt x="438435" y="165449"/>
                  </a:lnTo>
                  <a:lnTo>
                    <a:pt x="391954" y="51721"/>
                  </a:lnTo>
                  <a:lnTo>
                    <a:pt x="386525" y="25146"/>
                  </a:lnTo>
                  <a:lnTo>
                    <a:pt x="380714" y="2858"/>
                  </a:lnTo>
                  <a:lnTo>
                    <a:pt x="346138" y="2953"/>
                  </a:lnTo>
                  <a:lnTo>
                    <a:pt x="147638" y="0"/>
                  </a:lnTo>
                  <a:lnTo>
                    <a:pt x="113062" y="95"/>
                  </a:lnTo>
                  <a:lnTo>
                    <a:pt x="114205" y="26098"/>
                  </a:lnTo>
                  <a:lnTo>
                    <a:pt x="124873" y="44672"/>
                  </a:lnTo>
                  <a:lnTo>
                    <a:pt x="125444" y="75057"/>
                  </a:lnTo>
                  <a:lnTo>
                    <a:pt x="119063" y="91535"/>
                  </a:lnTo>
                  <a:lnTo>
                    <a:pt x="86677" y="109061"/>
                  </a:lnTo>
                  <a:lnTo>
                    <a:pt x="60579" y="110204"/>
                  </a:lnTo>
                  <a:lnTo>
                    <a:pt x="44101" y="103823"/>
                  </a:lnTo>
                  <a:lnTo>
                    <a:pt x="41529" y="125159"/>
                  </a:lnTo>
                  <a:lnTo>
                    <a:pt x="38862" y="146399"/>
                  </a:lnTo>
                  <a:lnTo>
                    <a:pt x="24575" y="157543"/>
                  </a:lnTo>
                  <a:lnTo>
                    <a:pt x="33623" y="188881"/>
                  </a:lnTo>
                  <a:lnTo>
                    <a:pt x="29909" y="218694"/>
                  </a:lnTo>
                  <a:lnTo>
                    <a:pt x="49149" y="238315"/>
                  </a:lnTo>
                  <a:lnTo>
                    <a:pt x="63532" y="261747"/>
                  </a:lnTo>
                  <a:lnTo>
                    <a:pt x="47054" y="255365"/>
                  </a:lnTo>
                  <a:lnTo>
                    <a:pt x="44958" y="272415"/>
                  </a:lnTo>
                  <a:lnTo>
                    <a:pt x="44005" y="384524"/>
                  </a:lnTo>
                  <a:lnTo>
                    <a:pt x="29718" y="395764"/>
                  </a:lnTo>
                  <a:lnTo>
                    <a:pt x="11144" y="406432"/>
                  </a:lnTo>
                  <a:lnTo>
                    <a:pt x="0" y="426625"/>
                  </a:lnTo>
                  <a:lnTo>
                    <a:pt x="2095" y="444151"/>
                  </a:lnTo>
                  <a:lnTo>
                    <a:pt x="3238" y="470154"/>
                  </a:lnTo>
                  <a:lnTo>
                    <a:pt x="28766" y="473297"/>
                  </a:lnTo>
                  <a:lnTo>
                    <a:pt x="45244" y="479679"/>
                  </a:lnTo>
                  <a:lnTo>
                    <a:pt x="72866" y="465868"/>
                  </a:lnTo>
                  <a:lnTo>
                    <a:pt x="88868" y="476441"/>
                  </a:lnTo>
                  <a:lnTo>
                    <a:pt x="104299" y="491300"/>
                  </a:lnTo>
                  <a:lnTo>
                    <a:pt x="116014" y="501396"/>
                  </a:lnTo>
                  <a:lnTo>
                    <a:pt x="131540" y="516255"/>
                  </a:lnTo>
                  <a:lnTo>
                    <a:pt x="131540" y="516255"/>
                  </a:lnTo>
                  <a:lnTo>
                    <a:pt x="131540" y="51625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8EFEF36A-2731-662A-E5D4-76AEEF066345}"/>
                </a:ext>
              </a:extLst>
            </p:cNvPr>
            <p:cNvSpPr/>
            <p:nvPr/>
          </p:nvSpPr>
          <p:spPr>
            <a:xfrm>
              <a:off x="6196922" y="1024506"/>
              <a:ext cx="1028637" cy="828619"/>
            </a:xfrm>
            <a:custGeom>
              <a:avLst/>
              <a:gdLst>
                <a:gd name="connsiteX0" fmla="*/ 115919 w 610838"/>
                <a:gd name="connsiteY0" fmla="*/ 492062 h 492061"/>
                <a:gd name="connsiteX1" fmla="*/ 131350 w 610838"/>
                <a:gd name="connsiteY1" fmla="*/ 472345 h 492061"/>
                <a:gd name="connsiteX2" fmla="*/ 134969 w 610838"/>
                <a:gd name="connsiteY2" fmla="*/ 442627 h 492061"/>
                <a:gd name="connsiteX3" fmla="*/ 119539 w 610838"/>
                <a:gd name="connsiteY3" fmla="*/ 427768 h 492061"/>
                <a:gd name="connsiteX4" fmla="*/ 137636 w 610838"/>
                <a:gd name="connsiteY4" fmla="*/ 421386 h 492061"/>
                <a:gd name="connsiteX5" fmla="*/ 144018 w 610838"/>
                <a:gd name="connsiteY5" fmla="*/ 439388 h 492061"/>
                <a:gd name="connsiteX6" fmla="*/ 162687 w 610838"/>
                <a:gd name="connsiteY6" fmla="*/ 428720 h 492061"/>
                <a:gd name="connsiteX7" fmla="*/ 185547 w 610838"/>
                <a:gd name="connsiteY7" fmla="*/ 418624 h 492061"/>
                <a:gd name="connsiteX8" fmla="*/ 199454 w 610838"/>
                <a:gd name="connsiteY8" fmla="*/ 446246 h 492061"/>
                <a:gd name="connsiteX9" fmla="*/ 218027 w 610838"/>
                <a:gd name="connsiteY9" fmla="*/ 435578 h 492061"/>
                <a:gd name="connsiteX10" fmla="*/ 224980 w 610838"/>
                <a:gd name="connsiteY10" fmla="*/ 414909 h 492061"/>
                <a:gd name="connsiteX11" fmla="*/ 244697 w 610838"/>
                <a:gd name="connsiteY11" fmla="*/ 430244 h 492061"/>
                <a:gd name="connsiteX12" fmla="*/ 258509 w 610838"/>
                <a:gd name="connsiteY12" fmla="*/ 423386 h 492061"/>
                <a:gd name="connsiteX13" fmla="*/ 256889 w 610838"/>
                <a:gd name="connsiteY13" fmla="*/ 401574 h 492061"/>
                <a:gd name="connsiteX14" fmla="*/ 236601 w 610838"/>
                <a:gd name="connsiteY14" fmla="*/ 390430 h 492061"/>
                <a:gd name="connsiteX15" fmla="*/ 258509 w 610838"/>
                <a:gd name="connsiteY15" fmla="*/ 388811 h 492061"/>
                <a:gd name="connsiteX16" fmla="*/ 272796 w 610838"/>
                <a:gd name="connsiteY16" fmla="*/ 377666 h 492061"/>
                <a:gd name="connsiteX17" fmla="*/ 283559 w 610838"/>
                <a:gd name="connsiteY17" fmla="*/ 396240 h 492061"/>
                <a:gd name="connsiteX18" fmla="*/ 300609 w 610838"/>
                <a:gd name="connsiteY18" fmla="*/ 398336 h 492061"/>
                <a:gd name="connsiteX19" fmla="*/ 318706 w 610838"/>
                <a:gd name="connsiteY19" fmla="*/ 391954 h 492061"/>
                <a:gd name="connsiteX20" fmla="*/ 330898 w 610838"/>
                <a:gd name="connsiteY20" fmla="*/ 397764 h 492061"/>
                <a:gd name="connsiteX21" fmla="*/ 351187 w 610838"/>
                <a:gd name="connsiteY21" fmla="*/ 408908 h 492061"/>
                <a:gd name="connsiteX22" fmla="*/ 362426 w 610838"/>
                <a:gd name="connsiteY22" fmla="*/ 423196 h 492061"/>
                <a:gd name="connsiteX23" fmla="*/ 379476 w 610838"/>
                <a:gd name="connsiteY23" fmla="*/ 425291 h 492061"/>
                <a:gd name="connsiteX24" fmla="*/ 413575 w 610838"/>
                <a:gd name="connsiteY24" fmla="*/ 429578 h 492061"/>
                <a:gd name="connsiteX25" fmla="*/ 433768 w 610838"/>
                <a:gd name="connsiteY25" fmla="*/ 406146 h 492061"/>
                <a:gd name="connsiteX26" fmla="*/ 452914 w 610838"/>
                <a:gd name="connsiteY26" fmla="*/ 391287 h 492061"/>
                <a:gd name="connsiteX27" fmla="*/ 472535 w 610838"/>
                <a:gd name="connsiteY27" fmla="*/ 372142 h 492061"/>
                <a:gd name="connsiteX28" fmla="*/ 486918 w 610838"/>
                <a:gd name="connsiteY28" fmla="*/ 360902 h 492061"/>
                <a:gd name="connsiteX29" fmla="*/ 497586 w 610838"/>
                <a:gd name="connsiteY29" fmla="*/ 344996 h 492061"/>
                <a:gd name="connsiteX30" fmla="*/ 511397 w 610838"/>
                <a:gd name="connsiteY30" fmla="*/ 338042 h 492061"/>
                <a:gd name="connsiteX31" fmla="*/ 562451 w 610838"/>
                <a:gd name="connsiteY31" fmla="*/ 309848 h 492061"/>
                <a:gd name="connsiteX32" fmla="*/ 579501 w 610838"/>
                <a:gd name="connsiteY32" fmla="*/ 311944 h 492061"/>
                <a:gd name="connsiteX33" fmla="*/ 586359 w 610838"/>
                <a:gd name="connsiteY33" fmla="*/ 291275 h 492061"/>
                <a:gd name="connsiteX34" fmla="*/ 610838 w 610838"/>
                <a:gd name="connsiteY34" fmla="*/ 268415 h 492061"/>
                <a:gd name="connsiteX35" fmla="*/ 604456 w 610838"/>
                <a:gd name="connsiteY35" fmla="*/ 250317 h 492061"/>
                <a:gd name="connsiteX36" fmla="*/ 594836 w 610838"/>
                <a:gd name="connsiteY36" fmla="*/ 223266 h 492061"/>
                <a:gd name="connsiteX37" fmla="*/ 588931 w 610838"/>
                <a:gd name="connsiteY37" fmla="*/ 200977 h 492061"/>
                <a:gd name="connsiteX38" fmla="*/ 591502 w 610838"/>
                <a:gd name="connsiteY38" fmla="*/ 179737 h 492061"/>
                <a:gd name="connsiteX39" fmla="*/ 576072 w 610838"/>
                <a:gd name="connsiteY39" fmla="*/ 164878 h 492061"/>
                <a:gd name="connsiteX40" fmla="*/ 565880 w 610838"/>
                <a:gd name="connsiteY40" fmla="*/ 142018 h 492061"/>
                <a:gd name="connsiteX41" fmla="*/ 554641 w 610838"/>
                <a:gd name="connsiteY41" fmla="*/ 127730 h 492061"/>
                <a:gd name="connsiteX42" fmla="*/ 565309 w 610838"/>
                <a:gd name="connsiteY42" fmla="*/ 111728 h 492061"/>
                <a:gd name="connsiteX43" fmla="*/ 589312 w 610838"/>
                <a:gd name="connsiteY43" fmla="*/ 127635 h 492061"/>
                <a:gd name="connsiteX44" fmla="*/ 587121 w 610838"/>
                <a:gd name="connsiteY44" fmla="*/ 110109 h 492061"/>
                <a:gd name="connsiteX45" fmla="*/ 575881 w 610838"/>
                <a:gd name="connsiteY45" fmla="*/ 95821 h 492061"/>
                <a:gd name="connsiteX46" fmla="*/ 565213 w 610838"/>
                <a:gd name="connsiteY46" fmla="*/ 77248 h 492061"/>
                <a:gd name="connsiteX47" fmla="*/ 541211 w 610838"/>
                <a:gd name="connsiteY47" fmla="*/ 61341 h 492061"/>
                <a:gd name="connsiteX48" fmla="*/ 539019 w 610838"/>
                <a:gd name="connsiteY48" fmla="*/ 43815 h 492061"/>
                <a:gd name="connsiteX49" fmla="*/ 532638 w 610838"/>
                <a:gd name="connsiteY49" fmla="*/ 25717 h 492061"/>
                <a:gd name="connsiteX50" fmla="*/ 364331 w 610838"/>
                <a:gd name="connsiteY50" fmla="*/ 22193 h 492061"/>
                <a:gd name="connsiteX51" fmla="*/ 342424 w 610838"/>
                <a:gd name="connsiteY51" fmla="*/ 23813 h 492061"/>
                <a:gd name="connsiteX52" fmla="*/ 323755 w 610838"/>
                <a:gd name="connsiteY52" fmla="*/ 0 h 492061"/>
                <a:gd name="connsiteX53" fmla="*/ 300323 w 610838"/>
                <a:gd name="connsiteY53" fmla="*/ 14383 h 492061"/>
                <a:gd name="connsiteX54" fmla="*/ 289750 w 610838"/>
                <a:gd name="connsiteY54" fmla="*/ 30290 h 492061"/>
                <a:gd name="connsiteX55" fmla="*/ 265271 w 610838"/>
                <a:gd name="connsiteY55" fmla="*/ 53150 h 492061"/>
                <a:gd name="connsiteX56" fmla="*/ 250888 w 610838"/>
                <a:gd name="connsiteY56" fmla="*/ 64294 h 492061"/>
                <a:gd name="connsiteX57" fmla="*/ 236029 w 610838"/>
                <a:gd name="connsiteY57" fmla="*/ 79724 h 492061"/>
                <a:gd name="connsiteX58" fmla="*/ 225361 w 610838"/>
                <a:gd name="connsiteY58" fmla="*/ 95726 h 492061"/>
                <a:gd name="connsiteX59" fmla="*/ 205168 w 610838"/>
                <a:gd name="connsiteY59" fmla="*/ 119063 h 492061"/>
                <a:gd name="connsiteX60" fmla="*/ 180784 w 610838"/>
                <a:gd name="connsiteY60" fmla="*/ 141923 h 492061"/>
                <a:gd name="connsiteX61" fmla="*/ 209645 w 610838"/>
                <a:gd name="connsiteY61" fmla="*/ 188690 h 492061"/>
                <a:gd name="connsiteX62" fmla="*/ 190500 w 610838"/>
                <a:gd name="connsiteY62" fmla="*/ 203549 h 492061"/>
                <a:gd name="connsiteX63" fmla="*/ 162306 w 610838"/>
                <a:gd name="connsiteY63" fmla="*/ 221647 h 492061"/>
                <a:gd name="connsiteX64" fmla="*/ 151638 w 610838"/>
                <a:gd name="connsiteY64" fmla="*/ 237554 h 492061"/>
                <a:gd name="connsiteX65" fmla="*/ 129826 w 610838"/>
                <a:gd name="connsiteY65" fmla="*/ 239173 h 492061"/>
                <a:gd name="connsiteX66" fmla="*/ 111728 w 610838"/>
                <a:gd name="connsiteY66" fmla="*/ 245554 h 492061"/>
                <a:gd name="connsiteX67" fmla="*/ 86106 w 610838"/>
                <a:gd name="connsiteY67" fmla="*/ 242411 h 492061"/>
                <a:gd name="connsiteX68" fmla="*/ 70675 w 610838"/>
                <a:gd name="connsiteY68" fmla="*/ 262128 h 492061"/>
                <a:gd name="connsiteX69" fmla="*/ 52578 w 610838"/>
                <a:gd name="connsiteY69" fmla="*/ 268510 h 492061"/>
                <a:gd name="connsiteX70" fmla="*/ 54769 w 610838"/>
                <a:gd name="connsiteY70" fmla="*/ 286036 h 492061"/>
                <a:gd name="connsiteX71" fmla="*/ 28194 w 610838"/>
                <a:gd name="connsiteY71" fmla="*/ 291370 h 492061"/>
                <a:gd name="connsiteX72" fmla="*/ 30289 w 610838"/>
                <a:gd name="connsiteY72" fmla="*/ 308896 h 492061"/>
                <a:gd name="connsiteX73" fmla="*/ 476 w 610838"/>
                <a:gd name="connsiteY73" fmla="*/ 305181 h 492061"/>
                <a:gd name="connsiteX74" fmla="*/ 11144 w 610838"/>
                <a:gd name="connsiteY74" fmla="*/ 323755 h 492061"/>
                <a:gd name="connsiteX75" fmla="*/ 0 w 610838"/>
                <a:gd name="connsiteY75" fmla="*/ 343948 h 492061"/>
                <a:gd name="connsiteX76" fmla="*/ 6477 w 610838"/>
                <a:gd name="connsiteY76" fmla="*/ 362045 h 492061"/>
                <a:gd name="connsiteX77" fmla="*/ 48101 w 610838"/>
                <a:gd name="connsiteY77" fmla="*/ 410337 h 492061"/>
                <a:gd name="connsiteX78" fmla="*/ 104680 w 610838"/>
                <a:gd name="connsiteY78" fmla="*/ 477679 h 492061"/>
                <a:gd name="connsiteX79" fmla="*/ 115919 w 610838"/>
                <a:gd name="connsiteY79" fmla="*/ 492062 h 492061"/>
                <a:gd name="connsiteX80" fmla="*/ 115919 w 610838"/>
                <a:gd name="connsiteY80" fmla="*/ 492062 h 492061"/>
                <a:gd name="connsiteX81" fmla="*/ 115919 w 610838"/>
                <a:gd name="connsiteY81" fmla="*/ 492062 h 49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610838" h="492061">
                  <a:moveTo>
                    <a:pt x="115919" y="492062"/>
                  </a:moveTo>
                  <a:lnTo>
                    <a:pt x="131350" y="472345"/>
                  </a:lnTo>
                  <a:lnTo>
                    <a:pt x="134969" y="442627"/>
                  </a:lnTo>
                  <a:lnTo>
                    <a:pt x="119539" y="427768"/>
                  </a:lnTo>
                  <a:lnTo>
                    <a:pt x="137636" y="421386"/>
                  </a:lnTo>
                  <a:lnTo>
                    <a:pt x="144018" y="439388"/>
                  </a:lnTo>
                  <a:lnTo>
                    <a:pt x="162687" y="428720"/>
                  </a:lnTo>
                  <a:lnTo>
                    <a:pt x="185547" y="418624"/>
                  </a:lnTo>
                  <a:lnTo>
                    <a:pt x="199454" y="446246"/>
                  </a:lnTo>
                  <a:lnTo>
                    <a:pt x="218027" y="435578"/>
                  </a:lnTo>
                  <a:lnTo>
                    <a:pt x="224980" y="414909"/>
                  </a:lnTo>
                  <a:lnTo>
                    <a:pt x="244697" y="430244"/>
                  </a:lnTo>
                  <a:lnTo>
                    <a:pt x="258509" y="423386"/>
                  </a:lnTo>
                  <a:lnTo>
                    <a:pt x="256889" y="401574"/>
                  </a:lnTo>
                  <a:lnTo>
                    <a:pt x="236601" y="390430"/>
                  </a:lnTo>
                  <a:lnTo>
                    <a:pt x="258509" y="388811"/>
                  </a:lnTo>
                  <a:lnTo>
                    <a:pt x="272796" y="377666"/>
                  </a:lnTo>
                  <a:lnTo>
                    <a:pt x="283559" y="396240"/>
                  </a:lnTo>
                  <a:lnTo>
                    <a:pt x="300609" y="398336"/>
                  </a:lnTo>
                  <a:lnTo>
                    <a:pt x="318706" y="391954"/>
                  </a:lnTo>
                  <a:lnTo>
                    <a:pt x="330898" y="397764"/>
                  </a:lnTo>
                  <a:lnTo>
                    <a:pt x="351187" y="408908"/>
                  </a:lnTo>
                  <a:lnTo>
                    <a:pt x="362426" y="423196"/>
                  </a:lnTo>
                  <a:lnTo>
                    <a:pt x="379476" y="425291"/>
                  </a:lnTo>
                  <a:lnTo>
                    <a:pt x="413575" y="429578"/>
                  </a:lnTo>
                  <a:lnTo>
                    <a:pt x="433768" y="406146"/>
                  </a:lnTo>
                  <a:lnTo>
                    <a:pt x="452914" y="391287"/>
                  </a:lnTo>
                  <a:lnTo>
                    <a:pt x="472535" y="372142"/>
                  </a:lnTo>
                  <a:lnTo>
                    <a:pt x="486918" y="360902"/>
                  </a:lnTo>
                  <a:lnTo>
                    <a:pt x="497586" y="344996"/>
                  </a:lnTo>
                  <a:lnTo>
                    <a:pt x="511397" y="338042"/>
                  </a:lnTo>
                  <a:lnTo>
                    <a:pt x="562451" y="309848"/>
                  </a:lnTo>
                  <a:lnTo>
                    <a:pt x="579501" y="311944"/>
                  </a:lnTo>
                  <a:lnTo>
                    <a:pt x="586359" y="291275"/>
                  </a:lnTo>
                  <a:lnTo>
                    <a:pt x="610838" y="268415"/>
                  </a:lnTo>
                  <a:lnTo>
                    <a:pt x="604456" y="250317"/>
                  </a:lnTo>
                  <a:lnTo>
                    <a:pt x="594836" y="223266"/>
                  </a:lnTo>
                  <a:lnTo>
                    <a:pt x="588931" y="200977"/>
                  </a:lnTo>
                  <a:lnTo>
                    <a:pt x="591502" y="179737"/>
                  </a:lnTo>
                  <a:lnTo>
                    <a:pt x="576072" y="164878"/>
                  </a:lnTo>
                  <a:lnTo>
                    <a:pt x="565880" y="142018"/>
                  </a:lnTo>
                  <a:lnTo>
                    <a:pt x="554641" y="127730"/>
                  </a:lnTo>
                  <a:lnTo>
                    <a:pt x="565309" y="111728"/>
                  </a:lnTo>
                  <a:lnTo>
                    <a:pt x="589312" y="127635"/>
                  </a:lnTo>
                  <a:lnTo>
                    <a:pt x="587121" y="110109"/>
                  </a:lnTo>
                  <a:lnTo>
                    <a:pt x="575881" y="95821"/>
                  </a:lnTo>
                  <a:lnTo>
                    <a:pt x="565213" y="77248"/>
                  </a:lnTo>
                  <a:lnTo>
                    <a:pt x="541211" y="61341"/>
                  </a:lnTo>
                  <a:lnTo>
                    <a:pt x="539019" y="43815"/>
                  </a:lnTo>
                  <a:lnTo>
                    <a:pt x="532638" y="25717"/>
                  </a:lnTo>
                  <a:lnTo>
                    <a:pt x="364331" y="22193"/>
                  </a:lnTo>
                  <a:lnTo>
                    <a:pt x="342424" y="23813"/>
                  </a:lnTo>
                  <a:lnTo>
                    <a:pt x="323755" y="0"/>
                  </a:lnTo>
                  <a:lnTo>
                    <a:pt x="300323" y="14383"/>
                  </a:lnTo>
                  <a:lnTo>
                    <a:pt x="289750" y="30290"/>
                  </a:lnTo>
                  <a:lnTo>
                    <a:pt x="265271" y="53150"/>
                  </a:lnTo>
                  <a:lnTo>
                    <a:pt x="250888" y="64294"/>
                  </a:lnTo>
                  <a:lnTo>
                    <a:pt x="236029" y="79724"/>
                  </a:lnTo>
                  <a:lnTo>
                    <a:pt x="225361" y="95726"/>
                  </a:lnTo>
                  <a:lnTo>
                    <a:pt x="205168" y="119063"/>
                  </a:lnTo>
                  <a:lnTo>
                    <a:pt x="180784" y="141923"/>
                  </a:lnTo>
                  <a:lnTo>
                    <a:pt x="209645" y="188690"/>
                  </a:lnTo>
                  <a:lnTo>
                    <a:pt x="190500" y="203549"/>
                  </a:lnTo>
                  <a:lnTo>
                    <a:pt x="162306" y="221647"/>
                  </a:lnTo>
                  <a:lnTo>
                    <a:pt x="151638" y="237554"/>
                  </a:lnTo>
                  <a:lnTo>
                    <a:pt x="129826" y="239173"/>
                  </a:lnTo>
                  <a:lnTo>
                    <a:pt x="111728" y="245554"/>
                  </a:lnTo>
                  <a:lnTo>
                    <a:pt x="86106" y="242411"/>
                  </a:lnTo>
                  <a:lnTo>
                    <a:pt x="70675" y="262128"/>
                  </a:lnTo>
                  <a:lnTo>
                    <a:pt x="52578" y="268510"/>
                  </a:lnTo>
                  <a:lnTo>
                    <a:pt x="54769" y="286036"/>
                  </a:lnTo>
                  <a:lnTo>
                    <a:pt x="28194" y="291370"/>
                  </a:lnTo>
                  <a:lnTo>
                    <a:pt x="30289" y="308896"/>
                  </a:lnTo>
                  <a:lnTo>
                    <a:pt x="476" y="305181"/>
                  </a:lnTo>
                  <a:lnTo>
                    <a:pt x="11144" y="323755"/>
                  </a:lnTo>
                  <a:lnTo>
                    <a:pt x="0" y="343948"/>
                  </a:lnTo>
                  <a:lnTo>
                    <a:pt x="6477" y="362045"/>
                  </a:lnTo>
                  <a:lnTo>
                    <a:pt x="48101" y="410337"/>
                  </a:lnTo>
                  <a:lnTo>
                    <a:pt x="104680" y="477679"/>
                  </a:lnTo>
                  <a:lnTo>
                    <a:pt x="115919" y="492062"/>
                  </a:lnTo>
                  <a:lnTo>
                    <a:pt x="115919" y="492062"/>
                  </a:lnTo>
                  <a:lnTo>
                    <a:pt x="115919" y="4920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9FA5E7E2-8404-779B-FA4F-12761819D55E}"/>
                </a:ext>
              </a:extLst>
            </p:cNvPr>
            <p:cNvSpPr/>
            <p:nvPr/>
          </p:nvSpPr>
          <p:spPr>
            <a:xfrm>
              <a:off x="6992338" y="1332152"/>
              <a:ext cx="904488" cy="1002010"/>
            </a:xfrm>
            <a:custGeom>
              <a:avLst/>
              <a:gdLst>
                <a:gd name="connsiteX0" fmla="*/ 213932 w 537114"/>
                <a:gd name="connsiteY0" fmla="*/ 593598 h 595026"/>
                <a:gd name="connsiteX1" fmla="*/ 244221 w 537114"/>
                <a:gd name="connsiteY1" fmla="*/ 593027 h 595026"/>
                <a:gd name="connsiteX2" fmla="*/ 274511 w 537114"/>
                <a:gd name="connsiteY2" fmla="*/ 592360 h 595026"/>
                <a:gd name="connsiteX3" fmla="*/ 295846 w 537114"/>
                <a:gd name="connsiteY3" fmla="*/ 595027 h 595026"/>
                <a:gd name="connsiteX4" fmla="*/ 315468 w 537114"/>
                <a:gd name="connsiteY4" fmla="*/ 575786 h 595026"/>
                <a:gd name="connsiteX5" fmla="*/ 330327 w 537114"/>
                <a:gd name="connsiteY5" fmla="*/ 560356 h 595026"/>
                <a:gd name="connsiteX6" fmla="*/ 340995 w 537114"/>
                <a:gd name="connsiteY6" fmla="*/ 544354 h 595026"/>
                <a:gd name="connsiteX7" fmla="*/ 363855 w 537114"/>
                <a:gd name="connsiteY7" fmla="*/ 534257 h 595026"/>
                <a:gd name="connsiteX8" fmla="*/ 391478 w 537114"/>
                <a:gd name="connsiteY8" fmla="*/ 520351 h 595026"/>
                <a:gd name="connsiteX9" fmla="*/ 402146 w 537114"/>
                <a:gd name="connsiteY9" fmla="*/ 504349 h 595026"/>
                <a:gd name="connsiteX10" fmla="*/ 420148 w 537114"/>
                <a:gd name="connsiteY10" fmla="*/ 497872 h 595026"/>
                <a:gd name="connsiteX11" fmla="*/ 440341 w 537114"/>
                <a:gd name="connsiteY11" fmla="*/ 474440 h 595026"/>
                <a:gd name="connsiteX12" fmla="*/ 459010 w 537114"/>
                <a:gd name="connsiteY12" fmla="*/ 463772 h 595026"/>
                <a:gd name="connsiteX13" fmla="*/ 482918 w 537114"/>
                <a:gd name="connsiteY13" fmla="*/ 479679 h 595026"/>
                <a:gd name="connsiteX14" fmla="*/ 497300 w 537114"/>
                <a:gd name="connsiteY14" fmla="*/ 468535 h 595026"/>
                <a:gd name="connsiteX15" fmla="*/ 507873 w 537114"/>
                <a:gd name="connsiteY15" fmla="*/ 452533 h 595026"/>
                <a:gd name="connsiteX16" fmla="*/ 522256 w 537114"/>
                <a:gd name="connsiteY16" fmla="*/ 441293 h 595026"/>
                <a:gd name="connsiteX17" fmla="*/ 537115 w 537114"/>
                <a:gd name="connsiteY17" fmla="*/ 425863 h 595026"/>
                <a:gd name="connsiteX18" fmla="*/ 535496 w 537114"/>
                <a:gd name="connsiteY18" fmla="*/ 404051 h 595026"/>
                <a:gd name="connsiteX19" fmla="*/ 517970 w 537114"/>
                <a:gd name="connsiteY19" fmla="*/ 406146 h 595026"/>
                <a:gd name="connsiteX20" fmla="*/ 512064 w 537114"/>
                <a:gd name="connsiteY20" fmla="*/ 383857 h 595026"/>
                <a:gd name="connsiteX21" fmla="*/ 510921 w 537114"/>
                <a:gd name="connsiteY21" fmla="*/ 357759 h 595026"/>
                <a:gd name="connsiteX22" fmla="*/ 518351 w 537114"/>
                <a:gd name="connsiteY22" fmla="*/ 332708 h 595026"/>
                <a:gd name="connsiteX23" fmla="*/ 507206 w 537114"/>
                <a:gd name="connsiteY23" fmla="*/ 318325 h 595026"/>
                <a:gd name="connsiteX24" fmla="*/ 509778 w 537114"/>
                <a:gd name="connsiteY24" fmla="*/ 296990 h 595026"/>
                <a:gd name="connsiteX25" fmla="*/ 511874 w 537114"/>
                <a:gd name="connsiteY25" fmla="*/ 279940 h 595026"/>
                <a:gd name="connsiteX26" fmla="*/ 525780 w 537114"/>
                <a:gd name="connsiteY26" fmla="*/ 273082 h 595026"/>
                <a:gd name="connsiteX27" fmla="*/ 515112 w 537114"/>
                <a:gd name="connsiteY27" fmla="*/ 254413 h 595026"/>
                <a:gd name="connsiteX28" fmla="*/ 508635 w 537114"/>
                <a:gd name="connsiteY28" fmla="*/ 236315 h 595026"/>
                <a:gd name="connsiteX29" fmla="*/ 502730 w 537114"/>
                <a:gd name="connsiteY29" fmla="*/ 213931 h 595026"/>
                <a:gd name="connsiteX30" fmla="*/ 482061 w 537114"/>
                <a:gd name="connsiteY30" fmla="*/ 207073 h 595026"/>
                <a:gd name="connsiteX31" fmla="*/ 479870 w 537114"/>
                <a:gd name="connsiteY31" fmla="*/ 189548 h 595026"/>
                <a:gd name="connsiteX32" fmla="*/ 469678 w 537114"/>
                <a:gd name="connsiteY32" fmla="*/ 166592 h 595026"/>
                <a:gd name="connsiteX33" fmla="*/ 453771 w 537114"/>
                <a:gd name="connsiteY33" fmla="*/ 156019 h 595026"/>
                <a:gd name="connsiteX34" fmla="*/ 437198 w 537114"/>
                <a:gd name="connsiteY34" fmla="*/ 149638 h 595026"/>
                <a:gd name="connsiteX35" fmla="*/ 419195 w 537114"/>
                <a:gd name="connsiteY35" fmla="*/ 156115 h 595026"/>
                <a:gd name="connsiteX36" fmla="*/ 397859 w 537114"/>
                <a:gd name="connsiteY36" fmla="*/ 153448 h 595026"/>
                <a:gd name="connsiteX37" fmla="*/ 399955 w 537114"/>
                <a:gd name="connsiteY37" fmla="*/ 136398 h 595026"/>
                <a:gd name="connsiteX38" fmla="*/ 374428 w 537114"/>
                <a:gd name="connsiteY38" fmla="*/ 133255 h 595026"/>
                <a:gd name="connsiteX39" fmla="*/ 360617 w 537114"/>
                <a:gd name="connsiteY39" fmla="*/ 140208 h 595026"/>
                <a:gd name="connsiteX40" fmla="*/ 338804 w 537114"/>
                <a:gd name="connsiteY40" fmla="*/ 141827 h 595026"/>
                <a:gd name="connsiteX41" fmla="*/ 316992 w 537114"/>
                <a:gd name="connsiteY41" fmla="*/ 143446 h 595026"/>
                <a:gd name="connsiteX42" fmla="*/ 300514 w 537114"/>
                <a:gd name="connsiteY42" fmla="*/ 137065 h 595026"/>
                <a:gd name="connsiteX43" fmla="*/ 280226 w 537114"/>
                <a:gd name="connsiteY43" fmla="*/ 125921 h 595026"/>
                <a:gd name="connsiteX44" fmla="*/ 274415 w 537114"/>
                <a:gd name="connsiteY44" fmla="*/ 103632 h 595026"/>
                <a:gd name="connsiteX45" fmla="*/ 207740 w 537114"/>
                <a:gd name="connsiteY45" fmla="*/ 47815 h 595026"/>
                <a:gd name="connsiteX46" fmla="*/ 183833 w 537114"/>
                <a:gd name="connsiteY46" fmla="*/ 31909 h 595026"/>
                <a:gd name="connsiteX47" fmla="*/ 135922 w 537114"/>
                <a:gd name="connsiteY47" fmla="*/ 0 h 595026"/>
                <a:gd name="connsiteX48" fmla="*/ 118301 w 537114"/>
                <a:gd name="connsiteY48" fmla="*/ 2191 h 595026"/>
                <a:gd name="connsiteX49" fmla="*/ 119920 w 537114"/>
                <a:gd name="connsiteY49" fmla="*/ 24003 h 595026"/>
                <a:gd name="connsiteX50" fmla="*/ 125349 w 537114"/>
                <a:gd name="connsiteY50" fmla="*/ 50578 h 595026"/>
                <a:gd name="connsiteX51" fmla="*/ 141256 w 537114"/>
                <a:gd name="connsiteY51" fmla="*/ 61246 h 595026"/>
                <a:gd name="connsiteX52" fmla="*/ 138113 w 537114"/>
                <a:gd name="connsiteY52" fmla="*/ 86773 h 595026"/>
                <a:gd name="connsiteX53" fmla="*/ 118968 w 537114"/>
                <a:gd name="connsiteY53" fmla="*/ 101727 h 595026"/>
                <a:gd name="connsiteX54" fmla="*/ 104680 w 537114"/>
                <a:gd name="connsiteY54" fmla="*/ 112967 h 595026"/>
                <a:gd name="connsiteX55" fmla="*/ 89821 w 537114"/>
                <a:gd name="connsiteY55" fmla="*/ 128397 h 595026"/>
                <a:gd name="connsiteX56" fmla="*/ 52007 w 537114"/>
                <a:gd name="connsiteY56" fmla="*/ 154019 h 595026"/>
                <a:gd name="connsiteX57" fmla="*/ 25432 w 537114"/>
                <a:gd name="connsiteY57" fmla="*/ 159353 h 595026"/>
                <a:gd name="connsiteX58" fmla="*/ 14288 w 537114"/>
                <a:gd name="connsiteY58" fmla="*/ 179642 h 595026"/>
                <a:gd name="connsiteX59" fmla="*/ 0 w 537114"/>
                <a:gd name="connsiteY59" fmla="*/ 190881 h 595026"/>
                <a:gd name="connsiteX60" fmla="*/ 10096 w 537114"/>
                <a:gd name="connsiteY60" fmla="*/ 213741 h 595026"/>
                <a:gd name="connsiteX61" fmla="*/ 12288 w 537114"/>
                <a:gd name="connsiteY61" fmla="*/ 231267 h 595026"/>
                <a:gd name="connsiteX62" fmla="*/ 36767 w 537114"/>
                <a:gd name="connsiteY62" fmla="*/ 277559 h 595026"/>
                <a:gd name="connsiteX63" fmla="*/ 52293 w 537114"/>
                <a:gd name="connsiteY63" fmla="*/ 292417 h 595026"/>
                <a:gd name="connsiteX64" fmla="*/ 59246 w 537114"/>
                <a:gd name="connsiteY64" fmla="*/ 340900 h 595026"/>
                <a:gd name="connsiteX65" fmla="*/ 65627 w 537114"/>
                <a:gd name="connsiteY65" fmla="*/ 358997 h 595026"/>
                <a:gd name="connsiteX66" fmla="*/ 78963 w 537114"/>
                <a:gd name="connsiteY66" fmla="*/ 390906 h 595026"/>
                <a:gd name="connsiteX67" fmla="*/ 94965 w 537114"/>
                <a:gd name="connsiteY67" fmla="*/ 401574 h 595026"/>
                <a:gd name="connsiteX68" fmla="*/ 106680 w 537114"/>
                <a:gd name="connsiteY68" fmla="*/ 411670 h 595026"/>
                <a:gd name="connsiteX69" fmla="*/ 116300 w 537114"/>
                <a:gd name="connsiteY69" fmla="*/ 438817 h 595026"/>
                <a:gd name="connsiteX70" fmla="*/ 131350 w 537114"/>
                <a:gd name="connsiteY70" fmla="*/ 527114 h 595026"/>
                <a:gd name="connsiteX71" fmla="*/ 132493 w 537114"/>
                <a:gd name="connsiteY71" fmla="*/ 587883 h 595026"/>
                <a:gd name="connsiteX72" fmla="*/ 148971 w 537114"/>
                <a:gd name="connsiteY72" fmla="*/ 594170 h 595026"/>
                <a:gd name="connsiteX73" fmla="*/ 180880 w 537114"/>
                <a:gd name="connsiteY73" fmla="*/ 580835 h 595026"/>
                <a:gd name="connsiteX74" fmla="*/ 205359 w 537114"/>
                <a:gd name="connsiteY74" fmla="*/ 592550 h 595026"/>
                <a:gd name="connsiteX75" fmla="*/ 213932 w 537114"/>
                <a:gd name="connsiteY75" fmla="*/ 593598 h 595026"/>
                <a:gd name="connsiteX76" fmla="*/ 213932 w 537114"/>
                <a:gd name="connsiteY76" fmla="*/ 593598 h 595026"/>
                <a:gd name="connsiteX77" fmla="*/ 213932 w 537114"/>
                <a:gd name="connsiteY77" fmla="*/ 593598 h 595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537114" h="595026">
                  <a:moveTo>
                    <a:pt x="213932" y="593598"/>
                  </a:moveTo>
                  <a:lnTo>
                    <a:pt x="244221" y="593027"/>
                  </a:lnTo>
                  <a:lnTo>
                    <a:pt x="274511" y="592360"/>
                  </a:lnTo>
                  <a:lnTo>
                    <a:pt x="295846" y="595027"/>
                  </a:lnTo>
                  <a:lnTo>
                    <a:pt x="315468" y="575786"/>
                  </a:lnTo>
                  <a:lnTo>
                    <a:pt x="330327" y="560356"/>
                  </a:lnTo>
                  <a:lnTo>
                    <a:pt x="340995" y="544354"/>
                  </a:lnTo>
                  <a:lnTo>
                    <a:pt x="363855" y="534257"/>
                  </a:lnTo>
                  <a:lnTo>
                    <a:pt x="391478" y="520351"/>
                  </a:lnTo>
                  <a:lnTo>
                    <a:pt x="402146" y="504349"/>
                  </a:lnTo>
                  <a:lnTo>
                    <a:pt x="420148" y="497872"/>
                  </a:lnTo>
                  <a:lnTo>
                    <a:pt x="440341" y="474440"/>
                  </a:lnTo>
                  <a:lnTo>
                    <a:pt x="459010" y="463772"/>
                  </a:lnTo>
                  <a:lnTo>
                    <a:pt x="482918" y="479679"/>
                  </a:lnTo>
                  <a:lnTo>
                    <a:pt x="497300" y="468535"/>
                  </a:lnTo>
                  <a:lnTo>
                    <a:pt x="507873" y="452533"/>
                  </a:lnTo>
                  <a:lnTo>
                    <a:pt x="522256" y="441293"/>
                  </a:lnTo>
                  <a:lnTo>
                    <a:pt x="537115" y="425863"/>
                  </a:lnTo>
                  <a:lnTo>
                    <a:pt x="535496" y="404051"/>
                  </a:lnTo>
                  <a:lnTo>
                    <a:pt x="517970" y="406146"/>
                  </a:lnTo>
                  <a:lnTo>
                    <a:pt x="512064" y="383857"/>
                  </a:lnTo>
                  <a:lnTo>
                    <a:pt x="510921" y="357759"/>
                  </a:lnTo>
                  <a:lnTo>
                    <a:pt x="518351" y="332708"/>
                  </a:lnTo>
                  <a:lnTo>
                    <a:pt x="507206" y="318325"/>
                  </a:lnTo>
                  <a:lnTo>
                    <a:pt x="509778" y="296990"/>
                  </a:lnTo>
                  <a:lnTo>
                    <a:pt x="511874" y="279940"/>
                  </a:lnTo>
                  <a:lnTo>
                    <a:pt x="525780" y="273082"/>
                  </a:lnTo>
                  <a:lnTo>
                    <a:pt x="515112" y="254413"/>
                  </a:lnTo>
                  <a:lnTo>
                    <a:pt x="508635" y="236315"/>
                  </a:lnTo>
                  <a:lnTo>
                    <a:pt x="502730" y="213931"/>
                  </a:lnTo>
                  <a:lnTo>
                    <a:pt x="482061" y="207073"/>
                  </a:lnTo>
                  <a:lnTo>
                    <a:pt x="479870" y="189548"/>
                  </a:lnTo>
                  <a:lnTo>
                    <a:pt x="469678" y="166592"/>
                  </a:lnTo>
                  <a:lnTo>
                    <a:pt x="453771" y="156019"/>
                  </a:lnTo>
                  <a:lnTo>
                    <a:pt x="437198" y="149638"/>
                  </a:lnTo>
                  <a:lnTo>
                    <a:pt x="419195" y="156115"/>
                  </a:lnTo>
                  <a:lnTo>
                    <a:pt x="397859" y="153448"/>
                  </a:lnTo>
                  <a:lnTo>
                    <a:pt x="399955" y="136398"/>
                  </a:lnTo>
                  <a:lnTo>
                    <a:pt x="374428" y="133255"/>
                  </a:lnTo>
                  <a:lnTo>
                    <a:pt x="360617" y="140208"/>
                  </a:lnTo>
                  <a:lnTo>
                    <a:pt x="338804" y="141827"/>
                  </a:lnTo>
                  <a:lnTo>
                    <a:pt x="316992" y="143446"/>
                  </a:lnTo>
                  <a:lnTo>
                    <a:pt x="300514" y="137065"/>
                  </a:lnTo>
                  <a:lnTo>
                    <a:pt x="280226" y="125921"/>
                  </a:lnTo>
                  <a:lnTo>
                    <a:pt x="274415" y="103632"/>
                  </a:lnTo>
                  <a:lnTo>
                    <a:pt x="207740" y="47815"/>
                  </a:lnTo>
                  <a:lnTo>
                    <a:pt x="183833" y="31909"/>
                  </a:lnTo>
                  <a:lnTo>
                    <a:pt x="135922" y="0"/>
                  </a:lnTo>
                  <a:lnTo>
                    <a:pt x="118301" y="2191"/>
                  </a:lnTo>
                  <a:lnTo>
                    <a:pt x="119920" y="24003"/>
                  </a:lnTo>
                  <a:lnTo>
                    <a:pt x="125349" y="50578"/>
                  </a:lnTo>
                  <a:lnTo>
                    <a:pt x="141256" y="61246"/>
                  </a:lnTo>
                  <a:lnTo>
                    <a:pt x="138113" y="86773"/>
                  </a:lnTo>
                  <a:lnTo>
                    <a:pt x="118968" y="101727"/>
                  </a:lnTo>
                  <a:lnTo>
                    <a:pt x="104680" y="112967"/>
                  </a:lnTo>
                  <a:lnTo>
                    <a:pt x="89821" y="128397"/>
                  </a:lnTo>
                  <a:lnTo>
                    <a:pt x="52007" y="154019"/>
                  </a:lnTo>
                  <a:lnTo>
                    <a:pt x="25432" y="159353"/>
                  </a:lnTo>
                  <a:lnTo>
                    <a:pt x="14288" y="179642"/>
                  </a:lnTo>
                  <a:lnTo>
                    <a:pt x="0" y="190881"/>
                  </a:lnTo>
                  <a:lnTo>
                    <a:pt x="10096" y="213741"/>
                  </a:lnTo>
                  <a:lnTo>
                    <a:pt x="12288" y="231267"/>
                  </a:lnTo>
                  <a:lnTo>
                    <a:pt x="36767" y="277559"/>
                  </a:lnTo>
                  <a:lnTo>
                    <a:pt x="52293" y="292417"/>
                  </a:lnTo>
                  <a:lnTo>
                    <a:pt x="59246" y="340900"/>
                  </a:lnTo>
                  <a:lnTo>
                    <a:pt x="65627" y="358997"/>
                  </a:lnTo>
                  <a:lnTo>
                    <a:pt x="78963" y="390906"/>
                  </a:lnTo>
                  <a:lnTo>
                    <a:pt x="94965" y="401574"/>
                  </a:lnTo>
                  <a:lnTo>
                    <a:pt x="106680" y="411670"/>
                  </a:lnTo>
                  <a:lnTo>
                    <a:pt x="116300" y="438817"/>
                  </a:lnTo>
                  <a:lnTo>
                    <a:pt x="131350" y="527114"/>
                  </a:lnTo>
                  <a:lnTo>
                    <a:pt x="132493" y="587883"/>
                  </a:lnTo>
                  <a:lnTo>
                    <a:pt x="148971" y="594170"/>
                  </a:lnTo>
                  <a:lnTo>
                    <a:pt x="180880" y="580835"/>
                  </a:lnTo>
                  <a:lnTo>
                    <a:pt x="205359" y="592550"/>
                  </a:lnTo>
                  <a:lnTo>
                    <a:pt x="213932" y="593598"/>
                  </a:lnTo>
                  <a:lnTo>
                    <a:pt x="213932" y="593598"/>
                  </a:lnTo>
                  <a:lnTo>
                    <a:pt x="213932" y="5935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7F72C293-A8FF-D8BF-26D7-4981825BB045}"/>
                </a:ext>
              </a:extLst>
            </p:cNvPr>
            <p:cNvSpPr/>
            <p:nvPr/>
          </p:nvSpPr>
          <p:spPr>
            <a:xfrm>
              <a:off x="8809336" y="65643"/>
              <a:ext cx="1422577" cy="498840"/>
            </a:xfrm>
            <a:custGeom>
              <a:avLst/>
              <a:gdLst>
                <a:gd name="connsiteX0" fmla="*/ 307848 w 844772"/>
                <a:gd name="connsiteY0" fmla="*/ 296228 h 296227"/>
                <a:gd name="connsiteX1" fmla="*/ 322707 w 844772"/>
                <a:gd name="connsiteY1" fmla="*/ 280702 h 296227"/>
                <a:gd name="connsiteX2" fmla="*/ 344043 w 844772"/>
                <a:gd name="connsiteY2" fmla="*/ 283274 h 296227"/>
                <a:gd name="connsiteX3" fmla="*/ 360997 w 844772"/>
                <a:gd name="connsiteY3" fmla="*/ 285369 h 296227"/>
                <a:gd name="connsiteX4" fmla="*/ 390810 w 844772"/>
                <a:gd name="connsiteY4" fmla="*/ 289084 h 296227"/>
                <a:gd name="connsiteX5" fmla="*/ 408908 w 844772"/>
                <a:gd name="connsiteY5" fmla="*/ 282607 h 296227"/>
                <a:gd name="connsiteX6" fmla="*/ 428149 w 844772"/>
                <a:gd name="connsiteY6" fmla="*/ 267557 h 296227"/>
                <a:gd name="connsiteX7" fmla="*/ 438245 w 844772"/>
                <a:gd name="connsiteY7" fmla="*/ 255746 h 296227"/>
                <a:gd name="connsiteX8" fmla="*/ 458438 w 844772"/>
                <a:gd name="connsiteY8" fmla="*/ 266986 h 296227"/>
                <a:gd name="connsiteX9" fmla="*/ 491490 w 844772"/>
                <a:gd name="connsiteY9" fmla="*/ 279749 h 296227"/>
                <a:gd name="connsiteX10" fmla="*/ 523970 w 844772"/>
                <a:gd name="connsiteY10" fmla="*/ 262033 h 296227"/>
                <a:gd name="connsiteX11" fmla="*/ 542544 w 844772"/>
                <a:gd name="connsiteY11" fmla="*/ 251269 h 296227"/>
                <a:gd name="connsiteX12" fmla="*/ 562737 w 844772"/>
                <a:gd name="connsiteY12" fmla="*/ 227647 h 296227"/>
                <a:gd name="connsiteX13" fmla="*/ 581406 w 844772"/>
                <a:gd name="connsiteY13" fmla="*/ 216884 h 296227"/>
                <a:gd name="connsiteX14" fmla="*/ 596265 w 844772"/>
                <a:gd name="connsiteY14" fmla="*/ 201263 h 296227"/>
                <a:gd name="connsiteX15" fmla="*/ 622363 w 844772"/>
                <a:gd name="connsiteY15" fmla="*/ 200120 h 296227"/>
                <a:gd name="connsiteX16" fmla="*/ 633032 w 844772"/>
                <a:gd name="connsiteY16" fmla="*/ 184118 h 296227"/>
                <a:gd name="connsiteX17" fmla="*/ 647891 w 844772"/>
                <a:gd name="connsiteY17" fmla="*/ 168497 h 296227"/>
                <a:gd name="connsiteX18" fmla="*/ 678752 w 844772"/>
                <a:gd name="connsiteY18" fmla="*/ 163640 h 296227"/>
                <a:gd name="connsiteX19" fmla="*/ 694182 w 844772"/>
                <a:gd name="connsiteY19" fmla="*/ 143732 h 296227"/>
                <a:gd name="connsiteX20" fmla="*/ 708565 w 844772"/>
                <a:gd name="connsiteY20" fmla="*/ 132493 h 296227"/>
                <a:gd name="connsiteX21" fmla="*/ 720280 w 844772"/>
                <a:gd name="connsiteY21" fmla="*/ 107823 h 296227"/>
                <a:gd name="connsiteX22" fmla="*/ 738854 w 844772"/>
                <a:gd name="connsiteY22" fmla="*/ 97060 h 296227"/>
                <a:gd name="connsiteX23" fmla="*/ 753809 w 844772"/>
                <a:gd name="connsiteY23" fmla="*/ 81534 h 296227"/>
                <a:gd name="connsiteX24" fmla="*/ 766000 w 844772"/>
                <a:gd name="connsiteY24" fmla="*/ 52578 h 296227"/>
                <a:gd name="connsiteX25" fmla="*/ 792575 w 844772"/>
                <a:gd name="connsiteY25" fmla="*/ 47149 h 296227"/>
                <a:gd name="connsiteX26" fmla="*/ 803243 w 844772"/>
                <a:gd name="connsiteY26" fmla="*/ 31051 h 296227"/>
                <a:gd name="connsiteX27" fmla="*/ 818102 w 844772"/>
                <a:gd name="connsiteY27" fmla="*/ 15430 h 296227"/>
                <a:gd name="connsiteX28" fmla="*/ 844772 w 844772"/>
                <a:gd name="connsiteY28" fmla="*/ 10001 h 296227"/>
                <a:gd name="connsiteX29" fmla="*/ 763810 w 844772"/>
                <a:gd name="connsiteY29" fmla="*/ 0 h 296227"/>
                <a:gd name="connsiteX30" fmla="*/ 746855 w 844772"/>
                <a:gd name="connsiteY30" fmla="*/ 32766 h 296227"/>
                <a:gd name="connsiteX31" fmla="*/ 590835 w 844772"/>
                <a:gd name="connsiteY31" fmla="*/ 35243 h 296227"/>
                <a:gd name="connsiteX32" fmla="*/ 538639 w 844772"/>
                <a:gd name="connsiteY32" fmla="*/ 37528 h 296227"/>
                <a:gd name="connsiteX33" fmla="*/ 443865 w 844772"/>
                <a:gd name="connsiteY33" fmla="*/ 34576 h 296227"/>
                <a:gd name="connsiteX34" fmla="*/ 422053 w 844772"/>
                <a:gd name="connsiteY34" fmla="*/ 36195 h 296227"/>
                <a:gd name="connsiteX35" fmla="*/ 391763 w 844772"/>
                <a:gd name="connsiteY35" fmla="*/ 36766 h 296227"/>
                <a:gd name="connsiteX36" fmla="*/ 222409 w 844772"/>
                <a:gd name="connsiteY36" fmla="*/ 42005 h 296227"/>
                <a:gd name="connsiteX37" fmla="*/ 83439 w 844772"/>
                <a:gd name="connsiteY37" fmla="*/ 46673 h 296227"/>
                <a:gd name="connsiteX38" fmla="*/ 89916 w 844772"/>
                <a:gd name="connsiteY38" fmla="*/ 64865 h 296227"/>
                <a:gd name="connsiteX39" fmla="*/ 71818 w 844772"/>
                <a:gd name="connsiteY39" fmla="*/ 71247 h 296227"/>
                <a:gd name="connsiteX40" fmla="*/ 77628 w 844772"/>
                <a:gd name="connsiteY40" fmla="*/ 93821 h 296227"/>
                <a:gd name="connsiteX41" fmla="*/ 80391 w 844772"/>
                <a:gd name="connsiteY41" fmla="*/ 142018 h 296227"/>
                <a:gd name="connsiteX42" fmla="*/ 66484 w 844772"/>
                <a:gd name="connsiteY42" fmla="*/ 148971 h 296227"/>
                <a:gd name="connsiteX43" fmla="*/ 68675 w 844772"/>
                <a:gd name="connsiteY43" fmla="*/ 166687 h 296227"/>
                <a:gd name="connsiteX44" fmla="*/ 44196 w 844772"/>
                <a:gd name="connsiteY44" fmla="*/ 189738 h 296227"/>
                <a:gd name="connsiteX45" fmla="*/ 6953 w 844772"/>
                <a:gd name="connsiteY45" fmla="*/ 211265 h 296227"/>
                <a:gd name="connsiteX46" fmla="*/ 0 w 844772"/>
                <a:gd name="connsiteY46" fmla="*/ 232124 h 296227"/>
                <a:gd name="connsiteX47" fmla="*/ 10668 w 844772"/>
                <a:gd name="connsiteY47" fmla="*/ 250889 h 296227"/>
                <a:gd name="connsiteX48" fmla="*/ 34100 w 844772"/>
                <a:gd name="connsiteY48" fmla="*/ 236315 h 296227"/>
                <a:gd name="connsiteX49" fmla="*/ 79915 w 844772"/>
                <a:gd name="connsiteY49" fmla="*/ 250698 h 296227"/>
                <a:gd name="connsiteX50" fmla="*/ 95917 w 844772"/>
                <a:gd name="connsiteY50" fmla="*/ 261366 h 296227"/>
                <a:gd name="connsiteX51" fmla="*/ 255556 w 844772"/>
                <a:gd name="connsiteY51" fmla="*/ 228886 h 296227"/>
                <a:gd name="connsiteX52" fmla="*/ 272605 w 844772"/>
                <a:gd name="connsiteY52" fmla="*/ 230981 h 296227"/>
                <a:gd name="connsiteX53" fmla="*/ 288607 w 844772"/>
                <a:gd name="connsiteY53" fmla="*/ 241649 h 296227"/>
                <a:gd name="connsiteX54" fmla="*/ 307753 w 844772"/>
                <a:gd name="connsiteY54" fmla="*/ 261461 h 296227"/>
                <a:gd name="connsiteX55" fmla="*/ 314706 w 844772"/>
                <a:gd name="connsiteY55" fmla="*/ 275368 h 296227"/>
                <a:gd name="connsiteX56" fmla="*/ 304038 w 844772"/>
                <a:gd name="connsiteY56" fmla="*/ 291465 h 296227"/>
                <a:gd name="connsiteX57" fmla="*/ 307848 w 844772"/>
                <a:gd name="connsiteY57" fmla="*/ 296228 h 296227"/>
                <a:gd name="connsiteX58" fmla="*/ 307848 w 844772"/>
                <a:gd name="connsiteY58" fmla="*/ 296228 h 296227"/>
                <a:gd name="connsiteX59" fmla="*/ 307848 w 844772"/>
                <a:gd name="connsiteY59" fmla="*/ 296228 h 29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44772" h="296227">
                  <a:moveTo>
                    <a:pt x="307848" y="296228"/>
                  </a:moveTo>
                  <a:lnTo>
                    <a:pt x="322707" y="280702"/>
                  </a:lnTo>
                  <a:lnTo>
                    <a:pt x="344043" y="283274"/>
                  </a:lnTo>
                  <a:lnTo>
                    <a:pt x="360997" y="285369"/>
                  </a:lnTo>
                  <a:lnTo>
                    <a:pt x="390810" y="289084"/>
                  </a:lnTo>
                  <a:lnTo>
                    <a:pt x="408908" y="282607"/>
                  </a:lnTo>
                  <a:lnTo>
                    <a:pt x="428149" y="267557"/>
                  </a:lnTo>
                  <a:lnTo>
                    <a:pt x="438245" y="255746"/>
                  </a:lnTo>
                  <a:lnTo>
                    <a:pt x="458438" y="266986"/>
                  </a:lnTo>
                  <a:lnTo>
                    <a:pt x="491490" y="279749"/>
                  </a:lnTo>
                  <a:lnTo>
                    <a:pt x="523970" y="262033"/>
                  </a:lnTo>
                  <a:lnTo>
                    <a:pt x="542544" y="251269"/>
                  </a:lnTo>
                  <a:lnTo>
                    <a:pt x="562737" y="227647"/>
                  </a:lnTo>
                  <a:lnTo>
                    <a:pt x="581406" y="216884"/>
                  </a:lnTo>
                  <a:lnTo>
                    <a:pt x="596265" y="201263"/>
                  </a:lnTo>
                  <a:lnTo>
                    <a:pt x="622363" y="200120"/>
                  </a:lnTo>
                  <a:lnTo>
                    <a:pt x="633032" y="184118"/>
                  </a:lnTo>
                  <a:lnTo>
                    <a:pt x="647891" y="168497"/>
                  </a:lnTo>
                  <a:lnTo>
                    <a:pt x="678752" y="163640"/>
                  </a:lnTo>
                  <a:lnTo>
                    <a:pt x="694182" y="143732"/>
                  </a:lnTo>
                  <a:lnTo>
                    <a:pt x="708565" y="132493"/>
                  </a:lnTo>
                  <a:lnTo>
                    <a:pt x="720280" y="107823"/>
                  </a:lnTo>
                  <a:lnTo>
                    <a:pt x="738854" y="97060"/>
                  </a:lnTo>
                  <a:lnTo>
                    <a:pt x="753809" y="81534"/>
                  </a:lnTo>
                  <a:lnTo>
                    <a:pt x="766000" y="52578"/>
                  </a:lnTo>
                  <a:lnTo>
                    <a:pt x="792575" y="47149"/>
                  </a:lnTo>
                  <a:lnTo>
                    <a:pt x="803243" y="31051"/>
                  </a:lnTo>
                  <a:lnTo>
                    <a:pt x="818102" y="15430"/>
                  </a:lnTo>
                  <a:lnTo>
                    <a:pt x="844772" y="10001"/>
                  </a:lnTo>
                  <a:lnTo>
                    <a:pt x="763810" y="0"/>
                  </a:lnTo>
                  <a:lnTo>
                    <a:pt x="746855" y="32766"/>
                  </a:lnTo>
                  <a:lnTo>
                    <a:pt x="590835" y="35243"/>
                  </a:lnTo>
                  <a:lnTo>
                    <a:pt x="538639" y="37528"/>
                  </a:lnTo>
                  <a:lnTo>
                    <a:pt x="443865" y="34576"/>
                  </a:lnTo>
                  <a:lnTo>
                    <a:pt x="422053" y="36195"/>
                  </a:lnTo>
                  <a:lnTo>
                    <a:pt x="391763" y="36766"/>
                  </a:lnTo>
                  <a:lnTo>
                    <a:pt x="222409" y="42005"/>
                  </a:lnTo>
                  <a:lnTo>
                    <a:pt x="83439" y="46673"/>
                  </a:lnTo>
                  <a:lnTo>
                    <a:pt x="89916" y="64865"/>
                  </a:lnTo>
                  <a:lnTo>
                    <a:pt x="71818" y="71247"/>
                  </a:lnTo>
                  <a:lnTo>
                    <a:pt x="77628" y="93821"/>
                  </a:lnTo>
                  <a:lnTo>
                    <a:pt x="80391" y="142018"/>
                  </a:lnTo>
                  <a:lnTo>
                    <a:pt x="66484" y="148971"/>
                  </a:lnTo>
                  <a:lnTo>
                    <a:pt x="68675" y="166687"/>
                  </a:lnTo>
                  <a:lnTo>
                    <a:pt x="44196" y="189738"/>
                  </a:lnTo>
                  <a:lnTo>
                    <a:pt x="6953" y="211265"/>
                  </a:lnTo>
                  <a:lnTo>
                    <a:pt x="0" y="232124"/>
                  </a:lnTo>
                  <a:lnTo>
                    <a:pt x="10668" y="250889"/>
                  </a:lnTo>
                  <a:lnTo>
                    <a:pt x="34100" y="236315"/>
                  </a:lnTo>
                  <a:lnTo>
                    <a:pt x="79915" y="250698"/>
                  </a:lnTo>
                  <a:lnTo>
                    <a:pt x="95917" y="261366"/>
                  </a:lnTo>
                  <a:lnTo>
                    <a:pt x="255556" y="228886"/>
                  </a:lnTo>
                  <a:lnTo>
                    <a:pt x="272605" y="230981"/>
                  </a:lnTo>
                  <a:lnTo>
                    <a:pt x="288607" y="241649"/>
                  </a:lnTo>
                  <a:lnTo>
                    <a:pt x="307753" y="261461"/>
                  </a:lnTo>
                  <a:lnTo>
                    <a:pt x="314706" y="275368"/>
                  </a:lnTo>
                  <a:lnTo>
                    <a:pt x="304038" y="291465"/>
                  </a:lnTo>
                  <a:lnTo>
                    <a:pt x="307848" y="296228"/>
                  </a:lnTo>
                  <a:lnTo>
                    <a:pt x="307848" y="296228"/>
                  </a:lnTo>
                  <a:lnTo>
                    <a:pt x="307848" y="29622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29E3E4D-C6A6-EDF0-C30C-C83010680C4E}"/>
                </a:ext>
              </a:extLst>
            </p:cNvPr>
            <p:cNvSpPr/>
            <p:nvPr/>
          </p:nvSpPr>
          <p:spPr>
            <a:xfrm>
              <a:off x="8959308" y="838603"/>
              <a:ext cx="651539" cy="653464"/>
            </a:xfrm>
            <a:custGeom>
              <a:avLst/>
              <a:gdLst>
                <a:gd name="connsiteX0" fmla="*/ 58579 w 386905"/>
                <a:gd name="connsiteY0" fmla="*/ 388049 h 388048"/>
                <a:gd name="connsiteX1" fmla="*/ 69247 w 386905"/>
                <a:gd name="connsiteY1" fmla="*/ 372047 h 388048"/>
                <a:gd name="connsiteX2" fmla="*/ 83058 w 386905"/>
                <a:gd name="connsiteY2" fmla="*/ 364998 h 388048"/>
                <a:gd name="connsiteX3" fmla="*/ 105442 w 386905"/>
                <a:gd name="connsiteY3" fmla="*/ 359093 h 388048"/>
                <a:gd name="connsiteX4" fmla="*/ 120301 w 386905"/>
                <a:gd name="connsiteY4" fmla="*/ 343662 h 388048"/>
                <a:gd name="connsiteX5" fmla="*/ 130969 w 386905"/>
                <a:gd name="connsiteY5" fmla="*/ 327565 h 388048"/>
                <a:gd name="connsiteX6" fmla="*/ 149543 w 386905"/>
                <a:gd name="connsiteY6" fmla="*/ 316897 h 388048"/>
                <a:gd name="connsiteX7" fmla="*/ 170879 w 386905"/>
                <a:gd name="connsiteY7" fmla="*/ 284797 h 388048"/>
                <a:gd name="connsiteX8" fmla="*/ 188405 w 386905"/>
                <a:gd name="connsiteY8" fmla="*/ 247936 h 388048"/>
                <a:gd name="connsiteX9" fmla="*/ 200025 w 386905"/>
                <a:gd name="connsiteY9" fmla="*/ 223361 h 388048"/>
                <a:gd name="connsiteX10" fmla="*/ 214408 w 386905"/>
                <a:gd name="connsiteY10" fmla="*/ 212122 h 388048"/>
                <a:gd name="connsiteX11" fmla="*/ 233553 w 386905"/>
                <a:gd name="connsiteY11" fmla="*/ 197072 h 388048"/>
                <a:gd name="connsiteX12" fmla="*/ 252699 w 386905"/>
                <a:gd name="connsiteY12" fmla="*/ 182118 h 388048"/>
                <a:gd name="connsiteX13" fmla="*/ 274606 w 386905"/>
                <a:gd name="connsiteY13" fmla="*/ 180499 h 388048"/>
                <a:gd name="connsiteX14" fmla="*/ 293180 w 386905"/>
                <a:gd name="connsiteY14" fmla="*/ 169736 h 388048"/>
                <a:gd name="connsiteX15" fmla="*/ 307563 w 386905"/>
                <a:gd name="connsiteY15" fmla="*/ 158496 h 388048"/>
                <a:gd name="connsiteX16" fmla="*/ 324612 w 386905"/>
                <a:gd name="connsiteY16" fmla="*/ 160687 h 388048"/>
                <a:gd name="connsiteX17" fmla="*/ 341662 w 386905"/>
                <a:gd name="connsiteY17" fmla="*/ 162782 h 388048"/>
                <a:gd name="connsiteX18" fmla="*/ 359759 w 386905"/>
                <a:gd name="connsiteY18" fmla="*/ 156305 h 388048"/>
                <a:gd name="connsiteX19" fmla="*/ 374142 w 386905"/>
                <a:gd name="connsiteY19" fmla="*/ 145066 h 388048"/>
                <a:gd name="connsiteX20" fmla="*/ 384715 w 386905"/>
                <a:gd name="connsiteY20" fmla="*/ 129064 h 388048"/>
                <a:gd name="connsiteX21" fmla="*/ 386905 w 386905"/>
                <a:gd name="connsiteY21" fmla="*/ 111919 h 388048"/>
                <a:gd name="connsiteX22" fmla="*/ 380429 w 386905"/>
                <a:gd name="connsiteY22" fmla="*/ 93821 h 388048"/>
                <a:gd name="connsiteX23" fmla="*/ 369761 w 386905"/>
                <a:gd name="connsiteY23" fmla="*/ 75152 h 388048"/>
                <a:gd name="connsiteX24" fmla="*/ 358045 w 386905"/>
                <a:gd name="connsiteY24" fmla="*/ 65056 h 388048"/>
                <a:gd name="connsiteX25" fmla="*/ 340995 w 386905"/>
                <a:gd name="connsiteY25" fmla="*/ 62960 h 388048"/>
                <a:gd name="connsiteX26" fmla="*/ 347949 w 386905"/>
                <a:gd name="connsiteY26" fmla="*/ 42101 h 388048"/>
                <a:gd name="connsiteX27" fmla="*/ 341472 w 386905"/>
                <a:gd name="connsiteY27" fmla="*/ 23908 h 388048"/>
                <a:gd name="connsiteX28" fmla="*/ 321755 w 386905"/>
                <a:gd name="connsiteY28" fmla="*/ 8477 h 388048"/>
                <a:gd name="connsiteX29" fmla="*/ 288227 w 386905"/>
                <a:gd name="connsiteY29" fmla="*/ 0 h 388048"/>
                <a:gd name="connsiteX30" fmla="*/ 274320 w 386905"/>
                <a:gd name="connsiteY30" fmla="*/ 6953 h 388048"/>
                <a:gd name="connsiteX31" fmla="*/ 256223 w 386905"/>
                <a:gd name="connsiteY31" fmla="*/ 13430 h 388048"/>
                <a:gd name="connsiteX32" fmla="*/ 249364 w 386905"/>
                <a:gd name="connsiteY32" fmla="*/ 34290 h 388048"/>
                <a:gd name="connsiteX33" fmla="*/ 242983 w 386905"/>
                <a:gd name="connsiteY33" fmla="*/ 50864 h 388048"/>
                <a:gd name="connsiteX34" fmla="*/ 232315 w 386905"/>
                <a:gd name="connsiteY34" fmla="*/ 66866 h 388048"/>
                <a:gd name="connsiteX35" fmla="*/ 214217 w 386905"/>
                <a:gd name="connsiteY35" fmla="*/ 73247 h 388048"/>
                <a:gd name="connsiteX36" fmla="*/ 199358 w 386905"/>
                <a:gd name="connsiteY36" fmla="*/ 88773 h 388048"/>
                <a:gd name="connsiteX37" fmla="*/ 192977 w 386905"/>
                <a:gd name="connsiteY37" fmla="*/ 105347 h 388048"/>
                <a:gd name="connsiteX38" fmla="*/ 182404 w 386905"/>
                <a:gd name="connsiteY38" fmla="*/ 121444 h 388048"/>
                <a:gd name="connsiteX39" fmla="*/ 120111 w 386905"/>
                <a:gd name="connsiteY39" fmla="*/ 135445 h 388048"/>
                <a:gd name="connsiteX40" fmla="*/ 84392 w 386905"/>
                <a:gd name="connsiteY40" fmla="*/ 144018 h 388048"/>
                <a:gd name="connsiteX41" fmla="*/ 50388 w 386905"/>
                <a:gd name="connsiteY41" fmla="*/ 174498 h 388048"/>
                <a:gd name="connsiteX42" fmla="*/ 15812 w 386905"/>
                <a:gd name="connsiteY42" fmla="*/ 209264 h 388048"/>
                <a:gd name="connsiteX43" fmla="*/ 34957 w 386905"/>
                <a:gd name="connsiteY43" fmla="*/ 228981 h 388048"/>
                <a:gd name="connsiteX44" fmla="*/ 11049 w 386905"/>
                <a:gd name="connsiteY44" fmla="*/ 282416 h 388048"/>
                <a:gd name="connsiteX45" fmla="*/ 13240 w 386905"/>
                <a:gd name="connsiteY45" fmla="*/ 300038 h 388048"/>
                <a:gd name="connsiteX46" fmla="*/ 7334 w 386905"/>
                <a:gd name="connsiteY46" fmla="*/ 312325 h 388048"/>
                <a:gd name="connsiteX47" fmla="*/ 0 w 386905"/>
                <a:gd name="connsiteY47" fmla="*/ 337471 h 388048"/>
                <a:gd name="connsiteX48" fmla="*/ 6382 w 386905"/>
                <a:gd name="connsiteY48" fmla="*/ 355568 h 388048"/>
                <a:gd name="connsiteX49" fmla="*/ 17050 w 386905"/>
                <a:gd name="connsiteY49" fmla="*/ 374237 h 388048"/>
                <a:gd name="connsiteX50" fmla="*/ 34576 w 386905"/>
                <a:gd name="connsiteY50" fmla="*/ 372047 h 388048"/>
                <a:gd name="connsiteX51" fmla="*/ 50578 w 386905"/>
                <a:gd name="connsiteY51" fmla="*/ 382714 h 388048"/>
                <a:gd name="connsiteX52" fmla="*/ 58579 w 386905"/>
                <a:gd name="connsiteY52" fmla="*/ 388049 h 388048"/>
                <a:gd name="connsiteX53" fmla="*/ 58579 w 386905"/>
                <a:gd name="connsiteY53" fmla="*/ 388049 h 388048"/>
                <a:gd name="connsiteX54" fmla="*/ 58579 w 386905"/>
                <a:gd name="connsiteY54" fmla="*/ 388049 h 38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86905" h="388048">
                  <a:moveTo>
                    <a:pt x="58579" y="388049"/>
                  </a:moveTo>
                  <a:lnTo>
                    <a:pt x="69247" y="372047"/>
                  </a:lnTo>
                  <a:lnTo>
                    <a:pt x="83058" y="364998"/>
                  </a:lnTo>
                  <a:lnTo>
                    <a:pt x="105442" y="359093"/>
                  </a:lnTo>
                  <a:lnTo>
                    <a:pt x="120301" y="343662"/>
                  </a:lnTo>
                  <a:lnTo>
                    <a:pt x="130969" y="327565"/>
                  </a:lnTo>
                  <a:lnTo>
                    <a:pt x="149543" y="316897"/>
                  </a:lnTo>
                  <a:lnTo>
                    <a:pt x="170879" y="284797"/>
                  </a:lnTo>
                  <a:lnTo>
                    <a:pt x="188405" y="247936"/>
                  </a:lnTo>
                  <a:lnTo>
                    <a:pt x="200025" y="223361"/>
                  </a:lnTo>
                  <a:lnTo>
                    <a:pt x="214408" y="212122"/>
                  </a:lnTo>
                  <a:lnTo>
                    <a:pt x="233553" y="197072"/>
                  </a:lnTo>
                  <a:lnTo>
                    <a:pt x="252699" y="182118"/>
                  </a:lnTo>
                  <a:lnTo>
                    <a:pt x="274606" y="180499"/>
                  </a:lnTo>
                  <a:lnTo>
                    <a:pt x="293180" y="169736"/>
                  </a:lnTo>
                  <a:lnTo>
                    <a:pt x="307563" y="158496"/>
                  </a:lnTo>
                  <a:lnTo>
                    <a:pt x="324612" y="160687"/>
                  </a:lnTo>
                  <a:lnTo>
                    <a:pt x="341662" y="162782"/>
                  </a:lnTo>
                  <a:lnTo>
                    <a:pt x="359759" y="156305"/>
                  </a:lnTo>
                  <a:lnTo>
                    <a:pt x="374142" y="145066"/>
                  </a:lnTo>
                  <a:lnTo>
                    <a:pt x="384715" y="129064"/>
                  </a:lnTo>
                  <a:lnTo>
                    <a:pt x="386905" y="111919"/>
                  </a:lnTo>
                  <a:lnTo>
                    <a:pt x="380429" y="93821"/>
                  </a:lnTo>
                  <a:lnTo>
                    <a:pt x="369761" y="75152"/>
                  </a:lnTo>
                  <a:lnTo>
                    <a:pt x="358045" y="65056"/>
                  </a:lnTo>
                  <a:lnTo>
                    <a:pt x="340995" y="62960"/>
                  </a:lnTo>
                  <a:lnTo>
                    <a:pt x="347949" y="42101"/>
                  </a:lnTo>
                  <a:lnTo>
                    <a:pt x="341472" y="23908"/>
                  </a:lnTo>
                  <a:lnTo>
                    <a:pt x="321755" y="8477"/>
                  </a:lnTo>
                  <a:lnTo>
                    <a:pt x="288227" y="0"/>
                  </a:lnTo>
                  <a:lnTo>
                    <a:pt x="274320" y="6953"/>
                  </a:lnTo>
                  <a:lnTo>
                    <a:pt x="256223" y="13430"/>
                  </a:lnTo>
                  <a:lnTo>
                    <a:pt x="249364" y="34290"/>
                  </a:lnTo>
                  <a:lnTo>
                    <a:pt x="242983" y="50864"/>
                  </a:lnTo>
                  <a:lnTo>
                    <a:pt x="232315" y="66866"/>
                  </a:lnTo>
                  <a:lnTo>
                    <a:pt x="214217" y="73247"/>
                  </a:lnTo>
                  <a:lnTo>
                    <a:pt x="199358" y="88773"/>
                  </a:lnTo>
                  <a:lnTo>
                    <a:pt x="192977" y="105347"/>
                  </a:lnTo>
                  <a:lnTo>
                    <a:pt x="182404" y="121444"/>
                  </a:lnTo>
                  <a:lnTo>
                    <a:pt x="120111" y="135445"/>
                  </a:lnTo>
                  <a:lnTo>
                    <a:pt x="84392" y="144018"/>
                  </a:lnTo>
                  <a:lnTo>
                    <a:pt x="50388" y="174498"/>
                  </a:lnTo>
                  <a:lnTo>
                    <a:pt x="15812" y="209264"/>
                  </a:lnTo>
                  <a:lnTo>
                    <a:pt x="34957" y="228981"/>
                  </a:lnTo>
                  <a:lnTo>
                    <a:pt x="11049" y="282416"/>
                  </a:lnTo>
                  <a:lnTo>
                    <a:pt x="13240" y="300038"/>
                  </a:lnTo>
                  <a:lnTo>
                    <a:pt x="7334" y="312325"/>
                  </a:lnTo>
                  <a:lnTo>
                    <a:pt x="0" y="337471"/>
                  </a:lnTo>
                  <a:lnTo>
                    <a:pt x="6382" y="355568"/>
                  </a:lnTo>
                  <a:lnTo>
                    <a:pt x="17050" y="374237"/>
                  </a:lnTo>
                  <a:lnTo>
                    <a:pt x="34576" y="372047"/>
                  </a:lnTo>
                  <a:lnTo>
                    <a:pt x="50578" y="382714"/>
                  </a:lnTo>
                  <a:lnTo>
                    <a:pt x="58579" y="388049"/>
                  </a:lnTo>
                  <a:lnTo>
                    <a:pt x="58579" y="388049"/>
                  </a:lnTo>
                  <a:lnTo>
                    <a:pt x="58579" y="3880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E3A2C0D-AB3F-AA2E-8ACE-83D53BF62F47}"/>
                </a:ext>
              </a:extLst>
            </p:cNvPr>
            <p:cNvSpPr/>
            <p:nvPr/>
          </p:nvSpPr>
          <p:spPr>
            <a:xfrm>
              <a:off x="6630800" y="495671"/>
              <a:ext cx="557385" cy="584012"/>
            </a:xfrm>
            <a:custGeom>
              <a:avLst/>
              <a:gdLst>
                <a:gd name="connsiteX0" fmla="*/ 100108 w 330993"/>
                <a:gd name="connsiteY0" fmla="*/ 346805 h 346805"/>
                <a:gd name="connsiteX1" fmla="*/ 157449 w 330993"/>
                <a:gd name="connsiteY1" fmla="*/ 336614 h 346805"/>
                <a:gd name="connsiteX2" fmla="*/ 183547 w 330993"/>
                <a:gd name="connsiteY2" fmla="*/ 335471 h 346805"/>
                <a:gd name="connsiteX3" fmla="*/ 243554 w 330993"/>
                <a:gd name="connsiteY3" fmla="*/ 338614 h 346805"/>
                <a:gd name="connsiteX4" fmla="*/ 273844 w 330993"/>
                <a:gd name="connsiteY4" fmla="*/ 338042 h 346805"/>
                <a:gd name="connsiteX5" fmla="*/ 288227 w 330993"/>
                <a:gd name="connsiteY5" fmla="*/ 326803 h 346805"/>
                <a:gd name="connsiteX6" fmla="*/ 276987 w 330993"/>
                <a:gd name="connsiteY6" fmla="*/ 312420 h 346805"/>
                <a:gd name="connsiteX7" fmla="*/ 283369 w 330993"/>
                <a:gd name="connsiteY7" fmla="*/ 295942 h 346805"/>
                <a:gd name="connsiteX8" fmla="*/ 301466 w 330993"/>
                <a:gd name="connsiteY8" fmla="*/ 289465 h 346805"/>
                <a:gd name="connsiteX9" fmla="*/ 310896 w 330993"/>
                <a:gd name="connsiteY9" fmla="*/ 247364 h 346805"/>
                <a:gd name="connsiteX10" fmla="*/ 305086 w 330993"/>
                <a:gd name="connsiteY10" fmla="*/ 225076 h 346805"/>
                <a:gd name="connsiteX11" fmla="*/ 299180 w 330993"/>
                <a:gd name="connsiteY11" fmla="*/ 202692 h 346805"/>
                <a:gd name="connsiteX12" fmla="*/ 313563 w 330993"/>
                <a:gd name="connsiteY12" fmla="*/ 191453 h 346805"/>
                <a:gd name="connsiteX13" fmla="*/ 316135 w 330993"/>
                <a:gd name="connsiteY13" fmla="*/ 170212 h 346805"/>
                <a:gd name="connsiteX14" fmla="*/ 324612 w 330993"/>
                <a:gd name="connsiteY14" fmla="*/ 136589 h 346805"/>
                <a:gd name="connsiteX15" fmla="*/ 330994 w 330993"/>
                <a:gd name="connsiteY15" fmla="*/ 120110 h 346805"/>
                <a:gd name="connsiteX16" fmla="*/ 320802 w 330993"/>
                <a:gd name="connsiteY16" fmla="*/ 97250 h 346805"/>
                <a:gd name="connsiteX17" fmla="*/ 304895 w 330993"/>
                <a:gd name="connsiteY17" fmla="*/ 86582 h 346805"/>
                <a:gd name="connsiteX18" fmla="*/ 294227 w 330993"/>
                <a:gd name="connsiteY18" fmla="*/ 102584 h 346805"/>
                <a:gd name="connsiteX19" fmla="*/ 279368 w 330993"/>
                <a:gd name="connsiteY19" fmla="*/ 118015 h 346805"/>
                <a:gd name="connsiteX20" fmla="*/ 263938 w 330993"/>
                <a:gd name="connsiteY20" fmla="*/ 103156 h 346805"/>
                <a:gd name="connsiteX21" fmla="*/ 257556 w 330993"/>
                <a:gd name="connsiteY21" fmla="*/ 85058 h 346805"/>
                <a:gd name="connsiteX22" fmla="*/ 250698 w 330993"/>
                <a:gd name="connsiteY22" fmla="*/ 71247 h 346805"/>
                <a:gd name="connsiteX23" fmla="*/ 243745 w 330993"/>
                <a:gd name="connsiteY23" fmla="*/ 57436 h 346805"/>
                <a:gd name="connsiteX24" fmla="*/ 228314 w 330993"/>
                <a:gd name="connsiteY24" fmla="*/ 42482 h 346805"/>
                <a:gd name="connsiteX25" fmla="*/ 212312 w 330993"/>
                <a:gd name="connsiteY25" fmla="*/ 31909 h 346805"/>
                <a:gd name="connsiteX26" fmla="*/ 205454 w 330993"/>
                <a:gd name="connsiteY26" fmla="*/ 18098 h 346805"/>
                <a:gd name="connsiteX27" fmla="*/ 198977 w 330993"/>
                <a:gd name="connsiteY27" fmla="*/ 0 h 346805"/>
                <a:gd name="connsiteX28" fmla="*/ 180404 w 330993"/>
                <a:gd name="connsiteY28" fmla="*/ 10668 h 346805"/>
                <a:gd name="connsiteX29" fmla="*/ 162877 w 330993"/>
                <a:gd name="connsiteY29" fmla="*/ 12859 h 346805"/>
                <a:gd name="connsiteX30" fmla="*/ 146399 w 330993"/>
                <a:gd name="connsiteY30" fmla="*/ 6477 h 346805"/>
                <a:gd name="connsiteX31" fmla="*/ 128874 w 330993"/>
                <a:gd name="connsiteY31" fmla="*/ 8573 h 346805"/>
                <a:gd name="connsiteX32" fmla="*/ 110300 w 330993"/>
                <a:gd name="connsiteY32" fmla="*/ 19336 h 346805"/>
                <a:gd name="connsiteX33" fmla="*/ 91726 w 330993"/>
                <a:gd name="connsiteY33" fmla="*/ 30004 h 346805"/>
                <a:gd name="connsiteX34" fmla="*/ 98107 w 330993"/>
                <a:gd name="connsiteY34" fmla="*/ 48101 h 346805"/>
                <a:gd name="connsiteX35" fmla="*/ 83248 w 330993"/>
                <a:gd name="connsiteY35" fmla="*/ 63532 h 346805"/>
                <a:gd name="connsiteX36" fmla="*/ 67342 w 330993"/>
                <a:gd name="connsiteY36" fmla="*/ 52959 h 346805"/>
                <a:gd name="connsiteX37" fmla="*/ 49244 w 330993"/>
                <a:gd name="connsiteY37" fmla="*/ 59341 h 346805"/>
                <a:gd name="connsiteX38" fmla="*/ 51340 w 330993"/>
                <a:gd name="connsiteY38" fmla="*/ 76962 h 346805"/>
                <a:gd name="connsiteX39" fmla="*/ 49244 w 330993"/>
                <a:gd name="connsiteY39" fmla="*/ 94012 h 346805"/>
                <a:gd name="connsiteX40" fmla="*/ 42958 w 330993"/>
                <a:gd name="connsiteY40" fmla="*/ 110490 h 346805"/>
                <a:gd name="connsiteX41" fmla="*/ 36005 w 330993"/>
                <a:gd name="connsiteY41" fmla="*/ 131255 h 346805"/>
                <a:gd name="connsiteX42" fmla="*/ 32861 w 330993"/>
                <a:gd name="connsiteY42" fmla="*/ 156877 h 346805"/>
                <a:gd name="connsiteX43" fmla="*/ 30766 w 330993"/>
                <a:gd name="connsiteY43" fmla="*/ 173927 h 346805"/>
                <a:gd name="connsiteX44" fmla="*/ 24384 w 330993"/>
                <a:gd name="connsiteY44" fmla="*/ 190405 h 346805"/>
                <a:gd name="connsiteX45" fmla="*/ 6858 w 330993"/>
                <a:gd name="connsiteY45" fmla="*/ 192596 h 346805"/>
                <a:gd name="connsiteX46" fmla="*/ 0 w 330993"/>
                <a:gd name="connsiteY46" fmla="*/ 213360 h 346805"/>
                <a:gd name="connsiteX47" fmla="*/ 11239 w 330993"/>
                <a:gd name="connsiteY47" fmla="*/ 227743 h 346805"/>
                <a:gd name="connsiteX48" fmla="*/ 17621 w 330993"/>
                <a:gd name="connsiteY48" fmla="*/ 245840 h 346805"/>
                <a:gd name="connsiteX49" fmla="*/ 28289 w 330993"/>
                <a:gd name="connsiteY49" fmla="*/ 264414 h 346805"/>
                <a:gd name="connsiteX50" fmla="*/ 38862 w 330993"/>
                <a:gd name="connsiteY50" fmla="*/ 283083 h 346805"/>
                <a:gd name="connsiteX51" fmla="*/ 57531 w 330993"/>
                <a:gd name="connsiteY51" fmla="*/ 306991 h 346805"/>
                <a:gd name="connsiteX52" fmla="*/ 80391 w 330993"/>
                <a:gd name="connsiteY52" fmla="*/ 331470 h 346805"/>
                <a:gd name="connsiteX53" fmla="*/ 101632 w 330993"/>
                <a:gd name="connsiteY53" fmla="*/ 334042 h 346805"/>
                <a:gd name="connsiteX54" fmla="*/ 100108 w 330993"/>
                <a:gd name="connsiteY54" fmla="*/ 346805 h 346805"/>
                <a:gd name="connsiteX55" fmla="*/ 100108 w 330993"/>
                <a:gd name="connsiteY55" fmla="*/ 346805 h 346805"/>
                <a:gd name="connsiteX56" fmla="*/ 100108 w 330993"/>
                <a:gd name="connsiteY56" fmla="*/ 346805 h 34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30993" h="346805">
                  <a:moveTo>
                    <a:pt x="100108" y="346805"/>
                  </a:moveTo>
                  <a:lnTo>
                    <a:pt x="157449" y="336614"/>
                  </a:lnTo>
                  <a:lnTo>
                    <a:pt x="183547" y="335471"/>
                  </a:lnTo>
                  <a:lnTo>
                    <a:pt x="243554" y="338614"/>
                  </a:lnTo>
                  <a:lnTo>
                    <a:pt x="273844" y="338042"/>
                  </a:lnTo>
                  <a:lnTo>
                    <a:pt x="288227" y="326803"/>
                  </a:lnTo>
                  <a:lnTo>
                    <a:pt x="276987" y="312420"/>
                  </a:lnTo>
                  <a:lnTo>
                    <a:pt x="283369" y="295942"/>
                  </a:lnTo>
                  <a:lnTo>
                    <a:pt x="301466" y="289465"/>
                  </a:lnTo>
                  <a:lnTo>
                    <a:pt x="310896" y="247364"/>
                  </a:lnTo>
                  <a:lnTo>
                    <a:pt x="305086" y="225076"/>
                  </a:lnTo>
                  <a:lnTo>
                    <a:pt x="299180" y="202692"/>
                  </a:lnTo>
                  <a:lnTo>
                    <a:pt x="313563" y="191453"/>
                  </a:lnTo>
                  <a:lnTo>
                    <a:pt x="316135" y="170212"/>
                  </a:lnTo>
                  <a:lnTo>
                    <a:pt x="324612" y="136589"/>
                  </a:lnTo>
                  <a:lnTo>
                    <a:pt x="330994" y="120110"/>
                  </a:lnTo>
                  <a:lnTo>
                    <a:pt x="320802" y="97250"/>
                  </a:lnTo>
                  <a:lnTo>
                    <a:pt x="304895" y="86582"/>
                  </a:lnTo>
                  <a:lnTo>
                    <a:pt x="294227" y="102584"/>
                  </a:lnTo>
                  <a:lnTo>
                    <a:pt x="279368" y="118015"/>
                  </a:lnTo>
                  <a:lnTo>
                    <a:pt x="263938" y="103156"/>
                  </a:lnTo>
                  <a:lnTo>
                    <a:pt x="257556" y="85058"/>
                  </a:lnTo>
                  <a:lnTo>
                    <a:pt x="250698" y="71247"/>
                  </a:lnTo>
                  <a:lnTo>
                    <a:pt x="243745" y="57436"/>
                  </a:lnTo>
                  <a:lnTo>
                    <a:pt x="228314" y="42482"/>
                  </a:lnTo>
                  <a:lnTo>
                    <a:pt x="212312" y="31909"/>
                  </a:lnTo>
                  <a:lnTo>
                    <a:pt x="205454" y="18098"/>
                  </a:lnTo>
                  <a:lnTo>
                    <a:pt x="198977" y="0"/>
                  </a:lnTo>
                  <a:lnTo>
                    <a:pt x="180404" y="10668"/>
                  </a:lnTo>
                  <a:lnTo>
                    <a:pt x="162877" y="12859"/>
                  </a:lnTo>
                  <a:lnTo>
                    <a:pt x="146399" y="6477"/>
                  </a:lnTo>
                  <a:lnTo>
                    <a:pt x="128874" y="8573"/>
                  </a:lnTo>
                  <a:lnTo>
                    <a:pt x="110300" y="19336"/>
                  </a:lnTo>
                  <a:lnTo>
                    <a:pt x="91726" y="30004"/>
                  </a:lnTo>
                  <a:lnTo>
                    <a:pt x="98107" y="48101"/>
                  </a:lnTo>
                  <a:lnTo>
                    <a:pt x="83248" y="63532"/>
                  </a:lnTo>
                  <a:lnTo>
                    <a:pt x="67342" y="52959"/>
                  </a:lnTo>
                  <a:lnTo>
                    <a:pt x="49244" y="59341"/>
                  </a:lnTo>
                  <a:lnTo>
                    <a:pt x="51340" y="76962"/>
                  </a:lnTo>
                  <a:lnTo>
                    <a:pt x="49244" y="94012"/>
                  </a:lnTo>
                  <a:lnTo>
                    <a:pt x="42958" y="110490"/>
                  </a:lnTo>
                  <a:lnTo>
                    <a:pt x="36005" y="131255"/>
                  </a:lnTo>
                  <a:lnTo>
                    <a:pt x="32861" y="156877"/>
                  </a:lnTo>
                  <a:lnTo>
                    <a:pt x="30766" y="173927"/>
                  </a:lnTo>
                  <a:lnTo>
                    <a:pt x="24384" y="190405"/>
                  </a:lnTo>
                  <a:lnTo>
                    <a:pt x="6858" y="192596"/>
                  </a:lnTo>
                  <a:lnTo>
                    <a:pt x="0" y="213360"/>
                  </a:lnTo>
                  <a:lnTo>
                    <a:pt x="11239" y="227743"/>
                  </a:lnTo>
                  <a:lnTo>
                    <a:pt x="17621" y="245840"/>
                  </a:lnTo>
                  <a:lnTo>
                    <a:pt x="28289" y="264414"/>
                  </a:lnTo>
                  <a:lnTo>
                    <a:pt x="38862" y="283083"/>
                  </a:lnTo>
                  <a:lnTo>
                    <a:pt x="57531" y="306991"/>
                  </a:lnTo>
                  <a:lnTo>
                    <a:pt x="80391" y="331470"/>
                  </a:lnTo>
                  <a:lnTo>
                    <a:pt x="101632" y="334042"/>
                  </a:lnTo>
                  <a:lnTo>
                    <a:pt x="100108" y="346805"/>
                  </a:lnTo>
                  <a:lnTo>
                    <a:pt x="100108" y="346805"/>
                  </a:lnTo>
                  <a:lnTo>
                    <a:pt x="100108" y="34680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A9BEAB99-D69B-47FF-B7CD-F7E17BA2EF95}"/>
                </a:ext>
              </a:extLst>
            </p:cNvPr>
            <p:cNvSpPr/>
            <p:nvPr/>
          </p:nvSpPr>
          <p:spPr>
            <a:xfrm>
              <a:off x="8808051" y="464233"/>
              <a:ext cx="656832" cy="726124"/>
            </a:xfrm>
            <a:custGeom>
              <a:avLst/>
              <a:gdLst>
                <a:gd name="connsiteX0" fmla="*/ 106585 w 390048"/>
                <a:gd name="connsiteY0" fmla="*/ 431197 h 431196"/>
                <a:gd name="connsiteX1" fmla="*/ 141065 w 390048"/>
                <a:gd name="connsiteY1" fmla="*/ 396526 h 431196"/>
                <a:gd name="connsiteX2" fmla="*/ 170688 w 390048"/>
                <a:gd name="connsiteY2" fmla="*/ 365569 h 431196"/>
                <a:gd name="connsiteX3" fmla="*/ 210503 w 390048"/>
                <a:gd name="connsiteY3" fmla="*/ 357569 h 431196"/>
                <a:gd name="connsiteX4" fmla="*/ 258223 w 390048"/>
                <a:gd name="connsiteY4" fmla="*/ 354806 h 431196"/>
                <a:gd name="connsiteX5" fmla="*/ 272605 w 390048"/>
                <a:gd name="connsiteY5" fmla="*/ 343567 h 431196"/>
                <a:gd name="connsiteX6" fmla="*/ 283655 w 390048"/>
                <a:gd name="connsiteY6" fmla="*/ 323374 h 431196"/>
                <a:gd name="connsiteX7" fmla="*/ 293751 w 390048"/>
                <a:gd name="connsiteY7" fmla="*/ 311658 h 431196"/>
                <a:gd name="connsiteX8" fmla="*/ 308610 w 390048"/>
                <a:gd name="connsiteY8" fmla="*/ 296228 h 431196"/>
                <a:gd name="connsiteX9" fmla="*/ 322898 w 390048"/>
                <a:gd name="connsiteY9" fmla="*/ 284988 h 431196"/>
                <a:gd name="connsiteX10" fmla="*/ 333470 w 390048"/>
                <a:gd name="connsiteY10" fmla="*/ 268986 h 431196"/>
                <a:gd name="connsiteX11" fmla="*/ 339852 w 390048"/>
                <a:gd name="connsiteY11" fmla="*/ 252508 h 431196"/>
                <a:gd name="connsiteX12" fmla="*/ 350997 w 390048"/>
                <a:gd name="connsiteY12" fmla="*/ 232315 h 431196"/>
                <a:gd name="connsiteX13" fmla="*/ 357283 w 390048"/>
                <a:gd name="connsiteY13" fmla="*/ 215837 h 431196"/>
                <a:gd name="connsiteX14" fmla="*/ 370523 w 390048"/>
                <a:gd name="connsiteY14" fmla="*/ 178499 h 431196"/>
                <a:gd name="connsiteX15" fmla="*/ 379000 w 390048"/>
                <a:gd name="connsiteY15" fmla="*/ 144971 h 431196"/>
                <a:gd name="connsiteX16" fmla="*/ 381571 w 390048"/>
                <a:gd name="connsiteY16" fmla="*/ 123730 h 431196"/>
                <a:gd name="connsiteX17" fmla="*/ 390049 w 390048"/>
                <a:gd name="connsiteY17" fmla="*/ 90202 h 431196"/>
                <a:gd name="connsiteX18" fmla="*/ 389001 w 390048"/>
                <a:gd name="connsiteY18" fmla="*/ 64103 h 431196"/>
                <a:gd name="connsiteX19" fmla="*/ 369284 w 390048"/>
                <a:gd name="connsiteY19" fmla="*/ 48768 h 431196"/>
                <a:gd name="connsiteX20" fmla="*/ 352330 w 390048"/>
                <a:gd name="connsiteY20" fmla="*/ 46673 h 431196"/>
                <a:gd name="connsiteX21" fmla="*/ 322612 w 390048"/>
                <a:gd name="connsiteY21" fmla="*/ 42958 h 431196"/>
                <a:gd name="connsiteX22" fmla="*/ 308324 w 390048"/>
                <a:gd name="connsiteY22" fmla="*/ 54197 h 431196"/>
                <a:gd name="connsiteX23" fmla="*/ 314134 w 390048"/>
                <a:gd name="connsiteY23" fmla="*/ 41910 h 431196"/>
                <a:gd name="connsiteX24" fmla="*/ 316230 w 390048"/>
                <a:gd name="connsiteY24" fmla="*/ 24860 h 431196"/>
                <a:gd name="connsiteX25" fmla="*/ 300324 w 390048"/>
                <a:gd name="connsiteY25" fmla="*/ 14288 h 431196"/>
                <a:gd name="connsiteX26" fmla="*/ 282226 w 390048"/>
                <a:gd name="connsiteY26" fmla="*/ 20669 h 431196"/>
                <a:gd name="connsiteX27" fmla="*/ 275844 w 390048"/>
                <a:gd name="connsiteY27" fmla="*/ 2667 h 431196"/>
                <a:gd name="connsiteX28" fmla="*/ 254603 w 390048"/>
                <a:gd name="connsiteY28" fmla="*/ 0 h 431196"/>
                <a:gd name="connsiteX29" fmla="*/ 189929 w 390048"/>
                <a:gd name="connsiteY29" fmla="*/ 667 h 431196"/>
                <a:gd name="connsiteX30" fmla="*/ 162878 w 390048"/>
                <a:gd name="connsiteY30" fmla="*/ 10287 h 431196"/>
                <a:gd name="connsiteX31" fmla="*/ 96584 w 390048"/>
                <a:gd name="connsiteY31" fmla="*/ 23717 h 431196"/>
                <a:gd name="connsiteX32" fmla="*/ 80582 w 390048"/>
                <a:gd name="connsiteY32" fmla="*/ 13145 h 431196"/>
                <a:gd name="connsiteX33" fmla="*/ 38195 w 390048"/>
                <a:gd name="connsiteY33" fmla="*/ 7906 h 431196"/>
                <a:gd name="connsiteX34" fmla="*/ 20669 w 390048"/>
                <a:gd name="connsiteY34" fmla="*/ 10001 h 431196"/>
                <a:gd name="connsiteX35" fmla="*/ 18574 w 390048"/>
                <a:gd name="connsiteY35" fmla="*/ 27051 h 431196"/>
                <a:gd name="connsiteX36" fmla="*/ 0 w 390048"/>
                <a:gd name="connsiteY36" fmla="*/ 37719 h 431196"/>
                <a:gd name="connsiteX37" fmla="*/ 65818 w 390048"/>
                <a:gd name="connsiteY37" fmla="*/ 28575 h 431196"/>
                <a:gd name="connsiteX38" fmla="*/ 65247 w 390048"/>
                <a:gd name="connsiteY38" fmla="*/ 67437 h 431196"/>
                <a:gd name="connsiteX39" fmla="*/ 65818 w 390048"/>
                <a:gd name="connsiteY39" fmla="*/ 97727 h 431196"/>
                <a:gd name="connsiteX40" fmla="*/ 64389 w 390048"/>
                <a:gd name="connsiteY40" fmla="*/ 179642 h 431196"/>
                <a:gd name="connsiteX41" fmla="*/ 61722 w 390048"/>
                <a:gd name="connsiteY41" fmla="*/ 200882 h 431196"/>
                <a:gd name="connsiteX42" fmla="*/ 58674 w 390048"/>
                <a:gd name="connsiteY42" fmla="*/ 260985 h 431196"/>
                <a:gd name="connsiteX43" fmla="*/ 59246 w 390048"/>
                <a:gd name="connsiteY43" fmla="*/ 291370 h 431196"/>
                <a:gd name="connsiteX44" fmla="*/ 55531 w 390048"/>
                <a:gd name="connsiteY44" fmla="*/ 321183 h 431196"/>
                <a:gd name="connsiteX45" fmla="*/ 58198 w 390048"/>
                <a:gd name="connsiteY45" fmla="*/ 368998 h 431196"/>
                <a:gd name="connsiteX46" fmla="*/ 80582 w 390048"/>
                <a:gd name="connsiteY46" fmla="*/ 397669 h 431196"/>
                <a:gd name="connsiteX47" fmla="*/ 106585 w 390048"/>
                <a:gd name="connsiteY47" fmla="*/ 431197 h 431196"/>
                <a:gd name="connsiteX48" fmla="*/ 106585 w 390048"/>
                <a:gd name="connsiteY48" fmla="*/ 431197 h 431196"/>
                <a:gd name="connsiteX49" fmla="*/ 106585 w 390048"/>
                <a:gd name="connsiteY49" fmla="*/ 431197 h 43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0048" h="431196">
                  <a:moveTo>
                    <a:pt x="106585" y="431197"/>
                  </a:moveTo>
                  <a:lnTo>
                    <a:pt x="141065" y="396526"/>
                  </a:lnTo>
                  <a:lnTo>
                    <a:pt x="170688" y="365569"/>
                  </a:lnTo>
                  <a:lnTo>
                    <a:pt x="210503" y="357569"/>
                  </a:lnTo>
                  <a:lnTo>
                    <a:pt x="258223" y="354806"/>
                  </a:lnTo>
                  <a:lnTo>
                    <a:pt x="272605" y="343567"/>
                  </a:lnTo>
                  <a:lnTo>
                    <a:pt x="283655" y="323374"/>
                  </a:lnTo>
                  <a:lnTo>
                    <a:pt x="293751" y="311658"/>
                  </a:lnTo>
                  <a:lnTo>
                    <a:pt x="308610" y="296228"/>
                  </a:lnTo>
                  <a:lnTo>
                    <a:pt x="322898" y="284988"/>
                  </a:lnTo>
                  <a:lnTo>
                    <a:pt x="333470" y="268986"/>
                  </a:lnTo>
                  <a:lnTo>
                    <a:pt x="339852" y="252508"/>
                  </a:lnTo>
                  <a:lnTo>
                    <a:pt x="350997" y="232315"/>
                  </a:lnTo>
                  <a:lnTo>
                    <a:pt x="357283" y="215837"/>
                  </a:lnTo>
                  <a:lnTo>
                    <a:pt x="370523" y="178499"/>
                  </a:lnTo>
                  <a:lnTo>
                    <a:pt x="379000" y="144971"/>
                  </a:lnTo>
                  <a:lnTo>
                    <a:pt x="381571" y="123730"/>
                  </a:lnTo>
                  <a:lnTo>
                    <a:pt x="390049" y="90202"/>
                  </a:lnTo>
                  <a:lnTo>
                    <a:pt x="389001" y="64103"/>
                  </a:lnTo>
                  <a:lnTo>
                    <a:pt x="369284" y="48768"/>
                  </a:lnTo>
                  <a:lnTo>
                    <a:pt x="352330" y="46673"/>
                  </a:lnTo>
                  <a:lnTo>
                    <a:pt x="322612" y="42958"/>
                  </a:lnTo>
                  <a:lnTo>
                    <a:pt x="308324" y="54197"/>
                  </a:lnTo>
                  <a:lnTo>
                    <a:pt x="314134" y="41910"/>
                  </a:lnTo>
                  <a:lnTo>
                    <a:pt x="316230" y="24860"/>
                  </a:lnTo>
                  <a:lnTo>
                    <a:pt x="300324" y="14288"/>
                  </a:lnTo>
                  <a:lnTo>
                    <a:pt x="282226" y="20669"/>
                  </a:lnTo>
                  <a:lnTo>
                    <a:pt x="275844" y="2667"/>
                  </a:lnTo>
                  <a:lnTo>
                    <a:pt x="254603" y="0"/>
                  </a:lnTo>
                  <a:lnTo>
                    <a:pt x="189929" y="667"/>
                  </a:lnTo>
                  <a:lnTo>
                    <a:pt x="162878" y="10287"/>
                  </a:lnTo>
                  <a:lnTo>
                    <a:pt x="96584" y="23717"/>
                  </a:lnTo>
                  <a:lnTo>
                    <a:pt x="80582" y="13145"/>
                  </a:lnTo>
                  <a:lnTo>
                    <a:pt x="38195" y="7906"/>
                  </a:lnTo>
                  <a:lnTo>
                    <a:pt x="20669" y="10001"/>
                  </a:lnTo>
                  <a:lnTo>
                    <a:pt x="18574" y="27051"/>
                  </a:lnTo>
                  <a:lnTo>
                    <a:pt x="0" y="37719"/>
                  </a:lnTo>
                  <a:lnTo>
                    <a:pt x="65818" y="28575"/>
                  </a:lnTo>
                  <a:lnTo>
                    <a:pt x="65247" y="67437"/>
                  </a:lnTo>
                  <a:lnTo>
                    <a:pt x="65818" y="97727"/>
                  </a:lnTo>
                  <a:lnTo>
                    <a:pt x="64389" y="179642"/>
                  </a:lnTo>
                  <a:lnTo>
                    <a:pt x="61722" y="200882"/>
                  </a:lnTo>
                  <a:lnTo>
                    <a:pt x="58674" y="260985"/>
                  </a:lnTo>
                  <a:lnTo>
                    <a:pt x="59246" y="291370"/>
                  </a:lnTo>
                  <a:lnTo>
                    <a:pt x="55531" y="321183"/>
                  </a:lnTo>
                  <a:lnTo>
                    <a:pt x="58198" y="368998"/>
                  </a:lnTo>
                  <a:lnTo>
                    <a:pt x="80582" y="397669"/>
                  </a:lnTo>
                  <a:lnTo>
                    <a:pt x="106585" y="431197"/>
                  </a:lnTo>
                  <a:lnTo>
                    <a:pt x="106585" y="431197"/>
                  </a:lnTo>
                  <a:lnTo>
                    <a:pt x="106585" y="4311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01F4C32D-DC6D-FF70-61D3-F8F3FAC5A76C}"/>
                </a:ext>
              </a:extLst>
            </p:cNvPr>
            <p:cNvSpPr/>
            <p:nvPr/>
          </p:nvSpPr>
          <p:spPr>
            <a:xfrm>
              <a:off x="7511067" y="150493"/>
              <a:ext cx="1041789" cy="440614"/>
            </a:xfrm>
            <a:custGeom>
              <a:avLst/>
              <a:gdLst>
                <a:gd name="connsiteX0" fmla="*/ 171545 w 618648"/>
                <a:gd name="connsiteY0" fmla="*/ 261652 h 261651"/>
                <a:gd name="connsiteX1" fmla="*/ 189643 w 618648"/>
                <a:gd name="connsiteY1" fmla="*/ 255270 h 261651"/>
                <a:gd name="connsiteX2" fmla="*/ 221075 w 618648"/>
                <a:gd name="connsiteY2" fmla="*/ 246221 h 261651"/>
                <a:gd name="connsiteX3" fmla="*/ 239173 w 618648"/>
                <a:gd name="connsiteY3" fmla="*/ 239839 h 261651"/>
                <a:gd name="connsiteX4" fmla="*/ 257746 w 618648"/>
                <a:gd name="connsiteY4" fmla="*/ 229172 h 261651"/>
                <a:gd name="connsiteX5" fmla="*/ 272129 w 618648"/>
                <a:gd name="connsiteY5" fmla="*/ 218027 h 261651"/>
                <a:gd name="connsiteX6" fmla="*/ 266224 w 618648"/>
                <a:gd name="connsiteY6" fmla="*/ 195739 h 261651"/>
                <a:gd name="connsiteX7" fmla="*/ 280607 w 618648"/>
                <a:gd name="connsiteY7" fmla="*/ 184499 h 261651"/>
                <a:gd name="connsiteX8" fmla="*/ 303466 w 618648"/>
                <a:gd name="connsiteY8" fmla="*/ 174403 h 261651"/>
                <a:gd name="connsiteX9" fmla="*/ 310419 w 618648"/>
                <a:gd name="connsiteY9" fmla="*/ 153734 h 261651"/>
                <a:gd name="connsiteX10" fmla="*/ 320993 w 618648"/>
                <a:gd name="connsiteY10" fmla="*/ 137731 h 261651"/>
                <a:gd name="connsiteX11" fmla="*/ 340709 w 618648"/>
                <a:gd name="connsiteY11" fmla="*/ 118586 h 261651"/>
                <a:gd name="connsiteX12" fmla="*/ 351282 w 618648"/>
                <a:gd name="connsiteY12" fmla="*/ 102680 h 261651"/>
                <a:gd name="connsiteX13" fmla="*/ 369379 w 618648"/>
                <a:gd name="connsiteY13" fmla="*/ 96298 h 261651"/>
                <a:gd name="connsiteX14" fmla="*/ 412528 w 618648"/>
                <a:gd name="connsiteY14" fmla="*/ 62770 h 261651"/>
                <a:gd name="connsiteX15" fmla="*/ 430625 w 618648"/>
                <a:gd name="connsiteY15" fmla="*/ 56388 h 261651"/>
                <a:gd name="connsiteX16" fmla="*/ 444436 w 618648"/>
                <a:gd name="connsiteY16" fmla="*/ 49435 h 261651"/>
                <a:gd name="connsiteX17" fmla="*/ 463105 w 618648"/>
                <a:gd name="connsiteY17" fmla="*/ 38767 h 261651"/>
                <a:gd name="connsiteX18" fmla="*/ 486060 w 618648"/>
                <a:gd name="connsiteY18" fmla="*/ 63246 h 261651"/>
                <a:gd name="connsiteX19" fmla="*/ 500443 w 618648"/>
                <a:gd name="connsiteY19" fmla="*/ 52006 h 261651"/>
                <a:gd name="connsiteX20" fmla="*/ 515874 w 618648"/>
                <a:gd name="connsiteY20" fmla="*/ 66866 h 261651"/>
                <a:gd name="connsiteX21" fmla="*/ 544068 w 618648"/>
                <a:gd name="connsiteY21" fmla="*/ 48768 h 261651"/>
                <a:gd name="connsiteX22" fmla="*/ 557975 w 618648"/>
                <a:gd name="connsiteY22" fmla="*/ 41910 h 261651"/>
                <a:gd name="connsiteX23" fmla="*/ 586168 w 618648"/>
                <a:gd name="connsiteY23" fmla="*/ 23813 h 261651"/>
                <a:gd name="connsiteX24" fmla="*/ 604742 w 618648"/>
                <a:gd name="connsiteY24" fmla="*/ 13144 h 261651"/>
                <a:gd name="connsiteX25" fmla="*/ 618649 w 618648"/>
                <a:gd name="connsiteY25" fmla="*/ 6191 h 261651"/>
                <a:gd name="connsiteX26" fmla="*/ 584549 w 618648"/>
                <a:gd name="connsiteY26" fmla="*/ 2000 h 261651"/>
                <a:gd name="connsiteX27" fmla="*/ 498157 w 618648"/>
                <a:gd name="connsiteY27" fmla="*/ 0 h 261651"/>
                <a:gd name="connsiteX28" fmla="*/ 472059 w 618648"/>
                <a:gd name="connsiteY28" fmla="*/ 1048 h 261651"/>
                <a:gd name="connsiteX29" fmla="*/ 411289 w 618648"/>
                <a:gd name="connsiteY29" fmla="*/ 2191 h 261651"/>
                <a:gd name="connsiteX30" fmla="*/ 324517 w 618648"/>
                <a:gd name="connsiteY30" fmla="*/ 4477 h 261651"/>
                <a:gd name="connsiteX31" fmla="*/ 294132 w 618648"/>
                <a:gd name="connsiteY31" fmla="*/ 4953 h 261651"/>
                <a:gd name="connsiteX32" fmla="*/ 238125 w 618648"/>
                <a:gd name="connsiteY32" fmla="*/ 2381 h 261651"/>
                <a:gd name="connsiteX33" fmla="*/ 212027 w 618648"/>
                <a:gd name="connsiteY33" fmla="*/ 3524 h 261651"/>
                <a:gd name="connsiteX34" fmla="*/ 151829 w 618648"/>
                <a:gd name="connsiteY34" fmla="*/ 381 h 261651"/>
                <a:gd name="connsiteX35" fmla="*/ 64961 w 618648"/>
                <a:gd name="connsiteY35" fmla="*/ 2572 h 261651"/>
                <a:gd name="connsiteX36" fmla="*/ 0 w 618648"/>
                <a:gd name="connsiteY36" fmla="*/ 3239 h 261651"/>
                <a:gd name="connsiteX37" fmla="*/ 43719 w 618648"/>
                <a:gd name="connsiteY37" fmla="*/ 34480 h 261651"/>
                <a:gd name="connsiteX38" fmla="*/ 65627 w 618648"/>
                <a:gd name="connsiteY38" fmla="*/ 67437 h 261651"/>
                <a:gd name="connsiteX39" fmla="*/ 76867 w 618648"/>
                <a:gd name="connsiteY39" fmla="*/ 81725 h 261651"/>
                <a:gd name="connsiteX40" fmla="*/ 90201 w 618648"/>
                <a:gd name="connsiteY40" fmla="*/ 113538 h 261651"/>
                <a:gd name="connsiteX41" fmla="*/ 92393 w 618648"/>
                <a:gd name="connsiteY41" fmla="*/ 131064 h 261651"/>
                <a:gd name="connsiteX42" fmla="*/ 102584 w 618648"/>
                <a:gd name="connsiteY42" fmla="*/ 153924 h 261651"/>
                <a:gd name="connsiteX43" fmla="*/ 104204 w 618648"/>
                <a:gd name="connsiteY43" fmla="*/ 175736 h 261651"/>
                <a:gd name="connsiteX44" fmla="*/ 104775 w 618648"/>
                <a:gd name="connsiteY44" fmla="*/ 205931 h 261651"/>
                <a:gd name="connsiteX45" fmla="*/ 94202 w 618648"/>
                <a:gd name="connsiteY45" fmla="*/ 221933 h 261651"/>
                <a:gd name="connsiteX46" fmla="*/ 83534 w 618648"/>
                <a:gd name="connsiteY46" fmla="*/ 237839 h 261651"/>
                <a:gd name="connsiteX47" fmla="*/ 101632 w 618648"/>
                <a:gd name="connsiteY47" fmla="*/ 231458 h 261651"/>
                <a:gd name="connsiteX48" fmla="*/ 119729 w 618648"/>
                <a:gd name="connsiteY48" fmla="*/ 225076 h 261651"/>
                <a:gd name="connsiteX49" fmla="*/ 131540 w 618648"/>
                <a:gd name="connsiteY49" fmla="*/ 235172 h 261651"/>
                <a:gd name="connsiteX50" fmla="*/ 152305 w 618648"/>
                <a:gd name="connsiteY50" fmla="*/ 242030 h 261651"/>
                <a:gd name="connsiteX51" fmla="*/ 167735 w 618648"/>
                <a:gd name="connsiteY51" fmla="*/ 256889 h 261651"/>
                <a:gd name="connsiteX52" fmla="*/ 171545 w 618648"/>
                <a:gd name="connsiteY52" fmla="*/ 261652 h 261651"/>
                <a:gd name="connsiteX53" fmla="*/ 171545 w 618648"/>
                <a:gd name="connsiteY53" fmla="*/ 261652 h 261651"/>
                <a:gd name="connsiteX54" fmla="*/ 171545 w 618648"/>
                <a:gd name="connsiteY54" fmla="*/ 261652 h 2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18648" h="261651">
                  <a:moveTo>
                    <a:pt x="171545" y="261652"/>
                  </a:moveTo>
                  <a:lnTo>
                    <a:pt x="189643" y="255270"/>
                  </a:lnTo>
                  <a:lnTo>
                    <a:pt x="221075" y="246221"/>
                  </a:lnTo>
                  <a:lnTo>
                    <a:pt x="239173" y="239839"/>
                  </a:lnTo>
                  <a:lnTo>
                    <a:pt x="257746" y="229172"/>
                  </a:lnTo>
                  <a:lnTo>
                    <a:pt x="272129" y="218027"/>
                  </a:lnTo>
                  <a:lnTo>
                    <a:pt x="266224" y="195739"/>
                  </a:lnTo>
                  <a:lnTo>
                    <a:pt x="280607" y="184499"/>
                  </a:lnTo>
                  <a:lnTo>
                    <a:pt x="303466" y="174403"/>
                  </a:lnTo>
                  <a:lnTo>
                    <a:pt x="310419" y="153734"/>
                  </a:lnTo>
                  <a:lnTo>
                    <a:pt x="320993" y="137731"/>
                  </a:lnTo>
                  <a:lnTo>
                    <a:pt x="340709" y="118586"/>
                  </a:lnTo>
                  <a:lnTo>
                    <a:pt x="351282" y="102680"/>
                  </a:lnTo>
                  <a:lnTo>
                    <a:pt x="369379" y="96298"/>
                  </a:lnTo>
                  <a:lnTo>
                    <a:pt x="412528" y="62770"/>
                  </a:lnTo>
                  <a:lnTo>
                    <a:pt x="430625" y="56388"/>
                  </a:lnTo>
                  <a:lnTo>
                    <a:pt x="444436" y="49435"/>
                  </a:lnTo>
                  <a:lnTo>
                    <a:pt x="463105" y="38767"/>
                  </a:lnTo>
                  <a:lnTo>
                    <a:pt x="486060" y="63246"/>
                  </a:lnTo>
                  <a:lnTo>
                    <a:pt x="500443" y="52006"/>
                  </a:lnTo>
                  <a:lnTo>
                    <a:pt x="515874" y="66866"/>
                  </a:lnTo>
                  <a:lnTo>
                    <a:pt x="544068" y="48768"/>
                  </a:lnTo>
                  <a:lnTo>
                    <a:pt x="557975" y="41910"/>
                  </a:lnTo>
                  <a:lnTo>
                    <a:pt x="586168" y="23813"/>
                  </a:lnTo>
                  <a:lnTo>
                    <a:pt x="604742" y="13144"/>
                  </a:lnTo>
                  <a:lnTo>
                    <a:pt x="618649" y="6191"/>
                  </a:lnTo>
                  <a:lnTo>
                    <a:pt x="584549" y="2000"/>
                  </a:lnTo>
                  <a:lnTo>
                    <a:pt x="498157" y="0"/>
                  </a:lnTo>
                  <a:lnTo>
                    <a:pt x="472059" y="1048"/>
                  </a:lnTo>
                  <a:lnTo>
                    <a:pt x="411289" y="2191"/>
                  </a:lnTo>
                  <a:lnTo>
                    <a:pt x="324517" y="4477"/>
                  </a:lnTo>
                  <a:lnTo>
                    <a:pt x="294132" y="4953"/>
                  </a:lnTo>
                  <a:lnTo>
                    <a:pt x="238125" y="2381"/>
                  </a:lnTo>
                  <a:lnTo>
                    <a:pt x="212027" y="3524"/>
                  </a:lnTo>
                  <a:lnTo>
                    <a:pt x="151829" y="381"/>
                  </a:lnTo>
                  <a:lnTo>
                    <a:pt x="64961" y="2572"/>
                  </a:lnTo>
                  <a:lnTo>
                    <a:pt x="0" y="3239"/>
                  </a:lnTo>
                  <a:lnTo>
                    <a:pt x="43719" y="34480"/>
                  </a:lnTo>
                  <a:lnTo>
                    <a:pt x="65627" y="67437"/>
                  </a:lnTo>
                  <a:lnTo>
                    <a:pt x="76867" y="81725"/>
                  </a:lnTo>
                  <a:lnTo>
                    <a:pt x="90201" y="113538"/>
                  </a:lnTo>
                  <a:lnTo>
                    <a:pt x="92393" y="131064"/>
                  </a:lnTo>
                  <a:lnTo>
                    <a:pt x="102584" y="153924"/>
                  </a:lnTo>
                  <a:lnTo>
                    <a:pt x="104204" y="175736"/>
                  </a:lnTo>
                  <a:lnTo>
                    <a:pt x="104775" y="205931"/>
                  </a:lnTo>
                  <a:lnTo>
                    <a:pt x="94202" y="221933"/>
                  </a:lnTo>
                  <a:lnTo>
                    <a:pt x="83534" y="237839"/>
                  </a:lnTo>
                  <a:lnTo>
                    <a:pt x="101632" y="231458"/>
                  </a:lnTo>
                  <a:lnTo>
                    <a:pt x="119729" y="225076"/>
                  </a:lnTo>
                  <a:lnTo>
                    <a:pt x="131540" y="235172"/>
                  </a:lnTo>
                  <a:lnTo>
                    <a:pt x="152305" y="242030"/>
                  </a:lnTo>
                  <a:lnTo>
                    <a:pt x="167735" y="256889"/>
                  </a:lnTo>
                  <a:lnTo>
                    <a:pt x="171545" y="261652"/>
                  </a:lnTo>
                  <a:lnTo>
                    <a:pt x="171545" y="261652"/>
                  </a:lnTo>
                  <a:lnTo>
                    <a:pt x="171545" y="2616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5994F70-5D01-4380-7E16-A276AFF1AB67}"/>
                </a:ext>
              </a:extLst>
            </p:cNvPr>
            <p:cNvSpPr/>
            <p:nvPr/>
          </p:nvSpPr>
          <p:spPr>
            <a:xfrm>
              <a:off x="6329732" y="1662252"/>
              <a:ext cx="882194" cy="888769"/>
            </a:xfrm>
            <a:custGeom>
              <a:avLst/>
              <a:gdLst>
                <a:gd name="connsiteX0" fmla="*/ 236220 w 523875"/>
                <a:gd name="connsiteY0" fmla="*/ 527780 h 527780"/>
                <a:gd name="connsiteX1" fmla="*/ 251079 w 523875"/>
                <a:gd name="connsiteY1" fmla="*/ 512350 h 527780"/>
                <a:gd name="connsiteX2" fmla="*/ 272320 w 523875"/>
                <a:gd name="connsiteY2" fmla="*/ 515017 h 527780"/>
                <a:gd name="connsiteX3" fmla="*/ 283464 w 523875"/>
                <a:gd name="connsiteY3" fmla="*/ 494824 h 527780"/>
                <a:gd name="connsiteX4" fmla="*/ 294037 w 523875"/>
                <a:gd name="connsiteY4" fmla="*/ 478822 h 527780"/>
                <a:gd name="connsiteX5" fmla="*/ 305181 w 523875"/>
                <a:gd name="connsiteY5" fmla="*/ 458629 h 527780"/>
                <a:gd name="connsiteX6" fmla="*/ 327470 w 523875"/>
                <a:gd name="connsiteY6" fmla="*/ 452723 h 527780"/>
                <a:gd name="connsiteX7" fmla="*/ 358330 w 523875"/>
                <a:gd name="connsiteY7" fmla="*/ 447865 h 527780"/>
                <a:gd name="connsiteX8" fmla="*/ 376904 w 523875"/>
                <a:gd name="connsiteY8" fmla="*/ 437198 h 527780"/>
                <a:gd name="connsiteX9" fmla="*/ 395954 w 523875"/>
                <a:gd name="connsiteY9" fmla="*/ 422339 h 527780"/>
                <a:gd name="connsiteX10" fmla="*/ 415100 w 523875"/>
                <a:gd name="connsiteY10" fmla="*/ 407384 h 527780"/>
                <a:gd name="connsiteX11" fmla="*/ 428911 w 523875"/>
                <a:gd name="connsiteY11" fmla="*/ 400431 h 527780"/>
                <a:gd name="connsiteX12" fmla="*/ 455486 w 523875"/>
                <a:gd name="connsiteY12" fmla="*/ 395097 h 527780"/>
                <a:gd name="connsiteX13" fmla="*/ 472440 w 523875"/>
                <a:gd name="connsiteY13" fmla="*/ 397193 h 527780"/>
                <a:gd name="connsiteX14" fmla="*/ 490538 w 523875"/>
                <a:gd name="connsiteY14" fmla="*/ 390811 h 527780"/>
                <a:gd name="connsiteX15" fmla="*/ 507492 w 523875"/>
                <a:gd name="connsiteY15" fmla="*/ 392906 h 527780"/>
                <a:gd name="connsiteX16" fmla="*/ 523875 w 523875"/>
                <a:gd name="connsiteY16" fmla="*/ 330136 h 527780"/>
                <a:gd name="connsiteX17" fmla="*/ 522161 w 523875"/>
                <a:gd name="connsiteY17" fmla="*/ 239173 h 527780"/>
                <a:gd name="connsiteX18" fmla="*/ 506254 w 523875"/>
                <a:gd name="connsiteY18" fmla="*/ 228600 h 527780"/>
                <a:gd name="connsiteX19" fmla="*/ 482251 w 523875"/>
                <a:gd name="connsiteY19" fmla="*/ 212693 h 527780"/>
                <a:gd name="connsiteX20" fmla="*/ 480156 w 523875"/>
                <a:gd name="connsiteY20" fmla="*/ 195167 h 527780"/>
                <a:gd name="connsiteX21" fmla="*/ 465773 w 523875"/>
                <a:gd name="connsiteY21" fmla="*/ 171831 h 527780"/>
                <a:gd name="connsiteX22" fmla="*/ 455105 w 523875"/>
                <a:gd name="connsiteY22" fmla="*/ 153162 h 527780"/>
                <a:gd name="connsiteX23" fmla="*/ 439103 w 523875"/>
                <a:gd name="connsiteY23" fmla="*/ 108013 h 527780"/>
                <a:gd name="connsiteX24" fmla="*/ 445961 w 523875"/>
                <a:gd name="connsiteY24" fmla="*/ 87344 h 527780"/>
                <a:gd name="connsiteX25" fmla="*/ 429483 w 523875"/>
                <a:gd name="connsiteY25" fmla="*/ 80963 h 527780"/>
                <a:gd name="connsiteX26" fmla="*/ 411861 w 523875"/>
                <a:gd name="connsiteY26" fmla="*/ 48577 h 527780"/>
                <a:gd name="connsiteX27" fmla="*/ 405003 w 523875"/>
                <a:gd name="connsiteY27" fmla="*/ 34766 h 527780"/>
                <a:gd name="connsiteX28" fmla="*/ 400145 w 523875"/>
                <a:gd name="connsiteY28" fmla="*/ 3905 h 527780"/>
                <a:gd name="connsiteX29" fmla="*/ 373571 w 523875"/>
                <a:gd name="connsiteY29" fmla="*/ 9239 h 527780"/>
                <a:gd name="connsiteX30" fmla="*/ 363474 w 523875"/>
                <a:gd name="connsiteY30" fmla="*/ 20955 h 527780"/>
                <a:gd name="connsiteX31" fmla="*/ 343377 w 523875"/>
                <a:gd name="connsiteY31" fmla="*/ 44386 h 527780"/>
                <a:gd name="connsiteX32" fmla="*/ 299752 w 523875"/>
                <a:gd name="connsiteY32" fmla="*/ 47625 h 527780"/>
                <a:gd name="connsiteX33" fmla="*/ 282797 w 523875"/>
                <a:gd name="connsiteY33" fmla="*/ 45529 h 527780"/>
                <a:gd name="connsiteX34" fmla="*/ 271558 w 523875"/>
                <a:gd name="connsiteY34" fmla="*/ 31242 h 527780"/>
                <a:gd name="connsiteX35" fmla="*/ 251365 w 523875"/>
                <a:gd name="connsiteY35" fmla="*/ 20098 h 527780"/>
                <a:gd name="connsiteX36" fmla="*/ 239173 w 523875"/>
                <a:gd name="connsiteY36" fmla="*/ 14288 h 527780"/>
                <a:gd name="connsiteX37" fmla="*/ 221075 w 523875"/>
                <a:gd name="connsiteY37" fmla="*/ 20669 h 527780"/>
                <a:gd name="connsiteX38" fmla="*/ 204121 w 523875"/>
                <a:gd name="connsiteY38" fmla="*/ 18574 h 527780"/>
                <a:gd name="connsiteX39" fmla="*/ 193453 w 523875"/>
                <a:gd name="connsiteY39" fmla="*/ 0 h 527780"/>
                <a:gd name="connsiteX40" fmla="*/ 179070 w 523875"/>
                <a:gd name="connsiteY40" fmla="*/ 11144 h 527780"/>
                <a:gd name="connsiteX41" fmla="*/ 157353 w 523875"/>
                <a:gd name="connsiteY41" fmla="*/ 12763 h 527780"/>
                <a:gd name="connsiteX42" fmla="*/ 177546 w 523875"/>
                <a:gd name="connsiteY42" fmla="*/ 23908 h 527780"/>
                <a:gd name="connsiteX43" fmla="*/ 179165 w 523875"/>
                <a:gd name="connsiteY43" fmla="*/ 45720 h 527780"/>
                <a:gd name="connsiteX44" fmla="*/ 169069 w 523875"/>
                <a:gd name="connsiteY44" fmla="*/ 57436 h 527780"/>
                <a:gd name="connsiteX45" fmla="*/ 154210 w 523875"/>
                <a:gd name="connsiteY45" fmla="*/ 38290 h 527780"/>
                <a:gd name="connsiteX46" fmla="*/ 135541 w 523875"/>
                <a:gd name="connsiteY46" fmla="*/ 48958 h 527780"/>
                <a:gd name="connsiteX47" fmla="*/ 132969 w 523875"/>
                <a:gd name="connsiteY47" fmla="*/ 70294 h 527780"/>
                <a:gd name="connsiteX48" fmla="*/ 118015 w 523875"/>
                <a:gd name="connsiteY48" fmla="*/ 51149 h 527780"/>
                <a:gd name="connsiteX49" fmla="*/ 83534 w 523875"/>
                <a:gd name="connsiteY49" fmla="*/ 51244 h 527780"/>
                <a:gd name="connsiteX50" fmla="*/ 68675 w 523875"/>
                <a:gd name="connsiteY50" fmla="*/ 66675 h 527780"/>
                <a:gd name="connsiteX51" fmla="*/ 62294 w 523875"/>
                <a:gd name="connsiteY51" fmla="*/ 48577 h 527780"/>
                <a:gd name="connsiteX52" fmla="*/ 40958 w 523875"/>
                <a:gd name="connsiteY52" fmla="*/ 46006 h 527780"/>
                <a:gd name="connsiteX53" fmla="*/ 55912 w 523875"/>
                <a:gd name="connsiteY53" fmla="*/ 65056 h 527780"/>
                <a:gd name="connsiteX54" fmla="*/ 45339 w 523875"/>
                <a:gd name="connsiteY54" fmla="*/ 81058 h 527780"/>
                <a:gd name="connsiteX55" fmla="*/ 51149 w 523875"/>
                <a:gd name="connsiteY55" fmla="*/ 103346 h 527780"/>
                <a:gd name="connsiteX56" fmla="*/ 28385 w 523875"/>
                <a:gd name="connsiteY56" fmla="*/ 113538 h 527780"/>
                <a:gd name="connsiteX57" fmla="*/ 17240 w 523875"/>
                <a:gd name="connsiteY57" fmla="*/ 133731 h 527780"/>
                <a:gd name="connsiteX58" fmla="*/ 28385 w 523875"/>
                <a:gd name="connsiteY58" fmla="*/ 148019 h 527780"/>
                <a:gd name="connsiteX59" fmla="*/ 25241 w 523875"/>
                <a:gd name="connsiteY59" fmla="*/ 173545 h 527780"/>
                <a:gd name="connsiteX60" fmla="*/ 14669 w 523875"/>
                <a:gd name="connsiteY60" fmla="*/ 189548 h 527780"/>
                <a:gd name="connsiteX61" fmla="*/ 15716 w 523875"/>
                <a:gd name="connsiteY61" fmla="*/ 215551 h 527780"/>
                <a:gd name="connsiteX62" fmla="*/ 30099 w 523875"/>
                <a:gd name="connsiteY62" fmla="*/ 238982 h 527780"/>
                <a:gd name="connsiteX63" fmla="*/ 36005 w 523875"/>
                <a:gd name="connsiteY63" fmla="*/ 261271 h 527780"/>
                <a:gd name="connsiteX64" fmla="*/ 52007 w 523875"/>
                <a:gd name="connsiteY64" fmla="*/ 271844 h 527780"/>
                <a:gd name="connsiteX65" fmla="*/ 53054 w 523875"/>
                <a:gd name="connsiteY65" fmla="*/ 297942 h 527780"/>
                <a:gd name="connsiteX66" fmla="*/ 42482 w 523875"/>
                <a:gd name="connsiteY66" fmla="*/ 313849 h 527780"/>
                <a:gd name="connsiteX67" fmla="*/ 0 w 523875"/>
                <a:gd name="connsiteY67" fmla="*/ 343186 h 527780"/>
                <a:gd name="connsiteX68" fmla="*/ 18669 w 523875"/>
                <a:gd name="connsiteY68" fmla="*/ 367094 h 527780"/>
                <a:gd name="connsiteX69" fmla="*/ 39910 w 523875"/>
                <a:gd name="connsiteY69" fmla="*/ 369761 h 527780"/>
                <a:gd name="connsiteX70" fmla="*/ 55817 w 523875"/>
                <a:gd name="connsiteY70" fmla="*/ 380333 h 527780"/>
                <a:gd name="connsiteX71" fmla="*/ 78105 w 523875"/>
                <a:gd name="connsiteY71" fmla="*/ 374428 h 527780"/>
                <a:gd name="connsiteX72" fmla="*/ 80867 w 523875"/>
                <a:gd name="connsiteY72" fmla="*/ 387763 h 527780"/>
                <a:gd name="connsiteX73" fmla="*/ 100013 w 523875"/>
                <a:gd name="connsiteY73" fmla="*/ 407384 h 527780"/>
                <a:gd name="connsiteX74" fmla="*/ 97917 w 523875"/>
                <a:gd name="connsiteY74" fmla="*/ 424339 h 527780"/>
                <a:gd name="connsiteX75" fmla="*/ 123920 w 523875"/>
                <a:gd name="connsiteY75" fmla="*/ 423291 h 527780"/>
                <a:gd name="connsiteX76" fmla="*/ 144685 w 523875"/>
                <a:gd name="connsiteY76" fmla="*/ 430149 h 527780"/>
                <a:gd name="connsiteX77" fmla="*/ 166974 w 523875"/>
                <a:gd name="connsiteY77" fmla="*/ 424244 h 527780"/>
                <a:gd name="connsiteX78" fmla="*/ 190310 w 523875"/>
                <a:gd name="connsiteY78" fmla="*/ 409861 h 527780"/>
                <a:gd name="connsiteX79" fmla="*/ 195167 w 523875"/>
                <a:gd name="connsiteY79" fmla="*/ 440722 h 527780"/>
                <a:gd name="connsiteX80" fmla="*/ 179737 w 523875"/>
                <a:gd name="connsiteY80" fmla="*/ 460439 h 527780"/>
                <a:gd name="connsiteX81" fmla="*/ 194691 w 523875"/>
                <a:gd name="connsiteY81" fmla="*/ 479489 h 527780"/>
                <a:gd name="connsiteX82" fmla="*/ 210121 w 523875"/>
                <a:gd name="connsiteY82" fmla="*/ 494348 h 527780"/>
                <a:gd name="connsiteX83" fmla="*/ 216504 w 523875"/>
                <a:gd name="connsiteY83" fmla="*/ 477869 h 527780"/>
                <a:gd name="connsiteX84" fmla="*/ 231934 w 523875"/>
                <a:gd name="connsiteY84" fmla="*/ 492728 h 527780"/>
                <a:gd name="connsiteX85" fmla="*/ 248888 w 523875"/>
                <a:gd name="connsiteY85" fmla="*/ 494824 h 527780"/>
                <a:gd name="connsiteX86" fmla="*/ 224504 w 523875"/>
                <a:gd name="connsiteY86" fmla="*/ 517779 h 527780"/>
                <a:gd name="connsiteX87" fmla="*/ 236220 w 523875"/>
                <a:gd name="connsiteY87" fmla="*/ 527780 h 527780"/>
                <a:gd name="connsiteX88" fmla="*/ 236220 w 523875"/>
                <a:gd name="connsiteY88" fmla="*/ 527780 h 527780"/>
                <a:gd name="connsiteX89" fmla="*/ 236220 w 523875"/>
                <a:gd name="connsiteY89" fmla="*/ 527780 h 52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23875" h="527780">
                  <a:moveTo>
                    <a:pt x="236220" y="527780"/>
                  </a:moveTo>
                  <a:lnTo>
                    <a:pt x="251079" y="512350"/>
                  </a:lnTo>
                  <a:lnTo>
                    <a:pt x="272320" y="515017"/>
                  </a:lnTo>
                  <a:lnTo>
                    <a:pt x="283464" y="494824"/>
                  </a:lnTo>
                  <a:lnTo>
                    <a:pt x="294037" y="478822"/>
                  </a:lnTo>
                  <a:lnTo>
                    <a:pt x="305181" y="458629"/>
                  </a:lnTo>
                  <a:lnTo>
                    <a:pt x="327470" y="452723"/>
                  </a:lnTo>
                  <a:lnTo>
                    <a:pt x="358330" y="447865"/>
                  </a:lnTo>
                  <a:lnTo>
                    <a:pt x="376904" y="437198"/>
                  </a:lnTo>
                  <a:lnTo>
                    <a:pt x="395954" y="422339"/>
                  </a:lnTo>
                  <a:lnTo>
                    <a:pt x="415100" y="407384"/>
                  </a:lnTo>
                  <a:lnTo>
                    <a:pt x="428911" y="400431"/>
                  </a:lnTo>
                  <a:lnTo>
                    <a:pt x="455486" y="395097"/>
                  </a:lnTo>
                  <a:lnTo>
                    <a:pt x="472440" y="397193"/>
                  </a:lnTo>
                  <a:lnTo>
                    <a:pt x="490538" y="390811"/>
                  </a:lnTo>
                  <a:lnTo>
                    <a:pt x="507492" y="392906"/>
                  </a:lnTo>
                  <a:lnTo>
                    <a:pt x="523875" y="330136"/>
                  </a:lnTo>
                  <a:lnTo>
                    <a:pt x="522161" y="239173"/>
                  </a:lnTo>
                  <a:lnTo>
                    <a:pt x="506254" y="228600"/>
                  </a:lnTo>
                  <a:lnTo>
                    <a:pt x="482251" y="212693"/>
                  </a:lnTo>
                  <a:lnTo>
                    <a:pt x="480156" y="195167"/>
                  </a:lnTo>
                  <a:lnTo>
                    <a:pt x="465773" y="171831"/>
                  </a:lnTo>
                  <a:lnTo>
                    <a:pt x="455105" y="153162"/>
                  </a:lnTo>
                  <a:lnTo>
                    <a:pt x="439103" y="108013"/>
                  </a:lnTo>
                  <a:lnTo>
                    <a:pt x="445961" y="87344"/>
                  </a:lnTo>
                  <a:lnTo>
                    <a:pt x="429483" y="80963"/>
                  </a:lnTo>
                  <a:lnTo>
                    <a:pt x="411861" y="48577"/>
                  </a:lnTo>
                  <a:lnTo>
                    <a:pt x="405003" y="34766"/>
                  </a:lnTo>
                  <a:lnTo>
                    <a:pt x="400145" y="3905"/>
                  </a:lnTo>
                  <a:lnTo>
                    <a:pt x="373571" y="9239"/>
                  </a:lnTo>
                  <a:lnTo>
                    <a:pt x="363474" y="20955"/>
                  </a:lnTo>
                  <a:lnTo>
                    <a:pt x="343377" y="44386"/>
                  </a:lnTo>
                  <a:lnTo>
                    <a:pt x="299752" y="47625"/>
                  </a:lnTo>
                  <a:lnTo>
                    <a:pt x="282797" y="45529"/>
                  </a:lnTo>
                  <a:lnTo>
                    <a:pt x="271558" y="31242"/>
                  </a:lnTo>
                  <a:lnTo>
                    <a:pt x="251365" y="20098"/>
                  </a:lnTo>
                  <a:lnTo>
                    <a:pt x="239173" y="14288"/>
                  </a:lnTo>
                  <a:lnTo>
                    <a:pt x="221075" y="20669"/>
                  </a:lnTo>
                  <a:lnTo>
                    <a:pt x="204121" y="18574"/>
                  </a:lnTo>
                  <a:lnTo>
                    <a:pt x="193453" y="0"/>
                  </a:lnTo>
                  <a:lnTo>
                    <a:pt x="179070" y="11144"/>
                  </a:lnTo>
                  <a:lnTo>
                    <a:pt x="157353" y="12763"/>
                  </a:lnTo>
                  <a:lnTo>
                    <a:pt x="177546" y="23908"/>
                  </a:lnTo>
                  <a:lnTo>
                    <a:pt x="179165" y="45720"/>
                  </a:lnTo>
                  <a:lnTo>
                    <a:pt x="169069" y="57436"/>
                  </a:lnTo>
                  <a:lnTo>
                    <a:pt x="154210" y="38290"/>
                  </a:lnTo>
                  <a:lnTo>
                    <a:pt x="135541" y="48958"/>
                  </a:lnTo>
                  <a:lnTo>
                    <a:pt x="132969" y="70294"/>
                  </a:lnTo>
                  <a:lnTo>
                    <a:pt x="118015" y="51149"/>
                  </a:lnTo>
                  <a:lnTo>
                    <a:pt x="83534" y="51244"/>
                  </a:lnTo>
                  <a:lnTo>
                    <a:pt x="68675" y="66675"/>
                  </a:lnTo>
                  <a:lnTo>
                    <a:pt x="62294" y="48577"/>
                  </a:lnTo>
                  <a:lnTo>
                    <a:pt x="40958" y="46006"/>
                  </a:lnTo>
                  <a:lnTo>
                    <a:pt x="55912" y="65056"/>
                  </a:lnTo>
                  <a:lnTo>
                    <a:pt x="45339" y="81058"/>
                  </a:lnTo>
                  <a:lnTo>
                    <a:pt x="51149" y="103346"/>
                  </a:lnTo>
                  <a:lnTo>
                    <a:pt x="28385" y="113538"/>
                  </a:lnTo>
                  <a:lnTo>
                    <a:pt x="17240" y="133731"/>
                  </a:lnTo>
                  <a:lnTo>
                    <a:pt x="28385" y="148019"/>
                  </a:lnTo>
                  <a:lnTo>
                    <a:pt x="25241" y="173545"/>
                  </a:lnTo>
                  <a:lnTo>
                    <a:pt x="14669" y="189548"/>
                  </a:lnTo>
                  <a:lnTo>
                    <a:pt x="15716" y="215551"/>
                  </a:lnTo>
                  <a:lnTo>
                    <a:pt x="30099" y="238982"/>
                  </a:lnTo>
                  <a:lnTo>
                    <a:pt x="36005" y="261271"/>
                  </a:lnTo>
                  <a:lnTo>
                    <a:pt x="52007" y="271844"/>
                  </a:lnTo>
                  <a:lnTo>
                    <a:pt x="53054" y="297942"/>
                  </a:lnTo>
                  <a:lnTo>
                    <a:pt x="42482" y="313849"/>
                  </a:lnTo>
                  <a:lnTo>
                    <a:pt x="0" y="343186"/>
                  </a:lnTo>
                  <a:lnTo>
                    <a:pt x="18669" y="367094"/>
                  </a:lnTo>
                  <a:lnTo>
                    <a:pt x="39910" y="369761"/>
                  </a:lnTo>
                  <a:lnTo>
                    <a:pt x="55817" y="380333"/>
                  </a:lnTo>
                  <a:lnTo>
                    <a:pt x="78105" y="374428"/>
                  </a:lnTo>
                  <a:lnTo>
                    <a:pt x="80867" y="387763"/>
                  </a:lnTo>
                  <a:lnTo>
                    <a:pt x="100013" y="407384"/>
                  </a:lnTo>
                  <a:lnTo>
                    <a:pt x="97917" y="424339"/>
                  </a:lnTo>
                  <a:lnTo>
                    <a:pt x="123920" y="423291"/>
                  </a:lnTo>
                  <a:lnTo>
                    <a:pt x="144685" y="430149"/>
                  </a:lnTo>
                  <a:lnTo>
                    <a:pt x="166974" y="424244"/>
                  </a:lnTo>
                  <a:lnTo>
                    <a:pt x="190310" y="409861"/>
                  </a:lnTo>
                  <a:lnTo>
                    <a:pt x="195167" y="440722"/>
                  </a:lnTo>
                  <a:lnTo>
                    <a:pt x="179737" y="460439"/>
                  </a:lnTo>
                  <a:lnTo>
                    <a:pt x="194691" y="479489"/>
                  </a:lnTo>
                  <a:lnTo>
                    <a:pt x="210121" y="494348"/>
                  </a:lnTo>
                  <a:lnTo>
                    <a:pt x="216504" y="477869"/>
                  </a:lnTo>
                  <a:lnTo>
                    <a:pt x="231934" y="492728"/>
                  </a:lnTo>
                  <a:lnTo>
                    <a:pt x="248888" y="494824"/>
                  </a:lnTo>
                  <a:lnTo>
                    <a:pt x="224504" y="517779"/>
                  </a:lnTo>
                  <a:lnTo>
                    <a:pt x="236220" y="527780"/>
                  </a:lnTo>
                  <a:lnTo>
                    <a:pt x="236220" y="527780"/>
                  </a:lnTo>
                  <a:lnTo>
                    <a:pt x="236220" y="5277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9FDF1C7-4AF5-7DEC-472B-4526DF6428C7}"/>
                </a:ext>
              </a:extLst>
            </p:cNvPr>
            <p:cNvSpPr/>
            <p:nvPr/>
          </p:nvSpPr>
          <p:spPr>
            <a:xfrm>
              <a:off x="9410029" y="315383"/>
              <a:ext cx="662926" cy="844178"/>
            </a:xfrm>
            <a:custGeom>
              <a:avLst/>
              <a:gdLst>
                <a:gd name="connsiteX0" fmla="*/ 261747 w 393667"/>
                <a:gd name="connsiteY0" fmla="*/ 501301 h 501300"/>
                <a:gd name="connsiteX1" fmla="*/ 280321 w 393667"/>
                <a:gd name="connsiteY1" fmla="*/ 490633 h 501300"/>
                <a:gd name="connsiteX2" fmla="*/ 282892 w 393667"/>
                <a:gd name="connsiteY2" fmla="*/ 469297 h 501300"/>
                <a:gd name="connsiteX3" fmla="*/ 307848 w 393667"/>
                <a:gd name="connsiteY3" fmla="*/ 476726 h 501300"/>
                <a:gd name="connsiteX4" fmla="*/ 336423 w 393667"/>
                <a:gd name="connsiteY4" fmla="*/ 419576 h 501300"/>
                <a:gd name="connsiteX5" fmla="*/ 365093 w 393667"/>
                <a:gd name="connsiteY5" fmla="*/ 362426 h 501300"/>
                <a:gd name="connsiteX6" fmla="*/ 376714 w 393667"/>
                <a:gd name="connsiteY6" fmla="*/ 337947 h 501300"/>
                <a:gd name="connsiteX7" fmla="*/ 393668 w 393667"/>
                <a:gd name="connsiteY7" fmla="*/ 305371 h 501300"/>
                <a:gd name="connsiteX8" fmla="*/ 381952 w 393667"/>
                <a:gd name="connsiteY8" fmla="*/ 295275 h 501300"/>
                <a:gd name="connsiteX9" fmla="*/ 366522 w 393667"/>
                <a:gd name="connsiteY9" fmla="*/ 280321 h 501300"/>
                <a:gd name="connsiteX10" fmla="*/ 355378 w 393667"/>
                <a:gd name="connsiteY10" fmla="*/ 265938 h 501300"/>
                <a:gd name="connsiteX11" fmla="*/ 353282 w 393667"/>
                <a:gd name="connsiteY11" fmla="*/ 248412 h 501300"/>
                <a:gd name="connsiteX12" fmla="*/ 342138 w 393667"/>
                <a:gd name="connsiteY12" fmla="*/ 234029 h 501300"/>
                <a:gd name="connsiteX13" fmla="*/ 335756 w 393667"/>
                <a:gd name="connsiteY13" fmla="*/ 215932 h 501300"/>
                <a:gd name="connsiteX14" fmla="*/ 314515 w 393667"/>
                <a:gd name="connsiteY14" fmla="*/ 213265 h 501300"/>
                <a:gd name="connsiteX15" fmla="*/ 303371 w 393667"/>
                <a:gd name="connsiteY15" fmla="*/ 198882 h 501300"/>
                <a:gd name="connsiteX16" fmla="*/ 287941 w 393667"/>
                <a:gd name="connsiteY16" fmla="*/ 184023 h 501300"/>
                <a:gd name="connsiteX17" fmla="*/ 272605 w 393667"/>
                <a:gd name="connsiteY17" fmla="*/ 169164 h 501300"/>
                <a:gd name="connsiteX18" fmla="*/ 287369 w 393667"/>
                <a:gd name="connsiteY18" fmla="*/ 153638 h 501300"/>
                <a:gd name="connsiteX19" fmla="*/ 301752 w 393667"/>
                <a:gd name="connsiteY19" fmla="*/ 142399 h 501300"/>
                <a:gd name="connsiteX20" fmla="*/ 308610 w 393667"/>
                <a:gd name="connsiteY20" fmla="*/ 121634 h 501300"/>
                <a:gd name="connsiteX21" fmla="*/ 318706 w 393667"/>
                <a:gd name="connsiteY21" fmla="*/ 109823 h 501300"/>
                <a:gd name="connsiteX22" fmla="*/ 333470 w 393667"/>
                <a:gd name="connsiteY22" fmla="*/ 94393 h 501300"/>
                <a:gd name="connsiteX23" fmla="*/ 344138 w 393667"/>
                <a:gd name="connsiteY23" fmla="*/ 78295 h 501300"/>
                <a:gd name="connsiteX24" fmla="*/ 355187 w 393667"/>
                <a:gd name="connsiteY24" fmla="*/ 58102 h 501300"/>
                <a:gd name="connsiteX25" fmla="*/ 370046 w 393667"/>
                <a:gd name="connsiteY25" fmla="*/ 42577 h 501300"/>
                <a:gd name="connsiteX26" fmla="*/ 367951 w 393667"/>
                <a:gd name="connsiteY26" fmla="*/ 24955 h 501300"/>
                <a:gd name="connsiteX27" fmla="*/ 356806 w 393667"/>
                <a:gd name="connsiteY27" fmla="*/ 10573 h 501300"/>
                <a:gd name="connsiteX28" fmla="*/ 340804 w 393667"/>
                <a:gd name="connsiteY28" fmla="*/ 0 h 501300"/>
                <a:gd name="connsiteX29" fmla="*/ 326517 w 393667"/>
                <a:gd name="connsiteY29" fmla="*/ 11239 h 501300"/>
                <a:gd name="connsiteX30" fmla="*/ 308514 w 393667"/>
                <a:gd name="connsiteY30" fmla="*/ 17621 h 501300"/>
                <a:gd name="connsiteX31" fmla="*/ 290513 w 393667"/>
                <a:gd name="connsiteY31" fmla="*/ 24098 h 501300"/>
                <a:gd name="connsiteX32" fmla="*/ 276130 w 393667"/>
                <a:gd name="connsiteY32" fmla="*/ 35338 h 501300"/>
                <a:gd name="connsiteX33" fmla="*/ 266129 w 393667"/>
                <a:gd name="connsiteY33" fmla="*/ 47053 h 501300"/>
                <a:gd name="connsiteX34" fmla="*/ 239553 w 393667"/>
                <a:gd name="connsiteY34" fmla="*/ 52483 h 501300"/>
                <a:gd name="connsiteX35" fmla="*/ 225266 w 393667"/>
                <a:gd name="connsiteY35" fmla="*/ 63627 h 501300"/>
                <a:gd name="connsiteX36" fmla="*/ 210407 w 393667"/>
                <a:gd name="connsiteY36" fmla="*/ 79153 h 501300"/>
                <a:gd name="connsiteX37" fmla="*/ 196119 w 393667"/>
                <a:gd name="connsiteY37" fmla="*/ 90392 h 501300"/>
                <a:gd name="connsiteX38" fmla="*/ 181832 w 393667"/>
                <a:gd name="connsiteY38" fmla="*/ 101632 h 501300"/>
                <a:gd name="connsiteX39" fmla="*/ 167449 w 393667"/>
                <a:gd name="connsiteY39" fmla="*/ 112871 h 501300"/>
                <a:gd name="connsiteX40" fmla="*/ 148399 w 393667"/>
                <a:gd name="connsiteY40" fmla="*/ 127825 h 501300"/>
                <a:gd name="connsiteX41" fmla="*/ 110680 w 393667"/>
                <a:gd name="connsiteY41" fmla="*/ 118872 h 501300"/>
                <a:gd name="connsiteX42" fmla="*/ 95345 w 393667"/>
                <a:gd name="connsiteY42" fmla="*/ 103918 h 501300"/>
                <a:gd name="connsiteX43" fmla="*/ 72009 w 393667"/>
                <a:gd name="connsiteY43" fmla="*/ 118396 h 501300"/>
                <a:gd name="connsiteX44" fmla="*/ 52864 w 393667"/>
                <a:gd name="connsiteY44" fmla="*/ 133350 h 501300"/>
                <a:gd name="connsiteX45" fmla="*/ 34861 w 393667"/>
                <a:gd name="connsiteY45" fmla="*/ 139827 h 501300"/>
                <a:gd name="connsiteX46" fmla="*/ 35433 w 393667"/>
                <a:gd name="connsiteY46" fmla="*/ 170212 h 501300"/>
                <a:gd name="connsiteX47" fmla="*/ 26479 w 393667"/>
                <a:gd name="connsiteY47" fmla="*/ 208026 h 501300"/>
                <a:gd name="connsiteX48" fmla="*/ 23813 w 393667"/>
                <a:gd name="connsiteY48" fmla="*/ 229362 h 501300"/>
                <a:gd name="connsiteX49" fmla="*/ 15335 w 393667"/>
                <a:gd name="connsiteY49" fmla="*/ 262985 h 501300"/>
                <a:gd name="connsiteX50" fmla="*/ 1619 w 393667"/>
                <a:gd name="connsiteY50" fmla="*/ 304610 h 501300"/>
                <a:gd name="connsiteX51" fmla="*/ 0 w 393667"/>
                <a:gd name="connsiteY51" fmla="*/ 317373 h 501300"/>
                <a:gd name="connsiteX52" fmla="*/ 22288 w 393667"/>
                <a:gd name="connsiteY52" fmla="*/ 311468 h 501300"/>
                <a:gd name="connsiteX53" fmla="*/ 55721 w 393667"/>
                <a:gd name="connsiteY53" fmla="*/ 319945 h 501300"/>
                <a:gd name="connsiteX54" fmla="*/ 75342 w 393667"/>
                <a:gd name="connsiteY54" fmla="*/ 335375 h 501300"/>
                <a:gd name="connsiteX55" fmla="*/ 86010 w 393667"/>
                <a:gd name="connsiteY55" fmla="*/ 354044 h 501300"/>
                <a:gd name="connsiteX56" fmla="*/ 75438 w 393667"/>
                <a:gd name="connsiteY56" fmla="*/ 370046 h 501300"/>
                <a:gd name="connsiteX57" fmla="*/ 91821 w 393667"/>
                <a:gd name="connsiteY57" fmla="*/ 376428 h 501300"/>
                <a:gd name="connsiteX58" fmla="*/ 103537 w 393667"/>
                <a:gd name="connsiteY58" fmla="*/ 386525 h 501300"/>
                <a:gd name="connsiteX59" fmla="*/ 114205 w 393667"/>
                <a:gd name="connsiteY59" fmla="*/ 405098 h 501300"/>
                <a:gd name="connsiteX60" fmla="*/ 116300 w 393667"/>
                <a:gd name="connsiteY60" fmla="*/ 422719 h 501300"/>
                <a:gd name="connsiteX61" fmla="*/ 128016 w 393667"/>
                <a:gd name="connsiteY61" fmla="*/ 432816 h 501300"/>
                <a:gd name="connsiteX62" fmla="*/ 143923 w 393667"/>
                <a:gd name="connsiteY62" fmla="*/ 443484 h 501300"/>
                <a:gd name="connsiteX63" fmla="*/ 164116 w 393667"/>
                <a:gd name="connsiteY63" fmla="*/ 454628 h 501300"/>
                <a:gd name="connsiteX64" fmla="*/ 182118 w 393667"/>
                <a:gd name="connsiteY64" fmla="*/ 448151 h 501300"/>
                <a:gd name="connsiteX65" fmla="*/ 198596 w 393667"/>
                <a:gd name="connsiteY65" fmla="*/ 454533 h 501300"/>
                <a:gd name="connsiteX66" fmla="*/ 204406 w 393667"/>
                <a:gd name="connsiteY66" fmla="*/ 476917 h 501300"/>
                <a:gd name="connsiteX67" fmla="*/ 210788 w 393667"/>
                <a:gd name="connsiteY67" fmla="*/ 495014 h 501300"/>
                <a:gd name="connsiteX68" fmla="*/ 232505 w 393667"/>
                <a:gd name="connsiteY68" fmla="*/ 493395 h 501300"/>
                <a:gd name="connsiteX69" fmla="*/ 258032 w 393667"/>
                <a:gd name="connsiteY69" fmla="*/ 496538 h 501300"/>
                <a:gd name="connsiteX70" fmla="*/ 261747 w 393667"/>
                <a:gd name="connsiteY70" fmla="*/ 501301 h 501300"/>
                <a:gd name="connsiteX71" fmla="*/ 261747 w 393667"/>
                <a:gd name="connsiteY71" fmla="*/ 501301 h 501300"/>
                <a:gd name="connsiteX72" fmla="*/ 261747 w 393667"/>
                <a:gd name="connsiteY72" fmla="*/ 501301 h 50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3667" h="501300">
                  <a:moveTo>
                    <a:pt x="261747" y="501301"/>
                  </a:moveTo>
                  <a:lnTo>
                    <a:pt x="280321" y="490633"/>
                  </a:lnTo>
                  <a:lnTo>
                    <a:pt x="282892" y="469297"/>
                  </a:lnTo>
                  <a:lnTo>
                    <a:pt x="307848" y="476726"/>
                  </a:lnTo>
                  <a:lnTo>
                    <a:pt x="336423" y="419576"/>
                  </a:lnTo>
                  <a:lnTo>
                    <a:pt x="365093" y="362426"/>
                  </a:lnTo>
                  <a:lnTo>
                    <a:pt x="376714" y="337947"/>
                  </a:lnTo>
                  <a:lnTo>
                    <a:pt x="393668" y="305371"/>
                  </a:lnTo>
                  <a:lnTo>
                    <a:pt x="381952" y="295275"/>
                  </a:lnTo>
                  <a:lnTo>
                    <a:pt x="366522" y="280321"/>
                  </a:lnTo>
                  <a:lnTo>
                    <a:pt x="355378" y="265938"/>
                  </a:lnTo>
                  <a:lnTo>
                    <a:pt x="353282" y="248412"/>
                  </a:lnTo>
                  <a:lnTo>
                    <a:pt x="342138" y="234029"/>
                  </a:lnTo>
                  <a:lnTo>
                    <a:pt x="335756" y="215932"/>
                  </a:lnTo>
                  <a:lnTo>
                    <a:pt x="314515" y="213265"/>
                  </a:lnTo>
                  <a:lnTo>
                    <a:pt x="303371" y="198882"/>
                  </a:lnTo>
                  <a:lnTo>
                    <a:pt x="287941" y="184023"/>
                  </a:lnTo>
                  <a:lnTo>
                    <a:pt x="272605" y="169164"/>
                  </a:lnTo>
                  <a:lnTo>
                    <a:pt x="287369" y="153638"/>
                  </a:lnTo>
                  <a:lnTo>
                    <a:pt x="301752" y="142399"/>
                  </a:lnTo>
                  <a:lnTo>
                    <a:pt x="308610" y="121634"/>
                  </a:lnTo>
                  <a:lnTo>
                    <a:pt x="318706" y="109823"/>
                  </a:lnTo>
                  <a:lnTo>
                    <a:pt x="333470" y="94393"/>
                  </a:lnTo>
                  <a:lnTo>
                    <a:pt x="344138" y="78295"/>
                  </a:lnTo>
                  <a:lnTo>
                    <a:pt x="355187" y="58102"/>
                  </a:lnTo>
                  <a:lnTo>
                    <a:pt x="370046" y="42577"/>
                  </a:lnTo>
                  <a:lnTo>
                    <a:pt x="367951" y="24955"/>
                  </a:lnTo>
                  <a:lnTo>
                    <a:pt x="356806" y="10573"/>
                  </a:lnTo>
                  <a:lnTo>
                    <a:pt x="340804" y="0"/>
                  </a:lnTo>
                  <a:lnTo>
                    <a:pt x="326517" y="11239"/>
                  </a:lnTo>
                  <a:lnTo>
                    <a:pt x="308514" y="17621"/>
                  </a:lnTo>
                  <a:lnTo>
                    <a:pt x="290513" y="24098"/>
                  </a:lnTo>
                  <a:lnTo>
                    <a:pt x="276130" y="35338"/>
                  </a:lnTo>
                  <a:lnTo>
                    <a:pt x="266129" y="47053"/>
                  </a:lnTo>
                  <a:lnTo>
                    <a:pt x="239553" y="52483"/>
                  </a:lnTo>
                  <a:lnTo>
                    <a:pt x="225266" y="63627"/>
                  </a:lnTo>
                  <a:lnTo>
                    <a:pt x="210407" y="79153"/>
                  </a:lnTo>
                  <a:lnTo>
                    <a:pt x="196119" y="90392"/>
                  </a:lnTo>
                  <a:lnTo>
                    <a:pt x="181832" y="101632"/>
                  </a:lnTo>
                  <a:lnTo>
                    <a:pt x="167449" y="112871"/>
                  </a:lnTo>
                  <a:lnTo>
                    <a:pt x="148399" y="127825"/>
                  </a:lnTo>
                  <a:lnTo>
                    <a:pt x="110680" y="118872"/>
                  </a:lnTo>
                  <a:lnTo>
                    <a:pt x="95345" y="103918"/>
                  </a:lnTo>
                  <a:lnTo>
                    <a:pt x="72009" y="118396"/>
                  </a:lnTo>
                  <a:lnTo>
                    <a:pt x="52864" y="133350"/>
                  </a:lnTo>
                  <a:lnTo>
                    <a:pt x="34861" y="139827"/>
                  </a:lnTo>
                  <a:lnTo>
                    <a:pt x="35433" y="170212"/>
                  </a:lnTo>
                  <a:lnTo>
                    <a:pt x="26479" y="208026"/>
                  </a:lnTo>
                  <a:lnTo>
                    <a:pt x="23813" y="229362"/>
                  </a:lnTo>
                  <a:lnTo>
                    <a:pt x="15335" y="262985"/>
                  </a:lnTo>
                  <a:lnTo>
                    <a:pt x="1619" y="304610"/>
                  </a:lnTo>
                  <a:lnTo>
                    <a:pt x="0" y="317373"/>
                  </a:lnTo>
                  <a:lnTo>
                    <a:pt x="22288" y="311468"/>
                  </a:lnTo>
                  <a:lnTo>
                    <a:pt x="55721" y="319945"/>
                  </a:lnTo>
                  <a:lnTo>
                    <a:pt x="75342" y="335375"/>
                  </a:lnTo>
                  <a:lnTo>
                    <a:pt x="86010" y="354044"/>
                  </a:lnTo>
                  <a:lnTo>
                    <a:pt x="75438" y="370046"/>
                  </a:lnTo>
                  <a:lnTo>
                    <a:pt x="91821" y="376428"/>
                  </a:lnTo>
                  <a:lnTo>
                    <a:pt x="103537" y="386525"/>
                  </a:lnTo>
                  <a:lnTo>
                    <a:pt x="114205" y="405098"/>
                  </a:lnTo>
                  <a:lnTo>
                    <a:pt x="116300" y="422719"/>
                  </a:lnTo>
                  <a:lnTo>
                    <a:pt x="128016" y="432816"/>
                  </a:lnTo>
                  <a:lnTo>
                    <a:pt x="143923" y="443484"/>
                  </a:lnTo>
                  <a:lnTo>
                    <a:pt x="164116" y="454628"/>
                  </a:lnTo>
                  <a:lnTo>
                    <a:pt x="182118" y="448151"/>
                  </a:lnTo>
                  <a:lnTo>
                    <a:pt x="198596" y="454533"/>
                  </a:lnTo>
                  <a:lnTo>
                    <a:pt x="204406" y="476917"/>
                  </a:lnTo>
                  <a:lnTo>
                    <a:pt x="210788" y="495014"/>
                  </a:lnTo>
                  <a:lnTo>
                    <a:pt x="232505" y="493395"/>
                  </a:lnTo>
                  <a:lnTo>
                    <a:pt x="258032" y="496538"/>
                  </a:lnTo>
                  <a:lnTo>
                    <a:pt x="261747" y="501301"/>
                  </a:lnTo>
                  <a:lnTo>
                    <a:pt x="261747" y="501301"/>
                  </a:lnTo>
                  <a:lnTo>
                    <a:pt x="261747" y="501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DC49B4CB-CC90-1706-34C0-CB32CEF3E103}"/>
                </a:ext>
              </a:extLst>
            </p:cNvPr>
            <p:cNvSpPr/>
            <p:nvPr/>
          </p:nvSpPr>
          <p:spPr>
            <a:xfrm>
              <a:off x="6655662" y="148888"/>
              <a:ext cx="1031044" cy="565885"/>
            </a:xfrm>
            <a:custGeom>
              <a:avLst/>
              <a:gdLst>
                <a:gd name="connsiteX0" fmla="*/ 328327 w 612267"/>
                <a:gd name="connsiteY0" fmla="*/ 336042 h 336041"/>
                <a:gd name="connsiteX1" fmla="*/ 350711 w 612267"/>
                <a:gd name="connsiteY1" fmla="*/ 330137 h 336041"/>
                <a:gd name="connsiteX2" fmla="*/ 374142 w 612267"/>
                <a:gd name="connsiteY2" fmla="*/ 315754 h 336041"/>
                <a:gd name="connsiteX3" fmla="*/ 388525 w 612267"/>
                <a:gd name="connsiteY3" fmla="*/ 304514 h 336041"/>
                <a:gd name="connsiteX4" fmla="*/ 403479 w 612267"/>
                <a:gd name="connsiteY4" fmla="*/ 289084 h 336041"/>
                <a:gd name="connsiteX5" fmla="*/ 421577 w 612267"/>
                <a:gd name="connsiteY5" fmla="*/ 282702 h 336041"/>
                <a:gd name="connsiteX6" fmla="*/ 432816 w 612267"/>
                <a:gd name="connsiteY6" fmla="*/ 296990 h 336041"/>
                <a:gd name="connsiteX7" fmla="*/ 448246 w 612267"/>
                <a:gd name="connsiteY7" fmla="*/ 311944 h 336041"/>
                <a:gd name="connsiteX8" fmla="*/ 458914 w 612267"/>
                <a:gd name="connsiteY8" fmla="*/ 295942 h 336041"/>
                <a:gd name="connsiteX9" fmla="*/ 473297 w 612267"/>
                <a:gd name="connsiteY9" fmla="*/ 284702 h 336041"/>
                <a:gd name="connsiteX10" fmla="*/ 488728 w 612267"/>
                <a:gd name="connsiteY10" fmla="*/ 299561 h 336041"/>
                <a:gd name="connsiteX11" fmla="*/ 487109 w 612267"/>
                <a:gd name="connsiteY11" fmla="*/ 277749 h 336041"/>
                <a:gd name="connsiteX12" fmla="*/ 509016 w 612267"/>
                <a:gd name="connsiteY12" fmla="*/ 276130 h 336041"/>
                <a:gd name="connsiteX13" fmla="*/ 520732 w 612267"/>
                <a:gd name="connsiteY13" fmla="*/ 286226 h 336041"/>
                <a:gd name="connsiteX14" fmla="*/ 534543 w 612267"/>
                <a:gd name="connsiteY14" fmla="*/ 279273 h 336041"/>
                <a:gd name="connsiteX15" fmla="*/ 523399 w 612267"/>
                <a:gd name="connsiteY15" fmla="*/ 264986 h 336041"/>
                <a:gd name="connsiteX16" fmla="*/ 525494 w 612267"/>
                <a:gd name="connsiteY16" fmla="*/ 247936 h 336041"/>
                <a:gd name="connsiteX17" fmla="*/ 544639 w 612267"/>
                <a:gd name="connsiteY17" fmla="*/ 232981 h 336041"/>
                <a:gd name="connsiteX18" fmla="*/ 562737 w 612267"/>
                <a:gd name="connsiteY18" fmla="*/ 226504 h 336041"/>
                <a:gd name="connsiteX19" fmla="*/ 580358 w 612267"/>
                <a:gd name="connsiteY19" fmla="*/ 224409 h 336041"/>
                <a:gd name="connsiteX20" fmla="*/ 596837 w 612267"/>
                <a:gd name="connsiteY20" fmla="*/ 230791 h 336041"/>
                <a:gd name="connsiteX21" fmla="*/ 603790 w 612267"/>
                <a:gd name="connsiteY21" fmla="*/ 210026 h 336041"/>
                <a:gd name="connsiteX22" fmla="*/ 612267 w 612267"/>
                <a:gd name="connsiteY22" fmla="*/ 176403 h 336041"/>
                <a:gd name="connsiteX23" fmla="*/ 598265 w 612267"/>
                <a:gd name="connsiteY23" fmla="*/ 114109 h 336041"/>
                <a:gd name="connsiteX24" fmla="*/ 584931 w 612267"/>
                <a:gd name="connsiteY24" fmla="*/ 82201 h 336041"/>
                <a:gd name="connsiteX25" fmla="*/ 559213 w 612267"/>
                <a:gd name="connsiteY25" fmla="*/ 44482 h 336041"/>
                <a:gd name="connsiteX26" fmla="*/ 507968 w 612267"/>
                <a:gd name="connsiteY26" fmla="*/ 3524 h 336041"/>
                <a:gd name="connsiteX27" fmla="*/ 486156 w 612267"/>
                <a:gd name="connsiteY27" fmla="*/ 5144 h 336041"/>
                <a:gd name="connsiteX28" fmla="*/ 365093 w 612267"/>
                <a:gd name="connsiteY28" fmla="*/ 3239 h 336041"/>
                <a:gd name="connsiteX29" fmla="*/ 339566 w 612267"/>
                <a:gd name="connsiteY29" fmla="*/ 0 h 336041"/>
                <a:gd name="connsiteX30" fmla="*/ 313373 w 612267"/>
                <a:gd name="connsiteY30" fmla="*/ 1143 h 336041"/>
                <a:gd name="connsiteX31" fmla="*/ 297466 w 612267"/>
                <a:gd name="connsiteY31" fmla="*/ 25146 h 336041"/>
                <a:gd name="connsiteX32" fmla="*/ 55912 w 612267"/>
                <a:gd name="connsiteY32" fmla="*/ 16955 h 336041"/>
                <a:gd name="connsiteX33" fmla="*/ 0 w 612267"/>
                <a:gd name="connsiteY33" fmla="*/ 14383 h 336041"/>
                <a:gd name="connsiteX34" fmla="*/ 5905 w 612267"/>
                <a:gd name="connsiteY34" fmla="*/ 36671 h 336041"/>
                <a:gd name="connsiteX35" fmla="*/ 11811 w 612267"/>
                <a:gd name="connsiteY35" fmla="*/ 59055 h 336041"/>
                <a:gd name="connsiteX36" fmla="*/ 53530 w 612267"/>
                <a:gd name="connsiteY36" fmla="*/ 176689 h 336041"/>
                <a:gd name="connsiteX37" fmla="*/ 59436 w 612267"/>
                <a:gd name="connsiteY37" fmla="*/ 199073 h 336041"/>
                <a:gd name="connsiteX38" fmla="*/ 65913 w 612267"/>
                <a:gd name="connsiteY38" fmla="*/ 217170 h 336041"/>
                <a:gd name="connsiteX39" fmla="*/ 87725 w 612267"/>
                <a:gd name="connsiteY39" fmla="*/ 215551 h 336041"/>
                <a:gd name="connsiteX40" fmla="*/ 103727 w 612267"/>
                <a:gd name="connsiteY40" fmla="*/ 226124 h 336041"/>
                <a:gd name="connsiteX41" fmla="*/ 118110 w 612267"/>
                <a:gd name="connsiteY41" fmla="*/ 214979 h 336041"/>
                <a:gd name="connsiteX42" fmla="*/ 135160 w 612267"/>
                <a:gd name="connsiteY42" fmla="*/ 217075 h 336041"/>
                <a:gd name="connsiteX43" fmla="*/ 151733 w 612267"/>
                <a:gd name="connsiteY43" fmla="*/ 223361 h 336041"/>
                <a:gd name="connsiteX44" fmla="*/ 184214 w 612267"/>
                <a:gd name="connsiteY44" fmla="*/ 205740 h 336041"/>
                <a:gd name="connsiteX45" fmla="*/ 185357 w 612267"/>
                <a:gd name="connsiteY45" fmla="*/ 231839 h 336041"/>
                <a:gd name="connsiteX46" fmla="*/ 201835 w 612267"/>
                <a:gd name="connsiteY46" fmla="*/ 238220 h 336041"/>
                <a:gd name="connsiteX47" fmla="*/ 221647 w 612267"/>
                <a:gd name="connsiteY47" fmla="*/ 253651 h 336041"/>
                <a:gd name="connsiteX48" fmla="*/ 228029 w 612267"/>
                <a:gd name="connsiteY48" fmla="*/ 271748 h 336041"/>
                <a:gd name="connsiteX49" fmla="*/ 247269 w 612267"/>
                <a:gd name="connsiteY49" fmla="*/ 291465 h 336041"/>
                <a:gd name="connsiteX50" fmla="*/ 245173 w 612267"/>
                <a:gd name="connsiteY50" fmla="*/ 308515 h 336041"/>
                <a:gd name="connsiteX51" fmla="*/ 269177 w 612267"/>
                <a:gd name="connsiteY51" fmla="*/ 324422 h 336041"/>
                <a:gd name="connsiteX52" fmla="*/ 285655 w 612267"/>
                <a:gd name="connsiteY52" fmla="*/ 296132 h 336041"/>
                <a:gd name="connsiteX53" fmla="*/ 305943 w 612267"/>
                <a:gd name="connsiteY53" fmla="*/ 307276 h 336041"/>
                <a:gd name="connsiteX54" fmla="*/ 321945 w 612267"/>
                <a:gd name="connsiteY54" fmla="*/ 317945 h 336041"/>
                <a:gd name="connsiteX55" fmla="*/ 328327 w 612267"/>
                <a:gd name="connsiteY55" fmla="*/ 336042 h 336041"/>
                <a:gd name="connsiteX56" fmla="*/ 328327 w 612267"/>
                <a:gd name="connsiteY56" fmla="*/ 336042 h 336041"/>
                <a:gd name="connsiteX57" fmla="*/ 328327 w 612267"/>
                <a:gd name="connsiteY57" fmla="*/ 336042 h 3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12267" h="336041">
                  <a:moveTo>
                    <a:pt x="328327" y="336042"/>
                  </a:moveTo>
                  <a:lnTo>
                    <a:pt x="350711" y="330137"/>
                  </a:lnTo>
                  <a:lnTo>
                    <a:pt x="374142" y="315754"/>
                  </a:lnTo>
                  <a:lnTo>
                    <a:pt x="388525" y="304514"/>
                  </a:lnTo>
                  <a:lnTo>
                    <a:pt x="403479" y="289084"/>
                  </a:lnTo>
                  <a:lnTo>
                    <a:pt x="421577" y="282702"/>
                  </a:lnTo>
                  <a:lnTo>
                    <a:pt x="432816" y="296990"/>
                  </a:lnTo>
                  <a:lnTo>
                    <a:pt x="448246" y="311944"/>
                  </a:lnTo>
                  <a:lnTo>
                    <a:pt x="458914" y="295942"/>
                  </a:lnTo>
                  <a:lnTo>
                    <a:pt x="473297" y="284702"/>
                  </a:lnTo>
                  <a:lnTo>
                    <a:pt x="488728" y="299561"/>
                  </a:lnTo>
                  <a:lnTo>
                    <a:pt x="487109" y="277749"/>
                  </a:lnTo>
                  <a:lnTo>
                    <a:pt x="509016" y="276130"/>
                  </a:lnTo>
                  <a:lnTo>
                    <a:pt x="520732" y="286226"/>
                  </a:lnTo>
                  <a:lnTo>
                    <a:pt x="534543" y="279273"/>
                  </a:lnTo>
                  <a:lnTo>
                    <a:pt x="523399" y="264986"/>
                  </a:lnTo>
                  <a:lnTo>
                    <a:pt x="525494" y="247936"/>
                  </a:lnTo>
                  <a:lnTo>
                    <a:pt x="544639" y="232981"/>
                  </a:lnTo>
                  <a:lnTo>
                    <a:pt x="562737" y="226504"/>
                  </a:lnTo>
                  <a:lnTo>
                    <a:pt x="580358" y="224409"/>
                  </a:lnTo>
                  <a:lnTo>
                    <a:pt x="596837" y="230791"/>
                  </a:lnTo>
                  <a:lnTo>
                    <a:pt x="603790" y="210026"/>
                  </a:lnTo>
                  <a:lnTo>
                    <a:pt x="612267" y="176403"/>
                  </a:lnTo>
                  <a:lnTo>
                    <a:pt x="598265" y="114109"/>
                  </a:lnTo>
                  <a:lnTo>
                    <a:pt x="584931" y="82201"/>
                  </a:lnTo>
                  <a:lnTo>
                    <a:pt x="559213" y="44482"/>
                  </a:lnTo>
                  <a:lnTo>
                    <a:pt x="507968" y="3524"/>
                  </a:lnTo>
                  <a:lnTo>
                    <a:pt x="486156" y="5144"/>
                  </a:lnTo>
                  <a:lnTo>
                    <a:pt x="365093" y="3239"/>
                  </a:lnTo>
                  <a:lnTo>
                    <a:pt x="339566" y="0"/>
                  </a:lnTo>
                  <a:lnTo>
                    <a:pt x="313373" y="1143"/>
                  </a:lnTo>
                  <a:lnTo>
                    <a:pt x="297466" y="25146"/>
                  </a:lnTo>
                  <a:lnTo>
                    <a:pt x="55912" y="16955"/>
                  </a:lnTo>
                  <a:lnTo>
                    <a:pt x="0" y="14383"/>
                  </a:lnTo>
                  <a:lnTo>
                    <a:pt x="5905" y="36671"/>
                  </a:lnTo>
                  <a:lnTo>
                    <a:pt x="11811" y="59055"/>
                  </a:lnTo>
                  <a:lnTo>
                    <a:pt x="53530" y="176689"/>
                  </a:lnTo>
                  <a:lnTo>
                    <a:pt x="59436" y="199073"/>
                  </a:lnTo>
                  <a:lnTo>
                    <a:pt x="65913" y="217170"/>
                  </a:lnTo>
                  <a:lnTo>
                    <a:pt x="87725" y="215551"/>
                  </a:lnTo>
                  <a:lnTo>
                    <a:pt x="103727" y="226124"/>
                  </a:lnTo>
                  <a:lnTo>
                    <a:pt x="118110" y="214979"/>
                  </a:lnTo>
                  <a:lnTo>
                    <a:pt x="135160" y="217075"/>
                  </a:lnTo>
                  <a:lnTo>
                    <a:pt x="151733" y="223361"/>
                  </a:lnTo>
                  <a:lnTo>
                    <a:pt x="184214" y="205740"/>
                  </a:lnTo>
                  <a:lnTo>
                    <a:pt x="185357" y="231839"/>
                  </a:lnTo>
                  <a:lnTo>
                    <a:pt x="201835" y="238220"/>
                  </a:lnTo>
                  <a:lnTo>
                    <a:pt x="221647" y="253651"/>
                  </a:lnTo>
                  <a:lnTo>
                    <a:pt x="228029" y="271748"/>
                  </a:lnTo>
                  <a:lnTo>
                    <a:pt x="247269" y="291465"/>
                  </a:lnTo>
                  <a:lnTo>
                    <a:pt x="245173" y="308515"/>
                  </a:lnTo>
                  <a:lnTo>
                    <a:pt x="269177" y="324422"/>
                  </a:lnTo>
                  <a:lnTo>
                    <a:pt x="285655" y="296132"/>
                  </a:lnTo>
                  <a:lnTo>
                    <a:pt x="305943" y="307276"/>
                  </a:lnTo>
                  <a:lnTo>
                    <a:pt x="321945" y="317945"/>
                  </a:lnTo>
                  <a:lnTo>
                    <a:pt x="328327" y="336042"/>
                  </a:lnTo>
                  <a:lnTo>
                    <a:pt x="328327" y="336042"/>
                  </a:lnTo>
                  <a:lnTo>
                    <a:pt x="328327" y="3360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B5238D62-350F-EDE3-9FD9-FEEE83247210}"/>
                </a:ext>
              </a:extLst>
            </p:cNvPr>
            <p:cNvSpPr/>
            <p:nvPr/>
          </p:nvSpPr>
          <p:spPr>
            <a:xfrm>
              <a:off x="7094353" y="525826"/>
              <a:ext cx="778575" cy="722435"/>
            </a:xfrm>
            <a:custGeom>
              <a:avLst/>
              <a:gdLst>
                <a:gd name="connsiteX0" fmla="*/ 64484 w 462343"/>
                <a:gd name="connsiteY0" fmla="*/ 429006 h 429005"/>
                <a:gd name="connsiteX1" fmla="*/ 59150 w 462343"/>
                <a:gd name="connsiteY1" fmla="*/ 402431 h 429005"/>
                <a:gd name="connsiteX2" fmla="*/ 52673 w 462343"/>
                <a:gd name="connsiteY2" fmla="*/ 384334 h 429005"/>
                <a:gd name="connsiteX3" fmla="*/ 71818 w 462343"/>
                <a:gd name="connsiteY3" fmla="*/ 369380 h 429005"/>
                <a:gd name="connsiteX4" fmla="*/ 82486 w 462343"/>
                <a:gd name="connsiteY4" fmla="*/ 387953 h 429005"/>
                <a:gd name="connsiteX5" fmla="*/ 76105 w 462343"/>
                <a:gd name="connsiteY5" fmla="*/ 404527 h 429005"/>
                <a:gd name="connsiteX6" fmla="*/ 102203 w 462343"/>
                <a:gd name="connsiteY6" fmla="*/ 403384 h 429005"/>
                <a:gd name="connsiteX7" fmla="*/ 104775 w 462343"/>
                <a:gd name="connsiteY7" fmla="*/ 382143 h 429005"/>
                <a:gd name="connsiteX8" fmla="*/ 89345 w 462343"/>
                <a:gd name="connsiteY8" fmla="*/ 367189 h 429005"/>
                <a:gd name="connsiteX9" fmla="*/ 91440 w 462343"/>
                <a:gd name="connsiteY9" fmla="*/ 350139 h 429005"/>
                <a:gd name="connsiteX10" fmla="*/ 112776 w 462343"/>
                <a:gd name="connsiteY10" fmla="*/ 352806 h 429005"/>
                <a:gd name="connsiteX11" fmla="*/ 119634 w 462343"/>
                <a:gd name="connsiteY11" fmla="*/ 366617 h 429005"/>
                <a:gd name="connsiteX12" fmla="*/ 130302 w 462343"/>
                <a:gd name="connsiteY12" fmla="*/ 350615 h 429005"/>
                <a:gd name="connsiteX13" fmla="*/ 128682 w 462343"/>
                <a:gd name="connsiteY13" fmla="*/ 328803 h 429005"/>
                <a:gd name="connsiteX14" fmla="*/ 145161 w 462343"/>
                <a:gd name="connsiteY14" fmla="*/ 335185 h 429005"/>
                <a:gd name="connsiteX15" fmla="*/ 147256 w 462343"/>
                <a:gd name="connsiteY15" fmla="*/ 318135 h 429005"/>
                <a:gd name="connsiteX16" fmla="*/ 169069 w 462343"/>
                <a:gd name="connsiteY16" fmla="*/ 316516 h 429005"/>
                <a:gd name="connsiteX17" fmla="*/ 162687 w 462343"/>
                <a:gd name="connsiteY17" fmla="*/ 298418 h 429005"/>
                <a:gd name="connsiteX18" fmla="*/ 179165 w 462343"/>
                <a:gd name="connsiteY18" fmla="*/ 304800 h 429005"/>
                <a:gd name="connsiteX19" fmla="*/ 190309 w 462343"/>
                <a:gd name="connsiteY19" fmla="*/ 319183 h 429005"/>
                <a:gd name="connsiteX20" fmla="*/ 208883 w 462343"/>
                <a:gd name="connsiteY20" fmla="*/ 308420 h 429005"/>
                <a:gd name="connsiteX21" fmla="*/ 224885 w 462343"/>
                <a:gd name="connsiteY21" fmla="*/ 319088 h 429005"/>
                <a:gd name="connsiteX22" fmla="*/ 241935 w 462343"/>
                <a:gd name="connsiteY22" fmla="*/ 321183 h 429005"/>
                <a:gd name="connsiteX23" fmla="*/ 260509 w 462343"/>
                <a:gd name="connsiteY23" fmla="*/ 310515 h 429005"/>
                <a:gd name="connsiteX24" fmla="*/ 258889 w 462343"/>
                <a:gd name="connsiteY24" fmla="*/ 288703 h 429005"/>
                <a:gd name="connsiteX25" fmla="*/ 280701 w 462343"/>
                <a:gd name="connsiteY25" fmla="*/ 287084 h 429005"/>
                <a:gd name="connsiteX26" fmla="*/ 279082 w 462343"/>
                <a:gd name="connsiteY26" fmla="*/ 265176 h 429005"/>
                <a:gd name="connsiteX27" fmla="*/ 292322 w 462343"/>
                <a:gd name="connsiteY27" fmla="*/ 262509 h 429005"/>
                <a:gd name="connsiteX28" fmla="*/ 310991 w 462343"/>
                <a:gd name="connsiteY28" fmla="*/ 251841 h 429005"/>
                <a:gd name="connsiteX29" fmla="*/ 304514 w 462343"/>
                <a:gd name="connsiteY29" fmla="*/ 233743 h 429005"/>
                <a:gd name="connsiteX30" fmla="*/ 315182 w 462343"/>
                <a:gd name="connsiteY30" fmla="*/ 217742 h 429005"/>
                <a:gd name="connsiteX31" fmla="*/ 333756 w 462343"/>
                <a:gd name="connsiteY31" fmla="*/ 207074 h 429005"/>
                <a:gd name="connsiteX32" fmla="*/ 348043 w 462343"/>
                <a:gd name="connsiteY32" fmla="*/ 195929 h 429005"/>
                <a:gd name="connsiteX33" fmla="*/ 358711 w 462343"/>
                <a:gd name="connsiteY33" fmla="*/ 179927 h 429005"/>
                <a:gd name="connsiteX34" fmla="*/ 381000 w 462343"/>
                <a:gd name="connsiteY34" fmla="*/ 174022 h 429005"/>
                <a:gd name="connsiteX35" fmla="*/ 391096 w 462343"/>
                <a:gd name="connsiteY35" fmla="*/ 162306 h 429005"/>
                <a:gd name="connsiteX36" fmla="*/ 406527 w 462343"/>
                <a:gd name="connsiteY36" fmla="*/ 177165 h 429005"/>
                <a:gd name="connsiteX37" fmla="*/ 418243 w 462343"/>
                <a:gd name="connsiteY37" fmla="*/ 187262 h 429005"/>
                <a:gd name="connsiteX38" fmla="*/ 438531 w 462343"/>
                <a:gd name="connsiteY38" fmla="*/ 198406 h 429005"/>
                <a:gd name="connsiteX39" fmla="*/ 444817 w 462343"/>
                <a:gd name="connsiteY39" fmla="*/ 181927 h 429005"/>
                <a:gd name="connsiteX40" fmla="*/ 459676 w 462343"/>
                <a:gd name="connsiteY40" fmla="*/ 166402 h 429005"/>
                <a:gd name="connsiteX41" fmla="*/ 462343 w 462343"/>
                <a:gd name="connsiteY41" fmla="*/ 145161 h 429005"/>
                <a:gd name="connsiteX42" fmla="*/ 447389 w 462343"/>
                <a:gd name="connsiteY42" fmla="*/ 126016 h 429005"/>
                <a:gd name="connsiteX43" fmla="*/ 460153 w 462343"/>
                <a:gd name="connsiteY43" fmla="*/ 92964 h 429005"/>
                <a:gd name="connsiteX44" fmla="*/ 450532 w 462343"/>
                <a:gd name="connsiteY44" fmla="*/ 65818 h 429005"/>
                <a:gd name="connsiteX45" fmla="*/ 434530 w 462343"/>
                <a:gd name="connsiteY45" fmla="*/ 55245 h 429005"/>
                <a:gd name="connsiteX46" fmla="*/ 448913 w 462343"/>
                <a:gd name="connsiteY46" fmla="*/ 44005 h 429005"/>
                <a:gd name="connsiteX47" fmla="*/ 428148 w 462343"/>
                <a:gd name="connsiteY47" fmla="*/ 37148 h 429005"/>
                <a:gd name="connsiteX48" fmla="*/ 412146 w 462343"/>
                <a:gd name="connsiteY48" fmla="*/ 26479 h 429005"/>
                <a:gd name="connsiteX49" fmla="*/ 396240 w 462343"/>
                <a:gd name="connsiteY49" fmla="*/ 15907 h 429005"/>
                <a:gd name="connsiteX50" fmla="*/ 372237 w 462343"/>
                <a:gd name="connsiteY50" fmla="*/ 0 h 429005"/>
                <a:gd name="connsiteX51" fmla="*/ 349377 w 462343"/>
                <a:gd name="connsiteY51" fmla="*/ 10097 h 429005"/>
                <a:gd name="connsiteX52" fmla="*/ 331375 w 462343"/>
                <a:gd name="connsiteY52" fmla="*/ 16574 h 429005"/>
                <a:gd name="connsiteX53" fmla="*/ 320135 w 462343"/>
                <a:gd name="connsiteY53" fmla="*/ 2191 h 429005"/>
                <a:gd name="connsiteX54" fmla="*/ 302609 w 462343"/>
                <a:gd name="connsiteY54" fmla="*/ 4381 h 429005"/>
                <a:gd name="connsiteX55" fmla="*/ 284512 w 462343"/>
                <a:gd name="connsiteY55" fmla="*/ 10763 h 429005"/>
                <a:gd name="connsiteX56" fmla="*/ 273367 w 462343"/>
                <a:gd name="connsiteY56" fmla="*/ 31051 h 429005"/>
                <a:gd name="connsiteX57" fmla="*/ 271272 w 462343"/>
                <a:gd name="connsiteY57" fmla="*/ 48006 h 429005"/>
                <a:gd name="connsiteX58" fmla="*/ 260699 w 462343"/>
                <a:gd name="connsiteY58" fmla="*/ 64008 h 429005"/>
                <a:gd name="connsiteX59" fmla="*/ 248983 w 462343"/>
                <a:gd name="connsiteY59" fmla="*/ 53912 h 429005"/>
                <a:gd name="connsiteX60" fmla="*/ 227171 w 462343"/>
                <a:gd name="connsiteY60" fmla="*/ 55531 h 429005"/>
                <a:gd name="connsiteX61" fmla="*/ 229362 w 462343"/>
                <a:gd name="connsiteY61" fmla="*/ 73152 h 429005"/>
                <a:gd name="connsiteX62" fmla="*/ 218122 w 462343"/>
                <a:gd name="connsiteY62" fmla="*/ 58769 h 429005"/>
                <a:gd name="connsiteX63" fmla="*/ 203263 w 462343"/>
                <a:gd name="connsiteY63" fmla="*/ 74200 h 429005"/>
                <a:gd name="connsiteX64" fmla="*/ 192691 w 462343"/>
                <a:gd name="connsiteY64" fmla="*/ 90202 h 429005"/>
                <a:gd name="connsiteX65" fmla="*/ 177736 w 462343"/>
                <a:gd name="connsiteY65" fmla="*/ 71056 h 429005"/>
                <a:gd name="connsiteX66" fmla="*/ 161830 w 462343"/>
                <a:gd name="connsiteY66" fmla="*/ 60484 h 429005"/>
                <a:gd name="connsiteX67" fmla="*/ 143732 w 462343"/>
                <a:gd name="connsiteY67" fmla="*/ 66866 h 429005"/>
                <a:gd name="connsiteX68" fmla="*/ 128873 w 462343"/>
                <a:gd name="connsiteY68" fmla="*/ 82391 h 429005"/>
                <a:gd name="connsiteX69" fmla="*/ 114490 w 462343"/>
                <a:gd name="connsiteY69" fmla="*/ 93536 h 429005"/>
                <a:gd name="connsiteX70" fmla="*/ 95345 w 462343"/>
                <a:gd name="connsiteY70" fmla="*/ 108490 h 429005"/>
                <a:gd name="connsiteX71" fmla="*/ 78391 w 462343"/>
                <a:gd name="connsiteY71" fmla="*/ 106394 h 429005"/>
                <a:gd name="connsiteX72" fmla="*/ 57055 w 462343"/>
                <a:gd name="connsiteY72" fmla="*/ 103727 h 429005"/>
                <a:gd name="connsiteX73" fmla="*/ 41720 w 462343"/>
                <a:gd name="connsiteY73" fmla="*/ 158115 h 429005"/>
                <a:gd name="connsiteX74" fmla="*/ 39624 w 462343"/>
                <a:gd name="connsiteY74" fmla="*/ 175165 h 429005"/>
                <a:gd name="connsiteX75" fmla="*/ 29527 w 462343"/>
                <a:gd name="connsiteY75" fmla="*/ 186880 h 429005"/>
                <a:gd name="connsiteX76" fmla="*/ 25908 w 462343"/>
                <a:gd name="connsiteY76" fmla="*/ 216694 h 429005"/>
                <a:gd name="connsiteX77" fmla="*/ 37052 w 462343"/>
                <a:gd name="connsiteY77" fmla="*/ 231076 h 429005"/>
                <a:gd name="connsiteX78" fmla="*/ 28575 w 462343"/>
                <a:gd name="connsiteY78" fmla="*/ 264605 h 429005"/>
                <a:gd name="connsiteX79" fmla="*/ 13716 w 462343"/>
                <a:gd name="connsiteY79" fmla="*/ 280035 h 429005"/>
                <a:gd name="connsiteX80" fmla="*/ 3143 w 462343"/>
                <a:gd name="connsiteY80" fmla="*/ 296037 h 429005"/>
                <a:gd name="connsiteX81" fmla="*/ 14288 w 462343"/>
                <a:gd name="connsiteY81" fmla="*/ 310420 h 429005"/>
                <a:gd name="connsiteX82" fmla="*/ 0 w 462343"/>
                <a:gd name="connsiteY82" fmla="*/ 321564 h 429005"/>
                <a:gd name="connsiteX83" fmla="*/ 6382 w 462343"/>
                <a:gd name="connsiteY83" fmla="*/ 339662 h 429005"/>
                <a:gd name="connsiteX84" fmla="*/ 8572 w 462343"/>
                <a:gd name="connsiteY84" fmla="*/ 357283 h 429005"/>
                <a:gd name="connsiteX85" fmla="*/ 24479 w 462343"/>
                <a:gd name="connsiteY85" fmla="*/ 367856 h 429005"/>
                <a:gd name="connsiteX86" fmla="*/ 35719 w 462343"/>
                <a:gd name="connsiteY86" fmla="*/ 382238 h 429005"/>
                <a:gd name="connsiteX87" fmla="*/ 46387 w 462343"/>
                <a:gd name="connsiteY87" fmla="*/ 400812 h 429005"/>
                <a:gd name="connsiteX88" fmla="*/ 58102 w 462343"/>
                <a:gd name="connsiteY88" fmla="*/ 410909 h 429005"/>
                <a:gd name="connsiteX89" fmla="*/ 64484 w 462343"/>
                <a:gd name="connsiteY89" fmla="*/ 429006 h 429005"/>
                <a:gd name="connsiteX90" fmla="*/ 64484 w 462343"/>
                <a:gd name="connsiteY90" fmla="*/ 429006 h 429005"/>
                <a:gd name="connsiteX91" fmla="*/ 64484 w 462343"/>
                <a:gd name="connsiteY91" fmla="*/ 429006 h 42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62343" h="429005">
                  <a:moveTo>
                    <a:pt x="64484" y="429006"/>
                  </a:moveTo>
                  <a:lnTo>
                    <a:pt x="59150" y="402431"/>
                  </a:lnTo>
                  <a:lnTo>
                    <a:pt x="52673" y="384334"/>
                  </a:lnTo>
                  <a:lnTo>
                    <a:pt x="71818" y="369380"/>
                  </a:lnTo>
                  <a:lnTo>
                    <a:pt x="82486" y="387953"/>
                  </a:lnTo>
                  <a:lnTo>
                    <a:pt x="76105" y="404527"/>
                  </a:lnTo>
                  <a:lnTo>
                    <a:pt x="102203" y="403384"/>
                  </a:lnTo>
                  <a:lnTo>
                    <a:pt x="104775" y="382143"/>
                  </a:lnTo>
                  <a:lnTo>
                    <a:pt x="89345" y="367189"/>
                  </a:lnTo>
                  <a:lnTo>
                    <a:pt x="91440" y="350139"/>
                  </a:lnTo>
                  <a:lnTo>
                    <a:pt x="112776" y="352806"/>
                  </a:lnTo>
                  <a:lnTo>
                    <a:pt x="119634" y="366617"/>
                  </a:lnTo>
                  <a:lnTo>
                    <a:pt x="130302" y="350615"/>
                  </a:lnTo>
                  <a:lnTo>
                    <a:pt x="128682" y="328803"/>
                  </a:lnTo>
                  <a:lnTo>
                    <a:pt x="145161" y="335185"/>
                  </a:lnTo>
                  <a:lnTo>
                    <a:pt x="147256" y="318135"/>
                  </a:lnTo>
                  <a:lnTo>
                    <a:pt x="169069" y="316516"/>
                  </a:lnTo>
                  <a:lnTo>
                    <a:pt x="162687" y="298418"/>
                  </a:lnTo>
                  <a:lnTo>
                    <a:pt x="179165" y="304800"/>
                  </a:lnTo>
                  <a:lnTo>
                    <a:pt x="190309" y="319183"/>
                  </a:lnTo>
                  <a:lnTo>
                    <a:pt x="208883" y="308420"/>
                  </a:lnTo>
                  <a:lnTo>
                    <a:pt x="224885" y="319088"/>
                  </a:lnTo>
                  <a:lnTo>
                    <a:pt x="241935" y="321183"/>
                  </a:lnTo>
                  <a:lnTo>
                    <a:pt x="260509" y="310515"/>
                  </a:lnTo>
                  <a:lnTo>
                    <a:pt x="258889" y="288703"/>
                  </a:lnTo>
                  <a:lnTo>
                    <a:pt x="280701" y="287084"/>
                  </a:lnTo>
                  <a:lnTo>
                    <a:pt x="279082" y="265176"/>
                  </a:lnTo>
                  <a:lnTo>
                    <a:pt x="292322" y="262509"/>
                  </a:lnTo>
                  <a:lnTo>
                    <a:pt x="310991" y="251841"/>
                  </a:lnTo>
                  <a:lnTo>
                    <a:pt x="304514" y="233743"/>
                  </a:lnTo>
                  <a:lnTo>
                    <a:pt x="315182" y="217742"/>
                  </a:lnTo>
                  <a:lnTo>
                    <a:pt x="333756" y="207074"/>
                  </a:lnTo>
                  <a:lnTo>
                    <a:pt x="348043" y="195929"/>
                  </a:lnTo>
                  <a:lnTo>
                    <a:pt x="358711" y="179927"/>
                  </a:lnTo>
                  <a:lnTo>
                    <a:pt x="381000" y="174022"/>
                  </a:lnTo>
                  <a:lnTo>
                    <a:pt x="391096" y="162306"/>
                  </a:lnTo>
                  <a:lnTo>
                    <a:pt x="406527" y="177165"/>
                  </a:lnTo>
                  <a:lnTo>
                    <a:pt x="418243" y="187262"/>
                  </a:lnTo>
                  <a:lnTo>
                    <a:pt x="438531" y="198406"/>
                  </a:lnTo>
                  <a:lnTo>
                    <a:pt x="444817" y="181927"/>
                  </a:lnTo>
                  <a:lnTo>
                    <a:pt x="459676" y="166402"/>
                  </a:lnTo>
                  <a:lnTo>
                    <a:pt x="462343" y="145161"/>
                  </a:lnTo>
                  <a:lnTo>
                    <a:pt x="447389" y="126016"/>
                  </a:lnTo>
                  <a:lnTo>
                    <a:pt x="460153" y="92964"/>
                  </a:lnTo>
                  <a:lnTo>
                    <a:pt x="450532" y="65818"/>
                  </a:lnTo>
                  <a:lnTo>
                    <a:pt x="434530" y="55245"/>
                  </a:lnTo>
                  <a:lnTo>
                    <a:pt x="448913" y="44005"/>
                  </a:lnTo>
                  <a:lnTo>
                    <a:pt x="428148" y="37148"/>
                  </a:lnTo>
                  <a:lnTo>
                    <a:pt x="412146" y="26479"/>
                  </a:lnTo>
                  <a:lnTo>
                    <a:pt x="396240" y="15907"/>
                  </a:lnTo>
                  <a:lnTo>
                    <a:pt x="372237" y="0"/>
                  </a:lnTo>
                  <a:lnTo>
                    <a:pt x="349377" y="10097"/>
                  </a:lnTo>
                  <a:lnTo>
                    <a:pt x="331375" y="16574"/>
                  </a:lnTo>
                  <a:lnTo>
                    <a:pt x="320135" y="2191"/>
                  </a:lnTo>
                  <a:lnTo>
                    <a:pt x="302609" y="4381"/>
                  </a:lnTo>
                  <a:lnTo>
                    <a:pt x="284512" y="10763"/>
                  </a:lnTo>
                  <a:lnTo>
                    <a:pt x="273367" y="31051"/>
                  </a:lnTo>
                  <a:lnTo>
                    <a:pt x="271272" y="48006"/>
                  </a:lnTo>
                  <a:lnTo>
                    <a:pt x="260699" y="64008"/>
                  </a:lnTo>
                  <a:lnTo>
                    <a:pt x="248983" y="53912"/>
                  </a:lnTo>
                  <a:lnTo>
                    <a:pt x="227171" y="55531"/>
                  </a:lnTo>
                  <a:lnTo>
                    <a:pt x="229362" y="73152"/>
                  </a:lnTo>
                  <a:lnTo>
                    <a:pt x="218122" y="58769"/>
                  </a:lnTo>
                  <a:lnTo>
                    <a:pt x="203263" y="74200"/>
                  </a:lnTo>
                  <a:lnTo>
                    <a:pt x="192691" y="90202"/>
                  </a:lnTo>
                  <a:lnTo>
                    <a:pt x="177736" y="71056"/>
                  </a:lnTo>
                  <a:lnTo>
                    <a:pt x="161830" y="60484"/>
                  </a:lnTo>
                  <a:lnTo>
                    <a:pt x="143732" y="66866"/>
                  </a:lnTo>
                  <a:lnTo>
                    <a:pt x="128873" y="82391"/>
                  </a:lnTo>
                  <a:lnTo>
                    <a:pt x="114490" y="93536"/>
                  </a:lnTo>
                  <a:lnTo>
                    <a:pt x="95345" y="108490"/>
                  </a:lnTo>
                  <a:lnTo>
                    <a:pt x="78391" y="106394"/>
                  </a:lnTo>
                  <a:lnTo>
                    <a:pt x="57055" y="103727"/>
                  </a:lnTo>
                  <a:lnTo>
                    <a:pt x="41720" y="158115"/>
                  </a:lnTo>
                  <a:lnTo>
                    <a:pt x="39624" y="175165"/>
                  </a:lnTo>
                  <a:lnTo>
                    <a:pt x="29527" y="186880"/>
                  </a:lnTo>
                  <a:lnTo>
                    <a:pt x="25908" y="216694"/>
                  </a:lnTo>
                  <a:lnTo>
                    <a:pt x="37052" y="231076"/>
                  </a:lnTo>
                  <a:lnTo>
                    <a:pt x="28575" y="264605"/>
                  </a:lnTo>
                  <a:lnTo>
                    <a:pt x="13716" y="280035"/>
                  </a:lnTo>
                  <a:lnTo>
                    <a:pt x="3143" y="296037"/>
                  </a:lnTo>
                  <a:lnTo>
                    <a:pt x="14288" y="310420"/>
                  </a:lnTo>
                  <a:lnTo>
                    <a:pt x="0" y="321564"/>
                  </a:lnTo>
                  <a:lnTo>
                    <a:pt x="6382" y="339662"/>
                  </a:lnTo>
                  <a:lnTo>
                    <a:pt x="8572" y="357283"/>
                  </a:lnTo>
                  <a:lnTo>
                    <a:pt x="24479" y="367856"/>
                  </a:lnTo>
                  <a:lnTo>
                    <a:pt x="35719" y="382238"/>
                  </a:lnTo>
                  <a:lnTo>
                    <a:pt x="46387" y="400812"/>
                  </a:lnTo>
                  <a:lnTo>
                    <a:pt x="58102" y="410909"/>
                  </a:lnTo>
                  <a:lnTo>
                    <a:pt x="64484" y="429006"/>
                  </a:lnTo>
                  <a:lnTo>
                    <a:pt x="64484" y="429006"/>
                  </a:lnTo>
                  <a:lnTo>
                    <a:pt x="64484" y="4290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0366C18-683F-5314-1AA5-1ABB265038F4}"/>
                </a:ext>
              </a:extLst>
            </p:cNvPr>
            <p:cNvSpPr/>
            <p:nvPr/>
          </p:nvSpPr>
          <p:spPr>
            <a:xfrm>
              <a:off x="8024985" y="517486"/>
              <a:ext cx="993991" cy="1049328"/>
            </a:xfrm>
            <a:custGeom>
              <a:avLst/>
              <a:gdLst>
                <a:gd name="connsiteX0" fmla="*/ 348711 w 590264"/>
                <a:gd name="connsiteY0" fmla="*/ 623126 h 623125"/>
                <a:gd name="connsiteX1" fmla="*/ 371666 w 590264"/>
                <a:gd name="connsiteY1" fmla="*/ 613029 h 623125"/>
                <a:gd name="connsiteX2" fmla="*/ 374238 w 590264"/>
                <a:gd name="connsiteY2" fmla="*/ 591693 h 623125"/>
                <a:gd name="connsiteX3" fmla="*/ 385382 w 590264"/>
                <a:gd name="connsiteY3" fmla="*/ 571405 h 623125"/>
                <a:gd name="connsiteX4" fmla="*/ 388048 w 590264"/>
                <a:gd name="connsiteY4" fmla="*/ 550069 h 623125"/>
                <a:gd name="connsiteX5" fmla="*/ 390144 w 590264"/>
                <a:gd name="connsiteY5" fmla="*/ 533019 h 623125"/>
                <a:gd name="connsiteX6" fmla="*/ 409290 w 590264"/>
                <a:gd name="connsiteY6" fmla="*/ 517969 h 623125"/>
                <a:gd name="connsiteX7" fmla="*/ 427958 w 590264"/>
                <a:gd name="connsiteY7" fmla="*/ 507302 h 623125"/>
                <a:gd name="connsiteX8" fmla="*/ 446532 w 590264"/>
                <a:gd name="connsiteY8" fmla="*/ 496634 h 623125"/>
                <a:gd name="connsiteX9" fmla="*/ 469964 w 590264"/>
                <a:gd name="connsiteY9" fmla="*/ 482156 h 623125"/>
                <a:gd name="connsiteX10" fmla="*/ 485394 w 590264"/>
                <a:gd name="connsiteY10" fmla="*/ 462439 h 623125"/>
                <a:gd name="connsiteX11" fmla="*/ 503492 w 590264"/>
                <a:gd name="connsiteY11" fmla="*/ 455962 h 623125"/>
                <a:gd name="connsiteX12" fmla="*/ 531686 w 590264"/>
                <a:gd name="connsiteY12" fmla="*/ 437769 h 623125"/>
                <a:gd name="connsiteX13" fmla="*/ 551402 w 590264"/>
                <a:gd name="connsiteY13" fmla="*/ 453200 h 623125"/>
                <a:gd name="connsiteX14" fmla="*/ 566357 w 590264"/>
                <a:gd name="connsiteY14" fmla="*/ 472440 h 623125"/>
                <a:gd name="connsiteX15" fmla="*/ 590265 w 590264"/>
                <a:gd name="connsiteY15" fmla="*/ 419005 h 623125"/>
                <a:gd name="connsiteX16" fmla="*/ 548164 w 590264"/>
                <a:gd name="connsiteY16" fmla="*/ 374904 h 623125"/>
                <a:gd name="connsiteX17" fmla="*/ 526256 w 590264"/>
                <a:gd name="connsiteY17" fmla="*/ 341852 h 623125"/>
                <a:gd name="connsiteX18" fmla="*/ 518732 w 590264"/>
                <a:gd name="connsiteY18" fmla="*/ 297561 h 623125"/>
                <a:gd name="connsiteX19" fmla="*/ 521875 w 590264"/>
                <a:gd name="connsiteY19" fmla="*/ 271939 h 623125"/>
                <a:gd name="connsiteX20" fmla="*/ 529590 w 590264"/>
                <a:gd name="connsiteY20" fmla="*/ 69342 h 623125"/>
                <a:gd name="connsiteX21" fmla="*/ 529590 w 590264"/>
                <a:gd name="connsiteY21" fmla="*/ 34671 h 623125"/>
                <a:gd name="connsiteX22" fmla="*/ 529495 w 590264"/>
                <a:gd name="connsiteY22" fmla="*/ 0 h 623125"/>
                <a:gd name="connsiteX23" fmla="*/ 459200 w 590264"/>
                <a:gd name="connsiteY23" fmla="*/ 8668 h 623125"/>
                <a:gd name="connsiteX24" fmla="*/ 436817 w 590264"/>
                <a:gd name="connsiteY24" fmla="*/ 14573 h 623125"/>
                <a:gd name="connsiteX25" fmla="*/ 407575 w 590264"/>
                <a:gd name="connsiteY25" fmla="*/ 41243 h 623125"/>
                <a:gd name="connsiteX26" fmla="*/ 390049 w 590264"/>
                <a:gd name="connsiteY26" fmla="*/ 43434 h 623125"/>
                <a:gd name="connsiteX27" fmla="*/ 371380 w 590264"/>
                <a:gd name="connsiteY27" fmla="*/ 54102 h 623125"/>
                <a:gd name="connsiteX28" fmla="*/ 352235 w 590264"/>
                <a:gd name="connsiteY28" fmla="*/ 69056 h 623125"/>
                <a:gd name="connsiteX29" fmla="*/ 331470 w 590264"/>
                <a:gd name="connsiteY29" fmla="*/ 62198 h 623125"/>
                <a:gd name="connsiteX30" fmla="*/ 312801 w 590264"/>
                <a:gd name="connsiteY30" fmla="*/ 72866 h 623125"/>
                <a:gd name="connsiteX31" fmla="*/ 289941 w 590264"/>
                <a:gd name="connsiteY31" fmla="*/ 83058 h 623125"/>
                <a:gd name="connsiteX32" fmla="*/ 261747 w 590264"/>
                <a:gd name="connsiteY32" fmla="*/ 101251 h 623125"/>
                <a:gd name="connsiteX33" fmla="*/ 243078 w 590264"/>
                <a:gd name="connsiteY33" fmla="*/ 111919 h 623125"/>
                <a:gd name="connsiteX34" fmla="*/ 206407 w 590264"/>
                <a:gd name="connsiteY34" fmla="*/ 129064 h 623125"/>
                <a:gd name="connsiteX35" fmla="*/ 191453 w 590264"/>
                <a:gd name="connsiteY35" fmla="*/ 144590 h 623125"/>
                <a:gd name="connsiteX36" fmla="*/ 147352 w 590264"/>
                <a:gd name="connsiteY36" fmla="*/ 186785 h 623125"/>
                <a:gd name="connsiteX37" fmla="*/ 129254 w 590264"/>
                <a:gd name="connsiteY37" fmla="*/ 193167 h 623125"/>
                <a:gd name="connsiteX38" fmla="*/ 114300 w 590264"/>
                <a:gd name="connsiteY38" fmla="*/ 208693 h 623125"/>
                <a:gd name="connsiteX39" fmla="*/ 95155 w 590264"/>
                <a:gd name="connsiteY39" fmla="*/ 223647 h 623125"/>
                <a:gd name="connsiteX40" fmla="*/ 80867 w 590264"/>
                <a:gd name="connsiteY40" fmla="*/ 234887 h 623125"/>
                <a:gd name="connsiteX41" fmla="*/ 57436 w 590264"/>
                <a:gd name="connsiteY41" fmla="*/ 249269 h 623125"/>
                <a:gd name="connsiteX42" fmla="*/ 45148 w 590264"/>
                <a:gd name="connsiteY42" fmla="*/ 278130 h 623125"/>
                <a:gd name="connsiteX43" fmla="*/ 30861 w 590264"/>
                <a:gd name="connsiteY43" fmla="*/ 289369 h 623125"/>
                <a:gd name="connsiteX44" fmla="*/ 3143 w 590264"/>
                <a:gd name="connsiteY44" fmla="*/ 303276 h 623125"/>
                <a:gd name="connsiteX45" fmla="*/ 0 w 590264"/>
                <a:gd name="connsiteY45" fmla="*/ 328898 h 623125"/>
                <a:gd name="connsiteX46" fmla="*/ 19717 w 590264"/>
                <a:gd name="connsiteY46" fmla="*/ 344329 h 623125"/>
                <a:gd name="connsiteX47" fmla="*/ 30956 w 590264"/>
                <a:gd name="connsiteY47" fmla="*/ 358712 h 623125"/>
                <a:gd name="connsiteX48" fmla="*/ 50673 w 590264"/>
                <a:gd name="connsiteY48" fmla="*/ 374142 h 623125"/>
                <a:gd name="connsiteX49" fmla="*/ 67723 w 590264"/>
                <a:gd name="connsiteY49" fmla="*/ 376238 h 623125"/>
                <a:gd name="connsiteX50" fmla="*/ 91154 w 590264"/>
                <a:gd name="connsiteY50" fmla="*/ 396431 h 623125"/>
                <a:gd name="connsiteX51" fmla="*/ 102394 w 590264"/>
                <a:gd name="connsiteY51" fmla="*/ 410813 h 623125"/>
                <a:gd name="connsiteX52" fmla="*/ 121539 w 590264"/>
                <a:gd name="connsiteY52" fmla="*/ 430530 h 623125"/>
                <a:gd name="connsiteX53" fmla="*/ 140780 w 590264"/>
                <a:gd name="connsiteY53" fmla="*/ 450247 h 623125"/>
                <a:gd name="connsiteX54" fmla="*/ 202121 w 590264"/>
                <a:gd name="connsiteY54" fmla="*/ 514064 h 623125"/>
                <a:gd name="connsiteX55" fmla="*/ 228791 w 590264"/>
                <a:gd name="connsiteY55" fmla="*/ 543401 h 623125"/>
                <a:gd name="connsiteX56" fmla="*/ 274701 w 590264"/>
                <a:gd name="connsiteY56" fmla="*/ 592360 h 623125"/>
                <a:gd name="connsiteX57" fmla="*/ 297561 w 590264"/>
                <a:gd name="connsiteY57" fmla="*/ 582168 h 623125"/>
                <a:gd name="connsiteX58" fmla="*/ 323088 w 590264"/>
                <a:gd name="connsiteY58" fmla="*/ 585311 h 623125"/>
                <a:gd name="connsiteX59" fmla="*/ 333851 w 590264"/>
                <a:gd name="connsiteY59" fmla="*/ 603980 h 623125"/>
                <a:gd name="connsiteX60" fmla="*/ 348711 w 590264"/>
                <a:gd name="connsiteY60" fmla="*/ 623126 h 623125"/>
                <a:gd name="connsiteX61" fmla="*/ 348711 w 590264"/>
                <a:gd name="connsiteY61" fmla="*/ 623126 h 623125"/>
                <a:gd name="connsiteX62" fmla="*/ 348711 w 590264"/>
                <a:gd name="connsiteY62" fmla="*/ 623126 h 62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90264" h="623125">
                  <a:moveTo>
                    <a:pt x="348711" y="623126"/>
                  </a:moveTo>
                  <a:lnTo>
                    <a:pt x="371666" y="613029"/>
                  </a:lnTo>
                  <a:lnTo>
                    <a:pt x="374238" y="591693"/>
                  </a:lnTo>
                  <a:lnTo>
                    <a:pt x="385382" y="571405"/>
                  </a:lnTo>
                  <a:lnTo>
                    <a:pt x="388048" y="550069"/>
                  </a:lnTo>
                  <a:lnTo>
                    <a:pt x="390144" y="533019"/>
                  </a:lnTo>
                  <a:lnTo>
                    <a:pt x="409290" y="517969"/>
                  </a:lnTo>
                  <a:lnTo>
                    <a:pt x="427958" y="507302"/>
                  </a:lnTo>
                  <a:lnTo>
                    <a:pt x="446532" y="496634"/>
                  </a:lnTo>
                  <a:lnTo>
                    <a:pt x="469964" y="482156"/>
                  </a:lnTo>
                  <a:lnTo>
                    <a:pt x="485394" y="462439"/>
                  </a:lnTo>
                  <a:lnTo>
                    <a:pt x="503492" y="455962"/>
                  </a:lnTo>
                  <a:lnTo>
                    <a:pt x="531686" y="437769"/>
                  </a:lnTo>
                  <a:lnTo>
                    <a:pt x="551402" y="453200"/>
                  </a:lnTo>
                  <a:lnTo>
                    <a:pt x="566357" y="472440"/>
                  </a:lnTo>
                  <a:lnTo>
                    <a:pt x="590265" y="419005"/>
                  </a:lnTo>
                  <a:lnTo>
                    <a:pt x="548164" y="374904"/>
                  </a:lnTo>
                  <a:lnTo>
                    <a:pt x="526256" y="341852"/>
                  </a:lnTo>
                  <a:lnTo>
                    <a:pt x="518732" y="297561"/>
                  </a:lnTo>
                  <a:lnTo>
                    <a:pt x="521875" y="271939"/>
                  </a:lnTo>
                  <a:lnTo>
                    <a:pt x="529590" y="69342"/>
                  </a:lnTo>
                  <a:lnTo>
                    <a:pt x="529590" y="34671"/>
                  </a:lnTo>
                  <a:lnTo>
                    <a:pt x="529495" y="0"/>
                  </a:lnTo>
                  <a:lnTo>
                    <a:pt x="459200" y="8668"/>
                  </a:lnTo>
                  <a:lnTo>
                    <a:pt x="436817" y="14573"/>
                  </a:lnTo>
                  <a:lnTo>
                    <a:pt x="407575" y="41243"/>
                  </a:lnTo>
                  <a:lnTo>
                    <a:pt x="390049" y="43434"/>
                  </a:lnTo>
                  <a:lnTo>
                    <a:pt x="371380" y="54102"/>
                  </a:lnTo>
                  <a:lnTo>
                    <a:pt x="352235" y="69056"/>
                  </a:lnTo>
                  <a:lnTo>
                    <a:pt x="331470" y="62198"/>
                  </a:lnTo>
                  <a:lnTo>
                    <a:pt x="312801" y="72866"/>
                  </a:lnTo>
                  <a:lnTo>
                    <a:pt x="289941" y="83058"/>
                  </a:lnTo>
                  <a:lnTo>
                    <a:pt x="261747" y="101251"/>
                  </a:lnTo>
                  <a:lnTo>
                    <a:pt x="243078" y="111919"/>
                  </a:lnTo>
                  <a:lnTo>
                    <a:pt x="206407" y="129064"/>
                  </a:lnTo>
                  <a:lnTo>
                    <a:pt x="191453" y="144590"/>
                  </a:lnTo>
                  <a:lnTo>
                    <a:pt x="147352" y="186785"/>
                  </a:lnTo>
                  <a:lnTo>
                    <a:pt x="129254" y="193167"/>
                  </a:lnTo>
                  <a:lnTo>
                    <a:pt x="114300" y="208693"/>
                  </a:lnTo>
                  <a:lnTo>
                    <a:pt x="95155" y="223647"/>
                  </a:lnTo>
                  <a:lnTo>
                    <a:pt x="80867" y="234887"/>
                  </a:lnTo>
                  <a:lnTo>
                    <a:pt x="57436" y="249269"/>
                  </a:lnTo>
                  <a:lnTo>
                    <a:pt x="45148" y="278130"/>
                  </a:lnTo>
                  <a:lnTo>
                    <a:pt x="30861" y="289369"/>
                  </a:lnTo>
                  <a:lnTo>
                    <a:pt x="3143" y="303276"/>
                  </a:lnTo>
                  <a:lnTo>
                    <a:pt x="0" y="328898"/>
                  </a:lnTo>
                  <a:lnTo>
                    <a:pt x="19717" y="344329"/>
                  </a:lnTo>
                  <a:lnTo>
                    <a:pt x="30956" y="358712"/>
                  </a:lnTo>
                  <a:lnTo>
                    <a:pt x="50673" y="374142"/>
                  </a:lnTo>
                  <a:lnTo>
                    <a:pt x="67723" y="376238"/>
                  </a:lnTo>
                  <a:lnTo>
                    <a:pt x="91154" y="396431"/>
                  </a:lnTo>
                  <a:lnTo>
                    <a:pt x="102394" y="410813"/>
                  </a:lnTo>
                  <a:lnTo>
                    <a:pt x="121539" y="430530"/>
                  </a:lnTo>
                  <a:lnTo>
                    <a:pt x="140780" y="450247"/>
                  </a:lnTo>
                  <a:lnTo>
                    <a:pt x="202121" y="514064"/>
                  </a:lnTo>
                  <a:lnTo>
                    <a:pt x="228791" y="543401"/>
                  </a:lnTo>
                  <a:lnTo>
                    <a:pt x="274701" y="592360"/>
                  </a:lnTo>
                  <a:lnTo>
                    <a:pt x="297561" y="582168"/>
                  </a:lnTo>
                  <a:lnTo>
                    <a:pt x="323088" y="585311"/>
                  </a:lnTo>
                  <a:lnTo>
                    <a:pt x="333851" y="603980"/>
                  </a:lnTo>
                  <a:lnTo>
                    <a:pt x="348711" y="623126"/>
                  </a:lnTo>
                  <a:lnTo>
                    <a:pt x="348711" y="623126"/>
                  </a:lnTo>
                  <a:lnTo>
                    <a:pt x="348711" y="6231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CD230884-8DDE-94FD-7A2C-E945D53EF459}"/>
                </a:ext>
              </a:extLst>
            </p:cNvPr>
            <p:cNvSpPr/>
            <p:nvPr/>
          </p:nvSpPr>
          <p:spPr>
            <a:xfrm>
              <a:off x="7825129" y="142954"/>
              <a:ext cx="1123432" cy="751628"/>
            </a:xfrm>
            <a:custGeom>
              <a:avLst/>
              <a:gdLst>
                <a:gd name="connsiteX0" fmla="*/ 213550 w 667130"/>
                <a:gd name="connsiteY0" fmla="*/ 446342 h 446341"/>
                <a:gd name="connsiteX1" fmla="*/ 227933 w 667130"/>
                <a:gd name="connsiteY1" fmla="*/ 435102 h 446341"/>
                <a:gd name="connsiteX2" fmla="*/ 238030 w 667130"/>
                <a:gd name="connsiteY2" fmla="*/ 423386 h 446341"/>
                <a:gd name="connsiteX3" fmla="*/ 257746 w 667130"/>
                <a:gd name="connsiteY3" fmla="*/ 404146 h 446341"/>
                <a:gd name="connsiteX4" fmla="*/ 299275 w 667130"/>
                <a:gd name="connsiteY4" fmla="*/ 383286 h 446341"/>
                <a:gd name="connsiteX5" fmla="*/ 314134 w 667130"/>
                <a:gd name="connsiteY5" fmla="*/ 367856 h 446341"/>
                <a:gd name="connsiteX6" fmla="*/ 349282 w 667130"/>
                <a:gd name="connsiteY6" fmla="*/ 328898 h 446341"/>
                <a:gd name="connsiteX7" fmla="*/ 370141 w 667130"/>
                <a:gd name="connsiteY7" fmla="*/ 335756 h 446341"/>
                <a:gd name="connsiteX8" fmla="*/ 395668 w 667130"/>
                <a:gd name="connsiteY8" fmla="*/ 304324 h 446341"/>
                <a:gd name="connsiteX9" fmla="*/ 418052 w 667130"/>
                <a:gd name="connsiteY9" fmla="*/ 298418 h 446341"/>
                <a:gd name="connsiteX10" fmla="*/ 441484 w 667130"/>
                <a:gd name="connsiteY10" fmla="*/ 283940 h 446341"/>
                <a:gd name="connsiteX11" fmla="*/ 462819 w 667130"/>
                <a:gd name="connsiteY11" fmla="*/ 286607 h 446341"/>
                <a:gd name="connsiteX12" fmla="*/ 489966 w 667130"/>
                <a:gd name="connsiteY12" fmla="*/ 276987 h 446341"/>
                <a:gd name="connsiteX13" fmla="*/ 500634 w 667130"/>
                <a:gd name="connsiteY13" fmla="*/ 260985 h 446341"/>
                <a:gd name="connsiteX14" fmla="*/ 526256 w 667130"/>
                <a:gd name="connsiteY14" fmla="*/ 264128 h 446341"/>
                <a:gd name="connsiteX15" fmla="*/ 550164 w 667130"/>
                <a:gd name="connsiteY15" fmla="*/ 245459 h 446341"/>
                <a:gd name="connsiteX16" fmla="*/ 567785 w 667130"/>
                <a:gd name="connsiteY16" fmla="*/ 243269 h 446341"/>
                <a:gd name="connsiteX17" fmla="*/ 592836 w 667130"/>
                <a:gd name="connsiteY17" fmla="*/ 216027 h 446341"/>
                <a:gd name="connsiteX18" fmla="*/ 590645 w 667130"/>
                <a:gd name="connsiteY18" fmla="*/ 198406 h 446341"/>
                <a:gd name="connsiteX19" fmla="*/ 580454 w 667130"/>
                <a:gd name="connsiteY19" fmla="*/ 175546 h 446341"/>
                <a:gd name="connsiteX20" fmla="*/ 623602 w 667130"/>
                <a:gd name="connsiteY20" fmla="*/ 141923 h 446341"/>
                <a:gd name="connsiteX21" fmla="*/ 652367 w 667130"/>
                <a:gd name="connsiteY21" fmla="*/ 119443 h 446341"/>
                <a:gd name="connsiteX22" fmla="*/ 650176 w 667130"/>
                <a:gd name="connsiteY22" fmla="*/ 101917 h 446341"/>
                <a:gd name="connsiteX23" fmla="*/ 664083 w 667130"/>
                <a:gd name="connsiteY23" fmla="*/ 94964 h 446341"/>
                <a:gd name="connsiteX24" fmla="*/ 664559 w 667130"/>
                <a:gd name="connsiteY24" fmla="*/ 56007 h 446341"/>
                <a:gd name="connsiteX25" fmla="*/ 662368 w 667130"/>
                <a:gd name="connsiteY25" fmla="*/ 38386 h 446341"/>
                <a:gd name="connsiteX26" fmla="*/ 656463 w 667130"/>
                <a:gd name="connsiteY26" fmla="*/ 16097 h 446341"/>
                <a:gd name="connsiteX27" fmla="*/ 667131 w 667130"/>
                <a:gd name="connsiteY27" fmla="*/ 0 h 446341"/>
                <a:gd name="connsiteX28" fmla="*/ 450056 w 667130"/>
                <a:gd name="connsiteY28" fmla="*/ 3524 h 446341"/>
                <a:gd name="connsiteX29" fmla="*/ 404241 w 667130"/>
                <a:gd name="connsiteY29" fmla="*/ 23908 h 446341"/>
                <a:gd name="connsiteX30" fmla="*/ 371284 w 667130"/>
                <a:gd name="connsiteY30" fmla="*/ 45815 h 446341"/>
                <a:gd name="connsiteX31" fmla="*/ 329184 w 667130"/>
                <a:gd name="connsiteY31" fmla="*/ 70961 h 446341"/>
                <a:gd name="connsiteX32" fmla="*/ 322707 w 667130"/>
                <a:gd name="connsiteY32" fmla="*/ 52768 h 446341"/>
                <a:gd name="connsiteX33" fmla="*/ 299275 w 667130"/>
                <a:gd name="connsiteY33" fmla="*/ 67246 h 446341"/>
                <a:gd name="connsiteX34" fmla="*/ 293370 w 667130"/>
                <a:gd name="connsiteY34" fmla="*/ 44863 h 446341"/>
                <a:gd name="connsiteX35" fmla="*/ 267271 w 667130"/>
                <a:gd name="connsiteY35" fmla="*/ 45910 h 446341"/>
                <a:gd name="connsiteX36" fmla="*/ 256604 w 667130"/>
                <a:gd name="connsiteY36" fmla="*/ 62008 h 446341"/>
                <a:gd name="connsiteX37" fmla="*/ 183070 w 667130"/>
                <a:gd name="connsiteY37" fmla="*/ 96202 h 446341"/>
                <a:gd name="connsiteX38" fmla="*/ 164496 w 667130"/>
                <a:gd name="connsiteY38" fmla="*/ 106870 h 446341"/>
                <a:gd name="connsiteX39" fmla="*/ 139446 w 667130"/>
                <a:gd name="connsiteY39" fmla="*/ 134112 h 446341"/>
                <a:gd name="connsiteX40" fmla="*/ 128778 w 667130"/>
                <a:gd name="connsiteY40" fmla="*/ 150114 h 446341"/>
                <a:gd name="connsiteX41" fmla="*/ 125635 w 667130"/>
                <a:gd name="connsiteY41" fmla="*/ 175736 h 446341"/>
                <a:gd name="connsiteX42" fmla="*/ 107537 w 667130"/>
                <a:gd name="connsiteY42" fmla="*/ 182118 h 446341"/>
                <a:gd name="connsiteX43" fmla="*/ 84582 w 667130"/>
                <a:gd name="connsiteY43" fmla="*/ 192310 h 446341"/>
                <a:gd name="connsiteX44" fmla="*/ 86773 w 667130"/>
                <a:gd name="connsiteY44" fmla="*/ 209836 h 446341"/>
                <a:gd name="connsiteX45" fmla="*/ 65532 w 667130"/>
                <a:gd name="connsiteY45" fmla="*/ 241840 h 446341"/>
                <a:gd name="connsiteX46" fmla="*/ 34004 w 667130"/>
                <a:gd name="connsiteY46" fmla="*/ 250984 h 446341"/>
                <a:gd name="connsiteX47" fmla="*/ 7429 w 667130"/>
                <a:gd name="connsiteY47" fmla="*/ 256318 h 446341"/>
                <a:gd name="connsiteX48" fmla="*/ 0 w 667130"/>
                <a:gd name="connsiteY48" fmla="*/ 281464 h 446341"/>
                <a:gd name="connsiteX49" fmla="*/ 11716 w 667130"/>
                <a:gd name="connsiteY49" fmla="*/ 291560 h 446341"/>
                <a:gd name="connsiteX50" fmla="*/ 22384 w 667130"/>
                <a:gd name="connsiteY50" fmla="*/ 310134 h 446341"/>
                <a:gd name="connsiteX51" fmla="*/ 22955 w 667130"/>
                <a:gd name="connsiteY51" fmla="*/ 340519 h 446341"/>
                <a:gd name="connsiteX52" fmla="*/ 27813 w 667130"/>
                <a:gd name="connsiteY52" fmla="*/ 371475 h 446341"/>
                <a:gd name="connsiteX53" fmla="*/ 34290 w 667130"/>
                <a:gd name="connsiteY53" fmla="*/ 389572 h 446341"/>
                <a:gd name="connsiteX54" fmla="*/ 50292 w 667130"/>
                <a:gd name="connsiteY54" fmla="*/ 400241 h 446341"/>
                <a:gd name="connsiteX55" fmla="*/ 57150 w 667130"/>
                <a:gd name="connsiteY55" fmla="*/ 379381 h 446341"/>
                <a:gd name="connsiteX56" fmla="*/ 75819 w 667130"/>
                <a:gd name="connsiteY56" fmla="*/ 368713 h 446341"/>
                <a:gd name="connsiteX57" fmla="*/ 86963 w 667130"/>
                <a:gd name="connsiteY57" fmla="*/ 348424 h 446341"/>
                <a:gd name="connsiteX58" fmla="*/ 107251 w 667130"/>
                <a:gd name="connsiteY58" fmla="*/ 359664 h 446341"/>
                <a:gd name="connsiteX59" fmla="*/ 106680 w 667130"/>
                <a:gd name="connsiteY59" fmla="*/ 329279 h 446341"/>
                <a:gd name="connsiteX60" fmla="*/ 120586 w 667130"/>
                <a:gd name="connsiteY60" fmla="*/ 322326 h 446341"/>
                <a:gd name="connsiteX61" fmla="*/ 139255 w 667130"/>
                <a:gd name="connsiteY61" fmla="*/ 346234 h 446341"/>
                <a:gd name="connsiteX62" fmla="*/ 141446 w 667130"/>
                <a:gd name="connsiteY62" fmla="*/ 363855 h 446341"/>
                <a:gd name="connsiteX63" fmla="*/ 156876 w 667130"/>
                <a:gd name="connsiteY63" fmla="*/ 378714 h 446341"/>
                <a:gd name="connsiteX64" fmla="*/ 167544 w 667130"/>
                <a:gd name="connsiteY64" fmla="*/ 397383 h 446341"/>
                <a:gd name="connsiteX65" fmla="*/ 183642 w 667130"/>
                <a:gd name="connsiteY65" fmla="*/ 408051 h 446341"/>
                <a:gd name="connsiteX66" fmla="*/ 185738 w 667130"/>
                <a:gd name="connsiteY66" fmla="*/ 425577 h 446341"/>
                <a:gd name="connsiteX67" fmla="*/ 205549 w 667130"/>
                <a:gd name="connsiteY67" fmla="*/ 441008 h 446341"/>
                <a:gd name="connsiteX68" fmla="*/ 213550 w 667130"/>
                <a:gd name="connsiteY68" fmla="*/ 446342 h 446341"/>
                <a:gd name="connsiteX69" fmla="*/ 213550 w 667130"/>
                <a:gd name="connsiteY69" fmla="*/ 446342 h 446341"/>
                <a:gd name="connsiteX70" fmla="*/ 213550 w 667130"/>
                <a:gd name="connsiteY70" fmla="*/ 446342 h 44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67130" h="446341">
                  <a:moveTo>
                    <a:pt x="213550" y="446342"/>
                  </a:moveTo>
                  <a:lnTo>
                    <a:pt x="227933" y="435102"/>
                  </a:lnTo>
                  <a:lnTo>
                    <a:pt x="238030" y="423386"/>
                  </a:lnTo>
                  <a:lnTo>
                    <a:pt x="257746" y="404146"/>
                  </a:lnTo>
                  <a:lnTo>
                    <a:pt x="299275" y="383286"/>
                  </a:lnTo>
                  <a:lnTo>
                    <a:pt x="314134" y="367856"/>
                  </a:lnTo>
                  <a:lnTo>
                    <a:pt x="349282" y="328898"/>
                  </a:lnTo>
                  <a:lnTo>
                    <a:pt x="370141" y="335756"/>
                  </a:lnTo>
                  <a:lnTo>
                    <a:pt x="395668" y="304324"/>
                  </a:lnTo>
                  <a:lnTo>
                    <a:pt x="418052" y="298418"/>
                  </a:lnTo>
                  <a:lnTo>
                    <a:pt x="441484" y="283940"/>
                  </a:lnTo>
                  <a:lnTo>
                    <a:pt x="462819" y="286607"/>
                  </a:lnTo>
                  <a:lnTo>
                    <a:pt x="489966" y="276987"/>
                  </a:lnTo>
                  <a:lnTo>
                    <a:pt x="500634" y="260985"/>
                  </a:lnTo>
                  <a:lnTo>
                    <a:pt x="526256" y="264128"/>
                  </a:lnTo>
                  <a:lnTo>
                    <a:pt x="550164" y="245459"/>
                  </a:lnTo>
                  <a:lnTo>
                    <a:pt x="567785" y="243269"/>
                  </a:lnTo>
                  <a:lnTo>
                    <a:pt x="592836" y="216027"/>
                  </a:lnTo>
                  <a:lnTo>
                    <a:pt x="590645" y="198406"/>
                  </a:lnTo>
                  <a:lnTo>
                    <a:pt x="580454" y="175546"/>
                  </a:lnTo>
                  <a:lnTo>
                    <a:pt x="623602" y="141923"/>
                  </a:lnTo>
                  <a:lnTo>
                    <a:pt x="652367" y="119443"/>
                  </a:lnTo>
                  <a:lnTo>
                    <a:pt x="650176" y="101917"/>
                  </a:lnTo>
                  <a:lnTo>
                    <a:pt x="664083" y="94964"/>
                  </a:lnTo>
                  <a:lnTo>
                    <a:pt x="664559" y="56007"/>
                  </a:lnTo>
                  <a:lnTo>
                    <a:pt x="662368" y="38386"/>
                  </a:lnTo>
                  <a:lnTo>
                    <a:pt x="656463" y="16097"/>
                  </a:lnTo>
                  <a:lnTo>
                    <a:pt x="667131" y="0"/>
                  </a:lnTo>
                  <a:lnTo>
                    <a:pt x="450056" y="3524"/>
                  </a:lnTo>
                  <a:lnTo>
                    <a:pt x="404241" y="23908"/>
                  </a:lnTo>
                  <a:lnTo>
                    <a:pt x="371284" y="45815"/>
                  </a:lnTo>
                  <a:lnTo>
                    <a:pt x="329184" y="70961"/>
                  </a:lnTo>
                  <a:lnTo>
                    <a:pt x="322707" y="52768"/>
                  </a:lnTo>
                  <a:lnTo>
                    <a:pt x="299275" y="67246"/>
                  </a:lnTo>
                  <a:lnTo>
                    <a:pt x="293370" y="44863"/>
                  </a:lnTo>
                  <a:lnTo>
                    <a:pt x="267271" y="45910"/>
                  </a:lnTo>
                  <a:lnTo>
                    <a:pt x="256604" y="62008"/>
                  </a:lnTo>
                  <a:lnTo>
                    <a:pt x="183070" y="96202"/>
                  </a:lnTo>
                  <a:lnTo>
                    <a:pt x="164496" y="106870"/>
                  </a:lnTo>
                  <a:lnTo>
                    <a:pt x="139446" y="134112"/>
                  </a:lnTo>
                  <a:lnTo>
                    <a:pt x="128778" y="150114"/>
                  </a:lnTo>
                  <a:lnTo>
                    <a:pt x="125635" y="175736"/>
                  </a:lnTo>
                  <a:lnTo>
                    <a:pt x="107537" y="182118"/>
                  </a:lnTo>
                  <a:lnTo>
                    <a:pt x="84582" y="192310"/>
                  </a:lnTo>
                  <a:lnTo>
                    <a:pt x="86773" y="209836"/>
                  </a:lnTo>
                  <a:lnTo>
                    <a:pt x="65532" y="241840"/>
                  </a:lnTo>
                  <a:lnTo>
                    <a:pt x="34004" y="250984"/>
                  </a:lnTo>
                  <a:lnTo>
                    <a:pt x="7429" y="256318"/>
                  </a:lnTo>
                  <a:lnTo>
                    <a:pt x="0" y="281464"/>
                  </a:lnTo>
                  <a:lnTo>
                    <a:pt x="11716" y="291560"/>
                  </a:lnTo>
                  <a:lnTo>
                    <a:pt x="22384" y="310134"/>
                  </a:lnTo>
                  <a:lnTo>
                    <a:pt x="22955" y="340519"/>
                  </a:lnTo>
                  <a:lnTo>
                    <a:pt x="27813" y="371475"/>
                  </a:lnTo>
                  <a:lnTo>
                    <a:pt x="34290" y="389572"/>
                  </a:lnTo>
                  <a:lnTo>
                    <a:pt x="50292" y="400241"/>
                  </a:lnTo>
                  <a:lnTo>
                    <a:pt x="57150" y="379381"/>
                  </a:lnTo>
                  <a:lnTo>
                    <a:pt x="75819" y="368713"/>
                  </a:lnTo>
                  <a:lnTo>
                    <a:pt x="86963" y="348424"/>
                  </a:lnTo>
                  <a:lnTo>
                    <a:pt x="107251" y="359664"/>
                  </a:lnTo>
                  <a:lnTo>
                    <a:pt x="106680" y="329279"/>
                  </a:lnTo>
                  <a:lnTo>
                    <a:pt x="120586" y="322326"/>
                  </a:lnTo>
                  <a:lnTo>
                    <a:pt x="139255" y="346234"/>
                  </a:lnTo>
                  <a:lnTo>
                    <a:pt x="141446" y="363855"/>
                  </a:lnTo>
                  <a:lnTo>
                    <a:pt x="156876" y="378714"/>
                  </a:lnTo>
                  <a:lnTo>
                    <a:pt x="167544" y="397383"/>
                  </a:lnTo>
                  <a:lnTo>
                    <a:pt x="183642" y="408051"/>
                  </a:lnTo>
                  <a:lnTo>
                    <a:pt x="185738" y="425577"/>
                  </a:lnTo>
                  <a:lnTo>
                    <a:pt x="205549" y="441008"/>
                  </a:lnTo>
                  <a:lnTo>
                    <a:pt x="213550" y="446342"/>
                  </a:lnTo>
                  <a:lnTo>
                    <a:pt x="213550" y="446342"/>
                  </a:lnTo>
                  <a:lnTo>
                    <a:pt x="213550" y="446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12AE578-F249-5B9F-A386-3B8C318E8227}"/>
                </a:ext>
              </a:extLst>
            </p:cNvPr>
            <p:cNvSpPr/>
            <p:nvPr/>
          </p:nvSpPr>
          <p:spPr>
            <a:xfrm>
              <a:off x="7123384" y="1036376"/>
              <a:ext cx="804399" cy="590428"/>
            </a:xfrm>
            <a:custGeom>
              <a:avLst/>
              <a:gdLst>
                <a:gd name="connsiteX0" fmla="*/ 405003 w 477678"/>
                <a:gd name="connsiteY0" fmla="*/ 350615 h 350615"/>
                <a:gd name="connsiteX1" fmla="*/ 415099 w 477678"/>
                <a:gd name="connsiteY1" fmla="*/ 338900 h 350615"/>
                <a:gd name="connsiteX2" fmla="*/ 425672 w 477678"/>
                <a:gd name="connsiteY2" fmla="*/ 288417 h 350615"/>
                <a:gd name="connsiteX3" fmla="*/ 428339 w 477678"/>
                <a:gd name="connsiteY3" fmla="*/ 267176 h 350615"/>
                <a:gd name="connsiteX4" fmla="*/ 433578 w 477678"/>
                <a:gd name="connsiteY4" fmla="*/ 224600 h 350615"/>
                <a:gd name="connsiteX5" fmla="*/ 451199 w 477678"/>
                <a:gd name="connsiteY5" fmla="*/ 222504 h 350615"/>
                <a:gd name="connsiteX6" fmla="*/ 449580 w 477678"/>
                <a:gd name="connsiteY6" fmla="*/ 200692 h 350615"/>
                <a:gd name="connsiteX7" fmla="*/ 451675 w 477678"/>
                <a:gd name="connsiteY7" fmla="*/ 183642 h 350615"/>
                <a:gd name="connsiteX8" fmla="*/ 453771 w 477678"/>
                <a:gd name="connsiteY8" fmla="*/ 166688 h 350615"/>
                <a:gd name="connsiteX9" fmla="*/ 471868 w 477678"/>
                <a:gd name="connsiteY9" fmla="*/ 160306 h 350615"/>
                <a:gd name="connsiteX10" fmla="*/ 466534 w 477678"/>
                <a:gd name="connsiteY10" fmla="*/ 133731 h 350615"/>
                <a:gd name="connsiteX11" fmla="*/ 455200 w 477678"/>
                <a:gd name="connsiteY11" fmla="*/ 119348 h 350615"/>
                <a:gd name="connsiteX12" fmla="*/ 477678 w 477678"/>
                <a:gd name="connsiteY12" fmla="*/ 113443 h 350615"/>
                <a:gd name="connsiteX13" fmla="*/ 466915 w 477678"/>
                <a:gd name="connsiteY13" fmla="*/ 94869 h 350615"/>
                <a:gd name="connsiteX14" fmla="*/ 456152 w 477678"/>
                <a:gd name="connsiteY14" fmla="*/ 76295 h 350615"/>
                <a:gd name="connsiteX15" fmla="*/ 436912 w 477678"/>
                <a:gd name="connsiteY15" fmla="*/ 56674 h 350615"/>
                <a:gd name="connsiteX16" fmla="*/ 416052 w 477678"/>
                <a:gd name="connsiteY16" fmla="*/ 49721 h 350615"/>
                <a:gd name="connsiteX17" fmla="*/ 386619 w 477678"/>
                <a:gd name="connsiteY17" fmla="*/ 41815 h 350615"/>
                <a:gd name="connsiteX18" fmla="*/ 335756 w 477678"/>
                <a:gd name="connsiteY18" fmla="*/ 31242 h 350615"/>
                <a:gd name="connsiteX19" fmla="*/ 321278 w 477678"/>
                <a:gd name="connsiteY19" fmla="*/ 42386 h 350615"/>
                <a:gd name="connsiteX20" fmla="*/ 318611 w 477678"/>
                <a:gd name="connsiteY20" fmla="*/ 29051 h 350615"/>
                <a:gd name="connsiteX21" fmla="*/ 253365 w 477678"/>
                <a:gd name="connsiteY21" fmla="*/ 29623 h 350615"/>
                <a:gd name="connsiteX22" fmla="*/ 243173 w 477678"/>
                <a:gd name="connsiteY22" fmla="*/ 6858 h 350615"/>
                <a:gd name="connsiteX23" fmla="*/ 224409 w 477678"/>
                <a:gd name="connsiteY23" fmla="*/ 17431 h 350615"/>
                <a:gd name="connsiteX24" fmla="*/ 207359 w 477678"/>
                <a:gd name="connsiteY24" fmla="*/ 15335 h 350615"/>
                <a:gd name="connsiteX25" fmla="*/ 191738 w 477678"/>
                <a:gd name="connsiteY25" fmla="*/ 476 h 350615"/>
                <a:gd name="connsiteX26" fmla="*/ 185356 w 477678"/>
                <a:gd name="connsiteY26" fmla="*/ 16954 h 350615"/>
                <a:gd name="connsiteX27" fmla="*/ 174117 w 477678"/>
                <a:gd name="connsiteY27" fmla="*/ 2572 h 350615"/>
                <a:gd name="connsiteX28" fmla="*/ 152685 w 477678"/>
                <a:gd name="connsiteY28" fmla="*/ 0 h 350615"/>
                <a:gd name="connsiteX29" fmla="*/ 146304 w 477678"/>
                <a:gd name="connsiteY29" fmla="*/ 16478 h 350615"/>
                <a:gd name="connsiteX30" fmla="*/ 128682 w 477678"/>
                <a:gd name="connsiteY30" fmla="*/ 18574 h 350615"/>
                <a:gd name="connsiteX31" fmla="*/ 110490 w 477678"/>
                <a:gd name="connsiteY31" fmla="*/ 24956 h 350615"/>
                <a:gd name="connsiteX32" fmla="*/ 112204 w 477678"/>
                <a:gd name="connsiteY32" fmla="*/ 46768 h 350615"/>
                <a:gd name="connsiteX33" fmla="*/ 101536 w 477678"/>
                <a:gd name="connsiteY33" fmla="*/ 62770 h 350615"/>
                <a:gd name="connsiteX34" fmla="*/ 94488 w 477678"/>
                <a:gd name="connsiteY34" fmla="*/ 48958 h 350615"/>
                <a:gd name="connsiteX35" fmla="*/ 73628 w 477678"/>
                <a:gd name="connsiteY35" fmla="*/ 42005 h 350615"/>
                <a:gd name="connsiteX36" fmla="*/ 71056 w 477678"/>
                <a:gd name="connsiteY36" fmla="*/ 63246 h 350615"/>
                <a:gd name="connsiteX37" fmla="*/ 86582 w 477678"/>
                <a:gd name="connsiteY37" fmla="*/ 78200 h 350615"/>
                <a:gd name="connsiteX38" fmla="*/ 83915 w 477678"/>
                <a:gd name="connsiteY38" fmla="*/ 99441 h 350615"/>
                <a:gd name="connsiteX39" fmla="*/ 57721 w 477678"/>
                <a:gd name="connsiteY39" fmla="*/ 100489 h 350615"/>
                <a:gd name="connsiteX40" fmla="*/ 64103 w 477678"/>
                <a:gd name="connsiteY40" fmla="*/ 84011 h 350615"/>
                <a:gd name="connsiteX41" fmla="*/ 53340 w 477678"/>
                <a:gd name="connsiteY41" fmla="*/ 65437 h 350615"/>
                <a:gd name="connsiteX42" fmla="*/ 34671 w 477678"/>
                <a:gd name="connsiteY42" fmla="*/ 76105 h 350615"/>
                <a:gd name="connsiteX43" fmla="*/ 40576 w 477678"/>
                <a:gd name="connsiteY43" fmla="*/ 98393 h 350615"/>
                <a:gd name="connsiteX44" fmla="*/ 51339 w 477678"/>
                <a:gd name="connsiteY44" fmla="*/ 116967 h 350615"/>
                <a:gd name="connsiteX45" fmla="*/ 38005 w 477678"/>
                <a:gd name="connsiteY45" fmla="*/ 119634 h 350615"/>
                <a:gd name="connsiteX46" fmla="*/ 22479 w 477678"/>
                <a:gd name="connsiteY46" fmla="*/ 104775 h 350615"/>
                <a:gd name="connsiteX47" fmla="*/ 0 w 477678"/>
                <a:gd name="connsiteY47" fmla="*/ 110681 h 350615"/>
                <a:gd name="connsiteX48" fmla="*/ 14478 w 477678"/>
                <a:gd name="connsiteY48" fmla="*/ 134017 h 350615"/>
                <a:gd name="connsiteX49" fmla="*/ 25241 w 477678"/>
                <a:gd name="connsiteY49" fmla="*/ 152591 h 350615"/>
                <a:gd name="connsiteX50" fmla="*/ 36004 w 477678"/>
                <a:gd name="connsiteY50" fmla="*/ 171260 h 350615"/>
                <a:gd name="connsiteX51" fmla="*/ 56864 w 477678"/>
                <a:gd name="connsiteY51" fmla="*/ 178118 h 350615"/>
                <a:gd name="connsiteX52" fmla="*/ 93250 w 477678"/>
                <a:gd name="connsiteY52" fmla="*/ 199930 h 350615"/>
                <a:gd name="connsiteX53" fmla="*/ 129730 w 477678"/>
                <a:gd name="connsiteY53" fmla="*/ 221647 h 350615"/>
                <a:gd name="connsiteX54" fmla="*/ 189166 w 477678"/>
                <a:gd name="connsiteY54" fmla="*/ 267843 h 350615"/>
                <a:gd name="connsiteX55" fmla="*/ 195643 w 477678"/>
                <a:gd name="connsiteY55" fmla="*/ 285941 h 350615"/>
                <a:gd name="connsiteX56" fmla="*/ 206883 w 477678"/>
                <a:gd name="connsiteY56" fmla="*/ 300323 h 350615"/>
                <a:gd name="connsiteX57" fmla="*/ 227838 w 477678"/>
                <a:gd name="connsiteY57" fmla="*/ 307181 h 350615"/>
                <a:gd name="connsiteX58" fmla="*/ 239077 w 477678"/>
                <a:gd name="connsiteY58" fmla="*/ 321469 h 350615"/>
                <a:gd name="connsiteX59" fmla="*/ 256698 w 477678"/>
                <a:gd name="connsiteY59" fmla="*/ 319373 h 350615"/>
                <a:gd name="connsiteX60" fmla="*/ 274891 w 477678"/>
                <a:gd name="connsiteY60" fmla="*/ 312992 h 350615"/>
                <a:gd name="connsiteX61" fmla="*/ 288226 w 477678"/>
                <a:gd name="connsiteY61" fmla="*/ 310325 h 350615"/>
                <a:gd name="connsiteX62" fmla="*/ 310134 w 477678"/>
                <a:gd name="connsiteY62" fmla="*/ 308705 h 350615"/>
                <a:gd name="connsiteX63" fmla="*/ 321469 w 477678"/>
                <a:gd name="connsiteY63" fmla="*/ 323088 h 350615"/>
                <a:gd name="connsiteX64" fmla="*/ 338518 w 477678"/>
                <a:gd name="connsiteY64" fmla="*/ 325184 h 350615"/>
                <a:gd name="connsiteX65" fmla="*/ 356235 w 477678"/>
                <a:gd name="connsiteY65" fmla="*/ 322993 h 350615"/>
                <a:gd name="connsiteX66" fmla="*/ 372808 w 477678"/>
                <a:gd name="connsiteY66" fmla="*/ 329375 h 350615"/>
                <a:gd name="connsiteX67" fmla="*/ 393668 w 477678"/>
                <a:gd name="connsiteY67" fmla="*/ 336328 h 350615"/>
                <a:gd name="connsiteX68" fmla="*/ 405003 w 477678"/>
                <a:gd name="connsiteY68" fmla="*/ 350615 h 350615"/>
                <a:gd name="connsiteX69" fmla="*/ 405003 w 477678"/>
                <a:gd name="connsiteY69" fmla="*/ 350615 h 350615"/>
                <a:gd name="connsiteX70" fmla="*/ 405003 w 477678"/>
                <a:gd name="connsiteY70" fmla="*/ 350615 h 35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77678" h="350615">
                  <a:moveTo>
                    <a:pt x="405003" y="350615"/>
                  </a:moveTo>
                  <a:lnTo>
                    <a:pt x="415099" y="338900"/>
                  </a:lnTo>
                  <a:lnTo>
                    <a:pt x="425672" y="288417"/>
                  </a:lnTo>
                  <a:lnTo>
                    <a:pt x="428339" y="267176"/>
                  </a:lnTo>
                  <a:lnTo>
                    <a:pt x="433578" y="224600"/>
                  </a:lnTo>
                  <a:lnTo>
                    <a:pt x="451199" y="222504"/>
                  </a:lnTo>
                  <a:lnTo>
                    <a:pt x="449580" y="200692"/>
                  </a:lnTo>
                  <a:lnTo>
                    <a:pt x="451675" y="183642"/>
                  </a:lnTo>
                  <a:lnTo>
                    <a:pt x="453771" y="166688"/>
                  </a:lnTo>
                  <a:lnTo>
                    <a:pt x="471868" y="160306"/>
                  </a:lnTo>
                  <a:lnTo>
                    <a:pt x="466534" y="133731"/>
                  </a:lnTo>
                  <a:lnTo>
                    <a:pt x="455200" y="119348"/>
                  </a:lnTo>
                  <a:lnTo>
                    <a:pt x="477678" y="113443"/>
                  </a:lnTo>
                  <a:lnTo>
                    <a:pt x="466915" y="94869"/>
                  </a:lnTo>
                  <a:lnTo>
                    <a:pt x="456152" y="76295"/>
                  </a:lnTo>
                  <a:lnTo>
                    <a:pt x="436912" y="56674"/>
                  </a:lnTo>
                  <a:lnTo>
                    <a:pt x="416052" y="49721"/>
                  </a:lnTo>
                  <a:lnTo>
                    <a:pt x="386619" y="41815"/>
                  </a:lnTo>
                  <a:lnTo>
                    <a:pt x="335756" y="31242"/>
                  </a:lnTo>
                  <a:lnTo>
                    <a:pt x="321278" y="42386"/>
                  </a:lnTo>
                  <a:lnTo>
                    <a:pt x="318611" y="29051"/>
                  </a:lnTo>
                  <a:lnTo>
                    <a:pt x="253365" y="29623"/>
                  </a:lnTo>
                  <a:lnTo>
                    <a:pt x="243173" y="6858"/>
                  </a:lnTo>
                  <a:lnTo>
                    <a:pt x="224409" y="17431"/>
                  </a:lnTo>
                  <a:lnTo>
                    <a:pt x="207359" y="15335"/>
                  </a:lnTo>
                  <a:lnTo>
                    <a:pt x="191738" y="476"/>
                  </a:lnTo>
                  <a:lnTo>
                    <a:pt x="185356" y="16954"/>
                  </a:lnTo>
                  <a:lnTo>
                    <a:pt x="174117" y="2572"/>
                  </a:lnTo>
                  <a:lnTo>
                    <a:pt x="152685" y="0"/>
                  </a:lnTo>
                  <a:lnTo>
                    <a:pt x="146304" y="16478"/>
                  </a:lnTo>
                  <a:lnTo>
                    <a:pt x="128682" y="18574"/>
                  </a:lnTo>
                  <a:lnTo>
                    <a:pt x="110490" y="24956"/>
                  </a:lnTo>
                  <a:lnTo>
                    <a:pt x="112204" y="46768"/>
                  </a:lnTo>
                  <a:lnTo>
                    <a:pt x="101536" y="62770"/>
                  </a:lnTo>
                  <a:lnTo>
                    <a:pt x="94488" y="48958"/>
                  </a:lnTo>
                  <a:lnTo>
                    <a:pt x="73628" y="42005"/>
                  </a:lnTo>
                  <a:lnTo>
                    <a:pt x="71056" y="63246"/>
                  </a:lnTo>
                  <a:lnTo>
                    <a:pt x="86582" y="78200"/>
                  </a:lnTo>
                  <a:lnTo>
                    <a:pt x="83915" y="99441"/>
                  </a:lnTo>
                  <a:lnTo>
                    <a:pt x="57721" y="100489"/>
                  </a:lnTo>
                  <a:lnTo>
                    <a:pt x="64103" y="84011"/>
                  </a:lnTo>
                  <a:lnTo>
                    <a:pt x="53340" y="65437"/>
                  </a:lnTo>
                  <a:lnTo>
                    <a:pt x="34671" y="76105"/>
                  </a:lnTo>
                  <a:lnTo>
                    <a:pt x="40576" y="98393"/>
                  </a:lnTo>
                  <a:lnTo>
                    <a:pt x="51339" y="116967"/>
                  </a:lnTo>
                  <a:lnTo>
                    <a:pt x="38005" y="119634"/>
                  </a:lnTo>
                  <a:lnTo>
                    <a:pt x="22479" y="104775"/>
                  </a:lnTo>
                  <a:lnTo>
                    <a:pt x="0" y="110681"/>
                  </a:lnTo>
                  <a:lnTo>
                    <a:pt x="14478" y="134017"/>
                  </a:lnTo>
                  <a:lnTo>
                    <a:pt x="25241" y="152591"/>
                  </a:lnTo>
                  <a:lnTo>
                    <a:pt x="36004" y="171260"/>
                  </a:lnTo>
                  <a:lnTo>
                    <a:pt x="56864" y="178118"/>
                  </a:lnTo>
                  <a:lnTo>
                    <a:pt x="93250" y="199930"/>
                  </a:lnTo>
                  <a:lnTo>
                    <a:pt x="129730" y="221647"/>
                  </a:lnTo>
                  <a:lnTo>
                    <a:pt x="189166" y="267843"/>
                  </a:lnTo>
                  <a:lnTo>
                    <a:pt x="195643" y="285941"/>
                  </a:lnTo>
                  <a:lnTo>
                    <a:pt x="206883" y="300323"/>
                  </a:lnTo>
                  <a:lnTo>
                    <a:pt x="227838" y="307181"/>
                  </a:lnTo>
                  <a:lnTo>
                    <a:pt x="239077" y="321469"/>
                  </a:lnTo>
                  <a:lnTo>
                    <a:pt x="256698" y="319373"/>
                  </a:lnTo>
                  <a:lnTo>
                    <a:pt x="274891" y="312992"/>
                  </a:lnTo>
                  <a:lnTo>
                    <a:pt x="288226" y="310325"/>
                  </a:lnTo>
                  <a:lnTo>
                    <a:pt x="310134" y="308705"/>
                  </a:lnTo>
                  <a:lnTo>
                    <a:pt x="321469" y="323088"/>
                  </a:lnTo>
                  <a:lnTo>
                    <a:pt x="338518" y="325184"/>
                  </a:lnTo>
                  <a:lnTo>
                    <a:pt x="356235" y="322993"/>
                  </a:lnTo>
                  <a:lnTo>
                    <a:pt x="372808" y="329375"/>
                  </a:lnTo>
                  <a:lnTo>
                    <a:pt x="393668" y="336328"/>
                  </a:lnTo>
                  <a:lnTo>
                    <a:pt x="405003" y="350615"/>
                  </a:lnTo>
                  <a:lnTo>
                    <a:pt x="405003" y="350615"/>
                  </a:lnTo>
                  <a:lnTo>
                    <a:pt x="405003" y="3506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F9564E0-A1C9-9993-661C-16FB1A330D8E}"/>
                </a:ext>
              </a:extLst>
            </p:cNvPr>
            <p:cNvSpPr/>
            <p:nvPr/>
          </p:nvSpPr>
          <p:spPr>
            <a:xfrm>
              <a:off x="9883686" y="70775"/>
              <a:ext cx="657314" cy="751146"/>
            </a:xfrm>
            <a:custGeom>
              <a:avLst/>
              <a:gdLst>
                <a:gd name="connsiteX0" fmla="*/ 104775 w 390334"/>
                <a:gd name="connsiteY0" fmla="*/ 446056 h 446055"/>
                <a:gd name="connsiteX1" fmla="*/ 122491 w 390334"/>
                <a:gd name="connsiteY1" fmla="*/ 443865 h 446055"/>
                <a:gd name="connsiteX2" fmla="*/ 140589 w 390334"/>
                <a:gd name="connsiteY2" fmla="*/ 402812 h 446055"/>
                <a:gd name="connsiteX3" fmla="*/ 150781 w 390334"/>
                <a:gd name="connsiteY3" fmla="*/ 391097 h 446055"/>
                <a:gd name="connsiteX4" fmla="*/ 164688 w 390334"/>
                <a:gd name="connsiteY4" fmla="*/ 384143 h 446055"/>
                <a:gd name="connsiteX5" fmla="*/ 184975 w 390334"/>
                <a:gd name="connsiteY5" fmla="*/ 360712 h 446055"/>
                <a:gd name="connsiteX6" fmla="*/ 195072 w 390334"/>
                <a:gd name="connsiteY6" fmla="*/ 348996 h 446055"/>
                <a:gd name="connsiteX7" fmla="*/ 213836 w 390334"/>
                <a:gd name="connsiteY7" fmla="*/ 338328 h 446055"/>
                <a:gd name="connsiteX8" fmla="*/ 232600 w 390334"/>
                <a:gd name="connsiteY8" fmla="*/ 327660 h 446055"/>
                <a:gd name="connsiteX9" fmla="*/ 250793 w 390334"/>
                <a:gd name="connsiteY9" fmla="*/ 321278 h 446055"/>
                <a:gd name="connsiteX10" fmla="*/ 262604 w 390334"/>
                <a:gd name="connsiteY10" fmla="*/ 331375 h 446055"/>
                <a:gd name="connsiteX11" fmla="*/ 278702 w 390334"/>
                <a:gd name="connsiteY11" fmla="*/ 342043 h 446055"/>
                <a:gd name="connsiteX12" fmla="*/ 300133 w 390334"/>
                <a:gd name="connsiteY12" fmla="*/ 344615 h 446055"/>
                <a:gd name="connsiteX13" fmla="*/ 318325 w 390334"/>
                <a:gd name="connsiteY13" fmla="*/ 338233 h 446055"/>
                <a:gd name="connsiteX14" fmla="*/ 334423 w 390334"/>
                <a:gd name="connsiteY14" fmla="*/ 348901 h 446055"/>
                <a:gd name="connsiteX15" fmla="*/ 328422 w 390334"/>
                <a:gd name="connsiteY15" fmla="*/ 326517 h 446055"/>
                <a:gd name="connsiteX16" fmla="*/ 321945 w 390334"/>
                <a:gd name="connsiteY16" fmla="*/ 308419 h 446055"/>
                <a:gd name="connsiteX17" fmla="*/ 314992 w 390334"/>
                <a:gd name="connsiteY17" fmla="*/ 294608 h 446055"/>
                <a:gd name="connsiteX18" fmla="*/ 317564 w 390334"/>
                <a:gd name="connsiteY18" fmla="*/ 273272 h 446055"/>
                <a:gd name="connsiteX19" fmla="*/ 306800 w 390334"/>
                <a:gd name="connsiteY19" fmla="*/ 254603 h 446055"/>
                <a:gd name="connsiteX20" fmla="*/ 321850 w 390334"/>
                <a:gd name="connsiteY20" fmla="*/ 239173 h 446055"/>
                <a:gd name="connsiteX21" fmla="*/ 323374 w 390334"/>
                <a:gd name="connsiteY21" fmla="*/ 226409 h 446055"/>
                <a:gd name="connsiteX22" fmla="*/ 329755 w 390334"/>
                <a:gd name="connsiteY22" fmla="*/ 209836 h 446055"/>
                <a:gd name="connsiteX23" fmla="*/ 336709 w 390334"/>
                <a:gd name="connsiteY23" fmla="*/ 189071 h 446055"/>
                <a:gd name="connsiteX24" fmla="*/ 347377 w 390334"/>
                <a:gd name="connsiteY24" fmla="*/ 173069 h 446055"/>
                <a:gd name="connsiteX25" fmla="*/ 345186 w 390334"/>
                <a:gd name="connsiteY25" fmla="*/ 155543 h 446055"/>
                <a:gd name="connsiteX26" fmla="*/ 343567 w 390334"/>
                <a:gd name="connsiteY26" fmla="*/ 133636 h 446055"/>
                <a:gd name="connsiteX27" fmla="*/ 341376 w 390334"/>
                <a:gd name="connsiteY27" fmla="*/ 116110 h 446055"/>
                <a:gd name="connsiteX28" fmla="*/ 334328 w 390334"/>
                <a:gd name="connsiteY28" fmla="*/ 102299 h 446055"/>
                <a:gd name="connsiteX29" fmla="*/ 344996 w 390334"/>
                <a:gd name="connsiteY29" fmla="*/ 86297 h 446055"/>
                <a:gd name="connsiteX30" fmla="*/ 351377 w 390334"/>
                <a:gd name="connsiteY30" fmla="*/ 69723 h 446055"/>
                <a:gd name="connsiteX31" fmla="*/ 362141 w 390334"/>
                <a:gd name="connsiteY31" fmla="*/ 53721 h 446055"/>
                <a:gd name="connsiteX32" fmla="*/ 359950 w 390334"/>
                <a:gd name="connsiteY32" fmla="*/ 36195 h 446055"/>
                <a:gd name="connsiteX33" fmla="*/ 375381 w 390334"/>
                <a:gd name="connsiteY33" fmla="*/ 16478 h 446055"/>
                <a:gd name="connsiteX34" fmla="*/ 390335 w 390334"/>
                <a:gd name="connsiteY34" fmla="*/ 1048 h 446055"/>
                <a:gd name="connsiteX35" fmla="*/ 346996 w 390334"/>
                <a:gd name="connsiteY35" fmla="*/ 0 h 446055"/>
                <a:gd name="connsiteX36" fmla="*/ 324993 w 390334"/>
                <a:gd name="connsiteY36" fmla="*/ 1619 h 446055"/>
                <a:gd name="connsiteX37" fmla="*/ 303086 w 390334"/>
                <a:gd name="connsiteY37" fmla="*/ 3239 h 446055"/>
                <a:gd name="connsiteX38" fmla="*/ 216313 w 390334"/>
                <a:gd name="connsiteY38" fmla="*/ 1143 h 446055"/>
                <a:gd name="connsiteX39" fmla="*/ 192786 w 390334"/>
                <a:gd name="connsiteY39" fmla="*/ 15526 h 446055"/>
                <a:gd name="connsiteX40" fmla="*/ 170783 w 390334"/>
                <a:gd name="connsiteY40" fmla="*/ 17145 h 446055"/>
                <a:gd name="connsiteX41" fmla="*/ 168688 w 390334"/>
                <a:gd name="connsiteY41" fmla="*/ 34195 h 446055"/>
                <a:gd name="connsiteX42" fmla="*/ 149923 w 390334"/>
                <a:gd name="connsiteY42" fmla="*/ 44863 h 446055"/>
                <a:gd name="connsiteX43" fmla="*/ 131731 w 390334"/>
                <a:gd name="connsiteY43" fmla="*/ 51340 h 446055"/>
                <a:gd name="connsiteX44" fmla="*/ 117348 w 390334"/>
                <a:gd name="connsiteY44" fmla="*/ 62484 h 446055"/>
                <a:gd name="connsiteX45" fmla="*/ 110966 w 390334"/>
                <a:gd name="connsiteY45" fmla="*/ 79058 h 446055"/>
                <a:gd name="connsiteX46" fmla="*/ 100299 w 390334"/>
                <a:gd name="connsiteY46" fmla="*/ 94964 h 446055"/>
                <a:gd name="connsiteX47" fmla="*/ 81534 w 390334"/>
                <a:gd name="connsiteY47" fmla="*/ 105632 h 446055"/>
                <a:gd name="connsiteX48" fmla="*/ 70866 w 390334"/>
                <a:gd name="connsiteY48" fmla="*/ 121634 h 446055"/>
                <a:gd name="connsiteX49" fmla="*/ 60198 w 390334"/>
                <a:gd name="connsiteY49" fmla="*/ 137636 h 446055"/>
                <a:gd name="connsiteX50" fmla="*/ 71438 w 390334"/>
                <a:gd name="connsiteY50" fmla="*/ 152019 h 446055"/>
                <a:gd name="connsiteX51" fmla="*/ 82201 w 390334"/>
                <a:gd name="connsiteY51" fmla="*/ 170688 h 446055"/>
                <a:gd name="connsiteX52" fmla="*/ 98298 w 390334"/>
                <a:gd name="connsiteY52" fmla="*/ 181261 h 446055"/>
                <a:gd name="connsiteX53" fmla="*/ 83915 w 390334"/>
                <a:gd name="connsiteY53" fmla="*/ 192500 h 446055"/>
                <a:gd name="connsiteX54" fmla="*/ 68961 w 390334"/>
                <a:gd name="connsiteY54" fmla="*/ 207931 h 446055"/>
                <a:gd name="connsiteX55" fmla="*/ 58198 w 390334"/>
                <a:gd name="connsiteY55" fmla="*/ 223933 h 446055"/>
                <a:gd name="connsiteX56" fmla="*/ 47530 w 390334"/>
                <a:gd name="connsiteY56" fmla="*/ 239935 h 446055"/>
                <a:gd name="connsiteX57" fmla="*/ 36862 w 390334"/>
                <a:gd name="connsiteY57" fmla="*/ 255937 h 446055"/>
                <a:gd name="connsiteX58" fmla="*/ 26194 w 390334"/>
                <a:gd name="connsiteY58" fmla="*/ 271939 h 446055"/>
                <a:gd name="connsiteX59" fmla="*/ 15050 w 390334"/>
                <a:gd name="connsiteY59" fmla="*/ 292132 h 446055"/>
                <a:gd name="connsiteX60" fmla="*/ 0 w 390334"/>
                <a:gd name="connsiteY60" fmla="*/ 307658 h 446055"/>
                <a:gd name="connsiteX61" fmla="*/ 11335 w 390334"/>
                <a:gd name="connsiteY61" fmla="*/ 321945 h 446055"/>
                <a:gd name="connsiteX62" fmla="*/ 22098 w 390334"/>
                <a:gd name="connsiteY62" fmla="*/ 340614 h 446055"/>
                <a:gd name="connsiteX63" fmla="*/ 24289 w 390334"/>
                <a:gd name="connsiteY63" fmla="*/ 358235 h 446055"/>
                <a:gd name="connsiteX64" fmla="*/ 41434 w 390334"/>
                <a:gd name="connsiteY64" fmla="*/ 360331 h 446055"/>
                <a:gd name="connsiteX65" fmla="*/ 60770 w 390334"/>
                <a:gd name="connsiteY65" fmla="*/ 380048 h 446055"/>
                <a:gd name="connsiteX66" fmla="*/ 72009 w 390334"/>
                <a:gd name="connsiteY66" fmla="*/ 394335 h 446055"/>
                <a:gd name="connsiteX67" fmla="*/ 74200 w 390334"/>
                <a:gd name="connsiteY67" fmla="*/ 411956 h 446055"/>
                <a:gd name="connsiteX68" fmla="*/ 81153 w 390334"/>
                <a:gd name="connsiteY68" fmla="*/ 425768 h 446055"/>
                <a:gd name="connsiteX69" fmla="*/ 101060 w 390334"/>
                <a:gd name="connsiteY69" fmla="*/ 441198 h 446055"/>
                <a:gd name="connsiteX70" fmla="*/ 104775 w 390334"/>
                <a:gd name="connsiteY70" fmla="*/ 446056 h 446055"/>
                <a:gd name="connsiteX71" fmla="*/ 104775 w 390334"/>
                <a:gd name="connsiteY71" fmla="*/ 446056 h 446055"/>
                <a:gd name="connsiteX72" fmla="*/ 104775 w 390334"/>
                <a:gd name="connsiteY72" fmla="*/ 446056 h 44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0334" h="446055">
                  <a:moveTo>
                    <a:pt x="104775" y="446056"/>
                  </a:moveTo>
                  <a:lnTo>
                    <a:pt x="122491" y="443865"/>
                  </a:lnTo>
                  <a:lnTo>
                    <a:pt x="140589" y="402812"/>
                  </a:lnTo>
                  <a:lnTo>
                    <a:pt x="150781" y="391097"/>
                  </a:lnTo>
                  <a:lnTo>
                    <a:pt x="164688" y="384143"/>
                  </a:lnTo>
                  <a:lnTo>
                    <a:pt x="184975" y="360712"/>
                  </a:lnTo>
                  <a:lnTo>
                    <a:pt x="195072" y="348996"/>
                  </a:lnTo>
                  <a:lnTo>
                    <a:pt x="213836" y="338328"/>
                  </a:lnTo>
                  <a:lnTo>
                    <a:pt x="232600" y="327660"/>
                  </a:lnTo>
                  <a:lnTo>
                    <a:pt x="250793" y="321278"/>
                  </a:lnTo>
                  <a:lnTo>
                    <a:pt x="262604" y="331375"/>
                  </a:lnTo>
                  <a:lnTo>
                    <a:pt x="278702" y="342043"/>
                  </a:lnTo>
                  <a:lnTo>
                    <a:pt x="300133" y="344615"/>
                  </a:lnTo>
                  <a:lnTo>
                    <a:pt x="318325" y="338233"/>
                  </a:lnTo>
                  <a:lnTo>
                    <a:pt x="334423" y="348901"/>
                  </a:lnTo>
                  <a:lnTo>
                    <a:pt x="328422" y="326517"/>
                  </a:lnTo>
                  <a:lnTo>
                    <a:pt x="321945" y="308419"/>
                  </a:lnTo>
                  <a:lnTo>
                    <a:pt x="314992" y="294608"/>
                  </a:lnTo>
                  <a:lnTo>
                    <a:pt x="317564" y="273272"/>
                  </a:lnTo>
                  <a:lnTo>
                    <a:pt x="306800" y="254603"/>
                  </a:lnTo>
                  <a:lnTo>
                    <a:pt x="321850" y="239173"/>
                  </a:lnTo>
                  <a:lnTo>
                    <a:pt x="323374" y="226409"/>
                  </a:lnTo>
                  <a:lnTo>
                    <a:pt x="329755" y="209836"/>
                  </a:lnTo>
                  <a:lnTo>
                    <a:pt x="336709" y="189071"/>
                  </a:lnTo>
                  <a:lnTo>
                    <a:pt x="347377" y="173069"/>
                  </a:lnTo>
                  <a:lnTo>
                    <a:pt x="345186" y="155543"/>
                  </a:lnTo>
                  <a:lnTo>
                    <a:pt x="343567" y="133636"/>
                  </a:lnTo>
                  <a:lnTo>
                    <a:pt x="341376" y="116110"/>
                  </a:lnTo>
                  <a:lnTo>
                    <a:pt x="334328" y="102299"/>
                  </a:lnTo>
                  <a:lnTo>
                    <a:pt x="344996" y="86297"/>
                  </a:lnTo>
                  <a:lnTo>
                    <a:pt x="351377" y="69723"/>
                  </a:lnTo>
                  <a:lnTo>
                    <a:pt x="362141" y="53721"/>
                  </a:lnTo>
                  <a:lnTo>
                    <a:pt x="359950" y="36195"/>
                  </a:lnTo>
                  <a:lnTo>
                    <a:pt x="375381" y="16478"/>
                  </a:lnTo>
                  <a:lnTo>
                    <a:pt x="390335" y="1048"/>
                  </a:lnTo>
                  <a:lnTo>
                    <a:pt x="346996" y="0"/>
                  </a:lnTo>
                  <a:lnTo>
                    <a:pt x="324993" y="1619"/>
                  </a:lnTo>
                  <a:lnTo>
                    <a:pt x="303086" y="3239"/>
                  </a:lnTo>
                  <a:lnTo>
                    <a:pt x="216313" y="1143"/>
                  </a:lnTo>
                  <a:lnTo>
                    <a:pt x="192786" y="15526"/>
                  </a:lnTo>
                  <a:lnTo>
                    <a:pt x="170783" y="17145"/>
                  </a:lnTo>
                  <a:lnTo>
                    <a:pt x="168688" y="34195"/>
                  </a:lnTo>
                  <a:lnTo>
                    <a:pt x="149923" y="44863"/>
                  </a:lnTo>
                  <a:lnTo>
                    <a:pt x="131731" y="51340"/>
                  </a:lnTo>
                  <a:lnTo>
                    <a:pt x="117348" y="62484"/>
                  </a:lnTo>
                  <a:lnTo>
                    <a:pt x="110966" y="79058"/>
                  </a:lnTo>
                  <a:lnTo>
                    <a:pt x="100299" y="94964"/>
                  </a:lnTo>
                  <a:lnTo>
                    <a:pt x="81534" y="105632"/>
                  </a:lnTo>
                  <a:lnTo>
                    <a:pt x="70866" y="121634"/>
                  </a:lnTo>
                  <a:lnTo>
                    <a:pt x="60198" y="137636"/>
                  </a:lnTo>
                  <a:lnTo>
                    <a:pt x="71438" y="152019"/>
                  </a:lnTo>
                  <a:lnTo>
                    <a:pt x="82201" y="170688"/>
                  </a:lnTo>
                  <a:lnTo>
                    <a:pt x="98298" y="181261"/>
                  </a:lnTo>
                  <a:lnTo>
                    <a:pt x="83915" y="192500"/>
                  </a:lnTo>
                  <a:lnTo>
                    <a:pt x="68961" y="207931"/>
                  </a:lnTo>
                  <a:lnTo>
                    <a:pt x="58198" y="223933"/>
                  </a:lnTo>
                  <a:lnTo>
                    <a:pt x="47530" y="239935"/>
                  </a:lnTo>
                  <a:lnTo>
                    <a:pt x="36862" y="255937"/>
                  </a:lnTo>
                  <a:lnTo>
                    <a:pt x="26194" y="271939"/>
                  </a:lnTo>
                  <a:lnTo>
                    <a:pt x="15050" y="292132"/>
                  </a:lnTo>
                  <a:lnTo>
                    <a:pt x="0" y="307658"/>
                  </a:lnTo>
                  <a:lnTo>
                    <a:pt x="11335" y="321945"/>
                  </a:lnTo>
                  <a:lnTo>
                    <a:pt x="22098" y="340614"/>
                  </a:lnTo>
                  <a:lnTo>
                    <a:pt x="24289" y="358235"/>
                  </a:lnTo>
                  <a:lnTo>
                    <a:pt x="41434" y="360331"/>
                  </a:lnTo>
                  <a:lnTo>
                    <a:pt x="60770" y="380048"/>
                  </a:lnTo>
                  <a:lnTo>
                    <a:pt x="72009" y="394335"/>
                  </a:lnTo>
                  <a:lnTo>
                    <a:pt x="74200" y="411956"/>
                  </a:lnTo>
                  <a:lnTo>
                    <a:pt x="81153" y="425768"/>
                  </a:lnTo>
                  <a:lnTo>
                    <a:pt x="101060" y="441198"/>
                  </a:lnTo>
                  <a:lnTo>
                    <a:pt x="104775" y="446056"/>
                  </a:lnTo>
                  <a:lnTo>
                    <a:pt x="104775" y="446056"/>
                  </a:lnTo>
                  <a:lnTo>
                    <a:pt x="104775" y="4460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3FCE6A0E-9D95-0E97-D658-0BD903B01B67}"/>
                </a:ext>
              </a:extLst>
            </p:cNvPr>
            <p:cNvSpPr/>
            <p:nvPr/>
          </p:nvSpPr>
          <p:spPr>
            <a:xfrm>
              <a:off x="7529833" y="692000"/>
              <a:ext cx="644162" cy="542628"/>
            </a:xfrm>
            <a:custGeom>
              <a:avLst/>
              <a:gdLst>
                <a:gd name="connsiteX0" fmla="*/ 240030 w 382524"/>
                <a:gd name="connsiteY0" fmla="*/ 322231 h 322230"/>
                <a:gd name="connsiteX1" fmla="*/ 237935 w 382524"/>
                <a:gd name="connsiteY1" fmla="*/ 304705 h 322230"/>
                <a:gd name="connsiteX2" fmla="*/ 224028 w 382524"/>
                <a:gd name="connsiteY2" fmla="*/ 277082 h 322230"/>
                <a:gd name="connsiteX3" fmla="*/ 241554 w 382524"/>
                <a:gd name="connsiteY3" fmla="*/ 274891 h 322230"/>
                <a:gd name="connsiteX4" fmla="*/ 248508 w 382524"/>
                <a:gd name="connsiteY4" fmla="*/ 254127 h 322230"/>
                <a:gd name="connsiteX5" fmla="*/ 246316 w 382524"/>
                <a:gd name="connsiteY5" fmla="*/ 236601 h 322230"/>
                <a:gd name="connsiteX6" fmla="*/ 266033 w 382524"/>
                <a:gd name="connsiteY6" fmla="*/ 252032 h 322230"/>
                <a:gd name="connsiteX7" fmla="*/ 281559 w 382524"/>
                <a:gd name="connsiteY7" fmla="*/ 266891 h 322230"/>
                <a:gd name="connsiteX8" fmla="*/ 292132 w 382524"/>
                <a:gd name="connsiteY8" fmla="*/ 250889 h 322230"/>
                <a:gd name="connsiteX9" fmla="*/ 286798 w 382524"/>
                <a:gd name="connsiteY9" fmla="*/ 224314 h 322230"/>
                <a:gd name="connsiteX10" fmla="*/ 280321 w 382524"/>
                <a:gd name="connsiteY10" fmla="*/ 206312 h 322230"/>
                <a:gd name="connsiteX11" fmla="*/ 298990 w 382524"/>
                <a:gd name="connsiteY11" fmla="*/ 195643 h 322230"/>
                <a:gd name="connsiteX12" fmla="*/ 316039 w 382524"/>
                <a:gd name="connsiteY12" fmla="*/ 197739 h 322230"/>
                <a:gd name="connsiteX13" fmla="*/ 326707 w 382524"/>
                <a:gd name="connsiteY13" fmla="*/ 181737 h 322230"/>
                <a:gd name="connsiteX14" fmla="*/ 346900 w 382524"/>
                <a:gd name="connsiteY14" fmla="*/ 158305 h 322230"/>
                <a:gd name="connsiteX15" fmla="*/ 356997 w 382524"/>
                <a:gd name="connsiteY15" fmla="*/ 146590 h 322230"/>
                <a:gd name="connsiteX16" fmla="*/ 371856 w 382524"/>
                <a:gd name="connsiteY16" fmla="*/ 131159 h 322230"/>
                <a:gd name="connsiteX17" fmla="*/ 382524 w 382524"/>
                <a:gd name="connsiteY17" fmla="*/ 115252 h 322230"/>
                <a:gd name="connsiteX18" fmla="*/ 366999 w 382524"/>
                <a:gd name="connsiteY18" fmla="*/ 100394 h 322230"/>
                <a:gd name="connsiteX19" fmla="*/ 360616 w 382524"/>
                <a:gd name="connsiteY19" fmla="*/ 82296 h 322230"/>
                <a:gd name="connsiteX20" fmla="*/ 349377 w 382524"/>
                <a:gd name="connsiteY20" fmla="*/ 67913 h 322230"/>
                <a:gd name="connsiteX21" fmla="*/ 333851 w 382524"/>
                <a:gd name="connsiteY21" fmla="*/ 53054 h 322230"/>
                <a:gd name="connsiteX22" fmla="*/ 318421 w 382524"/>
                <a:gd name="connsiteY22" fmla="*/ 38195 h 322230"/>
                <a:gd name="connsiteX23" fmla="*/ 320516 w 382524"/>
                <a:gd name="connsiteY23" fmla="*/ 21241 h 322230"/>
                <a:gd name="connsiteX24" fmla="*/ 304515 w 382524"/>
                <a:gd name="connsiteY24" fmla="*/ 10573 h 322230"/>
                <a:gd name="connsiteX25" fmla="*/ 288513 w 382524"/>
                <a:gd name="connsiteY25" fmla="*/ 0 h 322230"/>
                <a:gd name="connsiteX26" fmla="*/ 285845 w 382524"/>
                <a:gd name="connsiteY26" fmla="*/ 21241 h 322230"/>
                <a:gd name="connsiteX27" fmla="*/ 264033 w 382524"/>
                <a:gd name="connsiteY27" fmla="*/ 22860 h 322230"/>
                <a:gd name="connsiteX28" fmla="*/ 266224 w 382524"/>
                <a:gd name="connsiteY28" fmla="*/ 40386 h 322230"/>
                <a:gd name="connsiteX29" fmla="*/ 251270 w 382524"/>
                <a:gd name="connsiteY29" fmla="*/ 55817 h 322230"/>
                <a:gd name="connsiteX30" fmla="*/ 234220 w 382524"/>
                <a:gd name="connsiteY30" fmla="*/ 53721 h 322230"/>
                <a:gd name="connsiteX31" fmla="*/ 231648 w 382524"/>
                <a:gd name="connsiteY31" fmla="*/ 75057 h 322230"/>
                <a:gd name="connsiteX32" fmla="*/ 215646 w 382524"/>
                <a:gd name="connsiteY32" fmla="*/ 64389 h 322230"/>
                <a:gd name="connsiteX33" fmla="*/ 200692 w 382524"/>
                <a:gd name="connsiteY33" fmla="*/ 79820 h 322230"/>
                <a:gd name="connsiteX34" fmla="*/ 190119 w 382524"/>
                <a:gd name="connsiteY34" fmla="*/ 95822 h 322230"/>
                <a:gd name="connsiteX35" fmla="*/ 174593 w 382524"/>
                <a:gd name="connsiteY35" fmla="*/ 80963 h 322230"/>
                <a:gd name="connsiteX36" fmla="*/ 160782 w 382524"/>
                <a:gd name="connsiteY36" fmla="*/ 87821 h 322230"/>
                <a:gd name="connsiteX37" fmla="*/ 145256 w 382524"/>
                <a:gd name="connsiteY37" fmla="*/ 72962 h 322230"/>
                <a:gd name="connsiteX38" fmla="*/ 138875 w 382524"/>
                <a:gd name="connsiteY38" fmla="*/ 54959 h 322230"/>
                <a:gd name="connsiteX39" fmla="*/ 132493 w 382524"/>
                <a:gd name="connsiteY39" fmla="*/ 71438 h 322230"/>
                <a:gd name="connsiteX40" fmla="*/ 110680 w 382524"/>
                <a:gd name="connsiteY40" fmla="*/ 73057 h 322230"/>
                <a:gd name="connsiteX41" fmla="*/ 104299 w 382524"/>
                <a:gd name="connsiteY41" fmla="*/ 89535 h 322230"/>
                <a:gd name="connsiteX42" fmla="*/ 86201 w 382524"/>
                <a:gd name="connsiteY42" fmla="*/ 95917 h 322230"/>
                <a:gd name="connsiteX43" fmla="*/ 71247 w 382524"/>
                <a:gd name="connsiteY43" fmla="*/ 111347 h 322230"/>
                <a:gd name="connsiteX44" fmla="*/ 47340 w 382524"/>
                <a:gd name="connsiteY44" fmla="*/ 130016 h 322230"/>
                <a:gd name="connsiteX45" fmla="*/ 53245 w 382524"/>
                <a:gd name="connsiteY45" fmla="*/ 152305 h 322230"/>
                <a:gd name="connsiteX46" fmla="*/ 38862 w 382524"/>
                <a:gd name="connsiteY46" fmla="*/ 163544 h 322230"/>
                <a:gd name="connsiteX47" fmla="*/ 27623 w 382524"/>
                <a:gd name="connsiteY47" fmla="*/ 149162 h 322230"/>
                <a:gd name="connsiteX48" fmla="*/ 20288 w 382524"/>
                <a:gd name="connsiteY48" fmla="*/ 174212 h 322230"/>
                <a:gd name="connsiteX49" fmla="*/ 18098 w 382524"/>
                <a:gd name="connsiteY49" fmla="*/ 191167 h 322230"/>
                <a:gd name="connsiteX50" fmla="*/ 0 w 382524"/>
                <a:gd name="connsiteY50" fmla="*/ 197549 h 322230"/>
                <a:gd name="connsiteX51" fmla="*/ 12859 w 382524"/>
                <a:gd name="connsiteY51" fmla="*/ 233743 h 322230"/>
                <a:gd name="connsiteX52" fmla="*/ 60293 w 382524"/>
                <a:gd name="connsiteY52" fmla="*/ 235268 h 322230"/>
                <a:gd name="connsiteX53" fmla="*/ 76295 w 382524"/>
                <a:gd name="connsiteY53" fmla="*/ 245840 h 322230"/>
                <a:gd name="connsiteX54" fmla="*/ 94965 w 382524"/>
                <a:gd name="connsiteY54" fmla="*/ 235268 h 322230"/>
                <a:gd name="connsiteX55" fmla="*/ 137065 w 382524"/>
                <a:gd name="connsiteY55" fmla="*/ 244697 h 322230"/>
                <a:gd name="connsiteX56" fmla="*/ 174974 w 382524"/>
                <a:gd name="connsiteY56" fmla="*/ 253746 h 322230"/>
                <a:gd name="connsiteX57" fmla="*/ 195739 w 382524"/>
                <a:gd name="connsiteY57" fmla="*/ 260604 h 322230"/>
                <a:gd name="connsiteX58" fmla="*/ 206979 w 382524"/>
                <a:gd name="connsiteY58" fmla="*/ 274987 h 322230"/>
                <a:gd name="connsiteX59" fmla="*/ 225647 w 382524"/>
                <a:gd name="connsiteY59" fmla="*/ 298895 h 322230"/>
                <a:gd name="connsiteX60" fmla="*/ 236315 w 382524"/>
                <a:gd name="connsiteY60" fmla="*/ 317468 h 322230"/>
                <a:gd name="connsiteX61" fmla="*/ 240030 w 382524"/>
                <a:gd name="connsiteY61" fmla="*/ 322231 h 322230"/>
                <a:gd name="connsiteX62" fmla="*/ 240030 w 382524"/>
                <a:gd name="connsiteY62" fmla="*/ 322231 h 322230"/>
                <a:gd name="connsiteX63" fmla="*/ 240030 w 382524"/>
                <a:gd name="connsiteY63" fmla="*/ 322231 h 322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82524" h="322230">
                  <a:moveTo>
                    <a:pt x="240030" y="322231"/>
                  </a:moveTo>
                  <a:lnTo>
                    <a:pt x="237935" y="304705"/>
                  </a:lnTo>
                  <a:lnTo>
                    <a:pt x="224028" y="277082"/>
                  </a:lnTo>
                  <a:lnTo>
                    <a:pt x="241554" y="274891"/>
                  </a:lnTo>
                  <a:lnTo>
                    <a:pt x="248508" y="254127"/>
                  </a:lnTo>
                  <a:lnTo>
                    <a:pt x="246316" y="236601"/>
                  </a:lnTo>
                  <a:lnTo>
                    <a:pt x="266033" y="252032"/>
                  </a:lnTo>
                  <a:lnTo>
                    <a:pt x="281559" y="266891"/>
                  </a:lnTo>
                  <a:lnTo>
                    <a:pt x="292132" y="250889"/>
                  </a:lnTo>
                  <a:lnTo>
                    <a:pt x="286798" y="224314"/>
                  </a:lnTo>
                  <a:lnTo>
                    <a:pt x="280321" y="206312"/>
                  </a:lnTo>
                  <a:lnTo>
                    <a:pt x="298990" y="195643"/>
                  </a:lnTo>
                  <a:lnTo>
                    <a:pt x="316039" y="197739"/>
                  </a:lnTo>
                  <a:lnTo>
                    <a:pt x="326707" y="181737"/>
                  </a:lnTo>
                  <a:lnTo>
                    <a:pt x="346900" y="158305"/>
                  </a:lnTo>
                  <a:lnTo>
                    <a:pt x="356997" y="146590"/>
                  </a:lnTo>
                  <a:lnTo>
                    <a:pt x="371856" y="131159"/>
                  </a:lnTo>
                  <a:lnTo>
                    <a:pt x="382524" y="115252"/>
                  </a:lnTo>
                  <a:lnTo>
                    <a:pt x="366999" y="100394"/>
                  </a:lnTo>
                  <a:lnTo>
                    <a:pt x="360616" y="82296"/>
                  </a:lnTo>
                  <a:lnTo>
                    <a:pt x="349377" y="67913"/>
                  </a:lnTo>
                  <a:lnTo>
                    <a:pt x="333851" y="53054"/>
                  </a:lnTo>
                  <a:lnTo>
                    <a:pt x="318421" y="38195"/>
                  </a:lnTo>
                  <a:lnTo>
                    <a:pt x="320516" y="21241"/>
                  </a:lnTo>
                  <a:lnTo>
                    <a:pt x="304515" y="10573"/>
                  </a:lnTo>
                  <a:lnTo>
                    <a:pt x="288513" y="0"/>
                  </a:lnTo>
                  <a:lnTo>
                    <a:pt x="285845" y="21241"/>
                  </a:lnTo>
                  <a:lnTo>
                    <a:pt x="264033" y="22860"/>
                  </a:lnTo>
                  <a:lnTo>
                    <a:pt x="266224" y="40386"/>
                  </a:lnTo>
                  <a:lnTo>
                    <a:pt x="251270" y="55817"/>
                  </a:lnTo>
                  <a:lnTo>
                    <a:pt x="234220" y="53721"/>
                  </a:lnTo>
                  <a:lnTo>
                    <a:pt x="231648" y="75057"/>
                  </a:lnTo>
                  <a:lnTo>
                    <a:pt x="215646" y="64389"/>
                  </a:lnTo>
                  <a:lnTo>
                    <a:pt x="200692" y="79820"/>
                  </a:lnTo>
                  <a:lnTo>
                    <a:pt x="190119" y="95822"/>
                  </a:lnTo>
                  <a:lnTo>
                    <a:pt x="174593" y="80963"/>
                  </a:lnTo>
                  <a:lnTo>
                    <a:pt x="160782" y="87821"/>
                  </a:lnTo>
                  <a:lnTo>
                    <a:pt x="145256" y="72962"/>
                  </a:lnTo>
                  <a:lnTo>
                    <a:pt x="138875" y="54959"/>
                  </a:lnTo>
                  <a:lnTo>
                    <a:pt x="132493" y="71438"/>
                  </a:lnTo>
                  <a:lnTo>
                    <a:pt x="110680" y="73057"/>
                  </a:lnTo>
                  <a:lnTo>
                    <a:pt x="104299" y="89535"/>
                  </a:lnTo>
                  <a:lnTo>
                    <a:pt x="86201" y="95917"/>
                  </a:lnTo>
                  <a:lnTo>
                    <a:pt x="71247" y="111347"/>
                  </a:lnTo>
                  <a:lnTo>
                    <a:pt x="47340" y="130016"/>
                  </a:lnTo>
                  <a:lnTo>
                    <a:pt x="53245" y="152305"/>
                  </a:lnTo>
                  <a:lnTo>
                    <a:pt x="38862" y="163544"/>
                  </a:lnTo>
                  <a:lnTo>
                    <a:pt x="27623" y="149162"/>
                  </a:lnTo>
                  <a:lnTo>
                    <a:pt x="20288" y="174212"/>
                  </a:lnTo>
                  <a:lnTo>
                    <a:pt x="18098" y="191167"/>
                  </a:lnTo>
                  <a:lnTo>
                    <a:pt x="0" y="197549"/>
                  </a:lnTo>
                  <a:lnTo>
                    <a:pt x="12859" y="233743"/>
                  </a:lnTo>
                  <a:lnTo>
                    <a:pt x="60293" y="235268"/>
                  </a:lnTo>
                  <a:lnTo>
                    <a:pt x="76295" y="245840"/>
                  </a:lnTo>
                  <a:lnTo>
                    <a:pt x="94965" y="235268"/>
                  </a:lnTo>
                  <a:lnTo>
                    <a:pt x="137065" y="244697"/>
                  </a:lnTo>
                  <a:lnTo>
                    <a:pt x="174974" y="253746"/>
                  </a:lnTo>
                  <a:lnTo>
                    <a:pt x="195739" y="260604"/>
                  </a:lnTo>
                  <a:lnTo>
                    <a:pt x="206979" y="274987"/>
                  </a:lnTo>
                  <a:lnTo>
                    <a:pt x="225647" y="298895"/>
                  </a:lnTo>
                  <a:lnTo>
                    <a:pt x="236315" y="317468"/>
                  </a:lnTo>
                  <a:lnTo>
                    <a:pt x="240030" y="322231"/>
                  </a:lnTo>
                  <a:lnTo>
                    <a:pt x="240030" y="322231"/>
                  </a:lnTo>
                  <a:lnTo>
                    <a:pt x="240030" y="3222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1C7E7617-17EC-B22D-03D2-3A360BF60EBE}"/>
                </a:ext>
              </a:extLst>
            </p:cNvPr>
            <p:cNvSpPr/>
            <p:nvPr/>
          </p:nvSpPr>
          <p:spPr>
            <a:xfrm>
              <a:off x="7799625" y="1035093"/>
              <a:ext cx="684902" cy="982121"/>
            </a:xfrm>
            <a:custGeom>
              <a:avLst/>
              <a:gdLst>
                <a:gd name="connsiteX0" fmla="*/ 43529 w 406717"/>
                <a:gd name="connsiteY0" fmla="*/ 583216 h 583215"/>
                <a:gd name="connsiteX1" fmla="*/ 62199 w 406717"/>
                <a:gd name="connsiteY1" fmla="*/ 572548 h 583215"/>
                <a:gd name="connsiteX2" fmla="*/ 93155 w 406717"/>
                <a:gd name="connsiteY2" fmla="*/ 567690 h 583215"/>
                <a:gd name="connsiteX3" fmla="*/ 115062 w 406717"/>
                <a:gd name="connsiteY3" fmla="*/ 566071 h 583215"/>
                <a:gd name="connsiteX4" fmla="*/ 135255 w 406717"/>
                <a:gd name="connsiteY4" fmla="*/ 542449 h 583215"/>
                <a:gd name="connsiteX5" fmla="*/ 149638 w 406717"/>
                <a:gd name="connsiteY5" fmla="*/ 531209 h 583215"/>
                <a:gd name="connsiteX6" fmla="*/ 177451 w 406717"/>
                <a:gd name="connsiteY6" fmla="*/ 517303 h 583215"/>
                <a:gd name="connsiteX7" fmla="*/ 195549 w 406717"/>
                <a:gd name="connsiteY7" fmla="*/ 510826 h 583215"/>
                <a:gd name="connsiteX8" fmla="*/ 214217 w 406717"/>
                <a:gd name="connsiteY8" fmla="*/ 500158 h 583215"/>
                <a:gd name="connsiteX9" fmla="*/ 233458 w 406717"/>
                <a:gd name="connsiteY9" fmla="*/ 485108 h 583215"/>
                <a:gd name="connsiteX10" fmla="*/ 259556 w 406717"/>
                <a:gd name="connsiteY10" fmla="*/ 483965 h 583215"/>
                <a:gd name="connsiteX11" fmla="*/ 288893 w 406717"/>
                <a:gd name="connsiteY11" fmla="*/ 491966 h 583215"/>
                <a:gd name="connsiteX12" fmla="*/ 306038 w 406717"/>
                <a:gd name="connsiteY12" fmla="*/ 494062 h 583215"/>
                <a:gd name="connsiteX13" fmla="*/ 327374 w 406717"/>
                <a:gd name="connsiteY13" fmla="*/ 496729 h 583215"/>
                <a:gd name="connsiteX14" fmla="*/ 341757 w 406717"/>
                <a:gd name="connsiteY14" fmla="*/ 485489 h 583215"/>
                <a:gd name="connsiteX15" fmla="*/ 359283 w 406717"/>
                <a:gd name="connsiteY15" fmla="*/ 448532 h 583215"/>
                <a:gd name="connsiteX16" fmla="*/ 373761 w 406717"/>
                <a:gd name="connsiteY16" fmla="*/ 437293 h 583215"/>
                <a:gd name="connsiteX17" fmla="*/ 393478 w 406717"/>
                <a:gd name="connsiteY17" fmla="*/ 418052 h 583215"/>
                <a:gd name="connsiteX18" fmla="*/ 392335 w 406717"/>
                <a:gd name="connsiteY18" fmla="*/ 391859 h 583215"/>
                <a:gd name="connsiteX19" fmla="*/ 406718 w 406717"/>
                <a:gd name="connsiteY19" fmla="*/ 380619 h 583215"/>
                <a:gd name="connsiteX20" fmla="*/ 406146 w 406717"/>
                <a:gd name="connsiteY20" fmla="*/ 350139 h 583215"/>
                <a:gd name="connsiteX21" fmla="*/ 399765 w 406717"/>
                <a:gd name="connsiteY21" fmla="*/ 331946 h 583215"/>
                <a:gd name="connsiteX22" fmla="*/ 397573 w 406717"/>
                <a:gd name="connsiteY22" fmla="*/ 314325 h 583215"/>
                <a:gd name="connsiteX23" fmla="*/ 403956 w 406717"/>
                <a:gd name="connsiteY23" fmla="*/ 297751 h 583215"/>
                <a:gd name="connsiteX24" fmla="*/ 371856 w 406717"/>
                <a:gd name="connsiteY24" fmla="*/ 241744 h 583215"/>
                <a:gd name="connsiteX25" fmla="*/ 353092 w 406717"/>
                <a:gd name="connsiteY25" fmla="*/ 217646 h 583215"/>
                <a:gd name="connsiteX26" fmla="*/ 279940 w 406717"/>
                <a:gd name="connsiteY26" fmla="*/ 143542 h 583215"/>
                <a:gd name="connsiteX27" fmla="*/ 256413 w 406717"/>
                <a:gd name="connsiteY27" fmla="*/ 123253 h 583215"/>
                <a:gd name="connsiteX28" fmla="*/ 241935 w 406717"/>
                <a:gd name="connsiteY28" fmla="*/ 99727 h 583215"/>
                <a:gd name="connsiteX29" fmla="*/ 225933 w 406717"/>
                <a:gd name="connsiteY29" fmla="*/ 89059 h 583215"/>
                <a:gd name="connsiteX30" fmla="*/ 205645 w 406717"/>
                <a:gd name="connsiteY30" fmla="*/ 77914 h 583215"/>
                <a:gd name="connsiteX31" fmla="*/ 188023 w 406717"/>
                <a:gd name="connsiteY31" fmla="*/ 80105 h 583215"/>
                <a:gd name="connsiteX32" fmla="*/ 176784 w 406717"/>
                <a:gd name="connsiteY32" fmla="*/ 65627 h 583215"/>
                <a:gd name="connsiteX33" fmla="*/ 154305 w 406717"/>
                <a:gd name="connsiteY33" fmla="*/ 36862 h 583215"/>
                <a:gd name="connsiteX34" fmla="*/ 134588 w 406717"/>
                <a:gd name="connsiteY34" fmla="*/ 21431 h 583215"/>
                <a:gd name="connsiteX35" fmla="*/ 137160 w 406717"/>
                <a:gd name="connsiteY35" fmla="*/ 0 h 583215"/>
                <a:gd name="connsiteX36" fmla="*/ 119634 w 406717"/>
                <a:gd name="connsiteY36" fmla="*/ 2191 h 583215"/>
                <a:gd name="connsiteX37" fmla="*/ 126016 w 406717"/>
                <a:gd name="connsiteY37" fmla="*/ 20288 h 583215"/>
                <a:gd name="connsiteX38" fmla="*/ 130302 w 406717"/>
                <a:gd name="connsiteY38" fmla="*/ 55626 h 583215"/>
                <a:gd name="connsiteX39" fmla="*/ 112681 w 406717"/>
                <a:gd name="connsiteY39" fmla="*/ 57721 h 583215"/>
                <a:gd name="connsiteX40" fmla="*/ 85440 w 406717"/>
                <a:gd name="connsiteY40" fmla="*/ 32671 h 583215"/>
                <a:gd name="connsiteX41" fmla="*/ 87059 w 406717"/>
                <a:gd name="connsiteY41" fmla="*/ 54578 h 583215"/>
                <a:gd name="connsiteX42" fmla="*/ 64675 w 406717"/>
                <a:gd name="connsiteY42" fmla="*/ 60484 h 583215"/>
                <a:gd name="connsiteX43" fmla="*/ 84487 w 406717"/>
                <a:gd name="connsiteY43" fmla="*/ 110680 h 583215"/>
                <a:gd name="connsiteX44" fmla="*/ 58388 w 406717"/>
                <a:gd name="connsiteY44" fmla="*/ 111823 h 583215"/>
                <a:gd name="connsiteX45" fmla="*/ 63246 w 406717"/>
                <a:gd name="connsiteY45" fmla="*/ 142875 h 583215"/>
                <a:gd name="connsiteX46" fmla="*/ 64865 w 406717"/>
                <a:gd name="connsiteY46" fmla="*/ 164782 h 583215"/>
                <a:gd name="connsiteX47" fmla="*/ 49911 w 406717"/>
                <a:gd name="connsiteY47" fmla="*/ 180308 h 583215"/>
                <a:gd name="connsiteX48" fmla="*/ 47244 w 406717"/>
                <a:gd name="connsiteY48" fmla="*/ 201644 h 583215"/>
                <a:gd name="connsiteX49" fmla="*/ 53150 w 406717"/>
                <a:gd name="connsiteY49" fmla="*/ 224123 h 583215"/>
                <a:gd name="connsiteX50" fmla="*/ 32861 w 406717"/>
                <a:gd name="connsiteY50" fmla="*/ 212884 h 583215"/>
                <a:gd name="connsiteX51" fmla="*/ 26575 w 406717"/>
                <a:gd name="connsiteY51" fmla="*/ 264223 h 583215"/>
                <a:gd name="connsiteX52" fmla="*/ 17621 w 406717"/>
                <a:gd name="connsiteY52" fmla="*/ 336899 h 583215"/>
                <a:gd name="connsiteX53" fmla="*/ 6953 w 406717"/>
                <a:gd name="connsiteY53" fmla="*/ 352996 h 583215"/>
                <a:gd name="connsiteX54" fmla="*/ 0 w 406717"/>
                <a:gd name="connsiteY54" fmla="*/ 373856 h 583215"/>
                <a:gd name="connsiteX55" fmla="*/ 15526 w 406717"/>
                <a:gd name="connsiteY55" fmla="*/ 388715 h 583215"/>
                <a:gd name="connsiteX56" fmla="*/ 21907 w 406717"/>
                <a:gd name="connsiteY56" fmla="*/ 406908 h 583215"/>
                <a:gd name="connsiteX57" fmla="*/ 28384 w 406717"/>
                <a:gd name="connsiteY57" fmla="*/ 425101 h 583215"/>
                <a:gd name="connsiteX58" fmla="*/ 39624 w 406717"/>
                <a:gd name="connsiteY58" fmla="*/ 439484 h 583215"/>
                <a:gd name="connsiteX59" fmla="*/ 33242 w 406717"/>
                <a:gd name="connsiteY59" fmla="*/ 456057 h 583215"/>
                <a:gd name="connsiteX60" fmla="*/ 31147 w 406717"/>
                <a:gd name="connsiteY60" fmla="*/ 473202 h 583215"/>
                <a:gd name="connsiteX61" fmla="*/ 28480 w 406717"/>
                <a:gd name="connsiteY61" fmla="*/ 494538 h 583215"/>
                <a:gd name="connsiteX62" fmla="*/ 39719 w 406717"/>
                <a:gd name="connsiteY62" fmla="*/ 508921 h 583215"/>
                <a:gd name="connsiteX63" fmla="*/ 32290 w 406717"/>
                <a:gd name="connsiteY63" fmla="*/ 534067 h 583215"/>
                <a:gd name="connsiteX64" fmla="*/ 33338 w 406717"/>
                <a:gd name="connsiteY64" fmla="*/ 560260 h 583215"/>
                <a:gd name="connsiteX65" fmla="*/ 39243 w 406717"/>
                <a:gd name="connsiteY65" fmla="*/ 582739 h 583215"/>
                <a:gd name="connsiteX66" fmla="*/ 43529 w 406717"/>
                <a:gd name="connsiteY66" fmla="*/ 583216 h 583215"/>
                <a:gd name="connsiteX67" fmla="*/ 43529 w 406717"/>
                <a:gd name="connsiteY67" fmla="*/ 583216 h 583215"/>
                <a:gd name="connsiteX68" fmla="*/ 43529 w 406717"/>
                <a:gd name="connsiteY68" fmla="*/ 583216 h 58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06717" h="583215">
                  <a:moveTo>
                    <a:pt x="43529" y="583216"/>
                  </a:moveTo>
                  <a:lnTo>
                    <a:pt x="62199" y="572548"/>
                  </a:lnTo>
                  <a:lnTo>
                    <a:pt x="93155" y="567690"/>
                  </a:lnTo>
                  <a:lnTo>
                    <a:pt x="115062" y="566071"/>
                  </a:lnTo>
                  <a:lnTo>
                    <a:pt x="135255" y="542449"/>
                  </a:lnTo>
                  <a:lnTo>
                    <a:pt x="149638" y="531209"/>
                  </a:lnTo>
                  <a:lnTo>
                    <a:pt x="177451" y="517303"/>
                  </a:lnTo>
                  <a:lnTo>
                    <a:pt x="195549" y="510826"/>
                  </a:lnTo>
                  <a:lnTo>
                    <a:pt x="214217" y="500158"/>
                  </a:lnTo>
                  <a:lnTo>
                    <a:pt x="233458" y="485108"/>
                  </a:lnTo>
                  <a:lnTo>
                    <a:pt x="259556" y="483965"/>
                  </a:lnTo>
                  <a:lnTo>
                    <a:pt x="288893" y="491966"/>
                  </a:lnTo>
                  <a:lnTo>
                    <a:pt x="306038" y="494062"/>
                  </a:lnTo>
                  <a:lnTo>
                    <a:pt x="327374" y="496729"/>
                  </a:lnTo>
                  <a:lnTo>
                    <a:pt x="341757" y="485489"/>
                  </a:lnTo>
                  <a:lnTo>
                    <a:pt x="359283" y="448532"/>
                  </a:lnTo>
                  <a:lnTo>
                    <a:pt x="373761" y="437293"/>
                  </a:lnTo>
                  <a:lnTo>
                    <a:pt x="393478" y="418052"/>
                  </a:lnTo>
                  <a:lnTo>
                    <a:pt x="392335" y="391859"/>
                  </a:lnTo>
                  <a:lnTo>
                    <a:pt x="406718" y="380619"/>
                  </a:lnTo>
                  <a:lnTo>
                    <a:pt x="406146" y="350139"/>
                  </a:lnTo>
                  <a:lnTo>
                    <a:pt x="399765" y="331946"/>
                  </a:lnTo>
                  <a:lnTo>
                    <a:pt x="397573" y="314325"/>
                  </a:lnTo>
                  <a:lnTo>
                    <a:pt x="403956" y="297751"/>
                  </a:lnTo>
                  <a:lnTo>
                    <a:pt x="371856" y="241744"/>
                  </a:lnTo>
                  <a:lnTo>
                    <a:pt x="353092" y="217646"/>
                  </a:lnTo>
                  <a:lnTo>
                    <a:pt x="279940" y="143542"/>
                  </a:lnTo>
                  <a:lnTo>
                    <a:pt x="256413" y="123253"/>
                  </a:lnTo>
                  <a:lnTo>
                    <a:pt x="241935" y="99727"/>
                  </a:lnTo>
                  <a:lnTo>
                    <a:pt x="225933" y="89059"/>
                  </a:lnTo>
                  <a:lnTo>
                    <a:pt x="205645" y="77914"/>
                  </a:lnTo>
                  <a:lnTo>
                    <a:pt x="188023" y="80105"/>
                  </a:lnTo>
                  <a:lnTo>
                    <a:pt x="176784" y="65627"/>
                  </a:lnTo>
                  <a:lnTo>
                    <a:pt x="154305" y="36862"/>
                  </a:lnTo>
                  <a:lnTo>
                    <a:pt x="134588" y="21431"/>
                  </a:lnTo>
                  <a:lnTo>
                    <a:pt x="137160" y="0"/>
                  </a:lnTo>
                  <a:lnTo>
                    <a:pt x="119634" y="2191"/>
                  </a:lnTo>
                  <a:lnTo>
                    <a:pt x="126016" y="20288"/>
                  </a:lnTo>
                  <a:lnTo>
                    <a:pt x="130302" y="55626"/>
                  </a:lnTo>
                  <a:lnTo>
                    <a:pt x="112681" y="57721"/>
                  </a:lnTo>
                  <a:lnTo>
                    <a:pt x="85440" y="32671"/>
                  </a:lnTo>
                  <a:lnTo>
                    <a:pt x="87059" y="54578"/>
                  </a:lnTo>
                  <a:lnTo>
                    <a:pt x="64675" y="60484"/>
                  </a:lnTo>
                  <a:lnTo>
                    <a:pt x="84487" y="110680"/>
                  </a:lnTo>
                  <a:lnTo>
                    <a:pt x="58388" y="111823"/>
                  </a:lnTo>
                  <a:lnTo>
                    <a:pt x="63246" y="142875"/>
                  </a:lnTo>
                  <a:lnTo>
                    <a:pt x="64865" y="164782"/>
                  </a:lnTo>
                  <a:lnTo>
                    <a:pt x="49911" y="180308"/>
                  </a:lnTo>
                  <a:lnTo>
                    <a:pt x="47244" y="201644"/>
                  </a:lnTo>
                  <a:lnTo>
                    <a:pt x="53150" y="224123"/>
                  </a:lnTo>
                  <a:lnTo>
                    <a:pt x="32861" y="212884"/>
                  </a:lnTo>
                  <a:lnTo>
                    <a:pt x="26575" y="264223"/>
                  </a:lnTo>
                  <a:lnTo>
                    <a:pt x="17621" y="336899"/>
                  </a:lnTo>
                  <a:lnTo>
                    <a:pt x="6953" y="352996"/>
                  </a:lnTo>
                  <a:lnTo>
                    <a:pt x="0" y="373856"/>
                  </a:lnTo>
                  <a:lnTo>
                    <a:pt x="15526" y="388715"/>
                  </a:lnTo>
                  <a:lnTo>
                    <a:pt x="21907" y="406908"/>
                  </a:lnTo>
                  <a:lnTo>
                    <a:pt x="28384" y="425101"/>
                  </a:lnTo>
                  <a:lnTo>
                    <a:pt x="39624" y="439484"/>
                  </a:lnTo>
                  <a:lnTo>
                    <a:pt x="33242" y="456057"/>
                  </a:lnTo>
                  <a:lnTo>
                    <a:pt x="31147" y="473202"/>
                  </a:lnTo>
                  <a:lnTo>
                    <a:pt x="28480" y="494538"/>
                  </a:lnTo>
                  <a:lnTo>
                    <a:pt x="39719" y="508921"/>
                  </a:lnTo>
                  <a:lnTo>
                    <a:pt x="32290" y="534067"/>
                  </a:lnTo>
                  <a:lnTo>
                    <a:pt x="33338" y="560260"/>
                  </a:lnTo>
                  <a:lnTo>
                    <a:pt x="39243" y="582739"/>
                  </a:lnTo>
                  <a:lnTo>
                    <a:pt x="43529" y="583216"/>
                  </a:lnTo>
                  <a:lnTo>
                    <a:pt x="43529" y="583216"/>
                  </a:lnTo>
                  <a:lnTo>
                    <a:pt x="43529" y="583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899774814"/>
      </p:ext>
    </p:extLst>
  </p:cSld>
  <p:clrMapOvr>
    <a:masterClrMapping/>
  </p:clrMapOvr>
  <p:transition/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" name="Rectangle 5">
            <a:extLst>
              <a:ext uri="{FF2B5EF4-FFF2-40B4-BE49-F238E27FC236}">
                <a16:creationId xmlns:a16="http://schemas.microsoft.com/office/drawing/2014/main" id="{3C3719FB-1820-1AA4-2F07-16E8D21B87A9}"/>
              </a:ext>
            </a:extLst>
          </p:cNvPr>
          <p:cNvSpPr/>
          <p:nvPr userDrawn="1"/>
        </p:nvSpPr>
        <p:spPr>
          <a:xfrm>
            <a:off x="0" y="1"/>
            <a:ext cx="12192000" cy="13571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2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</p:spTree>
    <p:extLst>
      <p:ext uri="{BB962C8B-B14F-4D97-AF65-F5344CB8AC3E}">
        <p14:creationId xmlns:p14="http://schemas.microsoft.com/office/powerpoint/2010/main" val="898272813"/>
      </p:ext>
    </p:extLst>
  </p:cSld>
  <p:clrMapOvr>
    <a:masterClrMapping/>
  </p:clrMapOvr>
  <p:transition/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DEDA191-CA8E-4C03-8FB1-C062D6CDA9BF}"/>
              </a:ext>
            </a:extLst>
          </p:cNvPr>
          <p:cNvGrpSpPr/>
          <p:nvPr userDrawn="1"/>
        </p:nvGrpSpPr>
        <p:grpSpPr>
          <a:xfrm>
            <a:off x="4985830" y="1534582"/>
            <a:ext cx="891250" cy="4876462"/>
            <a:chOff x="1504795" y="1534582"/>
            <a:chExt cx="891250" cy="4876462"/>
          </a:xfrm>
        </p:grpSpPr>
        <p:sp>
          <p:nvSpPr>
            <p:cNvPr id="5" name="Flowchart: Connector 4">
              <a:extLst>
                <a:ext uri="{FF2B5EF4-FFF2-40B4-BE49-F238E27FC236}">
                  <a16:creationId xmlns:a16="http://schemas.microsoft.com/office/drawing/2014/main" id="{90A2CCDC-1FCD-492A-942F-593729325436}"/>
                </a:ext>
              </a:extLst>
            </p:cNvPr>
            <p:cNvSpPr/>
            <p:nvPr userDrawn="1"/>
          </p:nvSpPr>
          <p:spPr>
            <a:xfrm>
              <a:off x="1504795" y="1534582"/>
              <a:ext cx="891250" cy="891250"/>
            </a:xfrm>
            <a:prstGeom prst="flowChartConnector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90000"/>
                </a:lnSpc>
              </a:pPr>
              <a:endParaRPr lang="en-US"/>
            </a:p>
          </p:txBody>
        </p:sp>
        <p:sp>
          <p:nvSpPr>
            <p:cNvPr id="7" name="Flowchart: Connector 6">
              <a:extLst>
                <a:ext uri="{FF2B5EF4-FFF2-40B4-BE49-F238E27FC236}">
                  <a16:creationId xmlns:a16="http://schemas.microsoft.com/office/drawing/2014/main" id="{F734BB85-FD71-474E-9AED-F03937FDDA45}"/>
                </a:ext>
              </a:extLst>
            </p:cNvPr>
            <p:cNvSpPr/>
            <p:nvPr userDrawn="1"/>
          </p:nvSpPr>
          <p:spPr>
            <a:xfrm>
              <a:off x="1504795" y="2530885"/>
              <a:ext cx="891250" cy="891250"/>
            </a:xfrm>
            <a:prstGeom prst="flowChartConnector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90000"/>
                </a:lnSpc>
              </a:pPr>
              <a:endParaRPr lang="en-US"/>
            </a:p>
          </p:txBody>
        </p:sp>
        <p:sp>
          <p:nvSpPr>
            <p:cNvPr id="9" name="Flowchart: Connector 8">
              <a:extLst>
                <a:ext uri="{FF2B5EF4-FFF2-40B4-BE49-F238E27FC236}">
                  <a16:creationId xmlns:a16="http://schemas.microsoft.com/office/drawing/2014/main" id="{47C5BDEA-1DF4-4934-8A47-EDEE5508AB4C}"/>
                </a:ext>
              </a:extLst>
            </p:cNvPr>
            <p:cNvSpPr/>
            <p:nvPr userDrawn="1"/>
          </p:nvSpPr>
          <p:spPr>
            <a:xfrm>
              <a:off x="1504795" y="3527188"/>
              <a:ext cx="891250" cy="891250"/>
            </a:xfrm>
            <a:prstGeom prst="flowChartConnector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90000"/>
                </a:lnSpc>
              </a:pPr>
              <a:endParaRPr lang="en-US"/>
            </a:p>
          </p:txBody>
        </p:sp>
        <p:sp>
          <p:nvSpPr>
            <p:cNvPr id="11" name="Flowchart: Connector 10">
              <a:extLst>
                <a:ext uri="{FF2B5EF4-FFF2-40B4-BE49-F238E27FC236}">
                  <a16:creationId xmlns:a16="http://schemas.microsoft.com/office/drawing/2014/main" id="{782F2B05-BA96-4E1F-8408-0E8AF223EB39}"/>
                </a:ext>
              </a:extLst>
            </p:cNvPr>
            <p:cNvSpPr/>
            <p:nvPr userDrawn="1"/>
          </p:nvSpPr>
          <p:spPr>
            <a:xfrm>
              <a:off x="1504795" y="4523491"/>
              <a:ext cx="891250" cy="891250"/>
            </a:xfrm>
            <a:prstGeom prst="flowChartConnector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90000"/>
                </a:lnSpc>
              </a:pPr>
              <a:endParaRPr lang="en-US"/>
            </a:p>
          </p:txBody>
        </p:sp>
        <p:sp>
          <p:nvSpPr>
            <p:cNvPr id="13" name="Flowchart: Connector 12">
              <a:extLst>
                <a:ext uri="{FF2B5EF4-FFF2-40B4-BE49-F238E27FC236}">
                  <a16:creationId xmlns:a16="http://schemas.microsoft.com/office/drawing/2014/main" id="{61C19FF5-C5D2-4695-AF3D-2C853A141A87}"/>
                </a:ext>
              </a:extLst>
            </p:cNvPr>
            <p:cNvSpPr/>
            <p:nvPr userDrawn="1"/>
          </p:nvSpPr>
          <p:spPr>
            <a:xfrm>
              <a:off x="1504795" y="5519794"/>
              <a:ext cx="891250" cy="891250"/>
            </a:xfrm>
            <a:prstGeom prst="flowChartConnector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90000"/>
                </a:lnSpc>
              </a:pPr>
              <a:endParaRPr lang="en-US"/>
            </a:p>
          </p:txBody>
        </p:sp>
      </p:grpSp>
      <p:sp>
        <p:nvSpPr>
          <p:cNvPr id="25" name="Rectangle 24">
            <a:extLst>
              <a:ext uri="{FF2B5EF4-FFF2-40B4-BE49-F238E27FC236}">
                <a16:creationId xmlns:a16="http://schemas.microsoft.com/office/drawing/2014/main" id="{C80E878C-26AA-4CB6-97F3-9FF2C7EE8853}"/>
              </a:ext>
            </a:extLst>
          </p:cNvPr>
          <p:cNvSpPr/>
          <p:nvPr userDrawn="1"/>
        </p:nvSpPr>
        <p:spPr>
          <a:xfrm>
            <a:off x="4582303" y="1052722"/>
            <a:ext cx="1698304" cy="5355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1600" b="1">
                <a:solidFill>
                  <a:schemeClr val="tx1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Top 5 Largest Counties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0C1AC3BE-90BA-420C-9479-342B12FD87A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4082537090"/>
      </p:ext>
    </p:extLst>
  </p:cSld>
  <p:clrMapOvr>
    <a:masterClrMapping/>
  </p:clrMapOvr>
  <p:transition/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48AA92C-F66D-4A2E-8F65-A859EF7BC3A8}"/>
              </a:ext>
            </a:extLst>
          </p:cNvPr>
          <p:cNvGrpSpPr/>
          <p:nvPr userDrawn="1"/>
        </p:nvGrpSpPr>
        <p:grpSpPr>
          <a:xfrm>
            <a:off x="146304" y="1069144"/>
            <a:ext cx="11887200" cy="966920"/>
            <a:chOff x="-1" y="1233803"/>
            <a:chExt cx="9144006" cy="731912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55F7EC6E-FBFB-4E16-BE7A-6E1E688BDBED}"/>
                </a:ext>
              </a:extLst>
            </p:cNvPr>
            <p:cNvSpPr/>
            <p:nvPr/>
          </p:nvSpPr>
          <p:spPr bwMode="auto">
            <a:xfrm rot="16200000">
              <a:off x="4206046" y="-2972244"/>
              <a:ext cx="731912" cy="9144006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7DA91CD1-89F7-4C06-819B-F5926C02BA0A}"/>
                </a:ext>
              </a:extLst>
            </p:cNvPr>
            <p:cNvSpPr/>
            <p:nvPr/>
          </p:nvSpPr>
          <p:spPr bwMode="auto">
            <a:xfrm rot="16200000">
              <a:off x="4246583" y="-2715066"/>
              <a:ext cx="650837" cy="8629650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58000">
                  <a:srgbClr val="FFFF00"/>
                </a:gs>
                <a:gs pos="100000">
                  <a:srgbClr val="92D050"/>
                </a:gs>
              </a:gsLst>
              <a:lin ang="5400000" scaled="1"/>
            </a:gra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76B6885A-5EDF-42C5-B332-64F964A0F52A}"/>
              </a:ext>
            </a:extLst>
          </p:cNvPr>
          <p:cNvSpPr txBox="1"/>
          <p:nvPr userDrawn="1"/>
        </p:nvSpPr>
        <p:spPr>
          <a:xfrm>
            <a:off x="495300" y="1214430"/>
            <a:ext cx="1248156" cy="690638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marL="0" lvl="2">
              <a:lnSpc>
                <a:spcPct val="80000"/>
              </a:lnSpc>
            </a:pPr>
            <a:r>
              <a:rPr lang="en-US" sz="2400" b="1">
                <a:solidFill>
                  <a:schemeClr val="bg1"/>
                </a:solidFill>
              </a:rPr>
              <a:t>No Bed Need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A017C23-25CB-4610-9505-0C52018FCA2A}"/>
              </a:ext>
            </a:extLst>
          </p:cNvPr>
          <p:cNvSpPr txBox="1"/>
          <p:nvPr userDrawn="1"/>
        </p:nvSpPr>
        <p:spPr>
          <a:xfrm>
            <a:off x="10549286" y="1203564"/>
            <a:ext cx="1099064" cy="690638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marL="0" lvl="2" algn="ctr">
              <a:lnSpc>
                <a:spcPct val="80000"/>
              </a:lnSpc>
            </a:pPr>
            <a:r>
              <a:rPr lang="en-US" sz="2400" b="1">
                <a:solidFill>
                  <a:schemeClr val="tx1"/>
                </a:solidFill>
              </a:rPr>
              <a:t>Bed Need</a:t>
            </a:r>
          </a:p>
        </p:txBody>
      </p:sp>
      <p:sp>
        <p:nvSpPr>
          <p:cNvPr id="9" name="Text Placeholder 5">
            <a:extLst>
              <a:ext uri="{FF2B5EF4-FFF2-40B4-BE49-F238E27FC236}">
                <a16:creationId xmlns:a16="http://schemas.microsoft.com/office/drawing/2014/main" id="{8C01E205-CDD7-46D5-91FE-B9F0398557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3647318718"/>
      </p:ext>
    </p:extLst>
  </p:cSld>
  <p:clrMapOvr>
    <a:masterClrMapping/>
  </p:clrMapOvr>
  <p:transition/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4">
            <a:extLst>
              <a:ext uri="{FF2B5EF4-FFF2-40B4-BE49-F238E27FC236}">
                <a16:creationId xmlns:a16="http://schemas.microsoft.com/office/drawing/2014/main" id="{6EA226C2-1D1C-4C37-AB1E-2F9A5CAFBF99}"/>
              </a:ext>
            </a:extLst>
          </p:cNvPr>
          <p:cNvSpPr>
            <a:spLocks noGrp="1"/>
          </p:cNvSpPr>
          <p:nvPr>
            <p:ph sz="quarter" idx="10" hasCustomPrompt="1"/>
          </p:nvPr>
        </p:nvSpPr>
        <p:spPr>
          <a:xfrm>
            <a:off x="495300" y="6411408"/>
            <a:ext cx="9596438" cy="153888"/>
          </a:xfrm>
        </p:spPr>
        <p:txBody>
          <a:bodyPr tIns="0" rIns="0" bIns="0" anchor="b">
            <a:spAutoFit/>
          </a:bodyPr>
          <a:lstStyle>
            <a:lvl1pPr marL="0" indent="0">
              <a:buNone/>
              <a:defRPr sz="1000"/>
            </a:lvl1pPr>
            <a:lvl2pPr marL="514350" indent="0">
              <a:buNone/>
              <a:defRPr sz="1000"/>
            </a:lvl2pPr>
            <a:lvl3pPr marL="968375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r>
              <a:rPr lang="en-US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2864783592"/>
      </p:ext>
    </p:extLst>
  </p:cSld>
  <p:clrMapOvr>
    <a:masterClrMapping/>
  </p:clrMapOvr>
  <p:transition/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0"/>
            <a:ext cx="12192000" cy="64516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67805289-F0DE-F23E-D873-2A701F715FD1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75000"/>
                </a:schemeClr>
              </a:gs>
              <a:gs pos="62000">
                <a:srgbClr val="3A5270"/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67774C03-AE5E-4C30-27F8-55F22D94C537}"/>
              </a:ext>
            </a:extLst>
          </p:cNvPr>
          <p:cNvSpPr txBox="1"/>
          <p:nvPr userDrawn="1"/>
        </p:nvSpPr>
        <p:spPr>
          <a:xfrm>
            <a:off x="9347200" y="6680200"/>
            <a:ext cx="2844800" cy="172720"/>
          </a:xfrm>
          <a:prstGeom prst="rect">
            <a:avLst/>
          </a:prstGeom>
          <a:noFill/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fld id="{FB9BE49F-ED5E-4B69-A794-E61762516069}" type="slidenum">
              <a:rPr lang="en-US" sz="1100" b="1" smtClean="0">
                <a:solidFill>
                  <a:prstClr val="white"/>
                </a:solidFill>
              </a:rPr>
              <a:pPr algn="r"/>
              <a:t>‹#›</a:t>
            </a:fld>
            <a:endParaRPr lang="en-US" sz="1100" b="1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5706422"/>
      </p:ext>
    </p:extLst>
  </p:cSld>
  <p:clrMapOvr>
    <a:masterClrMapping/>
  </p:clrMapOvr>
  <p:transition/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>
            <a:extLst>
              <a:ext uri="{FF2B5EF4-FFF2-40B4-BE49-F238E27FC236}">
                <a16:creationId xmlns:a16="http://schemas.microsoft.com/office/drawing/2014/main" id="{373BA09B-6D47-439B-AD64-372F1F2FF0A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45083" y="6232949"/>
            <a:ext cx="2035533" cy="529165"/>
          </a:xfrm>
          <a:prstGeom prst="rect">
            <a:avLst/>
          </a:prstGeom>
        </p:spPr>
      </p:pic>
      <p:cxnSp>
        <p:nvCxnSpPr>
          <p:cNvPr id="5" name="Straight Connector 8"/>
          <p:cNvCxnSpPr/>
          <p:nvPr userDrawn="1"/>
        </p:nvCxnSpPr>
        <p:spPr>
          <a:xfrm>
            <a:off x="1625600" y="2493963"/>
            <a:ext cx="9042400" cy="0"/>
          </a:xfrm>
          <a:prstGeom prst="line">
            <a:avLst/>
          </a:prstGeom>
          <a:ln w="19050">
            <a:gradFill>
              <a:gsLst>
                <a:gs pos="0">
                  <a:schemeClr val="bg1">
                    <a:alpha val="0"/>
                  </a:schemeClr>
                </a:gs>
                <a:gs pos="20000">
                  <a:schemeClr val="bg1"/>
                </a:gs>
                <a:gs pos="80000">
                  <a:schemeClr val="bg1"/>
                </a:gs>
                <a:gs pos="100000">
                  <a:schemeClr val="accent1">
                    <a:tint val="23500"/>
                    <a:satMod val="160000"/>
                    <a:alpha val="0"/>
                  </a:schemeClr>
                </a:gs>
              </a:gsLst>
              <a:lin ang="0" scaled="0"/>
            </a:gra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1484851"/>
            <a:ext cx="10363200" cy="1111396"/>
          </a:xfrm>
        </p:spPr>
        <p:txBody>
          <a:bodyPr lIns="0" tIns="0" rIns="0" bIns="0" anchorCtr="0"/>
          <a:lstStyle>
            <a:lvl1pPr algn="ctr">
              <a:defRPr sz="4000" b="1">
                <a:solidFill>
                  <a:schemeClr val="bg1"/>
                </a:solidFill>
                <a:effectLst>
                  <a:outerShdw blurRad="50800" dist="38100" dir="5400000" algn="t" rotWithShape="0">
                    <a:prstClr val="black">
                      <a:alpha val="40000"/>
                    </a:prstClr>
                  </a:outerShdw>
                </a:effectLst>
              </a:defRPr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2592198"/>
            <a:ext cx="8534400" cy="990600"/>
          </a:xfrm>
        </p:spPr>
        <p:txBody>
          <a:bodyPr lIns="0" tIns="0" rIns="0" bIns="0" anchor="ctr"/>
          <a:lstStyle>
            <a:lvl1pPr marL="0" indent="0" algn="ctr">
              <a:buNone/>
              <a:defRPr baseline="0">
                <a:solidFill>
                  <a:schemeClr val="tx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pic>
        <p:nvPicPr>
          <p:cNvPr id="10" name="Picture 9"/>
          <p:cNvPicPr>
            <a:picLocks noChangeAspect="1"/>
          </p:cNvPicPr>
          <p:nvPr userDrawn="1"/>
        </p:nvPicPr>
        <p:blipFill>
          <a:blip r:embed="rId3"/>
          <a:stretch>
            <a:fillRect/>
          </a:stretch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96189030"/>
      </p:ext>
    </p:extLst>
  </p:cSld>
  <p:clrMapOvr>
    <a:masterClrMapping/>
  </p:clrMapOvr>
  <p:transition/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DD58C20F-850B-48B5-A79D-DFECCD25D989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95300" y="1435101"/>
            <a:ext cx="11201400" cy="4792767"/>
          </a:xfrm>
        </p:spPr>
        <p:txBody>
          <a:bodyPr/>
          <a:lstStyle>
            <a:lvl1pPr>
              <a:spcBef>
                <a:spcPts val="800"/>
              </a:spcBef>
              <a:defRPr/>
            </a:lvl1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</p:spTree>
    <p:extLst>
      <p:ext uri="{BB962C8B-B14F-4D97-AF65-F5344CB8AC3E}">
        <p14:creationId xmlns:p14="http://schemas.microsoft.com/office/powerpoint/2010/main" val="3333444736"/>
      </p:ext>
    </p:extLst>
  </p:cSld>
  <p:clrMapOvr>
    <a:masterClrMapping/>
  </p:clrMapOvr>
  <p:transition/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Text Placeholder 5">
            <a:extLst>
              <a:ext uri="{FF2B5EF4-FFF2-40B4-BE49-F238E27FC236}">
                <a16:creationId xmlns:a16="http://schemas.microsoft.com/office/drawing/2014/main" id="{F43B11EE-EC39-4012-A86D-20719C60DAC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3488623836"/>
      </p:ext>
    </p:extLst>
  </p:cSld>
  <p:clrMapOvr>
    <a:masterClrMapping/>
  </p:clrMapOvr>
  <p:transition/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4" name="Text Placeholder 5">
            <a:extLst>
              <a:ext uri="{FF2B5EF4-FFF2-40B4-BE49-F238E27FC236}">
                <a16:creationId xmlns:a16="http://schemas.microsoft.com/office/drawing/2014/main" id="{F43B11EE-EC39-4012-A86D-20719C60DAC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A059F94A-C2FF-FDA4-0A19-54F439C05901}"/>
              </a:ext>
            </a:extLst>
          </p:cNvPr>
          <p:cNvSpPr/>
          <p:nvPr userDrawn="1"/>
        </p:nvSpPr>
        <p:spPr>
          <a:xfrm>
            <a:off x="0" y="1435099"/>
            <a:ext cx="12192000" cy="4775201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48D2425-9E35-F664-E6FD-505A8EB10F51}"/>
              </a:ext>
            </a:extLst>
          </p:cNvPr>
          <p:cNvGrpSpPr/>
          <p:nvPr userDrawn="1"/>
        </p:nvGrpSpPr>
        <p:grpSpPr>
          <a:xfrm>
            <a:off x="495300" y="1725492"/>
            <a:ext cx="11201400" cy="4194414"/>
            <a:chOff x="495300" y="1725492"/>
            <a:chExt cx="11201400" cy="4194414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7CA049FD-C7F2-7D91-A145-FF0F27583E9C}"/>
                </a:ext>
              </a:extLst>
            </p:cNvPr>
            <p:cNvSpPr/>
            <p:nvPr/>
          </p:nvSpPr>
          <p:spPr>
            <a:xfrm>
              <a:off x="495300" y="1725492"/>
              <a:ext cx="11201400" cy="1211763"/>
            </a:xfrm>
            <a:prstGeom prst="rect">
              <a:avLst/>
            </a:prstGeom>
            <a:solidFill>
              <a:srgbClr val="FFFFFF">
                <a:alpha val="20000"/>
              </a:srgbClr>
            </a:solidFill>
            <a:ln w="28575">
              <a:solidFill>
                <a:srgbClr val="2F7EC9">
                  <a:alpha val="20000"/>
                </a:srgb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554480" rtlCol="0" anchor="ctr"/>
            <a:lstStyle/>
            <a:p>
              <a:pPr>
                <a:lnSpc>
                  <a:spcPct val="90000"/>
                </a:lnSpc>
              </a:pPr>
              <a:r>
                <a:rPr lang="en-US" sz="3000" b="1" dirty="0">
                  <a:solidFill>
                    <a:sysClr val="windowText" lastClr="000000">
                      <a:alpha val="20000"/>
                    </a:sysClr>
                  </a:solidFill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Need for Additional Cardiac Cath Capacity </a:t>
              </a:r>
              <a:br>
                <a:rPr lang="en-US" sz="3000" b="1" dirty="0">
                  <a:solidFill>
                    <a:sysClr val="windowText" lastClr="000000">
                      <a:alpha val="20000"/>
                    </a:sysClr>
                  </a:solidFill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</a:br>
              <a:r>
                <a:rPr lang="en-US" sz="3000" b="1" dirty="0">
                  <a:solidFill>
                    <a:sysClr val="windowText" lastClr="000000">
                      <a:alpha val="20000"/>
                    </a:sysClr>
                  </a:solidFill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in Service Area</a:t>
              </a:r>
            </a:p>
          </p:txBody>
        </p:sp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8B376932-70F2-0826-13D8-43813DCFA1F0}"/>
                </a:ext>
              </a:extLst>
            </p:cNvPr>
            <p:cNvSpPr/>
            <p:nvPr/>
          </p:nvSpPr>
          <p:spPr>
            <a:xfrm>
              <a:off x="682635" y="1892825"/>
              <a:ext cx="877824" cy="877096"/>
            </a:xfrm>
            <a:prstGeom prst="rect">
              <a:avLst/>
            </a:prstGeom>
            <a:noFill/>
            <a:ln w="28575">
              <a:solidFill>
                <a:srgbClr val="2F7EC9">
                  <a:alpha val="2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000" b="1" dirty="0">
                <a:solidFill>
                  <a:sysClr val="windowText" lastClr="000000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2BE62C91-AA41-4B66-7ACE-4CFFC469BE0A}"/>
                </a:ext>
              </a:extLst>
            </p:cNvPr>
            <p:cNvSpPr/>
            <p:nvPr/>
          </p:nvSpPr>
          <p:spPr>
            <a:xfrm>
              <a:off x="495300" y="3216818"/>
              <a:ext cx="11201400" cy="1211763"/>
            </a:xfrm>
            <a:prstGeom prst="rect">
              <a:avLst/>
            </a:prstGeom>
            <a:solidFill>
              <a:srgbClr val="FFFFFF">
                <a:alpha val="20000"/>
              </a:srgbClr>
            </a:solidFill>
            <a:ln w="28575">
              <a:solidFill>
                <a:srgbClr val="2F7EC9">
                  <a:alpha val="20000"/>
                </a:srgb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554480" rtlCol="0" anchor="ctr"/>
            <a:lstStyle/>
            <a:p>
              <a:pPr>
                <a:lnSpc>
                  <a:spcPct val="90000"/>
                </a:lnSpc>
              </a:pPr>
              <a:r>
                <a:rPr lang="en-US" sz="3000" b="1" dirty="0">
                  <a:solidFill>
                    <a:sysClr val="windowText" lastClr="000000">
                      <a:alpha val="20000"/>
                    </a:sysClr>
                  </a:solidFill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Consumer-Friendly Setting With High Quality</a:t>
              </a:r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938BA9AE-4467-B820-B52B-E14D11FFB02F}"/>
                </a:ext>
              </a:extLst>
            </p:cNvPr>
            <p:cNvSpPr/>
            <p:nvPr/>
          </p:nvSpPr>
          <p:spPr>
            <a:xfrm>
              <a:off x="682635" y="3384151"/>
              <a:ext cx="877824" cy="877096"/>
            </a:xfrm>
            <a:prstGeom prst="rect">
              <a:avLst/>
            </a:prstGeom>
            <a:noFill/>
            <a:ln w="28575">
              <a:solidFill>
                <a:srgbClr val="2F7EC9">
                  <a:alpha val="2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000" b="1" dirty="0">
                <a:solidFill>
                  <a:sysClr val="windowText" lastClr="000000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2BB4406A-B903-A5B3-2287-89BEE5A01A3C}"/>
                </a:ext>
              </a:extLst>
            </p:cNvPr>
            <p:cNvSpPr/>
            <p:nvPr/>
          </p:nvSpPr>
          <p:spPr>
            <a:xfrm>
              <a:off x="495300" y="4708143"/>
              <a:ext cx="11201400" cy="1211763"/>
            </a:xfrm>
            <a:prstGeom prst="rect">
              <a:avLst/>
            </a:prstGeom>
            <a:solidFill>
              <a:srgbClr val="FFFFFF">
                <a:alpha val="20000"/>
              </a:srgbClr>
            </a:solidFill>
            <a:ln w="28575">
              <a:solidFill>
                <a:srgbClr val="2F7EC9">
                  <a:alpha val="20000"/>
                </a:srgb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554480" rtlCol="0" anchor="ctr"/>
            <a:lstStyle/>
            <a:p>
              <a:pPr>
                <a:lnSpc>
                  <a:spcPct val="90000"/>
                </a:lnSpc>
              </a:pPr>
              <a:r>
                <a:rPr lang="en-US" sz="3000" b="1" dirty="0">
                  <a:solidFill>
                    <a:sysClr val="windowText" lastClr="000000">
                      <a:alpha val="20000"/>
                    </a:sysClr>
                  </a:solidFill>
                  <a:effectLst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Additional Patient Choice at Lower Cost</a:t>
              </a:r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B4CB77A8-2D09-125D-ED78-EC493FF1394F}"/>
                </a:ext>
              </a:extLst>
            </p:cNvPr>
            <p:cNvSpPr/>
            <p:nvPr/>
          </p:nvSpPr>
          <p:spPr>
            <a:xfrm>
              <a:off x="682635" y="4875476"/>
              <a:ext cx="877824" cy="877096"/>
            </a:xfrm>
            <a:prstGeom prst="rect">
              <a:avLst/>
            </a:prstGeom>
            <a:noFill/>
            <a:ln w="28575">
              <a:solidFill>
                <a:srgbClr val="2F7EC9">
                  <a:alpha val="20000"/>
                </a:srgb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3000" b="1" dirty="0">
                <a:solidFill>
                  <a:sysClr val="windowText" lastClr="000000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51872741"/>
      </p:ext>
    </p:extLst>
  </p:cSld>
  <p:clrMapOvr>
    <a:masterClrMapping/>
  </p:clrMapOvr>
  <p:transition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FC1BC8EA-64AC-4CD8-8226-1453DC803AA0}"/>
              </a:ext>
            </a:extLst>
          </p:cNvPr>
          <p:cNvSpPr/>
          <p:nvPr userDrawn="1"/>
        </p:nvSpPr>
        <p:spPr>
          <a:xfrm rot="16200000">
            <a:off x="841072" y="1067911"/>
            <a:ext cx="1591678" cy="232605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764F0DF0-CFAF-465A-9365-4D413CEB5373}"/>
              </a:ext>
            </a:extLst>
          </p:cNvPr>
          <p:cNvSpPr/>
          <p:nvPr userDrawn="1"/>
        </p:nvSpPr>
        <p:spPr>
          <a:xfrm rot="16200000">
            <a:off x="841073" y="2860690"/>
            <a:ext cx="1591678" cy="232605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CF73867C-1D25-4A8A-BE88-362A852F5BC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1347125562"/>
      </p:ext>
    </p:extLst>
  </p:cSld>
  <p:clrMapOvr>
    <a:masterClrMapping/>
  </p:clrMapOvr>
  <p:transition/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Rectangle 5"/>
          <p:cNvSpPr/>
          <p:nvPr userDrawn="1"/>
        </p:nvSpPr>
        <p:spPr>
          <a:xfrm>
            <a:off x="473881" y="1435102"/>
            <a:ext cx="5066705" cy="4917685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5" name="Text Placeholder 5">
            <a:extLst>
              <a:ext uri="{FF2B5EF4-FFF2-40B4-BE49-F238E27FC236}">
                <a16:creationId xmlns:a16="http://schemas.microsoft.com/office/drawing/2014/main" id="{D4DBDDF9-F0A6-475E-A48B-6107708826E6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383724691"/>
      </p:ext>
    </p:extLst>
  </p:cSld>
  <p:clrMapOvr>
    <a:masterClrMapping/>
  </p:clrMapOvr>
  <p:transition/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FC1BC8EA-64AC-4CD8-8226-1453DC803AA0}"/>
              </a:ext>
            </a:extLst>
          </p:cNvPr>
          <p:cNvSpPr/>
          <p:nvPr userDrawn="1"/>
        </p:nvSpPr>
        <p:spPr>
          <a:xfrm rot="16200000">
            <a:off x="841072" y="1067911"/>
            <a:ext cx="1591678" cy="232605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764F0DF0-CFAF-465A-9365-4D413CEB5373}"/>
              </a:ext>
            </a:extLst>
          </p:cNvPr>
          <p:cNvSpPr/>
          <p:nvPr userDrawn="1"/>
        </p:nvSpPr>
        <p:spPr>
          <a:xfrm rot="16200000">
            <a:off x="841073" y="2860690"/>
            <a:ext cx="1591678" cy="232605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CF73867C-1D25-4A8A-BE88-362A852F5BC2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4220371145"/>
      </p:ext>
    </p:extLst>
  </p:cSld>
  <p:clrMapOvr>
    <a:masterClrMapping/>
  </p:clrMapOvr>
  <p:transition/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EA821D1-699C-4474-931E-C9D763CF9B3A}"/>
              </a:ext>
            </a:extLst>
          </p:cNvPr>
          <p:cNvSpPr/>
          <p:nvPr userDrawn="1"/>
        </p:nvSpPr>
        <p:spPr>
          <a:xfrm rot="16200000">
            <a:off x="841072" y="1067911"/>
            <a:ext cx="1591678" cy="232605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5" name="Text Placeholder 5">
            <a:extLst>
              <a:ext uri="{FF2B5EF4-FFF2-40B4-BE49-F238E27FC236}">
                <a16:creationId xmlns:a16="http://schemas.microsoft.com/office/drawing/2014/main" id="{37CEA7BB-242B-4228-9E90-883BAE186E2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3264441523"/>
      </p:ext>
    </p:extLst>
  </p:cSld>
  <p:clrMapOvr>
    <a:masterClrMapping/>
  </p:clrMapOvr>
  <p:transition/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5" name="Freeform 4"/>
          <p:cNvSpPr/>
          <p:nvPr userDrawn="1"/>
        </p:nvSpPr>
        <p:spPr bwMode="auto">
          <a:xfrm>
            <a:off x="2167466" y="1435104"/>
            <a:ext cx="9618132" cy="4917683"/>
          </a:xfrm>
          <a:custGeom>
            <a:avLst/>
            <a:gdLst>
              <a:gd name="connsiteX0" fmla="*/ 284813 w 7302708"/>
              <a:gd name="connsiteY0" fmla="*/ 0 h 5191515"/>
              <a:gd name="connsiteX1" fmla="*/ 1454462 w 7302708"/>
              <a:gd name="connsiteY1" fmla="*/ 0 h 5191515"/>
              <a:gd name="connsiteX2" fmla="*/ 3208936 w 7302708"/>
              <a:gd name="connsiteY2" fmla="*/ 0 h 5191515"/>
              <a:gd name="connsiteX3" fmla="*/ 7302708 w 7302708"/>
              <a:gd name="connsiteY3" fmla="*/ 0 h 5191515"/>
              <a:gd name="connsiteX4" fmla="*/ 7302708 w 7302708"/>
              <a:gd name="connsiteY4" fmla="*/ 658132 h 5191515"/>
              <a:gd name="connsiteX5" fmla="*/ 7302708 w 7302708"/>
              <a:gd name="connsiteY5" fmla="*/ 1645330 h 5191515"/>
              <a:gd name="connsiteX6" fmla="*/ 7302708 w 7302708"/>
              <a:gd name="connsiteY6" fmla="*/ 2727893 h 5191515"/>
              <a:gd name="connsiteX7" fmla="*/ 7302708 w 7302708"/>
              <a:gd name="connsiteY7" fmla="*/ 3948794 h 5191515"/>
              <a:gd name="connsiteX8" fmla="*/ 7302708 w 7302708"/>
              <a:gd name="connsiteY8" fmla="*/ 4139453 h 5191515"/>
              <a:gd name="connsiteX9" fmla="*/ 7302707 w 7302708"/>
              <a:gd name="connsiteY9" fmla="*/ 4139453 h 5191515"/>
              <a:gd name="connsiteX10" fmla="*/ 7302707 w 7302708"/>
              <a:gd name="connsiteY10" fmla="*/ 5191515 h 5191515"/>
              <a:gd name="connsiteX11" fmla="*/ 284688 w 7302708"/>
              <a:gd name="connsiteY11" fmla="*/ 5191515 h 5191515"/>
              <a:gd name="connsiteX12" fmla="*/ 284688 w 7302708"/>
              <a:gd name="connsiteY12" fmla="*/ 2509275 h 5191515"/>
              <a:gd name="connsiteX13" fmla="*/ 284813 w 7302708"/>
              <a:gd name="connsiteY13" fmla="*/ 2509275 h 5191515"/>
              <a:gd name="connsiteX14" fmla="*/ 284813 w 7302708"/>
              <a:gd name="connsiteY14" fmla="*/ 1645330 h 5191515"/>
              <a:gd name="connsiteX15" fmla="*/ 284813 w 7302708"/>
              <a:gd name="connsiteY15" fmla="*/ 1178132 h 5191515"/>
              <a:gd name="connsiteX16" fmla="*/ 0 w 7302708"/>
              <a:gd name="connsiteY16" fmla="*/ 823776 h 5191515"/>
              <a:gd name="connsiteX17" fmla="*/ 284813 w 7302708"/>
              <a:gd name="connsiteY17" fmla="*/ 469418 h 5191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7302708" h="5191515">
                <a:moveTo>
                  <a:pt x="284813" y="0"/>
                </a:moveTo>
                <a:lnTo>
                  <a:pt x="1454462" y="0"/>
                </a:lnTo>
                <a:lnTo>
                  <a:pt x="3208936" y="0"/>
                </a:lnTo>
                <a:lnTo>
                  <a:pt x="7302708" y="0"/>
                </a:lnTo>
                <a:lnTo>
                  <a:pt x="7302708" y="658132"/>
                </a:lnTo>
                <a:lnTo>
                  <a:pt x="7302708" y="1645330"/>
                </a:lnTo>
                <a:lnTo>
                  <a:pt x="7302708" y="2727893"/>
                </a:lnTo>
                <a:lnTo>
                  <a:pt x="7302708" y="3948794"/>
                </a:lnTo>
                <a:lnTo>
                  <a:pt x="7302708" y="4139453"/>
                </a:lnTo>
                <a:lnTo>
                  <a:pt x="7302707" y="4139453"/>
                </a:lnTo>
                <a:lnTo>
                  <a:pt x="7302707" y="5191515"/>
                </a:lnTo>
                <a:lnTo>
                  <a:pt x="284688" y="5191515"/>
                </a:lnTo>
                <a:lnTo>
                  <a:pt x="284688" y="2509275"/>
                </a:lnTo>
                <a:lnTo>
                  <a:pt x="284813" y="2509275"/>
                </a:lnTo>
                <a:lnTo>
                  <a:pt x="284813" y="1645330"/>
                </a:lnTo>
                <a:lnTo>
                  <a:pt x="284813" y="1178132"/>
                </a:lnTo>
                <a:lnTo>
                  <a:pt x="0" y="823776"/>
                </a:lnTo>
                <a:lnTo>
                  <a:pt x="284813" y="469418"/>
                </a:lnTo>
                <a:close/>
              </a:path>
            </a:pathLst>
          </a:custGeom>
          <a:solidFill>
            <a:schemeClr val="bg1"/>
          </a:solidFill>
          <a:ln w="9525" cap="flat" cmpd="sng" algn="ctr">
            <a:solidFill>
              <a:srgbClr val="37609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1800">
              <a:solidFill>
                <a:srgbClr val="000000"/>
              </a:solidFill>
              <a:latin typeface="Arial"/>
            </a:endParaRP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2580640" y="6352786"/>
            <a:ext cx="920495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359A6361-3257-47DE-B262-75524F93B3F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3817467506"/>
      </p:ext>
    </p:extLst>
  </p:cSld>
  <p:clrMapOvr>
    <a:masterClrMapping/>
  </p:clrMapOvr>
  <p:transition/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Rectangle 5"/>
          <p:cNvSpPr/>
          <p:nvPr userDrawn="1"/>
        </p:nvSpPr>
        <p:spPr>
          <a:xfrm>
            <a:off x="473880" y="1435101"/>
            <a:ext cx="3689927" cy="477519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5" name="Text Placeholder 5">
            <a:extLst>
              <a:ext uri="{FF2B5EF4-FFF2-40B4-BE49-F238E27FC236}">
                <a16:creationId xmlns:a16="http://schemas.microsoft.com/office/drawing/2014/main" id="{2A120677-F50A-4BFA-AAB5-1BBEC2EBC6A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1073183354"/>
      </p:ext>
    </p:extLst>
  </p:cSld>
  <p:clrMapOvr>
    <a:masterClrMapping/>
  </p:clrMapOvr>
  <p:transition/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Rectangle 5"/>
          <p:cNvSpPr/>
          <p:nvPr userDrawn="1"/>
        </p:nvSpPr>
        <p:spPr>
          <a:xfrm>
            <a:off x="473881" y="1435100"/>
            <a:ext cx="1797409" cy="232605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29F38BF6-D48A-46DA-8E17-109C3E680981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1145739110"/>
      </p:ext>
    </p:extLst>
  </p:cSld>
  <p:clrMapOvr>
    <a:masterClrMapping/>
  </p:clrMapOvr>
  <p:transition/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6" name="Rectangle 5"/>
          <p:cNvSpPr/>
          <p:nvPr userDrawn="1"/>
        </p:nvSpPr>
        <p:spPr>
          <a:xfrm>
            <a:off x="473881" y="1435100"/>
            <a:ext cx="1797409" cy="232605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97AC3E03-D33F-47C9-B3D3-FEECC8BFCC51}"/>
              </a:ext>
            </a:extLst>
          </p:cNvPr>
          <p:cNvSpPr/>
          <p:nvPr userDrawn="1"/>
        </p:nvSpPr>
        <p:spPr>
          <a:xfrm>
            <a:off x="473881" y="3884241"/>
            <a:ext cx="1797409" cy="232605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7" name="Text Placeholder 5">
            <a:extLst>
              <a:ext uri="{FF2B5EF4-FFF2-40B4-BE49-F238E27FC236}">
                <a16:creationId xmlns:a16="http://schemas.microsoft.com/office/drawing/2014/main" id="{BCE9A0F3-EEF3-49EE-B34C-E5B253A9775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1175113443"/>
      </p:ext>
    </p:extLst>
  </p:cSld>
  <p:clrMapOvr>
    <a:masterClrMapping/>
  </p:clrMapOvr>
  <p:transition/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0"/>
            <a:ext cx="12192000" cy="64516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5" name="Text Placeholder 5">
            <a:extLst>
              <a:ext uri="{FF2B5EF4-FFF2-40B4-BE49-F238E27FC236}">
                <a16:creationId xmlns:a16="http://schemas.microsoft.com/office/drawing/2014/main" id="{921AD0F7-06FB-48B0-AE89-1B371B71D508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2462963782"/>
      </p:ext>
    </p:extLst>
  </p:cSld>
  <p:clrMapOvr>
    <a:masterClrMapping/>
  </p:clrMapOvr>
  <p:transition/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" name="Rectangle 5">
            <a:extLst>
              <a:ext uri="{FF2B5EF4-FFF2-40B4-BE49-F238E27FC236}">
                <a16:creationId xmlns:a16="http://schemas.microsoft.com/office/drawing/2014/main" id="{3C3719FB-1820-1AA4-2F07-16E8D21B87A9}"/>
              </a:ext>
            </a:extLst>
          </p:cNvPr>
          <p:cNvSpPr/>
          <p:nvPr userDrawn="1"/>
        </p:nvSpPr>
        <p:spPr>
          <a:xfrm>
            <a:off x="0" y="1"/>
            <a:ext cx="12192000" cy="13571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F1986135-D514-B80D-BDC6-BA2B9D3AE93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3400" t="2959" b="1427"/>
          <a:stretch>
            <a:fillRect/>
          </a:stretch>
        </p:blipFill>
        <p:spPr>
          <a:xfrm>
            <a:off x="4705350" y="1048335"/>
            <a:ext cx="7501912" cy="5631171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B7B7EBA9-B874-3A4A-5CA2-2290DA22141D}"/>
              </a:ext>
            </a:extLst>
          </p:cNvPr>
          <p:cNvSpPr/>
          <p:nvPr userDrawn="1"/>
        </p:nvSpPr>
        <p:spPr>
          <a:xfrm>
            <a:off x="4690088" y="1009213"/>
            <a:ext cx="7501912" cy="5596626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E99DB283-5219-D058-9005-57924F5BC933}"/>
              </a:ext>
            </a:extLst>
          </p:cNvPr>
          <p:cNvSpPr/>
          <p:nvPr userDrawn="1"/>
        </p:nvSpPr>
        <p:spPr>
          <a:xfrm>
            <a:off x="4705350" y="665480"/>
            <a:ext cx="245533" cy="6011545"/>
          </a:xfrm>
          <a:prstGeom prst="rect">
            <a:avLst/>
          </a:prstGeom>
          <a:gradFill>
            <a:gsLst>
              <a:gs pos="27000">
                <a:schemeClr val="bg1"/>
              </a:gs>
              <a:gs pos="100000">
                <a:schemeClr val="bg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6B55DE3-5ABE-9260-E1C1-51CEDE91402D}"/>
              </a:ext>
            </a:extLst>
          </p:cNvPr>
          <p:cNvSpPr txBox="1"/>
          <p:nvPr userDrawn="1"/>
        </p:nvSpPr>
        <p:spPr>
          <a:xfrm>
            <a:off x="8820694" y="3978036"/>
            <a:ext cx="103556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rgbClr val="5D5D5F"/>
                </a:solidFill>
                <a:effectLst>
                  <a:glow rad="114300">
                    <a:schemeClr val="bg1">
                      <a:alpha val="98000"/>
                    </a:schemeClr>
                  </a:glow>
                </a:effectLst>
                <a:latin typeface="+mj-lt"/>
                <a:cs typeface="Arial" panose="020B0604020202020204" pitchFamily="34" charset="0"/>
              </a:rPr>
              <a:t>Knoxville</a:t>
            </a:r>
          </a:p>
        </p:txBody>
      </p:sp>
      <p:sp>
        <p:nvSpPr>
          <p:cNvPr id="10" name="TextBox 9">
            <a:extLst>
              <a:ext uri="{FF2B5EF4-FFF2-40B4-BE49-F238E27FC236}">
                <a16:creationId xmlns:a16="http://schemas.microsoft.com/office/drawing/2014/main" id="{E69DA762-E13C-7F5E-24A7-706C2872D416}"/>
              </a:ext>
            </a:extLst>
          </p:cNvPr>
          <p:cNvSpPr txBox="1"/>
          <p:nvPr userDrawn="1"/>
        </p:nvSpPr>
        <p:spPr>
          <a:xfrm>
            <a:off x="9935913" y="1797605"/>
            <a:ext cx="103556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b="0" dirty="0">
                <a:solidFill>
                  <a:srgbClr val="5D5D5F"/>
                </a:solidFill>
                <a:effectLst>
                  <a:glow rad="114300">
                    <a:schemeClr val="bg1">
                      <a:alpha val="98000"/>
                    </a:schemeClr>
                  </a:glow>
                </a:effectLst>
                <a:latin typeface="+mj-lt"/>
                <a:cs typeface="Arial" panose="020B0604020202020204" pitchFamily="34" charset="0"/>
              </a:rPr>
              <a:t>Tazewell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057612BA-6D3B-AE76-1A59-A1232155120B}"/>
              </a:ext>
            </a:extLst>
          </p:cNvPr>
          <p:cNvSpPr txBox="1"/>
          <p:nvPr userDrawn="1"/>
        </p:nvSpPr>
        <p:spPr>
          <a:xfrm>
            <a:off x="7389880" y="4725590"/>
            <a:ext cx="103556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b="0" dirty="0">
                <a:solidFill>
                  <a:srgbClr val="5D5D5F"/>
                </a:solidFill>
                <a:effectLst>
                  <a:glow rad="114300">
                    <a:schemeClr val="bg1">
                      <a:alpha val="98000"/>
                    </a:schemeClr>
                  </a:glow>
                </a:effectLst>
                <a:latin typeface="+mj-lt"/>
                <a:cs typeface="Arial" panose="020B0604020202020204" pitchFamily="34" charset="0"/>
              </a:rPr>
              <a:t>Lenoir City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86498B13-996A-B0AE-DDF2-25818E92B16F}"/>
              </a:ext>
            </a:extLst>
          </p:cNvPr>
          <p:cNvSpPr txBox="1"/>
          <p:nvPr userDrawn="1"/>
        </p:nvSpPr>
        <p:spPr>
          <a:xfrm>
            <a:off x="8433820" y="4919900"/>
            <a:ext cx="103556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b="0" dirty="0">
                <a:solidFill>
                  <a:srgbClr val="5D5D5F"/>
                </a:solidFill>
                <a:effectLst>
                  <a:glow rad="114300">
                    <a:schemeClr val="bg1">
                      <a:alpha val="98000"/>
                    </a:schemeClr>
                  </a:glow>
                </a:effectLst>
                <a:latin typeface="+mj-lt"/>
                <a:cs typeface="Arial" panose="020B0604020202020204" pitchFamily="34" charset="0"/>
              </a:rPr>
              <a:t>Maryville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F306A7E0-3D25-9384-11ED-41E2A23737FB}"/>
              </a:ext>
            </a:extLst>
          </p:cNvPr>
          <p:cNvSpPr txBox="1"/>
          <p:nvPr userDrawn="1"/>
        </p:nvSpPr>
        <p:spPr>
          <a:xfrm>
            <a:off x="8433820" y="4744640"/>
            <a:ext cx="103556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b="0" dirty="0">
                <a:solidFill>
                  <a:srgbClr val="5D5D5F"/>
                </a:solidFill>
                <a:effectLst>
                  <a:glow rad="114300">
                    <a:schemeClr val="bg1">
                      <a:alpha val="98000"/>
                    </a:schemeClr>
                  </a:glow>
                </a:effectLst>
                <a:latin typeface="+mj-lt"/>
                <a:cs typeface="Arial" panose="020B0604020202020204" pitchFamily="34" charset="0"/>
              </a:rPr>
              <a:t>Alcoa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74CE84B6-E0B7-9DCD-3E0D-FB091E7480E0}"/>
              </a:ext>
            </a:extLst>
          </p:cNvPr>
          <p:cNvSpPr txBox="1"/>
          <p:nvPr userDrawn="1"/>
        </p:nvSpPr>
        <p:spPr>
          <a:xfrm>
            <a:off x="11024620" y="2820590"/>
            <a:ext cx="1035563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050" b="0" dirty="0">
                <a:solidFill>
                  <a:srgbClr val="5D5D5F"/>
                </a:solidFill>
                <a:effectLst>
                  <a:glow rad="114300">
                    <a:schemeClr val="bg1">
                      <a:alpha val="98000"/>
                    </a:schemeClr>
                  </a:glow>
                </a:effectLst>
                <a:latin typeface="+mj-lt"/>
                <a:cs typeface="Arial" panose="020B0604020202020204" pitchFamily="34" charset="0"/>
              </a:rPr>
              <a:t>Morristown</a:t>
            </a:r>
          </a:p>
        </p:txBody>
      </p:sp>
    </p:spTree>
    <p:extLst>
      <p:ext uri="{BB962C8B-B14F-4D97-AF65-F5344CB8AC3E}">
        <p14:creationId xmlns:p14="http://schemas.microsoft.com/office/powerpoint/2010/main" val="2853780397"/>
      </p:ext>
    </p:extLst>
  </p:cSld>
  <p:clrMapOvr>
    <a:masterClrMapping/>
  </p:clrMapOvr>
  <p:transition/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" name="Rectangle 5">
            <a:extLst>
              <a:ext uri="{FF2B5EF4-FFF2-40B4-BE49-F238E27FC236}">
                <a16:creationId xmlns:a16="http://schemas.microsoft.com/office/drawing/2014/main" id="{3C3719FB-1820-1AA4-2F07-16E8D21B87A9}"/>
              </a:ext>
            </a:extLst>
          </p:cNvPr>
          <p:cNvSpPr/>
          <p:nvPr userDrawn="1"/>
        </p:nvSpPr>
        <p:spPr>
          <a:xfrm>
            <a:off x="0" y="1"/>
            <a:ext cx="12192000" cy="13571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C278927A-11E1-E60D-BD55-EF171D27E742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6283" t="13187" r="40184"/>
          <a:stretch>
            <a:fillRect/>
          </a:stretch>
        </p:blipFill>
        <p:spPr>
          <a:xfrm>
            <a:off x="5946590" y="1009213"/>
            <a:ext cx="6245410" cy="5596627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B7B7EBA9-B874-3A4A-5CA2-2290DA22141D}"/>
              </a:ext>
            </a:extLst>
          </p:cNvPr>
          <p:cNvSpPr/>
          <p:nvPr userDrawn="1"/>
        </p:nvSpPr>
        <p:spPr>
          <a:xfrm>
            <a:off x="5946588" y="1009213"/>
            <a:ext cx="6245412" cy="5596626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E99DB283-5219-D058-9005-57924F5BC933}"/>
              </a:ext>
            </a:extLst>
          </p:cNvPr>
          <p:cNvSpPr/>
          <p:nvPr userDrawn="1"/>
        </p:nvSpPr>
        <p:spPr>
          <a:xfrm>
            <a:off x="5946589" y="665480"/>
            <a:ext cx="245533" cy="6011545"/>
          </a:xfrm>
          <a:prstGeom prst="rect">
            <a:avLst/>
          </a:prstGeom>
          <a:gradFill>
            <a:gsLst>
              <a:gs pos="27000">
                <a:schemeClr val="bg1"/>
              </a:gs>
              <a:gs pos="100000">
                <a:schemeClr val="bg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D6B55DE3-5ABE-9260-E1C1-51CEDE91402D}"/>
              </a:ext>
            </a:extLst>
          </p:cNvPr>
          <p:cNvSpPr txBox="1"/>
          <p:nvPr userDrawn="1"/>
        </p:nvSpPr>
        <p:spPr>
          <a:xfrm>
            <a:off x="10246586" y="1547256"/>
            <a:ext cx="1035563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b="1" dirty="0">
                <a:solidFill>
                  <a:srgbClr val="5D5D5F"/>
                </a:solidFill>
                <a:effectLst>
                  <a:glow rad="114300">
                    <a:schemeClr val="bg1">
                      <a:alpha val="98000"/>
                    </a:schemeClr>
                  </a:glow>
                </a:effectLst>
                <a:latin typeface="+mj-lt"/>
                <a:cs typeface="Arial" panose="020B0604020202020204" pitchFamily="34" charset="0"/>
              </a:rPr>
              <a:t>Knoxville</a:t>
            </a:r>
          </a:p>
        </p:txBody>
      </p:sp>
    </p:spTree>
    <p:extLst>
      <p:ext uri="{BB962C8B-B14F-4D97-AF65-F5344CB8AC3E}">
        <p14:creationId xmlns:p14="http://schemas.microsoft.com/office/powerpoint/2010/main" val="1543237038"/>
      </p:ext>
    </p:extLst>
  </p:cSld>
  <p:clrMapOvr>
    <a:masterClrMapping/>
  </p:clrMapOvr>
  <p:transition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8EA821D1-699C-4474-931E-C9D763CF9B3A}"/>
              </a:ext>
            </a:extLst>
          </p:cNvPr>
          <p:cNvSpPr/>
          <p:nvPr userDrawn="1"/>
        </p:nvSpPr>
        <p:spPr>
          <a:xfrm rot="16200000">
            <a:off x="841072" y="1067911"/>
            <a:ext cx="1591678" cy="2326059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>
                <a:lumMod val="65000"/>
                <a:lumOff val="35000"/>
              </a:schemeClr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fontAlgn="auto">
              <a:spcBef>
                <a:spcPct val="0"/>
              </a:spcBef>
              <a:spcAft>
                <a:spcPct val="0"/>
              </a:spcAft>
              <a:defRPr/>
            </a:pPr>
            <a:endParaRPr lang="en-US" sz="1800"/>
          </a:p>
        </p:txBody>
      </p:sp>
      <p:sp>
        <p:nvSpPr>
          <p:cNvPr id="5" name="Text Placeholder 5">
            <a:extLst>
              <a:ext uri="{FF2B5EF4-FFF2-40B4-BE49-F238E27FC236}">
                <a16:creationId xmlns:a16="http://schemas.microsoft.com/office/drawing/2014/main" id="{37CEA7BB-242B-4228-9E90-883BAE186E2B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1142996842"/>
      </p:ext>
    </p:extLst>
  </p:cSld>
  <p:clrMapOvr>
    <a:masterClrMapping/>
  </p:clrMapOvr>
  <p:transition/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" name="Rectangle 5">
            <a:extLst>
              <a:ext uri="{FF2B5EF4-FFF2-40B4-BE49-F238E27FC236}">
                <a16:creationId xmlns:a16="http://schemas.microsoft.com/office/drawing/2014/main" id="{3C3719FB-1820-1AA4-2F07-16E8D21B87A9}"/>
              </a:ext>
            </a:extLst>
          </p:cNvPr>
          <p:cNvSpPr/>
          <p:nvPr userDrawn="1"/>
        </p:nvSpPr>
        <p:spPr>
          <a:xfrm>
            <a:off x="0" y="1"/>
            <a:ext cx="12192000" cy="13571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9000F30A-52DD-EECC-D44D-CCE764C2B417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29732" t="12502" r="29935" b="11395"/>
          <a:stretch>
            <a:fillRect/>
          </a:stretch>
        </p:blipFill>
        <p:spPr>
          <a:xfrm>
            <a:off x="5946587" y="1009213"/>
            <a:ext cx="6245413" cy="5667812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B7B7EBA9-B874-3A4A-5CA2-2290DA22141D}"/>
              </a:ext>
            </a:extLst>
          </p:cNvPr>
          <p:cNvSpPr/>
          <p:nvPr userDrawn="1"/>
        </p:nvSpPr>
        <p:spPr>
          <a:xfrm>
            <a:off x="5946588" y="1009213"/>
            <a:ext cx="6192120" cy="5596626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E99DB283-5219-D058-9005-57924F5BC933}"/>
              </a:ext>
            </a:extLst>
          </p:cNvPr>
          <p:cNvSpPr/>
          <p:nvPr userDrawn="1"/>
        </p:nvSpPr>
        <p:spPr>
          <a:xfrm>
            <a:off x="5946589" y="665480"/>
            <a:ext cx="245533" cy="6011545"/>
          </a:xfrm>
          <a:prstGeom prst="rect">
            <a:avLst/>
          </a:prstGeom>
          <a:gradFill>
            <a:gsLst>
              <a:gs pos="27000">
                <a:schemeClr val="bg1"/>
              </a:gs>
              <a:gs pos="100000">
                <a:schemeClr val="bg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29779257"/>
      </p:ext>
    </p:extLst>
  </p:cSld>
  <p:clrMapOvr>
    <a:masterClrMapping/>
  </p:clrMapOvr>
  <p:transition/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" name="Rectangle 5">
            <a:extLst>
              <a:ext uri="{FF2B5EF4-FFF2-40B4-BE49-F238E27FC236}">
                <a16:creationId xmlns:a16="http://schemas.microsoft.com/office/drawing/2014/main" id="{3C3719FB-1820-1AA4-2F07-16E8D21B87A9}"/>
              </a:ext>
            </a:extLst>
          </p:cNvPr>
          <p:cNvSpPr/>
          <p:nvPr userDrawn="1"/>
        </p:nvSpPr>
        <p:spPr>
          <a:xfrm>
            <a:off x="0" y="1"/>
            <a:ext cx="12192000" cy="13571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7" name="Group 6">
            <a:extLst>
              <a:ext uri="{FF2B5EF4-FFF2-40B4-BE49-F238E27FC236}">
                <a16:creationId xmlns:a16="http://schemas.microsoft.com/office/drawing/2014/main" id="{11154AF8-5CA2-41F1-B632-D705CCAB2A7C}"/>
              </a:ext>
            </a:extLst>
          </p:cNvPr>
          <p:cNvGrpSpPr/>
          <p:nvPr userDrawn="1"/>
        </p:nvGrpSpPr>
        <p:grpSpPr>
          <a:xfrm>
            <a:off x="0" y="954911"/>
            <a:ext cx="4057650" cy="5722501"/>
            <a:chOff x="3994150" y="954911"/>
            <a:chExt cx="4057650" cy="5722501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39ED83A2-E400-B6B3-CDA2-1644CBA70B8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rcRect l="30418" t="20937" r="42322"/>
            <a:stretch>
              <a:fillRect/>
            </a:stretch>
          </p:blipFill>
          <p:spPr>
            <a:xfrm>
              <a:off x="3994150" y="1013460"/>
              <a:ext cx="4057650" cy="5663952"/>
            </a:xfrm>
            <a:prstGeom prst="rect">
              <a:avLst/>
            </a:prstGeom>
          </p:spPr>
        </p:pic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46199F0D-5F6D-13F0-BC70-A9E9C7AAD68E}"/>
                </a:ext>
              </a:extLst>
            </p:cNvPr>
            <p:cNvSpPr/>
            <p:nvPr userDrawn="1"/>
          </p:nvSpPr>
          <p:spPr>
            <a:xfrm>
              <a:off x="3994151" y="954911"/>
              <a:ext cx="4057648" cy="5722114"/>
            </a:xfrm>
            <a:prstGeom prst="rect">
              <a:avLst/>
            </a:pr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ysClr val="windowText" lastClr="000000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</p:grpSp>
      <p:sp>
        <p:nvSpPr>
          <p:cNvPr id="15" name="Rectangle 14">
            <a:extLst>
              <a:ext uri="{FF2B5EF4-FFF2-40B4-BE49-F238E27FC236}">
                <a16:creationId xmlns:a16="http://schemas.microsoft.com/office/drawing/2014/main" id="{E99DB283-5219-D058-9005-57924F5BC933}"/>
              </a:ext>
            </a:extLst>
          </p:cNvPr>
          <p:cNvSpPr/>
          <p:nvPr userDrawn="1"/>
        </p:nvSpPr>
        <p:spPr>
          <a:xfrm flipH="1">
            <a:off x="3812117" y="665480"/>
            <a:ext cx="245533" cy="6011545"/>
          </a:xfrm>
          <a:prstGeom prst="rect">
            <a:avLst/>
          </a:prstGeom>
          <a:gradFill>
            <a:gsLst>
              <a:gs pos="27000">
                <a:schemeClr val="bg1"/>
              </a:gs>
              <a:gs pos="100000">
                <a:schemeClr val="bg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4024598664"/>
      </p:ext>
    </p:extLst>
  </p:cSld>
  <p:clrMapOvr>
    <a:masterClrMapping/>
  </p:clrMapOvr>
  <p:transition/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" name="Rectangle 5">
            <a:extLst>
              <a:ext uri="{FF2B5EF4-FFF2-40B4-BE49-F238E27FC236}">
                <a16:creationId xmlns:a16="http://schemas.microsoft.com/office/drawing/2014/main" id="{3C3719FB-1820-1AA4-2F07-16E8D21B87A9}"/>
              </a:ext>
            </a:extLst>
          </p:cNvPr>
          <p:cNvSpPr/>
          <p:nvPr userDrawn="1"/>
        </p:nvSpPr>
        <p:spPr>
          <a:xfrm>
            <a:off x="0" y="1"/>
            <a:ext cx="12192000" cy="13571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34" name="Picture 33">
            <a:extLst>
              <a:ext uri="{FF2B5EF4-FFF2-40B4-BE49-F238E27FC236}">
                <a16:creationId xmlns:a16="http://schemas.microsoft.com/office/drawing/2014/main" id="{0F6FDBD9-2ECE-64AE-C1E5-FA17EC657383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30770" r="38360"/>
          <a:stretch>
            <a:fillRect/>
          </a:stretch>
        </p:blipFill>
        <p:spPr>
          <a:xfrm>
            <a:off x="-1" y="678597"/>
            <a:ext cx="4057648" cy="6011545"/>
          </a:xfrm>
          <a:prstGeom prst="rect">
            <a:avLst/>
          </a:prstGeom>
        </p:spPr>
      </p:pic>
      <p:sp>
        <p:nvSpPr>
          <p:cNvPr id="10" name="Rectangle 9">
            <a:extLst>
              <a:ext uri="{FF2B5EF4-FFF2-40B4-BE49-F238E27FC236}">
                <a16:creationId xmlns:a16="http://schemas.microsoft.com/office/drawing/2014/main" id="{46199F0D-5F6D-13F0-BC70-A9E9C7AAD68E}"/>
              </a:ext>
            </a:extLst>
          </p:cNvPr>
          <p:cNvSpPr/>
          <p:nvPr userDrawn="1"/>
        </p:nvSpPr>
        <p:spPr>
          <a:xfrm>
            <a:off x="1" y="954911"/>
            <a:ext cx="4057648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E99DB283-5219-D058-9005-57924F5BC933}"/>
              </a:ext>
            </a:extLst>
          </p:cNvPr>
          <p:cNvSpPr/>
          <p:nvPr userDrawn="1"/>
        </p:nvSpPr>
        <p:spPr>
          <a:xfrm flipH="1">
            <a:off x="3812117" y="665480"/>
            <a:ext cx="245533" cy="6011545"/>
          </a:xfrm>
          <a:prstGeom prst="rect">
            <a:avLst/>
          </a:prstGeom>
          <a:gradFill>
            <a:gsLst>
              <a:gs pos="27000">
                <a:schemeClr val="bg1"/>
              </a:gs>
              <a:gs pos="100000">
                <a:schemeClr val="bg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998385254"/>
      </p:ext>
    </p:extLst>
  </p:cSld>
  <p:clrMapOvr>
    <a:masterClrMapping/>
  </p:clrMapOvr>
  <p:transition/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hattanoo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DB578082-F0AF-0BB9-6EC7-5ADFABCACA81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2763" t="22984" r="8973" b="7202"/>
          <a:stretch>
            <a:fillRect/>
          </a:stretch>
        </p:blipFill>
        <p:spPr>
          <a:xfrm>
            <a:off x="9208" y="1013460"/>
            <a:ext cx="12173585" cy="5663565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1" y="954911"/>
            <a:ext cx="12182791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49E27E0-EF78-CF95-9F6B-E71F3DDEAD97}"/>
              </a:ext>
            </a:extLst>
          </p:cNvPr>
          <p:cNvSpPr/>
          <p:nvPr userDrawn="1"/>
        </p:nvSpPr>
        <p:spPr>
          <a:xfrm>
            <a:off x="11782425" y="6205538"/>
            <a:ext cx="391160" cy="502920"/>
          </a:xfrm>
          <a:prstGeom prst="rect">
            <a:avLst/>
          </a:prstGeom>
          <a:solidFill>
            <a:srgbClr val="E0F7E3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33520806"/>
      </p:ext>
    </p:extLst>
  </p:cSld>
  <p:clrMapOvr>
    <a:masterClrMapping/>
  </p:clrMapOvr>
  <p:transition/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" name="Rectangle 5">
            <a:extLst>
              <a:ext uri="{FF2B5EF4-FFF2-40B4-BE49-F238E27FC236}">
                <a16:creationId xmlns:a16="http://schemas.microsoft.com/office/drawing/2014/main" id="{3C3719FB-1820-1AA4-2F07-16E8D21B87A9}"/>
              </a:ext>
            </a:extLst>
          </p:cNvPr>
          <p:cNvSpPr/>
          <p:nvPr userDrawn="1"/>
        </p:nvSpPr>
        <p:spPr>
          <a:xfrm>
            <a:off x="0" y="1"/>
            <a:ext cx="12192000" cy="13571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34A198BA-845B-EB53-00EE-DC49C263BCF0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alphaModFix/>
          </a:blip>
          <a:srcRect l="22802" r="7421"/>
          <a:stretch/>
        </p:blipFill>
        <p:spPr>
          <a:xfrm>
            <a:off x="5946590" y="665480"/>
            <a:ext cx="6245409" cy="6011545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802CEDA4-44A0-9DE0-BED7-EEBB736A8797}"/>
              </a:ext>
            </a:extLst>
          </p:cNvPr>
          <p:cNvSpPr/>
          <p:nvPr userDrawn="1"/>
        </p:nvSpPr>
        <p:spPr>
          <a:xfrm>
            <a:off x="6030410" y="954911"/>
            <a:ext cx="6161590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E99DB283-5219-D058-9005-57924F5BC933}"/>
              </a:ext>
            </a:extLst>
          </p:cNvPr>
          <p:cNvSpPr/>
          <p:nvPr userDrawn="1"/>
        </p:nvSpPr>
        <p:spPr>
          <a:xfrm>
            <a:off x="5946589" y="665480"/>
            <a:ext cx="245533" cy="6011545"/>
          </a:xfrm>
          <a:prstGeom prst="rect">
            <a:avLst/>
          </a:prstGeom>
          <a:gradFill>
            <a:gsLst>
              <a:gs pos="27000">
                <a:schemeClr val="bg1"/>
              </a:gs>
              <a:gs pos="100000">
                <a:schemeClr val="bg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408783236"/>
      </p:ext>
    </p:extLst>
  </p:cSld>
  <p:clrMapOvr>
    <a:masterClrMapping/>
  </p:clrMapOvr>
  <p:transition/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" name="Rectangle 5">
            <a:extLst>
              <a:ext uri="{FF2B5EF4-FFF2-40B4-BE49-F238E27FC236}">
                <a16:creationId xmlns:a16="http://schemas.microsoft.com/office/drawing/2014/main" id="{3C3719FB-1820-1AA4-2F07-16E8D21B87A9}"/>
              </a:ext>
            </a:extLst>
          </p:cNvPr>
          <p:cNvSpPr/>
          <p:nvPr userDrawn="1"/>
        </p:nvSpPr>
        <p:spPr>
          <a:xfrm>
            <a:off x="0" y="1"/>
            <a:ext cx="12192000" cy="13571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C4211740-F91E-E38E-D677-C7BABFB86EED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28313" t="15162" r="21149" b="-768"/>
          <a:stretch/>
        </p:blipFill>
        <p:spPr>
          <a:xfrm>
            <a:off x="6030410" y="954911"/>
            <a:ext cx="6161589" cy="5722114"/>
          </a:xfrm>
          <a:prstGeom prst="rect">
            <a:avLst/>
          </a:prstGeom>
        </p:spPr>
      </p:pic>
      <p:sp>
        <p:nvSpPr>
          <p:cNvPr id="5" name="Rectangle 4">
            <a:extLst>
              <a:ext uri="{FF2B5EF4-FFF2-40B4-BE49-F238E27FC236}">
                <a16:creationId xmlns:a16="http://schemas.microsoft.com/office/drawing/2014/main" id="{802CEDA4-44A0-9DE0-BED7-EEBB736A8797}"/>
              </a:ext>
            </a:extLst>
          </p:cNvPr>
          <p:cNvSpPr/>
          <p:nvPr userDrawn="1"/>
        </p:nvSpPr>
        <p:spPr>
          <a:xfrm>
            <a:off x="6030410" y="954911"/>
            <a:ext cx="6161590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E99DB283-5219-D058-9005-57924F5BC933}"/>
              </a:ext>
            </a:extLst>
          </p:cNvPr>
          <p:cNvSpPr/>
          <p:nvPr userDrawn="1"/>
        </p:nvSpPr>
        <p:spPr>
          <a:xfrm>
            <a:off x="5946589" y="665480"/>
            <a:ext cx="245533" cy="6011545"/>
          </a:xfrm>
          <a:prstGeom prst="rect">
            <a:avLst/>
          </a:prstGeom>
          <a:gradFill>
            <a:gsLst>
              <a:gs pos="27000">
                <a:schemeClr val="bg1"/>
              </a:gs>
              <a:gs pos="100000">
                <a:schemeClr val="bg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650612170"/>
      </p:ext>
    </p:extLst>
  </p:cSld>
  <p:clrMapOvr>
    <a:masterClrMapping/>
  </p:clrMapOvr>
  <p:transition/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2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4206340890"/>
      </p:ext>
    </p:extLst>
  </p:cSld>
  <p:clrMapOvr>
    <a:masterClrMapping/>
  </p:clrMapOvr>
  <p:transition/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attanoo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ECF8AA30-7314-28F8-A6CE-02216C731FD4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28482" t="17095" r="11166" b="26745"/>
          <a:stretch/>
        </p:blipFill>
        <p:spPr>
          <a:xfrm>
            <a:off x="-1" y="1009213"/>
            <a:ext cx="12192000" cy="5667812"/>
          </a:xfrm>
          <a:prstGeom prst="rect">
            <a:avLst/>
          </a:prstGeom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449E27E0-EF78-CF95-9F6B-E71F3DDEAD97}"/>
              </a:ext>
            </a:extLst>
          </p:cNvPr>
          <p:cNvSpPr/>
          <p:nvPr userDrawn="1"/>
        </p:nvSpPr>
        <p:spPr>
          <a:xfrm>
            <a:off x="11782425" y="6205538"/>
            <a:ext cx="391160" cy="502920"/>
          </a:xfrm>
          <a:prstGeom prst="rect">
            <a:avLst/>
          </a:prstGeom>
          <a:solidFill>
            <a:srgbClr val="E0F7E3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0" y="954911"/>
            <a:ext cx="12192001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1837872863"/>
      </p:ext>
    </p:extLst>
  </p:cSld>
  <p:clrMapOvr>
    <a:masterClrMapping/>
  </p:clrMapOvr>
  <p:transition/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hattanoog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44E6DD1D-6990-43D6-0317-89C70654A48C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b="6944"/>
          <a:stretch/>
        </p:blipFill>
        <p:spPr>
          <a:xfrm>
            <a:off x="-1" y="1009213"/>
            <a:ext cx="12192000" cy="5667812"/>
          </a:xfrm>
          <a:prstGeom prst="rect">
            <a:avLst/>
          </a:prstGeom>
        </p:spPr>
      </p:pic>
      <p:sp>
        <p:nvSpPr>
          <p:cNvPr id="7" name="Rectangle 6">
            <a:extLst>
              <a:ext uri="{FF2B5EF4-FFF2-40B4-BE49-F238E27FC236}">
                <a16:creationId xmlns:a16="http://schemas.microsoft.com/office/drawing/2014/main" id="{3FBA7A9A-7339-45DA-8728-8547DDEB1F50}"/>
              </a:ext>
            </a:extLst>
          </p:cNvPr>
          <p:cNvSpPr/>
          <p:nvPr userDrawn="1"/>
        </p:nvSpPr>
        <p:spPr>
          <a:xfrm>
            <a:off x="-1" y="954911"/>
            <a:ext cx="12192001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49E27E0-EF78-CF95-9F6B-E71F3DDEAD97}"/>
              </a:ext>
            </a:extLst>
          </p:cNvPr>
          <p:cNvSpPr/>
          <p:nvPr userDrawn="1"/>
        </p:nvSpPr>
        <p:spPr>
          <a:xfrm>
            <a:off x="11782425" y="6205538"/>
            <a:ext cx="391160" cy="502920"/>
          </a:xfrm>
          <a:prstGeom prst="rect">
            <a:avLst/>
          </a:prstGeom>
          <a:solidFill>
            <a:srgbClr val="E0F7E3"/>
          </a:solidFill>
          <a:ln>
            <a:noFill/>
          </a:ln>
          <a:effectLst>
            <a:softEdge rad="254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</p:spTree>
    <p:extLst>
      <p:ext uri="{BB962C8B-B14F-4D97-AF65-F5344CB8AC3E}">
        <p14:creationId xmlns:p14="http://schemas.microsoft.com/office/powerpoint/2010/main" val="3576022811"/>
      </p:ext>
    </p:extLst>
  </p:cSld>
  <p:clrMapOvr>
    <a:masterClrMapping/>
  </p:clrMapOvr>
  <p:transition/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Counti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4" name="Group 1313">
            <a:extLst>
              <a:ext uri="{FF2B5EF4-FFF2-40B4-BE49-F238E27FC236}">
                <a16:creationId xmlns:a16="http://schemas.microsoft.com/office/drawing/2014/main" id="{D2412DDE-7F6E-29C9-6753-36A64D8C9FD2}"/>
              </a:ext>
            </a:extLst>
          </p:cNvPr>
          <p:cNvGrpSpPr/>
          <p:nvPr userDrawn="1"/>
        </p:nvGrpSpPr>
        <p:grpSpPr>
          <a:xfrm>
            <a:off x="-14376611" y="-12286304"/>
            <a:ext cx="48550959" cy="34128322"/>
            <a:chOff x="-11913636" y="-9962750"/>
            <a:chExt cx="41134220" cy="28914814"/>
          </a:xfrm>
        </p:grpSpPr>
        <p:pic>
          <p:nvPicPr>
            <p:cNvPr id="2" name="Picture 1">
              <a:extLst>
                <a:ext uri="{FF2B5EF4-FFF2-40B4-BE49-F238E27FC236}">
                  <a16:creationId xmlns:a16="http://schemas.microsoft.com/office/drawing/2014/main" id="{8FCADC82-5C77-3DA0-5130-6D0B5A82A94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rcRect l="11165" t="20204" r="31440" b="30359"/>
            <a:stretch/>
          </p:blipFill>
          <p:spPr>
            <a:xfrm>
              <a:off x="266776" y="1102382"/>
              <a:ext cx="10329526" cy="4995944"/>
            </a:xfrm>
            <a:prstGeom prst="rect">
              <a:avLst/>
            </a:prstGeom>
          </p:spPr>
        </p:pic>
        <p:grpSp>
          <p:nvGrpSpPr>
            <p:cNvPr id="1017" name="Group 1016">
              <a:extLst>
                <a:ext uri="{FF2B5EF4-FFF2-40B4-BE49-F238E27FC236}">
                  <a16:creationId xmlns:a16="http://schemas.microsoft.com/office/drawing/2014/main" id="{CF938141-9AF8-EE2E-C5FB-ACCE75A4964D}"/>
                </a:ext>
              </a:extLst>
            </p:cNvPr>
            <p:cNvGrpSpPr>
              <a:grpSpLocks/>
            </p:cNvGrpSpPr>
            <p:nvPr userDrawn="1"/>
          </p:nvGrpSpPr>
          <p:grpSpPr>
            <a:xfrm>
              <a:off x="-11913636" y="-9962750"/>
              <a:ext cx="41134220" cy="28914814"/>
              <a:chOff x="16498359" y="-100541"/>
              <a:chExt cx="7834313" cy="5507038"/>
            </a:xfrm>
          </p:grpSpPr>
          <p:sp>
            <p:nvSpPr>
              <p:cNvPr id="971" name="Freeform 5">
                <a:extLst>
                  <a:ext uri="{FF2B5EF4-FFF2-40B4-BE49-F238E27FC236}">
                    <a16:creationId xmlns:a16="http://schemas.microsoft.com/office/drawing/2014/main" id="{A6A2BFED-A46C-F393-E39A-CD1B254AB46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540009" y="2615672"/>
                <a:ext cx="2332037" cy="2724150"/>
              </a:xfrm>
              <a:custGeom>
                <a:avLst/>
                <a:gdLst>
                  <a:gd name="T0" fmla="*/ 1117 w 1469"/>
                  <a:gd name="T1" fmla="*/ 1668 h 1716"/>
                  <a:gd name="T2" fmla="*/ 1103 w 1469"/>
                  <a:gd name="T3" fmla="*/ 1604 h 1716"/>
                  <a:gd name="T4" fmla="*/ 1126 w 1469"/>
                  <a:gd name="T5" fmla="*/ 1561 h 1716"/>
                  <a:gd name="T6" fmla="*/ 1183 w 1469"/>
                  <a:gd name="T7" fmla="*/ 1557 h 1716"/>
                  <a:gd name="T8" fmla="*/ 1236 w 1469"/>
                  <a:gd name="T9" fmla="*/ 1576 h 1716"/>
                  <a:gd name="T10" fmla="*/ 1295 w 1469"/>
                  <a:gd name="T11" fmla="*/ 1582 h 1716"/>
                  <a:gd name="T12" fmla="*/ 1303 w 1469"/>
                  <a:gd name="T13" fmla="*/ 1481 h 1716"/>
                  <a:gd name="T14" fmla="*/ 1279 w 1469"/>
                  <a:gd name="T15" fmla="*/ 1491 h 1716"/>
                  <a:gd name="T16" fmla="*/ 1274 w 1469"/>
                  <a:gd name="T17" fmla="*/ 1484 h 1716"/>
                  <a:gd name="T18" fmla="*/ 1306 w 1469"/>
                  <a:gd name="T19" fmla="*/ 1445 h 1716"/>
                  <a:gd name="T20" fmla="*/ 1265 w 1469"/>
                  <a:gd name="T21" fmla="*/ 1405 h 1716"/>
                  <a:gd name="T22" fmla="*/ 1301 w 1469"/>
                  <a:gd name="T23" fmla="*/ 1423 h 1716"/>
                  <a:gd name="T24" fmla="*/ 1340 w 1469"/>
                  <a:gd name="T25" fmla="*/ 1362 h 1716"/>
                  <a:gd name="T26" fmla="*/ 1332 w 1469"/>
                  <a:gd name="T27" fmla="*/ 1326 h 1716"/>
                  <a:gd name="T28" fmla="*/ 1362 w 1469"/>
                  <a:gd name="T29" fmla="*/ 1296 h 1716"/>
                  <a:gd name="T30" fmla="*/ 1344 w 1469"/>
                  <a:gd name="T31" fmla="*/ 1279 h 1716"/>
                  <a:gd name="T32" fmla="*/ 1362 w 1469"/>
                  <a:gd name="T33" fmla="*/ 1243 h 1716"/>
                  <a:gd name="T34" fmla="*/ 1364 w 1469"/>
                  <a:gd name="T35" fmla="*/ 1218 h 1716"/>
                  <a:gd name="T36" fmla="*/ 1376 w 1469"/>
                  <a:gd name="T37" fmla="*/ 1193 h 1716"/>
                  <a:gd name="T38" fmla="*/ 1388 w 1469"/>
                  <a:gd name="T39" fmla="*/ 1150 h 1716"/>
                  <a:gd name="T40" fmla="*/ 1422 w 1469"/>
                  <a:gd name="T41" fmla="*/ 1147 h 1716"/>
                  <a:gd name="T42" fmla="*/ 1421 w 1469"/>
                  <a:gd name="T43" fmla="*/ 1102 h 1716"/>
                  <a:gd name="T44" fmla="*/ 1464 w 1469"/>
                  <a:gd name="T45" fmla="*/ 1099 h 1716"/>
                  <a:gd name="T46" fmla="*/ 1414 w 1469"/>
                  <a:gd name="T47" fmla="*/ 1062 h 1716"/>
                  <a:gd name="T48" fmla="*/ 1376 w 1469"/>
                  <a:gd name="T49" fmla="*/ 1022 h 1716"/>
                  <a:gd name="T50" fmla="*/ 1362 w 1469"/>
                  <a:gd name="T51" fmla="*/ 966 h 1716"/>
                  <a:gd name="T52" fmla="*/ 1339 w 1469"/>
                  <a:gd name="T53" fmla="*/ 910 h 1716"/>
                  <a:gd name="T54" fmla="*/ 1291 w 1469"/>
                  <a:gd name="T55" fmla="*/ 882 h 1716"/>
                  <a:gd name="T56" fmla="*/ 1278 w 1469"/>
                  <a:gd name="T57" fmla="*/ 812 h 1716"/>
                  <a:gd name="T58" fmla="*/ 1256 w 1469"/>
                  <a:gd name="T59" fmla="*/ 761 h 1716"/>
                  <a:gd name="T60" fmla="*/ 1215 w 1469"/>
                  <a:gd name="T61" fmla="*/ 700 h 1716"/>
                  <a:gd name="T62" fmla="*/ 1155 w 1469"/>
                  <a:gd name="T63" fmla="*/ 657 h 1716"/>
                  <a:gd name="T64" fmla="*/ 1124 w 1469"/>
                  <a:gd name="T65" fmla="*/ 614 h 1716"/>
                  <a:gd name="T66" fmla="*/ 1116 w 1469"/>
                  <a:gd name="T67" fmla="*/ 564 h 1716"/>
                  <a:gd name="T68" fmla="*/ 1046 w 1469"/>
                  <a:gd name="T69" fmla="*/ 515 h 1716"/>
                  <a:gd name="T70" fmla="*/ 1010 w 1469"/>
                  <a:gd name="T71" fmla="*/ 453 h 1716"/>
                  <a:gd name="T72" fmla="*/ 927 w 1469"/>
                  <a:gd name="T73" fmla="*/ 390 h 1716"/>
                  <a:gd name="T74" fmla="*/ 872 w 1469"/>
                  <a:gd name="T75" fmla="*/ 316 h 1716"/>
                  <a:gd name="T76" fmla="*/ 839 w 1469"/>
                  <a:gd name="T77" fmla="*/ 240 h 1716"/>
                  <a:gd name="T78" fmla="*/ 789 w 1469"/>
                  <a:gd name="T79" fmla="*/ 193 h 1716"/>
                  <a:gd name="T80" fmla="*/ 747 w 1469"/>
                  <a:gd name="T81" fmla="*/ 165 h 1716"/>
                  <a:gd name="T82" fmla="*/ 698 w 1469"/>
                  <a:gd name="T83" fmla="*/ 131 h 1716"/>
                  <a:gd name="T84" fmla="*/ 689 w 1469"/>
                  <a:gd name="T85" fmla="*/ 73 h 1716"/>
                  <a:gd name="T86" fmla="*/ 730 w 1469"/>
                  <a:gd name="T87" fmla="*/ 30 h 1716"/>
                  <a:gd name="T88" fmla="*/ 596 w 1469"/>
                  <a:gd name="T89" fmla="*/ 3 h 1716"/>
                  <a:gd name="T90" fmla="*/ 32 w 1469"/>
                  <a:gd name="T91" fmla="*/ 228 h 1716"/>
                  <a:gd name="T92" fmla="*/ 87 w 1469"/>
                  <a:gd name="T93" fmla="*/ 580 h 1716"/>
                  <a:gd name="T94" fmla="*/ 135 w 1469"/>
                  <a:gd name="T95" fmla="*/ 825 h 1716"/>
                  <a:gd name="T96" fmla="*/ 149 w 1469"/>
                  <a:gd name="T97" fmla="*/ 889 h 1716"/>
                  <a:gd name="T98" fmla="*/ 184 w 1469"/>
                  <a:gd name="T99" fmla="*/ 961 h 1716"/>
                  <a:gd name="T100" fmla="*/ 193 w 1469"/>
                  <a:gd name="T101" fmla="*/ 1005 h 1716"/>
                  <a:gd name="T102" fmla="*/ 156 w 1469"/>
                  <a:gd name="T103" fmla="*/ 1061 h 1716"/>
                  <a:gd name="T104" fmla="*/ 139 w 1469"/>
                  <a:gd name="T105" fmla="*/ 1150 h 1716"/>
                  <a:gd name="T106" fmla="*/ 134 w 1469"/>
                  <a:gd name="T107" fmla="*/ 1225 h 1716"/>
                  <a:gd name="T108" fmla="*/ 162 w 1469"/>
                  <a:gd name="T109" fmla="*/ 1287 h 1716"/>
                  <a:gd name="T110" fmla="*/ 144 w 1469"/>
                  <a:gd name="T111" fmla="*/ 1380 h 1716"/>
                  <a:gd name="T112" fmla="*/ 168 w 1469"/>
                  <a:gd name="T113" fmla="*/ 1466 h 1716"/>
                  <a:gd name="T114" fmla="*/ 192 w 1469"/>
                  <a:gd name="T115" fmla="*/ 1548 h 1716"/>
                  <a:gd name="T116" fmla="*/ 925 w 1469"/>
                  <a:gd name="T117" fmla="*/ 1633 h 1716"/>
                  <a:gd name="T118" fmla="*/ 1058 w 1469"/>
                  <a:gd name="T119" fmla="*/ 1702 h 1716"/>
                  <a:gd name="T120" fmla="*/ 1104 w 1469"/>
                  <a:gd name="T121" fmla="*/ 1716 h 1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69" h="1716">
                    <a:moveTo>
                      <a:pt x="1104" y="1716"/>
                    </a:moveTo>
                    <a:lnTo>
                      <a:pt x="1110" y="1712"/>
                    </a:lnTo>
                    <a:lnTo>
                      <a:pt x="1109" y="1699"/>
                    </a:lnTo>
                    <a:lnTo>
                      <a:pt x="1111" y="1693"/>
                    </a:lnTo>
                    <a:lnTo>
                      <a:pt x="1110" y="1687"/>
                    </a:lnTo>
                    <a:lnTo>
                      <a:pt x="1113" y="1683"/>
                    </a:lnTo>
                    <a:lnTo>
                      <a:pt x="1115" y="1678"/>
                    </a:lnTo>
                    <a:lnTo>
                      <a:pt x="1117" y="1668"/>
                    </a:lnTo>
                    <a:lnTo>
                      <a:pt x="1116" y="1661"/>
                    </a:lnTo>
                    <a:lnTo>
                      <a:pt x="1115" y="1655"/>
                    </a:lnTo>
                    <a:lnTo>
                      <a:pt x="1118" y="1643"/>
                    </a:lnTo>
                    <a:lnTo>
                      <a:pt x="1118" y="1633"/>
                    </a:lnTo>
                    <a:lnTo>
                      <a:pt x="1116" y="1628"/>
                    </a:lnTo>
                    <a:lnTo>
                      <a:pt x="1111" y="1619"/>
                    </a:lnTo>
                    <a:lnTo>
                      <a:pt x="1108" y="1611"/>
                    </a:lnTo>
                    <a:lnTo>
                      <a:pt x="1103" y="1604"/>
                    </a:lnTo>
                    <a:lnTo>
                      <a:pt x="1106" y="1596"/>
                    </a:lnTo>
                    <a:lnTo>
                      <a:pt x="1107" y="1589"/>
                    </a:lnTo>
                    <a:lnTo>
                      <a:pt x="1106" y="1580"/>
                    </a:lnTo>
                    <a:lnTo>
                      <a:pt x="1108" y="1572"/>
                    </a:lnTo>
                    <a:lnTo>
                      <a:pt x="1115" y="1568"/>
                    </a:lnTo>
                    <a:lnTo>
                      <a:pt x="1113" y="1557"/>
                    </a:lnTo>
                    <a:lnTo>
                      <a:pt x="1120" y="1556"/>
                    </a:lnTo>
                    <a:lnTo>
                      <a:pt x="1126" y="1561"/>
                    </a:lnTo>
                    <a:lnTo>
                      <a:pt x="1129" y="1555"/>
                    </a:lnTo>
                    <a:lnTo>
                      <a:pt x="1132" y="1546"/>
                    </a:lnTo>
                    <a:lnTo>
                      <a:pt x="1140" y="1543"/>
                    </a:lnTo>
                    <a:lnTo>
                      <a:pt x="1148" y="1545"/>
                    </a:lnTo>
                    <a:lnTo>
                      <a:pt x="1156" y="1549"/>
                    </a:lnTo>
                    <a:lnTo>
                      <a:pt x="1160" y="1553"/>
                    </a:lnTo>
                    <a:lnTo>
                      <a:pt x="1171" y="1556"/>
                    </a:lnTo>
                    <a:lnTo>
                      <a:pt x="1183" y="1557"/>
                    </a:lnTo>
                    <a:lnTo>
                      <a:pt x="1188" y="1565"/>
                    </a:lnTo>
                    <a:lnTo>
                      <a:pt x="1193" y="1561"/>
                    </a:lnTo>
                    <a:lnTo>
                      <a:pt x="1201" y="1565"/>
                    </a:lnTo>
                    <a:lnTo>
                      <a:pt x="1205" y="1569"/>
                    </a:lnTo>
                    <a:lnTo>
                      <a:pt x="1215" y="1570"/>
                    </a:lnTo>
                    <a:lnTo>
                      <a:pt x="1224" y="1572"/>
                    </a:lnTo>
                    <a:lnTo>
                      <a:pt x="1229" y="1574"/>
                    </a:lnTo>
                    <a:lnTo>
                      <a:pt x="1236" y="1576"/>
                    </a:lnTo>
                    <a:lnTo>
                      <a:pt x="1244" y="1579"/>
                    </a:lnTo>
                    <a:lnTo>
                      <a:pt x="1249" y="1579"/>
                    </a:lnTo>
                    <a:lnTo>
                      <a:pt x="1257" y="1581"/>
                    </a:lnTo>
                    <a:lnTo>
                      <a:pt x="1264" y="1582"/>
                    </a:lnTo>
                    <a:lnTo>
                      <a:pt x="1269" y="1577"/>
                    </a:lnTo>
                    <a:lnTo>
                      <a:pt x="1279" y="1576"/>
                    </a:lnTo>
                    <a:lnTo>
                      <a:pt x="1286" y="1582"/>
                    </a:lnTo>
                    <a:lnTo>
                      <a:pt x="1295" y="1582"/>
                    </a:lnTo>
                    <a:lnTo>
                      <a:pt x="1293" y="1575"/>
                    </a:lnTo>
                    <a:lnTo>
                      <a:pt x="1291" y="1568"/>
                    </a:lnTo>
                    <a:lnTo>
                      <a:pt x="1292" y="1552"/>
                    </a:lnTo>
                    <a:lnTo>
                      <a:pt x="1299" y="1535"/>
                    </a:lnTo>
                    <a:lnTo>
                      <a:pt x="1306" y="1512"/>
                    </a:lnTo>
                    <a:lnTo>
                      <a:pt x="1307" y="1495"/>
                    </a:lnTo>
                    <a:lnTo>
                      <a:pt x="1306" y="1487"/>
                    </a:lnTo>
                    <a:lnTo>
                      <a:pt x="1303" y="1481"/>
                    </a:lnTo>
                    <a:lnTo>
                      <a:pt x="1298" y="1496"/>
                    </a:lnTo>
                    <a:lnTo>
                      <a:pt x="1291" y="1501"/>
                    </a:lnTo>
                    <a:lnTo>
                      <a:pt x="1287" y="1507"/>
                    </a:lnTo>
                    <a:lnTo>
                      <a:pt x="1282" y="1506"/>
                    </a:lnTo>
                    <a:lnTo>
                      <a:pt x="1291" y="1496"/>
                    </a:lnTo>
                    <a:lnTo>
                      <a:pt x="1292" y="1487"/>
                    </a:lnTo>
                    <a:lnTo>
                      <a:pt x="1285" y="1484"/>
                    </a:lnTo>
                    <a:lnTo>
                      <a:pt x="1279" y="1491"/>
                    </a:lnTo>
                    <a:lnTo>
                      <a:pt x="1271" y="1486"/>
                    </a:lnTo>
                    <a:lnTo>
                      <a:pt x="1265" y="1480"/>
                    </a:lnTo>
                    <a:lnTo>
                      <a:pt x="1256" y="1487"/>
                    </a:lnTo>
                    <a:lnTo>
                      <a:pt x="1247" y="1483"/>
                    </a:lnTo>
                    <a:lnTo>
                      <a:pt x="1255" y="1484"/>
                    </a:lnTo>
                    <a:lnTo>
                      <a:pt x="1263" y="1476"/>
                    </a:lnTo>
                    <a:lnTo>
                      <a:pt x="1270" y="1477"/>
                    </a:lnTo>
                    <a:lnTo>
                      <a:pt x="1274" y="1484"/>
                    </a:lnTo>
                    <a:lnTo>
                      <a:pt x="1288" y="1474"/>
                    </a:lnTo>
                    <a:lnTo>
                      <a:pt x="1289" y="1462"/>
                    </a:lnTo>
                    <a:lnTo>
                      <a:pt x="1281" y="1464"/>
                    </a:lnTo>
                    <a:lnTo>
                      <a:pt x="1286" y="1458"/>
                    </a:lnTo>
                    <a:lnTo>
                      <a:pt x="1276" y="1448"/>
                    </a:lnTo>
                    <a:lnTo>
                      <a:pt x="1296" y="1460"/>
                    </a:lnTo>
                    <a:lnTo>
                      <a:pt x="1296" y="1468"/>
                    </a:lnTo>
                    <a:lnTo>
                      <a:pt x="1306" y="1445"/>
                    </a:lnTo>
                    <a:lnTo>
                      <a:pt x="1303" y="1428"/>
                    </a:lnTo>
                    <a:lnTo>
                      <a:pt x="1298" y="1435"/>
                    </a:lnTo>
                    <a:lnTo>
                      <a:pt x="1291" y="1442"/>
                    </a:lnTo>
                    <a:lnTo>
                      <a:pt x="1286" y="1441"/>
                    </a:lnTo>
                    <a:lnTo>
                      <a:pt x="1279" y="1433"/>
                    </a:lnTo>
                    <a:lnTo>
                      <a:pt x="1267" y="1427"/>
                    </a:lnTo>
                    <a:lnTo>
                      <a:pt x="1263" y="1411"/>
                    </a:lnTo>
                    <a:lnTo>
                      <a:pt x="1265" y="1405"/>
                    </a:lnTo>
                    <a:lnTo>
                      <a:pt x="1268" y="1412"/>
                    </a:lnTo>
                    <a:lnTo>
                      <a:pt x="1269" y="1425"/>
                    </a:lnTo>
                    <a:lnTo>
                      <a:pt x="1287" y="1433"/>
                    </a:lnTo>
                    <a:lnTo>
                      <a:pt x="1294" y="1421"/>
                    </a:lnTo>
                    <a:lnTo>
                      <a:pt x="1295" y="1411"/>
                    </a:lnTo>
                    <a:lnTo>
                      <a:pt x="1302" y="1410"/>
                    </a:lnTo>
                    <a:lnTo>
                      <a:pt x="1300" y="1416"/>
                    </a:lnTo>
                    <a:lnTo>
                      <a:pt x="1301" y="1423"/>
                    </a:lnTo>
                    <a:lnTo>
                      <a:pt x="1308" y="1423"/>
                    </a:lnTo>
                    <a:lnTo>
                      <a:pt x="1315" y="1419"/>
                    </a:lnTo>
                    <a:lnTo>
                      <a:pt x="1319" y="1408"/>
                    </a:lnTo>
                    <a:lnTo>
                      <a:pt x="1334" y="1391"/>
                    </a:lnTo>
                    <a:lnTo>
                      <a:pt x="1340" y="1390"/>
                    </a:lnTo>
                    <a:lnTo>
                      <a:pt x="1342" y="1381"/>
                    </a:lnTo>
                    <a:lnTo>
                      <a:pt x="1345" y="1376"/>
                    </a:lnTo>
                    <a:lnTo>
                      <a:pt x="1340" y="1362"/>
                    </a:lnTo>
                    <a:lnTo>
                      <a:pt x="1335" y="1356"/>
                    </a:lnTo>
                    <a:lnTo>
                      <a:pt x="1323" y="1355"/>
                    </a:lnTo>
                    <a:lnTo>
                      <a:pt x="1316" y="1348"/>
                    </a:lnTo>
                    <a:lnTo>
                      <a:pt x="1326" y="1348"/>
                    </a:lnTo>
                    <a:lnTo>
                      <a:pt x="1333" y="1353"/>
                    </a:lnTo>
                    <a:lnTo>
                      <a:pt x="1340" y="1351"/>
                    </a:lnTo>
                    <a:lnTo>
                      <a:pt x="1335" y="1334"/>
                    </a:lnTo>
                    <a:lnTo>
                      <a:pt x="1332" y="1326"/>
                    </a:lnTo>
                    <a:lnTo>
                      <a:pt x="1325" y="1322"/>
                    </a:lnTo>
                    <a:lnTo>
                      <a:pt x="1319" y="1310"/>
                    </a:lnTo>
                    <a:lnTo>
                      <a:pt x="1328" y="1312"/>
                    </a:lnTo>
                    <a:lnTo>
                      <a:pt x="1332" y="1309"/>
                    </a:lnTo>
                    <a:lnTo>
                      <a:pt x="1340" y="1332"/>
                    </a:lnTo>
                    <a:lnTo>
                      <a:pt x="1345" y="1328"/>
                    </a:lnTo>
                    <a:lnTo>
                      <a:pt x="1348" y="1318"/>
                    </a:lnTo>
                    <a:lnTo>
                      <a:pt x="1362" y="1296"/>
                    </a:lnTo>
                    <a:lnTo>
                      <a:pt x="1367" y="1285"/>
                    </a:lnTo>
                    <a:lnTo>
                      <a:pt x="1371" y="1279"/>
                    </a:lnTo>
                    <a:lnTo>
                      <a:pt x="1364" y="1272"/>
                    </a:lnTo>
                    <a:lnTo>
                      <a:pt x="1358" y="1276"/>
                    </a:lnTo>
                    <a:lnTo>
                      <a:pt x="1352" y="1275"/>
                    </a:lnTo>
                    <a:lnTo>
                      <a:pt x="1345" y="1289"/>
                    </a:lnTo>
                    <a:lnTo>
                      <a:pt x="1329" y="1294"/>
                    </a:lnTo>
                    <a:lnTo>
                      <a:pt x="1344" y="1279"/>
                    </a:lnTo>
                    <a:lnTo>
                      <a:pt x="1342" y="1274"/>
                    </a:lnTo>
                    <a:lnTo>
                      <a:pt x="1335" y="1279"/>
                    </a:lnTo>
                    <a:lnTo>
                      <a:pt x="1340" y="1266"/>
                    </a:lnTo>
                    <a:lnTo>
                      <a:pt x="1359" y="1265"/>
                    </a:lnTo>
                    <a:lnTo>
                      <a:pt x="1364" y="1259"/>
                    </a:lnTo>
                    <a:lnTo>
                      <a:pt x="1364" y="1250"/>
                    </a:lnTo>
                    <a:lnTo>
                      <a:pt x="1357" y="1243"/>
                    </a:lnTo>
                    <a:lnTo>
                      <a:pt x="1362" y="1243"/>
                    </a:lnTo>
                    <a:lnTo>
                      <a:pt x="1369" y="1249"/>
                    </a:lnTo>
                    <a:lnTo>
                      <a:pt x="1367" y="1257"/>
                    </a:lnTo>
                    <a:lnTo>
                      <a:pt x="1370" y="1265"/>
                    </a:lnTo>
                    <a:lnTo>
                      <a:pt x="1374" y="1261"/>
                    </a:lnTo>
                    <a:lnTo>
                      <a:pt x="1384" y="1237"/>
                    </a:lnTo>
                    <a:lnTo>
                      <a:pt x="1381" y="1221"/>
                    </a:lnTo>
                    <a:lnTo>
                      <a:pt x="1383" y="1212"/>
                    </a:lnTo>
                    <a:lnTo>
                      <a:pt x="1364" y="1218"/>
                    </a:lnTo>
                    <a:lnTo>
                      <a:pt x="1363" y="1226"/>
                    </a:lnTo>
                    <a:lnTo>
                      <a:pt x="1360" y="1220"/>
                    </a:lnTo>
                    <a:lnTo>
                      <a:pt x="1365" y="1210"/>
                    </a:lnTo>
                    <a:lnTo>
                      <a:pt x="1362" y="1206"/>
                    </a:lnTo>
                    <a:lnTo>
                      <a:pt x="1356" y="1202"/>
                    </a:lnTo>
                    <a:lnTo>
                      <a:pt x="1374" y="1202"/>
                    </a:lnTo>
                    <a:lnTo>
                      <a:pt x="1369" y="1191"/>
                    </a:lnTo>
                    <a:lnTo>
                      <a:pt x="1376" y="1193"/>
                    </a:lnTo>
                    <a:lnTo>
                      <a:pt x="1380" y="1203"/>
                    </a:lnTo>
                    <a:lnTo>
                      <a:pt x="1402" y="1184"/>
                    </a:lnTo>
                    <a:lnTo>
                      <a:pt x="1411" y="1168"/>
                    </a:lnTo>
                    <a:lnTo>
                      <a:pt x="1406" y="1166"/>
                    </a:lnTo>
                    <a:lnTo>
                      <a:pt x="1397" y="1162"/>
                    </a:lnTo>
                    <a:lnTo>
                      <a:pt x="1392" y="1157"/>
                    </a:lnTo>
                    <a:lnTo>
                      <a:pt x="1377" y="1155"/>
                    </a:lnTo>
                    <a:lnTo>
                      <a:pt x="1388" y="1150"/>
                    </a:lnTo>
                    <a:lnTo>
                      <a:pt x="1393" y="1152"/>
                    </a:lnTo>
                    <a:lnTo>
                      <a:pt x="1393" y="1142"/>
                    </a:lnTo>
                    <a:lnTo>
                      <a:pt x="1381" y="1142"/>
                    </a:lnTo>
                    <a:lnTo>
                      <a:pt x="1391" y="1140"/>
                    </a:lnTo>
                    <a:lnTo>
                      <a:pt x="1387" y="1129"/>
                    </a:lnTo>
                    <a:lnTo>
                      <a:pt x="1401" y="1145"/>
                    </a:lnTo>
                    <a:lnTo>
                      <a:pt x="1409" y="1145"/>
                    </a:lnTo>
                    <a:lnTo>
                      <a:pt x="1422" y="1147"/>
                    </a:lnTo>
                    <a:lnTo>
                      <a:pt x="1442" y="1132"/>
                    </a:lnTo>
                    <a:lnTo>
                      <a:pt x="1433" y="1130"/>
                    </a:lnTo>
                    <a:lnTo>
                      <a:pt x="1425" y="1124"/>
                    </a:lnTo>
                    <a:lnTo>
                      <a:pt x="1418" y="1116"/>
                    </a:lnTo>
                    <a:lnTo>
                      <a:pt x="1416" y="1108"/>
                    </a:lnTo>
                    <a:lnTo>
                      <a:pt x="1420" y="1102"/>
                    </a:lnTo>
                    <a:lnTo>
                      <a:pt x="1418" y="1095"/>
                    </a:lnTo>
                    <a:lnTo>
                      <a:pt x="1421" y="1102"/>
                    </a:lnTo>
                    <a:lnTo>
                      <a:pt x="1419" y="1109"/>
                    </a:lnTo>
                    <a:lnTo>
                      <a:pt x="1429" y="1120"/>
                    </a:lnTo>
                    <a:lnTo>
                      <a:pt x="1436" y="1114"/>
                    </a:lnTo>
                    <a:lnTo>
                      <a:pt x="1445" y="1106"/>
                    </a:lnTo>
                    <a:lnTo>
                      <a:pt x="1442" y="1111"/>
                    </a:lnTo>
                    <a:lnTo>
                      <a:pt x="1443" y="1121"/>
                    </a:lnTo>
                    <a:lnTo>
                      <a:pt x="1463" y="1107"/>
                    </a:lnTo>
                    <a:lnTo>
                      <a:pt x="1464" y="1099"/>
                    </a:lnTo>
                    <a:lnTo>
                      <a:pt x="1469" y="1095"/>
                    </a:lnTo>
                    <a:lnTo>
                      <a:pt x="1469" y="1089"/>
                    </a:lnTo>
                    <a:lnTo>
                      <a:pt x="1459" y="1091"/>
                    </a:lnTo>
                    <a:lnTo>
                      <a:pt x="1451" y="1090"/>
                    </a:lnTo>
                    <a:lnTo>
                      <a:pt x="1436" y="1082"/>
                    </a:lnTo>
                    <a:lnTo>
                      <a:pt x="1425" y="1072"/>
                    </a:lnTo>
                    <a:lnTo>
                      <a:pt x="1419" y="1064"/>
                    </a:lnTo>
                    <a:lnTo>
                      <a:pt x="1414" y="1062"/>
                    </a:lnTo>
                    <a:lnTo>
                      <a:pt x="1398" y="1066"/>
                    </a:lnTo>
                    <a:lnTo>
                      <a:pt x="1381" y="1058"/>
                    </a:lnTo>
                    <a:lnTo>
                      <a:pt x="1382" y="1052"/>
                    </a:lnTo>
                    <a:lnTo>
                      <a:pt x="1380" y="1047"/>
                    </a:lnTo>
                    <a:lnTo>
                      <a:pt x="1379" y="1042"/>
                    </a:lnTo>
                    <a:lnTo>
                      <a:pt x="1379" y="1035"/>
                    </a:lnTo>
                    <a:lnTo>
                      <a:pt x="1379" y="1030"/>
                    </a:lnTo>
                    <a:lnTo>
                      <a:pt x="1376" y="1022"/>
                    </a:lnTo>
                    <a:lnTo>
                      <a:pt x="1373" y="1019"/>
                    </a:lnTo>
                    <a:lnTo>
                      <a:pt x="1367" y="1011"/>
                    </a:lnTo>
                    <a:lnTo>
                      <a:pt x="1372" y="998"/>
                    </a:lnTo>
                    <a:lnTo>
                      <a:pt x="1376" y="987"/>
                    </a:lnTo>
                    <a:lnTo>
                      <a:pt x="1372" y="979"/>
                    </a:lnTo>
                    <a:lnTo>
                      <a:pt x="1372" y="972"/>
                    </a:lnTo>
                    <a:lnTo>
                      <a:pt x="1366" y="973"/>
                    </a:lnTo>
                    <a:lnTo>
                      <a:pt x="1362" y="966"/>
                    </a:lnTo>
                    <a:lnTo>
                      <a:pt x="1357" y="960"/>
                    </a:lnTo>
                    <a:lnTo>
                      <a:pt x="1358" y="954"/>
                    </a:lnTo>
                    <a:lnTo>
                      <a:pt x="1351" y="947"/>
                    </a:lnTo>
                    <a:lnTo>
                      <a:pt x="1350" y="938"/>
                    </a:lnTo>
                    <a:lnTo>
                      <a:pt x="1352" y="933"/>
                    </a:lnTo>
                    <a:lnTo>
                      <a:pt x="1352" y="928"/>
                    </a:lnTo>
                    <a:lnTo>
                      <a:pt x="1340" y="915"/>
                    </a:lnTo>
                    <a:lnTo>
                      <a:pt x="1339" y="910"/>
                    </a:lnTo>
                    <a:lnTo>
                      <a:pt x="1332" y="908"/>
                    </a:lnTo>
                    <a:lnTo>
                      <a:pt x="1328" y="905"/>
                    </a:lnTo>
                    <a:lnTo>
                      <a:pt x="1325" y="897"/>
                    </a:lnTo>
                    <a:lnTo>
                      <a:pt x="1319" y="894"/>
                    </a:lnTo>
                    <a:lnTo>
                      <a:pt x="1311" y="894"/>
                    </a:lnTo>
                    <a:lnTo>
                      <a:pt x="1301" y="890"/>
                    </a:lnTo>
                    <a:lnTo>
                      <a:pt x="1296" y="883"/>
                    </a:lnTo>
                    <a:lnTo>
                      <a:pt x="1291" y="882"/>
                    </a:lnTo>
                    <a:lnTo>
                      <a:pt x="1282" y="871"/>
                    </a:lnTo>
                    <a:lnTo>
                      <a:pt x="1287" y="861"/>
                    </a:lnTo>
                    <a:lnTo>
                      <a:pt x="1284" y="845"/>
                    </a:lnTo>
                    <a:lnTo>
                      <a:pt x="1279" y="842"/>
                    </a:lnTo>
                    <a:lnTo>
                      <a:pt x="1281" y="836"/>
                    </a:lnTo>
                    <a:lnTo>
                      <a:pt x="1284" y="827"/>
                    </a:lnTo>
                    <a:lnTo>
                      <a:pt x="1278" y="819"/>
                    </a:lnTo>
                    <a:lnTo>
                      <a:pt x="1278" y="812"/>
                    </a:lnTo>
                    <a:lnTo>
                      <a:pt x="1276" y="806"/>
                    </a:lnTo>
                    <a:lnTo>
                      <a:pt x="1278" y="801"/>
                    </a:lnTo>
                    <a:lnTo>
                      <a:pt x="1276" y="793"/>
                    </a:lnTo>
                    <a:lnTo>
                      <a:pt x="1270" y="788"/>
                    </a:lnTo>
                    <a:lnTo>
                      <a:pt x="1267" y="783"/>
                    </a:lnTo>
                    <a:lnTo>
                      <a:pt x="1265" y="779"/>
                    </a:lnTo>
                    <a:lnTo>
                      <a:pt x="1264" y="771"/>
                    </a:lnTo>
                    <a:lnTo>
                      <a:pt x="1256" y="761"/>
                    </a:lnTo>
                    <a:lnTo>
                      <a:pt x="1250" y="748"/>
                    </a:lnTo>
                    <a:lnTo>
                      <a:pt x="1254" y="736"/>
                    </a:lnTo>
                    <a:lnTo>
                      <a:pt x="1253" y="730"/>
                    </a:lnTo>
                    <a:lnTo>
                      <a:pt x="1246" y="723"/>
                    </a:lnTo>
                    <a:lnTo>
                      <a:pt x="1237" y="717"/>
                    </a:lnTo>
                    <a:lnTo>
                      <a:pt x="1230" y="713"/>
                    </a:lnTo>
                    <a:lnTo>
                      <a:pt x="1220" y="707"/>
                    </a:lnTo>
                    <a:lnTo>
                      <a:pt x="1215" y="700"/>
                    </a:lnTo>
                    <a:lnTo>
                      <a:pt x="1208" y="701"/>
                    </a:lnTo>
                    <a:lnTo>
                      <a:pt x="1188" y="693"/>
                    </a:lnTo>
                    <a:lnTo>
                      <a:pt x="1176" y="684"/>
                    </a:lnTo>
                    <a:lnTo>
                      <a:pt x="1169" y="674"/>
                    </a:lnTo>
                    <a:lnTo>
                      <a:pt x="1168" y="669"/>
                    </a:lnTo>
                    <a:lnTo>
                      <a:pt x="1170" y="661"/>
                    </a:lnTo>
                    <a:lnTo>
                      <a:pt x="1166" y="654"/>
                    </a:lnTo>
                    <a:lnTo>
                      <a:pt x="1155" y="657"/>
                    </a:lnTo>
                    <a:lnTo>
                      <a:pt x="1142" y="645"/>
                    </a:lnTo>
                    <a:lnTo>
                      <a:pt x="1142" y="638"/>
                    </a:lnTo>
                    <a:lnTo>
                      <a:pt x="1145" y="635"/>
                    </a:lnTo>
                    <a:lnTo>
                      <a:pt x="1137" y="629"/>
                    </a:lnTo>
                    <a:lnTo>
                      <a:pt x="1140" y="621"/>
                    </a:lnTo>
                    <a:lnTo>
                      <a:pt x="1132" y="623"/>
                    </a:lnTo>
                    <a:lnTo>
                      <a:pt x="1127" y="618"/>
                    </a:lnTo>
                    <a:lnTo>
                      <a:pt x="1124" y="614"/>
                    </a:lnTo>
                    <a:lnTo>
                      <a:pt x="1117" y="609"/>
                    </a:lnTo>
                    <a:lnTo>
                      <a:pt x="1110" y="598"/>
                    </a:lnTo>
                    <a:lnTo>
                      <a:pt x="1117" y="598"/>
                    </a:lnTo>
                    <a:lnTo>
                      <a:pt x="1113" y="588"/>
                    </a:lnTo>
                    <a:lnTo>
                      <a:pt x="1118" y="584"/>
                    </a:lnTo>
                    <a:lnTo>
                      <a:pt x="1114" y="578"/>
                    </a:lnTo>
                    <a:lnTo>
                      <a:pt x="1119" y="571"/>
                    </a:lnTo>
                    <a:lnTo>
                      <a:pt x="1116" y="564"/>
                    </a:lnTo>
                    <a:lnTo>
                      <a:pt x="1098" y="557"/>
                    </a:lnTo>
                    <a:lnTo>
                      <a:pt x="1096" y="549"/>
                    </a:lnTo>
                    <a:lnTo>
                      <a:pt x="1087" y="539"/>
                    </a:lnTo>
                    <a:lnTo>
                      <a:pt x="1077" y="527"/>
                    </a:lnTo>
                    <a:lnTo>
                      <a:pt x="1066" y="522"/>
                    </a:lnTo>
                    <a:lnTo>
                      <a:pt x="1057" y="515"/>
                    </a:lnTo>
                    <a:lnTo>
                      <a:pt x="1052" y="518"/>
                    </a:lnTo>
                    <a:lnTo>
                      <a:pt x="1046" y="515"/>
                    </a:lnTo>
                    <a:lnTo>
                      <a:pt x="1040" y="511"/>
                    </a:lnTo>
                    <a:lnTo>
                      <a:pt x="1032" y="503"/>
                    </a:lnTo>
                    <a:lnTo>
                      <a:pt x="1031" y="493"/>
                    </a:lnTo>
                    <a:lnTo>
                      <a:pt x="1029" y="488"/>
                    </a:lnTo>
                    <a:lnTo>
                      <a:pt x="1021" y="478"/>
                    </a:lnTo>
                    <a:lnTo>
                      <a:pt x="1021" y="469"/>
                    </a:lnTo>
                    <a:lnTo>
                      <a:pt x="1015" y="460"/>
                    </a:lnTo>
                    <a:lnTo>
                      <a:pt x="1010" y="453"/>
                    </a:lnTo>
                    <a:lnTo>
                      <a:pt x="1005" y="449"/>
                    </a:lnTo>
                    <a:lnTo>
                      <a:pt x="1000" y="443"/>
                    </a:lnTo>
                    <a:lnTo>
                      <a:pt x="994" y="435"/>
                    </a:lnTo>
                    <a:lnTo>
                      <a:pt x="979" y="427"/>
                    </a:lnTo>
                    <a:lnTo>
                      <a:pt x="966" y="418"/>
                    </a:lnTo>
                    <a:lnTo>
                      <a:pt x="960" y="416"/>
                    </a:lnTo>
                    <a:lnTo>
                      <a:pt x="938" y="396"/>
                    </a:lnTo>
                    <a:lnTo>
                      <a:pt x="927" y="390"/>
                    </a:lnTo>
                    <a:lnTo>
                      <a:pt x="921" y="388"/>
                    </a:lnTo>
                    <a:lnTo>
                      <a:pt x="912" y="369"/>
                    </a:lnTo>
                    <a:lnTo>
                      <a:pt x="907" y="360"/>
                    </a:lnTo>
                    <a:lnTo>
                      <a:pt x="897" y="347"/>
                    </a:lnTo>
                    <a:lnTo>
                      <a:pt x="892" y="340"/>
                    </a:lnTo>
                    <a:lnTo>
                      <a:pt x="891" y="334"/>
                    </a:lnTo>
                    <a:lnTo>
                      <a:pt x="884" y="322"/>
                    </a:lnTo>
                    <a:lnTo>
                      <a:pt x="872" y="316"/>
                    </a:lnTo>
                    <a:lnTo>
                      <a:pt x="868" y="307"/>
                    </a:lnTo>
                    <a:lnTo>
                      <a:pt x="868" y="298"/>
                    </a:lnTo>
                    <a:lnTo>
                      <a:pt x="865" y="291"/>
                    </a:lnTo>
                    <a:lnTo>
                      <a:pt x="862" y="280"/>
                    </a:lnTo>
                    <a:lnTo>
                      <a:pt x="861" y="272"/>
                    </a:lnTo>
                    <a:lnTo>
                      <a:pt x="849" y="257"/>
                    </a:lnTo>
                    <a:lnTo>
                      <a:pt x="844" y="244"/>
                    </a:lnTo>
                    <a:lnTo>
                      <a:pt x="839" y="240"/>
                    </a:lnTo>
                    <a:lnTo>
                      <a:pt x="835" y="232"/>
                    </a:lnTo>
                    <a:lnTo>
                      <a:pt x="833" y="224"/>
                    </a:lnTo>
                    <a:lnTo>
                      <a:pt x="823" y="200"/>
                    </a:lnTo>
                    <a:lnTo>
                      <a:pt x="818" y="193"/>
                    </a:lnTo>
                    <a:lnTo>
                      <a:pt x="812" y="190"/>
                    </a:lnTo>
                    <a:lnTo>
                      <a:pt x="805" y="191"/>
                    </a:lnTo>
                    <a:lnTo>
                      <a:pt x="796" y="192"/>
                    </a:lnTo>
                    <a:lnTo>
                      <a:pt x="789" y="193"/>
                    </a:lnTo>
                    <a:lnTo>
                      <a:pt x="784" y="194"/>
                    </a:lnTo>
                    <a:lnTo>
                      <a:pt x="776" y="191"/>
                    </a:lnTo>
                    <a:lnTo>
                      <a:pt x="771" y="189"/>
                    </a:lnTo>
                    <a:lnTo>
                      <a:pt x="766" y="184"/>
                    </a:lnTo>
                    <a:lnTo>
                      <a:pt x="761" y="183"/>
                    </a:lnTo>
                    <a:lnTo>
                      <a:pt x="757" y="174"/>
                    </a:lnTo>
                    <a:lnTo>
                      <a:pt x="753" y="171"/>
                    </a:lnTo>
                    <a:lnTo>
                      <a:pt x="747" y="165"/>
                    </a:lnTo>
                    <a:lnTo>
                      <a:pt x="742" y="161"/>
                    </a:lnTo>
                    <a:lnTo>
                      <a:pt x="736" y="155"/>
                    </a:lnTo>
                    <a:lnTo>
                      <a:pt x="732" y="151"/>
                    </a:lnTo>
                    <a:lnTo>
                      <a:pt x="732" y="144"/>
                    </a:lnTo>
                    <a:lnTo>
                      <a:pt x="713" y="142"/>
                    </a:lnTo>
                    <a:lnTo>
                      <a:pt x="707" y="137"/>
                    </a:lnTo>
                    <a:lnTo>
                      <a:pt x="703" y="132"/>
                    </a:lnTo>
                    <a:lnTo>
                      <a:pt x="698" y="131"/>
                    </a:lnTo>
                    <a:lnTo>
                      <a:pt x="693" y="127"/>
                    </a:lnTo>
                    <a:lnTo>
                      <a:pt x="685" y="120"/>
                    </a:lnTo>
                    <a:lnTo>
                      <a:pt x="680" y="118"/>
                    </a:lnTo>
                    <a:lnTo>
                      <a:pt x="677" y="112"/>
                    </a:lnTo>
                    <a:lnTo>
                      <a:pt x="676" y="103"/>
                    </a:lnTo>
                    <a:lnTo>
                      <a:pt x="684" y="92"/>
                    </a:lnTo>
                    <a:lnTo>
                      <a:pt x="685" y="76"/>
                    </a:lnTo>
                    <a:lnTo>
                      <a:pt x="689" y="73"/>
                    </a:lnTo>
                    <a:lnTo>
                      <a:pt x="688" y="68"/>
                    </a:lnTo>
                    <a:lnTo>
                      <a:pt x="697" y="66"/>
                    </a:lnTo>
                    <a:lnTo>
                      <a:pt x="700" y="59"/>
                    </a:lnTo>
                    <a:lnTo>
                      <a:pt x="708" y="49"/>
                    </a:lnTo>
                    <a:lnTo>
                      <a:pt x="711" y="45"/>
                    </a:lnTo>
                    <a:lnTo>
                      <a:pt x="716" y="43"/>
                    </a:lnTo>
                    <a:lnTo>
                      <a:pt x="722" y="39"/>
                    </a:lnTo>
                    <a:lnTo>
                      <a:pt x="730" y="30"/>
                    </a:lnTo>
                    <a:lnTo>
                      <a:pt x="735" y="27"/>
                    </a:lnTo>
                    <a:lnTo>
                      <a:pt x="742" y="24"/>
                    </a:lnTo>
                    <a:lnTo>
                      <a:pt x="742" y="19"/>
                    </a:lnTo>
                    <a:lnTo>
                      <a:pt x="744" y="12"/>
                    </a:lnTo>
                    <a:lnTo>
                      <a:pt x="747" y="7"/>
                    </a:lnTo>
                    <a:lnTo>
                      <a:pt x="749" y="0"/>
                    </a:lnTo>
                    <a:lnTo>
                      <a:pt x="622" y="4"/>
                    </a:lnTo>
                    <a:lnTo>
                      <a:pt x="596" y="3"/>
                    </a:lnTo>
                    <a:lnTo>
                      <a:pt x="368" y="7"/>
                    </a:lnTo>
                    <a:lnTo>
                      <a:pt x="222" y="6"/>
                    </a:lnTo>
                    <a:lnTo>
                      <a:pt x="49" y="5"/>
                    </a:lnTo>
                    <a:lnTo>
                      <a:pt x="0" y="5"/>
                    </a:lnTo>
                    <a:lnTo>
                      <a:pt x="10" y="81"/>
                    </a:lnTo>
                    <a:lnTo>
                      <a:pt x="22" y="153"/>
                    </a:lnTo>
                    <a:lnTo>
                      <a:pt x="30" y="211"/>
                    </a:lnTo>
                    <a:lnTo>
                      <a:pt x="32" y="228"/>
                    </a:lnTo>
                    <a:lnTo>
                      <a:pt x="50" y="335"/>
                    </a:lnTo>
                    <a:lnTo>
                      <a:pt x="56" y="370"/>
                    </a:lnTo>
                    <a:lnTo>
                      <a:pt x="62" y="415"/>
                    </a:lnTo>
                    <a:lnTo>
                      <a:pt x="65" y="432"/>
                    </a:lnTo>
                    <a:lnTo>
                      <a:pt x="69" y="461"/>
                    </a:lnTo>
                    <a:lnTo>
                      <a:pt x="72" y="478"/>
                    </a:lnTo>
                    <a:lnTo>
                      <a:pt x="83" y="557"/>
                    </a:lnTo>
                    <a:lnTo>
                      <a:pt x="87" y="580"/>
                    </a:lnTo>
                    <a:lnTo>
                      <a:pt x="90" y="596"/>
                    </a:lnTo>
                    <a:lnTo>
                      <a:pt x="100" y="664"/>
                    </a:lnTo>
                    <a:lnTo>
                      <a:pt x="115" y="759"/>
                    </a:lnTo>
                    <a:lnTo>
                      <a:pt x="120" y="796"/>
                    </a:lnTo>
                    <a:lnTo>
                      <a:pt x="125" y="798"/>
                    </a:lnTo>
                    <a:lnTo>
                      <a:pt x="123" y="808"/>
                    </a:lnTo>
                    <a:lnTo>
                      <a:pt x="129" y="818"/>
                    </a:lnTo>
                    <a:lnTo>
                      <a:pt x="135" y="825"/>
                    </a:lnTo>
                    <a:lnTo>
                      <a:pt x="133" y="831"/>
                    </a:lnTo>
                    <a:lnTo>
                      <a:pt x="134" y="839"/>
                    </a:lnTo>
                    <a:lnTo>
                      <a:pt x="137" y="851"/>
                    </a:lnTo>
                    <a:lnTo>
                      <a:pt x="141" y="860"/>
                    </a:lnTo>
                    <a:lnTo>
                      <a:pt x="146" y="872"/>
                    </a:lnTo>
                    <a:lnTo>
                      <a:pt x="143" y="877"/>
                    </a:lnTo>
                    <a:lnTo>
                      <a:pt x="147" y="880"/>
                    </a:lnTo>
                    <a:lnTo>
                      <a:pt x="149" y="889"/>
                    </a:lnTo>
                    <a:lnTo>
                      <a:pt x="153" y="901"/>
                    </a:lnTo>
                    <a:lnTo>
                      <a:pt x="161" y="909"/>
                    </a:lnTo>
                    <a:lnTo>
                      <a:pt x="166" y="913"/>
                    </a:lnTo>
                    <a:lnTo>
                      <a:pt x="171" y="920"/>
                    </a:lnTo>
                    <a:lnTo>
                      <a:pt x="176" y="926"/>
                    </a:lnTo>
                    <a:lnTo>
                      <a:pt x="176" y="943"/>
                    </a:lnTo>
                    <a:lnTo>
                      <a:pt x="186" y="956"/>
                    </a:lnTo>
                    <a:lnTo>
                      <a:pt x="184" y="961"/>
                    </a:lnTo>
                    <a:lnTo>
                      <a:pt x="181" y="966"/>
                    </a:lnTo>
                    <a:lnTo>
                      <a:pt x="184" y="972"/>
                    </a:lnTo>
                    <a:lnTo>
                      <a:pt x="177" y="973"/>
                    </a:lnTo>
                    <a:lnTo>
                      <a:pt x="182" y="977"/>
                    </a:lnTo>
                    <a:lnTo>
                      <a:pt x="177" y="984"/>
                    </a:lnTo>
                    <a:lnTo>
                      <a:pt x="173" y="989"/>
                    </a:lnTo>
                    <a:lnTo>
                      <a:pt x="173" y="997"/>
                    </a:lnTo>
                    <a:lnTo>
                      <a:pt x="193" y="1005"/>
                    </a:lnTo>
                    <a:lnTo>
                      <a:pt x="207" y="1019"/>
                    </a:lnTo>
                    <a:lnTo>
                      <a:pt x="198" y="1023"/>
                    </a:lnTo>
                    <a:lnTo>
                      <a:pt x="193" y="1033"/>
                    </a:lnTo>
                    <a:lnTo>
                      <a:pt x="189" y="1035"/>
                    </a:lnTo>
                    <a:lnTo>
                      <a:pt x="178" y="1036"/>
                    </a:lnTo>
                    <a:lnTo>
                      <a:pt x="183" y="1041"/>
                    </a:lnTo>
                    <a:lnTo>
                      <a:pt x="171" y="1048"/>
                    </a:lnTo>
                    <a:lnTo>
                      <a:pt x="156" y="1061"/>
                    </a:lnTo>
                    <a:lnTo>
                      <a:pt x="154" y="1067"/>
                    </a:lnTo>
                    <a:lnTo>
                      <a:pt x="158" y="1080"/>
                    </a:lnTo>
                    <a:lnTo>
                      <a:pt x="156" y="1088"/>
                    </a:lnTo>
                    <a:lnTo>
                      <a:pt x="154" y="1096"/>
                    </a:lnTo>
                    <a:lnTo>
                      <a:pt x="155" y="1110"/>
                    </a:lnTo>
                    <a:lnTo>
                      <a:pt x="154" y="1116"/>
                    </a:lnTo>
                    <a:lnTo>
                      <a:pt x="143" y="1136"/>
                    </a:lnTo>
                    <a:lnTo>
                      <a:pt x="139" y="1150"/>
                    </a:lnTo>
                    <a:lnTo>
                      <a:pt x="137" y="1155"/>
                    </a:lnTo>
                    <a:lnTo>
                      <a:pt x="130" y="1155"/>
                    </a:lnTo>
                    <a:lnTo>
                      <a:pt x="127" y="1171"/>
                    </a:lnTo>
                    <a:lnTo>
                      <a:pt x="130" y="1186"/>
                    </a:lnTo>
                    <a:lnTo>
                      <a:pt x="131" y="1191"/>
                    </a:lnTo>
                    <a:lnTo>
                      <a:pt x="133" y="1205"/>
                    </a:lnTo>
                    <a:lnTo>
                      <a:pt x="134" y="1219"/>
                    </a:lnTo>
                    <a:lnTo>
                      <a:pt x="134" y="1225"/>
                    </a:lnTo>
                    <a:lnTo>
                      <a:pt x="137" y="1233"/>
                    </a:lnTo>
                    <a:lnTo>
                      <a:pt x="144" y="1243"/>
                    </a:lnTo>
                    <a:lnTo>
                      <a:pt x="148" y="1245"/>
                    </a:lnTo>
                    <a:lnTo>
                      <a:pt x="148" y="1250"/>
                    </a:lnTo>
                    <a:lnTo>
                      <a:pt x="154" y="1257"/>
                    </a:lnTo>
                    <a:lnTo>
                      <a:pt x="157" y="1262"/>
                    </a:lnTo>
                    <a:lnTo>
                      <a:pt x="156" y="1269"/>
                    </a:lnTo>
                    <a:lnTo>
                      <a:pt x="162" y="1287"/>
                    </a:lnTo>
                    <a:lnTo>
                      <a:pt x="159" y="1294"/>
                    </a:lnTo>
                    <a:lnTo>
                      <a:pt x="152" y="1313"/>
                    </a:lnTo>
                    <a:lnTo>
                      <a:pt x="153" y="1326"/>
                    </a:lnTo>
                    <a:lnTo>
                      <a:pt x="149" y="1335"/>
                    </a:lnTo>
                    <a:lnTo>
                      <a:pt x="149" y="1341"/>
                    </a:lnTo>
                    <a:lnTo>
                      <a:pt x="144" y="1353"/>
                    </a:lnTo>
                    <a:lnTo>
                      <a:pt x="148" y="1368"/>
                    </a:lnTo>
                    <a:lnTo>
                      <a:pt x="144" y="1380"/>
                    </a:lnTo>
                    <a:lnTo>
                      <a:pt x="139" y="1390"/>
                    </a:lnTo>
                    <a:lnTo>
                      <a:pt x="143" y="1406"/>
                    </a:lnTo>
                    <a:lnTo>
                      <a:pt x="141" y="1415"/>
                    </a:lnTo>
                    <a:lnTo>
                      <a:pt x="144" y="1424"/>
                    </a:lnTo>
                    <a:lnTo>
                      <a:pt x="151" y="1428"/>
                    </a:lnTo>
                    <a:lnTo>
                      <a:pt x="155" y="1438"/>
                    </a:lnTo>
                    <a:lnTo>
                      <a:pt x="161" y="1447"/>
                    </a:lnTo>
                    <a:lnTo>
                      <a:pt x="168" y="1466"/>
                    </a:lnTo>
                    <a:lnTo>
                      <a:pt x="173" y="1483"/>
                    </a:lnTo>
                    <a:lnTo>
                      <a:pt x="170" y="1491"/>
                    </a:lnTo>
                    <a:lnTo>
                      <a:pt x="177" y="1500"/>
                    </a:lnTo>
                    <a:lnTo>
                      <a:pt x="177" y="1509"/>
                    </a:lnTo>
                    <a:lnTo>
                      <a:pt x="181" y="1515"/>
                    </a:lnTo>
                    <a:lnTo>
                      <a:pt x="183" y="1522"/>
                    </a:lnTo>
                    <a:lnTo>
                      <a:pt x="190" y="1528"/>
                    </a:lnTo>
                    <a:lnTo>
                      <a:pt x="192" y="1548"/>
                    </a:lnTo>
                    <a:lnTo>
                      <a:pt x="195" y="1565"/>
                    </a:lnTo>
                    <a:lnTo>
                      <a:pt x="196" y="1572"/>
                    </a:lnTo>
                    <a:lnTo>
                      <a:pt x="199" y="1579"/>
                    </a:lnTo>
                    <a:lnTo>
                      <a:pt x="210" y="1586"/>
                    </a:lnTo>
                    <a:lnTo>
                      <a:pt x="213" y="1594"/>
                    </a:lnTo>
                    <a:lnTo>
                      <a:pt x="368" y="1602"/>
                    </a:lnTo>
                    <a:lnTo>
                      <a:pt x="813" y="1626"/>
                    </a:lnTo>
                    <a:lnTo>
                      <a:pt x="925" y="1633"/>
                    </a:lnTo>
                    <a:lnTo>
                      <a:pt x="1049" y="1639"/>
                    </a:lnTo>
                    <a:lnTo>
                      <a:pt x="1047" y="1653"/>
                    </a:lnTo>
                    <a:lnTo>
                      <a:pt x="1052" y="1662"/>
                    </a:lnTo>
                    <a:lnTo>
                      <a:pt x="1056" y="1667"/>
                    </a:lnTo>
                    <a:lnTo>
                      <a:pt x="1058" y="1672"/>
                    </a:lnTo>
                    <a:lnTo>
                      <a:pt x="1059" y="1685"/>
                    </a:lnTo>
                    <a:lnTo>
                      <a:pt x="1057" y="1694"/>
                    </a:lnTo>
                    <a:lnTo>
                      <a:pt x="1058" y="1702"/>
                    </a:lnTo>
                    <a:lnTo>
                      <a:pt x="1062" y="1707"/>
                    </a:lnTo>
                    <a:lnTo>
                      <a:pt x="1066" y="1713"/>
                    </a:lnTo>
                    <a:lnTo>
                      <a:pt x="1074" y="1716"/>
                    </a:lnTo>
                    <a:lnTo>
                      <a:pt x="1080" y="1715"/>
                    </a:lnTo>
                    <a:lnTo>
                      <a:pt x="1090" y="1715"/>
                    </a:lnTo>
                    <a:lnTo>
                      <a:pt x="1104" y="1716"/>
                    </a:lnTo>
                    <a:lnTo>
                      <a:pt x="1104" y="1716"/>
                    </a:lnTo>
                    <a:lnTo>
                      <a:pt x="1104" y="1716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2" name="Freeform 6">
                <a:extLst>
                  <a:ext uri="{FF2B5EF4-FFF2-40B4-BE49-F238E27FC236}">
                    <a16:creationId xmlns:a16="http://schemas.microsoft.com/office/drawing/2014/main" id="{BAB0E533-CDDC-2E45-38A3-EC6EAC17C04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301634" y="1593322"/>
                <a:ext cx="4090987" cy="1033463"/>
              </a:xfrm>
              <a:custGeom>
                <a:avLst/>
                <a:gdLst>
                  <a:gd name="T0" fmla="*/ 1803 w 2577"/>
                  <a:gd name="T1" fmla="*/ 588 h 651"/>
                  <a:gd name="T2" fmla="*/ 1831 w 2577"/>
                  <a:gd name="T3" fmla="*/ 552 h 651"/>
                  <a:gd name="T4" fmla="*/ 1881 w 2577"/>
                  <a:gd name="T5" fmla="*/ 531 h 651"/>
                  <a:gd name="T6" fmla="*/ 1892 w 2577"/>
                  <a:gd name="T7" fmla="*/ 485 h 651"/>
                  <a:gd name="T8" fmla="*/ 1930 w 2577"/>
                  <a:gd name="T9" fmla="*/ 453 h 651"/>
                  <a:gd name="T10" fmla="*/ 1977 w 2577"/>
                  <a:gd name="T11" fmla="*/ 434 h 651"/>
                  <a:gd name="T12" fmla="*/ 2042 w 2577"/>
                  <a:gd name="T13" fmla="*/ 434 h 651"/>
                  <a:gd name="T14" fmla="*/ 2080 w 2577"/>
                  <a:gd name="T15" fmla="*/ 406 h 651"/>
                  <a:gd name="T16" fmla="*/ 2111 w 2577"/>
                  <a:gd name="T17" fmla="*/ 381 h 651"/>
                  <a:gd name="T18" fmla="*/ 2138 w 2577"/>
                  <a:gd name="T19" fmla="*/ 361 h 651"/>
                  <a:gd name="T20" fmla="*/ 2196 w 2577"/>
                  <a:gd name="T21" fmla="*/ 351 h 651"/>
                  <a:gd name="T22" fmla="*/ 2215 w 2577"/>
                  <a:gd name="T23" fmla="*/ 314 h 651"/>
                  <a:gd name="T24" fmla="*/ 2238 w 2577"/>
                  <a:gd name="T25" fmla="*/ 300 h 651"/>
                  <a:gd name="T26" fmla="*/ 2293 w 2577"/>
                  <a:gd name="T27" fmla="*/ 246 h 651"/>
                  <a:gd name="T28" fmla="*/ 2322 w 2577"/>
                  <a:gd name="T29" fmla="*/ 282 h 651"/>
                  <a:gd name="T30" fmla="*/ 2390 w 2577"/>
                  <a:gd name="T31" fmla="*/ 220 h 651"/>
                  <a:gd name="T32" fmla="*/ 2433 w 2577"/>
                  <a:gd name="T33" fmla="*/ 212 h 651"/>
                  <a:gd name="T34" fmla="*/ 2469 w 2577"/>
                  <a:gd name="T35" fmla="*/ 220 h 651"/>
                  <a:gd name="T36" fmla="*/ 2521 w 2577"/>
                  <a:gd name="T37" fmla="*/ 138 h 651"/>
                  <a:gd name="T38" fmla="*/ 2556 w 2577"/>
                  <a:gd name="T39" fmla="*/ 119 h 651"/>
                  <a:gd name="T40" fmla="*/ 2577 w 2577"/>
                  <a:gd name="T41" fmla="*/ 38 h 651"/>
                  <a:gd name="T42" fmla="*/ 2193 w 2577"/>
                  <a:gd name="T43" fmla="*/ 51 h 651"/>
                  <a:gd name="T44" fmla="*/ 1984 w 2577"/>
                  <a:gd name="T45" fmla="*/ 51 h 651"/>
                  <a:gd name="T46" fmla="*/ 1802 w 2577"/>
                  <a:gd name="T47" fmla="*/ 53 h 651"/>
                  <a:gd name="T48" fmla="*/ 1367 w 2577"/>
                  <a:gd name="T49" fmla="*/ 37 h 651"/>
                  <a:gd name="T50" fmla="*/ 981 w 2577"/>
                  <a:gd name="T51" fmla="*/ 23 h 651"/>
                  <a:gd name="T52" fmla="*/ 700 w 2577"/>
                  <a:gd name="T53" fmla="*/ 0 h 651"/>
                  <a:gd name="T54" fmla="*/ 700 w 2577"/>
                  <a:gd name="T55" fmla="*/ 95 h 651"/>
                  <a:gd name="T56" fmla="*/ 735 w 2577"/>
                  <a:gd name="T57" fmla="*/ 210 h 651"/>
                  <a:gd name="T58" fmla="*/ 732 w 2577"/>
                  <a:gd name="T59" fmla="*/ 202 h 651"/>
                  <a:gd name="T60" fmla="*/ 697 w 2577"/>
                  <a:gd name="T61" fmla="*/ 101 h 651"/>
                  <a:gd name="T62" fmla="*/ 677 w 2577"/>
                  <a:gd name="T63" fmla="*/ 126 h 651"/>
                  <a:gd name="T64" fmla="*/ 652 w 2577"/>
                  <a:gd name="T65" fmla="*/ 65 h 651"/>
                  <a:gd name="T66" fmla="*/ 276 w 2577"/>
                  <a:gd name="T67" fmla="*/ 59 h 651"/>
                  <a:gd name="T68" fmla="*/ 265 w 2577"/>
                  <a:gd name="T69" fmla="*/ 83 h 651"/>
                  <a:gd name="T70" fmla="*/ 238 w 2577"/>
                  <a:gd name="T71" fmla="*/ 112 h 651"/>
                  <a:gd name="T72" fmla="*/ 248 w 2577"/>
                  <a:gd name="T73" fmla="*/ 140 h 651"/>
                  <a:gd name="T74" fmla="*/ 239 w 2577"/>
                  <a:gd name="T75" fmla="*/ 180 h 651"/>
                  <a:gd name="T76" fmla="*/ 198 w 2577"/>
                  <a:gd name="T77" fmla="*/ 225 h 651"/>
                  <a:gd name="T78" fmla="*/ 217 w 2577"/>
                  <a:gd name="T79" fmla="*/ 274 h 651"/>
                  <a:gd name="T80" fmla="*/ 192 w 2577"/>
                  <a:gd name="T81" fmla="*/ 285 h 651"/>
                  <a:gd name="T82" fmla="*/ 169 w 2577"/>
                  <a:gd name="T83" fmla="*/ 312 h 651"/>
                  <a:gd name="T84" fmla="*/ 124 w 2577"/>
                  <a:gd name="T85" fmla="*/ 325 h 651"/>
                  <a:gd name="T86" fmla="*/ 151 w 2577"/>
                  <a:gd name="T87" fmla="*/ 361 h 651"/>
                  <a:gd name="T88" fmla="*/ 136 w 2577"/>
                  <a:gd name="T89" fmla="*/ 394 h 651"/>
                  <a:gd name="T90" fmla="*/ 102 w 2577"/>
                  <a:gd name="T91" fmla="*/ 388 h 651"/>
                  <a:gd name="T92" fmla="*/ 101 w 2577"/>
                  <a:gd name="T93" fmla="*/ 439 h 651"/>
                  <a:gd name="T94" fmla="*/ 83 w 2577"/>
                  <a:gd name="T95" fmla="*/ 421 h 651"/>
                  <a:gd name="T96" fmla="*/ 53 w 2577"/>
                  <a:gd name="T97" fmla="*/ 439 h 651"/>
                  <a:gd name="T98" fmla="*/ 74 w 2577"/>
                  <a:gd name="T99" fmla="*/ 446 h 651"/>
                  <a:gd name="T100" fmla="*/ 52 w 2577"/>
                  <a:gd name="T101" fmla="*/ 488 h 651"/>
                  <a:gd name="T102" fmla="*/ 72 w 2577"/>
                  <a:gd name="T103" fmla="*/ 515 h 651"/>
                  <a:gd name="T104" fmla="*/ 73 w 2577"/>
                  <a:gd name="T105" fmla="*/ 547 h 651"/>
                  <a:gd name="T106" fmla="*/ 28 w 2577"/>
                  <a:gd name="T107" fmla="*/ 581 h 651"/>
                  <a:gd name="T108" fmla="*/ 633 w 2577"/>
                  <a:gd name="T109" fmla="*/ 598 h 651"/>
                  <a:gd name="T110" fmla="*/ 937 w 2577"/>
                  <a:gd name="T111" fmla="*/ 635 h 651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8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9 w 10000"/>
                  <a:gd name="connsiteY13" fmla="*/ 8483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</a:cxnLst>
                <a:rect l="l" t="t" r="r" b="b"/>
                <a:pathLst>
                  <a:path w="10000" h="10000">
                    <a:moveTo>
                      <a:pt x="5662" y="9985"/>
                    </a:moveTo>
                    <a:lnTo>
                      <a:pt x="6333" y="10000"/>
                    </a:lnTo>
                    <a:lnTo>
                      <a:pt x="6899" y="10000"/>
                    </a:lnTo>
                    <a:lnTo>
                      <a:pt x="6969" y="10000"/>
                    </a:lnTo>
                    <a:cubicBezTo>
                      <a:pt x="6972" y="9913"/>
                      <a:pt x="6974" y="9826"/>
                      <a:pt x="6977" y="9739"/>
                    </a:cubicBezTo>
                    <a:cubicBezTo>
                      <a:pt x="6984" y="9503"/>
                      <a:pt x="6990" y="9268"/>
                      <a:pt x="6997" y="9032"/>
                    </a:cubicBezTo>
                    <a:cubicBezTo>
                      <a:pt x="6998" y="8996"/>
                      <a:pt x="6999" y="8961"/>
                      <a:pt x="7000" y="8925"/>
                    </a:cubicBezTo>
                    <a:lnTo>
                      <a:pt x="6997" y="8817"/>
                    </a:lnTo>
                    <a:lnTo>
                      <a:pt x="6997" y="8725"/>
                    </a:lnTo>
                    <a:cubicBezTo>
                      <a:pt x="7018" y="8648"/>
                      <a:pt x="7038" y="8572"/>
                      <a:pt x="7059" y="8495"/>
                    </a:cubicBezTo>
                    <a:cubicBezTo>
                      <a:pt x="7065" y="8469"/>
                      <a:pt x="7072" y="8444"/>
                      <a:pt x="7078" y="8418"/>
                    </a:cubicBezTo>
                    <a:cubicBezTo>
                      <a:pt x="7087" y="8438"/>
                      <a:pt x="7096" y="8459"/>
                      <a:pt x="7105" y="8479"/>
                    </a:cubicBezTo>
                    <a:cubicBezTo>
                      <a:pt x="7109" y="8498"/>
                      <a:pt x="7113" y="8518"/>
                      <a:pt x="7117" y="8537"/>
                    </a:cubicBezTo>
                    <a:cubicBezTo>
                      <a:pt x="7140" y="8543"/>
                      <a:pt x="7166" y="8477"/>
                      <a:pt x="7189" y="8483"/>
                    </a:cubicBezTo>
                    <a:cubicBezTo>
                      <a:pt x="7203" y="8468"/>
                      <a:pt x="7215" y="8525"/>
                      <a:pt x="7229" y="8510"/>
                    </a:cubicBezTo>
                    <a:cubicBezTo>
                      <a:pt x="7249" y="8469"/>
                      <a:pt x="7268" y="8428"/>
                      <a:pt x="7288" y="8387"/>
                    </a:cubicBezTo>
                    <a:cubicBezTo>
                      <a:pt x="7294" y="8341"/>
                      <a:pt x="7301" y="8295"/>
                      <a:pt x="7307" y="8249"/>
                    </a:cubicBezTo>
                    <a:cubicBezTo>
                      <a:pt x="7304" y="8218"/>
                      <a:pt x="7302" y="8188"/>
                      <a:pt x="7299" y="8157"/>
                    </a:cubicBezTo>
                    <a:cubicBezTo>
                      <a:pt x="7300" y="8126"/>
                      <a:pt x="7302" y="8096"/>
                      <a:pt x="7303" y="8065"/>
                    </a:cubicBezTo>
                    <a:cubicBezTo>
                      <a:pt x="7302" y="8029"/>
                      <a:pt x="7300" y="7993"/>
                      <a:pt x="7299" y="7957"/>
                    </a:cubicBezTo>
                    <a:cubicBezTo>
                      <a:pt x="7306" y="7926"/>
                      <a:pt x="7312" y="7896"/>
                      <a:pt x="7319" y="7865"/>
                    </a:cubicBezTo>
                    <a:cubicBezTo>
                      <a:pt x="7321" y="7829"/>
                      <a:pt x="7324" y="7793"/>
                      <a:pt x="7326" y="7757"/>
                    </a:cubicBezTo>
                    <a:cubicBezTo>
                      <a:pt x="7324" y="7716"/>
                      <a:pt x="7321" y="7675"/>
                      <a:pt x="7319" y="7634"/>
                    </a:cubicBezTo>
                    <a:cubicBezTo>
                      <a:pt x="7327" y="7573"/>
                      <a:pt x="7334" y="7511"/>
                      <a:pt x="7342" y="7450"/>
                    </a:cubicBezTo>
                    <a:cubicBezTo>
                      <a:pt x="7350" y="7430"/>
                      <a:pt x="7357" y="7409"/>
                      <a:pt x="7365" y="7389"/>
                    </a:cubicBezTo>
                    <a:lnTo>
                      <a:pt x="7392" y="7281"/>
                    </a:lnTo>
                    <a:cubicBezTo>
                      <a:pt x="7405" y="7255"/>
                      <a:pt x="7418" y="7230"/>
                      <a:pt x="7431" y="7204"/>
                    </a:cubicBezTo>
                    <a:cubicBezTo>
                      <a:pt x="7438" y="7178"/>
                      <a:pt x="7444" y="7153"/>
                      <a:pt x="7451" y="7127"/>
                    </a:cubicBezTo>
                    <a:cubicBezTo>
                      <a:pt x="7456" y="7091"/>
                      <a:pt x="7461" y="7056"/>
                      <a:pt x="7466" y="7020"/>
                    </a:cubicBezTo>
                    <a:cubicBezTo>
                      <a:pt x="7474" y="7000"/>
                      <a:pt x="7481" y="6979"/>
                      <a:pt x="7489" y="6959"/>
                    </a:cubicBezTo>
                    <a:cubicBezTo>
                      <a:pt x="7496" y="6964"/>
                      <a:pt x="7502" y="6969"/>
                      <a:pt x="7509" y="6974"/>
                    </a:cubicBezTo>
                    <a:cubicBezTo>
                      <a:pt x="7518" y="6959"/>
                      <a:pt x="7527" y="6943"/>
                      <a:pt x="7536" y="6928"/>
                    </a:cubicBezTo>
                    <a:cubicBezTo>
                      <a:pt x="7546" y="6892"/>
                      <a:pt x="7557" y="6856"/>
                      <a:pt x="7567" y="6820"/>
                    </a:cubicBezTo>
                    <a:cubicBezTo>
                      <a:pt x="7579" y="6794"/>
                      <a:pt x="7590" y="6769"/>
                      <a:pt x="7602" y="6743"/>
                    </a:cubicBezTo>
                    <a:lnTo>
                      <a:pt x="7629" y="6713"/>
                    </a:lnTo>
                    <a:lnTo>
                      <a:pt x="7672" y="6667"/>
                    </a:lnTo>
                    <a:lnTo>
                      <a:pt x="7753" y="6697"/>
                    </a:lnTo>
                    <a:cubicBezTo>
                      <a:pt x="7762" y="6677"/>
                      <a:pt x="7771" y="6656"/>
                      <a:pt x="7780" y="6636"/>
                    </a:cubicBezTo>
                    <a:cubicBezTo>
                      <a:pt x="7792" y="6662"/>
                      <a:pt x="7803" y="6687"/>
                      <a:pt x="7815" y="6713"/>
                    </a:cubicBezTo>
                    <a:lnTo>
                      <a:pt x="7866" y="6713"/>
                    </a:lnTo>
                    <a:lnTo>
                      <a:pt x="7897" y="6682"/>
                    </a:lnTo>
                    <a:lnTo>
                      <a:pt x="7924" y="6667"/>
                    </a:lnTo>
                    <a:cubicBezTo>
                      <a:pt x="7929" y="6641"/>
                      <a:pt x="7934" y="6616"/>
                      <a:pt x="7939" y="6590"/>
                    </a:cubicBezTo>
                    <a:cubicBezTo>
                      <a:pt x="7944" y="6564"/>
                      <a:pt x="7950" y="6539"/>
                      <a:pt x="7955" y="6513"/>
                    </a:cubicBezTo>
                    <a:cubicBezTo>
                      <a:pt x="7968" y="6477"/>
                      <a:pt x="7981" y="6442"/>
                      <a:pt x="7994" y="6406"/>
                    </a:cubicBezTo>
                    <a:cubicBezTo>
                      <a:pt x="8008" y="6390"/>
                      <a:pt x="8022" y="6375"/>
                      <a:pt x="8036" y="6359"/>
                    </a:cubicBezTo>
                    <a:cubicBezTo>
                      <a:pt x="8043" y="6334"/>
                      <a:pt x="8049" y="6308"/>
                      <a:pt x="8056" y="6283"/>
                    </a:cubicBezTo>
                    <a:cubicBezTo>
                      <a:pt x="8061" y="6268"/>
                      <a:pt x="8066" y="6252"/>
                      <a:pt x="8071" y="6237"/>
                    </a:cubicBezTo>
                    <a:cubicBezTo>
                      <a:pt x="8076" y="6201"/>
                      <a:pt x="8082" y="6165"/>
                      <a:pt x="8087" y="6129"/>
                    </a:cubicBezTo>
                    <a:cubicBezTo>
                      <a:pt x="8099" y="6134"/>
                      <a:pt x="8110" y="6139"/>
                      <a:pt x="8122" y="6144"/>
                    </a:cubicBezTo>
                    <a:lnTo>
                      <a:pt x="8149" y="6129"/>
                    </a:lnTo>
                    <a:cubicBezTo>
                      <a:pt x="8152" y="6098"/>
                      <a:pt x="8154" y="6068"/>
                      <a:pt x="8157" y="6037"/>
                    </a:cubicBezTo>
                    <a:cubicBezTo>
                      <a:pt x="8165" y="6022"/>
                      <a:pt x="8172" y="6006"/>
                      <a:pt x="8180" y="5991"/>
                    </a:cubicBezTo>
                    <a:lnTo>
                      <a:pt x="8192" y="5853"/>
                    </a:lnTo>
                    <a:cubicBezTo>
                      <a:pt x="8193" y="5822"/>
                      <a:pt x="8195" y="5791"/>
                      <a:pt x="8196" y="5760"/>
                    </a:cubicBezTo>
                    <a:cubicBezTo>
                      <a:pt x="8204" y="5755"/>
                      <a:pt x="8211" y="5750"/>
                      <a:pt x="8219" y="5745"/>
                    </a:cubicBezTo>
                    <a:lnTo>
                      <a:pt x="8250" y="5776"/>
                    </a:lnTo>
                    <a:cubicBezTo>
                      <a:pt x="8258" y="5761"/>
                      <a:pt x="8265" y="5745"/>
                      <a:pt x="8273" y="5730"/>
                    </a:cubicBezTo>
                    <a:cubicBezTo>
                      <a:pt x="8278" y="5694"/>
                      <a:pt x="8284" y="5658"/>
                      <a:pt x="8289" y="5622"/>
                    </a:cubicBezTo>
                    <a:cubicBezTo>
                      <a:pt x="8291" y="5596"/>
                      <a:pt x="8294" y="5571"/>
                      <a:pt x="8296" y="5545"/>
                    </a:cubicBezTo>
                    <a:cubicBezTo>
                      <a:pt x="8308" y="5535"/>
                      <a:pt x="8319" y="5525"/>
                      <a:pt x="8331" y="5515"/>
                    </a:cubicBezTo>
                    <a:lnTo>
                      <a:pt x="8362" y="5515"/>
                    </a:lnTo>
                    <a:cubicBezTo>
                      <a:pt x="8366" y="5489"/>
                      <a:pt x="8370" y="5464"/>
                      <a:pt x="8374" y="5438"/>
                    </a:cubicBezTo>
                    <a:lnTo>
                      <a:pt x="8417" y="5392"/>
                    </a:lnTo>
                    <a:lnTo>
                      <a:pt x="8494" y="5469"/>
                    </a:lnTo>
                    <a:cubicBezTo>
                      <a:pt x="8503" y="5443"/>
                      <a:pt x="8513" y="5418"/>
                      <a:pt x="8522" y="5392"/>
                    </a:cubicBezTo>
                    <a:cubicBezTo>
                      <a:pt x="8524" y="5366"/>
                      <a:pt x="8527" y="5341"/>
                      <a:pt x="8529" y="5315"/>
                    </a:cubicBezTo>
                    <a:lnTo>
                      <a:pt x="8541" y="5207"/>
                    </a:lnTo>
                    <a:cubicBezTo>
                      <a:pt x="8549" y="5182"/>
                      <a:pt x="8556" y="5156"/>
                      <a:pt x="8564" y="5131"/>
                    </a:cubicBezTo>
                    <a:cubicBezTo>
                      <a:pt x="8568" y="5069"/>
                      <a:pt x="8572" y="5008"/>
                      <a:pt x="8576" y="4946"/>
                    </a:cubicBezTo>
                    <a:lnTo>
                      <a:pt x="8591" y="4916"/>
                    </a:lnTo>
                    <a:cubicBezTo>
                      <a:pt x="8592" y="4885"/>
                      <a:pt x="8594" y="4854"/>
                      <a:pt x="8595" y="4823"/>
                    </a:cubicBezTo>
                    <a:cubicBezTo>
                      <a:pt x="8589" y="4777"/>
                      <a:pt x="8582" y="4731"/>
                      <a:pt x="8576" y="4685"/>
                    </a:cubicBezTo>
                    <a:lnTo>
                      <a:pt x="8576" y="4608"/>
                    </a:lnTo>
                    <a:cubicBezTo>
                      <a:pt x="8584" y="4572"/>
                      <a:pt x="8591" y="4537"/>
                      <a:pt x="8599" y="4501"/>
                    </a:cubicBezTo>
                    <a:cubicBezTo>
                      <a:pt x="8607" y="4486"/>
                      <a:pt x="8614" y="4470"/>
                      <a:pt x="8622" y="4455"/>
                    </a:cubicBezTo>
                    <a:cubicBezTo>
                      <a:pt x="8634" y="4475"/>
                      <a:pt x="8645" y="4496"/>
                      <a:pt x="8657" y="4516"/>
                    </a:cubicBezTo>
                    <a:cubicBezTo>
                      <a:pt x="8666" y="4547"/>
                      <a:pt x="8676" y="4577"/>
                      <a:pt x="8685" y="4608"/>
                    </a:cubicBezTo>
                    <a:cubicBezTo>
                      <a:pt x="8693" y="4588"/>
                      <a:pt x="8700" y="4567"/>
                      <a:pt x="8708" y="4547"/>
                    </a:cubicBezTo>
                    <a:cubicBezTo>
                      <a:pt x="8711" y="4521"/>
                      <a:pt x="8713" y="4496"/>
                      <a:pt x="8716" y="4470"/>
                    </a:cubicBezTo>
                    <a:cubicBezTo>
                      <a:pt x="8721" y="4398"/>
                      <a:pt x="8726" y="4327"/>
                      <a:pt x="8731" y="4255"/>
                    </a:cubicBezTo>
                    <a:cubicBezTo>
                      <a:pt x="8743" y="4204"/>
                      <a:pt x="8754" y="4152"/>
                      <a:pt x="8766" y="4101"/>
                    </a:cubicBezTo>
                    <a:lnTo>
                      <a:pt x="8871" y="3810"/>
                    </a:lnTo>
                    <a:cubicBezTo>
                      <a:pt x="8880" y="3800"/>
                      <a:pt x="8889" y="3789"/>
                      <a:pt x="8898" y="3779"/>
                    </a:cubicBezTo>
                    <a:cubicBezTo>
                      <a:pt x="8915" y="3820"/>
                      <a:pt x="8931" y="3861"/>
                      <a:pt x="8948" y="3902"/>
                    </a:cubicBezTo>
                    <a:cubicBezTo>
                      <a:pt x="8947" y="3938"/>
                      <a:pt x="8946" y="3973"/>
                      <a:pt x="8945" y="4009"/>
                    </a:cubicBezTo>
                    <a:lnTo>
                      <a:pt x="8933" y="4117"/>
                    </a:lnTo>
                    <a:lnTo>
                      <a:pt x="8933" y="4270"/>
                    </a:lnTo>
                    <a:cubicBezTo>
                      <a:pt x="8945" y="4306"/>
                      <a:pt x="8956" y="4342"/>
                      <a:pt x="8968" y="4378"/>
                    </a:cubicBezTo>
                    <a:cubicBezTo>
                      <a:pt x="8982" y="4363"/>
                      <a:pt x="8996" y="4347"/>
                      <a:pt x="9010" y="4332"/>
                    </a:cubicBezTo>
                    <a:cubicBezTo>
                      <a:pt x="9032" y="4276"/>
                      <a:pt x="9054" y="4219"/>
                      <a:pt x="9076" y="4163"/>
                    </a:cubicBezTo>
                    <a:cubicBezTo>
                      <a:pt x="9085" y="4127"/>
                      <a:pt x="9095" y="4091"/>
                      <a:pt x="9104" y="4055"/>
                    </a:cubicBezTo>
                    <a:cubicBezTo>
                      <a:pt x="9127" y="3901"/>
                      <a:pt x="9150" y="3748"/>
                      <a:pt x="9173" y="3594"/>
                    </a:cubicBezTo>
                    <a:cubicBezTo>
                      <a:pt x="9180" y="3569"/>
                      <a:pt x="9186" y="3543"/>
                      <a:pt x="9193" y="3518"/>
                    </a:cubicBezTo>
                    <a:cubicBezTo>
                      <a:pt x="9205" y="3492"/>
                      <a:pt x="9216" y="3467"/>
                      <a:pt x="9228" y="3441"/>
                    </a:cubicBezTo>
                    <a:cubicBezTo>
                      <a:pt x="9243" y="3420"/>
                      <a:pt x="9259" y="3400"/>
                      <a:pt x="9274" y="3379"/>
                    </a:cubicBezTo>
                    <a:lnTo>
                      <a:pt x="9298" y="3379"/>
                    </a:lnTo>
                    <a:cubicBezTo>
                      <a:pt x="9307" y="3364"/>
                      <a:pt x="9316" y="3348"/>
                      <a:pt x="9325" y="3333"/>
                    </a:cubicBezTo>
                    <a:cubicBezTo>
                      <a:pt x="9339" y="3302"/>
                      <a:pt x="9353" y="3272"/>
                      <a:pt x="9367" y="3241"/>
                    </a:cubicBezTo>
                    <a:cubicBezTo>
                      <a:pt x="9372" y="3221"/>
                      <a:pt x="9378" y="3200"/>
                      <a:pt x="9383" y="3180"/>
                    </a:cubicBezTo>
                    <a:cubicBezTo>
                      <a:pt x="9392" y="3195"/>
                      <a:pt x="9401" y="3211"/>
                      <a:pt x="9410" y="3226"/>
                    </a:cubicBezTo>
                    <a:lnTo>
                      <a:pt x="9441" y="3257"/>
                    </a:lnTo>
                    <a:cubicBezTo>
                      <a:pt x="9449" y="3267"/>
                      <a:pt x="9456" y="3277"/>
                      <a:pt x="9464" y="3287"/>
                    </a:cubicBezTo>
                    <a:cubicBezTo>
                      <a:pt x="9469" y="3354"/>
                      <a:pt x="9475" y="3420"/>
                      <a:pt x="9480" y="3487"/>
                    </a:cubicBezTo>
                    <a:lnTo>
                      <a:pt x="9507" y="3472"/>
                    </a:lnTo>
                    <a:cubicBezTo>
                      <a:pt x="9516" y="3462"/>
                      <a:pt x="9525" y="3451"/>
                      <a:pt x="9534" y="3441"/>
                    </a:cubicBezTo>
                    <a:lnTo>
                      <a:pt x="9558" y="3441"/>
                    </a:lnTo>
                    <a:cubicBezTo>
                      <a:pt x="9566" y="3420"/>
                      <a:pt x="9573" y="3400"/>
                      <a:pt x="9581" y="3379"/>
                    </a:cubicBezTo>
                    <a:cubicBezTo>
                      <a:pt x="9586" y="3359"/>
                      <a:pt x="9591" y="3338"/>
                      <a:pt x="9596" y="3318"/>
                    </a:cubicBezTo>
                    <a:cubicBezTo>
                      <a:pt x="9604" y="3267"/>
                      <a:pt x="9612" y="3215"/>
                      <a:pt x="9620" y="3164"/>
                    </a:cubicBezTo>
                    <a:cubicBezTo>
                      <a:pt x="9628" y="3082"/>
                      <a:pt x="9635" y="3001"/>
                      <a:pt x="9643" y="2919"/>
                    </a:cubicBezTo>
                    <a:cubicBezTo>
                      <a:pt x="9662" y="2796"/>
                      <a:pt x="9682" y="2673"/>
                      <a:pt x="9701" y="2550"/>
                    </a:cubicBezTo>
                    <a:lnTo>
                      <a:pt x="9752" y="2289"/>
                    </a:lnTo>
                    <a:cubicBezTo>
                      <a:pt x="9762" y="2233"/>
                      <a:pt x="9773" y="2176"/>
                      <a:pt x="9783" y="2120"/>
                    </a:cubicBezTo>
                    <a:cubicBezTo>
                      <a:pt x="9798" y="2079"/>
                      <a:pt x="9814" y="2038"/>
                      <a:pt x="9829" y="1997"/>
                    </a:cubicBezTo>
                    <a:cubicBezTo>
                      <a:pt x="9834" y="2002"/>
                      <a:pt x="9840" y="2007"/>
                      <a:pt x="9845" y="2012"/>
                    </a:cubicBezTo>
                    <a:lnTo>
                      <a:pt x="9899" y="2120"/>
                    </a:lnTo>
                    <a:cubicBezTo>
                      <a:pt x="9909" y="2115"/>
                      <a:pt x="9920" y="2109"/>
                      <a:pt x="9930" y="2104"/>
                    </a:cubicBezTo>
                    <a:cubicBezTo>
                      <a:pt x="9927" y="2038"/>
                      <a:pt x="9925" y="1971"/>
                      <a:pt x="9922" y="1905"/>
                    </a:cubicBezTo>
                    <a:cubicBezTo>
                      <a:pt x="9921" y="1879"/>
                      <a:pt x="9920" y="1854"/>
                      <a:pt x="9919" y="1828"/>
                    </a:cubicBezTo>
                    <a:cubicBezTo>
                      <a:pt x="9927" y="1767"/>
                      <a:pt x="9934" y="1705"/>
                      <a:pt x="9942" y="1644"/>
                    </a:cubicBezTo>
                    <a:cubicBezTo>
                      <a:pt x="9947" y="1557"/>
                      <a:pt x="9952" y="1469"/>
                      <a:pt x="9957" y="1382"/>
                    </a:cubicBezTo>
                    <a:cubicBezTo>
                      <a:pt x="9958" y="1213"/>
                      <a:pt x="9960" y="1045"/>
                      <a:pt x="9961" y="876"/>
                    </a:cubicBezTo>
                    <a:cubicBezTo>
                      <a:pt x="9962" y="845"/>
                      <a:pt x="9964" y="814"/>
                      <a:pt x="9965" y="783"/>
                    </a:cubicBezTo>
                    <a:cubicBezTo>
                      <a:pt x="9968" y="747"/>
                      <a:pt x="9970" y="712"/>
                      <a:pt x="9973" y="676"/>
                    </a:cubicBezTo>
                    <a:cubicBezTo>
                      <a:pt x="9982" y="645"/>
                      <a:pt x="9991" y="615"/>
                      <a:pt x="10000" y="584"/>
                    </a:cubicBezTo>
                    <a:lnTo>
                      <a:pt x="9845" y="553"/>
                    </a:lnTo>
                    <a:lnTo>
                      <a:pt x="9697" y="553"/>
                    </a:lnTo>
                    <a:cubicBezTo>
                      <a:pt x="9691" y="589"/>
                      <a:pt x="9684" y="625"/>
                      <a:pt x="9678" y="661"/>
                    </a:cubicBezTo>
                    <a:lnTo>
                      <a:pt x="9542" y="707"/>
                    </a:lnTo>
                    <a:lnTo>
                      <a:pt x="8863" y="753"/>
                    </a:lnTo>
                    <a:lnTo>
                      <a:pt x="8510" y="783"/>
                    </a:lnTo>
                    <a:lnTo>
                      <a:pt x="8254" y="799"/>
                    </a:lnTo>
                    <a:cubicBezTo>
                      <a:pt x="8224" y="794"/>
                      <a:pt x="8195" y="788"/>
                      <a:pt x="8165" y="783"/>
                    </a:cubicBezTo>
                    <a:cubicBezTo>
                      <a:pt x="8154" y="773"/>
                      <a:pt x="8144" y="763"/>
                      <a:pt x="8133" y="753"/>
                    </a:cubicBezTo>
                    <a:cubicBezTo>
                      <a:pt x="8123" y="758"/>
                      <a:pt x="8112" y="763"/>
                      <a:pt x="8102" y="768"/>
                    </a:cubicBezTo>
                    <a:lnTo>
                      <a:pt x="7858" y="783"/>
                    </a:lnTo>
                    <a:lnTo>
                      <a:pt x="7699" y="783"/>
                    </a:lnTo>
                    <a:cubicBezTo>
                      <a:pt x="7692" y="814"/>
                      <a:pt x="7686" y="845"/>
                      <a:pt x="7679" y="876"/>
                    </a:cubicBezTo>
                    <a:lnTo>
                      <a:pt x="7652" y="876"/>
                    </a:lnTo>
                    <a:lnTo>
                      <a:pt x="7101" y="814"/>
                    </a:lnTo>
                    <a:cubicBezTo>
                      <a:pt x="7095" y="824"/>
                      <a:pt x="7088" y="835"/>
                      <a:pt x="7082" y="845"/>
                    </a:cubicBezTo>
                    <a:cubicBezTo>
                      <a:pt x="7069" y="840"/>
                      <a:pt x="7056" y="834"/>
                      <a:pt x="7043" y="829"/>
                    </a:cubicBezTo>
                    <a:lnTo>
                      <a:pt x="6993" y="814"/>
                    </a:lnTo>
                    <a:lnTo>
                      <a:pt x="6911" y="814"/>
                    </a:lnTo>
                    <a:lnTo>
                      <a:pt x="6868" y="814"/>
                    </a:lnTo>
                    <a:lnTo>
                      <a:pt x="6465" y="783"/>
                    </a:lnTo>
                    <a:lnTo>
                      <a:pt x="6240" y="707"/>
                    </a:lnTo>
                    <a:lnTo>
                      <a:pt x="5759" y="645"/>
                    </a:lnTo>
                    <a:lnTo>
                      <a:pt x="5305" y="568"/>
                    </a:lnTo>
                    <a:lnTo>
                      <a:pt x="5157" y="568"/>
                    </a:lnTo>
                    <a:lnTo>
                      <a:pt x="4660" y="384"/>
                    </a:lnTo>
                    <a:lnTo>
                      <a:pt x="4486" y="369"/>
                    </a:lnTo>
                    <a:lnTo>
                      <a:pt x="4393" y="369"/>
                    </a:lnTo>
                    <a:lnTo>
                      <a:pt x="3846" y="369"/>
                    </a:lnTo>
                    <a:cubicBezTo>
                      <a:pt x="3833" y="364"/>
                      <a:pt x="3820" y="358"/>
                      <a:pt x="3807" y="353"/>
                    </a:cubicBezTo>
                    <a:lnTo>
                      <a:pt x="3729" y="353"/>
                    </a:lnTo>
                    <a:cubicBezTo>
                      <a:pt x="3721" y="348"/>
                      <a:pt x="3714" y="343"/>
                      <a:pt x="3706" y="338"/>
                    </a:cubicBezTo>
                    <a:lnTo>
                      <a:pt x="3481" y="292"/>
                    </a:lnTo>
                    <a:lnTo>
                      <a:pt x="2949" y="292"/>
                    </a:lnTo>
                    <a:lnTo>
                      <a:pt x="2949" y="108"/>
                    </a:lnTo>
                    <a:lnTo>
                      <a:pt x="2716" y="0"/>
                    </a:lnTo>
                    <a:cubicBezTo>
                      <a:pt x="2711" y="15"/>
                      <a:pt x="2706" y="31"/>
                      <a:pt x="2701" y="46"/>
                    </a:cubicBezTo>
                    <a:cubicBezTo>
                      <a:pt x="2709" y="179"/>
                      <a:pt x="2716" y="312"/>
                      <a:pt x="2724" y="445"/>
                    </a:cubicBezTo>
                    <a:cubicBezTo>
                      <a:pt x="2727" y="522"/>
                      <a:pt x="2729" y="599"/>
                      <a:pt x="2732" y="676"/>
                    </a:cubicBezTo>
                    <a:cubicBezTo>
                      <a:pt x="2731" y="763"/>
                      <a:pt x="2729" y="850"/>
                      <a:pt x="2728" y="937"/>
                    </a:cubicBezTo>
                    <a:cubicBezTo>
                      <a:pt x="2724" y="1034"/>
                      <a:pt x="2720" y="1132"/>
                      <a:pt x="2716" y="1229"/>
                    </a:cubicBezTo>
                    <a:lnTo>
                      <a:pt x="2716" y="1459"/>
                    </a:lnTo>
                    <a:cubicBezTo>
                      <a:pt x="2725" y="1490"/>
                      <a:pt x="2735" y="1520"/>
                      <a:pt x="2744" y="1551"/>
                    </a:cubicBezTo>
                    <a:cubicBezTo>
                      <a:pt x="2763" y="1669"/>
                      <a:pt x="2783" y="1787"/>
                      <a:pt x="2802" y="1905"/>
                    </a:cubicBezTo>
                    <a:cubicBezTo>
                      <a:pt x="2811" y="2069"/>
                      <a:pt x="2820" y="2232"/>
                      <a:pt x="2829" y="2396"/>
                    </a:cubicBezTo>
                    <a:cubicBezTo>
                      <a:pt x="2833" y="2499"/>
                      <a:pt x="2837" y="2601"/>
                      <a:pt x="2841" y="2704"/>
                    </a:cubicBezTo>
                    <a:cubicBezTo>
                      <a:pt x="2846" y="2806"/>
                      <a:pt x="2851" y="2909"/>
                      <a:pt x="2856" y="3011"/>
                    </a:cubicBezTo>
                    <a:cubicBezTo>
                      <a:pt x="2855" y="3083"/>
                      <a:pt x="2853" y="3154"/>
                      <a:pt x="2852" y="3226"/>
                    </a:cubicBezTo>
                    <a:cubicBezTo>
                      <a:pt x="2824" y="3364"/>
                      <a:pt x="2795" y="3503"/>
                      <a:pt x="2767" y="3641"/>
                    </a:cubicBezTo>
                    <a:cubicBezTo>
                      <a:pt x="2759" y="3666"/>
                      <a:pt x="2752" y="3692"/>
                      <a:pt x="2744" y="3717"/>
                    </a:cubicBezTo>
                    <a:cubicBezTo>
                      <a:pt x="2730" y="3707"/>
                      <a:pt x="2715" y="3697"/>
                      <a:pt x="2701" y="3687"/>
                    </a:cubicBezTo>
                    <a:cubicBezTo>
                      <a:pt x="2715" y="3656"/>
                      <a:pt x="2730" y="3625"/>
                      <a:pt x="2744" y="3594"/>
                    </a:cubicBezTo>
                    <a:cubicBezTo>
                      <a:pt x="2770" y="3497"/>
                      <a:pt x="2795" y="3400"/>
                      <a:pt x="2821" y="3303"/>
                    </a:cubicBezTo>
                    <a:cubicBezTo>
                      <a:pt x="2828" y="3236"/>
                      <a:pt x="2834" y="3170"/>
                      <a:pt x="2841" y="3103"/>
                    </a:cubicBezTo>
                    <a:cubicBezTo>
                      <a:pt x="2834" y="3067"/>
                      <a:pt x="2828" y="3031"/>
                      <a:pt x="2821" y="2995"/>
                    </a:cubicBezTo>
                    <a:lnTo>
                      <a:pt x="2821" y="2811"/>
                    </a:lnTo>
                    <a:cubicBezTo>
                      <a:pt x="2817" y="2647"/>
                      <a:pt x="2813" y="2484"/>
                      <a:pt x="2809" y="2320"/>
                    </a:cubicBezTo>
                    <a:cubicBezTo>
                      <a:pt x="2795" y="2171"/>
                      <a:pt x="2781" y="2023"/>
                      <a:pt x="2767" y="1874"/>
                    </a:cubicBezTo>
                    <a:cubicBezTo>
                      <a:pt x="2753" y="1802"/>
                      <a:pt x="2738" y="1731"/>
                      <a:pt x="2724" y="1659"/>
                    </a:cubicBezTo>
                    <a:cubicBezTo>
                      <a:pt x="2718" y="1623"/>
                      <a:pt x="2711" y="1587"/>
                      <a:pt x="2705" y="1551"/>
                    </a:cubicBezTo>
                    <a:cubicBezTo>
                      <a:pt x="2691" y="1664"/>
                      <a:pt x="2676" y="1776"/>
                      <a:pt x="2662" y="1889"/>
                    </a:cubicBezTo>
                    <a:cubicBezTo>
                      <a:pt x="2665" y="1961"/>
                      <a:pt x="2667" y="2032"/>
                      <a:pt x="2670" y="2104"/>
                    </a:cubicBezTo>
                    <a:cubicBezTo>
                      <a:pt x="2669" y="2201"/>
                      <a:pt x="2667" y="2299"/>
                      <a:pt x="2666" y="2396"/>
                    </a:cubicBezTo>
                    <a:cubicBezTo>
                      <a:pt x="2657" y="2381"/>
                      <a:pt x="2648" y="2365"/>
                      <a:pt x="2639" y="2350"/>
                    </a:cubicBezTo>
                    <a:cubicBezTo>
                      <a:pt x="2643" y="2253"/>
                      <a:pt x="2646" y="2155"/>
                      <a:pt x="2650" y="2058"/>
                    </a:cubicBezTo>
                    <a:cubicBezTo>
                      <a:pt x="2642" y="2017"/>
                      <a:pt x="2635" y="1976"/>
                      <a:pt x="2627" y="1935"/>
                    </a:cubicBezTo>
                    <a:cubicBezTo>
                      <a:pt x="2626" y="1904"/>
                      <a:pt x="2624" y="1874"/>
                      <a:pt x="2623" y="1843"/>
                    </a:cubicBezTo>
                    <a:lnTo>
                      <a:pt x="2650" y="1720"/>
                    </a:lnTo>
                    <a:cubicBezTo>
                      <a:pt x="2658" y="1664"/>
                      <a:pt x="2666" y="1607"/>
                      <a:pt x="2674" y="1551"/>
                    </a:cubicBezTo>
                    <a:cubicBezTo>
                      <a:pt x="2678" y="1433"/>
                      <a:pt x="2681" y="1316"/>
                      <a:pt x="2685" y="1198"/>
                    </a:cubicBezTo>
                    <a:cubicBezTo>
                      <a:pt x="2693" y="1137"/>
                      <a:pt x="2701" y="1075"/>
                      <a:pt x="2709" y="1014"/>
                    </a:cubicBezTo>
                    <a:lnTo>
                      <a:pt x="2530" y="998"/>
                    </a:lnTo>
                    <a:lnTo>
                      <a:pt x="2099" y="906"/>
                    </a:lnTo>
                    <a:lnTo>
                      <a:pt x="1250" y="707"/>
                    </a:lnTo>
                    <a:lnTo>
                      <a:pt x="1168" y="722"/>
                    </a:lnTo>
                    <a:cubicBezTo>
                      <a:pt x="1149" y="799"/>
                      <a:pt x="1129" y="875"/>
                      <a:pt x="1110" y="952"/>
                    </a:cubicBezTo>
                    <a:cubicBezTo>
                      <a:pt x="1103" y="967"/>
                      <a:pt x="1097" y="983"/>
                      <a:pt x="1090" y="998"/>
                    </a:cubicBezTo>
                    <a:cubicBezTo>
                      <a:pt x="1084" y="967"/>
                      <a:pt x="1077" y="937"/>
                      <a:pt x="1071" y="906"/>
                    </a:cubicBezTo>
                    <a:cubicBezTo>
                      <a:pt x="1076" y="845"/>
                      <a:pt x="1082" y="783"/>
                      <a:pt x="1087" y="722"/>
                    </a:cubicBezTo>
                    <a:lnTo>
                      <a:pt x="1021" y="707"/>
                    </a:lnTo>
                    <a:cubicBezTo>
                      <a:pt x="1026" y="743"/>
                      <a:pt x="1031" y="778"/>
                      <a:pt x="1036" y="814"/>
                    </a:cubicBezTo>
                    <a:lnTo>
                      <a:pt x="1036" y="937"/>
                    </a:lnTo>
                    <a:cubicBezTo>
                      <a:pt x="1024" y="973"/>
                      <a:pt x="1013" y="1009"/>
                      <a:pt x="1001" y="1045"/>
                    </a:cubicBezTo>
                    <a:cubicBezTo>
                      <a:pt x="1010" y="1122"/>
                      <a:pt x="1019" y="1198"/>
                      <a:pt x="1028" y="1275"/>
                    </a:cubicBezTo>
                    <a:cubicBezTo>
                      <a:pt x="1032" y="1342"/>
                      <a:pt x="1036" y="1408"/>
                      <a:pt x="1040" y="1475"/>
                    </a:cubicBezTo>
                    <a:cubicBezTo>
                      <a:pt x="1039" y="1506"/>
                      <a:pt x="1037" y="1536"/>
                      <a:pt x="1036" y="1567"/>
                    </a:cubicBezTo>
                    <a:cubicBezTo>
                      <a:pt x="1028" y="1593"/>
                      <a:pt x="1021" y="1618"/>
                      <a:pt x="1013" y="1644"/>
                    </a:cubicBezTo>
                    <a:lnTo>
                      <a:pt x="951" y="1567"/>
                    </a:lnTo>
                    <a:cubicBezTo>
                      <a:pt x="943" y="1587"/>
                      <a:pt x="935" y="1608"/>
                      <a:pt x="927" y="1628"/>
                    </a:cubicBezTo>
                    <a:cubicBezTo>
                      <a:pt x="926" y="1659"/>
                      <a:pt x="925" y="1689"/>
                      <a:pt x="924" y="1720"/>
                    </a:cubicBezTo>
                    <a:cubicBezTo>
                      <a:pt x="928" y="1751"/>
                      <a:pt x="931" y="1782"/>
                      <a:pt x="935" y="1813"/>
                    </a:cubicBezTo>
                    <a:cubicBezTo>
                      <a:pt x="951" y="1859"/>
                      <a:pt x="966" y="1905"/>
                      <a:pt x="982" y="1951"/>
                    </a:cubicBezTo>
                    <a:cubicBezTo>
                      <a:pt x="988" y="1941"/>
                      <a:pt x="995" y="1930"/>
                      <a:pt x="1001" y="1920"/>
                    </a:cubicBezTo>
                    <a:cubicBezTo>
                      <a:pt x="1004" y="1951"/>
                      <a:pt x="1006" y="1981"/>
                      <a:pt x="1009" y="2012"/>
                    </a:cubicBezTo>
                    <a:cubicBezTo>
                      <a:pt x="1008" y="2043"/>
                      <a:pt x="1006" y="2073"/>
                      <a:pt x="1005" y="2104"/>
                    </a:cubicBezTo>
                    <a:cubicBezTo>
                      <a:pt x="991" y="2120"/>
                      <a:pt x="976" y="2135"/>
                      <a:pt x="962" y="2151"/>
                    </a:cubicBezTo>
                    <a:lnTo>
                      <a:pt x="908" y="2166"/>
                    </a:lnTo>
                    <a:lnTo>
                      <a:pt x="834" y="2104"/>
                    </a:lnTo>
                    <a:cubicBezTo>
                      <a:pt x="826" y="2135"/>
                      <a:pt x="819" y="2166"/>
                      <a:pt x="811" y="2197"/>
                    </a:cubicBezTo>
                    <a:lnTo>
                      <a:pt x="850" y="2320"/>
                    </a:lnTo>
                    <a:cubicBezTo>
                      <a:pt x="873" y="2422"/>
                      <a:pt x="897" y="2525"/>
                      <a:pt x="920" y="2627"/>
                    </a:cubicBezTo>
                    <a:cubicBezTo>
                      <a:pt x="922" y="2673"/>
                      <a:pt x="925" y="2719"/>
                      <a:pt x="927" y="2765"/>
                    </a:cubicBezTo>
                    <a:cubicBezTo>
                      <a:pt x="909" y="2821"/>
                      <a:pt x="891" y="2878"/>
                      <a:pt x="873" y="2934"/>
                    </a:cubicBezTo>
                    <a:cubicBezTo>
                      <a:pt x="861" y="2949"/>
                      <a:pt x="850" y="2965"/>
                      <a:pt x="838" y="2980"/>
                    </a:cubicBezTo>
                    <a:cubicBezTo>
                      <a:pt x="833" y="3011"/>
                      <a:pt x="828" y="3041"/>
                      <a:pt x="823" y="3072"/>
                    </a:cubicBezTo>
                    <a:lnTo>
                      <a:pt x="811" y="3195"/>
                    </a:lnTo>
                    <a:cubicBezTo>
                      <a:pt x="803" y="3226"/>
                      <a:pt x="796" y="3256"/>
                      <a:pt x="788" y="3287"/>
                    </a:cubicBezTo>
                    <a:cubicBezTo>
                      <a:pt x="781" y="3343"/>
                      <a:pt x="775" y="3400"/>
                      <a:pt x="768" y="3456"/>
                    </a:cubicBezTo>
                    <a:lnTo>
                      <a:pt x="768" y="3579"/>
                    </a:lnTo>
                    <a:cubicBezTo>
                      <a:pt x="769" y="3605"/>
                      <a:pt x="771" y="3630"/>
                      <a:pt x="772" y="3656"/>
                    </a:cubicBezTo>
                    <a:cubicBezTo>
                      <a:pt x="780" y="3707"/>
                      <a:pt x="787" y="3759"/>
                      <a:pt x="795" y="3810"/>
                    </a:cubicBezTo>
                    <a:cubicBezTo>
                      <a:pt x="807" y="3851"/>
                      <a:pt x="818" y="3891"/>
                      <a:pt x="830" y="3932"/>
                    </a:cubicBezTo>
                    <a:cubicBezTo>
                      <a:pt x="837" y="3973"/>
                      <a:pt x="843" y="4014"/>
                      <a:pt x="850" y="4055"/>
                    </a:cubicBezTo>
                    <a:cubicBezTo>
                      <a:pt x="847" y="4106"/>
                      <a:pt x="845" y="4158"/>
                      <a:pt x="842" y="4209"/>
                    </a:cubicBezTo>
                    <a:lnTo>
                      <a:pt x="815" y="4194"/>
                    </a:lnTo>
                    <a:cubicBezTo>
                      <a:pt x="802" y="4148"/>
                      <a:pt x="789" y="4101"/>
                      <a:pt x="776" y="4055"/>
                    </a:cubicBezTo>
                    <a:lnTo>
                      <a:pt x="737" y="4040"/>
                    </a:lnTo>
                    <a:cubicBezTo>
                      <a:pt x="727" y="4091"/>
                      <a:pt x="716" y="4143"/>
                      <a:pt x="706" y="4194"/>
                    </a:cubicBezTo>
                    <a:cubicBezTo>
                      <a:pt x="710" y="4235"/>
                      <a:pt x="714" y="4275"/>
                      <a:pt x="718" y="4316"/>
                    </a:cubicBezTo>
                    <a:cubicBezTo>
                      <a:pt x="727" y="4337"/>
                      <a:pt x="736" y="4357"/>
                      <a:pt x="745" y="4378"/>
                    </a:cubicBezTo>
                    <a:lnTo>
                      <a:pt x="776" y="4409"/>
                    </a:lnTo>
                    <a:cubicBezTo>
                      <a:pt x="773" y="4455"/>
                      <a:pt x="771" y="4501"/>
                      <a:pt x="768" y="4547"/>
                    </a:cubicBezTo>
                    <a:cubicBezTo>
                      <a:pt x="758" y="4567"/>
                      <a:pt x="747" y="4588"/>
                      <a:pt x="737" y="4608"/>
                    </a:cubicBezTo>
                    <a:cubicBezTo>
                      <a:pt x="727" y="4598"/>
                      <a:pt x="716" y="4588"/>
                      <a:pt x="706" y="4578"/>
                    </a:cubicBezTo>
                    <a:cubicBezTo>
                      <a:pt x="700" y="4588"/>
                      <a:pt x="693" y="4598"/>
                      <a:pt x="687" y="4608"/>
                    </a:cubicBezTo>
                    <a:cubicBezTo>
                      <a:pt x="677" y="4670"/>
                      <a:pt x="666" y="4731"/>
                      <a:pt x="656" y="4793"/>
                    </a:cubicBezTo>
                    <a:cubicBezTo>
                      <a:pt x="644" y="4824"/>
                      <a:pt x="633" y="4854"/>
                      <a:pt x="621" y="4885"/>
                    </a:cubicBezTo>
                    <a:cubicBezTo>
                      <a:pt x="605" y="4905"/>
                      <a:pt x="590" y="4926"/>
                      <a:pt x="574" y="4946"/>
                    </a:cubicBezTo>
                    <a:cubicBezTo>
                      <a:pt x="564" y="4920"/>
                      <a:pt x="553" y="4895"/>
                      <a:pt x="543" y="4869"/>
                    </a:cubicBezTo>
                    <a:lnTo>
                      <a:pt x="524" y="4885"/>
                    </a:lnTo>
                    <a:cubicBezTo>
                      <a:pt x="516" y="4895"/>
                      <a:pt x="509" y="4906"/>
                      <a:pt x="501" y="4916"/>
                    </a:cubicBezTo>
                    <a:cubicBezTo>
                      <a:pt x="494" y="4941"/>
                      <a:pt x="488" y="4967"/>
                      <a:pt x="481" y="4992"/>
                    </a:cubicBezTo>
                    <a:cubicBezTo>
                      <a:pt x="478" y="5038"/>
                      <a:pt x="476" y="5085"/>
                      <a:pt x="473" y="5131"/>
                    </a:cubicBezTo>
                    <a:cubicBezTo>
                      <a:pt x="474" y="5172"/>
                      <a:pt x="476" y="5212"/>
                      <a:pt x="477" y="5253"/>
                    </a:cubicBezTo>
                    <a:cubicBezTo>
                      <a:pt x="495" y="5309"/>
                      <a:pt x="514" y="5366"/>
                      <a:pt x="532" y="5422"/>
                    </a:cubicBezTo>
                    <a:cubicBezTo>
                      <a:pt x="544" y="5397"/>
                      <a:pt x="555" y="5371"/>
                      <a:pt x="567" y="5346"/>
                    </a:cubicBezTo>
                    <a:cubicBezTo>
                      <a:pt x="576" y="5382"/>
                      <a:pt x="585" y="5417"/>
                      <a:pt x="594" y="5453"/>
                    </a:cubicBezTo>
                    <a:cubicBezTo>
                      <a:pt x="591" y="5484"/>
                      <a:pt x="589" y="5514"/>
                      <a:pt x="586" y="5545"/>
                    </a:cubicBezTo>
                    <a:cubicBezTo>
                      <a:pt x="580" y="5571"/>
                      <a:pt x="573" y="5596"/>
                      <a:pt x="567" y="5622"/>
                    </a:cubicBezTo>
                    <a:cubicBezTo>
                      <a:pt x="554" y="5643"/>
                      <a:pt x="541" y="5663"/>
                      <a:pt x="528" y="5684"/>
                    </a:cubicBezTo>
                    <a:lnTo>
                      <a:pt x="470" y="5699"/>
                    </a:lnTo>
                    <a:lnTo>
                      <a:pt x="458" y="5822"/>
                    </a:lnTo>
                    <a:cubicBezTo>
                      <a:pt x="462" y="5858"/>
                      <a:pt x="466" y="5893"/>
                      <a:pt x="470" y="5929"/>
                    </a:cubicBezTo>
                    <a:cubicBezTo>
                      <a:pt x="489" y="5970"/>
                      <a:pt x="509" y="6011"/>
                      <a:pt x="528" y="6052"/>
                    </a:cubicBezTo>
                    <a:lnTo>
                      <a:pt x="528" y="6190"/>
                    </a:lnTo>
                    <a:cubicBezTo>
                      <a:pt x="521" y="6206"/>
                      <a:pt x="515" y="6221"/>
                      <a:pt x="508" y="6237"/>
                    </a:cubicBezTo>
                    <a:lnTo>
                      <a:pt x="470" y="6190"/>
                    </a:lnTo>
                    <a:cubicBezTo>
                      <a:pt x="465" y="6139"/>
                      <a:pt x="459" y="6088"/>
                      <a:pt x="454" y="6037"/>
                    </a:cubicBezTo>
                    <a:cubicBezTo>
                      <a:pt x="448" y="6011"/>
                      <a:pt x="441" y="5986"/>
                      <a:pt x="435" y="5960"/>
                    </a:cubicBezTo>
                    <a:lnTo>
                      <a:pt x="396" y="5960"/>
                    </a:lnTo>
                    <a:cubicBezTo>
                      <a:pt x="387" y="5991"/>
                      <a:pt x="378" y="6021"/>
                      <a:pt x="369" y="6052"/>
                    </a:cubicBezTo>
                    <a:cubicBezTo>
                      <a:pt x="364" y="6103"/>
                      <a:pt x="358" y="6155"/>
                      <a:pt x="353" y="6206"/>
                    </a:cubicBezTo>
                    <a:cubicBezTo>
                      <a:pt x="356" y="6252"/>
                      <a:pt x="358" y="6298"/>
                      <a:pt x="361" y="6344"/>
                    </a:cubicBezTo>
                    <a:cubicBezTo>
                      <a:pt x="369" y="6390"/>
                      <a:pt x="376" y="6436"/>
                      <a:pt x="384" y="6482"/>
                    </a:cubicBezTo>
                    <a:cubicBezTo>
                      <a:pt x="389" y="6523"/>
                      <a:pt x="395" y="6564"/>
                      <a:pt x="400" y="6605"/>
                    </a:cubicBezTo>
                    <a:cubicBezTo>
                      <a:pt x="397" y="6651"/>
                      <a:pt x="395" y="6697"/>
                      <a:pt x="392" y="6743"/>
                    </a:cubicBezTo>
                    <a:cubicBezTo>
                      <a:pt x="380" y="6748"/>
                      <a:pt x="369" y="6754"/>
                      <a:pt x="357" y="6759"/>
                    </a:cubicBezTo>
                    <a:cubicBezTo>
                      <a:pt x="354" y="6800"/>
                      <a:pt x="352" y="6841"/>
                      <a:pt x="349" y="6882"/>
                    </a:cubicBezTo>
                    <a:cubicBezTo>
                      <a:pt x="339" y="6856"/>
                      <a:pt x="328" y="6831"/>
                      <a:pt x="318" y="6805"/>
                    </a:cubicBezTo>
                    <a:lnTo>
                      <a:pt x="318" y="6667"/>
                    </a:lnTo>
                    <a:lnTo>
                      <a:pt x="318" y="6590"/>
                    </a:lnTo>
                    <a:cubicBezTo>
                      <a:pt x="319" y="6549"/>
                      <a:pt x="321" y="6508"/>
                      <a:pt x="322" y="6467"/>
                    </a:cubicBezTo>
                    <a:cubicBezTo>
                      <a:pt x="318" y="6436"/>
                      <a:pt x="314" y="6406"/>
                      <a:pt x="310" y="6375"/>
                    </a:cubicBezTo>
                    <a:cubicBezTo>
                      <a:pt x="301" y="6365"/>
                      <a:pt x="292" y="6354"/>
                      <a:pt x="283" y="6344"/>
                    </a:cubicBezTo>
                    <a:cubicBezTo>
                      <a:pt x="275" y="6370"/>
                      <a:pt x="268" y="6395"/>
                      <a:pt x="260" y="6421"/>
                    </a:cubicBezTo>
                    <a:cubicBezTo>
                      <a:pt x="259" y="6467"/>
                      <a:pt x="257" y="6513"/>
                      <a:pt x="256" y="6559"/>
                    </a:cubicBezTo>
                    <a:cubicBezTo>
                      <a:pt x="250" y="6595"/>
                      <a:pt x="243" y="6631"/>
                      <a:pt x="237" y="6667"/>
                    </a:cubicBezTo>
                    <a:cubicBezTo>
                      <a:pt x="227" y="6692"/>
                      <a:pt x="216" y="6718"/>
                      <a:pt x="206" y="6743"/>
                    </a:cubicBezTo>
                    <a:cubicBezTo>
                      <a:pt x="201" y="6784"/>
                      <a:pt x="195" y="6825"/>
                      <a:pt x="190" y="6866"/>
                    </a:cubicBezTo>
                    <a:cubicBezTo>
                      <a:pt x="195" y="6902"/>
                      <a:pt x="201" y="6938"/>
                      <a:pt x="206" y="6974"/>
                    </a:cubicBezTo>
                    <a:lnTo>
                      <a:pt x="244" y="6974"/>
                    </a:lnTo>
                    <a:cubicBezTo>
                      <a:pt x="240" y="6943"/>
                      <a:pt x="237" y="6913"/>
                      <a:pt x="233" y="6882"/>
                    </a:cubicBezTo>
                    <a:cubicBezTo>
                      <a:pt x="239" y="6831"/>
                      <a:pt x="246" y="6779"/>
                      <a:pt x="252" y="6728"/>
                    </a:cubicBezTo>
                    <a:cubicBezTo>
                      <a:pt x="264" y="6769"/>
                      <a:pt x="275" y="6810"/>
                      <a:pt x="287" y="6851"/>
                    </a:cubicBezTo>
                    <a:cubicBezTo>
                      <a:pt x="295" y="6887"/>
                      <a:pt x="302" y="6923"/>
                      <a:pt x="310" y="6959"/>
                    </a:cubicBezTo>
                    <a:cubicBezTo>
                      <a:pt x="299" y="7025"/>
                      <a:pt x="287" y="7092"/>
                      <a:pt x="276" y="7158"/>
                    </a:cubicBezTo>
                    <a:cubicBezTo>
                      <a:pt x="275" y="7209"/>
                      <a:pt x="273" y="7261"/>
                      <a:pt x="272" y="7312"/>
                    </a:cubicBezTo>
                    <a:lnTo>
                      <a:pt x="272" y="7419"/>
                    </a:lnTo>
                    <a:cubicBezTo>
                      <a:pt x="258" y="7409"/>
                      <a:pt x="243" y="7399"/>
                      <a:pt x="229" y="7389"/>
                    </a:cubicBezTo>
                    <a:cubicBezTo>
                      <a:pt x="220" y="7425"/>
                      <a:pt x="211" y="7460"/>
                      <a:pt x="202" y="7496"/>
                    </a:cubicBezTo>
                    <a:cubicBezTo>
                      <a:pt x="207" y="7552"/>
                      <a:pt x="212" y="7609"/>
                      <a:pt x="217" y="7665"/>
                    </a:cubicBezTo>
                    <a:cubicBezTo>
                      <a:pt x="222" y="7675"/>
                      <a:pt x="228" y="7686"/>
                      <a:pt x="233" y="7696"/>
                    </a:cubicBezTo>
                    <a:cubicBezTo>
                      <a:pt x="246" y="7686"/>
                      <a:pt x="259" y="7675"/>
                      <a:pt x="272" y="7665"/>
                    </a:cubicBezTo>
                    <a:cubicBezTo>
                      <a:pt x="276" y="7686"/>
                      <a:pt x="279" y="7706"/>
                      <a:pt x="283" y="7727"/>
                    </a:cubicBezTo>
                    <a:cubicBezTo>
                      <a:pt x="288" y="7778"/>
                      <a:pt x="294" y="7829"/>
                      <a:pt x="299" y="7880"/>
                    </a:cubicBezTo>
                    <a:cubicBezTo>
                      <a:pt x="292" y="7890"/>
                      <a:pt x="286" y="7901"/>
                      <a:pt x="279" y="7911"/>
                    </a:cubicBezTo>
                    <a:cubicBezTo>
                      <a:pt x="275" y="7931"/>
                      <a:pt x="272" y="7952"/>
                      <a:pt x="268" y="7972"/>
                    </a:cubicBezTo>
                    <a:cubicBezTo>
                      <a:pt x="260" y="7987"/>
                      <a:pt x="252" y="8003"/>
                      <a:pt x="244" y="8018"/>
                    </a:cubicBezTo>
                    <a:lnTo>
                      <a:pt x="256" y="8126"/>
                    </a:lnTo>
                    <a:cubicBezTo>
                      <a:pt x="268" y="8162"/>
                      <a:pt x="279" y="8197"/>
                      <a:pt x="291" y="8233"/>
                    </a:cubicBezTo>
                    <a:cubicBezTo>
                      <a:pt x="294" y="8264"/>
                      <a:pt x="296" y="8295"/>
                      <a:pt x="299" y="8326"/>
                    </a:cubicBezTo>
                    <a:cubicBezTo>
                      <a:pt x="294" y="8351"/>
                      <a:pt x="288" y="8377"/>
                      <a:pt x="283" y="8402"/>
                    </a:cubicBezTo>
                    <a:cubicBezTo>
                      <a:pt x="278" y="8412"/>
                      <a:pt x="273" y="8423"/>
                      <a:pt x="268" y="8433"/>
                    </a:cubicBezTo>
                    <a:cubicBezTo>
                      <a:pt x="255" y="8418"/>
                      <a:pt x="242" y="8402"/>
                      <a:pt x="229" y="8387"/>
                    </a:cubicBezTo>
                    <a:cubicBezTo>
                      <a:pt x="221" y="8377"/>
                      <a:pt x="214" y="8366"/>
                      <a:pt x="206" y="8356"/>
                    </a:cubicBezTo>
                    <a:cubicBezTo>
                      <a:pt x="194" y="8387"/>
                      <a:pt x="183" y="8418"/>
                      <a:pt x="171" y="8449"/>
                    </a:cubicBezTo>
                    <a:lnTo>
                      <a:pt x="144" y="8833"/>
                    </a:lnTo>
                    <a:cubicBezTo>
                      <a:pt x="132" y="8864"/>
                      <a:pt x="121" y="8894"/>
                      <a:pt x="109" y="8925"/>
                    </a:cubicBezTo>
                    <a:lnTo>
                      <a:pt x="31" y="8817"/>
                    </a:lnTo>
                    <a:cubicBezTo>
                      <a:pt x="21" y="8879"/>
                      <a:pt x="10" y="8940"/>
                      <a:pt x="0" y="9002"/>
                    </a:cubicBezTo>
                    <a:lnTo>
                      <a:pt x="365" y="9155"/>
                    </a:lnTo>
                    <a:lnTo>
                      <a:pt x="1995" y="9524"/>
                    </a:lnTo>
                    <a:lnTo>
                      <a:pt x="2460" y="9601"/>
                    </a:lnTo>
                    <a:cubicBezTo>
                      <a:pt x="2459" y="9463"/>
                      <a:pt x="2457" y="9324"/>
                      <a:pt x="2456" y="9186"/>
                    </a:cubicBezTo>
                    <a:cubicBezTo>
                      <a:pt x="2443" y="9201"/>
                      <a:pt x="2431" y="9217"/>
                      <a:pt x="2418" y="9232"/>
                    </a:cubicBezTo>
                    <a:lnTo>
                      <a:pt x="2406" y="9124"/>
                    </a:lnTo>
                    <a:cubicBezTo>
                      <a:pt x="2427" y="9134"/>
                      <a:pt x="2447" y="9145"/>
                      <a:pt x="2468" y="9155"/>
                    </a:cubicBezTo>
                    <a:cubicBezTo>
                      <a:pt x="2474" y="9206"/>
                      <a:pt x="2481" y="9258"/>
                      <a:pt x="2487" y="9309"/>
                    </a:cubicBezTo>
                    <a:cubicBezTo>
                      <a:pt x="2483" y="9381"/>
                      <a:pt x="2480" y="9452"/>
                      <a:pt x="2476" y="9524"/>
                    </a:cubicBezTo>
                    <a:lnTo>
                      <a:pt x="3629" y="9894"/>
                    </a:lnTo>
                    <a:lnTo>
                      <a:pt x="5270" y="9954"/>
                    </a:lnTo>
                    <a:lnTo>
                      <a:pt x="5471" y="9969"/>
                    </a:lnTo>
                    <a:lnTo>
                      <a:pt x="5662" y="9985"/>
                    </a:lnTo>
                    <a:lnTo>
                      <a:pt x="5662" y="9985"/>
                    </a:lnTo>
                    <a:lnTo>
                      <a:pt x="5662" y="998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7" name="Freeform 11">
                <a:extLst>
                  <a:ext uri="{FF2B5EF4-FFF2-40B4-BE49-F238E27FC236}">
                    <a16:creationId xmlns:a16="http://schemas.microsoft.com/office/drawing/2014/main" id="{4E6BCA02-BED8-23C5-1EFC-69C686113B2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8095384" y="2575984"/>
                <a:ext cx="1771650" cy="2820988"/>
              </a:xfrm>
              <a:custGeom>
                <a:avLst/>
                <a:gdLst>
                  <a:gd name="T0" fmla="*/ 44 w 1116"/>
                  <a:gd name="T1" fmla="*/ 1737 h 1777"/>
                  <a:gd name="T2" fmla="*/ 120 w 1116"/>
                  <a:gd name="T3" fmla="*/ 1678 h 1777"/>
                  <a:gd name="T4" fmla="*/ 95 w 1116"/>
                  <a:gd name="T5" fmla="*/ 1763 h 1777"/>
                  <a:gd name="T6" fmla="*/ 93 w 1116"/>
                  <a:gd name="T7" fmla="*/ 1769 h 1777"/>
                  <a:gd name="T8" fmla="*/ 168 w 1116"/>
                  <a:gd name="T9" fmla="*/ 1777 h 1777"/>
                  <a:gd name="T10" fmla="*/ 280 w 1116"/>
                  <a:gd name="T11" fmla="*/ 1753 h 1777"/>
                  <a:gd name="T12" fmla="*/ 251 w 1116"/>
                  <a:gd name="T13" fmla="*/ 1742 h 1777"/>
                  <a:gd name="T14" fmla="*/ 281 w 1116"/>
                  <a:gd name="T15" fmla="*/ 1738 h 1777"/>
                  <a:gd name="T16" fmla="*/ 316 w 1116"/>
                  <a:gd name="T17" fmla="*/ 1712 h 1777"/>
                  <a:gd name="T18" fmla="*/ 306 w 1116"/>
                  <a:gd name="T19" fmla="*/ 1678 h 1777"/>
                  <a:gd name="T20" fmla="*/ 322 w 1116"/>
                  <a:gd name="T21" fmla="*/ 1629 h 1777"/>
                  <a:gd name="T22" fmla="*/ 298 w 1116"/>
                  <a:gd name="T23" fmla="*/ 1604 h 1777"/>
                  <a:gd name="T24" fmla="*/ 274 w 1116"/>
                  <a:gd name="T25" fmla="*/ 1576 h 1777"/>
                  <a:gd name="T26" fmla="*/ 256 w 1116"/>
                  <a:gd name="T27" fmla="*/ 1530 h 1777"/>
                  <a:gd name="T28" fmla="*/ 474 w 1116"/>
                  <a:gd name="T29" fmla="*/ 1502 h 1777"/>
                  <a:gd name="T30" fmla="*/ 1064 w 1116"/>
                  <a:gd name="T31" fmla="*/ 1463 h 1777"/>
                  <a:gd name="T32" fmla="*/ 1049 w 1116"/>
                  <a:gd name="T33" fmla="*/ 1415 h 1777"/>
                  <a:gd name="T34" fmla="*/ 1058 w 1116"/>
                  <a:gd name="T35" fmla="*/ 1360 h 1777"/>
                  <a:gd name="T36" fmla="*/ 1066 w 1116"/>
                  <a:gd name="T37" fmla="*/ 1294 h 1777"/>
                  <a:gd name="T38" fmla="*/ 1054 w 1116"/>
                  <a:gd name="T39" fmla="*/ 1268 h 1777"/>
                  <a:gd name="T40" fmla="*/ 1039 w 1116"/>
                  <a:gd name="T41" fmla="*/ 1222 h 1777"/>
                  <a:gd name="T42" fmla="*/ 1049 w 1116"/>
                  <a:gd name="T43" fmla="*/ 1174 h 1777"/>
                  <a:gd name="T44" fmla="*/ 1066 w 1116"/>
                  <a:gd name="T45" fmla="*/ 1113 h 1777"/>
                  <a:gd name="T46" fmla="*/ 1091 w 1116"/>
                  <a:gd name="T47" fmla="*/ 1067 h 1777"/>
                  <a:gd name="T48" fmla="*/ 1116 w 1116"/>
                  <a:gd name="T49" fmla="*/ 1045 h 1777"/>
                  <a:gd name="T50" fmla="*/ 1089 w 1116"/>
                  <a:gd name="T51" fmla="*/ 1002 h 1777"/>
                  <a:gd name="T52" fmla="*/ 1085 w 1116"/>
                  <a:gd name="T53" fmla="*/ 972 h 1777"/>
                  <a:gd name="T54" fmla="*/ 1062 w 1116"/>
                  <a:gd name="T55" fmla="*/ 926 h 1777"/>
                  <a:gd name="T56" fmla="*/ 1052 w 1116"/>
                  <a:gd name="T57" fmla="*/ 888 h 1777"/>
                  <a:gd name="T58" fmla="*/ 1042 w 1116"/>
                  <a:gd name="T59" fmla="*/ 845 h 1777"/>
                  <a:gd name="T60" fmla="*/ 1009 w 1116"/>
                  <a:gd name="T61" fmla="*/ 689 h 1777"/>
                  <a:gd name="T62" fmla="*/ 978 w 1116"/>
                  <a:gd name="T63" fmla="*/ 490 h 1777"/>
                  <a:gd name="T64" fmla="*/ 942 w 1116"/>
                  <a:gd name="T65" fmla="*/ 253 h 1777"/>
                  <a:gd name="T66" fmla="*/ 857 w 1116"/>
                  <a:gd name="T67" fmla="*/ 29 h 1777"/>
                  <a:gd name="T68" fmla="*/ 160 w 1116"/>
                  <a:gd name="T69" fmla="*/ 41 h 1777"/>
                  <a:gd name="T70" fmla="*/ 130 w 1116"/>
                  <a:gd name="T71" fmla="*/ 240 h 1777"/>
                  <a:gd name="T72" fmla="*/ 90 w 1116"/>
                  <a:gd name="T73" fmla="*/ 516 h 1777"/>
                  <a:gd name="T74" fmla="*/ 50 w 1116"/>
                  <a:gd name="T75" fmla="*/ 806 h 1777"/>
                  <a:gd name="T76" fmla="*/ 17 w 1116"/>
                  <a:gd name="T77" fmla="*/ 1020 h 1777"/>
                  <a:gd name="T78" fmla="*/ 0 w 1116"/>
                  <a:gd name="T79" fmla="*/ 1714 h 1777"/>
                  <a:gd name="T80" fmla="*/ 27 w 1116"/>
                  <a:gd name="T81" fmla="*/ 1718 h 1777"/>
                  <a:gd name="T82" fmla="*/ 65 w 1116"/>
                  <a:gd name="T83" fmla="*/ 1740 h 1777"/>
                  <a:gd name="T84" fmla="*/ 93 w 1116"/>
                  <a:gd name="T85" fmla="*/ 1720 h 1777"/>
                  <a:gd name="T86" fmla="*/ 102 w 1116"/>
                  <a:gd name="T87" fmla="*/ 1648 h 1777"/>
                  <a:gd name="T88" fmla="*/ 124 w 1116"/>
                  <a:gd name="T89" fmla="*/ 1612 h 1777"/>
                  <a:gd name="T90" fmla="*/ 137 w 1116"/>
                  <a:gd name="T91" fmla="*/ 1578 h 1777"/>
                  <a:gd name="T92" fmla="*/ 141 w 1116"/>
                  <a:gd name="T93" fmla="*/ 1609 h 1777"/>
                  <a:gd name="T94" fmla="*/ 159 w 1116"/>
                  <a:gd name="T95" fmla="*/ 1661 h 1777"/>
                  <a:gd name="T96" fmla="*/ 178 w 1116"/>
                  <a:gd name="T97" fmla="*/ 1723 h 1777"/>
                  <a:gd name="T98" fmla="*/ 188 w 1116"/>
                  <a:gd name="T99" fmla="*/ 1739 h 1777"/>
                  <a:gd name="T100" fmla="*/ 183 w 1116"/>
                  <a:gd name="T101" fmla="*/ 1767 h 1777"/>
                  <a:gd name="T102" fmla="*/ 116 w 1116"/>
                  <a:gd name="T103" fmla="*/ 1775 h 1777"/>
                  <a:gd name="connsiteX0" fmla="*/ 394 w 10000"/>
                  <a:gd name="connsiteY0" fmla="*/ 9775 h 10000"/>
                  <a:gd name="connsiteX1" fmla="*/ 394 w 10000"/>
                  <a:gd name="connsiteY1" fmla="*/ 9679 h 10000"/>
                  <a:gd name="connsiteX2" fmla="*/ 385 w 10000"/>
                  <a:gd name="connsiteY2" fmla="*/ 9713 h 10000"/>
                  <a:gd name="connsiteX3" fmla="*/ 394 w 10000"/>
                  <a:gd name="connsiteY3" fmla="*/ 9775 h 10000"/>
                  <a:gd name="connsiteX4" fmla="*/ 394 w 10000"/>
                  <a:gd name="connsiteY4" fmla="*/ 9775 h 10000"/>
                  <a:gd name="connsiteX5" fmla="*/ 394 w 10000"/>
                  <a:gd name="connsiteY5" fmla="*/ 9775 h 10000"/>
                  <a:gd name="connsiteX6" fmla="*/ 1075 w 10000"/>
                  <a:gd name="connsiteY6" fmla="*/ 9443 h 10000"/>
                  <a:gd name="connsiteX7" fmla="*/ 1075 w 10000"/>
                  <a:gd name="connsiteY7" fmla="*/ 9387 h 10000"/>
                  <a:gd name="connsiteX8" fmla="*/ 1004 w 10000"/>
                  <a:gd name="connsiteY8" fmla="*/ 9409 h 10000"/>
                  <a:gd name="connsiteX9" fmla="*/ 1075 w 10000"/>
                  <a:gd name="connsiteY9" fmla="*/ 9443 h 10000"/>
                  <a:gd name="connsiteX10" fmla="*/ 1075 w 10000"/>
                  <a:gd name="connsiteY10" fmla="*/ 9443 h 10000"/>
                  <a:gd name="connsiteX11" fmla="*/ 1075 w 10000"/>
                  <a:gd name="connsiteY11" fmla="*/ 9443 h 10000"/>
                  <a:gd name="connsiteX12" fmla="*/ 833 w 10000"/>
                  <a:gd name="connsiteY12" fmla="*/ 9955 h 10000"/>
                  <a:gd name="connsiteX13" fmla="*/ 896 w 10000"/>
                  <a:gd name="connsiteY13" fmla="*/ 9944 h 10000"/>
                  <a:gd name="connsiteX14" fmla="*/ 851 w 10000"/>
                  <a:gd name="connsiteY14" fmla="*/ 9921 h 10000"/>
                  <a:gd name="connsiteX15" fmla="*/ 797 w 10000"/>
                  <a:gd name="connsiteY15" fmla="*/ 9916 h 10000"/>
                  <a:gd name="connsiteX16" fmla="*/ 744 w 10000"/>
                  <a:gd name="connsiteY16" fmla="*/ 9932 h 10000"/>
                  <a:gd name="connsiteX17" fmla="*/ 833 w 10000"/>
                  <a:gd name="connsiteY17" fmla="*/ 9955 h 10000"/>
                  <a:gd name="connsiteX18" fmla="*/ 833 w 10000"/>
                  <a:gd name="connsiteY18" fmla="*/ 9955 h 10000"/>
                  <a:gd name="connsiteX19" fmla="*/ 833 w 10000"/>
                  <a:gd name="connsiteY19" fmla="*/ 9955 h 10000"/>
                  <a:gd name="connsiteX20" fmla="*/ 1022 w 10000"/>
                  <a:gd name="connsiteY20" fmla="*/ 9989 h 10000"/>
                  <a:gd name="connsiteX21" fmla="*/ 1138 w 10000"/>
                  <a:gd name="connsiteY21" fmla="*/ 9989 h 10000"/>
                  <a:gd name="connsiteX22" fmla="*/ 1201 w 10000"/>
                  <a:gd name="connsiteY22" fmla="*/ 9989 h 10000"/>
                  <a:gd name="connsiteX23" fmla="*/ 1326 w 10000"/>
                  <a:gd name="connsiteY23" fmla="*/ 9989 h 10000"/>
                  <a:gd name="connsiteX24" fmla="*/ 1505 w 10000"/>
                  <a:gd name="connsiteY24" fmla="*/ 10000 h 10000"/>
                  <a:gd name="connsiteX25" fmla="*/ 1604 w 10000"/>
                  <a:gd name="connsiteY25" fmla="*/ 10000 h 10000"/>
                  <a:gd name="connsiteX26" fmla="*/ 1846 w 10000"/>
                  <a:gd name="connsiteY26" fmla="*/ 9983 h 10000"/>
                  <a:gd name="connsiteX27" fmla="*/ 2052 w 10000"/>
                  <a:gd name="connsiteY27" fmla="*/ 9966 h 10000"/>
                  <a:gd name="connsiteX28" fmla="*/ 2294 w 10000"/>
                  <a:gd name="connsiteY28" fmla="*/ 9932 h 10000"/>
                  <a:gd name="connsiteX29" fmla="*/ 2509 w 10000"/>
                  <a:gd name="connsiteY29" fmla="*/ 9865 h 10000"/>
                  <a:gd name="connsiteX30" fmla="*/ 2401 w 10000"/>
                  <a:gd name="connsiteY30" fmla="*/ 9871 h 10000"/>
                  <a:gd name="connsiteX31" fmla="*/ 2330 w 10000"/>
                  <a:gd name="connsiteY31" fmla="*/ 9882 h 10000"/>
                  <a:gd name="connsiteX32" fmla="*/ 2231 w 10000"/>
                  <a:gd name="connsiteY32" fmla="*/ 9865 h 10000"/>
                  <a:gd name="connsiteX33" fmla="*/ 2285 w 10000"/>
                  <a:gd name="connsiteY33" fmla="*/ 9826 h 10000"/>
                  <a:gd name="connsiteX34" fmla="*/ 2249 w 10000"/>
                  <a:gd name="connsiteY34" fmla="*/ 9803 h 10000"/>
                  <a:gd name="connsiteX35" fmla="*/ 2303 w 10000"/>
                  <a:gd name="connsiteY35" fmla="*/ 9792 h 10000"/>
                  <a:gd name="connsiteX36" fmla="*/ 2339 w 10000"/>
                  <a:gd name="connsiteY36" fmla="*/ 9859 h 10000"/>
                  <a:gd name="connsiteX37" fmla="*/ 2428 w 10000"/>
                  <a:gd name="connsiteY37" fmla="*/ 9854 h 10000"/>
                  <a:gd name="connsiteX38" fmla="*/ 2455 w 10000"/>
                  <a:gd name="connsiteY38" fmla="*/ 9826 h 10000"/>
                  <a:gd name="connsiteX39" fmla="*/ 2518 w 10000"/>
                  <a:gd name="connsiteY39" fmla="*/ 9781 h 10000"/>
                  <a:gd name="connsiteX40" fmla="*/ 2590 w 10000"/>
                  <a:gd name="connsiteY40" fmla="*/ 9781 h 10000"/>
                  <a:gd name="connsiteX41" fmla="*/ 2697 w 10000"/>
                  <a:gd name="connsiteY41" fmla="*/ 9707 h 10000"/>
                  <a:gd name="connsiteX42" fmla="*/ 2688 w 10000"/>
                  <a:gd name="connsiteY42" fmla="*/ 9674 h 10000"/>
                  <a:gd name="connsiteX43" fmla="*/ 2742 w 10000"/>
                  <a:gd name="connsiteY43" fmla="*/ 9662 h 10000"/>
                  <a:gd name="connsiteX44" fmla="*/ 2832 w 10000"/>
                  <a:gd name="connsiteY44" fmla="*/ 9634 h 10000"/>
                  <a:gd name="connsiteX45" fmla="*/ 2858 w 10000"/>
                  <a:gd name="connsiteY45" fmla="*/ 9578 h 10000"/>
                  <a:gd name="connsiteX46" fmla="*/ 2796 w 10000"/>
                  <a:gd name="connsiteY46" fmla="*/ 9555 h 10000"/>
                  <a:gd name="connsiteX47" fmla="*/ 2760 w 10000"/>
                  <a:gd name="connsiteY47" fmla="*/ 9516 h 10000"/>
                  <a:gd name="connsiteX48" fmla="*/ 2769 w 10000"/>
                  <a:gd name="connsiteY48" fmla="*/ 9482 h 10000"/>
                  <a:gd name="connsiteX49" fmla="*/ 2742 w 10000"/>
                  <a:gd name="connsiteY49" fmla="*/ 9443 h 10000"/>
                  <a:gd name="connsiteX50" fmla="*/ 2751 w 10000"/>
                  <a:gd name="connsiteY50" fmla="*/ 9398 h 10000"/>
                  <a:gd name="connsiteX51" fmla="*/ 2832 w 10000"/>
                  <a:gd name="connsiteY51" fmla="*/ 9313 h 10000"/>
                  <a:gd name="connsiteX52" fmla="*/ 2858 w 10000"/>
                  <a:gd name="connsiteY52" fmla="*/ 9263 h 10000"/>
                  <a:gd name="connsiteX53" fmla="*/ 2885 w 10000"/>
                  <a:gd name="connsiteY53" fmla="*/ 9207 h 10000"/>
                  <a:gd name="connsiteX54" fmla="*/ 2885 w 10000"/>
                  <a:gd name="connsiteY54" fmla="*/ 9167 h 10000"/>
                  <a:gd name="connsiteX55" fmla="*/ 2849 w 10000"/>
                  <a:gd name="connsiteY55" fmla="*/ 9116 h 10000"/>
                  <a:gd name="connsiteX56" fmla="*/ 2823 w 10000"/>
                  <a:gd name="connsiteY56" fmla="*/ 9083 h 10000"/>
                  <a:gd name="connsiteX57" fmla="*/ 2787 w 10000"/>
                  <a:gd name="connsiteY57" fmla="*/ 9071 h 10000"/>
                  <a:gd name="connsiteX58" fmla="*/ 2706 w 10000"/>
                  <a:gd name="connsiteY58" fmla="*/ 9055 h 10000"/>
                  <a:gd name="connsiteX59" fmla="*/ 2670 w 10000"/>
                  <a:gd name="connsiteY59" fmla="*/ 9026 h 10000"/>
                  <a:gd name="connsiteX60" fmla="*/ 2643 w 10000"/>
                  <a:gd name="connsiteY60" fmla="*/ 9004 h 10000"/>
                  <a:gd name="connsiteX61" fmla="*/ 2581 w 10000"/>
                  <a:gd name="connsiteY61" fmla="*/ 8993 h 10000"/>
                  <a:gd name="connsiteX62" fmla="*/ 2545 w 10000"/>
                  <a:gd name="connsiteY62" fmla="*/ 8970 h 10000"/>
                  <a:gd name="connsiteX63" fmla="*/ 2491 w 10000"/>
                  <a:gd name="connsiteY63" fmla="*/ 8908 h 10000"/>
                  <a:gd name="connsiteX64" fmla="*/ 2455 w 10000"/>
                  <a:gd name="connsiteY64" fmla="*/ 8869 h 10000"/>
                  <a:gd name="connsiteX65" fmla="*/ 2384 w 10000"/>
                  <a:gd name="connsiteY65" fmla="*/ 8807 h 10000"/>
                  <a:gd name="connsiteX66" fmla="*/ 2276 w 10000"/>
                  <a:gd name="connsiteY66" fmla="*/ 8734 h 10000"/>
                  <a:gd name="connsiteX67" fmla="*/ 2231 w 10000"/>
                  <a:gd name="connsiteY67" fmla="*/ 8683 h 10000"/>
                  <a:gd name="connsiteX68" fmla="*/ 2258 w 10000"/>
                  <a:gd name="connsiteY68" fmla="*/ 8649 h 10000"/>
                  <a:gd name="connsiteX69" fmla="*/ 2294 w 10000"/>
                  <a:gd name="connsiteY69" fmla="*/ 8610 h 10000"/>
                  <a:gd name="connsiteX70" fmla="*/ 2330 w 10000"/>
                  <a:gd name="connsiteY70" fmla="*/ 8537 h 10000"/>
                  <a:gd name="connsiteX71" fmla="*/ 2357 w 10000"/>
                  <a:gd name="connsiteY71" fmla="*/ 8481 h 10000"/>
                  <a:gd name="connsiteX72" fmla="*/ 2357 w 10000"/>
                  <a:gd name="connsiteY72" fmla="*/ 8413 h 10000"/>
                  <a:gd name="connsiteX73" fmla="*/ 3504 w 10000"/>
                  <a:gd name="connsiteY73" fmla="*/ 8424 h 10000"/>
                  <a:gd name="connsiteX74" fmla="*/ 4247 w 10000"/>
                  <a:gd name="connsiteY74" fmla="*/ 8452 h 10000"/>
                  <a:gd name="connsiteX75" fmla="*/ 7473 w 10000"/>
                  <a:gd name="connsiteY75" fmla="*/ 8497 h 10000"/>
                  <a:gd name="connsiteX76" fmla="*/ 9686 w 10000"/>
                  <a:gd name="connsiteY76" fmla="*/ 8514 h 10000"/>
                  <a:gd name="connsiteX77" fmla="*/ 9659 w 10000"/>
                  <a:gd name="connsiteY77" fmla="*/ 8391 h 10000"/>
                  <a:gd name="connsiteX78" fmla="*/ 9597 w 10000"/>
                  <a:gd name="connsiteY78" fmla="*/ 8284 h 10000"/>
                  <a:gd name="connsiteX79" fmla="*/ 9534 w 10000"/>
                  <a:gd name="connsiteY79" fmla="*/ 8233 h 10000"/>
                  <a:gd name="connsiteX80" fmla="*/ 9507 w 10000"/>
                  <a:gd name="connsiteY80" fmla="*/ 8182 h 10000"/>
                  <a:gd name="connsiteX81" fmla="*/ 9444 w 10000"/>
                  <a:gd name="connsiteY81" fmla="*/ 8154 h 10000"/>
                  <a:gd name="connsiteX82" fmla="*/ 9418 w 10000"/>
                  <a:gd name="connsiteY82" fmla="*/ 8104 h 10000"/>
                  <a:gd name="connsiteX83" fmla="*/ 9435 w 10000"/>
                  <a:gd name="connsiteY83" fmla="*/ 8053 h 10000"/>
                  <a:gd name="connsiteX84" fmla="*/ 9400 w 10000"/>
                  <a:gd name="connsiteY84" fmla="*/ 7963 h 10000"/>
                  <a:gd name="connsiteX85" fmla="*/ 9444 w 10000"/>
                  <a:gd name="connsiteY85" fmla="*/ 7907 h 10000"/>
                  <a:gd name="connsiteX86" fmla="*/ 9462 w 10000"/>
                  <a:gd name="connsiteY86" fmla="*/ 7839 h 10000"/>
                  <a:gd name="connsiteX87" fmla="*/ 9444 w 10000"/>
                  <a:gd name="connsiteY87" fmla="*/ 7755 h 10000"/>
                  <a:gd name="connsiteX88" fmla="*/ 9489 w 10000"/>
                  <a:gd name="connsiteY88" fmla="*/ 7687 h 10000"/>
                  <a:gd name="connsiteX89" fmla="*/ 9480 w 10000"/>
                  <a:gd name="connsiteY89" fmla="*/ 7653 h 10000"/>
                  <a:gd name="connsiteX90" fmla="*/ 9525 w 10000"/>
                  <a:gd name="connsiteY90" fmla="*/ 7603 h 10000"/>
                  <a:gd name="connsiteX91" fmla="*/ 9516 w 10000"/>
                  <a:gd name="connsiteY91" fmla="*/ 7530 h 10000"/>
                  <a:gd name="connsiteX92" fmla="*/ 9570 w 10000"/>
                  <a:gd name="connsiteY92" fmla="*/ 7423 h 10000"/>
                  <a:gd name="connsiteX93" fmla="*/ 9597 w 10000"/>
                  <a:gd name="connsiteY93" fmla="*/ 7383 h 10000"/>
                  <a:gd name="connsiteX94" fmla="*/ 9552 w 10000"/>
                  <a:gd name="connsiteY94" fmla="*/ 7282 h 10000"/>
                  <a:gd name="connsiteX95" fmla="*/ 9561 w 10000"/>
                  <a:gd name="connsiteY95" fmla="*/ 7243 h 10000"/>
                  <a:gd name="connsiteX96" fmla="*/ 9534 w 10000"/>
                  <a:gd name="connsiteY96" fmla="*/ 7214 h 10000"/>
                  <a:gd name="connsiteX97" fmla="*/ 9480 w 10000"/>
                  <a:gd name="connsiteY97" fmla="*/ 7181 h 10000"/>
                  <a:gd name="connsiteX98" fmla="*/ 9471 w 10000"/>
                  <a:gd name="connsiteY98" fmla="*/ 7147 h 10000"/>
                  <a:gd name="connsiteX99" fmla="*/ 9444 w 10000"/>
                  <a:gd name="connsiteY99" fmla="*/ 7136 h 10000"/>
                  <a:gd name="connsiteX100" fmla="*/ 9373 w 10000"/>
                  <a:gd name="connsiteY100" fmla="*/ 7079 h 10000"/>
                  <a:gd name="connsiteX101" fmla="*/ 9346 w 10000"/>
                  <a:gd name="connsiteY101" fmla="*/ 7034 h 10000"/>
                  <a:gd name="connsiteX102" fmla="*/ 9355 w 10000"/>
                  <a:gd name="connsiteY102" fmla="*/ 7001 h 10000"/>
                  <a:gd name="connsiteX103" fmla="*/ 9355 w 10000"/>
                  <a:gd name="connsiteY103" fmla="*/ 6944 h 10000"/>
                  <a:gd name="connsiteX104" fmla="*/ 9310 w 10000"/>
                  <a:gd name="connsiteY104" fmla="*/ 6877 h 10000"/>
                  <a:gd name="connsiteX105" fmla="*/ 9319 w 10000"/>
                  <a:gd name="connsiteY105" fmla="*/ 6815 h 10000"/>
                  <a:gd name="connsiteX106" fmla="*/ 9292 w 10000"/>
                  <a:gd name="connsiteY106" fmla="*/ 6719 h 10000"/>
                  <a:gd name="connsiteX107" fmla="*/ 9328 w 10000"/>
                  <a:gd name="connsiteY107" fmla="*/ 6669 h 10000"/>
                  <a:gd name="connsiteX108" fmla="*/ 9382 w 10000"/>
                  <a:gd name="connsiteY108" fmla="*/ 6640 h 10000"/>
                  <a:gd name="connsiteX109" fmla="*/ 9400 w 10000"/>
                  <a:gd name="connsiteY109" fmla="*/ 6607 h 10000"/>
                  <a:gd name="connsiteX110" fmla="*/ 9435 w 10000"/>
                  <a:gd name="connsiteY110" fmla="*/ 6539 h 10000"/>
                  <a:gd name="connsiteX111" fmla="*/ 9525 w 10000"/>
                  <a:gd name="connsiteY111" fmla="*/ 6427 h 10000"/>
                  <a:gd name="connsiteX112" fmla="*/ 9543 w 10000"/>
                  <a:gd name="connsiteY112" fmla="*/ 6376 h 10000"/>
                  <a:gd name="connsiteX113" fmla="*/ 9534 w 10000"/>
                  <a:gd name="connsiteY113" fmla="*/ 6314 h 10000"/>
                  <a:gd name="connsiteX114" fmla="*/ 9552 w 10000"/>
                  <a:gd name="connsiteY114" fmla="*/ 6263 h 10000"/>
                  <a:gd name="connsiteX115" fmla="*/ 9561 w 10000"/>
                  <a:gd name="connsiteY115" fmla="*/ 6224 h 10000"/>
                  <a:gd name="connsiteX116" fmla="*/ 9534 w 10000"/>
                  <a:gd name="connsiteY116" fmla="*/ 6145 h 10000"/>
                  <a:gd name="connsiteX117" fmla="*/ 9552 w 10000"/>
                  <a:gd name="connsiteY117" fmla="*/ 6111 h 10000"/>
                  <a:gd name="connsiteX118" fmla="*/ 9686 w 10000"/>
                  <a:gd name="connsiteY118" fmla="*/ 6044 h 10000"/>
                  <a:gd name="connsiteX119" fmla="*/ 9776 w 10000"/>
                  <a:gd name="connsiteY119" fmla="*/ 6005 h 10000"/>
                  <a:gd name="connsiteX120" fmla="*/ 9749 w 10000"/>
                  <a:gd name="connsiteY120" fmla="*/ 5976 h 10000"/>
                  <a:gd name="connsiteX121" fmla="*/ 9839 w 10000"/>
                  <a:gd name="connsiteY121" fmla="*/ 5965 h 10000"/>
                  <a:gd name="connsiteX122" fmla="*/ 9884 w 10000"/>
                  <a:gd name="connsiteY122" fmla="*/ 5954 h 10000"/>
                  <a:gd name="connsiteX123" fmla="*/ 9928 w 10000"/>
                  <a:gd name="connsiteY123" fmla="*/ 5898 h 10000"/>
                  <a:gd name="connsiteX124" fmla="*/ 10000 w 10000"/>
                  <a:gd name="connsiteY124" fmla="*/ 5881 h 10000"/>
                  <a:gd name="connsiteX125" fmla="*/ 9884 w 10000"/>
                  <a:gd name="connsiteY125" fmla="*/ 5796 h 10000"/>
                  <a:gd name="connsiteX126" fmla="*/ 9704 w 10000"/>
                  <a:gd name="connsiteY126" fmla="*/ 5751 h 10000"/>
                  <a:gd name="connsiteX127" fmla="*/ 9704 w 10000"/>
                  <a:gd name="connsiteY127" fmla="*/ 5706 h 10000"/>
                  <a:gd name="connsiteX128" fmla="*/ 9740 w 10000"/>
                  <a:gd name="connsiteY128" fmla="*/ 5684 h 10000"/>
                  <a:gd name="connsiteX129" fmla="*/ 9758 w 10000"/>
                  <a:gd name="connsiteY129" fmla="*/ 5639 h 10000"/>
                  <a:gd name="connsiteX130" fmla="*/ 9749 w 10000"/>
                  <a:gd name="connsiteY130" fmla="*/ 5611 h 10000"/>
                  <a:gd name="connsiteX131" fmla="*/ 9758 w 10000"/>
                  <a:gd name="connsiteY131" fmla="*/ 5577 h 10000"/>
                  <a:gd name="connsiteX132" fmla="*/ 9794 w 10000"/>
                  <a:gd name="connsiteY132" fmla="*/ 5549 h 10000"/>
                  <a:gd name="connsiteX133" fmla="*/ 9812 w 10000"/>
                  <a:gd name="connsiteY133" fmla="*/ 5526 h 10000"/>
                  <a:gd name="connsiteX134" fmla="*/ 9722 w 10000"/>
                  <a:gd name="connsiteY134" fmla="*/ 5470 h 10000"/>
                  <a:gd name="connsiteX135" fmla="*/ 9731 w 10000"/>
                  <a:gd name="connsiteY135" fmla="*/ 5374 h 10000"/>
                  <a:gd name="connsiteX136" fmla="*/ 9704 w 10000"/>
                  <a:gd name="connsiteY136" fmla="*/ 5340 h 10000"/>
                  <a:gd name="connsiteX137" fmla="*/ 9642 w 10000"/>
                  <a:gd name="connsiteY137" fmla="*/ 5284 h 10000"/>
                  <a:gd name="connsiteX138" fmla="*/ 9597 w 10000"/>
                  <a:gd name="connsiteY138" fmla="*/ 5262 h 10000"/>
                  <a:gd name="connsiteX139" fmla="*/ 9516 w 10000"/>
                  <a:gd name="connsiteY139" fmla="*/ 5211 h 10000"/>
                  <a:gd name="connsiteX140" fmla="*/ 9489 w 10000"/>
                  <a:gd name="connsiteY140" fmla="*/ 5177 h 10000"/>
                  <a:gd name="connsiteX141" fmla="*/ 9462 w 10000"/>
                  <a:gd name="connsiteY141" fmla="*/ 5115 h 10000"/>
                  <a:gd name="connsiteX142" fmla="*/ 9427 w 10000"/>
                  <a:gd name="connsiteY142" fmla="*/ 5076 h 10000"/>
                  <a:gd name="connsiteX143" fmla="*/ 9462 w 10000"/>
                  <a:gd name="connsiteY143" fmla="*/ 5048 h 10000"/>
                  <a:gd name="connsiteX144" fmla="*/ 9427 w 10000"/>
                  <a:gd name="connsiteY144" fmla="*/ 4997 h 10000"/>
                  <a:gd name="connsiteX145" fmla="*/ 9382 w 10000"/>
                  <a:gd name="connsiteY145" fmla="*/ 4930 h 10000"/>
                  <a:gd name="connsiteX146" fmla="*/ 9382 w 10000"/>
                  <a:gd name="connsiteY146" fmla="*/ 4873 h 10000"/>
                  <a:gd name="connsiteX147" fmla="*/ 9337 w 10000"/>
                  <a:gd name="connsiteY147" fmla="*/ 4828 h 10000"/>
                  <a:gd name="connsiteX148" fmla="*/ 9373 w 10000"/>
                  <a:gd name="connsiteY148" fmla="*/ 4789 h 10000"/>
                  <a:gd name="connsiteX149" fmla="*/ 9337 w 10000"/>
                  <a:gd name="connsiteY149" fmla="*/ 4755 h 10000"/>
                  <a:gd name="connsiteX150" fmla="*/ 9256 w 10000"/>
                  <a:gd name="connsiteY150" fmla="*/ 4716 h 10000"/>
                  <a:gd name="connsiteX151" fmla="*/ 9283 w 10000"/>
                  <a:gd name="connsiteY151" fmla="*/ 4648 h 10000"/>
                  <a:gd name="connsiteX152" fmla="*/ 9229 w 10000"/>
                  <a:gd name="connsiteY152" fmla="*/ 4631 h 10000"/>
                  <a:gd name="connsiteX153" fmla="*/ 9167 w 10000"/>
                  <a:gd name="connsiteY153" fmla="*/ 4412 h 10000"/>
                  <a:gd name="connsiteX154" fmla="*/ 9041 w 10000"/>
                  <a:gd name="connsiteY154" fmla="*/ 3877 h 10000"/>
                  <a:gd name="connsiteX155" fmla="*/ 8943 w 10000"/>
                  <a:gd name="connsiteY155" fmla="*/ 3495 h 10000"/>
                  <a:gd name="connsiteX156" fmla="*/ 8916 w 10000"/>
                  <a:gd name="connsiteY156" fmla="*/ 3410 h 10000"/>
                  <a:gd name="connsiteX157" fmla="*/ 8898 w 10000"/>
                  <a:gd name="connsiteY157" fmla="*/ 3270 h 10000"/>
                  <a:gd name="connsiteX158" fmla="*/ 8799 w 10000"/>
                  <a:gd name="connsiteY158" fmla="*/ 2836 h 10000"/>
                  <a:gd name="connsiteX159" fmla="*/ 8763 w 10000"/>
                  <a:gd name="connsiteY159" fmla="*/ 2757 h 10000"/>
                  <a:gd name="connsiteX160" fmla="*/ 8737 w 10000"/>
                  <a:gd name="connsiteY160" fmla="*/ 2572 h 10000"/>
                  <a:gd name="connsiteX161" fmla="*/ 8710 w 10000"/>
                  <a:gd name="connsiteY161" fmla="*/ 2470 h 10000"/>
                  <a:gd name="connsiteX162" fmla="*/ 8656 w 10000"/>
                  <a:gd name="connsiteY162" fmla="*/ 2228 h 10000"/>
                  <a:gd name="connsiteX163" fmla="*/ 8593 w 10000"/>
                  <a:gd name="connsiteY163" fmla="*/ 2026 h 10000"/>
                  <a:gd name="connsiteX164" fmla="*/ 8441 w 10000"/>
                  <a:gd name="connsiteY164" fmla="*/ 1424 h 10000"/>
                  <a:gd name="connsiteX165" fmla="*/ 8423 w 10000"/>
                  <a:gd name="connsiteY165" fmla="*/ 1328 h 10000"/>
                  <a:gd name="connsiteX166" fmla="*/ 8333 w 10000"/>
                  <a:gd name="connsiteY166" fmla="*/ 1007 h 10000"/>
                  <a:gd name="connsiteX167" fmla="*/ 8244 w 10000"/>
                  <a:gd name="connsiteY167" fmla="*/ 597 h 10000"/>
                  <a:gd name="connsiteX168" fmla="*/ 8136 w 10000"/>
                  <a:gd name="connsiteY168" fmla="*/ 191 h 10000"/>
                  <a:gd name="connsiteX169" fmla="*/ 7679 w 10000"/>
                  <a:gd name="connsiteY169" fmla="*/ 163 h 10000"/>
                  <a:gd name="connsiteX170" fmla="*/ 3869 w 10000"/>
                  <a:gd name="connsiteY170" fmla="*/ 135 h 10000"/>
                  <a:gd name="connsiteX171" fmla="*/ 1183 w 10000"/>
                  <a:gd name="connsiteY171" fmla="*/ 0 h 10000"/>
                  <a:gd name="connsiteX172" fmla="*/ 1254 w 10000"/>
                  <a:gd name="connsiteY172" fmla="*/ 124 h 10000"/>
                  <a:gd name="connsiteX173" fmla="*/ 1326 w 10000"/>
                  <a:gd name="connsiteY173" fmla="*/ 191 h 10000"/>
                  <a:gd name="connsiteX174" fmla="*/ 1434 w 10000"/>
                  <a:gd name="connsiteY174" fmla="*/ 231 h 10000"/>
                  <a:gd name="connsiteX175" fmla="*/ 1389 w 10000"/>
                  <a:gd name="connsiteY175" fmla="*/ 439 h 10000"/>
                  <a:gd name="connsiteX176" fmla="*/ 1290 w 10000"/>
                  <a:gd name="connsiteY176" fmla="*/ 799 h 10000"/>
                  <a:gd name="connsiteX177" fmla="*/ 1263 w 10000"/>
                  <a:gd name="connsiteY177" fmla="*/ 985 h 10000"/>
                  <a:gd name="connsiteX178" fmla="*/ 1201 w 10000"/>
                  <a:gd name="connsiteY178" fmla="*/ 1204 h 10000"/>
                  <a:gd name="connsiteX179" fmla="*/ 1165 w 10000"/>
                  <a:gd name="connsiteY179" fmla="*/ 1351 h 10000"/>
                  <a:gd name="connsiteX180" fmla="*/ 1129 w 10000"/>
                  <a:gd name="connsiteY180" fmla="*/ 1531 h 10000"/>
                  <a:gd name="connsiteX181" fmla="*/ 995 w 10000"/>
                  <a:gd name="connsiteY181" fmla="*/ 2105 h 10000"/>
                  <a:gd name="connsiteX182" fmla="*/ 914 w 10000"/>
                  <a:gd name="connsiteY182" fmla="*/ 2448 h 10000"/>
                  <a:gd name="connsiteX183" fmla="*/ 878 w 10000"/>
                  <a:gd name="connsiteY183" fmla="*/ 2628 h 10000"/>
                  <a:gd name="connsiteX184" fmla="*/ 806 w 10000"/>
                  <a:gd name="connsiteY184" fmla="*/ 2904 h 10000"/>
                  <a:gd name="connsiteX185" fmla="*/ 789 w 10000"/>
                  <a:gd name="connsiteY185" fmla="*/ 2983 h 10000"/>
                  <a:gd name="connsiteX186" fmla="*/ 726 w 10000"/>
                  <a:gd name="connsiteY186" fmla="*/ 3281 h 10000"/>
                  <a:gd name="connsiteX187" fmla="*/ 591 w 10000"/>
                  <a:gd name="connsiteY187" fmla="*/ 3849 h 10000"/>
                  <a:gd name="connsiteX188" fmla="*/ 547 w 10000"/>
                  <a:gd name="connsiteY188" fmla="*/ 4091 h 10000"/>
                  <a:gd name="connsiteX189" fmla="*/ 448 w 10000"/>
                  <a:gd name="connsiteY189" fmla="*/ 4536 h 10000"/>
                  <a:gd name="connsiteX190" fmla="*/ 430 w 10000"/>
                  <a:gd name="connsiteY190" fmla="*/ 4603 h 10000"/>
                  <a:gd name="connsiteX191" fmla="*/ 323 w 10000"/>
                  <a:gd name="connsiteY191" fmla="*/ 5053 h 10000"/>
                  <a:gd name="connsiteX192" fmla="*/ 287 w 10000"/>
                  <a:gd name="connsiteY192" fmla="*/ 5205 h 10000"/>
                  <a:gd name="connsiteX193" fmla="*/ 197 w 10000"/>
                  <a:gd name="connsiteY193" fmla="*/ 5554 h 10000"/>
                  <a:gd name="connsiteX194" fmla="*/ 152 w 10000"/>
                  <a:gd name="connsiteY194" fmla="*/ 5740 h 10000"/>
                  <a:gd name="connsiteX195" fmla="*/ 63 w 10000"/>
                  <a:gd name="connsiteY195" fmla="*/ 6156 h 10000"/>
                  <a:gd name="connsiteX196" fmla="*/ 72 w 10000"/>
                  <a:gd name="connsiteY196" fmla="*/ 6269 h 10000"/>
                  <a:gd name="connsiteX197" fmla="*/ 9 w 10000"/>
                  <a:gd name="connsiteY197" fmla="*/ 6511 h 10000"/>
                  <a:gd name="connsiteX198" fmla="*/ 0 w 10000"/>
                  <a:gd name="connsiteY198" fmla="*/ 8481 h 10000"/>
                  <a:gd name="connsiteX199" fmla="*/ 0 w 10000"/>
                  <a:gd name="connsiteY199" fmla="*/ 9645 h 10000"/>
                  <a:gd name="connsiteX200" fmla="*/ 72 w 10000"/>
                  <a:gd name="connsiteY200" fmla="*/ 9617 h 10000"/>
                  <a:gd name="connsiteX201" fmla="*/ 125 w 10000"/>
                  <a:gd name="connsiteY201" fmla="*/ 9595 h 10000"/>
                  <a:gd name="connsiteX202" fmla="*/ 170 w 10000"/>
                  <a:gd name="connsiteY202" fmla="*/ 9600 h 10000"/>
                  <a:gd name="connsiteX203" fmla="*/ 242 w 10000"/>
                  <a:gd name="connsiteY203" fmla="*/ 9629 h 10000"/>
                  <a:gd name="connsiteX204" fmla="*/ 242 w 10000"/>
                  <a:gd name="connsiteY204" fmla="*/ 9668 h 10000"/>
                  <a:gd name="connsiteX205" fmla="*/ 296 w 10000"/>
                  <a:gd name="connsiteY205" fmla="*/ 9634 h 10000"/>
                  <a:gd name="connsiteX206" fmla="*/ 439 w 10000"/>
                  <a:gd name="connsiteY206" fmla="*/ 9662 h 10000"/>
                  <a:gd name="connsiteX207" fmla="*/ 538 w 10000"/>
                  <a:gd name="connsiteY207" fmla="*/ 9702 h 10000"/>
                  <a:gd name="connsiteX208" fmla="*/ 600 w 10000"/>
                  <a:gd name="connsiteY208" fmla="*/ 9696 h 10000"/>
                  <a:gd name="connsiteX209" fmla="*/ 582 w 10000"/>
                  <a:gd name="connsiteY209" fmla="*/ 9792 h 10000"/>
                  <a:gd name="connsiteX210" fmla="*/ 690 w 10000"/>
                  <a:gd name="connsiteY210" fmla="*/ 9769 h 10000"/>
                  <a:gd name="connsiteX211" fmla="*/ 672 w 10000"/>
                  <a:gd name="connsiteY211" fmla="*/ 9741 h 10000"/>
                  <a:gd name="connsiteX212" fmla="*/ 717 w 10000"/>
                  <a:gd name="connsiteY212" fmla="*/ 9758 h 10000"/>
                  <a:gd name="connsiteX213" fmla="*/ 744 w 10000"/>
                  <a:gd name="connsiteY213" fmla="*/ 9724 h 10000"/>
                  <a:gd name="connsiteX214" fmla="*/ 833 w 10000"/>
                  <a:gd name="connsiteY214" fmla="*/ 9679 h 10000"/>
                  <a:gd name="connsiteX215" fmla="*/ 842 w 10000"/>
                  <a:gd name="connsiteY215" fmla="*/ 9522 h 10000"/>
                  <a:gd name="connsiteX216" fmla="*/ 869 w 10000"/>
                  <a:gd name="connsiteY216" fmla="*/ 9482 h 10000"/>
                  <a:gd name="connsiteX217" fmla="*/ 851 w 10000"/>
                  <a:gd name="connsiteY217" fmla="*/ 9398 h 10000"/>
                  <a:gd name="connsiteX218" fmla="*/ 923 w 10000"/>
                  <a:gd name="connsiteY218" fmla="*/ 9330 h 10000"/>
                  <a:gd name="connsiteX219" fmla="*/ 914 w 10000"/>
                  <a:gd name="connsiteY219" fmla="*/ 9274 h 10000"/>
                  <a:gd name="connsiteX220" fmla="*/ 977 w 10000"/>
                  <a:gd name="connsiteY220" fmla="*/ 9240 h 10000"/>
                  <a:gd name="connsiteX221" fmla="*/ 1004 w 10000"/>
                  <a:gd name="connsiteY221" fmla="*/ 9139 h 10000"/>
                  <a:gd name="connsiteX222" fmla="*/ 1004 w 10000"/>
                  <a:gd name="connsiteY222" fmla="*/ 9111 h 10000"/>
                  <a:gd name="connsiteX223" fmla="*/ 1057 w 10000"/>
                  <a:gd name="connsiteY223" fmla="*/ 9116 h 10000"/>
                  <a:gd name="connsiteX224" fmla="*/ 1111 w 10000"/>
                  <a:gd name="connsiteY224" fmla="*/ 9071 h 10000"/>
                  <a:gd name="connsiteX225" fmla="*/ 1147 w 10000"/>
                  <a:gd name="connsiteY225" fmla="*/ 9026 h 10000"/>
                  <a:gd name="connsiteX226" fmla="*/ 1093 w 10000"/>
                  <a:gd name="connsiteY226" fmla="*/ 9015 h 10000"/>
                  <a:gd name="connsiteX227" fmla="*/ 1111 w 10000"/>
                  <a:gd name="connsiteY227" fmla="*/ 8880 h 10000"/>
                  <a:gd name="connsiteX228" fmla="*/ 1201 w 10000"/>
                  <a:gd name="connsiteY228" fmla="*/ 8852 h 10000"/>
                  <a:gd name="connsiteX229" fmla="*/ 1228 w 10000"/>
                  <a:gd name="connsiteY229" fmla="*/ 8880 h 10000"/>
                  <a:gd name="connsiteX230" fmla="*/ 1138 w 10000"/>
                  <a:gd name="connsiteY230" fmla="*/ 8948 h 10000"/>
                  <a:gd name="connsiteX231" fmla="*/ 1174 w 10000"/>
                  <a:gd name="connsiteY231" fmla="*/ 8987 h 10000"/>
                  <a:gd name="connsiteX232" fmla="*/ 1174 w 10000"/>
                  <a:gd name="connsiteY232" fmla="*/ 9043 h 10000"/>
                  <a:gd name="connsiteX233" fmla="*/ 1237 w 10000"/>
                  <a:gd name="connsiteY233" fmla="*/ 8993 h 10000"/>
                  <a:gd name="connsiteX234" fmla="*/ 1263 w 10000"/>
                  <a:gd name="connsiteY234" fmla="*/ 9055 h 10000"/>
                  <a:gd name="connsiteX235" fmla="*/ 1362 w 10000"/>
                  <a:gd name="connsiteY235" fmla="*/ 9083 h 10000"/>
                  <a:gd name="connsiteX236" fmla="*/ 1416 w 10000"/>
                  <a:gd name="connsiteY236" fmla="*/ 9195 h 10000"/>
                  <a:gd name="connsiteX237" fmla="*/ 1398 w 10000"/>
                  <a:gd name="connsiteY237" fmla="*/ 9246 h 10000"/>
                  <a:gd name="connsiteX238" fmla="*/ 1443 w 10000"/>
                  <a:gd name="connsiteY238" fmla="*/ 9297 h 10000"/>
                  <a:gd name="connsiteX239" fmla="*/ 1425 w 10000"/>
                  <a:gd name="connsiteY239" fmla="*/ 9347 h 10000"/>
                  <a:gd name="connsiteX240" fmla="*/ 1326 w 10000"/>
                  <a:gd name="connsiteY240" fmla="*/ 9465 h 10000"/>
                  <a:gd name="connsiteX241" fmla="*/ 1380 w 10000"/>
                  <a:gd name="connsiteY241" fmla="*/ 9482 h 10000"/>
                  <a:gd name="connsiteX242" fmla="*/ 1398 w 10000"/>
                  <a:gd name="connsiteY242" fmla="*/ 9617 h 10000"/>
                  <a:gd name="connsiteX243" fmla="*/ 1550 w 10000"/>
                  <a:gd name="connsiteY243" fmla="*/ 9690 h 10000"/>
                  <a:gd name="connsiteX244" fmla="*/ 1595 w 10000"/>
                  <a:gd name="connsiteY244" fmla="*/ 9696 h 10000"/>
                  <a:gd name="connsiteX245" fmla="*/ 1568 w 10000"/>
                  <a:gd name="connsiteY245" fmla="*/ 9645 h 10000"/>
                  <a:gd name="connsiteX246" fmla="*/ 1613 w 10000"/>
                  <a:gd name="connsiteY246" fmla="*/ 9606 h 10000"/>
                  <a:gd name="connsiteX247" fmla="*/ 1667 w 10000"/>
                  <a:gd name="connsiteY247" fmla="*/ 9674 h 10000"/>
                  <a:gd name="connsiteX248" fmla="*/ 1595 w 10000"/>
                  <a:gd name="connsiteY248" fmla="*/ 9713 h 10000"/>
                  <a:gd name="connsiteX249" fmla="*/ 1685 w 10000"/>
                  <a:gd name="connsiteY249" fmla="*/ 9786 h 10000"/>
                  <a:gd name="connsiteX250" fmla="*/ 1783 w 10000"/>
                  <a:gd name="connsiteY250" fmla="*/ 9831 h 10000"/>
                  <a:gd name="connsiteX251" fmla="*/ 1837 w 10000"/>
                  <a:gd name="connsiteY251" fmla="*/ 9887 h 10000"/>
                  <a:gd name="connsiteX252" fmla="*/ 1774 w 10000"/>
                  <a:gd name="connsiteY252" fmla="*/ 9938 h 10000"/>
                  <a:gd name="connsiteX253" fmla="*/ 1703 w 10000"/>
                  <a:gd name="connsiteY253" fmla="*/ 9955 h 10000"/>
                  <a:gd name="connsiteX254" fmla="*/ 1640 w 10000"/>
                  <a:gd name="connsiteY254" fmla="*/ 9944 h 10000"/>
                  <a:gd name="connsiteX255" fmla="*/ 1461 w 10000"/>
                  <a:gd name="connsiteY255" fmla="*/ 9977 h 10000"/>
                  <a:gd name="connsiteX256" fmla="*/ 1371 w 10000"/>
                  <a:gd name="connsiteY256" fmla="*/ 9966 h 10000"/>
                  <a:gd name="connsiteX257" fmla="*/ 1308 w 10000"/>
                  <a:gd name="connsiteY257" fmla="*/ 9927 h 10000"/>
                  <a:gd name="connsiteX258" fmla="*/ 1219 w 10000"/>
                  <a:gd name="connsiteY258" fmla="*/ 9972 h 10000"/>
                  <a:gd name="connsiteX259" fmla="*/ 1039 w 10000"/>
                  <a:gd name="connsiteY259" fmla="*/ 9989 h 10000"/>
                  <a:gd name="connsiteX260" fmla="*/ 1022 w 10000"/>
                  <a:gd name="connsiteY260" fmla="*/ 9989 h 10000"/>
                  <a:gd name="connsiteX261" fmla="*/ 1022 w 10000"/>
                  <a:gd name="connsiteY261" fmla="*/ 9989 h 10000"/>
                  <a:gd name="connsiteX262" fmla="*/ 1022 w 10000"/>
                  <a:gd name="connsiteY262" fmla="*/ 9989 h 10000"/>
                  <a:gd name="connsiteX0" fmla="*/ 394 w 10000"/>
                  <a:gd name="connsiteY0" fmla="*/ 9775 h 10000"/>
                  <a:gd name="connsiteX1" fmla="*/ 394 w 10000"/>
                  <a:gd name="connsiteY1" fmla="*/ 9679 h 10000"/>
                  <a:gd name="connsiteX2" fmla="*/ 385 w 10000"/>
                  <a:gd name="connsiteY2" fmla="*/ 9713 h 10000"/>
                  <a:gd name="connsiteX3" fmla="*/ 394 w 10000"/>
                  <a:gd name="connsiteY3" fmla="*/ 9775 h 10000"/>
                  <a:gd name="connsiteX4" fmla="*/ 394 w 10000"/>
                  <a:gd name="connsiteY4" fmla="*/ 9775 h 10000"/>
                  <a:gd name="connsiteX5" fmla="*/ 394 w 10000"/>
                  <a:gd name="connsiteY5" fmla="*/ 9775 h 10000"/>
                  <a:gd name="connsiteX6" fmla="*/ 1075 w 10000"/>
                  <a:gd name="connsiteY6" fmla="*/ 9443 h 10000"/>
                  <a:gd name="connsiteX7" fmla="*/ 1075 w 10000"/>
                  <a:gd name="connsiteY7" fmla="*/ 9387 h 10000"/>
                  <a:gd name="connsiteX8" fmla="*/ 1004 w 10000"/>
                  <a:gd name="connsiteY8" fmla="*/ 9409 h 10000"/>
                  <a:gd name="connsiteX9" fmla="*/ 1075 w 10000"/>
                  <a:gd name="connsiteY9" fmla="*/ 9443 h 10000"/>
                  <a:gd name="connsiteX10" fmla="*/ 1075 w 10000"/>
                  <a:gd name="connsiteY10" fmla="*/ 9443 h 10000"/>
                  <a:gd name="connsiteX11" fmla="*/ 1075 w 10000"/>
                  <a:gd name="connsiteY11" fmla="*/ 9443 h 10000"/>
                  <a:gd name="connsiteX12" fmla="*/ 833 w 10000"/>
                  <a:gd name="connsiteY12" fmla="*/ 9955 h 10000"/>
                  <a:gd name="connsiteX13" fmla="*/ 896 w 10000"/>
                  <a:gd name="connsiteY13" fmla="*/ 9944 h 10000"/>
                  <a:gd name="connsiteX14" fmla="*/ 851 w 10000"/>
                  <a:gd name="connsiteY14" fmla="*/ 9921 h 10000"/>
                  <a:gd name="connsiteX15" fmla="*/ 797 w 10000"/>
                  <a:gd name="connsiteY15" fmla="*/ 9916 h 10000"/>
                  <a:gd name="connsiteX16" fmla="*/ 744 w 10000"/>
                  <a:gd name="connsiteY16" fmla="*/ 9932 h 10000"/>
                  <a:gd name="connsiteX17" fmla="*/ 833 w 10000"/>
                  <a:gd name="connsiteY17" fmla="*/ 9955 h 10000"/>
                  <a:gd name="connsiteX18" fmla="*/ 833 w 10000"/>
                  <a:gd name="connsiteY18" fmla="*/ 9955 h 10000"/>
                  <a:gd name="connsiteX19" fmla="*/ 833 w 10000"/>
                  <a:gd name="connsiteY19" fmla="*/ 9955 h 10000"/>
                  <a:gd name="connsiteX20" fmla="*/ 1022 w 10000"/>
                  <a:gd name="connsiteY20" fmla="*/ 9989 h 10000"/>
                  <a:gd name="connsiteX21" fmla="*/ 1138 w 10000"/>
                  <a:gd name="connsiteY21" fmla="*/ 9989 h 10000"/>
                  <a:gd name="connsiteX22" fmla="*/ 1201 w 10000"/>
                  <a:gd name="connsiteY22" fmla="*/ 9989 h 10000"/>
                  <a:gd name="connsiteX23" fmla="*/ 1326 w 10000"/>
                  <a:gd name="connsiteY23" fmla="*/ 9989 h 10000"/>
                  <a:gd name="connsiteX24" fmla="*/ 1505 w 10000"/>
                  <a:gd name="connsiteY24" fmla="*/ 10000 h 10000"/>
                  <a:gd name="connsiteX25" fmla="*/ 1604 w 10000"/>
                  <a:gd name="connsiteY25" fmla="*/ 10000 h 10000"/>
                  <a:gd name="connsiteX26" fmla="*/ 1846 w 10000"/>
                  <a:gd name="connsiteY26" fmla="*/ 9983 h 10000"/>
                  <a:gd name="connsiteX27" fmla="*/ 2052 w 10000"/>
                  <a:gd name="connsiteY27" fmla="*/ 9966 h 10000"/>
                  <a:gd name="connsiteX28" fmla="*/ 2294 w 10000"/>
                  <a:gd name="connsiteY28" fmla="*/ 9932 h 10000"/>
                  <a:gd name="connsiteX29" fmla="*/ 2509 w 10000"/>
                  <a:gd name="connsiteY29" fmla="*/ 9865 h 10000"/>
                  <a:gd name="connsiteX30" fmla="*/ 2401 w 10000"/>
                  <a:gd name="connsiteY30" fmla="*/ 9871 h 10000"/>
                  <a:gd name="connsiteX31" fmla="*/ 2330 w 10000"/>
                  <a:gd name="connsiteY31" fmla="*/ 9882 h 10000"/>
                  <a:gd name="connsiteX32" fmla="*/ 2231 w 10000"/>
                  <a:gd name="connsiteY32" fmla="*/ 9865 h 10000"/>
                  <a:gd name="connsiteX33" fmla="*/ 2285 w 10000"/>
                  <a:gd name="connsiteY33" fmla="*/ 9826 h 10000"/>
                  <a:gd name="connsiteX34" fmla="*/ 2249 w 10000"/>
                  <a:gd name="connsiteY34" fmla="*/ 9803 h 10000"/>
                  <a:gd name="connsiteX35" fmla="*/ 2303 w 10000"/>
                  <a:gd name="connsiteY35" fmla="*/ 9792 h 10000"/>
                  <a:gd name="connsiteX36" fmla="*/ 2339 w 10000"/>
                  <a:gd name="connsiteY36" fmla="*/ 9859 h 10000"/>
                  <a:gd name="connsiteX37" fmla="*/ 2428 w 10000"/>
                  <a:gd name="connsiteY37" fmla="*/ 9854 h 10000"/>
                  <a:gd name="connsiteX38" fmla="*/ 2455 w 10000"/>
                  <a:gd name="connsiteY38" fmla="*/ 9826 h 10000"/>
                  <a:gd name="connsiteX39" fmla="*/ 2518 w 10000"/>
                  <a:gd name="connsiteY39" fmla="*/ 9781 h 10000"/>
                  <a:gd name="connsiteX40" fmla="*/ 2590 w 10000"/>
                  <a:gd name="connsiteY40" fmla="*/ 9781 h 10000"/>
                  <a:gd name="connsiteX41" fmla="*/ 2697 w 10000"/>
                  <a:gd name="connsiteY41" fmla="*/ 9707 h 10000"/>
                  <a:gd name="connsiteX42" fmla="*/ 2688 w 10000"/>
                  <a:gd name="connsiteY42" fmla="*/ 9674 h 10000"/>
                  <a:gd name="connsiteX43" fmla="*/ 2742 w 10000"/>
                  <a:gd name="connsiteY43" fmla="*/ 9662 h 10000"/>
                  <a:gd name="connsiteX44" fmla="*/ 2832 w 10000"/>
                  <a:gd name="connsiteY44" fmla="*/ 9634 h 10000"/>
                  <a:gd name="connsiteX45" fmla="*/ 2858 w 10000"/>
                  <a:gd name="connsiteY45" fmla="*/ 9578 h 10000"/>
                  <a:gd name="connsiteX46" fmla="*/ 2796 w 10000"/>
                  <a:gd name="connsiteY46" fmla="*/ 9555 h 10000"/>
                  <a:gd name="connsiteX47" fmla="*/ 2760 w 10000"/>
                  <a:gd name="connsiteY47" fmla="*/ 9516 h 10000"/>
                  <a:gd name="connsiteX48" fmla="*/ 2769 w 10000"/>
                  <a:gd name="connsiteY48" fmla="*/ 9482 h 10000"/>
                  <a:gd name="connsiteX49" fmla="*/ 2742 w 10000"/>
                  <a:gd name="connsiteY49" fmla="*/ 9443 h 10000"/>
                  <a:gd name="connsiteX50" fmla="*/ 2751 w 10000"/>
                  <a:gd name="connsiteY50" fmla="*/ 9398 h 10000"/>
                  <a:gd name="connsiteX51" fmla="*/ 2832 w 10000"/>
                  <a:gd name="connsiteY51" fmla="*/ 9313 h 10000"/>
                  <a:gd name="connsiteX52" fmla="*/ 2858 w 10000"/>
                  <a:gd name="connsiteY52" fmla="*/ 9263 h 10000"/>
                  <a:gd name="connsiteX53" fmla="*/ 2885 w 10000"/>
                  <a:gd name="connsiteY53" fmla="*/ 9207 h 10000"/>
                  <a:gd name="connsiteX54" fmla="*/ 2885 w 10000"/>
                  <a:gd name="connsiteY54" fmla="*/ 9167 h 10000"/>
                  <a:gd name="connsiteX55" fmla="*/ 2849 w 10000"/>
                  <a:gd name="connsiteY55" fmla="*/ 9116 h 10000"/>
                  <a:gd name="connsiteX56" fmla="*/ 2823 w 10000"/>
                  <a:gd name="connsiteY56" fmla="*/ 9083 h 10000"/>
                  <a:gd name="connsiteX57" fmla="*/ 2787 w 10000"/>
                  <a:gd name="connsiteY57" fmla="*/ 9071 h 10000"/>
                  <a:gd name="connsiteX58" fmla="*/ 2706 w 10000"/>
                  <a:gd name="connsiteY58" fmla="*/ 9055 h 10000"/>
                  <a:gd name="connsiteX59" fmla="*/ 2670 w 10000"/>
                  <a:gd name="connsiteY59" fmla="*/ 9026 h 10000"/>
                  <a:gd name="connsiteX60" fmla="*/ 2643 w 10000"/>
                  <a:gd name="connsiteY60" fmla="*/ 9004 h 10000"/>
                  <a:gd name="connsiteX61" fmla="*/ 2581 w 10000"/>
                  <a:gd name="connsiteY61" fmla="*/ 8993 h 10000"/>
                  <a:gd name="connsiteX62" fmla="*/ 2545 w 10000"/>
                  <a:gd name="connsiteY62" fmla="*/ 8970 h 10000"/>
                  <a:gd name="connsiteX63" fmla="*/ 2491 w 10000"/>
                  <a:gd name="connsiteY63" fmla="*/ 8908 h 10000"/>
                  <a:gd name="connsiteX64" fmla="*/ 2455 w 10000"/>
                  <a:gd name="connsiteY64" fmla="*/ 8869 h 10000"/>
                  <a:gd name="connsiteX65" fmla="*/ 2384 w 10000"/>
                  <a:gd name="connsiteY65" fmla="*/ 8807 h 10000"/>
                  <a:gd name="connsiteX66" fmla="*/ 2276 w 10000"/>
                  <a:gd name="connsiteY66" fmla="*/ 8734 h 10000"/>
                  <a:gd name="connsiteX67" fmla="*/ 2231 w 10000"/>
                  <a:gd name="connsiteY67" fmla="*/ 8683 h 10000"/>
                  <a:gd name="connsiteX68" fmla="*/ 2258 w 10000"/>
                  <a:gd name="connsiteY68" fmla="*/ 8649 h 10000"/>
                  <a:gd name="connsiteX69" fmla="*/ 2294 w 10000"/>
                  <a:gd name="connsiteY69" fmla="*/ 8610 h 10000"/>
                  <a:gd name="connsiteX70" fmla="*/ 2330 w 10000"/>
                  <a:gd name="connsiteY70" fmla="*/ 8537 h 10000"/>
                  <a:gd name="connsiteX71" fmla="*/ 2357 w 10000"/>
                  <a:gd name="connsiteY71" fmla="*/ 8481 h 10000"/>
                  <a:gd name="connsiteX72" fmla="*/ 2357 w 10000"/>
                  <a:gd name="connsiteY72" fmla="*/ 8413 h 10000"/>
                  <a:gd name="connsiteX73" fmla="*/ 3504 w 10000"/>
                  <a:gd name="connsiteY73" fmla="*/ 8424 h 10000"/>
                  <a:gd name="connsiteX74" fmla="*/ 4247 w 10000"/>
                  <a:gd name="connsiteY74" fmla="*/ 8452 h 10000"/>
                  <a:gd name="connsiteX75" fmla="*/ 7473 w 10000"/>
                  <a:gd name="connsiteY75" fmla="*/ 8497 h 10000"/>
                  <a:gd name="connsiteX76" fmla="*/ 9686 w 10000"/>
                  <a:gd name="connsiteY76" fmla="*/ 8514 h 10000"/>
                  <a:gd name="connsiteX77" fmla="*/ 9659 w 10000"/>
                  <a:gd name="connsiteY77" fmla="*/ 8391 h 10000"/>
                  <a:gd name="connsiteX78" fmla="*/ 9597 w 10000"/>
                  <a:gd name="connsiteY78" fmla="*/ 8284 h 10000"/>
                  <a:gd name="connsiteX79" fmla="*/ 9534 w 10000"/>
                  <a:gd name="connsiteY79" fmla="*/ 8233 h 10000"/>
                  <a:gd name="connsiteX80" fmla="*/ 9507 w 10000"/>
                  <a:gd name="connsiteY80" fmla="*/ 8182 h 10000"/>
                  <a:gd name="connsiteX81" fmla="*/ 9444 w 10000"/>
                  <a:gd name="connsiteY81" fmla="*/ 8154 h 10000"/>
                  <a:gd name="connsiteX82" fmla="*/ 9418 w 10000"/>
                  <a:gd name="connsiteY82" fmla="*/ 8104 h 10000"/>
                  <a:gd name="connsiteX83" fmla="*/ 9435 w 10000"/>
                  <a:gd name="connsiteY83" fmla="*/ 8053 h 10000"/>
                  <a:gd name="connsiteX84" fmla="*/ 9400 w 10000"/>
                  <a:gd name="connsiteY84" fmla="*/ 7963 h 10000"/>
                  <a:gd name="connsiteX85" fmla="*/ 9444 w 10000"/>
                  <a:gd name="connsiteY85" fmla="*/ 7907 h 10000"/>
                  <a:gd name="connsiteX86" fmla="*/ 9462 w 10000"/>
                  <a:gd name="connsiteY86" fmla="*/ 7839 h 10000"/>
                  <a:gd name="connsiteX87" fmla="*/ 9444 w 10000"/>
                  <a:gd name="connsiteY87" fmla="*/ 7755 h 10000"/>
                  <a:gd name="connsiteX88" fmla="*/ 9489 w 10000"/>
                  <a:gd name="connsiteY88" fmla="*/ 7687 h 10000"/>
                  <a:gd name="connsiteX89" fmla="*/ 9480 w 10000"/>
                  <a:gd name="connsiteY89" fmla="*/ 7653 h 10000"/>
                  <a:gd name="connsiteX90" fmla="*/ 9525 w 10000"/>
                  <a:gd name="connsiteY90" fmla="*/ 7603 h 10000"/>
                  <a:gd name="connsiteX91" fmla="*/ 9516 w 10000"/>
                  <a:gd name="connsiteY91" fmla="*/ 7530 h 10000"/>
                  <a:gd name="connsiteX92" fmla="*/ 9570 w 10000"/>
                  <a:gd name="connsiteY92" fmla="*/ 7423 h 10000"/>
                  <a:gd name="connsiteX93" fmla="*/ 9597 w 10000"/>
                  <a:gd name="connsiteY93" fmla="*/ 7383 h 10000"/>
                  <a:gd name="connsiteX94" fmla="*/ 9552 w 10000"/>
                  <a:gd name="connsiteY94" fmla="*/ 7282 h 10000"/>
                  <a:gd name="connsiteX95" fmla="*/ 9561 w 10000"/>
                  <a:gd name="connsiteY95" fmla="*/ 7243 h 10000"/>
                  <a:gd name="connsiteX96" fmla="*/ 9534 w 10000"/>
                  <a:gd name="connsiteY96" fmla="*/ 7214 h 10000"/>
                  <a:gd name="connsiteX97" fmla="*/ 9480 w 10000"/>
                  <a:gd name="connsiteY97" fmla="*/ 7181 h 10000"/>
                  <a:gd name="connsiteX98" fmla="*/ 9471 w 10000"/>
                  <a:gd name="connsiteY98" fmla="*/ 7147 h 10000"/>
                  <a:gd name="connsiteX99" fmla="*/ 9444 w 10000"/>
                  <a:gd name="connsiteY99" fmla="*/ 7136 h 10000"/>
                  <a:gd name="connsiteX100" fmla="*/ 9373 w 10000"/>
                  <a:gd name="connsiteY100" fmla="*/ 7079 h 10000"/>
                  <a:gd name="connsiteX101" fmla="*/ 9346 w 10000"/>
                  <a:gd name="connsiteY101" fmla="*/ 7034 h 10000"/>
                  <a:gd name="connsiteX102" fmla="*/ 9355 w 10000"/>
                  <a:gd name="connsiteY102" fmla="*/ 7001 h 10000"/>
                  <a:gd name="connsiteX103" fmla="*/ 9355 w 10000"/>
                  <a:gd name="connsiteY103" fmla="*/ 6944 h 10000"/>
                  <a:gd name="connsiteX104" fmla="*/ 9310 w 10000"/>
                  <a:gd name="connsiteY104" fmla="*/ 6877 h 10000"/>
                  <a:gd name="connsiteX105" fmla="*/ 9319 w 10000"/>
                  <a:gd name="connsiteY105" fmla="*/ 6815 h 10000"/>
                  <a:gd name="connsiteX106" fmla="*/ 9292 w 10000"/>
                  <a:gd name="connsiteY106" fmla="*/ 6719 h 10000"/>
                  <a:gd name="connsiteX107" fmla="*/ 9328 w 10000"/>
                  <a:gd name="connsiteY107" fmla="*/ 6669 h 10000"/>
                  <a:gd name="connsiteX108" fmla="*/ 9382 w 10000"/>
                  <a:gd name="connsiteY108" fmla="*/ 6640 h 10000"/>
                  <a:gd name="connsiteX109" fmla="*/ 9400 w 10000"/>
                  <a:gd name="connsiteY109" fmla="*/ 6607 h 10000"/>
                  <a:gd name="connsiteX110" fmla="*/ 9435 w 10000"/>
                  <a:gd name="connsiteY110" fmla="*/ 6539 h 10000"/>
                  <a:gd name="connsiteX111" fmla="*/ 9525 w 10000"/>
                  <a:gd name="connsiteY111" fmla="*/ 6427 h 10000"/>
                  <a:gd name="connsiteX112" fmla="*/ 9543 w 10000"/>
                  <a:gd name="connsiteY112" fmla="*/ 6376 h 10000"/>
                  <a:gd name="connsiteX113" fmla="*/ 9534 w 10000"/>
                  <a:gd name="connsiteY113" fmla="*/ 6314 h 10000"/>
                  <a:gd name="connsiteX114" fmla="*/ 9552 w 10000"/>
                  <a:gd name="connsiteY114" fmla="*/ 6263 h 10000"/>
                  <a:gd name="connsiteX115" fmla="*/ 9561 w 10000"/>
                  <a:gd name="connsiteY115" fmla="*/ 6224 h 10000"/>
                  <a:gd name="connsiteX116" fmla="*/ 9534 w 10000"/>
                  <a:gd name="connsiteY116" fmla="*/ 6145 h 10000"/>
                  <a:gd name="connsiteX117" fmla="*/ 9552 w 10000"/>
                  <a:gd name="connsiteY117" fmla="*/ 6111 h 10000"/>
                  <a:gd name="connsiteX118" fmla="*/ 9686 w 10000"/>
                  <a:gd name="connsiteY118" fmla="*/ 6044 h 10000"/>
                  <a:gd name="connsiteX119" fmla="*/ 9776 w 10000"/>
                  <a:gd name="connsiteY119" fmla="*/ 6005 h 10000"/>
                  <a:gd name="connsiteX120" fmla="*/ 9749 w 10000"/>
                  <a:gd name="connsiteY120" fmla="*/ 5976 h 10000"/>
                  <a:gd name="connsiteX121" fmla="*/ 9839 w 10000"/>
                  <a:gd name="connsiteY121" fmla="*/ 5965 h 10000"/>
                  <a:gd name="connsiteX122" fmla="*/ 9884 w 10000"/>
                  <a:gd name="connsiteY122" fmla="*/ 5954 h 10000"/>
                  <a:gd name="connsiteX123" fmla="*/ 9928 w 10000"/>
                  <a:gd name="connsiteY123" fmla="*/ 5898 h 10000"/>
                  <a:gd name="connsiteX124" fmla="*/ 10000 w 10000"/>
                  <a:gd name="connsiteY124" fmla="*/ 5881 h 10000"/>
                  <a:gd name="connsiteX125" fmla="*/ 9884 w 10000"/>
                  <a:gd name="connsiteY125" fmla="*/ 5796 h 10000"/>
                  <a:gd name="connsiteX126" fmla="*/ 9704 w 10000"/>
                  <a:gd name="connsiteY126" fmla="*/ 5751 h 10000"/>
                  <a:gd name="connsiteX127" fmla="*/ 9704 w 10000"/>
                  <a:gd name="connsiteY127" fmla="*/ 5706 h 10000"/>
                  <a:gd name="connsiteX128" fmla="*/ 9740 w 10000"/>
                  <a:gd name="connsiteY128" fmla="*/ 5684 h 10000"/>
                  <a:gd name="connsiteX129" fmla="*/ 9758 w 10000"/>
                  <a:gd name="connsiteY129" fmla="*/ 5639 h 10000"/>
                  <a:gd name="connsiteX130" fmla="*/ 9749 w 10000"/>
                  <a:gd name="connsiteY130" fmla="*/ 5611 h 10000"/>
                  <a:gd name="connsiteX131" fmla="*/ 9758 w 10000"/>
                  <a:gd name="connsiteY131" fmla="*/ 5577 h 10000"/>
                  <a:gd name="connsiteX132" fmla="*/ 9794 w 10000"/>
                  <a:gd name="connsiteY132" fmla="*/ 5549 h 10000"/>
                  <a:gd name="connsiteX133" fmla="*/ 9812 w 10000"/>
                  <a:gd name="connsiteY133" fmla="*/ 5526 h 10000"/>
                  <a:gd name="connsiteX134" fmla="*/ 9722 w 10000"/>
                  <a:gd name="connsiteY134" fmla="*/ 5470 h 10000"/>
                  <a:gd name="connsiteX135" fmla="*/ 9731 w 10000"/>
                  <a:gd name="connsiteY135" fmla="*/ 5374 h 10000"/>
                  <a:gd name="connsiteX136" fmla="*/ 9704 w 10000"/>
                  <a:gd name="connsiteY136" fmla="*/ 5340 h 10000"/>
                  <a:gd name="connsiteX137" fmla="*/ 9642 w 10000"/>
                  <a:gd name="connsiteY137" fmla="*/ 5284 h 10000"/>
                  <a:gd name="connsiteX138" fmla="*/ 9597 w 10000"/>
                  <a:gd name="connsiteY138" fmla="*/ 5262 h 10000"/>
                  <a:gd name="connsiteX139" fmla="*/ 9516 w 10000"/>
                  <a:gd name="connsiteY139" fmla="*/ 5211 h 10000"/>
                  <a:gd name="connsiteX140" fmla="*/ 9489 w 10000"/>
                  <a:gd name="connsiteY140" fmla="*/ 5177 h 10000"/>
                  <a:gd name="connsiteX141" fmla="*/ 9462 w 10000"/>
                  <a:gd name="connsiteY141" fmla="*/ 5115 h 10000"/>
                  <a:gd name="connsiteX142" fmla="*/ 9427 w 10000"/>
                  <a:gd name="connsiteY142" fmla="*/ 5076 h 10000"/>
                  <a:gd name="connsiteX143" fmla="*/ 9462 w 10000"/>
                  <a:gd name="connsiteY143" fmla="*/ 5048 h 10000"/>
                  <a:gd name="connsiteX144" fmla="*/ 9427 w 10000"/>
                  <a:gd name="connsiteY144" fmla="*/ 4997 h 10000"/>
                  <a:gd name="connsiteX145" fmla="*/ 9382 w 10000"/>
                  <a:gd name="connsiteY145" fmla="*/ 4930 h 10000"/>
                  <a:gd name="connsiteX146" fmla="*/ 9382 w 10000"/>
                  <a:gd name="connsiteY146" fmla="*/ 4873 h 10000"/>
                  <a:gd name="connsiteX147" fmla="*/ 9337 w 10000"/>
                  <a:gd name="connsiteY147" fmla="*/ 4828 h 10000"/>
                  <a:gd name="connsiteX148" fmla="*/ 9373 w 10000"/>
                  <a:gd name="connsiteY148" fmla="*/ 4789 h 10000"/>
                  <a:gd name="connsiteX149" fmla="*/ 9337 w 10000"/>
                  <a:gd name="connsiteY149" fmla="*/ 4755 h 10000"/>
                  <a:gd name="connsiteX150" fmla="*/ 9256 w 10000"/>
                  <a:gd name="connsiteY150" fmla="*/ 4716 h 10000"/>
                  <a:gd name="connsiteX151" fmla="*/ 9283 w 10000"/>
                  <a:gd name="connsiteY151" fmla="*/ 4648 h 10000"/>
                  <a:gd name="connsiteX152" fmla="*/ 9229 w 10000"/>
                  <a:gd name="connsiteY152" fmla="*/ 4631 h 10000"/>
                  <a:gd name="connsiteX153" fmla="*/ 9167 w 10000"/>
                  <a:gd name="connsiteY153" fmla="*/ 4412 h 10000"/>
                  <a:gd name="connsiteX154" fmla="*/ 9041 w 10000"/>
                  <a:gd name="connsiteY154" fmla="*/ 3877 h 10000"/>
                  <a:gd name="connsiteX155" fmla="*/ 8943 w 10000"/>
                  <a:gd name="connsiteY155" fmla="*/ 3495 h 10000"/>
                  <a:gd name="connsiteX156" fmla="*/ 8916 w 10000"/>
                  <a:gd name="connsiteY156" fmla="*/ 3410 h 10000"/>
                  <a:gd name="connsiteX157" fmla="*/ 8898 w 10000"/>
                  <a:gd name="connsiteY157" fmla="*/ 3270 h 10000"/>
                  <a:gd name="connsiteX158" fmla="*/ 8799 w 10000"/>
                  <a:gd name="connsiteY158" fmla="*/ 2836 h 10000"/>
                  <a:gd name="connsiteX159" fmla="*/ 8763 w 10000"/>
                  <a:gd name="connsiteY159" fmla="*/ 2757 h 10000"/>
                  <a:gd name="connsiteX160" fmla="*/ 8737 w 10000"/>
                  <a:gd name="connsiteY160" fmla="*/ 2572 h 10000"/>
                  <a:gd name="connsiteX161" fmla="*/ 8710 w 10000"/>
                  <a:gd name="connsiteY161" fmla="*/ 2470 h 10000"/>
                  <a:gd name="connsiteX162" fmla="*/ 8656 w 10000"/>
                  <a:gd name="connsiteY162" fmla="*/ 2228 h 10000"/>
                  <a:gd name="connsiteX163" fmla="*/ 8593 w 10000"/>
                  <a:gd name="connsiteY163" fmla="*/ 2026 h 10000"/>
                  <a:gd name="connsiteX164" fmla="*/ 8441 w 10000"/>
                  <a:gd name="connsiteY164" fmla="*/ 1424 h 10000"/>
                  <a:gd name="connsiteX165" fmla="*/ 8423 w 10000"/>
                  <a:gd name="connsiteY165" fmla="*/ 1328 h 10000"/>
                  <a:gd name="connsiteX166" fmla="*/ 8333 w 10000"/>
                  <a:gd name="connsiteY166" fmla="*/ 1007 h 10000"/>
                  <a:gd name="connsiteX167" fmla="*/ 8244 w 10000"/>
                  <a:gd name="connsiteY167" fmla="*/ 597 h 10000"/>
                  <a:gd name="connsiteX168" fmla="*/ 8158 w 10000"/>
                  <a:gd name="connsiteY168" fmla="*/ 170 h 10000"/>
                  <a:gd name="connsiteX169" fmla="*/ 7679 w 10000"/>
                  <a:gd name="connsiteY169" fmla="*/ 163 h 10000"/>
                  <a:gd name="connsiteX170" fmla="*/ 3869 w 10000"/>
                  <a:gd name="connsiteY170" fmla="*/ 135 h 10000"/>
                  <a:gd name="connsiteX171" fmla="*/ 1183 w 10000"/>
                  <a:gd name="connsiteY171" fmla="*/ 0 h 10000"/>
                  <a:gd name="connsiteX172" fmla="*/ 1254 w 10000"/>
                  <a:gd name="connsiteY172" fmla="*/ 124 h 10000"/>
                  <a:gd name="connsiteX173" fmla="*/ 1326 w 10000"/>
                  <a:gd name="connsiteY173" fmla="*/ 191 h 10000"/>
                  <a:gd name="connsiteX174" fmla="*/ 1434 w 10000"/>
                  <a:gd name="connsiteY174" fmla="*/ 231 h 10000"/>
                  <a:gd name="connsiteX175" fmla="*/ 1389 w 10000"/>
                  <a:gd name="connsiteY175" fmla="*/ 439 h 10000"/>
                  <a:gd name="connsiteX176" fmla="*/ 1290 w 10000"/>
                  <a:gd name="connsiteY176" fmla="*/ 799 h 10000"/>
                  <a:gd name="connsiteX177" fmla="*/ 1263 w 10000"/>
                  <a:gd name="connsiteY177" fmla="*/ 985 h 10000"/>
                  <a:gd name="connsiteX178" fmla="*/ 1201 w 10000"/>
                  <a:gd name="connsiteY178" fmla="*/ 1204 h 10000"/>
                  <a:gd name="connsiteX179" fmla="*/ 1165 w 10000"/>
                  <a:gd name="connsiteY179" fmla="*/ 1351 h 10000"/>
                  <a:gd name="connsiteX180" fmla="*/ 1129 w 10000"/>
                  <a:gd name="connsiteY180" fmla="*/ 1531 h 10000"/>
                  <a:gd name="connsiteX181" fmla="*/ 995 w 10000"/>
                  <a:gd name="connsiteY181" fmla="*/ 2105 h 10000"/>
                  <a:gd name="connsiteX182" fmla="*/ 914 w 10000"/>
                  <a:gd name="connsiteY182" fmla="*/ 2448 h 10000"/>
                  <a:gd name="connsiteX183" fmla="*/ 878 w 10000"/>
                  <a:gd name="connsiteY183" fmla="*/ 2628 h 10000"/>
                  <a:gd name="connsiteX184" fmla="*/ 806 w 10000"/>
                  <a:gd name="connsiteY184" fmla="*/ 2904 h 10000"/>
                  <a:gd name="connsiteX185" fmla="*/ 789 w 10000"/>
                  <a:gd name="connsiteY185" fmla="*/ 2983 h 10000"/>
                  <a:gd name="connsiteX186" fmla="*/ 726 w 10000"/>
                  <a:gd name="connsiteY186" fmla="*/ 3281 h 10000"/>
                  <a:gd name="connsiteX187" fmla="*/ 591 w 10000"/>
                  <a:gd name="connsiteY187" fmla="*/ 3849 h 10000"/>
                  <a:gd name="connsiteX188" fmla="*/ 547 w 10000"/>
                  <a:gd name="connsiteY188" fmla="*/ 4091 h 10000"/>
                  <a:gd name="connsiteX189" fmla="*/ 448 w 10000"/>
                  <a:gd name="connsiteY189" fmla="*/ 4536 h 10000"/>
                  <a:gd name="connsiteX190" fmla="*/ 430 w 10000"/>
                  <a:gd name="connsiteY190" fmla="*/ 4603 h 10000"/>
                  <a:gd name="connsiteX191" fmla="*/ 323 w 10000"/>
                  <a:gd name="connsiteY191" fmla="*/ 5053 h 10000"/>
                  <a:gd name="connsiteX192" fmla="*/ 287 w 10000"/>
                  <a:gd name="connsiteY192" fmla="*/ 5205 h 10000"/>
                  <a:gd name="connsiteX193" fmla="*/ 197 w 10000"/>
                  <a:gd name="connsiteY193" fmla="*/ 5554 h 10000"/>
                  <a:gd name="connsiteX194" fmla="*/ 152 w 10000"/>
                  <a:gd name="connsiteY194" fmla="*/ 5740 h 10000"/>
                  <a:gd name="connsiteX195" fmla="*/ 63 w 10000"/>
                  <a:gd name="connsiteY195" fmla="*/ 6156 h 10000"/>
                  <a:gd name="connsiteX196" fmla="*/ 72 w 10000"/>
                  <a:gd name="connsiteY196" fmla="*/ 6269 h 10000"/>
                  <a:gd name="connsiteX197" fmla="*/ 9 w 10000"/>
                  <a:gd name="connsiteY197" fmla="*/ 6511 h 10000"/>
                  <a:gd name="connsiteX198" fmla="*/ 0 w 10000"/>
                  <a:gd name="connsiteY198" fmla="*/ 8481 h 10000"/>
                  <a:gd name="connsiteX199" fmla="*/ 0 w 10000"/>
                  <a:gd name="connsiteY199" fmla="*/ 9645 h 10000"/>
                  <a:gd name="connsiteX200" fmla="*/ 72 w 10000"/>
                  <a:gd name="connsiteY200" fmla="*/ 9617 h 10000"/>
                  <a:gd name="connsiteX201" fmla="*/ 125 w 10000"/>
                  <a:gd name="connsiteY201" fmla="*/ 9595 h 10000"/>
                  <a:gd name="connsiteX202" fmla="*/ 170 w 10000"/>
                  <a:gd name="connsiteY202" fmla="*/ 9600 h 10000"/>
                  <a:gd name="connsiteX203" fmla="*/ 242 w 10000"/>
                  <a:gd name="connsiteY203" fmla="*/ 9629 h 10000"/>
                  <a:gd name="connsiteX204" fmla="*/ 242 w 10000"/>
                  <a:gd name="connsiteY204" fmla="*/ 9668 h 10000"/>
                  <a:gd name="connsiteX205" fmla="*/ 296 w 10000"/>
                  <a:gd name="connsiteY205" fmla="*/ 9634 h 10000"/>
                  <a:gd name="connsiteX206" fmla="*/ 439 w 10000"/>
                  <a:gd name="connsiteY206" fmla="*/ 9662 h 10000"/>
                  <a:gd name="connsiteX207" fmla="*/ 538 w 10000"/>
                  <a:gd name="connsiteY207" fmla="*/ 9702 h 10000"/>
                  <a:gd name="connsiteX208" fmla="*/ 600 w 10000"/>
                  <a:gd name="connsiteY208" fmla="*/ 9696 h 10000"/>
                  <a:gd name="connsiteX209" fmla="*/ 582 w 10000"/>
                  <a:gd name="connsiteY209" fmla="*/ 9792 h 10000"/>
                  <a:gd name="connsiteX210" fmla="*/ 690 w 10000"/>
                  <a:gd name="connsiteY210" fmla="*/ 9769 h 10000"/>
                  <a:gd name="connsiteX211" fmla="*/ 672 w 10000"/>
                  <a:gd name="connsiteY211" fmla="*/ 9741 h 10000"/>
                  <a:gd name="connsiteX212" fmla="*/ 717 w 10000"/>
                  <a:gd name="connsiteY212" fmla="*/ 9758 h 10000"/>
                  <a:gd name="connsiteX213" fmla="*/ 744 w 10000"/>
                  <a:gd name="connsiteY213" fmla="*/ 9724 h 10000"/>
                  <a:gd name="connsiteX214" fmla="*/ 833 w 10000"/>
                  <a:gd name="connsiteY214" fmla="*/ 9679 h 10000"/>
                  <a:gd name="connsiteX215" fmla="*/ 842 w 10000"/>
                  <a:gd name="connsiteY215" fmla="*/ 9522 h 10000"/>
                  <a:gd name="connsiteX216" fmla="*/ 869 w 10000"/>
                  <a:gd name="connsiteY216" fmla="*/ 9482 h 10000"/>
                  <a:gd name="connsiteX217" fmla="*/ 851 w 10000"/>
                  <a:gd name="connsiteY217" fmla="*/ 9398 h 10000"/>
                  <a:gd name="connsiteX218" fmla="*/ 923 w 10000"/>
                  <a:gd name="connsiteY218" fmla="*/ 9330 h 10000"/>
                  <a:gd name="connsiteX219" fmla="*/ 914 w 10000"/>
                  <a:gd name="connsiteY219" fmla="*/ 9274 h 10000"/>
                  <a:gd name="connsiteX220" fmla="*/ 977 w 10000"/>
                  <a:gd name="connsiteY220" fmla="*/ 9240 h 10000"/>
                  <a:gd name="connsiteX221" fmla="*/ 1004 w 10000"/>
                  <a:gd name="connsiteY221" fmla="*/ 9139 h 10000"/>
                  <a:gd name="connsiteX222" fmla="*/ 1004 w 10000"/>
                  <a:gd name="connsiteY222" fmla="*/ 9111 h 10000"/>
                  <a:gd name="connsiteX223" fmla="*/ 1057 w 10000"/>
                  <a:gd name="connsiteY223" fmla="*/ 9116 h 10000"/>
                  <a:gd name="connsiteX224" fmla="*/ 1111 w 10000"/>
                  <a:gd name="connsiteY224" fmla="*/ 9071 h 10000"/>
                  <a:gd name="connsiteX225" fmla="*/ 1147 w 10000"/>
                  <a:gd name="connsiteY225" fmla="*/ 9026 h 10000"/>
                  <a:gd name="connsiteX226" fmla="*/ 1093 w 10000"/>
                  <a:gd name="connsiteY226" fmla="*/ 9015 h 10000"/>
                  <a:gd name="connsiteX227" fmla="*/ 1111 w 10000"/>
                  <a:gd name="connsiteY227" fmla="*/ 8880 h 10000"/>
                  <a:gd name="connsiteX228" fmla="*/ 1201 w 10000"/>
                  <a:gd name="connsiteY228" fmla="*/ 8852 h 10000"/>
                  <a:gd name="connsiteX229" fmla="*/ 1228 w 10000"/>
                  <a:gd name="connsiteY229" fmla="*/ 8880 h 10000"/>
                  <a:gd name="connsiteX230" fmla="*/ 1138 w 10000"/>
                  <a:gd name="connsiteY230" fmla="*/ 8948 h 10000"/>
                  <a:gd name="connsiteX231" fmla="*/ 1174 w 10000"/>
                  <a:gd name="connsiteY231" fmla="*/ 8987 h 10000"/>
                  <a:gd name="connsiteX232" fmla="*/ 1174 w 10000"/>
                  <a:gd name="connsiteY232" fmla="*/ 9043 h 10000"/>
                  <a:gd name="connsiteX233" fmla="*/ 1237 w 10000"/>
                  <a:gd name="connsiteY233" fmla="*/ 8993 h 10000"/>
                  <a:gd name="connsiteX234" fmla="*/ 1263 w 10000"/>
                  <a:gd name="connsiteY234" fmla="*/ 9055 h 10000"/>
                  <a:gd name="connsiteX235" fmla="*/ 1362 w 10000"/>
                  <a:gd name="connsiteY235" fmla="*/ 9083 h 10000"/>
                  <a:gd name="connsiteX236" fmla="*/ 1416 w 10000"/>
                  <a:gd name="connsiteY236" fmla="*/ 9195 h 10000"/>
                  <a:gd name="connsiteX237" fmla="*/ 1398 w 10000"/>
                  <a:gd name="connsiteY237" fmla="*/ 9246 h 10000"/>
                  <a:gd name="connsiteX238" fmla="*/ 1443 w 10000"/>
                  <a:gd name="connsiteY238" fmla="*/ 9297 h 10000"/>
                  <a:gd name="connsiteX239" fmla="*/ 1425 w 10000"/>
                  <a:gd name="connsiteY239" fmla="*/ 9347 h 10000"/>
                  <a:gd name="connsiteX240" fmla="*/ 1326 w 10000"/>
                  <a:gd name="connsiteY240" fmla="*/ 9465 h 10000"/>
                  <a:gd name="connsiteX241" fmla="*/ 1380 w 10000"/>
                  <a:gd name="connsiteY241" fmla="*/ 9482 h 10000"/>
                  <a:gd name="connsiteX242" fmla="*/ 1398 w 10000"/>
                  <a:gd name="connsiteY242" fmla="*/ 9617 h 10000"/>
                  <a:gd name="connsiteX243" fmla="*/ 1550 w 10000"/>
                  <a:gd name="connsiteY243" fmla="*/ 9690 h 10000"/>
                  <a:gd name="connsiteX244" fmla="*/ 1595 w 10000"/>
                  <a:gd name="connsiteY244" fmla="*/ 9696 h 10000"/>
                  <a:gd name="connsiteX245" fmla="*/ 1568 w 10000"/>
                  <a:gd name="connsiteY245" fmla="*/ 9645 h 10000"/>
                  <a:gd name="connsiteX246" fmla="*/ 1613 w 10000"/>
                  <a:gd name="connsiteY246" fmla="*/ 9606 h 10000"/>
                  <a:gd name="connsiteX247" fmla="*/ 1667 w 10000"/>
                  <a:gd name="connsiteY247" fmla="*/ 9674 h 10000"/>
                  <a:gd name="connsiteX248" fmla="*/ 1595 w 10000"/>
                  <a:gd name="connsiteY248" fmla="*/ 9713 h 10000"/>
                  <a:gd name="connsiteX249" fmla="*/ 1685 w 10000"/>
                  <a:gd name="connsiteY249" fmla="*/ 9786 h 10000"/>
                  <a:gd name="connsiteX250" fmla="*/ 1783 w 10000"/>
                  <a:gd name="connsiteY250" fmla="*/ 9831 h 10000"/>
                  <a:gd name="connsiteX251" fmla="*/ 1837 w 10000"/>
                  <a:gd name="connsiteY251" fmla="*/ 9887 h 10000"/>
                  <a:gd name="connsiteX252" fmla="*/ 1774 w 10000"/>
                  <a:gd name="connsiteY252" fmla="*/ 9938 h 10000"/>
                  <a:gd name="connsiteX253" fmla="*/ 1703 w 10000"/>
                  <a:gd name="connsiteY253" fmla="*/ 9955 h 10000"/>
                  <a:gd name="connsiteX254" fmla="*/ 1640 w 10000"/>
                  <a:gd name="connsiteY254" fmla="*/ 9944 h 10000"/>
                  <a:gd name="connsiteX255" fmla="*/ 1461 w 10000"/>
                  <a:gd name="connsiteY255" fmla="*/ 9977 h 10000"/>
                  <a:gd name="connsiteX256" fmla="*/ 1371 w 10000"/>
                  <a:gd name="connsiteY256" fmla="*/ 9966 h 10000"/>
                  <a:gd name="connsiteX257" fmla="*/ 1308 w 10000"/>
                  <a:gd name="connsiteY257" fmla="*/ 9927 h 10000"/>
                  <a:gd name="connsiteX258" fmla="*/ 1219 w 10000"/>
                  <a:gd name="connsiteY258" fmla="*/ 9972 h 10000"/>
                  <a:gd name="connsiteX259" fmla="*/ 1039 w 10000"/>
                  <a:gd name="connsiteY259" fmla="*/ 9989 h 10000"/>
                  <a:gd name="connsiteX260" fmla="*/ 1022 w 10000"/>
                  <a:gd name="connsiteY260" fmla="*/ 9989 h 10000"/>
                  <a:gd name="connsiteX261" fmla="*/ 1022 w 10000"/>
                  <a:gd name="connsiteY261" fmla="*/ 9989 h 10000"/>
                  <a:gd name="connsiteX262" fmla="*/ 1022 w 10000"/>
                  <a:gd name="connsiteY262" fmla="*/ 998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</a:cxnLst>
                <a:rect l="l" t="t" r="r" b="b"/>
                <a:pathLst>
                  <a:path w="10000" h="10000">
                    <a:moveTo>
                      <a:pt x="394" y="9775"/>
                    </a:moveTo>
                    <a:lnTo>
                      <a:pt x="394" y="9679"/>
                    </a:lnTo>
                    <a:cubicBezTo>
                      <a:pt x="391" y="9690"/>
                      <a:pt x="388" y="9702"/>
                      <a:pt x="385" y="9713"/>
                    </a:cubicBezTo>
                    <a:cubicBezTo>
                      <a:pt x="388" y="9734"/>
                      <a:pt x="391" y="9754"/>
                      <a:pt x="394" y="9775"/>
                    </a:cubicBezTo>
                    <a:lnTo>
                      <a:pt x="394" y="9775"/>
                    </a:lnTo>
                    <a:lnTo>
                      <a:pt x="394" y="9775"/>
                    </a:lnTo>
                    <a:close/>
                    <a:moveTo>
                      <a:pt x="1075" y="9443"/>
                    </a:moveTo>
                    <a:lnTo>
                      <a:pt x="1075" y="9387"/>
                    </a:lnTo>
                    <a:cubicBezTo>
                      <a:pt x="1051" y="9394"/>
                      <a:pt x="1028" y="9402"/>
                      <a:pt x="1004" y="9409"/>
                    </a:cubicBezTo>
                    <a:cubicBezTo>
                      <a:pt x="1028" y="9420"/>
                      <a:pt x="1051" y="9432"/>
                      <a:pt x="1075" y="9443"/>
                    </a:cubicBezTo>
                    <a:lnTo>
                      <a:pt x="1075" y="9443"/>
                    </a:lnTo>
                    <a:lnTo>
                      <a:pt x="1075" y="9443"/>
                    </a:lnTo>
                    <a:close/>
                    <a:moveTo>
                      <a:pt x="833" y="9955"/>
                    </a:moveTo>
                    <a:cubicBezTo>
                      <a:pt x="854" y="9951"/>
                      <a:pt x="875" y="9948"/>
                      <a:pt x="896" y="9944"/>
                    </a:cubicBezTo>
                    <a:cubicBezTo>
                      <a:pt x="881" y="9936"/>
                      <a:pt x="866" y="9929"/>
                      <a:pt x="851" y="9921"/>
                    </a:cubicBezTo>
                    <a:cubicBezTo>
                      <a:pt x="833" y="9919"/>
                      <a:pt x="815" y="9918"/>
                      <a:pt x="797" y="9916"/>
                    </a:cubicBezTo>
                    <a:cubicBezTo>
                      <a:pt x="779" y="9921"/>
                      <a:pt x="762" y="9927"/>
                      <a:pt x="744" y="9932"/>
                    </a:cubicBezTo>
                    <a:lnTo>
                      <a:pt x="833" y="9955"/>
                    </a:lnTo>
                    <a:lnTo>
                      <a:pt x="833" y="9955"/>
                    </a:lnTo>
                    <a:lnTo>
                      <a:pt x="833" y="9955"/>
                    </a:lnTo>
                    <a:close/>
                    <a:moveTo>
                      <a:pt x="1022" y="9989"/>
                    </a:moveTo>
                    <a:lnTo>
                      <a:pt x="1138" y="9989"/>
                    </a:lnTo>
                    <a:lnTo>
                      <a:pt x="1201" y="9989"/>
                    </a:lnTo>
                    <a:lnTo>
                      <a:pt x="1326" y="9989"/>
                    </a:lnTo>
                    <a:lnTo>
                      <a:pt x="1505" y="10000"/>
                    </a:lnTo>
                    <a:lnTo>
                      <a:pt x="1604" y="10000"/>
                    </a:lnTo>
                    <a:lnTo>
                      <a:pt x="1846" y="9983"/>
                    </a:lnTo>
                    <a:lnTo>
                      <a:pt x="2052" y="9966"/>
                    </a:lnTo>
                    <a:lnTo>
                      <a:pt x="2294" y="9932"/>
                    </a:lnTo>
                    <a:lnTo>
                      <a:pt x="2509" y="9865"/>
                    </a:lnTo>
                    <a:lnTo>
                      <a:pt x="2401" y="9871"/>
                    </a:lnTo>
                    <a:cubicBezTo>
                      <a:pt x="2377" y="9875"/>
                      <a:pt x="2354" y="9878"/>
                      <a:pt x="2330" y="9882"/>
                    </a:cubicBezTo>
                    <a:cubicBezTo>
                      <a:pt x="2297" y="9876"/>
                      <a:pt x="2264" y="9871"/>
                      <a:pt x="2231" y="9865"/>
                    </a:cubicBezTo>
                    <a:lnTo>
                      <a:pt x="2285" y="9826"/>
                    </a:lnTo>
                    <a:cubicBezTo>
                      <a:pt x="2273" y="9818"/>
                      <a:pt x="2261" y="9811"/>
                      <a:pt x="2249" y="9803"/>
                    </a:cubicBezTo>
                    <a:cubicBezTo>
                      <a:pt x="2267" y="9799"/>
                      <a:pt x="2285" y="9796"/>
                      <a:pt x="2303" y="9792"/>
                    </a:cubicBezTo>
                    <a:cubicBezTo>
                      <a:pt x="2315" y="9814"/>
                      <a:pt x="2327" y="9837"/>
                      <a:pt x="2339" y="9859"/>
                    </a:cubicBezTo>
                    <a:cubicBezTo>
                      <a:pt x="2369" y="9857"/>
                      <a:pt x="2398" y="9856"/>
                      <a:pt x="2428" y="9854"/>
                    </a:cubicBezTo>
                    <a:cubicBezTo>
                      <a:pt x="2437" y="9845"/>
                      <a:pt x="2446" y="9835"/>
                      <a:pt x="2455" y="9826"/>
                    </a:cubicBezTo>
                    <a:lnTo>
                      <a:pt x="2518" y="9781"/>
                    </a:lnTo>
                    <a:lnTo>
                      <a:pt x="2590" y="9781"/>
                    </a:lnTo>
                    <a:lnTo>
                      <a:pt x="2697" y="9707"/>
                    </a:lnTo>
                    <a:lnTo>
                      <a:pt x="2688" y="9674"/>
                    </a:lnTo>
                    <a:lnTo>
                      <a:pt x="2742" y="9662"/>
                    </a:lnTo>
                    <a:cubicBezTo>
                      <a:pt x="2772" y="9653"/>
                      <a:pt x="2802" y="9643"/>
                      <a:pt x="2832" y="9634"/>
                    </a:cubicBezTo>
                    <a:cubicBezTo>
                      <a:pt x="2841" y="9615"/>
                      <a:pt x="2849" y="9597"/>
                      <a:pt x="2858" y="9578"/>
                    </a:cubicBezTo>
                    <a:lnTo>
                      <a:pt x="2796" y="9555"/>
                    </a:lnTo>
                    <a:lnTo>
                      <a:pt x="2760" y="9516"/>
                    </a:lnTo>
                    <a:cubicBezTo>
                      <a:pt x="2763" y="9505"/>
                      <a:pt x="2766" y="9493"/>
                      <a:pt x="2769" y="9482"/>
                    </a:cubicBezTo>
                    <a:lnTo>
                      <a:pt x="2742" y="9443"/>
                    </a:lnTo>
                    <a:lnTo>
                      <a:pt x="2751" y="9398"/>
                    </a:lnTo>
                    <a:cubicBezTo>
                      <a:pt x="2778" y="9370"/>
                      <a:pt x="2805" y="9341"/>
                      <a:pt x="2832" y="9313"/>
                    </a:cubicBezTo>
                    <a:cubicBezTo>
                      <a:pt x="2841" y="9296"/>
                      <a:pt x="2849" y="9280"/>
                      <a:pt x="2858" y="9263"/>
                    </a:cubicBezTo>
                    <a:cubicBezTo>
                      <a:pt x="2867" y="9244"/>
                      <a:pt x="2876" y="9226"/>
                      <a:pt x="2885" y="9207"/>
                    </a:cubicBezTo>
                    <a:lnTo>
                      <a:pt x="2885" y="9167"/>
                    </a:lnTo>
                    <a:lnTo>
                      <a:pt x="2849" y="9116"/>
                    </a:lnTo>
                    <a:cubicBezTo>
                      <a:pt x="2840" y="9105"/>
                      <a:pt x="2832" y="9094"/>
                      <a:pt x="2823" y="9083"/>
                    </a:cubicBezTo>
                    <a:lnTo>
                      <a:pt x="2787" y="9071"/>
                    </a:lnTo>
                    <a:cubicBezTo>
                      <a:pt x="2760" y="9066"/>
                      <a:pt x="2733" y="9060"/>
                      <a:pt x="2706" y="9055"/>
                    </a:cubicBezTo>
                    <a:cubicBezTo>
                      <a:pt x="2694" y="9045"/>
                      <a:pt x="2682" y="9036"/>
                      <a:pt x="2670" y="9026"/>
                    </a:cubicBezTo>
                    <a:cubicBezTo>
                      <a:pt x="2661" y="9019"/>
                      <a:pt x="2652" y="9011"/>
                      <a:pt x="2643" y="9004"/>
                    </a:cubicBezTo>
                    <a:cubicBezTo>
                      <a:pt x="2622" y="9000"/>
                      <a:pt x="2602" y="8997"/>
                      <a:pt x="2581" y="8993"/>
                    </a:cubicBezTo>
                    <a:cubicBezTo>
                      <a:pt x="2569" y="8985"/>
                      <a:pt x="2557" y="8978"/>
                      <a:pt x="2545" y="8970"/>
                    </a:cubicBezTo>
                    <a:cubicBezTo>
                      <a:pt x="2527" y="8949"/>
                      <a:pt x="2509" y="8929"/>
                      <a:pt x="2491" y="8908"/>
                    </a:cubicBezTo>
                    <a:lnTo>
                      <a:pt x="2455" y="8869"/>
                    </a:lnTo>
                    <a:lnTo>
                      <a:pt x="2384" y="8807"/>
                    </a:lnTo>
                    <a:lnTo>
                      <a:pt x="2276" y="8734"/>
                    </a:lnTo>
                    <a:lnTo>
                      <a:pt x="2231" y="8683"/>
                    </a:lnTo>
                    <a:cubicBezTo>
                      <a:pt x="2240" y="8672"/>
                      <a:pt x="2249" y="8660"/>
                      <a:pt x="2258" y="8649"/>
                    </a:cubicBezTo>
                    <a:lnTo>
                      <a:pt x="2294" y="8610"/>
                    </a:lnTo>
                    <a:cubicBezTo>
                      <a:pt x="2306" y="8586"/>
                      <a:pt x="2318" y="8561"/>
                      <a:pt x="2330" y="8537"/>
                    </a:cubicBezTo>
                    <a:cubicBezTo>
                      <a:pt x="2339" y="8518"/>
                      <a:pt x="2348" y="8500"/>
                      <a:pt x="2357" y="8481"/>
                    </a:cubicBezTo>
                    <a:lnTo>
                      <a:pt x="2357" y="8413"/>
                    </a:lnTo>
                    <a:lnTo>
                      <a:pt x="3504" y="8424"/>
                    </a:lnTo>
                    <a:lnTo>
                      <a:pt x="4247" y="8452"/>
                    </a:lnTo>
                    <a:lnTo>
                      <a:pt x="7473" y="8497"/>
                    </a:lnTo>
                    <a:lnTo>
                      <a:pt x="9686" y="8514"/>
                    </a:lnTo>
                    <a:lnTo>
                      <a:pt x="9659" y="8391"/>
                    </a:lnTo>
                    <a:cubicBezTo>
                      <a:pt x="9638" y="8355"/>
                      <a:pt x="9618" y="8320"/>
                      <a:pt x="9597" y="8284"/>
                    </a:cubicBezTo>
                    <a:lnTo>
                      <a:pt x="9534" y="8233"/>
                    </a:lnTo>
                    <a:lnTo>
                      <a:pt x="9507" y="8182"/>
                    </a:lnTo>
                    <a:cubicBezTo>
                      <a:pt x="9486" y="8173"/>
                      <a:pt x="9465" y="8163"/>
                      <a:pt x="9444" y="8154"/>
                    </a:cubicBezTo>
                    <a:cubicBezTo>
                      <a:pt x="9435" y="8137"/>
                      <a:pt x="9427" y="8121"/>
                      <a:pt x="9418" y="8104"/>
                    </a:cubicBezTo>
                    <a:cubicBezTo>
                      <a:pt x="9424" y="8087"/>
                      <a:pt x="9429" y="8070"/>
                      <a:pt x="9435" y="8053"/>
                    </a:cubicBezTo>
                    <a:cubicBezTo>
                      <a:pt x="9423" y="8023"/>
                      <a:pt x="9412" y="7993"/>
                      <a:pt x="9400" y="7963"/>
                    </a:cubicBezTo>
                    <a:lnTo>
                      <a:pt x="9444" y="7907"/>
                    </a:lnTo>
                    <a:cubicBezTo>
                      <a:pt x="9450" y="7884"/>
                      <a:pt x="9456" y="7862"/>
                      <a:pt x="9462" y="7839"/>
                    </a:cubicBezTo>
                    <a:lnTo>
                      <a:pt x="9444" y="7755"/>
                    </a:lnTo>
                    <a:cubicBezTo>
                      <a:pt x="9459" y="7732"/>
                      <a:pt x="9474" y="7710"/>
                      <a:pt x="9489" y="7687"/>
                    </a:cubicBezTo>
                    <a:cubicBezTo>
                      <a:pt x="9486" y="7676"/>
                      <a:pt x="9483" y="7664"/>
                      <a:pt x="9480" y="7653"/>
                    </a:cubicBezTo>
                    <a:cubicBezTo>
                      <a:pt x="9495" y="7636"/>
                      <a:pt x="9510" y="7620"/>
                      <a:pt x="9525" y="7603"/>
                    </a:cubicBezTo>
                    <a:cubicBezTo>
                      <a:pt x="9522" y="7579"/>
                      <a:pt x="9519" y="7554"/>
                      <a:pt x="9516" y="7530"/>
                    </a:cubicBezTo>
                    <a:cubicBezTo>
                      <a:pt x="9534" y="7494"/>
                      <a:pt x="9552" y="7459"/>
                      <a:pt x="9570" y="7423"/>
                    </a:cubicBezTo>
                    <a:cubicBezTo>
                      <a:pt x="9579" y="7410"/>
                      <a:pt x="9588" y="7396"/>
                      <a:pt x="9597" y="7383"/>
                    </a:cubicBezTo>
                    <a:cubicBezTo>
                      <a:pt x="9582" y="7349"/>
                      <a:pt x="9567" y="7316"/>
                      <a:pt x="9552" y="7282"/>
                    </a:cubicBezTo>
                    <a:lnTo>
                      <a:pt x="9561" y="7243"/>
                    </a:lnTo>
                    <a:cubicBezTo>
                      <a:pt x="9552" y="7233"/>
                      <a:pt x="9543" y="7224"/>
                      <a:pt x="9534" y="7214"/>
                    </a:cubicBezTo>
                    <a:lnTo>
                      <a:pt x="9480" y="7181"/>
                    </a:lnTo>
                    <a:cubicBezTo>
                      <a:pt x="9477" y="7170"/>
                      <a:pt x="9474" y="7158"/>
                      <a:pt x="9471" y="7147"/>
                    </a:cubicBezTo>
                    <a:cubicBezTo>
                      <a:pt x="9462" y="7143"/>
                      <a:pt x="9453" y="7140"/>
                      <a:pt x="9444" y="7136"/>
                    </a:cubicBezTo>
                    <a:cubicBezTo>
                      <a:pt x="9420" y="7117"/>
                      <a:pt x="9397" y="7098"/>
                      <a:pt x="9373" y="7079"/>
                    </a:cubicBezTo>
                    <a:lnTo>
                      <a:pt x="9346" y="7034"/>
                    </a:lnTo>
                    <a:lnTo>
                      <a:pt x="9355" y="7001"/>
                    </a:lnTo>
                    <a:lnTo>
                      <a:pt x="9355" y="6944"/>
                    </a:lnTo>
                    <a:cubicBezTo>
                      <a:pt x="9340" y="6922"/>
                      <a:pt x="9325" y="6899"/>
                      <a:pt x="9310" y="6877"/>
                    </a:cubicBezTo>
                    <a:cubicBezTo>
                      <a:pt x="9313" y="6856"/>
                      <a:pt x="9316" y="6836"/>
                      <a:pt x="9319" y="6815"/>
                    </a:cubicBezTo>
                    <a:lnTo>
                      <a:pt x="9292" y="6719"/>
                    </a:lnTo>
                    <a:cubicBezTo>
                      <a:pt x="9304" y="6702"/>
                      <a:pt x="9316" y="6686"/>
                      <a:pt x="9328" y="6669"/>
                    </a:cubicBezTo>
                    <a:cubicBezTo>
                      <a:pt x="9346" y="6659"/>
                      <a:pt x="9364" y="6650"/>
                      <a:pt x="9382" y="6640"/>
                    </a:cubicBezTo>
                    <a:lnTo>
                      <a:pt x="9400" y="6607"/>
                    </a:lnTo>
                    <a:cubicBezTo>
                      <a:pt x="9412" y="6584"/>
                      <a:pt x="9423" y="6562"/>
                      <a:pt x="9435" y="6539"/>
                    </a:cubicBezTo>
                    <a:cubicBezTo>
                      <a:pt x="9465" y="6502"/>
                      <a:pt x="9495" y="6464"/>
                      <a:pt x="9525" y="6427"/>
                    </a:cubicBezTo>
                    <a:lnTo>
                      <a:pt x="9543" y="6376"/>
                    </a:lnTo>
                    <a:cubicBezTo>
                      <a:pt x="9540" y="6355"/>
                      <a:pt x="9537" y="6335"/>
                      <a:pt x="9534" y="6314"/>
                    </a:cubicBezTo>
                    <a:lnTo>
                      <a:pt x="9552" y="6263"/>
                    </a:lnTo>
                    <a:lnTo>
                      <a:pt x="9561" y="6224"/>
                    </a:lnTo>
                    <a:cubicBezTo>
                      <a:pt x="9552" y="6198"/>
                      <a:pt x="9543" y="6171"/>
                      <a:pt x="9534" y="6145"/>
                    </a:cubicBezTo>
                    <a:cubicBezTo>
                      <a:pt x="9540" y="6134"/>
                      <a:pt x="9546" y="6122"/>
                      <a:pt x="9552" y="6111"/>
                    </a:cubicBezTo>
                    <a:cubicBezTo>
                      <a:pt x="9597" y="6089"/>
                      <a:pt x="9641" y="6066"/>
                      <a:pt x="9686" y="6044"/>
                    </a:cubicBezTo>
                    <a:lnTo>
                      <a:pt x="9776" y="6005"/>
                    </a:lnTo>
                    <a:cubicBezTo>
                      <a:pt x="9767" y="5995"/>
                      <a:pt x="9758" y="5986"/>
                      <a:pt x="9749" y="5976"/>
                    </a:cubicBezTo>
                    <a:cubicBezTo>
                      <a:pt x="9779" y="5972"/>
                      <a:pt x="9809" y="5969"/>
                      <a:pt x="9839" y="5965"/>
                    </a:cubicBezTo>
                    <a:cubicBezTo>
                      <a:pt x="9854" y="5961"/>
                      <a:pt x="9869" y="5958"/>
                      <a:pt x="9884" y="5954"/>
                    </a:cubicBezTo>
                    <a:lnTo>
                      <a:pt x="9928" y="5898"/>
                    </a:lnTo>
                    <a:cubicBezTo>
                      <a:pt x="9952" y="5892"/>
                      <a:pt x="9976" y="5887"/>
                      <a:pt x="10000" y="5881"/>
                    </a:cubicBezTo>
                    <a:cubicBezTo>
                      <a:pt x="9961" y="5853"/>
                      <a:pt x="9923" y="5824"/>
                      <a:pt x="9884" y="5796"/>
                    </a:cubicBezTo>
                    <a:lnTo>
                      <a:pt x="9704" y="5751"/>
                    </a:lnTo>
                    <a:lnTo>
                      <a:pt x="9704" y="5706"/>
                    </a:lnTo>
                    <a:cubicBezTo>
                      <a:pt x="9716" y="5699"/>
                      <a:pt x="9728" y="5691"/>
                      <a:pt x="9740" y="5684"/>
                    </a:cubicBezTo>
                    <a:lnTo>
                      <a:pt x="9758" y="5639"/>
                    </a:lnTo>
                    <a:cubicBezTo>
                      <a:pt x="9755" y="5630"/>
                      <a:pt x="9752" y="5620"/>
                      <a:pt x="9749" y="5611"/>
                    </a:cubicBezTo>
                    <a:cubicBezTo>
                      <a:pt x="9752" y="5600"/>
                      <a:pt x="9755" y="5588"/>
                      <a:pt x="9758" y="5577"/>
                    </a:cubicBezTo>
                    <a:cubicBezTo>
                      <a:pt x="9770" y="5568"/>
                      <a:pt x="9782" y="5558"/>
                      <a:pt x="9794" y="5549"/>
                    </a:cubicBezTo>
                    <a:cubicBezTo>
                      <a:pt x="9800" y="5541"/>
                      <a:pt x="9806" y="5534"/>
                      <a:pt x="9812" y="5526"/>
                    </a:cubicBezTo>
                    <a:cubicBezTo>
                      <a:pt x="9782" y="5507"/>
                      <a:pt x="9752" y="5489"/>
                      <a:pt x="9722" y="5470"/>
                    </a:cubicBezTo>
                    <a:lnTo>
                      <a:pt x="9731" y="5374"/>
                    </a:lnTo>
                    <a:cubicBezTo>
                      <a:pt x="9722" y="5363"/>
                      <a:pt x="9713" y="5351"/>
                      <a:pt x="9704" y="5340"/>
                    </a:cubicBezTo>
                    <a:lnTo>
                      <a:pt x="9642" y="5284"/>
                    </a:lnTo>
                    <a:cubicBezTo>
                      <a:pt x="9627" y="5277"/>
                      <a:pt x="9612" y="5269"/>
                      <a:pt x="9597" y="5262"/>
                    </a:cubicBezTo>
                    <a:lnTo>
                      <a:pt x="9516" y="5211"/>
                    </a:lnTo>
                    <a:cubicBezTo>
                      <a:pt x="9507" y="5200"/>
                      <a:pt x="9498" y="5188"/>
                      <a:pt x="9489" y="5177"/>
                    </a:cubicBezTo>
                    <a:cubicBezTo>
                      <a:pt x="9480" y="5156"/>
                      <a:pt x="9471" y="5136"/>
                      <a:pt x="9462" y="5115"/>
                    </a:cubicBezTo>
                    <a:cubicBezTo>
                      <a:pt x="9450" y="5102"/>
                      <a:pt x="9439" y="5089"/>
                      <a:pt x="9427" y="5076"/>
                    </a:cubicBezTo>
                    <a:cubicBezTo>
                      <a:pt x="9439" y="5067"/>
                      <a:pt x="9450" y="5057"/>
                      <a:pt x="9462" y="5048"/>
                    </a:cubicBezTo>
                    <a:cubicBezTo>
                      <a:pt x="9450" y="5031"/>
                      <a:pt x="9439" y="5014"/>
                      <a:pt x="9427" y="4997"/>
                    </a:cubicBezTo>
                    <a:cubicBezTo>
                      <a:pt x="9412" y="4975"/>
                      <a:pt x="9397" y="4952"/>
                      <a:pt x="9382" y="4930"/>
                    </a:cubicBezTo>
                    <a:lnTo>
                      <a:pt x="9382" y="4873"/>
                    </a:lnTo>
                    <a:lnTo>
                      <a:pt x="9337" y="4828"/>
                    </a:lnTo>
                    <a:lnTo>
                      <a:pt x="9373" y="4789"/>
                    </a:lnTo>
                    <a:cubicBezTo>
                      <a:pt x="9361" y="4778"/>
                      <a:pt x="9349" y="4766"/>
                      <a:pt x="9337" y="4755"/>
                    </a:cubicBezTo>
                    <a:lnTo>
                      <a:pt x="9256" y="4716"/>
                    </a:lnTo>
                    <a:cubicBezTo>
                      <a:pt x="9265" y="4693"/>
                      <a:pt x="9274" y="4671"/>
                      <a:pt x="9283" y="4648"/>
                    </a:cubicBezTo>
                    <a:cubicBezTo>
                      <a:pt x="9265" y="4642"/>
                      <a:pt x="9247" y="4637"/>
                      <a:pt x="9229" y="4631"/>
                    </a:cubicBezTo>
                    <a:cubicBezTo>
                      <a:pt x="9208" y="4558"/>
                      <a:pt x="9188" y="4485"/>
                      <a:pt x="9167" y="4412"/>
                    </a:cubicBezTo>
                    <a:lnTo>
                      <a:pt x="9041" y="3877"/>
                    </a:lnTo>
                    <a:cubicBezTo>
                      <a:pt x="9008" y="3750"/>
                      <a:pt x="8976" y="3622"/>
                      <a:pt x="8943" y="3495"/>
                    </a:cubicBezTo>
                    <a:cubicBezTo>
                      <a:pt x="8934" y="3467"/>
                      <a:pt x="8925" y="3438"/>
                      <a:pt x="8916" y="3410"/>
                    </a:cubicBezTo>
                    <a:cubicBezTo>
                      <a:pt x="8910" y="3363"/>
                      <a:pt x="8904" y="3317"/>
                      <a:pt x="8898" y="3270"/>
                    </a:cubicBezTo>
                    <a:cubicBezTo>
                      <a:pt x="8865" y="3125"/>
                      <a:pt x="8832" y="2981"/>
                      <a:pt x="8799" y="2836"/>
                    </a:cubicBezTo>
                    <a:cubicBezTo>
                      <a:pt x="8787" y="2810"/>
                      <a:pt x="8775" y="2783"/>
                      <a:pt x="8763" y="2757"/>
                    </a:cubicBezTo>
                    <a:cubicBezTo>
                      <a:pt x="8754" y="2695"/>
                      <a:pt x="8746" y="2634"/>
                      <a:pt x="8737" y="2572"/>
                    </a:cubicBezTo>
                    <a:lnTo>
                      <a:pt x="8710" y="2470"/>
                    </a:lnTo>
                    <a:cubicBezTo>
                      <a:pt x="8692" y="2389"/>
                      <a:pt x="8674" y="2309"/>
                      <a:pt x="8656" y="2228"/>
                    </a:cubicBezTo>
                    <a:cubicBezTo>
                      <a:pt x="8635" y="2161"/>
                      <a:pt x="8614" y="2093"/>
                      <a:pt x="8593" y="2026"/>
                    </a:cubicBezTo>
                    <a:cubicBezTo>
                      <a:pt x="8542" y="1825"/>
                      <a:pt x="8492" y="1625"/>
                      <a:pt x="8441" y="1424"/>
                    </a:cubicBezTo>
                    <a:lnTo>
                      <a:pt x="8423" y="1328"/>
                    </a:lnTo>
                    <a:lnTo>
                      <a:pt x="8333" y="1007"/>
                    </a:lnTo>
                    <a:cubicBezTo>
                      <a:pt x="8303" y="870"/>
                      <a:pt x="8274" y="734"/>
                      <a:pt x="8244" y="597"/>
                    </a:cubicBezTo>
                    <a:cubicBezTo>
                      <a:pt x="8215" y="455"/>
                      <a:pt x="8187" y="312"/>
                      <a:pt x="8158" y="170"/>
                    </a:cubicBezTo>
                    <a:lnTo>
                      <a:pt x="7679" y="163"/>
                    </a:lnTo>
                    <a:lnTo>
                      <a:pt x="3869" y="135"/>
                    </a:lnTo>
                    <a:lnTo>
                      <a:pt x="1183" y="0"/>
                    </a:lnTo>
                    <a:cubicBezTo>
                      <a:pt x="1207" y="41"/>
                      <a:pt x="1230" y="83"/>
                      <a:pt x="1254" y="124"/>
                    </a:cubicBezTo>
                    <a:cubicBezTo>
                      <a:pt x="1278" y="146"/>
                      <a:pt x="1302" y="169"/>
                      <a:pt x="1326" y="191"/>
                    </a:cubicBezTo>
                    <a:lnTo>
                      <a:pt x="1434" y="231"/>
                    </a:lnTo>
                    <a:cubicBezTo>
                      <a:pt x="1419" y="300"/>
                      <a:pt x="1404" y="370"/>
                      <a:pt x="1389" y="439"/>
                    </a:cubicBezTo>
                    <a:lnTo>
                      <a:pt x="1290" y="799"/>
                    </a:lnTo>
                    <a:lnTo>
                      <a:pt x="1263" y="985"/>
                    </a:lnTo>
                    <a:cubicBezTo>
                      <a:pt x="1242" y="1058"/>
                      <a:pt x="1222" y="1131"/>
                      <a:pt x="1201" y="1204"/>
                    </a:cubicBezTo>
                    <a:lnTo>
                      <a:pt x="1165" y="1351"/>
                    </a:lnTo>
                    <a:lnTo>
                      <a:pt x="1129" y="1531"/>
                    </a:lnTo>
                    <a:cubicBezTo>
                      <a:pt x="1084" y="1722"/>
                      <a:pt x="1040" y="1914"/>
                      <a:pt x="995" y="2105"/>
                    </a:cubicBezTo>
                    <a:cubicBezTo>
                      <a:pt x="968" y="2219"/>
                      <a:pt x="941" y="2334"/>
                      <a:pt x="914" y="2448"/>
                    </a:cubicBezTo>
                    <a:lnTo>
                      <a:pt x="878" y="2628"/>
                    </a:lnTo>
                    <a:lnTo>
                      <a:pt x="806" y="2904"/>
                    </a:lnTo>
                    <a:cubicBezTo>
                      <a:pt x="800" y="2930"/>
                      <a:pt x="795" y="2957"/>
                      <a:pt x="789" y="2983"/>
                    </a:cubicBezTo>
                    <a:cubicBezTo>
                      <a:pt x="768" y="3082"/>
                      <a:pt x="747" y="3182"/>
                      <a:pt x="726" y="3281"/>
                    </a:cubicBezTo>
                    <a:lnTo>
                      <a:pt x="591" y="3849"/>
                    </a:lnTo>
                    <a:cubicBezTo>
                      <a:pt x="576" y="3930"/>
                      <a:pt x="562" y="4010"/>
                      <a:pt x="547" y="4091"/>
                    </a:cubicBezTo>
                    <a:cubicBezTo>
                      <a:pt x="514" y="4239"/>
                      <a:pt x="481" y="4388"/>
                      <a:pt x="448" y="4536"/>
                    </a:cubicBezTo>
                    <a:cubicBezTo>
                      <a:pt x="442" y="4558"/>
                      <a:pt x="436" y="4581"/>
                      <a:pt x="430" y="4603"/>
                    </a:cubicBezTo>
                    <a:cubicBezTo>
                      <a:pt x="394" y="4753"/>
                      <a:pt x="359" y="4903"/>
                      <a:pt x="323" y="5053"/>
                    </a:cubicBezTo>
                    <a:cubicBezTo>
                      <a:pt x="311" y="5104"/>
                      <a:pt x="299" y="5154"/>
                      <a:pt x="287" y="5205"/>
                    </a:cubicBezTo>
                    <a:cubicBezTo>
                      <a:pt x="257" y="5321"/>
                      <a:pt x="227" y="5438"/>
                      <a:pt x="197" y="5554"/>
                    </a:cubicBezTo>
                    <a:lnTo>
                      <a:pt x="152" y="5740"/>
                    </a:lnTo>
                    <a:cubicBezTo>
                      <a:pt x="122" y="5879"/>
                      <a:pt x="93" y="6017"/>
                      <a:pt x="63" y="6156"/>
                    </a:cubicBezTo>
                    <a:cubicBezTo>
                      <a:pt x="66" y="6194"/>
                      <a:pt x="69" y="6231"/>
                      <a:pt x="72" y="6269"/>
                    </a:cubicBezTo>
                    <a:cubicBezTo>
                      <a:pt x="51" y="6350"/>
                      <a:pt x="30" y="6430"/>
                      <a:pt x="9" y="6511"/>
                    </a:cubicBezTo>
                    <a:cubicBezTo>
                      <a:pt x="6" y="7168"/>
                      <a:pt x="3" y="7824"/>
                      <a:pt x="0" y="8481"/>
                    </a:cubicBezTo>
                    <a:lnTo>
                      <a:pt x="0" y="9645"/>
                    </a:lnTo>
                    <a:cubicBezTo>
                      <a:pt x="24" y="9636"/>
                      <a:pt x="48" y="9626"/>
                      <a:pt x="72" y="9617"/>
                    </a:cubicBezTo>
                    <a:cubicBezTo>
                      <a:pt x="90" y="9610"/>
                      <a:pt x="107" y="9602"/>
                      <a:pt x="125" y="9595"/>
                    </a:cubicBezTo>
                    <a:cubicBezTo>
                      <a:pt x="140" y="9597"/>
                      <a:pt x="155" y="9598"/>
                      <a:pt x="170" y="9600"/>
                    </a:cubicBezTo>
                    <a:cubicBezTo>
                      <a:pt x="194" y="9610"/>
                      <a:pt x="218" y="9619"/>
                      <a:pt x="242" y="9629"/>
                    </a:cubicBezTo>
                    <a:lnTo>
                      <a:pt x="242" y="9668"/>
                    </a:lnTo>
                    <a:cubicBezTo>
                      <a:pt x="260" y="9657"/>
                      <a:pt x="278" y="9645"/>
                      <a:pt x="296" y="9634"/>
                    </a:cubicBezTo>
                    <a:lnTo>
                      <a:pt x="439" y="9662"/>
                    </a:lnTo>
                    <a:cubicBezTo>
                      <a:pt x="472" y="9675"/>
                      <a:pt x="505" y="9689"/>
                      <a:pt x="538" y="9702"/>
                    </a:cubicBezTo>
                    <a:lnTo>
                      <a:pt x="600" y="9696"/>
                    </a:lnTo>
                    <a:lnTo>
                      <a:pt x="582" y="9792"/>
                    </a:lnTo>
                    <a:lnTo>
                      <a:pt x="690" y="9769"/>
                    </a:lnTo>
                    <a:cubicBezTo>
                      <a:pt x="684" y="9760"/>
                      <a:pt x="678" y="9750"/>
                      <a:pt x="672" y="9741"/>
                    </a:cubicBezTo>
                    <a:cubicBezTo>
                      <a:pt x="687" y="9747"/>
                      <a:pt x="702" y="9752"/>
                      <a:pt x="717" y="9758"/>
                    </a:cubicBezTo>
                    <a:cubicBezTo>
                      <a:pt x="726" y="9747"/>
                      <a:pt x="735" y="9735"/>
                      <a:pt x="744" y="9724"/>
                    </a:cubicBezTo>
                    <a:lnTo>
                      <a:pt x="833" y="9679"/>
                    </a:lnTo>
                    <a:cubicBezTo>
                      <a:pt x="836" y="9627"/>
                      <a:pt x="839" y="9574"/>
                      <a:pt x="842" y="9522"/>
                    </a:cubicBezTo>
                    <a:cubicBezTo>
                      <a:pt x="851" y="9509"/>
                      <a:pt x="860" y="9495"/>
                      <a:pt x="869" y="9482"/>
                    </a:cubicBezTo>
                    <a:lnTo>
                      <a:pt x="851" y="9398"/>
                    </a:lnTo>
                    <a:cubicBezTo>
                      <a:pt x="875" y="9375"/>
                      <a:pt x="899" y="9353"/>
                      <a:pt x="923" y="9330"/>
                    </a:cubicBezTo>
                    <a:cubicBezTo>
                      <a:pt x="920" y="9311"/>
                      <a:pt x="917" y="9293"/>
                      <a:pt x="914" y="9274"/>
                    </a:cubicBezTo>
                    <a:cubicBezTo>
                      <a:pt x="935" y="9263"/>
                      <a:pt x="956" y="9251"/>
                      <a:pt x="977" y="9240"/>
                    </a:cubicBezTo>
                    <a:cubicBezTo>
                      <a:pt x="986" y="9206"/>
                      <a:pt x="995" y="9173"/>
                      <a:pt x="1004" y="9139"/>
                    </a:cubicBezTo>
                    <a:lnTo>
                      <a:pt x="1004" y="9111"/>
                    </a:lnTo>
                    <a:cubicBezTo>
                      <a:pt x="1022" y="9113"/>
                      <a:pt x="1039" y="9114"/>
                      <a:pt x="1057" y="9116"/>
                    </a:cubicBezTo>
                    <a:lnTo>
                      <a:pt x="1111" y="9071"/>
                    </a:lnTo>
                    <a:lnTo>
                      <a:pt x="1147" y="9026"/>
                    </a:lnTo>
                    <a:cubicBezTo>
                      <a:pt x="1129" y="9022"/>
                      <a:pt x="1111" y="9019"/>
                      <a:pt x="1093" y="9015"/>
                    </a:cubicBezTo>
                    <a:lnTo>
                      <a:pt x="1111" y="8880"/>
                    </a:lnTo>
                    <a:cubicBezTo>
                      <a:pt x="1141" y="8871"/>
                      <a:pt x="1171" y="8861"/>
                      <a:pt x="1201" y="8852"/>
                    </a:cubicBezTo>
                    <a:cubicBezTo>
                      <a:pt x="1210" y="8861"/>
                      <a:pt x="1219" y="8871"/>
                      <a:pt x="1228" y="8880"/>
                    </a:cubicBezTo>
                    <a:cubicBezTo>
                      <a:pt x="1198" y="8903"/>
                      <a:pt x="1168" y="8925"/>
                      <a:pt x="1138" y="8948"/>
                    </a:cubicBezTo>
                    <a:lnTo>
                      <a:pt x="1174" y="8987"/>
                    </a:lnTo>
                    <a:lnTo>
                      <a:pt x="1174" y="9043"/>
                    </a:lnTo>
                    <a:cubicBezTo>
                      <a:pt x="1195" y="9026"/>
                      <a:pt x="1216" y="9010"/>
                      <a:pt x="1237" y="8993"/>
                    </a:cubicBezTo>
                    <a:cubicBezTo>
                      <a:pt x="1246" y="9014"/>
                      <a:pt x="1254" y="9034"/>
                      <a:pt x="1263" y="9055"/>
                    </a:cubicBezTo>
                    <a:cubicBezTo>
                      <a:pt x="1296" y="9064"/>
                      <a:pt x="1329" y="9074"/>
                      <a:pt x="1362" y="9083"/>
                    </a:cubicBezTo>
                    <a:cubicBezTo>
                      <a:pt x="1380" y="9120"/>
                      <a:pt x="1398" y="9158"/>
                      <a:pt x="1416" y="9195"/>
                    </a:cubicBezTo>
                    <a:lnTo>
                      <a:pt x="1398" y="9246"/>
                    </a:lnTo>
                    <a:lnTo>
                      <a:pt x="1443" y="9297"/>
                    </a:lnTo>
                    <a:cubicBezTo>
                      <a:pt x="1437" y="9314"/>
                      <a:pt x="1431" y="9330"/>
                      <a:pt x="1425" y="9347"/>
                    </a:cubicBezTo>
                    <a:cubicBezTo>
                      <a:pt x="1392" y="9386"/>
                      <a:pt x="1359" y="9426"/>
                      <a:pt x="1326" y="9465"/>
                    </a:cubicBezTo>
                    <a:cubicBezTo>
                      <a:pt x="1344" y="9471"/>
                      <a:pt x="1362" y="9476"/>
                      <a:pt x="1380" y="9482"/>
                    </a:cubicBezTo>
                    <a:lnTo>
                      <a:pt x="1398" y="9617"/>
                    </a:lnTo>
                    <a:lnTo>
                      <a:pt x="1550" y="9690"/>
                    </a:lnTo>
                    <a:lnTo>
                      <a:pt x="1595" y="9696"/>
                    </a:lnTo>
                    <a:lnTo>
                      <a:pt x="1568" y="9645"/>
                    </a:lnTo>
                    <a:lnTo>
                      <a:pt x="1613" y="9606"/>
                    </a:lnTo>
                    <a:cubicBezTo>
                      <a:pt x="1631" y="9629"/>
                      <a:pt x="1649" y="9651"/>
                      <a:pt x="1667" y="9674"/>
                    </a:cubicBezTo>
                    <a:lnTo>
                      <a:pt x="1595" y="9713"/>
                    </a:lnTo>
                    <a:cubicBezTo>
                      <a:pt x="1625" y="9737"/>
                      <a:pt x="1655" y="9762"/>
                      <a:pt x="1685" y="9786"/>
                    </a:cubicBezTo>
                    <a:lnTo>
                      <a:pt x="1783" y="9831"/>
                    </a:lnTo>
                    <a:cubicBezTo>
                      <a:pt x="1801" y="9850"/>
                      <a:pt x="1819" y="9868"/>
                      <a:pt x="1837" y="9887"/>
                    </a:cubicBezTo>
                    <a:lnTo>
                      <a:pt x="1774" y="9938"/>
                    </a:lnTo>
                    <a:cubicBezTo>
                      <a:pt x="1750" y="9944"/>
                      <a:pt x="1727" y="9949"/>
                      <a:pt x="1703" y="9955"/>
                    </a:cubicBezTo>
                    <a:cubicBezTo>
                      <a:pt x="1682" y="9951"/>
                      <a:pt x="1661" y="9948"/>
                      <a:pt x="1640" y="9944"/>
                    </a:cubicBezTo>
                    <a:lnTo>
                      <a:pt x="1461" y="9977"/>
                    </a:lnTo>
                    <a:cubicBezTo>
                      <a:pt x="1431" y="9973"/>
                      <a:pt x="1401" y="9970"/>
                      <a:pt x="1371" y="9966"/>
                    </a:cubicBezTo>
                    <a:lnTo>
                      <a:pt x="1308" y="9927"/>
                    </a:lnTo>
                    <a:lnTo>
                      <a:pt x="1219" y="9972"/>
                    </a:lnTo>
                    <a:lnTo>
                      <a:pt x="1039" y="9989"/>
                    </a:lnTo>
                    <a:lnTo>
                      <a:pt x="1022" y="9989"/>
                    </a:lnTo>
                    <a:lnTo>
                      <a:pt x="1022" y="9989"/>
                    </a:lnTo>
                    <a:lnTo>
                      <a:pt x="1022" y="9989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8" name="Freeform 12">
                <a:extLst>
                  <a:ext uri="{FF2B5EF4-FFF2-40B4-BE49-F238E27FC236}">
                    <a16:creationId xmlns:a16="http://schemas.microsoft.com/office/drawing/2014/main" id="{1FCA1BCC-5CAF-EC51-B1AE-0C5E03E4943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498359" y="2529947"/>
                <a:ext cx="1852612" cy="2876550"/>
              </a:xfrm>
              <a:custGeom>
                <a:avLst/>
                <a:gdLst>
                  <a:gd name="T0" fmla="*/ 987 w 1167"/>
                  <a:gd name="T1" fmla="*/ 1812 h 1812"/>
                  <a:gd name="T2" fmla="*/ 708 w 1167"/>
                  <a:gd name="T3" fmla="*/ 1743 h 1812"/>
                  <a:gd name="T4" fmla="*/ 860 w 1167"/>
                  <a:gd name="T5" fmla="*/ 1733 h 1812"/>
                  <a:gd name="T6" fmla="*/ 944 w 1167"/>
                  <a:gd name="T7" fmla="*/ 1755 h 1812"/>
                  <a:gd name="T8" fmla="*/ 991 w 1167"/>
                  <a:gd name="T9" fmla="*/ 1751 h 1812"/>
                  <a:gd name="T10" fmla="*/ 1042 w 1167"/>
                  <a:gd name="T11" fmla="*/ 928 h 1812"/>
                  <a:gd name="T12" fmla="*/ 1108 w 1167"/>
                  <a:gd name="T13" fmla="*/ 464 h 1812"/>
                  <a:gd name="T14" fmla="*/ 1154 w 1167"/>
                  <a:gd name="T15" fmla="*/ 63 h 1812"/>
                  <a:gd name="T16" fmla="*/ 524 w 1167"/>
                  <a:gd name="T17" fmla="*/ 38 h 1812"/>
                  <a:gd name="T18" fmla="*/ 454 w 1167"/>
                  <a:gd name="T19" fmla="*/ 40 h 1812"/>
                  <a:gd name="T20" fmla="*/ 444 w 1167"/>
                  <a:gd name="T21" fmla="*/ 80 h 1812"/>
                  <a:gd name="T22" fmla="*/ 435 w 1167"/>
                  <a:gd name="T23" fmla="*/ 108 h 1812"/>
                  <a:gd name="T24" fmla="*/ 426 w 1167"/>
                  <a:gd name="T25" fmla="*/ 108 h 1812"/>
                  <a:gd name="T26" fmla="*/ 409 w 1167"/>
                  <a:gd name="T27" fmla="*/ 181 h 1812"/>
                  <a:gd name="T28" fmla="*/ 379 w 1167"/>
                  <a:gd name="T29" fmla="*/ 249 h 1812"/>
                  <a:gd name="T30" fmla="*/ 345 w 1167"/>
                  <a:gd name="T31" fmla="*/ 254 h 1812"/>
                  <a:gd name="T32" fmla="*/ 303 w 1167"/>
                  <a:gd name="T33" fmla="*/ 284 h 1812"/>
                  <a:gd name="T34" fmla="*/ 300 w 1167"/>
                  <a:gd name="T35" fmla="*/ 297 h 1812"/>
                  <a:gd name="T36" fmla="*/ 278 w 1167"/>
                  <a:gd name="T37" fmla="*/ 352 h 1812"/>
                  <a:gd name="T38" fmla="*/ 244 w 1167"/>
                  <a:gd name="T39" fmla="*/ 370 h 1812"/>
                  <a:gd name="T40" fmla="*/ 271 w 1167"/>
                  <a:gd name="T41" fmla="*/ 440 h 1812"/>
                  <a:gd name="T42" fmla="*/ 237 w 1167"/>
                  <a:gd name="T43" fmla="*/ 464 h 1812"/>
                  <a:gd name="T44" fmla="*/ 222 w 1167"/>
                  <a:gd name="T45" fmla="*/ 470 h 1812"/>
                  <a:gd name="T46" fmla="*/ 225 w 1167"/>
                  <a:gd name="T47" fmla="*/ 499 h 1812"/>
                  <a:gd name="T48" fmla="*/ 189 w 1167"/>
                  <a:gd name="T49" fmla="*/ 557 h 1812"/>
                  <a:gd name="T50" fmla="*/ 222 w 1167"/>
                  <a:gd name="T51" fmla="*/ 564 h 1812"/>
                  <a:gd name="T52" fmla="*/ 230 w 1167"/>
                  <a:gd name="T53" fmla="*/ 565 h 1812"/>
                  <a:gd name="T54" fmla="*/ 217 w 1167"/>
                  <a:gd name="T55" fmla="*/ 625 h 1812"/>
                  <a:gd name="T56" fmla="*/ 226 w 1167"/>
                  <a:gd name="T57" fmla="*/ 674 h 1812"/>
                  <a:gd name="T58" fmla="*/ 213 w 1167"/>
                  <a:gd name="T59" fmla="*/ 705 h 1812"/>
                  <a:gd name="T60" fmla="*/ 195 w 1167"/>
                  <a:gd name="T61" fmla="*/ 762 h 1812"/>
                  <a:gd name="T62" fmla="*/ 217 w 1167"/>
                  <a:gd name="T63" fmla="*/ 779 h 1812"/>
                  <a:gd name="T64" fmla="*/ 219 w 1167"/>
                  <a:gd name="T65" fmla="*/ 839 h 1812"/>
                  <a:gd name="T66" fmla="*/ 229 w 1167"/>
                  <a:gd name="T67" fmla="*/ 860 h 1812"/>
                  <a:gd name="T68" fmla="*/ 232 w 1167"/>
                  <a:gd name="T69" fmla="*/ 919 h 1812"/>
                  <a:gd name="T70" fmla="*/ 223 w 1167"/>
                  <a:gd name="T71" fmla="*/ 938 h 1812"/>
                  <a:gd name="T72" fmla="*/ 268 w 1167"/>
                  <a:gd name="T73" fmla="*/ 962 h 1812"/>
                  <a:gd name="T74" fmla="*/ 235 w 1167"/>
                  <a:gd name="T75" fmla="*/ 1009 h 1812"/>
                  <a:gd name="T76" fmla="*/ 195 w 1167"/>
                  <a:gd name="T77" fmla="*/ 1020 h 1812"/>
                  <a:gd name="T78" fmla="*/ 209 w 1167"/>
                  <a:gd name="T79" fmla="*/ 1035 h 1812"/>
                  <a:gd name="T80" fmla="*/ 184 w 1167"/>
                  <a:gd name="T81" fmla="*/ 1067 h 1812"/>
                  <a:gd name="T82" fmla="*/ 163 w 1167"/>
                  <a:gd name="T83" fmla="*/ 1124 h 1812"/>
                  <a:gd name="T84" fmla="*/ 110 w 1167"/>
                  <a:gd name="T85" fmla="*/ 1159 h 1812"/>
                  <a:gd name="T86" fmla="*/ 92 w 1167"/>
                  <a:gd name="T87" fmla="*/ 1220 h 1812"/>
                  <a:gd name="T88" fmla="*/ 66 w 1167"/>
                  <a:gd name="T89" fmla="*/ 1241 h 1812"/>
                  <a:gd name="T90" fmla="*/ 52 w 1167"/>
                  <a:gd name="T91" fmla="*/ 1322 h 1812"/>
                  <a:gd name="T92" fmla="*/ 42 w 1167"/>
                  <a:gd name="T93" fmla="*/ 1336 h 1812"/>
                  <a:gd name="T94" fmla="*/ 3 w 1167"/>
                  <a:gd name="T95" fmla="*/ 1404 h 1812"/>
                  <a:gd name="T96" fmla="*/ 594 w 1167"/>
                  <a:gd name="T97" fmla="*/ 1503 h 1812"/>
                  <a:gd name="T98" fmla="*/ 570 w 1167"/>
                  <a:gd name="T99" fmla="*/ 1565 h 1812"/>
                  <a:gd name="T100" fmla="*/ 559 w 1167"/>
                  <a:gd name="T101" fmla="*/ 1632 h 1812"/>
                  <a:gd name="T102" fmla="*/ 591 w 1167"/>
                  <a:gd name="T103" fmla="*/ 1687 h 1812"/>
                  <a:gd name="T104" fmla="*/ 609 w 1167"/>
                  <a:gd name="T105" fmla="*/ 1757 h 1812"/>
                  <a:gd name="T106" fmla="*/ 664 w 1167"/>
                  <a:gd name="T107" fmla="*/ 1797 h 1812"/>
                  <a:gd name="T108" fmla="*/ 767 w 1167"/>
                  <a:gd name="T109" fmla="*/ 1787 h 1812"/>
                  <a:gd name="T110" fmla="*/ 825 w 1167"/>
                  <a:gd name="T111" fmla="*/ 1800 h 1812"/>
                  <a:gd name="T112" fmla="*/ 937 w 1167"/>
                  <a:gd name="T113" fmla="*/ 1800 h 1812"/>
                  <a:gd name="T114" fmla="*/ 937 w 1167"/>
                  <a:gd name="T115" fmla="*/ 1800 h 18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67" h="1812">
                    <a:moveTo>
                      <a:pt x="987" y="1812"/>
                    </a:moveTo>
                    <a:lnTo>
                      <a:pt x="993" y="1809"/>
                    </a:lnTo>
                    <a:lnTo>
                      <a:pt x="984" y="1806"/>
                    </a:lnTo>
                    <a:lnTo>
                      <a:pt x="964" y="1799"/>
                    </a:lnTo>
                    <a:lnTo>
                      <a:pt x="971" y="1807"/>
                    </a:lnTo>
                    <a:lnTo>
                      <a:pt x="982" y="1809"/>
                    </a:lnTo>
                    <a:lnTo>
                      <a:pt x="987" y="1812"/>
                    </a:lnTo>
                    <a:lnTo>
                      <a:pt x="987" y="1812"/>
                    </a:lnTo>
                    <a:lnTo>
                      <a:pt x="987" y="1812"/>
                    </a:lnTo>
                    <a:close/>
                    <a:moveTo>
                      <a:pt x="663" y="1801"/>
                    </a:moveTo>
                    <a:lnTo>
                      <a:pt x="669" y="1798"/>
                    </a:lnTo>
                    <a:lnTo>
                      <a:pt x="679" y="1782"/>
                    </a:lnTo>
                    <a:lnTo>
                      <a:pt x="679" y="1775"/>
                    </a:lnTo>
                    <a:lnTo>
                      <a:pt x="690" y="1771"/>
                    </a:lnTo>
                    <a:lnTo>
                      <a:pt x="696" y="1763"/>
                    </a:lnTo>
                    <a:lnTo>
                      <a:pt x="708" y="1758"/>
                    </a:lnTo>
                    <a:lnTo>
                      <a:pt x="710" y="1752"/>
                    </a:lnTo>
                    <a:lnTo>
                      <a:pt x="708" y="1743"/>
                    </a:lnTo>
                    <a:lnTo>
                      <a:pt x="694" y="1741"/>
                    </a:lnTo>
                    <a:lnTo>
                      <a:pt x="701" y="1733"/>
                    </a:lnTo>
                    <a:lnTo>
                      <a:pt x="713" y="1731"/>
                    </a:lnTo>
                    <a:lnTo>
                      <a:pt x="727" y="1740"/>
                    </a:lnTo>
                    <a:lnTo>
                      <a:pt x="724" y="1747"/>
                    </a:lnTo>
                    <a:lnTo>
                      <a:pt x="721" y="1759"/>
                    </a:lnTo>
                    <a:lnTo>
                      <a:pt x="795" y="1736"/>
                    </a:lnTo>
                    <a:lnTo>
                      <a:pt x="833" y="1732"/>
                    </a:lnTo>
                    <a:lnTo>
                      <a:pt x="860" y="1733"/>
                    </a:lnTo>
                    <a:lnTo>
                      <a:pt x="859" y="1727"/>
                    </a:lnTo>
                    <a:lnTo>
                      <a:pt x="854" y="1724"/>
                    </a:lnTo>
                    <a:lnTo>
                      <a:pt x="869" y="1727"/>
                    </a:lnTo>
                    <a:lnTo>
                      <a:pt x="895" y="1753"/>
                    </a:lnTo>
                    <a:lnTo>
                      <a:pt x="908" y="1753"/>
                    </a:lnTo>
                    <a:lnTo>
                      <a:pt x="923" y="1747"/>
                    </a:lnTo>
                    <a:lnTo>
                      <a:pt x="937" y="1742"/>
                    </a:lnTo>
                    <a:lnTo>
                      <a:pt x="943" y="1747"/>
                    </a:lnTo>
                    <a:lnTo>
                      <a:pt x="944" y="1755"/>
                    </a:lnTo>
                    <a:lnTo>
                      <a:pt x="947" y="1761"/>
                    </a:lnTo>
                    <a:lnTo>
                      <a:pt x="953" y="1761"/>
                    </a:lnTo>
                    <a:lnTo>
                      <a:pt x="951" y="1757"/>
                    </a:lnTo>
                    <a:lnTo>
                      <a:pt x="958" y="1755"/>
                    </a:lnTo>
                    <a:lnTo>
                      <a:pt x="969" y="1759"/>
                    </a:lnTo>
                    <a:lnTo>
                      <a:pt x="971" y="1765"/>
                    </a:lnTo>
                    <a:lnTo>
                      <a:pt x="985" y="1765"/>
                    </a:lnTo>
                    <a:lnTo>
                      <a:pt x="991" y="1758"/>
                    </a:lnTo>
                    <a:lnTo>
                      <a:pt x="991" y="1751"/>
                    </a:lnTo>
                    <a:lnTo>
                      <a:pt x="1005" y="1758"/>
                    </a:lnTo>
                    <a:lnTo>
                      <a:pt x="1006" y="1536"/>
                    </a:lnTo>
                    <a:lnTo>
                      <a:pt x="1007" y="1186"/>
                    </a:lnTo>
                    <a:lnTo>
                      <a:pt x="1014" y="1143"/>
                    </a:lnTo>
                    <a:lnTo>
                      <a:pt x="1013" y="1123"/>
                    </a:lnTo>
                    <a:lnTo>
                      <a:pt x="1023" y="1049"/>
                    </a:lnTo>
                    <a:lnTo>
                      <a:pt x="1028" y="1016"/>
                    </a:lnTo>
                    <a:lnTo>
                      <a:pt x="1038" y="954"/>
                    </a:lnTo>
                    <a:lnTo>
                      <a:pt x="1042" y="928"/>
                    </a:lnTo>
                    <a:lnTo>
                      <a:pt x="1055" y="847"/>
                    </a:lnTo>
                    <a:lnTo>
                      <a:pt x="1056" y="835"/>
                    </a:lnTo>
                    <a:lnTo>
                      <a:pt x="1067" y="757"/>
                    </a:lnTo>
                    <a:lnTo>
                      <a:pt x="1072" y="713"/>
                    </a:lnTo>
                    <a:lnTo>
                      <a:pt x="1087" y="612"/>
                    </a:lnTo>
                    <a:lnTo>
                      <a:pt x="1094" y="559"/>
                    </a:lnTo>
                    <a:lnTo>
                      <a:pt x="1097" y="545"/>
                    </a:lnTo>
                    <a:lnTo>
                      <a:pt x="1104" y="496"/>
                    </a:lnTo>
                    <a:lnTo>
                      <a:pt x="1108" y="464"/>
                    </a:lnTo>
                    <a:lnTo>
                      <a:pt x="1116" y="408"/>
                    </a:lnTo>
                    <a:lnTo>
                      <a:pt x="1132" y="301"/>
                    </a:lnTo>
                    <a:lnTo>
                      <a:pt x="1136" y="269"/>
                    </a:lnTo>
                    <a:lnTo>
                      <a:pt x="1140" y="243"/>
                    </a:lnTo>
                    <a:lnTo>
                      <a:pt x="1147" y="204"/>
                    </a:lnTo>
                    <a:lnTo>
                      <a:pt x="1151" y="171"/>
                    </a:lnTo>
                    <a:lnTo>
                      <a:pt x="1161" y="107"/>
                    </a:lnTo>
                    <a:lnTo>
                      <a:pt x="1167" y="72"/>
                    </a:lnTo>
                    <a:lnTo>
                      <a:pt x="1154" y="63"/>
                    </a:lnTo>
                    <a:lnTo>
                      <a:pt x="1146" y="51"/>
                    </a:lnTo>
                    <a:lnTo>
                      <a:pt x="1138" y="34"/>
                    </a:lnTo>
                    <a:lnTo>
                      <a:pt x="1020" y="29"/>
                    </a:lnTo>
                    <a:lnTo>
                      <a:pt x="600" y="5"/>
                    </a:lnTo>
                    <a:lnTo>
                      <a:pt x="505" y="0"/>
                    </a:lnTo>
                    <a:lnTo>
                      <a:pt x="510" y="7"/>
                    </a:lnTo>
                    <a:lnTo>
                      <a:pt x="520" y="16"/>
                    </a:lnTo>
                    <a:lnTo>
                      <a:pt x="525" y="27"/>
                    </a:lnTo>
                    <a:lnTo>
                      <a:pt x="524" y="38"/>
                    </a:lnTo>
                    <a:lnTo>
                      <a:pt x="504" y="49"/>
                    </a:lnTo>
                    <a:lnTo>
                      <a:pt x="503" y="57"/>
                    </a:lnTo>
                    <a:lnTo>
                      <a:pt x="493" y="52"/>
                    </a:lnTo>
                    <a:lnTo>
                      <a:pt x="487" y="53"/>
                    </a:lnTo>
                    <a:lnTo>
                      <a:pt x="474" y="60"/>
                    </a:lnTo>
                    <a:lnTo>
                      <a:pt x="468" y="59"/>
                    </a:lnTo>
                    <a:lnTo>
                      <a:pt x="467" y="49"/>
                    </a:lnTo>
                    <a:lnTo>
                      <a:pt x="463" y="39"/>
                    </a:lnTo>
                    <a:lnTo>
                      <a:pt x="454" y="40"/>
                    </a:lnTo>
                    <a:lnTo>
                      <a:pt x="457" y="58"/>
                    </a:lnTo>
                    <a:lnTo>
                      <a:pt x="459" y="65"/>
                    </a:lnTo>
                    <a:lnTo>
                      <a:pt x="454" y="69"/>
                    </a:lnTo>
                    <a:lnTo>
                      <a:pt x="459" y="87"/>
                    </a:lnTo>
                    <a:lnTo>
                      <a:pt x="454" y="96"/>
                    </a:lnTo>
                    <a:lnTo>
                      <a:pt x="447" y="97"/>
                    </a:lnTo>
                    <a:lnTo>
                      <a:pt x="437" y="95"/>
                    </a:lnTo>
                    <a:lnTo>
                      <a:pt x="436" y="89"/>
                    </a:lnTo>
                    <a:lnTo>
                      <a:pt x="444" y="80"/>
                    </a:lnTo>
                    <a:lnTo>
                      <a:pt x="442" y="71"/>
                    </a:lnTo>
                    <a:lnTo>
                      <a:pt x="437" y="70"/>
                    </a:lnTo>
                    <a:lnTo>
                      <a:pt x="431" y="77"/>
                    </a:lnTo>
                    <a:lnTo>
                      <a:pt x="434" y="86"/>
                    </a:lnTo>
                    <a:lnTo>
                      <a:pt x="432" y="93"/>
                    </a:lnTo>
                    <a:lnTo>
                      <a:pt x="425" y="92"/>
                    </a:lnTo>
                    <a:lnTo>
                      <a:pt x="423" y="98"/>
                    </a:lnTo>
                    <a:lnTo>
                      <a:pt x="429" y="106"/>
                    </a:lnTo>
                    <a:lnTo>
                      <a:pt x="435" y="108"/>
                    </a:lnTo>
                    <a:lnTo>
                      <a:pt x="448" y="108"/>
                    </a:lnTo>
                    <a:lnTo>
                      <a:pt x="454" y="113"/>
                    </a:lnTo>
                    <a:lnTo>
                      <a:pt x="446" y="124"/>
                    </a:lnTo>
                    <a:lnTo>
                      <a:pt x="439" y="130"/>
                    </a:lnTo>
                    <a:lnTo>
                      <a:pt x="433" y="134"/>
                    </a:lnTo>
                    <a:lnTo>
                      <a:pt x="426" y="130"/>
                    </a:lnTo>
                    <a:lnTo>
                      <a:pt x="427" y="119"/>
                    </a:lnTo>
                    <a:lnTo>
                      <a:pt x="431" y="113"/>
                    </a:lnTo>
                    <a:lnTo>
                      <a:pt x="426" y="108"/>
                    </a:lnTo>
                    <a:lnTo>
                      <a:pt x="420" y="109"/>
                    </a:lnTo>
                    <a:lnTo>
                      <a:pt x="415" y="116"/>
                    </a:lnTo>
                    <a:lnTo>
                      <a:pt x="415" y="130"/>
                    </a:lnTo>
                    <a:lnTo>
                      <a:pt x="416" y="140"/>
                    </a:lnTo>
                    <a:lnTo>
                      <a:pt x="420" y="149"/>
                    </a:lnTo>
                    <a:lnTo>
                      <a:pt x="425" y="167"/>
                    </a:lnTo>
                    <a:lnTo>
                      <a:pt x="420" y="170"/>
                    </a:lnTo>
                    <a:lnTo>
                      <a:pt x="414" y="178"/>
                    </a:lnTo>
                    <a:lnTo>
                      <a:pt x="409" y="181"/>
                    </a:lnTo>
                    <a:lnTo>
                      <a:pt x="411" y="197"/>
                    </a:lnTo>
                    <a:lnTo>
                      <a:pt x="415" y="203"/>
                    </a:lnTo>
                    <a:lnTo>
                      <a:pt x="415" y="209"/>
                    </a:lnTo>
                    <a:lnTo>
                      <a:pt x="410" y="215"/>
                    </a:lnTo>
                    <a:lnTo>
                      <a:pt x="400" y="219"/>
                    </a:lnTo>
                    <a:lnTo>
                      <a:pt x="387" y="224"/>
                    </a:lnTo>
                    <a:lnTo>
                      <a:pt x="385" y="234"/>
                    </a:lnTo>
                    <a:lnTo>
                      <a:pt x="385" y="244"/>
                    </a:lnTo>
                    <a:lnTo>
                      <a:pt x="379" y="249"/>
                    </a:lnTo>
                    <a:lnTo>
                      <a:pt x="375" y="242"/>
                    </a:lnTo>
                    <a:lnTo>
                      <a:pt x="380" y="233"/>
                    </a:lnTo>
                    <a:lnTo>
                      <a:pt x="366" y="229"/>
                    </a:lnTo>
                    <a:lnTo>
                      <a:pt x="356" y="226"/>
                    </a:lnTo>
                    <a:lnTo>
                      <a:pt x="353" y="231"/>
                    </a:lnTo>
                    <a:lnTo>
                      <a:pt x="359" y="240"/>
                    </a:lnTo>
                    <a:lnTo>
                      <a:pt x="357" y="256"/>
                    </a:lnTo>
                    <a:lnTo>
                      <a:pt x="349" y="258"/>
                    </a:lnTo>
                    <a:lnTo>
                      <a:pt x="345" y="254"/>
                    </a:lnTo>
                    <a:lnTo>
                      <a:pt x="336" y="255"/>
                    </a:lnTo>
                    <a:lnTo>
                      <a:pt x="332" y="261"/>
                    </a:lnTo>
                    <a:lnTo>
                      <a:pt x="329" y="279"/>
                    </a:lnTo>
                    <a:lnTo>
                      <a:pt x="323" y="281"/>
                    </a:lnTo>
                    <a:lnTo>
                      <a:pt x="314" y="278"/>
                    </a:lnTo>
                    <a:lnTo>
                      <a:pt x="310" y="272"/>
                    </a:lnTo>
                    <a:lnTo>
                      <a:pt x="300" y="269"/>
                    </a:lnTo>
                    <a:lnTo>
                      <a:pt x="300" y="279"/>
                    </a:lnTo>
                    <a:lnTo>
                      <a:pt x="303" y="284"/>
                    </a:lnTo>
                    <a:lnTo>
                      <a:pt x="307" y="289"/>
                    </a:lnTo>
                    <a:lnTo>
                      <a:pt x="313" y="292"/>
                    </a:lnTo>
                    <a:lnTo>
                      <a:pt x="322" y="291"/>
                    </a:lnTo>
                    <a:lnTo>
                      <a:pt x="332" y="292"/>
                    </a:lnTo>
                    <a:lnTo>
                      <a:pt x="337" y="301"/>
                    </a:lnTo>
                    <a:lnTo>
                      <a:pt x="329" y="310"/>
                    </a:lnTo>
                    <a:lnTo>
                      <a:pt x="319" y="308"/>
                    </a:lnTo>
                    <a:lnTo>
                      <a:pt x="306" y="298"/>
                    </a:lnTo>
                    <a:lnTo>
                      <a:pt x="300" y="297"/>
                    </a:lnTo>
                    <a:lnTo>
                      <a:pt x="293" y="298"/>
                    </a:lnTo>
                    <a:lnTo>
                      <a:pt x="291" y="305"/>
                    </a:lnTo>
                    <a:lnTo>
                      <a:pt x="297" y="320"/>
                    </a:lnTo>
                    <a:lnTo>
                      <a:pt x="301" y="327"/>
                    </a:lnTo>
                    <a:lnTo>
                      <a:pt x="313" y="325"/>
                    </a:lnTo>
                    <a:lnTo>
                      <a:pt x="312" y="337"/>
                    </a:lnTo>
                    <a:lnTo>
                      <a:pt x="309" y="346"/>
                    </a:lnTo>
                    <a:lnTo>
                      <a:pt x="298" y="348"/>
                    </a:lnTo>
                    <a:lnTo>
                      <a:pt x="278" y="352"/>
                    </a:lnTo>
                    <a:lnTo>
                      <a:pt x="281" y="357"/>
                    </a:lnTo>
                    <a:lnTo>
                      <a:pt x="283" y="363"/>
                    </a:lnTo>
                    <a:lnTo>
                      <a:pt x="283" y="371"/>
                    </a:lnTo>
                    <a:lnTo>
                      <a:pt x="273" y="368"/>
                    </a:lnTo>
                    <a:lnTo>
                      <a:pt x="268" y="357"/>
                    </a:lnTo>
                    <a:lnTo>
                      <a:pt x="262" y="360"/>
                    </a:lnTo>
                    <a:lnTo>
                      <a:pt x="256" y="361"/>
                    </a:lnTo>
                    <a:lnTo>
                      <a:pt x="249" y="363"/>
                    </a:lnTo>
                    <a:lnTo>
                      <a:pt x="244" y="370"/>
                    </a:lnTo>
                    <a:lnTo>
                      <a:pt x="248" y="373"/>
                    </a:lnTo>
                    <a:lnTo>
                      <a:pt x="263" y="375"/>
                    </a:lnTo>
                    <a:lnTo>
                      <a:pt x="267" y="381"/>
                    </a:lnTo>
                    <a:lnTo>
                      <a:pt x="266" y="388"/>
                    </a:lnTo>
                    <a:lnTo>
                      <a:pt x="250" y="404"/>
                    </a:lnTo>
                    <a:lnTo>
                      <a:pt x="251" y="412"/>
                    </a:lnTo>
                    <a:lnTo>
                      <a:pt x="265" y="429"/>
                    </a:lnTo>
                    <a:lnTo>
                      <a:pt x="270" y="434"/>
                    </a:lnTo>
                    <a:lnTo>
                      <a:pt x="271" y="440"/>
                    </a:lnTo>
                    <a:lnTo>
                      <a:pt x="265" y="445"/>
                    </a:lnTo>
                    <a:lnTo>
                      <a:pt x="253" y="438"/>
                    </a:lnTo>
                    <a:lnTo>
                      <a:pt x="239" y="439"/>
                    </a:lnTo>
                    <a:lnTo>
                      <a:pt x="232" y="435"/>
                    </a:lnTo>
                    <a:lnTo>
                      <a:pt x="226" y="436"/>
                    </a:lnTo>
                    <a:lnTo>
                      <a:pt x="224" y="442"/>
                    </a:lnTo>
                    <a:lnTo>
                      <a:pt x="225" y="459"/>
                    </a:lnTo>
                    <a:lnTo>
                      <a:pt x="230" y="464"/>
                    </a:lnTo>
                    <a:lnTo>
                      <a:pt x="237" y="464"/>
                    </a:lnTo>
                    <a:lnTo>
                      <a:pt x="244" y="462"/>
                    </a:lnTo>
                    <a:lnTo>
                      <a:pt x="254" y="465"/>
                    </a:lnTo>
                    <a:lnTo>
                      <a:pt x="256" y="472"/>
                    </a:lnTo>
                    <a:lnTo>
                      <a:pt x="255" y="479"/>
                    </a:lnTo>
                    <a:lnTo>
                      <a:pt x="246" y="480"/>
                    </a:lnTo>
                    <a:lnTo>
                      <a:pt x="239" y="481"/>
                    </a:lnTo>
                    <a:lnTo>
                      <a:pt x="235" y="479"/>
                    </a:lnTo>
                    <a:lnTo>
                      <a:pt x="228" y="477"/>
                    </a:lnTo>
                    <a:lnTo>
                      <a:pt x="222" y="470"/>
                    </a:lnTo>
                    <a:lnTo>
                      <a:pt x="217" y="462"/>
                    </a:lnTo>
                    <a:lnTo>
                      <a:pt x="210" y="464"/>
                    </a:lnTo>
                    <a:lnTo>
                      <a:pt x="202" y="462"/>
                    </a:lnTo>
                    <a:lnTo>
                      <a:pt x="196" y="469"/>
                    </a:lnTo>
                    <a:lnTo>
                      <a:pt x="198" y="476"/>
                    </a:lnTo>
                    <a:lnTo>
                      <a:pt x="205" y="480"/>
                    </a:lnTo>
                    <a:lnTo>
                      <a:pt x="218" y="489"/>
                    </a:lnTo>
                    <a:lnTo>
                      <a:pt x="224" y="494"/>
                    </a:lnTo>
                    <a:lnTo>
                      <a:pt x="225" y="499"/>
                    </a:lnTo>
                    <a:lnTo>
                      <a:pt x="222" y="505"/>
                    </a:lnTo>
                    <a:lnTo>
                      <a:pt x="214" y="511"/>
                    </a:lnTo>
                    <a:lnTo>
                      <a:pt x="197" y="513"/>
                    </a:lnTo>
                    <a:lnTo>
                      <a:pt x="191" y="516"/>
                    </a:lnTo>
                    <a:lnTo>
                      <a:pt x="193" y="522"/>
                    </a:lnTo>
                    <a:lnTo>
                      <a:pt x="205" y="533"/>
                    </a:lnTo>
                    <a:lnTo>
                      <a:pt x="205" y="539"/>
                    </a:lnTo>
                    <a:lnTo>
                      <a:pt x="200" y="547"/>
                    </a:lnTo>
                    <a:lnTo>
                      <a:pt x="189" y="557"/>
                    </a:lnTo>
                    <a:lnTo>
                      <a:pt x="191" y="561"/>
                    </a:lnTo>
                    <a:lnTo>
                      <a:pt x="200" y="562"/>
                    </a:lnTo>
                    <a:lnTo>
                      <a:pt x="207" y="559"/>
                    </a:lnTo>
                    <a:lnTo>
                      <a:pt x="207" y="547"/>
                    </a:lnTo>
                    <a:lnTo>
                      <a:pt x="208" y="542"/>
                    </a:lnTo>
                    <a:lnTo>
                      <a:pt x="222" y="544"/>
                    </a:lnTo>
                    <a:lnTo>
                      <a:pt x="225" y="550"/>
                    </a:lnTo>
                    <a:lnTo>
                      <a:pt x="225" y="558"/>
                    </a:lnTo>
                    <a:lnTo>
                      <a:pt x="222" y="564"/>
                    </a:lnTo>
                    <a:lnTo>
                      <a:pt x="216" y="567"/>
                    </a:lnTo>
                    <a:lnTo>
                      <a:pt x="204" y="569"/>
                    </a:lnTo>
                    <a:lnTo>
                      <a:pt x="198" y="570"/>
                    </a:lnTo>
                    <a:lnTo>
                      <a:pt x="195" y="575"/>
                    </a:lnTo>
                    <a:lnTo>
                      <a:pt x="205" y="581"/>
                    </a:lnTo>
                    <a:lnTo>
                      <a:pt x="210" y="585"/>
                    </a:lnTo>
                    <a:lnTo>
                      <a:pt x="226" y="578"/>
                    </a:lnTo>
                    <a:lnTo>
                      <a:pt x="230" y="573"/>
                    </a:lnTo>
                    <a:lnTo>
                      <a:pt x="230" y="565"/>
                    </a:lnTo>
                    <a:lnTo>
                      <a:pt x="232" y="560"/>
                    </a:lnTo>
                    <a:lnTo>
                      <a:pt x="238" y="557"/>
                    </a:lnTo>
                    <a:lnTo>
                      <a:pt x="242" y="568"/>
                    </a:lnTo>
                    <a:lnTo>
                      <a:pt x="239" y="573"/>
                    </a:lnTo>
                    <a:lnTo>
                      <a:pt x="232" y="579"/>
                    </a:lnTo>
                    <a:lnTo>
                      <a:pt x="221" y="590"/>
                    </a:lnTo>
                    <a:lnTo>
                      <a:pt x="213" y="598"/>
                    </a:lnTo>
                    <a:lnTo>
                      <a:pt x="213" y="613"/>
                    </a:lnTo>
                    <a:lnTo>
                      <a:pt x="217" y="625"/>
                    </a:lnTo>
                    <a:lnTo>
                      <a:pt x="226" y="636"/>
                    </a:lnTo>
                    <a:lnTo>
                      <a:pt x="228" y="628"/>
                    </a:lnTo>
                    <a:lnTo>
                      <a:pt x="237" y="620"/>
                    </a:lnTo>
                    <a:lnTo>
                      <a:pt x="242" y="629"/>
                    </a:lnTo>
                    <a:lnTo>
                      <a:pt x="238" y="638"/>
                    </a:lnTo>
                    <a:lnTo>
                      <a:pt x="232" y="642"/>
                    </a:lnTo>
                    <a:lnTo>
                      <a:pt x="227" y="645"/>
                    </a:lnTo>
                    <a:lnTo>
                      <a:pt x="227" y="663"/>
                    </a:lnTo>
                    <a:lnTo>
                      <a:pt x="226" y="674"/>
                    </a:lnTo>
                    <a:lnTo>
                      <a:pt x="222" y="679"/>
                    </a:lnTo>
                    <a:lnTo>
                      <a:pt x="215" y="681"/>
                    </a:lnTo>
                    <a:lnTo>
                      <a:pt x="207" y="676"/>
                    </a:lnTo>
                    <a:lnTo>
                      <a:pt x="198" y="671"/>
                    </a:lnTo>
                    <a:lnTo>
                      <a:pt x="191" y="677"/>
                    </a:lnTo>
                    <a:lnTo>
                      <a:pt x="191" y="684"/>
                    </a:lnTo>
                    <a:lnTo>
                      <a:pt x="197" y="693"/>
                    </a:lnTo>
                    <a:lnTo>
                      <a:pt x="211" y="700"/>
                    </a:lnTo>
                    <a:lnTo>
                      <a:pt x="213" y="705"/>
                    </a:lnTo>
                    <a:lnTo>
                      <a:pt x="211" y="713"/>
                    </a:lnTo>
                    <a:lnTo>
                      <a:pt x="201" y="716"/>
                    </a:lnTo>
                    <a:lnTo>
                      <a:pt x="200" y="723"/>
                    </a:lnTo>
                    <a:lnTo>
                      <a:pt x="192" y="732"/>
                    </a:lnTo>
                    <a:lnTo>
                      <a:pt x="186" y="737"/>
                    </a:lnTo>
                    <a:lnTo>
                      <a:pt x="184" y="744"/>
                    </a:lnTo>
                    <a:lnTo>
                      <a:pt x="181" y="753"/>
                    </a:lnTo>
                    <a:lnTo>
                      <a:pt x="186" y="761"/>
                    </a:lnTo>
                    <a:lnTo>
                      <a:pt x="195" y="762"/>
                    </a:lnTo>
                    <a:lnTo>
                      <a:pt x="204" y="757"/>
                    </a:lnTo>
                    <a:lnTo>
                      <a:pt x="205" y="742"/>
                    </a:lnTo>
                    <a:lnTo>
                      <a:pt x="205" y="735"/>
                    </a:lnTo>
                    <a:lnTo>
                      <a:pt x="213" y="730"/>
                    </a:lnTo>
                    <a:lnTo>
                      <a:pt x="219" y="732"/>
                    </a:lnTo>
                    <a:lnTo>
                      <a:pt x="222" y="749"/>
                    </a:lnTo>
                    <a:lnTo>
                      <a:pt x="224" y="753"/>
                    </a:lnTo>
                    <a:lnTo>
                      <a:pt x="222" y="769"/>
                    </a:lnTo>
                    <a:lnTo>
                      <a:pt x="217" y="779"/>
                    </a:lnTo>
                    <a:lnTo>
                      <a:pt x="203" y="782"/>
                    </a:lnTo>
                    <a:lnTo>
                      <a:pt x="195" y="797"/>
                    </a:lnTo>
                    <a:lnTo>
                      <a:pt x="195" y="806"/>
                    </a:lnTo>
                    <a:lnTo>
                      <a:pt x="192" y="813"/>
                    </a:lnTo>
                    <a:lnTo>
                      <a:pt x="195" y="821"/>
                    </a:lnTo>
                    <a:lnTo>
                      <a:pt x="215" y="824"/>
                    </a:lnTo>
                    <a:lnTo>
                      <a:pt x="225" y="828"/>
                    </a:lnTo>
                    <a:lnTo>
                      <a:pt x="225" y="834"/>
                    </a:lnTo>
                    <a:lnTo>
                      <a:pt x="219" y="839"/>
                    </a:lnTo>
                    <a:lnTo>
                      <a:pt x="200" y="850"/>
                    </a:lnTo>
                    <a:lnTo>
                      <a:pt x="193" y="856"/>
                    </a:lnTo>
                    <a:lnTo>
                      <a:pt x="192" y="867"/>
                    </a:lnTo>
                    <a:lnTo>
                      <a:pt x="193" y="874"/>
                    </a:lnTo>
                    <a:lnTo>
                      <a:pt x="200" y="879"/>
                    </a:lnTo>
                    <a:lnTo>
                      <a:pt x="212" y="875"/>
                    </a:lnTo>
                    <a:lnTo>
                      <a:pt x="222" y="872"/>
                    </a:lnTo>
                    <a:lnTo>
                      <a:pt x="225" y="864"/>
                    </a:lnTo>
                    <a:lnTo>
                      <a:pt x="229" y="860"/>
                    </a:lnTo>
                    <a:lnTo>
                      <a:pt x="235" y="862"/>
                    </a:lnTo>
                    <a:lnTo>
                      <a:pt x="237" y="873"/>
                    </a:lnTo>
                    <a:lnTo>
                      <a:pt x="232" y="878"/>
                    </a:lnTo>
                    <a:lnTo>
                      <a:pt x="223" y="884"/>
                    </a:lnTo>
                    <a:lnTo>
                      <a:pt x="214" y="887"/>
                    </a:lnTo>
                    <a:lnTo>
                      <a:pt x="222" y="902"/>
                    </a:lnTo>
                    <a:lnTo>
                      <a:pt x="235" y="909"/>
                    </a:lnTo>
                    <a:lnTo>
                      <a:pt x="236" y="917"/>
                    </a:lnTo>
                    <a:lnTo>
                      <a:pt x="232" y="919"/>
                    </a:lnTo>
                    <a:lnTo>
                      <a:pt x="222" y="915"/>
                    </a:lnTo>
                    <a:lnTo>
                      <a:pt x="216" y="904"/>
                    </a:lnTo>
                    <a:lnTo>
                      <a:pt x="212" y="894"/>
                    </a:lnTo>
                    <a:lnTo>
                      <a:pt x="206" y="890"/>
                    </a:lnTo>
                    <a:lnTo>
                      <a:pt x="205" y="901"/>
                    </a:lnTo>
                    <a:lnTo>
                      <a:pt x="200" y="910"/>
                    </a:lnTo>
                    <a:lnTo>
                      <a:pt x="199" y="916"/>
                    </a:lnTo>
                    <a:lnTo>
                      <a:pt x="205" y="928"/>
                    </a:lnTo>
                    <a:lnTo>
                      <a:pt x="223" y="938"/>
                    </a:lnTo>
                    <a:lnTo>
                      <a:pt x="235" y="933"/>
                    </a:lnTo>
                    <a:lnTo>
                      <a:pt x="244" y="940"/>
                    </a:lnTo>
                    <a:lnTo>
                      <a:pt x="240" y="947"/>
                    </a:lnTo>
                    <a:lnTo>
                      <a:pt x="235" y="952"/>
                    </a:lnTo>
                    <a:lnTo>
                      <a:pt x="227" y="963"/>
                    </a:lnTo>
                    <a:lnTo>
                      <a:pt x="239" y="972"/>
                    </a:lnTo>
                    <a:lnTo>
                      <a:pt x="259" y="975"/>
                    </a:lnTo>
                    <a:lnTo>
                      <a:pt x="261" y="970"/>
                    </a:lnTo>
                    <a:lnTo>
                      <a:pt x="268" y="962"/>
                    </a:lnTo>
                    <a:lnTo>
                      <a:pt x="269" y="969"/>
                    </a:lnTo>
                    <a:lnTo>
                      <a:pt x="265" y="973"/>
                    </a:lnTo>
                    <a:lnTo>
                      <a:pt x="261" y="979"/>
                    </a:lnTo>
                    <a:lnTo>
                      <a:pt x="257" y="987"/>
                    </a:lnTo>
                    <a:lnTo>
                      <a:pt x="249" y="994"/>
                    </a:lnTo>
                    <a:lnTo>
                      <a:pt x="242" y="990"/>
                    </a:lnTo>
                    <a:lnTo>
                      <a:pt x="236" y="989"/>
                    </a:lnTo>
                    <a:lnTo>
                      <a:pt x="237" y="1002"/>
                    </a:lnTo>
                    <a:lnTo>
                      <a:pt x="235" y="1009"/>
                    </a:lnTo>
                    <a:lnTo>
                      <a:pt x="234" y="1021"/>
                    </a:lnTo>
                    <a:lnTo>
                      <a:pt x="229" y="1028"/>
                    </a:lnTo>
                    <a:lnTo>
                      <a:pt x="226" y="1020"/>
                    </a:lnTo>
                    <a:lnTo>
                      <a:pt x="227" y="1015"/>
                    </a:lnTo>
                    <a:lnTo>
                      <a:pt x="218" y="1008"/>
                    </a:lnTo>
                    <a:lnTo>
                      <a:pt x="213" y="1012"/>
                    </a:lnTo>
                    <a:lnTo>
                      <a:pt x="210" y="1017"/>
                    </a:lnTo>
                    <a:lnTo>
                      <a:pt x="203" y="1013"/>
                    </a:lnTo>
                    <a:lnTo>
                      <a:pt x="195" y="1020"/>
                    </a:lnTo>
                    <a:lnTo>
                      <a:pt x="181" y="1020"/>
                    </a:lnTo>
                    <a:lnTo>
                      <a:pt x="174" y="1029"/>
                    </a:lnTo>
                    <a:lnTo>
                      <a:pt x="171" y="1039"/>
                    </a:lnTo>
                    <a:lnTo>
                      <a:pt x="174" y="1047"/>
                    </a:lnTo>
                    <a:lnTo>
                      <a:pt x="193" y="1052"/>
                    </a:lnTo>
                    <a:lnTo>
                      <a:pt x="198" y="1046"/>
                    </a:lnTo>
                    <a:lnTo>
                      <a:pt x="208" y="1050"/>
                    </a:lnTo>
                    <a:lnTo>
                      <a:pt x="209" y="1040"/>
                    </a:lnTo>
                    <a:lnTo>
                      <a:pt x="209" y="1035"/>
                    </a:lnTo>
                    <a:lnTo>
                      <a:pt x="224" y="1038"/>
                    </a:lnTo>
                    <a:lnTo>
                      <a:pt x="224" y="1047"/>
                    </a:lnTo>
                    <a:lnTo>
                      <a:pt x="220" y="1052"/>
                    </a:lnTo>
                    <a:lnTo>
                      <a:pt x="210" y="1060"/>
                    </a:lnTo>
                    <a:lnTo>
                      <a:pt x="198" y="1063"/>
                    </a:lnTo>
                    <a:lnTo>
                      <a:pt x="198" y="1074"/>
                    </a:lnTo>
                    <a:lnTo>
                      <a:pt x="194" y="1077"/>
                    </a:lnTo>
                    <a:lnTo>
                      <a:pt x="188" y="1074"/>
                    </a:lnTo>
                    <a:lnTo>
                      <a:pt x="184" y="1067"/>
                    </a:lnTo>
                    <a:lnTo>
                      <a:pt x="179" y="1067"/>
                    </a:lnTo>
                    <a:lnTo>
                      <a:pt x="173" y="1073"/>
                    </a:lnTo>
                    <a:lnTo>
                      <a:pt x="198" y="1087"/>
                    </a:lnTo>
                    <a:lnTo>
                      <a:pt x="193" y="1096"/>
                    </a:lnTo>
                    <a:lnTo>
                      <a:pt x="188" y="1101"/>
                    </a:lnTo>
                    <a:lnTo>
                      <a:pt x="174" y="1101"/>
                    </a:lnTo>
                    <a:lnTo>
                      <a:pt x="166" y="1107"/>
                    </a:lnTo>
                    <a:lnTo>
                      <a:pt x="162" y="1118"/>
                    </a:lnTo>
                    <a:lnTo>
                      <a:pt x="163" y="1124"/>
                    </a:lnTo>
                    <a:lnTo>
                      <a:pt x="148" y="1142"/>
                    </a:lnTo>
                    <a:lnTo>
                      <a:pt x="137" y="1145"/>
                    </a:lnTo>
                    <a:lnTo>
                      <a:pt x="138" y="1150"/>
                    </a:lnTo>
                    <a:lnTo>
                      <a:pt x="144" y="1160"/>
                    </a:lnTo>
                    <a:lnTo>
                      <a:pt x="139" y="1162"/>
                    </a:lnTo>
                    <a:lnTo>
                      <a:pt x="132" y="1160"/>
                    </a:lnTo>
                    <a:lnTo>
                      <a:pt x="128" y="1145"/>
                    </a:lnTo>
                    <a:lnTo>
                      <a:pt x="115" y="1150"/>
                    </a:lnTo>
                    <a:lnTo>
                      <a:pt x="110" y="1159"/>
                    </a:lnTo>
                    <a:lnTo>
                      <a:pt x="105" y="1172"/>
                    </a:lnTo>
                    <a:lnTo>
                      <a:pt x="105" y="1179"/>
                    </a:lnTo>
                    <a:lnTo>
                      <a:pt x="112" y="1179"/>
                    </a:lnTo>
                    <a:lnTo>
                      <a:pt x="121" y="1179"/>
                    </a:lnTo>
                    <a:lnTo>
                      <a:pt x="133" y="1179"/>
                    </a:lnTo>
                    <a:lnTo>
                      <a:pt x="130" y="1187"/>
                    </a:lnTo>
                    <a:lnTo>
                      <a:pt x="104" y="1184"/>
                    </a:lnTo>
                    <a:lnTo>
                      <a:pt x="93" y="1199"/>
                    </a:lnTo>
                    <a:lnTo>
                      <a:pt x="92" y="1220"/>
                    </a:lnTo>
                    <a:lnTo>
                      <a:pt x="88" y="1226"/>
                    </a:lnTo>
                    <a:lnTo>
                      <a:pt x="80" y="1234"/>
                    </a:lnTo>
                    <a:lnTo>
                      <a:pt x="65" y="1227"/>
                    </a:lnTo>
                    <a:lnTo>
                      <a:pt x="61" y="1220"/>
                    </a:lnTo>
                    <a:lnTo>
                      <a:pt x="54" y="1221"/>
                    </a:lnTo>
                    <a:lnTo>
                      <a:pt x="52" y="1224"/>
                    </a:lnTo>
                    <a:lnTo>
                      <a:pt x="54" y="1232"/>
                    </a:lnTo>
                    <a:lnTo>
                      <a:pt x="57" y="1239"/>
                    </a:lnTo>
                    <a:lnTo>
                      <a:pt x="66" y="1241"/>
                    </a:lnTo>
                    <a:lnTo>
                      <a:pt x="84" y="1241"/>
                    </a:lnTo>
                    <a:lnTo>
                      <a:pt x="84" y="1248"/>
                    </a:lnTo>
                    <a:lnTo>
                      <a:pt x="76" y="1258"/>
                    </a:lnTo>
                    <a:lnTo>
                      <a:pt x="49" y="1266"/>
                    </a:lnTo>
                    <a:lnTo>
                      <a:pt x="48" y="1280"/>
                    </a:lnTo>
                    <a:lnTo>
                      <a:pt x="51" y="1297"/>
                    </a:lnTo>
                    <a:lnTo>
                      <a:pt x="59" y="1306"/>
                    </a:lnTo>
                    <a:lnTo>
                      <a:pt x="59" y="1313"/>
                    </a:lnTo>
                    <a:lnTo>
                      <a:pt x="52" y="1322"/>
                    </a:lnTo>
                    <a:lnTo>
                      <a:pt x="46" y="1319"/>
                    </a:lnTo>
                    <a:lnTo>
                      <a:pt x="43" y="1312"/>
                    </a:lnTo>
                    <a:lnTo>
                      <a:pt x="39" y="1300"/>
                    </a:lnTo>
                    <a:lnTo>
                      <a:pt x="33" y="1298"/>
                    </a:lnTo>
                    <a:lnTo>
                      <a:pt x="27" y="1305"/>
                    </a:lnTo>
                    <a:lnTo>
                      <a:pt x="28" y="1316"/>
                    </a:lnTo>
                    <a:lnTo>
                      <a:pt x="34" y="1315"/>
                    </a:lnTo>
                    <a:lnTo>
                      <a:pt x="36" y="1329"/>
                    </a:lnTo>
                    <a:lnTo>
                      <a:pt x="42" y="1336"/>
                    </a:lnTo>
                    <a:lnTo>
                      <a:pt x="45" y="1345"/>
                    </a:lnTo>
                    <a:lnTo>
                      <a:pt x="42" y="1353"/>
                    </a:lnTo>
                    <a:lnTo>
                      <a:pt x="34" y="1358"/>
                    </a:lnTo>
                    <a:lnTo>
                      <a:pt x="10" y="1355"/>
                    </a:lnTo>
                    <a:lnTo>
                      <a:pt x="3" y="1356"/>
                    </a:lnTo>
                    <a:lnTo>
                      <a:pt x="0" y="1362"/>
                    </a:lnTo>
                    <a:lnTo>
                      <a:pt x="14" y="1378"/>
                    </a:lnTo>
                    <a:lnTo>
                      <a:pt x="12" y="1394"/>
                    </a:lnTo>
                    <a:lnTo>
                      <a:pt x="3" y="1404"/>
                    </a:lnTo>
                    <a:lnTo>
                      <a:pt x="8" y="1416"/>
                    </a:lnTo>
                    <a:lnTo>
                      <a:pt x="22" y="1431"/>
                    </a:lnTo>
                    <a:lnTo>
                      <a:pt x="22" y="1438"/>
                    </a:lnTo>
                    <a:lnTo>
                      <a:pt x="13" y="1446"/>
                    </a:lnTo>
                    <a:lnTo>
                      <a:pt x="1" y="1451"/>
                    </a:lnTo>
                    <a:lnTo>
                      <a:pt x="69" y="1458"/>
                    </a:lnTo>
                    <a:lnTo>
                      <a:pt x="511" y="1489"/>
                    </a:lnTo>
                    <a:lnTo>
                      <a:pt x="594" y="1494"/>
                    </a:lnTo>
                    <a:lnTo>
                      <a:pt x="594" y="1503"/>
                    </a:lnTo>
                    <a:lnTo>
                      <a:pt x="591" y="1509"/>
                    </a:lnTo>
                    <a:lnTo>
                      <a:pt x="588" y="1516"/>
                    </a:lnTo>
                    <a:lnTo>
                      <a:pt x="586" y="1525"/>
                    </a:lnTo>
                    <a:lnTo>
                      <a:pt x="584" y="1531"/>
                    </a:lnTo>
                    <a:lnTo>
                      <a:pt x="581" y="1536"/>
                    </a:lnTo>
                    <a:lnTo>
                      <a:pt x="574" y="1548"/>
                    </a:lnTo>
                    <a:lnTo>
                      <a:pt x="575" y="1555"/>
                    </a:lnTo>
                    <a:lnTo>
                      <a:pt x="576" y="1560"/>
                    </a:lnTo>
                    <a:lnTo>
                      <a:pt x="570" y="1565"/>
                    </a:lnTo>
                    <a:lnTo>
                      <a:pt x="560" y="1581"/>
                    </a:lnTo>
                    <a:lnTo>
                      <a:pt x="563" y="1588"/>
                    </a:lnTo>
                    <a:lnTo>
                      <a:pt x="558" y="1589"/>
                    </a:lnTo>
                    <a:lnTo>
                      <a:pt x="558" y="1597"/>
                    </a:lnTo>
                    <a:lnTo>
                      <a:pt x="557" y="1605"/>
                    </a:lnTo>
                    <a:lnTo>
                      <a:pt x="556" y="1614"/>
                    </a:lnTo>
                    <a:lnTo>
                      <a:pt x="558" y="1619"/>
                    </a:lnTo>
                    <a:lnTo>
                      <a:pt x="562" y="1625"/>
                    </a:lnTo>
                    <a:lnTo>
                      <a:pt x="559" y="1632"/>
                    </a:lnTo>
                    <a:lnTo>
                      <a:pt x="561" y="1639"/>
                    </a:lnTo>
                    <a:lnTo>
                      <a:pt x="563" y="1644"/>
                    </a:lnTo>
                    <a:lnTo>
                      <a:pt x="564" y="1651"/>
                    </a:lnTo>
                    <a:lnTo>
                      <a:pt x="571" y="1653"/>
                    </a:lnTo>
                    <a:lnTo>
                      <a:pt x="565" y="1655"/>
                    </a:lnTo>
                    <a:lnTo>
                      <a:pt x="572" y="1663"/>
                    </a:lnTo>
                    <a:lnTo>
                      <a:pt x="581" y="1668"/>
                    </a:lnTo>
                    <a:lnTo>
                      <a:pt x="586" y="1681"/>
                    </a:lnTo>
                    <a:lnTo>
                      <a:pt x="591" y="1687"/>
                    </a:lnTo>
                    <a:lnTo>
                      <a:pt x="594" y="1691"/>
                    </a:lnTo>
                    <a:lnTo>
                      <a:pt x="598" y="1695"/>
                    </a:lnTo>
                    <a:lnTo>
                      <a:pt x="601" y="1709"/>
                    </a:lnTo>
                    <a:lnTo>
                      <a:pt x="599" y="1714"/>
                    </a:lnTo>
                    <a:lnTo>
                      <a:pt x="604" y="1724"/>
                    </a:lnTo>
                    <a:lnTo>
                      <a:pt x="608" y="1732"/>
                    </a:lnTo>
                    <a:lnTo>
                      <a:pt x="614" y="1738"/>
                    </a:lnTo>
                    <a:lnTo>
                      <a:pt x="615" y="1749"/>
                    </a:lnTo>
                    <a:lnTo>
                      <a:pt x="609" y="1757"/>
                    </a:lnTo>
                    <a:lnTo>
                      <a:pt x="613" y="1764"/>
                    </a:lnTo>
                    <a:lnTo>
                      <a:pt x="613" y="1770"/>
                    </a:lnTo>
                    <a:lnTo>
                      <a:pt x="618" y="1775"/>
                    </a:lnTo>
                    <a:lnTo>
                      <a:pt x="618" y="1782"/>
                    </a:lnTo>
                    <a:lnTo>
                      <a:pt x="621" y="1787"/>
                    </a:lnTo>
                    <a:lnTo>
                      <a:pt x="629" y="1797"/>
                    </a:lnTo>
                    <a:lnTo>
                      <a:pt x="638" y="1794"/>
                    </a:lnTo>
                    <a:lnTo>
                      <a:pt x="645" y="1799"/>
                    </a:lnTo>
                    <a:lnTo>
                      <a:pt x="664" y="1797"/>
                    </a:lnTo>
                    <a:lnTo>
                      <a:pt x="663" y="1801"/>
                    </a:lnTo>
                    <a:lnTo>
                      <a:pt x="663" y="1801"/>
                    </a:lnTo>
                    <a:lnTo>
                      <a:pt x="663" y="1801"/>
                    </a:lnTo>
                    <a:close/>
                    <a:moveTo>
                      <a:pt x="782" y="1797"/>
                    </a:moveTo>
                    <a:lnTo>
                      <a:pt x="790" y="1789"/>
                    </a:lnTo>
                    <a:lnTo>
                      <a:pt x="791" y="1782"/>
                    </a:lnTo>
                    <a:lnTo>
                      <a:pt x="784" y="1790"/>
                    </a:lnTo>
                    <a:lnTo>
                      <a:pt x="779" y="1787"/>
                    </a:lnTo>
                    <a:lnTo>
                      <a:pt x="767" y="1787"/>
                    </a:lnTo>
                    <a:lnTo>
                      <a:pt x="781" y="1794"/>
                    </a:lnTo>
                    <a:lnTo>
                      <a:pt x="782" y="1797"/>
                    </a:lnTo>
                    <a:lnTo>
                      <a:pt x="782" y="1797"/>
                    </a:lnTo>
                    <a:lnTo>
                      <a:pt x="782" y="1797"/>
                    </a:lnTo>
                    <a:close/>
                    <a:moveTo>
                      <a:pt x="825" y="1800"/>
                    </a:moveTo>
                    <a:lnTo>
                      <a:pt x="832" y="1794"/>
                    </a:lnTo>
                    <a:lnTo>
                      <a:pt x="826" y="1797"/>
                    </a:lnTo>
                    <a:lnTo>
                      <a:pt x="817" y="1797"/>
                    </a:lnTo>
                    <a:lnTo>
                      <a:pt x="825" y="1800"/>
                    </a:lnTo>
                    <a:lnTo>
                      <a:pt x="825" y="1800"/>
                    </a:lnTo>
                    <a:lnTo>
                      <a:pt x="825" y="1800"/>
                    </a:lnTo>
                    <a:close/>
                    <a:moveTo>
                      <a:pt x="837" y="1795"/>
                    </a:moveTo>
                    <a:lnTo>
                      <a:pt x="854" y="1785"/>
                    </a:lnTo>
                    <a:lnTo>
                      <a:pt x="845" y="1790"/>
                    </a:lnTo>
                    <a:lnTo>
                      <a:pt x="837" y="1795"/>
                    </a:lnTo>
                    <a:lnTo>
                      <a:pt x="837" y="1795"/>
                    </a:lnTo>
                    <a:lnTo>
                      <a:pt x="837" y="1795"/>
                    </a:lnTo>
                    <a:close/>
                    <a:moveTo>
                      <a:pt x="937" y="1800"/>
                    </a:moveTo>
                    <a:lnTo>
                      <a:pt x="940" y="1799"/>
                    </a:lnTo>
                    <a:lnTo>
                      <a:pt x="948" y="1800"/>
                    </a:lnTo>
                    <a:lnTo>
                      <a:pt x="941" y="1797"/>
                    </a:lnTo>
                    <a:lnTo>
                      <a:pt x="903" y="1787"/>
                    </a:lnTo>
                    <a:lnTo>
                      <a:pt x="886" y="1789"/>
                    </a:lnTo>
                    <a:lnTo>
                      <a:pt x="895" y="1791"/>
                    </a:lnTo>
                    <a:lnTo>
                      <a:pt x="903" y="1790"/>
                    </a:lnTo>
                    <a:lnTo>
                      <a:pt x="913" y="1794"/>
                    </a:lnTo>
                    <a:lnTo>
                      <a:pt x="937" y="1800"/>
                    </a:lnTo>
                    <a:lnTo>
                      <a:pt x="937" y="1800"/>
                    </a:lnTo>
                    <a:lnTo>
                      <a:pt x="937" y="180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1" name="Freeform 15">
                <a:extLst>
                  <a:ext uri="{FF2B5EF4-FFF2-40B4-BE49-F238E27FC236}">
                    <a16:creationId xmlns:a16="http://schemas.microsoft.com/office/drawing/2014/main" id="{C4774AD5-8BD4-D40D-C11B-4FFF0AD942D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704859" y="167747"/>
                <a:ext cx="3524250" cy="1530350"/>
              </a:xfrm>
              <a:custGeom>
                <a:avLst/>
                <a:gdLst>
                  <a:gd name="T0" fmla="*/ 6 w 2220"/>
                  <a:gd name="T1" fmla="*/ 916 h 964"/>
                  <a:gd name="T2" fmla="*/ 444 w 2220"/>
                  <a:gd name="T3" fmla="*/ 964 h 964"/>
                  <a:gd name="T4" fmla="*/ 506 w 2220"/>
                  <a:gd name="T5" fmla="*/ 916 h 964"/>
                  <a:gd name="T6" fmla="*/ 902 w 2220"/>
                  <a:gd name="T7" fmla="*/ 921 h 964"/>
                  <a:gd name="T8" fmla="*/ 1516 w 2220"/>
                  <a:gd name="T9" fmla="*/ 951 h 964"/>
                  <a:gd name="T10" fmla="*/ 1725 w 2220"/>
                  <a:gd name="T11" fmla="*/ 954 h 964"/>
                  <a:gd name="T12" fmla="*/ 1789 w 2220"/>
                  <a:gd name="T13" fmla="*/ 924 h 964"/>
                  <a:gd name="T14" fmla="*/ 1891 w 2220"/>
                  <a:gd name="T15" fmla="*/ 882 h 964"/>
                  <a:gd name="T16" fmla="*/ 1937 w 2220"/>
                  <a:gd name="T17" fmla="*/ 847 h 964"/>
                  <a:gd name="T18" fmla="*/ 1976 w 2220"/>
                  <a:gd name="T19" fmla="*/ 793 h 964"/>
                  <a:gd name="T20" fmla="*/ 2020 w 2220"/>
                  <a:gd name="T21" fmla="*/ 744 h 964"/>
                  <a:gd name="T22" fmla="*/ 2124 w 2220"/>
                  <a:gd name="T23" fmla="*/ 684 h 964"/>
                  <a:gd name="T24" fmla="*/ 2193 w 2220"/>
                  <a:gd name="T25" fmla="*/ 589 h 964"/>
                  <a:gd name="T26" fmla="*/ 2159 w 2220"/>
                  <a:gd name="T27" fmla="*/ 562 h 964"/>
                  <a:gd name="T28" fmla="*/ 2122 w 2220"/>
                  <a:gd name="T29" fmla="*/ 532 h 964"/>
                  <a:gd name="T30" fmla="*/ 2092 w 2220"/>
                  <a:gd name="T31" fmla="*/ 492 h 964"/>
                  <a:gd name="T32" fmla="*/ 2066 w 2220"/>
                  <a:gd name="T33" fmla="*/ 441 h 964"/>
                  <a:gd name="T34" fmla="*/ 2023 w 2220"/>
                  <a:gd name="T35" fmla="*/ 373 h 964"/>
                  <a:gd name="T36" fmla="*/ 2037 w 2220"/>
                  <a:gd name="T37" fmla="*/ 303 h 964"/>
                  <a:gd name="T38" fmla="*/ 1992 w 2220"/>
                  <a:gd name="T39" fmla="*/ 218 h 964"/>
                  <a:gd name="T40" fmla="*/ 1950 w 2220"/>
                  <a:gd name="T41" fmla="*/ 147 h 964"/>
                  <a:gd name="T42" fmla="*/ 1885 w 2220"/>
                  <a:gd name="T43" fmla="*/ 175 h 964"/>
                  <a:gd name="T44" fmla="*/ 1831 w 2220"/>
                  <a:gd name="T45" fmla="*/ 205 h 964"/>
                  <a:gd name="T46" fmla="*/ 1739 w 2220"/>
                  <a:gd name="T47" fmla="*/ 174 h 964"/>
                  <a:gd name="T48" fmla="*/ 1693 w 2220"/>
                  <a:gd name="T49" fmla="*/ 169 h 964"/>
                  <a:gd name="T50" fmla="*/ 1605 w 2220"/>
                  <a:gd name="T51" fmla="*/ 141 h 964"/>
                  <a:gd name="T52" fmla="*/ 1512 w 2220"/>
                  <a:gd name="T53" fmla="*/ 37 h 964"/>
                  <a:gd name="T54" fmla="*/ 1469 w 2220"/>
                  <a:gd name="T55" fmla="*/ 23 h 964"/>
                  <a:gd name="T56" fmla="*/ 1401 w 2220"/>
                  <a:gd name="T57" fmla="*/ 13 h 964"/>
                  <a:gd name="T58" fmla="*/ 1393 w 2220"/>
                  <a:gd name="T59" fmla="*/ 71 h 964"/>
                  <a:gd name="T60" fmla="*/ 1394 w 2220"/>
                  <a:gd name="T61" fmla="*/ 122 h 964"/>
                  <a:gd name="T62" fmla="*/ 1346 w 2220"/>
                  <a:gd name="T63" fmla="*/ 139 h 964"/>
                  <a:gd name="T64" fmla="*/ 1228 w 2220"/>
                  <a:gd name="T65" fmla="*/ 152 h 964"/>
                  <a:gd name="T66" fmla="*/ 1228 w 2220"/>
                  <a:gd name="T67" fmla="*/ 212 h 964"/>
                  <a:gd name="T68" fmla="*/ 1202 w 2220"/>
                  <a:gd name="T69" fmla="*/ 254 h 964"/>
                  <a:gd name="T70" fmla="*/ 1132 w 2220"/>
                  <a:gd name="T71" fmla="*/ 327 h 964"/>
                  <a:gd name="T72" fmla="*/ 1085 w 2220"/>
                  <a:gd name="T73" fmla="*/ 361 h 964"/>
                  <a:gd name="T74" fmla="*/ 1049 w 2220"/>
                  <a:gd name="T75" fmla="*/ 434 h 964"/>
                  <a:gd name="T76" fmla="*/ 996 w 2220"/>
                  <a:gd name="T77" fmla="*/ 412 h 964"/>
                  <a:gd name="T78" fmla="*/ 952 w 2220"/>
                  <a:gd name="T79" fmla="*/ 350 h 964"/>
                  <a:gd name="T80" fmla="*/ 931 w 2220"/>
                  <a:gd name="T81" fmla="*/ 373 h 964"/>
                  <a:gd name="T82" fmla="*/ 908 w 2220"/>
                  <a:gd name="T83" fmla="*/ 412 h 964"/>
                  <a:gd name="T84" fmla="*/ 885 w 2220"/>
                  <a:gd name="T85" fmla="*/ 471 h 964"/>
                  <a:gd name="T86" fmla="*/ 848 w 2220"/>
                  <a:gd name="T87" fmla="*/ 459 h 964"/>
                  <a:gd name="T88" fmla="*/ 795 w 2220"/>
                  <a:gd name="T89" fmla="*/ 440 h 964"/>
                  <a:gd name="T90" fmla="*/ 714 w 2220"/>
                  <a:gd name="T91" fmla="*/ 474 h 964"/>
                  <a:gd name="T92" fmla="*/ 622 w 2220"/>
                  <a:gd name="T93" fmla="*/ 447 h 964"/>
                  <a:gd name="T94" fmla="*/ 602 w 2220"/>
                  <a:gd name="T95" fmla="*/ 456 h 964"/>
                  <a:gd name="T96" fmla="*/ 576 w 2220"/>
                  <a:gd name="T97" fmla="*/ 449 h 964"/>
                  <a:gd name="T98" fmla="*/ 512 w 2220"/>
                  <a:gd name="T99" fmla="*/ 436 h 964"/>
                  <a:gd name="T100" fmla="*/ 489 w 2220"/>
                  <a:gd name="T101" fmla="*/ 491 h 964"/>
                  <a:gd name="T102" fmla="*/ 434 w 2220"/>
                  <a:gd name="T103" fmla="*/ 540 h 964"/>
                  <a:gd name="T104" fmla="*/ 452 w 2220"/>
                  <a:gd name="T105" fmla="*/ 600 h 964"/>
                  <a:gd name="T106" fmla="*/ 349 w 2220"/>
                  <a:gd name="T107" fmla="*/ 620 h 964"/>
                  <a:gd name="T108" fmla="*/ 343 w 2220"/>
                  <a:gd name="T109" fmla="*/ 705 h 964"/>
                  <a:gd name="T110" fmla="*/ 296 w 2220"/>
                  <a:gd name="T111" fmla="*/ 737 h 964"/>
                  <a:gd name="T112" fmla="*/ 189 w 2220"/>
                  <a:gd name="T113" fmla="*/ 683 h 964"/>
                  <a:gd name="T114" fmla="*/ 133 w 2220"/>
                  <a:gd name="T115" fmla="*/ 766 h 964"/>
                  <a:gd name="T116" fmla="*/ 136 w 2220"/>
                  <a:gd name="T117" fmla="*/ 842 h 964"/>
                  <a:gd name="T118" fmla="*/ 109 w 2220"/>
                  <a:gd name="T119" fmla="*/ 915 h 964"/>
                  <a:gd name="T120" fmla="*/ 50 w 2220"/>
                  <a:gd name="T121" fmla="*/ 928 h 9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20" h="964">
                    <a:moveTo>
                      <a:pt x="9" y="944"/>
                    </a:moveTo>
                    <a:lnTo>
                      <a:pt x="26" y="944"/>
                    </a:lnTo>
                    <a:lnTo>
                      <a:pt x="30" y="937"/>
                    </a:lnTo>
                    <a:lnTo>
                      <a:pt x="31" y="927"/>
                    </a:lnTo>
                    <a:lnTo>
                      <a:pt x="29" y="922"/>
                    </a:lnTo>
                    <a:lnTo>
                      <a:pt x="14" y="913"/>
                    </a:lnTo>
                    <a:lnTo>
                      <a:pt x="6" y="916"/>
                    </a:lnTo>
                    <a:lnTo>
                      <a:pt x="1" y="925"/>
                    </a:lnTo>
                    <a:lnTo>
                      <a:pt x="0" y="931"/>
                    </a:lnTo>
                    <a:lnTo>
                      <a:pt x="9" y="944"/>
                    </a:lnTo>
                    <a:lnTo>
                      <a:pt x="9" y="944"/>
                    </a:lnTo>
                    <a:lnTo>
                      <a:pt x="9" y="944"/>
                    </a:lnTo>
                    <a:close/>
                    <a:moveTo>
                      <a:pt x="398" y="962"/>
                    </a:moveTo>
                    <a:lnTo>
                      <a:pt x="444" y="964"/>
                    </a:lnTo>
                    <a:lnTo>
                      <a:pt x="449" y="958"/>
                    </a:lnTo>
                    <a:lnTo>
                      <a:pt x="450" y="942"/>
                    </a:lnTo>
                    <a:lnTo>
                      <a:pt x="449" y="927"/>
                    </a:lnTo>
                    <a:lnTo>
                      <a:pt x="442" y="900"/>
                    </a:lnTo>
                    <a:lnTo>
                      <a:pt x="446" y="897"/>
                    </a:lnTo>
                    <a:lnTo>
                      <a:pt x="506" y="905"/>
                    </a:lnTo>
                    <a:lnTo>
                      <a:pt x="506" y="916"/>
                    </a:lnTo>
                    <a:lnTo>
                      <a:pt x="643" y="916"/>
                    </a:lnTo>
                    <a:lnTo>
                      <a:pt x="701" y="920"/>
                    </a:lnTo>
                    <a:lnTo>
                      <a:pt x="707" y="920"/>
                    </a:lnTo>
                    <a:lnTo>
                      <a:pt x="727" y="920"/>
                    </a:lnTo>
                    <a:lnTo>
                      <a:pt x="737" y="922"/>
                    </a:lnTo>
                    <a:lnTo>
                      <a:pt x="875" y="919"/>
                    </a:lnTo>
                    <a:lnTo>
                      <a:pt x="902" y="921"/>
                    </a:lnTo>
                    <a:lnTo>
                      <a:pt x="947" y="923"/>
                    </a:lnTo>
                    <a:lnTo>
                      <a:pt x="1075" y="935"/>
                    </a:lnTo>
                    <a:lnTo>
                      <a:pt x="1110" y="935"/>
                    </a:lnTo>
                    <a:lnTo>
                      <a:pt x="1230" y="939"/>
                    </a:lnTo>
                    <a:lnTo>
                      <a:pt x="1354" y="944"/>
                    </a:lnTo>
                    <a:lnTo>
                      <a:pt x="1407" y="947"/>
                    </a:lnTo>
                    <a:lnTo>
                      <a:pt x="1516" y="951"/>
                    </a:lnTo>
                    <a:lnTo>
                      <a:pt x="1527" y="951"/>
                    </a:lnTo>
                    <a:lnTo>
                      <a:pt x="1549" y="951"/>
                    </a:lnTo>
                    <a:lnTo>
                      <a:pt x="1561" y="951"/>
                    </a:lnTo>
                    <a:lnTo>
                      <a:pt x="1566" y="952"/>
                    </a:lnTo>
                    <a:lnTo>
                      <a:pt x="1576" y="952"/>
                    </a:lnTo>
                    <a:lnTo>
                      <a:pt x="1718" y="955"/>
                    </a:lnTo>
                    <a:lnTo>
                      <a:pt x="1725" y="954"/>
                    </a:lnTo>
                    <a:lnTo>
                      <a:pt x="1730" y="949"/>
                    </a:lnTo>
                    <a:lnTo>
                      <a:pt x="1739" y="938"/>
                    </a:lnTo>
                    <a:lnTo>
                      <a:pt x="1749" y="935"/>
                    </a:lnTo>
                    <a:lnTo>
                      <a:pt x="1757" y="931"/>
                    </a:lnTo>
                    <a:lnTo>
                      <a:pt x="1764" y="928"/>
                    </a:lnTo>
                    <a:lnTo>
                      <a:pt x="1772" y="924"/>
                    </a:lnTo>
                    <a:lnTo>
                      <a:pt x="1789" y="924"/>
                    </a:lnTo>
                    <a:lnTo>
                      <a:pt x="1803" y="922"/>
                    </a:lnTo>
                    <a:lnTo>
                      <a:pt x="1823" y="910"/>
                    </a:lnTo>
                    <a:lnTo>
                      <a:pt x="1852" y="900"/>
                    </a:lnTo>
                    <a:lnTo>
                      <a:pt x="1873" y="893"/>
                    </a:lnTo>
                    <a:lnTo>
                      <a:pt x="1886" y="893"/>
                    </a:lnTo>
                    <a:lnTo>
                      <a:pt x="1891" y="888"/>
                    </a:lnTo>
                    <a:lnTo>
                      <a:pt x="1891" y="882"/>
                    </a:lnTo>
                    <a:lnTo>
                      <a:pt x="1893" y="876"/>
                    </a:lnTo>
                    <a:lnTo>
                      <a:pt x="1896" y="871"/>
                    </a:lnTo>
                    <a:lnTo>
                      <a:pt x="1901" y="858"/>
                    </a:lnTo>
                    <a:lnTo>
                      <a:pt x="1906" y="853"/>
                    </a:lnTo>
                    <a:lnTo>
                      <a:pt x="1919" y="851"/>
                    </a:lnTo>
                    <a:lnTo>
                      <a:pt x="1927" y="850"/>
                    </a:lnTo>
                    <a:lnTo>
                      <a:pt x="1937" y="847"/>
                    </a:lnTo>
                    <a:lnTo>
                      <a:pt x="1943" y="846"/>
                    </a:lnTo>
                    <a:lnTo>
                      <a:pt x="1956" y="840"/>
                    </a:lnTo>
                    <a:lnTo>
                      <a:pt x="1962" y="838"/>
                    </a:lnTo>
                    <a:lnTo>
                      <a:pt x="1964" y="830"/>
                    </a:lnTo>
                    <a:lnTo>
                      <a:pt x="1967" y="818"/>
                    </a:lnTo>
                    <a:lnTo>
                      <a:pt x="1965" y="810"/>
                    </a:lnTo>
                    <a:lnTo>
                      <a:pt x="1976" y="793"/>
                    </a:lnTo>
                    <a:lnTo>
                      <a:pt x="1987" y="792"/>
                    </a:lnTo>
                    <a:lnTo>
                      <a:pt x="1997" y="784"/>
                    </a:lnTo>
                    <a:lnTo>
                      <a:pt x="2000" y="779"/>
                    </a:lnTo>
                    <a:lnTo>
                      <a:pt x="2007" y="776"/>
                    </a:lnTo>
                    <a:lnTo>
                      <a:pt x="2006" y="753"/>
                    </a:lnTo>
                    <a:lnTo>
                      <a:pt x="2012" y="747"/>
                    </a:lnTo>
                    <a:lnTo>
                      <a:pt x="2020" y="744"/>
                    </a:lnTo>
                    <a:lnTo>
                      <a:pt x="2032" y="737"/>
                    </a:lnTo>
                    <a:lnTo>
                      <a:pt x="2049" y="724"/>
                    </a:lnTo>
                    <a:lnTo>
                      <a:pt x="2057" y="720"/>
                    </a:lnTo>
                    <a:lnTo>
                      <a:pt x="2073" y="710"/>
                    </a:lnTo>
                    <a:lnTo>
                      <a:pt x="2111" y="694"/>
                    </a:lnTo>
                    <a:lnTo>
                      <a:pt x="2117" y="690"/>
                    </a:lnTo>
                    <a:lnTo>
                      <a:pt x="2124" y="684"/>
                    </a:lnTo>
                    <a:lnTo>
                      <a:pt x="2185" y="627"/>
                    </a:lnTo>
                    <a:lnTo>
                      <a:pt x="2189" y="624"/>
                    </a:lnTo>
                    <a:lnTo>
                      <a:pt x="2220" y="594"/>
                    </a:lnTo>
                    <a:lnTo>
                      <a:pt x="2213" y="592"/>
                    </a:lnTo>
                    <a:lnTo>
                      <a:pt x="2201" y="589"/>
                    </a:lnTo>
                    <a:lnTo>
                      <a:pt x="2198" y="595"/>
                    </a:lnTo>
                    <a:lnTo>
                      <a:pt x="2193" y="589"/>
                    </a:lnTo>
                    <a:lnTo>
                      <a:pt x="2179" y="585"/>
                    </a:lnTo>
                    <a:lnTo>
                      <a:pt x="2172" y="586"/>
                    </a:lnTo>
                    <a:lnTo>
                      <a:pt x="2171" y="581"/>
                    </a:lnTo>
                    <a:lnTo>
                      <a:pt x="2172" y="574"/>
                    </a:lnTo>
                    <a:lnTo>
                      <a:pt x="2168" y="571"/>
                    </a:lnTo>
                    <a:lnTo>
                      <a:pt x="2162" y="565"/>
                    </a:lnTo>
                    <a:lnTo>
                      <a:pt x="2159" y="562"/>
                    </a:lnTo>
                    <a:lnTo>
                      <a:pt x="2158" y="553"/>
                    </a:lnTo>
                    <a:lnTo>
                      <a:pt x="2156" y="559"/>
                    </a:lnTo>
                    <a:lnTo>
                      <a:pt x="2152" y="561"/>
                    </a:lnTo>
                    <a:lnTo>
                      <a:pt x="2141" y="548"/>
                    </a:lnTo>
                    <a:lnTo>
                      <a:pt x="2132" y="547"/>
                    </a:lnTo>
                    <a:lnTo>
                      <a:pt x="2125" y="544"/>
                    </a:lnTo>
                    <a:lnTo>
                      <a:pt x="2122" y="532"/>
                    </a:lnTo>
                    <a:lnTo>
                      <a:pt x="2113" y="517"/>
                    </a:lnTo>
                    <a:lnTo>
                      <a:pt x="2117" y="512"/>
                    </a:lnTo>
                    <a:lnTo>
                      <a:pt x="2112" y="508"/>
                    </a:lnTo>
                    <a:lnTo>
                      <a:pt x="2110" y="502"/>
                    </a:lnTo>
                    <a:lnTo>
                      <a:pt x="2102" y="497"/>
                    </a:lnTo>
                    <a:lnTo>
                      <a:pt x="2098" y="491"/>
                    </a:lnTo>
                    <a:lnTo>
                      <a:pt x="2092" y="492"/>
                    </a:lnTo>
                    <a:lnTo>
                      <a:pt x="2092" y="485"/>
                    </a:lnTo>
                    <a:lnTo>
                      <a:pt x="2086" y="473"/>
                    </a:lnTo>
                    <a:lnTo>
                      <a:pt x="2082" y="460"/>
                    </a:lnTo>
                    <a:lnTo>
                      <a:pt x="2076" y="455"/>
                    </a:lnTo>
                    <a:lnTo>
                      <a:pt x="2068" y="450"/>
                    </a:lnTo>
                    <a:lnTo>
                      <a:pt x="2063" y="446"/>
                    </a:lnTo>
                    <a:lnTo>
                      <a:pt x="2066" y="441"/>
                    </a:lnTo>
                    <a:lnTo>
                      <a:pt x="2069" y="434"/>
                    </a:lnTo>
                    <a:lnTo>
                      <a:pt x="2071" y="429"/>
                    </a:lnTo>
                    <a:lnTo>
                      <a:pt x="2064" y="424"/>
                    </a:lnTo>
                    <a:lnTo>
                      <a:pt x="2057" y="422"/>
                    </a:lnTo>
                    <a:lnTo>
                      <a:pt x="2049" y="403"/>
                    </a:lnTo>
                    <a:lnTo>
                      <a:pt x="2035" y="382"/>
                    </a:lnTo>
                    <a:lnTo>
                      <a:pt x="2023" y="373"/>
                    </a:lnTo>
                    <a:lnTo>
                      <a:pt x="2020" y="363"/>
                    </a:lnTo>
                    <a:lnTo>
                      <a:pt x="2024" y="359"/>
                    </a:lnTo>
                    <a:lnTo>
                      <a:pt x="2031" y="350"/>
                    </a:lnTo>
                    <a:lnTo>
                      <a:pt x="2029" y="336"/>
                    </a:lnTo>
                    <a:lnTo>
                      <a:pt x="2032" y="331"/>
                    </a:lnTo>
                    <a:lnTo>
                      <a:pt x="2038" y="327"/>
                    </a:lnTo>
                    <a:lnTo>
                      <a:pt x="2037" y="303"/>
                    </a:lnTo>
                    <a:lnTo>
                      <a:pt x="2032" y="296"/>
                    </a:lnTo>
                    <a:lnTo>
                      <a:pt x="2032" y="273"/>
                    </a:lnTo>
                    <a:lnTo>
                      <a:pt x="2033" y="269"/>
                    </a:lnTo>
                    <a:lnTo>
                      <a:pt x="2027" y="249"/>
                    </a:lnTo>
                    <a:lnTo>
                      <a:pt x="2016" y="241"/>
                    </a:lnTo>
                    <a:lnTo>
                      <a:pt x="2000" y="222"/>
                    </a:lnTo>
                    <a:lnTo>
                      <a:pt x="1992" y="218"/>
                    </a:lnTo>
                    <a:lnTo>
                      <a:pt x="1976" y="217"/>
                    </a:lnTo>
                    <a:lnTo>
                      <a:pt x="1964" y="209"/>
                    </a:lnTo>
                    <a:lnTo>
                      <a:pt x="1957" y="199"/>
                    </a:lnTo>
                    <a:lnTo>
                      <a:pt x="1954" y="178"/>
                    </a:lnTo>
                    <a:lnTo>
                      <a:pt x="1952" y="171"/>
                    </a:lnTo>
                    <a:lnTo>
                      <a:pt x="1952" y="152"/>
                    </a:lnTo>
                    <a:lnTo>
                      <a:pt x="1950" y="147"/>
                    </a:lnTo>
                    <a:lnTo>
                      <a:pt x="1946" y="144"/>
                    </a:lnTo>
                    <a:lnTo>
                      <a:pt x="1927" y="153"/>
                    </a:lnTo>
                    <a:lnTo>
                      <a:pt x="1910" y="155"/>
                    </a:lnTo>
                    <a:lnTo>
                      <a:pt x="1906" y="159"/>
                    </a:lnTo>
                    <a:lnTo>
                      <a:pt x="1903" y="164"/>
                    </a:lnTo>
                    <a:lnTo>
                      <a:pt x="1899" y="169"/>
                    </a:lnTo>
                    <a:lnTo>
                      <a:pt x="1885" y="175"/>
                    </a:lnTo>
                    <a:lnTo>
                      <a:pt x="1879" y="190"/>
                    </a:lnTo>
                    <a:lnTo>
                      <a:pt x="1873" y="197"/>
                    </a:lnTo>
                    <a:lnTo>
                      <a:pt x="1858" y="197"/>
                    </a:lnTo>
                    <a:lnTo>
                      <a:pt x="1852" y="194"/>
                    </a:lnTo>
                    <a:lnTo>
                      <a:pt x="1844" y="193"/>
                    </a:lnTo>
                    <a:lnTo>
                      <a:pt x="1837" y="201"/>
                    </a:lnTo>
                    <a:lnTo>
                      <a:pt x="1831" y="205"/>
                    </a:lnTo>
                    <a:lnTo>
                      <a:pt x="1828" y="200"/>
                    </a:lnTo>
                    <a:lnTo>
                      <a:pt x="1822" y="188"/>
                    </a:lnTo>
                    <a:lnTo>
                      <a:pt x="1811" y="181"/>
                    </a:lnTo>
                    <a:lnTo>
                      <a:pt x="1786" y="177"/>
                    </a:lnTo>
                    <a:lnTo>
                      <a:pt x="1773" y="168"/>
                    </a:lnTo>
                    <a:lnTo>
                      <a:pt x="1765" y="166"/>
                    </a:lnTo>
                    <a:lnTo>
                      <a:pt x="1739" y="174"/>
                    </a:lnTo>
                    <a:lnTo>
                      <a:pt x="1735" y="178"/>
                    </a:lnTo>
                    <a:lnTo>
                      <a:pt x="1732" y="190"/>
                    </a:lnTo>
                    <a:lnTo>
                      <a:pt x="1727" y="195"/>
                    </a:lnTo>
                    <a:lnTo>
                      <a:pt x="1710" y="187"/>
                    </a:lnTo>
                    <a:lnTo>
                      <a:pt x="1702" y="187"/>
                    </a:lnTo>
                    <a:lnTo>
                      <a:pt x="1695" y="181"/>
                    </a:lnTo>
                    <a:lnTo>
                      <a:pt x="1693" y="169"/>
                    </a:lnTo>
                    <a:lnTo>
                      <a:pt x="1681" y="164"/>
                    </a:lnTo>
                    <a:lnTo>
                      <a:pt x="1671" y="147"/>
                    </a:lnTo>
                    <a:lnTo>
                      <a:pt x="1654" y="143"/>
                    </a:lnTo>
                    <a:lnTo>
                      <a:pt x="1645" y="136"/>
                    </a:lnTo>
                    <a:lnTo>
                      <a:pt x="1634" y="136"/>
                    </a:lnTo>
                    <a:lnTo>
                      <a:pt x="1617" y="141"/>
                    </a:lnTo>
                    <a:lnTo>
                      <a:pt x="1605" y="141"/>
                    </a:lnTo>
                    <a:lnTo>
                      <a:pt x="1571" y="129"/>
                    </a:lnTo>
                    <a:lnTo>
                      <a:pt x="1564" y="115"/>
                    </a:lnTo>
                    <a:lnTo>
                      <a:pt x="1565" y="98"/>
                    </a:lnTo>
                    <a:lnTo>
                      <a:pt x="1547" y="70"/>
                    </a:lnTo>
                    <a:lnTo>
                      <a:pt x="1543" y="54"/>
                    </a:lnTo>
                    <a:lnTo>
                      <a:pt x="1527" y="41"/>
                    </a:lnTo>
                    <a:lnTo>
                      <a:pt x="1512" y="37"/>
                    </a:lnTo>
                    <a:lnTo>
                      <a:pt x="1508" y="31"/>
                    </a:lnTo>
                    <a:lnTo>
                      <a:pt x="1507" y="14"/>
                    </a:lnTo>
                    <a:lnTo>
                      <a:pt x="1502" y="10"/>
                    </a:lnTo>
                    <a:lnTo>
                      <a:pt x="1494" y="12"/>
                    </a:lnTo>
                    <a:lnTo>
                      <a:pt x="1488" y="20"/>
                    </a:lnTo>
                    <a:lnTo>
                      <a:pt x="1474" y="19"/>
                    </a:lnTo>
                    <a:lnTo>
                      <a:pt x="1469" y="23"/>
                    </a:lnTo>
                    <a:lnTo>
                      <a:pt x="1456" y="28"/>
                    </a:lnTo>
                    <a:lnTo>
                      <a:pt x="1435" y="17"/>
                    </a:lnTo>
                    <a:lnTo>
                      <a:pt x="1425" y="3"/>
                    </a:lnTo>
                    <a:lnTo>
                      <a:pt x="1420" y="0"/>
                    </a:lnTo>
                    <a:lnTo>
                      <a:pt x="1414" y="3"/>
                    </a:lnTo>
                    <a:lnTo>
                      <a:pt x="1407" y="12"/>
                    </a:lnTo>
                    <a:lnTo>
                      <a:pt x="1401" y="13"/>
                    </a:lnTo>
                    <a:lnTo>
                      <a:pt x="1395" y="18"/>
                    </a:lnTo>
                    <a:lnTo>
                      <a:pt x="1380" y="29"/>
                    </a:lnTo>
                    <a:lnTo>
                      <a:pt x="1376" y="34"/>
                    </a:lnTo>
                    <a:lnTo>
                      <a:pt x="1378" y="39"/>
                    </a:lnTo>
                    <a:lnTo>
                      <a:pt x="1390" y="53"/>
                    </a:lnTo>
                    <a:lnTo>
                      <a:pt x="1393" y="60"/>
                    </a:lnTo>
                    <a:lnTo>
                      <a:pt x="1393" y="71"/>
                    </a:lnTo>
                    <a:lnTo>
                      <a:pt x="1382" y="83"/>
                    </a:lnTo>
                    <a:lnTo>
                      <a:pt x="1383" y="93"/>
                    </a:lnTo>
                    <a:lnTo>
                      <a:pt x="1406" y="97"/>
                    </a:lnTo>
                    <a:lnTo>
                      <a:pt x="1406" y="105"/>
                    </a:lnTo>
                    <a:lnTo>
                      <a:pt x="1402" y="110"/>
                    </a:lnTo>
                    <a:lnTo>
                      <a:pt x="1398" y="114"/>
                    </a:lnTo>
                    <a:lnTo>
                      <a:pt x="1394" y="122"/>
                    </a:lnTo>
                    <a:lnTo>
                      <a:pt x="1398" y="128"/>
                    </a:lnTo>
                    <a:lnTo>
                      <a:pt x="1399" y="134"/>
                    </a:lnTo>
                    <a:lnTo>
                      <a:pt x="1383" y="134"/>
                    </a:lnTo>
                    <a:lnTo>
                      <a:pt x="1373" y="135"/>
                    </a:lnTo>
                    <a:lnTo>
                      <a:pt x="1363" y="140"/>
                    </a:lnTo>
                    <a:lnTo>
                      <a:pt x="1352" y="137"/>
                    </a:lnTo>
                    <a:lnTo>
                      <a:pt x="1346" y="139"/>
                    </a:lnTo>
                    <a:lnTo>
                      <a:pt x="1307" y="166"/>
                    </a:lnTo>
                    <a:lnTo>
                      <a:pt x="1294" y="171"/>
                    </a:lnTo>
                    <a:lnTo>
                      <a:pt x="1286" y="168"/>
                    </a:lnTo>
                    <a:lnTo>
                      <a:pt x="1276" y="153"/>
                    </a:lnTo>
                    <a:lnTo>
                      <a:pt x="1262" y="149"/>
                    </a:lnTo>
                    <a:lnTo>
                      <a:pt x="1238" y="154"/>
                    </a:lnTo>
                    <a:lnTo>
                      <a:pt x="1228" y="152"/>
                    </a:lnTo>
                    <a:lnTo>
                      <a:pt x="1222" y="154"/>
                    </a:lnTo>
                    <a:lnTo>
                      <a:pt x="1219" y="161"/>
                    </a:lnTo>
                    <a:lnTo>
                      <a:pt x="1220" y="173"/>
                    </a:lnTo>
                    <a:lnTo>
                      <a:pt x="1222" y="178"/>
                    </a:lnTo>
                    <a:lnTo>
                      <a:pt x="1222" y="195"/>
                    </a:lnTo>
                    <a:lnTo>
                      <a:pt x="1222" y="200"/>
                    </a:lnTo>
                    <a:lnTo>
                      <a:pt x="1228" y="212"/>
                    </a:lnTo>
                    <a:lnTo>
                      <a:pt x="1229" y="220"/>
                    </a:lnTo>
                    <a:lnTo>
                      <a:pt x="1228" y="225"/>
                    </a:lnTo>
                    <a:lnTo>
                      <a:pt x="1223" y="231"/>
                    </a:lnTo>
                    <a:lnTo>
                      <a:pt x="1214" y="235"/>
                    </a:lnTo>
                    <a:lnTo>
                      <a:pt x="1209" y="241"/>
                    </a:lnTo>
                    <a:lnTo>
                      <a:pt x="1206" y="249"/>
                    </a:lnTo>
                    <a:lnTo>
                      <a:pt x="1202" y="254"/>
                    </a:lnTo>
                    <a:lnTo>
                      <a:pt x="1175" y="261"/>
                    </a:lnTo>
                    <a:lnTo>
                      <a:pt x="1170" y="266"/>
                    </a:lnTo>
                    <a:lnTo>
                      <a:pt x="1166" y="277"/>
                    </a:lnTo>
                    <a:lnTo>
                      <a:pt x="1163" y="296"/>
                    </a:lnTo>
                    <a:lnTo>
                      <a:pt x="1158" y="305"/>
                    </a:lnTo>
                    <a:lnTo>
                      <a:pt x="1153" y="314"/>
                    </a:lnTo>
                    <a:lnTo>
                      <a:pt x="1132" y="327"/>
                    </a:lnTo>
                    <a:lnTo>
                      <a:pt x="1122" y="320"/>
                    </a:lnTo>
                    <a:lnTo>
                      <a:pt x="1109" y="322"/>
                    </a:lnTo>
                    <a:lnTo>
                      <a:pt x="1106" y="327"/>
                    </a:lnTo>
                    <a:lnTo>
                      <a:pt x="1102" y="340"/>
                    </a:lnTo>
                    <a:lnTo>
                      <a:pt x="1095" y="347"/>
                    </a:lnTo>
                    <a:lnTo>
                      <a:pt x="1088" y="354"/>
                    </a:lnTo>
                    <a:lnTo>
                      <a:pt x="1085" y="361"/>
                    </a:lnTo>
                    <a:lnTo>
                      <a:pt x="1085" y="387"/>
                    </a:lnTo>
                    <a:lnTo>
                      <a:pt x="1081" y="398"/>
                    </a:lnTo>
                    <a:lnTo>
                      <a:pt x="1080" y="412"/>
                    </a:lnTo>
                    <a:lnTo>
                      <a:pt x="1076" y="420"/>
                    </a:lnTo>
                    <a:lnTo>
                      <a:pt x="1064" y="423"/>
                    </a:lnTo>
                    <a:lnTo>
                      <a:pt x="1049" y="427"/>
                    </a:lnTo>
                    <a:lnTo>
                      <a:pt x="1049" y="434"/>
                    </a:lnTo>
                    <a:lnTo>
                      <a:pt x="1043" y="437"/>
                    </a:lnTo>
                    <a:lnTo>
                      <a:pt x="1039" y="432"/>
                    </a:lnTo>
                    <a:lnTo>
                      <a:pt x="1037" y="424"/>
                    </a:lnTo>
                    <a:lnTo>
                      <a:pt x="1032" y="419"/>
                    </a:lnTo>
                    <a:lnTo>
                      <a:pt x="1024" y="417"/>
                    </a:lnTo>
                    <a:lnTo>
                      <a:pt x="1010" y="419"/>
                    </a:lnTo>
                    <a:lnTo>
                      <a:pt x="996" y="412"/>
                    </a:lnTo>
                    <a:lnTo>
                      <a:pt x="983" y="401"/>
                    </a:lnTo>
                    <a:lnTo>
                      <a:pt x="980" y="397"/>
                    </a:lnTo>
                    <a:lnTo>
                      <a:pt x="978" y="385"/>
                    </a:lnTo>
                    <a:lnTo>
                      <a:pt x="979" y="371"/>
                    </a:lnTo>
                    <a:lnTo>
                      <a:pt x="977" y="366"/>
                    </a:lnTo>
                    <a:lnTo>
                      <a:pt x="956" y="346"/>
                    </a:lnTo>
                    <a:lnTo>
                      <a:pt x="952" y="350"/>
                    </a:lnTo>
                    <a:lnTo>
                      <a:pt x="952" y="359"/>
                    </a:lnTo>
                    <a:lnTo>
                      <a:pt x="963" y="363"/>
                    </a:lnTo>
                    <a:lnTo>
                      <a:pt x="966" y="368"/>
                    </a:lnTo>
                    <a:lnTo>
                      <a:pt x="962" y="372"/>
                    </a:lnTo>
                    <a:lnTo>
                      <a:pt x="953" y="372"/>
                    </a:lnTo>
                    <a:lnTo>
                      <a:pt x="946" y="380"/>
                    </a:lnTo>
                    <a:lnTo>
                      <a:pt x="931" y="373"/>
                    </a:lnTo>
                    <a:lnTo>
                      <a:pt x="926" y="376"/>
                    </a:lnTo>
                    <a:lnTo>
                      <a:pt x="932" y="386"/>
                    </a:lnTo>
                    <a:lnTo>
                      <a:pt x="936" y="390"/>
                    </a:lnTo>
                    <a:lnTo>
                      <a:pt x="932" y="396"/>
                    </a:lnTo>
                    <a:lnTo>
                      <a:pt x="928" y="401"/>
                    </a:lnTo>
                    <a:lnTo>
                      <a:pt x="911" y="404"/>
                    </a:lnTo>
                    <a:lnTo>
                      <a:pt x="908" y="412"/>
                    </a:lnTo>
                    <a:lnTo>
                      <a:pt x="907" y="431"/>
                    </a:lnTo>
                    <a:lnTo>
                      <a:pt x="909" y="439"/>
                    </a:lnTo>
                    <a:lnTo>
                      <a:pt x="912" y="445"/>
                    </a:lnTo>
                    <a:lnTo>
                      <a:pt x="900" y="450"/>
                    </a:lnTo>
                    <a:lnTo>
                      <a:pt x="893" y="449"/>
                    </a:lnTo>
                    <a:lnTo>
                      <a:pt x="888" y="450"/>
                    </a:lnTo>
                    <a:lnTo>
                      <a:pt x="885" y="471"/>
                    </a:lnTo>
                    <a:lnTo>
                      <a:pt x="880" y="476"/>
                    </a:lnTo>
                    <a:lnTo>
                      <a:pt x="870" y="479"/>
                    </a:lnTo>
                    <a:lnTo>
                      <a:pt x="866" y="476"/>
                    </a:lnTo>
                    <a:lnTo>
                      <a:pt x="867" y="466"/>
                    </a:lnTo>
                    <a:lnTo>
                      <a:pt x="870" y="456"/>
                    </a:lnTo>
                    <a:lnTo>
                      <a:pt x="862" y="452"/>
                    </a:lnTo>
                    <a:lnTo>
                      <a:pt x="848" y="459"/>
                    </a:lnTo>
                    <a:lnTo>
                      <a:pt x="839" y="451"/>
                    </a:lnTo>
                    <a:lnTo>
                      <a:pt x="830" y="429"/>
                    </a:lnTo>
                    <a:lnTo>
                      <a:pt x="827" y="422"/>
                    </a:lnTo>
                    <a:lnTo>
                      <a:pt x="819" y="418"/>
                    </a:lnTo>
                    <a:lnTo>
                      <a:pt x="814" y="420"/>
                    </a:lnTo>
                    <a:lnTo>
                      <a:pt x="806" y="429"/>
                    </a:lnTo>
                    <a:lnTo>
                      <a:pt x="795" y="440"/>
                    </a:lnTo>
                    <a:lnTo>
                      <a:pt x="773" y="444"/>
                    </a:lnTo>
                    <a:lnTo>
                      <a:pt x="758" y="456"/>
                    </a:lnTo>
                    <a:lnTo>
                      <a:pt x="752" y="485"/>
                    </a:lnTo>
                    <a:lnTo>
                      <a:pt x="741" y="498"/>
                    </a:lnTo>
                    <a:lnTo>
                      <a:pt x="731" y="497"/>
                    </a:lnTo>
                    <a:lnTo>
                      <a:pt x="722" y="478"/>
                    </a:lnTo>
                    <a:lnTo>
                      <a:pt x="714" y="474"/>
                    </a:lnTo>
                    <a:lnTo>
                      <a:pt x="695" y="466"/>
                    </a:lnTo>
                    <a:lnTo>
                      <a:pt x="689" y="458"/>
                    </a:lnTo>
                    <a:lnTo>
                      <a:pt x="673" y="447"/>
                    </a:lnTo>
                    <a:lnTo>
                      <a:pt x="663" y="440"/>
                    </a:lnTo>
                    <a:lnTo>
                      <a:pt x="653" y="434"/>
                    </a:lnTo>
                    <a:lnTo>
                      <a:pt x="643" y="435"/>
                    </a:lnTo>
                    <a:lnTo>
                      <a:pt x="622" y="447"/>
                    </a:lnTo>
                    <a:lnTo>
                      <a:pt x="607" y="437"/>
                    </a:lnTo>
                    <a:lnTo>
                      <a:pt x="603" y="430"/>
                    </a:lnTo>
                    <a:lnTo>
                      <a:pt x="602" y="422"/>
                    </a:lnTo>
                    <a:lnTo>
                      <a:pt x="595" y="429"/>
                    </a:lnTo>
                    <a:lnTo>
                      <a:pt x="591" y="434"/>
                    </a:lnTo>
                    <a:lnTo>
                      <a:pt x="590" y="442"/>
                    </a:lnTo>
                    <a:lnTo>
                      <a:pt x="602" y="456"/>
                    </a:lnTo>
                    <a:lnTo>
                      <a:pt x="593" y="472"/>
                    </a:lnTo>
                    <a:lnTo>
                      <a:pt x="589" y="475"/>
                    </a:lnTo>
                    <a:lnTo>
                      <a:pt x="575" y="475"/>
                    </a:lnTo>
                    <a:lnTo>
                      <a:pt x="571" y="469"/>
                    </a:lnTo>
                    <a:lnTo>
                      <a:pt x="572" y="463"/>
                    </a:lnTo>
                    <a:lnTo>
                      <a:pt x="577" y="454"/>
                    </a:lnTo>
                    <a:lnTo>
                      <a:pt x="576" y="449"/>
                    </a:lnTo>
                    <a:lnTo>
                      <a:pt x="565" y="450"/>
                    </a:lnTo>
                    <a:lnTo>
                      <a:pt x="551" y="450"/>
                    </a:lnTo>
                    <a:lnTo>
                      <a:pt x="545" y="454"/>
                    </a:lnTo>
                    <a:lnTo>
                      <a:pt x="538" y="456"/>
                    </a:lnTo>
                    <a:lnTo>
                      <a:pt x="528" y="454"/>
                    </a:lnTo>
                    <a:lnTo>
                      <a:pt x="517" y="439"/>
                    </a:lnTo>
                    <a:lnTo>
                      <a:pt x="512" y="436"/>
                    </a:lnTo>
                    <a:lnTo>
                      <a:pt x="507" y="438"/>
                    </a:lnTo>
                    <a:lnTo>
                      <a:pt x="497" y="451"/>
                    </a:lnTo>
                    <a:lnTo>
                      <a:pt x="506" y="464"/>
                    </a:lnTo>
                    <a:lnTo>
                      <a:pt x="507" y="478"/>
                    </a:lnTo>
                    <a:lnTo>
                      <a:pt x="499" y="483"/>
                    </a:lnTo>
                    <a:lnTo>
                      <a:pt x="495" y="492"/>
                    </a:lnTo>
                    <a:lnTo>
                      <a:pt x="489" y="491"/>
                    </a:lnTo>
                    <a:lnTo>
                      <a:pt x="477" y="481"/>
                    </a:lnTo>
                    <a:lnTo>
                      <a:pt x="472" y="481"/>
                    </a:lnTo>
                    <a:lnTo>
                      <a:pt x="467" y="498"/>
                    </a:lnTo>
                    <a:lnTo>
                      <a:pt x="458" y="507"/>
                    </a:lnTo>
                    <a:lnTo>
                      <a:pt x="447" y="515"/>
                    </a:lnTo>
                    <a:lnTo>
                      <a:pt x="434" y="529"/>
                    </a:lnTo>
                    <a:lnTo>
                      <a:pt x="434" y="540"/>
                    </a:lnTo>
                    <a:lnTo>
                      <a:pt x="436" y="546"/>
                    </a:lnTo>
                    <a:lnTo>
                      <a:pt x="438" y="554"/>
                    </a:lnTo>
                    <a:lnTo>
                      <a:pt x="440" y="564"/>
                    </a:lnTo>
                    <a:lnTo>
                      <a:pt x="453" y="576"/>
                    </a:lnTo>
                    <a:lnTo>
                      <a:pt x="458" y="586"/>
                    </a:lnTo>
                    <a:lnTo>
                      <a:pt x="457" y="592"/>
                    </a:lnTo>
                    <a:lnTo>
                      <a:pt x="452" y="600"/>
                    </a:lnTo>
                    <a:lnTo>
                      <a:pt x="414" y="607"/>
                    </a:lnTo>
                    <a:lnTo>
                      <a:pt x="392" y="608"/>
                    </a:lnTo>
                    <a:lnTo>
                      <a:pt x="379" y="615"/>
                    </a:lnTo>
                    <a:lnTo>
                      <a:pt x="372" y="624"/>
                    </a:lnTo>
                    <a:lnTo>
                      <a:pt x="366" y="625"/>
                    </a:lnTo>
                    <a:lnTo>
                      <a:pt x="360" y="618"/>
                    </a:lnTo>
                    <a:lnTo>
                      <a:pt x="349" y="620"/>
                    </a:lnTo>
                    <a:lnTo>
                      <a:pt x="339" y="626"/>
                    </a:lnTo>
                    <a:lnTo>
                      <a:pt x="336" y="629"/>
                    </a:lnTo>
                    <a:lnTo>
                      <a:pt x="333" y="647"/>
                    </a:lnTo>
                    <a:lnTo>
                      <a:pt x="325" y="669"/>
                    </a:lnTo>
                    <a:lnTo>
                      <a:pt x="331" y="687"/>
                    </a:lnTo>
                    <a:lnTo>
                      <a:pt x="341" y="698"/>
                    </a:lnTo>
                    <a:lnTo>
                      <a:pt x="343" y="705"/>
                    </a:lnTo>
                    <a:lnTo>
                      <a:pt x="347" y="719"/>
                    </a:lnTo>
                    <a:lnTo>
                      <a:pt x="343" y="734"/>
                    </a:lnTo>
                    <a:lnTo>
                      <a:pt x="336" y="743"/>
                    </a:lnTo>
                    <a:lnTo>
                      <a:pt x="332" y="747"/>
                    </a:lnTo>
                    <a:lnTo>
                      <a:pt x="321" y="752"/>
                    </a:lnTo>
                    <a:lnTo>
                      <a:pt x="307" y="747"/>
                    </a:lnTo>
                    <a:lnTo>
                      <a:pt x="296" y="737"/>
                    </a:lnTo>
                    <a:lnTo>
                      <a:pt x="290" y="731"/>
                    </a:lnTo>
                    <a:lnTo>
                      <a:pt x="252" y="716"/>
                    </a:lnTo>
                    <a:lnTo>
                      <a:pt x="233" y="700"/>
                    </a:lnTo>
                    <a:lnTo>
                      <a:pt x="226" y="698"/>
                    </a:lnTo>
                    <a:lnTo>
                      <a:pt x="216" y="692"/>
                    </a:lnTo>
                    <a:lnTo>
                      <a:pt x="195" y="683"/>
                    </a:lnTo>
                    <a:lnTo>
                      <a:pt x="189" y="683"/>
                    </a:lnTo>
                    <a:lnTo>
                      <a:pt x="173" y="688"/>
                    </a:lnTo>
                    <a:lnTo>
                      <a:pt x="155" y="705"/>
                    </a:lnTo>
                    <a:lnTo>
                      <a:pt x="146" y="722"/>
                    </a:lnTo>
                    <a:lnTo>
                      <a:pt x="133" y="733"/>
                    </a:lnTo>
                    <a:lnTo>
                      <a:pt x="126" y="743"/>
                    </a:lnTo>
                    <a:lnTo>
                      <a:pt x="125" y="753"/>
                    </a:lnTo>
                    <a:lnTo>
                      <a:pt x="133" y="766"/>
                    </a:lnTo>
                    <a:lnTo>
                      <a:pt x="137" y="769"/>
                    </a:lnTo>
                    <a:lnTo>
                      <a:pt x="146" y="776"/>
                    </a:lnTo>
                    <a:lnTo>
                      <a:pt x="135" y="821"/>
                    </a:lnTo>
                    <a:lnTo>
                      <a:pt x="124" y="829"/>
                    </a:lnTo>
                    <a:lnTo>
                      <a:pt x="124" y="837"/>
                    </a:lnTo>
                    <a:lnTo>
                      <a:pt x="128" y="844"/>
                    </a:lnTo>
                    <a:lnTo>
                      <a:pt x="136" y="842"/>
                    </a:lnTo>
                    <a:lnTo>
                      <a:pt x="138" y="854"/>
                    </a:lnTo>
                    <a:lnTo>
                      <a:pt x="124" y="855"/>
                    </a:lnTo>
                    <a:lnTo>
                      <a:pt x="117" y="859"/>
                    </a:lnTo>
                    <a:lnTo>
                      <a:pt x="114" y="866"/>
                    </a:lnTo>
                    <a:lnTo>
                      <a:pt x="124" y="891"/>
                    </a:lnTo>
                    <a:lnTo>
                      <a:pt x="114" y="900"/>
                    </a:lnTo>
                    <a:lnTo>
                      <a:pt x="109" y="915"/>
                    </a:lnTo>
                    <a:lnTo>
                      <a:pt x="101" y="925"/>
                    </a:lnTo>
                    <a:lnTo>
                      <a:pt x="90" y="924"/>
                    </a:lnTo>
                    <a:lnTo>
                      <a:pt x="73" y="900"/>
                    </a:lnTo>
                    <a:lnTo>
                      <a:pt x="65" y="899"/>
                    </a:lnTo>
                    <a:lnTo>
                      <a:pt x="58" y="906"/>
                    </a:lnTo>
                    <a:lnTo>
                      <a:pt x="53" y="923"/>
                    </a:lnTo>
                    <a:lnTo>
                      <a:pt x="50" y="928"/>
                    </a:lnTo>
                    <a:lnTo>
                      <a:pt x="45" y="944"/>
                    </a:lnTo>
                    <a:lnTo>
                      <a:pt x="68" y="943"/>
                    </a:lnTo>
                    <a:lnTo>
                      <a:pt x="287" y="956"/>
                    </a:lnTo>
                    <a:lnTo>
                      <a:pt x="398" y="962"/>
                    </a:lnTo>
                    <a:lnTo>
                      <a:pt x="398" y="962"/>
                    </a:lnTo>
                    <a:lnTo>
                      <a:pt x="398" y="962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4" name="Freeform 18">
                <a:extLst>
                  <a:ext uri="{FF2B5EF4-FFF2-40B4-BE49-F238E27FC236}">
                    <a16:creationId xmlns:a16="http://schemas.microsoft.com/office/drawing/2014/main" id="{C85CE78E-B09F-9B2F-D4D5-A5837F24FAD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451234" y="-100541"/>
                <a:ext cx="3841750" cy="1774825"/>
              </a:xfrm>
              <a:custGeom>
                <a:avLst/>
                <a:gdLst>
                  <a:gd name="T0" fmla="*/ 1398 w 2420"/>
                  <a:gd name="T1" fmla="*/ 1093 h 1118"/>
                  <a:gd name="T2" fmla="*/ 1527 w 2420"/>
                  <a:gd name="T3" fmla="*/ 1068 h 1118"/>
                  <a:gd name="T4" fmla="*/ 1871 w 2420"/>
                  <a:gd name="T5" fmla="*/ 1060 h 1118"/>
                  <a:gd name="T6" fmla="*/ 2084 w 2420"/>
                  <a:gd name="T7" fmla="*/ 1043 h 1118"/>
                  <a:gd name="T8" fmla="*/ 2254 w 2420"/>
                  <a:gd name="T9" fmla="*/ 1012 h 1118"/>
                  <a:gd name="T10" fmla="*/ 2250 w 2420"/>
                  <a:gd name="T11" fmla="*/ 914 h 1118"/>
                  <a:gd name="T12" fmla="*/ 2142 w 2420"/>
                  <a:gd name="T13" fmla="*/ 911 h 1118"/>
                  <a:gd name="T14" fmla="*/ 2074 w 2420"/>
                  <a:gd name="T15" fmla="*/ 871 h 1118"/>
                  <a:gd name="T16" fmla="*/ 1969 w 2420"/>
                  <a:gd name="T17" fmla="*/ 811 h 1118"/>
                  <a:gd name="T18" fmla="*/ 2036 w 2420"/>
                  <a:gd name="T19" fmla="*/ 795 h 1118"/>
                  <a:gd name="T20" fmla="*/ 2118 w 2420"/>
                  <a:gd name="T21" fmla="*/ 886 h 1118"/>
                  <a:gd name="T22" fmla="*/ 2101 w 2420"/>
                  <a:gd name="T23" fmla="*/ 794 h 1118"/>
                  <a:gd name="T24" fmla="*/ 2023 w 2420"/>
                  <a:gd name="T25" fmla="*/ 718 h 1118"/>
                  <a:gd name="T26" fmla="*/ 2100 w 2420"/>
                  <a:gd name="T27" fmla="*/ 737 h 1118"/>
                  <a:gd name="T28" fmla="*/ 2150 w 2420"/>
                  <a:gd name="T29" fmla="*/ 703 h 1118"/>
                  <a:gd name="T30" fmla="*/ 2035 w 2420"/>
                  <a:gd name="T31" fmla="*/ 602 h 1118"/>
                  <a:gd name="T32" fmla="*/ 1960 w 2420"/>
                  <a:gd name="T33" fmla="*/ 523 h 1118"/>
                  <a:gd name="T34" fmla="*/ 2116 w 2420"/>
                  <a:gd name="T35" fmla="*/ 643 h 1118"/>
                  <a:gd name="T36" fmla="*/ 2079 w 2420"/>
                  <a:gd name="T37" fmla="*/ 507 h 1118"/>
                  <a:gd name="T38" fmla="*/ 2019 w 2420"/>
                  <a:gd name="T39" fmla="*/ 461 h 1118"/>
                  <a:gd name="T40" fmla="*/ 1923 w 2420"/>
                  <a:gd name="T41" fmla="*/ 430 h 1118"/>
                  <a:gd name="T42" fmla="*/ 1858 w 2420"/>
                  <a:gd name="T43" fmla="*/ 389 h 1118"/>
                  <a:gd name="T44" fmla="*/ 1840 w 2420"/>
                  <a:gd name="T45" fmla="*/ 283 h 1118"/>
                  <a:gd name="T46" fmla="*/ 1886 w 2420"/>
                  <a:gd name="T47" fmla="*/ 251 h 1118"/>
                  <a:gd name="T48" fmla="*/ 1836 w 2420"/>
                  <a:gd name="T49" fmla="*/ 159 h 1118"/>
                  <a:gd name="T50" fmla="*/ 1751 w 2420"/>
                  <a:gd name="T51" fmla="*/ 115 h 1118"/>
                  <a:gd name="T52" fmla="*/ 1698 w 2420"/>
                  <a:gd name="T53" fmla="*/ 42 h 1118"/>
                  <a:gd name="T54" fmla="*/ 1601 w 2420"/>
                  <a:gd name="T55" fmla="*/ 74 h 1118"/>
                  <a:gd name="T56" fmla="*/ 1483 w 2420"/>
                  <a:gd name="T57" fmla="*/ 76 h 1118"/>
                  <a:gd name="T58" fmla="*/ 1406 w 2420"/>
                  <a:gd name="T59" fmla="*/ 215 h 1118"/>
                  <a:gd name="T60" fmla="*/ 1311 w 2420"/>
                  <a:gd name="T61" fmla="*/ 262 h 1118"/>
                  <a:gd name="T62" fmla="*/ 1270 w 2420"/>
                  <a:gd name="T63" fmla="*/ 375 h 1118"/>
                  <a:gd name="T64" fmla="*/ 1140 w 2420"/>
                  <a:gd name="T65" fmla="*/ 366 h 1118"/>
                  <a:gd name="T66" fmla="*/ 1110 w 2420"/>
                  <a:gd name="T67" fmla="*/ 463 h 1118"/>
                  <a:gd name="T68" fmla="*/ 1068 w 2420"/>
                  <a:gd name="T69" fmla="*/ 534 h 1118"/>
                  <a:gd name="T70" fmla="*/ 993 w 2420"/>
                  <a:gd name="T71" fmla="*/ 646 h 1118"/>
                  <a:gd name="T72" fmla="*/ 981 w 2420"/>
                  <a:gd name="T73" fmla="*/ 725 h 1118"/>
                  <a:gd name="T74" fmla="*/ 932 w 2420"/>
                  <a:gd name="T75" fmla="*/ 784 h 1118"/>
                  <a:gd name="T76" fmla="*/ 841 w 2420"/>
                  <a:gd name="T77" fmla="*/ 811 h 1118"/>
                  <a:gd name="T78" fmla="*/ 780 w 2420"/>
                  <a:gd name="T79" fmla="*/ 840 h 1118"/>
                  <a:gd name="T80" fmla="*/ 657 w 2420"/>
                  <a:gd name="T81" fmla="*/ 851 h 1118"/>
                  <a:gd name="T82" fmla="*/ 546 w 2420"/>
                  <a:gd name="T83" fmla="*/ 854 h 1118"/>
                  <a:gd name="T84" fmla="*/ 495 w 2420"/>
                  <a:gd name="T85" fmla="*/ 767 h 1118"/>
                  <a:gd name="T86" fmla="*/ 291 w 2420"/>
                  <a:gd name="T87" fmla="*/ 914 h 1118"/>
                  <a:gd name="T88" fmla="*/ 231 w 2420"/>
                  <a:gd name="T89" fmla="*/ 1007 h 1118"/>
                  <a:gd name="T90" fmla="*/ 161 w 2420"/>
                  <a:gd name="T91" fmla="*/ 1057 h 1118"/>
                  <a:gd name="T92" fmla="*/ 9 w 2420"/>
                  <a:gd name="T93" fmla="*/ 1107 h 1118"/>
                  <a:gd name="T94" fmla="*/ 512 w 2420"/>
                  <a:gd name="T95" fmla="*/ 1102 h 1118"/>
                  <a:gd name="T96" fmla="*/ 1034 w 2420"/>
                  <a:gd name="T97" fmla="*/ 1111 h 1118"/>
                  <a:gd name="T98" fmla="*/ 2311 w 2420"/>
                  <a:gd name="T99" fmla="*/ 713 h 1118"/>
                  <a:gd name="T100" fmla="*/ 2268 w 2420"/>
                  <a:gd name="T101" fmla="*/ 784 h 1118"/>
                  <a:gd name="T102" fmla="*/ 2282 w 2420"/>
                  <a:gd name="T103" fmla="*/ 764 h 1118"/>
                  <a:gd name="T104" fmla="*/ 2210 w 2420"/>
                  <a:gd name="T105" fmla="*/ 546 h 1118"/>
                  <a:gd name="T106" fmla="*/ 2264 w 2420"/>
                  <a:gd name="T107" fmla="*/ 711 h 1118"/>
                  <a:gd name="T108" fmla="*/ 2342 w 2420"/>
                  <a:gd name="T109" fmla="*/ 575 h 1118"/>
                  <a:gd name="T110" fmla="*/ 2298 w 2420"/>
                  <a:gd name="T111" fmla="*/ 526 h 1118"/>
                  <a:gd name="T112" fmla="*/ 2243 w 2420"/>
                  <a:gd name="T113" fmla="*/ 630 h 1118"/>
                  <a:gd name="T114" fmla="*/ 2250 w 2420"/>
                  <a:gd name="T115" fmla="*/ 830 h 1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20" h="1118">
                    <a:moveTo>
                      <a:pt x="1220" y="1104"/>
                    </a:moveTo>
                    <a:lnTo>
                      <a:pt x="1301" y="1099"/>
                    </a:lnTo>
                    <a:lnTo>
                      <a:pt x="1311" y="1099"/>
                    </a:lnTo>
                    <a:lnTo>
                      <a:pt x="1325" y="1098"/>
                    </a:lnTo>
                    <a:lnTo>
                      <a:pt x="1334" y="1096"/>
                    </a:lnTo>
                    <a:lnTo>
                      <a:pt x="1344" y="1096"/>
                    </a:lnTo>
                    <a:lnTo>
                      <a:pt x="1352" y="1096"/>
                    </a:lnTo>
                    <a:lnTo>
                      <a:pt x="1356" y="1097"/>
                    </a:lnTo>
                    <a:lnTo>
                      <a:pt x="1383" y="1094"/>
                    </a:lnTo>
                    <a:lnTo>
                      <a:pt x="1392" y="1094"/>
                    </a:lnTo>
                    <a:lnTo>
                      <a:pt x="1398" y="1093"/>
                    </a:lnTo>
                    <a:lnTo>
                      <a:pt x="1407" y="1094"/>
                    </a:lnTo>
                    <a:lnTo>
                      <a:pt x="1424" y="1092"/>
                    </a:lnTo>
                    <a:lnTo>
                      <a:pt x="1446" y="1091"/>
                    </a:lnTo>
                    <a:lnTo>
                      <a:pt x="1567" y="1083"/>
                    </a:lnTo>
                    <a:lnTo>
                      <a:pt x="1563" y="1076"/>
                    </a:lnTo>
                    <a:lnTo>
                      <a:pt x="1554" y="1076"/>
                    </a:lnTo>
                    <a:lnTo>
                      <a:pt x="1548" y="1073"/>
                    </a:lnTo>
                    <a:lnTo>
                      <a:pt x="1535" y="1072"/>
                    </a:lnTo>
                    <a:lnTo>
                      <a:pt x="1527" y="1077"/>
                    </a:lnTo>
                    <a:lnTo>
                      <a:pt x="1525" y="1071"/>
                    </a:lnTo>
                    <a:lnTo>
                      <a:pt x="1527" y="1068"/>
                    </a:lnTo>
                    <a:lnTo>
                      <a:pt x="1537" y="1065"/>
                    </a:lnTo>
                    <a:lnTo>
                      <a:pt x="1556" y="1062"/>
                    </a:lnTo>
                    <a:lnTo>
                      <a:pt x="1561" y="1069"/>
                    </a:lnTo>
                    <a:lnTo>
                      <a:pt x="1572" y="1065"/>
                    </a:lnTo>
                    <a:lnTo>
                      <a:pt x="1579" y="1067"/>
                    </a:lnTo>
                    <a:lnTo>
                      <a:pt x="1585" y="1074"/>
                    </a:lnTo>
                    <a:lnTo>
                      <a:pt x="1589" y="1082"/>
                    </a:lnTo>
                    <a:lnTo>
                      <a:pt x="1655" y="1078"/>
                    </a:lnTo>
                    <a:lnTo>
                      <a:pt x="1859" y="1062"/>
                    </a:lnTo>
                    <a:lnTo>
                      <a:pt x="1866" y="1062"/>
                    </a:lnTo>
                    <a:lnTo>
                      <a:pt x="1871" y="1060"/>
                    </a:lnTo>
                    <a:lnTo>
                      <a:pt x="1903" y="1059"/>
                    </a:lnTo>
                    <a:lnTo>
                      <a:pt x="1912" y="1058"/>
                    </a:lnTo>
                    <a:lnTo>
                      <a:pt x="1984" y="1053"/>
                    </a:lnTo>
                    <a:lnTo>
                      <a:pt x="1989" y="1050"/>
                    </a:lnTo>
                    <a:lnTo>
                      <a:pt x="2012" y="1049"/>
                    </a:lnTo>
                    <a:lnTo>
                      <a:pt x="2020" y="1047"/>
                    </a:lnTo>
                    <a:lnTo>
                      <a:pt x="2035" y="1047"/>
                    </a:lnTo>
                    <a:lnTo>
                      <a:pt x="2041" y="1046"/>
                    </a:lnTo>
                    <a:lnTo>
                      <a:pt x="2064" y="1044"/>
                    </a:lnTo>
                    <a:lnTo>
                      <a:pt x="2072" y="1045"/>
                    </a:lnTo>
                    <a:lnTo>
                      <a:pt x="2084" y="1043"/>
                    </a:lnTo>
                    <a:lnTo>
                      <a:pt x="2123" y="1040"/>
                    </a:lnTo>
                    <a:lnTo>
                      <a:pt x="2135" y="1038"/>
                    </a:lnTo>
                    <a:lnTo>
                      <a:pt x="2167" y="1036"/>
                    </a:lnTo>
                    <a:lnTo>
                      <a:pt x="2174" y="1035"/>
                    </a:lnTo>
                    <a:lnTo>
                      <a:pt x="2189" y="1035"/>
                    </a:lnTo>
                    <a:lnTo>
                      <a:pt x="2222" y="1031"/>
                    </a:lnTo>
                    <a:lnTo>
                      <a:pt x="2233" y="1031"/>
                    </a:lnTo>
                    <a:lnTo>
                      <a:pt x="2239" y="1029"/>
                    </a:lnTo>
                    <a:lnTo>
                      <a:pt x="2248" y="1029"/>
                    </a:lnTo>
                    <a:lnTo>
                      <a:pt x="2256" y="1029"/>
                    </a:lnTo>
                    <a:lnTo>
                      <a:pt x="2254" y="1012"/>
                    </a:lnTo>
                    <a:lnTo>
                      <a:pt x="2253" y="1000"/>
                    </a:lnTo>
                    <a:lnTo>
                      <a:pt x="2258" y="967"/>
                    </a:lnTo>
                    <a:lnTo>
                      <a:pt x="2265" y="974"/>
                    </a:lnTo>
                    <a:lnTo>
                      <a:pt x="2276" y="1004"/>
                    </a:lnTo>
                    <a:lnTo>
                      <a:pt x="2279" y="1010"/>
                    </a:lnTo>
                    <a:lnTo>
                      <a:pt x="2281" y="1021"/>
                    </a:lnTo>
                    <a:lnTo>
                      <a:pt x="2290" y="1025"/>
                    </a:lnTo>
                    <a:lnTo>
                      <a:pt x="2286" y="1003"/>
                    </a:lnTo>
                    <a:lnTo>
                      <a:pt x="2263" y="957"/>
                    </a:lnTo>
                    <a:lnTo>
                      <a:pt x="2258" y="939"/>
                    </a:lnTo>
                    <a:lnTo>
                      <a:pt x="2250" y="914"/>
                    </a:lnTo>
                    <a:lnTo>
                      <a:pt x="2246" y="899"/>
                    </a:lnTo>
                    <a:lnTo>
                      <a:pt x="2230" y="885"/>
                    </a:lnTo>
                    <a:lnTo>
                      <a:pt x="2220" y="894"/>
                    </a:lnTo>
                    <a:lnTo>
                      <a:pt x="2177" y="891"/>
                    </a:lnTo>
                    <a:lnTo>
                      <a:pt x="2159" y="881"/>
                    </a:lnTo>
                    <a:lnTo>
                      <a:pt x="2152" y="884"/>
                    </a:lnTo>
                    <a:lnTo>
                      <a:pt x="2142" y="881"/>
                    </a:lnTo>
                    <a:lnTo>
                      <a:pt x="2144" y="900"/>
                    </a:lnTo>
                    <a:lnTo>
                      <a:pt x="2148" y="910"/>
                    </a:lnTo>
                    <a:lnTo>
                      <a:pt x="2147" y="917"/>
                    </a:lnTo>
                    <a:lnTo>
                      <a:pt x="2142" y="911"/>
                    </a:lnTo>
                    <a:lnTo>
                      <a:pt x="2138" y="897"/>
                    </a:lnTo>
                    <a:lnTo>
                      <a:pt x="2128" y="901"/>
                    </a:lnTo>
                    <a:lnTo>
                      <a:pt x="2125" y="908"/>
                    </a:lnTo>
                    <a:lnTo>
                      <a:pt x="2110" y="909"/>
                    </a:lnTo>
                    <a:lnTo>
                      <a:pt x="2107" y="916"/>
                    </a:lnTo>
                    <a:lnTo>
                      <a:pt x="2095" y="920"/>
                    </a:lnTo>
                    <a:lnTo>
                      <a:pt x="2101" y="909"/>
                    </a:lnTo>
                    <a:lnTo>
                      <a:pt x="2098" y="892"/>
                    </a:lnTo>
                    <a:lnTo>
                      <a:pt x="2094" y="886"/>
                    </a:lnTo>
                    <a:lnTo>
                      <a:pt x="2082" y="879"/>
                    </a:lnTo>
                    <a:lnTo>
                      <a:pt x="2074" y="871"/>
                    </a:lnTo>
                    <a:lnTo>
                      <a:pt x="2056" y="864"/>
                    </a:lnTo>
                    <a:lnTo>
                      <a:pt x="2043" y="859"/>
                    </a:lnTo>
                    <a:lnTo>
                      <a:pt x="2041" y="838"/>
                    </a:lnTo>
                    <a:lnTo>
                      <a:pt x="2035" y="808"/>
                    </a:lnTo>
                    <a:lnTo>
                      <a:pt x="2029" y="808"/>
                    </a:lnTo>
                    <a:lnTo>
                      <a:pt x="2023" y="825"/>
                    </a:lnTo>
                    <a:lnTo>
                      <a:pt x="2017" y="825"/>
                    </a:lnTo>
                    <a:lnTo>
                      <a:pt x="2006" y="813"/>
                    </a:lnTo>
                    <a:lnTo>
                      <a:pt x="1996" y="807"/>
                    </a:lnTo>
                    <a:lnTo>
                      <a:pt x="1981" y="804"/>
                    </a:lnTo>
                    <a:lnTo>
                      <a:pt x="1969" y="811"/>
                    </a:lnTo>
                    <a:lnTo>
                      <a:pt x="1943" y="791"/>
                    </a:lnTo>
                    <a:lnTo>
                      <a:pt x="1942" y="780"/>
                    </a:lnTo>
                    <a:lnTo>
                      <a:pt x="1950" y="791"/>
                    </a:lnTo>
                    <a:lnTo>
                      <a:pt x="1959" y="794"/>
                    </a:lnTo>
                    <a:lnTo>
                      <a:pt x="1976" y="793"/>
                    </a:lnTo>
                    <a:lnTo>
                      <a:pt x="1981" y="795"/>
                    </a:lnTo>
                    <a:lnTo>
                      <a:pt x="1993" y="794"/>
                    </a:lnTo>
                    <a:lnTo>
                      <a:pt x="2009" y="803"/>
                    </a:lnTo>
                    <a:lnTo>
                      <a:pt x="2015" y="807"/>
                    </a:lnTo>
                    <a:lnTo>
                      <a:pt x="2027" y="797"/>
                    </a:lnTo>
                    <a:lnTo>
                      <a:pt x="2036" y="795"/>
                    </a:lnTo>
                    <a:lnTo>
                      <a:pt x="2045" y="799"/>
                    </a:lnTo>
                    <a:lnTo>
                      <a:pt x="2051" y="808"/>
                    </a:lnTo>
                    <a:lnTo>
                      <a:pt x="2055" y="818"/>
                    </a:lnTo>
                    <a:lnTo>
                      <a:pt x="2051" y="828"/>
                    </a:lnTo>
                    <a:lnTo>
                      <a:pt x="2074" y="846"/>
                    </a:lnTo>
                    <a:lnTo>
                      <a:pt x="2075" y="841"/>
                    </a:lnTo>
                    <a:lnTo>
                      <a:pt x="2081" y="849"/>
                    </a:lnTo>
                    <a:lnTo>
                      <a:pt x="2101" y="862"/>
                    </a:lnTo>
                    <a:lnTo>
                      <a:pt x="2105" y="872"/>
                    </a:lnTo>
                    <a:lnTo>
                      <a:pt x="2108" y="879"/>
                    </a:lnTo>
                    <a:lnTo>
                      <a:pt x="2118" y="886"/>
                    </a:lnTo>
                    <a:lnTo>
                      <a:pt x="2120" y="881"/>
                    </a:lnTo>
                    <a:lnTo>
                      <a:pt x="2132" y="870"/>
                    </a:lnTo>
                    <a:lnTo>
                      <a:pt x="2142" y="867"/>
                    </a:lnTo>
                    <a:lnTo>
                      <a:pt x="2149" y="871"/>
                    </a:lnTo>
                    <a:lnTo>
                      <a:pt x="2158" y="838"/>
                    </a:lnTo>
                    <a:lnTo>
                      <a:pt x="2141" y="812"/>
                    </a:lnTo>
                    <a:lnTo>
                      <a:pt x="2132" y="807"/>
                    </a:lnTo>
                    <a:lnTo>
                      <a:pt x="2111" y="813"/>
                    </a:lnTo>
                    <a:lnTo>
                      <a:pt x="2119" y="801"/>
                    </a:lnTo>
                    <a:lnTo>
                      <a:pt x="2115" y="791"/>
                    </a:lnTo>
                    <a:lnTo>
                      <a:pt x="2101" y="794"/>
                    </a:lnTo>
                    <a:lnTo>
                      <a:pt x="2083" y="789"/>
                    </a:lnTo>
                    <a:lnTo>
                      <a:pt x="2071" y="777"/>
                    </a:lnTo>
                    <a:lnTo>
                      <a:pt x="2056" y="768"/>
                    </a:lnTo>
                    <a:lnTo>
                      <a:pt x="2032" y="740"/>
                    </a:lnTo>
                    <a:lnTo>
                      <a:pt x="2016" y="723"/>
                    </a:lnTo>
                    <a:lnTo>
                      <a:pt x="2000" y="701"/>
                    </a:lnTo>
                    <a:lnTo>
                      <a:pt x="1988" y="696"/>
                    </a:lnTo>
                    <a:lnTo>
                      <a:pt x="1988" y="682"/>
                    </a:lnTo>
                    <a:lnTo>
                      <a:pt x="1998" y="694"/>
                    </a:lnTo>
                    <a:lnTo>
                      <a:pt x="2007" y="698"/>
                    </a:lnTo>
                    <a:lnTo>
                      <a:pt x="2023" y="718"/>
                    </a:lnTo>
                    <a:lnTo>
                      <a:pt x="2034" y="725"/>
                    </a:lnTo>
                    <a:lnTo>
                      <a:pt x="2080" y="774"/>
                    </a:lnTo>
                    <a:lnTo>
                      <a:pt x="2085" y="782"/>
                    </a:lnTo>
                    <a:lnTo>
                      <a:pt x="2098" y="777"/>
                    </a:lnTo>
                    <a:lnTo>
                      <a:pt x="2110" y="776"/>
                    </a:lnTo>
                    <a:lnTo>
                      <a:pt x="2120" y="769"/>
                    </a:lnTo>
                    <a:lnTo>
                      <a:pt x="2112" y="756"/>
                    </a:lnTo>
                    <a:lnTo>
                      <a:pt x="2101" y="753"/>
                    </a:lnTo>
                    <a:lnTo>
                      <a:pt x="2107" y="752"/>
                    </a:lnTo>
                    <a:lnTo>
                      <a:pt x="2108" y="746"/>
                    </a:lnTo>
                    <a:lnTo>
                      <a:pt x="2100" y="737"/>
                    </a:lnTo>
                    <a:lnTo>
                      <a:pt x="2093" y="733"/>
                    </a:lnTo>
                    <a:lnTo>
                      <a:pt x="2106" y="733"/>
                    </a:lnTo>
                    <a:lnTo>
                      <a:pt x="2104" y="725"/>
                    </a:lnTo>
                    <a:lnTo>
                      <a:pt x="2102" y="717"/>
                    </a:lnTo>
                    <a:lnTo>
                      <a:pt x="2120" y="735"/>
                    </a:lnTo>
                    <a:lnTo>
                      <a:pt x="2125" y="735"/>
                    </a:lnTo>
                    <a:lnTo>
                      <a:pt x="2132" y="745"/>
                    </a:lnTo>
                    <a:lnTo>
                      <a:pt x="2142" y="755"/>
                    </a:lnTo>
                    <a:lnTo>
                      <a:pt x="2149" y="749"/>
                    </a:lnTo>
                    <a:lnTo>
                      <a:pt x="2153" y="731"/>
                    </a:lnTo>
                    <a:lnTo>
                      <a:pt x="2150" y="703"/>
                    </a:lnTo>
                    <a:lnTo>
                      <a:pt x="2137" y="680"/>
                    </a:lnTo>
                    <a:lnTo>
                      <a:pt x="2130" y="684"/>
                    </a:lnTo>
                    <a:lnTo>
                      <a:pt x="2115" y="676"/>
                    </a:lnTo>
                    <a:lnTo>
                      <a:pt x="2113" y="672"/>
                    </a:lnTo>
                    <a:lnTo>
                      <a:pt x="2122" y="672"/>
                    </a:lnTo>
                    <a:lnTo>
                      <a:pt x="2132" y="667"/>
                    </a:lnTo>
                    <a:lnTo>
                      <a:pt x="2095" y="652"/>
                    </a:lnTo>
                    <a:lnTo>
                      <a:pt x="2062" y="645"/>
                    </a:lnTo>
                    <a:lnTo>
                      <a:pt x="2048" y="632"/>
                    </a:lnTo>
                    <a:lnTo>
                      <a:pt x="2042" y="612"/>
                    </a:lnTo>
                    <a:lnTo>
                      <a:pt x="2035" y="602"/>
                    </a:lnTo>
                    <a:lnTo>
                      <a:pt x="2015" y="592"/>
                    </a:lnTo>
                    <a:lnTo>
                      <a:pt x="2013" y="586"/>
                    </a:lnTo>
                    <a:lnTo>
                      <a:pt x="2003" y="585"/>
                    </a:lnTo>
                    <a:lnTo>
                      <a:pt x="1975" y="548"/>
                    </a:lnTo>
                    <a:lnTo>
                      <a:pt x="1967" y="545"/>
                    </a:lnTo>
                    <a:lnTo>
                      <a:pt x="1952" y="523"/>
                    </a:lnTo>
                    <a:lnTo>
                      <a:pt x="1939" y="518"/>
                    </a:lnTo>
                    <a:lnTo>
                      <a:pt x="1940" y="503"/>
                    </a:lnTo>
                    <a:lnTo>
                      <a:pt x="1947" y="511"/>
                    </a:lnTo>
                    <a:lnTo>
                      <a:pt x="1950" y="517"/>
                    </a:lnTo>
                    <a:lnTo>
                      <a:pt x="1960" y="523"/>
                    </a:lnTo>
                    <a:lnTo>
                      <a:pt x="1965" y="531"/>
                    </a:lnTo>
                    <a:lnTo>
                      <a:pt x="1979" y="540"/>
                    </a:lnTo>
                    <a:lnTo>
                      <a:pt x="2006" y="571"/>
                    </a:lnTo>
                    <a:lnTo>
                      <a:pt x="2025" y="580"/>
                    </a:lnTo>
                    <a:lnTo>
                      <a:pt x="2045" y="593"/>
                    </a:lnTo>
                    <a:lnTo>
                      <a:pt x="2052" y="601"/>
                    </a:lnTo>
                    <a:lnTo>
                      <a:pt x="2070" y="635"/>
                    </a:lnTo>
                    <a:lnTo>
                      <a:pt x="2074" y="631"/>
                    </a:lnTo>
                    <a:lnTo>
                      <a:pt x="2076" y="626"/>
                    </a:lnTo>
                    <a:lnTo>
                      <a:pt x="2106" y="640"/>
                    </a:lnTo>
                    <a:lnTo>
                      <a:pt x="2116" y="643"/>
                    </a:lnTo>
                    <a:lnTo>
                      <a:pt x="2133" y="641"/>
                    </a:lnTo>
                    <a:lnTo>
                      <a:pt x="2125" y="631"/>
                    </a:lnTo>
                    <a:lnTo>
                      <a:pt x="2123" y="614"/>
                    </a:lnTo>
                    <a:lnTo>
                      <a:pt x="2123" y="575"/>
                    </a:lnTo>
                    <a:lnTo>
                      <a:pt x="2121" y="561"/>
                    </a:lnTo>
                    <a:lnTo>
                      <a:pt x="2132" y="566"/>
                    </a:lnTo>
                    <a:lnTo>
                      <a:pt x="2140" y="552"/>
                    </a:lnTo>
                    <a:lnTo>
                      <a:pt x="2140" y="537"/>
                    </a:lnTo>
                    <a:lnTo>
                      <a:pt x="2122" y="524"/>
                    </a:lnTo>
                    <a:lnTo>
                      <a:pt x="2094" y="513"/>
                    </a:lnTo>
                    <a:lnTo>
                      <a:pt x="2079" y="507"/>
                    </a:lnTo>
                    <a:lnTo>
                      <a:pt x="2064" y="494"/>
                    </a:lnTo>
                    <a:lnTo>
                      <a:pt x="2059" y="494"/>
                    </a:lnTo>
                    <a:lnTo>
                      <a:pt x="2049" y="496"/>
                    </a:lnTo>
                    <a:lnTo>
                      <a:pt x="2048" y="487"/>
                    </a:lnTo>
                    <a:lnTo>
                      <a:pt x="2057" y="487"/>
                    </a:lnTo>
                    <a:lnTo>
                      <a:pt x="2047" y="473"/>
                    </a:lnTo>
                    <a:lnTo>
                      <a:pt x="2036" y="468"/>
                    </a:lnTo>
                    <a:lnTo>
                      <a:pt x="2029" y="457"/>
                    </a:lnTo>
                    <a:lnTo>
                      <a:pt x="2025" y="449"/>
                    </a:lnTo>
                    <a:lnTo>
                      <a:pt x="2014" y="447"/>
                    </a:lnTo>
                    <a:lnTo>
                      <a:pt x="2019" y="461"/>
                    </a:lnTo>
                    <a:lnTo>
                      <a:pt x="2004" y="447"/>
                    </a:lnTo>
                    <a:lnTo>
                      <a:pt x="1998" y="447"/>
                    </a:lnTo>
                    <a:lnTo>
                      <a:pt x="1996" y="455"/>
                    </a:lnTo>
                    <a:lnTo>
                      <a:pt x="1990" y="459"/>
                    </a:lnTo>
                    <a:lnTo>
                      <a:pt x="1979" y="447"/>
                    </a:lnTo>
                    <a:lnTo>
                      <a:pt x="1971" y="445"/>
                    </a:lnTo>
                    <a:lnTo>
                      <a:pt x="1961" y="451"/>
                    </a:lnTo>
                    <a:lnTo>
                      <a:pt x="1952" y="449"/>
                    </a:lnTo>
                    <a:lnTo>
                      <a:pt x="1935" y="436"/>
                    </a:lnTo>
                    <a:lnTo>
                      <a:pt x="1925" y="435"/>
                    </a:lnTo>
                    <a:lnTo>
                      <a:pt x="1923" y="430"/>
                    </a:lnTo>
                    <a:lnTo>
                      <a:pt x="1922" y="415"/>
                    </a:lnTo>
                    <a:lnTo>
                      <a:pt x="1913" y="411"/>
                    </a:lnTo>
                    <a:lnTo>
                      <a:pt x="1905" y="403"/>
                    </a:lnTo>
                    <a:lnTo>
                      <a:pt x="1898" y="399"/>
                    </a:lnTo>
                    <a:lnTo>
                      <a:pt x="1903" y="393"/>
                    </a:lnTo>
                    <a:lnTo>
                      <a:pt x="1906" y="374"/>
                    </a:lnTo>
                    <a:lnTo>
                      <a:pt x="1898" y="367"/>
                    </a:lnTo>
                    <a:lnTo>
                      <a:pt x="1893" y="366"/>
                    </a:lnTo>
                    <a:lnTo>
                      <a:pt x="1881" y="375"/>
                    </a:lnTo>
                    <a:lnTo>
                      <a:pt x="1868" y="379"/>
                    </a:lnTo>
                    <a:lnTo>
                      <a:pt x="1858" y="389"/>
                    </a:lnTo>
                    <a:lnTo>
                      <a:pt x="1839" y="395"/>
                    </a:lnTo>
                    <a:lnTo>
                      <a:pt x="1823" y="391"/>
                    </a:lnTo>
                    <a:lnTo>
                      <a:pt x="1814" y="359"/>
                    </a:lnTo>
                    <a:lnTo>
                      <a:pt x="1812" y="354"/>
                    </a:lnTo>
                    <a:lnTo>
                      <a:pt x="1813" y="340"/>
                    </a:lnTo>
                    <a:lnTo>
                      <a:pt x="1821" y="320"/>
                    </a:lnTo>
                    <a:lnTo>
                      <a:pt x="1827" y="298"/>
                    </a:lnTo>
                    <a:lnTo>
                      <a:pt x="1830" y="284"/>
                    </a:lnTo>
                    <a:lnTo>
                      <a:pt x="1833" y="274"/>
                    </a:lnTo>
                    <a:lnTo>
                      <a:pt x="1843" y="275"/>
                    </a:lnTo>
                    <a:lnTo>
                      <a:pt x="1840" y="283"/>
                    </a:lnTo>
                    <a:lnTo>
                      <a:pt x="1842" y="288"/>
                    </a:lnTo>
                    <a:lnTo>
                      <a:pt x="1858" y="284"/>
                    </a:lnTo>
                    <a:lnTo>
                      <a:pt x="1864" y="284"/>
                    </a:lnTo>
                    <a:lnTo>
                      <a:pt x="1864" y="278"/>
                    </a:lnTo>
                    <a:lnTo>
                      <a:pt x="1850" y="264"/>
                    </a:lnTo>
                    <a:lnTo>
                      <a:pt x="1862" y="270"/>
                    </a:lnTo>
                    <a:lnTo>
                      <a:pt x="1863" y="264"/>
                    </a:lnTo>
                    <a:lnTo>
                      <a:pt x="1862" y="257"/>
                    </a:lnTo>
                    <a:lnTo>
                      <a:pt x="1874" y="252"/>
                    </a:lnTo>
                    <a:lnTo>
                      <a:pt x="1881" y="254"/>
                    </a:lnTo>
                    <a:lnTo>
                      <a:pt x="1886" y="251"/>
                    </a:lnTo>
                    <a:lnTo>
                      <a:pt x="1884" y="235"/>
                    </a:lnTo>
                    <a:lnTo>
                      <a:pt x="1879" y="223"/>
                    </a:lnTo>
                    <a:lnTo>
                      <a:pt x="1884" y="218"/>
                    </a:lnTo>
                    <a:lnTo>
                      <a:pt x="1884" y="212"/>
                    </a:lnTo>
                    <a:lnTo>
                      <a:pt x="1884" y="199"/>
                    </a:lnTo>
                    <a:lnTo>
                      <a:pt x="1881" y="195"/>
                    </a:lnTo>
                    <a:lnTo>
                      <a:pt x="1873" y="183"/>
                    </a:lnTo>
                    <a:lnTo>
                      <a:pt x="1865" y="183"/>
                    </a:lnTo>
                    <a:lnTo>
                      <a:pt x="1851" y="163"/>
                    </a:lnTo>
                    <a:lnTo>
                      <a:pt x="1846" y="159"/>
                    </a:lnTo>
                    <a:lnTo>
                      <a:pt x="1836" y="159"/>
                    </a:lnTo>
                    <a:lnTo>
                      <a:pt x="1827" y="159"/>
                    </a:lnTo>
                    <a:lnTo>
                      <a:pt x="1820" y="155"/>
                    </a:lnTo>
                    <a:lnTo>
                      <a:pt x="1821" y="142"/>
                    </a:lnTo>
                    <a:lnTo>
                      <a:pt x="1809" y="136"/>
                    </a:lnTo>
                    <a:lnTo>
                      <a:pt x="1804" y="132"/>
                    </a:lnTo>
                    <a:lnTo>
                      <a:pt x="1799" y="132"/>
                    </a:lnTo>
                    <a:lnTo>
                      <a:pt x="1794" y="129"/>
                    </a:lnTo>
                    <a:lnTo>
                      <a:pt x="1779" y="130"/>
                    </a:lnTo>
                    <a:lnTo>
                      <a:pt x="1762" y="126"/>
                    </a:lnTo>
                    <a:lnTo>
                      <a:pt x="1758" y="124"/>
                    </a:lnTo>
                    <a:lnTo>
                      <a:pt x="1751" y="115"/>
                    </a:lnTo>
                    <a:lnTo>
                      <a:pt x="1740" y="109"/>
                    </a:lnTo>
                    <a:lnTo>
                      <a:pt x="1737" y="100"/>
                    </a:lnTo>
                    <a:lnTo>
                      <a:pt x="1740" y="92"/>
                    </a:lnTo>
                    <a:lnTo>
                      <a:pt x="1749" y="84"/>
                    </a:lnTo>
                    <a:lnTo>
                      <a:pt x="1750" y="78"/>
                    </a:lnTo>
                    <a:lnTo>
                      <a:pt x="1754" y="74"/>
                    </a:lnTo>
                    <a:lnTo>
                      <a:pt x="1746" y="64"/>
                    </a:lnTo>
                    <a:lnTo>
                      <a:pt x="1731" y="57"/>
                    </a:lnTo>
                    <a:lnTo>
                      <a:pt x="1727" y="54"/>
                    </a:lnTo>
                    <a:lnTo>
                      <a:pt x="1721" y="44"/>
                    </a:lnTo>
                    <a:lnTo>
                      <a:pt x="1698" y="42"/>
                    </a:lnTo>
                    <a:lnTo>
                      <a:pt x="1690" y="38"/>
                    </a:lnTo>
                    <a:lnTo>
                      <a:pt x="1683" y="39"/>
                    </a:lnTo>
                    <a:lnTo>
                      <a:pt x="1676" y="39"/>
                    </a:lnTo>
                    <a:lnTo>
                      <a:pt x="1670" y="63"/>
                    </a:lnTo>
                    <a:lnTo>
                      <a:pt x="1664" y="78"/>
                    </a:lnTo>
                    <a:lnTo>
                      <a:pt x="1652" y="113"/>
                    </a:lnTo>
                    <a:lnTo>
                      <a:pt x="1622" y="91"/>
                    </a:lnTo>
                    <a:lnTo>
                      <a:pt x="1618" y="86"/>
                    </a:lnTo>
                    <a:lnTo>
                      <a:pt x="1612" y="81"/>
                    </a:lnTo>
                    <a:lnTo>
                      <a:pt x="1608" y="78"/>
                    </a:lnTo>
                    <a:lnTo>
                      <a:pt x="1601" y="74"/>
                    </a:lnTo>
                    <a:lnTo>
                      <a:pt x="1567" y="49"/>
                    </a:lnTo>
                    <a:lnTo>
                      <a:pt x="1557" y="42"/>
                    </a:lnTo>
                    <a:lnTo>
                      <a:pt x="1537" y="27"/>
                    </a:lnTo>
                    <a:lnTo>
                      <a:pt x="1532" y="24"/>
                    </a:lnTo>
                    <a:lnTo>
                      <a:pt x="1500" y="0"/>
                    </a:lnTo>
                    <a:lnTo>
                      <a:pt x="1497" y="10"/>
                    </a:lnTo>
                    <a:lnTo>
                      <a:pt x="1495" y="18"/>
                    </a:lnTo>
                    <a:lnTo>
                      <a:pt x="1498" y="27"/>
                    </a:lnTo>
                    <a:lnTo>
                      <a:pt x="1495" y="37"/>
                    </a:lnTo>
                    <a:lnTo>
                      <a:pt x="1501" y="41"/>
                    </a:lnTo>
                    <a:lnTo>
                      <a:pt x="1483" y="76"/>
                    </a:lnTo>
                    <a:lnTo>
                      <a:pt x="1486" y="81"/>
                    </a:lnTo>
                    <a:lnTo>
                      <a:pt x="1481" y="94"/>
                    </a:lnTo>
                    <a:lnTo>
                      <a:pt x="1480" y="99"/>
                    </a:lnTo>
                    <a:lnTo>
                      <a:pt x="1485" y="108"/>
                    </a:lnTo>
                    <a:lnTo>
                      <a:pt x="1475" y="129"/>
                    </a:lnTo>
                    <a:lnTo>
                      <a:pt x="1461" y="140"/>
                    </a:lnTo>
                    <a:lnTo>
                      <a:pt x="1447" y="159"/>
                    </a:lnTo>
                    <a:lnTo>
                      <a:pt x="1448" y="166"/>
                    </a:lnTo>
                    <a:lnTo>
                      <a:pt x="1437" y="189"/>
                    </a:lnTo>
                    <a:lnTo>
                      <a:pt x="1433" y="185"/>
                    </a:lnTo>
                    <a:lnTo>
                      <a:pt x="1406" y="215"/>
                    </a:lnTo>
                    <a:lnTo>
                      <a:pt x="1405" y="204"/>
                    </a:lnTo>
                    <a:lnTo>
                      <a:pt x="1395" y="212"/>
                    </a:lnTo>
                    <a:lnTo>
                      <a:pt x="1383" y="227"/>
                    </a:lnTo>
                    <a:lnTo>
                      <a:pt x="1376" y="247"/>
                    </a:lnTo>
                    <a:lnTo>
                      <a:pt x="1371" y="254"/>
                    </a:lnTo>
                    <a:lnTo>
                      <a:pt x="1366" y="268"/>
                    </a:lnTo>
                    <a:lnTo>
                      <a:pt x="1348" y="257"/>
                    </a:lnTo>
                    <a:lnTo>
                      <a:pt x="1328" y="241"/>
                    </a:lnTo>
                    <a:lnTo>
                      <a:pt x="1320" y="253"/>
                    </a:lnTo>
                    <a:lnTo>
                      <a:pt x="1317" y="259"/>
                    </a:lnTo>
                    <a:lnTo>
                      <a:pt x="1311" y="262"/>
                    </a:lnTo>
                    <a:lnTo>
                      <a:pt x="1309" y="272"/>
                    </a:lnTo>
                    <a:lnTo>
                      <a:pt x="1303" y="292"/>
                    </a:lnTo>
                    <a:lnTo>
                      <a:pt x="1304" y="301"/>
                    </a:lnTo>
                    <a:lnTo>
                      <a:pt x="1303" y="310"/>
                    </a:lnTo>
                    <a:lnTo>
                      <a:pt x="1290" y="318"/>
                    </a:lnTo>
                    <a:lnTo>
                      <a:pt x="1287" y="324"/>
                    </a:lnTo>
                    <a:lnTo>
                      <a:pt x="1286" y="332"/>
                    </a:lnTo>
                    <a:lnTo>
                      <a:pt x="1283" y="340"/>
                    </a:lnTo>
                    <a:lnTo>
                      <a:pt x="1278" y="351"/>
                    </a:lnTo>
                    <a:lnTo>
                      <a:pt x="1272" y="369"/>
                    </a:lnTo>
                    <a:lnTo>
                      <a:pt x="1270" y="375"/>
                    </a:lnTo>
                    <a:lnTo>
                      <a:pt x="1266" y="384"/>
                    </a:lnTo>
                    <a:lnTo>
                      <a:pt x="1264" y="389"/>
                    </a:lnTo>
                    <a:lnTo>
                      <a:pt x="1258" y="393"/>
                    </a:lnTo>
                    <a:lnTo>
                      <a:pt x="1253" y="401"/>
                    </a:lnTo>
                    <a:lnTo>
                      <a:pt x="1246" y="406"/>
                    </a:lnTo>
                    <a:lnTo>
                      <a:pt x="1197" y="393"/>
                    </a:lnTo>
                    <a:lnTo>
                      <a:pt x="1177" y="357"/>
                    </a:lnTo>
                    <a:lnTo>
                      <a:pt x="1149" y="345"/>
                    </a:lnTo>
                    <a:lnTo>
                      <a:pt x="1142" y="349"/>
                    </a:lnTo>
                    <a:lnTo>
                      <a:pt x="1141" y="360"/>
                    </a:lnTo>
                    <a:lnTo>
                      <a:pt x="1140" y="366"/>
                    </a:lnTo>
                    <a:lnTo>
                      <a:pt x="1142" y="371"/>
                    </a:lnTo>
                    <a:lnTo>
                      <a:pt x="1136" y="377"/>
                    </a:lnTo>
                    <a:lnTo>
                      <a:pt x="1134" y="384"/>
                    </a:lnTo>
                    <a:lnTo>
                      <a:pt x="1135" y="404"/>
                    </a:lnTo>
                    <a:lnTo>
                      <a:pt x="1132" y="410"/>
                    </a:lnTo>
                    <a:lnTo>
                      <a:pt x="1125" y="420"/>
                    </a:lnTo>
                    <a:lnTo>
                      <a:pt x="1125" y="430"/>
                    </a:lnTo>
                    <a:lnTo>
                      <a:pt x="1116" y="435"/>
                    </a:lnTo>
                    <a:lnTo>
                      <a:pt x="1111" y="442"/>
                    </a:lnTo>
                    <a:lnTo>
                      <a:pt x="1105" y="452"/>
                    </a:lnTo>
                    <a:lnTo>
                      <a:pt x="1110" y="463"/>
                    </a:lnTo>
                    <a:lnTo>
                      <a:pt x="1105" y="468"/>
                    </a:lnTo>
                    <a:lnTo>
                      <a:pt x="1103" y="472"/>
                    </a:lnTo>
                    <a:lnTo>
                      <a:pt x="1089" y="484"/>
                    </a:lnTo>
                    <a:lnTo>
                      <a:pt x="1085" y="489"/>
                    </a:lnTo>
                    <a:lnTo>
                      <a:pt x="1081" y="493"/>
                    </a:lnTo>
                    <a:lnTo>
                      <a:pt x="1076" y="500"/>
                    </a:lnTo>
                    <a:lnTo>
                      <a:pt x="1074" y="510"/>
                    </a:lnTo>
                    <a:lnTo>
                      <a:pt x="1069" y="519"/>
                    </a:lnTo>
                    <a:lnTo>
                      <a:pt x="1070" y="524"/>
                    </a:lnTo>
                    <a:lnTo>
                      <a:pt x="1072" y="530"/>
                    </a:lnTo>
                    <a:lnTo>
                      <a:pt x="1068" y="534"/>
                    </a:lnTo>
                    <a:lnTo>
                      <a:pt x="1065" y="542"/>
                    </a:lnTo>
                    <a:lnTo>
                      <a:pt x="1060" y="552"/>
                    </a:lnTo>
                    <a:lnTo>
                      <a:pt x="1059" y="560"/>
                    </a:lnTo>
                    <a:lnTo>
                      <a:pt x="1056" y="565"/>
                    </a:lnTo>
                    <a:lnTo>
                      <a:pt x="1053" y="571"/>
                    </a:lnTo>
                    <a:lnTo>
                      <a:pt x="1049" y="576"/>
                    </a:lnTo>
                    <a:lnTo>
                      <a:pt x="1037" y="588"/>
                    </a:lnTo>
                    <a:lnTo>
                      <a:pt x="1014" y="611"/>
                    </a:lnTo>
                    <a:lnTo>
                      <a:pt x="1009" y="613"/>
                    </a:lnTo>
                    <a:lnTo>
                      <a:pt x="1003" y="632"/>
                    </a:lnTo>
                    <a:lnTo>
                      <a:pt x="993" y="646"/>
                    </a:lnTo>
                    <a:lnTo>
                      <a:pt x="995" y="652"/>
                    </a:lnTo>
                    <a:lnTo>
                      <a:pt x="990" y="654"/>
                    </a:lnTo>
                    <a:lnTo>
                      <a:pt x="986" y="662"/>
                    </a:lnTo>
                    <a:lnTo>
                      <a:pt x="984" y="668"/>
                    </a:lnTo>
                    <a:lnTo>
                      <a:pt x="984" y="676"/>
                    </a:lnTo>
                    <a:lnTo>
                      <a:pt x="968" y="688"/>
                    </a:lnTo>
                    <a:lnTo>
                      <a:pt x="986" y="703"/>
                    </a:lnTo>
                    <a:lnTo>
                      <a:pt x="995" y="711"/>
                    </a:lnTo>
                    <a:lnTo>
                      <a:pt x="991" y="717"/>
                    </a:lnTo>
                    <a:lnTo>
                      <a:pt x="987" y="720"/>
                    </a:lnTo>
                    <a:lnTo>
                      <a:pt x="981" y="725"/>
                    </a:lnTo>
                    <a:lnTo>
                      <a:pt x="972" y="731"/>
                    </a:lnTo>
                    <a:lnTo>
                      <a:pt x="968" y="733"/>
                    </a:lnTo>
                    <a:lnTo>
                      <a:pt x="968" y="742"/>
                    </a:lnTo>
                    <a:lnTo>
                      <a:pt x="973" y="747"/>
                    </a:lnTo>
                    <a:lnTo>
                      <a:pt x="978" y="745"/>
                    </a:lnTo>
                    <a:lnTo>
                      <a:pt x="978" y="751"/>
                    </a:lnTo>
                    <a:lnTo>
                      <a:pt x="974" y="756"/>
                    </a:lnTo>
                    <a:lnTo>
                      <a:pt x="965" y="762"/>
                    </a:lnTo>
                    <a:lnTo>
                      <a:pt x="958" y="764"/>
                    </a:lnTo>
                    <a:lnTo>
                      <a:pt x="944" y="777"/>
                    </a:lnTo>
                    <a:lnTo>
                      <a:pt x="932" y="784"/>
                    </a:lnTo>
                    <a:lnTo>
                      <a:pt x="927" y="787"/>
                    </a:lnTo>
                    <a:lnTo>
                      <a:pt x="920" y="777"/>
                    </a:lnTo>
                    <a:lnTo>
                      <a:pt x="917" y="772"/>
                    </a:lnTo>
                    <a:lnTo>
                      <a:pt x="910" y="769"/>
                    </a:lnTo>
                    <a:lnTo>
                      <a:pt x="902" y="772"/>
                    </a:lnTo>
                    <a:lnTo>
                      <a:pt x="884" y="786"/>
                    </a:lnTo>
                    <a:lnTo>
                      <a:pt x="880" y="789"/>
                    </a:lnTo>
                    <a:lnTo>
                      <a:pt x="865" y="798"/>
                    </a:lnTo>
                    <a:lnTo>
                      <a:pt x="861" y="801"/>
                    </a:lnTo>
                    <a:lnTo>
                      <a:pt x="855" y="806"/>
                    </a:lnTo>
                    <a:lnTo>
                      <a:pt x="841" y="811"/>
                    </a:lnTo>
                    <a:lnTo>
                      <a:pt x="831" y="803"/>
                    </a:lnTo>
                    <a:lnTo>
                      <a:pt x="827" y="799"/>
                    </a:lnTo>
                    <a:lnTo>
                      <a:pt x="822" y="795"/>
                    </a:lnTo>
                    <a:lnTo>
                      <a:pt x="817" y="803"/>
                    </a:lnTo>
                    <a:lnTo>
                      <a:pt x="810" y="808"/>
                    </a:lnTo>
                    <a:lnTo>
                      <a:pt x="817" y="820"/>
                    </a:lnTo>
                    <a:lnTo>
                      <a:pt x="814" y="825"/>
                    </a:lnTo>
                    <a:lnTo>
                      <a:pt x="804" y="833"/>
                    </a:lnTo>
                    <a:lnTo>
                      <a:pt x="798" y="838"/>
                    </a:lnTo>
                    <a:lnTo>
                      <a:pt x="785" y="842"/>
                    </a:lnTo>
                    <a:lnTo>
                      <a:pt x="780" y="840"/>
                    </a:lnTo>
                    <a:lnTo>
                      <a:pt x="772" y="842"/>
                    </a:lnTo>
                    <a:lnTo>
                      <a:pt x="759" y="847"/>
                    </a:lnTo>
                    <a:lnTo>
                      <a:pt x="745" y="849"/>
                    </a:lnTo>
                    <a:lnTo>
                      <a:pt x="730" y="855"/>
                    </a:lnTo>
                    <a:lnTo>
                      <a:pt x="712" y="867"/>
                    </a:lnTo>
                    <a:lnTo>
                      <a:pt x="707" y="864"/>
                    </a:lnTo>
                    <a:lnTo>
                      <a:pt x="697" y="855"/>
                    </a:lnTo>
                    <a:lnTo>
                      <a:pt x="671" y="832"/>
                    </a:lnTo>
                    <a:lnTo>
                      <a:pt x="668" y="837"/>
                    </a:lnTo>
                    <a:lnTo>
                      <a:pt x="661" y="841"/>
                    </a:lnTo>
                    <a:lnTo>
                      <a:pt x="657" y="851"/>
                    </a:lnTo>
                    <a:lnTo>
                      <a:pt x="638" y="862"/>
                    </a:lnTo>
                    <a:lnTo>
                      <a:pt x="631" y="863"/>
                    </a:lnTo>
                    <a:lnTo>
                      <a:pt x="630" y="869"/>
                    </a:lnTo>
                    <a:lnTo>
                      <a:pt x="626" y="875"/>
                    </a:lnTo>
                    <a:lnTo>
                      <a:pt x="614" y="879"/>
                    </a:lnTo>
                    <a:lnTo>
                      <a:pt x="605" y="881"/>
                    </a:lnTo>
                    <a:lnTo>
                      <a:pt x="590" y="884"/>
                    </a:lnTo>
                    <a:lnTo>
                      <a:pt x="583" y="883"/>
                    </a:lnTo>
                    <a:lnTo>
                      <a:pt x="562" y="870"/>
                    </a:lnTo>
                    <a:lnTo>
                      <a:pt x="559" y="863"/>
                    </a:lnTo>
                    <a:lnTo>
                      <a:pt x="546" y="854"/>
                    </a:lnTo>
                    <a:lnTo>
                      <a:pt x="535" y="856"/>
                    </a:lnTo>
                    <a:lnTo>
                      <a:pt x="527" y="852"/>
                    </a:lnTo>
                    <a:lnTo>
                      <a:pt x="507" y="830"/>
                    </a:lnTo>
                    <a:lnTo>
                      <a:pt x="502" y="820"/>
                    </a:lnTo>
                    <a:lnTo>
                      <a:pt x="503" y="815"/>
                    </a:lnTo>
                    <a:lnTo>
                      <a:pt x="503" y="803"/>
                    </a:lnTo>
                    <a:lnTo>
                      <a:pt x="489" y="791"/>
                    </a:lnTo>
                    <a:lnTo>
                      <a:pt x="485" y="786"/>
                    </a:lnTo>
                    <a:lnTo>
                      <a:pt x="489" y="780"/>
                    </a:lnTo>
                    <a:lnTo>
                      <a:pt x="495" y="775"/>
                    </a:lnTo>
                    <a:lnTo>
                      <a:pt x="495" y="767"/>
                    </a:lnTo>
                    <a:lnTo>
                      <a:pt x="490" y="763"/>
                    </a:lnTo>
                    <a:lnTo>
                      <a:pt x="459" y="793"/>
                    </a:lnTo>
                    <a:lnTo>
                      <a:pt x="455" y="796"/>
                    </a:lnTo>
                    <a:lnTo>
                      <a:pt x="394" y="853"/>
                    </a:lnTo>
                    <a:lnTo>
                      <a:pt x="390" y="857"/>
                    </a:lnTo>
                    <a:lnTo>
                      <a:pt x="381" y="863"/>
                    </a:lnTo>
                    <a:lnTo>
                      <a:pt x="343" y="879"/>
                    </a:lnTo>
                    <a:lnTo>
                      <a:pt x="329" y="886"/>
                    </a:lnTo>
                    <a:lnTo>
                      <a:pt x="319" y="893"/>
                    </a:lnTo>
                    <a:lnTo>
                      <a:pt x="302" y="906"/>
                    </a:lnTo>
                    <a:lnTo>
                      <a:pt x="291" y="914"/>
                    </a:lnTo>
                    <a:lnTo>
                      <a:pt x="284" y="916"/>
                    </a:lnTo>
                    <a:lnTo>
                      <a:pt x="276" y="918"/>
                    </a:lnTo>
                    <a:lnTo>
                      <a:pt x="277" y="945"/>
                    </a:lnTo>
                    <a:lnTo>
                      <a:pt x="270" y="949"/>
                    </a:lnTo>
                    <a:lnTo>
                      <a:pt x="267" y="953"/>
                    </a:lnTo>
                    <a:lnTo>
                      <a:pt x="257" y="961"/>
                    </a:lnTo>
                    <a:lnTo>
                      <a:pt x="246" y="962"/>
                    </a:lnTo>
                    <a:lnTo>
                      <a:pt x="234" y="974"/>
                    </a:lnTo>
                    <a:lnTo>
                      <a:pt x="236" y="987"/>
                    </a:lnTo>
                    <a:lnTo>
                      <a:pt x="233" y="999"/>
                    </a:lnTo>
                    <a:lnTo>
                      <a:pt x="231" y="1007"/>
                    </a:lnTo>
                    <a:lnTo>
                      <a:pt x="226" y="1009"/>
                    </a:lnTo>
                    <a:lnTo>
                      <a:pt x="217" y="1014"/>
                    </a:lnTo>
                    <a:lnTo>
                      <a:pt x="206" y="1016"/>
                    </a:lnTo>
                    <a:lnTo>
                      <a:pt x="202" y="1018"/>
                    </a:lnTo>
                    <a:lnTo>
                      <a:pt x="189" y="1020"/>
                    </a:lnTo>
                    <a:lnTo>
                      <a:pt x="180" y="1020"/>
                    </a:lnTo>
                    <a:lnTo>
                      <a:pt x="171" y="1027"/>
                    </a:lnTo>
                    <a:lnTo>
                      <a:pt x="168" y="1037"/>
                    </a:lnTo>
                    <a:lnTo>
                      <a:pt x="163" y="1045"/>
                    </a:lnTo>
                    <a:lnTo>
                      <a:pt x="161" y="1051"/>
                    </a:lnTo>
                    <a:lnTo>
                      <a:pt x="161" y="1057"/>
                    </a:lnTo>
                    <a:lnTo>
                      <a:pt x="156" y="1062"/>
                    </a:lnTo>
                    <a:lnTo>
                      <a:pt x="142" y="1062"/>
                    </a:lnTo>
                    <a:lnTo>
                      <a:pt x="122" y="1069"/>
                    </a:lnTo>
                    <a:lnTo>
                      <a:pt x="92" y="1079"/>
                    </a:lnTo>
                    <a:lnTo>
                      <a:pt x="73" y="1091"/>
                    </a:lnTo>
                    <a:lnTo>
                      <a:pt x="58" y="1093"/>
                    </a:lnTo>
                    <a:lnTo>
                      <a:pt x="42" y="1093"/>
                    </a:lnTo>
                    <a:lnTo>
                      <a:pt x="34" y="1097"/>
                    </a:lnTo>
                    <a:lnTo>
                      <a:pt x="26" y="1101"/>
                    </a:lnTo>
                    <a:lnTo>
                      <a:pt x="19" y="1104"/>
                    </a:lnTo>
                    <a:lnTo>
                      <a:pt x="9" y="1107"/>
                    </a:lnTo>
                    <a:lnTo>
                      <a:pt x="0" y="1115"/>
                    </a:lnTo>
                    <a:lnTo>
                      <a:pt x="41" y="1118"/>
                    </a:lnTo>
                    <a:lnTo>
                      <a:pt x="104" y="1116"/>
                    </a:lnTo>
                    <a:lnTo>
                      <a:pt x="112" y="1116"/>
                    </a:lnTo>
                    <a:lnTo>
                      <a:pt x="120" y="1118"/>
                    </a:lnTo>
                    <a:lnTo>
                      <a:pt x="143" y="1118"/>
                    </a:lnTo>
                    <a:lnTo>
                      <a:pt x="207" y="1118"/>
                    </a:lnTo>
                    <a:lnTo>
                      <a:pt x="300" y="1116"/>
                    </a:lnTo>
                    <a:lnTo>
                      <a:pt x="475" y="1113"/>
                    </a:lnTo>
                    <a:lnTo>
                      <a:pt x="509" y="1111"/>
                    </a:lnTo>
                    <a:lnTo>
                      <a:pt x="512" y="1102"/>
                    </a:lnTo>
                    <a:lnTo>
                      <a:pt x="553" y="1102"/>
                    </a:lnTo>
                    <a:lnTo>
                      <a:pt x="593" y="1103"/>
                    </a:lnTo>
                    <a:lnTo>
                      <a:pt x="588" y="1109"/>
                    </a:lnTo>
                    <a:lnTo>
                      <a:pt x="621" y="1112"/>
                    </a:lnTo>
                    <a:lnTo>
                      <a:pt x="634" y="1112"/>
                    </a:lnTo>
                    <a:lnTo>
                      <a:pt x="685" y="1116"/>
                    </a:lnTo>
                    <a:lnTo>
                      <a:pt x="741" y="1115"/>
                    </a:lnTo>
                    <a:lnTo>
                      <a:pt x="751" y="1115"/>
                    </a:lnTo>
                    <a:lnTo>
                      <a:pt x="756" y="1114"/>
                    </a:lnTo>
                    <a:lnTo>
                      <a:pt x="1026" y="1111"/>
                    </a:lnTo>
                    <a:lnTo>
                      <a:pt x="1034" y="1111"/>
                    </a:lnTo>
                    <a:lnTo>
                      <a:pt x="1220" y="1104"/>
                    </a:lnTo>
                    <a:lnTo>
                      <a:pt x="1220" y="1104"/>
                    </a:lnTo>
                    <a:lnTo>
                      <a:pt x="1220" y="1104"/>
                    </a:lnTo>
                    <a:close/>
                    <a:moveTo>
                      <a:pt x="2290" y="743"/>
                    </a:moveTo>
                    <a:lnTo>
                      <a:pt x="2300" y="735"/>
                    </a:lnTo>
                    <a:lnTo>
                      <a:pt x="2304" y="720"/>
                    </a:lnTo>
                    <a:lnTo>
                      <a:pt x="2290" y="743"/>
                    </a:lnTo>
                    <a:lnTo>
                      <a:pt x="2290" y="743"/>
                    </a:lnTo>
                    <a:lnTo>
                      <a:pt x="2290" y="743"/>
                    </a:lnTo>
                    <a:close/>
                    <a:moveTo>
                      <a:pt x="2304" y="720"/>
                    </a:moveTo>
                    <a:lnTo>
                      <a:pt x="2311" y="713"/>
                    </a:lnTo>
                    <a:lnTo>
                      <a:pt x="2319" y="695"/>
                    </a:lnTo>
                    <a:lnTo>
                      <a:pt x="2323" y="681"/>
                    </a:lnTo>
                    <a:lnTo>
                      <a:pt x="2314" y="684"/>
                    </a:lnTo>
                    <a:lnTo>
                      <a:pt x="2313" y="699"/>
                    </a:lnTo>
                    <a:lnTo>
                      <a:pt x="2306" y="711"/>
                    </a:lnTo>
                    <a:lnTo>
                      <a:pt x="2304" y="720"/>
                    </a:lnTo>
                    <a:lnTo>
                      <a:pt x="2304" y="720"/>
                    </a:lnTo>
                    <a:lnTo>
                      <a:pt x="2304" y="720"/>
                    </a:lnTo>
                    <a:close/>
                    <a:moveTo>
                      <a:pt x="2258" y="799"/>
                    </a:moveTo>
                    <a:lnTo>
                      <a:pt x="2263" y="792"/>
                    </a:lnTo>
                    <a:lnTo>
                      <a:pt x="2268" y="784"/>
                    </a:lnTo>
                    <a:lnTo>
                      <a:pt x="2260" y="764"/>
                    </a:lnTo>
                    <a:lnTo>
                      <a:pt x="2258" y="783"/>
                    </a:lnTo>
                    <a:lnTo>
                      <a:pt x="2258" y="799"/>
                    </a:lnTo>
                    <a:lnTo>
                      <a:pt x="2258" y="799"/>
                    </a:lnTo>
                    <a:lnTo>
                      <a:pt x="2258" y="799"/>
                    </a:lnTo>
                    <a:close/>
                    <a:moveTo>
                      <a:pt x="2256" y="821"/>
                    </a:moveTo>
                    <a:lnTo>
                      <a:pt x="2264" y="814"/>
                    </a:lnTo>
                    <a:lnTo>
                      <a:pt x="2284" y="786"/>
                    </a:lnTo>
                    <a:lnTo>
                      <a:pt x="2286" y="779"/>
                    </a:lnTo>
                    <a:lnTo>
                      <a:pt x="2285" y="752"/>
                    </a:lnTo>
                    <a:lnTo>
                      <a:pt x="2282" y="764"/>
                    </a:lnTo>
                    <a:lnTo>
                      <a:pt x="2284" y="773"/>
                    </a:lnTo>
                    <a:lnTo>
                      <a:pt x="2280" y="783"/>
                    </a:lnTo>
                    <a:lnTo>
                      <a:pt x="2276" y="794"/>
                    </a:lnTo>
                    <a:lnTo>
                      <a:pt x="2257" y="812"/>
                    </a:lnTo>
                    <a:lnTo>
                      <a:pt x="2256" y="821"/>
                    </a:lnTo>
                    <a:lnTo>
                      <a:pt x="2256" y="821"/>
                    </a:lnTo>
                    <a:lnTo>
                      <a:pt x="2256" y="821"/>
                    </a:lnTo>
                    <a:close/>
                    <a:moveTo>
                      <a:pt x="2215" y="561"/>
                    </a:moveTo>
                    <a:lnTo>
                      <a:pt x="2214" y="554"/>
                    </a:lnTo>
                    <a:lnTo>
                      <a:pt x="2217" y="548"/>
                    </a:lnTo>
                    <a:lnTo>
                      <a:pt x="2210" y="546"/>
                    </a:lnTo>
                    <a:lnTo>
                      <a:pt x="2212" y="559"/>
                    </a:lnTo>
                    <a:lnTo>
                      <a:pt x="2215" y="561"/>
                    </a:lnTo>
                    <a:lnTo>
                      <a:pt x="2215" y="561"/>
                    </a:lnTo>
                    <a:lnTo>
                      <a:pt x="2215" y="561"/>
                    </a:lnTo>
                    <a:close/>
                    <a:moveTo>
                      <a:pt x="2250" y="830"/>
                    </a:moveTo>
                    <a:lnTo>
                      <a:pt x="2250" y="822"/>
                    </a:lnTo>
                    <a:lnTo>
                      <a:pt x="2245" y="818"/>
                    </a:lnTo>
                    <a:lnTo>
                      <a:pt x="2249" y="813"/>
                    </a:lnTo>
                    <a:lnTo>
                      <a:pt x="2248" y="788"/>
                    </a:lnTo>
                    <a:lnTo>
                      <a:pt x="2254" y="740"/>
                    </a:lnTo>
                    <a:lnTo>
                      <a:pt x="2264" y="711"/>
                    </a:lnTo>
                    <a:lnTo>
                      <a:pt x="2308" y="633"/>
                    </a:lnTo>
                    <a:lnTo>
                      <a:pt x="2324" y="603"/>
                    </a:lnTo>
                    <a:lnTo>
                      <a:pt x="2332" y="578"/>
                    </a:lnTo>
                    <a:lnTo>
                      <a:pt x="2328" y="626"/>
                    </a:lnTo>
                    <a:lnTo>
                      <a:pt x="2329" y="637"/>
                    </a:lnTo>
                    <a:lnTo>
                      <a:pt x="2316" y="665"/>
                    </a:lnTo>
                    <a:lnTo>
                      <a:pt x="2313" y="675"/>
                    </a:lnTo>
                    <a:lnTo>
                      <a:pt x="2325" y="666"/>
                    </a:lnTo>
                    <a:lnTo>
                      <a:pt x="2336" y="637"/>
                    </a:lnTo>
                    <a:lnTo>
                      <a:pt x="2331" y="627"/>
                    </a:lnTo>
                    <a:lnTo>
                      <a:pt x="2342" y="575"/>
                    </a:lnTo>
                    <a:lnTo>
                      <a:pt x="2360" y="536"/>
                    </a:lnTo>
                    <a:lnTo>
                      <a:pt x="2374" y="524"/>
                    </a:lnTo>
                    <a:lnTo>
                      <a:pt x="2384" y="529"/>
                    </a:lnTo>
                    <a:lnTo>
                      <a:pt x="2393" y="525"/>
                    </a:lnTo>
                    <a:lnTo>
                      <a:pt x="2409" y="484"/>
                    </a:lnTo>
                    <a:lnTo>
                      <a:pt x="2420" y="462"/>
                    </a:lnTo>
                    <a:lnTo>
                      <a:pt x="2334" y="491"/>
                    </a:lnTo>
                    <a:lnTo>
                      <a:pt x="2284" y="508"/>
                    </a:lnTo>
                    <a:lnTo>
                      <a:pt x="2279" y="523"/>
                    </a:lnTo>
                    <a:lnTo>
                      <a:pt x="2296" y="519"/>
                    </a:lnTo>
                    <a:lnTo>
                      <a:pt x="2298" y="526"/>
                    </a:lnTo>
                    <a:lnTo>
                      <a:pt x="2299" y="544"/>
                    </a:lnTo>
                    <a:lnTo>
                      <a:pt x="2291" y="542"/>
                    </a:lnTo>
                    <a:lnTo>
                      <a:pt x="2291" y="554"/>
                    </a:lnTo>
                    <a:lnTo>
                      <a:pt x="2289" y="565"/>
                    </a:lnTo>
                    <a:lnTo>
                      <a:pt x="2280" y="560"/>
                    </a:lnTo>
                    <a:lnTo>
                      <a:pt x="2274" y="558"/>
                    </a:lnTo>
                    <a:lnTo>
                      <a:pt x="2263" y="563"/>
                    </a:lnTo>
                    <a:lnTo>
                      <a:pt x="2272" y="576"/>
                    </a:lnTo>
                    <a:lnTo>
                      <a:pt x="2266" y="581"/>
                    </a:lnTo>
                    <a:lnTo>
                      <a:pt x="2250" y="612"/>
                    </a:lnTo>
                    <a:lnTo>
                      <a:pt x="2243" y="630"/>
                    </a:lnTo>
                    <a:lnTo>
                      <a:pt x="2237" y="641"/>
                    </a:lnTo>
                    <a:lnTo>
                      <a:pt x="2237" y="650"/>
                    </a:lnTo>
                    <a:lnTo>
                      <a:pt x="2231" y="676"/>
                    </a:lnTo>
                    <a:lnTo>
                      <a:pt x="2228" y="708"/>
                    </a:lnTo>
                    <a:lnTo>
                      <a:pt x="2229" y="715"/>
                    </a:lnTo>
                    <a:lnTo>
                      <a:pt x="2220" y="759"/>
                    </a:lnTo>
                    <a:lnTo>
                      <a:pt x="2228" y="792"/>
                    </a:lnTo>
                    <a:lnTo>
                      <a:pt x="2240" y="811"/>
                    </a:lnTo>
                    <a:lnTo>
                      <a:pt x="2241" y="823"/>
                    </a:lnTo>
                    <a:lnTo>
                      <a:pt x="2243" y="828"/>
                    </a:lnTo>
                    <a:lnTo>
                      <a:pt x="2250" y="830"/>
                    </a:lnTo>
                    <a:lnTo>
                      <a:pt x="2250" y="830"/>
                    </a:lnTo>
                    <a:lnTo>
                      <a:pt x="2250" y="83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5" name="Freeform 19">
                <a:extLst>
                  <a:ext uri="{FF2B5EF4-FFF2-40B4-BE49-F238E27FC236}">
                    <a16:creationId xmlns:a16="http://schemas.microsoft.com/office/drawing/2014/main" id="{78DE2FC4-3690-A52C-D033-EA9FAAF3DE5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26284" y="1526647"/>
                <a:ext cx="53975" cy="41275"/>
              </a:xfrm>
              <a:custGeom>
                <a:avLst/>
                <a:gdLst>
                  <a:gd name="T0" fmla="*/ 20 w 34"/>
                  <a:gd name="T1" fmla="*/ 26 h 26"/>
                  <a:gd name="T2" fmla="*/ 34 w 34"/>
                  <a:gd name="T3" fmla="*/ 23 h 26"/>
                  <a:gd name="T4" fmla="*/ 30 w 34"/>
                  <a:gd name="T5" fmla="*/ 0 h 26"/>
                  <a:gd name="T6" fmla="*/ 18 w 34"/>
                  <a:gd name="T7" fmla="*/ 3 h 26"/>
                  <a:gd name="T8" fmla="*/ 0 w 34"/>
                  <a:gd name="T9" fmla="*/ 3 h 26"/>
                  <a:gd name="T10" fmla="*/ 1 w 34"/>
                  <a:gd name="T11" fmla="*/ 14 h 26"/>
                  <a:gd name="T12" fmla="*/ 7 w 34"/>
                  <a:gd name="T13" fmla="*/ 15 h 26"/>
                  <a:gd name="T14" fmla="*/ 5 w 34"/>
                  <a:gd name="T15" fmla="*/ 21 h 26"/>
                  <a:gd name="T16" fmla="*/ 15 w 34"/>
                  <a:gd name="T17" fmla="*/ 22 h 26"/>
                  <a:gd name="T18" fmla="*/ 20 w 34"/>
                  <a:gd name="T19" fmla="*/ 26 h 26"/>
                  <a:gd name="T20" fmla="*/ 20 w 34"/>
                  <a:gd name="T2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6">
                    <a:moveTo>
                      <a:pt x="20" y="26"/>
                    </a:moveTo>
                    <a:lnTo>
                      <a:pt x="34" y="23"/>
                    </a:lnTo>
                    <a:lnTo>
                      <a:pt x="30" y="0"/>
                    </a:lnTo>
                    <a:lnTo>
                      <a:pt x="18" y="3"/>
                    </a:lnTo>
                    <a:lnTo>
                      <a:pt x="0" y="3"/>
                    </a:lnTo>
                    <a:lnTo>
                      <a:pt x="1" y="14"/>
                    </a:lnTo>
                    <a:lnTo>
                      <a:pt x="7" y="15"/>
                    </a:lnTo>
                    <a:lnTo>
                      <a:pt x="5" y="21"/>
                    </a:lnTo>
                    <a:lnTo>
                      <a:pt x="15" y="22"/>
                    </a:lnTo>
                    <a:lnTo>
                      <a:pt x="20" y="26"/>
                    </a:lnTo>
                    <a:lnTo>
                      <a:pt x="20" y="2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6" name="Freeform 20">
                <a:extLst>
                  <a:ext uri="{FF2B5EF4-FFF2-40B4-BE49-F238E27FC236}">
                    <a16:creationId xmlns:a16="http://schemas.microsoft.com/office/drawing/2014/main" id="{CEA587F8-4F12-C956-AC09-C3897FC478D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188209" y="1879072"/>
                <a:ext cx="57150" cy="73025"/>
              </a:xfrm>
              <a:custGeom>
                <a:avLst/>
                <a:gdLst>
                  <a:gd name="T0" fmla="*/ 35 w 36"/>
                  <a:gd name="T1" fmla="*/ 46 h 46"/>
                  <a:gd name="T2" fmla="*/ 36 w 36"/>
                  <a:gd name="T3" fmla="*/ 33 h 46"/>
                  <a:gd name="T4" fmla="*/ 30 w 36"/>
                  <a:gd name="T5" fmla="*/ 29 h 46"/>
                  <a:gd name="T6" fmla="*/ 27 w 36"/>
                  <a:gd name="T7" fmla="*/ 18 h 46"/>
                  <a:gd name="T8" fmla="*/ 18 w 36"/>
                  <a:gd name="T9" fmla="*/ 12 h 46"/>
                  <a:gd name="T10" fmla="*/ 13 w 36"/>
                  <a:gd name="T11" fmla="*/ 3 h 46"/>
                  <a:gd name="T12" fmla="*/ 4 w 36"/>
                  <a:gd name="T13" fmla="*/ 0 h 46"/>
                  <a:gd name="T14" fmla="*/ 0 w 36"/>
                  <a:gd name="T15" fmla="*/ 2 h 46"/>
                  <a:gd name="T16" fmla="*/ 18 w 36"/>
                  <a:gd name="T17" fmla="*/ 22 h 46"/>
                  <a:gd name="T18" fmla="*/ 21 w 36"/>
                  <a:gd name="T19" fmla="*/ 40 h 46"/>
                  <a:gd name="T20" fmla="*/ 28 w 36"/>
                  <a:gd name="T21" fmla="*/ 45 h 46"/>
                  <a:gd name="T22" fmla="*/ 35 w 36"/>
                  <a:gd name="T2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46">
                    <a:moveTo>
                      <a:pt x="35" y="46"/>
                    </a:moveTo>
                    <a:lnTo>
                      <a:pt x="36" y="33"/>
                    </a:lnTo>
                    <a:lnTo>
                      <a:pt x="30" y="29"/>
                    </a:lnTo>
                    <a:lnTo>
                      <a:pt x="27" y="18"/>
                    </a:lnTo>
                    <a:lnTo>
                      <a:pt x="18" y="12"/>
                    </a:lnTo>
                    <a:lnTo>
                      <a:pt x="13" y="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18" y="22"/>
                    </a:lnTo>
                    <a:lnTo>
                      <a:pt x="21" y="40"/>
                    </a:lnTo>
                    <a:lnTo>
                      <a:pt x="28" y="45"/>
                    </a:lnTo>
                    <a:lnTo>
                      <a:pt x="35" y="4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7" name="Freeform 21">
                <a:extLst>
                  <a:ext uri="{FF2B5EF4-FFF2-40B4-BE49-F238E27FC236}">
                    <a16:creationId xmlns:a16="http://schemas.microsoft.com/office/drawing/2014/main" id="{25F82CE2-9500-E178-DB1B-F11A7D54D5D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73909" y="1528234"/>
                <a:ext cx="215900" cy="444500"/>
              </a:xfrm>
              <a:custGeom>
                <a:avLst/>
                <a:gdLst>
                  <a:gd name="T0" fmla="*/ 136 w 136"/>
                  <a:gd name="T1" fmla="*/ 280 h 280"/>
                  <a:gd name="T2" fmla="*/ 130 w 136"/>
                  <a:gd name="T3" fmla="*/ 265 h 280"/>
                  <a:gd name="T4" fmla="*/ 94 w 136"/>
                  <a:gd name="T5" fmla="*/ 201 h 280"/>
                  <a:gd name="T6" fmla="*/ 57 w 136"/>
                  <a:gd name="T7" fmla="*/ 136 h 280"/>
                  <a:gd name="T8" fmla="*/ 38 w 136"/>
                  <a:gd name="T9" fmla="*/ 94 h 280"/>
                  <a:gd name="T10" fmla="*/ 26 w 136"/>
                  <a:gd name="T11" fmla="*/ 58 h 280"/>
                  <a:gd name="T12" fmla="*/ 19 w 136"/>
                  <a:gd name="T13" fmla="*/ 37 h 280"/>
                  <a:gd name="T14" fmla="*/ 8 w 136"/>
                  <a:gd name="T15" fmla="*/ 0 h 280"/>
                  <a:gd name="T16" fmla="*/ 0 w 136"/>
                  <a:gd name="T17" fmla="*/ 0 h 280"/>
                  <a:gd name="T18" fmla="*/ 7 w 136"/>
                  <a:gd name="T19" fmla="*/ 10 h 280"/>
                  <a:gd name="T20" fmla="*/ 9 w 136"/>
                  <a:gd name="T21" fmla="*/ 22 h 280"/>
                  <a:gd name="T22" fmla="*/ 5 w 136"/>
                  <a:gd name="T23" fmla="*/ 37 h 280"/>
                  <a:gd name="T24" fmla="*/ 14 w 136"/>
                  <a:gd name="T25" fmla="*/ 47 h 280"/>
                  <a:gd name="T26" fmla="*/ 19 w 136"/>
                  <a:gd name="T27" fmla="*/ 53 h 280"/>
                  <a:gd name="T28" fmla="*/ 28 w 136"/>
                  <a:gd name="T29" fmla="*/ 81 h 280"/>
                  <a:gd name="T30" fmla="*/ 26 w 136"/>
                  <a:gd name="T31" fmla="*/ 96 h 280"/>
                  <a:gd name="T32" fmla="*/ 33 w 136"/>
                  <a:gd name="T33" fmla="*/ 98 h 280"/>
                  <a:gd name="T34" fmla="*/ 43 w 136"/>
                  <a:gd name="T35" fmla="*/ 117 h 280"/>
                  <a:gd name="T36" fmla="*/ 49 w 136"/>
                  <a:gd name="T37" fmla="*/ 127 h 280"/>
                  <a:gd name="T38" fmla="*/ 62 w 136"/>
                  <a:gd name="T39" fmla="*/ 169 h 280"/>
                  <a:gd name="T40" fmla="*/ 64 w 136"/>
                  <a:gd name="T41" fmla="*/ 182 h 280"/>
                  <a:gd name="T42" fmla="*/ 74 w 136"/>
                  <a:gd name="T43" fmla="*/ 178 h 280"/>
                  <a:gd name="T44" fmla="*/ 77 w 136"/>
                  <a:gd name="T45" fmla="*/ 186 h 280"/>
                  <a:gd name="T46" fmla="*/ 68 w 136"/>
                  <a:gd name="T47" fmla="*/ 192 h 280"/>
                  <a:gd name="T48" fmla="*/ 66 w 136"/>
                  <a:gd name="T49" fmla="*/ 199 h 280"/>
                  <a:gd name="T50" fmla="*/ 76 w 136"/>
                  <a:gd name="T51" fmla="*/ 202 h 280"/>
                  <a:gd name="T52" fmla="*/ 84 w 136"/>
                  <a:gd name="T53" fmla="*/ 200 h 280"/>
                  <a:gd name="T54" fmla="*/ 88 w 136"/>
                  <a:gd name="T55" fmla="*/ 208 h 280"/>
                  <a:gd name="T56" fmla="*/ 94 w 136"/>
                  <a:gd name="T57" fmla="*/ 210 h 280"/>
                  <a:gd name="T58" fmla="*/ 124 w 136"/>
                  <a:gd name="T59" fmla="*/ 268 h 280"/>
                  <a:gd name="T60" fmla="*/ 136 w 136"/>
                  <a:gd name="T61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280">
                    <a:moveTo>
                      <a:pt x="136" y="280"/>
                    </a:moveTo>
                    <a:lnTo>
                      <a:pt x="130" y="265"/>
                    </a:lnTo>
                    <a:lnTo>
                      <a:pt x="94" y="201"/>
                    </a:lnTo>
                    <a:lnTo>
                      <a:pt x="57" y="136"/>
                    </a:lnTo>
                    <a:lnTo>
                      <a:pt x="38" y="94"/>
                    </a:lnTo>
                    <a:lnTo>
                      <a:pt x="26" y="58"/>
                    </a:lnTo>
                    <a:lnTo>
                      <a:pt x="19" y="37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7" y="10"/>
                    </a:lnTo>
                    <a:lnTo>
                      <a:pt x="9" y="22"/>
                    </a:lnTo>
                    <a:lnTo>
                      <a:pt x="5" y="37"/>
                    </a:lnTo>
                    <a:lnTo>
                      <a:pt x="14" y="47"/>
                    </a:lnTo>
                    <a:lnTo>
                      <a:pt x="19" y="53"/>
                    </a:lnTo>
                    <a:lnTo>
                      <a:pt x="28" y="81"/>
                    </a:lnTo>
                    <a:lnTo>
                      <a:pt x="26" y="96"/>
                    </a:lnTo>
                    <a:lnTo>
                      <a:pt x="33" y="98"/>
                    </a:lnTo>
                    <a:lnTo>
                      <a:pt x="43" y="117"/>
                    </a:lnTo>
                    <a:lnTo>
                      <a:pt x="49" y="127"/>
                    </a:lnTo>
                    <a:lnTo>
                      <a:pt x="62" y="169"/>
                    </a:lnTo>
                    <a:lnTo>
                      <a:pt x="64" y="182"/>
                    </a:lnTo>
                    <a:lnTo>
                      <a:pt x="74" y="178"/>
                    </a:lnTo>
                    <a:lnTo>
                      <a:pt x="77" y="186"/>
                    </a:lnTo>
                    <a:lnTo>
                      <a:pt x="68" y="192"/>
                    </a:lnTo>
                    <a:lnTo>
                      <a:pt x="66" y="199"/>
                    </a:lnTo>
                    <a:lnTo>
                      <a:pt x="76" y="202"/>
                    </a:lnTo>
                    <a:lnTo>
                      <a:pt x="84" y="200"/>
                    </a:lnTo>
                    <a:lnTo>
                      <a:pt x="88" y="208"/>
                    </a:lnTo>
                    <a:lnTo>
                      <a:pt x="94" y="210"/>
                    </a:lnTo>
                    <a:lnTo>
                      <a:pt x="124" y="268"/>
                    </a:lnTo>
                    <a:lnTo>
                      <a:pt x="136" y="280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8" name="Freeform 22">
                <a:extLst>
                  <a:ext uri="{FF2B5EF4-FFF2-40B4-BE49-F238E27FC236}">
                    <a16:creationId xmlns:a16="http://schemas.microsoft.com/office/drawing/2014/main" id="{8C4B76EC-DDBF-B7EA-306A-1C32ECD9DDC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602422" y="2650597"/>
                <a:ext cx="198437" cy="49213"/>
              </a:xfrm>
              <a:custGeom>
                <a:avLst/>
                <a:gdLst>
                  <a:gd name="T0" fmla="*/ 2 w 125"/>
                  <a:gd name="T1" fmla="*/ 31 h 31"/>
                  <a:gd name="T2" fmla="*/ 18 w 125"/>
                  <a:gd name="T3" fmla="*/ 23 h 31"/>
                  <a:gd name="T4" fmla="*/ 68 w 125"/>
                  <a:gd name="T5" fmla="*/ 8 h 31"/>
                  <a:gd name="T6" fmla="*/ 125 w 125"/>
                  <a:gd name="T7" fmla="*/ 3 h 31"/>
                  <a:gd name="T8" fmla="*/ 101 w 125"/>
                  <a:gd name="T9" fmla="*/ 0 h 31"/>
                  <a:gd name="T10" fmla="*/ 79 w 125"/>
                  <a:gd name="T11" fmla="*/ 3 h 31"/>
                  <a:gd name="T12" fmla="*/ 0 w 125"/>
                  <a:gd name="T13" fmla="*/ 26 h 31"/>
                  <a:gd name="T14" fmla="*/ 2 w 125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31">
                    <a:moveTo>
                      <a:pt x="2" y="31"/>
                    </a:moveTo>
                    <a:lnTo>
                      <a:pt x="18" y="23"/>
                    </a:lnTo>
                    <a:lnTo>
                      <a:pt x="68" y="8"/>
                    </a:lnTo>
                    <a:lnTo>
                      <a:pt x="125" y="3"/>
                    </a:lnTo>
                    <a:lnTo>
                      <a:pt x="101" y="0"/>
                    </a:lnTo>
                    <a:lnTo>
                      <a:pt x="79" y="3"/>
                    </a:lnTo>
                    <a:lnTo>
                      <a:pt x="0" y="26"/>
                    </a:lnTo>
                    <a:lnTo>
                      <a:pt x="2" y="3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9" name="Freeform 23">
                <a:extLst>
                  <a:ext uri="{FF2B5EF4-FFF2-40B4-BE49-F238E27FC236}">
                    <a16:creationId xmlns:a16="http://schemas.microsoft.com/office/drawing/2014/main" id="{1A51B152-7150-7A71-D20E-26F9C078A9B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99309" y="2329922"/>
                <a:ext cx="104775" cy="74613"/>
              </a:xfrm>
              <a:custGeom>
                <a:avLst/>
                <a:gdLst>
                  <a:gd name="T0" fmla="*/ 0 w 66"/>
                  <a:gd name="T1" fmla="*/ 47 h 47"/>
                  <a:gd name="T2" fmla="*/ 7 w 66"/>
                  <a:gd name="T3" fmla="*/ 41 h 47"/>
                  <a:gd name="T4" fmla="*/ 20 w 66"/>
                  <a:gd name="T5" fmla="*/ 30 h 47"/>
                  <a:gd name="T6" fmla="*/ 51 w 66"/>
                  <a:gd name="T7" fmla="*/ 11 h 47"/>
                  <a:gd name="T8" fmla="*/ 66 w 66"/>
                  <a:gd name="T9" fmla="*/ 0 h 47"/>
                  <a:gd name="T10" fmla="*/ 34 w 66"/>
                  <a:gd name="T11" fmla="*/ 12 h 47"/>
                  <a:gd name="T12" fmla="*/ 18 w 66"/>
                  <a:gd name="T13" fmla="*/ 24 h 47"/>
                  <a:gd name="T14" fmla="*/ 14 w 66"/>
                  <a:gd name="T15" fmla="*/ 27 h 47"/>
                  <a:gd name="T16" fmla="*/ 5 w 66"/>
                  <a:gd name="T17" fmla="*/ 29 h 47"/>
                  <a:gd name="T18" fmla="*/ 7 w 66"/>
                  <a:gd name="T19" fmla="*/ 38 h 47"/>
                  <a:gd name="T20" fmla="*/ 0 w 66"/>
                  <a:gd name="T2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47">
                    <a:moveTo>
                      <a:pt x="0" y="47"/>
                    </a:moveTo>
                    <a:lnTo>
                      <a:pt x="7" y="41"/>
                    </a:lnTo>
                    <a:lnTo>
                      <a:pt x="20" y="30"/>
                    </a:lnTo>
                    <a:lnTo>
                      <a:pt x="51" y="11"/>
                    </a:lnTo>
                    <a:lnTo>
                      <a:pt x="66" y="0"/>
                    </a:lnTo>
                    <a:lnTo>
                      <a:pt x="34" y="12"/>
                    </a:lnTo>
                    <a:lnTo>
                      <a:pt x="18" y="24"/>
                    </a:lnTo>
                    <a:lnTo>
                      <a:pt x="14" y="27"/>
                    </a:lnTo>
                    <a:lnTo>
                      <a:pt x="5" y="29"/>
                    </a:lnTo>
                    <a:lnTo>
                      <a:pt x="7" y="38"/>
                    </a:lnTo>
                    <a:lnTo>
                      <a:pt x="0" y="47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0" name="Freeform 24">
                <a:extLst>
                  <a:ext uri="{FF2B5EF4-FFF2-40B4-BE49-F238E27FC236}">
                    <a16:creationId xmlns:a16="http://schemas.microsoft.com/office/drawing/2014/main" id="{44DA5DFF-0C68-F939-C160-759E015FE52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10384" y="2655359"/>
                <a:ext cx="63500" cy="33338"/>
              </a:xfrm>
              <a:custGeom>
                <a:avLst/>
                <a:gdLst>
                  <a:gd name="T0" fmla="*/ 38 w 40"/>
                  <a:gd name="T1" fmla="*/ 21 h 21"/>
                  <a:gd name="T2" fmla="*/ 40 w 40"/>
                  <a:gd name="T3" fmla="*/ 14 h 21"/>
                  <a:gd name="T4" fmla="*/ 23 w 40"/>
                  <a:gd name="T5" fmla="*/ 5 h 21"/>
                  <a:gd name="T6" fmla="*/ 0 w 40"/>
                  <a:gd name="T7" fmla="*/ 0 h 21"/>
                  <a:gd name="T8" fmla="*/ 19 w 40"/>
                  <a:gd name="T9" fmla="*/ 7 h 21"/>
                  <a:gd name="T10" fmla="*/ 34 w 40"/>
                  <a:gd name="T11" fmla="*/ 14 h 21"/>
                  <a:gd name="T12" fmla="*/ 38 w 40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1">
                    <a:moveTo>
                      <a:pt x="38" y="21"/>
                    </a:moveTo>
                    <a:lnTo>
                      <a:pt x="40" y="14"/>
                    </a:lnTo>
                    <a:lnTo>
                      <a:pt x="23" y="5"/>
                    </a:lnTo>
                    <a:lnTo>
                      <a:pt x="0" y="0"/>
                    </a:lnTo>
                    <a:lnTo>
                      <a:pt x="19" y="7"/>
                    </a:lnTo>
                    <a:lnTo>
                      <a:pt x="34" y="14"/>
                    </a:lnTo>
                    <a:lnTo>
                      <a:pt x="38" y="2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1" name="Freeform 25">
                <a:extLst>
                  <a:ext uri="{FF2B5EF4-FFF2-40B4-BE49-F238E27FC236}">
                    <a16:creationId xmlns:a16="http://schemas.microsoft.com/office/drawing/2014/main" id="{CBB944DF-E459-69FE-E574-1F014C11C13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59597" y="2406122"/>
                <a:ext cx="225425" cy="306388"/>
              </a:xfrm>
              <a:custGeom>
                <a:avLst/>
                <a:gdLst>
                  <a:gd name="T0" fmla="*/ 8 w 142"/>
                  <a:gd name="T1" fmla="*/ 193 h 193"/>
                  <a:gd name="T2" fmla="*/ 18 w 142"/>
                  <a:gd name="T3" fmla="*/ 164 h 193"/>
                  <a:gd name="T4" fmla="*/ 49 w 142"/>
                  <a:gd name="T5" fmla="*/ 112 h 193"/>
                  <a:gd name="T6" fmla="*/ 62 w 142"/>
                  <a:gd name="T7" fmla="*/ 94 h 193"/>
                  <a:gd name="T8" fmla="*/ 113 w 142"/>
                  <a:gd name="T9" fmla="*/ 36 h 193"/>
                  <a:gd name="T10" fmla="*/ 142 w 142"/>
                  <a:gd name="T11" fmla="*/ 5 h 193"/>
                  <a:gd name="T12" fmla="*/ 139 w 142"/>
                  <a:gd name="T13" fmla="*/ 0 h 193"/>
                  <a:gd name="T14" fmla="*/ 133 w 142"/>
                  <a:gd name="T15" fmla="*/ 0 h 193"/>
                  <a:gd name="T16" fmla="*/ 113 w 142"/>
                  <a:gd name="T17" fmla="*/ 24 h 193"/>
                  <a:gd name="T18" fmla="*/ 91 w 142"/>
                  <a:gd name="T19" fmla="*/ 55 h 193"/>
                  <a:gd name="T20" fmla="*/ 47 w 142"/>
                  <a:gd name="T21" fmla="*/ 108 h 193"/>
                  <a:gd name="T22" fmla="*/ 31 w 142"/>
                  <a:gd name="T23" fmla="*/ 126 h 193"/>
                  <a:gd name="T24" fmla="*/ 32 w 142"/>
                  <a:gd name="T25" fmla="*/ 132 h 193"/>
                  <a:gd name="T26" fmla="*/ 7 w 142"/>
                  <a:gd name="T27" fmla="*/ 184 h 193"/>
                  <a:gd name="T28" fmla="*/ 0 w 142"/>
                  <a:gd name="T29" fmla="*/ 180 h 193"/>
                  <a:gd name="T30" fmla="*/ 8 w 142"/>
                  <a:gd name="T31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2" h="193">
                    <a:moveTo>
                      <a:pt x="8" y="193"/>
                    </a:moveTo>
                    <a:lnTo>
                      <a:pt x="18" y="164"/>
                    </a:lnTo>
                    <a:lnTo>
                      <a:pt x="49" y="112"/>
                    </a:lnTo>
                    <a:lnTo>
                      <a:pt x="62" y="94"/>
                    </a:lnTo>
                    <a:lnTo>
                      <a:pt x="113" y="36"/>
                    </a:lnTo>
                    <a:lnTo>
                      <a:pt x="142" y="5"/>
                    </a:lnTo>
                    <a:lnTo>
                      <a:pt x="139" y="0"/>
                    </a:lnTo>
                    <a:lnTo>
                      <a:pt x="133" y="0"/>
                    </a:lnTo>
                    <a:lnTo>
                      <a:pt x="113" y="24"/>
                    </a:lnTo>
                    <a:lnTo>
                      <a:pt x="91" y="55"/>
                    </a:lnTo>
                    <a:lnTo>
                      <a:pt x="47" y="108"/>
                    </a:lnTo>
                    <a:lnTo>
                      <a:pt x="31" y="126"/>
                    </a:lnTo>
                    <a:lnTo>
                      <a:pt x="32" y="132"/>
                    </a:lnTo>
                    <a:lnTo>
                      <a:pt x="7" y="184"/>
                    </a:lnTo>
                    <a:lnTo>
                      <a:pt x="0" y="180"/>
                    </a:lnTo>
                    <a:lnTo>
                      <a:pt x="8" y="193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2" name="Freeform 26">
                <a:extLst>
                  <a:ext uri="{FF2B5EF4-FFF2-40B4-BE49-F238E27FC236}">
                    <a16:creationId xmlns:a16="http://schemas.microsoft.com/office/drawing/2014/main" id="{AC9ABAEE-0BC2-476B-BDBF-15F4ADAAB5D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15197" y="1972734"/>
                <a:ext cx="117475" cy="352425"/>
              </a:xfrm>
              <a:custGeom>
                <a:avLst/>
                <a:gdLst>
                  <a:gd name="T0" fmla="*/ 0 w 74"/>
                  <a:gd name="T1" fmla="*/ 222 h 222"/>
                  <a:gd name="T2" fmla="*/ 12 w 74"/>
                  <a:gd name="T3" fmla="*/ 217 h 222"/>
                  <a:gd name="T4" fmla="*/ 38 w 74"/>
                  <a:gd name="T5" fmla="*/ 204 h 222"/>
                  <a:gd name="T6" fmla="*/ 56 w 74"/>
                  <a:gd name="T7" fmla="*/ 199 h 222"/>
                  <a:gd name="T8" fmla="*/ 63 w 74"/>
                  <a:gd name="T9" fmla="*/ 202 h 222"/>
                  <a:gd name="T10" fmla="*/ 65 w 74"/>
                  <a:gd name="T11" fmla="*/ 208 h 222"/>
                  <a:gd name="T12" fmla="*/ 71 w 74"/>
                  <a:gd name="T13" fmla="*/ 154 h 222"/>
                  <a:gd name="T14" fmla="*/ 74 w 74"/>
                  <a:gd name="T15" fmla="*/ 134 h 222"/>
                  <a:gd name="T16" fmla="*/ 72 w 74"/>
                  <a:gd name="T17" fmla="*/ 121 h 222"/>
                  <a:gd name="T18" fmla="*/ 74 w 74"/>
                  <a:gd name="T19" fmla="*/ 65 h 222"/>
                  <a:gd name="T20" fmla="*/ 59 w 74"/>
                  <a:gd name="T21" fmla="*/ 14 h 222"/>
                  <a:gd name="T22" fmla="*/ 49 w 74"/>
                  <a:gd name="T23" fmla="*/ 0 h 222"/>
                  <a:gd name="T24" fmla="*/ 52 w 74"/>
                  <a:gd name="T25" fmla="*/ 18 h 222"/>
                  <a:gd name="T26" fmla="*/ 62 w 74"/>
                  <a:gd name="T27" fmla="*/ 35 h 222"/>
                  <a:gd name="T28" fmla="*/ 68 w 74"/>
                  <a:gd name="T29" fmla="*/ 60 h 222"/>
                  <a:gd name="T30" fmla="*/ 69 w 74"/>
                  <a:gd name="T31" fmla="*/ 71 h 222"/>
                  <a:gd name="T32" fmla="*/ 67 w 74"/>
                  <a:gd name="T33" fmla="*/ 82 h 222"/>
                  <a:gd name="T34" fmla="*/ 71 w 74"/>
                  <a:gd name="T35" fmla="*/ 133 h 222"/>
                  <a:gd name="T36" fmla="*/ 63 w 74"/>
                  <a:gd name="T37" fmla="*/ 161 h 222"/>
                  <a:gd name="T38" fmla="*/ 64 w 74"/>
                  <a:gd name="T39" fmla="*/ 183 h 222"/>
                  <a:gd name="T40" fmla="*/ 43 w 74"/>
                  <a:gd name="T41" fmla="*/ 188 h 222"/>
                  <a:gd name="T42" fmla="*/ 32 w 74"/>
                  <a:gd name="T43" fmla="*/ 202 h 222"/>
                  <a:gd name="T44" fmla="*/ 14 w 74"/>
                  <a:gd name="T45" fmla="*/ 208 h 222"/>
                  <a:gd name="T46" fmla="*/ 7 w 74"/>
                  <a:gd name="T47" fmla="*/ 217 h 222"/>
                  <a:gd name="T48" fmla="*/ 0 w 74"/>
                  <a:gd name="T49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222">
                    <a:moveTo>
                      <a:pt x="0" y="222"/>
                    </a:moveTo>
                    <a:lnTo>
                      <a:pt x="12" y="217"/>
                    </a:lnTo>
                    <a:lnTo>
                      <a:pt x="38" y="204"/>
                    </a:lnTo>
                    <a:lnTo>
                      <a:pt x="56" y="199"/>
                    </a:lnTo>
                    <a:lnTo>
                      <a:pt x="63" y="202"/>
                    </a:lnTo>
                    <a:lnTo>
                      <a:pt x="65" y="208"/>
                    </a:lnTo>
                    <a:lnTo>
                      <a:pt x="71" y="154"/>
                    </a:lnTo>
                    <a:lnTo>
                      <a:pt x="74" y="134"/>
                    </a:lnTo>
                    <a:lnTo>
                      <a:pt x="72" y="121"/>
                    </a:lnTo>
                    <a:lnTo>
                      <a:pt x="74" y="65"/>
                    </a:lnTo>
                    <a:lnTo>
                      <a:pt x="59" y="14"/>
                    </a:lnTo>
                    <a:lnTo>
                      <a:pt x="49" y="0"/>
                    </a:lnTo>
                    <a:lnTo>
                      <a:pt x="52" y="18"/>
                    </a:lnTo>
                    <a:lnTo>
                      <a:pt x="62" y="35"/>
                    </a:lnTo>
                    <a:lnTo>
                      <a:pt x="68" y="60"/>
                    </a:lnTo>
                    <a:lnTo>
                      <a:pt x="69" y="71"/>
                    </a:lnTo>
                    <a:lnTo>
                      <a:pt x="67" y="82"/>
                    </a:lnTo>
                    <a:lnTo>
                      <a:pt x="71" y="133"/>
                    </a:lnTo>
                    <a:lnTo>
                      <a:pt x="63" y="161"/>
                    </a:lnTo>
                    <a:lnTo>
                      <a:pt x="64" y="183"/>
                    </a:lnTo>
                    <a:lnTo>
                      <a:pt x="43" y="188"/>
                    </a:lnTo>
                    <a:lnTo>
                      <a:pt x="32" y="202"/>
                    </a:lnTo>
                    <a:lnTo>
                      <a:pt x="14" y="208"/>
                    </a:lnTo>
                    <a:lnTo>
                      <a:pt x="7" y="217"/>
                    </a:lnTo>
                    <a:lnTo>
                      <a:pt x="0" y="222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3" name="Freeform 27">
                <a:extLst>
                  <a:ext uri="{FF2B5EF4-FFF2-40B4-BE49-F238E27FC236}">
                    <a16:creationId xmlns:a16="http://schemas.microsoft.com/office/drawing/2014/main" id="{FAF601C8-1F51-0372-E7C0-ACB6BD2CBAC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152784" y="1526647"/>
                <a:ext cx="4179887" cy="1685925"/>
              </a:xfrm>
              <a:custGeom>
                <a:avLst/>
                <a:gdLst>
                  <a:gd name="T0" fmla="*/ 2460 w 2633"/>
                  <a:gd name="T1" fmla="*/ 25 h 1062"/>
                  <a:gd name="T2" fmla="*/ 2570 w 2633"/>
                  <a:gd name="T3" fmla="*/ 267 h 1062"/>
                  <a:gd name="T4" fmla="*/ 2470 w 2633"/>
                  <a:gd name="T5" fmla="*/ 1 h 1062"/>
                  <a:gd name="T6" fmla="*/ 2534 w 2633"/>
                  <a:gd name="T7" fmla="*/ 183 h 1062"/>
                  <a:gd name="T8" fmla="*/ 2606 w 2633"/>
                  <a:gd name="T9" fmla="*/ 281 h 1062"/>
                  <a:gd name="T10" fmla="*/ 2493 w 2633"/>
                  <a:gd name="T11" fmla="*/ 547 h 1062"/>
                  <a:gd name="T12" fmla="*/ 2342 w 2633"/>
                  <a:gd name="T13" fmla="*/ 732 h 1062"/>
                  <a:gd name="T14" fmla="*/ 2396 w 2633"/>
                  <a:gd name="T15" fmla="*/ 648 h 1062"/>
                  <a:gd name="T16" fmla="*/ 2343 w 2633"/>
                  <a:gd name="T17" fmla="*/ 747 h 1062"/>
                  <a:gd name="T18" fmla="*/ 2633 w 2633"/>
                  <a:gd name="T19" fmla="*/ 346 h 1062"/>
                  <a:gd name="T20" fmla="*/ 2591 w 2633"/>
                  <a:gd name="T21" fmla="*/ 482 h 1062"/>
                  <a:gd name="T22" fmla="*/ 1966 w 2633"/>
                  <a:gd name="T23" fmla="*/ 930 h 1062"/>
                  <a:gd name="T24" fmla="*/ 2071 w 2633"/>
                  <a:gd name="T25" fmla="*/ 761 h 1062"/>
                  <a:gd name="T26" fmla="*/ 2088 w 2633"/>
                  <a:gd name="T27" fmla="*/ 759 h 1062"/>
                  <a:gd name="T28" fmla="*/ 2164 w 2633"/>
                  <a:gd name="T29" fmla="*/ 701 h 1062"/>
                  <a:gd name="T30" fmla="*/ 2281 w 2633"/>
                  <a:gd name="T31" fmla="*/ 681 h 1062"/>
                  <a:gd name="T32" fmla="*/ 2325 w 2633"/>
                  <a:gd name="T33" fmla="*/ 694 h 1062"/>
                  <a:gd name="T34" fmla="*/ 2390 w 2633"/>
                  <a:gd name="T35" fmla="*/ 616 h 1062"/>
                  <a:gd name="T36" fmla="*/ 2391 w 2633"/>
                  <a:gd name="T37" fmla="*/ 602 h 1062"/>
                  <a:gd name="T38" fmla="*/ 2340 w 2633"/>
                  <a:gd name="T39" fmla="*/ 583 h 1062"/>
                  <a:gd name="T40" fmla="*/ 2174 w 2633"/>
                  <a:gd name="T41" fmla="*/ 557 h 1062"/>
                  <a:gd name="T42" fmla="*/ 2321 w 2633"/>
                  <a:gd name="T43" fmla="*/ 535 h 1062"/>
                  <a:gd name="T44" fmla="*/ 2332 w 2633"/>
                  <a:gd name="T45" fmla="*/ 503 h 1062"/>
                  <a:gd name="T46" fmla="*/ 2216 w 2633"/>
                  <a:gd name="T47" fmla="*/ 444 h 1062"/>
                  <a:gd name="T48" fmla="*/ 2289 w 2633"/>
                  <a:gd name="T49" fmla="*/ 445 h 1062"/>
                  <a:gd name="T50" fmla="*/ 2298 w 2633"/>
                  <a:gd name="T51" fmla="*/ 405 h 1062"/>
                  <a:gd name="T52" fmla="*/ 2358 w 2633"/>
                  <a:gd name="T53" fmla="*/ 429 h 1062"/>
                  <a:gd name="T54" fmla="*/ 2403 w 2633"/>
                  <a:gd name="T55" fmla="*/ 447 h 1062"/>
                  <a:gd name="T56" fmla="*/ 2486 w 2633"/>
                  <a:gd name="T57" fmla="*/ 395 h 1062"/>
                  <a:gd name="T58" fmla="*/ 2545 w 2633"/>
                  <a:gd name="T59" fmla="*/ 330 h 1062"/>
                  <a:gd name="T60" fmla="*/ 2487 w 2633"/>
                  <a:gd name="T61" fmla="*/ 229 h 1062"/>
                  <a:gd name="T62" fmla="*/ 2449 w 2633"/>
                  <a:gd name="T63" fmla="*/ 286 h 1062"/>
                  <a:gd name="T64" fmla="*/ 2438 w 2633"/>
                  <a:gd name="T65" fmla="*/ 211 h 1062"/>
                  <a:gd name="T66" fmla="*/ 2255 w 2633"/>
                  <a:gd name="T67" fmla="*/ 223 h 1062"/>
                  <a:gd name="T68" fmla="*/ 2250 w 2633"/>
                  <a:gd name="T69" fmla="*/ 189 h 1062"/>
                  <a:gd name="T70" fmla="*/ 2350 w 2633"/>
                  <a:gd name="T71" fmla="*/ 173 h 1062"/>
                  <a:gd name="T72" fmla="*/ 2401 w 2633"/>
                  <a:gd name="T73" fmla="*/ 165 h 1062"/>
                  <a:gd name="T74" fmla="*/ 2449 w 2633"/>
                  <a:gd name="T75" fmla="*/ 142 h 1062"/>
                  <a:gd name="T76" fmla="*/ 2477 w 2633"/>
                  <a:gd name="T77" fmla="*/ 83 h 1062"/>
                  <a:gd name="T78" fmla="*/ 2430 w 2633"/>
                  <a:gd name="T79" fmla="*/ 5 h 1062"/>
                  <a:gd name="T80" fmla="*/ 1745 w 2633"/>
                  <a:gd name="T81" fmla="*/ 98 h 1062"/>
                  <a:gd name="T82" fmla="*/ 1580 w 2633"/>
                  <a:gd name="T83" fmla="*/ 69 h 1062"/>
                  <a:gd name="T84" fmla="*/ 949 w 2633"/>
                  <a:gd name="T85" fmla="*/ 91 h 1062"/>
                  <a:gd name="T86" fmla="*/ 763 w 2633"/>
                  <a:gd name="T87" fmla="*/ 179 h 1062"/>
                  <a:gd name="T88" fmla="*/ 661 w 2633"/>
                  <a:gd name="T89" fmla="*/ 266 h 1062"/>
                  <a:gd name="T90" fmla="*/ 573 w 2633"/>
                  <a:gd name="T91" fmla="*/ 271 h 1062"/>
                  <a:gd name="T92" fmla="*/ 463 w 2633"/>
                  <a:gd name="T93" fmla="*/ 309 h 1062"/>
                  <a:gd name="T94" fmla="*/ 414 w 2633"/>
                  <a:gd name="T95" fmla="*/ 364 h 1062"/>
                  <a:gd name="T96" fmla="*/ 336 w 2633"/>
                  <a:gd name="T97" fmla="*/ 414 h 1062"/>
                  <a:gd name="T98" fmla="*/ 275 w 2633"/>
                  <a:gd name="T99" fmla="*/ 456 h 1062"/>
                  <a:gd name="T100" fmla="*/ 162 w 2633"/>
                  <a:gd name="T101" fmla="*/ 481 h 1062"/>
                  <a:gd name="T102" fmla="*/ 91 w 2633"/>
                  <a:gd name="T103" fmla="*/ 542 h 1062"/>
                  <a:gd name="T104" fmla="*/ 23 w 2633"/>
                  <a:gd name="T105" fmla="*/ 595 h 1062"/>
                  <a:gd name="T106" fmla="*/ 378 w 2633"/>
                  <a:gd name="T107" fmla="*/ 682 h 1062"/>
                  <a:gd name="T108" fmla="*/ 561 w 2633"/>
                  <a:gd name="T109" fmla="*/ 623 h 1062"/>
                  <a:gd name="T110" fmla="*/ 982 w 2633"/>
                  <a:gd name="T111" fmla="*/ 630 h 1062"/>
                  <a:gd name="T112" fmla="*/ 1403 w 2633"/>
                  <a:gd name="T113" fmla="*/ 735 h 1062"/>
                  <a:gd name="T114" fmla="*/ 1827 w 2633"/>
                  <a:gd name="T115" fmla="*/ 1035 h 1062"/>
                  <a:gd name="T116" fmla="*/ 1923 w 2633"/>
                  <a:gd name="T117" fmla="*/ 1035 h 1062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16 w 10000"/>
                  <a:gd name="connsiteY631" fmla="*/ 5640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4 w 10000"/>
                  <a:gd name="connsiteY642" fmla="*/ 6513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4 w 10000"/>
                  <a:gd name="connsiteY642" fmla="*/ 6513 h 10000"/>
                  <a:gd name="connsiteX643" fmla="*/ 793 w 10000"/>
                  <a:gd name="connsiteY643" fmla="*/ 6497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</a:cxnLst>
                <a:rect l="l" t="t" r="r" b="b"/>
                <a:pathLst>
                  <a:path w="10000" h="10000">
                    <a:moveTo>
                      <a:pt x="9343" y="235"/>
                    </a:moveTo>
                    <a:lnTo>
                      <a:pt x="9396" y="217"/>
                    </a:lnTo>
                    <a:cubicBezTo>
                      <a:pt x="9391" y="148"/>
                      <a:pt x="9386" y="78"/>
                      <a:pt x="9381" y="9"/>
                    </a:cubicBezTo>
                    <a:cubicBezTo>
                      <a:pt x="9366" y="15"/>
                      <a:pt x="9350" y="22"/>
                      <a:pt x="9335" y="28"/>
                    </a:cubicBezTo>
                    <a:lnTo>
                      <a:pt x="9267" y="28"/>
                    </a:lnTo>
                    <a:cubicBezTo>
                      <a:pt x="9268" y="63"/>
                      <a:pt x="9270" y="97"/>
                      <a:pt x="9271" y="132"/>
                    </a:cubicBezTo>
                    <a:cubicBezTo>
                      <a:pt x="9279" y="135"/>
                      <a:pt x="9286" y="138"/>
                      <a:pt x="9294" y="141"/>
                    </a:cubicBezTo>
                    <a:cubicBezTo>
                      <a:pt x="9291" y="160"/>
                      <a:pt x="9289" y="179"/>
                      <a:pt x="9286" y="198"/>
                    </a:cubicBezTo>
                    <a:lnTo>
                      <a:pt x="9324" y="207"/>
                    </a:lnTo>
                    <a:cubicBezTo>
                      <a:pt x="9330" y="216"/>
                      <a:pt x="9337" y="226"/>
                      <a:pt x="9343" y="235"/>
                    </a:cubicBezTo>
                    <a:lnTo>
                      <a:pt x="9343" y="235"/>
                    </a:lnTo>
                    <a:lnTo>
                      <a:pt x="9343" y="235"/>
                    </a:lnTo>
                    <a:lnTo>
                      <a:pt x="9343" y="235"/>
                    </a:lnTo>
                    <a:close/>
                    <a:moveTo>
                      <a:pt x="9787" y="2524"/>
                    </a:moveTo>
                    <a:cubicBezTo>
                      <a:pt x="9788" y="2483"/>
                      <a:pt x="9790" y="2442"/>
                      <a:pt x="9791" y="2401"/>
                    </a:cubicBezTo>
                    <a:cubicBezTo>
                      <a:pt x="9783" y="2388"/>
                      <a:pt x="9776" y="2376"/>
                      <a:pt x="9768" y="2363"/>
                    </a:cubicBezTo>
                    <a:cubicBezTo>
                      <a:pt x="9764" y="2329"/>
                      <a:pt x="9761" y="2294"/>
                      <a:pt x="9757" y="2260"/>
                    </a:cubicBezTo>
                    <a:cubicBezTo>
                      <a:pt x="9746" y="2241"/>
                      <a:pt x="9734" y="2222"/>
                      <a:pt x="9723" y="2203"/>
                    </a:cubicBezTo>
                    <a:cubicBezTo>
                      <a:pt x="9717" y="2172"/>
                      <a:pt x="9710" y="2140"/>
                      <a:pt x="9704" y="2109"/>
                    </a:cubicBezTo>
                    <a:cubicBezTo>
                      <a:pt x="9693" y="2103"/>
                      <a:pt x="9681" y="2096"/>
                      <a:pt x="9670" y="2090"/>
                    </a:cubicBezTo>
                    <a:cubicBezTo>
                      <a:pt x="9665" y="2096"/>
                      <a:pt x="9659" y="2103"/>
                      <a:pt x="9654" y="2109"/>
                    </a:cubicBezTo>
                    <a:lnTo>
                      <a:pt x="9723" y="2298"/>
                    </a:lnTo>
                    <a:cubicBezTo>
                      <a:pt x="9727" y="2354"/>
                      <a:pt x="9730" y="2411"/>
                      <a:pt x="9734" y="2467"/>
                    </a:cubicBezTo>
                    <a:cubicBezTo>
                      <a:pt x="9743" y="2483"/>
                      <a:pt x="9752" y="2498"/>
                      <a:pt x="9761" y="2514"/>
                    </a:cubicBezTo>
                    <a:cubicBezTo>
                      <a:pt x="9770" y="2517"/>
                      <a:pt x="9778" y="2521"/>
                      <a:pt x="9787" y="2524"/>
                    </a:cubicBezTo>
                    <a:lnTo>
                      <a:pt x="9787" y="2524"/>
                    </a:lnTo>
                    <a:lnTo>
                      <a:pt x="9787" y="2524"/>
                    </a:lnTo>
                    <a:close/>
                    <a:moveTo>
                      <a:pt x="9897" y="2646"/>
                    </a:moveTo>
                    <a:cubicBezTo>
                      <a:pt x="9890" y="2599"/>
                      <a:pt x="9882" y="2552"/>
                      <a:pt x="9875" y="2505"/>
                    </a:cubicBezTo>
                    <a:cubicBezTo>
                      <a:pt x="9829" y="2304"/>
                      <a:pt x="9784" y="2103"/>
                      <a:pt x="9738" y="1902"/>
                    </a:cubicBezTo>
                    <a:lnTo>
                      <a:pt x="9597" y="1290"/>
                    </a:lnTo>
                    <a:cubicBezTo>
                      <a:pt x="9572" y="1158"/>
                      <a:pt x="9546" y="1027"/>
                      <a:pt x="9521" y="895"/>
                    </a:cubicBezTo>
                    <a:cubicBezTo>
                      <a:pt x="9507" y="782"/>
                      <a:pt x="9494" y="669"/>
                      <a:pt x="9480" y="556"/>
                    </a:cubicBezTo>
                    <a:lnTo>
                      <a:pt x="9453" y="358"/>
                    </a:lnTo>
                    <a:cubicBezTo>
                      <a:pt x="9439" y="239"/>
                      <a:pt x="9425" y="119"/>
                      <a:pt x="9411" y="0"/>
                    </a:cubicBezTo>
                    <a:lnTo>
                      <a:pt x="9381" y="9"/>
                    </a:lnTo>
                    <a:cubicBezTo>
                      <a:pt x="9390" y="37"/>
                      <a:pt x="9399" y="66"/>
                      <a:pt x="9408" y="94"/>
                    </a:cubicBezTo>
                    <a:cubicBezTo>
                      <a:pt x="9410" y="132"/>
                      <a:pt x="9413" y="169"/>
                      <a:pt x="9415" y="207"/>
                    </a:cubicBezTo>
                    <a:cubicBezTo>
                      <a:pt x="9409" y="254"/>
                      <a:pt x="9402" y="301"/>
                      <a:pt x="9396" y="348"/>
                    </a:cubicBezTo>
                    <a:cubicBezTo>
                      <a:pt x="9409" y="383"/>
                      <a:pt x="9421" y="417"/>
                      <a:pt x="9434" y="452"/>
                    </a:cubicBezTo>
                    <a:cubicBezTo>
                      <a:pt x="9440" y="471"/>
                      <a:pt x="9447" y="489"/>
                      <a:pt x="9453" y="508"/>
                    </a:cubicBezTo>
                    <a:lnTo>
                      <a:pt x="9483" y="763"/>
                    </a:lnTo>
                    <a:lnTo>
                      <a:pt x="9480" y="913"/>
                    </a:lnTo>
                    <a:cubicBezTo>
                      <a:pt x="9489" y="919"/>
                      <a:pt x="9497" y="926"/>
                      <a:pt x="9506" y="932"/>
                    </a:cubicBezTo>
                    <a:cubicBezTo>
                      <a:pt x="9517" y="992"/>
                      <a:pt x="9529" y="1051"/>
                      <a:pt x="9540" y="1111"/>
                    </a:cubicBezTo>
                    <a:cubicBezTo>
                      <a:pt x="9548" y="1142"/>
                      <a:pt x="9555" y="1174"/>
                      <a:pt x="9563" y="1205"/>
                    </a:cubicBezTo>
                    <a:cubicBezTo>
                      <a:pt x="9581" y="1334"/>
                      <a:pt x="9598" y="1462"/>
                      <a:pt x="9616" y="1591"/>
                    </a:cubicBezTo>
                    <a:cubicBezTo>
                      <a:pt x="9619" y="1635"/>
                      <a:pt x="9621" y="1679"/>
                      <a:pt x="9624" y="1723"/>
                    </a:cubicBezTo>
                    <a:cubicBezTo>
                      <a:pt x="9635" y="1710"/>
                      <a:pt x="9647" y="1698"/>
                      <a:pt x="9658" y="1685"/>
                    </a:cubicBezTo>
                    <a:cubicBezTo>
                      <a:pt x="9662" y="1710"/>
                      <a:pt x="9666" y="1736"/>
                      <a:pt x="9670" y="1761"/>
                    </a:cubicBezTo>
                    <a:cubicBezTo>
                      <a:pt x="9660" y="1777"/>
                      <a:pt x="9649" y="1792"/>
                      <a:pt x="9639" y="1808"/>
                    </a:cubicBezTo>
                    <a:cubicBezTo>
                      <a:pt x="9635" y="1833"/>
                      <a:pt x="9632" y="1858"/>
                      <a:pt x="9628" y="1883"/>
                    </a:cubicBezTo>
                    <a:cubicBezTo>
                      <a:pt x="9641" y="1892"/>
                      <a:pt x="9653" y="1902"/>
                      <a:pt x="9666" y="1911"/>
                    </a:cubicBezTo>
                    <a:cubicBezTo>
                      <a:pt x="9677" y="1905"/>
                      <a:pt x="9689" y="1899"/>
                      <a:pt x="9700" y="1893"/>
                    </a:cubicBezTo>
                    <a:cubicBezTo>
                      <a:pt x="9704" y="1918"/>
                      <a:pt x="9707" y="1943"/>
                      <a:pt x="9711" y="1968"/>
                    </a:cubicBezTo>
                    <a:cubicBezTo>
                      <a:pt x="9720" y="1974"/>
                      <a:pt x="9729" y="1981"/>
                      <a:pt x="9738" y="1987"/>
                    </a:cubicBezTo>
                    <a:lnTo>
                      <a:pt x="9852" y="2533"/>
                    </a:lnTo>
                    <a:cubicBezTo>
                      <a:pt x="9867" y="2571"/>
                      <a:pt x="9882" y="2608"/>
                      <a:pt x="9897" y="2646"/>
                    </a:cubicBezTo>
                    <a:lnTo>
                      <a:pt x="9897" y="2646"/>
                    </a:lnTo>
                    <a:lnTo>
                      <a:pt x="9897" y="2646"/>
                    </a:lnTo>
                    <a:close/>
                    <a:moveTo>
                      <a:pt x="8261" y="6959"/>
                    </a:moveTo>
                    <a:cubicBezTo>
                      <a:pt x="8281" y="6934"/>
                      <a:pt x="8301" y="6908"/>
                      <a:pt x="8321" y="6883"/>
                    </a:cubicBezTo>
                    <a:lnTo>
                      <a:pt x="8511" y="6742"/>
                    </a:lnTo>
                    <a:lnTo>
                      <a:pt x="8728" y="6695"/>
                    </a:lnTo>
                    <a:cubicBezTo>
                      <a:pt x="8696" y="6686"/>
                      <a:pt x="8665" y="6676"/>
                      <a:pt x="8633" y="6667"/>
                    </a:cubicBezTo>
                    <a:cubicBezTo>
                      <a:pt x="8606" y="6676"/>
                      <a:pt x="8580" y="6686"/>
                      <a:pt x="8553" y="6695"/>
                    </a:cubicBezTo>
                    <a:lnTo>
                      <a:pt x="8253" y="6911"/>
                    </a:lnTo>
                    <a:cubicBezTo>
                      <a:pt x="8256" y="6927"/>
                      <a:pt x="8258" y="6943"/>
                      <a:pt x="8261" y="6959"/>
                    </a:cubicBezTo>
                    <a:lnTo>
                      <a:pt x="8261" y="6959"/>
                    </a:lnTo>
                    <a:lnTo>
                      <a:pt x="8261" y="6959"/>
                    </a:lnTo>
                    <a:close/>
                    <a:moveTo>
                      <a:pt x="9442" y="5207"/>
                    </a:moveTo>
                    <a:cubicBezTo>
                      <a:pt x="9451" y="5188"/>
                      <a:pt x="9459" y="5170"/>
                      <a:pt x="9468" y="5151"/>
                    </a:cubicBezTo>
                    <a:cubicBezTo>
                      <a:pt x="9485" y="5116"/>
                      <a:pt x="9501" y="5082"/>
                      <a:pt x="9518" y="5047"/>
                    </a:cubicBezTo>
                    <a:lnTo>
                      <a:pt x="9635" y="4868"/>
                    </a:lnTo>
                    <a:cubicBezTo>
                      <a:pt x="9654" y="4834"/>
                      <a:pt x="9673" y="4799"/>
                      <a:pt x="9692" y="4765"/>
                    </a:cubicBezTo>
                    <a:cubicBezTo>
                      <a:pt x="9652" y="4803"/>
                      <a:pt x="9611" y="4840"/>
                      <a:pt x="9571" y="4878"/>
                    </a:cubicBezTo>
                    <a:cubicBezTo>
                      <a:pt x="9551" y="4916"/>
                      <a:pt x="9530" y="4953"/>
                      <a:pt x="9510" y="4991"/>
                    </a:cubicBezTo>
                    <a:cubicBezTo>
                      <a:pt x="9505" y="5000"/>
                      <a:pt x="9500" y="5010"/>
                      <a:pt x="9495" y="5019"/>
                    </a:cubicBezTo>
                    <a:cubicBezTo>
                      <a:pt x="9484" y="5025"/>
                      <a:pt x="9472" y="5032"/>
                      <a:pt x="9461" y="5038"/>
                    </a:cubicBezTo>
                    <a:cubicBezTo>
                      <a:pt x="9463" y="5066"/>
                      <a:pt x="9466" y="5094"/>
                      <a:pt x="9468" y="5122"/>
                    </a:cubicBezTo>
                    <a:cubicBezTo>
                      <a:pt x="9459" y="5150"/>
                      <a:pt x="9451" y="5179"/>
                      <a:pt x="9442" y="5207"/>
                    </a:cubicBezTo>
                    <a:lnTo>
                      <a:pt x="9442" y="5207"/>
                    </a:lnTo>
                    <a:lnTo>
                      <a:pt x="9442" y="5207"/>
                    </a:lnTo>
                    <a:close/>
                    <a:moveTo>
                      <a:pt x="8895" y="6893"/>
                    </a:moveTo>
                    <a:cubicBezTo>
                      <a:pt x="8896" y="6871"/>
                      <a:pt x="8898" y="6849"/>
                      <a:pt x="8899" y="6827"/>
                    </a:cubicBezTo>
                    <a:cubicBezTo>
                      <a:pt x="8877" y="6799"/>
                      <a:pt x="8856" y="6770"/>
                      <a:pt x="8834" y="6742"/>
                    </a:cubicBezTo>
                    <a:cubicBezTo>
                      <a:pt x="8805" y="6726"/>
                      <a:pt x="8776" y="6711"/>
                      <a:pt x="8747" y="6695"/>
                    </a:cubicBezTo>
                    <a:lnTo>
                      <a:pt x="8819" y="6761"/>
                    </a:lnTo>
                    <a:cubicBezTo>
                      <a:pt x="8838" y="6780"/>
                      <a:pt x="8857" y="6798"/>
                      <a:pt x="8876" y="6817"/>
                    </a:cubicBezTo>
                    <a:cubicBezTo>
                      <a:pt x="8882" y="6842"/>
                      <a:pt x="8889" y="6868"/>
                      <a:pt x="8895" y="6893"/>
                    </a:cubicBezTo>
                    <a:lnTo>
                      <a:pt x="8895" y="6893"/>
                    </a:lnTo>
                    <a:lnTo>
                      <a:pt x="8895" y="6893"/>
                    </a:lnTo>
                    <a:close/>
                    <a:moveTo>
                      <a:pt x="8899" y="7034"/>
                    </a:moveTo>
                    <a:cubicBezTo>
                      <a:pt x="8912" y="6943"/>
                      <a:pt x="8924" y="6852"/>
                      <a:pt x="8937" y="6761"/>
                    </a:cubicBezTo>
                    <a:lnTo>
                      <a:pt x="9054" y="6271"/>
                    </a:lnTo>
                    <a:cubicBezTo>
                      <a:pt x="9069" y="6215"/>
                      <a:pt x="9085" y="6158"/>
                      <a:pt x="9100" y="6102"/>
                    </a:cubicBezTo>
                    <a:cubicBezTo>
                      <a:pt x="9165" y="5920"/>
                      <a:pt x="9229" y="5738"/>
                      <a:pt x="9294" y="5556"/>
                    </a:cubicBezTo>
                    <a:cubicBezTo>
                      <a:pt x="9331" y="5459"/>
                      <a:pt x="9367" y="5361"/>
                      <a:pt x="9404" y="5264"/>
                    </a:cubicBezTo>
                    <a:cubicBezTo>
                      <a:pt x="9401" y="5248"/>
                      <a:pt x="9399" y="5233"/>
                      <a:pt x="9396" y="5217"/>
                    </a:cubicBezTo>
                    <a:lnTo>
                      <a:pt x="9370" y="5217"/>
                    </a:lnTo>
                    <a:cubicBezTo>
                      <a:pt x="9345" y="5292"/>
                      <a:pt x="9319" y="5368"/>
                      <a:pt x="9294" y="5443"/>
                    </a:cubicBezTo>
                    <a:cubicBezTo>
                      <a:pt x="9267" y="5540"/>
                      <a:pt x="9241" y="5637"/>
                      <a:pt x="9214" y="5734"/>
                    </a:cubicBezTo>
                    <a:cubicBezTo>
                      <a:pt x="9158" y="5901"/>
                      <a:pt x="9103" y="6067"/>
                      <a:pt x="9047" y="6234"/>
                    </a:cubicBezTo>
                    <a:cubicBezTo>
                      <a:pt x="9025" y="6290"/>
                      <a:pt x="9004" y="6347"/>
                      <a:pt x="8982" y="6403"/>
                    </a:cubicBezTo>
                    <a:cubicBezTo>
                      <a:pt x="8985" y="6425"/>
                      <a:pt x="8987" y="6447"/>
                      <a:pt x="8990" y="6469"/>
                    </a:cubicBezTo>
                    <a:cubicBezTo>
                      <a:pt x="8958" y="6629"/>
                      <a:pt x="8927" y="6789"/>
                      <a:pt x="8895" y="6949"/>
                    </a:cubicBezTo>
                    <a:lnTo>
                      <a:pt x="8864" y="6921"/>
                    </a:lnTo>
                    <a:cubicBezTo>
                      <a:pt x="8876" y="6959"/>
                      <a:pt x="8887" y="6996"/>
                      <a:pt x="8899" y="7034"/>
                    </a:cubicBezTo>
                    <a:lnTo>
                      <a:pt x="8899" y="7034"/>
                    </a:lnTo>
                    <a:lnTo>
                      <a:pt x="8899" y="7034"/>
                    </a:lnTo>
                    <a:close/>
                    <a:moveTo>
                      <a:pt x="9719" y="4736"/>
                    </a:moveTo>
                    <a:cubicBezTo>
                      <a:pt x="9734" y="4720"/>
                      <a:pt x="9750" y="4705"/>
                      <a:pt x="9765" y="4689"/>
                    </a:cubicBezTo>
                    <a:cubicBezTo>
                      <a:pt x="9798" y="4645"/>
                      <a:pt x="9830" y="4601"/>
                      <a:pt x="9863" y="4557"/>
                    </a:cubicBezTo>
                    <a:cubicBezTo>
                      <a:pt x="9886" y="4545"/>
                      <a:pt x="9909" y="4532"/>
                      <a:pt x="9932" y="4520"/>
                    </a:cubicBezTo>
                    <a:cubicBezTo>
                      <a:pt x="9941" y="4526"/>
                      <a:pt x="9949" y="4533"/>
                      <a:pt x="9958" y="4539"/>
                    </a:cubicBezTo>
                    <a:cubicBezTo>
                      <a:pt x="9961" y="4561"/>
                      <a:pt x="9963" y="4583"/>
                      <a:pt x="9966" y="4605"/>
                    </a:cubicBezTo>
                    <a:cubicBezTo>
                      <a:pt x="9972" y="4435"/>
                      <a:pt x="9979" y="4266"/>
                      <a:pt x="9985" y="4096"/>
                    </a:cubicBezTo>
                    <a:cubicBezTo>
                      <a:pt x="9990" y="4033"/>
                      <a:pt x="9995" y="3971"/>
                      <a:pt x="10000" y="3908"/>
                    </a:cubicBezTo>
                    <a:cubicBezTo>
                      <a:pt x="9996" y="3867"/>
                      <a:pt x="9993" y="3826"/>
                      <a:pt x="9989" y="3785"/>
                    </a:cubicBezTo>
                    <a:cubicBezTo>
                      <a:pt x="9993" y="3609"/>
                      <a:pt x="9996" y="3434"/>
                      <a:pt x="10000" y="3258"/>
                    </a:cubicBezTo>
                    <a:lnTo>
                      <a:pt x="9943" y="2778"/>
                    </a:lnTo>
                    <a:cubicBezTo>
                      <a:pt x="9930" y="2734"/>
                      <a:pt x="9918" y="2690"/>
                      <a:pt x="9905" y="2646"/>
                    </a:cubicBezTo>
                    <a:cubicBezTo>
                      <a:pt x="9909" y="2702"/>
                      <a:pt x="9912" y="2759"/>
                      <a:pt x="9916" y="2815"/>
                    </a:cubicBezTo>
                    <a:cubicBezTo>
                      <a:pt x="9929" y="2869"/>
                      <a:pt x="9941" y="2922"/>
                      <a:pt x="9954" y="2976"/>
                    </a:cubicBezTo>
                    <a:cubicBezTo>
                      <a:pt x="9960" y="3054"/>
                      <a:pt x="9967" y="3133"/>
                      <a:pt x="9973" y="3211"/>
                    </a:cubicBezTo>
                    <a:cubicBezTo>
                      <a:pt x="9976" y="3246"/>
                      <a:pt x="9978" y="3280"/>
                      <a:pt x="9981" y="3315"/>
                    </a:cubicBezTo>
                    <a:cubicBezTo>
                      <a:pt x="9977" y="3349"/>
                      <a:pt x="9974" y="3384"/>
                      <a:pt x="9970" y="3418"/>
                    </a:cubicBezTo>
                    <a:lnTo>
                      <a:pt x="9985" y="3898"/>
                    </a:lnTo>
                    <a:lnTo>
                      <a:pt x="9958" y="4162"/>
                    </a:lnTo>
                    <a:cubicBezTo>
                      <a:pt x="9959" y="4231"/>
                      <a:pt x="9961" y="4300"/>
                      <a:pt x="9962" y="4369"/>
                    </a:cubicBezTo>
                    <a:cubicBezTo>
                      <a:pt x="9934" y="4385"/>
                      <a:pt x="9906" y="4400"/>
                      <a:pt x="9878" y="4416"/>
                    </a:cubicBezTo>
                    <a:cubicBezTo>
                      <a:pt x="9865" y="4457"/>
                      <a:pt x="9853" y="4498"/>
                      <a:pt x="9840" y="4539"/>
                    </a:cubicBezTo>
                    <a:cubicBezTo>
                      <a:pt x="9819" y="4561"/>
                      <a:pt x="9797" y="4583"/>
                      <a:pt x="9776" y="4605"/>
                    </a:cubicBezTo>
                    <a:lnTo>
                      <a:pt x="9746" y="4689"/>
                    </a:lnTo>
                    <a:cubicBezTo>
                      <a:pt x="9737" y="4705"/>
                      <a:pt x="9728" y="4720"/>
                      <a:pt x="9719" y="4736"/>
                    </a:cubicBezTo>
                    <a:lnTo>
                      <a:pt x="9719" y="4736"/>
                    </a:lnTo>
                    <a:lnTo>
                      <a:pt x="9719" y="4736"/>
                    </a:lnTo>
                    <a:close/>
                    <a:moveTo>
                      <a:pt x="7338" y="9915"/>
                    </a:moveTo>
                    <a:lnTo>
                      <a:pt x="7341" y="9783"/>
                    </a:lnTo>
                    <a:cubicBezTo>
                      <a:pt x="7351" y="9717"/>
                      <a:pt x="7362" y="9652"/>
                      <a:pt x="7372" y="9586"/>
                    </a:cubicBezTo>
                    <a:cubicBezTo>
                      <a:pt x="7378" y="9520"/>
                      <a:pt x="7385" y="9454"/>
                      <a:pt x="7391" y="9388"/>
                    </a:cubicBezTo>
                    <a:cubicBezTo>
                      <a:pt x="7399" y="9316"/>
                      <a:pt x="7406" y="9243"/>
                      <a:pt x="7414" y="9171"/>
                    </a:cubicBezTo>
                    <a:cubicBezTo>
                      <a:pt x="7416" y="9133"/>
                      <a:pt x="7419" y="9096"/>
                      <a:pt x="7421" y="9058"/>
                    </a:cubicBezTo>
                    <a:cubicBezTo>
                      <a:pt x="7436" y="8958"/>
                      <a:pt x="7452" y="8857"/>
                      <a:pt x="7467" y="8757"/>
                    </a:cubicBezTo>
                    <a:cubicBezTo>
                      <a:pt x="7483" y="8675"/>
                      <a:pt x="7500" y="8594"/>
                      <a:pt x="7516" y="8512"/>
                    </a:cubicBezTo>
                    <a:cubicBezTo>
                      <a:pt x="7529" y="8468"/>
                      <a:pt x="7541" y="8424"/>
                      <a:pt x="7554" y="8380"/>
                    </a:cubicBezTo>
                    <a:cubicBezTo>
                      <a:pt x="7565" y="8349"/>
                      <a:pt x="7577" y="8317"/>
                      <a:pt x="7588" y="8286"/>
                    </a:cubicBezTo>
                    <a:cubicBezTo>
                      <a:pt x="7607" y="8230"/>
                      <a:pt x="7626" y="8173"/>
                      <a:pt x="7645" y="8117"/>
                    </a:cubicBezTo>
                    <a:cubicBezTo>
                      <a:pt x="7662" y="8070"/>
                      <a:pt x="7678" y="8023"/>
                      <a:pt x="7695" y="7976"/>
                    </a:cubicBezTo>
                    <a:cubicBezTo>
                      <a:pt x="7719" y="7922"/>
                      <a:pt x="7743" y="7869"/>
                      <a:pt x="7767" y="7815"/>
                    </a:cubicBezTo>
                    <a:lnTo>
                      <a:pt x="7957" y="7448"/>
                    </a:lnTo>
                    <a:lnTo>
                      <a:pt x="7945" y="7298"/>
                    </a:lnTo>
                    <a:cubicBezTo>
                      <a:pt x="7935" y="7288"/>
                      <a:pt x="7925" y="7279"/>
                      <a:pt x="7915" y="7269"/>
                    </a:cubicBezTo>
                    <a:lnTo>
                      <a:pt x="7885" y="7260"/>
                    </a:lnTo>
                    <a:cubicBezTo>
                      <a:pt x="7882" y="7247"/>
                      <a:pt x="7880" y="7235"/>
                      <a:pt x="7877" y="7222"/>
                    </a:cubicBezTo>
                    <a:cubicBezTo>
                      <a:pt x="7873" y="7203"/>
                      <a:pt x="7870" y="7185"/>
                      <a:pt x="7866" y="7166"/>
                    </a:cubicBezTo>
                    <a:cubicBezTo>
                      <a:pt x="7867" y="7150"/>
                      <a:pt x="7868" y="7135"/>
                      <a:pt x="7869" y="7119"/>
                    </a:cubicBezTo>
                    <a:lnTo>
                      <a:pt x="7923" y="7128"/>
                    </a:lnTo>
                    <a:cubicBezTo>
                      <a:pt x="7929" y="7106"/>
                      <a:pt x="7936" y="7084"/>
                      <a:pt x="7942" y="7062"/>
                    </a:cubicBezTo>
                    <a:cubicBezTo>
                      <a:pt x="7939" y="7040"/>
                      <a:pt x="7937" y="7018"/>
                      <a:pt x="7934" y="6996"/>
                    </a:cubicBezTo>
                    <a:cubicBezTo>
                      <a:pt x="7926" y="6965"/>
                      <a:pt x="7919" y="6933"/>
                      <a:pt x="7911" y="6902"/>
                    </a:cubicBezTo>
                    <a:cubicBezTo>
                      <a:pt x="7901" y="6883"/>
                      <a:pt x="7891" y="6865"/>
                      <a:pt x="7881" y="6846"/>
                    </a:cubicBezTo>
                    <a:cubicBezTo>
                      <a:pt x="7877" y="6821"/>
                      <a:pt x="7873" y="6795"/>
                      <a:pt x="7869" y="6770"/>
                    </a:cubicBezTo>
                    <a:cubicBezTo>
                      <a:pt x="7881" y="6773"/>
                      <a:pt x="7892" y="6777"/>
                      <a:pt x="7904" y="6780"/>
                    </a:cubicBezTo>
                    <a:cubicBezTo>
                      <a:pt x="7910" y="6796"/>
                      <a:pt x="7917" y="6811"/>
                      <a:pt x="7923" y="6827"/>
                    </a:cubicBezTo>
                    <a:cubicBezTo>
                      <a:pt x="7937" y="6890"/>
                      <a:pt x="7950" y="6952"/>
                      <a:pt x="7964" y="7015"/>
                    </a:cubicBezTo>
                    <a:cubicBezTo>
                      <a:pt x="7959" y="7050"/>
                      <a:pt x="7954" y="7084"/>
                      <a:pt x="7949" y="7119"/>
                    </a:cubicBezTo>
                    <a:cubicBezTo>
                      <a:pt x="7943" y="7128"/>
                      <a:pt x="7936" y="7138"/>
                      <a:pt x="7930" y="7147"/>
                    </a:cubicBezTo>
                    <a:cubicBezTo>
                      <a:pt x="7921" y="7166"/>
                      <a:pt x="7913" y="7184"/>
                      <a:pt x="7904" y="7203"/>
                    </a:cubicBezTo>
                    <a:lnTo>
                      <a:pt x="7934" y="7194"/>
                    </a:lnTo>
                    <a:cubicBezTo>
                      <a:pt x="7948" y="7225"/>
                      <a:pt x="7962" y="7257"/>
                      <a:pt x="7976" y="7288"/>
                    </a:cubicBezTo>
                    <a:cubicBezTo>
                      <a:pt x="7991" y="7304"/>
                      <a:pt x="8006" y="7319"/>
                      <a:pt x="8021" y="7335"/>
                    </a:cubicBezTo>
                    <a:lnTo>
                      <a:pt x="8090" y="7185"/>
                    </a:lnTo>
                    <a:cubicBezTo>
                      <a:pt x="8104" y="7128"/>
                      <a:pt x="8117" y="7072"/>
                      <a:pt x="8131" y="7015"/>
                    </a:cubicBezTo>
                    <a:cubicBezTo>
                      <a:pt x="8153" y="6977"/>
                      <a:pt x="8174" y="6940"/>
                      <a:pt x="8196" y="6902"/>
                    </a:cubicBezTo>
                    <a:cubicBezTo>
                      <a:pt x="8207" y="6871"/>
                      <a:pt x="8219" y="6839"/>
                      <a:pt x="8230" y="6808"/>
                    </a:cubicBezTo>
                    <a:cubicBezTo>
                      <a:pt x="8231" y="6780"/>
                      <a:pt x="8233" y="6751"/>
                      <a:pt x="8234" y="6723"/>
                    </a:cubicBezTo>
                    <a:cubicBezTo>
                      <a:pt x="8228" y="6707"/>
                      <a:pt x="8221" y="6692"/>
                      <a:pt x="8215" y="6676"/>
                    </a:cubicBezTo>
                    <a:cubicBezTo>
                      <a:pt x="8207" y="6629"/>
                      <a:pt x="8200" y="6582"/>
                      <a:pt x="8192" y="6535"/>
                    </a:cubicBezTo>
                    <a:lnTo>
                      <a:pt x="8219" y="6601"/>
                    </a:lnTo>
                    <a:cubicBezTo>
                      <a:pt x="8225" y="6629"/>
                      <a:pt x="8232" y="6657"/>
                      <a:pt x="8238" y="6685"/>
                    </a:cubicBezTo>
                    <a:cubicBezTo>
                      <a:pt x="8244" y="6695"/>
                      <a:pt x="8251" y="6704"/>
                      <a:pt x="8257" y="6714"/>
                    </a:cubicBezTo>
                    <a:cubicBezTo>
                      <a:pt x="8253" y="6733"/>
                      <a:pt x="8249" y="6751"/>
                      <a:pt x="8245" y="6770"/>
                    </a:cubicBezTo>
                    <a:lnTo>
                      <a:pt x="8242" y="6827"/>
                    </a:lnTo>
                    <a:cubicBezTo>
                      <a:pt x="8262" y="6824"/>
                      <a:pt x="8282" y="6820"/>
                      <a:pt x="8302" y="6817"/>
                    </a:cubicBezTo>
                    <a:lnTo>
                      <a:pt x="8431" y="6648"/>
                    </a:lnTo>
                    <a:lnTo>
                      <a:pt x="8564" y="6591"/>
                    </a:lnTo>
                    <a:lnTo>
                      <a:pt x="8694" y="6620"/>
                    </a:lnTo>
                    <a:cubicBezTo>
                      <a:pt x="8693" y="6579"/>
                      <a:pt x="8691" y="6538"/>
                      <a:pt x="8690" y="6497"/>
                    </a:cubicBezTo>
                    <a:cubicBezTo>
                      <a:pt x="8681" y="6485"/>
                      <a:pt x="8672" y="6472"/>
                      <a:pt x="8663" y="6460"/>
                    </a:cubicBezTo>
                    <a:cubicBezTo>
                      <a:pt x="8652" y="6476"/>
                      <a:pt x="8640" y="6491"/>
                      <a:pt x="8629" y="6507"/>
                    </a:cubicBezTo>
                    <a:cubicBezTo>
                      <a:pt x="8640" y="6475"/>
                      <a:pt x="8652" y="6444"/>
                      <a:pt x="8663" y="6412"/>
                    </a:cubicBezTo>
                    <a:lnTo>
                      <a:pt x="8694" y="6403"/>
                    </a:lnTo>
                    <a:cubicBezTo>
                      <a:pt x="8712" y="6431"/>
                      <a:pt x="8729" y="6460"/>
                      <a:pt x="8747" y="6488"/>
                    </a:cubicBezTo>
                    <a:cubicBezTo>
                      <a:pt x="8738" y="6516"/>
                      <a:pt x="8729" y="6545"/>
                      <a:pt x="8720" y="6573"/>
                    </a:cubicBezTo>
                    <a:lnTo>
                      <a:pt x="8773" y="6620"/>
                    </a:lnTo>
                    <a:cubicBezTo>
                      <a:pt x="8779" y="6617"/>
                      <a:pt x="8786" y="6613"/>
                      <a:pt x="8792" y="6610"/>
                    </a:cubicBezTo>
                    <a:lnTo>
                      <a:pt x="8777" y="6535"/>
                    </a:lnTo>
                    <a:cubicBezTo>
                      <a:pt x="8780" y="6500"/>
                      <a:pt x="8782" y="6466"/>
                      <a:pt x="8785" y="6431"/>
                    </a:cubicBezTo>
                    <a:cubicBezTo>
                      <a:pt x="8782" y="6406"/>
                      <a:pt x="8780" y="6381"/>
                      <a:pt x="8777" y="6356"/>
                    </a:cubicBezTo>
                    <a:lnTo>
                      <a:pt x="8777" y="6281"/>
                    </a:lnTo>
                    <a:cubicBezTo>
                      <a:pt x="8783" y="6297"/>
                      <a:pt x="8790" y="6312"/>
                      <a:pt x="8796" y="6328"/>
                    </a:cubicBezTo>
                    <a:lnTo>
                      <a:pt x="8811" y="6403"/>
                    </a:lnTo>
                    <a:cubicBezTo>
                      <a:pt x="8817" y="6447"/>
                      <a:pt x="8824" y="6491"/>
                      <a:pt x="8830" y="6535"/>
                    </a:cubicBezTo>
                    <a:cubicBezTo>
                      <a:pt x="8836" y="6548"/>
                      <a:pt x="8843" y="6560"/>
                      <a:pt x="8849" y="6573"/>
                    </a:cubicBezTo>
                    <a:cubicBezTo>
                      <a:pt x="8864" y="6567"/>
                      <a:pt x="8880" y="6560"/>
                      <a:pt x="8895" y="6554"/>
                    </a:cubicBezTo>
                    <a:cubicBezTo>
                      <a:pt x="8901" y="6532"/>
                      <a:pt x="8908" y="6510"/>
                      <a:pt x="8914" y="6488"/>
                    </a:cubicBezTo>
                    <a:cubicBezTo>
                      <a:pt x="8918" y="6438"/>
                      <a:pt x="8921" y="6387"/>
                      <a:pt x="8925" y="6337"/>
                    </a:cubicBezTo>
                    <a:cubicBezTo>
                      <a:pt x="8935" y="6312"/>
                      <a:pt x="8946" y="6287"/>
                      <a:pt x="8956" y="6262"/>
                    </a:cubicBezTo>
                    <a:cubicBezTo>
                      <a:pt x="8974" y="6199"/>
                      <a:pt x="8991" y="6136"/>
                      <a:pt x="9009" y="6073"/>
                    </a:cubicBezTo>
                    <a:cubicBezTo>
                      <a:pt x="9010" y="6032"/>
                      <a:pt x="9012" y="5992"/>
                      <a:pt x="9013" y="5951"/>
                    </a:cubicBezTo>
                    <a:cubicBezTo>
                      <a:pt x="9023" y="5979"/>
                      <a:pt x="9033" y="6008"/>
                      <a:pt x="9043" y="6036"/>
                    </a:cubicBezTo>
                    <a:lnTo>
                      <a:pt x="9058" y="5979"/>
                    </a:lnTo>
                    <a:lnTo>
                      <a:pt x="9092" y="5951"/>
                    </a:lnTo>
                    <a:cubicBezTo>
                      <a:pt x="9101" y="5923"/>
                      <a:pt x="9110" y="5894"/>
                      <a:pt x="9119" y="5866"/>
                    </a:cubicBezTo>
                    <a:lnTo>
                      <a:pt x="9077" y="5800"/>
                    </a:lnTo>
                    <a:cubicBezTo>
                      <a:pt x="9082" y="5784"/>
                      <a:pt x="9087" y="5769"/>
                      <a:pt x="9092" y="5753"/>
                    </a:cubicBezTo>
                    <a:cubicBezTo>
                      <a:pt x="9102" y="5763"/>
                      <a:pt x="9113" y="5772"/>
                      <a:pt x="9123" y="5782"/>
                    </a:cubicBezTo>
                    <a:cubicBezTo>
                      <a:pt x="9132" y="5760"/>
                      <a:pt x="9140" y="5738"/>
                      <a:pt x="9149" y="5716"/>
                    </a:cubicBezTo>
                    <a:lnTo>
                      <a:pt x="9149" y="5640"/>
                    </a:lnTo>
                    <a:cubicBezTo>
                      <a:pt x="9141" y="5615"/>
                      <a:pt x="9134" y="5590"/>
                      <a:pt x="9126" y="5565"/>
                    </a:cubicBezTo>
                    <a:lnTo>
                      <a:pt x="9111" y="5499"/>
                    </a:lnTo>
                    <a:cubicBezTo>
                      <a:pt x="9122" y="5505"/>
                      <a:pt x="9134" y="5512"/>
                      <a:pt x="9145" y="5518"/>
                    </a:cubicBezTo>
                    <a:cubicBezTo>
                      <a:pt x="9130" y="5490"/>
                      <a:pt x="9115" y="5461"/>
                      <a:pt x="9100" y="5433"/>
                    </a:cubicBezTo>
                    <a:lnTo>
                      <a:pt x="9054" y="5405"/>
                    </a:lnTo>
                    <a:cubicBezTo>
                      <a:pt x="9055" y="5443"/>
                      <a:pt x="9057" y="5480"/>
                      <a:pt x="9058" y="5518"/>
                    </a:cubicBezTo>
                    <a:cubicBezTo>
                      <a:pt x="9068" y="5537"/>
                      <a:pt x="9078" y="5555"/>
                      <a:pt x="9088" y="5574"/>
                    </a:cubicBezTo>
                    <a:cubicBezTo>
                      <a:pt x="9086" y="5606"/>
                      <a:pt x="9083" y="5637"/>
                      <a:pt x="9081" y="5669"/>
                    </a:cubicBezTo>
                    <a:cubicBezTo>
                      <a:pt x="9066" y="5650"/>
                      <a:pt x="9050" y="5631"/>
                      <a:pt x="9035" y="5612"/>
                    </a:cubicBezTo>
                    <a:cubicBezTo>
                      <a:pt x="9029" y="5653"/>
                      <a:pt x="9022" y="5693"/>
                      <a:pt x="9016" y="5734"/>
                    </a:cubicBezTo>
                    <a:cubicBezTo>
                      <a:pt x="9009" y="5728"/>
                      <a:pt x="9001" y="5722"/>
                      <a:pt x="8994" y="5716"/>
                    </a:cubicBezTo>
                    <a:cubicBezTo>
                      <a:pt x="8989" y="5728"/>
                      <a:pt x="8983" y="5741"/>
                      <a:pt x="8978" y="5753"/>
                    </a:cubicBezTo>
                    <a:cubicBezTo>
                      <a:pt x="8972" y="5766"/>
                      <a:pt x="8965" y="5778"/>
                      <a:pt x="8959" y="5791"/>
                    </a:cubicBezTo>
                    <a:cubicBezTo>
                      <a:pt x="8955" y="5778"/>
                      <a:pt x="8952" y="5766"/>
                      <a:pt x="8948" y="5753"/>
                    </a:cubicBezTo>
                    <a:cubicBezTo>
                      <a:pt x="8952" y="5728"/>
                      <a:pt x="8955" y="5703"/>
                      <a:pt x="8959" y="5678"/>
                    </a:cubicBezTo>
                    <a:cubicBezTo>
                      <a:pt x="8965" y="5650"/>
                      <a:pt x="8972" y="5621"/>
                      <a:pt x="8978" y="5593"/>
                    </a:cubicBezTo>
                    <a:cubicBezTo>
                      <a:pt x="8976" y="5530"/>
                      <a:pt x="8973" y="5468"/>
                      <a:pt x="8971" y="5405"/>
                    </a:cubicBezTo>
                    <a:lnTo>
                      <a:pt x="8944" y="5330"/>
                    </a:lnTo>
                    <a:cubicBezTo>
                      <a:pt x="8934" y="5317"/>
                      <a:pt x="8924" y="5305"/>
                      <a:pt x="8914" y="5292"/>
                    </a:cubicBezTo>
                    <a:lnTo>
                      <a:pt x="8887" y="5490"/>
                    </a:lnTo>
                    <a:cubicBezTo>
                      <a:pt x="8893" y="5528"/>
                      <a:pt x="8900" y="5565"/>
                      <a:pt x="8906" y="5603"/>
                    </a:cubicBezTo>
                    <a:cubicBezTo>
                      <a:pt x="8893" y="5581"/>
                      <a:pt x="8881" y="5559"/>
                      <a:pt x="8868" y="5537"/>
                    </a:cubicBezTo>
                    <a:lnTo>
                      <a:pt x="8800" y="5584"/>
                    </a:lnTo>
                    <a:cubicBezTo>
                      <a:pt x="8801" y="5625"/>
                      <a:pt x="8803" y="5665"/>
                      <a:pt x="8804" y="5706"/>
                    </a:cubicBezTo>
                    <a:lnTo>
                      <a:pt x="8777" y="5631"/>
                    </a:lnTo>
                    <a:cubicBezTo>
                      <a:pt x="8767" y="5625"/>
                      <a:pt x="8757" y="5618"/>
                      <a:pt x="8747" y="5612"/>
                    </a:cubicBezTo>
                    <a:lnTo>
                      <a:pt x="8618" y="5904"/>
                    </a:lnTo>
                    <a:lnTo>
                      <a:pt x="8481" y="5847"/>
                    </a:lnTo>
                    <a:cubicBezTo>
                      <a:pt x="8458" y="5828"/>
                      <a:pt x="8435" y="5810"/>
                      <a:pt x="8412" y="5791"/>
                    </a:cubicBezTo>
                    <a:cubicBezTo>
                      <a:pt x="8394" y="5756"/>
                      <a:pt x="8377" y="5722"/>
                      <a:pt x="8359" y="5687"/>
                    </a:cubicBezTo>
                    <a:cubicBezTo>
                      <a:pt x="8330" y="5577"/>
                      <a:pt x="8301" y="5468"/>
                      <a:pt x="8272" y="5358"/>
                    </a:cubicBezTo>
                    <a:cubicBezTo>
                      <a:pt x="8267" y="5320"/>
                      <a:pt x="8262" y="5283"/>
                      <a:pt x="8257" y="5245"/>
                    </a:cubicBezTo>
                    <a:lnTo>
                      <a:pt x="8230" y="5179"/>
                    </a:lnTo>
                    <a:lnTo>
                      <a:pt x="8268" y="5217"/>
                    </a:lnTo>
                    <a:cubicBezTo>
                      <a:pt x="8279" y="5264"/>
                      <a:pt x="8291" y="5311"/>
                      <a:pt x="8302" y="5358"/>
                    </a:cubicBezTo>
                    <a:cubicBezTo>
                      <a:pt x="8313" y="5389"/>
                      <a:pt x="8325" y="5421"/>
                      <a:pt x="8336" y="5452"/>
                    </a:cubicBezTo>
                    <a:cubicBezTo>
                      <a:pt x="8350" y="5465"/>
                      <a:pt x="8364" y="5477"/>
                      <a:pt x="8378" y="5490"/>
                    </a:cubicBezTo>
                    <a:cubicBezTo>
                      <a:pt x="8391" y="5518"/>
                      <a:pt x="8403" y="5546"/>
                      <a:pt x="8416" y="5574"/>
                    </a:cubicBezTo>
                    <a:cubicBezTo>
                      <a:pt x="8434" y="5602"/>
                      <a:pt x="8451" y="5631"/>
                      <a:pt x="8469" y="5659"/>
                    </a:cubicBezTo>
                    <a:cubicBezTo>
                      <a:pt x="8493" y="5697"/>
                      <a:pt x="8518" y="5734"/>
                      <a:pt x="8542" y="5772"/>
                    </a:cubicBezTo>
                    <a:lnTo>
                      <a:pt x="8629" y="5640"/>
                    </a:lnTo>
                    <a:cubicBezTo>
                      <a:pt x="8675" y="5549"/>
                      <a:pt x="8720" y="5458"/>
                      <a:pt x="8766" y="5367"/>
                    </a:cubicBezTo>
                    <a:cubicBezTo>
                      <a:pt x="8781" y="5304"/>
                      <a:pt x="8796" y="5242"/>
                      <a:pt x="8811" y="5179"/>
                    </a:cubicBezTo>
                    <a:cubicBezTo>
                      <a:pt x="8812" y="5132"/>
                      <a:pt x="8814" y="5085"/>
                      <a:pt x="8815" y="5038"/>
                    </a:cubicBezTo>
                    <a:lnTo>
                      <a:pt x="8785" y="4972"/>
                    </a:lnTo>
                    <a:lnTo>
                      <a:pt x="8773" y="5056"/>
                    </a:lnTo>
                    <a:lnTo>
                      <a:pt x="8678" y="5047"/>
                    </a:lnTo>
                    <a:cubicBezTo>
                      <a:pt x="8682" y="5016"/>
                      <a:pt x="8686" y="4984"/>
                      <a:pt x="8690" y="4953"/>
                    </a:cubicBezTo>
                    <a:cubicBezTo>
                      <a:pt x="8697" y="4966"/>
                      <a:pt x="8705" y="4978"/>
                      <a:pt x="8712" y="4991"/>
                    </a:cubicBezTo>
                    <a:cubicBezTo>
                      <a:pt x="8730" y="4978"/>
                      <a:pt x="8748" y="4966"/>
                      <a:pt x="8766" y="4953"/>
                    </a:cubicBezTo>
                    <a:lnTo>
                      <a:pt x="8796" y="4896"/>
                    </a:lnTo>
                    <a:cubicBezTo>
                      <a:pt x="8807" y="4902"/>
                      <a:pt x="8819" y="4909"/>
                      <a:pt x="8830" y="4915"/>
                    </a:cubicBezTo>
                    <a:lnTo>
                      <a:pt x="8849" y="4896"/>
                    </a:lnTo>
                    <a:lnTo>
                      <a:pt x="8781" y="4783"/>
                    </a:lnTo>
                    <a:cubicBezTo>
                      <a:pt x="8814" y="4796"/>
                      <a:pt x="8847" y="4808"/>
                      <a:pt x="8880" y="4821"/>
                    </a:cubicBezTo>
                    <a:cubicBezTo>
                      <a:pt x="8872" y="4793"/>
                      <a:pt x="8865" y="4764"/>
                      <a:pt x="8857" y="4736"/>
                    </a:cubicBezTo>
                    <a:cubicBezTo>
                      <a:pt x="8866" y="4720"/>
                      <a:pt x="8874" y="4705"/>
                      <a:pt x="8883" y="4689"/>
                    </a:cubicBezTo>
                    <a:cubicBezTo>
                      <a:pt x="8887" y="4651"/>
                      <a:pt x="8891" y="4614"/>
                      <a:pt x="8895" y="4576"/>
                    </a:cubicBezTo>
                    <a:cubicBezTo>
                      <a:pt x="8886" y="4567"/>
                      <a:pt x="8877" y="4557"/>
                      <a:pt x="8868" y="4548"/>
                    </a:cubicBezTo>
                    <a:lnTo>
                      <a:pt x="8868" y="4463"/>
                    </a:lnTo>
                    <a:lnTo>
                      <a:pt x="8826" y="4463"/>
                    </a:lnTo>
                    <a:cubicBezTo>
                      <a:pt x="8807" y="4444"/>
                      <a:pt x="8788" y="4426"/>
                      <a:pt x="8769" y="4407"/>
                    </a:cubicBezTo>
                    <a:lnTo>
                      <a:pt x="8720" y="4435"/>
                    </a:lnTo>
                    <a:cubicBezTo>
                      <a:pt x="8690" y="4422"/>
                      <a:pt x="8659" y="4410"/>
                      <a:pt x="8629" y="4397"/>
                    </a:cubicBezTo>
                    <a:cubicBezTo>
                      <a:pt x="8626" y="4378"/>
                      <a:pt x="8624" y="4360"/>
                      <a:pt x="8621" y="4341"/>
                    </a:cubicBezTo>
                    <a:lnTo>
                      <a:pt x="8488" y="4256"/>
                    </a:lnTo>
                    <a:cubicBezTo>
                      <a:pt x="8475" y="4225"/>
                      <a:pt x="8463" y="4193"/>
                      <a:pt x="8450" y="4162"/>
                    </a:cubicBezTo>
                    <a:cubicBezTo>
                      <a:pt x="8439" y="4168"/>
                      <a:pt x="8427" y="4175"/>
                      <a:pt x="8416" y="4181"/>
                    </a:cubicBezTo>
                    <a:cubicBezTo>
                      <a:pt x="8395" y="4159"/>
                      <a:pt x="8373" y="4137"/>
                      <a:pt x="8352" y="4115"/>
                    </a:cubicBezTo>
                    <a:cubicBezTo>
                      <a:pt x="8339" y="4124"/>
                      <a:pt x="8327" y="4134"/>
                      <a:pt x="8314" y="4143"/>
                    </a:cubicBezTo>
                    <a:cubicBezTo>
                      <a:pt x="8310" y="4112"/>
                      <a:pt x="8306" y="4080"/>
                      <a:pt x="8302" y="4049"/>
                    </a:cubicBezTo>
                    <a:cubicBezTo>
                      <a:pt x="8279" y="4021"/>
                      <a:pt x="8257" y="3992"/>
                      <a:pt x="8234" y="3964"/>
                    </a:cubicBezTo>
                    <a:cubicBezTo>
                      <a:pt x="8235" y="3939"/>
                      <a:pt x="8237" y="3914"/>
                      <a:pt x="8238" y="3889"/>
                    </a:cubicBezTo>
                    <a:cubicBezTo>
                      <a:pt x="8257" y="3920"/>
                      <a:pt x="8276" y="3952"/>
                      <a:pt x="8295" y="3983"/>
                    </a:cubicBezTo>
                    <a:cubicBezTo>
                      <a:pt x="8310" y="3992"/>
                      <a:pt x="8325" y="4002"/>
                      <a:pt x="8340" y="4011"/>
                    </a:cubicBezTo>
                    <a:cubicBezTo>
                      <a:pt x="8354" y="4027"/>
                      <a:pt x="8368" y="4042"/>
                      <a:pt x="8382" y="4058"/>
                    </a:cubicBezTo>
                    <a:lnTo>
                      <a:pt x="8443" y="4049"/>
                    </a:lnTo>
                    <a:cubicBezTo>
                      <a:pt x="8480" y="4080"/>
                      <a:pt x="8516" y="4112"/>
                      <a:pt x="8553" y="4143"/>
                    </a:cubicBezTo>
                    <a:lnTo>
                      <a:pt x="8618" y="4134"/>
                    </a:lnTo>
                    <a:cubicBezTo>
                      <a:pt x="8643" y="4153"/>
                      <a:pt x="8669" y="4171"/>
                      <a:pt x="8694" y="4190"/>
                    </a:cubicBezTo>
                    <a:cubicBezTo>
                      <a:pt x="8709" y="4206"/>
                      <a:pt x="8724" y="4221"/>
                      <a:pt x="8739" y="4237"/>
                    </a:cubicBezTo>
                    <a:lnTo>
                      <a:pt x="8766" y="4237"/>
                    </a:lnTo>
                    <a:lnTo>
                      <a:pt x="8712" y="3955"/>
                    </a:lnTo>
                    <a:cubicBezTo>
                      <a:pt x="8715" y="3939"/>
                      <a:pt x="8717" y="3924"/>
                      <a:pt x="8720" y="3908"/>
                    </a:cubicBezTo>
                    <a:cubicBezTo>
                      <a:pt x="8705" y="3880"/>
                      <a:pt x="8690" y="3851"/>
                      <a:pt x="8675" y="3823"/>
                    </a:cubicBezTo>
                    <a:cubicBezTo>
                      <a:pt x="8699" y="3782"/>
                      <a:pt x="8723" y="3742"/>
                      <a:pt x="8747" y="3701"/>
                    </a:cubicBezTo>
                    <a:lnTo>
                      <a:pt x="8796" y="3729"/>
                    </a:lnTo>
                    <a:cubicBezTo>
                      <a:pt x="8807" y="3723"/>
                      <a:pt x="8819" y="3716"/>
                      <a:pt x="8830" y="3710"/>
                    </a:cubicBezTo>
                    <a:cubicBezTo>
                      <a:pt x="8840" y="3679"/>
                      <a:pt x="8851" y="3647"/>
                      <a:pt x="8861" y="3616"/>
                    </a:cubicBezTo>
                    <a:lnTo>
                      <a:pt x="8849" y="3748"/>
                    </a:lnTo>
                    <a:cubicBezTo>
                      <a:pt x="8840" y="3764"/>
                      <a:pt x="8832" y="3779"/>
                      <a:pt x="8823" y="3795"/>
                    </a:cubicBezTo>
                    <a:cubicBezTo>
                      <a:pt x="8791" y="3801"/>
                      <a:pt x="8760" y="3808"/>
                      <a:pt x="8728" y="3814"/>
                    </a:cubicBezTo>
                    <a:cubicBezTo>
                      <a:pt x="8738" y="3833"/>
                      <a:pt x="8748" y="3851"/>
                      <a:pt x="8758" y="3870"/>
                    </a:cubicBezTo>
                    <a:cubicBezTo>
                      <a:pt x="8762" y="3892"/>
                      <a:pt x="8765" y="3914"/>
                      <a:pt x="8769" y="3936"/>
                    </a:cubicBezTo>
                    <a:cubicBezTo>
                      <a:pt x="8770" y="3977"/>
                      <a:pt x="8772" y="4017"/>
                      <a:pt x="8773" y="4058"/>
                    </a:cubicBezTo>
                    <a:cubicBezTo>
                      <a:pt x="8783" y="4064"/>
                      <a:pt x="8794" y="4071"/>
                      <a:pt x="8804" y="4077"/>
                    </a:cubicBezTo>
                    <a:cubicBezTo>
                      <a:pt x="8801" y="4099"/>
                      <a:pt x="8799" y="4121"/>
                      <a:pt x="8796" y="4143"/>
                    </a:cubicBezTo>
                    <a:cubicBezTo>
                      <a:pt x="8804" y="4165"/>
                      <a:pt x="8811" y="4187"/>
                      <a:pt x="8819" y="4209"/>
                    </a:cubicBezTo>
                    <a:cubicBezTo>
                      <a:pt x="8839" y="4222"/>
                      <a:pt x="8860" y="4234"/>
                      <a:pt x="8880" y="4247"/>
                    </a:cubicBezTo>
                    <a:cubicBezTo>
                      <a:pt x="8879" y="4228"/>
                      <a:pt x="8877" y="4209"/>
                      <a:pt x="8876" y="4190"/>
                    </a:cubicBezTo>
                    <a:cubicBezTo>
                      <a:pt x="8884" y="4187"/>
                      <a:pt x="8891" y="4184"/>
                      <a:pt x="8899" y="4181"/>
                    </a:cubicBezTo>
                    <a:cubicBezTo>
                      <a:pt x="8910" y="4153"/>
                      <a:pt x="8922" y="4124"/>
                      <a:pt x="8933" y="4096"/>
                    </a:cubicBezTo>
                    <a:cubicBezTo>
                      <a:pt x="8934" y="4065"/>
                      <a:pt x="8936" y="4033"/>
                      <a:pt x="8937" y="4002"/>
                    </a:cubicBezTo>
                    <a:cubicBezTo>
                      <a:pt x="8943" y="4015"/>
                      <a:pt x="8950" y="4027"/>
                      <a:pt x="8956" y="4040"/>
                    </a:cubicBezTo>
                    <a:lnTo>
                      <a:pt x="8971" y="4115"/>
                    </a:lnTo>
                    <a:cubicBezTo>
                      <a:pt x="8967" y="4131"/>
                      <a:pt x="8963" y="4146"/>
                      <a:pt x="8959" y="4162"/>
                    </a:cubicBezTo>
                    <a:cubicBezTo>
                      <a:pt x="8964" y="4181"/>
                      <a:pt x="8970" y="4199"/>
                      <a:pt x="8975" y="4218"/>
                    </a:cubicBezTo>
                    <a:lnTo>
                      <a:pt x="8940" y="4247"/>
                    </a:lnTo>
                    <a:cubicBezTo>
                      <a:pt x="8945" y="4272"/>
                      <a:pt x="8951" y="4297"/>
                      <a:pt x="8956" y="4322"/>
                    </a:cubicBezTo>
                    <a:cubicBezTo>
                      <a:pt x="8975" y="4331"/>
                      <a:pt x="8994" y="4341"/>
                      <a:pt x="9013" y="4350"/>
                    </a:cubicBezTo>
                    <a:cubicBezTo>
                      <a:pt x="9018" y="4331"/>
                      <a:pt x="9023" y="4313"/>
                      <a:pt x="9028" y="4294"/>
                    </a:cubicBezTo>
                    <a:lnTo>
                      <a:pt x="9016" y="4237"/>
                    </a:lnTo>
                    <a:lnTo>
                      <a:pt x="9016" y="4162"/>
                    </a:lnTo>
                    <a:cubicBezTo>
                      <a:pt x="9038" y="4209"/>
                      <a:pt x="9059" y="4256"/>
                      <a:pt x="9081" y="4303"/>
                    </a:cubicBezTo>
                    <a:cubicBezTo>
                      <a:pt x="9091" y="4309"/>
                      <a:pt x="9101" y="4316"/>
                      <a:pt x="9111" y="4322"/>
                    </a:cubicBezTo>
                    <a:cubicBezTo>
                      <a:pt x="9116" y="4284"/>
                      <a:pt x="9121" y="4247"/>
                      <a:pt x="9126" y="4209"/>
                    </a:cubicBezTo>
                    <a:cubicBezTo>
                      <a:pt x="9143" y="4237"/>
                      <a:pt x="9159" y="4266"/>
                      <a:pt x="9176" y="4294"/>
                    </a:cubicBezTo>
                    <a:cubicBezTo>
                      <a:pt x="9204" y="4288"/>
                      <a:pt x="9231" y="4281"/>
                      <a:pt x="9259" y="4275"/>
                    </a:cubicBezTo>
                    <a:cubicBezTo>
                      <a:pt x="9264" y="4262"/>
                      <a:pt x="9270" y="4250"/>
                      <a:pt x="9275" y="4237"/>
                    </a:cubicBezTo>
                    <a:cubicBezTo>
                      <a:pt x="9288" y="4225"/>
                      <a:pt x="9300" y="4212"/>
                      <a:pt x="9313" y="4200"/>
                    </a:cubicBezTo>
                    <a:cubicBezTo>
                      <a:pt x="9319" y="4181"/>
                      <a:pt x="9326" y="4162"/>
                      <a:pt x="9332" y="4143"/>
                    </a:cubicBezTo>
                    <a:lnTo>
                      <a:pt x="9332" y="4096"/>
                    </a:lnTo>
                    <a:lnTo>
                      <a:pt x="9347" y="3955"/>
                    </a:lnTo>
                    <a:cubicBezTo>
                      <a:pt x="9353" y="3980"/>
                      <a:pt x="9360" y="4005"/>
                      <a:pt x="9366" y="4030"/>
                    </a:cubicBezTo>
                    <a:cubicBezTo>
                      <a:pt x="9374" y="4014"/>
                      <a:pt x="9381" y="3999"/>
                      <a:pt x="9389" y="3983"/>
                    </a:cubicBezTo>
                    <a:lnTo>
                      <a:pt x="9389" y="3908"/>
                    </a:lnTo>
                    <a:cubicBezTo>
                      <a:pt x="9396" y="3848"/>
                      <a:pt x="9404" y="3789"/>
                      <a:pt x="9411" y="3729"/>
                    </a:cubicBezTo>
                    <a:cubicBezTo>
                      <a:pt x="9421" y="3726"/>
                      <a:pt x="9432" y="3722"/>
                      <a:pt x="9442" y="3719"/>
                    </a:cubicBezTo>
                    <a:cubicBezTo>
                      <a:pt x="9434" y="3697"/>
                      <a:pt x="9427" y="3675"/>
                      <a:pt x="9419" y="3653"/>
                    </a:cubicBezTo>
                    <a:lnTo>
                      <a:pt x="9461" y="3578"/>
                    </a:lnTo>
                    <a:lnTo>
                      <a:pt x="9491" y="3503"/>
                    </a:lnTo>
                    <a:cubicBezTo>
                      <a:pt x="9499" y="3478"/>
                      <a:pt x="9506" y="3452"/>
                      <a:pt x="9514" y="3427"/>
                    </a:cubicBezTo>
                    <a:cubicBezTo>
                      <a:pt x="9515" y="3411"/>
                      <a:pt x="9517" y="3396"/>
                      <a:pt x="9518" y="3380"/>
                    </a:cubicBezTo>
                    <a:cubicBezTo>
                      <a:pt x="9514" y="3321"/>
                      <a:pt x="9510" y="3261"/>
                      <a:pt x="9506" y="3202"/>
                    </a:cubicBezTo>
                    <a:cubicBezTo>
                      <a:pt x="9515" y="3224"/>
                      <a:pt x="9524" y="3245"/>
                      <a:pt x="9533" y="3267"/>
                    </a:cubicBezTo>
                    <a:cubicBezTo>
                      <a:pt x="9539" y="3299"/>
                      <a:pt x="9546" y="3330"/>
                      <a:pt x="9552" y="3362"/>
                    </a:cubicBezTo>
                    <a:lnTo>
                      <a:pt x="9590" y="3409"/>
                    </a:lnTo>
                    <a:lnTo>
                      <a:pt x="9628" y="3362"/>
                    </a:lnTo>
                    <a:cubicBezTo>
                      <a:pt x="9644" y="3309"/>
                      <a:pt x="9661" y="3255"/>
                      <a:pt x="9677" y="3202"/>
                    </a:cubicBezTo>
                    <a:cubicBezTo>
                      <a:pt x="9673" y="3170"/>
                      <a:pt x="9670" y="3139"/>
                      <a:pt x="9666" y="3107"/>
                    </a:cubicBezTo>
                    <a:cubicBezTo>
                      <a:pt x="9651" y="3073"/>
                      <a:pt x="9635" y="3038"/>
                      <a:pt x="9620" y="3004"/>
                    </a:cubicBezTo>
                    <a:lnTo>
                      <a:pt x="9658" y="2957"/>
                    </a:lnTo>
                    <a:cubicBezTo>
                      <a:pt x="9663" y="2966"/>
                      <a:pt x="9668" y="2976"/>
                      <a:pt x="9673" y="2985"/>
                    </a:cubicBezTo>
                    <a:cubicBezTo>
                      <a:pt x="9678" y="2950"/>
                      <a:pt x="9684" y="2916"/>
                      <a:pt x="9689" y="2881"/>
                    </a:cubicBezTo>
                    <a:cubicBezTo>
                      <a:pt x="9684" y="2850"/>
                      <a:pt x="9678" y="2818"/>
                      <a:pt x="9673" y="2787"/>
                    </a:cubicBezTo>
                    <a:cubicBezTo>
                      <a:pt x="9671" y="2724"/>
                      <a:pt x="9668" y="2662"/>
                      <a:pt x="9666" y="2599"/>
                    </a:cubicBezTo>
                    <a:lnTo>
                      <a:pt x="9639" y="2401"/>
                    </a:lnTo>
                    <a:cubicBezTo>
                      <a:pt x="9614" y="2291"/>
                      <a:pt x="9588" y="2182"/>
                      <a:pt x="9563" y="2072"/>
                    </a:cubicBezTo>
                    <a:lnTo>
                      <a:pt x="9499" y="1996"/>
                    </a:lnTo>
                    <a:lnTo>
                      <a:pt x="9408" y="2053"/>
                    </a:lnTo>
                    <a:lnTo>
                      <a:pt x="9408" y="2119"/>
                    </a:lnTo>
                    <a:lnTo>
                      <a:pt x="9445" y="2156"/>
                    </a:lnTo>
                    <a:cubicBezTo>
                      <a:pt x="9462" y="2128"/>
                      <a:pt x="9478" y="2100"/>
                      <a:pt x="9495" y="2072"/>
                    </a:cubicBezTo>
                    <a:cubicBezTo>
                      <a:pt x="9501" y="2103"/>
                      <a:pt x="9508" y="2135"/>
                      <a:pt x="9514" y="2166"/>
                    </a:cubicBezTo>
                    <a:cubicBezTo>
                      <a:pt x="9481" y="2178"/>
                      <a:pt x="9448" y="2191"/>
                      <a:pt x="9415" y="2203"/>
                    </a:cubicBezTo>
                    <a:lnTo>
                      <a:pt x="9358" y="2326"/>
                    </a:lnTo>
                    <a:cubicBezTo>
                      <a:pt x="9364" y="2379"/>
                      <a:pt x="9371" y="2433"/>
                      <a:pt x="9377" y="2486"/>
                    </a:cubicBezTo>
                    <a:lnTo>
                      <a:pt x="9362" y="2618"/>
                    </a:lnTo>
                    <a:cubicBezTo>
                      <a:pt x="9366" y="2649"/>
                      <a:pt x="9369" y="2681"/>
                      <a:pt x="9373" y="2712"/>
                    </a:cubicBezTo>
                    <a:cubicBezTo>
                      <a:pt x="9364" y="2866"/>
                      <a:pt x="9356" y="3019"/>
                      <a:pt x="9347" y="3173"/>
                    </a:cubicBezTo>
                    <a:cubicBezTo>
                      <a:pt x="9338" y="3176"/>
                      <a:pt x="9329" y="3180"/>
                      <a:pt x="9320" y="3183"/>
                    </a:cubicBezTo>
                    <a:cubicBezTo>
                      <a:pt x="9323" y="3164"/>
                      <a:pt x="9325" y="3145"/>
                      <a:pt x="9328" y="3126"/>
                    </a:cubicBezTo>
                    <a:cubicBezTo>
                      <a:pt x="9327" y="3098"/>
                      <a:pt x="9325" y="3069"/>
                      <a:pt x="9324" y="3041"/>
                    </a:cubicBezTo>
                    <a:cubicBezTo>
                      <a:pt x="9316" y="2925"/>
                      <a:pt x="9309" y="2809"/>
                      <a:pt x="9301" y="2693"/>
                    </a:cubicBezTo>
                    <a:cubicBezTo>
                      <a:pt x="9295" y="2658"/>
                      <a:pt x="9288" y="2624"/>
                      <a:pt x="9282" y="2589"/>
                    </a:cubicBezTo>
                    <a:cubicBezTo>
                      <a:pt x="9283" y="2570"/>
                      <a:pt x="9285" y="2552"/>
                      <a:pt x="9286" y="2533"/>
                    </a:cubicBezTo>
                    <a:cubicBezTo>
                      <a:pt x="9290" y="2502"/>
                      <a:pt x="9293" y="2470"/>
                      <a:pt x="9297" y="2439"/>
                    </a:cubicBezTo>
                    <a:cubicBezTo>
                      <a:pt x="9300" y="2408"/>
                      <a:pt x="9302" y="2376"/>
                      <a:pt x="9305" y="2345"/>
                    </a:cubicBezTo>
                    <a:cubicBezTo>
                      <a:pt x="9314" y="2307"/>
                      <a:pt x="9323" y="2270"/>
                      <a:pt x="9332" y="2232"/>
                    </a:cubicBezTo>
                    <a:cubicBezTo>
                      <a:pt x="9319" y="2226"/>
                      <a:pt x="9307" y="2219"/>
                      <a:pt x="9294" y="2213"/>
                    </a:cubicBezTo>
                    <a:cubicBezTo>
                      <a:pt x="9284" y="2232"/>
                      <a:pt x="9273" y="2250"/>
                      <a:pt x="9263" y="2269"/>
                    </a:cubicBezTo>
                    <a:lnTo>
                      <a:pt x="9275" y="2194"/>
                    </a:lnTo>
                    <a:lnTo>
                      <a:pt x="9278" y="2137"/>
                    </a:lnTo>
                    <a:cubicBezTo>
                      <a:pt x="9287" y="2143"/>
                      <a:pt x="9296" y="2150"/>
                      <a:pt x="9305" y="2156"/>
                    </a:cubicBezTo>
                    <a:cubicBezTo>
                      <a:pt x="9311" y="2147"/>
                      <a:pt x="9318" y="2137"/>
                      <a:pt x="9324" y="2128"/>
                    </a:cubicBezTo>
                    <a:cubicBezTo>
                      <a:pt x="9302" y="2081"/>
                      <a:pt x="9281" y="2034"/>
                      <a:pt x="9259" y="1987"/>
                    </a:cubicBezTo>
                    <a:lnTo>
                      <a:pt x="9081" y="2072"/>
                    </a:lnTo>
                    <a:cubicBezTo>
                      <a:pt x="9051" y="2119"/>
                      <a:pt x="9020" y="2166"/>
                      <a:pt x="8990" y="2213"/>
                    </a:cubicBezTo>
                    <a:cubicBezTo>
                      <a:pt x="8991" y="2235"/>
                      <a:pt x="8993" y="2257"/>
                      <a:pt x="8994" y="2279"/>
                    </a:cubicBezTo>
                    <a:cubicBezTo>
                      <a:pt x="8989" y="2263"/>
                      <a:pt x="8983" y="2248"/>
                      <a:pt x="8978" y="2232"/>
                    </a:cubicBezTo>
                    <a:cubicBezTo>
                      <a:pt x="8962" y="2248"/>
                      <a:pt x="8945" y="2263"/>
                      <a:pt x="8929" y="2279"/>
                    </a:cubicBezTo>
                    <a:cubicBezTo>
                      <a:pt x="8919" y="2226"/>
                      <a:pt x="8909" y="2172"/>
                      <a:pt x="8899" y="2119"/>
                    </a:cubicBezTo>
                    <a:lnTo>
                      <a:pt x="8861" y="2119"/>
                    </a:lnTo>
                    <a:cubicBezTo>
                      <a:pt x="8829" y="2166"/>
                      <a:pt x="8798" y="2213"/>
                      <a:pt x="8766" y="2260"/>
                    </a:cubicBezTo>
                    <a:cubicBezTo>
                      <a:pt x="8737" y="2279"/>
                      <a:pt x="8707" y="2297"/>
                      <a:pt x="8678" y="2316"/>
                    </a:cubicBezTo>
                    <a:lnTo>
                      <a:pt x="8542" y="2326"/>
                    </a:lnTo>
                    <a:cubicBezTo>
                      <a:pt x="8551" y="2273"/>
                      <a:pt x="8559" y="2219"/>
                      <a:pt x="8568" y="2166"/>
                    </a:cubicBezTo>
                    <a:cubicBezTo>
                      <a:pt x="8567" y="2144"/>
                      <a:pt x="8565" y="2122"/>
                      <a:pt x="8564" y="2100"/>
                    </a:cubicBezTo>
                    <a:cubicBezTo>
                      <a:pt x="8558" y="2078"/>
                      <a:pt x="8551" y="2056"/>
                      <a:pt x="8545" y="2034"/>
                    </a:cubicBezTo>
                    <a:cubicBezTo>
                      <a:pt x="8534" y="1959"/>
                      <a:pt x="8522" y="1883"/>
                      <a:pt x="8511" y="1808"/>
                    </a:cubicBezTo>
                    <a:cubicBezTo>
                      <a:pt x="8503" y="1758"/>
                      <a:pt x="8496" y="1707"/>
                      <a:pt x="8488" y="1657"/>
                    </a:cubicBezTo>
                    <a:cubicBezTo>
                      <a:pt x="8483" y="1604"/>
                      <a:pt x="8478" y="1550"/>
                      <a:pt x="8473" y="1497"/>
                    </a:cubicBezTo>
                    <a:cubicBezTo>
                      <a:pt x="8478" y="1441"/>
                      <a:pt x="8483" y="1384"/>
                      <a:pt x="8488" y="1328"/>
                    </a:cubicBezTo>
                    <a:cubicBezTo>
                      <a:pt x="8494" y="1300"/>
                      <a:pt x="8501" y="1271"/>
                      <a:pt x="8507" y="1243"/>
                    </a:cubicBezTo>
                    <a:cubicBezTo>
                      <a:pt x="8508" y="1183"/>
                      <a:pt x="8510" y="1124"/>
                      <a:pt x="8511" y="1064"/>
                    </a:cubicBezTo>
                    <a:cubicBezTo>
                      <a:pt x="8519" y="1073"/>
                      <a:pt x="8526" y="1083"/>
                      <a:pt x="8534" y="1092"/>
                    </a:cubicBezTo>
                    <a:lnTo>
                      <a:pt x="8534" y="1205"/>
                    </a:lnTo>
                    <a:lnTo>
                      <a:pt x="8507" y="1394"/>
                    </a:lnTo>
                    <a:lnTo>
                      <a:pt x="8507" y="1535"/>
                    </a:lnTo>
                    <a:cubicBezTo>
                      <a:pt x="8520" y="1617"/>
                      <a:pt x="8532" y="1698"/>
                      <a:pt x="8545" y="1780"/>
                    </a:cubicBezTo>
                    <a:cubicBezTo>
                      <a:pt x="8550" y="1827"/>
                      <a:pt x="8556" y="1874"/>
                      <a:pt x="8561" y="1921"/>
                    </a:cubicBezTo>
                    <a:lnTo>
                      <a:pt x="8602" y="1977"/>
                    </a:lnTo>
                    <a:cubicBezTo>
                      <a:pt x="8611" y="1980"/>
                      <a:pt x="8620" y="1984"/>
                      <a:pt x="8629" y="1987"/>
                    </a:cubicBezTo>
                    <a:cubicBezTo>
                      <a:pt x="8632" y="1962"/>
                      <a:pt x="8634" y="1936"/>
                      <a:pt x="8637" y="1911"/>
                    </a:cubicBezTo>
                    <a:cubicBezTo>
                      <a:pt x="8652" y="1958"/>
                      <a:pt x="8667" y="2006"/>
                      <a:pt x="8682" y="2053"/>
                    </a:cubicBezTo>
                    <a:cubicBezTo>
                      <a:pt x="8715" y="2047"/>
                      <a:pt x="8748" y="2040"/>
                      <a:pt x="8781" y="2034"/>
                    </a:cubicBezTo>
                    <a:cubicBezTo>
                      <a:pt x="8791" y="2021"/>
                      <a:pt x="8801" y="2009"/>
                      <a:pt x="8811" y="1996"/>
                    </a:cubicBezTo>
                    <a:cubicBezTo>
                      <a:pt x="8836" y="1921"/>
                      <a:pt x="8862" y="1845"/>
                      <a:pt x="8887" y="1770"/>
                    </a:cubicBezTo>
                    <a:cubicBezTo>
                      <a:pt x="8909" y="1764"/>
                      <a:pt x="8930" y="1757"/>
                      <a:pt x="8952" y="1751"/>
                    </a:cubicBezTo>
                    <a:cubicBezTo>
                      <a:pt x="8962" y="1735"/>
                      <a:pt x="8972" y="1720"/>
                      <a:pt x="8982" y="1704"/>
                    </a:cubicBezTo>
                    <a:cubicBezTo>
                      <a:pt x="8969" y="1695"/>
                      <a:pt x="8957" y="1685"/>
                      <a:pt x="8944" y="1676"/>
                    </a:cubicBezTo>
                    <a:cubicBezTo>
                      <a:pt x="8938" y="1660"/>
                      <a:pt x="8931" y="1645"/>
                      <a:pt x="8925" y="1629"/>
                    </a:cubicBezTo>
                    <a:lnTo>
                      <a:pt x="8895" y="1620"/>
                    </a:lnTo>
                    <a:cubicBezTo>
                      <a:pt x="8865" y="1557"/>
                      <a:pt x="8834" y="1494"/>
                      <a:pt x="8804" y="1431"/>
                    </a:cubicBezTo>
                    <a:lnTo>
                      <a:pt x="8872" y="1469"/>
                    </a:lnTo>
                    <a:cubicBezTo>
                      <a:pt x="8880" y="1491"/>
                      <a:pt x="8887" y="1513"/>
                      <a:pt x="8895" y="1535"/>
                    </a:cubicBezTo>
                    <a:cubicBezTo>
                      <a:pt x="8914" y="1544"/>
                      <a:pt x="8933" y="1554"/>
                      <a:pt x="8952" y="1563"/>
                    </a:cubicBezTo>
                    <a:cubicBezTo>
                      <a:pt x="8968" y="1585"/>
                      <a:pt x="8985" y="1607"/>
                      <a:pt x="9001" y="1629"/>
                    </a:cubicBezTo>
                    <a:cubicBezTo>
                      <a:pt x="9024" y="1645"/>
                      <a:pt x="9047" y="1660"/>
                      <a:pt x="9070" y="1676"/>
                    </a:cubicBezTo>
                    <a:cubicBezTo>
                      <a:pt x="9077" y="1663"/>
                      <a:pt x="9085" y="1651"/>
                      <a:pt x="9092" y="1638"/>
                    </a:cubicBezTo>
                    <a:cubicBezTo>
                      <a:pt x="9088" y="1610"/>
                      <a:pt x="9085" y="1582"/>
                      <a:pt x="9081" y="1554"/>
                    </a:cubicBezTo>
                    <a:cubicBezTo>
                      <a:pt x="9063" y="1504"/>
                      <a:pt x="9046" y="1453"/>
                      <a:pt x="9028" y="1403"/>
                    </a:cubicBezTo>
                    <a:lnTo>
                      <a:pt x="9001" y="1328"/>
                    </a:lnTo>
                    <a:lnTo>
                      <a:pt x="9119" y="1554"/>
                    </a:lnTo>
                    <a:lnTo>
                      <a:pt x="9214" y="1497"/>
                    </a:lnTo>
                    <a:cubicBezTo>
                      <a:pt x="9225" y="1481"/>
                      <a:pt x="9237" y="1466"/>
                      <a:pt x="9248" y="1450"/>
                    </a:cubicBezTo>
                    <a:lnTo>
                      <a:pt x="9248" y="1412"/>
                    </a:lnTo>
                    <a:cubicBezTo>
                      <a:pt x="9235" y="1359"/>
                      <a:pt x="9223" y="1305"/>
                      <a:pt x="9210" y="1252"/>
                    </a:cubicBezTo>
                    <a:cubicBezTo>
                      <a:pt x="9194" y="1227"/>
                      <a:pt x="9177" y="1202"/>
                      <a:pt x="9161" y="1177"/>
                    </a:cubicBezTo>
                    <a:cubicBezTo>
                      <a:pt x="9156" y="1152"/>
                      <a:pt x="9150" y="1127"/>
                      <a:pt x="9145" y="1102"/>
                    </a:cubicBezTo>
                    <a:cubicBezTo>
                      <a:pt x="9130" y="1086"/>
                      <a:pt x="9115" y="1071"/>
                      <a:pt x="9100" y="1055"/>
                    </a:cubicBezTo>
                    <a:cubicBezTo>
                      <a:pt x="9091" y="1030"/>
                      <a:pt x="9082" y="1004"/>
                      <a:pt x="9073" y="979"/>
                    </a:cubicBezTo>
                    <a:cubicBezTo>
                      <a:pt x="9097" y="982"/>
                      <a:pt x="9121" y="986"/>
                      <a:pt x="9145" y="989"/>
                    </a:cubicBezTo>
                    <a:cubicBezTo>
                      <a:pt x="9159" y="1005"/>
                      <a:pt x="9173" y="1020"/>
                      <a:pt x="9187" y="1036"/>
                    </a:cubicBezTo>
                    <a:lnTo>
                      <a:pt x="9259" y="1234"/>
                    </a:lnTo>
                    <a:cubicBezTo>
                      <a:pt x="9273" y="1268"/>
                      <a:pt x="9287" y="1303"/>
                      <a:pt x="9301" y="1337"/>
                    </a:cubicBezTo>
                    <a:cubicBezTo>
                      <a:pt x="9328" y="1343"/>
                      <a:pt x="9354" y="1350"/>
                      <a:pt x="9381" y="1356"/>
                    </a:cubicBezTo>
                    <a:lnTo>
                      <a:pt x="9408" y="1356"/>
                    </a:lnTo>
                    <a:cubicBezTo>
                      <a:pt x="9399" y="1328"/>
                      <a:pt x="9390" y="1299"/>
                      <a:pt x="9381" y="1271"/>
                    </a:cubicBezTo>
                    <a:cubicBezTo>
                      <a:pt x="9367" y="1193"/>
                      <a:pt x="9353" y="1114"/>
                      <a:pt x="9339" y="1036"/>
                    </a:cubicBezTo>
                    <a:cubicBezTo>
                      <a:pt x="9352" y="1058"/>
                      <a:pt x="9364" y="1080"/>
                      <a:pt x="9377" y="1102"/>
                    </a:cubicBezTo>
                    <a:cubicBezTo>
                      <a:pt x="9390" y="1136"/>
                      <a:pt x="9402" y="1171"/>
                      <a:pt x="9415" y="1205"/>
                    </a:cubicBezTo>
                    <a:cubicBezTo>
                      <a:pt x="9434" y="1255"/>
                      <a:pt x="9453" y="1306"/>
                      <a:pt x="9472" y="1356"/>
                    </a:cubicBezTo>
                    <a:lnTo>
                      <a:pt x="9472" y="1478"/>
                    </a:lnTo>
                    <a:cubicBezTo>
                      <a:pt x="9496" y="1535"/>
                      <a:pt x="9520" y="1591"/>
                      <a:pt x="9544" y="1648"/>
                    </a:cubicBezTo>
                    <a:cubicBezTo>
                      <a:pt x="9554" y="1654"/>
                      <a:pt x="9565" y="1661"/>
                      <a:pt x="9575" y="1667"/>
                    </a:cubicBezTo>
                    <a:cubicBezTo>
                      <a:pt x="9546" y="1523"/>
                      <a:pt x="9516" y="1378"/>
                      <a:pt x="9487" y="1234"/>
                    </a:cubicBezTo>
                    <a:cubicBezTo>
                      <a:pt x="9461" y="1083"/>
                      <a:pt x="9434" y="933"/>
                      <a:pt x="9408" y="782"/>
                    </a:cubicBezTo>
                    <a:cubicBezTo>
                      <a:pt x="9396" y="744"/>
                      <a:pt x="9385" y="707"/>
                      <a:pt x="9373" y="669"/>
                    </a:cubicBezTo>
                    <a:cubicBezTo>
                      <a:pt x="9374" y="634"/>
                      <a:pt x="9376" y="600"/>
                      <a:pt x="9377" y="565"/>
                    </a:cubicBezTo>
                    <a:lnTo>
                      <a:pt x="9377" y="508"/>
                    </a:lnTo>
                    <a:cubicBezTo>
                      <a:pt x="9369" y="486"/>
                      <a:pt x="9362" y="465"/>
                      <a:pt x="9354" y="443"/>
                    </a:cubicBezTo>
                    <a:lnTo>
                      <a:pt x="9354" y="537"/>
                    </a:lnTo>
                    <a:cubicBezTo>
                      <a:pt x="9352" y="584"/>
                      <a:pt x="9349" y="631"/>
                      <a:pt x="9347" y="678"/>
                    </a:cubicBezTo>
                    <a:cubicBezTo>
                      <a:pt x="9338" y="637"/>
                      <a:pt x="9329" y="597"/>
                      <a:pt x="9320" y="556"/>
                    </a:cubicBezTo>
                    <a:cubicBezTo>
                      <a:pt x="9309" y="537"/>
                      <a:pt x="9297" y="518"/>
                      <a:pt x="9286" y="499"/>
                    </a:cubicBezTo>
                    <a:cubicBezTo>
                      <a:pt x="9287" y="477"/>
                      <a:pt x="9289" y="455"/>
                      <a:pt x="9290" y="433"/>
                    </a:cubicBezTo>
                    <a:cubicBezTo>
                      <a:pt x="9280" y="414"/>
                      <a:pt x="9269" y="396"/>
                      <a:pt x="9259" y="377"/>
                    </a:cubicBezTo>
                    <a:cubicBezTo>
                      <a:pt x="9249" y="324"/>
                      <a:pt x="9239" y="270"/>
                      <a:pt x="9229" y="217"/>
                    </a:cubicBezTo>
                    <a:lnTo>
                      <a:pt x="9229" y="47"/>
                    </a:lnTo>
                    <a:lnTo>
                      <a:pt x="8264" y="235"/>
                    </a:lnTo>
                    <a:lnTo>
                      <a:pt x="7774" y="348"/>
                    </a:lnTo>
                    <a:lnTo>
                      <a:pt x="7509" y="405"/>
                    </a:lnTo>
                    <a:lnTo>
                      <a:pt x="7436" y="414"/>
                    </a:lnTo>
                    <a:cubicBezTo>
                      <a:pt x="7429" y="417"/>
                      <a:pt x="7421" y="421"/>
                      <a:pt x="7414" y="424"/>
                    </a:cubicBezTo>
                    <a:lnTo>
                      <a:pt x="7368" y="424"/>
                    </a:lnTo>
                    <a:lnTo>
                      <a:pt x="7322" y="433"/>
                    </a:lnTo>
                    <a:lnTo>
                      <a:pt x="7144" y="480"/>
                    </a:lnTo>
                    <a:lnTo>
                      <a:pt x="6700" y="546"/>
                    </a:lnTo>
                    <a:cubicBezTo>
                      <a:pt x="6697" y="571"/>
                      <a:pt x="6695" y="596"/>
                      <a:pt x="6692" y="621"/>
                    </a:cubicBezTo>
                    <a:lnTo>
                      <a:pt x="6673" y="621"/>
                    </a:lnTo>
                    <a:cubicBezTo>
                      <a:pt x="6658" y="722"/>
                      <a:pt x="6642" y="822"/>
                      <a:pt x="6627" y="923"/>
                    </a:cubicBezTo>
                    <a:lnTo>
                      <a:pt x="6627" y="753"/>
                    </a:lnTo>
                    <a:cubicBezTo>
                      <a:pt x="6623" y="769"/>
                      <a:pt x="6620" y="784"/>
                      <a:pt x="6616" y="800"/>
                    </a:cubicBezTo>
                    <a:cubicBezTo>
                      <a:pt x="6625" y="740"/>
                      <a:pt x="6634" y="681"/>
                      <a:pt x="6643" y="621"/>
                    </a:cubicBezTo>
                    <a:cubicBezTo>
                      <a:pt x="6650" y="599"/>
                      <a:pt x="6658" y="578"/>
                      <a:pt x="6665" y="556"/>
                    </a:cubicBezTo>
                    <a:lnTo>
                      <a:pt x="6601" y="565"/>
                    </a:lnTo>
                    <a:lnTo>
                      <a:pt x="6551" y="565"/>
                    </a:lnTo>
                    <a:cubicBezTo>
                      <a:pt x="6542" y="568"/>
                      <a:pt x="6534" y="571"/>
                      <a:pt x="6525" y="574"/>
                    </a:cubicBezTo>
                    <a:lnTo>
                      <a:pt x="6206" y="621"/>
                    </a:lnTo>
                    <a:lnTo>
                      <a:pt x="6134" y="621"/>
                    </a:lnTo>
                    <a:cubicBezTo>
                      <a:pt x="6109" y="631"/>
                      <a:pt x="6083" y="640"/>
                      <a:pt x="6058" y="650"/>
                    </a:cubicBezTo>
                    <a:lnTo>
                      <a:pt x="6024" y="650"/>
                    </a:lnTo>
                    <a:lnTo>
                      <a:pt x="6001" y="650"/>
                    </a:lnTo>
                    <a:lnTo>
                      <a:pt x="5967" y="650"/>
                    </a:lnTo>
                    <a:lnTo>
                      <a:pt x="5864" y="678"/>
                    </a:lnTo>
                    <a:lnTo>
                      <a:pt x="5849" y="669"/>
                    </a:lnTo>
                    <a:lnTo>
                      <a:pt x="5818" y="678"/>
                    </a:lnTo>
                    <a:lnTo>
                      <a:pt x="5792" y="678"/>
                    </a:lnTo>
                    <a:cubicBezTo>
                      <a:pt x="5777" y="684"/>
                      <a:pt x="5761" y="691"/>
                      <a:pt x="5746" y="697"/>
                    </a:cubicBezTo>
                    <a:lnTo>
                      <a:pt x="5701" y="706"/>
                    </a:lnTo>
                    <a:lnTo>
                      <a:pt x="5674" y="706"/>
                    </a:lnTo>
                    <a:lnTo>
                      <a:pt x="5348" y="753"/>
                    </a:lnTo>
                    <a:lnTo>
                      <a:pt x="4645" y="819"/>
                    </a:lnTo>
                    <a:lnTo>
                      <a:pt x="4615" y="819"/>
                    </a:lnTo>
                    <a:lnTo>
                      <a:pt x="3604" y="857"/>
                    </a:lnTo>
                    <a:lnTo>
                      <a:pt x="3578" y="857"/>
                    </a:lnTo>
                    <a:lnTo>
                      <a:pt x="3536" y="857"/>
                    </a:lnTo>
                    <a:lnTo>
                      <a:pt x="3316" y="857"/>
                    </a:lnTo>
                    <a:lnTo>
                      <a:pt x="3073" y="819"/>
                    </a:lnTo>
                    <a:lnTo>
                      <a:pt x="2940" y="810"/>
                    </a:lnTo>
                    <a:cubicBezTo>
                      <a:pt x="2937" y="832"/>
                      <a:pt x="2935" y="854"/>
                      <a:pt x="2932" y="876"/>
                    </a:cubicBezTo>
                    <a:cubicBezTo>
                      <a:pt x="2931" y="895"/>
                      <a:pt x="2929" y="913"/>
                      <a:pt x="2928" y="932"/>
                    </a:cubicBezTo>
                    <a:cubicBezTo>
                      <a:pt x="2927" y="1026"/>
                      <a:pt x="2925" y="1121"/>
                      <a:pt x="2924" y="1215"/>
                    </a:cubicBezTo>
                    <a:cubicBezTo>
                      <a:pt x="2918" y="1278"/>
                      <a:pt x="2911" y="1340"/>
                      <a:pt x="2905" y="1403"/>
                    </a:cubicBezTo>
                    <a:cubicBezTo>
                      <a:pt x="2899" y="1428"/>
                      <a:pt x="2892" y="1453"/>
                      <a:pt x="2886" y="1478"/>
                    </a:cubicBezTo>
                    <a:cubicBezTo>
                      <a:pt x="2887" y="1506"/>
                      <a:pt x="2889" y="1535"/>
                      <a:pt x="2890" y="1563"/>
                    </a:cubicBezTo>
                    <a:cubicBezTo>
                      <a:pt x="2893" y="1604"/>
                      <a:pt x="2895" y="1644"/>
                      <a:pt x="2898" y="1685"/>
                    </a:cubicBezTo>
                    <a:cubicBezTo>
                      <a:pt x="2888" y="1688"/>
                      <a:pt x="2877" y="1692"/>
                      <a:pt x="2867" y="1695"/>
                    </a:cubicBezTo>
                    <a:lnTo>
                      <a:pt x="2822" y="1629"/>
                    </a:lnTo>
                    <a:cubicBezTo>
                      <a:pt x="2814" y="1626"/>
                      <a:pt x="2807" y="1623"/>
                      <a:pt x="2799" y="1620"/>
                    </a:cubicBezTo>
                    <a:lnTo>
                      <a:pt x="2754" y="1695"/>
                    </a:lnTo>
                    <a:cubicBezTo>
                      <a:pt x="2744" y="1729"/>
                      <a:pt x="2733" y="1764"/>
                      <a:pt x="2723" y="1798"/>
                    </a:cubicBezTo>
                    <a:cubicBezTo>
                      <a:pt x="2707" y="1852"/>
                      <a:pt x="2690" y="1905"/>
                      <a:pt x="2674" y="1959"/>
                    </a:cubicBezTo>
                    <a:cubicBezTo>
                      <a:pt x="2655" y="2034"/>
                      <a:pt x="2636" y="2110"/>
                      <a:pt x="2617" y="2185"/>
                    </a:cubicBezTo>
                    <a:cubicBezTo>
                      <a:pt x="2609" y="2235"/>
                      <a:pt x="2602" y="2285"/>
                      <a:pt x="2594" y="2335"/>
                    </a:cubicBezTo>
                    <a:cubicBezTo>
                      <a:pt x="2586" y="2366"/>
                      <a:pt x="2579" y="2398"/>
                      <a:pt x="2571" y="2429"/>
                    </a:cubicBezTo>
                    <a:cubicBezTo>
                      <a:pt x="2566" y="2442"/>
                      <a:pt x="2561" y="2454"/>
                      <a:pt x="2556" y="2467"/>
                    </a:cubicBezTo>
                    <a:cubicBezTo>
                      <a:pt x="2548" y="2480"/>
                      <a:pt x="2541" y="2492"/>
                      <a:pt x="2533" y="2505"/>
                    </a:cubicBezTo>
                    <a:lnTo>
                      <a:pt x="2510" y="2505"/>
                    </a:lnTo>
                    <a:cubicBezTo>
                      <a:pt x="2501" y="2511"/>
                      <a:pt x="2493" y="2518"/>
                      <a:pt x="2484" y="2524"/>
                    </a:cubicBezTo>
                    <a:lnTo>
                      <a:pt x="2457" y="2533"/>
                    </a:lnTo>
                    <a:cubicBezTo>
                      <a:pt x="2451" y="2495"/>
                      <a:pt x="2444" y="2458"/>
                      <a:pt x="2438" y="2420"/>
                    </a:cubicBezTo>
                    <a:cubicBezTo>
                      <a:pt x="2430" y="2411"/>
                      <a:pt x="2423" y="2401"/>
                      <a:pt x="2415" y="2392"/>
                    </a:cubicBezTo>
                    <a:cubicBezTo>
                      <a:pt x="2406" y="2386"/>
                      <a:pt x="2398" y="2379"/>
                      <a:pt x="2389" y="2373"/>
                    </a:cubicBezTo>
                    <a:lnTo>
                      <a:pt x="2370" y="2354"/>
                    </a:lnTo>
                    <a:cubicBezTo>
                      <a:pt x="2362" y="2363"/>
                      <a:pt x="2355" y="2373"/>
                      <a:pt x="2347" y="2382"/>
                    </a:cubicBezTo>
                    <a:lnTo>
                      <a:pt x="2317" y="2448"/>
                    </a:lnTo>
                    <a:cubicBezTo>
                      <a:pt x="2304" y="2454"/>
                      <a:pt x="2292" y="2461"/>
                      <a:pt x="2279" y="2467"/>
                    </a:cubicBezTo>
                    <a:lnTo>
                      <a:pt x="2256" y="2467"/>
                    </a:lnTo>
                    <a:cubicBezTo>
                      <a:pt x="2241" y="2480"/>
                      <a:pt x="2225" y="2492"/>
                      <a:pt x="2210" y="2505"/>
                    </a:cubicBezTo>
                    <a:cubicBezTo>
                      <a:pt x="2199" y="2521"/>
                      <a:pt x="2187" y="2536"/>
                      <a:pt x="2176" y="2552"/>
                    </a:cubicBezTo>
                    <a:cubicBezTo>
                      <a:pt x="2170" y="2568"/>
                      <a:pt x="2163" y="2583"/>
                      <a:pt x="2157" y="2599"/>
                    </a:cubicBezTo>
                    <a:cubicBezTo>
                      <a:pt x="2134" y="2693"/>
                      <a:pt x="2112" y="2787"/>
                      <a:pt x="2089" y="2881"/>
                    </a:cubicBezTo>
                    <a:cubicBezTo>
                      <a:pt x="2083" y="2897"/>
                      <a:pt x="2076" y="2912"/>
                      <a:pt x="2070" y="2928"/>
                    </a:cubicBezTo>
                    <a:cubicBezTo>
                      <a:pt x="2050" y="2963"/>
                      <a:pt x="2029" y="2997"/>
                      <a:pt x="2009" y="3032"/>
                    </a:cubicBezTo>
                    <a:lnTo>
                      <a:pt x="1956" y="3079"/>
                    </a:lnTo>
                    <a:cubicBezTo>
                      <a:pt x="1943" y="3070"/>
                      <a:pt x="1931" y="3060"/>
                      <a:pt x="1918" y="3051"/>
                    </a:cubicBezTo>
                    <a:lnTo>
                      <a:pt x="1918" y="2957"/>
                    </a:lnTo>
                    <a:cubicBezTo>
                      <a:pt x="1919" y="2929"/>
                      <a:pt x="1921" y="2900"/>
                      <a:pt x="1922" y="2872"/>
                    </a:cubicBezTo>
                    <a:cubicBezTo>
                      <a:pt x="1928" y="2853"/>
                      <a:pt x="1935" y="2834"/>
                      <a:pt x="1941" y="2815"/>
                    </a:cubicBezTo>
                    <a:cubicBezTo>
                      <a:pt x="1924" y="2777"/>
                      <a:pt x="1908" y="2740"/>
                      <a:pt x="1891" y="2702"/>
                    </a:cubicBezTo>
                    <a:cubicBezTo>
                      <a:pt x="1881" y="2712"/>
                      <a:pt x="1871" y="2721"/>
                      <a:pt x="1861" y="2731"/>
                    </a:cubicBezTo>
                    <a:cubicBezTo>
                      <a:pt x="1827" y="2791"/>
                      <a:pt x="1792" y="2850"/>
                      <a:pt x="1758" y="2910"/>
                    </a:cubicBezTo>
                    <a:cubicBezTo>
                      <a:pt x="1749" y="2929"/>
                      <a:pt x="1741" y="2947"/>
                      <a:pt x="1732" y="2966"/>
                    </a:cubicBezTo>
                    <a:cubicBezTo>
                      <a:pt x="1726" y="3010"/>
                      <a:pt x="1719" y="3054"/>
                      <a:pt x="1713" y="3098"/>
                    </a:cubicBezTo>
                    <a:cubicBezTo>
                      <a:pt x="1710" y="3107"/>
                      <a:pt x="1708" y="3117"/>
                      <a:pt x="1705" y="3126"/>
                    </a:cubicBezTo>
                    <a:cubicBezTo>
                      <a:pt x="1700" y="3157"/>
                      <a:pt x="1695" y="3189"/>
                      <a:pt x="1690" y="3220"/>
                    </a:cubicBezTo>
                    <a:cubicBezTo>
                      <a:pt x="1677" y="3201"/>
                      <a:pt x="1665" y="3183"/>
                      <a:pt x="1652" y="3164"/>
                    </a:cubicBezTo>
                    <a:cubicBezTo>
                      <a:pt x="1644" y="3155"/>
                      <a:pt x="1637" y="3145"/>
                      <a:pt x="1629" y="3136"/>
                    </a:cubicBezTo>
                    <a:lnTo>
                      <a:pt x="1603" y="3136"/>
                    </a:lnTo>
                    <a:cubicBezTo>
                      <a:pt x="1594" y="3155"/>
                      <a:pt x="1585" y="3173"/>
                      <a:pt x="1576" y="3192"/>
                    </a:cubicBezTo>
                    <a:cubicBezTo>
                      <a:pt x="1575" y="3217"/>
                      <a:pt x="1573" y="3242"/>
                      <a:pt x="1572" y="3267"/>
                    </a:cubicBezTo>
                    <a:cubicBezTo>
                      <a:pt x="1578" y="3295"/>
                      <a:pt x="1585" y="3324"/>
                      <a:pt x="1591" y="3352"/>
                    </a:cubicBezTo>
                    <a:lnTo>
                      <a:pt x="1588" y="3409"/>
                    </a:lnTo>
                    <a:cubicBezTo>
                      <a:pt x="1583" y="3415"/>
                      <a:pt x="1577" y="3421"/>
                      <a:pt x="1572" y="3427"/>
                    </a:cubicBezTo>
                    <a:cubicBezTo>
                      <a:pt x="1570" y="3459"/>
                      <a:pt x="1567" y="3490"/>
                      <a:pt x="1565" y="3522"/>
                    </a:cubicBezTo>
                    <a:cubicBezTo>
                      <a:pt x="1560" y="3534"/>
                      <a:pt x="1555" y="3547"/>
                      <a:pt x="1550" y="3559"/>
                    </a:cubicBezTo>
                    <a:cubicBezTo>
                      <a:pt x="1542" y="3590"/>
                      <a:pt x="1535" y="3622"/>
                      <a:pt x="1527" y="3653"/>
                    </a:cubicBezTo>
                    <a:cubicBezTo>
                      <a:pt x="1524" y="3669"/>
                      <a:pt x="1522" y="3685"/>
                      <a:pt x="1519" y="3701"/>
                    </a:cubicBezTo>
                    <a:cubicBezTo>
                      <a:pt x="1509" y="3717"/>
                      <a:pt x="1499" y="3732"/>
                      <a:pt x="1489" y="3748"/>
                    </a:cubicBezTo>
                    <a:cubicBezTo>
                      <a:pt x="1465" y="3732"/>
                      <a:pt x="1441" y="3717"/>
                      <a:pt x="1417" y="3701"/>
                    </a:cubicBezTo>
                    <a:lnTo>
                      <a:pt x="1390" y="3719"/>
                    </a:lnTo>
                    <a:cubicBezTo>
                      <a:pt x="1384" y="3729"/>
                      <a:pt x="1377" y="3738"/>
                      <a:pt x="1371" y="3748"/>
                    </a:cubicBezTo>
                    <a:cubicBezTo>
                      <a:pt x="1358" y="3757"/>
                      <a:pt x="1346" y="3767"/>
                      <a:pt x="1333" y="3776"/>
                    </a:cubicBezTo>
                    <a:lnTo>
                      <a:pt x="1314" y="3795"/>
                    </a:lnTo>
                    <a:cubicBezTo>
                      <a:pt x="1306" y="3811"/>
                      <a:pt x="1299" y="3826"/>
                      <a:pt x="1291" y="3842"/>
                    </a:cubicBezTo>
                    <a:cubicBezTo>
                      <a:pt x="1286" y="3861"/>
                      <a:pt x="1281" y="3879"/>
                      <a:pt x="1276" y="3898"/>
                    </a:cubicBezTo>
                    <a:cubicBezTo>
                      <a:pt x="1268" y="3911"/>
                      <a:pt x="1261" y="3923"/>
                      <a:pt x="1253" y="3936"/>
                    </a:cubicBezTo>
                    <a:cubicBezTo>
                      <a:pt x="1243" y="3930"/>
                      <a:pt x="1233" y="3923"/>
                      <a:pt x="1223" y="3917"/>
                    </a:cubicBezTo>
                    <a:cubicBezTo>
                      <a:pt x="1215" y="3920"/>
                      <a:pt x="1208" y="3924"/>
                      <a:pt x="1200" y="3927"/>
                    </a:cubicBezTo>
                    <a:cubicBezTo>
                      <a:pt x="1199" y="3946"/>
                      <a:pt x="1197" y="3964"/>
                      <a:pt x="1196" y="3983"/>
                    </a:cubicBezTo>
                    <a:cubicBezTo>
                      <a:pt x="1192" y="4008"/>
                      <a:pt x="1189" y="4033"/>
                      <a:pt x="1185" y="4058"/>
                    </a:cubicBezTo>
                    <a:cubicBezTo>
                      <a:pt x="1177" y="4071"/>
                      <a:pt x="1170" y="4083"/>
                      <a:pt x="1162" y="4096"/>
                    </a:cubicBezTo>
                    <a:cubicBezTo>
                      <a:pt x="1160" y="4115"/>
                      <a:pt x="1157" y="4134"/>
                      <a:pt x="1155" y="4153"/>
                    </a:cubicBezTo>
                    <a:lnTo>
                      <a:pt x="1128" y="4162"/>
                    </a:lnTo>
                    <a:lnTo>
                      <a:pt x="1101" y="4153"/>
                    </a:lnTo>
                    <a:cubicBezTo>
                      <a:pt x="1092" y="4175"/>
                      <a:pt x="1084" y="4196"/>
                      <a:pt x="1075" y="4218"/>
                    </a:cubicBezTo>
                    <a:cubicBezTo>
                      <a:pt x="1070" y="4228"/>
                      <a:pt x="1065" y="4237"/>
                      <a:pt x="1060" y="4247"/>
                    </a:cubicBezTo>
                    <a:cubicBezTo>
                      <a:pt x="1055" y="4263"/>
                      <a:pt x="1049" y="4278"/>
                      <a:pt x="1044" y="4294"/>
                    </a:cubicBezTo>
                    <a:lnTo>
                      <a:pt x="1010" y="4331"/>
                    </a:lnTo>
                    <a:cubicBezTo>
                      <a:pt x="999" y="4337"/>
                      <a:pt x="987" y="4344"/>
                      <a:pt x="976" y="4350"/>
                    </a:cubicBezTo>
                    <a:cubicBezTo>
                      <a:pt x="967" y="4378"/>
                      <a:pt x="958" y="4407"/>
                      <a:pt x="949" y="4435"/>
                    </a:cubicBezTo>
                    <a:cubicBezTo>
                      <a:pt x="944" y="4451"/>
                      <a:pt x="939" y="4466"/>
                      <a:pt x="934" y="4482"/>
                    </a:cubicBezTo>
                    <a:cubicBezTo>
                      <a:pt x="925" y="4485"/>
                      <a:pt x="917" y="4489"/>
                      <a:pt x="908" y="4492"/>
                    </a:cubicBezTo>
                    <a:cubicBezTo>
                      <a:pt x="898" y="4498"/>
                      <a:pt x="887" y="4504"/>
                      <a:pt x="877" y="4510"/>
                    </a:cubicBezTo>
                    <a:lnTo>
                      <a:pt x="828" y="4510"/>
                    </a:lnTo>
                    <a:cubicBezTo>
                      <a:pt x="817" y="4494"/>
                      <a:pt x="805" y="4479"/>
                      <a:pt x="794" y="4463"/>
                    </a:cubicBezTo>
                    <a:cubicBezTo>
                      <a:pt x="785" y="4476"/>
                      <a:pt x="776" y="4488"/>
                      <a:pt x="767" y="4501"/>
                    </a:cubicBezTo>
                    <a:cubicBezTo>
                      <a:pt x="739" y="4495"/>
                      <a:pt x="712" y="4488"/>
                      <a:pt x="684" y="4482"/>
                    </a:cubicBezTo>
                    <a:lnTo>
                      <a:pt x="665" y="4501"/>
                    </a:lnTo>
                    <a:cubicBezTo>
                      <a:pt x="648" y="4510"/>
                      <a:pt x="632" y="4520"/>
                      <a:pt x="615" y="4529"/>
                    </a:cubicBezTo>
                    <a:cubicBezTo>
                      <a:pt x="604" y="4545"/>
                      <a:pt x="592" y="4560"/>
                      <a:pt x="581" y="4576"/>
                    </a:cubicBezTo>
                    <a:cubicBezTo>
                      <a:pt x="572" y="4598"/>
                      <a:pt x="564" y="4620"/>
                      <a:pt x="555" y="4642"/>
                    </a:cubicBezTo>
                    <a:cubicBezTo>
                      <a:pt x="546" y="4651"/>
                      <a:pt x="537" y="4661"/>
                      <a:pt x="528" y="4670"/>
                    </a:cubicBezTo>
                    <a:cubicBezTo>
                      <a:pt x="520" y="4667"/>
                      <a:pt x="513" y="4664"/>
                      <a:pt x="505" y="4661"/>
                    </a:cubicBezTo>
                    <a:cubicBezTo>
                      <a:pt x="497" y="4674"/>
                      <a:pt x="490" y="4686"/>
                      <a:pt x="482" y="4699"/>
                    </a:cubicBezTo>
                    <a:cubicBezTo>
                      <a:pt x="478" y="4715"/>
                      <a:pt x="475" y="4730"/>
                      <a:pt x="471" y="4746"/>
                    </a:cubicBezTo>
                    <a:cubicBezTo>
                      <a:pt x="468" y="4762"/>
                      <a:pt x="466" y="4777"/>
                      <a:pt x="463" y="4793"/>
                    </a:cubicBezTo>
                    <a:lnTo>
                      <a:pt x="418" y="4868"/>
                    </a:lnTo>
                    <a:cubicBezTo>
                      <a:pt x="408" y="4887"/>
                      <a:pt x="397" y="4906"/>
                      <a:pt x="387" y="4925"/>
                    </a:cubicBezTo>
                    <a:cubicBezTo>
                      <a:pt x="380" y="4934"/>
                      <a:pt x="372" y="4944"/>
                      <a:pt x="365" y="4953"/>
                    </a:cubicBezTo>
                    <a:cubicBezTo>
                      <a:pt x="357" y="4984"/>
                      <a:pt x="350" y="5016"/>
                      <a:pt x="342" y="5047"/>
                    </a:cubicBezTo>
                    <a:cubicBezTo>
                      <a:pt x="343" y="5066"/>
                      <a:pt x="345" y="5085"/>
                      <a:pt x="346" y="5104"/>
                    </a:cubicBezTo>
                    <a:lnTo>
                      <a:pt x="349" y="5179"/>
                    </a:lnTo>
                    <a:cubicBezTo>
                      <a:pt x="343" y="5198"/>
                      <a:pt x="336" y="5216"/>
                      <a:pt x="330" y="5235"/>
                    </a:cubicBezTo>
                    <a:cubicBezTo>
                      <a:pt x="326" y="5251"/>
                      <a:pt x="323" y="5266"/>
                      <a:pt x="319" y="5282"/>
                    </a:cubicBezTo>
                    <a:lnTo>
                      <a:pt x="319" y="5358"/>
                    </a:lnTo>
                    <a:cubicBezTo>
                      <a:pt x="323" y="5389"/>
                      <a:pt x="326" y="5421"/>
                      <a:pt x="330" y="5452"/>
                    </a:cubicBezTo>
                    <a:cubicBezTo>
                      <a:pt x="324" y="5480"/>
                      <a:pt x="317" y="5509"/>
                      <a:pt x="311" y="5537"/>
                    </a:cubicBezTo>
                    <a:cubicBezTo>
                      <a:pt x="291" y="5552"/>
                      <a:pt x="271" y="5568"/>
                      <a:pt x="251" y="5583"/>
                    </a:cubicBezTo>
                    <a:cubicBezTo>
                      <a:pt x="239" y="5592"/>
                      <a:pt x="234" y="5588"/>
                      <a:pt x="222" y="5597"/>
                    </a:cubicBezTo>
                    <a:cubicBezTo>
                      <a:pt x="198" y="5588"/>
                      <a:pt x="169" y="5621"/>
                      <a:pt x="145" y="5612"/>
                    </a:cubicBezTo>
                    <a:cubicBezTo>
                      <a:pt x="140" y="5606"/>
                      <a:pt x="134" y="5599"/>
                      <a:pt x="129" y="5593"/>
                    </a:cubicBezTo>
                    <a:cubicBezTo>
                      <a:pt x="120" y="5581"/>
                      <a:pt x="112" y="5568"/>
                      <a:pt x="103" y="5556"/>
                    </a:cubicBezTo>
                    <a:cubicBezTo>
                      <a:pt x="98" y="5572"/>
                      <a:pt x="92" y="5587"/>
                      <a:pt x="87" y="5603"/>
                    </a:cubicBezTo>
                    <a:cubicBezTo>
                      <a:pt x="69" y="5641"/>
                      <a:pt x="52" y="5678"/>
                      <a:pt x="34" y="5716"/>
                    </a:cubicBezTo>
                    <a:cubicBezTo>
                      <a:pt x="30" y="5744"/>
                      <a:pt x="27" y="5772"/>
                      <a:pt x="23" y="5800"/>
                    </a:cubicBezTo>
                    <a:cubicBezTo>
                      <a:pt x="25" y="5822"/>
                      <a:pt x="28" y="5844"/>
                      <a:pt x="30" y="5866"/>
                    </a:cubicBezTo>
                    <a:lnTo>
                      <a:pt x="27" y="5932"/>
                    </a:lnTo>
                    <a:cubicBezTo>
                      <a:pt x="19" y="6076"/>
                      <a:pt x="12" y="6221"/>
                      <a:pt x="4" y="6365"/>
                    </a:cubicBezTo>
                    <a:cubicBezTo>
                      <a:pt x="3" y="6415"/>
                      <a:pt x="1" y="6466"/>
                      <a:pt x="0" y="6516"/>
                    </a:cubicBezTo>
                    <a:lnTo>
                      <a:pt x="314" y="6513"/>
                    </a:lnTo>
                    <a:lnTo>
                      <a:pt x="793" y="6497"/>
                    </a:lnTo>
                    <a:lnTo>
                      <a:pt x="896" y="6507"/>
                    </a:lnTo>
                    <a:lnTo>
                      <a:pt x="1200" y="6478"/>
                    </a:lnTo>
                    <a:lnTo>
                      <a:pt x="1390" y="6460"/>
                    </a:lnTo>
                    <a:cubicBezTo>
                      <a:pt x="1405" y="6447"/>
                      <a:pt x="1421" y="6435"/>
                      <a:pt x="1436" y="6422"/>
                    </a:cubicBezTo>
                    <a:lnTo>
                      <a:pt x="1534" y="6347"/>
                    </a:lnTo>
                    <a:lnTo>
                      <a:pt x="1732" y="6177"/>
                    </a:lnTo>
                    <a:cubicBezTo>
                      <a:pt x="1740" y="6193"/>
                      <a:pt x="1747" y="6208"/>
                      <a:pt x="1755" y="6224"/>
                    </a:cubicBezTo>
                    <a:cubicBezTo>
                      <a:pt x="1773" y="6199"/>
                      <a:pt x="1790" y="6174"/>
                      <a:pt x="1808" y="6149"/>
                    </a:cubicBezTo>
                    <a:cubicBezTo>
                      <a:pt x="1822" y="6133"/>
                      <a:pt x="1836" y="6118"/>
                      <a:pt x="1850" y="6102"/>
                    </a:cubicBezTo>
                    <a:cubicBezTo>
                      <a:pt x="1849" y="6083"/>
                      <a:pt x="1847" y="6064"/>
                      <a:pt x="1846" y="6045"/>
                    </a:cubicBezTo>
                    <a:lnTo>
                      <a:pt x="1888" y="6045"/>
                    </a:lnTo>
                    <a:cubicBezTo>
                      <a:pt x="1920" y="6014"/>
                      <a:pt x="1951" y="5982"/>
                      <a:pt x="1983" y="5951"/>
                    </a:cubicBezTo>
                    <a:cubicBezTo>
                      <a:pt x="1989" y="5932"/>
                      <a:pt x="1996" y="5914"/>
                      <a:pt x="2002" y="5895"/>
                    </a:cubicBezTo>
                    <a:cubicBezTo>
                      <a:pt x="2023" y="5892"/>
                      <a:pt x="2045" y="5888"/>
                      <a:pt x="2066" y="5885"/>
                    </a:cubicBezTo>
                    <a:cubicBezTo>
                      <a:pt x="2079" y="5863"/>
                      <a:pt x="2091" y="5841"/>
                      <a:pt x="2104" y="5819"/>
                    </a:cubicBezTo>
                    <a:cubicBezTo>
                      <a:pt x="2113" y="5835"/>
                      <a:pt x="2122" y="5850"/>
                      <a:pt x="2131" y="5866"/>
                    </a:cubicBezTo>
                    <a:cubicBezTo>
                      <a:pt x="2137" y="5850"/>
                      <a:pt x="2144" y="5835"/>
                      <a:pt x="2150" y="5819"/>
                    </a:cubicBezTo>
                    <a:cubicBezTo>
                      <a:pt x="2157" y="5794"/>
                      <a:pt x="2165" y="5769"/>
                      <a:pt x="2172" y="5744"/>
                    </a:cubicBezTo>
                    <a:cubicBezTo>
                      <a:pt x="2178" y="5731"/>
                      <a:pt x="2185" y="5719"/>
                      <a:pt x="2191" y="5706"/>
                    </a:cubicBezTo>
                    <a:cubicBezTo>
                      <a:pt x="2192" y="5734"/>
                      <a:pt x="2194" y="5763"/>
                      <a:pt x="2195" y="5791"/>
                    </a:cubicBezTo>
                    <a:cubicBezTo>
                      <a:pt x="2203" y="5785"/>
                      <a:pt x="2210" y="5778"/>
                      <a:pt x="2218" y="5772"/>
                    </a:cubicBezTo>
                    <a:cubicBezTo>
                      <a:pt x="2229" y="5778"/>
                      <a:pt x="2241" y="5785"/>
                      <a:pt x="2252" y="5791"/>
                    </a:cubicBezTo>
                    <a:cubicBezTo>
                      <a:pt x="2277" y="5775"/>
                      <a:pt x="2303" y="5760"/>
                      <a:pt x="2328" y="5744"/>
                    </a:cubicBezTo>
                    <a:lnTo>
                      <a:pt x="3130" y="5772"/>
                    </a:lnTo>
                    <a:lnTo>
                      <a:pt x="3460" y="5791"/>
                    </a:lnTo>
                    <a:lnTo>
                      <a:pt x="3699" y="5810"/>
                    </a:lnTo>
                    <a:cubicBezTo>
                      <a:pt x="3704" y="5829"/>
                      <a:pt x="3709" y="5847"/>
                      <a:pt x="3714" y="5866"/>
                    </a:cubicBezTo>
                    <a:cubicBezTo>
                      <a:pt x="3719" y="5888"/>
                      <a:pt x="3725" y="5910"/>
                      <a:pt x="3730" y="5932"/>
                    </a:cubicBezTo>
                    <a:cubicBezTo>
                      <a:pt x="3725" y="5945"/>
                      <a:pt x="3719" y="5957"/>
                      <a:pt x="3714" y="5970"/>
                    </a:cubicBezTo>
                    <a:cubicBezTo>
                      <a:pt x="3709" y="6011"/>
                      <a:pt x="3704" y="6051"/>
                      <a:pt x="3699" y="6092"/>
                    </a:cubicBezTo>
                    <a:cubicBezTo>
                      <a:pt x="3704" y="6117"/>
                      <a:pt x="3709" y="6143"/>
                      <a:pt x="3714" y="6168"/>
                    </a:cubicBezTo>
                    <a:cubicBezTo>
                      <a:pt x="3729" y="6152"/>
                      <a:pt x="3745" y="6137"/>
                      <a:pt x="3760" y="6121"/>
                    </a:cubicBezTo>
                    <a:cubicBezTo>
                      <a:pt x="3788" y="6064"/>
                      <a:pt x="3816" y="6008"/>
                      <a:pt x="3844" y="5951"/>
                    </a:cubicBezTo>
                    <a:cubicBezTo>
                      <a:pt x="3882" y="6067"/>
                      <a:pt x="3919" y="6183"/>
                      <a:pt x="3957" y="6299"/>
                    </a:cubicBezTo>
                    <a:cubicBezTo>
                      <a:pt x="3981" y="6371"/>
                      <a:pt x="4006" y="6444"/>
                      <a:pt x="4030" y="6516"/>
                    </a:cubicBezTo>
                    <a:cubicBezTo>
                      <a:pt x="4026" y="6648"/>
                      <a:pt x="4022" y="6779"/>
                      <a:pt x="4018" y="6911"/>
                    </a:cubicBezTo>
                    <a:lnTo>
                      <a:pt x="4728" y="6874"/>
                    </a:lnTo>
                    <a:lnTo>
                      <a:pt x="4751" y="6874"/>
                    </a:lnTo>
                    <a:lnTo>
                      <a:pt x="5302" y="6846"/>
                    </a:lnTo>
                    <a:lnTo>
                      <a:pt x="5329" y="6921"/>
                    </a:lnTo>
                    <a:cubicBezTo>
                      <a:pt x="5364" y="7003"/>
                      <a:pt x="5400" y="7084"/>
                      <a:pt x="5435" y="7166"/>
                    </a:cubicBezTo>
                    <a:lnTo>
                      <a:pt x="5477" y="7250"/>
                    </a:lnTo>
                    <a:cubicBezTo>
                      <a:pt x="5522" y="7357"/>
                      <a:pt x="5568" y="7464"/>
                      <a:pt x="5613" y="7571"/>
                    </a:cubicBezTo>
                    <a:cubicBezTo>
                      <a:pt x="5638" y="7627"/>
                      <a:pt x="5664" y="7684"/>
                      <a:pt x="5689" y="7740"/>
                    </a:cubicBezTo>
                    <a:cubicBezTo>
                      <a:pt x="5754" y="7884"/>
                      <a:pt x="5818" y="8029"/>
                      <a:pt x="5883" y="8173"/>
                    </a:cubicBezTo>
                    <a:lnTo>
                      <a:pt x="6096" y="8672"/>
                    </a:lnTo>
                    <a:cubicBezTo>
                      <a:pt x="6117" y="8729"/>
                      <a:pt x="6139" y="8785"/>
                      <a:pt x="6160" y="8842"/>
                    </a:cubicBezTo>
                    <a:lnTo>
                      <a:pt x="6415" y="9426"/>
                    </a:lnTo>
                    <a:cubicBezTo>
                      <a:pt x="6426" y="9457"/>
                      <a:pt x="6438" y="9489"/>
                      <a:pt x="6449" y="9520"/>
                    </a:cubicBezTo>
                    <a:lnTo>
                      <a:pt x="6669" y="10000"/>
                    </a:lnTo>
                    <a:lnTo>
                      <a:pt x="6848" y="9821"/>
                    </a:lnTo>
                    <a:lnTo>
                      <a:pt x="6939" y="9746"/>
                    </a:lnTo>
                    <a:lnTo>
                      <a:pt x="7015" y="9746"/>
                    </a:lnTo>
                    <a:lnTo>
                      <a:pt x="7117" y="9718"/>
                    </a:lnTo>
                    <a:lnTo>
                      <a:pt x="7254" y="9746"/>
                    </a:lnTo>
                    <a:cubicBezTo>
                      <a:pt x="7276" y="9696"/>
                      <a:pt x="7297" y="9645"/>
                      <a:pt x="7319" y="9595"/>
                    </a:cubicBezTo>
                    <a:cubicBezTo>
                      <a:pt x="7323" y="9529"/>
                      <a:pt x="7326" y="9463"/>
                      <a:pt x="7330" y="9397"/>
                    </a:cubicBezTo>
                    <a:cubicBezTo>
                      <a:pt x="7334" y="9328"/>
                      <a:pt x="7337" y="9259"/>
                      <a:pt x="7341" y="9190"/>
                    </a:cubicBezTo>
                    <a:cubicBezTo>
                      <a:pt x="7335" y="9099"/>
                      <a:pt x="7328" y="9008"/>
                      <a:pt x="7322" y="8917"/>
                    </a:cubicBezTo>
                    <a:cubicBezTo>
                      <a:pt x="7331" y="8945"/>
                      <a:pt x="7340" y="8974"/>
                      <a:pt x="7349" y="9002"/>
                    </a:cubicBezTo>
                    <a:cubicBezTo>
                      <a:pt x="7352" y="9058"/>
                      <a:pt x="7354" y="9115"/>
                      <a:pt x="7357" y="9171"/>
                    </a:cubicBezTo>
                    <a:cubicBezTo>
                      <a:pt x="7358" y="9243"/>
                      <a:pt x="7359" y="9316"/>
                      <a:pt x="7360" y="9388"/>
                    </a:cubicBezTo>
                    <a:cubicBezTo>
                      <a:pt x="7349" y="9495"/>
                      <a:pt x="7337" y="9601"/>
                      <a:pt x="7326" y="9708"/>
                    </a:cubicBezTo>
                    <a:cubicBezTo>
                      <a:pt x="7318" y="9721"/>
                      <a:pt x="7311" y="9733"/>
                      <a:pt x="7303" y="9746"/>
                    </a:cubicBezTo>
                    <a:cubicBezTo>
                      <a:pt x="7299" y="9771"/>
                      <a:pt x="7296" y="9796"/>
                      <a:pt x="7292" y="9821"/>
                    </a:cubicBezTo>
                    <a:cubicBezTo>
                      <a:pt x="7296" y="9843"/>
                      <a:pt x="7299" y="9865"/>
                      <a:pt x="7303" y="9887"/>
                    </a:cubicBezTo>
                    <a:cubicBezTo>
                      <a:pt x="7315" y="9896"/>
                      <a:pt x="7326" y="9906"/>
                      <a:pt x="7338" y="9915"/>
                    </a:cubicBezTo>
                    <a:lnTo>
                      <a:pt x="7338" y="9915"/>
                    </a:lnTo>
                    <a:lnTo>
                      <a:pt x="7338" y="991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5" name="Freeform 29">
                <a:extLst>
                  <a:ext uri="{FF2B5EF4-FFF2-40B4-BE49-F238E27FC236}">
                    <a16:creationId xmlns:a16="http://schemas.microsoft.com/office/drawing/2014/main" id="{DBD4B236-BE2F-CE50-F5A3-3C729530D79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14747" y="2488672"/>
                <a:ext cx="2327275" cy="1841500"/>
              </a:xfrm>
              <a:custGeom>
                <a:avLst/>
                <a:gdLst>
                  <a:gd name="T0" fmla="*/ 804 w 1466"/>
                  <a:gd name="T1" fmla="*/ 1120 h 1160"/>
                  <a:gd name="T2" fmla="*/ 831 w 1466"/>
                  <a:gd name="T3" fmla="*/ 1109 h 1160"/>
                  <a:gd name="T4" fmla="*/ 812 w 1466"/>
                  <a:gd name="T5" fmla="*/ 1063 h 1160"/>
                  <a:gd name="T6" fmla="*/ 787 w 1466"/>
                  <a:gd name="T7" fmla="*/ 984 h 1160"/>
                  <a:gd name="T8" fmla="*/ 834 w 1466"/>
                  <a:gd name="T9" fmla="*/ 1061 h 1160"/>
                  <a:gd name="T10" fmla="*/ 856 w 1466"/>
                  <a:gd name="T11" fmla="*/ 1078 h 1160"/>
                  <a:gd name="T12" fmla="*/ 914 w 1466"/>
                  <a:gd name="T13" fmla="*/ 1022 h 1160"/>
                  <a:gd name="T14" fmla="*/ 883 w 1466"/>
                  <a:gd name="T15" fmla="*/ 1036 h 1160"/>
                  <a:gd name="T16" fmla="*/ 860 w 1466"/>
                  <a:gd name="T17" fmla="*/ 993 h 1160"/>
                  <a:gd name="T18" fmla="*/ 877 w 1466"/>
                  <a:gd name="T19" fmla="*/ 982 h 1160"/>
                  <a:gd name="T20" fmla="*/ 924 w 1466"/>
                  <a:gd name="T21" fmla="*/ 995 h 1160"/>
                  <a:gd name="T22" fmla="*/ 978 w 1466"/>
                  <a:gd name="T23" fmla="*/ 954 h 1160"/>
                  <a:gd name="T24" fmla="*/ 974 w 1466"/>
                  <a:gd name="T25" fmla="*/ 939 h 1160"/>
                  <a:gd name="T26" fmla="*/ 1024 w 1466"/>
                  <a:gd name="T27" fmla="*/ 943 h 1160"/>
                  <a:gd name="T28" fmla="*/ 1078 w 1466"/>
                  <a:gd name="T29" fmla="*/ 910 h 1160"/>
                  <a:gd name="T30" fmla="*/ 1065 w 1466"/>
                  <a:gd name="T31" fmla="*/ 879 h 1160"/>
                  <a:gd name="T32" fmla="*/ 1084 w 1466"/>
                  <a:gd name="T33" fmla="*/ 881 h 1160"/>
                  <a:gd name="T34" fmla="*/ 1170 w 1466"/>
                  <a:gd name="T35" fmla="*/ 823 h 1160"/>
                  <a:gd name="T36" fmla="*/ 1190 w 1466"/>
                  <a:gd name="T37" fmla="*/ 776 h 1160"/>
                  <a:gd name="T38" fmla="*/ 1243 w 1466"/>
                  <a:gd name="T39" fmla="*/ 752 h 1160"/>
                  <a:gd name="T40" fmla="*/ 1287 w 1466"/>
                  <a:gd name="T41" fmla="*/ 670 h 1160"/>
                  <a:gd name="T42" fmla="*/ 1334 w 1466"/>
                  <a:gd name="T43" fmla="*/ 565 h 1160"/>
                  <a:gd name="T44" fmla="*/ 1439 w 1466"/>
                  <a:gd name="T45" fmla="*/ 465 h 1160"/>
                  <a:gd name="T46" fmla="*/ 1331 w 1466"/>
                  <a:gd name="T47" fmla="*/ 333 h 1160"/>
                  <a:gd name="T48" fmla="*/ 1140 w 1466"/>
                  <a:gd name="T49" fmla="*/ 154 h 1160"/>
                  <a:gd name="T50" fmla="*/ 770 w 1466"/>
                  <a:gd name="T51" fmla="*/ 85 h 1160"/>
                  <a:gd name="T52" fmla="*/ 685 w 1466"/>
                  <a:gd name="T53" fmla="*/ 31 h 1160"/>
                  <a:gd name="T54" fmla="*/ 322 w 1466"/>
                  <a:gd name="T55" fmla="*/ 3 h 1160"/>
                  <a:gd name="T56" fmla="*/ 275 w 1466"/>
                  <a:gd name="T57" fmla="*/ 9 h 1160"/>
                  <a:gd name="T58" fmla="*/ 206 w 1466"/>
                  <a:gd name="T59" fmla="*/ 35 h 1160"/>
                  <a:gd name="T60" fmla="*/ 113 w 1466"/>
                  <a:gd name="T61" fmla="*/ 68 h 1160"/>
                  <a:gd name="T62" fmla="*/ 69 w 1466"/>
                  <a:gd name="T63" fmla="*/ 105 h 1160"/>
                  <a:gd name="T64" fmla="*/ 31 w 1466"/>
                  <a:gd name="T65" fmla="*/ 129 h 1160"/>
                  <a:gd name="T66" fmla="*/ 8 w 1466"/>
                  <a:gd name="T67" fmla="*/ 171 h 1160"/>
                  <a:gd name="T68" fmla="*/ 19 w 1466"/>
                  <a:gd name="T69" fmla="*/ 208 h 1160"/>
                  <a:gd name="T70" fmla="*/ 59 w 1466"/>
                  <a:gd name="T71" fmla="*/ 235 h 1160"/>
                  <a:gd name="T72" fmla="*/ 89 w 1466"/>
                  <a:gd name="T73" fmla="*/ 264 h 1160"/>
                  <a:gd name="T74" fmla="*/ 128 w 1466"/>
                  <a:gd name="T75" fmla="*/ 271 h 1160"/>
                  <a:gd name="T76" fmla="*/ 156 w 1466"/>
                  <a:gd name="T77" fmla="*/ 263 h 1160"/>
                  <a:gd name="T78" fmla="*/ 163 w 1466"/>
                  <a:gd name="T79" fmla="*/ 279 h 1160"/>
                  <a:gd name="T80" fmla="*/ 167 w 1466"/>
                  <a:gd name="T81" fmla="*/ 324 h 1160"/>
                  <a:gd name="T82" fmla="*/ 191 w 1466"/>
                  <a:gd name="T83" fmla="*/ 388 h 1160"/>
                  <a:gd name="T84" fmla="*/ 224 w 1466"/>
                  <a:gd name="T85" fmla="*/ 417 h 1160"/>
                  <a:gd name="T86" fmla="*/ 229 w 1466"/>
                  <a:gd name="T87" fmla="*/ 441 h 1160"/>
                  <a:gd name="T88" fmla="*/ 289 w 1466"/>
                  <a:gd name="T89" fmla="*/ 498 h 1160"/>
                  <a:gd name="T90" fmla="*/ 343 w 1466"/>
                  <a:gd name="T91" fmla="*/ 529 h 1160"/>
                  <a:gd name="T92" fmla="*/ 355 w 1466"/>
                  <a:gd name="T93" fmla="*/ 573 h 1160"/>
                  <a:gd name="T94" fmla="*/ 389 w 1466"/>
                  <a:gd name="T95" fmla="*/ 602 h 1160"/>
                  <a:gd name="T96" fmla="*/ 442 w 1466"/>
                  <a:gd name="T97" fmla="*/ 651 h 1160"/>
                  <a:gd name="T98" fmla="*/ 436 w 1466"/>
                  <a:gd name="T99" fmla="*/ 686 h 1160"/>
                  <a:gd name="T100" fmla="*/ 468 w 1466"/>
                  <a:gd name="T101" fmla="*/ 715 h 1160"/>
                  <a:gd name="T102" fmla="*/ 491 w 1466"/>
                  <a:gd name="T103" fmla="*/ 749 h 1160"/>
                  <a:gd name="T104" fmla="*/ 541 w 1466"/>
                  <a:gd name="T105" fmla="*/ 785 h 1160"/>
                  <a:gd name="T106" fmla="*/ 574 w 1466"/>
                  <a:gd name="T107" fmla="*/ 826 h 1160"/>
                  <a:gd name="T108" fmla="*/ 597 w 1466"/>
                  <a:gd name="T109" fmla="*/ 871 h 1160"/>
                  <a:gd name="T110" fmla="*/ 603 w 1466"/>
                  <a:gd name="T111" fmla="*/ 912 h 1160"/>
                  <a:gd name="T112" fmla="*/ 616 w 1466"/>
                  <a:gd name="T113" fmla="*/ 963 h 1160"/>
                  <a:gd name="T114" fmla="*/ 655 w 1466"/>
                  <a:gd name="T115" fmla="*/ 988 h 1160"/>
                  <a:gd name="T116" fmla="*/ 674 w 1466"/>
                  <a:gd name="T117" fmla="*/ 1027 h 1160"/>
                  <a:gd name="T118" fmla="*/ 697 w 1466"/>
                  <a:gd name="T119" fmla="*/ 1055 h 1160"/>
                  <a:gd name="T120" fmla="*/ 703 w 1466"/>
                  <a:gd name="T121" fmla="*/ 1108 h 1160"/>
                  <a:gd name="T122" fmla="*/ 721 w 1466"/>
                  <a:gd name="T123" fmla="*/ 1146 h 1160"/>
                  <a:gd name="T124" fmla="*/ 773 w 1466"/>
                  <a:gd name="T125" fmla="*/ 1160 h 1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66" h="1160">
                    <a:moveTo>
                      <a:pt x="773" y="1160"/>
                    </a:moveTo>
                    <a:lnTo>
                      <a:pt x="785" y="1142"/>
                    </a:lnTo>
                    <a:lnTo>
                      <a:pt x="793" y="1129"/>
                    </a:lnTo>
                    <a:lnTo>
                      <a:pt x="791" y="1124"/>
                    </a:lnTo>
                    <a:lnTo>
                      <a:pt x="806" y="1110"/>
                    </a:lnTo>
                    <a:lnTo>
                      <a:pt x="804" y="1120"/>
                    </a:lnTo>
                    <a:lnTo>
                      <a:pt x="797" y="1128"/>
                    </a:lnTo>
                    <a:lnTo>
                      <a:pt x="796" y="1136"/>
                    </a:lnTo>
                    <a:lnTo>
                      <a:pt x="815" y="1127"/>
                    </a:lnTo>
                    <a:lnTo>
                      <a:pt x="821" y="1122"/>
                    </a:lnTo>
                    <a:lnTo>
                      <a:pt x="827" y="1116"/>
                    </a:lnTo>
                    <a:lnTo>
                      <a:pt x="831" y="1109"/>
                    </a:lnTo>
                    <a:lnTo>
                      <a:pt x="835" y="1103"/>
                    </a:lnTo>
                    <a:lnTo>
                      <a:pt x="841" y="1098"/>
                    </a:lnTo>
                    <a:lnTo>
                      <a:pt x="844" y="1091"/>
                    </a:lnTo>
                    <a:lnTo>
                      <a:pt x="824" y="1075"/>
                    </a:lnTo>
                    <a:lnTo>
                      <a:pt x="818" y="1075"/>
                    </a:lnTo>
                    <a:lnTo>
                      <a:pt x="812" y="1063"/>
                    </a:lnTo>
                    <a:lnTo>
                      <a:pt x="817" y="1065"/>
                    </a:lnTo>
                    <a:lnTo>
                      <a:pt x="809" y="1049"/>
                    </a:lnTo>
                    <a:lnTo>
                      <a:pt x="799" y="1033"/>
                    </a:lnTo>
                    <a:lnTo>
                      <a:pt x="793" y="1022"/>
                    </a:lnTo>
                    <a:lnTo>
                      <a:pt x="783" y="982"/>
                    </a:lnTo>
                    <a:lnTo>
                      <a:pt x="787" y="984"/>
                    </a:lnTo>
                    <a:lnTo>
                      <a:pt x="795" y="993"/>
                    </a:lnTo>
                    <a:lnTo>
                      <a:pt x="796" y="1002"/>
                    </a:lnTo>
                    <a:lnTo>
                      <a:pt x="804" y="1025"/>
                    </a:lnTo>
                    <a:lnTo>
                      <a:pt x="808" y="1037"/>
                    </a:lnTo>
                    <a:lnTo>
                      <a:pt x="821" y="1049"/>
                    </a:lnTo>
                    <a:lnTo>
                      <a:pt x="834" y="1061"/>
                    </a:lnTo>
                    <a:lnTo>
                      <a:pt x="842" y="1066"/>
                    </a:lnTo>
                    <a:lnTo>
                      <a:pt x="844" y="1052"/>
                    </a:lnTo>
                    <a:lnTo>
                      <a:pt x="839" y="1040"/>
                    </a:lnTo>
                    <a:lnTo>
                      <a:pt x="845" y="1044"/>
                    </a:lnTo>
                    <a:lnTo>
                      <a:pt x="850" y="1078"/>
                    </a:lnTo>
                    <a:lnTo>
                      <a:pt x="856" y="1078"/>
                    </a:lnTo>
                    <a:lnTo>
                      <a:pt x="863" y="1073"/>
                    </a:lnTo>
                    <a:lnTo>
                      <a:pt x="882" y="1068"/>
                    </a:lnTo>
                    <a:lnTo>
                      <a:pt x="907" y="1054"/>
                    </a:lnTo>
                    <a:lnTo>
                      <a:pt x="911" y="1044"/>
                    </a:lnTo>
                    <a:lnTo>
                      <a:pt x="915" y="1028"/>
                    </a:lnTo>
                    <a:lnTo>
                      <a:pt x="914" y="1022"/>
                    </a:lnTo>
                    <a:lnTo>
                      <a:pt x="911" y="1018"/>
                    </a:lnTo>
                    <a:lnTo>
                      <a:pt x="897" y="1041"/>
                    </a:lnTo>
                    <a:lnTo>
                      <a:pt x="890" y="1045"/>
                    </a:lnTo>
                    <a:lnTo>
                      <a:pt x="875" y="1058"/>
                    </a:lnTo>
                    <a:lnTo>
                      <a:pt x="877" y="1045"/>
                    </a:lnTo>
                    <a:lnTo>
                      <a:pt x="883" y="1036"/>
                    </a:lnTo>
                    <a:lnTo>
                      <a:pt x="896" y="1025"/>
                    </a:lnTo>
                    <a:lnTo>
                      <a:pt x="903" y="1013"/>
                    </a:lnTo>
                    <a:lnTo>
                      <a:pt x="897" y="1004"/>
                    </a:lnTo>
                    <a:lnTo>
                      <a:pt x="897" y="995"/>
                    </a:lnTo>
                    <a:lnTo>
                      <a:pt x="882" y="989"/>
                    </a:lnTo>
                    <a:lnTo>
                      <a:pt x="860" y="993"/>
                    </a:lnTo>
                    <a:lnTo>
                      <a:pt x="831" y="987"/>
                    </a:lnTo>
                    <a:lnTo>
                      <a:pt x="824" y="981"/>
                    </a:lnTo>
                    <a:lnTo>
                      <a:pt x="834" y="981"/>
                    </a:lnTo>
                    <a:lnTo>
                      <a:pt x="859" y="981"/>
                    </a:lnTo>
                    <a:lnTo>
                      <a:pt x="866" y="987"/>
                    </a:lnTo>
                    <a:lnTo>
                      <a:pt x="877" y="982"/>
                    </a:lnTo>
                    <a:lnTo>
                      <a:pt x="886" y="981"/>
                    </a:lnTo>
                    <a:lnTo>
                      <a:pt x="901" y="989"/>
                    </a:lnTo>
                    <a:lnTo>
                      <a:pt x="909" y="985"/>
                    </a:lnTo>
                    <a:lnTo>
                      <a:pt x="914" y="991"/>
                    </a:lnTo>
                    <a:lnTo>
                      <a:pt x="917" y="998"/>
                    </a:lnTo>
                    <a:lnTo>
                      <a:pt x="924" y="995"/>
                    </a:lnTo>
                    <a:lnTo>
                      <a:pt x="928" y="990"/>
                    </a:lnTo>
                    <a:lnTo>
                      <a:pt x="938" y="990"/>
                    </a:lnTo>
                    <a:lnTo>
                      <a:pt x="943" y="994"/>
                    </a:lnTo>
                    <a:lnTo>
                      <a:pt x="967" y="974"/>
                    </a:lnTo>
                    <a:lnTo>
                      <a:pt x="982" y="964"/>
                    </a:lnTo>
                    <a:lnTo>
                      <a:pt x="978" y="954"/>
                    </a:lnTo>
                    <a:lnTo>
                      <a:pt x="968" y="948"/>
                    </a:lnTo>
                    <a:lnTo>
                      <a:pt x="950" y="943"/>
                    </a:lnTo>
                    <a:lnTo>
                      <a:pt x="960" y="935"/>
                    </a:lnTo>
                    <a:lnTo>
                      <a:pt x="959" y="925"/>
                    </a:lnTo>
                    <a:lnTo>
                      <a:pt x="965" y="934"/>
                    </a:lnTo>
                    <a:lnTo>
                      <a:pt x="974" y="939"/>
                    </a:lnTo>
                    <a:lnTo>
                      <a:pt x="985" y="947"/>
                    </a:lnTo>
                    <a:lnTo>
                      <a:pt x="986" y="956"/>
                    </a:lnTo>
                    <a:lnTo>
                      <a:pt x="992" y="964"/>
                    </a:lnTo>
                    <a:lnTo>
                      <a:pt x="996" y="959"/>
                    </a:lnTo>
                    <a:lnTo>
                      <a:pt x="1004" y="952"/>
                    </a:lnTo>
                    <a:lnTo>
                      <a:pt x="1024" y="943"/>
                    </a:lnTo>
                    <a:lnTo>
                      <a:pt x="1046" y="942"/>
                    </a:lnTo>
                    <a:lnTo>
                      <a:pt x="1046" y="937"/>
                    </a:lnTo>
                    <a:lnTo>
                      <a:pt x="1039" y="932"/>
                    </a:lnTo>
                    <a:lnTo>
                      <a:pt x="1048" y="932"/>
                    </a:lnTo>
                    <a:lnTo>
                      <a:pt x="1078" y="914"/>
                    </a:lnTo>
                    <a:lnTo>
                      <a:pt x="1078" y="910"/>
                    </a:lnTo>
                    <a:lnTo>
                      <a:pt x="1079" y="903"/>
                    </a:lnTo>
                    <a:lnTo>
                      <a:pt x="1083" y="891"/>
                    </a:lnTo>
                    <a:lnTo>
                      <a:pt x="1081" y="886"/>
                    </a:lnTo>
                    <a:lnTo>
                      <a:pt x="1065" y="884"/>
                    </a:lnTo>
                    <a:lnTo>
                      <a:pt x="1057" y="881"/>
                    </a:lnTo>
                    <a:lnTo>
                      <a:pt x="1065" y="879"/>
                    </a:lnTo>
                    <a:lnTo>
                      <a:pt x="1063" y="870"/>
                    </a:lnTo>
                    <a:lnTo>
                      <a:pt x="1067" y="862"/>
                    </a:lnTo>
                    <a:lnTo>
                      <a:pt x="1070" y="876"/>
                    </a:lnTo>
                    <a:lnTo>
                      <a:pt x="1076" y="873"/>
                    </a:lnTo>
                    <a:lnTo>
                      <a:pt x="1081" y="876"/>
                    </a:lnTo>
                    <a:lnTo>
                      <a:pt x="1084" y="881"/>
                    </a:lnTo>
                    <a:lnTo>
                      <a:pt x="1089" y="883"/>
                    </a:lnTo>
                    <a:lnTo>
                      <a:pt x="1126" y="863"/>
                    </a:lnTo>
                    <a:lnTo>
                      <a:pt x="1127" y="856"/>
                    </a:lnTo>
                    <a:lnTo>
                      <a:pt x="1130" y="852"/>
                    </a:lnTo>
                    <a:lnTo>
                      <a:pt x="1146" y="837"/>
                    </a:lnTo>
                    <a:lnTo>
                      <a:pt x="1170" y="823"/>
                    </a:lnTo>
                    <a:lnTo>
                      <a:pt x="1168" y="813"/>
                    </a:lnTo>
                    <a:lnTo>
                      <a:pt x="1158" y="814"/>
                    </a:lnTo>
                    <a:lnTo>
                      <a:pt x="1158" y="801"/>
                    </a:lnTo>
                    <a:lnTo>
                      <a:pt x="1163" y="795"/>
                    </a:lnTo>
                    <a:lnTo>
                      <a:pt x="1173" y="783"/>
                    </a:lnTo>
                    <a:lnTo>
                      <a:pt x="1190" y="776"/>
                    </a:lnTo>
                    <a:lnTo>
                      <a:pt x="1195" y="784"/>
                    </a:lnTo>
                    <a:lnTo>
                      <a:pt x="1216" y="784"/>
                    </a:lnTo>
                    <a:lnTo>
                      <a:pt x="1225" y="785"/>
                    </a:lnTo>
                    <a:lnTo>
                      <a:pt x="1234" y="780"/>
                    </a:lnTo>
                    <a:lnTo>
                      <a:pt x="1236" y="775"/>
                    </a:lnTo>
                    <a:lnTo>
                      <a:pt x="1243" y="752"/>
                    </a:lnTo>
                    <a:lnTo>
                      <a:pt x="1256" y="742"/>
                    </a:lnTo>
                    <a:lnTo>
                      <a:pt x="1270" y="737"/>
                    </a:lnTo>
                    <a:lnTo>
                      <a:pt x="1280" y="721"/>
                    </a:lnTo>
                    <a:lnTo>
                      <a:pt x="1284" y="714"/>
                    </a:lnTo>
                    <a:lnTo>
                      <a:pt x="1285" y="701"/>
                    </a:lnTo>
                    <a:lnTo>
                      <a:pt x="1287" y="670"/>
                    </a:lnTo>
                    <a:lnTo>
                      <a:pt x="1288" y="664"/>
                    </a:lnTo>
                    <a:lnTo>
                      <a:pt x="1295" y="634"/>
                    </a:lnTo>
                    <a:lnTo>
                      <a:pt x="1308" y="605"/>
                    </a:lnTo>
                    <a:lnTo>
                      <a:pt x="1323" y="585"/>
                    </a:lnTo>
                    <a:lnTo>
                      <a:pt x="1326" y="581"/>
                    </a:lnTo>
                    <a:lnTo>
                      <a:pt x="1334" y="565"/>
                    </a:lnTo>
                    <a:lnTo>
                      <a:pt x="1370" y="518"/>
                    </a:lnTo>
                    <a:lnTo>
                      <a:pt x="1390" y="498"/>
                    </a:lnTo>
                    <a:lnTo>
                      <a:pt x="1398" y="489"/>
                    </a:lnTo>
                    <a:lnTo>
                      <a:pt x="1404" y="485"/>
                    </a:lnTo>
                    <a:lnTo>
                      <a:pt x="1432" y="469"/>
                    </a:lnTo>
                    <a:lnTo>
                      <a:pt x="1439" y="465"/>
                    </a:lnTo>
                    <a:lnTo>
                      <a:pt x="1451" y="460"/>
                    </a:lnTo>
                    <a:lnTo>
                      <a:pt x="1460" y="459"/>
                    </a:lnTo>
                    <a:lnTo>
                      <a:pt x="1466" y="456"/>
                    </a:lnTo>
                    <a:lnTo>
                      <a:pt x="1407" y="404"/>
                    </a:lnTo>
                    <a:lnTo>
                      <a:pt x="1398" y="395"/>
                    </a:lnTo>
                    <a:lnTo>
                      <a:pt x="1331" y="333"/>
                    </a:lnTo>
                    <a:lnTo>
                      <a:pt x="1314" y="315"/>
                    </a:lnTo>
                    <a:lnTo>
                      <a:pt x="1258" y="262"/>
                    </a:lnTo>
                    <a:lnTo>
                      <a:pt x="1207" y="216"/>
                    </a:lnTo>
                    <a:lnTo>
                      <a:pt x="1187" y="197"/>
                    </a:lnTo>
                    <a:lnTo>
                      <a:pt x="1153" y="165"/>
                    </a:lnTo>
                    <a:lnTo>
                      <a:pt x="1140" y="154"/>
                    </a:lnTo>
                    <a:lnTo>
                      <a:pt x="1112" y="129"/>
                    </a:lnTo>
                    <a:lnTo>
                      <a:pt x="1105" y="120"/>
                    </a:lnTo>
                    <a:lnTo>
                      <a:pt x="960" y="123"/>
                    </a:lnTo>
                    <a:lnTo>
                      <a:pt x="955" y="124"/>
                    </a:lnTo>
                    <a:lnTo>
                      <a:pt x="767" y="128"/>
                    </a:lnTo>
                    <a:lnTo>
                      <a:pt x="770" y="85"/>
                    </a:lnTo>
                    <a:lnTo>
                      <a:pt x="751" y="63"/>
                    </a:lnTo>
                    <a:lnTo>
                      <a:pt x="721" y="25"/>
                    </a:lnTo>
                    <a:lnTo>
                      <a:pt x="699" y="43"/>
                    </a:lnTo>
                    <a:lnTo>
                      <a:pt x="688" y="49"/>
                    </a:lnTo>
                    <a:lnTo>
                      <a:pt x="684" y="41"/>
                    </a:lnTo>
                    <a:lnTo>
                      <a:pt x="685" y="31"/>
                    </a:lnTo>
                    <a:lnTo>
                      <a:pt x="691" y="24"/>
                    </a:lnTo>
                    <a:lnTo>
                      <a:pt x="687" y="17"/>
                    </a:lnTo>
                    <a:lnTo>
                      <a:pt x="684" y="10"/>
                    </a:lnTo>
                    <a:lnTo>
                      <a:pt x="621" y="9"/>
                    </a:lnTo>
                    <a:lnTo>
                      <a:pt x="533" y="7"/>
                    </a:lnTo>
                    <a:lnTo>
                      <a:pt x="322" y="3"/>
                    </a:lnTo>
                    <a:lnTo>
                      <a:pt x="302" y="8"/>
                    </a:lnTo>
                    <a:lnTo>
                      <a:pt x="294" y="6"/>
                    </a:lnTo>
                    <a:lnTo>
                      <a:pt x="288" y="9"/>
                    </a:lnTo>
                    <a:lnTo>
                      <a:pt x="287" y="0"/>
                    </a:lnTo>
                    <a:lnTo>
                      <a:pt x="281" y="3"/>
                    </a:lnTo>
                    <a:lnTo>
                      <a:pt x="275" y="9"/>
                    </a:lnTo>
                    <a:lnTo>
                      <a:pt x="270" y="16"/>
                    </a:lnTo>
                    <a:lnTo>
                      <a:pt x="263" y="12"/>
                    </a:lnTo>
                    <a:lnTo>
                      <a:pt x="253" y="19"/>
                    </a:lnTo>
                    <a:lnTo>
                      <a:pt x="236" y="19"/>
                    </a:lnTo>
                    <a:lnTo>
                      <a:pt x="232" y="26"/>
                    </a:lnTo>
                    <a:lnTo>
                      <a:pt x="206" y="35"/>
                    </a:lnTo>
                    <a:lnTo>
                      <a:pt x="196" y="35"/>
                    </a:lnTo>
                    <a:lnTo>
                      <a:pt x="197" y="41"/>
                    </a:lnTo>
                    <a:lnTo>
                      <a:pt x="185" y="47"/>
                    </a:lnTo>
                    <a:lnTo>
                      <a:pt x="174" y="54"/>
                    </a:lnTo>
                    <a:lnTo>
                      <a:pt x="171" y="50"/>
                    </a:lnTo>
                    <a:lnTo>
                      <a:pt x="113" y="68"/>
                    </a:lnTo>
                    <a:lnTo>
                      <a:pt x="87" y="76"/>
                    </a:lnTo>
                    <a:lnTo>
                      <a:pt x="75" y="80"/>
                    </a:lnTo>
                    <a:lnTo>
                      <a:pt x="70" y="87"/>
                    </a:lnTo>
                    <a:lnTo>
                      <a:pt x="67" y="92"/>
                    </a:lnTo>
                    <a:lnTo>
                      <a:pt x="67" y="98"/>
                    </a:lnTo>
                    <a:lnTo>
                      <a:pt x="69" y="105"/>
                    </a:lnTo>
                    <a:lnTo>
                      <a:pt x="60" y="107"/>
                    </a:lnTo>
                    <a:lnTo>
                      <a:pt x="56" y="111"/>
                    </a:lnTo>
                    <a:lnTo>
                      <a:pt x="46" y="117"/>
                    </a:lnTo>
                    <a:lnTo>
                      <a:pt x="42" y="124"/>
                    </a:lnTo>
                    <a:lnTo>
                      <a:pt x="34" y="125"/>
                    </a:lnTo>
                    <a:lnTo>
                      <a:pt x="31" y="129"/>
                    </a:lnTo>
                    <a:lnTo>
                      <a:pt x="27" y="137"/>
                    </a:lnTo>
                    <a:lnTo>
                      <a:pt x="22" y="148"/>
                    </a:lnTo>
                    <a:lnTo>
                      <a:pt x="16" y="146"/>
                    </a:lnTo>
                    <a:lnTo>
                      <a:pt x="12" y="153"/>
                    </a:lnTo>
                    <a:lnTo>
                      <a:pt x="8" y="156"/>
                    </a:lnTo>
                    <a:lnTo>
                      <a:pt x="8" y="171"/>
                    </a:lnTo>
                    <a:lnTo>
                      <a:pt x="1" y="178"/>
                    </a:lnTo>
                    <a:lnTo>
                      <a:pt x="0" y="192"/>
                    </a:lnTo>
                    <a:lnTo>
                      <a:pt x="3" y="198"/>
                    </a:lnTo>
                    <a:lnTo>
                      <a:pt x="8" y="200"/>
                    </a:lnTo>
                    <a:lnTo>
                      <a:pt x="14" y="202"/>
                    </a:lnTo>
                    <a:lnTo>
                      <a:pt x="19" y="208"/>
                    </a:lnTo>
                    <a:lnTo>
                      <a:pt x="26" y="212"/>
                    </a:lnTo>
                    <a:lnTo>
                      <a:pt x="30" y="217"/>
                    </a:lnTo>
                    <a:lnTo>
                      <a:pt x="36" y="222"/>
                    </a:lnTo>
                    <a:lnTo>
                      <a:pt x="55" y="224"/>
                    </a:lnTo>
                    <a:lnTo>
                      <a:pt x="54" y="231"/>
                    </a:lnTo>
                    <a:lnTo>
                      <a:pt x="59" y="235"/>
                    </a:lnTo>
                    <a:lnTo>
                      <a:pt x="65" y="241"/>
                    </a:lnTo>
                    <a:lnTo>
                      <a:pt x="70" y="245"/>
                    </a:lnTo>
                    <a:lnTo>
                      <a:pt x="74" y="251"/>
                    </a:lnTo>
                    <a:lnTo>
                      <a:pt x="80" y="254"/>
                    </a:lnTo>
                    <a:lnTo>
                      <a:pt x="84" y="263"/>
                    </a:lnTo>
                    <a:lnTo>
                      <a:pt x="89" y="264"/>
                    </a:lnTo>
                    <a:lnTo>
                      <a:pt x="94" y="269"/>
                    </a:lnTo>
                    <a:lnTo>
                      <a:pt x="99" y="271"/>
                    </a:lnTo>
                    <a:lnTo>
                      <a:pt x="104" y="274"/>
                    </a:lnTo>
                    <a:lnTo>
                      <a:pt x="110" y="272"/>
                    </a:lnTo>
                    <a:lnTo>
                      <a:pt x="116" y="272"/>
                    </a:lnTo>
                    <a:lnTo>
                      <a:pt x="128" y="271"/>
                    </a:lnTo>
                    <a:lnTo>
                      <a:pt x="135" y="270"/>
                    </a:lnTo>
                    <a:lnTo>
                      <a:pt x="141" y="273"/>
                    </a:lnTo>
                    <a:lnTo>
                      <a:pt x="145" y="279"/>
                    </a:lnTo>
                    <a:lnTo>
                      <a:pt x="151" y="280"/>
                    </a:lnTo>
                    <a:lnTo>
                      <a:pt x="157" y="278"/>
                    </a:lnTo>
                    <a:lnTo>
                      <a:pt x="156" y="263"/>
                    </a:lnTo>
                    <a:lnTo>
                      <a:pt x="163" y="257"/>
                    </a:lnTo>
                    <a:lnTo>
                      <a:pt x="165" y="262"/>
                    </a:lnTo>
                    <a:lnTo>
                      <a:pt x="169" y="251"/>
                    </a:lnTo>
                    <a:lnTo>
                      <a:pt x="175" y="251"/>
                    </a:lnTo>
                    <a:lnTo>
                      <a:pt x="160" y="273"/>
                    </a:lnTo>
                    <a:lnTo>
                      <a:pt x="163" y="279"/>
                    </a:lnTo>
                    <a:lnTo>
                      <a:pt x="153" y="288"/>
                    </a:lnTo>
                    <a:lnTo>
                      <a:pt x="160" y="288"/>
                    </a:lnTo>
                    <a:lnTo>
                      <a:pt x="158" y="295"/>
                    </a:lnTo>
                    <a:lnTo>
                      <a:pt x="163" y="298"/>
                    </a:lnTo>
                    <a:lnTo>
                      <a:pt x="162" y="320"/>
                    </a:lnTo>
                    <a:lnTo>
                      <a:pt x="167" y="324"/>
                    </a:lnTo>
                    <a:lnTo>
                      <a:pt x="172" y="337"/>
                    </a:lnTo>
                    <a:lnTo>
                      <a:pt x="184" y="352"/>
                    </a:lnTo>
                    <a:lnTo>
                      <a:pt x="185" y="360"/>
                    </a:lnTo>
                    <a:lnTo>
                      <a:pt x="188" y="371"/>
                    </a:lnTo>
                    <a:lnTo>
                      <a:pt x="191" y="378"/>
                    </a:lnTo>
                    <a:lnTo>
                      <a:pt x="191" y="388"/>
                    </a:lnTo>
                    <a:lnTo>
                      <a:pt x="195" y="396"/>
                    </a:lnTo>
                    <a:lnTo>
                      <a:pt x="209" y="397"/>
                    </a:lnTo>
                    <a:lnTo>
                      <a:pt x="210" y="408"/>
                    </a:lnTo>
                    <a:lnTo>
                      <a:pt x="214" y="414"/>
                    </a:lnTo>
                    <a:lnTo>
                      <a:pt x="219" y="408"/>
                    </a:lnTo>
                    <a:lnTo>
                      <a:pt x="224" y="417"/>
                    </a:lnTo>
                    <a:lnTo>
                      <a:pt x="215" y="421"/>
                    </a:lnTo>
                    <a:lnTo>
                      <a:pt x="220" y="427"/>
                    </a:lnTo>
                    <a:lnTo>
                      <a:pt x="225" y="423"/>
                    </a:lnTo>
                    <a:lnTo>
                      <a:pt x="224" y="431"/>
                    </a:lnTo>
                    <a:lnTo>
                      <a:pt x="234" y="436"/>
                    </a:lnTo>
                    <a:lnTo>
                      <a:pt x="229" y="441"/>
                    </a:lnTo>
                    <a:lnTo>
                      <a:pt x="234" y="447"/>
                    </a:lnTo>
                    <a:lnTo>
                      <a:pt x="242" y="464"/>
                    </a:lnTo>
                    <a:lnTo>
                      <a:pt x="250" y="470"/>
                    </a:lnTo>
                    <a:lnTo>
                      <a:pt x="261" y="476"/>
                    </a:lnTo>
                    <a:lnTo>
                      <a:pt x="283" y="496"/>
                    </a:lnTo>
                    <a:lnTo>
                      <a:pt x="289" y="498"/>
                    </a:lnTo>
                    <a:lnTo>
                      <a:pt x="302" y="505"/>
                    </a:lnTo>
                    <a:lnTo>
                      <a:pt x="317" y="516"/>
                    </a:lnTo>
                    <a:lnTo>
                      <a:pt x="323" y="523"/>
                    </a:lnTo>
                    <a:lnTo>
                      <a:pt x="326" y="528"/>
                    </a:lnTo>
                    <a:lnTo>
                      <a:pt x="333" y="533"/>
                    </a:lnTo>
                    <a:lnTo>
                      <a:pt x="343" y="529"/>
                    </a:lnTo>
                    <a:lnTo>
                      <a:pt x="348" y="537"/>
                    </a:lnTo>
                    <a:lnTo>
                      <a:pt x="341" y="542"/>
                    </a:lnTo>
                    <a:lnTo>
                      <a:pt x="348" y="551"/>
                    </a:lnTo>
                    <a:lnTo>
                      <a:pt x="344" y="558"/>
                    </a:lnTo>
                    <a:lnTo>
                      <a:pt x="358" y="568"/>
                    </a:lnTo>
                    <a:lnTo>
                      <a:pt x="355" y="573"/>
                    </a:lnTo>
                    <a:lnTo>
                      <a:pt x="355" y="583"/>
                    </a:lnTo>
                    <a:lnTo>
                      <a:pt x="360" y="588"/>
                    </a:lnTo>
                    <a:lnTo>
                      <a:pt x="367" y="591"/>
                    </a:lnTo>
                    <a:lnTo>
                      <a:pt x="372" y="598"/>
                    </a:lnTo>
                    <a:lnTo>
                      <a:pt x="380" y="595"/>
                    </a:lnTo>
                    <a:lnTo>
                      <a:pt x="389" y="602"/>
                    </a:lnTo>
                    <a:lnTo>
                      <a:pt x="397" y="605"/>
                    </a:lnTo>
                    <a:lnTo>
                      <a:pt x="410" y="619"/>
                    </a:lnTo>
                    <a:lnTo>
                      <a:pt x="419" y="629"/>
                    </a:lnTo>
                    <a:lnTo>
                      <a:pt x="421" y="637"/>
                    </a:lnTo>
                    <a:lnTo>
                      <a:pt x="436" y="642"/>
                    </a:lnTo>
                    <a:lnTo>
                      <a:pt x="442" y="651"/>
                    </a:lnTo>
                    <a:lnTo>
                      <a:pt x="437" y="659"/>
                    </a:lnTo>
                    <a:lnTo>
                      <a:pt x="444" y="664"/>
                    </a:lnTo>
                    <a:lnTo>
                      <a:pt x="434" y="666"/>
                    </a:lnTo>
                    <a:lnTo>
                      <a:pt x="440" y="678"/>
                    </a:lnTo>
                    <a:lnTo>
                      <a:pt x="433" y="678"/>
                    </a:lnTo>
                    <a:lnTo>
                      <a:pt x="436" y="686"/>
                    </a:lnTo>
                    <a:lnTo>
                      <a:pt x="446" y="695"/>
                    </a:lnTo>
                    <a:lnTo>
                      <a:pt x="450" y="698"/>
                    </a:lnTo>
                    <a:lnTo>
                      <a:pt x="455" y="703"/>
                    </a:lnTo>
                    <a:lnTo>
                      <a:pt x="462" y="703"/>
                    </a:lnTo>
                    <a:lnTo>
                      <a:pt x="460" y="709"/>
                    </a:lnTo>
                    <a:lnTo>
                      <a:pt x="468" y="715"/>
                    </a:lnTo>
                    <a:lnTo>
                      <a:pt x="465" y="718"/>
                    </a:lnTo>
                    <a:lnTo>
                      <a:pt x="465" y="725"/>
                    </a:lnTo>
                    <a:lnTo>
                      <a:pt x="477" y="734"/>
                    </a:lnTo>
                    <a:lnTo>
                      <a:pt x="485" y="738"/>
                    </a:lnTo>
                    <a:lnTo>
                      <a:pt x="492" y="741"/>
                    </a:lnTo>
                    <a:lnTo>
                      <a:pt x="491" y="749"/>
                    </a:lnTo>
                    <a:lnTo>
                      <a:pt x="491" y="754"/>
                    </a:lnTo>
                    <a:lnTo>
                      <a:pt x="499" y="764"/>
                    </a:lnTo>
                    <a:lnTo>
                      <a:pt x="511" y="773"/>
                    </a:lnTo>
                    <a:lnTo>
                      <a:pt x="531" y="781"/>
                    </a:lnTo>
                    <a:lnTo>
                      <a:pt x="538" y="781"/>
                    </a:lnTo>
                    <a:lnTo>
                      <a:pt x="541" y="785"/>
                    </a:lnTo>
                    <a:lnTo>
                      <a:pt x="553" y="794"/>
                    </a:lnTo>
                    <a:lnTo>
                      <a:pt x="560" y="797"/>
                    </a:lnTo>
                    <a:lnTo>
                      <a:pt x="569" y="803"/>
                    </a:lnTo>
                    <a:lnTo>
                      <a:pt x="571" y="809"/>
                    </a:lnTo>
                    <a:lnTo>
                      <a:pt x="574" y="813"/>
                    </a:lnTo>
                    <a:lnTo>
                      <a:pt x="574" y="826"/>
                    </a:lnTo>
                    <a:lnTo>
                      <a:pt x="575" y="838"/>
                    </a:lnTo>
                    <a:lnTo>
                      <a:pt x="584" y="852"/>
                    </a:lnTo>
                    <a:lnTo>
                      <a:pt x="583" y="858"/>
                    </a:lnTo>
                    <a:lnTo>
                      <a:pt x="590" y="863"/>
                    </a:lnTo>
                    <a:lnTo>
                      <a:pt x="589" y="871"/>
                    </a:lnTo>
                    <a:lnTo>
                      <a:pt x="597" y="871"/>
                    </a:lnTo>
                    <a:lnTo>
                      <a:pt x="599" y="878"/>
                    </a:lnTo>
                    <a:lnTo>
                      <a:pt x="599" y="886"/>
                    </a:lnTo>
                    <a:lnTo>
                      <a:pt x="600" y="893"/>
                    </a:lnTo>
                    <a:lnTo>
                      <a:pt x="601" y="899"/>
                    </a:lnTo>
                    <a:lnTo>
                      <a:pt x="604" y="903"/>
                    </a:lnTo>
                    <a:lnTo>
                      <a:pt x="603" y="912"/>
                    </a:lnTo>
                    <a:lnTo>
                      <a:pt x="601" y="921"/>
                    </a:lnTo>
                    <a:lnTo>
                      <a:pt x="604" y="925"/>
                    </a:lnTo>
                    <a:lnTo>
                      <a:pt x="609" y="939"/>
                    </a:lnTo>
                    <a:lnTo>
                      <a:pt x="605" y="947"/>
                    </a:lnTo>
                    <a:lnTo>
                      <a:pt x="612" y="959"/>
                    </a:lnTo>
                    <a:lnTo>
                      <a:pt x="616" y="963"/>
                    </a:lnTo>
                    <a:lnTo>
                      <a:pt x="621" y="967"/>
                    </a:lnTo>
                    <a:lnTo>
                      <a:pt x="634" y="974"/>
                    </a:lnTo>
                    <a:lnTo>
                      <a:pt x="642" y="974"/>
                    </a:lnTo>
                    <a:lnTo>
                      <a:pt x="648" y="977"/>
                    </a:lnTo>
                    <a:lnTo>
                      <a:pt x="650" y="982"/>
                    </a:lnTo>
                    <a:lnTo>
                      <a:pt x="655" y="988"/>
                    </a:lnTo>
                    <a:lnTo>
                      <a:pt x="662" y="991"/>
                    </a:lnTo>
                    <a:lnTo>
                      <a:pt x="663" y="995"/>
                    </a:lnTo>
                    <a:lnTo>
                      <a:pt x="675" y="1008"/>
                    </a:lnTo>
                    <a:lnTo>
                      <a:pt x="675" y="1014"/>
                    </a:lnTo>
                    <a:lnTo>
                      <a:pt x="673" y="1019"/>
                    </a:lnTo>
                    <a:lnTo>
                      <a:pt x="674" y="1027"/>
                    </a:lnTo>
                    <a:lnTo>
                      <a:pt x="679" y="1031"/>
                    </a:lnTo>
                    <a:lnTo>
                      <a:pt x="680" y="1040"/>
                    </a:lnTo>
                    <a:lnTo>
                      <a:pt x="685" y="1046"/>
                    </a:lnTo>
                    <a:lnTo>
                      <a:pt x="687" y="1053"/>
                    </a:lnTo>
                    <a:lnTo>
                      <a:pt x="693" y="1051"/>
                    </a:lnTo>
                    <a:lnTo>
                      <a:pt x="697" y="1055"/>
                    </a:lnTo>
                    <a:lnTo>
                      <a:pt x="698" y="1066"/>
                    </a:lnTo>
                    <a:lnTo>
                      <a:pt x="699" y="1077"/>
                    </a:lnTo>
                    <a:lnTo>
                      <a:pt x="690" y="1092"/>
                    </a:lnTo>
                    <a:lnTo>
                      <a:pt x="695" y="1096"/>
                    </a:lnTo>
                    <a:lnTo>
                      <a:pt x="699" y="1102"/>
                    </a:lnTo>
                    <a:lnTo>
                      <a:pt x="703" y="1108"/>
                    </a:lnTo>
                    <a:lnTo>
                      <a:pt x="704" y="1114"/>
                    </a:lnTo>
                    <a:lnTo>
                      <a:pt x="702" y="1120"/>
                    </a:lnTo>
                    <a:lnTo>
                      <a:pt x="706" y="1125"/>
                    </a:lnTo>
                    <a:lnTo>
                      <a:pt x="704" y="1131"/>
                    </a:lnTo>
                    <a:lnTo>
                      <a:pt x="704" y="1139"/>
                    </a:lnTo>
                    <a:lnTo>
                      <a:pt x="721" y="1146"/>
                    </a:lnTo>
                    <a:lnTo>
                      <a:pt x="737" y="1142"/>
                    </a:lnTo>
                    <a:lnTo>
                      <a:pt x="742" y="1144"/>
                    </a:lnTo>
                    <a:lnTo>
                      <a:pt x="746" y="1150"/>
                    </a:lnTo>
                    <a:lnTo>
                      <a:pt x="758" y="1157"/>
                    </a:lnTo>
                    <a:lnTo>
                      <a:pt x="766" y="1159"/>
                    </a:lnTo>
                    <a:lnTo>
                      <a:pt x="773" y="1160"/>
                    </a:lnTo>
                    <a:lnTo>
                      <a:pt x="773" y="1160"/>
                    </a:lnTo>
                    <a:lnTo>
                      <a:pt x="773" y="116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6" name="Freeform 40">
                <a:extLst>
                  <a:ext uri="{FF2B5EF4-FFF2-40B4-BE49-F238E27FC236}">
                    <a16:creationId xmlns:a16="http://schemas.microsoft.com/office/drawing/2014/main" id="{91CF3EC3-85D4-F644-A18D-04EB89027DD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35809" y="1112309"/>
                <a:ext cx="15875" cy="57150"/>
              </a:xfrm>
              <a:custGeom>
                <a:avLst/>
                <a:gdLst>
                  <a:gd name="T0" fmla="*/ 0 w 10"/>
                  <a:gd name="T1" fmla="*/ 36 h 36"/>
                  <a:gd name="T2" fmla="*/ 5 w 10"/>
                  <a:gd name="T3" fmla="*/ 29 h 36"/>
                  <a:gd name="T4" fmla="*/ 10 w 10"/>
                  <a:gd name="T5" fmla="*/ 21 h 36"/>
                  <a:gd name="T6" fmla="*/ 2 w 10"/>
                  <a:gd name="T7" fmla="*/ 0 h 36"/>
                  <a:gd name="T8" fmla="*/ 0 w 10"/>
                  <a:gd name="T9" fmla="*/ 20 h 36"/>
                  <a:gd name="T10" fmla="*/ 0 w 10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6">
                    <a:moveTo>
                      <a:pt x="0" y="36"/>
                    </a:moveTo>
                    <a:lnTo>
                      <a:pt x="5" y="29"/>
                    </a:lnTo>
                    <a:lnTo>
                      <a:pt x="10" y="21"/>
                    </a:lnTo>
                    <a:lnTo>
                      <a:pt x="2" y="0"/>
                    </a:lnTo>
                    <a:lnTo>
                      <a:pt x="0" y="20"/>
                    </a:lnTo>
                    <a:lnTo>
                      <a:pt x="0" y="3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8" name="Freeform 42">
                <a:extLst>
                  <a:ext uri="{FF2B5EF4-FFF2-40B4-BE49-F238E27FC236}">
                    <a16:creationId xmlns:a16="http://schemas.microsoft.com/office/drawing/2014/main" id="{4B7823C7-7ABB-4D07-43AC-AA50B9434B2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32634" y="1094847"/>
                <a:ext cx="47625" cy="109538"/>
              </a:xfrm>
              <a:custGeom>
                <a:avLst/>
                <a:gdLst>
                  <a:gd name="T0" fmla="*/ 0 w 30"/>
                  <a:gd name="T1" fmla="*/ 69 h 69"/>
                  <a:gd name="T2" fmla="*/ 8 w 30"/>
                  <a:gd name="T3" fmla="*/ 62 h 69"/>
                  <a:gd name="T4" fmla="*/ 28 w 30"/>
                  <a:gd name="T5" fmla="*/ 33 h 69"/>
                  <a:gd name="T6" fmla="*/ 30 w 30"/>
                  <a:gd name="T7" fmla="*/ 26 h 69"/>
                  <a:gd name="T8" fmla="*/ 29 w 30"/>
                  <a:gd name="T9" fmla="*/ 0 h 69"/>
                  <a:gd name="T10" fmla="*/ 26 w 30"/>
                  <a:gd name="T11" fmla="*/ 11 h 69"/>
                  <a:gd name="T12" fmla="*/ 28 w 30"/>
                  <a:gd name="T13" fmla="*/ 21 h 69"/>
                  <a:gd name="T14" fmla="*/ 23 w 30"/>
                  <a:gd name="T15" fmla="*/ 31 h 69"/>
                  <a:gd name="T16" fmla="*/ 20 w 30"/>
                  <a:gd name="T17" fmla="*/ 41 h 69"/>
                  <a:gd name="T18" fmla="*/ 1 w 30"/>
                  <a:gd name="T19" fmla="*/ 60 h 69"/>
                  <a:gd name="T20" fmla="*/ 0 w 30"/>
                  <a:gd name="T2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69">
                    <a:moveTo>
                      <a:pt x="0" y="69"/>
                    </a:moveTo>
                    <a:lnTo>
                      <a:pt x="8" y="62"/>
                    </a:lnTo>
                    <a:lnTo>
                      <a:pt x="28" y="33"/>
                    </a:lnTo>
                    <a:lnTo>
                      <a:pt x="30" y="26"/>
                    </a:lnTo>
                    <a:lnTo>
                      <a:pt x="29" y="0"/>
                    </a:lnTo>
                    <a:lnTo>
                      <a:pt x="26" y="11"/>
                    </a:lnTo>
                    <a:lnTo>
                      <a:pt x="28" y="21"/>
                    </a:lnTo>
                    <a:lnTo>
                      <a:pt x="23" y="31"/>
                    </a:lnTo>
                    <a:lnTo>
                      <a:pt x="20" y="41"/>
                    </a:lnTo>
                    <a:lnTo>
                      <a:pt x="1" y="60"/>
                    </a:lnTo>
                    <a:lnTo>
                      <a:pt x="0" y="69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313" name="Group 1312">
              <a:extLst>
                <a:ext uri="{FF2B5EF4-FFF2-40B4-BE49-F238E27FC236}">
                  <a16:creationId xmlns:a16="http://schemas.microsoft.com/office/drawing/2014/main" id="{E32E6551-9A14-37E9-4DF8-D2FEB147701B}"/>
                </a:ext>
              </a:extLst>
            </p:cNvPr>
            <p:cNvGrpSpPr/>
            <p:nvPr userDrawn="1"/>
          </p:nvGrpSpPr>
          <p:grpSpPr>
            <a:xfrm>
              <a:off x="4241539" y="1751186"/>
              <a:ext cx="3965384" cy="3831706"/>
              <a:chOff x="4241539" y="1751186"/>
              <a:chExt cx="3965384" cy="3831706"/>
            </a:xfrm>
          </p:grpSpPr>
          <p:sp>
            <p:nvSpPr>
              <p:cNvPr id="1022" name="Freeform 50">
                <a:extLst>
                  <a:ext uri="{FF2B5EF4-FFF2-40B4-BE49-F238E27FC236}">
                    <a16:creationId xmlns:a16="http://schemas.microsoft.com/office/drawing/2014/main" id="{B3E9E7C3-8A80-3B01-221C-3A7BA3D46C4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41539" y="4325904"/>
                <a:ext cx="1223647" cy="1250319"/>
              </a:xfrm>
              <a:custGeom>
                <a:avLst/>
                <a:gdLst>
                  <a:gd name="T0" fmla="*/ 132 w 367"/>
                  <a:gd name="T1" fmla="*/ 375 h 375"/>
                  <a:gd name="T2" fmla="*/ 346 w 367"/>
                  <a:gd name="T3" fmla="*/ 372 h 375"/>
                  <a:gd name="T4" fmla="*/ 358 w 367"/>
                  <a:gd name="T5" fmla="*/ 374 h 375"/>
                  <a:gd name="T6" fmla="*/ 360 w 367"/>
                  <a:gd name="T7" fmla="*/ 338 h 375"/>
                  <a:gd name="T8" fmla="*/ 367 w 367"/>
                  <a:gd name="T9" fmla="*/ 249 h 375"/>
                  <a:gd name="T10" fmla="*/ 344 w 367"/>
                  <a:gd name="T11" fmla="*/ 249 h 375"/>
                  <a:gd name="T12" fmla="*/ 276 w 367"/>
                  <a:gd name="T13" fmla="*/ 247 h 375"/>
                  <a:gd name="T14" fmla="*/ 298 w 367"/>
                  <a:gd name="T15" fmla="*/ 205 h 375"/>
                  <a:gd name="T16" fmla="*/ 287 w 367"/>
                  <a:gd name="T17" fmla="*/ 197 h 375"/>
                  <a:gd name="T18" fmla="*/ 255 w 367"/>
                  <a:gd name="T19" fmla="*/ 197 h 375"/>
                  <a:gd name="T20" fmla="*/ 255 w 367"/>
                  <a:gd name="T21" fmla="*/ 167 h 375"/>
                  <a:gd name="T22" fmla="*/ 253 w 367"/>
                  <a:gd name="T23" fmla="*/ 123 h 375"/>
                  <a:gd name="T24" fmla="*/ 209 w 367"/>
                  <a:gd name="T25" fmla="*/ 123 h 375"/>
                  <a:gd name="T26" fmla="*/ 207 w 367"/>
                  <a:gd name="T27" fmla="*/ 0 h 375"/>
                  <a:gd name="T28" fmla="*/ 132 w 367"/>
                  <a:gd name="T29" fmla="*/ 2 h 375"/>
                  <a:gd name="T30" fmla="*/ 123 w 367"/>
                  <a:gd name="T31" fmla="*/ 23 h 375"/>
                  <a:gd name="T32" fmla="*/ 82 w 367"/>
                  <a:gd name="T33" fmla="*/ 94 h 375"/>
                  <a:gd name="T34" fmla="*/ 66 w 367"/>
                  <a:gd name="T35" fmla="*/ 140 h 375"/>
                  <a:gd name="T36" fmla="*/ 66 w 367"/>
                  <a:gd name="T37" fmla="*/ 167 h 375"/>
                  <a:gd name="T38" fmla="*/ 65 w 367"/>
                  <a:gd name="T39" fmla="*/ 208 h 375"/>
                  <a:gd name="T40" fmla="*/ 59 w 367"/>
                  <a:gd name="T41" fmla="*/ 228 h 375"/>
                  <a:gd name="T42" fmla="*/ 36 w 367"/>
                  <a:gd name="T43" fmla="*/ 267 h 375"/>
                  <a:gd name="T44" fmla="*/ 36 w 367"/>
                  <a:gd name="T45" fmla="*/ 292 h 375"/>
                  <a:gd name="T46" fmla="*/ 0 w 367"/>
                  <a:gd name="T47" fmla="*/ 336 h 375"/>
                  <a:gd name="T48" fmla="*/ 2 w 367"/>
                  <a:gd name="T49" fmla="*/ 349 h 375"/>
                  <a:gd name="T50" fmla="*/ 6 w 367"/>
                  <a:gd name="T51" fmla="*/ 370 h 375"/>
                  <a:gd name="T52" fmla="*/ 81 w 367"/>
                  <a:gd name="T53" fmla="*/ 368 h 375"/>
                  <a:gd name="T54" fmla="*/ 123 w 367"/>
                  <a:gd name="T55" fmla="*/ 368 h 375"/>
                  <a:gd name="T56" fmla="*/ 132 w 367"/>
                  <a:gd name="T57" fmla="*/ 375 h 375"/>
                  <a:gd name="T58" fmla="*/ 132 w 367"/>
                  <a:gd name="T59" fmla="*/ 375 h 375"/>
                  <a:gd name="T60" fmla="*/ 132 w 367"/>
                  <a:gd name="T61" fmla="*/ 375 h 375"/>
                  <a:gd name="connsiteX0" fmla="*/ 3597 w 10000"/>
                  <a:gd name="connsiteY0" fmla="*/ 10000 h 10000"/>
                  <a:gd name="connsiteX1" fmla="*/ 9428 w 10000"/>
                  <a:gd name="connsiteY1" fmla="*/ 9920 h 10000"/>
                  <a:gd name="connsiteX2" fmla="*/ 9755 w 10000"/>
                  <a:gd name="connsiteY2" fmla="*/ 9973 h 10000"/>
                  <a:gd name="connsiteX3" fmla="*/ 9809 w 10000"/>
                  <a:gd name="connsiteY3" fmla="*/ 9013 h 10000"/>
                  <a:gd name="connsiteX4" fmla="*/ 10000 w 10000"/>
                  <a:gd name="connsiteY4" fmla="*/ 6640 h 10000"/>
                  <a:gd name="connsiteX5" fmla="*/ 9373 w 10000"/>
                  <a:gd name="connsiteY5" fmla="*/ 6640 h 10000"/>
                  <a:gd name="connsiteX6" fmla="*/ 7537 w 10000"/>
                  <a:gd name="connsiteY6" fmla="*/ 6418 h 10000"/>
                  <a:gd name="connsiteX7" fmla="*/ 8120 w 10000"/>
                  <a:gd name="connsiteY7" fmla="*/ 5467 h 10000"/>
                  <a:gd name="connsiteX8" fmla="*/ 7820 w 10000"/>
                  <a:gd name="connsiteY8" fmla="*/ 5253 h 10000"/>
                  <a:gd name="connsiteX9" fmla="*/ 6948 w 10000"/>
                  <a:gd name="connsiteY9" fmla="*/ 5253 h 10000"/>
                  <a:gd name="connsiteX10" fmla="*/ 6948 w 10000"/>
                  <a:gd name="connsiteY10" fmla="*/ 4453 h 10000"/>
                  <a:gd name="connsiteX11" fmla="*/ 6894 w 10000"/>
                  <a:gd name="connsiteY11" fmla="*/ 3280 h 10000"/>
                  <a:gd name="connsiteX12" fmla="*/ 5695 w 10000"/>
                  <a:gd name="connsiteY12" fmla="*/ 3280 h 10000"/>
                  <a:gd name="connsiteX13" fmla="*/ 5640 w 10000"/>
                  <a:gd name="connsiteY13" fmla="*/ 0 h 10000"/>
                  <a:gd name="connsiteX14" fmla="*/ 3597 w 10000"/>
                  <a:gd name="connsiteY14" fmla="*/ 53 h 10000"/>
                  <a:gd name="connsiteX15" fmla="*/ 3351 w 10000"/>
                  <a:gd name="connsiteY15" fmla="*/ 613 h 10000"/>
                  <a:gd name="connsiteX16" fmla="*/ 2234 w 10000"/>
                  <a:gd name="connsiteY16" fmla="*/ 2507 h 10000"/>
                  <a:gd name="connsiteX17" fmla="*/ 1798 w 10000"/>
                  <a:gd name="connsiteY17" fmla="*/ 3733 h 10000"/>
                  <a:gd name="connsiteX18" fmla="*/ 1798 w 10000"/>
                  <a:gd name="connsiteY18" fmla="*/ 4453 h 10000"/>
                  <a:gd name="connsiteX19" fmla="*/ 1771 w 10000"/>
                  <a:gd name="connsiteY19" fmla="*/ 5547 h 10000"/>
                  <a:gd name="connsiteX20" fmla="*/ 1608 w 10000"/>
                  <a:gd name="connsiteY20" fmla="*/ 6080 h 10000"/>
                  <a:gd name="connsiteX21" fmla="*/ 981 w 10000"/>
                  <a:gd name="connsiteY21" fmla="*/ 7120 h 10000"/>
                  <a:gd name="connsiteX22" fmla="*/ 981 w 10000"/>
                  <a:gd name="connsiteY22" fmla="*/ 7787 h 10000"/>
                  <a:gd name="connsiteX23" fmla="*/ 0 w 10000"/>
                  <a:gd name="connsiteY23" fmla="*/ 8960 h 10000"/>
                  <a:gd name="connsiteX24" fmla="*/ 54 w 10000"/>
                  <a:gd name="connsiteY24" fmla="*/ 9307 h 10000"/>
                  <a:gd name="connsiteX25" fmla="*/ 163 w 10000"/>
                  <a:gd name="connsiteY25" fmla="*/ 9867 h 10000"/>
                  <a:gd name="connsiteX26" fmla="*/ 2207 w 10000"/>
                  <a:gd name="connsiteY26" fmla="*/ 9813 h 10000"/>
                  <a:gd name="connsiteX27" fmla="*/ 3351 w 10000"/>
                  <a:gd name="connsiteY27" fmla="*/ 9813 h 10000"/>
                  <a:gd name="connsiteX28" fmla="*/ 3597 w 10000"/>
                  <a:gd name="connsiteY28" fmla="*/ 10000 h 10000"/>
                  <a:gd name="connsiteX29" fmla="*/ 3597 w 10000"/>
                  <a:gd name="connsiteY29" fmla="*/ 10000 h 10000"/>
                  <a:gd name="connsiteX30" fmla="*/ 3597 w 10000"/>
                  <a:gd name="connsiteY30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3597" y="10000"/>
                    </a:moveTo>
                    <a:lnTo>
                      <a:pt x="9428" y="9920"/>
                    </a:lnTo>
                    <a:lnTo>
                      <a:pt x="9755" y="9973"/>
                    </a:lnTo>
                    <a:lnTo>
                      <a:pt x="9809" y="9013"/>
                    </a:lnTo>
                    <a:cubicBezTo>
                      <a:pt x="9873" y="8222"/>
                      <a:pt x="9936" y="7431"/>
                      <a:pt x="10000" y="6640"/>
                    </a:cubicBezTo>
                    <a:lnTo>
                      <a:pt x="9373" y="6640"/>
                    </a:lnTo>
                    <a:lnTo>
                      <a:pt x="7537" y="6418"/>
                    </a:lnTo>
                    <a:lnTo>
                      <a:pt x="8120" y="5467"/>
                    </a:lnTo>
                    <a:lnTo>
                      <a:pt x="7820" y="5253"/>
                    </a:lnTo>
                    <a:lnTo>
                      <a:pt x="6948" y="5253"/>
                    </a:lnTo>
                    <a:lnTo>
                      <a:pt x="6948" y="4453"/>
                    </a:lnTo>
                    <a:lnTo>
                      <a:pt x="6894" y="3280"/>
                    </a:lnTo>
                    <a:lnTo>
                      <a:pt x="5695" y="3280"/>
                    </a:lnTo>
                    <a:cubicBezTo>
                      <a:pt x="5677" y="2187"/>
                      <a:pt x="5658" y="1093"/>
                      <a:pt x="5640" y="0"/>
                    </a:cubicBezTo>
                    <a:lnTo>
                      <a:pt x="3597" y="53"/>
                    </a:lnTo>
                    <a:lnTo>
                      <a:pt x="3351" y="613"/>
                    </a:lnTo>
                    <a:lnTo>
                      <a:pt x="2234" y="2507"/>
                    </a:lnTo>
                    <a:lnTo>
                      <a:pt x="1798" y="3733"/>
                    </a:lnTo>
                    <a:lnTo>
                      <a:pt x="1798" y="4453"/>
                    </a:lnTo>
                    <a:cubicBezTo>
                      <a:pt x="1789" y="4818"/>
                      <a:pt x="1780" y="5182"/>
                      <a:pt x="1771" y="5547"/>
                    </a:cubicBezTo>
                    <a:cubicBezTo>
                      <a:pt x="1717" y="5725"/>
                      <a:pt x="1662" y="5902"/>
                      <a:pt x="1608" y="6080"/>
                    </a:cubicBezTo>
                    <a:lnTo>
                      <a:pt x="981" y="7120"/>
                    </a:lnTo>
                    <a:lnTo>
                      <a:pt x="981" y="7787"/>
                    </a:lnTo>
                    <a:lnTo>
                      <a:pt x="0" y="8960"/>
                    </a:lnTo>
                    <a:cubicBezTo>
                      <a:pt x="18" y="9076"/>
                      <a:pt x="36" y="9191"/>
                      <a:pt x="54" y="9307"/>
                    </a:cubicBezTo>
                    <a:cubicBezTo>
                      <a:pt x="90" y="9494"/>
                      <a:pt x="127" y="9680"/>
                      <a:pt x="163" y="9867"/>
                    </a:cubicBezTo>
                    <a:lnTo>
                      <a:pt x="2207" y="9813"/>
                    </a:lnTo>
                    <a:lnTo>
                      <a:pt x="3351" y="9813"/>
                    </a:lnTo>
                    <a:lnTo>
                      <a:pt x="3597" y="10000"/>
                    </a:lnTo>
                    <a:lnTo>
                      <a:pt x="3597" y="10000"/>
                    </a:lnTo>
                    <a:lnTo>
                      <a:pt x="3597" y="10000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3" name="Freeform 51">
                <a:extLst>
                  <a:ext uri="{FF2B5EF4-FFF2-40B4-BE49-F238E27FC236}">
                    <a16:creationId xmlns:a16="http://schemas.microsoft.com/office/drawing/2014/main" id="{0A731E6A-AF5D-A180-42F4-4EF1893E42B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931715" y="4325904"/>
                <a:ext cx="716851" cy="683509"/>
              </a:xfrm>
              <a:custGeom>
                <a:avLst/>
                <a:gdLst>
                  <a:gd name="T0" fmla="*/ 91 w 215"/>
                  <a:gd name="T1" fmla="*/ 205 h 205"/>
                  <a:gd name="T2" fmla="*/ 94 w 215"/>
                  <a:gd name="T3" fmla="*/ 189 h 205"/>
                  <a:gd name="T4" fmla="*/ 96 w 215"/>
                  <a:gd name="T5" fmla="*/ 173 h 205"/>
                  <a:gd name="T6" fmla="*/ 100 w 215"/>
                  <a:gd name="T7" fmla="*/ 160 h 205"/>
                  <a:gd name="T8" fmla="*/ 119 w 215"/>
                  <a:gd name="T9" fmla="*/ 164 h 205"/>
                  <a:gd name="T10" fmla="*/ 141 w 215"/>
                  <a:gd name="T11" fmla="*/ 156 h 205"/>
                  <a:gd name="T12" fmla="*/ 153 w 215"/>
                  <a:gd name="T13" fmla="*/ 132 h 205"/>
                  <a:gd name="T14" fmla="*/ 151 w 215"/>
                  <a:gd name="T15" fmla="*/ 116 h 205"/>
                  <a:gd name="T16" fmla="*/ 174 w 215"/>
                  <a:gd name="T17" fmla="*/ 116 h 205"/>
                  <a:gd name="T18" fmla="*/ 183 w 215"/>
                  <a:gd name="T19" fmla="*/ 87 h 205"/>
                  <a:gd name="T20" fmla="*/ 189 w 215"/>
                  <a:gd name="T21" fmla="*/ 71 h 205"/>
                  <a:gd name="T22" fmla="*/ 198 w 215"/>
                  <a:gd name="T23" fmla="*/ 57 h 205"/>
                  <a:gd name="T24" fmla="*/ 203 w 215"/>
                  <a:gd name="T25" fmla="*/ 44 h 205"/>
                  <a:gd name="T26" fmla="*/ 203 w 215"/>
                  <a:gd name="T27" fmla="*/ 16 h 205"/>
                  <a:gd name="T28" fmla="*/ 215 w 215"/>
                  <a:gd name="T29" fmla="*/ 14 h 205"/>
                  <a:gd name="T30" fmla="*/ 214 w 215"/>
                  <a:gd name="T31" fmla="*/ 0 h 205"/>
                  <a:gd name="T32" fmla="*/ 153 w 215"/>
                  <a:gd name="T33" fmla="*/ 0 h 205"/>
                  <a:gd name="T34" fmla="*/ 82 w 215"/>
                  <a:gd name="T35" fmla="*/ 0 h 205"/>
                  <a:gd name="T36" fmla="*/ 27 w 215"/>
                  <a:gd name="T37" fmla="*/ 0 h 205"/>
                  <a:gd name="T38" fmla="*/ 9 w 215"/>
                  <a:gd name="T39" fmla="*/ 2 h 205"/>
                  <a:gd name="T40" fmla="*/ 0 w 215"/>
                  <a:gd name="T41" fmla="*/ 59 h 205"/>
                  <a:gd name="T42" fmla="*/ 0 w 215"/>
                  <a:gd name="T43" fmla="*/ 76 h 205"/>
                  <a:gd name="T44" fmla="*/ 0 w 215"/>
                  <a:gd name="T45" fmla="*/ 103 h 205"/>
                  <a:gd name="T46" fmla="*/ 2 w 215"/>
                  <a:gd name="T47" fmla="*/ 123 h 205"/>
                  <a:gd name="T48" fmla="*/ 46 w 215"/>
                  <a:gd name="T49" fmla="*/ 121 h 205"/>
                  <a:gd name="T50" fmla="*/ 48 w 215"/>
                  <a:gd name="T51" fmla="*/ 167 h 205"/>
                  <a:gd name="T52" fmla="*/ 48 w 215"/>
                  <a:gd name="T53" fmla="*/ 196 h 205"/>
                  <a:gd name="T54" fmla="*/ 73 w 215"/>
                  <a:gd name="T55" fmla="*/ 196 h 205"/>
                  <a:gd name="T56" fmla="*/ 91 w 215"/>
                  <a:gd name="T57" fmla="*/ 205 h 205"/>
                  <a:gd name="T58" fmla="*/ 91 w 215"/>
                  <a:gd name="T59" fmla="*/ 205 h 205"/>
                  <a:gd name="T60" fmla="*/ 91 w 215"/>
                  <a:gd name="T61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5" h="205">
                    <a:moveTo>
                      <a:pt x="91" y="205"/>
                    </a:moveTo>
                    <a:lnTo>
                      <a:pt x="94" y="189"/>
                    </a:lnTo>
                    <a:lnTo>
                      <a:pt x="96" y="173"/>
                    </a:lnTo>
                    <a:lnTo>
                      <a:pt x="100" y="160"/>
                    </a:lnTo>
                    <a:lnTo>
                      <a:pt x="119" y="164"/>
                    </a:lnTo>
                    <a:lnTo>
                      <a:pt x="141" y="156"/>
                    </a:lnTo>
                    <a:lnTo>
                      <a:pt x="153" y="132"/>
                    </a:lnTo>
                    <a:lnTo>
                      <a:pt x="151" y="116"/>
                    </a:lnTo>
                    <a:lnTo>
                      <a:pt x="174" y="116"/>
                    </a:lnTo>
                    <a:lnTo>
                      <a:pt x="183" y="87"/>
                    </a:lnTo>
                    <a:lnTo>
                      <a:pt x="189" y="71"/>
                    </a:lnTo>
                    <a:lnTo>
                      <a:pt x="198" y="57"/>
                    </a:lnTo>
                    <a:lnTo>
                      <a:pt x="203" y="44"/>
                    </a:lnTo>
                    <a:lnTo>
                      <a:pt x="203" y="16"/>
                    </a:lnTo>
                    <a:lnTo>
                      <a:pt x="215" y="14"/>
                    </a:lnTo>
                    <a:lnTo>
                      <a:pt x="214" y="0"/>
                    </a:lnTo>
                    <a:lnTo>
                      <a:pt x="153" y="0"/>
                    </a:lnTo>
                    <a:lnTo>
                      <a:pt x="82" y="0"/>
                    </a:lnTo>
                    <a:lnTo>
                      <a:pt x="27" y="0"/>
                    </a:lnTo>
                    <a:lnTo>
                      <a:pt x="9" y="2"/>
                    </a:lnTo>
                    <a:lnTo>
                      <a:pt x="0" y="59"/>
                    </a:lnTo>
                    <a:lnTo>
                      <a:pt x="0" y="76"/>
                    </a:lnTo>
                    <a:lnTo>
                      <a:pt x="0" y="103"/>
                    </a:lnTo>
                    <a:lnTo>
                      <a:pt x="2" y="123"/>
                    </a:lnTo>
                    <a:lnTo>
                      <a:pt x="46" y="121"/>
                    </a:lnTo>
                    <a:lnTo>
                      <a:pt x="48" y="167"/>
                    </a:lnTo>
                    <a:lnTo>
                      <a:pt x="48" y="196"/>
                    </a:lnTo>
                    <a:lnTo>
                      <a:pt x="73" y="196"/>
                    </a:lnTo>
                    <a:lnTo>
                      <a:pt x="91" y="205"/>
                    </a:lnTo>
                    <a:lnTo>
                      <a:pt x="91" y="205"/>
                    </a:lnTo>
                    <a:lnTo>
                      <a:pt x="91" y="205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4" name="Freeform 52">
                <a:extLst>
                  <a:ext uri="{FF2B5EF4-FFF2-40B4-BE49-F238E27FC236}">
                    <a16:creationId xmlns:a16="http://schemas.microsoft.com/office/drawing/2014/main" id="{A8948807-F200-1CEA-7F34-9D64C414EEC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181779" y="4325904"/>
                <a:ext cx="883560" cy="1156963"/>
              </a:xfrm>
              <a:custGeom>
                <a:avLst/>
                <a:gdLst>
                  <a:gd name="T0" fmla="*/ 176 w 265"/>
                  <a:gd name="T1" fmla="*/ 347 h 347"/>
                  <a:gd name="T2" fmla="*/ 181 w 265"/>
                  <a:gd name="T3" fmla="*/ 334 h 347"/>
                  <a:gd name="T4" fmla="*/ 183 w 265"/>
                  <a:gd name="T5" fmla="*/ 320 h 347"/>
                  <a:gd name="T6" fmla="*/ 178 w 265"/>
                  <a:gd name="T7" fmla="*/ 306 h 347"/>
                  <a:gd name="T8" fmla="*/ 167 w 265"/>
                  <a:gd name="T9" fmla="*/ 292 h 347"/>
                  <a:gd name="T10" fmla="*/ 181 w 265"/>
                  <a:gd name="T11" fmla="*/ 286 h 347"/>
                  <a:gd name="T12" fmla="*/ 196 w 265"/>
                  <a:gd name="T13" fmla="*/ 301 h 347"/>
                  <a:gd name="T14" fmla="*/ 210 w 265"/>
                  <a:gd name="T15" fmla="*/ 290 h 347"/>
                  <a:gd name="T16" fmla="*/ 194 w 265"/>
                  <a:gd name="T17" fmla="*/ 281 h 347"/>
                  <a:gd name="T18" fmla="*/ 187 w 265"/>
                  <a:gd name="T19" fmla="*/ 270 h 347"/>
                  <a:gd name="T20" fmla="*/ 174 w 265"/>
                  <a:gd name="T21" fmla="*/ 263 h 347"/>
                  <a:gd name="T22" fmla="*/ 197 w 265"/>
                  <a:gd name="T23" fmla="*/ 260 h 347"/>
                  <a:gd name="T24" fmla="*/ 210 w 265"/>
                  <a:gd name="T25" fmla="*/ 254 h 347"/>
                  <a:gd name="T26" fmla="*/ 226 w 265"/>
                  <a:gd name="T27" fmla="*/ 263 h 347"/>
                  <a:gd name="T28" fmla="*/ 229 w 265"/>
                  <a:gd name="T29" fmla="*/ 251 h 347"/>
                  <a:gd name="T30" fmla="*/ 222 w 265"/>
                  <a:gd name="T31" fmla="*/ 240 h 347"/>
                  <a:gd name="T32" fmla="*/ 233 w 265"/>
                  <a:gd name="T33" fmla="*/ 231 h 347"/>
                  <a:gd name="T34" fmla="*/ 231 w 265"/>
                  <a:gd name="T35" fmla="*/ 215 h 347"/>
                  <a:gd name="T36" fmla="*/ 220 w 265"/>
                  <a:gd name="T37" fmla="*/ 205 h 347"/>
                  <a:gd name="T38" fmla="*/ 219 w 265"/>
                  <a:gd name="T39" fmla="*/ 189 h 347"/>
                  <a:gd name="T40" fmla="*/ 233 w 265"/>
                  <a:gd name="T41" fmla="*/ 183 h 347"/>
                  <a:gd name="T42" fmla="*/ 245 w 265"/>
                  <a:gd name="T43" fmla="*/ 178 h 347"/>
                  <a:gd name="T44" fmla="*/ 233 w 265"/>
                  <a:gd name="T45" fmla="*/ 171 h 347"/>
                  <a:gd name="T46" fmla="*/ 233 w 265"/>
                  <a:gd name="T47" fmla="*/ 156 h 347"/>
                  <a:gd name="T48" fmla="*/ 236 w 265"/>
                  <a:gd name="T49" fmla="*/ 146 h 347"/>
                  <a:gd name="T50" fmla="*/ 238 w 265"/>
                  <a:gd name="T51" fmla="*/ 130 h 347"/>
                  <a:gd name="T52" fmla="*/ 244 w 265"/>
                  <a:gd name="T53" fmla="*/ 117 h 347"/>
                  <a:gd name="T54" fmla="*/ 260 w 265"/>
                  <a:gd name="T55" fmla="*/ 116 h 347"/>
                  <a:gd name="T56" fmla="*/ 258 w 265"/>
                  <a:gd name="T57" fmla="*/ 103 h 347"/>
                  <a:gd name="T58" fmla="*/ 251 w 265"/>
                  <a:gd name="T59" fmla="*/ 89 h 347"/>
                  <a:gd name="T60" fmla="*/ 252 w 265"/>
                  <a:gd name="T61" fmla="*/ 76 h 347"/>
                  <a:gd name="T62" fmla="*/ 244 w 265"/>
                  <a:gd name="T63" fmla="*/ 66 h 347"/>
                  <a:gd name="T64" fmla="*/ 245 w 265"/>
                  <a:gd name="T65" fmla="*/ 51 h 347"/>
                  <a:gd name="T66" fmla="*/ 251 w 265"/>
                  <a:gd name="T67" fmla="*/ 39 h 347"/>
                  <a:gd name="T68" fmla="*/ 258 w 265"/>
                  <a:gd name="T69" fmla="*/ 28 h 347"/>
                  <a:gd name="T70" fmla="*/ 263 w 265"/>
                  <a:gd name="T71" fmla="*/ 16 h 347"/>
                  <a:gd name="T72" fmla="*/ 265 w 265"/>
                  <a:gd name="T73" fmla="*/ 0 h 347"/>
                  <a:gd name="T74" fmla="*/ 199 w 265"/>
                  <a:gd name="T75" fmla="*/ 2 h 347"/>
                  <a:gd name="T76" fmla="*/ 139 w 265"/>
                  <a:gd name="T77" fmla="*/ 0 h 347"/>
                  <a:gd name="T78" fmla="*/ 140 w 265"/>
                  <a:gd name="T79" fmla="*/ 14 h 347"/>
                  <a:gd name="T80" fmla="*/ 126 w 265"/>
                  <a:gd name="T81" fmla="*/ 14 h 347"/>
                  <a:gd name="T82" fmla="*/ 126 w 265"/>
                  <a:gd name="T83" fmla="*/ 44 h 347"/>
                  <a:gd name="T84" fmla="*/ 123 w 265"/>
                  <a:gd name="T85" fmla="*/ 57 h 347"/>
                  <a:gd name="T86" fmla="*/ 117 w 265"/>
                  <a:gd name="T87" fmla="*/ 71 h 347"/>
                  <a:gd name="T88" fmla="*/ 107 w 265"/>
                  <a:gd name="T89" fmla="*/ 80 h 347"/>
                  <a:gd name="T90" fmla="*/ 107 w 265"/>
                  <a:gd name="T91" fmla="*/ 110 h 347"/>
                  <a:gd name="T92" fmla="*/ 76 w 265"/>
                  <a:gd name="T93" fmla="*/ 116 h 347"/>
                  <a:gd name="T94" fmla="*/ 78 w 265"/>
                  <a:gd name="T95" fmla="*/ 128 h 347"/>
                  <a:gd name="T96" fmla="*/ 76 w 265"/>
                  <a:gd name="T97" fmla="*/ 158 h 347"/>
                  <a:gd name="T98" fmla="*/ 44 w 265"/>
                  <a:gd name="T99" fmla="*/ 156 h 347"/>
                  <a:gd name="T100" fmla="*/ 32 w 265"/>
                  <a:gd name="T101" fmla="*/ 162 h 347"/>
                  <a:gd name="T102" fmla="*/ 21 w 265"/>
                  <a:gd name="T103" fmla="*/ 173 h 347"/>
                  <a:gd name="T104" fmla="*/ 18 w 265"/>
                  <a:gd name="T105" fmla="*/ 189 h 347"/>
                  <a:gd name="T106" fmla="*/ 16 w 265"/>
                  <a:gd name="T107" fmla="*/ 205 h 347"/>
                  <a:gd name="T108" fmla="*/ 9 w 265"/>
                  <a:gd name="T109" fmla="*/ 221 h 347"/>
                  <a:gd name="T110" fmla="*/ 0 w 265"/>
                  <a:gd name="T111" fmla="*/ 238 h 347"/>
                  <a:gd name="T112" fmla="*/ 57 w 265"/>
                  <a:gd name="T113" fmla="*/ 249 h 347"/>
                  <a:gd name="T114" fmla="*/ 85 w 265"/>
                  <a:gd name="T115" fmla="*/ 249 h 347"/>
                  <a:gd name="T116" fmla="*/ 85 w 265"/>
                  <a:gd name="T117" fmla="*/ 333 h 347"/>
                  <a:gd name="T118" fmla="*/ 124 w 265"/>
                  <a:gd name="T119" fmla="*/ 345 h 347"/>
                  <a:gd name="T120" fmla="*/ 176 w 265"/>
                  <a:gd name="T121" fmla="*/ 347 h 347"/>
                  <a:gd name="T122" fmla="*/ 176 w 265"/>
                  <a:gd name="T123" fmla="*/ 347 h 347"/>
                  <a:gd name="T124" fmla="*/ 176 w 265"/>
                  <a:gd name="T125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5" h="347">
                    <a:moveTo>
                      <a:pt x="176" y="347"/>
                    </a:moveTo>
                    <a:lnTo>
                      <a:pt x="181" y="334"/>
                    </a:lnTo>
                    <a:lnTo>
                      <a:pt x="183" y="320"/>
                    </a:lnTo>
                    <a:lnTo>
                      <a:pt x="178" y="306"/>
                    </a:lnTo>
                    <a:lnTo>
                      <a:pt x="167" y="292"/>
                    </a:lnTo>
                    <a:lnTo>
                      <a:pt x="181" y="286"/>
                    </a:lnTo>
                    <a:lnTo>
                      <a:pt x="196" y="301"/>
                    </a:lnTo>
                    <a:lnTo>
                      <a:pt x="210" y="290"/>
                    </a:lnTo>
                    <a:lnTo>
                      <a:pt x="194" y="281"/>
                    </a:lnTo>
                    <a:lnTo>
                      <a:pt x="187" y="270"/>
                    </a:lnTo>
                    <a:lnTo>
                      <a:pt x="174" y="263"/>
                    </a:lnTo>
                    <a:lnTo>
                      <a:pt x="197" y="260"/>
                    </a:lnTo>
                    <a:lnTo>
                      <a:pt x="210" y="254"/>
                    </a:lnTo>
                    <a:lnTo>
                      <a:pt x="226" y="263"/>
                    </a:lnTo>
                    <a:lnTo>
                      <a:pt x="229" y="251"/>
                    </a:lnTo>
                    <a:lnTo>
                      <a:pt x="222" y="240"/>
                    </a:lnTo>
                    <a:lnTo>
                      <a:pt x="233" y="231"/>
                    </a:lnTo>
                    <a:lnTo>
                      <a:pt x="231" y="215"/>
                    </a:lnTo>
                    <a:lnTo>
                      <a:pt x="220" y="205"/>
                    </a:lnTo>
                    <a:lnTo>
                      <a:pt x="219" y="189"/>
                    </a:lnTo>
                    <a:lnTo>
                      <a:pt x="233" y="183"/>
                    </a:lnTo>
                    <a:lnTo>
                      <a:pt x="245" y="178"/>
                    </a:lnTo>
                    <a:lnTo>
                      <a:pt x="233" y="171"/>
                    </a:lnTo>
                    <a:lnTo>
                      <a:pt x="233" y="156"/>
                    </a:lnTo>
                    <a:lnTo>
                      <a:pt x="236" y="146"/>
                    </a:lnTo>
                    <a:lnTo>
                      <a:pt x="238" y="130"/>
                    </a:lnTo>
                    <a:lnTo>
                      <a:pt x="244" y="117"/>
                    </a:lnTo>
                    <a:lnTo>
                      <a:pt x="260" y="116"/>
                    </a:lnTo>
                    <a:lnTo>
                      <a:pt x="258" y="103"/>
                    </a:lnTo>
                    <a:lnTo>
                      <a:pt x="251" y="89"/>
                    </a:lnTo>
                    <a:lnTo>
                      <a:pt x="252" y="76"/>
                    </a:lnTo>
                    <a:lnTo>
                      <a:pt x="244" y="66"/>
                    </a:lnTo>
                    <a:lnTo>
                      <a:pt x="245" y="51"/>
                    </a:lnTo>
                    <a:lnTo>
                      <a:pt x="251" y="39"/>
                    </a:lnTo>
                    <a:lnTo>
                      <a:pt x="258" y="28"/>
                    </a:lnTo>
                    <a:lnTo>
                      <a:pt x="263" y="16"/>
                    </a:lnTo>
                    <a:lnTo>
                      <a:pt x="265" y="0"/>
                    </a:lnTo>
                    <a:lnTo>
                      <a:pt x="199" y="2"/>
                    </a:lnTo>
                    <a:lnTo>
                      <a:pt x="139" y="0"/>
                    </a:lnTo>
                    <a:lnTo>
                      <a:pt x="140" y="14"/>
                    </a:lnTo>
                    <a:lnTo>
                      <a:pt x="126" y="14"/>
                    </a:lnTo>
                    <a:lnTo>
                      <a:pt x="126" y="44"/>
                    </a:lnTo>
                    <a:lnTo>
                      <a:pt x="123" y="57"/>
                    </a:lnTo>
                    <a:lnTo>
                      <a:pt x="117" y="71"/>
                    </a:lnTo>
                    <a:lnTo>
                      <a:pt x="107" y="80"/>
                    </a:lnTo>
                    <a:lnTo>
                      <a:pt x="107" y="110"/>
                    </a:lnTo>
                    <a:lnTo>
                      <a:pt x="76" y="116"/>
                    </a:lnTo>
                    <a:lnTo>
                      <a:pt x="78" y="128"/>
                    </a:lnTo>
                    <a:lnTo>
                      <a:pt x="76" y="158"/>
                    </a:lnTo>
                    <a:lnTo>
                      <a:pt x="44" y="156"/>
                    </a:lnTo>
                    <a:lnTo>
                      <a:pt x="32" y="162"/>
                    </a:lnTo>
                    <a:lnTo>
                      <a:pt x="21" y="173"/>
                    </a:lnTo>
                    <a:lnTo>
                      <a:pt x="18" y="189"/>
                    </a:lnTo>
                    <a:lnTo>
                      <a:pt x="16" y="205"/>
                    </a:lnTo>
                    <a:lnTo>
                      <a:pt x="9" y="221"/>
                    </a:lnTo>
                    <a:lnTo>
                      <a:pt x="0" y="238"/>
                    </a:lnTo>
                    <a:lnTo>
                      <a:pt x="57" y="249"/>
                    </a:lnTo>
                    <a:lnTo>
                      <a:pt x="85" y="249"/>
                    </a:lnTo>
                    <a:lnTo>
                      <a:pt x="85" y="333"/>
                    </a:lnTo>
                    <a:lnTo>
                      <a:pt x="124" y="345"/>
                    </a:lnTo>
                    <a:lnTo>
                      <a:pt x="176" y="347"/>
                    </a:lnTo>
                    <a:lnTo>
                      <a:pt x="176" y="347"/>
                    </a:lnTo>
                    <a:lnTo>
                      <a:pt x="176" y="347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5" name="Freeform 53">
                <a:extLst>
                  <a:ext uri="{FF2B5EF4-FFF2-40B4-BE49-F238E27FC236}">
                    <a16:creationId xmlns:a16="http://schemas.microsoft.com/office/drawing/2014/main" id="{B278D3D0-644A-D8BB-5B1E-ADB0A2B969E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775264" y="4319236"/>
                <a:ext cx="853552" cy="1263656"/>
              </a:xfrm>
              <a:custGeom>
                <a:avLst/>
                <a:gdLst>
                  <a:gd name="T0" fmla="*/ 206 w 256"/>
                  <a:gd name="T1" fmla="*/ 363 h 379"/>
                  <a:gd name="T2" fmla="*/ 204 w 256"/>
                  <a:gd name="T3" fmla="*/ 324 h 379"/>
                  <a:gd name="T4" fmla="*/ 206 w 256"/>
                  <a:gd name="T5" fmla="*/ 242 h 379"/>
                  <a:gd name="T6" fmla="*/ 219 w 256"/>
                  <a:gd name="T7" fmla="*/ 219 h 379"/>
                  <a:gd name="T8" fmla="*/ 228 w 256"/>
                  <a:gd name="T9" fmla="*/ 194 h 379"/>
                  <a:gd name="T10" fmla="*/ 247 w 256"/>
                  <a:gd name="T11" fmla="*/ 173 h 379"/>
                  <a:gd name="T12" fmla="*/ 256 w 256"/>
                  <a:gd name="T13" fmla="*/ 151 h 379"/>
                  <a:gd name="T14" fmla="*/ 236 w 256"/>
                  <a:gd name="T15" fmla="*/ 126 h 379"/>
                  <a:gd name="T16" fmla="*/ 231 w 256"/>
                  <a:gd name="T17" fmla="*/ 32 h 379"/>
                  <a:gd name="T18" fmla="*/ 219 w 256"/>
                  <a:gd name="T19" fmla="*/ 2 h 379"/>
                  <a:gd name="T20" fmla="*/ 146 w 256"/>
                  <a:gd name="T21" fmla="*/ 2 h 379"/>
                  <a:gd name="T22" fmla="*/ 90 w 256"/>
                  <a:gd name="T23" fmla="*/ 2 h 379"/>
                  <a:gd name="T24" fmla="*/ 80 w 256"/>
                  <a:gd name="T25" fmla="*/ 30 h 379"/>
                  <a:gd name="T26" fmla="*/ 67 w 256"/>
                  <a:gd name="T27" fmla="*/ 53 h 379"/>
                  <a:gd name="T28" fmla="*/ 71 w 256"/>
                  <a:gd name="T29" fmla="*/ 77 h 379"/>
                  <a:gd name="T30" fmla="*/ 80 w 256"/>
                  <a:gd name="T31" fmla="*/ 103 h 379"/>
                  <a:gd name="T32" fmla="*/ 66 w 256"/>
                  <a:gd name="T33" fmla="*/ 119 h 379"/>
                  <a:gd name="T34" fmla="*/ 57 w 256"/>
                  <a:gd name="T35" fmla="*/ 142 h 379"/>
                  <a:gd name="T36" fmla="*/ 53 w 256"/>
                  <a:gd name="T37" fmla="*/ 173 h 379"/>
                  <a:gd name="T38" fmla="*/ 58 w 256"/>
                  <a:gd name="T39" fmla="*/ 182 h 379"/>
                  <a:gd name="T40" fmla="*/ 42 w 256"/>
                  <a:gd name="T41" fmla="*/ 207 h 379"/>
                  <a:gd name="T42" fmla="*/ 55 w 256"/>
                  <a:gd name="T43" fmla="*/ 230 h 379"/>
                  <a:gd name="T44" fmla="*/ 53 w 256"/>
                  <a:gd name="T45" fmla="*/ 246 h 379"/>
                  <a:gd name="T46" fmla="*/ 34 w 256"/>
                  <a:gd name="T47" fmla="*/ 256 h 379"/>
                  <a:gd name="T48" fmla="*/ 3 w 256"/>
                  <a:gd name="T49" fmla="*/ 256 h 379"/>
                  <a:gd name="T50" fmla="*/ 10 w 256"/>
                  <a:gd name="T51" fmla="*/ 274 h 379"/>
                  <a:gd name="T52" fmla="*/ 23 w 256"/>
                  <a:gd name="T53" fmla="*/ 304 h 379"/>
                  <a:gd name="T54" fmla="*/ 0 w 256"/>
                  <a:gd name="T55" fmla="*/ 292 h 379"/>
                  <a:gd name="T56" fmla="*/ 1 w 256"/>
                  <a:gd name="T57" fmla="*/ 320 h 379"/>
                  <a:gd name="T58" fmla="*/ 16 w 256"/>
                  <a:gd name="T59" fmla="*/ 349 h 379"/>
                  <a:gd name="T60" fmla="*/ 85 w 256"/>
                  <a:gd name="T61" fmla="*/ 358 h 379"/>
                  <a:gd name="T62" fmla="*/ 121 w 256"/>
                  <a:gd name="T63" fmla="*/ 349 h 379"/>
                  <a:gd name="T64" fmla="*/ 139 w 256"/>
                  <a:gd name="T65" fmla="*/ 342 h 379"/>
                  <a:gd name="T66" fmla="*/ 162 w 256"/>
                  <a:gd name="T67" fmla="*/ 360 h 379"/>
                  <a:gd name="T68" fmla="*/ 149 w 256"/>
                  <a:gd name="T69" fmla="*/ 365 h 379"/>
                  <a:gd name="T70" fmla="*/ 187 w 256"/>
                  <a:gd name="T71" fmla="*/ 376 h 379"/>
                  <a:gd name="T72" fmla="*/ 204 w 256"/>
                  <a:gd name="T73" fmla="*/ 379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379">
                    <a:moveTo>
                      <a:pt x="204" y="379"/>
                    </a:moveTo>
                    <a:lnTo>
                      <a:pt x="206" y="363"/>
                    </a:lnTo>
                    <a:lnTo>
                      <a:pt x="206" y="336"/>
                    </a:lnTo>
                    <a:lnTo>
                      <a:pt x="204" y="324"/>
                    </a:lnTo>
                    <a:lnTo>
                      <a:pt x="204" y="255"/>
                    </a:lnTo>
                    <a:lnTo>
                      <a:pt x="206" y="242"/>
                    </a:lnTo>
                    <a:lnTo>
                      <a:pt x="210" y="230"/>
                    </a:lnTo>
                    <a:lnTo>
                      <a:pt x="219" y="219"/>
                    </a:lnTo>
                    <a:lnTo>
                      <a:pt x="220" y="205"/>
                    </a:lnTo>
                    <a:lnTo>
                      <a:pt x="228" y="194"/>
                    </a:lnTo>
                    <a:lnTo>
                      <a:pt x="238" y="185"/>
                    </a:lnTo>
                    <a:lnTo>
                      <a:pt x="247" y="173"/>
                    </a:lnTo>
                    <a:lnTo>
                      <a:pt x="254" y="164"/>
                    </a:lnTo>
                    <a:lnTo>
                      <a:pt x="256" y="151"/>
                    </a:lnTo>
                    <a:lnTo>
                      <a:pt x="244" y="141"/>
                    </a:lnTo>
                    <a:lnTo>
                      <a:pt x="236" y="126"/>
                    </a:lnTo>
                    <a:lnTo>
                      <a:pt x="231" y="91"/>
                    </a:lnTo>
                    <a:lnTo>
                      <a:pt x="231" y="32"/>
                    </a:lnTo>
                    <a:lnTo>
                      <a:pt x="231" y="9"/>
                    </a:lnTo>
                    <a:lnTo>
                      <a:pt x="219" y="2"/>
                    </a:lnTo>
                    <a:lnTo>
                      <a:pt x="162" y="0"/>
                    </a:lnTo>
                    <a:lnTo>
                      <a:pt x="146" y="2"/>
                    </a:lnTo>
                    <a:lnTo>
                      <a:pt x="115" y="2"/>
                    </a:lnTo>
                    <a:lnTo>
                      <a:pt x="90" y="2"/>
                    </a:lnTo>
                    <a:lnTo>
                      <a:pt x="85" y="14"/>
                    </a:lnTo>
                    <a:lnTo>
                      <a:pt x="80" y="30"/>
                    </a:lnTo>
                    <a:lnTo>
                      <a:pt x="73" y="41"/>
                    </a:lnTo>
                    <a:lnTo>
                      <a:pt x="67" y="53"/>
                    </a:lnTo>
                    <a:lnTo>
                      <a:pt x="66" y="66"/>
                    </a:lnTo>
                    <a:lnTo>
                      <a:pt x="71" y="77"/>
                    </a:lnTo>
                    <a:lnTo>
                      <a:pt x="73" y="91"/>
                    </a:lnTo>
                    <a:lnTo>
                      <a:pt x="80" y="103"/>
                    </a:lnTo>
                    <a:lnTo>
                      <a:pt x="82" y="118"/>
                    </a:lnTo>
                    <a:lnTo>
                      <a:pt x="66" y="119"/>
                    </a:lnTo>
                    <a:lnTo>
                      <a:pt x="62" y="130"/>
                    </a:lnTo>
                    <a:lnTo>
                      <a:pt x="57" y="142"/>
                    </a:lnTo>
                    <a:lnTo>
                      <a:pt x="55" y="158"/>
                    </a:lnTo>
                    <a:lnTo>
                      <a:pt x="53" y="173"/>
                    </a:lnTo>
                    <a:lnTo>
                      <a:pt x="66" y="173"/>
                    </a:lnTo>
                    <a:lnTo>
                      <a:pt x="58" y="182"/>
                    </a:lnTo>
                    <a:lnTo>
                      <a:pt x="48" y="191"/>
                    </a:lnTo>
                    <a:lnTo>
                      <a:pt x="42" y="207"/>
                    </a:lnTo>
                    <a:lnTo>
                      <a:pt x="48" y="219"/>
                    </a:lnTo>
                    <a:lnTo>
                      <a:pt x="55" y="230"/>
                    </a:lnTo>
                    <a:lnTo>
                      <a:pt x="42" y="235"/>
                    </a:lnTo>
                    <a:lnTo>
                      <a:pt x="53" y="246"/>
                    </a:lnTo>
                    <a:lnTo>
                      <a:pt x="48" y="262"/>
                    </a:lnTo>
                    <a:lnTo>
                      <a:pt x="34" y="256"/>
                    </a:lnTo>
                    <a:lnTo>
                      <a:pt x="19" y="262"/>
                    </a:lnTo>
                    <a:lnTo>
                      <a:pt x="3" y="256"/>
                    </a:lnTo>
                    <a:lnTo>
                      <a:pt x="0" y="269"/>
                    </a:lnTo>
                    <a:lnTo>
                      <a:pt x="10" y="274"/>
                    </a:lnTo>
                    <a:lnTo>
                      <a:pt x="26" y="288"/>
                    </a:lnTo>
                    <a:lnTo>
                      <a:pt x="23" y="304"/>
                    </a:lnTo>
                    <a:lnTo>
                      <a:pt x="12" y="287"/>
                    </a:lnTo>
                    <a:lnTo>
                      <a:pt x="0" y="292"/>
                    </a:lnTo>
                    <a:lnTo>
                      <a:pt x="0" y="308"/>
                    </a:lnTo>
                    <a:lnTo>
                      <a:pt x="1" y="320"/>
                    </a:lnTo>
                    <a:lnTo>
                      <a:pt x="14" y="333"/>
                    </a:lnTo>
                    <a:lnTo>
                      <a:pt x="16" y="349"/>
                    </a:lnTo>
                    <a:lnTo>
                      <a:pt x="48" y="349"/>
                    </a:lnTo>
                    <a:lnTo>
                      <a:pt x="85" y="358"/>
                    </a:lnTo>
                    <a:lnTo>
                      <a:pt x="108" y="356"/>
                    </a:lnTo>
                    <a:lnTo>
                      <a:pt x="121" y="349"/>
                    </a:lnTo>
                    <a:lnTo>
                      <a:pt x="133" y="356"/>
                    </a:lnTo>
                    <a:lnTo>
                      <a:pt x="139" y="342"/>
                    </a:lnTo>
                    <a:lnTo>
                      <a:pt x="151" y="342"/>
                    </a:lnTo>
                    <a:lnTo>
                      <a:pt x="162" y="360"/>
                    </a:lnTo>
                    <a:lnTo>
                      <a:pt x="147" y="353"/>
                    </a:lnTo>
                    <a:lnTo>
                      <a:pt x="149" y="365"/>
                    </a:lnTo>
                    <a:lnTo>
                      <a:pt x="167" y="367"/>
                    </a:lnTo>
                    <a:lnTo>
                      <a:pt x="187" y="376"/>
                    </a:lnTo>
                    <a:lnTo>
                      <a:pt x="204" y="379"/>
                    </a:lnTo>
                    <a:lnTo>
                      <a:pt x="204" y="379"/>
                    </a:lnTo>
                    <a:lnTo>
                      <a:pt x="204" y="379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B8BEC003-4624-D7EF-21FF-57164D23D6A6}"/>
                  </a:ext>
                </a:extLst>
              </p:cNvPr>
              <p:cNvSpPr/>
              <p:nvPr/>
            </p:nvSpPr>
            <p:spPr>
              <a:xfrm>
                <a:off x="4404820" y="2877280"/>
                <a:ext cx="1311959" cy="1477702"/>
              </a:xfrm>
              <a:custGeom>
                <a:avLst/>
                <a:gdLst>
                  <a:gd name="connsiteX0" fmla="*/ 42481 w 527780"/>
                  <a:gd name="connsiteY0" fmla="*/ 594455 h 594455"/>
                  <a:gd name="connsiteX1" fmla="*/ 103060 w 527780"/>
                  <a:gd name="connsiteY1" fmla="*/ 593312 h 594455"/>
                  <a:gd name="connsiteX2" fmla="*/ 202311 w 527780"/>
                  <a:gd name="connsiteY2" fmla="*/ 592550 h 594455"/>
                  <a:gd name="connsiteX3" fmla="*/ 391763 w 527780"/>
                  <a:gd name="connsiteY3" fmla="*/ 594265 h 594455"/>
                  <a:gd name="connsiteX4" fmla="*/ 478346 w 527780"/>
                  <a:gd name="connsiteY4" fmla="*/ 591979 h 594455"/>
                  <a:gd name="connsiteX5" fmla="*/ 497396 w 527780"/>
                  <a:gd name="connsiteY5" fmla="*/ 577025 h 594455"/>
                  <a:gd name="connsiteX6" fmla="*/ 508540 w 527780"/>
                  <a:gd name="connsiteY6" fmla="*/ 556736 h 594455"/>
                  <a:gd name="connsiteX7" fmla="*/ 476631 w 527780"/>
                  <a:gd name="connsiteY7" fmla="*/ 535496 h 594455"/>
                  <a:gd name="connsiteX8" fmla="*/ 476060 w 527780"/>
                  <a:gd name="connsiteY8" fmla="*/ 505111 h 594455"/>
                  <a:gd name="connsiteX9" fmla="*/ 474440 w 527780"/>
                  <a:gd name="connsiteY9" fmla="*/ 483203 h 594455"/>
                  <a:gd name="connsiteX10" fmla="*/ 458533 w 527780"/>
                  <a:gd name="connsiteY10" fmla="*/ 472630 h 594455"/>
                  <a:gd name="connsiteX11" fmla="*/ 461201 w 527780"/>
                  <a:gd name="connsiteY11" fmla="*/ 451295 h 594455"/>
                  <a:gd name="connsiteX12" fmla="*/ 443579 w 527780"/>
                  <a:gd name="connsiteY12" fmla="*/ 418814 h 594455"/>
                  <a:gd name="connsiteX13" fmla="*/ 447294 w 527780"/>
                  <a:gd name="connsiteY13" fmla="*/ 388906 h 594455"/>
                  <a:gd name="connsiteX14" fmla="*/ 462153 w 527780"/>
                  <a:gd name="connsiteY14" fmla="*/ 373475 h 594455"/>
                  <a:gd name="connsiteX15" fmla="*/ 461105 w 527780"/>
                  <a:gd name="connsiteY15" fmla="*/ 347282 h 594455"/>
                  <a:gd name="connsiteX16" fmla="*/ 467392 w 527780"/>
                  <a:gd name="connsiteY16" fmla="*/ 330803 h 594455"/>
                  <a:gd name="connsiteX17" fmla="*/ 488061 w 527780"/>
                  <a:gd name="connsiteY17" fmla="*/ 302990 h 594455"/>
                  <a:gd name="connsiteX18" fmla="*/ 500824 w 527780"/>
                  <a:gd name="connsiteY18" fmla="*/ 269938 h 594455"/>
                  <a:gd name="connsiteX19" fmla="*/ 507111 w 527780"/>
                  <a:gd name="connsiteY19" fmla="*/ 253365 h 594455"/>
                  <a:gd name="connsiteX20" fmla="*/ 517779 w 527780"/>
                  <a:gd name="connsiteY20" fmla="*/ 237363 h 594455"/>
                  <a:gd name="connsiteX21" fmla="*/ 527780 w 527780"/>
                  <a:gd name="connsiteY21" fmla="*/ 225647 h 594455"/>
                  <a:gd name="connsiteX22" fmla="*/ 513493 w 527780"/>
                  <a:gd name="connsiteY22" fmla="*/ 202216 h 594455"/>
                  <a:gd name="connsiteX23" fmla="*/ 503872 w 527780"/>
                  <a:gd name="connsiteY23" fmla="*/ 175070 h 594455"/>
                  <a:gd name="connsiteX24" fmla="*/ 502253 w 527780"/>
                  <a:gd name="connsiteY24" fmla="*/ 153162 h 594455"/>
                  <a:gd name="connsiteX25" fmla="*/ 496443 w 527780"/>
                  <a:gd name="connsiteY25" fmla="*/ 130778 h 594455"/>
                  <a:gd name="connsiteX26" fmla="*/ 480441 w 527780"/>
                  <a:gd name="connsiteY26" fmla="*/ 120205 h 594455"/>
                  <a:gd name="connsiteX27" fmla="*/ 474059 w 527780"/>
                  <a:gd name="connsiteY27" fmla="*/ 102108 h 594455"/>
                  <a:gd name="connsiteX28" fmla="*/ 455485 w 527780"/>
                  <a:gd name="connsiteY28" fmla="*/ 112776 h 594455"/>
                  <a:gd name="connsiteX29" fmla="*/ 443865 w 527780"/>
                  <a:gd name="connsiteY29" fmla="*/ 102679 h 594455"/>
                  <a:gd name="connsiteX30" fmla="*/ 447008 w 527780"/>
                  <a:gd name="connsiteY30" fmla="*/ 77057 h 594455"/>
                  <a:gd name="connsiteX31" fmla="*/ 405574 w 527780"/>
                  <a:gd name="connsiteY31" fmla="*/ 28670 h 594455"/>
                  <a:gd name="connsiteX32" fmla="*/ 383762 w 527780"/>
                  <a:gd name="connsiteY32" fmla="*/ 30289 h 594455"/>
                  <a:gd name="connsiteX33" fmla="*/ 365760 w 527780"/>
                  <a:gd name="connsiteY33" fmla="*/ 36767 h 594455"/>
                  <a:gd name="connsiteX34" fmla="*/ 364617 w 527780"/>
                  <a:gd name="connsiteY34" fmla="*/ 10668 h 594455"/>
                  <a:gd name="connsiteX35" fmla="*/ 348710 w 527780"/>
                  <a:gd name="connsiteY35" fmla="*/ 0 h 594455"/>
                  <a:gd name="connsiteX36" fmla="*/ 324803 w 527780"/>
                  <a:gd name="connsiteY36" fmla="*/ 18669 h 594455"/>
                  <a:gd name="connsiteX37" fmla="*/ 305181 w 527780"/>
                  <a:gd name="connsiteY37" fmla="*/ 3334 h 594455"/>
                  <a:gd name="connsiteX38" fmla="*/ 275558 w 527780"/>
                  <a:gd name="connsiteY38" fmla="*/ 68961 h 594455"/>
                  <a:gd name="connsiteX39" fmla="*/ 246412 w 527780"/>
                  <a:gd name="connsiteY39" fmla="*/ 130302 h 594455"/>
                  <a:gd name="connsiteX40" fmla="*/ 229933 w 527780"/>
                  <a:gd name="connsiteY40" fmla="*/ 158591 h 594455"/>
                  <a:gd name="connsiteX41" fmla="*/ 127730 w 527780"/>
                  <a:gd name="connsiteY41" fmla="*/ 323469 h 594455"/>
                  <a:gd name="connsiteX42" fmla="*/ 90583 w 527780"/>
                  <a:gd name="connsiteY42" fmla="*/ 379571 h 594455"/>
                  <a:gd name="connsiteX43" fmla="*/ 84201 w 527780"/>
                  <a:gd name="connsiteY43" fmla="*/ 396050 h 594455"/>
                  <a:gd name="connsiteX44" fmla="*/ 76295 w 527780"/>
                  <a:gd name="connsiteY44" fmla="*/ 425387 h 594455"/>
                  <a:gd name="connsiteX45" fmla="*/ 74200 w 527780"/>
                  <a:gd name="connsiteY45" fmla="*/ 442436 h 594455"/>
                  <a:gd name="connsiteX46" fmla="*/ 94869 w 527780"/>
                  <a:gd name="connsiteY46" fmla="*/ 449389 h 594455"/>
                  <a:gd name="connsiteX47" fmla="*/ 106108 w 527780"/>
                  <a:gd name="connsiteY47" fmla="*/ 463772 h 594455"/>
                  <a:gd name="connsiteX48" fmla="*/ 103442 w 527780"/>
                  <a:gd name="connsiteY48" fmla="*/ 485108 h 594455"/>
                  <a:gd name="connsiteX49" fmla="*/ 92868 w 527780"/>
                  <a:gd name="connsiteY49" fmla="*/ 501110 h 594455"/>
                  <a:gd name="connsiteX50" fmla="*/ 76962 w 527780"/>
                  <a:gd name="connsiteY50" fmla="*/ 525113 h 594455"/>
                  <a:gd name="connsiteX51" fmla="*/ 53626 w 527780"/>
                  <a:gd name="connsiteY51" fmla="*/ 539496 h 594455"/>
                  <a:gd name="connsiteX52" fmla="*/ 47244 w 527780"/>
                  <a:gd name="connsiteY52" fmla="*/ 556070 h 594455"/>
                  <a:gd name="connsiteX53" fmla="*/ 32385 w 527780"/>
                  <a:gd name="connsiteY53" fmla="*/ 571595 h 594455"/>
                  <a:gd name="connsiteX54" fmla="*/ 14383 w 527780"/>
                  <a:gd name="connsiteY54" fmla="*/ 577977 h 594455"/>
                  <a:gd name="connsiteX55" fmla="*/ 0 w 527780"/>
                  <a:gd name="connsiteY55" fmla="*/ 589217 h 594455"/>
                  <a:gd name="connsiteX56" fmla="*/ 38290 w 527780"/>
                  <a:gd name="connsiteY56" fmla="*/ 593979 h 594455"/>
                  <a:gd name="connsiteX57" fmla="*/ 42481 w 527780"/>
                  <a:gd name="connsiteY57" fmla="*/ 594455 h 594455"/>
                  <a:gd name="connsiteX58" fmla="*/ 42481 w 527780"/>
                  <a:gd name="connsiteY58" fmla="*/ 594455 h 594455"/>
                  <a:gd name="connsiteX59" fmla="*/ 42481 w 527780"/>
                  <a:gd name="connsiteY59" fmla="*/ 594455 h 59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527780" h="594455">
                    <a:moveTo>
                      <a:pt x="42481" y="594455"/>
                    </a:moveTo>
                    <a:lnTo>
                      <a:pt x="103060" y="593312"/>
                    </a:lnTo>
                    <a:lnTo>
                      <a:pt x="202311" y="592550"/>
                    </a:lnTo>
                    <a:lnTo>
                      <a:pt x="391763" y="594265"/>
                    </a:lnTo>
                    <a:lnTo>
                      <a:pt x="478346" y="591979"/>
                    </a:lnTo>
                    <a:lnTo>
                      <a:pt x="497396" y="577025"/>
                    </a:lnTo>
                    <a:lnTo>
                      <a:pt x="508540" y="556736"/>
                    </a:lnTo>
                    <a:lnTo>
                      <a:pt x="476631" y="535496"/>
                    </a:lnTo>
                    <a:lnTo>
                      <a:pt x="476060" y="505111"/>
                    </a:lnTo>
                    <a:lnTo>
                      <a:pt x="474440" y="483203"/>
                    </a:lnTo>
                    <a:lnTo>
                      <a:pt x="458533" y="472630"/>
                    </a:lnTo>
                    <a:lnTo>
                      <a:pt x="461201" y="451295"/>
                    </a:lnTo>
                    <a:lnTo>
                      <a:pt x="443579" y="418814"/>
                    </a:lnTo>
                    <a:lnTo>
                      <a:pt x="447294" y="388906"/>
                    </a:lnTo>
                    <a:lnTo>
                      <a:pt x="462153" y="373475"/>
                    </a:lnTo>
                    <a:lnTo>
                      <a:pt x="461105" y="347282"/>
                    </a:lnTo>
                    <a:lnTo>
                      <a:pt x="467392" y="330803"/>
                    </a:lnTo>
                    <a:lnTo>
                      <a:pt x="488061" y="302990"/>
                    </a:lnTo>
                    <a:lnTo>
                      <a:pt x="500824" y="269938"/>
                    </a:lnTo>
                    <a:lnTo>
                      <a:pt x="507111" y="253365"/>
                    </a:lnTo>
                    <a:lnTo>
                      <a:pt x="517779" y="237363"/>
                    </a:lnTo>
                    <a:lnTo>
                      <a:pt x="527780" y="225647"/>
                    </a:lnTo>
                    <a:lnTo>
                      <a:pt x="513493" y="202216"/>
                    </a:lnTo>
                    <a:lnTo>
                      <a:pt x="503872" y="175070"/>
                    </a:lnTo>
                    <a:lnTo>
                      <a:pt x="502253" y="153162"/>
                    </a:lnTo>
                    <a:lnTo>
                      <a:pt x="496443" y="130778"/>
                    </a:lnTo>
                    <a:lnTo>
                      <a:pt x="480441" y="120205"/>
                    </a:lnTo>
                    <a:lnTo>
                      <a:pt x="474059" y="102108"/>
                    </a:lnTo>
                    <a:lnTo>
                      <a:pt x="455485" y="112776"/>
                    </a:lnTo>
                    <a:lnTo>
                      <a:pt x="443865" y="102679"/>
                    </a:lnTo>
                    <a:lnTo>
                      <a:pt x="447008" y="77057"/>
                    </a:lnTo>
                    <a:lnTo>
                      <a:pt x="405574" y="28670"/>
                    </a:lnTo>
                    <a:lnTo>
                      <a:pt x="383762" y="30289"/>
                    </a:lnTo>
                    <a:lnTo>
                      <a:pt x="365760" y="36767"/>
                    </a:lnTo>
                    <a:lnTo>
                      <a:pt x="364617" y="10668"/>
                    </a:lnTo>
                    <a:lnTo>
                      <a:pt x="348710" y="0"/>
                    </a:lnTo>
                    <a:lnTo>
                      <a:pt x="324803" y="18669"/>
                    </a:lnTo>
                    <a:lnTo>
                      <a:pt x="305181" y="3334"/>
                    </a:lnTo>
                    <a:lnTo>
                      <a:pt x="275558" y="68961"/>
                    </a:lnTo>
                    <a:lnTo>
                      <a:pt x="246412" y="130302"/>
                    </a:lnTo>
                    <a:lnTo>
                      <a:pt x="229933" y="158591"/>
                    </a:lnTo>
                    <a:lnTo>
                      <a:pt x="127730" y="323469"/>
                    </a:lnTo>
                    <a:lnTo>
                      <a:pt x="90583" y="379571"/>
                    </a:lnTo>
                    <a:lnTo>
                      <a:pt x="84201" y="396050"/>
                    </a:lnTo>
                    <a:lnTo>
                      <a:pt x="76295" y="425387"/>
                    </a:lnTo>
                    <a:lnTo>
                      <a:pt x="74200" y="442436"/>
                    </a:lnTo>
                    <a:lnTo>
                      <a:pt x="94869" y="449389"/>
                    </a:lnTo>
                    <a:lnTo>
                      <a:pt x="106108" y="463772"/>
                    </a:lnTo>
                    <a:lnTo>
                      <a:pt x="103442" y="485108"/>
                    </a:lnTo>
                    <a:lnTo>
                      <a:pt x="92868" y="501110"/>
                    </a:lnTo>
                    <a:lnTo>
                      <a:pt x="76962" y="525113"/>
                    </a:lnTo>
                    <a:lnTo>
                      <a:pt x="53626" y="539496"/>
                    </a:lnTo>
                    <a:lnTo>
                      <a:pt x="47244" y="556070"/>
                    </a:lnTo>
                    <a:lnTo>
                      <a:pt x="32385" y="571595"/>
                    </a:lnTo>
                    <a:lnTo>
                      <a:pt x="14383" y="577977"/>
                    </a:lnTo>
                    <a:lnTo>
                      <a:pt x="0" y="589217"/>
                    </a:lnTo>
                    <a:lnTo>
                      <a:pt x="38290" y="593979"/>
                    </a:lnTo>
                    <a:lnTo>
                      <a:pt x="42481" y="594455"/>
                    </a:lnTo>
                    <a:lnTo>
                      <a:pt x="42481" y="594455"/>
                    </a:lnTo>
                    <a:lnTo>
                      <a:pt x="42481" y="594455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6E537AA7-ADC2-7A94-C745-08ED31740F16}"/>
                  </a:ext>
                </a:extLst>
              </p:cNvPr>
              <p:cNvSpPr/>
              <p:nvPr/>
            </p:nvSpPr>
            <p:spPr>
              <a:xfrm>
                <a:off x="5510078" y="3200950"/>
                <a:ext cx="821366" cy="1153795"/>
              </a:xfrm>
              <a:custGeom>
                <a:avLst/>
                <a:gdLst>
                  <a:gd name="connsiteX0" fmla="*/ 215455 w 330422"/>
                  <a:gd name="connsiteY0" fmla="*/ 461391 h 464153"/>
                  <a:gd name="connsiteX1" fmla="*/ 250031 w 330422"/>
                  <a:gd name="connsiteY1" fmla="*/ 461391 h 464153"/>
                  <a:gd name="connsiteX2" fmla="*/ 264319 w 330422"/>
                  <a:gd name="connsiteY2" fmla="*/ 415576 h 464153"/>
                  <a:gd name="connsiteX3" fmla="*/ 277558 w 330422"/>
                  <a:gd name="connsiteY3" fmla="*/ 378238 h 464153"/>
                  <a:gd name="connsiteX4" fmla="*/ 290226 w 330422"/>
                  <a:gd name="connsiteY4" fmla="*/ 345281 h 464153"/>
                  <a:gd name="connsiteX5" fmla="*/ 300799 w 330422"/>
                  <a:gd name="connsiteY5" fmla="*/ 294608 h 464153"/>
                  <a:gd name="connsiteX6" fmla="*/ 318801 w 330422"/>
                  <a:gd name="connsiteY6" fmla="*/ 253651 h 464153"/>
                  <a:gd name="connsiteX7" fmla="*/ 325755 w 330422"/>
                  <a:gd name="connsiteY7" fmla="*/ 232886 h 464153"/>
                  <a:gd name="connsiteX8" fmla="*/ 323564 w 330422"/>
                  <a:gd name="connsiteY8" fmla="*/ 215265 h 464153"/>
                  <a:gd name="connsiteX9" fmla="*/ 329946 w 330422"/>
                  <a:gd name="connsiteY9" fmla="*/ 198787 h 464153"/>
                  <a:gd name="connsiteX10" fmla="*/ 327755 w 330422"/>
                  <a:gd name="connsiteY10" fmla="*/ 181261 h 464153"/>
                  <a:gd name="connsiteX11" fmla="*/ 330422 w 330422"/>
                  <a:gd name="connsiteY11" fmla="*/ 159925 h 464153"/>
                  <a:gd name="connsiteX12" fmla="*/ 313372 w 330422"/>
                  <a:gd name="connsiteY12" fmla="*/ 157829 h 464153"/>
                  <a:gd name="connsiteX13" fmla="*/ 323469 w 330422"/>
                  <a:gd name="connsiteY13" fmla="*/ 146113 h 464153"/>
                  <a:gd name="connsiteX14" fmla="*/ 326136 w 330422"/>
                  <a:gd name="connsiteY14" fmla="*/ 124778 h 464153"/>
                  <a:gd name="connsiteX15" fmla="*/ 300038 w 330422"/>
                  <a:gd name="connsiteY15" fmla="*/ 125921 h 464153"/>
                  <a:gd name="connsiteX16" fmla="*/ 280416 w 330422"/>
                  <a:gd name="connsiteY16" fmla="*/ 110490 h 464153"/>
                  <a:gd name="connsiteX17" fmla="*/ 298418 w 330422"/>
                  <a:gd name="connsiteY17" fmla="*/ 104108 h 464153"/>
                  <a:gd name="connsiteX18" fmla="*/ 301085 w 330422"/>
                  <a:gd name="connsiteY18" fmla="*/ 82772 h 464153"/>
                  <a:gd name="connsiteX19" fmla="*/ 278796 w 330422"/>
                  <a:gd name="connsiteY19" fmla="*/ 88678 h 464153"/>
                  <a:gd name="connsiteX20" fmla="*/ 263366 w 330422"/>
                  <a:gd name="connsiteY20" fmla="*/ 73819 h 464153"/>
                  <a:gd name="connsiteX21" fmla="*/ 251650 w 330422"/>
                  <a:gd name="connsiteY21" fmla="*/ 63722 h 464153"/>
                  <a:gd name="connsiteX22" fmla="*/ 227171 w 330422"/>
                  <a:gd name="connsiteY22" fmla="*/ 52007 h 464153"/>
                  <a:gd name="connsiteX23" fmla="*/ 220789 w 330422"/>
                  <a:gd name="connsiteY23" fmla="*/ 34004 h 464153"/>
                  <a:gd name="connsiteX24" fmla="*/ 195263 w 330422"/>
                  <a:gd name="connsiteY24" fmla="*/ 30766 h 464153"/>
                  <a:gd name="connsiteX25" fmla="*/ 179831 w 330422"/>
                  <a:gd name="connsiteY25" fmla="*/ 15907 h 464153"/>
                  <a:gd name="connsiteX26" fmla="*/ 155924 w 330422"/>
                  <a:gd name="connsiteY26" fmla="*/ 0 h 464153"/>
                  <a:gd name="connsiteX27" fmla="*/ 143732 w 330422"/>
                  <a:gd name="connsiteY27" fmla="*/ 28766 h 464153"/>
                  <a:gd name="connsiteX28" fmla="*/ 127254 w 330422"/>
                  <a:gd name="connsiteY28" fmla="*/ 57055 h 464153"/>
                  <a:gd name="connsiteX29" fmla="*/ 98107 w 330422"/>
                  <a:gd name="connsiteY29" fmla="*/ 83725 h 464153"/>
                  <a:gd name="connsiteX30" fmla="*/ 80581 w 330422"/>
                  <a:gd name="connsiteY30" fmla="*/ 85820 h 464153"/>
                  <a:gd name="connsiteX31" fmla="*/ 73628 w 330422"/>
                  <a:gd name="connsiteY31" fmla="*/ 106585 h 464153"/>
                  <a:gd name="connsiteX32" fmla="*/ 63055 w 330422"/>
                  <a:gd name="connsiteY32" fmla="*/ 122587 h 464153"/>
                  <a:gd name="connsiteX33" fmla="*/ 56673 w 330422"/>
                  <a:gd name="connsiteY33" fmla="*/ 139160 h 464153"/>
                  <a:gd name="connsiteX34" fmla="*/ 49339 w 330422"/>
                  <a:gd name="connsiteY34" fmla="*/ 164116 h 464153"/>
                  <a:gd name="connsiteX35" fmla="*/ 38671 w 330422"/>
                  <a:gd name="connsiteY35" fmla="*/ 180118 h 464153"/>
                  <a:gd name="connsiteX36" fmla="*/ 23813 w 330422"/>
                  <a:gd name="connsiteY36" fmla="*/ 195644 h 464153"/>
                  <a:gd name="connsiteX37" fmla="*/ 17526 w 330422"/>
                  <a:gd name="connsiteY37" fmla="*/ 212122 h 464153"/>
                  <a:gd name="connsiteX38" fmla="*/ 19621 w 330422"/>
                  <a:gd name="connsiteY38" fmla="*/ 229648 h 464153"/>
                  <a:gd name="connsiteX39" fmla="*/ 17526 w 330422"/>
                  <a:gd name="connsiteY39" fmla="*/ 246698 h 464153"/>
                  <a:gd name="connsiteX40" fmla="*/ 3238 w 330422"/>
                  <a:gd name="connsiteY40" fmla="*/ 257937 h 464153"/>
                  <a:gd name="connsiteX41" fmla="*/ 0 w 330422"/>
                  <a:gd name="connsiteY41" fmla="*/ 283464 h 464153"/>
                  <a:gd name="connsiteX42" fmla="*/ 17050 w 330422"/>
                  <a:gd name="connsiteY42" fmla="*/ 320135 h 464153"/>
                  <a:gd name="connsiteX43" fmla="*/ 14478 w 330422"/>
                  <a:gd name="connsiteY43" fmla="*/ 341471 h 464153"/>
                  <a:gd name="connsiteX44" fmla="*/ 30385 w 330422"/>
                  <a:gd name="connsiteY44" fmla="*/ 352139 h 464153"/>
                  <a:gd name="connsiteX45" fmla="*/ 24098 w 330422"/>
                  <a:gd name="connsiteY45" fmla="*/ 368617 h 464153"/>
                  <a:gd name="connsiteX46" fmla="*/ 25717 w 330422"/>
                  <a:gd name="connsiteY46" fmla="*/ 390430 h 464153"/>
                  <a:gd name="connsiteX47" fmla="*/ 36862 w 330422"/>
                  <a:gd name="connsiteY47" fmla="*/ 404813 h 464153"/>
                  <a:gd name="connsiteX48" fmla="*/ 56579 w 330422"/>
                  <a:gd name="connsiteY48" fmla="*/ 420148 h 464153"/>
                  <a:gd name="connsiteX49" fmla="*/ 53435 w 330422"/>
                  <a:gd name="connsiteY49" fmla="*/ 445770 h 464153"/>
                  <a:gd name="connsiteX50" fmla="*/ 124587 w 330422"/>
                  <a:gd name="connsiteY50" fmla="*/ 463201 h 464153"/>
                  <a:gd name="connsiteX51" fmla="*/ 202216 w 330422"/>
                  <a:gd name="connsiteY51" fmla="*/ 464153 h 464153"/>
                  <a:gd name="connsiteX52" fmla="*/ 215455 w 330422"/>
                  <a:gd name="connsiteY52" fmla="*/ 461391 h 464153"/>
                  <a:gd name="connsiteX53" fmla="*/ 215455 w 330422"/>
                  <a:gd name="connsiteY53" fmla="*/ 461391 h 464153"/>
                  <a:gd name="connsiteX54" fmla="*/ 215455 w 330422"/>
                  <a:gd name="connsiteY54" fmla="*/ 461391 h 46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30422" h="464153">
                    <a:moveTo>
                      <a:pt x="215455" y="461391"/>
                    </a:moveTo>
                    <a:lnTo>
                      <a:pt x="250031" y="461391"/>
                    </a:lnTo>
                    <a:lnTo>
                      <a:pt x="264319" y="415576"/>
                    </a:lnTo>
                    <a:lnTo>
                      <a:pt x="277558" y="378238"/>
                    </a:lnTo>
                    <a:lnTo>
                      <a:pt x="290226" y="345281"/>
                    </a:lnTo>
                    <a:lnTo>
                      <a:pt x="300799" y="294608"/>
                    </a:lnTo>
                    <a:lnTo>
                      <a:pt x="318801" y="253651"/>
                    </a:lnTo>
                    <a:lnTo>
                      <a:pt x="325755" y="232886"/>
                    </a:lnTo>
                    <a:lnTo>
                      <a:pt x="323564" y="215265"/>
                    </a:lnTo>
                    <a:lnTo>
                      <a:pt x="329946" y="198787"/>
                    </a:lnTo>
                    <a:lnTo>
                      <a:pt x="327755" y="181261"/>
                    </a:lnTo>
                    <a:lnTo>
                      <a:pt x="330422" y="159925"/>
                    </a:lnTo>
                    <a:lnTo>
                      <a:pt x="313372" y="157829"/>
                    </a:lnTo>
                    <a:lnTo>
                      <a:pt x="323469" y="146113"/>
                    </a:lnTo>
                    <a:lnTo>
                      <a:pt x="326136" y="124778"/>
                    </a:lnTo>
                    <a:lnTo>
                      <a:pt x="300038" y="125921"/>
                    </a:lnTo>
                    <a:lnTo>
                      <a:pt x="280416" y="110490"/>
                    </a:lnTo>
                    <a:lnTo>
                      <a:pt x="298418" y="104108"/>
                    </a:lnTo>
                    <a:lnTo>
                      <a:pt x="301085" y="82772"/>
                    </a:lnTo>
                    <a:lnTo>
                      <a:pt x="278796" y="88678"/>
                    </a:lnTo>
                    <a:lnTo>
                      <a:pt x="263366" y="73819"/>
                    </a:lnTo>
                    <a:lnTo>
                      <a:pt x="251650" y="63722"/>
                    </a:lnTo>
                    <a:lnTo>
                      <a:pt x="227171" y="52007"/>
                    </a:lnTo>
                    <a:lnTo>
                      <a:pt x="220789" y="34004"/>
                    </a:lnTo>
                    <a:lnTo>
                      <a:pt x="195263" y="30766"/>
                    </a:lnTo>
                    <a:lnTo>
                      <a:pt x="179831" y="15907"/>
                    </a:lnTo>
                    <a:lnTo>
                      <a:pt x="155924" y="0"/>
                    </a:lnTo>
                    <a:lnTo>
                      <a:pt x="143732" y="28766"/>
                    </a:lnTo>
                    <a:lnTo>
                      <a:pt x="127254" y="57055"/>
                    </a:lnTo>
                    <a:lnTo>
                      <a:pt x="98107" y="83725"/>
                    </a:lnTo>
                    <a:lnTo>
                      <a:pt x="80581" y="85820"/>
                    </a:lnTo>
                    <a:lnTo>
                      <a:pt x="73628" y="106585"/>
                    </a:lnTo>
                    <a:lnTo>
                      <a:pt x="63055" y="122587"/>
                    </a:lnTo>
                    <a:lnTo>
                      <a:pt x="56673" y="139160"/>
                    </a:lnTo>
                    <a:lnTo>
                      <a:pt x="49339" y="164116"/>
                    </a:lnTo>
                    <a:lnTo>
                      <a:pt x="38671" y="180118"/>
                    </a:lnTo>
                    <a:lnTo>
                      <a:pt x="23813" y="195644"/>
                    </a:lnTo>
                    <a:lnTo>
                      <a:pt x="17526" y="212122"/>
                    </a:lnTo>
                    <a:lnTo>
                      <a:pt x="19621" y="229648"/>
                    </a:lnTo>
                    <a:lnTo>
                      <a:pt x="17526" y="246698"/>
                    </a:lnTo>
                    <a:lnTo>
                      <a:pt x="3238" y="257937"/>
                    </a:lnTo>
                    <a:lnTo>
                      <a:pt x="0" y="283464"/>
                    </a:lnTo>
                    <a:lnTo>
                      <a:pt x="17050" y="320135"/>
                    </a:lnTo>
                    <a:lnTo>
                      <a:pt x="14478" y="341471"/>
                    </a:lnTo>
                    <a:lnTo>
                      <a:pt x="30385" y="352139"/>
                    </a:lnTo>
                    <a:lnTo>
                      <a:pt x="24098" y="368617"/>
                    </a:lnTo>
                    <a:lnTo>
                      <a:pt x="25717" y="390430"/>
                    </a:lnTo>
                    <a:lnTo>
                      <a:pt x="36862" y="404813"/>
                    </a:lnTo>
                    <a:lnTo>
                      <a:pt x="56579" y="420148"/>
                    </a:lnTo>
                    <a:lnTo>
                      <a:pt x="53435" y="445770"/>
                    </a:lnTo>
                    <a:lnTo>
                      <a:pt x="124587" y="463201"/>
                    </a:lnTo>
                    <a:lnTo>
                      <a:pt x="202216" y="464153"/>
                    </a:lnTo>
                    <a:lnTo>
                      <a:pt x="215455" y="461391"/>
                    </a:lnTo>
                    <a:lnTo>
                      <a:pt x="215455" y="461391"/>
                    </a:lnTo>
                    <a:lnTo>
                      <a:pt x="215455" y="461391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77932588-5721-D6CD-0185-6B37F2831C23}"/>
                  </a:ext>
                </a:extLst>
              </p:cNvPr>
              <p:cNvSpPr/>
              <p:nvPr/>
            </p:nvSpPr>
            <p:spPr>
              <a:xfrm>
                <a:off x="6139420" y="3426593"/>
                <a:ext cx="1203044" cy="930755"/>
              </a:xfrm>
              <a:custGeom>
                <a:avLst/>
                <a:gdLst>
                  <a:gd name="connsiteX0" fmla="*/ 36672 w 483965"/>
                  <a:gd name="connsiteY0" fmla="*/ 372999 h 374427"/>
                  <a:gd name="connsiteX1" fmla="*/ 58484 w 483965"/>
                  <a:gd name="connsiteY1" fmla="*/ 371284 h 374427"/>
                  <a:gd name="connsiteX2" fmla="*/ 153258 w 483965"/>
                  <a:gd name="connsiteY2" fmla="*/ 374333 h 374427"/>
                  <a:gd name="connsiteX3" fmla="*/ 399669 w 483965"/>
                  <a:gd name="connsiteY3" fmla="*/ 374428 h 374427"/>
                  <a:gd name="connsiteX4" fmla="*/ 456057 w 483965"/>
                  <a:gd name="connsiteY4" fmla="*/ 372713 h 374427"/>
                  <a:gd name="connsiteX5" fmla="*/ 463868 w 483965"/>
                  <a:gd name="connsiteY5" fmla="*/ 273939 h 374427"/>
                  <a:gd name="connsiteX6" fmla="*/ 477584 w 483965"/>
                  <a:gd name="connsiteY6" fmla="*/ 162973 h 374427"/>
                  <a:gd name="connsiteX7" fmla="*/ 483965 w 483965"/>
                  <a:gd name="connsiteY7" fmla="*/ 111728 h 374427"/>
                  <a:gd name="connsiteX8" fmla="*/ 448246 w 483965"/>
                  <a:gd name="connsiteY8" fmla="*/ 85630 h 374427"/>
                  <a:gd name="connsiteX9" fmla="*/ 433864 w 483965"/>
                  <a:gd name="connsiteY9" fmla="*/ 96869 h 374427"/>
                  <a:gd name="connsiteX10" fmla="*/ 415195 w 483965"/>
                  <a:gd name="connsiteY10" fmla="*/ 72866 h 374427"/>
                  <a:gd name="connsiteX11" fmla="*/ 399765 w 483965"/>
                  <a:gd name="connsiteY11" fmla="*/ 58007 h 374427"/>
                  <a:gd name="connsiteX12" fmla="*/ 281559 w 483965"/>
                  <a:gd name="connsiteY12" fmla="*/ 0 h 374427"/>
                  <a:gd name="connsiteX13" fmla="*/ 261366 w 483965"/>
                  <a:gd name="connsiteY13" fmla="*/ 23527 h 374427"/>
                  <a:gd name="connsiteX14" fmla="*/ 110204 w 483965"/>
                  <a:gd name="connsiteY14" fmla="*/ 22288 h 374427"/>
                  <a:gd name="connsiteX15" fmla="*/ 99060 w 483965"/>
                  <a:gd name="connsiteY15" fmla="*/ 42577 h 374427"/>
                  <a:gd name="connsiteX16" fmla="*/ 80963 w 483965"/>
                  <a:gd name="connsiteY16" fmla="*/ 48958 h 374427"/>
                  <a:gd name="connsiteX17" fmla="*/ 66675 w 483965"/>
                  <a:gd name="connsiteY17" fmla="*/ 60198 h 374427"/>
                  <a:gd name="connsiteX18" fmla="*/ 72486 w 483965"/>
                  <a:gd name="connsiteY18" fmla="*/ 82582 h 374427"/>
                  <a:gd name="connsiteX19" fmla="*/ 77914 w 483965"/>
                  <a:gd name="connsiteY19" fmla="*/ 109252 h 374427"/>
                  <a:gd name="connsiteX20" fmla="*/ 71533 w 483965"/>
                  <a:gd name="connsiteY20" fmla="*/ 125825 h 374427"/>
                  <a:gd name="connsiteX21" fmla="*/ 73629 w 483965"/>
                  <a:gd name="connsiteY21" fmla="*/ 143446 h 374427"/>
                  <a:gd name="connsiteX22" fmla="*/ 66770 w 483965"/>
                  <a:gd name="connsiteY22" fmla="*/ 164306 h 374427"/>
                  <a:gd name="connsiteX23" fmla="*/ 48768 w 483965"/>
                  <a:gd name="connsiteY23" fmla="*/ 205359 h 374427"/>
                  <a:gd name="connsiteX24" fmla="*/ 25908 w 483965"/>
                  <a:gd name="connsiteY24" fmla="*/ 250222 h 374427"/>
                  <a:gd name="connsiteX25" fmla="*/ 25432 w 483965"/>
                  <a:gd name="connsiteY25" fmla="*/ 289179 h 374427"/>
                  <a:gd name="connsiteX26" fmla="*/ 12192 w 483965"/>
                  <a:gd name="connsiteY26" fmla="*/ 326612 h 374427"/>
                  <a:gd name="connsiteX27" fmla="*/ 0 w 483965"/>
                  <a:gd name="connsiteY27" fmla="*/ 355473 h 374427"/>
                  <a:gd name="connsiteX28" fmla="*/ 36672 w 483965"/>
                  <a:gd name="connsiteY28" fmla="*/ 372999 h 374427"/>
                  <a:gd name="connsiteX29" fmla="*/ 36672 w 483965"/>
                  <a:gd name="connsiteY29" fmla="*/ 372999 h 374427"/>
                  <a:gd name="connsiteX30" fmla="*/ 36672 w 483965"/>
                  <a:gd name="connsiteY30" fmla="*/ 372999 h 37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83965" h="374427">
                    <a:moveTo>
                      <a:pt x="36672" y="372999"/>
                    </a:moveTo>
                    <a:lnTo>
                      <a:pt x="58484" y="371284"/>
                    </a:lnTo>
                    <a:lnTo>
                      <a:pt x="153258" y="374333"/>
                    </a:lnTo>
                    <a:lnTo>
                      <a:pt x="399669" y="374428"/>
                    </a:lnTo>
                    <a:lnTo>
                      <a:pt x="456057" y="372713"/>
                    </a:lnTo>
                    <a:lnTo>
                      <a:pt x="463868" y="273939"/>
                    </a:lnTo>
                    <a:lnTo>
                      <a:pt x="477584" y="162973"/>
                    </a:lnTo>
                    <a:lnTo>
                      <a:pt x="483965" y="111728"/>
                    </a:lnTo>
                    <a:lnTo>
                      <a:pt x="448246" y="85630"/>
                    </a:lnTo>
                    <a:lnTo>
                      <a:pt x="433864" y="96869"/>
                    </a:lnTo>
                    <a:lnTo>
                      <a:pt x="415195" y="72866"/>
                    </a:lnTo>
                    <a:lnTo>
                      <a:pt x="399765" y="58007"/>
                    </a:lnTo>
                    <a:lnTo>
                      <a:pt x="281559" y="0"/>
                    </a:lnTo>
                    <a:lnTo>
                      <a:pt x="261366" y="23527"/>
                    </a:lnTo>
                    <a:lnTo>
                      <a:pt x="110204" y="22288"/>
                    </a:lnTo>
                    <a:lnTo>
                      <a:pt x="99060" y="42577"/>
                    </a:lnTo>
                    <a:lnTo>
                      <a:pt x="80963" y="48958"/>
                    </a:lnTo>
                    <a:lnTo>
                      <a:pt x="66675" y="60198"/>
                    </a:lnTo>
                    <a:lnTo>
                      <a:pt x="72486" y="82582"/>
                    </a:lnTo>
                    <a:lnTo>
                      <a:pt x="77914" y="109252"/>
                    </a:lnTo>
                    <a:lnTo>
                      <a:pt x="71533" y="125825"/>
                    </a:lnTo>
                    <a:lnTo>
                      <a:pt x="73629" y="143446"/>
                    </a:lnTo>
                    <a:lnTo>
                      <a:pt x="66770" y="164306"/>
                    </a:lnTo>
                    <a:lnTo>
                      <a:pt x="48768" y="205359"/>
                    </a:lnTo>
                    <a:lnTo>
                      <a:pt x="25908" y="250222"/>
                    </a:lnTo>
                    <a:lnTo>
                      <a:pt x="25432" y="289179"/>
                    </a:lnTo>
                    <a:lnTo>
                      <a:pt x="12192" y="326612"/>
                    </a:lnTo>
                    <a:lnTo>
                      <a:pt x="0" y="355473"/>
                    </a:lnTo>
                    <a:lnTo>
                      <a:pt x="36672" y="372999"/>
                    </a:lnTo>
                    <a:lnTo>
                      <a:pt x="36672" y="372999"/>
                    </a:lnTo>
                    <a:lnTo>
                      <a:pt x="36672" y="372999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649681F2-486E-C5F5-AB48-F687A29593FD}"/>
                  </a:ext>
                </a:extLst>
              </p:cNvPr>
              <p:cNvSpPr/>
              <p:nvPr/>
            </p:nvSpPr>
            <p:spPr>
              <a:xfrm>
                <a:off x="5927981" y="2315654"/>
                <a:ext cx="1147166" cy="1249214"/>
              </a:xfrm>
              <a:custGeom>
                <a:avLst/>
                <a:gdLst>
                  <a:gd name="connsiteX0" fmla="*/ 156210 w 461486"/>
                  <a:gd name="connsiteY0" fmla="*/ 502539 h 502538"/>
                  <a:gd name="connsiteX1" fmla="*/ 174213 w 461486"/>
                  <a:gd name="connsiteY1" fmla="*/ 496062 h 502538"/>
                  <a:gd name="connsiteX2" fmla="*/ 194977 w 461486"/>
                  <a:gd name="connsiteY2" fmla="*/ 468440 h 502538"/>
                  <a:gd name="connsiteX3" fmla="*/ 346139 w 461486"/>
                  <a:gd name="connsiteY3" fmla="*/ 469868 h 502538"/>
                  <a:gd name="connsiteX4" fmla="*/ 366332 w 461486"/>
                  <a:gd name="connsiteY4" fmla="*/ 446437 h 502538"/>
                  <a:gd name="connsiteX5" fmla="*/ 386525 w 461486"/>
                  <a:gd name="connsiteY5" fmla="*/ 423100 h 502538"/>
                  <a:gd name="connsiteX6" fmla="*/ 405575 w 461486"/>
                  <a:gd name="connsiteY6" fmla="*/ 408146 h 502538"/>
                  <a:gd name="connsiteX7" fmla="*/ 450818 w 461486"/>
                  <a:gd name="connsiteY7" fmla="*/ 392144 h 502538"/>
                  <a:gd name="connsiteX8" fmla="*/ 461486 w 461486"/>
                  <a:gd name="connsiteY8" fmla="*/ 376238 h 502538"/>
                  <a:gd name="connsiteX9" fmla="*/ 452819 w 461486"/>
                  <a:gd name="connsiteY9" fmla="*/ 306134 h 502538"/>
                  <a:gd name="connsiteX10" fmla="*/ 435769 w 461486"/>
                  <a:gd name="connsiteY10" fmla="*/ 304038 h 502538"/>
                  <a:gd name="connsiteX11" fmla="*/ 434150 w 461486"/>
                  <a:gd name="connsiteY11" fmla="*/ 282226 h 502538"/>
                  <a:gd name="connsiteX12" fmla="*/ 423482 w 461486"/>
                  <a:gd name="connsiteY12" fmla="*/ 263652 h 502538"/>
                  <a:gd name="connsiteX13" fmla="*/ 425577 w 461486"/>
                  <a:gd name="connsiteY13" fmla="*/ 246697 h 502538"/>
                  <a:gd name="connsiteX14" fmla="*/ 409575 w 461486"/>
                  <a:gd name="connsiteY14" fmla="*/ 236125 h 502538"/>
                  <a:gd name="connsiteX15" fmla="*/ 409004 w 461486"/>
                  <a:gd name="connsiteY15" fmla="*/ 205835 h 502538"/>
                  <a:gd name="connsiteX16" fmla="*/ 396145 w 461486"/>
                  <a:gd name="connsiteY16" fmla="*/ 169736 h 502538"/>
                  <a:gd name="connsiteX17" fmla="*/ 354997 w 461486"/>
                  <a:gd name="connsiteY17" fmla="*/ 82677 h 502538"/>
                  <a:gd name="connsiteX18" fmla="*/ 338995 w 461486"/>
                  <a:gd name="connsiteY18" fmla="*/ 72104 h 502538"/>
                  <a:gd name="connsiteX19" fmla="*/ 341090 w 461486"/>
                  <a:gd name="connsiteY19" fmla="*/ 55054 h 502538"/>
                  <a:gd name="connsiteX20" fmla="*/ 321373 w 461486"/>
                  <a:gd name="connsiteY20" fmla="*/ 39719 h 502538"/>
                  <a:gd name="connsiteX21" fmla="*/ 339471 w 461486"/>
                  <a:gd name="connsiteY21" fmla="*/ 33338 h 502538"/>
                  <a:gd name="connsiteX22" fmla="*/ 328232 w 461486"/>
                  <a:gd name="connsiteY22" fmla="*/ 18955 h 502538"/>
                  <a:gd name="connsiteX23" fmla="*/ 312801 w 461486"/>
                  <a:gd name="connsiteY23" fmla="*/ 4096 h 502538"/>
                  <a:gd name="connsiteX24" fmla="*/ 293656 w 461486"/>
                  <a:gd name="connsiteY24" fmla="*/ 19050 h 502538"/>
                  <a:gd name="connsiteX25" fmla="*/ 276606 w 461486"/>
                  <a:gd name="connsiteY25" fmla="*/ 16954 h 502538"/>
                  <a:gd name="connsiteX26" fmla="*/ 244126 w 461486"/>
                  <a:gd name="connsiteY26" fmla="*/ 0 h 502538"/>
                  <a:gd name="connsiteX27" fmla="*/ 229267 w 461486"/>
                  <a:gd name="connsiteY27" fmla="*/ 15430 h 502538"/>
                  <a:gd name="connsiteX28" fmla="*/ 209074 w 461486"/>
                  <a:gd name="connsiteY28" fmla="*/ 38767 h 502538"/>
                  <a:gd name="connsiteX29" fmla="*/ 202692 w 461486"/>
                  <a:gd name="connsiteY29" fmla="*/ 55245 h 502538"/>
                  <a:gd name="connsiteX30" fmla="*/ 192119 w 461486"/>
                  <a:gd name="connsiteY30" fmla="*/ 71247 h 502538"/>
                  <a:gd name="connsiteX31" fmla="*/ 173546 w 461486"/>
                  <a:gd name="connsiteY31" fmla="*/ 81820 h 502538"/>
                  <a:gd name="connsiteX32" fmla="*/ 170879 w 461486"/>
                  <a:gd name="connsiteY32" fmla="*/ 103061 h 502538"/>
                  <a:gd name="connsiteX33" fmla="*/ 154972 w 461486"/>
                  <a:gd name="connsiteY33" fmla="*/ 126968 h 502538"/>
                  <a:gd name="connsiteX34" fmla="*/ 134208 w 461486"/>
                  <a:gd name="connsiteY34" fmla="*/ 154686 h 502538"/>
                  <a:gd name="connsiteX35" fmla="*/ 119920 w 461486"/>
                  <a:gd name="connsiteY35" fmla="*/ 165830 h 502538"/>
                  <a:gd name="connsiteX36" fmla="*/ 99727 w 461486"/>
                  <a:gd name="connsiteY36" fmla="*/ 189262 h 502538"/>
                  <a:gd name="connsiteX37" fmla="*/ 89059 w 461486"/>
                  <a:gd name="connsiteY37" fmla="*/ 205169 h 502538"/>
                  <a:gd name="connsiteX38" fmla="*/ 78010 w 461486"/>
                  <a:gd name="connsiteY38" fmla="*/ 225362 h 502538"/>
                  <a:gd name="connsiteX39" fmla="*/ 64103 w 461486"/>
                  <a:gd name="connsiteY39" fmla="*/ 232315 h 502538"/>
                  <a:gd name="connsiteX40" fmla="*/ 53530 w 461486"/>
                  <a:gd name="connsiteY40" fmla="*/ 248221 h 502538"/>
                  <a:gd name="connsiteX41" fmla="*/ 37052 w 461486"/>
                  <a:gd name="connsiteY41" fmla="*/ 276416 h 502538"/>
                  <a:gd name="connsiteX42" fmla="*/ 38671 w 461486"/>
                  <a:gd name="connsiteY42" fmla="*/ 298133 h 502538"/>
                  <a:gd name="connsiteX43" fmla="*/ 7430 w 461486"/>
                  <a:gd name="connsiteY43" fmla="*/ 341757 h 502538"/>
                  <a:gd name="connsiteX44" fmla="*/ 0 w 461486"/>
                  <a:gd name="connsiteY44" fmla="*/ 366713 h 502538"/>
                  <a:gd name="connsiteX45" fmla="*/ 24479 w 461486"/>
                  <a:gd name="connsiteY45" fmla="*/ 378428 h 502538"/>
                  <a:gd name="connsiteX46" fmla="*/ 35147 w 461486"/>
                  <a:gd name="connsiteY46" fmla="*/ 397002 h 502538"/>
                  <a:gd name="connsiteX47" fmla="*/ 56959 w 461486"/>
                  <a:gd name="connsiteY47" fmla="*/ 395383 h 502538"/>
                  <a:gd name="connsiteX48" fmla="*/ 76676 w 461486"/>
                  <a:gd name="connsiteY48" fmla="*/ 410718 h 502538"/>
                  <a:gd name="connsiteX49" fmla="*/ 95917 w 461486"/>
                  <a:gd name="connsiteY49" fmla="*/ 430340 h 502538"/>
                  <a:gd name="connsiteX50" fmla="*/ 111347 w 461486"/>
                  <a:gd name="connsiteY50" fmla="*/ 445199 h 502538"/>
                  <a:gd name="connsiteX51" fmla="*/ 129445 w 461486"/>
                  <a:gd name="connsiteY51" fmla="*/ 438817 h 502538"/>
                  <a:gd name="connsiteX52" fmla="*/ 135827 w 461486"/>
                  <a:gd name="connsiteY52" fmla="*/ 456819 h 502538"/>
                  <a:gd name="connsiteX53" fmla="*/ 114015 w 461486"/>
                  <a:gd name="connsiteY53" fmla="*/ 458438 h 502538"/>
                  <a:gd name="connsiteX54" fmla="*/ 119444 w 461486"/>
                  <a:gd name="connsiteY54" fmla="*/ 485013 h 502538"/>
                  <a:gd name="connsiteX55" fmla="*/ 142304 w 461486"/>
                  <a:gd name="connsiteY55" fmla="*/ 474917 h 502538"/>
                  <a:gd name="connsiteX56" fmla="*/ 162496 w 461486"/>
                  <a:gd name="connsiteY56" fmla="*/ 486061 h 502538"/>
                  <a:gd name="connsiteX57" fmla="*/ 148209 w 461486"/>
                  <a:gd name="connsiteY57" fmla="*/ 497205 h 502538"/>
                  <a:gd name="connsiteX58" fmla="*/ 156210 w 461486"/>
                  <a:gd name="connsiteY58" fmla="*/ 502539 h 502538"/>
                  <a:gd name="connsiteX59" fmla="*/ 156210 w 461486"/>
                  <a:gd name="connsiteY59" fmla="*/ 502539 h 502538"/>
                  <a:gd name="connsiteX60" fmla="*/ 156210 w 461486"/>
                  <a:gd name="connsiteY60" fmla="*/ 502539 h 502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461486" h="502538">
                    <a:moveTo>
                      <a:pt x="156210" y="502539"/>
                    </a:moveTo>
                    <a:lnTo>
                      <a:pt x="174213" y="496062"/>
                    </a:lnTo>
                    <a:lnTo>
                      <a:pt x="194977" y="468440"/>
                    </a:lnTo>
                    <a:lnTo>
                      <a:pt x="346139" y="469868"/>
                    </a:lnTo>
                    <a:lnTo>
                      <a:pt x="366332" y="446437"/>
                    </a:lnTo>
                    <a:lnTo>
                      <a:pt x="386525" y="423100"/>
                    </a:lnTo>
                    <a:lnTo>
                      <a:pt x="405575" y="408146"/>
                    </a:lnTo>
                    <a:lnTo>
                      <a:pt x="450818" y="392144"/>
                    </a:lnTo>
                    <a:lnTo>
                      <a:pt x="461486" y="376238"/>
                    </a:lnTo>
                    <a:lnTo>
                      <a:pt x="452819" y="306134"/>
                    </a:lnTo>
                    <a:lnTo>
                      <a:pt x="435769" y="304038"/>
                    </a:lnTo>
                    <a:lnTo>
                      <a:pt x="434150" y="282226"/>
                    </a:lnTo>
                    <a:lnTo>
                      <a:pt x="423482" y="263652"/>
                    </a:lnTo>
                    <a:lnTo>
                      <a:pt x="425577" y="246697"/>
                    </a:lnTo>
                    <a:lnTo>
                      <a:pt x="409575" y="236125"/>
                    </a:lnTo>
                    <a:lnTo>
                      <a:pt x="409004" y="205835"/>
                    </a:lnTo>
                    <a:lnTo>
                      <a:pt x="396145" y="169736"/>
                    </a:lnTo>
                    <a:lnTo>
                      <a:pt x="354997" y="82677"/>
                    </a:lnTo>
                    <a:lnTo>
                      <a:pt x="338995" y="72104"/>
                    </a:lnTo>
                    <a:lnTo>
                      <a:pt x="341090" y="55054"/>
                    </a:lnTo>
                    <a:lnTo>
                      <a:pt x="321373" y="39719"/>
                    </a:lnTo>
                    <a:lnTo>
                      <a:pt x="339471" y="33338"/>
                    </a:lnTo>
                    <a:lnTo>
                      <a:pt x="328232" y="18955"/>
                    </a:lnTo>
                    <a:lnTo>
                      <a:pt x="312801" y="4096"/>
                    </a:lnTo>
                    <a:lnTo>
                      <a:pt x="293656" y="19050"/>
                    </a:lnTo>
                    <a:lnTo>
                      <a:pt x="276606" y="16954"/>
                    </a:lnTo>
                    <a:lnTo>
                      <a:pt x="244126" y="0"/>
                    </a:lnTo>
                    <a:lnTo>
                      <a:pt x="229267" y="15430"/>
                    </a:lnTo>
                    <a:lnTo>
                      <a:pt x="209074" y="38767"/>
                    </a:lnTo>
                    <a:lnTo>
                      <a:pt x="202692" y="55245"/>
                    </a:lnTo>
                    <a:lnTo>
                      <a:pt x="192119" y="71247"/>
                    </a:lnTo>
                    <a:lnTo>
                      <a:pt x="173546" y="81820"/>
                    </a:lnTo>
                    <a:lnTo>
                      <a:pt x="170879" y="103061"/>
                    </a:lnTo>
                    <a:lnTo>
                      <a:pt x="154972" y="126968"/>
                    </a:lnTo>
                    <a:lnTo>
                      <a:pt x="134208" y="154686"/>
                    </a:lnTo>
                    <a:lnTo>
                      <a:pt x="119920" y="165830"/>
                    </a:lnTo>
                    <a:lnTo>
                      <a:pt x="99727" y="189262"/>
                    </a:lnTo>
                    <a:lnTo>
                      <a:pt x="89059" y="205169"/>
                    </a:lnTo>
                    <a:lnTo>
                      <a:pt x="78010" y="225362"/>
                    </a:lnTo>
                    <a:lnTo>
                      <a:pt x="64103" y="232315"/>
                    </a:lnTo>
                    <a:lnTo>
                      <a:pt x="53530" y="248221"/>
                    </a:lnTo>
                    <a:lnTo>
                      <a:pt x="37052" y="276416"/>
                    </a:lnTo>
                    <a:lnTo>
                      <a:pt x="38671" y="298133"/>
                    </a:lnTo>
                    <a:lnTo>
                      <a:pt x="7430" y="341757"/>
                    </a:lnTo>
                    <a:lnTo>
                      <a:pt x="0" y="366713"/>
                    </a:lnTo>
                    <a:lnTo>
                      <a:pt x="24479" y="378428"/>
                    </a:lnTo>
                    <a:lnTo>
                      <a:pt x="35147" y="397002"/>
                    </a:lnTo>
                    <a:lnTo>
                      <a:pt x="56959" y="395383"/>
                    </a:lnTo>
                    <a:lnTo>
                      <a:pt x="76676" y="410718"/>
                    </a:lnTo>
                    <a:lnTo>
                      <a:pt x="95917" y="430340"/>
                    </a:lnTo>
                    <a:lnTo>
                      <a:pt x="111347" y="445199"/>
                    </a:lnTo>
                    <a:lnTo>
                      <a:pt x="129445" y="438817"/>
                    </a:lnTo>
                    <a:lnTo>
                      <a:pt x="135827" y="456819"/>
                    </a:lnTo>
                    <a:lnTo>
                      <a:pt x="114015" y="458438"/>
                    </a:lnTo>
                    <a:lnTo>
                      <a:pt x="119444" y="485013"/>
                    </a:lnTo>
                    <a:lnTo>
                      <a:pt x="142304" y="474917"/>
                    </a:lnTo>
                    <a:lnTo>
                      <a:pt x="162496" y="486061"/>
                    </a:lnTo>
                    <a:lnTo>
                      <a:pt x="148209" y="497205"/>
                    </a:lnTo>
                    <a:lnTo>
                      <a:pt x="156210" y="502539"/>
                    </a:lnTo>
                    <a:lnTo>
                      <a:pt x="156210" y="502539"/>
                    </a:lnTo>
                    <a:lnTo>
                      <a:pt x="156210" y="502539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4B7A1CEF-A83F-C696-0460-3A8B0C765406}"/>
                  </a:ext>
                </a:extLst>
              </p:cNvPr>
              <p:cNvSpPr/>
              <p:nvPr/>
            </p:nvSpPr>
            <p:spPr>
              <a:xfrm>
                <a:off x="5215767" y="1751186"/>
                <a:ext cx="1081105" cy="1290650"/>
              </a:xfrm>
              <a:custGeom>
                <a:avLst/>
                <a:gdLst>
                  <a:gd name="connsiteX0" fmla="*/ 130303 w 434911"/>
                  <a:gd name="connsiteY0" fmla="*/ 519208 h 519207"/>
                  <a:gd name="connsiteX1" fmla="*/ 145256 w 434911"/>
                  <a:gd name="connsiteY1" fmla="*/ 503682 h 519207"/>
                  <a:gd name="connsiteX2" fmla="*/ 160687 w 434911"/>
                  <a:gd name="connsiteY2" fmla="*/ 483870 h 519207"/>
                  <a:gd name="connsiteX3" fmla="*/ 167069 w 434911"/>
                  <a:gd name="connsiteY3" fmla="*/ 467392 h 519207"/>
                  <a:gd name="connsiteX4" fmla="*/ 160592 w 434911"/>
                  <a:gd name="connsiteY4" fmla="*/ 449199 h 519207"/>
                  <a:gd name="connsiteX5" fmla="*/ 184690 w 434911"/>
                  <a:gd name="connsiteY5" fmla="*/ 465201 h 519207"/>
                  <a:gd name="connsiteX6" fmla="*/ 200120 w 434911"/>
                  <a:gd name="connsiteY6" fmla="*/ 480155 h 519207"/>
                  <a:gd name="connsiteX7" fmla="*/ 221456 w 434911"/>
                  <a:gd name="connsiteY7" fmla="*/ 482727 h 519207"/>
                  <a:gd name="connsiteX8" fmla="*/ 240125 w 434911"/>
                  <a:gd name="connsiteY8" fmla="*/ 472059 h 519207"/>
                  <a:gd name="connsiteX9" fmla="*/ 243840 w 434911"/>
                  <a:gd name="connsiteY9" fmla="*/ 442150 h 519207"/>
                  <a:gd name="connsiteX10" fmla="*/ 259271 w 434911"/>
                  <a:gd name="connsiteY10" fmla="*/ 422338 h 519207"/>
                  <a:gd name="connsiteX11" fmla="*/ 276892 w 434911"/>
                  <a:gd name="connsiteY11" fmla="*/ 420243 h 519207"/>
                  <a:gd name="connsiteX12" fmla="*/ 288037 w 434911"/>
                  <a:gd name="connsiteY12" fmla="*/ 399859 h 519207"/>
                  <a:gd name="connsiteX13" fmla="*/ 281654 w 434911"/>
                  <a:gd name="connsiteY13" fmla="*/ 381762 h 519207"/>
                  <a:gd name="connsiteX14" fmla="*/ 266129 w 434911"/>
                  <a:gd name="connsiteY14" fmla="*/ 366808 h 519207"/>
                  <a:gd name="connsiteX15" fmla="*/ 268224 w 434911"/>
                  <a:gd name="connsiteY15" fmla="*/ 349758 h 519207"/>
                  <a:gd name="connsiteX16" fmla="*/ 282607 w 434911"/>
                  <a:gd name="connsiteY16" fmla="*/ 338518 h 519207"/>
                  <a:gd name="connsiteX17" fmla="*/ 320516 w 434911"/>
                  <a:gd name="connsiteY17" fmla="*/ 347567 h 519207"/>
                  <a:gd name="connsiteX18" fmla="*/ 342424 w 434911"/>
                  <a:gd name="connsiteY18" fmla="*/ 345948 h 519207"/>
                  <a:gd name="connsiteX19" fmla="*/ 352520 w 434911"/>
                  <a:gd name="connsiteY19" fmla="*/ 334137 h 519207"/>
                  <a:gd name="connsiteX20" fmla="*/ 337566 w 434911"/>
                  <a:gd name="connsiteY20" fmla="*/ 314992 h 519207"/>
                  <a:gd name="connsiteX21" fmla="*/ 339662 w 434911"/>
                  <a:gd name="connsiteY21" fmla="*/ 297847 h 519207"/>
                  <a:gd name="connsiteX22" fmla="*/ 357759 w 434911"/>
                  <a:gd name="connsiteY22" fmla="*/ 291465 h 519207"/>
                  <a:gd name="connsiteX23" fmla="*/ 372713 w 434911"/>
                  <a:gd name="connsiteY23" fmla="*/ 275939 h 519207"/>
                  <a:gd name="connsiteX24" fmla="*/ 363094 w 434911"/>
                  <a:gd name="connsiteY24" fmla="*/ 248698 h 519207"/>
                  <a:gd name="connsiteX25" fmla="*/ 365665 w 434911"/>
                  <a:gd name="connsiteY25" fmla="*/ 227362 h 519207"/>
                  <a:gd name="connsiteX26" fmla="*/ 367856 w 434911"/>
                  <a:gd name="connsiteY26" fmla="*/ 210312 h 519207"/>
                  <a:gd name="connsiteX27" fmla="*/ 366141 w 434911"/>
                  <a:gd name="connsiteY27" fmla="*/ 188404 h 519207"/>
                  <a:gd name="connsiteX28" fmla="*/ 377381 w 434911"/>
                  <a:gd name="connsiteY28" fmla="*/ 168116 h 519207"/>
                  <a:gd name="connsiteX29" fmla="*/ 387478 w 434911"/>
                  <a:gd name="connsiteY29" fmla="*/ 156305 h 519207"/>
                  <a:gd name="connsiteX30" fmla="*/ 399193 w 434911"/>
                  <a:gd name="connsiteY30" fmla="*/ 166497 h 519207"/>
                  <a:gd name="connsiteX31" fmla="*/ 420529 w 434911"/>
                  <a:gd name="connsiteY31" fmla="*/ 169069 h 519207"/>
                  <a:gd name="connsiteX32" fmla="*/ 426911 w 434911"/>
                  <a:gd name="connsiteY32" fmla="*/ 152591 h 519207"/>
                  <a:gd name="connsiteX33" fmla="*/ 434912 w 434911"/>
                  <a:gd name="connsiteY33" fmla="*/ 123158 h 519207"/>
                  <a:gd name="connsiteX34" fmla="*/ 425768 w 434911"/>
                  <a:gd name="connsiteY34" fmla="*/ 91726 h 519207"/>
                  <a:gd name="connsiteX35" fmla="*/ 408147 w 434911"/>
                  <a:gd name="connsiteY35" fmla="*/ 93821 h 519207"/>
                  <a:gd name="connsiteX36" fmla="*/ 392145 w 434911"/>
                  <a:gd name="connsiteY36" fmla="*/ 83248 h 519207"/>
                  <a:gd name="connsiteX37" fmla="*/ 394240 w 434911"/>
                  <a:gd name="connsiteY37" fmla="*/ 66103 h 519207"/>
                  <a:gd name="connsiteX38" fmla="*/ 408623 w 434911"/>
                  <a:gd name="connsiteY38" fmla="*/ 54864 h 519207"/>
                  <a:gd name="connsiteX39" fmla="*/ 402241 w 434911"/>
                  <a:gd name="connsiteY39" fmla="*/ 36767 h 519207"/>
                  <a:gd name="connsiteX40" fmla="*/ 385668 w 434911"/>
                  <a:gd name="connsiteY40" fmla="*/ 30385 h 519207"/>
                  <a:gd name="connsiteX41" fmla="*/ 370142 w 434911"/>
                  <a:gd name="connsiteY41" fmla="*/ 15430 h 519207"/>
                  <a:gd name="connsiteX42" fmla="*/ 350425 w 434911"/>
                  <a:gd name="connsiteY42" fmla="*/ 0 h 519207"/>
                  <a:gd name="connsiteX43" fmla="*/ 336042 w 434911"/>
                  <a:gd name="connsiteY43" fmla="*/ 11240 h 519207"/>
                  <a:gd name="connsiteX44" fmla="*/ 265652 w 434911"/>
                  <a:gd name="connsiteY44" fmla="*/ 54578 h 519207"/>
                  <a:gd name="connsiteX45" fmla="*/ 247555 w 434911"/>
                  <a:gd name="connsiteY45" fmla="*/ 61055 h 519207"/>
                  <a:gd name="connsiteX46" fmla="*/ 232601 w 434911"/>
                  <a:gd name="connsiteY46" fmla="*/ 76486 h 519207"/>
                  <a:gd name="connsiteX47" fmla="*/ 159639 w 434911"/>
                  <a:gd name="connsiteY47" fmla="*/ 175927 h 519207"/>
                  <a:gd name="connsiteX48" fmla="*/ 107538 w 434911"/>
                  <a:gd name="connsiteY48" fmla="*/ 247555 h 519207"/>
                  <a:gd name="connsiteX49" fmla="*/ 72295 w 434911"/>
                  <a:gd name="connsiteY49" fmla="*/ 286607 h 519207"/>
                  <a:gd name="connsiteX50" fmla="*/ 48387 w 434911"/>
                  <a:gd name="connsiteY50" fmla="*/ 305276 h 519207"/>
                  <a:gd name="connsiteX51" fmla="*/ 38291 w 434911"/>
                  <a:gd name="connsiteY51" fmla="*/ 351758 h 519207"/>
                  <a:gd name="connsiteX52" fmla="*/ 30861 w 434911"/>
                  <a:gd name="connsiteY52" fmla="*/ 376809 h 519207"/>
                  <a:gd name="connsiteX53" fmla="*/ 12192 w 434911"/>
                  <a:gd name="connsiteY53" fmla="*/ 387572 h 519207"/>
                  <a:gd name="connsiteX54" fmla="*/ 0 w 434911"/>
                  <a:gd name="connsiteY54" fmla="*/ 416338 h 519207"/>
                  <a:gd name="connsiteX55" fmla="*/ 16003 w 434911"/>
                  <a:gd name="connsiteY55" fmla="*/ 427006 h 519207"/>
                  <a:gd name="connsiteX56" fmla="*/ 32576 w 434911"/>
                  <a:gd name="connsiteY56" fmla="*/ 433388 h 519207"/>
                  <a:gd name="connsiteX57" fmla="*/ 12288 w 434911"/>
                  <a:gd name="connsiteY57" fmla="*/ 456914 h 519207"/>
                  <a:gd name="connsiteX58" fmla="*/ 29433 w 434911"/>
                  <a:gd name="connsiteY58" fmla="*/ 459010 h 519207"/>
                  <a:gd name="connsiteX59" fmla="*/ 44863 w 434911"/>
                  <a:gd name="connsiteY59" fmla="*/ 473964 h 519207"/>
                  <a:gd name="connsiteX60" fmla="*/ 42291 w 434911"/>
                  <a:gd name="connsiteY60" fmla="*/ 495300 h 519207"/>
                  <a:gd name="connsiteX61" fmla="*/ 64675 w 434911"/>
                  <a:gd name="connsiteY61" fmla="*/ 489395 h 519207"/>
                  <a:gd name="connsiteX62" fmla="*/ 110586 w 434911"/>
                  <a:gd name="connsiteY62" fmla="*/ 503777 h 519207"/>
                  <a:gd name="connsiteX63" fmla="*/ 130303 w 434911"/>
                  <a:gd name="connsiteY63" fmla="*/ 519208 h 519207"/>
                  <a:gd name="connsiteX64" fmla="*/ 130303 w 434911"/>
                  <a:gd name="connsiteY64" fmla="*/ 519208 h 519207"/>
                  <a:gd name="connsiteX65" fmla="*/ 130303 w 434911"/>
                  <a:gd name="connsiteY65" fmla="*/ 519208 h 519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34911" h="519207">
                    <a:moveTo>
                      <a:pt x="130303" y="519208"/>
                    </a:moveTo>
                    <a:lnTo>
                      <a:pt x="145256" y="503682"/>
                    </a:lnTo>
                    <a:lnTo>
                      <a:pt x="160687" y="483870"/>
                    </a:lnTo>
                    <a:lnTo>
                      <a:pt x="167069" y="467392"/>
                    </a:lnTo>
                    <a:lnTo>
                      <a:pt x="160592" y="449199"/>
                    </a:lnTo>
                    <a:lnTo>
                      <a:pt x="184690" y="465201"/>
                    </a:lnTo>
                    <a:lnTo>
                      <a:pt x="200120" y="480155"/>
                    </a:lnTo>
                    <a:lnTo>
                      <a:pt x="221456" y="482727"/>
                    </a:lnTo>
                    <a:lnTo>
                      <a:pt x="240125" y="472059"/>
                    </a:lnTo>
                    <a:lnTo>
                      <a:pt x="243840" y="442150"/>
                    </a:lnTo>
                    <a:lnTo>
                      <a:pt x="259271" y="422338"/>
                    </a:lnTo>
                    <a:lnTo>
                      <a:pt x="276892" y="420243"/>
                    </a:lnTo>
                    <a:lnTo>
                      <a:pt x="288037" y="399859"/>
                    </a:lnTo>
                    <a:lnTo>
                      <a:pt x="281654" y="381762"/>
                    </a:lnTo>
                    <a:lnTo>
                      <a:pt x="266129" y="366808"/>
                    </a:lnTo>
                    <a:lnTo>
                      <a:pt x="268224" y="349758"/>
                    </a:lnTo>
                    <a:lnTo>
                      <a:pt x="282607" y="338518"/>
                    </a:lnTo>
                    <a:lnTo>
                      <a:pt x="320516" y="347567"/>
                    </a:lnTo>
                    <a:lnTo>
                      <a:pt x="342424" y="345948"/>
                    </a:lnTo>
                    <a:lnTo>
                      <a:pt x="352520" y="334137"/>
                    </a:lnTo>
                    <a:lnTo>
                      <a:pt x="337566" y="314992"/>
                    </a:lnTo>
                    <a:lnTo>
                      <a:pt x="339662" y="297847"/>
                    </a:lnTo>
                    <a:lnTo>
                      <a:pt x="357759" y="291465"/>
                    </a:lnTo>
                    <a:lnTo>
                      <a:pt x="372713" y="275939"/>
                    </a:lnTo>
                    <a:lnTo>
                      <a:pt x="363094" y="248698"/>
                    </a:lnTo>
                    <a:lnTo>
                      <a:pt x="365665" y="227362"/>
                    </a:lnTo>
                    <a:lnTo>
                      <a:pt x="367856" y="210312"/>
                    </a:lnTo>
                    <a:lnTo>
                      <a:pt x="366141" y="188404"/>
                    </a:lnTo>
                    <a:lnTo>
                      <a:pt x="377381" y="168116"/>
                    </a:lnTo>
                    <a:lnTo>
                      <a:pt x="387478" y="156305"/>
                    </a:lnTo>
                    <a:lnTo>
                      <a:pt x="399193" y="166497"/>
                    </a:lnTo>
                    <a:lnTo>
                      <a:pt x="420529" y="169069"/>
                    </a:lnTo>
                    <a:lnTo>
                      <a:pt x="426911" y="152591"/>
                    </a:lnTo>
                    <a:lnTo>
                      <a:pt x="434912" y="123158"/>
                    </a:lnTo>
                    <a:lnTo>
                      <a:pt x="425768" y="91726"/>
                    </a:lnTo>
                    <a:lnTo>
                      <a:pt x="408147" y="93821"/>
                    </a:lnTo>
                    <a:lnTo>
                      <a:pt x="392145" y="83248"/>
                    </a:lnTo>
                    <a:lnTo>
                      <a:pt x="394240" y="66103"/>
                    </a:lnTo>
                    <a:lnTo>
                      <a:pt x="408623" y="54864"/>
                    </a:lnTo>
                    <a:lnTo>
                      <a:pt x="402241" y="36767"/>
                    </a:lnTo>
                    <a:lnTo>
                      <a:pt x="385668" y="30385"/>
                    </a:lnTo>
                    <a:lnTo>
                      <a:pt x="370142" y="15430"/>
                    </a:lnTo>
                    <a:lnTo>
                      <a:pt x="350425" y="0"/>
                    </a:lnTo>
                    <a:lnTo>
                      <a:pt x="336042" y="11240"/>
                    </a:lnTo>
                    <a:lnTo>
                      <a:pt x="265652" y="54578"/>
                    </a:lnTo>
                    <a:lnTo>
                      <a:pt x="247555" y="61055"/>
                    </a:lnTo>
                    <a:lnTo>
                      <a:pt x="232601" y="76486"/>
                    </a:lnTo>
                    <a:lnTo>
                      <a:pt x="159639" y="175927"/>
                    </a:lnTo>
                    <a:lnTo>
                      <a:pt x="107538" y="247555"/>
                    </a:lnTo>
                    <a:lnTo>
                      <a:pt x="72295" y="286607"/>
                    </a:lnTo>
                    <a:lnTo>
                      <a:pt x="48387" y="305276"/>
                    </a:lnTo>
                    <a:lnTo>
                      <a:pt x="38291" y="351758"/>
                    </a:lnTo>
                    <a:lnTo>
                      <a:pt x="30861" y="376809"/>
                    </a:lnTo>
                    <a:lnTo>
                      <a:pt x="12192" y="387572"/>
                    </a:lnTo>
                    <a:lnTo>
                      <a:pt x="0" y="416338"/>
                    </a:lnTo>
                    <a:lnTo>
                      <a:pt x="16003" y="427006"/>
                    </a:lnTo>
                    <a:lnTo>
                      <a:pt x="32576" y="433388"/>
                    </a:lnTo>
                    <a:lnTo>
                      <a:pt x="12288" y="456914"/>
                    </a:lnTo>
                    <a:lnTo>
                      <a:pt x="29433" y="459010"/>
                    </a:lnTo>
                    <a:lnTo>
                      <a:pt x="44863" y="473964"/>
                    </a:lnTo>
                    <a:lnTo>
                      <a:pt x="42291" y="495300"/>
                    </a:lnTo>
                    <a:lnTo>
                      <a:pt x="64675" y="489395"/>
                    </a:lnTo>
                    <a:lnTo>
                      <a:pt x="110586" y="503777"/>
                    </a:lnTo>
                    <a:lnTo>
                      <a:pt x="130303" y="519208"/>
                    </a:lnTo>
                    <a:lnTo>
                      <a:pt x="130303" y="519208"/>
                    </a:lnTo>
                    <a:lnTo>
                      <a:pt x="130303" y="519208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353E7667-52B0-3589-2FC7-B2FB3D17CC68}"/>
                  </a:ext>
                </a:extLst>
              </p:cNvPr>
              <p:cNvSpPr/>
              <p:nvPr/>
            </p:nvSpPr>
            <p:spPr>
              <a:xfrm>
                <a:off x="5509842" y="2011873"/>
                <a:ext cx="1022385" cy="1401222"/>
              </a:xfrm>
              <a:custGeom>
                <a:avLst/>
                <a:gdLst>
                  <a:gd name="connsiteX0" fmla="*/ 80105 w 411289"/>
                  <a:gd name="connsiteY0" fmla="*/ 563690 h 563689"/>
                  <a:gd name="connsiteX1" fmla="*/ 97727 w 411289"/>
                  <a:gd name="connsiteY1" fmla="*/ 561594 h 563689"/>
                  <a:gd name="connsiteX2" fmla="*/ 126968 w 411289"/>
                  <a:gd name="connsiteY2" fmla="*/ 534924 h 563689"/>
                  <a:gd name="connsiteX3" fmla="*/ 142970 w 411289"/>
                  <a:gd name="connsiteY3" fmla="*/ 510921 h 563689"/>
                  <a:gd name="connsiteX4" fmla="*/ 154114 w 411289"/>
                  <a:gd name="connsiteY4" fmla="*/ 490633 h 563689"/>
                  <a:gd name="connsiteX5" fmla="*/ 172688 w 411289"/>
                  <a:gd name="connsiteY5" fmla="*/ 479965 h 563689"/>
                  <a:gd name="connsiteX6" fmla="*/ 174784 w 411289"/>
                  <a:gd name="connsiteY6" fmla="*/ 462915 h 563689"/>
                  <a:gd name="connsiteX7" fmla="*/ 185451 w 411289"/>
                  <a:gd name="connsiteY7" fmla="*/ 446913 h 563689"/>
                  <a:gd name="connsiteX8" fmla="*/ 191833 w 411289"/>
                  <a:gd name="connsiteY8" fmla="*/ 430435 h 563689"/>
                  <a:gd name="connsiteX9" fmla="*/ 206693 w 411289"/>
                  <a:gd name="connsiteY9" fmla="*/ 415004 h 563689"/>
                  <a:gd name="connsiteX10" fmla="*/ 204597 w 411289"/>
                  <a:gd name="connsiteY10" fmla="*/ 397383 h 563689"/>
                  <a:gd name="connsiteX11" fmla="*/ 215741 w 411289"/>
                  <a:gd name="connsiteY11" fmla="*/ 377190 h 563689"/>
                  <a:gd name="connsiteX12" fmla="*/ 225837 w 411289"/>
                  <a:gd name="connsiteY12" fmla="*/ 365379 h 563689"/>
                  <a:gd name="connsiteX13" fmla="*/ 236982 w 411289"/>
                  <a:gd name="connsiteY13" fmla="*/ 345186 h 563689"/>
                  <a:gd name="connsiteX14" fmla="*/ 255555 w 411289"/>
                  <a:gd name="connsiteY14" fmla="*/ 334518 h 563689"/>
                  <a:gd name="connsiteX15" fmla="*/ 266224 w 411289"/>
                  <a:gd name="connsiteY15" fmla="*/ 318516 h 563689"/>
                  <a:gd name="connsiteX16" fmla="*/ 276892 w 411289"/>
                  <a:gd name="connsiteY16" fmla="*/ 302514 h 563689"/>
                  <a:gd name="connsiteX17" fmla="*/ 287464 w 411289"/>
                  <a:gd name="connsiteY17" fmla="*/ 286512 h 563689"/>
                  <a:gd name="connsiteX18" fmla="*/ 301847 w 411289"/>
                  <a:gd name="connsiteY18" fmla="*/ 275273 h 563689"/>
                  <a:gd name="connsiteX19" fmla="*/ 312515 w 411289"/>
                  <a:gd name="connsiteY19" fmla="*/ 259366 h 563689"/>
                  <a:gd name="connsiteX20" fmla="*/ 323659 w 411289"/>
                  <a:gd name="connsiteY20" fmla="*/ 239078 h 563689"/>
                  <a:gd name="connsiteX21" fmla="*/ 334232 w 411289"/>
                  <a:gd name="connsiteY21" fmla="*/ 223075 h 563689"/>
                  <a:gd name="connsiteX22" fmla="*/ 340614 w 411289"/>
                  <a:gd name="connsiteY22" fmla="*/ 206597 h 563689"/>
                  <a:gd name="connsiteX23" fmla="*/ 354996 w 411289"/>
                  <a:gd name="connsiteY23" fmla="*/ 195358 h 563689"/>
                  <a:gd name="connsiteX24" fmla="*/ 365093 w 411289"/>
                  <a:gd name="connsiteY24" fmla="*/ 183642 h 563689"/>
                  <a:gd name="connsiteX25" fmla="*/ 375761 w 411289"/>
                  <a:gd name="connsiteY25" fmla="*/ 167640 h 563689"/>
                  <a:gd name="connsiteX26" fmla="*/ 387382 w 411289"/>
                  <a:gd name="connsiteY26" fmla="*/ 143161 h 563689"/>
                  <a:gd name="connsiteX27" fmla="*/ 397573 w 411289"/>
                  <a:gd name="connsiteY27" fmla="*/ 131445 h 563689"/>
                  <a:gd name="connsiteX28" fmla="*/ 409765 w 411289"/>
                  <a:gd name="connsiteY28" fmla="*/ 102584 h 563689"/>
                  <a:gd name="connsiteX29" fmla="*/ 400621 w 411289"/>
                  <a:gd name="connsiteY29" fmla="*/ 71247 h 563689"/>
                  <a:gd name="connsiteX30" fmla="*/ 411289 w 411289"/>
                  <a:gd name="connsiteY30" fmla="*/ 55245 h 563689"/>
                  <a:gd name="connsiteX31" fmla="*/ 404813 w 411289"/>
                  <a:gd name="connsiteY31" fmla="*/ 37148 h 563689"/>
                  <a:gd name="connsiteX32" fmla="*/ 394145 w 411289"/>
                  <a:gd name="connsiteY32" fmla="*/ 18479 h 563689"/>
                  <a:gd name="connsiteX33" fmla="*/ 375475 w 411289"/>
                  <a:gd name="connsiteY33" fmla="*/ 29242 h 563689"/>
                  <a:gd name="connsiteX34" fmla="*/ 364903 w 411289"/>
                  <a:gd name="connsiteY34" fmla="*/ 45149 h 563689"/>
                  <a:gd name="connsiteX35" fmla="*/ 354235 w 411289"/>
                  <a:gd name="connsiteY35" fmla="*/ 26575 h 563689"/>
                  <a:gd name="connsiteX36" fmla="*/ 332327 w 411289"/>
                  <a:gd name="connsiteY36" fmla="*/ 28194 h 563689"/>
                  <a:gd name="connsiteX37" fmla="*/ 334423 w 411289"/>
                  <a:gd name="connsiteY37" fmla="*/ 11144 h 563689"/>
                  <a:gd name="connsiteX38" fmla="*/ 314230 w 411289"/>
                  <a:gd name="connsiteY38" fmla="*/ 0 h 563689"/>
                  <a:gd name="connsiteX39" fmla="*/ 316325 w 411289"/>
                  <a:gd name="connsiteY39" fmla="*/ 17526 h 563689"/>
                  <a:gd name="connsiteX40" fmla="*/ 309467 w 411289"/>
                  <a:gd name="connsiteY40" fmla="*/ 38386 h 563689"/>
                  <a:gd name="connsiteX41" fmla="*/ 311658 w 411289"/>
                  <a:gd name="connsiteY41" fmla="*/ 55912 h 563689"/>
                  <a:gd name="connsiteX42" fmla="*/ 296703 w 411289"/>
                  <a:gd name="connsiteY42" fmla="*/ 71342 h 563689"/>
                  <a:gd name="connsiteX43" fmla="*/ 279178 w 411289"/>
                  <a:gd name="connsiteY43" fmla="*/ 73533 h 563689"/>
                  <a:gd name="connsiteX44" fmla="*/ 281273 w 411289"/>
                  <a:gd name="connsiteY44" fmla="*/ 56483 h 563689"/>
                  <a:gd name="connsiteX45" fmla="*/ 264700 w 411289"/>
                  <a:gd name="connsiteY45" fmla="*/ 50102 h 563689"/>
                  <a:gd name="connsiteX46" fmla="*/ 253555 w 411289"/>
                  <a:gd name="connsiteY46" fmla="*/ 70390 h 563689"/>
                  <a:gd name="connsiteX47" fmla="*/ 249364 w 411289"/>
                  <a:gd name="connsiteY47" fmla="*/ 104489 h 563689"/>
                  <a:gd name="connsiteX48" fmla="*/ 247269 w 411289"/>
                  <a:gd name="connsiteY48" fmla="*/ 121539 h 563689"/>
                  <a:gd name="connsiteX49" fmla="*/ 244602 w 411289"/>
                  <a:gd name="connsiteY49" fmla="*/ 142780 h 563689"/>
                  <a:gd name="connsiteX50" fmla="*/ 251079 w 411289"/>
                  <a:gd name="connsiteY50" fmla="*/ 160877 h 563689"/>
                  <a:gd name="connsiteX51" fmla="*/ 248983 w 411289"/>
                  <a:gd name="connsiteY51" fmla="*/ 177927 h 563689"/>
                  <a:gd name="connsiteX52" fmla="*/ 226028 w 411289"/>
                  <a:gd name="connsiteY52" fmla="*/ 188119 h 563689"/>
                  <a:gd name="connsiteX53" fmla="*/ 219646 w 411289"/>
                  <a:gd name="connsiteY53" fmla="*/ 204597 h 563689"/>
                  <a:gd name="connsiteX54" fmla="*/ 230410 w 411289"/>
                  <a:gd name="connsiteY54" fmla="*/ 223266 h 563689"/>
                  <a:gd name="connsiteX55" fmla="*/ 228314 w 411289"/>
                  <a:gd name="connsiteY55" fmla="*/ 240316 h 563689"/>
                  <a:gd name="connsiteX56" fmla="*/ 210693 w 411289"/>
                  <a:gd name="connsiteY56" fmla="*/ 242411 h 563689"/>
                  <a:gd name="connsiteX57" fmla="*/ 168593 w 411289"/>
                  <a:gd name="connsiteY57" fmla="*/ 232886 h 563689"/>
                  <a:gd name="connsiteX58" fmla="*/ 149923 w 411289"/>
                  <a:gd name="connsiteY58" fmla="*/ 243554 h 563689"/>
                  <a:gd name="connsiteX59" fmla="*/ 147828 w 411289"/>
                  <a:gd name="connsiteY59" fmla="*/ 260604 h 563689"/>
                  <a:gd name="connsiteX60" fmla="*/ 163353 w 411289"/>
                  <a:gd name="connsiteY60" fmla="*/ 275558 h 563689"/>
                  <a:gd name="connsiteX61" fmla="*/ 169736 w 411289"/>
                  <a:gd name="connsiteY61" fmla="*/ 293656 h 563689"/>
                  <a:gd name="connsiteX62" fmla="*/ 163353 w 411289"/>
                  <a:gd name="connsiteY62" fmla="*/ 310134 h 563689"/>
                  <a:gd name="connsiteX63" fmla="*/ 141065 w 411289"/>
                  <a:gd name="connsiteY63" fmla="*/ 316040 h 563689"/>
                  <a:gd name="connsiteX64" fmla="*/ 126682 w 411289"/>
                  <a:gd name="connsiteY64" fmla="*/ 327184 h 563689"/>
                  <a:gd name="connsiteX65" fmla="*/ 123539 w 411289"/>
                  <a:gd name="connsiteY65" fmla="*/ 352806 h 563689"/>
                  <a:gd name="connsiteX66" fmla="*/ 112300 w 411289"/>
                  <a:gd name="connsiteY66" fmla="*/ 372999 h 563689"/>
                  <a:gd name="connsiteX67" fmla="*/ 90011 w 411289"/>
                  <a:gd name="connsiteY67" fmla="*/ 378905 h 563689"/>
                  <a:gd name="connsiteX68" fmla="*/ 69723 w 411289"/>
                  <a:gd name="connsiteY68" fmla="*/ 367760 h 563689"/>
                  <a:gd name="connsiteX69" fmla="*/ 60103 w 411289"/>
                  <a:gd name="connsiteY69" fmla="*/ 340614 h 563689"/>
                  <a:gd name="connsiteX70" fmla="*/ 42005 w 411289"/>
                  <a:gd name="connsiteY70" fmla="*/ 347091 h 563689"/>
                  <a:gd name="connsiteX71" fmla="*/ 47910 w 411289"/>
                  <a:gd name="connsiteY71" fmla="*/ 369380 h 563689"/>
                  <a:gd name="connsiteX72" fmla="*/ 37242 w 411289"/>
                  <a:gd name="connsiteY72" fmla="*/ 385382 h 563689"/>
                  <a:gd name="connsiteX73" fmla="*/ 21812 w 411289"/>
                  <a:gd name="connsiteY73" fmla="*/ 405098 h 563689"/>
                  <a:gd name="connsiteX74" fmla="*/ 3714 w 411289"/>
                  <a:gd name="connsiteY74" fmla="*/ 411575 h 563689"/>
                  <a:gd name="connsiteX75" fmla="*/ 0 w 411289"/>
                  <a:gd name="connsiteY75" fmla="*/ 441388 h 563689"/>
                  <a:gd name="connsiteX76" fmla="*/ 10763 w 411289"/>
                  <a:gd name="connsiteY76" fmla="*/ 459962 h 563689"/>
                  <a:gd name="connsiteX77" fmla="*/ 29337 w 411289"/>
                  <a:gd name="connsiteY77" fmla="*/ 449294 h 563689"/>
                  <a:gd name="connsiteX78" fmla="*/ 35814 w 411289"/>
                  <a:gd name="connsiteY78" fmla="*/ 467392 h 563689"/>
                  <a:gd name="connsiteX79" fmla="*/ 51816 w 411289"/>
                  <a:gd name="connsiteY79" fmla="*/ 478060 h 563689"/>
                  <a:gd name="connsiteX80" fmla="*/ 53911 w 411289"/>
                  <a:gd name="connsiteY80" fmla="*/ 495586 h 563689"/>
                  <a:gd name="connsiteX81" fmla="*/ 56102 w 411289"/>
                  <a:gd name="connsiteY81" fmla="*/ 513207 h 563689"/>
                  <a:gd name="connsiteX82" fmla="*/ 62008 w 411289"/>
                  <a:gd name="connsiteY82" fmla="*/ 535496 h 563689"/>
                  <a:gd name="connsiteX83" fmla="*/ 76962 w 411289"/>
                  <a:gd name="connsiteY83" fmla="*/ 554641 h 563689"/>
                  <a:gd name="connsiteX84" fmla="*/ 80105 w 411289"/>
                  <a:gd name="connsiteY84" fmla="*/ 563690 h 563689"/>
                  <a:gd name="connsiteX85" fmla="*/ 80105 w 411289"/>
                  <a:gd name="connsiteY85" fmla="*/ 563690 h 563689"/>
                  <a:gd name="connsiteX86" fmla="*/ 80105 w 411289"/>
                  <a:gd name="connsiteY86" fmla="*/ 563690 h 56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411289" h="563689">
                    <a:moveTo>
                      <a:pt x="80105" y="563690"/>
                    </a:moveTo>
                    <a:lnTo>
                      <a:pt x="97727" y="561594"/>
                    </a:lnTo>
                    <a:lnTo>
                      <a:pt x="126968" y="534924"/>
                    </a:lnTo>
                    <a:lnTo>
                      <a:pt x="142970" y="510921"/>
                    </a:lnTo>
                    <a:lnTo>
                      <a:pt x="154114" y="490633"/>
                    </a:lnTo>
                    <a:lnTo>
                      <a:pt x="172688" y="479965"/>
                    </a:lnTo>
                    <a:lnTo>
                      <a:pt x="174784" y="462915"/>
                    </a:lnTo>
                    <a:lnTo>
                      <a:pt x="185451" y="446913"/>
                    </a:lnTo>
                    <a:lnTo>
                      <a:pt x="191833" y="430435"/>
                    </a:lnTo>
                    <a:lnTo>
                      <a:pt x="206693" y="415004"/>
                    </a:lnTo>
                    <a:lnTo>
                      <a:pt x="204597" y="397383"/>
                    </a:lnTo>
                    <a:lnTo>
                      <a:pt x="215741" y="377190"/>
                    </a:lnTo>
                    <a:lnTo>
                      <a:pt x="225837" y="365379"/>
                    </a:lnTo>
                    <a:lnTo>
                      <a:pt x="236982" y="345186"/>
                    </a:lnTo>
                    <a:lnTo>
                      <a:pt x="255555" y="334518"/>
                    </a:lnTo>
                    <a:lnTo>
                      <a:pt x="266224" y="318516"/>
                    </a:lnTo>
                    <a:lnTo>
                      <a:pt x="276892" y="302514"/>
                    </a:lnTo>
                    <a:lnTo>
                      <a:pt x="287464" y="286512"/>
                    </a:lnTo>
                    <a:lnTo>
                      <a:pt x="301847" y="275273"/>
                    </a:lnTo>
                    <a:lnTo>
                      <a:pt x="312515" y="259366"/>
                    </a:lnTo>
                    <a:lnTo>
                      <a:pt x="323659" y="239078"/>
                    </a:lnTo>
                    <a:lnTo>
                      <a:pt x="334232" y="223075"/>
                    </a:lnTo>
                    <a:lnTo>
                      <a:pt x="340614" y="206597"/>
                    </a:lnTo>
                    <a:lnTo>
                      <a:pt x="354996" y="195358"/>
                    </a:lnTo>
                    <a:lnTo>
                      <a:pt x="365093" y="183642"/>
                    </a:lnTo>
                    <a:lnTo>
                      <a:pt x="375761" y="167640"/>
                    </a:lnTo>
                    <a:lnTo>
                      <a:pt x="387382" y="143161"/>
                    </a:lnTo>
                    <a:lnTo>
                      <a:pt x="397573" y="131445"/>
                    </a:lnTo>
                    <a:lnTo>
                      <a:pt x="409765" y="102584"/>
                    </a:lnTo>
                    <a:lnTo>
                      <a:pt x="400621" y="71247"/>
                    </a:lnTo>
                    <a:lnTo>
                      <a:pt x="411289" y="55245"/>
                    </a:lnTo>
                    <a:lnTo>
                      <a:pt x="404813" y="37148"/>
                    </a:lnTo>
                    <a:lnTo>
                      <a:pt x="394145" y="18479"/>
                    </a:lnTo>
                    <a:lnTo>
                      <a:pt x="375475" y="29242"/>
                    </a:lnTo>
                    <a:lnTo>
                      <a:pt x="364903" y="45149"/>
                    </a:lnTo>
                    <a:lnTo>
                      <a:pt x="354235" y="26575"/>
                    </a:lnTo>
                    <a:lnTo>
                      <a:pt x="332327" y="28194"/>
                    </a:lnTo>
                    <a:lnTo>
                      <a:pt x="334423" y="11144"/>
                    </a:lnTo>
                    <a:lnTo>
                      <a:pt x="314230" y="0"/>
                    </a:lnTo>
                    <a:lnTo>
                      <a:pt x="316325" y="17526"/>
                    </a:lnTo>
                    <a:lnTo>
                      <a:pt x="309467" y="38386"/>
                    </a:lnTo>
                    <a:lnTo>
                      <a:pt x="311658" y="55912"/>
                    </a:lnTo>
                    <a:lnTo>
                      <a:pt x="296703" y="71342"/>
                    </a:lnTo>
                    <a:lnTo>
                      <a:pt x="279178" y="73533"/>
                    </a:lnTo>
                    <a:lnTo>
                      <a:pt x="281273" y="56483"/>
                    </a:lnTo>
                    <a:lnTo>
                      <a:pt x="264700" y="50102"/>
                    </a:lnTo>
                    <a:lnTo>
                      <a:pt x="253555" y="70390"/>
                    </a:lnTo>
                    <a:lnTo>
                      <a:pt x="249364" y="104489"/>
                    </a:lnTo>
                    <a:lnTo>
                      <a:pt x="247269" y="121539"/>
                    </a:lnTo>
                    <a:lnTo>
                      <a:pt x="244602" y="142780"/>
                    </a:lnTo>
                    <a:lnTo>
                      <a:pt x="251079" y="160877"/>
                    </a:lnTo>
                    <a:lnTo>
                      <a:pt x="248983" y="177927"/>
                    </a:lnTo>
                    <a:lnTo>
                      <a:pt x="226028" y="188119"/>
                    </a:lnTo>
                    <a:lnTo>
                      <a:pt x="219646" y="204597"/>
                    </a:lnTo>
                    <a:lnTo>
                      <a:pt x="230410" y="223266"/>
                    </a:lnTo>
                    <a:lnTo>
                      <a:pt x="228314" y="240316"/>
                    </a:lnTo>
                    <a:lnTo>
                      <a:pt x="210693" y="242411"/>
                    </a:lnTo>
                    <a:lnTo>
                      <a:pt x="168593" y="232886"/>
                    </a:lnTo>
                    <a:lnTo>
                      <a:pt x="149923" y="243554"/>
                    </a:lnTo>
                    <a:lnTo>
                      <a:pt x="147828" y="260604"/>
                    </a:lnTo>
                    <a:lnTo>
                      <a:pt x="163353" y="275558"/>
                    </a:lnTo>
                    <a:lnTo>
                      <a:pt x="169736" y="293656"/>
                    </a:lnTo>
                    <a:lnTo>
                      <a:pt x="163353" y="310134"/>
                    </a:lnTo>
                    <a:lnTo>
                      <a:pt x="141065" y="316040"/>
                    </a:lnTo>
                    <a:lnTo>
                      <a:pt x="126682" y="327184"/>
                    </a:lnTo>
                    <a:lnTo>
                      <a:pt x="123539" y="352806"/>
                    </a:lnTo>
                    <a:lnTo>
                      <a:pt x="112300" y="372999"/>
                    </a:lnTo>
                    <a:lnTo>
                      <a:pt x="90011" y="378905"/>
                    </a:lnTo>
                    <a:lnTo>
                      <a:pt x="69723" y="367760"/>
                    </a:lnTo>
                    <a:lnTo>
                      <a:pt x="60103" y="340614"/>
                    </a:lnTo>
                    <a:lnTo>
                      <a:pt x="42005" y="347091"/>
                    </a:lnTo>
                    <a:lnTo>
                      <a:pt x="47910" y="369380"/>
                    </a:lnTo>
                    <a:lnTo>
                      <a:pt x="37242" y="385382"/>
                    </a:lnTo>
                    <a:lnTo>
                      <a:pt x="21812" y="405098"/>
                    </a:lnTo>
                    <a:lnTo>
                      <a:pt x="3714" y="411575"/>
                    </a:lnTo>
                    <a:lnTo>
                      <a:pt x="0" y="441388"/>
                    </a:lnTo>
                    <a:lnTo>
                      <a:pt x="10763" y="459962"/>
                    </a:lnTo>
                    <a:lnTo>
                      <a:pt x="29337" y="449294"/>
                    </a:lnTo>
                    <a:lnTo>
                      <a:pt x="35814" y="467392"/>
                    </a:lnTo>
                    <a:lnTo>
                      <a:pt x="51816" y="478060"/>
                    </a:lnTo>
                    <a:lnTo>
                      <a:pt x="53911" y="495586"/>
                    </a:lnTo>
                    <a:lnTo>
                      <a:pt x="56102" y="513207"/>
                    </a:lnTo>
                    <a:lnTo>
                      <a:pt x="62008" y="535496"/>
                    </a:lnTo>
                    <a:lnTo>
                      <a:pt x="76962" y="554641"/>
                    </a:lnTo>
                    <a:lnTo>
                      <a:pt x="80105" y="563690"/>
                    </a:lnTo>
                    <a:lnTo>
                      <a:pt x="80105" y="563690"/>
                    </a:lnTo>
                    <a:lnTo>
                      <a:pt x="80105" y="563690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CF927E23-7097-CDE6-299A-11E6C46D7923}"/>
                  </a:ext>
                </a:extLst>
              </p:cNvPr>
              <p:cNvSpPr/>
              <p:nvPr/>
            </p:nvSpPr>
            <p:spPr>
              <a:xfrm>
                <a:off x="6767105" y="2228993"/>
                <a:ext cx="1439818" cy="1458048"/>
              </a:xfrm>
              <a:custGeom>
                <a:avLst/>
                <a:gdLst>
                  <a:gd name="connsiteX0" fmla="*/ 181451 w 579215"/>
                  <a:gd name="connsiteY0" fmla="*/ 586550 h 586549"/>
                  <a:gd name="connsiteX1" fmla="*/ 196787 w 579215"/>
                  <a:gd name="connsiteY1" fmla="*/ 566833 h 586549"/>
                  <a:gd name="connsiteX2" fmla="*/ 234125 w 579215"/>
                  <a:gd name="connsiteY2" fmla="*/ 580073 h 586549"/>
                  <a:gd name="connsiteX3" fmla="*/ 236791 w 579215"/>
                  <a:gd name="connsiteY3" fmla="*/ 558737 h 586549"/>
                  <a:gd name="connsiteX4" fmla="*/ 251174 w 579215"/>
                  <a:gd name="connsiteY4" fmla="*/ 547592 h 586549"/>
                  <a:gd name="connsiteX5" fmla="*/ 265462 w 579215"/>
                  <a:gd name="connsiteY5" fmla="*/ 536353 h 586549"/>
                  <a:gd name="connsiteX6" fmla="*/ 280416 w 579215"/>
                  <a:gd name="connsiteY6" fmla="*/ 520922 h 586549"/>
                  <a:gd name="connsiteX7" fmla="*/ 295275 w 579215"/>
                  <a:gd name="connsiteY7" fmla="*/ 505396 h 586549"/>
                  <a:gd name="connsiteX8" fmla="*/ 319754 w 579215"/>
                  <a:gd name="connsiteY8" fmla="*/ 517112 h 586549"/>
                  <a:gd name="connsiteX9" fmla="*/ 330422 w 579215"/>
                  <a:gd name="connsiteY9" fmla="*/ 535781 h 586549"/>
                  <a:gd name="connsiteX10" fmla="*/ 357092 w 579215"/>
                  <a:gd name="connsiteY10" fmla="*/ 530352 h 586549"/>
                  <a:gd name="connsiteX11" fmla="*/ 383191 w 579215"/>
                  <a:gd name="connsiteY11" fmla="*/ 529304 h 586549"/>
                  <a:gd name="connsiteX12" fmla="*/ 405575 w 579215"/>
                  <a:gd name="connsiteY12" fmla="*/ 523399 h 586549"/>
                  <a:gd name="connsiteX13" fmla="*/ 426339 w 579215"/>
                  <a:gd name="connsiteY13" fmla="*/ 530257 h 586549"/>
                  <a:gd name="connsiteX14" fmla="*/ 440722 w 579215"/>
                  <a:gd name="connsiteY14" fmla="*/ 519113 h 586549"/>
                  <a:gd name="connsiteX15" fmla="*/ 473202 w 579215"/>
                  <a:gd name="connsiteY15" fmla="*/ 501491 h 586549"/>
                  <a:gd name="connsiteX16" fmla="*/ 489109 w 579215"/>
                  <a:gd name="connsiteY16" fmla="*/ 477488 h 586549"/>
                  <a:gd name="connsiteX17" fmla="*/ 499206 w 579215"/>
                  <a:gd name="connsiteY17" fmla="*/ 465773 h 586549"/>
                  <a:gd name="connsiteX18" fmla="*/ 488537 w 579215"/>
                  <a:gd name="connsiteY18" fmla="*/ 447104 h 586549"/>
                  <a:gd name="connsiteX19" fmla="*/ 495967 w 579215"/>
                  <a:gd name="connsiteY19" fmla="*/ 422053 h 586549"/>
                  <a:gd name="connsiteX20" fmla="*/ 485204 w 579215"/>
                  <a:gd name="connsiteY20" fmla="*/ 403479 h 586549"/>
                  <a:gd name="connsiteX21" fmla="*/ 519303 w 579215"/>
                  <a:gd name="connsiteY21" fmla="*/ 373094 h 586549"/>
                  <a:gd name="connsiteX22" fmla="*/ 517684 w 579215"/>
                  <a:gd name="connsiteY22" fmla="*/ 351282 h 586549"/>
                  <a:gd name="connsiteX23" fmla="*/ 503777 w 579215"/>
                  <a:gd name="connsiteY23" fmla="*/ 323564 h 586549"/>
                  <a:gd name="connsiteX24" fmla="*/ 522923 w 579215"/>
                  <a:gd name="connsiteY24" fmla="*/ 308610 h 586549"/>
                  <a:gd name="connsiteX25" fmla="*/ 534067 w 579215"/>
                  <a:gd name="connsiteY25" fmla="*/ 288417 h 586549"/>
                  <a:gd name="connsiteX26" fmla="*/ 552165 w 579215"/>
                  <a:gd name="connsiteY26" fmla="*/ 281940 h 586549"/>
                  <a:gd name="connsiteX27" fmla="*/ 562833 w 579215"/>
                  <a:gd name="connsiteY27" fmla="*/ 266033 h 586549"/>
                  <a:gd name="connsiteX28" fmla="*/ 579215 w 579215"/>
                  <a:gd name="connsiteY28" fmla="*/ 237744 h 586549"/>
                  <a:gd name="connsiteX29" fmla="*/ 567500 w 579215"/>
                  <a:gd name="connsiteY29" fmla="*/ 227648 h 586549"/>
                  <a:gd name="connsiteX30" fmla="*/ 552069 w 579215"/>
                  <a:gd name="connsiteY30" fmla="*/ 212789 h 586549"/>
                  <a:gd name="connsiteX31" fmla="*/ 545687 w 579215"/>
                  <a:gd name="connsiteY31" fmla="*/ 229267 h 586549"/>
                  <a:gd name="connsiteX32" fmla="*/ 530257 w 579215"/>
                  <a:gd name="connsiteY32" fmla="*/ 214408 h 586549"/>
                  <a:gd name="connsiteX33" fmla="*/ 518446 w 579215"/>
                  <a:gd name="connsiteY33" fmla="*/ 204311 h 586549"/>
                  <a:gd name="connsiteX34" fmla="*/ 521113 w 579215"/>
                  <a:gd name="connsiteY34" fmla="*/ 182975 h 586549"/>
                  <a:gd name="connsiteX35" fmla="*/ 527971 w 579215"/>
                  <a:gd name="connsiteY35" fmla="*/ 162211 h 586549"/>
                  <a:gd name="connsiteX36" fmla="*/ 516827 w 579215"/>
                  <a:gd name="connsiteY36" fmla="*/ 147828 h 586549"/>
                  <a:gd name="connsiteX37" fmla="*/ 493872 w 579215"/>
                  <a:gd name="connsiteY37" fmla="*/ 158020 h 586549"/>
                  <a:gd name="connsiteX38" fmla="*/ 472630 w 579215"/>
                  <a:gd name="connsiteY38" fmla="*/ 155353 h 586549"/>
                  <a:gd name="connsiteX39" fmla="*/ 441198 w 579215"/>
                  <a:gd name="connsiteY39" fmla="*/ 164497 h 586549"/>
                  <a:gd name="connsiteX40" fmla="*/ 429959 w 579215"/>
                  <a:gd name="connsiteY40" fmla="*/ 150114 h 586549"/>
                  <a:gd name="connsiteX41" fmla="*/ 428340 w 579215"/>
                  <a:gd name="connsiteY41" fmla="*/ 128302 h 586549"/>
                  <a:gd name="connsiteX42" fmla="*/ 412337 w 579215"/>
                  <a:gd name="connsiteY42" fmla="*/ 117634 h 586549"/>
                  <a:gd name="connsiteX43" fmla="*/ 394811 w 579215"/>
                  <a:gd name="connsiteY43" fmla="*/ 119825 h 586549"/>
                  <a:gd name="connsiteX44" fmla="*/ 374523 w 579215"/>
                  <a:gd name="connsiteY44" fmla="*/ 108680 h 586549"/>
                  <a:gd name="connsiteX45" fmla="*/ 354235 w 579215"/>
                  <a:gd name="connsiteY45" fmla="*/ 97536 h 586549"/>
                  <a:gd name="connsiteX46" fmla="*/ 331851 w 579215"/>
                  <a:gd name="connsiteY46" fmla="*/ 68771 h 586549"/>
                  <a:gd name="connsiteX47" fmla="*/ 301466 w 579215"/>
                  <a:gd name="connsiteY47" fmla="*/ 69342 h 586549"/>
                  <a:gd name="connsiteX48" fmla="*/ 280225 w 579215"/>
                  <a:gd name="connsiteY48" fmla="*/ 66770 h 586549"/>
                  <a:gd name="connsiteX49" fmla="*/ 278035 w 579215"/>
                  <a:gd name="connsiteY49" fmla="*/ 49149 h 586549"/>
                  <a:gd name="connsiteX50" fmla="*/ 243935 w 579215"/>
                  <a:gd name="connsiteY50" fmla="*/ 44958 h 586549"/>
                  <a:gd name="connsiteX51" fmla="*/ 227933 w 579215"/>
                  <a:gd name="connsiteY51" fmla="*/ 34385 h 586549"/>
                  <a:gd name="connsiteX52" fmla="*/ 225743 w 579215"/>
                  <a:gd name="connsiteY52" fmla="*/ 16764 h 586549"/>
                  <a:gd name="connsiteX53" fmla="*/ 204502 w 579215"/>
                  <a:gd name="connsiteY53" fmla="*/ 14192 h 586549"/>
                  <a:gd name="connsiteX54" fmla="*/ 197548 w 579215"/>
                  <a:gd name="connsiteY54" fmla="*/ 286 h 586549"/>
                  <a:gd name="connsiteX55" fmla="*/ 166116 w 579215"/>
                  <a:gd name="connsiteY55" fmla="*/ 9430 h 586549"/>
                  <a:gd name="connsiteX56" fmla="*/ 163449 w 579215"/>
                  <a:gd name="connsiteY56" fmla="*/ 30766 h 586549"/>
                  <a:gd name="connsiteX57" fmla="*/ 140589 w 579215"/>
                  <a:gd name="connsiteY57" fmla="*/ 40862 h 586549"/>
                  <a:gd name="connsiteX58" fmla="*/ 125159 w 579215"/>
                  <a:gd name="connsiteY58" fmla="*/ 26003 h 586549"/>
                  <a:gd name="connsiteX59" fmla="*/ 118682 w 579215"/>
                  <a:gd name="connsiteY59" fmla="*/ 7906 h 586549"/>
                  <a:gd name="connsiteX60" fmla="*/ 100584 w 579215"/>
                  <a:gd name="connsiteY60" fmla="*/ 14288 h 586549"/>
                  <a:gd name="connsiteX61" fmla="*/ 89440 w 579215"/>
                  <a:gd name="connsiteY61" fmla="*/ 0 h 586549"/>
                  <a:gd name="connsiteX62" fmla="*/ 66484 w 579215"/>
                  <a:gd name="connsiteY62" fmla="*/ 10096 h 586549"/>
                  <a:gd name="connsiteX63" fmla="*/ 35623 w 579215"/>
                  <a:gd name="connsiteY63" fmla="*/ 14954 h 586549"/>
                  <a:gd name="connsiteX64" fmla="*/ 19145 w 579215"/>
                  <a:gd name="connsiteY64" fmla="*/ 8573 h 586549"/>
                  <a:gd name="connsiteX65" fmla="*/ 21241 w 579215"/>
                  <a:gd name="connsiteY65" fmla="*/ 26194 h 586549"/>
                  <a:gd name="connsiteX66" fmla="*/ 4191 w 579215"/>
                  <a:gd name="connsiteY66" fmla="*/ 24003 h 586549"/>
                  <a:gd name="connsiteX67" fmla="*/ 15430 w 579215"/>
                  <a:gd name="connsiteY67" fmla="*/ 38386 h 586549"/>
                  <a:gd name="connsiteX68" fmla="*/ 20764 w 579215"/>
                  <a:gd name="connsiteY68" fmla="*/ 65056 h 586549"/>
                  <a:gd name="connsiteX69" fmla="*/ 0 w 579215"/>
                  <a:gd name="connsiteY69" fmla="*/ 58103 h 586549"/>
                  <a:gd name="connsiteX70" fmla="*/ 1619 w 579215"/>
                  <a:gd name="connsiteY70" fmla="*/ 79915 h 586549"/>
                  <a:gd name="connsiteX71" fmla="*/ 2762 w 579215"/>
                  <a:gd name="connsiteY71" fmla="*/ 106013 h 586549"/>
                  <a:gd name="connsiteX72" fmla="*/ 19812 w 579215"/>
                  <a:gd name="connsiteY72" fmla="*/ 108109 h 586549"/>
                  <a:gd name="connsiteX73" fmla="*/ 59912 w 579215"/>
                  <a:gd name="connsiteY73" fmla="*/ 203930 h 586549"/>
                  <a:gd name="connsiteX74" fmla="*/ 72771 w 579215"/>
                  <a:gd name="connsiteY74" fmla="*/ 240125 h 586549"/>
                  <a:gd name="connsiteX75" fmla="*/ 82868 w 579215"/>
                  <a:gd name="connsiteY75" fmla="*/ 262985 h 586549"/>
                  <a:gd name="connsiteX76" fmla="*/ 85058 w 579215"/>
                  <a:gd name="connsiteY76" fmla="*/ 280511 h 586549"/>
                  <a:gd name="connsiteX77" fmla="*/ 82963 w 579215"/>
                  <a:gd name="connsiteY77" fmla="*/ 297561 h 586549"/>
                  <a:gd name="connsiteX78" fmla="*/ 94202 w 579215"/>
                  <a:gd name="connsiteY78" fmla="*/ 311944 h 586549"/>
                  <a:gd name="connsiteX79" fmla="*/ 92012 w 579215"/>
                  <a:gd name="connsiteY79" fmla="*/ 328994 h 586549"/>
                  <a:gd name="connsiteX80" fmla="*/ 108014 w 579215"/>
                  <a:gd name="connsiteY80" fmla="*/ 339566 h 586549"/>
                  <a:gd name="connsiteX81" fmla="*/ 114015 w 579215"/>
                  <a:gd name="connsiteY81" fmla="*/ 396526 h 586549"/>
                  <a:gd name="connsiteX82" fmla="*/ 123063 w 579215"/>
                  <a:gd name="connsiteY82" fmla="*/ 427958 h 586549"/>
                  <a:gd name="connsiteX83" fmla="*/ 69342 w 579215"/>
                  <a:gd name="connsiteY83" fmla="*/ 442913 h 586549"/>
                  <a:gd name="connsiteX84" fmla="*/ 50197 w 579215"/>
                  <a:gd name="connsiteY84" fmla="*/ 457867 h 586549"/>
                  <a:gd name="connsiteX85" fmla="*/ 30004 w 579215"/>
                  <a:gd name="connsiteY85" fmla="*/ 481394 h 586549"/>
                  <a:gd name="connsiteX86" fmla="*/ 148304 w 579215"/>
                  <a:gd name="connsiteY86" fmla="*/ 539210 h 586549"/>
                  <a:gd name="connsiteX87" fmla="*/ 169069 w 579215"/>
                  <a:gd name="connsiteY87" fmla="*/ 546068 h 586549"/>
                  <a:gd name="connsiteX88" fmla="*/ 179737 w 579215"/>
                  <a:gd name="connsiteY88" fmla="*/ 564737 h 586549"/>
                  <a:gd name="connsiteX89" fmla="*/ 173450 w 579215"/>
                  <a:gd name="connsiteY89" fmla="*/ 581216 h 586549"/>
                  <a:gd name="connsiteX90" fmla="*/ 181451 w 579215"/>
                  <a:gd name="connsiteY90" fmla="*/ 586550 h 586549"/>
                  <a:gd name="connsiteX91" fmla="*/ 181451 w 579215"/>
                  <a:gd name="connsiteY91" fmla="*/ 586550 h 586549"/>
                  <a:gd name="connsiteX92" fmla="*/ 181451 w 579215"/>
                  <a:gd name="connsiteY92" fmla="*/ 586550 h 58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579215" h="586549">
                    <a:moveTo>
                      <a:pt x="181451" y="586550"/>
                    </a:moveTo>
                    <a:lnTo>
                      <a:pt x="196787" y="566833"/>
                    </a:lnTo>
                    <a:lnTo>
                      <a:pt x="234125" y="580073"/>
                    </a:lnTo>
                    <a:lnTo>
                      <a:pt x="236791" y="558737"/>
                    </a:lnTo>
                    <a:lnTo>
                      <a:pt x="251174" y="547592"/>
                    </a:lnTo>
                    <a:lnTo>
                      <a:pt x="265462" y="536353"/>
                    </a:lnTo>
                    <a:lnTo>
                      <a:pt x="280416" y="520922"/>
                    </a:lnTo>
                    <a:lnTo>
                      <a:pt x="295275" y="505396"/>
                    </a:lnTo>
                    <a:lnTo>
                      <a:pt x="319754" y="517112"/>
                    </a:lnTo>
                    <a:lnTo>
                      <a:pt x="330422" y="535781"/>
                    </a:lnTo>
                    <a:lnTo>
                      <a:pt x="357092" y="530352"/>
                    </a:lnTo>
                    <a:lnTo>
                      <a:pt x="383191" y="529304"/>
                    </a:lnTo>
                    <a:lnTo>
                      <a:pt x="405575" y="523399"/>
                    </a:lnTo>
                    <a:lnTo>
                      <a:pt x="426339" y="530257"/>
                    </a:lnTo>
                    <a:lnTo>
                      <a:pt x="440722" y="519113"/>
                    </a:lnTo>
                    <a:lnTo>
                      <a:pt x="473202" y="501491"/>
                    </a:lnTo>
                    <a:lnTo>
                      <a:pt x="489109" y="477488"/>
                    </a:lnTo>
                    <a:lnTo>
                      <a:pt x="499206" y="465773"/>
                    </a:lnTo>
                    <a:lnTo>
                      <a:pt x="488537" y="447104"/>
                    </a:lnTo>
                    <a:lnTo>
                      <a:pt x="495967" y="422053"/>
                    </a:lnTo>
                    <a:lnTo>
                      <a:pt x="485204" y="403479"/>
                    </a:lnTo>
                    <a:lnTo>
                      <a:pt x="519303" y="373094"/>
                    </a:lnTo>
                    <a:lnTo>
                      <a:pt x="517684" y="351282"/>
                    </a:lnTo>
                    <a:lnTo>
                      <a:pt x="503777" y="323564"/>
                    </a:lnTo>
                    <a:lnTo>
                      <a:pt x="522923" y="308610"/>
                    </a:lnTo>
                    <a:lnTo>
                      <a:pt x="534067" y="288417"/>
                    </a:lnTo>
                    <a:lnTo>
                      <a:pt x="552165" y="281940"/>
                    </a:lnTo>
                    <a:lnTo>
                      <a:pt x="562833" y="266033"/>
                    </a:lnTo>
                    <a:lnTo>
                      <a:pt x="579215" y="237744"/>
                    </a:lnTo>
                    <a:lnTo>
                      <a:pt x="567500" y="227648"/>
                    </a:lnTo>
                    <a:lnTo>
                      <a:pt x="552069" y="212789"/>
                    </a:lnTo>
                    <a:lnTo>
                      <a:pt x="545687" y="229267"/>
                    </a:lnTo>
                    <a:lnTo>
                      <a:pt x="530257" y="214408"/>
                    </a:lnTo>
                    <a:lnTo>
                      <a:pt x="518446" y="204311"/>
                    </a:lnTo>
                    <a:lnTo>
                      <a:pt x="521113" y="182975"/>
                    </a:lnTo>
                    <a:lnTo>
                      <a:pt x="527971" y="162211"/>
                    </a:lnTo>
                    <a:lnTo>
                      <a:pt x="516827" y="147828"/>
                    </a:lnTo>
                    <a:lnTo>
                      <a:pt x="493872" y="158020"/>
                    </a:lnTo>
                    <a:lnTo>
                      <a:pt x="472630" y="155353"/>
                    </a:lnTo>
                    <a:lnTo>
                      <a:pt x="441198" y="164497"/>
                    </a:lnTo>
                    <a:lnTo>
                      <a:pt x="429959" y="150114"/>
                    </a:lnTo>
                    <a:lnTo>
                      <a:pt x="428340" y="128302"/>
                    </a:lnTo>
                    <a:lnTo>
                      <a:pt x="412337" y="117634"/>
                    </a:lnTo>
                    <a:lnTo>
                      <a:pt x="394811" y="119825"/>
                    </a:lnTo>
                    <a:lnTo>
                      <a:pt x="374523" y="108680"/>
                    </a:lnTo>
                    <a:lnTo>
                      <a:pt x="354235" y="97536"/>
                    </a:lnTo>
                    <a:lnTo>
                      <a:pt x="331851" y="68771"/>
                    </a:lnTo>
                    <a:lnTo>
                      <a:pt x="301466" y="69342"/>
                    </a:lnTo>
                    <a:lnTo>
                      <a:pt x="280225" y="66770"/>
                    </a:lnTo>
                    <a:lnTo>
                      <a:pt x="278035" y="49149"/>
                    </a:lnTo>
                    <a:lnTo>
                      <a:pt x="243935" y="44958"/>
                    </a:lnTo>
                    <a:lnTo>
                      <a:pt x="227933" y="34385"/>
                    </a:lnTo>
                    <a:lnTo>
                      <a:pt x="225743" y="16764"/>
                    </a:lnTo>
                    <a:lnTo>
                      <a:pt x="204502" y="14192"/>
                    </a:lnTo>
                    <a:lnTo>
                      <a:pt x="197548" y="286"/>
                    </a:lnTo>
                    <a:lnTo>
                      <a:pt x="166116" y="9430"/>
                    </a:lnTo>
                    <a:lnTo>
                      <a:pt x="163449" y="30766"/>
                    </a:lnTo>
                    <a:lnTo>
                      <a:pt x="140589" y="40862"/>
                    </a:lnTo>
                    <a:lnTo>
                      <a:pt x="125159" y="26003"/>
                    </a:lnTo>
                    <a:lnTo>
                      <a:pt x="118682" y="7906"/>
                    </a:lnTo>
                    <a:lnTo>
                      <a:pt x="100584" y="14288"/>
                    </a:lnTo>
                    <a:lnTo>
                      <a:pt x="89440" y="0"/>
                    </a:lnTo>
                    <a:lnTo>
                      <a:pt x="66484" y="10096"/>
                    </a:lnTo>
                    <a:lnTo>
                      <a:pt x="35623" y="14954"/>
                    </a:lnTo>
                    <a:lnTo>
                      <a:pt x="19145" y="8573"/>
                    </a:lnTo>
                    <a:lnTo>
                      <a:pt x="21241" y="26194"/>
                    </a:lnTo>
                    <a:lnTo>
                      <a:pt x="4191" y="24003"/>
                    </a:lnTo>
                    <a:lnTo>
                      <a:pt x="15430" y="38386"/>
                    </a:lnTo>
                    <a:lnTo>
                      <a:pt x="20764" y="65056"/>
                    </a:lnTo>
                    <a:lnTo>
                      <a:pt x="0" y="58103"/>
                    </a:lnTo>
                    <a:lnTo>
                      <a:pt x="1619" y="79915"/>
                    </a:lnTo>
                    <a:lnTo>
                      <a:pt x="2762" y="106013"/>
                    </a:lnTo>
                    <a:lnTo>
                      <a:pt x="19812" y="108109"/>
                    </a:lnTo>
                    <a:lnTo>
                      <a:pt x="59912" y="203930"/>
                    </a:lnTo>
                    <a:lnTo>
                      <a:pt x="72771" y="240125"/>
                    </a:lnTo>
                    <a:lnTo>
                      <a:pt x="82868" y="262985"/>
                    </a:lnTo>
                    <a:lnTo>
                      <a:pt x="85058" y="280511"/>
                    </a:lnTo>
                    <a:lnTo>
                      <a:pt x="82963" y="297561"/>
                    </a:lnTo>
                    <a:lnTo>
                      <a:pt x="94202" y="311944"/>
                    </a:lnTo>
                    <a:lnTo>
                      <a:pt x="92012" y="328994"/>
                    </a:lnTo>
                    <a:lnTo>
                      <a:pt x="108014" y="339566"/>
                    </a:lnTo>
                    <a:lnTo>
                      <a:pt x="114015" y="396526"/>
                    </a:lnTo>
                    <a:lnTo>
                      <a:pt x="123063" y="427958"/>
                    </a:lnTo>
                    <a:lnTo>
                      <a:pt x="69342" y="442913"/>
                    </a:lnTo>
                    <a:lnTo>
                      <a:pt x="50197" y="457867"/>
                    </a:lnTo>
                    <a:lnTo>
                      <a:pt x="30004" y="481394"/>
                    </a:lnTo>
                    <a:lnTo>
                      <a:pt x="148304" y="539210"/>
                    </a:lnTo>
                    <a:lnTo>
                      <a:pt x="169069" y="546068"/>
                    </a:lnTo>
                    <a:lnTo>
                      <a:pt x="179737" y="564737"/>
                    </a:lnTo>
                    <a:lnTo>
                      <a:pt x="173450" y="581216"/>
                    </a:lnTo>
                    <a:lnTo>
                      <a:pt x="181451" y="586550"/>
                    </a:lnTo>
                    <a:lnTo>
                      <a:pt x="181451" y="586550"/>
                    </a:lnTo>
                    <a:lnTo>
                      <a:pt x="181451" y="586550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34925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FEF201D7-9BB7-22A6-94C8-D71BD6565FF8}"/>
                </a:ext>
              </a:extLst>
            </p:cNvPr>
            <p:cNvSpPr txBox="1"/>
            <p:nvPr userDrawn="1"/>
          </p:nvSpPr>
          <p:spPr>
            <a:xfrm>
              <a:off x="5550042" y="2225266"/>
              <a:ext cx="530915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Rhea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E299A821-0B12-451B-6E92-B76E36EEDF5D}"/>
                </a:ext>
              </a:extLst>
            </p:cNvPr>
            <p:cNvSpPr txBox="1"/>
            <p:nvPr userDrawn="1"/>
          </p:nvSpPr>
          <p:spPr>
            <a:xfrm>
              <a:off x="5497126" y="2919533"/>
              <a:ext cx="583814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Meigs</a:t>
              </a:r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9DB184AF-3D52-90BF-6584-3CCCCC422AA9}"/>
                </a:ext>
              </a:extLst>
            </p:cNvPr>
            <p:cNvSpPr txBox="1"/>
            <p:nvPr userDrawn="1"/>
          </p:nvSpPr>
          <p:spPr>
            <a:xfrm>
              <a:off x="6212560" y="3135433"/>
              <a:ext cx="716863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McMinn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96E6D2A-CBED-E9CB-98FF-3E0D432A783A}"/>
                </a:ext>
              </a:extLst>
            </p:cNvPr>
            <p:cNvSpPr txBox="1"/>
            <p:nvPr userDrawn="1"/>
          </p:nvSpPr>
          <p:spPr>
            <a:xfrm>
              <a:off x="7228560" y="2868733"/>
              <a:ext cx="694421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Monroe</a:t>
              </a:r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BD8B6166-E11E-6B96-0E1E-57CEDDE7F949}"/>
                </a:ext>
              </a:extLst>
            </p:cNvPr>
            <p:cNvSpPr txBox="1"/>
            <p:nvPr userDrawn="1"/>
          </p:nvSpPr>
          <p:spPr>
            <a:xfrm>
              <a:off x="6453860" y="3647667"/>
              <a:ext cx="482824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Polk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EB027697-0B66-42B5-643D-A916440DC391}"/>
                </a:ext>
              </a:extLst>
            </p:cNvPr>
            <p:cNvSpPr txBox="1"/>
            <p:nvPr userDrawn="1"/>
          </p:nvSpPr>
          <p:spPr>
            <a:xfrm>
              <a:off x="4870401" y="3215867"/>
              <a:ext cx="78739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Hamilton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8CD33E48-8E94-B5FD-BC17-35C2673587DD}"/>
                </a:ext>
              </a:extLst>
            </p:cNvPr>
            <p:cNvSpPr txBox="1"/>
            <p:nvPr userDrawn="1"/>
          </p:nvSpPr>
          <p:spPr>
            <a:xfrm>
              <a:off x="5526714" y="3884733"/>
              <a:ext cx="70243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Bradley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BA0F6716-A080-DCAB-3027-EBA54B8245F8}"/>
                </a:ext>
              </a:extLst>
            </p:cNvPr>
            <p:cNvSpPr txBox="1"/>
            <p:nvPr userDrawn="1"/>
          </p:nvSpPr>
          <p:spPr>
            <a:xfrm>
              <a:off x="5999966" y="4693300"/>
              <a:ext cx="61106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Murray</a:t>
              </a:r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3BCB901C-7C6C-9027-9F3C-4208370045F4}"/>
                </a:ext>
              </a:extLst>
            </p:cNvPr>
            <p:cNvSpPr txBox="1"/>
            <p:nvPr userDrawn="1"/>
          </p:nvSpPr>
          <p:spPr>
            <a:xfrm>
              <a:off x="5270936" y="4786433"/>
              <a:ext cx="797013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Whitefield</a:t>
              </a:r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965BF3F7-563B-B5CD-F5D9-A49E838C4FAF}"/>
                </a:ext>
              </a:extLst>
            </p:cNvPr>
            <p:cNvSpPr txBox="1"/>
            <p:nvPr userDrawn="1"/>
          </p:nvSpPr>
          <p:spPr>
            <a:xfrm>
              <a:off x="4845212" y="4492216"/>
              <a:ext cx="6896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Catoosa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6B70646E-443C-FDA4-C752-0D2C6874C071}"/>
                </a:ext>
              </a:extLst>
            </p:cNvPr>
            <p:cNvSpPr txBox="1"/>
            <p:nvPr userDrawn="1"/>
          </p:nvSpPr>
          <p:spPr>
            <a:xfrm>
              <a:off x="4480507" y="5162141"/>
              <a:ext cx="60305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Walker</a:t>
              </a:r>
            </a:p>
          </p:txBody>
        </p:sp>
      </p:grpSp>
      <p:sp>
        <p:nvSpPr>
          <p:cNvPr id="5" name="Trans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0" y="954911"/>
            <a:ext cx="12192000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289" name="GA Counties" hidden="1">
            <a:extLst>
              <a:ext uri="{FF2B5EF4-FFF2-40B4-BE49-F238E27FC236}">
                <a16:creationId xmlns:a16="http://schemas.microsoft.com/office/drawing/2014/main" id="{791D734E-27F8-E641-3727-39D4CEE15971}"/>
              </a:ext>
            </a:extLst>
          </p:cNvPr>
          <p:cNvGrpSpPr/>
          <p:nvPr userDrawn="1"/>
        </p:nvGrpSpPr>
        <p:grpSpPr>
          <a:xfrm>
            <a:off x="3945468" y="3550708"/>
            <a:ext cx="8314266" cy="9741764"/>
            <a:chOff x="3945468" y="3550708"/>
            <a:chExt cx="8314266" cy="9741764"/>
          </a:xfrm>
        </p:grpSpPr>
        <p:sp>
          <p:nvSpPr>
            <p:cNvPr id="1026" name="Freeform 54">
              <a:extLst>
                <a:ext uri="{FF2B5EF4-FFF2-40B4-BE49-F238E27FC236}">
                  <a16:creationId xmlns:a16="http://schemas.microsoft.com/office/drawing/2014/main" id="{74F00082-2108-B2D2-9D26-985E8A05C5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87765" y="4418048"/>
              <a:ext cx="695679" cy="636953"/>
            </a:xfrm>
            <a:custGeom>
              <a:avLst/>
              <a:gdLst>
                <a:gd name="T0" fmla="*/ 92 w 308"/>
                <a:gd name="T1" fmla="*/ 282 h 282"/>
                <a:gd name="T2" fmla="*/ 101 w 308"/>
                <a:gd name="T3" fmla="*/ 271 h 282"/>
                <a:gd name="T4" fmla="*/ 101 w 308"/>
                <a:gd name="T5" fmla="*/ 258 h 282"/>
                <a:gd name="T6" fmla="*/ 110 w 308"/>
                <a:gd name="T7" fmla="*/ 239 h 282"/>
                <a:gd name="T8" fmla="*/ 123 w 308"/>
                <a:gd name="T9" fmla="*/ 228 h 282"/>
                <a:gd name="T10" fmla="*/ 130 w 308"/>
                <a:gd name="T11" fmla="*/ 212 h 282"/>
                <a:gd name="T12" fmla="*/ 144 w 308"/>
                <a:gd name="T13" fmla="*/ 201 h 282"/>
                <a:gd name="T14" fmla="*/ 158 w 308"/>
                <a:gd name="T15" fmla="*/ 196 h 282"/>
                <a:gd name="T16" fmla="*/ 169 w 308"/>
                <a:gd name="T17" fmla="*/ 189 h 282"/>
                <a:gd name="T18" fmla="*/ 181 w 308"/>
                <a:gd name="T19" fmla="*/ 184 h 282"/>
                <a:gd name="T20" fmla="*/ 192 w 308"/>
                <a:gd name="T21" fmla="*/ 178 h 282"/>
                <a:gd name="T22" fmla="*/ 203 w 308"/>
                <a:gd name="T23" fmla="*/ 169 h 282"/>
                <a:gd name="T24" fmla="*/ 220 w 308"/>
                <a:gd name="T25" fmla="*/ 166 h 282"/>
                <a:gd name="T26" fmla="*/ 226 w 308"/>
                <a:gd name="T27" fmla="*/ 150 h 282"/>
                <a:gd name="T28" fmla="*/ 251 w 308"/>
                <a:gd name="T29" fmla="*/ 144 h 282"/>
                <a:gd name="T30" fmla="*/ 260 w 308"/>
                <a:gd name="T31" fmla="*/ 128 h 282"/>
                <a:gd name="T32" fmla="*/ 265 w 308"/>
                <a:gd name="T33" fmla="*/ 114 h 282"/>
                <a:gd name="T34" fmla="*/ 267 w 308"/>
                <a:gd name="T35" fmla="*/ 95 h 282"/>
                <a:gd name="T36" fmla="*/ 276 w 308"/>
                <a:gd name="T37" fmla="*/ 82 h 282"/>
                <a:gd name="T38" fmla="*/ 281 w 308"/>
                <a:gd name="T39" fmla="*/ 66 h 282"/>
                <a:gd name="T40" fmla="*/ 290 w 308"/>
                <a:gd name="T41" fmla="*/ 48 h 282"/>
                <a:gd name="T42" fmla="*/ 299 w 308"/>
                <a:gd name="T43" fmla="*/ 27 h 282"/>
                <a:gd name="T44" fmla="*/ 308 w 308"/>
                <a:gd name="T45" fmla="*/ 9 h 282"/>
                <a:gd name="T46" fmla="*/ 265 w 308"/>
                <a:gd name="T47" fmla="*/ 4 h 282"/>
                <a:gd name="T48" fmla="*/ 233 w 308"/>
                <a:gd name="T49" fmla="*/ 4 h 282"/>
                <a:gd name="T50" fmla="*/ 197 w 308"/>
                <a:gd name="T51" fmla="*/ 2 h 282"/>
                <a:gd name="T52" fmla="*/ 131 w 308"/>
                <a:gd name="T53" fmla="*/ 0 h 282"/>
                <a:gd name="T54" fmla="*/ 117 w 308"/>
                <a:gd name="T55" fmla="*/ 7 h 282"/>
                <a:gd name="T56" fmla="*/ 66 w 308"/>
                <a:gd name="T57" fmla="*/ 2 h 282"/>
                <a:gd name="T58" fmla="*/ 1 w 308"/>
                <a:gd name="T59" fmla="*/ 0 h 282"/>
                <a:gd name="T60" fmla="*/ 0 w 308"/>
                <a:gd name="T61" fmla="*/ 41 h 282"/>
                <a:gd name="T62" fmla="*/ 0 w 308"/>
                <a:gd name="T63" fmla="*/ 61 h 282"/>
                <a:gd name="T64" fmla="*/ 12 w 308"/>
                <a:gd name="T65" fmla="*/ 127 h 282"/>
                <a:gd name="T66" fmla="*/ 21 w 308"/>
                <a:gd name="T67" fmla="*/ 177 h 282"/>
                <a:gd name="T68" fmla="*/ 28 w 308"/>
                <a:gd name="T69" fmla="*/ 210 h 282"/>
                <a:gd name="T70" fmla="*/ 37 w 308"/>
                <a:gd name="T71" fmla="*/ 282 h 282"/>
                <a:gd name="T72" fmla="*/ 64 w 308"/>
                <a:gd name="T73" fmla="*/ 282 h 282"/>
                <a:gd name="T74" fmla="*/ 92 w 308"/>
                <a:gd name="T75" fmla="*/ 282 h 282"/>
                <a:gd name="T76" fmla="*/ 92 w 308"/>
                <a:gd name="T77" fmla="*/ 282 h 282"/>
                <a:gd name="T78" fmla="*/ 92 w 308"/>
                <a:gd name="T79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" h="282">
                  <a:moveTo>
                    <a:pt x="92" y="282"/>
                  </a:moveTo>
                  <a:lnTo>
                    <a:pt x="101" y="271"/>
                  </a:lnTo>
                  <a:lnTo>
                    <a:pt x="101" y="258"/>
                  </a:lnTo>
                  <a:lnTo>
                    <a:pt x="110" y="239"/>
                  </a:lnTo>
                  <a:lnTo>
                    <a:pt x="123" y="228"/>
                  </a:lnTo>
                  <a:lnTo>
                    <a:pt x="130" y="212"/>
                  </a:lnTo>
                  <a:lnTo>
                    <a:pt x="144" y="201"/>
                  </a:lnTo>
                  <a:lnTo>
                    <a:pt x="158" y="196"/>
                  </a:lnTo>
                  <a:lnTo>
                    <a:pt x="169" y="189"/>
                  </a:lnTo>
                  <a:lnTo>
                    <a:pt x="181" y="184"/>
                  </a:lnTo>
                  <a:lnTo>
                    <a:pt x="192" y="178"/>
                  </a:lnTo>
                  <a:lnTo>
                    <a:pt x="203" y="169"/>
                  </a:lnTo>
                  <a:lnTo>
                    <a:pt x="220" y="166"/>
                  </a:lnTo>
                  <a:lnTo>
                    <a:pt x="226" y="150"/>
                  </a:lnTo>
                  <a:lnTo>
                    <a:pt x="251" y="144"/>
                  </a:lnTo>
                  <a:lnTo>
                    <a:pt x="260" y="128"/>
                  </a:lnTo>
                  <a:lnTo>
                    <a:pt x="265" y="114"/>
                  </a:lnTo>
                  <a:lnTo>
                    <a:pt x="267" y="95"/>
                  </a:lnTo>
                  <a:lnTo>
                    <a:pt x="276" y="82"/>
                  </a:lnTo>
                  <a:lnTo>
                    <a:pt x="281" y="66"/>
                  </a:lnTo>
                  <a:lnTo>
                    <a:pt x="290" y="48"/>
                  </a:lnTo>
                  <a:lnTo>
                    <a:pt x="299" y="27"/>
                  </a:lnTo>
                  <a:lnTo>
                    <a:pt x="308" y="9"/>
                  </a:lnTo>
                  <a:lnTo>
                    <a:pt x="265" y="4"/>
                  </a:lnTo>
                  <a:lnTo>
                    <a:pt x="233" y="4"/>
                  </a:lnTo>
                  <a:lnTo>
                    <a:pt x="197" y="2"/>
                  </a:lnTo>
                  <a:lnTo>
                    <a:pt x="131" y="0"/>
                  </a:lnTo>
                  <a:lnTo>
                    <a:pt x="117" y="7"/>
                  </a:lnTo>
                  <a:lnTo>
                    <a:pt x="66" y="2"/>
                  </a:lnTo>
                  <a:lnTo>
                    <a:pt x="1" y="0"/>
                  </a:lnTo>
                  <a:lnTo>
                    <a:pt x="0" y="41"/>
                  </a:lnTo>
                  <a:lnTo>
                    <a:pt x="0" y="61"/>
                  </a:lnTo>
                  <a:lnTo>
                    <a:pt x="12" y="127"/>
                  </a:lnTo>
                  <a:lnTo>
                    <a:pt x="21" y="177"/>
                  </a:lnTo>
                  <a:lnTo>
                    <a:pt x="28" y="210"/>
                  </a:lnTo>
                  <a:lnTo>
                    <a:pt x="37" y="282"/>
                  </a:lnTo>
                  <a:lnTo>
                    <a:pt x="64" y="282"/>
                  </a:lnTo>
                  <a:lnTo>
                    <a:pt x="92" y="282"/>
                  </a:lnTo>
                  <a:lnTo>
                    <a:pt x="92" y="282"/>
                  </a:lnTo>
                  <a:lnTo>
                    <a:pt x="92" y="2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55">
              <a:extLst>
                <a:ext uri="{FF2B5EF4-FFF2-40B4-BE49-F238E27FC236}">
                  <a16:creationId xmlns:a16="http://schemas.microsoft.com/office/drawing/2014/main" id="{0D5905D1-92B2-88A1-D1F3-6D1F539A41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45468" y="3577812"/>
              <a:ext cx="406566" cy="772475"/>
            </a:xfrm>
            <a:custGeom>
              <a:avLst/>
              <a:gdLst>
                <a:gd name="T0" fmla="*/ 48 w 180"/>
                <a:gd name="T1" fmla="*/ 342 h 342"/>
                <a:gd name="T2" fmla="*/ 61 w 180"/>
                <a:gd name="T3" fmla="*/ 322 h 342"/>
                <a:gd name="T4" fmla="*/ 84 w 180"/>
                <a:gd name="T5" fmla="*/ 298 h 342"/>
                <a:gd name="T6" fmla="*/ 84 w 180"/>
                <a:gd name="T7" fmla="*/ 271 h 342"/>
                <a:gd name="T8" fmla="*/ 95 w 180"/>
                <a:gd name="T9" fmla="*/ 253 h 342"/>
                <a:gd name="T10" fmla="*/ 104 w 180"/>
                <a:gd name="T11" fmla="*/ 237 h 342"/>
                <a:gd name="T12" fmla="*/ 105 w 180"/>
                <a:gd name="T13" fmla="*/ 221 h 342"/>
                <a:gd name="T14" fmla="*/ 114 w 180"/>
                <a:gd name="T15" fmla="*/ 177 h 342"/>
                <a:gd name="T16" fmla="*/ 114 w 180"/>
                <a:gd name="T17" fmla="*/ 144 h 342"/>
                <a:gd name="T18" fmla="*/ 127 w 180"/>
                <a:gd name="T19" fmla="*/ 104 h 342"/>
                <a:gd name="T20" fmla="*/ 136 w 180"/>
                <a:gd name="T21" fmla="*/ 89 h 342"/>
                <a:gd name="T22" fmla="*/ 171 w 180"/>
                <a:gd name="T23" fmla="*/ 25 h 342"/>
                <a:gd name="T24" fmla="*/ 180 w 180"/>
                <a:gd name="T25" fmla="*/ 9 h 342"/>
                <a:gd name="T26" fmla="*/ 136 w 180"/>
                <a:gd name="T27" fmla="*/ 4 h 342"/>
                <a:gd name="T28" fmla="*/ 100 w 180"/>
                <a:gd name="T29" fmla="*/ 4 h 342"/>
                <a:gd name="T30" fmla="*/ 68 w 180"/>
                <a:gd name="T31" fmla="*/ 2 h 342"/>
                <a:gd name="T32" fmla="*/ 0 w 180"/>
                <a:gd name="T33" fmla="*/ 0 h 342"/>
                <a:gd name="T34" fmla="*/ 0 w 180"/>
                <a:gd name="T35" fmla="*/ 20 h 342"/>
                <a:gd name="T36" fmla="*/ 2 w 180"/>
                <a:gd name="T37" fmla="*/ 34 h 342"/>
                <a:gd name="T38" fmla="*/ 13 w 180"/>
                <a:gd name="T39" fmla="*/ 88 h 342"/>
                <a:gd name="T40" fmla="*/ 16 w 180"/>
                <a:gd name="T41" fmla="*/ 111 h 342"/>
                <a:gd name="T42" fmla="*/ 22 w 180"/>
                <a:gd name="T43" fmla="*/ 169 h 342"/>
                <a:gd name="T44" fmla="*/ 34 w 180"/>
                <a:gd name="T45" fmla="*/ 251 h 342"/>
                <a:gd name="T46" fmla="*/ 50 w 180"/>
                <a:gd name="T47" fmla="*/ 335 h 342"/>
                <a:gd name="T48" fmla="*/ 48 w 180"/>
                <a:gd name="T49" fmla="*/ 342 h 342"/>
                <a:gd name="T50" fmla="*/ 48 w 180"/>
                <a:gd name="T51" fmla="*/ 342 h 342"/>
                <a:gd name="T52" fmla="*/ 48 w 180"/>
                <a:gd name="T5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342">
                  <a:moveTo>
                    <a:pt x="48" y="342"/>
                  </a:moveTo>
                  <a:lnTo>
                    <a:pt x="61" y="322"/>
                  </a:lnTo>
                  <a:lnTo>
                    <a:pt x="84" y="298"/>
                  </a:lnTo>
                  <a:lnTo>
                    <a:pt x="84" y="271"/>
                  </a:lnTo>
                  <a:lnTo>
                    <a:pt x="95" y="253"/>
                  </a:lnTo>
                  <a:lnTo>
                    <a:pt x="104" y="237"/>
                  </a:lnTo>
                  <a:lnTo>
                    <a:pt x="105" y="221"/>
                  </a:lnTo>
                  <a:lnTo>
                    <a:pt x="114" y="177"/>
                  </a:lnTo>
                  <a:lnTo>
                    <a:pt x="114" y="144"/>
                  </a:lnTo>
                  <a:lnTo>
                    <a:pt x="127" y="104"/>
                  </a:lnTo>
                  <a:lnTo>
                    <a:pt x="136" y="89"/>
                  </a:lnTo>
                  <a:lnTo>
                    <a:pt x="171" y="25"/>
                  </a:lnTo>
                  <a:lnTo>
                    <a:pt x="180" y="9"/>
                  </a:lnTo>
                  <a:lnTo>
                    <a:pt x="136" y="4"/>
                  </a:lnTo>
                  <a:lnTo>
                    <a:pt x="100" y="4"/>
                  </a:lnTo>
                  <a:lnTo>
                    <a:pt x="68" y="2"/>
                  </a:lnTo>
                  <a:lnTo>
                    <a:pt x="0" y="0"/>
                  </a:lnTo>
                  <a:lnTo>
                    <a:pt x="0" y="20"/>
                  </a:lnTo>
                  <a:lnTo>
                    <a:pt x="2" y="34"/>
                  </a:lnTo>
                  <a:lnTo>
                    <a:pt x="13" y="88"/>
                  </a:lnTo>
                  <a:lnTo>
                    <a:pt x="16" y="111"/>
                  </a:lnTo>
                  <a:lnTo>
                    <a:pt x="22" y="169"/>
                  </a:lnTo>
                  <a:lnTo>
                    <a:pt x="34" y="251"/>
                  </a:lnTo>
                  <a:lnTo>
                    <a:pt x="50" y="335"/>
                  </a:lnTo>
                  <a:lnTo>
                    <a:pt x="48" y="342"/>
                  </a:lnTo>
                  <a:lnTo>
                    <a:pt x="48" y="342"/>
                  </a:lnTo>
                  <a:lnTo>
                    <a:pt x="48" y="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56">
              <a:extLst>
                <a:ext uri="{FF2B5EF4-FFF2-40B4-BE49-F238E27FC236}">
                  <a16:creationId xmlns:a16="http://schemas.microsoft.com/office/drawing/2014/main" id="{A14D4F96-F4F3-F7BE-AE7F-B464C4C1B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3661" y="3866926"/>
              <a:ext cx="788286" cy="652764"/>
            </a:xfrm>
            <a:custGeom>
              <a:avLst/>
              <a:gdLst>
                <a:gd name="T0" fmla="*/ 218 w 349"/>
                <a:gd name="T1" fmla="*/ 287 h 289"/>
                <a:gd name="T2" fmla="*/ 216 w 349"/>
                <a:gd name="T3" fmla="*/ 276 h 289"/>
                <a:gd name="T4" fmla="*/ 235 w 349"/>
                <a:gd name="T5" fmla="*/ 275 h 289"/>
                <a:gd name="T6" fmla="*/ 246 w 349"/>
                <a:gd name="T7" fmla="*/ 264 h 289"/>
                <a:gd name="T8" fmla="*/ 262 w 349"/>
                <a:gd name="T9" fmla="*/ 259 h 289"/>
                <a:gd name="T10" fmla="*/ 275 w 349"/>
                <a:gd name="T11" fmla="*/ 267 h 289"/>
                <a:gd name="T12" fmla="*/ 289 w 349"/>
                <a:gd name="T13" fmla="*/ 262 h 289"/>
                <a:gd name="T14" fmla="*/ 303 w 349"/>
                <a:gd name="T15" fmla="*/ 267 h 289"/>
                <a:gd name="T16" fmla="*/ 303 w 349"/>
                <a:gd name="T17" fmla="*/ 243 h 289"/>
                <a:gd name="T18" fmla="*/ 326 w 349"/>
                <a:gd name="T19" fmla="*/ 241 h 289"/>
                <a:gd name="T20" fmla="*/ 335 w 349"/>
                <a:gd name="T21" fmla="*/ 230 h 289"/>
                <a:gd name="T22" fmla="*/ 349 w 349"/>
                <a:gd name="T23" fmla="*/ 221 h 289"/>
                <a:gd name="T24" fmla="*/ 348 w 349"/>
                <a:gd name="T25" fmla="*/ 205 h 289"/>
                <a:gd name="T26" fmla="*/ 339 w 349"/>
                <a:gd name="T27" fmla="*/ 198 h 289"/>
                <a:gd name="T28" fmla="*/ 326 w 349"/>
                <a:gd name="T29" fmla="*/ 189 h 289"/>
                <a:gd name="T30" fmla="*/ 321 w 349"/>
                <a:gd name="T31" fmla="*/ 177 h 289"/>
                <a:gd name="T32" fmla="*/ 308 w 349"/>
                <a:gd name="T33" fmla="*/ 180 h 289"/>
                <a:gd name="T34" fmla="*/ 308 w 349"/>
                <a:gd name="T35" fmla="*/ 129 h 289"/>
                <a:gd name="T36" fmla="*/ 278 w 349"/>
                <a:gd name="T37" fmla="*/ 82 h 289"/>
                <a:gd name="T38" fmla="*/ 260 w 349"/>
                <a:gd name="T39" fmla="*/ 49 h 289"/>
                <a:gd name="T40" fmla="*/ 244 w 349"/>
                <a:gd name="T41" fmla="*/ 43 h 289"/>
                <a:gd name="T42" fmla="*/ 237 w 349"/>
                <a:gd name="T43" fmla="*/ 29 h 289"/>
                <a:gd name="T44" fmla="*/ 225 w 349"/>
                <a:gd name="T45" fmla="*/ 25 h 289"/>
                <a:gd name="T46" fmla="*/ 209 w 349"/>
                <a:gd name="T47" fmla="*/ 20 h 289"/>
                <a:gd name="T48" fmla="*/ 184 w 349"/>
                <a:gd name="T49" fmla="*/ 6 h 289"/>
                <a:gd name="T50" fmla="*/ 81 w 349"/>
                <a:gd name="T51" fmla="*/ 0 h 289"/>
                <a:gd name="T52" fmla="*/ 29 w 349"/>
                <a:gd name="T53" fmla="*/ 0 h 289"/>
                <a:gd name="T54" fmla="*/ 38 w 349"/>
                <a:gd name="T55" fmla="*/ 15 h 289"/>
                <a:gd name="T56" fmla="*/ 50 w 349"/>
                <a:gd name="T57" fmla="*/ 20 h 289"/>
                <a:gd name="T58" fmla="*/ 57 w 349"/>
                <a:gd name="T59" fmla="*/ 32 h 289"/>
                <a:gd name="T60" fmla="*/ 47 w 349"/>
                <a:gd name="T61" fmla="*/ 49 h 289"/>
                <a:gd name="T62" fmla="*/ 36 w 349"/>
                <a:gd name="T63" fmla="*/ 59 h 289"/>
                <a:gd name="T64" fmla="*/ 15 w 349"/>
                <a:gd name="T65" fmla="*/ 73 h 289"/>
                <a:gd name="T66" fmla="*/ 16 w 349"/>
                <a:gd name="T67" fmla="*/ 86 h 289"/>
                <a:gd name="T68" fmla="*/ 8 w 349"/>
                <a:gd name="T69" fmla="*/ 102 h 289"/>
                <a:gd name="T70" fmla="*/ 2 w 349"/>
                <a:gd name="T71" fmla="*/ 118 h 289"/>
                <a:gd name="T72" fmla="*/ 4 w 349"/>
                <a:gd name="T73" fmla="*/ 237 h 289"/>
                <a:gd name="T74" fmla="*/ 2 w 349"/>
                <a:gd name="T75" fmla="*/ 253 h 289"/>
                <a:gd name="T76" fmla="*/ 0 w 349"/>
                <a:gd name="T77" fmla="*/ 289 h 289"/>
                <a:gd name="T78" fmla="*/ 63 w 349"/>
                <a:gd name="T79" fmla="*/ 287 h 289"/>
                <a:gd name="T80" fmla="*/ 104 w 349"/>
                <a:gd name="T81" fmla="*/ 285 h 289"/>
                <a:gd name="T82" fmla="*/ 109 w 349"/>
                <a:gd name="T83" fmla="*/ 273 h 289"/>
                <a:gd name="T84" fmla="*/ 118 w 349"/>
                <a:gd name="T85" fmla="*/ 287 h 289"/>
                <a:gd name="T86" fmla="*/ 137 w 349"/>
                <a:gd name="T87" fmla="*/ 285 h 289"/>
                <a:gd name="T88" fmla="*/ 129 w 349"/>
                <a:gd name="T89" fmla="*/ 273 h 289"/>
                <a:gd name="T90" fmla="*/ 141 w 349"/>
                <a:gd name="T91" fmla="*/ 273 h 289"/>
                <a:gd name="T92" fmla="*/ 170 w 349"/>
                <a:gd name="T93" fmla="*/ 287 h 289"/>
                <a:gd name="T94" fmla="*/ 214 w 349"/>
                <a:gd name="T95" fmla="*/ 285 h 289"/>
                <a:gd name="T96" fmla="*/ 218 w 349"/>
                <a:gd name="T97" fmla="*/ 287 h 289"/>
                <a:gd name="T98" fmla="*/ 218 w 349"/>
                <a:gd name="T99" fmla="*/ 287 h 289"/>
                <a:gd name="T100" fmla="*/ 218 w 349"/>
                <a:gd name="T101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9" h="289">
                  <a:moveTo>
                    <a:pt x="218" y="287"/>
                  </a:moveTo>
                  <a:lnTo>
                    <a:pt x="216" y="276"/>
                  </a:lnTo>
                  <a:lnTo>
                    <a:pt x="235" y="275"/>
                  </a:lnTo>
                  <a:lnTo>
                    <a:pt x="246" y="264"/>
                  </a:lnTo>
                  <a:lnTo>
                    <a:pt x="262" y="259"/>
                  </a:lnTo>
                  <a:lnTo>
                    <a:pt x="275" y="267"/>
                  </a:lnTo>
                  <a:lnTo>
                    <a:pt x="289" y="262"/>
                  </a:lnTo>
                  <a:lnTo>
                    <a:pt x="303" y="267"/>
                  </a:lnTo>
                  <a:lnTo>
                    <a:pt x="303" y="243"/>
                  </a:lnTo>
                  <a:lnTo>
                    <a:pt x="326" y="241"/>
                  </a:lnTo>
                  <a:lnTo>
                    <a:pt x="335" y="230"/>
                  </a:lnTo>
                  <a:lnTo>
                    <a:pt x="349" y="221"/>
                  </a:lnTo>
                  <a:lnTo>
                    <a:pt x="348" y="205"/>
                  </a:lnTo>
                  <a:lnTo>
                    <a:pt x="339" y="198"/>
                  </a:lnTo>
                  <a:lnTo>
                    <a:pt x="326" y="189"/>
                  </a:lnTo>
                  <a:lnTo>
                    <a:pt x="321" y="177"/>
                  </a:lnTo>
                  <a:lnTo>
                    <a:pt x="308" y="180"/>
                  </a:lnTo>
                  <a:lnTo>
                    <a:pt x="308" y="129"/>
                  </a:lnTo>
                  <a:lnTo>
                    <a:pt x="278" y="82"/>
                  </a:lnTo>
                  <a:lnTo>
                    <a:pt x="260" y="49"/>
                  </a:lnTo>
                  <a:lnTo>
                    <a:pt x="244" y="43"/>
                  </a:lnTo>
                  <a:lnTo>
                    <a:pt x="237" y="29"/>
                  </a:lnTo>
                  <a:lnTo>
                    <a:pt x="225" y="25"/>
                  </a:lnTo>
                  <a:lnTo>
                    <a:pt x="209" y="20"/>
                  </a:lnTo>
                  <a:lnTo>
                    <a:pt x="184" y="6"/>
                  </a:lnTo>
                  <a:lnTo>
                    <a:pt x="81" y="0"/>
                  </a:lnTo>
                  <a:lnTo>
                    <a:pt x="29" y="0"/>
                  </a:lnTo>
                  <a:lnTo>
                    <a:pt x="38" y="15"/>
                  </a:lnTo>
                  <a:lnTo>
                    <a:pt x="50" y="20"/>
                  </a:lnTo>
                  <a:lnTo>
                    <a:pt x="57" y="32"/>
                  </a:lnTo>
                  <a:lnTo>
                    <a:pt x="47" y="49"/>
                  </a:lnTo>
                  <a:lnTo>
                    <a:pt x="36" y="59"/>
                  </a:lnTo>
                  <a:lnTo>
                    <a:pt x="15" y="73"/>
                  </a:lnTo>
                  <a:lnTo>
                    <a:pt x="16" y="86"/>
                  </a:lnTo>
                  <a:lnTo>
                    <a:pt x="8" y="102"/>
                  </a:lnTo>
                  <a:lnTo>
                    <a:pt x="2" y="118"/>
                  </a:lnTo>
                  <a:lnTo>
                    <a:pt x="4" y="237"/>
                  </a:lnTo>
                  <a:lnTo>
                    <a:pt x="2" y="253"/>
                  </a:lnTo>
                  <a:lnTo>
                    <a:pt x="0" y="289"/>
                  </a:lnTo>
                  <a:lnTo>
                    <a:pt x="63" y="287"/>
                  </a:lnTo>
                  <a:lnTo>
                    <a:pt x="104" y="285"/>
                  </a:lnTo>
                  <a:lnTo>
                    <a:pt x="109" y="273"/>
                  </a:lnTo>
                  <a:lnTo>
                    <a:pt x="118" y="287"/>
                  </a:lnTo>
                  <a:lnTo>
                    <a:pt x="137" y="285"/>
                  </a:lnTo>
                  <a:lnTo>
                    <a:pt x="129" y="273"/>
                  </a:lnTo>
                  <a:lnTo>
                    <a:pt x="141" y="273"/>
                  </a:lnTo>
                  <a:lnTo>
                    <a:pt x="170" y="287"/>
                  </a:lnTo>
                  <a:lnTo>
                    <a:pt x="214" y="285"/>
                  </a:lnTo>
                  <a:lnTo>
                    <a:pt x="218" y="287"/>
                  </a:lnTo>
                  <a:lnTo>
                    <a:pt x="218" y="287"/>
                  </a:lnTo>
                  <a:lnTo>
                    <a:pt x="218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57">
              <a:extLst>
                <a:ext uri="{FF2B5EF4-FFF2-40B4-BE49-F238E27FC236}">
                  <a16:creationId xmlns:a16="http://schemas.microsoft.com/office/drawing/2014/main" id="{4175BC3D-6333-9470-98D4-1DC4BB7968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31873" y="3927911"/>
              <a:ext cx="573709" cy="833460"/>
            </a:xfrm>
            <a:custGeom>
              <a:avLst/>
              <a:gdLst>
                <a:gd name="T0" fmla="*/ 51 w 254"/>
                <a:gd name="T1" fmla="*/ 356 h 369"/>
                <a:gd name="T2" fmla="*/ 83 w 254"/>
                <a:gd name="T3" fmla="*/ 331 h 369"/>
                <a:gd name="T4" fmla="*/ 137 w 254"/>
                <a:gd name="T5" fmla="*/ 319 h 369"/>
                <a:gd name="T6" fmla="*/ 171 w 254"/>
                <a:gd name="T7" fmla="*/ 303 h 369"/>
                <a:gd name="T8" fmla="*/ 201 w 254"/>
                <a:gd name="T9" fmla="*/ 223 h 369"/>
                <a:gd name="T10" fmla="*/ 215 w 254"/>
                <a:gd name="T11" fmla="*/ 183 h 369"/>
                <a:gd name="T12" fmla="*/ 254 w 254"/>
                <a:gd name="T13" fmla="*/ 128 h 369"/>
                <a:gd name="T14" fmla="*/ 245 w 254"/>
                <a:gd name="T15" fmla="*/ 102 h 369"/>
                <a:gd name="T16" fmla="*/ 220 w 254"/>
                <a:gd name="T17" fmla="*/ 89 h 369"/>
                <a:gd name="T18" fmla="*/ 188 w 254"/>
                <a:gd name="T19" fmla="*/ 86 h 369"/>
                <a:gd name="T20" fmla="*/ 169 w 254"/>
                <a:gd name="T21" fmla="*/ 86 h 369"/>
                <a:gd name="T22" fmla="*/ 139 w 254"/>
                <a:gd name="T23" fmla="*/ 93 h 369"/>
                <a:gd name="T24" fmla="*/ 114 w 254"/>
                <a:gd name="T25" fmla="*/ 82 h 369"/>
                <a:gd name="T26" fmla="*/ 90 w 254"/>
                <a:gd name="T27" fmla="*/ 66 h 369"/>
                <a:gd name="T28" fmla="*/ 83 w 254"/>
                <a:gd name="T29" fmla="*/ 41 h 369"/>
                <a:gd name="T30" fmla="*/ 67 w 254"/>
                <a:gd name="T31" fmla="*/ 16 h 369"/>
                <a:gd name="T32" fmla="*/ 50 w 254"/>
                <a:gd name="T33" fmla="*/ 0 h 369"/>
                <a:gd name="T34" fmla="*/ 21 w 254"/>
                <a:gd name="T35" fmla="*/ 4 h 369"/>
                <a:gd name="T36" fmla="*/ 3 w 254"/>
                <a:gd name="T37" fmla="*/ 20 h 369"/>
                <a:gd name="T38" fmla="*/ 12 w 254"/>
                <a:gd name="T39" fmla="*/ 45 h 369"/>
                <a:gd name="T40" fmla="*/ 33 w 254"/>
                <a:gd name="T41" fmla="*/ 61 h 369"/>
                <a:gd name="T42" fmla="*/ 39 w 254"/>
                <a:gd name="T43" fmla="*/ 87 h 369"/>
                <a:gd name="T44" fmla="*/ 26 w 254"/>
                <a:gd name="T45" fmla="*/ 111 h 369"/>
                <a:gd name="T46" fmla="*/ 23 w 254"/>
                <a:gd name="T47" fmla="*/ 139 h 369"/>
                <a:gd name="T48" fmla="*/ 10 w 254"/>
                <a:gd name="T49" fmla="*/ 164 h 369"/>
                <a:gd name="T50" fmla="*/ 26 w 254"/>
                <a:gd name="T51" fmla="*/ 192 h 369"/>
                <a:gd name="T52" fmla="*/ 25 w 254"/>
                <a:gd name="T53" fmla="*/ 214 h 369"/>
                <a:gd name="T54" fmla="*/ 33 w 254"/>
                <a:gd name="T55" fmla="*/ 240 h 369"/>
                <a:gd name="T56" fmla="*/ 44 w 254"/>
                <a:gd name="T57" fmla="*/ 265 h 369"/>
                <a:gd name="T58" fmla="*/ 21 w 254"/>
                <a:gd name="T59" fmla="*/ 285 h 369"/>
                <a:gd name="T60" fmla="*/ 33 w 254"/>
                <a:gd name="T61" fmla="*/ 347 h 369"/>
                <a:gd name="T62" fmla="*/ 46 w 254"/>
                <a:gd name="T6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4" h="369">
                  <a:moveTo>
                    <a:pt x="46" y="369"/>
                  </a:moveTo>
                  <a:lnTo>
                    <a:pt x="51" y="356"/>
                  </a:lnTo>
                  <a:lnTo>
                    <a:pt x="69" y="349"/>
                  </a:lnTo>
                  <a:lnTo>
                    <a:pt x="83" y="331"/>
                  </a:lnTo>
                  <a:lnTo>
                    <a:pt x="94" y="321"/>
                  </a:lnTo>
                  <a:lnTo>
                    <a:pt x="137" y="319"/>
                  </a:lnTo>
                  <a:lnTo>
                    <a:pt x="156" y="321"/>
                  </a:lnTo>
                  <a:lnTo>
                    <a:pt x="171" y="303"/>
                  </a:lnTo>
                  <a:lnTo>
                    <a:pt x="187" y="264"/>
                  </a:lnTo>
                  <a:lnTo>
                    <a:pt x="201" y="223"/>
                  </a:lnTo>
                  <a:lnTo>
                    <a:pt x="206" y="207"/>
                  </a:lnTo>
                  <a:lnTo>
                    <a:pt x="215" y="183"/>
                  </a:lnTo>
                  <a:lnTo>
                    <a:pt x="233" y="139"/>
                  </a:lnTo>
                  <a:lnTo>
                    <a:pt x="254" y="128"/>
                  </a:lnTo>
                  <a:lnTo>
                    <a:pt x="242" y="121"/>
                  </a:lnTo>
                  <a:lnTo>
                    <a:pt x="245" y="102"/>
                  </a:lnTo>
                  <a:lnTo>
                    <a:pt x="233" y="94"/>
                  </a:lnTo>
                  <a:lnTo>
                    <a:pt x="220" y="89"/>
                  </a:lnTo>
                  <a:lnTo>
                    <a:pt x="204" y="91"/>
                  </a:lnTo>
                  <a:lnTo>
                    <a:pt x="188" y="86"/>
                  </a:lnTo>
                  <a:lnTo>
                    <a:pt x="176" y="77"/>
                  </a:lnTo>
                  <a:lnTo>
                    <a:pt x="169" y="86"/>
                  </a:lnTo>
                  <a:lnTo>
                    <a:pt x="155" y="91"/>
                  </a:lnTo>
                  <a:lnTo>
                    <a:pt x="139" y="93"/>
                  </a:lnTo>
                  <a:lnTo>
                    <a:pt x="128" y="84"/>
                  </a:lnTo>
                  <a:lnTo>
                    <a:pt x="114" y="82"/>
                  </a:lnTo>
                  <a:lnTo>
                    <a:pt x="103" y="75"/>
                  </a:lnTo>
                  <a:lnTo>
                    <a:pt x="90" y="66"/>
                  </a:lnTo>
                  <a:lnTo>
                    <a:pt x="89" y="54"/>
                  </a:lnTo>
                  <a:lnTo>
                    <a:pt x="83" y="41"/>
                  </a:lnTo>
                  <a:lnTo>
                    <a:pt x="76" y="29"/>
                  </a:lnTo>
                  <a:lnTo>
                    <a:pt x="67" y="16"/>
                  </a:lnTo>
                  <a:lnTo>
                    <a:pt x="62" y="5"/>
                  </a:lnTo>
                  <a:lnTo>
                    <a:pt x="50" y="0"/>
                  </a:lnTo>
                  <a:lnTo>
                    <a:pt x="37" y="5"/>
                  </a:lnTo>
                  <a:lnTo>
                    <a:pt x="21" y="4"/>
                  </a:lnTo>
                  <a:lnTo>
                    <a:pt x="14" y="13"/>
                  </a:lnTo>
                  <a:lnTo>
                    <a:pt x="3" y="20"/>
                  </a:lnTo>
                  <a:lnTo>
                    <a:pt x="0" y="36"/>
                  </a:lnTo>
                  <a:lnTo>
                    <a:pt x="12" y="45"/>
                  </a:lnTo>
                  <a:lnTo>
                    <a:pt x="25" y="52"/>
                  </a:lnTo>
                  <a:lnTo>
                    <a:pt x="33" y="61"/>
                  </a:lnTo>
                  <a:lnTo>
                    <a:pt x="35" y="73"/>
                  </a:lnTo>
                  <a:lnTo>
                    <a:pt x="39" y="87"/>
                  </a:lnTo>
                  <a:lnTo>
                    <a:pt x="32" y="98"/>
                  </a:lnTo>
                  <a:lnTo>
                    <a:pt x="26" y="111"/>
                  </a:lnTo>
                  <a:lnTo>
                    <a:pt x="28" y="127"/>
                  </a:lnTo>
                  <a:lnTo>
                    <a:pt x="23" y="139"/>
                  </a:lnTo>
                  <a:lnTo>
                    <a:pt x="16" y="151"/>
                  </a:lnTo>
                  <a:lnTo>
                    <a:pt x="10" y="164"/>
                  </a:lnTo>
                  <a:lnTo>
                    <a:pt x="23" y="175"/>
                  </a:lnTo>
                  <a:lnTo>
                    <a:pt x="26" y="192"/>
                  </a:lnTo>
                  <a:lnTo>
                    <a:pt x="21" y="205"/>
                  </a:lnTo>
                  <a:lnTo>
                    <a:pt x="25" y="214"/>
                  </a:lnTo>
                  <a:lnTo>
                    <a:pt x="28" y="232"/>
                  </a:lnTo>
                  <a:lnTo>
                    <a:pt x="33" y="240"/>
                  </a:lnTo>
                  <a:lnTo>
                    <a:pt x="42" y="251"/>
                  </a:lnTo>
                  <a:lnTo>
                    <a:pt x="44" y="265"/>
                  </a:lnTo>
                  <a:lnTo>
                    <a:pt x="28" y="276"/>
                  </a:lnTo>
                  <a:lnTo>
                    <a:pt x="21" y="285"/>
                  </a:lnTo>
                  <a:lnTo>
                    <a:pt x="10" y="294"/>
                  </a:lnTo>
                  <a:lnTo>
                    <a:pt x="33" y="347"/>
                  </a:lnTo>
                  <a:lnTo>
                    <a:pt x="46" y="369"/>
                  </a:lnTo>
                  <a:lnTo>
                    <a:pt x="46" y="369"/>
                  </a:lnTo>
                  <a:lnTo>
                    <a:pt x="46" y="3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58">
              <a:extLst>
                <a:ext uri="{FF2B5EF4-FFF2-40B4-BE49-F238E27FC236}">
                  <a16:creationId xmlns:a16="http://schemas.microsoft.com/office/drawing/2014/main" id="{2925F8C5-C106-9EBE-C869-884121FB11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50980" y="4113124"/>
              <a:ext cx="609848" cy="679869"/>
            </a:xfrm>
            <a:custGeom>
              <a:avLst/>
              <a:gdLst>
                <a:gd name="T0" fmla="*/ 160 w 270"/>
                <a:gd name="T1" fmla="*/ 301 h 301"/>
                <a:gd name="T2" fmla="*/ 165 w 270"/>
                <a:gd name="T3" fmla="*/ 288 h 301"/>
                <a:gd name="T4" fmla="*/ 178 w 270"/>
                <a:gd name="T5" fmla="*/ 283 h 301"/>
                <a:gd name="T6" fmla="*/ 192 w 270"/>
                <a:gd name="T7" fmla="*/ 272 h 301"/>
                <a:gd name="T8" fmla="*/ 206 w 270"/>
                <a:gd name="T9" fmla="*/ 262 h 301"/>
                <a:gd name="T10" fmla="*/ 229 w 270"/>
                <a:gd name="T11" fmla="*/ 260 h 301"/>
                <a:gd name="T12" fmla="*/ 238 w 270"/>
                <a:gd name="T13" fmla="*/ 246 h 301"/>
                <a:gd name="T14" fmla="*/ 260 w 270"/>
                <a:gd name="T15" fmla="*/ 228 h 301"/>
                <a:gd name="T16" fmla="*/ 262 w 270"/>
                <a:gd name="T17" fmla="*/ 210 h 301"/>
                <a:gd name="T18" fmla="*/ 270 w 270"/>
                <a:gd name="T19" fmla="*/ 190 h 301"/>
                <a:gd name="T20" fmla="*/ 258 w 270"/>
                <a:gd name="T21" fmla="*/ 183 h 301"/>
                <a:gd name="T22" fmla="*/ 247 w 270"/>
                <a:gd name="T23" fmla="*/ 174 h 301"/>
                <a:gd name="T24" fmla="*/ 247 w 270"/>
                <a:gd name="T25" fmla="*/ 146 h 301"/>
                <a:gd name="T26" fmla="*/ 245 w 270"/>
                <a:gd name="T27" fmla="*/ 130 h 301"/>
                <a:gd name="T28" fmla="*/ 247 w 270"/>
                <a:gd name="T29" fmla="*/ 118 h 301"/>
                <a:gd name="T30" fmla="*/ 240 w 270"/>
                <a:gd name="T31" fmla="*/ 103 h 301"/>
                <a:gd name="T32" fmla="*/ 240 w 270"/>
                <a:gd name="T33" fmla="*/ 91 h 301"/>
                <a:gd name="T34" fmla="*/ 242 w 270"/>
                <a:gd name="T35" fmla="*/ 77 h 301"/>
                <a:gd name="T36" fmla="*/ 238 w 270"/>
                <a:gd name="T37" fmla="*/ 61 h 301"/>
                <a:gd name="T38" fmla="*/ 245 w 270"/>
                <a:gd name="T39" fmla="*/ 48 h 301"/>
                <a:gd name="T40" fmla="*/ 247 w 270"/>
                <a:gd name="T41" fmla="*/ 36 h 301"/>
                <a:gd name="T42" fmla="*/ 249 w 270"/>
                <a:gd name="T43" fmla="*/ 20 h 301"/>
                <a:gd name="T44" fmla="*/ 244 w 270"/>
                <a:gd name="T45" fmla="*/ 9 h 301"/>
                <a:gd name="T46" fmla="*/ 228 w 270"/>
                <a:gd name="T47" fmla="*/ 11 h 301"/>
                <a:gd name="T48" fmla="*/ 215 w 270"/>
                <a:gd name="T49" fmla="*/ 5 h 301"/>
                <a:gd name="T50" fmla="*/ 203 w 270"/>
                <a:gd name="T51" fmla="*/ 2 h 301"/>
                <a:gd name="T52" fmla="*/ 187 w 270"/>
                <a:gd name="T53" fmla="*/ 0 h 301"/>
                <a:gd name="T54" fmla="*/ 174 w 270"/>
                <a:gd name="T55" fmla="*/ 7 h 301"/>
                <a:gd name="T56" fmla="*/ 165 w 270"/>
                <a:gd name="T57" fmla="*/ 20 h 301"/>
                <a:gd name="T58" fmla="*/ 155 w 270"/>
                <a:gd name="T59" fmla="*/ 29 h 301"/>
                <a:gd name="T60" fmla="*/ 149 w 270"/>
                <a:gd name="T61" fmla="*/ 43 h 301"/>
                <a:gd name="T62" fmla="*/ 148 w 270"/>
                <a:gd name="T63" fmla="*/ 55 h 301"/>
                <a:gd name="T64" fmla="*/ 132 w 270"/>
                <a:gd name="T65" fmla="*/ 61 h 301"/>
                <a:gd name="T66" fmla="*/ 123 w 270"/>
                <a:gd name="T67" fmla="*/ 73 h 301"/>
                <a:gd name="T68" fmla="*/ 116 w 270"/>
                <a:gd name="T69" fmla="*/ 84 h 301"/>
                <a:gd name="T70" fmla="*/ 101 w 270"/>
                <a:gd name="T71" fmla="*/ 89 h 301"/>
                <a:gd name="T72" fmla="*/ 91 w 270"/>
                <a:gd name="T73" fmla="*/ 82 h 301"/>
                <a:gd name="T74" fmla="*/ 80 w 270"/>
                <a:gd name="T75" fmla="*/ 80 h 301"/>
                <a:gd name="T76" fmla="*/ 64 w 270"/>
                <a:gd name="T77" fmla="*/ 78 h 301"/>
                <a:gd name="T78" fmla="*/ 50 w 270"/>
                <a:gd name="T79" fmla="*/ 69 h 301"/>
                <a:gd name="T80" fmla="*/ 43 w 270"/>
                <a:gd name="T81" fmla="*/ 78 h 301"/>
                <a:gd name="T82" fmla="*/ 28 w 270"/>
                <a:gd name="T83" fmla="*/ 84 h 301"/>
                <a:gd name="T84" fmla="*/ 16 w 270"/>
                <a:gd name="T85" fmla="*/ 105 h 301"/>
                <a:gd name="T86" fmla="*/ 0 w 270"/>
                <a:gd name="T87" fmla="*/ 128 h 301"/>
                <a:gd name="T88" fmla="*/ 0 w 270"/>
                <a:gd name="T89" fmla="*/ 187 h 301"/>
                <a:gd name="T90" fmla="*/ 16 w 270"/>
                <a:gd name="T91" fmla="*/ 205 h 301"/>
                <a:gd name="T92" fmla="*/ 28 w 270"/>
                <a:gd name="T93" fmla="*/ 215 h 301"/>
                <a:gd name="T94" fmla="*/ 60 w 270"/>
                <a:gd name="T95" fmla="*/ 249 h 301"/>
                <a:gd name="T96" fmla="*/ 67 w 270"/>
                <a:gd name="T97" fmla="*/ 256 h 301"/>
                <a:gd name="T98" fmla="*/ 91 w 270"/>
                <a:gd name="T99" fmla="*/ 265 h 301"/>
                <a:gd name="T100" fmla="*/ 101 w 270"/>
                <a:gd name="T101" fmla="*/ 274 h 301"/>
                <a:gd name="T102" fmla="*/ 126 w 270"/>
                <a:gd name="T103" fmla="*/ 283 h 301"/>
                <a:gd name="T104" fmla="*/ 142 w 270"/>
                <a:gd name="T105" fmla="*/ 292 h 301"/>
                <a:gd name="T106" fmla="*/ 156 w 270"/>
                <a:gd name="T107" fmla="*/ 297 h 301"/>
                <a:gd name="T108" fmla="*/ 160 w 270"/>
                <a:gd name="T109" fmla="*/ 301 h 301"/>
                <a:gd name="T110" fmla="*/ 160 w 270"/>
                <a:gd name="T111" fmla="*/ 301 h 301"/>
                <a:gd name="T112" fmla="*/ 160 w 270"/>
                <a:gd name="T113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0" h="301">
                  <a:moveTo>
                    <a:pt x="160" y="301"/>
                  </a:moveTo>
                  <a:lnTo>
                    <a:pt x="165" y="288"/>
                  </a:lnTo>
                  <a:lnTo>
                    <a:pt x="178" y="283"/>
                  </a:lnTo>
                  <a:lnTo>
                    <a:pt x="192" y="272"/>
                  </a:lnTo>
                  <a:lnTo>
                    <a:pt x="206" y="262"/>
                  </a:lnTo>
                  <a:lnTo>
                    <a:pt x="229" y="260"/>
                  </a:lnTo>
                  <a:lnTo>
                    <a:pt x="238" y="246"/>
                  </a:lnTo>
                  <a:lnTo>
                    <a:pt x="260" y="228"/>
                  </a:lnTo>
                  <a:lnTo>
                    <a:pt x="262" y="210"/>
                  </a:lnTo>
                  <a:lnTo>
                    <a:pt x="270" y="190"/>
                  </a:lnTo>
                  <a:lnTo>
                    <a:pt x="258" y="183"/>
                  </a:lnTo>
                  <a:lnTo>
                    <a:pt x="247" y="174"/>
                  </a:lnTo>
                  <a:lnTo>
                    <a:pt x="247" y="146"/>
                  </a:lnTo>
                  <a:lnTo>
                    <a:pt x="245" y="130"/>
                  </a:lnTo>
                  <a:lnTo>
                    <a:pt x="247" y="118"/>
                  </a:lnTo>
                  <a:lnTo>
                    <a:pt x="240" y="103"/>
                  </a:lnTo>
                  <a:lnTo>
                    <a:pt x="240" y="91"/>
                  </a:lnTo>
                  <a:lnTo>
                    <a:pt x="242" y="77"/>
                  </a:lnTo>
                  <a:lnTo>
                    <a:pt x="238" y="61"/>
                  </a:lnTo>
                  <a:lnTo>
                    <a:pt x="245" y="48"/>
                  </a:lnTo>
                  <a:lnTo>
                    <a:pt x="247" y="36"/>
                  </a:lnTo>
                  <a:lnTo>
                    <a:pt x="249" y="20"/>
                  </a:lnTo>
                  <a:lnTo>
                    <a:pt x="244" y="9"/>
                  </a:lnTo>
                  <a:lnTo>
                    <a:pt x="228" y="11"/>
                  </a:lnTo>
                  <a:lnTo>
                    <a:pt x="215" y="5"/>
                  </a:lnTo>
                  <a:lnTo>
                    <a:pt x="203" y="2"/>
                  </a:lnTo>
                  <a:lnTo>
                    <a:pt x="187" y="0"/>
                  </a:lnTo>
                  <a:lnTo>
                    <a:pt x="174" y="7"/>
                  </a:lnTo>
                  <a:lnTo>
                    <a:pt x="165" y="20"/>
                  </a:lnTo>
                  <a:lnTo>
                    <a:pt x="155" y="29"/>
                  </a:lnTo>
                  <a:lnTo>
                    <a:pt x="149" y="43"/>
                  </a:lnTo>
                  <a:lnTo>
                    <a:pt x="148" y="55"/>
                  </a:lnTo>
                  <a:lnTo>
                    <a:pt x="132" y="61"/>
                  </a:lnTo>
                  <a:lnTo>
                    <a:pt x="123" y="73"/>
                  </a:lnTo>
                  <a:lnTo>
                    <a:pt x="116" y="84"/>
                  </a:lnTo>
                  <a:lnTo>
                    <a:pt x="101" y="89"/>
                  </a:lnTo>
                  <a:lnTo>
                    <a:pt x="91" y="82"/>
                  </a:lnTo>
                  <a:lnTo>
                    <a:pt x="80" y="80"/>
                  </a:lnTo>
                  <a:lnTo>
                    <a:pt x="64" y="78"/>
                  </a:lnTo>
                  <a:lnTo>
                    <a:pt x="50" y="69"/>
                  </a:lnTo>
                  <a:lnTo>
                    <a:pt x="43" y="78"/>
                  </a:lnTo>
                  <a:lnTo>
                    <a:pt x="28" y="84"/>
                  </a:lnTo>
                  <a:lnTo>
                    <a:pt x="16" y="105"/>
                  </a:lnTo>
                  <a:lnTo>
                    <a:pt x="0" y="128"/>
                  </a:lnTo>
                  <a:lnTo>
                    <a:pt x="0" y="187"/>
                  </a:lnTo>
                  <a:lnTo>
                    <a:pt x="16" y="205"/>
                  </a:lnTo>
                  <a:lnTo>
                    <a:pt x="28" y="215"/>
                  </a:lnTo>
                  <a:lnTo>
                    <a:pt x="60" y="249"/>
                  </a:lnTo>
                  <a:lnTo>
                    <a:pt x="67" y="256"/>
                  </a:lnTo>
                  <a:lnTo>
                    <a:pt x="91" y="265"/>
                  </a:lnTo>
                  <a:lnTo>
                    <a:pt x="101" y="274"/>
                  </a:lnTo>
                  <a:lnTo>
                    <a:pt x="126" y="283"/>
                  </a:lnTo>
                  <a:lnTo>
                    <a:pt x="142" y="292"/>
                  </a:lnTo>
                  <a:lnTo>
                    <a:pt x="156" y="297"/>
                  </a:lnTo>
                  <a:lnTo>
                    <a:pt x="160" y="301"/>
                  </a:lnTo>
                  <a:lnTo>
                    <a:pt x="160" y="301"/>
                  </a:lnTo>
                  <a:lnTo>
                    <a:pt x="160" y="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59">
              <a:extLst>
                <a:ext uri="{FF2B5EF4-FFF2-40B4-BE49-F238E27FC236}">
                  <a16:creationId xmlns:a16="http://schemas.microsoft.com/office/drawing/2014/main" id="{E3C5AA9E-FE4F-FEAC-383C-6C6C4C82F7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2202" y="3550708"/>
              <a:ext cx="950912" cy="607590"/>
            </a:xfrm>
            <a:custGeom>
              <a:avLst/>
              <a:gdLst>
                <a:gd name="T0" fmla="*/ 236 w 421"/>
                <a:gd name="T1" fmla="*/ 253 h 269"/>
                <a:gd name="T2" fmla="*/ 256 w 421"/>
                <a:gd name="T3" fmla="*/ 229 h 269"/>
                <a:gd name="T4" fmla="*/ 254 w 421"/>
                <a:gd name="T5" fmla="*/ 199 h 269"/>
                <a:gd name="T6" fmla="*/ 272 w 421"/>
                <a:gd name="T7" fmla="*/ 180 h 269"/>
                <a:gd name="T8" fmla="*/ 291 w 421"/>
                <a:gd name="T9" fmla="*/ 176 h 269"/>
                <a:gd name="T10" fmla="*/ 295 w 421"/>
                <a:gd name="T11" fmla="*/ 144 h 269"/>
                <a:gd name="T12" fmla="*/ 309 w 421"/>
                <a:gd name="T13" fmla="*/ 132 h 269"/>
                <a:gd name="T14" fmla="*/ 331 w 421"/>
                <a:gd name="T15" fmla="*/ 116 h 269"/>
                <a:gd name="T16" fmla="*/ 350 w 421"/>
                <a:gd name="T17" fmla="*/ 96 h 269"/>
                <a:gd name="T18" fmla="*/ 372 w 421"/>
                <a:gd name="T19" fmla="*/ 75 h 269"/>
                <a:gd name="T20" fmla="*/ 391 w 421"/>
                <a:gd name="T21" fmla="*/ 71 h 269"/>
                <a:gd name="T22" fmla="*/ 398 w 421"/>
                <a:gd name="T23" fmla="*/ 43 h 269"/>
                <a:gd name="T24" fmla="*/ 411 w 421"/>
                <a:gd name="T25" fmla="*/ 19 h 269"/>
                <a:gd name="T26" fmla="*/ 388 w 421"/>
                <a:gd name="T27" fmla="*/ 0 h 269"/>
                <a:gd name="T28" fmla="*/ 254 w 421"/>
                <a:gd name="T29" fmla="*/ 5 h 269"/>
                <a:gd name="T30" fmla="*/ 163 w 421"/>
                <a:gd name="T31" fmla="*/ 7 h 269"/>
                <a:gd name="T32" fmla="*/ 83 w 421"/>
                <a:gd name="T33" fmla="*/ 11 h 269"/>
                <a:gd name="T34" fmla="*/ 71 w 421"/>
                <a:gd name="T35" fmla="*/ 57 h 269"/>
                <a:gd name="T36" fmla="*/ 44 w 421"/>
                <a:gd name="T37" fmla="*/ 60 h 269"/>
                <a:gd name="T38" fmla="*/ 35 w 421"/>
                <a:gd name="T39" fmla="*/ 85 h 269"/>
                <a:gd name="T40" fmla="*/ 19 w 421"/>
                <a:gd name="T41" fmla="*/ 103 h 269"/>
                <a:gd name="T42" fmla="*/ 3 w 421"/>
                <a:gd name="T43" fmla="*/ 130 h 269"/>
                <a:gd name="T44" fmla="*/ 0 w 421"/>
                <a:gd name="T45" fmla="*/ 162 h 269"/>
                <a:gd name="T46" fmla="*/ 28 w 421"/>
                <a:gd name="T47" fmla="*/ 172 h 269"/>
                <a:gd name="T48" fmla="*/ 53 w 421"/>
                <a:gd name="T49" fmla="*/ 172 h 269"/>
                <a:gd name="T50" fmla="*/ 67 w 421"/>
                <a:gd name="T51" fmla="*/ 196 h 269"/>
                <a:gd name="T52" fmla="*/ 76 w 421"/>
                <a:gd name="T53" fmla="*/ 217 h 269"/>
                <a:gd name="T54" fmla="*/ 90 w 421"/>
                <a:gd name="T55" fmla="*/ 238 h 269"/>
                <a:gd name="T56" fmla="*/ 112 w 421"/>
                <a:gd name="T57" fmla="*/ 254 h 269"/>
                <a:gd name="T58" fmla="*/ 138 w 421"/>
                <a:gd name="T59" fmla="*/ 263 h 269"/>
                <a:gd name="T60" fmla="*/ 163 w 421"/>
                <a:gd name="T61" fmla="*/ 251 h 269"/>
                <a:gd name="T62" fmla="*/ 185 w 421"/>
                <a:gd name="T63" fmla="*/ 253 h 269"/>
                <a:gd name="T64" fmla="*/ 217 w 421"/>
                <a:gd name="T65" fmla="*/ 254 h 269"/>
                <a:gd name="T66" fmla="*/ 235 w 421"/>
                <a:gd name="T67" fmla="*/ 269 h 269"/>
                <a:gd name="T68" fmla="*/ 235 w 421"/>
                <a:gd name="T69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1" h="269">
                  <a:moveTo>
                    <a:pt x="235" y="269"/>
                  </a:moveTo>
                  <a:lnTo>
                    <a:pt x="236" y="253"/>
                  </a:lnTo>
                  <a:lnTo>
                    <a:pt x="249" y="242"/>
                  </a:lnTo>
                  <a:lnTo>
                    <a:pt x="256" y="229"/>
                  </a:lnTo>
                  <a:lnTo>
                    <a:pt x="258" y="217"/>
                  </a:lnTo>
                  <a:lnTo>
                    <a:pt x="254" y="199"/>
                  </a:lnTo>
                  <a:lnTo>
                    <a:pt x="261" y="189"/>
                  </a:lnTo>
                  <a:lnTo>
                    <a:pt x="272" y="180"/>
                  </a:lnTo>
                  <a:lnTo>
                    <a:pt x="277" y="167"/>
                  </a:lnTo>
                  <a:lnTo>
                    <a:pt x="291" y="176"/>
                  </a:lnTo>
                  <a:lnTo>
                    <a:pt x="297" y="160"/>
                  </a:lnTo>
                  <a:lnTo>
                    <a:pt x="295" y="144"/>
                  </a:lnTo>
                  <a:lnTo>
                    <a:pt x="309" y="146"/>
                  </a:lnTo>
                  <a:lnTo>
                    <a:pt x="309" y="132"/>
                  </a:lnTo>
                  <a:lnTo>
                    <a:pt x="320" y="124"/>
                  </a:lnTo>
                  <a:lnTo>
                    <a:pt x="331" y="116"/>
                  </a:lnTo>
                  <a:lnTo>
                    <a:pt x="345" y="108"/>
                  </a:lnTo>
                  <a:lnTo>
                    <a:pt x="350" y="96"/>
                  </a:lnTo>
                  <a:lnTo>
                    <a:pt x="361" y="87"/>
                  </a:lnTo>
                  <a:lnTo>
                    <a:pt x="372" y="75"/>
                  </a:lnTo>
                  <a:lnTo>
                    <a:pt x="380" y="64"/>
                  </a:lnTo>
                  <a:lnTo>
                    <a:pt x="391" y="71"/>
                  </a:lnTo>
                  <a:lnTo>
                    <a:pt x="400" y="59"/>
                  </a:lnTo>
                  <a:lnTo>
                    <a:pt x="398" y="43"/>
                  </a:lnTo>
                  <a:lnTo>
                    <a:pt x="407" y="30"/>
                  </a:lnTo>
                  <a:lnTo>
                    <a:pt x="411" y="19"/>
                  </a:lnTo>
                  <a:lnTo>
                    <a:pt x="421" y="11"/>
                  </a:lnTo>
                  <a:lnTo>
                    <a:pt x="388" y="0"/>
                  </a:lnTo>
                  <a:lnTo>
                    <a:pt x="320" y="3"/>
                  </a:lnTo>
                  <a:lnTo>
                    <a:pt x="254" y="5"/>
                  </a:lnTo>
                  <a:lnTo>
                    <a:pt x="190" y="7"/>
                  </a:lnTo>
                  <a:lnTo>
                    <a:pt x="163" y="7"/>
                  </a:lnTo>
                  <a:lnTo>
                    <a:pt x="135" y="11"/>
                  </a:lnTo>
                  <a:lnTo>
                    <a:pt x="83" y="11"/>
                  </a:lnTo>
                  <a:lnTo>
                    <a:pt x="87" y="53"/>
                  </a:lnTo>
                  <a:lnTo>
                    <a:pt x="71" y="57"/>
                  </a:lnTo>
                  <a:lnTo>
                    <a:pt x="58" y="59"/>
                  </a:lnTo>
                  <a:lnTo>
                    <a:pt x="44" y="60"/>
                  </a:lnTo>
                  <a:lnTo>
                    <a:pt x="46" y="76"/>
                  </a:lnTo>
                  <a:lnTo>
                    <a:pt x="35" y="85"/>
                  </a:lnTo>
                  <a:lnTo>
                    <a:pt x="21" y="94"/>
                  </a:lnTo>
                  <a:lnTo>
                    <a:pt x="19" y="103"/>
                  </a:lnTo>
                  <a:lnTo>
                    <a:pt x="5" y="114"/>
                  </a:lnTo>
                  <a:lnTo>
                    <a:pt x="3" y="130"/>
                  </a:lnTo>
                  <a:lnTo>
                    <a:pt x="1" y="142"/>
                  </a:lnTo>
                  <a:lnTo>
                    <a:pt x="0" y="162"/>
                  </a:lnTo>
                  <a:lnTo>
                    <a:pt x="12" y="171"/>
                  </a:lnTo>
                  <a:lnTo>
                    <a:pt x="28" y="172"/>
                  </a:lnTo>
                  <a:lnTo>
                    <a:pt x="41" y="167"/>
                  </a:lnTo>
                  <a:lnTo>
                    <a:pt x="53" y="172"/>
                  </a:lnTo>
                  <a:lnTo>
                    <a:pt x="58" y="183"/>
                  </a:lnTo>
                  <a:lnTo>
                    <a:pt x="67" y="196"/>
                  </a:lnTo>
                  <a:lnTo>
                    <a:pt x="78" y="205"/>
                  </a:lnTo>
                  <a:lnTo>
                    <a:pt x="76" y="217"/>
                  </a:lnTo>
                  <a:lnTo>
                    <a:pt x="78" y="229"/>
                  </a:lnTo>
                  <a:lnTo>
                    <a:pt x="90" y="238"/>
                  </a:lnTo>
                  <a:lnTo>
                    <a:pt x="99" y="249"/>
                  </a:lnTo>
                  <a:lnTo>
                    <a:pt x="112" y="254"/>
                  </a:lnTo>
                  <a:lnTo>
                    <a:pt x="124" y="254"/>
                  </a:lnTo>
                  <a:lnTo>
                    <a:pt x="138" y="263"/>
                  </a:lnTo>
                  <a:lnTo>
                    <a:pt x="147" y="251"/>
                  </a:lnTo>
                  <a:lnTo>
                    <a:pt x="163" y="251"/>
                  </a:lnTo>
                  <a:lnTo>
                    <a:pt x="174" y="238"/>
                  </a:lnTo>
                  <a:lnTo>
                    <a:pt x="185" y="253"/>
                  </a:lnTo>
                  <a:lnTo>
                    <a:pt x="201" y="254"/>
                  </a:lnTo>
                  <a:lnTo>
                    <a:pt x="217" y="254"/>
                  </a:lnTo>
                  <a:lnTo>
                    <a:pt x="229" y="269"/>
                  </a:lnTo>
                  <a:lnTo>
                    <a:pt x="235" y="269"/>
                  </a:lnTo>
                  <a:lnTo>
                    <a:pt x="235" y="269"/>
                  </a:lnTo>
                  <a:lnTo>
                    <a:pt x="235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60">
              <a:extLst>
                <a:ext uri="{FF2B5EF4-FFF2-40B4-BE49-F238E27FC236}">
                  <a16:creationId xmlns:a16="http://schemas.microsoft.com/office/drawing/2014/main" id="{024C8DC5-A456-202A-6BB8-0B21A3C48E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68840" y="3575554"/>
              <a:ext cx="679869" cy="424635"/>
            </a:xfrm>
            <a:custGeom>
              <a:avLst/>
              <a:gdLst>
                <a:gd name="T0" fmla="*/ 176 w 301"/>
                <a:gd name="T1" fmla="*/ 188 h 188"/>
                <a:gd name="T2" fmla="*/ 190 w 301"/>
                <a:gd name="T3" fmla="*/ 183 h 188"/>
                <a:gd name="T4" fmla="*/ 205 w 301"/>
                <a:gd name="T5" fmla="*/ 176 h 188"/>
                <a:gd name="T6" fmla="*/ 217 w 301"/>
                <a:gd name="T7" fmla="*/ 167 h 188"/>
                <a:gd name="T8" fmla="*/ 214 w 301"/>
                <a:gd name="T9" fmla="*/ 151 h 188"/>
                <a:gd name="T10" fmla="*/ 212 w 301"/>
                <a:gd name="T11" fmla="*/ 135 h 188"/>
                <a:gd name="T12" fmla="*/ 217 w 301"/>
                <a:gd name="T13" fmla="*/ 122 h 188"/>
                <a:gd name="T14" fmla="*/ 219 w 301"/>
                <a:gd name="T15" fmla="*/ 108 h 188"/>
                <a:gd name="T16" fmla="*/ 226 w 301"/>
                <a:gd name="T17" fmla="*/ 97 h 188"/>
                <a:gd name="T18" fmla="*/ 237 w 301"/>
                <a:gd name="T19" fmla="*/ 89 h 188"/>
                <a:gd name="T20" fmla="*/ 246 w 301"/>
                <a:gd name="T21" fmla="*/ 76 h 188"/>
                <a:gd name="T22" fmla="*/ 262 w 301"/>
                <a:gd name="T23" fmla="*/ 76 h 188"/>
                <a:gd name="T24" fmla="*/ 260 w 301"/>
                <a:gd name="T25" fmla="*/ 58 h 188"/>
                <a:gd name="T26" fmla="*/ 272 w 301"/>
                <a:gd name="T27" fmla="*/ 48 h 188"/>
                <a:gd name="T28" fmla="*/ 285 w 301"/>
                <a:gd name="T29" fmla="*/ 46 h 188"/>
                <a:gd name="T30" fmla="*/ 301 w 301"/>
                <a:gd name="T31" fmla="*/ 42 h 188"/>
                <a:gd name="T32" fmla="*/ 299 w 301"/>
                <a:gd name="T33" fmla="*/ 12 h 188"/>
                <a:gd name="T34" fmla="*/ 271 w 301"/>
                <a:gd name="T35" fmla="*/ 1 h 188"/>
                <a:gd name="T36" fmla="*/ 246 w 301"/>
                <a:gd name="T37" fmla="*/ 0 h 188"/>
                <a:gd name="T38" fmla="*/ 206 w 301"/>
                <a:gd name="T39" fmla="*/ 3 h 188"/>
                <a:gd name="T40" fmla="*/ 137 w 301"/>
                <a:gd name="T41" fmla="*/ 5 h 188"/>
                <a:gd name="T42" fmla="*/ 89 w 301"/>
                <a:gd name="T43" fmla="*/ 5 h 188"/>
                <a:gd name="T44" fmla="*/ 73 w 301"/>
                <a:gd name="T45" fmla="*/ 7 h 188"/>
                <a:gd name="T46" fmla="*/ 5 w 301"/>
                <a:gd name="T47" fmla="*/ 5 h 188"/>
                <a:gd name="T48" fmla="*/ 0 w 301"/>
                <a:gd name="T49" fmla="*/ 17 h 188"/>
                <a:gd name="T50" fmla="*/ 9 w 301"/>
                <a:gd name="T51" fmla="*/ 28 h 188"/>
                <a:gd name="T52" fmla="*/ 12 w 301"/>
                <a:gd name="T53" fmla="*/ 42 h 188"/>
                <a:gd name="T54" fmla="*/ 21 w 301"/>
                <a:gd name="T55" fmla="*/ 55 h 188"/>
                <a:gd name="T56" fmla="*/ 60 w 301"/>
                <a:gd name="T57" fmla="*/ 72 h 188"/>
                <a:gd name="T58" fmla="*/ 66 w 301"/>
                <a:gd name="T59" fmla="*/ 90 h 188"/>
                <a:gd name="T60" fmla="*/ 78 w 301"/>
                <a:gd name="T61" fmla="*/ 89 h 188"/>
                <a:gd name="T62" fmla="*/ 89 w 301"/>
                <a:gd name="T63" fmla="*/ 76 h 188"/>
                <a:gd name="T64" fmla="*/ 101 w 301"/>
                <a:gd name="T65" fmla="*/ 81 h 188"/>
                <a:gd name="T66" fmla="*/ 103 w 301"/>
                <a:gd name="T67" fmla="*/ 97 h 188"/>
                <a:gd name="T68" fmla="*/ 98 w 301"/>
                <a:gd name="T69" fmla="*/ 113 h 188"/>
                <a:gd name="T70" fmla="*/ 103 w 301"/>
                <a:gd name="T71" fmla="*/ 124 h 188"/>
                <a:gd name="T72" fmla="*/ 114 w 301"/>
                <a:gd name="T73" fmla="*/ 138 h 188"/>
                <a:gd name="T74" fmla="*/ 112 w 301"/>
                <a:gd name="T75" fmla="*/ 154 h 188"/>
                <a:gd name="T76" fmla="*/ 125 w 301"/>
                <a:gd name="T77" fmla="*/ 161 h 188"/>
                <a:gd name="T78" fmla="*/ 125 w 301"/>
                <a:gd name="T79" fmla="*/ 188 h 188"/>
                <a:gd name="T80" fmla="*/ 139 w 301"/>
                <a:gd name="T81" fmla="*/ 183 h 188"/>
                <a:gd name="T82" fmla="*/ 158 w 301"/>
                <a:gd name="T83" fmla="*/ 179 h 188"/>
                <a:gd name="T84" fmla="*/ 167 w 301"/>
                <a:gd name="T85" fmla="*/ 183 h 188"/>
                <a:gd name="T86" fmla="*/ 176 w 301"/>
                <a:gd name="T87" fmla="*/ 188 h 188"/>
                <a:gd name="T88" fmla="*/ 176 w 301"/>
                <a:gd name="T89" fmla="*/ 188 h 188"/>
                <a:gd name="T90" fmla="*/ 176 w 301"/>
                <a:gd name="T9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1" h="188">
                  <a:moveTo>
                    <a:pt x="176" y="188"/>
                  </a:moveTo>
                  <a:lnTo>
                    <a:pt x="190" y="183"/>
                  </a:lnTo>
                  <a:lnTo>
                    <a:pt x="205" y="176"/>
                  </a:lnTo>
                  <a:lnTo>
                    <a:pt x="217" y="167"/>
                  </a:lnTo>
                  <a:lnTo>
                    <a:pt x="214" y="151"/>
                  </a:lnTo>
                  <a:lnTo>
                    <a:pt x="212" y="135"/>
                  </a:lnTo>
                  <a:lnTo>
                    <a:pt x="217" y="122"/>
                  </a:lnTo>
                  <a:lnTo>
                    <a:pt x="219" y="108"/>
                  </a:lnTo>
                  <a:lnTo>
                    <a:pt x="226" y="97"/>
                  </a:lnTo>
                  <a:lnTo>
                    <a:pt x="237" y="89"/>
                  </a:lnTo>
                  <a:lnTo>
                    <a:pt x="246" y="76"/>
                  </a:lnTo>
                  <a:lnTo>
                    <a:pt x="262" y="76"/>
                  </a:lnTo>
                  <a:lnTo>
                    <a:pt x="260" y="58"/>
                  </a:lnTo>
                  <a:lnTo>
                    <a:pt x="272" y="48"/>
                  </a:lnTo>
                  <a:lnTo>
                    <a:pt x="285" y="46"/>
                  </a:lnTo>
                  <a:lnTo>
                    <a:pt x="301" y="42"/>
                  </a:lnTo>
                  <a:lnTo>
                    <a:pt x="299" y="12"/>
                  </a:lnTo>
                  <a:lnTo>
                    <a:pt x="271" y="1"/>
                  </a:lnTo>
                  <a:lnTo>
                    <a:pt x="246" y="0"/>
                  </a:lnTo>
                  <a:lnTo>
                    <a:pt x="206" y="3"/>
                  </a:lnTo>
                  <a:lnTo>
                    <a:pt x="137" y="5"/>
                  </a:lnTo>
                  <a:lnTo>
                    <a:pt x="89" y="5"/>
                  </a:lnTo>
                  <a:lnTo>
                    <a:pt x="73" y="7"/>
                  </a:lnTo>
                  <a:lnTo>
                    <a:pt x="5" y="5"/>
                  </a:lnTo>
                  <a:lnTo>
                    <a:pt x="0" y="17"/>
                  </a:lnTo>
                  <a:lnTo>
                    <a:pt x="9" y="28"/>
                  </a:lnTo>
                  <a:lnTo>
                    <a:pt x="12" y="42"/>
                  </a:lnTo>
                  <a:lnTo>
                    <a:pt x="21" y="55"/>
                  </a:lnTo>
                  <a:lnTo>
                    <a:pt x="60" y="72"/>
                  </a:lnTo>
                  <a:lnTo>
                    <a:pt x="66" y="90"/>
                  </a:lnTo>
                  <a:lnTo>
                    <a:pt x="78" y="89"/>
                  </a:lnTo>
                  <a:lnTo>
                    <a:pt x="89" y="76"/>
                  </a:lnTo>
                  <a:lnTo>
                    <a:pt x="101" y="81"/>
                  </a:lnTo>
                  <a:lnTo>
                    <a:pt x="103" y="97"/>
                  </a:lnTo>
                  <a:lnTo>
                    <a:pt x="98" y="113"/>
                  </a:lnTo>
                  <a:lnTo>
                    <a:pt x="103" y="124"/>
                  </a:lnTo>
                  <a:lnTo>
                    <a:pt x="114" y="138"/>
                  </a:lnTo>
                  <a:lnTo>
                    <a:pt x="112" y="154"/>
                  </a:lnTo>
                  <a:lnTo>
                    <a:pt x="125" y="161"/>
                  </a:lnTo>
                  <a:lnTo>
                    <a:pt x="125" y="188"/>
                  </a:lnTo>
                  <a:lnTo>
                    <a:pt x="139" y="183"/>
                  </a:lnTo>
                  <a:lnTo>
                    <a:pt x="158" y="179"/>
                  </a:lnTo>
                  <a:lnTo>
                    <a:pt x="167" y="183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61">
              <a:extLst>
                <a:ext uri="{FF2B5EF4-FFF2-40B4-BE49-F238E27FC236}">
                  <a16:creationId xmlns:a16="http://schemas.microsoft.com/office/drawing/2014/main" id="{F2810A89-FDEF-107E-079B-6C295EFD0F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5827" y="3586847"/>
              <a:ext cx="675351" cy="738595"/>
            </a:xfrm>
            <a:custGeom>
              <a:avLst/>
              <a:gdLst>
                <a:gd name="T0" fmla="*/ 105 w 299"/>
                <a:gd name="T1" fmla="*/ 315 h 327"/>
                <a:gd name="T2" fmla="*/ 126 w 299"/>
                <a:gd name="T3" fmla="*/ 294 h 327"/>
                <a:gd name="T4" fmla="*/ 142 w 299"/>
                <a:gd name="T5" fmla="*/ 270 h 327"/>
                <a:gd name="T6" fmla="*/ 158 w 299"/>
                <a:gd name="T7" fmla="*/ 249 h 327"/>
                <a:gd name="T8" fmla="*/ 179 w 299"/>
                <a:gd name="T9" fmla="*/ 233 h 327"/>
                <a:gd name="T10" fmla="*/ 204 w 299"/>
                <a:gd name="T11" fmla="*/ 240 h 327"/>
                <a:gd name="T12" fmla="*/ 233 w 299"/>
                <a:gd name="T13" fmla="*/ 245 h 327"/>
                <a:gd name="T14" fmla="*/ 263 w 299"/>
                <a:gd name="T15" fmla="*/ 240 h 327"/>
                <a:gd name="T16" fmla="*/ 259 w 299"/>
                <a:gd name="T17" fmla="*/ 213 h 327"/>
                <a:gd name="T18" fmla="*/ 275 w 299"/>
                <a:gd name="T19" fmla="*/ 190 h 327"/>
                <a:gd name="T20" fmla="*/ 299 w 299"/>
                <a:gd name="T21" fmla="*/ 158 h 327"/>
                <a:gd name="T22" fmla="*/ 288 w 299"/>
                <a:gd name="T23" fmla="*/ 140 h 327"/>
                <a:gd name="T24" fmla="*/ 272 w 299"/>
                <a:gd name="T25" fmla="*/ 108 h 327"/>
                <a:gd name="T26" fmla="*/ 279 w 299"/>
                <a:gd name="T27" fmla="*/ 84 h 327"/>
                <a:gd name="T28" fmla="*/ 254 w 299"/>
                <a:gd name="T29" fmla="*/ 75 h 327"/>
                <a:gd name="T30" fmla="*/ 234 w 299"/>
                <a:gd name="T31" fmla="*/ 73 h 327"/>
                <a:gd name="T32" fmla="*/ 194 w 299"/>
                <a:gd name="T33" fmla="*/ 44 h 327"/>
                <a:gd name="T34" fmla="*/ 178 w 299"/>
                <a:gd name="T35" fmla="*/ 19 h 327"/>
                <a:gd name="T36" fmla="*/ 133 w 299"/>
                <a:gd name="T37" fmla="*/ 2 h 327"/>
                <a:gd name="T38" fmla="*/ 73 w 299"/>
                <a:gd name="T39" fmla="*/ 3 h 327"/>
                <a:gd name="T40" fmla="*/ 33 w 299"/>
                <a:gd name="T41" fmla="*/ 2 h 327"/>
                <a:gd name="T42" fmla="*/ 10 w 299"/>
                <a:gd name="T43" fmla="*/ 21 h 327"/>
                <a:gd name="T44" fmla="*/ 0 w 299"/>
                <a:gd name="T45" fmla="*/ 43 h 327"/>
                <a:gd name="T46" fmla="*/ 19 w 299"/>
                <a:gd name="T47" fmla="*/ 64 h 327"/>
                <a:gd name="T48" fmla="*/ 42 w 299"/>
                <a:gd name="T49" fmla="*/ 84 h 327"/>
                <a:gd name="T50" fmla="*/ 46 w 299"/>
                <a:gd name="T51" fmla="*/ 110 h 327"/>
                <a:gd name="T52" fmla="*/ 24 w 299"/>
                <a:gd name="T53" fmla="*/ 126 h 327"/>
                <a:gd name="T54" fmla="*/ 24 w 299"/>
                <a:gd name="T55" fmla="*/ 156 h 327"/>
                <a:gd name="T56" fmla="*/ 40 w 299"/>
                <a:gd name="T57" fmla="*/ 180 h 327"/>
                <a:gd name="T58" fmla="*/ 65 w 299"/>
                <a:gd name="T59" fmla="*/ 245 h 327"/>
                <a:gd name="T60" fmla="*/ 35 w 299"/>
                <a:gd name="T61" fmla="*/ 279 h 327"/>
                <a:gd name="T62" fmla="*/ 30 w 299"/>
                <a:gd name="T63" fmla="*/ 311 h 327"/>
                <a:gd name="T64" fmla="*/ 49 w 299"/>
                <a:gd name="T65" fmla="*/ 311 h 327"/>
                <a:gd name="T66" fmla="*/ 76 w 299"/>
                <a:gd name="T67" fmla="*/ 311 h 327"/>
                <a:gd name="T68" fmla="*/ 99 w 299"/>
                <a:gd name="T69" fmla="*/ 327 h 327"/>
                <a:gd name="T70" fmla="*/ 99 w 299"/>
                <a:gd name="T7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9" h="327">
                  <a:moveTo>
                    <a:pt x="99" y="327"/>
                  </a:moveTo>
                  <a:lnTo>
                    <a:pt x="105" y="315"/>
                  </a:lnTo>
                  <a:lnTo>
                    <a:pt x="112" y="306"/>
                  </a:lnTo>
                  <a:lnTo>
                    <a:pt x="126" y="294"/>
                  </a:lnTo>
                  <a:lnTo>
                    <a:pt x="138" y="283"/>
                  </a:lnTo>
                  <a:lnTo>
                    <a:pt x="142" y="270"/>
                  </a:lnTo>
                  <a:lnTo>
                    <a:pt x="147" y="254"/>
                  </a:lnTo>
                  <a:lnTo>
                    <a:pt x="158" y="249"/>
                  </a:lnTo>
                  <a:lnTo>
                    <a:pt x="169" y="238"/>
                  </a:lnTo>
                  <a:lnTo>
                    <a:pt x="179" y="233"/>
                  </a:lnTo>
                  <a:lnTo>
                    <a:pt x="192" y="235"/>
                  </a:lnTo>
                  <a:lnTo>
                    <a:pt x="204" y="240"/>
                  </a:lnTo>
                  <a:lnTo>
                    <a:pt x="220" y="244"/>
                  </a:lnTo>
                  <a:lnTo>
                    <a:pt x="233" y="245"/>
                  </a:lnTo>
                  <a:lnTo>
                    <a:pt x="249" y="245"/>
                  </a:lnTo>
                  <a:lnTo>
                    <a:pt x="263" y="240"/>
                  </a:lnTo>
                  <a:lnTo>
                    <a:pt x="265" y="228"/>
                  </a:lnTo>
                  <a:lnTo>
                    <a:pt x="259" y="213"/>
                  </a:lnTo>
                  <a:lnTo>
                    <a:pt x="261" y="201"/>
                  </a:lnTo>
                  <a:lnTo>
                    <a:pt x="275" y="190"/>
                  </a:lnTo>
                  <a:lnTo>
                    <a:pt x="299" y="183"/>
                  </a:lnTo>
                  <a:lnTo>
                    <a:pt x="299" y="158"/>
                  </a:lnTo>
                  <a:lnTo>
                    <a:pt x="286" y="153"/>
                  </a:lnTo>
                  <a:lnTo>
                    <a:pt x="288" y="140"/>
                  </a:lnTo>
                  <a:lnTo>
                    <a:pt x="281" y="123"/>
                  </a:lnTo>
                  <a:lnTo>
                    <a:pt x="272" y="108"/>
                  </a:lnTo>
                  <a:lnTo>
                    <a:pt x="277" y="96"/>
                  </a:lnTo>
                  <a:lnTo>
                    <a:pt x="279" y="84"/>
                  </a:lnTo>
                  <a:lnTo>
                    <a:pt x="268" y="69"/>
                  </a:lnTo>
                  <a:lnTo>
                    <a:pt x="254" y="75"/>
                  </a:lnTo>
                  <a:lnTo>
                    <a:pt x="240" y="85"/>
                  </a:lnTo>
                  <a:lnTo>
                    <a:pt x="234" y="73"/>
                  </a:lnTo>
                  <a:lnTo>
                    <a:pt x="195" y="57"/>
                  </a:lnTo>
                  <a:lnTo>
                    <a:pt x="194" y="44"/>
                  </a:lnTo>
                  <a:lnTo>
                    <a:pt x="188" y="30"/>
                  </a:lnTo>
                  <a:lnTo>
                    <a:pt x="178" y="19"/>
                  </a:lnTo>
                  <a:lnTo>
                    <a:pt x="178" y="7"/>
                  </a:lnTo>
                  <a:lnTo>
                    <a:pt x="133" y="2"/>
                  </a:lnTo>
                  <a:lnTo>
                    <a:pt x="113" y="2"/>
                  </a:lnTo>
                  <a:lnTo>
                    <a:pt x="73" y="3"/>
                  </a:lnTo>
                  <a:lnTo>
                    <a:pt x="49" y="0"/>
                  </a:lnTo>
                  <a:lnTo>
                    <a:pt x="33" y="2"/>
                  </a:lnTo>
                  <a:lnTo>
                    <a:pt x="26" y="11"/>
                  </a:lnTo>
                  <a:lnTo>
                    <a:pt x="10" y="21"/>
                  </a:lnTo>
                  <a:lnTo>
                    <a:pt x="0" y="30"/>
                  </a:lnTo>
                  <a:lnTo>
                    <a:pt x="0" y="43"/>
                  </a:lnTo>
                  <a:lnTo>
                    <a:pt x="10" y="53"/>
                  </a:lnTo>
                  <a:lnTo>
                    <a:pt x="19" y="64"/>
                  </a:lnTo>
                  <a:lnTo>
                    <a:pt x="32" y="69"/>
                  </a:lnTo>
                  <a:lnTo>
                    <a:pt x="42" y="84"/>
                  </a:lnTo>
                  <a:lnTo>
                    <a:pt x="48" y="94"/>
                  </a:lnTo>
                  <a:lnTo>
                    <a:pt x="46" y="110"/>
                  </a:lnTo>
                  <a:lnTo>
                    <a:pt x="39" y="119"/>
                  </a:lnTo>
                  <a:lnTo>
                    <a:pt x="24" y="126"/>
                  </a:lnTo>
                  <a:lnTo>
                    <a:pt x="23" y="142"/>
                  </a:lnTo>
                  <a:lnTo>
                    <a:pt x="24" y="156"/>
                  </a:lnTo>
                  <a:lnTo>
                    <a:pt x="24" y="169"/>
                  </a:lnTo>
                  <a:lnTo>
                    <a:pt x="40" y="180"/>
                  </a:lnTo>
                  <a:lnTo>
                    <a:pt x="53" y="176"/>
                  </a:lnTo>
                  <a:lnTo>
                    <a:pt x="65" y="245"/>
                  </a:lnTo>
                  <a:lnTo>
                    <a:pt x="49" y="256"/>
                  </a:lnTo>
                  <a:lnTo>
                    <a:pt x="35" y="279"/>
                  </a:lnTo>
                  <a:lnTo>
                    <a:pt x="14" y="317"/>
                  </a:lnTo>
                  <a:lnTo>
                    <a:pt x="30" y="311"/>
                  </a:lnTo>
                  <a:lnTo>
                    <a:pt x="39" y="302"/>
                  </a:lnTo>
                  <a:lnTo>
                    <a:pt x="49" y="311"/>
                  </a:lnTo>
                  <a:lnTo>
                    <a:pt x="64" y="313"/>
                  </a:lnTo>
                  <a:lnTo>
                    <a:pt x="76" y="311"/>
                  </a:lnTo>
                  <a:lnTo>
                    <a:pt x="89" y="318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62">
              <a:extLst>
                <a:ext uri="{FF2B5EF4-FFF2-40B4-BE49-F238E27FC236}">
                  <a16:creationId xmlns:a16="http://schemas.microsoft.com/office/drawing/2014/main" id="{885FF7A0-D7AF-E8EE-FBC3-6E26F6BCF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86293" y="3977603"/>
              <a:ext cx="444964" cy="634695"/>
            </a:xfrm>
            <a:custGeom>
              <a:avLst/>
              <a:gdLst>
                <a:gd name="T0" fmla="*/ 162 w 197"/>
                <a:gd name="T1" fmla="*/ 281 h 281"/>
                <a:gd name="T2" fmla="*/ 167 w 197"/>
                <a:gd name="T3" fmla="*/ 268 h 281"/>
                <a:gd name="T4" fmla="*/ 178 w 197"/>
                <a:gd name="T5" fmla="*/ 256 h 281"/>
                <a:gd name="T6" fmla="*/ 188 w 197"/>
                <a:gd name="T7" fmla="*/ 247 h 281"/>
                <a:gd name="T8" fmla="*/ 197 w 197"/>
                <a:gd name="T9" fmla="*/ 238 h 281"/>
                <a:gd name="T10" fmla="*/ 192 w 197"/>
                <a:gd name="T11" fmla="*/ 226 h 281"/>
                <a:gd name="T12" fmla="*/ 183 w 197"/>
                <a:gd name="T13" fmla="*/ 215 h 281"/>
                <a:gd name="T14" fmla="*/ 181 w 197"/>
                <a:gd name="T15" fmla="*/ 204 h 281"/>
                <a:gd name="T16" fmla="*/ 178 w 197"/>
                <a:gd name="T17" fmla="*/ 188 h 281"/>
                <a:gd name="T18" fmla="*/ 178 w 197"/>
                <a:gd name="T19" fmla="*/ 176 h 281"/>
                <a:gd name="T20" fmla="*/ 178 w 197"/>
                <a:gd name="T21" fmla="*/ 161 h 281"/>
                <a:gd name="T22" fmla="*/ 165 w 197"/>
                <a:gd name="T23" fmla="*/ 147 h 281"/>
                <a:gd name="T24" fmla="*/ 162 w 197"/>
                <a:gd name="T25" fmla="*/ 135 h 281"/>
                <a:gd name="T26" fmla="*/ 174 w 197"/>
                <a:gd name="T27" fmla="*/ 126 h 281"/>
                <a:gd name="T28" fmla="*/ 181 w 197"/>
                <a:gd name="T29" fmla="*/ 105 h 281"/>
                <a:gd name="T30" fmla="*/ 179 w 197"/>
                <a:gd name="T31" fmla="*/ 89 h 281"/>
                <a:gd name="T32" fmla="*/ 185 w 197"/>
                <a:gd name="T33" fmla="*/ 76 h 281"/>
                <a:gd name="T34" fmla="*/ 192 w 197"/>
                <a:gd name="T35" fmla="*/ 64 h 281"/>
                <a:gd name="T36" fmla="*/ 188 w 197"/>
                <a:gd name="T37" fmla="*/ 49 h 281"/>
                <a:gd name="T38" fmla="*/ 186 w 197"/>
                <a:gd name="T39" fmla="*/ 37 h 281"/>
                <a:gd name="T40" fmla="*/ 178 w 197"/>
                <a:gd name="T41" fmla="*/ 30 h 281"/>
                <a:gd name="T42" fmla="*/ 165 w 197"/>
                <a:gd name="T43" fmla="*/ 21 h 281"/>
                <a:gd name="T44" fmla="*/ 153 w 197"/>
                <a:gd name="T45" fmla="*/ 14 h 281"/>
                <a:gd name="T46" fmla="*/ 147 w 197"/>
                <a:gd name="T47" fmla="*/ 0 h 281"/>
                <a:gd name="T48" fmla="*/ 135 w 197"/>
                <a:gd name="T49" fmla="*/ 8 h 281"/>
                <a:gd name="T50" fmla="*/ 115 w 197"/>
                <a:gd name="T51" fmla="*/ 5 h 281"/>
                <a:gd name="T52" fmla="*/ 106 w 197"/>
                <a:gd name="T53" fmla="*/ 1 h 281"/>
                <a:gd name="T54" fmla="*/ 85 w 197"/>
                <a:gd name="T55" fmla="*/ 5 h 281"/>
                <a:gd name="T56" fmla="*/ 73 w 197"/>
                <a:gd name="T57" fmla="*/ 10 h 281"/>
                <a:gd name="T58" fmla="*/ 49 w 197"/>
                <a:gd name="T59" fmla="*/ 17 h 281"/>
                <a:gd name="T60" fmla="*/ 39 w 197"/>
                <a:gd name="T61" fmla="*/ 24 h 281"/>
                <a:gd name="T62" fmla="*/ 33 w 197"/>
                <a:gd name="T63" fmla="*/ 33 h 281"/>
                <a:gd name="T64" fmla="*/ 39 w 197"/>
                <a:gd name="T65" fmla="*/ 48 h 281"/>
                <a:gd name="T66" fmla="*/ 33 w 197"/>
                <a:gd name="T67" fmla="*/ 64 h 281"/>
                <a:gd name="T68" fmla="*/ 26 w 197"/>
                <a:gd name="T69" fmla="*/ 72 h 281"/>
                <a:gd name="T70" fmla="*/ 12 w 197"/>
                <a:gd name="T71" fmla="*/ 80 h 281"/>
                <a:gd name="T72" fmla="*/ 10 w 197"/>
                <a:gd name="T73" fmla="*/ 96 h 281"/>
                <a:gd name="T74" fmla="*/ 8 w 197"/>
                <a:gd name="T75" fmla="*/ 108 h 281"/>
                <a:gd name="T76" fmla="*/ 0 w 197"/>
                <a:gd name="T77" fmla="*/ 121 h 281"/>
                <a:gd name="T78" fmla="*/ 0 w 197"/>
                <a:gd name="T79" fmla="*/ 133 h 281"/>
                <a:gd name="T80" fmla="*/ 3 w 197"/>
                <a:gd name="T81" fmla="*/ 147 h 281"/>
                <a:gd name="T82" fmla="*/ 1 w 197"/>
                <a:gd name="T83" fmla="*/ 163 h 281"/>
                <a:gd name="T84" fmla="*/ 3 w 197"/>
                <a:gd name="T85" fmla="*/ 176 h 281"/>
                <a:gd name="T86" fmla="*/ 8 w 197"/>
                <a:gd name="T87" fmla="*/ 190 h 281"/>
                <a:gd name="T88" fmla="*/ 8 w 197"/>
                <a:gd name="T89" fmla="*/ 206 h 281"/>
                <a:gd name="T90" fmla="*/ 10 w 197"/>
                <a:gd name="T91" fmla="*/ 226 h 281"/>
                <a:gd name="T92" fmla="*/ 17 w 197"/>
                <a:gd name="T93" fmla="*/ 243 h 281"/>
                <a:gd name="T94" fmla="*/ 33 w 197"/>
                <a:gd name="T95" fmla="*/ 250 h 281"/>
                <a:gd name="T96" fmla="*/ 32 w 197"/>
                <a:gd name="T97" fmla="*/ 263 h 281"/>
                <a:gd name="T98" fmla="*/ 26 w 197"/>
                <a:gd name="T99" fmla="*/ 279 h 281"/>
                <a:gd name="T100" fmla="*/ 69 w 197"/>
                <a:gd name="T101" fmla="*/ 279 h 281"/>
                <a:gd name="T102" fmla="*/ 85 w 197"/>
                <a:gd name="T103" fmla="*/ 277 h 281"/>
                <a:gd name="T104" fmla="*/ 101 w 197"/>
                <a:gd name="T105" fmla="*/ 279 h 281"/>
                <a:gd name="T106" fmla="*/ 156 w 197"/>
                <a:gd name="T107" fmla="*/ 279 h 281"/>
                <a:gd name="T108" fmla="*/ 162 w 197"/>
                <a:gd name="T109" fmla="*/ 281 h 281"/>
                <a:gd name="T110" fmla="*/ 162 w 197"/>
                <a:gd name="T111" fmla="*/ 281 h 281"/>
                <a:gd name="T112" fmla="*/ 162 w 197"/>
                <a:gd name="T113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7" h="281">
                  <a:moveTo>
                    <a:pt x="162" y="281"/>
                  </a:moveTo>
                  <a:lnTo>
                    <a:pt x="167" y="268"/>
                  </a:lnTo>
                  <a:lnTo>
                    <a:pt x="178" y="256"/>
                  </a:lnTo>
                  <a:lnTo>
                    <a:pt x="188" y="247"/>
                  </a:lnTo>
                  <a:lnTo>
                    <a:pt x="197" y="238"/>
                  </a:lnTo>
                  <a:lnTo>
                    <a:pt x="192" y="226"/>
                  </a:lnTo>
                  <a:lnTo>
                    <a:pt x="183" y="215"/>
                  </a:lnTo>
                  <a:lnTo>
                    <a:pt x="181" y="204"/>
                  </a:lnTo>
                  <a:lnTo>
                    <a:pt x="178" y="188"/>
                  </a:lnTo>
                  <a:lnTo>
                    <a:pt x="178" y="176"/>
                  </a:lnTo>
                  <a:lnTo>
                    <a:pt x="178" y="161"/>
                  </a:lnTo>
                  <a:lnTo>
                    <a:pt x="165" y="147"/>
                  </a:lnTo>
                  <a:lnTo>
                    <a:pt x="162" y="135"/>
                  </a:lnTo>
                  <a:lnTo>
                    <a:pt x="174" y="126"/>
                  </a:lnTo>
                  <a:lnTo>
                    <a:pt x="181" y="105"/>
                  </a:lnTo>
                  <a:lnTo>
                    <a:pt x="179" y="89"/>
                  </a:lnTo>
                  <a:lnTo>
                    <a:pt x="185" y="76"/>
                  </a:lnTo>
                  <a:lnTo>
                    <a:pt x="192" y="64"/>
                  </a:lnTo>
                  <a:lnTo>
                    <a:pt x="188" y="49"/>
                  </a:lnTo>
                  <a:lnTo>
                    <a:pt x="186" y="37"/>
                  </a:lnTo>
                  <a:lnTo>
                    <a:pt x="178" y="30"/>
                  </a:lnTo>
                  <a:lnTo>
                    <a:pt x="165" y="21"/>
                  </a:lnTo>
                  <a:lnTo>
                    <a:pt x="153" y="14"/>
                  </a:lnTo>
                  <a:lnTo>
                    <a:pt x="147" y="0"/>
                  </a:lnTo>
                  <a:lnTo>
                    <a:pt x="135" y="8"/>
                  </a:lnTo>
                  <a:lnTo>
                    <a:pt x="115" y="5"/>
                  </a:lnTo>
                  <a:lnTo>
                    <a:pt x="106" y="1"/>
                  </a:lnTo>
                  <a:lnTo>
                    <a:pt x="85" y="5"/>
                  </a:lnTo>
                  <a:lnTo>
                    <a:pt x="73" y="10"/>
                  </a:lnTo>
                  <a:lnTo>
                    <a:pt x="49" y="17"/>
                  </a:lnTo>
                  <a:lnTo>
                    <a:pt x="39" y="24"/>
                  </a:lnTo>
                  <a:lnTo>
                    <a:pt x="33" y="33"/>
                  </a:lnTo>
                  <a:lnTo>
                    <a:pt x="39" y="48"/>
                  </a:lnTo>
                  <a:lnTo>
                    <a:pt x="33" y="64"/>
                  </a:lnTo>
                  <a:lnTo>
                    <a:pt x="26" y="72"/>
                  </a:lnTo>
                  <a:lnTo>
                    <a:pt x="12" y="80"/>
                  </a:lnTo>
                  <a:lnTo>
                    <a:pt x="10" y="96"/>
                  </a:lnTo>
                  <a:lnTo>
                    <a:pt x="8" y="108"/>
                  </a:lnTo>
                  <a:lnTo>
                    <a:pt x="0" y="121"/>
                  </a:lnTo>
                  <a:lnTo>
                    <a:pt x="0" y="133"/>
                  </a:lnTo>
                  <a:lnTo>
                    <a:pt x="3" y="147"/>
                  </a:lnTo>
                  <a:lnTo>
                    <a:pt x="1" y="163"/>
                  </a:lnTo>
                  <a:lnTo>
                    <a:pt x="3" y="176"/>
                  </a:lnTo>
                  <a:lnTo>
                    <a:pt x="8" y="190"/>
                  </a:lnTo>
                  <a:lnTo>
                    <a:pt x="8" y="206"/>
                  </a:lnTo>
                  <a:lnTo>
                    <a:pt x="10" y="226"/>
                  </a:lnTo>
                  <a:lnTo>
                    <a:pt x="17" y="243"/>
                  </a:lnTo>
                  <a:lnTo>
                    <a:pt x="33" y="250"/>
                  </a:lnTo>
                  <a:lnTo>
                    <a:pt x="32" y="263"/>
                  </a:lnTo>
                  <a:lnTo>
                    <a:pt x="26" y="279"/>
                  </a:lnTo>
                  <a:lnTo>
                    <a:pt x="69" y="279"/>
                  </a:lnTo>
                  <a:lnTo>
                    <a:pt x="85" y="277"/>
                  </a:lnTo>
                  <a:lnTo>
                    <a:pt x="101" y="279"/>
                  </a:lnTo>
                  <a:lnTo>
                    <a:pt x="156" y="279"/>
                  </a:lnTo>
                  <a:lnTo>
                    <a:pt x="162" y="281"/>
                  </a:lnTo>
                  <a:lnTo>
                    <a:pt x="162" y="281"/>
                  </a:lnTo>
                  <a:lnTo>
                    <a:pt x="162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63">
              <a:extLst>
                <a:ext uri="{FF2B5EF4-FFF2-40B4-BE49-F238E27FC236}">
                  <a16:creationId xmlns:a16="http://schemas.microsoft.com/office/drawing/2014/main" id="{9D9F9A8C-F87B-22D9-25F4-9FE84B1649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3591365"/>
              <a:ext cx="896704" cy="815391"/>
            </a:xfrm>
            <a:custGeom>
              <a:avLst/>
              <a:gdLst>
                <a:gd name="T0" fmla="*/ 326 w 397"/>
                <a:gd name="T1" fmla="*/ 361 h 361"/>
                <a:gd name="T2" fmla="*/ 379 w 397"/>
                <a:gd name="T3" fmla="*/ 258 h 361"/>
                <a:gd name="T4" fmla="*/ 392 w 397"/>
                <a:gd name="T5" fmla="*/ 242 h 361"/>
                <a:gd name="T6" fmla="*/ 397 w 397"/>
                <a:gd name="T7" fmla="*/ 172 h 361"/>
                <a:gd name="T8" fmla="*/ 383 w 397"/>
                <a:gd name="T9" fmla="*/ 176 h 361"/>
                <a:gd name="T10" fmla="*/ 365 w 397"/>
                <a:gd name="T11" fmla="*/ 171 h 361"/>
                <a:gd name="T12" fmla="*/ 363 w 397"/>
                <a:gd name="T13" fmla="*/ 158 h 361"/>
                <a:gd name="T14" fmla="*/ 360 w 397"/>
                <a:gd name="T15" fmla="*/ 140 h 361"/>
                <a:gd name="T16" fmla="*/ 360 w 397"/>
                <a:gd name="T17" fmla="*/ 128 h 361"/>
                <a:gd name="T18" fmla="*/ 372 w 397"/>
                <a:gd name="T19" fmla="*/ 114 h 361"/>
                <a:gd name="T20" fmla="*/ 388 w 397"/>
                <a:gd name="T21" fmla="*/ 92 h 361"/>
                <a:gd name="T22" fmla="*/ 374 w 397"/>
                <a:gd name="T23" fmla="*/ 74 h 361"/>
                <a:gd name="T24" fmla="*/ 356 w 397"/>
                <a:gd name="T25" fmla="*/ 64 h 361"/>
                <a:gd name="T26" fmla="*/ 347 w 397"/>
                <a:gd name="T27" fmla="*/ 53 h 361"/>
                <a:gd name="T28" fmla="*/ 333 w 397"/>
                <a:gd name="T29" fmla="*/ 37 h 361"/>
                <a:gd name="T30" fmla="*/ 340 w 397"/>
                <a:gd name="T31" fmla="*/ 26 h 361"/>
                <a:gd name="T32" fmla="*/ 354 w 397"/>
                <a:gd name="T33" fmla="*/ 14 h 361"/>
                <a:gd name="T34" fmla="*/ 367 w 397"/>
                <a:gd name="T35" fmla="*/ 3 h 361"/>
                <a:gd name="T36" fmla="*/ 228 w 397"/>
                <a:gd name="T37" fmla="*/ 0 h 361"/>
                <a:gd name="T38" fmla="*/ 185 w 397"/>
                <a:gd name="T39" fmla="*/ 0 h 361"/>
                <a:gd name="T40" fmla="*/ 2 w 397"/>
                <a:gd name="T41" fmla="*/ 0 h 361"/>
                <a:gd name="T42" fmla="*/ 0 w 397"/>
                <a:gd name="T43" fmla="*/ 122 h 361"/>
                <a:gd name="T44" fmla="*/ 54 w 397"/>
                <a:gd name="T45" fmla="*/ 122 h 361"/>
                <a:gd name="T46" fmla="*/ 151 w 397"/>
                <a:gd name="T47" fmla="*/ 126 h 361"/>
                <a:gd name="T48" fmla="*/ 169 w 397"/>
                <a:gd name="T49" fmla="*/ 137 h 361"/>
                <a:gd name="T50" fmla="*/ 187 w 397"/>
                <a:gd name="T51" fmla="*/ 146 h 361"/>
                <a:gd name="T52" fmla="*/ 203 w 397"/>
                <a:gd name="T53" fmla="*/ 151 h 361"/>
                <a:gd name="T54" fmla="*/ 217 w 397"/>
                <a:gd name="T55" fmla="*/ 160 h 361"/>
                <a:gd name="T56" fmla="*/ 226 w 397"/>
                <a:gd name="T57" fmla="*/ 171 h 361"/>
                <a:gd name="T58" fmla="*/ 251 w 397"/>
                <a:gd name="T59" fmla="*/ 206 h 361"/>
                <a:gd name="T60" fmla="*/ 274 w 397"/>
                <a:gd name="T61" fmla="*/ 243 h 361"/>
                <a:gd name="T62" fmla="*/ 281 w 397"/>
                <a:gd name="T63" fmla="*/ 302 h 361"/>
                <a:gd name="T64" fmla="*/ 294 w 397"/>
                <a:gd name="T65" fmla="*/ 299 h 361"/>
                <a:gd name="T66" fmla="*/ 299 w 397"/>
                <a:gd name="T67" fmla="*/ 311 h 361"/>
                <a:gd name="T68" fmla="*/ 312 w 397"/>
                <a:gd name="T69" fmla="*/ 320 h 361"/>
                <a:gd name="T70" fmla="*/ 324 w 397"/>
                <a:gd name="T71" fmla="*/ 324 h 361"/>
                <a:gd name="T72" fmla="*/ 321 w 397"/>
                <a:gd name="T73" fmla="*/ 340 h 361"/>
                <a:gd name="T74" fmla="*/ 326 w 397"/>
                <a:gd name="T75" fmla="*/ 354 h 361"/>
                <a:gd name="T76" fmla="*/ 326 w 397"/>
                <a:gd name="T77" fmla="*/ 361 h 361"/>
                <a:gd name="T78" fmla="*/ 326 w 397"/>
                <a:gd name="T79" fmla="*/ 361 h 361"/>
                <a:gd name="T80" fmla="*/ 326 w 397"/>
                <a:gd name="T81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7" h="361">
                  <a:moveTo>
                    <a:pt x="326" y="361"/>
                  </a:moveTo>
                  <a:lnTo>
                    <a:pt x="379" y="258"/>
                  </a:lnTo>
                  <a:lnTo>
                    <a:pt x="392" y="242"/>
                  </a:lnTo>
                  <a:lnTo>
                    <a:pt x="397" y="172"/>
                  </a:lnTo>
                  <a:lnTo>
                    <a:pt x="383" y="176"/>
                  </a:lnTo>
                  <a:lnTo>
                    <a:pt x="365" y="171"/>
                  </a:lnTo>
                  <a:lnTo>
                    <a:pt x="363" y="158"/>
                  </a:lnTo>
                  <a:lnTo>
                    <a:pt x="360" y="140"/>
                  </a:lnTo>
                  <a:lnTo>
                    <a:pt x="360" y="128"/>
                  </a:lnTo>
                  <a:lnTo>
                    <a:pt x="372" y="114"/>
                  </a:lnTo>
                  <a:lnTo>
                    <a:pt x="388" y="92"/>
                  </a:lnTo>
                  <a:lnTo>
                    <a:pt x="374" y="74"/>
                  </a:lnTo>
                  <a:lnTo>
                    <a:pt x="356" y="64"/>
                  </a:lnTo>
                  <a:lnTo>
                    <a:pt x="347" y="53"/>
                  </a:lnTo>
                  <a:lnTo>
                    <a:pt x="333" y="37"/>
                  </a:lnTo>
                  <a:lnTo>
                    <a:pt x="340" y="26"/>
                  </a:lnTo>
                  <a:lnTo>
                    <a:pt x="354" y="14"/>
                  </a:lnTo>
                  <a:lnTo>
                    <a:pt x="367" y="3"/>
                  </a:lnTo>
                  <a:lnTo>
                    <a:pt x="228" y="0"/>
                  </a:lnTo>
                  <a:lnTo>
                    <a:pt x="185" y="0"/>
                  </a:lnTo>
                  <a:lnTo>
                    <a:pt x="2" y="0"/>
                  </a:lnTo>
                  <a:lnTo>
                    <a:pt x="0" y="122"/>
                  </a:lnTo>
                  <a:lnTo>
                    <a:pt x="54" y="122"/>
                  </a:lnTo>
                  <a:lnTo>
                    <a:pt x="151" y="126"/>
                  </a:lnTo>
                  <a:lnTo>
                    <a:pt x="169" y="137"/>
                  </a:lnTo>
                  <a:lnTo>
                    <a:pt x="187" y="146"/>
                  </a:lnTo>
                  <a:lnTo>
                    <a:pt x="203" y="151"/>
                  </a:lnTo>
                  <a:lnTo>
                    <a:pt x="217" y="160"/>
                  </a:lnTo>
                  <a:lnTo>
                    <a:pt x="226" y="171"/>
                  </a:lnTo>
                  <a:lnTo>
                    <a:pt x="251" y="206"/>
                  </a:lnTo>
                  <a:lnTo>
                    <a:pt x="274" y="243"/>
                  </a:lnTo>
                  <a:lnTo>
                    <a:pt x="281" y="302"/>
                  </a:lnTo>
                  <a:lnTo>
                    <a:pt x="294" y="299"/>
                  </a:lnTo>
                  <a:lnTo>
                    <a:pt x="299" y="311"/>
                  </a:lnTo>
                  <a:lnTo>
                    <a:pt x="312" y="320"/>
                  </a:lnTo>
                  <a:lnTo>
                    <a:pt x="324" y="324"/>
                  </a:lnTo>
                  <a:lnTo>
                    <a:pt x="321" y="340"/>
                  </a:lnTo>
                  <a:lnTo>
                    <a:pt x="326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6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64">
              <a:extLst>
                <a:ext uri="{FF2B5EF4-FFF2-40B4-BE49-F238E27FC236}">
                  <a16:creationId xmlns:a16="http://schemas.microsoft.com/office/drawing/2014/main" id="{6C5DAD01-05D6-E1DF-E461-B0A63C0FC1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4460" y="4628108"/>
              <a:ext cx="555640" cy="623401"/>
            </a:xfrm>
            <a:custGeom>
              <a:avLst/>
              <a:gdLst>
                <a:gd name="T0" fmla="*/ 200 w 246"/>
                <a:gd name="T1" fmla="*/ 276 h 276"/>
                <a:gd name="T2" fmla="*/ 210 w 246"/>
                <a:gd name="T3" fmla="*/ 267 h 276"/>
                <a:gd name="T4" fmla="*/ 228 w 246"/>
                <a:gd name="T5" fmla="*/ 262 h 276"/>
                <a:gd name="T6" fmla="*/ 232 w 246"/>
                <a:gd name="T7" fmla="*/ 249 h 276"/>
                <a:gd name="T8" fmla="*/ 241 w 246"/>
                <a:gd name="T9" fmla="*/ 238 h 276"/>
                <a:gd name="T10" fmla="*/ 246 w 246"/>
                <a:gd name="T11" fmla="*/ 222 h 276"/>
                <a:gd name="T12" fmla="*/ 235 w 246"/>
                <a:gd name="T13" fmla="*/ 199 h 276"/>
                <a:gd name="T14" fmla="*/ 216 w 246"/>
                <a:gd name="T15" fmla="*/ 171 h 276"/>
                <a:gd name="T16" fmla="*/ 205 w 246"/>
                <a:gd name="T17" fmla="*/ 157 h 276"/>
                <a:gd name="T18" fmla="*/ 210 w 246"/>
                <a:gd name="T19" fmla="*/ 117 h 276"/>
                <a:gd name="T20" fmla="*/ 209 w 246"/>
                <a:gd name="T21" fmla="*/ 105 h 276"/>
                <a:gd name="T22" fmla="*/ 214 w 246"/>
                <a:gd name="T23" fmla="*/ 85 h 276"/>
                <a:gd name="T24" fmla="*/ 212 w 246"/>
                <a:gd name="T25" fmla="*/ 66 h 276"/>
                <a:gd name="T26" fmla="*/ 210 w 246"/>
                <a:gd name="T27" fmla="*/ 53 h 276"/>
                <a:gd name="T28" fmla="*/ 203 w 246"/>
                <a:gd name="T29" fmla="*/ 35 h 276"/>
                <a:gd name="T30" fmla="*/ 193 w 246"/>
                <a:gd name="T31" fmla="*/ 25 h 276"/>
                <a:gd name="T32" fmla="*/ 152 w 246"/>
                <a:gd name="T33" fmla="*/ 7 h 276"/>
                <a:gd name="T34" fmla="*/ 127 w 246"/>
                <a:gd name="T35" fmla="*/ 7 h 276"/>
                <a:gd name="T36" fmla="*/ 95 w 246"/>
                <a:gd name="T37" fmla="*/ 0 h 276"/>
                <a:gd name="T38" fmla="*/ 80 w 246"/>
                <a:gd name="T39" fmla="*/ 11 h 276"/>
                <a:gd name="T40" fmla="*/ 66 w 246"/>
                <a:gd name="T41" fmla="*/ 27 h 276"/>
                <a:gd name="T42" fmla="*/ 48 w 246"/>
                <a:gd name="T43" fmla="*/ 43 h 276"/>
                <a:gd name="T44" fmla="*/ 40 w 246"/>
                <a:gd name="T45" fmla="*/ 55 h 276"/>
                <a:gd name="T46" fmla="*/ 31 w 246"/>
                <a:gd name="T47" fmla="*/ 69 h 276"/>
                <a:gd name="T48" fmla="*/ 18 w 246"/>
                <a:gd name="T49" fmla="*/ 71 h 276"/>
                <a:gd name="T50" fmla="*/ 11 w 246"/>
                <a:gd name="T51" fmla="*/ 84 h 276"/>
                <a:gd name="T52" fmla="*/ 2 w 246"/>
                <a:gd name="T53" fmla="*/ 100 h 276"/>
                <a:gd name="T54" fmla="*/ 0 w 246"/>
                <a:gd name="T55" fmla="*/ 114 h 276"/>
                <a:gd name="T56" fmla="*/ 2 w 246"/>
                <a:gd name="T57" fmla="*/ 128 h 276"/>
                <a:gd name="T58" fmla="*/ 9 w 246"/>
                <a:gd name="T59" fmla="*/ 139 h 276"/>
                <a:gd name="T60" fmla="*/ 11 w 246"/>
                <a:gd name="T61" fmla="*/ 155 h 276"/>
                <a:gd name="T62" fmla="*/ 16 w 246"/>
                <a:gd name="T63" fmla="*/ 169 h 276"/>
                <a:gd name="T64" fmla="*/ 29 w 246"/>
                <a:gd name="T65" fmla="*/ 176 h 276"/>
                <a:gd name="T66" fmla="*/ 32 w 246"/>
                <a:gd name="T67" fmla="*/ 187 h 276"/>
                <a:gd name="T68" fmla="*/ 48 w 246"/>
                <a:gd name="T69" fmla="*/ 196 h 276"/>
                <a:gd name="T70" fmla="*/ 56 w 246"/>
                <a:gd name="T71" fmla="*/ 208 h 276"/>
                <a:gd name="T72" fmla="*/ 72 w 246"/>
                <a:gd name="T73" fmla="*/ 221 h 276"/>
                <a:gd name="T74" fmla="*/ 104 w 246"/>
                <a:gd name="T75" fmla="*/ 221 h 276"/>
                <a:gd name="T76" fmla="*/ 123 w 246"/>
                <a:gd name="T77" fmla="*/ 221 h 276"/>
                <a:gd name="T78" fmla="*/ 139 w 246"/>
                <a:gd name="T79" fmla="*/ 215 h 276"/>
                <a:gd name="T80" fmla="*/ 169 w 246"/>
                <a:gd name="T81" fmla="*/ 242 h 276"/>
                <a:gd name="T82" fmla="*/ 184 w 246"/>
                <a:gd name="T83" fmla="*/ 256 h 276"/>
                <a:gd name="T84" fmla="*/ 194 w 246"/>
                <a:gd name="T85" fmla="*/ 269 h 276"/>
                <a:gd name="T86" fmla="*/ 200 w 246"/>
                <a:gd name="T87" fmla="*/ 276 h 276"/>
                <a:gd name="T88" fmla="*/ 200 w 246"/>
                <a:gd name="T89" fmla="*/ 276 h 276"/>
                <a:gd name="T90" fmla="*/ 200 w 246"/>
                <a:gd name="T91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6" h="276">
                  <a:moveTo>
                    <a:pt x="200" y="276"/>
                  </a:moveTo>
                  <a:lnTo>
                    <a:pt x="210" y="267"/>
                  </a:lnTo>
                  <a:lnTo>
                    <a:pt x="228" y="262"/>
                  </a:lnTo>
                  <a:lnTo>
                    <a:pt x="232" y="249"/>
                  </a:lnTo>
                  <a:lnTo>
                    <a:pt x="241" y="238"/>
                  </a:lnTo>
                  <a:lnTo>
                    <a:pt x="246" y="222"/>
                  </a:lnTo>
                  <a:lnTo>
                    <a:pt x="235" y="199"/>
                  </a:lnTo>
                  <a:lnTo>
                    <a:pt x="216" y="171"/>
                  </a:lnTo>
                  <a:lnTo>
                    <a:pt x="205" y="157"/>
                  </a:lnTo>
                  <a:lnTo>
                    <a:pt x="210" y="117"/>
                  </a:lnTo>
                  <a:lnTo>
                    <a:pt x="209" y="105"/>
                  </a:lnTo>
                  <a:lnTo>
                    <a:pt x="214" y="85"/>
                  </a:lnTo>
                  <a:lnTo>
                    <a:pt x="212" y="66"/>
                  </a:lnTo>
                  <a:lnTo>
                    <a:pt x="210" y="53"/>
                  </a:lnTo>
                  <a:lnTo>
                    <a:pt x="203" y="35"/>
                  </a:lnTo>
                  <a:lnTo>
                    <a:pt x="193" y="25"/>
                  </a:lnTo>
                  <a:lnTo>
                    <a:pt x="152" y="7"/>
                  </a:lnTo>
                  <a:lnTo>
                    <a:pt x="127" y="7"/>
                  </a:lnTo>
                  <a:lnTo>
                    <a:pt x="95" y="0"/>
                  </a:lnTo>
                  <a:lnTo>
                    <a:pt x="80" y="11"/>
                  </a:lnTo>
                  <a:lnTo>
                    <a:pt x="66" y="27"/>
                  </a:lnTo>
                  <a:lnTo>
                    <a:pt x="48" y="43"/>
                  </a:lnTo>
                  <a:lnTo>
                    <a:pt x="40" y="55"/>
                  </a:lnTo>
                  <a:lnTo>
                    <a:pt x="31" y="69"/>
                  </a:lnTo>
                  <a:lnTo>
                    <a:pt x="18" y="71"/>
                  </a:lnTo>
                  <a:lnTo>
                    <a:pt x="11" y="84"/>
                  </a:lnTo>
                  <a:lnTo>
                    <a:pt x="2" y="100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9" y="139"/>
                  </a:lnTo>
                  <a:lnTo>
                    <a:pt x="11" y="155"/>
                  </a:lnTo>
                  <a:lnTo>
                    <a:pt x="16" y="169"/>
                  </a:lnTo>
                  <a:lnTo>
                    <a:pt x="29" y="176"/>
                  </a:lnTo>
                  <a:lnTo>
                    <a:pt x="32" y="187"/>
                  </a:lnTo>
                  <a:lnTo>
                    <a:pt x="48" y="196"/>
                  </a:lnTo>
                  <a:lnTo>
                    <a:pt x="56" y="208"/>
                  </a:lnTo>
                  <a:lnTo>
                    <a:pt x="72" y="221"/>
                  </a:lnTo>
                  <a:lnTo>
                    <a:pt x="104" y="221"/>
                  </a:lnTo>
                  <a:lnTo>
                    <a:pt x="123" y="221"/>
                  </a:lnTo>
                  <a:lnTo>
                    <a:pt x="139" y="215"/>
                  </a:lnTo>
                  <a:lnTo>
                    <a:pt x="169" y="242"/>
                  </a:lnTo>
                  <a:lnTo>
                    <a:pt x="184" y="256"/>
                  </a:lnTo>
                  <a:lnTo>
                    <a:pt x="194" y="269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200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65">
              <a:extLst>
                <a:ext uri="{FF2B5EF4-FFF2-40B4-BE49-F238E27FC236}">
                  <a16:creationId xmlns:a16="http://schemas.microsoft.com/office/drawing/2014/main" id="{2A6B3B91-F254-1B96-D3C3-765BFE31C9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13397" y="5411875"/>
              <a:ext cx="562416" cy="478844"/>
            </a:xfrm>
            <a:custGeom>
              <a:avLst/>
              <a:gdLst>
                <a:gd name="T0" fmla="*/ 80 w 249"/>
                <a:gd name="T1" fmla="*/ 212 h 212"/>
                <a:gd name="T2" fmla="*/ 89 w 249"/>
                <a:gd name="T3" fmla="*/ 206 h 212"/>
                <a:gd name="T4" fmla="*/ 105 w 249"/>
                <a:gd name="T5" fmla="*/ 208 h 212"/>
                <a:gd name="T6" fmla="*/ 116 w 249"/>
                <a:gd name="T7" fmla="*/ 205 h 212"/>
                <a:gd name="T8" fmla="*/ 130 w 249"/>
                <a:gd name="T9" fmla="*/ 196 h 212"/>
                <a:gd name="T10" fmla="*/ 144 w 249"/>
                <a:gd name="T11" fmla="*/ 190 h 212"/>
                <a:gd name="T12" fmla="*/ 157 w 249"/>
                <a:gd name="T13" fmla="*/ 196 h 212"/>
                <a:gd name="T14" fmla="*/ 192 w 249"/>
                <a:gd name="T15" fmla="*/ 183 h 212"/>
                <a:gd name="T16" fmla="*/ 214 w 249"/>
                <a:gd name="T17" fmla="*/ 171 h 212"/>
                <a:gd name="T18" fmla="*/ 249 w 249"/>
                <a:gd name="T19" fmla="*/ 142 h 212"/>
                <a:gd name="T20" fmla="*/ 240 w 249"/>
                <a:gd name="T21" fmla="*/ 116 h 212"/>
                <a:gd name="T22" fmla="*/ 235 w 249"/>
                <a:gd name="T23" fmla="*/ 98 h 212"/>
                <a:gd name="T24" fmla="*/ 228 w 249"/>
                <a:gd name="T25" fmla="*/ 82 h 212"/>
                <a:gd name="T26" fmla="*/ 215 w 249"/>
                <a:gd name="T27" fmla="*/ 77 h 212"/>
                <a:gd name="T28" fmla="*/ 203 w 249"/>
                <a:gd name="T29" fmla="*/ 78 h 212"/>
                <a:gd name="T30" fmla="*/ 191 w 249"/>
                <a:gd name="T31" fmla="*/ 71 h 212"/>
                <a:gd name="T32" fmla="*/ 178 w 249"/>
                <a:gd name="T33" fmla="*/ 69 h 212"/>
                <a:gd name="T34" fmla="*/ 162 w 249"/>
                <a:gd name="T35" fmla="*/ 69 h 212"/>
                <a:gd name="T36" fmla="*/ 150 w 249"/>
                <a:gd name="T37" fmla="*/ 69 h 212"/>
                <a:gd name="T38" fmla="*/ 135 w 249"/>
                <a:gd name="T39" fmla="*/ 69 h 212"/>
                <a:gd name="T40" fmla="*/ 125 w 249"/>
                <a:gd name="T41" fmla="*/ 62 h 212"/>
                <a:gd name="T42" fmla="*/ 110 w 249"/>
                <a:gd name="T43" fmla="*/ 64 h 212"/>
                <a:gd name="T44" fmla="*/ 100 w 249"/>
                <a:gd name="T45" fmla="*/ 53 h 212"/>
                <a:gd name="T46" fmla="*/ 84 w 249"/>
                <a:gd name="T47" fmla="*/ 53 h 212"/>
                <a:gd name="T48" fmla="*/ 71 w 249"/>
                <a:gd name="T49" fmla="*/ 46 h 212"/>
                <a:gd name="T50" fmla="*/ 59 w 249"/>
                <a:gd name="T51" fmla="*/ 36 h 212"/>
                <a:gd name="T52" fmla="*/ 55 w 249"/>
                <a:gd name="T53" fmla="*/ 21 h 212"/>
                <a:gd name="T54" fmla="*/ 43 w 249"/>
                <a:gd name="T55" fmla="*/ 11 h 212"/>
                <a:gd name="T56" fmla="*/ 36 w 249"/>
                <a:gd name="T57" fmla="*/ 0 h 212"/>
                <a:gd name="T58" fmla="*/ 25 w 249"/>
                <a:gd name="T59" fmla="*/ 21 h 212"/>
                <a:gd name="T60" fmla="*/ 20 w 249"/>
                <a:gd name="T61" fmla="*/ 46 h 212"/>
                <a:gd name="T62" fmla="*/ 14 w 249"/>
                <a:gd name="T63" fmla="*/ 64 h 212"/>
                <a:gd name="T64" fmla="*/ 9 w 249"/>
                <a:gd name="T65" fmla="*/ 77 h 212"/>
                <a:gd name="T66" fmla="*/ 0 w 249"/>
                <a:gd name="T67" fmla="*/ 101 h 212"/>
                <a:gd name="T68" fmla="*/ 2 w 249"/>
                <a:gd name="T69" fmla="*/ 116 h 212"/>
                <a:gd name="T70" fmla="*/ 11 w 249"/>
                <a:gd name="T71" fmla="*/ 123 h 212"/>
                <a:gd name="T72" fmla="*/ 21 w 249"/>
                <a:gd name="T73" fmla="*/ 133 h 212"/>
                <a:gd name="T74" fmla="*/ 29 w 249"/>
                <a:gd name="T75" fmla="*/ 148 h 212"/>
                <a:gd name="T76" fmla="*/ 37 w 249"/>
                <a:gd name="T77" fmla="*/ 158 h 212"/>
                <a:gd name="T78" fmla="*/ 46 w 249"/>
                <a:gd name="T79" fmla="*/ 169 h 212"/>
                <a:gd name="T80" fmla="*/ 52 w 249"/>
                <a:gd name="T81" fmla="*/ 183 h 212"/>
                <a:gd name="T82" fmla="*/ 62 w 249"/>
                <a:gd name="T83" fmla="*/ 194 h 212"/>
                <a:gd name="T84" fmla="*/ 71 w 249"/>
                <a:gd name="T85" fmla="*/ 201 h 212"/>
                <a:gd name="T86" fmla="*/ 80 w 249"/>
                <a:gd name="T87" fmla="*/ 212 h 212"/>
                <a:gd name="T88" fmla="*/ 80 w 249"/>
                <a:gd name="T89" fmla="*/ 212 h 212"/>
                <a:gd name="T90" fmla="*/ 80 w 249"/>
                <a:gd name="T9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212">
                  <a:moveTo>
                    <a:pt x="80" y="212"/>
                  </a:moveTo>
                  <a:lnTo>
                    <a:pt x="89" y="206"/>
                  </a:lnTo>
                  <a:lnTo>
                    <a:pt x="105" y="208"/>
                  </a:lnTo>
                  <a:lnTo>
                    <a:pt x="116" y="205"/>
                  </a:lnTo>
                  <a:lnTo>
                    <a:pt x="130" y="196"/>
                  </a:lnTo>
                  <a:lnTo>
                    <a:pt x="144" y="190"/>
                  </a:lnTo>
                  <a:lnTo>
                    <a:pt x="157" y="196"/>
                  </a:lnTo>
                  <a:lnTo>
                    <a:pt x="192" y="183"/>
                  </a:lnTo>
                  <a:lnTo>
                    <a:pt x="214" y="171"/>
                  </a:lnTo>
                  <a:lnTo>
                    <a:pt x="249" y="142"/>
                  </a:lnTo>
                  <a:lnTo>
                    <a:pt x="240" y="116"/>
                  </a:lnTo>
                  <a:lnTo>
                    <a:pt x="235" y="98"/>
                  </a:lnTo>
                  <a:lnTo>
                    <a:pt x="228" y="82"/>
                  </a:lnTo>
                  <a:lnTo>
                    <a:pt x="215" y="77"/>
                  </a:lnTo>
                  <a:lnTo>
                    <a:pt x="203" y="78"/>
                  </a:lnTo>
                  <a:lnTo>
                    <a:pt x="191" y="71"/>
                  </a:lnTo>
                  <a:lnTo>
                    <a:pt x="178" y="69"/>
                  </a:lnTo>
                  <a:lnTo>
                    <a:pt x="162" y="69"/>
                  </a:lnTo>
                  <a:lnTo>
                    <a:pt x="150" y="69"/>
                  </a:lnTo>
                  <a:lnTo>
                    <a:pt x="135" y="69"/>
                  </a:lnTo>
                  <a:lnTo>
                    <a:pt x="125" y="62"/>
                  </a:lnTo>
                  <a:lnTo>
                    <a:pt x="110" y="64"/>
                  </a:lnTo>
                  <a:lnTo>
                    <a:pt x="100" y="53"/>
                  </a:lnTo>
                  <a:lnTo>
                    <a:pt x="84" y="53"/>
                  </a:lnTo>
                  <a:lnTo>
                    <a:pt x="71" y="46"/>
                  </a:lnTo>
                  <a:lnTo>
                    <a:pt x="59" y="36"/>
                  </a:lnTo>
                  <a:lnTo>
                    <a:pt x="55" y="21"/>
                  </a:lnTo>
                  <a:lnTo>
                    <a:pt x="43" y="11"/>
                  </a:lnTo>
                  <a:lnTo>
                    <a:pt x="36" y="0"/>
                  </a:lnTo>
                  <a:lnTo>
                    <a:pt x="25" y="21"/>
                  </a:lnTo>
                  <a:lnTo>
                    <a:pt x="20" y="46"/>
                  </a:lnTo>
                  <a:lnTo>
                    <a:pt x="14" y="64"/>
                  </a:lnTo>
                  <a:lnTo>
                    <a:pt x="9" y="77"/>
                  </a:lnTo>
                  <a:lnTo>
                    <a:pt x="0" y="101"/>
                  </a:lnTo>
                  <a:lnTo>
                    <a:pt x="2" y="116"/>
                  </a:lnTo>
                  <a:lnTo>
                    <a:pt x="11" y="123"/>
                  </a:lnTo>
                  <a:lnTo>
                    <a:pt x="21" y="133"/>
                  </a:lnTo>
                  <a:lnTo>
                    <a:pt x="29" y="148"/>
                  </a:lnTo>
                  <a:lnTo>
                    <a:pt x="37" y="158"/>
                  </a:lnTo>
                  <a:lnTo>
                    <a:pt x="46" y="169"/>
                  </a:lnTo>
                  <a:lnTo>
                    <a:pt x="52" y="183"/>
                  </a:lnTo>
                  <a:lnTo>
                    <a:pt x="62" y="194"/>
                  </a:lnTo>
                  <a:lnTo>
                    <a:pt x="71" y="201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80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66">
              <a:extLst>
                <a:ext uri="{FF2B5EF4-FFF2-40B4-BE49-F238E27FC236}">
                  <a16:creationId xmlns:a16="http://schemas.microsoft.com/office/drawing/2014/main" id="{8B92F290-960A-80CC-DFF8-76DEBE8F25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76052" y="4799769"/>
              <a:ext cx="682127" cy="709231"/>
            </a:xfrm>
            <a:custGeom>
              <a:avLst/>
              <a:gdLst>
                <a:gd name="T0" fmla="*/ 103 w 302"/>
                <a:gd name="T1" fmla="*/ 314 h 314"/>
                <a:gd name="T2" fmla="*/ 114 w 302"/>
                <a:gd name="T3" fmla="*/ 312 h 314"/>
                <a:gd name="T4" fmla="*/ 236 w 302"/>
                <a:gd name="T5" fmla="*/ 308 h 314"/>
                <a:gd name="T6" fmla="*/ 284 w 302"/>
                <a:gd name="T7" fmla="*/ 314 h 314"/>
                <a:gd name="T8" fmla="*/ 297 w 302"/>
                <a:gd name="T9" fmla="*/ 292 h 314"/>
                <a:gd name="T10" fmla="*/ 299 w 302"/>
                <a:gd name="T11" fmla="*/ 202 h 314"/>
                <a:gd name="T12" fmla="*/ 302 w 302"/>
                <a:gd name="T13" fmla="*/ 173 h 314"/>
                <a:gd name="T14" fmla="*/ 302 w 302"/>
                <a:gd name="T15" fmla="*/ 63 h 314"/>
                <a:gd name="T16" fmla="*/ 302 w 302"/>
                <a:gd name="T17" fmla="*/ 16 h 314"/>
                <a:gd name="T18" fmla="*/ 300 w 302"/>
                <a:gd name="T19" fmla="*/ 0 h 314"/>
                <a:gd name="T20" fmla="*/ 245 w 302"/>
                <a:gd name="T21" fmla="*/ 0 h 314"/>
                <a:gd name="T22" fmla="*/ 240 w 302"/>
                <a:gd name="T23" fmla="*/ 16 h 314"/>
                <a:gd name="T24" fmla="*/ 117 w 302"/>
                <a:gd name="T25" fmla="*/ 15 h 314"/>
                <a:gd name="T26" fmla="*/ 80 w 302"/>
                <a:gd name="T27" fmla="*/ 13 h 314"/>
                <a:gd name="T28" fmla="*/ 74 w 302"/>
                <a:gd name="T29" fmla="*/ 25 h 314"/>
                <a:gd name="T30" fmla="*/ 46 w 302"/>
                <a:gd name="T31" fmla="*/ 25 h 314"/>
                <a:gd name="T32" fmla="*/ 33 w 302"/>
                <a:gd name="T33" fmla="*/ 16 h 314"/>
                <a:gd name="T34" fmla="*/ 33 w 302"/>
                <a:gd name="T35" fmla="*/ 63 h 314"/>
                <a:gd name="T36" fmla="*/ 21 w 302"/>
                <a:gd name="T37" fmla="*/ 61 h 314"/>
                <a:gd name="T38" fmla="*/ 21 w 302"/>
                <a:gd name="T39" fmla="*/ 145 h 314"/>
                <a:gd name="T40" fmla="*/ 19 w 302"/>
                <a:gd name="T41" fmla="*/ 187 h 314"/>
                <a:gd name="T42" fmla="*/ 3 w 302"/>
                <a:gd name="T43" fmla="*/ 186 h 314"/>
                <a:gd name="T44" fmla="*/ 0 w 302"/>
                <a:gd name="T45" fmla="*/ 289 h 314"/>
                <a:gd name="T46" fmla="*/ 0 w 302"/>
                <a:gd name="T47" fmla="*/ 308 h 314"/>
                <a:gd name="T48" fmla="*/ 85 w 302"/>
                <a:gd name="T49" fmla="*/ 308 h 314"/>
                <a:gd name="T50" fmla="*/ 101 w 302"/>
                <a:gd name="T51" fmla="*/ 307 h 314"/>
                <a:gd name="T52" fmla="*/ 103 w 302"/>
                <a:gd name="T53" fmla="*/ 314 h 314"/>
                <a:gd name="T54" fmla="*/ 103 w 302"/>
                <a:gd name="T55" fmla="*/ 314 h 314"/>
                <a:gd name="T56" fmla="*/ 103 w 302"/>
                <a:gd name="T5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2" h="314">
                  <a:moveTo>
                    <a:pt x="103" y="314"/>
                  </a:moveTo>
                  <a:lnTo>
                    <a:pt x="114" y="312"/>
                  </a:lnTo>
                  <a:lnTo>
                    <a:pt x="236" y="308"/>
                  </a:lnTo>
                  <a:lnTo>
                    <a:pt x="284" y="314"/>
                  </a:lnTo>
                  <a:lnTo>
                    <a:pt x="297" y="292"/>
                  </a:lnTo>
                  <a:lnTo>
                    <a:pt x="299" y="202"/>
                  </a:lnTo>
                  <a:lnTo>
                    <a:pt x="302" y="173"/>
                  </a:lnTo>
                  <a:lnTo>
                    <a:pt x="302" y="63"/>
                  </a:lnTo>
                  <a:lnTo>
                    <a:pt x="302" y="16"/>
                  </a:lnTo>
                  <a:lnTo>
                    <a:pt x="300" y="0"/>
                  </a:lnTo>
                  <a:lnTo>
                    <a:pt x="245" y="0"/>
                  </a:lnTo>
                  <a:lnTo>
                    <a:pt x="240" y="16"/>
                  </a:lnTo>
                  <a:lnTo>
                    <a:pt x="117" y="15"/>
                  </a:lnTo>
                  <a:lnTo>
                    <a:pt x="80" y="13"/>
                  </a:lnTo>
                  <a:lnTo>
                    <a:pt x="74" y="25"/>
                  </a:lnTo>
                  <a:lnTo>
                    <a:pt x="46" y="25"/>
                  </a:lnTo>
                  <a:lnTo>
                    <a:pt x="33" y="16"/>
                  </a:lnTo>
                  <a:lnTo>
                    <a:pt x="33" y="63"/>
                  </a:lnTo>
                  <a:lnTo>
                    <a:pt x="21" y="61"/>
                  </a:lnTo>
                  <a:lnTo>
                    <a:pt x="21" y="145"/>
                  </a:lnTo>
                  <a:lnTo>
                    <a:pt x="19" y="187"/>
                  </a:lnTo>
                  <a:lnTo>
                    <a:pt x="3" y="186"/>
                  </a:lnTo>
                  <a:lnTo>
                    <a:pt x="0" y="289"/>
                  </a:lnTo>
                  <a:lnTo>
                    <a:pt x="0" y="308"/>
                  </a:lnTo>
                  <a:lnTo>
                    <a:pt x="85" y="308"/>
                  </a:lnTo>
                  <a:lnTo>
                    <a:pt x="101" y="307"/>
                  </a:lnTo>
                  <a:lnTo>
                    <a:pt x="103" y="314"/>
                  </a:lnTo>
                  <a:lnTo>
                    <a:pt x="103" y="314"/>
                  </a:lnTo>
                  <a:lnTo>
                    <a:pt x="103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67">
              <a:extLst>
                <a:ext uri="{FF2B5EF4-FFF2-40B4-BE49-F238E27FC236}">
                  <a16:creationId xmlns:a16="http://schemas.microsoft.com/office/drawing/2014/main" id="{0C6E61C9-92F9-EA36-50A2-37BDED9851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4799769"/>
              <a:ext cx="695679" cy="716008"/>
            </a:xfrm>
            <a:custGeom>
              <a:avLst/>
              <a:gdLst>
                <a:gd name="T0" fmla="*/ 183 w 308"/>
                <a:gd name="T1" fmla="*/ 317 h 317"/>
                <a:gd name="T2" fmla="*/ 183 w 308"/>
                <a:gd name="T3" fmla="*/ 292 h 317"/>
                <a:gd name="T4" fmla="*/ 194 w 308"/>
                <a:gd name="T5" fmla="*/ 283 h 317"/>
                <a:gd name="T6" fmla="*/ 208 w 308"/>
                <a:gd name="T7" fmla="*/ 275 h 317"/>
                <a:gd name="T8" fmla="*/ 228 w 308"/>
                <a:gd name="T9" fmla="*/ 271 h 317"/>
                <a:gd name="T10" fmla="*/ 230 w 308"/>
                <a:gd name="T11" fmla="*/ 255 h 317"/>
                <a:gd name="T12" fmla="*/ 228 w 308"/>
                <a:gd name="T13" fmla="*/ 242 h 317"/>
                <a:gd name="T14" fmla="*/ 233 w 308"/>
                <a:gd name="T15" fmla="*/ 230 h 317"/>
                <a:gd name="T16" fmla="*/ 247 w 308"/>
                <a:gd name="T17" fmla="*/ 219 h 317"/>
                <a:gd name="T18" fmla="*/ 306 w 308"/>
                <a:gd name="T19" fmla="*/ 212 h 317"/>
                <a:gd name="T20" fmla="*/ 306 w 308"/>
                <a:gd name="T21" fmla="*/ 196 h 317"/>
                <a:gd name="T22" fmla="*/ 306 w 308"/>
                <a:gd name="T23" fmla="*/ 105 h 317"/>
                <a:gd name="T24" fmla="*/ 308 w 308"/>
                <a:gd name="T25" fmla="*/ 73 h 317"/>
                <a:gd name="T26" fmla="*/ 306 w 308"/>
                <a:gd name="T27" fmla="*/ 31 h 317"/>
                <a:gd name="T28" fmla="*/ 285 w 308"/>
                <a:gd name="T29" fmla="*/ 29 h 317"/>
                <a:gd name="T30" fmla="*/ 219 w 308"/>
                <a:gd name="T31" fmla="*/ 31 h 317"/>
                <a:gd name="T32" fmla="*/ 205 w 308"/>
                <a:gd name="T33" fmla="*/ 38 h 317"/>
                <a:gd name="T34" fmla="*/ 180 w 308"/>
                <a:gd name="T35" fmla="*/ 32 h 317"/>
                <a:gd name="T36" fmla="*/ 167 w 308"/>
                <a:gd name="T37" fmla="*/ 24 h 317"/>
                <a:gd name="T38" fmla="*/ 61 w 308"/>
                <a:gd name="T39" fmla="*/ 31 h 317"/>
                <a:gd name="T40" fmla="*/ 59 w 308"/>
                <a:gd name="T41" fmla="*/ 11 h 317"/>
                <a:gd name="T42" fmla="*/ 5 w 308"/>
                <a:gd name="T43" fmla="*/ 0 h 317"/>
                <a:gd name="T44" fmla="*/ 7 w 308"/>
                <a:gd name="T45" fmla="*/ 16 h 317"/>
                <a:gd name="T46" fmla="*/ 5 w 308"/>
                <a:gd name="T47" fmla="*/ 52 h 317"/>
                <a:gd name="T48" fmla="*/ 7 w 308"/>
                <a:gd name="T49" fmla="*/ 173 h 317"/>
                <a:gd name="T50" fmla="*/ 4 w 308"/>
                <a:gd name="T51" fmla="*/ 194 h 317"/>
                <a:gd name="T52" fmla="*/ 2 w 308"/>
                <a:gd name="T53" fmla="*/ 292 h 317"/>
                <a:gd name="T54" fmla="*/ 0 w 308"/>
                <a:gd name="T55" fmla="*/ 312 h 317"/>
                <a:gd name="T56" fmla="*/ 29 w 308"/>
                <a:gd name="T57" fmla="*/ 315 h 317"/>
                <a:gd name="T58" fmla="*/ 112 w 308"/>
                <a:gd name="T59" fmla="*/ 315 h 317"/>
                <a:gd name="T60" fmla="*/ 183 w 308"/>
                <a:gd name="T61" fmla="*/ 317 h 317"/>
                <a:gd name="T62" fmla="*/ 183 w 308"/>
                <a:gd name="T63" fmla="*/ 317 h 317"/>
                <a:gd name="T64" fmla="*/ 183 w 308"/>
                <a:gd name="T6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8" h="317">
                  <a:moveTo>
                    <a:pt x="183" y="317"/>
                  </a:moveTo>
                  <a:lnTo>
                    <a:pt x="183" y="292"/>
                  </a:lnTo>
                  <a:lnTo>
                    <a:pt x="194" y="283"/>
                  </a:lnTo>
                  <a:lnTo>
                    <a:pt x="208" y="275"/>
                  </a:lnTo>
                  <a:lnTo>
                    <a:pt x="228" y="271"/>
                  </a:lnTo>
                  <a:lnTo>
                    <a:pt x="230" y="255"/>
                  </a:lnTo>
                  <a:lnTo>
                    <a:pt x="228" y="242"/>
                  </a:lnTo>
                  <a:lnTo>
                    <a:pt x="233" y="230"/>
                  </a:lnTo>
                  <a:lnTo>
                    <a:pt x="247" y="219"/>
                  </a:lnTo>
                  <a:lnTo>
                    <a:pt x="306" y="212"/>
                  </a:lnTo>
                  <a:lnTo>
                    <a:pt x="306" y="196"/>
                  </a:lnTo>
                  <a:lnTo>
                    <a:pt x="306" y="105"/>
                  </a:lnTo>
                  <a:lnTo>
                    <a:pt x="308" y="73"/>
                  </a:lnTo>
                  <a:lnTo>
                    <a:pt x="306" y="31"/>
                  </a:lnTo>
                  <a:lnTo>
                    <a:pt x="285" y="29"/>
                  </a:lnTo>
                  <a:lnTo>
                    <a:pt x="219" y="31"/>
                  </a:lnTo>
                  <a:lnTo>
                    <a:pt x="205" y="38"/>
                  </a:lnTo>
                  <a:lnTo>
                    <a:pt x="180" y="32"/>
                  </a:lnTo>
                  <a:lnTo>
                    <a:pt x="167" y="24"/>
                  </a:lnTo>
                  <a:lnTo>
                    <a:pt x="61" y="31"/>
                  </a:lnTo>
                  <a:lnTo>
                    <a:pt x="59" y="11"/>
                  </a:lnTo>
                  <a:lnTo>
                    <a:pt x="5" y="0"/>
                  </a:lnTo>
                  <a:lnTo>
                    <a:pt x="7" y="16"/>
                  </a:lnTo>
                  <a:lnTo>
                    <a:pt x="5" y="52"/>
                  </a:lnTo>
                  <a:lnTo>
                    <a:pt x="7" y="173"/>
                  </a:lnTo>
                  <a:lnTo>
                    <a:pt x="4" y="194"/>
                  </a:lnTo>
                  <a:lnTo>
                    <a:pt x="2" y="292"/>
                  </a:lnTo>
                  <a:lnTo>
                    <a:pt x="0" y="312"/>
                  </a:lnTo>
                  <a:lnTo>
                    <a:pt x="29" y="315"/>
                  </a:lnTo>
                  <a:lnTo>
                    <a:pt x="112" y="315"/>
                  </a:lnTo>
                  <a:lnTo>
                    <a:pt x="183" y="317"/>
                  </a:lnTo>
                  <a:lnTo>
                    <a:pt x="183" y="317"/>
                  </a:lnTo>
                  <a:lnTo>
                    <a:pt x="183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68">
              <a:extLst>
                <a:ext uri="{FF2B5EF4-FFF2-40B4-BE49-F238E27FC236}">
                  <a16:creationId xmlns:a16="http://schemas.microsoft.com/office/drawing/2014/main" id="{DC70CBFD-C115-785B-BBAC-2D013A8EFA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5581278"/>
              <a:ext cx="514983" cy="397531"/>
            </a:xfrm>
            <a:custGeom>
              <a:avLst/>
              <a:gdLst>
                <a:gd name="T0" fmla="*/ 201 w 228"/>
                <a:gd name="T1" fmla="*/ 176 h 176"/>
                <a:gd name="T2" fmla="*/ 228 w 228"/>
                <a:gd name="T3" fmla="*/ 124 h 176"/>
                <a:gd name="T4" fmla="*/ 214 w 228"/>
                <a:gd name="T5" fmla="*/ 107 h 176"/>
                <a:gd name="T6" fmla="*/ 200 w 228"/>
                <a:gd name="T7" fmla="*/ 89 h 176"/>
                <a:gd name="T8" fmla="*/ 205 w 228"/>
                <a:gd name="T9" fmla="*/ 76 h 176"/>
                <a:gd name="T10" fmla="*/ 207 w 228"/>
                <a:gd name="T11" fmla="*/ 60 h 176"/>
                <a:gd name="T12" fmla="*/ 205 w 228"/>
                <a:gd name="T13" fmla="*/ 44 h 176"/>
                <a:gd name="T14" fmla="*/ 210 w 228"/>
                <a:gd name="T15" fmla="*/ 28 h 176"/>
                <a:gd name="T16" fmla="*/ 192 w 228"/>
                <a:gd name="T17" fmla="*/ 34 h 176"/>
                <a:gd name="T18" fmla="*/ 182 w 228"/>
                <a:gd name="T19" fmla="*/ 25 h 176"/>
                <a:gd name="T20" fmla="*/ 164 w 228"/>
                <a:gd name="T21" fmla="*/ 10 h 176"/>
                <a:gd name="T22" fmla="*/ 152 w 228"/>
                <a:gd name="T23" fmla="*/ 5 h 176"/>
                <a:gd name="T24" fmla="*/ 136 w 228"/>
                <a:gd name="T25" fmla="*/ 0 h 176"/>
                <a:gd name="T26" fmla="*/ 121 w 228"/>
                <a:gd name="T27" fmla="*/ 5 h 176"/>
                <a:gd name="T28" fmla="*/ 109 w 228"/>
                <a:gd name="T29" fmla="*/ 3 h 176"/>
                <a:gd name="T30" fmla="*/ 98 w 228"/>
                <a:gd name="T31" fmla="*/ 18 h 176"/>
                <a:gd name="T32" fmla="*/ 80 w 228"/>
                <a:gd name="T33" fmla="*/ 26 h 176"/>
                <a:gd name="T34" fmla="*/ 54 w 228"/>
                <a:gd name="T35" fmla="*/ 39 h 176"/>
                <a:gd name="T36" fmla="*/ 39 w 228"/>
                <a:gd name="T37" fmla="*/ 44 h 176"/>
                <a:gd name="T38" fmla="*/ 27 w 228"/>
                <a:gd name="T39" fmla="*/ 42 h 176"/>
                <a:gd name="T40" fmla="*/ 0 w 228"/>
                <a:gd name="T41" fmla="*/ 67 h 176"/>
                <a:gd name="T42" fmla="*/ 22 w 228"/>
                <a:gd name="T43" fmla="*/ 103 h 176"/>
                <a:gd name="T44" fmla="*/ 39 w 228"/>
                <a:gd name="T45" fmla="*/ 101 h 176"/>
                <a:gd name="T46" fmla="*/ 52 w 228"/>
                <a:gd name="T47" fmla="*/ 103 h 176"/>
                <a:gd name="T48" fmla="*/ 64 w 228"/>
                <a:gd name="T49" fmla="*/ 108 h 176"/>
                <a:gd name="T50" fmla="*/ 80 w 228"/>
                <a:gd name="T51" fmla="*/ 110 h 176"/>
                <a:gd name="T52" fmla="*/ 93 w 228"/>
                <a:gd name="T53" fmla="*/ 112 h 176"/>
                <a:gd name="T54" fmla="*/ 105 w 228"/>
                <a:gd name="T55" fmla="*/ 119 h 176"/>
                <a:gd name="T56" fmla="*/ 112 w 228"/>
                <a:gd name="T57" fmla="*/ 130 h 176"/>
                <a:gd name="T58" fmla="*/ 128 w 228"/>
                <a:gd name="T59" fmla="*/ 146 h 176"/>
                <a:gd name="T60" fmla="*/ 137 w 228"/>
                <a:gd name="T61" fmla="*/ 153 h 176"/>
                <a:gd name="T62" fmla="*/ 152 w 228"/>
                <a:gd name="T63" fmla="*/ 155 h 176"/>
                <a:gd name="T64" fmla="*/ 164 w 228"/>
                <a:gd name="T65" fmla="*/ 162 h 176"/>
                <a:gd name="T66" fmla="*/ 176 w 228"/>
                <a:gd name="T67" fmla="*/ 174 h 176"/>
                <a:gd name="T68" fmla="*/ 192 w 228"/>
                <a:gd name="T69" fmla="*/ 176 h 176"/>
                <a:gd name="T70" fmla="*/ 201 w 228"/>
                <a:gd name="T71" fmla="*/ 176 h 176"/>
                <a:gd name="T72" fmla="*/ 201 w 228"/>
                <a:gd name="T73" fmla="*/ 176 h 176"/>
                <a:gd name="T74" fmla="*/ 201 w 228"/>
                <a:gd name="T7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8" h="176">
                  <a:moveTo>
                    <a:pt x="201" y="176"/>
                  </a:moveTo>
                  <a:lnTo>
                    <a:pt x="228" y="124"/>
                  </a:lnTo>
                  <a:lnTo>
                    <a:pt x="214" y="107"/>
                  </a:lnTo>
                  <a:lnTo>
                    <a:pt x="200" y="89"/>
                  </a:lnTo>
                  <a:lnTo>
                    <a:pt x="205" y="76"/>
                  </a:lnTo>
                  <a:lnTo>
                    <a:pt x="207" y="60"/>
                  </a:lnTo>
                  <a:lnTo>
                    <a:pt x="205" y="44"/>
                  </a:lnTo>
                  <a:lnTo>
                    <a:pt x="210" y="28"/>
                  </a:lnTo>
                  <a:lnTo>
                    <a:pt x="192" y="34"/>
                  </a:lnTo>
                  <a:lnTo>
                    <a:pt x="182" y="25"/>
                  </a:lnTo>
                  <a:lnTo>
                    <a:pt x="164" y="10"/>
                  </a:lnTo>
                  <a:lnTo>
                    <a:pt x="152" y="5"/>
                  </a:lnTo>
                  <a:lnTo>
                    <a:pt x="136" y="0"/>
                  </a:lnTo>
                  <a:lnTo>
                    <a:pt x="121" y="5"/>
                  </a:lnTo>
                  <a:lnTo>
                    <a:pt x="109" y="3"/>
                  </a:lnTo>
                  <a:lnTo>
                    <a:pt x="98" y="18"/>
                  </a:lnTo>
                  <a:lnTo>
                    <a:pt x="80" y="26"/>
                  </a:lnTo>
                  <a:lnTo>
                    <a:pt x="54" y="39"/>
                  </a:lnTo>
                  <a:lnTo>
                    <a:pt x="39" y="44"/>
                  </a:lnTo>
                  <a:lnTo>
                    <a:pt x="27" y="42"/>
                  </a:lnTo>
                  <a:lnTo>
                    <a:pt x="0" y="67"/>
                  </a:lnTo>
                  <a:lnTo>
                    <a:pt x="22" y="103"/>
                  </a:lnTo>
                  <a:lnTo>
                    <a:pt x="39" y="101"/>
                  </a:lnTo>
                  <a:lnTo>
                    <a:pt x="52" y="103"/>
                  </a:lnTo>
                  <a:lnTo>
                    <a:pt x="64" y="108"/>
                  </a:lnTo>
                  <a:lnTo>
                    <a:pt x="80" y="110"/>
                  </a:lnTo>
                  <a:lnTo>
                    <a:pt x="93" y="112"/>
                  </a:lnTo>
                  <a:lnTo>
                    <a:pt x="105" y="119"/>
                  </a:lnTo>
                  <a:lnTo>
                    <a:pt x="112" y="130"/>
                  </a:lnTo>
                  <a:lnTo>
                    <a:pt x="128" y="146"/>
                  </a:lnTo>
                  <a:lnTo>
                    <a:pt x="137" y="153"/>
                  </a:lnTo>
                  <a:lnTo>
                    <a:pt x="152" y="155"/>
                  </a:lnTo>
                  <a:lnTo>
                    <a:pt x="164" y="162"/>
                  </a:lnTo>
                  <a:lnTo>
                    <a:pt x="176" y="174"/>
                  </a:lnTo>
                  <a:lnTo>
                    <a:pt x="192" y="176"/>
                  </a:lnTo>
                  <a:lnTo>
                    <a:pt x="201" y="176"/>
                  </a:lnTo>
                  <a:lnTo>
                    <a:pt x="201" y="176"/>
                  </a:lnTo>
                  <a:lnTo>
                    <a:pt x="201" y="1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69">
              <a:extLst>
                <a:ext uri="{FF2B5EF4-FFF2-40B4-BE49-F238E27FC236}">
                  <a16:creationId xmlns:a16="http://schemas.microsoft.com/office/drawing/2014/main" id="{C4609AA6-EB4D-E8EA-051E-9D6653DEF3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8972" y="4379651"/>
              <a:ext cx="664057" cy="594038"/>
            </a:xfrm>
            <a:custGeom>
              <a:avLst/>
              <a:gdLst>
                <a:gd name="T0" fmla="*/ 294 w 294"/>
                <a:gd name="T1" fmla="*/ 263 h 263"/>
                <a:gd name="T2" fmla="*/ 280 w 294"/>
                <a:gd name="T3" fmla="*/ 249 h 263"/>
                <a:gd name="T4" fmla="*/ 274 w 294"/>
                <a:gd name="T5" fmla="*/ 238 h 263"/>
                <a:gd name="T6" fmla="*/ 276 w 294"/>
                <a:gd name="T7" fmla="*/ 222 h 263"/>
                <a:gd name="T8" fmla="*/ 274 w 294"/>
                <a:gd name="T9" fmla="*/ 211 h 263"/>
                <a:gd name="T10" fmla="*/ 283 w 294"/>
                <a:gd name="T11" fmla="*/ 197 h 263"/>
                <a:gd name="T12" fmla="*/ 271 w 294"/>
                <a:gd name="T13" fmla="*/ 188 h 263"/>
                <a:gd name="T14" fmla="*/ 256 w 294"/>
                <a:gd name="T15" fmla="*/ 174 h 263"/>
                <a:gd name="T16" fmla="*/ 242 w 294"/>
                <a:gd name="T17" fmla="*/ 165 h 263"/>
                <a:gd name="T18" fmla="*/ 217 w 294"/>
                <a:gd name="T19" fmla="*/ 156 h 263"/>
                <a:gd name="T20" fmla="*/ 205 w 294"/>
                <a:gd name="T21" fmla="*/ 149 h 263"/>
                <a:gd name="T22" fmla="*/ 183 w 294"/>
                <a:gd name="T23" fmla="*/ 138 h 263"/>
                <a:gd name="T24" fmla="*/ 175 w 294"/>
                <a:gd name="T25" fmla="*/ 131 h 263"/>
                <a:gd name="T26" fmla="*/ 151 w 294"/>
                <a:gd name="T27" fmla="*/ 106 h 263"/>
                <a:gd name="T28" fmla="*/ 132 w 294"/>
                <a:gd name="T29" fmla="*/ 87 h 263"/>
                <a:gd name="T30" fmla="*/ 114 w 294"/>
                <a:gd name="T31" fmla="*/ 69 h 263"/>
                <a:gd name="T32" fmla="*/ 114 w 294"/>
                <a:gd name="T33" fmla="*/ 17 h 263"/>
                <a:gd name="T34" fmla="*/ 116 w 294"/>
                <a:gd name="T35" fmla="*/ 1 h 263"/>
                <a:gd name="T36" fmla="*/ 100 w 294"/>
                <a:gd name="T37" fmla="*/ 0 h 263"/>
                <a:gd name="T38" fmla="*/ 93 w 294"/>
                <a:gd name="T39" fmla="*/ 14 h 263"/>
                <a:gd name="T40" fmla="*/ 66 w 294"/>
                <a:gd name="T41" fmla="*/ 16 h 263"/>
                <a:gd name="T42" fmla="*/ 66 w 294"/>
                <a:gd name="T43" fmla="*/ 40 h 263"/>
                <a:gd name="T44" fmla="*/ 54 w 294"/>
                <a:gd name="T45" fmla="*/ 39 h 263"/>
                <a:gd name="T46" fmla="*/ 38 w 294"/>
                <a:gd name="T47" fmla="*/ 44 h 263"/>
                <a:gd name="T48" fmla="*/ 29 w 294"/>
                <a:gd name="T49" fmla="*/ 30 h 263"/>
                <a:gd name="T50" fmla="*/ 16 w 294"/>
                <a:gd name="T51" fmla="*/ 28 h 263"/>
                <a:gd name="T52" fmla="*/ 5 w 294"/>
                <a:gd name="T53" fmla="*/ 39 h 263"/>
                <a:gd name="T54" fmla="*/ 0 w 294"/>
                <a:gd name="T55" fmla="*/ 62 h 263"/>
                <a:gd name="T56" fmla="*/ 5 w 294"/>
                <a:gd name="T57" fmla="*/ 92 h 263"/>
                <a:gd name="T58" fmla="*/ 16 w 294"/>
                <a:gd name="T59" fmla="*/ 135 h 263"/>
                <a:gd name="T60" fmla="*/ 41 w 294"/>
                <a:gd name="T61" fmla="*/ 138 h 263"/>
                <a:gd name="T62" fmla="*/ 64 w 294"/>
                <a:gd name="T63" fmla="*/ 137 h 263"/>
                <a:gd name="T64" fmla="*/ 66 w 294"/>
                <a:gd name="T65" fmla="*/ 151 h 263"/>
                <a:gd name="T66" fmla="*/ 64 w 294"/>
                <a:gd name="T67" fmla="*/ 186 h 263"/>
                <a:gd name="T68" fmla="*/ 66 w 294"/>
                <a:gd name="T69" fmla="*/ 199 h 263"/>
                <a:gd name="T70" fmla="*/ 68 w 294"/>
                <a:gd name="T71" fmla="*/ 218 h 263"/>
                <a:gd name="T72" fmla="*/ 66 w 294"/>
                <a:gd name="T73" fmla="*/ 234 h 263"/>
                <a:gd name="T74" fmla="*/ 66 w 294"/>
                <a:gd name="T75" fmla="*/ 259 h 263"/>
                <a:gd name="T76" fmla="*/ 111 w 294"/>
                <a:gd name="T77" fmla="*/ 259 h 263"/>
                <a:gd name="T78" fmla="*/ 175 w 294"/>
                <a:gd name="T79" fmla="*/ 261 h 263"/>
                <a:gd name="T80" fmla="*/ 230 w 294"/>
                <a:gd name="T81" fmla="*/ 261 h 263"/>
                <a:gd name="T82" fmla="*/ 294 w 294"/>
                <a:gd name="T83" fmla="*/ 263 h 263"/>
                <a:gd name="T84" fmla="*/ 294 w 294"/>
                <a:gd name="T85" fmla="*/ 263 h 263"/>
                <a:gd name="T86" fmla="*/ 294 w 294"/>
                <a:gd name="T87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" h="263">
                  <a:moveTo>
                    <a:pt x="294" y="263"/>
                  </a:moveTo>
                  <a:lnTo>
                    <a:pt x="280" y="249"/>
                  </a:lnTo>
                  <a:lnTo>
                    <a:pt x="274" y="238"/>
                  </a:lnTo>
                  <a:lnTo>
                    <a:pt x="276" y="222"/>
                  </a:lnTo>
                  <a:lnTo>
                    <a:pt x="274" y="211"/>
                  </a:lnTo>
                  <a:lnTo>
                    <a:pt x="283" y="197"/>
                  </a:lnTo>
                  <a:lnTo>
                    <a:pt x="271" y="188"/>
                  </a:lnTo>
                  <a:lnTo>
                    <a:pt x="256" y="174"/>
                  </a:lnTo>
                  <a:lnTo>
                    <a:pt x="242" y="165"/>
                  </a:lnTo>
                  <a:lnTo>
                    <a:pt x="217" y="156"/>
                  </a:lnTo>
                  <a:lnTo>
                    <a:pt x="205" y="149"/>
                  </a:lnTo>
                  <a:lnTo>
                    <a:pt x="183" y="138"/>
                  </a:lnTo>
                  <a:lnTo>
                    <a:pt x="175" y="131"/>
                  </a:lnTo>
                  <a:lnTo>
                    <a:pt x="151" y="106"/>
                  </a:lnTo>
                  <a:lnTo>
                    <a:pt x="132" y="87"/>
                  </a:lnTo>
                  <a:lnTo>
                    <a:pt x="114" y="69"/>
                  </a:lnTo>
                  <a:lnTo>
                    <a:pt x="114" y="17"/>
                  </a:lnTo>
                  <a:lnTo>
                    <a:pt x="116" y="1"/>
                  </a:lnTo>
                  <a:lnTo>
                    <a:pt x="100" y="0"/>
                  </a:lnTo>
                  <a:lnTo>
                    <a:pt x="93" y="14"/>
                  </a:lnTo>
                  <a:lnTo>
                    <a:pt x="66" y="16"/>
                  </a:lnTo>
                  <a:lnTo>
                    <a:pt x="66" y="40"/>
                  </a:lnTo>
                  <a:lnTo>
                    <a:pt x="54" y="39"/>
                  </a:lnTo>
                  <a:lnTo>
                    <a:pt x="38" y="44"/>
                  </a:lnTo>
                  <a:lnTo>
                    <a:pt x="29" y="30"/>
                  </a:lnTo>
                  <a:lnTo>
                    <a:pt x="16" y="28"/>
                  </a:lnTo>
                  <a:lnTo>
                    <a:pt x="5" y="39"/>
                  </a:lnTo>
                  <a:lnTo>
                    <a:pt x="0" y="62"/>
                  </a:lnTo>
                  <a:lnTo>
                    <a:pt x="5" y="92"/>
                  </a:lnTo>
                  <a:lnTo>
                    <a:pt x="16" y="135"/>
                  </a:lnTo>
                  <a:lnTo>
                    <a:pt x="41" y="138"/>
                  </a:lnTo>
                  <a:lnTo>
                    <a:pt x="64" y="137"/>
                  </a:lnTo>
                  <a:lnTo>
                    <a:pt x="66" y="151"/>
                  </a:lnTo>
                  <a:lnTo>
                    <a:pt x="64" y="186"/>
                  </a:lnTo>
                  <a:lnTo>
                    <a:pt x="66" y="199"/>
                  </a:lnTo>
                  <a:lnTo>
                    <a:pt x="68" y="218"/>
                  </a:lnTo>
                  <a:lnTo>
                    <a:pt x="66" y="234"/>
                  </a:lnTo>
                  <a:lnTo>
                    <a:pt x="66" y="259"/>
                  </a:lnTo>
                  <a:lnTo>
                    <a:pt x="111" y="259"/>
                  </a:lnTo>
                  <a:lnTo>
                    <a:pt x="175" y="261"/>
                  </a:lnTo>
                  <a:lnTo>
                    <a:pt x="230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70">
              <a:extLst>
                <a:ext uri="{FF2B5EF4-FFF2-40B4-BE49-F238E27FC236}">
                  <a16:creationId xmlns:a16="http://schemas.microsoft.com/office/drawing/2014/main" id="{62582692-7EE7-0CE7-3077-123075D2C7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23442" y="5045966"/>
              <a:ext cx="926066" cy="700196"/>
            </a:xfrm>
            <a:custGeom>
              <a:avLst/>
              <a:gdLst>
                <a:gd name="T0" fmla="*/ 406 w 410"/>
                <a:gd name="T1" fmla="*/ 292 h 310"/>
                <a:gd name="T2" fmla="*/ 392 w 410"/>
                <a:gd name="T3" fmla="*/ 269 h 310"/>
                <a:gd name="T4" fmla="*/ 387 w 410"/>
                <a:gd name="T5" fmla="*/ 239 h 310"/>
                <a:gd name="T6" fmla="*/ 367 w 410"/>
                <a:gd name="T7" fmla="*/ 215 h 310"/>
                <a:gd name="T8" fmla="*/ 346 w 410"/>
                <a:gd name="T9" fmla="*/ 198 h 310"/>
                <a:gd name="T10" fmla="*/ 340 w 410"/>
                <a:gd name="T11" fmla="*/ 174 h 310"/>
                <a:gd name="T12" fmla="*/ 324 w 410"/>
                <a:gd name="T13" fmla="*/ 146 h 310"/>
                <a:gd name="T14" fmla="*/ 294 w 410"/>
                <a:gd name="T15" fmla="*/ 130 h 310"/>
                <a:gd name="T16" fmla="*/ 278 w 410"/>
                <a:gd name="T17" fmla="*/ 93 h 310"/>
                <a:gd name="T18" fmla="*/ 269 w 410"/>
                <a:gd name="T19" fmla="*/ 59 h 310"/>
                <a:gd name="T20" fmla="*/ 271 w 410"/>
                <a:gd name="T21" fmla="*/ 27 h 310"/>
                <a:gd name="T22" fmla="*/ 248 w 410"/>
                <a:gd name="T23" fmla="*/ 0 h 310"/>
                <a:gd name="T24" fmla="*/ 217 w 410"/>
                <a:gd name="T25" fmla="*/ 11 h 310"/>
                <a:gd name="T26" fmla="*/ 191 w 410"/>
                <a:gd name="T27" fmla="*/ 23 h 310"/>
                <a:gd name="T28" fmla="*/ 139 w 410"/>
                <a:gd name="T29" fmla="*/ 39 h 310"/>
                <a:gd name="T30" fmla="*/ 91 w 410"/>
                <a:gd name="T31" fmla="*/ 71 h 310"/>
                <a:gd name="T32" fmla="*/ 61 w 410"/>
                <a:gd name="T33" fmla="*/ 52 h 310"/>
                <a:gd name="T34" fmla="*/ 16 w 410"/>
                <a:gd name="T35" fmla="*/ 62 h 310"/>
                <a:gd name="T36" fmla="*/ 4 w 410"/>
                <a:gd name="T37" fmla="*/ 91 h 310"/>
                <a:gd name="T38" fmla="*/ 0 w 410"/>
                <a:gd name="T39" fmla="*/ 119 h 310"/>
                <a:gd name="T40" fmla="*/ 31 w 410"/>
                <a:gd name="T41" fmla="*/ 135 h 310"/>
                <a:gd name="T42" fmla="*/ 47 w 410"/>
                <a:gd name="T43" fmla="*/ 160 h 310"/>
                <a:gd name="T44" fmla="*/ 64 w 410"/>
                <a:gd name="T45" fmla="*/ 198 h 310"/>
                <a:gd name="T46" fmla="*/ 86 w 410"/>
                <a:gd name="T47" fmla="*/ 217 h 310"/>
                <a:gd name="T48" fmla="*/ 109 w 410"/>
                <a:gd name="T49" fmla="*/ 239 h 310"/>
                <a:gd name="T50" fmla="*/ 128 w 410"/>
                <a:gd name="T51" fmla="*/ 258 h 310"/>
                <a:gd name="T52" fmla="*/ 161 w 410"/>
                <a:gd name="T53" fmla="*/ 269 h 310"/>
                <a:gd name="T54" fmla="*/ 193 w 410"/>
                <a:gd name="T55" fmla="*/ 285 h 310"/>
                <a:gd name="T56" fmla="*/ 214 w 410"/>
                <a:gd name="T57" fmla="*/ 281 h 310"/>
                <a:gd name="T58" fmla="*/ 248 w 410"/>
                <a:gd name="T59" fmla="*/ 295 h 310"/>
                <a:gd name="T60" fmla="*/ 274 w 410"/>
                <a:gd name="T61" fmla="*/ 287 h 310"/>
                <a:gd name="T62" fmla="*/ 306 w 410"/>
                <a:gd name="T63" fmla="*/ 283 h 310"/>
                <a:gd name="T64" fmla="*/ 340 w 410"/>
                <a:gd name="T65" fmla="*/ 274 h 310"/>
                <a:gd name="T66" fmla="*/ 365 w 410"/>
                <a:gd name="T67" fmla="*/ 285 h 310"/>
                <a:gd name="T68" fmla="*/ 392 w 410"/>
                <a:gd name="T69" fmla="*/ 294 h 310"/>
                <a:gd name="T70" fmla="*/ 410 w 410"/>
                <a:gd name="T71" fmla="*/ 310 h 310"/>
                <a:gd name="T72" fmla="*/ 410 w 410"/>
                <a:gd name="T7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0" h="310">
                  <a:moveTo>
                    <a:pt x="410" y="310"/>
                  </a:moveTo>
                  <a:lnTo>
                    <a:pt x="406" y="292"/>
                  </a:lnTo>
                  <a:lnTo>
                    <a:pt x="401" y="281"/>
                  </a:lnTo>
                  <a:lnTo>
                    <a:pt x="392" y="269"/>
                  </a:lnTo>
                  <a:lnTo>
                    <a:pt x="388" y="255"/>
                  </a:lnTo>
                  <a:lnTo>
                    <a:pt x="387" y="239"/>
                  </a:lnTo>
                  <a:lnTo>
                    <a:pt x="374" y="230"/>
                  </a:lnTo>
                  <a:lnTo>
                    <a:pt x="367" y="215"/>
                  </a:lnTo>
                  <a:lnTo>
                    <a:pt x="355" y="205"/>
                  </a:lnTo>
                  <a:lnTo>
                    <a:pt x="346" y="198"/>
                  </a:lnTo>
                  <a:lnTo>
                    <a:pt x="351" y="182"/>
                  </a:lnTo>
                  <a:lnTo>
                    <a:pt x="340" y="174"/>
                  </a:lnTo>
                  <a:lnTo>
                    <a:pt x="331" y="160"/>
                  </a:lnTo>
                  <a:lnTo>
                    <a:pt x="324" y="146"/>
                  </a:lnTo>
                  <a:lnTo>
                    <a:pt x="312" y="139"/>
                  </a:lnTo>
                  <a:lnTo>
                    <a:pt x="294" y="130"/>
                  </a:lnTo>
                  <a:lnTo>
                    <a:pt x="283" y="109"/>
                  </a:lnTo>
                  <a:lnTo>
                    <a:pt x="278" y="93"/>
                  </a:lnTo>
                  <a:lnTo>
                    <a:pt x="274" y="75"/>
                  </a:lnTo>
                  <a:lnTo>
                    <a:pt x="269" y="59"/>
                  </a:lnTo>
                  <a:lnTo>
                    <a:pt x="273" y="43"/>
                  </a:lnTo>
                  <a:lnTo>
                    <a:pt x="271" y="27"/>
                  </a:lnTo>
                  <a:lnTo>
                    <a:pt x="260" y="12"/>
                  </a:lnTo>
                  <a:lnTo>
                    <a:pt x="248" y="0"/>
                  </a:lnTo>
                  <a:lnTo>
                    <a:pt x="232" y="2"/>
                  </a:lnTo>
                  <a:lnTo>
                    <a:pt x="217" y="11"/>
                  </a:lnTo>
                  <a:lnTo>
                    <a:pt x="203" y="18"/>
                  </a:lnTo>
                  <a:lnTo>
                    <a:pt x="191" y="23"/>
                  </a:lnTo>
                  <a:lnTo>
                    <a:pt x="173" y="27"/>
                  </a:lnTo>
                  <a:lnTo>
                    <a:pt x="139" y="39"/>
                  </a:lnTo>
                  <a:lnTo>
                    <a:pt x="107" y="64"/>
                  </a:lnTo>
                  <a:lnTo>
                    <a:pt x="91" y="71"/>
                  </a:lnTo>
                  <a:lnTo>
                    <a:pt x="79" y="68"/>
                  </a:lnTo>
                  <a:lnTo>
                    <a:pt x="61" y="52"/>
                  </a:lnTo>
                  <a:lnTo>
                    <a:pt x="31" y="59"/>
                  </a:lnTo>
                  <a:lnTo>
                    <a:pt x="16" y="62"/>
                  </a:lnTo>
                  <a:lnTo>
                    <a:pt x="9" y="78"/>
                  </a:lnTo>
                  <a:lnTo>
                    <a:pt x="4" y="91"/>
                  </a:lnTo>
                  <a:lnTo>
                    <a:pt x="2" y="103"/>
                  </a:lnTo>
                  <a:lnTo>
                    <a:pt x="0" y="119"/>
                  </a:lnTo>
                  <a:lnTo>
                    <a:pt x="16" y="128"/>
                  </a:lnTo>
                  <a:lnTo>
                    <a:pt x="31" y="135"/>
                  </a:lnTo>
                  <a:lnTo>
                    <a:pt x="39" y="146"/>
                  </a:lnTo>
                  <a:lnTo>
                    <a:pt x="47" y="160"/>
                  </a:lnTo>
                  <a:lnTo>
                    <a:pt x="52" y="174"/>
                  </a:lnTo>
                  <a:lnTo>
                    <a:pt x="64" y="198"/>
                  </a:lnTo>
                  <a:lnTo>
                    <a:pt x="77" y="206"/>
                  </a:lnTo>
                  <a:lnTo>
                    <a:pt x="86" y="217"/>
                  </a:lnTo>
                  <a:lnTo>
                    <a:pt x="96" y="231"/>
                  </a:lnTo>
                  <a:lnTo>
                    <a:pt x="109" y="239"/>
                  </a:lnTo>
                  <a:lnTo>
                    <a:pt x="121" y="244"/>
                  </a:lnTo>
                  <a:lnTo>
                    <a:pt x="128" y="258"/>
                  </a:lnTo>
                  <a:lnTo>
                    <a:pt x="141" y="263"/>
                  </a:lnTo>
                  <a:lnTo>
                    <a:pt x="161" y="269"/>
                  </a:lnTo>
                  <a:lnTo>
                    <a:pt x="178" y="278"/>
                  </a:lnTo>
                  <a:lnTo>
                    <a:pt x="193" y="285"/>
                  </a:lnTo>
                  <a:lnTo>
                    <a:pt x="201" y="276"/>
                  </a:lnTo>
                  <a:lnTo>
                    <a:pt x="214" y="281"/>
                  </a:lnTo>
                  <a:lnTo>
                    <a:pt x="232" y="290"/>
                  </a:lnTo>
                  <a:lnTo>
                    <a:pt x="248" y="295"/>
                  </a:lnTo>
                  <a:lnTo>
                    <a:pt x="264" y="294"/>
                  </a:lnTo>
                  <a:lnTo>
                    <a:pt x="274" y="287"/>
                  </a:lnTo>
                  <a:lnTo>
                    <a:pt x="290" y="281"/>
                  </a:lnTo>
                  <a:lnTo>
                    <a:pt x="306" y="283"/>
                  </a:lnTo>
                  <a:lnTo>
                    <a:pt x="323" y="281"/>
                  </a:lnTo>
                  <a:lnTo>
                    <a:pt x="340" y="274"/>
                  </a:lnTo>
                  <a:lnTo>
                    <a:pt x="353" y="283"/>
                  </a:lnTo>
                  <a:lnTo>
                    <a:pt x="365" y="285"/>
                  </a:lnTo>
                  <a:lnTo>
                    <a:pt x="378" y="285"/>
                  </a:lnTo>
                  <a:lnTo>
                    <a:pt x="392" y="294"/>
                  </a:lnTo>
                  <a:lnTo>
                    <a:pt x="404" y="303"/>
                  </a:lnTo>
                  <a:lnTo>
                    <a:pt x="410" y="310"/>
                  </a:lnTo>
                  <a:lnTo>
                    <a:pt x="410" y="310"/>
                  </a:lnTo>
                  <a:lnTo>
                    <a:pt x="410" y="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71">
              <a:extLst>
                <a:ext uri="{FF2B5EF4-FFF2-40B4-BE49-F238E27FC236}">
                  <a16:creationId xmlns:a16="http://schemas.microsoft.com/office/drawing/2014/main" id="{B9B62520-8169-658F-2C9F-DF0B2931E0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71338" y="4431600"/>
              <a:ext cx="779251" cy="1068365"/>
            </a:xfrm>
            <a:custGeom>
              <a:avLst/>
              <a:gdLst>
                <a:gd name="T0" fmla="*/ 153 w 345"/>
                <a:gd name="T1" fmla="*/ 473 h 473"/>
                <a:gd name="T2" fmla="*/ 153 w 345"/>
                <a:gd name="T3" fmla="*/ 454 h 473"/>
                <a:gd name="T4" fmla="*/ 189 w 345"/>
                <a:gd name="T5" fmla="*/ 452 h 473"/>
                <a:gd name="T6" fmla="*/ 230 w 345"/>
                <a:gd name="T7" fmla="*/ 457 h 473"/>
                <a:gd name="T8" fmla="*/ 255 w 345"/>
                <a:gd name="T9" fmla="*/ 470 h 473"/>
                <a:gd name="T10" fmla="*/ 288 w 345"/>
                <a:gd name="T11" fmla="*/ 457 h 473"/>
                <a:gd name="T12" fmla="*/ 315 w 345"/>
                <a:gd name="T13" fmla="*/ 457 h 473"/>
                <a:gd name="T14" fmla="*/ 313 w 345"/>
                <a:gd name="T15" fmla="*/ 357 h 473"/>
                <a:gd name="T16" fmla="*/ 331 w 345"/>
                <a:gd name="T17" fmla="*/ 350 h 473"/>
                <a:gd name="T18" fmla="*/ 333 w 345"/>
                <a:gd name="T19" fmla="*/ 311 h 473"/>
                <a:gd name="T20" fmla="*/ 333 w 345"/>
                <a:gd name="T21" fmla="*/ 224 h 473"/>
                <a:gd name="T22" fmla="*/ 345 w 345"/>
                <a:gd name="T23" fmla="*/ 226 h 473"/>
                <a:gd name="T24" fmla="*/ 345 w 345"/>
                <a:gd name="T25" fmla="*/ 179 h 473"/>
                <a:gd name="T26" fmla="*/ 333 w 345"/>
                <a:gd name="T27" fmla="*/ 181 h 473"/>
                <a:gd name="T28" fmla="*/ 292 w 345"/>
                <a:gd name="T29" fmla="*/ 174 h 473"/>
                <a:gd name="T30" fmla="*/ 272 w 345"/>
                <a:gd name="T31" fmla="*/ 171 h 473"/>
                <a:gd name="T32" fmla="*/ 278 w 345"/>
                <a:gd name="T33" fmla="*/ 153 h 473"/>
                <a:gd name="T34" fmla="*/ 280 w 345"/>
                <a:gd name="T35" fmla="*/ 140 h 473"/>
                <a:gd name="T36" fmla="*/ 274 w 345"/>
                <a:gd name="T37" fmla="*/ 126 h 473"/>
                <a:gd name="T38" fmla="*/ 283 w 345"/>
                <a:gd name="T39" fmla="*/ 114 h 473"/>
                <a:gd name="T40" fmla="*/ 285 w 345"/>
                <a:gd name="T41" fmla="*/ 44 h 473"/>
                <a:gd name="T42" fmla="*/ 304 w 345"/>
                <a:gd name="T43" fmla="*/ 42 h 473"/>
                <a:gd name="T44" fmla="*/ 304 w 345"/>
                <a:gd name="T45" fmla="*/ 10 h 473"/>
                <a:gd name="T46" fmla="*/ 294 w 345"/>
                <a:gd name="T47" fmla="*/ 0 h 473"/>
                <a:gd name="T48" fmla="*/ 271 w 345"/>
                <a:gd name="T49" fmla="*/ 0 h 473"/>
                <a:gd name="T50" fmla="*/ 256 w 345"/>
                <a:gd name="T51" fmla="*/ 33 h 473"/>
                <a:gd name="T52" fmla="*/ 240 w 345"/>
                <a:gd name="T53" fmla="*/ 67 h 473"/>
                <a:gd name="T54" fmla="*/ 235 w 345"/>
                <a:gd name="T55" fmla="*/ 80 h 473"/>
                <a:gd name="T56" fmla="*/ 230 w 345"/>
                <a:gd name="T57" fmla="*/ 98 h 473"/>
                <a:gd name="T58" fmla="*/ 223 w 345"/>
                <a:gd name="T59" fmla="*/ 122 h 473"/>
                <a:gd name="T60" fmla="*/ 215 w 345"/>
                <a:gd name="T61" fmla="*/ 138 h 473"/>
                <a:gd name="T62" fmla="*/ 198 w 345"/>
                <a:gd name="T63" fmla="*/ 142 h 473"/>
                <a:gd name="T64" fmla="*/ 183 w 345"/>
                <a:gd name="T65" fmla="*/ 155 h 473"/>
                <a:gd name="T66" fmla="*/ 167 w 345"/>
                <a:gd name="T67" fmla="*/ 158 h 473"/>
                <a:gd name="T68" fmla="*/ 162 w 345"/>
                <a:gd name="T69" fmla="*/ 171 h 473"/>
                <a:gd name="T70" fmla="*/ 150 w 345"/>
                <a:gd name="T71" fmla="*/ 176 h 473"/>
                <a:gd name="T72" fmla="*/ 125 w 345"/>
                <a:gd name="T73" fmla="*/ 188 h 473"/>
                <a:gd name="T74" fmla="*/ 98 w 345"/>
                <a:gd name="T75" fmla="*/ 201 h 473"/>
                <a:gd name="T76" fmla="*/ 86 w 345"/>
                <a:gd name="T77" fmla="*/ 215 h 473"/>
                <a:gd name="T78" fmla="*/ 78 w 345"/>
                <a:gd name="T79" fmla="*/ 227 h 473"/>
                <a:gd name="T80" fmla="*/ 70 w 345"/>
                <a:gd name="T81" fmla="*/ 240 h 473"/>
                <a:gd name="T82" fmla="*/ 61 w 345"/>
                <a:gd name="T83" fmla="*/ 265 h 473"/>
                <a:gd name="T84" fmla="*/ 55 w 345"/>
                <a:gd name="T85" fmla="*/ 277 h 473"/>
                <a:gd name="T86" fmla="*/ 27 w 345"/>
                <a:gd name="T87" fmla="*/ 276 h 473"/>
                <a:gd name="T88" fmla="*/ 0 w 345"/>
                <a:gd name="T89" fmla="*/ 276 h 473"/>
                <a:gd name="T90" fmla="*/ 14 w 345"/>
                <a:gd name="T91" fmla="*/ 368 h 473"/>
                <a:gd name="T92" fmla="*/ 23 w 345"/>
                <a:gd name="T93" fmla="*/ 429 h 473"/>
                <a:gd name="T94" fmla="*/ 25 w 345"/>
                <a:gd name="T95" fmla="*/ 448 h 473"/>
                <a:gd name="T96" fmla="*/ 29 w 345"/>
                <a:gd name="T97" fmla="*/ 470 h 473"/>
                <a:gd name="T98" fmla="*/ 153 w 345"/>
                <a:gd name="T99" fmla="*/ 473 h 473"/>
                <a:gd name="T100" fmla="*/ 153 w 345"/>
                <a:gd name="T101" fmla="*/ 473 h 473"/>
                <a:gd name="T102" fmla="*/ 153 w 345"/>
                <a:gd name="T103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" h="473">
                  <a:moveTo>
                    <a:pt x="153" y="473"/>
                  </a:moveTo>
                  <a:lnTo>
                    <a:pt x="153" y="454"/>
                  </a:lnTo>
                  <a:lnTo>
                    <a:pt x="189" y="452"/>
                  </a:lnTo>
                  <a:lnTo>
                    <a:pt x="230" y="457"/>
                  </a:lnTo>
                  <a:lnTo>
                    <a:pt x="255" y="470"/>
                  </a:lnTo>
                  <a:lnTo>
                    <a:pt x="288" y="457"/>
                  </a:lnTo>
                  <a:lnTo>
                    <a:pt x="315" y="457"/>
                  </a:lnTo>
                  <a:lnTo>
                    <a:pt x="313" y="357"/>
                  </a:lnTo>
                  <a:lnTo>
                    <a:pt x="331" y="350"/>
                  </a:lnTo>
                  <a:lnTo>
                    <a:pt x="333" y="311"/>
                  </a:lnTo>
                  <a:lnTo>
                    <a:pt x="333" y="224"/>
                  </a:lnTo>
                  <a:lnTo>
                    <a:pt x="345" y="226"/>
                  </a:lnTo>
                  <a:lnTo>
                    <a:pt x="345" y="179"/>
                  </a:lnTo>
                  <a:lnTo>
                    <a:pt x="333" y="181"/>
                  </a:lnTo>
                  <a:lnTo>
                    <a:pt x="292" y="174"/>
                  </a:lnTo>
                  <a:lnTo>
                    <a:pt x="272" y="171"/>
                  </a:lnTo>
                  <a:lnTo>
                    <a:pt x="278" y="153"/>
                  </a:lnTo>
                  <a:lnTo>
                    <a:pt x="280" y="140"/>
                  </a:lnTo>
                  <a:lnTo>
                    <a:pt x="274" y="126"/>
                  </a:lnTo>
                  <a:lnTo>
                    <a:pt x="283" y="114"/>
                  </a:lnTo>
                  <a:lnTo>
                    <a:pt x="285" y="44"/>
                  </a:lnTo>
                  <a:lnTo>
                    <a:pt x="304" y="42"/>
                  </a:lnTo>
                  <a:lnTo>
                    <a:pt x="304" y="10"/>
                  </a:lnTo>
                  <a:lnTo>
                    <a:pt x="294" y="0"/>
                  </a:lnTo>
                  <a:lnTo>
                    <a:pt x="271" y="0"/>
                  </a:lnTo>
                  <a:lnTo>
                    <a:pt x="256" y="33"/>
                  </a:lnTo>
                  <a:lnTo>
                    <a:pt x="240" y="67"/>
                  </a:lnTo>
                  <a:lnTo>
                    <a:pt x="235" y="80"/>
                  </a:lnTo>
                  <a:lnTo>
                    <a:pt x="230" y="98"/>
                  </a:lnTo>
                  <a:lnTo>
                    <a:pt x="223" y="122"/>
                  </a:lnTo>
                  <a:lnTo>
                    <a:pt x="215" y="138"/>
                  </a:lnTo>
                  <a:lnTo>
                    <a:pt x="198" y="142"/>
                  </a:lnTo>
                  <a:lnTo>
                    <a:pt x="183" y="155"/>
                  </a:lnTo>
                  <a:lnTo>
                    <a:pt x="167" y="158"/>
                  </a:lnTo>
                  <a:lnTo>
                    <a:pt x="162" y="171"/>
                  </a:lnTo>
                  <a:lnTo>
                    <a:pt x="150" y="176"/>
                  </a:lnTo>
                  <a:lnTo>
                    <a:pt x="125" y="188"/>
                  </a:lnTo>
                  <a:lnTo>
                    <a:pt x="98" y="201"/>
                  </a:lnTo>
                  <a:lnTo>
                    <a:pt x="86" y="215"/>
                  </a:lnTo>
                  <a:lnTo>
                    <a:pt x="78" y="227"/>
                  </a:lnTo>
                  <a:lnTo>
                    <a:pt x="70" y="240"/>
                  </a:lnTo>
                  <a:lnTo>
                    <a:pt x="61" y="265"/>
                  </a:lnTo>
                  <a:lnTo>
                    <a:pt x="55" y="277"/>
                  </a:lnTo>
                  <a:lnTo>
                    <a:pt x="27" y="276"/>
                  </a:lnTo>
                  <a:lnTo>
                    <a:pt x="0" y="276"/>
                  </a:lnTo>
                  <a:lnTo>
                    <a:pt x="14" y="368"/>
                  </a:lnTo>
                  <a:lnTo>
                    <a:pt x="23" y="429"/>
                  </a:lnTo>
                  <a:lnTo>
                    <a:pt x="25" y="448"/>
                  </a:lnTo>
                  <a:lnTo>
                    <a:pt x="29" y="470"/>
                  </a:lnTo>
                  <a:lnTo>
                    <a:pt x="153" y="473"/>
                  </a:lnTo>
                  <a:lnTo>
                    <a:pt x="153" y="473"/>
                  </a:lnTo>
                  <a:lnTo>
                    <a:pt x="153" y="4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72">
              <a:extLst>
                <a:ext uri="{FF2B5EF4-FFF2-40B4-BE49-F238E27FC236}">
                  <a16:creationId xmlns:a16="http://schemas.microsoft.com/office/drawing/2014/main" id="{84244D39-1672-E04C-CF35-280A3B39A2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9011" y="4964653"/>
              <a:ext cx="580486" cy="600814"/>
            </a:xfrm>
            <a:custGeom>
              <a:avLst/>
              <a:gdLst>
                <a:gd name="T0" fmla="*/ 127 w 257"/>
                <a:gd name="T1" fmla="*/ 266 h 266"/>
                <a:gd name="T2" fmla="*/ 114 w 257"/>
                <a:gd name="T3" fmla="*/ 253 h 266"/>
                <a:gd name="T4" fmla="*/ 113 w 257"/>
                <a:gd name="T5" fmla="*/ 241 h 266"/>
                <a:gd name="T6" fmla="*/ 114 w 257"/>
                <a:gd name="T7" fmla="*/ 228 h 266"/>
                <a:gd name="T8" fmla="*/ 121 w 257"/>
                <a:gd name="T9" fmla="*/ 216 h 266"/>
                <a:gd name="T10" fmla="*/ 125 w 257"/>
                <a:gd name="T11" fmla="*/ 200 h 266"/>
                <a:gd name="T12" fmla="*/ 132 w 257"/>
                <a:gd name="T13" fmla="*/ 182 h 266"/>
                <a:gd name="T14" fmla="*/ 141 w 257"/>
                <a:gd name="T15" fmla="*/ 166 h 266"/>
                <a:gd name="T16" fmla="*/ 152 w 257"/>
                <a:gd name="T17" fmla="*/ 155 h 266"/>
                <a:gd name="T18" fmla="*/ 154 w 257"/>
                <a:gd name="T19" fmla="*/ 143 h 266"/>
                <a:gd name="T20" fmla="*/ 168 w 257"/>
                <a:gd name="T21" fmla="*/ 130 h 266"/>
                <a:gd name="T22" fmla="*/ 187 w 257"/>
                <a:gd name="T23" fmla="*/ 134 h 266"/>
                <a:gd name="T24" fmla="*/ 203 w 257"/>
                <a:gd name="T25" fmla="*/ 132 h 266"/>
                <a:gd name="T26" fmla="*/ 210 w 257"/>
                <a:gd name="T27" fmla="*/ 123 h 266"/>
                <a:gd name="T28" fmla="*/ 227 w 257"/>
                <a:gd name="T29" fmla="*/ 113 h 266"/>
                <a:gd name="T30" fmla="*/ 221 w 257"/>
                <a:gd name="T31" fmla="*/ 98 h 266"/>
                <a:gd name="T32" fmla="*/ 239 w 257"/>
                <a:gd name="T33" fmla="*/ 88 h 266"/>
                <a:gd name="T34" fmla="*/ 234 w 257"/>
                <a:gd name="T35" fmla="*/ 75 h 266"/>
                <a:gd name="T36" fmla="*/ 232 w 257"/>
                <a:gd name="T37" fmla="*/ 61 h 266"/>
                <a:gd name="T38" fmla="*/ 246 w 257"/>
                <a:gd name="T39" fmla="*/ 57 h 266"/>
                <a:gd name="T40" fmla="*/ 257 w 257"/>
                <a:gd name="T41" fmla="*/ 45 h 266"/>
                <a:gd name="T42" fmla="*/ 248 w 257"/>
                <a:gd name="T43" fmla="*/ 34 h 266"/>
                <a:gd name="T44" fmla="*/ 234 w 257"/>
                <a:gd name="T45" fmla="*/ 20 h 266"/>
                <a:gd name="T46" fmla="*/ 239 w 257"/>
                <a:gd name="T47" fmla="*/ 8 h 266"/>
                <a:gd name="T48" fmla="*/ 182 w 257"/>
                <a:gd name="T49" fmla="*/ 0 h 266"/>
                <a:gd name="T50" fmla="*/ 113 w 257"/>
                <a:gd name="T51" fmla="*/ 2 h 266"/>
                <a:gd name="T52" fmla="*/ 49 w 257"/>
                <a:gd name="T53" fmla="*/ 0 h 266"/>
                <a:gd name="T54" fmla="*/ 4 w 257"/>
                <a:gd name="T55" fmla="*/ 0 h 266"/>
                <a:gd name="T56" fmla="*/ 2 w 257"/>
                <a:gd name="T57" fmla="*/ 32 h 266"/>
                <a:gd name="T58" fmla="*/ 4 w 257"/>
                <a:gd name="T59" fmla="*/ 56 h 266"/>
                <a:gd name="T60" fmla="*/ 2 w 257"/>
                <a:gd name="T61" fmla="*/ 88 h 266"/>
                <a:gd name="T62" fmla="*/ 0 w 257"/>
                <a:gd name="T63" fmla="*/ 123 h 266"/>
                <a:gd name="T64" fmla="*/ 2 w 257"/>
                <a:gd name="T65" fmla="*/ 139 h 266"/>
                <a:gd name="T66" fmla="*/ 4 w 257"/>
                <a:gd name="T67" fmla="*/ 210 h 266"/>
                <a:gd name="T68" fmla="*/ 15 w 257"/>
                <a:gd name="T69" fmla="*/ 219 h 266"/>
                <a:gd name="T70" fmla="*/ 27 w 257"/>
                <a:gd name="T71" fmla="*/ 225 h 266"/>
                <a:gd name="T72" fmla="*/ 43 w 257"/>
                <a:gd name="T73" fmla="*/ 226 h 266"/>
                <a:gd name="T74" fmla="*/ 56 w 257"/>
                <a:gd name="T75" fmla="*/ 234 h 266"/>
                <a:gd name="T76" fmla="*/ 65 w 257"/>
                <a:gd name="T77" fmla="*/ 244 h 266"/>
                <a:gd name="T78" fmla="*/ 75 w 257"/>
                <a:gd name="T79" fmla="*/ 253 h 266"/>
                <a:gd name="T80" fmla="*/ 91 w 257"/>
                <a:gd name="T81" fmla="*/ 260 h 266"/>
                <a:gd name="T82" fmla="*/ 107 w 257"/>
                <a:gd name="T83" fmla="*/ 262 h 266"/>
                <a:gd name="T84" fmla="*/ 127 w 257"/>
                <a:gd name="T85" fmla="*/ 266 h 266"/>
                <a:gd name="T86" fmla="*/ 127 w 257"/>
                <a:gd name="T87" fmla="*/ 266 h 266"/>
                <a:gd name="T88" fmla="*/ 127 w 257"/>
                <a:gd name="T89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7" h="266">
                  <a:moveTo>
                    <a:pt x="127" y="266"/>
                  </a:moveTo>
                  <a:lnTo>
                    <a:pt x="114" y="253"/>
                  </a:lnTo>
                  <a:lnTo>
                    <a:pt x="113" y="241"/>
                  </a:lnTo>
                  <a:lnTo>
                    <a:pt x="114" y="228"/>
                  </a:lnTo>
                  <a:lnTo>
                    <a:pt x="121" y="216"/>
                  </a:lnTo>
                  <a:lnTo>
                    <a:pt x="125" y="200"/>
                  </a:lnTo>
                  <a:lnTo>
                    <a:pt x="132" y="182"/>
                  </a:lnTo>
                  <a:lnTo>
                    <a:pt x="141" y="166"/>
                  </a:lnTo>
                  <a:lnTo>
                    <a:pt x="152" y="155"/>
                  </a:lnTo>
                  <a:lnTo>
                    <a:pt x="154" y="143"/>
                  </a:lnTo>
                  <a:lnTo>
                    <a:pt x="168" y="130"/>
                  </a:lnTo>
                  <a:lnTo>
                    <a:pt x="187" y="134"/>
                  </a:lnTo>
                  <a:lnTo>
                    <a:pt x="203" y="132"/>
                  </a:lnTo>
                  <a:lnTo>
                    <a:pt x="210" y="123"/>
                  </a:lnTo>
                  <a:lnTo>
                    <a:pt x="227" y="113"/>
                  </a:lnTo>
                  <a:lnTo>
                    <a:pt x="221" y="98"/>
                  </a:lnTo>
                  <a:lnTo>
                    <a:pt x="239" y="88"/>
                  </a:lnTo>
                  <a:lnTo>
                    <a:pt x="234" y="75"/>
                  </a:lnTo>
                  <a:lnTo>
                    <a:pt x="232" y="61"/>
                  </a:lnTo>
                  <a:lnTo>
                    <a:pt x="246" y="57"/>
                  </a:lnTo>
                  <a:lnTo>
                    <a:pt x="257" y="45"/>
                  </a:lnTo>
                  <a:lnTo>
                    <a:pt x="248" y="34"/>
                  </a:lnTo>
                  <a:lnTo>
                    <a:pt x="234" y="20"/>
                  </a:lnTo>
                  <a:lnTo>
                    <a:pt x="239" y="8"/>
                  </a:lnTo>
                  <a:lnTo>
                    <a:pt x="182" y="0"/>
                  </a:lnTo>
                  <a:lnTo>
                    <a:pt x="113" y="2"/>
                  </a:lnTo>
                  <a:lnTo>
                    <a:pt x="49" y="0"/>
                  </a:lnTo>
                  <a:lnTo>
                    <a:pt x="4" y="0"/>
                  </a:lnTo>
                  <a:lnTo>
                    <a:pt x="2" y="32"/>
                  </a:lnTo>
                  <a:lnTo>
                    <a:pt x="4" y="56"/>
                  </a:lnTo>
                  <a:lnTo>
                    <a:pt x="2" y="88"/>
                  </a:lnTo>
                  <a:lnTo>
                    <a:pt x="0" y="123"/>
                  </a:lnTo>
                  <a:lnTo>
                    <a:pt x="2" y="139"/>
                  </a:lnTo>
                  <a:lnTo>
                    <a:pt x="4" y="210"/>
                  </a:lnTo>
                  <a:lnTo>
                    <a:pt x="15" y="219"/>
                  </a:lnTo>
                  <a:lnTo>
                    <a:pt x="27" y="225"/>
                  </a:lnTo>
                  <a:lnTo>
                    <a:pt x="43" y="226"/>
                  </a:lnTo>
                  <a:lnTo>
                    <a:pt x="56" y="234"/>
                  </a:lnTo>
                  <a:lnTo>
                    <a:pt x="65" y="244"/>
                  </a:lnTo>
                  <a:lnTo>
                    <a:pt x="75" y="253"/>
                  </a:lnTo>
                  <a:lnTo>
                    <a:pt x="91" y="260"/>
                  </a:lnTo>
                  <a:lnTo>
                    <a:pt x="107" y="262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7" y="26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73">
              <a:extLst>
                <a:ext uri="{FF2B5EF4-FFF2-40B4-BE49-F238E27FC236}">
                  <a16:creationId xmlns:a16="http://schemas.microsoft.com/office/drawing/2014/main" id="{3DDB1B50-E818-C55D-418F-2C7B7EF9B1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1682" y="4540018"/>
              <a:ext cx="594038" cy="655022"/>
            </a:xfrm>
            <a:custGeom>
              <a:avLst/>
              <a:gdLst>
                <a:gd name="T0" fmla="*/ 37 w 263"/>
                <a:gd name="T1" fmla="*/ 290 h 290"/>
                <a:gd name="T2" fmla="*/ 46 w 263"/>
                <a:gd name="T3" fmla="*/ 279 h 290"/>
                <a:gd name="T4" fmla="*/ 53 w 263"/>
                <a:gd name="T5" fmla="*/ 270 h 290"/>
                <a:gd name="T6" fmla="*/ 68 w 263"/>
                <a:gd name="T7" fmla="*/ 261 h 290"/>
                <a:gd name="T8" fmla="*/ 78 w 263"/>
                <a:gd name="T9" fmla="*/ 252 h 290"/>
                <a:gd name="T10" fmla="*/ 89 w 263"/>
                <a:gd name="T11" fmla="*/ 261 h 290"/>
                <a:gd name="T12" fmla="*/ 101 w 263"/>
                <a:gd name="T13" fmla="*/ 267 h 290"/>
                <a:gd name="T14" fmla="*/ 114 w 263"/>
                <a:gd name="T15" fmla="*/ 267 h 290"/>
                <a:gd name="T16" fmla="*/ 128 w 263"/>
                <a:gd name="T17" fmla="*/ 267 h 290"/>
                <a:gd name="T18" fmla="*/ 144 w 263"/>
                <a:gd name="T19" fmla="*/ 268 h 290"/>
                <a:gd name="T20" fmla="*/ 160 w 263"/>
                <a:gd name="T21" fmla="*/ 267 h 290"/>
                <a:gd name="T22" fmla="*/ 169 w 263"/>
                <a:gd name="T23" fmla="*/ 274 h 290"/>
                <a:gd name="T24" fmla="*/ 198 w 263"/>
                <a:gd name="T25" fmla="*/ 258 h 290"/>
                <a:gd name="T26" fmla="*/ 219 w 263"/>
                <a:gd name="T27" fmla="*/ 242 h 290"/>
                <a:gd name="T28" fmla="*/ 228 w 263"/>
                <a:gd name="T29" fmla="*/ 222 h 290"/>
                <a:gd name="T30" fmla="*/ 233 w 263"/>
                <a:gd name="T31" fmla="*/ 172 h 290"/>
                <a:gd name="T32" fmla="*/ 226 w 263"/>
                <a:gd name="T33" fmla="*/ 155 h 290"/>
                <a:gd name="T34" fmla="*/ 228 w 263"/>
                <a:gd name="T35" fmla="*/ 135 h 290"/>
                <a:gd name="T36" fmla="*/ 231 w 263"/>
                <a:gd name="T37" fmla="*/ 107 h 290"/>
                <a:gd name="T38" fmla="*/ 249 w 263"/>
                <a:gd name="T39" fmla="*/ 73 h 290"/>
                <a:gd name="T40" fmla="*/ 262 w 263"/>
                <a:gd name="T41" fmla="*/ 42 h 290"/>
                <a:gd name="T42" fmla="*/ 263 w 263"/>
                <a:gd name="T43" fmla="*/ 26 h 290"/>
                <a:gd name="T44" fmla="*/ 247 w 263"/>
                <a:gd name="T45" fmla="*/ 25 h 290"/>
                <a:gd name="T46" fmla="*/ 237 w 263"/>
                <a:gd name="T47" fmla="*/ 14 h 290"/>
                <a:gd name="T48" fmla="*/ 238 w 263"/>
                <a:gd name="T49" fmla="*/ 1 h 290"/>
                <a:gd name="T50" fmla="*/ 226 w 263"/>
                <a:gd name="T51" fmla="*/ 0 h 290"/>
                <a:gd name="T52" fmla="*/ 194 w 263"/>
                <a:gd name="T53" fmla="*/ 25 h 290"/>
                <a:gd name="T54" fmla="*/ 171 w 263"/>
                <a:gd name="T55" fmla="*/ 51 h 290"/>
                <a:gd name="T56" fmla="*/ 128 w 263"/>
                <a:gd name="T57" fmla="*/ 51 h 290"/>
                <a:gd name="T58" fmla="*/ 101 w 263"/>
                <a:gd name="T59" fmla="*/ 55 h 290"/>
                <a:gd name="T60" fmla="*/ 60 w 263"/>
                <a:gd name="T61" fmla="*/ 57 h 290"/>
                <a:gd name="T62" fmla="*/ 21 w 263"/>
                <a:gd name="T63" fmla="*/ 58 h 290"/>
                <a:gd name="T64" fmla="*/ 0 w 263"/>
                <a:gd name="T65" fmla="*/ 69 h 290"/>
                <a:gd name="T66" fmla="*/ 11 w 263"/>
                <a:gd name="T67" fmla="*/ 87 h 290"/>
                <a:gd name="T68" fmla="*/ 12 w 263"/>
                <a:gd name="T69" fmla="*/ 99 h 290"/>
                <a:gd name="T70" fmla="*/ 18 w 263"/>
                <a:gd name="T71" fmla="*/ 115 h 290"/>
                <a:gd name="T72" fmla="*/ 14 w 263"/>
                <a:gd name="T73" fmla="*/ 135 h 290"/>
                <a:gd name="T74" fmla="*/ 12 w 263"/>
                <a:gd name="T75" fmla="*/ 155 h 290"/>
                <a:gd name="T76" fmla="*/ 7 w 263"/>
                <a:gd name="T77" fmla="*/ 196 h 290"/>
                <a:gd name="T78" fmla="*/ 18 w 263"/>
                <a:gd name="T79" fmla="*/ 210 h 290"/>
                <a:gd name="T80" fmla="*/ 37 w 263"/>
                <a:gd name="T81" fmla="*/ 238 h 290"/>
                <a:gd name="T82" fmla="*/ 48 w 263"/>
                <a:gd name="T83" fmla="*/ 252 h 290"/>
                <a:gd name="T84" fmla="*/ 46 w 263"/>
                <a:gd name="T85" fmla="*/ 268 h 290"/>
                <a:gd name="T86" fmla="*/ 39 w 263"/>
                <a:gd name="T87" fmla="*/ 285 h 290"/>
                <a:gd name="T88" fmla="*/ 37 w 263"/>
                <a:gd name="T89" fmla="*/ 290 h 290"/>
                <a:gd name="T90" fmla="*/ 37 w 263"/>
                <a:gd name="T91" fmla="*/ 290 h 290"/>
                <a:gd name="T92" fmla="*/ 37 w 263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290">
                  <a:moveTo>
                    <a:pt x="37" y="290"/>
                  </a:moveTo>
                  <a:lnTo>
                    <a:pt x="46" y="279"/>
                  </a:lnTo>
                  <a:lnTo>
                    <a:pt x="53" y="270"/>
                  </a:lnTo>
                  <a:lnTo>
                    <a:pt x="68" y="261"/>
                  </a:lnTo>
                  <a:lnTo>
                    <a:pt x="78" y="252"/>
                  </a:lnTo>
                  <a:lnTo>
                    <a:pt x="89" y="261"/>
                  </a:lnTo>
                  <a:lnTo>
                    <a:pt x="101" y="267"/>
                  </a:lnTo>
                  <a:lnTo>
                    <a:pt x="114" y="267"/>
                  </a:lnTo>
                  <a:lnTo>
                    <a:pt x="128" y="267"/>
                  </a:lnTo>
                  <a:lnTo>
                    <a:pt x="144" y="268"/>
                  </a:lnTo>
                  <a:lnTo>
                    <a:pt x="160" y="267"/>
                  </a:lnTo>
                  <a:lnTo>
                    <a:pt x="169" y="274"/>
                  </a:lnTo>
                  <a:lnTo>
                    <a:pt x="198" y="258"/>
                  </a:lnTo>
                  <a:lnTo>
                    <a:pt x="219" y="242"/>
                  </a:lnTo>
                  <a:lnTo>
                    <a:pt x="228" y="222"/>
                  </a:lnTo>
                  <a:lnTo>
                    <a:pt x="233" y="172"/>
                  </a:lnTo>
                  <a:lnTo>
                    <a:pt x="226" y="155"/>
                  </a:lnTo>
                  <a:lnTo>
                    <a:pt x="228" y="135"/>
                  </a:lnTo>
                  <a:lnTo>
                    <a:pt x="231" y="107"/>
                  </a:lnTo>
                  <a:lnTo>
                    <a:pt x="249" y="73"/>
                  </a:lnTo>
                  <a:lnTo>
                    <a:pt x="262" y="42"/>
                  </a:lnTo>
                  <a:lnTo>
                    <a:pt x="263" y="26"/>
                  </a:lnTo>
                  <a:lnTo>
                    <a:pt x="247" y="25"/>
                  </a:lnTo>
                  <a:lnTo>
                    <a:pt x="237" y="14"/>
                  </a:lnTo>
                  <a:lnTo>
                    <a:pt x="238" y="1"/>
                  </a:lnTo>
                  <a:lnTo>
                    <a:pt x="226" y="0"/>
                  </a:lnTo>
                  <a:lnTo>
                    <a:pt x="194" y="25"/>
                  </a:lnTo>
                  <a:lnTo>
                    <a:pt x="171" y="51"/>
                  </a:lnTo>
                  <a:lnTo>
                    <a:pt x="128" y="51"/>
                  </a:lnTo>
                  <a:lnTo>
                    <a:pt x="101" y="55"/>
                  </a:lnTo>
                  <a:lnTo>
                    <a:pt x="60" y="57"/>
                  </a:lnTo>
                  <a:lnTo>
                    <a:pt x="21" y="58"/>
                  </a:lnTo>
                  <a:lnTo>
                    <a:pt x="0" y="69"/>
                  </a:lnTo>
                  <a:lnTo>
                    <a:pt x="11" y="87"/>
                  </a:lnTo>
                  <a:lnTo>
                    <a:pt x="12" y="99"/>
                  </a:lnTo>
                  <a:lnTo>
                    <a:pt x="18" y="115"/>
                  </a:lnTo>
                  <a:lnTo>
                    <a:pt x="14" y="135"/>
                  </a:lnTo>
                  <a:lnTo>
                    <a:pt x="12" y="155"/>
                  </a:lnTo>
                  <a:lnTo>
                    <a:pt x="7" y="196"/>
                  </a:lnTo>
                  <a:lnTo>
                    <a:pt x="18" y="210"/>
                  </a:lnTo>
                  <a:lnTo>
                    <a:pt x="37" y="238"/>
                  </a:lnTo>
                  <a:lnTo>
                    <a:pt x="48" y="252"/>
                  </a:lnTo>
                  <a:lnTo>
                    <a:pt x="46" y="268"/>
                  </a:lnTo>
                  <a:lnTo>
                    <a:pt x="39" y="285"/>
                  </a:lnTo>
                  <a:lnTo>
                    <a:pt x="37" y="290"/>
                  </a:lnTo>
                  <a:lnTo>
                    <a:pt x="37" y="290"/>
                  </a:lnTo>
                  <a:lnTo>
                    <a:pt x="37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74">
              <a:extLst>
                <a:ext uri="{FF2B5EF4-FFF2-40B4-BE49-F238E27FC236}">
                  <a16:creationId xmlns:a16="http://schemas.microsoft.com/office/drawing/2014/main" id="{24CE8E33-899F-D58B-3870-AF1B2B785D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69892" y="4338994"/>
              <a:ext cx="788286" cy="517242"/>
            </a:xfrm>
            <a:custGeom>
              <a:avLst/>
              <a:gdLst>
                <a:gd name="T0" fmla="*/ 114 w 349"/>
                <a:gd name="T1" fmla="*/ 229 h 229"/>
                <a:gd name="T2" fmla="*/ 125 w 349"/>
                <a:gd name="T3" fmla="*/ 224 h 229"/>
                <a:gd name="T4" fmla="*/ 148 w 349"/>
                <a:gd name="T5" fmla="*/ 217 h 229"/>
                <a:gd name="T6" fmla="*/ 164 w 349"/>
                <a:gd name="T7" fmla="*/ 219 h 229"/>
                <a:gd name="T8" fmla="*/ 180 w 349"/>
                <a:gd name="T9" fmla="*/ 220 h 229"/>
                <a:gd name="T10" fmla="*/ 226 w 349"/>
                <a:gd name="T11" fmla="*/ 220 h 229"/>
                <a:gd name="T12" fmla="*/ 287 w 349"/>
                <a:gd name="T13" fmla="*/ 220 h 229"/>
                <a:gd name="T14" fmla="*/ 285 w 349"/>
                <a:gd name="T15" fmla="*/ 204 h 229"/>
                <a:gd name="T16" fmla="*/ 337 w 349"/>
                <a:gd name="T17" fmla="*/ 204 h 229"/>
                <a:gd name="T18" fmla="*/ 349 w 349"/>
                <a:gd name="T19" fmla="*/ 167 h 229"/>
                <a:gd name="T20" fmla="*/ 347 w 349"/>
                <a:gd name="T21" fmla="*/ 128 h 229"/>
                <a:gd name="T22" fmla="*/ 349 w 349"/>
                <a:gd name="T23" fmla="*/ 85 h 229"/>
                <a:gd name="T24" fmla="*/ 347 w 349"/>
                <a:gd name="T25" fmla="*/ 42 h 229"/>
                <a:gd name="T26" fmla="*/ 328 w 349"/>
                <a:gd name="T27" fmla="*/ 44 h 229"/>
                <a:gd name="T28" fmla="*/ 310 w 349"/>
                <a:gd name="T29" fmla="*/ 39 h 229"/>
                <a:gd name="T30" fmla="*/ 294 w 349"/>
                <a:gd name="T31" fmla="*/ 30 h 229"/>
                <a:gd name="T32" fmla="*/ 290 w 349"/>
                <a:gd name="T33" fmla="*/ 16 h 229"/>
                <a:gd name="T34" fmla="*/ 305 w 349"/>
                <a:gd name="T35" fmla="*/ 25 h 229"/>
                <a:gd name="T36" fmla="*/ 303 w 349"/>
                <a:gd name="T37" fmla="*/ 12 h 229"/>
                <a:gd name="T38" fmla="*/ 285 w 349"/>
                <a:gd name="T39" fmla="*/ 7 h 229"/>
                <a:gd name="T40" fmla="*/ 280 w 349"/>
                <a:gd name="T41" fmla="*/ 18 h 229"/>
                <a:gd name="T42" fmla="*/ 264 w 349"/>
                <a:gd name="T43" fmla="*/ 14 h 229"/>
                <a:gd name="T44" fmla="*/ 253 w 349"/>
                <a:gd name="T45" fmla="*/ 21 h 229"/>
                <a:gd name="T46" fmla="*/ 228 w 349"/>
                <a:gd name="T47" fmla="*/ 21 h 229"/>
                <a:gd name="T48" fmla="*/ 189 w 349"/>
                <a:gd name="T49" fmla="*/ 21 h 229"/>
                <a:gd name="T50" fmla="*/ 161 w 349"/>
                <a:gd name="T51" fmla="*/ 14 h 229"/>
                <a:gd name="T52" fmla="*/ 155 w 349"/>
                <a:gd name="T53" fmla="*/ 0 h 229"/>
                <a:gd name="T54" fmla="*/ 143 w 349"/>
                <a:gd name="T55" fmla="*/ 5 h 229"/>
                <a:gd name="T56" fmla="*/ 96 w 349"/>
                <a:gd name="T57" fmla="*/ 12 h 229"/>
                <a:gd name="T58" fmla="*/ 50 w 349"/>
                <a:gd name="T59" fmla="*/ 12 h 229"/>
                <a:gd name="T60" fmla="*/ 41 w 349"/>
                <a:gd name="T61" fmla="*/ 41 h 229"/>
                <a:gd name="T62" fmla="*/ 34 w 349"/>
                <a:gd name="T63" fmla="*/ 50 h 229"/>
                <a:gd name="T64" fmla="*/ 39 w 349"/>
                <a:gd name="T65" fmla="*/ 83 h 229"/>
                <a:gd name="T66" fmla="*/ 20 w 349"/>
                <a:gd name="T67" fmla="*/ 83 h 229"/>
                <a:gd name="T68" fmla="*/ 16 w 349"/>
                <a:gd name="T69" fmla="*/ 155 h 229"/>
                <a:gd name="T70" fmla="*/ 0 w 349"/>
                <a:gd name="T71" fmla="*/ 156 h 229"/>
                <a:gd name="T72" fmla="*/ 9 w 349"/>
                <a:gd name="T73" fmla="*/ 167 h 229"/>
                <a:gd name="T74" fmla="*/ 15 w 349"/>
                <a:gd name="T75" fmla="*/ 181 h 229"/>
                <a:gd name="T76" fmla="*/ 13 w 349"/>
                <a:gd name="T77" fmla="*/ 194 h 229"/>
                <a:gd name="T78" fmla="*/ 7 w 349"/>
                <a:gd name="T79" fmla="*/ 210 h 229"/>
                <a:gd name="T80" fmla="*/ 20 w 349"/>
                <a:gd name="T81" fmla="*/ 213 h 229"/>
                <a:gd name="T82" fmla="*/ 61 w 349"/>
                <a:gd name="T83" fmla="*/ 215 h 229"/>
                <a:gd name="T84" fmla="*/ 80 w 349"/>
                <a:gd name="T85" fmla="*/ 220 h 229"/>
                <a:gd name="T86" fmla="*/ 93 w 349"/>
                <a:gd name="T87" fmla="*/ 229 h 229"/>
                <a:gd name="T88" fmla="*/ 114 w 349"/>
                <a:gd name="T89" fmla="*/ 229 h 229"/>
                <a:gd name="T90" fmla="*/ 114 w 349"/>
                <a:gd name="T91" fmla="*/ 229 h 229"/>
                <a:gd name="T92" fmla="*/ 114 w 349"/>
                <a:gd name="T93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9" h="229">
                  <a:moveTo>
                    <a:pt x="114" y="229"/>
                  </a:moveTo>
                  <a:lnTo>
                    <a:pt x="125" y="224"/>
                  </a:lnTo>
                  <a:lnTo>
                    <a:pt x="148" y="217"/>
                  </a:lnTo>
                  <a:lnTo>
                    <a:pt x="164" y="219"/>
                  </a:lnTo>
                  <a:lnTo>
                    <a:pt x="180" y="220"/>
                  </a:lnTo>
                  <a:lnTo>
                    <a:pt x="226" y="220"/>
                  </a:lnTo>
                  <a:lnTo>
                    <a:pt x="287" y="220"/>
                  </a:lnTo>
                  <a:lnTo>
                    <a:pt x="285" y="204"/>
                  </a:lnTo>
                  <a:lnTo>
                    <a:pt x="337" y="204"/>
                  </a:lnTo>
                  <a:lnTo>
                    <a:pt x="349" y="167"/>
                  </a:lnTo>
                  <a:lnTo>
                    <a:pt x="347" y="128"/>
                  </a:lnTo>
                  <a:lnTo>
                    <a:pt x="349" y="85"/>
                  </a:lnTo>
                  <a:lnTo>
                    <a:pt x="347" y="42"/>
                  </a:lnTo>
                  <a:lnTo>
                    <a:pt x="328" y="44"/>
                  </a:lnTo>
                  <a:lnTo>
                    <a:pt x="310" y="39"/>
                  </a:lnTo>
                  <a:lnTo>
                    <a:pt x="294" y="30"/>
                  </a:lnTo>
                  <a:lnTo>
                    <a:pt x="290" y="16"/>
                  </a:lnTo>
                  <a:lnTo>
                    <a:pt x="305" y="25"/>
                  </a:lnTo>
                  <a:lnTo>
                    <a:pt x="303" y="12"/>
                  </a:lnTo>
                  <a:lnTo>
                    <a:pt x="285" y="7"/>
                  </a:lnTo>
                  <a:lnTo>
                    <a:pt x="280" y="18"/>
                  </a:lnTo>
                  <a:lnTo>
                    <a:pt x="264" y="14"/>
                  </a:lnTo>
                  <a:lnTo>
                    <a:pt x="253" y="21"/>
                  </a:lnTo>
                  <a:lnTo>
                    <a:pt x="228" y="21"/>
                  </a:lnTo>
                  <a:lnTo>
                    <a:pt x="189" y="21"/>
                  </a:lnTo>
                  <a:lnTo>
                    <a:pt x="161" y="14"/>
                  </a:lnTo>
                  <a:lnTo>
                    <a:pt x="155" y="0"/>
                  </a:lnTo>
                  <a:lnTo>
                    <a:pt x="143" y="5"/>
                  </a:lnTo>
                  <a:lnTo>
                    <a:pt x="96" y="12"/>
                  </a:lnTo>
                  <a:lnTo>
                    <a:pt x="50" y="12"/>
                  </a:lnTo>
                  <a:lnTo>
                    <a:pt x="41" y="41"/>
                  </a:lnTo>
                  <a:lnTo>
                    <a:pt x="34" y="50"/>
                  </a:lnTo>
                  <a:lnTo>
                    <a:pt x="39" y="83"/>
                  </a:lnTo>
                  <a:lnTo>
                    <a:pt x="20" y="83"/>
                  </a:lnTo>
                  <a:lnTo>
                    <a:pt x="16" y="155"/>
                  </a:lnTo>
                  <a:lnTo>
                    <a:pt x="0" y="156"/>
                  </a:lnTo>
                  <a:lnTo>
                    <a:pt x="9" y="167"/>
                  </a:lnTo>
                  <a:lnTo>
                    <a:pt x="15" y="181"/>
                  </a:lnTo>
                  <a:lnTo>
                    <a:pt x="13" y="194"/>
                  </a:lnTo>
                  <a:lnTo>
                    <a:pt x="7" y="210"/>
                  </a:lnTo>
                  <a:lnTo>
                    <a:pt x="20" y="213"/>
                  </a:lnTo>
                  <a:lnTo>
                    <a:pt x="61" y="215"/>
                  </a:lnTo>
                  <a:lnTo>
                    <a:pt x="80" y="220"/>
                  </a:lnTo>
                  <a:lnTo>
                    <a:pt x="93" y="229"/>
                  </a:lnTo>
                  <a:lnTo>
                    <a:pt x="114" y="229"/>
                  </a:lnTo>
                  <a:lnTo>
                    <a:pt x="114" y="229"/>
                  </a:lnTo>
                  <a:lnTo>
                    <a:pt x="114" y="2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75">
              <a:extLst>
                <a:ext uri="{FF2B5EF4-FFF2-40B4-BE49-F238E27FC236}">
                  <a16:creationId xmlns:a16="http://schemas.microsoft.com/office/drawing/2014/main" id="{297DCBED-385C-57F4-2015-DC61B4D7E3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4607779"/>
              <a:ext cx="756664" cy="860565"/>
            </a:xfrm>
            <a:custGeom>
              <a:avLst/>
              <a:gdLst>
                <a:gd name="T0" fmla="*/ 142 w 335"/>
                <a:gd name="T1" fmla="*/ 381 h 381"/>
                <a:gd name="T2" fmla="*/ 182 w 335"/>
                <a:gd name="T3" fmla="*/ 352 h 381"/>
                <a:gd name="T4" fmla="*/ 290 w 335"/>
                <a:gd name="T5" fmla="*/ 233 h 381"/>
                <a:gd name="T6" fmla="*/ 331 w 335"/>
                <a:gd name="T7" fmla="*/ 192 h 381"/>
                <a:gd name="T8" fmla="*/ 322 w 335"/>
                <a:gd name="T9" fmla="*/ 185 h 381"/>
                <a:gd name="T10" fmla="*/ 308 w 335"/>
                <a:gd name="T11" fmla="*/ 171 h 381"/>
                <a:gd name="T12" fmla="*/ 310 w 335"/>
                <a:gd name="T13" fmla="*/ 158 h 381"/>
                <a:gd name="T14" fmla="*/ 308 w 335"/>
                <a:gd name="T15" fmla="*/ 144 h 381"/>
                <a:gd name="T16" fmla="*/ 290 w 335"/>
                <a:gd name="T17" fmla="*/ 126 h 381"/>
                <a:gd name="T18" fmla="*/ 299 w 335"/>
                <a:gd name="T19" fmla="*/ 114 h 381"/>
                <a:gd name="T20" fmla="*/ 304 w 335"/>
                <a:gd name="T21" fmla="*/ 100 h 381"/>
                <a:gd name="T22" fmla="*/ 312 w 335"/>
                <a:gd name="T23" fmla="*/ 84 h 381"/>
                <a:gd name="T24" fmla="*/ 329 w 335"/>
                <a:gd name="T25" fmla="*/ 80 h 381"/>
                <a:gd name="T26" fmla="*/ 335 w 335"/>
                <a:gd name="T27" fmla="*/ 68 h 381"/>
                <a:gd name="T28" fmla="*/ 320 w 335"/>
                <a:gd name="T29" fmla="*/ 46 h 381"/>
                <a:gd name="T30" fmla="*/ 297 w 335"/>
                <a:gd name="T31" fmla="*/ 0 h 381"/>
                <a:gd name="T32" fmla="*/ 210 w 335"/>
                <a:gd name="T33" fmla="*/ 0 h 381"/>
                <a:gd name="T34" fmla="*/ 160 w 335"/>
                <a:gd name="T35" fmla="*/ 0 h 381"/>
                <a:gd name="T36" fmla="*/ 126 w 335"/>
                <a:gd name="T37" fmla="*/ 36 h 381"/>
                <a:gd name="T38" fmla="*/ 110 w 335"/>
                <a:gd name="T39" fmla="*/ 43 h 381"/>
                <a:gd name="T40" fmla="*/ 91 w 335"/>
                <a:gd name="T41" fmla="*/ 34 h 381"/>
                <a:gd name="T42" fmla="*/ 103 w 335"/>
                <a:gd name="T43" fmla="*/ 48 h 381"/>
                <a:gd name="T44" fmla="*/ 75 w 335"/>
                <a:gd name="T45" fmla="*/ 64 h 381"/>
                <a:gd name="T46" fmla="*/ 61 w 335"/>
                <a:gd name="T47" fmla="*/ 69 h 381"/>
                <a:gd name="T48" fmla="*/ 61 w 335"/>
                <a:gd name="T49" fmla="*/ 78 h 381"/>
                <a:gd name="T50" fmla="*/ 64 w 335"/>
                <a:gd name="T51" fmla="*/ 96 h 381"/>
                <a:gd name="T52" fmla="*/ 53 w 335"/>
                <a:gd name="T53" fmla="*/ 110 h 381"/>
                <a:gd name="T54" fmla="*/ 57 w 335"/>
                <a:gd name="T55" fmla="*/ 126 h 381"/>
                <a:gd name="T56" fmla="*/ 68 w 335"/>
                <a:gd name="T57" fmla="*/ 153 h 381"/>
                <a:gd name="T58" fmla="*/ 82 w 335"/>
                <a:gd name="T59" fmla="*/ 162 h 381"/>
                <a:gd name="T60" fmla="*/ 86 w 335"/>
                <a:gd name="T61" fmla="*/ 189 h 381"/>
                <a:gd name="T62" fmla="*/ 93 w 335"/>
                <a:gd name="T63" fmla="*/ 206 h 381"/>
                <a:gd name="T64" fmla="*/ 78 w 335"/>
                <a:gd name="T65" fmla="*/ 221 h 381"/>
                <a:gd name="T66" fmla="*/ 80 w 335"/>
                <a:gd name="T67" fmla="*/ 237 h 381"/>
                <a:gd name="T68" fmla="*/ 64 w 335"/>
                <a:gd name="T69" fmla="*/ 260 h 381"/>
                <a:gd name="T70" fmla="*/ 59 w 335"/>
                <a:gd name="T71" fmla="*/ 272 h 381"/>
                <a:gd name="T72" fmla="*/ 53 w 335"/>
                <a:gd name="T73" fmla="*/ 285 h 381"/>
                <a:gd name="T74" fmla="*/ 41 w 335"/>
                <a:gd name="T75" fmla="*/ 287 h 381"/>
                <a:gd name="T76" fmla="*/ 25 w 335"/>
                <a:gd name="T77" fmla="*/ 292 h 381"/>
                <a:gd name="T78" fmla="*/ 4 w 335"/>
                <a:gd name="T79" fmla="*/ 295 h 381"/>
                <a:gd name="T80" fmla="*/ 0 w 335"/>
                <a:gd name="T81" fmla="*/ 308 h 381"/>
                <a:gd name="T82" fmla="*/ 27 w 335"/>
                <a:gd name="T83" fmla="*/ 327 h 381"/>
                <a:gd name="T84" fmla="*/ 137 w 335"/>
                <a:gd name="T85" fmla="*/ 376 h 381"/>
                <a:gd name="T86" fmla="*/ 142 w 335"/>
                <a:gd name="T87" fmla="*/ 381 h 381"/>
                <a:gd name="T88" fmla="*/ 142 w 335"/>
                <a:gd name="T89" fmla="*/ 381 h 381"/>
                <a:gd name="T90" fmla="*/ 142 w 335"/>
                <a:gd name="T91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5" h="381">
                  <a:moveTo>
                    <a:pt x="142" y="381"/>
                  </a:moveTo>
                  <a:lnTo>
                    <a:pt x="182" y="352"/>
                  </a:lnTo>
                  <a:lnTo>
                    <a:pt x="290" y="233"/>
                  </a:lnTo>
                  <a:lnTo>
                    <a:pt x="331" y="192"/>
                  </a:lnTo>
                  <a:lnTo>
                    <a:pt x="322" y="185"/>
                  </a:lnTo>
                  <a:lnTo>
                    <a:pt x="308" y="171"/>
                  </a:lnTo>
                  <a:lnTo>
                    <a:pt x="310" y="158"/>
                  </a:lnTo>
                  <a:lnTo>
                    <a:pt x="308" y="144"/>
                  </a:lnTo>
                  <a:lnTo>
                    <a:pt x="290" y="126"/>
                  </a:lnTo>
                  <a:lnTo>
                    <a:pt x="299" y="114"/>
                  </a:lnTo>
                  <a:lnTo>
                    <a:pt x="304" y="100"/>
                  </a:lnTo>
                  <a:lnTo>
                    <a:pt x="312" y="84"/>
                  </a:lnTo>
                  <a:lnTo>
                    <a:pt x="329" y="80"/>
                  </a:lnTo>
                  <a:lnTo>
                    <a:pt x="335" y="68"/>
                  </a:lnTo>
                  <a:lnTo>
                    <a:pt x="320" y="46"/>
                  </a:lnTo>
                  <a:lnTo>
                    <a:pt x="297" y="0"/>
                  </a:lnTo>
                  <a:lnTo>
                    <a:pt x="210" y="0"/>
                  </a:lnTo>
                  <a:lnTo>
                    <a:pt x="160" y="0"/>
                  </a:lnTo>
                  <a:lnTo>
                    <a:pt x="126" y="36"/>
                  </a:lnTo>
                  <a:lnTo>
                    <a:pt x="110" y="43"/>
                  </a:lnTo>
                  <a:lnTo>
                    <a:pt x="91" y="34"/>
                  </a:lnTo>
                  <a:lnTo>
                    <a:pt x="103" y="48"/>
                  </a:lnTo>
                  <a:lnTo>
                    <a:pt x="75" y="64"/>
                  </a:lnTo>
                  <a:lnTo>
                    <a:pt x="61" y="69"/>
                  </a:lnTo>
                  <a:lnTo>
                    <a:pt x="61" y="78"/>
                  </a:lnTo>
                  <a:lnTo>
                    <a:pt x="64" y="96"/>
                  </a:lnTo>
                  <a:lnTo>
                    <a:pt x="53" y="110"/>
                  </a:lnTo>
                  <a:lnTo>
                    <a:pt x="57" y="126"/>
                  </a:lnTo>
                  <a:lnTo>
                    <a:pt x="68" y="153"/>
                  </a:lnTo>
                  <a:lnTo>
                    <a:pt x="82" y="162"/>
                  </a:lnTo>
                  <a:lnTo>
                    <a:pt x="86" y="189"/>
                  </a:lnTo>
                  <a:lnTo>
                    <a:pt x="93" y="206"/>
                  </a:lnTo>
                  <a:lnTo>
                    <a:pt x="78" y="221"/>
                  </a:lnTo>
                  <a:lnTo>
                    <a:pt x="80" y="237"/>
                  </a:lnTo>
                  <a:lnTo>
                    <a:pt x="64" y="260"/>
                  </a:lnTo>
                  <a:lnTo>
                    <a:pt x="59" y="272"/>
                  </a:lnTo>
                  <a:lnTo>
                    <a:pt x="53" y="285"/>
                  </a:lnTo>
                  <a:lnTo>
                    <a:pt x="41" y="287"/>
                  </a:lnTo>
                  <a:lnTo>
                    <a:pt x="25" y="292"/>
                  </a:lnTo>
                  <a:lnTo>
                    <a:pt x="4" y="295"/>
                  </a:lnTo>
                  <a:lnTo>
                    <a:pt x="0" y="308"/>
                  </a:lnTo>
                  <a:lnTo>
                    <a:pt x="27" y="327"/>
                  </a:lnTo>
                  <a:lnTo>
                    <a:pt x="137" y="376"/>
                  </a:lnTo>
                  <a:lnTo>
                    <a:pt x="142" y="381"/>
                  </a:lnTo>
                  <a:lnTo>
                    <a:pt x="142" y="381"/>
                  </a:lnTo>
                  <a:lnTo>
                    <a:pt x="142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76">
              <a:extLst>
                <a:ext uri="{FF2B5EF4-FFF2-40B4-BE49-F238E27FC236}">
                  <a16:creationId xmlns:a16="http://schemas.microsoft.com/office/drawing/2014/main" id="{BE6B6D75-BDE2-4AE1-BD62-53C8F19AF1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1048" y="5861356"/>
              <a:ext cx="607590" cy="539829"/>
            </a:xfrm>
            <a:custGeom>
              <a:avLst/>
              <a:gdLst>
                <a:gd name="T0" fmla="*/ 72 w 269"/>
                <a:gd name="T1" fmla="*/ 239 h 239"/>
                <a:gd name="T2" fmla="*/ 95 w 269"/>
                <a:gd name="T3" fmla="*/ 228 h 239"/>
                <a:gd name="T4" fmla="*/ 166 w 269"/>
                <a:gd name="T5" fmla="*/ 201 h 239"/>
                <a:gd name="T6" fmla="*/ 187 w 269"/>
                <a:gd name="T7" fmla="*/ 194 h 239"/>
                <a:gd name="T8" fmla="*/ 205 w 269"/>
                <a:gd name="T9" fmla="*/ 203 h 239"/>
                <a:gd name="T10" fmla="*/ 234 w 269"/>
                <a:gd name="T11" fmla="*/ 187 h 239"/>
                <a:gd name="T12" fmla="*/ 253 w 269"/>
                <a:gd name="T13" fmla="*/ 180 h 239"/>
                <a:gd name="T14" fmla="*/ 257 w 269"/>
                <a:gd name="T15" fmla="*/ 157 h 239"/>
                <a:gd name="T16" fmla="*/ 257 w 269"/>
                <a:gd name="T17" fmla="*/ 102 h 239"/>
                <a:gd name="T18" fmla="*/ 264 w 269"/>
                <a:gd name="T19" fmla="*/ 91 h 239"/>
                <a:gd name="T20" fmla="*/ 266 w 269"/>
                <a:gd name="T21" fmla="*/ 75 h 239"/>
                <a:gd name="T22" fmla="*/ 264 w 269"/>
                <a:gd name="T23" fmla="*/ 39 h 239"/>
                <a:gd name="T24" fmla="*/ 269 w 269"/>
                <a:gd name="T25" fmla="*/ 4 h 239"/>
                <a:gd name="T26" fmla="*/ 237 w 269"/>
                <a:gd name="T27" fmla="*/ 2 h 239"/>
                <a:gd name="T28" fmla="*/ 170 w 269"/>
                <a:gd name="T29" fmla="*/ 0 h 239"/>
                <a:gd name="T30" fmla="*/ 134 w 269"/>
                <a:gd name="T31" fmla="*/ 0 h 239"/>
                <a:gd name="T32" fmla="*/ 100 w 269"/>
                <a:gd name="T33" fmla="*/ 6 h 239"/>
                <a:gd name="T34" fmla="*/ 36 w 269"/>
                <a:gd name="T35" fmla="*/ 4 h 239"/>
                <a:gd name="T36" fmla="*/ 0 w 269"/>
                <a:gd name="T37" fmla="*/ 2 h 239"/>
                <a:gd name="T38" fmla="*/ 8 w 269"/>
                <a:gd name="T39" fmla="*/ 48 h 239"/>
                <a:gd name="T40" fmla="*/ 9 w 269"/>
                <a:gd name="T41" fmla="*/ 63 h 239"/>
                <a:gd name="T42" fmla="*/ 15 w 269"/>
                <a:gd name="T43" fmla="*/ 102 h 239"/>
                <a:gd name="T44" fmla="*/ 22 w 269"/>
                <a:gd name="T45" fmla="*/ 145 h 239"/>
                <a:gd name="T46" fmla="*/ 25 w 269"/>
                <a:gd name="T47" fmla="*/ 168 h 239"/>
                <a:gd name="T48" fmla="*/ 33 w 269"/>
                <a:gd name="T49" fmla="*/ 221 h 239"/>
                <a:gd name="T50" fmla="*/ 33 w 269"/>
                <a:gd name="T51" fmla="*/ 237 h 239"/>
                <a:gd name="T52" fmla="*/ 72 w 269"/>
                <a:gd name="T53" fmla="*/ 239 h 239"/>
                <a:gd name="T54" fmla="*/ 72 w 269"/>
                <a:gd name="T55" fmla="*/ 239 h 239"/>
                <a:gd name="T56" fmla="*/ 72 w 269"/>
                <a:gd name="T57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9" h="239">
                  <a:moveTo>
                    <a:pt x="72" y="239"/>
                  </a:moveTo>
                  <a:lnTo>
                    <a:pt x="95" y="228"/>
                  </a:lnTo>
                  <a:lnTo>
                    <a:pt x="166" y="201"/>
                  </a:lnTo>
                  <a:lnTo>
                    <a:pt x="187" y="194"/>
                  </a:lnTo>
                  <a:lnTo>
                    <a:pt x="205" y="203"/>
                  </a:lnTo>
                  <a:lnTo>
                    <a:pt x="234" y="187"/>
                  </a:lnTo>
                  <a:lnTo>
                    <a:pt x="253" y="180"/>
                  </a:lnTo>
                  <a:lnTo>
                    <a:pt x="257" y="157"/>
                  </a:lnTo>
                  <a:lnTo>
                    <a:pt x="257" y="102"/>
                  </a:lnTo>
                  <a:lnTo>
                    <a:pt x="264" y="91"/>
                  </a:lnTo>
                  <a:lnTo>
                    <a:pt x="266" y="75"/>
                  </a:lnTo>
                  <a:lnTo>
                    <a:pt x="264" y="39"/>
                  </a:lnTo>
                  <a:lnTo>
                    <a:pt x="269" y="4"/>
                  </a:lnTo>
                  <a:lnTo>
                    <a:pt x="237" y="2"/>
                  </a:lnTo>
                  <a:lnTo>
                    <a:pt x="170" y="0"/>
                  </a:lnTo>
                  <a:lnTo>
                    <a:pt x="134" y="0"/>
                  </a:lnTo>
                  <a:lnTo>
                    <a:pt x="100" y="6"/>
                  </a:lnTo>
                  <a:lnTo>
                    <a:pt x="36" y="4"/>
                  </a:lnTo>
                  <a:lnTo>
                    <a:pt x="0" y="2"/>
                  </a:lnTo>
                  <a:lnTo>
                    <a:pt x="8" y="48"/>
                  </a:lnTo>
                  <a:lnTo>
                    <a:pt x="9" y="63"/>
                  </a:lnTo>
                  <a:lnTo>
                    <a:pt x="15" y="102"/>
                  </a:lnTo>
                  <a:lnTo>
                    <a:pt x="22" y="145"/>
                  </a:lnTo>
                  <a:lnTo>
                    <a:pt x="25" y="168"/>
                  </a:lnTo>
                  <a:lnTo>
                    <a:pt x="33" y="221"/>
                  </a:lnTo>
                  <a:lnTo>
                    <a:pt x="33" y="237"/>
                  </a:lnTo>
                  <a:lnTo>
                    <a:pt x="72" y="239"/>
                  </a:lnTo>
                  <a:lnTo>
                    <a:pt x="72" y="239"/>
                  </a:lnTo>
                  <a:lnTo>
                    <a:pt x="72" y="23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77">
              <a:extLst>
                <a:ext uri="{FF2B5EF4-FFF2-40B4-BE49-F238E27FC236}">
                  <a16:creationId xmlns:a16="http://schemas.microsoft.com/office/drawing/2014/main" id="{41CE0CF4-F611-81C9-944B-55E9ABEDDE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1820" y="4616813"/>
              <a:ext cx="596296" cy="598556"/>
            </a:xfrm>
            <a:custGeom>
              <a:avLst/>
              <a:gdLst>
                <a:gd name="T0" fmla="*/ 103 w 264"/>
                <a:gd name="T1" fmla="*/ 265 h 265"/>
                <a:gd name="T2" fmla="*/ 116 w 264"/>
                <a:gd name="T3" fmla="*/ 254 h 265"/>
                <a:gd name="T4" fmla="*/ 155 w 264"/>
                <a:gd name="T5" fmla="*/ 229 h 265"/>
                <a:gd name="T6" fmla="*/ 182 w 264"/>
                <a:gd name="T7" fmla="*/ 220 h 265"/>
                <a:gd name="T8" fmla="*/ 205 w 264"/>
                <a:gd name="T9" fmla="*/ 213 h 265"/>
                <a:gd name="T10" fmla="*/ 219 w 264"/>
                <a:gd name="T11" fmla="*/ 208 h 265"/>
                <a:gd name="T12" fmla="*/ 230 w 264"/>
                <a:gd name="T13" fmla="*/ 202 h 265"/>
                <a:gd name="T14" fmla="*/ 246 w 264"/>
                <a:gd name="T15" fmla="*/ 195 h 265"/>
                <a:gd name="T16" fmla="*/ 264 w 264"/>
                <a:gd name="T17" fmla="*/ 188 h 265"/>
                <a:gd name="T18" fmla="*/ 255 w 264"/>
                <a:gd name="T19" fmla="*/ 178 h 265"/>
                <a:gd name="T20" fmla="*/ 251 w 264"/>
                <a:gd name="T21" fmla="*/ 158 h 265"/>
                <a:gd name="T22" fmla="*/ 246 w 264"/>
                <a:gd name="T23" fmla="*/ 144 h 265"/>
                <a:gd name="T24" fmla="*/ 235 w 264"/>
                <a:gd name="T25" fmla="*/ 133 h 265"/>
                <a:gd name="T26" fmla="*/ 223 w 264"/>
                <a:gd name="T27" fmla="*/ 124 h 265"/>
                <a:gd name="T28" fmla="*/ 214 w 264"/>
                <a:gd name="T29" fmla="*/ 113 h 265"/>
                <a:gd name="T30" fmla="*/ 212 w 264"/>
                <a:gd name="T31" fmla="*/ 101 h 265"/>
                <a:gd name="T32" fmla="*/ 210 w 264"/>
                <a:gd name="T33" fmla="*/ 87 h 265"/>
                <a:gd name="T34" fmla="*/ 207 w 264"/>
                <a:gd name="T35" fmla="*/ 74 h 265"/>
                <a:gd name="T36" fmla="*/ 198 w 264"/>
                <a:gd name="T37" fmla="*/ 60 h 265"/>
                <a:gd name="T38" fmla="*/ 196 w 264"/>
                <a:gd name="T39" fmla="*/ 44 h 265"/>
                <a:gd name="T40" fmla="*/ 192 w 264"/>
                <a:gd name="T41" fmla="*/ 30 h 265"/>
                <a:gd name="T42" fmla="*/ 180 w 264"/>
                <a:gd name="T43" fmla="*/ 26 h 265"/>
                <a:gd name="T44" fmla="*/ 178 w 264"/>
                <a:gd name="T45" fmla="*/ 12 h 265"/>
                <a:gd name="T46" fmla="*/ 159 w 264"/>
                <a:gd name="T47" fmla="*/ 7 h 265"/>
                <a:gd name="T48" fmla="*/ 146 w 264"/>
                <a:gd name="T49" fmla="*/ 12 h 265"/>
                <a:gd name="T50" fmla="*/ 130 w 264"/>
                <a:gd name="T51" fmla="*/ 7 h 265"/>
                <a:gd name="T52" fmla="*/ 123 w 264"/>
                <a:gd name="T53" fmla="*/ 16 h 265"/>
                <a:gd name="T54" fmla="*/ 109 w 264"/>
                <a:gd name="T55" fmla="*/ 14 h 265"/>
                <a:gd name="T56" fmla="*/ 93 w 264"/>
                <a:gd name="T57" fmla="*/ 12 h 265"/>
                <a:gd name="T58" fmla="*/ 80 w 264"/>
                <a:gd name="T59" fmla="*/ 16 h 265"/>
                <a:gd name="T60" fmla="*/ 64 w 264"/>
                <a:gd name="T61" fmla="*/ 8 h 265"/>
                <a:gd name="T62" fmla="*/ 50 w 264"/>
                <a:gd name="T63" fmla="*/ 0 h 265"/>
                <a:gd name="T64" fmla="*/ 36 w 264"/>
                <a:gd name="T65" fmla="*/ 30 h 265"/>
                <a:gd name="T66" fmla="*/ 14 w 264"/>
                <a:gd name="T67" fmla="*/ 73 h 265"/>
                <a:gd name="T68" fmla="*/ 13 w 264"/>
                <a:gd name="T69" fmla="*/ 92 h 265"/>
                <a:gd name="T70" fmla="*/ 13 w 264"/>
                <a:gd name="T71" fmla="*/ 112 h 265"/>
                <a:gd name="T72" fmla="*/ 5 w 264"/>
                <a:gd name="T73" fmla="*/ 140 h 265"/>
                <a:gd name="T74" fmla="*/ 11 w 264"/>
                <a:gd name="T75" fmla="*/ 183 h 265"/>
                <a:gd name="T76" fmla="*/ 7 w 264"/>
                <a:gd name="T77" fmla="*/ 201 h 265"/>
                <a:gd name="T78" fmla="*/ 0 w 264"/>
                <a:gd name="T79" fmla="*/ 217 h 265"/>
                <a:gd name="T80" fmla="*/ 30 w 264"/>
                <a:gd name="T81" fmla="*/ 252 h 265"/>
                <a:gd name="T82" fmla="*/ 45 w 264"/>
                <a:gd name="T83" fmla="*/ 249 h 265"/>
                <a:gd name="T84" fmla="*/ 75 w 264"/>
                <a:gd name="T85" fmla="*/ 242 h 265"/>
                <a:gd name="T86" fmla="*/ 91 w 264"/>
                <a:gd name="T87" fmla="*/ 247 h 265"/>
                <a:gd name="T88" fmla="*/ 102 w 264"/>
                <a:gd name="T89" fmla="*/ 261 h 265"/>
                <a:gd name="T90" fmla="*/ 103 w 264"/>
                <a:gd name="T91" fmla="*/ 265 h 265"/>
                <a:gd name="T92" fmla="*/ 103 w 264"/>
                <a:gd name="T93" fmla="*/ 265 h 265"/>
                <a:gd name="T94" fmla="*/ 103 w 264"/>
                <a:gd name="T9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4" h="265">
                  <a:moveTo>
                    <a:pt x="103" y="265"/>
                  </a:moveTo>
                  <a:lnTo>
                    <a:pt x="116" y="254"/>
                  </a:lnTo>
                  <a:lnTo>
                    <a:pt x="155" y="229"/>
                  </a:lnTo>
                  <a:lnTo>
                    <a:pt x="182" y="220"/>
                  </a:lnTo>
                  <a:lnTo>
                    <a:pt x="205" y="213"/>
                  </a:lnTo>
                  <a:lnTo>
                    <a:pt x="219" y="208"/>
                  </a:lnTo>
                  <a:lnTo>
                    <a:pt x="230" y="202"/>
                  </a:lnTo>
                  <a:lnTo>
                    <a:pt x="246" y="195"/>
                  </a:lnTo>
                  <a:lnTo>
                    <a:pt x="264" y="188"/>
                  </a:lnTo>
                  <a:lnTo>
                    <a:pt x="255" y="178"/>
                  </a:lnTo>
                  <a:lnTo>
                    <a:pt x="251" y="158"/>
                  </a:lnTo>
                  <a:lnTo>
                    <a:pt x="246" y="144"/>
                  </a:lnTo>
                  <a:lnTo>
                    <a:pt x="235" y="133"/>
                  </a:lnTo>
                  <a:lnTo>
                    <a:pt x="223" y="124"/>
                  </a:lnTo>
                  <a:lnTo>
                    <a:pt x="214" y="113"/>
                  </a:lnTo>
                  <a:lnTo>
                    <a:pt x="212" y="101"/>
                  </a:lnTo>
                  <a:lnTo>
                    <a:pt x="210" y="87"/>
                  </a:lnTo>
                  <a:lnTo>
                    <a:pt x="207" y="74"/>
                  </a:lnTo>
                  <a:lnTo>
                    <a:pt x="198" y="60"/>
                  </a:lnTo>
                  <a:lnTo>
                    <a:pt x="196" y="44"/>
                  </a:lnTo>
                  <a:lnTo>
                    <a:pt x="192" y="30"/>
                  </a:lnTo>
                  <a:lnTo>
                    <a:pt x="180" y="26"/>
                  </a:lnTo>
                  <a:lnTo>
                    <a:pt x="178" y="12"/>
                  </a:lnTo>
                  <a:lnTo>
                    <a:pt x="159" y="7"/>
                  </a:lnTo>
                  <a:lnTo>
                    <a:pt x="146" y="12"/>
                  </a:lnTo>
                  <a:lnTo>
                    <a:pt x="130" y="7"/>
                  </a:lnTo>
                  <a:lnTo>
                    <a:pt x="123" y="16"/>
                  </a:lnTo>
                  <a:lnTo>
                    <a:pt x="109" y="14"/>
                  </a:lnTo>
                  <a:lnTo>
                    <a:pt x="93" y="12"/>
                  </a:lnTo>
                  <a:lnTo>
                    <a:pt x="80" y="16"/>
                  </a:lnTo>
                  <a:lnTo>
                    <a:pt x="64" y="8"/>
                  </a:lnTo>
                  <a:lnTo>
                    <a:pt x="50" y="0"/>
                  </a:lnTo>
                  <a:lnTo>
                    <a:pt x="36" y="30"/>
                  </a:lnTo>
                  <a:lnTo>
                    <a:pt x="14" y="73"/>
                  </a:lnTo>
                  <a:lnTo>
                    <a:pt x="13" y="92"/>
                  </a:lnTo>
                  <a:lnTo>
                    <a:pt x="13" y="112"/>
                  </a:lnTo>
                  <a:lnTo>
                    <a:pt x="5" y="140"/>
                  </a:lnTo>
                  <a:lnTo>
                    <a:pt x="11" y="183"/>
                  </a:lnTo>
                  <a:lnTo>
                    <a:pt x="7" y="201"/>
                  </a:lnTo>
                  <a:lnTo>
                    <a:pt x="0" y="217"/>
                  </a:lnTo>
                  <a:lnTo>
                    <a:pt x="30" y="252"/>
                  </a:lnTo>
                  <a:lnTo>
                    <a:pt x="45" y="249"/>
                  </a:lnTo>
                  <a:lnTo>
                    <a:pt x="75" y="242"/>
                  </a:lnTo>
                  <a:lnTo>
                    <a:pt x="91" y="247"/>
                  </a:lnTo>
                  <a:lnTo>
                    <a:pt x="102" y="261"/>
                  </a:lnTo>
                  <a:lnTo>
                    <a:pt x="103" y="265"/>
                  </a:lnTo>
                  <a:lnTo>
                    <a:pt x="103" y="265"/>
                  </a:lnTo>
                  <a:lnTo>
                    <a:pt x="10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78">
              <a:extLst>
                <a:ext uri="{FF2B5EF4-FFF2-40B4-BE49-F238E27FC236}">
                  <a16:creationId xmlns:a16="http://schemas.microsoft.com/office/drawing/2014/main" id="{67981ABF-5F96-2ED0-C839-074DD0AB3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5050483"/>
              <a:ext cx="788286" cy="682127"/>
            </a:xfrm>
            <a:custGeom>
              <a:avLst/>
              <a:gdLst>
                <a:gd name="T0" fmla="*/ 215 w 349"/>
                <a:gd name="T1" fmla="*/ 302 h 302"/>
                <a:gd name="T2" fmla="*/ 242 w 349"/>
                <a:gd name="T3" fmla="*/ 283 h 302"/>
                <a:gd name="T4" fmla="*/ 267 w 349"/>
                <a:gd name="T5" fmla="*/ 274 h 302"/>
                <a:gd name="T6" fmla="*/ 293 w 349"/>
                <a:gd name="T7" fmla="*/ 261 h 302"/>
                <a:gd name="T8" fmla="*/ 311 w 349"/>
                <a:gd name="T9" fmla="*/ 253 h 302"/>
                <a:gd name="T10" fmla="*/ 329 w 349"/>
                <a:gd name="T11" fmla="*/ 245 h 302"/>
                <a:gd name="T12" fmla="*/ 349 w 349"/>
                <a:gd name="T13" fmla="*/ 235 h 302"/>
                <a:gd name="T14" fmla="*/ 327 w 349"/>
                <a:gd name="T15" fmla="*/ 226 h 302"/>
                <a:gd name="T16" fmla="*/ 333 w 349"/>
                <a:gd name="T17" fmla="*/ 210 h 302"/>
                <a:gd name="T18" fmla="*/ 334 w 349"/>
                <a:gd name="T19" fmla="*/ 197 h 302"/>
                <a:gd name="T20" fmla="*/ 340 w 349"/>
                <a:gd name="T21" fmla="*/ 181 h 302"/>
                <a:gd name="T22" fmla="*/ 343 w 349"/>
                <a:gd name="T23" fmla="*/ 171 h 302"/>
                <a:gd name="T24" fmla="*/ 347 w 349"/>
                <a:gd name="T25" fmla="*/ 148 h 302"/>
                <a:gd name="T26" fmla="*/ 345 w 349"/>
                <a:gd name="T27" fmla="*/ 131 h 302"/>
                <a:gd name="T28" fmla="*/ 343 w 349"/>
                <a:gd name="T29" fmla="*/ 117 h 302"/>
                <a:gd name="T30" fmla="*/ 331 w 349"/>
                <a:gd name="T31" fmla="*/ 114 h 302"/>
                <a:gd name="T32" fmla="*/ 320 w 349"/>
                <a:gd name="T33" fmla="*/ 99 h 302"/>
                <a:gd name="T34" fmla="*/ 315 w 349"/>
                <a:gd name="T35" fmla="*/ 89 h 302"/>
                <a:gd name="T36" fmla="*/ 297 w 349"/>
                <a:gd name="T37" fmla="*/ 73 h 302"/>
                <a:gd name="T38" fmla="*/ 284 w 349"/>
                <a:gd name="T39" fmla="*/ 55 h 302"/>
                <a:gd name="T40" fmla="*/ 254 w 349"/>
                <a:gd name="T41" fmla="*/ 30 h 302"/>
                <a:gd name="T42" fmla="*/ 242 w 349"/>
                <a:gd name="T43" fmla="*/ 30 h 302"/>
                <a:gd name="T44" fmla="*/ 219 w 349"/>
                <a:gd name="T45" fmla="*/ 35 h 302"/>
                <a:gd name="T46" fmla="*/ 192 w 349"/>
                <a:gd name="T47" fmla="*/ 37 h 302"/>
                <a:gd name="T48" fmla="*/ 178 w 349"/>
                <a:gd name="T49" fmla="*/ 23 h 302"/>
                <a:gd name="T50" fmla="*/ 165 w 349"/>
                <a:gd name="T51" fmla="*/ 16 h 302"/>
                <a:gd name="T52" fmla="*/ 151 w 349"/>
                <a:gd name="T53" fmla="*/ 0 h 302"/>
                <a:gd name="T54" fmla="*/ 133 w 349"/>
                <a:gd name="T55" fmla="*/ 14 h 302"/>
                <a:gd name="T56" fmla="*/ 108 w 349"/>
                <a:gd name="T57" fmla="*/ 37 h 302"/>
                <a:gd name="T58" fmla="*/ 66 w 349"/>
                <a:gd name="T59" fmla="*/ 87 h 302"/>
                <a:gd name="T60" fmla="*/ 51 w 349"/>
                <a:gd name="T61" fmla="*/ 98 h 302"/>
                <a:gd name="T62" fmla="*/ 44 w 349"/>
                <a:gd name="T63" fmla="*/ 110 h 302"/>
                <a:gd name="T64" fmla="*/ 0 w 349"/>
                <a:gd name="T65" fmla="*/ 156 h 302"/>
                <a:gd name="T66" fmla="*/ 5 w 349"/>
                <a:gd name="T67" fmla="*/ 171 h 302"/>
                <a:gd name="T68" fmla="*/ 16 w 349"/>
                <a:gd name="T69" fmla="*/ 178 h 302"/>
                <a:gd name="T70" fmla="*/ 21 w 349"/>
                <a:gd name="T71" fmla="*/ 196 h 302"/>
                <a:gd name="T72" fmla="*/ 32 w 349"/>
                <a:gd name="T73" fmla="*/ 206 h 302"/>
                <a:gd name="T74" fmla="*/ 44 w 349"/>
                <a:gd name="T75" fmla="*/ 210 h 302"/>
                <a:gd name="T76" fmla="*/ 58 w 349"/>
                <a:gd name="T77" fmla="*/ 210 h 302"/>
                <a:gd name="T78" fmla="*/ 71 w 349"/>
                <a:gd name="T79" fmla="*/ 213 h 302"/>
                <a:gd name="T80" fmla="*/ 78 w 349"/>
                <a:gd name="T81" fmla="*/ 228 h 302"/>
                <a:gd name="T82" fmla="*/ 92 w 349"/>
                <a:gd name="T83" fmla="*/ 222 h 302"/>
                <a:gd name="T84" fmla="*/ 103 w 349"/>
                <a:gd name="T85" fmla="*/ 231 h 302"/>
                <a:gd name="T86" fmla="*/ 117 w 349"/>
                <a:gd name="T87" fmla="*/ 226 h 302"/>
                <a:gd name="T88" fmla="*/ 130 w 349"/>
                <a:gd name="T89" fmla="*/ 231 h 302"/>
                <a:gd name="T90" fmla="*/ 142 w 349"/>
                <a:gd name="T91" fmla="*/ 233 h 302"/>
                <a:gd name="T92" fmla="*/ 155 w 349"/>
                <a:gd name="T93" fmla="*/ 231 h 302"/>
                <a:gd name="T94" fmla="*/ 167 w 349"/>
                <a:gd name="T95" fmla="*/ 238 h 302"/>
                <a:gd name="T96" fmla="*/ 185 w 349"/>
                <a:gd name="T97" fmla="*/ 235 h 302"/>
                <a:gd name="T98" fmla="*/ 201 w 349"/>
                <a:gd name="T99" fmla="*/ 260 h 302"/>
                <a:gd name="T100" fmla="*/ 204 w 349"/>
                <a:gd name="T101" fmla="*/ 272 h 302"/>
                <a:gd name="T102" fmla="*/ 215 w 349"/>
                <a:gd name="T103" fmla="*/ 302 h 302"/>
                <a:gd name="T104" fmla="*/ 215 w 349"/>
                <a:gd name="T105" fmla="*/ 302 h 302"/>
                <a:gd name="T106" fmla="*/ 215 w 349"/>
                <a:gd name="T107" fmla="*/ 302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9" h="302">
                  <a:moveTo>
                    <a:pt x="215" y="302"/>
                  </a:moveTo>
                  <a:lnTo>
                    <a:pt x="242" y="283"/>
                  </a:lnTo>
                  <a:lnTo>
                    <a:pt x="267" y="274"/>
                  </a:lnTo>
                  <a:lnTo>
                    <a:pt x="293" y="261"/>
                  </a:lnTo>
                  <a:lnTo>
                    <a:pt x="311" y="253"/>
                  </a:lnTo>
                  <a:lnTo>
                    <a:pt x="329" y="245"/>
                  </a:lnTo>
                  <a:lnTo>
                    <a:pt x="349" y="235"/>
                  </a:lnTo>
                  <a:lnTo>
                    <a:pt x="327" y="226"/>
                  </a:lnTo>
                  <a:lnTo>
                    <a:pt x="333" y="210"/>
                  </a:lnTo>
                  <a:lnTo>
                    <a:pt x="334" y="197"/>
                  </a:lnTo>
                  <a:lnTo>
                    <a:pt x="340" y="181"/>
                  </a:lnTo>
                  <a:lnTo>
                    <a:pt x="343" y="171"/>
                  </a:lnTo>
                  <a:lnTo>
                    <a:pt x="347" y="148"/>
                  </a:lnTo>
                  <a:lnTo>
                    <a:pt x="345" y="131"/>
                  </a:lnTo>
                  <a:lnTo>
                    <a:pt x="343" y="117"/>
                  </a:lnTo>
                  <a:lnTo>
                    <a:pt x="331" y="114"/>
                  </a:lnTo>
                  <a:lnTo>
                    <a:pt x="320" y="99"/>
                  </a:lnTo>
                  <a:lnTo>
                    <a:pt x="315" y="89"/>
                  </a:lnTo>
                  <a:lnTo>
                    <a:pt x="297" y="73"/>
                  </a:lnTo>
                  <a:lnTo>
                    <a:pt x="284" y="55"/>
                  </a:lnTo>
                  <a:lnTo>
                    <a:pt x="254" y="30"/>
                  </a:lnTo>
                  <a:lnTo>
                    <a:pt x="242" y="30"/>
                  </a:lnTo>
                  <a:lnTo>
                    <a:pt x="219" y="35"/>
                  </a:lnTo>
                  <a:lnTo>
                    <a:pt x="192" y="37"/>
                  </a:lnTo>
                  <a:lnTo>
                    <a:pt x="178" y="23"/>
                  </a:lnTo>
                  <a:lnTo>
                    <a:pt x="165" y="16"/>
                  </a:lnTo>
                  <a:lnTo>
                    <a:pt x="151" y="0"/>
                  </a:lnTo>
                  <a:lnTo>
                    <a:pt x="133" y="14"/>
                  </a:lnTo>
                  <a:lnTo>
                    <a:pt x="108" y="37"/>
                  </a:lnTo>
                  <a:lnTo>
                    <a:pt x="66" y="87"/>
                  </a:lnTo>
                  <a:lnTo>
                    <a:pt x="51" y="98"/>
                  </a:lnTo>
                  <a:lnTo>
                    <a:pt x="44" y="110"/>
                  </a:lnTo>
                  <a:lnTo>
                    <a:pt x="0" y="156"/>
                  </a:lnTo>
                  <a:lnTo>
                    <a:pt x="5" y="171"/>
                  </a:lnTo>
                  <a:lnTo>
                    <a:pt x="16" y="178"/>
                  </a:lnTo>
                  <a:lnTo>
                    <a:pt x="21" y="196"/>
                  </a:lnTo>
                  <a:lnTo>
                    <a:pt x="32" y="206"/>
                  </a:lnTo>
                  <a:lnTo>
                    <a:pt x="44" y="210"/>
                  </a:lnTo>
                  <a:lnTo>
                    <a:pt x="58" y="210"/>
                  </a:lnTo>
                  <a:lnTo>
                    <a:pt x="71" y="213"/>
                  </a:lnTo>
                  <a:lnTo>
                    <a:pt x="78" y="228"/>
                  </a:lnTo>
                  <a:lnTo>
                    <a:pt x="92" y="222"/>
                  </a:lnTo>
                  <a:lnTo>
                    <a:pt x="103" y="231"/>
                  </a:lnTo>
                  <a:lnTo>
                    <a:pt x="117" y="226"/>
                  </a:lnTo>
                  <a:lnTo>
                    <a:pt x="130" y="231"/>
                  </a:lnTo>
                  <a:lnTo>
                    <a:pt x="142" y="233"/>
                  </a:lnTo>
                  <a:lnTo>
                    <a:pt x="155" y="231"/>
                  </a:lnTo>
                  <a:lnTo>
                    <a:pt x="167" y="238"/>
                  </a:lnTo>
                  <a:lnTo>
                    <a:pt x="185" y="235"/>
                  </a:lnTo>
                  <a:lnTo>
                    <a:pt x="201" y="260"/>
                  </a:lnTo>
                  <a:lnTo>
                    <a:pt x="204" y="27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79">
              <a:extLst>
                <a:ext uri="{FF2B5EF4-FFF2-40B4-BE49-F238E27FC236}">
                  <a16:creationId xmlns:a16="http://schemas.microsoft.com/office/drawing/2014/main" id="{90B41AE3-7A84-B4D0-E8B6-E19764903F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17493" y="5106951"/>
              <a:ext cx="720525" cy="557899"/>
            </a:xfrm>
            <a:custGeom>
              <a:avLst/>
              <a:gdLst>
                <a:gd name="T0" fmla="*/ 123 w 319"/>
                <a:gd name="T1" fmla="*/ 235 h 247"/>
                <a:gd name="T2" fmla="*/ 155 w 319"/>
                <a:gd name="T3" fmla="*/ 236 h 247"/>
                <a:gd name="T4" fmla="*/ 191 w 319"/>
                <a:gd name="T5" fmla="*/ 208 h 247"/>
                <a:gd name="T6" fmla="*/ 217 w 319"/>
                <a:gd name="T7" fmla="*/ 212 h 247"/>
                <a:gd name="T8" fmla="*/ 239 w 319"/>
                <a:gd name="T9" fmla="*/ 220 h 247"/>
                <a:gd name="T10" fmla="*/ 265 w 319"/>
                <a:gd name="T11" fmla="*/ 231 h 247"/>
                <a:gd name="T12" fmla="*/ 287 w 319"/>
                <a:gd name="T13" fmla="*/ 217 h 247"/>
                <a:gd name="T14" fmla="*/ 313 w 319"/>
                <a:gd name="T15" fmla="*/ 210 h 247"/>
                <a:gd name="T16" fmla="*/ 310 w 319"/>
                <a:gd name="T17" fmla="*/ 187 h 247"/>
                <a:gd name="T18" fmla="*/ 276 w 319"/>
                <a:gd name="T19" fmla="*/ 153 h 247"/>
                <a:gd name="T20" fmla="*/ 265 w 319"/>
                <a:gd name="T21" fmla="*/ 133 h 247"/>
                <a:gd name="T22" fmla="*/ 249 w 319"/>
                <a:gd name="T23" fmla="*/ 101 h 247"/>
                <a:gd name="T24" fmla="*/ 226 w 319"/>
                <a:gd name="T25" fmla="*/ 89 h 247"/>
                <a:gd name="T26" fmla="*/ 233 w 319"/>
                <a:gd name="T27" fmla="*/ 51 h 247"/>
                <a:gd name="T28" fmla="*/ 210 w 319"/>
                <a:gd name="T29" fmla="*/ 0 h 247"/>
                <a:gd name="T30" fmla="*/ 173 w 319"/>
                <a:gd name="T31" fmla="*/ 17 h 247"/>
                <a:gd name="T32" fmla="*/ 137 w 319"/>
                <a:gd name="T33" fmla="*/ 19 h 247"/>
                <a:gd name="T34" fmla="*/ 112 w 319"/>
                <a:gd name="T35" fmla="*/ 16 h 247"/>
                <a:gd name="T36" fmla="*/ 84 w 319"/>
                <a:gd name="T37" fmla="*/ 9 h 247"/>
                <a:gd name="T38" fmla="*/ 62 w 319"/>
                <a:gd name="T39" fmla="*/ 3 h 247"/>
                <a:gd name="T40" fmla="*/ 46 w 319"/>
                <a:gd name="T41" fmla="*/ 25 h 247"/>
                <a:gd name="T42" fmla="*/ 25 w 319"/>
                <a:gd name="T43" fmla="*/ 44 h 247"/>
                <a:gd name="T44" fmla="*/ 0 w 319"/>
                <a:gd name="T45" fmla="*/ 58 h 247"/>
                <a:gd name="T46" fmla="*/ 13 w 319"/>
                <a:gd name="T47" fmla="*/ 89 h 247"/>
                <a:gd name="T48" fmla="*/ 27 w 319"/>
                <a:gd name="T49" fmla="*/ 106 h 247"/>
                <a:gd name="T50" fmla="*/ 32 w 319"/>
                <a:gd name="T51" fmla="*/ 140 h 247"/>
                <a:gd name="T52" fmla="*/ 16 w 319"/>
                <a:gd name="T53" fmla="*/ 163 h 247"/>
                <a:gd name="T54" fmla="*/ 9 w 319"/>
                <a:gd name="T55" fmla="*/ 192 h 247"/>
                <a:gd name="T56" fmla="*/ 45 w 319"/>
                <a:gd name="T57" fmla="*/ 217 h 247"/>
                <a:gd name="T58" fmla="*/ 75 w 319"/>
                <a:gd name="T59" fmla="*/ 236 h 247"/>
                <a:gd name="T60" fmla="*/ 100 w 319"/>
                <a:gd name="T61" fmla="*/ 242 h 247"/>
                <a:gd name="T62" fmla="*/ 105 w 319"/>
                <a:gd name="T63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9" h="247">
                  <a:moveTo>
                    <a:pt x="105" y="247"/>
                  </a:moveTo>
                  <a:lnTo>
                    <a:pt x="123" y="235"/>
                  </a:lnTo>
                  <a:lnTo>
                    <a:pt x="132" y="244"/>
                  </a:lnTo>
                  <a:lnTo>
                    <a:pt x="155" y="236"/>
                  </a:lnTo>
                  <a:lnTo>
                    <a:pt x="174" y="219"/>
                  </a:lnTo>
                  <a:lnTo>
                    <a:pt x="191" y="208"/>
                  </a:lnTo>
                  <a:lnTo>
                    <a:pt x="205" y="203"/>
                  </a:lnTo>
                  <a:lnTo>
                    <a:pt x="217" y="212"/>
                  </a:lnTo>
                  <a:lnTo>
                    <a:pt x="224" y="222"/>
                  </a:lnTo>
                  <a:lnTo>
                    <a:pt x="239" y="220"/>
                  </a:lnTo>
                  <a:lnTo>
                    <a:pt x="255" y="222"/>
                  </a:lnTo>
                  <a:lnTo>
                    <a:pt x="265" y="231"/>
                  </a:lnTo>
                  <a:lnTo>
                    <a:pt x="274" y="219"/>
                  </a:lnTo>
                  <a:lnTo>
                    <a:pt x="287" y="217"/>
                  </a:lnTo>
                  <a:lnTo>
                    <a:pt x="301" y="215"/>
                  </a:lnTo>
                  <a:lnTo>
                    <a:pt x="313" y="210"/>
                  </a:lnTo>
                  <a:lnTo>
                    <a:pt x="319" y="197"/>
                  </a:lnTo>
                  <a:lnTo>
                    <a:pt x="310" y="187"/>
                  </a:lnTo>
                  <a:lnTo>
                    <a:pt x="301" y="179"/>
                  </a:lnTo>
                  <a:lnTo>
                    <a:pt x="276" y="153"/>
                  </a:lnTo>
                  <a:lnTo>
                    <a:pt x="278" y="140"/>
                  </a:lnTo>
                  <a:lnTo>
                    <a:pt x="265" y="133"/>
                  </a:lnTo>
                  <a:lnTo>
                    <a:pt x="258" y="115"/>
                  </a:lnTo>
                  <a:lnTo>
                    <a:pt x="249" y="101"/>
                  </a:lnTo>
                  <a:lnTo>
                    <a:pt x="237" y="96"/>
                  </a:lnTo>
                  <a:lnTo>
                    <a:pt x="226" y="89"/>
                  </a:lnTo>
                  <a:lnTo>
                    <a:pt x="231" y="67"/>
                  </a:lnTo>
                  <a:lnTo>
                    <a:pt x="233" y="51"/>
                  </a:lnTo>
                  <a:lnTo>
                    <a:pt x="242" y="39"/>
                  </a:lnTo>
                  <a:lnTo>
                    <a:pt x="210" y="0"/>
                  </a:lnTo>
                  <a:lnTo>
                    <a:pt x="191" y="7"/>
                  </a:lnTo>
                  <a:lnTo>
                    <a:pt x="173" y="17"/>
                  </a:lnTo>
                  <a:lnTo>
                    <a:pt x="153" y="14"/>
                  </a:lnTo>
                  <a:lnTo>
                    <a:pt x="137" y="19"/>
                  </a:lnTo>
                  <a:lnTo>
                    <a:pt x="125" y="14"/>
                  </a:lnTo>
                  <a:lnTo>
                    <a:pt x="112" y="16"/>
                  </a:lnTo>
                  <a:lnTo>
                    <a:pt x="96" y="14"/>
                  </a:lnTo>
                  <a:lnTo>
                    <a:pt x="84" y="9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3" y="16"/>
                  </a:lnTo>
                  <a:lnTo>
                    <a:pt x="46" y="25"/>
                  </a:lnTo>
                  <a:lnTo>
                    <a:pt x="36" y="34"/>
                  </a:lnTo>
                  <a:lnTo>
                    <a:pt x="25" y="44"/>
                  </a:lnTo>
                  <a:lnTo>
                    <a:pt x="14" y="53"/>
                  </a:lnTo>
                  <a:lnTo>
                    <a:pt x="0" y="58"/>
                  </a:lnTo>
                  <a:lnTo>
                    <a:pt x="2" y="74"/>
                  </a:lnTo>
                  <a:lnTo>
                    <a:pt x="13" y="89"/>
                  </a:lnTo>
                  <a:lnTo>
                    <a:pt x="25" y="94"/>
                  </a:lnTo>
                  <a:lnTo>
                    <a:pt x="27" y="106"/>
                  </a:lnTo>
                  <a:lnTo>
                    <a:pt x="27" y="123"/>
                  </a:lnTo>
                  <a:lnTo>
                    <a:pt x="32" y="140"/>
                  </a:lnTo>
                  <a:lnTo>
                    <a:pt x="23" y="151"/>
                  </a:lnTo>
                  <a:lnTo>
                    <a:pt x="16" y="163"/>
                  </a:lnTo>
                  <a:lnTo>
                    <a:pt x="14" y="179"/>
                  </a:lnTo>
                  <a:lnTo>
                    <a:pt x="9" y="192"/>
                  </a:lnTo>
                  <a:lnTo>
                    <a:pt x="23" y="206"/>
                  </a:lnTo>
                  <a:lnTo>
                    <a:pt x="45" y="217"/>
                  </a:lnTo>
                  <a:lnTo>
                    <a:pt x="57" y="220"/>
                  </a:lnTo>
                  <a:lnTo>
                    <a:pt x="75" y="236"/>
                  </a:lnTo>
                  <a:lnTo>
                    <a:pt x="84" y="240"/>
                  </a:lnTo>
                  <a:lnTo>
                    <a:pt x="100" y="242"/>
                  </a:lnTo>
                  <a:lnTo>
                    <a:pt x="105" y="247"/>
                  </a:lnTo>
                  <a:lnTo>
                    <a:pt x="105" y="247"/>
                  </a:lnTo>
                  <a:lnTo>
                    <a:pt x="105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80">
              <a:extLst>
                <a:ext uri="{FF2B5EF4-FFF2-40B4-BE49-F238E27FC236}">
                  <a16:creationId xmlns:a16="http://schemas.microsoft.com/office/drawing/2014/main" id="{F01D156D-52A8-DB41-FA47-F39453D5C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8341" y="5732610"/>
              <a:ext cx="634695" cy="566934"/>
            </a:xfrm>
            <a:custGeom>
              <a:avLst/>
              <a:gdLst>
                <a:gd name="T0" fmla="*/ 186 w 281"/>
                <a:gd name="T1" fmla="*/ 251 h 251"/>
                <a:gd name="T2" fmla="*/ 251 w 281"/>
                <a:gd name="T3" fmla="*/ 225 h 251"/>
                <a:gd name="T4" fmla="*/ 274 w 281"/>
                <a:gd name="T5" fmla="*/ 218 h 251"/>
                <a:gd name="T6" fmla="*/ 274 w 281"/>
                <a:gd name="T7" fmla="*/ 202 h 251"/>
                <a:gd name="T8" fmla="*/ 281 w 281"/>
                <a:gd name="T9" fmla="*/ 189 h 251"/>
                <a:gd name="T10" fmla="*/ 281 w 281"/>
                <a:gd name="T11" fmla="*/ 169 h 251"/>
                <a:gd name="T12" fmla="*/ 268 w 281"/>
                <a:gd name="T13" fmla="*/ 155 h 251"/>
                <a:gd name="T14" fmla="*/ 270 w 281"/>
                <a:gd name="T15" fmla="*/ 143 h 251"/>
                <a:gd name="T16" fmla="*/ 279 w 281"/>
                <a:gd name="T17" fmla="*/ 121 h 251"/>
                <a:gd name="T18" fmla="*/ 268 w 281"/>
                <a:gd name="T19" fmla="*/ 107 h 251"/>
                <a:gd name="T20" fmla="*/ 256 w 281"/>
                <a:gd name="T21" fmla="*/ 102 h 251"/>
                <a:gd name="T22" fmla="*/ 245 w 281"/>
                <a:gd name="T23" fmla="*/ 91 h 251"/>
                <a:gd name="T24" fmla="*/ 233 w 281"/>
                <a:gd name="T25" fmla="*/ 88 h 251"/>
                <a:gd name="T26" fmla="*/ 217 w 281"/>
                <a:gd name="T27" fmla="*/ 82 h 251"/>
                <a:gd name="T28" fmla="*/ 208 w 281"/>
                <a:gd name="T29" fmla="*/ 72 h 251"/>
                <a:gd name="T30" fmla="*/ 194 w 281"/>
                <a:gd name="T31" fmla="*/ 63 h 251"/>
                <a:gd name="T32" fmla="*/ 185 w 281"/>
                <a:gd name="T33" fmla="*/ 52 h 251"/>
                <a:gd name="T34" fmla="*/ 172 w 281"/>
                <a:gd name="T35" fmla="*/ 45 h 251"/>
                <a:gd name="T36" fmla="*/ 160 w 281"/>
                <a:gd name="T37" fmla="*/ 43 h 251"/>
                <a:gd name="T38" fmla="*/ 144 w 281"/>
                <a:gd name="T39" fmla="*/ 41 h 251"/>
                <a:gd name="T40" fmla="*/ 131 w 281"/>
                <a:gd name="T41" fmla="*/ 40 h 251"/>
                <a:gd name="T42" fmla="*/ 119 w 281"/>
                <a:gd name="T43" fmla="*/ 34 h 251"/>
                <a:gd name="T44" fmla="*/ 83 w 281"/>
                <a:gd name="T45" fmla="*/ 0 h 251"/>
                <a:gd name="T46" fmla="*/ 48 w 281"/>
                <a:gd name="T47" fmla="*/ 29 h 251"/>
                <a:gd name="T48" fmla="*/ 26 w 281"/>
                <a:gd name="T49" fmla="*/ 41 h 251"/>
                <a:gd name="T50" fmla="*/ 0 w 281"/>
                <a:gd name="T51" fmla="*/ 57 h 251"/>
                <a:gd name="T52" fmla="*/ 12 w 281"/>
                <a:gd name="T53" fmla="*/ 66 h 251"/>
                <a:gd name="T54" fmla="*/ 19 w 281"/>
                <a:gd name="T55" fmla="*/ 77 h 251"/>
                <a:gd name="T56" fmla="*/ 32 w 281"/>
                <a:gd name="T57" fmla="*/ 82 h 251"/>
                <a:gd name="T58" fmla="*/ 46 w 281"/>
                <a:gd name="T59" fmla="*/ 80 h 251"/>
                <a:gd name="T60" fmla="*/ 48 w 281"/>
                <a:gd name="T61" fmla="*/ 93 h 251"/>
                <a:gd name="T62" fmla="*/ 55 w 281"/>
                <a:gd name="T63" fmla="*/ 107 h 251"/>
                <a:gd name="T64" fmla="*/ 64 w 281"/>
                <a:gd name="T65" fmla="*/ 114 h 251"/>
                <a:gd name="T66" fmla="*/ 76 w 281"/>
                <a:gd name="T67" fmla="*/ 123 h 251"/>
                <a:gd name="T68" fmla="*/ 90 w 281"/>
                <a:gd name="T69" fmla="*/ 134 h 251"/>
                <a:gd name="T70" fmla="*/ 99 w 281"/>
                <a:gd name="T71" fmla="*/ 141 h 251"/>
                <a:gd name="T72" fmla="*/ 115 w 281"/>
                <a:gd name="T73" fmla="*/ 143 h 251"/>
                <a:gd name="T74" fmla="*/ 124 w 281"/>
                <a:gd name="T75" fmla="*/ 152 h 251"/>
                <a:gd name="T76" fmla="*/ 130 w 281"/>
                <a:gd name="T77" fmla="*/ 164 h 251"/>
                <a:gd name="T78" fmla="*/ 140 w 281"/>
                <a:gd name="T79" fmla="*/ 178 h 251"/>
                <a:gd name="T80" fmla="*/ 147 w 281"/>
                <a:gd name="T81" fmla="*/ 193 h 251"/>
                <a:gd name="T82" fmla="*/ 153 w 281"/>
                <a:gd name="T83" fmla="*/ 207 h 251"/>
                <a:gd name="T84" fmla="*/ 154 w 281"/>
                <a:gd name="T85" fmla="*/ 219 h 251"/>
                <a:gd name="T86" fmla="*/ 160 w 281"/>
                <a:gd name="T87" fmla="*/ 234 h 251"/>
                <a:gd name="T88" fmla="*/ 172 w 281"/>
                <a:gd name="T89" fmla="*/ 234 h 251"/>
                <a:gd name="T90" fmla="*/ 179 w 281"/>
                <a:gd name="T91" fmla="*/ 248 h 251"/>
                <a:gd name="T92" fmla="*/ 186 w 281"/>
                <a:gd name="T93" fmla="*/ 251 h 251"/>
                <a:gd name="T94" fmla="*/ 186 w 281"/>
                <a:gd name="T95" fmla="*/ 251 h 251"/>
                <a:gd name="T96" fmla="*/ 186 w 281"/>
                <a:gd name="T9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1" h="251">
                  <a:moveTo>
                    <a:pt x="186" y="251"/>
                  </a:moveTo>
                  <a:lnTo>
                    <a:pt x="251" y="225"/>
                  </a:lnTo>
                  <a:lnTo>
                    <a:pt x="274" y="218"/>
                  </a:lnTo>
                  <a:lnTo>
                    <a:pt x="274" y="202"/>
                  </a:lnTo>
                  <a:lnTo>
                    <a:pt x="281" y="189"/>
                  </a:lnTo>
                  <a:lnTo>
                    <a:pt x="281" y="169"/>
                  </a:lnTo>
                  <a:lnTo>
                    <a:pt x="268" y="155"/>
                  </a:lnTo>
                  <a:lnTo>
                    <a:pt x="270" y="143"/>
                  </a:lnTo>
                  <a:lnTo>
                    <a:pt x="279" y="121"/>
                  </a:lnTo>
                  <a:lnTo>
                    <a:pt x="268" y="107"/>
                  </a:lnTo>
                  <a:lnTo>
                    <a:pt x="256" y="102"/>
                  </a:lnTo>
                  <a:lnTo>
                    <a:pt x="245" y="91"/>
                  </a:lnTo>
                  <a:lnTo>
                    <a:pt x="233" y="88"/>
                  </a:lnTo>
                  <a:lnTo>
                    <a:pt x="217" y="82"/>
                  </a:lnTo>
                  <a:lnTo>
                    <a:pt x="208" y="72"/>
                  </a:lnTo>
                  <a:lnTo>
                    <a:pt x="194" y="63"/>
                  </a:lnTo>
                  <a:lnTo>
                    <a:pt x="185" y="52"/>
                  </a:lnTo>
                  <a:lnTo>
                    <a:pt x="172" y="45"/>
                  </a:lnTo>
                  <a:lnTo>
                    <a:pt x="160" y="43"/>
                  </a:lnTo>
                  <a:lnTo>
                    <a:pt x="144" y="41"/>
                  </a:lnTo>
                  <a:lnTo>
                    <a:pt x="131" y="40"/>
                  </a:lnTo>
                  <a:lnTo>
                    <a:pt x="119" y="34"/>
                  </a:lnTo>
                  <a:lnTo>
                    <a:pt x="83" y="0"/>
                  </a:lnTo>
                  <a:lnTo>
                    <a:pt x="48" y="29"/>
                  </a:lnTo>
                  <a:lnTo>
                    <a:pt x="26" y="41"/>
                  </a:lnTo>
                  <a:lnTo>
                    <a:pt x="0" y="57"/>
                  </a:lnTo>
                  <a:lnTo>
                    <a:pt x="12" y="66"/>
                  </a:lnTo>
                  <a:lnTo>
                    <a:pt x="19" y="77"/>
                  </a:lnTo>
                  <a:lnTo>
                    <a:pt x="32" y="82"/>
                  </a:lnTo>
                  <a:lnTo>
                    <a:pt x="46" y="80"/>
                  </a:lnTo>
                  <a:lnTo>
                    <a:pt x="48" y="93"/>
                  </a:lnTo>
                  <a:lnTo>
                    <a:pt x="55" y="107"/>
                  </a:lnTo>
                  <a:lnTo>
                    <a:pt x="64" y="114"/>
                  </a:lnTo>
                  <a:lnTo>
                    <a:pt x="76" y="123"/>
                  </a:lnTo>
                  <a:lnTo>
                    <a:pt x="90" y="134"/>
                  </a:lnTo>
                  <a:lnTo>
                    <a:pt x="99" y="141"/>
                  </a:lnTo>
                  <a:lnTo>
                    <a:pt x="115" y="143"/>
                  </a:lnTo>
                  <a:lnTo>
                    <a:pt x="124" y="152"/>
                  </a:lnTo>
                  <a:lnTo>
                    <a:pt x="130" y="164"/>
                  </a:lnTo>
                  <a:lnTo>
                    <a:pt x="140" y="178"/>
                  </a:lnTo>
                  <a:lnTo>
                    <a:pt x="147" y="193"/>
                  </a:lnTo>
                  <a:lnTo>
                    <a:pt x="153" y="207"/>
                  </a:lnTo>
                  <a:lnTo>
                    <a:pt x="154" y="219"/>
                  </a:lnTo>
                  <a:lnTo>
                    <a:pt x="160" y="234"/>
                  </a:lnTo>
                  <a:lnTo>
                    <a:pt x="172" y="234"/>
                  </a:lnTo>
                  <a:lnTo>
                    <a:pt x="179" y="248"/>
                  </a:lnTo>
                  <a:lnTo>
                    <a:pt x="186" y="251"/>
                  </a:lnTo>
                  <a:lnTo>
                    <a:pt x="186" y="251"/>
                  </a:lnTo>
                  <a:lnTo>
                    <a:pt x="18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81">
              <a:extLst>
                <a:ext uri="{FF2B5EF4-FFF2-40B4-BE49-F238E27FC236}">
                  <a16:creationId xmlns:a16="http://schemas.microsoft.com/office/drawing/2014/main" id="{AB7912BF-7655-C1C5-D7B8-CAF330AF0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67017" y="5495447"/>
              <a:ext cx="566934" cy="648247"/>
            </a:xfrm>
            <a:custGeom>
              <a:avLst/>
              <a:gdLst>
                <a:gd name="T0" fmla="*/ 132 w 251"/>
                <a:gd name="T1" fmla="*/ 287 h 287"/>
                <a:gd name="T2" fmla="*/ 167 w 251"/>
                <a:gd name="T3" fmla="*/ 285 h 287"/>
                <a:gd name="T4" fmla="*/ 180 w 251"/>
                <a:gd name="T5" fmla="*/ 283 h 287"/>
                <a:gd name="T6" fmla="*/ 219 w 251"/>
                <a:gd name="T7" fmla="*/ 276 h 287"/>
                <a:gd name="T8" fmla="*/ 235 w 251"/>
                <a:gd name="T9" fmla="*/ 278 h 287"/>
                <a:gd name="T10" fmla="*/ 249 w 251"/>
                <a:gd name="T11" fmla="*/ 276 h 287"/>
                <a:gd name="T12" fmla="*/ 251 w 251"/>
                <a:gd name="T13" fmla="*/ 260 h 287"/>
                <a:gd name="T14" fmla="*/ 247 w 251"/>
                <a:gd name="T15" fmla="*/ 230 h 287"/>
                <a:gd name="T16" fmla="*/ 251 w 251"/>
                <a:gd name="T17" fmla="*/ 210 h 287"/>
                <a:gd name="T18" fmla="*/ 251 w 251"/>
                <a:gd name="T19" fmla="*/ 146 h 287"/>
                <a:gd name="T20" fmla="*/ 251 w 251"/>
                <a:gd name="T21" fmla="*/ 127 h 287"/>
                <a:gd name="T22" fmla="*/ 240 w 251"/>
                <a:gd name="T23" fmla="*/ 88 h 287"/>
                <a:gd name="T24" fmla="*/ 239 w 251"/>
                <a:gd name="T25" fmla="*/ 64 h 287"/>
                <a:gd name="T26" fmla="*/ 240 w 251"/>
                <a:gd name="T27" fmla="*/ 2 h 287"/>
                <a:gd name="T28" fmla="*/ 228 w 251"/>
                <a:gd name="T29" fmla="*/ 0 h 287"/>
                <a:gd name="T30" fmla="*/ 182 w 251"/>
                <a:gd name="T31" fmla="*/ 2 h 287"/>
                <a:gd name="T32" fmla="*/ 164 w 251"/>
                <a:gd name="T33" fmla="*/ 0 h 287"/>
                <a:gd name="T34" fmla="*/ 118 w 251"/>
                <a:gd name="T35" fmla="*/ 0 h 287"/>
                <a:gd name="T36" fmla="*/ 107 w 251"/>
                <a:gd name="T37" fmla="*/ 6 h 287"/>
                <a:gd name="T38" fmla="*/ 75 w 251"/>
                <a:gd name="T39" fmla="*/ 63 h 287"/>
                <a:gd name="T40" fmla="*/ 73 w 251"/>
                <a:gd name="T41" fmla="*/ 75 h 287"/>
                <a:gd name="T42" fmla="*/ 57 w 251"/>
                <a:gd name="T43" fmla="*/ 123 h 287"/>
                <a:gd name="T44" fmla="*/ 2 w 251"/>
                <a:gd name="T45" fmla="*/ 123 h 287"/>
                <a:gd name="T46" fmla="*/ 4 w 251"/>
                <a:gd name="T47" fmla="*/ 145 h 287"/>
                <a:gd name="T48" fmla="*/ 0 w 251"/>
                <a:gd name="T49" fmla="*/ 168 h 287"/>
                <a:gd name="T50" fmla="*/ 12 w 251"/>
                <a:gd name="T51" fmla="*/ 175 h 287"/>
                <a:gd name="T52" fmla="*/ 11 w 251"/>
                <a:gd name="T53" fmla="*/ 207 h 287"/>
                <a:gd name="T54" fmla="*/ 9 w 251"/>
                <a:gd name="T55" fmla="*/ 226 h 287"/>
                <a:gd name="T56" fmla="*/ 11 w 251"/>
                <a:gd name="T57" fmla="*/ 246 h 287"/>
                <a:gd name="T58" fmla="*/ 37 w 251"/>
                <a:gd name="T59" fmla="*/ 260 h 287"/>
                <a:gd name="T60" fmla="*/ 59 w 251"/>
                <a:gd name="T61" fmla="*/ 266 h 287"/>
                <a:gd name="T62" fmla="*/ 100 w 251"/>
                <a:gd name="T63" fmla="*/ 276 h 287"/>
                <a:gd name="T64" fmla="*/ 112 w 251"/>
                <a:gd name="T65" fmla="*/ 282 h 287"/>
                <a:gd name="T66" fmla="*/ 132 w 251"/>
                <a:gd name="T67" fmla="*/ 287 h 287"/>
                <a:gd name="T68" fmla="*/ 132 w 251"/>
                <a:gd name="T69" fmla="*/ 287 h 287"/>
                <a:gd name="T70" fmla="*/ 132 w 251"/>
                <a:gd name="T71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287">
                  <a:moveTo>
                    <a:pt x="132" y="287"/>
                  </a:moveTo>
                  <a:lnTo>
                    <a:pt x="167" y="285"/>
                  </a:lnTo>
                  <a:lnTo>
                    <a:pt x="180" y="283"/>
                  </a:lnTo>
                  <a:lnTo>
                    <a:pt x="219" y="276"/>
                  </a:lnTo>
                  <a:lnTo>
                    <a:pt x="235" y="278"/>
                  </a:lnTo>
                  <a:lnTo>
                    <a:pt x="249" y="276"/>
                  </a:lnTo>
                  <a:lnTo>
                    <a:pt x="251" y="260"/>
                  </a:lnTo>
                  <a:lnTo>
                    <a:pt x="247" y="230"/>
                  </a:lnTo>
                  <a:lnTo>
                    <a:pt x="251" y="210"/>
                  </a:lnTo>
                  <a:lnTo>
                    <a:pt x="251" y="146"/>
                  </a:lnTo>
                  <a:lnTo>
                    <a:pt x="251" y="127"/>
                  </a:lnTo>
                  <a:lnTo>
                    <a:pt x="240" y="88"/>
                  </a:lnTo>
                  <a:lnTo>
                    <a:pt x="239" y="64"/>
                  </a:lnTo>
                  <a:lnTo>
                    <a:pt x="240" y="2"/>
                  </a:lnTo>
                  <a:lnTo>
                    <a:pt x="228" y="0"/>
                  </a:lnTo>
                  <a:lnTo>
                    <a:pt x="182" y="2"/>
                  </a:lnTo>
                  <a:lnTo>
                    <a:pt x="164" y="0"/>
                  </a:lnTo>
                  <a:lnTo>
                    <a:pt x="118" y="0"/>
                  </a:lnTo>
                  <a:lnTo>
                    <a:pt x="107" y="6"/>
                  </a:lnTo>
                  <a:lnTo>
                    <a:pt x="75" y="63"/>
                  </a:lnTo>
                  <a:lnTo>
                    <a:pt x="73" y="75"/>
                  </a:lnTo>
                  <a:lnTo>
                    <a:pt x="57" y="123"/>
                  </a:lnTo>
                  <a:lnTo>
                    <a:pt x="2" y="123"/>
                  </a:lnTo>
                  <a:lnTo>
                    <a:pt x="4" y="145"/>
                  </a:lnTo>
                  <a:lnTo>
                    <a:pt x="0" y="168"/>
                  </a:lnTo>
                  <a:lnTo>
                    <a:pt x="12" y="175"/>
                  </a:lnTo>
                  <a:lnTo>
                    <a:pt x="11" y="207"/>
                  </a:lnTo>
                  <a:lnTo>
                    <a:pt x="9" y="226"/>
                  </a:lnTo>
                  <a:lnTo>
                    <a:pt x="11" y="246"/>
                  </a:lnTo>
                  <a:lnTo>
                    <a:pt x="37" y="260"/>
                  </a:lnTo>
                  <a:lnTo>
                    <a:pt x="59" y="266"/>
                  </a:lnTo>
                  <a:lnTo>
                    <a:pt x="100" y="276"/>
                  </a:lnTo>
                  <a:lnTo>
                    <a:pt x="112" y="282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82">
              <a:extLst>
                <a:ext uri="{FF2B5EF4-FFF2-40B4-BE49-F238E27FC236}">
                  <a16:creationId xmlns:a16="http://schemas.microsoft.com/office/drawing/2014/main" id="{F9F60BEA-7E4A-FE19-C336-160BF517BE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8178" y="4479033"/>
              <a:ext cx="679869" cy="406566"/>
            </a:xfrm>
            <a:custGeom>
              <a:avLst/>
              <a:gdLst>
                <a:gd name="T0" fmla="*/ 192 w 301"/>
                <a:gd name="T1" fmla="*/ 180 h 180"/>
                <a:gd name="T2" fmla="*/ 212 w 301"/>
                <a:gd name="T3" fmla="*/ 173 h 180"/>
                <a:gd name="T4" fmla="*/ 276 w 301"/>
                <a:gd name="T5" fmla="*/ 171 h 180"/>
                <a:gd name="T6" fmla="*/ 299 w 301"/>
                <a:gd name="T7" fmla="*/ 174 h 180"/>
                <a:gd name="T8" fmla="*/ 301 w 301"/>
                <a:gd name="T9" fmla="*/ 155 h 180"/>
                <a:gd name="T10" fmla="*/ 299 w 301"/>
                <a:gd name="T11" fmla="*/ 141 h 180"/>
                <a:gd name="T12" fmla="*/ 301 w 301"/>
                <a:gd name="T13" fmla="*/ 107 h 180"/>
                <a:gd name="T14" fmla="*/ 299 w 301"/>
                <a:gd name="T15" fmla="*/ 93 h 180"/>
                <a:gd name="T16" fmla="*/ 276 w 301"/>
                <a:gd name="T17" fmla="*/ 93 h 180"/>
                <a:gd name="T18" fmla="*/ 255 w 301"/>
                <a:gd name="T19" fmla="*/ 91 h 180"/>
                <a:gd name="T20" fmla="*/ 242 w 301"/>
                <a:gd name="T21" fmla="*/ 53 h 180"/>
                <a:gd name="T22" fmla="*/ 233 w 301"/>
                <a:gd name="T23" fmla="*/ 23 h 180"/>
                <a:gd name="T24" fmla="*/ 233 w 301"/>
                <a:gd name="T25" fmla="*/ 4 h 180"/>
                <a:gd name="T26" fmla="*/ 214 w 301"/>
                <a:gd name="T27" fmla="*/ 5 h 180"/>
                <a:gd name="T28" fmla="*/ 216 w 301"/>
                <a:gd name="T29" fmla="*/ 14 h 180"/>
                <a:gd name="T30" fmla="*/ 173 w 301"/>
                <a:gd name="T31" fmla="*/ 16 h 180"/>
                <a:gd name="T32" fmla="*/ 144 w 301"/>
                <a:gd name="T33" fmla="*/ 16 h 180"/>
                <a:gd name="T34" fmla="*/ 139 w 301"/>
                <a:gd name="T35" fmla="*/ 2 h 180"/>
                <a:gd name="T36" fmla="*/ 127 w 301"/>
                <a:gd name="T37" fmla="*/ 0 h 180"/>
                <a:gd name="T38" fmla="*/ 135 w 301"/>
                <a:gd name="T39" fmla="*/ 14 h 180"/>
                <a:gd name="T40" fmla="*/ 116 w 301"/>
                <a:gd name="T41" fmla="*/ 14 h 180"/>
                <a:gd name="T42" fmla="*/ 107 w 301"/>
                <a:gd name="T43" fmla="*/ 2 h 180"/>
                <a:gd name="T44" fmla="*/ 103 w 301"/>
                <a:gd name="T45" fmla="*/ 14 h 180"/>
                <a:gd name="T46" fmla="*/ 80 w 301"/>
                <a:gd name="T47" fmla="*/ 14 h 180"/>
                <a:gd name="T48" fmla="*/ 61 w 301"/>
                <a:gd name="T49" fmla="*/ 14 h 180"/>
                <a:gd name="T50" fmla="*/ 13 w 301"/>
                <a:gd name="T51" fmla="*/ 16 h 180"/>
                <a:gd name="T52" fmla="*/ 2 w 301"/>
                <a:gd name="T53" fmla="*/ 23 h 180"/>
                <a:gd name="T54" fmla="*/ 0 w 301"/>
                <a:gd name="T55" fmla="*/ 66 h 180"/>
                <a:gd name="T56" fmla="*/ 2 w 301"/>
                <a:gd name="T57" fmla="*/ 94 h 180"/>
                <a:gd name="T58" fmla="*/ 0 w 301"/>
                <a:gd name="T59" fmla="*/ 142 h 180"/>
                <a:gd name="T60" fmla="*/ 54 w 301"/>
                <a:gd name="T61" fmla="*/ 144 h 180"/>
                <a:gd name="T62" fmla="*/ 54 w 301"/>
                <a:gd name="T63" fmla="*/ 173 h 180"/>
                <a:gd name="T64" fmla="*/ 77 w 301"/>
                <a:gd name="T65" fmla="*/ 173 h 180"/>
                <a:gd name="T66" fmla="*/ 144 w 301"/>
                <a:gd name="T67" fmla="*/ 174 h 180"/>
                <a:gd name="T68" fmla="*/ 160 w 301"/>
                <a:gd name="T69" fmla="*/ 173 h 180"/>
                <a:gd name="T70" fmla="*/ 175 w 301"/>
                <a:gd name="T71" fmla="*/ 166 h 180"/>
                <a:gd name="T72" fmla="*/ 192 w 301"/>
                <a:gd name="T73" fmla="*/ 174 h 180"/>
                <a:gd name="T74" fmla="*/ 192 w 301"/>
                <a:gd name="T75" fmla="*/ 180 h 180"/>
                <a:gd name="T76" fmla="*/ 192 w 301"/>
                <a:gd name="T77" fmla="*/ 180 h 180"/>
                <a:gd name="T78" fmla="*/ 192 w 301"/>
                <a:gd name="T7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1" h="180">
                  <a:moveTo>
                    <a:pt x="192" y="180"/>
                  </a:moveTo>
                  <a:lnTo>
                    <a:pt x="212" y="173"/>
                  </a:lnTo>
                  <a:lnTo>
                    <a:pt x="276" y="171"/>
                  </a:lnTo>
                  <a:lnTo>
                    <a:pt x="299" y="174"/>
                  </a:lnTo>
                  <a:lnTo>
                    <a:pt x="301" y="155"/>
                  </a:lnTo>
                  <a:lnTo>
                    <a:pt x="299" y="141"/>
                  </a:lnTo>
                  <a:lnTo>
                    <a:pt x="301" y="107"/>
                  </a:lnTo>
                  <a:lnTo>
                    <a:pt x="299" y="93"/>
                  </a:lnTo>
                  <a:lnTo>
                    <a:pt x="276" y="93"/>
                  </a:lnTo>
                  <a:lnTo>
                    <a:pt x="255" y="91"/>
                  </a:lnTo>
                  <a:lnTo>
                    <a:pt x="242" y="53"/>
                  </a:lnTo>
                  <a:lnTo>
                    <a:pt x="233" y="23"/>
                  </a:lnTo>
                  <a:lnTo>
                    <a:pt x="233" y="4"/>
                  </a:lnTo>
                  <a:lnTo>
                    <a:pt x="214" y="5"/>
                  </a:lnTo>
                  <a:lnTo>
                    <a:pt x="216" y="14"/>
                  </a:lnTo>
                  <a:lnTo>
                    <a:pt x="173" y="16"/>
                  </a:lnTo>
                  <a:lnTo>
                    <a:pt x="144" y="16"/>
                  </a:lnTo>
                  <a:lnTo>
                    <a:pt x="139" y="2"/>
                  </a:lnTo>
                  <a:lnTo>
                    <a:pt x="127" y="0"/>
                  </a:lnTo>
                  <a:lnTo>
                    <a:pt x="135" y="14"/>
                  </a:lnTo>
                  <a:lnTo>
                    <a:pt x="116" y="14"/>
                  </a:lnTo>
                  <a:lnTo>
                    <a:pt x="107" y="2"/>
                  </a:lnTo>
                  <a:lnTo>
                    <a:pt x="103" y="14"/>
                  </a:lnTo>
                  <a:lnTo>
                    <a:pt x="80" y="14"/>
                  </a:lnTo>
                  <a:lnTo>
                    <a:pt x="61" y="14"/>
                  </a:lnTo>
                  <a:lnTo>
                    <a:pt x="13" y="16"/>
                  </a:lnTo>
                  <a:lnTo>
                    <a:pt x="2" y="23"/>
                  </a:lnTo>
                  <a:lnTo>
                    <a:pt x="0" y="66"/>
                  </a:lnTo>
                  <a:lnTo>
                    <a:pt x="2" y="94"/>
                  </a:lnTo>
                  <a:lnTo>
                    <a:pt x="0" y="142"/>
                  </a:lnTo>
                  <a:lnTo>
                    <a:pt x="54" y="144"/>
                  </a:lnTo>
                  <a:lnTo>
                    <a:pt x="54" y="173"/>
                  </a:lnTo>
                  <a:lnTo>
                    <a:pt x="77" y="173"/>
                  </a:lnTo>
                  <a:lnTo>
                    <a:pt x="144" y="174"/>
                  </a:lnTo>
                  <a:lnTo>
                    <a:pt x="160" y="173"/>
                  </a:lnTo>
                  <a:lnTo>
                    <a:pt x="175" y="166"/>
                  </a:lnTo>
                  <a:lnTo>
                    <a:pt x="192" y="174"/>
                  </a:lnTo>
                  <a:lnTo>
                    <a:pt x="192" y="180"/>
                  </a:lnTo>
                  <a:lnTo>
                    <a:pt x="192" y="180"/>
                  </a:lnTo>
                  <a:lnTo>
                    <a:pt x="192" y="1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83">
              <a:extLst>
                <a:ext uri="{FF2B5EF4-FFF2-40B4-BE49-F238E27FC236}">
                  <a16:creationId xmlns:a16="http://schemas.microsoft.com/office/drawing/2014/main" id="{32FB4A83-BEB9-DE93-9EA9-321DA79674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2322" y="5452531"/>
              <a:ext cx="847012" cy="422377"/>
            </a:xfrm>
            <a:custGeom>
              <a:avLst/>
              <a:gdLst>
                <a:gd name="T0" fmla="*/ 158 w 375"/>
                <a:gd name="T1" fmla="*/ 187 h 187"/>
                <a:gd name="T2" fmla="*/ 194 w 375"/>
                <a:gd name="T3" fmla="*/ 181 h 187"/>
                <a:gd name="T4" fmla="*/ 261 w 375"/>
                <a:gd name="T5" fmla="*/ 183 h 187"/>
                <a:gd name="T6" fmla="*/ 281 w 375"/>
                <a:gd name="T7" fmla="*/ 185 h 187"/>
                <a:gd name="T8" fmla="*/ 285 w 375"/>
                <a:gd name="T9" fmla="*/ 164 h 187"/>
                <a:gd name="T10" fmla="*/ 283 w 375"/>
                <a:gd name="T11" fmla="*/ 140 h 187"/>
                <a:gd name="T12" fmla="*/ 329 w 375"/>
                <a:gd name="T13" fmla="*/ 140 h 187"/>
                <a:gd name="T14" fmla="*/ 350 w 375"/>
                <a:gd name="T15" fmla="*/ 98 h 187"/>
                <a:gd name="T16" fmla="*/ 356 w 375"/>
                <a:gd name="T17" fmla="*/ 82 h 187"/>
                <a:gd name="T18" fmla="*/ 375 w 375"/>
                <a:gd name="T19" fmla="*/ 30 h 187"/>
                <a:gd name="T20" fmla="*/ 327 w 375"/>
                <a:gd name="T21" fmla="*/ 18 h 187"/>
                <a:gd name="T22" fmla="*/ 295 w 375"/>
                <a:gd name="T23" fmla="*/ 19 h 187"/>
                <a:gd name="T24" fmla="*/ 286 w 375"/>
                <a:gd name="T25" fmla="*/ 5 h 187"/>
                <a:gd name="T26" fmla="*/ 261 w 375"/>
                <a:gd name="T27" fmla="*/ 5 h 187"/>
                <a:gd name="T28" fmla="*/ 229 w 375"/>
                <a:gd name="T29" fmla="*/ 5 h 187"/>
                <a:gd name="T30" fmla="*/ 201 w 375"/>
                <a:gd name="T31" fmla="*/ 18 h 187"/>
                <a:gd name="T32" fmla="*/ 194 w 375"/>
                <a:gd name="T33" fmla="*/ 3 h 187"/>
                <a:gd name="T34" fmla="*/ 162 w 375"/>
                <a:gd name="T35" fmla="*/ 3 h 187"/>
                <a:gd name="T36" fmla="*/ 130 w 375"/>
                <a:gd name="T37" fmla="*/ 0 h 187"/>
                <a:gd name="T38" fmla="*/ 126 w 375"/>
                <a:gd name="T39" fmla="*/ 21 h 187"/>
                <a:gd name="T40" fmla="*/ 62 w 375"/>
                <a:gd name="T41" fmla="*/ 19 h 187"/>
                <a:gd name="T42" fmla="*/ 0 w 375"/>
                <a:gd name="T43" fmla="*/ 19 h 187"/>
                <a:gd name="T44" fmla="*/ 2 w 375"/>
                <a:gd name="T45" fmla="*/ 32 h 187"/>
                <a:gd name="T46" fmla="*/ 9 w 375"/>
                <a:gd name="T47" fmla="*/ 78 h 187"/>
                <a:gd name="T48" fmla="*/ 21 w 375"/>
                <a:gd name="T49" fmla="*/ 164 h 187"/>
                <a:gd name="T50" fmla="*/ 26 w 375"/>
                <a:gd name="T51" fmla="*/ 183 h 187"/>
                <a:gd name="T52" fmla="*/ 60 w 375"/>
                <a:gd name="T53" fmla="*/ 183 h 187"/>
                <a:gd name="T54" fmla="*/ 126 w 375"/>
                <a:gd name="T55" fmla="*/ 185 h 187"/>
                <a:gd name="T56" fmla="*/ 158 w 375"/>
                <a:gd name="T57" fmla="*/ 187 h 187"/>
                <a:gd name="T58" fmla="*/ 158 w 375"/>
                <a:gd name="T59" fmla="*/ 187 h 187"/>
                <a:gd name="T60" fmla="*/ 158 w 375"/>
                <a:gd name="T61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5" h="187">
                  <a:moveTo>
                    <a:pt x="158" y="187"/>
                  </a:moveTo>
                  <a:lnTo>
                    <a:pt x="194" y="181"/>
                  </a:lnTo>
                  <a:lnTo>
                    <a:pt x="261" y="183"/>
                  </a:lnTo>
                  <a:lnTo>
                    <a:pt x="281" y="185"/>
                  </a:lnTo>
                  <a:lnTo>
                    <a:pt x="285" y="164"/>
                  </a:lnTo>
                  <a:lnTo>
                    <a:pt x="283" y="140"/>
                  </a:lnTo>
                  <a:lnTo>
                    <a:pt x="329" y="140"/>
                  </a:lnTo>
                  <a:lnTo>
                    <a:pt x="350" y="98"/>
                  </a:lnTo>
                  <a:lnTo>
                    <a:pt x="356" y="82"/>
                  </a:lnTo>
                  <a:lnTo>
                    <a:pt x="375" y="30"/>
                  </a:lnTo>
                  <a:lnTo>
                    <a:pt x="327" y="18"/>
                  </a:lnTo>
                  <a:lnTo>
                    <a:pt x="295" y="19"/>
                  </a:lnTo>
                  <a:lnTo>
                    <a:pt x="286" y="5"/>
                  </a:lnTo>
                  <a:lnTo>
                    <a:pt x="261" y="5"/>
                  </a:lnTo>
                  <a:lnTo>
                    <a:pt x="229" y="5"/>
                  </a:lnTo>
                  <a:lnTo>
                    <a:pt x="201" y="18"/>
                  </a:lnTo>
                  <a:lnTo>
                    <a:pt x="194" y="3"/>
                  </a:lnTo>
                  <a:lnTo>
                    <a:pt x="162" y="3"/>
                  </a:lnTo>
                  <a:lnTo>
                    <a:pt x="130" y="0"/>
                  </a:lnTo>
                  <a:lnTo>
                    <a:pt x="126" y="21"/>
                  </a:lnTo>
                  <a:lnTo>
                    <a:pt x="62" y="19"/>
                  </a:lnTo>
                  <a:lnTo>
                    <a:pt x="0" y="19"/>
                  </a:lnTo>
                  <a:lnTo>
                    <a:pt x="2" y="32"/>
                  </a:lnTo>
                  <a:lnTo>
                    <a:pt x="9" y="78"/>
                  </a:lnTo>
                  <a:lnTo>
                    <a:pt x="21" y="164"/>
                  </a:lnTo>
                  <a:lnTo>
                    <a:pt x="26" y="183"/>
                  </a:lnTo>
                  <a:lnTo>
                    <a:pt x="60" y="183"/>
                  </a:lnTo>
                  <a:lnTo>
                    <a:pt x="126" y="185"/>
                  </a:lnTo>
                  <a:lnTo>
                    <a:pt x="158" y="187"/>
                  </a:lnTo>
                  <a:lnTo>
                    <a:pt x="158" y="187"/>
                  </a:lnTo>
                  <a:lnTo>
                    <a:pt x="158" y="1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84">
              <a:extLst>
                <a:ext uri="{FF2B5EF4-FFF2-40B4-BE49-F238E27FC236}">
                  <a16:creationId xmlns:a16="http://schemas.microsoft.com/office/drawing/2014/main" id="{FE6B0FF3-0AB2-EC4B-92D1-54270E76FA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4226059"/>
              <a:ext cx="616625" cy="469809"/>
            </a:xfrm>
            <a:custGeom>
              <a:avLst/>
              <a:gdLst>
                <a:gd name="T0" fmla="*/ 47 w 273"/>
                <a:gd name="T1" fmla="*/ 208 h 208"/>
                <a:gd name="T2" fmla="*/ 66 w 273"/>
                <a:gd name="T3" fmla="*/ 197 h 208"/>
                <a:gd name="T4" fmla="*/ 105 w 273"/>
                <a:gd name="T5" fmla="*/ 196 h 208"/>
                <a:gd name="T6" fmla="*/ 148 w 273"/>
                <a:gd name="T7" fmla="*/ 194 h 208"/>
                <a:gd name="T8" fmla="*/ 175 w 273"/>
                <a:gd name="T9" fmla="*/ 190 h 208"/>
                <a:gd name="T10" fmla="*/ 216 w 273"/>
                <a:gd name="T11" fmla="*/ 190 h 208"/>
                <a:gd name="T12" fmla="*/ 239 w 273"/>
                <a:gd name="T13" fmla="*/ 164 h 208"/>
                <a:gd name="T14" fmla="*/ 273 w 273"/>
                <a:gd name="T15" fmla="*/ 132 h 208"/>
                <a:gd name="T16" fmla="*/ 260 w 273"/>
                <a:gd name="T17" fmla="*/ 117 h 208"/>
                <a:gd name="T18" fmla="*/ 250 w 273"/>
                <a:gd name="T19" fmla="*/ 108 h 208"/>
                <a:gd name="T20" fmla="*/ 241 w 273"/>
                <a:gd name="T21" fmla="*/ 98 h 208"/>
                <a:gd name="T22" fmla="*/ 228 w 273"/>
                <a:gd name="T23" fmla="*/ 91 h 208"/>
                <a:gd name="T24" fmla="*/ 219 w 273"/>
                <a:gd name="T25" fmla="*/ 84 h 208"/>
                <a:gd name="T26" fmla="*/ 219 w 273"/>
                <a:gd name="T27" fmla="*/ 68 h 208"/>
                <a:gd name="T28" fmla="*/ 202 w 273"/>
                <a:gd name="T29" fmla="*/ 71 h 208"/>
                <a:gd name="T30" fmla="*/ 189 w 273"/>
                <a:gd name="T31" fmla="*/ 66 h 208"/>
                <a:gd name="T32" fmla="*/ 177 w 273"/>
                <a:gd name="T33" fmla="*/ 64 h 208"/>
                <a:gd name="T34" fmla="*/ 164 w 273"/>
                <a:gd name="T35" fmla="*/ 57 h 208"/>
                <a:gd name="T36" fmla="*/ 159 w 273"/>
                <a:gd name="T37" fmla="*/ 46 h 208"/>
                <a:gd name="T38" fmla="*/ 152 w 273"/>
                <a:gd name="T39" fmla="*/ 39 h 208"/>
                <a:gd name="T40" fmla="*/ 136 w 273"/>
                <a:gd name="T41" fmla="*/ 30 h 208"/>
                <a:gd name="T42" fmla="*/ 121 w 273"/>
                <a:gd name="T43" fmla="*/ 16 h 208"/>
                <a:gd name="T44" fmla="*/ 109 w 273"/>
                <a:gd name="T45" fmla="*/ 11 h 208"/>
                <a:gd name="T46" fmla="*/ 98 w 273"/>
                <a:gd name="T47" fmla="*/ 0 h 208"/>
                <a:gd name="T48" fmla="*/ 84 w 273"/>
                <a:gd name="T49" fmla="*/ 2 h 208"/>
                <a:gd name="T50" fmla="*/ 52 w 273"/>
                <a:gd name="T51" fmla="*/ 50 h 208"/>
                <a:gd name="T52" fmla="*/ 43 w 273"/>
                <a:gd name="T53" fmla="*/ 75 h 208"/>
                <a:gd name="T54" fmla="*/ 38 w 273"/>
                <a:gd name="T55" fmla="*/ 91 h 208"/>
                <a:gd name="T56" fmla="*/ 24 w 273"/>
                <a:gd name="T57" fmla="*/ 130 h 208"/>
                <a:gd name="T58" fmla="*/ 9 w 273"/>
                <a:gd name="T59" fmla="*/ 160 h 208"/>
                <a:gd name="T60" fmla="*/ 0 w 273"/>
                <a:gd name="T61" fmla="*/ 185 h 208"/>
                <a:gd name="T62" fmla="*/ 34 w 273"/>
                <a:gd name="T63" fmla="*/ 199 h 208"/>
                <a:gd name="T64" fmla="*/ 47 w 273"/>
                <a:gd name="T65" fmla="*/ 208 h 208"/>
                <a:gd name="T66" fmla="*/ 47 w 273"/>
                <a:gd name="T67" fmla="*/ 208 h 208"/>
                <a:gd name="T68" fmla="*/ 47 w 273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3" h="208">
                  <a:moveTo>
                    <a:pt x="47" y="208"/>
                  </a:moveTo>
                  <a:lnTo>
                    <a:pt x="66" y="197"/>
                  </a:lnTo>
                  <a:lnTo>
                    <a:pt x="105" y="196"/>
                  </a:lnTo>
                  <a:lnTo>
                    <a:pt x="148" y="194"/>
                  </a:lnTo>
                  <a:lnTo>
                    <a:pt x="175" y="190"/>
                  </a:lnTo>
                  <a:lnTo>
                    <a:pt x="216" y="190"/>
                  </a:lnTo>
                  <a:lnTo>
                    <a:pt x="239" y="164"/>
                  </a:lnTo>
                  <a:lnTo>
                    <a:pt x="273" y="132"/>
                  </a:lnTo>
                  <a:lnTo>
                    <a:pt x="260" y="117"/>
                  </a:lnTo>
                  <a:lnTo>
                    <a:pt x="250" y="108"/>
                  </a:lnTo>
                  <a:lnTo>
                    <a:pt x="241" y="98"/>
                  </a:lnTo>
                  <a:lnTo>
                    <a:pt x="228" y="91"/>
                  </a:lnTo>
                  <a:lnTo>
                    <a:pt x="219" y="84"/>
                  </a:lnTo>
                  <a:lnTo>
                    <a:pt x="219" y="68"/>
                  </a:lnTo>
                  <a:lnTo>
                    <a:pt x="202" y="71"/>
                  </a:lnTo>
                  <a:lnTo>
                    <a:pt x="189" y="66"/>
                  </a:lnTo>
                  <a:lnTo>
                    <a:pt x="177" y="64"/>
                  </a:lnTo>
                  <a:lnTo>
                    <a:pt x="164" y="57"/>
                  </a:lnTo>
                  <a:lnTo>
                    <a:pt x="159" y="46"/>
                  </a:lnTo>
                  <a:lnTo>
                    <a:pt x="152" y="39"/>
                  </a:lnTo>
                  <a:lnTo>
                    <a:pt x="136" y="30"/>
                  </a:lnTo>
                  <a:lnTo>
                    <a:pt x="121" y="16"/>
                  </a:lnTo>
                  <a:lnTo>
                    <a:pt x="109" y="11"/>
                  </a:lnTo>
                  <a:lnTo>
                    <a:pt x="98" y="0"/>
                  </a:lnTo>
                  <a:lnTo>
                    <a:pt x="84" y="2"/>
                  </a:lnTo>
                  <a:lnTo>
                    <a:pt x="52" y="50"/>
                  </a:lnTo>
                  <a:lnTo>
                    <a:pt x="43" y="75"/>
                  </a:lnTo>
                  <a:lnTo>
                    <a:pt x="38" y="91"/>
                  </a:lnTo>
                  <a:lnTo>
                    <a:pt x="24" y="130"/>
                  </a:lnTo>
                  <a:lnTo>
                    <a:pt x="9" y="160"/>
                  </a:lnTo>
                  <a:lnTo>
                    <a:pt x="0" y="185"/>
                  </a:lnTo>
                  <a:lnTo>
                    <a:pt x="34" y="199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85">
              <a:extLst>
                <a:ext uri="{FF2B5EF4-FFF2-40B4-BE49-F238E27FC236}">
                  <a16:creationId xmlns:a16="http://schemas.microsoft.com/office/drawing/2014/main" id="{40994A38-1A23-1D84-8612-D9F2B7E918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65586" y="6066897"/>
              <a:ext cx="923808" cy="815391"/>
            </a:xfrm>
            <a:custGeom>
              <a:avLst/>
              <a:gdLst>
                <a:gd name="T0" fmla="*/ 245 w 409"/>
                <a:gd name="T1" fmla="*/ 361 h 361"/>
                <a:gd name="T2" fmla="*/ 263 w 409"/>
                <a:gd name="T3" fmla="*/ 353 h 361"/>
                <a:gd name="T4" fmla="*/ 270 w 409"/>
                <a:gd name="T5" fmla="*/ 342 h 361"/>
                <a:gd name="T6" fmla="*/ 284 w 409"/>
                <a:gd name="T7" fmla="*/ 340 h 361"/>
                <a:gd name="T8" fmla="*/ 295 w 409"/>
                <a:gd name="T9" fmla="*/ 347 h 361"/>
                <a:gd name="T10" fmla="*/ 307 w 409"/>
                <a:gd name="T11" fmla="*/ 349 h 361"/>
                <a:gd name="T12" fmla="*/ 323 w 409"/>
                <a:gd name="T13" fmla="*/ 338 h 361"/>
                <a:gd name="T14" fmla="*/ 331 w 409"/>
                <a:gd name="T15" fmla="*/ 319 h 361"/>
                <a:gd name="T16" fmla="*/ 354 w 409"/>
                <a:gd name="T17" fmla="*/ 299 h 361"/>
                <a:gd name="T18" fmla="*/ 370 w 409"/>
                <a:gd name="T19" fmla="*/ 296 h 361"/>
                <a:gd name="T20" fmla="*/ 375 w 409"/>
                <a:gd name="T21" fmla="*/ 280 h 361"/>
                <a:gd name="T22" fmla="*/ 391 w 409"/>
                <a:gd name="T23" fmla="*/ 278 h 361"/>
                <a:gd name="T24" fmla="*/ 402 w 409"/>
                <a:gd name="T25" fmla="*/ 271 h 361"/>
                <a:gd name="T26" fmla="*/ 395 w 409"/>
                <a:gd name="T27" fmla="*/ 256 h 361"/>
                <a:gd name="T28" fmla="*/ 393 w 409"/>
                <a:gd name="T29" fmla="*/ 242 h 361"/>
                <a:gd name="T30" fmla="*/ 409 w 409"/>
                <a:gd name="T31" fmla="*/ 223 h 361"/>
                <a:gd name="T32" fmla="*/ 389 w 409"/>
                <a:gd name="T33" fmla="*/ 219 h 361"/>
                <a:gd name="T34" fmla="*/ 331 w 409"/>
                <a:gd name="T35" fmla="*/ 223 h 361"/>
                <a:gd name="T36" fmla="*/ 334 w 409"/>
                <a:gd name="T37" fmla="*/ 194 h 361"/>
                <a:gd name="T38" fmla="*/ 336 w 409"/>
                <a:gd name="T39" fmla="*/ 151 h 361"/>
                <a:gd name="T40" fmla="*/ 334 w 409"/>
                <a:gd name="T41" fmla="*/ 84 h 361"/>
                <a:gd name="T42" fmla="*/ 338 w 409"/>
                <a:gd name="T43" fmla="*/ 57 h 361"/>
                <a:gd name="T44" fmla="*/ 338 w 409"/>
                <a:gd name="T45" fmla="*/ 29 h 361"/>
                <a:gd name="T46" fmla="*/ 283 w 409"/>
                <a:gd name="T47" fmla="*/ 13 h 361"/>
                <a:gd name="T48" fmla="*/ 231 w 409"/>
                <a:gd name="T49" fmla="*/ 0 h 361"/>
                <a:gd name="T50" fmla="*/ 224 w 409"/>
                <a:gd name="T51" fmla="*/ 9 h 361"/>
                <a:gd name="T52" fmla="*/ 222 w 409"/>
                <a:gd name="T53" fmla="*/ 57 h 361"/>
                <a:gd name="T54" fmla="*/ 220 w 409"/>
                <a:gd name="T55" fmla="*/ 89 h 361"/>
                <a:gd name="T56" fmla="*/ 201 w 409"/>
                <a:gd name="T57" fmla="*/ 96 h 361"/>
                <a:gd name="T58" fmla="*/ 172 w 409"/>
                <a:gd name="T59" fmla="*/ 112 h 361"/>
                <a:gd name="T60" fmla="*/ 163 w 409"/>
                <a:gd name="T61" fmla="*/ 105 h 361"/>
                <a:gd name="T62" fmla="*/ 39 w 409"/>
                <a:gd name="T63" fmla="*/ 148 h 361"/>
                <a:gd name="T64" fmla="*/ 0 w 409"/>
                <a:gd name="T65" fmla="*/ 146 h 361"/>
                <a:gd name="T66" fmla="*/ 24 w 409"/>
                <a:gd name="T67" fmla="*/ 304 h 361"/>
                <a:gd name="T68" fmla="*/ 32 w 409"/>
                <a:gd name="T69" fmla="*/ 356 h 361"/>
                <a:gd name="T70" fmla="*/ 201 w 409"/>
                <a:gd name="T71" fmla="*/ 358 h 361"/>
                <a:gd name="T72" fmla="*/ 245 w 409"/>
                <a:gd name="T73" fmla="*/ 361 h 361"/>
                <a:gd name="T74" fmla="*/ 245 w 409"/>
                <a:gd name="T75" fmla="*/ 361 h 361"/>
                <a:gd name="T76" fmla="*/ 245 w 409"/>
                <a:gd name="T77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9" h="361">
                  <a:moveTo>
                    <a:pt x="245" y="361"/>
                  </a:moveTo>
                  <a:lnTo>
                    <a:pt x="263" y="353"/>
                  </a:lnTo>
                  <a:lnTo>
                    <a:pt x="270" y="342"/>
                  </a:lnTo>
                  <a:lnTo>
                    <a:pt x="284" y="340"/>
                  </a:lnTo>
                  <a:lnTo>
                    <a:pt x="295" y="347"/>
                  </a:lnTo>
                  <a:lnTo>
                    <a:pt x="307" y="349"/>
                  </a:lnTo>
                  <a:lnTo>
                    <a:pt x="323" y="338"/>
                  </a:lnTo>
                  <a:lnTo>
                    <a:pt x="331" y="319"/>
                  </a:lnTo>
                  <a:lnTo>
                    <a:pt x="354" y="299"/>
                  </a:lnTo>
                  <a:lnTo>
                    <a:pt x="370" y="296"/>
                  </a:lnTo>
                  <a:lnTo>
                    <a:pt x="375" y="280"/>
                  </a:lnTo>
                  <a:lnTo>
                    <a:pt x="391" y="278"/>
                  </a:lnTo>
                  <a:lnTo>
                    <a:pt x="402" y="271"/>
                  </a:lnTo>
                  <a:lnTo>
                    <a:pt x="395" y="256"/>
                  </a:lnTo>
                  <a:lnTo>
                    <a:pt x="393" y="242"/>
                  </a:lnTo>
                  <a:lnTo>
                    <a:pt x="409" y="223"/>
                  </a:lnTo>
                  <a:lnTo>
                    <a:pt x="389" y="219"/>
                  </a:lnTo>
                  <a:lnTo>
                    <a:pt x="331" y="223"/>
                  </a:lnTo>
                  <a:lnTo>
                    <a:pt x="334" y="194"/>
                  </a:lnTo>
                  <a:lnTo>
                    <a:pt x="336" y="151"/>
                  </a:lnTo>
                  <a:lnTo>
                    <a:pt x="334" y="84"/>
                  </a:lnTo>
                  <a:lnTo>
                    <a:pt x="338" y="57"/>
                  </a:lnTo>
                  <a:lnTo>
                    <a:pt x="338" y="29"/>
                  </a:lnTo>
                  <a:lnTo>
                    <a:pt x="283" y="13"/>
                  </a:lnTo>
                  <a:lnTo>
                    <a:pt x="231" y="0"/>
                  </a:lnTo>
                  <a:lnTo>
                    <a:pt x="224" y="9"/>
                  </a:lnTo>
                  <a:lnTo>
                    <a:pt x="222" y="57"/>
                  </a:lnTo>
                  <a:lnTo>
                    <a:pt x="220" y="89"/>
                  </a:lnTo>
                  <a:lnTo>
                    <a:pt x="201" y="96"/>
                  </a:lnTo>
                  <a:lnTo>
                    <a:pt x="172" y="112"/>
                  </a:lnTo>
                  <a:lnTo>
                    <a:pt x="163" y="105"/>
                  </a:lnTo>
                  <a:lnTo>
                    <a:pt x="39" y="148"/>
                  </a:lnTo>
                  <a:lnTo>
                    <a:pt x="0" y="146"/>
                  </a:lnTo>
                  <a:lnTo>
                    <a:pt x="24" y="304"/>
                  </a:lnTo>
                  <a:lnTo>
                    <a:pt x="32" y="356"/>
                  </a:lnTo>
                  <a:lnTo>
                    <a:pt x="201" y="358"/>
                  </a:lnTo>
                  <a:lnTo>
                    <a:pt x="245" y="361"/>
                  </a:lnTo>
                  <a:lnTo>
                    <a:pt x="245" y="361"/>
                  </a:lnTo>
                  <a:lnTo>
                    <a:pt x="245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86">
              <a:extLst>
                <a:ext uri="{FF2B5EF4-FFF2-40B4-BE49-F238E27FC236}">
                  <a16:creationId xmlns:a16="http://schemas.microsoft.com/office/drawing/2014/main" id="{6F98E165-BB3F-B5F0-277B-1D0368C7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87948" y="6407961"/>
              <a:ext cx="359134" cy="627918"/>
            </a:xfrm>
            <a:custGeom>
              <a:avLst/>
              <a:gdLst>
                <a:gd name="T0" fmla="*/ 80 w 159"/>
                <a:gd name="T1" fmla="*/ 278 h 278"/>
                <a:gd name="T2" fmla="*/ 82 w 159"/>
                <a:gd name="T3" fmla="*/ 237 h 278"/>
                <a:gd name="T4" fmla="*/ 80 w 159"/>
                <a:gd name="T5" fmla="*/ 202 h 278"/>
                <a:gd name="T6" fmla="*/ 103 w 159"/>
                <a:gd name="T7" fmla="*/ 200 h 278"/>
                <a:gd name="T8" fmla="*/ 118 w 159"/>
                <a:gd name="T9" fmla="*/ 209 h 278"/>
                <a:gd name="T10" fmla="*/ 127 w 159"/>
                <a:gd name="T11" fmla="*/ 161 h 278"/>
                <a:gd name="T12" fmla="*/ 135 w 159"/>
                <a:gd name="T13" fmla="*/ 143 h 278"/>
                <a:gd name="T14" fmla="*/ 137 w 159"/>
                <a:gd name="T15" fmla="*/ 111 h 278"/>
                <a:gd name="T16" fmla="*/ 128 w 159"/>
                <a:gd name="T17" fmla="*/ 97 h 278"/>
                <a:gd name="T18" fmla="*/ 151 w 159"/>
                <a:gd name="T19" fmla="*/ 97 h 278"/>
                <a:gd name="T20" fmla="*/ 151 w 159"/>
                <a:gd name="T21" fmla="*/ 70 h 278"/>
                <a:gd name="T22" fmla="*/ 159 w 159"/>
                <a:gd name="T23" fmla="*/ 59 h 278"/>
                <a:gd name="T24" fmla="*/ 159 w 159"/>
                <a:gd name="T25" fmla="*/ 41 h 278"/>
                <a:gd name="T26" fmla="*/ 150 w 159"/>
                <a:gd name="T27" fmla="*/ 25 h 278"/>
                <a:gd name="T28" fmla="*/ 143 w 159"/>
                <a:gd name="T29" fmla="*/ 11 h 278"/>
                <a:gd name="T30" fmla="*/ 130 w 159"/>
                <a:gd name="T31" fmla="*/ 4 h 278"/>
                <a:gd name="T32" fmla="*/ 86 w 159"/>
                <a:gd name="T33" fmla="*/ 4 h 278"/>
                <a:gd name="T34" fmla="*/ 66 w 159"/>
                <a:gd name="T35" fmla="*/ 2 h 278"/>
                <a:gd name="T36" fmla="*/ 7 w 159"/>
                <a:gd name="T37" fmla="*/ 0 h 278"/>
                <a:gd name="T38" fmla="*/ 0 w 159"/>
                <a:gd name="T39" fmla="*/ 41 h 278"/>
                <a:gd name="T40" fmla="*/ 0 w 159"/>
                <a:gd name="T41" fmla="*/ 72 h 278"/>
                <a:gd name="T42" fmla="*/ 0 w 159"/>
                <a:gd name="T43" fmla="*/ 95 h 278"/>
                <a:gd name="T44" fmla="*/ 16 w 159"/>
                <a:gd name="T45" fmla="*/ 93 h 278"/>
                <a:gd name="T46" fmla="*/ 20 w 159"/>
                <a:gd name="T47" fmla="*/ 113 h 278"/>
                <a:gd name="T48" fmla="*/ 30 w 159"/>
                <a:gd name="T49" fmla="*/ 134 h 278"/>
                <a:gd name="T50" fmla="*/ 29 w 159"/>
                <a:gd name="T51" fmla="*/ 146 h 278"/>
                <a:gd name="T52" fmla="*/ 46 w 159"/>
                <a:gd name="T53" fmla="*/ 155 h 278"/>
                <a:gd name="T54" fmla="*/ 55 w 159"/>
                <a:gd name="T55" fmla="*/ 166 h 278"/>
                <a:gd name="T56" fmla="*/ 57 w 159"/>
                <a:gd name="T57" fmla="*/ 182 h 278"/>
                <a:gd name="T58" fmla="*/ 52 w 159"/>
                <a:gd name="T59" fmla="*/ 200 h 278"/>
                <a:gd name="T60" fmla="*/ 43 w 159"/>
                <a:gd name="T61" fmla="*/ 216 h 278"/>
                <a:gd name="T62" fmla="*/ 55 w 159"/>
                <a:gd name="T63" fmla="*/ 223 h 278"/>
                <a:gd name="T64" fmla="*/ 57 w 159"/>
                <a:gd name="T65" fmla="*/ 237 h 278"/>
                <a:gd name="T66" fmla="*/ 54 w 159"/>
                <a:gd name="T67" fmla="*/ 253 h 278"/>
                <a:gd name="T68" fmla="*/ 50 w 159"/>
                <a:gd name="T69" fmla="*/ 266 h 278"/>
                <a:gd name="T70" fmla="*/ 54 w 159"/>
                <a:gd name="T71" fmla="*/ 278 h 278"/>
                <a:gd name="T72" fmla="*/ 80 w 159"/>
                <a:gd name="T73" fmla="*/ 278 h 278"/>
                <a:gd name="T74" fmla="*/ 80 w 159"/>
                <a:gd name="T75" fmla="*/ 278 h 278"/>
                <a:gd name="T76" fmla="*/ 80 w 159"/>
                <a:gd name="T77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9" h="278">
                  <a:moveTo>
                    <a:pt x="80" y="278"/>
                  </a:moveTo>
                  <a:lnTo>
                    <a:pt x="82" y="237"/>
                  </a:lnTo>
                  <a:lnTo>
                    <a:pt x="80" y="202"/>
                  </a:lnTo>
                  <a:lnTo>
                    <a:pt x="103" y="200"/>
                  </a:lnTo>
                  <a:lnTo>
                    <a:pt x="118" y="209"/>
                  </a:lnTo>
                  <a:lnTo>
                    <a:pt x="127" y="161"/>
                  </a:lnTo>
                  <a:lnTo>
                    <a:pt x="135" y="143"/>
                  </a:lnTo>
                  <a:lnTo>
                    <a:pt x="137" y="111"/>
                  </a:lnTo>
                  <a:lnTo>
                    <a:pt x="128" y="97"/>
                  </a:lnTo>
                  <a:lnTo>
                    <a:pt x="151" y="97"/>
                  </a:lnTo>
                  <a:lnTo>
                    <a:pt x="151" y="70"/>
                  </a:lnTo>
                  <a:lnTo>
                    <a:pt x="159" y="59"/>
                  </a:lnTo>
                  <a:lnTo>
                    <a:pt x="159" y="41"/>
                  </a:lnTo>
                  <a:lnTo>
                    <a:pt x="150" y="25"/>
                  </a:lnTo>
                  <a:lnTo>
                    <a:pt x="143" y="11"/>
                  </a:lnTo>
                  <a:lnTo>
                    <a:pt x="130" y="4"/>
                  </a:lnTo>
                  <a:lnTo>
                    <a:pt x="86" y="4"/>
                  </a:lnTo>
                  <a:lnTo>
                    <a:pt x="66" y="2"/>
                  </a:lnTo>
                  <a:lnTo>
                    <a:pt x="7" y="0"/>
                  </a:lnTo>
                  <a:lnTo>
                    <a:pt x="0" y="41"/>
                  </a:lnTo>
                  <a:lnTo>
                    <a:pt x="0" y="72"/>
                  </a:lnTo>
                  <a:lnTo>
                    <a:pt x="0" y="95"/>
                  </a:lnTo>
                  <a:lnTo>
                    <a:pt x="16" y="93"/>
                  </a:lnTo>
                  <a:lnTo>
                    <a:pt x="20" y="113"/>
                  </a:lnTo>
                  <a:lnTo>
                    <a:pt x="30" y="134"/>
                  </a:lnTo>
                  <a:lnTo>
                    <a:pt x="29" y="146"/>
                  </a:lnTo>
                  <a:lnTo>
                    <a:pt x="46" y="155"/>
                  </a:lnTo>
                  <a:lnTo>
                    <a:pt x="55" y="166"/>
                  </a:lnTo>
                  <a:lnTo>
                    <a:pt x="57" y="182"/>
                  </a:lnTo>
                  <a:lnTo>
                    <a:pt x="52" y="200"/>
                  </a:lnTo>
                  <a:lnTo>
                    <a:pt x="43" y="216"/>
                  </a:lnTo>
                  <a:lnTo>
                    <a:pt x="55" y="223"/>
                  </a:lnTo>
                  <a:lnTo>
                    <a:pt x="57" y="237"/>
                  </a:lnTo>
                  <a:lnTo>
                    <a:pt x="54" y="253"/>
                  </a:lnTo>
                  <a:lnTo>
                    <a:pt x="50" y="266"/>
                  </a:lnTo>
                  <a:lnTo>
                    <a:pt x="54" y="278"/>
                  </a:lnTo>
                  <a:lnTo>
                    <a:pt x="80" y="278"/>
                  </a:lnTo>
                  <a:lnTo>
                    <a:pt x="80" y="278"/>
                  </a:lnTo>
                  <a:lnTo>
                    <a:pt x="80" y="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87">
              <a:extLst>
                <a:ext uri="{FF2B5EF4-FFF2-40B4-BE49-F238E27FC236}">
                  <a16:creationId xmlns:a16="http://schemas.microsoft.com/office/drawing/2014/main" id="{343362F9-F363-418C-2373-5AB3631F67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06845" y="5504482"/>
              <a:ext cx="630177" cy="711490"/>
            </a:xfrm>
            <a:custGeom>
              <a:avLst/>
              <a:gdLst>
                <a:gd name="T0" fmla="*/ 122 w 279"/>
                <a:gd name="T1" fmla="*/ 315 h 315"/>
                <a:gd name="T2" fmla="*/ 137 w 279"/>
                <a:gd name="T3" fmla="*/ 301 h 315"/>
                <a:gd name="T4" fmla="*/ 147 w 279"/>
                <a:gd name="T5" fmla="*/ 292 h 315"/>
                <a:gd name="T6" fmla="*/ 158 w 279"/>
                <a:gd name="T7" fmla="*/ 281 h 315"/>
                <a:gd name="T8" fmla="*/ 169 w 279"/>
                <a:gd name="T9" fmla="*/ 272 h 315"/>
                <a:gd name="T10" fmla="*/ 181 w 279"/>
                <a:gd name="T11" fmla="*/ 260 h 315"/>
                <a:gd name="T12" fmla="*/ 192 w 279"/>
                <a:gd name="T13" fmla="*/ 249 h 315"/>
                <a:gd name="T14" fmla="*/ 206 w 279"/>
                <a:gd name="T15" fmla="*/ 238 h 315"/>
                <a:gd name="T16" fmla="*/ 213 w 279"/>
                <a:gd name="T17" fmla="*/ 226 h 315"/>
                <a:gd name="T18" fmla="*/ 213 w 279"/>
                <a:gd name="T19" fmla="*/ 212 h 315"/>
                <a:gd name="T20" fmla="*/ 217 w 279"/>
                <a:gd name="T21" fmla="*/ 199 h 315"/>
                <a:gd name="T22" fmla="*/ 226 w 279"/>
                <a:gd name="T23" fmla="*/ 189 h 315"/>
                <a:gd name="T24" fmla="*/ 227 w 279"/>
                <a:gd name="T25" fmla="*/ 173 h 315"/>
                <a:gd name="T26" fmla="*/ 222 w 279"/>
                <a:gd name="T27" fmla="*/ 155 h 315"/>
                <a:gd name="T28" fmla="*/ 233 w 279"/>
                <a:gd name="T29" fmla="*/ 148 h 315"/>
                <a:gd name="T30" fmla="*/ 247 w 279"/>
                <a:gd name="T31" fmla="*/ 139 h 315"/>
                <a:gd name="T32" fmla="*/ 256 w 279"/>
                <a:gd name="T33" fmla="*/ 125 h 315"/>
                <a:gd name="T34" fmla="*/ 270 w 279"/>
                <a:gd name="T35" fmla="*/ 112 h 315"/>
                <a:gd name="T36" fmla="*/ 272 w 279"/>
                <a:gd name="T37" fmla="*/ 100 h 315"/>
                <a:gd name="T38" fmla="*/ 279 w 279"/>
                <a:gd name="T39" fmla="*/ 87 h 315"/>
                <a:gd name="T40" fmla="*/ 268 w 279"/>
                <a:gd name="T41" fmla="*/ 80 h 315"/>
                <a:gd name="T42" fmla="*/ 263 w 279"/>
                <a:gd name="T43" fmla="*/ 66 h 315"/>
                <a:gd name="T44" fmla="*/ 258 w 279"/>
                <a:gd name="T45" fmla="*/ 53 h 315"/>
                <a:gd name="T46" fmla="*/ 252 w 279"/>
                <a:gd name="T47" fmla="*/ 39 h 315"/>
                <a:gd name="T48" fmla="*/ 249 w 279"/>
                <a:gd name="T49" fmla="*/ 25 h 315"/>
                <a:gd name="T50" fmla="*/ 245 w 279"/>
                <a:gd name="T51" fmla="*/ 5 h 315"/>
                <a:gd name="T52" fmla="*/ 211 w 279"/>
                <a:gd name="T53" fmla="*/ 5 h 315"/>
                <a:gd name="T54" fmla="*/ 176 w 279"/>
                <a:gd name="T55" fmla="*/ 3 h 315"/>
                <a:gd name="T56" fmla="*/ 144 w 279"/>
                <a:gd name="T57" fmla="*/ 3 h 315"/>
                <a:gd name="T58" fmla="*/ 96 w 279"/>
                <a:gd name="T59" fmla="*/ 0 h 315"/>
                <a:gd name="T60" fmla="*/ 76 w 279"/>
                <a:gd name="T61" fmla="*/ 2 h 315"/>
                <a:gd name="T62" fmla="*/ 60 w 279"/>
                <a:gd name="T63" fmla="*/ 0 h 315"/>
                <a:gd name="T64" fmla="*/ 12 w 279"/>
                <a:gd name="T65" fmla="*/ 0 h 315"/>
                <a:gd name="T66" fmla="*/ 1 w 279"/>
                <a:gd name="T67" fmla="*/ 60 h 315"/>
                <a:gd name="T68" fmla="*/ 1 w 279"/>
                <a:gd name="T69" fmla="*/ 84 h 315"/>
                <a:gd name="T70" fmla="*/ 0 w 279"/>
                <a:gd name="T71" fmla="*/ 121 h 315"/>
                <a:gd name="T72" fmla="*/ 14 w 279"/>
                <a:gd name="T73" fmla="*/ 142 h 315"/>
                <a:gd name="T74" fmla="*/ 12 w 279"/>
                <a:gd name="T75" fmla="*/ 205 h 315"/>
                <a:gd name="T76" fmla="*/ 10 w 279"/>
                <a:gd name="T77" fmla="*/ 226 h 315"/>
                <a:gd name="T78" fmla="*/ 10 w 279"/>
                <a:gd name="T79" fmla="*/ 246 h 315"/>
                <a:gd name="T80" fmla="*/ 23 w 279"/>
                <a:gd name="T81" fmla="*/ 254 h 315"/>
                <a:gd name="T82" fmla="*/ 78 w 279"/>
                <a:gd name="T83" fmla="*/ 258 h 315"/>
                <a:gd name="T84" fmla="*/ 90 w 279"/>
                <a:gd name="T85" fmla="*/ 256 h 315"/>
                <a:gd name="T86" fmla="*/ 99 w 279"/>
                <a:gd name="T87" fmla="*/ 270 h 315"/>
                <a:gd name="T88" fmla="*/ 119 w 279"/>
                <a:gd name="T89" fmla="*/ 308 h 315"/>
                <a:gd name="T90" fmla="*/ 122 w 279"/>
                <a:gd name="T91" fmla="*/ 315 h 315"/>
                <a:gd name="T92" fmla="*/ 122 w 279"/>
                <a:gd name="T93" fmla="*/ 315 h 315"/>
                <a:gd name="T94" fmla="*/ 122 w 279"/>
                <a:gd name="T9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9" h="315">
                  <a:moveTo>
                    <a:pt x="122" y="315"/>
                  </a:moveTo>
                  <a:lnTo>
                    <a:pt x="137" y="301"/>
                  </a:lnTo>
                  <a:lnTo>
                    <a:pt x="147" y="292"/>
                  </a:lnTo>
                  <a:lnTo>
                    <a:pt x="158" y="281"/>
                  </a:lnTo>
                  <a:lnTo>
                    <a:pt x="169" y="272"/>
                  </a:lnTo>
                  <a:lnTo>
                    <a:pt x="181" y="260"/>
                  </a:lnTo>
                  <a:lnTo>
                    <a:pt x="192" y="249"/>
                  </a:lnTo>
                  <a:lnTo>
                    <a:pt x="206" y="238"/>
                  </a:lnTo>
                  <a:lnTo>
                    <a:pt x="213" y="226"/>
                  </a:lnTo>
                  <a:lnTo>
                    <a:pt x="213" y="212"/>
                  </a:lnTo>
                  <a:lnTo>
                    <a:pt x="217" y="199"/>
                  </a:lnTo>
                  <a:lnTo>
                    <a:pt x="226" y="189"/>
                  </a:lnTo>
                  <a:lnTo>
                    <a:pt x="227" y="173"/>
                  </a:lnTo>
                  <a:lnTo>
                    <a:pt x="222" y="155"/>
                  </a:lnTo>
                  <a:lnTo>
                    <a:pt x="233" y="148"/>
                  </a:lnTo>
                  <a:lnTo>
                    <a:pt x="247" y="139"/>
                  </a:lnTo>
                  <a:lnTo>
                    <a:pt x="256" y="125"/>
                  </a:lnTo>
                  <a:lnTo>
                    <a:pt x="270" y="112"/>
                  </a:lnTo>
                  <a:lnTo>
                    <a:pt x="272" y="100"/>
                  </a:lnTo>
                  <a:lnTo>
                    <a:pt x="279" y="87"/>
                  </a:lnTo>
                  <a:lnTo>
                    <a:pt x="268" y="80"/>
                  </a:lnTo>
                  <a:lnTo>
                    <a:pt x="263" y="66"/>
                  </a:lnTo>
                  <a:lnTo>
                    <a:pt x="258" y="53"/>
                  </a:lnTo>
                  <a:lnTo>
                    <a:pt x="252" y="39"/>
                  </a:lnTo>
                  <a:lnTo>
                    <a:pt x="249" y="25"/>
                  </a:lnTo>
                  <a:lnTo>
                    <a:pt x="245" y="5"/>
                  </a:lnTo>
                  <a:lnTo>
                    <a:pt x="211" y="5"/>
                  </a:lnTo>
                  <a:lnTo>
                    <a:pt x="176" y="3"/>
                  </a:lnTo>
                  <a:lnTo>
                    <a:pt x="144" y="3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60" y="0"/>
                  </a:lnTo>
                  <a:lnTo>
                    <a:pt x="12" y="0"/>
                  </a:lnTo>
                  <a:lnTo>
                    <a:pt x="1" y="60"/>
                  </a:lnTo>
                  <a:lnTo>
                    <a:pt x="1" y="84"/>
                  </a:lnTo>
                  <a:lnTo>
                    <a:pt x="0" y="121"/>
                  </a:lnTo>
                  <a:lnTo>
                    <a:pt x="14" y="142"/>
                  </a:lnTo>
                  <a:lnTo>
                    <a:pt x="12" y="205"/>
                  </a:lnTo>
                  <a:lnTo>
                    <a:pt x="10" y="226"/>
                  </a:lnTo>
                  <a:lnTo>
                    <a:pt x="10" y="246"/>
                  </a:lnTo>
                  <a:lnTo>
                    <a:pt x="23" y="254"/>
                  </a:lnTo>
                  <a:lnTo>
                    <a:pt x="78" y="258"/>
                  </a:lnTo>
                  <a:lnTo>
                    <a:pt x="90" y="256"/>
                  </a:lnTo>
                  <a:lnTo>
                    <a:pt x="99" y="270"/>
                  </a:lnTo>
                  <a:lnTo>
                    <a:pt x="119" y="308"/>
                  </a:lnTo>
                  <a:lnTo>
                    <a:pt x="122" y="315"/>
                  </a:lnTo>
                  <a:lnTo>
                    <a:pt x="122" y="315"/>
                  </a:lnTo>
                  <a:lnTo>
                    <a:pt x="122" y="3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88">
              <a:extLst>
                <a:ext uri="{FF2B5EF4-FFF2-40B4-BE49-F238E27FC236}">
                  <a16:creationId xmlns:a16="http://schemas.microsoft.com/office/drawing/2014/main" id="{BA4D2E34-14D2-6154-B6E4-EEC15E6D93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77679" y="5737127"/>
              <a:ext cx="553382" cy="743112"/>
            </a:xfrm>
            <a:custGeom>
              <a:avLst/>
              <a:gdLst>
                <a:gd name="T0" fmla="*/ 178 w 245"/>
                <a:gd name="T1" fmla="*/ 329 h 329"/>
                <a:gd name="T2" fmla="*/ 199 w 245"/>
                <a:gd name="T3" fmla="*/ 287 h 329"/>
                <a:gd name="T4" fmla="*/ 210 w 245"/>
                <a:gd name="T5" fmla="*/ 256 h 329"/>
                <a:gd name="T6" fmla="*/ 222 w 245"/>
                <a:gd name="T7" fmla="*/ 228 h 329"/>
                <a:gd name="T8" fmla="*/ 238 w 245"/>
                <a:gd name="T9" fmla="*/ 214 h 329"/>
                <a:gd name="T10" fmla="*/ 245 w 245"/>
                <a:gd name="T11" fmla="*/ 205 h 329"/>
                <a:gd name="T12" fmla="*/ 233 w 245"/>
                <a:gd name="T13" fmla="*/ 194 h 329"/>
                <a:gd name="T14" fmla="*/ 226 w 245"/>
                <a:gd name="T15" fmla="*/ 183 h 329"/>
                <a:gd name="T16" fmla="*/ 210 w 245"/>
                <a:gd name="T17" fmla="*/ 178 h 329"/>
                <a:gd name="T18" fmla="*/ 201 w 245"/>
                <a:gd name="T19" fmla="*/ 167 h 329"/>
                <a:gd name="T20" fmla="*/ 188 w 245"/>
                <a:gd name="T21" fmla="*/ 159 h 329"/>
                <a:gd name="T22" fmla="*/ 174 w 245"/>
                <a:gd name="T23" fmla="*/ 144 h 329"/>
                <a:gd name="T24" fmla="*/ 167 w 245"/>
                <a:gd name="T25" fmla="*/ 130 h 329"/>
                <a:gd name="T26" fmla="*/ 158 w 245"/>
                <a:gd name="T27" fmla="*/ 123 h 329"/>
                <a:gd name="T28" fmla="*/ 148 w 245"/>
                <a:gd name="T29" fmla="*/ 112 h 329"/>
                <a:gd name="T30" fmla="*/ 132 w 245"/>
                <a:gd name="T31" fmla="*/ 103 h 329"/>
                <a:gd name="T32" fmla="*/ 119 w 245"/>
                <a:gd name="T33" fmla="*/ 96 h 329"/>
                <a:gd name="T34" fmla="*/ 110 w 245"/>
                <a:gd name="T35" fmla="*/ 87 h 329"/>
                <a:gd name="T36" fmla="*/ 96 w 245"/>
                <a:gd name="T37" fmla="*/ 73 h 329"/>
                <a:gd name="T38" fmla="*/ 82 w 245"/>
                <a:gd name="T39" fmla="*/ 59 h 329"/>
                <a:gd name="T40" fmla="*/ 73 w 245"/>
                <a:gd name="T41" fmla="*/ 54 h 329"/>
                <a:gd name="T42" fmla="*/ 66 w 245"/>
                <a:gd name="T43" fmla="*/ 34 h 329"/>
                <a:gd name="T44" fmla="*/ 60 w 245"/>
                <a:gd name="T45" fmla="*/ 20 h 329"/>
                <a:gd name="T46" fmla="*/ 50 w 245"/>
                <a:gd name="T47" fmla="*/ 13 h 329"/>
                <a:gd name="T48" fmla="*/ 37 w 245"/>
                <a:gd name="T49" fmla="*/ 7 h 329"/>
                <a:gd name="T50" fmla="*/ 21 w 245"/>
                <a:gd name="T51" fmla="*/ 2 h 329"/>
                <a:gd name="T52" fmla="*/ 9 w 245"/>
                <a:gd name="T53" fmla="*/ 0 h 329"/>
                <a:gd name="T54" fmla="*/ 0 w 245"/>
                <a:gd name="T55" fmla="*/ 41 h 329"/>
                <a:gd name="T56" fmla="*/ 0 w 245"/>
                <a:gd name="T57" fmla="*/ 116 h 329"/>
                <a:gd name="T58" fmla="*/ 2 w 245"/>
                <a:gd name="T59" fmla="*/ 159 h 329"/>
                <a:gd name="T60" fmla="*/ 0 w 245"/>
                <a:gd name="T61" fmla="*/ 207 h 329"/>
                <a:gd name="T62" fmla="*/ 0 w 245"/>
                <a:gd name="T63" fmla="*/ 256 h 329"/>
                <a:gd name="T64" fmla="*/ 2 w 245"/>
                <a:gd name="T65" fmla="*/ 289 h 329"/>
                <a:gd name="T66" fmla="*/ 0 w 245"/>
                <a:gd name="T67" fmla="*/ 301 h 329"/>
                <a:gd name="T68" fmla="*/ 46 w 245"/>
                <a:gd name="T69" fmla="*/ 301 h 329"/>
                <a:gd name="T70" fmla="*/ 78 w 245"/>
                <a:gd name="T71" fmla="*/ 301 h 329"/>
                <a:gd name="T72" fmla="*/ 80 w 245"/>
                <a:gd name="T73" fmla="*/ 317 h 329"/>
                <a:gd name="T74" fmla="*/ 96 w 245"/>
                <a:gd name="T75" fmla="*/ 317 h 329"/>
                <a:gd name="T76" fmla="*/ 94 w 245"/>
                <a:gd name="T77" fmla="*/ 303 h 329"/>
                <a:gd name="T78" fmla="*/ 114 w 245"/>
                <a:gd name="T79" fmla="*/ 303 h 329"/>
                <a:gd name="T80" fmla="*/ 137 w 245"/>
                <a:gd name="T81" fmla="*/ 301 h 329"/>
                <a:gd name="T82" fmla="*/ 151 w 245"/>
                <a:gd name="T83" fmla="*/ 310 h 329"/>
                <a:gd name="T84" fmla="*/ 167 w 245"/>
                <a:gd name="T85" fmla="*/ 315 h 329"/>
                <a:gd name="T86" fmla="*/ 176 w 245"/>
                <a:gd name="T87" fmla="*/ 326 h 329"/>
                <a:gd name="T88" fmla="*/ 178 w 245"/>
                <a:gd name="T89" fmla="*/ 329 h 329"/>
                <a:gd name="T90" fmla="*/ 178 w 245"/>
                <a:gd name="T91" fmla="*/ 329 h 329"/>
                <a:gd name="T92" fmla="*/ 178 w 245"/>
                <a:gd name="T9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329">
                  <a:moveTo>
                    <a:pt x="178" y="329"/>
                  </a:moveTo>
                  <a:lnTo>
                    <a:pt x="199" y="287"/>
                  </a:lnTo>
                  <a:lnTo>
                    <a:pt x="210" y="256"/>
                  </a:lnTo>
                  <a:lnTo>
                    <a:pt x="222" y="228"/>
                  </a:lnTo>
                  <a:lnTo>
                    <a:pt x="238" y="214"/>
                  </a:lnTo>
                  <a:lnTo>
                    <a:pt x="245" y="205"/>
                  </a:lnTo>
                  <a:lnTo>
                    <a:pt x="233" y="194"/>
                  </a:lnTo>
                  <a:lnTo>
                    <a:pt x="226" y="183"/>
                  </a:lnTo>
                  <a:lnTo>
                    <a:pt x="210" y="178"/>
                  </a:lnTo>
                  <a:lnTo>
                    <a:pt x="201" y="167"/>
                  </a:lnTo>
                  <a:lnTo>
                    <a:pt x="188" y="159"/>
                  </a:lnTo>
                  <a:lnTo>
                    <a:pt x="174" y="144"/>
                  </a:lnTo>
                  <a:lnTo>
                    <a:pt x="167" y="130"/>
                  </a:lnTo>
                  <a:lnTo>
                    <a:pt x="158" y="123"/>
                  </a:lnTo>
                  <a:lnTo>
                    <a:pt x="148" y="112"/>
                  </a:lnTo>
                  <a:lnTo>
                    <a:pt x="132" y="103"/>
                  </a:lnTo>
                  <a:lnTo>
                    <a:pt x="119" y="96"/>
                  </a:lnTo>
                  <a:lnTo>
                    <a:pt x="110" y="87"/>
                  </a:lnTo>
                  <a:lnTo>
                    <a:pt x="96" y="73"/>
                  </a:lnTo>
                  <a:lnTo>
                    <a:pt x="82" y="59"/>
                  </a:lnTo>
                  <a:lnTo>
                    <a:pt x="73" y="54"/>
                  </a:lnTo>
                  <a:lnTo>
                    <a:pt x="66" y="34"/>
                  </a:lnTo>
                  <a:lnTo>
                    <a:pt x="60" y="20"/>
                  </a:lnTo>
                  <a:lnTo>
                    <a:pt x="50" y="13"/>
                  </a:lnTo>
                  <a:lnTo>
                    <a:pt x="37" y="7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41"/>
                  </a:lnTo>
                  <a:lnTo>
                    <a:pt x="0" y="116"/>
                  </a:lnTo>
                  <a:lnTo>
                    <a:pt x="2" y="159"/>
                  </a:lnTo>
                  <a:lnTo>
                    <a:pt x="0" y="207"/>
                  </a:lnTo>
                  <a:lnTo>
                    <a:pt x="0" y="256"/>
                  </a:lnTo>
                  <a:lnTo>
                    <a:pt x="2" y="289"/>
                  </a:lnTo>
                  <a:lnTo>
                    <a:pt x="0" y="301"/>
                  </a:lnTo>
                  <a:lnTo>
                    <a:pt x="46" y="301"/>
                  </a:lnTo>
                  <a:lnTo>
                    <a:pt x="78" y="301"/>
                  </a:lnTo>
                  <a:lnTo>
                    <a:pt x="80" y="317"/>
                  </a:lnTo>
                  <a:lnTo>
                    <a:pt x="96" y="317"/>
                  </a:lnTo>
                  <a:lnTo>
                    <a:pt x="94" y="303"/>
                  </a:lnTo>
                  <a:lnTo>
                    <a:pt x="114" y="303"/>
                  </a:lnTo>
                  <a:lnTo>
                    <a:pt x="137" y="301"/>
                  </a:lnTo>
                  <a:lnTo>
                    <a:pt x="151" y="310"/>
                  </a:lnTo>
                  <a:lnTo>
                    <a:pt x="167" y="315"/>
                  </a:lnTo>
                  <a:lnTo>
                    <a:pt x="176" y="326"/>
                  </a:lnTo>
                  <a:lnTo>
                    <a:pt x="178" y="329"/>
                  </a:lnTo>
                  <a:lnTo>
                    <a:pt x="178" y="329"/>
                  </a:lnTo>
                  <a:lnTo>
                    <a:pt x="178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89">
              <a:extLst>
                <a:ext uri="{FF2B5EF4-FFF2-40B4-BE49-F238E27FC236}">
                  <a16:creationId xmlns:a16="http://schemas.microsoft.com/office/drawing/2014/main" id="{8E5639F5-676A-A8AF-C71F-3ECAD13E52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13214" y="6075932"/>
              <a:ext cx="562416" cy="494656"/>
            </a:xfrm>
            <a:custGeom>
              <a:avLst/>
              <a:gdLst>
                <a:gd name="T0" fmla="*/ 0 w 249"/>
                <a:gd name="T1" fmla="*/ 217 h 219"/>
                <a:gd name="T2" fmla="*/ 60 w 249"/>
                <a:gd name="T3" fmla="*/ 219 h 219"/>
                <a:gd name="T4" fmla="*/ 78 w 249"/>
                <a:gd name="T5" fmla="*/ 217 h 219"/>
                <a:gd name="T6" fmla="*/ 78 w 249"/>
                <a:gd name="T7" fmla="*/ 204 h 219"/>
                <a:gd name="T8" fmla="*/ 90 w 249"/>
                <a:gd name="T9" fmla="*/ 192 h 219"/>
                <a:gd name="T10" fmla="*/ 105 w 249"/>
                <a:gd name="T11" fmla="*/ 185 h 219"/>
                <a:gd name="T12" fmla="*/ 115 w 249"/>
                <a:gd name="T13" fmla="*/ 176 h 219"/>
                <a:gd name="T14" fmla="*/ 119 w 249"/>
                <a:gd name="T15" fmla="*/ 163 h 219"/>
                <a:gd name="T16" fmla="*/ 131 w 249"/>
                <a:gd name="T17" fmla="*/ 172 h 219"/>
                <a:gd name="T18" fmla="*/ 137 w 249"/>
                <a:gd name="T19" fmla="*/ 160 h 219"/>
                <a:gd name="T20" fmla="*/ 153 w 249"/>
                <a:gd name="T21" fmla="*/ 149 h 219"/>
                <a:gd name="T22" fmla="*/ 170 w 249"/>
                <a:gd name="T23" fmla="*/ 144 h 219"/>
                <a:gd name="T24" fmla="*/ 190 w 249"/>
                <a:gd name="T25" fmla="*/ 140 h 219"/>
                <a:gd name="T26" fmla="*/ 195 w 249"/>
                <a:gd name="T27" fmla="*/ 128 h 219"/>
                <a:gd name="T28" fmla="*/ 195 w 249"/>
                <a:gd name="T29" fmla="*/ 115 h 219"/>
                <a:gd name="T30" fmla="*/ 210 w 249"/>
                <a:gd name="T31" fmla="*/ 110 h 219"/>
                <a:gd name="T32" fmla="*/ 215 w 249"/>
                <a:gd name="T33" fmla="*/ 98 h 219"/>
                <a:gd name="T34" fmla="*/ 229 w 249"/>
                <a:gd name="T35" fmla="*/ 87 h 219"/>
                <a:gd name="T36" fmla="*/ 236 w 249"/>
                <a:gd name="T37" fmla="*/ 74 h 219"/>
                <a:gd name="T38" fmla="*/ 247 w 249"/>
                <a:gd name="T39" fmla="*/ 67 h 219"/>
                <a:gd name="T40" fmla="*/ 249 w 249"/>
                <a:gd name="T41" fmla="*/ 55 h 219"/>
                <a:gd name="T42" fmla="*/ 227 w 249"/>
                <a:gd name="T43" fmla="*/ 19 h 219"/>
                <a:gd name="T44" fmla="*/ 222 w 249"/>
                <a:gd name="T45" fmla="*/ 5 h 219"/>
                <a:gd name="T46" fmla="*/ 206 w 249"/>
                <a:gd name="T47" fmla="*/ 3 h 219"/>
                <a:gd name="T48" fmla="*/ 153 w 249"/>
                <a:gd name="T49" fmla="*/ 0 h 219"/>
                <a:gd name="T50" fmla="*/ 140 w 249"/>
                <a:gd name="T51" fmla="*/ 17 h 219"/>
                <a:gd name="T52" fmla="*/ 128 w 249"/>
                <a:gd name="T53" fmla="*/ 16 h 219"/>
                <a:gd name="T54" fmla="*/ 112 w 249"/>
                <a:gd name="T55" fmla="*/ 17 h 219"/>
                <a:gd name="T56" fmla="*/ 81 w 249"/>
                <a:gd name="T57" fmla="*/ 25 h 219"/>
                <a:gd name="T58" fmla="*/ 58 w 249"/>
                <a:gd name="T59" fmla="*/ 28 h 219"/>
                <a:gd name="T60" fmla="*/ 23 w 249"/>
                <a:gd name="T61" fmla="*/ 30 h 219"/>
                <a:gd name="T62" fmla="*/ 7 w 249"/>
                <a:gd name="T63" fmla="*/ 25 h 219"/>
                <a:gd name="T64" fmla="*/ 7 w 249"/>
                <a:gd name="T65" fmla="*/ 53 h 219"/>
                <a:gd name="T66" fmla="*/ 5 w 249"/>
                <a:gd name="T67" fmla="*/ 69 h 219"/>
                <a:gd name="T68" fmla="*/ 5 w 249"/>
                <a:gd name="T69" fmla="*/ 121 h 219"/>
                <a:gd name="T70" fmla="*/ 7 w 249"/>
                <a:gd name="T71" fmla="*/ 133 h 219"/>
                <a:gd name="T72" fmla="*/ 3 w 249"/>
                <a:gd name="T73" fmla="*/ 156 h 219"/>
                <a:gd name="T74" fmla="*/ 3 w 249"/>
                <a:gd name="T75" fmla="*/ 188 h 219"/>
                <a:gd name="T76" fmla="*/ 0 w 249"/>
                <a:gd name="T77" fmla="*/ 217 h 219"/>
                <a:gd name="T78" fmla="*/ 0 w 249"/>
                <a:gd name="T79" fmla="*/ 217 h 219"/>
                <a:gd name="T80" fmla="*/ 0 w 249"/>
                <a:gd name="T81" fmla="*/ 21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219">
                  <a:moveTo>
                    <a:pt x="0" y="217"/>
                  </a:moveTo>
                  <a:lnTo>
                    <a:pt x="60" y="219"/>
                  </a:lnTo>
                  <a:lnTo>
                    <a:pt x="78" y="217"/>
                  </a:lnTo>
                  <a:lnTo>
                    <a:pt x="78" y="204"/>
                  </a:lnTo>
                  <a:lnTo>
                    <a:pt x="90" y="192"/>
                  </a:lnTo>
                  <a:lnTo>
                    <a:pt x="105" y="185"/>
                  </a:lnTo>
                  <a:lnTo>
                    <a:pt x="115" y="176"/>
                  </a:lnTo>
                  <a:lnTo>
                    <a:pt x="119" y="163"/>
                  </a:lnTo>
                  <a:lnTo>
                    <a:pt x="131" y="172"/>
                  </a:lnTo>
                  <a:lnTo>
                    <a:pt x="137" y="160"/>
                  </a:lnTo>
                  <a:lnTo>
                    <a:pt x="153" y="149"/>
                  </a:lnTo>
                  <a:lnTo>
                    <a:pt x="170" y="144"/>
                  </a:lnTo>
                  <a:lnTo>
                    <a:pt x="190" y="140"/>
                  </a:lnTo>
                  <a:lnTo>
                    <a:pt x="195" y="128"/>
                  </a:lnTo>
                  <a:lnTo>
                    <a:pt x="195" y="115"/>
                  </a:lnTo>
                  <a:lnTo>
                    <a:pt x="210" y="110"/>
                  </a:lnTo>
                  <a:lnTo>
                    <a:pt x="215" y="98"/>
                  </a:lnTo>
                  <a:lnTo>
                    <a:pt x="229" y="87"/>
                  </a:lnTo>
                  <a:lnTo>
                    <a:pt x="236" y="74"/>
                  </a:lnTo>
                  <a:lnTo>
                    <a:pt x="247" y="67"/>
                  </a:lnTo>
                  <a:lnTo>
                    <a:pt x="249" y="55"/>
                  </a:lnTo>
                  <a:lnTo>
                    <a:pt x="227" y="19"/>
                  </a:lnTo>
                  <a:lnTo>
                    <a:pt x="222" y="5"/>
                  </a:lnTo>
                  <a:lnTo>
                    <a:pt x="206" y="3"/>
                  </a:lnTo>
                  <a:lnTo>
                    <a:pt x="153" y="0"/>
                  </a:lnTo>
                  <a:lnTo>
                    <a:pt x="140" y="17"/>
                  </a:lnTo>
                  <a:lnTo>
                    <a:pt x="128" y="16"/>
                  </a:lnTo>
                  <a:lnTo>
                    <a:pt x="112" y="17"/>
                  </a:lnTo>
                  <a:lnTo>
                    <a:pt x="81" y="25"/>
                  </a:lnTo>
                  <a:lnTo>
                    <a:pt x="58" y="28"/>
                  </a:lnTo>
                  <a:lnTo>
                    <a:pt x="23" y="30"/>
                  </a:lnTo>
                  <a:lnTo>
                    <a:pt x="7" y="25"/>
                  </a:lnTo>
                  <a:lnTo>
                    <a:pt x="7" y="53"/>
                  </a:lnTo>
                  <a:lnTo>
                    <a:pt x="5" y="69"/>
                  </a:lnTo>
                  <a:lnTo>
                    <a:pt x="5" y="121"/>
                  </a:lnTo>
                  <a:lnTo>
                    <a:pt x="7" y="133"/>
                  </a:lnTo>
                  <a:lnTo>
                    <a:pt x="3" y="156"/>
                  </a:lnTo>
                  <a:lnTo>
                    <a:pt x="3" y="188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90">
              <a:extLst>
                <a:ext uri="{FF2B5EF4-FFF2-40B4-BE49-F238E27FC236}">
                  <a16:creationId xmlns:a16="http://schemas.microsoft.com/office/drawing/2014/main" id="{F35A602F-12B7-4422-88C5-8B0B9F8C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12597" y="5278612"/>
              <a:ext cx="1289717" cy="1438791"/>
            </a:xfrm>
            <a:custGeom>
              <a:avLst/>
              <a:gdLst>
                <a:gd name="T0" fmla="*/ 187 w 571"/>
                <a:gd name="T1" fmla="*/ 629 h 637"/>
                <a:gd name="T2" fmla="*/ 297 w 571"/>
                <a:gd name="T3" fmla="*/ 593 h 637"/>
                <a:gd name="T4" fmla="*/ 301 w 571"/>
                <a:gd name="T5" fmla="*/ 500 h 637"/>
                <a:gd name="T6" fmla="*/ 383 w 571"/>
                <a:gd name="T7" fmla="*/ 504 h 637"/>
                <a:gd name="T8" fmla="*/ 385 w 571"/>
                <a:gd name="T9" fmla="*/ 362 h 637"/>
                <a:gd name="T10" fmla="*/ 385 w 571"/>
                <a:gd name="T11" fmla="*/ 203 h 637"/>
                <a:gd name="T12" fmla="*/ 426 w 571"/>
                <a:gd name="T13" fmla="*/ 210 h 637"/>
                <a:gd name="T14" fmla="*/ 452 w 571"/>
                <a:gd name="T15" fmla="*/ 205 h 637"/>
                <a:gd name="T16" fmla="*/ 459 w 571"/>
                <a:gd name="T17" fmla="*/ 180 h 637"/>
                <a:gd name="T18" fmla="*/ 491 w 571"/>
                <a:gd name="T19" fmla="*/ 175 h 637"/>
                <a:gd name="T20" fmla="*/ 513 w 571"/>
                <a:gd name="T21" fmla="*/ 166 h 637"/>
                <a:gd name="T22" fmla="*/ 529 w 571"/>
                <a:gd name="T23" fmla="*/ 143 h 637"/>
                <a:gd name="T24" fmla="*/ 571 w 571"/>
                <a:gd name="T25" fmla="*/ 128 h 637"/>
                <a:gd name="T26" fmla="*/ 541 w 571"/>
                <a:gd name="T27" fmla="*/ 121 h 637"/>
                <a:gd name="T28" fmla="*/ 513 w 571"/>
                <a:gd name="T29" fmla="*/ 109 h 637"/>
                <a:gd name="T30" fmla="*/ 493 w 571"/>
                <a:gd name="T31" fmla="*/ 89 h 637"/>
                <a:gd name="T32" fmla="*/ 465 w 571"/>
                <a:gd name="T33" fmla="*/ 80 h 637"/>
                <a:gd name="T34" fmla="*/ 452 w 571"/>
                <a:gd name="T35" fmla="*/ 0 h 637"/>
                <a:gd name="T36" fmla="*/ 386 w 571"/>
                <a:gd name="T37" fmla="*/ 9 h 637"/>
                <a:gd name="T38" fmla="*/ 376 w 571"/>
                <a:gd name="T39" fmla="*/ 43 h 637"/>
                <a:gd name="T40" fmla="*/ 354 w 571"/>
                <a:gd name="T41" fmla="*/ 63 h 637"/>
                <a:gd name="T42" fmla="*/ 329 w 571"/>
                <a:gd name="T43" fmla="*/ 79 h 637"/>
                <a:gd name="T44" fmla="*/ 342 w 571"/>
                <a:gd name="T45" fmla="*/ 139 h 637"/>
                <a:gd name="T46" fmla="*/ 345 w 571"/>
                <a:gd name="T47" fmla="*/ 166 h 637"/>
                <a:gd name="T48" fmla="*/ 365 w 571"/>
                <a:gd name="T49" fmla="*/ 187 h 637"/>
                <a:gd name="T50" fmla="*/ 333 w 571"/>
                <a:gd name="T51" fmla="*/ 239 h 637"/>
                <a:gd name="T52" fmla="*/ 308 w 571"/>
                <a:gd name="T53" fmla="*/ 258 h 637"/>
                <a:gd name="T54" fmla="*/ 303 w 571"/>
                <a:gd name="T55" fmla="*/ 299 h 637"/>
                <a:gd name="T56" fmla="*/ 301 w 571"/>
                <a:gd name="T57" fmla="*/ 331 h 637"/>
                <a:gd name="T58" fmla="*/ 269 w 571"/>
                <a:gd name="T59" fmla="*/ 356 h 637"/>
                <a:gd name="T60" fmla="*/ 223 w 571"/>
                <a:gd name="T61" fmla="*/ 399 h 637"/>
                <a:gd name="T62" fmla="*/ 203 w 571"/>
                <a:gd name="T63" fmla="*/ 426 h 637"/>
                <a:gd name="T64" fmla="*/ 178 w 571"/>
                <a:gd name="T65" fmla="*/ 443 h 637"/>
                <a:gd name="T66" fmla="*/ 159 w 571"/>
                <a:gd name="T67" fmla="*/ 470 h 637"/>
                <a:gd name="T68" fmla="*/ 132 w 571"/>
                <a:gd name="T69" fmla="*/ 495 h 637"/>
                <a:gd name="T70" fmla="*/ 94 w 571"/>
                <a:gd name="T71" fmla="*/ 511 h 637"/>
                <a:gd name="T72" fmla="*/ 75 w 571"/>
                <a:gd name="T73" fmla="*/ 518 h 637"/>
                <a:gd name="T74" fmla="*/ 48 w 571"/>
                <a:gd name="T75" fmla="*/ 547 h 637"/>
                <a:gd name="T76" fmla="*/ 18 w 571"/>
                <a:gd name="T77" fmla="*/ 582 h 637"/>
                <a:gd name="T78" fmla="*/ 21 w 571"/>
                <a:gd name="T79" fmla="*/ 611 h 637"/>
                <a:gd name="T80" fmla="*/ 0 w 571"/>
                <a:gd name="T81" fmla="*/ 629 h 637"/>
                <a:gd name="T82" fmla="*/ 135 w 571"/>
                <a:gd name="T83" fmla="*/ 629 h 637"/>
                <a:gd name="T84" fmla="*/ 180 w 571"/>
                <a:gd name="T85" fmla="*/ 637 h 637"/>
                <a:gd name="T86" fmla="*/ 180 w 571"/>
                <a:gd name="T8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71" h="637">
                  <a:moveTo>
                    <a:pt x="180" y="637"/>
                  </a:moveTo>
                  <a:lnTo>
                    <a:pt x="187" y="629"/>
                  </a:lnTo>
                  <a:lnTo>
                    <a:pt x="258" y="605"/>
                  </a:lnTo>
                  <a:lnTo>
                    <a:pt x="297" y="593"/>
                  </a:lnTo>
                  <a:lnTo>
                    <a:pt x="301" y="548"/>
                  </a:lnTo>
                  <a:lnTo>
                    <a:pt x="301" y="500"/>
                  </a:lnTo>
                  <a:lnTo>
                    <a:pt x="365" y="502"/>
                  </a:lnTo>
                  <a:lnTo>
                    <a:pt x="383" y="504"/>
                  </a:lnTo>
                  <a:lnTo>
                    <a:pt x="383" y="406"/>
                  </a:lnTo>
                  <a:lnTo>
                    <a:pt x="385" y="362"/>
                  </a:lnTo>
                  <a:lnTo>
                    <a:pt x="383" y="326"/>
                  </a:lnTo>
                  <a:lnTo>
                    <a:pt x="385" y="203"/>
                  </a:lnTo>
                  <a:lnTo>
                    <a:pt x="411" y="207"/>
                  </a:lnTo>
                  <a:lnTo>
                    <a:pt x="426" y="210"/>
                  </a:lnTo>
                  <a:lnTo>
                    <a:pt x="442" y="214"/>
                  </a:lnTo>
                  <a:lnTo>
                    <a:pt x="452" y="205"/>
                  </a:lnTo>
                  <a:lnTo>
                    <a:pt x="449" y="187"/>
                  </a:lnTo>
                  <a:lnTo>
                    <a:pt x="459" y="180"/>
                  </a:lnTo>
                  <a:lnTo>
                    <a:pt x="477" y="171"/>
                  </a:lnTo>
                  <a:lnTo>
                    <a:pt x="491" y="175"/>
                  </a:lnTo>
                  <a:lnTo>
                    <a:pt x="504" y="182"/>
                  </a:lnTo>
                  <a:lnTo>
                    <a:pt x="513" y="166"/>
                  </a:lnTo>
                  <a:lnTo>
                    <a:pt x="518" y="152"/>
                  </a:lnTo>
                  <a:lnTo>
                    <a:pt x="529" y="143"/>
                  </a:lnTo>
                  <a:lnTo>
                    <a:pt x="554" y="143"/>
                  </a:lnTo>
                  <a:lnTo>
                    <a:pt x="571" y="128"/>
                  </a:lnTo>
                  <a:lnTo>
                    <a:pt x="557" y="123"/>
                  </a:lnTo>
                  <a:lnTo>
                    <a:pt x="541" y="121"/>
                  </a:lnTo>
                  <a:lnTo>
                    <a:pt x="529" y="114"/>
                  </a:lnTo>
                  <a:lnTo>
                    <a:pt x="513" y="109"/>
                  </a:lnTo>
                  <a:lnTo>
                    <a:pt x="507" y="98"/>
                  </a:lnTo>
                  <a:lnTo>
                    <a:pt x="493" y="89"/>
                  </a:lnTo>
                  <a:lnTo>
                    <a:pt x="481" y="82"/>
                  </a:lnTo>
                  <a:lnTo>
                    <a:pt x="465" y="80"/>
                  </a:lnTo>
                  <a:lnTo>
                    <a:pt x="452" y="71"/>
                  </a:lnTo>
                  <a:lnTo>
                    <a:pt x="452" y="0"/>
                  </a:lnTo>
                  <a:lnTo>
                    <a:pt x="401" y="0"/>
                  </a:lnTo>
                  <a:lnTo>
                    <a:pt x="386" y="9"/>
                  </a:lnTo>
                  <a:lnTo>
                    <a:pt x="376" y="23"/>
                  </a:lnTo>
                  <a:lnTo>
                    <a:pt x="376" y="43"/>
                  </a:lnTo>
                  <a:lnTo>
                    <a:pt x="374" y="59"/>
                  </a:lnTo>
                  <a:lnTo>
                    <a:pt x="354" y="63"/>
                  </a:lnTo>
                  <a:lnTo>
                    <a:pt x="340" y="71"/>
                  </a:lnTo>
                  <a:lnTo>
                    <a:pt x="329" y="79"/>
                  </a:lnTo>
                  <a:lnTo>
                    <a:pt x="331" y="121"/>
                  </a:lnTo>
                  <a:lnTo>
                    <a:pt x="342" y="139"/>
                  </a:lnTo>
                  <a:lnTo>
                    <a:pt x="345" y="153"/>
                  </a:lnTo>
                  <a:lnTo>
                    <a:pt x="345" y="166"/>
                  </a:lnTo>
                  <a:lnTo>
                    <a:pt x="353" y="176"/>
                  </a:lnTo>
                  <a:lnTo>
                    <a:pt x="365" y="187"/>
                  </a:lnTo>
                  <a:lnTo>
                    <a:pt x="363" y="200"/>
                  </a:lnTo>
                  <a:lnTo>
                    <a:pt x="333" y="239"/>
                  </a:lnTo>
                  <a:lnTo>
                    <a:pt x="315" y="246"/>
                  </a:lnTo>
                  <a:lnTo>
                    <a:pt x="308" y="258"/>
                  </a:lnTo>
                  <a:lnTo>
                    <a:pt x="315" y="274"/>
                  </a:lnTo>
                  <a:lnTo>
                    <a:pt x="303" y="299"/>
                  </a:lnTo>
                  <a:lnTo>
                    <a:pt x="299" y="319"/>
                  </a:lnTo>
                  <a:lnTo>
                    <a:pt x="301" y="331"/>
                  </a:lnTo>
                  <a:lnTo>
                    <a:pt x="280" y="349"/>
                  </a:lnTo>
                  <a:lnTo>
                    <a:pt x="269" y="356"/>
                  </a:lnTo>
                  <a:lnTo>
                    <a:pt x="244" y="379"/>
                  </a:lnTo>
                  <a:lnTo>
                    <a:pt x="223" y="399"/>
                  </a:lnTo>
                  <a:lnTo>
                    <a:pt x="207" y="413"/>
                  </a:lnTo>
                  <a:lnTo>
                    <a:pt x="203" y="426"/>
                  </a:lnTo>
                  <a:lnTo>
                    <a:pt x="189" y="435"/>
                  </a:lnTo>
                  <a:lnTo>
                    <a:pt x="178" y="443"/>
                  </a:lnTo>
                  <a:lnTo>
                    <a:pt x="167" y="451"/>
                  </a:lnTo>
                  <a:lnTo>
                    <a:pt x="159" y="470"/>
                  </a:lnTo>
                  <a:lnTo>
                    <a:pt x="153" y="483"/>
                  </a:lnTo>
                  <a:lnTo>
                    <a:pt x="132" y="495"/>
                  </a:lnTo>
                  <a:lnTo>
                    <a:pt x="109" y="502"/>
                  </a:lnTo>
                  <a:lnTo>
                    <a:pt x="94" y="511"/>
                  </a:lnTo>
                  <a:lnTo>
                    <a:pt x="87" y="525"/>
                  </a:lnTo>
                  <a:lnTo>
                    <a:pt x="75" y="518"/>
                  </a:lnTo>
                  <a:lnTo>
                    <a:pt x="66" y="532"/>
                  </a:lnTo>
                  <a:lnTo>
                    <a:pt x="48" y="547"/>
                  </a:lnTo>
                  <a:lnTo>
                    <a:pt x="34" y="561"/>
                  </a:lnTo>
                  <a:lnTo>
                    <a:pt x="18" y="582"/>
                  </a:lnTo>
                  <a:lnTo>
                    <a:pt x="14" y="595"/>
                  </a:lnTo>
                  <a:lnTo>
                    <a:pt x="21" y="611"/>
                  </a:lnTo>
                  <a:lnTo>
                    <a:pt x="16" y="627"/>
                  </a:lnTo>
                  <a:lnTo>
                    <a:pt x="0" y="629"/>
                  </a:lnTo>
                  <a:lnTo>
                    <a:pt x="84" y="629"/>
                  </a:lnTo>
                  <a:lnTo>
                    <a:pt x="135" y="629"/>
                  </a:lnTo>
                  <a:lnTo>
                    <a:pt x="175" y="630"/>
                  </a:lnTo>
                  <a:lnTo>
                    <a:pt x="180" y="637"/>
                  </a:lnTo>
                  <a:lnTo>
                    <a:pt x="180" y="637"/>
                  </a:lnTo>
                  <a:lnTo>
                    <a:pt x="180" y="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91">
              <a:extLst>
                <a:ext uri="{FF2B5EF4-FFF2-40B4-BE49-F238E27FC236}">
                  <a16:creationId xmlns:a16="http://schemas.microsoft.com/office/drawing/2014/main" id="{27929B3C-F471-4AAE-B9CE-5C58FA4DA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13201" y="5314752"/>
              <a:ext cx="817649" cy="876375"/>
            </a:xfrm>
            <a:custGeom>
              <a:avLst/>
              <a:gdLst>
                <a:gd name="T0" fmla="*/ 191 w 362"/>
                <a:gd name="T1" fmla="*/ 388 h 388"/>
                <a:gd name="T2" fmla="*/ 219 w 362"/>
                <a:gd name="T3" fmla="*/ 356 h 388"/>
                <a:gd name="T4" fmla="*/ 234 w 362"/>
                <a:gd name="T5" fmla="*/ 346 h 388"/>
                <a:gd name="T6" fmla="*/ 285 w 362"/>
                <a:gd name="T7" fmla="*/ 298 h 388"/>
                <a:gd name="T8" fmla="*/ 362 w 362"/>
                <a:gd name="T9" fmla="*/ 223 h 388"/>
                <a:gd name="T10" fmla="*/ 351 w 362"/>
                <a:gd name="T11" fmla="*/ 205 h 388"/>
                <a:gd name="T12" fmla="*/ 340 w 362"/>
                <a:gd name="T13" fmla="*/ 191 h 388"/>
                <a:gd name="T14" fmla="*/ 330 w 362"/>
                <a:gd name="T15" fmla="*/ 169 h 388"/>
                <a:gd name="T16" fmla="*/ 319 w 362"/>
                <a:gd name="T17" fmla="*/ 162 h 388"/>
                <a:gd name="T18" fmla="*/ 306 w 362"/>
                <a:gd name="T19" fmla="*/ 153 h 388"/>
                <a:gd name="T20" fmla="*/ 337 w 362"/>
                <a:gd name="T21" fmla="*/ 64 h 388"/>
                <a:gd name="T22" fmla="*/ 346 w 362"/>
                <a:gd name="T23" fmla="*/ 39 h 388"/>
                <a:gd name="T24" fmla="*/ 310 w 362"/>
                <a:gd name="T25" fmla="*/ 64 h 388"/>
                <a:gd name="T26" fmla="*/ 191 w 362"/>
                <a:gd name="T27" fmla="*/ 13 h 388"/>
                <a:gd name="T28" fmla="*/ 161 w 362"/>
                <a:gd name="T29" fmla="*/ 0 h 388"/>
                <a:gd name="T30" fmla="*/ 150 w 362"/>
                <a:gd name="T31" fmla="*/ 7 h 388"/>
                <a:gd name="T32" fmla="*/ 141 w 362"/>
                <a:gd name="T33" fmla="*/ 23 h 388"/>
                <a:gd name="T34" fmla="*/ 136 w 362"/>
                <a:gd name="T35" fmla="*/ 39 h 388"/>
                <a:gd name="T36" fmla="*/ 130 w 362"/>
                <a:gd name="T37" fmla="*/ 61 h 388"/>
                <a:gd name="T38" fmla="*/ 121 w 362"/>
                <a:gd name="T39" fmla="*/ 79 h 388"/>
                <a:gd name="T40" fmla="*/ 120 w 362"/>
                <a:gd name="T41" fmla="*/ 95 h 388"/>
                <a:gd name="T42" fmla="*/ 134 w 362"/>
                <a:gd name="T43" fmla="*/ 111 h 388"/>
                <a:gd name="T44" fmla="*/ 120 w 362"/>
                <a:gd name="T45" fmla="*/ 121 h 388"/>
                <a:gd name="T46" fmla="*/ 100 w 362"/>
                <a:gd name="T47" fmla="*/ 128 h 388"/>
                <a:gd name="T48" fmla="*/ 79 w 362"/>
                <a:gd name="T49" fmla="*/ 132 h 388"/>
                <a:gd name="T50" fmla="*/ 70 w 362"/>
                <a:gd name="T51" fmla="*/ 150 h 388"/>
                <a:gd name="T52" fmla="*/ 63 w 362"/>
                <a:gd name="T53" fmla="*/ 166 h 388"/>
                <a:gd name="T54" fmla="*/ 50 w 362"/>
                <a:gd name="T55" fmla="*/ 159 h 388"/>
                <a:gd name="T56" fmla="*/ 34 w 362"/>
                <a:gd name="T57" fmla="*/ 153 h 388"/>
                <a:gd name="T58" fmla="*/ 18 w 362"/>
                <a:gd name="T59" fmla="*/ 160 h 388"/>
                <a:gd name="T60" fmla="*/ 13 w 362"/>
                <a:gd name="T61" fmla="*/ 173 h 388"/>
                <a:gd name="T62" fmla="*/ 11 w 362"/>
                <a:gd name="T63" fmla="*/ 189 h 388"/>
                <a:gd name="T64" fmla="*/ 0 w 362"/>
                <a:gd name="T65" fmla="*/ 198 h 388"/>
                <a:gd name="T66" fmla="*/ 2 w 362"/>
                <a:gd name="T67" fmla="*/ 210 h 388"/>
                <a:gd name="T68" fmla="*/ 9 w 362"/>
                <a:gd name="T69" fmla="*/ 233 h 388"/>
                <a:gd name="T70" fmla="*/ 29 w 362"/>
                <a:gd name="T71" fmla="*/ 249 h 388"/>
                <a:gd name="T72" fmla="*/ 43 w 362"/>
                <a:gd name="T73" fmla="*/ 267 h 388"/>
                <a:gd name="T74" fmla="*/ 52 w 362"/>
                <a:gd name="T75" fmla="*/ 278 h 388"/>
                <a:gd name="T76" fmla="*/ 70 w 362"/>
                <a:gd name="T77" fmla="*/ 283 h 388"/>
                <a:gd name="T78" fmla="*/ 88 w 362"/>
                <a:gd name="T79" fmla="*/ 296 h 388"/>
                <a:gd name="T80" fmla="*/ 100 w 362"/>
                <a:gd name="T81" fmla="*/ 310 h 388"/>
                <a:gd name="T82" fmla="*/ 121 w 362"/>
                <a:gd name="T83" fmla="*/ 338 h 388"/>
                <a:gd name="T84" fmla="*/ 134 w 362"/>
                <a:gd name="T85" fmla="*/ 346 h 388"/>
                <a:gd name="T86" fmla="*/ 152 w 362"/>
                <a:gd name="T87" fmla="*/ 365 h 388"/>
                <a:gd name="T88" fmla="*/ 166 w 362"/>
                <a:gd name="T89" fmla="*/ 370 h 388"/>
                <a:gd name="T90" fmla="*/ 175 w 362"/>
                <a:gd name="T91" fmla="*/ 381 h 388"/>
                <a:gd name="T92" fmla="*/ 191 w 362"/>
                <a:gd name="T93" fmla="*/ 388 h 388"/>
                <a:gd name="T94" fmla="*/ 191 w 362"/>
                <a:gd name="T95" fmla="*/ 388 h 388"/>
                <a:gd name="T96" fmla="*/ 191 w 362"/>
                <a:gd name="T9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2" h="388">
                  <a:moveTo>
                    <a:pt x="191" y="388"/>
                  </a:moveTo>
                  <a:lnTo>
                    <a:pt x="219" y="356"/>
                  </a:lnTo>
                  <a:lnTo>
                    <a:pt x="234" y="346"/>
                  </a:lnTo>
                  <a:lnTo>
                    <a:pt x="285" y="298"/>
                  </a:lnTo>
                  <a:lnTo>
                    <a:pt x="362" y="223"/>
                  </a:lnTo>
                  <a:lnTo>
                    <a:pt x="351" y="205"/>
                  </a:lnTo>
                  <a:lnTo>
                    <a:pt x="340" y="191"/>
                  </a:lnTo>
                  <a:lnTo>
                    <a:pt x="330" y="169"/>
                  </a:lnTo>
                  <a:lnTo>
                    <a:pt x="319" y="162"/>
                  </a:lnTo>
                  <a:lnTo>
                    <a:pt x="306" y="153"/>
                  </a:lnTo>
                  <a:lnTo>
                    <a:pt x="337" y="64"/>
                  </a:lnTo>
                  <a:lnTo>
                    <a:pt x="346" y="39"/>
                  </a:lnTo>
                  <a:lnTo>
                    <a:pt x="310" y="64"/>
                  </a:lnTo>
                  <a:lnTo>
                    <a:pt x="191" y="13"/>
                  </a:lnTo>
                  <a:lnTo>
                    <a:pt x="161" y="0"/>
                  </a:lnTo>
                  <a:lnTo>
                    <a:pt x="150" y="7"/>
                  </a:lnTo>
                  <a:lnTo>
                    <a:pt x="141" y="23"/>
                  </a:lnTo>
                  <a:lnTo>
                    <a:pt x="136" y="39"/>
                  </a:lnTo>
                  <a:lnTo>
                    <a:pt x="130" y="61"/>
                  </a:lnTo>
                  <a:lnTo>
                    <a:pt x="121" y="79"/>
                  </a:lnTo>
                  <a:lnTo>
                    <a:pt x="120" y="95"/>
                  </a:lnTo>
                  <a:lnTo>
                    <a:pt x="134" y="111"/>
                  </a:lnTo>
                  <a:lnTo>
                    <a:pt x="120" y="121"/>
                  </a:lnTo>
                  <a:lnTo>
                    <a:pt x="100" y="128"/>
                  </a:lnTo>
                  <a:lnTo>
                    <a:pt x="79" y="132"/>
                  </a:lnTo>
                  <a:lnTo>
                    <a:pt x="70" y="150"/>
                  </a:lnTo>
                  <a:lnTo>
                    <a:pt x="63" y="166"/>
                  </a:lnTo>
                  <a:lnTo>
                    <a:pt x="50" y="159"/>
                  </a:lnTo>
                  <a:lnTo>
                    <a:pt x="34" y="153"/>
                  </a:lnTo>
                  <a:lnTo>
                    <a:pt x="18" y="160"/>
                  </a:lnTo>
                  <a:lnTo>
                    <a:pt x="13" y="173"/>
                  </a:lnTo>
                  <a:lnTo>
                    <a:pt x="11" y="189"/>
                  </a:lnTo>
                  <a:lnTo>
                    <a:pt x="0" y="198"/>
                  </a:lnTo>
                  <a:lnTo>
                    <a:pt x="2" y="210"/>
                  </a:lnTo>
                  <a:lnTo>
                    <a:pt x="9" y="233"/>
                  </a:lnTo>
                  <a:lnTo>
                    <a:pt x="29" y="249"/>
                  </a:lnTo>
                  <a:lnTo>
                    <a:pt x="43" y="267"/>
                  </a:lnTo>
                  <a:lnTo>
                    <a:pt x="52" y="278"/>
                  </a:lnTo>
                  <a:lnTo>
                    <a:pt x="70" y="283"/>
                  </a:lnTo>
                  <a:lnTo>
                    <a:pt x="88" y="296"/>
                  </a:lnTo>
                  <a:lnTo>
                    <a:pt x="100" y="310"/>
                  </a:lnTo>
                  <a:lnTo>
                    <a:pt x="121" y="338"/>
                  </a:lnTo>
                  <a:lnTo>
                    <a:pt x="134" y="346"/>
                  </a:lnTo>
                  <a:lnTo>
                    <a:pt x="152" y="365"/>
                  </a:lnTo>
                  <a:lnTo>
                    <a:pt x="166" y="370"/>
                  </a:lnTo>
                  <a:lnTo>
                    <a:pt x="175" y="381"/>
                  </a:lnTo>
                  <a:lnTo>
                    <a:pt x="191" y="388"/>
                  </a:lnTo>
                  <a:lnTo>
                    <a:pt x="191" y="388"/>
                  </a:lnTo>
                  <a:lnTo>
                    <a:pt x="191" y="3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92">
              <a:extLst>
                <a:ext uri="{FF2B5EF4-FFF2-40B4-BE49-F238E27FC236}">
                  <a16:creationId xmlns:a16="http://schemas.microsoft.com/office/drawing/2014/main" id="{029737F5-EE8E-8E3E-56A3-C5AE17B77D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68644" y="6416996"/>
              <a:ext cx="747630" cy="736335"/>
            </a:xfrm>
            <a:custGeom>
              <a:avLst/>
              <a:gdLst>
                <a:gd name="T0" fmla="*/ 205 w 331"/>
                <a:gd name="T1" fmla="*/ 322 h 326"/>
                <a:gd name="T2" fmla="*/ 233 w 331"/>
                <a:gd name="T3" fmla="*/ 306 h 326"/>
                <a:gd name="T4" fmla="*/ 248 w 331"/>
                <a:gd name="T5" fmla="*/ 285 h 326"/>
                <a:gd name="T6" fmla="*/ 260 w 331"/>
                <a:gd name="T7" fmla="*/ 267 h 326"/>
                <a:gd name="T8" fmla="*/ 287 w 331"/>
                <a:gd name="T9" fmla="*/ 258 h 326"/>
                <a:gd name="T10" fmla="*/ 294 w 331"/>
                <a:gd name="T11" fmla="*/ 230 h 326"/>
                <a:gd name="T12" fmla="*/ 315 w 331"/>
                <a:gd name="T13" fmla="*/ 206 h 326"/>
                <a:gd name="T14" fmla="*/ 331 w 331"/>
                <a:gd name="T15" fmla="*/ 189 h 326"/>
                <a:gd name="T16" fmla="*/ 317 w 331"/>
                <a:gd name="T17" fmla="*/ 164 h 326"/>
                <a:gd name="T18" fmla="*/ 298 w 331"/>
                <a:gd name="T19" fmla="*/ 149 h 326"/>
                <a:gd name="T20" fmla="*/ 273 w 331"/>
                <a:gd name="T21" fmla="*/ 142 h 326"/>
                <a:gd name="T22" fmla="*/ 244 w 331"/>
                <a:gd name="T23" fmla="*/ 139 h 326"/>
                <a:gd name="T24" fmla="*/ 230 w 331"/>
                <a:gd name="T25" fmla="*/ 117 h 326"/>
                <a:gd name="T26" fmla="*/ 226 w 331"/>
                <a:gd name="T27" fmla="*/ 94 h 326"/>
                <a:gd name="T28" fmla="*/ 192 w 331"/>
                <a:gd name="T29" fmla="*/ 78 h 326"/>
                <a:gd name="T30" fmla="*/ 166 w 331"/>
                <a:gd name="T31" fmla="*/ 68 h 326"/>
                <a:gd name="T32" fmla="*/ 155 w 331"/>
                <a:gd name="T33" fmla="*/ 44 h 326"/>
                <a:gd name="T34" fmla="*/ 134 w 331"/>
                <a:gd name="T35" fmla="*/ 9 h 326"/>
                <a:gd name="T36" fmla="*/ 98 w 331"/>
                <a:gd name="T37" fmla="*/ 2 h 326"/>
                <a:gd name="T38" fmla="*/ 84 w 331"/>
                <a:gd name="T39" fmla="*/ 16 h 326"/>
                <a:gd name="T40" fmla="*/ 57 w 331"/>
                <a:gd name="T41" fmla="*/ 0 h 326"/>
                <a:gd name="T42" fmla="*/ 73 w 331"/>
                <a:gd name="T43" fmla="*/ 30 h 326"/>
                <a:gd name="T44" fmla="*/ 79 w 331"/>
                <a:gd name="T45" fmla="*/ 60 h 326"/>
                <a:gd name="T46" fmla="*/ 52 w 331"/>
                <a:gd name="T47" fmla="*/ 93 h 326"/>
                <a:gd name="T48" fmla="*/ 55 w 331"/>
                <a:gd name="T49" fmla="*/ 139 h 326"/>
                <a:gd name="T50" fmla="*/ 45 w 331"/>
                <a:gd name="T51" fmla="*/ 199 h 326"/>
                <a:gd name="T52" fmla="*/ 4 w 331"/>
                <a:gd name="T53" fmla="*/ 196 h 326"/>
                <a:gd name="T54" fmla="*/ 0 w 331"/>
                <a:gd name="T55" fmla="*/ 274 h 326"/>
                <a:gd name="T56" fmla="*/ 50 w 331"/>
                <a:gd name="T57" fmla="*/ 272 h 326"/>
                <a:gd name="T58" fmla="*/ 82 w 331"/>
                <a:gd name="T59" fmla="*/ 290 h 326"/>
                <a:gd name="T60" fmla="*/ 157 w 331"/>
                <a:gd name="T61" fmla="*/ 290 h 326"/>
                <a:gd name="T62" fmla="*/ 168 w 331"/>
                <a:gd name="T63" fmla="*/ 313 h 326"/>
                <a:gd name="T64" fmla="*/ 185 w 331"/>
                <a:gd name="T65" fmla="*/ 326 h 326"/>
                <a:gd name="T66" fmla="*/ 185 w 331"/>
                <a:gd name="T67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1" h="326">
                  <a:moveTo>
                    <a:pt x="185" y="326"/>
                  </a:moveTo>
                  <a:lnTo>
                    <a:pt x="205" y="322"/>
                  </a:lnTo>
                  <a:lnTo>
                    <a:pt x="219" y="313"/>
                  </a:lnTo>
                  <a:lnTo>
                    <a:pt x="233" y="306"/>
                  </a:lnTo>
                  <a:lnTo>
                    <a:pt x="237" y="294"/>
                  </a:lnTo>
                  <a:lnTo>
                    <a:pt x="248" y="285"/>
                  </a:lnTo>
                  <a:lnTo>
                    <a:pt x="248" y="269"/>
                  </a:lnTo>
                  <a:lnTo>
                    <a:pt x="260" y="267"/>
                  </a:lnTo>
                  <a:lnTo>
                    <a:pt x="271" y="258"/>
                  </a:lnTo>
                  <a:lnTo>
                    <a:pt x="287" y="258"/>
                  </a:lnTo>
                  <a:lnTo>
                    <a:pt x="301" y="253"/>
                  </a:lnTo>
                  <a:lnTo>
                    <a:pt x="294" y="230"/>
                  </a:lnTo>
                  <a:lnTo>
                    <a:pt x="303" y="214"/>
                  </a:lnTo>
                  <a:lnTo>
                    <a:pt x="315" y="206"/>
                  </a:lnTo>
                  <a:lnTo>
                    <a:pt x="317" y="190"/>
                  </a:lnTo>
                  <a:lnTo>
                    <a:pt x="331" y="189"/>
                  </a:lnTo>
                  <a:lnTo>
                    <a:pt x="326" y="174"/>
                  </a:lnTo>
                  <a:lnTo>
                    <a:pt x="317" y="164"/>
                  </a:lnTo>
                  <a:lnTo>
                    <a:pt x="310" y="148"/>
                  </a:lnTo>
                  <a:lnTo>
                    <a:pt x="298" y="149"/>
                  </a:lnTo>
                  <a:lnTo>
                    <a:pt x="285" y="148"/>
                  </a:lnTo>
                  <a:lnTo>
                    <a:pt x="273" y="142"/>
                  </a:lnTo>
                  <a:lnTo>
                    <a:pt x="260" y="137"/>
                  </a:lnTo>
                  <a:lnTo>
                    <a:pt x="244" y="139"/>
                  </a:lnTo>
                  <a:lnTo>
                    <a:pt x="242" y="126"/>
                  </a:lnTo>
                  <a:lnTo>
                    <a:pt x="230" y="117"/>
                  </a:lnTo>
                  <a:lnTo>
                    <a:pt x="235" y="105"/>
                  </a:lnTo>
                  <a:lnTo>
                    <a:pt x="226" y="94"/>
                  </a:lnTo>
                  <a:lnTo>
                    <a:pt x="210" y="87"/>
                  </a:lnTo>
                  <a:lnTo>
                    <a:pt x="192" y="78"/>
                  </a:lnTo>
                  <a:lnTo>
                    <a:pt x="180" y="80"/>
                  </a:lnTo>
                  <a:lnTo>
                    <a:pt x="166" y="68"/>
                  </a:lnTo>
                  <a:lnTo>
                    <a:pt x="160" y="57"/>
                  </a:lnTo>
                  <a:lnTo>
                    <a:pt x="155" y="44"/>
                  </a:lnTo>
                  <a:lnTo>
                    <a:pt x="141" y="23"/>
                  </a:lnTo>
                  <a:lnTo>
                    <a:pt x="134" y="9"/>
                  </a:lnTo>
                  <a:lnTo>
                    <a:pt x="118" y="2"/>
                  </a:lnTo>
                  <a:lnTo>
                    <a:pt x="98" y="2"/>
                  </a:lnTo>
                  <a:lnTo>
                    <a:pt x="100" y="14"/>
                  </a:lnTo>
                  <a:lnTo>
                    <a:pt x="84" y="16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64" y="14"/>
                  </a:lnTo>
                  <a:lnTo>
                    <a:pt x="73" y="30"/>
                  </a:lnTo>
                  <a:lnTo>
                    <a:pt x="77" y="44"/>
                  </a:lnTo>
                  <a:lnTo>
                    <a:pt x="79" y="60"/>
                  </a:lnTo>
                  <a:lnTo>
                    <a:pt x="73" y="82"/>
                  </a:lnTo>
                  <a:lnTo>
                    <a:pt x="52" y="93"/>
                  </a:lnTo>
                  <a:lnTo>
                    <a:pt x="50" y="105"/>
                  </a:lnTo>
                  <a:lnTo>
                    <a:pt x="55" y="139"/>
                  </a:lnTo>
                  <a:lnTo>
                    <a:pt x="52" y="151"/>
                  </a:lnTo>
                  <a:lnTo>
                    <a:pt x="45" y="199"/>
                  </a:lnTo>
                  <a:lnTo>
                    <a:pt x="25" y="203"/>
                  </a:lnTo>
                  <a:lnTo>
                    <a:pt x="4" y="196"/>
                  </a:lnTo>
                  <a:lnTo>
                    <a:pt x="0" y="226"/>
                  </a:lnTo>
                  <a:lnTo>
                    <a:pt x="0" y="274"/>
                  </a:lnTo>
                  <a:lnTo>
                    <a:pt x="32" y="274"/>
                  </a:lnTo>
                  <a:lnTo>
                    <a:pt x="50" y="272"/>
                  </a:lnTo>
                  <a:lnTo>
                    <a:pt x="84" y="274"/>
                  </a:lnTo>
                  <a:lnTo>
                    <a:pt x="82" y="290"/>
                  </a:lnTo>
                  <a:lnTo>
                    <a:pt x="121" y="288"/>
                  </a:lnTo>
                  <a:lnTo>
                    <a:pt x="157" y="290"/>
                  </a:lnTo>
                  <a:lnTo>
                    <a:pt x="159" y="303"/>
                  </a:lnTo>
                  <a:lnTo>
                    <a:pt x="168" y="313"/>
                  </a:lnTo>
                  <a:lnTo>
                    <a:pt x="178" y="324"/>
                  </a:lnTo>
                  <a:lnTo>
                    <a:pt x="185" y="326"/>
                  </a:lnTo>
                  <a:lnTo>
                    <a:pt x="185" y="326"/>
                  </a:lnTo>
                  <a:lnTo>
                    <a:pt x="185" y="3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93">
              <a:extLst>
                <a:ext uri="{FF2B5EF4-FFF2-40B4-BE49-F238E27FC236}">
                  <a16:creationId xmlns:a16="http://schemas.microsoft.com/office/drawing/2014/main" id="{1ED72A59-2C44-05E8-3165-7EEBEFA74E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27355" y="6062380"/>
              <a:ext cx="722783" cy="797321"/>
            </a:xfrm>
            <a:custGeom>
              <a:avLst/>
              <a:gdLst>
                <a:gd name="T0" fmla="*/ 117 w 320"/>
                <a:gd name="T1" fmla="*/ 353 h 353"/>
                <a:gd name="T2" fmla="*/ 148 w 320"/>
                <a:gd name="T3" fmla="*/ 344 h 353"/>
                <a:gd name="T4" fmla="*/ 215 w 320"/>
                <a:gd name="T5" fmla="*/ 326 h 353"/>
                <a:gd name="T6" fmla="*/ 231 w 320"/>
                <a:gd name="T7" fmla="*/ 323 h 353"/>
                <a:gd name="T8" fmla="*/ 283 w 320"/>
                <a:gd name="T9" fmla="*/ 312 h 353"/>
                <a:gd name="T10" fmla="*/ 311 w 320"/>
                <a:gd name="T11" fmla="*/ 306 h 353"/>
                <a:gd name="T12" fmla="*/ 311 w 320"/>
                <a:gd name="T13" fmla="*/ 289 h 353"/>
                <a:gd name="T14" fmla="*/ 313 w 320"/>
                <a:gd name="T15" fmla="*/ 273 h 353"/>
                <a:gd name="T16" fmla="*/ 320 w 320"/>
                <a:gd name="T17" fmla="*/ 262 h 353"/>
                <a:gd name="T18" fmla="*/ 313 w 320"/>
                <a:gd name="T19" fmla="*/ 248 h 353"/>
                <a:gd name="T20" fmla="*/ 301 w 320"/>
                <a:gd name="T21" fmla="*/ 239 h 353"/>
                <a:gd name="T22" fmla="*/ 292 w 320"/>
                <a:gd name="T23" fmla="*/ 228 h 353"/>
                <a:gd name="T24" fmla="*/ 281 w 320"/>
                <a:gd name="T25" fmla="*/ 217 h 353"/>
                <a:gd name="T26" fmla="*/ 269 w 320"/>
                <a:gd name="T27" fmla="*/ 207 h 353"/>
                <a:gd name="T28" fmla="*/ 256 w 320"/>
                <a:gd name="T29" fmla="*/ 198 h 353"/>
                <a:gd name="T30" fmla="*/ 256 w 320"/>
                <a:gd name="T31" fmla="*/ 185 h 353"/>
                <a:gd name="T32" fmla="*/ 251 w 320"/>
                <a:gd name="T33" fmla="*/ 173 h 353"/>
                <a:gd name="T34" fmla="*/ 249 w 320"/>
                <a:gd name="T35" fmla="*/ 159 h 353"/>
                <a:gd name="T36" fmla="*/ 244 w 320"/>
                <a:gd name="T37" fmla="*/ 146 h 353"/>
                <a:gd name="T38" fmla="*/ 233 w 320"/>
                <a:gd name="T39" fmla="*/ 134 h 353"/>
                <a:gd name="T40" fmla="*/ 224 w 320"/>
                <a:gd name="T41" fmla="*/ 120 h 353"/>
                <a:gd name="T42" fmla="*/ 221 w 320"/>
                <a:gd name="T43" fmla="*/ 107 h 353"/>
                <a:gd name="T44" fmla="*/ 208 w 320"/>
                <a:gd name="T45" fmla="*/ 98 h 353"/>
                <a:gd name="T46" fmla="*/ 196 w 320"/>
                <a:gd name="T47" fmla="*/ 88 h 353"/>
                <a:gd name="T48" fmla="*/ 183 w 320"/>
                <a:gd name="T49" fmla="*/ 82 h 353"/>
                <a:gd name="T50" fmla="*/ 180 w 320"/>
                <a:gd name="T51" fmla="*/ 70 h 353"/>
                <a:gd name="T52" fmla="*/ 174 w 320"/>
                <a:gd name="T53" fmla="*/ 50 h 353"/>
                <a:gd name="T54" fmla="*/ 171 w 320"/>
                <a:gd name="T55" fmla="*/ 36 h 353"/>
                <a:gd name="T56" fmla="*/ 162 w 320"/>
                <a:gd name="T57" fmla="*/ 22 h 353"/>
                <a:gd name="T58" fmla="*/ 153 w 320"/>
                <a:gd name="T59" fmla="*/ 11 h 353"/>
                <a:gd name="T60" fmla="*/ 146 w 320"/>
                <a:gd name="T61" fmla="*/ 0 h 353"/>
                <a:gd name="T62" fmla="*/ 132 w 320"/>
                <a:gd name="T63" fmla="*/ 2 h 353"/>
                <a:gd name="T64" fmla="*/ 121 w 320"/>
                <a:gd name="T65" fmla="*/ 15 h 353"/>
                <a:gd name="T66" fmla="*/ 112 w 320"/>
                <a:gd name="T67" fmla="*/ 29 h 353"/>
                <a:gd name="T68" fmla="*/ 96 w 320"/>
                <a:gd name="T69" fmla="*/ 59 h 353"/>
                <a:gd name="T70" fmla="*/ 84 w 320"/>
                <a:gd name="T71" fmla="*/ 73 h 353"/>
                <a:gd name="T72" fmla="*/ 76 w 320"/>
                <a:gd name="T73" fmla="*/ 86 h 353"/>
                <a:gd name="T74" fmla="*/ 64 w 320"/>
                <a:gd name="T75" fmla="*/ 107 h 353"/>
                <a:gd name="T76" fmla="*/ 57 w 320"/>
                <a:gd name="T77" fmla="*/ 116 h 353"/>
                <a:gd name="T78" fmla="*/ 44 w 320"/>
                <a:gd name="T79" fmla="*/ 141 h 353"/>
                <a:gd name="T80" fmla="*/ 9 w 320"/>
                <a:gd name="T81" fmla="*/ 191 h 353"/>
                <a:gd name="T82" fmla="*/ 0 w 320"/>
                <a:gd name="T83" fmla="*/ 209 h 353"/>
                <a:gd name="T84" fmla="*/ 3 w 320"/>
                <a:gd name="T85" fmla="*/ 223 h 353"/>
                <a:gd name="T86" fmla="*/ 2 w 320"/>
                <a:gd name="T87" fmla="*/ 267 h 353"/>
                <a:gd name="T88" fmla="*/ 52 w 320"/>
                <a:gd name="T89" fmla="*/ 306 h 353"/>
                <a:gd name="T90" fmla="*/ 80 w 320"/>
                <a:gd name="T91" fmla="*/ 326 h 353"/>
                <a:gd name="T92" fmla="*/ 117 w 320"/>
                <a:gd name="T93" fmla="*/ 353 h 353"/>
                <a:gd name="T94" fmla="*/ 117 w 320"/>
                <a:gd name="T95" fmla="*/ 353 h 353"/>
                <a:gd name="T96" fmla="*/ 117 w 320"/>
                <a:gd name="T97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0" h="353">
                  <a:moveTo>
                    <a:pt x="117" y="353"/>
                  </a:moveTo>
                  <a:lnTo>
                    <a:pt x="148" y="344"/>
                  </a:lnTo>
                  <a:lnTo>
                    <a:pt x="215" y="326"/>
                  </a:lnTo>
                  <a:lnTo>
                    <a:pt x="231" y="323"/>
                  </a:lnTo>
                  <a:lnTo>
                    <a:pt x="283" y="312"/>
                  </a:lnTo>
                  <a:lnTo>
                    <a:pt x="311" y="306"/>
                  </a:lnTo>
                  <a:lnTo>
                    <a:pt x="311" y="289"/>
                  </a:lnTo>
                  <a:lnTo>
                    <a:pt x="313" y="273"/>
                  </a:lnTo>
                  <a:lnTo>
                    <a:pt x="320" y="262"/>
                  </a:lnTo>
                  <a:lnTo>
                    <a:pt x="313" y="248"/>
                  </a:lnTo>
                  <a:lnTo>
                    <a:pt x="301" y="239"/>
                  </a:lnTo>
                  <a:lnTo>
                    <a:pt x="292" y="228"/>
                  </a:lnTo>
                  <a:lnTo>
                    <a:pt x="281" y="217"/>
                  </a:lnTo>
                  <a:lnTo>
                    <a:pt x="269" y="207"/>
                  </a:lnTo>
                  <a:lnTo>
                    <a:pt x="256" y="198"/>
                  </a:lnTo>
                  <a:lnTo>
                    <a:pt x="256" y="185"/>
                  </a:lnTo>
                  <a:lnTo>
                    <a:pt x="251" y="173"/>
                  </a:lnTo>
                  <a:lnTo>
                    <a:pt x="249" y="159"/>
                  </a:lnTo>
                  <a:lnTo>
                    <a:pt x="244" y="146"/>
                  </a:lnTo>
                  <a:lnTo>
                    <a:pt x="233" y="134"/>
                  </a:lnTo>
                  <a:lnTo>
                    <a:pt x="224" y="120"/>
                  </a:lnTo>
                  <a:lnTo>
                    <a:pt x="221" y="107"/>
                  </a:lnTo>
                  <a:lnTo>
                    <a:pt x="208" y="98"/>
                  </a:lnTo>
                  <a:lnTo>
                    <a:pt x="196" y="88"/>
                  </a:lnTo>
                  <a:lnTo>
                    <a:pt x="183" y="82"/>
                  </a:lnTo>
                  <a:lnTo>
                    <a:pt x="180" y="70"/>
                  </a:lnTo>
                  <a:lnTo>
                    <a:pt x="174" y="50"/>
                  </a:lnTo>
                  <a:lnTo>
                    <a:pt x="171" y="36"/>
                  </a:lnTo>
                  <a:lnTo>
                    <a:pt x="162" y="22"/>
                  </a:lnTo>
                  <a:lnTo>
                    <a:pt x="153" y="11"/>
                  </a:lnTo>
                  <a:lnTo>
                    <a:pt x="146" y="0"/>
                  </a:lnTo>
                  <a:lnTo>
                    <a:pt x="132" y="2"/>
                  </a:lnTo>
                  <a:lnTo>
                    <a:pt x="121" y="15"/>
                  </a:lnTo>
                  <a:lnTo>
                    <a:pt x="112" y="29"/>
                  </a:lnTo>
                  <a:lnTo>
                    <a:pt x="96" y="59"/>
                  </a:lnTo>
                  <a:lnTo>
                    <a:pt x="84" y="73"/>
                  </a:lnTo>
                  <a:lnTo>
                    <a:pt x="76" y="86"/>
                  </a:lnTo>
                  <a:lnTo>
                    <a:pt x="64" y="107"/>
                  </a:lnTo>
                  <a:lnTo>
                    <a:pt x="57" y="116"/>
                  </a:lnTo>
                  <a:lnTo>
                    <a:pt x="44" y="141"/>
                  </a:lnTo>
                  <a:lnTo>
                    <a:pt x="9" y="191"/>
                  </a:lnTo>
                  <a:lnTo>
                    <a:pt x="0" y="209"/>
                  </a:lnTo>
                  <a:lnTo>
                    <a:pt x="3" y="223"/>
                  </a:lnTo>
                  <a:lnTo>
                    <a:pt x="2" y="267"/>
                  </a:lnTo>
                  <a:lnTo>
                    <a:pt x="52" y="306"/>
                  </a:lnTo>
                  <a:lnTo>
                    <a:pt x="80" y="326"/>
                  </a:lnTo>
                  <a:lnTo>
                    <a:pt x="117" y="353"/>
                  </a:lnTo>
                  <a:lnTo>
                    <a:pt x="117" y="353"/>
                  </a:lnTo>
                  <a:lnTo>
                    <a:pt x="117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94">
              <a:extLst>
                <a:ext uri="{FF2B5EF4-FFF2-40B4-BE49-F238E27FC236}">
                  <a16:creationId xmlns:a16="http://schemas.microsoft.com/office/drawing/2014/main" id="{E76D1160-1F86-E66F-FFA3-2386111DE3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6206937"/>
              <a:ext cx="650505" cy="797321"/>
            </a:xfrm>
            <a:custGeom>
              <a:avLst/>
              <a:gdLst>
                <a:gd name="T0" fmla="*/ 159 w 288"/>
                <a:gd name="T1" fmla="*/ 353 h 353"/>
                <a:gd name="T2" fmla="*/ 164 w 288"/>
                <a:gd name="T3" fmla="*/ 340 h 353"/>
                <a:gd name="T4" fmla="*/ 175 w 288"/>
                <a:gd name="T5" fmla="*/ 328 h 353"/>
                <a:gd name="T6" fmla="*/ 164 w 288"/>
                <a:gd name="T7" fmla="*/ 317 h 353"/>
                <a:gd name="T8" fmla="*/ 178 w 288"/>
                <a:gd name="T9" fmla="*/ 307 h 353"/>
                <a:gd name="T10" fmla="*/ 176 w 288"/>
                <a:gd name="T11" fmla="*/ 294 h 353"/>
                <a:gd name="T12" fmla="*/ 192 w 288"/>
                <a:gd name="T13" fmla="*/ 289 h 353"/>
                <a:gd name="T14" fmla="*/ 203 w 288"/>
                <a:gd name="T15" fmla="*/ 278 h 353"/>
                <a:gd name="T16" fmla="*/ 221 w 288"/>
                <a:gd name="T17" fmla="*/ 273 h 353"/>
                <a:gd name="T18" fmla="*/ 246 w 288"/>
                <a:gd name="T19" fmla="*/ 248 h 353"/>
                <a:gd name="T20" fmla="*/ 264 w 288"/>
                <a:gd name="T21" fmla="*/ 239 h 353"/>
                <a:gd name="T22" fmla="*/ 271 w 288"/>
                <a:gd name="T23" fmla="*/ 228 h 353"/>
                <a:gd name="T24" fmla="*/ 283 w 288"/>
                <a:gd name="T25" fmla="*/ 242 h 353"/>
                <a:gd name="T26" fmla="*/ 288 w 288"/>
                <a:gd name="T27" fmla="*/ 226 h 353"/>
                <a:gd name="T28" fmla="*/ 287 w 288"/>
                <a:gd name="T29" fmla="*/ 203 h 353"/>
                <a:gd name="T30" fmla="*/ 288 w 288"/>
                <a:gd name="T31" fmla="*/ 162 h 353"/>
                <a:gd name="T32" fmla="*/ 285 w 288"/>
                <a:gd name="T33" fmla="*/ 148 h 353"/>
                <a:gd name="T34" fmla="*/ 287 w 288"/>
                <a:gd name="T35" fmla="*/ 136 h 353"/>
                <a:gd name="T36" fmla="*/ 274 w 288"/>
                <a:gd name="T37" fmla="*/ 125 h 353"/>
                <a:gd name="T38" fmla="*/ 246 w 288"/>
                <a:gd name="T39" fmla="*/ 91 h 353"/>
                <a:gd name="T40" fmla="*/ 230 w 288"/>
                <a:gd name="T41" fmla="*/ 89 h 353"/>
                <a:gd name="T42" fmla="*/ 208 w 288"/>
                <a:gd name="T43" fmla="*/ 77 h 353"/>
                <a:gd name="T44" fmla="*/ 162 w 288"/>
                <a:gd name="T45" fmla="*/ 40 h 353"/>
                <a:gd name="T46" fmla="*/ 150 w 288"/>
                <a:gd name="T47" fmla="*/ 32 h 353"/>
                <a:gd name="T48" fmla="*/ 109 w 288"/>
                <a:gd name="T49" fmla="*/ 0 h 353"/>
                <a:gd name="T50" fmla="*/ 107 w 288"/>
                <a:gd name="T51" fmla="*/ 16 h 353"/>
                <a:gd name="T52" fmla="*/ 110 w 288"/>
                <a:gd name="T53" fmla="*/ 31 h 353"/>
                <a:gd name="T54" fmla="*/ 103 w 288"/>
                <a:gd name="T55" fmla="*/ 41 h 353"/>
                <a:gd name="T56" fmla="*/ 105 w 288"/>
                <a:gd name="T57" fmla="*/ 56 h 353"/>
                <a:gd name="T58" fmla="*/ 102 w 288"/>
                <a:gd name="T59" fmla="*/ 73 h 353"/>
                <a:gd name="T60" fmla="*/ 98 w 288"/>
                <a:gd name="T61" fmla="*/ 86 h 353"/>
                <a:gd name="T62" fmla="*/ 62 w 288"/>
                <a:gd name="T63" fmla="*/ 134 h 353"/>
                <a:gd name="T64" fmla="*/ 43 w 288"/>
                <a:gd name="T65" fmla="*/ 161 h 353"/>
                <a:gd name="T66" fmla="*/ 41 w 288"/>
                <a:gd name="T67" fmla="*/ 177 h 353"/>
                <a:gd name="T68" fmla="*/ 27 w 288"/>
                <a:gd name="T69" fmla="*/ 184 h 353"/>
                <a:gd name="T70" fmla="*/ 9 w 288"/>
                <a:gd name="T71" fmla="*/ 205 h 353"/>
                <a:gd name="T72" fmla="*/ 0 w 288"/>
                <a:gd name="T73" fmla="*/ 218 h 353"/>
                <a:gd name="T74" fmla="*/ 16 w 288"/>
                <a:gd name="T75" fmla="*/ 219 h 353"/>
                <a:gd name="T76" fmla="*/ 21 w 288"/>
                <a:gd name="T77" fmla="*/ 235 h 353"/>
                <a:gd name="T78" fmla="*/ 37 w 288"/>
                <a:gd name="T79" fmla="*/ 234 h 353"/>
                <a:gd name="T80" fmla="*/ 53 w 288"/>
                <a:gd name="T81" fmla="*/ 237 h 353"/>
                <a:gd name="T82" fmla="*/ 62 w 288"/>
                <a:gd name="T83" fmla="*/ 244 h 353"/>
                <a:gd name="T84" fmla="*/ 78 w 288"/>
                <a:gd name="T85" fmla="*/ 246 h 353"/>
                <a:gd name="T86" fmla="*/ 87 w 288"/>
                <a:gd name="T87" fmla="*/ 253 h 353"/>
                <a:gd name="T88" fmla="*/ 94 w 288"/>
                <a:gd name="T89" fmla="*/ 264 h 353"/>
                <a:gd name="T90" fmla="*/ 103 w 288"/>
                <a:gd name="T91" fmla="*/ 275 h 353"/>
                <a:gd name="T92" fmla="*/ 105 w 288"/>
                <a:gd name="T93" fmla="*/ 291 h 353"/>
                <a:gd name="T94" fmla="*/ 110 w 288"/>
                <a:gd name="T95" fmla="*/ 305 h 353"/>
                <a:gd name="T96" fmla="*/ 121 w 288"/>
                <a:gd name="T97" fmla="*/ 312 h 353"/>
                <a:gd name="T98" fmla="*/ 126 w 288"/>
                <a:gd name="T99" fmla="*/ 326 h 353"/>
                <a:gd name="T100" fmla="*/ 139 w 288"/>
                <a:gd name="T101" fmla="*/ 331 h 353"/>
                <a:gd name="T102" fmla="*/ 148 w 288"/>
                <a:gd name="T103" fmla="*/ 342 h 353"/>
                <a:gd name="T104" fmla="*/ 159 w 288"/>
                <a:gd name="T105" fmla="*/ 353 h 353"/>
                <a:gd name="T106" fmla="*/ 159 w 288"/>
                <a:gd name="T107" fmla="*/ 353 h 353"/>
                <a:gd name="T108" fmla="*/ 159 w 288"/>
                <a:gd name="T109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8" h="353">
                  <a:moveTo>
                    <a:pt x="159" y="353"/>
                  </a:moveTo>
                  <a:lnTo>
                    <a:pt x="164" y="340"/>
                  </a:lnTo>
                  <a:lnTo>
                    <a:pt x="175" y="328"/>
                  </a:lnTo>
                  <a:lnTo>
                    <a:pt x="164" y="317"/>
                  </a:lnTo>
                  <a:lnTo>
                    <a:pt x="178" y="307"/>
                  </a:lnTo>
                  <a:lnTo>
                    <a:pt x="176" y="294"/>
                  </a:lnTo>
                  <a:lnTo>
                    <a:pt x="192" y="289"/>
                  </a:lnTo>
                  <a:lnTo>
                    <a:pt x="203" y="278"/>
                  </a:lnTo>
                  <a:lnTo>
                    <a:pt x="221" y="273"/>
                  </a:lnTo>
                  <a:lnTo>
                    <a:pt x="246" y="248"/>
                  </a:lnTo>
                  <a:lnTo>
                    <a:pt x="264" y="239"/>
                  </a:lnTo>
                  <a:lnTo>
                    <a:pt x="271" y="228"/>
                  </a:lnTo>
                  <a:lnTo>
                    <a:pt x="283" y="242"/>
                  </a:lnTo>
                  <a:lnTo>
                    <a:pt x="288" y="226"/>
                  </a:lnTo>
                  <a:lnTo>
                    <a:pt x="287" y="203"/>
                  </a:lnTo>
                  <a:lnTo>
                    <a:pt x="288" y="162"/>
                  </a:lnTo>
                  <a:lnTo>
                    <a:pt x="285" y="148"/>
                  </a:lnTo>
                  <a:lnTo>
                    <a:pt x="287" y="136"/>
                  </a:lnTo>
                  <a:lnTo>
                    <a:pt x="274" y="125"/>
                  </a:lnTo>
                  <a:lnTo>
                    <a:pt x="246" y="91"/>
                  </a:lnTo>
                  <a:lnTo>
                    <a:pt x="230" y="89"/>
                  </a:lnTo>
                  <a:lnTo>
                    <a:pt x="208" y="77"/>
                  </a:lnTo>
                  <a:lnTo>
                    <a:pt x="162" y="40"/>
                  </a:lnTo>
                  <a:lnTo>
                    <a:pt x="150" y="32"/>
                  </a:lnTo>
                  <a:lnTo>
                    <a:pt x="109" y="0"/>
                  </a:lnTo>
                  <a:lnTo>
                    <a:pt x="107" y="16"/>
                  </a:lnTo>
                  <a:lnTo>
                    <a:pt x="110" y="31"/>
                  </a:lnTo>
                  <a:lnTo>
                    <a:pt x="103" y="41"/>
                  </a:lnTo>
                  <a:lnTo>
                    <a:pt x="105" y="56"/>
                  </a:lnTo>
                  <a:lnTo>
                    <a:pt x="102" y="73"/>
                  </a:lnTo>
                  <a:lnTo>
                    <a:pt x="98" y="86"/>
                  </a:lnTo>
                  <a:lnTo>
                    <a:pt x="62" y="134"/>
                  </a:lnTo>
                  <a:lnTo>
                    <a:pt x="43" y="161"/>
                  </a:lnTo>
                  <a:lnTo>
                    <a:pt x="41" y="177"/>
                  </a:lnTo>
                  <a:lnTo>
                    <a:pt x="27" y="184"/>
                  </a:lnTo>
                  <a:lnTo>
                    <a:pt x="9" y="205"/>
                  </a:lnTo>
                  <a:lnTo>
                    <a:pt x="0" y="218"/>
                  </a:lnTo>
                  <a:lnTo>
                    <a:pt x="16" y="219"/>
                  </a:lnTo>
                  <a:lnTo>
                    <a:pt x="21" y="235"/>
                  </a:lnTo>
                  <a:lnTo>
                    <a:pt x="37" y="234"/>
                  </a:lnTo>
                  <a:lnTo>
                    <a:pt x="53" y="237"/>
                  </a:lnTo>
                  <a:lnTo>
                    <a:pt x="62" y="244"/>
                  </a:lnTo>
                  <a:lnTo>
                    <a:pt x="78" y="246"/>
                  </a:lnTo>
                  <a:lnTo>
                    <a:pt x="87" y="253"/>
                  </a:lnTo>
                  <a:lnTo>
                    <a:pt x="94" y="264"/>
                  </a:lnTo>
                  <a:lnTo>
                    <a:pt x="103" y="275"/>
                  </a:lnTo>
                  <a:lnTo>
                    <a:pt x="105" y="291"/>
                  </a:lnTo>
                  <a:lnTo>
                    <a:pt x="110" y="305"/>
                  </a:lnTo>
                  <a:lnTo>
                    <a:pt x="121" y="312"/>
                  </a:lnTo>
                  <a:lnTo>
                    <a:pt x="126" y="326"/>
                  </a:lnTo>
                  <a:lnTo>
                    <a:pt x="139" y="331"/>
                  </a:lnTo>
                  <a:lnTo>
                    <a:pt x="148" y="342"/>
                  </a:lnTo>
                  <a:lnTo>
                    <a:pt x="159" y="353"/>
                  </a:lnTo>
                  <a:lnTo>
                    <a:pt x="159" y="353"/>
                  </a:lnTo>
                  <a:lnTo>
                    <a:pt x="159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95">
              <a:extLst>
                <a:ext uri="{FF2B5EF4-FFF2-40B4-BE49-F238E27FC236}">
                  <a16:creationId xmlns:a16="http://schemas.microsoft.com/office/drawing/2014/main" id="{513FECAF-48DB-19FC-8981-02373DE07B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8085" y="6123365"/>
              <a:ext cx="447222" cy="546605"/>
            </a:xfrm>
            <a:custGeom>
              <a:avLst/>
              <a:gdLst>
                <a:gd name="T0" fmla="*/ 93 w 198"/>
                <a:gd name="T1" fmla="*/ 242 h 242"/>
                <a:gd name="T2" fmla="*/ 118 w 198"/>
                <a:gd name="T3" fmla="*/ 223 h 242"/>
                <a:gd name="T4" fmla="*/ 127 w 198"/>
                <a:gd name="T5" fmla="*/ 207 h 242"/>
                <a:gd name="T6" fmla="*/ 153 w 198"/>
                <a:gd name="T7" fmla="*/ 173 h 242"/>
                <a:gd name="T8" fmla="*/ 184 w 198"/>
                <a:gd name="T9" fmla="*/ 130 h 242"/>
                <a:gd name="T10" fmla="*/ 189 w 198"/>
                <a:gd name="T11" fmla="*/ 116 h 242"/>
                <a:gd name="T12" fmla="*/ 194 w 198"/>
                <a:gd name="T13" fmla="*/ 100 h 242"/>
                <a:gd name="T14" fmla="*/ 196 w 198"/>
                <a:gd name="T15" fmla="*/ 87 h 242"/>
                <a:gd name="T16" fmla="*/ 191 w 198"/>
                <a:gd name="T17" fmla="*/ 73 h 242"/>
                <a:gd name="T18" fmla="*/ 196 w 198"/>
                <a:gd name="T19" fmla="*/ 57 h 242"/>
                <a:gd name="T20" fmla="*/ 198 w 198"/>
                <a:gd name="T21" fmla="*/ 45 h 242"/>
                <a:gd name="T22" fmla="*/ 184 w 198"/>
                <a:gd name="T23" fmla="*/ 27 h 242"/>
                <a:gd name="T24" fmla="*/ 146 w 198"/>
                <a:gd name="T25" fmla="*/ 0 h 242"/>
                <a:gd name="T26" fmla="*/ 120 w 198"/>
                <a:gd name="T27" fmla="*/ 25 h 242"/>
                <a:gd name="T28" fmla="*/ 105 w 198"/>
                <a:gd name="T29" fmla="*/ 43 h 242"/>
                <a:gd name="T30" fmla="*/ 93 w 198"/>
                <a:gd name="T31" fmla="*/ 55 h 242"/>
                <a:gd name="T32" fmla="*/ 80 w 198"/>
                <a:gd name="T33" fmla="*/ 82 h 242"/>
                <a:gd name="T34" fmla="*/ 66 w 198"/>
                <a:gd name="T35" fmla="*/ 116 h 242"/>
                <a:gd name="T36" fmla="*/ 48 w 198"/>
                <a:gd name="T37" fmla="*/ 153 h 242"/>
                <a:gd name="T38" fmla="*/ 36 w 198"/>
                <a:gd name="T39" fmla="*/ 148 h 242"/>
                <a:gd name="T40" fmla="*/ 27 w 198"/>
                <a:gd name="T41" fmla="*/ 141 h 242"/>
                <a:gd name="T42" fmla="*/ 16 w 198"/>
                <a:gd name="T43" fmla="*/ 132 h 242"/>
                <a:gd name="T44" fmla="*/ 2 w 198"/>
                <a:gd name="T45" fmla="*/ 137 h 242"/>
                <a:gd name="T46" fmla="*/ 0 w 198"/>
                <a:gd name="T47" fmla="*/ 150 h 242"/>
                <a:gd name="T48" fmla="*/ 9 w 198"/>
                <a:gd name="T49" fmla="*/ 164 h 242"/>
                <a:gd name="T50" fmla="*/ 16 w 198"/>
                <a:gd name="T51" fmla="*/ 174 h 242"/>
                <a:gd name="T52" fmla="*/ 22 w 198"/>
                <a:gd name="T53" fmla="*/ 189 h 242"/>
                <a:gd name="T54" fmla="*/ 32 w 198"/>
                <a:gd name="T55" fmla="*/ 203 h 242"/>
                <a:gd name="T56" fmla="*/ 45 w 198"/>
                <a:gd name="T57" fmla="*/ 207 h 242"/>
                <a:gd name="T58" fmla="*/ 66 w 198"/>
                <a:gd name="T59" fmla="*/ 215 h 242"/>
                <a:gd name="T60" fmla="*/ 79 w 198"/>
                <a:gd name="T61" fmla="*/ 221 h 242"/>
                <a:gd name="T62" fmla="*/ 91 w 198"/>
                <a:gd name="T63" fmla="*/ 231 h 242"/>
                <a:gd name="T64" fmla="*/ 93 w 198"/>
                <a:gd name="T65" fmla="*/ 242 h 242"/>
                <a:gd name="T66" fmla="*/ 93 w 198"/>
                <a:gd name="T67" fmla="*/ 242 h 242"/>
                <a:gd name="T68" fmla="*/ 93 w 198"/>
                <a:gd name="T69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242">
                  <a:moveTo>
                    <a:pt x="93" y="242"/>
                  </a:moveTo>
                  <a:lnTo>
                    <a:pt x="118" y="223"/>
                  </a:lnTo>
                  <a:lnTo>
                    <a:pt x="127" y="207"/>
                  </a:lnTo>
                  <a:lnTo>
                    <a:pt x="153" y="173"/>
                  </a:lnTo>
                  <a:lnTo>
                    <a:pt x="184" y="130"/>
                  </a:lnTo>
                  <a:lnTo>
                    <a:pt x="189" y="116"/>
                  </a:lnTo>
                  <a:lnTo>
                    <a:pt x="194" y="100"/>
                  </a:lnTo>
                  <a:lnTo>
                    <a:pt x="196" y="87"/>
                  </a:lnTo>
                  <a:lnTo>
                    <a:pt x="191" y="73"/>
                  </a:lnTo>
                  <a:lnTo>
                    <a:pt x="196" y="57"/>
                  </a:lnTo>
                  <a:lnTo>
                    <a:pt x="198" y="45"/>
                  </a:lnTo>
                  <a:lnTo>
                    <a:pt x="184" y="27"/>
                  </a:lnTo>
                  <a:lnTo>
                    <a:pt x="146" y="0"/>
                  </a:lnTo>
                  <a:lnTo>
                    <a:pt x="120" y="25"/>
                  </a:lnTo>
                  <a:lnTo>
                    <a:pt x="105" y="43"/>
                  </a:lnTo>
                  <a:lnTo>
                    <a:pt x="93" y="55"/>
                  </a:lnTo>
                  <a:lnTo>
                    <a:pt x="80" y="82"/>
                  </a:lnTo>
                  <a:lnTo>
                    <a:pt x="66" y="116"/>
                  </a:lnTo>
                  <a:lnTo>
                    <a:pt x="48" y="153"/>
                  </a:lnTo>
                  <a:lnTo>
                    <a:pt x="36" y="148"/>
                  </a:lnTo>
                  <a:lnTo>
                    <a:pt x="27" y="141"/>
                  </a:lnTo>
                  <a:lnTo>
                    <a:pt x="16" y="132"/>
                  </a:lnTo>
                  <a:lnTo>
                    <a:pt x="2" y="137"/>
                  </a:lnTo>
                  <a:lnTo>
                    <a:pt x="0" y="150"/>
                  </a:lnTo>
                  <a:lnTo>
                    <a:pt x="9" y="164"/>
                  </a:lnTo>
                  <a:lnTo>
                    <a:pt x="16" y="174"/>
                  </a:lnTo>
                  <a:lnTo>
                    <a:pt x="22" y="189"/>
                  </a:lnTo>
                  <a:lnTo>
                    <a:pt x="32" y="203"/>
                  </a:lnTo>
                  <a:lnTo>
                    <a:pt x="45" y="207"/>
                  </a:lnTo>
                  <a:lnTo>
                    <a:pt x="66" y="215"/>
                  </a:lnTo>
                  <a:lnTo>
                    <a:pt x="79" y="221"/>
                  </a:lnTo>
                  <a:lnTo>
                    <a:pt x="91" y="23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3" y="2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96">
              <a:extLst>
                <a:ext uri="{FF2B5EF4-FFF2-40B4-BE49-F238E27FC236}">
                  <a16:creationId xmlns:a16="http://schemas.microsoft.com/office/drawing/2014/main" id="{F2A3C772-55CA-41D3-65E6-7EBCABF99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7855" y="5825217"/>
              <a:ext cx="817649" cy="695679"/>
            </a:xfrm>
            <a:custGeom>
              <a:avLst/>
              <a:gdLst>
                <a:gd name="T0" fmla="*/ 233 w 362"/>
                <a:gd name="T1" fmla="*/ 308 h 308"/>
                <a:gd name="T2" fmla="*/ 274 w 362"/>
                <a:gd name="T3" fmla="*/ 246 h 308"/>
                <a:gd name="T4" fmla="*/ 287 w 362"/>
                <a:gd name="T5" fmla="*/ 221 h 308"/>
                <a:gd name="T6" fmla="*/ 294 w 362"/>
                <a:gd name="T7" fmla="*/ 212 h 308"/>
                <a:gd name="T8" fmla="*/ 306 w 362"/>
                <a:gd name="T9" fmla="*/ 191 h 308"/>
                <a:gd name="T10" fmla="*/ 314 w 362"/>
                <a:gd name="T11" fmla="*/ 180 h 308"/>
                <a:gd name="T12" fmla="*/ 326 w 362"/>
                <a:gd name="T13" fmla="*/ 164 h 308"/>
                <a:gd name="T14" fmla="*/ 342 w 362"/>
                <a:gd name="T15" fmla="*/ 134 h 308"/>
                <a:gd name="T16" fmla="*/ 351 w 362"/>
                <a:gd name="T17" fmla="*/ 120 h 308"/>
                <a:gd name="T18" fmla="*/ 362 w 362"/>
                <a:gd name="T19" fmla="*/ 107 h 308"/>
                <a:gd name="T20" fmla="*/ 354 w 362"/>
                <a:gd name="T21" fmla="*/ 96 h 308"/>
                <a:gd name="T22" fmla="*/ 338 w 362"/>
                <a:gd name="T23" fmla="*/ 89 h 308"/>
                <a:gd name="T24" fmla="*/ 324 w 362"/>
                <a:gd name="T25" fmla="*/ 77 h 308"/>
                <a:gd name="T26" fmla="*/ 315 w 362"/>
                <a:gd name="T27" fmla="*/ 66 h 308"/>
                <a:gd name="T28" fmla="*/ 303 w 362"/>
                <a:gd name="T29" fmla="*/ 59 h 308"/>
                <a:gd name="T30" fmla="*/ 305 w 362"/>
                <a:gd name="T31" fmla="*/ 43 h 308"/>
                <a:gd name="T32" fmla="*/ 292 w 362"/>
                <a:gd name="T33" fmla="*/ 41 h 308"/>
                <a:gd name="T34" fmla="*/ 278 w 362"/>
                <a:gd name="T35" fmla="*/ 36 h 308"/>
                <a:gd name="T36" fmla="*/ 269 w 362"/>
                <a:gd name="T37" fmla="*/ 25 h 308"/>
                <a:gd name="T38" fmla="*/ 257 w 362"/>
                <a:gd name="T39" fmla="*/ 16 h 308"/>
                <a:gd name="T40" fmla="*/ 244 w 362"/>
                <a:gd name="T41" fmla="*/ 13 h 308"/>
                <a:gd name="T42" fmla="*/ 228 w 362"/>
                <a:gd name="T43" fmla="*/ 13 h 308"/>
                <a:gd name="T44" fmla="*/ 209 w 362"/>
                <a:gd name="T45" fmla="*/ 20 h 308"/>
                <a:gd name="T46" fmla="*/ 198 w 362"/>
                <a:gd name="T47" fmla="*/ 25 h 308"/>
                <a:gd name="T48" fmla="*/ 182 w 362"/>
                <a:gd name="T49" fmla="*/ 20 h 308"/>
                <a:gd name="T50" fmla="*/ 171 w 362"/>
                <a:gd name="T51" fmla="*/ 25 h 308"/>
                <a:gd name="T52" fmla="*/ 162 w 362"/>
                <a:gd name="T53" fmla="*/ 18 h 308"/>
                <a:gd name="T54" fmla="*/ 153 w 362"/>
                <a:gd name="T55" fmla="*/ 11 h 308"/>
                <a:gd name="T56" fmla="*/ 143 w 362"/>
                <a:gd name="T57" fmla="*/ 0 h 308"/>
                <a:gd name="T58" fmla="*/ 104 w 362"/>
                <a:gd name="T59" fmla="*/ 34 h 308"/>
                <a:gd name="T60" fmla="*/ 87 w 362"/>
                <a:gd name="T61" fmla="*/ 52 h 308"/>
                <a:gd name="T62" fmla="*/ 66 w 362"/>
                <a:gd name="T63" fmla="*/ 72 h 308"/>
                <a:gd name="T64" fmla="*/ 55 w 362"/>
                <a:gd name="T65" fmla="*/ 82 h 308"/>
                <a:gd name="T66" fmla="*/ 36 w 362"/>
                <a:gd name="T67" fmla="*/ 96 h 308"/>
                <a:gd name="T68" fmla="*/ 15 w 362"/>
                <a:gd name="T69" fmla="*/ 120 h 308"/>
                <a:gd name="T70" fmla="*/ 0 w 362"/>
                <a:gd name="T71" fmla="*/ 130 h 308"/>
                <a:gd name="T72" fmla="*/ 39 w 362"/>
                <a:gd name="T73" fmla="*/ 159 h 308"/>
                <a:gd name="T74" fmla="*/ 54 w 362"/>
                <a:gd name="T75" fmla="*/ 169 h 308"/>
                <a:gd name="T76" fmla="*/ 91 w 362"/>
                <a:gd name="T77" fmla="*/ 201 h 308"/>
                <a:gd name="T78" fmla="*/ 107 w 362"/>
                <a:gd name="T79" fmla="*/ 209 h 308"/>
                <a:gd name="T80" fmla="*/ 153 w 362"/>
                <a:gd name="T81" fmla="*/ 248 h 308"/>
                <a:gd name="T82" fmla="*/ 171 w 362"/>
                <a:gd name="T83" fmla="*/ 258 h 308"/>
                <a:gd name="T84" fmla="*/ 191 w 362"/>
                <a:gd name="T85" fmla="*/ 262 h 308"/>
                <a:gd name="T86" fmla="*/ 226 w 362"/>
                <a:gd name="T87" fmla="*/ 289 h 308"/>
                <a:gd name="T88" fmla="*/ 232 w 362"/>
                <a:gd name="T89" fmla="*/ 305 h 308"/>
                <a:gd name="T90" fmla="*/ 233 w 362"/>
                <a:gd name="T91" fmla="*/ 308 h 308"/>
                <a:gd name="T92" fmla="*/ 233 w 362"/>
                <a:gd name="T93" fmla="*/ 308 h 308"/>
                <a:gd name="T94" fmla="*/ 233 w 362"/>
                <a:gd name="T9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62" h="308">
                  <a:moveTo>
                    <a:pt x="233" y="308"/>
                  </a:moveTo>
                  <a:lnTo>
                    <a:pt x="274" y="246"/>
                  </a:lnTo>
                  <a:lnTo>
                    <a:pt x="287" y="221"/>
                  </a:lnTo>
                  <a:lnTo>
                    <a:pt x="294" y="212"/>
                  </a:lnTo>
                  <a:lnTo>
                    <a:pt x="306" y="191"/>
                  </a:lnTo>
                  <a:lnTo>
                    <a:pt x="314" y="180"/>
                  </a:lnTo>
                  <a:lnTo>
                    <a:pt x="326" y="164"/>
                  </a:lnTo>
                  <a:lnTo>
                    <a:pt x="342" y="134"/>
                  </a:lnTo>
                  <a:lnTo>
                    <a:pt x="351" y="120"/>
                  </a:lnTo>
                  <a:lnTo>
                    <a:pt x="362" y="107"/>
                  </a:lnTo>
                  <a:lnTo>
                    <a:pt x="354" y="96"/>
                  </a:lnTo>
                  <a:lnTo>
                    <a:pt x="338" y="89"/>
                  </a:lnTo>
                  <a:lnTo>
                    <a:pt x="324" y="77"/>
                  </a:lnTo>
                  <a:lnTo>
                    <a:pt x="315" y="66"/>
                  </a:lnTo>
                  <a:lnTo>
                    <a:pt x="303" y="59"/>
                  </a:lnTo>
                  <a:lnTo>
                    <a:pt x="305" y="43"/>
                  </a:lnTo>
                  <a:lnTo>
                    <a:pt x="292" y="41"/>
                  </a:lnTo>
                  <a:lnTo>
                    <a:pt x="278" y="36"/>
                  </a:lnTo>
                  <a:lnTo>
                    <a:pt x="269" y="25"/>
                  </a:lnTo>
                  <a:lnTo>
                    <a:pt x="257" y="16"/>
                  </a:lnTo>
                  <a:lnTo>
                    <a:pt x="244" y="13"/>
                  </a:lnTo>
                  <a:lnTo>
                    <a:pt x="228" y="13"/>
                  </a:lnTo>
                  <a:lnTo>
                    <a:pt x="209" y="20"/>
                  </a:lnTo>
                  <a:lnTo>
                    <a:pt x="198" y="25"/>
                  </a:lnTo>
                  <a:lnTo>
                    <a:pt x="182" y="20"/>
                  </a:lnTo>
                  <a:lnTo>
                    <a:pt x="171" y="25"/>
                  </a:lnTo>
                  <a:lnTo>
                    <a:pt x="162" y="18"/>
                  </a:lnTo>
                  <a:lnTo>
                    <a:pt x="153" y="11"/>
                  </a:lnTo>
                  <a:lnTo>
                    <a:pt x="143" y="0"/>
                  </a:lnTo>
                  <a:lnTo>
                    <a:pt x="104" y="34"/>
                  </a:lnTo>
                  <a:lnTo>
                    <a:pt x="87" y="52"/>
                  </a:lnTo>
                  <a:lnTo>
                    <a:pt x="66" y="72"/>
                  </a:lnTo>
                  <a:lnTo>
                    <a:pt x="55" y="82"/>
                  </a:lnTo>
                  <a:lnTo>
                    <a:pt x="36" y="96"/>
                  </a:lnTo>
                  <a:lnTo>
                    <a:pt x="15" y="120"/>
                  </a:lnTo>
                  <a:lnTo>
                    <a:pt x="0" y="130"/>
                  </a:lnTo>
                  <a:lnTo>
                    <a:pt x="39" y="159"/>
                  </a:lnTo>
                  <a:lnTo>
                    <a:pt x="54" y="169"/>
                  </a:lnTo>
                  <a:lnTo>
                    <a:pt x="91" y="201"/>
                  </a:lnTo>
                  <a:lnTo>
                    <a:pt x="107" y="209"/>
                  </a:lnTo>
                  <a:lnTo>
                    <a:pt x="153" y="248"/>
                  </a:lnTo>
                  <a:lnTo>
                    <a:pt x="171" y="258"/>
                  </a:lnTo>
                  <a:lnTo>
                    <a:pt x="191" y="262"/>
                  </a:lnTo>
                  <a:lnTo>
                    <a:pt x="226" y="289"/>
                  </a:lnTo>
                  <a:lnTo>
                    <a:pt x="232" y="305"/>
                  </a:lnTo>
                  <a:lnTo>
                    <a:pt x="233" y="308"/>
                  </a:lnTo>
                  <a:lnTo>
                    <a:pt x="233" y="308"/>
                  </a:lnTo>
                  <a:lnTo>
                    <a:pt x="233" y="3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97">
              <a:extLst>
                <a:ext uri="{FF2B5EF4-FFF2-40B4-BE49-F238E27FC236}">
                  <a16:creationId xmlns:a16="http://schemas.microsoft.com/office/drawing/2014/main" id="{D69FF8A5-8266-FA7C-043E-8EB69E008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63915" y="6843889"/>
              <a:ext cx="557899" cy="553382"/>
            </a:xfrm>
            <a:custGeom>
              <a:avLst/>
              <a:gdLst>
                <a:gd name="T0" fmla="*/ 236 w 247"/>
                <a:gd name="T1" fmla="*/ 245 h 245"/>
                <a:gd name="T2" fmla="*/ 247 w 247"/>
                <a:gd name="T3" fmla="*/ 233 h 245"/>
                <a:gd name="T4" fmla="*/ 236 w 247"/>
                <a:gd name="T5" fmla="*/ 222 h 245"/>
                <a:gd name="T6" fmla="*/ 231 w 247"/>
                <a:gd name="T7" fmla="*/ 210 h 245"/>
                <a:gd name="T8" fmla="*/ 238 w 247"/>
                <a:gd name="T9" fmla="*/ 197 h 245"/>
                <a:gd name="T10" fmla="*/ 244 w 247"/>
                <a:gd name="T11" fmla="*/ 181 h 245"/>
                <a:gd name="T12" fmla="*/ 235 w 247"/>
                <a:gd name="T13" fmla="*/ 171 h 245"/>
                <a:gd name="T14" fmla="*/ 228 w 247"/>
                <a:gd name="T15" fmla="*/ 156 h 245"/>
                <a:gd name="T16" fmla="*/ 233 w 247"/>
                <a:gd name="T17" fmla="*/ 142 h 245"/>
                <a:gd name="T18" fmla="*/ 224 w 247"/>
                <a:gd name="T19" fmla="*/ 128 h 245"/>
                <a:gd name="T20" fmla="*/ 220 w 247"/>
                <a:gd name="T21" fmla="*/ 114 h 245"/>
                <a:gd name="T22" fmla="*/ 215 w 247"/>
                <a:gd name="T23" fmla="*/ 101 h 245"/>
                <a:gd name="T24" fmla="*/ 203 w 247"/>
                <a:gd name="T25" fmla="*/ 92 h 245"/>
                <a:gd name="T26" fmla="*/ 208 w 247"/>
                <a:gd name="T27" fmla="*/ 80 h 245"/>
                <a:gd name="T28" fmla="*/ 203 w 247"/>
                <a:gd name="T29" fmla="*/ 69 h 245"/>
                <a:gd name="T30" fmla="*/ 194 w 247"/>
                <a:gd name="T31" fmla="*/ 57 h 245"/>
                <a:gd name="T32" fmla="*/ 179 w 247"/>
                <a:gd name="T33" fmla="*/ 44 h 245"/>
                <a:gd name="T34" fmla="*/ 178 w 247"/>
                <a:gd name="T35" fmla="*/ 32 h 245"/>
                <a:gd name="T36" fmla="*/ 169 w 247"/>
                <a:gd name="T37" fmla="*/ 25 h 245"/>
                <a:gd name="T38" fmla="*/ 162 w 247"/>
                <a:gd name="T39" fmla="*/ 10 h 245"/>
                <a:gd name="T40" fmla="*/ 149 w 247"/>
                <a:gd name="T41" fmla="*/ 0 h 245"/>
                <a:gd name="T42" fmla="*/ 140 w 247"/>
                <a:gd name="T43" fmla="*/ 17 h 245"/>
                <a:gd name="T44" fmla="*/ 126 w 247"/>
                <a:gd name="T45" fmla="*/ 25 h 245"/>
                <a:gd name="T46" fmla="*/ 119 w 247"/>
                <a:gd name="T47" fmla="*/ 33 h 245"/>
                <a:gd name="T48" fmla="*/ 117 w 247"/>
                <a:gd name="T49" fmla="*/ 53 h 245"/>
                <a:gd name="T50" fmla="*/ 112 w 247"/>
                <a:gd name="T51" fmla="*/ 69 h 245"/>
                <a:gd name="T52" fmla="*/ 96 w 247"/>
                <a:gd name="T53" fmla="*/ 69 h 245"/>
                <a:gd name="T54" fmla="*/ 85 w 247"/>
                <a:gd name="T55" fmla="*/ 78 h 245"/>
                <a:gd name="T56" fmla="*/ 71 w 247"/>
                <a:gd name="T57" fmla="*/ 76 h 245"/>
                <a:gd name="T58" fmla="*/ 73 w 247"/>
                <a:gd name="T59" fmla="*/ 96 h 245"/>
                <a:gd name="T60" fmla="*/ 66 w 247"/>
                <a:gd name="T61" fmla="*/ 105 h 245"/>
                <a:gd name="T62" fmla="*/ 57 w 247"/>
                <a:gd name="T63" fmla="*/ 117 h 245"/>
                <a:gd name="T64" fmla="*/ 44 w 247"/>
                <a:gd name="T65" fmla="*/ 119 h 245"/>
                <a:gd name="T66" fmla="*/ 42 w 247"/>
                <a:gd name="T67" fmla="*/ 133 h 245"/>
                <a:gd name="T68" fmla="*/ 19 w 247"/>
                <a:gd name="T69" fmla="*/ 131 h 245"/>
                <a:gd name="T70" fmla="*/ 28 w 247"/>
                <a:gd name="T71" fmla="*/ 142 h 245"/>
                <a:gd name="T72" fmla="*/ 12 w 247"/>
                <a:gd name="T73" fmla="*/ 165 h 245"/>
                <a:gd name="T74" fmla="*/ 3 w 247"/>
                <a:gd name="T75" fmla="*/ 178 h 245"/>
                <a:gd name="T76" fmla="*/ 0 w 247"/>
                <a:gd name="T77" fmla="*/ 206 h 245"/>
                <a:gd name="T78" fmla="*/ 5 w 247"/>
                <a:gd name="T79" fmla="*/ 222 h 245"/>
                <a:gd name="T80" fmla="*/ 25 w 247"/>
                <a:gd name="T81" fmla="*/ 226 h 245"/>
                <a:gd name="T82" fmla="*/ 66 w 247"/>
                <a:gd name="T83" fmla="*/ 224 h 245"/>
                <a:gd name="T84" fmla="*/ 80 w 247"/>
                <a:gd name="T85" fmla="*/ 222 h 245"/>
                <a:gd name="T86" fmla="*/ 147 w 247"/>
                <a:gd name="T87" fmla="*/ 224 h 245"/>
                <a:gd name="T88" fmla="*/ 171 w 247"/>
                <a:gd name="T89" fmla="*/ 224 h 245"/>
                <a:gd name="T90" fmla="*/ 194 w 247"/>
                <a:gd name="T91" fmla="*/ 224 h 245"/>
                <a:gd name="T92" fmla="*/ 206 w 247"/>
                <a:gd name="T93" fmla="*/ 226 h 245"/>
                <a:gd name="T94" fmla="*/ 222 w 247"/>
                <a:gd name="T95" fmla="*/ 227 h 245"/>
                <a:gd name="T96" fmla="*/ 228 w 247"/>
                <a:gd name="T97" fmla="*/ 240 h 245"/>
                <a:gd name="T98" fmla="*/ 236 w 247"/>
                <a:gd name="T99" fmla="*/ 245 h 245"/>
                <a:gd name="T100" fmla="*/ 236 w 247"/>
                <a:gd name="T101" fmla="*/ 245 h 245"/>
                <a:gd name="T102" fmla="*/ 236 w 247"/>
                <a:gd name="T10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7" h="245">
                  <a:moveTo>
                    <a:pt x="236" y="245"/>
                  </a:moveTo>
                  <a:lnTo>
                    <a:pt x="247" y="233"/>
                  </a:lnTo>
                  <a:lnTo>
                    <a:pt x="236" y="222"/>
                  </a:lnTo>
                  <a:lnTo>
                    <a:pt x="231" y="210"/>
                  </a:lnTo>
                  <a:lnTo>
                    <a:pt x="238" y="197"/>
                  </a:lnTo>
                  <a:lnTo>
                    <a:pt x="244" y="181"/>
                  </a:lnTo>
                  <a:lnTo>
                    <a:pt x="235" y="171"/>
                  </a:lnTo>
                  <a:lnTo>
                    <a:pt x="228" y="156"/>
                  </a:lnTo>
                  <a:lnTo>
                    <a:pt x="233" y="142"/>
                  </a:lnTo>
                  <a:lnTo>
                    <a:pt x="224" y="128"/>
                  </a:lnTo>
                  <a:lnTo>
                    <a:pt x="220" y="114"/>
                  </a:lnTo>
                  <a:lnTo>
                    <a:pt x="215" y="101"/>
                  </a:lnTo>
                  <a:lnTo>
                    <a:pt x="203" y="92"/>
                  </a:lnTo>
                  <a:lnTo>
                    <a:pt x="208" y="80"/>
                  </a:lnTo>
                  <a:lnTo>
                    <a:pt x="203" y="69"/>
                  </a:lnTo>
                  <a:lnTo>
                    <a:pt x="194" y="57"/>
                  </a:lnTo>
                  <a:lnTo>
                    <a:pt x="179" y="44"/>
                  </a:lnTo>
                  <a:lnTo>
                    <a:pt x="178" y="32"/>
                  </a:lnTo>
                  <a:lnTo>
                    <a:pt x="169" y="25"/>
                  </a:lnTo>
                  <a:lnTo>
                    <a:pt x="162" y="10"/>
                  </a:lnTo>
                  <a:lnTo>
                    <a:pt x="149" y="0"/>
                  </a:lnTo>
                  <a:lnTo>
                    <a:pt x="140" y="17"/>
                  </a:lnTo>
                  <a:lnTo>
                    <a:pt x="126" y="25"/>
                  </a:lnTo>
                  <a:lnTo>
                    <a:pt x="119" y="33"/>
                  </a:lnTo>
                  <a:lnTo>
                    <a:pt x="117" y="53"/>
                  </a:lnTo>
                  <a:lnTo>
                    <a:pt x="112" y="69"/>
                  </a:lnTo>
                  <a:lnTo>
                    <a:pt x="96" y="69"/>
                  </a:lnTo>
                  <a:lnTo>
                    <a:pt x="85" y="78"/>
                  </a:lnTo>
                  <a:lnTo>
                    <a:pt x="71" y="76"/>
                  </a:lnTo>
                  <a:lnTo>
                    <a:pt x="73" y="96"/>
                  </a:lnTo>
                  <a:lnTo>
                    <a:pt x="66" y="105"/>
                  </a:lnTo>
                  <a:lnTo>
                    <a:pt x="57" y="117"/>
                  </a:lnTo>
                  <a:lnTo>
                    <a:pt x="44" y="119"/>
                  </a:lnTo>
                  <a:lnTo>
                    <a:pt x="42" y="133"/>
                  </a:lnTo>
                  <a:lnTo>
                    <a:pt x="19" y="131"/>
                  </a:lnTo>
                  <a:lnTo>
                    <a:pt x="28" y="142"/>
                  </a:lnTo>
                  <a:lnTo>
                    <a:pt x="12" y="165"/>
                  </a:lnTo>
                  <a:lnTo>
                    <a:pt x="3" y="178"/>
                  </a:lnTo>
                  <a:lnTo>
                    <a:pt x="0" y="206"/>
                  </a:lnTo>
                  <a:lnTo>
                    <a:pt x="5" y="222"/>
                  </a:lnTo>
                  <a:lnTo>
                    <a:pt x="25" y="226"/>
                  </a:lnTo>
                  <a:lnTo>
                    <a:pt x="66" y="224"/>
                  </a:lnTo>
                  <a:lnTo>
                    <a:pt x="80" y="222"/>
                  </a:lnTo>
                  <a:lnTo>
                    <a:pt x="147" y="224"/>
                  </a:lnTo>
                  <a:lnTo>
                    <a:pt x="171" y="224"/>
                  </a:lnTo>
                  <a:lnTo>
                    <a:pt x="194" y="224"/>
                  </a:lnTo>
                  <a:lnTo>
                    <a:pt x="206" y="226"/>
                  </a:lnTo>
                  <a:lnTo>
                    <a:pt x="222" y="227"/>
                  </a:lnTo>
                  <a:lnTo>
                    <a:pt x="228" y="240"/>
                  </a:lnTo>
                  <a:lnTo>
                    <a:pt x="236" y="245"/>
                  </a:lnTo>
                  <a:lnTo>
                    <a:pt x="236" y="245"/>
                  </a:lnTo>
                  <a:lnTo>
                    <a:pt x="236" y="24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98">
              <a:extLst>
                <a:ext uri="{FF2B5EF4-FFF2-40B4-BE49-F238E27FC236}">
                  <a16:creationId xmlns:a16="http://schemas.microsoft.com/office/drawing/2014/main" id="{D01EABC6-3D00-0EFE-B951-EF3835DCAC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28001" y="6699333"/>
              <a:ext cx="892186" cy="677609"/>
            </a:xfrm>
            <a:custGeom>
              <a:avLst/>
              <a:gdLst>
                <a:gd name="T0" fmla="*/ 121 w 395"/>
                <a:gd name="T1" fmla="*/ 300 h 300"/>
                <a:gd name="T2" fmla="*/ 123 w 395"/>
                <a:gd name="T3" fmla="*/ 267 h 300"/>
                <a:gd name="T4" fmla="*/ 219 w 395"/>
                <a:gd name="T5" fmla="*/ 270 h 300"/>
                <a:gd name="T6" fmla="*/ 238 w 395"/>
                <a:gd name="T7" fmla="*/ 272 h 300"/>
                <a:gd name="T8" fmla="*/ 258 w 395"/>
                <a:gd name="T9" fmla="*/ 272 h 300"/>
                <a:gd name="T10" fmla="*/ 274 w 395"/>
                <a:gd name="T11" fmla="*/ 263 h 300"/>
                <a:gd name="T12" fmla="*/ 393 w 395"/>
                <a:gd name="T13" fmla="*/ 272 h 300"/>
                <a:gd name="T14" fmla="*/ 390 w 395"/>
                <a:gd name="T15" fmla="*/ 256 h 300"/>
                <a:gd name="T16" fmla="*/ 395 w 395"/>
                <a:gd name="T17" fmla="*/ 240 h 300"/>
                <a:gd name="T18" fmla="*/ 390 w 395"/>
                <a:gd name="T19" fmla="*/ 222 h 300"/>
                <a:gd name="T20" fmla="*/ 382 w 395"/>
                <a:gd name="T21" fmla="*/ 206 h 300"/>
                <a:gd name="T22" fmla="*/ 381 w 395"/>
                <a:gd name="T23" fmla="*/ 192 h 300"/>
                <a:gd name="T24" fmla="*/ 374 w 395"/>
                <a:gd name="T25" fmla="*/ 176 h 300"/>
                <a:gd name="T26" fmla="*/ 361 w 395"/>
                <a:gd name="T27" fmla="*/ 163 h 300"/>
                <a:gd name="T28" fmla="*/ 349 w 395"/>
                <a:gd name="T29" fmla="*/ 160 h 300"/>
                <a:gd name="T30" fmla="*/ 334 w 395"/>
                <a:gd name="T31" fmla="*/ 144 h 300"/>
                <a:gd name="T32" fmla="*/ 324 w 395"/>
                <a:gd name="T33" fmla="*/ 133 h 300"/>
                <a:gd name="T34" fmla="*/ 318 w 395"/>
                <a:gd name="T35" fmla="*/ 121 h 300"/>
                <a:gd name="T36" fmla="*/ 309 w 395"/>
                <a:gd name="T37" fmla="*/ 112 h 300"/>
                <a:gd name="T38" fmla="*/ 304 w 395"/>
                <a:gd name="T39" fmla="*/ 99 h 300"/>
                <a:gd name="T40" fmla="*/ 299 w 395"/>
                <a:gd name="T41" fmla="*/ 73 h 300"/>
                <a:gd name="T42" fmla="*/ 297 w 395"/>
                <a:gd name="T43" fmla="*/ 58 h 300"/>
                <a:gd name="T44" fmla="*/ 299 w 395"/>
                <a:gd name="T45" fmla="*/ 39 h 300"/>
                <a:gd name="T46" fmla="*/ 304 w 395"/>
                <a:gd name="T47" fmla="*/ 28 h 300"/>
                <a:gd name="T48" fmla="*/ 309 w 395"/>
                <a:gd name="T49" fmla="*/ 8 h 300"/>
                <a:gd name="T50" fmla="*/ 265 w 395"/>
                <a:gd name="T51" fmla="*/ 0 h 300"/>
                <a:gd name="T52" fmla="*/ 220 w 395"/>
                <a:gd name="T53" fmla="*/ 1 h 300"/>
                <a:gd name="T54" fmla="*/ 126 w 395"/>
                <a:gd name="T55" fmla="*/ 0 h 300"/>
                <a:gd name="T56" fmla="*/ 121 w 395"/>
                <a:gd name="T57" fmla="*/ 14 h 300"/>
                <a:gd name="T58" fmla="*/ 103 w 395"/>
                <a:gd name="T59" fmla="*/ 19 h 300"/>
                <a:gd name="T60" fmla="*/ 89 w 395"/>
                <a:gd name="T61" fmla="*/ 30 h 300"/>
                <a:gd name="T62" fmla="*/ 82 w 395"/>
                <a:gd name="T63" fmla="*/ 48 h 300"/>
                <a:gd name="T64" fmla="*/ 69 w 395"/>
                <a:gd name="T65" fmla="*/ 60 h 300"/>
                <a:gd name="T66" fmla="*/ 51 w 395"/>
                <a:gd name="T67" fmla="*/ 71 h 300"/>
                <a:gd name="T68" fmla="*/ 34 w 395"/>
                <a:gd name="T69" fmla="*/ 58 h 300"/>
                <a:gd name="T70" fmla="*/ 23 w 395"/>
                <a:gd name="T71" fmla="*/ 51 h 300"/>
                <a:gd name="T72" fmla="*/ 21 w 395"/>
                <a:gd name="T73" fmla="*/ 64 h 300"/>
                <a:gd name="T74" fmla="*/ 0 w 395"/>
                <a:gd name="T75" fmla="*/ 74 h 300"/>
                <a:gd name="T76" fmla="*/ 5 w 395"/>
                <a:gd name="T77" fmla="*/ 105 h 300"/>
                <a:gd name="T78" fmla="*/ 25 w 395"/>
                <a:gd name="T79" fmla="*/ 165 h 300"/>
                <a:gd name="T80" fmla="*/ 41 w 395"/>
                <a:gd name="T81" fmla="*/ 219 h 300"/>
                <a:gd name="T82" fmla="*/ 53 w 395"/>
                <a:gd name="T83" fmla="*/ 265 h 300"/>
                <a:gd name="T84" fmla="*/ 115 w 395"/>
                <a:gd name="T85" fmla="*/ 267 h 300"/>
                <a:gd name="T86" fmla="*/ 114 w 395"/>
                <a:gd name="T87" fmla="*/ 283 h 300"/>
                <a:gd name="T88" fmla="*/ 115 w 395"/>
                <a:gd name="T89" fmla="*/ 299 h 300"/>
                <a:gd name="T90" fmla="*/ 121 w 395"/>
                <a:gd name="T91" fmla="*/ 300 h 300"/>
                <a:gd name="T92" fmla="*/ 121 w 395"/>
                <a:gd name="T93" fmla="*/ 300 h 300"/>
                <a:gd name="T94" fmla="*/ 121 w 395"/>
                <a:gd name="T9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5" h="300">
                  <a:moveTo>
                    <a:pt x="121" y="300"/>
                  </a:moveTo>
                  <a:lnTo>
                    <a:pt x="123" y="267"/>
                  </a:lnTo>
                  <a:lnTo>
                    <a:pt x="219" y="270"/>
                  </a:lnTo>
                  <a:lnTo>
                    <a:pt x="238" y="272"/>
                  </a:lnTo>
                  <a:lnTo>
                    <a:pt x="258" y="272"/>
                  </a:lnTo>
                  <a:lnTo>
                    <a:pt x="274" y="263"/>
                  </a:lnTo>
                  <a:lnTo>
                    <a:pt x="393" y="272"/>
                  </a:lnTo>
                  <a:lnTo>
                    <a:pt x="390" y="256"/>
                  </a:lnTo>
                  <a:lnTo>
                    <a:pt x="395" y="240"/>
                  </a:lnTo>
                  <a:lnTo>
                    <a:pt x="390" y="222"/>
                  </a:lnTo>
                  <a:lnTo>
                    <a:pt x="382" y="206"/>
                  </a:lnTo>
                  <a:lnTo>
                    <a:pt x="381" y="192"/>
                  </a:lnTo>
                  <a:lnTo>
                    <a:pt x="374" y="176"/>
                  </a:lnTo>
                  <a:lnTo>
                    <a:pt x="361" y="163"/>
                  </a:lnTo>
                  <a:lnTo>
                    <a:pt x="349" y="160"/>
                  </a:lnTo>
                  <a:lnTo>
                    <a:pt x="334" y="144"/>
                  </a:lnTo>
                  <a:lnTo>
                    <a:pt x="324" y="133"/>
                  </a:lnTo>
                  <a:lnTo>
                    <a:pt x="318" y="121"/>
                  </a:lnTo>
                  <a:lnTo>
                    <a:pt x="309" y="112"/>
                  </a:lnTo>
                  <a:lnTo>
                    <a:pt x="304" y="99"/>
                  </a:lnTo>
                  <a:lnTo>
                    <a:pt x="299" y="73"/>
                  </a:lnTo>
                  <a:lnTo>
                    <a:pt x="297" y="58"/>
                  </a:lnTo>
                  <a:lnTo>
                    <a:pt x="299" y="39"/>
                  </a:lnTo>
                  <a:lnTo>
                    <a:pt x="304" y="28"/>
                  </a:lnTo>
                  <a:lnTo>
                    <a:pt x="309" y="8"/>
                  </a:lnTo>
                  <a:lnTo>
                    <a:pt x="265" y="0"/>
                  </a:lnTo>
                  <a:lnTo>
                    <a:pt x="220" y="1"/>
                  </a:lnTo>
                  <a:lnTo>
                    <a:pt x="126" y="0"/>
                  </a:lnTo>
                  <a:lnTo>
                    <a:pt x="121" y="14"/>
                  </a:lnTo>
                  <a:lnTo>
                    <a:pt x="103" y="19"/>
                  </a:lnTo>
                  <a:lnTo>
                    <a:pt x="89" y="30"/>
                  </a:lnTo>
                  <a:lnTo>
                    <a:pt x="82" y="48"/>
                  </a:lnTo>
                  <a:lnTo>
                    <a:pt x="69" y="60"/>
                  </a:lnTo>
                  <a:lnTo>
                    <a:pt x="51" y="71"/>
                  </a:lnTo>
                  <a:lnTo>
                    <a:pt x="34" y="58"/>
                  </a:lnTo>
                  <a:lnTo>
                    <a:pt x="23" y="51"/>
                  </a:lnTo>
                  <a:lnTo>
                    <a:pt x="21" y="64"/>
                  </a:lnTo>
                  <a:lnTo>
                    <a:pt x="0" y="74"/>
                  </a:lnTo>
                  <a:lnTo>
                    <a:pt x="5" y="105"/>
                  </a:lnTo>
                  <a:lnTo>
                    <a:pt x="25" y="165"/>
                  </a:lnTo>
                  <a:lnTo>
                    <a:pt x="41" y="219"/>
                  </a:lnTo>
                  <a:lnTo>
                    <a:pt x="53" y="265"/>
                  </a:lnTo>
                  <a:lnTo>
                    <a:pt x="115" y="267"/>
                  </a:lnTo>
                  <a:lnTo>
                    <a:pt x="114" y="283"/>
                  </a:lnTo>
                  <a:lnTo>
                    <a:pt x="115" y="299"/>
                  </a:lnTo>
                  <a:lnTo>
                    <a:pt x="121" y="300"/>
                  </a:lnTo>
                  <a:lnTo>
                    <a:pt x="121" y="300"/>
                  </a:lnTo>
                  <a:lnTo>
                    <a:pt x="121" y="3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99">
              <a:extLst>
                <a:ext uri="{FF2B5EF4-FFF2-40B4-BE49-F238E27FC236}">
                  <a16:creationId xmlns:a16="http://schemas.microsoft.com/office/drawing/2014/main" id="{F46958D6-4E87-D0F2-0BCD-DDC3AEA64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98835" y="6622537"/>
              <a:ext cx="422377" cy="618883"/>
            </a:xfrm>
            <a:custGeom>
              <a:avLst/>
              <a:gdLst>
                <a:gd name="T0" fmla="*/ 150 w 187"/>
                <a:gd name="T1" fmla="*/ 274 h 274"/>
                <a:gd name="T2" fmla="*/ 151 w 187"/>
                <a:gd name="T3" fmla="*/ 258 h 274"/>
                <a:gd name="T4" fmla="*/ 155 w 187"/>
                <a:gd name="T5" fmla="*/ 245 h 274"/>
                <a:gd name="T6" fmla="*/ 166 w 187"/>
                <a:gd name="T7" fmla="*/ 236 h 274"/>
                <a:gd name="T8" fmla="*/ 176 w 187"/>
                <a:gd name="T9" fmla="*/ 228 h 274"/>
                <a:gd name="T10" fmla="*/ 185 w 187"/>
                <a:gd name="T11" fmla="*/ 217 h 274"/>
                <a:gd name="T12" fmla="*/ 180 w 187"/>
                <a:gd name="T13" fmla="*/ 203 h 274"/>
                <a:gd name="T14" fmla="*/ 185 w 187"/>
                <a:gd name="T15" fmla="*/ 187 h 274"/>
                <a:gd name="T16" fmla="*/ 178 w 187"/>
                <a:gd name="T17" fmla="*/ 174 h 274"/>
                <a:gd name="T18" fmla="*/ 182 w 187"/>
                <a:gd name="T19" fmla="*/ 162 h 274"/>
                <a:gd name="T20" fmla="*/ 176 w 187"/>
                <a:gd name="T21" fmla="*/ 151 h 274"/>
                <a:gd name="T22" fmla="*/ 185 w 187"/>
                <a:gd name="T23" fmla="*/ 139 h 274"/>
                <a:gd name="T24" fmla="*/ 180 w 187"/>
                <a:gd name="T25" fmla="*/ 123 h 274"/>
                <a:gd name="T26" fmla="*/ 173 w 187"/>
                <a:gd name="T27" fmla="*/ 105 h 274"/>
                <a:gd name="T28" fmla="*/ 187 w 187"/>
                <a:gd name="T29" fmla="*/ 98 h 274"/>
                <a:gd name="T30" fmla="*/ 185 w 187"/>
                <a:gd name="T31" fmla="*/ 83 h 274"/>
                <a:gd name="T32" fmla="*/ 183 w 187"/>
                <a:gd name="T33" fmla="*/ 67 h 274"/>
                <a:gd name="T34" fmla="*/ 166 w 187"/>
                <a:gd name="T35" fmla="*/ 53 h 274"/>
                <a:gd name="T36" fmla="*/ 158 w 187"/>
                <a:gd name="T37" fmla="*/ 39 h 274"/>
                <a:gd name="T38" fmla="*/ 148 w 187"/>
                <a:gd name="T39" fmla="*/ 25 h 274"/>
                <a:gd name="T40" fmla="*/ 146 w 187"/>
                <a:gd name="T41" fmla="*/ 9 h 274"/>
                <a:gd name="T42" fmla="*/ 128 w 187"/>
                <a:gd name="T43" fmla="*/ 0 h 274"/>
                <a:gd name="T44" fmla="*/ 87 w 187"/>
                <a:gd name="T45" fmla="*/ 10 h 274"/>
                <a:gd name="T46" fmla="*/ 57 w 187"/>
                <a:gd name="T47" fmla="*/ 19 h 274"/>
                <a:gd name="T48" fmla="*/ 23 w 187"/>
                <a:gd name="T49" fmla="*/ 28 h 274"/>
                <a:gd name="T50" fmla="*/ 16 w 187"/>
                <a:gd name="T51" fmla="*/ 37 h 274"/>
                <a:gd name="T52" fmla="*/ 11 w 187"/>
                <a:gd name="T53" fmla="*/ 53 h 274"/>
                <a:gd name="T54" fmla="*/ 4 w 187"/>
                <a:gd name="T55" fmla="*/ 62 h 274"/>
                <a:gd name="T56" fmla="*/ 2 w 187"/>
                <a:gd name="T57" fmla="*/ 78 h 274"/>
                <a:gd name="T58" fmla="*/ 0 w 187"/>
                <a:gd name="T59" fmla="*/ 94 h 274"/>
                <a:gd name="T60" fmla="*/ 2 w 187"/>
                <a:gd name="T61" fmla="*/ 103 h 274"/>
                <a:gd name="T62" fmla="*/ 5 w 187"/>
                <a:gd name="T63" fmla="*/ 123 h 274"/>
                <a:gd name="T64" fmla="*/ 11 w 187"/>
                <a:gd name="T65" fmla="*/ 140 h 274"/>
                <a:gd name="T66" fmla="*/ 18 w 187"/>
                <a:gd name="T67" fmla="*/ 151 h 274"/>
                <a:gd name="T68" fmla="*/ 27 w 187"/>
                <a:gd name="T69" fmla="*/ 165 h 274"/>
                <a:gd name="T70" fmla="*/ 30 w 187"/>
                <a:gd name="T71" fmla="*/ 178 h 274"/>
                <a:gd name="T72" fmla="*/ 43 w 187"/>
                <a:gd name="T73" fmla="*/ 187 h 274"/>
                <a:gd name="T74" fmla="*/ 52 w 187"/>
                <a:gd name="T75" fmla="*/ 194 h 274"/>
                <a:gd name="T76" fmla="*/ 64 w 187"/>
                <a:gd name="T77" fmla="*/ 199 h 274"/>
                <a:gd name="T78" fmla="*/ 77 w 187"/>
                <a:gd name="T79" fmla="*/ 206 h 274"/>
                <a:gd name="T80" fmla="*/ 80 w 187"/>
                <a:gd name="T81" fmla="*/ 220 h 274"/>
                <a:gd name="T82" fmla="*/ 85 w 187"/>
                <a:gd name="T83" fmla="*/ 233 h 274"/>
                <a:gd name="T84" fmla="*/ 87 w 187"/>
                <a:gd name="T85" fmla="*/ 247 h 274"/>
                <a:gd name="T86" fmla="*/ 93 w 187"/>
                <a:gd name="T87" fmla="*/ 260 h 274"/>
                <a:gd name="T88" fmla="*/ 119 w 187"/>
                <a:gd name="T89" fmla="*/ 274 h 274"/>
                <a:gd name="T90" fmla="*/ 150 w 187"/>
                <a:gd name="T91" fmla="*/ 274 h 274"/>
                <a:gd name="T92" fmla="*/ 150 w 187"/>
                <a:gd name="T93" fmla="*/ 274 h 274"/>
                <a:gd name="T94" fmla="*/ 150 w 187"/>
                <a:gd name="T9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7" h="274">
                  <a:moveTo>
                    <a:pt x="150" y="274"/>
                  </a:moveTo>
                  <a:lnTo>
                    <a:pt x="151" y="258"/>
                  </a:lnTo>
                  <a:lnTo>
                    <a:pt x="155" y="245"/>
                  </a:lnTo>
                  <a:lnTo>
                    <a:pt x="166" y="236"/>
                  </a:lnTo>
                  <a:lnTo>
                    <a:pt x="176" y="228"/>
                  </a:lnTo>
                  <a:lnTo>
                    <a:pt x="185" y="217"/>
                  </a:lnTo>
                  <a:lnTo>
                    <a:pt x="180" y="203"/>
                  </a:lnTo>
                  <a:lnTo>
                    <a:pt x="185" y="187"/>
                  </a:lnTo>
                  <a:lnTo>
                    <a:pt x="178" y="174"/>
                  </a:lnTo>
                  <a:lnTo>
                    <a:pt x="182" y="162"/>
                  </a:lnTo>
                  <a:lnTo>
                    <a:pt x="176" y="151"/>
                  </a:lnTo>
                  <a:lnTo>
                    <a:pt x="185" y="139"/>
                  </a:lnTo>
                  <a:lnTo>
                    <a:pt x="180" y="123"/>
                  </a:lnTo>
                  <a:lnTo>
                    <a:pt x="173" y="105"/>
                  </a:lnTo>
                  <a:lnTo>
                    <a:pt x="187" y="98"/>
                  </a:lnTo>
                  <a:lnTo>
                    <a:pt x="185" y="83"/>
                  </a:lnTo>
                  <a:lnTo>
                    <a:pt x="183" y="67"/>
                  </a:lnTo>
                  <a:lnTo>
                    <a:pt x="166" y="53"/>
                  </a:lnTo>
                  <a:lnTo>
                    <a:pt x="158" y="39"/>
                  </a:lnTo>
                  <a:lnTo>
                    <a:pt x="148" y="25"/>
                  </a:lnTo>
                  <a:lnTo>
                    <a:pt x="146" y="9"/>
                  </a:lnTo>
                  <a:lnTo>
                    <a:pt x="128" y="0"/>
                  </a:lnTo>
                  <a:lnTo>
                    <a:pt x="87" y="10"/>
                  </a:lnTo>
                  <a:lnTo>
                    <a:pt x="57" y="19"/>
                  </a:lnTo>
                  <a:lnTo>
                    <a:pt x="23" y="28"/>
                  </a:lnTo>
                  <a:lnTo>
                    <a:pt x="16" y="37"/>
                  </a:lnTo>
                  <a:lnTo>
                    <a:pt x="11" y="53"/>
                  </a:lnTo>
                  <a:lnTo>
                    <a:pt x="4" y="62"/>
                  </a:lnTo>
                  <a:lnTo>
                    <a:pt x="2" y="78"/>
                  </a:lnTo>
                  <a:lnTo>
                    <a:pt x="0" y="94"/>
                  </a:lnTo>
                  <a:lnTo>
                    <a:pt x="2" y="103"/>
                  </a:lnTo>
                  <a:lnTo>
                    <a:pt x="5" y="123"/>
                  </a:lnTo>
                  <a:lnTo>
                    <a:pt x="11" y="140"/>
                  </a:lnTo>
                  <a:lnTo>
                    <a:pt x="18" y="151"/>
                  </a:lnTo>
                  <a:lnTo>
                    <a:pt x="27" y="165"/>
                  </a:lnTo>
                  <a:lnTo>
                    <a:pt x="30" y="178"/>
                  </a:lnTo>
                  <a:lnTo>
                    <a:pt x="43" y="187"/>
                  </a:lnTo>
                  <a:lnTo>
                    <a:pt x="52" y="194"/>
                  </a:lnTo>
                  <a:lnTo>
                    <a:pt x="64" y="199"/>
                  </a:lnTo>
                  <a:lnTo>
                    <a:pt x="77" y="206"/>
                  </a:lnTo>
                  <a:lnTo>
                    <a:pt x="80" y="220"/>
                  </a:lnTo>
                  <a:lnTo>
                    <a:pt x="85" y="233"/>
                  </a:lnTo>
                  <a:lnTo>
                    <a:pt x="87" y="247"/>
                  </a:lnTo>
                  <a:lnTo>
                    <a:pt x="93" y="260"/>
                  </a:lnTo>
                  <a:lnTo>
                    <a:pt x="119" y="274"/>
                  </a:lnTo>
                  <a:lnTo>
                    <a:pt x="150" y="274"/>
                  </a:lnTo>
                  <a:lnTo>
                    <a:pt x="150" y="274"/>
                  </a:lnTo>
                  <a:lnTo>
                    <a:pt x="150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0">
              <a:extLst>
                <a:ext uri="{FF2B5EF4-FFF2-40B4-BE49-F238E27FC236}">
                  <a16:creationId xmlns:a16="http://schemas.microsoft.com/office/drawing/2014/main" id="{92B7505A-3AC5-C529-80C3-E33EEC983D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2056" y="5685178"/>
              <a:ext cx="706973" cy="720525"/>
            </a:xfrm>
            <a:custGeom>
              <a:avLst/>
              <a:gdLst>
                <a:gd name="T0" fmla="*/ 139 w 313"/>
                <a:gd name="T1" fmla="*/ 319 h 319"/>
                <a:gd name="T2" fmla="*/ 144 w 313"/>
                <a:gd name="T3" fmla="*/ 306 h 319"/>
                <a:gd name="T4" fmla="*/ 159 w 313"/>
                <a:gd name="T5" fmla="*/ 301 h 319"/>
                <a:gd name="T6" fmla="*/ 175 w 313"/>
                <a:gd name="T7" fmla="*/ 303 h 319"/>
                <a:gd name="T8" fmla="*/ 182 w 313"/>
                <a:gd name="T9" fmla="*/ 292 h 319"/>
                <a:gd name="T10" fmla="*/ 192 w 313"/>
                <a:gd name="T11" fmla="*/ 287 h 319"/>
                <a:gd name="T12" fmla="*/ 207 w 313"/>
                <a:gd name="T13" fmla="*/ 278 h 319"/>
                <a:gd name="T14" fmla="*/ 219 w 313"/>
                <a:gd name="T15" fmla="*/ 276 h 319"/>
                <a:gd name="T16" fmla="*/ 221 w 313"/>
                <a:gd name="T17" fmla="*/ 263 h 319"/>
                <a:gd name="T18" fmla="*/ 237 w 313"/>
                <a:gd name="T19" fmla="*/ 265 h 319"/>
                <a:gd name="T20" fmla="*/ 249 w 313"/>
                <a:gd name="T21" fmla="*/ 260 h 319"/>
                <a:gd name="T22" fmla="*/ 265 w 313"/>
                <a:gd name="T23" fmla="*/ 265 h 319"/>
                <a:gd name="T24" fmla="*/ 278 w 313"/>
                <a:gd name="T25" fmla="*/ 274 h 319"/>
                <a:gd name="T26" fmla="*/ 290 w 313"/>
                <a:gd name="T27" fmla="*/ 269 h 319"/>
                <a:gd name="T28" fmla="*/ 304 w 313"/>
                <a:gd name="T29" fmla="*/ 263 h 319"/>
                <a:gd name="T30" fmla="*/ 313 w 313"/>
                <a:gd name="T31" fmla="*/ 269 h 319"/>
                <a:gd name="T32" fmla="*/ 312 w 313"/>
                <a:gd name="T33" fmla="*/ 255 h 319"/>
                <a:gd name="T34" fmla="*/ 308 w 313"/>
                <a:gd name="T35" fmla="*/ 242 h 319"/>
                <a:gd name="T36" fmla="*/ 306 w 313"/>
                <a:gd name="T37" fmla="*/ 228 h 319"/>
                <a:gd name="T38" fmla="*/ 301 w 313"/>
                <a:gd name="T39" fmla="*/ 219 h 319"/>
                <a:gd name="T40" fmla="*/ 294 w 313"/>
                <a:gd name="T41" fmla="*/ 201 h 319"/>
                <a:gd name="T42" fmla="*/ 281 w 313"/>
                <a:gd name="T43" fmla="*/ 194 h 319"/>
                <a:gd name="T44" fmla="*/ 269 w 313"/>
                <a:gd name="T45" fmla="*/ 182 h 319"/>
                <a:gd name="T46" fmla="*/ 258 w 313"/>
                <a:gd name="T47" fmla="*/ 171 h 319"/>
                <a:gd name="T48" fmla="*/ 249 w 313"/>
                <a:gd name="T49" fmla="*/ 160 h 319"/>
                <a:gd name="T50" fmla="*/ 240 w 313"/>
                <a:gd name="T51" fmla="*/ 150 h 319"/>
                <a:gd name="T52" fmla="*/ 230 w 313"/>
                <a:gd name="T53" fmla="*/ 141 h 319"/>
                <a:gd name="T54" fmla="*/ 217 w 313"/>
                <a:gd name="T55" fmla="*/ 130 h 319"/>
                <a:gd name="T56" fmla="*/ 205 w 313"/>
                <a:gd name="T57" fmla="*/ 128 h 319"/>
                <a:gd name="T58" fmla="*/ 191 w 313"/>
                <a:gd name="T59" fmla="*/ 114 h 319"/>
                <a:gd name="T60" fmla="*/ 178 w 313"/>
                <a:gd name="T61" fmla="*/ 107 h 319"/>
                <a:gd name="T62" fmla="*/ 166 w 313"/>
                <a:gd name="T63" fmla="*/ 107 h 319"/>
                <a:gd name="T64" fmla="*/ 151 w 313"/>
                <a:gd name="T65" fmla="*/ 96 h 319"/>
                <a:gd name="T66" fmla="*/ 139 w 313"/>
                <a:gd name="T67" fmla="*/ 87 h 319"/>
                <a:gd name="T68" fmla="*/ 126 w 313"/>
                <a:gd name="T69" fmla="*/ 80 h 319"/>
                <a:gd name="T70" fmla="*/ 109 w 313"/>
                <a:gd name="T71" fmla="*/ 66 h 319"/>
                <a:gd name="T72" fmla="*/ 102 w 313"/>
                <a:gd name="T73" fmla="*/ 52 h 319"/>
                <a:gd name="T74" fmla="*/ 84 w 313"/>
                <a:gd name="T75" fmla="*/ 32 h 319"/>
                <a:gd name="T76" fmla="*/ 71 w 313"/>
                <a:gd name="T77" fmla="*/ 37 h 319"/>
                <a:gd name="T78" fmla="*/ 54 w 313"/>
                <a:gd name="T79" fmla="*/ 25 h 319"/>
                <a:gd name="T80" fmla="*/ 45 w 313"/>
                <a:gd name="T81" fmla="*/ 14 h 319"/>
                <a:gd name="T82" fmla="*/ 29 w 313"/>
                <a:gd name="T83" fmla="*/ 9 h 319"/>
                <a:gd name="T84" fmla="*/ 18 w 313"/>
                <a:gd name="T85" fmla="*/ 2 h 319"/>
                <a:gd name="T86" fmla="*/ 4 w 313"/>
                <a:gd name="T87" fmla="*/ 0 h 319"/>
                <a:gd name="T88" fmla="*/ 0 w 313"/>
                <a:gd name="T89" fmla="*/ 28 h 319"/>
                <a:gd name="T90" fmla="*/ 4 w 313"/>
                <a:gd name="T91" fmla="*/ 52 h 319"/>
                <a:gd name="T92" fmla="*/ 14 w 313"/>
                <a:gd name="T93" fmla="*/ 82 h 319"/>
                <a:gd name="T94" fmla="*/ 18 w 313"/>
                <a:gd name="T95" fmla="*/ 100 h 319"/>
                <a:gd name="T96" fmla="*/ 23 w 313"/>
                <a:gd name="T97" fmla="*/ 112 h 319"/>
                <a:gd name="T98" fmla="*/ 37 w 313"/>
                <a:gd name="T99" fmla="*/ 105 h 319"/>
                <a:gd name="T100" fmla="*/ 48 w 313"/>
                <a:gd name="T101" fmla="*/ 109 h 319"/>
                <a:gd name="T102" fmla="*/ 45 w 313"/>
                <a:gd name="T103" fmla="*/ 121 h 319"/>
                <a:gd name="T104" fmla="*/ 36 w 313"/>
                <a:gd name="T105" fmla="*/ 134 h 319"/>
                <a:gd name="T106" fmla="*/ 45 w 313"/>
                <a:gd name="T107" fmla="*/ 167 h 319"/>
                <a:gd name="T108" fmla="*/ 50 w 313"/>
                <a:gd name="T109" fmla="*/ 183 h 319"/>
                <a:gd name="T110" fmla="*/ 68 w 313"/>
                <a:gd name="T111" fmla="*/ 215 h 319"/>
                <a:gd name="T112" fmla="*/ 84 w 313"/>
                <a:gd name="T113" fmla="*/ 247 h 319"/>
                <a:gd name="T114" fmla="*/ 114 w 313"/>
                <a:gd name="T115" fmla="*/ 295 h 319"/>
                <a:gd name="T116" fmla="*/ 123 w 313"/>
                <a:gd name="T117" fmla="*/ 317 h 319"/>
                <a:gd name="T118" fmla="*/ 139 w 313"/>
                <a:gd name="T119" fmla="*/ 319 h 319"/>
                <a:gd name="T120" fmla="*/ 139 w 313"/>
                <a:gd name="T121" fmla="*/ 319 h 319"/>
                <a:gd name="T122" fmla="*/ 139 w 313"/>
                <a:gd name="T123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9">
                  <a:moveTo>
                    <a:pt x="139" y="319"/>
                  </a:moveTo>
                  <a:lnTo>
                    <a:pt x="144" y="306"/>
                  </a:lnTo>
                  <a:lnTo>
                    <a:pt x="159" y="301"/>
                  </a:lnTo>
                  <a:lnTo>
                    <a:pt x="175" y="303"/>
                  </a:lnTo>
                  <a:lnTo>
                    <a:pt x="182" y="292"/>
                  </a:lnTo>
                  <a:lnTo>
                    <a:pt x="192" y="287"/>
                  </a:lnTo>
                  <a:lnTo>
                    <a:pt x="207" y="278"/>
                  </a:lnTo>
                  <a:lnTo>
                    <a:pt x="219" y="276"/>
                  </a:lnTo>
                  <a:lnTo>
                    <a:pt x="221" y="263"/>
                  </a:lnTo>
                  <a:lnTo>
                    <a:pt x="237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8" y="274"/>
                  </a:lnTo>
                  <a:lnTo>
                    <a:pt x="290" y="269"/>
                  </a:lnTo>
                  <a:lnTo>
                    <a:pt x="304" y="263"/>
                  </a:lnTo>
                  <a:lnTo>
                    <a:pt x="313" y="269"/>
                  </a:lnTo>
                  <a:lnTo>
                    <a:pt x="312" y="255"/>
                  </a:lnTo>
                  <a:lnTo>
                    <a:pt x="308" y="242"/>
                  </a:lnTo>
                  <a:lnTo>
                    <a:pt x="306" y="228"/>
                  </a:lnTo>
                  <a:lnTo>
                    <a:pt x="301" y="219"/>
                  </a:lnTo>
                  <a:lnTo>
                    <a:pt x="294" y="201"/>
                  </a:lnTo>
                  <a:lnTo>
                    <a:pt x="281" y="194"/>
                  </a:lnTo>
                  <a:lnTo>
                    <a:pt x="269" y="182"/>
                  </a:lnTo>
                  <a:lnTo>
                    <a:pt x="258" y="171"/>
                  </a:lnTo>
                  <a:lnTo>
                    <a:pt x="249" y="160"/>
                  </a:lnTo>
                  <a:lnTo>
                    <a:pt x="240" y="150"/>
                  </a:lnTo>
                  <a:lnTo>
                    <a:pt x="230" y="141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91" y="114"/>
                  </a:lnTo>
                  <a:lnTo>
                    <a:pt x="178" y="107"/>
                  </a:lnTo>
                  <a:lnTo>
                    <a:pt x="166" y="107"/>
                  </a:lnTo>
                  <a:lnTo>
                    <a:pt x="151" y="96"/>
                  </a:lnTo>
                  <a:lnTo>
                    <a:pt x="139" y="87"/>
                  </a:lnTo>
                  <a:lnTo>
                    <a:pt x="126" y="80"/>
                  </a:lnTo>
                  <a:lnTo>
                    <a:pt x="109" y="66"/>
                  </a:lnTo>
                  <a:lnTo>
                    <a:pt x="102" y="52"/>
                  </a:lnTo>
                  <a:lnTo>
                    <a:pt x="84" y="32"/>
                  </a:lnTo>
                  <a:lnTo>
                    <a:pt x="71" y="37"/>
                  </a:lnTo>
                  <a:lnTo>
                    <a:pt x="54" y="25"/>
                  </a:lnTo>
                  <a:lnTo>
                    <a:pt x="45" y="14"/>
                  </a:lnTo>
                  <a:lnTo>
                    <a:pt x="29" y="9"/>
                  </a:lnTo>
                  <a:lnTo>
                    <a:pt x="18" y="2"/>
                  </a:lnTo>
                  <a:lnTo>
                    <a:pt x="4" y="0"/>
                  </a:lnTo>
                  <a:lnTo>
                    <a:pt x="0" y="28"/>
                  </a:lnTo>
                  <a:lnTo>
                    <a:pt x="4" y="52"/>
                  </a:lnTo>
                  <a:lnTo>
                    <a:pt x="14" y="82"/>
                  </a:lnTo>
                  <a:lnTo>
                    <a:pt x="18" y="100"/>
                  </a:lnTo>
                  <a:lnTo>
                    <a:pt x="23" y="112"/>
                  </a:lnTo>
                  <a:lnTo>
                    <a:pt x="37" y="105"/>
                  </a:lnTo>
                  <a:lnTo>
                    <a:pt x="48" y="109"/>
                  </a:lnTo>
                  <a:lnTo>
                    <a:pt x="45" y="121"/>
                  </a:lnTo>
                  <a:lnTo>
                    <a:pt x="36" y="134"/>
                  </a:lnTo>
                  <a:lnTo>
                    <a:pt x="45" y="167"/>
                  </a:lnTo>
                  <a:lnTo>
                    <a:pt x="50" y="183"/>
                  </a:lnTo>
                  <a:lnTo>
                    <a:pt x="68" y="215"/>
                  </a:lnTo>
                  <a:lnTo>
                    <a:pt x="84" y="247"/>
                  </a:lnTo>
                  <a:lnTo>
                    <a:pt x="114" y="295"/>
                  </a:lnTo>
                  <a:lnTo>
                    <a:pt x="123" y="317"/>
                  </a:lnTo>
                  <a:lnTo>
                    <a:pt x="139" y="319"/>
                  </a:lnTo>
                  <a:lnTo>
                    <a:pt x="139" y="319"/>
                  </a:lnTo>
                  <a:lnTo>
                    <a:pt x="139" y="3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1">
              <a:extLst>
                <a:ext uri="{FF2B5EF4-FFF2-40B4-BE49-F238E27FC236}">
                  <a16:creationId xmlns:a16="http://schemas.microsoft.com/office/drawing/2014/main" id="{C3C4A138-2F81-851F-F9BC-7AE6EAAA7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42521" y="6590915"/>
              <a:ext cx="907997" cy="661799"/>
            </a:xfrm>
            <a:custGeom>
              <a:avLst/>
              <a:gdLst>
                <a:gd name="T0" fmla="*/ 301 w 402"/>
                <a:gd name="T1" fmla="*/ 284 h 293"/>
                <a:gd name="T2" fmla="*/ 326 w 402"/>
                <a:gd name="T3" fmla="*/ 265 h 293"/>
                <a:gd name="T4" fmla="*/ 353 w 402"/>
                <a:gd name="T5" fmla="*/ 259 h 293"/>
                <a:gd name="T6" fmla="*/ 378 w 402"/>
                <a:gd name="T7" fmla="*/ 268 h 293"/>
                <a:gd name="T8" fmla="*/ 390 w 402"/>
                <a:gd name="T9" fmla="*/ 250 h 293"/>
                <a:gd name="T10" fmla="*/ 397 w 402"/>
                <a:gd name="T11" fmla="*/ 249 h 293"/>
                <a:gd name="T12" fmla="*/ 385 w 402"/>
                <a:gd name="T13" fmla="*/ 220 h 293"/>
                <a:gd name="T14" fmla="*/ 365 w 402"/>
                <a:gd name="T15" fmla="*/ 218 h 293"/>
                <a:gd name="T16" fmla="*/ 351 w 402"/>
                <a:gd name="T17" fmla="*/ 204 h 293"/>
                <a:gd name="T18" fmla="*/ 344 w 402"/>
                <a:gd name="T19" fmla="*/ 202 h 293"/>
                <a:gd name="T20" fmla="*/ 340 w 402"/>
                <a:gd name="T21" fmla="*/ 179 h 293"/>
                <a:gd name="T22" fmla="*/ 319 w 402"/>
                <a:gd name="T23" fmla="*/ 170 h 293"/>
                <a:gd name="T24" fmla="*/ 328 w 402"/>
                <a:gd name="T25" fmla="*/ 158 h 293"/>
                <a:gd name="T26" fmla="*/ 312 w 402"/>
                <a:gd name="T27" fmla="*/ 128 h 293"/>
                <a:gd name="T28" fmla="*/ 342 w 402"/>
                <a:gd name="T29" fmla="*/ 119 h 293"/>
                <a:gd name="T30" fmla="*/ 331 w 402"/>
                <a:gd name="T31" fmla="*/ 101 h 293"/>
                <a:gd name="T32" fmla="*/ 322 w 402"/>
                <a:gd name="T33" fmla="*/ 71 h 293"/>
                <a:gd name="T34" fmla="*/ 289 w 402"/>
                <a:gd name="T35" fmla="*/ 53 h 293"/>
                <a:gd name="T36" fmla="*/ 274 w 402"/>
                <a:gd name="T37" fmla="*/ 32 h 293"/>
                <a:gd name="T38" fmla="*/ 258 w 402"/>
                <a:gd name="T39" fmla="*/ 7 h 293"/>
                <a:gd name="T40" fmla="*/ 230 w 402"/>
                <a:gd name="T41" fmla="*/ 10 h 293"/>
                <a:gd name="T42" fmla="*/ 200 w 402"/>
                <a:gd name="T43" fmla="*/ 35 h 293"/>
                <a:gd name="T44" fmla="*/ 175 w 402"/>
                <a:gd name="T45" fmla="*/ 55 h 293"/>
                <a:gd name="T46" fmla="*/ 95 w 402"/>
                <a:gd name="T47" fmla="*/ 137 h 293"/>
                <a:gd name="T48" fmla="*/ 66 w 402"/>
                <a:gd name="T49" fmla="*/ 158 h 293"/>
                <a:gd name="T50" fmla="*/ 0 w 402"/>
                <a:gd name="T51" fmla="*/ 218 h 293"/>
                <a:gd name="T52" fmla="*/ 30 w 402"/>
                <a:gd name="T53" fmla="*/ 233 h 293"/>
                <a:gd name="T54" fmla="*/ 48 w 402"/>
                <a:gd name="T55" fmla="*/ 250 h 293"/>
                <a:gd name="T56" fmla="*/ 137 w 402"/>
                <a:gd name="T57" fmla="*/ 233 h 293"/>
                <a:gd name="T58" fmla="*/ 166 w 402"/>
                <a:gd name="T59" fmla="*/ 242 h 293"/>
                <a:gd name="T60" fmla="*/ 178 w 402"/>
                <a:gd name="T61" fmla="*/ 274 h 293"/>
                <a:gd name="T62" fmla="*/ 201 w 402"/>
                <a:gd name="T63" fmla="*/ 291 h 293"/>
                <a:gd name="T64" fmla="*/ 228 w 402"/>
                <a:gd name="T65" fmla="*/ 279 h 293"/>
                <a:gd name="T66" fmla="*/ 256 w 402"/>
                <a:gd name="T67" fmla="*/ 286 h 293"/>
                <a:gd name="T68" fmla="*/ 290 w 402"/>
                <a:gd name="T69" fmla="*/ 293 h 293"/>
                <a:gd name="T70" fmla="*/ 290 w 402"/>
                <a:gd name="T71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2" h="293">
                  <a:moveTo>
                    <a:pt x="290" y="293"/>
                  </a:moveTo>
                  <a:lnTo>
                    <a:pt x="301" y="284"/>
                  </a:lnTo>
                  <a:lnTo>
                    <a:pt x="315" y="277"/>
                  </a:lnTo>
                  <a:lnTo>
                    <a:pt x="326" y="265"/>
                  </a:lnTo>
                  <a:lnTo>
                    <a:pt x="340" y="261"/>
                  </a:lnTo>
                  <a:lnTo>
                    <a:pt x="353" y="259"/>
                  </a:lnTo>
                  <a:lnTo>
                    <a:pt x="367" y="261"/>
                  </a:lnTo>
                  <a:lnTo>
                    <a:pt x="378" y="268"/>
                  </a:lnTo>
                  <a:lnTo>
                    <a:pt x="392" y="267"/>
                  </a:lnTo>
                  <a:lnTo>
                    <a:pt x="390" y="250"/>
                  </a:lnTo>
                  <a:lnTo>
                    <a:pt x="402" y="258"/>
                  </a:lnTo>
                  <a:lnTo>
                    <a:pt x="397" y="249"/>
                  </a:lnTo>
                  <a:lnTo>
                    <a:pt x="381" y="236"/>
                  </a:lnTo>
                  <a:lnTo>
                    <a:pt x="385" y="220"/>
                  </a:lnTo>
                  <a:lnTo>
                    <a:pt x="376" y="210"/>
                  </a:lnTo>
                  <a:lnTo>
                    <a:pt x="365" y="218"/>
                  </a:lnTo>
                  <a:lnTo>
                    <a:pt x="363" y="204"/>
                  </a:lnTo>
                  <a:lnTo>
                    <a:pt x="351" y="204"/>
                  </a:lnTo>
                  <a:lnTo>
                    <a:pt x="349" y="190"/>
                  </a:lnTo>
                  <a:lnTo>
                    <a:pt x="344" y="202"/>
                  </a:lnTo>
                  <a:lnTo>
                    <a:pt x="333" y="192"/>
                  </a:lnTo>
                  <a:lnTo>
                    <a:pt x="340" y="179"/>
                  </a:lnTo>
                  <a:lnTo>
                    <a:pt x="328" y="181"/>
                  </a:lnTo>
                  <a:lnTo>
                    <a:pt x="319" y="170"/>
                  </a:lnTo>
                  <a:lnTo>
                    <a:pt x="312" y="156"/>
                  </a:lnTo>
                  <a:lnTo>
                    <a:pt x="328" y="158"/>
                  </a:lnTo>
                  <a:lnTo>
                    <a:pt x="322" y="142"/>
                  </a:lnTo>
                  <a:lnTo>
                    <a:pt x="312" y="128"/>
                  </a:lnTo>
                  <a:lnTo>
                    <a:pt x="324" y="122"/>
                  </a:lnTo>
                  <a:lnTo>
                    <a:pt x="342" y="119"/>
                  </a:lnTo>
                  <a:lnTo>
                    <a:pt x="329" y="113"/>
                  </a:lnTo>
                  <a:lnTo>
                    <a:pt x="331" y="101"/>
                  </a:lnTo>
                  <a:lnTo>
                    <a:pt x="329" y="81"/>
                  </a:lnTo>
                  <a:lnTo>
                    <a:pt x="322" y="71"/>
                  </a:lnTo>
                  <a:lnTo>
                    <a:pt x="310" y="62"/>
                  </a:lnTo>
                  <a:lnTo>
                    <a:pt x="289" y="53"/>
                  </a:lnTo>
                  <a:lnTo>
                    <a:pt x="276" y="46"/>
                  </a:lnTo>
                  <a:lnTo>
                    <a:pt x="274" y="32"/>
                  </a:lnTo>
                  <a:lnTo>
                    <a:pt x="269" y="23"/>
                  </a:lnTo>
                  <a:lnTo>
                    <a:pt x="258" y="7"/>
                  </a:lnTo>
                  <a:lnTo>
                    <a:pt x="249" y="0"/>
                  </a:lnTo>
                  <a:lnTo>
                    <a:pt x="230" y="10"/>
                  </a:lnTo>
                  <a:lnTo>
                    <a:pt x="212" y="24"/>
                  </a:lnTo>
                  <a:lnTo>
                    <a:pt x="200" y="35"/>
                  </a:lnTo>
                  <a:lnTo>
                    <a:pt x="189" y="48"/>
                  </a:lnTo>
                  <a:lnTo>
                    <a:pt x="175" y="55"/>
                  </a:lnTo>
                  <a:lnTo>
                    <a:pt x="134" y="99"/>
                  </a:lnTo>
                  <a:lnTo>
                    <a:pt x="95" y="137"/>
                  </a:lnTo>
                  <a:lnTo>
                    <a:pt x="80" y="147"/>
                  </a:lnTo>
                  <a:lnTo>
                    <a:pt x="66" y="158"/>
                  </a:lnTo>
                  <a:lnTo>
                    <a:pt x="46" y="179"/>
                  </a:lnTo>
                  <a:lnTo>
                    <a:pt x="0" y="218"/>
                  </a:lnTo>
                  <a:lnTo>
                    <a:pt x="18" y="224"/>
                  </a:lnTo>
                  <a:lnTo>
                    <a:pt x="30" y="233"/>
                  </a:lnTo>
                  <a:lnTo>
                    <a:pt x="39" y="240"/>
                  </a:lnTo>
                  <a:lnTo>
                    <a:pt x="48" y="250"/>
                  </a:lnTo>
                  <a:lnTo>
                    <a:pt x="59" y="258"/>
                  </a:lnTo>
                  <a:lnTo>
                    <a:pt x="137" y="233"/>
                  </a:lnTo>
                  <a:lnTo>
                    <a:pt x="150" y="236"/>
                  </a:lnTo>
                  <a:lnTo>
                    <a:pt x="166" y="242"/>
                  </a:lnTo>
                  <a:lnTo>
                    <a:pt x="173" y="256"/>
                  </a:lnTo>
                  <a:lnTo>
                    <a:pt x="178" y="274"/>
                  </a:lnTo>
                  <a:lnTo>
                    <a:pt x="189" y="281"/>
                  </a:lnTo>
                  <a:lnTo>
                    <a:pt x="201" y="291"/>
                  </a:lnTo>
                  <a:lnTo>
                    <a:pt x="216" y="284"/>
                  </a:lnTo>
                  <a:lnTo>
                    <a:pt x="228" y="279"/>
                  </a:lnTo>
                  <a:lnTo>
                    <a:pt x="244" y="288"/>
                  </a:lnTo>
                  <a:lnTo>
                    <a:pt x="256" y="286"/>
                  </a:lnTo>
                  <a:lnTo>
                    <a:pt x="273" y="288"/>
                  </a:lnTo>
                  <a:lnTo>
                    <a:pt x="290" y="293"/>
                  </a:lnTo>
                  <a:lnTo>
                    <a:pt x="290" y="293"/>
                  </a:lnTo>
                  <a:lnTo>
                    <a:pt x="290" y="2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2">
              <a:extLst>
                <a:ext uri="{FF2B5EF4-FFF2-40B4-BE49-F238E27FC236}">
                  <a16:creationId xmlns:a16="http://schemas.microsoft.com/office/drawing/2014/main" id="{B7177688-C4BE-7DC6-880D-F8BA9A1498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51360" y="7065242"/>
              <a:ext cx="539829" cy="429153"/>
            </a:xfrm>
            <a:custGeom>
              <a:avLst/>
              <a:gdLst>
                <a:gd name="T0" fmla="*/ 134 w 239"/>
                <a:gd name="T1" fmla="*/ 190 h 190"/>
                <a:gd name="T2" fmla="*/ 135 w 239"/>
                <a:gd name="T3" fmla="*/ 178 h 190"/>
                <a:gd name="T4" fmla="*/ 141 w 239"/>
                <a:gd name="T5" fmla="*/ 165 h 190"/>
                <a:gd name="T6" fmla="*/ 132 w 239"/>
                <a:gd name="T7" fmla="*/ 153 h 190"/>
                <a:gd name="T8" fmla="*/ 162 w 239"/>
                <a:gd name="T9" fmla="*/ 117 h 190"/>
                <a:gd name="T10" fmla="*/ 173 w 239"/>
                <a:gd name="T11" fmla="*/ 108 h 190"/>
                <a:gd name="T12" fmla="*/ 187 w 239"/>
                <a:gd name="T13" fmla="*/ 94 h 190"/>
                <a:gd name="T14" fmla="*/ 214 w 239"/>
                <a:gd name="T15" fmla="*/ 73 h 190"/>
                <a:gd name="T16" fmla="*/ 239 w 239"/>
                <a:gd name="T17" fmla="*/ 53 h 190"/>
                <a:gd name="T18" fmla="*/ 196 w 239"/>
                <a:gd name="T19" fmla="*/ 23 h 190"/>
                <a:gd name="T20" fmla="*/ 178 w 239"/>
                <a:gd name="T21" fmla="*/ 16 h 190"/>
                <a:gd name="T22" fmla="*/ 148 w 239"/>
                <a:gd name="T23" fmla="*/ 0 h 190"/>
                <a:gd name="T24" fmla="*/ 128 w 239"/>
                <a:gd name="T25" fmla="*/ 3 h 190"/>
                <a:gd name="T26" fmla="*/ 114 w 239"/>
                <a:gd name="T27" fmla="*/ 16 h 190"/>
                <a:gd name="T28" fmla="*/ 98 w 239"/>
                <a:gd name="T29" fmla="*/ 16 h 190"/>
                <a:gd name="T30" fmla="*/ 80 w 239"/>
                <a:gd name="T31" fmla="*/ 23 h 190"/>
                <a:gd name="T32" fmla="*/ 73 w 239"/>
                <a:gd name="T33" fmla="*/ 35 h 190"/>
                <a:gd name="T34" fmla="*/ 57 w 239"/>
                <a:gd name="T35" fmla="*/ 49 h 190"/>
                <a:gd name="T36" fmla="*/ 41 w 239"/>
                <a:gd name="T37" fmla="*/ 51 h 190"/>
                <a:gd name="T38" fmla="*/ 27 w 239"/>
                <a:gd name="T39" fmla="*/ 58 h 190"/>
                <a:gd name="T40" fmla="*/ 14 w 239"/>
                <a:gd name="T41" fmla="*/ 67 h 190"/>
                <a:gd name="T42" fmla="*/ 0 w 239"/>
                <a:gd name="T43" fmla="*/ 69 h 190"/>
                <a:gd name="T44" fmla="*/ 5 w 239"/>
                <a:gd name="T45" fmla="*/ 85 h 190"/>
                <a:gd name="T46" fmla="*/ 7 w 239"/>
                <a:gd name="T47" fmla="*/ 96 h 190"/>
                <a:gd name="T48" fmla="*/ 12 w 239"/>
                <a:gd name="T49" fmla="*/ 108 h 190"/>
                <a:gd name="T50" fmla="*/ 9 w 239"/>
                <a:gd name="T51" fmla="*/ 128 h 190"/>
                <a:gd name="T52" fmla="*/ 11 w 239"/>
                <a:gd name="T53" fmla="*/ 137 h 190"/>
                <a:gd name="T54" fmla="*/ 23 w 239"/>
                <a:gd name="T55" fmla="*/ 146 h 190"/>
                <a:gd name="T56" fmla="*/ 36 w 239"/>
                <a:gd name="T57" fmla="*/ 153 h 190"/>
                <a:gd name="T58" fmla="*/ 41 w 239"/>
                <a:gd name="T59" fmla="*/ 167 h 190"/>
                <a:gd name="T60" fmla="*/ 52 w 239"/>
                <a:gd name="T61" fmla="*/ 174 h 190"/>
                <a:gd name="T62" fmla="*/ 64 w 239"/>
                <a:gd name="T63" fmla="*/ 179 h 190"/>
                <a:gd name="T64" fmla="*/ 80 w 239"/>
                <a:gd name="T65" fmla="*/ 186 h 190"/>
                <a:gd name="T66" fmla="*/ 109 w 239"/>
                <a:gd name="T67" fmla="*/ 188 h 190"/>
                <a:gd name="T68" fmla="*/ 121 w 239"/>
                <a:gd name="T69" fmla="*/ 186 h 190"/>
                <a:gd name="T70" fmla="*/ 134 w 239"/>
                <a:gd name="T71" fmla="*/ 190 h 190"/>
                <a:gd name="T72" fmla="*/ 134 w 239"/>
                <a:gd name="T73" fmla="*/ 190 h 190"/>
                <a:gd name="T74" fmla="*/ 134 w 239"/>
                <a:gd name="T7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9" h="190">
                  <a:moveTo>
                    <a:pt x="134" y="190"/>
                  </a:moveTo>
                  <a:lnTo>
                    <a:pt x="135" y="178"/>
                  </a:lnTo>
                  <a:lnTo>
                    <a:pt x="141" y="165"/>
                  </a:lnTo>
                  <a:lnTo>
                    <a:pt x="132" y="153"/>
                  </a:lnTo>
                  <a:lnTo>
                    <a:pt x="162" y="117"/>
                  </a:lnTo>
                  <a:lnTo>
                    <a:pt x="173" y="108"/>
                  </a:lnTo>
                  <a:lnTo>
                    <a:pt x="187" y="94"/>
                  </a:lnTo>
                  <a:lnTo>
                    <a:pt x="214" y="73"/>
                  </a:lnTo>
                  <a:lnTo>
                    <a:pt x="239" y="53"/>
                  </a:lnTo>
                  <a:lnTo>
                    <a:pt x="196" y="23"/>
                  </a:lnTo>
                  <a:lnTo>
                    <a:pt x="178" y="16"/>
                  </a:lnTo>
                  <a:lnTo>
                    <a:pt x="148" y="0"/>
                  </a:lnTo>
                  <a:lnTo>
                    <a:pt x="128" y="3"/>
                  </a:lnTo>
                  <a:lnTo>
                    <a:pt x="114" y="16"/>
                  </a:lnTo>
                  <a:lnTo>
                    <a:pt x="98" y="16"/>
                  </a:lnTo>
                  <a:lnTo>
                    <a:pt x="80" y="23"/>
                  </a:lnTo>
                  <a:lnTo>
                    <a:pt x="73" y="35"/>
                  </a:lnTo>
                  <a:lnTo>
                    <a:pt x="57" y="49"/>
                  </a:lnTo>
                  <a:lnTo>
                    <a:pt x="41" y="51"/>
                  </a:lnTo>
                  <a:lnTo>
                    <a:pt x="27" y="58"/>
                  </a:lnTo>
                  <a:lnTo>
                    <a:pt x="14" y="67"/>
                  </a:lnTo>
                  <a:lnTo>
                    <a:pt x="0" y="69"/>
                  </a:lnTo>
                  <a:lnTo>
                    <a:pt x="5" y="85"/>
                  </a:lnTo>
                  <a:lnTo>
                    <a:pt x="7" y="96"/>
                  </a:lnTo>
                  <a:lnTo>
                    <a:pt x="12" y="108"/>
                  </a:lnTo>
                  <a:lnTo>
                    <a:pt x="9" y="128"/>
                  </a:lnTo>
                  <a:lnTo>
                    <a:pt x="11" y="137"/>
                  </a:lnTo>
                  <a:lnTo>
                    <a:pt x="23" y="146"/>
                  </a:lnTo>
                  <a:lnTo>
                    <a:pt x="36" y="153"/>
                  </a:lnTo>
                  <a:lnTo>
                    <a:pt x="41" y="167"/>
                  </a:lnTo>
                  <a:lnTo>
                    <a:pt x="52" y="174"/>
                  </a:lnTo>
                  <a:lnTo>
                    <a:pt x="64" y="179"/>
                  </a:lnTo>
                  <a:lnTo>
                    <a:pt x="80" y="186"/>
                  </a:lnTo>
                  <a:lnTo>
                    <a:pt x="109" y="188"/>
                  </a:lnTo>
                  <a:lnTo>
                    <a:pt x="121" y="186"/>
                  </a:lnTo>
                  <a:lnTo>
                    <a:pt x="134" y="190"/>
                  </a:lnTo>
                  <a:lnTo>
                    <a:pt x="134" y="190"/>
                  </a:lnTo>
                  <a:lnTo>
                    <a:pt x="134" y="1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3">
              <a:extLst>
                <a:ext uri="{FF2B5EF4-FFF2-40B4-BE49-F238E27FC236}">
                  <a16:creationId xmlns:a16="http://schemas.microsoft.com/office/drawing/2014/main" id="{041ABA4D-6340-83AB-F55B-2F2D8A18AF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73118" y="6267922"/>
              <a:ext cx="725043" cy="727301"/>
            </a:xfrm>
            <a:custGeom>
              <a:avLst/>
              <a:gdLst>
                <a:gd name="T0" fmla="*/ 121 w 321"/>
                <a:gd name="T1" fmla="*/ 322 h 322"/>
                <a:gd name="T2" fmla="*/ 139 w 321"/>
                <a:gd name="T3" fmla="*/ 301 h 322"/>
                <a:gd name="T4" fmla="*/ 153 w 321"/>
                <a:gd name="T5" fmla="*/ 290 h 322"/>
                <a:gd name="T6" fmla="*/ 166 w 321"/>
                <a:gd name="T7" fmla="*/ 280 h 322"/>
                <a:gd name="T8" fmla="*/ 209 w 321"/>
                <a:gd name="T9" fmla="*/ 242 h 322"/>
                <a:gd name="T10" fmla="*/ 250 w 321"/>
                <a:gd name="T11" fmla="*/ 203 h 322"/>
                <a:gd name="T12" fmla="*/ 264 w 321"/>
                <a:gd name="T13" fmla="*/ 191 h 322"/>
                <a:gd name="T14" fmla="*/ 275 w 321"/>
                <a:gd name="T15" fmla="*/ 180 h 322"/>
                <a:gd name="T16" fmla="*/ 285 w 321"/>
                <a:gd name="T17" fmla="*/ 167 h 322"/>
                <a:gd name="T18" fmla="*/ 303 w 321"/>
                <a:gd name="T19" fmla="*/ 155 h 322"/>
                <a:gd name="T20" fmla="*/ 321 w 321"/>
                <a:gd name="T21" fmla="*/ 141 h 322"/>
                <a:gd name="T22" fmla="*/ 307 w 321"/>
                <a:gd name="T23" fmla="*/ 123 h 322"/>
                <a:gd name="T24" fmla="*/ 289 w 321"/>
                <a:gd name="T25" fmla="*/ 114 h 322"/>
                <a:gd name="T26" fmla="*/ 273 w 321"/>
                <a:gd name="T27" fmla="*/ 109 h 322"/>
                <a:gd name="T28" fmla="*/ 262 w 321"/>
                <a:gd name="T29" fmla="*/ 94 h 322"/>
                <a:gd name="T30" fmla="*/ 246 w 321"/>
                <a:gd name="T31" fmla="*/ 98 h 322"/>
                <a:gd name="T32" fmla="*/ 230 w 321"/>
                <a:gd name="T33" fmla="*/ 96 h 322"/>
                <a:gd name="T34" fmla="*/ 221 w 321"/>
                <a:gd name="T35" fmla="*/ 82 h 322"/>
                <a:gd name="T36" fmla="*/ 205 w 321"/>
                <a:gd name="T37" fmla="*/ 80 h 322"/>
                <a:gd name="T38" fmla="*/ 189 w 321"/>
                <a:gd name="T39" fmla="*/ 62 h 322"/>
                <a:gd name="T40" fmla="*/ 184 w 321"/>
                <a:gd name="T41" fmla="*/ 48 h 322"/>
                <a:gd name="T42" fmla="*/ 186 w 321"/>
                <a:gd name="T43" fmla="*/ 34 h 322"/>
                <a:gd name="T44" fmla="*/ 178 w 321"/>
                <a:gd name="T45" fmla="*/ 23 h 322"/>
                <a:gd name="T46" fmla="*/ 170 w 321"/>
                <a:gd name="T47" fmla="*/ 13 h 322"/>
                <a:gd name="T48" fmla="*/ 153 w 321"/>
                <a:gd name="T49" fmla="*/ 7 h 322"/>
                <a:gd name="T50" fmla="*/ 141 w 321"/>
                <a:gd name="T51" fmla="*/ 11 h 322"/>
                <a:gd name="T52" fmla="*/ 127 w 321"/>
                <a:gd name="T53" fmla="*/ 16 h 322"/>
                <a:gd name="T54" fmla="*/ 118 w 321"/>
                <a:gd name="T55" fmla="*/ 9 h 322"/>
                <a:gd name="T56" fmla="*/ 105 w 321"/>
                <a:gd name="T57" fmla="*/ 0 h 322"/>
                <a:gd name="T58" fmla="*/ 86 w 321"/>
                <a:gd name="T59" fmla="*/ 5 h 322"/>
                <a:gd name="T60" fmla="*/ 75 w 321"/>
                <a:gd name="T61" fmla="*/ 13 h 322"/>
                <a:gd name="T62" fmla="*/ 63 w 321"/>
                <a:gd name="T63" fmla="*/ 14 h 322"/>
                <a:gd name="T64" fmla="*/ 54 w 321"/>
                <a:gd name="T65" fmla="*/ 27 h 322"/>
                <a:gd name="T66" fmla="*/ 38 w 321"/>
                <a:gd name="T67" fmla="*/ 29 h 322"/>
                <a:gd name="T68" fmla="*/ 27 w 321"/>
                <a:gd name="T69" fmla="*/ 36 h 322"/>
                <a:gd name="T70" fmla="*/ 16 w 321"/>
                <a:gd name="T71" fmla="*/ 41 h 322"/>
                <a:gd name="T72" fmla="*/ 9 w 321"/>
                <a:gd name="T73" fmla="*/ 57 h 322"/>
                <a:gd name="T74" fmla="*/ 0 w 321"/>
                <a:gd name="T75" fmla="*/ 68 h 322"/>
                <a:gd name="T76" fmla="*/ 13 w 321"/>
                <a:gd name="T77" fmla="*/ 80 h 322"/>
                <a:gd name="T78" fmla="*/ 16 w 321"/>
                <a:gd name="T79" fmla="*/ 93 h 322"/>
                <a:gd name="T80" fmla="*/ 16 w 321"/>
                <a:gd name="T81" fmla="*/ 119 h 322"/>
                <a:gd name="T82" fmla="*/ 9 w 321"/>
                <a:gd name="T83" fmla="*/ 134 h 322"/>
                <a:gd name="T84" fmla="*/ 32 w 321"/>
                <a:gd name="T85" fmla="*/ 157 h 322"/>
                <a:gd name="T86" fmla="*/ 47 w 321"/>
                <a:gd name="T87" fmla="*/ 162 h 322"/>
                <a:gd name="T88" fmla="*/ 36 w 321"/>
                <a:gd name="T89" fmla="*/ 173 h 322"/>
                <a:gd name="T90" fmla="*/ 38 w 321"/>
                <a:gd name="T91" fmla="*/ 185 h 322"/>
                <a:gd name="T92" fmla="*/ 43 w 321"/>
                <a:gd name="T93" fmla="*/ 199 h 322"/>
                <a:gd name="T94" fmla="*/ 50 w 321"/>
                <a:gd name="T95" fmla="*/ 217 h 322"/>
                <a:gd name="T96" fmla="*/ 59 w 321"/>
                <a:gd name="T97" fmla="*/ 230 h 322"/>
                <a:gd name="T98" fmla="*/ 70 w 321"/>
                <a:gd name="T99" fmla="*/ 242 h 322"/>
                <a:gd name="T100" fmla="*/ 81 w 321"/>
                <a:gd name="T101" fmla="*/ 256 h 322"/>
                <a:gd name="T102" fmla="*/ 86 w 321"/>
                <a:gd name="T103" fmla="*/ 269 h 322"/>
                <a:gd name="T104" fmla="*/ 91 w 321"/>
                <a:gd name="T105" fmla="*/ 283 h 322"/>
                <a:gd name="T106" fmla="*/ 98 w 321"/>
                <a:gd name="T107" fmla="*/ 297 h 322"/>
                <a:gd name="T108" fmla="*/ 109 w 321"/>
                <a:gd name="T109" fmla="*/ 312 h 322"/>
                <a:gd name="T110" fmla="*/ 121 w 321"/>
                <a:gd name="T111" fmla="*/ 319 h 322"/>
                <a:gd name="T112" fmla="*/ 121 w 321"/>
                <a:gd name="T113" fmla="*/ 322 h 322"/>
                <a:gd name="T114" fmla="*/ 121 w 321"/>
                <a:gd name="T115" fmla="*/ 322 h 322"/>
                <a:gd name="T116" fmla="*/ 121 w 321"/>
                <a:gd name="T11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322">
                  <a:moveTo>
                    <a:pt x="121" y="322"/>
                  </a:moveTo>
                  <a:lnTo>
                    <a:pt x="139" y="301"/>
                  </a:lnTo>
                  <a:lnTo>
                    <a:pt x="153" y="290"/>
                  </a:lnTo>
                  <a:lnTo>
                    <a:pt x="166" y="280"/>
                  </a:lnTo>
                  <a:lnTo>
                    <a:pt x="209" y="242"/>
                  </a:lnTo>
                  <a:lnTo>
                    <a:pt x="250" y="203"/>
                  </a:lnTo>
                  <a:lnTo>
                    <a:pt x="264" y="191"/>
                  </a:lnTo>
                  <a:lnTo>
                    <a:pt x="275" y="180"/>
                  </a:lnTo>
                  <a:lnTo>
                    <a:pt x="285" y="167"/>
                  </a:lnTo>
                  <a:lnTo>
                    <a:pt x="303" y="155"/>
                  </a:lnTo>
                  <a:lnTo>
                    <a:pt x="321" y="141"/>
                  </a:lnTo>
                  <a:lnTo>
                    <a:pt x="307" y="123"/>
                  </a:lnTo>
                  <a:lnTo>
                    <a:pt x="289" y="114"/>
                  </a:lnTo>
                  <a:lnTo>
                    <a:pt x="273" y="109"/>
                  </a:lnTo>
                  <a:lnTo>
                    <a:pt x="262" y="94"/>
                  </a:lnTo>
                  <a:lnTo>
                    <a:pt x="246" y="98"/>
                  </a:lnTo>
                  <a:lnTo>
                    <a:pt x="230" y="96"/>
                  </a:lnTo>
                  <a:lnTo>
                    <a:pt x="221" y="82"/>
                  </a:lnTo>
                  <a:lnTo>
                    <a:pt x="205" y="80"/>
                  </a:lnTo>
                  <a:lnTo>
                    <a:pt x="189" y="62"/>
                  </a:lnTo>
                  <a:lnTo>
                    <a:pt x="184" y="48"/>
                  </a:lnTo>
                  <a:lnTo>
                    <a:pt x="186" y="34"/>
                  </a:lnTo>
                  <a:lnTo>
                    <a:pt x="178" y="23"/>
                  </a:lnTo>
                  <a:lnTo>
                    <a:pt x="170" y="13"/>
                  </a:lnTo>
                  <a:lnTo>
                    <a:pt x="153" y="7"/>
                  </a:lnTo>
                  <a:lnTo>
                    <a:pt x="141" y="11"/>
                  </a:lnTo>
                  <a:lnTo>
                    <a:pt x="127" y="16"/>
                  </a:lnTo>
                  <a:lnTo>
                    <a:pt x="118" y="9"/>
                  </a:lnTo>
                  <a:lnTo>
                    <a:pt x="105" y="0"/>
                  </a:lnTo>
                  <a:lnTo>
                    <a:pt x="86" y="5"/>
                  </a:lnTo>
                  <a:lnTo>
                    <a:pt x="75" y="13"/>
                  </a:lnTo>
                  <a:lnTo>
                    <a:pt x="63" y="14"/>
                  </a:lnTo>
                  <a:lnTo>
                    <a:pt x="54" y="27"/>
                  </a:lnTo>
                  <a:lnTo>
                    <a:pt x="38" y="29"/>
                  </a:lnTo>
                  <a:lnTo>
                    <a:pt x="27" y="36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0" y="68"/>
                  </a:lnTo>
                  <a:lnTo>
                    <a:pt x="13" y="80"/>
                  </a:lnTo>
                  <a:lnTo>
                    <a:pt x="16" y="93"/>
                  </a:lnTo>
                  <a:lnTo>
                    <a:pt x="16" y="119"/>
                  </a:lnTo>
                  <a:lnTo>
                    <a:pt x="9" y="134"/>
                  </a:lnTo>
                  <a:lnTo>
                    <a:pt x="32" y="157"/>
                  </a:lnTo>
                  <a:lnTo>
                    <a:pt x="47" y="162"/>
                  </a:lnTo>
                  <a:lnTo>
                    <a:pt x="36" y="173"/>
                  </a:lnTo>
                  <a:lnTo>
                    <a:pt x="38" y="185"/>
                  </a:lnTo>
                  <a:lnTo>
                    <a:pt x="43" y="199"/>
                  </a:lnTo>
                  <a:lnTo>
                    <a:pt x="50" y="217"/>
                  </a:lnTo>
                  <a:lnTo>
                    <a:pt x="59" y="230"/>
                  </a:lnTo>
                  <a:lnTo>
                    <a:pt x="70" y="242"/>
                  </a:lnTo>
                  <a:lnTo>
                    <a:pt x="81" y="256"/>
                  </a:lnTo>
                  <a:lnTo>
                    <a:pt x="86" y="269"/>
                  </a:lnTo>
                  <a:lnTo>
                    <a:pt x="91" y="283"/>
                  </a:lnTo>
                  <a:lnTo>
                    <a:pt x="98" y="297"/>
                  </a:lnTo>
                  <a:lnTo>
                    <a:pt x="109" y="312"/>
                  </a:lnTo>
                  <a:lnTo>
                    <a:pt x="121" y="319"/>
                  </a:lnTo>
                  <a:lnTo>
                    <a:pt x="121" y="322"/>
                  </a:lnTo>
                  <a:lnTo>
                    <a:pt x="121" y="322"/>
                  </a:lnTo>
                  <a:lnTo>
                    <a:pt x="121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4">
              <a:extLst>
                <a:ext uri="{FF2B5EF4-FFF2-40B4-BE49-F238E27FC236}">
                  <a16:creationId xmlns:a16="http://schemas.microsoft.com/office/drawing/2014/main" id="{0C9CA610-052C-B89E-1130-4DEC83AB16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8459" y="6159505"/>
              <a:ext cx="786027" cy="860565"/>
            </a:xfrm>
            <a:custGeom>
              <a:avLst/>
              <a:gdLst>
                <a:gd name="T0" fmla="*/ 187 w 348"/>
                <a:gd name="T1" fmla="*/ 381 h 381"/>
                <a:gd name="T2" fmla="*/ 234 w 348"/>
                <a:gd name="T3" fmla="*/ 342 h 381"/>
                <a:gd name="T4" fmla="*/ 305 w 348"/>
                <a:gd name="T5" fmla="*/ 272 h 381"/>
                <a:gd name="T6" fmla="*/ 326 w 348"/>
                <a:gd name="T7" fmla="*/ 253 h 381"/>
                <a:gd name="T8" fmla="*/ 323 w 348"/>
                <a:gd name="T9" fmla="*/ 226 h 381"/>
                <a:gd name="T10" fmla="*/ 301 w 348"/>
                <a:gd name="T11" fmla="*/ 169 h 381"/>
                <a:gd name="T12" fmla="*/ 312 w 348"/>
                <a:gd name="T13" fmla="*/ 160 h 381"/>
                <a:gd name="T14" fmla="*/ 319 w 348"/>
                <a:gd name="T15" fmla="*/ 148 h 381"/>
                <a:gd name="T16" fmla="*/ 308 w 348"/>
                <a:gd name="T17" fmla="*/ 130 h 381"/>
                <a:gd name="T18" fmla="*/ 323 w 348"/>
                <a:gd name="T19" fmla="*/ 123 h 381"/>
                <a:gd name="T20" fmla="*/ 328 w 348"/>
                <a:gd name="T21" fmla="*/ 137 h 381"/>
                <a:gd name="T22" fmla="*/ 333 w 348"/>
                <a:gd name="T23" fmla="*/ 110 h 381"/>
                <a:gd name="T24" fmla="*/ 348 w 348"/>
                <a:gd name="T25" fmla="*/ 96 h 381"/>
                <a:gd name="T26" fmla="*/ 340 w 348"/>
                <a:gd name="T27" fmla="*/ 80 h 381"/>
                <a:gd name="T28" fmla="*/ 319 w 348"/>
                <a:gd name="T29" fmla="*/ 71 h 381"/>
                <a:gd name="T30" fmla="*/ 303 w 348"/>
                <a:gd name="T31" fmla="*/ 68 h 381"/>
                <a:gd name="T32" fmla="*/ 292 w 348"/>
                <a:gd name="T33" fmla="*/ 57 h 381"/>
                <a:gd name="T34" fmla="*/ 280 w 348"/>
                <a:gd name="T35" fmla="*/ 46 h 381"/>
                <a:gd name="T36" fmla="*/ 221 w 348"/>
                <a:gd name="T37" fmla="*/ 59 h 381"/>
                <a:gd name="T38" fmla="*/ 120 w 348"/>
                <a:gd name="T39" fmla="*/ 14 h 381"/>
                <a:gd name="T40" fmla="*/ 95 w 348"/>
                <a:gd name="T41" fmla="*/ 0 h 381"/>
                <a:gd name="T42" fmla="*/ 88 w 348"/>
                <a:gd name="T43" fmla="*/ 13 h 381"/>
                <a:gd name="T44" fmla="*/ 88 w 348"/>
                <a:gd name="T45" fmla="*/ 29 h 381"/>
                <a:gd name="T46" fmla="*/ 65 w 348"/>
                <a:gd name="T47" fmla="*/ 36 h 381"/>
                <a:gd name="T48" fmla="*/ 0 w 348"/>
                <a:gd name="T49" fmla="*/ 64 h 381"/>
                <a:gd name="T50" fmla="*/ 8 w 348"/>
                <a:gd name="T51" fmla="*/ 75 h 381"/>
                <a:gd name="T52" fmla="*/ 20 w 348"/>
                <a:gd name="T53" fmla="*/ 89 h 381"/>
                <a:gd name="T54" fmla="*/ 25 w 348"/>
                <a:gd name="T55" fmla="*/ 100 h 381"/>
                <a:gd name="T56" fmla="*/ 33 w 348"/>
                <a:gd name="T57" fmla="*/ 112 h 381"/>
                <a:gd name="T58" fmla="*/ 38 w 348"/>
                <a:gd name="T59" fmla="*/ 130 h 381"/>
                <a:gd name="T60" fmla="*/ 43 w 348"/>
                <a:gd name="T61" fmla="*/ 141 h 381"/>
                <a:gd name="T62" fmla="*/ 47 w 348"/>
                <a:gd name="T63" fmla="*/ 153 h 381"/>
                <a:gd name="T64" fmla="*/ 57 w 348"/>
                <a:gd name="T65" fmla="*/ 171 h 381"/>
                <a:gd name="T66" fmla="*/ 70 w 348"/>
                <a:gd name="T67" fmla="*/ 178 h 381"/>
                <a:gd name="T68" fmla="*/ 79 w 348"/>
                <a:gd name="T69" fmla="*/ 187 h 381"/>
                <a:gd name="T70" fmla="*/ 93 w 348"/>
                <a:gd name="T71" fmla="*/ 208 h 381"/>
                <a:gd name="T72" fmla="*/ 107 w 348"/>
                <a:gd name="T73" fmla="*/ 219 h 381"/>
                <a:gd name="T74" fmla="*/ 98 w 348"/>
                <a:gd name="T75" fmla="*/ 231 h 381"/>
                <a:gd name="T76" fmla="*/ 102 w 348"/>
                <a:gd name="T77" fmla="*/ 255 h 381"/>
                <a:gd name="T78" fmla="*/ 100 w 348"/>
                <a:gd name="T79" fmla="*/ 276 h 381"/>
                <a:gd name="T80" fmla="*/ 114 w 348"/>
                <a:gd name="T81" fmla="*/ 288 h 381"/>
                <a:gd name="T82" fmla="*/ 116 w 348"/>
                <a:gd name="T83" fmla="*/ 301 h 381"/>
                <a:gd name="T84" fmla="*/ 125 w 348"/>
                <a:gd name="T85" fmla="*/ 312 h 381"/>
                <a:gd name="T86" fmla="*/ 129 w 348"/>
                <a:gd name="T87" fmla="*/ 338 h 381"/>
                <a:gd name="T88" fmla="*/ 141 w 348"/>
                <a:gd name="T89" fmla="*/ 336 h 381"/>
                <a:gd name="T90" fmla="*/ 143 w 348"/>
                <a:gd name="T91" fmla="*/ 352 h 381"/>
                <a:gd name="T92" fmla="*/ 159 w 348"/>
                <a:gd name="T93" fmla="*/ 352 h 381"/>
                <a:gd name="T94" fmla="*/ 175 w 348"/>
                <a:gd name="T95" fmla="*/ 354 h 381"/>
                <a:gd name="T96" fmla="*/ 182 w 348"/>
                <a:gd name="T97" fmla="*/ 365 h 381"/>
                <a:gd name="T98" fmla="*/ 187 w 348"/>
                <a:gd name="T99" fmla="*/ 381 h 381"/>
                <a:gd name="T100" fmla="*/ 187 w 348"/>
                <a:gd name="T101" fmla="*/ 381 h 381"/>
                <a:gd name="T102" fmla="*/ 187 w 348"/>
                <a:gd name="T103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8" h="381">
                  <a:moveTo>
                    <a:pt x="187" y="381"/>
                  </a:moveTo>
                  <a:lnTo>
                    <a:pt x="234" y="342"/>
                  </a:lnTo>
                  <a:lnTo>
                    <a:pt x="305" y="272"/>
                  </a:lnTo>
                  <a:lnTo>
                    <a:pt x="326" y="253"/>
                  </a:lnTo>
                  <a:lnTo>
                    <a:pt x="323" y="226"/>
                  </a:lnTo>
                  <a:lnTo>
                    <a:pt x="301" y="169"/>
                  </a:lnTo>
                  <a:lnTo>
                    <a:pt x="312" y="160"/>
                  </a:lnTo>
                  <a:lnTo>
                    <a:pt x="319" y="148"/>
                  </a:lnTo>
                  <a:lnTo>
                    <a:pt x="308" y="130"/>
                  </a:lnTo>
                  <a:lnTo>
                    <a:pt x="323" y="123"/>
                  </a:lnTo>
                  <a:lnTo>
                    <a:pt x="328" y="137"/>
                  </a:lnTo>
                  <a:lnTo>
                    <a:pt x="333" y="110"/>
                  </a:lnTo>
                  <a:lnTo>
                    <a:pt x="348" y="96"/>
                  </a:lnTo>
                  <a:lnTo>
                    <a:pt x="340" y="80"/>
                  </a:lnTo>
                  <a:lnTo>
                    <a:pt x="319" y="71"/>
                  </a:lnTo>
                  <a:lnTo>
                    <a:pt x="303" y="68"/>
                  </a:lnTo>
                  <a:lnTo>
                    <a:pt x="292" y="57"/>
                  </a:lnTo>
                  <a:lnTo>
                    <a:pt x="280" y="46"/>
                  </a:lnTo>
                  <a:lnTo>
                    <a:pt x="221" y="59"/>
                  </a:lnTo>
                  <a:lnTo>
                    <a:pt x="120" y="14"/>
                  </a:lnTo>
                  <a:lnTo>
                    <a:pt x="95" y="0"/>
                  </a:lnTo>
                  <a:lnTo>
                    <a:pt x="88" y="13"/>
                  </a:lnTo>
                  <a:lnTo>
                    <a:pt x="88" y="29"/>
                  </a:lnTo>
                  <a:lnTo>
                    <a:pt x="65" y="36"/>
                  </a:lnTo>
                  <a:lnTo>
                    <a:pt x="0" y="64"/>
                  </a:lnTo>
                  <a:lnTo>
                    <a:pt x="8" y="75"/>
                  </a:lnTo>
                  <a:lnTo>
                    <a:pt x="20" y="89"/>
                  </a:lnTo>
                  <a:lnTo>
                    <a:pt x="25" y="100"/>
                  </a:lnTo>
                  <a:lnTo>
                    <a:pt x="33" y="112"/>
                  </a:lnTo>
                  <a:lnTo>
                    <a:pt x="38" y="130"/>
                  </a:lnTo>
                  <a:lnTo>
                    <a:pt x="43" y="141"/>
                  </a:lnTo>
                  <a:lnTo>
                    <a:pt x="47" y="153"/>
                  </a:lnTo>
                  <a:lnTo>
                    <a:pt x="57" y="171"/>
                  </a:lnTo>
                  <a:lnTo>
                    <a:pt x="70" y="178"/>
                  </a:lnTo>
                  <a:lnTo>
                    <a:pt x="79" y="187"/>
                  </a:lnTo>
                  <a:lnTo>
                    <a:pt x="93" y="208"/>
                  </a:lnTo>
                  <a:lnTo>
                    <a:pt x="107" y="219"/>
                  </a:lnTo>
                  <a:lnTo>
                    <a:pt x="98" y="231"/>
                  </a:lnTo>
                  <a:lnTo>
                    <a:pt x="102" y="255"/>
                  </a:lnTo>
                  <a:lnTo>
                    <a:pt x="100" y="276"/>
                  </a:lnTo>
                  <a:lnTo>
                    <a:pt x="114" y="288"/>
                  </a:lnTo>
                  <a:lnTo>
                    <a:pt x="116" y="301"/>
                  </a:lnTo>
                  <a:lnTo>
                    <a:pt x="125" y="312"/>
                  </a:lnTo>
                  <a:lnTo>
                    <a:pt x="129" y="338"/>
                  </a:lnTo>
                  <a:lnTo>
                    <a:pt x="141" y="336"/>
                  </a:lnTo>
                  <a:lnTo>
                    <a:pt x="143" y="352"/>
                  </a:lnTo>
                  <a:lnTo>
                    <a:pt x="159" y="352"/>
                  </a:lnTo>
                  <a:lnTo>
                    <a:pt x="175" y="354"/>
                  </a:lnTo>
                  <a:lnTo>
                    <a:pt x="182" y="365"/>
                  </a:lnTo>
                  <a:lnTo>
                    <a:pt x="187" y="381"/>
                  </a:lnTo>
                  <a:lnTo>
                    <a:pt x="187" y="381"/>
                  </a:lnTo>
                  <a:lnTo>
                    <a:pt x="187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5">
              <a:extLst>
                <a:ext uri="{FF2B5EF4-FFF2-40B4-BE49-F238E27FC236}">
                  <a16:creationId xmlns:a16="http://schemas.microsoft.com/office/drawing/2014/main" id="{31D26BB4-7AD2-5F40-F030-4CEEDBA541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6573" y="5689695"/>
              <a:ext cx="706973" cy="716008"/>
            </a:xfrm>
            <a:custGeom>
              <a:avLst/>
              <a:gdLst>
                <a:gd name="T0" fmla="*/ 139 w 313"/>
                <a:gd name="T1" fmla="*/ 317 h 317"/>
                <a:gd name="T2" fmla="*/ 142 w 313"/>
                <a:gd name="T3" fmla="*/ 304 h 317"/>
                <a:gd name="T4" fmla="*/ 157 w 313"/>
                <a:gd name="T5" fmla="*/ 301 h 317"/>
                <a:gd name="T6" fmla="*/ 173 w 313"/>
                <a:gd name="T7" fmla="*/ 302 h 317"/>
                <a:gd name="T8" fmla="*/ 180 w 313"/>
                <a:gd name="T9" fmla="*/ 290 h 317"/>
                <a:gd name="T10" fmla="*/ 190 w 313"/>
                <a:gd name="T11" fmla="*/ 285 h 317"/>
                <a:gd name="T12" fmla="*/ 205 w 313"/>
                <a:gd name="T13" fmla="*/ 277 h 317"/>
                <a:gd name="T14" fmla="*/ 217 w 313"/>
                <a:gd name="T15" fmla="*/ 276 h 317"/>
                <a:gd name="T16" fmla="*/ 219 w 313"/>
                <a:gd name="T17" fmla="*/ 263 h 317"/>
                <a:gd name="T18" fmla="*/ 235 w 313"/>
                <a:gd name="T19" fmla="*/ 265 h 317"/>
                <a:gd name="T20" fmla="*/ 249 w 313"/>
                <a:gd name="T21" fmla="*/ 260 h 317"/>
                <a:gd name="T22" fmla="*/ 265 w 313"/>
                <a:gd name="T23" fmla="*/ 265 h 317"/>
                <a:gd name="T24" fmla="*/ 276 w 313"/>
                <a:gd name="T25" fmla="*/ 272 h 317"/>
                <a:gd name="T26" fmla="*/ 290 w 313"/>
                <a:gd name="T27" fmla="*/ 269 h 317"/>
                <a:gd name="T28" fmla="*/ 302 w 313"/>
                <a:gd name="T29" fmla="*/ 263 h 317"/>
                <a:gd name="T30" fmla="*/ 313 w 313"/>
                <a:gd name="T31" fmla="*/ 267 h 317"/>
                <a:gd name="T32" fmla="*/ 311 w 313"/>
                <a:gd name="T33" fmla="*/ 254 h 317"/>
                <a:gd name="T34" fmla="*/ 306 w 313"/>
                <a:gd name="T35" fmla="*/ 240 h 317"/>
                <a:gd name="T36" fmla="*/ 304 w 313"/>
                <a:gd name="T37" fmla="*/ 228 h 317"/>
                <a:gd name="T38" fmla="*/ 299 w 313"/>
                <a:gd name="T39" fmla="*/ 217 h 317"/>
                <a:gd name="T40" fmla="*/ 292 w 313"/>
                <a:gd name="T41" fmla="*/ 199 h 317"/>
                <a:gd name="T42" fmla="*/ 279 w 313"/>
                <a:gd name="T43" fmla="*/ 192 h 317"/>
                <a:gd name="T44" fmla="*/ 269 w 313"/>
                <a:gd name="T45" fmla="*/ 181 h 317"/>
                <a:gd name="T46" fmla="*/ 256 w 313"/>
                <a:gd name="T47" fmla="*/ 169 h 317"/>
                <a:gd name="T48" fmla="*/ 249 w 313"/>
                <a:gd name="T49" fmla="*/ 158 h 317"/>
                <a:gd name="T50" fmla="*/ 240 w 313"/>
                <a:gd name="T51" fmla="*/ 148 h 317"/>
                <a:gd name="T52" fmla="*/ 228 w 313"/>
                <a:gd name="T53" fmla="*/ 140 h 317"/>
                <a:gd name="T54" fmla="*/ 217 w 313"/>
                <a:gd name="T55" fmla="*/ 130 h 317"/>
                <a:gd name="T56" fmla="*/ 205 w 313"/>
                <a:gd name="T57" fmla="*/ 128 h 317"/>
                <a:gd name="T58" fmla="*/ 189 w 313"/>
                <a:gd name="T59" fmla="*/ 114 h 317"/>
                <a:gd name="T60" fmla="*/ 178 w 313"/>
                <a:gd name="T61" fmla="*/ 105 h 317"/>
                <a:gd name="T62" fmla="*/ 164 w 313"/>
                <a:gd name="T63" fmla="*/ 107 h 317"/>
                <a:gd name="T64" fmla="*/ 149 w 313"/>
                <a:gd name="T65" fmla="*/ 94 h 317"/>
                <a:gd name="T66" fmla="*/ 137 w 313"/>
                <a:gd name="T67" fmla="*/ 87 h 317"/>
                <a:gd name="T68" fmla="*/ 126 w 313"/>
                <a:gd name="T69" fmla="*/ 80 h 317"/>
                <a:gd name="T70" fmla="*/ 108 w 313"/>
                <a:gd name="T71" fmla="*/ 64 h 317"/>
                <a:gd name="T72" fmla="*/ 100 w 313"/>
                <a:gd name="T73" fmla="*/ 50 h 317"/>
                <a:gd name="T74" fmla="*/ 84 w 313"/>
                <a:gd name="T75" fmla="*/ 32 h 317"/>
                <a:gd name="T76" fmla="*/ 69 w 313"/>
                <a:gd name="T77" fmla="*/ 37 h 317"/>
                <a:gd name="T78" fmla="*/ 52 w 313"/>
                <a:gd name="T79" fmla="*/ 25 h 317"/>
                <a:gd name="T80" fmla="*/ 43 w 313"/>
                <a:gd name="T81" fmla="*/ 14 h 317"/>
                <a:gd name="T82" fmla="*/ 28 w 313"/>
                <a:gd name="T83" fmla="*/ 9 h 317"/>
                <a:gd name="T84" fmla="*/ 16 w 313"/>
                <a:gd name="T85" fmla="*/ 2 h 317"/>
                <a:gd name="T86" fmla="*/ 3 w 313"/>
                <a:gd name="T87" fmla="*/ 0 h 317"/>
                <a:gd name="T88" fmla="*/ 0 w 313"/>
                <a:gd name="T89" fmla="*/ 28 h 317"/>
                <a:gd name="T90" fmla="*/ 3 w 313"/>
                <a:gd name="T91" fmla="*/ 51 h 317"/>
                <a:gd name="T92" fmla="*/ 12 w 313"/>
                <a:gd name="T93" fmla="*/ 82 h 317"/>
                <a:gd name="T94" fmla="*/ 16 w 313"/>
                <a:gd name="T95" fmla="*/ 98 h 317"/>
                <a:gd name="T96" fmla="*/ 21 w 313"/>
                <a:gd name="T97" fmla="*/ 112 h 317"/>
                <a:gd name="T98" fmla="*/ 35 w 313"/>
                <a:gd name="T99" fmla="*/ 103 h 317"/>
                <a:gd name="T100" fmla="*/ 48 w 313"/>
                <a:gd name="T101" fmla="*/ 108 h 317"/>
                <a:gd name="T102" fmla="*/ 43 w 313"/>
                <a:gd name="T103" fmla="*/ 121 h 317"/>
                <a:gd name="T104" fmla="*/ 35 w 313"/>
                <a:gd name="T105" fmla="*/ 133 h 317"/>
                <a:gd name="T106" fmla="*/ 44 w 313"/>
                <a:gd name="T107" fmla="*/ 165 h 317"/>
                <a:gd name="T108" fmla="*/ 48 w 313"/>
                <a:gd name="T109" fmla="*/ 183 h 317"/>
                <a:gd name="T110" fmla="*/ 68 w 313"/>
                <a:gd name="T111" fmla="*/ 215 h 317"/>
                <a:gd name="T112" fmla="*/ 82 w 313"/>
                <a:gd name="T113" fmla="*/ 245 h 317"/>
                <a:gd name="T114" fmla="*/ 112 w 313"/>
                <a:gd name="T115" fmla="*/ 295 h 317"/>
                <a:gd name="T116" fmla="*/ 123 w 313"/>
                <a:gd name="T117" fmla="*/ 315 h 317"/>
                <a:gd name="T118" fmla="*/ 139 w 313"/>
                <a:gd name="T119" fmla="*/ 317 h 317"/>
                <a:gd name="T120" fmla="*/ 139 w 313"/>
                <a:gd name="T121" fmla="*/ 317 h 317"/>
                <a:gd name="T122" fmla="*/ 139 w 313"/>
                <a:gd name="T12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7">
                  <a:moveTo>
                    <a:pt x="139" y="317"/>
                  </a:moveTo>
                  <a:lnTo>
                    <a:pt x="142" y="304"/>
                  </a:lnTo>
                  <a:lnTo>
                    <a:pt x="157" y="301"/>
                  </a:lnTo>
                  <a:lnTo>
                    <a:pt x="173" y="302"/>
                  </a:lnTo>
                  <a:lnTo>
                    <a:pt x="180" y="290"/>
                  </a:lnTo>
                  <a:lnTo>
                    <a:pt x="190" y="285"/>
                  </a:lnTo>
                  <a:lnTo>
                    <a:pt x="205" y="277"/>
                  </a:lnTo>
                  <a:lnTo>
                    <a:pt x="217" y="276"/>
                  </a:lnTo>
                  <a:lnTo>
                    <a:pt x="219" y="263"/>
                  </a:lnTo>
                  <a:lnTo>
                    <a:pt x="235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6" y="272"/>
                  </a:lnTo>
                  <a:lnTo>
                    <a:pt x="290" y="269"/>
                  </a:lnTo>
                  <a:lnTo>
                    <a:pt x="302" y="263"/>
                  </a:lnTo>
                  <a:lnTo>
                    <a:pt x="313" y="267"/>
                  </a:lnTo>
                  <a:lnTo>
                    <a:pt x="311" y="254"/>
                  </a:lnTo>
                  <a:lnTo>
                    <a:pt x="306" y="240"/>
                  </a:lnTo>
                  <a:lnTo>
                    <a:pt x="304" y="228"/>
                  </a:lnTo>
                  <a:lnTo>
                    <a:pt x="299" y="217"/>
                  </a:lnTo>
                  <a:lnTo>
                    <a:pt x="292" y="199"/>
                  </a:lnTo>
                  <a:lnTo>
                    <a:pt x="279" y="192"/>
                  </a:lnTo>
                  <a:lnTo>
                    <a:pt x="269" y="181"/>
                  </a:lnTo>
                  <a:lnTo>
                    <a:pt x="256" y="169"/>
                  </a:lnTo>
                  <a:lnTo>
                    <a:pt x="249" y="158"/>
                  </a:lnTo>
                  <a:lnTo>
                    <a:pt x="240" y="148"/>
                  </a:lnTo>
                  <a:lnTo>
                    <a:pt x="228" y="140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89" y="114"/>
                  </a:lnTo>
                  <a:lnTo>
                    <a:pt x="178" y="105"/>
                  </a:lnTo>
                  <a:lnTo>
                    <a:pt x="164" y="107"/>
                  </a:lnTo>
                  <a:lnTo>
                    <a:pt x="149" y="94"/>
                  </a:lnTo>
                  <a:lnTo>
                    <a:pt x="137" y="87"/>
                  </a:lnTo>
                  <a:lnTo>
                    <a:pt x="126" y="80"/>
                  </a:lnTo>
                  <a:lnTo>
                    <a:pt x="108" y="64"/>
                  </a:lnTo>
                  <a:lnTo>
                    <a:pt x="100" y="50"/>
                  </a:lnTo>
                  <a:lnTo>
                    <a:pt x="84" y="32"/>
                  </a:lnTo>
                  <a:lnTo>
                    <a:pt x="69" y="37"/>
                  </a:lnTo>
                  <a:lnTo>
                    <a:pt x="52" y="25"/>
                  </a:lnTo>
                  <a:lnTo>
                    <a:pt x="43" y="14"/>
                  </a:lnTo>
                  <a:lnTo>
                    <a:pt x="28" y="9"/>
                  </a:lnTo>
                  <a:lnTo>
                    <a:pt x="16" y="2"/>
                  </a:lnTo>
                  <a:lnTo>
                    <a:pt x="3" y="0"/>
                  </a:lnTo>
                  <a:lnTo>
                    <a:pt x="0" y="28"/>
                  </a:lnTo>
                  <a:lnTo>
                    <a:pt x="3" y="51"/>
                  </a:lnTo>
                  <a:lnTo>
                    <a:pt x="12" y="82"/>
                  </a:lnTo>
                  <a:lnTo>
                    <a:pt x="16" y="98"/>
                  </a:lnTo>
                  <a:lnTo>
                    <a:pt x="21" y="112"/>
                  </a:lnTo>
                  <a:lnTo>
                    <a:pt x="35" y="103"/>
                  </a:lnTo>
                  <a:lnTo>
                    <a:pt x="48" y="108"/>
                  </a:lnTo>
                  <a:lnTo>
                    <a:pt x="43" y="121"/>
                  </a:lnTo>
                  <a:lnTo>
                    <a:pt x="35" y="133"/>
                  </a:lnTo>
                  <a:lnTo>
                    <a:pt x="44" y="165"/>
                  </a:lnTo>
                  <a:lnTo>
                    <a:pt x="48" y="183"/>
                  </a:lnTo>
                  <a:lnTo>
                    <a:pt x="68" y="215"/>
                  </a:lnTo>
                  <a:lnTo>
                    <a:pt x="82" y="245"/>
                  </a:lnTo>
                  <a:lnTo>
                    <a:pt x="112" y="295"/>
                  </a:lnTo>
                  <a:lnTo>
                    <a:pt x="123" y="315"/>
                  </a:lnTo>
                  <a:lnTo>
                    <a:pt x="139" y="317"/>
                  </a:lnTo>
                  <a:lnTo>
                    <a:pt x="139" y="317"/>
                  </a:lnTo>
                  <a:lnTo>
                    <a:pt x="139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6">
              <a:extLst>
                <a:ext uri="{FF2B5EF4-FFF2-40B4-BE49-F238E27FC236}">
                  <a16:creationId xmlns:a16="http://schemas.microsoft.com/office/drawing/2014/main" id="{2957AE99-55AD-06C5-F740-DF9DF103AD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27538" y="6371822"/>
              <a:ext cx="618883" cy="716008"/>
            </a:xfrm>
            <a:custGeom>
              <a:avLst/>
              <a:gdLst>
                <a:gd name="T0" fmla="*/ 214 w 274"/>
                <a:gd name="T1" fmla="*/ 317 h 317"/>
                <a:gd name="T2" fmla="*/ 226 w 274"/>
                <a:gd name="T3" fmla="*/ 317 h 317"/>
                <a:gd name="T4" fmla="*/ 274 w 274"/>
                <a:gd name="T5" fmla="*/ 276 h 317"/>
                <a:gd name="T6" fmla="*/ 262 w 274"/>
                <a:gd name="T7" fmla="*/ 266 h 317"/>
                <a:gd name="T8" fmla="*/ 255 w 274"/>
                <a:gd name="T9" fmla="*/ 255 h 317"/>
                <a:gd name="T10" fmla="*/ 246 w 274"/>
                <a:gd name="T11" fmla="*/ 244 h 317"/>
                <a:gd name="T12" fmla="*/ 237 w 274"/>
                <a:gd name="T13" fmla="*/ 230 h 317"/>
                <a:gd name="T14" fmla="*/ 239 w 274"/>
                <a:gd name="T15" fmla="*/ 218 h 317"/>
                <a:gd name="T16" fmla="*/ 225 w 274"/>
                <a:gd name="T17" fmla="*/ 200 h 317"/>
                <a:gd name="T18" fmla="*/ 217 w 274"/>
                <a:gd name="T19" fmla="*/ 189 h 317"/>
                <a:gd name="T20" fmla="*/ 205 w 274"/>
                <a:gd name="T21" fmla="*/ 178 h 317"/>
                <a:gd name="T22" fmla="*/ 203 w 274"/>
                <a:gd name="T23" fmla="*/ 164 h 317"/>
                <a:gd name="T24" fmla="*/ 189 w 274"/>
                <a:gd name="T25" fmla="*/ 150 h 317"/>
                <a:gd name="T26" fmla="*/ 189 w 274"/>
                <a:gd name="T27" fmla="*/ 134 h 317"/>
                <a:gd name="T28" fmla="*/ 193 w 274"/>
                <a:gd name="T29" fmla="*/ 121 h 317"/>
                <a:gd name="T30" fmla="*/ 185 w 274"/>
                <a:gd name="T31" fmla="*/ 111 h 317"/>
                <a:gd name="T32" fmla="*/ 161 w 274"/>
                <a:gd name="T33" fmla="*/ 98 h 317"/>
                <a:gd name="T34" fmla="*/ 162 w 274"/>
                <a:gd name="T35" fmla="*/ 82 h 317"/>
                <a:gd name="T36" fmla="*/ 178 w 274"/>
                <a:gd name="T37" fmla="*/ 57 h 317"/>
                <a:gd name="T38" fmla="*/ 164 w 274"/>
                <a:gd name="T39" fmla="*/ 43 h 317"/>
                <a:gd name="T40" fmla="*/ 162 w 274"/>
                <a:gd name="T41" fmla="*/ 29 h 317"/>
                <a:gd name="T42" fmla="*/ 155 w 274"/>
                <a:gd name="T43" fmla="*/ 18 h 317"/>
                <a:gd name="T44" fmla="*/ 166 w 274"/>
                <a:gd name="T45" fmla="*/ 8 h 317"/>
                <a:gd name="T46" fmla="*/ 150 w 274"/>
                <a:gd name="T47" fmla="*/ 2 h 317"/>
                <a:gd name="T48" fmla="*/ 143 w 274"/>
                <a:gd name="T49" fmla="*/ 15 h 317"/>
                <a:gd name="T50" fmla="*/ 130 w 274"/>
                <a:gd name="T51" fmla="*/ 9 h 317"/>
                <a:gd name="T52" fmla="*/ 118 w 274"/>
                <a:gd name="T53" fmla="*/ 4 h 317"/>
                <a:gd name="T54" fmla="*/ 105 w 274"/>
                <a:gd name="T55" fmla="*/ 0 h 317"/>
                <a:gd name="T56" fmla="*/ 95 w 274"/>
                <a:gd name="T57" fmla="*/ 8 h 317"/>
                <a:gd name="T58" fmla="*/ 80 w 274"/>
                <a:gd name="T59" fmla="*/ 13 h 317"/>
                <a:gd name="T60" fmla="*/ 68 w 274"/>
                <a:gd name="T61" fmla="*/ 18 h 317"/>
                <a:gd name="T62" fmla="*/ 52 w 274"/>
                <a:gd name="T63" fmla="*/ 13 h 317"/>
                <a:gd name="T64" fmla="*/ 41 w 274"/>
                <a:gd name="T65" fmla="*/ 18 h 317"/>
                <a:gd name="T66" fmla="*/ 31 w 274"/>
                <a:gd name="T67" fmla="*/ 27 h 317"/>
                <a:gd name="T68" fmla="*/ 15 w 274"/>
                <a:gd name="T69" fmla="*/ 34 h 317"/>
                <a:gd name="T70" fmla="*/ 4 w 274"/>
                <a:gd name="T71" fmla="*/ 40 h 317"/>
                <a:gd name="T72" fmla="*/ 0 w 274"/>
                <a:gd name="T73" fmla="*/ 59 h 317"/>
                <a:gd name="T74" fmla="*/ 9 w 274"/>
                <a:gd name="T75" fmla="*/ 75 h 317"/>
                <a:gd name="T76" fmla="*/ 23 w 274"/>
                <a:gd name="T77" fmla="*/ 120 h 317"/>
                <a:gd name="T78" fmla="*/ 38 w 274"/>
                <a:gd name="T79" fmla="*/ 157 h 317"/>
                <a:gd name="T80" fmla="*/ 48 w 274"/>
                <a:gd name="T81" fmla="*/ 194 h 317"/>
                <a:gd name="T82" fmla="*/ 75 w 274"/>
                <a:gd name="T83" fmla="*/ 223 h 317"/>
                <a:gd name="T84" fmla="*/ 75 w 274"/>
                <a:gd name="T85" fmla="*/ 239 h 317"/>
                <a:gd name="T86" fmla="*/ 82 w 274"/>
                <a:gd name="T87" fmla="*/ 262 h 317"/>
                <a:gd name="T88" fmla="*/ 77 w 274"/>
                <a:gd name="T89" fmla="*/ 278 h 317"/>
                <a:gd name="T90" fmla="*/ 93 w 274"/>
                <a:gd name="T91" fmla="*/ 280 h 317"/>
                <a:gd name="T92" fmla="*/ 105 w 274"/>
                <a:gd name="T93" fmla="*/ 292 h 317"/>
                <a:gd name="T94" fmla="*/ 123 w 274"/>
                <a:gd name="T95" fmla="*/ 294 h 317"/>
                <a:gd name="T96" fmla="*/ 137 w 274"/>
                <a:gd name="T97" fmla="*/ 292 h 317"/>
                <a:gd name="T98" fmla="*/ 153 w 274"/>
                <a:gd name="T99" fmla="*/ 291 h 317"/>
                <a:gd name="T100" fmla="*/ 164 w 274"/>
                <a:gd name="T101" fmla="*/ 299 h 317"/>
                <a:gd name="T102" fmla="*/ 180 w 274"/>
                <a:gd name="T103" fmla="*/ 301 h 317"/>
                <a:gd name="T104" fmla="*/ 189 w 274"/>
                <a:gd name="T105" fmla="*/ 312 h 317"/>
                <a:gd name="T106" fmla="*/ 205 w 274"/>
                <a:gd name="T107" fmla="*/ 317 h 317"/>
                <a:gd name="T108" fmla="*/ 214 w 274"/>
                <a:gd name="T109" fmla="*/ 317 h 317"/>
                <a:gd name="T110" fmla="*/ 214 w 274"/>
                <a:gd name="T111" fmla="*/ 317 h 317"/>
                <a:gd name="T112" fmla="*/ 214 w 274"/>
                <a:gd name="T11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317">
                  <a:moveTo>
                    <a:pt x="214" y="317"/>
                  </a:moveTo>
                  <a:lnTo>
                    <a:pt x="226" y="317"/>
                  </a:lnTo>
                  <a:lnTo>
                    <a:pt x="274" y="276"/>
                  </a:lnTo>
                  <a:lnTo>
                    <a:pt x="262" y="266"/>
                  </a:lnTo>
                  <a:lnTo>
                    <a:pt x="255" y="255"/>
                  </a:lnTo>
                  <a:lnTo>
                    <a:pt x="246" y="244"/>
                  </a:lnTo>
                  <a:lnTo>
                    <a:pt x="237" y="230"/>
                  </a:lnTo>
                  <a:lnTo>
                    <a:pt x="239" y="218"/>
                  </a:lnTo>
                  <a:lnTo>
                    <a:pt x="225" y="200"/>
                  </a:lnTo>
                  <a:lnTo>
                    <a:pt x="217" y="189"/>
                  </a:lnTo>
                  <a:lnTo>
                    <a:pt x="205" y="178"/>
                  </a:lnTo>
                  <a:lnTo>
                    <a:pt x="203" y="164"/>
                  </a:lnTo>
                  <a:lnTo>
                    <a:pt x="189" y="150"/>
                  </a:lnTo>
                  <a:lnTo>
                    <a:pt x="189" y="134"/>
                  </a:lnTo>
                  <a:lnTo>
                    <a:pt x="193" y="121"/>
                  </a:lnTo>
                  <a:lnTo>
                    <a:pt x="185" y="111"/>
                  </a:lnTo>
                  <a:lnTo>
                    <a:pt x="161" y="98"/>
                  </a:lnTo>
                  <a:lnTo>
                    <a:pt x="162" y="82"/>
                  </a:lnTo>
                  <a:lnTo>
                    <a:pt x="178" y="57"/>
                  </a:lnTo>
                  <a:lnTo>
                    <a:pt x="164" y="43"/>
                  </a:lnTo>
                  <a:lnTo>
                    <a:pt x="162" y="29"/>
                  </a:lnTo>
                  <a:lnTo>
                    <a:pt x="155" y="18"/>
                  </a:lnTo>
                  <a:lnTo>
                    <a:pt x="166" y="8"/>
                  </a:lnTo>
                  <a:lnTo>
                    <a:pt x="150" y="2"/>
                  </a:lnTo>
                  <a:lnTo>
                    <a:pt x="143" y="15"/>
                  </a:lnTo>
                  <a:lnTo>
                    <a:pt x="130" y="9"/>
                  </a:lnTo>
                  <a:lnTo>
                    <a:pt x="118" y="4"/>
                  </a:lnTo>
                  <a:lnTo>
                    <a:pt x="105" y="0"/>
                  </a:lnTo>
                  <a:lnTo>
                    <a:pt x="95" y="8"/>
                  </a:lnTo>
                  <a:lnTo>
                    <a:pt x="80" y="13"/>
                  </a:lnTo>
                  <a:lnTo>
                    <a:pt x="68" y="18"/>
                  </a:lnTo>
                  <a:lnTo>
                    <a:pt x="52" y="13"/>
                  </a:lnTo>
                  <a:lnTo>
                    <a:pt x="41" y="18"/>
                  </a:lnTo>
                  <a:lnTo>
                    <a:pt x="31" y="27"/>
                  </a:lnTo>
                  <a:lnTo>
                    <a:pt x="15" y="34"/>
                  </a:lnTo>
                  <a:lnTo>
                    <a:pt x="4" y="40"/>
                  </a:lnTo>
                  <a:lnTo>
                    <a:pt x="0" y="59"/>
                  </a:lnTo>
                  <a:lnTo>
                    <a:pt x="9" y="75"/>
                  </a:lnTo>
                  <a:lnTo>
                    <a:pt x="23" y="120"/>
                  </a:lnTo>
                  <a:lnTo>
                    <a:pt x="38" y="157"/>
                  </a:lnTo>
                  <a:lnTo>
                    <a:pt x="48" y="194"/>
                  </a:lnTo>
                  <a:lnTo>
                    <a:pt x="75" y="223"/>
                  </a:lnTo>
                  <a:lnTo>
                    <a:pt x="75" y="239"/>
                  </a:lnTo>
                  <a:lnTo>
                    <a:pt x="82" y="262"/>
                  </a:lnTo>
                  <a:lnTo>
                    <a:pt x="77" y="278"/>
                  </a:lnTo>
                  <a:lnTo>
                    <a:pt x="93" y="280"/>
                  </a:lnTo>
                  <a:lnTo>
                    <a:pt x="105" y="292"/>
                  </a:lnTo>
                  <a:lnTo>
                    <a:pt x="123" y="294"/>
                  </a:lnTo>
                  <a:lnTo>
                    <a:pt x="137" y="292"/>
                  </a:lnTo>
                  <a:lnTo>
                    <a:pt x="153" y="291"/>
                  </a:lnTo>
                  <a:lnTo>
                    <a:pt x="164" y="299"/>
                  </a:lnTo>
                  <a:lnTo>
                    <a:pt x="180" y="301"/>
                  </a:lnTo>
                  <a:lnTo>
                    <a:pt x="189" y="312"/>
                  </a:lnTo>
                  <a:lnTo>
                    <a:pt x="205" y="317"/>
                  </a:lnTo>
                  <a:lnTo>
                    <a:pt x="214" y="317"/>
                  </a:lnTo>
                  <a:lnTo>
                    <a:pt x="214" y="317"/>
                  </a:lnTo>
                  <a:lnTo>
                    <a:pt x="214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7">
              <a:extLst>
                <a:ext uri="{FF2B5EF4-FFF2-40B4-BE49-F238E27FC236}">
                  <a16:creationId xmlns:a16="http://schemas.microsoft.com/office/drawing/2014/main" id="{BF58C865-4D83-3F6A-5421-4F862E9553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873343" y="5565466"/>
              <a:ext cx="910256" cy="749888"/>
            </a:xfrm>
            <a:custGeom>
              <a:avLst/>
              <a:gdLst>
                <a:gd name="T0" fmla="*/ 230 w 403"/>
                <a:gd name="T1" fmla="*/ 332 h 332"/>
                <a:gd name="T2" fmla="*/ 244 w 403"/>
                <a:gd name="T3" fmla="*/ 324 h 332"/>
                <a:gd name="T4" fmla="*/ 260 w 403"/>
                <a:gd name="T5" fmla="*/ 304 h 332"/>
                <a:gd name="T6" fmla="*/ 278 w 403"/>
                <a:gd name="T7" fmla="*/ 290 h 332"/>
                <a:gd name="T8" fmla="*/ 269 w 403"/>
                <a:gd name="T9" fmla="*/ 276 h 332"/>
                <a:gd name="T10" fmla="*/ 248 w 403"/>
                <a:gd name="T11" fmla="*/ 247 h 332"/>
                <a:gd name="T12" fmla="*/ 253 w 403"/>
                <a:gd name="T13" fmla="*/ 227 h 332"/>
                <a:gd name="T14" fmla="*/ 264 w 403"/>
                <a:gd name="T15" fmla="*/ 217 h 332"/>
                <a:gd name="T16" fmla="*/ 271 w 403"/>
                <a:gd name="T17" fmla="*/ 204 h 332"/>
                <a:gd name="T18" fmla="*/ 282 w 403"/>
                <a:gd name="T19" fmla="*/ 179 h 332"/>
                <a:gd name="T20" fmla="*/ 294 w 403"/>
                <a:gd name="T21" fmla="*/ 174 h 332"/>
                <a:gd name="T22" fmla="*/ 301 w 403"/>
                <a:gd name="T23" fmla="*/ 153 h 332"/>
                <a:gd name="T24" fmla="*/ 316 w 403"/>
                <a:gd name="T25" fmla="*/ 138 h 332"/>
                <a:gd name="T26" fmla="*/ 323 w 403"/>
                <a:gd name="T27" fmla="*/ 126 h 332"/>
                <a:gd name="T28" fmla="*/ 332 w 403"/>
                <a:gd name="T29" fmla="*/ 114 h 332"/>
                <a:gd name="T30" fmla="*/ 342 w 403"/>
                <a:gd name="T31" fmla="*/ 106 h 332"/>
                <a:gd name="T32" fmla="*/ 349 w 403"/>
                <a:gd name="T33" fmla="*/ 94 h 332"/>
                <a:gd name="T34" fmla="*/ 365 w 403"/>
                <a:gd name="T35" fmla="*/ 96 h 332"/>
                <a:gd name="T36" fmla="*/ 383 w 403"/>
                <a:gd name="T37" fmla="*/ 89 h 332"/>
                <a:gd name="T38" fmla="*/ 394 w 403"/>
                <a:gd name="T39" fmla="*/ 80 h 332"/>
                <a:gd name="T40" fmla="*/ 403 w 403"/>
                <a:gd name="T41" fmla="*/ 65 h 332"/>
                <a:gd name="T42" fmla="*/ 387 w 403"/>
                <a:gd name="T43" fmla="*/ 60 h 332"/>
                <a:gd name="T44" fmla="*/ 372 w 403"/>
                <a:gd name="T45" fmla="*/ 51 h 332"/>
                <a:gd name="T46" fmla="*/ 356 w 403"/>
                <a:gd name="T47" fmla="*/ 46 h 332"/>
                <a:gd name="T48" fmla="*/ 349 w 403"/>
                <a:gd name="T49" fmla="*/ 55 h 332"/>
                <a:gd name="T50" fmla="*/ 333 w 403"/>
                <a:gd name="T51" fmla="*/ 46 h 332"/>
                <a:gd name="T52" fmla="*/ 321 w 403"/>
                <a:gd name="T53" fmla="*/ 39 h 332"/>
                <a:gd name="T54" fmla="*/ 305 w 403"/>
                <a:gd name="T55" fmla="*/ 37 h 332"/>
                <a:gd name="T56" fmla="*/ 292 w 403"/>
                <a:gd name="T57" fmla="*/ 32 h 332"/>
                <a:gd name="T58" fmla="*/ 282 w 403"/>
                <a:gd name="T59" fmla="*/ 25 h 332"/>
                <a:gd name="T60" fmla="*/ 271 w 403"/>
                <a:gd name="T61" fmla="*/ 7 h 332"/>
                <a:gd name="T62" fmla="*/ 259 w 403"/>
                <a:gd name="T63" fmla="*/ 1 h 332"/>
                <a:gd name="T64" fmla="*/ 241 w 403"/>
                <a:gd name="T65" fmla="*/ 7 h 332"/>
                <a:gd name="T66" fmla="*/ 225 w 403"/>
                <a:gd name="T67" fmla="*/ 10 h 332"/>
                <a:gd name="T68" fmla="*/ 211 w 403"/>
                <a:gd name="T69" fmla="*/ 12 h 332"/>
                <a:gd name="T70" fmla="*/ 196 w 403"/>
                <a:gd name="T71" fmla="*/ 26 h 332"/>
                <a:gd name="T72" fmla="*/ 184 w 403"/>
                <a:gd name="T73" fmla="*/ 19 h 332"/>
                <a:gd name="T74" fmla="*/ 170 w 403"/>
                <a:gd name="T75" fmla="*/ 16 h 332"/>
                <a:gd name="T76" fmla="*/ 150 w 403"/>
                <a:gd name="T77" fmla="*/ 14 h 332"/>
                <a:gd name="T78" fmla="*/ 138 w 403"/>
                <a:gd name="T79" fmla="*/ 0 h 332"/>
                <a:gd name="T80" fmla="*/ 107 w 403"/>
                <a:gd name="T81" fmla="*/ 9 h 332"/>
                <a:gd name="T82" fmla="*/ 97 w 403"/>
                <a:gd name="T83" fmla="*/ 25 h 332"/>
                <a:gd name="T84" fmla="*/ 65 w 403"/>
                <a:gd name="T85" fmla="*/ 42 h 332"/>
                <a:gd name="T86" fmla="*/ 54 w 403"/>
                <a:gd name="T87" fmla="*/ 32 h 332"/>
                <a:gd name="T88" fmla="*/ 36 w 403"/>
                <a:gd name="T89" fmla="*/ 42 h 332"/>
                <a:gd name="T90" fmla="*/ 27 w 403"/>
                <a:gd name="T91" fmla="*/ 57 h 332"/>
                <a:gd name="T92" fmla="*/ 33 w 403"/>
                <a:gd name="T93" fmla="*/ 78 h 332"/>
                <a:gd name="T94" fmla="*/ 24 w 403"/>
                <a:gd name="T95" fmla="*/ 96 h 332"/>
                <a:gd name="T96" fmla="*/ 50 w 403"/>
                <a:gd name="T97" fmla="*/ 131 h 332"/>
                <a:gd name="T98" fmla="*/ 25 w 403"/>
                <a:gd name="T99" fmla="*/ 183 h 332"/>
                <a:gd name="T100" fmla="*/ 0 w 403"/>
                <a:gd name="T101" fmla="*/ 220 h 332"/>
                <a:gd name="T102" fmla="*/ 9 w 403"/>
                <a:gd name="T103" fmla="*/ 231 h 332"/>
                <a:gd name="T104" fmla="*/ 22 w 403"/>
                <a:gd name="T105" fmla="*/ 238 h 332"/>
                <a:gd name="T106" fmla="*/ 18 w 403"/>
                <a:gd name="T107" fmla="*/ 258 h 332"/>
                <a:gd name="T108" fmla="*/ 47 w 403"/>
                <a:gd name="T109" fmla="*/ 277 h 332"/>
                <a:gd name="T110" fmla="*/ 146 w 403"/>
                <a:gd name="T111" fmla="*/ 322 h 332"/>
                <a:gd name="T112" fmla="*/ 198 w 403"/>
                <a:gd name="T113" fmla="*/ 309 h 332"/>
                <a:gd name="T114" fmla="*/ 218 w 403"/>
                <a:gd name="T115" fmla="*/ 322 h 332"/>
                <a:gd name="T116" fmla="*/ 230 w 403"/>
                <a:gd name="T117" fmla="*/ 332 h 332"/>
                <a:gd name="T118" fmla="*/ 230 w 403"/>
                <a:gd name="T119" fmla="*/ 332 h 332"/>
                <a:gd name="T120" fmla="*/ 230 w 403"/>
                <a:gd name="T121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3" h="332">
                  <a:moveTo>
                    <a:pt x="230" y="332"/>
                  </a:moveTo>
                  <a:lnTo>
                    <a:pt x="244" y="324"/>
                  </a:lnTo>
                  <a:lnTo>
                    <a:pt x="260" y="304"/>
                  </a:lnTo>
                  <a:lnTo>
                    <a:pt x="278" y="290"/>
                  </a:lnTo>
                  <a:lnTo>
                    <a:pt x="269" y="276"/>
                  </a:lnTo>
                  <a:lnTo>
                    <a:pt x="248" y="247"/>
                  </a:lnTo>
                  <a:lnTo>
                    <a:pt x="253" y="227"/>
                  </a:lnTo>
                  <a:lnTo>
                    <a:pt x="264" y="217"/>
                  </a:lnTo>
                  <a:lnTo>
                    <a:pt x="271" y="204"/>
                  </a:lnTo>
                  <a:lnTo>
                    <a:pt x="282" y="179"/>
                  </a:lnTo>
                  <a:lnTo>
                    <a:pt x="294" y="174"/>
                  </a:lnTo>
                  <a:lnTo>
                    <a:pt x="301" y="153"/>
                  </a:lnTo>
                  <a:lnTo>
                    <a:pt x="316" y="138"/>
                  </a:lnTo>
                  <a:lnTo>
                    <a:pt x="323" y="126"/>
                  </a:lnTo>
                  <a:lnTo>
                    <a:pt x="332" y="114"/>
                  </a:lnTo>
                  <a:lnTo>
                    <a:pt x="342" y="106"/>
                  </a:lnTo>
                  <a:lnTo>
                    <a:pt x="349" y="94"/>
                  </a:lnTo>
                  <a:lnTo>
                    <a:pt x="365" y="96"/>
                  </a:lnTo>
                  <a:lnTo>
                    <a:pt x="383" y="89"/>
                  </a:lnTo>
                  <a:lnTo>
                    <a:pt x="394" y="80"/>
                  </a:lnTo>
                  <a:lnTo>
                    <a:pt x="403" y="65"/>
                  </a:lnTo>
                  <a:lnTo>
                    <a:pt x="387" y="60"/>
                  </a:lnTo>
                  <a:lnTo>
                    <a:pt x="372" y="51"/>
                  </a:lnTo>
                  <a:lnTo>
                    <a:pt x="356" y="46"/>
                  </a:lnTo>
                  <a:lnTo>
                    <a:pt x="349" y="55"/>
                  </a:lnTo>
                  <a:lnTo>
                    <a:pt x="333" y="46"/>
                  </a:lnTo>
                  <a:lnTo>
                    <a:pt x="321" y="39"/>
                  </a:lnTo>
                  <a:lnTo>
                    <a:pt x="305" y="37"/>
                  </a:lnTo>
                  <a:lnTo>
                    <a:pt x="292" y="32"/>
                  </a:lnTo>
                  <a:lnTo>
                    <a:pt x="282" y="25"/>
                  </a:lnTo>
                  <a:lnTo>
                    <a:pt x="271" y="7"/>
                  </a:lnTo>
                  <a:lnTo>
                    <a:pt x="259" y="1"/>
                  </a:lnTo>
                  <a:lnTo>
                    <a:pt x="241" y="7"/>
                  </a:lnTo>
                  <a:lnTo>
                    <a:pt x="225" y="10"/>
                  </a:lnTo>
                  <a:lnTo>
                    <a:pt x="211" y="12"/>
                  </a:lnTo>
                  <a:lnTo>
                    <a:pt x="196" y="26"/>
                  </a:lnTo>
                  <a:lnTo>
                    <a:pt x="184" y="19"/>
                  </a:lnTo>
                  <a:lnTo>
                    <a:pt x="170" y="16"/>
                  </a:lnTo>
                  <a:lnTo>
                    <a:pt x="150" y="14"/>
                  </a:lnTo>
                  <a:lnTo>
                    <a:pt x="138" y="0"/>
                  </a:lnTo>
                  <a:lnTo>
                    <a:pt x="107" y="9"/>
                  </a:lnTo>
                  <a:lnTo>
                    <a:pt x="97" y="25"/>
                  </a:lnTo>
                  <a:lnTo>
                    <a:pt x="65" y="42"/>
                  </a:lnTo>
                  <a:lnTo>
                    <a:pt x="54" y="32"/>
                  </a:lnTo>
                  <a:lnTo>
                    <a:pt x="36" y="42"/>
                  </a:lnTo>
                  <a:lnTo>
                    <a:pt x="27" y="57"/>
                  </a:lnTo>
                  <a:lnTo>
                    <a:pt x="33" y="78"/>
                  </a:lnTo>
                  <a:lnTo>
                    <a:pt x="24" y="96"/>
                  </a:lnTo>
                  <a:lnTo>
                    <a:pt x="50" y="131"/>
                  </a:lnTo>
                  <a:lnTo>
                    <a:pt x="25" y="183"/>
                  </a:lnTo>
                  <a:lnTo>
                    <a:pt x="0" y="220"/>
                  </a:lnTo>
                  <a:lnTo>
                    <a:pt x="9" y="231"/>
                  </a:lnTo>
                  <a:lnTo>
                    <a:pt x="22" y="238"/>
                  </a:lnTo>
                  <a:lnTo>
                    <a:pt x="18" y="258"/>
                  </a:lnTo>
                  <a:lnTo>
                    <a:pt x="47" y="277"/>
                  </a:lnTo>
                  <a:lnTo>
                    <a:pt x="146" y="322"/>
                  </a:lnTo>
                  <a:lnTo>
                    <a:pt x="198" y="309"/>
                  </a:lnTo>
                  <a:lnTo>
                    <a:pt x="218" y="322"/>
                  </a:lnTo>
                  <a:lnTo>
                    <a:pt x="230" y="332"/>
                  </a:lnTo>
                  <a:lnTo>
                    <a:pt x="230" y="332"/>
                  </a:lnTo>
                  <a:lnTo>
                    <a:pt x="230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">
              <a:extLst>
                <a:ext uri="{FF2B5EF4-FFF2-40B4-BE49-F238E27FC236}">
                  <a16:creationId xmlns:a16="http://schemas.microsoft.com/office/drawing/2014/main" id="{FB0CB872-B7D7-9959-84F3-B7CC5A25C5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88326" y="6220489"/>
              <a:ext cx="575969" cy="618883"/>
            </a:xfrm>
            <a:custGeom>
              <a:avLst/>
              <a:gdLst>
                <a:gd name="T0" fmla="*/ 98 w 255"/>
                <a:gd name="T1" fmla="*/ 274 h 274"/>
                <a:gd name="T2" fmla="*/ 111 w 255"/>
                <a:gd name="T3" fmla="*/ 265 h 274"/>
                <a:gd name="T4" fmla="*/ 127 w 255"/>
                <a:gd name="T5" fmla="*/ 270 h 274"/>
                <a:gd name="T6" fmla="*/ 121 w 255"/>
                <a:gd name="T7" fmla="*/ 256 h 274"/>
                <a:gd name="T8" fmla="*/ 121 w 255"/>
                <a:gd name="T9" fmla="*/ 240 h 274"/>
                <a:gd name="T10" fmla="*/ 132 w 255"/>
                <a:gd name="T11" fmla="*/ 231 h 274"/>
                <a:gd name="T12" fmla="*/ 139 w 255"/>
                <a:gd name="T13" fmla="*/ 217 h 274"/>
                <a:gd name="T14" fmla="*/ 148 w 255"/>
                <a:gd name="T15" fmla="*/ 208 h 274"/>
                <a:gd name="T16" fmla="*/ 155 w 255"/>
                <a:gd name="T17" fmla="*/ 196 h 274"/>
                <a:gd name="T18" fmla="*/ 171 w 255"/>
                <a:gd name="T19" fmla="*/ 201 h 274"/>
                <a:gd name="T20" fmla="*/ 187 w 255"/>
                <a:gd name="T21" fmla="*/ 201 h 274"/>
                <a:gd name="T22" fmla="*/ 200 w 255"/>
                <a:gd name="T23" fmla="*/ 201 h 274"/>
                <a:gd name="T24" fmla="*/ 210 w 255"/>
                <a:gd name="T25" fmla="*/ 194 h 274"/>
                <a:gd name="T26" fmla="*/ 221 w 255"/>
                <a:gd name="T27" fmla="*/ 181 h 274"/>
                <a:gd name="T28" fmla="*/ 226 w 255"/>
                <a:gd name="T29" fmla="*/ 169 h 274"/>
                <a:gd name="T30" fmla="*/ 225 w 255"/>
                <a:gd name="T31" fmla="*/ 153 h 274"/>
                <a:gd name="T32" fmla="*/ 237 w 255"/>
                <a:gd name="T33" fmla="*/ 142 h 274"/>
                <a:gd name="T34" fmla="*/ 242 w 255"/>
                <a:gd name="T35" fmla="*/ 126 h 274"/>
                <a:gd name="T36" fmla="*/ 255 w 255"/>
                <a:gd name="T37" fmla="*/ 121 h 274"/>
                <a:gd name="T38" fmla="*/ 250 w 255"/>
                <a:gd name="T39" fmla="*/ 110 h 274"/>
                <a:gd name="T40" fmla="*/ 237 w 255"/>
                <a:gd name="T41" fmla="*/ 107 h 274"/>
                <a:gd name="T42" fmla="*/ 225 w 255"/>
                <a:gd name="T43" fmla="*/ 108 h 274"/>
                <a:gd name="T44" fmla="*/ 209 w 255"/>
                <a:gd name="T45" fmla="*/ 108 h 274"/>
                <a:gd name="T46" fmla="*/ 196 w 255"/>
                <a:gd name="T47" fmla="*/ 101 h 274"/>
                <a:gd name="T48" fmla="*/ 169 w 255"/>
                <a:gd name="T49" fmla="*/ 85 h 274"/>
                <a:gd name="T50" fmla="*/ 157 w 255"/>
                <a:gd name="T51" fmla="*/ 73 h 274"/>
                <a:gd name="T52" fmla="*/ 144 w 255"/>
                <a:gd name="T53" fmla="*/ 75 h 274"/>
                <a:gd name="T54" fmla="*/ 127 w 255"/>
                <a:gd name="T55" fmla="*/ 85 h 274"/>
                <a:gd name="T56" fmla="*/ 111 w 255"/>
                <a:gd name="T57" fmla="*/ 83 h 274"/>
                <a:gd name="T58" fmla="*/ 104 w 255"/>
                <a:gd name="T59" fmla="*/ 96 h 274"/>
                <a:gd name="T60" fmla="*/ 80 w 255"/>
                <a:gd name="T61" fmla="*/ 64 h 274"/>
                <a:gd name="T62" fmla="*/ 50 w 255"/>
                <a:gd name="T63" fmla="*/ 0 h 274"/>
                <a:gd name="T64" fmla="*/ 32 w 255"/>
                <a:gd name="T65" fmla="*/ 12 h 274"/>
                <a:gd name="T66" fmla="*/ 18 w 255"/>
                <a:gd name="T67" fmla="*/ 25 h 274"/>
                <a:gd name="T68" fmla="*/ 16 w 255"/>
                <a:gd name="T69" fmla="*/ 37 h 274"/>
                <a:gd name="T70" fmla="*/ 29 w 255"/>
                <a:gd name="T71" fmla="*/ 48 h 274"/>
                <a:gd name="T72" fmla="*/ 39 w 255"/>
                <a:gd name="T73" fmla="*/ 55 h 274"/>
                <a:gd name="T74" fmla="*/ 48 w 255"/>
                <a:gd name="T75" fmla="*/ 64 h 274"/>
                <a:gd name="T76" fmla="*/ 38 w 255"/>
                <a:gd name="T77" fmla="*/ 82 h 274"/>
                <a:gd name="T78" fmla="*/ 31 w 255"/>
                <a:gd name="T79" fmla="*/ 103 h 274"/>
                <a:gd name="T80" fmla="*/ 15 w 255"/>
                <a:gd name="T81" fmla="*/ 101 h 274"/>
                <a:gd name="T82" fmla="*/ 16 w 255"/>
                <a:gd name="T83" fmla="*/ 121 h 274"/>
                <a:gd name="T84" fmla="*/ 11 w 255"/>
                <a:gd name="T85" fmla="*/ 133 h 274"/>
                <a:gd name="T86" fmla="*/ 0 w 255"/>
                <a:gd name="T87" fmla="*/ 142 h 274"/>
                <a:gd name="T88" fmla="*/ 22 w 255"/>
                <a:gd name="T89" fmla="*/ 199 h 274"/>
                <a:gd name="T90" fmla="*/ 25 w 255"/>
                <a:gd name="T91" fmla="*/ 226 h 274"/>
                <a:gd name="T92" fmla="*/ 4 w 255"/>
                <a:gd name="T93" fmla="*/ 245 h 274"/>
                <a:gd name="T94" fmla="*/ 16 w 255"/>
                <a:gd name="T95" fmla="*/ 256 h 274"/>
                <a:gd name="T96" fmla="*/ 23 w 255"/>
                <a:gd name="T97" fmla="*/ 263 h 274"/>
                <a:gd name="T98" fmla="*/ 43 w 255"/>
                <a:gd name="T99" fmla="*/ 263 h 274"/>
                <a:gd name="T100" fmla="*/ 57 w 255"/>
                <a:gd name="T101" fmla="*/ 265 h 274"/>
                <a:gd name="T102" fmla="*/ 84 w 255"/>
                <a:gd name="T103" fmla="*/ 272 h 274"/>
                <a:gd name="T104" fmla="*/ 98 w 255"/>
                <a:gd name="T105" fmla="*/ 274 h 274"/>
                <a:gd name="T106" fmla="*/ 98 w 255"/>
                <a:gd name="T107" fmla="*/ 274 h 274"/>
                <a:gd name="T108" fmla="*/ 98 w 255"/>
                <a:gd name="T109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74">
                  <a:moveTo>
                    <a:pt x="98" y="274"/>
                  </a:moveTo>
                  <a:lnTo>
                    <a:pt x="111" y="265"/>
                  </a:lnTo>
                  <a:lnTo>
                    <a:pt x="127" y="270"/>
                  </a:lnTo>
                  <a:lnTo>
                    <a:pt x="121" y="256"/>
                  </a:lnTo>
                  <a:lnTo>
                    <a:pt x="121" y="240"/>
                  </a:lnTo>
                  <a:lnTo>
                    <a:pt x="132" y="231"/>
                  </a:lnTo>
                  <a:lnTo>
                    <a:pt x="139" y="217"/>
                  </a:lnTo>
                  <a:lnTo>
                    <a:pt x="148" y="208"/>
                  </a:lnTo>
                  <a:lnTo>
                    <a:pt x="155" y="196"/>
                  </a:lnTo>
                  <a:lnTo>
                    <a:pt x="171" y="201"/>
                  </a:lnTo>
                  <a:lnTo>
                    <a:pt x="187" y="201"/>
                  </a:lnTo>
                  <a:lnTo>
                    <a:pt x="200" y="201"/>
                  </a:lnTo>
                  <a:lnTo>
                    <a:pt x="210" y="194"/>
                  </a:lnTo>
                  <a:lnTo>
                    <a:pt x="221" y="181"/>
                  </a:lnTo>
                  <a:lnTo>
                    <a:pt x="226" y="169"/>
                  </a:lnTo>
                  <a:lnTo>
                    <a:pt x="225" y="153"/>
                  </a:lnTo>
                  <a:lnTo>
                    <a:pt x="237" y="142"/>
                  </a:lnTo>
                  <a:lnTo>
                    <a:pt x="242" y="126"/>
                  </a:lnTo>
                  <a:lnTo>
                    <a:pt x="255" y="121"/>
                  </a:lnTo>
                  <a:lnTo>
                    <a:pt x="250" y="110"/>
                  </a:lnTo>
                  <a:lnTo>
                    <a:pt x="237" y="107"/>
                  </a:lnTo>
                  <a:lnTo>
                    <a:pt x="225" y="108"/>
                  </a:lnTo>
                  <a:lnTo>
                    <a:pt x="209" y="108"/>
                  </a:lnTo>
                  <a:lnTo>
                    <a:pt x="196" y="101"/>
                  </a:lnTo>
                  <a:lnTo>
                    <a:pt x="169" y="85"/>
                  </a:lnTo>
                  <a:lnTo>
                    <a:pt x="157" y="73"/>
                  </a:lnTo>
                  <a:lnTo>
                    <a:pt x="144" y="75"/>
                  </a:lnTo>
                  <a:lnTo>
                    <a:pt x="127" y="85"/>
                  </a:lnTo>
                  <a:lnTo>
                    <a:pt x="111" y="83"/>
                  </a:lnTo>
                  <a:lnTo>
                    <a:pt x="104" y="96"/>
                  </a:lnTo>
                  <a:lnTo>
                    <a:pt x="80" y="64"/>
                  </a:lnTo>
                  <a:lnTo>
                    <a:pt x="50" y="0"/>
                  </a:lnTo>
                  <a:lnTo>
                    <a:pt x="32" y="12"/>
                  </a:lnTo>
                  <a:lnTo>
                    <a:pt x="18" y="25"/>
                  </a:lnTo>
                  <a:lnTo>
                    <a:pt x="16" y="37"/>
                  </a:lnTo>
                  <a:lnTo>
                    <a:pt x="29" y="48"/>
                  </a:lnTo>
                  <a:lnTo>
                    <a:pt x="39" y="55"/>
                  </a:lnTo>
                  <a:lnTo>
                    <a:pt x="48" y="64"/>
                  </a:lnTo>
                  <a:lnTo>
                    <a:pt x="38" y="82"/>
                  </a:lnTo>
                  <a:lnTo>
                    <a:pt x="31" y="103"/>
                  </a:lnTo>
                  <a:lnTo>
                    <a:pt x="15" y="101"/>
                  </a:lnTo>
                  <a:lnTo>
                    <a:pt x="16" y="121"/>
                  </a:lnTo>
                  <a:lnTo>
                    <a:pt x="11" y="133"/>
                  </a:lnTo>
                  <a:lnTo>
                    <a:pt x="0" y="142"/>
                  </a:lnTo>
                  <a:lnTo>
                    <a:pt x="22" y="199"/>
                  </a:lnTo>
                  <a:lnTo>
                    <a:pt x="25" y="226"/>
                  </a:lnTo>
                  <a:lnTo>
                    <a:pt x="4" y="245"/>
                  </a:lnTo>
                  <a:lnTo>
                    <a:pt x="16" y="256"/>
                  </a:lnTo>
                  <a:lnTo>
                    <a:pt x="23" y="263"/>
                  </a:lnTo>
                  <a:lnTo>
                    <a:pt x="43" y="263"/>
                  </a:lnTo>
                  <a:lnTo>
                    <a:pt x="57" y="265"/>
                  </a:lnTo>
                  <a:lnTo>
                    <a:pt x="84" y="272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9">
              <a:extLst>
                <a:ext uri="{FF2B5EF4-FFF2-40B4-BE49-F238E27FC236}">
                  <a16:creationId xmlns:a16="http://schemas.microsoft.com/office/drawing/2014/main" id="{1880059D-724B-1C83-7D07-31952E70B3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654852" y="6468945"/>
              <a:ext cx="835718" cy="761182"/>
            </a:xfrm>
            <a:custGeom>
              <a:avLst/>
              <a:gdLst>
                <a:gd name="T0" fmla="*/ 101 w 370"/>
                <a:gd name="T1" fmla="*/ 331 h 337"/>
                <a:gd name="T2" fmla="*/ 124 w 370"/>
                <a:gd name="T3" fmla="*/ 315 h 337"/>
                <a:gd name="T4" fmla="*/ 156 w 370"/>
                <a:gd name="T5" fmla="*/ 303 h 337"/>
                <a:gd name="T6" fmla="*/ 181 w 370"/>
                <a:gd name="T7" fmla="*/ 283 h 337"/>
                <a:gd name="T8" fmla="*/ 212 w 370"/>
                <a:gd name="T9" fmla="*/ 271 h 337"/>
                <a:gd name="T10" fmla="*/ 260 w 370"/>
                <a:gd name="T11" fmla="*/ 272 h 337"/>
                <a:gd name="T12" fmla="*/ 327 w 370"/>
                <a:gd name="T13" fmla="*/ 308 h 337"/>
                <a:gd name="T14" fmla="*/ 354 w 370"/>
                <a:gd name="T15" fmla="*/ 272 h 337"/>
                <a:gd name="T16" fmla="*/ 329 w 370"/>
                <a:gd name="T17" fmla="*/ 256 h 337"/>
                <a:gd name="T18" fmla="*/ 306 w 370"/>
                <a:gd name="T19" fmla="*/ 246 h 337"/>
                <a:gd name="T20" fmla="*/ 276 w 370"/>
                <a:gd name="T21" fmla="*/ 249 h 337"/>
                <a:gd name="T22" fmla="*/ 247 w 370"/>
                <a:gd name="T23" fmla="*/ 239 h 337"/>
                <a:gd name="T24" fmla="*/ 240 w 370"/>
                <a:gd name="T25" fmla="*/ 196 h 337"/>
                <a:gd name="T26" fmla="*/ 213 w 370"/>
                <a:gd name="T27" fmla="*/ 150 h 337"/>
                <a:gd name="T28" fmla="*/ 187 w 370"/>
                <a:gd name="T29" fmla="*/ 75 h 337"/>
                <a:gd name="T30" fmla="*/ 169 w 370"/>
                <a:gd name="T31" fmla="*/ 14 h 337"/>
                <a:gd name="T32" fmla="*/ 148 w 370"/>
                <a:gd name="T33" fmla="*/ 5 h 337"/>
                <a:gd name="T34" fmla="*/ 119 w 370"/>
                <a:gd name="T35" fmla="*/ 18 h 337"/>
                <a:gd name="T36" fmla="*/ 110 w 370"/>
                <a:gd name="T37" fmla="*/ 46 h 337"/>
                <a:gd name="T38" fmla="*/ 99 w 370"/>
                <a:gd name="T39" fmla="*/ 75 h 337"/>
                <a:gd name="T40" fmla="*/ 78 w 370"/>
                <a:gd name="T41" fmla="*/ 91 h 337"/>
                <a:gd name="T42" fmla="*/ 37 w 370"/>
                <a:gd name="T43" fmla="*/ 86 h 337"/>
                <a:gd name="T44" fmla="*/ 21 w 370"/>
                <a:gd name="T45" fmla="*/ 107 h 337"/>
                <a:gd name="T46" fmla="*/ 5 w 370"/>
                <a:gd name="T47" fmla="*/ 132 h 337"/>
                <a:gd name="T48" fmla="*/ 9 w 370"/>
                <a:gd name="T49" fmla="*/ 157 h 337"/>
                <a:gd name="T50" fmla="*/ 30 w 370"/>
                <a:gd name="T51" fmla="*/ 173 h 337"/>
                <a:gd name="T52" fmla="*/ 28 w 370"/>
                <a:gd name="T53" fmla="*/ 203 h 337"/>
                <a:gd name="T54" fmla="*/ 39 w 370"/>
                <a:gd name="T55" fmla="*/ 230 h 337"/>
                <a:gd name="T56" fmla="*/ 51 w 370"/>
                <a:gd name="T57" fmla="*/ 255 h 337"/>
                <a:gd name="T58" fmla="*/ 55 w 370"/>
                <a:gd name="T59" fmla="*/ 280 h 337"/>
                <a:gd name="T60" fmla="*/ 66 w 370"/>
                <a:gd name="T61" fmla="*/ 304 h 337"/>
                <a:gd name="T62" fmla="*/ 75 w 370"/>
                <a:gd name="T63" fmla="*/ 328 h 337"/>
                <a:gd name="T64" fmla="*/ 83 w 370"/>
                <a:gd name="T6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0" h="337">
                  <a:moveTo>
                    <a:pt x="83" y="337"/>
                  </a:moveTo>
                  <a:lnTo>
                    <a:pt x="101" y="331"/>
                  </a:lnTo>
                  <a:lnTo>
                    <a:pt x="114" y="324"/>
                  </a:lnTo>
                  <a:lnTo>
                    <a:pt x="124" y="315"/>
                  </a:lnTo>
                  <a:lnTo>
                    <a:pt x="144" y="313"/>
                  </a:lnTo>
                  <a:lnTo>
                    <a:pt x="156" y="303"/>
                  </a:lnTo>
                  <a:lnTo>
                    <a:pt x="167" y="294"/>
                  </a:lnTo>
                  <a:lnTo>
                    <a:pt x="181" y="283"/>
                  </a:lnTo>
                  <a:lnTo>
                    <a:pt x="197" y="278"/>
                  </a:lnTo>
                  <a:lnTo>
                    <a:pt x="212" y="271"/>
                  </a:lnTo>
                  <a:lnTo>
                    <a:pt x="224" y="269"/>
                  </a:lnTo>
                  <a:lnTo>
                    <a:pt x="260" y="272"/>
                  </a:lnTo>
                  <a:lnTo>
                    <a:pt x="277" y="281"/>
                  </a:lnTo>
                  <a:lnTo>
                    <a:pt x="327" y="308"/>
                  </a:lnTo>
                  <a:lnTo>
                    <a:pt x="370" y="276"/>
                  </a:lnTo>
                  <a:lnTo>
                    <a:pt x="354" y="272"/>
                  </a:lnTo>
                  <a:lnTo>
                    <a:pt x="345" y="260"/>
                  </a:lnTo>
                  <a:lnTo>
                    <a:pt x="329" y="256"/>
                  </a:lnTo>
                  <a:lnTo>
                    <a:pt x="318" y="248"/>
                  </a:lnTo>
                  <a:lnTo>
                    <a:pt x="306" y="246"/>
                  </a:lnTo>
                  <a:lnTo>
                    <a:pt x="292" y="251"/>
                  </a:lnTo>
                  <a:lnTo>
                    <a:pt x="276" y="249"/>
                  </a:lnTo>
                  <a:lnTo>
                    <a:pt x="260" y="240"/>
                  </a:lnTo>
                  <a:lnTo>
                    <a:pt x="247" y="239"/>
                  </a:lnTo>
                  <a:lnTo>
                    <a:pt x="247" y="219"/>
                  </a:lnTo>
                  <a:lnTo>
                    <a:pt x="240" y="196"/>
                  </a:lnTo>
                  <a:lnTo>
                    <a:pt x="238" y="180"/>
                  </a:lnTo>
                  <a:lnTo>
                    <a:pt x="213" y="150"/>
                  </a:lnTo>
                  <a:lnTo>
                    <a:pt x="201" y="114"/>
                  </a:lnTo>
                  <a:lnTo>
                    <a:pt x="187" y="75"/>
                  </a:lnTo>
                  <a:lnTo>
                    <a:pt x="172" y="32"/>
                  </a:lnTo>
                  <a:lnTo>
                    <a:pt x="169" y="14"/>
                  </a:lnTo>
                  <a:lnTo>
                    <a:pt x="160" y="0"/>
                  </a:lnTo>
                  <a:lnTo>
                    <a:pt x="148" y="5"/>
                  </a:lnTo>
                  <a:lnTo>
                    <a:pt x="133" y="14"/>
                  </a:lnTo>
                  <a:lnTo>
                    <a:pt x="119" y="18"/>
                  </a:lnTo>
                  <a:lnTo>
                    <a:pt x="117" y="34"/>
                  </a:lnTo>
                  <a:lnTo>
                    <a:pt x="110" y="46"/>
                  </a:lnTo>
                  <a:lnTo>
                    <a:pt x="108" y="62"/>
                  </a:lnTo>
                  <a:lnTo>
                    <a:pt x="99" y="75"/>
                  </a:lnTo>
                  <a:lnTo>
                    <a:pt x="92" y="87"/>
                  </a:lnTo>
                  <a:lnTo>
                    <a:pt x="78" y="91"/>
                  </a:lnTo>
                  <a:lnTo>
                    <a:pt x="66" y="89"/>
                  </a:lnTo>
                  <a:lnTo>
                    <a:pt x="37" y="86"/>
                  </a:lnTo>
                  <a:lnTo>
                    <a:pt x="28" y="98"/>
                  </a:lnTo>
                  <a:lnTo>
                    <a:pt x="21" y="107"/>
                  </a:lnTo>
                  <a:lnTo>
                    <a:pt x="12" y="123"/>
                  </a:lnTo>
                  <a:lnTo>
                    <a:pt x="5" y="132"/>
                  </a:lnTo>
                  <a:lnTo>
                    <a:pt x="0" y="146"/>
                  </a:lnTo>
                  <a:lnTo>
                    <a:pt x="9" y="157"/>
                  </a:lnTo>
                  <a:lnTo>
                    <a:pt x="18" y="169"/>
                  </a:lnTo>
                  <a:lnTo>
                    <a:pt x="30" y="173"/>
                  </a:lnTo>
                  <a:lnTo>
                    <a:pt x="30" y="189"/>
                  </a:lnTo>
                  <a:lnTo>
                    <a:pt x="28" y="203"/>
                  </a:lnTo>
                  <a:lnTo>
                    <a:pt x="37" y="215"/>
                  </a:lnTo>
                  <a:lnTo>
                    <a:pt x="39" y="230"/>
                  </a:lnTo>
                  <a:lnTo>
                    <a:pt x="53" y="240"/>
                  </a:lnTo>
                  <a:lnTo>
                    <a:pt x="51" y="255"/>
                  </a:lnTo>
                  <a:lnTo>
                    <a:pt x="53" y="267"/>
                  </a:lnTo>
                  <a:lnTo>
                    <a:pt x="55" y="280"/>
                  </a:lnTo>
                  <a:lnTo>
                    <a:pt x="64" y="290"/>
                  </a:lnTo>
                  <a:lnTo>
                    <a:pt x="66" y="304"/>
                  </a:lnTo>
                  <a:lnTo>
                    <a:pt x="66" y="321"/>
                  </a:lnTo>
                  <a:lnTo>
                    <a:pt x="75" y="328"/>
                  </a:lnTo>
                  <a:lnTo>
                    <a:pt x="83" y="337"/>
                  </a:lnTo>
                  <a:lnTo>
                    <a:pt x="83" y="337"/>
                  </a:lnTo>
                  <a:lnTo>
                    <a:pt x="83" y="3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10">
              <a:extLst>
                <a:ext uri="{FF2B5EF4-FFF2-40B4-BE49-F238E27FC236}">
                  <a16:creationId xmlns:a16="http://schemas.microsoft.com/office/drawing/2014/main" id="{6045E17E-DD7F-2EFF-6EC5-61C4F0F71A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438017" y="5676143"/>
              <a:ext cx="860565" cy="824425"/>
            </a:xfrm>
            <a:custGeom>
              <a:avLst/>
              <a:gdLst>
                <a:gd name="T0" fmla="*/ 254 w 381"/>
                <a:gd name="T1" fmla="*/ 365 h 365"/>
                <a:gd name="T2" fmla="*/ 258 w 381"/>
                <a:gd name="T3" fmla="*/ 349 h 365"/>
                <a:gd name="T4" fmla="*/ 270 w 381"/>
                <a:gd name="T5" fmla="*/ 351 h 365"/>
                <a:gd name="T6" fmla="*/ 277 w 381"/>
                <a:gd name="T7" fmla="*/ 335 h 365"/>
                <a:gd name="T8" fmla="*/ 288 w 381"/>
                <a:gd name="T9" fmla="*/ 326 h 365"/>
                <a:gd name="T10" fmla="*/ 302 w 381"/>
                <a:gd name="T11" fmla="*/ 326 h 365"/>
                <a:gd name="T12" fmla="*/ 309 w 381"/>
                <a:gd name="T13" fmla="*/ 310 h 365"/>
                <a:gd name="T14" fmla="*/ 315 w 381"/>
                <a:gd name="T15" fmla="*/ 324 h 365"/>
                <a:gd name="T16" fmla="*/ 327 w 381"/>
                <a:gd name="T17" fmla="*/ 326 h 365"/>
                <a:gd name="T18" fmla="*/ 341 w 381"/>
                <a:gd name="T19" fmla="*/ 321 h 365"/>
                <a:gd name="T20" fmla="*/ 357 w 381"/>
                <a:gd name="T21" fmla="*/ 316 h 365"/>
                <a:gd name="T22" fmla="*/ 366 w 381"/>
                <a:gd name="T23" fmla="*/ 305 h 365"/>
                <a:gd name="T24" fmla="*/ 381 w 381"/>
                <a:gd name="T25" fmla="*/ 312 h 365"/>
                <a:gd name="T26" fmla="*/ 331 w 381"/>
                <a:gd name="T27" fmla="*/ 219 h 365"/>
                <a:gd name="T28" fmla="*/ 313 w 381"/>
                <a:gd name="T29" fmla="*/ 187 h 365"/>
                <a:gd name="T30" fmla="*/ 308 w 381"/>
                <a:gd name="T31" fmla="*/ 175 h 365"/>
                <a:gd name="T32" fmla="*/ 295 w 381"/>
                <a:gd name="T33" fmla="*/ 146 h 365"/>
                <a:gd name="T34" fmla="*/ 302 w 381"/>
                <a:gd name="T35" fmla="*/ 134 h 365"/>
                <a:gd name="T36" fmla="*/ 308 w 381"/>
                <a:gd name="T37" fmla="*/ 123 h 365"/>
                <a:gd name="T38" fmla="*/ 309 w 381"/>
                <a:gd name="T39" fmla="*/ 109 h 365"/>
                <a:gd name="T40" fmla="*/ 295 w 381"/>
                <a:gd name="T41" fmla="*/ 111 h 365"/>
                <a:gd name="T42" fmla="*/ 276 w 381"/>
                <a:gd name="T43" fmla="*/ 86 h 365"/>
                <a:gd name="T44" fmla="*/ 254 w 381"/>
                <a:gd name="T45" fmla="*/ 2 h 365"/>
                <a:gd name="T46" fmla="*/ 235 w 381"/>
                <a:gd name="T47" fmla="*/ 0 h 365"/>
                <a:gd name="T48" fmla="*/ 213 w 381"/>
                <a:gd name="T49" fmla="*/ 4 h 365"/>
                <a:gd name="T50" fmla="*/ 197 w 381"/>
                <a:gd name="T51" fmla="*/ 2 h 365"/>
                <a:gd name="T52" fmla="*/ 179 w 381"/>
                <a:gd name="T53" fmla="*/ 9 h 365"/>
                <a:gd name="T54" fmla="*/ 163 w 381"/>
                <a:gd name="T55" fmla="*/ 15 h 365"/>
                <a:gd name="T56" fmla="*/ 153 w 381"/>
                <a:gd name="T57" fmla="*/ 20 h 365"/>
                <a:gd name="T58" fmla="*/ 140 w 381"/>
                <a:gd name="T59" fmla="*/ 38 h 365"/>
                <a:gd name="T60" fmla="*/ 128 w 381"/>
                <a:gd name="T61" fmla="*/ 41 h 365"/>
                <a:gd name="T62" fmla="*/ 114 w 381"/>
                <a:gd name="T63" fmla="*/ 43 h 365"/>
                <a:gd name="T64" fmla="*/ 101 w 381"/>
                <a:gd name="T65" fmla="*/ 49 h 365"/>
                <a:gd name="T66" fmla="*/ 83 w 381"/>
                <a:gd name="T67" fmla="*/ 63 h 365"/>
                <a:gd name="T68" fmla="*/ 71 w 381"/>
                <a:gd name="T69" fmla="*/ 77 h 365"/>
                <a:gd name="T70" fmla="*/ 66 w 381"/>
                <a:gd name="T71" fmla="*/ 89 h 365"/>
                <a:gd name="T72" fmla="*/ 58 w 381"/>
                <a:gd name="T73" fmla="*/ 102 h 365"/>
                <a:gd name="T74" fmla="*/ 46 w 381"/>
                <a:gd name="T75" fmla="*/ 125 h 365"/>
                <a:gd name="T76" fmla="*/ 32 w 381"/>
                <a:gd name="T77" fmla="*/ 130 h 365"/>
                <a:gd name="T78" fmla="*/ 19 w 381"/>
                <a:gd name="T79" fmla="*/ 155 h 365"/>
                <a:gd name="T80" fmla="*/ 14 w 381"/>
                <a:gd name="T81" fmla="*/ 168 h 365"/>
                <a:gd name="T82" fmla="*/ 3 w 381"/>
                <a:gd name="T83" fmla="*/ 175 h 365"/>
                <a:gd name="T84" fmla="*/ 0 w 381"/>
                <a:gd name="T85" fmla="*/ 191 h 365"/>
                <a:gd name="T86" fmla="*/ 12 w 381"/>
                <a:gd name="T87" fmla="*/ 212 h 365"/>
                <a:gd name="T88" fmla="*/ 28 w 381"/>
                <a:gd name="T89" fmla="*/ 241 h 365"/>
                <a:gd name="T90" fmla="*/ 73 w 381"/>
                <a:gd name="T91" fmla="*/ 333 h 365"/>
                <a:gd name="T92" fmla="*/ 83 w 381"/>
                <a:gd name="T93" fmla="*/ 344 h 365"/>
                <a:gd name="T94" fmla="*/ 85 w 381"/>
                <a:gd name="T95" fmla="*/ 332 h 365"/>
                <a:gd name="T96" fmla="*/ 105 w 381"/>
                <a:gd name="T97" fmla="*/ 326 h 365"/>
                <a:gd name="T98" fmla="*/ 115 w 381"/>
                <a:gd name="T99" fmla="*/ 316 h 365"/>
                <a:gd name="T100" fmla="*/ 130 w 381"/>
                <a:gd name="T101" fmla="*/ 310 h 365"/>
                <a:gd name="T102" fmla="*/ 174 w 381"/>
                <a:gd name="T103" fmla="*/ 342 h 365"/>
                <a:gd name="T104" fmla="*/ 188 w 381"/>
                <a:gd name="T105" fmla="*/ 351 h 365"/>
                <a:gd name="T106" fmla="*/ 203 w 381"/>
                <a:gd name="T107" fmla="*/ 346 h 365"/>
                <a:gd name="T108" fmla="*/ 219 w 381"/>
                <a:gd name="T109" fmla="*/ 348 h 365"/>
                <a:gd name="T110" fmla="*/ 229 w 381"/>
                <a:gd name="T111" fmla="*/ 358 h 365"/>
                <a:gd name="T112" fmla="*/ 244 w 381"/>
                <a:gd name="T113" fmla="*/ 356 h 365"/>
                <a:gd name="T114" fmla="*/ 254 w 381"/>
                <a:gd name="T115" fmla="*/ 365 h 365"/>
                <a:gd name="T116" fmla="*/ 254 w 381"/>
                <a:gd name="T117" fmla="*/ 365 h 365"/>
                <a:gd name="T118" fmla="*/ 254 w 381"/>
                <a:gd name="T119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1" h="365">
                  <a:moveTo>
                    <a:pt x="254" y="365"/>
                  </a:moveTo>
                  <a:lnTo>
                    <a:pt x="258" y="349"/>
                  </a:lnTo>
                  <a:lnTo>
                    <a:pt x="270" y="351"/>
                  </a:lnTo>
                  <a:lnTo>
                    <a:pt x="277" y="335"/>
                  </a:lnTo>
                  <a:lnTo>
                    <a:pt x="288" y="326"/>
                  </a:lnTo>
                  <a:lnTo>
                    <a:pt x="302" y="326"/>
                  </a:lnTo>
                  <a:lnTo>
                    <a:pt x="309" y="310"/>
                  </a:lnTo>
                  <a:lnTo>
                    <a:pt x="315" y="324"/>
                  </a:lnTo>
                  <a:lnTo>
                    <a:pt x="327" y="326"/>
                  </a:lnTo>
                  <a:lnTo>
                    <a:pt x="341" y="321"/>
                  </a:lnTo>
                  <a:lnTo>
                    <a:pt x="357" y="316"/>
                  </a:lnTo>
                  <a:lnTo>
                    <a:pt x="366" y="305"/>
                  </a:lnTo>
                  <a:lnTo>
                    <a:pt x="381" y="312"/>
                  </a:lnTo>
                  <a:lnTo>
                    <a:pt x="331" y="219"/>
                  </a:lnTo>
                  <a:lnTo>
                    <a:pt x="313" y="187"/>
                  </a:lnTo>
                  <a:lnTo>
                    <a:pt x="308" y="175"/>
                  </a:lnTo>
                  <a:lnTo>
                    <a:pt x="295" y="146"/>
                  </a:lnTo>
                  <a:lnTo>
                    <a:pt x="302" y="134"/>
                  </a:lnTo>
                  <a:lnTo>
                    <a:pt x="308" y="123"/>
                  </a:lnTo>
                  <a:lnTo>
                    <a:pt x="309" y="109"/>
                  </a:lnTo>
                  <a:lnTo>
                    <a:pt x="295" y="111"/>
                  </a:lnTo>
                  <a:lnTo>
                    <a:pt x="276" y="86"/>
                  </a:lnTo>
                  <a:lnTo>
                    <a:pt x="254" y="2"/>
                  </a:lnTo>
                  <a:lnTo>
                    <a:pt x="235" y="0"/>
                  </a:lnTo>
                  <a:lnTo>
                    <a:pt x="213" y="4"/>
                  </a:lnTo>
                  <a:lnTo>
                    <a:pt x="197" y="2"/>
                  </a:lnTo>
                  <a:lnTo>
                    <a:pt x="179" y="9"/>
                  </a:lnTo>
                  <a:lnTo>
                    <a:pt x="163" y="15"/>
                  </a:lnTo>
                  <a:lnTo>
                    <a:pt x="153" y="20"/>
                  </a:lnTo>
                  <a:lnTo>
                    <a:pt x="140" y="38"/>
                  </a:lnTo>
                  <a:lnTo>
                    <a:pt x="128" y="41"/>
                  </a:lnTo>
                  <a:lnTo>
                    <a:pt x="114" y="43"/>
                  </a:lnTo>
                  <a:lnTo>
                    <a:pt x="101" y="49"/>
                  </a:lnTo>
                  <a:lnTo>
                    <a:pt x="83" y="63"/>
                  </a:lnTo>
                  <a:lnTo>
                    <a:pt x="71" y="77"/>
                  </a:lnTo>
                  <a:lnTo>
                    <a:pt x="66" y="89"/>
                  </a:lnTo>
                  <a:lnTo>
                    <a:pt x="58" y="102"/>
                  </a:lnTo>
                  <a:lnTo>
                    <a:pt x="46" y="125"/>
                  </a:lnTo>
                  <a:lnTo>
                    <a:pt x="32" y="130"/>
                  </a:lnTo>
                  <a:lnTo>
                    <a:pt x="19" y="155"/>
                  </a:lnTo>
                  <a:lnTo>
                    <a:pt x="14" y="168"/>
                  </a:lnTo>
                  <a:lnTo>
                    <a:pt x="3" y="175"/>
                  </a:lnTo>
                  <a:lnTo>
                    <a:pt x="0" y="191"/>
                  </a:lnTo>
                  <a:lnTo>
                    <a:pt x="12" y="212"/>
                  </a:lnTo>
                  <a:lnTo>
                    <a:pt x="28" y="241"/>
                  </a:lnTo>
                  <a:lnTo>
                    <a:pt x="73" y="333"/>
                  </a:lnTo>
                  <a:lnTo>
                    <a:pt x="83" y="344"/>
                  </a:lnTo>
                  <a:lnTo>
                    <a:pt x="85" y="332"/>
                  </a:lnTo>
                  <a:lnTo>
                    <a:pt x="105" y="326"/>
                  </a:lnTo>
                  <a:lnTo>
                    <a:pt x="115" y="316"/>
                  </a:lnTo>
                  <a:lnTo>
                    <a:pt x="130" y="310"/>
                  </a:lnTo>
                  <a:lnTo>
                    <a:pt x="174" y="342"/>
                  </a:lnTo>
                  <a:lnTo>
                    <a:pt x="188" y="351"/>
                  </a:lnTo>
                  <a:lnTo>
                    <a:pt x="203" y="346"/>
                  </a:lnTo>
                  <a:lnTo>
                    <a:pt x="219" y="348"/>
                  </a:lnTo>
                  <a:lnTo>
                    <a:pt x="229" y="358"/>
                  </a:lnTo>
                  <a:lnTo>
                    <a:pt x="244" y="356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4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11">
              <a:extLst>
                <a:ext uri="{FF2B5EF4-FFF2-40B4-BE49-F238E27FC236}">
                  <a16:creationId xmlns:a16="http://schemas.microsoft.com/office/drawing/2014/main" id="{14D54FD2-38FB-8461-BCF8-799CB1B438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947881" y="6773870"/>
              <a:ext cx="914773" cy="889927"/>
            </a:xfrm>
            <a:custGeom>
              <a:avLst/>
              <a:gdLst>
                <a:gd name="T0" fmla="*/ 149 w 405"/>
                <a:gd name="T1" fmla="*/ 380 h 394"/>
                <a:gd name="T2" fmla="*/ 210 w 405"/>
                <a:gd name="T3" fmla="*/ 362 h 394"/>
                <a:gd name="T4" fmla="*/ 227 w 405"/>
                <a:gd name="T5" fmla="*/ 340 h 394"/>
                <a:gd name="T6" fmla="*/ 258 w 405"/>
                <a:gd name="T7" fmla="*/ 331 h 394"/>
                <a:gd name="T8" fmla="*/ 300 w 405"/>
                <a:gd name="T9" fmla="*/ 307 h 394"/>
                <a:gd name="T10" fmla="*/ 315 w 405"/>
                <a:gd name="T11" fmla="*/ 267 h 394"/>
                <a:gd name="T12" fmla="*/ 343 w 405"/>
                <a:gd name="T13" fmla="*/ 248 h 394"/>
                <a:gd name="T14" fmla="*/ 368 w 405"/>
                <a:gd name="T15" fmla="*/ 228 h 394"/>
                <a:gd name="T16" fmla="*/ 405 w 405"/>
                <a:gd name="T17" fmla="*/ 214 h 394"/>
                <a:gd name="T18" fmla="*/ 388 w 405"/>
                <a:gd name="T19" fmla="*/ 193 h 394"/>
                <a:gd name="T20" fmla="*/ 380 w 405"/>
                <a:gd name="T21" fmla="*/ 171 h 394"/>
                <a:gd name="T22" fmla="*/ 370 w 405"/>
                <a:gd name="T23" fmla="*/ 137 h 394"/>
                <a:gd name="T24" fmla="*/ 366 w 405"/>
                <a:gd name="T25" fmla="*/ 105 h 394"/>
                <a:gd name="T26" fmla="*/ 350 w 405"/>
                <a:gd name="T27" fmla="*/ 84 h 394"/>
                <a:gd name="T28" fmla="*/ 347 w 405"/>
                <a:gd name="T29" fmla="*/ 57 h 394"/>
                <a:gd name="T30" fmla="*/ 336 w 405"/>
                <a:gd name="T31" fmla="*/ 32 h 394"/>
                <a:gd name="T32" fmla="*/ 306 w 405"/>
                <a:gd name="T33" fmla="*/ 20 h 394"/>
                <a:gd name="T34" fmla="*/ 258 w 405"/>
                <a:gd name="T35" fmla="*/ 24 h 394"/>
                <a:gd name="T36" fmla="*/ 226 w 405"/>
                <a:gd name="T37" fmla="*/ 16 h 394"/>
                <a:gd name="T38" fmla="*/ 128 w 405"/>
                <a:gd name="T39" fmla="*/ 70 h 394"/>
                <a:gd name="T40" fmla="*/ 94 w 405"/>
                <a:gd name="T41" fmla="*/ 116 h 394"/>
                <a:gd name="T42" fmla="*/ 96 w 405"/>
                <a:gd name="T43" fmla="*/ 150 h 394"/>
                <a:gd name="T44" fmla="*/ 56 w 405"/>
                <a:gd name="T45" fmla="*/ 173 h 394"/>
                <a:gd name="T46" fmla="*/ 33 w 405"/>
                <a:gd name="T47" fmla="*/ 203 h 394"/>
                <a:gd name="T48" fmla="*/ 17 w 405"/>
                <a:gd name="T49" fmla="*/ 210 h 394"/>
                <a:gd name="T50" fmla="*/ 8 w 405"/>
                <a:gd name="T51" fmla="*/ 250 h 394"/>
                <a:gd name="T52" fmla="*/ 60 w 405"/>
                <a:gd name="T53" fmla="*/ 275 h 394"/>
                <a:gd name="T54" fmla="*/ 137 w 405"/>
                <a:gd name="T55" fmla="*/ 314 h 394"/>
                <a:gd name="T56" fmla="*/ 124 w 405"/>
                <a:gd name="T57" fmla="*/ 340 h 394"/>
                <a:gd name="T58" fmla="*/ 126 w 405"/>
                <a:gd name="T59" fmla="*/ 371 h 394"/>
                <a:gd name="T60" fmla="*/ 137 w 405"/>
                <a:gd name="T61" fmla="*/ 394 h 394"/>
                <a:gd name="T62" fmla="*/ 137 w 405"/>
                <a:gd name="T63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5" h="394">
                  <a:moveTo>
                    <a:pt x="137" y="394"/>
                  </a:moveTo>
                  <a:lnTo>
                    <a:pt x="149" y="380"/>
                  </a:lnTo>
                  <a:lnTo>
                    <a:pt x="172" y="364"/>
                  </a:lnTo>
                  <a:lnTo>
                    <a:pt x="210" y="362"/>
                  </a:lnTo>
                  <a:lnTo>
                    <a:pt x="220" y="353"/>
                  </a:lnTo>
                  <a:lnTo>
                    <a:pt x="227" y="340"/>
                  </a:lnTo>
                  <a:lnTo>
                    <a:pt x="243" y="337"/>
                  </a:lnTo>
                  <a:lnTo>
                    <a:pt x="258" y="331"/>
                  </a:lnTo>
                  <a:lnTo>
                    <a:pt x="279" y="317"/>
                  </a:lnTo>
                  <a:lnTo>
                    <a:pt x="300" y="307"/>
                  </a:lnTo>
                  <a:lnTo>
                    <a:pt x="300" y="294"/>
                  </a:lnTo>
                  <a:lnTo>
                    <a:pt x="315" y="267"/>
                  </a:lnTo>
                  <a:lnTo>
                    <a:pt x="322" y="255"/>
                  </a:lnTo>
                  <a:lnTo>
                    <a:pt x="343" y="248"/>
                  </a:lnTo>
                  <a:lnTo>
                    <a:pt x="350" y="235"/>
                  </a:lnTo>
                  <a:lnTo>
                    <a:pt x="368" y="228"/>
                  </a:lnTo>
                  <a:lnTo>
                    <a:pt x="382" y="214"/>
                  </a:lnTo>
                  <a:lnTo>
                    <a:pt x="405" y="214"/>
                  </a:lnTo>
                  <a:lnTo>
                    <a:pt x="396" y="200"/>
                  </a:lnTo>
                  <a:lnTo>
                    <a:pt x="388" y="193"/>
                  </a:lnTo>
                  <a:lnTo>
                    <a:pt x="377" y="184"/>
                  </a:lnTo>
                  <a:lnTo>
                    <a:pt x="380" y="171"/>
                  </a:lnTo>
                  <a:lnTo>
                    <a:pt x="377" y="155"/>
                  </a:lnTo>
                  <a:lnTo>
                    <a:pt x="370" y="137"/>
                  </a:lnTo>
                  <a:lnTo>
                    <a:pt x="364" y="118"/>
                  </a:lnTo>
                  <a:lnTo>
                    <a:pt x="366" y="105"/>
                  </a:lnTo>
                  <a:lnTo>
                    <a:pt x="352" y="97"/>
                  </a:lnTo>
                  <a:lnTo>
                    <a:pt x="350" y="84"/>
                  </a:lnTo>
                  <a:lnTo>
                    <a:pt x="341" y="70"/>
                  </a:lnTo>
                  <a:lnTo>
                    <a:pt x="347" y="57"/>
                  </a:lnTo>
                  <a:lnTo>
                    <a:pt x="343" y="40"/>
                  </a:lnTo>
                  <a:lnTo>
                    <a:pt x="336" y="32"/>
                  </a:lnTo>
                  <a:lnTo>
                    <a:pt x="325" y="25"/>
                  </a:lnTo>
                  <a:lnTo>
                    <a:pt x="306" y="20"/>
                  </a:lnTo>
                  <a:lnTo>
                    <a:pt x="291" y="27"/>
                  </a:lnTo>
                  <a:lnTo>
                    <a:pt x="258" y="24"/>
                  </a:lnTo>
                  <a:lnTo>
                    <a:pt x="242" y="15"/>
                  </a:lnTo>
                  <a:lnTo>
                    <a:pt x="226" y="16"/>
                  </a:lnTo>
                  <a:lnTo>
                    <a:pt x="199" y="0"/>
                  </a:lnTo>
                  <a:lnTo>
                    <a:pt x="128" y="70"/>
                  </a:lnTo>
                  <a:lnTo>
                    <a:pt x="81" y="109"/>
                  </a:lnTo>
                  <a:lnTo>
                    <a:pt x="94" y="116"/>
                  </a:lnTo>
                  <a:lnTo>
                    <a:pt x="97" y="134"/>
                  </a:lnTo>
                  <a:lnTo>
                    <a:pt x="96" y="150"/>
                  </a:lnTo>
                  <a:lnTo>
                    <a:pt x="78" y="161"/>
                  </a:lnTo>
                  <a:lnTo>
                    <a:pt x="56" y="173"/>
                  </a:lnTo>
                  <a:lnTo>
                    <a:pt x="44" y="178"/>
                  </a:lnTo>
                  <a:lnTo>
                    <a:pt x="33" y="203"/>
                  </a:lnTo>
                  <a:lnTo>
                    <a:pt x="17" y="202"/>
                  </a:lnTo>
                  <a:lnTo>
                    <a:pt x="17" y="210"/>
                  </a:lnTo>
                  <a:lnTo>
                    <a:pt x="16" y="226"/>
                  </a:lnTo>
                  <a:lnTo>
                    <a:pt x="8" y="250"/>
                  </a:lnTo>
                  <a:lnTo>
                    <a:pt x="0" y="264"/>
                  </a:lnTo>
                  <a:lnTo>
                    <a:pt x="60" y="275"/>
                  </a:lnTo>
                  <a:lnTo>
                    <a:pt x="135" y="298"/>
                  </a:lnTo>
                  <a:lnTo>
                    <a:pt x="137" y="314"/>
                  </a:lnTo>
                  <a:lnTo>
                    <a:pt x="128" y="328"/>
                  </a:lnTo>
                  <a:lnTo>
                    <a:pt x="124" y="340"/>
                  </a:lnTo>
                  <a:lnTo>
                    <a:pt x="122" y="356"/>
                  </a:lnTo>
                  <a:lnTo>
                    <a:pt x="126" y="371"/>
                  </a:lnTo>
                  <a:lnTo>
                    <a:pt x="131" y="383"/>
                  </a:lnTo>
                  <a:lnTo>
                    <a:pt x="137" y="394"/>
                  </a:lnTo>
                  <a:lnTo>
                    <a:pt x="137" y="394"/>
                  </a:lnTo>
                  <a:lnTo>
                    <a:pt x="137" y="3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12">
              <a:extLst>
                <a:ext uri="{FF2B5EF4-FFF2-40B4-BE49-F238E27FC236}">
                  <a16:creationId xmlns:a16="http://schemas.microsoft.com/office/drawing/2014/main" id="{164B8251-1225-09B5-CA7E-7DAFF7E353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2432" y="6679005"/>
              <a:ext cx="566934" cy="824425"/>
            </a:xfrm>
            <a:custGeom>
              <a:avLst/>
              <a:gdLst>
                <a:gd name="T0" fmla="*/ 35 w 251"/>
                <a:gd name="T1" fmla="*/ 365 h 365"/>
                <a:gd name="T2" fmla="*/ 53 w 251"/>
                <a:gd name="T3" fmla="*/ 359 h 365"/>
                <a:gd name="T4" fmla="*/ 80 w 251"/>
                <a:gd name="T5" fmla="*/ 357 h 365"/>
                <a:gd name="T6" fmla="*/ 96 w 251"/>
                <a:gd name="T7" fmla="*/ 352 h 365"/>
                <a:gd name="T8" fmla="*/ 149 w 251"/>
                <a:gd name="T9" fmla="*/ 340 h 365"/>
                <a:gd name="T10" fmla="*/ 215 w 251"/>
                <a:gd name="T11" fmla="*/ 329 h 365"/>
                <a:gd name="T12" fmla="*/ 245 w 251"/>
                <a:gd name="T13" fmla="*/ 322 h 365"/>
                <a:gd name="T14" fmla="*/ 247 w 251"/>
                <a:gd name="T15" fmla="*/ 302 h 365"/>
                <a:gd name="T16" fmla="*/ 243 w 251"/>
                <a:gd name="T17" fmla="*/ 277 h 365"/>
                <a:gd name="T18" fmla="*/ 247 w 251"/>
                <a:gd name="T19" fmla="*/ 226 h 365"/>
                <a:gd name="T20" fmla="*/ 247 w 251"/>
                <a:gd name="T21" fmla="*/ 195 h 365"/>
                <a:gd name="T22" fmla="*/ 247 w 251"/>
                <a:gd name="T23" fmla="*/ 155 h 365"/>
                <a:gd name="T24" fmla="*/ 249 w 251"/>
                <a:gd name="T25" fmla="*/ 135 h 365"/>
                <a:gd name="T26" fmla="*/ 251 w 251"/>
                <a:gd name="T27" fmla="*/ 119 h 365"/>
                <a:gd name="T28" fmla="*/ 251 w 251"/>
                <a:gd name="T29" fmla="*/ 87 h 365"/>
                <a:gd name="T30" fmla="*/ 213 w 251"/>
                <a:gd name="T31" fmla="*/ 53 h 365"/>
                <a:gd name="T32" fmla="*/ 187 w 251"/>
                <a:gd name="T33" fmla="*/ 33 h 365"/>
                <a:gd name="T34" fmla="*/ 146 w 251"/>
                <a:gd name="T35" fmla="*/ 0 h 365"/>
                <a:gd name="T36" fmla="*/ 131 w 251"/>
                <a:gd name="T37" fmla="*/ 7 h 365"/>
                <a:gd name="T38" fmla="*/ 137 w 251"/>
                <a:gd name="T39" fmla="*/ 21 h 365"/>
                <a:gd name="T40" fmla="*/ 135 w 251"/>
                <a:gd name="T41" fmla="*/ 37 h 365"/>
                <a:gd name="T42" fmla="*/ 126 w 251"/>
                <a:gd name="T43" fmla="*/ 26 h 365"/>
                <a:gd name="T44" fmla="*/ 114 w 251"/>
                <a:gd name="T45" fmla="*/ 30 h 365"/>
                <a:gd name="T46" fmla="*/ 96 w 251"/>
                <a:gd name="T47" fmla="*/ 39 h 365"/>
                <a:gd name="T48" fmla="*/ 78 w 251"/>
                <a:gd name="T49" fmla="*/ 55 h 365"/>
                <a:gd name="T50" fmla="*/ 53 w 251"/>
                <a:gd name="T51" fmla="*/ 69 h 365"/>
                <a:gd name="T52" fmla="*/ 42 w 251"/>
                <a:gd name="T53" fmla="*/ 74 h 365"/>
                <a:gd name="T54" fmla="*/ 26 w 251"/>
                <a:gd name="T55" fmla="*/ 78 h 365"/>
                <a:gd name="T56" fmla="*/ 25 w 251"/>
                <a:gd name="T57" fmla="*/ 90 h 365"/>
                <a:gd name="T58" fmla="*/ 14 w 251"/>
                <a:gd name="T59" fmla="*/ 99 h 365"/>
                <a:gd name="T60" fmla="*/ 19 w 251"/>
                <a:gd name="T61" fmla="*/ 114 h 365"/>
                <a:gd name="T62" fmla="*/ 17 w 251"/>
                <a:gd name="T63" fmla="*/ 130 h 365"/>
                <a:gd name="T64" fmla="*/ 3 w 251"/>
                <a:gd name="T65" fmla="*/ 137 h 365"/>
                <a:gd name="T66" fmla="*/ 1 w 251"/>
                <a:gd name="T67" fmla="*/ 153 h 365"/>
                <a:gd name="T68" fmla="*/ 0 w 251"/>
                <a:gd name="T69" fmla="*/ 165 h 365"/>
                <a:gd name="T70" fmla="*/ 10 w 251"/>
                <a:gd name="T71" fmla="*/ 174 h 365"/>
                <a:gd name="T72" fmla="*/ 16 w 251"/>
                <a:gd name="T73" fmla="*/ 187 h 365"/>
                <a:gd name="T74" fmla="*/ 21 w 251"/>
                <a:gd name="T75" fmla="*/ 201 h 365"/>
                <a:gd name="T76" fmla="*/ 30 w 251"/>
                <a:gd name="T77" fmla="*/ 211 h 365"/>
                <a:gd name="T78" fmla="*/ 23 w 251"/>
                <a:gd name="T79" fmla="*/ 229 h 365"/>
                <a:gd name="T80" fmla="*/ 32 w 251"/>
                <a:gd name="T81" fmla="*/ 244 h 365"/>
                <a:gd name="T82" fmla="*/ 37 w 251"/>
                <a:gd name="T83" fmla="*/ 254 h 365"/>
                <a:gd name="T84" fmla="*/ 35 w 251"/>
                <a:gd name="T85" fmla="*/ 270 h 365"/>
                <a:gd name="T86" fmla="*/ 26 w 251"/>
                <a:gd name="T87" fmla="*/ 283 h 365"/>
                <a:gd name="T88" fmla="*/ 32 w 251"/>
                <a:gd name="T89" fmla="*/ 295 h 365"/>
                <a:gd name="T90" fmla="*/ 44 w 251"/>
                <a:gd name="T91" fmla="*/ 304 h 365"/>
                <a:gd name="T92" fmla="*/ 32 w 251"/>
                <a:gd name="T93" fmla="*/ 318 h 365"/>
                <a:gd name="T94" fmla="*/ 30 w 251"/>
                <a:gd name="T95" fmla="*/ 334 h 365"/>
                <a:gd name="T96" fmla="*/ 39 w 251"/>
                <a:gd name="T97" fmla="*/ 345 h 365"/>
                <a:gd name="T98" fmla="*/ 37 w 251"/>
                <a:gd name="T99" fmla="*/ 361 h 365"/>
                <a:gd name="T100" fmla="*/ 35 w 251"/>
                <a:gd name="T101" fmla="*/ 365 h 365"/>
                <a:gd name="T102" fmla="*/ 35 w 251"/>
                <a:gd name="T103" fmla="*/ 365 h 365"/>
                <a:gd name="T104" fmla="*/ 35 w 251"/>
                <a:gd name="T105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1" h="365">
                  <a:moveTo>
                    <a:pt x="35" y="365"/>
                  </a:moveTo>
                  <a:lnTo>
                    <a:pt x="53" y="359"/>
                  </a:lnTo>
                  <a:lnTo>
                    <a:pt x="80" y="357"/>
                  </a:lnTo>
                  <a:lnTo>
                    <a:pt x="96" y="352"/>
                  </a:lnTo>
                  <a:lnTo>
                    <a:pt x="149" y="340"/>
                  </a:lnTo>
                  <a:lnTo>
                    <a:pt x="215" y="329"/>
                  </a:lnTo>
                  <a:lnTo>
                    <a:pt x="245" y="322"/>
                  </a:lnTo>
                  <a:lnTo>
                    <a:pt x="247" y="302"/>
                  </a:lnTo>
                  <a:lnTo>
                    <a:pt x="243" y="277"/>
                  </a:lnTo>
                  <a:lnTo>
                    <a:pt x="247" y="226"/>
                  </a:lnTo>
                  <a:lnTo>
                    <a:pt x="247" y="195"/>
                  </a:lnTo>
                  <a:lnTo>
                    <a:pt x="247" y="155"/>
                  </a:lnTo>
                  <a:lnTo>
                    <a:pt x="249" y="135"/>
                  </a:lnTo>
                  <a:lnTo>
                    <a:pt x="251" y="119"/>
                  </a:lnTo>
                  <a:lnTo>
                    <a:pt x="251" y="87"/>
                  </a:lnTo>
                  <a:lnTo>
                    <a:pt x="213" y="53"/>
                  </a:lnTo>
                  <a:lnTo>
                    <a:pt x="187" y="33"/>
                  </a:lnTo>
                  <a:lnTo>
                    <a:pt x="146" y="0"/>
                  </a:lnTo>
                  <a:lnTo>
                    <a:pt x="131" y="7"/>
                  </a:lnTo>
                  <a:lnTo>
                    <a:pt x="137" y="21"/>
                  </a:lnTo>
                  <a:lnTo>
                    <a:pt x="135" y="37"/>
                  </a:lnTo>
                  <a:lnTo>
                    <a:pt x="126" y="26"/>
                  </a:lnTo>
                  <a:lnTo>
                    <a:pt x="114" y="30"/>
                  </a:lnTo>
                  <a:lnTo>
                    <a:pt x="96" y="39"/>
                  </a:lnTo>
                  <a:lnTo>
                    <a:pt x="78" y="55"/>
                  </a:lnTo>
                  <a:lnTo>
                    <a:pt x="53" y="69"/>
                  </a:lnTo>
                  <a:lnTo>
                    <a:pt x="42" y="74"/>
                  </a:lnTo>
                  <a:lnTo>
                    <a:pt x="26" y="78"/>
                  </a:lnTo>
                  <a:lnTo>
                    <a:pt x="25" y="90"/>
                  </a:lnTo>
                  <a:lnTo>
                    <a:pt x="14" y="99"/>
                  </a:lnTo>
                  <a:lnTo>
                    <a:pt x="19" y="114"/>
                  </a:lnTo>
                  <a:lnTo>
                    <a:pt x="17" y="130"/>
                  </a:lnTo>
                  <a:lnTo>
                    <a:pt x="3" y="137"/>
                  </a:lnTo>
                  <a:lnTo>
                    <a:pt x="1" y="153"/>
                  </a:lnTo>
                  <a:lnTo>
                    <a:pt x="0" y="165"/>
                  </a:lnTo>
                  <a:lnTo>
                    <a:pt x="10" y="174"/>
                  </a:lnTo>
                  <a:lnTo>
                    <a:pt x="16" y="187"/>
                  </a:lnTo>
                  <a:lnTo>
                    <a:pt x="21" y="201"/>
                  </a:lnTo>
                  <a:lnTo>
                    <a:pt x="30" y="211"/>
                  </a:lnTo>
                  <a:lnTo>
                    <a:pt x="23" y="229"/>
                  </a:lnTo>
                  <a:lnTo>
                    <a:pt x="32" y="244"/>
                  </a:lnTo>
                  <a:lnTo>
                    <a:pt x="37" y="254"/>
                  </a:lnTo>
                  <a:lnTo>
                    <a:pt x="35" y="270"/>
                  </a:lnTo>
                  <a:lnTo>
                    <a:pt x="26" y="283"/>
                  </a:lnTo>
                  <a:lnTo>
                    <a:pt x="32" y="295"/>
                  </a:lnTo>
                  <a:lnTo>
                    <a:pt x="44" y="304"/>
                  </a:lnTo>
                  <a:lnTo>
                    <a:pt x="32" y="318"/>
                  </a:lnTo>
                  <a:lnTo>
                    <a:pt x="30" y="334"/>
                  </a:lnTo>
                  <a:lnTo>
                    <a:pt x="39" y="345"/>
                  </a:lnTo>
                  <a:lnTo>
                    <a:pt x="37" y="361"/>
                  </a:lnTo>
                  <a:lnTo>
                    <a:pt x="35" y="365"/>
                  </a:lnTo>
                  <a:lnTo>
                    <a:pt x="35" y="365"/>
                  </a:lnTo>
                  <a:lnTo>
                    <a:pt x="35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13">
              <a:extLst>
                <a:ext uri="{FF2B5EF4-FFF2-40B4-BE49-F238E27FC236}">
                  <a16:creationId xmlns:a16="http://schemas.microsoft.com/office/drawing/2014/main" id="{CC20955E-60E2-4456-1253-6B47BF747E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6753541"/>
              <a:ext cx="691162" cy="664057"/>
            </a:xfrm>
            <a:custGeom>
              <a:avLst/>
              <a:gdLst>
                <a:gd name="T0" fmla="*/ 168 w 306"/>
                <a:gd name="T1" fmla="*/ 294 h 294"/>
                <a:gd name="T2" fmla="*/ 178 w 306"/>
                <a:gd name="T3" fmla="*/ 285 h 294"/>
                <a:gd name="T4" fmla="*/ 189 w 306"/>
                <a:gd name="T5" fmla="*/ 278 h 294"/>
                <a:gd name="T6" fmla="*/ 203 w 306"/>
                <a:gd name="T7" fmla="*/ 273 h 294"/>
                <a:gd name="T8" fmla="*/ 214 w 306"/>
                <a:gd name="T9" fmla="*/ 260 h 294"/>
                <a:gd name="T10" fmla="*/ 223 w 306"/>
                <a:gd name="T11" fmla="*/ 246 h 294"/>
                <a:gd name="T12" fmla="*/ 225 w 306"/>
                <a:gd name="T13" fmla="*/ 234 h 294"/>
                <a:gd name="T14" fmla="*/ 223 w 306"/>
                <a:gd name="T15" fmla="*/ 219 h 294"/>
                <a:gd name="T16" fmla="*/ 228 w 306"/>
                <a:gd name="T17" fmla="*/ 207 h 294"/>
                <a:gd name="T18" fmla="*/ 241 w 306"/>
                <a:gd name="T19" fmla="*/ 209 h 294"/>
                <a:gd name="T20" fmla="*/ 242 w 306"/>
                <a:gd name="T21" fmla="*/ 193 h 294"/>
                <a:gd name="T22" fmla="*/ 257 w 306"/>
                <a:gd name="T23" fmla="*/ 186 h 294"/>
                <a:gd name="T24" fmla="*/ 269 w 306"/>
                <a:gd name="T25" fmla="*/ 184 h 294"/>
                <a:gd name="T26" fmla="*/ 283 w 306"/>
                <a:gd name="T27" fmla="*/ 175 h 294"/>
                <a:gd name="T28" fmla="*/ 290 w 306"/>
                <a:gd name="T29" fmla="*/ 166 h 294"/>
                <a:gd name="T30" fmla="*/ 305 w 306"/>
                <a:gd name="T31" fmla="*/ 159 h 294"/>
                <a:gd name="T32" fmla="*/ 303 w 306"/>
                <a:gd name="T33" fmla="*/ 145 h 294"/>
                <a:gd name="T34" fmla="*/ 306 w 306"/>
                <a:gd name="T35" fmla="*/ 136 h 294"/>
                <a:gd name="T36" fmla="*/ 296 w 306"/>
                <a:gd name="T37" fmla="*/ 122 h 294"/>
                <a:gd name="T38" fmla="*/ 290 w 306"/>
                <a:gd name="T39" fmla="*/ 109 h 294"/>
                <a:gd name="T40" fmla="*/ 283 w 306"/>
                <a:gd name="T41" fmla="*/ 98 h 294"/>
                <a:gd name="T42" fmla="*/ 274 w 306"/>
                <a:gd name="T43" fmla="*/ 89 h 294"/>
                <a:gd name="T44" fmla="*/ 258 w 306"/>
                <a:gd name="T45" fmla="*/ 88 h 294"/>
                <a:gd name="T46" fmla="*/ 248 w 306"/>
                <a:gd name="T47" fmla="*/ 93 h 294"/>
                <a:gd name="T48" fmla="*/ 249 w 306"/>
                <a:gd name="T49" fmla="*/ 81 h 294"/>
                <a:gd name="T50" fmla="*/ 237 w 306"/>
                <a:gd name="T51" fmla="*/ 73 h 294"/>
                <a:gd name="T52" fmla="*/ 233 w 306"/>
                <a:gd name="T53" fmla="*/ 59 h 294"/>
                <a:gd name="T54" fmla="*/ 228 w 306"/>
                <a:gd name="T55" fmla="*/ 49 h 294"/>
                <a:gd name="T56" fmla="*/ 219 w 306"/>
                <a:gd name="T57" fmla="*/ 38 h 294"/>
                <a:gd name="T58" fmla="*/ 217 w 306"/>
                <a:gd name="T59" fmla="*/ 25 h 294"/>
                <a:gd name="T60" fmla="*/ 209 w 306"/>
                <a:gd name="T61" fmla="*/ 17 h 294"/>
                <a:gd name="T62" fmla="*/ 201 w 306"/>
                <a:gd name="T63" fmla="*/ 0 h 294"/>
                <a:gd name="T64" fmla="*/ 171 w 306"/>
                <a:gd name="T65" fmla="*/ 6 h 294"/>
                <a:gd name="T66" fmla="*/ 121 w 306"/>
                <a:gd name="T67" fmla="*/ 17 h 294"/>
                <a:gd name="T68" fmla="*/ 105 w 306"/>
                <a:gd name="T69" fmla="*/ 20 h 294"/>
                <a:gd name="T70" fmla="*/ 38 w 306"/>
                <a:gd name="T71" fmla="*/ 38 h 294"/>
                <a:gd name="T72" fmla="*/ 9 w 306"/>
                <a:gd name="T73" fmla="*/ 47 h 294"/>
                <a:gd name="T74" fmla="*/ 7 w 306"/>
                <a:gd name="T75" fmla="*/ 81 h 294"/>
                <a:gd name="T76" fmla="*/ 6 w 306"/>
                <a:gd name="T77" fmla="*/ 102 h 294"/>
                <a:gd name="T78" fmla="*/ 2 w 306"/>
                <a:gd name="T79" fmla="*/ 122 h 294"/>
                <a:gd name="T80" fmla="*/ 4 w 306"/>
                <a:gd name="T81" fmla="*/ 164 h 294"/>
                <a:gd name="T82" fmla="*/ 4 w 306"/>
                <a:gd name="T83" fmla="*/ 193 h 294"/>
                <a:gd name="T84" fmla="*/ 0 w 306"/>
                <a:gd name="T85" fmla="*/ 244 h 294"/>
                <a:gd name="T86" fmla="*/ 0 w 306"/>
                <a:gd name="T87" fmla="*/ 267 h 294"/>
                <a:gd name="T88" fmla="*/ 0 w 306"/>
                <a:gd name="T89" fmla="*/ 291 h 294"/>
                <a:gd name="T90" fmla="*/ 38 w 306"/>
                <a:gd name="T91" fmla="*/ 285 h 294"/>
                <a:gd name="T92" fmla="*/ 70 w 306"/>
                <a:gd name="T93" fmla="*/ 282 h 294"/>
                <a:gd name="T94" fmla="*/ 86 w 306"/>
                <a:gd name="T95" fmla="*/ 278 h 294"/>
                <a:gd name="T96" fmla="*/ 95 w 306"/>
                <a:gd name="T97" fmla="*/ 285 h 294"/>
                <a:gd name="T98" fmla="*/ 109 w 306"/>
                <a:gd name="T99" fmla="*/ 280 h 294"/>
                <a:gd name="T100" fmla="*/ 121 w 306"/>
                <a:gd name="T101" fmla="*/ 282 h 294"/>
                <a:gd name="T102" fmla="*/ 134 w 306"/>
                <a:gd name="T103" fmla="*/ 291 h 294"/>
                <a:gd name="T104" fmla="*/ 143 w 306"/>
                <a:gd name="T105" fmla="*/ 285 h 294"/>
                <a:gd name="T106" fmla="*/ 159 w 306"/>
                <a:gd name="T107" fmla="*/ 292 h 294"/>
                <a:gd name="T108" fmla="*/ 168 w 306"/>
                <a:gd name="T109" fmla="*/ 294 h 294"/>
                <a:gd name="T110" fmla="*/ 168 w 306"/>
                <a:gd name="T111" fmla="*/ 294 h 294"/>
                <a:gd name="T112" fmla="*/ 168 w 306"/>
                <a:gd name="T11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6" h="294">
                  <a:moveTo>
                    <a:pt x="168" y="294"/>
                  </a:moveTo>
                  <a:lnTo>
                    <a:pt x="178" y="285"/>
                  </a:lnTo>
                  <a:lnTo>
                    <a:pt x="189" y="278"/>
                  </a:lnTo>
                  <a:lnTo>
                    <a:pt x="203" y="273"/>
                  </a:lnTo>
                  <a:lnTo>
                    <a:pt x="214" y="260"/>
                  </a:lnTo>
                  <a:lnTo>
                    <a:pt x="223" y="246"/>
                  </a:lnTo>
                  <a:lnTo>
                    <a:pt x="225" y="234"/>
                  </a:lnTo>
                  <a:lnTo>
                    <a:pt x="223" y="219"/>
                  </a:lnTo>
                  <a:lnTo>
                    <a:pt x="228" y="207"/>
                  </a:lnTo>
                  <a:lnTo>
                    <a:pt x="241" y="209"/>
                  </a:lnTo>
                  <a:lnTo>
                    <a:pt x="242" y="193"/>
                  </a:lnTo>
                  <a:lnTo>
                    <a:pt x="257" y="186"/>
                  </a:lnTo>
                  <a:lnTo>
                    <a:pt x="269" y="184"/>
                  </a:lnTo>
                  <a:lnTo>
                    <a:pt x="283" y="175"/>
                  </a:lnTo>
                  <a:lnTo>
                    <a:pt x="290" y="166"/>
                  </a:lnTo>
                  <a:lnTo>
                    <a:pt x="305" y="159"/>
                  </a:lnTo>
                  <a:lnTo>
                    <a:pt x="303" y="145"/>
                  </a:lnTo>
                  <a:lnTo>
                    <a:pt x="306" y="136"/>
                  </a:lnTo>
                  <a:lnTo>
                    <a:pt x="296" y="122"/>
                  </a:lnTo>
                  <a:lnTo>
                    <a:pt x="290" y="109"/>
                  </a:lnTo>
                  <a:lnTo>
                    <a:pt x="283" y="98"/>
                  </a:lnTo>
                  <a:lnTo>
                    <a:pt x="274" y="89"/>
                  </a:lnTo>
                  <a:lnTo>
                    <a:pt x="258" y="88"/>
                  </a:lnTo>
                  <a:lnTo>
                    <a:pt x="248" y="93"/>
                  </a:lnTo>
                  <a:lnTo>
                    <a:pt x="249" y="81"/>
                  </a:lnTo>
                  <a:lnTo>
                    <a:pt x="237" y="73"/>
                  </a:lnTo>
                  <a:lnTo>
                    <a:pt x="233" y="59"/>
                  </a:lnTo>
                  <a:lnTo>
                    <a:pt x="228" y="49"/>
                  </a:lnTo>
                  <a:lnTo>
                    <a:pt x="219" y="38"/>
                  </a:lnTo>
                  <a:lnTo>
                    <a:pt x="217" y="25"/>
                  </a:lnTo>
                  <a:lnTo>
                    <a:pt x="209" y="17"/>
                  </a:lnTo>
                  <a:lnTo>
                    <a:pt x="201" y="0"/>
                  </a:lnTo>
                  <a:lnTo>
                    <a:pt x="171" y="6"/>
                  </a:lnTo>
                  <a:lnTo>
                    <a:pt x="121" y="17"/>
                  </a:lnTo>
                  <a:lnTo>
                    <a:pt x="105" y="20"/>
                  </a:lnTo>
                  <a:lnTo>
                    <a:pt x="38" y="38"/>
                  </a:lnTo>
                  <a:lnTo>
                    <a:pt x="9" y="47"/>
                  </a:lnTo>
                  <a:lnTo>
                    <a:pt x="7" y="81"/>
                  </a:lnTo>
                  <a:lnTo>
                    <a:pt x="6" y="102"/>
                  </a:lnTo>
                  <a:lnTo>
                    <a:pt x="2" y="122"/>
                  </a:lnTo>
                  <a:lnTo>
                    <a:pt x="4" y="164"/>
                  </a:lnTo>
                  <a:lnTo>
                    <a:pt x="4" y="193"/>
                  </a:lnTo>
                  <a:lnTo>
                    <a:pt x="0" y="244"/>
                  </a:lnTo>
                  <a:lnTo>
                    <a:pt x="0" y="267"/>
                  </a:lnTo>
                  <a:lnTo>
                    <a:pt x="0" y="291"/>
                  </a:lnTo>
                  <a:lnTo>
                    <a:pt x="38" y="285"/>
                  </a:lnTo>
                  <a:lnTo>
                    <a:pt x="70" y="282"/>
                  </a:lnTo>
                  <a:lnTo>
                    <a:pt x="86" y="278"/>
                  </a:lnTo>
                  <a:lnTo>
                    <a:pt x="95" y="285"/>
                  </a:lnTo>
                  <a:lnTo>
                    <a:pt x="109" y="280"/>
                  </a:lnTo>
                  <a:lnTo>
                    <a:pt x="121" y="282"/>
                  </a:lnTo>
                  <a:lnTo>
                    <a:pt x="134" y="291"/>
                  </a:lnTo>
                  <a:lnTo>
                    <a:pt x="143" y="285"/>
                  </a:lnTo>
                  <a:lnTo>
                    <a:pt x="159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68" y="2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14">
              <a:extLst>
                <a:ext uri="{FF2B5EF4-FFF2-40B4-BE49-F238E27FC236}">
                  <a16:creationId xmlns:a16="http://schemas.microsoft.com/office/drawing/2014/main" id="{40C4BC7A-1421-B5B3-26EB-2A7B1DA36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8893" y="7035879"/>
              <a:ext cx="722783" cy="370426"/>
            </a:xfrm>
            <a:custGeom>
              <a:avLst/>
              <a:gdLst>
                <a:gd name="T0" fmla="*/ 291 w 320"/>
                <a:gd name="T1" fmla="*/ 164 h 164"/>
                <a:gd name="T2" fmla="*/ 291 w 320"/>
                <a:gd name="T3" fmla="*/ 123 h 164"/>
                <a:gd name="T4" fmla="*/ 293 w 320"/>
                <a:gd name="T5" fmla="*/ 100 h 164"/>
                <a:gd name="T6" fmla="*/ 302 w 320"/>
                <a:gd name="T7" fmla="*/ 82 h 164"/>
                <a:gd name="T8" fmla="*/ 320 w 320"/>
                <a:gd name="T9" fmla="*/ 64 h 164"/>
                <a:gd name="T10" fmla="*/ 309 w 320"/>
                <a:gd name="T11" fmla="*/ 53 h 164"/>
                <a:gd name="T12" fmla="*/ 293 w 320"/>
                <a:gd name="T13" fmla="*/ 48 h 164"/>
                <a:gd name="T14" fmla="*/ 284 w 320"/>
                <a:gd name="T15" fmla="*/ 45 h 164"/>
                <a:gd name="T16" fmla="*/ 272 w 320"/>
                <a:gd name="T17" fmla="*/ 32 h 164"/>
                <a:gd name="T18" fmla="*/ 272 w 320"/>
                <a:gd name="T19" fmla="*/ 16 h 164"/>
                <a:gd name="T20" fmla="*/ 236 w 320"/>
                <a:gd name="T21" fmla="*/ 16 h 164"/>
                <a:gd name="T22" fmla="*/ 210 w 320"/>
                <a:gd name="T23" fmla="*/ 16 h 164"/>
                <a:gd name="T24" fmla="*/ 199 w 320"/>
                <a:gd name="T25" fmla="*/ 2 h 164"/>
                <a:gd name="T26" fmla="*/ 170 w 320"/>
                <a:gd name="T27" fmla="*/ 0 h 164"/>
                <a:gd name="T28" fmla="*/ 147 w 320"/>
                <a:gd name="T29" fmla="*/ 2 h 164"/>
                <a:gd name="T30" fmla="*/ 99 w 320"/>
                <a:gd name="T31" fmla="*/ 2 h 164"/>
                <a:gd name="T32" fmla="*/ 94 w 320"/>
                <a:gd name="T33" fmla="*/ 14 h 164"/>
                <a:gd name="T34" fmla="*/ 92 w 320"/>
                <a:gd name="T35" fmla="*/ 27 h 164"/>
                <a:gd name="T36" fmla="*/ 85 w 320"/>
                <a:gd name="T37" fmla="*/ 39 h 164"/>
                <a:gd name="T38" fmla="*/ 78 w 320"/>
                <a:gd name="T39" fmla="*/ 48 h 164"/>
                <a:gd name="T40" fmla="*/ 67 w 320"/>
                <a:gd name="T41" fmla="*/ 55 h 164"/>
                <a:gd name="T42" fmla="*/ 58 w 320"/>
                <a:gd name="T43" fmla="*/ 68 h 164"/>
                <a:gd name="T44" fmla="*/ 57 w 320"/>
                <a:gd name="T45" fmla="*/ 80 h 164"/>
                <a:gd name="T46" fmla="*/ 33 w 320"/>
                <a:gd name="T47" fmla="*/ 91 h 164"/>
                <a:gd name="T48" fmla="*/ 7 w 320"/>
                <a:gd name="T49" fmla="*/ 91 h 164"/>
                <a:gd name="T50" fmla="*/ 0 w 320"/>
                <a:gd name="T51" fmla="*/ 100 h 164"/>
                <a:gd name="T52" fmla="*/ 5 w 320"/>
                <a:gd name="T53" fmla="*/ 112 h 164"/>
                <a:gd name="T54" fmla="*/ 3 w 320"/>
                <a:gd name="T55" fmla="*/ 128 h 164"/>
                <a:gd name="T56" fmla="*/ 5 w 320"/>
                <a:gd name="T57" fmla="*/ 142 h 164"/>
                <a:gd name="T58" fmla="*/ 7 w 320"/>
                <a:gd name="T59" fmla="*/ 155 h 164"/>
                <a:gd name="T60" fmla="*/ 19 w 320"/>
                <a:gd name="T61" fmla="*/ 150 h 164"/>
                <a:gd name="T62" fmla="*/ 30 w 320"/>
                <a:gd name="T63" fmla="*/ 142 h 164"/>
                <a:gd name="T64" fmla="*/ 85 w 320"/>
                <a:gd name="T65" fmla="*/ 135 h 164"/>
                <a:gd name="T66" fmla="*/ 101 w 320"/>
                <a:gd name="T67" fmla="*/ 141 h 164"/>
                <a:gd name="T68" fmla="*/ 162 w 320"/>
                <a:gd name="T69" fmla="*/ 155 h 164"/>
                <a:gd name="T70" fmla="*/ 197 w 320"/>
                <a:gd name="T71" fmla="*/ 153 h 164"/>
                <a:gd name="T72" fmla="*/ 213 w 320"/>
                <a:gd name="T73" fmla="*/ 155 h 164"/>
                <a:gd name="T74" fmla="*/ 231 w 320"/>
                <a:gd name="T75" fmla="*/ 164 h 164"/>
                <a:gd name="T76" fmla="*/ 291 w 320"/>
                <a:gd name="T77" fmla="*/ 164 h 164"/>
                <a:gd name="T78" fmla="*/ 291 w 320"/>
                <a:gd name="T79" fmla="*/ 164 h 164"/>
                <a:gd name="T80" fmla="*/ 291 w 320"/>
                <a:gd name="T8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0" h="164">
                  <a:moveTo>
                    <a:pt x="291" y="164"/>
                  </a:moveTo>
                  <a:lnTo>
                    <a:pt x="291" y="123"/>
                  </a:lnTo>
                  <a:lnTo>
                    <a:pt x="293" y="100"/>
                  </a:lnTo>
                  <a:lnTo>
                    <a:pt x="302" y="82"/>
                  </a:lnTo>
                  <a:lnTo>
                    <a:pt x="320" y="64"/>
                  </a:lnTo>
                  <a:lnTo>
                    <a:pt x="309" y="53"/>
                  </a:lnTo>
                  <a:lnTo>
                    <a:pt x="293" y="48"/>
                  </a:lnTo>
                  <a:lnTo>
                    <a:pt x="284" y="45"/>
                  </a:lnTo>
                  <a:lnTo>
                    <a:pt x="272" y="32"/>
                  </a:lnTo>
                  <a:lnTo>
                    <a:pt x="272" y="16"/>
                  </a:lnTo>
                  <a:lnTo>
                    <a:pt x="236" y="16"/>
                  </a:lnTo>
                  <a:lnTo>
                    <a:pt x="210" y="16"/>
                  </a:lnTo>
                  <a:lnTo>
                    <a:pt x="199" y="2"/>
                  </a:lnTo>
                  <a:lnTo>
                    <a:pt x="170" y="0"/>
                  </a:lnTo>
                  <a:lnTo>
                    <a:pt x="147" y="2"/>
                  </a:lnTo>
                  <a:lnTo>
                    <a:pt x="99" y="2"/>
                  </a:lnTo>
                  <a:lnTo>
                    <a:pt x="94" y="14"/>
                  </a:lnTo>
                  <a:lnTo>
                    <a:pt x="92" y="27"/>
                  </a:lnTo>
                  <a:lnTo>
                    <a:pt x="85" y="39"/>
                  </a:lnTo>
                  <a:lnTo>
                    <a:pt x="78" y="48"/>
                  </a:lnTo>
                  <a:lnTo>
                    <a:pt x="67" y="55"/>
                  </a:lnTo>
                  <a:lnTo>
                    <a:pt x="58" y="68"/>
                  </a:lnTo>
                  <a:lnTo>
                    <a:pt x="57" y="80"/>
                  </a:lnTo>
                  <a:lnTo>
                    <a:pt x="33" y="91"/>
                  </a:lnTo>
                  <a:lnTo>
                    <a:pt x="7" y="91"/>
                  </a:lnTo>
                  <a:lnTo>
                    <a:pt x="0" y="100"/>
                  </a:lnTo>
                  <a:lnTo>
                    <a:pt x="5" y="112"/>
                  </a:lnTo>
                  <a:lnTo>
                    <a:pt x="3" y="128"/>
                  </a:lnTo>
                  <a:lnTo>
                    <a:pt x="5" y="142"/>
                  </a:lnTo>
                  <a:lnTo>
                    <a:pt x="7" y="155"/>
                  </a:lnTo>
                  <a:lnTo>
                    <a:pt x="19" y="150"/>
                  </a:lnTo>
                  <a:lnTo>
                    <a:pt x="30" y="142"/>
                  </a:lnTo>
                  <a:lnTo>
                    <a:pt x="85" y="135"/>
                  </a:lnTo>
                  <a:lnTo>
                    <a:pt x="101" y="141"/>
                  </a:lnTo>
                  <a:lnTo>
                    <a:pt x="162" y="155"/>
                  </a:lnTo>
                  <a:lnTo>
                    <a:pt x="197" y="153"/>
                  </a:lnTo>
                  <a:lnTo>
                    <a:pt x="213" y="155"/>
                  </a:lnTo>
                  <a:lnTo>
                    <a:pt x="231" y="164"/>
                  </a:lnTo>
                  <a:lnTo>
                    <a:pt x="291" y="164"/>
                  </a:lnTo>
                  <a:lnTo>
                    <a:pt x="291" y="164"/>
                  </a:lnTo>
                  <a:lnTo>
                    <a:pt x="291" y="1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15">
              <a:extLst>
                <a:ext uri="{FF2B5EF4-FFF2-40B4-BE49-F238E27FC236}">
                  <a16:creationId xmlns:a16="http://schemas.microsoft.com/office/drawing/2014/main" id="{D79B5193-AFD9-207C-9CD4-BF25A8A44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24312" y="6870994"/>
              <a:ext cx="603073" cy="632435"/>
            </a:xfrm>
            <a:custGeom>
              <a:avLst/>
              <a:gdLst>
                <a:gd name="T0" fmla="*/ 45 w 267"/>
                <a:gd name="T1" fmla="*/ 280 h 280"/>
                <a:gd name="T2" fmla="*/ 57 w 267"/>
                <a:gd name="T3" fmla="*/ 274 h 280"/>
                <a:gd name="T4" fmla="*/ 98 w 267"/>
                <a:gd name="T5" fmla="*/ 260 h 280"/>
                <a:gd name="T6" fmla="*/ 114 w 267"/>
                <a:gd name="T7" fmla="*/ 255 h 280"/>
                <a:gd name="T8" fmla="*/ 136 w 267"/>
                <a:gd name="T9" fmla="*/ 248 h 280"/>
                <a:gd name="T10" fmla="*/ 134 w 267"/>
                <a:gd name="T11" fmla="*/ 235 h 280"/>
                <a:gd name="T12" fmla="*/ 141 w 267"/>
                <a:gd name="T13" fmla="*/ 219 h 280"/>
                <a:gd name="T14" fmla="*/ 157 w 267"/>
                <a:gd name="T15" fmla="*/ 228 h 280"/>
                <a:gd name="T16" fmla="*/ 159 w 267"/>
                <a:gd name="T17" fmla="*/ 240 h 280"/>
                <a:gd name="T18" fmla="*/ 175 w 267"/>
                <a:gd name="T19" fmla="*/ 233 h 280"/>
                <a:gd name="T20" fmla="*/ 189 w 267"/>
                <a:gd name="T21" fmla="*/ 232 h 280"/>
                <a:gd name="T22" fmla="*/ 219 w 267"/>
                <a:gd name="T23" fmla="*/ 214 h 280"/>
                <a:gd name="T24" fmla="*/ 233 w 267"/>
                <a:gd name="T25" fmla="*/ 208 h 280"/>
                <a:gd name="T26" fmla="*/ 246 w 267"/>
                <a:gd name="T27" fmla="*/ 203 h 280"/>
                <a:gd name="T28" fmla="*/ 267 w 267"/>
                <a:gd name="T29" fmla="*/ 192 h 280"/>
                <a:gd name="T30" fmla="*/ 258 w 267"/>
                <a:gd name="T31" fmla="*/ 153 h 280"/>
                <a:gd name="T32" fmla="*/ 264 w 267"/>
                <a:gd name="T33" fmla="*/ 137 h 280"/>
                <a:gd name="T34" fmla="*/ 248 w 267"/>
                <a:gd name="T35" fmla="*/ 112 h 280"/>
                <a:gd name="T36" fmla="*/ 244 w 267"/>
                <a:gd name="T37" fmla="*/ 89 h 280"/>
                <a:gd name="T38" fmla="*/ 235 w 267"/>
                <a:gd name="T39" fmla="*/ 66 h 280"/>
                <a:gd name="T40" fmla="*/ 223 w 267"/>
                <a:gd name="T41" fmla="*/ 29 h 280"/>
                <a:gd name="T42" fmla="*/ 216 w 267"/>
                <a:gd name="T43" fmla="*/ 5 h 280"/>
                <a:gd name="T44" fmla="*/ 184 w 267"/>
                <a:gd name="T45" fmla="*/ 4 h 280"/>
                <a:gd name="T46" fmla="*/ 168 w 267"/>
                <a:gd name="T47" fmla="*/ 2 h 280"/>
                <a:gd name="T48" fmla="*/ 100 w 267"/>
                <a:gd name="T49" fmla="*/ 0 h 280"/>
                <a:gd name="T50" fmla="*/ 39 w 267"/>
                <a:gd name="T51" fmla="*/ 0 h 280"/>
                <a:gd name="T52" fmla="*/ 0 w 267"/>
                <a:gd name="T53" fmla="*/ 2 h 280"/>
                <a:gd name="T54" fmla="*/ 6 w 267"/>
                <a:gd name="T55" fmla="*/ 18 h 280"/>
                <a:gd name="T56" fmla="*/ 20 w 267"/>
                <a:gd name="T57" fmla="*/ 110 h 280"/>
                <a:gd name="T58" fmla="*/ 32 w 267"/>
                <a:gd name="T59" fmla="*/ 192 h 280"/>
                <a:gd name="T60" fmla="*/ 32 w 267"/>
                <a:gd name="T61" fmla="*/ 212 h 280"/>
                <a:gd name="T62" fmla="*/ 38 w 267"/>
                <a:gd name="T63" fmla="*/ 249 h 280"/>
                <a:gd name="T64" fmla="*/ 41 w 267"/>
                <a:gd name="T65" fmla="*/ 276 h 280"/>
                <a:gd name="T66" fmla="*/ 45 w 267"/>
                <a:gd name="T67" fmla="*/ 280 h 280"/>
                <a:gd name="T68" fmla="*/ 45 w 267"/>
                <a:gd name="T69" fmla="*/ 280 h 280"/>
                <a:gd name="T70" fmla="*/ 45 w 267"/>
                <a:gd name="T7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" h="280">
                  <a:moveTo>
                    <a:pt x="45" y="280"/>
                  </a:moveTo>
                  <a:lnTo>
                    <a:pt x="57" y="274"/>
                  </a:lnTo>
                  <a:lnTo>
                    <a:pt x="98" y="260"/>
                  </a:lnTo>
                  <a:lnTo>
                    <a:pt x="114" y="255"/>
                  </a:lnTo>
                  <a:lnTo>
                    <a:pt x="136" y="248"/>
                  </a:lnTo>
                  <a:lnTo>
                    <a:pt x="134" y="235"/>
                  </a:lnTo>
                  <a:lnTo>
                    <a:pt x="141" y="219"/>
                  </a:lnTo>
                  <a:lnTo>
                    <a:pt x="157" y="228"/>
                  </a:lnTo>
                  <a:lnTo>
                    <a:pt x="159" y="240"/>
                  </a:lnTo>
                  <a:lnTo>
                    <a:pt x="175" y="233"/>
                  </a:lnTo>
                  <a:lnTo>
                    <a:pt x="189" y="232"/>
                  </a:lnTo>
                  <a:lnTo>
                    <a:pt x="219" y="214"/>
                  </a:lnTo>
                  <a:lnTo>
                    <a:pt x="233" y="208"/>
                  </a:lnTo>
                  <a:lnTo>
                    <a:pt x="246" y="203"/>
                  </a:lnTo>
                  <a:lnTo>
                    <a:pt x="267" y="192"/>
                  </a:lnTo>
                  <a:lnTo>
                    <a:pt x="258" y="153"/>
                  </a:lnTo>
                  <a:lnTo>
                    <a:pt x="264" y="137"/>
                  </a:lnTo>
                  <a:lnTo>
                    <a:pt x="248" y="112"/>
                  </a:lnTo>
                  <a:lnTo>
                    <a:pt x="244" y="89"/>
                  </a:lnTo>
                  <a:lnTo>
                    <a:pt x="235" y="66"/>
                  </a:lnTo>
                  <a:lnTo>
                    <a:pt x="223" y="29"/>
                  </a:lnTo>
                  <a:lnTo>
                    <a:pt x="216" y="5"/>
                  </a:lnTo>
                  <a:lnTo>
                    <a:pt x="184" y="4"/>
                  </a:lnTo>
                  <a:lnTo>
                    <a:pt x="168" y="2"/>
                  </a:lnTo>
                  <a:lnTo>
                    <a:pt x="100" y="0"/>
                  </a:lnTo>
                  <a:lnTo>
                    <a:pt x="39" y="0"/>
                  </a:lnTo>
                  <a:lnTo>
                    <a:pt x="0" y="2"/>
                  </a:lnTo>
                  <a:lnTo>
                    <a:pt x="6" y="18"/>
                  </a:lnTo>
                  <a:lnTo>
                    <a:pt x="20" y="110"/>
                  </a:lnTo>
                  <a:lnTo>
                    <a:pt x="32" y="192"/>
                  </a:lnTo>
                  <a:lnTo>
                    <a:pt x="32" y="212"/>
                  </a:lnTo>
                  <a:lnTo>
                    <a:pt x="38" y="249"/>
                  </a:lnTo>
                  <a:lnTo>
                    <a:pt x="41" y="276"/>
                  </a:lnTo>
                  <a:lnTo>
                    <a:pt x="45" y="280"/>
                  </a:lnTo>
                  <a:lnTo>
                    <a:pt x="45" y="280"/>
                  </a:lnTo>
                  <a:lnTo>
                    <a:pt x="45" y="2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16">
              <a:extLst>
                <a:ext uri="{FF2B5EF4-FFF2-40B4-BE49-F238E27FC236}">
                  <a16:creationId xmlns:a16="http://schemas.microsoft.com/office/drawing/2014/main" id="{A2948A4F-53E3-B594-57F5-28DA0EF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76837" y="7365649"/>
              <a:ext cx="659540" cy="557899"/>
            </a:xfrm>
            <a:custGeom>
              <a:avLst/>
              <a:gdLst>
                <a:gd name="T0" fmla="*/ 52 w 292"/>
                <a:gd name="T1" fmla="*/ 247 h 247"/>
                <a:gd name="T2" fmla="*/ 82 w 292"/>
                <a:gd name="T3" fmla="*/ 235 h 247"/>
                <a:gd name="T4" fmla="*/ 107 w 292"/>
                <a:gd name="T5" fmla="*/ 226 h 247"/>
                <a:gd name="T6" fmla="*/ 127 w 292"/>
                <a:gd name="T7" fmla="*/ 223 h 247"/>
                <a:gd name="T8" fmla="*/ 148 w 292"/>
                <a:gd name="T9" fmla="*/ 205 h 247"/>
                <a:gd name="T10" fmla="*/ 169 w 292"/>
                <a:gd name="T11" fmla="*/ 194 h 247"/>
                <a:gd name="T12" fmla="*/ 184 w 292"/>
                <a:gd name="T13" fmla="*/ 203 h 247"/>
                <a:gd name="T14" fmla="*/ 200 w 292"/>
                <a:gd name="T15" fmla="*/ 208 h 247"/>
                <a:gd name="T16" fmla="*/ 189 w 292"/>
                <a:gd name="T17" fmla="*/ 191 h 247"/>
                <a:gd name="T18" fmla="*/ 203 w 292"/>
                <a:gd name="T19" fmla="*/ 180 h 247"/>
                <a:gd name="T20" fmla="*/ 214 w 292"/>
                <a:gd name="T21" fmla="*/ 171 h 247"/>
                <a:gd name="T22" fmla="*/ 226 w 292"/>
                <a:gd name="T23" fmla="*/ 173 h 247"/>
                <a:gd name="T24" fmla="*/ 228 w 292"/>
                <a:gd name="T25" fmla="*/ 189 h 247"/>
                <a:gd name="T26" fmla="*/ 239 w 292"/>
                <a:gd name="T27" fmla="*/ 199 h 247"/>
                <a:gd name="T28" fmla="*/ 251 w 292"/>
                <a:gd name="T29" fmla="*/ 212 h 247"/>
                <a:gd name="T30" fmla="*/ 260 w 292"/>
                <a:gd name="T31" fmla="*/ 219 h 247"/>
                <a:gd name="T32" fmla="*/ 271 w 292"/>
                <a:gd name="T33" fmla="*/ 226 h 247"/>
                <a:gd name="T34" fmla="*/ 273 w 292"/>
                <a:gd name="T35" fmla="*/ 214 h 247"/>
                <a:gd name="T36" fmla="*/ 281 w 292"/>
                <a:gd name="T37" fmla="*/ 201 h 247"/>
                <a:gd name="T38" fmla="*/ 292 w 292"/>
                <a:gd name="T39" fmla="*/ 191 h 247"/>
                <a:gd name="T40" fmla="*/ 289 w 292"/>
                <a:gd name="T41" fmla="*/ 173 h 247"/>
                <a:gd name="T42" fmla="*/ 280 w 292"/>
                <a:gd name="T43" fmla="*/ 162 h 247"/>
                <a:gd name="T44" fmla="*/ 278 w 292"/>
                <a:gd name="T45" fmla="*/ 150 h 247"/>
                <a:gd name="T46" fmla="*/ 285 w 292"/>
                <a:gd name="T47" fmla="*/ 137 h 247"/>
                <a:gd name="T48" fmla="*/ 290 w 292"/>
                <a:gd name="T49" fmla="*/ 121 h 247"/>
                <a:gd name="T50" fmla="*/ 289 w 292"/>
                <a:gd name="T51" fmla="*/ 109 h 247"/>
                <a:gd name="T52" fmla="*/ 273 w 292"/>
                <a:gd name="T53" fmla="*/ 119 h 247"/>
                <a:gd name="T54" fmla="*/ 255 w 292"/>
                <a:gd name="T55" fmla="*/ 126 h 247"/>
                <a:gd name="T56" fmla="*/ 246 w 292"/>
                <a:gd name="T57" fmla="*/ 119 h 247"/>
                <a:gd name="T58" fmla="*/ 239 w 292"/>
                <a:gd name="T59" fmla="*/ 105 h 247"/>
                <a:gd name="T60" fmla="*/ 239 w 292"/>
                <a:gd name="T61" fmla="*/ 93 h 247"/>
                <a:gd name="T62" fmla="*/ 241 w 292"/>
                <a:gd name="T63" fmla="*/ 80 h 247"/>
                <a:gd name="T64" fmla="*/ 242 w 292"/>
                <a:gd name="T65" fmla="*/ 68 h 247"/>
                <a:gd name="T66" fmla="*/ 251 w 292"/>
                <a:gd name="T67" fmla="*/ 52 h 247"/>
                <a:gd name="T68" fmla="*/ 249 w 292"/>
                <a:gd name="T69" fmla="*/ 39 h 247"/>
                <a:gd name="T70" fmla="*/ 237 w 292"/>
                <a:gd name="T71" fmla="*/ 30 h 247"/>
                <a:gd name="T72" fmla="*/ 216 w 292"/>
                <a:gd name="T73" fmla="*/ 25 h 247"/>
                <a:gd name="T74" fmla="*/ 175 w 292"/>
                <a:gd name="T75" fmla="*/ 13 h 247"/>
                <a:gd name="T76" fmla="*/ 146 w 292"/>
                <a:gd name="T77" fmla="*/ 7 h 247"/>
                <a:gd name="T78" fmla="*/ 134 w 292"/>
                <a:gd name="T79" fmla="*/ 5 h 247"/>
                <a:gd name="T80" fmla="*/ 118 w 292"/>
                <a:gd name="T81" fmla="*/ 4 h 247"/>
                <a:gd name="T82" fmla="*/ 102 w 292"/>
                <a:gd name="T83" fmla="*/ 0 h 247"/>
                <a:gd name="T84" fmla="*/ 91 w 292"/>
                <a:gd name="T85" fmla="*/ 13 h 247"/>
                <a:gd name="T86" fmla="*/ 79 w 292"/>
                <a:gd name="T87" fmla="*/ 25 h 247"/>
                <a:gd name="T88" fmla="*/ 66 w 292"/>
                <a:gd name="T89" fmla="*/ 23 h 247"/>
                <a:gd name="T90" fmla="*/ 55 w 292"/>
                <a:gd name="T91" fmla="*/ 14 h 247"/>
                <a:gd name="T92" fmla="*/ 41 w 292"/>
                <a:gd name="T93" fmla="*/ 20 h 247"/>
                <a:gd name="T94" fmla="*/ 32 w 292"/>
                <a:gd name="T95" fmla="*/ 13 h 247"/>
                <a:gd name="T96" fmla="*/ 16 w 292"/>
                <a:gd name="T97" fmla="*/ 11 h 247"/>
                <a:gd name="T98" fmla="*/ 2 w 292"/>
                <a:gd name="T99" fmla="*/ 14 h 247"/>
                <a:gd name="T100" fmla="*/ 0 w 292"/>
                <a:gd name="T101" fmla="*/ 57 h 247"/>
                <a:gd name="T102" fmla="*/ 6 w 292"/>
                <a:gd name="T103" fmla="*/ 73 h 247"/>
                <a:gd name="T104" fmla="*/ 13 w 292"/>
                <a:gd name="T105" fmla="*/ 98 h 247"/>
                <a:gd name="T106" fmla="*/ 22 w 292"/>
                <a:gd name="T107" fmla="*/ 130 h 247"/>
                <a:gd name="T108" fmla="*/ 34 w 292"/>
                <a:gd name="T109" fmla="*/ 182 h 247"/>
                <a:gd name="T110" fmla="*/ 43 w 292"/>
                <a:gd name="T111" fmla="*/ 212 h 247"/>
                <a:gd name="T112" fmla="*/ 52 w 292"/>
                <a:gd name="T113" fmla="*/ 247 h 247"/>
                <a:gd name="T114" fmla="*/ 52 w 292"/>
                <a:gd name="T115" fmla="*/ 247 h 247"/>
                <a:gd name="T116" fmla="*/ 52 w 292"/>
                <a:gd name="T117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2" h="247">
                  <a:moveTo>
                    <a:pt x="52" y="247"/>
                  </a:moveTo>
                  <a:lnTo>
                    <a:pt x="82" y="235"/>
                  </a:lnTo>
                  <a:lnTo>
                    <a:pt x="107" y="226"/>
                  </a:lnTo>
                  <a:lnTo>
                    <a:pt x="127" y="223"/>
                  </a:lnTo>
                  <a:lnTo>
                    <a:pt x="148" y="205"/>
                  </a:lnTo>
                  <a:lnTo>
                    <a:pt x="169" y="194"/>
                  </a:lnTo>
                  <a:lnTo>
                    <a:pt x="184" y="203"/>
                  </a:lnTo>
                  <a:lnTo>
                    <a:pt x="200" y="208"/>
                  </a:lnTo>
                  <a:lnTo>
                    <a:pt x="189" y="191"/>
                  </a:lnTo>
                  <a:lnTo>
                    <a:pt x="203" y="180"/>
                  </a:lnTo>
                  <a:lnTo>
                    <a:pt x="214" y="171"/>
                  </a:lnTo>
                  <a:lnTo>
                    <a:pt x="226" y="173"/>
                  </a:lnTo>
                  <a:lnTo>
                    <a:pt x="228" y="189"/>
                  </a:lnTo>
                  <a:lnTo>
                    <a:pt x="239" y="199"/>
                  </a:lnTo>
                  <a:lnTo>
                    <a:pt x="251" y="212"/>
                  </a:lnTo>
                  <a:lnTo>
                    <a:pt x="260" y="219"/>
                  </a:lnTo>
                  <a:lnTo>
                    <a:pt x="271" y="226"/>
                  </a:lnTo>
                  <a:lnTo>
                    <a:pt x="273" y="214"/>
                  </a:lnTo>
                  <a:lnTo>
                    <a:pt x="281" y="201"/>
                  </a:lnTo>
                  <a:lnTo>
                    <a:pt x="292" y="191"/>
                  </a:lnTo>
                  <a:lnTo>
                    <a:pt x="289" y="173"/>
                  </a:lnTo>
                  <a:lnTo>
                    <a:pt x="280" y="162"/>
                  </a:lnTo>
                  <a:lnTo>
                    <a:pt x="278" y="150"/>
                  </a:lnTo>
                  <a:lnTo>
                    <a:pt x="285" y="137"/>
                  </a:lnTo>
                  <a:lnTo>
                    <a:pt x="290" y="121"/>
                  </a:lnTo>
                  <a:lnTo>
                    <a:pt x="289" y="109"/>
                  </a:lnTo>
                  <a:lnTo>
                    <a:pt x="273" y="119"/>
                  </a:lnTo>
                  <a:lnTo>
                    <a:pt x="255" y="126"/>
                  </a:lnTo>
                  <a:lnTo>
                    <a:pt x="246" y="119"/>
                  </a:lnTo>
                  <a:lnTo>
                    <a:pt x="239" y="105"/>
                  </a:lnTo>
                  <a:lnTo>
                    <a:pt x="239" y="93"/>
                  </a:lnTo>
                  <a:lnTo>
                    <a:pt x="241" y="80"/>
                  </a:lnTo>
                  <a:lnTo>
                    <a:pt x="242" y="68"/>
                  </a:lnTo>
                  <a:lnTo>
                    <a:pt x="251" y="52"/>
                  </a:lnTo>
                  <a:lnTo>
                    <a:pt x="249" y="39"/>
                  </a:lnTo>
                  <a:lnTo>
                    <a:pt x="237" y="30"/>
                  </a:lnTo>
                  <a:lnTo>
                    <a:pt x="216" y="25"/>
                  </a:lnTo>
                  <a:lnTo>
                    <a:pt x="175" y="13"/>
                  </a:lnTo>
                  <a:lnTo>
                    <a:pt x="146" y="7"/>
                  </a:lnTo>
                  <a:lnTo>
                    <a:pt x="134" y="5"/>
                  </a:lnTo>
                  <a:lnTo>
                    <a:pt x="118" y="4"/>
                  </a:lnTo>
                  <a:lnTo>
                    <a:pt x="102" y="0"/>
                  </a:lnTo>
                  <a:lnTo>
                    <a:pt x="91" y="13"/>
                  </a:lnTo>
                  <a:lnTo>
                    <a:pt x="79" y="25"/>
                  </a:lnTo>
                  <a:lnTo>
                    <a:pt x="66" y="23"/>
                  </a:lnTo>
                  <a:lnTo>
                    <a:pt x="55" y="14"/>
                  </a:lnTo>
                  <a:lnTo>
                    <a:pt x="41" y="20"/>
                  </a:lnTo>
                  <a:lnTo>
                    <a:pt x="32" y="13"/>
                  </a:lnTo>
                  <a:lnTo>
                    <a:pt x="16" y="11"/>
                  </a:lnTo>
                  <a:lnTo>
                    <a:pt x="2" y="14"/>
                  </a:lnTo>
                  <a:lnTo>
                    <a:pt x="0" y="57"/>
                  </a:lnTo>
                  <a:lnTo>
                    <a:pt x="6" y="73"/>
                  </a:lnTo>
                  <a:lnTo>
                    <a:pt x="13" y="98"/>
                  </a:lnTo>
                  <a:lnTo>
                    <a:pt x="22" y="130"/>
                  </a:lnTo>
                  <a:lnTo>
                    <a:pt x="34" y="182"/>
                  </a:lnTo>
                  <a:lnTo>
                    <a:pt x="43" y="212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52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17">
              <a:extLst>
                <a:ext uri="{FF2B5EF4-FFF2-40B4-BE49-F238E27FC236}">
                  <a16:creationId xmlns:a16="http://schemas.microsoft.com/office/drawing/2014/main" id="{FA1A85D6-6EFD-8BF7-D1F1-2F901281C9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61446" y="7871597"/>
              <a:ext cx="695679" cy="616625"/>
            </a:xfrm>
            <a:custGeom>
              <a:avLst/>
              <a:gdLst>
                <a:gd name="T0" fmla="*/ 224 w 308"/>
                <a:gd name="T1" fmla="*/ 273 h 273"/>
                <a:gd name="T2" fmla="*/ 226 w 308"/>
                <a:gd name="T3" fmla="*/ 260 h 273"/>
                <a:gd name="T4" fmla="*/ 221 w 308"/>
                <a:gd name="T5" fmla="*/ 246 h 273"/>
                <a:gd name="T6" fmla="*/ 230 w 308"/>
                <a:gd name="T7" fmla="*/ 234 h 273"/>
                <a:gd name="T8" fmla="*/ 224 w 308"/>
                <a:gd name="T9" fmla="*/ 221 h 273"/>
                <a:gd name="T10" fmla="*/ 233 w 308"/>
                <a:gd name="T11" fmla="*/ 209 h 273"/>
                <a:gd name="T12" fmla="*/ 240 w 308"/>
                <a:gd name="T13" fmla="*/ 196 h 273"/>
                <a:gd name="T14" fmla="*/ 262 w 308"/>
                <a:gd name="T15" fmla="*/ 185 h 273"/>
                <a:gd name="T16" fmla="*/ 286 w 308"/>
                <a:gd name="T17" fmla="*/ 161 h 273"/>
                <a:gd name="T18" fmla="*/ 303 w 308"/>
                <a:gd name="T19" fmla="*/ 143 h 273"/>
                <a:gd name="T20" fmla="*/ 308 w 308"/>
                <a:gd name="T21" fmla="*/ 127 h 273"/>
                <a:gd name="T22" fmla="*/ 295 w 308"/>
                <a:gd name="T23" fmla="*/ 100 h 273"/>
                <a:gd name="T24" fmla="*/ 279 w 308"/>
                <a:gd name="T25" fmla="*/ 98 h 273"/>
                <a:gd name="T26" fmla="*/ 262 w 308"/>
                <a:gd name="T27" fmla="*/ 79 h 273"/>
                <a:gd name="T28" fmla="*/ 246 w 308"/>
                <a:gd name="T29" fmla="*/ 84 h 273"/>
                <a:gd name="T30" fmla="*/ 228 w 308"/>
                <a:gd name="T31" fmla="*/ 63 h 273"/>
                <a:gd name="T32" fmla="*/ 183 w 308"/>
                <a:gd name="T33" fmla="*/ 63 h 273"/>
                <a:gd name="T34" fmla="*/ 171 w 308"/>
                <a:gd name="T35" fmla="*/ 48 h 273"/>
                <a:gd name="T36" fmla="*/ 162 w 308"/>
                <a:gd name="T37" fmla="*/ 41 h 273"/>
                <a:gd name="T38" fmla="*/ 153 w 308"/>
                <a:gd name="T39" fmla="*/ 32 h 273"/>
                <a:gd name="T40" fmla="*/ 149 w 308"/>
                <a:gd name="T41" fmla="*/ 16 h 273"/>
                <a:gd name="T42" fmla="*/ 141 w 308"/>
                <a:gd name="T43" fmla="*/ 2 h 273"/>
                <a:gd name="T44" fmla="*/ 123 w 308"/>
                <a:gd name="T45" fmla="*/ 0 h 273"/>
                <a:gd name="T46" fmla="*/ 105 w 308"/>
                <a:gd name="T47" fmla="*/ 27 h 273"/>
                <a:gd name="T48" fmla="*/ 91 w 308"/>
                <a:gd name="T49" fmla="*/ 38 h 273"/>
                <a:gd name="T50" fmla="*/ 36 w 308"/>
                <a:gd name="T51" fmla="*/ 77 h 273"/>
                <a:gd name="T52" fmla="*/ 0 w 308"/>
                <a:gd name="T53" fmla="*/ 98 h 273"/>
                <a:gd name="T54" fmla="*/ 2 w 308"/>
                <a:gd name="T55" fmla="*/ 128 h 273"/>
                <a:gd name="T56" fmla="*/ 14 w 308"/>
                <a:gd name="T57" fmla="*/ 134 h 273"/>
                <a:gd name="T58" fmla="*/ 19 w 308"/>
                <a:gd name="T59" fmla="*/ 143 h 273"/>
                <a:gd name="T60" fmla="*/ 28 w 308"/>
                <a:gd name="T61" fmla="*/ 155 h 273"/>
                <a:gd name="T62" fmla="*/ 37 w 308"/>
                <a:gd name="T63" fmla="*/ 168 h 273"/>
                <a:gd name="T64" fmla="*/ 44 w 308"/>
                <a:gd name="T65" fmla="*/ 178 h 273"/>
                <a:gd name="T66" fmla="*/ 50 w 308"/>
                <a:gd name="T67" fmla="*/ 193 h 273"/>
                <a:gd name="T68" fmla="*/ 59 w 308"/>
                <a:gd name="T69" fmla="*/ 203 h 273"/>
                <a:gd name="T70" fmla="*/ 69 w 308"/>
                <a:gd name="T71" fmla="*/ 212 h 273"/>
                <a:gd name="T72" fmla="*/ 85 w 308"/>
                <a:gd name="T73" fmla="*/ 219 h 273"/>
                <a:gd name="T74" fmla="*/ 98 w 308"/>
                <a:gd name="T75" fmla="*/ 228 h 273"/>
                <a:gd name="T76" fmla="*/ 110 w 308"/>
                <a:gd name="T77" fmla="*/ 232 h 273"/>
                <a:gd name="T78" fmla="*/ 119 w 308"/>
                <a:gd name="T79" fmla="*/ 241 h 273"/>
                <a:gd name="T80" fmla="*/ 132 w 308"/>
                <a:gd name="T81" fmla="*/ 244 h 273"/>
                <a:gd name="T82" fmla="*/ 144 w 308"/>
                <a:gd name="T83" fmla="*/ 244 h 273"/>
                <a:gd name="T84" fmla="*/ 157 w 308"/>
                <a:gd name="T85" fmla="*/ 248 h 273"/>
                <a:gd name="T86" fmla="*/ 169 w 308"/>
                <a:gd name="T87" fmla="*/ 257 h 273"/>
                <a:gd name="T88" fmla="*/ 181 w 308"/>
                <a:gd name="T89" fmla="*/ 260 h 273"/>
                <a:gd name="T90" fmla="*/ 196 w 308"/>
                <a:gd name="T91" fmla="*/ 266 h 273"/>
                <a:gd name="T92" fmla="*/ 208 w 308"/>
                <a:gd name="T93" fmla="*/ 267 h 273"/>
                <a:gd name="T94" fmla="*/ 224 w 308"/>
                <a:gd name="T95" fmla="*/ 273 h 273"/>
                <a:gd name="T96" fmla="*/ 224 w 308"/>
                <a:gd name="T97" fmla="*/ 273 h 273"/>
                <a:gd name="T98" fmla="*/ 224 w 308"/>
                <a:gd name="T99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273">
                  <a:moveTo>
                    <a:pt x="224" y="273"/>
                  </a:moveTo>
                  <a:lnTo>
                    <a:pt x="226" y="260"/>
                  </a:lnTo>
                  <a:lnTo>
                    <a:pt x="221" y="246"/>
                  </a:lnTo>
                  <a:lnTo>
                    <a:pt x="230" y="234"/>
                  </a:lnTo>
                  <a:lnTo>
                    <a:pt x="224" y="221"/>
                  </a:lnTo>
                  <a:lnTo>
                    <a:pt x="233" y="209"/>
                  </a:lnTo>
                  <a:lnTo>
                    <a:pt x="240" y="196"/>
                  </a:lnTo>
                  <a:lnTo>
                    <a:pt x="262" y="185"/>
                  </a:lnTo>
                  <a:lnTo>
                    <a:pt x="286" y="161"/>
                  </a:lnTo>
                  <a:lnTo>
                    <a:pt x="303" y="143"/>
                  </a:lnTo>
                  <a:lnTo>
                    <a:pt x="308" y="127"/>
                  </a:lnTo>
                  <a:lnTo>
                    <a:pt x="295" y="100"/>
                  </a:lnTo>
                  <a:lnTo>
                    <a:pt x="279" y="98"/>
                  </a:lnTo>
                  <a:lnTo>
                    <a:pt x="262" y="79"/>
                  </a:lnTo>
                  <a:lnTo>
                    <a:pt x="246" y="84"/>
                  </a:lnTo>
                  <a:lnTo>
                    <a:pt x="228" y="63"/>
                  </a:lnTo>
                  <a:lnTo>
                    <a:pt x="183" y="63"/>
                  </a:lnTo>
                  <a:lnTo>
                    <a:pt x="171" y="48"/>
                  </a:lnTo>
                  <a:lnTo>
                    <a:pt x="162" y="41"/>
                  </a:lnTo>
                  <a:lnTo>
                    <a:pt x="153" y="32"/>
                  </a:lnTo>
                  <a:lnTo>
                    <a:pt x="149" y="16"/>
                  </a:lnTo>
                  <a:lnTo>
                    <a:pt x="141" y="2"/>
                  </a:lnTo>
                  <a:lnTo>
                    <a:pt x="123" y="0"/>
                  </a:lnTo>
                  <a:lnTo>
                    <a:pt x="105" y="27"/>
                  </a:lnTo>
                  <a:lnTo>
                    <a:pt x="91" y="38"/>
                  </a:lnTo>
                  <a:lnTo>
                    <a:pt x="36" y="77"/>
                  </a:lnTo>
                  <a:lnTo>
                    <a:pt x="0" y="98"/>
                  </a:lnTo>
                  <a:lnTo>
                    <a:pt x="2" y="128"/>
                  </a:lnTo>
                  <a:lnTo>
                    <a:pt x="14" y="134"/>
                  </a:lnTo>
                  <a:lnTo>
                    <a:pt x="19" y="143"/>
                  </a:lnTo>
                  <a:lnTo>
                    <a:pt x="28" y="155"/>
                  </a:lnTo>
                  <a:lnTo>
                    <a:pt x="37" y="168"/>
                  </a:lnTo>
                  <a:lnTo>
                    <a:pt x="44" y="178"/>
                  </a:lnTo>
                  <a:lnTo>
                    <a:pt x="50" y="193"/>
                  </a:lnTo>
                  <a:lnTo>
                    <a:pt x="59" y="203"/>
                  </a:lnTo>
                  <a:lnTo>
                    <a:pt x="69" y="212"/>
                  </a:lnTo>
                  <a:lnTo>
                    <a:pt x="85" y="219"/>
                  </a:lnTo>
                  <a:lnTo>
                    <a:pt x="98" y="228"/>
                  </a:lnTo>
                  <a:lnTo>
                    <a:pt x="110" y="232"/>
                  </a:lnTo>
                  <a:lnTo>
                    <a:pt x="119" y="241"/>
                  </a:lnTo>
                  <a:lnTo>
                    <a:pt x="132" y="244"/>
                  </a:lnTo>
                  <a:lnTo>
                    <a:pt x="144" y="244"/>
                  </a:lnTo>
                  <a:lnTo>
                    <a:pt x="157" y="248"/>
                  </a:lnTo>
                  <a:lnTo>
                    <a:pt x="169" y="257"/>
                  </a:lnTo>
                  <a:lnTo>
                    <a:pt x="181" y="260"/>
                  </a:lnTo>
                  <a:lnTo>
                    <a:pt x="196" y="266"/>
                  </a:lnTo>
                  <a:lnTo>
                    <a:pt x="208" y="267"/>
                  </a:lnTo>
                  <a:lnTo>
                    <a:pt x="224" y="273"/>
                  </a:lnTo>
                  <a:lnTo>
                    <a:pt x="224" y="273"/>
                  </a:lnTo>
                  <a:lnTo>
                    <a:pt x="224" y="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18">
              <a:extLst>
                <a:ext uri="{FF2B5EF4-FFF2-40B4-BE49-F238E27FC236}">
                  <a16:creationId xmlns:a16="http://schemas.microsoft.com/office/drawing/2014/main" id="{FB718123-E2A9-CB1D-7E69-5FF835803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30653" y="8092950"/>
              <a:ext cx="867340" cy="670834"/>
            </a:xfrm>
            <a:custGeom>
              <a:avLst/>
              <a:gdLst>
                <a:gd name="T0" fmla="*/ 149 w 384"/>
                <a:gd name="T1" fmla="*/ 297 h 297"/>
                <a:gd name="T2" fmla="*/ 189 w 384"/>
                <a:gd name="T3" fmla="*/ 267 h 297"/>
                <a:gd name="T4" fmla="*/ 203 w 384"/>
                <a:gd name="T5" fmla="*/ 257 h 297"/>
                <a:gd name="T6" fmla="*/ 217 w 384"/>
                <a:gd name="T7" fmla="*/ 244 h 297"/>
                <a:gd name="T8" fmla="*/ 231 w 384"/>
                <a:gd name="T9" fmla="*/ 237 h 297"/>
                <a:gd name="T10" fmla="*/ 271 w 384"/>
                <a:gd name="T11" fmla="*/ 200 h 297"/>
                <a:gd name="T12" fmla="*/ 333 w 384"/>
                <a:gd name="T13" fmla="*/ 146 h 297"/>
                <a:gd name="T14" fmla="*/ 365 w 384"/>
                <a:gd name="T15" fmla="*/ 146 h 297"/>
                <a:gd name="T16" fmla="*/ 384 w 384"/>
                <a:gd name="T17" fmla="*/ 148 h 297"/>
                <a:gd name="T18" fmla="*/ 372 w 384"/>
                <a:gd name="T19" fmla="*/ 144 h 297"/>
                <a:gd name="T20" fmla="*/ 356 w 384"/>
                <a:gd name="T21" fmla="*/ 144 h 297"/>
                <a:gd name="T22" fmla="*/ 343 w 384"/>
                <a:gd name="T23" fmla="*/ 134 h 297"/>
                <a:gd name="T24" fmla="*/ 335 w 384"/>
                <a:gd name="T25" fmla="*/ 127 h 297"/>
                <a:gd name="T26" fmla="*/ 322 w 384"/>
                <a:gd name="T27" fmla="*/ 121 h 297"/>
                <a:gd name="T28" fmla="*/ 311 w 384"/>
                <a:gd name="T29" fmla="*/ 118 h 297"/>
                <a:gd name="T30" fmla="*/ 299 w 384"/>
                <a:gd name="T31" fmla="*/ 109 h 297"/>
                <a:gd name="T32" fmla="*/ 290 w 384"/>
                <a:gd name="T33" fmla="*/ 102 h 297"/>
                <a:gd name="T34" fmla="*/ 283 w 384"/>
                <a:gd name="T35" fmla="*/ 84 h 297"/>
                <a:gd name="T36" fmla="*/ 274 w 384"/>
                <a:gd name="T37" fmla="*/ 77 h 297"/>
                <a:gd name="T38" fmla="*/ 265 w 384"/>
                <a:gd name="T39" fmla="*/ 63 h 297"/>
                <a:gd name="T40" fmla="*/ 260 w 384"/>
                <a:gd name="T41" fmla="*/ 48 h 297"/>
                <a:gd name="T42" fmla="*/ 249 w 384"/>
                <a:gd name="T43" fmla="*/ 41 h 297"/>
                <a:gd name="T44" fmla="*/ 240 w 384"/>
                <a:gd name="T45" fmla="*/ 30 h 297"/>
                <a:gd name="T46" fmla="*/ 235 w 384"/>
                <a:gd name="T47" fmla="*/ 0 h 297"/>
                <a:gd name="T48" fmla="*/ 201 w 384"/>
                <a:gd name="T49" fmla="*/ 4 h 297"/>
                <a:gd name="T50" fmla="*/ 176 w 384"/>
                <a:gd name="T51" fmla="*/ 0 h 297"/>
                <a:gd name="T52" fmla="*/ 133 w 384"/>
                <a:gd name="T53" fmla="*/ 0 h 297"/>
                <a:gd name="T54" fmla="*/ 66 w 384"/>
                <a:gd name="T55" fmla="*/ 2 h 297"/>
                <a:gd name="T56" fmla="*/ 57 w 384"/>
                <a:gd name="T57" fmla="*/ 47 h 297"/>
                <a:gd name="T58" fmla="*/ 37 w 384"/>
                <a:gd name="T59" fmla="*/ 48 h 297"/>
                <a:gd name="T60" fmla="*/ 28 w 384"/>
                <a:gd name="T61" fmla="*/ 63 h 297"/>
                <a:gd name="T62" fmla="*/ 20 w 384"/>
                <a:gd name="T63" fmla="*/ 95 h 297"/>
                <a:gd name="T64" fmla="*/ 0 w 384"/>
                <a:gd name="T65" fmla="*/ 146 h 297"/>
                <a:gd name="T66" fmla="*/ 11 w 384"/>
                <a:gd name="T67" fmla="*/ 160 h 297"/>
                <a:gd name="T68" fmla="*/ 27 w 384"/>
                <a:gd name="T69" fmla="*/ 162 h 297"/>
                <a:gd name="T70" fmla="*/ 41 w 384"/>
                <a:gd name="T71" fmla="*/ 155 h 297"/>
                <a:gd name="T72" fmla="*/ 52 w 384"/>
                <a:gd name="T73" fmla="*/ 166 h 297"/>
                <a:gd name="T74" fmla="*/ 66 w 384"/>
                <a:gd name="T75" fmla="*/ 155 h 297"/>
                <a:gd name="T76" fmla="*/ 78 w 384"/>
                <a:gd name="T77" fmla="*/ 169 h 297"/>
                <a:gd name="T78" fmla="*/ 85 w 384"/>
                <a:gd name="T79" fmla="*/ 184 h 297"/>
                <a:gd name="T80" fmla="*/ 96 w 384"/>
                <a:gd name="T81" fmla="*/ 198 h 297"/>
                <a:gd name="T82" fmla="*/ 109 w 384"/>
                <a:gd name="T83" fmla="*/ 200 h 297"/>
                <a:gd name="T84" fmla="*/ 94 w 384"/>
                <a:gd name="T85" fmla="*/ 210 h 297"/>
                <a:gd name="T86" fmla="*/ 100 w 384"/>
                <a:gd name="T87" fmla="*/ 225 h 297"/>
                <a:gd name="T88" fmla="*/ 98 w 384"/>
                <a:gd name="T89" fmla="*/ 241 h 297"/>
                <a:gd name="T90" fmla="*/ 103 w 384"/>
                <a:gd name="T91" fmla="*/ 253 h 297"/>
                <a:gd name="T92" fmla="*/ 116 w 384"/>
                <a:gd name="T93" fmla="*/ 258 h 297"/>
                <a:gd name="T94" fmla="*/ 116 w 384"/>
                <a:gd name="T95" fmla="*/ 274 h 297"/>
                <a:gd name="T96" fmla="*/ 132 w 384"/>
                <a:gd name="T97" fmla="*/ 276 h 297"/>
                <a:gd name="T98" fmla="*/ 144 w 384"/>
                <a:gd name="T99" fmla="*/ 287 h 297"/>
                <a:gd name="T100" fmla="*/ 153 w 384"/>
                <a:gd name="T101" fmla="*/ 297 h 297"/>
                <a:gd name="T102" fmla="*/ 149 w 384"/>
                <a:gd name="T103" fmla="*/ 297 h 297"/>
                <a:gd name="T104" fmla="*/ 149 w 384"/>
                <a:gd name="T105" fmla="*/ 297 h 297"/>
                <a:gd name="T106" fmla="*/ 149 w 384"/>
                <a:gd name="T10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4" h="297">
                  <a:moveTo>
                    <a:pt x="149" y="297"/>
                  </a:moveTo>
                  <a:lnTo>
                    <a:pt x="189" y="267"/>
                  </a:lnTo>
                  <a:lnTo>
                    <a:pt x="203" y="257"/>
                  </a:lnTo>
                  <a:lnTo>
                    <a:pt x="217" y="244"/>
                  </a:lnTo>
                  <a:lnTo>
                    <a:pt x="231" y="237"/>
                  </a:lnTo>
                  <a:lnTo>
                    <a:pt x="271" y="200"/>
                  </a:lnTo>
                  <a:lnTo>
                    <a:pt x="333" y="146"/>
                  </a:lnTo>
                  <a:lnTo>
                    <a:pt x="365" y="146"/>
                  </a:lnTo>
                  <a:lnTo>
                    <a:pt x="384" y="148"/>
                  </a:lnTo>
                  <a:lnTo>
                    <a:pt x="372" y="144"/>
                  </a:lnTo>
                  <a:lnTo>
                    <a:pt x="356" y="144"/>
                  </a:lnTo>
                  <a:lnTo>
                    <a:pt x="343" y="134"/>
                  </a:lnTo>
                  <a:lnTo>
                    <a:pt x="335" y="127"/>
                  </a:lnTo>
                  <a:lnTo>
                    <a:pt x="322" y="121"/>
                  </a:lnTo>
                  <a:lnTo>
                    <a:pt x="311" y="118"/>
                  </a:lnTo>
                  <a:lnTo>
                    <a:pt x="299" y="109"/>
                  </a:lnTo>
                  <a:lnTo>
                    <a:pt x="290" y="102"/>
                  </a:lnTo>
                  <a:lnTo>
                    <a:pt x="283" y="84"/>
                  </a:lnTo>
                  <a:lnTo>
                    <a:pt x="274" y="77"/>
                  </a:lnTo>
                  <a:lnTo>
                    <a:pt x="265" y="63"/>
                  </a:lnTo>
                  <a:lnTo>
                    <a:pt x="260" y="48"/>
                  </a:lnTo>
                  <a:lnTo>
                    <a:pt x="249" y="41"/>
                  </a:lnTo>
                  <a:lnTo>
                    <a:pt x="240" y="30"/>
                  </a:lnTo>
                  <a:lnTo>
                    <a:pt x="235" y="0"/>
                  </a:lnTo>
                  <a:lnTo>
                    <a:pt x="201" y="4"/>
                  </a:lnTo>
                  <a:lnTo>
                    <a:pt x="176" y="0"/>
                  </a:lnTo>
                  <a:lnTo>
                    <a:pt x="133" y="0"/>
                  </a:lnTo>
                  <a:lnTo>
                    <a:pt x="66" y="2"/>
                  </a:lnTo>
                  <a:lnTo>
                    <a:pt x="57" y="47"/>
                  </a:lnTo>
                  <a:lnTo>
                    <a:pt x="37" y="48"/>
                  </a:lnTo>
                  <a:lnTo>
                    <a:pt x="28" y="63"/>
                  </a:lnTo>
                  <a:lnTo>
                    <a:pt x="20" y="95"/>
                  </a:lnTo>
                  <a:lnTo>
                    <a:pt x="0" y="146"/>
                  </a:lnTo>
                  <a:lnTo>
                    <a:pt x="11" y="160"/>
                  </a:lnTo>
                  <a:lnTo>
                    <a:pt x="27" y="162"/>
                  </a:lnTo>
                  <a:lnTo>
                    <a:pt x="41" y="155"/>
                  </a:lnTo>
                  <a:lnTo>
                    <a:pt x="52" y="166"/>
                  </a:lnTo>
                  <a:lnTo>
                    <a:pt x="66" y="155"/>
                  </a:lnTo>
                  <a:lnTo>
                    <a:pt x="78" y="169"/>
                  </a:lnTo>
                  <a:lnTo>
                    <a:pt x="85" y="184"/>
                  </a:lnTo>
                  <a:lnTo>
                    <a:pt x="96" y="198"/>
                  </a:lnTo>
                  <a:lnTo>
                    <a:pt x="109" y="200"/>
                  </a:lnTo>
                  <a:lnTo>
                    <a:pt x="94" y="210"/>
                  </a:lnTo>
                  <a:lnTo>
                    <a:pt x="100" y="225"/>
                  </a:lnTo>
                  <a:lnTo>
                    <a:pt x="98" y="241"/>
                  </a:lnTo>
                  <a:lnTo>
                    <a:pt x="103" y="253"/>
                  </a:lnTo>
                  <a:lnTo>
                    <a:pt x="116" y="258"/>
                  </a:lnTo>
                  <a:lnTo>
                    <a:pt x="116" y="274"/>
                  </a:lnTo>
                  <a:lnTo>
                    <a:pt x="132" y="276"/>
                  </a:lnTo>
                  <a:lnTo>
                    <a:pt x="144" y="287"/>
                  </a:lnTo>
                  <a:lnTo>
                    <a:pt x="153" y="297"/>
                  </a:lnTo>
                  <a:lnTo>
                    <a:pt x="149" y="297"/>
                  </a:lnTo>
                  <a:lnTo>
                    <a:pt x="149" y="297"/>
                  </a:lnTo>
                  <a:lnTo>
                    <a:pt x="149" y="2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19">
              <a:extLst>
                <a:ext uri="{FF2B5EF4-FFF2-40B4-BE49-F238E27FC236}">
                  <a16:creationId xmlns:a16="http://schemas.microsoft.com/office/drawing/2014/main" id="{2B443764-05A9-BBDE-D0EF-D05EFA7F3B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09525" y="8040999"/>
              <a:ext cx="860565" cy="612108"/>
            </a:xfrm>
            <a:custGeom>
              <a:avLst/>
              <a:gdLst>
                <a:gd name="T0" fmla="*/ 239 w 381"/>
                <a:gd name="T1" fmla="*/ 269 h 271"/>
                <a:gd name="T2" fmla="*/ 351 w 381"/>
                <a:gd name="T3" fmla="*/ 271 h 271"/>
                <a:gd name="T4" fmla="*/ 377 w 381"/>
                <a:gd name="T5" fmla="*/ 271 h 271"/>
                <a:gd name="T6" fmla="*/ 376 w 381"/>
                <a:gd name="T7" fmla="*/ 256 h 271"/>
                <a:gd name="T8" fmla="*/ 376 w 381"/>
                <a:gd name="T9" fmla="*/ 176 h 271"/>
                <a:gd name="T10" fmla="*/ 370 w 381"/>
                <a:gd name="T11" fmla="*/ 162 h 271"/>
                <a:gd name="T12" fmla="*/ 376 w 381"/>
                <a:gd name="T13" fmla="*/ 141 h 271"/>
                <a:gd name="T14" fmla="*/ 381 w 381"/>
                <a:gd name="T15" fmla="*/ 125 h 271"/>
                <a:gd name="T16" fmla="*/ 379 w 381"/>
                <a:gd name="T17" fmla="*/ 70 h 271"/>
                <a:gd name="T18" fmla="*/ 379 w 381"/>
                <a:gd name="T19" fmla="*/ 41 h 271"/>
                <a:gd name="T20" fmla="*/ 370 w 381"/>
                <a:gd name="T21" fmla="*/ 27 h 271"/>
                <a:gd name="T22" fmla="*/ 353 w 381"/>
                <a:gd name="T23" fmla="*/ 18 h 271"/>
                <a:gd name="T24" fmla="*/ 335 w 381"/>
                <a:gd name="T25" fmla="*/ 13 h 271"/>
                <a:gd name="T26" fmla="*/ 319 w 381"/>
                <a:gd name="T27" fmla="*/ 4 h 271"/>
                <a:gd name="T28" fmla="*/ 258 w 381"/>
                <a:gd name="T29" fmla="*/ 5 h 271"/>
                <a:gd name="T30" fmla="*/ 244 w 381"/>
                <a:gd name="T31" fmla="*/ 5 h 271"/>
                <a:gd name="T32" fmla="*/ 80 w 381"/>
                <a:gd name="T33" fmla="*/ 4 h 271"/>
                <a:gd name="T34" fmla="*/ 64 w 381"/>
                <a:gd name="T35" fmla="*/ 2 h 271"/>
                <a:gd name="T36" fmla="*/ 0 w 381"/>
                <a:gd name="T37" fmla="*/ 0 h 271"/>
                <a:gd name="T38" fmla="*/ 2 w 381"/>
                <a:gd name="T39" fmla="*/ 16 h 271"/>
                <a:gd name="T40" fmla="*/ 18 w 381"/>
                <a:gd name="T41" fmla="*/ 16 h 271"/>
                <a:gd name="T42" fmla="*/ 23 w 381"/>
                <a:gd name="T43" fmla="*/ 25 h 271"/>
                <a:gd name="T44" fmla="*/ 11 w 381"/>
                <a:gd name="T45" fmla="*/ 41 h 271"/>
                <a:gd name="T46" fmla="*/ 9 w 381"/>
                <a:gd name="T47" fmla="*/ 57 h 271"/>
                <a:gd name="T48" fmla="*/ 18 w 381"/>
                <a:gd name="T49" fmla="*/ 68 h 271"/>
                <a:gd name="T50" fmla="*/ 30 w 381"/>
                <a:gd name="T51" fmla="*/ 75 h 271"/>
                <a:gd name="T52" fmla="*/ 41 w 381"/>
                <a:gd name="T53" fmla="*/ 86 h 271"/>
                <a:gd name="T54" fmla="*/ 29 w 381"/>
                <a:gd name="T55" fmla="*/ 105 h 271"/>
                <a:gd name="T56" fmla="*/ 34 w 381"/>
                <a:gd name="T57" fmla="*/ 118 h 271"/>
                <a:gd name="T58" fmla="*/ 50 w 381"/>
                <a:gd name="T59" fmla="*/ 123 h 271"/>
                <a:gd name="T60" fmla="*/ 48 w 381"/>
                <a:gd name="T61" fmla="*/ 139 h 271"/>
                <a:gd name="T62" fmla="*/ 48 w 381"/>
                <a:gd name="T63" fmla="*/ 155 h 271"/>
                <a:gd name="T64" fmla="*/ 54 w 381"/>
                <a:gd name="T65" fmla="*/ 175 h 271"/>
                <a:gd name="T66" fmla="*/ 64 w 381"/>
                <a:gd name="T67" fmla="*/ 187 h 271"/>
                <a:gd name="T68" fmla="*/ 71 w 381"/>
                <a:gd name="T69" fmla="*/ 199 h 271"/>
                <a:gd name="T70" fmla="*/ 61 w 381"/>
                <a:gd name="T71" fmla="*/ 208 h 271"/>
                <a:gd name="T72" fmla="*/ 66 w 381"/>
                <a:gd name="T73" fmla="*/ 223 h 271"/>
                <a:gd name="T74" fmla="*/ 77 w 381"/>
                <a:gd name="T75" fmla="*/ 240 h 271"/>
                <a:gd name="T76" fmla="*/ 169 w 381"/>
                <a:gd name="T77" fmla="*/ 248 h 271"/>
                <a:gd name="T78" fmla="*/ 212 w 381"/>
                <a:gd name="T79" fmla="*/ 249 h 271"/>
                <a:gd name="T80" fmla="*/ 212 w 381"/>
                <a:gd name="T81" fmla="*/ 269 h 271"/>
                <a:gd name="T82" fmla="*/ 239 w 381"/>
                <a:gd name="T83" fmla="*/ 269 h 271"/>
                <a:gd name="T84" fmla="*/ 239 w 381"/>
                <a:gd name="T85" fmla="*/ 269 h 271"/>
                <a:gd name="T86" fmla="*/ 239 w 381"/>
                <a:gd name="T87" fmla="*/ 26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81" h="271">
                  <a:moveTo>
                    <a:pt x="239" y="269"/>
                  </a:moveTo>
                  <a:lnTo>
                    <a:pt x="351" y="271"/>
                  </a:lnTo>
                  <a:lnTo>
                    <a:pt x="377" y="271"/>
                  </a:lnTo>
                  <a:lnTo>
                    <a:pt x="376" y="256"/>
                  </a:lnTo>
                  <a:lnTo>
                    <a:pt x="376" y="176"/>
                  </a:lnTo>
                  <a:lnTo>
                    <a:pt x="370" y="162"/>
                  </a:lnTo>
                  <a:lnTo>
                    <a:pt x="376" y="141"/>
                  </a:lnTo>
                  <a:lnTo>
                    <a:pt x="381" y="125"/>
                  </a:lnTo>
                  <a:lnTo>
                    <a:pt x="379" y="70"/>
                  </a:lnTo>
                  <a:lnTo>
                    <a:pt x="379" y="41"/>
                  </a:lnTo>
                  <a:lnTo>
                    <a:pt x="370" y="27"/>
                  </a:lnTo>
                  <a:lnTo>
                    <a:pt x="353" y="18"/>
                  </a:lnTo>
                  <a:lnTo>
                    <a:pt x="335" y="13"/>
                  </a:lnTo>
                  <a:lnTo>
                    <a:pt x="319" y="4"/>
                  </a:lnTo>
                  <a:lnTo>
                    <a:pt x="258" y="5"/>
                  </a:lnTo>
                  <a:lnTo>
                    <a:pt x="244" y="5"/>
                  </a:lnTo>
                  <a:lnTo>
                    <a:pt x="80" y="4"/>
                  </a:lnTo>
                  <a:lnTo>
                    <a:pt x="64" y="2"/>
                  </a:lnTo>
                  <a:lnTo>
                    <a:pt x="0" y="0"/>
                  </a:lnTo>
                  <a:lnTo>
                    <a:pt x="2" y="16"/>
                  </a:lnTo>
                  <a:lnTo>
                    <a:pt x="18" y="16"/>
                  </a:lnTo>
                  <a:lnTo>
                    <a:pt x="23" y="25"/>
                  </a:lnTo>
                  <a:lnTo>
                    <a:pt x="11" y="41"/>
                  </a:lnTo>
                  <a:lnTo>
                    <a:pt x="9" y="57"/>
                  </a:lnTo>
                  <a:lnTo>
                    <a:pt x="18" y="68"/>
                  </a:lnTo>
                  <a:lnTo>
                    <a:pt x="30" y="75"/>
                  </a:lnTo>
                  <a:lnTo>
                    <a:pt x="41" y="86"/>
                  </a:lnTo>
                  <a:lnTo>
                    <a:pt x="29" y="105"/>
                  </a:lnTo>
                  <a:lnTo>
                    <a:pt x="34" y="118"/>
                  </a:lnTo>
                  <a:lnTo>
                    <a:pt x="50" y="123"/>
                  </a:lnTo>
                  <a:lnTo>
                    <a:pt x="48" y="139"/>
                  </a:lnTo>
                  <a:lnTo>
                    <a:pt x="48" y="155"/>
                  </a:lnTo>
                  <a:lnTo>
                    <a:pt x="54" y="175"/>
                  </a:lnTo>
                  <a:lnTo>
                    <a:pt x="64" y="187"/>
                  </a:lnTo>
                  <a:lnTo>
                    <a:pt x="71" y="199"/>
                  </a:lnTo>
                  <a:lnTo>
                    <a:pt x="61" y="208"/>
                  </a:lnTo>
                  <a:lnTo>
                    <a:pt x="66" y="223"/>
                  </a:lnTo>
                  <a:lnTo>
                    <a:pt x="77" y="240"/>
                  </a:lnTo>
                  <a:lnTo>
                    <a:pt x="169" y="248"/>
                  </a:lnTo>
                  <a:lnTo>
                    <a:pt x="212" y="249"/>
                  </a:lnTo>
                  <a:lnTo>
                    <a:pt x="212" y="269"/>
                  </a:lnTo>
                  <a:lnTo>
                    <a:pt x="239" y="269"/>
                  </a:lnTo>
                  <a:lnTo>
                    <a:pt x="239" y="269"/>
                  </a:lnTo>
                  <a:lnTo>
                    <a:pt x="239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20">
              <a:extLst>
                <a:ext uri="{FF2B5EF4-FFF2-40B4-BE49-F238E27FC236}">
                  <a16:creationId xmlns:a16="http://schemas.microsoft.com/office/drawing/2014/main" id="{7B05F415-F298-525B-C877-607E3D1314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7381459"/>
              <a:ext cx="804096" cy="725043"/>
            </a:xfrm>
            <a:custGeom>
              <a:avLst/>
              <a:gdLst>
                <a:gd name="T0" fmla="*/ 229 w 356"/>
                <a:gd name="T1" fmla="*/ 321 h 321"/>
                <a:gd name="T2" fmla="*/ 316 w 356"/>
                <a:gd name="T3" fmla="*/ 267 h 321"/>
                <a:gd name="T4" fmla="*/ 356 w 356"/>
                <a:gd name="T5" fmla="*/ 240 h 321"/>
                <a:gd name="T6" fmla="*/ 338 w 356"/>
                <a:gd name="T7" fmla="*/ 173 h 321"/>
                <a:gd name="T8" fmla="*/ 327 w 356"/>
                <a:gd name="T9" fmla="*/ 130 h 321"/>
                <a:gd name="T10" fmla="*/ 309 w 356"/>
                <a:gd name="T11" fmla="*/ 66 h 321"/>
                <a:gd name="T12" fmla="*/ 300 w 356"/>
                <a:gd name="T13" fmla="*/ 0 h 321"/>
                <a:gd name="T14" fmla="*/ 208 w 356"/>
                <a:gd name="T15" fmla="*/ 13 h 321"/>
                <a:gd name="T16" fmla="*/ 112 w 356"/>
                <a:gd name="T17" fmla="*/ 29 h 321"/>
                <a:gd name="T18" fmla="*/ 0 w 356"/>
                <a:gd name="T19" fmla="*/ 54 h 321"/>
                <a:gd name="T20" fmla="*/ 14 w 356"/>
                <a:gd name="T21" fmla="*/ 70 h 321"/>
                <a:gd name="T22" fmla="*/ 28 w 356"/>
                <a:gd name="T23" fmla="*/ 89 h 321"/>
                <a:gd name="T24" fmla="*/ 39 w 356"/>
                <a:gd name="T25" fmla="*/ 103 h 321"/>
                <a:gd name="T26" fmla="*/ 57 w 356"/>
                <a:gd name="T27" fmla="*/ 116 h 321"/>
                <a:gd name="T28" fmla="*/ 60 w 356"/>
                <a:gd name="T29" fmla="*/ 134 h 321"/>
                <a:gd name="T30" fmla="*/ 73 w 356"/>
                <a:gd name="T31" fmla="*/ 148 h 321"/>
                <a:gd name="T32" fmla="*/ 67 w 356"/>
                <a:gd name="T33" fmla="*/ 162 h 321"/>
                <a:gd name="T34" fmla="*/ 74 w 356"/>
                <a:gd name="T35" fmla="*/ 176 h 321"/>
                <a:gd name="T36" fmla="*/ 73 w 356"/>
                <a:gd name="T37" fmla="*/ 196 h 321"/>
                <a:gd name="T38" fmla="*/ 87 w 356"/>
                <a:gd name="T39" fmla="*/ 207 h 321"/>
                <a:gd name="T40" fmla="*/ 85 w 356"/>
                <a:gd name="T41" fmla="*/ 219 h 321"/>
                <a:gd name="T42" fmla="*/ 92 w 356"/>
                <a:gd name="T43" fmla="*/ 244 h 321"/>
                <a:gd name="T44" fmla="*/ 106 w 356"/>
                <a:gd name="T45" fmla="*/ 264 h 321"/>
                <a:gd name="T46" fmla="*/ 121 w 356"/>
                <a:gd name="T47" fmla="*/ 273 h 321"/>
                <a:gd name="T48" fmla="*/ 169 w 356"/>
                <a:gd name="T49" fmla="*/ 278 h 321"/>
                <a:gd name="T50" fmla="*/ 187 w 356"/>
                <a:gd name="T51" fmla="*/ 299 h 321"/>
                <a:gd name="T52" fmla="*/ 197 w 356"/>
                <a:gd name="T53" fmla="*/ 289 h 321"/>
                <a:gd name="T54" fmla="*/ 229 w 356"/>
                <a:gd name="T55" fmla="*/ 321 h 321"/>
                <a:gd name="T56" fmla="*/ 229 w 356"/>
                <a:gd name="T57" fmla="*/ 321 h 321"/>
                <a:gd name="T58" fmla="*/ 229 w 356"/>
                <a:gd name="T59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321">
                  <a:moveTo>
                    <a:pt x="229" y="321"/>
                  </a:moveTo>
                  <a:lnTo>
                    <a:pt x="316" y="267"/>
                  </a:lnTo>
                  <a:lnTo>
                    <a:pt x="356" y="240"/>
                  </a:lnTo>
                  <a:lnTo>
                    <a:pt x="338" y="173"/>
                  </a:lnTo>
                  <a:lnTo>
                    <a:pt x="327" y="130"/>
                  </a:lnTo>
                  <a:lnTo>
                    <a:pt x="309" y="66"/>
                  </a:lnTo>
                  <a:lnTo>
                    <a:pt x="300" y="0"/>
                  </a:lnTo>
                  <a:lnTo>
                    <a:pt x="208" y="13"/>
                  </a:lnTo>
                  <a:lnTo>
                    <a:pt x="112" y="29"/>
                  </a:lnTo>
                  <a:lnTo>
                    <a:pt x="0" y="54"/>
                  </a:lnTo>
                  <a:lnTo>
                    <a:pt x="14" y="70"/>
                  </a:lnTo>
                  <a:lnTo>
                    <a:pt x="28" y="89"/>
                  </a:lnTo>
                  <a:lnTo>
                    <a:pt x="39" y="103"/>
                  </a:lnTo>
                  <a:lnTo>
                    <a:pt x="57" y="116"/>
                  </a:lnTo>
                  <a:lnTo>
                    <a:pt x="60" y="134"/>
                  </a:lnTo>
                  <a:lnTo>
                    <a:pt x="73" y="148"/>
                  </a:lnTo>
                  <a:lnTo>
                    <a:pt x="67" y="162"/>
                  </a:lnTo>
                  <a:lnTo>
                    <a:pt x="74" y="176"/>
                  </a:lnTo>
                  <a:lnTo>
                    <a:pt x="73" y="196"/>
                  </a:lnTo>
                  <a:lnTo>
                    <a:pt x="87" y="207"/>
                  </a:lnTo>
                  <a:lnTo>
                    <a:pt x="85" y="219"/>
                  </a:lnTo>
                  <a:lnTo>
                    <a:pt x="92" y="244"/>
                  </a:lnTo>
                  <a:lnTo>
                    <a:pt x="106" y="264"/>
                  </a:lnTo>
                  <a:lnTo>
                    <a:pt x="121" y="273"/>
                  </a:lnTo>
                  <a:lnTo>
                    <a:pt x="169" y="278"/>
                  </a:lnTo>
                  <a:lnTo>
                    <a:pt x="187" y="299"/>
                  </a:lnTo>
                  <a:lnTo>
                    <a:pt x="197" y="289"/>
                  </a:lnTo>
                  <a:lnTo>
                    <a:pt x="229" y="321"/>
                  </a:lnTo>
                  <a:lnTo>
                    <a:pt x="229" y="321"/>
                  </a:lnTo>
                  <a:lnTo>
                    <a:pt x="229" y="3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21">
              <a:extLst>
                <a:ext uri="{FF2B5EF4-FFF2-40B4-BE49-F238E27FC236}">
                  <a16:creationId xmlns:a16="http://schemas.microsoft.com/office/drawing/2014/main" id="{2D1B5681-D7F0-2656-32E0-C3E26D1C27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01906" y="7354355"/>
              <a:ext cx="402048" cy="573709"/>
            </a:xfrm>
            <a:custGeom>
              <a:avLst/>
              <a:gdLst>
                <a:gd name="T0" fmla="*/ 167 w 178"/>
                <a:gd name="T1" fmla="*/ 254 h 254"/>
                <a:gd name="T2" fmla="*/ 166 w 178"/>
                <a:gd name="T3" fmla="*/ 238 h 254"/>
                <a:gd name="T4" fmla="*/ 174 w 178"/>
                <a:gd name="T5" fmla="*/ 194 h 254"/>
                <a:gd name="T6" fmla="*/ 174 w 178"/>
                <a:gd name="T7" fmla="*/ 146 h 254"/>
                <a:gd name="T8" fmla="*/ 174 w 178"/>
                <a:gd name="T9" fmla="*/ 87 h 254"/>
                <a:gd name="T10" fmla="*/ 176 w 178"/>
                <a:gd name="T11" fmla="*/ 74 h 254"/>
                <a:gd name="T12" fmla="*/ 178 w 178"/>
                <a:gd name="T13" fmla="*/ 34 h 254"/>
                <a:gd name="T14" fmla="*/ 174 w 178"/>
                <a:gd name="T15" fmla="*/ 7 h 254"/>
                <a:gd name="T16" fmla="*/ 144 w 178"/>
                <a:gd name="T17" fmla="*/ 0 h 254"/>
                <a:gd name="T18" fmla="*/ 121 w 178"/>
                <a:gd name="T19" fmla="*/ 0 h 254"/>
                <a:gd name="T20" fmla="*/ 114 w 178"/>
                <a:gd name="T21" fmla="*/ 12 h 254"/>
                <a:gd name="T22" fmla="*/ 53 w 178"/>
                <a:gd name="T23" fmla="*/ 25 h 254"/>
                <a:gd name="T24" fmla="*/ 34 w 178"/>
                <a:gd name="T25" fmla="*/ 21 h 254"/>
                <a:gd name="T26" fmla="*/ 16 w 178"/>
                <a:gd name="T27" fmla="*/ 12 h 254"/>
                <a:gd name="T28" fmla="*/ 18 w 178"/>
                <a:gd name="T29" fmla="*/ 50 h 254"/>
                <a:gd name="T30" fmla="*/ 16 w 178"/>
                <a:gd name="T31" fmla="*/ 66 h 254"/>
                <a:gd name="T32" fmla="*/ 18 w 178"/>
                <a:gd name="T33" fmla="*/ 110 h 254"/>
                <a:gd name="T34" fmla="*/ 18 w 178"/>
                <a:gd name="T35" fmla="*/ 130 h 254"/>
                <a:gd name="T36" fmla="*/ 16 w 178"/>
                <a:gd name="T37" fmla="*/ 146 h 254"/>
                <a:gd name="T38" fmla="*/ 7 w 178"/>
                <a:gd name="T39" fmla="*/ 160 h 254"/>
                <a:gd name="T40" fmla="*/ 0 w 178"/>
                <a:gd name="T41" fmla="*/ 188 h 254"/>
                <a:gd name="T42" fmla="*/ 55 w 178"/>
                <a:gd name="T43" fmla="*/ 199 h 254"/>
                <a:gd name="T44" fmla="*/ 116 w 178"/>
                <a:gd name="T45" fmla="*/ 199 h 254"/>
                <a:gd name="T46" fmla="*/ 112 w 178"/>
                <a:gd name="T47" fmla="*/ 229 h 254"/>
                <a:gd name="T48" fmla="*/ 112 w 178"/>
                <a:gd name="T49" fmla="*/ 254 h 254"/>
                <a:gd name="T50" fmla="*/ 167 w 178"/>
                <a:gd name="T51" fmla="*/ 254 h 254"/>
                <a:gd name="T52" fmla="*/ 167 w 178"/>
                <a:gd name="T53" fmla="*/ 254 h 254"/>
                <a:gd name="T54" fmla="*/ 167 w 178"/>
                <a:gd name="T5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8" h="254">
                  <a:moveTo>
                    <a:pt x="167" y="254"/>
                  </a:moveTo>
                  <a:lnTo>
                    <a:pt x="166" y="238"/>
                  </a:lnTo>
                  <a:lnTo>
                    <a:pt x="174" y="194"/>
                  </a:lnTo>
                  <a:lnTo>
                    <a:pt x="174" y="146"/>
                  </a:lnTo>
                  <a:lnTo>
                    <a:pt x="174" y="87"/>
                  </a:lnTo>
                  <a:lnTo>
                    <a:pt x="176" y="74"/>
                  </a:lnTo>
                  <a:lnTo>
                    <a:pt x="178" y="34"/>
                  </a:lnTo>
                  <a:lnTo>
                    <a:pt x="174" y="7"/>
                  </a:lnTo>
                  <a:lnTo>
                    <a:pt x="144" y="0"/>
                  </a:lnTo>
                  <a:lnTo>
                    <a:pt x="121" y="0"/>
                  </a:lnTo>
                  <a:lnTo>
                    <a:pt x="114" y="12"/>
                  </a:lnTo>
                  <a:lnTo>
                    <a:pt x="53" y="25"/>
                  </a:lnTo>
                  <a:lnTo>
                    <a:pt x="34" y="21"/>
                  </a:lnTo>
                  <a:lnTo>
                    <a:pt x="16" y="12"/>
                  </a:lnTo>
                  <a:lnTo>
                    <a:pt x="18" y="50"/>
                  </a:lnTo>
                  <a:lnTo>
                    <a:pt x="16" y="66"/>
                  </a:lnTo>
                  <a:lnTo>
                    <a:pt x="18" y="110"/>
                  </a:lnTo>
                  <a:lnTo>
                    <a:pt x="18" y="130"/>
                  </a:lnTo>
                  <a:lnTo>
                    <a:pt x="16" y="146"/>
                  </a:lnTo>
                  <a:lnTo>
                    <a:pt x="7" y="160"/>
                  </a:lnTo>
                  <a:lnTo>
                    <a:pt x="0" y="188"/>
                  </a:lnTo>
                  <a:lnTo>
                    <a:pt x="55" y="199"/>
                  </a:lnTo>
                  <a:lnTo>
                    <a:pt x="116" y="199"/>
                  </a:lnTo>
                  <a:lnTo>
                    <a:pt x="112" y="229"/>
                  </a:lnTo>
                  <a:lnTo>
                    <a:pt x="112" y="254"/>
                  </a:lnTo>
                  <a:lnTo>
                    <a:pt x="167" y="254"/>
                  </a:lnTo>
                  <a:lnTo>
                    <a:pt x="167" y="254"/>
                  </a:lnTo>
                  <a:lnTo>
                    <a:pt x="167" y="2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22">
              <a:extLst>
                <a:ext uri="{FF2B5EF4-FFF2-40B4-BE49-F238E27FC236}">
                  <a16:creationId xmlns:a16="http://schemas.microsoft.com/office/drawing/2014/main" id="{5ECF9406-15B4-936B-70D5-027856660A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65165" y="7288853"/>
              <a:ext cx="643730" cy="819908"/>
            </a:xfrm>
            <a:custGeom>
              <a:avLst/>
              <a:gdLst>
                <a:gd name="T0" fmla="*/ 131 w 285"/>
                <a:gd name="T1" fmla="*/ 362 h 363"/>
                <a:gd name="T2" fmla="*/ 226 w 285"/>
                <a:gd name="T3" fmla="*/ 363 h 363"/>
                <a:gd name="T4" fmla="*/ 276 w 285"/>
                <a:gd name="T5" fmla="*/ 330 h 363"/>
                <a:gd name="T6" fmla="*/ 274 w 285"/>
                <a:gd name="T7" fmla="*/ 306 h 363"/>
                <a:gd name="T8" fmla="*/ 263 w 285"/>
                <a:gd name="T9" fmla="*/ 296 h 363"/>
                <a:gd name="T10" fmla="*/ 261 w 285"/>
                <a:gd name="T11" fmla="*/ 287 h 363"/>
                <a:gd name="T12" fmla="*/ 267 w 285"/>
                <a:gd name="T13" fmla="*/ 264 h 363"/>
                <a:gd name="T14" fmla="*/ 258 w 285"/>
                <a:gd name="T15" fmla="*/ 253 h 363"/>
                <a:gd name="T16" fmla="*/ 267 w 285"/>
                <a:gd name="T17" fmla="*/ 242 h 363"/>
                <a:gd name="T18" fmla="*/ 258 w 285"/>
                <a:gd name="T19" fmla="*/ 232 h 363"/>
                <a:gd name="T20" fmla="*/ 260 w 285"/>
                <a:gd name="T21" fmla="*/ 216 h 363"/>
                <a:gd name="T22" fmla="*/ 251 w 285"/>
                <a:gd name="T23" fmla="*/ 205 h 363"/>
                <a:gd name="T24" fmla="*/ 256 w 285"/>
                <a:gd name="T25" fmla="*/ 192 h 363"/>
                <a:gd name="T26" fmla="*/ 254 w 285"/>
                <a:gd name="T27" fmla="*/ 178 h 363"/>
                <a:gd name="T28" fmla="*/ 263 w 285"/>
                <a:gd name="T29" fmla="*/ 168 h 363"/>
                <a:gd name="T30" fmla="*/ 261 w 285"/>
                <a:gd name="T31" fmla="*/ 150 h 363"/>
                <a:gd name="T32" fmla="*/ 269 w 285"/>
                <a:gd name="T33" fmla="*/ 141 h 363"/>
                <a:gd name="T34" fmla="*/ 261 w 285"/>
                <a:gd name="T35" fmla="*/ 130 h 363"/>
                <a:gd name="T36" fmla="*/ 269 w 285"/>
                <a:gd name="T37" fmla="*/ 116 h 363"/>
                <a:gd name="T38" fmla="*/ 270 w 285"/>
                <a:gd name="T39" fmla="*/ 100 h 363"/>
                <a:gd name="T40" fmla="*/ 270 w 285"/>
                <a:gd name="T41" fmla="*/ 84 h 363"/>
                <a:gd name="T42" fmla="*/ 277 w 285"/>
                <a:gd name="T43" fmla="*/ 75 h 363"/>
                <a:gd name="T44" fmla="*/ 277 w 285"/>
                <a:gd name="T45" fmla="*/ 52 h 363"/>
                <a:gd name="T46" fmla="*/ 285 w 285"/>
                <a:gd name="T47" fmla="*/ 39 h 363"/>
                <a:gd name="T48" fmla="*/ 285 w 285"/>
                <a:gd name="T49" fmla="*/ 20 h 363"/>
                <a:gd name="T50" fmla="*/ 165 w 285"/>
                <a:gd name="T51" fmla="*/ 9 h 363"/>
                <a:gd name="T52" fmla="*/ 151 w 285"/>
                <a:gd name="T53" fmla="*/ 0 h 363"/>
                <a:gd name="T54" fmla="*/ 133 w 285"/>
                <a:gd name="T55" fmla="*/ 9 h 363"/>
                <a:gd name="T56" fmla="*/ 108 w 285"/>
                <a:gd name="T57" fmla="*/ 9 h 363"/>
                <a:gd name="T58" fmla="*/ 12 w 285"/>
                <a:gd name="T59" fmla="*/ 6 h 363"/>
                <a:gd name="T60" fmla="*/ 10 w 285"/>
                <a:gd name="T61" fmla="*/ 39 h 363"/>
                <a:gd name="T62" fmla="*/ 5 w 285"/>
                <a:gd name="T63" fmla="*/ 89 h 363"/>
                <a:gd name="T64" fmla="*/ 2 w 285"/>
                <a:gd name="T65" fmla="*/ 169 h 363"/>
                <a:gd name="T66" fmla="*/ 2 w 285"/>
                <a:gd name="T67" fmla="*/ 216 h 363"/>
                <a:gd name="T68" fmla="*/ 0 w 285"/>
                <a:gd name="T69" fmla="*/ 255 h 363"/>
                <a:gd name="T70" fmla="*/ 3 w 285"/>
                <a:gd name="T71" fmla="*/ 335 h 363"/>
                <a:gd name="T72" fmla="*/ 75 w 285"/>
                <a:gd name="T73" fmla="*/ 337 h 363"/>
                <a:gd name="T74" fmla="*/ 89 w 285"/>
                <a:gd name="T75" fmla="*/ 346 h 363"/>
                <a:gd name="T76" fmla="*/ 108 w 285"/>
                <a:gd name="T77" fmla="*/ 351 h 363"/>
                <a:gd name="T78" fmla="*/ 126 w 285"/>
                <a:gd name="T79" fmla="*/ 360 h 363"/>
                <a:gd name="T80" fmla="*/ 131 w 285"/>
                <a:gd name="T81" fmla="*/ 362 h 363"/>
                <a:gd name="T82" fmla="*/ 131 w 285"/>
                <a:gd name="T83" fmla="*/ 362 h 363"/>
                <a:gd name="T84" fmla="*/ 131 w 285"/>
                <a:gd name="T85" fmla="*/ 362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5" h="363">
                  <a:moveTo>
                    <a:pt x="131" y="362"/>
                  </a:moveTo>
                  <a:lnTo>
                    <a:pt x="226" y="363"/>
                  </a:lnTo>
                  <a:lnTo>
                    <a:pt x="276" y="330"/>
                  </a:lnTo>
                  <a:lnTo>
                    <a:pt x="274" y="306"/>
                  </a:lnTo>
                  <a:lnTo>
                    <a:pt x="263" y="296"/>
                  </a:lnTo>
                  <a:lnTo>
                    <a:pt x="261" y="287"/>
                  </a:lnTo>
                  <a:lnTo>
                    <a:pt x="267" y="264"/>
                  </a:lnTo>
                  <a:lnTo>
                    <a:pt x="258" y="253"/>
                  </a:lnTo>
                  <a:lnTo>
                    <a:pt x="267" y="242"/>
                  </a:lnTo>
                  <a:lnTo>
                    <a:pt x="258" y="232"/>
                  </a:lnTo>
                  <a:lnTo>
                    <a:pt x="260" y="216"/>
                  </a:lnTo>
                  <a:lnTo>
                    <a:pt x="251" y="205"/>
                  </a:lnTo>
                  <a:lnTo>
                    <a:pt x="256" y="192"/>
                  </a:lnTo>
                  <a:lnTo>
                    <a:pt x="254" y="178"/>
                  </a:lnTo>
                  <a:lnTo>
                    <a:pt x="263" y="168"/>
                  </a:lnTo>
                  <a:lnTo>
                    <a:pt x="261" y="150"/>
                  </a:lnTo>
                  <a:lnTo>
                    <a:pt x="269" y="141"/>
                  </a:lnTo>
                  <a:lnTo>
                    <a:pt x="261" y="130"/>
                  </a:lnTo>
                  <a:lnTo>
                    <a:pt x="269" y="116"/>
                  </a:lnTo>
                  <a:lnTo>
                    <a:pt x="270" y="100"/>
                  </a:lnTo>
                  <a:lnTo>
                    <a:pt x="270" y="84"/>
                  </a:lnTo>
                  <a:lnTo>
                    <a:pt x="277" y="75"/>
                  </a:lnTo>
                  <a:lnTo>
                    <a:pt x="277" y="52"/>
                  </a:lnTo>
                  <a:lnTo>
                    <a:pt x="285" y="39"/>
                  </a:lnTo>
                  <a:lnTo>
                    <a:pt x="285" y="20"/>
                  </a:lnTo>
                  <a:lnTo>
                    <a:pt x="165" y="9"/>
                  </a:lnTo>
                  <a:lnTo>
                    <a:pt x="151" y="0"/>
                  </a:lnTo>
                  <a:lnTo>
                    <a:pt x="133" y="9"/>
                  </a:lnTo>
                  <a:lnTo>
                    <a:pt x="108" y="9"/>
                  </a:lnTo>
                  <a:lnTo>
                    <a:pt x="12" y="6"/>
                  </a:lnTo>
                  <a:lnTo>
                    <a:pt x="10" y="39"/>
                  </a:lnTo>
                  <a:lnTo>
                    <a:pt x="5" y="89"/>
                  </a:lnTo>
                  <a:lnTo>
                    <a:pt x="2" y="169"/>
                  </a:lnTo>
                  <a:lnTo>
                    <a:pt x="2" y="216"/>
                  </a:lnTo>
                  <a:lnTo>
                    <a:pt x="0" y="255"/>
                  </a:lnTo>
                  <a:lnTo>
                    <a:pt x="3" y="335"/>
                  </a:lnTo>
                  <a:lnTo>
                    <a:pt x="75" y="337"/>
                  </a:lnTo>
                  <a:lnTo>
                    <a:pt x="89" y="346"/>
                  </a:lnTo>
                  <a:lnTo>
                    <a:pt x="108" y="351"/>
                  </a:lnTo>
                  <a:lnTo>
                    <a:pt x="126" y="360"/>
                  </a:lnTo>
                  <a:lnTo>
                    <a:pt x="131" y="362"/>
                  </a:lnTo>
                  <a:lnTo>
                    <a:pt x="131" y="362"/>
                  </a:lnTo>
                  <a:lnTo>
                    <a:pt x="131" y="3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23">
              <a:extLst>
                <a:ext uri="{FF2B5EF4-FFF2-40B4-BE49-F238E27FC236}">
                  <a16:creationId xmlns:a16="http://schemas.microsoft.com/office/drawing/2014/main" id="{888412A6-516A-1893-F749-B31C733F07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54881" y="7349838"/>
              <a:ext cx="727301" cy="747630"/>
            </a:xfrm>
            <a:custGeom>
              <a:avLst/>
              <a:gdLst>
                <a:gd name="T0" fmla="*/ 180 w 322"/>
                <a:gd name="T1" fmla="*/ 329 h 331"/>
                <a:gd name="T2" fmla="*/ 312 w 322"/>
                <a:gd name="T3" fmla="*/ 240 h 331"/>
                <a:gd name="T4" fmla="*/ 322 w 322"/>
                <a:gd name="T5" fmla="*/ 235 h 331"/>
                <a:gd name="T6" fmla="*/ 317 w 322"/>
                <a:gd name="T7" fmla="*/ 217 h 331"/>
                <a:gd name="T8" fmla="*/ 313 w 322"/>
                <a:gd name="T9" fmla="*/ 201 h 331"/>
                <a:gd name="T10" fmla="*/ 312 w 322"/>
                <a:gd name="T11" fmla="*/ 185 h 331"/>
                <a:gd name="T12" fmla="*/ 313 w 322"/>
                <a:gd name="T13" fmla="*/ 173 h 331"/>
                <a:gd name="T14" fmla="*/ 299 w 322"/>
                <a:gd name="T15" fmla="*/ 148 h 331"/>
                <a:gd name="T16" fmla="*/ 296 w 322"/>
                <a:gd name="T17" fmla="*/ 132 h 331"/>
                <a:gd name="T18" fmla="*/ 283 w 322"/>
                <a:gd name="T19" fmla="*/ 123 h 331"/>
                <a:gd name="T20" fmla="*/ 269 w 322"/>
                <a:gd name="T21" fmla="*/ 109 h 331"/>
                <a:gd name="T22" fmla="*/ 258 w 322"/>
                <a:gd name="T23" fmla="*/ 94 h 331"/>
                <a:gd name="T24" fmla="*/ 248 w 322"/>
                <a:gd name="T25" fmla="*/ 76 h 331"/>
                <a:gd name="T26" fmla="*/ 240 w 322"/>
                <a:gd name="T27" fmla="*/ 57 h 331"/>
                <a:gd name="T28" fmla="*/ 233 w 322"/>
                <a:gd name="T29" fmla="*/ 27 h 331"/>
                <a:gd name="T30" fmla="*/ 224 w 322"/>
                <a:gd name="T31" fmla="*/ 20 h 331"/>
                <a:gd name="T32" fmla="*/ 210 w 322"/>
                <a:gd name="T33" fmla="*/ 11 h 331"/>
                <a:gd name="T34" fmla="*/ 198 w 322"/>
                <a:gd name="T35" fmla="*/ 2 h 331"/>
                <a:gd name="T36" fmla="*/ 78 w 322"/>
                <a:gd name="T37" fmla="*/ 0 h 331"/>
                <a:gd name="T38" fmla="*/ 64 w 322"/>
                <a:gd name="T39" fmla="*/ 2 h 331"/>
                <a:gd name="T40" fmla="*/ 64 w 322"/>
                <a:gd name="T41" fmla="*/ 92 h 331"/>
                <a:gd name="T42" fmla="*/ 62 w 322"/>
                <a:gd name="T43" fmla="*/ 148 h 331"/>
                <a:gd name="T44" fmla="*/ 64 w 322"/>
                <a:gd name="T45" fmla="*/ 196 h 331"/>
                <a:gd name="T46" fmla="*/ 64 w 322"/>
                <a:gd name="T47" fmla="*/ 238 h 331"/>
                <a:gd name="T48" fmla="*/ 55 w 322"/>
                <a:gd name="T49" fmla="*/ 256 h 331"/>
                <a:gd name="T50" fmla="*/ 0 w 322"/>
                <a:gd name="T51" fmla="*/ 256 h 331"/>
                <a:gd name="T52" fmla="*/ 2 w 322"/>
                <a:gd name="T53" fmla="*/ 331 h 331"/>
                <a:gd name="T54" fmla="*/ 80 w 322"/>
                <a:gd name="T55" fmla="*/ 331 h 331"/>
                <a:gd name="T56" fmla="*/ 114 w 322"/>
                <a:gd name="T57" fmla="*/ 331 h 331"/>
                <a:gd name="T58" fmla="*/ 180 w 322"/>
                <a:gd name="T59" fmla="*/ 329 h 331"/>
                <a:gd name="T60" fmla="*/ 180 w 322"/>
                <a:gd name="T61" fmla="*/ 329 h 331"/>
                <a:gd name="T62" fmla="*/ 180 w 322"/>
                <a:gd name="T63" fmla="*/ 329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2" h="331">
                  <a:moveTo>
                    <a:pt x="180" y="329"/>
                  </a:moveTo>
                  <a:lnTo>
                    <a:pt x="312" y="240"/>
                  </a:lnTo>
                  <a:lnTo>
                    <a:pt x="322" y="235"/>
                  </a:lnTo>
                  <a:lnTo>
                    <a:pt x="317" y="217"/>
                  </a:lnTo>
                  <a:lnTo>
                    <a:pt x="313" y="201"/>
                  </a:lnTo>
                  <a:lnTo>
                    <a:pt x="312" y="185"/>
                  </a:lnTo>
                  <a:lnTo>
                    <a:pt x="313" y="173"/>
                  </a:lnTo>
                  <a:lnTo>
                    <a:pt x="299" y="148"/>
                  </a:lnTo>
                  <a:lnTo>
                    <a:pt x="296" y="132"/>
                  </a:lnTo>
                  <a:lnTo>
                    <a:pt x="283" y="123"/>
                  </a:lnTo>
                  <a:lnTo>
                    <a:pt x="269" y="109"/>
                  </a:lnTo>
                  <a:lnTo>
                    <a:pt x="258" y="94"/>
                  </a:lnTo>
                  <a:lnTo>
                    <a:pt x="248" y="76"/>
                  </a:lnTo>
                  <a:lnTo>
                    <a:pt x="240" y="57"/>
                  </a:lnTo>
                  <a:lnTo>
                    <a:pt x="233" y="27"/>
                  </a:lnTo>
                  <a:lnTo>
                    <a:pt x="224" y="20"/>
                  </a:lnTo>
                  <a:lnTo>
                    <a:pt x="210" y="11"/>
                  </a:lnTo>
                  <a:lnTo>
                    <a:pt x="198" y="2"/>
                  </a:lnTo>
                  <a:lnTo>
                    <a:pt x="78" y="0"/>
                  </a:lnTo>
                  <a:lnTo>
                    <a:pt x="64" y="2"/>
                  </a:lnTo>
                  <a:lnTo>
                    <a:pt x="64" y="92"/>
                  </a:lnTo>
                  <a:lnTo>
                    <a:pt x="62" y="148"/>
                  </a:lnTo>
                  <a:lnTo>
                    <a:pt x="64" y="196"/>
                  </a:lnTo>
                  <a:lnTo>
                    <a:pt x="64" y="238"/>
                  </a:lnTo>
                  <a:lnTo>
                    <a:pt x="55" y="256"/>
                  </a:lnTo>
                  <a:lnTo>
                    <a:pt x="0" y="256"/>
                  </a:lnTo>
                  <a:lnTo>
                    <a:pt x="2" y="331"/>
                  </a:lnTo>
                  <a:lnTo>
                    <a:pt x="80" y="331"/>
                  </a:lnTo>
                  <a:lnTo>
                    <a:pt x="114" y="331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0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24">
              <a:extLst>
                <a:ext uri="{FF2B5EF4-FFF2-40B4-BE49-F238E27FC236}">
                  <a16:creationId xmlns:a16="http://schemas.microsoft.com/office/drawing/2014/main" id="{8B12626F-4D8B-7039-825E-4F86F97C32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0221" y="8601156"/>
              <a:ext cx="716008" cy="490138"/>
            </a:xfrm>
            <a:custGeom>
              <a:avLst/>
              <a:gdLst>
                <a:gd name="T0" fmla="*/ 93 w 317"/>
                <a:gd name="T1" fmla="*/ 217 h 217"/>
                <a:gd name="T2" fmla="*/ 103 w 317"/>
                <a:gd name="T3" fmla="*/ 210 h 217"/>
                <a:gd name="T4" fmla="*/ 119 w 317"/>
                <a:gd name="T5" fmla="*/ 204 h 217"/>
                <a:gd name="T6" fmla="*/ 134 w 317"/>
                <a:gd name="T7" fmla="*/ 197 h 217"/>
                <a:gd name="T8" fmla="*/ 144 w 317"/>
                <a:gd name="T9" fmla="*/ 188 h 217"/>
                <a:gd name="T10" fmla="*/ 159 w 317"/>
                <a:gd name="T11" fmla="*/ 183 h 217"/>
                <a:gd name="T12" fmla="*/ 171 w 317"/>
                <a:gd name="T13" fmla="*/ 181 h 217"/>
                <a:gd name="T14" fmla="*/ 184 w 317"/>
                <a:gd name="T15" fmla="*/ 183 h 217"/>
                <a:gd name="T16" fmla="*/ 200 w 317"/>
                <a:gd name="T17" fmla="*/ 183 h 217"/>
                <a:gd name="T18" fmla="*/ 210 w 317"/>
                <a:gd name="T19" fmla="*/ 174 h 217"/>
                <a:gd name="T20" fmla="*/ 219 w 317"/>
                <a:gd name="T21" fmla="*/ 181 h 217"/>
                <a:gd name="T22" fmla="*/ 226 w 317"/>
                <a:gd name="T23" fmla="*/ 172 h 217"/>
                <a:gd name="T24" fmla="*/ 241 w 317"/>
                <a:gd name="T25" fmla="*/ 165 h 217"/>
                <a:gd name="T26" fmla="*/ 249 w 317"/>
                <a:gd name="T27" fmla="*/ 153 h 217"/>
                <a:gd name="T28" fmla="*/ 251 w 317"/>
                <a:gd name="T29" fmla="*/ 140 h 217"/>
                <a:gd name="T30" fmla="*/ 258 w 317"/>
                <a:gd name="T31" fmla="*/ 128 h 217"/>
                <a:gd name="T32" fmla="*/ 264 w 317"/>
                <a:gd name="T33" fmla="*/ 115 h 217"/>
                <a:gd name="T34" fmla="*/ 267 w 317"/>
                <a:gd name="T35" fmla="*/ 103 h 217"/>
                <a:gd name="T36" fmla="*/ 278 w 317"/>
                <a:gd name="T37" fmla="*/ 96 h 217"/>
                <a:gd name="T38" fmla="*/ 289 w 317"/>
                <a:gd name="T39" fmla="*/ 87 h 217"/>
                <a:gd name="T40" fmla="*/ 299 w 317"/>
                <a:gd name="T41" fmla="*/ 78 h 217"/>
                <a:gd name="T42" fmla="*/ 308 w 317"/>
                <a:gd name="T43" fmla="*/ 69 h 217"/>
                <a:gd name="T44" fmla="*/ 310 w 317"/>
                <a:gd name="T45" fmla="*/ 55 h 217"/>
                <a:gd name="T46" fmla="*/ 317 w 317"/>
                <a:gd name="T47" fmla="*/ 42 h 217"/>
                <a:gd name="T48" fmla="*/ 294 w 317"/>
                <a:gd name="T49" fmla="*/ 42 h 217"/>
                <a:gd name="T50" fmla="*/ 297 w 317"/>
                <a:gd name="T51" fmla="*/ 23 h 217"/>
                <a:gd name="T52" fmla="*/ 271 w 317"/>
                <a:gd name="T53" fmla="*/ 23 h 217"/>
                <a:gd name="T54" fmla="*/ 251 w 317"/>
                <a:gd name="T55" fmla="*/ 24 h 217"/>
                <a:gd name="T56" fmla="*/ 203 w 317"/>
                <a:gd name="T57" fmla="*/ 24 h 217"/>
                <a:gd name="T58" fmla="*/ 159 w 317"/>
                <a:gd name="T59" fmla="*/ 23 h 217"/>
                <a:gd name="T60" fmla="*/ 135 w 317"/>
                <a:gd name="T61" fmla="*/ 23 h 217"/>
                <a:gd name="T62" fmla="*/ 130 w 317"/>
                <a:gd name="T63" fmla="*/ 12 h 217"/>
                <a:gd name="T64" fmla="*/ 89 w 317"/>
                <a:gd name="T65" fmla="*/ 1 h 217"/>
                <a:gd name="T66" fmla="*/ 68 w 317"/>
                <a:gd name="T67" fmla="*/ 1 h 217"/>
                <a:gd name="T68" fmla="*/ 0 w 317"/>
                <a:gd name="T69" fmla="*/ 0 h 217"/>
                <a:gd name="T70" fmla="*/ 4 w 317"/>
                <a:gd name="T71" fmla="*/ 16 h 217"/>
                <a:gd name="T72" fmla="*/ 9 w 317"/>
                <a:gd name="T73" fmla="*/ 26 h 217"/>
                <a:gd name="T74" fmla="*/ 20 w 317"/>
                <a:gd name="T75" fmla="*/ 40 h 217"/>
                <a:gd name="T76" fmla="*/ 29 w 317"/>
                <a:gd name="T77" fmla="*/ 48 h 217"/>
                <a:gd name="T78" fmla="*/ 38 w 317"/>
                <a:gd name="T79" fmla="*/ 58 h 217"/>
                <a:gd name="T80" fmla="*/ 48 w 317"/>
                <a:gd name="T81" fmla="*/ 72 h 217"/>
                <a:gd name="T82" fmla="*/ 54 w 317"/>
                <a:gd name="T83" fmla="*/ 83 h 217"/>
                <a:gd name="T84" fmla="*/ 59 w 317"/>
                <a:gd name="T85" fmla="*/ 94 h 217"/>
                <a:gd name="T86" fmla="*/ 63 w 317"/>
                <a:gd name="T87" fmla="*/ 113 h 217"/>
                <a:gd name="T88" fmla="*/ 57 w 317"/>
                <a:gd name="T89" fmla="*/ 129 h 217"/>
                <a:gd name="T90" fmla="*/ 63 w 317"/>
                <a:gd name="T91" fmla="*/ 142 h 217"/>
                <a:gd name="T92" fmla="*/ 75 w 317"/>
                <a:gd name="T93" fmla="*/ 154 h 217"/>
                <a:gd name="T94" fmla="*/ 84 w 317"/>
                <a:gd name="T95" fmla="*/ 161 h 217"/>
                <a:gd name="T96" fmla="*/ 80 w 317"/>
                <a:gd name="T97" fmla="*/ 178 h 217"/>
                <a:gd name="T98" fmla="*/ 73 w 317"/>
                <a:gd name="T99" fmla="*/ 188 h 217"/>
                <a:gd name="T100" fmla="*/ 82 w 317"/>
                <a:gd name="T101" fmla="*/ 201 h 217"/>
                <a:gd name="T102" fmla="*/ 68 w 317"/>
                <a:gd name="T103" fmla="*/ 204 h 217"/>
                <a:gd name="T104" fmla="*/ 80 w 317"/>
                <a:gd name="T105" fmla="*/ 213 h 217"/>
                <a:gd name="T106" fmla="*/ 93 w 317"/>
                <a:gd name="T107" fmla="*/ 217 h 217"/>
                <a:gd name="T108" fmla="*/ 93 w 317"/>
                <a:gd name="T109" fmla="*/ 217 h 217"/>
                <a:gd name="T110" fmla="*/ 93 w 317"/>
                <a:gd name="T111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" h="217">
                  <a:moveTo>
                    <a:pt x="93" y="217"/>
                  </a:moveTo>
                  <a:lnTo>
                    <a:pt x="103" y="210"/>
                  </a:lnTo>
                  <a:lnTo>
                    <a:pt x="119" y="204"/>
                  </a:lnTo>
                  <a:lnTo>
                    <a:pt x="134" y="197"/>
                  </a:lnTo>
                  <a:lnTo>
                    <a:pt x="144" y="188"/>
                  </a:lnTo>
                  <a:lnTo>
                    <a:pt x="159" y="183"/>
                  </a:lnTo>
                  <a:lnTo>
                    <a:pt x="171" y="181"/>
                  </a:lnTo>
                  <a:lnTo>
                    <a:pt x="184" y="183"/>
                  </a:lnTo>
                  <a:lnTo>
                    <a:pt x="200" y="183"/>
                  </a:lnTo>
                  <a:lnTo>
                    <a:pt x="210" y="174"/>
                  </a:lnTo>
                  <a:lnTo>
                    <a:pt x="219" y="181"/>
                  </a:lnTo>
                  <a:lnTo>
                    <a:pt x="226" y="172"/>
                  </a:lnTo>
                  <a:lnTo>
                    <a:pt x="241" y="165"/>
                  </a:lnTo>
                  <a:lnTo>
                    <a:pt x="249" y="153"/>
                  </a:lnTo>
                  <a:lnTo>
                    <a:pt x="251" y="140"/>
                  </a:lnTo>
                  <a:lnTo>
                    <a:pt x="258" y="128"/>
                  </a:lnTo>
                  <a:lnTo>
                    <a:pt x="264" y="115"/>
                  </a:lnTo>
                  <a:lnTo>
                    <a:pt x="267" y="103"/>
                  </a:lnTo>
                  <a:lnTo>
                    <a:pt x="278" y="96"/>
                  </a:lnTo>
                  <a:lnTo>
                    <a:pt x="289" y="87"/>
                  </a:lnTo>
                  <a:lnTo>
                    <a:pt x="299" y="78"/>
                  </a:lnTo>
                  <a:lnTo>
                    <a:pt x="308" y="69"/>
                  </a:lnTo>
                  <a:lnTo>
                    <a:pt x="310" y="55"/>
                  </a:lnTo>
                  <a:lnTo>
                    <a:pt x="317" y="42"/>
                  </a:lnTo>
                  <a:lnTo>
                    <a:pt x="294" y="42"/>
                  </a:lnTo>
                  <a:lnTo>
                    <a:pt x="297" y="23"/>
                  </a:lnTo>
                  <a:lnTo>
                    <a:pt x="271" y="23"/>
                  </a:lnTo>
                  <a:lnTo>
                    <a:pt x="251" y="24"/>
                  </a:lnTo>
                  <a:lnTo>
                    <a:pt x="203" y="24"/>
                  </a:lnTo>
                  <a:lnTo>
                    <a:pt x="159" y="23"/>
                  </a:lnTo>
                  <a:lnTo>
                    <a:pt x="135" y="23"/>
                  </a:lnTo>
                  <a:lnTo>
                    <a:pt x="130" y="12"/>
                  </a:lnTo>
                  <a:lnTo>
                    <a:pt x="89" y="1"/>
                  </a:lnTo>
                  <a:lnTo>
                    <a:pt x="68" y="1"/>
                  </a:lnTo>
                  <a:lnTo>
                    <a:pt x="0" y="0"/>
                  </a:lnTo>
                  <a:lnTo>
                    <a:pt x="4" y="16"/>
                  </a:lnTo>
                  <a:lnTo>
                    <a:pt x="9" y="26"/>
                  </a:lnTo>
                  <a:lnTo>
                    <a:pt x="20" y="40"/>
                  </a:lnTo>
                  <a:lnTo>
                    <a:pt x="29" y="48"/>
                  </a:lnTo>
                  <a:lnTo>
                    <a:pt x="38" y="58"/>
                  </a:lnTo>
                  <a:lnTo>
                    <a:pt x="48" y="72"/>
                  </a:lnTo>
                  <a:lnTo>
                    <a:pt x="54" y="83"/>
                  </a:lnTo>
                  <a:lnTo>
                    <a:pt x="59" y="94"/>
                  </a:lnTo>
                  <a:lnTo>
                    <a:pt x="63" y="113"/>
                  </a:lnTo>
                  <a:lnTo>
                    <a:pt x="57" y="129"/>
                  </a:lnTo>
                  <a:lnTo>
                    <a:pt x="63" y="142"/>
                  </a:lnTo>
                  <a:lnTo>
                    <a:pt x="75" y="154"/>
                  </a:lnTo>
                  <a:lnTo>
                    <a:pt x="84" y="161"/>
                  </a:lnTo>
                  <a:lnTo>
                    <a:pt x="80" y="178"/>
                  </a:lnTo>
                  <a:lnTo>
                    <a:pt x="73" y="188"/>
                  </a:lnTo>
                  <a:lnTo>
                    <a:pt x="82" y="201"/>
                  </a:lnTo>
                  <a:lnTo>
                    <a:pt x="68" y="204"/>
                  </a:lnTo>
                  <a:lnTo>
                    <a:pt x="80" y="213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3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25">
              <a:extLst>
                <a:ext uri="{FF2B5EF4-FFF2-40B4-BE49-F238E27FC236}">
                  <a16:creationId xmlns:a16="http://schemas.microsoft.com/office/drawing/2014/main" id="{9E370927-8AFF-AE0E-7C65-48804BB153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36615" y="7338545"/>
              <a:ext cx="505948" cy="505948"/>
            </a:xfrm>
            <a:custGeom>
              <a:avLst/>
              <a:gdLst>
                <a:gd name="T0" fmla="*/ 14 w 224"/>
                <a:gd name="T1" fmla="*/ 224 h 224"/>
                <a:gd name="T2" fmla="*/ 26 w 224"/>
                <a:gd name="T3" fmla="*/ 219 h 224"/>
                <a:gd name="T4" fmla="*/ 32 w 224"/>
                <a:gd name="T5" fmla="*/ 206 h 224"/>
                <a:gd name="T6" fmla="*/ 58 w 224"/>
                <a:gd name="T7" fmla="*/ 203 h 224"/>
                <a:gd name="T8" fmla="*/ 126 w 224"/>
                <a:gd name="T9" fmla="*/ 203 h 224"/>
                <a:gd name="T10" fmla="*/ 183 w 224"/>
                <a:gd name="T11" fmla="*/ 203 h 224"/>
                <a:gd name="T12" fmla="*/ 206 w 224"/>
                <a:gd name="T13" fmla="*/ 206 h 224"/>
                <a:gd name="T14" fmla="*/ 208 w 224"/>
                <a:gd name="T15" fmla="*/ 167 h 224"/>
                <a:gd name="T16" fmla="*/ 222 w 224"/>
                <a:gd name="T17" fmla="*/ 158 h 224"/>
                <a:gd name="T18" fmla="*/ 224 w 224"/>
                <a:gd name="T19" fmla="*/ 137 h 224"/>
                <a:gd name="T20" fmla="*/ 224 w 224"/>
                <a:gd name="T21" fmla="*/ 119 h 224"/>
                <a:gd name="T22" fmla="*/ 222 w 224"/>
                <a:gd name="T23" fmla="*/ 71 h 224"/>
                <a:gd name="T24" fmla="*/ 224 w 224"/>
                <a:gd name="T25" fmla="*/ 55 h 224"/>
                <a:gd name="T26" fmla="*/ 222 w 224"/>
                <a:gd name="T27" fmla="*/ 19 h 224"/>
                <a:gd name="T28" fmla="*/ 194 w 224"/>
                <a:gd name="T29" fmla="*/ 19 h 224"/>
                <a:gd name="T30" fmla="*/ 126 w 224"/>
                <a:gd name="T31" fmla="*/ 19 h 224"/>
                <a:gd name="T32" fmla="*/ 112 w 224"/>
                <a:gd name="T33" fmla="*/ 8 h 224"/>
                <a:gd name="T34" fmla="*/ 67 w 224"/>
                <a:gd name="T35" fmla="*/ 0 h 224"/>
                <a:gd name="T36" fmla="*/ 56 w 224"/>
                <a:gd name="T37" fmla="*/ 8 h 224"/>
                <a:gd name="T38" fmla="*/ 46 w 224"/>
                <a:gd name="T39" fmla="*/ 17 h 224"/>
                <a:gd name="T40" fmla="*/ 32 w 224"/>
                <a:gd name="T41" fmla="*/ 25 h 224"/>
                <a:gd name="T42" fmla="*/ 26 w 224"/>
                <a:gd name="T43" fmla="*/ 37 h 224"/>
                <a:gd name="T44" fmla="*/ 23 w 224"/>
                <a:gd name="T45" fmla="*/ 53 h 224"/>
                <a:gd name="T46" fmla="*/ 17 w 224"/>
                <a:gd name="T47" fmla="*/ 65 h 224"/>
                <a:gd name="T48" fmla="*/ 23 w 224"/>
                <a:gd name="T49" fmla="*/ 78 h 224"/>
                <a:gd name="T50" fmla="*/ 14 w 224"/>
                <a:gd name="T51" fmla="*/ 90 h 224"/>
                <a:gd name="T52" fmla="*/ 8 w 224"/>
                <a:gd name="T53" fmla="*/ 103 h 224"/>
                <a:gd name="T54" fmla="*/ 21 w 224"/>
                <a:gd name="T55" fmla="*/ 114 h 224"/>
                <a:gd name="T56" fmla="*/ 8 w 224"/>
                <a:gd name="T57" fmla="*/ 130 h 224"/>
                <a:gd name="T58" fmla="*/ 10 w 224"/>
                <a:gd name="T59" fmla="*/ 146 h 224"/>
                <a:gd name="T60" fmla="*/ 3 w 224"/>
                <a:gd name="T61" fmla="*/ 158 h 224"/>
                <a:gd name="T62" fmla="*/ 5 w 224"/>
                <a:gd name="T63" fmla="*/ 170 h 224"/>
                <a:gd name="T64" fmla="*/ 0 w 224"/>
                <a:gd name="T65" fmla="*/ 183 h 224"/>
                <a:gd name="T66" fmla="*/ 8 w 224"/>
                <a:gd name="T67" fmla="*/ 194 h 224"/>
                <a:gd name="T68" fmla="*/ 5 w 224"/>
                <a:gd name="T69" fmla="*/ 210 h 224"/>
                <a:gd name="T70" fmla="*/ 14 w 224"/>
                <a:gd name="T71" fmla="*/ 220 h 224"/>
                <a:gd name="T72" fmla="*/ 14 w 224"/>
                <a:gd name="T73" fmla="*/ 224 h 224"/>
                <a:gd name="T74" fmla="*/ 14 w 224"/>
                <a:gd name="T75" fmla="*/ 224 h 224"/>
                <a:gd name="T76" fmla="*/ 14 w 224"/>
                <a:gd name="T7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4" h="224">
                  <a:moveTo>
                    <a:pt x="14" y="224"/>
                  </a:moveTo>
                  <a:lnTo>
                    <a:pt x="26" y="219"/>
                  </a:lnTo>
                  <a:lnTo>
                    <a:pt x="32" y="206"/>
                  </a:lnTo>
                  <a:lnTo>
                    <a:pt x="58" y="203"/>
                  </a:lnTo>
                  <a:lnTo>
                    <a:pt x="126" y="203"/>
                  </a:lnTo>
                  <a:lnTo>
                    <a:pt x="183" y="203"/>
                  </a:lnTo>
                  <a:lnTo>
                    <a:pt x="206" y="206"/>
                  </a:lnTo>
                  <a:lnTo>
                    <a:pt x="208" y="167"/>
                  </a:lnTo>
                  <a:lnTo>
                    <a:pt x="222" y="158"/>
                  </a:lnTo>
                  <a:lnTo>
                    <a:pt x="224" y="137"/>
                  </a:lnTo>
                  <a:lnTo>
                    <a:pt x="224" y="119"/>
                  </a:lnTo>
                  <a:lnTo>
                    <a:pt x="222" y="71"/>
                  </a:lnTo>
                  <a:lnTo>
                    <a:pt x="224" y="55"/>
                  </a:lnTo>
                  <a:lnTo>
                    <a:pt x="222" y="19"/>
                  </a:lnTo>
                  <a:lnTo>
                    <a:pt x="194" y="19"/>
                  </a:lnTo>
                  <a:lnTo>
                    <a:pt x="126" y="19"/>
                  </a:lnTo>
                  <a:lnTo>
                    <a:pt x="112" y="8"/>
                  </a:lnTo>
                  <a:lnTo>
                    <a:pt x="67" y="0"/>
                  </a:lnTo>
                  <a:lnTo>
                    <a:pt x="56" y="8"/>
                  </a:lnTo>
                  <a:lnTo>
                    <a:pt x="46" y="17"/>
                  </a:lnTo>
                  <a:lnTo>
                    <a:pt x="32" y="25"/>
                  </a:lnTo>
                  <a:lnTo>
                    <a:pt x="26" y="37"/>
                  </a:lnTo>
                  <a:lnTo>
                    <a:pt x="23" y="53"/>
                  </a:lnTo>
                  <a:lnTo>
                    <a:pt x="17" y="65"/>
                  </a:lnTo>
                  <a:lnTo>
                    <a:pt x="23" y="78"/>
                  </a:lnTo>
                  <a:lnTo>
                    <a:pt x="14" y="90"/>
                  </a:lnTo>
                  <a:lnTo>
                    <a:pt x="8" y="103"/>
                  </a:lnTo>
                  <a:lnTo>
                    <a:pt x="21" y="114"/>
                  </a:lnTo>
                  <a:lnTo>
                    <a:pt x="8" y="130"/>
                  </a:lnTo>
                  <a:lnTo>
                    <a:pt x="10" y="146"/>
                  </a:lnTo>
                  <a:lnTo>
                    <a:pt x="3" y="158"/>
                  </a:lnTo>
                  <a:lnTo>
                    <a:pt x="5" y="170"/>
                  </a:lnTo>
                  <a:lnTo>
                    <a:pt x="0" y="183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14" y="220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4" y="22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26">
              <a:extLst>
                <a:ext uri="{FF2B5EF4-FFF2-40B4-BE49-F238E27FC236}">
                  <a16:creationId xmlns:a16="http://schemas.microsoft.com/office/drawing/2014/main" id="{2CC54F0A-170F-7F93-9D28-917D915569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45243" y="8034224"/>
              <a:ext cx="720525" cy="758922"/>
            </a:xfrm>
            <a:custGeom>
              <a:avLst/>
              <a:gdLst>
                <a:gd name="T0" fmla="*/ 20 w 319"/>
                <a:gd name="T1" fmla="*/ 334 h 336"/>
                <a:gd name="T2" fmla="*/ 50 w 319"/>
                <a:gd name="T3" fmla="*/ 322 h 336"/>
                <a:gd name="T4" fmla="*/ 77 w 319"/>
                <a:gd name="T5" fmla="*/ 322 h 336"/>
                <a:gd name="T6" fmla="*/ 98 w 319"/>
                <a:gd name="T7" fmla="*/ 331 h 336"/>
                <a:gd name="T8" fmla="*/ 116 w 319"/>
                <a:gd name="T9" fmla="*/ 307 h 336"/>
                <a:gd name="T10" fmla="*/ 155 w 319"/>
                <a:gd name="T11" fmla="*/ 315 h 336"/>
                <a:gd name="T12" fmla="*/ 185 w 319"/>
                <a:gd name="T13" fmla="*/ 297 h 336"/>
                <a:gd name="T14" fmla="*/ 228 w 319"/>
                <a:gd name="T15" fmla="*/ 295 h 336"/>
                <a:gd name="T16" fmla="*/ 237 w 319"/>
                <a:gd name="T17" fmla="*/ 243 h 336"/>
                <a:gd name="T18" fmla="*/ 257 w 319"/>
                <a:gd name="T19" fmla="*/ 215 h 336"/>
                <a:gd name="T20" fmla="*/ 283 w 319"/>
                <a:gd name="T21" fmla="*/ 188 h 336"/>
                <a:gd name="T22" fmla="*/ 282 w 319"/>
                <a:gd name="T23" fmla="*/ 145 h 336"/>
                <a:gd name="T24" fmla="*/ 308 w 319"/>
                <a:gd name="T25" fmla="*/ 137 h 336"/>
                <a:gd name="T26" fmla="*/ 315 w 319"/>
                <a:gd name="T27" fmla="*/ 115 h 336"/>
                <a:gd name="T28" fmla="*/ 285 w 319"/>
                <a:gd name="T29" fmla="*/ 112 h 336"/>
                <a:gd name="T30" fmla="*/ 269 w 319"/>
                <a:gd name="T31" fmla="*/ 90 h 336"/>
                <a:gd name="T32" fmla="*/ 246 w 319"/>
                <a:gd name="T33" fmla="*/ 90 h 336"/>
                <a:gd name="T34" fmla="*/ 234 w 319"/>
                <a:gd name="T35" fmla="*/ 60 h 336"/>
                <a:gd name="T36" fmla="*/ 210 w 319"/>
                <a:gd name="T37" fmla="*/ 37 h 336"/>
                <a:gd name="T38" fmla="*/ 189 w 319"/>
                <a:gd name="T39" fmla="*/ 37 h 336"/>
                <a:gd name="T40" fmla="*/ 171 w 319"/>
                <a:gd name="T41" fmla="*/ 23 h 336"/>
                <a:gd name="T42" fmla="*/ 164 w 319"/>
                <a:gd name="T43" fmla="*/ 0 h 336"/>
                <a:gd name="T44" fmla="*/ 120 w 319"/>
                <a:gd name="T45" fmla="*/ 23 h 336"/>
                <a:gd name="T46" fmla="*/ 50 w 319"/>
                <a:gd name="T47" fmla="*/ 30 h 336"/>
                <a:gd name="T48" fmla="*/ 9 w 319"/>
                <a:gd name="T49" fmla="*/ 44 h 336"/>
                <a:gd name="T50" fmla="*/ 7 w 319"/>
                <a:gd name="T51" fmla="*/ 90 h 336"/>
                <a:gd name="T52" fmla="*/ 16 w 319"/>
                <a:gd name="T53" fmla="*/ 145 h 336"/>
                <a:gd name="T54" fmla="*/ 0 w 319"/>
                <a:gd name="T55" fmla="*/ 170 h 336"/>
                <a:gd name="T56" fmla="*/ 7 w 319"/>
                <a:gd name="T57" fmla="*/ 274 h 336"/>
                <a:gd name="T58" fmla="*/ 29 w 319"/>
                <a:gd name="T59" fmla="*/ 293 h 336"/>
                <a:gd name="T60" fmla="*/ 18 w 319"/>
                <a:gd name="T61" fmla="*/ 320 h 336"/>
                <a:gd name="T62" fmla="*/ 6 w 319"/>
                <a:gd name="T63" fmla="*/ 336 h 336"/>
                <a:gd name="T64" fmla="*/ 6 w 319"/>
                <a:gd name="T6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9" h="336">
                  <a:moveTo>
                    <a:pt x="6" y="336"/>
                  </a:moveTo>
                  <a:lnTo>
                    <a:pt x="20" y="334"/>
                  </a:lnTo>
                  <a:lnTo>
                    <a:pt x="31" y="325"/>
                  </a:lnTo>
                  <a:lnTo>
                    <a:pt x="50" y="322"/>
                  </a:lnTo>
                  <a:lnTo>
                    <a:pt x="63" y="325"/>
                  </a:lnTo>
                  <a:lnTo>
                    <a:pt x="77" y="322"/>
                  </a:lnTo>
                  <a:lnTo>
                    <a:pt x="84" y="332"/>
                  </a:lnTo>
                  <a:lnTo>
                    <a:pt x="98" y="331"/>
                  </a:lnTo>
                  <a:lnTo>
                    <a:pt x="109" y="322"/>
                  </a:lnTo>
                  <a:lnTo>
                    <a:pt x="116" y="307"/>
                  </a:lnTo>
                  <a:lnTo>
                    <a:pt x="132" y="306"/>
                  </a:lnTo>
                  <a:lnTo>
                    <a:pt x="155" y="315"/>
                  </a:lnTo>
                  <a:lnTo>
                    <a:pt x="162" y="297"/>
                  </a:lnTo>
                  <a:lnTo>
                    <a:pt x="185" y="297"/>
                  </a:lnTo>
                  <a:lnTo>
                    <a:pt x="198" y="295"/>
                  </a:lnTo>
                  <a:lnTo>
                    <a:pt x="228" y="295"/>
                  </a:lnTo>
                  <a:lnTo>
                    <a:pt x="230" y="252"/>
                  </a:lnTo>
                  <a:lnTo>
                    <a:pt x="237" y="243"/>
                  </a:lnTo>
                  <a:lnTo>
                    <a:pt x="248" y="233"/>
                  </a:lnTo>
                  <a:lnTo>
                    <a:pt x="257" y="215"/>
                  </a:lnTo>
                  <a:lnTo>
                    <a:pt x="264" y="186"/>
                  </a:lnTo>
                  <a:lnTo>
                    <a:pt x="283" y="188"/>
                  </a:lnTo>
                  <a:lnTo>
                    <a:pt x="282" y="172"/>
                  </a:lnTo>
                  <a:lnTo>
                    <a:pt x="282" y="145"/>
                  </a:lnTo>
                  <a:lnTo>
                    <a:pt x="294" y="144"/>
                  </a:lnTo>
                  <a:lnTo>
                    <a:pt x="308" y="137"/>
                  </a:lnTo>
                  <a:lnTo>
                    <a:pt x="319" y="128"/>
                  </a:lnTo>
                  <a:lnTo>
                    <a:pt x="315" y="115"/>
                  </a:lnTo>
                  <a:lnTo>
                    <a:pt x="298" y="115"/>
                  </a:lnTo>
                  <a:lnTo>
                    <a:pt x="285" y="112"/>
                  </a:lnTo>
                  <a:lnTo>
                    <a:pt x="278" y="101"/>
                  </a:lnTo>
                  <a:lnTo>
                    <a:pt x="269" y="90"/>
                  </a:lnTo>
                  <a:lnTo>
                    <a:pt x="258" y="97"/>
                  </a:lnTo>
                  <a:lnTo>
                    <a:pt x="246" y="90"/>
                  </a:lnTo>
                  <a:lnTo>
                    <a:pt x="239" y="73"/>
                  </a:lnTo>
                  <a:lnTo>
                    <a:pt x="234" y="60"/>
                  </a:lnTo>
                  <a:lnTo>
                    <a:pt x="223" y="42"/>
                  </a:lnTo>
                  <a:lnTo>
                    <a:pt x="210" y="37"/>
                  </a:lnTo>
                  <a:lnTo>
                    <a:pt x="203" y="49"/>
                  </a:lnTo>
                  <a:lnTo>
                    <a:pt x="189" y="37"/>
                  </a:lnTo>
                  <a:lnTo>
                    <a:pt x="184" y="24"/>
                  </a:lnTo>
                  <a:lnTo>
                    <a:pt x="171" y="23"/>
                  </a:lnTo>
                  <a:lnTo>
                    <a:pt x="177" y="7"/>
                  </a:lnTo>
                  <a:lnTo>
                    <a:pt x="164" y="0"/>
                  </a:lnTo>
                  <a:lnTo>
                    <a:pt x="152" y="1"/>
                  </a:lnTo>
                  <a:lnTo>
                    <a:pt x="120" y="23"/>
                  </a:lnTo>
                  <a:lnTo>
                    <a:pt x="102" y="33"/>
                  </a:lnTo>
                  <a:lnTo>
                    <a:pt x="50" y="30"/>
                  </a:lnTo>
                  <a:lnTo>
                    <a:pt x="9" y="32"/>
                  </a:lnTo>
                  <a:lnTo>
                    <a:pt x="9" y="44"/>
                  </a:lnTo>
                  <a:lnTo>
                    <a:pt x="7" y="71"/>
                  </a:lnTo>
                  <a:lnTo>
                    <a:pt x="7" y="90"/>
                  </a:lnTo>
                  <a:lnTo>
                    <a:pt x="9" y="131"/>
                  </a:lnTo>
                  <a:lnTo>
                    <a:pt x="16" y="145"/>
                  </a:lnTo>
                  <a:lnTo>
                    <a:pt x="9" y="158"/>
                  </a:lnTo>
                  <a:lnTo>
                    <a:pt x="0" y="170"/>
                  </a:lnTo>
                  <a:lnTo>
                    <a:pt x="7" y="251"/>
                  </a:lnTo>
                  <a:lnTo>
                    <a:pt x="7" y="274"/>
                  </a:lnTo>
                  <a:lnTo>
                    <a:pt x="6" y="293"/>
                  </a:lnTo>
                  <a:lnTo>
                    <a:pt x="29" y="293"/>
                  </a:lnTo>
                  <a:lnTo>
                    <a:pt x="20" y="304"/>
                  </a:lnTo>
                  <a:lnTo>
                    <a:pt x="18" y="320"/>
                  </a:lnTo>
                  <a:lnTo>
                    <a:pt x="11" y="329"/>
                  </a:lnTo>
                  <a:lnTo>
                    <a:pt x="6" y="336"/>
                  </a:lnTo>
                  <a:lnTo>
                    <a:pt x="6" y="336"/>
                  </a:lnTo>
                  <a:lnTo>
                    <a:pt x="6" y="3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27">
              <a:extLst>
                <a:ext uri="{FF2B5EF4-FFF2-40B4-BE49-F238E27FC236}">
                  <a16:creationId xmlns:a16="http://schemas.microsoft.com/office/drawing/2014/main" id="{06E36277-9486-C720-4399-7DD775923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25953" y="7302406"/>
              <a:ext cx="650505" cy="749888"/>
            </a:xfrm>
            <a:custGeom>
              <a:avLst/>
              <a:gdLst>
                <a:gd name="T0" fmla="*/ 101 w 288"/>
                <a:gd name="T1" fmla="*/ 332 h 332"/>
                <a:gd name="T2" fmla="*/ 117 w 288"/>
                <a:gd name="T3" fmla="*/ 331 h 332"/>
                <a:gd name="T4" fmla="*/ 281 w 288"/>
                <a:gd name="T5" fmla="*/ 332 h 332"/>
                <a:gd name="T6" fmla="*/ 286 w 288"/>
                <a:gd name="T7" fmla="*/ 249 h 332"/>
                <a:gd name="T8" fmla="*/ 285 w 288"/>
                <a:gd name="T9" fmla="*/ 210 h 332"/>
                <a:gd name="T10" fmla="*/ 283 w 288"/>
                <a:gd name="T11" fmla="*/ 165 h 332"/>
                <a:gd name="T12" fmla="*/ 286 w 288"/>
                <a:gd name="T13" fmla="*/ 83 h 332"/>
                <a:gd name="T14" fmla="*/ 288 w 288"/>
                <a:gd name="T15" fmla="*/ 26 h 332"/>
                <a:gd name="T16" fmla="*/ 288 w 288"/>
                <a:gd name="T17" fmla="*/ 0 h 332"/>
                <a:gd name="T18" fmla="*/ 226 w 288"/>
                <a:gd name="T19" fmla="*/ 0 h 332"/>
                <a:gd name="T20" fmla="*/ 174 w 288"/>
                <a:gd name="T21" fmla="*/ 21 h 332"/>
                <a:gd name="T22" fmla="*/ 151 w 288"/>
                <a:gd name="T23" fmla="*/ 35 h 332"/>
                <a:gd name="T24" fmla="*/ 133 w 288"/>
                <a:gd name="T25" fmla="*/ 39 h 332"/>
                <a:gd name="T26" fmla="*/ 121 w 288"/>
                <a:gd name="T27" fmla="*/ 48 h 332"/>
                <a:gd name="T28" fmla="*/ 112 w 288"/>
                <a:gd name="T29" fmla="*/ 37 h 332"/>
                <a:gd name="T30" fmla="*/ 96 w 288"/>
                <a:gd name="T31" fmla="*/ 28 h 332"/>
                <a:gd name="T32" fmla="*/ 98 w 288"/>
                <a:gd name="T33" fmla="*/ 44 h 332"/>
                <a:gd name="T34" fmla="*/ 91 w 288"/>
                <a:gd name="T35" fmla="*/ 57 h 332"/>
                <a:gd name="T36" fmla="*/ 0 w 288"/>
                <a:gd name="T37" fmla="*/ 87 h 332"/>
                <a:gd name="T38" fmla="*/ 0 w 288"/>
                <a:gd name="T39" fmla="*/ 106 h 332"/>
                <a:gd name="T40" fmla="*/ 9 w 288"/>
                <a:gd name="T41" fmla="*/ 165 h 332"/>
                <a:gd name="T42" fmla="*/ 16 w 288"/>
                <a:gd name="T43" fmla="*/ 211 h 332"/>
                <a:gd name="T44" fmla="*/ 37 w 288"/>
                <a:gd name="T45" fmla="*/ 327 h 332"/>
                <a:gd name="T46" fmla="*/ 96 w 288"/>
                <a:gd name="T47" fmla="*/ 329 h 332"/>
                <a:gd name="T48" fmla="*/ 101 w 288"/>
                <a:gd name="T49" fmla="*/ 332 h 332"/>
                <a:gd name="T50" fmla="*/ 101 w 288"/>
                <a:gd name="T51" fmla="*/ 332 h 332"/>
                <a:gd name="T52" fmla="*/ 101 w 288"/>
                <a:gd name="T53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332">
                  <a:moveTo>
                    <a:pt x="101" y="332"/>
                  </a:moveTo>
                  <a:lnTo>
                    <a:pt x="117" y="331"/>
                  </a:lnTo>
                  <a:lnTo>
                    <a:pt x="281" y="332"/>
                  </a:lnTo>
                  <a:lnTo>
                    <a:pt x="286" y="249"/>
                  </a:lnTo>
                  <a:lnTo>
                    <a:pt x="285" y="210"/>
                  </a:lnTo>
                  <a:lnTo>
                    <a:pt x="283" y="165"/>
                  </a:lnTo>
                  <a:lnTo>
                    <a:pt x="286" y="83"/>
                  </a:lnTo>
                  <a:lnTo>
                    <a:pt x="288" y="26"/>
                  </a:lnTo>
                  <a:lnTo>
                    <a:pt x="288" y="0"/>
                  </a:lnTo>
                  <a:lnTo>
                    <a:pt x="226" y="0"/>
                  </a:lnTo>
                  <a:lnTo>
                    <a:pt x="174" y="21"/>
                  </a:lnTo>
                  <a:lnTo>
                    <a:pt x="151" y="35"/>
                  </a:lnTo>
                  <a:lnTo>
                    <a:pt x="133" y="39"/>
                  </a:lnTo>
                  <a:lnTo>
                    <a:pt x="121" y="48"/>
                  </a:lnTo>
                  <a:lnTo>
                    <a:pt x="112" y="37"/>
                  </a:lnTo>
                  <a:lnTo>
                    <a:pt x="96" y="28"/>
                  </a:lnTo>
                  <a:lnTo>
                    <a:pt x="98" y="44"/>
                  </a:lnTo>
                  <a:lnTo>
                    <a:pt x="91" y="57"/>
                  </a:lnTo>
                  <a:lnTo>
                    <a:pt x="0" y="87"/>
                  </a:lnTo>
                  <a:lnTo>
                    <a:pt x="0" y="106"/>
                  </a:lnTo>
                  <a:lnTo>
                    <a:pt x="9" y="165"/>
                  </a:lnTo>
                  <a:lnTo>
                    <a:pt x="16" y="211"/>
                  </a:lnTo>
                  <a:lnTo>
                    <a:pt x="37" y="327"/>
                  </a:lnTo>
                  <a:lnTo>
                    <a:pt x="96" y="329"/>
                  </a:lnTo>
                  <a:lnTo>
                    <a:pt x="101" y="332"/>
                  </a:lnTo>
                  <a:lnTo>
                    <a:pt x="101" y="332"/>
                  </a:lnTo>
                  <a:lnTo>
                    <a:pt x="101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28">
              <a:extLst>
                <a:ext uri="{FF2B5EF4-FFF2-40B4-BE49-F238E27FC236}">
                  <a16:creationId xmlns:a16="http://schemas.microsoft.com/office/drawing/2014/main" id="{90756F5C-5F7A-038C-B318-432452DD6D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54684" y="7792542"/>
              <a:ext cx="711491" cy="643730"/>
            </a:xfrm>
            <a:custGeom>
              <a:avLst/>
              <a:gdLst>
                <a:gd name="T0" fmla="*/ 251 w 315"/>
                <a:gd name="T1" fmla="*/ 285 h 285"/>
                <a:gd name="T2" fmla="*/ 275 w 315"/>
                <a:gd name="T3" fmla="*/ 226 h 285"/>
                <a:gd name="T4" fmla="*/ 285 w 315"/>
                <a:gd name="T5" fmla="*/ 196 h 285"/>
                <a:gd name="T6" fmla="*/ 294 w 315"/>
                <a:gd name="T7" fmla="*/ 180 h 285"/>
                <a:gd name="T8" fmla="*/ 312 w 315"/>
                <a:gd name="T9" fmla="*/ 180 h 285"/>
                <a:gd name="T10" fmla="*/ 312 w 315"/>
                <a:gd name="T11" fmla="*/ 133 h 285"/>
                <a:gd name="T12" fmla="*/ 312 w 315"/>
                <a:gd name="T13" fmla="*/ 114 h 285"/>
                <a:gd name="T14" fmla="*/ 312 w 315"/>
                <a:gd name="T15" fmla="*/ 60 h 285"/>
                <a:gd name="T16" fmla="*/ 312 w 315"/>
                <a:gd name="T17" fmla="*/ 34 h 285"/>
                <a:gd name="T18" fmla="*/ 315 w 315"/>
                <a:gd name="T19" fmla="*/ 5 h 285"/>
                <a:gd name="T20" fmla="*/ 253 w 315"/>
                <a:gd name="T21" fmla="*/ 3 h 285"/>
                <a:gd name="T22" fmla="*/ 198 w 315"/>
                <a:gd name="T23" fmla="*/ 3 h 285"/>
                <a:gd name="T24" fmla="*/ 186 w 315"/>
                <a:gd name="T25" fmla="*/ 2 h 285"/>
                <a:gd name="T26" fmla="*/ 118 w 315"/>
                <a:gd name="T27" fmla="*/ 3 h 285"/>
                <a:gd name="T28" fmla="*/ 50 w 315"/>
                <a:gd name="T29" fmla="*/ 2 h 285"/>
                <a:gd name="T30" fmla="*/ 31 w 315"/>
                <a:gd name="T31" fmla="*/ 0 h 285"/>
                <a:gd name="T32" fmla="*/ 20 w 315"/>
                <a:gd name="T33" fmla="*/ 10 h 285"/>
                <a:gd name="T34" fmla="*/ 13 w 315"/>
                <a:gd name="T35" fmla="*/ 23 h 285"/>
                <a:gd name="T36" fmla="*/ 0 w 315"/>
                <a:gd name="T37" fmla="*/ 21 h 285"/>
                <a:gd name="T38" fmla="*/ 8 w 315"/>
                <a:gd name="T39" fmla="*/ 39 h 285"/>
                <a:gd name="T40" fmla="*/ 6 w 315"/>
                <a:gd name="T41" fmla="*/ 51 h 285"/>
                <a:gd name="T42" fmla="*/ 4 w 315"/>
                <a:gd name="T43" fmla="*/ 67 h 285"/>
                <a:gd name="T44" fmla="*/ 13 w 315"/>
                <a:gd name="T45" fmla="*/ 74 h 285"/>
                <a:gd name="T46" fmla="*/ 15 w 315"/>
                <a:gd name="T47" fmla="*/ 87 h 285"/>
                <a:gd name="T48" fmla="*/ 15 w 315"/>
                <a:gd name="T49" fmla="*/ 105 h 285"/>
                <a:gd name="T50" fmla="*/ 31 w 315"/>
                <a:gd name="T51" fmla="*/ 107 h 285"/>
                <a:gd name="T52" fmla="*/ 43 w 315"/>
                <a:gd name="T53" fmla="*/ 114 h 285"/>
                <a:gd name="T54" fmla="*/ 29 w 315"/>
                <a:gd name="T55" fmla="*/ 123 h 285"/>
                <a:gd name="T56" fmla="*/ 45 w 315"/>
                <a:gd name="T57" fmla="*/ 130 h 285"/>
                <a:gd name="T58" fmla="*/ 52 w 315"/>
                <a:gd name="T59" fmla="*/ 140 h 285"/>
                <a:gd name="T60" fmla="*/ 54 w 315"/>
                <a:gd name="T61" fmla="*/ 155 h 285"/>
                <a:gd name="T62" fmla="*/ 72 w 315"/>
                <a:gd name="T63" fmla="*/ 149 h 285"/>
                <a:gd name="T64" fmla="*/ 88 w 315"/>
                <a:gd name="T65" fmla="*/ 149 h 285"/>
                <a:gd name="T66" fmla="*/ 93 w 315"/>
                <a:gd name="T67" fmla="*/ 158 h 285"/>
                <a:gd name="T68" fmla="*/ 98 w 315"/>
                <a:gd name="T69" fmla="*/ 169 h 285"/>
                <a:gd name="T70" fmla="*/ 105 w 315"/>
                <a:gd name="T71" fmla="*/ 187 h 285"/>
                <a:gd name="T72" fmla="*/ 113 w 315"/>
                <a:gd name="T73" fmla="*/ 201 h 285"/>
                <a:gd name="T74" fmla="*/ 127 w 315"/>
                <a:gd name="T75" fmla="*/ 201 h 285"/>
                <a:gd name="T76" fmla="*/ 141 w 315"/>
                <a:gd name="T77" fmla="*/ 204 h 285"/>
                <a:gd name="T78" fmla="*/ 146 w 315"/>
                <a:gd name="T79" fmla="*/ 217 h 285"/>
                <a:gd name="T80" fmla="*/ 166 w 315"/>
                <a:gd name="T81" fmla="*/ 222 h 285"/>
                <a:gd name="T82" fmla="*/ 178 w 315"/>
                <a:gd name="T83" fmla="*/ 220 h 285"/>
                <a:gd name="T84" fmla="*/ 189 w 315"/>
                <a:gd name="T85" fmla="*/ 233 h 285"/>
                <a:gd name="T86" fmla="*/ 202 w 315"/>
                <a:gd name="T87" fmla="*/ 236 h 285"/>
                <a:gd name="T88" fmla="*/ 210 w 315"/>
                <a:gd name="T89" fmla="*/ 251 h 285"/>
                <a:gd name="T90" fmla="*/ 221 w 315"/>
                <a:gd name="T91" fmla="*/ 240 h 285"/>
                <a:gd name="T92" fmla="*/ 226 w 315"/>
                <a:gd name="T93" fmla="*/ 252 h 285"/>
                <a:gd name="T94" fmla="*/ 239 w 315"/>
                <a:gd name="T95" fmla="*/ 254 h 285"/>
                <a:gd name="T96" fmla="*/ 244 w 315"/>
                <a:gd name="T97" fmla="*/ 269 h 285"/>
                <a:gd name="T98" fmla="*/ 251 w 315"/>
                <a:gd name="T99" fmla="*/ 285 h 285"/>
                <a:gd name="T100" fmla="*/ 251 w 315"/>
                <a:gd name="T101" fmla="*/ 285 h 285"/>
                <a:gd name="T102" fmla="*/ 251 w 315"/>
                <a:gd name="T10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" h="285">
                  <a:moveTo>
                    <a:pt x="251" y="285"/>
                  </a:moveTo>
                  <a:lnTo>
                    <a:pt x="275" y="226"/>
                  </a:lnTo>
                  <a:lnTo>
                    <a:pt x="285" y="196"/>
                  </a:lnTo>
                  <a:lnTo>
                    <a:pt x="294" y="180"/>
                  </a:lnTo>
                  <a:lnTo>
                    <a:pt x="312" y="180"/>
                  </a:lnTo>
                  <a:lnTo>
                    <a:pt x="312" y="133"/>
                  </a:lnTo>
                  <a:lnTo>
                    <a:pt x="312" y="114"/>
                  </a:lnTo>
                  <a:lnTo>
                    <a:pt x="312" y="60"/>
                  </a:lnTo>
                  <a:lnTo>
                    <a:pt x="312" y="34"/>
                  </a:lnTo>
                  <a:lnTo>
                    <a:pt x="315" y="5"/>
                  </a:lnTo>
                  <a:lnTo>
                    <a:pt x="253" y="3"/>
                  </a:lnTo>
                  <a:lnTo>
                    <a:pt x="198" y="3"/>
                  </a:lnTo>
                  <a:lnTo>
                    <a:pt x="186" y="2"/>
                  </a:lnTo>
                  <a:lnTo>
                    <a:pt x="118" y="3"/>
                  </a:lnTo>
                  <a:lnTo>
                    <a:pt x="50" y="2"/>
                  </a:lnTo>
                  <a:lnTo>
                    <a:pt x="31" y="0"/>
                  </a:lnTo>
                  <a:lnTo>
                    <a:pt x="20" y="10"/>
                  </a:lnTo>
                  <a:lnTo>
                    <a:pt x="13" y="23"/>
                  </a:lnTo>
                  <a:lnTo>
                    <a:pt x="0" y="21"/>
                  </a:lnTo>
                  <a:lnTo>
                    <a:pt x="8" y="39"/>
                  </a:lnTo>
                  <a:lnTo>
                    <a:pt x="6" y="51"/>
                  </a:lnTo>
                  <a:lnTo>
                    <a:pt x="4" y="67"/>
                  </a:lnTo>
                  <a:lnTo>
                    <a:pt x="13" y="74"/>
                  </a:lnTo>
                  <a:lnTo>
                    <a:pt x="15" y="87"/>
                  </a:lnTo>
                  <a:lnTo>
                    <a:pt x="15" y="105"/>
                  </a:lnTo>
                  <a:lnTo>
                    <a:pt x="31" y="107"/>
                  </a:lnTo>
                  <a:lnTo>
                    <a:pt x="43" y="114"/>
                  </a:lnTo>
                  <a:lnTo>
                    <a:pt x="29" y="123"/>
                  </a:lnTo>
                  <a:lnTo>
                    <a:pt x="45" y="130"/>
                  </a:lnTo>
                  <a:lnTo>
                    <a:pt x="52" y="140"/>
                  </a:lnTo>
                  <a:lnTo>
                    <a:pt x="54" y="155"/>
                  </a:lnTo>
                  <a:lnTo>
                    <a:pt x="72" y="149"/>
                  </a:lnTo>
                  <a:lnTo>
                    <a:pt x="88" y="149"/>
                  </a:lnTo>
                  <a:lnTo>
                    <a:pt x="93" y="158"/>
                  </a:lnTo>
                  <a:lnTo>
                    <a:pt x="98" y="169"/>
                  </a:lnTo>
                  <a:lnTo>
                    <a:pt x="105" y="187"/>
                  </a:lnTo>
                  <a:lnTo>
                    <a:pt x="113" y="201"/>
                  </a:lnTo>
                  <a:lnTo>
                    <a:pt x="127" y="201"/>
                  </a:lnTo>
                  <a:lnTo>
                    <a:pt x="141" y="204"/>
                  </a:lnTo>
                  <a:lnTo>
                    <a:pt x="146" y="217"/>
                  </a:lnTo>
                  <a:lnTo>
                    <a:pt x="166" y="222"/>
                  </a:lnTo>
                  <a:lnTo>
                    <a:pt x="178" y="220"/>
                  </a:lnTo>
                  <a:lnTo>
                    <a:pt x="189" y="233"/>
                  </a:lnTo>
                  <a:lnTo>
                    <a:pt x="202" y="236"/>
                  </a:lnTo>
                  <a:lnTo>
                    <a:pt x="210" y="251"/>
                  </a:lnTo>
                  <a:lnTo>
                    <a:pt x="221" y="240"/>
                  </a:lnTo>
                  <a:lnTo>
                    <a:pt x="226" y="252"/>
                  </a:lnTo>
                  <a:lnTo>
                    <a:pt x="239" y="254"/>
                  </a:lnTo>
                  <a:lnTo>
                    <a:pt x="244" y="269"/>
                  </a:lnTo>
                  <a:lnTo>
                    <a:pt x="251" y="285"/>
                  </a:lnTo>
                  <a:lnTo>
                    <a:pt x="251" y="285"/>
                  </a:lnTo>
                  <a:lnTo>
                    <a:pt x="251" y="28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29">
              <a:extLst>
                <a:ext uri="{FF2B5EF4-FFF2-40B4-BE49-F238E27FC236}">
                  <a16:creationId xmlns:a16="http://schemas.microsoft.com/office/drawing/2014/main" id="{1732CE32-5857-1FA9-9307-D012BF2572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20537" y="9628864"/>
              <a:ext cx="1249061" cy="1129349"/>
            </a:xfrm>
            <a:custGeom>
              <a:avLst/>
              <a:gdLst>
                <a:gd name="T0" fmla="*/ 521 w 553"/>
                <a:gd name="T1" fmla="*/ 481 h 500"/>
                <a:gd name="T2" fmla="*/ 553 w 553"/>
                <a:gd name="T3" fmla="*/ 424 h 500"/>
                <a:gd name="T4" fmla="*/ 552 w 553"/>
                <a:gd name="T5" fmla="*/ 392 h 500"/>
                <a:gd name="T6" fmla="*/ 553 w 553"/>
                <a:gd name="T7" fmla="*/ 353 h 500"/>
                <a:gd name="T8" fmla="*/ 532 w 553"/>
                <a:gd name="T9" fmla="*/ 340 h 500"/>
                <a:gd name="T10" fmla="*/ 491 w 553"/>
                <a:gd name="T11" fmla="*/ 326 h 500"/>
                <a:gd name="T12" fmla="*/ 450 w 553"/>
                <a:gd name="T13" fmla="*/ 301 h 500"/>
                <a:gd name="T14" fmla="*/ 414 w 553"/>
                <a:gd name="T15" fmla="*/ 271 h 500"/>
                <a:gd name="T16" fmla="*/ 395 w 553"/>
                <a:gd name="T17" fmla="*/ 242 h 500"/>
                <a:gd name="T18" fmla="*/ 382 w 553"/>
                <a:gd name="T19" fmla="*/ 237 h 500"/>
                <a:gd name="T20" fmla="*/ 370 w 553"/>
                <a:gd name="T21" fmla="*/ 235 h 500"/>
                <a:gd name="T22" fmla="*/ 350 w 553"/>
                <a:gd name="T23" fmla="*/ 214 h 500"/>
                <a:gd name="T24" fmla="*/ 341 w 553"/>
                <a:gd name="T25" fmla="*/ 178 h 500"/>
                <a:gd name="T26" fmla="*/ 336 w 553"/>
                <a:gd name="T27" fmla="*/ 148 h 500"/>
                <a:gd name="T28" fmla="*/ 313 w 553"/>
                <a:gd name="T29" fmla="*/ 139 h 500"/>
                <a:gd name="T30" fmla="*/ 279 w 553"/>
                <a:gd name="T31" fmla="*/ 105 h 500"/>
                <a:gd name="T32" fmla="*/ 254 w 553"/>
                <a:gd name="T33" fmla="*/ 116 h 500"/>
                <a:gd name="T34" fmla="*/ 219 w 553"/>
                <a:gd name="T35" fmla="*/ 119 h 500"/>
                <a:gd name="T36" fmla="*/ 194 w 553"/>
                <a:gd name="T37" fmla="*/ 107 h 500"/>
                <a:gd name="T38" fmla="*/ 174 w 553"/>
                <a:gd name="T39" fmla="*/ 86 h 500"/>
                <a:gd name="T40" fmla="*/ 162 w 553"/>
                <a:gd name="T41" fmla="*/ 64 h 500"/>
                <a:gd name="T42" fmla="*/ 144 w 553"/>
                <a:gd name="T43" fmla="*/ 39 h 500"/>
                <a:gd name="T44" fmla="*/ 117 w 553"/>
                <a:gd name="T45" fmla="*/ 20 h 500"/>
                <a:gd name="T46" fmla="*/ 87 w 553"/>
                <a:gd name="T47" fmla="*/ 0 h 500"/>
                <a:gd name="T48" fmla="*/ 12 w 553"/>
                <a:gd name="T49" fmla="*/ 70 h 500"/>
                <a:gd name="T50" fmla="*/ 14 w 553"/>
                <a:gd name="T51" fmla="*/ 95 h 500"/>
                <a:gd name="T52" fmla="*/ 39 w 553"/>
                <a:gd name="T53" fmla="*/ 105 h 500"/>
                <a:gd name="T54" fmla="*/ 66 w 553"/>
                <a:gd name="T55" fmla="*/ 127 h 500"/>
                <a:gd name="T56" fmla="*/ 58 w 553"/>
                <a:gd name="T57" fmla="*/ 166 h 500"/>
                <a:gd name="T58" fmla="*/ 48 w 553"/>
                <a:gd name="T59" fmla="*/ 191 h 500"/>
                <a:gd name="T60" fmla="*/ 73 w 553"/>
                <a:gd name="T61" fmla="*/ 223 h 500"/>
                <a:gd name="T62" fmla="*/ 105 w 553"/>
                <a:gd name="T63" fmla="*/ 255 h 500"/>
                <a:gd name="T64" fmla="*/ 149 w 553"/>
                <a:gd name="T65" fmla="*/ 283 h 500"/>
                <a:gd name="T66" fmla="*/ 212 w 553"/>
                <a:gd name="T67" fmla="*/ 333 h 500"/>
                <a:gd name="T68" fmla="*/ 283 w 553"/>
                <a:gd name="T69" fmla="*/ 362 h 500"/>
                <a:gd name="T70" fmla="*/ 293 w 553"/>
                <a:gd name="T71" fmla="*/ 381 h 500"/>
                <a:gd name="T72" fmla="*/ 318 w 553"/>
                <a:gd name="T73" fmla="*/ 413 h 500"/>
                <a:gd name="T74" fmla="*/ 341 w 553"/>
                <a:gd name="T75" fmla="*/ 408 h 500"/>
                <a:gd name="T76" fmla="*/ 370 w 553"/>
                <a:gd name="T77" fmla="*/ 397 h 500"/>
                <a:gd name="T78" fmla="*/ 398 w 553"/>
                <a:gd name="T79" fmla="*/ 397 h 500"/>
                <a:gd name="T80" fmla="*/ 438 w 553"/>
                <a:gd name="T81" fmla="*/ 399 h 500"/>
                <a:gd name="T82" fmla="*/ 468 w 553"/>
                <a:gd name="T83" fmla="*/ 410 h 500"/>
                <a:gd name="T84" fmla="*/ 491 w 553"/>
                <a:gd name="T85" fmla="*/ 429 h 500"/>
                <a:gd name="T86" fmla="*/ 505 w 553"/>
                <a:gd name="T87" fmla="*/ 472 h 500"/>
                <a:gd name="T88" fmla="*/ 521 w 553"/>
                <a:gd name="T89" fmla="*/ 500 h 500"/>
                <a:gd name="T90" fmla="*/ 521 w 553"/>
                <a:gd name="T91" fmla="*/ 50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3" h="500">
                  <a:moveTo>
                    <a:pt x="521" y="500"/>
                  </a:moveTo>
                  <a:lnTo>
                    <a:pt x="521" y="481"/>
                  </a:lnTo>
                  <a:lnTo>
                    <a:pt x="543" y="442"/>
                  </a:lnTo>
                  <a:lnTo>
                    <a:pt x="553" y="424"/>
                  </a:lnTo>
                  <a:lnTo>
                    <a:pt x="550" y="406"/>
                  </a:lnTo>
                  <a:lnTo>
                    <a:pt x="552" y="392"/>
                  </a:lnTo>
                  <a:lnTo>
                    <a:pt x="548" y="374"/>
                  </a:lnTo>
                  <a:lnTo>
                    <a:pt x="553" y="353"/>
                  </a:lnTo>
                  <a:lnTo>
                    <a:pt x="552" y="342"/>
                  </a:lnTo>
                  <a:lnTo>
                    <a:pt x="532" y="340"/>
                  </a:lnTo>
                  <a:lnTo>
                    <a:pt x="516" y="335"/>
                  </a:lnTo>
                  <a:lnTo>
                    <a:pt x="491" y="326"/>
                  </a:lnTo>
                  <a:lnTo>
                    <a:pt x="484" y="315"/>
                  </a:lnTo>
                  <a:lnTo>
                    <a:pt x="450" y="301"/>
                  </a:lnTo>
                  <a:lnTo>
                    <a:pt x="443" y="274"/>
                  </a:lnTo>
                  <a:lnTo>
                    <a:pt x="414" y="271"/>
                  </a:lnTo>
                  <a:lnTo>
                    <a:pt x="400" y="257"/>
                  </a:lnTo>
                  <a:lnTo>
                    <a:pt x="395" y="242"/>
                  </a:lnTo>
                  <a:lnTo>
                    <a:pt x="391" y="226"/>
                  </a:lnTo>
                  <a:lnTo>
                    <a:pt x="382" y="237"/>
                  </a:lnTo>
                  <a:lnTo>
                    <a:pt x="377" y="249"/>
                  </a:lnTo>
                  <a:lnTo>
                    <a:pt x="370" y="235"/>
                  </a:lnTo>
                  <a:lnTo>
                    <a:pt x="363" y="219"/>
                  </a:lnTo>
                  <a:lnTo>
                    <a:pt x="350" y="214"/>
                  </a:lnTo>
                  <a:lnTo>
                    <a:pt x="349" y="194"/>
                  </a:lnTo>
                  <a:lnTo>
                    <a:pt x="341" y="178"/>
                  </a:lnTo>
                  <a:lnTo>
                    <a:pt x="334" y="160"/>
                  </a:lnTo>
                  <a:lnTo>
                    <a:pt x="336" y="148"/>
                  </a:lnTo>
                  <a:lnTo>
                    <a:pt x="327" y="130"/>
                  </a:lnTo>
                  <a:lnTo>
                    <a:pt x="313" y="139"/>
                  </a:lnTo>
                  <a:lnTo>
                    <a:pt x="283" y="125"/>
                  </a:lnTo>
                  <a:lnTo>
                    <a:pt x="279" y="105"/>
                  </a:lnTo>
                  <a:lnTo>
                    <a:pt x="265" y="112"/>
                  </a:lnTo>
                  <a:lnTo>
                    <a:pt x="254" y="116"/>
                  </a:lnTo>
                  <a:lnTo>
                    <a:pt x="238" y="119"/>
                  </a:lnTo>
                  <a:lnTo>
                    <a:pt x="219" y="119"/>
                  </a:lnTo>
                  <a:lnTo>
                    <a:pt x="206" y="119"/>
                  </a:lnTo>
                  <a:lnTo>
                    <a:pt x="194" y="107"/>
                  </a:lnTo>
                  <a:lnTo>
                    <a:pt x="181" y="103"/>
                  </a:lnTo>
                  <a:lnTo>
                    <a:pt x="174" y="86"/>
                  </a:lnTo>
                  <a:lnTo>
                    <a:pt x="172" y="73"/>
                  </a:lnTo>
                  <a:lnTo>
                    <a:pt x="162" y="64"/>
                  </a:lnTo>
                  <a:lnTo>
                    <a:pt x="153" y="50"/>
                  </a:lnTo>
                  <a:lnTo>
                    <a:pt x="144" y="39"/>
                  </a:lnTo>
                  <a:lnTo>
                    <a:pt x="126" y="30"/>
                  </a:lnTo>
                  <a:lnTo>
                    <a:pt x="117" y="20"/>
                  </a:lnTo>
                  <a:lnTo>
                    <a:pt x="103" y="2"/>
                  </a:lnTo>
                  <a:lnTo>
                    <a:pt x="87" y="0"/>
                  </a:lnTo>
                  <a:lnTo>
                    <a:pt x="48" y="41"/>
                  </a:lnTo>
                  <a:lnTo>
                    <a:pt x="12" y="70"/>
                  </a:lnTo>
                  <a:lnTo>
                    <a:pt x="0" y="80"/>
                  </a:lnTo>
                  <a:lnTo>
                    <a:pt x="14" y="95"/>
                  </a:lnTo>
                  <a:lnTo>
                    <a:pt x="26" y="109"/>
                  </a:lnTo>
                  <a:lnTo>
                    <a:pt x="39" y="105"/>
                  </a:lnTo>
                  <a:lnTo>
                    <a:pt x="58" y="111"/>
                  </a:lnTo>
                  <a:lnTo>
                    <a:pt x="66" y="127"/>
                  </a:lnTo>
                  <a:lnTo>
                    <a:pt x="64" y="143"/>
                  </a:lnTo>
                  <a:lnTo>
                    <a:pt x="58" y="166"/>
                  </a:lnTo>
                  <a:lnTo>
                    <a:pt x="53" y="178"/>
                  </a:lnTo>
                  <a:lnTo>
                    <a:pt x="48" y="191"/>
                  </a:lnTo>
                  <a:lnTo>
                    <a:pt x="62" y="214"/>
                  </a:lnTo>
                  <a:lnTo>
                    <a:pt x="73" y="223"/>
                  </a:lnTo>
                  <a:lnTo>
                    <a:pt x="78" y="232"/>
                  </a:lnTo>
                  <a:lnTo>
                    <a:pt x="105" y="255"/>
                  </a:lnTo>
                  <a:lnTo>
                    <a:pt x="133" y="269"/>
                  </a:lnTo>
                  <a:lnTo>
                    <a:pt x="149" y="283"/>
                  </a:lnTo>
                  <a:lnTo>
                    <a:pt x="147" y="303"/>
                  </a:lnTo>
                  <a:lnTo>
                    <a:pt x="212" y="333"/>
                  </a:lnTo>
                  <a:lnTo>
                    <a:pt x="263" y="358"/>
                  </a:lnTo>
                  <a:lnTo>
                    <a:pt x="283" y="362"/>
                  </a:lnTo>
                  <a:lnTo>
                    <a:pt x="295" y="369"/>
                  </a:lnTo>
                  <a:lnTo>
                    <a:pt x="293" y="381"/>
                  </a:lnTo>
                  <a:lnTo>
                    <a:pt x="309" y="402"/>
                  </a:lnTo>
                  <a:lnTo>
                    <a:pt x="318" y="413"/>
                  </a:lnTo>
                  <a:lnTo>
                    <a:pt x="329" y="402"/>
                  </a:lnTo>
                  <a:lnTo>
                    <a:pt x="341" y="408"/>
                  </a:lnTo>
                  <a:lnTo>
                    <a:pt x="359" y="402"/>
                  </a:lnTo>
                  <a:lnTo>
                    <a:pt x="370" y="397"/>
                  </a:lnTo>
                  <a:lnTo>
                    <a:pt x="388" y="401"/>
                  </a:lnTo>
                  <a:lnTo>
                    <a:pt x="398" y="397"/>
                  </a:lnTo>
                  <a:lnTo>
                    <a:pt x="418" y="401"/>
                  </a:lnTo>
                  <a:lnTo>
                    <a:pt x="438" y="399"/>
                  </a:lnTo>
                  <a:lnTo>
                    <a:pt x="450" y="401"/>
                  </a:lnTo>
                  <a:lnTo>
                    <a:pt x="468" y="410"/>
                  </a:lnTo>
                  <a:lnTo>
                    <a:pt x="484" y="418"/>
                  </a:lnTo>
                  <a:lnTo>
                    <a:pt x="491" y="429"/>
                  </a:lnTo>
                  <a:lnTo>
                    <a:pt x="509" y="443"/>
                  </a:lnTo>
                  <a:lnTo>
                    <a:pt x="505" y="472"/>
                  </a:lnTo>
                  <a:lnTo>
                    <a:pt x="507" y="486"/>
                  </a:lnTo>
                  <a:lnTo>
                    <a:pt x="521" y="500"/>
                  </a:lnTo>
                  <a:lnTo>
                    <a:pt x="521" y="500"/>
                  </a:lnTo>
                  <a:lnTo>
                    <a:pt x="521" y="5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30">
              <a:extLst>
                <a:ext uri="{FF2B5EF4-FFF2-40B4-BE49-F238E27FC236}">
                  <a16:creationId xmlns:a16="http://schemas.microsoft.com/office/drawing/2014/main" id="{C2619DDA-EADF-7B12-CF46-88602231A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1643" y="8648589"/>
              <a:ext cx="609848" cy="655022"/>
            </a:xfrm>
            <a:custGeom>
              <a:avLst/>
              <a:gdLst>
                <a:gd name="T0" fmla="*/ 119 w 270"/>
                <a:gd name="T1" fmla="*/ 290 h 290"/>
                <a:gd name="T2" fmla="*/ 124 w 270"/>
                <a:gd name="T3" fmla="*/ 270 h 290"/>
                <a:gd name="T4" fmla="*/ 137 w 270"/>
                <a:gd name="T5" fmla="*/ 269 h 290"/>
                <a:gd name="T6" fmla="*/ 167 w 270"/>
                <a:gd name="T7" fmla="*/ 240 h 290"/>
                <a:gd name="T8" fmla="*/ 149 w 270"/>
                <a:gd name="T9" fmla="*/ 226 h 290"/>
                <a:gd name="T10" fmla="*/ 163 w 270"/>
                <a:gd name="T11" fmla="*/ 212 h 290"/>
                <a:gd name="T12" fmla="*/ 183 w 270"/>
                <a:gd name="T13" fmla="*/ 190 h 290"/>
                <a:gd name="T14" fmla="*/ 204 w 270"/>
                <a:gd name="T15" fmla="*/ 171 h 290"/>
                <a:gd name="T16" fmla="*/ 231 w 270"/>
                <a:gd name="T17" fmla="*/ 142 h 290"/>
                <a:gd name="T18" fmla="*/ 252 w 270"/>
                <a:gd name="T19" fmla="*/ 119 h 290"/>
                <a:gd name="T20" fmla="*/ 270 w 270"/>
                <a:gd name="T21" fmla="*/ 140 h 290"/>
                <a:gd name="T22" fmla="*/ 238 w 270"/>
                <a:gd name="T23" fmla="*/ 59 h 290"/>
                <a:gd name="T24" fmla="*/ 210 w 270"/>
                <a:gd name="T25" fmla="*/ 0 h 290"/>
                <a:gd name="T26" fmla="*/ 178 w 270"/>
                <a:gd name="T27" fmla="*/ 19 h 290"/>
                <a:gd name="T28" fmla="*/ 167 w 270"/>
                <a:gd name="T29" fmla="*/ 23 h 290"/>
                <a:gd name="T30" fmla="*/ 137 w 270"/>
                <a:gd name="T31" fmla="*/ 39 h 290"/>
                <a:gd name="T32" fmla="*/ 105 w 270"/>
                <a:gd name="T33" fmla="*/ 59 h 290"/>
                <a:gd name="T34" fmla="*/ 76 w 270"/>
                <a:gd name="T35" fmla="*/ 78 h 290"/>
                <a:gd name="T36" fmla="*/ 0 w 270"/>
                <a:gd name="T37" fmla="*/ 123 h 290"/>
                <a:gd name="T38" fmla="*/ 9 w 270"/>
                <a:gd name="T39" fmla="*/ 133 h 290"/>
                <a:gd name="T40" fmla="*/ 7 w 270"/>
                <a:gd name="T41" fmla="*/ 146 h 290"/>
                <a:gd name="T42" fmla="*/ 10 w 270"/>
                <a:gd name="T43" fmla="*/ 164 h 290"/>
                <a:gd name="T44" fmla="*/ 0 w 270"/>
                <a:gd name="T45" fmla="*/ 173 h 290"/>
                <a:gd name="T46" fmla="*/ 21 w 270"/>
                <a:gd name="T47" fmla="*/ 194 h 290"/>
                <a:gd name="T48" fmla="*/ 53 w 270"/>
                <a:gd name="T49" fmla="*/ 224 h 290"/>
                <a:gd name="T50" fmla="*/ 69 w 270"/>
                <a:gd name="T51" fmla="*/ 242 h 290"/>
                <a:gd name="T52" fmla="*/ 98 w 270"/>
                <a:gd name="T53" fmla="*/ 270 h 290"/>
                <a:gd name="T54" fmla="*/ 119 w 270"/>
                <a:gd name="T55" fmla="*/ 290 h 290"/>
                <a:gd name="T56" fmla="*/ 119 w 270"/>
                <a:gd name="T57" fmla="*/ 290 h 290"/>
                <a:gd name="T58" fmla="*/ 119 w 270"/>
                <a:gd name="T59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0" h="290">
                  <a:moveTo>
                    <a:pt x="119" y="290"/>
                  </a:moveTo>
                  <a:lnTo>
                    <a:pt x="124" y="270"/>
                  </a:lnTo>
                  <a:lnTo>
                    <a:pt x="137" y="269"/>
                  </a:lnTo>
                  <a:lnTo>
                    <a:pt x="167" y="240"/>
                  </a:lnTo>
                  <a:lnTo>
                    <a:pt x="149" y="226"/>
                  </a:lnTo>
                  <a:lnTo>
                    <a:pt x="163" y="212"/>
                  </a:lnTo>
                  <a:lnTo>
                    <a:pt x="183" y="190"/>
                  </a:lnTo>
                  <a:lnTo>
                    <a:pt x="204" y="171"/>
                  </a:lnTo>
                  <a:lnTo>
                    <a:pt x="231" y="142"/>
                  </a:lnTo>
                  <a:lnTo>
                    <a:pt x="252" y="119"/>
                  </a:lnTo>
                  <a:lnTo>
                    <a:pt x="270" y="140"/>
                  </a:lnTo>
                  <a:lnTo>
                    <a:pt x="238" y="59"/>
                  </a:lnTo>
                  <a:lnTo>
                    <a:pt x="210" y="0"/>
                  </a:lnTo>
                  <a:lnTo>
                    <a:pt x="178" y="19"/>
                  </a:lnTo>
                  <a:lnTo>
                    <a:pt x="167" y="23"/>
                  </a:lnTo>
                  <a:lnTo>
                    <a:pt x="137" y="39"/>
                  </a:lnTo>
                  <a:lnTo>
                    <a:pt x="105" y="59"/>
                  </a:lnTo>
                  <a:lnTo>
                    <a:pt x="76" y="78"/>
                  </a:lnTo>
                  <a:lnTo>
                    <a:pt x="0" y="123"/>
                  </a:lnTo>
                  <a:lnTo>
                    <a:pt x="9" y="133"/>
                  </a:lnTo>
                  <a:lnTo>
                    <a:pt x="7" y="146"/>
                  </a:lnTo>
                  <a:lnTo>
                    <a:pt x="10" y="164"/>
                  </a:lnTo>
                  <a:lnTo>
                    <a:pt x="0" y="173"/>
                  </a:lnTo>
                  <a:lnTo>
                    <a:pt x="21" y="194"/>
                  </a:lnTo>
                  <a:lnTo>
                    <a:pt x="53" y="224"/>
                  </a:lnTo>
                  <a:lnTo>
                    <a:pt x="69" y="242"/>
                  </a:lnTo>
                  <a:lnTo>
                    <a:pt x="98" y="270"/>
                  </a:lnTo>
                  <a:lnTo>
                    <a:pt x="119" y="290"/>
                  </a:lnTo>
                  <a:lnTo>
                    <a:pt x="119" y="290"/>
                  </a:lnTo>
                  <a:lnTo>
                    <a:pt x="119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31">
              <a:extLst>
                <a:ext uri="{FF2B5EF4-FFF2-40B4-BE49-F238E27FC236}">
                  <a16:creationId xmlns:a16="http://schemas.microsoft.com/office/drawing/2014/main" id="{088C86D3-0F22-32F1-56F9-1834E5224F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8298" y="9319422"/>
              <a:ext cx="1154195" cy="1077400"/>
            </a:xfrm>
            <a:custGeom>
              <a:avLst/>
              <a:gdLst>
                <a:gd name="T0" fmla="*/ 504 w 511"/>
                <a:gd name="T1" fmla="*/ 461 h 477"/>
                <a:gd name="T2" fmla="*/ 488 w 511"/>
                <a:gd name="T3" fmla="*/ 433 h 477"/>
                <a:gd name="T4" fmla="*/ 497 w 511"/>
                <a:gd name="T5" fmla="*/ 410 h 477"/>
                <a:gd name="T6" fmla="*/ 482 w 511"/>
                <a:gd name="T7" fmla="*/ 392 h 477"/>
                <a:gd name="T8" fmla="*/ 500 w 511"/>
                <a:gd name="T9" fmla="*/ 361 h 477"/>
                <a:gd name="T10" fmla="*/ 497 w 511"/>
                <a:gd name="T11" fmla="*/ 335 h 477"/>
                <a:gd name="T12" fmla="*/ 486 w 511"/>
                <a:gd name="T13" fmla="*/ 308 h 477"/>
                <a:gd name="T14" fmla="*/ 454 w 511"/>
                <a:gd name="T15" fmla="*/ 313 h 477"/>
                <a:gd name="T16" fmla="*/ 466 w 511"/>
                <a:gd name="T17" fmla="*/ 285 h 477"/>
                <a:gd name="T18" fmla="*/ 441 w 511"/>
                <a:gd name="T19" fmla="*/ 301 h 477"/>
                <a:gd name="T20" fmla="*/ 436 w 511"/>
                <a:gd name="T21" fmla="*/ 301 h 477"/>
                <a:gd name="T22" fmla="*/ 411 w 511"/>
                <a:gd name="T23" fmla="*/ 285 h 477"/>
                <a:gd name="T24" fmla="*/ 392 w 511"/>
                <a:gd name="T25" fmla="*/ 264 h 477"/>
                <a:gd name="T26" fmla="*/ 390 w 511"/>
                <a:gd name="T27" fmla="*/ 233 h 477"/>
                <a:gd name="T28" fmla="*/ 379 w 511"/>
                <a:gd name="T29" fmla="*/ 214 h 477"/>
                <a:gd name="T30" fmla="*/ 352 w 511"/>
                <a:gd name="T31" fmla="*/ 194 h 477"/>
                <a:gd name="T32" fmla="*/ 329 w 511"/>
                <a:gd name="T33" fmla="*/ 171 h 477"/>
                <a:gd name="T34" fmla="*/ 315 w 511"/>
                <a:gd name="T35" fmla="*/ 148 h 477"/>
                <a:gd name="T36" fmla="*/ 299 w 511"/>
                <a:gd name="T37" fmla="*/ 119 h 477"/>
                <a:gd name="T38" fmla="*/ 294 w 511"/>
                <a:gd name="T39" fmla="*/ 89 h 477"/>
                <a:gd name="T40" fmla="*/ 292 w 511"/>
                <a:gd name="T41" fmla="*/ 57 h 477"/>
                <a:gd name="T42" fmla="*/ 285 w 511"/>
                <a:gd name="T43" fmla="*/ 30 h 477"/>
                <a:gd name="T44" fmla="*/ 272 w 511"/>
                <a:gd name="T45" fmla="*/ 0 h 477"/>
                <a:gd name="T46" fmla="*/ 148 w 511"/>
                <a:gd name="T47" fmla="*/ 36 h 477"/>
                <a:gd name="T48" fmla="*/ 7 w 511"/>
                <a:gd name="T49" fmla="*/ 103 h 477"/>
                <a:gd name="T50" fmla="*/ 20 w 511"/>
                <a:gd name="T51" fmla="*/ 127 h 477"/>
                <a:gd name="T52" fmla="*/ 48 w 511"/>
                <a:gd name="T53" fmla="*/ 137 h 477"/>
                <a:gd name="T54" fmla="*/ 78 w 511"/>
                <a:gd name="T55" fmla="*/ 150 h 477"/>
                <a:gd name="T56" fmla="*/ 103 w 511"/>
                <a:gd name="T57" fmla="*/ 166 h 477"/>
                <a:gd name="T58" fmla="*/ 128 w 511"/>
                <a:gd name="T59" fmla="*/ 192 h 477"/>
                <a:gd name="T60" fmla="*/ 142 w 511"/>
                <a:gd name="T61" fmla="*/ 216 h 477"/>
                <a:gd name="T62" fmla="*/ 151 w 511"/>
                <a:gd name="T63" fmla="*/ 246 h 477"/>
                <a:gd name="T64" fmla="*/ 185 w 511"/>
                <a:gd name="T65" fmla="*/ 256 h 477"/>
                <a:gd name="T66" fmla="*/ 212 w 511"/>
                <a:gd name="T67" fmla="*/ 255 h 477"/>
                <a:gd name="T68" fmla="*/ 242 w 511"/>
                <a:gd name="T69" fmla="*/ 244 h 477"/>
                <a:gd name="T70" fmla="*/ 283 w 511"/>
                <a:gd name="T71" fmla="*/ 276 h 477"/>
                <a:gd name="T72" fmla="*/ 306 w 511"/>
                <a:gd name="T73" fmla="*/ 281 h 477"/>
                <a:gd name="T74" fmla="*/ 308 w 511"/>
                <a:gd name="T75" fmla="*/ 308 h 477"/>
                <a:gd name="T76" fmla="*/ 320 w 511"/>
                <a:gd name="T77" fmla="*/ 338 h 477"/>
                <a:gd name="T78" fmla="*/ 335 w 511"/>
                <a:gd name="T79" fmla="*/ 360 h 477"/>
                <a:gd name="T80" fmla="*/ 360 w 511"/>
                <a:gd name="T81" fmla="*/ 369 h 477"/>
                <a:gd name="T82" fmla="*/ 376 w 511"/>
                <a:gd name="T83" fmla="*/ 397 h 477"/>
                <a:gd name="T84" fmla="*/ 404 w 511"/>
                <a:gd name="T85" fmla="*/ 404 h 477"/>
                <a:gd name="T86" fmla="*/ 452 w 511"/>
                <a:gd name="T87" fmla="*/ 452 h 477"/>
                <a:gd name="T88" fmla="*/ 486 w 511"/>
                <a:gd name="T89" fmla="*/ 472 h 477"/>
                <a:gd name="T90" fmla="*/ 502 w 511"/>
                <a:gd name="T9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1" h="477">
                  <a:moveTo>
                    <a:pt x="502" y="477"/>
                  </a:moveTo>
                  <a:lnTo>
                    <a:pt x="504" y="461"/>
                  </a:lnTo>
                  <a:lnTo>
                    <a:pt x="498" y="445"/>
                  </a:lnTo>
                  <a:lnTo>
                    <a:pt x="488" y="433"/>
                  </a:lnTo>
                  <a:lnTo>
                    <a:pt x="489" y="420"/>
                  </a:lnTo>
                  <a:lnTo>
                    <a:pt x="497" y="410"/>
                  </a:lnTo>
                  <a:lnTo>
                    <a:pt x="481" y="404"/>
                  </a:lnTo>
                  <a:lnTo>
                    <a:pt x="482" y="392"/>
                  </a:lnTo>
                  <a:lnTo>
                    <a:pt x="495" y="372"/>
                  </a:lnTo>
                  <a:lnTo>
                    <a:pt x="500" y="361"/>
                  </a:lnTo>
                  <a:lnTo>
                    <a:pt x="511" y="345"/>
                  </a:lnTo>
                  <a:lnTo>
                    <a:pt x="497" y="335"/>
                  </a:lnTo>
                  <a:lnTo>
                    <a:pt x="491" y="321"/>
                  </a:lnTo>
                  <a:lnTo>
                    <a:pt x="486" y="308"/>
                  </a:lnTo>
                  <a:lnTo>
                    <a:pt x="468" y="305"/>
                  </a:lnTo>
                  <a:lnTo>
                    <a:pt x="454" y="313"/>
                  </a:lnTo>
                  <a:lnTo>
                    <a:pt x="459" y="301"/>
                  </a:lnTo>
                  <a:lnTo>
                    <a:pt x="466" y="285"/>
                  </a:lnTo>
                  <a:lnTo>
                    <a:pt x="454" y="283"/>
                  </a:lnTo>
                  <a:lnTo>
                    <a:pt x="441" y="301"/>
                  </a:lnTo>
                  <a:lnTo>
                    <a:pt x="434" y="317"/>
                  </a:lnTo>
                  <a:lnTo>
                    <a:pt x="436" y="301"/>
                  </a:lnTo>
                  <a:lnTo>
                    <a:pt x="420" y="296"/>
                  </a:lnTo>
                  <a:lnTo>
                    <a:pt x="411" y="285"/>
                  </a:lnTo>
                  <a:lnTo>
                    <a:pt x="400" y="278"/>
                  </a:lnTo>
                  <a:lnTo>
                    <a:pt x="392" y="264"/>
                  </a:lnTo>
                  <a:lnTo>
                    <a:pt x="386" y="249"/>
                  </a:lnTo>
                  <a:lnTo>
                    <a:pt x="390" y="233"/>
                  </a:lnTo>
                  <a:lnTo>
                    <a:pt x="374" y="228"/>
                  </a:lnTo>
                  <a:lnTo>
                    <a:pt x="379" y="214"/>
                  </a:lnTo>
                  <a:lnTo>
                    <a:pt x="367" y="201"/>
                  </a:lnTo>
                  <a:lnTo>
                    <a:pt x="352" y="194"/>
                  </a:lnTo>
                  <a:lnTo>
                    <a:pt x="340" y="180"/>
                  </a:lnTo>
                  <a:lnTo>
                    <a:pt x="329" y="171"/>
                  </a:lnTo>
                  <a:lnTo>
                    <a:pt x="324" y="160"/>
                  </a:lnTo>
                  <a:lnTo>
                    <a:pt x="315" y="148"/>
                  </a:lnTo>
                  <a:lnTo>
                    <a:pt x="308" y="134"/>
                  </a:lnTo>
                  <a:lnTo>
                    <a:pt x="299" y="119"/>
                  </a:lnTo>
                  <a:lnTo>
                    <a:pt x="292" y="102"/>
                  </a:lnTo>
                  <a:lnTo>
                    <a:pt x="294" y="89"/>
                  </a:lnTo>
                  <a:lnTo>
                    <a:pt x="292" y="73"/>
                  </a:lnTo>
                  <a:lnTo>
                    <a:pt x="292" y="57"/>
                  </a:lnTo>
                  <a:lnTo>
                    <a:pt x="287" y="43"/>
                  </a:lnTo>
                  <a:lnTo>
                    <a:pt x="285" y="30"/>
                  </a:lnTo>
                  <a:lnTo>
                    <a:pt x="276" y="16"/>
                  </a:lnTo>
                  <a:lnTo>
                    <a:pt x="272" y="0"/>
                  </a:lnTo>
                  <a:lnTo>
                    <a:pt x="169" y="25"/>
                  </a:lnTo>
                  <a:lnTo>
                    <a:pt x="148" y="36"/>
                  </a:lnTo>
                  <a:lnTo>
                    <a:pt x="0" y="82"/>
                  </a:lnTo>
                  <a:lnTo>
                    <a:pt x="7" y="103"/>
                  </a:lnTo>
                  <a:lnTo>
                    <a:pt x="20" y="110"/>
                  </a:lnTo>
                  <a:lnTo>
                    <a:pt x="20" y="127"/>
                  </a:lnTo>
                  <a:lnTo>
                    <a:pt x="36" y="128"/>
                  </a:lnTo>
                  <a:lnTo>
                    <a:pt x="48" y="137"/>
                  </a:lnTo>
                  <a:lnTo>
                    <a:pt x="64" y="139"/>
                  </a:lnTo>
                  <a:lnTo>
                    <a:pt x="78" y="150"/>
                  </a:lnTo>
                  <a:lnTo>
                    <a:pt x="87" y="160"/>
                  </a:lnTo>
                  <a:lnTo>
                    <a:pt x="103" y="166"/>
                  </a:lnTo>
                  <a:lnTo>
                    <a:pt x="114" y="180"/>
                  </a:lnTo>
                  <a:lnTo>
                    <a:pt x="128" y="192"/>
                  </a:lnTo>
                  <a:lnTo>
                    <a:pt x="137" y="203"/>
                  </a:lnTo>
                  <a:lnTo>
                    <a:pt x="142" y="216"/>
                  </a:lnTo>
                  <a:lnTo>
                    <a:pt x="148" y="226"/>
                  </a:lnTo>
                  <a:lnTo>
                    <a:pt x="151" y="246"/>
                  </a:lnTo>
                  <a:lnTo>
                    <a:pt x="174" y="249"/>
                  </a:lnTo>
                  <a:lnTo>
                    <a:pt x="185" y="256"/>
                  </a:lnTo>
                  <a:lnTo>
                    <a:pt x="199" y="255"/>
                  </a:lnTo>
                  <a:lnTo>
                    <a:pt x="212" y="255"/>
                  </a:lnTo>
                  <a:lnTo>
                    <a:pt x="230" y="246"/>
                  </a:lnTo>
                  <a:lnTo>
                    <a:pt x="242" y="244"/>
                  </a:lnTo>
                  <a:lnTo>
                    <a:pt x="253" y="262"/>
                  </a:lnTo>
                  <a:lnTo>
                    <a:pt x="283" y="276"/>
                  </a:lnTo>
                  <a:lnTo>
                    <a:pt x="297" y="267"/>
                  </a:lnTo>
                  <a:lnTo>
                    <a:pt x="306" y="281"/>
                  </a:lnTo>
                  <a:lnTo>
                    <a:pt x="304" y="294"/>
                  </a:lnTo>
                  <a:lnTo>
                    <a:pt x="308" y="308"/>
                  </a:lnTo>
                  <a:lnTo>
                    <a:pt x="310" y="324"/>
                  </a:lnTo>
                  <a:lnTo>
                    <a:pt x="320" y="338"/>
                  </a:lnTo>
                  <a:lnTo>
                    <a:pt x="322" y="353"/>
                  </a:lnTo>
                  <a:lnTo>
                    <a:pt x="335" y="360"/>
                  </a:lnTo>
                  <a:lnTo>
                    <a:pt x="345" y="377"/>
                  </a:lnTo>
                  <a:lnTo>
                    <a:pt x="360" y="369"/>
                  </a:lnTo>
                  <a:lnTo>
                    <a:pt x="374" y="381"/>
                  </a:lnTo>
                  <a:lnTo>
                    <a:pt x="376" y="397"/>
                  </a:lnTo>
                  <a:lnTo>
                    <a:pt x="384" y="408"/>
                  </a:lnTo>
                  <a:lnTo>
                    <a:pt x="404" y="404"/>
                  </a:lnTo>
                  <a:lnTo>
                    <a:pt x="411" y="427"/>
                  </a:lnTo>
                  <a:lnTo>
                    <a:pt x="452" y="452"/>
                  </a:lnTo>
                  <a:lnTo>
                    <a:pt x="461" y="463"/>
                  </a:lnTo>
                  <a:lnTo>
                    <a:pt x="486" y="472"/>
                  </a:lnTo>
                  <a:lnTo>
                    <a:pt x="502" y="477"/>
                  </a:lnTo>
                  <a:lnTo>
                    <a:pt x="502" y="477"/>
                  </a:lnTo>
                  <a:lnTo>
                    <a:pt x="502" y="4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32">
              <a:extLst>
                <a:ext uri="{FF2B5EF4-FFF2-40B4-BE49-F238E27FC236}">
                  <a16:creationId xmlns:a16="http://schemas.microsoft.com/office/drawing/2014/main" id="{62CDA2F4-EB73-A5A2-AD6A-84030C39C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34300" y="8463376"/>
              <a:ext cx="1057071" cy="1041260"/>
            </a:xfrm>
            <a:custGeom>
              <a:avLst/>
              <a:gdLst>
                <a:gd name="T0" fmla="*/ 349 w 468"/>
                <a:gd name="T1" fmla="*/ 415 h 461"/>
                <a:gd name="T2" fmla="*/ 468 w 468"/>
                <a:gd name="T3" fmla="*/ 372 h 461"/>
                <a:gd name="T4" fmla="*/ 468 w 468"/>
                <a:gd name="T5" fmla="*/ 345 h 461"/>
                <a:gd name="T6" fmla="*/ 452 w 468"/>
                <a:gd name="T7" fmla="*/ 315 h 461"/>
                <a:gd name="T8" fmla="*/ 441 w 468"/>
                <a:gd name="T9" fmla="*/ 290 h 461"/>
                <a:gd name="T10" fmla="*/ 422 w 468"/>
                <a:gd name="T11" fmla="*/ 269 h 461"/>
                <a:gd name="T12" fmla="*/ 404 w 468"/>
                <a:gd name="T13" fmla="*/ 255 h 461"/>
                <a:gd name="T14" fmla="*/ 388 w 468"/>
                <a:gd name="T15" fmla="*/ 226 h 461"/>
                <a:gd name="T16" fmla="*/ 383 w 468"/>
                <a:gd name="T17" fmla="*/ 190 h 461"/>
                <a:gd name="T18" fmla="*/ 390 w 468"/>
                <a:gd name="T19" fmla="*/ 167 h 461"/>
                <a:gd name="T20" fmla="*/ 374 w 468"/>
                <a:gd name="T21" fmla="*/ 141 h 461"/>
                <a:gd name="T22" fmla="*/ 350 w 468"/>
                <a:gd name="T23" fmla="*/ 121 h 461"/>
                <a:gd name="T24" fmla="*/ 324 w 468"/>
                <a:gd name="T25" fmla="*/ 121 h 461"/>
                <a:gd name="T26" fmla="*/ 297 w 468"/>
                <a:gd name="T27" fmla="*/ 109 h 461"/>
                <a:gd name="T28" fmla="*/ 276 w 468"/>
                <a:gd name="T29" fmla="*/ 93 h 461"/>
                <a:gd name="T30" fmla="*/ 245 w 468"/>
                <a:gd name="T31" fmla="*/ 77 h 461"/>
                <a:gd name="T32" fmla="*/ 219 w 468"/>
                <a:gd name="T33" fmla="*/ 57 h 461"/>
                <a:gd name="T34" fmla="*/ 199 w 468"/>
                <a:gd name="T35" fmla="*/ 34 h 461"/>
                <a:gd name="T36" fmla="*/ 181 w 468"/>
                <a:gd name="T37" fmla="*/ 20 h 461"/>
                <a:gd name="T38" fmla="*/ 155 w 468"/>
                <a:gd name="T39" fmla="*/ 0 h 461"/>
                <a:gd name="T40" fmla="*/ 19 w 468"/>
                <a:gd name="T41" fmla="*/ 44 h 461"/>
                <a:gd name="T42" fmla="*/ 0 w 468"/>
                <a:gd name="T43" fmla="*/ 107 h 461"/>
                <a:gd name="T44" fmla="*/ 41 w 468"/>
                <a:gd name="T45" fmla="*/ 141 h 461"/>
                <a:gd name="T46" fmla="*/ 43 w 468"/>
                <a:gd name="T47" fmla="*/ 171 h 461"/>
                <a:gd name="T48" fmla="*/ 71 w 468"/>
                <a:gd name="T49" fmla="*/ 199 h 461"/>
                <a:gd name="T50" fmla="*/ 83 w 468"/>
                <a:gd name="T51" fmla="*/ 237 h 461"/>
                <a:gd name="T52" fmla="*/ 67 w 468"/>
                <a:gd name="T53" fmla="*/ 313 h 461"/>
                <a:gd name="T54" fmla="*/ 57 w 468"/>
                <a:gd name="T55" fmla="*/ 351 h 461"/>
                <a:gd name="T56" fmla="*/ 112 w 468"/>
                <a:gd name="T57" fmla="*/ 351 h 461"/>
                <a:gd name="T58" fmla="*/ 139 w 468"/>
                <a:gd name="T59" fmla="*/ 367 h 461"/>
                <a:gd name="T60" fmla="*/ 169 w 468"/>
                <a:gd name="T61" fmla="*/ 381 h 461"/>
                <a:gd name="T62" fmla="*/ 181 w 468"/>
                <a:gd name="T63" fmla="*/ 415 h 461"/>
                <a:gd name="T64" fmla="*/ 197 w 468"/>
                <a:gd name="T65" fmla="*/ 436 h 461"/>
                <a:gd name="T66" fmla="*/ 201 w 468"/>
                <a:gd name="T67" fmla="*/ 461 h 461"/>
                <a:gd name="T68" fmla="*/ 201 w 468"/>
                <a:gd name="T69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8" h="461">
                  <a:moveTo>
                    <a:pt x="201" y="461"/>
                  </a:moveTo>
                  <a:lnTo>
                    <a:pt x="349" y="415"/>
                  </a:lnTo>
                  <a:lnTo>
                    <a:pt x="370" y="404"/>
                  </a:lnTo>
                  <a:lnTo>
                    <a:pt x="468" y="372"/>
                  </a:lnTo>
                  <a:lnTo>
                    <a:pt x="466" y="358"/>
                  </a:lnTo>
                  <a:lnTo>
                    <a:pt x="468" y="345"/>
                  </a:lnTo>
                  <a:lnTo>
                    <a:pt x="456" y="331"/>
                  </a:lnTo>
                  <a:lnTo>
                    <a:pt x="452" y="315"/>
                  </a:lnTo>
                  <a:lnTo>
                    <a:pt x="443" y="304"/>
                  </a:lnTo>
                  <a:lnTo>
                    <a:pt x="441" y="290"/>
                  </a:lnTo>
                  <a:lnTo>
                    <a:pt x="427" y="287"/>
                  </a:lnTo>
                  <a:lnTo>
                    <a:pt x="422" y="269"/>
                  </a:lnTo>
                  <a:lnTo>
                    <a:pt x="409" y="263"/>
                  </a:lnTo>
                  <a:lnTo>
                    <a:pt x="404" y="255"/>
                  </a:lnTo>
                  <a:lnTo>
                    <a:pt x="397" y="240"/>
                  </a:lnTo>
                  <a:lnTo>
                    <a:pt x="388" y="226"/>
                  </a:lnTo>
                  <a:lnTo>
                    <a:pt x="381" y="208"/>
                  </a:lnTo>
                  <a:lnTo>
                    <a:pt x="383" y="190"/>
                  </a:lnTo>
                  <a:lnTo>
                    <a:pt x="391" y="182"/>
                  </a:lnTo>
                  <a:lnTo>
                    <a:pt x="390" y="167"/>
                  </a:lnTo>
                  <a:lnTo>
                    <a:pt x="381" y="155"/>
                  </a:lnTo>
                  <a:lnTo>
                    <a:pt x="374" y="141"/>
                  </a:lnTo>
                  <a:lnTo>
                    <a:pt x="365" y="135"/>
                  </a:lnTo>
                  <a:lnTo>
                    <a:pt x="350" y="121"/>
                  </a:lnTo>
                  <a:lnTo>
                    <a:pt x="336" y="126"/>
                  </a:lnTo>
                  <a:lnTo>
                    <a:pt x="324" y="121"/>
                  </a:lnTo>
                  <a:lnTo>
                    <a:pt x="310" y="112"/>
                  </a:lnTo>
                  <a:lnTo>
                    <a:pt x="297" y="109"/>
                  </a:lnTo>
                  <a:lnTo>
                    <a:pt x="288" y="98"/>
                  </a:lnTo>
                  <a:lnTo>
                    <a:pt x="276" y="93"/>
                  </a:lnTo>
                  <a:lnTo>
                    <a:pt x="256" y="87"/>
                  </a:lnTo>
                  <a:lnTo>
                    <a:pt x="245" y="77"/>
                  </a:lnTo>
                  <a:lnTo>
                    <a:pt x="231" y="64"/>
                  </a:lnTo>
                  <a:lnTo>
                    <a:pt x="219" y="57"/>
                  </a:lnTo>
                  <a:lnTo>
                    <a:pt x="212" y="43"/>
                  </a:lnTo>
                  <a:lnTo>
                    <a:pt x="199" y="34"/>
                  </a:lnTo>
                  <a:lnTo>
                    <a:pt x="187" y="30"/>
                  </a:lnTo>
                  <a:lnTo>
                    <a:pt x="181" y="20"/>
                  </a:lnTo>
                  <a:lnTo>
                    <a:pt x="171" y="2"/>
                  </a:lnTo>
                  <a:lnTo>
                    <a:pt x="155" y="0"/>
                  </a:lnTo>
                  <a:lnTo>
                    <a:pt x="87" y="21"/>
                  </a:lnTo>
                  <a:lnTo>
                    <a:pt x="19" y="44"/>
                  </a:lnTo>
                  <a:lnTo>
                    <a:pt x="2" y="91"/>
                  </a:lnTo>
                  <a:lnTo>
                    <a:pt x="0" y="107"/>
                  </a:lnTo>
                  <a:lnTo>
                    <a:pt x="44" y="128"/>
                  </a:lnTo>
                  <a:lnTo>
                    <a:pt x="41" y="141"/>
                  </a:lnTo>
                  <a:lnTo>
                    <a:pt x="44" y="155"/>
                  </a:lnTo>
                  <a:lnTo>
                    <a:pt x="43" y="171"/>
                  </a:lnTo>
                  <a:lnTo>
                    <a:pt x="55" y="185"/>
                  </a:lnTo>
                  <a:lnTo>
                    <a:pt x="71" y="199"/>
                  </a:lnTo>
                  <a:lnTo>
                    <a:pt x="76" y="214"/>
                  </a:lnTo>
                  <a:lnTo>
                    <a:pt x="83" y="237"/>
                  </a:lnTo>
                  <a:lnTo>
                    <a:pt x="71" y="287"/>
                  </a:lnTo>
                  <a:lnTo>
                    <a:pt x="67" y="313"/>
                  </a:lnTo>
                  <a:lnTo>
                    <a:pt x="62" y="331"/>
                  </a:lnTo>
                  <a:lnTo>
                    <a:pt x="57" y="351"/>
                  </a:lnTo>
                  <a:lnTo>
                    <a:pt x="96" y="352"/>
                  </a:lnTo>
                  <a:lnTo>
                    <a:pt x="112" y="351"/>
                  </a:lnTo>
                  <a:lnTo>
                    <a:pt x="126" y="360"/>
                  </a:lnTo>
                  <a:lnTo>
                    <a:pt x="139" y="367"/>
                  </a:lnTo>
                  <a:lnTo>
                    <a:pt x="153" y="377"/>
                  </a:lnTo>
                  <a:lnTo>
                    <a:pt x="169" y="381"/>
                  </a:lnTo>
                  <a:lnTo>
                    <a:pt x="183" y="400"/>
                  </a:lnTo>
                  <a:lnTo>
                    <a:pt x="181" y="415"/>
                  </a:lnTo>
                  <a:lnTo>
                    <a:pt x="190" y="425"/>
                  </a:lnTo>
                  <a:lnTo>
                    <a:pt x="197" y="436"/>
                  </a:lnTo>
                  <a:lnTo>
                    <a:pt x="203" y="452"/>
                  </a:lnTo>
                  <a:lnTo>
                    <a:pt x="201" y="461"/>
                  </a:lnTo>
                  <a:lnTo>
                    <a:pt x="201" y="461"/>
                  </a:lnTo>
                  <a:lnTo>
                    <a:pt x="201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33">
              <a:extLst>
                <a:ext uri="{FF2B5EF4-FFF2-40B4-BE49-F238E27FC236}">
                  <a16:creationId xmlns:a16="http://schemas.microsoft.com/office/drawing/2014/main" id="{2EF05CA5-B530-C736-B39A-00BD0B61E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614800" y="7128485"/>
              <a:ext cx="1334891" cy="1020931"/>
            </a:xfrm>
            <a:custGeom>
              <a:avLst/>
              <a:gdLst>
                <a:gd name="T0" fmla="*/ 95 w 591"/>
                <a:gd name="T1" fmla="*/ 449 h 452"/>
                <a:gd name="T2" fmla="*/ 125 w 591"/>
                <a:gd name="T3" fmla="*/ 441 h 452"/>
                <a:gd name="T4" fmla="*/ 178 w 591"/>
                <a:gd name="T5" fmla="*/ 345 h 452"/>
                <a:gd name="T6" fmla="*/ 308 w 591"/>
                <a:gd name="T7" fmla="*/ 322 h 452"/>
                <a:gd name="T8" fmla="*/ 367 w 591"/>
                <a:gd name="T9" fmla="*/ 317 h 452"/>
                <a:gd name="T10" fmla="*/ 392 w 591"/>
                <a:gd name="T11" fmla="*/ 326 h 452"/>
                <a:gd name="T12" fmla="*/ 419 w 591"/>
                <a:gd name="T13" fmla="*/ 340 h 452"/>
                <a:gd name="T14" fmla="*/ 534 w 591"/>
                <a:gd name="T15" fmla="*/ 260 h 452"/>
                <a:gd name="T16" fmla="*/ 591 w 591"/>
                <a:gd name="T17" fmla="*/ 215 h 452"/>
                <a:gd name="T18" fmla="*/ 575 w 591"/>
                <a:gd name="T19" fmla="*/ 199 h 452"/>
                <a:gd name="T20" fmla="*/ 547 w 591"/>
                <a:gd name="T21" fmla="*/ 190 h 452"/>
                <a:gd name="T22" fmla="*/ 516 w 591"/>
                <a:gd name="T23" fmla="*/ 173 h 452"/>
                <a:gd name="T24" fmla="*/ 486 w 591"/>
                <a:gd name="T25" fmla="*/ 157 h 452"/>
                <a:gd name="T26" fmla="*/ 452 w 591"/>
                <a:gd name="T27" fmla="*/ 142 h 452"/>
                <a:gd name="T28" fmla="*/ 420 w 591"/>
                <a:gd name="T29" fmla="*/ 114 h 452"/>
                <a:gd name="T30" fmla="*/ 422 w 591"/>
                <a:gd name="T31" fmla="*/ 78 h 452"/>
                <a:gd name="T32" fmla="*/ 402 w 591"/>
                <a:gd name="T33" fmla="*/ 69 h 452"/>
                <a:gd name="T34" fmla="*/ 367 w 591"/>
                <a:gd name="T35" fmla="*/ 52 h 452"/>
                <a:gd name="T36" fmla="*/ 340 w 591"/>
                <a:gd name="T37" fmla="*/ 36 h 452"/>
                <a:gd name="T38" fmla="*/ 308 w 591"/>
                <a:gd name="T39" fmla="*/ 21 h 452"/>
                <a:gd name="T40" fmla="*/ 274 w 591"/>
                <a:gd name="T41" fmla="*/ 43 h 452"/>
                <a:gd name="T42" fmla="*/ 241 w 591"/>
                <a:gd name="T43" fmla="*/ 52 h 452"/>
                <a:gd name="T44" fmla="*/ 200 w 591"/>
                <a:gd name="T45" fmla="*/ 46 h 452"/>
                <a:gd name="T46" fmla="*/ 169 w 591"/>
                <a:gd name="T47" fmla="*/ 53 h 452"/>
                <a:gd name="T48" fmla="*/ 139 w 591"/>
                <a:gd name="T49" fmla="*/ 36 h 452"/>
                <a:gd name="T50" fmla="*/ 127 w 591"/>
                <a:gd name="T51" fmla="*/ 5 h 452"/>
                <a:gd name="T52" fmla="*/ 30 w 591"/>
                <a:gd name="T53" fmla="*/ 23 h 452"/>
                <a:gd name="T54" fmla="*/ 54 w 591"/>
                <a:gd name="T55" fmla="*/ 52 h 452"/>
                <a:gd name="T56" fmla="*/ 34 w 591"/>
                <a:gd name="T57" fmla="*/ 126 h 452"/>
                <a:gd name="T58" fmla="*/ 16 w 591"/>
                <a:gd name="T59" fmla="*/ 215 h 452"/>
                <a:gd name="T60" fmla="*/ 27 w 591"/>
                <a:gd name="T61" fmla="*/ 272 h 452"/>
                <a:gd name="T62" fmla="*/ 20 w 591"/>
                <a:gd name="T63" fmla="*/ 377 h 452"/>
                <a:gd name="T64" fmla="*/ 13 w 591"/>
                <a:gd name="T65" fmla="*/ 434 h 452"/>
                <a:gd name="T66" fmla="*/ 48 w 591"/>
                <a:gd name="T67" fmla="*/ 436 h 452"/>
                <a:gd name="T68" fmla="*/ 75 w 591"/>
                <a:gd name="T69" fmla="*/ 449 h 452"/>
                <a:gd name="T70" fmla="*/ 82 w 591"/>
                <a:gd name="T71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1" h="452">
                  <a:moveTo>
                    <a:pt x="82" y="452"/>
                  </a:moveTo>
                  <a:lnTo>
                    <a:pt x="95" y="449"/>
                  </a:lnTo>
                  <a:lnTo>
                    <a:pt x="112" y="443"/>
                  </a:lnTo>
                  <a:lnTo>
                    <a:pt x="125" y="441"/>
                  </a:lnTo>
                  <a:lnTo>
                    <a:pt x="150" y="377"/>
                  </a:lnTo>
                  <a:lnTo>
                    <a:pt x="178" y="345"/>
                  </a:lnTo>
                  <a:lnTo>
                    <a:pt x="276" y="338"/>
                  </a:lnTo>
                  <a:lnTo>
                    <a:pt x="308" y="322"/>
                  </a:lnTo>
                  <a:lnTo>
                    <a:pt x="351" y="308"/>
                  </a:lnTo>
                  <a:lnTo>
                    <a:pt x="367" y="317"/>
                  </a:lnTo>
                  <a:lnTo>
                    <a:pt x="383" y="315"/>
                  </a:lnTo>
                  <a:lnTo>
                    <a:pt x="392" y="326"/>
                  </a:lnTo>
                  <a:lnTo>
                    <a:pt x="406" y="328"/>
                  </a:lnTo>
                  <a:lnTo>
                    <a:pt x="419" y="340"/>
                  </a:lnTo>
                  <a:lnTo>
                    <a:pt x="513" y="276"/>
                  </a:lnTo>
                  <a:lnTo>
                    <a:pt x="534" y="260"/>
                  </a:lnTo>
                  <a:lnTo>
                    <a:pt x="577" y="226"/>
                  </a:lnTo>
                  <a:lnTo>
                    <a:pt x="591" y="215"/>
                  </a:lnTo>
                  <a:lnTo>
                    <a:pt x="579" y="217"/>
                  </a:lnTo>
                  <a:lnTo>
                    <a:pt x="575" y="199"/>
                  </a:lnTo>
                  <a:lnTo>
                    <a:pt x="561" y="198"/>
                  </a:lnTo>
                  <a:lnTo>
                    <a:pt x="547" y="190"/>
                  </a:lnTo>
                  <a:lnTo>
                    <a:pt x="545" y="176"/>
                  </a:lnTo>
                  <a:lnTo>
                    <a:pt x="516" y="173"/>
                  </a:lnTo>
                  <a:lnTo>
                    <a:pt x="500" y="166"/>
                  </a:lnTo>
                  <a:lnTo>
                    <a:pt x="486" y="157"/>
                  </a:lnTo>
                  <a:lnTo>
                    <a:pt x="474" y="151"/>
                  </a:lnTo>
                  <a:lnTo>
                    <a:pt x="452" y="142"/>
                  </a:lnTo>
                  <a:lnTo>
                    <a:pt x="435" y="132"/>
                  </a:lnTo>
                  <a:lnTo>
                    <a:pt x="420" y="114"/>
                  </a:lnTo>
                  <a:lnTo>
                    <a:pt x="413" y="96"/>
                  </a:lnTo>
                  <a:lnTo>
                    <a:pt x="422" y="78"/>
                  </a:lnTo>
                  <a:lnTo>
                    <a:pt x="413" y="61"/>
                  </a:lnTo>
                  <a:lnTo>
                    <a:pt x="402" y="69"/>
                  </a:lnTo>
                  <a:lnTo>
                    <a:pt x="388" y="68"/>
                  </a:lnTo>
                  <a:lnTo>
                    <a:pt x="367" y="52"/>
                  </a:lnTo>
                  <a:lnTo>
                    <a:pt x="354" y="41"/>
                  </a:lnTo>
                  <a:lnTo>
                    <a:pt x="340" y="36"/>
                  </a:lnTo>
                  <a:lnTo>
                    <a:pt x="328" y="23"/>
                  </a:lnTo>
                  <a:lnTo>
                    <a:pt x="308" y="21"/>
                  </a:lnTo>
                  <a:lnTo>
                    <a:pt x="285" y="32"/>
                  </a:lnTo>
                  <a:lnTo>
                    <a:pt x="274" y="43"/>
                  </a:lnTo>
                  <a:lnTo>
                    <a:pt x="253" y="57"/>
                  </a:lnTo>
                  <a:lnTo>
                    <a:pt x="241" y="52"/>
                  </a:lnTo>
                  <a:lnTo>
                    <a:pt x="221" y="50"/>
                  </a:lnTo>
                  <a:lnTo>
                    <a:pt x="200" y="46"/>
                  </a:lnTo>
                  <a:lnTo>
                    <a:pt x="180" y="45"/>
                  </a:lnTo>
                  <a:lnTo>
                    <a:pt x="169" y="53"/>
                  </a:lnTo>
                  <a:lnTo>
                    <a:pt x="153" y="48"/>
                  </a:lnTo>
                  <a:lnTo>
                    <a:pt x="139" y="36"/>
                  </a:lnTo>
                  <a:lnTo>
                    <a:pt x="135" y="20"/>
                  </a:lnTo>
                  <a:lnTo>
                    <a:pt x="127" y="5"/>
                  </a:lnTo>
                  <a:lnTo>
                    <a:pt x="111" y="0"/>
                  </a:lnTo>
                  <a:lnTo>
                    <a:pt x="30" y="23"/>
                  </a:lnTo>
                  <a:lnTo>
                    <a:pt x="39" y="30"/>
                  </a:lnTo>
                  <a:lnTo>
                    <a:pt x="54" y="52"/>
                  </a:lnTo>
                  <a:lnTo>
                    <a:pt x="46" y="85"/>
                  </a:lnTo>
                  <a:lnTo>
                    <a:pt x="34" y="126"/>
                  </a:lnTo>
                  <a:lnTo>
                    <a:pt x="23" y="167"/>
                  </a:lnTo>
                  <a:lnTo>
                    <a:pt x="16" y="215"/>
                  </a:lnTo>
                  <a:lnTo>
                    <a:pt x="18" y="228"/>
                  </a:lnTo>
                  <a:lnTo>
                    <a:pt x="27" y="272"/>
                  </a:lnTo>
                  <a:lnTo>
                    <a:pt x="32" y="331"/>
                  </a:lnTo>
                  <a:lnTo>
                    <a:pt x="20" y="377"/>
                  </a:lnTo>
                  <a:lnTo>
                    <a:pt x="0" y="427"/>
                  </a:lnTo>
                  <a:lnTo>
                    <a:pt x="13" y="434"/>
                  </a:lnTo>
                  <a:lnTo>
                    <a:pt x="32" y="434"/>
                  </a:lnTo>
                  <a:lnTo>
                    <a:pt x="48" y="436"/>
                  </a:lnTo>
                  <a:lnTo>
                    <a:pt x="59" y="447"/>
                  </a:lnTo>
                  <a:lnTo>
                    <a:pt x="75" y="449"/>
                  </a:lnTo>
                  <a:lnTo>
                    <a:pt x="82" y="452"/>
                  </a:lnTo>
                  <a:lnTo>
                    <a:pt x="82" y="452"/>
                  </a:lnTo>
                  <a:lnTo>
                    <a:pt x="82" y="4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34">
              <a:extLst>
                <a:ext uri="{FF2B5EF4-FFF2-40B4-BE49-F238E27FC236}">
                  <a16:creationId xmlns:a16="http://schemas.microsoft.com/office/drawing/2014/main" id="{271BB24E-6D4C-5687-51F6-B6FD44C8E3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3545" y="8659882"/>
              <a:ext cx="591779" cy="603073"/>
            </a:xfrm>
            <a:custGeom>
              <a:avLst/>
              <a:gdLst>
                <a:gd name="T0" fmla="*/ 226 w 262"/>
                <a:gd name="T1" fmla="*/ 267 h 267"/>
                <a:gd name="T2" fmla="*/ 232 w 262"/>
                <a:gd name="T3" fmla="*/ 255 h 267"/>
                <a:gd name="T4" fmla="*/ 235 w 262"/>
                <a:gd name="T5" fmla="*/ 241 h 267"/>
                <a:gd name="T6" fmla="*/ 240 w 262"/>
                <a:gd name="T7" fmla="*/ 224 h 267"/>
                <a:gd name="T8" fmla="*/ 244 w 262"/>
                <a:gd name="T9" fmla="*/ 200 h 267"/>
                <a:gd name="T10" fmla="*/ 255 w 262"/>
                <a:gd name="T11" fmla="*/ 171 h 267"/>
                <a:gd name="T12" fmla="*/ 256 w 262"/>
                <a:gd name="T13" fmla="*/ 148 h 267"/>
                <a:gd name="T14" fmla="*/ 262 w 262"/>
                <a:gd name="T15" fmla="*/ 134 h 267"/>
                <a:gd name="T16" fmla="*/ 248 w 262"/>
                <a:gd name="T17" fmla="*/ 121 h 267"/>
                <a:gd name="T18" fmla="*/ 242 w 262"/>
                <a:gd name="T19" fmla="*/ 111 h 267"/>
                <a:gd name="T20" fmla="*/ 233 w 262"/>
                <a:gd name="T21" fmla="*/ 98 h 267"/>
                <a:gd name="T22" fmla="*/ 226 w 262"/>
                <a:gd name="T23" fmla="*/ 87 h 267"/>
                <a:gd name="T24" fmla="*/ 217 w 262"/>
                <a:gd name="T25" fmla="*/ 75 h 267"/>
                <a:gd name="T26" fmla="*/ 216 w 262"/>
                <a:gd name="T27" fmla="*/ 63 h 267"/>
                <a:gd name="T28" fmla="*/ 217 w 262"/>
                <a:gd name="T29" fmla="*/ 50 h 267"/>
                <a:gd name="T30" fmla="*/ 207 w 262"/>
                <a:gd name="T31" fmla="*/ 36 h 267"/>
                <a:gd name="T32" fmla="*/ 194 w 262"/>
                <a:gd name="T33" fmla="*/ 27 h 267"/>
                <a:gd name="T34" fmla="*/ 173 w 262"/>
                <a:gd name="T35" fmla="*/ 18 h 267"/>
                <a:gd name="T36" fmla="*/ 132 w 262"/>
                <a:gd name="T37" fmla="*/ 0 h 267"/>
                <a:gd name="T38" fmla="*/ 107 w 262"/>
                <a:gd name="T39" fmla="*/ 16 h 267"/>
                <a:gd name="T40" fmla="*/ 78 w 262"/>
                <a:gd name="T41" fmla="*/ 36 h 267"/>
                <a:gd name="T42" fmla="*/ 57 w 262"/>
                <a:gd name="T43" fmla="*/ 75 h 267"/>
                <a:gd name="T44" fmla="*/ 54 w 262"/>
                <a:gd name="T45" fmla="*/ 118 h 267"/>
                <a:gd name="T46" fmla="*/ 41 w 262"/>
                <a:gd name="T47" fmla="*/ 135 h 267"/>
                <a:gd name="T48" fmla="*/ 29 w 262"/>
                <a:gd name="T49" fmla="*/ 155 h 267"/>
                <a:gd name="T50" fmla="*/ 0 w 262"/>
                <a:gd name="T51" fmla="*/ 194 h 267"/>
                <a:gd name="T52" fmla="*/ 13 w 262"/>
                <a:gd name="T53" fmla="*/ 203 h 267"/>
                <a:gd name="T54" fmla="*/ 14 w 262"/>
                <a:gd name="T55" fmla="*/ 216 h 267"/>
                <a:gd name="T56" fmla="*/ 61 w 262"/>
                <a:gd name="T57" fmla="*/ 235 h 267"/>
                <a:gd name="T58" fmla="*/ 130 w 262"/>
                <a:gd name="T59" fmla="*/ 249 h 267"/>
                <a:gd name="T60" fmla="*/ 182 w 262"/>
                <a:gd name="T61" fmla="*/ 262 h 267"/>
                <a:gd name="T62" fmla="*/ 201 w 262"/>
                <a:gd name="T63" fmla="*/ 264 h 267"/>
                <a:gd name="T64" fmla="*/ 226 w 262"/>
                <a:gd name="T65" fmla="*/ 267 h 267"/>
                <a:gd name="T66" fmla="*/ 226 w 262"/>
                <a:gd name="T67" fmla="*/ 267 h 267"/>
                <a:gd name="T68" fmla="*/ 226 w 262"/>
                <a:gd name="T6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2" h="267">
                  <a:moveTo>
                    <a:pt x="226" y="267"/>
                  </a:moveTo>
                  <a:lnTo>
                    <a:pt x="232" y="255"/>
                  </a:lnTo>
                  <a:lnTo>
                    <a:pt x="235" y="241"/>
                  </a:lnTo>
                  <a:lnTo>
                    <a:pt x="240" y="224"/>
                  </a:lnTo>
                  <a:lnTo>
                    <a:pt x="244" y="200"/>
                  </a:lnTo>
                  <a:lnTo>
                    <a:pt x="255" y="171"/>
                  </a:lnTo>
                  <a:lnTo>
                    <a:pt x="256" y="148"/>
                  </a:lnTo>
                  <a:lnTo>
                    <a:pt x="262" y="134"/>
                  </a:lnTo>
                  <a:lnTo>
                    <a:pt x="248" y="121"/>
                  </a:lnTo>
                  <a:lnTo>
                    <a:pt x="242" y="111"/>
                  </a:lnTo>
                  <a:lnTo>
                    <a:pt x="233" y="98"/>
                  </a:lnTo>
                  <a:lnTo>
                    <a:pt x="226" y="87"/>
                  </a:lnTo>
                  <a:lnTo>
                    <a:pt x="217" y="75"/>
                  </a:lnTo>
                  <a:lnTo>
                    <a:pt x="216" y="63"/>
                  </a:lnTo>
                  <a:lnTo>
                    <a:pt x="217" y="50"/>
                  </a:lnTo>
                  <a:lnTo>
                    <a:pt x="207" y="36"/>
                  </a:lnTo>
                  <a:lnTo>
                    <a:pt x="194" y="27"/>
                  </a:lnTo>
                  <a:lnTo>
                    <a:pt x="173" y="18"/>
                  </a:lnTo>
                  <a:lnTo>
                    <a:pt x="132" y="0"/>
                  </a:lnTo>
                  <a:lnTo>
                    <a:pt x="107" y="16"/>
                  </a:lnTo>
                  <a:lnTo>
                    <a:pt x="78" y="36"/>
                  </a:lnTo>
                  <a:lnTo>
                    <a:pt x="57" y="75"/>
                  </a:lnTo>
                  <a:lnTo>
                    <a:pt x="54" y="118"/>
                  </a:lnTo>
                  <a:lnTo>
                    <a:pt x="41" y="135"/>
                  </a:lnTo>
                  <a:lnTo>
                    <a:pt x="29" y="155"/>
                  </a:lnTo>
                  <a:lnTo>
                    <a:pt x="0" y="194"/>
                  </a:lnTo>
                  <a:lnTo>
                    <a:pt x="13" y="203"/>
                  </a:lnTo>
                  <a:lnTo>
                    <a:pt x="14" y="216"/>
                  </a:lnTo>
                  <a:lnTo>
                    <a:pt x="61" y="235"/>
                  </a:lnTo>
                  <a:lnTo>
                    <a:pt x="130" y="249"/>
                  </a:lnTo>
                  <a:lnTo>
                    <a:pt x="182" y="262"/>
                  </a:lnTo>
                  <a:lnTo>
                    <a:pt x="201" y="264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35">
              <a:extLst>
                <a:ext uri="{FF2B5EF4-FFF2-40B4-BE49-F238E27FC236}">
                  <a16:creationId xmlns:a16="http://schemas.microsoft.com/office/drawing/2014/main" id="{429A8101-EA22-BEDD-E12A-521133C3AC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279459" y="9294577"/>
              <a:ext cx="980275" cy="1106762"/>
            </a:xfrm>
            <a:custGeom>
              <a:avLst/>
              <a:gdLst>
                <a:gd name="T0" fmla="*/ 224 w 434"/>
                <a:gd name="T1" fmla="*/ 467 h 490"/>
                <a:gd name="T2" fmla="*/ 265 w 434"/>
                <a:gd name="T3" fmla="*/ 429 h 490"/>
                <a:gd name="T4" fmla="*/ 288 w 434"/>
                <a:gd name="T5" fmla="*/ 387 h 490"/>
                <a:gd name="T6" fmla="*/ 315 w 434"/>
                <a:gd name="T7" fmla="*/ 355 h 490"/>
                <a:gd name="T8" fmla="*/ 358 w 434"/>
                <a:gd name="T9" fmla="*/ 307 h 490"/>
                <a:gd name="T10" fmla="*/ 392 w 434"/>
                <a:gd name="T11" fmla="*/ 260 h 490"/>
                <a:gd name="T12" fmla="*/ 426 w 434"/>
                <a:gd name="T13" fmla="*/ 225 h 490"/>
                <a:gd name="T14" fmla="*/ 433 w 434"/>
                <a:gd name="T15" fmla="*/ 191 h 490"/>
                <a:gd name="T16" fmla="*/ 406 w 434"/>
                <a:gd name="T17" fmla="*/ 196 h 490"/>
                <a:gd name="T18" fmla="*/ 394 w 434"/>
                <a:gd name="T19" fmla="*/ 173 h 490"/>
                <a:gd name="T20" fmla="*/ 322 w 434"/>
                <a:gd name="T21" fmla="*/ 141 h 490"/>
                <a:gd name="T22" fmla="*/ 296 w 434"/>
                <a:gd name="T23" fmla="*/ 121 h 490"/>
                <a:gd name="T24" fmla="*/ 265 w 434"/>
                <a:gd name="T25" fmla="*/ 138 h 490"/>
                <a:gd name="T26" fmla="*/ 235 w 434"/>
                <a:gd name="T27" fmla="*/ 114 h 490"/>
                <a:gd name="T28" fmla="*/ 212 w 434"/>
                <a:gd name="T29" fmla="*/ 95 h 490"/>
                <a:gd name="T30" fmla="*/ 203 w 434"/>
                <a:gd name="T31" fmla="*/ 65 h 490"/>
                <a:gd name="T32" fmla="*/ 208 w 434"/>
                <a:gd name="T33" fmla="*/ 43 h 490"/>
                <a:gd name="T34" fmla="*/ 196 w 434"/>
                <a:gd name="T35" fmla="*/ 15 h 490"/>
                <a:gd name="T36" fmla="*/ 139 w 434"/>
                <a:gd name="T37" fmla="*/ 11 h 490"/>
                <a:gd name="T38" fmla="*/ 0 w 434"/>
                <a:gd name="T39" fmla="*/ 138 h 490"/>
                <a:gd name="T40" fmla="*/ 16 w 434"/>
                <a:gd name="T41" fmla="*/ 159 h 490"/>
                <a:gd name="T42" fmla="*/ 36 w 434"/>
                <a:gd name="T43" fmla="*/ 193 h 490"/>
                <a:gd name="T44" fmla="*/ 55 w 434"/>
                <a:gd name="T45" fmla="*/ 212 h 490"/>
                <a:gd name="T46" fmla="*/ 70 w 434"/>
                <a:gd name="T47" fmla="*/ 234 h 490"/>
                <a:gd name="T48" fmla="*/ 82 w 434"/>
                <a:gd name="T49" fmla="*/ 260 h 490"/>
                <a:gd name="T50" fmla="*/ 96 w 434"/>
                <a:gd name="T51" fmla="*/ 275 h 490"/>
                <a:gd name="T52" fmla="*/ 110 w 434"/>
                <a:gd name="T53" fmla="*/ 292 h 490"/>
                <a:gd name="T54" fmla="*/ 125 w 434"/>
                <a:gd name="T55" fmla="*/ 305 h 490"/>
                <a:gd name="T56" fmla="*/ 137 w 434"/>
                <a:gd name="T57" fmla="*/ 312 h 490"/>
                <a:gd name="T58" fmla="*/ 162 w 434"/>
                <a:gd name="T59" fmla="*/ 292 h 490"/>
                <a:gd name="T60" fmla="*/ 139 w 434"/>
                <a:gd name="T61" fmla="*/ 316 h 490"/>
                <a:gd name="T62" fmla="*/ 175 w 434"/>
                <a:gd name="T63" fmla="*/ 314 h 490"/>
                <a:gd name="T64" fmla="*/ 191 w 434"/>
                <a:gd name="T65" fmla="*/ 346 h 490"/>
                <a:gd name="T66" fmla="*/ 194 w 434"/>
                <a:gd name="T67" fmla="*/ 371 h 490"/>
                <a:gd name="T68" fmla="*/ 175 w 434"/>
                <a:gd name="T69" fmla="*/ 392 h 490"/>
                <a:gd name="T70" fmla="*/ 189 w 434"/>
                <a:gd name="T71" fmla="*/ 417 h 490"/>
                <a:gd name="T72" fmla="*/ 182 w 434"/>
                <a:gd name="T73" fmla="*/ 444 h 490"/>
                <a:gd name="T74" fmla="*/ 196 w 434"/>
                <a:gd name="T75" fmla="*/ 488 h 490"/>
                <a:gd name="T76" fmla="*/ 216 w 434"/>
                <a:gd name="T77" fmla="*/ 49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4" h="490">
                  <a:moveTo>
                    <a:pt x="216" y="490"/>
                  </a:moveTo>
                  <a:lnTo>
                    <a:pt x="224" y="467"/>
                  </a:lnTo>
                  <a:lnTo>
                    <a:pt x="239" y="454"/>
                  </a:lnTo>
                  <a:lnTo>
                    <a:pt x="265" y="429"/>
                  </a:lnTo>
                  <a:lnTo>
                    <a:pt x="278" y="405"/>
                  </a:lnTo>
                  <a:lnTo>
                    <a:pt x="288" y="387"/>
                  </a:lnTo>
                  <a:lnTo>
                    <a:pt x="297" y="369"/>
                  </a:lnTo>
                  <a:lnTo>
                    <a:pt x="315" y="355"/>
                  </a:lnTo>
                  <a:lnTo>
                    <a:pt x="331" y="330"/>
                  </a:lnTo>
                  <a:lnTo>
                    <a:pt x="358" y="307"/>
                  </a:lnTo>
                  <a:lnTo>
                    <a:pt x="374" y="280"/>
                  </a:lnTo>
                  <a:lnTo>
                    <a:pt x="392" y="260"/>
                  </a:lnTo>
                  <a:lnTo>
                    <a:pt x="417" y="237"/>
                  </a:lnTo>
                  <a:lnTo>
                    <a:pt x="426" y="225"/>
                  </a:lnTo>
                  <a:lnTo>
                    <a:pt x="434" y="210"/>
                  </a:lnTo>
                  <a:lnTo>
                    <a:pt x="433" y="191"/>
                  </a:lnTo>
                  <a:lnTo>
                    <a:pt x="420" y="189"/>
                  </a:lnTo>
                  <a:lnTo>
                    <a:pt x="406" y="196"/>
                  </a:lnTo>
                  <a:lnTo>
                    <a:pt x="404" y="184"/>
                  </a:lnTo>
                  <a:lnTo>
                    <a:pt x="394" y="173"/>
                  </a:lnTo>
                  <a:lnTo>
                    <a:pt x="353" y="161"/>
                  </a:lnTo>
                  <a:lnTo>
                    <a:pt x="322" y="141"/>
                  </a:lnTo>
                  <a:lnTo>
                    <a:pt x="312" y="127"/>
                  </a:lnTo>
                  <a:lnTo>
                    <a:pt x="296" y="121"/>
                  </a:lnTo>
                  <a:lnTo>
                    <a:pt x="285" y="134"/>
                  </a:lnTo>
                  <a:lnTo>
                    <a:pt x="265" y="138"/>
                  </a:lnTo>
                  <a:lnTo>
                    <a:pt x="248" y="125"/>
                  </a:lnTo>
                  <a:lnTo>
                    <a:pt x="235" y="114"/>
                  </a:lnTo>
                  <a:lnTo>
                    <a:pt x="219" y="116"/>
                  </a:lnTo>
                  <a:lnTo>
                    <a:pt x="212" y="95"/>
                  </a:lnTo>
                  <a:lnTo>
                    <a:pt x="217" y="81"/>
                  </a:lnTo>
                  <a:lnTo>
                    <a:pt x="203" y="65"/>
                  </a:lnTo>
                  <a:lnTo>
                    <a:pt x="217" y="57"/>
                  </a:lnTo>
                  <a:lnTo>
                    <a:pt x="208" y="43"/>
                  </a:lnTo>
                  <a:lnTo>
                    <a:pt x="201" y="24"/>
                  </a:lnTo>
                  <a:lnTo>
                    <a:pt x="196" y="15"/>
                  </a:lnTo>
                  <a:lnTo>
                    <a:pt x="150" y="0"/>
                  </a:lnTo>
                  <a:lnTo>
                    <a:pt x="139" y="11"/>
                  </a:lnTo>
                  <a:lnTo>
                    <a:pt x="109" y="38"/>
                  </a:lnTo>
                  <a:lnTo>
                    <a:pt x="0" y="138"/>
                  </a:lnTo>
                  <a:lnTo>
                    <a:pt x="5" y="150"/>
                  </a:lnTo>
                  <a:lnTo>
                    <a:pt x="16" y="159"/>
                  </a:lnTo>
                  <a:lnTo>
                    <a:pt x="21" y="171"/>
                  </a:lnTo>
                  <a:lnTo>
                    <a:pt x="36" y="193"/>
                  </a:lnTo>
                  <a:lnTo>
                    <a:pt x="46" y="198"/>
                  </a:lnTo>
                  <a:lnTo>
                    <a:pt x="55" y="212"/>
                  </a:lnTo>
                  <a:lnTo>
                    <a:pt x="68" y="219"/>
                  </a:lnTo>
                  <a:lnTo>
                    <a:pt x="70" y="234"/>
                  </a:lnTo>
                  <a:lnTo>
                    <a:pt x="84" y="244"/>
                  </a:lnTo>
                  <a:lnTo>
                    <a:pt x="82" y="260"/>
                  </a:lnTo>
                  <a:lnTo>
                    <a:pt x="86" y="275"/>
                  </a:lnTo>
                  <a:lnTo>
                    <a:pt x="96" y="275"/>
                  </a:lnTo>
                  <a:lnTo>
                    <a:pt x="98" y="292"/>
                  </a:lnTo>
                  <a:lnTo>
                    <a:pt x="110" y="292"/>
                  </a:lnTo>
                  <a:lnTo>
                    <a:pt x="105" y="305"/>
                  </a:lnTo>
                  <a:lnTo>
                    <a:pt x="125" y="305"/>
                  </a:lnTo>
                  <a:lnTo>
                    <a:pt x="123" y="321"/>
                  </a:lnTo>
                  <a:lnTo>
                    <a:pt x="137" y="312"/>
                  </a:lnTo>
                  <a:lnTo>
                    <a:pt x="148" y="294"/>
                  </a:lnTo>
                  <a:lnTo>
                    <a:pt x="162" y="292"/>
                  </a:lnTo>
                  <a:lnTo>
                    <a:pt x="153" y="312"/>
                  </a:lnTo>
                  <a:lnTo>
                    <a:pt x="139" y="316"/>
                  </a:lnTo>
                  <a:lnTo>
                    <a:pt x="162" y="316"/>
                  </a:lnTo>
                  <a:lnTo>
                    <a:pt x="175" y="314"/>
                  </a:lnTo>
                  <a:lnTo>
                    <a:pt x="187" y="323"/>
                  </a:lnTo>
                  <a:lnTo>
                    <a:pt x="191" y="346"/>
                  </a:lnTo>
                  <a:lnTo>
                    <a:pt x="207" y="353"/>
                  </a:lnTo>
                  <a:lnTo>
                    <a:pt x="194" y="371"/>
                  </a:lnTo>
                  <a:lnTo>
                    <a:pt x="189" y="383"/>
                  </a:lnTo>
                  <a:lnTo>
                    <a:pt x="175" y="392"/>
                  </a:lnTo>
                  <a:lnTo>
                    <a:pt x="175" y="405"/>
                  </a:lnTo>
                  <a:lnTo>
                    <a:pt x="189" y="417"/>
                  </a:lnTo>
                  <a:lnTo>
                    <a:pt x="183" y="431"/>
                  </a:lnTo>
                  <a:lnTo>
                    <a:pt x="182" y="444"/>
                  </a:lnTo>
                  <a:lnTo>
                    <a:pt x="194" y="456"/>
                  </a:lnTo>
                  <a:lnTo>
                    <a:pt x="196" y="488"/>
                  </a:lnTo>
                  <a:lnTo>
                    <a:pt x="216" y="490"/>
                  </a:lnTo>
                  <a:lnTo>
                    <a:pt x="216" y="490"/>
                  </a:lnTo>
                  <a:lnTo>
                    <a:pt x="216" y="4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36">
              <a:extLst>
                <a:ext uri="{FF2B5EF4-FFF2-40B4-BE49-F238E27FC236}">
                  <a16:creationId xmlns:a16="http://schemas.microsoft.com/office/drawing/2014/main" id="{3A03B391-2DEF-E7C1-4CF9-0FA75AE6FA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9053" y="8560500"/>
              <a:ext cx="767957" cy="1041260"/>
            </a:xfrm>
            <a:custGeom>
              <a:avLst/>
              <a:gdLst>
                <a:gd name="T0" fmla="*/ 242 w 340"/>
                <a:gd name="T1" fmla="*/ 363 h 461"/>
                <a:gd name="T2" fmla="*/ 283 w 340"/>
                <a:gd name="T3" fmla="*/ 325 h 461"/>
                <a:gd name="T4" fmla="*/ 311 w 340"/>
                <a:gd name="T5" fmla="*/ 322 h 461"/>
                <a:gd name="T6" fmla="*/ 325 w 340"/>
                <a:gd name="T7" fmla="*/ 295 h 461"/>
                <a:gd name="T8" fmla="*/ 338 w 340"/>
                <a:gd name="T9" fmla="*/ 270 h 461"/>
                <a:gd name="T10" fmla="*/ 322 w 340"/>
                <a:gd name="T11" fmla="*/ 240 h 461"/>
                <a:gd name="T12" fmla="*/ 318 w 340"/>
                <a:gd name="T13" fmla="*/ 217 h 461"/>
                <a:gd name="T14" fmla="*/ 306 w 340"/>
                <a:gd name="T15" fmla="*/ 215 h 461"/>
                <a:gd name="T16" fmla="*/ 290 w 340"/>
                <a:gd name="T17" fmla="*/ 194 h 461"/>
                <a:gd name="T18" fmla="*/ 283 w 340"/>
                <a:gd name="T19" fmla="*/ 171 h 461"/>
                <a:gd name="T20" fmla="*/ 274 w 340"/>
                <a:gd name="T21" fmla="*/ 137 h 461"/>
                <a:gd name="T22" fmla="*/ 261 w 340"/>
                <a:gd name="T23" fmla="*/ 99 h 461"/>
                <a:gd name="T24" fmla="*/ 243 w 340"/>
                <a:gd name="T25" fmla="*/ 69 h 461"/>
                <a:gd name="T26" fmla="*/ 211 w 340"/>
                <a:gd name="T27" fmla="*/ 55 h 461"/>
                <a:gd name="T28" fmla="*/ 199 w 340"/>
                <a:gd name="T29" fmla="*/ 32 h 461"/>
                <a:gd name="T30" fmla="*/ 149 w 340"/>
                <a:gd name="T31" fmla="*/ 19 h 461"/>
                <a:gd name="T32" fmla="*/ 122 w 340"/>
                <a:gd name="T33" fmla="*/ 0 h 461"/>
                <a:gd name="T34" fmla="*/ 0 w 340"/>
                <a:gd name="T35" fmla="*/ 98 h 461"/>
                <a:gd name="T36" fmla="*/ 16 w 340"/>
                <a:gd name="T37" fmla="*/ 128 h 461"/>
                <a:gd name="T38" fmla="*/ 16 w 340"/>
                <a:gd name="T39" fmla="*/ 160 h 461"/>
                <a:gd name="T40" fmla="*/ 17 w 340"/>
                <a:gd name="T41" fmla="*/ 190 h 461"/>
                <a:gd name="T42" fmla="*/ 37 w 340"/>
                <a:gd name="T43" fmla="*/ 220 h 461"/>
                <a:gd name="T44" fmla="*/ 60 w 340"/>
                <a:gd name="T45" fmla="*/ 245 h 461"/>
                <a:gd name="T46" fmla="*/ 73 w 340"/>
                <a:gd name="T47" fmla="*/ 263 h 461"/>
                <a:gd name="T48" fmla="*/ 85 w 340"/>
                <a:gd name="T49" fmla="*/ 295 h 461"/>
                <a:gd name="T50" fmla="*/ 96 w 340"/>
                <a:gd name="T51" fmla="*/ 318 h 461"/>
                <a:gd name="T52" fmla="*/ 101 w 340"/>
                <a:gd name="T53" fmla="*/ 349 h 461"/>
                <a:gd name="T54" fmla="*/ 115 w 340"/>
                <a:gd name="T55" fmla="*/ 375 h 461"/>
                <a:gd name="T56" fmla="*/ 117 w 340"/>
                <a:gd name="T57" fmla="*/ 406 h 461"/>
                <a:gd name="T58" fmla="*/ 121 w 340"/>
                <a:gd name="T59" fmla="*/ 430 h 461"/>
                <a:gd name="T60" fmla="*/ 133 w 340"/>
                <a:gd name="T61" fmla="*/ 455 h 461"/>
                <a:gd name="T62" fmla="*/ 133 w 340"/>
                <a:gd name="T63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0" h="461">
                  <a:moveTo>
                    <a:pt x="133" y="461"/>
                  </a:moveTo>
                  <a:lnTo>
                    <a:pt x="242" y="363"/>
                  </a:lnTo>
                  <a:lnTo>
                    <a:pt x="272" y="336"/>
                  </a:lnTo>
                  <a:lnTo>
                    <a:pt x="283" y="325"/>
                  </a:lnTo>
                  <a:lnTo>
                    <a:pt x="324" y="333"/>
                  </a:lnTo>
                  <a:lnTo>
                    <a:pt x="311" y="322"/>
                  </a:lnTo>
                  <a:lnTo>
                    <a:pt x="320" y="308"/>
                  </a:lnTo>
                  <a:lnTo>
                    <a:pt x="325" y="295"/>
                  </a:lnTo>
                  <a:lnTo>
                    <a:pt x="340" y="286"/>
                  </a:lnTo>
                  <a:lnTo>
                    <a:pt x="338" y="270"/>
                  </a:lnTo>
                  <a:lnTo>
                    <a:pt x="332" y="258"/>
                  </a:lnTo>
                  <a:lnTo>
                    <a:pt x="322" y="240"/>
                  </a:lnTo>
                  <a:lnTo>
                    <a:pt x="331" y="228"/>
                  </a:lnTo>
                  <a:lnTo>
                    <a:pt x="318" y="217"/>
                  </a:lnTo>
                  <a:lnTo>
                    <a:pt x="308" y="228"/>
                  </a:lnTo>
                  <a:lnTo>
                    <a:pt x="306" y="215"/>
                  </a:lnTo>
                  <a:lnTo>
                    <a:pt x="297" y="208"/>
                  </a:lnTo>
                  <a:lnTo>
                    <a:pt x="290" y="194"/>
                  </a:lnTo>
                  <a:lnTo>
                    <a:pt x="292" y="178"/>
                  </a:lnTo>
                  <a:lnTo>
                    <a:pt x="283" y="171"/>
                  </a:lnTo>
                  <a:lnTo>
                    <a:pt x="268" y="153"/>
                  </a:lnTo>
                  <a:lnTo>
                    <a:pt x="274" y="137"/>
                  </a:lnTo>
                  <a:lnTo>
                    <a:pt x="276" y="124"/>
                  </a:lnTo>
                  <a:lnTo>
                    <a:pt x="261" y="99"/>
                  </a:lnTo>
                  <a:lnTo>
                    <a:pt x="243" y="85"/>
                  </a:lnTo>
                  <a:lnTo>
                    <a:pt x="243" y="69"/>
                  </a:lnTo>
                  <a:lnTo>
                    <a:pt x="231" y="67"/>
                  </a:lnTo>
                  <a:lnTo>
                    <a:pt x="211" y="55"/>
                  </a:lnTo>
                  <a:lnTo>
                    <a:pt x="211" y="39"/>
                  </a:lnTo>
                  <a:lnTo>
                    <a:pt x="199" y="32"/>
                  </a:lnTo>
                  <a:lnTo>
                    <a:pt x="172" y="32"/>
                  </a:lnTo>
                  <a:lnTo>
                    <a:pt x="149" y="19"/>
                  </a:lnTo>
                  <a:lnTo>
                    <a:pt x="135" y="7"/>
                  </a:lnTo>
                  <a:lnTo>
                    <a:pt x="122" y="0"/>
                  </a:lnTo>
                  <a:lnTo>
                    <a:pt x="9" y="82"/>
                  </a:lnTo>
                  <a:lnTo>
                    <a:pt x="0" y="98"/>
                  </a:lnTo>
                  <a:lnTo>
                    <a:pt x="12" y="112"/>
                  </a:lnTo>
                  <a:lnTo>
                    <a:pt x="16" y="128"/>
                  </a:lnTo>
                  <a:lnTo>
                    <a:pt x="16" y="147"/>
                  </a:lnTo>
                  <a:lnTo>
                    <a:pt x="16" y="160"/>
                  </a:lnTo>
                  <a:lnTo>
                    <a:pt x="16" y="176"/>
                  </a:lnTo>
                  <a:lnTo>
                    <a:pt x="17" y="190"/>
                  </a:lnTo>
                  <a:lnTo>
                    <a:pt x="26" y="203"/>
                  </a:lnTo>
                  <a:lnTo>
                    <a:pt x="37" y="220"/>
                  </a:lnTo>
                  <a:lnTo>
                    <a:pt x="48" y="229"/>
                  </a:lnTo>
                  <a:lnTo>
                    <a:pt x="60" y="245"/>
                  </a:lnTo>
                  <a:lnTo>
                    <a:pt x="69" y="251"/>
                  </a:lnTo>
                  <a:lnTo>
                    <a:pt x="73" y="263"/>
                  </a:lnTo>
                  <a:lnTo>
                    <a:pt x="85" y="276"/>
                  </a:lnTo>
                  <a:lnTo>
                    <a:pt x="85" y="295"/>
                  </a:lnTo>
                  <a:lnTo>
                    <a:pt x="94" y="306"/>
                  </a:lnTo>
                  <a:lnTo>
                    <a:pt x="96" y="318"/>
                  </a:lnTo>
                  <a:lnTo>
                    <a:pt x="98" y="331"/>
                  </a:lnTo>
                  <a:lnTo>
                    <a:pt x="101" y="349"/>
                  </a:lnTo>
                  <a:lnTo>
                    <a:pt x="114" y="359"/>
                  </a:lnTo>
                  <a:lnTo>
                    <a:pt x="115" y="375"/>
                  </a:lnTo>
                  <a:lnTo>
                    <a:pt x="115" y="388"/>
                  </a:lnTo>
                  <a:lnTo>
                    <a:pt x="117" y="406"/>
                  </a:lnTo>
                  <a:lnTo>
                    <a:pt x="126" y="418"/>
                  </a:lnTo>
                  <a:lnTo>
                    <a:pt x="121" y="430"/>
                  </a:lnTo>
                  <a:lnTo>
                    <a:pt x="122" y="445"/>
                  </a:lnTo>
                  <a:lnTo>
                    <a:pt x="133" y="455"/>
                  </a:lnTo>
                  <a:lnTo>
                    <a:pt x="133" y="461"/>
                  </a:lnTo>
                  <a:lnTo>
                    <a:pt x="133" y="461"/>
                  </a:lnTo>
                  <a:lnTo>
                    <a:pt x="133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37">
              <a:extLst>
                <a:ext uri="{FF2B5EF4-FFF2-40B4-BE49-F238E27FC236}">
                  <a16:creationId xmlns:a16="http://schemas.microsoft.com/office/drawing/2014/main" id="{1E675CDD-9447-62E9-0011-436A129354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72712" y="8092950"/>
              <a:ext cx="1097727" cy="1142901"/>
            </a:xfrm>
            <a:custGeom>
              <a:avLst/>
              <a:gdLst>
                <a:gd name="T0" fmla="*/ 240 w 486"/>
                <a:gd name="T1" fmla="*/ 500 h 506"/>
                <a:gd name="T2" fmla="*/ 290 w 486"/>
                <a:gd name="T3" fmla="*/ 493 h 506"/>
                <a:gd name="T4" fmla="*/ 310 w 486"/>
                <a:gd name="T5" fmla="*/ 467 h 506"/>
                <a:gd name="T6" fmla="*/ 326 w 486"/>
                <a:gd name="T7" fmla="*/ 408 h 506"/>
                <a:gd name="T8" fmla="*/ 351 w 486"/>
                <a:gd name="T9" fmla="*/ 369 h 506"/>
                <a:gd name="T10" fmla="*/ 377 w 486"/>
                <a:gd name="T11" fmla="*/ 289 h 506"/>
                <a:gd name="T12" fmla="*/ 470 w 486"/>
                <a:gd name="T13" fmla="*/ 271 h 506"/>
                <a:gd name="T14" fmla="*/ 486 w 486"/>
                <a:gd name="T15" fmla="*/ 214 h 506"/>
                <a:gd name="T16" fmla="*/ 413 w 486"/>
                <a:gd name="T17" fmla="*/ 125 h 506"/>
                <a:gd name="T18" fmla="*/ 379 w 486"/>
                <a:gd name="T19" fmla="*/ 30 h 506"/>
                <a:gd name="T20" fmla="*/ 354 w 486"/>
                <a:gd name="T21" fmla="*/ 20 h 506"/>
                <a:gd name="T22" fmla="*/ 327 w 486"/>
                <a:gd name="T23" fmla="*/ 27 h 506"/>
                <a:gd name="T24" fmla="*/ 299 w 486"/>
                <a:gd name="T25" fmla="*/ 20 h 506"/>
                <a:gd name="T26" fmla="*/ 272 w 486"/>
                <a:gd name="T27" fmla="*/ 7 h 506"/>
                <a:gd name="T28" fmla="*/ 240 w 486"/>
                <a:gd name="T29" fmla="*/ 0 h 506"/>
                <a:gd name="T30" fmla="*/ 206 w 486"/>
                <a:gd name="T31" fmla="*/ 14 h 506"/>
                <a:gd name="T32" fmla="*/ 171 w 486"/>
                <a:gd name="T33" fmla="*/ 20 h 506"/>
                <a:gd name="T34" fmla="*/ 171 w 486"/>
                <a:gd name="T35" fmla="*/ 47 h 506"/>
                <a:gd name="T36" fmla="*/ 155 w 486"/>
                <a:gd name="T37" fmla="*/ 70 h 506"/>
                <a:gd name="T38" fmla="*/ 126 w 486"/>
                <a:gd name="T39" fmla="*/ 118 h 506"/>
                <a:gd name="T40" fmla="*/ 108 w 486"/>
                <a:gd name="T41" fmla="*/ 152 h 506"/>
                <a:gd name="T42" fmla="*/ 107 w 486"/>
                <a:gd name="T43" fmla="*/ 191 h 506"/>
                <a:gd name="T44" fmla="*/ 57 w 486"/>
                <a:gd name="T45" fmla="*/ 226 h 506"/>
                <a:gd name="T46" fmla="*/ 34 w 486"/>
                <a:gd name="T47" fmla="*/ 265 h 506"/>
                <a:gd name="T48" fmla="*/ 37 w 486"/>
                <a:gd name="T49" fmla="*/ 290 h 506"/>
                <a:gd name="T50" fmla="*/ 12 w 486"/>
                <a:gd name="T51" fmla="*/ 297 h 506"/>
                <a:gd name="T52" fmla="*/ 11 w 486"/>
                <a:gd name="T53" fmla="*/ 310 h 506"/>
                <a:gd name="T54" fmla="*/ 57 w 486"/>
                <a:gd name="T55" fmla="*/ 310 h 506"/>
                <a:gd name="T56" fmla="*/ 105 w 486"/>
                <a:gd name="T57" fmla="*/ 315 h 506"/>
                <a:gd name="T58" fmla="*/ 141 w 486"/>
                <a:gd name="T59" fmla="*/ 337 h 506"/>
                <a:gd name="T60" fmla="*/ 187 w 486"/>
                <a:gd name="T61" fmla="*/ 358 h 506"/>
                <a:gd name="T62" fmla="*/ 189 w 486"/>
                <a:gd name="T63" fmla="*/ 394 h 506"/>
                <a:gd name="T64" fmla="*/ 181 w 486"/>
                <a:gd name="T65" fmla="*/ 429 h 506"/>
                <a:gd name="T66" fmla="*/ 187 w 486"/>
                <a:gd name="T67" fmla="*/ 458 h 506"/>
                <a:gd name="T68" fmla="*/ 215 w 486"/>
                <a:gd name="T69" fmla="*/ 474 h 506"/>
                <a:gd name="T70" fmla="*/ 221 w 486"/>
                <a:gd name="T71" fmla="*/ 504 h 506"/>
                <a:gd name="T72" fmla="*/ 228 w 486"/>
                <a:gd name="T73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6" h="506">
                  <a:moveTo>
                    <a:pt x="228" y="506"/>
                  </a:moveTo>
                  <a:lnTo>
                    <a:pt x="240" y="500"/>
                  </a:lnTo>
                  <a:lnTo>
                    <a:pt x="283" y="502"/>
                  </a:lnTo>
                  <a:lnTo>
                    <a:pt x="290" y="493"/>
                  </a:lnTo>
                  <a:lnTo>
                    <a:pt x="315" y="477"/>
                  </a:lnTo>
                  <a:lnTo>
                    <a:pt x="310" y="467"/>
                  </a:lnTo>
                  <a:lnTo>
                    <a:pt x="308" y="451"/>
                  </a:lnTo>
                  <a:lnTo>
                    <a:pt x="326" y="408"/>
                  </a:lnTo>
                  <a:lnTo>
                    <a:pt x="338" y="386"/>
                  </a:lnTo>
                  <a:lnTo>
                    <a:pt x="351" y="369"/>
                  </a:lnTo>
                  <a:lnTo>
                    <a:pt x="352" y="333"/>
                  </a:lnTo>
                  <a:lnTo>
                    <a:pt x="377" y="289"/>
                  </a:lnTo>
                  <a:lnTo>
                    <a:pt x="429" y="253"/>
                  </a:lnTo>
                  <a:lnTo>
                    <a:pt x="470" y="271"/>
                  </a:lnTo>
                  <a:lnTo>
                    <a:pt x="472" y="255"/>
                  </a:lnTo>
                  <a:lnTo>
                    <a:pt x="486" y="214"/>
                  </a:lnTo>
                  <a:lnTo>
                    <a:pt x="425" y="155"/>
                  </a:lnTo>
                  <a:lnTo>
                    <a:pt x="413" y="125"/>
                  </a:lnTo>
                  <a:lnTo>
                    <a:pt x="386" y="50"/>
                  </a:lnTo>
                  <a:lnTo>
                    <a:pt x="379" y="30"/>
                  </a:lnTo>
                  <a:lnTo>
                    <a:pt x="374" y="20"/>
                  </a:lnTo>
                  <a:lnTo>
                    <a:pt x="354" y="20"/>
                  </a:lnTo>
                  <a:lnTo>
                    <a:pt x="342" y="22"/>
                  </a:lnTo>
                  <a:lnTo>
                    <a:pt x="327" y="27"/>
                  </a:lnTo>
                  <a:lnTo>
                    <a:pt x="315" y="22"/>
                  </a:lnTo>
                  <a:lnTo>
                    <a:pt x="299" y="20"/>
                  </a:lnTo>
                  <a:lnTo>
                    <a:pt x="288" y="14"/>
                  </a:lnTo>
                  <a:lnTo>
                    <a:pt x="272" y="7"/>
                  </a:lnTo>
                  <a:lnTo>
                    <a:pt x="253" y="7"/>
                  </a:lnTo>
                  <a:lnTo>
                    <a:pt x="240" y="0"/>
                  </a:lnTo>
                  <a:lnTo>
                    <a:pt x="221" y="4"/>
                  </a:lnTo>
                  <a:lnTo>
                    <a:pt x="206" y="14"/>
                  </a:lnTo>
                  <a:lnTo>
                    <a:pt x="187" y="18"/>
                  </a:lnTo>
                  <a:lnTo>
                    <a:pt x="171" y="20"/>
                  </a:lnTo>
                  <a:lnTo>
                    <a:pt x="162" y="32"/>
                  </a:lnTo>
                  <a:lnTo>
                    <a:pt x="171" y="47"/>
                  </a:lnTo>
                  <a:lnTo>
                    <a:pt x="169" y="63"/>
                  </a:lnTo>
                  <a:lnTo>
                    <a:pt x="155" y="70"/>
                  </a:lnTo>
                  <a:lnTo>
                    <a:pt x="137" y="103"/>
                  </a:lnTo>
                  <a:lnTo>
                    <a:pt x="126" y="118"/>
                  </a:lnTo>
                  <a:lnTo>
                    <a:pt x="110" y="132"/>
                  </a:lnTo>
                  <a:lnTo>
                    <a:pt x="108" y="152"/>
                  </a:lnTo>
                  <a:lnTo>
                    <a:pt x="126" y="173"/>
                  </a:lnTo>
                  <a:lnTo>
                    <a:pt x="107" y="191"/>
                  </a:lnTo>
                  <a:lnTo>
                    <a:pt x="87" y="191"/>
                  </a:lnTo>
                  <a:lnTo>
                    <a:pt x="57" y="226"/>
                  </a:lnTo>
                  <a:lnTo>
                    <a:pt x="32" y="242"/>
                  </a:lnTo>
                  <a:lnTo>
                    <a:pt x="34" y="265"/>
                  </a:lnTo>
                  <a:lnTo>
                    <a:pt x="57" y="287"/>
                  </a:lnTo>
                  <a:lnTo>
                    <a:pt x="37" y="290"/>
                  </a:lnTo>
                  <a:lnTo>
                    <a:pt x="25" y="306"/>
                  </a:lnTo>
                  <a:lnTo>
                    <a:pt x="12" y="297"/>
                  </a:lnTo>
                  <a:lnTo>
                    <a:pt x="0" y="299"/>
                  </a:lnTo>
                  <a:lnTo>
                    <a:pt x="11" y="310"/>
                  </a:lnTo>
                  <a:lnTo>
                    <a:pt x="37" y="306"/>
                  </a:lnTo>
                  <a:lnTo>
                    <a:pt x="57" y="310"/>
                  </a:lnTo>
                  <a:lnTo>
                    <a:pt x="78" y="319"/>
                  </a:lnTo>
                  <a:lnTo>
                    <a:pt x="105" y="315"/>
                  </a:lnTo>
                  <a:lnTo>
                    <a:pt x="126" y="324"/>
                  </a:lnTo>
                  <a:lnTo>
                    <a:pt x="141" y="337"/>
                  </a:lnTo>
                  <a:lnTo>
                    <a:pt x="160" y="346"/>
                  </a:lnTo>
                  <a:lnTo>
                    <a:pt x="187" y="358"/>
                  </a:lnTo>
                  <a:lnTo>
                    <a:pt x="196" y="369"/>
                  </a:lnTo>
                  <a:lnTo>
                    <a:pt x="189" y="394"/>
                  </a:lnTo>
                  <a:lnTo>
                    <a:pt x="190" y="413"/>
                  </a:lnTo>
                  <a:lnTo>
                    <a:pt x="181" y="429"/>
                  </a:lnTo>
                  <a:lnTo>
                    <a:pt x="176" y="443"/>
                  </a:lnTo>
                  <a:lnTo>
                    <a:pt x="187" y="458"/>
                  </a:lnTo>
                  <a:lnTo>
                    <a:pt x="203" y="463"/>
                  </a:lnTo>
                  <a:lnTo>
                    <a:pt x="215" y="474"/>
                  </a:lnTo>
                  <a:lnTo>
                    <a:pt x="222" y="488"/>
                  </a:lnTo>
                  <a:lnTo>
                    <a:pt x="221" y="504"/>
                  </a:lnTo>
                  <a:lnTo>
                    <a:pt x="228" y="506"/>
                  </a:lnTo>
                  <a:lnTo>
                    <a:pt x="228" y="506"/>
                  </a:lnTo>
                  <a:lnTo>
                    <a:pt x="228" y="5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38">
              <a:extLst>
                <a:ext uri="{FF2B5EF4-FFF2-40B4-BE49-F238E27FC236}">
                  <a16:creationId xmlns:a16="http://schemas.microsoft.com/office/drawing/2014/main" id="{1E0F758D-24D1-0489-2B34-1217F07BA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50110" y="9251661"/>
              <a:ext cx="555640" cy="469809"/>
            </a:xfrm>
            <a:custGeom>
              <a:avLst/>
              <a:gdLst>
                <a:gd name="T0" fmla="*/ 210 w 246"/>
                <a:gd name="T1" fmla="*/ 208 h 208"/>
                <a:gd name="T2" fmla="*/ 230 w 246"/>
                <a:gd name="T3" fmla="*/ 187 h 208"/>
                <a:gd name="T4" fmla="*/ 246 w 246"/>
                <a:gd name="T5" fmla="*/ 167 h 208"/>
                <a:gd name="T6" fmla="*/ 233 w 246"/>
                <a:gd name="T7" fmla="*/ 162 h 208"/>
                <a:gd name="T8" fmla="*/ 224 w 246"/>
                <a:gd name="T9" fmla="*/ 158 h 208"/>
                <a:gd name="T10" fmla="*/ 212 w 246"/>
                <a:gd name="T11" fmla="*/ 146 h 208"/>
                <a:gd name="T12" fmla="*/ 206 w 246"/>
                <a:gd name="T13" fmla="*/ 133 h 208"/>
                <a:gd name="T14" fmla="*/ 196 w 246"/>
                <a:gd name="T15" fmla="*/ 124 h 208"/>
                <a:gd name="T16" fmla="*/ 194 w 246"/>
                <a:gd name="T17" fmla="*/ 112 h 208"/>
                <a:gd name="T18" fmla="*/ 192 w 246"/>
                <a:gd name="T19" fmla="*/ 100 h 208"/>
                <a:gd name="T20" fmla="*/ 190 w 246"/>
                <a:gd name="T21" fmla="*/ 85 h 208"/>
                <a:gd name="T22" fmla="*/ 185 w 246"/>
                <a:gd name="T23" fmla="*/ 76 h 208"/>
                <a:gd name="T24" fmla="*/ 173 w 246"/>
                <a:gd name="T25" fmla="*/ 64 h 208"/>
                <a:gd name="T26" fmla="*/ 174 w 246"/>
                <a:gd name="T27" fmla="*/ 51 h 208"/>
                <a:gd name="T28" fmla="*/ 167 w 246"/>
                <a:gd name="T29" fmla="*/ 37 h 208"/>
                <a:gd name="T30" fmla="*/ 155 w 246"/>
                <a:gd name="T31" fmla="*/ 34 h 208"/>
                <a:gd name="T32" fmla="*/ 142 w 246"/>
                <a:gd name="T33" fmla="*/ 28 h 208"/>
                <a:gd name="T34" fmla="*/ 133 w 246"/>
                <a:gd name="T35" fmla="*/ 18 h 208"/>
                <a:gd name="T36" fmla="*/ 121 w 246"/>
                <a:gd name="T37" fmla="*/ 12 h 208"/>
                <a:gd name="T38" fmla="*/ 110 w 246"/>
                <a:gd name="T39" fmla="*/ 2 h 208"/>
                <a:gd name="T40" fmla="*/ 91 w 246"/>
                <a:gd name="T41" fmla="*/ 0 h 208"/>
                <a:gd name="T42" fmla="*/ 71 w 246"/>
                <a:gd name="T43" fmla="*/ 7 h 208"/>
                <a:gd name="T44" fmla="*/ 57 w 246"/>
                <a:gd name="T45" fmla="*/ 9 h 208"/>
                <a:gd name="T46" fmla="*/ 20 w 246"/>
                <a:gd name="T47" fmla="*/ 3 h 208"/>
                <a:gd name="T48" fmla="*/ 0 w 246"/>
                <a:gd name="T49" fmla="*/ 2 h 208"/>
                <a:gd name="T50" fmla="*/ 4 w 246"/>
                <a:gd name="T51" fmla="*/ 21 h 208"/>
                <a:gd name="T52" fmla="*/ 18 w 246"/>
                <a:gd name="T53" fmla="*/ 68 h 208"/>
                <a:gd name="T54" fmla="*/ 21 w 246"/>
                <a:gd name="T55" fmla="*/ 94 h 208"/>
                <a:gd name="T56" fmla="*/ 39 w 246"/>
                <a:gd name="T57" fmla="*/ 180 h 208"/>
                <a:gd name="T58" fmla="*/ 93 w 246"/>
                <a:gd name="T59" fmla="*/ 203 h 208"/>
                <a:gd name="T60" fmla="*/ 114 w 246"/>
                <a:gd name="T61" fmla="*/ 208 h 208"/>
                <a:gd name="T62" fmla="*/ 162 w 246"/>
                <a:gd name="T63" fmla="*/ 208 h 208"/>
                <a:gd name="T64" fmla="*/ 210 w 246"/>
                <a:gd name="T65" fmla="*/ 208 h 208"/>
                <a:gd name="T66" fmla="*/ 210 w 246"/>
                <a:gd name="T67" fmla="*/ 208 h 208"/>
                <a:gd name="T68" fmla="*/ 210 w 246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" h="208">
                  <a:moveTo>
                    <a:pt x="210" y="208"/>
                  </a:moveTo>
                  <a:lnTo>
                    <a:pt x="230" y="187"/>
                  </a:lnTo>
                  <a:lnTo>
                    <a:pt x="246" y="167"/>
                  </a:lnTo>
                  <a:lnTo>
                    <a:pt x="233" y="162"/>
                  </a:lnTo>
                  <a:lnTo>
                    <a:pt x="224" y="158"/>
                  </a:lnTo>
                  <a:lnTo>
                    <a:pt x="212" y="146"/>
                  </a:lnTo>
                  <a:lnTo>
                    <a:pt x="206" y="133"/>
                  </a:lnTo>
                  <a:lnTo>
                    <a:pt x="196" y="124"/>
                  </a:lnTo>
                  <a:lnTo>
                    <a:pt x="194" y="112"/>
                  </a:lnTo>
                  <a:lnTo>
                    <a:pt x="192" y="100"/>
                  </a:lnTo>
                  <a:lnTo>
                    <a:pt x="190" y="85"/>
                  </a:lnTo>
                  <a:lnTo>
                    <a:pt x="185" y="76"/>
                  </a:lnTo>
                  <a:lnTo>
                    <a:pt x="173" y="64"/>
                  </a:lnTo>
                  <a:lnTo>
                    <a:pt x="174" y="51"/>
                  </a:lnTo>
                  <a:lnTo>
                    <a:pt x="167" y="37"/>
                  </a:lnTo>
                  <a:lnTo>
                    <a:pt x="155" y="34"/>
                  </a:lnTo>
                  <a:lnTo>
                    <a:pt x="142" y="28"/>
                  </a:lnTo>
                  <a:lnTo>
                    <a:pt x="133" y="18"/>
                  </a:lnTo>
                  <a:lnTo>
                    <a:pt x="121" y="12"/>
                  </a:lnTo>
                  <a:lnTo>
                    <a:pt x="110" y="2"/>
                  </a:lnTo>
                  <a:lnTo>
                    <a:pt x="91" y="0"/>
                  </a:lnTo>
                  <a:lnTo>
                    <a:pt x="71" y="7"/>
                  </a:lnTo>
                  <a:lnTo>
                    <a:pt x="57" y="9"/>
                  </a:lnTo>
                  <a:lnTo>
                    <a:pt x="20" y="3"/>
                  </a:lnTo>
                  <a:lnTo>
                    <a:pt x="0" y="2"/>
                  </a:lnTo>
                  <a:lnTo>
                    <a:pt x="4" y="21"/>
                  </a:lnTo>
                  <a:lnTo>
                    <a:pt x="18" y="68"/>
                  </a:lnTo>
                  <a:lnTo>
                    <a:pt x="21" y="94"/>
                  </a:lnTo>
                  <a:lnTo>
                    <a:pt x="39" y="180"/>
                  </a:lnTo>
                  <a:lnTo>
                    <a:pt x="93" y="203"/>
                  </a:lnTo>
                  <a:lnTo>
                    <a:pt x="114" y="208"/>
                  </a:lnTo>
                  <a:lnTo>
                    <a:pt x="162" y="208"/>
                  </a:lnTo>
                  <a:lnTo>
                    <a:pt x="210" y="208"/>
                  </a:lnTo>
                  <a:lnTo>
                    <a:pt x="210" y="208"/>
                  </a:lnTo>
                  <a:lnTo>
                    <a:pt x="210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39">
              <a:extLst>
                <a:ext uri="{FF2B5EF4-FFF2-40B4-BE49-F238E27FC236}">
                  <a16:creationId xmlns:a16="http://schemas.microsoft.com/office/drawing/2014/main" id="{8105F1D9-EB1C-5817-7CE1-CE414E7DDA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4951" y="7087829"/>
              <a:ext cx="743112" cy="1163230"/>
            </a:xfrm>
            <a:custGeom>
              <a:avLst/>
              <a:gdLst>
                <a:gd name="T0" fmla="*/ 183 w 329"/>
                <a:gd name="T1" fmla="*/ 515 h 515"/>
                <a:gd name="T2" fmla="*/ 197 w 329"/>
                <a:gd name="T3" fmla="*/ 506 h 515"/>
                <a:gd name="T4" fmla="*/ 208 w 329"/>
                <a:gd name="T5" fmla="*/ 499 h 515"/>
                <a:gd name="T6" fmla="*/ 194 w 329"/>
                <a:gd name="T7" fmla="*/ 481 h 515"/>
                <a:gd name="T8" fmla="*/ 192 w 329"/>
                <a:gd name="T9" fmla="*/ 467 h 515"/>
                <a:gd name="T10" fmla="*/ 210 w 329"/>
                <a:gd name="T11" fmla="*/ 467 h 515"/>
                <a:gd name="T12" fmla="*/ 231 w 329"/>
                <a:gd name="T13" fmla="*/ 465 h 515"/>
                <a:gd name="T14" fmla="*/ 240 w 329"/>
                <a:gd name="T15" fmla="*/ 451 h 515"/>
                <a:gd name="T16" fmla="*/ 260 w 329"/>
                <a:gd name="T17" fmla="*/ 443 h 515"/>
                <a:gd name="T18" fmla="*/ 288 w 329"/>
                <a:gd name="T19" fmla="*/ 395 h 515"/>
                <a:gd name="T20" fmla="*/ 300 w 329"/>
                <a:gd name="T21" fmla="*/ 347 h 515"/>
                <a:gd name="T22" fmla="*/ 295 w 329"/>
                <a:gd name="T23" fmla="*/ 299 h 515"/>
                <a:gd name="T24" fmla="*/ 288 w 329"/>
                <a:gd name="T25" fmla="*/ 246 h 515"/>
                <a:gd name="T26" fmla="*/ 286 w 329"/>
                <a:gd name="T27" fmla="*/ 233 h 515"/>
                <a:gd name="T28" fmla="*/ 292 w 329"/>
                <a:gd name="T29" fmla="*/ 185 h 515"/>
                <a:gd name="T30" fmla="*/ 304 w 329"/>
                <a:gd name="T31" fmla="*/ 144 h 515"/>
                <a:gd name="T32" fmla="*/ 315 w 329"/>
                <a:gd name="T33" fmla="*/ 107 h 515"/>
                <a:gd name="T34" fmla="*/ 329 w 329"/>
                <a:gd name="T35" fmla="*/ 77 h 515"/>
                <a:gd name="T36" fmla="*/ 316 w 329"/>
                <a:gd name="T37" fmla="*/ 63 h 515"/>
                <a:gd name="T38" fmla="*/ 309 w 329"/>
                <a:gd name="T39" fmla="*/ 48 h 515"/>
                <a:gd name="T40" fmla="*/ 297 w 329"/>
                <a:gd name="T41" fmla="*/ 41 h 515"/>
                <a:gd name="T42" fmla="*/ 284 w 329"/>
                <a:gd name="T43" fmla="*/ 32 h 515"/>
                <a:gd name="T44" fmla="*/ 274 w 329"/>
                <a:gd name="T45" fmla="*/ 22 h 515"/>
                <a:gd name="T46" fmla="*/ 258 w 329"/>
                <a:gd name="T47" fmla="*/ 13 h 515"/>
                <a:gd name="T48" fmla="*/ 235 w 329"/>
                <a:gd name="T49" fmla="*/ 0 h 515"/>
                <a:gd name="T50" fmla="*/ 219 w 329"/>
                <a:gd name="T51" fmla="*/ 2 h 515"/>
                <a:gd name="T52" fmla="*/ 172 w 329"/>
                <a:gd name="T53" fmla="*/ 38 h 515"/>
                <a:gd name="T54" fmla="*/ 142 w 329"/>
                <a:gd name="T55" fmla="*/ 61 h 515"/>
                <a:gd name="T56" fmla="*/ 92 w 329"/>
                <a:gd name="T57" fmla="*/ 105 h 515"/>
                <a:gd name="T58" fmla="*/ 57 w 329"/>
                <a:gd name="T59" fmla="*/ 137 h 515"/>
                <a:gd name="T60" fmla="*/ 67 w 329"/>
                <a:gd name="T61" fmla="*/ 152 h 515"/>
                <a:gd name="T62" fmla="*/ 62 w 329"/>
                <a:gd name="T63" fmla="*/ 164 h 515"/>
                <a:gd name="T64" fmla="*/ 64 w 329"/>
                <a:gd name="T65" fmla="*/ 180 h 515"/>
                <a:gd name="T66" fmla="*/ 35 w 329"/>
                <a:gd name="T67" fmla="*/ 180 h 515"/>
                <a:gd name="T68" fmla="*/ 16 w 329"/>
                <a:gd name="T69" fmla="*/ 180 h 515"/>
                <a:gd name="T70" fmla="*/ 0 w 329"/>
                <a:gd name="T71" fmla="*/ 178 h 515"/>
                <a:gd name="T72" fmla="*/ 7 w 329"/>
                <a:gd name="T73" fmla="*/ 192 h 515"/>
                <a:gd name="T74" fmla="*/ 19 w 329"/>
                <a:gd name="T75" fmla="*/ 203 h 515"/>
                <a:gd name="T76" fmla="*/ 17 w 329"/>
                <a:gd name="T77" fmla="*/ 216 h 515"/>
                <a:gd name="T78" fmla="*/ 26 w 329"/>
                <a:gd name="T79" fmla="*/ 226 h 515"/>
                <a:gd name="T80" fmla="*/ 33 w 329"/>
                <a:gd name="T81" fmla="*/ 237 h 515"/>
                <a:gd name="T82" fmla="*/ 42 w 329"/>
                <a:gd name="T83" fmla="*/ 251 h 515"/>
                <a:gd name="T84" fmla="*/ 48 w 329"/>
                <a:gd name="T85" fmla="*/ 262 h 515"/>
                <a:gd name="T86" fmla="*/ 62 w 329"/>
                <a:gd name="T87" fmla="*/ 267 h 515"/>
                <a:gd name="T88" fmla="*/ 71 w 329"/>
                <a:gd name="T89" fmla="*/ 278 h 515"/>
                <a:gd name="T90" fmla="*/ 87 w 329"/>
                <a:gd name="T91" fmla="*/ 276 h 515"/>
                <a:gd name="T92" fmla="*/ 92 w 329"/>
                <a:gd name="T93" fmla="*/ 294 h 515"/>
                <a:gd name="T94" fmla="*/ 98 w 329"/>
                <a:gd name="T95" fmla="*/ 342 h 515"/>
                <a:gd name="T96" fmla="*/ 117 w 329"/>
                <a:gd name="T97" fmla="*/ 370 h 515"/>
                <a:gd name="T98" fmla="*/ 112 w 329"/>
                <a:gd name="T99" fmla="*/ 415 h 515"/>
                <a:gd name="T100" fmla="*/ 108 w 329"/>
                <a:gd name="T101" fmla="*/ 451 h 515"/>
                <a:gd name="T102" fmla="*/ 126 w 329"/>
                <a:gd name="T103" fmla="*/ 479 h 515"/>
                <a:gd name="T104" fmla="*/ 149 w 329"/>
                <a:gd name="T105" fmla="*/ 500 h 515"/>
                <a:gd name="T106" fmla="*/ 167 w 329"/>
                <a:gd name="T107" fmla="*/ 513 h 515"/>
                <a:gd name="T108" fmla="*/ 183 w 329"/>
                <a:gd name="T109" fmla="*/ 515 h 515"/>
                <a:gd name="T110" fmla="*/ 183 w 329"/>
                <a:gd name="T111" fmla="*/ 515 h 515"/>
                <a:gd name="T112" fmla="*/ 183 w 329"/>
                <a:gd name="T113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9" h="515">
                  <a:moveTo>
                    <a:pt x="183" y="515"/>
                  </a:moveTo>
                  <a:lnTo>
                    <a:pt x="197" y="506"/>
                  </a:lnTo>
                  <a:lnTo>
                    <a:pt x="208" y="499"/>
                  </a:lnTo>
                  <a:lnTo>
                    <a:pt x="194" y="481"/>
                  </a:lnTo>
                  <a:lnTo>
                    <a:pt x="192" y="467"/>
                  </a:lnTo>
                  <a:lnTo>
                    <a:pt x="210" y="467"/>
                  </a:lnTo>
                  <a:lnTo>
                    <a:pt x="231" y="465"/>
                  </a:lnTo>
                  <a:lnTo>
                    <a:pt x="240" y="451"/>
                  </a:lnTo>
                  <a:lnTo>
                    <a:pt x="260" y="443"/>
                  </a:lnTo>
                  <a:lnTo>
                    <a:pt x="288" y="395"/>
                  </a:lnTo>
                  <a:lnTo>
                    <a:pt x="300" y="347"/>
                  </a:lnTo>
                  <a:lnTo>
                    <a:pt x="295" y="299"/>
                  </a:lnTo>
                  <a:lnTo>
                    <a:pt x="288" y="246"/>
                  </a:lnTo>
                  <a:lnTo>
                    <a:pt x="286" y="233"/>
                  </a:lnTo>
                  <a:lnTo>
                    <a:pt x="292" y="185"/>
                  </a:lnTo>
                  <a:lnTo>
                    <a:pt x="304" y="144"/>
                  </a:lnTo>
                  <a:lnTo>
                    <a:pt x="315" y="107"/>
                  </a:lnTo>
                  <a:lnTo>
                    <a:pt x="329" y="77"/>
                  </a:lnTo>
                  <a:lnTo>
                    <a:pt x="316" y="63"/>
                  </a:lnTo>
                  <a:lnTo>
                    <a:pt x="309" y="48"/>
                  </a:lnTo>
                  <a:lnTo>
                    <a:pt x="297" y="41"/>
                  </a:lnTo>
                  <a:lnTo>
                    <a:pt x="284" y="32"/>
                  </a:lnTo>
                  <a:lnTo>
                    <a:pt x="274" y="22"/>
                  </a:lnTo>
                  <a:lnTo>
                    <a:pt x="258" y="13"/>
                  </a:lnTo>
                  <a:lnTo>
                    <a:pt x="235" y="0"/>
                  </a:lnTo>
                  <a:lnTo>
                    <a:pt x="219" y="2"/>
                  </a:lnTo>
                  <a:lnTo>
                    <a:pt x="172" y="38"/>
                  </a:lnTo>
                  <a:lnTo>
                    <a:pt x="142" y="61"/>
                  </a:lnTo>
                  <a:lnTo>
                    <a:pt x="92" y="105"/>
                  </a:lnTo>
                  <a:lnTo>
                    <a:pt x="57" y="137"/>
                  </a:lnTo>
                  <a:lnTo>
                    <a:pt x="67" y="152"/>
                  </a:lnTo>
                  <a:lnTo>
                    <a:pt x="62" y="164"/>
                  </a:lnTo>
                  <a:lnTo>
                    <a:pt x="64" y="180"/>
                  </a:lnTo>
                  <a:lnTo>
                    <a:pt x="35" y="180"/>
                  </a:lnTo>
                  <a:lnTo>
                    <a:pt x="16" y="180"/>
                  </a:lnTo>
                  <a:lnTo>
                    <a:pt x="0" y="178"/>
                  </a:lnTo>
                  <a:lnTo>
                    <a:pt x="7" y="192"/>
                  </a:lnTo>
                  <a:lnTo>
                    <a:pt x="19" y="203"/>
                  </a:lnTo>
                  <a:lnTo>
                    <a:pt x="17" y="216"/>
                  </a:lnTo>
                  <a:lnTo>
                    <a:pt x="26" y="226"/>
                  </a:lnTo>
                  <a:lnTo>
                    <a:pt x="33" y="237"/>
                  </a:lnTo>
                  <a:lnTo>
                    <a:pt x="42" y="251"/>
                  </a:lnTo>
                  <a:lnTo>
                    <a:pt x="48" y="262"/>
                  </a:lnTo>
                  <a:lnTo>
                    <a:pt x="62" y="267"/>
                  </a:lnTo>
                  <a:lnTo>
                    <a:pt x="71" y="278"/>
                  </a:lnTo>
                  <a:lnTo>
                    <a:pt x="87" y="276"/>
                  </a:lnTo>
                  <a:lnTo>
                    <a:pt x="92" y="294"/>
                  </a:lnTo>
                  <a:lnTo>
                    <a:pt x="98" y="342"/>
                  </a:lnTo>
                  <a:lnTo>
                    <a:pt x="117" y="370"/>
                  </a:lnTo>
                  <a:lnTo>
                    <a:pt x="112" y="415"/>
                  </a:lnTo>
                  <a:lnTo>
                    <a:pt x="108" y="451"/>
                  </a:lnTo>
                  <a:lnTo>
                    <a:pt x="126" y="479"/>
                  </a:lnTo>
                  <a:lnTo>
                    <a:pt x="149" y="500"/>
                  </a:lnTo>
                  <a:lnTo>
                    <a:pt x="167" y="513"/>
                  </a:lnTo>
                  <a:lnTo>
                    <a:pt x="183" y="515"/>
                  </a:lnTo>
                  <a:lnTo>
                    <a:pt x="183" y="515"/>
                  </a:lnTo>
                  <a:lnTo>
                    <a:pt x="18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40">
              <a:extLst>
                <a:ext uri="{FF2B5EF4-FFF2-40B4-BE49-F238E27FC236}">
                  <a16:creationId xmlns:a16="http://schemas.microsoft.com/office/drawing/2014/main" id="{CF5D6528-9AFF-D3F9-55D0-0D342079F7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12948" y="7835458"/>
              <a:ext cx="659540" cy="727301"/>
            </a:xfrm>
            <a:custGeom>
              <a:avLst/>
              <a:gdLst>
                <a:gd name="T0" fmla="*/ 117 w 292"/>
                <a:gd name="T1" fmla="*/ 322 h 322"/>
                <a:gd name="T2" fmla="*/ 185 w 292"/>
                <a:gd name="T3" fmla="*/ 298 h 322"/>
                <a:gd name="T4" fmla="*/ 240 w 292"/>
                <a:gd name="T5" fmla="*/ 276 h 322"/>
                <a:gd name="T6" fmla="*/ 228 w 292"/>
                <a:gd name="T7" fmla="*/ 271 h 322"/>
                <a:gd name="T8" fmla="*/ 222 w 292"/>
                <a:gd name="T9" fmla="*/ 258 h 322"/>
                <a:gd name="T10" fmla="*/ 222 w 292"/>
                <a:gd name="T11" fmla="*/ 235 h 322"/>
                <a:gd name="T12" fmla="*/ 237 w 292"/>
                <a:gd name="T13" fmla="*/ 198 h 322"/>
                <a:gd name="T14" fmla="*/ 238 w 292"/>
                <a:gd name="T15" fmla="*/ 185 h 322"/>
                <a:gd name="T16" fmla="*/ 247 w 292"/>
                <a:gd name="T17" fmla="*/ 157 h 322"/>
                <a:gd name="T18" fmla="*/ 256 w 292"/>
                <a:gd name="T19" fmla="*/ 136 h 322"/>
                <a:gd name="T20" fmla="*/ 272 w 292"/>
                <a:gd name="T21" fmla="*/ 93 h 322"/>
                <a:gd name="T22" fmla="*/ 278 w 292"/>
                <a:gd name="T23" fmla="*/ 70 h 322"/>
                <a:gd name="T24" fmla="*/ 287 w 292"/>
                <a:gd name="T25" fmla="*/ 48 h 322"/>
                <a:gd name="T26" fmla="*/ 292 w 292"/>
                <a:gd name="T27" fmla="*/ 36 h 322"/>
                <a:gd name="T28" fmla="*/ 285 w 292"/>
                <a:gd name="T29" fmla="*/ 23 h 322"/>
                <a:gd name="T30" fmla="*/ 272 w 292"/>
                <a:gd name="T31" fmla="*/ 15 h 322"/>
                <a:gd name="T32" fmla="*/ 256 w 292"/>
                <a:gd name="T33" fmla="*/ 9 h 322"/>
                <a:gd name="T34" fmla="*/ 244 w 292"/>
                <a:gd name="T35" fmla="*/ 6 h 322"/>
                <a:gd name="T36" fmla="*/ 228 w 292"/>
                <a:gd name="T37" fmla="*/ 0 h 322"/>
                <a:gd name="T38" fmla="*/ 203 w 292"/>
                <a:gd name="T39" fmla="*/ 0 h 322"/>
                <a:gd name="T40" fmla="*/ 176 w 292"/>
                <a:gd name="T41" fmla="*/ 9 h 322"/>
                <a:gd name="T42" fmla="*/ 144 w 292"/>
                <a:gd name="T43" fmla="*/ 25 h 322"/>
                <a:gd name="T44" fmla="*/ 109 w 292"/>
                <a:gd name="T45" fmla="*/ 27 h 322"/>
                <a:gd name="T46" fmla="*/ 46 w 292"/>
                <a:gd name="T47" fmla="*/ 32 h 322"/>
                <a:gd name="T48" fmla="*/ 16 w 292"/>
                <a:gd name="T49" fmla="*/ 64 h 322"/>
                <a:gd name="T50" fmla="*/ 0 w 292"/>
                <a:gd name="T51" fmla="*/ 127 h 322"/>
                <a:gd name="T52" fmla="*/ 7 w 292"/>
                <a:gd name="T53" fmla="*/ 144 h 322"/>
                <a:gd name="T54" fmla="*/ 9 w 292"/>
                <a:gd name="T55" fmla="*/ 153 h 322"/>
                <a:gd name="T56" fmla="*/ 41 w 292"/>
                <a:gd name="T57" fmla="*/ 239 h 322"/>
                <a:gd name="T58" fmla="*/ 48 w 292"/>
                <a:gd name="T59" fmla="*/ 253 h 322"/>
                <a:gd name="T60" fmla="*/ 53 w 292"/>
                <a:gd name="T61" fmla="*/ 269 h 322"/>
                <a:gd name="T62" fmla="*/ 117 w 292"/>
                <a:gd name="T63" fmla="*/ 322 h 322"/>
                <a:gd name="T64" fmla="*/ 117 w 292"/>
                <a:gd name="T65" fmla="*/ 322 h 322"/>
                <a:gd name="T66" fmla="*/ 117 w 292"/>
                <a:gd name="T6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2" h="322">
                  <a:moveTo>
                    <a:pt x="117" y="322"/>
                  </a:moveTo>
                  <a:lnTo>
                    <a:pt x="185" y="298"/>
                  </a:lnTo>
                  <a:lnTo>
                    <a:pt x="240" y="276"/>
                  </a:lnTo>
                  <a:lnTo>
                    <a:pt x="228" y="271"/>
                  </a:lnTo>
                  <a:lnTo>
                    <a:pt x="222" y="258"/>
                  </a:lnTo>
                  <a:lnTo>
                    <a:pt x="222" y="235"/>
                  </a:lnTo>
                  <a:lnTo>
                    <a:pt x="237" y="198"/>
                  </a:lnTo>
                  <a:lnTo>
                    <a:pt x="238" y="185"/>
                  </a:lnTo>
                  <a:lnTo>
                    <a:pt x="247" y="157"/>
                  </a:lnTo>
                  <a:lnTo>
                    <a:pt x="256" y="136"/>
                  </a:lnTo>
                  <a:lnTo>
                    <a:pt x="272" y="93"/>
                  </a:lnTo>
                  <a:lnTo>
                    <a:pt x="278" y="70"/>
                  </a:lnTo>
                  <a:lnTo>
                    <a:pt x="287" y="48"/>
                  </a:lnTo>
                  <a:lnTo>
                    <a:pt x="292" y="36"/>
                  </a:lnTo>
                  <a:lnTo>
                    <a:pt x="285" y="23"/>
                  </a:lnTo>
                  <a:lnTo>
                    <a:pt x="272" y="15"/>
                  </a:lnTo>
                  <a:lnTo>
                    <a:pt x="256" y="9"/>
                  </a:lnTo>
                  <a:lnTo>
                    <a:pt x="244" y="6"/>
                  </a:lnTo>
                  <a:lnTo>
                    <a:pt x="228" y="0"/>
                  </a:lnTo>
                  <a:lnTo>
                    <a:pt x="203" y="0"/>
                  </a:lnTo>
                  <a:lnTo>
                    <a:pt x="176" y="9"/>
                  </a:lnTo>
                  <a:lnTo>
                    <a:pt x="144" y="25"/>
                  </a:lnTo>
                  <a:lnTo>
                    <a:pt x="109" y="27"/>
                  </a:lnTo>
                  <a:lnTo>
                    <a:pt x="46" y="32"/>
                  </a:lnTo>
                  <a:lnTo>
                    <a:pt x="16" y="64"/>
                  </a:lnTo>
                  <a:lnTo>
                    <a:pt x="0" y="127"/>
                  </a:lnTo>
                  <a:lnTo>
                    <a:pt x="7" y="144"/>
                  </a:lnTo>
                  <a:lnTo>
                    <a:pt x="9" y="153"/>
                  </a:lnTo>
                  <a:lnTo>
                    <a:pt x="41" y="239"/>
                  </a:lnTo>
                  <a:lnTo>
                    <a:pt x="48" y="253"/>
                  </a:lnTo>
                  <a:lnTo>
                    <a:pt x="53" y="269"/>
                  </a:lnTo>
                  <a:lnTo>
                    <a:pt x="117" y="322"/>
                  </a:lnTo>
                  <a:lnTo>
                    <a:pt x="117" y="322"/>
                  </a:lnTo>
                  <a:lnTo>
                    <a:pt x="117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41">
              <a:extLst>
                <a:ext uri="{FF2B5EF4-FFF2-40B4-BE49-F238E27FC236}">
                  <a16:creationId xmlns:a16="http://schemas.microsoft.com/office/drawing/2014/main" id="{8E07E651-D858-EE0C-83BE-555B28804B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01261" y="8117795"/>
              <a:ext cx="912514" cy="666317"/>
            </a:xfrm>
            <a:custGeom>
              <a:avLst/>
              <a:gdLst>
                <a:gd name="T0" fmla="*/ 278 w 404"/>
                <a:gd name="T1" fmla="*/ 295 h 295"/>
                <a:gd name="T2" fmla="*/ 281 w 404"/>
                <a:gd name="T3" fmla="*/ 272 h 295"/>
                <a:gd name="T4" fmla="*/ 310 w 404"/>
                <a:gd name="T5" fmla="*/ 276 h 295"/>
                <a:gd name="T6" fmla="*/ 299 w 404"/>
                <a:gd name="T7" fmla="*/ 262 h 295"/>
                <a:gd name="T8" fmla="*/ 287 w 404"/>
                <a:gd name="T9" fmla="*/ 253 h 295"/>
                <a:gd name="T10" fmla="*/ 285 w 404"/>
                <a:gd name="T11" fmla="*/ 240 h 295"/>
                <a:gd name="T12" fmla="*/ 312 w 404"/>
                <a:gd name="T13" fmla="*/ 215 h 295"/>
                <a:gd name="T14" fmla="*/ 326 w 404"/>
                <a:gd name="T15" fmla="*/ 203 h 295"/>
                <a:gd name="T16" fmla="*/ 333 w 404"/>
                <a:gd name="T17" fmla="*/ 194 h 295"/>
                <a:gd name="T18" fmla="*/ 347 w 404"/>
                <a:gd name="T19" fmla="*/ 187 h 295"/>
                <a:gd name="T20" fmla="*/ 358 w 404"/>
                <a:gd name="T21" fmla="*/ 171 h 295"/>
                <a:gd name="T22" fmla="*/ 381 w 404"/>
                <a:gd name="T23" fmla="*/ 165 h 295"/>
                <a:gd name="T24" fmla="*/ 374 w 404"/>
                <a:gd name="T25" fmla="*/ 157 h 295"/>
                <a:gd name="T26" fmla="*/ 361 w 404"/>
                <a:gd name="T27" fmla="*/ 149 h 295"/>
                <a:gd name="T28" fmla="*/ 356 w 404"/>
                <a:gd name="T29" fmla="*/ 135 h 295"/>
                <a:gd name="T30" fmla="*/ 365 w 404"/>
                <a:gd name="T31" fmla="*/ 121 h 295"/>
                <a:gd name="T32" fmla="*/ 379 w 404"/>
                <a:gd name="T33" fmla="*/ 107 h 295"/>
                <a:gd name="T34" fmla="*/ 390 w 404"/>
                <a:gd name="T35" fmla="*/ 98 h 295"/>
                <a:gd name="T36" fmla="*/ 401 w 404"/>
                <a:gd name="T37" fmla="*/ 69 h 295"/>
                <a:gd name="T38" fmla="*/ 404 w 404"/>
                <a:gd name="T39" fmla="*/ 57 h 295"/>
                <a:gd name="T40" fmla="*/ 392 w 404"/>
                <a:gd name="T41" fmla="*/ 55 h 295"/>
                <a:gd name="T42" fmla="*/ 374 w 404"/>
                <a:gd name="T43" fmla="*/ 44 h 295"/>
                <a:gd name="T44" fmla="*/ 363 w 404"/>
                <a:gd name="T45" fmla="*/ 30 h 295"/>
                <a:gd name="T46" fmla="*/ 345 w 404"/>
                <a:gd name="T47" fmla="*/ 14 h 295"/>
                <a:gd name="T48" fmla="*/ 337 w 404"/>
                <a:gd name="T49" fmla="*/ 0 h 295"/>
                <a:gd name="T50" fmla="*/ 317 w 404"/>
                <a:gd name="T51" fmla="*/ 5 h 295"/>
                <a:gd name="T52" fmla="*/ 294 w 404"/>
                <a:gd name="T53" fmla="*/ 9 h 295"/>
                <a:gd name="T54" fmla="*/ 276 w 404"/>
                <a:gd name="T55" fmla="*/ 23 h 295"/>
                <a:gd name="T56" fmla="*/ 264 w 404"/>
                <a:gd name="T57" fmla="*/ 27 h 295"/>
                <a:gd name="T58" fmla="*/ 233 w 404"/>
                <a:gd name="T59" fmla="*/ 36 h 295"/>
                <a:gd name="T60" fmla="*/ 214 w 404"/>
                <a:gd name="T61" fmla="*/ 27 h 295"/>
                <a:gd name="T62" fmla="*/ 201 w 404"/>
                <a:gd name="T63" fmla="*/ 32 h 295"/>
                <a:gd name="T64" fmla="*/ 187 w 404"/>
                <a:gd name="T65" fmla="*/ 41 h 295"/>
                <a:gd name="T66" fmla="*/ 173 w 404"/>
                <a:gd name="T67" fmla="*/ 44 h 295"/>
                <a:gd name="T68" fmla="*/ 160 w 404"/>
                <a:gd name="T69" fmla="*/ 50 h 295"/>
                <a:gd name="T70" fmla="*/ 146 w 404"/>
                <a:gd name="T71" fmla="*/ 55 h 295"/>
                <a:gd name="T72" fmla="*/ 144 w 404"/>
                <a:gd name="T73" fmla="*/ 44 h 295"/>
                <a:gd name="T74" fmla="*/ 135 w 404"/>
                <a:gd name="T75" fmla="*/ 30 h 295"/>
                <a:gd name="T76" fmla="*/ 125 w 404"/>
                <a:gd name="T77" fmla="*/ 23 h 295"/>
                <a:gd name="T78" fmla="*/ 102 w 404"/>
                <a:gd name="T79" fmla="*/ 27 h 295"/>
                <a:gd name="T80" fmla="*/ 61 w 404"/>
                <a:gd name="T81" fmla="*/ 44 h 295"/>
                <a:gd name="T82" fmla="*/ 9 w 404"/>
                <a:gd name="T83" fmla="*/ 68 h 295"/>
                <a:gd name="T84" fmla="*/ 9 w 404"/>
                <a:gd name="T85" fmla="*/ 87 h 295"/>
                <a:gd name="T86" fmla="*/ 7 w 404"/>
                <a:gd name="T87" fmla="*/ 100 h 295"/>
                <a:gd name="T88" fmla="*/ 0 w 404"/>
                <a:gd name="T89" fmla="*/ 114 h 295"/>
                <a:gd name="T90" fmla="*/ 59 w 404"/>
                <a:gd name="T91" fmla="*/ 108 h 295"/>
                <a:gd name="T92" fmla="*/ 71 w 404"/>
                <a:gd name="T93" fmla="*/ 107 h 295"/>
                <a:gd name="T94" fmla="*/ 118 w 404"/>
                <a:gd name="T95" fmla="*/ 126 h 295"/>
                <a:gd name="T96" fmla="*/ 130 w 404"/>
                <a:gd name="T97" fmla="*/ 130 h 295"/>
                <a:gd name="T98" fmla="*/ 128 w 404"/>
                <a:gd name="T99" fmla="*/ 149 h 295"/>
                <a:gd name="T100" fmla="*/ 198 w 404"/>
                <a:gd name="T101" fmla="*/ 187 h 295"/>
                <a:gd name="T102" fmla="*/ 224 w 404"/>
                <a:gd name="T103" fmla="*/ 201 h 295"/>
                <a:gd name="T104" fmla="*/ 224 w 404"/>
                <a:gd name="T105" fmla="*/ 281 h 295"/>
                <a:gd name="T106" fmla="*/ 240 w 404"/>
                <a:gd name="T107" fmla="*/ 290 h 295"/>
                <a:gd name="T108" fmla="*/ 253 w 404"/>
                <a:gd name="T109" fmla="*/ 288 h 295"/>
                <a:gd name="T110" fmla="*/ 269 w 404"/>
                <a:gd name="T111" fmla="*/ 286 h 295"/>
                <a:gd name="T112" fmla="*/ 278 w 404"/>
                <a:gd name="T113" fmla="*/ 295 h 295"/>
                <a:gd name="T114" fmla="*/ 278 w 404"/>
                <a:gd name="T115" fmla="*/ 295 h 295"/>
                <a:gd name="T116" fmla="*/ 278 w 404"/>
                <a:gd name="T117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4" h="295">
                  <a:moveTo>
                    <a:pt x="278" y="295"/>
                  </a:moveTo>
                  <a:lnTo>
                    <a:pt x="281" y="272"/>
                  </a:lnTo>
                  <a:lnTo>
                    <a:pt x="310" y="276"/>
                  </a:lnTo>
                  <a:lnTo>
                    <a:pt x="299" y="262"/>
                  </a:lnTo>
                  <a:lnTo>
                    <a:pt x="287" y="253"/>
                  </a:lnTo>
                  <a:lnTo>
                    <a:pt x="285" y="240"/>
                  </a:lnTo>
                  <a:lnTo>
                    <a:pt x="312" y="215"/>
                  </a:lnTo>
                  <a:lnTo>
                    <a:pt x="326" y="203"/>
                  </a:lnTo>
                  <a:lnTo>
                    <a:pt x="333" y="194"/>
                  </a:lnTo>
                  <a:lnTo>
                    <a:pt x="347" y="187"/>
                  </a:lnTo>
                  <a:lnTo>
                    <a:pt x="358" y="171"/>
                  </a:lnTo>
                  <a:lnTo>
                    <a:pt x="381" y="165"/>
                  </a:lnTo>
                  <a:lnTo>
                    <a:pt x="374" y="157"/>
                  </a:lnTo>
                  <a:lnTo>
                    <a:pt x="361" y="149"/>
                  </a:lnTo>
                  <a:lnTo>
                    <a:pt x="356" y="135"/>
                  </a:lnTo>
                  <a:lnTo>
                    <a:pt x="365" y="121"/>
                  </a:lnTo>
                  <a:lnTo>
                    <a:pt x="379" y="107"/>
                  </a:lnTo>
                  <a:lnTo>
                    <a:pt x="390" y="98"/>
                  </a:lnTo>
                  <a:lnTo>
                    <a:pt x="401" y="69"/>
                  </a:lnTo>
                  <a:lnTo>
                    <a:pt x="404" y="57"/>
                  </a:lnTo>
                  <a:lnTo>
                    <a:pt x="392" y="55"/>
                  </a:lnTo>
                  <a:lnTo>
                    <a:pt x="374" y="44"/>
                  </a:lnTo>
                  <a:lnTo>
                    <a:pt x="363" y="30"/>
                  </a:lnTo>
                  <a:lnTo>
                    <a:pt x="345" y="14"/>
                  </a:lnTo>
                  <a:lnTo>
                    <a:pt x="337" y="0"/>
                  </a:lnTo>
                  <a:lnTo>
                    <a:pt x="317" y="5"/>
                  </a:lnTo>
                  <a:lnTo>
                    <a:pt x="294" y="9"/>
                  </a:lnTo>
                  <a:lnTo>
                    <a:pt x="276" y="23"/>
                  </a:lnTo>
                  <a:lnTo>
                    <a:pt x="264" y="27"/>
                  </a:lnTo>
                  <a:lnTo>
                    <a:pt x="233" y="36"/>
                  </a:lnTo>
                  <a:lnTo>
                    <a:pt x="214" y="27"/>
                  </a:lnTo>
                  <a:lnTo>
                    <a:pt x="201" y="32"/>
                  </a:lnTo>
                  <a:lnTo>
                    <a:pt x="187" y="41"/>
                  </a:lnTo>
                  <a:lnTo>
                    <a:pt x="173" y="44"/>
                  </a:lnTo>
                  <a:lnTo>
                    <a:pt x="160" y="50"/>
                  </a:lnTo>
                  <a:lnTo>
                    <a:pt x="146" y="55"/>
                  </a:lnTo>
                  <a:lnTo>
                    <a:pt x="144" y="44"/>
                  </a:lnTo>
                  <a:lnTo>
                    <a:pt x="135" y="30"/>
                  </a:lnTo>
                  <a:lnTo>
                    <a:pt x="125" y="23"/>
                  </a:lnTo>
                  <a:lnTo>
                    <a:pt x="102" y="27"/>
                  </a:lnTo>
                  <a:lnTo>
                    <a:pt x="61" y="44"/>
                  </a:lnTo>
                  <a:lnTo>
                    <a:pt x="9" y="68"/>
                  </a:lnTo>
                  <a:lnTo>
                    <a:pt x="9" y="87"/>
                  </a:lnTo>
                  <a:lnTo>
                    <a:pt x="7" y="100"/>
                  </a:lnTo>
                  <a:lnTo>
                    <a:pt x="0" y="114"/>
                  </a:lnTo>
                  <a:lnTo>
                    <a:pt x="59" y="108"/>
                  </a:lnTo>
                  <a:lnTo>
                    <a:pt x="71" y="107"/>
                  </a:lnTo>
                  <a:lnTo>
                    <a:pt x="118" y="126"/>
                  </a:lnTo>
                  <a:lnTo>
                    <a:pt x="130" y="130"/>
                  </a:lnTo>
                  <a:lnTo>
                    <a:pt x="128" y="149"/>
                  </a:lnTo>
                  <a:lnTo>
                    <a:pt x="198" y="187"/>
                  </a:lnTo>
                  <a:lnTo>
                    <a:pt x="224" y="201"/>
                  </a:lnTo>
                  <a:lnTo>
                    <a:pt x="224" y="281"/>
                  </a:lnTo>
                  <a:lnTo>
                    <a:pt x="240" y="290"/>
                  </a:lnTo>
                  <a:lnTo>
                    <a:pt x="253" y="288"/>
                  </a:lnTo>
                  <a:lnTo>
                    <a:pt x="269" y="286"/>
                  </a:lnTo>
                  <a:lnTo>
                    <a:pt x="278" y="295"/>
                  </a:lnTo>
                  <a:lnTo>
                    <a:pt x="278" y="295"/>
                  </a:lnTo>
                  <a:lnTo>
                    <a:pt x="278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42">
              <a:extLst>
                <a:ext uri="{FF2B5EF4-FFF2-40B4-BE49-F238E27FC236}">
                  <a16:creationId xmlns:a16="http://schemas.microsoft.com/office/drawing/2014/main" id="{F6BBF96A-0DAA-BD15-828E-EDB417B2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35969" y="8361734"/>
              <a:ext cx="1027708" cy="1194852"/>
            </a:xfrm>
            <a:custGeom>
              <a:avLst/>
              <a:gdLst>
                <a:gd name="T0" fmla="*/ 190 w 455"/>
                <a:gd name="T1" fmla="*/ 529 h 529"/>
                <a:gd name="T2" fmla="*/ 204 w 455"/>
                <a:gd name="T3" fmla="*/ 518 h 529"/>
                <a:gd name="T4" fmla="*/ 267 w 455"/>
                <a:gd name="T5" fmla="*/ 481 h 529"/>
                <a:gd name="T6" fmla="*/ 286 w 455"/>
                <a:gd name="T7" fmla="*/ 479 h 529"/>
                <a:gd name="T8" fmla="*/ 359 w 455"/>
                <a:gd name="T9" fmla="*/ 412 h 529"/>
                <a:gd name="T10" fmla="*/ 393 w 455"/>
                <a:gd name="T11" fmla="*/ 376 h 529"/>
                <a:gd name="T12" fmla="*/ 384 w 455"/>
                <a:gd name="T13" fmla="*/ 369 h 529"/>
                <a:gd name="T14" fmla="*/ 372 w 455"/>
                <a:gd name="T15" fmla="*/ 358 h 529"/>
                <a:gd name="T16" fmla="*/ 384 w 455"/>
                <a:gd name="T17" fmla="*/ 342 h 529"/>
                <a:gd name="T18" fmla="*/ 389 w 455"/>
                <a:gd name="T19" fmla="*/ 328 h 529"/>
                <a:gd name="T20" fmla="*/ 397 w 455"/>
                <a:gd name="T21" fmla="*/ 316 h 529"/>
                <a:gd name="T22" fmla="*/ 398 w 455"/>
                <a:gd name="T23" fmla="*/ 296 h 529"/>
                <a:gd name="T24" fmla="*/ 411 w 455"/>
                <a:gd name="T25" fmla="*/ 285 h 529"/>
                <a:gd name="T26" fmla="*/ 413 w 455"/>
                <a:gd name="T27" fmla="*/ 271 h 529"/>
                <a:gd name="T28" fmla="*/ 418 w 455"/>
                <a:gd name="T29" fmla="*/ 250 h 529"/>
                <a:gd name="T30" fmla="*/ 416 w 455"/>
                <a:gd name="T31" fmla="*/ 237 h 529"/>
                <a:gd name="T32" fmla="*/ 439 w 455"/>
                <a:gd name="T33" fmla="*/ 237 h 529"/>
                <a:gd name="T34" fmla="*/ 450 w 455"/>
                <a:gd name="T35" fmla="*/ 228 h 529"/>
                <a:gd name="T36" fmla="*/ 455 w 455"/>
                <a:gd name="T37" fmla="*/ 212 h 529"/>
                <a:gd name="T38" fmla="*/ 445 w 455"/>
                <a:gd name="T39" fmla="*/ 195 h 529"/>
                <a:gd name="T40" fmla="*/ 439 w 455"/>
                <a:gd name="T41" fmla="*/ 182 h 529"/>
                <a:gd name="T42" fmla="*/ 430 w 455"/>
                <a:gd name="T43" fmla="*/ 93 h 529"/>
                <a:gd name="T44" fmla="*/ 333 w 455"/>
                <a:gd name="T45" fmla="*/ 49 h 529"/>
                <a:gd name="T46" fmla="*/ 338 w 455"/>
                <a:gd name="T47" fmla="*/ 33 h 529"/>
                <a:gd name="T48" fmla="*/ 324 w 455"/>
                <a:gd name="T49" fmla="*/ 18 h 529"/>
                <a:gd name="T50" fmla="*/ 277 w 455"/>
                <a:gd name="T51" fmla="*/ 0 h 529"/>
                <a:gd name="T52" fmla="*/ 204 w 455"/>
                <a:gd name="T53" fmla="*/ 8 h 529"/>
                <a:gd name="T54" fmla="*/ 185 w 455"/>
                <a:gd name="T55" fmla="*/ 20 h 529"/>
                <a:gd name="T56" fmla="*/ 140 w 455"/>
                <a:gd name="T57" fmla="*/ 41 h 529"/>
                <a:gd name="T58" fmla="*/ 35 w 455"/>
                <a:gd name="T59" fmla="*/ 102 h 529"/>
                <a:gd name="T60" fmla="*/ 0 w 455"/>
                <a:gd name="T61" fmla="*/ 127 h 529"/>
                <a:gd name="T62" fmla="*/ 80 w 455"/>
                <a:gd name="T63" fmla="*/ 292 h 529"/>
                <a:gd name="T64" fmla="*/ 101 w 455"/>
                <a:gd name="T65" fmla="*/ 348 h 529"/>
                <a:gd name="T66" fmla="*/ 163 w 455"/>
                <a:gd name="T67" fmla="*/ 478 h 529"/>
                <a:gd name="T68" fmla="*/ 185 w 455"/>
                <a:gd name="T69" fmla="*/ 518 h 529"/>
                <a:gd name="T70" fmla="*/ 190 w 455"/>
                <a:gd name="T71" fmla="*/ 529 h 529"/>
                <a:gd name="T72" fmla="*/ 190 w 455"/>
                <a:gd name="T73" fmla="*/ 529 h 529"/>
                <a:gd name="T74" fmla="*/ 190 w 455"/>
                <a:gd name="T75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5" h="529">
                  <a:moveTo>
                    <a:pt x="190" y="529"/>
                  </a:moveTo>
                  <a:lnTo>
                    <a:pt x="204" y="518"/>
                  </a:lnTo>
                  <a:lnTo>
                    <a:pt x="267" y="481"/>
                  </a:lnTo>
                  <a:lnTo>
                    <a:pt x="286" y="479"/>
                  </a:lnTo>
                  <a:lnTo>
                    <a:pt x="359" y="412"/>
                  </a:lnTo>
                  <a:lnTo>
                    <a:pt x="393" y="376"/>
                  </a:lnTo>
                  <a:lnTo>
                    <a:pt x="384" y="369"/>
                  </a:lnTo>
                  <a:lnTo>
                    <a:pt x="372" y="358"/>
                  </a:lnTo>
                  <a:lnTo>
                    <a:pt x="384" y="342"/>
                  </a:lnTo>
                  <a:lnTo>
                    <a:pt x="389" y="328"/>
                  </a:lnTo>
                  <a:lnTo>
                    <a:pt x="397" y="316"/>
                  </a:lnTo>
                  <a:lnTo>
                    <a:pt x="398" y="296"/>
                  </a:lnTo>
                  <a:lnTo>
                    <a:pt x="411" y="285"/>
                  </a:lnTo>
                  <a:lnTo>
                    <a:pt x="413" y="271"/>
                  </a:lnTo>
                  <a:lnTo>
                    <a:pt x="418" y="250"/>
                  </a:lnTo>
                  <a:lnTo>
                    <a:pt x="416" y="237"/>
                  </a:lnTo>
                  <a:lnTo>
                    <a:pt x="439" y="237"/>
                  </a:lnTo>
                  <a:lnTo>
                    <a:pt x="450" y="228"/>
                  </a:lnTo>
                  <a:lnTo>
                    <a:pt x="455" y="212"/>
                  </a:lnTo>
                  <a:lnTo>
                    <a:pt x="445" y="195"/>
                  </a:lnTo>
                  <a:lnTo>
                    <a:pt x="439" y="182"/>
                  </a:lnTo>
                  <a:lnTo>
                    <a:pt x="430" y="93"/>
                  </a:lnTo>
                  <a:lnTo>
                    <a:pt x="333" y="49"/>
                  </a:lnTo>
                  <a:lnTo>
                    <a:pt x="338" y="33"/>
                  </a:lnTo>
                  <a:lnTo>
                    <a:pt x="324" y="18"/>
                  </a:lnTo>
                  <a:lnTo>
                    <a:pt x="277" y="0"/>
                  </a:lnTo>
                  <a:lnTo>
                    <a:pt x="204" y="8"/>
                  </a:lnTo>
                  <a:lnTo>
                    <a:pt x="185" y="20"/>
                  </a:lnTo>
                  <a:lnTo>
                    <a:pt x="140" y="41"/>
                  </a:lnTo>
                  <a:lnTo>
                    <a:pt x="35" y="102"/>
                  </a:lnTo>
                  <a:lnTo>
                    <a:pt x="0" y="127"/>
                  </a:lnTo>
                  <a:lnTo>
                    <a:pt x="80" y="292"/>
                  </a:lnTo>
                  <a:lnTo>
                    <a:pt x="101" y="348"/>
                  </a:lnTo>
                  <a:lnTo>
                    <a:pt x="163" y="478"/>
                  </a:lnTo>
                  <a:lnTo>
                    <a:pt x="185" y="518"/>
                  </a:lnTo>
                  <a:lnTo>
                    <a:pt x="190" y="529"/>
                  </a:lnTo>
                  <a:lnTo>
                    <a:pt x="190" y="529"/>
                  </a:lnTo>
                  <a:lnTo>
                    <a:pt x="190" y="5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43">
              <a:extLst>
                <a:ext uri="{FF2B5EF4-FFF2-40B4-BE49-F238E27FC236}">
                  <a16:creationId xmlns:a16="http://schemas.microsoft.com/office/drawing/2014/main" id="{4B29C65A-D4DD-3BA8-2C6C-4A9C189D48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51584" y="9034826"/>
              <a:ext cx="578227" cy="618883"/>
            </a:xfrm>
            <a:custGeom>
              <a:avLst/>
              <a:gdLst>
                <a:gd name="T0" fmla="*/ 212 w 256"/>
                <a:gd name="T1" fmla="*/ 274 h 274"/>
                <a:gd name="T2" fmla="*/ 233 w 256"/>
                <a:gd name="T3" fmla="*/ 260 h 274"/>
                <a:gd name="T4" fmla="*/ 247 w 256"/>
                <a:gd name="T5" fmla="*/ 249 h 274"/>
                <a:gd name="T6" fmla="*/ 233 w 256"/>
                <a:gd name="T7" fmla="*/ 235 h 274"/>
                <a:gd name="T8" fmla="*/ 246 w 256"/>
                <a:gd name="T9" fmla="*/ 217 h 274"/>
                <a:gd name="T10" fmla="*/ 256 w 256"/>
                <a:gd name="T11" fmla="*/ 204 h 274"/>
                <a:gd name="T12" fmla="*/ 239 w 256"/>
                <a:gd name="T13" fmla="*/ 187 h 274"/>
                <a:gd name="T14" fmla="*/ 196 w 256"/>
                <a:gd name="T15" fmla="*/ 146 h 274"/>
                <a:gd name="T16" fmla="*/ 212 w 256"/>
                <a:gd name="T17" fmla="*/ 119 h 274"/>
                <a:gd name="T18" fmla="*/ 199 w 256"/>
                <a:gd name="T19" fmla="*/ 108 h 274"/>
                <a:gd name="T20" fmla="*/ 162 w 256"/>
                <a:gd name="T21" fmla="*/ 71 h 274"/>
                <a:gd name="T22" fmla="*/ 146 w 256"/>
                <a:gd name="T23" fmla="*/ 53 h 274"/>
                <a:gd name="T24" fmla="*/ 114 w 256"/>
                <a:gd name="T25" fmla="*/ 23 h 274"/>
                <a:gd name="T26" fmla="*/ 94 w 256"/>
                <a:gd name="T27" fmla="*/ 0 h 274"/>
                <a:gd name="T28" fmla="*/ 80 w 256"/>
                <a:gd name="T29" fmla="*/ 9 h 274"/>
                <a:gd name="T30" fmla="*/ 36 w 256"/>
                <a:gd name="T31" fmla="*/ 55 h 274"/>
                <a:gd name="T32" fmla="*/ 27 w 256"/>
                <a:gd name="T33" fmla="*/ 67 h 274"/>
                <a:gd name="T34" fmla="*/ 16 w 256"/>
                <a:gd name="T35" fmla="*/ 82 h 274"/>
                <a:gd name="T36" fmla="*/ 0 w 256"/>
                <a:gd name="T37" fmla="*/ 105 h 274"/>
                <a:gd name="T38" fmla="*/ 9 w 256"/>
                <a:gd name="T39" fmla="*/ 135 h 274"/>
                <a:gd name="T40" fmla="*/ 2 w 256"/>
                <a:gd name="T41" fmla="*/ 147 h 274"/>
                <a:gd name="T42" fmla="*/ 9 w 256"/>
                <a:gd name="T43" fmla="*/ 187 h 274"/>
                <a:gd name="T44" fmla="*/ 7 w 256"/>
                <a:gd name="T45" fmla="*/ 201 h 274"/>
                <a:gd name="T46" fmla="*/ 9 w 256"/>
                <a:gd name="T47" fmla="*/ 217 h 274"/>
                <a:gd name="T48" fmla="*/ 9 w 256"/>
                <a:gd name="T49" fmla="*/ 261 h 274"/>
                <a:gd name="T50" fmla="*/ 29 w 256"/>
                <a:gd name="T51" fmla="*/ 265 h 274"/>
                <a:gd name="T52" fmla="*/ 55 w 256"/>
                <a:gd name="T53" fmla="*/ 265 h 274"/>
                <a:gd name="T54" fmla="*/ 96 w 256"/>
                <a:gd name="T55" fmla="*/ 263 h 274"/>
                <a:gd name="T56" fmla="*/ 132 w 256"/>
                <a:gd name="T57" fmla="*/ 265 h 274"/>
                <a:gd name="T58" fmla="*/ 146 w 256"/>
                <a:gd name="T59" fmla="*/ 263 h 274"/>
                <a:gd name="T60" fmla="*/ 158 w 256"/>
                <a:gd name="T61" fmla="*/ 258 h 274"/>
                <a:gd name="T62" fmla="*/ 173 w 256"/>
                <a:gd name="T63" fmla="*/ 249 h 274"/>
                <a:gd name="T64" fmla="*/ 201 w 256"/>
                <a:gd name="T65" fmla="*/ 256 h 274"/>
                <a:gd name="T66" fmla="*/ 210 w 256"/>
                <a:gd name="T67" fmla="*/ 267 h 274"/>
                <a:gd name="T68" fmla="*/ 212 w 256"/>
                <a:gd name="T69" fmla="*/ 274 h 274"/>
                <a:gd name="T70" fmla="*/ 212 w 256"/>
                <a:gd name="T71" fmla="*/ 274 h 274"/>
                <a:gd name="T72" fmla="*/ 212 w 256"/>
                <a:gd name="T73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274">
                  <a:moveTo>
                    <a:pt x="212" y="274"/>
                  </a:moveTo>
                  <a:lnTo>
                    <a:pt x="233" y="260"/>
                  </a:lnTo>
                  <a:lnTo>
                    <a:pt x="247" y="249"/>
                  </a:lnTo>
                  <a:lnTo>
                    <a:pt x="233" y="235"/>
                  </a:lnTo>
                  <a:lnTo>
                    <a:pt x="246" y="217"/>
                  </a:lnTo>
                  <a:lnTo>
                    <a:pt x="256" y="204"/>
                  </a:lnTo>
                  <a:lnTo>
                    <a:pt x="239" y="187"/>
                  </a:lnTo>
                  <a:lnTo>
                    <a:pt x="196" y="146"/>
                  </a:lnTo>
                  <a:lnTo>
                    <a:pt x="212" y="119"/>
                  </a:lnTo>
                  <a:lnTo>
                    <a:pt x="199" y="108"/>
                  </a:lnTo>
                  <a:lnTo>
                    <a:pt x="162" y="71"/>
                  </a:lnTo>
                  <a:lnTo>
                    <a:pt x="146" y="53"/>
                  </a:lnTo>
                  <a:lnTo>
                    <a:pt x="114" y="23"/>
                  </a:lnTo>
                  <a:lnTo>
                    <a:pt x="94" y="0"/>
                  </a:lnTo>
                  <a:lnTo>
                    <a:pt x="80" y="9"/>
                  </a:lnTo>
                  <a:lnTo>
                    <a:pt x="36" y="55"/>
                  </a:lnTo>
                  <a:lnTo>
                    <a:pt x="27" y="67"/>
                  </a:lnTo>
                  <a:lnTo>
                    <a:pt x="16" y="82"/>
                  </a:lnTo>
                  <a:lnTo>
                    <a:pt x="0" y="105"/>
                  </a:lnTo>
                  <a:lnTo>
                    <a:pt x="9" y="135"/>
                  </a:lnTo>
                  <a:lnTo>
                    <a:pt x="2" y="147"/>
                  </a:lnTo>
                  <a:lnTo>
                    <a:pt x="9" y="187"/>
                  </a:lnTo>
                  <a:lnTo>
                    <a:pt x="7" y="201"/>
                  </a:lnTo>
                  <a:lnTo>
                    <a:pt x="9" y="217"/>
                  </a:lnTo>
                  <a:lnTo>
                    <a:pt x="9" y="261"/>
                  </a:lnTo>
                  <a:lnTo>
                    <a:pt x="29" y="265"/>
                  </a:lnTo>
                  <a:lnTo>
                    <a:pt x="55" y="265"/>
                  </a:lnTo>
                  <a:lnTo>
                    <a:pt x="96" y="263"/>
                  </a:lnTo>
                  <a:lnTo>
                    <a:pt x="132" y="265"/>
                  </a:lnTo>
                  <a:lnTo>
                    <a:pt x="146" y="263"/>
                  </a:lnTo>
                  <a:lnTo>
                    <a:pt x="158" y="258"/>
                  </a:lnTo>
                  <a:lnTo>
                    <a:pt x="173" y="249"/>
                  </a:lnTo>
                  <a:lnTo>
                    <a:pt x="201" y="256"/>
                  </a:lnTo>
                  <a:lnTo>
                    <a:pt x="210" y="267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44">
              <a:extLst>
                <a:ext uri="{FF2B5EF4-FFF2-40B4-BE49-F238E27FC236}">
                  <a16:creationId xmlns:a16="http://schemas.microsoft.com/office/drawing/2014/main" id="{B5CB021E-6C99-3CA8-93BA-7C503FF5BC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412119" y="7614106"/>
              <a:ext cx="840236" cy="1163230"/>
            </a:xfrm>
            <a:custGeom>
              <a:avLst/>
              <a:gdLst>
                <a:gd name="T0" fmla="*/ 258 w 372"/>
                <a:gd name="T1" fmla="*/ 501 h 515"/>
                <a:gd name="T2" fmla="*/ 357 w 372"/>
                <a:gd name="T3" fmla="*/ 399 h 515"/>
                <a:gd name="T4" fmla="*/ 361 w 372"/>
                <a:gd name="T5" fmla="*/ 376 h 515"/>
                <a:gd name="T6" fmla="*/ 354 w 372"/>
                <a:gd name="T7" fmla="*/ 356 h 515"/>
                <a:gd name="T8" fmla="*/ 354 w 372"/>
                <a:gd name="T9" fmla="*/ 324 h 515"/>
                <a:gd name="T10" fmla="*/ 347 w 372"/>
                <a:gd name="T11" fmla="*/ 307 h 515"/>
                <a:gd name="T12" fmla="*/ 354 w 372"/>
                <a:gd name="T13" fmla="*/ 278 h 515"/>
                <a:gd name="T14" fmla="*/ 350 w 372"/>
                <a:gd name="T15" fmla="*/ 259 h 515"/>
                <a:gd name="T16" fmla="*/ 349 w 372"/>
                <a:gd name="T17" fmla="*/ 246 h 515"/>
                <a:gd name="T18" fmla="*/ 343 w 372"/>
                <a:gd name="T19" fmla="*/ 232 h 515"/>
                <a:gd name="T20" fmla="*/ 334 w 372"/>
                <a:gd name="T21" fmla="*/ 202 h 515"/>
                <a:gd name="T22" fmla="*/ 316 w 372"/>
                <a:gd name="T23" fmla="*/ 180 h 515"/>
                <a:gd name="T24" fmla="*/ 306 w 372"/>
                <a:gd name="T25" fmla="*/ 150 h 515"/>
                <a:gd name="T26" fmla="*/ 292 w 372"/>
                <a:gd name="T27" fmla="*/ 129 h 515"/>
                <a:gd name="T28" fmla="*/ 281 w 372"/>
                <a:gd name="T29" fmla="*/ 105 h 515"/>
                <a:gd name="T30" fmla="*/ 267 w 372"/>
                <a:gd name="T31" fmla="*/ 72 h 515"/>
                <a:gd name="T32" fmla="*/ 283 w 372"/>
                <a:gd name="T33" fmla="*/ 43 h 515"/>
                <a:gd name="T34" fmla="*/ 267 w 372"/>
                <a:gd name="T35" fmla="*/ 22 h 515"/>
                <a:gd name="T36" fmla="*/ 240 w 372"/>
                <a:gd name="T37" fmla="*/ 0 h 515"/>
                <a:gd name="T38" fmla="*/ 183 w 372"/>
                <a:gd name="T39" fmla="*/ 45 h 515"/>
                <a:gd name="T40" fmla="*/ 71 w 372"/>
                <a:gd name="T41" fmla="*/ 134 h 515"/>
                <a:gd name="T42" fmla="*/ 1 w 372"/>
                <a:gd name="T43" fmla="*/ 331 h 515"/>
                <a:gd name="T44" fmla="*/ 1 w 372"/>
                <a:gd name="T45" fmla="*/ 365 h 515"/>
                <a:gd name="T46" fmla="*/ 26 w 372"/>
                <a:gd name="T47" fmla="*/ 371 h 515"/>
                <a:gd name="T48" fmla="*/ 53 w 372"/>
                <a:gd name="T49" fmla="*/ 383 h 515"/>
                <a:gd name="T50" fmla="*/ 64 w 372"/>
                <a:gd name="T51" fmla="*/ 401 h 515"/>
                <a:gd name="T52" fmla="*/ 89 w 372"/>
                <a:gd name="T53" fmla="*/ 417 h 515"/>
                <a:gd name="T54" fmla="*/ 108 w 372"/>
                <a:gd name="T55" fmla="*/ 438 h 515"/>
                <a:gd name="T56" fmla="*/ 130 w 372"/>
                <a:gd name="T57" fmla="*/ 454 h 515"/>
                <a:gd name="T58" fmla="*/ 160 w 372"/>
                <a:gd name="T59" fmla="*/ 469 h 515"/>
                <a:gd name="T60" fmla="*/ 183 w 372"/>
                <a:gd name="T61" fmla="*/ 485 h 515"/>
                <a:gd name="T62" fmla="*/ 208 w 372"/>
                <a:gd name="T63" fmla="*/ 497 h 515"/>
                <a:gd name="T64" fmla="*/ 233 w 372"/>
                <a:gd name="T65" fmla="*/ 502 h 515"/>
                <a:gd name="T66" fmla="*/ 251 w 372"/>
                <a:gd name="T67" fmla="*/ 515 h 515"/>
                <a:gd name="T68" fmla="*/ 251 w 372"/>
                <a:gd name="T6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2" h="515">
                  <a:moveTo>
                    <a:pt x="251" y="515"/>
                  </a:moveTo>
                  <a:lnTo>
                    <a:pt x="258" y="501"/>
                  </a:lnTo>
                  <a:lnTo>
                    <a:pt x="372" y="417"/>
                  </a:lnTo>
                  <a:lnTo>
                    <a:pt x="357" y="399"/>
                  </a:lnTo>
                  <a:lnTo>
                    <a:pt x="347" y="385"/>
                  </a:lnTo>
                  <a:lnTo>
                    <a:pt x="361" y="376"/>
                  </a:lnTo>
                  <a:lnTo>
                    <a:pt x="366" y="364"/>
                  </a:lnTo>
                  <a:lnTo>
                    <a:pt x="354" y="356"/>
                  </a:lnTo>
                  <a:lnTo>
                    <a:pt x="359" y="337"/>
                  </a:lnTo>
                  <a:lnTo>
                    <a:pt x="354" y="324"/>
                  </a:lnTo>
                  <a:lnTo>
                    <a:pt x="340" y="315"/>
                  </a:lnTo>
                  <a:lnTo>
                    <a:pt x="347" y="307"/>
                  </a:lnTo>
                  <a:lnTo>
                    <a:pt x="345" y="294"/>
                  </a:lnTo>
                  <a:lnTo>
                    <a:pt x="354" y="278"/>
                  </a:lnTo>
                  <a:lnTo>
                    <a:pt x="345" y="271"/>
                  </a:lnTo>
                  <a:lnTo>
                    <a:pt x="350" y="259"/>
                  </a:lnTo>
                  <a:lnTo>
                    <a:pt x="334" y="257"/>
                  </a:lnTo>
                  <a:lnTo>
                    <a:pt x="349" y="246"/>
                  </a:lnTo>
                  <a:lnTo>
                    <a:pt x="333" y="241"/>
                  </a:lnTo>
                  <a:lnTo>
                    <a:pt x="343" y="232"/>
                  </a:lnTo>
                  <a:lnTo>
                    <a:pt x="336" y="216"/>
                  </a:lnTo>
                  <a:lnTo>
                    <a:pt x="334" y="202"/>
                  </a:lnTo>
                  <a:lnTo>
                    <a:pt x="329" y="186"/>
                  </a:lnTo>
                  <a:lnTo>
                    <a:pt x="316" y="180"/>
                  </a:lnTo>
                  <a:lnTo>
                    <a:pt x="316" y="168"/>
                  </a:lnTo>
                  <a:lnTo>
                    <a:pt x="306" y="150"/>
                  </a:lnTo>
                  <a:lnTo>
                    <a:pt x="306" y="137"/>
                  </a:lnTo>
                  <a:lnTo>
                    <a:pt x="292" y="129"/>
                  </a:lnTo>
                  <a:lnTo>
                    <a:pt x="290" y="116"/>
                  </a:lnTo>
                  <a:lnTo>
                    <a:pt x="281" y="105"/>
                  </a:lnTo>
                  <a:lnTo>
                    <a:pt x="270" y="88"/>
                  </a:lnTo>
                  <a:lnTo>
                    <a:pt x="267" y="72"/>
                  </a:lnTo>
                  <a:lnTo>
                    <a:pt x="281" y="59"/>
                  </a:lnTo>
                  <a:lnTo>
                    <a:pt x="283" y="43"/>
                  </a:lnTo>
                  <a:lnTo>
                    <a:pt x="274" y="32"/>
                  </a:lnTo>
                  <a:lnTo>
                    <a:pt x="267" y="22"/>
                  </a:lnTo>
                  <a:lnTo>
                    <a:pt x="252" y="8"/>
                  </a:lnTo>
                  <a:lnTo>
                    <a:pt x="240" y="0"/>
                  </a:lnTo>
                  <a:lnTo>
                    <a:pt x="226" y="11"/>
                  </a:lnTo>
                  <a:lnTo>
                    <a:pt x="183" y="45"/>
                  </a:lnTo>
                  <a:lnTo>
                    <a:pt x="162" y="61"/>
                  </a:lnTo>
                  <a:lnTo>
                    <a:pt x="71" y="134"/>
                  </a:lnTo>
                  <a:lnTo>
                    <a:pt x="32" y="250"/>
                  </a:lnTo>
                  <a:lnTo>
                    <a:pt x="1" y="331"/>
                  </a:lnTo>
                  <a:lnTo>
                    <a:pt x="0" y="348"/>
                  </a:lnTo>
                  <a:lnTo>
                    <a:pt x="1" y="365"/>
                  </a:lnTo>
                  <a:lnTo>
                    <a:pt x="14" y="372"/>
                  </a:lnTo>
                  <a:lnTo>
                    <a:pt x="26" y="371"/>
                  </a:lnTo>
                  <a:lnTo>
                    <a:pt x="39" y="376"/>
                  </a:lnTo>
                  <a:lnTo>
                    <a:pt x="53" y="383"/>
                  </a:lnTo>
                  <a:lnTo>
                    <a:pt x="55" y="397"/>
                  </a:lnTo>
                  <a:lnTo>
                    <a:pt x="64" y="401"/>
                  </a:lnTo>
                  <a:lnTo>
                    <a:pt x="76" y="413"/>
                  </a:lnTo>
                  <a:lnTo>
                    <a:pt x="89" y="417"/>
                  </a:lnTo>
                  <a:lnTo>
                    <a:pt x="99" y="428"/>
                  </a:lnTo>
                  <a:lnTo>
                    <a:pt x="108" y="438"/>
                  </a:lnTo>
                  <a:lnTo>
                    <a:pt x="117" y="449"/>
                  </a:lnTo>
                  <a:lnTo>
                    <a:pt x="130" y="454"/>
                  </a:lnTo>
                  <a:lnTo>
                    <a:pt x="140" y="465"/>
                  </a:lnTo>
                  <a:lnTo>
                    <a:pt x="160" y="469"/>
                  </a:lnTo>
                  <a:lnTo>
                    <a:pt x="167" y="479"/>
                  </a:lnTo>
                  <a:lnTo>
                    <a:pt x="183" y="485"/>
                  </a:lnTo>
                  <a:lnTo>
                    <a:pt x="199" y="486"/>
                  </a:lnTo>
                  <a:lnTo>
                    <a:pt x="208" y="497"/>
                  </a:lnTo>
                  <a:lnTo>
                    <a:pt x="220" y="495"/>
                  </a:lnTo>
                  <a:lnTo>
                    <a:pt x="233" y="502"/>
                  </a:lnTo>
                  <a:lnTo>
                    <a:pt x="244" y="511"/>
                  </a:lnTo>
                  <a:lnTo>
                    <a:pt x="251" y="515"/>
                  </a:lnTo>
                  <a:lnTo>
                    <a:pt x="251" y="515"/>
                  </a:lnTo>
                  <a:lnTo>
                    <a:pt x="251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45">
              <a:extLst>
                <a:ext uri="{FF2B5EF4-FFF2-40B4-BE49-F238E27FC236}">
                  <a16:creationId xmlns:a16="http://schemas.microsoft.com/office/drawing/2014/main" id="{DC44BF64-0FD7-4B79-549A-3E22CAACC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87499" y="8784111"/>
              <a:ext cx="623401" cy="458516"/>
            </a:xfrm>
            <a:custGeom>
              <a:avLst/>
              <a:gdLst>
                <a:gd name="T0" fmla="*/ 57 w 276"/>
                <a:gd name="T1" fmla="*/ 203 h 203"/>
                <a:gd name="T2" fmla="*/ 68 w 276"/>
                <a:gd name="T3" fmla="*/ 196 h 203"/>
                <a:gd name="T4" fmla="*/ 101 w 276"/>
                <a:gd name="T5" fmla="*/ 180 h 203"/>
                <a:gd name="T6" fmla="*/ 167 w 276"/>
                <a:gd name="T7" fmla="*/ 162 h 203"/>
                <a:gd name="T8" fmla="*/ 217 w 276"/>
                <a:gd name="T9" fmla="*/ 153 h 203"/>
                <a:gd name="T10" fmla="*/ 239 w 276"/>
                <a:gd name="T11" fmla="*/ 148 h 203"/>
                <a:gd name="T12" fmla="*/ 262 w 276"/>
                <a:gd name="T13" fmla="*/ 145 h 203"/>
                <a:gd name="T14" fmla="*/ 260 w 276"/>
                <a:gd name="T15" fmla="*/ 125 h 203"/>
                <a:gd name="T16" fmla="*/ 272 w 276"/>
                <a:gd name="T17" fmla="*/ 111 h 203"/>
                <a:gd name="T18" fmla="*/ 271 w 276"/>
                <a:gd name="T19" fmla="*/ 88 h 203"/>
                <a:gd name="T20" fmla="*/ 276 w 276"/>
                <a:gd name="T21" fmla="*/ 70 h 203"/>
                <a:gd name="T22" fmla="*/ 276 w 276"/>
                <a:gd name="T23" fmla="*/ 56 h 203"/>
                <a:gd name="T24" fmla="*/ 263 w 276"/>
                <a:gd name="T25" fmla="*/ 48 h 203"/>
                <a:gd name="T26" fmla="*/ 247 w 276"/>
                <a:gd name="T27" fmla="*/ 47 h 203"/>
                <a:gd name="T28" fmla="*/ 235 w 276"/>
                <a:gd name="T29" fmla="*/ 34 h 203"/>
                <a:gd name="T30" fmla="*/ 223 w 276"/>
                <a:gd name="T31" fmla="*/ 31 h 203"/>
                <a:gd name="T32" fmla="*/ 210 w 276"/>
                <a:gd name="T33" fmla="*/ 25 h 203"/>
                <a:gd name="T34" fmla="*/ 199 w 276"/>
                <a:gd name="T35" fmla="*/ 15 h 203"/>
                <a:gd name="T36" fmla="*/ 183 w 276"/>
                <a:gd name="T37" fmla="*/ 9 h 203"/>
                <a:gd name="T38" fmla="*/ 164 w 276"/>
                <a:gd name="T39" fmla="*/ 9 h 203"/>
                <a:gd name="T40" fmla="*/ 151 w 276"/>
                <a:gd name="T41" fmla="*/ 11 h 203"/>
                <a:gd name="T42" fmla="*/ 139 w 276"/>
                <a:gd name="T43" fmla="*/ 4 h 203"/>
                <a:gd name="T44" fmla="*/ 119 w 276"/>
                <a:gd name="T45" fmla="*/ 0 h 203"/>
                <a:gd name="T46" fmla="*/ 98 w 276"/>
                <a:gd name="T47" fmla="*/ 6 h 203"/>
                <a:gd name="T48" fmla="*/ 78 w 276"/>
                <a:gd name="T49" fmla="*/ 2 h 203"/>
                <a:gd name="T50" fmla="*/ 80 w 276"/>
                <a:gd name="T51" fmla="*/ 16 h 203"/>
                <a:gd name="T52" fmla="*/ 78 w 276"/>
                <a:gd name="T53" fmla="*/ 25 h 203"/>
                <a:gd name="T54" fmla="*/ 73 w 276"/>
                <a:gd name="T55" fmla="*/ 41 h 203"/>
                <a:gd name="T56" fmla="*/ 62 w 276"/>
                <a:gd name="T57" fmla="*/ 48 h 203"/>
                <a:gd name="T58" fmla="*/ 46 w 276"/>
                <a:gd name="T59" fmla="*/ 47 h 203"/>
                <a:gd name="T60" fmla="*/ 39 w 276"/>
                <a:gd name="T61" fmla="*/ 56 h 203"/>
                <a:gd name="T62" fmla="*/ 30 w 276"/>
                <a:gd name="T63" fmla="*/ 75 h 203"/>
                <a:gd name="T64" fmla="*/ 36 w 276"/>
                <a:gd name="T65" fmla="*/ 88 h 203"/>
                <a:gd name="T66" fmla="*/ 34 w 276"/>
                <a:gd name="T67" fmla="*/ 98 h 203"/>
                <a:gd name="T68" fmla="*/ 25 w 276"/>
                <a:gd name="T69" fmla="*/ 113 h 203"/>
                <a:gd name="T70" fmla="*/ 18 w 276"/>
                <a:gd name="T71" fmla="*/ 125 h 203"/>
                <a:gd name="T72" fmla="*/ 16 w 276"/>
                <a:gd name="T73" fmla="*/ 141 h 203"/>
                <a:gd name="T74" fmla="*/ 7 w 276"/>
                <a:gd name="T75" fmla="*/ 153 h 203"/>
                <a:gd name="T76" fmla="*/ 0 w 276"/>
                <a:gd name="T77" fmla="*/ 164 h 203"/>
                <a:gd name="T78" fmla="*/ 5 w 276"/>
                <a:gd name="T79" fmla="*/ 175 h 203"/>
                <a:gd name="T80" fmla="*/ 12 w 276"/>
                <a:gd name="T81" fmla="*/ 186 h 203"/>
                <a:gd name="T82" fmla="*/ 29 w 276"/>
                <a:gd name="T83" fmla="*/ 191 h 203"/>
                <a:gd name="T84" fmla="*/ 37 w 276"/>
                <a:gd name="T85" fmla="*/ 202 h 203"/>
                <a:gd name="T86" fmla="*/ 50 w 276"/>
                <a:gd name="T87" fmla="*/ 200 h 203"/>
                <a:gd name="T88" fmla="*/ 57 w 276"/>
                <a:gd name="T89" fmla="*/ 203 h 203"/>
                <a:gd name="T90" fmla="*/ 57 w 276"/>
                <a:gd name="T91" fmla="*/ 203 h 203"/>
                <a:gd name="T92" fmla="*/ 57 w 276"/>
                <a:gd name="T9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6" h="203">
                  <a:moveTo>
                    <a:pt x="57" y="203"/>
                  </a:moveTo>
                  <a:lnTo>
                    <a:pt x="68" y="196"/>
                  </a:lnTo>
                  <a:lnTo>
                    <a:pt x="101" y="180"/>
                  </a:lnTo>
                  <a:lnTo>
                    <a:pt x="167" y="162"/>
                  </a:lnTo>
                  <a:lnTo>
                    <a:pt x="217" y="153"/>
                  </a:lnTo>
                  <a:lnTo>
                    <a:pt x="239" y="148"/>
                  </a:lnTo>
                  <a:lnTo>
                    <a:pt x="262" y="145"/>
                  </a:lnTo>
                  <a:lnTo>
                    <a:pt x="260" y="125"/>
                  </a:lnTo>
                  <a:lnTo>
                    <a:pt x="272" y="111"/>
                  </a:lnTo>
                  <a:lnTo>
                    <a:pt x="271" y="88"/>
                  </a:lnTo>
                  <a:lnTo>
                    <a:pt x="276" y="70"/>
                  </a:lnTo>
                  <a:lnTo>
                    <a:pt x="276" y="56"/>
                  </a:lnTo>
                  <a:lnTo>
                    <a:pt x="263" y="48"/>
                  </a:lnTo>
                  <a:lnTo>
                    <a:pt x="247" y="47"/>
                  </a:lnTo>
                  <a:lnTo>
                    <a:pt x="235" y="34"/>
                  </a:lnTo>
                  <a:lnTo>
                    <a:pt x="223" y="31"/>
                  </a:lnTo>
                  <a:lnTo>
                    <a:pt x="210" y="25"/>
                  </a:lnTo>
                  <a:lnTo>
                    <a:pt x="199" y="15"/>
                  </a:lnTo>
                  <a:lnTo>
                    <a:pt x="183" y="9"/>
                  </a:lnTo>
                  <a:lnTo>
                    <a:pt x="164" y="9"/>
                  </a:lnTo>
                  <a:lnTo>
                    <a:pt x="151" y="11"/>
                  </a:lnTo>
                  <a:lnTo>
                    <a:pt x="139" y="4"/>
                  </a:lnTo>
                  <a:lnTo>
                    <a:pt x="119" y="0"/>
                  </a:lnTo>
                  <a:lnTo>
                    <a:pt x="98" y="6"/>
                  </a:lnTo>
                  <a:lnTo>
                    <a:pt x="78" y="2"/>
                  </a:lnTo>
                  <a:lnTo>
                    <a:pt x="80" y="16"/>
                  </a:lnTo>
                  <a:lnTo>
                    <a:pt x="78" y="25"/>
                  </a:lnTo>
                  <a:lnTo>
                    <a:pt x="73" y="41"/>
                  </a:lnTo>
                  <a:lnTo>
                    <a:pt x="62" y="48"/>
                  </a:lnTo>
                  <a:lnTo>
                    <a:pt x="46" y="47"/>
                  </a:lnTo>
                  <a:lnTo>
                    <a:pt x="39" y="56"/>
                  </a:lnTo>
                  <a:lnTo>
                    <a:pt x="30" y="75"/>
                  </a:lnTo>
                  <a:lnTo>
                    <a:pt x="36" y="88"/>
                  </a:lnTo>
                  <a:lnTo>
                    <a:pt x="34" y="98"/>
                  </a:lnTo>
                  <a:lnTo>
                    <a:pt x="25" y="113"/>
                  </a:lnTo>
                  <a:lnTo>
                    <a:pt x="18" y="125"/>
                  </a:lnTo>
                  <a:lnTo>
                    <a:pt x="16" y="141"/>
                  </a:lnTo>
                  <a:lnTo>
                    <a:pt x="7" y="153"/>
                  </a:lnTo>
                  <a:lnTo>
                    <a:pt x="0" y="164"/>
                  </a:lnTo>
                  <a:lnTo>
                    <a:pt x="5" y="175"/>
                  </a:lnTo>
                  <a:lnTo>
                    <a:pt x="12" y="186"/>
                  </a:lnTo>
                  <a:lnTo>
                    <a:pt x="29" y="191"/>
                  </a:lnTo>
                  <a:lnTo>
                    <a:pt x="37" y="202"/>
                  </a:lnTo>
                  <a:lnTo>
                    <a:pt x="50" y="200"/>
                  </a:lnTo>
                  <a:lnTo>
                    <a:pt x="57" y="203"/>
                  </a:lnTo>
                  <a:lnTo>
                    <a:pt x="57" y="203"/>
                  </a:lnTo>
                  <a:lnTo>
                    <a:pt x="57" y="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46">
              <a:extLst>
                <a:ext uri="{FF2B5EF4-FFF2-40B4-BE49-F238E27FC236}">
                  <a16:creationId xmlns:a16="http://schemas.microsoft.com/office/drawing/2014/main" id="{922E17FD-A371-A101-BA8E-68B8F680DC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60619" y="7984532"/>
              <a:ext cx="666317" cy="944136"/>
            </a:xfrm>
            <a:custGeom>
              <a:avLst/>
              <a:gdLst>
                <a:gd name="T0" fmla="*/ 89 w 295"/>
                <a:gd name="T1" fmla="*/ 418 h 418"/>
                <a:gd name="T2" fmla="*/ 158 w 295"/>
                <a:gd name="T3" fmla="*/ 378 h 418"/>
                <a:gd name="T4" fmla="*/ 194 w 295"/>
                <a:gd name="T5" fmla="*/ 353 h 418"/>
                <a:gd name="T6" fmla="*/ 226 w 295"/>
                <a:gd name="T7" fmla="*/ 335 h 418"/>
                <a:gd name="T8" fmla="*/ 256 w 295"/>
                <a:gd name="T9" fmla="*/ 319 h 418"/>
                <a:gd name="T10" fmla="*/ 295 w 295"/>
                <a:gd name="T11" fmla="*/ 297 h 418"/>
                <a:gd name="T12" fmla="*/ 292 w 295"/>
                <a:gd name="T13" fmla="*/ 278 h 418"/>
                <a:gd name="T14" fmla="*/ 277 w 295"/>
                <a:gd name="T15" fmla="*/ 256 h 418"/>
                <a:gd name="T16" fmla="*/ 247 w 295"/>
                <a:gd name="T17" fmla="*/ 191 h 418"/>
                <a:gd name="T18" fmla="*/ 224 w 295"/>
                <a:gd name="T19" fmla="*/ 143 h 418"/>
                <a:gd name="T20" fmla="*/ 204 w 295"/>
                <a:gd name="T21" fmla="*/ 107 h 418"/>
                <a:gd name="T22" fmla="*/ 197 w 295"/>
                <a:gd name="T23" fmla="*/ 91 h 418"/>
                <a:gd name="T24" fmla="*/ 167 w 295"/>
                <a:gd name="T25" fmla="*/ 25 h 418"/>
                <a:gd name="T26" fmla="*/ 153 w 295"/>
                <a:gd name="T27" fmla="*/ 0 h 418"/>
                <a:gd name="T28" fmla="*/ 112 w 295"/>
                <a:gd name="T29" fmla="*/ 25 h 418"/>
                <a:gd name="T30" fmla="*/ 87 w 295"/>
                <a:gd name="T31" fmla="*/ 45 h 418"/>
                <a:gd name="T32" fmla="*/ 73 w 295"/>
                <a:gd name="T33" fmla="*/ 52 h 418"/>
                <a:gd name="T34" fmla="*/ 87 w 295"/>
                <a:gd name="T35" fmla="*/ 64 h 418"/>
                <a:gd name="T36" fmla="*/ 85 w 295"/>
                <a:gd name="T37" fmla="*/ 80 h 418"/>
                <a:gd name="T38" fmla="*/ 87 w 295"/>
                <a:gd name="T39" fmla="*/ 93 h 418"/>
                <a:gd name="T40" fmla="*/ 73 w 295"/>
                <a:gd name="T41" fmla="*/ 105 h 418"/>
                <a:gd name="T42" fmla="*/ 46 w 295"/>
                <a:gd name="T43" fmla="*/ 130 h 418"/>
                <a:gd name="T44" fmla="*/ 25 w 295"/>
                <a:gd name="T45" fmla="*/ 153 h 418"/>
                <a:gd name="T46" fmla="*/ 5 w 295"/>
                <a:gd name="T47" fmla="*/ 148 h 418"/>
                <a:gd name="T48" fmla="*/ 10 w 295"/>
                <a:gd name="T49" fmla="*/ 162 h 418"/>
                <a:gd name="T50" fmla="*/ 5 w 295"/>
                <a:gd name="T51" fmla="*/ 175 h 418"/>
                <a:gd name="T52" fmla="*/ 3 w 295"/>
                <a:gd name="T53" fmla="*/ 187 h 418"/>
                <a:gd name="T54" fmla="*/ 0 w 295"/>
                <a:gd name="T55" fmla="*/ 200 h 418"/>
                <a:gd name="T56" fmla="*/ 3 w 295"/>
                <a:gd name="T57" fmla="*/ 212 h 418"/>
                <a:gd name="T58" fmla="*/ 16 w 295"/>
                <a:gd name="T59" fmla="*/ 221 h 418"/>
                <a:gd name="T60" fmla="*/ 28 w 295"/>
                <a:gd name="T61" fmla="*/ 226 h 418"/>
                <a:gd name="T62" fmla="*/ 41 w 295"/>
                <a:gd name="T63" fmla="*/ 233 h 418"/>
                <a:gd name="T64" fmla="*/ 48 w 295"/>
                <a:gd name="T65" fmla="*/ 244 h 418"/>
                <a:gd name="T66" fmla="*/ 49 w 295"/>
                <a:gd name="T67" fmla="*/ 256 h 418"/>
                <a:gd name="T68" fmla="*/ 51 w 295"/>
                <a:gd name="T69" fmla="*/ 274 h 418"/>
                <a:gd name="T70" fmla="*/ 53 w 295"/>
                <a:gd name="T71" fmla="*/ 287 h 418"/>
                <a:gd name="T72" fmla="*/ 57 w 295"/>
                <a:gd name="T73" fmla="*/ 303 h 418"/>
                <a:gd name="T74" fmla="*/ 46 w 295"/>
                <a:gd name="T75" fmla="*/ 315 h 418"/>
                <a:gd name="T76" fmla="*/ 58 w 295"/>
                <a:gd name="T77" fmla="*/ 326 h 418"/>
                <a:gd name="T78" fmla="*/ 57 w 295"/>
                <a:gd name="T79" fmla="*/ 338 h 418"/>
                <a:gd name="T80" fmla="*/ 58 w 295"/>
                <a:gd name="T81" fmla="*/ 353 h 418"/>
                <a:gd name="T82" fmla="*/ 64 w 295"/>
                <a:gd name="T83" fmla="*/ 363 h 418"/>
                <a:gd name="T84" fmla="*/ 71 w 295"/>
                <a:gd name="T85" fmla="*/ 374 h 418"/>
                <a:gd name="T86" fmla="*/ 87 w 295"/>
                <a:gd name="T87" fmla="*/ 381 h 418"/>
                <a:gd name="T88" fmla="*/ 94 w 295"/>
                <a:gd name="T89" fmla="*/ 395 h 418"/>
                <a:gd name="T90" fmla="*/ 90 w 295"/>
                <a:gd name="T91" fmla="*/ 408 h 418"/>
                <a:gd name="T92" fmla="*/ 89 w 295"/>
                <a:gd name="T93" fmla="*/ 418 h 418"/>
                <a:gd name="T94" fmla="*/ 89 w 295"/>
                <a:gd name="T95" fmla="*/ 418 h 418"/>
                <a:gd name="T96" fmla="*/ 89 w 295"/>
                <a:gd name="T9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5" h="418">
                  <a:moveTo>
                    <a:pt x="89" y="418"/>
                  </a:moveTo>
                  <a:lnTo>
                    <a:pt x="158" y="378"/>
                  </a:lnTo>
                  <a:lnTo>
                    <a:pt x="194" y="353"/>
                  </a:lnTo>
                  <a:lnTo>
                    <a:pt x="226" y="335"/>
                  </a:lnTo>
                  <a:lnTo>
                    <a:pt x="256" y="319"/>
                  </a:lnTo>
                  <a:lnTo>
                    <a:pt x="295" y="297"/>
                  </a:lnTo>
                  <a:lnTo>
                    <a:pt x="292" y="278"/>
                  </a:lnTo>
                  <a:lnTo>
                    <a:pt x="277" y="256"/>
                  </a:lnTo>
                  <a:lnTo>
                    <a:pt x="247" y="191"/>
                  </a:lnTo>
                  <a:lnTo>
                    <a:pt x="224" y="143"/>
                  </a:lnTo>
                  <a:lnTo>
                    <a:pt x="204" y="107"/>
                  </a:lnTo>
                  <a:lnTo>
                    <a:pt x="197" y="91"/>
                  </a:lnTo>
                  <a:lnTo>
                    <a:pt x="167" y="25"/>
                  </a:lnTo>
                  <a:lnTo>
                    <a:pt x="153" y="0"/>
                  </a:lnTo>
                  <a:lnTo>
                    <a:pt x="112" y="25"/>
                  </a:lnTo>
                  <a:lnTo>
                    <a:pt x="87" y="45"/>
                  </a:lnTo>
                  <a:lnTo>
                    <a:pt x="73" y="52"/>
                  </a:lnTo>
                  <a:lnTo>
                    <a:pt x="87" y="64"/>
                  </a:lnTo>
                  <a:lnTo>
                    <a:pt x="85" y="80"/>
                  </a:lnTo>
                  <a:lnTo>
                    <a:pt x="87" y="93"/>
                  </a:lnTo>
                  <a:lnTo>
                    <a:pt x="73" y="105"/>
                  </a:lnTo>
                  <a:lnTo>
                    <a:pt x="46" y="130"/>
                  </a:lnTo>
                  <a:lnTo>
                    <a:pt x="25" y="153"/>
                  </a:lnTo>
                  <a:lnTo>
                    <a:pt x="5" y="148"/>
                  </a:lnTo>
                  <a:lnTo>
                    <a:pt x="10" y="162"/>
                  </a:lnTo>
                  <a:lnTo>
                    <a:pt x="5" y="175"/>
                  </a:lnTo>
                  <a:lnTo>
                    <a:pt x="3" y="187"/>
                  </a:lnTo>
                  <a:lnTo>
                    <a:pt x="0" y="200"/>
                  </a:lnTo>
                  <a:lnTo>
                    <a:pt x="3" y="212"/>
                  </a:lnTo>
                  <a:lnTo>
                    <a:pt x="16" y="221"/>
                  </a:lnTo>
                  <a:lnTo>
                    <a:pt x="28" y="226"/>
                  </a:lnTo>
                  <a:lnTo>
                    <a:pt x="41" y="233"/>
                  </a:lnTo>
                  <a:lnTo>
                    <a:pt x="48" y="244"/>
                  </a:lnTo>
                  <a:lnTo>
                    <a:pt x="49" y="256"/>
                  </a:lnTo>
                  <a:lnTo>
                    <a:pt x="51" y="274"/>
                  </a:lnTo>
                  <a:lnTo>
                    <a:pt x="53" y="287"/>
                  </a:lnTo>
                  <a:lnTo>
                    <a:pt x="57" y="303"/>
                  </a:lnTo>
                  <a:lnTo>
                    <a:pt x="46" y="315"/>
                  </a:lnTo>
                  <a:lnTo>
                    <a:pt x="58" y="326"/>
                  </a:lnTo>
                  <a:lnTo>
                    <a:pt x="57" y="338"/>
                  </a:lnTo>
                  <a:lnTo>
                    <a:pt x="58" y="353"/>
                  </a:lnTo>
                  <a:lnTo>
                    <a:pt x="64" y="363"/>
                  </a:lnTo>
                  <a:lnTo>
                    <a:pt x="71" y="374"/>
                  </a:lnTo>
                  <a:lnTo>
                    <a:pt x="87" y="381"/>
                  </a:lnTo>
                  <a:lnTo>
                    <a:pt x="94" y="395"/>
                  </a:lnTo>
                  <a:lnTo>
                    <a:pt x="90" y="408"/>
                  </a:lnTo>
                  <a:lnTo>
                    <a:pt x="89" y="418"/>
                  </a:lnTo>
                  <a:lnTo>
                    <a:pt x="89" y="418"/>
                  </a:lnTo>
                  <a:lnTo>
                    <a:pt x="89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47">
              <a:extLst>
                <a:ext uri="{FF2B5EF4-FFF2-40B4-BE49-F238E27FC236}">
                  <a16:creationId xmlns:a16="http://schemas.microsoft.com/office/drawing/2014/main" id="{24810723-4C60-03DD-FBAC-3073142F24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93461" y="7257232"/>
              <a:ext cx="975757" cy="1016414"/>
            </a:xfrm>
            <a:custGeom>
              <a:avLst/>
              <a:gdLst>
                <a:gd name="T0" fmla="*/ 151 w 432"/>
                <a:gd name="T1" fmla="*/ 425 h 450"/>
                <a:gd name="T2" fmla="*/ 210 w 432"/>
                <a:gd name="T3" fmla="*/ 400 h 450"/>
                <a:gd name="T4" fmla="*/ 236 w 432"/>
                <a:gd name="T5" fmla="*/ 436 h 450"/>
                <a:gd name="T6" fmla="*/ 277 w 432"/>
                <a:gd name="T7" fmla="*/ 422 h 450"/>
                <a:gd name="T8" fmla="*/ 306 w 432"/>
                <a:gd name="T9" fmla="*/ 409 h 450"/>
                <a:gd name="T10" fmla="*/ 354 w 432"/>
                <a:gd name="T11" fmla="*/ 408 h 450"/>
                <a:gd name="T12" fmla="*/ 386 w 432"/>
                <a:gd name="T13" fmla="*/ 390 h 450"/>
                <a:gd name="T14" fmla="*/ 427 w 432"/>
                <a:gd name="T15" fmla="*/ 345 h 450"/>
                <a:gd name="T16" fmla="*/ 413 w 432"/>
                <a:gd name="T17" fmla="*/ 267 h 450"/>
                <a:gd name="T18" fmla="*/ 402 w 432"/>
                <a:gd name="T19" fmla="*/ 201 h 450"/>
                <a:gd name="T20" fmla="*/ 377 w 432"/>
                <a:gd name="T21" fmla="*/ 190 h 450"/>
                <a:gd name="T22" fmla="*/ 357 w 432"/>
                <a:gd name="T23" fmla="*/ 176 h 450"/>
                <a:gd name="T24" fmla="*/ 343 w 432"/>
                <a:gd name="T25" fmla="*/ 155 h 450"/>
                <a:gd name="T26" fmla="*/ 334 w 432"/>
                <a:gd name="T27" fmla="*/ 126 h 450"/>
                <a:gd name="T28" fmla="*/ 315 w 432"/>
                <a:gd name="T29" fmla="*/ 101 h 450"/>
                <a:gd name="T30" fmla="*/ 290 w 432"/>
                <a:gd name="T31" fmla="*/ 84 h 450"/>
                <a:gd name="T32" fmla="*/ 272 w 432"/>
                <a:gd name="T33" fmla="*/ 68 h 450"/>
                <a:gd name="T34" fmla="*/ 252 w 432"/>
                <a:gd name="T35" fmla="*/ 43 h 450"/>
                <a:gd name="T36" fmla="*/ 254 w 432"/>
                <a:gd name="T37" fmla="*/ 14 h 450"/>
                <a:gd name="T38" fmla="*/ 229 w 432"/>
                <a:gd name="T39" fmla="*/ 2 h 450"/>
                <a:gd name="T40" fmla="*/ 192 w 432"/>
                <a:gd name="T41" fmla="*/ 23 h 450"/>
                <a:gd name="T42" fmla="*/ 167 w 432"/>
                <a:gd name="T43" fmla="*/ 36 h 450"/>
                <a:gd name="T44" fmla="*/ 146 w 432"/>
                <a:gd name="T45" fmla="*/ 78 h 450"/>
                <a:gd name="T46" fmla="*/ 130 w 432"/>
                <a:gd name="T47" fmla="*/ 105 h 450"/>
                <a:gd name="T48" fmla="*/ 94 w 432"/>
                <a:gd name="T49" fmla="*/ 123 h 450"/>
                <a:gd name="T50" fmla="*/ 60 w 432"/>
                <a:gd name="T51" fmla="*/ 139 h 450"/>
                <a:gd name="T52" fmla="*/ 14 w 432"/>
                <a:gd name="T53" fmla="*/ 150 h 450"/>
                <a:gd name="T54" fmla="*/ 14 w 432"/>
                <a:gd name="T55" fmla="*/ 182 h 450"/>
                <a:gd name="T56" fmla="*/ 8 w 432"/>
                <a:gd name="T57" fmla="*/ 214 h 450"/>
                <a:gd name="T58" fmla="*/ 16 w 432"/>
                <a:gd name="T59" fmla="*/ 244 h 450"/>
                <a:gd name="T60" fmla="*/ 0 w 432"/>
                <a:gd name="T61" fmla="*/ 263 h 450"/>
                <a:gd name="T62" fmla="*/ 10 w 432"/>
                <a:gd name="T63" fmla="*/ 288 h 450"/>
                <a:gd name="T64" fmla="*/ 16 w 432"/>
                <a:gd name="T65" fmla="*/ 315 h 450"/>
                <a:gd name="T66" fmla="*/ 32 w 432"/>
                <a:gd name="T67" fmla="*/ 342 h 450"/>
                <a:gd name="T68" fmla="*/ 53 w 432"/>
                <a:gd name="T69" fmla="*/ 358 h 450"/>
                <a:gd name="T70" fmla="*/ 73 w 432"/>
                <a:gd name="T71" fmla="*/ 374 h 450"/>
                <a:gd name="T72" fmla="*/ 87 w 432"/>
                <a:gd name="T73" fmla="*/ 400 h 450"/>
                <a:gd name="T74" fmla="*/ 89 w 432"/>
                <a:gd name="T75" fmla="*/ 434 h 450"/>
                <a:gd name="T76" fmla="*/ 92 w 432"/>
                <a:gd name="T77" fmla="*/ 450 h 450"/>
                <a:gd name="T78" fmla="*/ 92 w 432"/>
                <a:gd name="T79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32" h="450">
                  <a:moveTo>
                    <a:pt x="92" y="450"/>
                  </a:moveTo>
                  <a:lnTo>
                    <a:pt x="151" y="425"/>
                  </a:lnTo>
                  <a:lnTo>
                    <a:pt x="192" y="408"/>
                  </a:lnTo>
                  <a:lnTo>
                    <a:pt x="210" y="400"/>
                  </a:lnTo>
                  <a:lnTo>
                    <a:pt x="224" y="408"/>
                  </a:lnTo>
                  <a:lnTo>
                    <a:pt x="236" y="436"/>
                  </a:lnTo>
                  <a:lnTo>
                    <a:pt x="251" y="431"/>
                  </a:lnTo>
                  <a:lnTo>
                    <a:pt x="277" y="422"/>
                  </a:lnTo>
                  <a:lnTo>
                    <a:pt x="292" y="413"/>
                  </a:lnTo>
                  <a:lnTo>
                    <a:pt x="306" y="409"/>
                  </a:lnTo>
                  <a:lnTo>
                    <a:pt x="316" y="424"/>
                  </a:lnTo>
                  <a:lnTo>
                    <a:pt x="354" y="408"/>
                  </a:lnTo>
                  <a:lnTo>
                    <a:pt x="368" y="404"/>
                  </a:lnTo>
                  <a:lnTo>
                    <a:pt x="386" y="390"/>
                  </a:lnTo>
                  <a:lnTo>
                    <a:pt x="429" y="381"/>
                  </a:lnTo>
                  <a:lnTo>
                    <a:pt x="427" y="345"/>
                  </a:lnTo>
                  <a:lnTo>
                    <a:pt x="432" y="295"/>
                  </a:lnTo>
                  <a:lnTo>
                    <a:pt x="413" y="267"/>
                  </a:lnTo>
                  <a:lnTo>
                    <a:pt x="407" y="217"/>
                  </a:lnTo>
                  <a:lnTo>
                    <a:pt x="402" y="201"/>
                  </a:lnTo>
                  <a:lnTo>
                    <a:pt x="386" y="201"/>
                  </a:lnTo>
                  <a:lnTo>
                    <a:pt x="377" y="190"/>
                  </a:lnTo>
                  <a:lnTo>
                    <a:pt x="361" y="189"/>
                  </a:lnTo>
                  <a:lnTo>
                    <a:pt x="357" y="176"/>
                  </a:lnTo>
                  <a:lnTo>
                    <a:pt x="352" y="162"/>
                  </a:lnTo>
                  <a:lnTo>
                    <a:pt x="343" y="155"/>
                  </a:lnTo>
                  <a:lnTo>
                    <a:pt x="332" y="141"/>
                  </a:lnTo>
                  <a:lnTo>
                    <a:pt x="334" y="126"/>
                  </a:lnTo>
                  <a:lnTo>
                    <a:pt x="322" y="116"/>
                  </a:lnTo>
                  <a:lnTo>
                    <a:pt x="315" y="101"/>
                  </a:lnTo>
                  <a:lnTo>
                    <a:pt x="302" y="94"/>
                  </a:lnTo>
                  <a:lnTo>
                    <a:pt x="290" y="84"/>
                  </a:lnTo>
                  <a:lnTo>
                    <a:pt x="277" y="78"/>
                  </a:lnTo>
                  <a:lnTo>
                    <a:pt x="272" y="68"/>
                  </a:lnTo>
                  <a:lnTo>
                    <a:pt x="251" y="59"/>
                  </a:lnTo>
                  <a:lnTo>
                    <a:pt x="252" y="43"/>
                  </a:lnTo>
                  <a:lnTo>
                    <a:pt x="256" y="27"/>
                  </a:lnTo>
                  <a:lnTo>
                    <a:pt x="254" y="14"/>
                  </a:lnTo>
                  <a:lnTo>
                    <a:pt x="245" y="0"/>
                  </a:lnTo>
                  <a:lnTo>
                    <a:pt x="229" y="2"/>
                  </a:lnTo>
                  <a:lnTo>
                    <a:pt x="208" y="11"/>
                  </a:lnTo>
                  <a:lnTo>
                    <a:pt x="192" y="23"/>
                  </a:lnTo>
                  <a:lnTo>
                    <a:pt x="183" y="34"/>
                  </a:lnTo>
                  <a:lnTo>
                    <a:pt x="167" y="36"/>
                  </a:lnTo>
                  <a:lnTo>
                    <a:pt x="154" y="53"/>
                  </a:lnTo>
                  <a:lnTo>
                    <a:pt x="146" y="78"/>
                  </a:lnTo>
                  <a:lnTo>
                    <a:pt x="140" y="94"/>
                  </a:lnTo>
                  <a:lnTo>
                    <a:pt x="130" y="105"/>
                  </a:lnTo>
                  <a:lnTo>
                    <a:pt x="108" y="112"/>
                  </a:lnTo>
                  <a:lnTo>
                    <a:pt x="94" y="123"/>
                  </a:lnTo>
                  <a:lnTo>
                    <a:pt x="76" y="121"/>
                  </a:lnTo>
                  <a:lnTo>
                    <a:pt x="60" y="139"/>
                  </a:lnTo>
                  <a:lnTo>
                    <a:pt x="49" y="148"/>
                  </a:lnTo>
                  <a:lnTo>
                    <a:pt x="14" y="150"/>
                  </a:lnTo>
                  <a:lnTo>
                    <a:pt x="21" y="164"/>
                  </a:lnTo>
                  <a:lnTo>
                    <a:pt x="14" y="182"/>
                  </a:lnTo>
                  <a:lnTo>
                    <a:pt x="1" y="196"/>
                  </a:lnTo>
                  <a:lnTo>
                    <a:pt x="8" y="214"/>
                  </a:lnTo>
                  <a:lnTo>
                    <a:pt x="14" y="224"/>
                  </a:lnTo>
                  <a:lnTo>
                    <a:pt x="16" y="244"/>
                  </a:lnTo>
                  <a:lnTo>
                    <a:pt x="5" y="249"/>
                  </a:lnTo>
                  <a:lnTo>
                    <a:pt x="0" y="263"/>
                  </a:lnTo>
                  <a:lnTo>
                    <a:pt x="1" y="281"/>
                  </a:lnTo>
                  <a:lnTo>
                    <a:pt x="10" y="288"/>
                  </a:lnTo>
                  <a:lnTo>
                    <a:pt x="10" y="304"/>
                  </a:lnTo>
                  <a:lnTo>
                    <a:pt x="16" y="315"/>
                  </a:lnTo>
                  <a:lnTo>
                    <a:pt x="21" y="331"/>
                  </a:lnTo>
                  <a:lnTo>
                    <a:pt x="32" y="342"/>
                  </a:lnTo>
                  <a:lnTo>
                    <a:pt x="37" y="360"/>
                  </a:lnTo>
                  <a:lnTo>
                    <a:pt x="53" y="358"/>
                  </a:lnTo>
                  <a:lnTo>
                    <a:pt x="65" y="363"/>
                  </a:lnTo>
                  <a:lnTo>
                    <a:pt x="73" y="374"/>
                  </a:lnTo>
                  <a:lnTo>
                    <a:pt x="81" y="384"/>
                  </a:lnTo>
                  <a:lnTo>
                    <a:pt x="87" y="400"/>
                  </a:lnTo>
                  <a:lnTo>
                    <a:pt x="90" y="418"/>
                  </a:lnTo>
                  <a:lnTo>
                    <a:pt x="89" y="434"/>
                  </a:lnTo>
                  <a:lnTo>
                    <a:pt x="90" y="450"/>
                  </a:lnTo>
                  <a:lnTo>
                    <a:pt x="92" y="450"/>
                  </a:lnTo>
                  <a:lnTo>
                    <a:pt x="92" y="450"/>
                  </a:lnTo>
                  <a:lnTo>
                    <a:pt x="92" y="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48">
              <a:extLst>
                <a:ext uri="{FF2B5EF4-FFF2-40B4-BE49-F238E27FC236}">
                  <a16:creationId xmlns:a16="http://schemas.microsoft.com/office/drawing/2014/main" id="{39750CB0-9E10-9BC3-7D4D-7EE608F7DD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6199" y="7751886"/>
              <a:ext cx="819908" cy="896704"/>
            </a:xfrm>
            <a:custGeom>
              <a:avLst/>
              <a:gdLst>
                <a:gd name="T0" fmla="*/ 146 w 363"/>
                <a:gd name="T1" fmla="*/ 397 h 397"/>
                <a:gd name="T2" fmla="*/ 181 w 363"/>
                <a:gd name="T3" fmla="*/ 372 h 397"/>
                <a:gd name="T4" fmla="*/ 286 w 363"/>
                <a:gd name="T5" fmla="*/ 311 h 397"/>
                <a:gd name="T6" fmla="*/ 331 w 363"/>
                <a:gd name="T7" fmla="*/ 290 h 397"/>
                <a:gd name="T8" fmla="*/ 345 w 363"/>
                <a:gd name="T9" fmla="*/ 283 h 397"/>
                <a:gd name="T10" fmla="*/ 356 w 363"/>
                <a:gd name="T11" fmla="*/ 265 h 397"/>
                <a:gd name="T12" fmla="*/ 363 w 363"/>
                <a:gd name="T13" fmla="*/ 237 h 397"/>
                <a:gd name="T14" fmla="*/ 350 w 363"/>
                <a:gd name="T15" fmla="*/ 231 h 397"/>
                <a:gd name="T16" fmla="*/ 349 w 363"/>
                <a:gd name="T17" fmla="*/ 215 h 397"/>
                <a:gd name="T18" fmla="*/ 350 w 363"/>
                <a:gd name="T19" fmla="*/ 199 h 397"/>
                <a:gd name="T20" fmla="*/ 349 w 363"/>
                <a:gd name="T21" fmla="*/ 190 h 397"/>
                <a:gd name="T22" fmla="*/ 341 w 363"/>
                <a:gd name="T23" fmla="*/ 176 h 397"/>
                <a:gd name="T24" fmla="*/ 340 w 363"/>
                <a:gd name="T25" fmla="*/ 162 h 397"/>
                <a:gd name="T26" fmla="*/ 331 w 363"/>
                <a:gd name="T27" fmla="*/ 149 h 397"/>
                <a:gd name="T28" fmla="*/ 318 w 363"/>
                <a:gd name="T29" fmla="*/ 144 h 397"/>
                <a:gd name="T30" fmla="*/ 306 w 363"/>
                <a:gd name="T31" fmla="*/ 142 h 397"/>
                <a:gd name="T32" fmla="*/ 295 w 363"/>
                <a:gd name="T33" fmla="*/ 128 h 397"/>
                <a:gd name="T34" fmla="*/ 286 w 363"/>
                <a:gd name="T35" fmla="*/ 117 h 397"/>
                <a:gd name="T36" fmla="*/ 279 w 363"/>
                <a:gd name="T37" fmla="*/ 107 h 397"/>
                <a:gd name="T38" fmla="*/ 281 w 363"/>
                <a:gd name="T39" fmla="*/ 94 h 397"/>
                <a:gd name="T40" fmla="*/ 272 w 363"/>
                <a:gd name="T41" fmla="*/ 84 h 397"/>
                <a:gd name="T42" fmla="*/ 267 w 363"/>
                <a:gd name="T43" fmla="*/ 69 h 397"/>
                <a:gd name="T44" fmla="*/ 260 w 363"/>
                <a:gd name="T45" fmla="*/ 55 h 397"/>
                <a:gd name="T46" fmla="*/ 247 w 363"/>
                <a:gd name="T47" fmla="*/ 48 h 397"/>
                <a:gd name="T48" fmla="*/ 235 w 363"/>
                <a:gd name="T49" fmla="*/ 37 h 397"/>
                <a:gd name="T50" fmla="*/ 224 w 363"/>
                <a:gd name="T51" fmla="*/ 25 h 397"/>
                <a:gd name="T52" fmla="*/ 219 w 363"/>
                <a:gd name="T53" fmla="*/ 12 h 397"/>
                <a:gd name="T54" fmla="*/ 201 w 363"/>
                <a:gd name="T55" fmla="*/ 0 h 397"/>
                <a:gd name="T56" fmla="*/ 190 w 363"/>
                <a:gd name="T57" fmla="*/ 9 h 397"/>
                <a:gd name="T58" fmla="*/ 176 w 363"/>
                <a:gd name="T59" fmla="*/ 20 h 397"/>
                <a:gd name="T60" fmla="*/ 190 w 363"/>
                <a:gd name="T61" fmla="*/ 37 h 397"/>
                <a:gd name="T62" fmla="*/ 171 w 363"/>
                <a:gd name="T63" fmla="*/ 32 h 397"/>
                <a:gd name="T64" fmla="*/ 158 w 363"/>
                <a:gd name="T65" fmla="*/ 27 h 397"/>
                <a:gd name="T66" fmla="*/ 108 w 363"/>
                <a:gd name="T67" fmla="*/ 46 h 397"/>
                <a:gd name="T68" fmla="*/ 103 w 363"/>
                <a:gd name="T69" fmla="*/ 62 h 397"/>
                <a:gd name="T70" fmla="*/ 69 w 363"/>
                <a:gd name="T71" fmla="*/ 64 h 397"/>
                <a:gd name="T72" fmla="*/ 39 w 363"/>
                <a:gd name="T73" fmla="*/ 76 h 397"/>
                <a:gd name="T74" fmla="*/ 0 w 363"/>
                <a:gd name="T75" fmla="*/ 105 h 397"/>
                <a:gd name="T76" fmla="*/ 44 w 363"/>
                <a:gd name="T77" fmla="*/ 194 h 397"/>
                <a:gd name="T78" fmla="*/ 71 w 363"/>
                <a:gd name="T79" fmla="*/ 246 h 397"/>
                <a:gd name="T80" fmla="*/ 94 w 363"/>
                <a:gd name="T81" fmla="*/ 294 h 397"/>
                <a:gd name="T82" fmla="*/ 139 w 363"/>
                <a:gd name="T83" fmla="*/ 379 h 397"/>
                <a:gd name="T84" fmla="*/ 146 w 363"/>
                <a:gd name="T85" fmla="*/ 397 h 397"/>
                <a:gd name="T86" fmla="*/ 146 w 363"/>
                <a:gd name="T87" fmla="*/ 397 h 397"/>
                <a:gd name="T88" fmla="*/ 146 w 363"/>
                <a:gd name="T8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3" h="397">
                  <a:moveTo>
                    <a:pt x="146" y="397"/>
                  </a:moveTo>
                  <a:lnTo>
                    <a:pt x="181" y="372"/>
                  </a:lnTo>
                  <a:lnTo>
                    <a:pt x="286" y="311"/>
                  </a:lnTo>
                  <a:lnTo>
                    <a:pt x="331" y="290"/>
                  </a:lnTo>
                  <a:lnTo>
                    <a:pt x="345" y="283"/>
                  </a:lnTo>
                  <a:lnTo>
                    <a:pt x="356" y="265"/>
                  </a:lnTo>
                  <a:lnTo>
                    <a:pt x="363" y="237"/>
                  </a:lnTo>
                  <a:lnTo>
                    <a:pt x="350" y="231"/>
                  </a:lnTo>
                  <a:lnTo>
                    <a:pt x="349" y="215"/>
                  </a:lnTo>
                  <a:lnTo>
                    <a:pt x="350" y="199"/>
                  </a:lnTo>
                  <a:lnTo>
                    <a:pt x="349" y="190"/>
                  </a:lnTo>
                  <a:lnTo>
                    <a:pt x="341" y="176"/>
                  </a:lnTo>
                  <a:lnTo>
                    <a:pt x="340" y="162"/>
                  </a:lnTo>
                  <a:lnTo>
                    <a:pt x="331" y="149"/>
                  </a:lnTo>
                  <a:lnTo>
                    <a:pt x="318" y="144"/>
                  </a:lnTo>
                  <a:lnTo>
                    <a:pt x="306" y="142"/>
                  </a:lnTo>
                  <a:lnTo>
                    <a:pt x="295" y="128"/>
                  </a:lnTo>
                  <a:lnTo>
                    <a:pt x="286" y="117"/>
                  </a:lnTo>
                  <a:lnTo>
                    <a:pt x="279" y="107"/>
                  </a:lnTo>
                  <a:lnTo>
                    <a:pt x="281" y="94"/>
                  </a:lnTo>
                  <a:lnTo>
                    <a:pt x="272" y="84"/>
                  </a:lnTo>
                  <a:lnTo>
                    <a:pt x="267" y="69"/>
                  </a:lnTo>
                  <a:lnTo>
                    <a:pt x="260" y="55"/>
                  </a:lnTo>
                  <a:lnTo>
                    <a:pt x="247" y="48"/>
                  </a:lnTo>
                  <a:lnTo>
                    <a:pt x="235" y="37"/>
                  </a:lnTo>
                  <a:lnTo>
                    <a:pt x="224" y="25"/>
                  </a:lnTo>
                  <a:lnTo>
                    <a:pt x="219" y="12"/>
                  </a:lnTo>
                  <a:lnTo>
                    <a:pt x="201" y="0"/>
                  </a:lnTo>
                  <a:lnTo>
                    <a:pt x="190" y="9"/>
                  </a:lnTo>
                  <a:lnTo>
                    <a:pt x="176" y="20"/>
                  </a:lnTo>
                  <a:lnTo>
                    <a:pt x="190" y="37"/>
                  </a:lnTo>
                  <a:lnTo>
                    <a:pt x="171" y="32"/>
                  </a:lnTo>
                  <a:lnTo>
                    <a:pt x="158" y="27"/>
                  </a:lnTo>
                  <a:lnTo>
                    <a:pt x="108" y="46"/>
                  </a:lnTo>
                  <a:lnTo>
                    <a:pt x="103" y="62"/>
                  </a:lnTo>
                  <a:lnTo>
                    <a:pt x="69" y="64"/>
                  </a:lnTo>
                  <a:lnTo>
                    <a:pt x="39" y="76"/>
                  </a:lnTo>
                  <a:lnTo>
                    <a:pt x="0" y="105"/>
                  </a:lnTo>
                  <a:lnTo>
                    <a:pt x="44" y="194"/>
                  </a:lnTo>
                  <a:lnTo>
                    <a:pt x="71" y="246"/>
                  </a:lnTo>
                  <a:lnTo>
                    <a:pt x="94" y="294"/>
                  </a:lnTo>
                  <a:lnTo>
                    <a:pt x="139" y="379"/>
                  </a:lnTo>
                  <a:lnTo>
                    <a:pt x="146" y="397"/>
                  </a:lnTo>
                  <a:lnTo>
                    <a:pt x="146" y="397"/>
                  </a:lnTo>
                  <a:lnTo>
                    <a:pt x="146" y="3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49">
              <a:extLst>
                <a:ext uri="{FF2B5EF4-FFF2-40B4-BE49-F238E27FC236}">
                  <a16:creationId xmlns:a16="http://schemas.microsoft.com/office/drawing/2014/main" id="{A57AEF76-DC5A-E995-DC6F-EA665D9CF9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07673" y="8761524"/>
              <a:ext cx="655022" cy="659540"/>
            </a:xfrm>
            <a:custGeom>
              <a:avLst/>
              <a:gdLst>
                <a:gd name="T0" fmla="*/ 158 w 290"/>
                <a:gd name="T1" fmla="*/ 292 h 292"/>
                <a:gd name="T2" fmla="*/ 219 w 290"/>
                <a:gd name="T3" fmla="*/ 283 h 292"/>
                <a:gd name="T4" fmla="*/ 270 w 290"/>
                <a:gd name="T5" fmla="*/ 279 h 292"/>
                <a:gd name="T6" fmla="*/ 272 w 290"/>
                <a:gd name="T7" fmla="*/ 260 h 292"/>
                <a:gd name="T8" fmla="*/ 274 w 290"/>
                <a:gd name="T9" fmla="*/ 176 h 292"/>
                <a:gd name="T10" fmla="*/ 272 w 290"/>
                <a:gd name="T11" fmla="*/ 130 h 292"/>
                <a:gd name="T12" fmla="*/ 274 w 290"/>
                <a:gd name="T13" fmla="*/ 94 h 292"/>
                <a:gd name="T14" fmla="*/ 274 w 290"/>
                <a:gd name="T15" fmla="*/ 35 h 292"/>
                <a:gd name="T16" fmla="*/ 288 w 290"/>
                <a:gd name="T17" fmla="*/ 35 h 292"/>
                <a:gd name="T18" fmla="*/ 290 w 290"/>
                <a:gd name="T19" fmla="*/ 12 h 292"/>
                <a:gd name="T20" fmla="*/ 288 w 290"/>
                <a:gd name="T21" fmla="*/ 0 h 292"/>
                <a:gd name="T22" fmla="*/ 276 w 290"/>
                <a:gd name="T23" fmla="*/ 0 h 292"/>
                <a:gd name="T24" fmla="*/ 261 w 290"/>
                <a:gd name="T25" fmla="*/ 9 h 292"/>
                <a:gd name="T26" fmla="*/ 251 w 290"/>
                <a:gd name="T27" fmla="*/ 14 h 292"/>
                <a:gd name="T28" fmla="*/ 238 w 290"/>
                <a:gd name="T29" fmla="*/ 16 h 292"/>
                <a:gd name="T30" fmla="*/ 224 w 290"/>
                <a:gd name="T31" fmla="*/ 23 h 292"/>
                <a:gd name="T32" fmla="*/ 215 w 290"/>
                <a:gd name="T33" fmla="*/ 35 h 292"/>
                <a:gd name="T34" fmla="*/ 212 w 290"/>
                <a:gd name="T35" fmla="*/ 44 h 292"/>
                <a:gd name="T36" fmla="*/ 206 w 290"/>
                <a:gd name="T37" fmla="*/ 60 h 292"/>
                <a:gd name="T38" fmla="*/ 201 w 290"/>
                <a:gd name="T39" fmla="*/ 73 h 292"/>
                <a:gd name="T40" fmla="*/ 194 w 290"/>
                <a:gd name="T41" fmla="*/ 85 h 292"/>
                <a:gd name="T42" fmla="*/ 189 w 290"/>
                <a:gd name="T43" fmla="*/ 98 h 292"/>
                <a:gd name="T44" fmla="*/ 176 w 290"/>
                <a:gd name="T45" fmla="*/ 101 h 292"/>
                <a:gd name="T46" fmla="*/ 162 w 290"/>
                <a:gd name="T47" fmla="*/ 107 h 292"/>
                <a:gd name="T48" fmla="*/ 148 w 290"/>
                <a:gd name="T49" fmla="*/ 112 h 292"/>
                <a:gd name="T50" fmla="*/ 135 w 290"/>
                <a:gd name="T51" fmla="*/ 110 h 292"/>
                <a:gd name="T52" fmla="*/ 123 w 290"/>
                <a:gd name="T53" fmla="*/ 112 h 292"/>
                <a:gd name="T54" fmla="*/ 107 w 290"/>
                <a:gd name="T55" fmla="*/ 112 h 292"/>
                <a:gd name="T56" fmla="*/ 92 w 290"/>
                <a:gd name="T57" fmla="*/ 117 h 292"/>
                <a:gd name="T58" fmla="*/ 82 w 290"/>
                <a:gd name="T59" fmla="*/ 126 h 292"/>
                <a:gd name="T60" fmla="*/ 67 w 290"/>
                <a:gd name="T61" fmla="*/ 133 h 292"/>
                <a:gd name="T62" fmla="*/ 57 w 290"/>
                <a:gd name="T63" fmla="*/ 142 h 292"/>
                <a:gd name="T64" fmla="*/ 44 w 290"/>
                <a:gd name="T65" fmla="*/ 144 h 292"/>
                <a:gd name="T66" fmla="*/ 28 w 290"/>
                <a:gd name="T67" fmla="*/ 146 h 292"/>
                <a:gd name="T68" fmla="*/ 18 w 290"/>
                <a:gd name="T69" fmla="*/ 147 h 292"/>
                <a:gd name="T70" fmla="*/ 16 w 290"/>
                <a:gd name="T71" fmla="*/ 163 h 292"/>
                <a:gd name="T72" fmla="*/ 2 w 290"/>
                <a:gd name="T73" fmla="*/ 174 h 292"/>
                <a:gd name="T74" fmla="*/ 0 w 290"/>
                <a:gd name="T75" fmla="*/ 187 h 292"/>
                <a:gd name="T76" fmla="*/ 14 w 290"/>
                <a:gd name="T77" fmla="*/ 199 h 292"/>
                <a:gd name="T78" fmla="*/ 43 w 290"/>
                <a:gd name="T79" fmla="*/ 212 h 292"/>
                <a:gd name="T80" fmla="*/ 59 w 290"/>
                <a:gd name="T81" fmla="*/ 217 h 292"/>
                <a:gd name="T82" fmla="*/ 66 w 290"/>
                <a:gd name="T83" fmla="*/ 231 h 292"/>
                <a:gd name="T84" fmla="*/ 82 w 290"/>
                <a:gd name="T85" fmla="*/ 240 h 292"/>
                <a:gd name="T86" fmla="*/ 92 w 290"/>
                <a:gd name="T87" fmla="*/ 254 h 292"/>
                <a:gd name="T88" fmla="*/ 82 w 290"/>
                <a:gd name="T89" fmla="*/ 261 h 292"/>
                <a:gd name="T90" fmla="*/ 66 w 290"/>
                <a:gd name="T91" fmla="*/ 263 h 292"/>
                <a:gd name="T92" fmla="*/ 69 w 290"/>
                <a:gd name="T93" fmla="*/ 277 h 292"/>
                <a:gd name="T94" fmla="*/ 101 w 290"/>
                <a:gd name="T95" fmla="*/ 281 h 292"/>
                <a:gd name="T96" fmla="*/ 149 w 290"/>
                <a:gd name="T97" fmla="*/ 281 h 292"/>
                <a:gd name="T98" fmla="*/ 158 w 290"/>
                <a:gd name="T99" fmla="*/ 292 h 292"/>
                <a:gd name="T100" fmla="*/ 158 w 290"/>
                <a:gd name="T101" fmla="*/ 292 h 292"/>
                <a:gd name="T102" fmla="*/ 158 w 290"/>
                <a:gd name="T10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0" h="292">
                  <a:moveTo>
                    <a:pt x="158" y="292"/>
                  </a:moveTo>
                  <a:lnTo>
                    <a:pt x="219" y="283"/>
                  </a:lnTo>
                  <a:lnTo>
                    <a:pt x="270" y="279"/>
                  </a:lnTo>
                  <a:lnTo>
                    <a:pt x="272" y="260"/>
                  </a:lnTo>
                  <a:lnTo>
                    <a:pt x="274" y="176"/>
                  </a:lnTo>
                  <a:lnTo>
                    <a:pt x="272" y="130"/>
                  </a:lnTo>
                  <a:lnTo>
                    <a:pt x="274" y="94"/>
                  </a:lnTo>
                  <a:lnTo>
                    <a:pt x="274" y="35"/>
                  </a:lnTo>
                  <a:lnTo>
                    <a:pt x="288" y="35"/>
                  </a:lnTo>
                  <a:lnTo>
                    <a:pt x="290" y="12"/>
                  </a:lnTo>
                  <a:lnTo>
                    <a:pt x="288" y="0"/>
                  </a:lnTo>
                  <a:lnTo>
                    <a:pt x="276" y="0"/>
                  </a:lnTo>
                  <a:lnTo>
                    <a:pt x="261" y="9"/>
                  </a:lnTo>
                  <a:lnTo>
                    <a:pt x="251" y="14"/>
                  </a:lnTo>
                  <a:lnTo>
                    <a:pt x="238" y="16"/>
                  </a:lnTo>
                  <a:lnTo>
                    <a:pt x="224" y="23"/>
                  </a:lnTo>
                  <a:lnTo>
                    <a:pt x="215" y="35"/>
                  </a:lnTo>
                  <a:lnTo>
                    <a:pt x="212" y="44"/>
                  </a:lnTo>
                  <a:lnTo>
                    <a:pt x="206" y="60"/>
                  </a:lnTo>
                  <a:lnTo>
                    <a:pt x="201" y="73"/>
                  </a:lnTo>
                  <a:lnTo>
                    <a:pt x="194" y="85"/>
                  </a:lnTo>
                  <a:lnTo>
                    <a:pt x="189" y="98"/>
                  </a:lnTo>
                  <a:lnTo>
                    <a:pt x="176" y="101"/>
                  </a:lnTo>
                  <a:lnTo>
                    <a:pt x="162" y="107"/>
                  </a:lnTo>
                  <a:lnTo>
                    <a:pt x="148" y="112"/>
                  </a:lnTo>
                  <a:lnTo>
                    <a:pt x="135" y="110"/>
                  </a:lnTo>
                  <a:lnTo>
                    <a:pt x="123" y="112"/>
                  </a:lnTo>
                  <a:lnTo>
                    <a:pt x="107" y="112"/>
                  </a:lnTo>
                  <a:lnTo>
                    <a:pt x="92" y="117"/>
                  </a:lnTo>
                  <a:lnTo>
                    <a:pt x="82" y="126"/>
                  </a:lnTo>
                  <a:lnTo>
                    <a:pt x="67" y="133"/>
                  </a:lnTo>
                  <a:lnTo>
                    <a:pt x="57" y="142"/>
                  </a:lnTo>
                  <a:lnTo>
                    <a:pt x="44" y="144"/>
                  </a:lnTo>
                  <a:lnTo>
                    <a:pt x="28" y="146"/>
                  </a:lnTo>
                  <a:lnTo>
                    <a:pt x="18" y="147"/>
                  </a:lnTo>
                  <a:lnTo>
                    <a:pt x="16" y="163"/>
                  </a:lnTo>
                  <a:lnTo>
                    <a:pt x="2" y="174"/>
                  </a:lnTo>
                  <a:lnTo>
                    <a:pt x="0" y="187"/>
                  </a:lnTo>
                  <a:lnTo>
                    <a:pt x="14" y="199"/>
                  </a:lnTo>
                  <a:lnTo>
                    <a:pt x="43" y="212"/>
                  </a:lnTo>
                  <a:lnTo>
                    <a:pt x="59" y="217"/>
                  </a:lnTo>
                  <a:lnTo>
                    <a:pt x="66" y="231"/>
                  </a:lnTo>
                  <a:lnTo>
                    <a:pt x="82" y="240"/>
                  </a:lnTo>
                  <a:lnTo>
                    <a:pt x="92" y="254"/>
                  </a:lnTo>
                  <a:lnTo>
                    <a:pt x="82" y="261"/>
                  </a:lnTo>
                  <a:lnTo>
                    <a:pt x="66" y="263"/>
                  </a:lnTo>
                  <a:lnTo>
                    <a:pt x="69" y="277"/>
                  </a:lnTo>
                  <a:lnTo>
                    <a:pt x="101" y="281"/>
                  </a:lnTo>
                  <a:lnTo>
                    <a:pt x="149" y="281"/>
                  </a:lnTo>
                  <a:lnTo>
                    <a:pt x="158" y="292"/>
                  </a:lnTo>
                  <a:lnTo>
                    <a:pt x="158" y="292"/>
                  </a:lnTo>
                  <a:lnTo>
                    <a:pt x="15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50">
              <a:extLst>
                <a:ext uri="{FF2B5EF4-FFF2-40B4-BE49-F238E27FC236}">
                  <a16:creationId xmlns:a16="http://schemas.microsoft.com/office/drawing/2014/main" id="{0A7CC512-1927-E067-ED4D-D5FE416A43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53029" y="9818595"/>
              <a:ext cx="614366" cy="478844"/>
            </a:xfrm>
            <a:custGeom>
              <a:avLst/>
              <a:gdLst>
                <a:gd name="T0" fmla="*/ 128 w 272"/>
                <a:gd name="T1" fmla="*/ 212 h 212"/>
                <a:gd name="T2" fmla="*/ 156 w 272"/>
                <a:gd name="T3" fmla="*/ 212 h 212"/>
                <a:gd name="T4" fmla="*/ 190 w 272"/>
                <a:gd name="T5" fmla="*/ 210 h 212"/>
                <a:gd name="T6" fmla="*/ 224 w 272"/>
                <a:gd name="T7" fmla="*/ 210 h 212"/>
                <a:gd name="T8" fmla="*/ 242 w 272"/>
                <a:gd name="T9" fmla="*/ 210 h 212"/>
                <a:gd name="T10" fmla="*/ 263 w 272"/>
                <a:gd name="T11" fmla="*/ 208 h 212"/>
                <a:gd name="T12" fmla="*/ 272 w 272"/>
                <a:gd name="T13" fmla="*/ 197 h 212"/>
                <a:gd name="T14" fmla="*/ 272 w 272"/>
                <a:gd name="T15" fmla="*/ 116 h 212"/>
                <a:gd name="T16" fmla="*/ 272 w 272"/>
                <a:gd name="T17" fmla="*/ 87 h 212"/>
                <a:gd name="T18" fmla="*/ 272 w 272"/>
                <a:gd name="T19" fmla="*/ 34 h 212"/>
                <a:gd name="T20" fmla="*/ 272 w 272"/>
                <a:gd name="T21" fmla="*/ 9 h 212"/>
                <a:gd name="T22" fmla="*/ 226 w 272"/>
                <a:gd name="T23" fmla="*/ 0 h 212"/>
                <a:gd name="T24" fmla="*/ 190 w 272"/>
                <a:gd name="T25" fmla="*/ 2 h 212"/>
                <a:gd name="T26" fmla="*/ 156 w 272"/>
                <a:gd name="T27" fmla="*/ 2 h 212"/>
                <a:gd name="T28" fmla="*/ 119 w 272"/>
                <a:gd name="T29" fmla="*/ 0 h 212"/>
                <a:gd name="T30" fmla="*/ 87 w 272"/>
                <a:gd name="T31" fmla="*/ 2 h 212"/>
                <a:gd name="T32" fmla="*/ 21 w 272"/>
                <a:gd name="T33" fmla="*/ 0 h 212"/>
                <a:gd name="T34" fmla="*/ 0 w 272"/>
                <a:gd name="T35" fmla="*/ 2 h 212"/>
                <a:gd name="T36" fmla="*/ 7 w 272"/>
                <a:gd name="T37" fmla="*/ 14 h 212"/>
                <a:gd name="T38" fmla="*/ 5 w 272"/>
                <a:gd name="T39" fmla="*/ 28 h 212"/>
                <a:gd name="T40" fmla="*/ 11 w 272"/>
                <a:gd name="T41" fmla="*/ 41 h 212"/>
                <a:gd name="T42" fmla="*/ 19 w 272"/>
                <a:gd name="T43" fmla="*/ 51 h 212"/>
                <a:gd name="T44" fmla="*/ 21 w 272"/>
                <a:gd name="T45" fmla="*/ 66 h 212"/>
                <a:gd name="T46" fmla="*/ 28 w 272"/>
                <a:gd name="T47" fmla="*/ 78 h 212"/>
                <a:gd name="T48" fmla="*/ 30 w 272"/>
                <a:gd name="T49" fmla="*/ 92 h 212"/>
                <a:gd name="T50" fmla="*/ 32 w 272"/>
                <a:gd name="T51" fmla="*/ 108 h 212"/>
                <a:gd name="T52" fmla="*/ 23 w 272"/>
                <a:gd name="T53" fmla="*/ 121 h 212"/>
                <a:gd name="T54" fmla="*/ 25 w 272"/>
                <a:gd name="T55" fmla="*/ 133 h 212"/>
                <a:gd name="T56" fmla="*/ 27 w 272"/>
                <a:gd name="T57" fmla="*/ 149 h 212"/>
                <a:gd name="T58" fmla="*/ 18 w 272"/>
                <a:gd name="T59" fmla="*/ 162 h 212"/>
                <a:gd name="T60" fmla="*/ 27 w 272"/>
                <a:gd name="T61" fmla="*/ 173 h 212"/>
                <a:gd name="T62" fmla="*/ 43 w 272"/>
                <a:gd name="T63" fmla="*/ 174 h 212"/>
                <a:gd name="T64" fmla="*/ 55 w 272"/>
                <a:gd name="T65" fmla="*/ 176 h 212"/>
                <a:gd name="T66" fmla="*/ 71 w 272"/>
                <a:gd name="T67" fmla="*/ 178 h 212"/>
                <a:gd name="T68" fmla="*/ 82 w 272"/>
                <a:gd name="T69" fmla="*/ 196 h 212"/>
                <a:gd name="T70" fmla="*/ 96 w 272"/>
                <a:gd name="T71" fmla="*/ 190 h 212"/>
                <a:gd name="T72" fmla="*/ 103 w 272"/>
                <a:gd name="T73" fmla="*/ 203 h 212"/>
                <a:gd name="T74" fmla="*/ 116 w 272"/>
                <a:gd name="T75" fmla="*/ 210 h 212"/>
                <a:gd name="T76" fmla="*/ 128 w 272"/>
                <a:gd name="T77" fmla="*/ 212 h 212"/>
                <a:gd name="T78" fmla="*/ 128 w 272"/>
                <a:gd name="T79" fmla="*/ 212 h 212"/>
                <a:gd name="T80" fmla="*/ 128 w 272"/>
                <a:gd name="T8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2" h="212">
                  <a:moveTo>
                    <a:pt x="128" y="212"/>
                  </a:moveTo>
                  <a:lnTo>
                    <a:pt x="156" y="212"/>
                  </a:lnTo>
                  <a:lnTo>
                    <a:pt x="190" y="210"/>
                  </a:lnTo>
                  <a:lnTo>
                    <a:pt x="224" y="210"/>
                  </a:lnTo>
                  <a:lnTo>
                    <a:pt x="242" y="210"/>
                  </a:lnTo>
                  <a:lnTo>
                    <a:pt x="263" y="208"/>
                  </a:lnTo>
                  <a:lnTo>
                    <a:pt x="272" y="197"/>
                  </a:lnTo>
                  <a:lnTo>
                    <a:pt x="272" y="116"/>
                  </a:lnTo>
                  <a:lnTo>
                    <a:pt x="272" y="87"/>
                  </a:lnTo>
                  <a:lnTo>
                    <a:pt x="272" y="34"/>
                  </a:lnTo>
                  <a:lnTo>
                    <a:pt x="272" y="9"/>
                  </a:lnTo>
                  <a:lnTo>
                    <a:pt x="226" y="0"/>
                  </a:lnTo>
                  <a:lnTo>
                    <a:pt x="190" y="2"/>
                  </a:lnTo>
                  <a:lnTo>
                    <a:pt x="156" y="2"/>
                  </a:lnTo>
                  <a:lnTo>
                    <a:pt x="119" y="0"/>
                  </a:lnTo>
                  <a:lnTo>
                    <a:pt x="87" y="2"/>
                  </a:lnTo>
                  <a:lnTo>
                    <a:pt x="21" y="0"/>
                  </a:lnTo>
                  <a:lnTo>
                    <a:pt x="0" y="2"/>
                  </a:lnTo>
                  <a:lnTo>
                    <a:pt x="7" y="14"/>
                  </a:lnTo>
                  <a:lnTo>
                    <a:pt x="5" y="28"/>
                  </a:lnTo>
                  <a:lnTo>
                    <a:pt x="11" y="41"/>
                  </a:lnTo>
                  <a:lnTo>
                    <a:pt x="19" y="51"/>
                  </a:lnTo>
                  <a:lnTo>
                    <a:pt x="21" y="66"/>
                  </a:lnTo>
                  <a:lnTo>
                    <a:pt x="28" y="78"/>
                  </a:lnTo>
                  <a:lnTo>
                    <a:pt x="30" y="92"/>
                  </a:lnTo>
                  <a:lnTo>
                    <a:pt x="32" y="108"/>
                  </a:lnTo>
                  <a:lnTo>
                    <a:pt x="23" y="121"/>
                  </a:lnTo>
                  <a:lnTo>
                    <a:pt x="25" y="133"/>
                  </a:lnTo>
                  <a:lnTo>
                    <a:pt x="27" y="149"/>
                  </a:lnTo>
                  <a:lnTo>
                    <a:pt x="18" y="162"/>
                  </a:lnTo>
                  <a:lnTo>
                    <a:pt x="27" y="173"/>
                  </a:lnTo>
                  <a:lnTo>
                    <a:pt x="43" y="174"/>
                  </a:lnTo>
                  <a:lnTo>
                    <a:pt x="55" y="176"/>
                  </a:lnTo>
                  <a:lnTo>
                    <a:pt x="71" y="178"/>
                  </a:lnTo>
                  <a:lnTo>
                    <a:pt x="82" y="196"/>
                  </a:lnTo>
                  <a:lnTo>
                    <a:pt x="96" y="190"/>
                  </a:lnTo>
                  <a:lnTo>
                    <a:pt x="103" y="203"/>
                  </a:lnTo>
                  <a:lnTo>
                    <a:pt x="116" y="210"/>
                  </a:lnTo>
                  <a:lnTo>
                    <a:pt x="128" y="212"/>
                  </a:lnTo>
                  <a:lnTo>
                    <a:pt x="128" y="212"/>
                  </a:lnTo>
                  <a:lnTo>
                    <a:pt x="128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51">
              <a:extLst>
                <a:ext uri="{FF2B5EF4-FFF2-40B4-BE49-F238E27FC236}">
                  <a16:creationId xmlns:a16="http://schemas.microsoft.com/office/drawing/2014/main" id="{8584E766-AE1D-A1AC-6B52-6E375CA60F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82995" y="8917374"/>
              <a:ext cx="887669" cy="1163230"/>
            </a:xfrm>
            <a:custGeom>
              <a:avLst/>
              <a:gdLst>
                <a:gd name="T0" fmla="*/ 133 w 393"/>
                <a:gd name="T1" fmla="*/ 515 h 515"/>
                <a:gd name="T2" fmla="*/ 218 w 393"/>
                <a:gd name="T3" fmla="*/ 427 h 515"/>
                <a:gd name="T4" fmla="*/ 318 w 393"/>
                <a:gd name="T5" fmla="*/ 328 h 515"/>
                <a:gd name="T6" fmla="*/ 336 w 393"/>
                <a:gd name="T7" fmla="*/ 306 h 515"/>
                <a:gd name="T8" fmla="*/ 329 w 393"/>
                <a:gd name="T9" fmla="*/ 292 h 515"/>
                <a:gd name="T10" fmla="*/ 343 w 393"/>
                <a:gd name="T11" fmla="*/ 276 h 515"/>
                <a:gd name="T12" fmla="*/ 348 w 393"/>
                <a:gd name="T13" fmla="*/ 296 h 515"/>
                <a:gd name="T14" fmla="*/ 393 w 393"/>
                <a:gd name="T15" fmla="*/ 249 h 515"/>
                <a:gd name="T16" fmla="*/ 380 w 393"/>
                <a:gd name="T17" fmla="*/ 237 h 515"/>
                <a:gd name="T18" fmla="*/ 315 w 393"/>
                <a:gd name="T19" fmla="*/ 272 h 515"/>
                <a:gd name="T20" fmla="*/ 300 w 393"/>
                <a:gd name="T21" fmla="*/ 283 h 515"/>
                <a:gd name="T22" fmla="*/ 213 w 393"/>
                <a:gd name="T23" fmla="*/ 102 h 515"/>
                <a:gd name="T24" fmla="*/ 192 w 393"/>
                <a:gd name="T25" fmla="*/ 46 h 515"/>
                <a:gd name="T26" fmla="*/ 181 w 393"/>
                <a:gd name="T27" fmla="*/ 29 h 515"/>
                <a:gd name="T28" fmla="*/ 154 w 393"/>
                <a:gd name="T29" fmla="*/ 0 h 515"/>
                <a:gd name="T30" fmla="*/ 106 w 393"/>
                <a:gd name="T31" fmla="*/ 48 h 515"/>
                <a:gd name="T32" fmla="*/ 55 w 393"/>
                <a:gd name="T33" fmla="*/ 103 h 515"/>
                <a:gd name="T34" fmla="*/ 69 w 393"/>
                <a:gd name="T35" fmla="*/ 121 h 515"/>
                <a:gd name="T36" fmla="*/ 39 w 393"/>
                <a:gd name="T37" fmla="*/ 150 h 515"/>
                <a:gd name="T38" fmla="*/ 32 w 393"/>
                <a:gd name="T39" fmla="*/ 159 h 515"/>
                <a:gd name="T40" fmla="*/ 21 w 393"/>
                <a:gd name="T41" fmla="*/ 171 h 515"/>
                <a:gd name="T42" fmla="*/ 0 w 393"/>
                <a:gd name="T43" fmla="*/ 191 h 515"/>
                <a:gd name="T44" fmla="*/ 42 w 393"/>
                <a:gd name="T45" fmla="*/ 235 h 515"/>
                <a:gd name="T46" fmla="*/ 65 w 393"/>
                <a:gd name="T47" fmla="*/ 256 h 515"/>
                <a:gd name="T48" fmla="*/ 42 w 393"/>
                <a:gd name="T49" fmla="*/ 280 h 515"/>
                <a:gd name="T50" fmla="*/ 56 w 393"/>
                <a:gd name="T51" fmla="*/ 301 h 515"/>
                <a:gd name="T52" fmla="*/ 42 w 393"/>
                <a:gd name="T53" fmla="*/ 312 h 515"/>
                <a:gd name="T54" fmla="*/ 30 w 393"/>
                <a:gd name="T55" fmla="*/ 328 h 515"/>
                <a:gd name="T56" fmla="*/ 42 w 393"/>
                <a:gd name="T57" fmla="*/ 342 h 515"/>
                <a:gd name="T58" fmla="*/ 56 w 393"/>
                <a:gd name="T59" fmla="*/ 347 h 515"/>
                <a:gd name="T60" fmla="*/ 60 w 393"/>
                <a:gd name="T61" fmla="*/ 372 h 515"/>
                <a:gd name="T62" fmla="*/ 62 w 393"/>
                <a:gd name="T63" fmla="*/ 386 h 515"/>
                <a:gd name="T64" fmla="*/ 69 w 393"/>
                <a:gd name="T65" fmla="*/ 406 h 515"/>
                <a:gd name="T66" fmla="*/ 64 w 393"/>
                <a:gd name="T67" fmla="*/ 422 h 515"/>
                <a:gd name="T68" fmla="*/ 76 w 393"/>
                <a:gd name="T69" fmla="*/ 429 h 515"/>
                <a:gd name="T70" fmla="*/ 65 w 393"/>
                <a:gd name="T71" fmla="*/ 438 h 515"/>
                <a:gd name="T72" fmla="*/ 76 w 393"/>
                <a:gd name="T73" fmla="*/ 452 h 515"/>
                <a:gd name="T74" fmla="*/ 89 w 393"/>
                <a:gd name="T75" fmla="*/ 459 h 515"/>
                <a:gd name="T76" fmla="*/ 103 w 393"/>
                <a:gd name="T77" fmla="*/ 472 h 515"/>
                <a:gd name="T78" fmla="*/ 119 w 393"/>
                <a:gd name="T79" fmla="*/ 481 h 515"/>
                <a:gd name="T80" fmla="*/ 122 w 393"/>
                <a:gd name="T81" fmla="*/ 497 h 515"/>
                <a:gd name="T82" fmla="*/ 131 w 393"/>
                <a:gd name="T83" fmla="*/ 511 h 515"/>
                <a:gd name="T84" fmla="*/ 133 w 393"/>
                <a:gd name="T85" fmla="*/ 515 h 515"/>
                <a:gd name="T86" fmla="*/ 133 w 393"/>
                <a:gd name="T87" fmla="*/ 515 h 515"/>
                <a:gd name="T88" fmla="*/ 133 w 393"/>
                <a:gd name="T8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93" h="515">
                  <a:moveTo>
                    <a:pt x="133" y="515"/>
                  </a:moveTo>
                  <a:lnTo>
                    <a:pt x="218" y="427"/>
                  </a:lnTo>
                  <a:lnTo>
                    <a:pt x="318" y="328"/>
                  </a:lnTo>
                  <a:lnTo>
                    <a:pt x="336" y="306"/>
                  </a:lnTo>
                  <a:lnTo>
                    <a:pt x="329" y="292"/>
                  </a:lnTo>
                  <a:lnTo>
                    <a:pt x="343" y="276"/>
                  </a:lnTo>
                  <a:lnTo>
                    <a:pt x="348" y="296"/>
                  </a:lnTo>
                  <a:lnTo>
                    <a:pt x="393" y="249"/>
                  </a:lnTo>
                  <a:lnTo>
                    <a:pt x="380" y="237"/>
                  </a:lnTo>
                  <a:lnTo>
                    <a:pt x="315" y="272"/>
                  </a:lnTo>
                  <a:lnTo>
                    <a:pt x="300" y="283"/>
                  </a:lnTo>
                  <a:lnTo>
                    <a:pt x="213" y="102"/>
                  </a:lnTo>
                  <a:lnTo>
                    <a:pt x="192" y="46"/>
                  </a:lnTo>
                  <a:lnTo>
                    <a:pt x="181" y="29"/>
                  </a:lnTo>
                  <a:lnTo>
                    <a:pt x="154" y="0"/>
                  </a:lnTo>
                  <a:lnTo>
                    <a:pt x="106" y="48"/>
                  </a:lnTo>
                  <a:lnTo>
                    <a:pt x="55" y="103"/>
                  </a:lnTo>
                  <a:lnTo>
                    <a:pt x="69" y="121"/>
                  </a:lnTo>
                  <a:lnTo>
                    <a:pt x="39" y="150"/>
                  </a:lnTo>
                  <a:lnTo>
                    <a:pt x="32" y="159"/>
                  </a:lnTo>
                  <a:lnTo>
                    <a:pt x="21" y="171"/>
                  </a:lnTo>
                  <a:lnTo>
                    <a:pt x="0" y="191"/>
                  </a:lnTo>
                  <a:lnTo>
                    <a:pt x="42" y="235"/>
                  </a:lnTo>
                  <a:lnTo>
                    <a:pt x="65" y="256"/>
                  </a:lnTo>
                  <a:lnTo>
                    <a:pt x="42" y="280"/>
                  </a:lnTo>
                  <a:lnTo>
                    <a:pt x="56" y="301"/>
                  </a:lnTo>
                  <a:lnTo>
                    <a:pt x="42" y="312"/>
                  </a:lnTo>
                  <a:lnTo>
                    <a:pt x="30" y="328"/>
                  </a:lnTo>
                  <a:lnTo>
                    <a:pt x="42" y="342"/>
                  </a:lnTo>
                  <a:lnTo>
                    <a:pt x="56" y="347"/>
                  </a:lnTo>
                  <a:lnTo>
                    <a:pt x="60" y="372"/>
                  </a:lnTo>
                  <a:lnTo>
                    <a:pt x="62" y="386"/>
                  </a:lnTo>
                  <a:lnTo>
                    <a:pt x="69" y="406"/>
                  </a:lnTo>
                  <a:lnTo>
                    <a:pt x="64" y="422"/>
                  </a:lnTo>
                  <a:lnTo>
                    <a:pt x="76" y="429"/>
                  </a:lnTo>
                  <a:lnTo>
                    <a:pt x="65" y="438"/>
                  </a:lnTo>
                  <a:lnTo>
                    <a:pt x="76" y="452"/>
                  </a:lnTo>
                  <a:lnTo>
                    <a:pt x="89" y="459"/>
                  </a:lnTo>
                  <a:lnTo>
                    <a:pt x="103" y="472"/>
                  </a:lnTo>
                  <a:lnTo>
                    <a:pt x="119" y="481"/>
                  </a:lnTo>
                  <a:lnTo>
                    <a:pt x="122" y="497"/>
                  </a:lnTo>
                  <a:lnTo>
                    <a:pt x="131" y="511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3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52">
              <a:extLst>
                <a:ext uri="{FF2B5EF4-FFF2-40B4-BE49-F238E27FC236}">
                  <a16:creationId xmlns:a16="http://schemas.microsoft.com/office/drawing/2014/main" id="{2AC96FF5-9F59-AC3E-93C7-61309A9835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28801" y="9267473"/>
              <a:ext cx="743112" cy="555640"/>
            </a:xfrm>
            <a:custGeom>
              <a:avLst/>
              <a:gdLst>
                <a:gd name="T0" fmla="*/ 327 w 329"/>
                <a:gd name="T1" fmla="*/ 244 h 246"/>
                <a:gd name="T2" fmla="*/ 327 w 329"/>
                <a:gd name="T3" fmla="*/ 194 h 246"/>
                <a:gd name="T4" fmla="*/ 329 w 329"/>
                <a:gd name="T5" fmla="*/ 160 h 246"/>
                <a:gd name="T6" fmla="*/ 327 w 329"/>
                <a:gd name="T7" fmla="*/ 114 h 246"/>
                <a:gd name="T8" fmla="*/ 327 w 329"/>
                <a:gd name="T9" fmla="*/ 98 h 246"/>
                <a:gd name="T10" fmla="*/ 329 w 329"/>
                <a:gd name="T11" fmla="*/ 85 h 246"/>
                <a:gd name="T12" fmla="*/ 329 w 329"/>
                <a:gd name="T13" fmla="*/ 50 h 246"/>
                <a:gd name="T14" fmla="*/ 320 w 329"/>
                <a:gd name="T15" fmla="*/ 39 h 246"/>
                <a:gd name="T16" fmla="*/ 329 w 329"/>
                <a:gd name="T17" fmla="*/ 4 h 246"/>
                <a:gd name="T18" fmla="*/ 277 w 329"/>
                <a:gd name="T19" fmla="*/ 4 h 246"/>
                <a:gd name="T20" fmla="*/ 254 w 329"/>
                <a:gd name="T21" fmla="*/ 2 h 246"/>
                <a:gd name="T22" fmla="*/ 240 w 329"/>
                <a:gd name="T23" fmla="*/ 9 h 246"/>
                <a:gd name="T24" fmla="*/ 210 w 329"/>
                <a:gd name="T25" fmla="*/ 2 h 246"/>
                <a:gd name="T26" fmla="*/ 140 w 329"/>
                <a:gd name="T27" fmla="*/ 4 h 246"/>
                <a:gd name="T28" fmla="*/ 115 w 329"/>
                <a:gd name="T29" fmla="*/ 0 h 246"/>
                <a:gd name="T30" fmla="*/ 103 w 329"/>
                <a:gd name="T31" fmla="*/ 5 h 246"/>
                <a:gd name="T32" fmla="*/ 94 w 329"/>
                <a:gd name="T33" fmla="*/ 18 h 246"/>
                <a:gd name="T34" fmla="*/ 80 w 329"/>
                <a:gd name="T35" fmla="*/ 25 h 246"/>
                <a:gd name="T36" fmla="*/ 64 w 329"/>
                <a:gd name="T37" fmla="*/ 30 h 246"/>
                <a:gd name="T38" fmla="*/ 53 w 329"/>
                <a:gd name="T39" fmla="*/ 41 h 246"/>
                <a:gd name="T40" fmla="*/ 44 w 329"/>
                <a:gd name="T41" fmla="*/ 53 h 246"/>
                <a:gd name="T42" fmla="*/ 37 w 329"/>
                <a:gd name="T43" fmla="*/ 62 h 246"/>
                <a:gd name="T44" fmla="*/ 30 w 329"/>
                <a:gd name="T45" fmla="*/ 71 h 246"/>
                <a:gd name="T46" fmla="*/ 17 w 329"/>
                <a:gd name="T47" fmla="*/ 82 h 246"/>
                <a:gd name="T48" fmla="*/ 7 w 329"/>
                <a:gd name="T49" fmla="*/ 91 h 246"/>
                <a:gd name="T50" fmla="*/ 3 w 329"/>
                <a:gd name="T51" fmla="*/ 103 h 246"/>
                <a:gd name="T52" fmla="*/ 1 w 329"/>
                <a:gd name="T53" fmla="*/ 116 h 246"/>
                <a:gd name="T54" fmla="*/ 0 w 329"/>
                <a:gd name="T55" fmla="*/ 128 h 246"/>
                <a:gd name="T56" fmla="*/ 7 w 329"/>
                <a:gd name="T57" fmla="*/ 142 h 246"/>
                <a:gd name="T58" fmla="*/ 16 w 329"/>
                <a:gd name="T59" fmla="*/ 150 h 246"/>
                <a:gd name="T60" fmla="*/ 17 w 329"/>
                <a:gd name="T61" fmla="*/ 164 h 246"/>
                <a:gd name="T62" fmla="*/ 23 w 329"/>
                <a:gd name="T63" fmla="*/ 176 h 246"/>
                <a:gd name="T64" fmla="*/ 35 w 329"/>
                <a:gd name="T65" fmla="*/ 185 h 246"/>
                <a:gd name="T66" fmla="*/ 35 w 329"/>
                <a:gd name="T67" fmla="*/ 201 h 246"/>
                <a:gd name="T68" fmla="*/ 41 w 329"/>
                <a:gd name="T69" fmla="*/ 214 h 246"/>
                <a:gd name="T70" fmla="*/ 39 w 329"/>
                <a:gd name="T71" fmla="*/ 233 h 246"/>
                <a:gd name="T72" fmla="*/ 53 w 329"/>
                <a:gd name="T73" fmla="*/ 239 h 246"/>
                <a:gd name="T74" fmla="*/ 69 w 329"/>
                <a:gd name="T75" fmla="*/ 244 h 246"/>
                <a:gd name="T76" fmla="*/ 140 w 329"/>
                <a:gd name="T77" fmla="*/ 246 h 246"/>
                <a:gd name="T78" fmla="*/ 171 w 329"/>
                <a:gd name="T79" fmla="*/ 244 h 246"/>
                <a:gd name="T80" fmla="*/ 211 w 329"/>
                <a:gd name="T81" fmla="*/ 246 h 246"/>
                <a:gd name="T82" fmla="*/ 244 w 329"/>
                <a:gd name="T83" fmla="*/ 246 h 246"/>
                <a:gd name="T84" fmla="*/ 279 w 329"/>
                <a:gd name="T85" fmla="*/ 244 h 246"/>
                <a:gd name="T86" fmla="*/ 327 w 329"/>
                <a:gd name="T87" fmla="*/ 244 h 246"/>
                <a:gd name="T88" fmla="*/ 327 w 329"/>
                <a:gd name="T89" fmla="*/ 244 h 246"/>
                <a:gd name="T90" fmla="*/ 327 w 329"/>
                <a:gd name="T91" fmla="*/ 24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9" h="246">
                  <a:moveTo>
                    <a:pt x="327" y="244"/>
                  </a:moveTo>
                  <a:lnTo>
                    <a:pt x="327" y="194"/>
                  </a:lnTo>
                  <a:lnTo>
                    <a:pt x="329" y="160"/>
                  </a:lnTo>
                  <a:lnTo>
                    <a:pt x="327" y="114"/>
                  </a:lnTo>
                  <a:lnTo>
                    <a:pt x="327" y="98"/>
                  </a:lnTo>
                  <a:lnTo>
                    <a:pt x="329" y="85"/>
                  </a:lnTo>
                  <a:lnTo>
                    <a:pt x="329" y="50"/>
                  </a:lnTo>
                  <a:lnTo>
                    <a:pt x="320" y="39"/>
                  </a:lnTo>
                  <a:lnTo>
                    <a:pt x="329" y="4"/>
                  </a:lnTo>
                  <a:lnTo>
                    <a:pt x="277" y="4"/>
                  </a:lnTo>
                  <a:lnTo>
                    <a:pt x="254" y="2"/>
                  </a:lnTo>
                  <a:lnTo>
                    <a:pt x="240" y="9"/>
                  </a:lnTo>
                  <a:lnTo>
                    <a:pt x="210" y="2"/>
                  </a:lnTo>
                  <a:lnTo>
                    <a:pt x="140" y="4"/>
                  </a:lnTo>
                  <a:lnTo>
                    <a:pt x="115" y="0"/>
                  </a:lnTo>
                  <a:lnTo>
                    <a:pt x="103" y="5"/>
                  </a:lnTo>
                  <a:lnTo>
                    <a:pt x="94" y="18"/>
                  </a:lnTo>
                  <a:lnTo>
                    <a:pt x="80" y="25"/>
                  </a:lnTo>
                  <a:lnTo>
                    <a:pt x="64" y="30"/>
                  </a:lnTo>
                  <a:lnTo>
                    <a:pt x="53" y="41"/>
                  </a:lnTo>
                  <a:lnTo>
                    <a:pt x="44" y="53"/>
                  </a:lnTo>
                  <a:lnTo>
                    <a:pt x="37" y="62"/>
                  </a:lnTo>
                  <a:lnTo>
                    <a:pt x="30" y="71"/>
                  </a:lnTo>
                  <a:lnTo>
                    <a:pt x="17" y="82"/>
                  </a:lnTo>
                  <a:lnTo>
                    <a:pt x="7" y="91"/>
                  </a:lnTo>
                  <a:lnTo>
                    <a:pt x="3" y="103"/>
                  </a:lnTo>
                  <a:lnTo>
                    <a:pt x="1" y="116"/>
                  </a:lnTo>
                  <a:lnTo>
                    <a:pt x="0" y="128"/>
                  </a:lnTo>
                  <a:lnTo>
                    <a:pt x="7" y="142"/>
                  </a:lnTo>
                  <a:lnTo>
                    <a:pt x="16" y="150"/>
                  </a:lnTo>
                  <a:lnTo>
                    <a:pt x="17" y="164"/>
                  </a:lnTo>
                  <a:lnTo>
                    <a:pt x="23" y="176"/>
                  </a:lnTo>
                  <a:lnTo>
                    <a:pt x="35" y="185"/>
                  </a:lnTo>
                  <a:lnTo>
                    <a:pt x="35" y="201"/>
                  </a:lnTo>
                  <a:lnTo>
                    <a:pt x="41" y="214"/>
                  </a:lnTo>
                  <a:lnTo>
                    <a:pt x="39" y="233"/>
                  </a:lnTo>
                  <a:lnTo>
                    <a:pt x="53" y="239"/>
                  </a:lnTo>
                  <a:lnTo>
                    <a:pt x="69" y="244"/>
                  </a:lnTo>
                  <a:lnTo>
                    <a:pt x="140" y="246"/>
                  </a:lnTo>
                  <a:lnTo>
                    <a:pt x="171" y="244"/>
                  </a:lnTo>
                  <a:lnTo>
                    <a:pt x="211" y="246"/>
                  </a:lnTo>
                  <a:lnTo>
                    <a:pt x="244" y="246"/>
                  </a:lnTo>
                  <a:lnTo>
                    <a:pt x="279" y="244"/>
                  </a:lnTo>
                  <a:lnTo>
                    <a:pt x="327" y="244"/>
                  </a:lnTo>
                  <a:lnTo>
                    <a:pt x="327" y="244"/>
                  </a:lnTo>
                  <a:lnTo>
                    <a:pt x="327" y="24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53">
              <a:extLst>
                <a:ext uri="{FF2B5EF4-FFF2-40B4-BE49-F238E27FC236}">
                  <a16:creationId xmlns:a16="http://schemas.microsoft.com/office/drawing/2014/main" id="{77F4BD47-0B76-9792-9A8E-5489FE02E0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9207" y="8431754"/>
              <a:ext cx="659540" cy="851530"/>
            </a:xfrm>
            <a:custGeom>
              <a:avLst/>
              <a:gdLst>
                <a:gd name="T0" fmla="*/ 121 w 292"/>
                <a:gd name="T1" fmla="*/ 377 h 377"/>
                <a:gd name="T2" fmla="*/ 144 w 292"/>
                <a:gd name="T3" fmla="*/ 374 h 377"/>
                <a:gd name="T4" fmla="*/ 187 w 292"/>
                <a:gd name="T5" fmla="*/ 372 h 377"/>
                <a:gd name="T6" fmla="*/ 198 w 292"/>
                <a:gd name="T7" fmla="*/ 358 h 377"/>
                <a:gd name="T8" fmla="*/ 210 w 292"/>
                <a:gd name="T9" fmla="*/ 340 h 377"/>
                <a:gd name="T10" fmla="*/ 219 w 292"/>
                <a:gd name="T11" fmla="*/ 327 h 377"/>
                <a:gd name="T12" fmla="*/ 258 w 292"/>
                <a:gd name="T13" fmla="*/ 265 h 377"/>
                <a:gd name="T14" fmla="*/ 273 w 292"/>
                <a:gd name="T15" fmla="*/ 276 h 377"/>
                <a:gd name="T16" fmla="*/ 281 w 292"/>
                <a:gd name="T17" fmla="*/ 265 h 377"/>
                <a:gd name="T18" fmla="*/ 292 w 292"/>
                <a:gd name="T19" fmla="*/ 253 h 377"/>
                <a:gd name="T20" fmla="*/ 287 w 292"/>
                <a:gd name="T21" fmla="*/ 238 h 377"/>
                <a:gd name="T22" fmla="*/ 280 w 292"/>
                <a:gd name="T23" fmla="*/ 226 h 377"/>
                <a:gd name="T24" fmla="*/ 285 w 292"/>
                <a:gd name="T25" fmla="*/ 210 h 377"/>
                <a:gd name="T26" fmla="*/ 283 w 292"/>
                <a:gd name="T27" fmla="*/ 197 h 377"/>
                <a:gd name="T28" fmla="*/ 285 w 292"/>
                <a:gd name="T29" fmla="*/ 183 h 377"/>
                <a:gd name="T30" fmla="*/ 269 w 292"/>
                <a:gd name="T31" fmla="*/ 180 h 377"/>
                <a:gd name="T32" fmla="*/ 256 w 292"/>
                <a:gd name="T33" fmla="*/ 171 h 377"/>
                <a:gd name="T34" fmla="*/ 253 w 292"/>
                <a:gd name="T35" fmla="*/ 158 h 377"/>
                <a:gd name="T36" fmla="*/ 248 w 292"/>
                <a:gd name="T37" fmla="*/ 144 h 377"/>
                <a:gd name="T38" fmla="*/ 242 w 292"/>
                <a:gd name="T39" fmla="*/ 128 h 377"/>
                <a:gd name="T40" fmla="*/ 237 w 292"/>
                <a:gd name="T41" fmla="*/ 117 h 377"/>
                <a:gd name="T42" fmla="*/ 246 w 292"/>
                <a:gd name="T43" fmla="*/ 101 h 377"/>
                <a:gd name="T44" fmla="*/ 244 w 292"/>
                <a:gd name="T45" fmla="*/ 89 h 377"/>
                <a:gd name="T46" fmla="*/ 246 w 292"/>
                <a:gd name="T47" fmla="*/ 76 h 377"/>
                <a:gd name="T48" fmla="*/ 244 w 292"/>
                <a:gd name="T49" fmla="*/ 62 h 377"/>
                <a:gd name="T50" fmla="*/ 237 w 292"/>
                <a:gd name="T51" fmla="*/ 50 h 377"/>
                <a:gd name="T52" fmla="*/ 232 w 292"/>
                <a:gd name="T53" fmla="*/ 35 h 377"/>
                <a:gd name="T54" fmla="*/ 223 w 292"/>
                <a:gd name="T55" fmla="*/ 28 h 377"/>
                <a:gd name="T56" fmla="*/ 207 w 292"/>
                <a:gd name="T57" fmla="*/ 26 h 377"/>
                <a:gd name="T58" fmla="*/ 194 w 292"/>
                <a:gd name="T59" fmla="*/ 25 h 377"/>
                <a:gd name="T60" fmla="*/ 185 w 292"/>
                <a:gd name="T61" fmla="*/ 23 h 377"/>
                <a:gd name="T62" fmla="*/ 169 w 292"/>
                <a:gd name="T63" fmla="*/ 18 h 377"/>
                <a:gd name="T64" fmla="*/ 153 w 292"/>
                <a:gd name="T65" fmla="*/ 12 h 377"/>
                <a:gd name="T66" fmla="*/ 137 w 292"/>
                <a:gd name="T67" fmla="*/ 10 h 377"/>
                <a:gd name="T68" fmla="*/ 127 w 292"/>
                <a:gd name="T69" fmla="*/ 0 h 377"/>
                <a:gd name="T70" fmla="*/ 118 w 292"/>
                <a:gd name="T71" fmla="*/ 9 h 377"/>
                <a:gd name="T72" fmla="*/ 114 w 292"/>
                <a:gd name="T73" fmla="*/ 37 h 377"/>
                <a:gd name="T74" fmla="*/ 98 w 292"/>
                <a:gd name="T75" fmla="*/ 35 h 377"/>
                <a:gd name="T76" fmla="*/ 100 w 292"/>
                <a:gd name="T77" fmla="*/ 51 h 377"/>
                <a:gd name="T78" fmla="*/ 107 w 292"/>
                <a:gd name="T79" fmla="*/ 71 h 377"/>
                <a:gd name="T80" fmla="*/ 107 w 292"/>
                <a:gd name="T81" fmla="*/ 94 h 377"/>
                <a:gd name="T82" fmla="*/ 109 w 292"/>
                <a:gd name="T83" fmla="*/ 146 h 377"/>
                <a:gd name="T84" fmla="*/ 95 w 292"/>
                <a:gd name="T85" fmla="*/ 151 h 377"/>
                <a:gd name="T86" fmla="*/ 86 w 292"/>
                <a:gd name="T87" fmla="*/ 172 h 377"/>
                <a:gd name="T88" fmla="*/ 62 w 292"/>
                <a:gd name="T89" fmla="*/ 169 h 377"/>
                <a:gd name="T90" fmla="*/ 45 w 292"/>
                <a:gd name="T91" fmla="*/ 180 h 377"/>
                <a:gd name="T92" fmla="*/ 46 w 292"/>
                <a:gd name="T93" fmla="*/ 226 h 377"/>
                <a:gd name="T94" fmla="*/ 34 w 292"/>
                <a:gd name="T95" fmla="*/ 228 h 377"/>
                <a:gd name="T96" fmla="*/ 18 w 292"/>
                <a:gd name="T97" fmla="*/ 215 h 377"/>
                <a:gd name="T98" fmla="*/ 9 w 292"/>
                <a:gd name="T99" fmla="*/ 204 h 377"/>
                <a:gd name="T100" fmla="*/ 9 w 292"/>
                <a:gd name="T101" fmla="*/ 235 h 377"/>
                <a:gd name="T102" fmla="*/ 16 w 292"/>
                <a:gd name="T103" fmla="*/ 286 h 377"/>
                <a:gd name="T104" fmla="*/ 0 w 292"/>
                <a:gd name="T105" fmla="*/ 288 h 377"/>
                <a:gd name="T106" fmla="*/ 0 w 292"/>
                <a:gd name="T107" fmla="*/ 308 h 377"/>
                <a:gd name="T108" fmla="*/ 9 w 292"/>
                <a:gd name="T109" fmla="*/ 320 h 377"/>
                <a:gd name="T110" fmla="*/ 9 w 292"/>
                <a:gd name="T111" fmla="*/ 343 h 377"/>
                <a:gd name="T112" fmla="*/ 9 w 292"/>
                <a:gd name="T113" fmla="*/ 372 h 377"/>
                <a:gd name="T114" fmla="*/ 73 w 292"/>
                <a:gd name="T115" fmla="*/ 370 h 377"/>
                <a:gd name="T116" fmla="*/ 109 w 292"/>
                <a:gd name="T117" fmla="*/ 372 h 377"/>
                <a:gd name="T118" fmla="*/ 121 w 292"/>
                <a:gd name="T119" fmla="*/ 377 h 377"/>
                <a:gd name="T120" fmla="*/ 121 w 292"/>
                <a:gd name="T121" fmla="*/ 377 h 377"/>
                <a:gd name="T122" fmla="*/ 121 w 292"/>
                <a:gd name="T123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2" h="377">
                  <a:moveTo>
                    <a:pt x="121" y="377"/>
                  </a:moveTo>
                  <a:lnTo>
                    <a:pt x="144" y="374"/>
                  </a:lnTo>
                  <a:lnTo>
                    <a:pt x="187" y="372"/>
                  </a:lnTo>
                  <a:lnTo>
                    <a:pt x="198" y="358"/>
                  </a:lnTo>
                  <a:lnTo>
                    <a:pt x="210" y="340"/>
                  </a:lnTo>
                  <a:lnTo>
                    <a:pt x="219" y="327"/>
                  </a:lnTo>
                  <a:lnTo>
                    <a:pt x="258" y="265"/>
                  </a:lnTo>
                  <a:lnTo>
                    <a:pt x="273" y="276"/>
                  </a:lnTo>
                  <a:lnTo>
                    <a:pt x="281" y="265"/>
                  </a:lnTo>
                  <a:lnTo>
                    <a:pt x="292" y="253"/>
                  </a:lnTo>
                  <a:lnTo>
                    <a:pt x="287" y="238"/>
                  </a:lnTo>
                  <a:lnTo>
                    <a:pt x="280" y="226"/>
                  </a:lnTo>
                  <a:lnTo>
                    <a:pt x="285" y="210"/>
                  </a:lnTo>
                  <a:lnTo>
                    <a:pt x="283" y="197"/>
                  </a:lnTo>
                  <a:lnTo>
                    <a:pt x="285" y="183"/>
                  </a:lnTo>
                  <a:lnTo>
                    <a:pt x="269" y="180"/>
                  </a:lnTo>
                  <a:lnTo>
                    <a:pt x="256" y="171"/>
                  </a:lnTo>
                  <a:lnTo>
                    <a:pt x="253" y="158"/>
                  </a:lnTo>
                  <a:lnTo>
                    <a:pt x="248" y="144"/>
                  </a:lnTo>
                  <a:lnTo>
                    <a:pt x="242" y="128"/>
                  </a:lnTo>
                  <a:lnTo>
                    <a:pt x="237" y="117"/>
                  </a:lnTo>
                  <a:lnTo>
                    <a:pt x="246" y="101"/>
                  </a:lnTo>
                  <a:lnTo>
                    <a:pt x="244" y="89"/>
                  </a:lnTo>
                  <a:lnTo>
                    <a:pt x="246" y="76"/>
                  </a:lnTo>
                  <a:lnTo>
                    <a:pt x="244" y="62"/>
                  </a:lnTo>
                  <a:lnTo>
                    <a:pt x="237" y="50"/>
                  </a:lnTo>
                  <a:lnTo>
                    <a:pt x="232" y="35"/>
                  </a:lnTo>
                  <a:lnTo>
                    <a:pt x="223" y="28"/>
                  </a:lnTo>
                  <a:lnTo>
                    <a:pt x="207" y="26"/>
                  </a:lnTo>
                  <a:lnTo>
                    <a:pt x="194" y="25"/>
                  </a:lnTo>
                  <a:lnTo>
                    <a:pt x="185" y="23"/>
                  </a:lnTo>
                  <a:lnTo>
                    <a:pt x="169" y="18"/>
                  </a:lnTo>
                  <a:lnTo>
                    <a:pt x="153" y="12"/>
                  </a:lnTo>
                  <a:lnTo>
                    <a:pt x="137" y="10"/>
                  </a:lnTo>
                  <a:lnTo>
                    <a:pt x="127" y="0"/>
                  </a:lnTo>
                  <a:lnTo>
                    <a:pt x="118" y="9"/>
                  </a:lnTo>
                  <a:lnTo>
                    <a:pt x="114" y="37"/>
                  </a:lnTo>
                  <a:lnTo>
                    <a:pt x="98" y="35"/>
                  </a:lnTo>
                  <a:lnTo>
                    <a:pt x="100" y="51"/>
                  </a:lnTo>
                  <a:lnTo>
                    <a:pt x="107" y="71"/>
                  </a:lnTo>
                  <a:lnTo>
                    <a:pt x="107" y="94"/>
                  </a:lnTo>
                  <a:lnTo>
                    <a:pt x="109" y="146"/>
                  </a:lnTo>
                  <a:lnTo>
                    <a:pt x="95" y="151"/>
                  </a:lnTo>
                  <a:lnTo>
                    <a:pt x="86" y="172"/>
                  </a:lnTo>
                  <a:lnTo>
                    <a:pt x="62" y="169"/>
                  </a:lnTo>
                  <a:lnTo>
                    <a:pt x="45" y="180"/>
                  </a:lnTo>
                  <a:lnTo>
                    <a:pt x="46" y="226"/>
                  </a:lnTo>
                  <a:lnTo>
                    <a:pt x="34" y="228"/>
                  </a:lnTo>
                  <a:lnTo>
                    <a:pt x="18" y="215"/>
                  </a:lnTo>
                  <a:lnTo>
                    <a:pt x="9" y="204"/>
                  </a:lnTo>
                  <a:lnTo>
                    <a:pt x="9" y="235"/>
                  </a:lnTo>
                  <a:lnTo>
                    <a:pt x="16" y="286"/>
                  </a:lnTo>
                  <a:lnTo>
                    <a:pt x="0" y="288"/>
                  </a:lnTo>
                  <a:lnTo>
                    <a:pt x="0" y="308"/>
                  </a:lnTo>
                  <a:lnTo>
                    <a:pt x="9" y="320"/>
                  </a:lnTo>
                  <a:lnTo>
                    <a:pt x="9" y="343"/>
                  </a:lnTo>
                  <a:lnTo>
                    <a:pt x="9" y="372"/>
                  </a:lnTo>
                  <a:lnTo>
                    <a:pt x="73" y="370"/>
                  </a:lnTo>
                  <a:lnTo>
                    <a:pt x="109" y="372"/>
                  </a:lnTo>
                  <a:lnTo>
                    <a:pt x="121" y="377"/>
                  </a:lnTo>
                  <a:lnTo>
                    <a:pt x="121" y="377"/>
                  </a:lnTo>
                  <a:lnTo>
                    <a:pt x="121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54">
              <a:extLst>
                <a:ext uri="{FF2B5EF4-FFF2-40B4-BE49-F238E27FC236}">
                  <a16:creationId xmlns:a16="http://schemas.microsoft.com/office/drawing/2014/main" id="{C7C48855-4743-7380-6209-69ACAA3417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258528" y="9809560"/>
              <a:ext cx="871857" cy="973499"/>
            </a:xfrm>
            <a:custGeom>
              <a:avLst/>
              <a:gdLst>
                <a:gd name="T0" fmla="*/ 288 w 386"/>
                <a:gd name="T1" fmla="*/ 419 h 431"/>
                <a:gd name="T2" fmla="*/ 338 w 386"/>
                <a:gd name="T3" fmla="*/ 376 h 431"/>
                <a:gd name="T4" fmla="*/ 386 w 386"/>
                <a:gd name="T5" fmla="*/ 280 h 431"/>
                <a:gd name="T6" fmla="*/ 263 w 386"/>
                <a:gd name="T7" fmla="*/ 223 h 431"/>
                <a:gd name="T8" fmla="*/ 249 w 386"/>
                <a:gd name="T9" fmla="*/ 187 h 431"/>
                <a:gd name="T10" fmla="*/ 206 w 386"/>
                <a:gd name="T11" fmla="*/ 157 h 431"/>
                <a:gd name="T12" fmla="*/ 178 w 386"/>
                <a:gd name="T13" fmla="*/ 134 h 431"/>
                <a:gd name="T14" fmla="*/ 169 w 386"/>
                <a:gd name="T15" fmla="*/ 98 h 431"/>
                <a:gd name="T16" fmla="*/ 180 w 386"/>
                <a:gd name="T17" fmla="*/ 63 h 431"/>
                <a:gd name="T18" fmla="*/ 174 w 386"/>
                <a:gd name="T19" fmla="*/ 31 h 431"/>
                <a:gd name="T20" fmla="*/ 142 w 386"/>
                <a:gd name="T21" fmla="*/ 29 h 431"/>
                <a:gd name="T22" fmla="*/ 116 w 386"/>
                <a:gd name="T23" fmla="*/ 0 h 431"/>
                <a:gd name="T24" fmla="*/ 94 w 386"/>
                <a:gd name="T25" fmla="*/ 20 h 431"/>
                <a:gd name="T26" fmla="*/ 75 w 386"/>
                <a:gd name="T27" fmla="*/ 43 h 431"/>
                <a:gd name="T28" fmla="*/ 73 w 386"/>
                <a:gd name="T29" fmla="*/ 70 h 431"/>
                <a:gd name="T30" fmla="*/ 66 w 386"/>
                <a:gd name="T31" fmla="*/ 98 h 431"/>
                <a:gd name="T32" fmla="*/ 46 w 386"/>
                <a:gd name="T33" fmla="*/ 125 h 431"/>
                <a:gd name="T34" fmla="*/ 36 w 386"/>
                <a:gd name="T35" fmla="*/ 155 h 431"/>
                <a:gd name="T36" fmla="*/ 18 w 386"/>
                <a:gd name="T37" fmla="*/ 189 h 431"/>
                <a:gd name="T38" fmla="*/ 0 w 386"/>
                <a:gd name="T39" fmla="*/ 205 h 431"/>
                <a:gd name="T40" fmla="*/ 23 w 386"/>
                <a:gd name="T41" fmla="*/ 225 h 431"/>
                <a:gd name="T42" fmla="*/ 45 w 386"/>
                <a:gd name="T43" fmla="*/ 237 h 431"/>
                <a:gd name="T44" fmla="*/ 77 w 386"/>
                <a:gd name="T45" fmla="*/ 273 h 431"/>
                <a:gd name="T46" fmla="*/ 101 w 386"/>
                <a:gd name="T47" fmla="*/ 305 h 431"/>
                <a:gd name="T48" fmla="*/ 128 w 386"/>
                <a:gd name="T49" fmla="*/ 331 h 431"/>
                <a:gd name="T50" fmla="*/ 146 w 386"/>
                <a:gd name="T51" fmla="*/ 330 h 431"/>
                <a:gd name="T52" fmla="*/ 164 w 386"/>
                <a:gd name="T53" fmla="*/ 351 h 431"/>
                <a:gd name="T54" fmla="*/ 185 w 386"/>
                <a:gd name="T55" fmla="*/ 363 h 431"/>
                <a:gd name="T56" fmla="*/ 208 w 386"/>
                <a:gd name="T57" fmla="*/ 383 h 431"/>
                <a:gd name="T58" fmla="*/ 228 w 386"/>
                <a:gd name="T59" fmla="*/ 408 h 431"/>
                <a:gd name="T60" fmla="*/ 249 w 386"/>
                <a:gd name="T61" fmla="*/ 424 h 431"/>
                <a:gd name="T62" fmla="*/ 255 w 386"/>
                <a:gd name="T63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6" h="431">
                  <a:moveTo>
                    <a:pt x="255" y="431"/>
                  </a:moveTo>
                  <a:lnTo>
                    <a:pt x="288" y="419"/>
                  </a:lnTo>
                  <a:lnTo>
                    <a:pt x="329" y="395"/>
                  </a:lnTo>
                  <a:lnTo>
                    <a:pt x="338" y="376"/>
                  </a:lnTo>
                  <a:lnTo>
                    <a:pt x="358" y="333"/>
                  </a:lnTo>
                  <a:lnTo>
                    <a:pt x="386" y="280"/>
                  </a:lnTo>
                  <a:lnTo>
                    <a:pt x="328" y="253"/>
                  </a:lnTo>
                  <a:lnTo>
                    <a:pt x="263" y="223"/>
                  </a:lnTo>
                  <a:lnTo>
                    <a:pt x="267" y="203"/>
                  </a:lnTo>
                  <a:lnTo>
                    <a:pt x="249" y="187"/>
                  </a:lnTo>
                  <a:lnTo>
                    <a:pt x="226" y="182"/>
                  </a:lnTo>
                  <a:lnTo>
                    <a:pt x="206" y="157"/>
                  </a:lnTo>
                  <a:lnTo>
                    <a:pt x="189" y="143"/>
                  </a:lnTo>
                  <a:lnTo>
                    <a:pt x="178" y="134"/>
                  </a:lnTo>
                  <a:lnTo>
                    <a:pt x="166" y="123"/>
                  </a:lnTo>
                  <a:lnTo>
                    <a:pt x="169" y="98"/>
                  </a:lnTo>
                  <a:lnTo>
                    <a:pt x="174" y="86"/>
                  </a:lnTo>
                  <a:lnTo>
                    <a:pt x="180" y="63"/>
                  </a:lnTo>
                  <a:lnTo>
                    <a:pt x="182" y="47"/>
                  </a:lnTo>
                  <a:lnTo>
                    <a:pt x="174" y="31"/>
                  </a:lnTo>
                  <a:lnTo>
                    <a:pt x="158" y="29"/>
                  </a:lnTo>
                  <a:lnTo>
                    <a:pt x="142" y="29"/>
                  </a:lnTo>
                  <a:lnTo>
                    <a:pt x="130" y="15"/>
                  </a:lnTo>
                  <a:lnTo>
                    <a:pt x="116" y="0"/>
                  </a:lnTo>
                  <a:lnTo>
                    <a:pt x="101" y="9"/>
                  </a:lnTo>
                  <a:lnTo>
                    <a:pt x="94" y="20"/>
                  </a:lnTo>
                  <a:lnTo>
                    <a:pt x="87" y="32"/>
                  </a:lnTo>
                  <a:lnTo>
                    <a:pt x="75" y="43"/>
                  </a:lnTo>
                  <a:lnTo>
                    <a:pt x="68" y="55"/>
                  </a:lnTo>
                  <a:lnTo>
                    <a:pt x="73" y="70"/>
                  </a:lnTo>
                  <a:lnTo>
                    <a:pt x="73" y="86"/>
                  </a:lnTo>
                  <a:lnTo>
                    <a:pt x="66" y="98"/>
                  </a:lnTo>
                  <a:lnTo>
                    <a:pt x="61" y="112"/>
                  </a:lnTo>
                  <a:lnTo>
                    <a:pt x="46" y="125"/>
                  </a:lnTo>
                  <a:lnTo>
                    <a:pt x="43" y="143"/>
                  </a:lnTo>
                  <a:lnTo>
                    <a:pt x="36" y="155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5" y="191"/>
                  </a:lnTo>
                  <a:lnTo>
                    <a:pt x="0" y="205"/>
                  </a:lnTo>
                  <a:lnTo>
                    <a:pt x="20" y="205"/>
                  </a:lnTo>
                  <a:lnTo>
                    <a:pt x="23" y="225"/>
                  </a:lnTo>
                  <a:lnTo>
                    <a:pt x="32" y="232"/>
                  </a:lnTo>
                  <a:lnTo>
                    <a:pt x="45" y="237"/>
                  </a:lnTo>
                  <a:lnTo>
                    <a:pt x="55" y="255"/>
                  </a:lnTo>
                  <a:lnTo>
                    <a:pt x="77" y="273"/>
                  </a:lnTo>
                  <a:lnTo>
                    <a:pt x="89" y="294"/>
                  </a:lnTo>
                  <a:lnTo>
                    <a:pt x="101" y="305"/>
                  </a:lnTo>
                  <a:lnTo>
                    <a:pt x="112" y="317"/>
                  </a:lnTo>
                  <a:lnTo>
                    <a:pt x="128" y="331"/>
                  </a:lnTo>
                  <a:lnTo>
                    <a:pt x="132" y="319"/>
                  </a:lnTo>
                  <a:lnTo>
                    <a:pt x="146" y="330"/>
                  </a:lnTo>
                  <a:lnTo>
                    <a:pt x="155" y="340"/>
                  </a:lnTo>
                  <a:lnTo>
                    <a:pt x="164" y="351"/>
                  </a:lnTo>
                  <a:lnTo>
                    <a:pt x="171" y="365"/>
                  </a:lnTo>
                  <a:lnTo>
                    <a:pt x="185" y="363"/>
                  </a:lnTo>
                  <a:lnTo>
                    <a:pt x="199" y="372"/>
                  </a:lnTo>
                  <a:lnTo>
                    <a:pt x="208" y="383"/>
                  </a:lnTo>
                  <a:lnTo>
                    <a:pt x="221" y="392"/>
                  </a:lnTo>
                  <a:lnTo>
                    <a:pt x="228" y="408"/>
                  </a:lnTo>
                  <a:lnTo>
                    <a:pt x="233" y="422"/>
                  </a:lnTo>
                  <a:lnTo>
                    <a:pt x="249" y="424"/>
                  </a:lnTo>
                  <a:lnTo>
                    <a:pt x="255" y="431"/>
                  </a:lnTo>
                  <a:lnTo>
                    <a:pt x="255" y="431"/>
                  </a:lnTo>
                  <a:lnTo>
                    <a:pt x="255" y="4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55">
              <a:extLst>
                <a:ext uri="{FF2B5EF4-FFF2-40B4-BE49-F238E27FC236}">
                  <a16:creationId xmlns:a16="http://schemas.microsoft.com/office/drawing/2014/main" id="{4C1350A1-1507-7AF3-8602-66C4DDB3F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6753" y="8768300"/>
              <a:ext cx="738595" cy="752147"/>
            </a:xfrm>
            <a:custGeom>
              <a:avLst/>
              <a:gdLst>
                <a:gd name="T0" fmla="*/ 179 w 327"/>
                <a:gd name="T1" fmla="*/ 333 h 333"/>
                <a:gd name="T2" fmla="*/ 181 w 327"/>
                <a:gd name="T3" fmla="*/ 321 h 333"/>
                <a:gd name="T4" fmla="*/ 187 w 327"/>
                <a:gd name="T5" fmla="*/ 312 h 333"/>
                <a:gd name="T6" fmla="*/ 201 w 327"/>
                <a:gd name="T7" fmla="*/ 299 h 333"/>
                <a:gd name="T8" fmla="*/ 211 w 327"/>
                <a:gd name="T9" fmla="*/ 289 h 333"/>
                <a:gd name="T10" fmla="*/ 219 w 327"/>
                <a:gd name="T11" fmla="*/ 280 h 333"/>
                <a:gd name="T12" fmla="*/ 229 w 327"/>
                <a:gd name="T13" fmla="*/ 267 h 333"/>
                <a:gd name="T14" fmla="*/ 242 w 327"/>
                <a:gd name="T15" fmla="*/ 257 h 333"/>
                <a:gd name="T16" fmla="*/ 252 w 327"/>
                <a:gd name="T17" fmla="*/ 248 h 333"/>
                <a:gd name="T18" fmla="*/ 268 w 327"/>
                <a:gd name="T19" fmla="*/ 241 h 333"/>
                <a:gd name="T20" fmla="*/ 279 w 327"/>
                <a:gd name="T21" fmla="*/ 232 h 333"/>
                <a:gd name="T22" fmla="*/ 295 w 327"/>
                <a:gd name="T23" fmla="*/ 221 h 333"/>
                <a:gd name="T24" fmla="*/ 320 w 327"/>
                <a:gd name="T25" fmla="*/ 225 h 333"/>
                <a:gd name="T26" fmla="*/ 320 w 327"/>
                <a:gd name="T27" fmla="*/ 173 h 333"/>
                <a:gd name="T28" fmla="*/ 311 w 327"/>
                <a:gd name="T29" fmla="*/ 159 h 333"/>
                <a:gd name="T30" fmla="*/ 311 w 327"/>
                <a:gd name="T31" fmla="*/ 139 h 333"/>
                <a:gd name="T32" fmla="*/ 327 w 327"/>
                <a:gd name="T33" fmla="*/ 137 h 333"/>
                <a:gd name="T34" fmla="*/ 327 w 327"/>
                <a:gd name="T35" fmla="*/ 84 h 333"/>
                <a:gd name="T36" fmla="*/ 322 w 327"/>
                <a:gd name="T37" fmla="*/ 57 h 333"/>
                <a:gd name="T38" fmla="*/ 299 w 327"/>
                <a:gd name="T39" fmla="*/ 47 h 333"/>
                <a:gd name="T40" fmla="*/ 288 w 327"/>
                <a:gd name="T41" fmla="*/ 36 h 333"/>
                <a:gd name="T42" fmla="*/ 260 w 327"/>
                <a:gd name="T43" fmla="*/ 32 h 333"/>
                <a:gd name="T44" fmla="*/ 254 w 327"/>
                <a:gd name="T45" fmla="*/ 41 h 333"/>
                <a:gd name="T46" fmla="*/ 260 w 327"/>
                <a:gd name="T47" fmla="*/ 27 h 333"/>
                <a:gd name="T48" fmla="*/ 222 w 327"/>
                <a:gd name="T49" fmla="*/ 22 h 333"/>
                <a:gd name="T50" fmla="*/ 210 w 327"/>
                <a:gd name="T51" fmla="*/ 15 h 333"/>
                <a:gd name="T52" fmla="*/ 185 w 327"/>
                <a:gd name="T53" fmla="*/ 23 h 333"/>
                <a:gd name="T54" fmla="*/ 174 w 327"/>
                <a:gd name="T55" fmla="*/ 32 h 333"/>
                <a:gd name="T56" fmla="*/ 174 w 327"/>
                <a:gd name="T57" fmla="*/ 16 h 333"/>
                <a:gd name="T58" fmla="*/ 158 w 327"/>
                <a:gd name="T59" fmla="*/ 16 h 333"/>
                <a:gd name="T60" fmla="*/ 142 w 327"/>
                <a:gd name="T61" fmla="*/ 9 h 333"/>
                <a:gd name="T62" fmla="*/ 112 w 327"/>
                <a:gd name="T63" fmla="*/ 15 h 333"/>
                <a:gd name="T64" fmla="*/ 48 w 327"/>
                <a:gd name="T65" fmla="*/ 120 h 333"/>
                <a:gd name="T66" fmla="*/ 14 w 327"/>
                <a:gd name="T67" fmla="*/ 121 h 333"/>
                <a:gd name="T68" fmla="*/ 1 w 327"/>
                <a:gd name="T69" fmla="*/ 127 h 333"/>
                <a:gd name="T70" fmla="*/ 1 w 327"/>
                <a:gd name="T71" fmla="*/ 150 h 333"/>
                <a:gd name="T72" fmla="*/ 1 w 327"/>
                <a:gd name="T73" fmla="*/ 173 h 333"/>
                <a:gd name="T74" fmla="*/ 0 w 327"/>
                <a:gd name="T75" fmla="*/ 217 h 333"/>
                <a:gd name="T76" fmla="*/ 28 w 327"/>
                <a:gd name="T77" fmla="*/ 217 h 333"/>
                <a:gd name="T78" fmla="*/ 28 w 327"/>
                <a:gd name="T79" fmla="*/ 278 h 333"/>
                <a:gd name="T80" fmla="*/ 60 w 327"/>
                <a:gd name="T81" fmla="*/ 280 h 333"/>
                <a:gd name="T82" fmla="*/ 96 w 327"/>
                <a:gd name="T83" fmla="*/ 280 h 333"/>
                <a:gd name="T84" fmla="*/ 96 w 327"/>
                <a:gd name="T85" fmla="*/ 303 h 333"/>
                <a:gd name="T86" fmla="*/ 98 w 327"/>
                <a:gd name="T87" fmla="*/ 322 h 333"/>
                <a:gd name="T88" fmla="*/ 124 w 327"/>
                <a:gd name="T89" fmla="*/ 314 h 333"/>
                <a:gd name="T90" fmla="*/ 140 w 327"/>
                <a:gd name="T91" fmla="*/ 319 h 333"/>
                <a:gd name="T92" fmla="*/ 155 w 327"/>
                <a:gd name="T93" fmla="*/ 324 h 333"/>
                <a:gd name="T94" fmla="*/ 171 w 327"/>
                <a:gd name="T95" fmla="*/ 328 h 333"/>
                <a:gd name="T96" fmla="*/ 179 w 327"/>
                <a:gd name="T97" fmla="*/ 333 h 333"/>
                <a:gd name="T98" fmla="*/ 179 w 327"/>
                <a:gd name="T99" fmla="*/ 333 h 333"/>
                <a:gd name="T100" fmla="*/ 179 w 327"/>
                <a:gd name="T101" fmla="*/ 333 h 333"/>
                <a:gd name="T102" fmla="*/ 201 w 327"/>
                <a:gd name="T103" fmla="*/ 9 h 333"/>
                <a:gd name="T104" fmla="*/ 181 w 327"/>
                <a:gd name="T105" fmla="*/ 0 h 333"/>
                <a:gd name="T106" fmla="*/ 160 w 327"/>
                <a:gd name="T107" fmla="*/ 0 h 333"/>
                <a:gd name="T108" fmla="*/ 181 w 327"/>
                <a:gd name="T109" fmla="*/ 11 h 333"/>
                <a:gd name="T110" fmla="*/ 201 w 327"/>
                <a:gd name="T111" fmla="*/ 9 h 333"/>
                <a:gd name="T112" fmla="*/ 201 w 327"/>
                <a:gd name="T113" fmla="*/ 9 h 333"/>
                <a:gd name="T114" fmla="*/ 201 w 327"/>
                <a:gd name="T115" fmla="*/ 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" h="333">
                  <a:moveTo>
                    <a:pt x="179" y="333"/>
                  </a:moveTo>
                  <a:lnTo>
                    <a:pt x="181" y="321"/>
                  </a:lnTo>
                  <a:lnTo>
                    <a:pt x="187" y="312"/>
                  </a:lnTo>
                  <a:lnTo>
                    <a:pt x="201" y="299"/>
                  </a:lnTo>
                  <a:lnTo>
                    <a:pt x="211" y="289"/>
                  </a:lnTo>
                  <a:lnTo>
                    <a:pt x="219" y="280"/>
                  </a:lnTo>
                  <a:lnTo>
                    <a:pt x="229" y="267"/>
                  </a:lnTo>
                  <a:lnTo>
                    <a:pt x="242" y="257"/>
                  </a:lnTo>
                  <a:lnTo>
                    <a:pt x="252" y="248"/>
                  </a:lnTo>
                  <a:lnTo>
                    <a:pt x="268" y="241"/>
                  </a:lnTo>
                  <a:lnTo>
                    <a:pt x="279" y="232"/>
                  </a:lnTo>
                  <a:lnTo>
                    <a:pt x="295" y="221"/>
                  </a:lnTo>
                  <a:lnTo>
                    <a:pt x="320" y="225"/>
                  </a:lnTo>
                  <a:lnTo>
                    <a:pt x="320" y="173"/>
                  </a:lnTo>
                  <a:lnTo>
                    <a:pt x="311" y="159"/>
                  </a:lnTo>
                  <a:lnTo>
                    <a:pt x="311" y="139"/>
                  </a:lnTo>
                  <a:lnTo>
                    <a:pt x="327" y="137"/>
                  </a:lnTo>
                  <a:lnTo>
                    <a:pt x="327" y="84"/>
                  </a:lnTo>
                  <a:lnTo>
                    <a:pt x="322" y="57"/>
                  </a:lnTo>
                  <a:lnTo>
                    <a:pt x="299" y="47"/>
                  </a:lnTo>
                  <a:lnTo>
                    <a:pt x="288" y="36"/>
                  </a:lnTo>
                  <a:lnTo>
                    <a:pt x="260" y="32"/>
                  </a:lnTo>
                  <a:lnTo>
                    <a:pt x="254" y="41"/>
                  </a:lnTo>
                  <a:lnTo>
                    <a:pt x="260" y="27"/>
                  </a:lnTo>
                  <a:lnTo>
                    <a:pt x="222" y="22"/>
                  </a:lnTo>
                  <a:lnTo>
                    <a:pt x="210" y="15"/>
                  </a:lnTo>
                  <a:lnTo>
                    <a:pt x="185" y="23"/>
                  </a:lnTo>
                  <a:lnTo>
                    <a:pt x="174" y="32"/>
                  </a:lnTo>
                  <a:lnTo>
                    <a:pt x="174" y="16"/>
                  </a:lnTo>
                  <a:lnTo>
                    <a:pt x="158" y="16"/>
                  </a:lnTo>
                  <a:lnTo>
                    <a:pt x="142" y="9"/>
                  </a:lnTo>
                  <a:lnTo>
                    <a:pt x="112" y="15"/>
                  </a:lnTo>
                  <a:lnTo>
                    <a:pt x="48" y="120"/>
                  </a:lnTo>
                  <a:lnTo>
                    <a:pt x="14" y="121"/>
                  </a:lnTo>
                  <a:lnTo>
                    <a:pt x="1" y="127"/>
                  </a:lnTo>
                  <a:lnTo>
                    <a:pt x="1" y="150"/>
                  </a:lnTo>
                  <a:lnTo>
                    <a:pt x="1" y="173"/>
                  </a:lnTo>
                  <a:lnTo>
                    <a:pt x="0" y="217"/>
                  </a:lnTo>
                  <a:lnTo>
                    <a:pt x="28" y="217"/>
                  </a:lnTo>
                  <a:lnTo>
                    <a:pt x="28" y="278"/>
                  </a:lnTo>
                  <a:lnTo>
                    <a:pt x="60" y="280"/>
                  </a:lnTo>
                  <a:lnTo>
                    <a:pt x="96" y="280"/>
                  </a:lnTo>
                  <a:lnTo>
                    <a:pt x="96" y="303"/>
                  </a:lnTo>
                  <a:lnTo>
                    <a:pt x="98" y="322"/>
                  </a:lnTo>
                  <a:lnTo>
                    <a:pt x="124" y="314"/>
                  </a:lnTo>
                  <a:lnTo>
                    <a:pt x="140" y="319"/>
                  </a:lnTo>
                  <a:lnTo>
                    <a:pt x="155" y="324"/>
                  </a:lnTo>
                  <a:lnTo>
                    <a:pt x="171" y="328"/>
                  </a:lnTo>
                  <a:lnTo>
                    <a:pt x="179" y="333"/>
                  </a:lnTo>
                  <a:lnTo>
                    <a:pt x="179" y="333"/>
                  </a:lnTo>
                  <a:lnTo>
                    <a:pt x="179" y="333"/>
                  </a:lnTo>
                  <a:close/>
                  <a:moveTo>
                    <a:pt x="201" y="9"/>
                  </a:moveTo>
                  <a:lnTo>
                    <a:pt x="181" y="0"/>
                  </a:lnTo>
                  <a:lnTo>
                    <a:pt x="160" y="0"/>
                  </a:lnTo>
                  <a:lnTo>
                    <a:pt x="181" y="11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201" y="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56">
              <a:extLst>
                <a:ext uri="{FF2B5EF4-FFF2-40B4-BE49-F238E27FC236}">
                  <a16:creationId xmlns:a16="http://schemas.microsoft.com/office/drawing/2014/main" id="{53D6E76D-13DA-811F-10A1-ADB2A15C4D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17522" y="8700539"/>
              <a:ext cx="478844" cy="901221"/>
            </a:xfrm>
            <a:custGeom>
              <a:avLst/>
              <a:gdLst>
                <a:gd name="T0" fmla="*/ 180 w 212"/>
                <a:gd name="T1" fmla="*/ 399 h 399"/>
                <a:gd name="T2" fmla="*/ 180 w 212"/>
                <a:gd name="T3" fmla="*/ 370 h 399"/>
                <a:gd name="T4" fmla="*/ 187 w 212"/>
                <a:gd name="T5" fmla="*/ 344 h 399"/>
                <a:gd name="T6" fmla="*/ 182 w 212"/>
                <a:gd name="T7" fmla="*/ 335 h 399"/>
                <a:gd name="T8" fmla="*/ 182 w 212"/>
                <a:gd name="T9" fmla="*/ 308 h 399"/>
                <a:gd name="T10" fmla="*/ 194 w 212"/>
                <a:gd name="T11" fmla="*/ 306 h 399"/>
                <a:gd name="T12" fmla="*/ 198 w 212"/>
                <a:gd name="T13" fmla="*/ 285 h 399"/>
                <a:gd name="T14" fmla="*/ 194 w 212"/>
                <a:gd name="T15" fmla="*/ 255 h 399"/>
                <a:gd name="T16" fmla="*/ 209 w 212"/>
                <a:gd name="T17" fmla="*/ 247 h 399"/>
                <a:gd name="T18" fmla="*/ 210 w 212"/>
                <a:gd name="T19" fmla="*/ 203 h 399"/>
                <a:gd name="T20" fmla="*/ 212 w 212"/>
                <a:gd name="T21" fmla="*/ 189 h 399"/>
                <a:gd name="T22" fmla="*/ 210 w 212"/>
                <a:gd name="T23" fmla="*/ 153 h 399"/>
                <a:gd name="T24" fmla="*/ 209 w 212"/>
                <a:gd name="T25" fmla="*/ 137 h 399"/>
                <a:gd name="T26" fmla="*/ 210 w 212"/>
                <a:gd name="T27" fmla="*/ 121 h 399"/>
                <a:gd name="T28" fmla="*/ 200 w 212"/>
                <a:gd name="T29" fmla="*/ 110 h 399"/>
                <a:gd name="T30" fmla="*/ 196 w 212"/>
                <a:gd name="T31" fmla="*/ 87 h 399"/>
                <a:gd name="T32" fmla="*/ 198 w 212"/>
                <a:gd name="T33" fmla="*/ 71 h 399"/>
                <a:gd name="T34" fmla="*/ 186 w 212"/>
                <a:gd name="T35" fmla="*/ 64 h 399"/>
                <a:gd name="T36" fmla="*/ 178 w 212"/>
                <a:gd name="T37" fmla="*/ 39 h 399"/>
                <a:gd name="T38" fmla="*/ 171 w 212"/>
                <a:gd name="T39" fmla="*/ 27 h 399"/>
                <a:gd name="T40" fmla="*/ 168 w 212"/>
                <a:gd name="T41" fmla="*/ 0 h 399"/>
                <a:gd name="T42" fmla="*/ 153 w 212"/>
                <a:gd name="T43" fmla="*/ 2 h 399"/>
                <a:gd name="T44" fmla="*/ 132 w 212"/>
                <a:gd name="T45" fmla="*/ 2 h 399"/>
                <a:gd name="T46" fmla="*/ 120 w 212"/>
                <a:gd name="T47" fmla="*/ 14 h 399"/>
                <a:gd name="T48" fmla="*/ 100 w 212"/>
                <a:gd name="T49" fmla="*/ 18 h 399"/>
                <a:gd name="T50" fmla="*/ 88 w 212"/>
                <a:gd name="T51" fmla="*/ 20 h 399"/>
                <a:gd name="T52" fmla="*/ 73 w 212"/>
                <a:gd name="T53" fmla="*/ 23 h 399"/>
                <a:gd name="T54" fmla="*/ 66 w 212"/>
                <a:gd name="T55" fmla="*/ 36 h 399"/>
                <a:gd name="T56" fmla="*/ 52 w 212"/>
                <a:gd name="T57" fmla="*/ 37 h 399"/>
                <a:gd name="T58" fmla="*/ 43 w 212"/>
                <a:gd name="T59" fmla="*/ 27 h 399"/>
                <a:gd name="T60" fmla="*/ 31 w 212"/>
                <a:gd name="T61" fmla="*/ 32 h 399"/>
                <a:gd name="T62" fmla="*/ 18 w 212"/>
                <a:gd name="T63" fmla="*/ 27 h 399"/>
                <a:gd name="T64" fmla="*/ 20 w 212"/>
                <a:gd name="T65" fmla="*/ 39 h 399"/>
                <a:gd name="T66" fmla="*/ 16 w 212"/>
                <a:gd name="T67" fmla="*/ 62 h 399"/>
                <a:gd name="T68" fmla="*/ 4 w 212"/>
                <a:gd name="T69" fmla="*/ 64 h 399"/>
                <a:gd name="T70" fmla="*/ 0 w 212"/>
                <a:gd name="T71" fmla="*/ 112 h 399"/>
                <a:gd name="T72" fmla="*/ 2 w 212"/>
                <a:gd name="T73" fmla="*/ 153 h 399"/>
                <a:gd name="T74" fmla="*/ 2 w 212"/>
                <a:gd name="T75" fmla="*/ 203 h 399"/>
                <a:gd name="T76" fmla="*/ 2 w 212"/>
                <a:gd name="T77" fmla="*/ 287 h 399"/>
                <a:gd name="T78" fmla="*/ 0 w 212"/>
                <a:gd name="T79" fmla="*/ 304 h 399"/>
                <a:gd name="T80" fmla="*/ 16 w 212"/>
                <a:gd name="T81" fmla="*/ 308 h 399"/>
                <a:gd name="T82" fmla="*/ 32 w 212"/>
                <a:gd name="T83" fmla="*/ 306 h 399"/>
                <a:gd name="T84" fmla="*/ 40 w 212"/>
                <a:gd name="T85" fmla="*/ 324 h 399"/>
                <a:gd name="T86" fmla="*/ 48 w 212"/>
                <a:gd name="T87" fmla="*/ 336 h 399"/>
                <a:gd name="T88" fmla="*/ 77 w 212"/>
                <a:gd name="T89" fmla="*/ 344 h 399"/>
                <a:gd name="T90" fmla="*/ 75 w 212"/>
                <a:gd name="T91" fmla="*/ 360 h 399"/>
                <a:gd name="T92" fmla="*/ 89 w 212"/>
                <a:gd name="T93" fmla="*/ 361 h 399"/>
                <a:gd name="T94" fmla="*/ 89 w 212"/>
                <a:gd name="T95" fmla="*/ 374 h 399"/>
                <a:gd name="T96" fmla="*/ 104 w 212"/>
                <a:gd name="T97" fmla="*/ 383 h 399"/>
                <a:gd name="T98" fmla="*/ 105 w 212"/>
                <a:gd name="T99" fmla="*/ 399 h 399"/>
                <a:gd name="T100" fmla="*/ 125 w 212"/>
                <a:gd name="T101" fmla="*/ 399 h 399"/>
                <a:gd name="T102" fmla="*/ 153 w 212"/>
                <a:gd name="T103" fmla="*/ 399 h 399"/>
                <a:gd name="T104" fmla="*/ 180 w 212"/>
                <a:gd name="T105" fmla="*/ 399 h 399"/>
                <a:gd name="T106" fmla="*/ 180 w 212"/>
                <a:gd name="T107" fmla="*/ 399 h 399"/>
                <a:gd name="T108" fmla="*/ 180 w 212"/>
                <a:gd name="T109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" h="399">
                  <a:moveTo>
                    <a:pt x="180" y="399"/>
                  </a:moveTo>
                  <a:lnTo>
                    <a:pt x="180" y="370"/>
                  </a:lnTo>
                  <a:lnTo>
                    <a:pt x="187" y="344"/>
                  </a:lnTo>
                  <a:lnTo>
                    <a:pt x="182" y="335"/>
                  </a:lnTo>
                  <a:lnTo>
                    <a:pt x="182" y="308"/>
                  </a:lnTo>
                  <a:lnTo>
                    <a:pt x="194" y="306"/>
                  </a:lnTo>
                  <a:lnTo>
                    <a:pt x="198" y="285"/>
                  </a:lnTo>
                  <a:lnTo>
                    <a:pt x="194" y="255"/>
                  </a:lnTo>
                  <a:lnTo>
                    <a:pt x="209" y="247"/>
                  </a:lnTo>
                  <a:lnTo>
                    <a:pt x="210" y="203"/>
                  </a:lnTo>
                  <a:lnTo>
                    <a:pt x="212" y="189"/>
                  </a:lnTo>
                  <a:lnTo>
                    <a:pt x="210" y="153"/>
                  </a:lnTo>
                  <a:lnTo>
                    <a:pt x="209" y="137"/>
                  </a:lnTo>
                  <a:lnTo>
                    <a:pt x="210" y="121"/>
                  </a:lnTo>
                  <a:lnTo>
                    <a:pt x="200" y="110"/>
                  </a:lnTo>
                  <a:lnTo>
                    <a:pt x="196" y="87"/>
                  </a:lnTo>
                  <a:lnTo>
                    <a:pt x="198" y="71"/>
                  </a:lnTo>
                  <a:lnTo>
                    <a:pt x="186" y="64"/>
                  </a:lnTo>
                  <a:lnTo>
                    <a:pt x="178" y="39"/>
                  </a:lnTo>
                  <a:lnTo>
                    <a:pt x="171" y="27"/>
                  </a:lnTo>
                  <a:lnTo>
                    <a:pt x="168" y="0"/>
                  </a:lnTo>
                  <a:lnTo>
                    <a:pt x="153" y="2"/>
                  </a:lnTo>
                  <a:lnTo>
                    <a:pt x="132" y="2"/>
                  </a:lnTo>
                  <a:lnTo>
                    <a:pt x="120" y="14"/>
                  </a:lnTo>
                  <a:lnTo>
                    <a:pt x="100" y="18"/>
                  </a:lnTo>
                  <a:lnTo>
                    <a:pt x="88" y="20"/>
                  </a:lnTo>
                  <a:lnTo>
                    <a:pt x="73" y="23"/>
                  </a:lnTo>
                  <a:lnTo>
                    <a:pt x="66" y="36"/>
                  </a:lnTo>
                  <a:lnTo>
                    <a:pt x="52" y="37"/>
                  </a:lnTo>
                  <a:lnTo>
                    <a:pt x="43" y="27"/>
                  </a:lnTo>
                  <a:lnTo>
                    <a:pt x="31" y="32"/>
                  </a:lnTo>
                  <a:lnTo>
                    <a:pt x="18" y="27"/>
                  </a:lnTo>
                  <a:lnTo>
                    <a:pt x="20" y="39"/>
                  </a:lnTo>
                  <a:lnTo>
                    <a:pt x="16" y="62"/>
                  </a:lnTo>
                  <a:lnTo>
                    <a:pt x="4" y="64"/>
                  </a:lnTo>
                  <a:lnTo>
                    <a:pt x="0" y="112"/>
                  </a:lnTo>
                  <a:lnTo>
                    <a:pt x="2" y="153"/>
                  </a:lnTo>
                  <a:lnTo>
                    <a:pt x="2" y="203"/>
                  </a:lnTo>
                  <a:lnTo>
                    <a:pt x="2" y="287"/>
                  </a:lnTo>
                  <a:lnTo>
                    <a:pt x="0" y="304"/>
                  </a:lnTo>
                  <a:lnTo>
                    <a:pt x="16" y="308"/>
                  </a:lnTo>
                  <a:lnTo>
                    <a:pt x="32" y="306"/>
                  </a:lnTo>
                  <a:lnTo>
                    <a:pt x="40" y="324"/>
                  </a:lnTo>
                  <a:lnTo>
                    <a:pt x="48" y="336"/>
                  </a:lnTo>
                  <a:lnTo>
                    <a:pt x="77" y="344"/>
                  </a:lnTo>
                  <a:lnTo>
                    <a:pt x="75" y="360"/>
                  </a:lnTo>
                  <a:lnTo>
                    <a:pt x="89" y="361"/>
                  </a:lnTo>
                  <a:lnTo>
                    <a:pt x="89" y="374"/>
                  </a:lnTo>
                  <a:lnTo>
                    <a:pt x="104" y="383"/>
                  </a:lnTo>
                  <a:lnTo>
                    <a:pt x="105" y="399"/>
                  </a:lnTo>
                  <a:lnTo>
                    <a:pt x="125" y="399"/>
                  </a:lnTo>
                  <a:lnTo>
                    <a:pt x="153" y="399"/>
                  </a:lnTo>
                  <a:lnTo>
                    <a:pt x="180" y="399"/>
                  </a:lnTo>
                  <a:lnTo>
                    <a:pt x="180" y="399"/>
                  </a:lnTo>
                  <a:lnTo>
                    <a:pt x="180" y="3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57">
              <a:extLst>
                <a:ext uri="{FF2B5EF4-FFF2-40B4-BE49-F238E27FC236}">
                  <a16:creationId xmlns:a16="http://schemas.microsoft.com/office/drawing/2014/main" id="{133A6971-6005-1D4D-80F4-C1345E840F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4496" y="10441995"/>
              <a:ext cx="862823" cy="851530"/>
            </a:xfrm>
            <a:custGeom>
              <a:avLst/>
              <a:gdLst>
                <a:gd name="T0" fmla="*/ 217 w 382"/>
                <a:gd name="T1" fmla="*/ 363 h 377"/>
                <a:gd name="T2" fmla="*/ 261 w 382"/>
                <a:gd name="T3" fmla="*/ 356 h 377"/>
                <a:gd name="T4" fmla="*/ 293 w 382"/>
                <a:gd name="T5" fmla="*/ 372 h 377"/>
                <a:gd name="T6" fmla="*/ 327 w 382"/>
                <a:gd name="T7" fmla="*/ 350 h 377"/>
                <a:gd name="T8" fmla="*/ 304 w 382"/>
                <a:gd name="T9" fmla="*/ 334 h 377"/>
                <a:gd name="T10" fmla="*/ 311 w 382"/>
                <a:gd name="T11" fmla="*/ 306 h 377"/>
                <a:gd name="T12" fmla="*/ 327 w 382"/>
                <a:gd name="T13" fmla="*/ 249 h 377"/>
                <a:gd name="T14" fmla="*/ 343 w 382"/>
                <a:gd name="T15" fmla="*/ 226 h 377"/>
                <a:gd name="T16" fmla="*/ 372 w 382"/>
                <a:gd name="T17" fmla="*/ 174 h 377"/>
                <a:gd name="T18" fmla="*/ 382 w 382"/>
                <a:gd name="T19" fmla="*/ 140 h 377"/>
                <a:gd name="T20" fmla="*/ 366 w 382"/>
                <a:gd name="T21" fmla="*/ 112 h 377"/>
                <a:gd name="T22" fmla="*/ 364 w 382"/>
                <a:gd name="T23" fmla="*/ 76 h 377"/>
                <a:gd name="T24" fmla="*/ 329 w 382"/>
                <a:gd name="T25" fmla="*/ 50 h 377"/>
                <a:gd name="T26" fmla="*/ 299 w 382"/>
                <a:gd name="T27" fmla="*/ 39 h 377"/>
                <a:gd name="T28" fmla="*/ 267 w 382"/>
                <a:gd name="T29" fmla="*/ 32 h 377"/>
                <a:gd name="T30" fmla="*/ 236 w 382"/>
                <a:gd name="T31" fmla="*/ 37 h 377"/>
                <a:gd name="T32" fmla="*/ 213 w 382"/>
                <a:gd name="T33" fmla="*/ 48 h 377"/>
                <a:gd name="T34" fmla="*/ 185 w 382"/>
                <a:gd name="T35" fmla="*/ 44 h 377"/>
                <a:gd name="T36" fmla="*/ 160 w 382"/>
                <a:gd name="T37" fmla="*/ 35 h 377"/>
                <a:gd name="T38" fmla="*/ 151 w 382"/>
                <a:gd name="T39" fmla="*/ 2 h 377"/>
                <a:gd name="T40" fmla="*/ 101 w 382"/>
                <a:gd name="T41" fmla="*/ 53 h 377"/>
                <a:gd name="T42" fmla="*/ 78 w 382"/>
                <a:gd name="T43" fmla="*/ 108 h 377"/>
                <a:gd name="T44" fmla="*/ 0 w 382"/>
                <a:gd name="T45" fmla="*/ 151 h 377"/>
                <a:gd name="T46" fmla="*/ 5 w 382"/>
                <a:gd name="T47" fmla="*/ 181 h 377"/>
                <a:gd name="T48" fmla="*/ 24 w 382"/>
                <a:gd name="T49" fmla="*/ 203 h 377"/>
                <a:gd name="T50" fmla="*/ 32 w 382"/>
                <a:gd name="T51" fmla="*/ 229 h 377"/>
                <a:gd name="T52" fmla="*/ 51 w 382"/>
                <a:gd name="T53" fmla="*/ 258 h 377"/>
                <a:gd name="T54" fmla="*/ 71 w 382"/>
                <a:gd name="T55" fmla="*/ 279 h 377"/>
                <a:gd name="T56" fmla="*/ 97 w 382"/>
                <a:gd name="T57" fmla="*/ 293 h 377"/>
                <a:gd name="T58" fmla="*/ 117 w 382"/>
                <a:gd name="T59" fmla="*/ 318 h 377"/>
                <a:gd name="T60" fmla="*/ 147 w 382"/>
                <a:gd name="T61" fmla="*/ 334 h 377"/>
                <a:gd name="T62" fmla="*/ 186 w 382"/>
                <a:gd name="T63" fmla="*/ 340 h 377"/>
                <a:gd name="T64" fmla="*/ 199 w 382"/>
                <a:gd name="T65" fmla="*/ 363 h 377"/>
                <a:gd name="T66" fmla="*/ 208 w 382"/>
                <a:gd name="T67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2" h="377">
                  <a:moveTo>
                    <a:pt x="208" y="377"/>
                  </a:moveTo>
                  <a:lnTo>
                    <a:pt x="217" y="363"/>
                  </a:lnTo>
                  <a:lnTo>
                    <a:pt x="236" y="349"/>
                  </a:lnTo>
                  <a:lnTo>
                    <a:pt x="261" y="356"/>
                  </a:lnTo>
                  <a:lnTo>
                    <a:pt x="281" y="358"/>
                  </a:lnTo>
                  <a:lnTo>
                    <a:pt x="293" y="372"/>
                  </a:lnTo>
                  <a:lnTo>
                    <a:pt x="315" y="372"/>
                  </a:lnTo>
                  <a:lnTo>
                    <a:pt x="327" y="350"/>
                  </a:lnTo>
                  <a:lnTo>
                    <a:pt x="315" y="345"/>
                  </a:lnTo>
                  <a:lnTo>
                    <a:pt x="304" y="334"/>
                  </a:lnTo>
                  <a:lnTo>
                    <a:pt x="302" y="322"/>
                  </a:lnTo>
                  <a:lnTo>
                    <a:pt x="311" y="306"/>
                  </a:lnTo>
                  <a:lnTo>
                    <a:pt x="322" y="272"/>
                  </a:lnTo>
                  <a:lnTo>
                    <a:pt x="327" y="249"/>
                  </a:lnTo>
                  <a:lnTo>
                    <a:pt x="338" y="242"/>
                  </a:lnTo>
                  <a:lnTo>
                    <a:pt x="343" y="226"/>
                  </a:lnTo>
                  <a:lnTo>
                    <a:pt x="357" y="208"/>
                  </a:lnTo>
                  <a:lnTo>
                    <a:pt x="372" y="174"/>
                  </a:lnTo>
                  <a:lnTo>
                    <a:pt x="382" y="164"/>
                  </a:lnTo>
                  <a:lnTo>
                    <a:pt x="382" y="140"/>
                  </a:lnTo>
                  <a:lnTo>
                    <a:pt x="368" y="126"/>
                  </a:lnTo>
                  <a:lnTo>
                    <a:pt x="366" y="112"/>
                  </a:lnTo>
                  <a:lnTo>
                    <a:pt x="370" y="91"/>
                  </a:lnTo>
                  <a:lnTo>
                    <a:pt x="364" y="76"/>
                  </a:lnTo>
                  <a:lnTo>
                    <a:pt x="347" y="64"/>
                  </a:lnTo>
                  <a:lnTo>
                    <a:pt x="329" y="50"/>
                  </a:lnTo>
                  <a:lnTo>
                    <a:pt x="311" y="41"/>
                  </a:lnTo>
                  <a:lnTo>
                    <a:pt x="299" y="39"/>
                  </a:lnTo>
                  <a:lnTo>
                    <a:pt x="279" y="41"/>
                  </a:lnTo>
                  <a:lnTo>
                    <a:pt x="267" y="32"/>
                  </a:lnTo>
                  <a:lnTo>
                    <a:pt x="256" y="41"/>
                  </a:lnTo>
                  <a:lnTo>
                    <a:pt x="236" y="37"/>
                  </a:lnTo>
                  <a:lnTo>
                    <a:pt x="226" y="42"/>
                  </a:lnTo>
                  <a:lnTo>
                    <a:pt x="213" y="48"/>
                  </a:lnTo>
                  <a:lnTo>
                    <a:pt x="197" y="46"/>
                  </a:lnTo>
                  <a:lnTo>
                    <a:pt x="185" y="44"/>
                  </a:lnTo>
                  <a:lnTo>
                    <a:pt x="170" y="42"/>
                  </a:lnTo>
                  <a:lnTo>
                    <a:pt x="160" y="35"/>
                  </a:lnTo>
                  <a:lnTo>
                    <a:pt x="149" y="18"/>
                  </a:lnTo>
                  <a:lnTo>
                    <a:pt x="151" y="2"/>
                  </a:lnTo>
                  <a:lnTo>
                    <a:pt x="131" y="0"/>
                  </a:lnTo>
                  <a:lnTo>
                    <a:pt x="101" y="53"/>
                  </a:lnTo>
                  <a:lnTo>
                    <a:pt x="85" y="91"/>
                  </a:lnTo>
                  <a:lnTo>
                    <a:pt x="78" y="108"/>
                  </a:lnTo>
                  <a:lnTo>
                    <a:pt x="33" y="139"/>
                  </a:lnTo>
                  <a:lnTo>
                    <a:pt x="0" y="151"/>
                  </a:lnTo>
                  <a:lnTo>
                    <a:pt x="3" y="165"/>
                  </a:lnTo>
                  <a:lnTo>
                    <a:pt x="5" y="181"/>
                  </a:lnTo>
                  <a:lnTo>
                    <a:pt x="14" y="192"/>
                  </a:lnTo>
                  <a:lnTo>
                    <a:pt x="24" y="203"/>
                  </a:lnTo>
                  <a:lnTo>
                    <a:pt x="40" y="215"/>
                  </a:lnTo>
                  <a:lnTo>
                    <a:pt x="32" y="229"/>
                  </a:lnTo>
                  <a:lnTo>
                    <a:pt x="46" y="244"/>
                  </a:lnTo>
                  <a:lnTo>
                    <a:pt x="51" y="258"/>
                  </a:lnTo>
                  <a:lnTo>
                    <a:pt x="62" y="265"/>
                  </a:lnTo>
                  <a:lnTo>
                    <a:pt x="71" y="279"/>
                  </a:lnTo>
                  <a:lnTo>
                    <a:pt x="83" y="288"/>
                  </a:lnTo>
                  <a:lnTo>
                    <a:pt x="97" y="293"/>
                  </a:lnTo>
                  <a:lnTo>
                    <a:pt x="106" y="309"/>
                  </a:lnTo>
                  <a:lnTo>
                    <a:pt x="117" y="318"/>
                  </a:lnTo>
                  <a:lnTo>
                    <a:pt x="137" y="327"/>
                  </a:lnTo>
                  <a:lnTo>
                    <a:pt x="147" y="334"/>
                  </a:lnTo>
                  <a:lnTo>
                    <a:pt x="170" y="343"/>
                  </a:lnTo>
                  <a:lnTo>
                    <a:pt x="186" y="340"/>
                  </a:lnTo>
                  <a:lnTo>
                    <a:pt x="185" y="356"/>
                  </a:lnTo>
                  <a:lnTo>
                    <a:pt x="199" y="363"/>
                  </a:lnTo>
                  <a:lnTo>
                    <a:pt x="208" y="377"/>
                  </a:lnTo>
                  <a:lnTo>
                    <a:pt x="208" y="377"/>
                  </a:lnTo>
                  <a:lnTo>
                    <a:pt x="208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58">
              <a:extLst>
                <a:ext uri="{FF2B5EF4-FFF2-40B4-BE49-F238E27FC236}">
                  <a16:creationId xmlns:a16="http://schemas.microsoft.com/office/drawing/2014/main" id="{860A3B94-9344-047F-DAD5-68BF8EDC9E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43348" y="9122916"/>
              <a:ext cx="422377" cy="844753"/>
            </a:xfrm>
            <a:custGeom>
              <a:avLst/>
              <a:gdLst>
                <a:gd name="T0" fmla="*/ 132 w 187"/>
                <a:gd name="T1" fmla="*/ 374 h 374"/>
                <a:gd name="T2" fmla="*/ 143 w 187"/>
                <a:gd name="T3" fmla="*/ 361 h 374"/>
                <a:gd name="T4" fmla="*/ 130 w 187"/>
                <a:gd name="T5" fmla="*/ 363 h 374"/>
                <a:gd name="T6" fmla="*/ 141 w 187"/>
                <a:gd name="T7" fmla="*/ 352 h 374"/>
                <a:gd name="T8" fmla="*/ 143 w 187"/>
                <a:gd name="T9" fmla="*/ 333 h 374"/>
                <a:gd name="T10" fmla="*/ 148 w 187"/>
                <a:gd name="T11" fmla="*/ 301 h 374"/>
                <a:gd name="T12" fmla="*/ 154 w 187"/>
                <a:gd name="T13" fmla="*/ 249 h 374"/>
                <a:gd name="T14" fmla="*/ 162 w 187"/>
                <a:gd name="T15" fmla="*/ 187 h 374"/>
                <a:gd name="T16" fmla="*/ 164 w 187"/>
                <a:gd name="T17" fmla="*/ 167 h 374"/>
                <a:gd name="T18" fmla="*/ 162 w 187"/>
                <a:gd name="T19" fmla="*/ 153 h 374"/>
                <a:gd name="T20" fmla="*/ 168 w 187"/>
                <a:gd name="T21" fmla="*/ 139 h 374"/>
                <a:gd name="T22" fmla="*/ 170 w 187"/>
                <a:gd name="T23" fmla="*/ 123 h 374"/>
                <a:gd name="T24" fmla="*/ 171 w 187"/>
                <a:gd name="T25" fmla="*/ 84 h 374"/>
                <a:gd name="T26" fmla="*/ 170 w 187"/>
                <a:gd name="T27" fmla="*/ 71 h 374"/>
                <a:gd name="T28" fmla="*/ 168 w 187"/>
                <a:gd name="T29" fmla="*/ 60 h 374"/>
                <a:gd name="T30" fmla="*/ 177 w 187"/>
                <a:gd name="T31" fmla="*/ 32 h 374"/>
                <a:gd name="T32" fmla="*/ 187 w 187"/>
                <a:gd name="T33" fmla="*/ 2 h 374"/>
                <a:gd name="T34" fmla="*/ 168 w 187"/>
                <a:gd name="T35" fmla="*/ 0 h 374"/>
                <a:gd name="T36" fmla="*/ 148 w 187"/>
                <a:gd name="T37" fmla="*/ 3 h 374"/>
                <a:gd name="T38" fmla="*/ 98 w 187"/>
                <a:gd name="T39" fmla="*/ 12 h 374"/>
                <a:gd name="T40" fmla="*/ 32 w 187"/>
                <a:gd name="T41" fmla="*/ 30 h 374"/>
                <a:gd name="T42" fmla="*/ 6 w 187"/>
                <a:gd name="T43" fmla="*/ 37 h 374"/>
                <a:gd name="T44" fmla="*/ 0 w 187"/>
                <a:gd name="T45" fmla="*/ 50 h 374"/>
                <a:gd name="T46" fmla="*/ 9 w 187"/>
                <a:gd name="T47" fmla="*/ 60 h 374"/>
                <a:gd name="T48" fmla="*/ 13 w 187"/>
                <a:gd name="T49" fmla="*/ 75 h 374"/>
                <a:gd name="T50" fmla="*/ 13 w 187"/>
                <a:gd name="T51" fmla="*/ 87 h 374"/>
                <a:gd name="T52" fmla="*/ 9 w 187"/>
                <a:gd name="T53" fmla="*/ 103 h 374"/>
                <a:gd name="T54" fmla="*/ 18 w 187"/>
                <a:gd name="T55" fmla="*/ 114 h 374"/>
                <a:gd name="T56" fmla="*/ 24 w 187"/>
                <a:gd name="T57" fmla="*/ 130 h 374"/>
                <a:gd name="T58" fmla="*/ 20 w 187"/>
                <a:gd name="T59" fmla="*/ 149 h 374"/>
                <a:gd name="T60" fmla="*/ 25 w 187"/>
                <a:gd name="T61" fmla="*/ 160 h 374"/>
                <a:gd name="T62" fmla="*/ 34 w 187"/>
                <a:gd name="T63" fmla="*/ 174 h 374"/>
                <a:gd name="T64" fmla="*/ 36 w 187"/>
                <a:gd name="T65" fmla="*/ 187 h 374"/>
                <a:gd name="T66" fmla="*/ 27 w 187"/>
                <a:gd name="T67" fmla="*/ 199 h 374"/>
                <a:gd name="T68" fmla="*/ 29 w 187"/>
                <a:gd name="T69" fmla="*/ 215 h 374"/>
                <a:gd name="T70" fmla="*/ 34 w 187"/>
                <a:gd name="T71" fmla="*/ 226 h 374"/>
                <a:gd name="T72" fmla="*/ 34 w 187"/>
                <a:gd name="T73" fmla="*/ 242 h 374"/>
                <a:gd name="T74" fmla="*/ 36 w 187"/>
                <a:gd name="T75" fmla="*/ 254 h 374"/>
                <a:gd name="T76" fmla="*/ 38 w 187"/>
                <a:gd name="T77" fmla="*/ 269 h 374"/>
                <a:gd name="T78" fmla="*/ 43 w 187"/>
                <a:gd name="T79" fmla="*/ 278 h 374"/>
                <a:gd name="T80" fmla="*/ 41 w 187"/>
                <a:gd name="T81" fmla="*/ 294 h 374"/>
                <a:gd name="T82" fmla="*/ 47 w 187"/>
                <a:gd name="T83" fmla="*/ 308 h 374"/>
                <a:gd name="T84" fmla="*/ 57 w 187"/>
                <a:gd name="T85" fmla="*/ 319 h 374"/>
                <a:gd name="T86" fmla="*/ 70 w 187"/>
                <a:gd name="T87" fmla="*/ 329 h 374"/>
                <a:gd name="T88" fmla="*/ 84 w 187"/>
                <a:gd name="T89" fmla="*/ 338 h 374"/>
                <a:gd name="T90" fmla="*/ 97 w 187"/>
                <a:gd name="T91" fmla="*/ 349 h 374"/>
                <a:gd name="T92" fmla="*/ 100 w 187"/>
                <a:gd name="T93" fmla="*/ 363 h 374"/>
                <a:gd name="T94" fmla="*/ 114 w 187"/>
                <a:gd name="T95" fmla="*/ 365 h 374"/>
                <a:gd name="T96" fmla="*/ 129 w 187"/>
                <a:gd name="T97" fmla="*/ 374 h 374"/>
                <a:gd name="T98" fmla="*/ 132 w 187"/>
                <a:gd name="T99" fmla="*/ 374 h 374"/>
                <a:gd name="T100" fmla="*/ 132 w 187"/>
                <a:gd name="T101" fmla="*/ 374 h 374"/>
                <a:gd name="T102" fmla="*/ 132 w 187"/>
                <a:gd name="T10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4">
                  <a:moveTo>
                    <a:pt x="132" y="374"/>
                  </a:moveTo>
                  <a:lnTo>
                    <a:pt x="143" y="361"/>
                  </a:lnTo>
                  <a:lnTo>
                    <a:pt x="130" y="363"/>
                  </a:lnTo>
                  <a:lnTo>
                    <a:pt x="141" y="352"/>
                  </a:lnTo>
                  <a:lnTo>
                    <a:pt x="143" y="333"/>
                  </a:lnTo>
                  <a:lnTo>
                    <a:pt x="148" y="301"/>
                  </a:lnTo>
                  <a:lnTo>
                    <a:pt x="154" y="249"/>
                  </a:lnTo>
                  <a:lnTo>
                    <a:pt x="162" y="187"/>
                  </a:lnTo>
                  <a:lnTo>
                    <a:pt x="164" y="167"/>
                  </a:lnTo>
                  <a:lnTo>
                    <a:pt x="162" y="153"/>
                  </a:lnTo>
                  <a:lnTo>
                    <a:pt x="168" y="139"/>
                  </a:lnTo>
                  <a:lnTo>
                    <a:pt x="170" y="123"/>
                  </a:lnTo>
                  <a:lnTo>
                    <a:pt x="171" y="84"/>
                  </a:lnTo>
                  <a:lnTo>
                    <a:pt x="170" y="71"/>
                  </a:lnTo>
                  <a:lnTo>
                    <a:pt x="168" y="60"/>
                  </a:lnTo>
                  <a:lnTo>
                    <a:pt x="177" y="32"/>
                  </a:lnTo>
                  <a:lnTo>
                    <a:pt x="187" y="2"/>
                  </a:lnTo>
                  <a:lnTo>
                    <a:pt x="168" y="0"/>
                  </a:lnTo>
                  <a:lnTo>
                    <a:pt x="148" y="3"/>
                  </a:lnTo>
                  <a:lnTo>
                    <a:pt x="98" y="12"/>
                  </a:lnTo>
                  <a:lnTo>
                    <a:pt x="32" y="30"/>
                  </a:lnTo>
                  <a:lnTo>
                    <a:pt x="6" y="37"/>
                  </a:lnTo>
                  <a:lnTo>
                    <a:pt x="0" y="50"/>
                  </a:lnTo>
                  <a:lnTo>
                    <a:pt x="9" y="60"/>
                  </a:lnTo>
                  <a:lnTo>
                    <a:pt x="13" y="75"/>
                  </a:lnTo>
                  <a:lnTo>
                    <a:pt x="13" y="87"/>
                  </a:lnTo>
                  <a:lnTo>
                    <a:pt x="9" y="103"/>
                  </a:lnTo>
                  <a:lnTo>
                    <a:pt x="18" y="114"/>
                  </a:lnTo>
                  <a:lnTo>
                    <a:pt x="24" y="130"/>
                  </a:lnTo>
                  <a:lnTo>
                    <a:pt x="20" y="149"/>
                  </a:lnTo>
                  <a:lnTo>
                    <a:pt x="25" y="160"/>
                  </a:lnTo>
                  <a:lnTo>
                    <a:pt x="34" y="174"/>
                  </a:lnTo>
                  <a:lnTo>
                    <a:pt x="36" y="187"/>
                  </a:lnTo>
                  <a:lnTo>
                    <a:pt x="27" y="199"/>
                  </a:lnTo>
                  <a:lnTo>
                    <a:pt x="29" y="215"/>
                  </a:lnTo>
                  <a:lnTo>
                    <a:pt x="34" y="226"/>
                  </a:lnTo>
                  <a:lnTo>
                    <a:pt x="34" y="242"/>
                  </a:lnTo>
                  <a:lnTo>
                    <a:pt x="36" y="254"/>
                  </a:lnTo>
                  <a:lnTo>
                    <a:pt x="38" y="269"/>
                  </a:lnTo>
                  <a:lnTo>
                    <a:pt x="43" y="278"/>
                  </a:lnTo>
                  <a:lnTo>
                    <a:pt x="41" y="294"/>
                  </a:lnTo>
                  <a:lnTo>
                    <a:pt x="47" y="308"/>
                  </a:lnTo>
                  <a:lnTo>
                    <a:pt x="57" y="319"/>
                  </a:lnTo>
                  <a:lnTo>
                    <a:pt x="70" y="329"/>
                  </a:lnTo>
                  <a:lnTo>
                    <a:pt x="84" y="338"/>
                  </a:lnTo>
                  <a:lnTo>
                    <a:pt x="97" y="349"/>
                  </a:lnTo>
                  <a:lnTo>
                    <a:pt x="100" y="363"/>
                  </a:lnTo>
                  <a:lnTo>
                    <a:pt x="114" y="365"/>
                  </a:lnTo>
                  <a:lnTo>
                    <a:pt x="129" y="374"/>
                  </a:lnTo>
                  <a:lnTo>
                    <a:pt x="132" y="374"/>
                  </a:lnTo>
                  <a:lnTo>
                    <a:pt x="132" y="374"/>
                  </a:lnTo>
                  <a:lnTo>
                    <a:pt x="132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59">
              <a:extLst>
                <a:ext uri="{FF2B5EF4-FFF2-40B4-BE49-F238E27FC236}">
                  <a16:creationId xmlns:a16="http://schemas.microsoft.com/office/drawing/2014/main" id="{929AC88C-13CE-C6D0-CE31-E1D0EA243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67198" y="8422720"/>
              <a:ext cx="530795" cy="535312"/>
            </a:xfrm>
            <a:custGeom>
              <a:avLst/>
              <a:gdLst>
                <a:gd name="T0" fmla="*/ 143 w 235"/>
                <a:gd name="T1" fmla="*/ 237 h 237"/>
                <a:gd name="T2" fmla="*/ 162 w 235"/>
                <a:gd name="T3" fmla="*/ 230 h 237"/>
                <a:gd name="T4" fmla="*/ 161 w 235"/>
                <a:gd name="T5" fmla="*/ 185 h 237"/>
                <a:gd name="T6" fmla="*/ 170 w 235"/>
                <a:gd name="T7" fmla="*/ 166 h 237"/>
                <a:gd name="T8" fmla="*/ 191 w 235"/>
                <a:gd name="T9" fmla="*/ 175 h 237"/>
                <a:gd name="T10" fmla="*/ 200 w 235"/>
                <a:gd name="T11" fmla="*/ 164 h 237"/>
                <a:gd name="T12" fmla="*/ 202 w 235"/>
                <a:gd name="T13" fmla="*/ 148 h 237"/>
                <a:gd name="T14" fmla="*/ 211 w 235"/>
                <a:gd name="T15" fmla="*/ 159 h 237"/>
                <a:gd name="T16" fmla="*/ 223 w 235"/>
                <a:gd name="T17" fmla="*/ 102 h 237"/>
                <a:gd name="T18" fmla="*/ 221 w 235"/>
                <a:gd name="T19" fmla="*/ 89 h 237"/>
                <a:gd name="T20" fmla="*/ 223 w 235"/>
                <a:gd name="T21" fmla="*/ 54 h 237"/>
                <a:gd name="T22" fmla="*/ 214 w 235"/>
                <a:gd name="T23" fmla="*/ 39 h 237"/>
                <a:gd name="T24" fmla="*/ 230 w 235"/>
                <a:gd name="T25" fmla="*/ 41 h 237"/>
                <a:gd name="T26" fmla="*/ 230 w 235"/>
                <a:gd name="T27" fmla="*/ 18 h 237"/>
                <a:gd name="T28" fmla="*/ 235 w 235"/>
                <a:gd name="T29" fmla="*/ 4 h 237"/>
                <a:gd name="T30" fmla="*/ 216 w 235"/>
                <a:gd name="T31" fmla="*/ 0 h 237"/>
                <a:gd name="T32" fmla="*/ 191 w 235"/>
                <a:gd name="T33" fmla="*/ 0 h 237"/>
                <a:gd name="T34" fmla="*/ 123 w 235"/>
                <a:gd name="T35" fmla="*/ 54 h 237"/>
                <a:gd name="T36" fmla="*/ 89 w 235"/>
                <a:gd name="T37" fmla="*/ 82 h 237"/>
                <a:gd name="T38" fmla="*/ 68 w 235"/>
                <a:gd name="T39" fmla="*/ 98 h 237"/>
                <a:gd name="T40" fmla="*/ 54 w 235"/>
                <a:gd name="T41" fmla="*/ 111 h 237"/>
                <a:gd name="T42" fmla="*/ 49 w 235"/>
                <a:gd name="T43" fmla="*/ 132 h 237"/>
                <a:gd name="T44" fmla="*/ 0 w 235"/>
                <a:gd name="T45" fmla="*/ 151 h 237"/>
                <a:gd name="T46" fmla="*/ 0 w 235"/>
                <a:gd name="T47" fmla="*/ 164 h 237"/>
                <a:gd name="T48" fmla="*/ 18 w 235"/>
                <a:gd name="T49" fmla="*/ 176 h 237"/>
                <a:gd name="T50" fmla="*/ 29 w 235"/>
                <a:gd name="T51" fmla="*/ 168 h 237"/>
                <a:gd name="T52" fmla="*/ 52 w 235"/>
                <a:gd name="T53" fmla="*/ 178 h 237"/>
                <a:gd name="T54" fmla="*/ 61 w 235"/>
                <a:gd name="T55" fmla="*/ 194 h 237"/>
                <a:gd name="T56" fmla="*/ 65 w 235"/>
                <a:gd name="T57" fmla="*/ 185 h 237"/>
                <a:gd name="T58" fmla="*/ 81 w 235"/>
                <a:gd name="T59" fmla="*/ 184 h 237"/>
                <a:gd name="T60" fmla="*/ 93 w 235"/>
                <a:gd name="T61" fmla="*/ 189 h 237"/>
                <a:gd name="T62" fmla="*/ 105 w 235"/>
                <a:gd name="T63" fmla="*/ 200 h 237"/>
                <a:gd name="T64" fmla="*/ 116 w 235"/>
                <a:gd name="T65" fmla="*/ 205 h 237"/>
                <a:gd name="T66" fmla="*/ 129 w 235"/>
                <a:gd name="T67" fmla="*/ 216 h 237"/>
                <a:gd name="T68" fmla="*/ 139 w 235"/>
                <a:gd name="T69" fmla="*/ 237 h 237"/>
                <a:gd name="T70" fmla="*/ 143 w 235"/>
                <a:gd name="T71" fmla="*/ 237 h 237"/>
                <a:gd name="T72" fmla="*/ 143 w 235"/>
                <a:gd name="T73" fmla="*/ 237 h 237"/>
                <a:gd name="T74" fmla="*/ 143 w 235"/>
                <a:gd name="T7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5" h="237">
                  <a:moveTo>
                    <a:pt x="143" y="237"/>
                  </a:moveTo>
                  <a:lnTo>
                    <a:pt x="162" y="230"/>
                  </a:lnTo>
                  <a:lnTo>
                    <a:pt x="161" y="185"/>
                  </a:lnTo>
                  <a:lnTo>
                    <a:pt x="170" y="166"/>
                  </a:lnTo>
                  <a:lnTo>
                    <a:pt x="191" y="175"/>
                  </a:lnTo>
                  <a:lnTo>
                    <a:pt x="200" y="164"/>
                  </a:lnTo>
                  <a:lnTo>
                    <a:pt x="202" y="148"/>
                  </a:lnTo>
                  <a:lnTo>
                    <a:pt x="211" y="159"/>
                  </a:lnTo>
                  <a:lnTo>
                    <a:pt x="223" y="102"/>
                  </a:lnTo>
                  <a:lnTo>
                    <a:pt x="221" y="89"/>
                  </a:lnTo>
                  <a:lnTo>
                    <a:pt x="223" y="54"/>
                  </a:lnTo>
                  <a:lnTo>
                    <a:pt x="214" y="39"/>
                  </a:lnTo>
                  <a:lnTo>
                    <a:pt x="230" y="41"/>
                  </a:lnTo>
                  <a:lnTo>
                    <a:pt x="230" y="18"/>
                  </a:lnTo>
                  <a:lnTo>
                    <a:pt x="235" y="4"/>
                  </a:lnTo>
                  <a:lnTo>
                    <a:pt x="216" y="0"/>
                  </a:lnTo>
                  <a:lnTo>
                    <a:pt x="191" y="0"/>
                  </a:lnTo>
                  <a:lnTo>
                    <a:pt x="123" y="54"/>
                  </a:lnTo>
                  <a:lnTo>
                    <a:pt x="89" y="82"/>
                  </a:lnTo>
                  <a:lnTo>
                    <a:pt x="68" y="98"/>
                  </a:lnTo>
                  <a:lnTo>
                    <a:pt x="54" y="111"/>
                  </a:lnTo>
                  <a:lnTo>
                    <a:pt x="49" y="132"/>
                  </a:lnTo>
                  <a:lnTo>
                    <a:pt x="0" y="151"/>
                  </a:lnTo>
                  <a:lnTo>
                    <a:pt x="0" y="164"/>
                  </a:lnTo>
                  <a:lnTo>
                    <a:pt x="18" y="176"/>
                  </a:lnTo>
                  <a:lnTo>
                    <a:pt x="29" y="168"/>
                  </a:lnTo>
                  <a:lnTo>
                    <a:pt x="52" y="178"/>
                  </a:lnTo>
                  <a:lnTo>
                    <a:pt x="61" y="194"/>
                  </a:lnTo>
                  <a:lnTo>
                    <a:pt x="65" y="185"/>
                  </a:lnTo>
                  <a:lnTo>
                    <a:pt x="81" y="184"/>
                  </a:lnTo>
                  <a:lnTo>
                    <a:pt x="93" y="189"/>
                  </a:lnTo>
                  <a:lnTo>
                    <a:pt x="105" y="200"/>
                  </a:lnTo>
                  <a:lnTo>
                    <a:pt x="116" y="205"/>
                  </a:lnTo>
                  <a:lnTo>
                    <a:pt x="129" y="216"/>
                  </a:lnTo>
                  <a:lnTo>
                    <a:pt x="139" y="237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43" y="2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60">
              <a:extLst>
                <a:ext uri="{FF2B5EF4-FFF2-40B4-BE49-F238E27FC236}">
                  <a16:creationId xmlns:a16="http://schemas.microsoft.com/office/drawing/2014/main" id="{0E465A9A-E0EF-2C9A-2FF4-B528C8735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924087" y="8982877"/>
              <a:ext cx="442705" cy="569192"/>
            </a:xfrm>
            <a:custGeom>
              <a:avLst/>
              <a:gdLst>
                <a:gd name="T0" fmla="*/ 191 w 196"/>
                <a:gd name="T1" fmla="*/ 252 h 252"/>
                <a:gd name="T2" fmla="*/ 194 w 196"/>
                <a:gd name="T3" fmla="*/ 213 h 252"/>
                <a:gd name="T4" fmla="*/ 196 w 196"/>
                <a:gd name="T5" fmla="*/ 185 h 252"/>
                <a:gd name="T6" fmla="*/ 182 w 196"/>
                <a:gd name="T7" fmla="*/ 187 h 252"/>
                <a:gd name="T8" fmla="*/ 162 w 196"/>
                <a:gd name="T9" fmla="*/ 185 h 252"/>
                <a:gd name="T10" fmla="*/ 166 w 196"/>
                <a:gd name="T11" fmla="*/ 162 h 252"/>
                <a:gd name="T12" fmla="*/ 164 w 196"/>
                <a:gd name="T13" fmla="*/ 122 h 252"/>
                <a:gd name="T14" fmla="*/ 135 w 196"/>
                <a:gd name="T15" fmla="*/ 122 h 252"/>
                <a:gd name="T16" fmla="*/ 137 w 196"/>
                <a:gd name="T17" fmla="*/ 76 h 252"/>
                <a:gd name="T18" fmla="*/ 137 w 196"/>
                <a:gd name="T19" fmla="*/ 55 h 252"/>
                <a:gd name="T20" fmla="*/ 111 w 196"/>
                <a:gd name="T21" fmla="*/ 51 h 252"/>
                <a:gd name="T22" fmla="*/ 86 w 196"/>
                <a:gd name="T23" fmla="*/ 55 h 252"/>
                <a:gd name="T24" fmla="*/ 86 w 196"/>
                <a:gd name="T25" fmla="*/ 28 h 252"/>
                <a:gd name="T26" fmla="*/ 70 w 196"/>
                <a:gd name="T27" fmla="*/ 26 h 252"/>
                <a:gd name="T28" fmla="*/ 61 w 196"/>
                <a:gd name="T29" fmla="*/ 42 h 252"/>
                <a:gd name="T30" fmla="*/ 52 w 196"/>
                <a:gd name="T31" fmla="*/ 28 h 252"/>
                <a:gd name="T32" fmla="*/ 52 w 196"/>
                <a:gd name="T33" fmla="*/ 1 h 252"/>
                <a:gd name="T34" fmla="*/ 36 w 196"/>
                <a:gd name="T35" fmla="*/ 0 h 252"/>
                <a:gd name="T36" fmla="*/ 29 w 196"/>
                <a:gd name="T37" fmla="*/ 12 h 252"/>
                <a:gd name="T38" fmla="*/ 30 w 196"/>
                <a:gd name="T39" fmla="*/ 28 h 252"/>
                <a:gd name="T40" fmla="*/ 32 w 196"/>
                <a:gd name="T41" fmla="*/ 64 h 252"/>
                <a:gd name="T42" fmla="*/ 34 w 196"/>
                <a:gd name="T43" fmla="*/ 78 h 252"/>
                <a:gd name="T44" fmla="*/ 30 w 196"/>
                <a:gd name="T45" fmla="*/ 122 h 252"/>
                <a:gd name="T46" fmla="*/ 14 w 196"/>
                <a:gd name="T47" fmla="*/ 124 h 252"/>
                <a:gd name="T48" fmla="*/ 16 w 196"/>
                <a:gd name="T49" fmla="*/ 160 h 252"/>
                <a:gd name="T50" fmla="*/ 14 w 196"/>
                <a:gd name="T51" fmla="*/ 185 h 252"/>
                <a:gd name="T52" fmla="*/ 0 w 196"/>
                <a:gd name="T53" fmla="*/ 183 h 252"/>
                <a:gd name="T54" fmla="*/ 0 w 196"/>
                <a:gd name="T55" fmla="*/ 210 h 252"/>
                <a:gd name="T56" fmla="*/ 9 w 196"/>
                <a:gd name="T57" fmla="*/ 220 h 252"/>
                <a:gd name="T58" fmla="*/ 7 w 196"/>
                <a:gd name="T59" fmla="*/ 236 h 252"/>
                <a:gd name="T60" fmla="*/ 41 w 196"/>
                <a:gd name="T61" fmla="*/ 247 h 252"/>
                <a:gd name="T62" fmla="*/ 84 w 196"/>
                <a:gd name="T63" fmla="*/ 245 h 252"/>
                <a:gd name="T64" fmla="*/ 112 w 196"/>
                <a:gd name="T65" fmla="*/ 247 h 252"/>
                <a:gd name="T66" fmla="*/ 125 w 196"/>
                <a:gd name="T67" fmla="*/ 251 h 252"/>
                <a:gd name="T68" fmla="*/ 143 w 196"/>
                <a:gd name="T69" fmla="*/ 251 h 252"/>
                <a:gd name="T70" fmla="*/ 180 w 196"/>
                <a:gd name="T71" fmla="*/ 251 h 252"/>
                <a:gd name="T72" fmla="*/ 191 w 196"/>
                <a:gd name="T73" fmla="*/ 252 h 252"/>
                <a:gd name="T74" fmla="*/ 191 w 196"/>
                <a:gd name="T75" fmla="*/ 252 h 252"/>
                <a:gd name="T76" fmla="*/ 191 w 196"/>
                <a:gd name="T77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6" h="252">
                  <a:moveTo>
                    <a:pt x="191" y="252"/>
                  </a:moveTo>
                  <a:lnTo>
                    <a:pt x="194" y="213"/>
                  </a:lnTo>
                  <a:lnTo>
                    <a:pt x="196" y="185"/>
                  </a:lnTo>
                  <a:lnTo>
                    <a:pt x="182" y="187"/>
                  </a:lnTo>
                  <a:lnTo>
                    <a:pt x="162" y="185"/>
                  </a:lnTo>
                  <a:lnTo>
                    <a:pt x="166" y="162"/>
                  </a:lnTo>
                  <a:lnTo>
                    <a:pt x="164" y="122"/>
                  </a:lnTo>
                  <a:lnTo>
                    <a:pt x="135" y="122"/>
                  </a:lnTo>
                  <a:lnTo>
                    <a:pt x="137" y="76"/>
                  </a:lnTo>
                  <a:lnTo>
                    <a:pt x="137" y="55"/>
                  </a:lnTo>
                  <a:lnTo>
                    <a:pt x="111" y="51"/>
                  </a:lnTo>
                  <a:lnTo>
                    <a:pt x="86" y="55"/>
                  </a:lnTo>
                  <a:lnTo>
                    <a:pt x="86" y="28"/>
                  </a:lnTo>
                  <a:lnTo>
                    <a:pt x="70" y="26"/>
                  </a:lnTo>
                  <a:lnTo>
                    <a:pt x="61" y="42"/>
                  </a:lnTo>
                  <a:lnTo>
                    <a:pt x="52" y="28"/>
                  </a:lnTo>
                  <a:lnTo>
                    <a:pt x="52" y="1"/>
                  </a:lnTo>
                  <a:lnTo>
                    <a:pt x="36" y="0"/>
                  </a:lnTo>
                  <a:lnTo>
                    <a:pt x="29" y="12"/>
                  </a:lnTo>
                  <a:lnTo>
                    <a:pt x="30" y="28"/>
                  </a:lnTo>
                  <a:lnTo>
                    <a:pt x="32" y="64"/>
                  </a:lnTo>
                  <a:lnTo>
                    <a:pt x="34" y="78"/>
                  </a:lnTo>
                  <a:lnTo>
                    <a:pt x="30" y="122"/>
                  </a:lnTo>
                  <a:lnTo>
                    <a:pt x="14" y="124"/>
                  </a:lnTo>
                  <a:lnTo>
                    <a:pt x="16" y="160"/>
                  </a:lnTo>
                  <a:lnTo>
                    <a:pt x="14" y="185"/>
                  </a:lnTo>
                  <a:lnTo>
                    <a:pt x="0" y="183"/>
                  </a:lnTo>
                  <a:lnTo>
                    <a:pt x="0" y="210"/>
                  </a:lnTo>
                  <a:lnTo>
                    <a:pt x="9" y="220"/>
                  </a:lnTo>
                  <a:lnTo>
                    <a:pt x="7" y="236"/>
                  </a:lnTo>
                  <a:lnTo>
                    <a:pt x="41" y="247"/>
                  </a:lnTo>
                  <a:lnTo>
                    <a:pt x="84" y="245"/>
                  </a:lnTo>
                  <a:lnTo>
                    <a:pt x="112" y="247"/>
                  </a:lnTo>
                  <a:lnTo>
                    <a:pt x="125" y="251"/>
                  </a:lnTo>
                  <a:lnTo>
                    <a:pt x="143" y="251"/>
                  </a:lnTo>
                  <a:lnTo>
                    <a:pt x="180" y="251"/>
                  </a:lnTo>
                  <a:lnTo>
                    <a:pt x="191" y="252"/>
                  </a:lnTo>
                  <a:lnTo>
                    <a:pt x="191" y="252"/>
                  </a:lnTo>
                  <a:lnTo>
                    <a:pt x="191" y="2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61">
              <a:extLst>
                <a:ext uri="{FF2B5EF4-FFF2-40B4-BE49-F238E27FC236}">
                  <a16:creationId xmlns:a16="http://schemas.microsoft.com/office/drawing/2014/main" id="{787333C9-6948-525E-64CF-3741332027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9256" y="9391700"/>
              <a:ext cx="772475" cy="659540"/>
            </a:xfrm>
            <a:custGeom>
              <a:avLst/>
              <a:gdLst>
                <a:gd name="T0" fmla="*/ 320 w 342"/>
                <a:gd name="T1" fmla="*/ 292 h 292"/>
                <a:gd name="T2" fmla="*/ 322 w 342"/>
                <a:gd name="T3" fmla="*/ 253 h 292"/>
                <a:gd name="T4" fmla="*/ 320 w 342"/>
                <a:gd name="T5" fmla="*/ 239 h 292"/>
                <a:gd name="T6" fmla="*/ 322 w 342"/>
                <a:gd name="T7" fmla="*/ 223 h 292"/>
                <a:gd name="T8" fmla="*/ 322 w 342"/>
                <a:gd name="T9" fmla="*/ 191 h 292"/>
                <a:gd name="T10" fmla="*/ 331 w 342"/>
                <a:gd name="T11" fmla="*/ 75 h 292"/>
                <a:gd name="T12" fmla="*/ 333 w 342"/>
                <a:gd name="T13" fmla="*/ 62 h 292"/>
                <a:gd name="T14" fmla="*/ 342 w 342"/>
                <a:gd name="T15" fmla="*/ 45 h 292"/>
                <a:gd name="T16" fmla="*/ 333 w 342"/>
                <a:gd name="T17" fmla="*/ 7 h 292"/>
                <a:gd name="T18" fmla="*/ 265 w 342"/>
                <a:gd name="T19" fmla="*/ 2 h 292"/>
                <a:gd name="T20" fmla="*/ 208 w 342"/>
                <a:gd name="T21" fmla="*/ 2 h 292"/>
                <a:gd name="T22" fmla="*/ 114 w 342"/>
                <a:gd name="T23" fmla="*/ 0 h 292"/>
                <a:gd name="T24" fmla="*/ 76 w 342"/>
                <a:gd name="T25" fmla="*/ 11 h 292"/>
                <a:gd name="T26" fmla="*/ 71 w 342"/>
                <a:gd name="T27" fmla="*/ 27 h 292"/>
                <a:gd name="T28" fmla="*/ 53 w 342"/>
                <a:gd name="T29" fmla="*/ 45 h 292"/>
                <a:gd name="T30" fmla="*/ 35 w 342"/>
                <a:gd name="T31" fmla="*/ 59 h 292"/>
                <a:gd name="T32" fmla="*/ 16 w 342"/>
                <a:gd name="T33" fmla="*/ 82 h 292"/>
                <a:gd name="T34" fmla="*/ 5 w 342"/>
                <a:gd name="T35" fmla="*/ 95 h 292"/>
                <a:gd name="T36" fmla="*/ 9 w 342"/>
                <a:gd name="T37" fmla="*/ 116 h 292"/>
                <a:gd name="T38" fmla="*/ 16 w 342"/>
                <a:gd name="T39" fmla="*/ 137 h 292"/>
                <a:gd name="T40" fmla="*/ 9 w 342"/>
                <a:gd name="T41" fmla="*/ 146 h 292"/>
                <a:gd name="T42" fmla="*/ 5 w 342"/>
                <a:gd name="T43" fmla="*/ 171 h 292"/>
                <a:gd name="T44" fmla="*/ 7 w 342"/>
                <a:gd name="T45" fmla="*/ 191 h 292"/>
                <a:gd name="T46" fmla="*/ 10 w 342"/>
                <a:gd name="T47" fmla="*/ 205 h 292"/>
                <a:gd name="T48" fmla="*/ 0 w 342"/>
                <a:gd name="T49" fmla="*/ 219 h 292"/>
                <a:gd name="T50" fmla="*/ 18 w 342"/>
                <a:gd name="T51" fmla="*/ 232 h 292"/>
                <a:gd name="T52" fmla="*/ 42 w 342"/>
                <a:gd name="T53" fmla="*/ 237 h 292"/>
                <a:gd name="T54" fmla="*/ 87 w 342"/>
                <a:gd name="T55" fmla="*/ 240 h 292"/>
                <a:gd name="T56" fmla="*/ 80 w 342"/>
                <a:gd name="T57" fmla="*/ 255 h 292"/>
                <a:gd name="T58" fmla="*/ 87 w 342"/>
                <a:gd name="T59" fmla="*/ 269 h 292"/>
                <a:gd name="T60" fmla="*/ 103 w 342"/>
                <a:gd name="T61" fmla="*/ 271 h 292"/>
                <a:gd name="T62" fmla="*/ 115 w 342"/>
                <a:gd name="T63" fmla="*/ 280 h 292"/>
                <a:gd name="T64" fmla="*/ 197 w 342"/>
                <a:gd name="T65" fmla="*/ 289 h 292"/>
                <a:gd name="T66" fmla="*/ 265 w 342"/>
                <a:gd name="T67" fmla="*/ 290 h 292"/>
                <a:gd name="T68" fmla="*/ 297 w 342"/>
                <a:gd name="T69" fmla="*/ 292 h 292"/>
                <a:gd name="T70" fmla="*/ 320 w 342"/>
                <a:gd name="T71" fmla="*/ 292 h 292"/>
                <a:gd name="T72" fmla="*/ 320 w 342"/>
                <a:gd name="T73" fmla="*/ 292 h 292"/>
                <a:gd name="T74" fmla="*/ 320 w 342"/>
                <a:gd name="T7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2" h="292">
                  <a:moveTo>
                    <a:pt x="320" y="292"/>
                  </a:moveTo>
                  <a:lnTo>
                    <a:pt x="322" y="253"/>
                  </a:lnTo>
                  <a:lnTo>
                    <a:pt x="320" y="239"/>
                  </a:lnTo>
                  <a:lnTo>
                    <a:pt x="322" y="223"/>
                  </a:lnTo>
                  <a:lnTo>
                    <a:pt x="322" y="191"/>
                  </a:lnTo>
                  <a:lnTo>
                    <a:pt x="331" y="75"/>
                  </a:lnTo>
                  <a:lnTo>
                    <a:pt x="333" y="62"/>
                  </a:lnTo>
                  <a:lnTo>
                    <a:pt x="342" y="45"/>
                  </a:lnTo>
                  <a:lnTo>
                    <a:pt x="333" y="7"/>
                  </a:lnTo>
                  <a:lnTo>
                    <a:pt x="265" y="2"/>
                  </a:lnTo>
                  <a:lnTo>
                    <a:pt x="208" y="2"/>
                  </a:lnTo>
                  <a:lnTo>
                    <a:pt x="114" y="0"/>
                  </a:lnTo>
                  <a:lnTo>
                    <a:pt x="76" y="11"/>
                  </a:lnTo>
                  <a:lnTo>
                    <a:pt x="71" y="27"/>
                  </a:lnTo>
                  <a:lnTo>
                    <a:pt x="53" y="45"/>
                  </a:lnTo>
                  <a:lnTo>
                    <a:pt x="35" y="59"/>
                  </a:lnTo>
                  <a:lnTo>
                    <a:pt x="16" y="82"/>
                  </a:lnTo>
                  <a:lnTo>
                    <a:pt x="5" y="95"/>
                  </a:lnTo>
                  <a:lnTo>
                    <a:pt x="9" y="116"/>
                  </a:lnTo>
                  <a:lnTo>
                    <a:pt x="16" y="137"/>
                  </a:lnTo>
                  <a:lnTo>
                    <a:pt x="9" y="146"/>
                  </a:lnTo>
                  <a:lnTo>
                    <a:pt x="5" y="171"/>
                  </a:lnTo>
                  <a:lnTo>
                    <a:pt x="7" y="191"/>
                  </a:lnTo>
                  <a:lnTo>
                    <a:pt x="10" y="205"/>
                  </a:lnTo>
                  <a:lnTo>
                    <a:pt x="0" y="219"/>
                  </a:lnTo>
                  <a:lnTo>
                    <a:pt x="18" y="232"/>
                  </a:lnTo>
                  <a:lnTo>
                    <a:pt x="42" y="237"/>
                  </a:lnTo>
                  <a:lnTo>
                    <a:pt x="87" y="240"/>
                  </a:lnTo>
                  <a:lnTo>
                    <a:pt x="80" y="255"/>
                  </a:lnTo>
                  <a:lnTo>
                    <a:pt x="87" y="269"/>
                  </a:lnTo>
                  <a:lnTo>
                    <a:pt x="103" y="271"/>
                  </a:lnTo>
                  <a:lnTo>
                    <a:pt x="115" y="280"/>
                  </a:lnTo>
                  <a:lnTo>
                    <a:pt x="197" y="289"/>
                  </a:lnTo>
                  <a:lnTo>
                    <a:pt x="265" y="290"/>
                  </a:lnTo>
                  <a:lnTo>
                    <a:pt x="297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62">
              <a:extLst>
                <a:ext uri="{FF2B5EF4-FFF2-40B4-BE49-F238E27FC236}">
                  <a16:creationId xmlns:a16="http://schemas.microsoft.com/office/drawing/2014/main" id="{2E767402-AB22-E088-5477-FA775D44B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9241" y="9400735"/>
              <a:ext cx="926066" cy="754405"/>
            </a:xfrm>
            <a:custGeom>
              <a:avLst/>
              <a:gdLst>
                <a:gd name="T0" fmla="*/ 81 w 410"/>
                <a:gd name="T1" fmla="*/ 334 h 334"/>
                <a:gd name="T2" fmla="*/ 82 w 410"/>
                <a:gd name="T3" fmla="*/ 292 h 334"/>
                <a:gd name="T4" fmla="*/ 328 w 410"/>
                <a:gd name="T5" fmla="*/ 297 h 334"/>
                <a:gd name="T6" fmla="*/ 348 w 410"/>
                <a:gd name="T7" fmla="*/ 295 h 334"/>
                <a:gd name="T8" fmla="*/ 396 w 410"/>
                <a:gd name="T9" fmla="*/ 295 h 334"/>
                <a:gd name="T10" fmla="*/ 410 w 410"/>
                <a:gd name="T11" fmla="*/ 288 h 334"/>
                <a:gd name="T12" fmla="*/ 405 w 410"/>
                <a:gd name="T13" fmla="*/ 274 h 334"/>
                <a:gd name="T14" fmla="*/ 397 w 410"/>
                <a:gd name="T15" fmla="*/ 251 h 334"/>
                <a:gd name="T16" fmla="*/ 394 w 410"/>
                <a:gd name="T17" fmla="*/ 236 h 334"/>
                <a:gd name="T18" fmla="*/ 389 w 410"/>
                <a:gd name="T19" fmla="*/ 220 h 334"/>
                <a:gd name="T20" fmla="*/ 385 w 410"/>
                <a:gd name="T21" fmla="*/ 203 h 334"/>
                <a:gd name="T22" fmla="*/ 376 w 410"/>
                <a:gd name="T23" fmla="*/ 187 h 334"/>
                <a:gd name="T24" fmla="*/ 373 w 410"/>
                <a:gd name="T25" fmla="*/ 172 h 334"/>
                <a:gd name="T26" fmla="*/ 364 w 410"/>
                <a:gd name="T27" fmla="*/ 156 h 334"/>
                <a:gd name="T28" fmla="*/ 365 w 410"/>
                <a:gd name="T29" fmla="*/ 126 h 334"/>
                <a:gd name="T30" fmla="*/ 356 w 410"/>
                <a:gd name="T31" fmla="*/ 119 h 334"/>
                <a:gd name="T32" fmla="*/ 348 w 410"/>
                <a:gd name="T33" fmla="*/ 112 h 334"/>
                <a:gd name="T34" fmla="*/ 335 w 410"/>
                <a:gd name="T35" fmla="*/ 98 h 334"/>
                <a:gd name="T36" fmla="*/ 328 w 410"/>
                <a:gd name="T37" fmla="*/ 83 h 334"/>
                <a:gd name="T38" fmla="*/ 319 w 410"/>
                <a:gd name="T39" fmla="*/ 73 h 334"/>
                <a:gd name="T40" fmla="*/ 324 w 410"/>
                <a:gd name="T41" fmla="*/ 60 h 334"/>
                <a:gd name="T42" fmla="*/ 316 w 410"/>
                <a:gd name="T43" fmla="*/ 50 h 334"/>
                <a:gd name="T44" fmla="*/ 301 w 410"/>
                <a:gd name="T45" fmla="*/ 44 h 334"/>
                <a:gd name="T46" fmla="*/ 285 w 410"/>
                <a:gd name="T47" fmla="*/ 39 h 334"/>
                <a:gd name="T48" fmla="*/ 269 w 410"/>
                <a:gd name="T49" fmla="*/ 34 h 334"/>
                <a:gd name="T50" fmla="*/ 246 w 410"/>
                <a:gd name="T51" fmla="*/ 37 h 334"/>
                <a:gd name="T52" fmla="*/ 241 w 410"/>
                <a:gd name="T53" fmla="*/ 25 h 334"/>
                <a:gd name="T54" fmla="*/ 241 w 410"/>
                <a:gd name="T55" fmla="*/ 2 h 334"/>
                <a:gd name="T56" fmla="*/ 205 w 410"/>
                <a:gd name="T57" fmla="*/ 0 h 334"/>
                <a:gd name="T58" fmla="*/ 200 w 410"/>
                <a:gd name="T59" fmla="*/ 67 h 334"/>
                <a:gd name="T60" fmla="*/ 143 w 410"/>
                <a:gd name="T61" fmla="*/ 67 h 334"/>
                <a:gd name="T62" fmla="*/ 130 w 410"/>
                <a:gd name="T63" fmla="*/ 66 h 334"/>
                <a:gd name="T64" fmla="*/ 52 w 410"/>
                <a:gd name="T65" fmla="*/ 62 h 334"/>
                <a:gd name="T66" fmla="*/ 11 w 410"/>
                <a:gd name="T67" fmla="*/ 60 h 334"/>
                <a:gd name="T68" fmla="*/ 11 w 410"/>
                <a:gd name="T69" fmla="*/ 89 h 334"/>
                <a:gd name="T70" fmla="*/ 9 w 410"/>
                <a:gd name="T71" fmla="*/ 176 h 334"/>
                <a:gd name="T72" fmla="*/ 0 w 410"/>
                <a:gd name="T73" fmla="*/ 220 h 334"/>
                <a:gd name="T74" fmla="*/ 0 w 410"/>
                <a:gd name="T75" fmla="*/ 244 h 334"/>
                <a:gd name="T76" fmla="*/ 6 w 410"/>
                <a:gd name="T77" fmla="*/ 256 h 334"/>
                <a:gd name="T78" fmla="*/ 18 w 410"/>
                <a:gd name="T79" fmla="*/ 269 h 334"/>
                <a:gd name="T80" fmla="*/ 33 w 410"/>
                <a:gd name="T81" fmla="*/ 276 h 334"/>
                <a:gd name="T82" fmla="*/ 47 w 410"/>
                <a:gd name="T83" fmla="*/ 292 h 334"/>
                <a:gd name="T84" fmla="*/ 52 w 410"/>
                <a:gd name="T85" fmla="*/ 304 h 334"/>
                <a:gd name="T86" fmla="*/ 68 w 410"/>
                <a:gd name="T87" fmla="*/ 324 h 334"/>
                <a:gd name="T88" fmla="*/ 81 w 410"/>
                <a:gd name="T89" fmla="*/ 334 h 334"/>
                <a:gd name="T90" fmla="*/ 81 w 410"/>
                <a:gd name="T91" fmla="*/ 334 h 334"/>
                <a:gd name="T92" fmla="*/ 81 w 410"/>
                <a:gd name="T93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0" h="334">
                  <a:moveTo>
                    <a:pt x="81" y="334"/>
                  </a:moveTo>
                  <a:lnTo>
                    <a:pt x="82" y="292"/>
                  </a:lnTo>
                  <a:lnTo>
                    <a:pt x="328" y="297"/>
                  </a:lnTo>
                  <a:lnTo>
                    <a:pt x="348" y="295"/>
                  </a:lnTo>
                  <a:lnTo>
                    <a:pt x="396" y="295"/>
                  </a:lnTo>
                  <a:lnTo>
                    <a:pt x="410" y="288"/>
                  </a:lnTo>
                  <a:lnTo>
                    <a:pt x="405" y="274"/>
                  </a:lnTo>
                  <a:lnTo>
                    <a:pt x="397" y="251"/>
                  </a:lnTo>
                  <a:lnTo>
                    <a:pt x="394" y="236"/>
                  </a:lnTo>
                  <a:lnTo>
                    <a:pt x="389" y="220"/>
                  </a:lnTo>
                  <a:lnTo>
                    <a:pt x="385" y="203"/>
                  </a:lnTo>
                  <a:lnTo>
                    <a:pt x="376" y="187"/>
                  </a:lnTo>
                  <a:lnTo>
                    <a:pt x="373" y="172"/>
                  </a:lnTo>
                  <a:lnTo>
                    <a:pt x="364" y="156"/>
                  </a:lnTo>
                  <a:lnTo>
                    <a:pt x="365" y="126"/>
                  </a:lnTo>
                  <a:lnTo>
                    <a:pt x="356" y="119"/>
                  </a:lnTo>
                  <a:lnTo>
                    <a:pt x="348" y="112"/>
                  </a:lnTo>
                  <a:lnTo>
                    <a:pt x="335" y="98"/>
                  </a:lnTo>
                  <a:lnTo>
                    <a:pt x="328" y="83"/>
                  </a:lnTo>
                  <a:lnTo>
                    <a:pt x="319" y="73"/>
                  </a:lnTo>
                  <a:lnTo>
                    <a:pt x="324" y="60"/>
                  </a:lnTo>
                  <a:lnTo>
                    <a:pt x="316" y="50"/>
                  </a:lnTo>
                  <a:lnTo>
                    <a:pt x="301" y="44"/>
                  </a:lnTo>
                  <a:lnTo>
                    <a:pt x="285" y="39"/>
                  </a:lnTo>
                  <a:lnTo>
                    <a:pt x="269" y="34"/>
                  </a:lnTo>
                  <a:lnTo>
                    <a:pt x="246" y="37"/>
                  </a:lnTo>
                  <a:lnTo>
                    <a:pt x="241" y="25"/>
                  </a:lnTo>
                  <a:lnTo>
                    <a:pt x="241" y="2"/>
                  </a:lnTo>
                  <a:lnTo>
                    <a:pt x="205" y="0"/>
                  </a:lnTo>
                  <a:lnTo>
                    <a:pt x="200" y="67"/>
                  </a:lnTo>
                  <a:lnTo>
                    <a:pt x="143" y="67"/>
                  </a:lnTo>
                  <a:lnTo>
                    <a:pt x="130" y="66"/>
                  </a:lnTo>
                  <a:lnTo>
                    <a:pt x="52" y="62"/>
                  </a:lnTo>
                  <a:lnTo>
                    <a:pt x="11" y="60"/>
                  </a:lnTo>
                  <a:lnTo>
                    <a:pt x="11" y="89"/>
                  </a:lnTo>
                  <a:lnTo>
                    <a:pt x="9" y="176"/>
                  </a:lnTo>
                  <a:lnTo>
                    <a:pt x="0" y="220"/>
                  </a:lnTo>
                  <a:lnTo>
                    <a:pt x="0" y="244"/>
                  </a:lnTo>
                  <a:lnTo>
                    <a:pt x="6" y="256"/>
                  </a:lnTo>
                  <a:lnTo>
                    <a:pt x="18" y="269"/>
                  </a:lnTo>
                  <a:lnTo>
                    <a:pt x="33" y="276"/>
                  </a:lnTo>
                  <a:lnTo>
                    <a:pt x="47" y="292"/>
                  </a:lnTo>
                  <a:lnTo>
                    <a:pt x="52" y="304"/>
                  </a:lnTo>
                  <a:lnTo>
                    <a:pt x="68" y="324"/>
                  </a:lnTo>
                  <a:lnTo>
                    <a:pt x="81" y="334"/>
                  </a:lnTo>
                  <a:lnTo>
                    <a:pt x="81" y="334"/>
                  </a:lnTo>
                  <a:lnTo>
                    <a:pt x="81" y="3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63">
              <a:extLst>
                <a:ext uri="{FF2B5EF4-FFF2-40B4-BE49-F238E27FC236}">
                  <a16:creationId xmlns:a16="http://schemas.microsoft.com/office/drawing/2014/main" id="{B8E6749B-DE08-7B5E-F4CE-645A6C7B9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6983" y="8318820"/>
              <a:ext cx="770217" cy="788286"/>
            </a:xfrm>
            <a:custGeom>
              <a:avLst/>
              <a:gdLst>
                <a:gd name="T0" fmla="*/ 336 w 341"/>
                <a:gd name="T1" fmla="*/ 217 h 349"/>
                <a:gd name="T2" fmla="*/ 320 w 341"/>
                <a:gd name="T3" fmla="*/ 215 h 349"/>
                <a:gd name="T4" fmla="*/ 331 w 341"/>
                <a:gd name="T5" fmla="*/ 233 h 349"/>
                <a:gd name="T6" fmla="*/ 331 w 341"/>
                <a:gd name="T7" fmla="*/ 233 h 349"/>
                <a:gd name="T8" fmla="*/ 147 w 341"/>
                <a:gd name="T9" fmla="*/ 326 h 349"/>
                <a:gd name="T10" fmla="*/ 190 w 341"/>
                <a:gd name="T11" fmla="*/ 319 h 349"/>
                <a:gd name="T12" fmla="*/ 235 w 341"/>
                <a:gd name="T13" fmla="*/ 249 h 349"/>
                <a:gd name="T14" fmla="*/ 292 w 341"/>
                <a:gd name="T15" fmla="*/ 215 h 349"/>
                <a:gd name="T16" fmla="*/ 329 w 341"/>
                <a:gd name="T17" fmla="*/ 199 h 349"/>
                <a:gd name="T18" fmla="*/ 336 w 341"/>
                <a:gd name="T19" fmla="*/ 189 h 349"/>
                <a:gd name="T20" fmla="*/ 309 w 341"/>
                <a:gd name="T21" fmla="*/ 174 h 349"/>
                <a:gd name="T22" fmla="*/ 295 w 341"/>
                <a:gd name="T23" fmla="*/ 153 h 349"/>
                <a:gd name="T24" fmla="*/ 295 w 341"/>
                <a:gd name="T25" fmla="*/ 128 h 349"/>
                <a:gd name="T26" fmla="*/ 299 w 341"/>
                <a:gd name="T27" fmla="*/ 105 h 349"/>
                <a:gd name="T28" fmla="*/ 279 w 341"/>
                <a:gd name="T29" fmla="*/ 84 h 349"/>
                <a:gd name="T30" fmla="*/ 265 w 341"/>
                <a:gd name="T31" fmla="*/ 57 h 349"/>
                <a:gd name="T32" fmla="*/ 240 w 341"/>
                <a:gd name="T33" fmla="*/ 59 h 349"/>
                <a:gd name="T34" fmla="*/ 203 w 341"/>
                <a:gd name="T35" fmla="*/ 62 h 349"/>
                <a:gd name="T36" fmla="*/ 187 w 341"/>
                <a:gd name="T37" fmla="*/ 43 h 349"/>
                <a:gd name="T38" fmla="*/ 165 w 341"/>
                <a:gd name="T39" fmla="*/ 21 h 349"/>
                <a:gd name="T40" fmla="*/ 147 w 341"/>
                <a:gd name="T41" fmla="*/ 16 h 349"/>
                <a:gd name="T42" fmla="*/ 126 w 341"/>
                <a:gd name="T43" fmla="*/ 0 h 349"/>
                <a:gd name="T44" fmla="*/ 98 w 341"/>
                <a:gd name="T45" fmla="*/ 19 h 349"/>
                <a:gd name="T46" fmla="*/ 85 w 341"/>
                <a:gd name="T47" fmla="*/ 46 h 349"/>
                <a:gd name="T48" fmla="*/ 64 w 341"/>
                <a:gd name="T49" fmla="*/ 60 h 349"/>
                <a:gd name="T50" fmla="*/ 51 w 341"/>
                <a:gd name="T51" fmla="*/ 105 h 349"/>
                <a:gd name="T52" fmla="*/ 34 w 341"/>
                <a:gd name="T53" fmla="*/ 125 h 349"/>
                <a:gd name="T54" fmla="*/ 1 w 341"/>
                <a:gd name="T55" fmla="*/ 169 h 349"/>
                <a:gd name="T56" fmla="*/ 3 w 341"/>
                <a:gd name="T57" fmla="*/ 212 h 349"/>
                <a:gd name="T58" fmla="*/ 28 w 341"/>
                <a:gd name="T59" fmla="*/ 244 h 349"/>
                <a:gd name="T60" fmla="*/ 26 w 341"/>
                <a:gd name="T61" fmla="*/ 279 h 349"/>
                <a:gd name="T62" fmla="*/ 41 w 341"/>
                <a:gd name="T63" fmla="*/ 306 h 349"/>
                <a:gd name="T64" fmla="*/ 64 w 341"/>
                <a:gd name="T65" fmla="*/ 297 h 349"/>
                <a:gd name="T66" fmla="*/ 71 w 341"/>
                <a:gd name="T67" fmla="*/ 322 h 349"/>
                <a:gd name="T68" fmla="*/ 96 w 341"/>
                <a:gd name="T69" fmla="*/ 322 h 349"/>
                <a:gd name="T70" fmla="*/ 115 w 341"/>
                <a:gd name="T71" fmla="*/ 349 h 349"/>
                <a:gd name="T72" fmla="*/ 147 w 341"/>
                <a:gd name="T7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349">
                  <a:moveTo>
                    <a:pt x="331" y="233"/>
                  </a:moveTo>
                  <a:lnTo>
                    <a:pt x="336" y="217"/>
                  </a:lnTo>
                  <a:lnTo>
                    <a:pt x="309" y="206"/>
                  </a:lnTo>
                  <a:lnTo>
                    <a:pt x="320" y="215"/>
                  </a:lnTo>
                  <a:lnTo>
                    <a:pt x="322" y="231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1" y="233"/>
                  </a:lnTo>
                  <a:close/>
                  <a:moveTo>
                    <a:pt x="147" y="349"/>
                  </a:moveTo>
                  <a:lnTo>
                    <a:pt x="147" y="326"/>
                  </a:lnTo>
                  <a:lnTo>
                    <a:pt x="162" y="322"/>
                  </a:lnTo>
                  <a:lnTo>
                    <a:pt x="190" y="319"/>
                  </a:lnTo>
                  <a:lnTo>
                    <a:pt x="210" y="292"/>
                  </a:lnTo>
                  <a:lnTo>
                    <a:pt x="235" y="249"/>
                  </a:lnTo>
                  <a:lnTo>
                    <a:pt x="251" y="222"/>
                  </a:lnTo>
                  <a:lnTo>
                    <a:pt x="292" y="215"/>
                  </a:lnTo>
                  <a:lnTo>
                    <a:pt x="306" y="206"/>
                  </a:lnTo>
                  <a:lnTo>
                    <a:pt x="329" y="199"/>
                  </a:lnTo>
                  <a:lnTo>
                    <a:pt x="341" y="197"/>
                  </a:lnTo>
                  <a:lnTo>
                    <a:pt x="336" y="189"/>
                  </a:lnTo>
                  <a:lnTo>
                    <a:pt x="325" y="176"/>
                  </a:lnTo>
                  <a:lnTo>
                    <a:pt x="309" y="174"/>
                  </a:lnTo>
                  <a:lnTo>
                    <a:pt x="308" y="158"/>
                  </a:lnTo>
                  <a:lnTo>
                    <a:pt x="295" y="153"/>
                  </a:lnTo>
                  <a:lnTo>
                    <a:pt x="292" y="141"/>
                  </a:lnTo>
                  <a:lnTo>
                    <a:pt x="295" y="128"/>
                  </a:lnTo>
                  <a:lnTo>
                    <a:pt x="292" y="114"/>
                  </a:lnTo>
                  <a:lnTo>
                    <a:pt x="299" y="105"/>
                  </a:lnTo>
                  <a:lnTo>
                    <a:pt x="290" y="98"/>
                  </a:lnTo>
                  <a:lnTo>
                    <a:pt x="279" y="84"/>
                  </a:lnTo>
                  <a:lnTo>
                    <a:pt x="270" y="69"/>
                  </a:lnTo>
                  <a:lnTo>
                    <a:pt x="265" y="57"/>
                  </a:lnTo>
                  <a:lnTo>
                    <a:pt x="252" y="64"/>
                  </a:lnTo>
                  <a:lnTo>
                    <a:pt x="240" y="59"/>
                  </a:lnTo>
                  <a:lnTo>
                    <a:pt x="222" y="60"/>
                  </a:lnTo>
                  <a:lnTo>
                    <a:pt x="203" y="62"/>
                  </a:lnTo>
                  <a:lnTo>
                    <a:pt x="192" y="53"/>
                  </a:lnTo>
                  <a:lnTo>
                    <a:pt x="187" y="43"/>
                  </a:lnTo>
                  <a:lnTo>
                    <a:pt x="178" y="28"/>
                  </a:lnTo>
                  <a:lnTo>
                    <a:pt x="165" y="21"/>
                  </a:lnTo>
                  <a:lnTo>
                    <a:pt x="162" y="7"/>
                  </a:lnTo>
                  <a:lnTo>
                    <a:pt x="147" y="16"/>
                  </a:lnTo>
                  <a:lnTo>
                    <a:pt x="142" y="5"/>
                  </a:lnTo>
                  <a:lnTo>
                    <a:pt x="126" y="0"/>
                  </a:lnTo>
                  <a:lnTo>
                    <a:pt x="112" y="11"/>
                  </a:lnTo>
                  <a:lnTo>
                    <a:pt x="98" y="19"/>
                  </a:lnTo>
                  <a:lnTo>
                    <a:pt x="82" y="21"/>
                  </a:lnTo>
                  <a:lnTo>
                    <a:pt x="85" y="46"/>
                  </a:lnTo>
                  <a:lnTo>
                    <a:pt x="83" y="62"/>
                  </a:lnTo>
                  <a:lnTo>
                    <a:pt x="64" y="60"/>
                  </a:lnTo>
                  <a:lnTo>
                    <a:pt x="53" y="91"/>
                  </a:lnTo>
                  <a:lnTo>
                    <a:pt x="51" y="105"/>
                  </a:lnTo>
                  <a:lnTo>
                    <a:pt x="41" y="112"/>
                  </a:lnTo>
                  <a:lnTo>
                    <a:pt x="34" y="125"/>
                  </a:lnTo>
                  <a:lnTo>
                    <a:pt x="26" y="173"/>
                  </a:lnTo>
                  <a:lnTo>
                    <a:pt x="1" y="169"/>
                  </a:lnTo>
                  <a:lnTo>
                    <a:pt x="0" y="189"/>
                  </a:lnTo>
                  <a:lnTo>
                    <a:pt x="3" y="212"/>
                  </a:lnTo>
                  <a:lnTo>
                    <a:pt x="10" y="235"/>
                  </a:lnTo>
                  <a:lnTo>
                    <a:pt x="28" y="244"/>
                  </a:lnTo>
                  <a:lnTo>
                    <a:pt x="26" y="256"/>
                  </a:lnTo>
                  <a:lnTo>
                    <a:pt x="26" y="279"/>
                  </a:lnTo>
                  <a:lnTo>
                    <a:pt x="42" y="286"/>
                  </a:lnTo>
                  <a:lnTo>
                    <a:pt x="41" y="306"/>
                  </a:lnTo>
                  <a:lnTo>
                    <a:pt x="48" y="294"/>
                  </a:lnTo>
                  <a:lnTo>
                    <a:pt x="64" y="297"/>
                  </a:lnTo>
                  <a:lnTo>
                    <a:pt x="62" y="311"/>
                  </a:lnTo>
                  <a:lnTo>
                    <a:pt x="71" y="322"/>
                  </a:lnTo>
                  <a:lnTo>
                    <a:pt x="78" y="335"/>
                  </a:lnTo>
                  <a:lnTo>
                    <a:pt x="96" y="322"/>
                  </a:lnTo>
                  <a:lnTo>
                    <a:pt x="96" y="349"/>
                  </a:lnTo>
                  <a:lnTo>
                    <a:pt x="115" y="349"/>
                  </a:lnTo>
                  <a:lnTo>
                    <a:pt x="147" y="349"/>
                  </a:lnTo>
                  <a:lnTo>
                    <a:pt x="147" y="349"/>
                  </a:lnTo>
                  <a:lnTo>
                    <a:pt x="147" y="3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64">
              <a:extLst>
                <a:ext uri="{FF2B5EF4-FFF2-40B4-BE49-F238E27FC236}">
                  <a16:creationId xmlns:a16="http://schemas.microsoft.com/office/drawing/2014/main" id="{F8BFF738-56DE-21BF-3C91-6B27BE767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83402" y="9536257"/>
              <a:ext cx="964465" cy="808614"/>
            </a:xfrm>
            <a:custGeom>
              <a:avLst/>
              <a:gdLst>
                <a:gd name="T0" fmla="*/ 173 w 427"/>
                <a:gd name="T1" fmla="*/ 346 h 358"/>
                <a:gd name="T2" fmla="*/ 198 w 427"/>
                <a:gd name="T3" fmla="*/ 349 h 358"/>
                <a:gd name="T4" fmla="*/ 226 w 427"/>
                <a:gd name="T5" fmla="*/ 346 h 358"/>
                <a:gd name="T6" fmla="*/ 253 w 427"/>
                <a:gd name="T7" fmla="*/ 349 h 358"/>
                <a:gd name="T8" fmla="*/ 278 w 427"/>
                <a:gd name="T9" fmla="*/ 333 h 358"/>
                <a:gd name="T10" fmla="*/ 299 w 427"/>
                <a:gd name="T11" fmla="*/ 314 h 358"/>
                <a:gd name="T12" fmla="*/ 326 w 427"/>
                <a:gd name="T13" fmla="*/ 299 h 358"/>
                <a:gd name="T14" fmla="*/ 340 w 427"/>
                <a:gd name="T15" fmla="*/ 273 h 358"/>
                <a:gd name="T16" fmla="*/ 363 w 427"/>
                <a:gd name="T17" fmla="*/ 260 h 358"/>
                <a:gd name="T18" fmla="*/ 392 w 427"/>
                <a:gd name="T19" fmla="*/ 237 h 358"/>
                <a:gd name="T20" fmla="*/ 417 w 427"/>
                <a:gd name="T21" fmla="*/ 226 h 358"/>
                <a:gd name="T22" fmla="*/ 425 w 427"/>
                <a:gd name="T23" fmla="*/ 201 h 358"/>
                <a:gd name="T24" fmla="*/ 402 w 427"/>
                <a:gd name="T25" fmla="*/ 187 h 358"/>
                <a:gd name="T26" fmla="*/ 388 w 427"/>
                <a:gd name="T27" fmla="*/ 162 h 358"/>
                <a:gd name="T28" fmla="*/ 363 w 427"/>
                <a:gd name="T29" fmla="*/ 136 h 358"/>
                <a:gd name="T30" fmla="*/ 331 w 427"/>
                <a:gd name="T31" fmla="*/ 127 h 358"/>
                <a:gd name="T32" fmla="*/ 315 w 427"/>
                <a:gd name="T33" fmla="*/ 102 h 358"/>
                <a:gd name="T34" fmla="*/ 278 w 427"/>
                <a:gd name="T35" fmla="*/ 91 h 358"/>
                <a:gd name="T36" fmla="*/ 247 w 427"/>
                <a:gd name="T37" fmla="*/ 70 h 358"/>
                <a:gd name="T38" fmla="*/ 224 w 427"/>
                <a:gd name="T39" fmla="*/ 29 h 358"/>
                <a:gd name="T40" fmla="*/ 215 w 427"/>
                <a:gd name="T41" fmla="*/ 22 h 358"/>
                <a:gd name="T42" fmla="*/ 196 w 427"/>
                <a:gd name="T43" fmla="*/ 18 h 358"/>
                <a:gd name="T44" fmla="*/ 185 w 427"/>
                <a:gd name="T45" fmla="*/ 54 h 358"/>
                <a:gd name="T46" fmla="*/ 0 w 427"/>
                <a:gd name="T47" fmla="*/ 241 h 358"/>
                <a:gd name="T48" fmla="*/ 14 w 427"/>
                <a:gd name="T49" fmla="*/ 265 h 358"/>
                <a:gd name="T50" fmla="*/ 29 w 427"/>
                <a:gd name="T51" fmla="*/ 299 h 358"/>
                <a:gd name="T52" fmla="*/ 57 w 427"/>
                <a:gd name="T53" fmla="*/ 308 h 358"/>
                <a:gd name="T54" fmla="*/ 78 w 427"/>
                <a:gd name="T55" fmla="*/ 324 h 358"/>
                <a:gd name="T56" fmla="*/ 109 w 427"/>
                <a:gd name="T57" fmla="*/ 331 h 358"/>
                <a:gd name="T58" fmla="*/ 134 w 427"/>
                <a:gd name="T59" fmla="*/ 340 h 358"/>
                <a:gd name="T60" fmla="*/ 158 w 427"/>
                <a:gd name="T61" fmla="*/ 353 h 358"/>
                <a:gd name="T62" fmla="*/ 160 w 427"/>
                <a:gd name="T63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7" h="358">
                  <a:moveTo>
                    <a:pt x="160" y="358"/>
                  </a:moveTo>
                  <a:lnTo>
                    <a:pt x="173" y="346"/>
                  </a:lnTo>
                  <a:lnTo>
                    <a:pt x="185" y="340"/>
                  </a:lnTo>
                  <a:lnTo>
                    <a:pt x="198" y="349"/>
                  </a:lnTo>
                  <a:lnTo>
                    <a:pt x="210" y="344"/>
                  </a:lnTo>
                  <a:lnTo>
                    <a:pt x="226" y="346"/>
                  </a:lnTo>
                  <a:lnTo>
                    <a:pt x="244" y="338"/>
                  </a:lnTo>
                  <a:lnTo>
                    <a:pt x="253" y="349"/>
                  </a:lnTo>
                  <a:lnTo>
                    <a:pt x="269" y="347"/>
                  </a:lnTo>
                  <a:lnTo>
                    <a:pt x="278" y="333"/>
                  </a:lnTo>
                  <a:lnTo>
                    <a:pt x="290" y="324"/>
                  </a:lnTo>
                  <a:lnTo>
                    <a:pt x="299" y="314"/>
                  </a:lnTo>
                  <a:lnTo>
                    <a:pt x="315" y="308"/>
                  </a:lnTo>
                  <a:lnTo>
                    <a:pt x="326" y="299"/>
                  </a:lnTo>
                  <a:lnTo>
                    <a:pt x="329" y="281"/>
                  </a:lnTo>
                  <a:lnTo>
                    <a:pt x="340" y="273"/>
                  </a:lnTo>
                  <a:lnTo>
                    <a:pt x="351" y="278"/>
                  </a:lnTo>
                  <a:lnTo>
                    <a:pt x="363" y="260"/>
                  </a:lnTo>
                  <a:lnTo>
                    <a:pt x="381" y="248"/>
                  </a:lnTo>
                  <a:lnTo>
                    <a:pt x="392" y="237"/>
                  </a:lnTo>
                  <a:lnTo>
                    <a:pt x="406" y="235"/>
                  </a:lnTo>
                  <a:lnTo>
                    <a:pt x="417" y="226"/>
                  </a:lnTo>
                  <a:lnTo>
                    <a:pt x="427" y="216"/>
                  </a:lnTo>
                  <a:lnTo>
                    <a:pt x="425" y="201"/>
                  </a:lnTo>
                  <a:lnTo>
                    <a:pt x="413" y="194"/>
                  </a:lnTo>
                  <a:lnTo>
                    <a:pt x="402" y="187"/>
                  </a:lnTo>
                  <a:lnTo>
                    <a:pt x="397" y="173"/>
                  </a:lnTo>
                  <a:lnTo>
                    <a:pt x="388" y="162"/>
                  </a:lnTo>
                  <a:lnTo>
                    <a:pt x="377" y="148"/>
                  </a:lnTo>
                  <a:lnTo>
                    <a:pt x="363" y="136"/>
                  </a:lnTo>
                  <a:lnTo>
                    <a:pt x="347" y="134"/>
                  </a:lnTo>
                  <a:lnTo>
                    <a:pt x="331" y="127"/>
                  </a:lnTo>
                  <a:lnTo>
                    <a:pt x="322" y="116"/>
                  </a:lnTo>
                  <a:lnTo>
                    <a:pt x="315" y="102"/>
                  </a:lnTo>
                  <a:lnTo>
                    <a:pt x="296" y="96"/>
                  </a:lnTo>
                  <a:lnTo>
                    <a:pt x="278" y="91"/>
                  </a:lnTo>
                  <a:lnTo>
                    <a:pt x="260" y="75"/>
                  </a:lnTo>
                  <a:lnTo>
                    <a:pt x="247" y="70"/>
                  </a:lnTo>
                  <a:lnTo>
                    <a:pt x="237" y="54"/>
                  </a:lnTo>
                  <a:lnTo>
                    <a:pt x="224" y="29"/>
                  </a:lnTo>
                  <a:lnTo>
                    <a:pt x="208" y="31"/>
                  </a:lnTo>
                  <a:lnTo>
                    <a:pt x="215" y="22"/>
                  </a:lnTo>
                  <a:lnTo>
                    <a:pt x="212" y="0"/>
                  </a:lnTo>
                  <a:lnTo>
                    <a:pt x="196" y="18"/>
                  </a:lnTo>
                  <a:lnTo>
                    <a:pt x="205" y="32"/>
                  </a:lnTo>
                  <a:lnTo>
                    <a:pt x="185" y="54"/>
                  </a:lnTo>
                  <a:lnTo>
                    <a:pt x="93" y="148"/>
                  </a:lnTo>
                  <a:lnTo>
                    <a:pt x="0" y="241"/>
                  </a:lnTo>
                  <a:lnTo>
                    <a:pt x="5" y="257"/>
                  </a:lnTo>
                  <a:lnTo>
                    <a:pt x="14" y="265"/>
                  </a:lnTo>
                  <a:lnTo>
                    <a:pt x="18" y="278"/>
                  </a:lnTo>
                  <a:lnTo>
                    <a:pt x="29" y="299"/>
                  </a:lnTo>
                  <a:lnTo>
                    <a:pt x="45" y="305"/>
                  </a:lnTo>
                  <a:lnTo>
                    <a:pt x="57" y="308"/>
                  </a:lnTo>
                  <a:lnTo>
                    <a:pt x="61" y="326"/>
                  </a:lnTo>
                  <a:lnTo>
                    <a:pt x="78" y="324"/>
                  </a:lnTo>
                  <a:lnTo>
                    <a:pt x="93" y="326"/>
                  </a:lnTo>
                  <a:lnTo>
                    <a:pt x="109" y="331"/>
                  </a:lnTo>
                  <a:lnTo>
                    <a:pt x="121" y="338"/>
                  </a:lnTo>
                  <a:lnTo>
                    <a:pt x="134" y="340"/>
                  </a:lnTo>
                  <a:lnTo>
                    <a:pt x="142" y="354"/>
                  </a:lnTo>
                  <a:lnTo>
                    <a:pt x="158" y="353"/>
                  </a:lnTo>
                  <a:lnTo>
                    <a:pt x="160" y="358"/>
                  </a:lnTo>
                  <a:lnTo>
                    <a:pt x="160" y="358"/>
                  </a:lnTo>
                  <a:lnTo>
                    <a:pt x="160" y="35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65">
              <a:extLst>
                <a:ext uri="{FF2B5EF4-FFF2-40B4-BE49-F238E27FC236}">
                  <a16:creationId xmlns:a16="http://schemas.microsoft.com/office/drawing/2014/main" id="{4D5B93DD-0BA4-2009-69C5-30BE8E539E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61825" y="9113881"/>
              <a:ext cx="519501" cy="912514"/>
            </a:xfrm>
            <a:custGeom>
              <a:avLst/>
              <a:gdLst>
                <a:gd name="T0" fmla="*/ 201 w 230"/>
                <a:gd name="T1" fmla="*/ 404 h 404"/>
                <a:gd name="T2" fmla="*/ 207 w 230"/>
                <a:gd name="T3" fmla="*/ 367 h 404"/>
                <a:gd name="T4" fmla="*/ 208 w 230"/>
                <a:gd name="T5" fmla="*/ 351 h 404"/>
                <a:gd name="T6" fmla="*/ 210 w 230"/>
                <a:gd name="T7" fmla="*/ 331 h 404"/>
                <a:gd name="T8" fmla="*/ 210 w 230"/>
                <a:gd name="T9" fmla="*/ 310 h 404"/>
                <a:gd name="T10" fmla="*/ 217 w 230"/>
                <a:gd name="T11" fmla="*/ 258 h 404"/>
                <a:gd name="T12" fmla="*/ 219 w 230"/>
                <a:gd name="T13" fmla="*/ 237 h 404"/>
                <a:gd name="T14" fmla="*/ 219 w 230"/>
                <a:gd name="T15" fmla="*/ 218 h 404"/>
                <a:gd name="T16" fmla="*/ 221 w 230"/>
                <a:gd name="T17" fmla="*/ 198 h 404"/>
                <a:gd name="T18" fmla="*/ 226 w 230"/>
                <a:gd name="T19" fmla="*/ 182 h 404"/>
                <a:gd name="T20" fmla="*/ 230 w 230"/>
                <a:gd name="T21" fmla="*/ 169 h 404"/>
                <a:gd name="T22" fmla="*/ 230 w 230"/>
                <a:gd name="T23" fmla="*/ 157 h 404"/>
                <a:gd name="T24" fmla="*/ 221 w 230"/>
                <a:gd name="T25" fmla="*/ 139 h 404"/>
                <a:gd name="T26" fmla="*/ 215 w 230"/>
                <a:gd name="T27" fmla="*/ 130 h 404"/>
                <a:gd name="T28" fmla="*/ 212 w 230"/>
                <a:gd name="T29" fmla="*/ 116 h 404"/>
                <a:gd name="T30" fmla="*/ 207 w 230"/>
                <a:gd name="T31" fmla="*/ 102 h 404"/>
                <a:gd name="T32" fmla="*/ 205 w 230"/>
                <a:gd name="T33" fmla="*/ 89 h 404"/>
                <a:gd name="T34" fmla="*/ 199 w 230"/>
                <a:gd name="T35" fmla="*/ 79 h 404"/>
                <a:gd name="T36" fmla="*/ 194 w 230"/>
                <a:gd name="T37" fmla="*/ 66 h 404"/>
                <a:gd name="T38" fmla="*/ 192 w 230"/>
                <a:gd name="T39" fmla="*/ 52 h 404"/>
                <a:gd name="T40" fmla="*/ 192 w 230"/>
                <a:gd name="T41" fmla="*/ 40 h 404"/>
                <a:gd name="T42" fmla="*/ 169 w 230"/>
                <a:gd name="T43" fmla="*/ 40 h 404"/>
                <a:gd name="T44" fmla="*/ 155 w 230"/>
                <a:gd name="T45" fmla="*/ 50 h 404"/>
                <a:gd name="T46" fmla="*/ 119 w 230"/>
                <a:gd name="T47" fmla="*/ 50 h 404"/>
                <a:gd name="T48" fmla="*/ 100 w 230"/>
                <a:gd name="T49" fmla="*/ 54 h 404"/>
                <a:gd name="T50" fmla="*/ 94 w 230"/>
                <a:gd name="T51" fmla="*/ 38 h 404"/>
                <a:gd name="T52" fmla="*/ 86 w 230"/>
                <a:gd name="T53" fmla="*/ 27 h 404"/>
                <a:gd name="T54" fmla="*/ 75 w 230"/>
                <a:gd name="T55" fmla="*/ 13 h 404"/>
                <a:gd name="T56" fmla="*/ 62 w 230"/>
                <a:gd name="T57" fmla="*/ 7 h 404"/>
                <a:gd name="T58" fmla="*/ 53 w 230"/>
                <a:gd name="T59" fmla="*/ 0 h 404"/>
                <a:gd name="T60" fmla="*/ 36 w 230"/>
                <a:gd name="T61" fmla="*/ 36 h 404"/>
                <a:gd name="T62" fmla="*/ 27 w 230"/>
                <a:gd name="T63" fmla="*/ 54 h 404"/>
                <a:gd name="T64" fmla="*/ 29 w 230"/>
                <a:gd name="T65" fmla="*/ 72 h 404"/>
                <a:gd name="T66" fmla="*/ 30 w 230"/>
                <a:gd name="T67" fmla="*/ 88 h 404"/>
                <a:gd name="T68" fmla="*/ 29 w 230"/>
                <a:gd name="T69" fmla="*/ 125 h 404"/>
                <a:gd name="T70" fmla="*/ 27 w 230"/>
                <a:gd name="T71" fmla="*/ 141 h 404"/>
                <a:gd name="T72" fmla="*/ 25 w 230"/>
                <a:gd name="T73" fmla="*/ 157 h 404"/>
                <a:gd name="T74" fmla="*/ 23 w 230"/>
                <a:gd name="T75" fmla="*/ 169 h 404"/>
                <a:gd name="T76" fmla="*/ 20 w 230"/>
                <a:gd name="T77" fmla="*/ 189 h 404"/>
                <a:gd name="T78" fmla="*/ 13 w 230"/>
                <a:gd name="T79" fmla="*/ 253 h 404"/>
                <a:gd name="T80" fmla="*/ 7 w 230"/>
                <a:gd name="T81" fmla="*/ 303 h 404"/>
                <a:gd name="T82" fmla="*/ 4 w 230"/>
                <a:gd name="T83" fmla="*/ 326 h 404"/>
                <a:gd name="T84" fmla="*/ 0 w 230"/>
                <a:gd name="T85" fmla="*/ 355 h 404"/>
                <a:gd name="T86" fmla="*/ 13 w 230"/>
                <a:gd name="T87" fmla="*/ 356 h 404"/>
                <a:gd name="T88" fmla="*/ 32 w 230"/>
                <a:gd name="T89" fmla="*/ 358 h 404"/>
                <a:gd name="T90" fmla="*/ 45 w 230"/>
                <a:gd name="T91" fmla="*/ 360 h 404"/>
                <a:gd name="T92" fmla="*/ 57 w 230"/>
                <a:gd name="T93" fmla="*/ 365 h 404"/>
                <a:gd name="T94" fmla="*/ 73 w 230"/>
                <a:gd name="T95" fmla="*/ 371 h 404"/>
                <a:gd name="T96" fmla="*/ 86 w 230"/>
                <a:gd name="T97" fmla="*/ 369 h 404"/>
                <a:gd name="T98" fmla="*/ 98 w 230"/>
                <a:gd name="T99" fmla="*/ 379 h 404"/>
                <a:gd name="T100" fmla="*/ 114 w 230"/>
                <a:gd name="T101" fmla="*/ 381 h 404"/>
                <a:gd name="T102" fmla="*/ 132 w 230"/>
                <a:gd name="T103" fmla="*/ 387 h 404"/>
                <a:gd name="T104" fmla="*/ 134 w 230"/>
                <a:gd name="T105" fmla="*/ 374 h 404"/>
                <a:gd name="T106" fmla="*/ 142 w 230"/>
                <a:gd name="T107" fmla="*/ 385 h 404"/>
                <a:gd name="T108" fmla="*/ 157 w 230"/>
                <a:gd name="T109" fmla="*/ 376 h 404"/>
                <a:gd name="T110" fmla="*/ 169 w 230"/>
                <a:gd name="T111" fmla="*/ 381 h 404"/>
                <a:gd name="T112" fmla="*/ 178 w 230"/>
                <a:gd name="T113" fmla="*/ 388 h 404"/>
                <a:gd name="T114" fmla="*/ 185 w 230"/>
                <a:gd name="T115" fmla="*/ 399 h 404"/>
                <a:gd name="T116" fmla="*/ 201 w 230"/>
                <a:gd name="T117" fmla="*/ 404 h 404"/>
                <a:gd name="T118" fmla="*/ 201 w 230"/>
                <a:gd name="T119" fmla="*/ 404 h 404"/>
                <a:gd name="T120" fmla="*/ 201 w 230"/>
                <a:gd name="T121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404">
                  <a:moveTo>
                    <a:pt x="201" y="404"/>
                  </a:moveTo>
                  <a:lnTo>
                    <a:pt x="207" y="367"/>
                  </a:lnTo>
                  <a:lnTo>
                    <a:pt x="208" y="351"/>
                  </a:lnTo>
                  <a:lnTo>
                    <a:pt x="210" y="331"/>
                  </a:lnTo>
                  <a:lnTo>
                    <a:pt x="210" y="310"/>
                  </a:lnTo>
                  <a:lnTo>
                    <a:pt x="217" y="258"/>
                  </a:lnTo>
                  <a:lnTo>
                    <a:pt x="219" y="237"/>
                  </a:lnTo>
                  <a:lnTo>
                    <a:pt x="219" y="218"/>
                  </a:lnTo>
                  <a:lnTo>
                    <a:pt x="221" y="198"/>
                  </a:lnTo>
                  <a:lnTo>
                    <a:pt x="226" y="182"/>
                  </a:lnTo>
                  <a:lnTo>
                    <a:pt x="230" y="169"/>
                  </a:lnTo>
                  <a:lnTo>
                    <a:pt x="230" y="157"/>
                  </a:lnTo>
                  <a:lnTo>
                    <a:pt x="221" y="139"/>
                  </a:lnTo>
                  <a:lnTo>
                    <a:pt x="215" y="130"/>
                  </a:lnTo>
                  <a:lnTo>
                    <a:pt x="212" y="116"/>
                  </a:lnTo>
                  <a:lnTo>
                    <a:pt x="207" y="102"/>
                  </a:lnTo>
                  <a:lnTo>
                    <a:pt x="205" y="89"/>
                  </a:lnTo>
                  <a:lnTo>
                    <a:pt x="199" y="79"/>
                  </a:lnTo>
                  <a:lnTo>
                    <a:pt x="194" y="66"/>
                  </a:lnTo>
                  <a:lnTo>
                    <a:pt x="192" y="52"/>
                  </a:lnTo>
                  <a:lnTo>
                    <a:pt x="192" y="40"/>
                  </a:lnTo>
                  <a:lnTo>
                    <a:pt x="169" y="40"/>
                  </a:lnTo>
                  <a:lnTo>
                    <a:pt x="155" y="50"/>
                  </a:lnTo>
                  <a:lnTo>
                    <a:pt x="119" y="50"/>
                  </a:lnTo>
                  <a:lnTo>
                    <a:pt x="100" y="54"/>
                  </a:lnTo>
                  <a:lnTo>
                    <a:pt x="94" y="38"/>
                  </a:lnTo>
                  <a:lnTo>
                    <a:pt x="86" y="27"/>
                  </a:lnTo>
                  <a:lnTo>
                    <a:pt x="75" y="13"/>
                  </a:lnTo>
                  <a:lnTo>
                    <a:pt x="62" y="7"/>
                  </a:lnTo>
                  <a:lnTo>
                    <a:pt x="53" y="0"/>
                  </a:lnTo>
                  <a:lnTo>
                    <a:pt x="36" y="36"/>
                  </a:lnTo>
                  <a:lnTo>
                    <a:pt x="27" y="54"/>
                  </a:lnTo>
                  <a:lnTo>
                    <a:pt x="29" y="72"/>
                  </a:lnTo>
                  <a:lnTo>
                    <a:pt x="30" y="88"/>
                  </a:lnTo>
                  <a:lnTo>
                    <a:pt x="29" y="125"/>
                  </a:lnTo>
                  <a:lnTo>
                    <a:pt x="27" y="141"/>
                  </a:lnTo>
                  <a:lnTo>
                    <a:pt x="25" y="157"/>
                  </a:lnTo>
                  <a:lnTo>
                    <a:pt x="23" y="169"/>
                  </a:lnTo>
                  <a:lnTo>
                    <a:pt x="20" y="189"/>
                  </a:lnTo>
                  <a:lnTo>
                    <a:pt x="13" y="253"/>
                  </a:lnTo>
                  <a:lnTo>
                    <a:pt x="7" y="303"/>
                  </a:lnTo>
                  <a:lnTo>
                    <a:pt x="4" y="326"/>
                  </a:lnTo>
                  <a:lnTo>
                    <a:pt x="0" y="355"/>
                  </a:lnTo>
                  <a:lnTo>
                    <a:pt x="13" y="356"/>
                  </a:lnTo>
                  <a:lnTo>
                    <a:pt x="32" y="358"/>
                  </a:lnTo>
                  <a:lnTo>
                    <a:pt x="45" y="360"/>
                  </a:lnTo>
                  <a:lnTo>
                    <a:pt x="57" y="365"/>
                  </a:lnTo>
                  <a:lnTo>
                    <a:pt x="73" y="371"/>
                  </a:lnTo>
                  <a:lnTo>
                    <a:pt x="86" y="369"/>
                  </a:lnTo>
                  <a:lnTo>
                    <a:pt x="98" y="379"/>
                  </a:lnTo>
                  <a:lnTo>
                    <a:pt x="114" y="381"/>
                  </a:lnTo>
                  <a:lnTo>
                    <a:pt x="132" y="387"/>
                  </a:lnTo>
                  <a:lnTo>
                    <a:pt x="134" y="374"/>
                  </a:lnTo>
                  <a:lnTo>
                    <a:pt x="142" y="385"/>
                  </a:lnTo>
                  <a:lnTo>
                    <a:pt x="157" y="376"/>
                  </a:lnTo>
                  <a:lnTo>
                    <a:pt x="169" y="381"/>
                  </a:lnTo>
                  <a:lnTo>
                    <a:pt x="178" y="388"/>
                  </a:lnTo>
                  <a:lnTo>
                    <a:pt x="185" y="399"/>
                  </a:lnTo>
                  <a:lnTo>
                    <a:pt x="201" y="404"/>
                  </a:lnTo>
                  <a:lnTo>
                    <a:pt x="201" y="404"/>
                  </a:lnTo>
                  <a:lnTo>
                    <a:pt x="201" y="4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66">
              <a:extLst>
                <a:ext uri="{FF2B5EF4-FFF2-40B4-BE49-F238E27FC236}">
                  <a16:creationId xmlns:a16="http://schemas.microsoft.com/office/drawing/2014/main" id="{7C0DD72B-E7CC-4723-A272-C128C4F5A6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115627" y="10462323"/>
              <a:ext cx="716008" cy="618883"/>
            </a:xfrm>
            <a:custGeom>
              <a:avLst/>
              <a:gdLst>
                <a:gd name="T0" fmla="*/ 155 w 317"/>
                <a:gd name="T1" fmla="*/ 272 h 274"/>
                <a:gd name="T2" fmla="*/ 171 w 317"/>
                <a:gd name="T3" fmla="*/ 270 h 274"/>
                <a:gd name="T4" fmla="*/ 184 w 317"/>
                <a:gd name="T5" fmla="*/ 260 h 274"/>
                <a:gd name="T6" fmla="*/ 223 w 317"/>
                <a:gd name="T7" fmla="*/ 258 h 274"/>
                <a:gd name="T8" fmla="*/ 237 w 317"/>
                <a:gd name="T9" fmla="*/ 245 h 274"/>
                <a:gd name="T10" fmla="*/ 237 w 317"/>
                <a:gd name="T11" fmla="*/ 233 h 274"/>
                <a:gd name="T12" fmla="*/ 251 w 317"/>
                <a:gd name="T13" fmla="*/ 226 h 274"/>
                <a:gd name="T14" fmla="*/ 262 w 317"/>
                <a:gd name="T15" fmla="*/ 197 h 274"/>
                <a:gd name="T16" fmla="*/ 284 w 317"/>
                <a:gd name="T17" fmla="*/ 201 h 274"/>
                <a:gd name="T18" fmla="*/ 296 w 317"/>
                <a:gd name="T19" fmla="*/ 185 h 274"/>
                <a:gd name="T20" fmla="*/ 310 w 317"/>
                <a:gd name="T21" fmla="*/ 174 h 274"/>
                <a:gd name="T22" fmla="*/ 317 w 317"/>
                <a:gd name="T23" fmla="*/ 162 h 274"/>
                <a:gd name="T24" fmla="*/ 310 w 317"/>
                <a:gd name="T25" fmla="*/ 142 h 274"/>
                <a:gd name="T26" fmla="*/ 292 w 317"/>
                <a:gd name="T27" fmla="*/ 133 h 274"/>
                <a:gd name="T28" fmla="*/ 284 w 317"/>
                <a:gd name="T29" fmla="*/ 122 h 274"/>
                <a:gd name="T30" fmla="*/ 266 w 317"/>
                <a:gd name="T31" fmla="*/ 114 h 274"/>
                <a:gd name="T32" fmla="*/ 250 w 317"/>
                <a:gd name="T33" fmla="*/ 108 h 274"/>
                <a:gd name="T34" fmla="*/ 243 w 317"/>
                <a:gd name="T35" fmla="*/ 98 h 274"/>
                <a:gd name="T36" fmla="*/ 227 w 317"/>
                <a:gd name="T37" fmla="*/ 89 h 274"/>
                <a:gd name="T38" fmla="*/ 216 w 317"/>
                <a:gd name="T39" fmla="*/ 78 h 274"/>
                <a:gd name="T40" fmla="*/ 207 w 317"/>
                <a:gd name="T41" fmla="*/ 71 h 274"/>
                <a:gd name="T42" fmla="*/ 191 w 317"/>
                <a:gd name="T43" fmla="*/ 69 h 274"/>
                <a:gd name="T44" fmla="*/ 175 w 317"/>
                <a:gd name="T45" fmla="*/ 64 h 274"/>
                <a:gd name="T46" fmla="*/ 166 w 317"/>
                <a:gd name="T47" fmla="*/ 57 h 274"/>
                <a:gd name="T48" fmla="*/ 152 w 317"/>
                <a:gd name="T49" fmla="*/ 44 h 274"/>
                <a:gd name="T50" fmla="*/ 139 w 317"/>
                <a:gd name="T51" fmla="*/ 41 h 274"/>
                <a:gd name="T52" fmla="*/ 130 w 317"/>
                <a:gd name="T53" fmla="*/ 30 h 274"/>
                <a:gd name="T54" fmla="*/ 120 w 317"/>
                <a:gd name="T55" fmla="*/ 21 h 274"/>
                <a:gd name="T56" fmla="*/ 111 w 317"/>
                <a:gd name="T57" fmla="*/ 7 h 274"/>
                <a:gd name="T58" fmla="*/ 82 w 317"/>
                <a:gd name="T59" fmla="*/ 0 h 274"/>
                <a:gd name="T60" fmla="*/ 84 w 317"/>
                <a:gd name="T61" fmla="*/ 37 h 274"/>
                <a:gd name="T62" fmla="*/ 24 w 317"/>
                <a:gd name="T63" fmla="*/ 35 h 274"/>
                <a:gd name="T64" fmla="*/ 11 w 317"/>
                <a:gd name="T65" fmla="*/ 37 h 274"/>
                <a:gd name="T66" fmla="*/ 0 w 317"/>
                <a:gd name="T67" fmla="*/ 67 h 274"/>
                <a:gd name="T68" fmla="*/ 0 w 317"/>
                <a:gd name="T69" fmla="*/ 85 h 274"/>
                <a:gd name="T70" fmla="*/ 2 w 317"/>
                <a:gd name="T71" fmla="*/ 103 h 274"/>
                <a:gd name="T72" fmla="*/ 4 w 317"/>
                <a:gd name="T73" fmla="*/ 142 h 274"/>
                <a:gd name="T74" fmla="*/ 27 w 317"/>
                <a:gd name="T75" fmla="*/ 142 h 274"/>
                <a:gd name="T76" fmla="*/ 29 w 317"/>
                <a:gd name="T77" fmla="*/ 227 h 274"/>
                <a:gd name="T78" fmla="*/ 81 w 317"/>
                <a:gd name="T79" fmla="*/ 224 h 274"/>
                <a:gd name="T80" fmla="*/ 107 w 317"/>
                <a:gd name="T81" fmla="*/ 224 h 274"/>
                <a:gd name="T82" fmla="*/ 111 w 317"/>
                <a:gd name="T83" fmla="*/ 249 h 274"/>
                <a:gd name="T84" fmla="*/ 120 w 317"/>
                <a:gd name="T85" fmla="*/ 270 h 274"/>
                <a:gd name="T86" fmla="*/ 146 w 317"/>
                <a:gd name="T87" fmla="*/ 274 h 274"/>
                <a:gd name="T88" fmla="*/ 155 w 317"/>
                <a:gd name="T89" fmla="*/ 272 h 274"/>
                <a:gd name="T90" fmla="*/ 155 w 317"/>
                <a:gd name="T91" fmla="*/ 272 h 274"/>
                <a:gd name="T92" fmla="*/ 155 w 317"/>
                <a:gd name="T93" fmla="*/ 27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7" h="274">
                  <a:moveTo>
                    <a:pt x="155" y="272"/>
                  </a:moveTo>
                  <a:lnTo>
                    <a:pt x="171" y="270"/>
                  </a:lnTo>
                  <a:lnTo>
                    <a:pt x="184" y="260"/>
                  </a:lnTo>
                  <a:lnTo>
                    <a:pt x="223" y="258"/>
                  </a:lnTo>
                  <a:lnTo>
                    <a:pt x="237" y="245"/>
                  </a:lnTo>
                  <a:lnTo>
                    <a:pt x="237" y="233"/>
                  </a:lnTo>
                  <a:lnTo>
                    <a:pt x="251" y="226"/>
                  </a:lnTo>
                  <a:lnTo>
                    <a:pt x="262" y="197"/>
                  </a:lnTo>
                  <a:lnTo>
                    <a:pt x="284" y="201"/>
                  </a:lnTo>
                  <a:lnTo>
                    <a:pt x="296" y="185"/>
                  </a:lnTo>
                  <a:lnTo>
                    <a:pt x="310" y="174"/>
                  </a:lnTo>
                  <a:lnTo>
                    <a:pt x="317" y="162"/>
                  </a:lnTo>
                  <a:lnTo>
                    <a:pt x="310" y="142"/>
                  </a:lnTo>
                  <a:lnTo>
                    <a:pt x="292" y="133"/>
                  </a:lnTo>
                  <a:lnTo>
                    <a:pt x="284" y="122"/>
                  </a:lnTo>
                  <a:lnTo>
                    <a:pt x="266" y="114"/>
                  </a:lnTo>
                  <a:lnTo>
                    <a:pt x="250" y="108"/>
                  </a:lnTo>
                  <a:lnTo>
                    <a:pt x="243" y="98"/>
                  </a:lnTo>
                  <a:lnTo>
                    <a:pt x="227" y="89"/>
                  </a:lnTo>
                  <a:lnTo>
                    <a:pt x="216" y="78"/>
                  </a:lnTo>
                  <a:lnTo>
                    <a:pt x="207" y="71"/>
                  </a:lnTo>
                  <a:lnTo>
                    <a:pt x="191" y="69"/>
                  </a:lnTo>
                  <a:lnTo>
                    <a:pt x="175" y="64"/>
                  </a:lnTo>
                  <a:lnTo>
                    <a:pt x="166" y="57"/>
                  </a:lnTo>
                  <a:lnTo>
                    <a:pt x="152" y="44"/>
                  </a:lnTo>
                  <a:lnTo>
                    <a:pt x="139" y="41"/>
                  </a:lnTo>
                  <a:lnTo>
                    <a:pt x="130" y="30"/>
                  </a:lnTo>
                  <a:lnTo>
                    <a:pt x="120" y="21"/>
                  </a:lnTo>
                  <a:lnTo>
                    <a:pt x="111" y="7"/>
                  </a:lnTo>
                  <a:lnTo>
                    <a:pt x="82" y="0"/>
                  </a:lnTo>
                  <a:lnTo>
                    <a:pt x="84" y="37"/>
                  </a:lnTo>
                  <a:lnTo>
                    <a:pt x="24" y="35"/>
                  </a:lnTo>
                  <a:lnTo>
                    <a:pt x="11" y="37"/>
                  </a:lnTo>
                  <a:lnTo>
                    <a:pt x="0" y="67"/>
                  </a:lnTo>
                  <a:lnTo>
                    <a:pt x="0" y="85"/>
                  </a:lnTo>
                  <a:lnTo>
                    <a:pt x="2" y="103"/>
                  </a:lnTo>
                  <a:lnTo>
                    <a:pt x="4" y="142"/>
                  </a:lnTo>
                  <a:lnTo>
                    <a:pt x="27" y="142"/>
                  </a:lnTo>
                  <a:lnTo>
                    <a:pt x="29" y="227"/>
                  </a:lnTo>
                  <a:lnTo>
                    <a:pt x="81" y="224"/>
                  </a:lnTo>
                  <a:lnTo>
                    <a:pt x="107" y="224"/>
                  </a:lnTo>
                  <a:lnTo>
                    <a:pt x="111" y="249"/>
                  </a:lnTo>
                  <a:lnTo>
                    <a:pt x="120" y="270"/>
                  </a:lnTo>
                  <a:lnTo>
                    <a:pt x="146" y="274"/>
                  </a:lnTo>
                  <a:lnTo>
                    <a:pt x="155" y="272"/>
                  </a:lnTo>
                  <a:lnTo>
                    <a:pt x="155" y="272"/>
                  </a:lnTo>
                  <a:lnTo>
                    <a:pt x="155" y="2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67">
              <a:extLst>
                <a:ext uri="{FF2B5EF4-FFF2-40B4-BE49-F238E27FC236}">
                  <a16:creationId xmlns:a16="http://schemas.microsoft.com/office/drawing/2014/main" id="{0085757A-1D5A-1B8F-F411-034861B79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6337" y="10247747"/>
              <a:ext cx="975757" cy="948653"/>
            </a:xfrm>
            <a:custGeom>
              <a:avLst/>
              <a:gdLst>
                <a:gd name="T0" fmla="*/ 411 w 432"/>
                <a:gd name="T1" fmla="*/ 419 h 420"/>
                <a:gd name="T2" fmla="*/ 413 w 432"/>
                <a:gd name="T3" fmla="*/ 319 h 420"/>
                <a:gd name="T4" fmla="*/ 422 w 432"/>
                <a:gd name="T5" fmla="*/ 321 h 420"/>
                <a:gd name="T6" fmla="*/ 432 w 432"/>
                <a:gd name="T7" fmla="*/ 237 h 420"/>
                <a:gd name="T8" fmla="*/ 416 w 432"/>
                <a:gd name="T9" fmla="*/ 239 h 420"/>
                <a:gd name="T10" fmla="*/ 406 w 432"/>
                <a:gd name="T11" fmla="*/ 162 h 420"/>
                <a:gd name="T12" fmla="*/ 406 w 432"/>
                <a:gd name="T13" fmla="*/ 134 h 420"/>
                <a:gd name="T14" fmla="*/ 242 w 432"/>
                <a:gd name="T15" fmla="*/ 136 h 420"/>
                <a:gd name="T16" fmla="*/ 242 w 432"/>
                <a:gd name="T17" fmla="*/ 23 h 420"/>
                <a:gd name="T18" fmla="*/ 242 w 432"/>
                <a:gd name="T19" fmla="*/ 0 h 420"/>
                <a:gd name="T20" fmla="*/ 233 w 432"/>
                <a:gd name="T21" fmla="*/ 16 h 420"/>
                <a:gd name="T22" fmla="*/ 222 w 432"/>
                <a:gd name="T23" fmla="*/ 27 h 420"/>
                <a:gd name="T24" fmla="*/ 208 w 432"/>
                <a:gd name="T25" fmla="*/ 36 h 420"/>
                <a:gd name="T26" fmla="*/ 196 w 432"/>
                <a:gd name="T27" fmla="*/ 34 h 420"/>
                <a:gd name="T28" fmla="*/ 180 w 432"/>
                <a:gd name="T29" fmla="*/ 32 h 420"/>
                <a:gd name="T30" fmla="*/ 164 w 432"/>
                <a:gd name="T31" fmla="*/ 31 h 420"/>
                <a:gd name="T32" fmla="*/ 148 w 432"/>
                <a:gd name="T33" fmla="*/ 34 h 420"/>
                <a:gd name="T34" fmla="*/ 135 w 432"/>
                <a:gd name="T35" fmla="*/ 27 h 420"/>
                <a:gd name="T36" fmla="*/ 123 w 432"/>
                <a:gd name="T37" fmla="*/ 31 h 420"/>
                <a:gd name="T38" fmla="*/ 116 w 432"/>
                <a:gd name="T39" fmla="*/ 137 h 420"/>
                <a:gd name="T40" fmla="*/ 105 w 432"/>
                <a:gd name="T41" fmla="*/ 148 h 420"/>
                <a:gd name="T42" fmla="*/ 105 w 432"/>
                <a:gd name="T43" fmla="*/ 168 h 420"/>
                <a:gd name="T44" fmla="*/ 94 w 432"/>
                <a:gd name="T45" fmla="*/ 173 h 420"/>
                <a:gd name="T46" fmla="*/ 80 w 432"/>
                <a:gd name="T47" fmla="*/ 184 h 420"/>
                <a:gd name="T48" fmla="*/ 69 w 432"/>
                <a:gd name="T49" fmla="*/ 193 h 420"/>
                <a:gd name="T50" fmla="*/ 71 w 432"/>
                <a:gd name="T51" fmla="*/ 235 h 420"/>
                <a:gd name="T52" fmla="*/ 57 w 432"/>
                <a:gd name="T53" fmla="*/ 266 h 420"/>
                <a:gd name="T54" fmla="*/ 53 w 432"/>
                <a:gd name="T55" fmla="*/ 274 h 420"/>
                <a:gd name="T56" fmla="*/ 46 w 432"/>
                <a:gd name="T57" fmla="*/ 287 h 420"/>
                <a:gd name="T58" fmla="*/ 37 w 432"/>
                <a:gd name="T59" fmla="*/ 305 h 420"/>
                <a:gd name="T60" fmla="*/ 32 w 432"/>
                <a:gd name="T61" fmla="*/ 317 h 420"/>
                <a:gd name="T62" fmla="*/ 9 w 432"/>
                <a:gd name="T63" fmla="*/ 324 h 420"/>
                <a:gd name="T64" fmla="*/ 0 w 432"/>
                <a:gd name="T65" fmla="*/ 339 h 420"/>
                <a:gd name="T66" fmla="*/ 11 w 432"/>
                <a:gd name="T67" fmla="*/ 353 h 420"/>
                <a:gd name="T68" fmla="*/ 11 w 432"/>
                <a:gd name="T69" fmla="*/ 365 h 420"/>
                <a:gd name="T70" fmla="*/ 144 w 432"/>
                <a:gd name="T71" fmla="*/ 372 h 420"/>
                <a:gd name="T72" fmla="*/ 153 w 432"/>
                <a:gd name="T73" fmla="*/ 387 h 420"/>
                <a:gd name="T74" fmla="*/ 244 w 432"/>
                <a:gd name="T75" fmla="*/ 381 h 420"/>
                <a:gd name="T76" fmla="*/ 253 w 432"/>
                <a:gd name="T77" fmla="*/ 410 h 420"/>
                <a:gd name="T78" fmla="*/ 262 w 432"/>
                <a:gd name="T79" fmla="*/ 420 h 420"/>
                <a:gd name="T80" fmla="*/ 411 w 432"/>
                <a:gd name="T81" fmla="*/ 419 h 420"/>
                <a:gd name="T82" fmla="*/ 411 w 432"/>
                <a:gd name="T83" fmla="*/ 419 h 420"/>
                <a:gd name="T84" fmla="*/ 411 w 432"/>
                <a:gd name="T85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32" h="420">
                  <a:moveTo>
                    <a:pt x="411" y="419"/>
                  </a:moveTo>
                  <a:lnTo>
                    <a:pt x="413" y="319"/>
                  </a:lnTo>
                  <a:lnTo>
                    <a:pt x="422" y="321"/>
                  </a:lnTo>
                  <a:lnTo>
                    <a:pt x="432" y="237"/>
                  </a:lnTo>
                  <a:lnTo>
                    <a:pt x="416" y="239"/>
                  </a:lnTo>
                  <a:lnTo>
                    <a:pt x="406" y="162"/>
                  </a:lnTo>
                  <a:lnTo>
                    <a:pt x="406" y="134"/>
                  </a:lnTo>
                  <a:lnTo>
                    <a:pt x="242" y="136"/>
                  </a:lnTo>
                  <a:lnTo>
                    <a:pt x="242" y="23"/>
                  </a:lnTo>
                  <a:lnTo>
                    <a:pt x="242" y="0"/>
                  </a:lnTo>
                  <a:lnTo>
                    <a:pt x="233" y="16"/>
                  </a:lnTo>
                  <a:lnTo>
                    <a:pt x="222" y="27"/>
                  </a:lnTo>
                  <a:lnTo>
                    <a:pt x="208" y="36"/>
                  </a:lnTo>
                  <a:lnTo>
                    <a:pt x="196" y="34"/>
                  </a:lnTo>
                  <a:lnTo>
                    <a:pt x="180" y="32"/>
                  </a:lnTo>
                  <a:lnTo>
                    <a:pt x="164" y="31"/>
                  </a:lnTo>
                  <a:lnTo>
                    <a:pt x="148" y="34"/>
                  </a:lnTo>
                  <a:lnTo>
                    <a:pt x="135" y="27"/>
                  </a:lnTo>
                  <a:lnTo>
                    <a:pt x="123" y="31"/>
                  </a:lnTo>
                  <a:lnTo>
                    <a:pt x="116" y="137"/>
                  </a:lnTo>
                  <a:lnTo>
                    <a:pt x="105" y="148"/>
                  </a:lnTo>
                  <a:lnTo>
                    <a:pt x="105" y="168"/>
                  </a:lnTo>
                  <a:lnTo>
                    <a:pt x="94" y="173"/>
                  </a:lnTo>
                  <a:lnTo>
                    <a:pt x="80" y="184"/>
                  </a:lnTo>
                  <a:lnTo>
                    <a:pt x="69" y="193"/>
                  </a:lnTo>
                  <a:lnTo>
                    <a:pt x="71" y="235"/>
                  </a:lnTo>
                  <a:lnTo>
                    <a:pt x="57" y="266"/>
                  </a:lnTo>
                  <a:lnTo>
                    <a:pt x="53" y="274"/>
                  </a:lnTo>
                  <a:lnTo>
                    <a:pt x="46" y="287"/>
                  </a:lnTo>
                  <a:lnTo>
                    <a:pt x="37" y="305"/>
                  </a:lnTo>
                  <a:lnTo>
                    <a:pt x="32" y="317"/>
                  </a:lnTo>
                  <a:lnTo>
                    <a:pt x="9" y="324"/>
                  </a:lnTo>
                  <a:lnTo>
                    <a:pt x="0" y="339"/>
                  </a:lnTo>
                  <a:lnTo>
                    <a:pt x="11" y="353"/>
                  </a:lnTo>
                  <a:lnTo>
                    <a:pt x="11" y="365"/>
                  </a:lnTo>
                  <a:lnTo>
                    <a:pt x="144" y="372"/>
                  </a:lnTo>
                  <a:lnTo>
                    <a:pt x="153" y="387"/>
                  </a:lnTo>
                  <a:lnTo>
                    <a:pt x="244" y="381"/>
                  </a:lnTo>
                  <a:lnTo>
                    <a:pt x="253" y="410"/>
                  </a:lnTo>
                  <a:lnTo>
                    <a:pt x="262" y="420"/>
                  </a:lnTo>
                  <a:lnTo>
                    <a:pt x="411" y="419"/>
                  </a:lnTo>
                  <a:lnTo>
                    <a:pt x="411" y="419"/>
                  </a:lnTo>
                  <a:lnTo>
                    <a:pt x="411" y="4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68">
              <a:extLst>
                <a:ext uri="{FF2B5EF4-FFF2-40B4-BE49-F238E27FC236}">
                  <a16:creationId xmlns:a16="http://schemas.microsoft.com/office/drawing/2014/main" id="{BBA9D37F-D9A9-14C9-FD3A-C8E21BDF8F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8419" y="10356165"/>
              <a:ext cx="889927" cy="623401"/>
            </a:xfrm>
            <a:custGeom>
              <a:avLst/>
              <a:gdLst>
                <a:gd name="T0" fmla="*/ 287 w 394"/>
                <a:gd name="T1" fmla="*/ 276 h 276"/>
                <a:gd name="T2" fmla="*/ 299 w 394"/>
                <a:gd name="T3" fmla="*/ 274 h 276"/>
                <a:gd name="T4" fmla="*/ 313 w 394"/>
                <a:gd name="T5" fmla="*/ 260 h 276"/>
                <a:gd name="T6" fmla="*/ 319 w 394"/>
                <a:gd name="T7" fmla="*/ 244 h 276"/>
                <a:gd name="T8" fmla="*/ 331 w 394"/>
                <a:gd name="T9" fmla="*/ 234 h 276"/>
                <a:gd name="T10" fmla="*/ 335 w 394"/>
                <a:gd name="T11" fmla="*/ 221 h 276"/>
                <a:gd name="T12" fmla="*/ 344 w 394"/>
                <a:gd name="T13" fmla="*/ 200 h 276"/>
                <a:gd name="T14" fmla="*/ 349 w 394"/>
                <a:gd name="T15" fmla="*/ 159 h 276"/>
                <a:gd name="T16" fmla="*/ 358 w 394"/>
                <a:gd name="T17" fmla="*/ 146 h 276"/>
                <a:gd name="T18" fmla="*/ 372 w 394"/>
                <a:gd name="T19" fmla="*/ 136 h 276"/>
                <a:gd name="T20" fmla="*/ 383 w 394"/>
                <a:gd name="T21" fmla="*/ 123 h 276"/>
                <a:gd name="T22" fmla="*/ 383 w 394"/>
                <a:gd name="T23" fmla="*/ 100 h 276"/>
                <a:gd name="T24" fmla="*/ 394 w 394"/>
                <a:gd name="T25" fmla="*/ 89 h 276"/>
                <a:gd name="T26" fmla="*/ 349 w 394"/>
                <a:gd name="T27" fmla="*/ 88 h 276"/>
                <a:gd name="T28" fmla="*/ 297 w 394"/>
                <a:gd name="T29" fmla="*/ 88 h 276"/>
                <a:gd name="T30" fmla="*/ 281 w 394"/>
                <a:gd name="T31" fmla="*/ 86 h 276"/>
                <a:gd name="T32" fmla="*/ 255 w 394"/>
                <a:gd name="T33" fmla="*/ 86 h 276"/>
                <a:gd name="T34" fmla="*/ 255 w 394"/>
                <a:gd name="T35" fmla="*/ 111 h 276"/>
                <a:gd name="T36" fmla="*/ 214 w 394"/>
                <a:gd name="T37" fmla="*/ 109 h 276"/>
                <a:gd name="T38" fmla="*/ 184 w 394"/>
                <a:gd name="T39" fmla="*/ 109 h 276"/>
                <a:gd name="T40" fmla="*/ 184 w 394"/>
                <a:gd name="T41" fmla="*/ 82 h 276"/>
                <a:gd name="T42" fmla="*/ 141 w 394"/>
                <a:gd name="T43" fmla="*/ 84 h 276"/>
                <a:gd name="T44" fmla="*/ 137 w 394"/>
                <a:gd name="T45" fmla="*/ 41 h 276"/>
                <a:gd name="T46" fmla="*/ 137 w 394"/>
                <a:gd name="T47" fmla="*/ 13 h 276"/>
                <a:gd name="T48" fmla="*/ 127 w 394"/>
                <a:gd name="T49" fmla="*/ 0 h 276"/>
                <a:gd name="T50" fmla="*/ 103 w 394"/>
                <a:gd name="T51" fmla="*/ 2 h 276"/>
                <a:gd name="T52" fmla="*/ 73 w 394"/>
                <a:gd name="T53" fmla="*/ 15 h 276"/>
                <a:gd name="T54" fmla="*/ 38 w 394"/>
                <a:gd name="T55" fmla="*/ 13 h 276"/>
                <a:gd name="T56" fmla="*/ 29 w 394"/>
                <a:gd name="T57" fmla="*/ 29 h 276"/>
                <a:gd name="T58" fmla="*/ 32 w 394"/>
                <a:gd name="T59" fmla="*/ 45 h 276"/>
                <a:gd name="T60" fmla="*/ 38 w 394"/>
                <a:gd name="T61" fmla="*/ 59 h 276"/>
                <a:gd name="T62" fmla="*/ 30 w 394"/>
                <a:gd name="T63" fmla="*/ 70 h 276"/>
                <a:gd name="T64" fmla="*/ 7 w 394"/>
                <a:gd name="T65" fmla="*/ 72 h 276"/>
                <a:gd name="T66" fmla="*/ 7 w 394"/>
                <a:gd name="T67" fmla="*/ 123 h 276"/>
                <a:gd name="T68" fmla="*/ 7 w 394"/>
                <a:gd name="T69" fmla="*/ 143 h 276"/>
                <a:gd name="T70" fmla="*/ 0 w 394"/>
                <a:gd name="T71" fmla="*/ 161 h 276"/>
                <a:gd name="T72" fmla="*/ 2 w 394"/>
                <a:gd name="T73" fmla="*/ 187 h 276"/>
                <a:gd name="T74" fmla="*/ 25 w 394"/>
                <a:gd name="T75" fmla="*/ 189 h 276"/>
                <a:gd name="T76" fmla="*/ 66 w 394"/>
                <a:gd name="T77" fmla="*/ 203 h 276"/>
                <a:gd name="T78" fmla="*/ 73 w 394"/>
                <a:gd name="T79" fmla="*/ 212 h 276"/>
                <a:gd name="T80" fmla="*/ 82 w 394"/>
                <a:gd name="T81" fmla="*/ 223 h 276"/>
                <a:gd name="T82" fmla="*/ 87 w 394"/>
                <a:gd name="T83" fmla="*/ 239 h 276"/>
                <a:gd name="T84" fmla="*/ 93 w 394"/>
                <a:gd name="T85" fmla="*/ 250 h 276"/>
                <a:gd name="T86" fmla="*/ 96 w 394"/>
                <a:gd name="T87" fmla="*/ 266 h 276"/>
                <a:gd name="T88" fmla="*/ 109 w 394"/>
                <a:gd name="T89" fmla="*/ 267 h 276"/>
                <a:gd name="T90" fmla="*/ 121 w 394"/>
                <a:gd name="T91" fmla="*/ 276 h 276"/>
                <a:gd name="T92" fmla="*/ 144 w 394"/>
                <a:gd name="T93" fmla="*/ 274 h 276"/>
                <a:gd name="T94" fmla="*/ 200 w 394"/>
                <a:gd name="T95" fmla="*/ 276 h 276"/>
                <a:gd name="T96" fmla="*/ 216 w 394"/>
                <a:gd name="T97" fmla="*/ 274 h 276"/>
                <a:gd name="T98" fmla="*/ 283 w 394"/>
                <a:gd name="T99" fmla="*/ 276 h 276"/>
                <a:gd name="T100" fmla="*/ 287 w 394"/>
                <a:gd name="T101" fmla="*/ 276 h 276"/>
                <a:gd name="T102" fmla="*/ 287 w 394"/>
                <a:gd name="T103" fmla="*/ 276 h 276"/>
                <a:gd name="T104" fmla="*/ 287 w 394"/>
                <a:gd name="T10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4" h="276">
                  <a:moveTo>
                    <a:pt x="287" y="276"/>
                  </a:moveTo>
                  <a:lnTo>
                    <a:pt x="299" y="274"/>
                  </a:lnTo>
                  <a:lnTo>
                    <a:pt x="313" y="260"/>
                  </a:lnTo>
                  <a:lnTo>
                    <a:pt x="319" y="244"/>
                  </a:lnTo>
                  <a:lnTo>
                    <a:pt x="331" y="234"/>
                  </a:lnTo>
                  <a:lnTo>
                    <a:pt x="335" y="221"/>
                  </a:lnTo>
                  <a:lnTo>
                    <a:pt x="344" y="200"/>
                  </a:lnTo>
                  <a:lnTo>
                    <a:pt x="349" y="159"/>
                  </a:lnTo>
                  <a:lnTo>
                    <a:pt x="358" y="146"/>
                  </a:lnTo>
                  <a:lnTo>
                    <a:pt x="372" y="136"/>
                  </a:lnTo>
                  <a:lnTo>
                    <a:pt x="383" y="123"/>
                  </a:lnTo>
                  <a:lnTo>
                    <a:pt x="383" y="100"/>
                  </a:lnTo>
                  <a:lnTo>
                    <a:pt x="394" y="89"/>
                  </a:lnTo>
                  <a:lnTo>
                    <a:pt x="349" y="88"/>
                  </a:lnTo>
                  <a:lnTo>
                    <a:pt x="297" y="88"/>
                  </a:lnTo>
                  <a:lnTo>
                    <a:pt x="281" y="86"/>
                  </a:lnTo>
                  <a:lnTo>
                    <a:pt x="255" y="86"/>
                  </a:lnTo>
                  <a:lnTo>
                    <a:pt x="255" y="111"/>
                  </a:lnTo>
                  <a:lnTo>
                    <a:pt x="214" y="109"/>
                  </a:lnTo>
                  <a:lnTo>
                    <a:pt x="184" y="109"/>
                  </a:lnTo>
                  <a:lnTo>
                    <a:pt x="184" y="82"/>
                  </a:lnTo>
                  <a:lnTo>
                    <a:pt x="141" y="84"/>
                  </a:lnTo>
                  <a:lnTo>
                    <a:pt x="137" y="41"/>
                  </a:lnTo>
                  <a:lnTo>
                    <a:pt x="137" y="13"/>
                  </a:lnTo>
                  <a:lnTo>
                    <a:pt x="127" y="0"/>
                  </a:lnTo>
                  <a:lnTo>
                    <a:pt x="103" y="2"/>
                  </a:lnTo>
                  <a:lnTo>
                    <a:pt x="73" y="15"/>
                  </a:lnTo>
                  <a:lnTo>
                    <a:pt x="38" y="13"/>
                  </a:lnTo>
                  <a:lnTo>
                    <a:pt x="29" y="29"/>
                  </a:lnTo>
                  <a:lnTo>
                    <a:pt x="32" y="45"/>
                  </a:lnTo>
                  <a:lnTo>
                    <a:pt x="38" y="59"/>
                  </a:lnTo>
                  <a:lnTo>
                    <a:pt x="30" y="70"/>
                  </a:lnTo>
                  <a:lnTo>
                    <a:pt x="7" y="72"/>
                  </a:lnTo>
                  <a:lnTo>
                    <a:pt x="7" y="123"/>
                  </a:lnTo>
                  <a:lnTo>
                    <a:pt x="7" y="143"/>
                  </a:lnTo>
                  <a:lnTo>
                    <a:pt x="0" y="161"/>
                  </a:lnTo>
                  <a:lnTo>
                    <a:pt x="2" y="187"/>
                  </a:lnTo>
                  <a:lnTo>
                    <a:pt x="25" y="189"/>
                  </a:lnTo>
                  <a:lnTo>
                    <a:pt x="66" y="203"/>
                  </a:lnTo>
                  <a:lnTo>
                    <a:pt x="73" y="212"/>
                  </a:lnTo>
                  <a:lnTo>
                    <a:pt x="82" y="223"/>
                  </a:lnTo>
                  <a:lnTo>
                    <a:pt x="87" y="239"/>
                  </a:lnTo>
                  <a:lnTo>
                    <a:pt x="93" y="250"/>
                  </a:lnTo>
                  <a:lnTo>
                    <a:pt x="96" y="266"/>
                  </a:lnTo>
                  <a:lnTo>
                    <a:pt x="109" y="267"/>
                  </a:lnTo>
                  <a:lnTo>
                    <a:pt x="121" y="276"/>
                  </a:lnTo>
                  <a:lnTo>
                    <a:pt x="144" y="274"/>
                  </a:lnTo>
                  <a:lnTo>
                    <a:pt x="200" y="276"/>
                  </a:lnTo>
                  <a:lnTo>
                    <a:pt x="216" y="274"/>
                  </a:lnTo>
                  <a:lnTo>
                    <a:pt x="283" y="276"/>
                  </a:lnTo>
                  <a:lnTo>
                    <a:pt x="287" y="276"/>
                  </a:lnTo>
                  <a:lnTo>
                    <a:pt x="287" y="276"/>
                  </a:lnTo>
                  <a:lnTo>
                    <a:pt x="287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69">
              <a:extLst>
                <a:ext uri="{FF2B5EF4-FFF2-40B4-BE49-F238E27FC236}">
                  <a16:creationId xmlns:a16="http://schemas.microsoft.com/office/drawing/2014/main" id="{07A4C9DA-3C38-6F0B-E2F3-191E5A0445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12147" y="11087983"/>
              <a:ext cx="912514" cy="494656"/>
            </a:xfrm>
            <a:custGeom>
              <a:avLst/>
              <a:gdLst>
                <a:gd name="T0" fmla="*/ 324 w 404"/>
                <a:gd name="T1" fmla="*/ 216 h 219"/>
                <a:gd name="T2" fmla="*/ 347 w 404"/>
                <a:gd name="T3" fmla="*/ 214 h 219"/>
                <a:gd name="T4" fmla="*/ 374 w 404"/>
                <a:gd name="T5" fmla="*/ 214 h 219"/>
                <a:gd name="T6" fmla="*/ 368 w 404"/>
                <a:gd name="T7" fmla="*/ 201 h 219"/>
                <a:gd name="T8" fmla="*/ 358 w 404"/>
                <a:gd name="T9" fmla="*/ 178 h 219"/>
                <a:gd name="T10" fmla="*/ 349 w 404"/>
                <a:gd name="T11" fmla="*/ 150 h 219"/>
                <a:gd name="T12" fmla="*/ 351 w 404"/>
                <a:gd name="T13" fmla="*/ 128 h 219"/>
                <a:gd name="T14" fmla="*/ 365 w 404"/>
                <a:gd name="T15" fmla="*/ 123 h 219"/>
                <a:gd name="T16" fmla="*/ 379 w 404"/>
                <a:gd name="T17" fmla="*/ 118 h 219"/>
                <a:gd name="T18" fmla="*/ 392 w 404"/>
                <a:gd name="T19" fmla="*/ 120 h 219"/>
                <a:gd name="T20" fmla="*/ 399 w 404"/>
                <a:gd name="T21" fmla="*/ 130 h 219"/>
                <a:gd name="T22" fmla="*/ 404 w 404"/>
                <a:gd name="T23" fmla="*/ 116 h 219"/>
                <a:gd name="T24" fmla="*/ 404 w 404"/>
                <a:gd name="T25" fmla="*/ 48 h 219"/>
                <a:gd name="T26" fmla="*/ 345 w 404"/>
                <a:gd name="T27" fmla="*/ 50 h 219"/>
                <a:gd name="T28" fmla="*/ 278 w 404"/>
                <a:gd name="T29" fmla="*/ 48 h 219"/>
                <a:gd name="T30" fmla="*/ 255 w 404"/>
                <a:gd name="T31" fmla="*/ 48 h 219"/>
                <a:gd name="T32" fmla="*/ 249 w 404"/>
                <a:gd name="T33" fmla="*/ 38 h 219"/>
                <a:gd name="T34" fmla="*/ 239 w 404"/>
                <a:gd name="T35" fmla="*/ 23 h 219"/>
                <a:gd name="T36" fmla="*/ 205 w 404"/>
                <a:gd name="T37" fmla="*/ 13 h 219"/>
                <a:gd name="T38" fmla="*/ 166 w 404"/>
                <a:gd name="T39" fmla="*/ 15 h 219"/>
                <a:gd name="T40" fmla="*/ 146 w 404"/>
                <a:gd name="T41" fmla="*/ 16 h 219"/>
                <a:gd name="T42" fmla="*/ 144 w 404"/>
                <a:gd name="T43" fmla="*/ 0 h 219"/>
                <a:gd name="T44" fmla="*/ 69 w 404"/>
                <a:gd name="T45" fmla="*/ 4 h 219"/>
                <a:gd name="T46" fmla="*/ 2 w 404"/>
                <a:gd name="T47" fmla="*/ 2 h 219"/>
                <a:gd name="T48" fmla="*/ 0 w 404"/>
                <a:gd name="T49" fmla="*/ 16 h 219"/>
                <a:gd name="T50" fmla="*/ 12 w 404"/>
                <a:gd name="T51" fmla="*/ 25 h 219"/>
                <a:gd name="T52" fmla="*/ 23 w 404"/>
                <a:gd name="T53" fmla="*/ 32 h 219"/>
                <a:gd name="T54" fmla="*/ 25 w 404"/>
                <a:gd name="T55" fmla="*/ 47 h 219"/>
                <a:gd name="T56" fmla="*/ 30 w 404"/>
                <a:gd name="T57" fmla="*/ 59 h 219"/>
                <a:gd name="T58" fmla="*/ 43 w 404"/>
                <a:gd name="T59" fmla="*/ 64 h 219"/>
                <a:gd name="T60" fmla="*/ 55 w 404"/>
                <a:gd name="T61" fmla="*/ 72 h 219"/>
                <a:gd name="T62" fmla="*/ 62 w 404"/>
                <a:gd name="T63" fmla="*/ 82 h 219"/>
                <a:gd name="T64" fmla="*/ 64 w 404"/>
                <a:gd name="T65" fmla="*/ 96 h 219"/>
                <a:gd name="T66" fmla="*/ 69 w 404"/>
                <a:gd name="T67" fmla="*/ 109 h 219"/>
                <a:gd name="T68" fmla="*/ 78 w 404"/>
                <a:gd name="T69" fmla="*/ 120 h 219"/>
                <a:gd name="T70" fmla="*/ 84 w 404"/>
                <a:gd name="T71" fmla="*/ 130 h 219"/>
                <a:gd name="T72" fmla="*/ 82 w 404"/>
                <a:gd name="T73" fmla="*/ 146 h 219"/>
                <a:gd name="T74" fmla="*/ 82 w 404"/>
                <a:gd name="T75" fmla="*/ 159 h 219"/>
                <a:gd name="T76" fmla="*/ 78 w 404"/>
                <a:gd name="T77" fmla="*/ 171 h 219"/>
                <a:gd name="T78" fmla="*/ 80 w 404"/>
                <a:gd name="T79" fmla="*/ 185 h 219"/>
                <a:gd name="T80" fmla="*/ 75 w 404"/>
                <a:gd name="T81" fmla="*/ 200 h 219"/>
                <a:gd name="T82" fmla="*/ 78 w 404"/>
                <a:gd name="T83" fmla="*/ 214 h 219"/>
                <a:gd name="T84" fmla="*/ 94 w 404"/>
                <a:gd name="T85" fmla="*/ 219 h 219"/>
                <a:gd name="T86" fmla="*/ 137 w 404"/>
                <a:gd name="T87" fmla="*/ 217 h 219"/>
                <a:gd name="T88" fmla="*/ 157 w 404"/>
                <a:gd name="T89" fmla="*/ 217 h 219"/>
                <a:gd name="T90" fmla="*/ 185 w 404"/>
                <a:gd name="T91" fmla="*/ 214 h 219"/>
                <a:gd name="T92" fmla="*/ 198 w 404"/>
                <a:gd name="T93" fmla="*/ 216 h 219"/>
                <a:gd name="T94" fmla="*/ 279 w 404"/>
                <a:gd name="T95" fmla="*/ 216 h 219"/>
                <a:gd name="T96" fmla="*/ 324 w 404"/>
                <a:gd name="T97" fmla="*/ 216 h 219"/>
                <a:gd name="T98" fmla="*/ 324 w 404"/>
                <a:gd name="T99" fmla="*/ 216 h 219"/>
                <a:gd name="T100" fmla="*/ 324 w 404"/>
                <a:gd name="T101" fmla="*/ 216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4" h="219">
                  <a:moveTo>
                    <a:pt x="324" y="216"/>
                  </a:moveTo>
                  <a:lnTo>
                    <a:pt x="347" y="214"/>
                  </a:lnTo>
                  <a:lnTo>
                    <a:pt x="374" y="214"/>
                  </a:lnTo>
                  <a:lnTo>
                    <a:pt x="368" y="201"/>
                  </a:lnTo>
                  <a:lnTo>
                    <a:pt x="358" y="178"/>
                  </a:lnTo>
                  <a:lnTo>
                    <a:pt x="349" y="150"/>
                  </a:lnTo>
                  <a:lnTo>
                    <a:pt x="351" y="128"/>
                  </a:lnTo>
                  <a:lnTo>
                    <a:pt x="365" y="123"/>
                  </a:lnTo>
                  <a:lnTo>
                    <a:pt x="379" y="118"/>
                  </a:lnTo>
                  <a:lnTo>
                    <a:pt x="392" y="120"/>
                  </a:lnTo>
                  <a:lnTo>
                    <a:pt x="399" y="130"/>
                  </a:lnTo>
                  <a:lnTo>
                    <a:pt x="404" y="116"/>
                  </a:lnTo>
                  <a:lnTo>
                    <a:pt x="404" y="48"/>
                  </a:lnTo>
                  <a:lnTo>
                    <a:pt x="345" y="50"/>
                  </a:lnTo>
                  <a:lnTo>
                    <a:pt x="278" y="48"/>
                  </a:lnTo>
                  <a:lnTo>
                    <a:pt x="255" y="48"/>
                  </a:lnTo>
                  <a:lnTo>
                    <a:pt x="249" y="38"/>
                  </a:lnTo>
                  <a:lnTo>
                    <a:pt x="239" y="23"/>
                  </a:lnTo>
                  <a:lnTo>
                    <a:pt x="205" y="13"/>
                  </a:lnTo>
                  <a:lnTo>
                    <a:pt x="166" y="15"/>
                  </a:lnTo>
                  <a:lnTo>
                    <a:pt x="146" y="16"/>
                  </a:lnTo>
                  <a:lnTo>
                    <a:pt x="144" y="0"/>
                  </a:lnTo>
                  <a:lnTo>
                    <a:pt x="69" y="4"/>
                  </a:lnTo>
                  <a:lnTo>
                    <a:pt x="2" y="2"/>
                  </a:lnTo>
                  <a:lnTo>
                    <a:pt x="0" y="16"/>
                  </a:lnTo>
                  <a:lnTo>
                    <a:pt x="12" y="25"/>
                  </a:lnTo>
                  <a:lnTo>
                    <a:pt x="23" y="32"/>
                  </a:lnTo>
                  <a:lnTo>
                    <a:pt x="25" y="47"/>
                  </a:lnTo>
                  <a:lnTo>
                    <a:pt x="30" y="59"/>
                  </a:lnTo>
                  <a:lnTo>
                    <a:pt x="43" y="64"/>
                  </a:lnTo>
                  <a:lnTo>
                    <a:pt x="55" y="72"/>
                  </a:lnTo>
                  <a:lnTo>
                    <a:pt x="62" y="82"/>
                  </a:lnTo>
                  <a:lnTo>
                    <a:pt x="64" y="96"/>
                  </a:lnTo>
                  <a:lnTo>
                    <a:pt x="69" y="109"/>
                  </a:lnTo>
                  <a:lnTo>
                    <a:pt x="78" y="120"/>
                  </a:lnTo>
                  <a:lnTo>
                    <a:pt x="84" y="130"/>
                  </a:lnTo>
                  <a:lnTo>
                    <a:pt x="82" y="146"/>
                  </a:lnTo>
                  <a:lnTo>
                    <a:pt x="82" y="159"/>
                  </a:lnTo>
                  <a:lnTo>
                    <a:pt x="78" y="171"/>
                  </a:lnTo>
                  <a:lnTo>
                    <a:pt x="80" y="185"/>
                  </a:lnTo>
                  <a:lnTo>
                    <a:pt x="75" y="200"/>
                  </a:lnTo>
                  <a:lnTo>
                    <a:pt x="78" y="214"/>
                  </a:lnTo>
                  <a:lnTo>
                    <a:pt x="94" y="219"/>
                  </a:lnTo>
                  <a:lnTo>
                    <a:pt x="137" y="217"/>
                  </a:lnTo>
                  <a:lnTo>
                    <a:pt x="157" y="217"/>
                  </a:lnTo>
                  <a:lnTo>
                    <a:pt x="185" y="214"/>
                  </a:lnTo>
                  <a:lnTo>
                    <a:pt x="198" y="216"/>
                  </a:lnTo>
                  <a:lnTo>
                    <a:pt x="279" y="216"/>
                  </a:lnTo>
                  <a:lnTo>
                    <a:pt x="324" y="216"/>
                  </a:lnTo>
                  <a:lnTo>
                    <a:pt x="324" y="216"/>
                  </a:lnTo>
                  <a:lnTo>
                    <a:pt x="324" y="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70">
              <a:extLst>
                <a:ext uri="{FF2B5EF4-FFF2-40B4-BE49-F238E27FC236}">
                  <a16:creationId xmlns:a16="http://schemas.microsoft.com/office/drawing/2014/main" id="{FAADDC9E-798A-E7ED-E2C1-F9E58E2521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11031515"/>
              <a:ext cx="892186" cy="786027"/>
            </a:xfrm>
            <a:custGeom>
              <a:avLst/>
              <a:gdLst>
                <a:gd name="T0" fmla="*/ 105 w 395"/>
                <a:gd name="T1" fmla="*/ 348 h 348"/>
                <a:gd name="T2" fmla="*/ 110 w 395"/>
                <a:gd name="T3" fmla="*/ 335 h 348"/>
                <a:gd name="T4" fmla="*/ 109 w 395"/>
                <a:gd name="T5" fmla="*/ 319 h 348"/>
                <a:gd name="T6" fmla="*/ 107 w 395"/>
                <a:gd name="T7" fmla="*/ 307 h 348"/>
                <a:gd name="T8" fmla="*/ 123 w 395"/>
                <a:gd name="T9" fmla="*/ 292 h 348"/>
                <a:gd name="T10" fmla="*/ 126 w 395"/>
                <a:gd name="T11" fmla="*/ 280 h 348"/>
                <a:gd name="T12" fmla="*/ 137 w 395"/>
                <a:gd name="T13" fmla="*/ 267 h 348"/>
                <a:gd name="T14" fmla="*/ 148 w 395"/>
                <a:gd name="T15" fmla="*/ 262 h 348"/>
                <a:gd name="T16" fmla="*/ 160 w 395"/>
                <a:gd name="T17" fmla="*/ 251 h 348"/>
                <a:gd name="T18" fmla="*/ 171 w 395"/>
                <a:gd name="T19" fmla="*/ 242 h 348"/>
                <a:gd name="T20" fmla="*/ 183 w 395"/>
                <a:gd name="T21" fmla="*/ 241 h 348"/>
                <a:gd name="T22" fmla="*/ 185 w 395"/>
                <a:gd name="T23" fmla="*/ 225 h 348"/>
                <a:gd name="T24" fmla="*/ 191 w 395"/>
                <a:gd name="T25" fmla="*/ 212 h 348"/>
                <a:gd name="T26" fmla="*/ 201 w 395"/>
                <a:gd name="T27" fmla="*/ 205 h 348"/>
                <a:gd name="T28" fmla="*/ 217 w 395"/>
                <a:gd name="T29" fmla="*/ 200 h 348"/>
                <a:gd name="T30" fmla="*/ 226 w 395"/>
                <a:gd name="T31" fmla="*/ 186 h 348"/>
                <a:gd name="T32" fmla="*/ 230 w 395"/>
                <a:gd name="T33" fmla="*/ 173 h 348"/>
                <a:gd name="T34" fmla="*/ 239 w 395"/>
                <a:gd name="T35" fmla="*/ 153 h 348"/>
                <a:gd name="T36" fmla="*/ 240 w 395"/>
                <a:gd name="T37" fmla="*/ 141 h 348"/>
                <a:gd name="T38" fmla="*/ 251 w 395"/>
                <a:gd name="T39" fmla="*/ 130 h 348"/>
                <a:gd name="T40" fmla="*/ 262 w 395"/>
                <a:gd name="T41" fmla="*/ 121 h 348"/>
                <a:gd name="T42" fmla="*/ 276 w 395"/>
                <a:gd name="T43" fmla="*/ 116 h 348"/>
                <a:gd name="T44" fmla="*/ 296 w 395"/>
                <a:gd name="T45" fmla="*/ 113 h 348"/>
                <a:gd name="T46" fmla="*/ 306 w 395"/>
                <a:gd name="T47" fmla="*/ 107 h 348"/>
                <a:gd name="T48" fmla="*/ 319 w 395"/>
                <a:gd name="T49" fmla="*/ 105 h 348"/>
                <a:gd name="T50" fmla="*/ 328 w 395"/>
                <a:gd name="T51" fmla="*/ 91 h 348"/>
                <a:gd name="T52" fmla="*/ 340 w 395"/>
                <a:gd name="T53" fmla="*/ 89 h 348"/>
                <a:gd name="T54" fmla="*/ 349 w 395"/>
                <a:gd name="T55" fmla="*/ 72 h 348"/>
                <a:gd name="T56" fmla="*/ 351 w 395"/>
                <a:gd name="T57" fmla="*/ 61 h 348"/>
                <a:gd name="T58" fmla="*/ 361 w 395"/>
                <a:gd name="T59" fmla="*/ 50 h 348"/>
                <a:gd name="T60" fmla="*/ 376 w 395"/>
                <a:gd name="T61" fmla="*/ 38 h 348"/>
                <a:gd name="T62" fmla="*/ 390 w 395"/>
                <a:gd name="T63" fmla="*/ 31 h 348"/>
                <a:gd name="T64" fmla="*/ 395 w 395"/>
                <a:gd name="T65" fmla="*/ 11 h 348"/>
                <a:gd name="T66" fmla="*/ 351 w 395"/>
                <a:gd name="T67" fmla="*/ 13 h 348"/>
                <a:gd name="T68" fmla="*/ 333 w 395"/>
                <a:gd name="T69" fmla="*/ 16 h 348"/>
                <a:gd name="T70" fmla="*/ 281 w 395"/>
                <a:gd name="T71" fmla="*/ 16 h 348"/>
                <a:gd name="T72" fmla="*/ 212 w 395"/>
                <a:gd name="T73" fmla="*/ 15 h 348"/>
                <a:gd name="T74" fmla="*/ 169 w 395"/>
                <a:gd name="T75" fmla="*/ 13 h 348"/>
                <a:gd name="T76" fmla="*/ 153 w 395"/>
                <a:gd name="T77" fmla="*/ 15 h 348"/>
                <a:gd name="T78" fmla="*/ 164 w 395"/>
                <a:gd name="T79" fmla="*/ 6 h 348"/>
                <a:gd name="T80" fmla="*/ 146 w 395"/>
                <a:gd name="T81" fmla="*/ 0 h 348"/>
                <a:gd name="T82" fmla="*/ 141 w 395"/>
                <a:gd name="T83" fmla="*/ 13 h 348"/>
                <a:gd name="T84" fmla="*/ 121 w 395"/>
                <a:gd name="T85" fmla="*/ 16 h 348"/>
                <a:gd name="T86" fmla="*/ 103 w 395"/>
                <a:gd name="T87" fmla="*/ 22 h 348"/>
                <a:gd name="T88" fmla="*/ 86 w 395"/>
                <a:gd name="T89" fmla="*/ 18 h 348"/>
                <a:gd name="T90" fmla="*/ 7 w 395"/>
                <a:gd name="T91" fmla="*/ 18 h 348"/>
                <a:gd name="T92" fmla="*/ 4 w 395"/>
                <a:gd name="T93" fmla="*/ 45 h 348"/>
                <a:gd name="T94" fmla="*/ 5 w 395"/>
                <a:gd name="T95" fmla="*/ 61 h 348"/>
                <a:gd name="T96" fmla="*/ 4 w 395"/>
                <a:gd name="T97" fmla="*/ 77 h 348"/>
                <a:gd name="T98" fmla="*/ 4 w 395"/>
                <a:gd name="T99" fmla="*/ 102 h 348"/>
                <a:gd name="T100" fmla="*/ 5 w 395"/>
                <a:gd name="T101" fmla="*/ 120 h 348"/>
                <a:gd name="T102" fmla="*/ 2 w 395"/>
                <a:gd name="T103" fmla="*/ 141 h 348"/>
                <a:gd name="T104" fmla="*/ 0 w 395"/>
                <a:gd name="T105" fmla="*/ 180 h 348"/>
                <a:gd name="T106" fmla="*/ 75 w 395"/>
                <a:gd name="T107" fmla="*/ 182 h 348"/>
                <a:gd name="T108" fmla="*/ 84 w 395"/>
                <a:gd name="T109" fmla="*/ 212 h 348"/>
                <a:gd name="T110" fmla="*/ 82 w 395"/>
                <a:gd name="T111" fmla="*/ 232 h 348"/>
                <a:gd name="T112" fmla="*/ 82 w 395"/>
                <a:gd name="T113" fmla="*/ 278 h 348"/>
                <a:gd name="T114" fmla="*/ 80 w 395"/>
                <a:gd name="T115" fmla="*/ 296 h 348"/>
                <a:gd name="T116" fmla="*/ 80 w 395"/>
                <a:gd name="T117" fmla="*/ 315 h 348"/>
                <a:gd name="T118" fmla="*/ 80 w 395"/>
                <a:gd name="T119" fmla="*/ 348 h 348"/>
                <a:gd name="T120" fmla="*/ 105 w 395"/>
                <a:gd name="T121" fmla="*/ 348 h 348"/>
                <a:gd name="T122" fmla="*/ 105 w 395"/>
                <a:gd name="T123" fmla="*/ 348 h 348"/>
                <a:gd name="T124" fmla="*/ 105 w 395"/>
                <a:gd name="T125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5" h="348">
                  <a:moveTo>
                    <a:pt x="105" y="348"/>
                  </a:moveTo>
                  <a:lnTo>
                    <a:pt x="110" y="335"/>
                  </a:lnTo>
                  <a:lnTo>
                    <a:pt x="109" y="319"/>
                  </a:lnTo>
                  <a:lnTo>
                    <a:pt x="107" y="307"/>
                  </a:lnTo>
                  <a:lnTo>
                    <a:pt x="123" y="292"/>
                  </a:lnTo>
                  <a:lnTo>
                    <a:pt x="126" y="280"/>
                  </a:lnTo>
                  <a:lnTo>
                    <a:pt x="137" y="267"/>
                  </a:lnTo>
                  <a:lnTo>
                    <a:pt x="148" y="262"/>
                  </a:lnTo>
                  <a:lnTo>
                    <a:pt x="160" y="251"/>
                  </a:lnTo>
                  <a:lnTo>
                    <a:pt x="171" y="242"/>
                  </a:lnTo>
                  <a:lnTo>
                    <a:pt x="183" y="241"/>
                  </a:lnTo>
                  <a:lnTo>
                    <a:pt x="185" y="225"/>
                  </a:lnTo>
                  <a:lnTo>
                    <a:pt x="191" y="212"/>
                  </a:lnTo>
                  <a:lnTo>
                    <a:pt x="201" y="205"/>
                  </a:lnTo>
                  <a:lnTo>
                    <a:pt x="217" y="200"/>
                  </a:lnTo>
                  <a:lnTo>
                    <a:pt x="226" y="186"/>
                  </a:lnTo>
                  <a:lnTo>
                    <a:pt x="230" y="173"/>
                  </a:lnTo>
                  <a:lnTo>
                    <a:pt x="239" y="153"/>
                  </a:lnTo>
                  <a:lnTo>
                    <a:pt x="240" y="141"/>
                  </a:lnTo>
                  <a:lnTo>
                    <a:pt x="251" y="130"/>
                  </a:lnTo>
                  <a:lnTo>
                    <a:pt x="262" y="121"/>
                  </a:lnTo>
                  <a:lnTo>
                    <a:pt x="276" y="116"/>
                  </a:lnTo>
                  <a:lnTo>
                    <a:pt x="296" y="113"/>
                  </a:lnTo>
                  <a:lnTo>
                    <a:pt x="306" y="107"/>
                  </a:lnTo>
                  <a:lnTo>
                    <a:pt x="319" y="105"/>
                  </a:lnTo>
                  <a:lnTo>
                    <a:pt x="328" y="91"/>
                  </a:lnTo>
                  <a:lnTo>
                    <a:pt x="340" y="89"/>
                  </a:lnTo>
                  <a:lnTo>
                    <a:pt x="349" y="72"/>
                  </a:lnTo>
                  <a:lnTo>
                    <a:pt x="351" y="61"/>
                  </a:lnTo>
                  <a:lnTo>
                    <a:pt x="361" y="50"/>
                  </a:lnTo>
                  <a:lnTo>
                    <a:pt x="376" y="38"/>
                  </a:lnTo>
                  <a:lnTo>
                    <a:pt x="390" y="31"/>
                  </a:lnTo>
                  <a:lnTo>
                    <a:pt x="395" y="11"/>
                  </a:lnTo>
                  <a:lnTo>
                    <a:pt x="351" y="13"/>
                  </a:lnTo>
                  <a:lnTo>
                    <a:pt x="333" y="16"/>
                  </a:lnTo>
                  <a:lnTo>
                    <a:pt x="281" y="16"/>
                  </a:lnTo>
                  <a:lnTo>
                    <a:pt x="212" y="15"/>
                  </a:lnTo>
                  <a:lnTo>
                    <a:pt x="169" y="13"/>
                  </a:lnTo>
                  <a:lnTo>
                    <a:pt x="153" y="15"/>
                  </a:lnTo>
                  <a:lnTo>
                    <a:pt x="164" y="6"/>
                  </a:lnTo>
                  <a:lnTo>
                    <a:pt x="146" y="0"/>
                  </a:lnTo>
                  <a:lnTo>
                    <a:pt x="141" y="13"/>
                  </a:lnTo>
                  <a:lnTo>
                    <a:pt x="121" y="16"/>
                  </a:lnTo>
                  <a:lnTo>
                    <a:pt x="103" y="22"/>
                  </a:lnTo>
                  <a:lnTo>
                    <a:pt x="86" y="18"/>
                  </a:lnTo>
                  <a:lnTo>
                    <a:pt x="7" y="18"/>
                  </a:lnTo>
                  <a:lnTo>
                    <a:pt x="4" y="45"/>
                  </a:lnTo>
                  <a:lnTo>
                    <a:pt x="5" y="61"/>
                  </a:lnTo>
                  <a:lnTo>
                    <a:pt x="4" y="77"/>
                  </a:lnTo>
                  <a:lnTo>
                    <a:pt x="4" y="102"/>
                  </a:lnTo>
                  <a:lnTo>
                    <a:pt x="5" y="120"/>
                  </a:lnTo>
                  <a:lnTo>
                    <a:pt x="2" y="141"/>
                  </a:lnTo>
                  <a:lnTo>
                    <a:pt x="0" y="180"/>
                  </a:lnTo>
                  <a:lnTo>
                    <a:pt x="75" y="182"/>
                  </a:lnTo>
                  <a:lnTo>
                    <a:pt x="84" y="212"/>
                  </a:lnTo>
                  <a:lnTo>
                    <a:pt x="82" y="232"/>
                  </a:lnTo>
                  <a:lnTo>
                    <a:pt x="82" y="278"/>
                  </a:lnTo>
                  <a:lnTo>
                    <a:pt x="80" y="296"/>
                  </a:lnTo>
                  <a:lnTo>
                    <a:pt x="80" y="315"/>
                  </a:lnTo>
                  <a:lnTo>
                    <a:pt x="80" y="348"/>
                  </a:lnTo>
                  <a:lnTo>
                    <a:pt x="105" y="348"/>
                  </a:lnTo>
                  <a:lnTo>
                    <a:pt x="105" y="348"/>
                  </a:lnTo>
                  <a:lnTo>
                    <a:pt x="105" y="34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71">
              <a:extLst>
                <a:ext uri="{FF2B5EF4-FFF2-40B4-BE49-F238E27FC236}">
                  <a16:creationId xmlns:a16="http://schemas.microsoft.com/office/drawing/2014/main" id="{4613C094-4A13-0089-5B7D-744C665E2C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85872" y="10975048"/>
              <a:ext cx="716008" cy="941878"/>
            </a:xfrm>
            <a:custGeom>
              <a:avLst/>
              <a:gdLst>
                <a:gd name="T0" fmla="*/ 192 w 317"/>
                <a:gd name="T1" fmla="*/ 417 h 417"/>
                <a:gd name="T2" fmla="*/ 194 w 317"/>
                <a:gd name="T3" fmla="*/ 381 h 417"/>
                <a:gd name="T4" fmla="*/ 219 w 317"/>
                <a:gd name="T5" fmla="*/ 385 h 417"/>
                <a:gd name="T6" fmla="*/ 215 w 317"/>
                <a:gd name="T7" fmla="*/ 303 h 417"/>
                <a:gd name="T8" fmla="*/ 317 w 317"/>
                <a:gd name="T9" fmla="*/ 303 h 417"/>
                <a:gd name="T10" fmla="*/ 315 w 317"/>
                <a:gd name="T11" fmla="*/ 287 h 417"/>
                <a:gd name="T12" fmla="*/ 310 w 317"/>
                <a:gd name="T13" fmla="*/ 269 h 417"/>
                <a:gd name="T14" fmla="*/ 311 w 317"/>
                <a:gd name="T15" fmla="*/ 257 h 417"/>
                <a:gd name="T16" fmla="*/ 306 w 317"/>
                <a:gd name="T17" fmla="*/ 248 h 417"/>
                <a:gd name="T18" fmla="*/ 310 w 317"/>
                <a:gd name="T19" fmla="*/ 228 h 417"/>
                <a:gd name="T20" fmla="*/ 311 w 317"/>
                <a:gd name="T21" fmla="*/ 216 h 417"/>
                <a:gd name="T22" fmla="*/ 315 w 317"/>
                <a:gd name="T23" fmla="*/ 203 h 417"/>
                <a:gd name="T24" fmla="*/ 317 w 317"/>
                <a:gd name="T25" fmla="*/ 187 h 417"/>
                <a:gd name="T26" fmla="*/ 310 w 317"/>
                <a:gd name="T27" fmla="*/ 177 h 417"/>
                <a:gd name="T28" fmla="*/ 304 w 317"/>
                <a:gd name="T29" fmla="*/ 162 h 417"/>
                <a:gd name="T30" fmla="*/ 299 w 317"/>
                <a:gd name="T31" fmla="*/ 150 h 417"/>
                <a:gd name="T32" fmla="*/ 299 w 317"/>
                <a:gd name="T33" fmla="*/ 132 h 417"/>
                <a:gd name="T34" fmla="*/ 294 w 317"/>
                <a:gd name="T35" fmla="*/ 123 h 417"/>
                <a:gd name="T36" fmla="*/ 277 w 317"/>
                <a:gd name="T37" fmla="*/ 118 h 417"/>
                <a:gd name="T38" fmla="*/ 265 w 317"/>
                <a:gd name="T39" fmla="*/ 109 h 417"/>
                <a:gd name="T40" fmla="*/ 258 w 317"/>
                <a:gd name="T41" fmla="*/ 98 h 417"/>
                <a:gd name="T42" fmla="*/ 256 w 317"/>
                <a:gd name="T43" fmla="*/ 82 h 417"/>
                <a:gd name="T44" fmla="*/ 238 w 317"/>
                <a:gd name="T45" fmla="*/ 70 h 417"/>
                <a:gd name="T46" fmla="*/ 237 w 317"/>
                <a:gd name="T47" fmla="*/ 57 h 417"/>
                <a:gd name="T48" fmla="*/ 235 w 317"/>
                <a:gd name="T49" fmla="*/ 41 h 417"/>
                <a:gd name="T50" fmla="*/ 228 w 317"/>
                <a:gd name="T51" fmla="*/ 18 h 417"/>
                <a:gd name="T52" fmla="*/ 229 w 317"/>
                <a:gd name="T53" fmla="*/ 6 h 417"/>
                <a:gd name="T54" fmla="*/ 164 w 317"/>
                <a:gd name="T55" fmla="*/ 0 h 417"/>
                <a:gd name="T56" fmla="*/ 92 w 317"/>
                <a:gd name="T57" fmla="*/ 0 h 417"/>
                <a:gd name="T58" fmla="*/ 78 w 317"/>
                <a:gd name="T59" fmla="*/ 2 h 417"/>
                <a:gd name="T60" fmla="*/ 51 w 317"/>
                <a:gd name="T61" fmla="*/ 9 h 417"/>
                <a:gd name="T62" fmla="*/ 51 w 317"/>
                <a:gd name="T63" fmla="*/ 70 h 417"/>
                <a:gd name="T64" fmla="*/ 43 w 317"/>
                <a:gd name="T65" fmla="*/ 82 h 417"/>
                <a:gd name="T66" fmla="*/ 32 w 317"/>
                <a:gd name="T67" fmla="*/ 93 h 417"/>
                <a:gd name="T68" fmla="*/ 18 w 317"/>
                <a:gd name="T69" fmla="*/ 106 h 417"/>
                <a:gd name="T70" fmla="*/ 5 w 317"/>
                <a:gd name="T71" fmla="*/ 120 h 417"/>
                <a:gd name="T72" fmla="*/ 5 w 317"/>
                <a:gd name="T73" fmla="*/ 132 h 417"/>
                <a:gd name="T74" fmla="*/ 0 w 317"/>
                <a:gd name="T75" fmla="*/ 145 h 417"/>
                <a:gd name="T76" fmla="*/ 3 w 317"/>
                <a:gd name="T77" fmla="*/ 161 h 417"/>
                <a:gd name="T78" fmla="*/ 21 w 317"/>
                <a:gd name="T79" fmla="*/ 173 h 417"/>
                <a:gd name="T80" fmla="*/ 30 w 317"/>
                <a:gd name="T81" fmla="*/ 187 h 417"/>
                <a:gd name="T82" fmla="*/ 41 w 317"/>
                <a:gd name="T83" fmla="*/ 198 h 417"/>
                <a:gd name="T84" fmla="*/ 53 w 317"/>
                <a:gd name="T85" fmla="*/ 209 h 417"/>
                <a:gd name="T86" fmla="*/ 73 w 317"/>
                <a:gd name="T87" fmla="*/ 209 h 417"/>
                <a:gd name="T88" fmla="*/ 83 w 317"/>
                <a:gd name="T89" fmla="*/ 223 h 417"/>
                <a:gd name="T90" fmla="*/ 85 w 317"/>
                <a:gd name="T91" fmla="*/ 243 h 417"/>
                <a:gd name="T92" fmla="*/ 83 w 317"/>
                <a:gd name="T93" fmla="*/ 255 h 417"/>
                <a:gd name="T94" fmla="*/ 91 w 317"/>
                <a:gd name="T95" fmla="*/ 275 h 417"/>
                <a:gd name="T96" fmla="*/ 108 w 317"/>
                <a:gd name="T97" fmla="*/ 287 h 417"/>
                <a:gd name="T98" fmla="*/ 105 w 317"/>
                <a:gd name="T99" fmla="*/ 307 h 417"/>
                <a:gd name="T100" fmla="*/ 101 w 317"/>
                <a:gd name="T101" fmla="*/ 321 h 417"/>
                <a:gd name="T102" fmla="*/ 92 w 317"/>
                <a:gd name="T103" fmla="*/ 333 h 417"/>
                <a:gd name="T104" fmla="*/ 98 w 317"/>
                <a:gd name="T105" fmla="*/ 351 h 417"/>
                <a:gd name="T106" fmla="*/ 112 w 317"/>
                <a:gd name="T107" fmla="*/ 358 h 417"/>
                <a:gd name="T108" fmla="*/ 116 w 317"/>
                <a:gd name="T109" fmla="*/ 378 h 417"/>
                <a:gd name="T110" fmla="*/ 128 w 317"/>
                <a:gd name="T111" fmla="*/ 383 h 417"/>
                <a:gd name="T112" fmla="*/ 123 w 317"/>
                <a:gd name="T113" fmla="*/ 399 h 417"/>
                <a:gd name="T114" fmla="*/ 119 w 317"/>
                <a:gd name="T115" fmla="*/ 412 h 417"/>
                <a:gd name="T116" fmla="*/ 192 w 317"/>
                <a:gd name="T117" fmla="*/ 417 h 417"/>
                <a:gd name="T118" fmla="*/ 192 w 317"/>
                <a:gd name="T119" fmla="*/ 417 h 417"/>
                <a:gd name="T120" fmla="*/ 192 w 317"/>
                <a:gd name="T121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7" h="417">
                  <a:moveTo>
                    <a:pt x="192" y="417"/>
                  </a:moveTo>
                  <a:lnTo>
                    <a:pt x="194" y="381"/>
                  </a:lnTo>
                  <a:lnTo>
                    <a:pt x="219" y="385"/>
                  </a:lnTo>
                  <a:lnTo>
                    <a:pt x="215" y="303"/>
                  </a:lnTo>
                  <a:lnTo>
                    <a:pt x="317" y="303"/>
                  </a:lnTo>
                  <a:lnTo>
                    <a:pt x="315" y="287"/>
                  </a:lnTo>
                  <a:lnTo>
                    <a:pt x="310" y="269"/>
                  </a:lnTo>
                  <a:lnTo>
                    <a:pt x="311" y="257"/>
                  </a:lnTo>
                  <a:lnTo>
                    <a:pt x="306" y="248"/>
                  </a:lnTo>
                  <a:lnTo>
                    <a:pt x="310" y="228"/>
                  </a:lnTo>
                  <a:lnTo>
                    <a:pt x="311" y="216"/>
                  </a:lnTo>
                  <a:lnTo>
                    <a:pt x="315" y="203"/>
                  </a:lnTo>
                  <a:lnTo>
                    <a:pt x="317" y="187"/>
                  </a:lnTo>
                  <a:lnTo>
                    <a:pt x="310" y="177"/>
                  </a:lnTo>
                  <a:lnTo>
                    <a:pt x="304" y="162"/>
                  </a:lnTo>
                  <a:lnTo>
                    <a:pt x="299" y="150"/>
                  </a:lnTo>
                  <a:lnTo>
                    <a:pt x="299" y="132"/>
                  </a:lnTo>
                  <a:lnTo>
                    <a:pt x="294" y="123"/>
                  </a:lnTo>
                  <a:lnTo>
                    <a:pt x="277" y="118"/>
                  </a:lnTo>
                  <a:lnTo>
                    <a:pt x="265" y="109"/>
                  </a:lnTo>
                  <a:lnTo>
                    <a:pt x="258" y="98"/>
                  </a:lnTo>
                  <a:lnTo>
                    <a:pt x="256" y="82"/>
                  </a:lnTo>
                  <a:lnTo>
                    <a:pt x="238" y="70"/>
                  </a:lnTo>
                  <a:lnTo>
                    <a:pt x="237" y="57"/>
                  </a:lnTo>
                  <a:lnTo>
                    <a:pt x="235" y="41"/>
                  </a:lnTo>
                  <a:lnTo>
                    <a:pt x="228" y="18"/>
                  </a:lnTo>
                  <a:lnTo>
                    <a:pt x="229" y="6"/>
                  </a:lnTo>
                  <a:lnTo>
                    <a:pt x="164" y="0"/>
                  </a:lnTo>
                  <a:lnTo>
                    <a:pt x="92" y="0"/>
                  </a:lnTo>
                  <a:lnTo>
                    <a:pt x="78" y="2"/>
                  </a:lnTo>
                  <a:lnTo>
                    <a:pt x="51" y="9"/>
                  </a:lnTo>
                  <a:lnTo>
                    <a:pt x="51" y="70"/>
                  </a:lnTo>
                  <a:lnTo>
                    <a:pt x="43" y="82"/>
                  </a:lnTo>
                  <a:lnTo>
                    <a:pt x="32" y="93"/>
                  </a:lnTo>
                  <a:lnTo>
                    <a:pt x="18" y="106"/>
                  </a:lnTo>
                  <a:lnTo>
                    <a:pt x="5" y="120"/>
                  </a:lnTo>
                  <a:lnTo>
                    <a:pt x="5" y="132"/>
                  </a:lnTo>
                  <a:lnTo>
                    <a:pt x="0" y="145"/>
                  </a:lnTo>
                  <a:lnTo>
                    <a:pt x="3" y="161"/>
                  </a:lnTo>
                  <a:lnTo>
                    <a:pt x="21" y="173"/>
                  </a:lnTo>
                  <a:lnTo>
                    <a:pt x="30" y="187"/>
                  </a:lnTo>
                  <a:lnTo>
                    <a:pt x="41" y="198"/>
                  </a:lnTo>
                  <a:lnTo>
                    <a:pt x="53" y="209"/>
                  </a:lnTo>
                  <a:lnTo>
                    <a:pt x="73" y="209"/>
                  </a:lnTo>
                  <a:lnTo>
                    <a:pt x="83" y="223"/>
                  </a:lnTo>
                  <a:lnTo>
                    <a:pt x="85" y="243"/>
                  </a:lnTo>
                  <a:lnTo>
                    <a:pt x="83" y="255"/>
                  </a:lnTo>
                  <a:lnTo>
                    <a:pt x="91" y="275"/>
                  </a:lnTo>
                  <a:lnTo>
                    <a:pt x="108" y="287"/>
                  </a:lnTo>
                  <a:lnTo>
                    <a:pt x="105" y="307"/>
                  </a:lnTo>
                  <a:lnTo>
                    <a:pt x="101" y="321"/>
                  </a:lnTo>
                  <a:lnTo>
                    <a:pt x="92" y="333"/>
                  </a:lnTo>
                  <a:lnTo>
                    <a:pt x="98" y="351"/>
                  </a:lnTo>
                  <a:lnTo>
                    <a:pt x="112" y="358"/>
                  </a:lnTo>
                  <a:lnTo>
                    <a:pt x="116" y="378"/>
                  </a:lnTo>
                  <a:lnTo>
                    <a:pt x="128" y="383"/>
                  </a:lnTo>
                  <a:lnTo>
                    <a:pt x="123" y="399"/>
                  </a:lnTo>
                  <a:lnTo>
                    <a:pt x="119" y="412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72">
              <a:extLst>
                <a:ext uri="{FF2B5EF4-FFF2-40B4-BE49-F238E27FC236}">
                  <a16:creationId xmlns:a16="http://schemas.microsoft.com/office/drawing/2014/main" id="{2CED8D18-42EE-4432-9840-7DF03F27B2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8062" y="11160261"/>
              <a:ext cx="975757" cy="752147"/>
            </a:xfrm>
            <a:custGeom>
              <a:avLst/>
              <a:gdLst>
                <a:gd name="T0" fmla="*/ 153 w 432"/>
                <a:gd name="T1" fmla="*/ 333 h 333"/>
                <a:gd name="T2" fmla="*/ 180 w 432"/>
                <a:gd name="T3" fmla="*/ 271 h 333"/>
                <a:gd name="T4" fmla="*/ 278 w 432"/>
                <a:gd name="T5" fmla="*/ 296 h 333"/>
                <a:gd name="T6" fmla="*/ 283 w 432"/>
                <a:gd name="T7" fmla="*/ 280 h 333"/>
                <a:gd name="T8" fmla="*/ 285 w 432"/>
                <a:gd name="T9" fmla="*/ 267 h 333"/>
                <a:gd name="T10" fmla="*/ 288 w 432"/>
                <a:gd name="T11" fmla="*/ 255 h 333"/>
                <a:gd name="T12" fmla="*/ 313 w 432"/>
                <a:gd name="T13" fmla="*/ 246 h 333"/>
                <a:gd name="T14" fmla="*/ 351 w 432"/>
                <a:gd name="T15" fmla="*/ 248 h 333"/>
                <a:gd name="T16" fmla="*/ 360 w 432"/>
                <a:gd name="T17" fmla="*/ 228 h 333"/>
                <a:gd name="T18" fmla="*/ 368 w 432"/>
                <a:gd name="T19" fmla="*/ 210 h 333"/>
                <a:gd name="T20" fmla="*/ 383 w 432"/>
                <a:gd name="T21" fmla="*/ 196 h 333"/>
                <a:gd name="T22" fmla="*/ 408 w 432"/>
                <a:gd name="T23" fmla="*/ 180 h 333"/>
                <a:gd name="T24" fmla="*/ 395 w 432"/>
                <a:gd name="T25" fmla="*/ 178 h 333"/>
                <a:gd name="T26" fmla="*/ 404 w 432"/>
                <a:gd name="T27" fmla="*/ 153 h 333"/>
                <a:gd name="T28" fmla="*/ 408 w 432"/>
                <a:gd name="T29" fmla="*/ 129 h 333"/>
                <a:gd name="T30" fmla="*/ 413 w 432"/>
                <a:gd name="T31" fmla="*/ 116 h 333"/>
                <a:gd name="T32" fmla="*/ 420 w 432"/>
                <a:gd name="T33" fmla="*/ 75 h 333"/>
                <a:gd name="T34" fmla="*/ 432 w 432"/>
                <a:gd name="T35" fmla="*/ 57 h 333"/>
                <a:gd name="T36" fmla="*/ 432 w 432"/>
                <a:gd name="T37" fmla="*/ 31 h 333"/>
                <a:gd name="T38" fmla="*/ 408 w 432"/>
                <a:gd name="T39" fmla="*/ 18 h 333"/>
                <a:gd name="T40" fmla="*/ 376 w 432"/>
                <a:gd name="T41" fmla="*/ 0 h 333"/>
                <a:gd name="T42" fmla="*/ 342 w 432"/>
                <a:gd name="T43" fmla="*/ 9 h 333"/>
                <a:gd name="T44" fmla="*/ 288 w 432"/>
                <a:gd name="T45" fmla="*/ 16 h 333"/>
                <a:gd name="T46" fmla="*/ 194 w 432"/>
                <a:gd name="T47" fmla="*/ 0 h 333"/>
                <a:gd name="T48" fmla="*/ 194 w 432"/>
                <a:gd name="T49" fmla="*/ 20 h 333"/>
                <a:gd name="T50" fmla="*/ 203 w 432"/>
                <a:gd name="T51" fmla="*/ 34 h 333"/>
                <a:gd name="T52" fmla="*/ 212 w 432"/>
                <a:gd name="T53" fmla="*/ 45 h 333"/>
                <a:gd name="T54" fmla="*/ 226 w 432"/>
                <a:gd name="T55" fmla="*/ 57 h 333"/>
                <a:gd name="T56" fmla="*/ 224 w 432"/>
                <a:gd name="T57" fmla="*/ 73 h 333"/>
                <a:gd name="T58" fmla="*/ 215 w 432"/>
                <a:gd name="T59" fmla="*/ 84 h 333"/>
                <a:gd name="T60" fmla="*/ 203 w 432"/>
                <a:gd name="T61" fmla="*/ 86 h 333"/>
                <a:gd name="T62" fmla="*/ 190 w 432"/>
                <a:gd name="T63" fmla="*/ 88 h 333"/>
                <a:gd name="T64" fmla="*/ 176 w 432"/>
                <a:gd name="T65" fmla="*/ 86 h 333"/>
                <a:gd name="T66" fmla="*/ 162 w 432"/>
                <a:gd name="T67" fmla="*/ 84 h 333"/>
                <a:gd name="T68" fmla="*/ 148 w 432"/>
                <a:gd name="T69" fmla="*/ 86 h 333"/>
                <a:gd name="T70" fmla="*/ 132 w 432"/>
                <a:gd name="T71" fmla="*/ 91 h 333"/>
                <a:gd name="T72" fmla="*/ 123 w 432"/>
                <a:gd name="T73" fmla="*/ 102 h 333"/>
                <a:gd name="T74" fmla="*/ 110 w 432"/>
                <a:gd name="T75" fmla="*/ 111 h 333"/>
                <a:gd name="T76" fmla="*/ 110 w 432"/>
                <a:gd name="T77" fmla="*/ 123 h 333"/>
                <a:gd name="T78" fmla="*/ 100 w 432"/>
                <a:gd name="T79" fmla="*/ 141 h 333"/>
                <a:gd name="T80" fmla="*/ 85 w 432"/>
                <a:gd name="T81" fmla="*/ 143 h 333"/>
                <a:gd name="T82" fmla="*/ 75 w 432"/>
                <a:gd name="T83" fmla="*/ 152 h 333"/>
                <a:gd name="T84" fmla="*/ 62 w 432"/>
                <a:gd name="T85" fmla="*/ 150 h 333"/>
                <a:gd name="T86" fmla="*/ 46 w 432"/>
                <a:gd name="T87" fmla="*/ 148 h 333"/>
                <a:gd name="T88" fmla="*/ 34 w 432"/>
                <a:gd name="T89" fmla="*/ 146 h 333"/>
                <a:gd name="T90" fmla="*/ 18 w 432"/>
                <a:gd name="T91" fmla="*/ 145 h 333"/>
                <a:gd name="T92" fmla="*/ 2 w 432"/>
                <a:gd name="T93" fmla="*/ 139 h 333"/>
                <a:gd name="T94" fmla="*/ 0 w 432"/>
                <a:gd name="T95" fmla="*/ 162 h 333"/>
                <a:gd name="T96" fmla="*/ 14 w 432"/>
                <a:gd name="T97" fmla="*/ 173 h 333"/>
                <a:gd name="T98" fmla="*/ 27 w 432"/>
                <a:gd name="T99" fmla="*/ 178 h 333"/>
                <a:gd name="T100" fmla="*/ 44 w 432"/>
                <a:gd name="T101" fmla="*/ 189 h 333"/>
                <a:gd name="T102" fmla="*/ 59 w 432"/>
                <a:gd name="T103" fmla="*/ 185 h 333"/>
                <a:gd name="T104" fmla="*/ 60 w 432"/>
                <a:gd name="T105" fmla="*/ 266 h 333"/>
                <a:gd name="T106" fmla="*/ 100 w 432"/>
                <a:gd name="T107" fmla="*/ 299 h 333"/>
                <a:gd name="T108" fmla="*/ 125 w 432"/>
                <a:gd name="T109" fmla="*/ 331 h 333"/>
                <a:gd name="T110" fmla="*/ 153 w 432"/>
                <a:gd name="T111" fmla="*/ 333 h 333"/>
                <a:gd name="T112" fmla="*/ 153 w 432"/>
                <a:gd name="T113" fmla="*/ 333 h 333"/>
                <a:gd name="T114" fmla="*/ 153 w 432"/>
                <a:gd name="T115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2" h="333">
                  <a:moveTo>
                    <a:pt x="153" y="333"/>
                  </a:moveTo>
                  <a:lnTo>
                    <a:pt x="180" y="271"/>
                  </a:lnTo>
                  <a:lnTo>
                    <a:pt x="278" y="296"/>
                  </a:lnTo>
                  <a:lnTo>
                    <a:pt x="283" y="280"/>
                  </a:lnTo>
                  <a:lnTo>
                    <a:pt x="285" y="267"/>
                  </a:lnTo>
                  <a:lnTo>
                    <a:pt x="288" y="255"/>
                  </a:lnTo>
                  <a:lnTo>
                    <a:pt x="313" y="246"/>
                  </a:lnTo>
                  <a:lnTo>
                    <a:pt x="351" y="248"/>
                  </a:lnTo>
                  <a:lnTo>
                    <a:pt x="360" y="228"/>
                  </a:lnTo>
                  <a:lnTo>
                    <a:pt x="368" y="210"/>
                  </a:lnTo>
                  <a:lnTo>
                    <a:pt x="383" y="196"/>
                  </a:lnTo>
                  <a:lnTo>
                    <a:pt x="408" y="180"/>
                  </a:lnTo>
                  <a:lnTo>
                    <a:pt x="395" y="178"/>
                  </a:lnTo>
                  <a:lnTo>
                    <a:pt x="404" y="153"/>
                  </a:lnTo>
                  <a:lnTo>
                    <a:pt x="408" y="129"/>
                  </a:lnTo>
                  <a:lnTo>
                    <a:pt x="413" y="116"/>
                  </a:lnTo>
                  <a:lnTo>
                    <a:pt x="420" y="75"/>
                  </a:lnTo>
                  <a:lnTo>
                    <a:pt x="432" y="57"/>
                  </a:lnTo>
                  <a:lnTo>
                    <a:pt x="432" y="31"/>
                  </a:lnTo>
                  <a:lnTo>
                    <a:pt x="408" y="18"/>
                  </a:lnTo>
                  <a:lnTo>
                    <a:pt x="376" y="0"/>
                  </a:lnTo>
                  <a:lnTo>
                    <a:pt x="342" y="9"/>
                  </a:lnTo>
                  <a:lnTo>
                    <a:pt x="288" y="16"/>
                  </a:lnTo>
                  <a:lnTo>
                    <a:pt x="194" y="0"/>
                  </a:lnTo>
                  <a:lnTo>
                    <a:pt x="194" y="20"/>
                  </a:lnTo>
                  <a:lnTo>
                    <a:pt x="203" y="34"/>
                  </a:lnTo>
                  <a:lnTo>
                    <a:pt x="212" y="45"/>
                  </a:lnTo>
                  <a:lnTo>
                    <a:pt x="226" y="57"/>
                  </a:lnTo>
                  <a:lnTo>
                    <a:pt x="224" y="73"/>
                  </a:lnTo>
                  <a:lnTo>
                    <a:pt x="215" y="84"/>
                  </a:lnTo>
                  <a:lnTo>
                    <a:pt x="203" y="86"/>
                  </a:lnTo>
                  <a:lnTo>
                    <a:pt x="190" y="88"/>
                  </a:lnTo>
                  <a:lnTo>
                    <a:pt x="176" y="86"/>
                  </a:lnTo>
                  <a:lnTo>
                    <a:pt x="162" y="84"/>
                  </a:lnTo>
                  <a:lnTo>
                    <a:pt x="148" y="86"/>
                  </a:lnTo>
                  <a:lnTo>
                    <a:pt x="132" y="91"/>
                  </a:lnTo>
                  <a:lnTo>
                    <a:pt x="123" y="102"/>
                  </a:lnTo>
                  <a:lnTo>
                    <a:pt x="110" y="111"/>
                  </a:lnTo>
                  <a:lnTo>
                    <a:pt x="110" y="123"/>
                  </a:lnTo>
                  <a:lnTo>
                    <a:pt x="100" y="141"/>
                  </a:lnTo>
                  <a:lnTo>
                    <a:pt x="85" y="143"/>
                  </a:lnTo>
                  <a:lnTo>
                    <a:pt x="75" y="152"/>
                  </a:lnTo>
                  <a:lnTo>
                    <a:pt x="62" y="150"/>
                  </a:lnTo>
                  <a:lnTo>
                    <a:pt x="46" y="148"/>
                  </a:lnTo>
                  <a:lnTo>
                    <a:pt x="34" y="146"/>
                  </a:lnTo>
                  <a:lnTo>
                    <a:pt x="18" y="145"/>
                  </a:lnTo>
                  <a:lnTo>
                    <a:pt x="2" y="139"/>
                  </a:lnTo>
                  <a:lnTo>
                    <a:pt x="0" y="162"/>
                  </a:lnTo>
                  <a:lnTo>
                    <a:pt x="14" y="173"/>
                  </a:lnTo>
                  <a:lnTo>
                    <a:pt x="27" y="178"/>
                  </a:lnTo>
                  <a:lnTo>
                    <a:pt x="44" y="189"/>
                  </a:lnTo>
                  <a:lnTo>
                    <a:pt x="59" y="185"/>
                  </a:lnTo>
                  <a:lnTo>
                    <a:pt x="60" y="266"/>
                  </a:lnTo>
                  <a:lnTo>
                    <a:pt x="100" y="299"/>
                  </a:lnTo>
                  <a:lnTo>
                    <a:pt x="125" y="331"/>
                  </a:lnTo>
                  <a:lnTo>
                    <a:pt x="153" y="333"/>
                  </a:lnTo>
                  <a:lnTo>
                    <a:pt x="153" y="333"/>
                  </a:lnTo>
                  <a:lnTo>
                    <a:pt x="153" y="3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73">
              <a:extLst>
                <a:ext uri="{FF2B5EF4-FFF2-40B4-BE49-F238E27FC236}">
                  <a16:creationId xmlns:a16="http://schemas.microsoft.com/office/drawing/2014/main" id="{4C3136DA-4315-A4AE-66DE-5AE50B998D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23891" y="10638501"/>
              <a:ext cx="725043" cy="447222"/>
            </a:xfrm>
            <a:custGeom>
              <a:avLst/>
              <a:gdLst>
                <a:gd name="T0" fmla="*/ 260 w 321"/>
                <a:gd name="T1" fmla="*/ 198 h 198"/>
                <a:gd name="T2" fmla="*/ 278 w 321"/>
                <a:gd name="T3" fmla="*/ 187 h 198"/>
                <a:gd name="T4" fmla="*/ 287 w 321"/>
                <a:gd name="T5" fmla="*/ 173 h 198"/>
                <a:gd name="T6" fmla="*/ 305 w 321"/>
                <a:gd name="T7" fmla="*/ 182 h 198"/>
                <a:gd name="T8" fmla="*/ 294 w 321"/>
                <a:gd name="T9" fmla="*/ 189 h 198"/>
                <a:gd name="T10" fmla="*/ 310 w 321"/>
                <a:gd name="T11" fmla="*/ 189 h 198"/>
                <a:gd name="T12" fmla="*/ 317 w 321"/>
                <a:gd name="T13" fmla="*/ 180 h 198"/>
                <a:gd name="T14" fmla="*/ 321 w 321"/>
                <a:gd name="T15" fmla="*/ 164 h 198"/>
                <a:gd name="T16" fmla="*/ 314 w 321"/>
                <a:gd name="T17" fmla="*/ 137 h 198"/>
                <a:gd name="T18" fmla="*/ 305 w 321"/>
                <a:gd name="T19" fmla="*/ 123 h 198"/>
                <a:gd name="T20" fmla="*/ 301 w 321"/>
                <a:gd name="T21" fmla="*/ 109 h 198"/>
                <a:gd name="T22" fmla="*/ 299 w 321"/>
                <a:gd name="T23" fmla="*/ 96 h 198"/>
                <a:gd name="T24" fmla="*/ 291 w 321"/>
                <a:gd name="T25" fmla="*/ 85 h 198"/>
                <a:gd name="T26" fmla="*/ 289 w 321"/>
                <a:gd name="T27" fmla="*/ 69 h 198"/>
                <a:gd name="T28" fmla="*/ 291 w 321"/>
                <a:gd name="T29" fmla="*/ 55 h 198"/>
                <a:gd name="T30" fmla="*/ 292 w 321"/>
                <a:gd name="T31" fmla="*/ 43 h 198"/>
                <a:gd name="T32" fmla="*/ 294 w 321"/>
                <a:gd name="T33" fmla="*/ 27 h 198"/>
                <a:gd name="T34" fmla="*/ 283 w 321"/>
                <a:gd name="T35" fmla="*/ 16 h 198"/>
                <a:gd name="T36" fmla="*/ 225 w 321"/>
                <a:gd name="T37" fmla="*/ 18 h 198"/>
                <a:gd name="T38" fmla="*/ 209 w 321"/>
                <a:gd name="T39" fmla="*/ 16 h 198"/>
                <a:gd name="T40" fmla="*/ 193 w 321"/>
                <a:gd name="T41" fmla="*/ 18 h 198"/>
                <a:gd name="T42" fmla="*/ 194 w 321"/>
                <a:gd name="T43" fmla="*/ 2 h 198"/>
                <a:gd name="T44" fmla="*/ 186 w 321"/>
                <a:gd name="T45" fmla="*/ 18 h 198"/>
                <a:gd name="T46" fmla="*/ 178 w 321"/>
                <a:gd name="T47" fmla="*/ 4 h 198"/>
                <a:gd name="T48" fmla="*/ 157 w 321"/>
                <a:gd name="T49" fmla="*/ 11 h 198"/>
                <a:gd name="T50" fmla="*/ 145 w 321"/>
                <a:gd name="T51" fmla="*/ 2 h 198"/>
                <a:gd name="T52" fmla="*/ 132 w 321"/>
                <a:gd name="T53" fmla="*/ 0 h 198"/>
                <a:gd name="T54" fmla="*/ 130 w 321"/>
                <a:gd name="T55" fmla="*/ 20 h 198"/>
                <a:gd name="T56" fmla="*/ 75 w 321"/>
                <a:gd name="T57" fmla="*/ 20 h 198"/>
                <a:gd name="T58" fmla="*/ 36 w 321"/>
                <a:gd name="T59" fmla="*/ 18 h 198"/>
                <a:gd name="T60" fmla="*/ 8 w 321"/>
                <a:gd name="T61" fmla="*/ 18 h 198"/>
                <a:gd name="T62" fmla="*/ 6 w 321"/>
                <a:gd name="T63" fmla="*/ 34 h 198"/>
                <a:gd name="T64" fmla="*/ 4 w 321"/>
                <a:gd name="T65" fmla="*/ 69 h 198"/>
                <a:gd name="T66" fmla="*/ 16 w 321"/>
                <a:gd name="T67" fmla="*/ 68 h 198"/>
                <a:gd name="T68" fmla="*/ 9 w 321"/>
                <a:gd name="T69" fmla="*/ 80 h 198"/>
                <a:gd name="T70" fmla="*/ 4 w 321"/>
                <a:gd name="T71" fmla="*/ 101 h 198"/>
                <a:gd name="T72" fmla="*/ 9 w 321"/>
                <a:gd name="T73" fmla="*/ 112 h 198"/>
                <a:gd name="T74" fmla="*/ 0 w 321"/>
                <a:gd name="T75" fmla="*/ 126 h 198"/>
                <a:gd name="T76" fmla="*/ 11 w 321"/>
                <a:gd name="T77" fmla="*/ 139 h 198"/>
                <a:gd name="T78" fmla="*/ 20 w 321"/>
                <a:gd name="T79" fmla="*/ 155 h 198"/>
                <a:gd name="T80" fmla="*/ 22 w 321"/>
                <a:gd name="T81" fmla="*/ 169 h 198"/>
                <a:gd name="T82" fmla="*/ 22 w 321"/>
                <a:gd name="T83" fmla="*/ 182 h 198"/>
                <a:gd name="T84" fmla="*/ 77 w 321"/>
                <a:gd name="T85" fmla="*/ 192 h 198"/>
                <a:gd name="T86" fmla="*/ 145 w 321"/>
                <a:gd name="T87" fmla="*/ 194 h 198"/>
                <a:gd name="T88" fmla="*/ 212 w 321"/>
                <a:gd name="T89" fmla="*/ 192 h 198"/>
                <a:gd name="T90" fmla="*/ 227 w 321"/>
                <a:gd name="T91" fmla="*/ 187 h 198"/>
                <a:gd name="T92" fmla="*/ 243 w 321"/>
                <a:gd name="T93" fmla="*/ 187 h 198"/>
                <a:gd name="T94" fmla="*/ 251 w 321"/>
                <a:gd name="T95" fmla="*/ 198 h 198"/>
                <a:gd name="T96" fmla="*/ 260 w 321"/>
                <a:gd name="T97" fmla="*/ 198 h 198"/>
                <a:gd name="T98" fmla="*/ 260 w 321"/>
                <a:gd name="T99" fmla="*/ 198 h 198"/>
                <a:gd name="T100" fmla="*/ 260 w 321"/>
                <a:gd name="T101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1" h="198">
                  <a:moveTo>
                    <a:pt x="260" y="198"/>
                  </a:moveTo>
                  <a:lnTo>
                    <a:pt x="278" y="187"/>
                  </a:lnTo>
                  <a:lnTo>
                    <a:pt x="287" y="173"/>
                  </a:lnTo>
                  <a:lnTo>
                    <a:pt x="305" y="182"/>
                  </a:lnTo>
                  <a:lnTo>
                    <a:pt x="294" y="189"/>
                  </a:lnTo>
                  <a:lnTo>
                    <a:pt x="310" y="189"/>
                  </a:lnTo>
                  <a:lnTo>
                    <a:pt x="317" y="180"/>
                  </a:lnTo>
                  <a:lnTo>
                    <a:pt x="321" y="164"/>
                  </a:lnTo>
                  <a:lnTo>
                    <a:pt x="314" y="137"/>
                  </a:lnTo>
                  <a:lnTo>
                    <a:pt x="305" y="123"/>
                  </a:lnTo>
                  <a:lnTo>
                    <a:pt x="301" y="109"/>
                  </a:lnTo>
                  <a:lnTo>
                    <a:pt x="299" y="96"/>
                  </a:lnTo>
                  <a:lnTo>
                    <a:pt x="291" y="85"/>
                  </a:lnTo>
                  <a:lnTo>
                    <a:pt x="289" y="69"/>
                  </a:lnTo>
                  <a:lnTo>
                    <a:pt x="291" y="55"/>
                  </a:lnTo>
                  <a:lnTo>
                    <a:pt x="292" y="43"/>
                  </a:lnTo>
                  <a:lnTo>
                    <a:pt x="294" y="27"/>
                  </a:lnTo>
                  <a:lnTo>
                    <a:pt x="283" y="16"/>
                  </a:lnTo>
                  <a:lnTo>
                    <a:pt x="225" y="18"/>
                  </a:lnTo>
                  <a:lnTo>
                    <a:pt x="209" y="16"/>
                  </a:lnTo>
                  <a:lnTo>
                    <a:pt x="193" y="18"/>
                  </a:lnTo>
                  <a:lnTo>
                    <a:pt x="194" y="2"/>
                  </a:lnTo>
                  <a:lnTo>
                    <a:pt x="186" y="18"/>
                  </a:lnTo>
                  <a:lnTo>
                    <a:pt x="178" y="4"/>
                  </a:lnTo>
                  <a:lnTo>
                    <a:pt x="157" y="11"/>
                  </a:lnTo>
                  <a:lnTo>
                    <a:pt x="145" y="2"/>
                  </a:lnTo>
                  <a:lnTo>
                    <a:pt x="132" y="0"/>
                  </a:lnTo>
                  <a:lnTo>
                    <a:pt x="130" y="20"/>
                  </a:lnTo>
                  <a:lnTo>
                    <a:pt x="75" y="20"/>
                  </a:lnTo>
                  <a:lnTo>
                    <a:pt x="36" y="18"/>
                  </a:lnTo>
                  <a:lnTo>
                    <a:pt x="8" y="18"/>
                  </a:lnTo>
                  <a:lnTo>
                    <a:pt x="6" y="34"/>
                  </a:lnTo>
                  <a:lnTo>
                    <a:pt x="4" y="69"/>
                  </a:lnTo>
                  <a:lnTo>
                    <a:pt x="16" y="68"/>
                  </a:lnTo>
                  <a:lnTo>
                    <a:pt x="9" y="80"/>
                  </a:lnTo>
                  <a:lnTo>
                    <a:pt x="4" y="101"/>
                  </a:lnTo>
                  <a:lnTo>
                    <a:pt x="9" y="112"/>
                  </a:lnTo>
                  <a:lnTo>
                    <a:pt x="0" y="126"/>
                  </a:lnTo>
                  <a:lnTo>
                    <a:pt x="11" y="139"/>
                  </a:lnTo>
                  <a:lnTo>
                    <a:pt x="20" y="155"/>
                  </a:lnTo>
                  <a:lnTo>
                    <a:pt x="22" y="169"/>
                  </a:lnTo>
                  <a:lnTo>
                    <a:pt x="22" y="182"/>
                  </a:lnTo>
                  <a:lnTo>
                    <a:pt x="77" y="192"/>
                  </a:lnTo>
                  <a:lnTo>
                    <a:pt x="145" y="194"/>
                  </a:lnTo>
                  <a:lnTo>
                    <a:pt x="212" y="192"/>
                  </a:lnTo>
                  <a:lnTo>
                    <a:pt x="227" y="187"/>
                  </a:lnTo>
                  <a:lnTo>
                    <a:pt x="243" y="187"/>
                  </a:lnTo>
                  <a:lnTo>
                    <a:pt x="251" y="198"/>
                  </a:lnTo>
                  <a:lnTo>
                    <a:pt x="260" y="198"/>
                  </a:lnTo>
                  <a:lnTo>
                    <a:pt x="260" y="198"/>
                  </a:lnTo>
                  <a:lnTo>
                    <a:pt x="260" y="1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74">
              <a:extLst>
                <a:ext uri="{FF2B5EF4-FFF2-40B4-BE49-F238E27FC236}">
                  <a16:creationId xmlns:a16="http://schemas.microsoft.com/office/drawing/2014/main" id="{E97BDB46-D6C4-C6AF-DFCC-C971B17EFC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375980" y="11575862"/>
              <a:ext cx="959947" cy="944136"/>
            </a:xfrm>
            <a:custGeom>
              <a:avLst/>
              <a:gdLst>
                <a:gd name="T0" fmla="*/ 329 w 425"/>
                <a:gd name="T1" fmla="*/ 406 h 418"/>
                <a:gd name="T2" fmla="*/ 373 w 425"/>
                <a:gd name="T3" fmla="*/ 411 h 418"/>
                <a:gd name="T4" fmla="*/ 386 w 425"/>
                <a:gd name="T5" fmla="*/ 384 h 418"/>
                <a:gd name="T6" fmla="*/ 389 w 425"/>
                <a:gd name="T7" fmla="*/ 333 h 418"/>
                <a:gd name="T8" fmla="*/ 416 w 425"/>
                <a:gd name="T9" fmla="*/ 247 h 418"/>
                <a:gd name="T10" fmla="*/ 421 w 425"/>
                <a:gd name="T11" fmla="*/ 201 h 418"/>
                <a:gd name="T12" fmla="*/ 414 w 425"/>
                <a:gd name="T13" fmla="*/ 155 h 418"/>
                <a:gd name="T14" fmla="*/ 389 w 425"/>
                <a:gd name="T15" fmla="*/ 131 h 418"/>
                <a:gd name="T16" fmla="*/ 359 w 425"/>
                <a:gd name="T17" fmla="*/ 114 h 418"/>
                <a:gd name="T18" fmla="*/ 322 w 425"/>
                <a:gd name="T19" fmla="*/ 90 h 418"/>
                <a:gd name="T20" fmla="*/ 302 w 425"/>
                <a:gd name="T21" fmla="*/ 73 h 418"/>
                <a:gd name="T22" fmla="*/ 292 w 425"/>
                <a:gd name="T23" fmla="*/ 48 h 418"/>
                <a:gd name="T24" fmla="*/ 281 w 425"/>
                <a:gd name="T25" fmla="*/ 34 h 418"/>
                <a:gd name="T26" fmla="*/ 258 w 425"/>
                <a:gd name="T27" fmla="*/ 44 h 418"/>
                <a:gd name="T28" fmla="*/ 222 w 425"/>
                <a:gd name="T29" fmla="*/ 37 h 418"/>
                <a:gd name="T30" fmla="*/ 181 w 425"/>
                <a:gd name="T31" fmla="*/ 28 h 418"/>
                <a:gd name="T32" fmla="*/ 154 w 425"/>
                <a:gd name="T33" fmla="*/ 12 h 418"/>
                <a:gd name="T34" fmla="*/ 133 w 425"/>
                <a:gd name="T35" fmla="*/ 0 h 418"/>
                <a:gd name="T36" fmla="*/ 92 w 425"/>
                <a:gd name="T37" fmla="*/ 26 h 418"/>
                <a:gd name="T38" fmla="*/ 74 w 425"/>
                <a:gd name="T39" fmla="*/ 64 h 418"/>
                <a:gd name="T40" fmla="*/ 19 w 425"/>
                <a:gd name="T41" fmla="*/ 66 h 418"/>
                <a:gd name="T42" fmla="*/ 9 w 425"/>
                <a:gd name="T43" fmla="*/ 101 h 418"/>
                <a:gd name="T44" fmla="*/ 12 w 425"/>
                <a:gd name="T45" fmla="*/ 117 h 418"/>
                <a:gd name="T46" fmla="*/ 26 w 425"/>
                <a:gd name="T47" fmla="*/ 139 h 418"/>
                <a:gd name="T48" fmla="*/ 19 w 425"/>
                <a:gd name="T49" fmla="*/ 167 h 418"/>
                <a:gd name="T50" fmla="*/ 39 w 425"/>
                <a:gd name="T51" fmla="*/ 192 h 418"/>
                <a:gd name="T52" fmla="*/ 21 w 425"/>
                <a:gd name="T53" fmla="*/ 231 h 418"/>
                <a:gd name="T54" fmla="*/ 30 w 425"/>
                <a:gd name="T55" fmla="*/ 313 h 418"/>
                <a:gd name="T56" fmla="*/ 49 w 425"/>
                <a:gd name="T57" fmla="*/ 341 h 418"/>
                <a:gd name="T58" fmla="*/ 90 w 425"/>
                <a:gd name="T59" fmla="*/ 350 h 418"/>
                <a:gd name="T60" fmla="*/ 128 w 425"/>
                <a:gd name="T61" fmla="*/ 365 h 418"/>
                <a:gd name="T62" fmla="*/ 162 w 425"/>
                <a:gd name="T63" fmla="*/ 372 h 418"/>
                <a:gd name="T64" fmla="*/ 187 w 425"/>
                <a:gd name="T65" fmla="*/ 388 h 418"/>
                <a:gd name="T66" fmla="*/ 215 w 425"/>
                <a:gd name="T67" fmla="*/ 391 h 418"/>
                <a:gd name="T68" fmla="*/ 231 w 425"/>
                <a:gd name="T69" fmla="*/ 390 h 418"/>
                <a:gd name="T70" fmla="*/ 258 w 425"/>
                <a:gd name="T71" fmla="*/ 409 h 418"/>
                <a:gd name="T72" fmla="*/ 272 w 425"/>
                <a:gd name="T73" fmla="*/ 398 h 418"/>
                <a:gd name="T74" fmla="*/ 308 w 425"/>
                <a:gd name="T75" fmla="*/ 416 h 418"/>
                <a:gd name="T76" fmla="*/ 324 w 425"/>
                <a:gd name="T7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5" h="418">
                  <a:moveTo>
                    <a:pt x="324" y="418"/>
                  </a:moveTo>
                  <a:lnTo>
                    <a:pt x="329" y="406"/>
                  </a:lnTo>
                  <a:lnTo>
                    <a:pt x="363" y="400"/>
                  </a:lnTo>
                  <a:lnTo>
                    <a:pt x="373" y="411"/>
                  </a:lnTo>
                  <a:lnTo>
                    <a:pt x="398" y="414"/>
                  </a:lnTo>
                  <a:lnTo>
                    <a:pt x="386" y="384"/>
                  </a:lnTo>
                  <a:lnTo>
                    <a:pt x="386" y="361"/>
                  </a:lnTo>
                  <a:lnTo>
                    <a:pt x="389" y="333"/>
                  </a:lnTo>
                  <a:lnTo>
                    <a:pt x="398" y="311"/>
                  </a:lnTo>
                  <a:lnTo>
                    <a:pt x="416" y="247"/>
                  </a:lnTo>
                  <a:lnTo>
                    <a:pt x="425" y="229"/>
                  </a:lnTo>
                  <a:lnTo>
                    <a:pt x="421" y="201"/>
                  </a:lnTo>
                  <a:lnTo>
                    <a:pt x="425" y="185"/>
                  </a:lnTo>
                  <a:lnTo>
                    <a:pt x="414" y="155"/>
                  </a:lnTo>
                  <a:lnTo>
                    <a:pt x="400" y="149"/>
                  </a:lnTo>
                  <a:lnTo>
                    <a:pt x="389" y="131"/>
                  </a:lnTo>
                  <a:lnTo>
                    <a:pt x="388" y="115"/>
                  </a:lnTo>
                  <a:lnTo>
                    <a:pt x="359" y="114"/>
                  </a:lnTo>
                  <a:lnTo>
                    <a:pt x="350" y="98"/>
                  </a:lnTo>
                  <a:lnTo>
                    <a:pt x="322" y="90"/>
                  </a:lnTo>
                  <a:lnTo>
                    <a:pt x="318" y="74"/>
                  </a:lnTo>
                  <a:lnTo>
                    <a:pt x="302" y="73"/>
                  </a:lnTo>
                  <a:lnTo>
                    <a:pt x="288" y="60"/>
                  </a:lnTo>
                  <a:lnTo>
                    <a:pt x="292" y="48"/>
                  </a:lnTo>
                  <a:lnTo>
                    <a:pt x="297" y="35"/>
                  </a:lnTo>
                  <a:lnTo>
                    <a:pt x="281" y="34"/>
                  </a:lnTo>
                  <a:lnTo>
                    <a:pt x="270" y="42"/>
                  </a:lnTo>
                  <a:lnTo>
                    <a:pt x="258" y="44"/>
                  </a:lnTo>
                  <a:lnTo>
                    <a:pt x="236" y="51"/>
                  </a:lnTo>
                  <a:lnTo>
                    <a:pt x="222" y="37"/>
                  </a:lnTo>
                  <a:lnTo>
                    <a:pt x="197" y="37"/>
                  </a:lnTo>
                  <a:lnTo>
                    <a:pt x="181" y="28"/>
                  </a:lnTo>
                  <a:lnTo>
                    <a:pt x="171" y="18"/>
                  </a:lnTo>
                  <a:lnTo>
                    <a:pt x="154" y="12"/>
                  </a:lnTo>
                  <a:lnTo>
                    <a:pt x="142" y="14"/>
                  </a:lnTo>
                  <a:lnTo>
                    <a:pt x="133" y="0"/>
                  </a:lnTo>
                  <a:lnTo>
                    <a:pt x="115" y="14"/>
                  </a:lnTo>
                  <a:lnTo>
                    <a:pt x="92" y="26"/>
                  </a:lnTo>
                  <a:lnTo>
                    <a:pt x="83" y="44"/>
                  </a:lnTo>
                  <a:lnTo>
                    <a:pt x="74" y="64"/>
                  </a:lnTo>
                  <a:lnTo>
                    <a:pt x="44" y="62"/>
                  </a:lnTo>
                  <a:lnTo>
                    <a:pt x="19" y="66"/>
                  </a:lnTo>
                  <a:lnTo>
                    <a:pt x="7" y="82"/>
                  </a:lnTo>
                  <a:lnTo>
                    <a:pt x="9" y="101"/>
                  </a:lnTo>
                  <a:lnTo>
                    <a:pt x="0" y="112"/>
                  </a:lnTo>
                  <a:lnTo>
                    <a:pt x="12" y="117"/>
                  </a:lnTo>
                  <a:lnTo>
                    <a:pt x="25" y="124"/>
                  </a:lnTo>
                  <a:lnTo>
                    <a:pt x="26" y="139"/>
                  </a:lnTo>
                  <a:lnTo>
                    <a:pt x="21" y="151"/>
                  </a:lnTo>
                  <a:lnTo>
                    <a:pt x="19" y="167"/>
                  </a:lnTo>
                  <a:lnTo>
                    <a:pt x="25" y="179"/>
                  </a:lnTo>
                  <a:lnTo>
                    <a:pt x="39" y="192"/>
                  </a:lnTo>
                  <a:lnTo>
                    <a:pt x="33" y="204"/>
                  </a:lnTo>
                  <a:lnTo>
                    <a:pt x="21" y="231"/>
                  </a:lnTo>
                  <a:lnTo>
                    <a:pt x="32" y="244"/>
                  </a:lnTo>
                  <a:lnTo>
                    <a:pt x="30" y="313"/>
                  </a:lnTo>
                  <a:lnTo>
                    <a:pt x="42" y="325"/>
                  </a:lnTo>
                  <a:lnTo>
                    <a:pt x="49" y="341"/>
                  </a:lnTo>
                  <a:lnTo>
                    <a:pt x="71" y="345"/>
                  </a:lnTo>
                  <a:lnTo>
                    <a:pt x="90" y="350"/>
                  </a:lnTo>
                  <a:lnTo>
                    <a:pt x="110" y="349"/>
                  </a:lnTo>
                  <a:lnTo>
                    <a:pt x="128" y="365"/>
                  </a:lnTo>
                  <a:lnTo>
                    <a:pt x="147" y="361"/>
                  </a:lnTo>
                  <a:lnTo>
                    <a:pt x="162" y="372"/>
                  </a:lnTo>
                  <a:lnTo>
                    <a:pt x="167" y="382"/>
                  </a:lnTo>
                  <a:lnTo>
                    <a:pt x="187" y="388"/>
                  </a:lnTo>
                  <a:lnTo>
                    <a:pt x="203" y="386"/>
                  </a:lnTo>
                  <a:lnTo>
                    <a:pt x="215" y="391"/>
                  </a:lnTo>
                  <a:lnTo>
                    <a:pt x="222" y="379"/>
                  </a:lnTo>
                  <a:lnTo>
                    <a:pt x="231" y="390"/>
                  </a:lnTo>
                  <a:lnTo>
                    <a:pt x="247" y="395"/>
                  </a:lnTo>
                  <a:lnTo>
                    <a:pt x="258" y="409"/>
                  </a:lnTo>
                  <a:lnTo>
                    <a:pt x="270" y="411"/>
                  </a:lnTo>
                  <a:lnTo>
                    <a:pt x="272" y="398"/>
                  </a:lnTo>
                  <a:lnTo>
                    <a:pt x="297" y="407"/>
                  </a:lnTo>
                  <a:lnTo>
                    <a:pt x="308" y="416"/>
                  </a:lnTo>
                  <a:lnTo>
                    <a:pt x="324" y="418"/>
                  </a:lnTo>
                  <a:lnTo>
                    <a:pt x="324" y="418"/>
                  </a:lnTo>
                  <a:lnTo>
                    <a:pt x="324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75">
              <a:extLst>
                <a:ext uri="{FF2B5EF4-FFF2-40B4-BE49-F238E27FC236}">
                  <a16:creationId xmlns:a16="http://schemas.microsoft.com/office/drawing/2014/main" id="{4212448A-5096-0D10-D111-65CD515215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17675" y="11772368"/>
              <a:ext cx="946395" cy="1520104"/>
            </a:xfrm>
            <a:custGeom>
              <a:avLst/>
              <a:gdLst>
                <a:gd name="T0" fmla="*/ 303 w 419"/>
                <a:gd name="T1" fmla="*/ 664 h 673"/>
                <a:gd name="T2" fmla="*/ 308 w 419"/>
                <a:gd name="T3" fmla="*/ 628 h 673"/>
                <a:gd name="T4" fmla="*/ 316 w 419"/>
                <a:gd name="T5" fmla="*/ 600 h 673"/>
                <a:gd name="T6" fmla="*/ 324 w 419"/>
                <a:gd name="T7" fmla="*/ 573 h 673"/>
                <a:gd name="T8" fmla="*/ 328 w 419"/>
                <a:gd name="T9" fmla="*/ 545 h 673"/>
                <a:gd name="T10" fmla="*/ 328 w 419"/>
                <a:gd name="T11" fmla="*/ 514 h 673"/>
                <a:gd name="T12" fmla="*/ 333 w 419"/>
                <a:gd name="T13" fmla="*/ 482 h 673"/>
                <a:gd name="T14" fmla="*/ 330 w 419"/>
                <a:gd name="T15" fmla="*/ 454 h 673"/>
                <a:gd name="T16" fmla="*/ 317 w 419"/>
                <a:gd name="T17" fmla="*/ 424 h 673"/>
                <a:gd name="T18" fmla="*/ 305 w 419"/>
                <a:gd name="T19" fmla="*/ 395 h 673"/>
                <a:gd name="T20" fmla="*/ 301 w 419"/>
                <a:gd name="T21" fmla="*/ 368 h 673"/>
                <a:gd name="T22" fmla="*/ 305 w 419"/>
                <a:gd name="T23" fmla="*/ 336 h 673"/>
                <a:gd name="T24" fmla="*/ 307 w 419"/>
                <a:gd name="T25" fmla="*/ 304 h 673"/>
                <a:gd name="T26" fmla="*/ 324 w 419"/>
                <a:gd name="T27" fmla="*/ 288 h 673"/>
                <a:gd name="T28" fmla="*/ 328 w 419"/>
                <a:gd name="T29" fmla="*/ 265 h 673"/>
                <a:gd name="T30" fmla="*/ 358 w 419"/>
                <a:gd name="T31" fmla="*/ 269 h 673"/>
                <a:gd name="T32" fmla="*/ 362 w 419"/>
                <a:gd name="T33" fmla="*/ 240 h 673"/>
                <a:gd name="T34" fmla="*/ 387 w 419"/>
                <a:gd name="T35" fmla="*/ 233 h 673"/>
                <a:gd name="T36" fmla="*/ 419 w 419"/>
                <a:gd name="T37" fmla="*/ 153 h 673"/>
                <a:gd name="T38" fmla="*/ 408 w 419"/>
                <a:gd name="T39" fmla="*/ 126 h 673"/>
                <a:gd name="T40" fmla="*/ 408 w 419"/>
                <a:gd name="T41" fmla="*/ 100 h 673"/>
                <a:gd name="T42" fmla="*/ 403 w 419"/>
                <a:gd name="T43" fmla="*/ 71 h 673"/>
                <a:gd name="T44" fmla="*/ 406 w 419"/>
                <a:gd name="T45" fmla="*/ 43 h 673"/>
                <a:gd name="T46" fmla="*/ 380 w 419"/>
                <a:gd name="T47" fmla="*/ 25 h 673"/>
                <a:gd name="T48" fmla="*/ 266 w 419"/>
                <a:gd name="T49" fmla="*/ 64 h 673"/>
                <a:gd name="T50" fmla="*/ 120 w 419"/>
                <a:gd name="T51" fmla="*/ 64 h 673"/>
                <a:gd name="T52" fmla="*/ 2 w 419"/>
                <a:gd name="T53" fmla="*/ 100 h 673"/>
                <a:gd name="T54" fmla="*/ 4 w 419"/>
                <a:gd name="T55" fmla="*/ 219 h 673"/>
                <a:gd name="T56" fmla="*/ 123 w 419"/>
                <a:gd name="T57" fmla="*/ 269 h 673"/>
                <a:gd name="T58" fmla="*/ 216 w 419"/>
                <a:gd name="T59" fmla="*/ 274 h 673"/>
                <a:gd name="T60" fmla="*/ 173 w 419"/>
                <a:gd name="T61" fmla="*/ 459 h 673"/>
                <a:gd name="T62" fmla="*/ 154 w 419"/>
                <a:gd name="T63" fmla="*/ 488 h 673"/>
                <a:gd name="T64" fmla="*/ 157 w 419"/>
                <a:gd name="T65" fmla="*/ 523 h 673"/>
                <a:gd name="T66" fmla="*/ 182 w 419"/>
                <a:gd name="T67" fmla="*/ 555 h 673"/>
                <a:gd name="T68" fmla="*/ 182 w 419"/>
                <a:gd name="T69" fmla="*/ 584 h 673"/>
                <a:gd name="T70" fmla="*/ 178 w 419"/>
                <a:gd name="T71" fmla="*/ 612 h 673"/>
                <a:gd name="T72" fmla="*/ 184 w 419"/>
                <a:gd name="T73" fmla="*/ 639 h 673"/>
                <a:gd name="T74" fmla="*/ 207 w 419"/>
                <a:gd name="T75" fmla="*/ 666 h 673"/>
                <a:gd name="T76" fmla="*/ 243 w 419"/>
                <a:gd name="T77" fmla="*/ 662 h 673"/>
                <a:gd name="T78" fmla="*/ 278 w 419"/>
                <a:gd name="T79" fmla="*/ 667 h 673"/>
                <a:gd name="T80" fmla="*/ 292 w 419"/>
                <a:gd name="T81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9" h="673">
                  <a:moveTo>
                    <a:pt x="292" y="673"/>
                  </a:moveTo>
                  <a:lnTo>
                    <a:pt x="303" y="664"/>
                  </a:lnTo>
                  <a:lnTo>
                    <a:pt x="314" y="655"/>
                  </a:lnTo>
                  <a:lnTo>
                    <a:pt x="308" y="628"/>
                  </a:lnTo>
                  <a:lnTo>
                    <a:pt x="310" y="616"/>
                  </a:lnTo>
                  <a:lnTo>
                    <a:pt x="316" y="600"/>
                  </a:lnTo>
                  <a:lnTo>
                    <a:pt x="316" y="591"/>
                  </a:lnTo>
                  <a:lnTo>
                    <a:pt x="324" y="573"/>
                  </a:lnTo>
                  <a:lnTo>
                    <a:pt x="326" y="557"/>
                  </a:lnTo>
                  <a:lnTo>
                    <a:pt x="328" y="545"/>
                  </a:lnTo>
                  <a:lnTo>
                    <a:pt x="326" y="527"/>
                  </a:lnTo>
                  <a:lnTo>
                    <a:pt x="328" y="514"/>
                  </a:lnTo>
                  <a:lnTo>
                    <a:pt x="328" y="495"/>
                  </a:lnTo>
                  <a:lnTo>
                    <a:pt x="333" y="482"/>
                  </a:lnTo>
                  <a:lnTo>
                    <a:pt x="335" y="466"/>
                  </a:lnTo>
                  <a:lnTo>
                    <a:pt x="330" y="454"/>
                  </a:lnTo>
                  <a:lnTo>
                    <a:pt x="324" y="440"/>
                  </a:lnTo>
                  <a:lnTo>
                    <a:pt x="317" y="424"/>
                  </a:lnTo>
                  <a:lnTo>
                    <a:pt x="308" y="411"/>
                  </a:lnTo>
                  <a:lnTo>
                    <a:pt x="305" y="395"/>
                  </a:lnTo>
                  <a:lnTo>
                    <a:pt x="300" y="384"/>
                  </a:lnTo>
                  <a:lnTo>
                    <a:pt x="301" y="368"/>
                  </a:lnTo>
                  <a:lnTo>
                    <a:pt x="303" y="352"/>
                  </a:lnTo>
                  <a:lnTo>
                    <a:pt x="305" y="336"/>
                  </a:lnTo>
                  <a:lnTo>
                    <a:pt x="301" y="324"/>
                  </a:lnTo>
                  <a:lnTo>
                    <a:pt x="307" y="304"/>
                  </a:lnTo>
                  <a:lnTo>
                    <a:pt x="317" y="299"/>
                  </a:lnTo>
                  <a:lnTo>
                    <a:pt x="324" y="288"/>
                  </a:lnTo>
                  <a:lnTo>
                    <a:pt x="316" y="274"/>
                  </a:lnTo>
                  <a:lnTo>
                    <a:pt x="328" y="265"/>
                  </a:lnTo>
                  <a:lnTo>
                    <a:pt x="346" y="274"/>
                  </a:lnTo>
                  <a:lnTo>
                    <a:pt x="358" y="269"/>
                  </a:lnTo>
                  <a:lnTo>
                    <a:pt x="364" y="254"/>
                  </a:lnTo>
                  <a:lnTo>
                    <a:pt x="362" y="240"/>
                  </a:lnTo>
                  <a:lnTo>
                    <a:pt x="374" y="230"/>
                  </a:lnTo>
                  <a:lnTo>
                    <a:pt x="387" y="233"/>
                  </a:lnTo>
                  <a:lnTo>
                    <a:pt x="405" y="238"/>
                  </a:lnTo>
                  <a:lnTo>
                    <a:pt x="419" y="153"/>
                  </a:lnTo>
                  <a:lnTo>
                    <a:pt x="403" y="155"/>
                  </a:lnTo>
                  <a:lnTo>
                    <a:pt x="408" y="126"/>
                  </a:lnTo>
                  <a:lnTo>
                    <a:pt x="417" y="114"/>
                  </a:lnTo>
                  <a:lnTo>
                    <a:pt x="408" y="100"/>
                  </a:lnTo>
                  <a:lnTo>
                    <a:pt x="396" y="82"/>
                  </a:lnTo>
                  <a:lnTo>
                    <a:pt x="403" y="71"/>
                  </a:lnTo>
                  <a:lnTo>
                    <a:pt x="401" y="55"/>
                  </a:lnTo>
                  <a:lnTo>
                    <a:pt x="406" y="43"/>
                  </a:lnTo>
                  <a:lnTo>
                    <a:pt x="399" y="28"/>
                  </a:lnTo>
                  <a:lnTo>
                    <a:pt x="380" y="25"/>
                  </a:lnTo>
                  <a:lnTo>
                    <a:pt x="282" y="0"/>
                  </a:lnTo>
                  <a:lnTo>
                    <a:pt x="266" y="64"/>
                  </a:lnTo>
                  <a:lnTo>
                    <a:pt x="223" y="64"/>
                  </a:lnTo>
                  <a:lnTo>
                    <a:pt x="120" y="64"/>
                  </a:lnTo>
                  <a:lnTo>
                    <a:pt x="2" y="66"/>
                  </a:lnTo>
                  <a:lnTo>
                    <a:pt x="2" y="100"/>
                  </a:lnTo>
                  <a:lnTo>
                    <a:pt x="0" y="133"/>
                  </a:lnTo>
                  <a:lnTo>
                    <a:pt x="4" y="219"/>
                  </a:lnTo>
                  <a:lnTo>
                    <a:pt x="4" y="267"/>
                  </a:lnTo>
                  <a:lnTo>
                    <a:pt x="123" y="269"/>
                  </a:lnTo>
                  <a:lnTo>
                    <a:pt x="195" y="269"/>
                  </a:lnTo>
                  <a:lnTo>
                    <a:pt x="216" y="274"/>
                  </a:lnTo>
                  <a:lnTo>
                    <a:pt x="195" y="376"/>
                  </a:lnTo>
                  <a:lnTo>
                    <a:pt x="173" y="459"/>
                  </a:lnTo>
                  <a:lnTo>
                    <a:pt x="168" y="475"/>
                  </a:lnTo>
                  <a:lnTo>
                    <a:pt x="154" y="488"/>
                  </a:lnTo>
                  <a:lnTo>
                    <a:pt x="148" y="505"/>
                  </a:lnTo>
                  <a:lnTo>
                    <a:pt x="157" y="523"/>
                  </a:lnTo>
                  <a:lnTo>
                    <a:pt x="173" y="537"/>
                  </a:lnTo>
                  <a:lnTo>
                    <a:pt x="182" y="555"/>
                  </a:lnTo>
                  <a:lnTo>
                    <a:pt x="177" y="568"/>
                  </a:lnTo>
                  <a:lnTo>
                    <a:pt x="182" y="584"/>
                  </a:lnTo>
                  <a:lnTo>
                    <a:pt x="178" y="600"/>
                  </a:lnTo>
                  <a:lnTo>
                    <a:pt x="178" y="612"/>
                  </a:lnTo>
                  <a:lnTo>
                    <a:pt x="178" y="626"/>
                  </a:lnTo>
                  <a:lnTo>
                    <a:pt x="184" y="639"/>
                  </a:lnTo>
                  <a:lnTo>
                    <a:pt x="193" y="653"/>
                  </a:lnTo>
                  <a:lnTo>
                    <a:pt x="207" y="666"/>
                  </a:lnTo>
                  <a:lnTo>
                    <a:pt x="223" y="667"/>
                  </a:lnTo>
                  <a:lnTo>
                    <a:pt x="243" y="662"/>
                  </a:lnTo>
                  <a:lnTo>
                    <a:pt x="255" y="660"/>
                  </a:lnTo>
                  <a:lnTo>
                    <a:pt x="278" y="667"/>
                  </a:lnTo>
                  <a:lnTo>
                    <a:pt x="292" y="673"/>
                  </a:lnTo>
                  <a:lnTo>
                    <a:pt x="292" y="673"/>
                  </a:lnTo>
                  <a:lnTo>
                    <a:pt x="292" y="6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76">
              <a:extLst>
                <a:ext uri="{FF2B5EF4-FFF2-40B4-BE49-F238E27FC236}">
                  <a16:creationId xmlns:a16="http://schemas.microsoft.com/office/drawing/2014/main" id="{6BE477C0-95D5-9DBD-C7AD-80A6271D26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10335836"/>
              <a:ext cx="603073" cy="623401"/>
            </a:xfrm>
            <a:custGeom>
              <a:avLst/>
              <a:gdLst>
                <a:gd name="T0" fmla="*/ 105 w 267"/>
                <a:gd name="T1" fmla="*/ 275 h 276"/>
                <a:gd name="T2" fmla="*/ 118 w 267"/>
                <a:gd name="T3" fmla="*/ 275 h 276"/>
                <a:gd name="T4" fmla="*/ 128 w 267"/>
                <a:gd name="T5" fmla="*/ 266 h 276"/>
                <a:gd name="T6" fmla="*/ 143 w 267"/>
                <a:gd name="T7" fmla="*/ 267 h 276"/>
                <a:gd name="T8" fmla="*/ 155 w 267"/>
                <a:gd name="T9" fmla="*/ 262 h 276"/>
                <a:gd name="T10" fmla="*/ 184 w 267"/>
                <a:gd name="T11" fmla="*/ 262 h 276"/>
                <a:gd name="T12" fmla="*/ 249 w 267"/>
                <a:gd name="T13" fmla="*/ 260 h 276"/>
                <a:gd name="T14" fmla="*/ 260 w 267"/>
                <a:gd name="T15" fmla="*/ 250 h 276"/>
                <a:gd name="T16" fmla="*/ 260 w 267"/>
                <a:gd name="T17" fmla="*/ 234 h 276"/>
                <a:gd name="T18" fmla="*/ 251 w 267"/>
                <a:gd name="T19" fmla="*/ 219 h 276"/>
                <a:gd name="T20" fmla="*/ 267 w 267"/>
                <a:gd name="T21" fmla="*/ 202 h 276"/>
                <a:gd name="T22" fmla="*/ 253 w 267"/>
                <a:gd name="T23" fmla="*/ 203 h 276"/>
                <a:gd name="T24" fmla="*/ 253 w 267"/>
                <a:gd name="T25" fmla="*/ 177 h 276"/>
                <a:gd name="T26" fmla="*/ 253 w 267"/>
                <a:gd name="T27" fmla="*/ 152 h 276"/>
                <a:gd name="T28" fmla="*/ 185 w 267"/>
                <a:gd name="T29" fmla="*/ 152 h 276"/>
                <a:gd name="T30" fmla="*/ 173 w 267"/>
                <a:gd name="T31" fmla="*/ 152 h 276"/>
                <a:gd name="T32" fmla="*/ 159 w 267"/>
                <a:gd name="T33" fmla="*/ 152 h 276"/>
                <a:gd name="T34" fmla="*/ 155 w 267"/>
                <a:gd name="T35" fmla="*/ 132 h 276"/>
                <a:gd name="T36" fmla="*/ 153 w 267"/>
                <a:gd name="T37" fmla="*/ 120 h 276"/>
                <a:gd name="T38" fmla="*/ 166 w 267"/>
                <a:gd name="T39" fmla="*/ 102 h 276"/>
                <a:gd name="T40" fmla="*/ 150 w 267"/>
                <a:gd name="T41" fmla="*/ 97 h 276"/>
                <a:gd name="T42" fmla="*/ 150 w 267"/>
                <a:gd name="T43" fmla="*/ 65 h 276"/>
                <a:gd name="T44" fmla="*/ 143 w 267"/>
                <a:gd name="T45" fmla="*/ 50 h 276"/>
                <a:gd name="T46" fmla="*/ 144 w 267"/>
                <a:gd name="T47" fmla="*/ 31 h 276"/>
                <a:gd name="T48" fmla="*/ 144 w 267"/>
                <a:gd name="T49" fmla="*/ 6 h 276"/>
                <a:gd name="T50" fmla="*/ 120 w 267"/>
                <a:gd name="T51" fmla="*/ 2 h 276"/>
                <a:gd name="T52" fmla="*/ 91 w 267"/>
                <a:gd name="T53" fmla="*/ 2 h 276"/>
                <a:gd name="T54" fmla="*/ 54 w 267"/>
                <a:gd name="T55" fmla="*/ 9 h 276"/>
                <a:gd name="T56" fmla="*/ 29 w 267"/>
                <a:gd name="T57" fmla="*/ 0 h 276"/>
                <a:gd name="T58" fmla="*/ 0 w 267"/>
                <a:gd name="T59" fmla="*/ 0 h 276"/>
                <a:gd name="T60" fmla="*/ 11 w 267"/>
                <a:gd name="T61" fmla="*/ 11 h 276"/>
                <a:gd name="T62" fmla="*/ 13 w 267"/>
                <a:gd name="T63" fmla="*/ 27 h 276"/>
                <a:gd name="T64" fmla="*/ 18 w 267"/>
                <a:gd name="T65" fmla="*/ 41 h 276"/>
                <a:gd name="T66" fmla="*/ 13 w 267"/>
                <a:gd name="T67" fmla="*/ 59 h 276"/>
                <a:gd name="T68" fmla="*/ 13 w 267"/>
                <a:gd name="T69" fmla="*/ 77 h 276"/>
                <a:gd name="T70" fmla="*/ 22 w 267"/>
                <a:gd name="T71" fmla="*/ 88 h 276"/>
                <a:gd name="T72" fmla="*/ 29 w 267"/>
                <a:gd name="T73" fmla="*/ 104 h 276"/>
                <a:gd name="T74" fmla="*/ 47 w 267"/>
                <a:gd name="T75" fmla="*/ 116 h 276"/>
                <a:gd name="T76" fmla="*/ 41 w 267"/>
                <a:gd name="T77" fmla="*/ 132 h 276"/>
                <a:gd name="T78" fmla="*/ 50 w 267"/>
                <a:gd name="T79" fmla="*/ 143 h 276"/>
                <a:gd name="T80" fmla="*/ 63 w 267"/>
                <a:gd name="T81" fmla="*/ 150 h 276"/>
                <a:gd name="T82" fmla="*/ 64 w 267"/>
                <a:gd name="T83" fmla="*/ 164 h 276"/>
                <a:gd name="T84" fmla="*/ 64 w 267"/>
                <a:gd name="T85" fmla="*/ 184 h 276"/>
                <a:gd name="T86" fmla="*/ 68 w 267"/>
                <a:gd name="T87" fmla="*/ 203 h 276"/>
                <a:gd name="T88" fmla="*/ 73 w 267"/>
                <a:gd name="T89" fmla="*/ 216 h 276"/>
                <a:gd name="T90" fmla="*/ 71 w 267"/>
                <a:gd name="T91" fmla="*/ 235 h 276"/>
                <a:gd name="T92" fmla="*/ 79 w 267"/>
                <a:gd name="T93" fmla="*/ 250 h 276"/>
                <a:gd name="T94" fmla="*/ 86 w 267"/>
                <a:gd name="T95" fmla="*/ 276 h 276"/>
                <a:gd name="T96" fmla="*/ 105 w 267"/>
                <a:gd name="T97" fmla="*/ 275 h 276"/>
                <a:gd name="T98" fmla="*/ 105 w 267"/>
                <a:gd name="T99" fmla="*/ 275 h 276"/>
                <a:gd name="T100" fmla="*/ 105 w 267"/>
                <a:gd name="T101" fmla="*/ 27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7" h="276">
                  <a:moveTo>
                    <a:pt x="105" y="275"/>
                  </a:moveTo>
                  <a:lnTo>
                    <a:pt x="118" y="275"/>
                  </a:lnTo>
                  <a:lnTo>
                    <a:pt x="128" y="266"/>
                  </a:lnTo>
                  <a:lnTo>
                    <a:pt x="143" y="267"/>
                  </a:lnTo>
                  <a:lnTo>
                    <a:pt x="155" y="262"/>
                  </a:lnTo>
                  <a:lnTo>
                    <a:pt x="184" y="262"/>
                  </a:lnTo>
                  <a:lnTo>
                    <a:pt x="249" y="260"/>
                  </a:lnTo>
                  <a:lnTo>
                    <a:pt x="260" y="250"/>
                  </a:lnTo>
                  <a:lnTo>
                    <a:pt x="260" y="234"/>
                  </a:lnTo>
                  <a:lnTo>
                    <a:pt x="251" y="219"/>
                  </a:lnTo>
                  <a:lnTo>
                    <a:pt x="267" y="202"/>
                  </a:lnTo>
                  <a:lnTo>
                    <a:pt x="253" y="203"/>
                  </a:lnTo>
                  <a:lnTo>
                    <a:pt x="253" y="177"/>
                  </a:lnTo>
                  <a:lnTo>
                    <a:pt x="253" y="152"/>
                  </a:lnTo>
                  <a:lnTo>
                    <a:pt x="185" y="152"/>
                  </a:lnTo>
                  <a:lnTo>
                    <a:pt x="173" y="152"/>
                  </a:lnTo>
                  <a:lnTo>
                    <a:pt x="159" y="152"/>
                  </a:lnTo>
                  <a:lnTo>
                    <a:pt x="155" y="132"/>
                  </a:lnTo>
                  <a:lnTo>
                    <a:pt x="153" y="120"/>
                  </a:lnTo>
                  <a:lnTo>
                    <a:pt x="166" y="102"/>
                  </a:lnTo>
                  <a:lnTo>
                    <a:pt x="150" y="97"/>
                  </a:lnTo>
                  <a:lnTo>
                    <a:pt x="150" y="65"/>
                  </a:lnTo>
                  <a:lnTo>
                    <a:pt x="143" y="50"/>
                  </a:lnTo>
                  <a:lnTo>
                    <a:pt x="144" y="31"/>
                  </a:lnTo>
                  <a:lnTo>
                    <a:pt x="144" y="6"/>
                  </a:lnTo>
                  <a:lnTo>
                    <a:pt x="120" y="2"/>
                  </a:lnTo>
                  <a:lnTo>
                    <a:pt x="91" y="2"/>
                  </a:lnTo>
                  <a:lnTo>
                    <a:pt x="54" y="9"/>
                  </a:lnTo>
                  <a:lnTo>
                    <a:pt x="29" y="0"/>
                  </a:lnTo>
                  <a:lnTo>
                    <a:pt x="0" y="0"/>
                  </a:lnTo>
                  <a:lnTo>
                    <a:pt x="11" y="11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3" y="59"/>
                  </a:lnTo>
                  <a:lnTo>
                    <a:pt x="13" y="77"/>
                  </a:lnTo>
                  <a:lnTo>
                    <a:pt x="22" y="88"/>
                  </a:lnTo>
                  <a:lnTo>
                    <a:pt x="29" y="104"/>
                  </a:lnTo>
                  <a:lnTo>
                    <a:pt x="47" y="116"/>
                  </a:lnTo>
                  <a:lnTo>
                    <a:pt x="41" y="132"/>
                  </a:lnTo>
                  <a:lnTo>
                    <a:pt x="50" y="143"/>
                  </a:lnTo>
                  <a:lnTo>
                    <a:pt x="63" y="150"/>
                  </a:lnTo>
                  <a:lnTo>
                    <a:pt x="64" y="164"/>
                  </a:lnTo>
                  <a:lnTo>
                    <a:pt x="64" y="184"/>
                  </a:lnTo>
                  <a:lnTo>
                    <a:pt x="68" y="203"/>
                  </a:lnTo>
                  <a:lnTo>
                    <a:pt x="73" y="216"/>
                  </a:lnTo>
                  <a:lnTo>
                    <a:pt x="71" y="235"/>
                  </a:lnTo>
                  <a:lnTo>
                    <a:pt x="79" y="250"/>
                  </a:lnTo>
                  <a:lnTo>
                    <a:pt x="86" y="276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5" y="2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77">
              <a:extLst>
                <a:ext uri="{FF2B5EF4-FFF2-40B4-BE49-F238E27FC236}">
                  <a16:creationId xmlns:a16="http://schemas.microsoft.com/office/drawing/2014/main" id="{0AFEDEFA-B42D-9F71-B8E8-687FA86597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80750" y="11282231"/>
              <a:ext cx="887669" cy="645988"/>
            </a:xfrm>
            <a:custGeom>
              <a:avLst/>
              <a:gdLst>
                <a:gd name="T0" fmla="*/ 178 w 393"/>
                <a:gd name="T1" fmla="*/ 286 h 286"/>
                <a:gd name="T2" fmla="*/ 212 w 393"/>
                <a:gd name="T3" fmla="*/ 276 h 286"/>
                <a:gd name="T4" fmla="*/ 263 w 393"/>
                <a:gd name="T5" fmla="*/ 276 h 286"/>
                <a:gd name="T6" fmla="*/ 342 w 393"/>
                <a:gd name="T7" fmla="*/ 277 h 286"/>
                <a:gd name="T8" fmla="*/ 342 w 393"/>
                <a:gd name="T9" fmla="*/ 245 h 286"/>
                <a:gd name="T10" fmla="*/ 340 w 393"/>
                <a:gd name="T11" fmla="*/ 229 h 286"/>
                <a:gd name="T12" fmla="*/ 349 w 393"/>
                <a:gd name="T13" fmla="*/ 217 h 286"/>
                <a:gd name="T14" fmla="*/ 356 w 393"/>
                <a:gd name="T15" fmla="*/ 204 h 286"/>
                <a:gd name="T16" fmla="*/ 352 w 393"/>
                <a:gd name="T17" fmla="*/ 192 h 286"/>
                <a:gd name="T18" fmla="*/ 354 w 393"/>
                <a:gd name="T19" fmla="*/ 176 h 286"/>
                <a:gd name="T20" fmla="*/ 363 w 393"/>
                <a:gd name="T21" fmla="*/ 158 h 286"/>
                <a:gd name="T22" fmla="*/ 365 w 393"/>
                <a:gd name="T23" fmla="*/ 144 h 286"/>
                <a:gd name="T24" fmla="*/ 379 w 393"/>
                <a:gd name="T25" fmla="*/ 133 h 286"/>
                <a:gd name="T26" fmla="*/ 390 w 393"/>
                <a:gd name="T27" fmla="*/ 115 h 286"/>
                <a:gd name="T28" fmla="*/ 391 w 393"/>
                <a:gd name="T29" fmla="*/ 103 h 286"/>
                <a:gd name="T30" fmla="*/ 386 w 393"/>
                <a:gd name="T31" fmla="*/ 89 h 286"/>
                <a:gd name="T32" fmla="*/ 393 w 393"/>
                <a:gd name="T33" fmla="*/ 71 h 286"/>
                <a:gd name="T34" fmla="*/ 393 w 393"/>
                <a:gd name="T35" fmla="*/ 60 h 286"/>
                <a:gd name="T36" fmla="*/ 390 w 393"/>
                <a:gd name="T37" fmla="*/ 44 h 286"/>
                <a:gd name="T38" fmla="*/ 384 w 393"/>
                <a:gd name="T39" fmla="*/ 28 h 286"/>
                <a:gd name="T40" fmla="*/ 386 w 393"/>
                <a:gd name="T41" fmla="*/ 18 h 286"/>
                <a:gd name="T42" fmla="*/ 261 w 393"/>
                <a:gd name="T43" fmla="*/ 3 h 286"/>
                <a:gd name="T44" fmla="*/ 229 w 393"/>
                <a:gd name="T45" fmla="*/ 2 h 286"/>
                <a:gd name="T46" fmla="*/ 192 w 393"/>
                <a:gd name="T47" fmla="*/ 14 h 286"/>
                <a:gd name="T48" fmla="*/ 123 w 393"/>
                <a:gd name="T49" fmla="*/ 2 h 286"/>
                <a:gd name="T50" fmla="*/ 55 w 393"/>
                <a:gd name="T51" fmla="*/ 0 h 286"/>
                <a:gd name="T52" fmla="*/ 3 w 393"/>
                <a:gd name="T53" fmla="*/ 0 h 286"/>
                <a:gd name="T54" fmla="*/ 3 w 393"/>
                <a:gd name="T55" fmla="*/ 42 h 286"/>
                <a:gd name="T56" fmla="*/ 3 w 393"/>
                <a:gd name="T57" fmla="*/ 126 h 286"/>
                <a:gd name="T58" fmla="*/ 0 w 393"/>
                <a:gd name="T59" fmla="*/ 206 h 286"/>
                <a:gd name="T60" fmla="*/ 2 w 393"/>
                <a:gd name="T61" fmla="*/ 240 h 286"/>
                <a:gd name="T62" fmla="*/ 2 w 393"/>
                <a:gd name="T63" fmla="*/ 272 h 286"/>
                <a:gd name="T64" fmla="*/ 167 w 393"/>
                <a:gd name="T65" fmla="*/ 272 h 286"/>
                <a:gd name="T66" fmla="*/ 178 w 393"/>
                <a:gd name="T67" fmla="*/ 286 h 286"/>
                <a:gd name="T68" fmla="*/ 178 w 393"/>
                <a:gd name="T69" fmla="*/ 286 h 286"/>
                <a:gd name="T70" fmla="*/ 178 w 393"/>
                <a:gd name="T71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3" h="286">
                  <a:moveTo>
                    <a:pt x="178" y="286"/>
                  </a:moveTo>
                  <a:lnTo>
                    <a:pt x="212" y="276"/>
                  </a:lnTo>
                  <a:lnTo>
                    <a:pt x="263" y="276"/>
                  </a:lnTo>
                  <a:lnTo>
                    <a:pt x="342" y="277"/>
                  </a:lnTo>
                  <a:lnTo>
                    <a:pt x="342" y="245"/>
                  </a:lnTo>
                  <a:lnTo>
                    <a:pt x="340" y="229"/>
                  </a:lnTo>
                  <a:lnTo>
                    <a:pt x="349" y="217"/>
                  </a:lnTo>
                  <a:lnTo>
                    <a:pt x="356" y="204"/>
                  </a:lnTo>
                  <a:lnTo>
                    <a:pt x="352" y="192"/>
                  </a:lnTo>
                  <a:lnTo>
                    <a:pt x="354" y="176"/>
                  </a:lnTo>
                  <a:lnTo>
                    <a:pt x="363" y="158"/>
                  </a:lnTo>
                  <a:lnTo>
                    <a:pt x="365" y="144"/>
                  </a:lnTo>
                  <a:lnTo>
                    <a:pt x="379" y="133"/>
                  </a:lnTo>
                  <a:lnTo>
                    <a:pt x="390" y="115"/>
                  </a:lnTo>
                  <a:lnTo>
                    <a:pt x="391" y="103"/>
                  </a:lnTo>
                  <a:lnTo>
                    <a:pt x="386" y="89"/>
                  </a:lnTo>
                  <a:lnTo>
                    <a:pt x="393" y="71"/>
                  </a:lnTo>
                  <a:lnTo>
                    <a:pt x="393" y="60"/>
                  </a:lnTo>
                  <a:lnTo>
                    <a:pt x="390" y="44"/>
                  </a:lnTo>
                  <a:lnTo>
                    <a:pt x="384" y="28"/>
                  </a:lnTo>
                  <a:lnTo>
                    <a:pt x="386" y="18"/>
                  </a:lnTo>
                  <a:lnTo>
                    <a:pt x="261" y="3"/>
                  </a:lnTo>
                  <a:lnTo>
                    <a:pt x="229" y="2"/>
                  </a:lnTo>
                  <a:lnTo>
                    <a:pt x="192" y="14"/>
                  </a:lnTo>
                  <a:lnTo>
                    <a:pt x="123" y="2"/>
                  </a:lnTo>
                  <a:lnTo>
                    <a:pt x="55" y="0"/>
                  </a:lnTo>
                  <a:lnTo>
                    <a:pt x="3" y="0"/>
                  </a:lnTo>
                  <a:lnTo>
                    <a:pt x="3" y="42"/>
                  </a:lnTo>
                  <a:lnTo>
                    <a:pt x="3" y="126"/>
                  </a:lnTo>
                  <a:lnTo>
                    <a:pt x="0" y="206"/>
                  </a:lnTo>
                  <a:lnTo>
                    <a:pt x="2" y="240"/>
                  </a:lnTo>
                  <a:lnTo>
                    <a:pt x="2" y="272"/>
                  </a:lnTo>
                  <a:lnTo>
                    <a:pt x="167" y="272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78">
              <a:extLst>
                <a:ext uri="{FF2B5EF4-FFF2-40B4-BE49-F238E27FC236}">
                  <a16:creationId xmlns:a16="http://schemas.microsoft.com/office/drawing/2014/main" id="{892887D9-AA13-2708-0E2D-DB1D5F181F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55484" y="11250609"/>
              <a:ext cx="514983" cy="670834"/>
            </a:xfrm>
            <a:custGeom>
              <a:avLst/>
              <a:gdLst>
                <a:gd name="T0" fmla="*/ 219 w 228"/>
                <a:gd name="T1" fmla="*/ 295 h 297"/>
                <a:gd name="T2" fmla="*/ 228 w 228"/>
                <a:gd name="T3" fmla="*/ 284 h 297"/>
                <a:gd name="T4" fmla="*/ 228 w 228"/>
                <a:gd name="T5" fmla="*/ 272 h 297"/>
                <a:gd name="T6" fmla="*/ 225 w 228"/>
                <a:gd name="T7" fmla="*/ 258 h 297"/>
                <a:gd name="T8" fmla="*/ 216 w 228"/>
                <a:gd name="T9" fmla="*/ 243 h 297"/>
                <a:gd name="T10" fmla="*/ 209 w 228"/>
                <a:gd name="T11" fmla="*/ 233 h 297"/>
                <a:gd name="T12" fmla="*/ 200 w 228"/>
                <a:gd name="T13" fmla="*/ 226 h 297"/>
                <a:gd name="T14" fmla="*/ 198 w 228"/>
                <a:gd name="T15" fmla="*/ 211 h 297"/>
                <a:gd name="T16" fmla="*/ 201 w 228"/>
                <a:gd name="T17" fmla="*/ 201 h 297"/>
                <a:gd name="T18" fmla="*/ 203 w 228"/>
                <a:gd name="T19" fmla="*/ 186 h 297"/>
                <a:gd name="T20" fmla="*/ 209 w 228"/>
                <a:gd name="T21" fmla="*/ 172 h 297"/>
                <a:gd name="T22" fmla="*/ 198 w 228"/>
                <a:gd name="T23" fmla="*/ 158 h 297"/>
                <a:gd name="T24" fmla="*/ 189 w 228"/>
                <a:gd name="T25" fmla="*/ 147 h 297"/>
                <a:gd name="T26" fmla="*/ 184 w 228"/>
                <a:gd name="T27" fmla="*/ 137 h 297"/>
                <a:gd name="T28" fmla="*/ 185 w 228"/>
                <a:gd name="T29" fmla="*/ 121 h 297"/>
                <a:gd name="T30" fmla="*/ 185 w 228"/>
                <a:gd name="T31" fmla="*/ 106 h 297"/>
                <a:gd name="T32" fmla="*/ 184 w 228"/>
                <a:gd name="T33" fmla="*/ 94 h 297"/>
                <a:gd name="T34" fmla="*/ 175 w 228"/>
                <a:gd name="T35" fmla="*/ 90 h 297"/>
                <a:gd name="T36" fmla="*/ 155 w 228"/>
                <a:gd name="T37" fmla="*/ 87 h 297"/>
                <a:gd name="T38" fmla="*/ 146 w 228"/>
                <a:gd name="T39" fmla="*/ 80 h 297"/>
                <a:gd name="T40" fmla="*/ 137 w 228"/>
                <a:gd name="T41" fmla="*/ 73 h 297"/>
                <a:gd name="T42" fmla="*/ 130 w 228"/>
                <a:gd name="T43" fmla="*/ 58 h 297"/>
                <a:gd name="T44" fmla="*/ 118 w 228"/>
                <a:gd name="T45" fmla="*/ 49 h 297"/>
                <a:gd name="T46" fmla="*/ 105 w 228"/>
                <a:gd name="T47" fmla="*/ 42 h 297"/>
                <a:gd name="T48" fmla="*/ 102 w 228"/>
                <a:gd name="T49" fmla="*/ 26 h 297"/>
                <a:gd name="T50" fmla="*/ 104 w 228"/>
                <a:gd name="T51" fmla="*/ 12 h 297"/>
                <a:gd name="T52" fmla="*/ 107 w 228"/>
                <a:gd name="T53" fmla="*/ 0 h 297"/>
                <a:gd name="T54" fmla="*/ 96 w 228"/>
                <a:gd name="T55" fmla="*/ 8 h 297"/>
                <a:gd name="T56" fmla="*/ 86 w 228"/>
                <a:gd name="T57" fmla="*/ 17 h 297"/>
                <a:gd name="T58" fmla="*/ 57 w 228"/>
                <a:gd name="T59" fmla="*/ 17 h 297"/>
                <a:gd name="T60" fmla="*/ 43 w 228"/>
                <a:gd name="T61" fmla="*/ 21 h 297"/>
                <a:gd name="T62" fmla="*/ 41 w 228"/>
                <a:gd name="T63" fmla="*/ 40 h 297"/>
                <a:gd name="T64" fmla="*/ 47 w 228"/>
                <a:gd name="T65" fmla="*/ 55 h 297"/>
                <a:gd name="T66" fmla="*/ 48 w 228"/>
                <a:gd name="T67" fmla="*/ 67 h 297"/>
                <a:gd name="T68" fmla="*/ 48 w 228"/>
                <a:gd name="T69" fmla="*/ 83 h 297"/>
                <a:gd name="T70" fmla="*/ 45 w 228"/>
                <a:gd name="T71" fmla="*/ 96 h 297"/>
                <a:gd name="T72" fmla="*/ 48 w 228"/>
                <a:gd name="T73" fmla="*/ 113 h 297"/>
                <a:gd name="T74" fmla="*/ 47 w 228"/>
                <a:gd name="T75" fmla="*/ 126 h 297"/>
                <a:gd name="T76" fmla="*/ 40 w 228"/>
                <a:gd name="T77" fmla="*/ 138 h 297"/>
                <a:gd name="T78" fmla="*/ 34 w 228"/>
                <a:gd name="T79" fmla="*/ 149 h 297"/>
                <a:gd name="T80" fmla="*/ 23 w 228"/>
                <a:gd name="T81" fmla="*/ 162 h 297"/>
                <a:gd name="T82" fmla="*/ 22 w 228"/>
                <a:gd name="T83" fmla="*/ 178 h 297"/>
                <a:gd name="T84" fmla="*/ 13 w 228"/>
                <a:gd name="T85" fmla="*/ 190 h 297"/>
                <a:gd name="T86" fmla="*/ 11 w 228"/>
                <a:gd name="T87" fmla="*/ 202 h 297"/>
                <a:gd name="T88" fmla="*/ 9 w 228"/>
                <a:gd name="T89" fmla="*/ 218 h 297"/>
                <a:gd name="T90" fmla="*/ 6 w 228"/>
                <a:gd name="T91" fmla="*/ 231 h 297"/>
                <a:gd name="T92" fmla="*/ 0 w 228"/>
                <a:gd name="T93" fmla="*/ 243 h 297"/>
                <a:gd name="T94" fmla="*/ 2 w 228"/>
                <a:gd name="T95" fmla="*/ 256 h 297"/>
                <a:gd name="T96" fmla="*/ 11 w 228"/>
                <a:gd name="T97" fmla="*/ 267 h 297"/>
                <a:gd name="T98" fmla="*/ 18 w 228"/>
                <a:gd name="T99" fmla="*/ 274 h 297"/>
                <a:gd name="T100" fmla="*/ 32 w 228"/>
                <a:gd name="T101" fmla="*/ 272 h 297"/>
                <a:gd name="T102" fmla="*/ 48 w 228"/>
                <a:gd name="T103" fmla="*/ 275 h 297"/>
                <a:gd name="T104" fmla="*/ 61 w 228"/>
                <a:gd name="T105" fmla="*/ 279 h 297"/>
                <a:gd name="T106" fmla="*/ 68 w 228"/>
                <a:gd name="T107" fmla="*/ 290 h 297"/>
                <a:gd name="T108" fmla="*/ 129 w 228"/>
                <a:gd name="T109" fmla="*/ 295 h 297"/>
                <a:gd name="T110" fmla="*/ 196 w 228"/>
                <a:gd name="T111" fmla="*/ 297 h 297"/>
                <a:gd name="T112" fmla="*/ 219 w 228"/>
                <a:gd name="T113" fmla="*/ 295 h 297"/>
                <a:gd name="T114" fmla="*/ 219 w 228"/>
                <a:gd name="T115" fmla="*/ 295 h 297"/>
                <a:gd name="T116" fmla="*/ 219 w 228"/>
                <a:gd name="T117" fmla="*/ 295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297">
                  <a:moveTo>
                    <a:pt x="219" y="295"/>
                  </a:moveTo>
                  <a:lnTo>
                    <a:pt x="228" y="284"/>
                  </a:lnTo>
                  <a:lnTo>
                    <a:pt x="228" y="272"/>
                  </a:lnTo>
                  <a:lnTo>
                    <a:pt x="225" y="258"/>
                  </a:lnTo>
                  <a:lnTo>
                    <a:pt x="216" y="243"/>
                  </a:lnTo>
                  <a:lnTo>
                    <a:pt x="209" y="233"/>
                  </a:lnTo>
                  <a:lnTo>
                    <a:pt x="200" y="226"/>
                  </a:lnTo>
                  <a:lnTo>
                    <a:pt x="198" y="211"/>
                  </a:lnTo>
                  <a:lnTo>
                    <a:pt x="201" y="201"/>
                  </a:lnTo>
                  <a:lnTo>
                    <a:pt x="203" y="186"/>
                  </a:lnTo>
                  <a:lnTo>
                    <a:pt x="209" y="172"/>
                  </a:lnTo>
                  <a:lnTo>
                    <a:pt x="198" y="158"/>
                  </a:lnTo>
                  <a:lnTo>
                    <a:pt x="189" y="147"/>
                  </a:lnTo>
                  <a:lnTo>
                    <a:pt x="184" y="137"/>
                  </a:lnTo>
                  <a:lnTo>
                    <a:pt x="185" y="121"/>
                  </a:lnTo>
                  <a:lnTo>
                    <a:pt x="185" y="106"/>
                  </a:lnTo>
                  <a:lnTo>
                    <a:pt x="184" y="94"/>
                  </a:lnTo>
                  <a:lnTo>
                    <a:pt x="175" y="90"/>
                  </a:lnTo>
                  <a:lnTo>
                    <a:pt x="155" y="87"/>
                  </a:lnTo>
                  <a:lnTo>
                    <a:pt x="146" y="80"/>
                  </a:lnTo>
                  <a:lnTo>
                    <a:pt x="137" y="73"/>
                  </a:lnTo>
                  <a:lnTo>
                    <a:pt x="130" y="58"/>
                  </a:lnTo>
                  <a:lnTo>
                    <a:pt x="118" y="49"/>
                  </a:lnTo>
                  <a:lnTo>
                    <a:pt x="105" y="42"/>
                  </a:lnTo>
                  <a:lnTo>
                    <a:pt x="102" y="26"/>
                  </a:lnTo>
                  <a:lnTo>
                    <a:pt x="104" y="12"/>
                  </a:lnTo>
                  <a:lnTo>
                    <a:pt x="107" y="0"/>
                  </a:lnTo>
                  <a:lnTo>
                    <a:pt x="96" y="8"/>
                  </a:lnTo>
                  <a:lnTo>
                    <a:pt x="86" y="17"/>
                  </a:lnTo>
                  <a:lnTo>
                    <a:pt x="57" y="17"/>
                  </a:lnTo>
                  <a:lnTo>
                    <a:pt x="43" y="21"/>
                  </a:lnTo>
                  <a:lnTo>
                    <a:pt x="41" y="40"/>
                  </a:lnTo>
                  <a:lnTo>
                    <a:pt x="47" y="55"/>
                  </a:lnTo>
                  <a:lnTo>
                    <a:pt x="48" y="67"/>
                  </a:lnTo>
                  <a:lnTo>
                    <a:pt x="48" y="83"/>
                  </a:lnTo>
                  <a:lnTo>
                    <a:pt x="45" y="96"/>
                  </a:lnTo>
                  <a:lnTo>
                    <a:pt x="48" y="113"/>
                  </a:lnTo>
                  <a:lnTo>
                    <a:pt x="47" y="126"/>
                  </a:lnTo>
                  <a:lnTo>
                    <a:pt x="40" y="138"/>
                  </a:lnTo>
                  <a:lnTo>
                    <a:pt x="34" y="149"/>
                  </a:lnTo>
                  <a:lnTo>
                    <a:pt x="23" y="162"/>
                  </a:lnTo>
                  <a:lnTo>
                    <a:pt x="22" y="178"/>
                  </a:lnTo>
                  <a:lnTo>
                    <a:pt x="13" y="190"/>
                  </a:lnTo>
                  <a:lnTo>
                    <a:pt x="11" y="202"/>
                  </a:lnTo>
                  <a:lnTo>
                    <a:pt x="9" y="218"/>
                  </a:lnTo>
                  <a:lnTo>
                    <a:pt x="6" y="231"/>
                  </a:lnTo>
                  <a:lnTo>
                    <a:pt x="0" y="243"/>
                  </a:lnTo>
                  <a:lnTo>
                    <a:pt x="2" y="256"/>
                  </a:lnTo>
                  <a:lnTo>
                    <a:pt x="11" y="267"/>
                  </a:lnTo>
                  <a:lnTo>
                    <a:pt x="18" y="274"/>
                  </a:lnTo>
                  <a:lnTo>
                    <a:pt x="32" y="272"/>
                  </a:lnTo>
                  <a:lnTo>
                    <a:pt x="48" y="275"/>
                  </a:lnTo>
                  <a:lnTo>
                    <a:pt x="61" y="279"/>
                  </a:lnTo>
                  <a:lnTo>
                    <a:pt x="68" y="290"/>
                  </a:lnTo>
                  <a:lnTo>
                    <a:pt x="129" y="295"/>
                  </a:lnTo>
                  <a:lnTo>
                    <a:pt x="196" y="297"/>
                  </a:lnTo>
                  <a:lnTo>
                    <a:pt x="219" y="295"/>
                  </a:lnTo>
                  <a:lnTo>
                    <a:pt x="219" y="295"/>
                  </a:lnTo>
                  <a:lnTo>
                    <a:pt x="219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79">
              <a:extLst>
                <a:ext uri="{FF2B5EF4-FFF2-40B4-BE49-F238E27FC236}">
                  <a16:creationId xmlns:a16="http://schemas.microsoft.com/office/drawing/2014/main" id="{47B2A172-9119-E98C-25D2-DBBFF17652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76654" y="10618174"/>
              <a:ext cx="840236" cy="453999"/>
            </a:xfrm>
            <a:custGeom>
              <a:avLst/>
              <a:gdLst>
                <a:gd name="T0" fmla="*/ 185 w 372"/>
                <a:gd name="T1" fmla="*/ 201 h 201"/>
                <a:gd name="T2" fmla="*/ 203 w 372"/>
                <a:gd name="T3" fmla="*/ 196 h 201"/>
                <a:gd name="T4" fmla="*/ 247 w 372"/>
                <a:gd name="T5" fmla="*/ 196 h 201"/>
                <a:gd name="T6" fmla="*/ 270 w 372"/>
                <a:gd name="T7" fmla="*/ 192 h 201"/>
                <a:gd name="T8" fmla="*/ 342 w 372"/>
                <a:gd name="T9" fmla="*/ 194 h 201"/>
                <a:gd name="T10" fmla="*/ 359 w 372"/>
                <a:gd name="T11" fmla="*/ 191 h 201"/>
                <a:gd name="T12" fmla="*/ 361 w 372"/>
                <a:gd name="T13" fmla="*/ 175 h 201"/>
                <a:gd name="T14" fmla="*/ 372 w 372"/>
                <a:gd name="T15" fmla="*/ 162 h 201"/>
                <a:gd name="T16" fmla="*/ 361 w 372"/>
                <a:gd name="T17" fmla="*/ 91 h 201"/>
                <a:gd name="T18" fmla="*/ 372 w 372"/>
                <a:gd name="T19" fmla="*/ 82 h 201"/>
                <a:gd name="T20" fmla="*/ 359 w 372"/>
                <a:gd name="T21" fmla="*/ 48 h 201"/>
                <a:gd name="T22" fmla="*/ 363 w 372"/>
                <a:gd name="T23" fmla="*/ 23 h 201"/>
                <a:gd name="T24" fmla="*/ 350 w 372"/>
                <a:gd name="T25" fmla="*/ 25 h 201"/>
                <a:gd name="T26" fmla="*/ 356 w 372"/>
                <a:gd name="T27" fmla="*/ 9 h 201"/>
                <a:gd name="T28" fmla="*/ 343 w 372"/>
                <a:gd name="T29" fmla="*/ 0 h 201"/>
                <a:gd name="T30" fmla="*/ 333 w 372"/>
                <a:gd name="T31" fmla="*/ 9 h 201"/>
                <a:gd name="T32" fmla="*/ 324 w 372"/>
                <a:gd name="T33" fmla="*/ 25 h 201"/>
                <a:gd name="T34" fmla="*/ 294 w 372"/>
                <a:gd name="T35" fmla="*/ 27 h 201"/>
                <a:gd name="T36" fmla="*/ 272 w 372"/>
                <a:gd name="T37" fmla="*/ 25 h 201"/>
                <a:gd name="T38" fmla="*/ 224 w 372"/>
                <a:gd name="T39" fmla="*/ 25 h 201"/>
                <a:gd name="T40" fmla="*/ 201 w 372"/>
                <a:gd name="T41" fmla="*/ 29 h 201"/>
                <a:gd name="T42" fmla="*/ 162 w 372"/>
                <a:gd name="T43" fmla="*/ 27 h 201"/>
                <a:gd name="T44" fmla="*/ 133 w 372"/>
                <a:gd name="T45" fmla="*/ 27 h 201"/>
                <a:gd name="T46" fmla="*/ 83 w 372"/>
                <a:gd name="T47" fmla="*/ 27 h 201"/>
                <a:gd name="T48" fmla="*/ 64 w 372"/>
                <a:gd name="T49" fmla="*/ 27 h 201"/>
                <a:gd name="T50" fmla="*/ 3 w 372"/>
                <a:gd name="T51" fmla="*/ 27 h 201"/>
                <a:gd name="T52" fmla="*/ 7 w 372"/>
                <a:gd name="T53" fmla="*/ 43 h 201"/>
                <a:gd name="T54" fmla="*/ 2 w 372"/>
                <a:gd name="T55" fmla="*/ 59 h 201"/>
                <a:gd name="T56" fmla="*/ 2 w 372"/>
                <a:gd name="T57" fmla="*/ 68 h 201"/>
                <a:gd name="T58" fmla="*/ 0 w 372"/>
                <a:gd name="T59" fmla="*/ 84 h 201"/>
                <a:gd name="T60" fmla="*/ 7 w 372"/>
                <a:gd name="T61" fmla="*/ 102 h 201"/>
                <a:gd name="T62" fmla="*/ 9 w 372"/>
                <a:gd name="T63" fmla="*/ 110 h 201"/>
                <a:gd name="T64" fmla="*/ 14 w 372"/>
                <a:gd name="T65" fmla="*/ 125 h 201"/>
                <a:gd name="T66" fmla="*/ 21 w 372"/>
                <a:gd name="T67" fmla="*/ 139 h 201"/>
                <a:gd name="T68" fmla="*/ 30 w 372"/>
                <a:gd name="T69" fmla="*/ 169 h 201"/>
                <a:gd name="T70" fmla="*/ 28 w 372"/>
                <a:gd name="T71" fmla="*/ 187 h 201"/>
                <a:gd name="T72" fmla="*/ 21 w 372"/>
                <a:gd name="T73" fmla="*/ 196 h 201"/>
                <a:gd name="T74" fmla="*/ 62 w 372"/>
                <a:gd name="T75" fmla="*/ 198 h 201"/>
                <a:gd name="T76" fmla="*/ 133 w 372"/>
                <a:gd name="T77" fmla="*/ 201 h 201"/>
                <a:gd name="T78" fmla="*/ 185 w 372"/>
                <a:gd name="T79" fmla="*/ 201 h 201"/>
                <a:gd name="T80" fmla="*/ 185 w 372"/>
                <a:gd name="T81" fmla="*/ 201 h 201"/>
                <a:gd name="T82" fmla="*/ 185 w 372"/>
                <a:gd name="T83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2" h="201">
                  <a:moveTo>
                    <a:pt x="185" y="201"/>
                  </a:moveTo>
                  <a:lnTo>
                    <a:pt x="203" y="196"/>
                  </a:lnTo>
                  <a:lnTo>
                    <a:pt x="247" y="196"/>
                  </a:lnTo>
                  <a:lnTo>
                    <a:pt x="270" y="192"/>
                  </a:lnTo>
                  <a:lnTo>
                    <a:pt x="342" y="194"/>
                  </a:lnTo>
                  <a:lnTo>
                    <a:pt x="359" y="191"/>
                  </a:lnTo>
                  <a:lnTo>
                    <a:pt x="361" y="175"/>
                  </a:lnTo>
                  <a:lnTo>
                    <a:pt x="372" y="162"/>
                  </a:lnTo>
                  <a:lnTo>
                    <a:pt x="361" y="91"/>
                  </a:lnTo>
                  <a:lnTo>
                    <a:pt x="372" y="82"/>
                  </a:lnTo>
                  <a:lnTo>
                    <a:pt x="359" y="48"/>
                  </a:lnTo>
                  <a:lnTo>
                    <a:pt x="363" y="23"/>
                  </a:lnTo>
                  <a:lnTo>
                    <a:pt x="350" y="25"/>
                  </a:lnTo>
                  <a:lnTo>
                    <a:pt x="356" y="9"/>
                  </a:lnTo>
                  <a:lnTo>
                    <a:pt x="343" y="0"/>
                  </a:lnTo>
                  <a:lnTo>
                    <a:pt x="333" y="9"/>
                  </a:lnTo>
                  <a:lnTo>
                    <a:pt x="324" y="25"/>
                  </a:lnTo>
                  <a:lnTo>
                    <a:pt x="294" y="27"/>
                  </a:lnTo>
                  <a:lnTo>
                    <a:pt x="272" y="25"/>
                  </a:lnTo>
                  <a:lnTo>
                    <a:pt x="224" y="25"/>
                  </a:lnTo>
                  <a:lnTo>
                    <a:pt x="201" y="29"/>
                  </a:lnTo>
                  <a:lnTo>
                    <a:pt x="162" y="27"/>
                  </a:lnTo>
                  <a:lnTo>
                    <a:pt x="133" y="27"/>
                  </a:lnTo>
                  <a:lnTo>
                    <a:pt x="83" y="27"/>
                  </a:lnTo>
                  <a:lnTo>
                    <a:pt x="64" y="27"/>
                  </a:lnTo>
                  <a:lnTo>
                    <a:pt x="3" y="27"/>
                  </a:lnTo>
                  <a:lnTo>
                    <a:pt x="7" y="43"/>
                  </a:lnTo>
                  <a:lnTo>
                    <a:pt x="2" y="59"/>
                  </a:lnTo>
                  <a:lnTo>
                    <a:pt x="2" y="68"/>
                  </a:lnTo>
                  <a:lnTo>
                    <a:pt x="0" y="84"/>
                  </a:lnTo>
                  <a:lnTo>
                    <a:pt x="7" y="102"/>
                  </a:lnTo>
                  <a:lnTo>
                    <a:pt x="9" y="110"/>
                  </a:lnTo>
                  <a:lnTo>
                    <a:pt x="14" y="125"/>
                  </a:lnTo>
                  <a:lnTo>
                    <a:pt x="21" y="139"/>
                  </a:lnTo>
                  <a:lnTo>
                    <a:pt x="30" y="169"/>
                  </a:lnTo>
                  <a:lnTo>
                    <a:pt x="28" y="187"/>
                  </a:lnTo>
                  <a:lnTo>
                    <a:pt x="21" y="196"/>
                  </a:lnTo>
                  <a:lnTo>
                    <a:pt x="62" y="198"/>
                  </a:lnTo>
                  <a:lnTo>
                    <a:pt x="133" y="201"/>
                  </a:lnTo>
                  <a:lnTo>
                    <a:pt x="185" y="201"/>
                  </a:lnTo>
                  <a:lnTo>
                    <a:pt x="185" y="201"/>
                  </a:lnTo>
                  <a:lnTo>
                    <a:pt x="185" y="2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0">
              <a:extLst>
                <a:ext uri="{FF2B5EF4-FFF2-40B4-BE49-F238E27FC236}">
                  <a16:creationId xmlns:a16="http://schemas.microsoft.com/office/drawing/2014/main" id="{B4155CDB-72A2-4D9D-3D7F-7CE69E911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02131" y="10884700"/>
              <a:ext cx="849270" cy="939618"/>
            </a:xfrm>
            <a:custGeom>
              <a:avLst/>
              <a:gdLst>
                <a:gd name="T0" fmla="*/ 150 w 376"/>
                <a:gd name="T1" fmla="*/ 416 h 416"/>
                <a:gd name="T2" fmla="*/ 151 w 376"/>
                <a:gd name="T3" fmla="*/ 299 h 416"/>
                <a:gd name="T4" fmla="*/ 155 w 376"/>
                <a:gd name="T5" fmla="*/ 247 h 416"/>
                <a:gd name="T6" fmla="*/ 287 w 376"/>
                <a:gd name="T7" fmla="*/ 251 h 416"/>
                <a:gd name="T8" fmla="*/ 306 w 376"/>
                <a:gd name="T9" fmla="*/ 251 h 416"/>
                <a:gd name="T10" fmla="*/ 322 w 376"/>
                <a:gd name="T11" fmla="*/ 252 h 416"/>
                <a:gd name="T12" fmla="*/ 338 w 376"/>
                <a:gd name="T13" fmla="*/ 251 h 416"/>
                <a:gd name="T14" fmla="*/ 356 w 376"/>
                <a:gd name="T15" fmla="*/ 243 h 416"/>
                <a:gd name="T16" fmla="*/ 370 w 376"/>
                <a:gd name="T17" fmla="*/ 249 h 416"/>
                <a:gd name="T18" fmla="*/ 372 w 376"/>
                <a:gd name="T19" fmla="*/ 217 h 416"/>
                <a:gd name="T20" fmla="*/ 370 w 376"/>
                <a:gd name="T21" fmla="*/ 194 h 416"/>
                <a:gd name="T22" fmla="*/ 376 w 376"/>
                <a:gd name="T23" fmla="*/ 178 h 416"/>
                <a:gd name="T24" fmla="*/ 374 w 376"/>
                <a:gd name="T25" fmla="*/ 142 h 416"/>
                <a:gd name="T26" fmla="*/ 374 w 376"/>
                <a:gd name="T27" fmla="*/ 113 h 416"/>
                <a:gd name="T28" fmla="*/ 376 w 376"/>
                <a:gd name="T29" fmla="*/ 83 h 416"/>
                <a:gd name="T30" fmla="*/ 308 w 376"/>
                <a:gd name="T31" fmla="*/ 81 h 416"/>
                <a:gd name="T32" fmla="*/ 256 w 376"/>
                <a:gd name="T33" fmla="*/ 78 h 416"/>
                <a:gd name="T34" fmla="*/ 255 w 376"/>
                <a:gd name="T35" fmla="*/ 65 h 416"/>
                <a:gd name="T36" fmla="*/ 246 w 376"/>
                <a:gd name="T37" fmla="*/ 55 h 416"/>
                <a:gd name="T38" fmla="*/ 249 w 376"/>
                <a:gd name="T39" fmla="*/ 19 h 416"/>
                <a:gd name="T40" fmla="*/ 233 w 376"/>
                <a:gd name="T41" fmla="*/ 26 h 416"/>
                <a:gd name="T42" fmla="*/ 137 w 376"/>
                <a:gd name="T43" fmla="*/ 19 h 416"/>
                <a:gd name="T44" fmla="*/ 123 w 376"/>
                <a:gd name="T45" fmla="*/ 23 h 416"/>
                <a:gd name="T46" fmla="*/ 110 w 376"/>
                <a:gd name="T47" fmla="*/ 21 h 416"/>
                <a:gd name="T48" fmla="*/ 91 w 376"/>
                <a:gd name="T49" fmla="*/ 30 h 416"/>
                <a:gd name="T50" fmla="*/ 68 w 376"/>
                <a:gd name="T51" fmla="*/ 33 h 416"/>
                <a:gd name="T52" fmla="*/ 68 w 376"/>
                <a:gd name="T53" fmla="*/ 0 h 416"/>
                <a:gd name="T54" fmla="*/ 43 w 376"/>
                <a:gd name="T55" fmla="*/ 23 h 416"/>
                <a:gd name="T56" fmla="*/ 34 w 376"/>
                <a:gd name="T57" fmla="*/ 48 h 416"/>
                <a:gd name="T58" fmla="*/ 37 w 376"/>
                <a:gd name="T59" fmla="*/ 67 h 416"/>
                <a:gd name="T60" fmla="*/ 37 w 376"/>
                <a:gd name="T61" fmla="*/ 85 h 416"/>
                <a:gd name="T62" fmla="*/ 30 w 376"/>
                <a:gd name="T63" fmla="*/ 99 h 416"/>
                <a:gd name="T64" fmla="*/ 29 w 376"/>
                <a:gd name="T65" fmla="*/ 115 h 416"/>
                <a:gd name="T66" fmla="*/ 18 w 376"/>
                <a:gd name="T67" fmla="*/ 144 h 416"/>
                <a:gd name="T68" fmla="*/ 21 w 376"/>
                <a:gd name="T69" fmla="*/ 170 h 416"/>
                <a:gd name="T70" fmla="*/ 23 w 376"/>
                <a:gd name="T71" fmla="*/ 186 h 416"/>
                <a:gd name="T72" fmla="*/ 20 w 376"/>
                <a:gd name="T73" fmla="*/ 211 h 416"/>
                <a:gd name="T74" fmla="*/ 2 w 376"/>
                <a:gd name="T75" fmla="*/ 222 h 416"/>
                <a:gd name="T76" fmla="*/ 0 w 376"/>
                <a:gd name="T77" fmla="*/ 238 h 416"/>
                <a:gd name="T78" fmla="*/ 13 w 376"/>
                <a:gd name="T79" fmla="*/ 272 h 416"/>
                <a:gd name="T80" fmla="*/ 11 w 376"/>
                <a:gd name="T81" fmla="*/ 288 h 416"/>
                <a:gd name="T82" fmla="*/ 4 w 376"/>
                <a:gd name="T83" fmla="*/ 309 h 416"/>
                <a:gd name="T84" fmla="*/ 7 w 376"/>
                <a:gd name="T85" fmla="*/ 331 h 416"/>
                <a:gd name="T86" fmla="*/ 27 w 376"/>
                <a:gd name="T87" fmla="*/ 340 h 416"/>
                <a:gd name="T88" fmla="*/ 37 w 376"/>
                <a:gd name="T89" fmla="*/ 350 h 416"/>
                <a:gd name="T90" fmla="*/ 45 w 376"/>
                <a:gd name="T91" fmla="*/ 370 h 416"/>
                <a:gd name="T92" fmla="*/ 59 w 376"/>
                <a:gd name="T93" fmla="*/ 386 h 416"/>
                <a:gd name="T94" fmla="*/ 66 w 376"/>
                <a:gd name="T95" fmla="*/ 405 h 416"/>
                <a:gd name="T96" fmla="*/ 150 w 376"/>
                <a:gd name="T97" fmla="*/ 416 h 416"/>
                <a:gd name="T98" fmla="*/ 150 w 376"/>
                <a:gd name="T99" fmla="*/ 416 h 416"/>
                <a:gd name="T100" fmla="*/ 150 w 376"/>
                <a:gd name="T101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6" h="416">
                  <a:moveTo>
                    <a:pt x="150" y="416"/>
                  </a:moveTo>
                  <a:lnTo>
                    <a:pt x="151" y="299"/>
                  </a:lnTo>
                  <a:lnTo>
                    <a:pt x="155" y="247"/>
                  </a:lnTo>
                  <a:lnTo>
                    <a:pt x="287" y="251"/>
                  </a:lnTo>
                  <a:lnTo>
                    <a:pt x="306" y="251"/>
                  </a:lnTo>
                  <a:lnTo>
                    <a:pt x="322" y="252"/>
                  </a:lnTo>
                  <a:lnTo>
                    <a:pt x="338" y="251"/>
                  </a:lnTo>
                  <a:lnTo>
                    <a:pt x="356" y="243"/>
                  </a:lnTo>
                  <a:lnTo>
                    <a:pt x="370" y="249"/>
                  </a:lnTo>
                  <a:lnTo>
                    <a:pt x="372" y="217"/>
                  </a:lnTo>
                  <a:lnTo>
                    <a:pt x="370" y="194"/>
                  </a:lnTo>
                  <a:lnTo>
                    <a:pt x="376" y="178"/>
                  </a:lnTo>
                  <a:lnTo>
                    <a:pt x="374" y="142"/>
                  </a:lnTo>
                  <a:lnTo>
                    <a:pt x="374" y="113"/>
                  </a:lnTo>
                  <a:lnTo>
                    <a:pt x="376" y="83"/>
                  </a:lnTo>
                  <a:lnTo>
                    <a:pt x="308" y="81"/>
                  </a:lnTo>
                  <a:lnTo>
                    <a:pt x="256" y="78"/>
                  </a:lnTo>
                  <a:lnTo>
                    <a:pt x="255" y="65"/>
                  </a:lnTo>
                  <a:lnTo>
                    <a:pt x="246" y="55"/>
                  </a:lnTo>
                  <a:lnTo>
                    <a:pt x="249" y="19"/>
                  </a:lnTo>
                  <a:lnTo>
                    <a:pt x="233" y="26"/>
                  </a:lnTo>
                  <a:lnTo>
                    <a:pt x="137" y="19"/>
                  </a:lnTo>
                  <a:lnTo>
                    <a:pt x="123" y="23"/>
                  </a:lnTo>
                  <a:lnTo>
                    <a:pt x="110" y="21"/>
                  </a:lnTo>
                  <a:lnTo>
                    <a:pt x="91" y="30"/>
                  </a:lnTo>
                  <a:lnTo>
                    <a:pt x="68" y="33"/>
                  </a:lnTo>
                  <a:lnTo>
                    <a:pt x="68" y="0"/>
                  </a:lnTo>
                  <a:lnTo>
                    <a:pt x="43" y="23"/>
                  </a:lnTo>
                  <a:lnTo>
                    <a:pt x="34" y="48"/>
                  </a:lnTo>
                  <a:lnTo>
                    <a:pt x="37" y="67"/>
                  </a:lnTo>
                  <a:lnTo>
                    <a:pt x="37" y="85"/>
                  </a:lnTo>
                  <a:lnTo>
                    <a:pt x="30" y="99"/>
                  </a:lnTo>
                  <a:lnTo>
                    <a:pt x="29" y="115"/>
                  </a:lnTo>
                  <a:lnTo>
                    <a:pt x="18" y="144"/>
                  </a:lnTo>
                  <a:lnTo>
                    <a:pt x="21" y="170"/>
                  </a:lnTo>
                  <a:lnTo>
                    <a:pt x="23" y="186"/>
                  </a:lnTo>
                  <a:lnTo>
                    <a:pt x="20" y="211"/>
                  </a:lnTo>
                  <a:lnTo>
                    <a:pt x="2" y="222"/>
                  </a:lnTo>
                  <a:lnTo>
                    <a:pt x="0" y="238"/>
                  </a:lnTo>
                  <a:lnTo>
                    <a:pt x="13" y="272"/>
                  </a:lnTo>
                  <a:lnTo>
                    <a:pt x="11" y="288"/>
                  </a:lnTo>
                  <a:lnTo>
                    <a:pt x="4" y="309"/>
                  </a:lnTo>
                  <a:lnTo>
                    <a:pt x="7" y="331"/>
                  </a:lnTo>
                  <a:lnTo>
                    <a:pt x="27" y="340"/>
                  </a:lnTo>
                  <a:lnTo>
                    <a:pt x="37" y="350"/>
                  </a:lnTo>
                  <a:lnTo>
                    <a:pt x="45" y="370"/>
                  </a:lnTo>
                  <a:lnTo>
                    <a:pt x="59" y="386"/>
                  </a:lnTo>
                  <a:lnTo>
                    <a:pt x="66" y="405"/>
                  </a:lnTo>
                  <a:lnTo>
                    <a:pt x="150" y="416"/>
                  </a:lnTo>
                  <a:lnTo>
                    <a:pt x="150" y="416"/>
                  </a:lnTo>
                  <a:lnTo>
                    <a:pt x="150" y="4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1">
              <a:extLst>
                <a:ext uri="{FF2B5EF4-FFF2-40B4-BE49-F238E27FC236}">
                  <a16:creationId xmlns:a16="http://schemas.microsoft.com/office/drawing/2014/main" id="{6F929F6A-13C3-2DDA-1D12-89FAB5F023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043195" y="11438080"/>
              <a:ext cx="688904" cy="402048"/>
            </a:xfrm>
            <a:custGeom>
              <a:avLst/>
              <a:gdLst>
                <a:gd name="T0" fmla="*/ 218 w 305"/>
                <a:gd name="T1" fmla="*/ 178 h 178"/>
                <a:gd name="T2" fmla="*/ 294 w 305"/>
                <a:gd name="T3" fmla="*/ 168 h 178"/>
                <a:gd name="T4" fmla="*/ 301 w 305"/>
                <a:gd name="T5" fmla="*/ 137 h 178"/>
                <a:gd name="T6" fmla="*/ 299 w 305"/>
                <a:gd name="T7" fmla="*/ 118 h 178"/>
                <a:gd name="T8" fmla="*/ 299 w 305"/>
                <a:gd name="T9" fmla="*/ 98 h 178"/>
                <a:gd name="T10" fmla="*/ 299 w 305"/>
                <a:gd name="T11" fmla="*/ 62 h 178"/>
                <a:gd name="T12" fmla="*/ 303 w 305"/>
                <a:gd name="T13" fmla="*/ 34 h 178"/>
                <a:gd name="T14" fmla="*/ 305 w 305"/>
                <a:gd name="T15" fmla="*/ 4 h 178"/>
                <a:gd name="T16" fmla="*/ 223 w 305"/>
                <a:gd name="T17" fmla="*/ 0 h 178"/>
                <a:gd name="T18" fmla="*/ 207 w 305"/>
                <a:gd name="T19" fmla="*/ 2 h 178"/>
                <a:gd name="T20" fmla="*/ 187 w 305"/>
                <a:gd name="T21" fmla="*/ 2 h 178"/>
                <a:gd name="T22" fmla="*/ 171 w 305"/>
                <a:gd name="T23" fmla="*/ 0 h 178"/>
                <a:gd name="T24" fmla="*/ 155 w 305"/>
                <a:gd name="T25" fmla="*/ 6 h 178"/>
                <a:gd name="T26" fmla="*/ 137 w 305"/>
                <a:gd name="T27" fmla="*/ 0 h 178"/>
                <a:gd name="T28" fmla="*/ 84 w 305"/>
                <a:gd name="T29" fmla="*/ 4 h 178"/>
                <a:gd name="T30" fmla="*/ 18 w 305"/>
                <a:gd name="T31" fmla="*/ 0 h 178"/>
                <a:gd name="T32" fmla="*/ 0 w 305"/>
                <a:gd name="T33" fmla="*/ 54 h 178"/>
                <a:gd name="T34" fmla="*/ 0 w 305"/>
                <a:gd name="T35" fmla="*/ 135 h 178"/>
                <a:gd name="T36" fmla="*/ 0 w 305"/>
                <a:gd name="T37" fmla="*/ 171 h 178"/>
                <a:gd name="T38" fmla="*/ 15 w 305"/>
                <a:gd name="T39" fmla="*/ 173 h 178"/>
                <a:gd name="T40" fmla="*/ 34 w 305"/>
                <a:gd name="T41" fmla="*/ 171 h 178"/>
                <a:gd name="T42" fmla="*/ 57 w 305"/>
                <a:gd name="T43" fmla="*/ 175 h 178"/>
                <a:gd name="T44" fmla="*/ 82 w 305"/>
                <a:gd name="T45" fmla="*/ 175 h 178"/>
                <a:gd name="T46" fmla="*/ 150 w 305"/>
                <a:gd name="T47" fmla="*/ 176 h 178"/>
                <a:gd name="T48" fmla="*/ 218 w 305"/>
                <a:gd name="T49" fmla="*/ 178 h 178"/>
                <a:gd name="T50" fmla="*/ 218 w 305"/>
                <a:gd name="T51" fmla="*/ 178 h 178"/>
                <a:gd name="T52" fmla="*/ 218 w 305"/>
                <a:gd name="T53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178">
                  <a:moveTo>
                    <a:pt x="218" y="178"/>
                  </a:moveTo>
                  <a:lnTo>
                    <a:pt x="294" y="168"/>
                  </a:lnTo>
                  <a:lnTo>
                    <a:pt x="301" y="137"/>
                  </a:lnTo>
                  <a:lnTo>
                    <a:pt x="299" y="118"/>
                  </a:lnTo>
                  <a:lnTo>
                    <a:pt x="299" y="98"/>
                  </a:lnTo>
                  <a:lnTo>
                    <a:pt x="299" y="62"/>
                  </a:lnTo>
                  <a:lnTo>
                    <a:pt x="303" y="34"/>
                  </a:lnTo>
                  <a:lnTo>
                    <a:pt x="305" y="4"/>
                  </a:lnTo>
                  <a:lnTo>
                    <a:pt x="223" y="0"/>
                  </a:lnTo>
                  <a:lnTo>
                    <a:pt x="207" y="2"/>
                  </a:lnTo>
                  <a:lnTo>
                    <a:pt x="187" y="2"/>
                  </a:lnTo>
                  <a:lnTo>
                    <a:pt x="171" y="0"/>
                  </a:lnTo>
                  <a:lnTo>
                    <a:pt x="155" y="6"/>
                  </a:lnTo>
                  <a:lnTo>
                    <a:pt x="137" y="0"/>
                  </a:lnTo>
                  <a:lnTo>
                    <a:pt x="84" y="4"/>
                  </a:lnTo>
                  <a:lnTo>
                    <a:pt x="18" y="0"/>
                  </a:lnTo>
                  <a:lnTo>
                    <a:pt x="0" y="54"/>
                  </a:lnTo>
                  <a:lnTo>
                    <a:pt x="0" y="135"/>
                  </a:lnTo>
                  <a:lnTo>
                    <a:pt x="0" y="171"/>
                  </a:lnTo>
                  <a:lnTo>
                    <a:pt x="15" y="173"/>
                  </a:lnTo>
                  <a:lnTo>
                    <a:pt x="34" y="171"/>
                  </a:lnTo>
                  <a:lnTo>
                    <a:pt x="57" y="175"/>
                  </a:lnTo>
                  <a:lnTo>
                    <a:pt x="82" y="175"/>
                  </a:lnTo>
                  <a:lnTo>
                    <a:pt x="150" y="176"/>
                  </a:lnTo>
                  <a:lnTo>
                    <a:pt x="218" y="178"/>
                  </a:lnTo>
                  <a:lnTo>
                    <a:pt x="218" y="178"/>
                  </a:lnTo>
                  <a:lnTo>
                    <a:pt x="218" y="1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2">
              <a:extLst>
                <a:ext uri="{FF2B5EF4-FFF2-40B4-BE49-F238E27FC236}">
                  <a16:creationId xmlns:a16="http://schemas.microsoft.com/office/drawing/2014/main" id="{F21ADB3C-6B8B-8C2C-852F-948E2AA730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79531" y="11049584"/>
              <a:ext cx="912514" cy="770217"/>
            </a:xfrm>
            <a:custGeom>
              <a:avLst/>
              <a:gdLst>
                <a:gd name="T0" fmla="*/ 386 w 404"/>
                <a:gd name="T1" fmla="*/ 340 h 341"/>
                <a:gd name="T2" fmla="*/ 402 w 404"/>
                <a:gd name="T3" fmla="*/ 341 h 341"/>
                <a:gd name="T4" fmla="*/ 401 w 404"/>
                <a:gd name="T5" fmla="*/ 318 h 341"/>
                <a:gd name="T6" fmla="*/ 402 w 404"/>
                <a:gd name="T7" fmla="*/ 229 h 341"/>
                <a:gd name="T8" fmla="*/ 404 w 404"/>
                <a:gd name="T9" fmla="*/ 145 h 341"/>
                <a:gd name="T10" fmla="*/ 402 w 404"/>
                <a:gd name="T11" fmla="*/ 103 h 341"/>
                <a:gd name="T12" fmla="*/ 404 w 404"/>
                <a:gd name="T13" fmla="*/ 39 h 341"/>
                <a:gd name="T14" fmla="*/ 402 w 404"/>
                <a:gd name="T15" fmla="*/ 0 h 341"/>
                <a:gd name="T16" fmla="*/ 385 w 404"/>
                <a:gd name="T17" fmla="*/ 3 h 341"/>
                <a:gd name="T18" fmla="*/ 294 w 404"/>
                <a:gd name="T19" fmla="*/ 3 h 341"/>
                <a:gd name="T20" fmla="*/ 285 w 404"/>
                <a:gd name="T21" fmla="*/ 24 h 341"/>
                <a:gd name="T22" fmla="*/ 262 w 404"/>
                <a:gd name="T23" fmla="*/ 33 h 341"/>
                <a:gd name="T24" fmla="*/ 260 w 404"/>
                <a:gd name="T25" fmla="*/ 49 h 341"/>
                <a:gd name="T26" fmla="*/ 246 w 404"/>
                <a:gd name="T27" fmla="*/ 58 h 341"/>
                <a:gd name="T28" fmla="*/ 246 w 404"/>
                <a:gd name="T29" fmla="*/ 80 h 341"/>
                <a:gd name="T30" fmla="*/ 223 w 404"/>
                <a:gd name="T31" fmla="*/ 83 h 341"/>
                <a:gd name="T32" fmla="*/ 217 w 404"/>
                <a:gd name="T33" fmla="*/ 99 h 341"/>
                <a:gd name="T34" fmla="*/ 201 w 404"/>
                <a:gd name="T35" fmla="*/ 101 h 341"/>
                <a:gd name="T36" fmla="*/ 189 w 404"/>
                <a:gd name="T37" fmla="*/ 99 h 341"/>
                <a:gd name="T38" fmla="*/ 178 w 404"/>
                <a:gd name="T39" fmla="*/ 110 h 341"/>
                <a:gd name="T40" fmla="*/ 164 w 404"/>
                <a:gd name="T41" fmla="*/ 112 h 341"/>
                <a:gd name="T42" fmla="*/ 153 w 404"/>
                <a:gd name="T43" fmla="*/ 124 h 341"/>
                <a:gd name="T44" fmla="*/ 141 w 404"/>
                <a:gd name="T45" fmla="*/ 126 h 341"/>
                <a:gd name="T46" fmla="*/ 137 w 404"/>
                <a:gd name="T47" fmla="*/ 144 h 341"/>
                <a:gd name="T48" fmla="*/ 118 w 404"/>
                <a:gd name="T49" fmla="*/ 174 h 341"/>
                <a:gd name="T50" fmla="*/ 112 w 404"/>
                <a:gd name="T51" fmla="*/ 194 h 341"/>
                <a:gd name="T52" fmla="*/ 93 w 404"/>
                <a:gd name="T53" fmla="*/ 201 h 341"/>
                <a:gd name="T54" fmla="*/ 80 w 404"/>
                <a:gd name="T55" fmla="*/ 211 h 341"/>
                <a:gd name="T56" fmla="*/ 86 w 404"/>
                <a:gd name="T57" fmla="*/ 226 h 341"/>
                <a:gd name="T58" fmla="*/ 78 w 404"/>
                <a:gd name="T59" fmla="*/ 236 h 341"/>
                <a:gd name="T60" fmla="*/ 61 w 404"/>
                <a:gd name="T61" fmla="*/ 238 h 341"/>
                <a:gd name="T62" fmla="*/ 48 w 404"/>
                <a:gd name="T63" fmla="*/ 245 h 341"/>
                <a:gd name="T64" fmla="*/ 39 w 404"/>
                <a:gd name="T65" fmla="*/ 258 h 341"/>
                <a:gd name="T66" fmla="*/ 18 w 404"/>
                <a:gd name="T67" fmla="*/ 268 h 341"/>
                <a:gd name="T68" fmla="*/ 23 w 404"/>
                <a:gd name="T69" fmla="*/ 284 h 341"/>
                <a:gd name="T70" fmla="*/ 2 w 404"/>
                <a:gd name="T71" fmla="*/ 299 h 341"/>
                <a:gd name="T72" fmla="*/ 4 w 404"/>
                <a:gd name="T73" fmla="*/ 318 h 341"/>
                <a:gd name="T74" fmla="*/ 0 w 404"/>
                <a:gd name="T75" fmla="*/ 340 h 341"/>
                <a:gd name="T76" fmla="*/ 39 w 404"/>
                <a:gd name="T77" fmla="*/ 338 h 341"/>
                <a:gd name="T78" fmla="*/ 107 w 404"/>
                <a:gd name="T79" fmla="*/ 341 h 341"/>
                <a:gd name="T80" fmla="*/ 312 w 404"/>
                <a:gd name="T81" fmla="*/ 340 h 341"/>
                <a:gd name="T82" fmla="*/ 386 w 404"/>
                <a:gd name="T83" fmla="*/ 340 h 341"/>
                <a:gd name="T84" fmla="*/ 386 w 404"/>
                <a:gd name="T85" fmla="*/ 340 h 341"/>
                <a:gd name="T86" fmla="*/ 386 w 404"/>
                <a:gd name="T87" fmla="*/ 34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4" h="341">
                  <a:moveTo>
                    <a:pt x="386" y="340"/>
                  </a:moveTo>
                  <a:lnTo>
                    <a:pt x="402" y="341"/>
                  </a:lnTo>
                  <a:lnTo>
                    <a:pt x="401" y="318"/>
                  </a:lnTo>
                  <a:lnTo>
                    <a:pt x="402" y="229"/>
                  </a:lnTo>
                  <a:lnTo>
                    <a:pt x="404" y="145"/>
                  </a:lnTo>
                  <a:lnTo>
                    <a:pt x="402" y="103"/>
                  </a:lnTo>
                  <a:lnTo>
                    <a:pt x="404" y="39"/>
                  </a:lnTo>
                  <a:lnTo>
                    <a:pt x="402" y="0"/>
                  </a:lnTo>
                  <a:lnTo>
                    <a:pt x="385" y="3"/>
                  </a:lnTo>
                  <a:lnTo>
                    <a:pt x="294" y="3"/>
                  </a:lnTo>
                  <a:lnTo>
                    <a:pt x="285" y="24"/>
                  </a:lnTo>
                  <a:lnTo>
                    <a:pt x="262" y="33"/>
                  </a:lnTo>
                  <a:lnTo>
                    <a:pt x="260" y="49"/>
                  </a:lnTo>
                  <a:lnTo>
                    <a:pt x="246" y="58"/>
                  </a:lnTo>
                  <a:lnTo>
                    <a:pt x="246" y="80"/>
                  </a:lnTo>
                  <a:lnTo>
                    <a:pt x="223" y="83"/>
                  </a:lnTo>
                  <a:lnTo>
                    <a:pt x="217" y="99"/>
                  </a:lnTo>
                  <a:lnTo>
                    <a:pt x="201" y="101"/>
                  </a:lnTo>
                  <a:lnTo>
                    <a:pt x="189" y="99"/>
                  </a:lnTo>
                  <a:lnTo>
                    <a:pt x="178" y="110"/>
                  </a:lnTo>
                  <a:lnTo>
                    <a:pt x="164" y="112"/>
                  </a:lnTo>
                  <a:lnTo>
                    <a:pt x="153" y="124"/>
                  </a:lnTo>
                  <a:lnTo>
                    <a:pt x="141" y="126"/>
                  </a:lnTo>
                  <a:lnTo>
                    <a:pt x="137" y="144"/>
                  </a:lnTo>
                  <a:lnTo>
                    <a:pt x="118" y="174"/>
                  </a:lnTo>
                  <a:lnTo>
                    <a:pt x="112" y="194"/>
                  </a:lnTo>
                  <a:lnTo>
                    <a:pt x="93" y="201"/>
                  </a:lnTo>
                  <a:lnTo>
                    <a:pt x="80" y="211"/>
                  </a:lnTo>
                  <a:lnTo>
                    <a:pt x="86" y="226"/>
                  </a:lnTo>
                  <a:lnTo>
                    <a:pt x="78" y="236"/>
                  </a:lnTo>
                  <a:lnTo>
                    <a:pt x="61" y="238"/>
                  </a:lnTo>
                  <a:lnTo>
                    <a:pt x="48" y="245"/>
                  </a:lnTo>
                  <a:lnTo>
                    <a:pt x="39" y="258"/>
                  </a:lnTo>
                  <a:lnTo>
                    <a:pt x="18" y="268"/>
                  </a:lnTo>
                  <a:lnTo>
                    <a:pt x="23" y="284"/>
                  </a:lnTo>
                  <a:lnTo>
                    <a:pt x="2" y="299"/>
                  </a:lnTo>
                  <a:lnTo>
                    <a:pt x="4" y="318"/>
                  </a:lnTo>
                  <a:lnTo>
                    <a:pt x="0" y="340"/>
                  </a:lnTo>
                  <a:lnTo>
                    <a:pt x="39" y="338"/>
                  </a:lnTo>
                  <a:lnTo>
                    <a:pt x="107" y="341"/>
                  </a:lnTo>
                  <a:lnTo>
                    <a:pt x="312" y="340"/>
                  </a:lnTo>
                  <a:lnTo>
                    <a:pt x="386" y="340"/>
                  </a:lnTo>
                  <a:lnTo>
                    <a:pt x="386" y="340"/>
                  </a:lnTo>
                  <a:lnTo>
                    <a:pt x="386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3">
              <a:extLst>
                <a:ext uri="{FF2B5EF4-FFF2-40B4-BE49-F238E27FC236}">
                  <a16:creationId xmlns:a16="http://schemas.microsoft.com/office/drawing/2014/main" id="{BECB7143-25FC-0816-A560-7122CED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01865" y="10828232"/>
              <a:ext cx="756664" cy="686644"/>
            </a:xfrm>
            <a:custGeom>
              <a:avLst/>
              <a:gdLst>
                <a:gd name="T0" fmla="*/ 191 w 335"/>
                <a:gd name="T1" fmla="*/ 297 h 304"/>
                <a:gd name="T2" fmla="*/ 216 w 335"/>
                <a:gd name="T3" fmla="*/ 283 h 304"/>
                <a:gd name="T4" fmla="*/ 219 w 335"/>
                <a:gd name="T5" fmla="*/ 254 h 304"/>
                <a:gd name="T6" fmla="*/ 241 w 335"/>
                <a:gd name="T7" fmla="*/ 242 h 304"/>
                <a:gd name="T8" fmla="*/ 264 w 335"/>
                <a:gd name="T9" fmla="*/ 235 h 304"/>
                <a:gd name="T10" fmla="*/ 292 w 335"/>
                <a:gd name="T11" fmla="*/ 238 h 304"/>
                <a:gd name="T12" fmla="*/ 319 w 335"/>
                <a:gd name="T13" fmla="*/ 231 h 304"/>
                <a:gd name="T14" fmla="*/ 335 w 335"/>
                <a:gd name="T15" fmla="*/ 204 h 304"/>
                <a:gd name="T16" fmla="*/ 319 w 335"/>
                <a:gd name="T17" fmla="*/ 187 h 304"/>
                <a:gd name="T18" fmla="*/ 301 w 335"/>
                <a:gd name="T19" fmla="*/ 162 h 304"/>
                <a:gd name="T20" fmla="*/ 296 w 335"/>
                <a:gd name="T21" fmla="*/ 131 h 304"/>
                <a:gd name="T22" fmla="*/ 282 w 335"/>
                <a:gd name="T23" fmla="*/ 112 h 304"/>
                <a:gd name="T24" fmla="*/ 285 w 335"/>
                <a:gd name="T25" fmla="*/ 83 h 304"/>
                <a:gd name="T26" fmla="*/ 276 w 335"/>
                <a:gd name="T27" fmla="*/ 58 h 304"/>
                <a:gd name="T28" fmla="*/ 248 w 335"/>
                <a:gd name="T29" fmla="*/ 42 h 304"/>
                <a:gd name="T30" fmla="*/ 221 w 335"/>
                <a:gd name="T31" fmla="*/ 55 h 304"/>
                <a:gd name="T32" fmla="*/ 187 w 335"/>
                <a:gd name="T33" fmla="*/ 41 h 304"/>
                <a:gd name="T34" fmla="*/ 152 w 335"/>
                <a:gd name="T35" fmla="*/ 10 h 304"/>
                <a:gd name="T36" fmla="*/ 121 w 335"/>
                <a:gd name="T37" fmla="*/ 14 h 304"/>
                <a:gd name="T38" fmla="*/ 91 w 335"/>
                <a:gd name="T39" fmla="*/ 35 h 304"/>
                <a:gd name="T40" fmla="*/ 79 w 335"/>
                <a:gd name="T41" fmla="*/ 71 h 304"/>
                <a:gd name="T42" fmla="*/ 57 w 335"/>
                <a:gd name="T43" fmla="*/ 96 h 304"/>
                <a:gd name="T44" fmla="*/ 0 w 335"/>
                <a:gd name="T45" fmla="*/ 108 h 304"/>
                <a:gd name="T46" fmla="*/ 0 w 335"/>
                <a:gd name="T47" fmla="*/ 135 h 304"/>
                <a:gd name="T48" fmla="*/ 20 w 335"/>
                <a:gd name="T49" fmla="*/ 156 h 304"/>
                <a:gd name="T50" fmla="*/ 25 w 335"/>
                <a:gd name="T51" fmla="*/ 219 h 304"/>
                <a:gd name="T52" fmla="*/ 43 w 335"/>
                <a:gd name="T53" fmla="*/ 240 h 304"/>
                <a:gd name="T54" fmla="*/ 63 w 335"/>
                <a:gd name="T55" fmla="*/ 261 h 304"/>
                <a:gd name="T56" fmla="*/ 82 w 335"/>
                <a:gd name="T57" fmla="*/ 279 h 304"/>
                <a:gd name="T58" fmla="*/ 109 w 335"/>
                <a:gd name="T59" fmla="*/ 283 h 304"/>
                <a:gd name="T60" fmla="*/ 134 w 335"/>
                <a:gd name="T61" fmla="*/ 290 h 304"/>
                <a:gd name="T62" fmla="*/ 162 w 335"/>
                <a:gd name="T63" fmla="*/ 293 h 304"/>
                <a:gd name="T64" fmla="*/ 180 w 335"/>
                <a:gd name="T65" fmla="*/ 304 h 304"/>
                <a:gd name="T66" fmla="*/ 180 w 335"/>
                <a:gd name="T67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5" h="304">
                  <a:moveTo>
                    <a:pt x="180" y="304"/>
                  </a:moveTo>
                  <a:lnTo>
                    <a:pt x="191" y="297"/>
                  </a:lnTo>
                  <a:lnTo>
                    <a:pt x="202" y="288"/>
                  </a:lnTo>
                  <a:lnTo>
                    <a:pt x="216" y="283"/>
                  </a:lnTo>
                  <a:lnTo>
                    <a:pt x="218" y="267"/>
                  </a:lnTo>
                  <a:lnTo>
                    <a:pt x="219" y="254"/>
                  </a:lnTo>
                  <a:lnTo>
                    <a:pt x="234" y="251"/>
                  </a:lnTo>
                  <a:lnTo>
                    <a:pt x="241" y="242"/>
                  </a:lnTo>
                  <a:lnTo>
                    <a:pt x="251" y="236"/>
                  </a:lnTo>
                  <a:lnTo>
                    <a:pt x="264" y="235"/>
                  </a:lnTo>
                  <a:lnTo>
                    <a:pt x="280" y="236"/>
                  </a:lnTo>
                  <a:lnTo>
                    <a:pt x="292" y="238"/>
                  </a:lnTo>
                  <a:lnTo>
                    <a:pt x="307" y="236"/>
                  </a:lnTo>
                  <a:lnTo>
                    <a:pt x="319" y="231"/>
                  </a:lnTo>
                  <a:lnTo>
                    <a:pt x="330" y="224"/>
                  </a:lnTo>
                  <a:lnTo>
                    <a:pt x="335" y="204"/>
                  </a:lnTo>
                  <a:lnTo>
                    <a:pt x="324" y="197"/>
                  </a:lnTo>
                  <a:lnTo>
                    <a:pt x="319" y="187"/>
                  </a:lnTo>
                  <a:lnTo>
                    <a:pt x="307" y="172"/>
                  </a:lnTo>
                  <a:lnTo>
                    <a:pt x="301" y="162"/>
                  </a:lnTo>
                  <a:lnTo>
                    <a:pt x="301" y="146"/>
                  </a:lnTo>
                  <a:lnTo>
                    <a:pt x="296" y="131"/>
                  </a:lnTo>
                  <a:lnTo>
                    <a:pt x="291" y="122"/>
                  </a:lnTo>
                  <a:lnTo>
                    <a:pt x="282" y="112"/>
                  </a:lnTo>
                  <a:lnTo>
                    <a:pt x="283" y="96"/>
                  </a:lnTo>
                  <a:lnTo>
                    <a:pt x="285" y="83"/>
                  </a:lnTo>
                  <a:lnTo>
                    <a:pt x="283" y="69"/>
                  </a:lnTo>
                  <a:lnTo>
                    <a:pt x="276" y="58"/>
                  </a:lnTo>
                  <a:lnTo>
                    <a:pt x="264" y="51"/>
                  </a:lnTo>
                  <a:lnTo>
                    <a:pt x="248" y="42"/>
                  </a:lnTo>
                  <a:lnTo>
                    <a:pt x="232" y="48"/>
                  </a:lnTo>
                  <a:lnTo>
                    <a:pt x="221" y="55"/>
                  </a:lnTo>
                  <a:lnTo>
                    <a:pt x="205" y="57"/>
                  </a:lnTo>
                  <a:lnTo>
                    <a:pt x="187" y="41"/>
                  </a:lnTo>
                  <a:lnTo>
                    <a:pt x="169" y="23"/>
                  </a:lnTo>
                  <a:lnTo>
                    <a:pt x="152" y="10"/>
                  </a:lnTo>
                  <a:lnTo>
                    <a:pt x="137" y="0"/>
                  </a:lnTo>
                  <a:lnTo>
                    <a:pt x="121" y="14"/>
                  </a:lnTo>
                  <a:lnTo>
                    <a:pt x="114" y="26"/>
                  </a:lnTo>
                  <a:lnTo>
                    <a:pt x="91" y="35"/>
                  </a:lnTo>
                  <a:lnTo>
                    <a:pt x="91" y="58"/>
                  </a:lnTo>
                  <a:lnTo>
                    <a:pt x="79" y="71"/>
                  </a:lnTo>
                  <a:lnTo>
                    <a:pt x="64" y="85"/>
                  </a:lnTo>
                  <a:lnTo>
                    <a:pt x="57" y="96"/>
                  </a:lnTo>
                  <a:lnTo>
                    <a:pt x="11" y="98"/>
                  </a:lnTo>
                  <a:lnTo>
                    <a:pt x="0" y="108"/>
                  </a:lnTo>
                  <a:lnTo>
                    <a:pt x="11" y="122"/>
                  </a:lnTo>
                  <a:lnTo>
                    <a:pt x="0" y="135"/>
                  </a:lnTo>
                  <a:lnTo>
                    <a:pt x="9" y="146"/>
                  </a:lnTo>
                  <a:lnTo>
                    <a:pt x="20" y="156"/>
                  </a:lnTo>
                  <a:lnTo>
                    <a:pt x="20" y="208"/>
                  </a:lnTo>
                  <a:lnTo>
                    <a:pt x="25" y="219"/>
                  </a:lnTo>
                  <a:lnTo>
                    <a:pt x="38" y="226"/>
                  </a:lnTo>
                  <a:lnTo>
                    <a:pt x="43" y="240"/>
                  </a:lnTo>
                  <a:lnTo>
                    <a:pt x="50" y="254"/>
                  </a:lnTo>
                  <a:lnTo>
                    <a:pt x="63" y="261"/>
                  </a:lnTo>
                  <a:lnTo>
                    <a:pt x="73" y="272"/>
                  </a:lnTo>
                  <a:lnTo>
                    <a:pt x="82" y="279"/>
                  </a:lnTo>
                  <a:lnTo>
                    <a:pt x="95" y="284"/>
                  </a:lnTo>
                  <a:lnTo>
                    <a:pt x="109" y="283"/>
                  </a:lnTo>
                  <a:lnTo>
                    <a:pt x="120" y="292"/>
                  </a:lnTo>
                  <a:lnTo>
                    <a:pt x="134" y="290"/>
                  </a:lnTo>
                  <a:lnTo>
                    <a:pt x="150" y="288"/>
                  </a:lnTo>
                  <a:lnTo>
                    <a:pt x="162" y="293"/>
                  </a:lnTo>
                  <a:lnTo>
                    <a:pt x="175" y="297"/>
                  </a:lnTo>
                  <a:lnTo>
                    <a:pt x="180" y="304"/>
                  </a:lnTo>
                  <a:lnTo>
                    <a:pt x="180" y="304"/>
                  </a:lnTo>
                  <a:lnTo>
                    <a:pt x="180" y="3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4">
              <a:extLst>
                <a:ext uri="{FF2B5EF4-FFF2-40B4-BE49-F238E27FC236}">
                  <a16:creationId xmlns:a16="http://schemas.microsoft.com/office/drawing/2014/main" id="{98FDF233-F5AA-B0F4-4556-62C9A6938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74789" y="10722074"/>
              <a:ext cx="582744" cy="571451"/>
            </a:xfrm>
            <a:custGeom>
              <a:avLst/>
              <a:gdLst>
                <a:gd name="T0" fmla="*/ 166 w 258"/>
                <a:gd name="T1" fmla="*/ 251 h 253"/>
                <a:gd name="T2" fmla="*/ 176 w 258"/>
                <a:gd name="T3" fmla="*/ 242 h 253"/>
                <a:gd name="T4" fmla="*/ 184 w 258"/>
                <a:gd name="T5" fmla="*/ 232 h 253"/>
                <a:gd name="T6" fmla="*/ 185 w 258"/>
                <a:gd name="T7" fmla="*/ 219 h 253"/>
                <a:gd name="T8" fmla="*/ 200 w 258"/>
                <a:gd name="T9" fmla="*/ 207 h 253"/>
                <a:gd name="T10" fmla="*/ 212 w 258"/>
                <a:gd name="T11" fmla="*/ 193 h 253"/>
                <a:gd name="T12" fmla="*/ 223 w 258"/>
                <a:gd name="T13" fmla="*/ 182 h 253"/>
                <a:gd name="T14" fmla="*/ 233 w 258"/>
                <a:gd name="T15" fmla="*/ 127 h 253"/>
                <a:gd name="T16" fmla="*/ 258 w 258"/>
                <a:gd name="T17" fmla="*/ 125 h 253"/>
                <a:gd name="T18" fmla="*/ 251 w 258"/>
                <a:gd name="T19" fmla="*/ 114 h 253"/>
                <a:gd name="T20" fmla="*/ 239 w 258"/>
                <a:gd name="T21" fmla="*/ 105 h 253"/>
                <a:gd name="T22" fmla="*/ 226 w 258"/>
                <a:gd name="T23" fmla="*/ 104 h 253"/>
                <a:gd name="T24" fmla="*/ 221 w 258"/>
                <a:gd name="T25" fmla="*/ 91 h 253"/>
                <a:gd name="T26" fmla="*/ 216 w 258"/>
                <a:gd name="T27" fmla="*/ 77 h 253"/>
                <a:gd name="T28" fmla="*/ 212 w 258"/>
                <a:gd name="T29" fmla="*/ 61 h 253"/>
                <a:gd name="T30" fmla="*/ 203 w 258"/>
                <a:gd name="T31" fmla="*/ 50 h 253"/>
                <a:gd name="T32" fmla="*/ 194 w 258"/>
                <a:gd name="T33" fmla="*/ 41 h 253"/>
                <a:gd name="T34" fmla="*/ 157 w 258"/>
                <a:gd name="T35" fmla="*/ 40 h 253"/>
                <a:gd name="T36" fmla="*/ 136 w 258"/>
                <a:gd name="T37" fmla="*/ 25 h 253"/>
                <a:gd name="T38" fmla="*/ 128 w 258"/>
                <a:gd name="T39" fmla="*/ 4 h 253"/>
                <a:gd name="T40" fmla="*/ 105 w 258"/>
                <a:gd name="T41" fmla="*/ 6 h 253"/>
                <a:gd name="T42" fmla="*/ 73 w 258"/>
                <a:gd name="T43" fmla="*/ 0 h 253"/>
                <a:gd name="T44" fmla="*/ 48 w 258"/>
                <a:gd name="T45" fmla="*/ 0 h 253"/>
                <a:gd name="T46" fmla="*/ 14 w 258"/>
                <a:gd name="T47" fmla="*/ 4 h 253"/>
                <a:gd name="T48" fmla="*/ 14 w 258"/>
                <a:gd name="T49" fmla="*/ 29 h 253"/>
                <a:gd name="T50" fmla="*/ 14 w 258"/>
                <a:gd name="T51" fmla="*/ 43 h 253"/>
                <a:gd name="T52" fmla="*/ 14 w 258"/>
                <a:gd name="T53" fmla="*/ 59 h 253"/>
                <a:gd name="T54" fmla="*/ 14 w 258"/>
                <a:gd name="T55" fmla="*/ 95 h 253"/>
                <a:gd name="T56" fmla="*/ 2 w 258"/>
                <a:gd name="T57" fmla="*/ 105 h 253"/>
                <a:gd name="T58" fmla="*/ 0 w 258"/>
                <a:gd name="T59" fmla="*/ 125 h 253"/>
                <a:gd name="T60" fmla="*/ 4 w 258"/>
                <a:gd name="T61" fmla="*/ 153 h 253"/>
                <a:gd name="T62" fmla="*/ 13 w 258"/>
                <a:gd name="T63" fmla="*/ 184 h 253"/>
                <a:gd name="T64" fmla="*/ 13 w 258"/>
                <a:gd name="T65" fmla="*/ 207 h 253"/>
                <a:gd name="T66" fmla="*/ 11 w 258"/>
                <a:gd name="T67" fmla="*/ 250 h 253"/>
                <a:gd name="T68" fmla="*/ 68 w 258"/>
                <a:gd name="T69" fmla="*/ 253 h 253"/>
                <a:gd name="T70" fmla="*/ 123 w 258"/>
                <a:gd name="T71" fmla="*/ 253 h 253"/>
                <a:gd name="T72" fmla="*/ 166 w 258"/>
                <a:gd name="T73" fmla="*/ 251 h 253"/>
                <a:gd name="T74" fmla="*/ 166 w 258"/>
                <a:gd name="T75" fmla="*/ 251 h 253"/>
                <a:gd name="T76" fmla="*/ 166 w 258"/>
                <a:gd name="T77" fmla="*/ 25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8" h="253">
                  <a:moveTo>
                    <a:pt x="166" y="251"/>
                  </a:moveTo>
                  <a:lnTo>
                    <a:pt x="176" y="242"/>
                  </a:lnTo>
                  <a:lnTo>
                    <a:pt x="184" y="232"/>
                  </a:lnTo>
                  <a:lnTo>
                    <a:pt x="185" y="219"/>
                  </a:lnTo>
                  <a:lnTo>
                    <a:pt x="200" y="207"/>
                  </a:lnTo>
                  <a:lnTo>
                    <a:pt x="212" y="193"/>
                  </a:lnTo>
                  <a:lnTo>
                    <a:pt x="223" y="182"/>
                  </a:lnTo>
                  <a:lnTo>
                    <a:pt x="233" y="127"/>
                  </a:lnTo>
                  <a:lnTo>
                    <a:pt x="258" y="125"/>
                  </a:lnTo>
                  <a:lnTo>
                    <a:pt x="251" y="114"/>
                  </a:lnTo>
                  <a:lnTo>
                    <a:pt x="239" y="105"/>
                  </a:lnTo>
                  <a:lnTo>
                    <a:pt x="226" y="104"/>
                  </a:lnTo>
                  <a:lnTo>
                    <a:pt x="221" y="91"/>
                  </a:lnTo>
                  <a:lnTo>
                    <a:pt x="216" y="77"/>
                  </a:lnTo>
                  <a:lnTo>
                    <a:pt x="212" y="61"/>
                  </a:lnTo>
                  <a:lnTo>
                    <a:pt x="203" y="50"/>
                  </a:lnTo>
                  <a:lnTo>
                    <a:pt x="194" y="41"/>
                  </a:lnTo>
                  <a:lnTo>
                    <a:pt x="157" y="40"/>
                  </a:lnTo>
                  <a:lnTo>
                    <a:pt x="136" y="25"/>
                  </a:lnTo>
                  <a:lnTo>
                    <a:pt x="128" y="4"/>
                  </a:lnTo>
                  <a:lnTo>
                    <a:pt x="105" y="6"/>
                  </a:lnTo>
                  <a:lnTo>
                    <a:pt x="73" y="0"/>
                  </a:lnTo>
                  <a:lnTo>
                    <a:pt x="48" y="0"/>
                  </a:lnTo>
                  <a:lnTo>
                    <a:pt x="14" y="4"/>
                  </a:lnTo>
                  <a:lnTo>
                    <a:pt x="14" y="29"/>
                  </a:lnTo>
                  <a:lnTo>
                    <a:pt x="14" y="43"/>
                  </a:lnTo>
                  <a:lnTo>
                    <a:pt x="14" y="59"/>
                  </a:lnTo>
                  <a:lnTo>
                    <a:pt x="14" y="95"/>
                  </a:lnTo>
                  <a:lnTo>
                    <a:pt x="2" y="105"/>
                  </a:lnTo>
                  <a:lnTo>
                    <a:pt x="0" y="125"/>
                  </a:lnTo>
                  <a:lnTo>
                    <a:pt x="4" y="153"/>
                  </a:lnTo>
                  <a:lnTo>
                    <a:pt x="13" y="184"/>
                  </a:lnTo>
                  <a:lnTo>
                    <a:pt x="13" y="207"/>
                  </a:lnTo>
                  <a:lnTo>
                    <a:pt x="11" y="250"/>
                  </a:lnTo>
                  <a:lnTo>
                    <a:pt x="68" y="253"/>
                  </a:lnTo>
                  <a:lnTo>
                    <a:pt x="123" y="253"/>
                  </a:lnTo>
                  <a:lnTo>
                    <a:pt x="166" y="251"/>
                  </a:lnTo>
                  <a:lnTo>
                    <a:pt x="166" y="251"/>
                  </a:lnTo>
                  <a:lnTo>
                    <a:pt x="16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">
              <a:extLst>
                <a:ext uri="{FF2B5EF4-FFF2-40B4-BE49-F238E27FC236}">
                  <a16:creationId xmlns:a16="http://schemas.microsoft.com/office/drawing/2014/main" id="{79344180-0169-7AEA-6D13-C4DA6956FC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46042" y="11828836"/>
              <a:ext cx="783769" cy="912514"/>
            </a:xfrm>
            <a:custGeom>
              <a:avLst/>
              <a:gdLst>
                <a:gd name="T0" fmla="*/ 312 w 347"/>
                <a:gd name="T1" fmla="*/ 404 h 404"/>
                <a:gd name="T2" fmla="*/ 308 w 347"/>
                <a:gd name="T3" fmla="*/ 386 h 404"/>
                <a:gd name="T4" fmla="*/ 296 w 347"/>
                <a:gd name="T5" fmla="*/ 379 h 404"/>
                <a:gd name="T6" fmla="*/ 280 w 347"/>
                <a:gd name="T7" fmla="*/ 374 h 404"/>
                <a:gd name="T8" fmla="*/ 262 w 347"/>
                <a:gd name="T9" fmla="*/ 368 h 404"/>
                <a:gd name="T10" fmla="*/ 257 w 347"/>
                <a:gd name="T11" fmla="*/ 354 h 404"/>
                <a:gd name="T12" fmla="*/ 244 w 347"/>
                <a:gd name="T13" fmla="*/ 352 h 404"/>
                <a:gd name="T14" fmla="*/ 232 w 347"/>
                <a:gd name="T15" fmla="*/ 342 h 404"/>
                <a:gd name="T16" fmla="*/ 221 w 347"/>
                <a:gd name="T17" fmla="*/ 327 h 404"/>
                <a:gd name="T18" fmla="*/ 210 w 347"/>
                <a:gd name="T19" fmla="*/ 304 h 404"/>
                <a:gd name="T20" fmla="*/ 216 w 347"/>
                <a:gd name="T21" fmla="*/ 288 h 404"/>
                <a:gd name="T22" fmla="*/ 230 w 347"/>
                <a:gd name="T23" fmla="*/ 286 h 404"/>
                <a:gd name="T24" fmla="*/ 228 w 347"/>
                <a:gd name="T25" fmla="*/ 267 h 404"/>
                <a:gd name="T26" fmla="*/ 237 w 347"/>
                <a:gd name="T27" fmla="*/ 251 h 404"/>
                <a:gd name="T28" fmla="*/ 235 w 347"/>
                <a:gd name="T29" fmla="*/ 235 h 404"/>
                <a:gd name="T30" fmla="*/ 248 w 347"/>
                <a:gd name="T31" fmla="*/ 237 h 404"/>
                <a:gd name="T32" fmla="*/ 264 w 347"/>
                <a:gd name="T33" fmla="*/ 222 h 404"/>
                <a:gd name="T34" fmla="*/ 278 w 347"/>
                <a:gd name="T35" fmla="*/ 228 h 404"/>
                <a:gd name="T36" fmla="*/ 292 w 347"/>
                <a:gd name="T37" fmla="*/ 222 h 404"/>
                <a:gd name="T38" fmla="*/ 303 w 347"/>
                <a:gd name="T39" fmla="*/ 213 h 404"/>
                <a:gd name="T40" fmla="*/ 314 w 347"/>
                <a:gd name="T41" fmla="*/ 206 h 404"/>
                <a:gd name="T42" fmla="*/ 308 w 347"/>
                <a:gd name="T43" fmla="*/ 192 h 404"/>
                <a:gd name="T44" fmla="*/ 301 w 347"/>
                <a:gd name="T45" fmla="*/ 176 h 404"/>
                <a:gd name="T46" fmla="*/ 280 w 347"/>
                <a:gd name="T47" fmla="*/ 173 h 404"/>
                <a:gd name="T48" fmla="*/ 267 w 347"/>
                <a:gd name="T49" fmla="*/ 165 h 404"/>
                <a:gd name="T50" fmla="*/ 253 w 347"/>
                <a:gd name="T51" fmla="*/ 165 h 404"/>
                <a:gd name="T52" fmla="*/ 246 w 347"/>
                <a:gd name="T53" fmla="*/ 155 h 404"/>
                <a:gd name="T54" fmla="*/ 241 w 347"/>
                <a:gd name="T55" fmla="*/ 142 h 404"/>
                <a:gd name="T56" fmla="*/ 246 w 347"/>
                <a:gd name="T57" fmla="*/ 126 h 404"/>
                <a:gd name="T58" fmla="*/ 251 w 347"/>
                <a:gd name="T59" fmla="*/ 114 h 404"/>
                <a:gd name="T60" fmla="*/ 242 w 347"/>
                <a:gd name="T61" fmla="*/ 100 h 404"/>
                <a:gd name="T62" fmla="*/ 237 w 347"/>
                <a:gd name="T63" fmla="*/ 89 h 404"/>
                <a:gd name="T64" fmla="*/ 235 w 347"/>
                <a:gd name="T65" fmla="*/ 76 h 404"/>
                <a:gd name="T66" fmla="*/ 228 w 347"/>
                <a:gd name="T67" fmla="*/ 62 h 404"/>
                <a:gd name="T68" fmla="*/ 217 w 347"/>
                <a:gd name="T69" fmla="*/ 48 h 404"/>
                <a:gd name="T70" fmla="*/ 212 w 347"/>
                <a:gd name="T71" fmla="*/ 37 h 404"/>
                <a:gd name="T72" fmla="*/ 200 w 347"/>
                <a:gd name="T73" fmla="*/ 30 h 404"/>
                <a:gd name="T74" fmla="*/ 191 w 347"/>
                <a:gd name="T75" fmla="*/ 16 h 404"/>
                <a:gd name="T76" fmla="*/ 178 w 347"/>
                <a:gd name="T77" fmla="*/ 18 h 404"/>
                <a:gd name="T78" fmla="*/ 159 w 347"/>
                <a:gd name="T79" fmla="*/ 18 h 404"/>
                <a:gd name="T80" fmla="*/ 150 w 347"/>
                <a:gd name="T81" fmla="*/ 11 h 404"/>
                <a:gd name="T82" fmla="*/ 139 w 347"/>
                <a:gd name="T83" fmla="*/ 0 h 404"/>
                <a:gd name="T84" fmla="*/ 134 w 347"/>
                <a:gd name="T85" fmla="*/ 35 h 404"/>
                <a:gd name="T86" fmla="*/ 57 w 347"/>
                <a:gd name="T87" fmla="*/ 32 h 404"/>
                <a:gd name="T88" fmla="*/ 6 w 347"/>
                <a:gd name="T89" fmla="*/ 32 h 404"/>
                <a:gd name="T90" fmla="*/ 4 w 347"/>
                <a:gd name="T91" fmla="*/ 126 h 404"/>
                <a:gd name="T92" fmla="*/ 2 w 347"/>
                <a:gd name="T93" fmla="*/ 235 h 404"/>
                <a:gd name="T94" fmla="*/ 6 w 347"/>
                <a:gd name="T95" fmla="*/ 265 h 404"/>
                <a:gd name="T96" fmla="*/ 4 w 347"/>
                <a:gd name="T97" fmla="*/ 308 h 404"/>
                <a:gd name="T98" fmla="*/ 0 w 347"/>
                <a:gd name="T99" fmla="*/ 384 h 404"/>
                <a:gd name="T100" fmla="*/ 61 w 347"/>
                <a:gd name="T101" fmla="*/ 388 h 404"/>
                <a:gd name="T102" fmla="*/ 312 w 347"/>
                <a:gd name="T103" fmla="*/ 404 h 404"/>
                <a:gd name="T104" fmla="*/ 312 w 347"/>
                <a:gd name="T105" fmla="*/ 404 h 404"/>
                <a:gd name="T106" fmla="*/ 312 w 347"/>
                <a:gd name="T107" fmla="*/ 404 h 404"/>
                <a:gd name="T108" fmla="*/ 347 w 347"/>
                <a:gd name="T109" fmla="*/ 402 h 404"/>
                <a:gd name="T110" fmla="*/ 333 w 347"/>
                <a:gd name="T111" fmla="*/ 397 h 404"/>
                <a:gd name="T112" fmla="*/ 347 w 347"/>
                <a:gd name="T113" fmla="*/ 402 h 404"/>
                <a:gd name="T114" fmla="*/ 347 w 347"/>
                <a:gd name="T115" fmla="*/ 402 h 404"/>
                <a:gd name="T116" fmla="*/ 347 w 347"/>
                <a:gd name="T117" fmla="*/ 402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7" h="404">
                  <a:moveTo>
                    <a:pt x="312" y="404"/>
                  </a:moveTo>
                  <a:lnTo>
                    <a:pt x="308" y="386"/>
                  </a:lnTo>
                  <a:lnTo>
                    <a:pt x="296" y="379"/>
                  </a:lnTo>
                  <a:lnTo>
                    <a:pt x="280" y="374"/>
                  </a:lnTo>
                  <a:lnTo>
                    <a:pt x="262" y="368"/>
                  </a:lnTo>
                  <a:lnTo>
                    <a:pt x="257" y="354"/>
                  </a:lnTo>
                  <a:lnTo>
                    <a:pt x="244" y="352"/>
                  </a:lnTo>
                  <a:lnTo>
                    <a:pt x="232" y="342"/>
                  </a:lnTo>
                  <a:lnTo>
                    <a:pt x="221" y="327"/>
                  </a:lnTo>
                  <a:lnTo>
                    <a:pt x="210" y="304"/>
                  </a:lnTo>
                  <a:lnTo>
                    <a:pt x="216" y="288"/>
                  </a:lnTo>
                  <a:lnTo>
                    <a:pt x="230" y="286"/>
                  </a:lnTo>
                  <a:lnTo>
                    <a:pt x="228" y="267"/>
                  </a:lnTo>
                  <a:lnTo>
                    <a:pt x="237" y="251"/>
                  </a:lnTo>
                  <a:lnTo>
                    <a:pt x="235" y="235"/>
                  </a:lnTo>
                  <a:lnTo>
                    <a:pt x="248" y="237"/>
                  </a:lnTo>
                  <a:lnTo>
                    <a:pt x="264" y="222"/>
                  </a:lnTo>
                  <a:lnTo>
                    <a:pt x="278" y="228"/>
                  </a:lnTo>
                  <a:lnTo>
                    <a:pt x="292" y="222"/>
                  </a:lnTo>
                  <a:lnTo>
                    <a:pt x="303" y="213"/>
                  </a:lnTo>
                  <a:lnTo>
                    <a:pt x="314" y="206"/>
                  </a:lnTo>
                  <a:lnTo>
                    <a:pt x="308" y="192"/>
                  </a:lnTo>
                  <a:lnTo>
                    <a:pt x="301" y="176"/>
                  </a:lnTo>
                  <a:lnTo>
                    <a:pt x="280" y="173"/>
                  </a:lnTo>
                  <a:lnTo>
                    <a:pt x="267" y="165"/>
                  </a:lnTo>
                  <a:lnTo>
                    <a:pt x="253" y="165"/>
                  </a:lnTo>
                  <a:lnTo>
                    <a:pt x="246" y="155"/>
                  </a:lnTo>
                  <a:lnTo>
                    <a:pt x="241" y="142"/>
                  </a:lnTo>
                  <a:lnTo>
                    <a:pt x="246" y="126"/>
                  </a:lnTo>
                  <a:lnTo>
                    <a:pt x="251" y="114"/>
                  </a:lnTo>
                  <a:lnTo>
                    <a:pt x="242" y="100"/>
                  </a:lnTo>
                  <a:lnTo>
                    <a:pt x="237" y="89"/>
                  </a:lnTo>
                  <a:lnTo>
                    <a:pt x="235" y="76"/>
                  </a:lnTo>
                  <a:lnTo>
                    <a:pt x="228" y="62"/>
                  </a:lnTo>
                  <a:lnTo>
                    <a:pt x="217" y="48"/>
                  </a:lnTo>
                  <a:lnTo>
                    <a:pt x="212" y="37"/>
                  </a:lnTo>
                  <a:lnTo>
                    <a:pt x="200" y="30"/>
                  </a:lnTo>
                  <a:lnTo>
                    <a:pt x="191" y="16"/>
                  </a:lnTo>
                  <a:lnTo>
                    <a:pt x="178" y="18"/>
                  </a:lnTo>
                  <a:lnTo>
                    <a:pt x="159" y="18"/>
                  </a:lnTo>
                  <a:lnTo>
                    <a:pt x="150" y="11"/>
                  </a:lnTo>
                  <a:lnTo>
                    <a:pt x="139" y="0"/>
                  </a:lnTo>
                  <a:lnTo>
                    <a:pt x="134" y="35"/>
                  </a:lnTo>
                  <a:lnTo>
                    <a:pt x="57" y="32"/>
                  </a:lnTo>
                  <a:lnTo>
                    <a:pt x="6" y="32"/>
                  </a:lnTo>
                  <a:lnTo>
                    <a:pt x="4" y="126"/>
                  </a:lnTo>
                  <a:lnTo>
                    <a:pt x="2" y="235"/>
                  </a:lnTo>
                  <a:lnTo>
                    <a:pt x="6" y="265"/>
                  </a:lnTo>
                  <a:lnTo>
                    <a:pt x="4" y="308"/>
                  </a:lnTo>
                  <a:lnTo>
                    <a:pt x="0" y="384"/>
                  </a:lnTo>
                  <a:lnTo>
                    <a:pt x="61" y="388"/>
                  </a:lnTo>
                  <a:lnTo>
                    <a:pt x="312" y="404"/>
                  </a:lnTo>
                  <a:lnTo>
                    <a:pt x="312" y="404"/>
                  </a:lnTo>
                  <a:lnTo>
                    <a:pt x="312" y="404"/>
                  </a:lnTo>
                  <a:close/>
                  <a:moveTo>
                    <a:pt x="347" y="402"/>
                  </a:moveTo>
                  <a:lnTo>
                    <a:pt x="333" y="397"/>
                  </a:lnTo>
                  <a:lnTo>
                    <a:pt x="347" y="402"/>
                  </a:lnTo>
                  <a:lnTo>
                    <a:pt x="347" y="402"/>
                  </a:lnTo>
                  <a:lnTo>
                    <a:pt x="347" y="4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">
              <a:extLst>
                <a:ext uri="{FF2B5EF4-FFF2-40B4-BE49-F238E27FC236}">
                  <a16:creationId xmlns:a16="http://schemas.microsoft.com/office/drawing/2014/main" id="{E5D87486-8026-8141-2DFA-DA61ABEC30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30625" y="11575862"/>
              <a:ext cx="1005121" cy="1258095"/>
            </a:xfrm>
            <a:custGeom>
              <a:avLst/>
              <a:gdLst>
                <a:gd name="T0" fmla="*/ 445 w 445"/>
                <a:gd name="T1" fmla="*/ 557 h 557"/>
                <a:gd name="T2" fmla="*/ 441 w 445"/>
                <a:gd name="T3" fmla="*/ 523 h 557"/>
                <a:gd name="T4" fmla="*/ 434 w 445"/>
                <a:gd name="T5" fmla="*/ 489 h 557"/>
                <a:gd name="T6" fmla="*/ 434 w 445"/>
                <a:gd name="T7" fmla="*/ 455 h 557"/>
                <a:gd name="T8" fmla="*/ 429 w 445"/>
                <a:gd name="T9" fmla="*/ 441 h 557"/>
                <a:gd name="T10" fmla="*/ 441 w 445"/>
                <a:gd name="T11" fmla="*/ 429 h 557"/>
                <a:gd name="T12" fmla="*/ 425 w 445"/>
                <a:gd name="T13" fmla="*/ 418 h 557"/>
                <a:gd name="T14" fmla="*/ 423 w 445"/>
                <a:gd name="T15" fmla="*/ 334 h 557"/>
                <a:gd name="T16" fmla="*/ 379 w 445"/>
                <a:gd name="T17" fmla="*/ 334 h 557"/>
                <a:gd name="T18" fmla="*/ 379 w 445"/>
                <a:gd name="T19" fmla="*/ 224 h 557"/>
                <a:gd name="T20" fmla="*/ 381 w 445"/>
                <a:gd name="T21" fmla="*/ 203 h 557"/>
                <a:gd name="T22" fmla="*/ 356 w 445"/>
                <a:gd name="T23" fmla="*/ 203 h 557"/>
                <a:gd name="T24" fmla="*/ 341 w 445"/>
                <a:gd name="T25" fmla="*/ 181 h 557"/>
                <a:gd name="T26" fmla="*/ 331 w 445"/>
                <a:gd name="T27" fmla="*/ 167 h 557"/>
                <a:gd name="T28" fmla="*/ 313 w 445"/>
                <a:gd name="T29" fmla="*/ 158 h 557"/>
                <a:gd name="T30" fmla="*/ 304 w 445"/>
                <a:gd name="T31" fmla="*/ 155 h 557"/>
                <a:gd name="T32" fmla="*/ 277 w 445"/>
                <a:gd name="T33" fmla="*/ 103 h 557"/>
                <a:gd name="T34" fmla="*/ 270 w 445"/>
                <a:gd name="T35" fmla="*/ 85 h 557"/>
                <a:gd name="T36" fmla="*/ 233 w 445"/>
                <a:gd name="T37" fmla="*/ 0 h 557"/>
                <a:gd name="T38" fmla="*/ 183 w 445"/>
                <a:gd name="T39" fmla="*/ 0 h 557"/>
                <a:gd name="T40" fmla="*/ 0 w 445"/>
                <a:gd name="T41" fmla="*/ 3 h 557"/>
                <a:gd name="T42" fmla="*/ 1 w 445"/>
                <a:gd name="T43" fmla="*/ 169 h 557"/>
                <a:gd name="T44" fmla="*/ 0 w 445"/>
                <a:gd name="T45" fmla="*/ 233 h 557"/>
                <a:gd name="T46" fmla="*/ 1 w 445"/>
                <a:gd name="T47" fmla="*/ 295 h 557"/>
                <a:gd name="T48" fmla="*/ 101 w 445"/>
                <a:gd name="T49" fmla="*/ 325 h 557"/>
                <a:gd name="T50" fmla="*/ 106 w 445"/>
                <a:gd name="T51" fmla="*/ 343 h 557"/>
                <a:gd name="T52" fmla="*/ 110 w 445"/>
                <a:gd name="T53" fmla="*/ 356 h 557"/>
                <a:gd name="T54" fmla="*/ 112 w 445"/>
                <a:gd name="T55" fmla="*/ 375 h 557"/>
                <a:gd name="T56" fmla="*/ 124 w 445"/>
                <a:gd name="T57" fmla="*/ 381 h 557"/>
                <a:gd name="T58" fmla="*/ 131 w 445"/>
                <a:gd name="T59" fmla="*/ 391 h 557"/>
                <a:gd name="T60" fmla="*/ 142 w 445"/>
                <a:gd name="T61" fmla="*/ 409 h 557"/>
                <a:gd name="T62" fmla="*/ 163 w 445"/>
                <a:gd name="T63" fmla="*/ 418 h 557"/>
                <a:gd name="T64" fmla="*/ 183 w 445"/>
                <a:gd name="T65" fmla="*/ 418 h 557"/>
                <a:gd name="T66" fmla="*/ 210 w 445"/>
                <a:gd name="T67" fmla="*/ 420 h 557"/>
                <a:gd name="T68" fmla="*/ 226 w 445"/>
                <a:gd name="T69" fmla="*/ 420 h 557"/>
                <a:gd name="T70" fmla="*/ 238 w 445"/>
                <a:gd name="T71" fmla="*/ 427 h 557"/>
                <a:gd name="T72" fmla="*/ 252 w 445"/>
                <a:gd name="T73" fmla="*/ 429 h 557"/>
                <a:gd name="T74" fmla="*/ 268 w 445"/>
                <a:gd name="T75" fmla="*/ 430 h 557"/>
                <a:gd name="T76" fmla="*/ 284 w 445"/>
                <a:gd name="T77" fmla="*/ 432 h 557"/>
                <a:gd name="T78" fmla="*/ 306 w 445"/>
                <a:gd name="T79" fmla="*/ 443 h 557"/>
                <a:gd name="T80" fmla="*/ 315 w 445"/>
                <a:gd name="T81" fmla="*/ 455 h 557"/>
                <a:gd name="T82" fmla="*/ 309 w 445"/>
                <a:gd name="T83" fmla="*/ 468 h 557"/>
                <a:gd name="T84" fmla="*/ 315 w 445"/>
                <a:gd name="T85" fmla="*/ 486 h 557"/>
                <a:gd name="T86" fmla="*/ 313 w 445"/>
                <a:gd name="T87" fmla="*/ 546 h 557"/>
                <a:gd name="T88" fmla="*/ 389 w 445"/>
                <a:gd name="T89" fmla="*/ 553 h 557"/>
                <a:gd name="T90" fmla="*/ 445 w 445"/>
                <a:gd name="T91" fmla="*/ 557 h 557"/>
                <a:gd name="T92" fmla="*/ 445 w 445"/>
                <a:gd name="T93" fmla="*/ 557 h 557"/>
                <a:gd name="T94" fmla="*/ 445 w 445"/>
                <a:gd name="T95" fmla="*/ 557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5" h="557">
                  <a:moveTo>
                    <a:pt x="445" y="557"/>
                  </a:moveTo>
                  <a:lnTo>
                    <a:pt x="441" y="523"/>
                  </a:lnTo>
                  <a:lnTo>
                    <a:pt x="434" y="489"/>
                  </a:lnTo>
                  <a:lnTo>
                    <a:pt x="434" y="455"/>
                  </a:lnTo>
                  <a:lnTo>
                    <a:pt x="429" y="441"/>
                  </a:lnTo>
                  <a:lnTo>
                    <a:pt x="441" y="429"/>
                  </a:lnTo>
                  <a:lnTo>
                    <a:pt x="425" y="418"/>
                  </a:lnTo>
                  <a:lnTo>
                    <a:pt x="423" y="334"/>
                  </a:lnTo>
                  <a:lnTo>
                    <a:pt x="379" y="334"/>
                  </a:lnTo>
                  <a:lnTo>
                    <a:pt x="379" y="224"/>
                  </a:lnTo>
                  <a:lnTo>
                    <a:pt x="381" y="203"/>
                  </a:lnTo>
                  <a:lnTo>
                    <a:pt x="356" y="203"/>
                  </a:lnTo>
                  <a:lnTo>
                    <a:pt x="341" y="181"/>
                  </a:lnTo>
                  <a:lnTo>
                    <a:pt x="331" y="167"/>
                  </a:lnTo>
                  <a:lnTo>
                    <a:pt x="313" y="158"/>
                  </a:lnTo>
                  <a:lnTo>
                    <a:pt x="304" y="155"/>
                  </a:lnTo>
                  <a:lnTo>
                    <a:pt x="277" y="103"/>
                  </a:lnTo>
                  <a:lnTo>
                    <a:pt x="270" y="85"/>
                  </a:lnTo>
                  <a:lnTo>
                    <a:pt x="233" y="0"/>
                  </a:lnTo>
                  <a:lnTo>
                    <a:pt x="183" y="0"/>
                  </a:lnTo>
                  <a:lnTo>
                    <a:pt x="0" y="3"/>
                  </a:lnTo>
                  <a:lnTo>
                    <a:pt x="1" y="169"/>
                  </a:lnTo>
                  <a:lnTo>
                    <a:pt x="0" y="233"/>
                  </a:lnTo>
                  <a:lnTo>
                    <a:pt x="1" y="295"/>
                  </a:lnTo>
                  <a:lnTo>
                    <a:pt x="101" y="325"/>
                  </a:lnTo>
                  <a:lnTo>
                    <a:pt x="106" y="343"/>
                  </a:lnTo>
                  <a:lnTo>
                    <a:pt x="110" y="356"/>
                  </a:lnTo>
                  <a:lnTo>
                    <a:pt x="112" y="375"/>
                  </a:lnTo>
                  <a:lnTo>
                    <a:pt x="124" y="381"/>
                  </a:lnTo>
                  <a:lnTo>
                    <a:pt x="131" y="391"/>
                  </a:lnTo>
                  <a:lnTo>
                    <a:pt x="142" y="409"/>
                  </a:lnTo>
                  <a:lnTo>
                    <a:pt x="163" y="418"/>
                  </a:lnTo>
                  <a:lnTo>
                    <a:pt x="183" y="418"/>
                  </a:lnTo>
                  <a:lnTo>
                    <a:pt x="210" y="420"/>
                  </a:lnTo>
                  <a:lnTo>
                    <a:pt x="226" y="420"/>
                  </a:lnTo>
                  <a:lnTo>
                    <a:pt x="238" y="427"/>
                  </a:lnTo>
                  <a:lnTo>
                    <a:pt x="252" y="429"/>
                  </a:lnTo>
                  <a:lnTo>
                    <a:pt x="268" y="430"/>
                  </a:lnTo>
                  <a:lnTo>
                    <a:pt x="284" y="432"/>
                  </a:lnTo>
                  <a:lnTo>
                    <a:pt x="306" y="443"/>
                  </a:lnTo>
                  <a:lnTo>
                    <a:pt x="315" y="455"/>
                  </a:lnTo>
                  <a:lnTo>
                    <a:pt x="309" y="468"/>
                  </a:lnTo>
                  <a:lnTo>
                    <a:pt x="315" y="486"/>
                  </a:lnTo>
                  <a:lnTo>
                    <a:pt x="313" y="546"/>
                  </a:lnTo>
                  <a:lnTo>
                    <a:pt x="389" y="553"/>
                  </a:lnTo>
                  <a:lnTo>
                    <a:pt x="445" y="557"/>
                  </a:lnTo>
                  <a:lnTo>
                    <a:pt x="445" y="557"/>
                  </a:lnTo>
                  <a:lnTo>
                    <a:pt x="445" y="5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7">
              <a:extLst>
                <a:ext uri="{FF2B5EF4-FFF2-40B4-BE49-F238E27FC236}">
                  <a16:creationId xmlns:a16="http://schemas.microsoft.com/office/drawing/2014/main" id="{81CCD573-D6F2-B99F-F8FB-1D47D70A16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29026" y="11817542"/>
              <a:ext cx="892186" cy="819908"/>
            </a:xfrm>
            <a:custGeom>
              <a:avLst/>
              <a:gdLst>
                <a:gd name="T0" fmla="*/ 388 w 395"/>
                <a:gd name="T1" fmla="*/ 363 h 363"/>
                <a:gd name="T2" fmla="*/ 391 w 395"/>
                <a:gd name="T3" fmla="*/ 259 h 363"/>
                <a:gd name="T4" fmla="*/ 391 w 395"/>
                <a:gd name="T5" fmla="*/ 129 h 363"/>
                <a:gd name="T6" fmla="*/ 391 w 395"/>
                <a:gd name="T7" fmla="*/ 81 h 363"/>
                <a:gd name="T8" fmla="*/ 395 w 395"/>
                <a:gd name="T9" fmla="*/ 1 h 363"/>
                <a:gd name="T10" fmla="*/ 327 w 395"/>
                <a:gd name="T11" fmla="*/ 0 h 363"/>
                <a:gd name="T12" fmla="*/ 288 w 395"/>
                <a:gd name="T13" fmla="*/ 1 h 363"/>
                <a:gd name="T14" fmla="*/ 261 w 395"/>
                <a:gd name="T15" fmla="*/ 1 h 363"/>
                <a:gd name="T16" fmla="*/ 181 w 395"/>
                <a:gd name="T17" fmla="*/ 1 h 363"/>
                <a:gd name="T18" fmla="*/ 115 w 395"/>
                <a:gd name="T19" fmla="*/ 8 h 363"/>
                <a:gd name="T20" fmla="*/ 114 w 395"/>
                <a:gd name="T21" fmla="*/ 28 h 363"/>
                <a:gd name="T22" fmla="*/ 96 w 395"/>
                <a:gd name="T23" fmla="*/ 35 h 363"/>
                <a:gd name="T24" fmla="*/ 96 w 395"/>
                <a:gd name="T25" fmla="*/ 71 h 363"/>
                <a:gd name="T26" fmla="*/ 94 w 395"/>
                <a:gd name="T27" fmla="*/ 133 h 363"/>
                <a:gd name="T28" fmla="*/ 92 w 395"/>
                <a:gd name="T29" fmla="*/ 181 h 363"/>
                <a:gd name="T30" fmla="*/ 82 w 395"/>
                <a:gd name="T31" fmla="*/ 186 h 363"/>
                <a:gd name="T32" fmla="*/ 80 w 395"/>
                <a:gd name="T33" fmla="*/ 218 h 363"/>
                <a:gd name="T34" fmla="*/ 74 w 395"/>
                <a:gd name="T35" fmla="*/ 233 h 363"/>
                <a:gd name="T36" fmla="*/ 64 w 395"/>
                <a:gd name="T37" fmla="*/ 245 h 363"/>
                <a:gd name="T38" fmla="*/ 66 w 395"/>
                <a:gd name="T39" fmla="*/ 258 h 363"/>
                <a:gd name="T40" fmla="*/ 53 w 395"/>
                <a:gd name="T41" fmla="*/ 259 h 363"/>
                <a:gd name="T42" fmla="*/ 48 w 395"/>
                <a:gd name="T43" fmla="*/ 275 h 363"/>
                <a:gd name="T44" fmla="*/ 32 w 395"/>
                <a:gd name="T45" fmla="*/ 275 h 363"/>
                <a:gd name="T46" fmla="*/ 18 w 395"/>
                <a:gd name="T47" fmla="*/ 284 h 363"/>
                <a:gd name="T48" fmla="*/ 10 w 395"/>
                <a:gd name="T49" fmla="*/ 293 h 363"/>
                <a:gd name="T50" fmla="*/ 2 w 395"/>
                <a:gd name="T51" fmla="*/ 307 h 363"/>
                <a:gd name="T52" fmla="*/ 0 w 395"/>
                <a:gd name="T53" fmla="*/ 320 h 363"/>
                <a:gd name="T54" fmla="*/ 5 w 395"/>
                <a:gd name="T55" fmla="*/ 334 h 363"/>
                <a:gd name="T56" fmla="*/ 46 w 395"/>
                <a:gd name="T57" fmla="*/ 343 h 363"/>
                <a:gd name="T58" fmla="*/ 115 w 395"/>
                <a:gd name="T59" fmla="*/ 348 h 363"/>
                <a:gd name="T60" fmla="*/ 324 w 395"/>
                <a:gd name="T61" fmla="*/ 361 h 363"/>
                <a:gd name="T62" fmla="*/ 388 w 395"/>
                <a:gd name="T63" fmla="*/ 363 h 363"/>
                <a:gd name="T64" fmla="*/ 388 w 395"/>
                <a:gd name="T65" fmla="*/ 363 h 363"/>
                <a:gd name="T66" fmla="*/ 388 w 395"/>
                <a:gd name="T67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5" h="363">
                  <a:moveTo>
                    <a:pt x="388" y="363"/>
                  </a:moveTo>
                  <a:lnTo>
                    <a:pt x="391" y="259"/>
                  </a:lnTo>
                  <a:lnTo>
                    <a:pt x="391" y="129"/>
                  </a:lnTo>
                  <a:lnTo>
                    <a:pt x="391" y="81"/>
                  </a:lnTo>
                  <a:lnTo>
                    <a:pt x="395" y="1"/>
                  </a:lnTo>
                  <a:lnTo>
                    <a:pt x="327" y="0"/>
                  </a:lnTo>
                  <a:lnTo>
                    <a:pt x="288" y="1"/>
                  </a:lnTo>
                  <a:lnTo>
                    <a:pt x="261" y="1"/>
                  </a:lnTo>
                  <a:lnTo>
                    <a:pt x="181" y="1"/>
                  </a:lnTo>
                  <a:lnTo>
                    <a:pt x="115" y="8"/>
                  </a:lnTo>
                  <a:lnTo>
                    <a:pt x="114" y="28"/>
                  </a:lnTo>
                  <a:lnTo>
                    <a:pt x="96" y="35"/>
                  </a:lnTo>
                  <a:lnTo>
                    <a:pt x="96" y="71"/>
                  </a:lnTo>
                  <a:lnTo>
                    <a:pt x="94" y="133"/>
                  </a:lnTo>
                  <a:lnTo>
                    <a:pt x="92" y="181"/>
                  </a:lnTo>
                  <a:lnTo>
                    <a:pt x="82" y="186"/>
                  </a:lnTo>
                  <a:lnTo>
                    <a:pt x="80" y="218"/>
                  </a:lnTo>
                  <a:lnTo>
                    <a:pt x="74" y="233"/>
                  </a:lnTo>
                  <a:lnTo>
                    <a:pt x="64" y="245"/>
                  </a:lnTo>
                  <a:lnTo>
                    <a:pt x="66" y="258"/>
                  </a:lnTo>
                  <a:lnTo>
                    <a:pt x="53" y="259"/>
                  </a:lnTo>
                  <a:lnTo>
                    <a:pt x="48" y="275"/>
                  </a:lnTo>
                  <a:lnTo>
                    <a:pt x="32" y="275"/>
                  </a:lnTo>
                  <a:lnTo>
                    <a:pt x="18" y="284"/>
                  </a:lnTo>
                  <a:lnTo>
                    <a:pt x="10" y="293"/>
                  </a:lnTo>
                  <a:lnTo>
                    <a:pt x="2" y="307"/>
                  </a:lnTo>
                  <a:lnTo>
                    <a:pt x="0" y="320"/>
                  </a:lnTo>
                  <a:lnTo>
                    <a:pt x="5" y="334"/>
                  </a:lnTo>
                  <a:lnTo>
                    <a:pt x="46" y="343"/>
                  </a:lnTo>
                  <a:lnTo>
                    <a:pt x="115" y="348"/>
                  </a:lnTo>
                  <a:lnTo>
                    <a:pt x="324" y="361"/>
                  </a:lnTo>
                  <a:lnTo>
                    <a:pt x="388" y="363"/>
                  </a:lnTo>
                  <a:lnTo>
                    <a:pt x="388" y="363"/>
                  </a:lnTo>
                  <a:lnTo>
                    <a:pt x="388" y="3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8">
              <a:extLst>
                <a:ext uri="{FF2B5EF4-FFF2-40B4-BE49-F238E27FC236}">
                  <a16:creationId xmlns:a16="http://schemas.microsoft.com/office/drawing/2014/main" id="{5FF184C7-E8D7-FFDB-4632-B55E0A234E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36994" y="12237659"/>
              <a:ext cx="1005121" cy="571451"/>
            </a:xfrm>
            <a:custGeom>
              <a:avLst/>
              <a:gdLst>
                <a:gd name="T0" fmla="*/ 445 w 445"/>
                <a:gd name="T1" fmla="*/ 253 h 253"/>
                <a:gd name="T2" fmla="*/ 441 w 445"/>
                <a:gd name="T3" fmla="*/ 191 h 253"/>
                <a:gd name="T4" fmla="*/ 441 w 445"/>
                <a:gd name="T5" fmla="*/ 175 h 253"/>
                <a:gd name="T6" fmla="*/ 445 w 445"/>
                <a:gd name="T7" fmla="*/ 162 h 253"/>
                <a:gd name="T8" fmla="*/ 438 w 445"/>
                <a:gd name="T9" fmla="*/ 148 h 253"/>
                <a:gd name="T10" fmla="*/ 422 w 445"/>
                <a:gd name="T11" fmla="*/ 139 h 253"/>
                <a:gd name="T12" fmla="*/ 406 w 445"/>
                <a:gd name="T13" fmla="*/ 137 h 253"/>
                <a:gd name="T14" fmla="*/ 393 w 445"/>
                <a:gd name="T15" fmla="*/ 136 h 253"/>
                <a:gd name="T16" fmla="*/ 377 w 445"/>
                <a:gd name="T17" fmla="*/ 134 h 253"/>
                <a:gd name="T18" fmla="*/ 356 w 445"/>
                <a:gd name="T19" fmla="*/ 125 h 253"/>
                <a:gd name="T20" fmla="*/ 340 w 445"/>
                <a:gd name="T21" fmla="*/ 127 h 253"/>
                <a:gd name="T22" fmla="*/ 324 w 445"/>
                <a:gd name="T23" fmla="*/ 129 h 253"/>
                <a:gd name="T24" fmla="*/ 308 w 445"/>
                <a:gd name="T25" fmla="*/ 125 h 253"/>
                <a:gd name="T26" fmla="*/ 274 w 445"/>
                <a:gd name="T27" fmla="*/ 114 h 253"/>
                <a:gd name="T28" fmla="*/ 263 w 445"/>
                <a:gd name="T29" fmla="*/ 98 h 253"/>
                <a:gd name="T30" fmla="*/ 254 w 445"/>
                <a:gd name="T31" fmla="*/ 88 h 253"/>
                <a:gd name="T32" fmla="*/ 242 w 445"/>
                <a:gd name="T33" fmla="*/ 82 h 253"/>
                <a:gd name="T34" fmla="*/ 240 w 445"/>
                <a:gd name="T35" fmla="*/ 63 h 253"/>
                <a:gd name="T36" fmla="*/ 236 w 445"/>
                <a:gd name="T37" fmla="*/ 48 h 253"/>
                <a:gd name="T38" fmla="*/ 231 w 445"/>
                <a:gd name="T39" fmla="*/ 32 h 253"/>
                <a:gd name="T40" fmla="*/ 131 w 445"/>
                <a:gd name="T41" fmla="*/ 0 h 253"/>
                <a:gd name="T42" fmla="*/ 115 w 445"/>
                <a:gd name="T43" fmla="*/ 9 h 253"/>
                <a:gd name="T44" fmla="*/ 99 w 445"/>
                <a:gd name="T45" fmla="*/ 24 h 253"/>
                <a:gd name="T46" fmla="*/ 39 w 445"/>
                <a:gd name="T47" fmla="*/ 22 h 253"/>
                <a:gd name="T48" fmla="*/ 37 w 445"/>
                <a:gd name="T49" fmla="*/ 38 h 253"/>
                <a:gd name="T50" fmla="*/ 28 w 445"/>
                <a:gd name="T51" fmla="*/ 63 h 253"/>
                <a:gd name="T52" fmla="*/ 10 w 445"/>
                <a:gd name="T53" fmla="*/ 66 h 253"/>
                <a:gd name="T54" fmla="*/ 1 w 445"/>
                <a:gd name="T55" fmla="*/ 82 h 253"/>
                <a:gd name="T56" fmla="*/ 0 w 445"/>
                <a:gd name="T57" fmla="*/ 98 h 253"/>
                <a:gd name="T58" fmla="*/ 5 w 445"/>
                <a:gd name="T59" fmla="*/ 111 h 253"/>
                <a:gd name="T60" fmla="*/ 3 w 445"/>
                <a:gd name="T61" fmla="*/ 134 h 253"/>
                <a:gd name="T62" fmla="*/ 3 w 445"/>
                <a:gd name="T63" fmla="*/ 230 h 253"/>
                <a:gd name="T64" fmla="*/ 135 w 445"/>
                <a:gd name="T65" fmla="*/ 237 h 253"/>
                <a:gd name="T66" fmla="*/ 327 w 445"/>
                <a:gd name="T67" fmla="*/ 248 h 253"/>
                <a:gd name="T68" fmla="*/ 361 w 445"/>
                <a:gd name="T69" fmla="*/ 248 h 253"/>
                <a:gd name="T70" fmla="*/ 414 w 445"/>
                <a:gd name="T71" fmla="*/ 251 h 253"/>
                <a:gd name="T72" fmla="*/ 445 w 445"/>
                <a:gd name="T73" fmla="*/ 253 h 253"/>
                <a:gd name="T74" fmla="*/ 445 w 445"/>
                <a:gd name="T75" fmla="*/ 253 h 253"/>
                <a:gd name="T76" fmla="*/ 445 w 445"/>
                <a:gd name="T7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5" h="253">
                  <a:moveTo>
                    <a:pt x="445" y="253"/>
                  </a:moveTo>
                  <a:lnTo>
                    <a:pt x="441" y="191"/>
                  </a:lnTo>
                  <a:lnTo>
                    <a:pt x="441" y="175"/>
                  </a:lnTo>
                  <a:lnTo>
                    <a:pt x="445" y="162"/>
                  </a:lnTo>
                  <a:lnTo>
                    <a:pt x="438" y="148"/>
                  </a:lnTo>
                  <a:lnTo>
                    <a:pt x="422" y="139"/>
                  </a:lnTo>
                  <a:lnTo>
                    <a:pt x="406" y="137"/>
                  </a:lnTo>
                  <a:lnTo>
                    <a:pt x="393" y="136"/>
                  </a:lnTo>
                  <a:lnTo>
                    <a:pt x="377" y="134"/>
                  </a:lnTo>
                  <a:lnTo>
                    <a:pt x="356" y="125"/>
                  </a:lnTo>
                  <a:lnTo>
                    <a:pt x="340" y="127"/>
                  </a:lnTo>
                  <a:lnTo>
                    <a:pt x="324" y="129"/>
                  </a:lnTo>
                  <a:lnTo>
                    <a:pt x="308" y="125"/>
                  </a:lnTo>
                  <a:lnTo>
                    <a:pt x="274" y="114"/>
                  </a:lnTo>
                  <a:lnTo>
                    <a:pt x="263" y="98"/>
                  </a:lnTo>
                  <a:lnTo>
                    <a:pt x="254" y="88"/>
                  </a:lnTo>
                  <a:lnTo>
                    <a:pt x="242" y="82"/>
                  </a:lnTo>
                  <a:lnTo>
                    <a:pt x="240" y="63"/>
                  </a:lnTo>
                  <a:lnTo>
                    <a:pt x="236" y="48"/>
                  </a:lnTo>
                  <a:lnTo>
                    <a:pt x="231" y="32"/>
                  </a:lnTo>
                  <a:lnTo>
                    <a:pt x="131" y="0"/>
                  </a:lnTo>
                  <a:lnTo>
                    <a:pt x="115" y="9"/>
                  </a:lnTo>
                  <a:lnTo>
                    <a:pt x="99" y="24"/>
                  </a:lnTo>
                  <a:lnTo>
                    <a:pt x="39" y="22"/>
                  </a:lnTo>
                  <a:lnTo>
                    <a:pt x="37" y="38"/>
                  </a:lnTo>
                  <a:lnTo>
                    <a:pt x="28" y="63"/>
                  </a:lnTo>
                  <a:lnTo>
                    <a:pt x="10" y="66"/>
                  </a:lnTo>
                  <a:lnTo>
                    <a:pt x="1" y="82"/>
                  </a:lnTo>
                  <a:lnTo>
                    <a:pt x="0" y="98"/>
                  </a:lnTo>
                  <a:lnTo>
                    <a:pt x="5" y="111"/>
                  </a:lnTo>
                  <a:lnTo>
                    <a:pt x="3" y="134"/>
                  </a:lnTo>
                  <a:lnTo>
                    <a:pt x="3" y="230"/>
                  </a:lnTo>
                  <a:lnTo>
                    <a:pt x="135" y="237"/>
                  </a:lnTo>
                  <a:lnTo>
                    <a:pt x="327" y="248"/>
                  </a:lnTo>
                  <a:lnTo>
                    <a:pt x="361" y="248"/>
                  </a:lnTo>
                  <a:lnTo>
                    <a:pt x="414" y="251"/>
                  </a:lnTo>
                  <a:lnTo>
                    <a:pt x="445" y="253"/>
                  </a:lnTo>
                  <a:lnTo>
                    <a:pt x="445" y="253"/>
                  </a:lnTo>
                  <a:lnTo>
                    <a:pt x="445" y="2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9">
              <a:extLst>
                <a:ext uri="{FF2B5EF4-FFF2-40B4-BE49-F238E27FC236}">
                  <a16:creationId xmlns:a16="http://schemas.microsoft.com/office/drawing/2014/main" id="{34229223-EB03-72F0-5B73-098025E66B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09918" y="11819801"/>
              <a:ext cx="546605" cy="840236"/>
            </a:xfrm>
            <a:custGeom>
              <a:avLst/>
              <a:gdLst>
                <a:gd name="T0" fmla="*/ 238 w 242"/>
                <a:gd name="T1" fmla="*/ 372 h 372"/>
                <a:gd name="T2" fmla="*/ 238 w 242"/>
                <a:gd name="T3" fmla="*/ 258 h 372"/>
                <a:gd name="T4" fmla="*/ 236 w 242"/>
                <a:gd name="T5" fmla="*/ 223 h 372"/>
                <a:gd name="T6" fmla="*/ 238 w 242"/>
                <a:gd name="T7" fmla="*/ 207 h 372"/>
                <a:gd name="T8" fmla="*/ 240 w 242"/>
                <a:gd name="T9" fmla="*/ 191 h 372"/>
                <a:gd name="T10" fmla="*/ 242 w 242"/>
                <a:gd name="T11" fmla="*/ 178 h 372"/>
                <a:gd name="T12" fmla="*/ 242 w 242"/>
                <a:gd name="T13" fmla="*/ 162 h 372"/>
                <a:gd name="T14" fmla="*/ 236 w 242"/>
                <a:gd name="T15" fmla="*/ 148 h 372"/>
                <a:gd name="T16" fmla="*/ 226 w 242"/>
                <a:gd name="T17" fmla="*/ 132 h 372"/>
                <a:gd name="T18" fmla="*/ 213 w 242"/>
                <a:gd name="T19" fmla="*/ 116 h 372"/>
                <a:gd name="T20" fmla="*/ 206 w 242"/>
                <a:gd name="T21" fmla="*/ 100 h 372"/>
                <a:gd name="T22" fmla="*/ 206 w 242"/>
                <a:gd name="T23" fmla="*/ 73 h 372"/>
                <a:gd name="T24" fmla="*/ 206 w 242"/>
                <a:gd name="T25" fmla="*/ 52 h 372"/>
                <a:gd name="T26" fmla="*/ 210 w 242"/>
                <a:gd name="T27" fmla="*/ 0 h 372"/>
                <a:gd name="T28" fmla="*/ 5 w 242"/>
                <a:gd name="T29" fmla="*/ 0 h 372"/>
                <a:gd name="T30" fmla="*/ 3 w 242"/>
                <a:gd name="T31" fmla="*/ 75 h 372"/>
                <a:gd name="T32" fmla="*/ 1 w 242"/>
                <a:gd name="T33" fmla="*/ 130 h 372"/>
                <a:gd name="T34" fmla="*/ 3 w 242"/>
                <a:gd name="T35" fmla="*/ 258 h 372"/>
                <a:gd name="T36" fmla="*/ 0 w 242"/>
                <a:gd name="T37" fmla="*/ 362 h 372"/>
                <a:gd name="T38" fmla="*/ 73 w 242"/>
                <a:gd name="T39" fmla="*/ 365 h 372"/>
                <a:gd name="T40" fmla="*/ 144 w 242"/>
                <a:gd name="T41" fmla="*/ 367 h 372"/>
                <a:gd name="T42" fmla="*/ 238 w 242"/>
                <a:gd name="T43" fmla="*/ 372 h 372"/>
                <a:gd name="T44" fmla="*/ 238 w 242"/>
                <a:gd name="T45" fmla="*/ 372 h 372"/>
                <a:gd name="T46" fmla="*/ 238 w 242"/>
                <a:gd name="T47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2" h="372">
                  <a:moveTo>
                    <a:pt x="238" y="372"/>
                  </a:moveTo>
                  <a:lnTo>
                    <a:pt x="238" y="258"/>
                  </a:lnTo>
                  <a:lnTo>
                    <a:pt x="236" y="223"/>
                  </a:lnTo>
                  <a:lnTo>
                    <a:pt x="238" y="207"/>
                  </a:lnTo>
                  <a:lnTo>
                    <a:pt x="240" y="191"/>
                  </a:lnTo>
                  <a:lnTo>
                    <a:pt x="242" y="178"/>
                  </a:lnTo>
                  <a:lnTo>
                    <a:pt x="242" y="162"/>
                  </a:lnTo>
                  <a:lnTo>
                    <a:pt x="236" y="148"/>
                  </a:lnTo>
                  <a:lnTo>
                    <a:pt x="226" y="132"/>
                  </a:lnTo>
                  <a:lnTo>
                    <a:pt x="213" y="116"/>
                  </a:lnTo>
                  <a:lnTo>
                    <a:pt x="206" y="100"/>
                  </a:lnTo>
                  <a:lnTo>
                    <a:pt x="206" y="73"/>
                  </a:lnTo>
                  <a:lnTo>
                    <a:pt x="206" y="52"/>
                  </a:lnTo>
                  <a:lnTo>
                    <a:pt x="210" y="0"/>
                  </a:lnTo>
                  <a:lnTo>
                    <a:pt x="5" y="0"/>
                  </a:lnTo>
                  <a:lnTo>
                    <a:pt x="3" y="75"/>
                  </a:lnTo>
                  <a:lnTo>
                    <a:pt x="1" y="130"/>
                  </a:lnTo>
                  <a:lnTo>
                    <a:pt x="3" y="258"/>
                  </a:lnTo>
                  <a:lnTo>
                    <a:pt x="0" y="362"/>
                  </a:lnTo>
                  <a:lnTo>
                    <a:pt x="73" y="365"/>
                  </a:lnTo>
                  <a:lnTo>
                    <a:pt x="144" y="367"/>
                  </a:lnTo>
                  <a:lnTo>
                    <a:pt x="238" y="372"/>
                  </a:lnTo>
                  <a:lnTo>
                    <a:pt x="238" y="372"/>
                  </a:lnTo>
                  <a:lnTo>
                    <a:pt x="238" y="3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90">
              <a:extLst>
                <a:ext uri="{FF2B5EF4-FFF2-40B4-BE49-F238E27FC236}">
                  <a16:creationId xmlns:a16="http://schemas.microsoft.com/office/drawing/2014/main" id="{15B069E5-6B72-363D-950E-FD6E928511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24059" y="11578120"/>
              <a:ext cx="408825" cy="716008"/>
            </a:xfrm>
            <a:custGeom>
              <a:avLst/>
              <a:gdLst>
                <a:gd name="T0" fmla="*/ 146 w 181"/>
                <a:gd name="T1" fmla="*/ 317 h 317"/>
                <a:gd name="T2" fmla="*/ 151 w 181"/>
                <a:gd name="T3" fmla="*/ 303 h 317"/>
                <a:gd name="T4" fmla="*/ 164 w 181"/>
                <a:gd name="T5" fmla="*/ 298 h 317"/>
                <a:gd name="T6" fmla="*/ 181 w 181"/>
                <a:gd name="T7" fmla="*/ 292 h 317"/>
                <a:gd name="T8" fmla="*/ 180 w 181"/>
                <a:gd name="T9" fmla="*/ 232 h 317"/>
                <a:gd name="T10" fmla="*/ 180 w 181"/>
                <a:gd name="T11" fmla="*/ 180 h 317"/>
                <a:gd name="T12" fmla="*/ 180 w 181"/>
                <a:gd name="T13" fmla="*/ 150 h 317"/>
                <a:gd name="T14" fmla="*/ 178 w 181"/>
                <a:gd name="T15" fmla="*/ 82 h 317"/>
                <a:gd name="T16" fmla="*/ 180 w 181"/>
                <a:gd name="T17" fmla="*/ 66 h 317"/>
                <a:gd name="T18" fmla="*/ 176 w 181"/>
                <a:gd name="T19" fmla="*/ 17 h 317"/>
                <a:gd name="T20" fmla="*/ 174 w 181"/>
                <a:gd name="T21" fmla="*/ 0 h 317"/>
                <a:gd name="T22" fmla="*/ 133 w 181"/>
                <a:gd name="T23" fmla="*/ 2 h 317"/>
                <a:gd name="T24" fmla="*/ 117 w 181"/>
                <a:gd name="T25" fmla="*/ 2 h 317"/>
                <a:gd name="T26" fmla="*/ 121 w 181"/>
                <a:gd name="T27" fmla="*/ 17 h 317"/>
                <a:gd name="T28" fmla="*/ 124 w 181"/>
                <a:gd name="T29" fmla="*/ 27 h 317"/>
                <a:gd name="T30" fmla="*/ 110 w 181"/>
                <a:gd name="T31" fmla="*/ 38 h 317"/>
                <a:gd name="T32" fmla="*/ 91 w 181"/>
                <a:gd name="T33" fmla="*/ 36 h 317"/>
                <a:gd name="T34" fmla="*/ 39 w 181"/>
                <a:gd name="T35" fmla="*/ 36 h 317"/>
                <a:gd name="T36" fmla="*/ 23 w 181"/>
                <a:gd name="T37" fmla="*/ 36 h 317"/>
                <a:gd name="T38" fmla="*/ 27 w 181"/>
                <a:gd name="T39" fmla="*/ 57 h 317"/>
                <a:gd name="T40" fmla="*/ 25 w 181"/>
                <a:gd name="T41" fmla="*/ 70 h 317"/>
                <a:gd name="T42" fmla="*/ 25 w 181"/>
                <a:gd name="T43" fmla="*/ 118 h 317"/>
                <a:gd name="T44" fmla="*/ 0 w 181"/>
                <a:gd name="T45" fmla="*/ 114 h 317"/>
                <a:gd name="T46" fmla="*/ 0 w 181"/>
                <a:gd name="T47" fmla="*/ 150 h 317"/>
                <a:gd name="T48" fmla="*/ 14 w 181"/>
                <a:gd name="T49" fmla="*/ 154 h 317"/>
                <a:gd name="T50" fmla="*/ 16 w 181"/>
                <a:gd name="T51" fmla="*/ 175 h 317"/>
                <a:gd name="T52" fmla="*/ 16 w 181"/>
                <a:gd name="T53" fmla="*/ 221 h 317"/>
                <a:gd name="T54" fmla="*/ 43 w 181"/>
                <a:gd name="T55" fmla="*/ 221 h 317"/>
                <a:gd name="T56" fmla="*/ 112 w 181"/>
                <a:gd name="T57" fmla="*/ 223 h 317"/>
                <a:gd name="T58" fmla="*/ 124 w 181"/>
                <a:gd name="T59" fmla="*/ 228 h 317"/>
                <a:gd name="T60" fmla="*/ 126 w 181"/>
                <a:gd name="T61" fmla="*/ 241 h 317"/>
                <a:gd name="T62" fmla="*/ 135 w 181"/>
                <a:gd name="T63" fmla="*/ 251 h 317"/>
                <a:gd name="T64" fmla="*/ 142 w 181"/>
                <a:gd name="T65" fmla="*/ 266 h 317"/>
                <a:gd name="T66" fmla="*/ 137 w 181"/>
                <a:gd name="T67" fmla="*/ 278 h 317"/>
                <a:gd name="T68" fmla="*/ 139 w 181"/>
                <a:gd name="T69" fmla="*/ 291 h 317"/>
                <a:gd name="T70" fmla="*/ 137 w 181"/>
                <a:gd name="T71" fmla="*/ 305 h 317"/>
                <a:gd name="T72" fmla="*/ 146 w 181"/>
                <a:gd name="T73" fmla="*/ 316 h 317"/>
                <a:gd name="T74" fmla="*/ 146 w 181"/>
                <a:gd name="T75" fmla="*/ 317 h 317"/>
                <a:gd name="T76" fmla="*/ 146 w 181"/>
                <a:gd name="T77" fmla="*/ 317 h 317"/>
                <a:gd name="T78" fmla="*/ 146 w 181"/>
                <a:gd name="T79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317">
                  <a:moveTo>
                    <a:pt x="146" y="317"/>
                  </a:moveTo>
                  <a:lnTo>
                    <a:pt x="151" y="303"/>
                  </a:lnTo>
                  <a:lnTo>
                    <a:pt x="164" y="298"/>
                  </a:lnTo>
                  <a:lnTo>
                    <a:pt x="181" y="292"/>
                  </a:lnTo>
                  <a:lnTo>
                    <a:pt x="180" y="232"/>
                  </a:lnTo>
                  <a:lnTo>
                    <a:pt x="180" y="180"/>
                  </a:lnTo>
                  <a:lnTo>
                    <a:pt x="180" y="150"/>
                  </a:lnTo>
                  <a:lnTo>
                    <a:pt x="178" y="82"/>
                  </a:lnTo>
                  <a:lnTo>
                    <a:pt x="180" y="66"/>
                  </a:lnTo>
                  <a:lnTo>
                    <a:pt x="176" y="17"/>
                  </a:lnTo>
                  <a:lnTo>
                    <a:pt x="174" y="0"/>
                  </a:lnTo>
                  <a:lnTo>
                    <a:pt x="133" y="2"/>
                  </a:lnTo>
                  <a:lnTo>
                    <a:pt x="117" y="2"/>
                  </a:lnTo>
                  <a:lnTo>
                    <a:pt x="121" y="17"/>
                  </a:lnTo>
                  <a:lnTo>
                    <a:pt x="124" y="27"/>
                  </a:lnTo>
                  <a:lnTo>
                    <a:pt x="110" y="38"/>
                  </a:lnTo>
                  <a:lnTo>
                    <a:pt x="91" y="36"/>
                  </a:lnTo>
                  <a:lnTo>
                    <a:pt x="39" y="36"/>
                  </a:lnTo>
                  <a:lnTo>
                    <a:pt x="23" y="36"/>
                  </a:lnTo>
                  <a:lnTo>
                    <a:pt x="27" y="57"/>
                  </a:lnTo>
                  <a:lnTo>
                    <a:pt x="25" y="70"/>
                  </a:lnTo>
                  <a:lnTo>
                    <a:pt x="25" y="118"/>
                  </a:lnTo>
                  <a:lnTo>
                    <a:pt x="0" y="114"/>
                  </a:lnTo>
                  <a:lnTo>
                    <a:pt x="0" y="150"/>
                  </a:lnTo>
                  <a:lnTo>
                    <a:pt x="14" y="154"/>
                  </a:lnTo>
                  <a:lnTo>
                    <a:pt x="16" y="175"/>
                  </a:lnTo>
                  <a:lnTo>
                    <a:pt x="16" y="221"/>
                  </a:lnTo>
                  <a:lnTo>
                    <a:pt x="43" y="221"/>
                  </a:lnTo>
                  <a:lnTo>
                    <a:pt x="112" y="223"/>
                  </a:lnTo>
                  <a:lnTo>
                    <a:pt x="124" y="228"/>
                  </a:lnTo>
                  <a:lnTo>
                    <a:pt x="126" y="241"/>
                  </a:lnTo>
                  <a:lnTo>
                    <a:pt x="135" y="251"/>
                  </a:lnTo>
                  <a:lnTo>
                    <a:pt x="142" y="266"/>
                  </a:lnTo>
                  <a:lnTo>
                    <a:pt x="137" y="278"/>
                  </a:lnTo>
                  <a:lnTo>
                    <a:pt x="139" y="291"/>
                  </a:lnTo>
                  <a:lnTo>
                    <a:pt x="137" y="305"/>
                  </a:lnTo>
                  <a:lnTo>
                    <a:pt x="146" y="316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46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91">
              <a:extLst>
                <a:ext uri="{FF2B5EF4-FFF2-40B4-BE49-F238E27FC236}">
                  <a16:creationId xmlns:a16="http://schemas.microsoft.com/office/drawing/2014/main" id="{1342A08C-9956-7EF0-FB6E-8ABBE96A2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18111" y="11912407"/>
              <a:ext cx="831201" cy="844753"/>
            </a:xfrm>
            <a:custGeom>
              <a:avLst/>
              <a:gdLst>
                <a:gd name="T0" fmla="*/ 277 w 368"/>
                <a:gd name="T1" fmla="*/ 374 h 374"/>
                <a:gd name="T2" fmla="*/ 275 w 368"/>
                <a:gd name="T3" fmla="*/ 283 h 374"/>
                <a:gd name="T4" fmla="*/ 277 w 368"/>
                <a:gd name="T5" fmla="*/ 267 h 374"/>
                <a:gd name="T6" fmla="*/ 279 w 368"/>
                <a:gd name="T7" fmla="*/ 251 h 374"/>
                <a:gd name="T8" fmla="*/ 275 w 368"/>
                <a:gd name="T9" fmla="*/ 232 h 374"/>
                <a:gd name="T10" fmla="*/ 277 w 368"/>
                <a:gd name="T11" fmla="*/ 216 h 374"/>
                <a:gd name="T12" fmla="*/ 300 w 368"/>
                <a:gd name="T13" fmla="*/ 207 h 374"/>
                <a:gd name="T14" fmla="*/ 300 w 368"/>
                <a:gd name="T15" fmla="*/ 180 h 374"/>
                <a:gd name="T16" fmla="*/ 313 w 368"/>
                <a:gd name="T17" fmla="*/ 166 h 374"/>
                <a:gd name="T18" fmla="*/ 368 w 368"/>
                <a:gd name="T19" fmla="*/ 166 h 374"/>
                <a:gd name="T20" fmla="*/ 363 w 368"/>
                <a:gd name="T21" fmla="*/ 152 h 374"/>
                <a:gd name="T22" fmla="*/ 364 w 368"/>
                <a:gd name="T23" fmla="*/ 136 h 374"/>
                <a:gd name="T24" fmla="*/ 364 w 368"/>
                <a:gd name="T25" fmla="*/ 119 h 374"/>
                <a:gd name="T26" fmla="*/ 359 w 368"/>
                <a:gd name="T27" fmla="*/ 107 h 374"/>
                <a:gd name="T28" fmla="*/ 348 w 368"/>
                <a:gd name="T29" fmla="*/ 93 h 374"/>
                <a:gd name="T30" fmla="*/ 347 w 368"/>
                <a:gd name="T31" fmla="*/ 73 h 374"/>
                <a:gd name="T32" fmla="*/ 240 w 368"/>
                <a:gd name="T33" fmla="*/ 71 h 374"/>
                <a:gd name="T34" fmla="*/ 238 w 368"/>
                <a:gd name="T35" fmla="*/ 32 h 374"/>
                <a:gd name="T36" fmla="*/ 238 w 368"/>
                <a:gd name="T37" fmla="*/ 4 h 374"/>
                <a:gd name="T38" fmla="*/ 222 w 368"/>
                <a:gd name="T39" fmla="*/ 2 h 374"/>
                <a:gd name="T40" fmla="*/ 126 w 368"/>
                <a:gd name="T41" fmla="*/ 4 h 374"/>
                <a:gd name="T42" fmla="*/ 3 w 368"/>
                <a:gd name="T43" fmla="*/ 0 h 374"/>
                <a:gd name="T44" fmla="*/ 10 w 368"/>
                <a:gd name="T45" fmla="*/ 11 h 374"/>
                <a:gd name="T46" fmla="*/ 16 w 368"/>
                <a:gd name="T47" fmla="*/ 22 h 374"/>
                <a:gd name="T48" fmla="*/ 21 w 368"/>
                <a:gd name="T49" fmla="*/ 36 h 374"/>
                <a:gd name="T50" fmla="*/ 30 w 368"/>
                <a:gd name="T51" fmla="*/ 47 h 374"/>
                <a:gd name="T52" fmla="*/ 32 w 368"/>
                <a:gd name="T53" fmla="*/ 59 h 374"/>
                <a:gd name="T54" fmla="*/ 39 w 368"/>
                <a:gd name="T55" fmla="*/ 70 h 374"/>
                <a:gd name="T56" fmla="*/ 35 w 368"/>
                <a:gd name="T57" fmla="*/ 82 h 374"/>
                <a:gd name="T58" fmla="*/ 32 w 368"/>
                <a:gd name="T59" fmla="*/ 102 h 374"/>
                <a:gd name="T60" fmla="*/ 32 w 368"/>
                <a:gd name="T61" fmla="*/ 114 h 374"/>
                <a:gd name="T62" fmla="*/ 42 w 368"/>
                <a:gd name="T63" fmla="*/ 125 h 374"/>
                <a:gd name="T64" fmla="*/ 58 w 368"/>
                <a:gd name="T65" fmla="*/ 127 h 374"/>
                <a:gd name="T66" fmla="*/ 71 w 368"/>
                <a:gd name="T67" fmla="*/ 136 h 374"/>
                <a:gd name="T68" fmla="*/ 83 w 368"/>
                <a:gd name="T69" fmla="*/ 137 h 374"/>
                <a:gd name="T70" fmla="*/ 97 w 368"/>
                <a:gd name="T71" fmla="*/ 144 h 374"/>
                <a:gd name="T72" fmla="*/ 103 w 368"/>
                <a:gd name="T73" fmla="*/ 155 h 374"/>
                <a:gd name="T74" fmla="*/ 105 w 368"/>
                <a:gd name="T75" fmla="*/ 175 h 374"/>
                <a:gd name="T76" fmla="*/ 90 w 368"/>
                <a:gd name="T77" fmla="*/ 180 h 374"/>
                <a:gd name="T78" fmla="*/ 76 w 368"/>
                <a:gd name="T79" fmla="*/ 187 h 374"/>
                <a:gd name="T80" fmla="*/ 58 w 368"/>
                <a:gd name="T81" fmla="*/ 185 h 374"/>
                <a:gd name="T82" fmla="*/ 46 w 368"/>
                <a:gd name="T83" fmla="*/ 200 h 374"/>
                <a:gd name="T84" fmla="*/ 26 w 368"/>
                <a:gd name="T85" fmla="*/ 198 h 374"/>
                <a:gd name="T86" fmla="*/ 28 w 368"/>
                <a:gd name="T87" fmla="*/ 210 h 374"/>
                <a:gd name="T88" fmla="*/ 24 w 368"/>
                <a:gd name="T89" fmla="*/ 223 h 374"/>
                <a:gd name="T90" fmla="*/ 21 w 368"/>
                <a:gd name="T91" fmla="*/ 242 h 374"/>
                <a:gd name="T92" fmla="*/ 10 w 368"/>
                <a:gd name="T93" fmla="*/ 248 h 374"/>
                <a:gd name="T94" fmla="*/ 0 w 368"/>
                <a:gd name="T95" fmla="*/ 260 h 374"/>
                <a:gd name="T96" fmla="*/ 10 w 368"/>
                <a:gd name="T97" fmla="*/ 276 h 374"/>
                <a:gd name="T98" fmla="*/ 21 w 368"/>
                <a:gd name="T99" fmla="*/ 294 h 374"/>
                <a:gd name="T100" fmla="*/ 30 w 368"/>
                <a:gd name="T101" fmla="*/ 312 h 374"/>
                <a:gd name="T102" fmla="*/ 42 w 368"/>
                <a:gd name="T103" fmla="*/ 317 h 374"/>
                <a:gd name="T104" fmla="*/ 53 w 368"/>
                <a:gd name="T105" fmla="*/ 324 h 374"/>
                <a:gd name="T106" fmla="*/ 69 w 368"/>
                <a:gd name="T107" fmla="*/ 326 h 374"/>
                <a:gd name="T108" fmla="*/ 81 w 368"/>
                <a:gd name="T109" fmla="*/ 340 h 374"/>
                <a:gd name="T110" fmla="*/ 96 w 368"/>
                <a:gd name="T111" fmla="*/ 342 h 374"/>
                <a:gd name="T112" fmla="*/ 97 w 368"/>
                <a:gd name="T113" fmla="*/ 358 h 374"/>
                <a:gd name="T114" fmla="*/ 117 w 368"/>
                <a:gd name="T115" fmla="*/ 365 h 374"/>
                <a:gd name="T116" fmla="*/ 129 w 368"/>
                <a:gd name="T117" fmla="*/ 360 h 374"/>
                <a:gd name="T118" fmla="*/ 277 w 368"/>
                <a:gd name="T119" fmla="*/ 374 h 374"/>
                <a:gd name="T120" fmla="*/ 277 w 368"/>
                <a:gd name="T121" fmla="*/ 374 h 374"/>
                <a:gd name="T122" fmla="*/ 277 w 368"/>
                <a:gd name="T12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8" h="374">
                  <a:moveTo>
                    <a:pt x="277" y="374"/>
                  </a:moveTo>
                  <a:lnTo>
                    <a:pt x="275" y="283"/>
                  </a:lnTo>
                  <a:lnTo>
                    <a:pt x="277" y="267"/>
                  </a:lnTo>
                  <a:lnTo>
                    <a:pt x="279" y="251"/>
                  </a:lnTo>
                  <a:lnTo>
                    <a:pt x="275" y="232"/>
                  </a:lnTo>
                  <a:lnTo>
                    <a:pt x="277" y="216"/>
                  </a:lnTo>
                  <a:lnTo>
                    <a:pt x="300" y="207"/>
                  </a:lnTo>
                  <a:lnTo>
                    <a:pt x="300" y="180"/>
                  </a:lnTo>
                  <a:lnTo>
                    <a:pt x="313" y="166"/>
                  </a:lnTo>
                  <a:lnTo>
                    <a:pt x="368" y="166"/>
                  </a:lnTo>
                  <a:lnTo>
                    <a:pt x="363" y="152"/>
                  </a:lnTo>
                  <a:lnTo>
                    <a:pt x="364" y="136"/>
                  </a:lnTo>
                  <a:lnTo>
                    <a:pt x="364" y="119"/>
                  </a:lnTo>
                  <a:lnTo>
                    <a:pt x="359" y="107"/>
                  </a:lnTo>
                  <a:lnTo>
                    <a:pt x="348" y="93"/>
                  </a:lnTo>
                  <a:lnTo>
                    <a:pt x="347" y="73"/>
                  </a:lnTo>
                  <a:lnTo>
                    <a:pt x="240" y="71"/>
                  </a:lnTo>
                  <a:lnTo>
                    <a:pt x="238" y="32"/>
                  </a:lnTo>
                  <a:lnTo>
                    <a:pt x="238" y="4"/>
                  </a:lnTo>
                  <a:lnTo>
                    <a:pt x="222" y="2"/>
                  </a:lnTo>
                  <a:lnTo>
                    <a:pt x="126" y="4"/>
                  </a:lnTo>
                  <a:lnTo>
                    <a:pt x="3" y="0"/>
                  </a:lnTo>
                  <a:lnTo>
                    <a:pt x="10" y="11"/>
                  </a:lnTo>
                  <a:lnTo>
                    <a:pt x="16" y="22"/>
                  </a:lnTo>
                  <a:lnTo>
                    <a:pt x="21" y="36"/>
                  </a:lnTo>
                  <a:lnTo>
                    <a:pt x="30" y="47"/>
                  </a:lnTo>
                  <a:lnTo>
                    <a:pt x="32" y="59"/>
                  </a:lnTo>
                  <a:lnTo>
                    <a:pt x="39" y="70"/>
                  </a:lnTo>
                  <a:lnTo>
                    <a:pt x="35" y="82"/>
                  </a:lnTo>
                  <a:lnTo>
                    <a:pt x="32" y="102"/>
                  </a:lnTo>
                  <a:lnTo>
                    <a:pt x="32" y="114"/>
                  </a:lnTo>
                  <a:lnTo>
                    <a:pt x="42" y="125"/>
                  </a:lnTo>
                  <a:lnTo>
                    <a:pt x="58" y="127"/>
                  </a:lnTo>
                  <a:lnTo>
                    <a:pt x="71" y="136"/>
                  </a:lnTo>
                  <a:lnTo>
                    <a:pt x="83" y="137"/>
                  </a:lnTo>
                  <a:lnTo>
                    <a:pt x="97" y="144"/>
                  </a:lnTo>
                  <a:lnTo>
                    <a:pt x="103" y="155"/>
                  </a:lnTo>
                  <a:lnTo>
                    <a:pt x="105" y="175"/>
                  </a:lnTo>
                  <a:lnTo>
                    <a:pt x="90" y="180"/>
                  </a:lnTo>
                  <a:lnTo>
                    <a:pt x="76" y="187"/>
                  </a:lnTo>
                  <a:lnTo>
                    <a:pt x="58" y="185"/>
                  </a:lnTo>
                  <a:lnTo>
                    <a:pt x="46" y="200"/>
                  </a:lnTo>
                  <a:lnTo>
                    <a:pt x="26" y="198"/>
                  </a:lnTo>
                  <a:lnTo>
                    <a:pt x="28" y="210"/>
                  </a:lnTo>
                  <a:lnTo>
                    <a:pt x="24" y="223"/>
                  </a:lnTo>
                  <a:lnTo>
                    <a:pt x="21" y="242"/>
                  </a:lnTo>
                  <a:lnTo>
                    <a:pt x="10" y="248"/>
                  </a:lnTo>
                  <a:lnTo>
                    <a:pt x="0" y="260"/>
                  </a:lnTo>
                  <a:lnTo>
                    <a:pt x="10" y="276"/>
                  </a:lnTo>
                  <a:lnTo>
                    <a:pt x="21" y="294"/>
                  </a:lnTo>
                  <a:lnTo>
                    <a:pt x="30" y="312"/>
                  </a:lnTo>
                  <a:lnTo>
                    <a:pt x="42" y="317"/>
                  </a:lnTo>
                  <a:lnTo>
                    <a:pt x="53" y="324"/>
                  </a:lnTo>
                  <a:lnTo>
                    <a:pt x="69" y="326"/>
                  </a:lnTo>
                  <a:lnTo>
                    <a:pt x="81" y="340"/>
                  </a:lnTo>
                  <a:lnTo>
                    <a:pt x="96" y="342"/>
                  </a:lnTo>
                  <a:lnTo>
                    <a:pt x="97" y="358"/>
                  </a:lnTo>
                  <a:lnTo>
                    <a:pt x="117" y="365"/>
                  </a:lnTo>
                  <a:lnTo>
                    <a:pt x="129" y="360"/>
                  </a:lnTo>
                  <a:lnTo>
                    <a:pt x="277" y="374"/>
                  </a:lnTo>
                  <a:lnTo>
                    <a:pt x="277" y="374"/>
                  </a:lnTo>
                  <a:lnTo>
                    <a:pt x="277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92">
              <a:extLst>
                <a:ext uri="{FF2B5EF4-FFF2-40B4-BE49-F238E27FC236}">
                  <a16:creationId xmlns:a16="http://schemas.microsoft.com/office/drawing/2014/main" id="{2C0405F6-C4B9-8A30-A1F0-1A0E053C07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55723" y="11819801"/>
              <a:ext cx="530795" cy="767957"/>
            </a:xfrm>
            <a:custGeom>
              <a:avLst/>
              <a:gdLst>
                <a:gd name="T0" fmla="*/ 128 w 235"/>
                <a:gd name="T1" fmla="*/ 340 h 340"/>
                <a:gd name="T2" fmla="*/ 124 w 235"/>
                <a:gd name="T3" fmla="*/ 322 h 340"/>
                <a:gd name="T4" fmla="*/ 123 w 235"/>
                <a:gd name="T5" fmla="*/ 306 h 340"/>
                <a:gd name="T6" fmla="*/ 128 w 235"/>
                <a:gd name="T7" fmla="*/ 292 h 340"/>
                <a:gd name="T8" fmla="*/ 139 w 235"/>
                <a:gd name="T9" fmla="*/ 283 h 340"/>
                <a:gd name="T10" fmla="*/ 149 w 235"/>
                <a:gd name="T11" fmla="*/ 274 h 340"/>
                <a:gd name="T12" fmla="*/ 165 w 235"/>
                <a:gd name="T13" fmla="*/ 273 h 340"/>
                <a:gd name="T14" fmla="*/ 174 w 235"/>
                <a:gd name="T15" fmla="*/ 262 h 340"/>
                <a:gd name="T16" fmla="*/ 187 w 235"/>
                <a:gd name="T17" fmla="*/ 257 h 340"/>
                <a:gd name="T18" fmla="*/ 185 w 235"/>
                <a:gd name="T19" fmla="*/ 241 h 340"/>
                <a:gd name="T20" fmla="*/ 194 w 235"/>
                <a:gd name="T21" fmla="*/ 228 h 340"/>
                <a:gd name="T22" fmla="*/ 201 w 235"/>
                <a:gd name="T23" fmla="*/ 219 h 340"/>
                <a:gd name="T24" fmla="*/ 201 w 235"/>
                <a:gd name="T25" fmla="*/ 196 h 340"/>
                <a:gd name="T26" fmla="*/ 203 w 235"/>
                <a:gd name="T27" fmla="*/ 178 h 340"/>
                <a:gd name="T28" fmla="*/ 215 w 235"/>
                <a:gd name="T29" fmla="*/ 130 h 340"/>
                <a:gd name="T30" fmla="*/ 215 w 235"/>
                <a:gd name="T31" fmla="*/ 102 h 340"/>
                <a:gd name="T32" fmla="*/ 215 w 235"/>
                <a:gd name="T33" fmla="*/ 73 h 340"/>
                <a:gd name="T34" fmla="*/ 215 w 235"/>
                <a:gd name="T35" fmla="*/ 47 h 340"/>
                <a:gd name="T36" fmla="*/ 215 w 235"/>
                <a:gd name="T37" fmla="*/ 34 h 340"/>
                <a:gd name="T38" fmla="*/ 235 w 235"/>
                <a:gd name="T39" fmla="*/ 23 h 340"/>
                <a:gd name="T40" fmla="*/ 233 w 235"/>
                <a:gd name="T41" fmla="*/ 7 h 340"/>
                <a:gd name="T42" fmla="*/ 167 w 235"/>
                <a:gd name="T43" fmla="*/ 6 h 340"/>
                <a:gd name="T44" fmla="*/ 140 w 235"/>
                <a:gd name="T45" fmla="*/ 6 h 340"/>
                <a:gd name="T46" fmla="*/ 124 w 235"/>
                <a:gd name="T47" fmla="*/ 4 h 340"/>
                <a:gd name="T48" fmla="*/ 99 w 235"/>
                <a:gd name="T49" fmla="*/ 4 h 340"/>
                <a:gd name="T50" fmla="*/ 83 w 235"/>
                <a:gd name="T51" fmla="*/ 2 h 340"/>
                <a:gd name="T52" fmla="*/ 28 w 235"/>
                <a:gd name="T53" fmla="*/ 0 h 340"/>
                <a:gd name="T54" fmla="*/ 0 w 235"/>
                <a:gd name="T55" fmla="*/ 0 h 340"/>
                <a:gd name="T56" fmla="*/ 7 w 235"/>
                <a:gd name="T57" fmla="*/ 15 h 340"/>
                <a:gd name="T58" fmla="*/ 16 w 235"/>
                <a:gd name="T59" fmla="*/ 25 h 340"/>
                <a:gd name="T60" fmla="*/ 14 w 235"/>
                <a:gd name="T61" fmla="*/ 41 h 340"/>
                <a:gd name="T62" fmla="*/ 21 w 235"/>
                <a:gd name="T63" fmla="*/ 59 h 340"/>
                <a:gd name="T64" fmla="*/ 19 w 235"/>
                <a:gd name="T65" fmla="*/ 71 h 340"/>
                <a:gd name="T66" fmla="*/ 17 w 235"/>
                <a:gd name="T67" fmla="*/ 91 h 340"/>
                <a:gd name="T68" fmla="*/ 28 w 235"/>
                <a:gd name="T69" fmla="*/ 98 h 340"/>
                <a:gd name="T70" fmla="*/ 37 w 235"/>
                <a:gd name="T71" fmla="*/ 109 h 340"/>
                <a:gd name="T72" fmla="*/ 35 w 235"/>
                <a:gd name="T73" fmla="*/ 128 h 340"/>
                <a:gd name="T74" fmla="*/ 42 w 235"/>
                <a:gd name="T75" fmla="*/ 139 h 340"/>
                <a:gd name="T76" fmla="*/ 55 w 235"/>
                <a:gd name="T77" fmla="*/ 157 h 340"/>
                <a:gd name="T78" fmla="*/ 66 w 235"/>
                <a:gd name="T79" fmla="*/ 173 h 340"/>
                <a:gd name="T80" fmla="*/ 66 w 235"/>
                <a:gd name="T81" fmla="*/ 187 h 340"/>
                <a:gd name="T82" fmla="*/ 71 w 235"/>
                <a:gd name="T83" fmla="*/ 203 h 340"/>
                <a:gd name="T84" fmla="*/ 80 w 235"/>
                <a:gd name="T85" fmla="*/ 214 h 340"/>
                <a:gd name="T86" fmla="*/ 69 w 235"/>
                <a:gd name="T87" fmla="*/ 235 h 340"/>
                <a:gd name="T88" fmla="*/ 74 w 235"/>
                <a:gd name="T89" fmla="*/ 249 h 340"/>
                <a:gd name="T90" fmla="*/ 76 w 235"/>
                <a:gd name="T91" fmla="*/ 262 h 340"/>
                <a:gd name="T92" fmla="*/ 85 w 235"/>
                <a:gd name="T93" fmla="*/ 276 h 340"/>
                <a:gd name="T94" fmla="*/ 85 w 235"/>
                <a:gd name="T95" fmla="*/ 292 h 340"/>
                <a:gd name="T96" fmla="*/ 98 w 235"/>
                <a:gd name="T97" fmla="*/ 301 h 340"/>
                <a:gd name="T98" fmla="*/ 106 w 235"/>
                <a:gd name="T99" fmla="*/ 308 h 340"/>
                <a:gd name="T100" fmla="*/ 117 w 235"/>
                <a:gd name="T101" fmla="*/ 322 h 340"/>
                <a:gd name="T102" fmla="*/ 124 w 235"/>
                <a:gd name="T103" fmla="*/ 340 h 340"/>
                <a:gd name="T104" fmla="*/ 128 w 235"/>
                <a:gd name="T105" fmla="*/ 340 h 340"/>
                <a:gd name="T106" fmla="*/ 128 w 235"/>
                <a:gd name="T107" fmla="*/ 340 h 340"/>
                <a:gd name="T108" fmla="*/ 128 w 235"/>
                <a:gd name="T10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5" h="340">
                  <a:moveTo>
                    <a:pt x="128" y="340"/>
                  </a:moveTo>
                  <a:lnTo>
                    <a:pt x="124" y="322"/>
                  </a:lnTo>
                  <a:lnTo>
                    <a:pt x="123" y="306"/>
                  </a:lnTo>
                  <a:lnTo>
                    <a:pt x="128" y="292"/>
                  </a:lnTo>
                  <a:lnTo>
                    <a:pt x="139" y="283"/>
                  </a:lnTo>
                  <a:lnTo>
                    <a:pt x="149" y="274"/>
                  </a:lnTo>
                  <a:lnTo>
                    <a:pt x="165" y="273"/>
                  </a:lnTo>
                  <a:lnTo>
                    <a:pt x="174" y="262"/>
                  </a:lnTo>
                  <a:lnTo>
                    <a:pt x="187" y="257"/>
                  </a:lnTo>
                  <a:lnTo>
                    <a:pt x="185" y="241"/>
                  </a:lnTo>
                  <a:lnTo>
                    <a:pt x="194" y="228"/>
                  </a:lnTo>
                  <a:lnTo>
                    <a:pt x="201" y="219"/>
                  </a:lnTo>
                  <a:lnTo>
                    <a:pt x="201" y="196"/>
                  </a:lnTo>
                  <a:lnTo>
                    <a:pt x="203" y="178"/>
                  </a:lnTo>
                  <a:lnTo>
                    <a:pt x="215" y="130"/>
                  </a:lnTo>
                  <a:lnTo>
                    <a:pt x="215" y="102"/>
                  </a:lnTo>
                  <a:lnTo>
                    <a:pt x="215" y="73"/>
                  </a:lnTo>
                  <a:lnTo>
                    <a:pt x="215" y="47"/>
                  </a:lnTo>
                  <a:lnTo>
                    <a:pt x="215" y="34"/>
                  </a:lnTo>
                  <a:lnTo>
                    <a:pt x="235" y="23"/>
                  </a:lnTo>
                  <a:lnTo>
                    <a:pt x="233" y="7"/>
                  </a:lnTo>
                  <a:lnTo>
                    <a:pt x="167" y="6"/>
                  </a:lnTo>
                  <a:lnTo>
                    <a:pt x="140" y="6"/>
                  </a:lnTo>
                  <a:lnTo>
                    <a:pt x="124" y="4"/>
                  </a:lnTo>
                  <a:lnTo>
                    <a:pt x="99" y="4"/>
                  </a:lnTo>
                  <a:lnTo>
                    <a:pt x="83" y="2"/>
                  </a:lnTo>
                  <a:lnTo>
                    <a:pt x="28" y="0"/>
                  </a:lnTo>
                  <a:lnTo>
                    <a:pt x="0" y="0"/>
                  </a:lnTo>
                  <a:lnTo>
                    <a:pt x="7" y="15"/>
                  </a:lnTo>
                  <a:lnTo>
                    <a:pt x="16" y="25"/>
                  </a:lnTo>
                  <a:lnTo>
                    <a:pt x="14" y="41"/>
                  </a:lnTo>
                  <a:lnTo>
                    <a:pt x="21" y="59"/>
                  </a:lnTo>
                  <a:lnTo>
                    <a:pt x="19" y="71"/>
                  </a:lnTo>
                  <a:lnTo>
                    <a:pt x="17" y="91"/>
                  </a:lnTo>
                  <a:lnTo>
                    <a:pt x="28" y="98"/>
                  </a:lnTo>
                  <a:lnTo>
                    <a:pt x="37" y="109"/>
                  </a:lnTo>
                  <a:lnTo>
                    <a:pt x="35" y="128"/>
                  </a:lnTo>
                  <a:lnTo>
                    <a:pt x="42" y="139"/>
                  </a:lnTo>
                  <a:lnTo>
                    <a:pt x="55" y="157"/>
                  </a:lnTo>
                  <a:lnTo>
                    <a:pt x="66" y="173"/>
                  </a:lnTo>
                  <a:lnTo>
                    <a:pt x="66" y="187"/>
                  </a:lnTo>
                  <a:lnTo>
                    <a:pt x="71" y="203"/>
                  </a:lnTo>
                  <a:lnTo>
                    <a:pt x="80" y="214"/>
                  </a:lnTo>
                  <a:lnTo>
                    <a:pt x="69" y="235"/>
                  </a:lnTo>
                  <a:lnTo>
                    <a:pt x="74" y="249"/>
                  </a:lnTo>
                  <a:lnTo>
                    <a:pt x="76" y="262"/>
                  </a:lnTo>
                  <a:lnTo>
                    <a:pt x="85" y="276"/>
                  </a:lnTo>
                  <a:lnTo>
                    <a:pt x="85" y="292"/>
                  </a:lnTo>
                  <a:lnTo>
                    <a:pt x="98" y="301"/>
                  </a:lnTo>
                  <a:lnTo>
                    <a:pt x="106" y="308"/>
                  </a:lnTo>
                  <a:lnTo>
                    <a:pt x="117" y="322"/>
                  </a:lnTo>
                  <a:lnTo>
                    <a:pt x="124" y="340"/>
                  </a:lnTo>
                  <a:lnTo>
                    <a:pt x="128" y="340"/>
                  </a:lnTo>
                  <a:lnTo>
                    <a:pt x="128" y="340"/>
                  </a:lnTo>
                  <a:lnTo>
                    <a:pt x="128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93">
              <a:extLst>
                <a:ext uri="{FF2B5EF4-FFF2-40B4-BE49-F238E27FC236}">
                  <a16:creationId xmlns:a16="http://schemas.microsoft.com/office/drawing/2014/main" id="{C87F66E6-3767-B9E2-5FFE-4F874D9B3E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75210" y="11817542"/>
              <a:ext cx="686644" cy="878634"/>
            </a:xfrm>
            <a:custGeom>
              <a:avLst/>
              <a:gdLst>
                <a:gd name="T0" fmla="*/ 297 w 304"/>
                <a:gd name="T1" fmla="*/ 389 h 389"/>
                <a:gd name="T2" fmla="*/ 301 w 304"/>
                <a:gd name="T3" fmla="*/ 313 h 389"/>
                <a:gd name="T4" fmla="*/ 303 w 304"/>
                <a:gd name="T5" fmla="*/ 270 h 389"/>
                <a:gd name="T6" fmla="*/ 301 w 304"/>
                <a:gd name="T7" fmla="*/ 242 h 389"/>
                <a:gd name="T8" fmla="*/ 301 w 304"/>
                <a:gd name="T9" fmla="*/ 131 h 389"/>
                <a:gd name="T10" fmla="*/ 304 w 304"/>
                <a:gd name="T11" fmla="*/ 48 h 389"/>
                <a:gd name="T12" fmla="*/ 271 w 304"/>
                <a:gd name="T13" fmla="*/ 37 h 389"/>
                <a:gd name="T14" fmla="*/ 256 w 304"/>
                <a:gd name="T15" fmla="*/ 48 h 389"/>
                <a:gd name="T16" fmla="*/ 93 w 304"/>
                <a:gd name="T17" fmla="*/ 33 h 389"/>
                <a:gd name="T18" fmla="*/ 94 w 304"/>
                <a:gd name="T19" fmla="*/ 1 h 389"/>
                <a:gd name="T20" fmla="*/ 78 w 304"/>
                <a:gd name="T21" fmla="*/ 0 h 389"/>
                <a:gd name="T22" fmla="*/ 4 w 304"/>
                <a:gd name="T23" fmla="*/ 1 h 389"/>
                <a:gd name="T24" fmla="*/ 0 w 304"/>
                <a:gd name="T25" fmla="*/ 51 h 389"/>
                <a:gd name="T26" fmla="*/ 0 w 304"/>
                <a:gd name="T27" fmla="*/ 74 h 389"/>
                <a:gd name="T28" fmla="*/ 2 w 304"/>
                <a:gd name="T29" fmla="*/ 94 h 389"/>
                <a:gd name="T30" fmla="*/ 7 w 304"/>
                <a:gd name="T31" fmla="*/ 108 h 389"/>
                <a:gd name="T32" fmla="*/ 20 w 304"/>
                <a:gd name="T33" fmla="*/ 131 h 389"/>
                <a:gd name="T34" fmla="*/ 30 w 304"/>
                <a:gd name="T35" fmla="*/ 149 h 389"/>
                <a:gd name="T36" fmla="*/ 36 w 304"/>
                <a:gd name="T37" fmla="*/ 163 h 389"/>
                <a:gd name="T38" fmla="*/ 36 w 304"/>
                <a:gd name="T39" fmla="*/ 179 h 389"/>
                <a:gd name="T40" fmla="*/ 34 w 304"/>
                <a:gd name="T41" fmla="*/ 192 h 389"/>
                <a:gd name="T42" fmla="*/ 32 w 304"/>
                <a:gd name="T43" fmla="*/ 208 h 389"/>
                <a:gd name="T44" fmla="*/ 30 w 304"/>
                <a:gd name="T45" fmla="*/ 224 h 389"/>
                <a:gd name="T46" fmla="*/ 32 w 304"/>
                <a:gd name="T47" fmla="*/ 259 h 389"/>
                <a:gd name="T48" fmla="*/ 32 w 304"/>
                <a:gd name="T49" fmla="*/ 373 h 389"/>
                <a:gd name="T50" fmla="*/ 77 w 304"/>
                <a:gd name="T51" fmla="*/ 379 h 389"/>
                <a:gd name="T52" fmla="*/ 297 w 304"/>
                <a:gd name="T53" fmla="*/ 389 h 389"/>
                <a:gd name="T54" fmla="*/ 297 w 304"/>
                <a:gd name="T55" fmla="*/ 389 h 389"/>
                <a:gd name="T56" fmla="*/ 297 w 304"/>
                <a:gd name="T5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4" h="389">
                  <a:moveTo>
                    <a:pt x="297" y="389"/>
                  </a:moveTo>
                  <a:lnTo>
                    <a:pt x="301" y="313"/>
                  </a:lnTo>
                  <a:lnTo>
                    <a:pt x="303" y="270"/>
                  </a:lnTo>
                  <a:lnTo>
                    <a:pt x="301" y="242"/>
                  </a:lnTo>
                  <a:lnTo>
                    <a:pt x="301" y="131"/>
                  </a:lnTo>
                  <a:lnTo>
                    <a:pt x="304" y="48"/>
                  </a:lnTo>
                  <a:lnTo>
                    <a:pt x="271" y="37"/>
                  </a:lnTo>
                  <a:lnTo>
                    <a:pt x="256" y="48"/>
                  </a:lnTo>
                  <a:lnTo>
                    <a:pt x="93" y="33"/>
                  </a:lnTo>
                  <a:lnTo>
                    <a:pt x="94" y="1"/>
                  </a:lnTo>
                  <a:lnTo>
                    <a:pt x="78" y="0"/>
                  </a:lnTo>
                  <a:lnTo>
                    <a:pt x="4" y="1"/>
                  </a:lnTo>
                  <a:lnTo>
                    <a:pt x="0" y="51"/>
                  </a:lnTo>
                  <a:lnTo>
                    <a:pt x="0" y="74"/>
                  </a:lnTo>
                  <a:lnTo>
                    <a:pt x="2" y="94"/>
                  </a:lnTo>
                  <a:lnTo>
                    <a:pt x="7" y="108"/>
                  </a:lnTo>
                  <a:lnTo>
                    <a:pt x="20" y="131"/>
                  </a:lnTo>
                  <a:lnTo>
                    <a:pt x="30" y="149"/>
                  </a:lnTo>
                  <a:lnTo>
                    <a:pt x="36" y="163"/>
                  </a:lnTo>
                  <a:lnTo>
                    <a:pt x="36" y="179"/>
                  </a:lnTo>
                  <a:lnTo>
                    <a:pt x="34" y="192"/>
                  </a:lnTo>
                  <a:lnTo>
                    <a:pt x="32" y="208"/>
                  </a:lnTo>
                  <a:lnTo>
                    <a:pt x="30" y="224"/>
                  </a:lnTo>
                  <a:lnTo>
                    <a:pt x="32" y="259"/>
                  </a:lnTo>
                  <a:lnTo>
                    <a:pt x="32" y="373"/>
                  </a:lnTo>
                  <a:lnTo>
                    <a:pt x="77" y="379"/>
                  </a:lnTo>
                  <a:lnTo>
                    <a:pt x="297" y="389"/>
                  </a:lnTo>
                  <a:lnTo>
                    <a:pt x="297" y="389"/>
                  </a:lnTo>
                  <a:lnTo>
                    <a:pt x="297" y="38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94">
              <a:extLst>
                <a:ext uri="{FF2B5EF4-FFF2-40B4-BE49-F238E27FC236}">
                  <a16:creationId xmlns:a16="http://schemas.microsoft.com/office/drawing/2014/main" id="{9FD514B5-B5B6-28E2-0979-60019CBC97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7209" y="10968271"/>
              <a:ext cx="1014156" cy="1876979"/>
            </a:xfrm>
            <a:custGeom>
              <a:avLst/>
              <a:gdLst>
                <a:gd name="T0" fmla="*/ 399 w 449"/>
                <a:gd name="T1" fmla="*/ 817 h 831"/>
                <a:gd name="T2" fmla="*/ 442 w 449"/>
                <a:gd name="T3" fmla="*/ 630 h 831"/>
                <a:gd name="T4" fmla="*/ 349 w 449"/>
                <a:gd name="T5" fmla="*/ 626 h 831"/>
                <a:gd name="T6" fmla="*/ 228 w 449"/>
                <a:gd name="T7" fmla="*/ 575 h 831"/>
                <a:gd name="T8" fmla="*/ 230 w 449"/>
                <a:gd name="T9" fmla="*/ 463 h 831"/>
                <a:gd name="T10" fmla="*/ 346 w 449"/>
                <a:gd name="T11" fmla="*/ 422 h 831"/>
                <a:gd name="T12" fmla="*/ 428 w 449"/>
                <a:gd name="T13" fmla="*/ 386 h 831"/>
                <a:gd name="T14" fmla="*/ 387 w 449"/>
                <a:gd name="T15" fmla="*/ 270 h 831"/>
                <a:gd name="T16" fmla="*/ 355 w 449"/>
                <a:gd name="T17" fmla="*/ 263 h 831"/>
                <a:gd name="T18" fmla="*/ 326 w 449"/>
                <a:gd name="T19" fmla="*/ 254 h 831"/>
                <a:gd name="T20" fmla="*/ 312 w 449"/>
                <a:gd name="T21" fmla="*/ 222 h 831"/>
                <a:gd name="T22" fmla="*/ 287 w 449"/>
                <a:gd name="T23" fmla="*/ 210 h 831"/>
                <a:gd name="T24" fmla="*/ 271 w 449"/>
                <a:gd name="T25" fmla="*/ 189 h 831"/>
                <a:gd name="T26" fmla="*/ 248 w 449"/>
                <a:gd name="T27" fmla="*/ 164 h 831"/>
                <a:gd name="T28" fmla="*/ 241 w 449"/>
                <a:gd name="T29" fmla="*/ 94 h 831"/>
                <a:gd name="T30" fmla="*/ 219 w 449"/>
                <a:gd name="T31" fmla="*/ 73 h 831"/>
                <a:gd name="T32" fmla="*/ 219 w 449"/>
                <a:gd name="T33" fmla="*/ 46 h 831"/>
                <a:gd name="T34" fmla="*/ 168 w 449"/>
                <a:gd name="T35" fmla="*/ 46 h 831"/>
                <a:gd name="T36" fmla="*/ 155 w 449"/>
                <a:gd name="T37" fmla="*/ 0 h 831"/>
                <a:gd name="T38" fmla="*/ 61 w 449"/>
                <a:gd name="T39" fmla="*/ 2 h 831"/>
                <a:gd name="T40" fmla="*/ 54 w 449"/>
                <a:gd name="T41" fmla="*/ 169 h 831"/>
                <a:gd name="T42" fmla="*/ 40 w 449"/>
                <a:gd name="T43" fmla="*/ 174 h 831"/>
                <a:gd name="T44" fmla="*/ 0 w 449"/>
                <a:gd name="T45" fmla="*/ 181 h 831"/>
                <a:gd name="T46" fmla="*/ 16 w 449"/>
                <a:gd name="T47" fmla="*/ 254 h 831"/>
                <a:gd name="T48" fmla="*/ 54 w 449"/>
                <a:gd name="T49" fmla="*/ 343 h 831"/>
                <a:gd name="T50" fmla="*/ 86 w 449"/>
                <a:gd name="T51" fmla="*/ 422 h 831"/>
                <a:gd name="T52" fmla="*/ 118 w 449"/>
                <a:gd name="T53" fmla="*/ 436 h 831"/>
                <a:gd name="T54" fmla="*/ 139 w 449"/>
                <a:gd name="T55" fmla="*/ 465 h 831"/>
                <a:gd name="T56" fmla="*/ 168 w 449"/>
                <a:gd name="T57" fmla="*/ 493 h 831"/>
                <a:gd name="T58" fmla="*/ 212 w 449"/>
                <a:gd name="T59" fmla="*/ 602 h 831"/>
                <a:gd name="T60" fmla="*/ 230 w 449"/>
                <a:gd name="T61" fmla="*/ 698 h 831"/>
                <a:gd name="T62" fmla="*/ 223 w 449"/>
                <a:gd name="T63" fmla="*/ 723 h 831"/>
                <a:gd name="T64" fmla="*/ 221 w 449"/>
                <a:gd name="T65" fmla="*/ 794 h 831"/>
                <a:gd name="T66" fmla="*/ 285 w 449"/>
                <a:gd name="T67" fmla="*/ 824 h 831"/>
                <a:gd name="T68" fmla="*/ 394 w 449"/>
                <a:gd name="T69" fmla="*/ 831 h 831"/>
                <a:gd name="T70" fmla="*/ 394 w 449"/>
                <a:gd name="T71" fmla="*/ 831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9" h="831">
                  <a:moveTo>
                    <a:pt x="394" y="831"/>
                  </a:moveTo>
                  <a:lnTo>
                    <a:pt x="399" y="817"/>
                  </a:lnTo>
                  <a:lnTo>
                    <a:pt x="421" y="732"/>
                  </a:lnTo>
                  <a:lnTo>
                    <a:pt x="442" y="630"/>
                  </a:lnTo>
                  <a:lnTo>
                    <a:pt x="421" y="625"/>
                  </a:lnTo>
                  <a:lnTo>
                    <a:pt x="349" y="626"/>
                  </a:lnTo>
                  <a:lnTo>
                    <a:pt x="230" y="625"/>
                  </a:lnTo>
                  <a:lnTo>
                    <a:pt x="228" y="575"/>
                  </a:lnTo>
                  <a:lnTo>
                    <a:pt x="226" y="491"/>
                  </a:lnTo>
                  <a:lnTo>
                    <a:pt x="230" y="463"/>
                  </a:lnTo>
                  <a:lnTo>
                    <a:pt x="226" y="436"/>
                  </a:lnTo>
                  <a:lnTo>
                    <a:pt x="346" y="422"/>
                  </a:lnTo>
                  <a:lnTo>
                    <a:pt x="449" y="422"/>
                  </a:lnTo>
                  <a:lnTo>
                    <a:pt x="428" y="386"/>
                  </a:lnTo>
                  <a:lnTo>
                    <a:pt x="388" y="352"/>
                  </a:lnTo>
                  <a:lnTo>
                    <a:pt x="387" y="270"/>
                  </a:lnTo>
                  <a:lnTo>
                    <a:pt x="372" y="276"/>
                  </a:lnTo>
                  <a:lnTo>
                    <a:pt x="355" y="263"/>
                  </a:lnTo>
                  <a:lnTo>
                    <a:pt x="342" y="260"/>
                  </a:lnTo>
                  <a:lnTo>
                    <a:pt x="326" y="254"/>
                  </a:lnTo>
                  <a:lnTo>
                    <a:pt x="328" y="226"/>
                  </a:lnTo>
                  <a:lnTo>
                    <a:pt x="312" y="222"/>
                  </a:lnTo>
                  <a:lnTo>
                    <a:pt x="299" y="219"/>
                  </a:lnTo>
                  <a:lnTo>
                    <a:pt x="287" y="210"/>
                  </a:lnTo>
                  <a:lnTo>
                    <a:pt x="278" y="196"/>
                  </a:lnTo>
                  <a:lnTo>
                    <a:pt x="271" y="189"/>
                  </a:lnTo>
                  <a:lnTo>
                    <a:pt x="259" y="178"/>
                  </a:lnTo>
                  <a:lnTo>
                    <a:pt x="248" y="164"/>
                  </a:lnTo>
                  <a:lnTo>
                    <a:pt x="243" y="148"/>
                  </a:lnTo>
                  <a:lnTo>
                    <a:pt x="241" y="94"/>
                  </a:lnTo>
                  <a:lnTo>
                    <a:pt x="228" y="84"/>
                  </a:lnTo>
                  <a:lnTo>
                    <a:pt x="219" y="73"/>
                  </a:lnTo>
                  <a:lnTo>
                    <a:pt x="232" y="60"/>
                  </a:lnTo>
                  <a:lnTo>
                    <a:pt x="219" y="46"/>
                  </a:lnTo>
                  <a:lnTo>
                    <a:pt x="203" y="48"/>
                  </a:lnTo>
                  <a:lnTo>
                    <a:pt x="168" y="46"/>
                  </a:lnTo>
                  <a:lnTo>
                    <a:pt x="168" y="25"/>
                  </a:lnTo>
                  <a:lnTo>
                    <a:pt x="155" y="0"/>
                  </a:lnTo>
                  <a:lnTo>
                    <a:pt x="77" y="3"/>
                  </a:lnTo>
                  <a:lnTo>
                    <a:pt x="61" y="2"/>
                  </a:lnTo>
                  <a:lnTo>
                    <a:pt x="54" y="87"/>
                  </a:lnTo>
                  <a:lnTo>
                    <a:pt x="54" y="169"/>
                  </a:lnTo>
                  <a:lnTo>
                    <a:pt x="56" y="181"/>
                  </a:lnTo>
                  <a:lnTo>
                    <a:pt x="40" y="174"/>
                  </a:lnTo>
                  <a:lnTo>
                    <a:pt x="24" y="171"/>
                  </a:lnTo>
                  <a:lnTo>
                    <a:pt x="0" y="181"/>
                  </a:lnTo>
                  <a:lnTo>
                    <a:pt x="0" y="233"/>
                  </a:lnTo>
                  <a:lnTo>
                    <a:pt x="16" y="254"/>
                  </a:lnTo>
                  <a:lnTo>
                    <a:pt x="22" y="269"/>
                  </a:lnTo>
                  <a:lnTo>
                    <a:pt x="54" y="343"/>
                  </a:lnTo>
                  <a:lnTo>
                    <a:pt x="66" y="370"/>
                  </a:lnTo>
                  <a:lnTo>
                    <a:pt x="86" y="422"/>
                  </a:lnTo>
                  <a:lnTo>
                    <a:pt x="102" y="427"/>
                  </a:lnTo>
                  <a:lnTo>
                    <a:pt x="118" y="436"/>
                  </a:lnTo>
                  <a:lnTo>
                    <a:pt x="125" y="447"/>
                  </a:lnTo>
                  <a:lnTo>
                    <a:pt x="139" y="465"/>
                  </a:lnTo>
                  <a:lnTo>
                    <a:pt x="171" y="472"/>
                  </a:lnTo>
                  <a:lnTo>
                    <a:pt x="168" y="493"/>
                  </a:lnTo>
                  <a:lnTo>
                    <a:pt x="170" y="591"/>
                  </a:lnTo>
                  <a:lnTo>
                    <a:pt x="212" y="602"/>
                  </a:lnTo>
                  <a:lnTo>
                    <a:pt x="216" y="687"/>
                  </a:lnTo>
                  <a:lnTo>
                    <a:pt x="230" y="698"/>
                  </a:lnTo>
                  <a:lnTo>
                    <a:pt x="219" y="710"/>
                  </a:lnTo>
                  <a:lnTo>
                    <a:pt x="223" y="723"/>
                  </a:lnTo>
                  <a:lnTo>
                    <a:pt x="225" y="746"/>
                  </a:lnTo>
                  <a:lnTo>
                    <a:pt x="221" y="794"/>
                  </a:lnTo>
                  <a:lnTo>
                    <a:pt x="235" y="819"/>
                  </a:lnTo>
                  <a:lnTo>
                    <a:pt x="285" y="824"/>
                  </a:lnTo>
                  <a:lnTo>
                    <a:pt x="353" y="829"/>
                  </a:lnTo>
                  <a:lnTo>
                    <a:pt x="394" y="831"/>
                  </a:lnTo>
                  <a:lnTo>
                    <a:pt x="394" y="831"/>
                  </a:lnTo>
                  <a:lnTo>
                    <a:pt x="394" y="8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95">
              <a:extLst>
                <a:ext uri="{FF2B5EF4-FFF2-40B4-BE49-F238E27FC236}">
                  <a16:creationId xmlns:a16="http://schemas.microsoft.com/office/drawing/2014/main" id="{0807E987-53B1-BC0E-E19A-5BC44AC4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44611" y="10204831"/>
              <a:ext cx="666317" cy="1113539"/>
            </a:xfrm>
            <a:custGeom>
              <a:avLst/>
              <a:gdLst>
                <a:gd name="T0" fmla="*/ 244 w 295"/>
                <a:gd name="T1" fmla="*/ 493 h 493"/>
                <a:gd name="T2" fmla="*/ 277 w 295"/>
                <a:gd name="T3" fmla="*/ 480 h 493"/>
                <a:gd name="T4" fmla="*/ 290 w 295"/>
                <a:gd name="T5" fmla="*/ 479 h 493"/>
                <a:gd name="T6" fmla="*/ 292 w 295"/>
                <a:gd name="T7" fmla="*/ 414 h 493"/>
                <a:gd name="T8" fmla="*/ 292 w 295"/>
                <a:gd name="T9" fmla="*/ 384 h 493"/>
                <a:gd name="T10" fmla="*/ 283 w 295"/>
                <a:gd name="T11" fmla="*/ 334 h 493"/>
                <a:gd name="T12" fmla="*/ 295 w 295"/>
                <a:gd name="T13" fmla="*/ 258 h 493"/>
                <a:gd name="T14" fmla="*/ 279 w 295"/>
                <a:gd name="T15" fmla="*/ 260 h 493"/>
                <a:gd name="T16" fmla="*/ 274 w 295"/>
                <a:gd name="T17" fmla="*/ 244 h 493"/>
                <a:gd name="T18" fmla="*/ 272 w 295"/>
                <a:gd name="T19" fmla="*/ 229 h 493"/>
                <a:gd name="T20" fmla="*/ 260 w 295"/>
                <a:gd name="T21" fmla="*/ 226 h 493"/>
                <a:gd name="T22" fmla="*/ 249 w 295"/>
                <a:gd name="T23" fmla="*/ 212 h 493"/>
                <a:gd name="T24" fmla="*/ 178 w 295"/>
                <a:gd name="T25" fmla="*/ 208 h 493"/>
                <a:gd name="T26" fmla="*/ 178 w 295"/>
                <a:gd name="T27" fmla="*/ 192 h 493"/>
                <a:gd name="T28" fmla="*/ 174 w 295"/>
                <a:gd name="T29" fmla="*/ 82 h 493"/>
                <a:gd name="T30" fmla="*/ 176 w 295"/>
                <a:gd name="T31" fmla="*/ 42 h 493"/>
                <a:gd name="T32" fmla="*/ 162 w 295"/>
                <a:gd name="T33" fmla="*/ 32 h 493"/>
                <a:gd name="T34" fmla="*/ 146 w 295"/>
                <a:gd name="T35" fmla="*/ 30 h 493"/>
                <a:gd name="T36" fmla="*/ 140 w 295"/>
                <a:gd name="T37" fmla="*/ 16 h 493"/>
                <a:gd name="T38" fmla="*/ 119 w 295"/>
                <a:gd name="T39" fmla="*/ 7 h 493"/>
                <a:gd name="T40" fmla="*/ 99 w 295"/>
                <a:gd name="T41" fmla="*/ 5 h 493"/>
                <a:gd name="T42" fmla="*/ 85 w 295"/>
                <a:gd name="T43" fmla="*/ 0 h 493"/>
                <a:gd name="T44" fmla="*/ 66 w 295"/>
                <a:gd name="T45" fmla="*/ 0 h 493"/>
                <a:gd name="T46" fmla="*/ 51 w 295"/>
                <a:gd name="T47" fmla="*/ 5 h 493"/>
                <a:gd name="T48" fmla="*/ 41 w 295"/>
                <a:gd name="T49" fmla="*/ 18 h 493"/>
                <a:gd name="T50" fmla="*/ 32 w 295"/>
                <a:gd name="T51" fmla="*/ 32 h 493"/>
                <a:gd name="T52" fmla="*/ 25 w 295"/>
                <a:gd name="T53" fmla="*/ 41 h 493"/>
                <a:gd name="T54" fmla="*/ 10 w 295"/>
                <a:gd name="T55" fmla="*/ 48 h 493"/>
                <a:gd name="T56" fmla="*/ 23 w 295"/>
                <a:gd name="T57" fmla="*/ 57 h 493"/>
                <a:gd name="T58" fmla="*/ 26 w 295"/>
                <a:gd name="T59" fmla="*/ 73 h 493"/>
                <a:gd name="T60" fmla="*/ 19 w 295"/>
                <a:gd name="T61" fmla="*/ 85 h 493"/>
                <a:gd name="T62" fmla="*/ 10 w 295"/>
                <a:gd name="T63" fmla="*/ 98 h 493"/>
                <a:gd name="T64" fmla="*/ 2 w 295"/>
                <a:gd name="T65" fmla="*/ 115 h 493"/>
                <a:gd name="T66" fmla="*/ 0 w 295"/>
                <a:gd name="T67" fmla="*/ 139 h 493"/>
                <a:gd name="T68" fmla="*/ 2 w 295"/>
                <a:gd name="T69" fmla="*/ 151 h 493"/>
                <a:gd name="T70" fmla="*/ 9 w 295"/>
                <a:gd name="T71" fmla="*/ 171 h 493"/>
                <a:gd name="T72" fmla="*/ 23 w 295"/>
                <a:gd name="T73" fmla="*/ 183 h 493"/>
                <a:gd name="T74" fmla="*/ 18 w 295"/>
                <a:gd name="T75" fmla="*/ 199 h 493"/>
                <a:gd name="T76" fmla="*/ 21 w 295"/>
                <a:gd name="T77" fmla="*/ 224 h 493"/>
                <a:gd name="T78" fmla="*/ 19 w 295"/>
                <a:gd name="T79" fmla="*/ 263 h 493"/>
                <a:gd name="T80" fmla="*/ 32 w 295"/>
                <a:gd name="T81" fmla="*/ 274 h 493"/>
                <a:gd name="T82" fmla="*/ 23 w 295"/>
                <a:gd name="T83" fmla="*/ 345 h 493"/>
                <a:gd name="T84" fmla="*/ 34 w 295"/>
                <a:gd name="T85" fmla="*/ 359 h 493"/>
                <a:gd name="T86" fmla="*/ 19 w 295"/>
                <a:gd name="T87" fmla="*/ 374 h 493"/>
                <a:gd name="T88" fmla="*/ 21 w 295"/>
                <a:gd name="T89" fmla="*/ 413 h 493"/>
                <a:gd name="T90" fmla="*/ 19 w 295"/>
                <a:gd name="T91" fmla="*/ 477 h 493"/>
                <a:gd name="T92" fmla="*/ 71 w 295"/>
                <a:gd name="T93" fmla="*/ 477 h 493"/>
                <a:gd name="T94" fmla="*/ 139 w 295"/>
                <a:gd name="T95" fmla="*/ 479 h 493"/>
                <a:gd name="T96" fmla="*/ 210 w 295"/>
                <a:gd name="T97" fmla="*/ 479 h 493"/>
                <a:gd name="T98" fmla="*/ 244 w 295"/>
                <a:gd name="T99" fmla="*/ 493 h 493"/>
                <a:gd name="T100" fmla="*/ 244 w 295"/>
                <a:gd name="T101" fmla="*/ 493 h 493"/>
                <a:gd name="T102" fmla="*/ 244 w 295"/>
                <a:gd name="T103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5" h="493">
                  <a:moveTo>
                    <a:pt x="244" y="493"/>
                  </a:moveTo>
                  <a:lnTo>
                    <a:pt x="277" y="480"/>
                  </a:lnTo>
                  <a:lnTo>
                    <a:pt x="290" y="479"/>
                  </a:lnTo>
                  <a:lnTo>
                    <a:pt x="292" y="414"/>
                  </a:lnTo>
                  <a:lnTo>
                    <a:pt x="292" y="384"/>
                  </a:lnTo>
                  <a:lnTo>
                    <a:pt x="283" y="334"/>
                  </a:lnTo>
                  <a:lnTo>
                    <a:pt x="295" y="258"/>
                  </a:lnTo>
                  <a:lnTo>
                    <a:pt x="279" y="260"/>
                  </a:lnTo>
                  <a:lnTo>
                    <a:pt x="274" y="244"/>
                  </a:lnTo>
                  <a:lnTo>
                    <a:pt x="272" y="229"/>
                  </a:lnTo>
                  <a:lnTo>
                    <a:pt x="260" y="226"/>
                  </a:lnTo>
                  <a:lnTo>
                    <a:pt x="249" y="212"/>
                  </a:lnTo>
                  <a:lnTo>
                    <a:pt x="178" y="208"/>
                  </a:lnTo>
                  <a:lnTo>
                    <a:pt x="178" y="192"/>
                  </a:lnTo>
                  <a:lnTo>
                    <a:pt x="174" y="82"/>
                  </a:lnTo>
                  <a:lnTo>
                    <a:pt x="176" y="42"/>
                  </a:lnTo>
                  <a:lnTo>
                    <a:pt x="162" y="32"/>
                  </a:lnTo>
                  <a:lnTo>
                    <a:pt x="146" y="30"/>
                  </a:lnTo>
                  <a:lnTo>
                    <a:pt x="140" y="16"/>
                  </a:lnTo>
                  <a:lnTo>
                    <a:pt x="119" y="7"/>
                  </a:lnTo>
                  <a:lnTo>
                    <a:pt x="99" y="5"/>
                  </a:lnTo>
                  <a:lnTo>
                    <a:pt x="85" y="0"/>
                  </a:lnTo>
                  <a:lnTo>
                    <a:pt x="66" y="0"/>
                  </a:lnTo>
                  <a:lnTo>
                    <a:pt x="51" y="5"/>
                  </a:lnTo>
                  <a:lnTo>
                    <a:pt x="41" y="18"/>
                  </a:lnTo>
                  <a:lnTo>
                    <a:pt x="32" y="32"/>
                  </a:lnTo>
                  <a:lnTo>
                    <a:pt x="25" y="41"/>
                  </a:lnTo>
                  <a:lnTo>
                    <a:pt x="10" y="48"/>
                  </a:lnTo>
                  <a:lnTo>
                    <a:pt x="23" y="57"/>
                  </a:lnTo>
                  <a:lnTo>
                    <a:pt x="26" y="73"/>
                  </a:lnTo>
                  <a:lnTo>
                    <a:pt x="19" y="85"/>
                  </a:lnTo>
                  <a:lnTo>
                    <a:pt x="10" y="98"/>
                  </a:lnTo>
                  <a:lnTo>
                    <a:pt x="2" y="115"/>
                  </a:lnTo>
                  <a:lnTo>
                    <a:pt x="0" y="139"/>
                  </a:lnTo>
                  <a:lnTo>
                    <a:pt x="2" y="151"/>
                  </a:lnTo>
                  <a:lnTo>
                    <a:pt x="9" y="171"/>
                  </a:lnTo>
                  <a:lnTo>
                    <a:pt x="23" y="183"/>
                  </a:lnTo>
                  <a:lnTo>
                    <a:pt x="18" y="199"/>
                  </a:lnTo>
                  <a:lnTo>
                    <a:pt x="21" y="224"/>
                  </a:lnTo>
                  <a:lnTo>
                    <a:pt x="19" y="263"/>
                  </a:lnTo>
                  <a:lnTo>
                    <a:pt x="32" y="274"/>
                  </a:lnTo>
                  <a:lnTo>
                    <a:pt x="23" y="345"/>
                  </a:lnTo>
                  <a:lnTo>
                    <a:pt x="34" y="359"/>
                  </a:lnTo>
                  <a:lnTo>
                    <a:pt x="19" y="374"/>
                  </a:lnTo>
                  <a:lnTo>
                    <a:pt x="21" y="413"/>
                  </a:lnTo>
                  <a:lnTo>
                    <a:pt x="19" y="477"/>
                  </a:lnTo>
                  <a:lnTo>
                    <a:pt x="71" y="477"/>
                  </a:lnTo>
                  <a:lnTo>
                    <a:pt x="139" y="479"/>
                  </a:lnTo>
                  <a:lnTo>
                    <a:pt x="210" y="479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96">
              <a:extLst>
                <a:ext uri="{FF2B5EF4-FFF2-40B4-BE49-F238E27FC236}">
                  <a16:creationId xmlns:a16="http://schemas.microsoft.com/office/drawing/2014/main" id="{264E0A05-DACA-B313-1A90-603AE94FCC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253408" y="9927012"/>
              <a:ext cx="865082" cy="1029966"/>
            </a:xfrm>
            <a:custGeom>
              <a:avLst/>
              <a:gdLst>
                <a:gd name="T0" fmla="*/ 324 w 383"/>
                <a:gd name="T1" fmla="*/ 456 h 456"/>
                <a:gd name="T2" fmla="*/ 331 w 383"/>
                <a:gd name="T3" fmla="*/ 374 h 456"/>
                <a:gd name="T4" fmla="*/ 317 w 383"/>
                <a:gd name="T5" fmla="*/ 361 h 456"/>
                <a:gd name="T6" fmla="*/ 329 w 383"/>
                <a:gd name="T7" fmla="*/ 335 h 456"/>
                <a:gd name="T8" fmla="*/ 328 w 383"/>
                <a:gd name="T9" fmla="*/ 295 h 456"/>
                <a:gd name="T10" fmla="*/ 328 w 383"/>
                <a:gd name="T11" fmla="*/ 173 h 456"/>
                <a:gd name="T12" fmla="*/ 360 w 383"/>
                <a:gd name="T13" fmla="*/ 169 h 456"/>
                <a:gd name="T14" fmla="*/ 345 w 383"/>
                <a:gd name="T15" fmla="*/ 158 h 456"/>
                <a:gd name="T16" fmla="*/ 363 w 383"/>
                <a:gd name="T17" fmla="*/ 148 h 456"/>
                <a:gd name="T18" fmla="*/ 361 w 383"/>
                <a:gd name="T19" fmla="*/ 132 h 456"/>
                <a:gd name="T20" fmla="*/ 368 w 383"/>
                <a:gd name="T21" fmla="*/ 119 h 456"/>
                <a:gd name="T22" fmla="*/ 383 w 383"/>
                <a:gd name="T23" fmla="*/ 121 h 456"/>
                <a:gd name="T24" fmla="*/ 365 w 383"/>
                <a:gd name="T25" fmla="*/ 105 h 456"/>
                <a:gd name="T26" fmla="*/ 356 w 383"/>
                <a:gd name="T27" fmla="*/ 98 h 456"/>
                <a:gd name="T28" fmla="*/ 344 w 383"/>
                <a:gd name="T29" fmla="*/ 87 h 456"/>
                <a:gd name="T30" fmla="*/ 344 w 383"/>
                <a:gd name="T31" fmla="*/ 71 h 456"/>
                <a:gd name="T32" fmla="*/ 342 w 383"/>
                <a:gd name="T33" fmla="*/ 55 h 456"/>
                <a:gd name="T34" fmla="*/ 333 w 383"/>
                <a:gd name="T35" fmla="*/ 66 h 456"/>
                <a:gd name="T36" fmla="*/ 319 w 383"/>
                <a:gd name="T37" fmla="*/ 60 h 456"/>
                <a:gd name="T38" fmla="*/ 320 w 383"/>
                <a:gd name="T39" fmla="*/ 44 h 456"/>
                <a:gd name="T40" fmla="*/ 303 w 383"/>
                <a:gd name="T41" fmla="*/ 50 h 456"/>
                <a:gd name="T42" fmla="*/ 276 w 383"/>
                <a:gd name="T43" fmla="*/ 55 h 456"/>
                <a:gd name="T44" fmla="*/ 265 w 383"/>
                <a:gd name="T45" fmla="*/ 44 h 456"/>
                <a:gd name="T46" fmla="*/ 249 w 383"/>
                <a:gd name="T47" fmla="*/ 43 h 456"/>
                <a:gd name="T48" fmla="*/ 237 w 383"/>
                <a:gd name="T49" fmla="*/ 41 h 456"/>
                <a:gd name="T50" fmla="*/ 224 w 383"/>
                <a:gd name="T51" fmla="*/ 27 h 456"/>
                <a:gd name="T52" fmla="*/ 210 w 383"/>
                <a:gd name="T53" fmla="*/ 21 h 456"/>
                <a:gd name="T54" fmla="*/ 192 w 383"/>
                <a:gd name="T55" fmla="*/ 27 h 456"/>
                <a:gd name="T56" fmla="*/ 182 w 383"/>
                <a:gd name="T57" fmla="*/ 16 h 456"/>
                <a:gd name="T58" fmla="*/ 183 w 383"/>
                <a:gd name="T59" fmla="*/ 28 h 456"/>
                <a:gd name="T60" fmla="*/ 144 w 383"/>
                <a:gd name="T61" fmla="*/ 19 h 456"/>
                <a:gd name="T62" fmla="*/ 132 w 383"/>
                <a:gd name="T63" fmla="*/ 19 h 456"/>
                <a:gd name="T64" fmla="*/ 128 w 383"/>
                <a:gd name="T65" fmla="*/ 5 h 456"/>
                <a:gd name="T66" fmla="*/ 112 w 383"/>
                <a:gd name="T67" fmla="*/ 3 h 456"/>
                <a:gd name="T68" fmla="*/ 85 w 383"/>
                <a:gd name="T69" fmla="*/ 0 h 456"/>
                <a:gd name="T70" fmla="*/ 91 w 383"/>
                <a:gd name="T71" fmla="*/ 117 h 456"/>
                <a:gd name="T72" fmla="*/ 23 w 383"/>
                <a:gd name="T73" fmla="*/ 119 h 456"/>
                <a:gd name="T74" fmla="*/ 20 w 383"/>
                <a:gd name="T75" fmla="*/ 149 h 456"/>
                <a:gd name="T76" fmla="*/ 21 w 383"/>
                <a:gd name="T77" fmla="*/ 203 h 456"/>
                <a:gd name="T78" fmla="*/ 0 w 383"/>
                <a:gd name="T79" fmla="*/ 203 h 456"/>
                <a:gd name="T80" fmla="*/ 25 w 383"/>
                <a:gd name="T81" fmla="*/ 212 h 456"/>
                <a:gd name="T82" fmla="*/ 21 w 383"/>
                <a:gd name="T83" fmla="*/ 238 h 456"/>
                <a:gd name="T84" fmla="*/ 45 w 383"/>
                <a:gd name="T85" fmla="*/ 237 h 456"/>
                <a:gd name="T86" fmla="*/ 50 w 383"/>
                <a:gd name="T87" fmla="*/ 247 h 456"/>
                <a:gd name="T88" fmla="*/ 57 w 383"/>
                <a:gd name="T89" fmla="*/ 258 h 456"/>
                <a:gd name="T90" fmla="*/ 69 w 383"/>
                <a:gd name="T91" fmla="*/ 272 h 456"/>
                <a:gd name="T92" fmla="*/ 87 w 383"/>
                <a:gd name="T93" fmla="*/ 285 h 456"/>
                <a:gd name="T94" fmla="*/ 107 w 383"/>
                <a:gd name="T95" fmla="*/ 297 h 456"/>
                <a:gd name="T96" fmla="*/ 126 w 383"/>
                <a:gd name="T97" fmla="*/ 303 h 456"/>
                <a:gd name="T98" fmla="*/ 146 w 383"/>
                <a:gd name="T99" fmla="*/ 308 h 456"/>
                <a:gd name="T100" fmla="*/ 160 w 383"/>
                <a:gd name="T101" fmla="*/ 317 h 456"/>
                <a:gd name="T102" fmla="*/ 171 w 383"/>
                <a:gd name="T103" fmla="*/ 331 h 456"/>
                <a:gd name="T104" fmla="*/ 189 w 383"/>
                <a:gd name="T105" fmla="*/ 345 h 456"/>
                <a:gd name="T106" fmla="*/ 223 w 383"/>
                <a:gd name="T107" fmla="*/ 359 h 456"/>
                <a:gd name="T108" fmla="*/ 231 w 383"/>
                <a:gd name="T109" fmla="*/ 370 h 456"/>
                <a:gd name="T110" fmla="*/ 249 w 383"/>
                <a:gd name="T111" fmla="*/ 379 h 456"/>
                <a:gd name="T112" fmla="*/ 256 w 383"/>
                <a:gd name="T113" fmla="*/ 399 h 456"/>
                <a:gd name="T114" fmla="*/ 279 w 383"/>
                <a:gd name="T115" fmla="*/ 422 h 456"/>
                <a:gd name="T116" fmla="*/ 306 w 383"/>
                <a:gd name="T117" fmla="*/ 447 h 456"/>
                <a:gd name="T118" fmla="*/ 324 w 383"/>
                <a:gd name="T119" fmla="*/ 456 h 456"/>
                <a:gd name="T120" fmla="*/ 324 w 383"/>
                <a:gd name="T121" fmla="*/ 456 h 456"/>
                <a:gd name="T122" fmla="*/ 324 w 383"/>
                <a:gd name="T12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3" h="456">
                  <a:moveTo>
                    <a:pt x="324" y="456"/>
                  </a:moveTo>
                  <a:lnTo>
                    <a:pt x="331" y="374"/>
                  </a:lnTo>
                  <a:lnTo>
                    <a:pt x="317" y="361"/>
                  </a:lnTo>
                  <a:lnTo>
                    <a:pt x="329" y="335"/>
                  </a:lnTo>
                  <a:lnTo>
                    <a:pt x="328" y="295"/>
                  </a:lnTo>
                  <a:lnTo>
                    <a:pt x="328" y="173"/>
                  </a:lnTo>
                  <a:lnTo>
                    <a:pt x="360" y="169"/>
                  </a:lnTo>
                  <a:lnTo>
                    <a:pt x="345" y="158"/>
                  </a:lnTo>
                  <a:lnTo>
                    <a:pt x="363" y="148"/>
                  </a:lnTo>
                  <a:lnTo>
                    <a:pt x="361" y="132"/>
                  </a:lnTo>
                  <a:lnTo>
                    <a:pt x="368" y="119"/>
                  </a:lnTo>
                  <a:lnTo>
                    <a:pt x="383" y="121"/>
                  </a:lnTo>
                  <a:lnTo>
                    <a:pt x="365" y="105"/>
                  </a:lnTo>
                  <a:lnTo>
                    <a:pt x="356" y="98"/>
                  </a:lnTo>
                  <a:lnTo>
                    <a:pt x="344" y="87"/>
                  </a:lnTo>
                  <a:lnTo>
                    <a:pt x="344" y="71"/>
                  </a:lnTo>
                  <a:lnTo>
                    <a:pt x="342" y="55"/>
                  </a:lnTo>
                  <a:lnTo>
                    <a:pt x="333" y="66"/>
                  </a:lnTo>
                  <a:lnTo>
                    <a:pt x="319" y="60"/>
                  </a:lnTo>
                  <a:lnTo>
                    <a:pt x="320" y="44"/>
                  </a:lnTo>
                  <a:lnTo>
                    <a:pt x="303" y="50"/>
                  </a:lnTo>
                  <a:lnTo>
                    <a:pt x="276" y="55"/>
                  </a:lnTo>
                  <a:lnTo>
                    <a:pt x="265" y="44"/>
                  </a:lnTo>
                  <a:lnTo>
                    <a:pt x="249" y="43"/>
                  </a:lnTo>
                  <a:lnTo>
                    <a:pt x="237" y="41"/>
                  </a:lnTo>
                  <a:lnTo>
                    <a:pt x="224" y="27"/>
                  </a:lnTo>
                  <a:lnTo>
                    <a:pt x="210" y="21"/>
                  </a:lnTo>
                  <a:lnTo>
                    <a:pt x="192" y="27"/>
                  </a:lnTo>
                  <a:lnTo>
                    <a:pt x="182" y="16"/>
                  </a:lnTo>
                  <a:lnTo>
                    <a:pt x="183" y="28"/>
                  </a:lnTo>
                  <a:lnTo>
                    <a:pt x="144" y="19"/>
                  </a:lnTo>
                  <a:lnTo>
                    <a:pt x="132" y="19"/>
                  </a:lnTo>
                  <a:lnTo>
                    <a:pt x="128" y="5"/>
                  </a:lnTo>
                  <a:lnTo>
                    <a:pt x="112" y="3"/>
                  </a:lnTo>
                  <a:lnTo>
                    <a:pt x="85" y="0"/>
                  </a:lnTo>
                  <a:lnTo>
                    <a:pt x="91" y="117"/>
                  </a:lnTo>
                  <a:lnTo>
                    <a:pt x="23" y="119"/>
                  </a:lnTo>
                  <a:lnTo>
                    <a:pt x="20" y="149"/>
                  </a:lnTo>
                  <a:lnTo>
                    <a:pt x="21" y="203"/>
                  </a:lnTo>
                  <a:lnTo>
                    <a:pt x="0" y="203"/>
                  </a:lnTo>
                  <a:lnTo>
                    <a:pt x="25" y="212"/>
                  </a:lnTo>
                  <a:lnTo>
                    <a:pt x="21" y="238"/>
                  </a:lnTo>
                  <a:lnTo>
                    <a:pt x="45" y="237"/>
                  </a:lnTo>
                  <a:lnTo>
                    <a:pt x="50" y="247"/>
                  </a:lnTo>
                  <a:lnTo>
                    <a:pt x="57" y="258"/>
                  </a:lnTo>
                  <a:lnTo>
                    <a:pt x="69" y="272"/>
                  </a:lnTo>
                  <a:lnTo>
                    <a:pt x="87" y="285"/>
                  </a:lnTo>
                  <a:lnTo>
                    <a:pt x="107" y="297"/>
                  </a:lnTo>
                  <a:lnTo>
                    <a:pt x="126" y="303"/>
                  </a:lnTo>
                  <a:lnTo>
                    <a:pt x="146" y="308"/>
                  </a:lnTo>
                  <a:lnTo>
                    <a:pt x="160" y="317"/>
                  </a:lnTo>
                  <a:lnTo>
                    <a:pt x="171" y="331"/>
                  </a:lnTo>
                  <a:lnTo>
                    <a:pt x="189" y="345"/>
                  </a:lnTo>
                  <a:lnTo>
                    <a:pt x="223" y="359"/>
                  </a:lnTo>
                  <a:lnTo>
                    <a:pt x="231" y="370"/>
                  </a:lnTo>
                  <a:lnTo>
                    <a:pt x="249" y="379"/>
                  </a:lnTo>
                  <a:lnTo>
                    <a:pt x="256" y="399"/>
                  </a:lnTo>
                  <a:lnTo>
                    <a:pt x="279" y="422"/>
                  </a:lnTo>
                  <a:lnTo>
                    <a:pt x="306" y="447"/>
                  </a:lnTo>
                  <a:lnTo>
                    <a:pt x="324" y="456"/>
                  </a:lnTo>
                  <a:lnTo>
                    <a:pt x="324" y="456"/>
                  </a:lnTo>
                  <a:lnTo>
                    <a:pt x="324" y="4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97">
              <a:extLst>
                <a:ext uri="{FF2B5EF4-FFF2-40B4-BE49-F238E27FC236}">
                  <a16:creationId xmlns:a16="http://schemas.microsoft.com/office/drawing/2014/main" id="{1CF23755-FCE6-9369-440E-12DB511FAB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10191279"/>
              <a:ext cx="865082" cy="415600"/>
            </a:xfrm>
            <a:custGeom>
              <a:avLst/>
              <a:gdLst>
                <a:gd name="T0" fmla="*/ 241 w 383"/>
                <a:gd name="T1" fmla="*/ 184 h 184"/>
                <a:gd name="T2" fmla="*/ 241 w 383"/>
                <a:gd name="T3" fmla="*/ 159 h 184"/>
                <a:gd name="T4" fmla="*/ 267 w 383"/>
                <a:gd name="T5" fmla="*/ 159 h 184"/>
                <a:gd name="T6" fmla="*/ 283 w 383"/>
                <a:gd name="T7" fmla="*/ 161 h 184"/>
                <a:gd name="T8" fmla="*/ 335 w 383"/>
                <a:gd name="T9" fmla="*/ 161 h 184"/>
                <a:gd name="T10" fmla="*/ 380 w 383"/>
                <a:gd name="T11" fmla="*/ 162 h 184"/>
                <a:gd name="T12" fmla="*/ 383 w 383"/>
                <a:gd name="T13" fmla="*/ 139 h 184"/>
                <a:gd name="T14" fmla="*/ 380 w 383"/>
                <a:gd name="T15" fmla="*/ 111 h 184"/>
                <a:gd name="T16" fmla="*/ 383 w 383"/>
                <a:gd name="T17" fmla="*/ 79 h 184"/>
                <a:gd name="T18" fmla="*/ 381 w 383"/>
                <a:gd name="T19" fmla="*/ 63 h 184"/>
                <a:gd name="T20" fmla="*/ 369 w 383"/>
                <a:gd name="T21" fmla="*/ 64 h 184"/>
                <a:gd name="T22" fmla="*/ 353 w 383"/>
                <a:gd name="T23" fmla="*/ 59 h 184"/>
                <a:gd name="T24" fmla="*/ 342 w 383"/>
                <a:gd name="T25" fmla="*/ 50 h 184"/>
                <a:gd name="T26" fmla="*/ 328 w 383"/>
                <a:gd name="T27" fmla="*/ 48 h 184"/>
                <a:gd name="T28" fmla="*/ 317 w 383"/>
                <a:gd name="T29" fmla="*/ 41 h 184"/>
                <a:gd name="T30" fmla="*/ 305 w 383"/>
                <a:gd name="T31" fmla="*/ 36 h 184"/>
                <a:gd name="T32" fmla="*/ 296 w 383"/>
                <a:gd name="T33" fmla="*/ 29 h 184"/>
                <a:gd name="T34" fmla="*/ 282 w 383"/>
                <a:gd name="T35" fmla="*/ 34 h 184"/>
                <a:gd name="T36" fmla="*/ 269 w 383"/>
                <a:gd name="T37" fmla="*/ 32 h 184"/>
                <a:gd name="T38" fmla="*/ 260 w 383"/>
                <a:gd name="T39" fmla="*/ 22 h 184"/>
                <a:gd name="T40" fmla="*/ 253 w 383"/>
                <a:gd name="T41" fmla="*/ 11 h 184"/>
                <a:gd name="T42" fmla="*/ 237 w 383"/>
                <a:gd name="T43" fmla="*/ 2 h 184"/>
                <a:gd name="T44" fmla="*/ 225 w 383"/>
                <a:gd name="T45" fmla="*/ 0 h 184"/>
                <a:gd name="T46" fmla="*/ 210 w 383"/>
                <a:gd name="T47" fmla="*/ 6 h 184"/>
                <a:gd name="T48" fmla="*/ 194 w 383"/>
                <a:gd name="T49" fmla="*/ 4 h 184"/>
                <a:gd name="T50" fmla="*/ 127 w 383"/>
                <a:gd name="T51" fmla="*/ 6 h 184"/>
                <a:gd name="T52" fmla="*/ 88 w 383"/>
                <a:gd name="T53" fmla="*/ 4 h 184"/>
                <a:gd name="T54" fmla="*/ 56 w 383"/>
                <a:gd name="T55" fmla="*/ 6 h 184"/>
                <a:gd name="T56" fmla="*/ 0 w 383"/>
                <a:gd name="T57" fmla="*/ 2 h 184"/>
                <a:gd name="T58" fmla="*/ 2 w 383"/>
                <a:gd name="T59" fmla="*/ 16 h 184"/>
                <a:gd name="T60" fmla="*/ 4 w 383"/>
                <a:gd name="T61" fmla="*/ 32 h 184"/>
                <a:gd name="T62" fmla="*/ 8 w 383"/>
                <a:gd name="T63" fmla="*/ 45 h 184"/>
                <a:gd name="T64" fmla="*/ 16 w 383"/>
                <a:gd name="T65" fmla="*/ 56 h 184"/>
                <a:gd name="T66" fmla="*/ 22 w 383"/>
                <a:gd name="T67" fmla="*/ 70 h 184"/>
                <a:gd name="T68" fmla="*/ 24 w 383"/>
                <a:gd name="T69" fmla="*/ 86 h 184"/>
                <a:gd name="T70" fmla="*/ 59 w 383"/>
                <a:gd name="T71" fmla="*/ 88 h 184"/>
                <a:gd name="T72" fmla="*/ 88 w 383"/>
                <a:gd name="T73" fmla="*/ 88 h 184"/>
                <a:gd name="T74" fmla="*/ 113 w 383"/>
                <a:gd name="T75" fmla="*/ 75 h 184"/>
                <a:gd name="T76" fmla="*/ 123 w 383"/>
                <a:gd name="T77" fmla="*/ 86 h 184"/>
                <a:gd name="T78" fmla="*/ 123 w 383"/>
                <a:gd name="T79" fmla="*/ 109 h 184"/>
                <a:gd name="T80" fmla="*/ 125 w 383"/>
                <a:gd name="T81" fmla="*/ 157 h 184"/>
                <a:gd name="T82" fmla="*/ 161 w 383"/>
                <a:gd name="T83" fmla="*/ 159 h 184"/>
                <a:gd name="T84" fmla="*/ 170 w 383"/>
                <a:gd name="T85" fmla="*/ 182 h 184"/>
                <a:gd name="T86" fmla="*/ 200 w 383"/>
                <a:gd name="T87" fmla="*/ 182 h 184"/>
                <a:gd name="T88" fmla="*/ 241 w 383"/>
                <a:gd name="T89" fmla="*/ 184 h 184"/>
                <a:gd name="T90" fmla="*/ 241 w 383"/>
                <a:gd name="T91" fmla="*/ 184 h 184"/>
                <a:gd name="T92" fmla="*/ 241 w 383"/>
                <a:gd name="T9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83" h="184">
                  <a:moveTo>
                    <a:pt x="241" y="184"/>
                  </a:moveTo>
                  <a:lnTo>
                    <a:pt x="241" y="159"/>
                  </a:lnTo>
                  <a:lnTo>
                    <a:pt x="267" y="159"/>
                  </a:lnTo>
                  <a:lnTo>
                    <a:pt x="283" y="161"/>
                  </a:lnTo>
                  <a:lnTo>
                    <a:pt x="335" y="161"/>
                  </a:lnTo>
                  <a:lnTo>
                    <a:pt x="380" y="162"/>
                  </a:lnTo>
                  <a:lnTo>
                    <a:pt x="383" y="139"/>
                  </a:lnTo>
                  <a:lnTo>
                    <a:pt x="380" y="111"/>
                  </a:lnTo>
                  <a:lnTo>
                    <a:pt x="383" y="79"/>
                  </a:lnTo>
                  <a:lnTo>
                    <a:pt x="381" y="63"/>
                  </a:lnTo>
                  <a:lnTo>
                    <a:pt x="369" y="64"/>
                  </a:lnTo>
                  <a:lnTo>
                    <a:pt x="353" y="59"/>
                  </a:lnTo>
                  <a:lnTo>
                    <a:pt x="342" y="50"/>
                  </a:lnTo>
                  <a:lnTo>
                    <a:pt x="328" y="48"/>
                  </a:lnTo>
                  <a:lnTo>
                    <a:pt x="317" y="41"/>
                  </a:lnTo>
                  <a:lnTo>
                    <a:pt x="305" y="36"/>
                  </a:lnTo>
                  <a:lnTo>
                    <a:pt x="296" y="29"/>
                  </a:lnTo>
                  <a:lnTo>
                    <a:pt x="282" y="34"/>
                  </a:lnTo>
                  <a:lnTo>
                    <a:pt x="269" y="32"/>
                  </a:lnTo>
                  <a:lnTo>
                    <a:pt x="260" y="22"/>
                  </a:lnTo>
                  <a:lnTo>
                    <a:pt x="253" y="11"/>
                  </a:lnTo>
                  <a:lnTo>
                    <a:pt x="237" y="2"/>
                  </a:lnTo>
                  <a:lnTo>
                    <a:pt x="225" y="0"/>
                  </a:lnTo>
                  <a:lnTo>
                    <a:pt x="210" y="6"/>
                  </a:lnTo>
                  <a:lnTo>
                    <a:pt x="194" y="4"/>
                  </a:lnTo>
                  <a:lnTo>
                    <a:pt x="127" y="6"/>
                  </a:lnTo>
                  <a:lnTo>
                    <a:pt x="88" y="4"/>
                  </a:lnTo>
                  <a:lnTo>
                    <a:pt x="56" y="6"/>
                  </a:lnTo>
                  <a:lnTo>
                    <a:pt x="0" y="2"/>
                  </a:lnTo>
                  <a:lnTo>
                    <a:pt x="2" y="16"/>
                  </a:lnTo>
                  <a:lnTo>
                    <a:pt x="4" y="32"/>
                  </a:lnTo>
                  <a:lnTo>
                    <a:pt x="8" y="45"/>
                  </a:lnTo>
                  <a:lnTo>
                    <a:pt x="16" y="56"/>
                  </a:lnTo>
                  <a:lnTo>
                    <a:pt x="22" y="70"/>
                  </a:lnTo>
                  <a:lnTo>
                    <a:pt x="24" y="86"/>
                  </a:lnTo>
                  <a:lnTo>
                    <a:pt x="59" y="88"/>
                  </a:lnTo>
                  <a:lnTo>
                    <a:pt x="88" y="88"/>
                  </a:lnTo>
                  <a:lnTo>
                    <a:pt x="113" y="75"/>
                  </a:lnTo>
                  <a:lnTo>
                    <a:pt x="123" y="86"/>
                  </a:lnTo>
                  <a:lnTo>
                    <a:pt x="123" y="109"/>
                  </a:lnTo>
                  <a:lnTo>
                    <a:pt x="125" y="157"/>
                  </a:lnTo>
                  <a:lnTo>
                    <a:pt x="161" y="159"/>
                  </a:lnTo>
                  <a:lnTo>
                    <a:pt x="170" y="182"/>
                  </a:lnTo>
                  <a:lnTo>
                    <a:pt x="200" y="182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98">
              <a:extLst>
                <a:ext uri="{FF2B5EF4-FFF2-40B4-BE49-F238E27FC236}">
                  <a16:creationId xmlns:a16="http://schemas.microsoft.com/office/drawing/2014/main" id="{5ACEA86D-CFFE-6219-69DF-07257129BD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656059" y="10975048"/>
              <a:ext cx="880892" cy="950912"/>
            </a:xfrm>
            <a:custGeom>
              <a:avLst/>
              <a:gdLst>
                <a:gd name="T0" fmla="*/ 285 w 390"/>
                <a:gd name="T1" fmla="*/ 403 h 421"/>
                <a:gd name="T2" fmla="*/ 294 w 390"/>
                <a:gd name="T3" fmla="*/ 317 h 421"/>
                <a:gd name="T4" fmla="*/ 297 w 390"/>
                <a:gd name="T5" fmla="*/ 285 h 421"/>
                <a:gd name="T6" fmla="*/ 321 w 390"/>
                <a:gd name="T7" fmla="*/ 273 h 421"/>
                <a:gd name="T8" fmla="*/ 347 w 390"/>
                <a:gd name="T9" fmla="*/ 227 h 421"/>
                <a:gd name="T10" fmla="*/ 378 w 390"/>
                <a:gd name="T11" fmla="*/ 209 h 421"/>
                <a:gd name="T12" fmla="*/ 388 w 390"/>
                <a:gd name="T13" fmla="*/ 171 h 421"/>
                <a:gd name="T14" fmla="*/ 390 w 390"/>
                <a:gd name="T15" fmla="*/ 141 h 421"/>
                <a:gd name="T16" fmla="*/ 360 w 390"/>
                <a:gd name="T17" fmla="*/ 122 h 421"/>
                <a:gd name="T18" fmla="*/ 324 w 390"/>
                <a:gd name="T19" fmla="*/ 118 h 421"/>
                <a:gd name="T20" fmla="*/ 292 w 390"/>
                <a:gd name="T21" fmla="*/ 139 h 421"/>
                <a:gd name="T22" fmla="*/ 269 w 390"/>
                <a:gd name="T23" fmla="*/ 122 h 421"/>
                <a:gd name="T24" fmla="*/ 248 w 390"/>
                <a:gd name="T25" fmla="*/ 109 h 421"/>
                <a:gd name="T26" fmla="*/ 221 w 390"/>
                <a:gd name="T27" fmla="*/ 95 h 421"/>
                <a:gd name="T28" fmla="*/ 191 w 390"/>
                <a:gd name="T29" fmla="*/ 75 h 421"/>
                <a:gd name="T30" fmla="*/ 164 w 390"/>
                <a:gd name="T31" fmla="*/ 56 h 421"/>
                <a:gd name="T32" fmla="*/ 141 w 390"/>
                <a:gd name="T33" fmla="*/ 34 h 421"/>
                <a:gd name="T34" fmla="*/ 125 w 390"/>
                <a:gd name="T35" fmla="*/ 9 h 421"/>
                <a:gd name="T36" fmla="*/ 89 w 390"/>
                <a:gd name="T37" fmla="*/ 27 h 421"/>
                <a:gd name="T38" fmla="*/ 57 w 390"/>
                <a:gd name="T39" fmla="*/ 47 h 421"/>
                <a:gd name="T40" fmla="*/ 48 w 390"/>
                <a:gd name="T41" fmla="*/ 93 h 421"/>
                <a:gd name="T42" fmla="*/ 30 w 390"/>
                <a:gd name="T43" fmla="*/ 139 h 421"/>
                <a:gd name="T44" fmla="*/ 11 w 390"/>
                <a:gd name="T45" fmla="*/ 198 h 421"/>
                <a:gd name="T46" fmla="*/ 6 w 390"/>
                <a:gd name="T47" fmla="*/ 234 h 421"/>
                <a:gd name="T48" fmla="*/ 7 w 390"/>
                <a:gd name="T49" fmla="*/ 266 h 421"/>
                <a:gd name="T50" fmla="*/ 29 w 390"/>
                <a:gd name="T51" fmla="*/ 278 h 421"/>
                <a:gd name="T52" fmla="*/ 57 w 390"/>
                <a:gd name="T53" fmla="*/ 294 h 421"/>
                <a:gd name="T54" fmla="*/ 91 w 390"/>
                <a:gd name="T55" fmla="*/ 301 h 421"/>
                <a:gd name="T56" fmla="*/ 119 w 390"/>
                <a:gd name="T57" fmla="*/ 308 h 421"/>
                <a:gd name="T58" fmla="*/ 152 w 390"/>
                <a:gd name="T59" fmla="*/ 310 h 421"/>
                <a:gd name="T60" fmla="*/ 168 w 390"/>
                <a:gd name="T61" fmla="*/ 314 h 421"/>
                <a:gd name="T62" fmla="*/ 176 w 390"/>
                <a:gd name="T63" fmla="*/ 339 h 421"/>
                <a:gd name="T64" fmla="*/ 198 w 390"/>
                <a:gd name="T65" fmla="*/ 356 h 421"/>
                <a:gd name="T66" fmla="*/ 230 w 390"/>
                <a:gd name="T67" fmla="*/ 380 h 421"/>
                <a:gd name="T68" fmla="*/ 264 w 390"/>
                <a:gd name="T69" fmla="*/ 397 h 421"/>
                <a:gd name="T70" fmla="*/ 290 w 390"/>
                <a:gd name="T71" fmla="*/ 421 h 421"/>
                <a:gd name="T72" fmla="*/ 290 w 390"/>
                <a:gd name="T73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421">
                  <a:moveTo>
                    <a:pt x="290" y="421"/>
                  </a:moveTo>
                  <a:lnTo>
                    <a:pt x="285" y="403"/>
                  </a:lnTo>
                  <a:lnTo>
                    <a:pt x="296" y="346"/>
                  </a:lnTo>
                  <a:lnTo>
                    <a:pt x="294" y="317"/>
                  </a:lnTo>
                  <a:lnTo>
                    <a:pt x="289" y="301"/>
                  </a:lnTo>
                  <a:lnTo>
                    <a:pt x="297" y="285"/>
                  </a:lnTo>
                  <a:lnTo>
                    <a:pt x="310" y="284"/>
                  </a:lnTo>
                  <a:lnTo>
                    <a:pt x="321" y="273"/>
                  </a:lnTo>
                  <a:lnTo>
                    <a:pt x="331" y="248"/>
                  </a:lnTo>
                  <a:lnTo>
                    <a:pt x="347" y="227"/>
                  </a:lnTo>
                  <a:lnTo>
                    <a:pt x="365" y="211"/>
                  </a:lnTo>
                  <a:lnTo>
                    <a:pt x="378" y="209"/>
                  </a:lnTo>
                  <a:lnTo>
                    <a:pt x="385" y="186"/>
                  </a:lnTo>
                  <a:lnTo>
                    <a:pt x="388" y="171"/>
                  </a:lnTo>
                  <a:lnTo>
                    <a:pt x="386" y="157"/>
                  </a:lnTo>
                  <a:lnTo>
                    <a:pt x="390" y="141"/>
                  </a:lnTo>
                  <a:lnTo>
                    <a:pt x="378" y="138"/>
                  </a:lnTo>
                  <a:lnTo>
                    <a:pt x="360" y="122"/>
                  </a:lnTo>
                  <a:lnTo>
                    <a:pt x="344" y="123"/>
                  </a:lnTo>
                  <a:lnTo>
                    <a:pt x="324" y="118"/>
                  </a:lnTo>
                  <a:lnTo>
                    <a:pt x="301" y="118"/>
                  </a:lnTo>
                  <a:lnTo>
                    <a:pt x="292" y="139"/>
                  </a:lnTo>
                  <a:lnTo>
                    <a:pt x="289" y="123"/>
                  </a:lnTo>
                  <a:lnTo>
                    <a:pt x="269" y="122"/>
                  </a:lnTo>
                  <a:lnTo>
                    <a:pt x="264" y="104"/>
                  </a:lnTo>
                  <a:lnTo>
                    <a:pt x="248" y="109"/>
                  </a:lnTo>
                  <a:lnTo>
                    <a:pt x="237" y="97"/>
                  </a:lnTo>
                  <a:lnTo>
                    <a:pt x="221" y="95"/>
                  </a:lnTo>
                  <a:lnTo>
                    <a:pt x="208" y="84"/>
                  </a:lnTo>
                  <a:lnTo>
                    <a:pt x="191" y="75"/>
                  </a:lnTo>
                  <a:lnTo>
                    <a:pt x="178" y="65"/>
                  </a:lnTo>
                  <a:lnTo>
                    <a:pt x="164" y="56"/>
                  </a:lnTo>
                  <a:lnTo>
                    <a:pt x="148" y="45"/>
                  </a:lnTo>
                  <a:lnTo>
                    <a:pt x="141" y="34"/>
                  </a:lnTo>
                  <a:lnTo>
                    <a:pt x="128" y="22"/>
                  </a:lnTo>
                  <a:lnTo>
                    <a:pt x="125" y="9"/>
                  </a:lnTo>
                  <a:lnTo>
                    <a:pt x="109" y="0"/>
                  </a:lnTo>
                  <a:lnTo>
                    <a:pt x="89" y="27"/>
                  </a:lnTo>
                  <a:lnTo>
                    <a:pt x="80" y="45"/>
                  </a:lnTo>
                  <a:lnTo>
                    <a:pt x="57" y="47"/>
                  </a:lnTo>
                  <a:lnTo>
                    <a:pt x="48" y="72"/>
                  </a:lnTo>
                  <a:lnTo>
                    <a:pt x="48" y="93"/>
                  </a:lnTo>
                  <a:lnTo>
                    <a:pt x="36" y="114"/>
                  </a:lnTo>
                  <a:lnTo>
                    <a:pt x="30" y="139"/>
                  </a:lnTo>
                  <a:lnTo>
                    <a:pt x="25" y="152"/>
                  </a:lnTo>
                  <a:lnTo>
                    <a:pt x="11" y="198"/>
                  </a:lnTo>
                  <a:lnTo>
                    <a:pt x="6" y="211"/>
                  </a:lnTo>
                  <a:lnTo>
                    <a:pt x="6" y="234"/>
                  </a:lnTo>
                  <a:lnTo>
                    <a:pt x="0" y="255"/>
                  </a:lnTo>
                  <a:lnTo>
                    <a:pt x="7" y="266"/>
                  </a:lnTo>
                  <a:lnTo>
                    <a:pt x="16" y="280"/>
                  </a:lnTo>
                  <a:lnTo>
                    <a:pt x="29" y="278"/>
                  </a:lnTo>
                  <a:lnTo>
                    <a:pt x="45" y="284"/>
                  </a:lnTo>
                  <a:lnTo>
                    <a:pt x="57" y="294"/>
                  </a:lnTo>
                  <a:lnTo>
                    <a:pt x="71" y="303"/>
                  </a:lnTo>
                  <a:lnTo>
                    <a:pt x="91" y="301"/>
                  </a:lnTo>
                  <a:lnTo>
                    <a:pt x="103" y="310"/>
                  </a:lnTo>
                  <a:lnTo>
                    <a:pt x="119" y="308"/>
                  </a:lnTo>
                  <a:lnTo>
                    <a:pt x="139" y="308"/>
                  </a:lnTo>
                  <a:lnTo>
                    <a:pt x="152" y="310"/>
                  </a:lnTo>
                  <a:lnTo>
                    <a:pt x="160" y="294"/>
                  </a:lnTo>
                  <a:lnTo>
                    <a:pt x="168" y="314"/>
                  </a:lnTo>
                  <a:lnTo>
                    <a:pt x="162" y="326"/>
                  </a:lnTo>
                  <a:lnTo>
                    <a:pt x="176" y="339"/>
                  </a:lnTo>
                  <a:lnTo>
                    <a:pt x="192" y="340"/>
                  </a:lnTo>
                  <a:lnTo>
                    <a:pt x="198" y="356"/>
                  </a:lnTo>
                  <a:lnTo>
                    <a:pt x="223" y="360"/>
                  </a:lnTo>
                  <a:lnTo>
                    <a:pt x="230" y="380"/>
                  </a:lnTo>
                  <a:lnTo>
                    <a:pt x="260" y="378"/>
                  </a:lnTo>
                  <a:lnTo>
                    <a:pt x="264" y="397"/>
                  </a:lnTo>
                  <a:lnTo>
                    <a:pt x="273" y="412"/>
                  </a:lnTo>
                  <a:lnTo>
                    <a:pt x="290" y="421"/>
                  </a:lnTo>
                  <a:lnTo>
                    <a:pt x="290" y="421"/>
                  </a:lnTo>
                  <a:lnTo>
                    <a:pt x="290" y="4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99">
              <a:extLst>
                <a:ext uri="{FF2B5EF4-FFF2-40B4-BE49-F238E27FC236}">
                  <a16:creationId xmlns:a16="http://schemas.microsoft.com/office/drawing/2014/main" id="{B70BCE47-0D5E-1D58-AF0F-1C13B42F28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742942" y="9917978"/>
              <a:ext cx="716008" cy="639212"/>
            </a:xfrm>
            <a:custGeom>
              <a:avLst/>
              <a:gdLst>
                <a:gd name="T0" fmla="*/ 7 w 317"/>
                <a:gd name="T1" fmla="*/ 283 h 283"/>
                <a:gd name="T2" fmla="*/ 36 w 317"/>
                <a:gd name="T3" fmla="*/ 280 h 283"/>
                <a:gd name="T4" fmla="*/ 103 w 317"/>
                <a:gd name="T5" fmla="*/ 278 h 283"/>
                <a:gd name="T6" fmla="*/ 165 w 317"/>
                <a:gd name="T7" fmla="*/ 280 h 283"/>
                <a:gd name="T8" fmla="*/ 189 w 317"/>
                <a:gd name="T9" fmla="*/ 276 h 283"/>
                <a:gd name="T10" fmla="*/ 242 w 317"/>
                <a:gd name="T11" fmla="*/ 276 h 283"/>
                <a:gd name="T12" fmla="*/ 247 w 317"/>
                <a:gd name="T13" fmla="*/ 241 h 283"/>
                <a:gd name="T14" fmla="*/ 249 w 317"/>
                <a:gd name="T15" fmla="*/ 223 h 283"/>
                <a:gd name="T16" fmla="*/ 224 w 317"/>
                <a:gd name="T17" fmla="*/ 216 h 283"/>
                <a:gd name="T18" fmla="*/ 242 w 317"/>
                <a:gd name="T19" fmla="*/ 205 h 283"/>
                <a:gd name="T20" fmla="*/ 246 w 317"/>
                <a:gd name="T21" fmla="*/ 153 h 283"/>
                <a:gd name="T22" fmla="*/ 249 w 317"/>
                <a:gd name="T23" fmla="*/ 121 h 283"/>
                <a:gd name="T24" fmla="*/ 310 w 317"/>
                <a:gd name="T25" fmla="*/ 123 h 283"/>
                <a:gd name="T26" fmla="*/ 315 w 317"/>
                <a:gd name="T27" fmla="*/ 105 h 283"/>
                <a:gd name="T28" fmla="*/ 317 w 317"/>
                <a:gd name="T29" fmla="*/ 91 h 283"/>
                <a:gd name="T30" fmla="*/ 315 w 317"/>
                <a:gd name="T31" fmla="*/ 59 h 283"/>
                <a:gd name="T32" fmla="*/ 315 w 317"/>
                <a:gd name="T33" fmla="*/ 27 h 283"/>
                <a:gd name="T34" fmla="*/ 311 w 317"/>
                <a:gd name="T35" fmla="*/ 4 h 283"/>
                <a:gd name="T36" fmla="*/ 295 w 317"/>
                <a:gd name="T37" fmla="*/ 6 h 283"/>
                <a:gd name="T38" fmla="*/ 279 w 317"/>
                <a:gd name="T39" fmla="*/ 0 h 283"/>
                <a:gd name="T40" fmla="*/ 267 w 317"/>
                <a:gd name="T41" fmla="*/ 2 h 283"/>
                <a:gd name="T42" fmla="*/ 276 w 317"/>
                <a:gd name="T43" fmla="*/ 9 h 283"/>
                <a:gd name="T44" fmla="*/ 262 w 317"/>
                <a:gd name="T45" fmla="*/ 20 h 283"/>
                <a:gd name="T46" fmla="*/ 246 w 317"/>
                <a:gd name="T47" fmla="*/ 13 h 283"/>
                <a:gd name="T48" fmla="*/ 235 w 317"/>
                <a:gd name="T49" fmla="*/ 7 h 283"/>
                <a:gd name="T50" fmla="*/ 221 w 317"/>
                <a:gd name="T51" fmla="*/ 13 h 283"/>
                <a:gd name="T52" fmla="*/ 208 w 317"/>
                <a:gd name="T53" fmla="*/ 15 h 283"/>
                <a:gd name="T54" fmla="*/ 199 w 317"/>
                <a:gd name="T55" fmla="*/ 25 h 283"/>
                <a:gd name="T56" fmla="*/ 189 w 317"/>
                <a:gd name="T57" fmla="*/ 34 h 283"/>
                <a:gd name="T58" fmla="*/ 173 w 317"/>
                <a:gd name="T59" fmla="*/ 38 h 283"/>
                <a:gd name="T60" fmla="*/ 162 w 317"/>
                <a:gd name="T61" fmla="*/ 43 h 283"/>
                <a:gd name="T62" fmla="*/ 148 w 317"/>
                <a:gd name="T63" fmla="*/ 48 h 283"/>
                <a:gd name="T64" fmla="*/ 130 w 317"/>
                <a:gd name="T65" fmla="*/ 47 h 283"/>
                <a:gd name="T66" fmla="*/ 125 w 317"/>
                <a:gd name="T67" fmla="*/ 59 h 283"/>
                <a:gd name="T68" fmla="*/ 110 w 317"/>
                <a:gd name="T69" fmla="*/ 70 h 283"/>
                <a:gd name="T70" fmla="*/ 100 w 317"/>
                <a:gd name="T71" fmla="*/ 79 h 283"/>
                <a:gd name="T72" fmla="*/ 85 w 317"/>
                <a:gd name="T73" fmla="*/ 82 h 283"/>
                <a:gd name="T74" fmla="*/ 73 w 317"/>
                <a:gd name="T75" fmla="*/ 91 h 283"/>
                <a:gd name="T76" fmla="*/ 64 w 317"/>
                <a:gd name="T77" fmla="*/ 102 h 283"/>
                <a:gd name="T78" fmla="*/ 55 w 317"/>
                <a:gd name="T79" fmla="*/ 105 h 283"/>
                <a:gd name="T80" fmla="*/ 41 w 317"/>
                <a:gd name="T81" fmla="*/ 112 h 283"/>
                <a:gd name="T82" fmla="*/ 39 w 317"/>
                <a:gd name="T83" fmla="*/ 125 h 283"/>
                <a:gd name="T84" fmla="*/ 25 w 317"/>
                <a:gd name="T85" fmla="*/ 136 h 283"/>
                <a:gd name="T86" fmla="*/ 18 w 317"/>
                <a:gd name="T87" fmla="*/ 145 h 283"/>
                <a:gd name="T88" fmla="*/ 5 w 317"/>
                <a:gd name="T89" fmla="*/ 143 h 283"/>
                <a:gd name="T90" fmla="*/ 2 w 317"/>
                <a:gd name="T91" fmla="*/ 169 h 283"/>
                <a:gd name="T92" fmla="*/ 4 w 317"/>
                <a:gd name="T93" fmla="*/ 182 h 283"/>
                <a:gd name="T94" fmla="*/ 0 w 317"/>
                <a:gd name="T95" fmla="*/ 226 h 283"/>
                <a:gd name="T96" fmla="*/ 0 w 317"/>
                <a:gd name="T97" fmla="*/ 282 h 283"/>
                <a:gd name="T98" fmla="*/ 7 w 317"/>
                <a:gd name="T99" fmla="*/ 283 h 283"/>
                <a:gd name="T100" fmla="*/ 7 w 317"/>
                <a:gd name="T101" fmla="*/ 283 h 283"/>
                <a:gd name="T102" fmla="*/ 7 w 317"/>
                <a:gd name="T103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7" h="283">
                  <a:moveTo>
                    <a:pt x="7" y="283"/>
                  </a:moveTo>
                  <a:lnTo>
                    <a:pt x="36" y="280"/>
                  </a:lnTo>
                  <a:lnTo>
                    <a:pt x="103" y="278"/>
                  </a:lnTo>
                  <a:lnTo>
                    <a:pt x="165" y="280"/>
                  </a:lnTo>
                  <a:lnTo>
                    <a:pt x="189" y="276"/>
                  </a:lnTo>
                  <a:lnTo>
                    <a:pt x="242" y="276"/>
                  </a:lnTo>
                  <a:lnTo>
                    <a:pt x="247" y="241"/>
                  </a:lnTo>
                  <a:lnTo>
                    <a:pt x="249" y="223"/>
                  </a:lnTo>
                  <a:lnTo>
                    <a:pt x="224" y="216"/>
                  </a:lnTo>
                  <a:lnTo>
                    <a:pt x="242" y="205"/>
                  </a:lnTo>
                  <a:lnTo>
                    <a:pt x="246" y="153"/>
                  </a:lnTo>
                  <a:lnTo>
                    <a:pt x="249" y="121"/>
                  </a:lnTo>
                  <a:lnTo>
                    <a:pt x="310" y="123"/>
                  </a:lnTo>
                  <a:lnTo>
                    <a:pt x="315" y="105"/>
                  </a:lnTo>
                  <a:lnTo>
                    <a:pt x="317" y="91"/>
                  </a:lnTo>
                  <a:lnTo>
                    <a:pt x="315" y="59"/>
                  </a:lnTo>
                  <a:lnTo>
                    <a:pt x="315" y="27"/>
                  </a:lnTo>
                  <a:lnTo>
                    <a:pt x="311" y="4"/>
                  </a:lnTo>
                  <a:lnTo>
                    <a:pt x="295" y="6"/>
                  </a:lnTo>
                  <a:lnTo>
                    <a:pt x="279" y="0"/>
                  </a:lnTo>
                  <a:lnTo>
                    <a:pt x="267" y="2"/>
                  </a:lnTo>
                  <a:lnTo>
                    <a:pt x="276" y="9"/>
                  </a:lnTo>
                  <a:lnTo>
                    <a:pt x="262" y="20"/>
                  </a:lnTo>
                  <a:lnTo>
                    <a:pt x="246" y="13"/>
                  </a:lnTo>
                  <a:lnTo>
                    <a:pt x="235" y="7"/>
                  </a:lnTo>
                  <a:lnTo>
                    <a:pt x="221" y="13"/>
                  </a:lnTo>
                  <a:lnTo>
                    <a:pt x="208" y="15"/>
                  </a:lnTo>
                  <a:lnTo>
                    <a:pt x="199" y="25"/>
                  </a:lnTo>
                  <a:lnTo>
                    <a:pt x="189" y="34"/>
                  </a:lnTo>
                  <a:lnTo>
                    <a:pt x="173" y="38"/>
                  </a:lnTo>
                  <a:lnTo>
                    <a:pt x="162" y="43"/>
                  </a:lnTo>
                  <a:lnTo>
                    <a:pt x="148" y="48"/>
                  </a:lnTo>
                  <a:lnTo>
                    <a:pt x="130" y="47"/>
                  </a:lnTo>
                  <a:lnTo>
                    <a:pt x="125" y="59"/>
                  </a:lnTo>
                  <a:lnTo>
                    <a:pt x="110" y="70"/>
                  </a:lnTo>
                  <a:lnTo>
                    <a:pt x="100" y="79"/>
                  </a:lnTo>
                  <a:lnTo>
                    <a:pt x="85" y="82"/>
                  </a:lnTo>
                  <a:lnTo>
                    <a:pt x="73" y="91"/>
                  </a:lnTo>
                  <a:lnTo>
                    <a:pt x="64" y="102"/>
                  </a:lnTo>
                  <a:lnTo>
                    <a:pt x="55" y="105"/>
                  </a:lnTo>
                  <a:lnTo>
                    <a:pt x="41" y="112"/>
                  </a:lnTo>
                  <a:lnTo>
                    <a:pt x="39" y="125"/>
                  </a:lnTo>
                  <a:lnTo>
                    <a:pt x="25" y="136"/>
                  </a:lnTo>
                  <a:lnTo>
                    <a:pt x="18" y="145"/>
                  </a:lnTo>
                  <a:lnTo>
                    <a:pt x="5" y="143"/>
                  </a:lnTo>
                  <a:lnTo>
                    <a:pt x="2" y="169"/>
                  </a:lnTo>
                  <a:lnTo>
                    <a:pt x="4" y="182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7" y="283"/>
                  </a:lnTo>
                  <a:lnTo>
                    <a:pt x="7" y="283"/>
                  </a:lnTo>
                  <a:lnTo>
                    <a:pt x="7" y="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200">
              <a:extLst>
                <a:ext uri="{FF2B5EF4-FFF2-40B4-BE49-F238E27FC236}">
                  <a16:creationId xmlns:a16="http://schemas.microsoft.com/office/drawing/2014/main" id="{5D3120B4-028D-A009-7781-F5F17CA933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2196" y="10060275"/>
              <a:ext cx="738595" cy="623401"/>
            </a:xfrm>
            <a:custGeom>
              <a:avLst/>
              <a:gdLst>
                <a:gd name="T0" fmla="*/ 32 w 327"/>
                <a:gd name="T1" fmla="*/ 276 h 276"/>
                <a:gd name="T2" fmla="*/ 71 w 327"/>
                <a:gd name="T3" fmla="*/ 274 h 276"/>
                <a:gd name="T4" fmla="*/ 110 w 327"/>
                <a:gd name="T5" fmla="*/ 276 h 276"/>
                <a:gd name="T6" fmla="*/ 126 w 327"/>
                <a:gd name="T7" fmla="*/ 274 h 276"/>
                <a:gd name="T8" fmla="*/ 181 w 327"/>
                <a:gd name="T9" fmla="*/ 270 h 276"/>
                <a:gd name="T10" fmla="*/ 204 w 327"/>
                <a:gd name="T11" fmla="*/ 274 h 276"/>
                <a:gd name="T12" fmla="*/ 233 w 327"/>
                <a:gd name="T13" fmla="*/ 270 h 276"/>
                <a:gd name="T14" fmla="*/ 238 w 327"/>
                <a:gd name="T15" fmla="*/ 258 h 276"/>
                <a:gd name="T16" fmla="*/ 249 w 327"/>
                <a:gd name="T17" fmla="*/ 247 h 276"/>
                <a:gd name="T18" fmla="*/ 258 w 327"/>
                <a:gd name="T19" fmla="*/ 235 h 276"/>
                <a:gd name="T20" fmla="*/ 252 w 327"/>
                <a:gd name="T21" fmla="*/ 220 h 276"/>
                <a:gd name="T22" fmla="*/ 251 w 327"/>
                <a:gd name="T23" fmla="*/ 208 h 276"/>
                <a:gd name="T24" fmla="*/ 247 w 327"/>
                <a:gd name="T25" fmla="*/ 192 h 276"/>
                <a:gd name="T26" fmla="*/ 251 w 327"/>
                <a:gd name="T27" fmla="*/ 176 h 276"/>
                <a:gd name="T28" fmla="*/ 259 w 327"/>
                <a:gd name="T29" fmla="*/ 167 h 276"/>
                <a:gd name="T30" fmla="*/ 263 w 327"/>
                <a:gd name="T31" fmla="*/ 155 h 276"/>
                <a:gd name="T32" fmla="*/ 275 w 327"/>
                <a:gd name="T33" fmla="*/ 142 h 276"/>
                <a:gd name="T34" fmla="*/ 270 w 327"/>
                <a:gd name="T35" fmla="*/ 130 h 276"/>
                <a:gd name="T36" fmla="*/ 259 w 327"/>
                <a:gd name="T37" fmla="*/ 115 h 276"/>
                <a:gd name="T38" fmla="*/ 274 w 327"/>
                <a:gd name="T39" fmla="*/ 103 h 276"/>
                <a:gd name="T40" fmla="*/ 286 w 327"/>
                <a:gd name="T41" fmla="*/ 103 h 276"/>
                <a:gd name="T42" fmla="*/ 284 w 327"/>
                <a:gd name="T43" fmla="*/ 92 h 276"/>
                <a:gd name="T44" fmla="*/ 290 w 327"/>
                <a:gd name="T45" fmla="*/ 76 h 276"/>
                <a:gd name="T46" fmla="*/ 300 w 327"/>
                <a:gd name="T47" fmla="*/ 67 h 276"/>
                <a:gd name="T48" fmla="*/ 313 w 327"/>
                <a:gd name="T49" fmla="*/ 64 h 276"/>
                <a:gd name="T50" fmla="*/ 322 w 327"/>
                <a:gd name="T51" fmla="*/ 48 h 276"/>
                <a:gd name="T52" fmla="*/ 318 w 327"/>
                <a:gd name="T53" fmla="*/ 32 h 276"/>
                <a:gd name="T54" fmla="*/ 320 w 327"/>
                <a:gd name="T55" fmla="*/ 16 h 276"/>
                <a:gd name="T56" fmla="*/ 327 w 327"/>
                <a:gd name="T57" fmla="*/ 7 h 276"/>
                <a:gd name="T58" fmla="*/ 267 w 327"/>
                <a:gd name="T59" fmla="*/ 3 h 276"/>
                <a:gd name="T60" fmla="*/ 247 w 327"/>
                <a:gd name="T61" fmla="*/ 3 h 276"/>
                <a:gd name="T62" fmla="*/ 179 w 327"/>
                <a:gd name="T63" fmla="*/ 1 h 276"/>
                <a:gd name="T64" fmla="*/ 112 w 327"/>
                <a:gd name="T65" fmla="*/ 0 h 276"/>
                <a:gd name="T66" fmla="*/ 60 w 327"/>
                <a:gd name="T67" fmla="*/ 0 h 276"/>
                <a:gd name="T68" fmla="*/ 44 w 327"/>
                <a:gd name="T69" fmla="*/ 1 h 276"/>
                <a:gd name="T70" fmla="*/ 1 w 327"/>
                <a:gd name="T71" fmla="*/ 0 h 276"/>
                <a:gd name="T72" fmla="*/ 3 w 327"/>
                <a:gd name="T73" fmla="*/ 16 h 276"/>
                <a:gd name="T74" fmla="*/ 0 w 327"/>
                <a:gd name="T75" fmla="*/ 37 h 276"/>
                <a:gd name="T76" fmla="*/ 16 w 327"/>
                <a:gd name="T77" fmla="*/ 39 h 276"/>
                <a:gd name="T78" fmla="*/ 28 w 327"/>
                <a:gd name="T79" fmla="*/ 44 h 276"/>
                <a:gd name="T80" fmla="*/ 41 w 327"/>
                <a:gd name="T81" fmla="*/ 53 h 276"/>
                <a:gd name="T82" fmla="*/ 49 w 327"/>
                <a:gd name="T83" fmla="*/ 64 h 276"/>
                <a:gd name="T84" fmla="*/ 55 w 327"/>
                <a:gd name="T85" fmla="*/ 73 h 276"/>
                <a:gd name="T86" fmla="*/ 62 w 327"/>
                <a:gd name="T87" fmla="*/ 85 h 276"/>
                <a:gd name="T88" fmla="*/ 60 w 327"/>
                <a:gd name="T89" fmla="*/ 99 h 276"/>
                <a:gd name="T90" fmla="*/ 62 w 327"/>
                <a:gd name="T91" fmla="*/ 114 h 276"/>
                <a:gd name="T92" fmla="*/ 42 w 327"/>
                <a:gd name="T93" fmla="*/ 114 h 276"/>
                <a:gd name="T94" fmla="*/ 41 w 327"/>
                <a:gd name="T95" fmla="*/ 153 h 276"/>
                <a:gd name="T96" fmla="*/ 35 w 327"/>
                <a:gd name="T97" fmla="*/ 174 h 276"/>
                <a:gd name="T98" fmla="*/ 35 w 327"/>
                <a:gd name="T99" fmla="*/ 201 h 276"/>
                <a:gd name="T100" fmla="*/ 33 w 327"/>
                <a:gd name="T101" fmla="*/ 240 h 276"/>
                <a:gd name="T102" fmla="*/ 35 w 327"/>
                <a:gd name="T103" fmla="*/ 256 h 276"/>
                <a:gd name="T104" fmla="*/ 32 w 327"/>
                <a:gd name="T105" fmla="*/ 276 h 276"/>
                <a:gd name="T106" fmla="*/ 32 w 327"/>
                <a:gd name="T107" fmla="*/ 276 h 276"/>
                <a:gd name="T108" fmla="*/ 32 w 327"/>
                <a:gd name="T109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7" h="276">
                  <a:moveTo>
                    <a:pt x="32" y="276"/>
                  </a:moveTo>
                  <a:lnTo>
                    <a:pt x="71" y="274"/>
                  </a:lnTo>
                  <a:lnTo>
                    <a:pt x="110" y="276"/>
                  </a:lnTo>
                  <a:lnTo>
                    <a:pt x="126" y="274"/>
                  </a:lnTo>
                  <a:lnTo>
                    <a:pt x="181" y="270"/>
                  </a:lnTo>
                  <a:lnTo>
                    <a:pt x="204" y="274"/>
                  </a:lnTo>
                  <a:lnTo>
                    <a:pt x="233" y="270"/>
                  </a:lnTo>
                  <a:lnTo>
                    <a:pt x="238" y="258"/>
                  </a:lnTo>
                  <a:lnTo>
                    <a:pt x="249" y="247"/>
                  </a:lnTo>
                  <a:lnTo>
                    <a:pt x="258" y="235"/>
                  </a:lnTo>
                  <a:lnTo>
                    <a:pt x="252" y="220"/>
                  </a:lnTo>
                  <a:lnTo>
                    <a:pt x="251" y="208"/>
                  </a:lnTo>
                  <a:lnTo>
                    <a:pt x="247" y="192"/>
                  </a:lnTo>
                  <a:lnTo>
                    <a:pt x="251" y="176"/>
                  </a:lnTo>
                  <a:lnTo>
                    <a:pt x="259" y="167"/>
                  </a:lnTo>
                  <a:lnTo>
                    <a:pt x="263" y="155"/>
                  </a:lnTo>
                  <a:lnTo>
                    <a:pt x="275" y="142"/>
                  </a:lnTo>
                  <a:lnTo>
                    <a:pt x="270" y="130"/>
                  </a:lnTo>
                  <a:lnTo>
                    <a:pt x="259" y="115"/>
                  </a:lnTo>
                  <a:lnTo>
                    <a:pt x="274" y="103"/>
                  </a:lnTo>
                  <a:lnTo>
                    <a:pt x="286" y="103"/>
                  </a:lnTo>
                  <a:lnTo>
                    <a:pt x="284" y="92"/>
                  </a:lnTo>
                  <a:lnTo>
                    <a:pt x="290" y="76"/>
                  </a:lnTo>
                  <a:lnTo>
                    <a:pt x="300" y="67"/>
                  </a:lnTo>
                  <a:lnTo>
                    <a:pt x="313" y="64"/>
                  </a:lnTo>
                  <a:lnTo>
                    <a:pt x="322" y="48"/>
                  </a:lnTo>
                  <a:lnTo>
                    <a:pt x="318" y="32"/>
                  </a:lnTo>
                  <a:lnTo>
                    <a:pt x="320" y="16"/>
                  </a:lnTo>
                  <a:lnTo>
                    <a:pt x="327" y="7"/>
                  </a:lnTo>
                  <a:lnTo>
                    <a:pt x="267" y="3"/>
                  </a:lnTo>
                  <a:lnTo>
                    <a:pt x="247" y="3"/>
                  </a:lnTo>
                  <a:lnTo>
                    <a:pt x="179" y="1"/>
                  </a:lnTo>
                  <a:lnTo>
                    <a:pt x="112" y="0"/>
                  </a:lnTo>
                  <a:lnTo>
                    <a:pt x="60" y="0"/>
                  </a:lnTo>
                  <a:lnTo>
                    <a:pt x="44" y="1"/>
                  </a:lnTo>
                  <a:lnTo>
                    <a:pt x="1" y="0"/>
                  </a:lnTo>
                  <a:lnTo>
                    <a:pt x="3" y="16"/>
                  </a:lnTo>
                  <a:lnTo>
                    <a:pt x="0" y="37"/>
                  </a:lnTo>
                  <a:lnTo>
                    <a:pt x="16" y="39"/>
                  </a:lnTo>
                  <a:lnTo>
                    <a:pt x="28" y="44"/>
                  </a:lnTo>
                  <a:lnTo>
                    <a:pt x="41" y="53"/>
                  </a:lnTo>
                  <a:lnTo>
                    <a:pt x="49" y="64"/>
                  </a:lnTo>
                  <a:lnTo>
                    <a:pt x="55" y="73"/>
                  </a:lnTo>
                  <a:lnTo>
                    <a:pt x="62" y="85"/>
                  </a:lnTo>
                  <a:lnTo>
                    <a:pt x="60" y="99"/>
                  </a:lnTo>
                  <a:lnTo>
                    <a:pt x="62" y="114"/>
                  </a:lnTo>
                  <a:lnTo>
                    <a:pt x="42" y="114"/>
                  </a:lnTo>
                  <a:lnTo>
                    <a:pt x="41" y="153"/>
                  </a:lnTo>
                  <a:lnTo>
                    <a:pt x="35" y="174"/>
                  </a:lnTo>
                  <a:lnTo>
                    <a:pt x="35" y="201"/>
                  </a:lnTo>
                  <a:lnTo>
                    <a:pt x="33" y="240"/>
                  </a:lnTo>
                  <a:lnTo>
                    <a:pt x="35" y="256"/>
                  </a:lnTo>
                  <a:lnTo>
                    <a:pt x="32" y="276"/>
                  </a:lnTo>
                  <a:lnTo>
                    <a:pt x="32" y="276"/>
                  </a:lnTo>
                  <a:lnTo>
                    <a:pt x="32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201">
              <a:extLst>
                <a:ext uri="{FF2B5EF4-FFF2-40B4-BE49-F238E27FC236}">
                  <a16:creationId xmlns:a16="http://schemas.microsoft.com/office/drawing/2014/main" id="{A0E0FF53-3E6C-2197-68D4-BC16BD6F7B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9911201"/>
              <a:ext cx="417860" cy="449482"/>
            </a:xfrm>
            <a:custGeom>
              <a:avLst/>
              <a:gdLst>
                <a:gd name="T0" fmla="*/ 89 w 185"/>
                <a:gd name="T1" fmla="*/ 199 h 199"/>
                <a:gd name="T2" fmla="*/ 120 w 185"/>
                <a:gd name="T3" fmla="*/ 190 h 199"/>
                <a:gd name="T4" fmla="*/ 144 w 185"/>
                <a:gd name="T5" fmla="*/ 194 h 199"/>
                <a:gd name="T6" fmla="*/ 180 w 185"/>
                <a:gd name="T7" fmla="*/ 194 h 199"/>
                <a:gd name="T8" fmla="*/ 184 w 185"/>
                <a:gd name="T9" fmla="*/ 172 h 199"/>
                <a:gd name="T10" fmla="*/ 182 w 185"/>
                <a:gd name="T11" fmla="*/ 156 h 199"/>
                <a:gd name="T12" fmla="*/ 182 w 185"/>
                <a:gd name="T13" fmla="*/ 101 h 199"/>
                <a:gd name="T14" fmla="*/ 185 w 185"/>
                <a:gd name="T15" fmla="*/ 75 h 199"/>
                <a:gd name="T16" fmla="*/ 184 w 185"/>
                <a:gd name="T17" fmla="*/ 55 h 199"/>
                <a:gd name="T18" fmla="*/ 162 w 185"/>
                <a:gd name="T19" fmla="*/ 46 h 199"/>
                <a:gd name="T20" fmla="*/ 148 w 185"/>
                <a:gd name="T21" fmla="*/ 39 h 199"/>
                <a:gd name="T22" fmla="*/ 132 w 185"/>
                <a:gd name="T23" fmla="*/ 34 h 199"/>
                <a:gd name="T24" fmla="*/ 141 w 185"/>
                <a:gd name="T25" fmla="*/ 18 h 199"/>
                <a:gd name="T26" fmla="*/ 120 w 185"/>
                <a:gd name="T27" fmla="*/ 9 h 199"/>
                <a:gd name="T28" fmla="*/ 103 w 185"/>
                <a:gd name="T29" fmla="*/ 0 h 199"/>
                <a:gd name="T30" fmla="*/ 80 w 185"/>
                <a:gd name="T31" fmla="*/ 7 h 199"/>
                <a:gd name="T32" fmla="*/ 64 w 185"/>
                <a:gd name="T33" fmla="*/ 0 h 199"/>
                <a:gd name="T34" fmla="*/ 61 w 185"/>
                <a:gd name="T35" fmla="*/ 10 h 199"/>
                <a:gd name="T36" fmla="*/ 47 w 185"/>
                <a:gd name="T37" fmla="*/ 19 h 199"/>
                <a:gd name="T38" fmla="*/ 48 w 185"/>
                <a:gd name="T39" fmla="*/ 35 h 199"/>
                <a:gd name="T40" fmla="*/ 43 w 185"/>
                <a:gd name="T41" fmla="*/ 51 h 199"/>
                <a:gd name="T42" fmla="*/ 32 w 185"/>
                <a:gd name="T43" fmla="*/ 60 h 199"/>
                <a:gd name="T44" fmla="*/ 27 w 185"/>
                <a:gd name="T45" fmla="*/ 73 h 199"/>
                <a:gd name="T46" fmla="*/ 20 w 185"/>
                <a:gd name="T47" fmla="*/ 83 h 199"/>
                <a:gd name="T48" fmla="*/ 6 w 185"/>
                <a:gd name="T49" fmla="*/ 85 h 199"/>
                <a:gd name="T50" fmla="*/ 11 w 185"/>
                <a:gd name="T51" fmla="*/ 99 h 199"/>
                <a:gd name="T52" fmla="*/ 6 w 185"/>
                <a:gd name="T53" fmla="*/ 112 h 199"/>
                <a:gd name="T54" fmla="*/ 4 w 185"/>
                <a:gd name="T55" fmla="*/ 128 h 199"/>
                <a:gd name="T56" fmla="*/ 6 w 185"/>
                <a:gd name="T57" fmla="*/ 144 h 199"/>
                <a:gd name="T58" fmla="*/ 7 w 185"/>
                <a:gd name="T59" fmla="*/ 156 h 199"/>
                <a:gd name="T60" fmla="*/ 9 w 185"/>
                <a:gd name="T61" fmla="*/ 171 h 199"/>
                <a:gd name="T62" fmla="*/ 0 w 185"/>
                <a:gd name="T63" fmla="*/ 188 h 199"/>
                <a:gd name="T64" fmla="*/ 29 w 185"/>
                <a:gd name="T65" fmla="*/ 188 h 199"/>
                <a:gd name="T66" fmla="*/ 48 w 185"/>
                <a:gd name="T67" fmla="*/ 192 h 199"/>
                <a:gd name="T68" fmla="*/ 89 w 185"/>
                <a:gd name="T69" fmla="*/ 199 h 199"/>
                <a:gd name="T70" fmla="*/ 89 w 185"/>
                <a:gd name="T71" fmla="*/ 199 h 199"/>
                <a:gd name="T72" fmla="*/ 89 w 185"/>
                <a:gd name="T73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5" h="199">
                  <a:moveTo>
                    <a:pt x="89" y="199"/>
                  </a:moveTo>
                  <a:lnTo>
                    <a:pt x="120" y="190"/>
                  </a:lnTo>
                  <a:lnTo>
                    <a:pt x="144" y="194"/>
                  </a:lnTo>
                  <a:lnTo>
                    <a:pt x="180" y="194"/>
                  </a:lnTo>
                  <a:lnTo>
                    <a:pt x="184" y="172"/>
                  </a:lnTo>
                  <a:lnTo>
                    <a:pt x="182" y="156"/>
                  </a:lnTo>
                  <a:lnTo>
                    <a:pt x="182" y="101"/>
                  </a:lnTo>
                  <a:lnTo>
                    <a:pt x="185" y="75"/>
                  </a:lnTo>
                  <a:lnTo>
                    <a:pt x="184" y="55"/>
                  </a:lnTo>
                  <a:lnTo>
                    <a:pt x="162" y="46"/>
                  </a:lnTo>
                  <a:lnTo>
                    <a:pt x="148" y="39"/>
                  </a:lnTo>
                  <a:lnTo>
                    <a:pt x="132" y="34"/>
                  </a:lnTo>
                  <a:lnTo>
                    <a:pt x="141" y="18"/>
                  </a:lnTo>
                  <a:lnTo>
                    <a:pt x="120" y="9"/>
                  </a:lnTo>
                  <a:lnTo>
                    <a:pt x="103" y="0"/>
                  </a:lnTo>
                  <a:lnTo>
                    <a:pt x="80" y="7"/>
                  </a:lnTo>
                  <a:lnTo>
                    <a:pt x="64" y="0"/>
                  </a:lnTo>
                  <a:lnTo>
                    <a:pt x="61" y="10"/>
                  </a:lnTo>
                  <a:lnTo>
                    <a:pt x="47" y="19"/>
                  </a:lnTo>
                  <a:lnTo>
                    <a:pt x="48" y="35"/>
                  </a:lnTo>
                  <a:lnTo>
                    <a:pt x="43" y="51"/>
                  </a:lnTo>
                  <a:lnTo>
                    <a:pt x="32" y="60"/>
                  </a:lnTo>
                  <a:lnTo>
                    <a:pt x="27" y="73"/>
                  </a:lnTo>
                  <a:lnTo>
                    <a:pt x="20" y="83"/>
                  </a:lnTo>
                  <a:lnTo>
                    <a:pt x="6" y="85"/>
                  </a:lnTo>
                  <a:lnTo>
                    <a:pt x="11" y="99"/>
                  </a:lnTo>
                  <a:lnTo>
                    <a:pt x="6" y="112"/>
                  </a:lnTo>
                  <a:lnTo>
                    <a:pt x="4" y="128"/>
                  </a:lnTo>
                  <a:lnTo>
                    <a:pt x="6" y="144"/>
                  </a:lnTo>
                  <a:lnTo>
                    <a:pt x="7" y="156"/>
                  </a:lnTo>
                  <a:lnTo>
                    <a:pt x="9" y="171"/>
                  </a:lnTo>
                  <a:lnTo>
                    <a:pt x="0" y="188"/>
                  </a:lnTo>
                  <a:lnTo>
                    <a:pt x="29" y="188"/>
                  </a:lnTo>
                  <a:lnTo>
                    <a:pt x="48" y="192"/>
                  </a:lnTo>
                  <a:lnTo>
                    <a:pt x="89" y="199"/>
                  </a:lnTo>
                  <a:lnTo>
                    <a:pt x="89" y="199"/>
                  </a:lnTo>
                  <a:lnTo>
                    <a:pt x="89" y="1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202">
              <a:extLst>
                <a:ext uri="{FF2B5EF4-FFF2-40B4-BE49-F238E27FC236}">
                  <a16:creationId xmlns:a16="http://schemas.microsoft.com/office/drawing/2014/main" id="{DF0501D2-0AB1-EDB9-6166-A678BFF66E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6727" y="10039947"/>
              <a:ext cx="745370" cy="643730"/>
            </a:xfrm>
            <a:custGeom>
              <a:avLst/>
              <a:gdLst>
                <a:gd name="T0" fmla="*/ 29 w 330"/>
                <a:gd name="T1" fmla="*/ 281 h 285"/>
                <a:gd name="T2" fmla="*/ 109 w 330"/>
                <a:gd name="T3" fmla="*/ 281 h 285"/>
                <a:gd name="T4" fmla="*/ 180 w 330"/>
                <a:gd name="T5" fmla="*/ 285 h 285"/>
                <a:gd name="T6" fmla="*/ 235 w 330"/>
                <a:gd name="T7" fmla="*/ 285 h 285"/>
                <a:gd name="T8" fmla="*/ 237 w 330"/>
                <a:gd name="T9" fmla="*/ 265 h 285"/>
                <a:gd name="T10" fmla="*/ 251 w 330"/>
                <a:gd name="T11" fmla="*/ 260 h 285"/>
                <a:gd name="T12" fmla="*/ 262 w 330"/>
                <a:gd name="T13" fmla="*/ 274 h 285"/>
                <a:gd name="T14" fmla="*/ 276 w 330"/>
                <a:gd name="T15" fmla="*/ 267 h 285"/>
                <a:gd name="T16" fmla="*/ 285 w 330"/>
                <a:gd name="T17" fmla="*/ 281 h 285"/>
                <a:gd name="T18" fmla="*/ 289 w 330"/>
                <a:gd name="T19" fmla="*/ 265 h 285"/>
                <a:gd name="T20" fmla="*/ 298 w 330"/>
                <a:gd name="T21" fmla="*/ 283 h 285"/>
                <a:gd name="T22" fmla="*/ 314 w 330"/>
                <a:gd name="T23" fmla="*/ 274 h 285"/>
                <a:gd name="T24" fmla="*/ 328 w 330"/>
                <a:gd name="T25" fmla="*/ 267 h 285"/>
                <a:gd name="T26" fmla="*/ 330 w 330"/>
                <a:gd name="T27" fmla="*/ 247 h 285"/>
                <a:gd name="T28" fmla="*/ 330 w 330"/>
                <a:gd name="T29" fmla="*/ 235 h 285"/>
                <a:gd name="T30" fmla="*/ 328 w 330"/>
                <a:gd name="T31" fmla="*/ 219 h 285"/>
                <a:gd name="T32" fmla="*/ 323 w 330"/>
                <a:gd name="T33" fmla="*/ 204 h 285"/>
                <a:gd name="T34" fmla="*/ 315 w 330"/>
                <a:gd name="T35" fmla="*/ 190 h 285"/>
                <a:gd name="T36" fmla="*/ 310 w 330"/>
                <a:gd name="T37" fmla="*/ 178 h 285"/>
                <a:gd name="T38" fmla="*/ 305 w 330"/>
                <a:gd name="T39" fmla="*/ 160 h 285"/>
                <a:gd name="T40" fmla="*/ 308 w 330"/>
                <a:gd name="T41" fmla="*/ 142 h 285"/>
                <a:gd name="T42" fmla="*/ 280 w 330"/>
                <a:gd name="T43" fmla="*/ 142 h 285"/>
                <a:gd name="T44" fmla="*/ 278 w 330"/>
                <a:gd name="T45" fmla="*/ 115 h 285"/>
                <a:gd name="T46" fmla="*/ 280 w 330"/>
                <a:gd name="T47" fmla="*/ 3 h 285"/>
                <a:gd name="T48" fmla="*/ 237 w 330"/>
                <a:gd name="T49" fmla="*/ 3 h 285"/>
                <a:gd name="T50" fmla="*/ 221 w 330"/>
                <a:gd name="T51" fmla="*/ 5 h 285"/>
                <a:gd name="T52" fmla="*/ 184 w 330"/>
                <a:gd name="T53" fmla="*/ 3 h 285"/>
                <a:gd name="T54" fmla="*/ 125 w 330"/>
                <a:gd name="T55" fmla="*/ 3 h 285"/>
                <a:gd name="T56" fmla="*/ 41 w 330"/>
                <a:gd name="T57" fmla="*/ 0 h 285"/>
                <a:gd name="T58" fmla="*/ 40 w 330"/>
                <a:gd name="T59" fmla="*/ 112 h 285"/>
                <a:gd name="T60" fmla="*/ 38 w 330"/>
                <a:gd name="T61" fmla="*/ 137 h 285"/>
                <a:gd name="T62" fmla="*/ 2 w 330"/>
                <a:gd name="T63" fmla="*/ 137 h 285"/>
                <a:gd name="T64" fmla="*/ 0 w 330"/>
                <a:gd name="T65" fmla="*/ 194 h 285"/>
                <a:gd name="T66" fmla="*/ 8 w 330"/>
                <a:gd name="T67" fmla="*/ 228 h 285"/>
                <a:gd name="T68" fmla="*/ 22 w 330"/>
                <a:gd name="T69" fmla="*/ 233 h 285"/>
                <a:gd name="T70" fmla="*/ 20 w 330"/>
                <a:gd name="T71" fmla="*/ 249 h 285"/>
                <a:gd name="T72" fmla="*/ 11 w 330"/>
                <a:gd name="T73" fmla="*/ 263 h 285"/>
                <a:gd name="T74" fmla="*/ 13 w 330"/>
                <a:gd name="T75" fmla="*/ 283 h 285"/>
                <a:gd name="T76" fmla="*/ 29 w 330"/>
                <a:gd name="T77" fmla="*/ 281 h 285"/>
                <a:gd name="T78" fmla="*/ 29 w 330"/>
                <a:gd name="T79" fmla="*/ 281 h 285"/>
                <a:gd name="T80" fmla="*/ 29 w 330"/>
                <a:gd name="T81" fmla="*/ 28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0" h="285">
                  <a:moveTo>
                    <a:pt x="29" y="281"/>
                  </a:moveTo>
                  <a:lnTo>
                    <a:pt x="109" y="281"/>
                  </a:lnTo>
                  <a:lnTo>
                    <a:pt x="180" y="285"/>
                  </a:lnTo>
                  <a:lnTo>
                    <a:pt x="235" y="285"/>
                  </a:lnTo>
                  <a:lnTo>
                    <a:pt x="237" y="265"/>
                  </a:lnTo>
                  <a:lnTo>
                    <a:pt x="251" y="260"/>
                  </a:lnTo>
                  <a:lnTo>
                    <a:pt x="262" y="274"/>
                  </a:lnTo>
                  <a:lnTo>
                    <a:pt x="276" y="267"/>
                  </a:lnTo>
                  <a:lnTo>
                    <a:pt x="285" y="281"/>
                  </a:lnTo>
                  <a:lnTo>
                    <a:pt x="289" y="265"/>
                  </a:lnTo>
                  <a:lnTo>
                    <a:pt x="298" y="283"/>
                  </a:lnTo>
                  <a:lnTo>
                    <a:pt x="314" y="274"/>
                  </a:lnTo>
                  <a:lnTo>
                    <a:pt x="328" y="267"/>
                  </a:lnTo>
                  <a:lnTo>
                    <a:pt x="330" y="247"/>
                  </a:lnTo>
                  <a:lnTo>
                    <a:pt x="330" y="235"/>
                  </a:lnTo>
                  <a:lnTo>
                    <a:pt x="328" y="219"/>
                  </a:lnTo>
                  <a:lnTo>
                    <a:pt x="323" y="204"/>
                  </a:lnTo>
                  <a:lnTo>
                    <a:pt x="315" y="190"/>
                  </a:lnTo>
                  <a:lnTo>
                    <a:pt x="310" y="178"/>
                  </a:lnTo>
                  <a:lnTo>
                    <a:pt x="305" y="160"/>
                  </a:lnTo>
                  <a:lnTo>
                    <a:pt x="308" y="142"/>
                  </a:lnTo>
                  <a:lnTo>
                    <a:pt x="280" y="142"/>
                  </a:lnTo>
                  <a:lnTo>
                    <a:pt x="278" y="115"/>
                  </a:lnTo>
                  <a:lnTo>
                    <a:pt x="280" y="3"/>
                  </a:lnTo>
                  <a:lnTo>
                    <a:pt x="237" y="3"/>
                  </a:lnTo>
                  <a:lnTo>
                    <a:pt x="221" y="5"/>
                  </a:lnTo>
                  <a:lnTo>
                    <a:pt x="184" y="3"/>
                  </a:lnTo>
                  <a:lnTo>
                    <a:pt x="125" y="3"/>
                  </a:lnTo>
                  <a:lnTo>
                    <a:pt x="41" y="0"/>
                  </a:lnTo>
                  <a:lnTo>
                    <a:pt x="40" y="112"/>
                  </a:lnTo>
                  <a:lnTo>
                    <a:pt x="38" y="137"/>
                  </a:lnTo>
                  <a:lnTo>
                    <a:pt x="2" y="137"/>
                  </a:lnTo>
                  <a:lnTo>
                    <a:pt x="0" y="194"/>
                  </a:lnTo>
                  <a:lnTo>
                    <a:pt x="8" y="228"/>
                  </a:lnTo>
                  <a:lnTo>
                    <a:pt x="22" y="233"/>
                  </a:lnTo>
                  <a:lnTo>
                    <a:pt x="20" y="249"/>
                  </a:lnTo>
                  <a:lnTo>
                    <a:pt x="11" y="263"/>
                  </a:lnTo>
                  <a:lnTo>
                    <a:pt x="13" y="283"/>
                  </a:lnTo>
                  <a:lnTo>
                    <a:pt x="29" y="281"/>
                  </a:lnTo>
                  <a:lnTo>
                    <a:pt x="29" y="281"/>
                  </a:lnTo>
                  <a:lnTo>
                    <a:pt x="29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203">
              <a:extLst>
                <a:ext uri="{FF2B5EF4-FFF2-40B4-BE49-F238E27FC236}">
                  <a16:creationId xmlns:a16="http://schemas.microsoft.com/office/drawing/2014/main" id="{6C1E3650-F331-870C-29A5-CCAEAE1B69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9969927"/>
              <a:ext cx="614366" cy="713748"/>
            </a:xfrm>
            <a:custGeom>
              <a:avLst/>
              <a:gdLst>
                <a:gd name="T0" fmla="*/ 201 w 272"/>
                <a:gd name="T1" fmla="*/ 314 h 316"/>
                <a:gd name="T2" fmla="*/ 239 w 272"/>
                <a:gd name="T3" fmla="*/ 316 h 316"/>
                <a:gd name="T4" fmla="*/ 242 w 272"/>
                <a:gd name="T5" fmla="*/ 296 h 316"/>
                <a:gd name="T6" fmla="*/ 240 w 272"/>
                <a:gd name="T7" fmla="*/ 280 h 316"/>
                <a:gd name="T8" fmla="*/ 240 w 272"/>
                <a:gd name="T9" fmla="*/ 250 h 316"/>
                <a:gd name="T10" fmla="*/ 228 w 272"/>
                <a:gd name="T11" fmla="*/ 255 h 316"/>
                <a:gd name="T12" fmla="*/ 235 w 272"/>
                <a:gd name="T13" fmla="*/ 243 h 316"/>
                <a:gd name="T14" fmla="*/ 242 w 272"/>
                <a:gd name="T15" fmla="*/ 216 h 316"/>
                <a:gd name="T16" fmla="*/ 244 w 272"/>
                <a:gd name="T17" fmla="*/ 196 h 316"/>
                <a:gd name="T18" fmla="*/ 249 w 272"/>
                <a:gd name="T19" fmla="*/ 154 h 316"/>
                <a:gd name="T20" fmla="*/ 272 w 272"/>
                <a:gd name="T21" fmla="*/ 157 h 316"/>
                <a:gd name="T22" fmla="*/ 271 w 272"/>
                <a:gd name="T23" fmla="*/ 141 h 316"/>
                <a:gd name="T24" fmla="*/ 269 w 272"/>
                <a:gd name="T25" fmla="*/ 127 h 316"/>
                <a:gd name="T26" fmla="*/ 264 w 272"/>
                <a:gd name="T27" fmla="*/ 114 h 316"/>
                <a:gd name="T28" fmla="*/ 255 w 272"/>
                <a:gd name="T29" fmla="*/ 107 h 316"/>
                <a:gd name="T30" fmla="*/ 248 w 272"/>
                <a:gd name="T31" fmla="*/ 95 h 316"/>
                <a:gd name="T32" fmla="*/ 239 w 272"/>
                <a:gd name="T33" fmla="*/ 84 h 316"/>
                <a:gd name="T34" fmla="*/ 223 w 272"/>
                <a:gd name="T35" fmla="*/ 82 h 316"/>
                <a:gd name="T36" fmla="*/ 210 w 272"/>
                <a:gd name="T37" fmla="*/ 79 h 316"/>
                <a:gd name="T38" fmla="*/ 201 w 272"/>
                <a:gd name="T39" fmla="*/ 70 h 316"/>
                <a:gd name="T40" fmla="*/ 189 w 272"/>
                <a:gd name="T41" fmla="*/ 63 h 316"/>
                <a:gd name="T42" fmla="*/ 178 w 272"/>
                <a:gd name="T43" fmla="*/ 52 h 316"/>
                <a:gd name="T44" fmla="*/ 173 w 272"/>
                <a:gd name="T45" fmla="*/ 41 h 316"/>
                <a:gd name="T46" fmla="*/ 164 w 272"/>
                <a:gd name="T47" fmla="*/ 31 h 316"/>
                <a:gd name="T48" fmla="*/ 153 w 272"/>
                <a:gd name="T49" fmla="*/ 18 h 316"/>
                <a:gd name="T50" fmla="*/ 141 w 272"/>
                <a:gd name="T51" fmla="*/ 11 h 316"/>
                <a:gd name="T52" fmla="*/ 132 w 272"/>
                <a:gd name="T53" fmla="*/ 0 h 316"/>
                <a:gd name="T54" fmla="*/ 125 w 272"/>
                <a:gd name="T55" fmla="*/ 33 h 316"/>
                <a:gd name="T56" fmla="*/ 112 w 272"/>
                <a:gd name="T57" fmla="*/ 36 h 316"/>
                <a:gd name="T58" fmla="*/ 89 w 272"/>
                <a:gd name="T59" fmla="*/ 38 h 316"/>
                <a:gd name="T60" fmla="*/ 45 w 272"/>
                <a:gd name="T61" fmla="*/ 34 h 316"/>
                <a:gd name="T62" fmla="*/ 5 w 272"/>
                <a:gd name="T63" fmla="*/ 33 h 316"/>
                <a:gd name="T64" fmla="*/ 4 w 272"/>
                <a:gd name="T65" fmla="*/ 49 h 316"/>
                <a:gd name="T66" fmla="*/ 0 w 272"/>
                <a:gd name="T67" fmla="*/ 130 h 316"/>
                <a:gd name="T68" fmla="*/ 2 w 272"/>
                <a:gd name="T69" fmla="*/ 146 h 316"/>
                <a:gd name="T70" fmla="*/ 2 w 272"/>
                <a:gd name="T71" fmla="*/ 162 h 316"/>
                <a:gd name="T72" fmla="*/ 30 w 272"/>
                <a:gd name="T73" fmla="*/ 177 h 316"/>
                <a:gd name="T74" fmla="*/ 29 w 272"/>
                <a:gd name="T75" fmla="*/ 189 h 316"/>
                <a:gd name="T76" fmla="*/ 34 w 272"/>
                <a:gd name="T77" fmla="*/ 202 h 316"/>
                <a:gd name="T78" fmla="*/ 37 w 272"/>
                <a:gd name="T79" fmla="*/ 212 h 316"/>
                <a:gd name="T80" fmla="*/ 43 w 272"/>
                <a:gd name="T81" fmla="*/ 227 h 316"/>
                <a:gd name="T82" fmla="*/ 48 w 272"/>
                <a:gd name="T83" fmla="*/ 243 h 316"/>
                <a:gd name="T84" fmla="*/ 52 w 272"/>
                <a:gd name="T85" fmla="*/ 257 h 316"/>
                <a:gd name="T86" fmla="*/ 50 w 272"/>
                <a:gd name="T87" fmla="*/ 269 h 316"/>
                <a:gd name="T88" fmla="*/ 52 w 272"/>
                <a:gd name="T89" fmla="*/ 285 h 316"/>
                <a:gd name="T90" fmla="*/ 54 w 272"/>
                <a:gd name="T91" fmla="*/ 300 h 316"/>
                <a:gd name="T92" fmla="*/ 46 w 272"/>
                <a:gd name="T93" fmla="*/ 310 h 316"/>
                <a:gd name="T94" fmla="*/ 110 w 272"/>
                <a:gd name="T95" fmla="*/ 312 h 316"/>
                <a:gd name="T96" fmla="*/ 182 w 272"/>
                <a:gd name="T97" fmla="*/ 314 h 316"/>
                <a:gd name="T98" fmla="*/ 201 w 272"/>
                <a:gd name="T99" fmla="*/ 314 h 316"/>
                <a:gd name="T100" fmla="*/ 201 w 272"/>
                <a:gd name="T101" fmla="*/ 314 h 316"/>
                <a:gd name="T102" fmla="*/ 201 w 272"/>
                <a:gd name="T103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2" h="316">
                  <a:moveTo>
                    <a:pt x="201" y="314"/>
                  </a:moveTo>
                  <a:lnTo>
                    <a:pt x="239" y="316"/>
                  </a:lnTo>
                  <a:lnTo>
                    <a:pt x="242" y="296"/>
                  </a:lnTo>
                  <a:lnTo>
                    <a:pt x="240" y="280"/>
                  </a:lnTo>
                  <a:lnTo>
                    <a:pt x="240" y="250"/>
                  </a:lnTo>
                  <a:lnTo>
                    <a:pt x="228" y="255"/>
                  </a:lnTo>
                  <a:lnTo>
                    <a:pt x="235" y="243"/>
                  </a:lnTo>
                  <a:lnTo>
                    <a:pt x="242" y="216"/>
                  </a:lnTo>
                  <a:lnTo>
                    <a:pt x="244" y="196"/>
                  </a:lnTo>
                  <a:lnTo>
                    <a:pt x="249" y="154"/>
                  </a:lnTo>
                  <a:lnTo>
                    <a:pt x="272" y="157"/>
                  </a:lnTo>
                  <a:lnTo>
                    <a:pt x="271" y="141"/>
                  </a:lnTo>
                  <a:lnTo>
                    <a:pt x="269" y="127"/>
                  </a:lnTo>
                  <a:lnTo>
                    <a:pt x="264" y="114"/>
                  </a:lnTo>
                  <a:lnTo>
                    <a:pt x="255" y="107"/>
                  </a:lnTo>
                  <a:lnTo>
                    <a:pt x="248" y="95"/>
                  </a:lnTo>
                  <a:lnTo>
                    <a:pt x="239" y="84"/>
                  </a:lnTo>
                  <a:lnTo>
                    <a:pt x="223" y="82"/>
                  </a:lnTo>
                  <a:lnTo>
                    <a:pt x="210" y="79"/>
                  </a:lnTo>
                  <a:lnTo>
                    <a:pt x="201" y="70"/>
                  </a:lnTo>
                  <a:lnTo>
                    <a:pt x="189" y="63"/>
                  </a:lnTo>
                  <a:lnTo>
                    <a:pt x="178" y="52"/>
                  </a:lnTo>
                  <a:lnTo>
                    <a:pt x="173" y="41"/>
                  </a:lnTo>
                  <a:lnTo>
                    <a:pt x="164" y="31"/>
                  </a:lnTo>
                  <a:lnTo>
                    <a:pt x="153" y="18"/>
                  </a:lnTo>
                  <a:lnTo>
                    <a:pt x="141" y="11"/>
                  </a:lnTo>
                  <a:lnTo>
                    <a:pt x="132" y="0"/>
                  </a:lnTo>
                  <a:lnTo>
                    <a:pt x="125" y="33"/>
                  </a:lnTo>
                  <a:lnTo>
                    <a:pt x="112" y="36"/>
                  </a:lnTo>
                  <a:lnTo>
                    <a:pt x="89" y="38"/>
                  </a:lnTo>
                  <a:lnTo>
                    <a:pt x="45" y="34"/>
                  </a:lnTo>
                  <a:lnTo>
                    <a:pt x="5" y="33"/>
                  </a:lnTo>
                  <a:lnTo>
                    <a:pt x="4" y="49"/>
                  </a:lnTo>
                  <a:lnTo>
                    <a:pt x="0" y="130"/>
                  </a:lnTo>
                  <a:lnTo>
                    <a:pt x="2" y="146"/>
                  </a:lnTo>
                  <a:lnTo>
                    <a:pt x="2" y="162"/>
                  </a:lnTo>
                  <a:lnTo>
                    <a:pt x="30" y="177"/>
                  </a:lnTo>
                  <a:lnTo>
                    <a:pt x="29" y="189"/>
                  </a:lnTo>
                  <a:lnTo>
                    <a:pt x="34" y="202"/>
                  </a:lnTo>
                  <a:lnTo>
                    <a:pt x="37" y="212"/>
                  </a:lnTo>
                  <a:lnTo>
                    <a:pt x="43" y="227"/>
                  </a:lnTo>
                  <a:lnTo>
                    <a:pt x="48" y="243"/>
                  </a:lnTo>
                  <a:lnTo>
                    <a:pt x="52" y="257"/>
                  </a:lnTo>
                  <a:lnTo>
                    <a:pt x="50" y="269"/>
                  </a:lnTo>
                  <a:lnTo>
                    <a:pt x="52" y="285"/>
                  </a:lnTo>
                  <a:lnTo>
                    <a:pt x="54" y="300"/>
                  </a:lnTo>
                  <a:lnTo>
                    <a:pt x="46" y="310"/>
                  </a:lnTo>
                  <a:lnTo>
                    <a:pt x="110" y="312"/>
                  </a:lnTo>
                  <a:lnTo>
                    <a:pt x="182" y="314"/>
                  </a:lnTo>
                  <a:lnTo>
                    <a:pt x="201" y="314"/>
                  </a:lnTo>
                  <a:lnTo>
                    <a:pt x="201" y="314"/>
                  </a:lnTo>
                  <a:lnTo>
                    <a:pt x="201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204">
              <a:extLst>
                <a:ext uri="{FF2B5EF4-FFF2-40B4-BE49-F238E27FC236}">
                  <a16:creationId xmlns:a16="http://schemas.microsoft.com/office/drawing/2014/main" id="{8B2D53BE-9E3C-C2B3-FF99-509CED3F88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37625" y="10179987"/>
              <a:ext cx="618883" cy="612108"/>
            </a:xfrm>
            <a:custGeom>
              <a:avLst/>
              <a:gdLst>
                <a:gd name="T0" fmla="*/ 111 w 274"/>
                <a:gd name="T1" fmla="*/ 271 h 271"/>
                <a:gd name="T2" fmla="*/ 121 w 274"/>
                <a:gd name="T3" fmla="*/ 242 h 271"/>
                <a:gd name="T4" fmla="*/ 141 w 274"/>
                <a:gd name="T5" fmla="*/ 242 h 271"/>
                <a:gd name="T6" fmla="*/ 169 w 274"/>
                <a:gd name="T7" fmla="*/ 246 h 271"/>
                <a:gd name="T8" fmla="*/ 201 w 274"/>
                <a:gd name="T9" fmla="*/ 244 h 271"/>
                <a:gd name="T10" fmla="*/ 237 w 274"/>
                <a:gd name="T11" fmla="*/ 244 h 271"/>
                <a:gd name="T12" fmla="*/ 237 w 274"/>
                <a:gd name="T13" fmla="*/ 219 h 271"/>
                <a:gd name="T14" fmla="*/ 242 w 274"/>
                <a:gd name="T15" fmla="*/ 199 h 271"/>
                <a:gd name="T16" fmla="*/ 242 w 274"/>
                <a:gd name="T17" fmla="*/ 148 h 271"/>
                <a:gd name="T18" fmla="*/ 265 w 274"/>
                <a:gd name="T19" fmla="*/ 148 h 271"/>
                <a:gd name="T20" fmla="*/ 274 w 274"/>
                <a:gd name="T21" fmla="*/ 135 h 271"/>
                <a:gd name="T22" fmla="*/ 269 w 274"/>
                <a:gd name="T23" fmla="*/ 125 h 271"/>
                <a:gd name="T24" fmla="*/ 264 w 274"/>
                <a:gd name="T25" fmla="*/ 112 h 271"/>
                <a:gd name="T26" fmla="*/ 271 w 274"/>
                <a:gd name="T27" fmla="*/ 100 h 271"/>
                <a:gd name="T28" fmla="*/ 273 w 274"/>
                <a:gd name="T29" fmla="*/ 87 h 271"/>
                <a:gd name="T30" fmla="*/ 273 w 274"/>
                <a:gd name="T31" fmla="*/ 71 h 271"/>
                <a:gd name="T32" fmla="*/ 267 w 274"/>
                <a:gd name="T33" fmla="*/ 57 h 271"/>
                <a:gd name="T34" fmla="*/ 258 w 274"/>
                <a:gd name="T35" fmla="*/ 46 h 271"/>
                <a:gd name="T36" fmla="*/ 253 w 274"/>
                <a:gd name="T37" fmla="*/ 32 h 271"/>
                <a:gd name="T38" fmla="*/ 249 w 274"/>
                <a:gd name="T39" fmla="*/ 20 h 271"/>
                <a:gd name="T40" fmla="*/ 237 w 274"/>
                <a:gd name="T41" fmla="*/ 7 h 271"/>
                <a:gd name="T42" fmla="*/ 200 w 274"/>
                <a:gd name="T43" fmla="*/ 7 h 271"/>
                <a:gd name="T44" fmla="*/ 169 w 274"/>
                <a:gd name="T45" fmla="*/ 4 h 271"/>
                <a:gd name="T46" fmla="*/ 148 w 274"/>
                <a:gd name="T47" fmla="*/ 0 h 271"/>
                <a:gd name="T48" fmla="*/ 146 w 274"/>
                <a:gd name="T49" fmla="*/ 36 h 271"/>
                <a:gd name="T50" fmla="*/ 139 w 274"/>
                <a:gd name="T51" fmla="*/ 48 h 271"/>
                <a:gd name="T52" fmla="*/ 116 w 274"/>
                <a:gd name="T53" fmla="*/ 48 h 271"/>
                <a:gd name="T54" fmla="*/ 100 w 274"/>
                <a:gd name="T55" fmla="*/ 50 h 271"/>
                <a:gd name="T56" fmla="*/ 64 w 274"/>
                <a:gd name="T57" fmla="*/ 48 h 271"/>
                <a:gd name="T58" fmla="*/ 41 w 274"/>
                <a:gd name="T59" fmla="*/ 48 h 271"/>
                <a:gd name="T60" fmla="*/ 2 w 274"/>
                <a:gd name="T61" fmla="*/ 50 h 271"/>
                <a:gd name="T62" fmla="*/ 0 w 274"/>
                <a:gd name="T63" fmla="*/ 93 h 271"/>
                <a:gd name="T64" fmla="*/ 4 w 274"/>
                <a:gd name="T65" fmla="*/ 121 h 271"/>
                <a:gd name="T66" fmla="*/ 2 w 274"/>
                <a:gd name="T67" fmla="*/ 157 h 271"/>
                <a:gd name="T68" fmla="*/ 4 w 274"/>
                <a:gd name="T69" fmla="*/ 203 h 271"/>
                <a:gd name="T70" fmla="*/ 4 w 274"/>
                <a:gd name="T71" fmla="*/ 215 h 271"/>
                <a:gd name="T72" fmla="*/ 34 w 274"/>
                <a:gd name="T73" fmla="*/ 219 h 271"/>
                <a:gd name="T74" fmla="*/ 66 w 274"/>
                <a:gd name="T75" fmla="*/ 219 h 271"/>
                <a:gd name="T76" fmla="*/ 75 w 274"/>
                <a:gd name="T77" fmla="*/ 228 h 271"/>
                <a:gd name="T78" fmla="*/ 86 w 274"/>
                <a:gd name="T79" fmla="*/ 239 h 271"/>
                <a:gd name="T80" fmla="*/ 98 w 274"/>
                <a:gd name="T81" fmla="*/ 240 h 271"/>
                <a:gd name="T82" fmla="*/ 103 w 274"/>
                <a:gd name="T83" fmla="*/ 251 h 271"/>
                <a:gd name="T84" fmla="*/ 102 w 274"/>
                <a:gd name="T85" fmla="*/ 267 h 271"/>
                <a:gd name="T86" fmla="*/ 111 w 274"/>
                <a:gd name="T87" fmla="*/ 271 h 271"/>
                <a:gd name="T88" fmla="*/ 111 w 274"/>
                <a:gd name="T89" fmla="*/ 271 h 271"/>
                <a:gd name="T90" fmla="*/ 111 w 274"/>
                <a:gd name="T91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4" h="271">
                  <a:moveTo>
                    <a:pt x="111" y="271"/>
                  </a:moveTo>
                  <a:lnTo>
                    <a:pt x="121" y="242"/>
                  </a:lnTo>
                  <a:lnTo>
                    <a:pt x="141" y="242"/>
                  </a:lnTo>
                  <a:lnTo>
                    <a:pt x="169" y="246"/>
                  </a:lnTo>
                  <a:lnTo>
                    <a:pt x="201" y="244"/>
                  </a:lnTo>
                  <a:lnTo>
                    <a:pt x="237" y="244"/>
                  </a:lnTo>
                  <a:lnTo>
                    <a:pt x="237" y="219"/>
                  </a:lnTo>
                  <a:lnTo>
                    <a:pt x="242" y="199"/>
                  </a:lnTo>
                  <a:lnTo>
                    <a:pt x="242" y="148"/>
                  </a:lnTo>
                  <a:lnTo>
                    <a:pt x="265" y="148"/>
                  </a:lnTo>
                  <a:lnTo>
                    <a:pt x="274" y="135"/>
                  </a:lnTo>
                  <a:lnTo>
                    <a:pt x="269" y="125"/>
                  </a:lnTo>
                  <a:lnTo>
                    <a:pt x="264" y="112"/>
                  </a:lnTo>
                  <a:lnTo>
                    <a:pt x="271" y="100"/>
                  </a:lnTo>
                  <a:lnTo>
                    <a:pt x="273" y="87"/>
                  </a:lnTo>
                  <a:lnTo>
                    <a:pt x="273" y="71"/>
                  </a:lnTo>
                  <a:lnTo>
                    <a:pt x="267" y="57"/>
                  </a:lnTo>
                  <a:lnTo>
                    <a:pt x="258" y="46"/>
                  </a:lnTo>
                  <a:lnTo>
                    <a:pt x="253" y="32"/>
                  </a:lnTo>
                  <a:lnTo>
                    <a:pt x="249" y="20"/>
                  </a:lnTo>
                  <a:lnTo>
                    <a:pt x="237" y="7"/>
                  </a:lnTo>
                  <a:lnTo>
                    <a:pt x="200" y="7"/>
                  </a:lnTo>
                  <a:lnTo>
                    <a:pt x="169" y="4"/>
                  </a:lnTo>
                  <a:lnTo>
                    <a:pt x="148" y="0"/>
                  </a:lnTo>
                  <a:lnTo>
                    <a:pt x="146" y="36"/>
                  </a:lnTo>
                  <a:lnTo>
                    <a:pt x="139" y="48"/>
                  </a:lnTo>
                  <a:lnTo>
                    <a:pt x="116" y="48"/>
                  </a:lnTo>
                  <a:lnTo>
                    <a:pt x="100" y="50"/>
                  </a:lnTo>
                  <a:lnTo>
                    <a:pt x="64" y="48"/>
                  </a:lnTo>
                  <a:lnTo>
                    <a:pt x="41" y="48"/>
                  </a:lnTo>
                  <a:lnTo>
                    <a:pt x="2" y="50"/>
                  </a:lnTo>
                  <a:lnTo>
                    <a:pt x="0" y="93"/>
                  </a:lnTo>
                  <a:lnTo>
                    <a:pt x="4" y="121"/>
                  </a:lnTo>
                  <a:lnTo>
                    <a:pt x="2" y="157"/>
                  </a:lnTo>
                  <a:lnTo>
                    <a:pt x="4" y="203"/>
                  </a:lnTo>
                  <a:lnTo>
                    <a:pt x="4" y="215"/>
                  </a:lnTo>
                  <a:lnTo>
                    <a:pt x="34" y="219"/>
                  </a:lnTo>
                  <a:lnTo>
                    <a:pt x="66" y="219"/>
                  </a:lnTo>
                  <a:lnTo>
                    <a:pt x="75" y="228"/>
                  </a:lnTo>
                  <a:lnTo>
                    <a:pt x="86" y="239"/>
                  </a:lnTo>
                  <a:lnTo>
                    <a:pt x="98" y="240"/>
                  </a:lnTo>
                  <a:lnTo>
                    <a:pt x="103" y="251"/>
                  </a:lnTo>
                  <a:lnTo>
                    <a:pt x="102" y="267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205">
              <a:extLst>
                <a:ext uri="{FF2B5EF4-FFF2-40B4-BE49-F238E27FC236}">
                  <a16:creationId xmlns:a16="http://schemas.microsoft.com/office/drawing/2014/main" id="{9F577C80-D925-F473-EDF3-5F2701669E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69414" y="10200314"/>
              <a:ext cx="955430" cy="1032226"/>
            </a:xfrm>
            <a:custGeom>
              <a:avLst/>
              <a:gdLst>
                <a:gd name="T0" fmla="*/ 354 w 423"/>
                <a:gd name="T1" fmla="*/ 436 h 457"/>
                <a:gd name="T2" fmla="*/ 359 w 423"/>
                <a:gd name="T3" fmla="*/ 395 h 457"/>
                <a:gd name="T4" fmla="*/ 395 w 423"/>
                <a:gd name="T5" fmla="*/ 370 h 457"/>
                <a:gd name="T6" fmla="*/ 423 w 423"/>
                <a:gd name="T7" fmla="*/ 322 h 457"/>
                <a:gd name="T8" fmla="*/ 404 w 423"/>
                <a:gd name="T9" fmla="*/ 303 h 457"/>
                <a:gd name="T10" fmla="*/ 390 w 423"/>
                <a:gd name="T11" fmla="*/ 279 h 457"/>
                <a:gd name="T12" fmla="*/ 377 w 423"/>
                <a:gd name="T13" fmla="*/ 251 h 457"/>
                <a:gd name="T14" fmla="*/ 352 w 423"/>
                <a:gd name="T15" fmla="*/ 235 h 457"/>
                <a:gd name="T16" fmla="*/ 343 w 423"/>
                <a:gd name="T17" fmla="*/ 212 h 457"/>
                <a:gd name="T18" fmla="*/ 318 w 423"/>
                <a:gd name="T19" fmla="*/ 199 h 457"/>
                <a:gd name="T20" fmla="*/ 297 w 423"/>
                <a:gd name="T21" fmla="*/ 183 h 457"/>
                <a:gd name="T22" fmla="*/ 274 w 423"/>
                <a:gd name="T23" fmla="*/ 162 h 457"/>
                <a:gd name="T24" fmla="*/ 256 w 423"/>
                <a:gd name="T25" fmla="*/ 158 h 457"/>
                <a:gd name="T26" fmla="*/ 231 w 423"/>
                <a:gd name="T27" fmla="*/ 142 h 457"/>
                <a:gd name="T28" fmla="*/ 213 w 423"/>
                <a:gd name="T29" fmla="*/ 112 h 457"/>
                <a:gd name="T30" fmla="*/ 181 w 423"/>
                <a:gd name="T31" fmla="*/ 78 h 457"/>
                <a:gd name="T32" fmla="*/ 167 w 423"/>
                <a:gd name="T33" fmla="*/ 60 h 457"/>
                <a:gd name="T34" fmla="*/ 151 w 423"/>
                <a:gd name="T35" fmla="*/ 32 h 457"/>
                <a:gd name="T36" fmla="*/ 112 w 423"/>
                <a:gd name="T37" fmla="*/ 28 h 457"/>
                <a:gd name="T38" fmla="*/ 100 w 423"/>
                <a:gd name="T39" fmla="*/ 4 h 457"/>
                <a:gd name="T40" fmla="*/ 71 w 423"/>
                <a:gd name="T41" fmla="*/ 0 h 457"/>
                <a:gd name="T42" fmla="*/ 48 w 423"/>
                <a:gd name="T43" fmla="*/ 4 h 457"/>
                <a:gd name="T44" fmla="*/ 28 w 423"/>
                <a:gd name="T45" fmla="*/ 25 h 457"/>
                <a:gd name="T46" fmla="*/ 9 w 423"/>
                <a:gd name="T47" fmla="*/ 52 h 457"/>
                <a:gd name="T48" fmla="*/ 12 w 423"/>
                <a:gd name="T49" fmla="*/ 214 h 457"/>
                <a:gd name="T50" fmla="*/ 0 w 423"/>
                <a:gd name="T51" fmla="*/ 253 h 457"/>
                <a:gd name="T52" fmla="*/ 30 w 423"/>
                <a:gd name="T53" fmla="*/ 322 h 457"/>
                <a:gd name="T54" fmla="*/ 67 w 423"/>
                <a:gd name="T55" fmla="*/ 336 h 457"/>
                <a:gd name="T56" fmla="*/ 78 w 423"/>
                <a:gd name="T57" fmla="*/ 360 h 457"/>
                <a:gd name="T58" fmla="*/ 80 w 423"/>
                <a:gd name="T59" fmla="*/ 393 h 457"/>
                <a:gd name="T60" fmla="*/ 87 w 423"/>
                <a:gd name="T61" fmla="*/ 416 h 457"/>
                <a:gd name="T62" fmla="*/ 244 w 423"/>
                <a:gd name="T63" fmla="*/ 436 h 457"/>
                <a:gd name="T64" fmla="*/ 308 w 423"/>
                <a:gd name="T65" fmla="*/ 440 h 457"/>
                <a:gd name="T66" fmla="*/ 342 w 423"/>
                <a:gd name="T67" fmla="*/ 457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23" h="457">
                  <a:moveTo>
                    <a:pt x="342" y="457"/>
                  </a:moveTo>
                  <a:lnTo>
                    <a:pt x="354" y="436"/>
                  </a:lnTo>
                  <a:lnTo>
                    <a:pt x="359" y="424"/>
                  </a:lnTo>
                  <a:lnTo>
                    <a:pt x="359" y="395"/>
                  </a:lnTo>
                  <a:lnTo>
                    <a:pt x="386" y="388"/>
                  </a:lnTo>
                  <a:lnTo>
                    <a:pt x="395" y="370"/>
                  </a:lnTo>
                  <a:lnTo>
                    <a:pt x="415" y="336"/>
                  </a:lnTo>
                  <a:lnTo>
                    <a:pt x="423" y="322"/>
                  </a:lnTo>
                  <a:lnTo>
                    <a:pt x="416" y="308"/>
                  </a:lnTo>
                  <a:lnTo>
                    <a:pt x="404" y="303"/>
                  </a:lnTo>
                  <a:lnTo>
                    <a:pt x="391" y="292"/>
                  </a:lnTo>
                  <a:lnTo>
                    <a:pt x="390" y="279"/>
                  </a:lnTo>
                  <a:lnTo>
                    <a:pt x="383" y="265"/>
                  </a:lnTo>
                  <a:lnTo>
                    <a:pt x="377" y="251"/>
                  </a:lnTo>
                  <a:lnTo>
                    <a:pt x="361" y="249"/>
                  </a:lnTo>
                  <a:lnTo>
                    <a:pt x="352" y="235"/>
                  </a:lnTo>
                  <a:lnTo>
                    <a:pt x="352" y="222"/>
                  </a:lnTo>
                  <a:lnTo>
                    <a:pt x="343" y="212"/>
                  </a:lnTo>
                  <a:lnTo>
                    <a:pt x="334" y="205"/>
                  </a:lnTo>
                  <a:lnTo>
                    <a:pt x="318" y="199"/>
                  </a:lnTo>
                  <a:lnTo>
                    <a:pt x="306" y="190"/>
                  </a:lnTo>
                  <a:lnTo>
                    <a:pt x="297" y="183"/>
                  </a:lnTo>
                  <a:lnTo>
                    <a:pt x="279" y="174"/>
                  </a:lnTo>
                  <a:lnTo>
                    <a:pt x="274" y="162"/>
                  </a:lnTo>
                  <a:lnTo>
                    <a:pt x="263" y="149"/>
                  </a:lnTo>
                  <a:lnTo>
                    <a:pt x="256" y="158"/>
                  </a:lnTo>
                  <a:lnTo>
                    <a:pt x="247" y="148"/>
                  </a:lnTo>
                  <a:lnTo>
                    <a:pt x="231" y="142"/>
                  </a:lnTo>
                  <a:lnTo>
                    <a:pt x="224" y="126"/>
                  </a:lnTo>
                  <a:lnTo>
                    <a:pt x="213" y="112"/>
                  </a:lnTo>
                  <a:lnTo>
                    <a:pt x="185" y="93"/>
                  </a:lnTo>
                  <a:lnTo>
                    <a:pt x="181" y="78"/>
                  </a:lnTo>
                  <a:lnTo>
                    <a:pt x="180" y="62"/>
                  </a:lnTo>
                  <a:lnTo>
                    <a:pt x="167" y="60"/>
                  </a:lnTo>
                  <a:lnTo>
                    <a:pt x="151" y="52"/>
                  </a:lnTo>
                  <a:lnTo>
                    <a:pt x="151" y="32"/>
                  </a:lnTo>
                  <a:lnTo>
                    <a:pt x="135" y="34"/>
                  </a:lnTo>
                  <a:lnTo>
                    <a:pt x="112" y="28"/>
                  </a:lnTo>
                  <a:lnTo>
                    <a:pt x="105" y="14"/>
                  </a:lnTo>
                  <a:lnTo>
                    <a:pt x="100" y="4"/>
                  </a:lnTo>
                  <a:lnTo>
                    <a:pt x="84" y="5"/>
                  </a:lnTo>
                  <a:lnTo>
                    <a:pt x="71" y="0"/>
                  </a:lnTo>
                  <a:lnTo>
                    <a:pt x="60" y="2"/>
                  </a:lnTo>
                  <a:lnTo>
                    <a:pt x="48" y="4"/>
                  </a:lnTo>
                  <a:lnTo>
                    <a:pt x="44" y="27"/>
                  </a:lnTo>
                  <a:lnTo>
                    <a:pt x="28" y="25"/>
                  </a:lnTo>
                  <a:lnTo>
                    <a:pt x="43" y="39"/>
                  </a:lnTo>
                  <a:lnTo>
                    <a:pt x="9" y="52"/>
                  </a:lnTo>
                  <a:lnTo>
                    <a:pt x="11" y="174"/>
                  </a:lnTo>
                  <a:lnTo>
                    <a:pt x="12" y="214"/>
                  </a:lnTo>
                  <a:lnTo>
                    <a:pt x="12" y="242"/>
                  </a:lnTo>
                  <a:lnTo>
                    <a:pt x="0" y="253"/>
                  </a:lnTo>
                  <a:lnTo>
                    <a:pt x="14" y="333"/>
                  </a:lnTo>
                  <a:lnTo>
                    <a:pt x="30" y="322"/>
                  </a:lnTo>
                  <a:lnTo>
                    <a:pt x="50" y="324"/>
                  </a:lnTo>
                  <a:lnTo>
                    <a:pt x="67" y="336"/>
                  </a:lnTo>
                  <a:lnTo>
                    <a:pt x="76" y="347"/>
                  </a:lnTo>
                  <a:lnTo>
                    <a:pt x="78" y="360"/>
                  </a:lnTo>
                  <a:lnTo>
                    <a:pt x="76" y="379"/>
                  </a:lnTo>
                  <a:lnTo>
                    <a:pt x="80" y="393"/>
                  </a:lnTo>
                  <a:lnTo>
                    <a:pt x="85" y="402"/>
                  </a:lnTo>
                  <a:lnTo>
                    <a:pt x="87" y="416"/>
                  </a:lnTo>
                  <a:lnTo>
                    <a:pt x="185" y="445"/>
                  </a:lnTo>
                  <a:lnTo>
                    <a:pt x="244" y="436"/>
                  </a:lnTo>
                  <a:lnTo>
                    <a:pt x="278" y="427"/>
                  </a:lnTo>
                  <a:lnTo>
                    <a:pt x="308" y="440"/>
                  </a:lnTo>
                  <a:lnTo>
                    <a:pt x="342" y="457"/>
                  </a:lnTo>
                  <a:lnTo>
                    <a:pt x="342" y="457"/>
                  </a:lnTo>
                  <a:lnTo>
                    <a:pt x="342" y="4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206">
              <a:extLst>
                <a:ext uri="{FF2B5EF4-FFF2-40B4-BE49-F238E27FC236}">
                  <a16:creationId xmlns:a16="http://schemas.microsoft.com/office/drawing/2014/main" id="{7EC25037-010A-FE2F-4CA0-22AB6A59CC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26556" y="9396218"/>
              <a:ext cx="397531" cy="659540"/>
            </a:xfrm>
            <a:custGeom>
              <a:avLst/>
              <a:gdLst>
                <a:gd name="T0" fmla="*/ 128 w 176"/>
                <a:gd name="T1" fmla="*/ 292 h 292"/>
                <a:gd name="T2" fmla="*/ 151 w 176"/>
                <a:gd name="T3" fmla="*/ 292 h 292"/>
                <a:gd name="T4" fmla="*/ 165 w 176"/>
                <a:gd name="T5" fmla="*/ 283 h 292"/>
                <a:gd name="T6" fmla="*/ 167 w 176"/>
                <a:gd name="T7" fmla="*/ 246 h 292"/>
                <a:gd name="T8" fmla="*/ 165 w 176"/>
                <a:gd name="T9" fmla="*/ 222 h 292"/>
                <a:gd name="T10" fmla="*/ 169 w 176"/>
                <a:gd name="T11" fmla="*/ 178 h 292"/>
                <a:gd name="T12" fmla="*/ 173 w 176"/>
                <a:gd name="T13" fmla="*/ 142 h 292"/>
                <a:gd name="T14" fmla="*/ 176 w 176"/>
                <a:gd name="T15" fmla="*/ 91 h 292"/>
                <a:gd name="T16" fmla="*/ 149 w 176"/>
                <a:gd name="T17" fmla="*/ 91 h 292"/>
                <a:gd name="T18" fmla="*/ 121 w 176"/>
                <a:gd name="T19" fmla="*/ 91 h 292"/>
                <a:gd name="T20" fmla="*/ 101 w 176"/>
                <a:gd name="T21" fmla="*/ 91 h 292"/>
                <a:gd name="T22" fmla="*/ 100 w 176"/>
                <a:gd name="T23" fmla="*/ 75 h 292"/>
                <a:gd name="T24" fmla="*/ 85 w 176"/>
                <a:gd name="T25" fmla="*/ 66 h 292"/>
                <a:gd name="T26" fmla="*/ 87 w 176"/>
                <a:gd name="T27" fmla="*/ 53 h 292"/>
                <a:gd name="T28" fmla="*/ 71 w 176"/>
                <a:gd name="T29" fmla="*/ 52 h 292"/>
                <a:gd name="T30" fmla="*/ 73 w 176"/>
                <a:gd name="T31" fmla="*/ 36 h 292"/>
                <a:gd name="T32" fmla="*/ 43 w 176"/>
                <a:gd name="T33" fmla="*/ 36 h 292"/>
                <a:gd name="T34" fmla="*/ 43 w 176"/>
                <a:gd name="T35" fmla="*/ 23 h 292"/>
                <a:gd name="T36" fmla="*/ 34 w 176"/>
                <a:gd name="T37" fmla="*/ 5 h 292"/>
                <a:gd name="T38" fmla="*/ 12 w 176"/>
                <a:gd name="T39" fmla="*/ 0 h 292"/>
                <a:gd name="T40" fmla="*/ 12 w 176"/>
                <a:gd name="T41" fmla="*/ 44 h 292"/>
                <a:gd name="T42" fmla="*/ 11 w 176"/>
                <a:gd name="T43" fmla="*/ 60 h 292"/>
                <a:gd name="T44" fmla="*/ 4 w 176"/>
                <a:gd name="T45" fmla="*/ 73 h 292"/>
                <a:gd name="T46" fmla="*/ 11 w 176"/>
                <a:gd name="T47" fmla="*/ 142 h 292"/>
                <a:gd name="T48" fmla="*/ 11 w 176"/>
                <a:gd name="T49" fmla="*/ 174 h 292"/>
                <a:gd name="T50" fmla="*/ 9 w 176"/>
                <a:gd name="T51" fmla="*/ 190 h 292"/>
                <a:gd name="T52" fmla="*/ 0 w 176"/>
                <a:gd name="T53" fmla="*/ 205 h 292"/>
                <a:gd name="T54" fmla="*/ 2 w 176"/>
                <a:gd name="T55" fmla="*/ 221 h 292"/>
                <a:gd name="T56" fmla="*/ 5 w 176"/>
                <a:gd name="T57" fmla="*/ 238 h 292"/>
                <a:gd name="T58" fmla="*/ 7 w 176"/>
                <a:gd name="T59" fmla="*/ 251 h 292"/>
                <a:gd name="T60" fmla="*/ 2 w 176"/>
                <a:gd name="T61" fmla="*/ 271 h 292"/>
                <a:gd name="T62" fmla="*/ 0 w 176"/>
                <a:gd name="T63" fmla="*/ 288 h 292"/>
                <a:gd name="T64" fmla="*/ 12 w 176"/>
                <a:gd name="T65" fmla="*/ 290 h 292"/>
                <a:gd name="T66" fmla="*/ 41 w 176"/>
                <a:gd name="T67" fmla="*/ 288 h 292"/>
                <a:gd name="T68" fmla="*/ 84 w 176"/>
                <a:gd name="T69" fmla="*/ 290 h 292"/>
                <a:gd name="T70" fmla="*/ 119 w 176"/>
                <a:gd name="T71" fmla="*/ 290 h 292"/>
                <a:gd name="T72" fmla="*/ 128 w 176"/>
                <a:gd name="T73" fmla="*/ 292 h 292"/>
                <a:gd name="T74" fmla="*/ 128 w 176"/>
                <a:gd name="T75" fmla="*/ 292 h 292"/>
                <a:gd name="T76" fmla="*/ 128 w 176"/>
                <a:gd name="T7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6" h="292">
                  <a:moveTo>
                    <a:pt x="128" y="292"/>
                  </a:moveTo>
                  <a:lnTo>
                    <a:pt x="151" y="292"/>
                  </a:lnTo>
                  <a:lnTo>
                    <a:pt x="165" y="283"/>
                  </a:lnTo>
                  <a:lnTo>
                    <a:pt x="167" y="246"/>
                  </a:lnTo>
                  <a:lnTo>
                    <a:pt x="165" y="222"/>
                  </a:lnTo>
                  <a:lnTo>
                    <a:pt x="169" y="178"/>
                  </a:lnTo>
                  <a:lnTo>
                    <a:pt x="173" y="142"/>
                  </a:lnTo>
                  <a:lnTo>
                    <a:pt x="176" y="91"/>
                  </a:lnTo>
                  <a:lnTo>
                    <a:pt x="149" y="91"/>
                  </a:lnTo>
                  <a:lnTo>
                    <a:pt x="121" y="91"/>
                  </a:lnTo>
                  <a:lnTo>
                    <a:pt x="101" y="91"/>
                  </a:lnTo>
                  <a:lnTo>
                    <a:pt x="100" y="75"/>
                  </a:lnTo>
                  <a:lnTo>
                    <a:pt x="85" y="66"/>
                  </a:lnTo>
                  <a:lnTo>
                    <a:pt x="87" y="53"/>
                  </a:lnTo>
                  <a:lnTo>
                    <a:pt x="71" y="52"/>
                  </a:lnTo>
                  <a:lnTo>
                    <a:pt x="73" y="36"/>
                  </a:lnTo>
                  <a:lnTo>
                    <a:pt x="43" y="36"/>
                  </a:lnTo>
                  <a:lnTo>
                    <a:pt x="43" y="23"/>
                  </a:lnTo>
                  <a:lnTo>
                    <a:pt x="34" y="5"/>
                  </a:lnTo>
                  <a:lnTo>
                    <a:pt x="12" y="0"/>
                  </a:lnTo>
                  <a:lnTo>
                    <a:pt x="12" y="44"/>
                  </a:lnTo>
                  <a:lnTo>
                    <a:pt x="11" y="60"/>
                  </a:lnTo>
                  <a:lnTo>
                    <a:pt x="4" y="73"/>
                  </a:lnTo>
                  <a:lnTo>
                    <a:pt x="11" y="142"/>
                  </a:lnTo>
                  <a:lnTo>
                    <a:pt x="11" y="174"/>
                  </a:lnTo>
                  <a:lnTo>
                    <a:pt x="9" y="190"/>
                  </a:lnTo>
                  <a:lnTo>
                    <a:pt x="0" y="205"/>
                  </a:lnTo>
                  <a:lnTo>
                    <a:pt x="2" y="221"/>
                  </a:lnTo>
                  <a:lnTo>
                    <a:pt x="5" y="238"/>
                  </a:lnTo>
                  <a:lnTo>
                    <a:pt x="7" y="251"/>
                  </a:lnTo>
                  <a:lnTo>
                    <a:pt x="2" y="271"/>
                  </a:lnTo>
                  <a:lnTo>
                    <a:pt x="0" y="288"/>
                  </a:lnTo>
                  <a:lnTo>
                    <a:pt x="12" y="290"/>
                  </a:lnTo>
                  <a:lnTo>
                    <a:pt x="41" y="288"/>
                  </a:lnTo>
                  <a:lnTo>
                    <a:pt x="84" y="290"/>
                  </a:lnTo>
                  <a:lnTo>
                    <a:pt x="119" y="290"/>
                  </a:lnTo>
                  <a:lnTo>
                    <a:pt x="128" y="292"/>
                  </a:lnTo>
                  <a:lnTo>
                    <a:pt x="128" y="292"/>
                  </a:lnTo>
                  <a:lnTo>
                    <a:pt x="12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207">
              <a:extLst>
                <a:ext uri="{FF2B5EF4-FFF2-40B4-BE49-F238E27FC236}">
                  <a16:creationId xmlns:a16="http://schemas.microsoft.com/office/drawing/2014/main" id="{CEA7CDF8-8846-E76B-DCF2-66A27FC00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53212" y="9211004"/>
              <a:ext cx="711491" cy="815391"/>
            </a:xfrm>
            <a:custGeom>
              <a:avLst/>
              <a:gdLst>
                <a:gd name="T0" fmla="*/ 242 w 315"/>
                <a:gd name="T1" fmla="*/ 356 h 361"/>
                <a:gd name="T2" fmla="*/ 267 w 315"/>
                <a:gd name="T3" fmla="*/ 342 h 361"/>
                <a:gd name="T4" fmla="*/ 290 w 315"/>
                <a:gd name="T5" fmla="*/ 326 h 361"/>
                <a:gd name="T6" fmla="*/ 315 w 315"/>
                <a:gd name="T7" fmla="*/ 317 h 361"/>
                <a:gd name="T8" fmla="*/ 299 w 315"/>
                <a:gd name="T9" fmla="*/ 292 h 361"/>
                <a:gd name="T10" fmla="*/ 274 w 315"/>
                <a:gd name="T11" fmla="*/ 276 h 361"/>
                <a:gd name="T12" fmla="*/ 258 w 315"/>
                <a:gd name="T13" fmla="*/ 251 h 361"/>
                <a:gd name="T14" fmla="*/ 255 w 315"/>
                <a:gd name="T15" fmla="*/ 224 h 361"/>
                <a:gd name="T16" fmla="*/ 253 w 315"/>
                <a:gd name="T17" fmla="*/ 196 h 361"/>
                <a:gd name="T18" fmla="*/ 246 w 315"/>
                <a:gd name="T19" fmla="*/ 173 h 361"/>
                <a:gd name="T20" fmla="*/ 253 w 315"/>
                <a:gd name="T21" fmla="*/ 134 h 361"/>
                <a:gd name="T22" fmla="*/ 241 w 315"/>
                <a:gd name="T23" fmla="*/ 112 h 361"/>
                <a:gd name="T24" fmla="*/ 233 w 315"/>
                <a:gd name="T25" fmla="*/ 80 h 361"/>
                <a:gd name="T26" fmla="*/ 228 w 315"/>
                <a:gd name="T27" fmla="*/ 46 h 361"/>
                <a:gd name="T28" fmla="*/ 221 w 315"/>
                <a:gd name="T29" fmla="*/ 23 h 361"/>
                <a:gd name="T30" fmla="*/ 203 w 315"/>
                <a:gd name="T31" fmla="*/ 14 h 361"/>
                <a:gd name="T32" fmla="*/ 175 w 315"/>
                <a:gd name="T33" fmla="*/ 11 h 361"/>
                <a:gd name="T34" fmla="*/ 144 w 315"/>
                <a:gd name="T35" fmla="*/ 20 h 361"/>
                <a:gd name="T36" fmla="*/ 116 w 315"/>
                <a:gd name="T37" fmla="*/ 50 h 361"/>
                <a:gd name="T38" fmla="*/ 57 w 315"/>
                <a:gd name="T39" fmla="*/ 103 h 361"/>
                <a:gd name="T40" fmla="*/ 52 w 315"/>
                <a:gd name="T41" fmla="*/ 119 h 361"/>
                <a:gd name="T42" fmla="*/ 25 w 315"/>
                <a:gd name="T43" fmla="*/ 148 h 361"/>
                <a:gd name="T44" fmla="*/ 0 w 315"/>
                <a:gd name="T45" fmla="*/ 175 h 361"/>
                <a:gd name="T46" fmla="*/ 27 w 315"/>
                <a:gd name="T47" fmla="*/ 187 h 361"/>
                <a:gd name="T48" fmla="*/ 47 w 315"/>
                <a:gd name="T49" fmla="*/ 219 h 361"/>
                <a:gd name="T50" fmla="*/ 73 w 315"/>
                <a:gd name="T51" fmla="*/ 235 h 361"/>
                <a:gd name="T52" fmla="*/ 102 w 315"/>
                <a:gd name="T53" fmla="*/ 242 h 361"/>
                <a:gd name="T54" fmla="*/ 118 w 315"/>
                <a:gd name="T55" fmla="*/ 264 h 361"/>
                <a:gd name="T56" fmla="*/ 139 w 315"/>
                <a:gd name="T57" fmla="*/ 278 h 361"/>
                <a:gd name="T58" fmla="*/ 164 w 315"/>
                <a:gd name="T59" fmla="*/ 281 h 361"/>
                <a:gd name="T60" fmla="*/ 180 w 315"/>
                <a:gd name="T61" fmla="*/ 306 h 361"/>
                <a:gd name="T62" fmla="*/ 194 w 315"/>
                <a:gd name="T63" fmla="*/ 331 h 361"/>
                <a:gd name="T64" fmla="*/ 217 w 315"/>
                <a:gd name="T65" fmla="*/ 347 h 361"/>
                <a:gd name="T66" fmla="*/ 232 w 315"/>
                <a:gd name="T67" fmla="*/ 361 h 361"/>
                <a:gd name="T68" fmla="*/ 232 w 315"/>
                <a:gd name="T69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361">
                  <a:moveTo>
                    <a:pt x="232" y="361"/>
                  </a:moveTo>
                  <a:lnTo>
                    <a:pt x="242" y="356"/>
                  </a:lnTo>
                  <a:lnTo>
                    <a:pt x="255" y="351"/>
                  </a:lnTo>
                  <a:lnTo>
                    <a:pt x="267" y="342"/>
                  </a:lnTo>
                  <a:lnTo>
                    <a:pt x="283" y="338"/>
                  </a:lnTo>
                  <a:lnTo>
                    <a:pt x="290" y="326"/>
                  </a:lnTo>
                  <a:lnTo>
                    <a:pt x="305" y="324"/>
                  </a:lnTo>
                  <a:lnTo>
                    <a:pt x="315" y="317"/>
                  </a:lnTo>
                  <a:lnTo>
                    <a:pt x="306" y="303"/>
                  </a:lnTo>
                  <a:lnTo>
                    <a:pt x="299" y="292"/>
                  </a:lnTo>
                  <a:lnTo>
                    <a:pt x="283" y="283"/>
                  </a:lnTo>
                  <a:lnTo>
                    <a:pt x="274" y="276"/>
                  </a:lnTo>
                  <a:lnTo>
                    <a:pt x="264" y="265"/>
                  </a:lnTo>
                  <a:lnTo>
                    <a:pt x="258" y="251"/>
                  </a:lnTo>
                  <a:lnTo>
                    <a:pt x="260" y="239"/>
                  </a:lnTo>
                  <a:lnTo>
                    <a:pt x="255" y="224"/>
                  </a:lnTo>
                  <a:lnTo>
                    <a:pt x="249" y="212"/>
                  </a:lnTo>
                  <a:lnTo>
                    <a:pt x="253" y="196"/>
                  </a:lnTo>
                  <a:lnTo>
                    <a:pt x="248" y="182"/>
                  </a:lnTo>
                  <a:lnTo>
                    <a:pt x="246" y="173"/>
                  </a:lnTo>
                  <a:lnTo>
                    <a:pt x="248" y="157"/>
                  </a:lnTo>
                  <a:lnTo>
                    <a:pt x="253" y="134"/>
                  </a:lnTo>
                  <a:lnTo>
                    <a:pt x="241" y="130"/>
                  </a:lnTo>
                  <a:lnTo>
                    <a:pt x="241" y="112"/>
                  </a:lnTo>
                  <a:lnTo>
                    <a:pt x="239" y="100"/>
                  </a:lnTo>
                  <a:lnTo>
                    <a:pt x="233" y="80"/>
                  </a:lnTo>
                  <a:lnTo>
                    <a:pt x="226" y="66"/>
                  </a:lnTo>
                  <a:lnTo>
                    <a:pt x="228" y="46"/>
                  </a:lnTo>
                  <a:lnTo>
                    <a:pt x="230" y="37"/>
                  </a:lnTo>
                  <a:lnTo>
                    <a:pt x="221" y="23"/>
                  </a:lnTo>
                  <a:lnTo>
                    <a:pt x="217" y="11"/>
                  </a:lnTo>
                  <a:lnTo>
                    <a:pt x="203" y="14"/>
                  </a:lnTo>
                  <a:lnTo>
                    <a:pt x="191" y="13"/>
                  </a:lnTo>
                  <a:lnTo>
                    <a:pt x="175" y="11"/>
                  </a:lnTo>
                  <a:lnTo>
                    <a:pt x="164" y="0"/>
                  </a:lnTo>
                  <a:lnTo>
                    <a:pt x="144" y="20"/>
                  </a:lnTo>
                  <a:lnTo>
                    <a:pt x="137" y="32"/>
                  </a:lnTo>
                  <a:lnTo>
                    <a:pt x="116" y="50"/>
                  </a:lnTo>
                  <a:lnTo>
                    <a:pt x="66" y="102"/>
                  </a:lnTo>
                  <a:lnTo>
                    <a:pt x="57" y="103"/>
                  </a:lnTo>
                  <a:lnTo>
                    <a:pt x="39" y="109"/>
                  </a:lnTo>
                  <a:lnTo>
                    <a:pt x="52" y="119"/>
                  </a:lnTo>
                  <a:lnTo>
                    <a:pt x="38" y="134"/>
                  </a:lnTo>
                  <a:lnTo>
                    <a:pt x="25" y="148"/>
                  </a:lnTo>
                  <a:lnTo>
                    <a:pt x="7" y="166"/>
                  </a:lnTo>
                  <a:lnTo>
                    <a:pt x="0" y="175"/>
                  </a:lnTo>
                  <a:lnTo>
                    <a:pt x="16" y="173"/>
                  </a:lnTo>
                  <a:lnTo>
                    <a:pt x="27" y="187"/>
                  </a:lnTo>
                  <a:lnTo>
                    <a:pt x="34" y="210"/>
                  </a:lnTo>
                  <a:lnTo>
                    <a:pt x="47" y="219"/>
                  </a:lnTo>
                  <a:lnTo>
                    <a:pt x="57" y="226"/>
                  </a:lnTo>
                  <a:lnTo>
                    <a:pt x="73" y="235"/>
                  </a:lnTo>
                  <a:lnTo>
                    <a:pt x="86" y="237"/>
                  </a:lnTo>
                  <a:lnTo>
                    <a:pt x="102" y="242"/>
                  </a:lnTo>
                  <a:lnTo>
                    <a:pt x="111" y="249"/>
                  </a:lnTo>
                  <a:lnTo>
                    <a:pt x="118" y="264"/>
                  </a:lnTo>
                  <a:lnTo>
                    <a:pt x="127" y="271"/>
                  </a:lnTo>
                  <a:lnTo>
                    <a:pt x="139" y="278"/>
                  </a:lnTo>
                  <a:lnTo>
                    <a:pt x="155" y="280"/>
                  </a:lnTo>
                  <a:lnTo>
                    <a:pt x="164" y="281"/>
                  </a:lnTo>
                  <a:lnTo>
                    <a:pt x="173" y="292"/>
                  </a:lnTo>
                  <a:lnTo>
                    <a:pt x="180" y="306"/>
                  </a:lnTo>
                  <a:lnTo>
                    <a:pt x="189" y="317"/>
                  </a:lnTo>
                  <a:lnTo>
                    <a:pt x="194" y="331"/>
                  </a:lnTo>
                  <a:lnTo>
                    <a:pt x="205" y="338"/>
                  </a:lnTo>
                  <a:lnTo>
                    <a:pt x="217" y="347"/>
                  </a:lnTo>
                  <a:lnTo>
                    <a:pt x="226" y="358"/>
                  </a:lnTo>
                  <a:lnTo>
                    <a:pt x="232" y="361"/>
                  </a:lnTo>
                  <a:lnTo>
                    <a:pt x="232" y="361"/>
                  </a:lnTo>
                  <a:lnTo>
                    <a:pt x="232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208">
              <a:extLst>
                <a:ext uri="{FF2B5EF4-FFF2-40B4-BE49-F238E27FC236}">
                  <a16:creationId xmlns:a16="http://schemas.microsoft.com/office/drawing/2014/main" id="{FCB4CA6E-785C-BC39-093A-0417901CC7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71912" y="9601760"/>
              <a:ext cx="763440" cy="603073"/>
            </a:xfrm>
            <a:custGeom>
              <a:avLst/>
              <a:gdLst>
                <a:gd name="T0" fmla="*/ 313 w 338"/>
                <a:gd name="T1" fmla="*/ 265 h 267"/>
                <a:gd name="T2" fmla="*/ 326 w 338"/>
                <a:gd name="T3" fmla="*/ 261 h 267"/>
                <a:gd name="T4" fmla="*/ 338 w 338"/>
                <a:gd name="T5" fmla="*/ 263 h 267"/>
                <a:gd name="T6" fmla="*/ 338 w 338"/>
                <a:gd name="T7" fmla="*/ 245 h 267"/>
                <a:gd name="T8" fmla="*/ 336 w 338"/>
                <a:gd name="T9" fmla="*/ 233 h 267"/>
                <a:gd name="T10" fmla="*/ 324 w 338"/>
                <a:gd name="T11" fmla="*/ 231 h 267"/>
                <a:gd name="T12" fmla="*/ 319 w 338"/>
                <a:gd name="T13" fmla="*/ 219 h 267"/>
                <a:gd name="T14" fmla="*/ 311 w 338"/>
                <a:gd name="T15" fmla="*/ 204 h 267"/>
                <a:gd name="T16" fmla="*/ 311 w 338"/>
                <a:gd name="T17" fmla="*/ 194 h 267"/>
                <a:gd name="T18" fmla="*/ 301 w 338"/>
                <a:gd name="T19" fmla="*/ 183 h 267"/>
                <a:gd name="T20" fmla="*/ 292 w 338"/>
                <a:gd name="T21" fmla="*/ 172 h 267"/>
                <a:gd name="T22" fmla="*/ 274 w 338"/>
                <a:gd name="T23" fmla="*/ 163 h 267"/>
                <a:gd name="T24" fmla="*/ 265 w 338"/>
                <a:gd name="T25" fmla="*/ 153 h 267"/>
                <a:gd name="T26" fmla="*/ 256 w 338"/>
                <a:gd name="T27" fmla="*/ 146 h 267"/>
                <a:gd name="T28" fmla="*/ 251 w 338"/>
                <a:gd name="T29" fmla="*/ 131 h 267"/>
                <a:gd name="T30" fmla="*/ 253 w 338"/>
                <a:gd name="T31" fmla="*/ 119 h 267"/>
                <a:gd name="T32" fmla="*/ 246 w 338"/>
                <a:gd name="T33" fmla="*/ 108 h 267"/>
                <a:gd name="T34" fmla="*/ 253 w 338"/>
                <a:gd name="T35" fmla="*/ 96 h 267"/>
                <a:gd name="T36" fmla="*/ 246 w 338"/>
                <a:gd name="T37" fmla="*/ 83 h 267"/>
                <a:gd name="T38" fmla="*/ 237 w 338"/>
                <a:gd name="T39" fmla="*/ 74 h 267"/>
                <a:gd name="T40" fmla="*/ 240 w 338"/>
                <a:gd name="T41" fmla="*/ 60 h 267"/>
                <a:gd name="T42" fmla="*/ 240 w 338"/>
                <a:gd name="T43" fmla="*/ 42 h 267"/>
                <a:gd name="T44" fmla="*/ 231 w 338"/>
                <a:gd name="T45" fmla="*/ 32 h 267"/>
                <a:gd name="T46" fmla="*/ 222 w 338"/>
                <a:gd name="T47" fmla="*/ 25 h 267"/>
                <a:gd name="T48" fmla="*/ 206 w 338"/>
                <a:gd name="T49" fmla="*/ 19 h 267"/>
                <a:gd name="T50" fmla="*/ 194 w 338"/>
                <a:gd name="T51" fmla="*/ 21 h 267"/>
                <a:gd name="T52" fmla="*/ 192 w 338"/>
                <a:gd name="T53" fmla="*/ 5 h 267"/>
                <a:gd name="T54" fmla="*/ 167 w 338"/>
                <a:gd name="T55" fmla="*/ 9 h 267"/>
                <a:gd name="T56" fmla="*/ 148 w 338"/>
                <a:gd name="T57" fmla="*/ 0 h 267"/>
                <a:gd name="T58" fmla="*/ 137 w 338"/>
                <a:gd name="T59" fmla="*/ 5 h 267"/>
                <a:gd name="T60" fmla="*/ 125 w 338"/>
                <a:gd name="T61" fmla="*/ 12 h 267"/>
                <a:gd name="T62" fmla="*/ 89 w 338"/>
                <a:gd name="T63" fmla="*/ 12 h 267"/>
                <a:gd name="T64" fmla="*/ 53 w 338"/>
                <a:gd name="T65" fmla="*/ 10 h 267"/>
                <a:gd name="T66" fmla="*/ 20 w 338"/>
                <a:gd name="T67" fmla="*/ 12 h 267"/>
                <a:gd name="T68" fmla="*/ 2 w 338"/>
                <a:gd name="T69" fmla="*/ 10 h 267"/>
                <a:gd name="T70" fmla="*/ 0 w 338"/>
                <a:gd name="T71" fmla="*/ 46 h 267"/>
                <a:gd name="T72" fmla="*/ 0 w 338"/>
                <a:gd name="T73" fmla="*/ 94 h 267"/>
                <a:gd name="T74" fmla="*/ 0 w 338"/>
                <a:gd name="T75" fmla="*/ 121 h 267"/>
                <a:gd name="T76" fmla="*/ 0 w 338"/>
                <a:gd name="T77" fmla="*/ 176 h 267"/>
                <a:gd name="T78" fmla="*/ 0 w 338"/>
                <a:gd name="T79" fmla="*/ 212 h 267"/>
                <a:gd name="T80" fmla="*/ 0 w 338"/>
                <a:gd name="T81" fmla="*/ 256 h 267"/>
                <a:gd name="T82" fmla="*/ 23 w 338"/>
                <a:gd name="T83" fmla="*/ 260 h 267"/>
                <a:gd name="T84" fmla="*/ 55 w 338"/>
                <a:gd name="T85" fmla="*/ 256 h 267"/>
                <a:gd name="T86" fmla="*/ 89 w 338"/>
                <a:gd name="T87" fmla="*/ 265 h 267"/>
                <a:gd name="T88" fmla="*/ 157 w 338"/>
                <a:gd name="T89" fmla="*/ 267 h 267"/>
                <a:gd name="T90" fmla="*/ 187 w 338"/>
                <a:gd name="T91" fmla="*/ 263 h 267"/>
                <a:gd name="T92" fmla="*/ 228 w 338"/>
                <a:gd name="T93" fmla="*/ 265 h 267"/>
                <a:gd name="T94" fmla="*/ 297 w 338"/>
                <a:gd name="T95" fmla="*/ 263 h 267"/>
                <a:gd name="T96" fmla="*/ 313 w 338"/>
                <a:gd name="T97" fmla="*/ 265 h 267"/>
                <a:gd name="T98" fmla="*/ 313 w 338"/>
                <a:gd name="T99" fmla="*/ 265 h 267"/>
                <a:gd name="T100" fmla="*/ 313 w 338"/>
                <a:gd name="T101" fmla="*/ 26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8" h="267">
                  <a:moveTo>
                    <a:pt x="313" y="265"/>
                  </a:moveTo>
                  <a:lnTo>
                    <a:pt x="326" y="261"/>
                  </a:lnTo>
                  <a:lnTo>
                    <a:pt x="338" y="263"/>
                  </a:lnTo>
                  <a:lnTo>
                    <a:pt x="338" y="245"/>
                  </a:lnTo>
                  <a:lnTo>
                    <a:pt x="336" y="233"/>
                  </a:lnTo>
                  <a:lnTo>
                    <a:pt x="324" y="231"/>
                  </a:lnTo>
                  <a:lnTo>
                    <a:pt x="319" y="219"/>
                  </a:lnTo>
                  <a:lnTo>
                    <a:pt x="311" y="204"/>
                  </a:lnTo>
                  <a:lnTo>
                    <a:pt x="311" y="194"/>
                  </a:lnTo>
                  <a:lnTo>
                    <a:pt x="301" y="183"/>
                  </a:lnTo>
                  <a:lnTo>
                    <a:pt x="292" y="172"/>
                  </a:lnTo>
                  <a:lnTo>
                    <a:pt x="274" y="163"/>
                  </a:lnTo>
                  <a:lnTo>
                    <a:pt x="265" y="153"/>
                  </a:lnTo>
                  <a:lnTo>
                    <a:pt x="256" y="146"/>
                  </a:lnTo>
                  <a:lnTo>
                    <a:pt x="251" y="131"/>
                  </a:lnTo>
                  <a:lnTo>
                    <a:pt x="253" y="119"/>
                  </a:lnTo>
                  <a:lnTo>
                    <a:pt x="246" y="108"/>
                  </a:lnTo>
                  <a:lnTo>
                    <a:pt x="253" y="96"/>
                  </a:lnTo>
                  <a:lnTo>
                    <a:pt x="246" y="83"/>
                  </a:lnTo>
                  <a:lnTo>
                    <a:pt x="237" y="74"/>
                  </a:lnTo>
                  <a:lnTo>
                    <a:pt x="240" y="60"/>
                  </a:lnTo>
                  <a:lnTo>
                    <a:pt x="240" y="42"/>
                  </a:lnTo>
                  <a:lnTo>
                    <a:pt x="231" y="32"/>
                  </a:lnTo>
                  <a:lnTo>
                    <a:pt x="222" y="25"/>
                  </a:lnTo>
                  <a:lnTo>
                    <a:pt x="206" y="19"/>
                  </a:lnTo>
                  <a:lnTo>
                    <a:pt x="194" y="21"/>
                  </a:lnTo>
                  <a:lnTo>
                    <a:pt x="192" y="5"/>
                  </a:lnTo>
                  <a:lnTo>
                    <a:pt x="167" y="9"/>
                  </a:lnTo>
                  <a:lnTo>
                    <a:pt x="148" y="0"/>
                  </a:lnTo>
                  <a:lnTo>
                    <a:pt x="137" y="5"/>
                  </a:lnTo>
                  <a:lnTo>
                    <a:pt x="125" y="12"/>
                  </a:lnTo>
                  <a:lnTo>
                    <a:pt x="89" y="12"/>
                  </a:lnTo>
                  <a:lnTo>
                    <a:pt x="53" y="10"/>
                  </a:lnTo>
                  <a:lnTo>
                    <a:pt x="20" y="12"/>
                  </a:lnTo>
                  <a:lnTo>
                    <a:pt x="2" y="10"/>
                  </a:lnTo>
                  <a:lnTo>
                    <a:pt x="0" y="46"/>
                  </a:lnTo>
                  <a:lnTo>
                    <a:pt x="0" y="94"/>
                  </a:lnTo>
                  <a:lnTo>
                    <a:pt x="0" y="121"/>
                  </a:lnTo>
                  <a:lnTo>
                    <a:pt x="0" y="176"/>
                  </a:lnTo>
                  <a:lnTo>
                    <a:pt x="0" y="212"/>
                  </a:lnTo>
                  <a:lnTo>
                    <a:pt x="0" y="256"/>
                  </a:lnTo>
                  <a:lnTo>
                    <a:pt x="23" y="260"/>
                  </a:lnTo>
                  <a:lnTo>
                    <a:pt x="55" y="256"/>
                  </a:lnTo>
                  <a:lnTo>
                    <a:pt x="89" y="265"/>
                  </a:lnTo>
                  <a:lnTo>
                    <a:pt x="157" y="267"/>
                  </a:lnTo>
                  <a:lnTo>
                    <a:pt x="187" y="263"/>
                  </a:lnTo>
                  <a:lnTo>
                    <a:pt x="228" y="265"/>
                  </a:lnTo>
                  <a:lnTo>
                    <a:pt x="297" y="263"/>
                  </a:lnTo>
                  <a:lnTo>
                    <a:pt x="313" y="265"/>
                  </a:lnTo>
                  <a:lnTo>
                    <a:pt x="313" y="265"/>
                  </a:lnTo>
                  <a:lnTo>
                    <a:pt x="31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209">
              <a:extLst>
                <a:ext uri="{FF2B5EF4-FFF2-40B4-BE49-F238E27FC236}">
                  <a16:creationId xmlns:a16="http://schemas.microsoft.com/office/drawing/2014/main" id="{E05422A8-68D0-1D2A-EF69-35F1018079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79684" y="9170348"/>
              <a:ext cx="849270" cy="1118056"/>
            </a:xfrm>
            <a:custGeom>
              <a:avLst/>
              <a:gdLst>
                <a:gd name="T0" fmla="*/ 216 w 376"/>
                <a:gd name="T1" fmla="*/ 495 h 495"/>
                <a:gd name="T2" fmla="*/ 210 w 376"/>
                <a:gd name="T3" fmla="*/ 479 h 495"/>
                <a:gd name="T4" fmla="*/ 221 w 376"/>
                <a:gd name="T5" fmla="*/ 470 h 495"/>
                <a:gd name="T6" fmla="*/ 233 w 376"/>
                <a:gd name="T7" fmla="*/ 458 h 495"/>
                <a:gd name="T8" fmla="*/ 237 w 376"/>
                <a:gd name="T9" fmla="*/ 447 h 495"/>
                <a:gd name="T10" fmla="*/ 249 w 376"/>
                <a:gd name="T11" fmla="*/ 435 h 495"/>
                <a:gd name="T12" fmla="*/ 257 w 376"/>
                <a:gd name="T13" fmla="*/ 420 h 495"/>
                <a:gd name="T14" fmla="*/ 262 w 376"/>
                <a:gd name="T15" fmla="*/ 401 h 495"/>
                <a:gd name="T16" fmla="*/ 273 w 376"/>
                <a:gd name="T17" fmla="*/ 392 h 495"/>
                <a:gd name="T18" fmla="*/ 281 w 376"/>
                <a:gd name="T19" fmla="*/ 378 h 495"/>
                <a:gd name="T20" fmla="*/ 285 w 376"/>
                <a:gd name="T21" fmla="*/ 354 h 495"/>
                <a:gd name="T22" fmla="*/ 280 w 376"/>
                <a:gd name="T23" fmla="*/ 338 h 495"/>
                <a:gd name="T24" fmla="*/ 289 w 376"/>
                <a:gd name="T25" fmla="*/ 326 h 495"/>
                <a:gd name="T26" fmla="*/ 299 w 376"/>
                <a:gd name="T27" fmla="*/ 315 h 495"/>
                <a:gd name="T28" fmla="*/ 306 w 376"/>
                <a:gd name="T29" fmla="*/ 303 h 495"/>
                <a:gd name="T30" fmla="*/ 315 w 376"/>
                <a:gd name="T31" fmla="*/ 290 h 495"/>
                <a:gd name="T32" fmla="*/ 329 w 376"/>
                <a:gd name="T33" fmla="*/ 276 h 495"/>
                <a:gd name="T34" fmla="*/ 376 w 376"/>
                <a:gd name="T35" fmla="*/ 244 h 495"/>
                <a:gd name="T36" fmla="*/ 278 w 376"/>
                <a:gd name="T37" fmla="*/ 244 h 495"/>
                <a:gd name="T38" fmla="*/ 257 w 376"/>
                <a:gd name="T39" fmla="*/ 239 h 495"/>
                <a:gd name="T40" fmla="*/ 205 w 376"/>
                <a:gd name="T41" fmla="*/ 216 h 495"/>
                <a:gd name="T42" fmla="*/ 185 w 376"/>
                <a:gd name="T43" fmla="*/ 130 h 495"/>
                <a:gd name="T44" fmla="*/ 182 w 376"/>
                <a:gd name="T45" fmla="*/ 104 h 495"/>
                <a:gd name="T46" fmla="*/ 164 w 376"/>
                <a:gd name="T47" fmla="*/ 38 h 495"/>
                <a:gd name="T48" fmla="*/ 0 w 376"/>
                <a:gd name="T49" fmla="*/ 0 h 495"/>
                <a:gd name="T50" fmla="*/ 6 w 376"/>
                <a:gd name="T51" fmla="*/ 18 h 495"/>
                <a:gd name="T52" fmla="*/ 7 w 376"/>
                <a:gd name="T53" fmla="*/ 31 h 495"/>
                <a:gd name="T54" fmla="*/ 14 w 376"/>
                <a:gd name="T55" fmla="*/ 50 h 495"/>
                <a:gd name="T56" fmla="*/ 18 w 376"/>
                <a:gd name="T57" fmla="*/ 64 h 495"/>
                <a:gd name="T58" fmla="*/ 23 w 376"/>
                <a:gd name="T59" fmla="*/ 79 h 495"/>
                <a:gd name="T60" fmla="*/ 25 w 376"/>
                <a:gd name="T61" fmla="*/ 91 h 495"/>
                <a:gd name="T62" fmla="*/ 30 w 376"/>
                <a:gd name="T63" fmla="*/ 105 h 495"/>
                <a:gd name="T64" fmla="*/ 36 w 376"/>
                <a:gd name="T65" fmla="*/ 114 h 495"/>
                <a:gd name="T66" fmla="*/ 43 w 376"/>
                <a:gd name="T67" fmla="*/ 128 h 495"/>
                <a:gd name="T68" fmla="*/ 45 w 376"/>
                <a:gd name="T69" fmla="*/ 143 h 495"/>
                <a:gd name="T70" fmla="*/ 43 w 376"/>
                <a:gd name="T71" fmla="*/ 157 h 495"/>
                <a:gd name="T72" fmla="*/ 38 w 376"/>
                <a:gd name="T73" fmla="*/ 169 h 495"/>
                <a:gd name="T74" fmla="*/ 25 w 376"/>
                <a:gd name="T75" fmla="*/ 298 h 495"/>
                <a:gd name="T76" fmla="*/ 16 w 376"/>
                <a:gd name="T77" fmla="*/ 378 h 495"/>
                <a:gd name="T78" fmla="*/ 32 w 376"/>
                <a:gd name="T79" fmla="*/ 379 h 495"/>
                <a:gd name="T80" fmla="*/ 43 w 376"/>
                <a:gd name="T81" fmla="*/ 390 h 495"/>
                <a:gd name="T82" fmla="*/ 70 w 376"/>
                <a:gd name="T83" fmla="*/ 383 h 495"/>
                <a:gd name="T84" fmla="*/ 82 w 376"/>
                <a:gd name="T85" fmla="*/ 392 h 495"/>
                <a:gd name="T86" fmla="*/ 98 w 376"/>
                <a:gd name="T87" fmla="*/ 399 h 495"/>
                <a:gd name="T88" fmla="*/ 105 w 376"/>
                <a:gd name="T89" fmla="*/ 388 h 495"/>
                <a:gd name="T90" fmla="*/ 111 w 376"/>
                <a:gd name="T91" fmla="*/ 404 h 495"/>
                <a:gd name="T92" fmla="*/ 105 w 376"/>
                <a:gd name="T93" fmla="*/ 420 h 495"/>
                <a:gd name="T94" fmla="*/ 118 w 376"/>
                <a:gd name="T95" fmla="*/ 426 h 495"/>
                <a:gd name="T96" fmla="*/ 128 w 376"/>
                <a:gd name="T97" fmla="*/ 436 h 495"/>
                <a:gd name="T98" fmla="*/ 144 w 376"/>
                <a:gd name="T99" fmla="*/ 443 h 495"/>
                <a:gd name="T100" fmla="*/ 155 w 376"/>
                <a:gd name="T101" fmla="*/ 456 h 495"/>
                <a:gd name="T102" fmla="*/ 168 w 376"/>
                <a:gd name="T103" fmla="*/ 460 h 495"/>
                <a:gd name="T104" fmla="*/ 184 w 376"/>
                <a:gd name="T105" fmla="*/ 460 h 495"/>
                <a:gd name="T106" fmla="*/ 189 w 376"/>
                <a:gd name="T107" fmla="*/ 468 h 495"/>
                <a:gd name="T108" fmla="*/ 201 w 376"/>
                <a:gd name="T109" fmla="*/ 484 h 495"/>
                <a:gd name="T110" fmla="*/ 216 w 376"/>
                <a:gd name="T111" fmla="*/ 495 h 495"/>
                <a:gd name="T112" fmla="*/ 216 w 376"/>
                <a:gd name="T113" fmla="*/ 495 h 495"/>
                <a:gd name="T114" fmla="*/ 216 w 376"/>
                <a:gd name="T115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6" h="495">
                  <a:moveTo>
                    <a:pt x="216" y="495"/>
                  </a:moveTo>
                  <a:lnTo>
                    <a:pt x="210" y="479"/>
                  </a:lnTo>
                  <a:lnTo>
                    <a:pt x="221" y="470"/>
                  </a:lnTo>
                  <a:lnTo>
                    <a:pt x="233" y="458"/>
                  </a:lnTo>
                  <a:lnTo>
                    <a:pt x="237" y="447"/>
                  </a:lnTo>
                  <a:lnTo>
                    <a:pt x="249" y="435"/>
                  </a:lnTo>
                  <a:lnTo>
                    <a:pt x="257" y="420"/>
                  </a:lnTo>
                  <a:lnTo>
                    <a:pt x="262" y="401"/>
                  </a:lnTo>
                  <a:lnTo>
                    <a:pt x="273" y="392"/>
                  </a:lnTo>
                  <a:lnTo>
                    <a:pt x="281" y="378"/>
                  </a:lnTo>
                  <a:lnTo>
                    <a:pt x="285" y="354"/>
                  </a:lnTo>
                  <a:lnTo>
                    <a:pt x="280" y="338"/>
                  </a:lnTo>
                  <a:lnTo>
                    <a:pt x="289" y="326"/>
                  </a:lnTo>
                  <a:lnTo>
                    <a:pt x="299" y="315"/>
                  </a:lnTo>
                  <a:lnTo>
                    <a:pt x="306" y="303"/>
                  </a:lnTo>
                  <a:lnTo>
                    <a:pt x="315" y="290"/>
                  </a:lnTo>
                  <a:lnTo>
                    <a:pt x="329" y="276"/>
                  </a:lnTo>
                  <a:lnTo>
                    <a:pt x="376" y="244"/>
                  </a:lnTo>
                  <a:lnTo>
                    <a:pt x="278" y="244"/>
                  </a:lnTo>
                  <a:lnTo>
                    <a:pt x="257" y="239"/>
                  </a:lnTo>
                  <a:lnTo>
                    <a:pt x="205" y="216"/>
                  </a:lnTo>
                  <a:lnTo>
                    <a:pt x="185" y="130"/>
                  </a:lnTo>
                  <a:lnTo>
                    <a:pt x="182" y="104"/>
                  </a:lnTo>
                  <a:lnTo>
                    <a:pt x="164" y="38"/>
                  </a:lnTo>
                  <a:lnTo>
                    <a:pt x="0" y="0"/>
                  </a:lnTo>
                  <a:lnTo>
                    <a:pt x="6" y="18"/>
                  </a:lnTo>
                  <a:lnTo>
                    <a:pt x="7" y="31"/>
                  </a:lnTo>
                  <a:lnTo>
                    <a:pt x="14" y="50"/>
                  </a:lnTo>
                  <a:lnTo>
                    <a:pt x="18" y="64"/>
                  </a:lnTo>
                  <a:lnTo>
                    <a:pt x="23" y="79"/>
                  </a:lnTo>
                  <a:lnTo>
                    <a:pt x="25" y="91"/>
                  </a:lnTo>
                  <a:lnTo>
                    <a:pt x="30" y="105"/>
                  </a:lnTo>
                  <a:lnTo>
                    <a:pt x="36" y="114"/>
                  </a:lnTo>
                  <a:lnTo>
                    <a:pt x="43" y="128"/>
                  </a:lnTo>
                  <a:lnTo>
                    <a:pt x="45" y="143"/>
                  </a:lnTo>
                  <a:lnTo>
                    <a:pt x="43" y="157"/>
                  </a:lnTo>
                  <a:lnTo>
                    <a:pt x="38" y="169"/>
                  </a:lnTo>
                  <a:lnTo>
                    <a:pt x="25" y="298"/>
                  </a:lnTo>
                  <a:lnTo>
                    <a:pt x="16" y="378"/>
                  </a:lnTo>
                  <a:lnTo>
                    <a:pt x="32" y="379"/>
                  </a:lnTo>
                  <a:lnTo>
                    <a:pt x="43" y="390"/>
                  </a:lnTo>
                  <a:lnTo>
                    <a:pt x="70" y="383"/>
                  </a:lnTo>
                  <a:lnTo>
                    <a:pt x="82" y="392"/>
                  </a:lnTo>
                  <a:lnTo>
                    <a:pt x="98" y="399"/>
                  </a:lnTo>
                  <a:lnTo>
                    <a:pt x="105" y="388"/>
                  </a:lnTo>
                  <a:lnTo>
                    <a:pt x="111" y="404"/>
                  </a:lnTo>
                  <a:lnTo>
                    <a:pt x="105" y="420"/>
                  </a:lnTo>
                  <a:lnTo>
                    <a:pt x="118" y="426"/>
                  </a:lnTo>
                  <a:lnTo>
                    <a:pt x="128" y="436"/>
                  </a:lnTo>
                  <a:lnTo>
                    <a:pt x="144" y="443"/>
                  </a:lnTo>
                  <a:lnTo>
                    <a:pt x="155" y="456"/>
                  </a:lnTo>
                  <a:lnTo>
                    <a:pt x="168" y="460"/>
                  </a:lnTo>
                  <a:lnTo>
                    <a:pt x="184" y="460"/>
                  </a:lnTo>
                  <a:lnTo>
                    <a:pt x="189" y="468"/>
                  </a:lnTo>
                  <a:lnTo>
                    <a:pt x="201" y="484"/>
                  </a:lnTo>
                  <a:lnTo>
                    <a:pt x="216" y="495"/>
                  </a:lnTo>
                  <a:lnTo>
                    <a:pt x="216" y="495"/>
                  </a:lnTo>
                  <a:lnTo>
                    <a:pt x="216" y="4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92" name="TN Counties" hidden="1">
            <a:extLst>
              <a:ext uri="{FF2B5EF4-FFF2-40B4-BE49-F238E27FC236}">
                <a16:creationId xmlns:a16="http://schemas.microsoft.com/office/drawing/2014/main" id="{0DA7F9FE-C42F-E480-4161-E171A6680876}"/>
              </a:ext>
            </a:extLst>
          </p:cNvPr>
          <p:cNvGrpSpPr/>
          <p:nvPr userDrawn="1"/>
        </p:nvGrpSpPr>
        <p:grpSpPr>
          <a:xfrm>
            <a:off x="-4019362" y="-117212"/>
            <a:ext cx="14560362" cy="3676981"/>
            <a:chOff x="-4019362" y="-117212"/>
            <a:chExt cx="14560362" cy="3676981"/>
          </a:xfrm>
        </p:grpSpPr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F78A7A78-01D9-F6DD-CD09-B6C5DDEFC22B}"/>
                </a:ext>
              </a:extLst>
            </p:cNvPr>
            <p:cNvSpPr/>
            <p:nvPr/>
          </p:nvSpPr>
          <p:spPr>
            <a:xfrm>
              <a:off x="544307" y="2491996"/>
              <a:ext cx="718425" cy="973298"/>
            </a:xfrm>
            <a:custGeom>
              <a:avLst/>
              <a:gdLst>
                <a:gd name="connsiteX0" fmla="*/ 381667 w 426624"/>
                <a:gd name="connsiteY0" fmla="*/ 577977 h 577976"/>
                <a:gd name="connsiteX1" fmla="*/ 393287 w 426624"/>
                <a:gd name="connsiteY1" fmla="*/ 518922 h 577976"/>
                <a:gd name="connsiteX2" fmla="*/ 400717 w 426624"/>
                <a:gd name="connsiteY2" fmla="*/ 459200 h 577976"/>
                <a:gd name="connsiteX3" fmla="*/ 404908 w 426624"/>
                <a:gd name="connsiteY3" fmla="*/ 425196 h 577976"/>
                <a:gd name="connsiteX4" fmla="*/ 419290 w 426624"/>
                <a:gd name="connsiteY4" fmla="*/ 413956 h 577976"/>
                <a:gd name="connsiteX5" fmla="*/ 418147 w 426624"/>
                <a:gd name="connsiteY5" fmla="*/ 387858 h 577976"/>
                <a:gd name="connsiteX6" fmla="*/ 406908 w 426624"/>
                <a:gd name="connsiteY6" fmla="*/ 373475 h 577976"/>
                <a:gd name="connsiteX7" fmla="*/ 400526 w 426624"/>
                <a:gd name="connsiteY7" fmla="*/ 355378 h 577976"/>
                <a:gd name="connsiteX8" fmla="*/ 407956 w 426624"/>
                <a:gd name="connsiteY8" fmla="*/ 330422 h 577976"/>
                <a:gd name="connsiteX9" fmla="*/ 406241 w 426624"/>
                <a:gd name="connsiteY9" fmla="*/ 308515 h 577976"/>
                <a:gd name="connsiteX10" fmla="*/ 412528 w 426624"/>
                <a:gd name="connsiteY10" fmla="*/ 222790 h 577976"/>
                <a:gd name="connsiteX11" fmla="*/ 396526 w 426624"/>
                <a:gd name="connsiteY11" fmla="*/ 212217 h 577976"/>
                <a:gd name="connsiteX12" fmla="*/ 414433 w 426624"/>
                <a:gd name="connsiteY12" fmla="*/ 101917 h 577976"/>
                <a:gd name="connsiteX13" fmla="*/ 417100 w 426624"/>
                <a:gd name="connsiteY13" fmla="*/ 80677 h 577976"/>
                <a:gd name="connsiteX14" fmla="*/ 426625 w 426624"/>
                <a:gd name="connsiteY14" fmla="*/ 38576 h 577976"/>
                <a:gd name="connsiteX15" fmla="*/ 406241 w 426624"/>
                <a:gd name="connsiteY15" fmla="*/ 27432 h 577976"/>
                <a:gd name="connsiteX16" fmla="*/ 337471 w 426624"/>
                <a:gd name="connsiteY16" fmla="*/ 23241 h 577976"/>
                <a:gd name="connsiteX17" fmla="*/ 303752 w 426624"/>
                <a:gd name="connsiteY17" fmla="*/ 14764 h 577976"/>
                <a:gd name="connsiteX18" fmla="*/ 274415 w 426624"/>
                <a:gd name="connsiteY18" fmla="*/ 6858 h 577976"/>
                <a:gd name="connsiteX19" fmla="*/ 257365 w 426624"/>
                <a:gd name="connsiteY19" fmla="*/ 4763 h 577976"/>
                <a:gd name="connsiteX20" fmla="*/ 184213 w 426624"/>
                <a:gd name="connsiteY20" fmla="*/ 0 h 577976"/>
                <a:gd name="connsiteX21" fmla="*/ 182689 w 426624"/>
                <a:gd name="connsiteY21" fmla="*/ 47434 h 577976"/>
                <a:gd name="connsiteX22" fmla="*/ 152781 w 426624"/>
                <a:gd name="connsiteY22" fmla="*/ 43720 h 577976"/>
                <a:gd name="connsiteX23" fmla="*/ 121348 w 426624"/>
                <a:gd name="connsiteY23" fmla="*/ 52768 h 577976"/>
                <a:gd name="connsiteX24" fmla="*/ 114395 w 426624"/>
                <a:gd name="connsiteY24" fmla="*/ 73628 h 577976"/>
                <a:gd name="connsiteX25" fmla="*/ 88773 w 426624"/>
                <a:gd name="connsiteY25" fmla="*/ 70390 h 577976"/>
                <a:gd name="connsiteX26" fmla="*/ 54102 w 426624"/>
                <a:gd name="connsiteY26" fmla="*/ 70485 h 577976"/>
                <a:gd name="connsiteX27" fmla="*/ 43243 w 426624"/>
                <a:gd name="connsiteY27" fmla="*/ 263747 h 577976"/>
                <a:gd name="connsiteX28" fmla="*/ 40672 w 426624"/>
                <a:gd name="connsiteY28" fmla="*/ 319659 h 577976"/>
                <a:gd name="connsiteX29" fmla="*/ 44482 w 426624"/>
                <a:gd name="connsiteY29" fmla="*/ 359092 h 577976"/>
                <a:gd name="connsiteX30" fmla="*/ 42386 w 426624"/>
                <a:gd name="connsiteY30" fmla="*/ 376047 h 577976"/>
                <a:gd name="connsiteX31" fmla="*/ 28004 w 426624"/>
                <a:gd name="connsiteY31" fmla="*/ 387286 h 577976"/>
                <a:gd name="connsiteX32" fmla="*/ 28194 w 426624"/>
                <a:gd name="connsiteY32" fmla="*/ 491109 h 577976"/>
                <a:gd name="connsiteX33" fmla="*/ 40005 w 426624"/>
                <a:gd name="connsiteY33" fmla="*/ 501205 h 577976"/>
                <a:gd name="connsiteX34" fmla="*/ 33052 w 426624"/>
                <a:gd name="connsiteY34" fmla="*/ 521970 h 577976"/>
                <a:gd name="connsiteX35" fmla="*/ 6953 w 426624"/>
                <a:gd name="connsiteY35" fmla="*/ 523113 h 577976"/>
                <a:gd name="connsiteX36" fmla="*/ 0 w 426624"/>
                <a:gd name="connsiteY36" fmla="*/ 543877 h 577976"/>
                <a:gd name="connsiteX37" fmla="*/ 6477 w 426624"/>
                <a:gd name="connsiteY37" fmla="*/ 561975 h 577976"/>
                <a:gd name="connsiteX38" fmla="*/ 75819 w 426624"/>
                <a:gd name="connsiteY38" fmla="*/ 561880 h 577976"/>
                <a:gd name="connsiteX39" fmla="*/ 342709 w 426624"/>
                <a:gd name="connsiteY39" fmla="*/ 577501 h 577976"/>
                <a:gd name="connsiteX40" fmla="*/ 381667 w 426624"/>
                <a:gd name="connsiteY40" fmla="*/ 577977 h 577976"/>
                <a:gd name="connsiteX41" fmla="*/ 381667 w 426624"/>
                <a:gd name="connsiteY41" fmla="*/ 577977 h 577976"/>
                <a:gd name="connsiteX42" fmla="*/ 381667 w 426624"/>
                <a:gd name="connsiteY42" fmla="*/ 577977 h 577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26624" h="577976">
                  <a:moveTo>
                    <a:pt x="381667" y="577977"/>
                  </a:moveTo>
                  <a:lnTo>
                    <a:pt x="393287" y="518922"/>
                  </a:lnTo>
                  <a:lnTo>
                    <a:pt x="400717" y="459200"/>
                  </a:lnTo>
                  <a:lnTo>
                    <a:pt x="404908" y="425196"/>
                  </a:lnTo>
                  <a:lnTo>
                    <a:pt x="419290" y="413956"/>
                  </a:lnTo>
                  <a:lnTo>
                    <a:pt x="418147" y="387858"/>
                  </a:lnTo>
                  <a:lnTo>
                    <a:pt x="406908" y="373475"/>
                  </a:lnTo>
                  <a:lnTo>
                    <a:pt x="400526" y="355378"/>
                  </a:lnTo>
                  <a:lnTo>
                    <a:pt x="407956" y="330422"/>
                  </a:lnTo>
                  <a:lnTo>
                    <a:pt x="406241" y="308515"/>
                  </a:lnTo>
                  <a:lnTo>
                    <a:pt x="412528" y="222790"/>
                  </a:lnTo>
                  <a:lnTo>
                    <a:pt x="396526" y="212217"/>
                  </a:lnTo>
                  <a:lnTo>
                    <a:pt x="414433" y="101917"/>
                  </a:lnTo>
                  <a:lnTo>
                    <a:pt x="417100" y="80677"/>
                  </a:lnTo>
                  <a:lnTo>
                    <a:pt x="426625" y="38576"/>
                  </a:lnTo>
                  <a:lnTo>
                    <a:pt x="406241" y="27432"/>
                  </a:lnTo>
                  <a:lnTo>
                    <a:pt x="337471" y="23241"/>
                  </a:lnTo>
                  <a:lnTo>
                    <a:pt x="303752" y="14764"/>
                  </a:lnTo>
                  <a:lnTo>
                    <a:pt x="274415" y="6858"/>
                  </a:lnTo>
                  <a:lnTo>
                    <a:pt x="257365" y="4763"/>
                  </a:lnTo>
                  <a:lnTo>
                    <a:pt x="184213" y="0"/>
                  </a:lnTo>
                  <a:lnTo>
                    <a:pt x="182689" y="47434"/>
                  </a:lnTo>
                  <a:lnTo>
                    <a:pt x="152781" y="43720"/>
                  </a:lnTo>
                  <a:lnTo>
                    <a:pt x="121348" y="52768"/>
                  </a:lnTo>
                  <a:lnTo>
                    <a:pt x="114395" y="73628"/>
                  </a:lnTo>
                  <a:lnTo>
                    <a:pt x="88773" y="70390"/>
                  </a:lnTo>
                  <a:lnTo>
                    <a:pt x="54102" y="70485"/>
                  </a:lnTo>
                  <a:lnTo>
                    <a:pt x="43243" y="263747"/>
                  </a:lnTo>
                  <a:lnTo>
                    <a:pt x="40672" y="319659"/>
                  </a:lnTo>
                  <a:lnTo>
                    <a:pt x="44482" y="359092"/>
                  </a:lnTo>
                  <a:lnTo>
                    <a:pt x="42386" y="376047"/>
                  </a:lnTo>
                  <a:lnTo>
                    <a:pt x="28004" y="387286"/>
                  </a:lnTo>
                  <a:lnTo>
                    <a:pt x="28194" y="491109"/>
                  </a:lnTo>
                  <a:lnTo>
                    <a:pt x="40005" y="501205"/>
                  </a:lnTo>
                  <a:lnTo>
                    <a:pt x="33052" y="521970"/>
                  </a:lnTo>
                  <a:lnTo>
                    <a:pt x="6953" y="523113"/>
                  </a:lnTo>
                  <a:lnTo>
                    <a:pt x="0" y="543877"/>
                  </a:lnTo>
                  <a:lnTo>
                    <a:pt x="6477" y="561975"/>
                  </a:lnTo>
                  <a:lnTo>
                    <a:pt x="75819" y="561880"/>
                  </a:lnTo>
                  <a:lnTo>
                    <a:pt x="342709" y="577501"/>
                  </a:lnTo>
                  <a:lnTo>
                    <a:pt x="381667" y="577977"/>
                  </a:lnTo>
                  <a:lnTo>
                    <a:pt x="381667" y="577977"/>
                  </a:lnTo>
                  <a:lnTo>
                    <a:pt x="381667" y="57797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4BE9B3A5-B861-8D29-F4A2-6E2C5A7B723F}"/>
                </a:ext>
              </a:extLst>
            </p:cNvPr>
            <p:cNvSpPr/>
            <p:nvPr/>
          </p:nvSpPr>
          <p:spPr>
            <a:xfrm>
              <a:off x="406524" y="2073194"/>
              <a:ext cx="735267" cy="541025"/>
            </a:xfrm>
            <a:custGeom>
              <a:avLst/>
              <a:gdLst>
                <a:gd name="connsiteX0" fmla="*/ 193167 w 436625"/>
                <a:gd name="connsiteY0" fmla="*/ 321278 h 321278"/>
                <a:gd name="connsiteX1" fmla="*/ 199549 w 436625"/>
                <a:gd name="connsiteY1" fmla="*/ 304800 h 321278"/>
                <a:gd name="connsiteX2" fmla="*/ 234696 w 436625"/>
                <a:gd name="connsiteY2" fmla="*/ 300514 h 321278"/>
                <a:gd name="connsiteX3" fmla="*/ 252698 w 436625"/>
                <a:gd name="connsiteY3" fmla="*/ 294132 h 321278"/>
                <a:gd name="connsiteX4" fmla="*/ 266986 w 436625"/>
                <a:gd name="connsiteY4" fmla="*/ 248317 h 321278"/>
                <a:gd name="connsiteX5" fmla="*/ 339852 w 436625"/>
                <a:gd name="connsiteY5" fmla="*/ 252984 h 321278"/>
                <a:gd name="connsiteX6" fmla="*/ 356902 w 436625"/>
                <a:gd name="connsiteY6" fmla="*/ 255079 h 321278"/>
                <a:gd name="connsiteX7" fmla="*/ 387191 w 436625"/>
                <a:gd name="connsiteY7" fmla="*/ 254508 h 321278"/>
                <a:gd name="connsiteX8" fmla="*/ 420148 w 436625"/>
                <a:gd name="connsiteY8" fmla="*/ 267176 h 321278"/>
                <a:gd name="connsiteX9" fmla="*/ 426530 w 436625"/>
                <a:gd name="connsiteY9" fmla="*/ 250698 h 321278"/>
                <a:gd name="connsiteX10" fmla="*/ 436626 w 436625"/>
                <a:gd name="connsiteY10" fmla="*/ 238982 h 321278"/>
                <a:gd name="connsiteX11" fmla="*/ 434435 w 436625"/>
                <a:gd name="connsiteY11" fmla="*/ 221456 h 321278"/>
                <a:gd name="connsiteX12" fmla="*/ 432340 w 436625"/>
                <a:gd name="connsiteY12" fmla="*/ 203835 h 321278"/>
                <a:gd name="connsiteX13" fmla="*/ 435959 w 436625"/>
                <a:gd name="connsiteY13" fmla="*/ 174117 h 321278"/>
                <a:gd name="connsiteX14" fmla="*/ 430149 w 436625"/>
                <a:gd name="connsiteY14" fmla="*/ 151733 h 321278"/>
                <a:gd name="connsiteX15" fmla="*/ 405670 w 436625"/>
                <a:gd name="connsiteY15" fmla="*/ 140113 h 321278"/>
                <a:gd name="connsiteX16" fmla="*/ 404527 w 436625"/>
                <a:gd name="connsiteY16" fmla="*/ 114014 h 321278"/>
                <a:gd name="connsiteX17" fmla="*/ 379571 w 436625"/>
                <a:gd name="connsiteY17" fmla="*/ 106585 h 321278"/>
                <a:gd name="connsiteX18" fmla="*/ 368332 w 436625"/>
                <a:gd name="connsiteY18" fmla="*/ 92202 h 321278"/>
                <a:gd name="connsiteX19" fmla="*/ 367760 w 436625"/>
                <a:gd name="connsiteY19" fmla="*/ 61913 h 321278"/>
                <a:gd name="connsiteX20" fmla="*/ 379476 w 436625"/>
                <a:gd name="connsiteY20" fmla="*/ 37433 h 321278"/>
                <a:gd name="connsiteX21" fmla="*/ 390049 w 436625"/>
                <a:gd name="connsiteY21" fmla="*/ 21431 h 321278"/>
                <a:gd name="connsiteX22" fmla="*/ 392144 w 436625"/>
                <a:gd name="connsiteY22" fmla="*/ 4381 h 321278"/>
                <a:gd name="connsiteX23" fmla="*/ 370904 w 436625"/>
                <a:gd name="connsiteY23" fmla="*/ 1810 h 321278"/>
                <a:gd name="connsiteX24" fmla="*/ 301276 w 436625"/>
                <a:gd name="connsiteY24" fmla="*/ 40767 h 321278"/>
                <a:gd name="connsiteX25" fmla="*/ 270415 w 436625"/>
                <a:gd name="connsiteY25" fmla="*/ 45625 h 321278"/>
                <a:gd name="connsiteX26" fmla="*/ 240697 w 436625"/>
                <a:gd name="connsiteY26" fmla="*/ 41910 h 321278"/>
                <a:gd name="connsiteX27" fmla="*/ 215646 w 436625"/>
                <a:gd name="connsiteY27" fmla="*/ 34480 h 321278"/>
                <a:gd name="connsiteX28" fmla="*/ 193834 w 436625"/>
                <a:gd name="connsiteY28" fmla="*/ 36100 h 321278"/>
                <a:gd name="connsiteX29" fmla="*/ 173069 w 436625"/>
                <a:gd name="connsiteY29" fmla="*/ 29242 h 321278"/>
                <a:gd name="connsiteX30" fmla="*/ 161925 w 436625"/>
                <a:gd name="connsiteY30" fmla="*/ 14859 h 321278"/>
                <a:gd name="connsiteX31" fmla="*/ 146494 w 436625"/>
                <a:gd name="connsiteY31" fmla="*/ 0 h 321278"/>
                <a:gd name="connsiteX32" fmla="*/ 128397 w 436625"/>
                <a:gd name="connsiteY32" fmla="*/ 6477 h 321278"/>
                <a:gd name="connsiteX33" fmla="*/ 114014 w 436625"/>
                <a:gd name="connsiteY33" fmla="*/ 17621 h 321278"/>
                <a:gd name="connsiteX34" fmla="*/ 103441 w 436625"/>
                <a:gd name="connsiteY34" fmla="*/ 33623 h 321278"/>
                <a:gd name="connsiteX35" fmla="*/ 89154 w 436625"/>
                <a:gd name="connsiteY35" fmla="*/ 44767 h 321278"/>
                <a:gd name="connsiteX36" fmla="*/ 75247 w 436625"/>
                <a:gd name="connsiteY36" fmla="*/ 51721 h 321278"/>
                <a:gd name="connsiteX37" fmla="*/ 68961 w 436625"/>
                <a:gd name="connsiteY37" fmla="*/ 68294 h 321278"/>
                <a:gd name="connsiteX38" fmla="*/ 71056 w 436625"/>
                <a:gd name="connsiteY38" fmla="*/ 85820 h 321278"/>
                <a:gd name="connsiteX39" fmla="*/ 68485 w 436625"/>
                <a:gd name="connsiteY39" fmla="*/ 107061 h 321278"/>
                <a:gd name="connsiteX40" fmla="*/ 58388 w 436625"/>
                <a:gd name="connsiteY40" fmla="*/ 118777 h 321278"/>
                <a:gd name="connsiteX41" fmla="*/ 37147 w 436625"/>
                <a:gd name="connsiteY41" fmla="*/ 116205 h 321278"/>
                <a:gd name="connsiteX42" fmla="*/ 25527 w 436625"/>
                <a:gd name="connsiteY42" fmla="*/ 175260 h 321278"/>
                <a:gd name="connsiteX43" fmla="*/ 7429 w 436625"/>
                <a:gd name="connsiteY43" fmla="*/ 181737 h 321278"/>
                <a:gd name="connsiteX44" fmla="*/ 0 w 436625"/>
                <a:gd name="connsiteY44" fmla="*/ 206692 h 321278"/>
                <a:gd name="connsiteX45" fmla="*/ 16478 w 436625"/>
                <a:gd name="connsiteY45" fmla="*/ 213074 h 321278"/>
                <a:gd name="connsiteX46" fmla="*/ 71342 w 436625"/>
                <a:gd name="connsiteY46" fmla="*/ 224123 h 321278"/>
                <a:gd name="connsiteX47" fmla="*/ 66580 w 436625"/>
                <a:gd name="connsiteY47" fmla="*/ 262509 h 321278"/>
                <a:gd name="connsiteX48" fmla="*/ 87821 w 436625"/>
                <a:gd name="connsiteY48" fmla="*/ 265081 h 321278"/>
                <a:gd name="connsiteX49" fmla="*/ 108585 w 436625"/>
                <a:gd name="connsiteY49" fmla="*/ 271939 h 321278"/>
                <a:gd name="connsiteX50" fmla="*/ 110776 w 436625"/>
                <a:gd name="connsiteY50" fmla="*/ 289560 h 321278"/>
                <a:gd name="connsiteX51" fmla="*/ 122491 w 436625"/>
                <a:gd name="connsiteY51" fmla="*/ 299656 h 321278"/>
                <a:gd name="connsiteX52" fmla="*/ 138398 w 436625"/>
                <a:gd name="connsiteY52" fmla="*/ 310229 h 321278"/>
                <a:gd name="connsiteX53" fmla="*/ 171926 w 436625"/>
                <a:gd name="connsiteY53" fmla="*/ 318706 h 321278"/>
                <a:gd name="connsiteX54" fmla="*/ 193167 w 436625"/>
                <a:gd name="connsiteY54" fmla="*/ 321278 h 321278"/>
                <a:gd name="connsiteX55" fmla="*/ 193167 w 436625"/>
                <a:gd name="connsiteY55" fmla="*/ 321278 h 321278"/>
                <a:gd name="connsiteX56" fmla="*/ 193167 w 436625"/>
                <a:gd name="connsiteY56" fmla="*/ 321278 h 32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36625" h="321278">
                  <a:moveTo>
                    <a:pt x="193167" y="321278"/>
                  </a:moveTo>
                  <a:lnTo>
                    <a:pt x="199549" y="304800"/>
                  </a:lnTo>
                  <a:lnTo>
                    <a:pt x="234696" y="300514"/>
                  </a:lnTo>
                  <a:lnTo>
                    <a:pt x="252698" y="294132"/>
                  </a:lnTo>
                  <a:lnTo>
                    <a:pt x="266986" y="248317"/>
                  </a:lnTo>
                  <a:lnTo>
                    <a:pt x="339852" y="252984"/>
                  </a:lnTo>
                  <a:lnTo>
                    <a:pt x="356902" y="255079"/>
                  </a:lnTo>
                  <a:lnTo>
                    <a:pt x="387191" y="254508"/>
                  </a:lnTo>
                  <a:lnTo>
                    <a:pt x="420148" y="267176"/>
                  </a:lnTo>
                  <a:lnTo>
                    <a:pt x="426530" y="250698"/>
                  </a:lnTo>
                  <a:lnTo>
                    <a:pt x="436626" y="238982"/>
                  </a:lnTo>
                  <a:lnTo>
                    <a:pt x="434435" y="221456"/>
                  </a:lnTo>
                  <a:lnTo>
                    <a:pt x="432340" y="203835"/>
                  </a:lnTo>
                  <a:lnTo>
                    <a:pt x="435959" y="174117"/>
                  </a:lnTo>
                  <a:lnTo>
                    <a:pt x="430149" y="151733"/>
                  </a:lnTo>
                  <a:lnTo>
                    <a:pt x="405670" y="140113"/>
                  </a:lnTo>
                  <a:lnTo>
                    <a:pt x="404527" y="114014"/>
                  </a:lnTo>
                  <a:lnTo>
                    <a:pt x="379571" y="106585"/>
                  </a:lnTo>
                  <a:lnTo>
                    <a:pt x="368332" y="92202"/>
                  </a:lnTo>
                  <a:lnTo>
                    <a:pt x="367760" y="61913"/>
                  </a:lnTo>
                  <a:lnTo>
                    <a:pt x="379476" y="37433"/>
                  </a:lnTo>
                  <a:lnTo>
                    <a:pt x="390049" y="21431"/>
                  </a:lnTo>
                  <a:lnTo>
                    <a:pt x="392144" y="4381"/>
                  </a:lnTo>
                  <a:lnTo>
                    <a:pt x="370904" y="1810"/>
                  </a:lnTo>
                  <a:lnTo>
                    <a:pt x="301276" y="40767"/>
                  </a:lnTo>
                  <a:lnTo>
                    <a:pt x="270415" y="45625"/>
                  </a:lnTo>
                  <a:lnTo>
                    <a:pt x="240697" y="41910"/>
                  </a:lnTo>
                  <a:lnTo>
                    <a:pt x="215646" y="34480"/>
                  </a:lnTo>
                  <a:lnTo>
                    <a:pt x="193834" y="36100"/>
                  </a:lnTo>
                  <a:lnTo>
                    <a:pt x="173069" y="29242"/>
                  </a:lnTo>
                  <a:lnTo>
                    <a:pt x="161925" y="14859"/>
                  </a:lnTo>
                  <a:lnTo>
                    <a:pt x="146494" y="0"/>
                  </a:lnTo>
                  <a:lnTo>
                    <a:pt x="128397" y="6477"/>
                  </a:lnTo>
                  <a:lnTo>
                    <a:pt x="114014" y="17621"/>
                  </a:lnTo>
                  <a:lnTo>
                    <a:pt x="103441" y="33623"/>
                  </a:lnTo>
                  <a:lnTo>
                    <a:pt x="89154" y="44767"/>
                  </a:lnTo>
                  <a:lnTo>
                    <a:pt x="75247" y="51721"/>
                  </a:lnTo>
                  <a:lnTo>
                    <a:pt x="68961" y="68294"/>
                  </a:lnTo>
                  <a:lnTo>
                    <a:pt x="71056" y="85820"/>
                  </a:lnTo>
                  <a:lnTo>
                    <a:pt x="68485" y="107061"/>
                  </a:lnTo>
                  <a:lnTo>
                    <a:pt x="58388" y="118777"/>
                  </a:lnTo>
                  <a:lnTo>
                    <a:pt x="37147" y="116205"/>
                  </a:lnTo>
                  <a:lnTo>
                    <a:pt x="25527" y="175260"/>
                  </a:lnTo>
                  <a:lnTo>
                    <a:pt x="7429" y="181737"/>
                  </a:lnTo>
                  <a:lnTo>
                    <a:pt x="0" y="206692"/>
                  </a:lnTo>
                  <a:lnTo>
                    <a:pt x="16478" y="213074"/>
                  </a:lnTo>
                  <a:lnTo>
                    <a:pt x="71342" y="224123"/>
                  </a:lnTo>
                  <a:lnTo>
                    <a:pt x="66580" y="262509"/>
                  </a:lnTo>
                  <a:lnTo>
                    <a:pt x="87821" y="265081"/>
                  </a:lnTo>
                  <a:lnTo>
                    <a:pt x="108585" y="271939"/>
                  </a:lnTo>
                  <a:lnTo>
                    <a:pt x="110776" y="289560"/>
                  </a:lnTo>
                  <a:lnTo>
                    <a:pt x="122491" y="299656"/>
                  </a:lnTo>
                  <a:lnTo>
                    <a:pt x="138398" y="310229"/>
                  </a:lnTo>
                  <a:lnTo>
                    <a:pt x="171926" y="318706"/>
                  </a:lnTo>
                  <a:lnTo>
                    <a:pt x="193167" y="321278"/>
                  </a:lnTo>
                  <a:lnTo>
                    <a:pt x="193167" y="321278"/>
                  </a:lnTo>
                  <a:lnTo>
                    <a:pt x="193167" y="3212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15671824-677F-794D-28E8-5294FCC41A7E}"/>
                </a:ext>
              </a:extLst>
            </p:cNvPr>
            <p:cNvSpPr/>
            <p:nvPr/>
          </p:nvSpPr>
          <p:spPr>
            <a:xfrm>
              <a:off x="1672552" y="1993477"/>
              <a:ext cx="603260" cy="965439"/>
            </a:xfrm>
            <a:custGeom>
              <a:avLst/>
              <a:gdLst>
                <a:gd name="connsiteX0" fmla="*/ 206978 w 358235"/>
                <a:gd name="connsiteY0" fmla="*/ 573310 h 573309"/>
                <a:gd name="connsiteX1" fmla="*/ 232029 w 358235"/>
                <a:gd name="connsiteY1" fmla="*/ 545973 h 573309"/>
                <a:gd name="connsiteX2" fmla="*/ 256508 w 358235"/>
                <a:gd name="connsiteY2" fmla="*/ 523018 h 573309"/>
                <a:gd name="connsiteX3" fmla="*/ 275654 w 358235"/>
                <a:gd name="connsiteY3" fmla="*/ 507968 h 573309"/>
                <a:gd name="connsiteX4" fmla="*/ 298037 w 358235"/>
                <a:gd name="connsiteY4" fmla="*/ 502063 h 573309"/>
                <a:gd name="connsiteX5" fmla="*/ 316135 w 358235"/>
                <a:gd name="connsiteY5" fmla="*/ 495586 h 573309"/>
                <a:gd name="connsiteX6" fmla="*/ 356616 w 358235"/>
                <a:gd name="connsiteY6" fmla="*/ 483298 h 573309"/>
                <a:gd name="connsiteX7" fmla="*/ 354521 w 358235"/>
                <a:gd name="connsiteY7" fmla="*/ 465677 h 573309"/>
                <a:gd name="connsiteX8" fmla="*/ 358235 w 358235"/>
                <a:gd name="connsiteY8" fmla="*/ 435673 h 573309"/>
                <a:gd name="connsiteX9" fmla="*/ 341186 w 358235"/>
                <a:gd name="connsiteY9" fmla="*/ 433578 h 573309"/>
                <a:gd name="connsiteX10" fmla="*/ 330422 w 358235"/>
                <a:gd name="connsiteY10" fmla="*/ 414909 h 573309"/>
                <a:gd name="connsiteX11" fmla="*/ 324612 w 358235"/>
                <a:gd name="connsiteY11" fmla="*/ 392525 h 573309"/>
                <a:gd name="connsiteX12" fmla="*/ 310705 w 358235"/>
                <a:gd name="connsiteY12" fmla="*/ 364712 h 573309"/>
                <a:gd name="connsiteX13" fmla="*/ 304229 w 358235"/>
                <a:gd name="connsiteY13" fmla="*/ 346615 h 573309"/>
                <a:gd name="connsiteX14" fmla="*/ 303181 w 358235"/>
                <a:gd name="connsiteY14" fmla="*/ 320421 h 573309"/>
                <a:gd name="connsiteX15" fmla="*/ 297275 w 358235"/>
                <a:gd name="connsiteY15" fmla="*/ 297942 h 573309"/>
                <a:gd name="connsiteX16" fmla="*/ 299942 w 358235"/>
                <a:gd name="connsiteY16" fmla="*/ 276606 h 573309"/>
                <a:gd name="connsiteX17" fmla="*/ 302514 w 358235"/>
                <a:gd name="connsiteY17" fmla="*/ 255270 h 573309"/>
                <a:gd name="connsiteX18" fmla="*/ 304705 w 358235"/>
                <a:gd name="connsiteY18" fmla="*/ 238125 h 573309"/>
                <a:gd name="connsiteX19" fmla="*/ 312611 w 358235"/>
                <a:gd name="connsiteY19" fmla="*/ 174022 h 573309"/>
                <a:gd name="connsiteX20" fmla="*/ 330708 w 358235"/>
                <a:gd name="connsiteY20" fmla="*/ 167545 h 573309"/>
                <a:gd name="connsiteX21" fmla="*/ 308800 w 358235"/>
                <a:gd name="connsiteY21" fmla="*/ 169164 h 573309"/>
                <a:gd name="connsiteX22" fmla="*/ 315754 w 358235"/>
                <a:gd name="connsiteY22" fmla="*/ 148400 h 573309"/>
                <a:gd name="connsiteX23" fmla="*/ 328422 w 358235"/>
                <a:gd name="connsiteY23" fmla="*/ 45720 h 573309"/>
                <a:gd name="connsiteX24" fmla="*/ 317754 w 358235"/>
                <a:gd name="connsiteY24" fmla="*/ 27051 h 573309"/>
                <a:gd name="connsiteX25" fmla="*/ 296894 w 358235"/>
                <a:gd name="connsiteY25" fmla="*/ 20193 h 573309"/>
                <a:gd name="connsiteX26" fmla="*/ 281940 w 358235"/>
                <a:gd name="connsiteY26" fmla="*/ 952 h 573309"/>
                <a:gd name="connsiteX27" fmla="*/ 238315 w 358235"/>
                <a:gd name="connsiteY27" fmla="*/ 4286 h 573309"/>
                <a:gd name="connsiteX28" fmla="*/ 220123 w 358235"/>
                <a:gd name="connsiteY28" fmla="*/ 10668 h 573309"/>
                <a:gd name="connsiteX29" fmla="*/ 204216 w 358235"/>
                <a:gd name="connsiteY29" fmla="*/ 0 h 573309"/>
                <a:gd name="connsiteX30" fmla="*/ 186023 w 358235"/>
                <a:gd name="connsiteY30" fmla="*/ 6477 h 573309"/>
                <a:gd name="connsiteX31" fmla="*/ 171164 w 358235"/>
                <a:gd name="connsiteY31" fmla="*/ 22003 h 573309"/>
                <a:gd name="connsiteX32" fmla="*/ 156781 w 358235"/>
                <a:gd name="connsiteY32" fmla="*/ 33242 h 573309"/>
                <a:gd name="connsiteX33" fmla="*/ 141922 w 358235"/>
                <a:gd name="connsiteY33" fmla="*/ 118205 h 573309"/>
                <a:gd name="connsiteX34" fmla="*/ 139351 w 358235"/>
                <a:gd name="connsiteY34" fmla="*/ 139637 h 573309"/>
                <a:gd name="connsiteX35" fmla="*/ 124396 w 358235"/>
                <a:gd name="connsiteY35" fmla="*/ 155162 h 573309"/>
                <a:gd name="connsiteX36" fmla="*/ 130302 w 358235"/>
                <a:gd name="connsiteY36" fmla="*/ 177546 h 573309"/>
                <a:gd name="connsiteX37" fmla="*/ 123920 w 358235"/>
                <a:gd name="connsiteY37" fmla="*/ 194119 h 573309"/>
                <a:gd name="connsiteX38" fmla="*/ 115443 w 358235"/>
                <a:gd name="connsiteY38" fmla="*/ 227838 h 573309"/>
                <a:gd name="connsiteX39" fmla="*/ 99536 w 358235"/>
                <a:gd name="connsiteY39" fmla="*/ 251841 h 573309"/>
                <a:gd name="connsiteX40" fmla="*/ 88773 w 358235"/>
                <a:gd name="connsiteY40" fmla="*/ 233172 h 573309"/>
                <a:gd name="connsiteX41" fmla="*/ 86201 w 358235"/>
                <a:gd name="connsiteY41" fmla="*/ 254603 h 573309"/>
                <a:gd name="connsiteX42" fmla="*/ 65437 w 358235"/>
                <a:gd name="connsiteY42" fmla="*/ 282416 h 573309"/>
                <a:gd name="connsiteX43" fmla="*/ 36671 w 358235"/>
                <a:gd name="connsiteY43" fmla="*/ 304895 h 573309"/>
                <a:gd name="connsiteX44" fmla="*/ 4667 w 358235"/>
                <a:gd name="connsiteY44" fmla="*/ 318325 h 573309"/>
                <a:gd name="connsiteX45" fmla="*/ 0 w 358235"/>
                <a:gd name="connsiteY45" fmla="*/ 356806 h 573309"/>
                <a:gd name="connsiteX46" fmla="*/ 16002 w 358235"/>
                <a:gd name="connsiteY46" fmla="*/ 367475 h 573309"/>
                <a:gd name="connsiteX47" fmla="*/ 36766 w 358235"/>
                <a:gd name="connsiteY47" fmla="*/ 374333 h 573309"/>
                <a:gd name="connsiteX48" fmla="*/ 33623 w 358235"/>
                <a:gd name="connsiteY48" fmla="*/ 399955 h 573309"/>
                <a:gd name="connsiteX49" fmla="*/ 35719 w 358235"/>
                <a:gd name="connsiteY49" fmla="*/ 417576 h 573309"/>
                <a:gd name="connsiteX50" fmla="*/ 37909 w 358235"/>
                <a:gd name="connsiteY50" fmla="*/ 435197 h 573309"/>
                <a:gd name="connsiteX51" fmla="*/ 49149 w 358235"/>
                <a:gd name="connsiteY51" fmla="*/ 449675 h 573309"/>
                <a:gd name="connsiteX52" fmla="*/ 54959 w 358235"/>
                <a:gd name="connsiteY52" fmla="*/ 472059 h 573309"/>
                <a:gd name="connsiteX53" fmla="*/ 44387 w 358235"/>
                <a:gd name="connsiteY53" fmla="*/ 488156 h 573309"/>
                <a:gd name="connsiteX54" fmla="*/ 69913 w 358235"/>
                <a:gd name="connsiteY54" fmla="*/ 491300 h 573309"/>
                <a:gd name="connsiteX55" fmla="*/ 93916 w 358235"/>
                <a:gd name="connsiteY55" fmla="*/ 507301 h 573309"/>
                <a:gd name="connsiteX56" fmla="*/ 109347 w 358235"/>
                <a:gd name="connsiteY56" fmla="*/ 487489 h 573309"/>
                <a:gd name="connsiteX57" fmla="*/ 120015 w 358235"/>
                <a:gd name="connsiteY57" fmla="*/ 506159 h 573309"/>
                <a:gd name="connsiteX58" fmla="*/ 126968 w 358235"/>
                <a:gd name="connsiteY58" fmla="*/ 520065 h 573309"/>
                <a:gd name="connsiteX59" fmla="*/ 126492 w 358235"/>
                <a:gd name="connsiteY59" fmla="*/ 559022 h 573309"/>
                <a:gd name="connsiteX60" fmla="*/ 206978 w 358235"/>
                <a:gd name="connsiteY60" fmla="*/ 573310 h 573309"/>
                <a:gd name="connsiteX61" fmla="*/ 206978 w 358235"/>
                <a:gd name="connsiteY61" fmla="*/ 573310 h 573309"/>
                <a:gd name="connsiteX62" fmla="*/ 206978 w 358235"/>
                <a:gd name="connsiteY62" fmla="*/ 573310 h 573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8235" h="573309">
                  <a:moveTo>
                    <a:pt x="206978" y="573310"/>
                  </a:moveTo>
                  <a:lnTo>
                    <a:pt x="232029" y="545973"/>
                  </a:lnTo>
                  <a:lnTo>
                    <a:pt x="256508" y="523018"/>
                  </a:lnTo>
                  <a:lnTo>
                    <a:pt x="275654" y="507968"/>
                  </a:lnTo>
                  <a:lnTo>
                    <a:pt x="298037" y="502063"/>
                  </a:lnTo>
                  <a:lnTo>
                    <a:pt x="316135" y="495586"/>
                  </a:lnTo>
                  <a:lnTo>
                    <a:pt x="356616" y="483298"/>
                  </a:lnTo>
                  <a:lnTo>
                    <a:pt x="354521" y="465677"/>
                  </a:lnTo>
                  <a:lnTo>
                    <a:pt x="358235" y="435673"/>
                  </a:lnTo>
                  <a:lnTo>
                    <a:pt x="341186" y="433578"/>
                  </a:lnTo>
                  <a:lnTo>
                    <a:pt x="330422" y="414909"/>
                  </a:lnTo>
                  <a:lnTo>
                    <a:pt x="324612" y="392525"/>
                  </a:lnTo>
                  <a:lnTo>
                    <a:pt x="310705" y="364712"/>
                  </a:lnTo>
                  <a:lnTo>
                    <a:pt x="304229" y="346615"/>
                  </a:lnTo>
                  <a:lnTo>
                    <a:pt x="303181" y="320421"/>
                  </a:lnTo>
                  <a:lnTo>
                    <a:pt x="297275" y="297942"/>
                  </a:lnTo>
                  <a:lnTo>
                    <a:pt x="299942" y="276606"/>
                  </a:lnTo>
                  <a:lnTo>
                    <a:pt x="302514" y="255270"/>
                  </a:lnTo>
                  <a:lnTo>
                    <a:pt x="304705" y="238125"/>
                  </a:lnTo>
                  <a:lnTo>
                    <a:pt x="312611" y="174022"/>
                  </a:lnTo>
                  <a:lnTo>
                    <a:pt x="330708" y="167545"/>
                  </a:lnTo>
                  <a:lnTo>
                    <a:pt x="308800" y="169164"/>
                  </a:lnTo>
                  <a:lnTo>
                    <a:pt x="315754" y="148400"/>
                  </a:lnTo>
                  <a:lnTo>
                    <a:pt x="328422" y="45720"/>
                  </a:lnTo>
                  <a:lnTo>
                    <a:pt x="317754" y="27051"/>
                  </a:lnTo>
                  <a:lnTo>
                    <a:pt x="296894" y="20193"/>
                  </a:lnTo>
                  <a:lnTo>
                    <a:pt x="281940" y="952"/>
                  </a:lnTo>
                  <a:lnTo>
                    <a:pt x="238315" y="4286"/>
                  </a:lnTo>
                  <a:lnTo>
                    <a:pt x="220123" y="10668"/>
                  </a:lnTo>
                  <a:lnTo>
                    <a:pt x="204216" y="0"/>
                  </a:lnTo>
                  <a:lnTo>
                    <a:pt x="186023" y="6477"/>
                  </a:lnTo>
                  <a:lnTo>
                    <a:pt x="171164" y="22003"/>
                  </a:lnTo>
                  <a:lnTo>
                    <a:pt x="156781" y="33242"/>
                  </a:lnTo>
                  <a:lnTo>
                    <a:pt x="141922" y="118205"/>
                  </a:lnTo>
                  <a:lnTo>
                    <a:pt x="139351" y="139637"/>
                  </a:lnTo>
                  <a:lnTo>
                    <a:pt x="124396" y="155162"/>
                  </a:lnTo>
                  <a:lnTo>
                    <a:pt x="130302" y="177546"/>
                  </a:lnTo>
                  <a:lnTo>
                    <a:pt x="123920" y="194119"/>
                  </a:lnTo>
                  <a:lnTo>
                    <a:pt x="115443" y="227838"/>
                  </a:lnTo>
                  <a:lnTo>
                    <a:pt x="99536" y="251841"/>
                  </a:lnTo>
                  <a:lnTo>
                    <a:pt x="88773" y="233172"/>
                  </a:lnTo>
                  <a:lnTo>
                    <a:pt x="86201" y="254603"/>
                  </a:lnTo>
                  <a:lnTo>
                    <a:pt x="65437" y="282416"/>
                  </a:lnTo>
                  <a:lnTo>
                    <a:pt x="36671" y="304895"/>
                  </a:lnTo>
                  <a:lnTo>
                    <a:pt x="4667" y="318325"/>
                  </a:lnTo>
                  <a:lnTo>
                    <a:pt x="0" y="356806"/>
                  </a:lnTo>
                  <a:lnTo>
                    <a:pt x="16002" y="367475"/>
                  </a:lnTo>
                  <a:lnTo>
                    <a:pt x="36766" y="374333"/>
                  </a:lnTo>
                  <a:lnTo>
                    <a:pt x="33623" y="399955"/>
                  </a:lnTo>
                  <a:lnTo>
                    <a:pt x="35719" y="417576"/>
                  </a:lnTo>
                  <a:lnTo>
                    <a:pt x="37909" y="435197"/>
                  </a:lnTo>
                  <a:lnTo>
                    <a:pt x="49149" y="449675"/>
                  </a:lnTo>
                  <a:lnTo>
                    <a:pt x="54959" y="472059"/>
                  </a:lnTo>
                  <a:lnTo>
                    <a:pt x="44387" y="488156"/>
                  </a:lnTo>
                  <a:lnTo>
                    <a:pt x="69913" y="491300"/>
                  </a:lnTo>
                  <a:lnTo>
                    <a:pt x="93916" y="507301"/>
                  </a:lnTo>
                  <a:lnTo>
                    <a:pt x="109347" y="487489"/>
                  </a:lnTo>
                  <a:lnTo>
                    <a:pt x="120015" y="506159"/>
                  </a:lnTo>
                  <a:lnTo>
                    <a:pt x="126968" y="520065"/>
                  </a:lnTo>
                  <a:lnTo>
                    <a:pt x="126492" y="559022"/>
                  </a:lnTo>
                  <a:lnTo>
                    <a:pt x="206978" y="573310"/>
                  </a:lnTo>
                  <a:lnTo>
                    <a:pt x="206978" y="573310"/>
                  </a:lnTo>
                  <a:lnTo>
                    <a:pt x="206978" y="57331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C3AADE11-75FC-1152-1147-6C88A76F7C3D}"/>
                </a:ext>
              </a:extLst>
            </p:cNvPr>
            <p:cNvSpPr/>
            <p:nvPr/>
          </p:nvSpPr>
          <p:spPr>
            <a:xfrm>
              <a:off x="1023739" y="1676207"/>
              <a:ext cx="947155" cy="940097"/>
            </a:xfrm>
            <a:custGeom>
              <a:avLst/>
              <a:gdLst>
                <a:gd name="connsiteX0" fmla="*/ 353854 w 562451"/>
                <a:gd name="connsiteY0" fmla="*/ 558260 h 558260"/>
                <a:gd name="connsiteX1" fmla="*/ 371951 w 562451"/>
                <a:gd name="connsiteY1" fmla="*/ 551783 h 558260"/>
                <a:gd name="connsiteX2" fmla="*/ 390525 w 562451"/>
                <a:gd name="connsiteY2" fmla="*/ 506444 h 558260"/>
                <a:gd name="connsiteX3" fmla="*/ 413385 w 562451"/>
                <a:gd name="connsiteY3" fmla="*/ 496253 h 558260"/>
                <a:gd name="connsiteX4" fmla="*/ 429863 w 562451"/>
                <a:gd name="connsiteY4" fmla="*/ 502634 h 558260"/>
                <a:gd name="connsiteX5" fmla="*/ 451104 w 562451"/>
                <a:gd name="connsiteY5" fmla="*/ 470535 h 558260"/>
                <a:gd name="connsiteX6" fmla="*/ 470249 w 562451"/>
                <a:gd name="connsiteY6" fmla="*/ 455581 h 558260"/>
                <a:gd name="connsiteX7" fmla="*/ 474440 w 562451"/>
                <a:gd name="connsiteY7" fmla="*/ 421386 h 558260"/>
                <a:gd name="connsiteX8" fmla="*/ 476060 w 562451"/>
                <a:gd name="connsiteY8" fmla="*/ 443294 h 558260"/>
                <a:gd name="connsiteX9" fmla="*/ 501015 w 562451"/>
                <a:gd name="connsiteY9" fmla="*/ 416052 h 558260"/>
                <a:gd name="connsiteX10" fmla="*/ 513207 w 562451"/>
                <a:gd name="connsiteY10" fmla="*/ 387191 h 558260"/>
                <a:gd name="connsiteX11" fmla="*/ 511588 w 562451"/>
                <a:gd name="connsiteY11" fmla="*/ 365284 h 558260"/>
                <a:gd name="connsiteX12" fmla="*/ 522732 w 562451"/>
                <a:gd name="connsiteY12" fmla="*/ 344996 h 558260"/>
                <a:gd name="connsiteX13" fmla="*/ 515779 w 562451"/>
                <a:gd name="connsiteY13" fmla="*/ 331184 h 558260"/>
                <a:gd name="connsiteX14" fmla="*/ 526447 w 562451"/>
                <a:gd name="connsiteY14" fmla="*/ 315182 h 558260"/>
                <a:gd name="connsiteX15" fmla="*/ 544354 w 562451"/>
                <a:gd name="connsiteY15" fmla="*/ 204692 h 558260"/>
                <a:gd name="connsiteX16" fmla="*/ 562451 w 562451"/>
                <a:gd name="connsiteY16" fmla="*/ 198215 h 558260"/>
                <a:gd name="connsiteX17" fmla="*/ 547021 w 562451"/>
                <a:gd name="connsiteY17" fmla="*/ 183356 h 558260"/>
                <a:gd name="connsiteX18" fmla="*/ 535305 w 562451"/>
                <a:gd name="connsiteY18" fmla="*/ 173165 h 558260"/>
                <a:gd name="connsiteX19" fmla="*/ 514541 w 562451"/>
                <a:gd name="connsiteY19" fmla="*/ 166306 h 558260"/>
                <a:gd name="connsiteX20" fmla="*/ 477869 w 562451"/>
                <a:gd name="connsiteY20" fmla="*/ 148781 h 558260"/>
                <a:gd name="connsiteX21" fmla="*/ 428911 w 562451"/>
                <a:gd name="connsiteY21" fmla="*/ 125444 h 558260"/>
                <a:gd name="connsiteX22" fmla="*/ 432054 w 562451"/>
                <a:gd name="connsiteY22" fmla="*/ 99822 h 558260"/>
                <a:gd name="connsiteX23" fmla="*/ 405479 w 562451"/>
                <a:gd name="connsiteY23" fmla="*/ 105156 h 558260"/>
                <a:gd name="connsiteX24" fmla="*/ 363474 w 562451"/>
                <a:gd name="connsiteY24" fmla="*/ 95631 h 558260"/>
                <a:gd name="connsiteX25" fmla="*/ 343281 w 562451"/>
                <a:gd name="connsiteY25" fmla="*/ 84487 h 558260"/>
                <a:gd name="connsiteX26" fmla="*/ 326803 w 562451"/>
                <a:gd name="connsiteY26" fmla="*/ 78105 h 558260"/>
                <a:gd name="connsiteX27" fmla="*/ 261366 w 562451"/>
                <a:gd name="connsiteY27" fmla="*/ 48387 h 558260"/>
                <a:gd name="connsiteX28" fmla="*/ 175165 w 562451"/>
                <a:gd name="connsiteY28" fmla="*/ 11716 h 558260"/>
                <a:gd name="connsiteX29" fmla="*/ 150686 w 562451"/>
                <a:gd name="connsiteY29" fmla="*/ 0 h 558260"/>
                <a:gd name="connsiteX30" fmla="*/ 137446 w 562451"/>
                <a:gd name="connsiteY30" fmla="*/ 72104 h 558260"/>
                <a:gd name="connsiteX31" fmla="*/ 126873 w 562451"/>
                <a:gd name="connsiteY31" fmla="*/ 157448 h 558260"/>
                <a:gd name="connsiteX32" fmla="*/ 91821 w 562451"/>
                <a:gd name="connsiteY32" fmla="*/ 161830 h 558260"/>
                <a:gd name="connsiteX33" fmla="*/ 107252 w 562451"/>
                <a:gd name="connsiteY33" fmla="*/ 176689 h 558260"/>
                <a:gd name="connsiteX34" fmla="*/ 92393 w 562451"/>
                <a:gd name="connsiteY34" fmla="*/ 192215 h 558260"/>
                <a:gd name="connsiteX35" fmla="*/ 66866 w 562451"/>
                <a:gd name="connsiteY35" fmla="*/ 189071 h 558260"/>
                <a:gd name="connsiteX36" fmla="*/ 47720 w 562451"/>
                <a:gd name="connsiteY36" fmla="*/ 204026 h 558260"/>
                <a:gd name="connsiteX37" fmla="*/ 37624 w 562451"/>
                <a:gd name="connsiteY37" fmla="*/ 215836 h 558260"/>
                <a:gd name="connsiteX38" fmla="*/ 30766 w 562451"/>
                <a:gd name="connsiteY38" fmla="*/ 236601 h 558260"/>
                <a:gd name="connsiteX39" fmla="*/ 23336 w 562451"/>
                <a:gd name="connsiteY39" fmla="*/ 261747 h 558260"/>
                <a:gd name="connsiteX40" fmla="*/ 12192 w 562451"/>
                <a:gd name="connsiteY40" fmla="*/ 282035 h 558260"/>
                <a:gd name="connsiteX41" fmla="*/ 0 w 562451"/>
                <a:gd name="connsiteY41" fmla="*/ 310896 h 558260"/>
                <a:gd name="connsiteX42" fmla="*/ 14954 w 562451"/>
                <a:gd name="connsiteY42" fmla="*/ 330041 h 558260"/>
                <a:gd name="connsiteX43" fmla="*/ 26099 w 562451"/>
                <a:gd name="connsiteY43" fmla="*/ 344424 h 558260"/>
                <a:gd name="connsiteX44" fmla="*/ 35147 w 562451"/>
                <a:gd name="connsiteY44" fmla="*/ 375857 h 558260"/>
                <a:gd name="connsiteX45" fmla="*/ 60674 w 562451"/>
                <a:gd name="connsiteY45" fmla="*/ 379000 h 558260"/>
                <a:gd name="connsiteX46" fmla="*/ 62865 w 562451"/>
                <a:gd name="connsiteY46" fmla="*/ 396621 h 558260"/>
                <a:gd name="connsiteX47" fmla="*/ 67628 w 562451"/>
                <a:gd name="connsiteY47" fmla="*/ 427577 h 558260"/>
                <a:gd name="connsiteX48" fmla="*/ 69818 w 562451"/>
                <a:gd name="connsiteY48" fmla="*/ 445198 h 558260"/>
                <a:gd name="connsiteX49" fmla="*/ 70390 w 562451"/>
                <a:gd name="connsiteY49" fmla="*/ 475583 h 558260"/>
                <a:gd name="connsiteX50" fmla="*/ 60293 w 562451"/>
                <a:gd name="connsiteY50" fmla="*/ 487299 h 558260"/>
                <a:gd name="connsiteX51" fmla="*/ 53912 w 562451"/>
                <a:gd name="connsiteY51" fmla="*/ 503873 h 558260"/>
                <a:gd name="connsiteX52" fmla="*/ 120396 w 562451"/>
                <a:gd name="connsiteY52" fmla="*/ 525113 h 558260"/>
                <a:gd name="connsiteX53" fmla="*/ 142208 w 562451"/>
                <a:gd name="connsiteY53" fmla="*/ 523494 h 558260"/>
                <a:gd name="connsiteX54" fmla="*/ 159258 w 562451"/>
                <a:gd name="connsiteY54" fmla="*/ 525590 h 558260"/>
                <a:gd name="connsiteX55" fmla="*/ 181546 w 562451"/>
                <a:gd name="connsiteY55" fmla="*/ 519684 h 558260"/>
                <a:gd name="connsiteX56" fmla="*/ 200120 w 562451"/>
                <a:gd name="connsiteY56" fmla="*/ 508921 h 558260"/>
                <a:gd name="connsiteX57" fmla="*/ 218789 w 562451"/>
                <a:gd name="connsiteY57" fmla="*/ 498253 h 558260"/>
                <a:gd name="connsiteX58" fmla="*/ 239554 w 562451"/>
                <a:gd name="connsiteY58" fmla="*/ 505111 h 558260"/>
                <a:gd name="connsiteX59" fmla="*/ 255461 w 562451"/>
                <a:gd name="connsiteY59" fmla="*/ 515779 h 558260"/>
                <a:gd name="connsiteX60" fmla="*/ 276701 w 562451"/>
                <a:gd name="connsiteY60" fmla="*/ 518351 h 558260"/>
                <a:gd name="connsiteX61" fmla="*/ 296989 w 562451"/>
                <a:gd name="connsiteY61" fmla="*/ 529590 h 558260"/>
                <a:gd name="connsiteX62" fmla="*/ 318230 w 562451"/>
                <a:gd name="connsiteY62" fmla="*/ 532162 h 558260"/>
                <a:gd name="connsiteX63" fmla="*/ 325184 w 562451"/>
                <a:gd name="connsiteY63" fmla="*/ 546068 h 558260"/>
                <a:gd name="connsiteX64" fmla="*/ 345948 w 562451"/>
                <a:gd name="connsiteY64" fmla="*/ 552926 h 558260"/>
                <a:gd name="connsiteX65" fmla="*/ 353854 w 562451"/>
                <a:gd name="connsiteY65" fmla="*/ 558260 h 558260"/>
                <a:gd name="connsiteX66" fmla="*/ 353854 w 562451"/>
                <a:gd name="connsiteY66" fmla="*/ 558260 h 558260"/>
                <a:gd name="connsiteX67" fmla="*/ 353854 w 562451"/>
                <a:gd name="connsiteY67" fmla="*/ 558260 h 55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62451" h="558260">
                  <a:moveTo>
                    <a:pt x="353854" y="558260"/>
                  </a:moveTo>
                  <a:lnTo>
                    <a:pt x="371951" y="551783"/>
                  </a:lnTo>
                  <a:lnTo>
                    <a:pt x="390525" y="506444"/>
                  </a:lnTo>
                  <a:lnTo>
                    <a:pt x="413385" y="496253"/>
                  </a:lnTo>
                  <a:lnTo>
                    <a:pt x="429863" y="502634"/>
                  </a:lnTo>
                  <a:lnTo>
                    <a:pt x="451104" y="470535"/>
                  </a:lnTo>
                  <a:lnTo>
                    <a:pt x="470249" y="455581"/>
                  </a:lnTo>
                  <a:lnTo>
                    <a:pt x="474440" y="421386"/>
                  </a:lnTo>
                  <a:lnTo>
                    <a:pt x="476060" y="443294"/>
                  </a:lnTo>
                  <a:lnTo>
                    <a:pt x="501015" y="416052"/>
                  </a:lnTo>
                  <a:lnTo>
                    <a:pt x="513207" y="387191"/>
                  </a:lnTo>
                  <a:lnTo>
                    <a:pt x="511588" y="365284"/>
                  </a:lnTo>
                  <a:lnTo>
                    <a:pt x="522732" y="344996"/>
                  </a:lnTo>
                  <a:lnTo>
                    <a:pt x="515779" y="331184"/>
                  </a:lnTo>
                  <a:lnTo>
                    <a:pt x="526447" y="315182"/>
                  </a:lnTo>
                  <a:lnTo>
                    <a:pt x="544354" y="204692"/>
                  </a:lnTo>
                  <a:lnTo>
                    <a:pt x="562451" y="198215"/>
                  </a:lnTo>
                  <a:lnTo>
                    <a:pt x="547021" y="183356"/>
                  </a:lnTo>
                  <a:lnTo>
                    <a:pt x="535305" y="173165"/>
                  </a:lnTo>
                  <a:lnTo>
                    <a:pt x="514541" y="166306"/>
                  </a:lnTo>
                  <a:lnTo>
                    <a:pt x="477869" y="148781"/>
                  </a:lnTo>
                  <a:lnTo>
                    <a:pt x="428911" y="125444"/>
                  </a:lnTo>
                  <a:lnTo>
                    <a:pt x="432054" y="99822"/>
                  </a:lnTo>
                  <a:lnTo>
                    <a:pt x="405479" y="105156"/>
                  </a:lnTo>
                  <a:lnTo>
                    <a:pt x="363474" y="95631"/>
                  </a:lnTo>
                  <a:lnTo>
                    <a:pt x="343281" y="84487"/>
                  </a:lnTo>
                  <a:lnTo>
                    <a:pt x="326803" y="78105"/>
                  </a:lnTo>
                  <a:lnTo>
                    <a:pt x="261366" y="48387"/>
                  </a:lnTo>
                  <a:lnTo>
                    <a:pt x="175165" y="11716"/>
                  </a:lnTo>
                  <a:lnTo>
                    <a:pt x="150686" y="0"/>
                  </a:lnTo>
                  <a:lnTo>
                    <a:pt x="137446" y="72104"/>
                  </a:lnTo>
                  <a:lnTo>
                    <a:pt x="126873" y="157448"/>
                  </a:lnTo>
                  <a:lnTo>
                    <a:pt x="91821" y="161830"/>
                  </a:lnTo>
                  <a:lnTo>
                    <a:pt x="107252" y="176689"/>
                  </a:lnTo>
                  <a:lnTo>
                    <a:pt x="92393" y="192215"/>
                  </a:lnTo>
                  <a:lnTo>
                    <a:pt x="66866" y="189071"/>
                  </a:lnTo>
                  <a:lnTo>
                    <a:pt x="47720" y="204026"/>
                  </a:lnTo>
                  <a:lnTo>
                    <a:pt x="37624" y="215836"/>
                  </a:lnTo>
                  <a:lnTo>
                    <a:pt x="30766" y="236601"/>
                  </a:lnTo>
                  <a:lnTo>
                    <a:pt x="23336" y="261747"/>
                  </a:lnTo>
                  <a:lnTo>
                    <a:pt x="12192" y="282035"/>
                  </a:lnTo>
                  <a:lnTo>
                    <a:pt x="0" y="310896"/>
                  </a:lnTo>
                  <a:lnTo>
                    <a:pt x="14954" y="330041"/>
                  </a:lnTo>
                  <a:lnTo>
                    <a:pt x="26099" y="344424"/>
                  </a:lnTo>
                  <a:lnTo>
                    <a:pt x="35147" y="375857"/>
                  </a:lnTo>
                  <a:lnTo>
                    <a:pt x="60674" y="379000"/>
                  </a:lnTo>
                  <a:lnTo>
                    <a:pt x="62865" y="396621"/>
                  </a:lnTo>
                  <a:lnTo>
                    <a:pt x="67628" y="427577"/>
                  </a:lnTo>
                  <a:lnTo>
                    <a:pt x="69818" y="445198"/>
                  </a:lnTo>
                  <a:lnTo>
                    <a:pt x="70390" y="475583"/>
                  </a:lnTo>
                  <a:lnTo>
                    <a:pt x="60293" y="487299"/>
                  </a:lnTo>
                  <a:lnTo>
                    <a:pt x="53912" y="503873"/>
                  </a:lnTo>
                  <a:lnTo>
                    <a:pt x="120396" y="525113"/>
                  </a:lnTo>
                  <a:lnTo>
                    <a:pt x="142208" y="523494"/>
                  </a:lnTo>
                  <a:lnTo>
                    <a:pt x="159258" y="525590"/>
                  </a:lnTo>
                  <a:lnTo>
                    <a:pt x="181546" y="519684"/>
                  </a:lnTo>
                  <a:lnTo>
                    <a:pt x="200120" y="508921"/>
                  </a:lnTo>
                  <a:lnTo>
                    <a:pt x="218789" y="498253"/>
                  </a:lnTo>
                  <a:lnTo>
                    <a:pt x="239554" y="505111"/>
                  </a:lnTo>
                  <a:lnTo>
                    <a:pt x="255461" y="515779"/>
                  </a:lnTo>
                  <a:lnTo>
                    <a:pt x="276701" y="518351"/>
                  </a:lnTo>
                  <a:lnTo>
                    <a:pt x="296989" y="529590"/>
                  </a:lnTo>
                  <a:lnTo>
                    <a:pt x="318230" y="532162"/>
                  </a:lnTo>
                  <a:lnTo>
                    <a:pt x="325184" y="546068"/>
                  </a:lnTo>
                  <a:lnTo>
                    <a:pt x="345948" y="552926"/>
                  </a:lnTo>
                  <a:lnTo>
                    <a:pt x="353854" y="558260"/>
                  </a:lnTo>
                  <a:lnTo>
                    <a:pt x="353854" y="558260"/>
                  </a:lnTo>
                  <a:lnTo>
                    <a:pt x="353854" y="558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B09E532D-4760-455F-A5E9-AA64AB6065DC}"/>
                </a:ext>
              </a:extLst>
            </p:cNvPr>
            <p:cNvSpPr/>
            <p:nvPr/>
          </p:nvSpPr>
          <p:spPr>
            <a:xfrm>
              <a:off x="616164" y="360"/>
              <a:ext cx="873211" cy="700300"/>
            </a:xfrm>
            <a:custGeom>
              <a:avLst/>
              <a:gdLst>
                <a:gd name="connsiteX0" fmla="*/ 321469 w 518541"/>
                <a:gd name="connsiteY0" fmla="*/ 415862 h 415861"/>
                <a:gd name="connsiteX1" fmla="*/ 339566 w 518541"/>
                <a:gd name="connsiteY1" fmla="*/ 409480 h 415861"/>
                <a:gd name="connsiteX2" fmla="*/ 344329 w 518541"/>
                <a:gd name="connsiteY2" fmla="*/ 371189 h 415861"/>
                <a:gd name="connsiteX3" fmla="*/ 367760 w 518541"/>
                <a:gd name="connsiteY3" fmla="*/ 356807 h 415861"/>
                <a:gd name="connsiteX4" fmla="*/ 374142 w 518541"/>
                <a:gd name="connsiteY4" fmla="*/ 340328 h 415861"/>
                <a:gd name="connsiteX5" fmla="*/ 402908 w 518541"/>
                <a:gd name="connsiteY5" fmla="*/ 317945 h 415861"/>
                <a:gd name="connsiteX6" fmla="*/ 422529 w 518541"/>
                <a:gd name="connsiteY6" fmla="*/ 298799 h 415861"/>
                <a:gd name="connsiteX7" fmla="*/ 448151 w 518541"/>
                <a:gd name="connsiteY7" fmla="*/ 301943 h 415861"/>
                <a:gd name="connsiteX8" fmla="*/ 446532 w 518541"/>
                <a:gd name="connsiteY8" fmla="*/ 280226 h 415861"/>
                <a:gd name="connsiteX9" fmla="*/ 462058 w 518541"/>
                <a:gd name="connsiteY9" fmla="*/ 295085 h 415861"/>
                <a:gd name="connsiteX10" fmla="*/ 476441 w 518541"/>
                <a:gd name="connsiteY10" fmla="*/ 283845 h 415861"/>
                <a:gd name="connsiteX11" fmla="*/ 475298 w 518541"/>
                <a:gd name="connsiteY11" fmla="*/ 257842 h 415861"/>
                <a:gd name="connsiteX12" fmla="*/ 498253 w 518541"/>
                <a:gd name="connsiteY12" fmla="*/ 247745 h 415861"/>
                <a:gd name="connsiteX13" fmla="*/ 507111 w 518541"/>
                <a:gd name="connsiteY13" fmla="*/ 175451 h 415861"/>
                <a:gd name="connsiteX14" fmla="*/ 511302 w 518541"/>
                <a:gd name="connsiteY14" fmla="*/ 141446 h 415861"/>
                <a:gd name="connsiteX15" fmla="*/ 500158 w 518541"/>
                <a:gd name="connsiteY15" fmla="*/ 127064 h 415861"/>
                <a:gd name="connsiteX16" fmla="*/ 493681 w 518541"/>
                <a:gd name="connsiteY16" fmla="*/ 108966 h 415861"/>
                <a:gd name="connsiteX17" fmla="*/ 509016 w 518541"/>
                <a:gd name="connsiteY17" fmla="*/ 54769 h 415861"/>
                <a:gd name="connsiteX18" fmla="*/ 502634 w 518541"/>
                <a:gd name="connsiteY18" fmla="*/ 36767 h 415861"/>
                <a:gd name="connsiteX19" fmla="*/ 518541 w 518541"/>
                <a:gd name="connsiteY19" fmla="*/ 12763 h 415861"/>
                <a:gd name="connsiteX20" fmla="*/ 449771 w 518541"/>
                <a:gd name="connsiteY20" fmla="*/ 8573 h 415861"/>
                <a:gd name="connsiteX21" fmla="*/ 302514 w 518541"/>
                <a:gd name="connsiteY21" fmla="*/ 7715 h 415861"/>
                <a:gd name="connsiteX22" fmla="*/ 99727 w 518541"/>
                <a:gd name="connsiteY22" fmla="*/ 0 h 415861"/>
                <a:gd name="connsiteX23" fmla="*/ 0 w 518541"/>
                <a:gd name="connsiteY23" fmla="*/ 571 h 415861"/>
                <a:gd name="connsiteX24" fmla="*/ 10287 w 518541"/>
                <a:gd name="connsiteY24" fmla="*/ 92488 h 415861"/>
                <a:gd name="connsiteX25" fmla="*/ 32576 w 518541"/>
                <a:gd name="connsiteY25" fmla="*/ 298133 h 415861"/>
                <a:gd name="connsiteX26" fmla="*/ 40767 w 518541"/>
                <a:gd name="connsiteY26" fmla="*/ 372618 h 415861"/>
                <a:gd name="connsiteX27" fmla="*/ 87725 w 518541"/>
                <a:gd name="connsiteY27" fmla="*/ 378333 h 415861"/>
                <a:gd name="connsiteX28" fmla="*/ 113348 w 518541"/>
                <a:gd name="connsiteY28" fmla="*/ 381572 h 415861"/>
                <a:gd name="connsiteX29" fmla="*/ 253651 w 518541"/>
                <a:gd name="connsiteY29" fmla="*/ 403193 h 415861"/>
                <a:gd name="connsiteX30" fmla="*/ 295846 w 518541"/>
                <a:gd name="connsiteY30" fmla="*/ 412718 h 415861"/>
                <a:gd name="connsiteX31" fmla="*/ 318230 w 518541"/>
                <a:gd name="connsiteY31" fmla="*/ 406813 h 415861"/>
                <a:gd name="connsiteX32" fmla="*/ 321469 w 518541"/>
                <a:gd name="connsiteY32" fmla="*/ 415862 h 415861"/>
                <a:gd name="connsiteX33" fmla="*/ 321469 w 518541"/>
                <a:gd name="connsiteY33" fmla="*/ 415862 h 415861"/>
                <a:gd name="connsiteX34" fmla="*/ 321469 w 518541"/>
                <a:gd name="connsiteY34" fmla="*/ 415862 h 41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18541" h="415861">
                  <a:moveTo>
                    <a:pt x="321469" y="415862"/>
                  </a:moveTo>
                  <a:lnTo>
                    <a:pt x="339566" y="409480"/>
                  </a:lnTo>
                  <a:lnTo>
                    <a:pt x="344329" y="371189"/>
                  </a:lnTo>
                  <a:lnTo>
                    <a:pt x="367760" y="356807"/>
                  </a:lnTo>
                  <a:lnTo>
                    <a:pt x="374142" y="340328"/>
                  </a:lnTo>
                  <a:lnTo>
                    <a:pt x="402908" y="317945"/>
                  </a:lnTo>
                  <a:lnTo>
                    <a:pt x="422529" y="298799"/>
                  </a:lnTo>
                  <a:lnTo>
                    <a:pt x="448151" y="301943"/>
                  </a:lnTo>
                  <a:lnTo>
                    <a:pt x="446532" y="280226"/>
                  </a:lnTo>
                  <a:lnTo>
                    <a:pt x="462058" y="295085"/>
                  </a:lnTo>
                  <a:lnTo>
                    <a:pt x="476441" y="283845"/>
                  </a:lnTo>
                  <a:lnTo>
                    <a:pt x="475298" y="257842"/>
                  </a:lnTo>
                  <a:lnTo>
                    <a:pt x="498253" y="247745"/>
                  </a:lnTo>
                  <a:lnTo>
                    <a:pt x="507111" y="175451"/>
                  </a:lnTo>
                  <a:lnTo>
                    <a:pt x="511302" y="141446"/>
                  </a:lnTo>
                  <a:lnTo>
                    <a:pt x="500158" y="127064"/>
                  </a:lnTo>
                  <a:lnTo>
                    <a:pt x="493681" y="108966"/>
                  </a:lnTo>
                  <a:lnTo>
                    <a:pt x="509016" y="54769"/>
                  </a:lnTo>
                  <a:lnTo>
                    <a:pt x="502634" y="36767"/>
                  </a:lnTo>
                  <a:lnTo>
                    <a:pt x="518541" y="12763"/>
                  </a:lnTo>
                  <a:lnTo>
                    <a:pt x="449771" y="8573"/>
                  </a:lnTo>
                  <a:lnTo>
                    <a:pt x="302514" y="7715"/>
                  </a:lnTo>
                  <a:lnTo>
                    <a:pt x="99727" y="0"/>
                  </a:lnTo>
                  <a:lnTo>
                    <a:pt x="0" y="571"/>
                  </a:lnTo>
                  <a:lnTo>
                    <a:pt x="10287" y="92488"/>
                  </a:lnTo>
                  <a:lnTo>
                    <a:pt x="32576" y="298133"/>
                  </a:lnTo>
                  <a:lnTo>
                    <a:pt x="40767" y="372618"/>
                  </a:lnTo>
                  <a:lnTo>
                    <a:pt x="87725" y="378333"/>
                  </a:lnTo>
                  <a:lnTo>
                    <a:pt x="113348" y="381572"/>
                  </a:lnTo>
                  <a:lnTo>
                    <a:pt x="253651" y="403193"/>
                  </a:lnTo>
                  <a:lnTo>
                    <a:pt x="295846" y="412718"/>
                  </a:lnTo>
                  <a:lnTo>
                    <a:pt x="318230" y="406813"/>
                  </a:lnTo>
                  <a:lnTo>
                    <a:pt x="321469" y="415862"/>
                  </a:lnTo>
                  <a:lnTo>
                    <a:pt x="321469" y="415862"/>
                  </a:lnTo>
                  <a:lnTo>
                    <a:pt x="321469" y="4158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F131AF66-F90B-FB75-E761-D13DBBF09A76}"/>
                </a:ext>
              </a:extLst>
            </p:cNvPr>
            <p:cNvSpPr/>
            <p:nvPr/>
          </p:nvSpPr>
          <p:spPr>
            <a:xfrm>
              <a:off x="-147173" y="1664498"/>
              <a:ext cx="670627" cy="862304"/>
            </a:xfrm>
            <a:custGeom>
              <a:avLst/>
              <a:gdLst>
                <a:gd name="connsiteX0" fmla="*/ 29432 w 398240"/>
                <a:gd name="connsiteY0" fmla="*/ 512064 h 512064"/>
                <a:gd name="connsiteX1" fmla="*/ 35814 w 398240"/>
                <a:gd name="connsiteY1" fmla="*/ 495586 h 512064"/>
                <a:gd name="connsiteX2" fmla="*/ 50197 w 398240"/>
                <a:gd name="connsiteY2" fmla="*/ 484346 h 512064"/>
                <a:gd name="connsiteX3" fmla="*/ 69342 w 398240"/>
                <a:gd name="connsiteY3" fmla="*/ 469487 h 512064"/>
                <a:gd name="connsiteX4" fmla="*/ 86392 w 398240"/>
                <a:gd name="connsiteY4" fmla="*/ 471583 h 512064"/>
                <a:gd name="connsiteX5" fmla="*/ 113062 w 398240"/>
                <a:gd name="connsiteY5" fmla="*/ 466249 h 512064"/>
                <a:gd name="connsiteX6" fmla="*/ 130683 w 398240"/>
                <a:gd name="connsiteY6" fmla="*/ 464058 h 512064"/>
                <a:gd name="connsiteX7" fmla="*/ 152019 w 398240"/>
                <a:gd name="connsiteY7" fmla="*/ 466725 h 512064"/>
                <a:gd name="connsiteX8" fmla="*/ 170688 w 398240"/>
                <a:gd name="connsiteY8" fmla="*/ 456057 h 512064"/>
                <a:gd name="connsiteX9" fmla="*/ 195263 w 398240"/>
                <a:gd name="connsiteY9" fmla="*/ 467773 h 512064"/>
                <a:gd name="connsiteX10" fmla="*/ 217646 w 398240"/>
                <a:gd name="connsiteY10" fmla="*/ 461867 h 512064"/>
                <a:gd name="connsiteX11" fmla="*/ 232601 w 398240"/>
                <a:gd name="connsiteY11" fmla="*/ 446437 h 512064"/>
                <a:gd name="connsiteX12" fmla="*/ 289655 w 398240"/>
                <a:gd name="connsiteY12" fmla="*/ 440531 h 512064"/>
                <a:gd name="connsiteX13" fmla="*/ 311468 w 398240"/>
                <a:gd name="connsiteY13" fmla="*/ 438912 h 512064"/>
                <a:gd name="connsiteX14" fmla="*/ 327565 w 398240"/>
                <a:gd name="connsiteY14" fmla="*/ 449485 h 512064"/>
                <a:gd name="connsiteX15" fmla="*/ 329660 w 398240"/>
                <a:gd name="connsiteY15" fmla="*/ 432530 h 512064"/>
                <a:gd name="connsiteX16" fmla="*/ 352520 w 398240"/>
                <a:gd name="connsiteY16" fmla="*/ 422339 h 512064"/>
                <a:gd name="connsiteX17" fmla="*/ 358902 w 398240"/>
                <a:gd name="connsiteY17" fmla="*/ 371285 h 512064"/>
                <a:gd name="connsiteX18" fmla="*/ 377000 w 398240"/>
                <a:gd name="connsiteY18" fmla="*/ 364903 h 512064"/>
                <a:gd name="connsiteX19" fmla="*/ 391859 w 398240"/>
                <a:gd name="connsiteY19" fmla="*/ 349472 h 512064"/>
                <a:gd name="connsiteX20" fmla="*/ 398240 w 398240"/>
                <a:gd name="connsiteY20" fmla="*/ 332994 h 512064"/>
                <a:gd name="connsiteX21" fmla="*/ 392906 w 398240"/>
                <a:gd name="connsiteY21" fmla="*/ 306419 h 512064"/>
                <a:gd name="connsiteX22" fmla="*/ 390716 w 398240"/>
                <a:gd name="connsiteY22" fmla="*/ 288893 h 512064"/>
                <a:gd name="connsiteX23" fmla="*/ 375190 w 398240"/>
                <a:gd name="connsiteY23" fmla="*/ 274034 h 512064"/>
                <a:gd name="connsiteX24" fmla="*/ 359188 w 398240"/>
                <a:gd name="connsiteY24" fmla="*/ 263366 h 512064"/>
                <a:gd name="connsiteX25" fmla="*/ 343186 w 398240"/>
                <a:gd name="connsiteY25" fmla="*/ 252794 h 512064"/>
                <a:gd name="connsiteX26" fmla="*/ 327088 w 398240"/>
                <a:gd name="connsiteY26" fmla="*/ 242126 h 512064"/>
                <a:gd name="connsiteX27" fmla="*/ 307848 w 398240"/>
                <a:gd name="connsiteY27" fmla="*/ 222504 h 512064"/>
                <a:gd name="connsiteX28" fmla="*/ 317945 w 398240"/>
                <a:gd name="connsiteY28" fmla="*/ 176212 h 512064"/>
                <a:gd name="connsiteX29" fmla="*/ 344043 w 398240"/>
                <a:gd name="connsiteY29" fmla="*/ 175165 h 512064"/>
                <a:gd name="connsiteX30" fmla="*/ 330613 w 398240"/>
                <a:gd name="connsiteY30" fmla="*/ 143256 h 512064"/>
                <a:gd name="connsiteX31" fmla="*/ 343186 w 398240"/>
                <a:gd name="connsiteY31" fmla="*/ 6667 h 512064"/>
                <a:gd name="connsiteX32" fmla="*/ 239173 w 398240"/>
                <a:gd name="connsiteY32" fmla="*/ 6763 h 512064"/>
                <a:gd name="connsiteX33" fmla="*/ 228505 w 398240"/>
                <a:gd name="connsiteY33" fmla="*/ 22669 h 512064"/>
                <a:gd name="connsiteX34" fmla="*/ 213646 w 398240"/>
                <a:gd name="connsiteY34" fmla="*/ 38100 h 512064"/>
                <a:gd name="connsiteX35" fmla="*/ 192310 w 398240"/>
                <a:gd name="connsiteY35" fmla="*/ 35528 h 512064"/>
                <a:gd name="connsiteX36" fmla="*/ 176213 w 398240"/>
                <a:gd name="connsiteY36" fmla="*/ 24860 h 512064"/>
                <a:gd name="connsiteX37" fmla="*/ 159639 w 398240"/>
                <a:gd name="connsiteY37" fmla="*/ 18478 h 512064"/>
                <a:gd name="connsiteX38" fmla="*/ 148495 w 398240"/>
                <a:gd name="connsiteY38" fmla="*/ 4191 h 512064"/>
                <a:gd name="connsiteX39" fmla="*/ 114300 w 398240"/>
                <a:gd name="connsiteY39" fmla="*/ 0 h 512064"/>
                <a:gd name="connsiteX40" fmla="*/ 92393 w 398240"/>
                <a:gd name="connsiteY40" fmla="*/ 1619 h 512064"/>
                <a:gd name="connsiteX41" fmla="*/ 89249 w 398240"/>
                <a:gd name="connsiteY41" fmla="*/ 27146 h 512064"/>
                <a:gd name="connsiteX42" fmla="*/ 86106 w 398240"/>
                <a:gd name="connsiteY42" fmla="*/ 52673 h 512064"/>
                <a:gd name="connsiteX43" fmla="*/ 73438 w 398240"/>
                <a:gd name="connsiteY43" fmla="*/ 85630 h 512064"/>
                <a:gd name="connsiteX44" fmla="*/ 53721 w 398240"/>
                <a:gd name="connsiteY44" fmla="*/ 104775 h 512064"/>
                <a:gd name="connsiteX45" fmla="*/ 23908 w 398240"/>
                <a:gd name="connsiteY45" fmla="*/ 135636 h 512064"/>
                <a:gd name="connsiteX46" fmla="*/ 27718 w 398240"/>
                <a:gd name="connsiteY46" fmla="*/ 174974 h 512064"/>
                <a:gd name="connsiteX47" fmla="*/ 37910 w 398240"/>
                <a:gd name="connsiteY47" fmla="*/ 197834 h 512064"/>
                <a:gd name="connsiteX48" fmla="*/ 30956 w 398240"/>
                <a:gd name="connsiteY48" fmla="*/ 218599 h 512064"/>
                <a:gd name="connsiteX49" fmla="*/ 17145 w 398240"/>
                <a:gd name="connsiteY49" fmla="*/ 260032 h 512064"/>
                <a:gd name="connsiteX50" fmla="*/ 22098 w 398240"/>
                <a:gd name="connsiteY50" fmla="*/ 290894 h 512064"/>
                <a:gd name="connsiteX51" fmla="*/ 49340 w 398240"/>
                <a:gd name="connsiteY51" fmla="*/ 350425 h 512064"/>
                <a:gd name="connsiteX52" fmla="*/ 68104 w 398240"/>
                <a:gd name="connsiteY52" fmla="*/ 374332 h 512064"/>
                <a:gd name="connsiteX53" fmla="*/ 70295 w 398240"/>
                <a:gd name="connsiteY53" fmla="*/ 391858 h 512064"/>
                <a:gd name="connsiteX54" fmla="*/ 61246 w 398240"/>
                <a:gd name="connsiteY54" fmla="*/ 429578 h 512064"/>
                <a:gd name="connsiteX55" fmla="*/ 50673 w 398240"/>
                <a:gd name="connsiteY55" fmla="*/ 445579 h 512064"/>
                <a:gd name="connsiteX56" fmla="*/ 19717 w 398240"/>
                <a:gd name="connsiteY56" fmla="*/ 450342 h 512064"/>
                <a:gd name="connsiteX57" fmla="*/ 0 w 398240"/>
                <a:gd name="connsiteY57" fmla="*/ 469582 h 512064"/>
                <a:gd name="connsiteX58" fmla="*/ 8573 w 398240"/>
                <a:gd name="connsiteY58" fmla="*/ 505111 h 512064"/>
                <a:gd name="connsiteX59" fmla="*/ 29432 w 398240"/>
                <a:gd name="connsiteY59" fmla="*/ 512064 h 512064"/>
                <a:gd name="connsiteX60" fmla="*/ 29432 w 398240"/>
                <a:gd name="connsiteY60" fmla="*/ 512064 h 512064"/>
                <a:gd name="connsiteX61" fmla="*/ 29432 w 398240"/>
                <a:gd name="connsiteY61" fmla="*/ 512064 h 51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98240" h="512064">
                  <a:moveTo>
                    <a:pt x="29432" y="512064"/>
                  </a:moveTo>
                  <a:lnTo>
                    <a:pt x="35814" y="495586"/>
                  </a:lnTo>
                  <a:lnTo>
                    <a:pt x="50197" y="484346"/>
                  </a:lnTo>
                  <a:lnTo>
                    <a:pt x="69342" y="469487"/>
                  </a:lnTo>
                  <a:lnTo>
                    <a:pt x="86392" y="471583"/>
                  </a:lnTo>
                  <a:lnTo>
                    <a:pt x="113062" y="466249"/>
                  </a:lnTo>
                  <a:lnTo>
                    <a:pt x="130683" y="464058"/>
                  </a:lnTo>
                  <a:lnTo>
                    <a:pt x="152019" y="466725"/>
                  </a:lnTo>
                  <a:lnTo>
                    <a:pt x="170688" y="456057"/>
                  </a:lnTo>
                  <a:lnTo>
                    <a:pt x="195263" y="467773"/>
                  </a:lnTo>
                  <a:lnTo>
                    <a:pt x="217646" y="461867"/>
                  </a:lnTo>
                  <a:lnTo>
                    <a:pt x="232601" y="446437"/>
                  </a:lnTo>
                  <a:lnTo>
                    <a:pt x="289655" y="440531"/>
                  </a:lnTo>
                  <a:lnTo>
                    <a:pt x="311468" y="438912"/>
                  </a:lnTo>
                  <a:lnTo>
                    <a:pt x="327565" y="449485"/>
                  </a:lnTo>
                  <a:lnTo>
                    <a:pt x="329660" y="432530"/>
                  </a:lnTo>
                  <a:lnTo>
                    <a:pt x="352520" y="422339"/>
                  </a:lnTo>
                  <a:lnTo>
                    <a:pt x="358902" y="371285"/>
                  </a:lnTo>
                  <a:lnTo>
                    <a:pt x="377000" y="364903"/>
                  </a:lnTo>
                  <a:lnTo>
                    <a:pt x="391859" y="349472"/>
                  </a:lnTo>
                  <a:lnTo>
                    <a:pt x="398240" y="332994"/>
                  </a:lnTo>
                  <a:lnTo>
                    <a:pt x="392906" y="306419"/>
                  </a:lnTo>
                  <a:lnTo>
                    <a:pt x="390716" y="288893"/>
                  </a:lnTo>
                  <a:lnTo>
                    <a:pt x="375190" y="274034"/>
                  </a:lnTo>
                  <a:lnTo>
                    <a:pt x="359188" y="263366"/>
                  </a:lnTo>
                  <a:lnTo>
                    <a:pt x="343186" y="252794"/>
                  </a:lnTo>
                  <a:lnTo>
                    <a:pt x="327088" y="242126"/>
                  </a:lnTo>
                  <a:lnTo>
                    <a:pt x="307848" y="222504"/>
                  </a:lnTo>
                  <a:lnTo>
                    <a:pt x="317945" y="176212"/>
                  </a:lnTo>
                  <a:lnTo>
                    <a:pt x="344043" y="175165"/>
                  </a:lnTo>
                  <a:lnTo>
                    <a:pt x="330613" y="143256"/>
                  </a:lnTo>
                  <a:lnTo>
                    <a:pt x="343186" y="6667"/>
                  </a:lnTo>
                  <a:lnTo>
                    <a:pt x="239173" y="6763"/>
                  </a:lnTo>
                  <a:lnTo>
                    <a:pt x="228505" y="22669"/>
                  </a:lnTo>
                  <a:lnTo>
                    <a:pt x="213646" y="38100"/>
                  </a:lnTo>
                  <a:lnTo>
                    <a:pt x="192310" y="35528"/>
                  </a:lnTo>
                  <a:lnTo>
                    <a:pt x="176213" y="24860"/>
                  </a:lnTo>
                  <a:lnTo>
                    <a:pt x="159639" y="18478"/>
                  </a:lnTo>
                  <a:lnTo>
                    <a:pt x="148495" y="4191"/>
                  </a:lnTo>
                  <a:lnTo>
                    <a:pt x="114300" y="0"/>
                  </a:lnTo>
                  <a:lnTo>
                    <a:pt x="92393" y="1619"/>
                  </a:lnTo>
                  <a:lnTo>
                    <a:pt x="89249" y="27146"/>
                  </a:lnTo>
                  <a:lnTo>
                    <a:pt x="86106" y="52673"/>
                  </a:lnTo>
                  <a:lnTo>
                    <a:pt x="73438" y="85630"/>
                  </a:lnTo>
                  <a:lnTo>
                    <a:pt x="53721" y="104775"/>
                  </a:lnTo>
                  <a:lnTo>
                    <a:pt x="23908" y="135636"/>
                  </a:lnTo>
                  <a:lnTo>
                    <a:pt x="27718" y="174974"/>
                  </a:lnTo>
                  <a:lnTo>
                    <a:pt x="37910" y="197834"/>
                  </a:lnTo>
                  <a:lnTo>
                    <a:pt x="30956" y="218599"/>
                  </a:lnTo>
                  <a:lnTo>
                    <a:pt x="17145" y="260032"/>
                  </a:lnTo>
                  <a:lnTo>
                    <a:pt x="22098" y="290894"/>
                  </a:lnTo>
                  <a:lnTo>
                    <a:pt x="49340" y="350425"/>
                  </a:lnTo>
                  <a:lnTo>
                    <a:pt x="68104" y="374332"/>
                  </a:lnTo>
                  <a:lnTo>
                    <a:pt x="70295" y="391858"/>
                  </a:lnTo>
                  <a:lnTo>
                    <a:pt x="61246" y="429578"/>
                  </a:lnTo>
                  <a:lnTo>
                    <a:pt x="50673" y="445579"/>
                  </a:lnTo>
                  <a:lnTo>
                    <a:pt x="19717" y="450342"/>
                  </a:lnTo>
                  <a:lnTo>
                    <a:pt x="0" y="469582"/>
                  </a:lnTo>
                  <a:lnTo>
                    <a:pt x="8573" y="505111"/>
                  </a:lnTo>
                  <a:lnTo>
                    <a:pt x="29432" y="512064"/>
                  </a:lnTo>
                  <a:lnTo>
                    <a:pt x="29432" y="512064"/>
                  </a:lnTo>
                  <a:lnTo>
                    <a:pt x="29432" y="51206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0625943D-3E80-534C-06CF-FF27A3279F67}"/>
                </a:ext>
              </a:extLst>
            </p:cNvPr>
            <p:cNvSpPr/>
            <p:nvPr/>
          </p:nvSpPr>
          <p:spPr>
            <a:xfrm>
              <a:off x="1426019" y="17201"/>
              <a:ext cx="974743" cy="629083"/>
            </a:xfrm>
            <a:custGeom>
              <a:avLst/>
              <a:gdLst>
                <a:gd name="connsiteX0" fmla="*/ 311087 w 578834"/>
                <a:gd name="connsiteY0" fmla="*/ 373571 h 373570"/>
                <a:gd name="connsiteX1" fmla="*/ 333470 w 578834"/>
                <a:gd name="connsiteY1" fmla="*/ 367665 h 373570"/>
                <a:gd name="connsiteX2" fmla="*/ 351472 w 578834"/>
                <a:gd name="connsiteY2" fmla="*/ 361283 h 373570"/>
                <a:gd name="connsiteX3" fmla="*/ 345091 w 578834"/>
                <a:gd name="connsiteY3" fmla="*/ 343091 h 373570"/>
                <a:gd name="connsiteX4" fmla="*/ 356235 w 578834"/>
                <a:gd name="connsiteY4" fmla="*/ 322802 h 373570"/>
                <a:gd name="connsiteX5" fmla="*/ 373856 w 578834"/>
                <a:gd name="connsiteY5" fmla="*/ 320612 h 373570"/>
                <a:gd name="connsiteX6" fmla="*/ 389191 w 578834"/>
                <a:gd name="connsiteY6" fmla="*/ 300895 h 373570"/>
                <a:gd name="connsiteX7" fmla="*/ 403574 w 578834"/>
                <a:gd name="connsiteY7" fmla="*/ 289655 h 373570"/>
                <a:gd name="connsiteX8" fmla="*/ 428625 w 578834"/>
                <a:gd name="connsiteY8" fmla="*/ 297085 h 373570"/>
                <a:gd name="connsiteX9" fmla="*/ 444532 w 578834"/>
                <a:gd name="connsiteY9" fmla="*/ 307753 h 373570"/>
                <a:gd name="connsiteX10" fmla="*/ 443484 w 578834"/>
                <a:gd name="connsiteY10" fmla="*/ 281559 h 373570"/>
                <a:gd name="connsiteX11" fmla="*/ 458343 w 578834"/>
                <a:gd name="connsiteY11" fmla="*/ 266033 h 373570"/>
                <a:gd name="connsiteX12" fmla="*/ 489204 w 578834"/>
                <a:gd name="connsiteY12" fmla="*/ 226505 h 373570"/>
                <a:gd name="connsiteX13" fmla="*/ 496062 w 578834"/>
                <a:gd name="connsiteY13" fmla="*/ 205645 h 373570"/>
                <a:gd name="connsiteX14" fmla="*/ 499205 w 578834"/>
                <a:gd name="connsiteY14" fmla="*/ 180118 h 373570"/>
                <a:gd name="connsiteX15" fmla="*/ 507682 w 578834"/>
                <a:gd name="connsiteY15" fmla="*/ 146399 h 373570"/>
                <a:gd name="connsiteX16" fmla="*/ 528923 w 578834"/>
                <a:gd name="connsiteY16" fmla="*/ 114395 h 373570"/>
                <a:gd name="connsiteX17" fmla="*/ 556070 w 578834"/>
                <a:gd name="connsiteY17" fmla="*/ 70009 h 373570"/>
                <a:gd name="connsiteX18" fmla="*/ 568262 w 578834"/>
                <a:gd name="connsiteY18" fmla="*/ 41243 h 373570"/>
                <a:gd name="connsiteX19" fmla="*/ 578834 w 578834"/>
                <a:gd name="connsiteY19" fmla="*/ 25146 h 373570"/>
                <a:gd name="connsiteX20" fmla="*/ 551688 w 578834"/>
                <a:gd name="connsiteY20" fmla="*/ 191 h 373570"/>
                <a:gd name="connsiteX21" fmla="*/ 383000 w 578834"/>
                <a:gd name="connsiteY21" fmla="*/ 1048 h 373570"/>
                <a:gd name="connsiteX22" fmla="*/ 313849 w 578834"/>
                <a:gd name="connsiteY22" fmla="*/ 1143 h 373570"/>
                <a:gd name="connsiteX23" fmla="*/ 93535 w 578834"/>
                <a:gd name="connsiteY23" fmla="*/ 0 h 373570"/>
                <a:gd name="connsiteX24" fmla="*/ 37147 w 578834"/>
                <a:gd name="connsiteY24" fmla="*/ 1619 h 373570"/>
                <a:gd name="connsiteX25" fmla="*/ 35052 w 578834"/>
                <a:gd name="connsiteY25" fmla="*/ 18764 h 373570"/>
                <a:gd name="connsiteX26" fmla="*/ 32956 w 578834"/>
                <a:gd name="connsiteY26" fmla="*/ 35814 h 373570"/>
                <a:gd name="connsiteX27" fmla="*/ 22288 w 578834"/>
                <a:gd name="connsiteY27" fmla="*/ 86487 h 373570"/>
                <a:gd name="connsiteX28" fmla="*/ 0 w 578834"/>
                <a:gd name="connsiteY28" fmla="*/ 92488 h 373570"/>
                <a:gd name="connsiteX29" fmla="*/ 6953 w 578834"/>
                <a:gd name="connsiteY29" fmla="*/ 106299 h 373570"/>
                <a:gd name="connsiteX30" fmla="*/ 27718 w 578834"/>
                <a:gd name="connsiteY30" fmla="*/ 113157 h 373570"/>
                <a:gd name="connsiteX31" fmla="*/ 27718 w 578834"/>
                <a:gd name="connsiteY31" fmla="*/ 147923 h 373570"/>
                <a:gd name="connsiteX32" fmla="*/ 18193 w 578834"/>
                <a:gd name="connsiteY32" fmla="*/ 224790 h 373570"/>
                <a:gd name="connsiteX33" fmla="*/ 45434 w 578834"/>
                <a:gd name="connsiteY33" fmla="*/ 249745 h 373570"/>
                <a:gd name="connsiteX34" fmla="*/ 116205 w 578834"/>
                <a:gd name="connsiteY34" fmla="*/ 306229 h 373570"/>
                <a:gd name="connsiteX35" fmla="*/ 136493 w 578834"/>
                <a:gd name="connsiteY35" fmla="*/ 317373 h 373570"/>
                <a:gd name="connsiteX36" fmla="*/ 158305 w 578834"/>
                <a:gd name="connsiteY36" fmla="*/ 350425 h 373570"/>
                <a:gd name="connsiteX37" fmla="*/ 172688 w 578834"/>
                <a:gd name="connsiteY37" fmla="*/ 339185 h 373570"/>
                <a:gd name="connsiteX38" fmla="*/ 199263 w 578834"/>
                <a:gd name="connsiteY38" fmla="*/ 333756 h 373570"/>
                <a:gd name="connsiteX39" fmla="*/ 222123 w 578834"/>
                <a:gd name="connsiteY39" fmla="*/ 323564 h 373570"/>
                <a:gd name="connsiteX40" fmla="*/ 239744 w 578834"/>
                <a:gd name="connsiteY40" fmla="*/ 321469 h 373570"/>
                <a:gd name="connsiteX41" fmla="*/ 255175 w 578834"/>
                <a:gd name="connsiteY41" fmla="*/ 336328 h 373570"/>
                <a:gd name="connsiteX42" fmla="*/ 275368 w 578834"/>
                <a:gd name="connsiteY42" fmla="*/ 347472 h 373570"/>
                <a:gd name="connsiteX43" fmla="*/ 291941 w 578834"/>
                <a:gd name="connsiteY43" fmla="*/ 353854 h 373570"/>
                <a:gd name="connsiteX44" fmla="*/ 307848 w 578834"/>
                <a:gd name="connsiteY44" fmla="*/ 364522 h 373570"/>
                <a:gd name="connsiteX45" fmla="*/ 311087 w 578834"/>
                <a:gd name="connsiteY45" fmla="*/ 373571 h 373570"/>
                <a:gd name="connsiteX46" fmla="*/ 311087 w 578834"/>
                <a:gd name="connsiteY46" fmla="*/ 373571 h 373570"/>
                <a:gd name="connsiteX47" fmla="*/ 311087 w 578834"/>
                <a:gd name="connsiteY47" fmla="*/ 373571 h 373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78834" h="373570">
                  <a:moveTo>
                    <a:pt x="311087" y="373571"/>
                  </a:moveTo>
                  <a:lnTo>
                    <a:pt x="333470" y="367665"/>
                  </a:lnTo>
                  <a:lnTo>
                    <a:pt x="351472" y="361283"/>
                  </a:lnTo>
                  <a:lnTo>
                    <a:pt x="345091" y="343091"/>
                  </a:lnTo>
                  <a:lnTo>
                    <a:pt x="356235" y="322802"/>
                  </a:lnTo>
                  <a:lnTo>
                    <a:pt x="373856" y="320612"/>
                  </a:lnTo>
                  <a:lnTo>
                    <a:pt x="389191" y="300895"/>
                  </a:lnTo>
                  <a:lnTo>
                    <a:pt x="403574" y="289655"/>
                  </a:lnTo>
                  <a:lnTo>
                    <a:pt x="428625" y="297085"/>
                  </a:lnTo>
                  <a:lnTo>
                    <a:pt x="444532" y="307753"/>
                  </a:lnTo>
                  <a:lnTo>
                    <a:pt x="443484" y="281559"/>
                  </a:lnTo>
                  <a:lnTo>
                    <a:pt x="458343" y="266033"/>
                  </a:lnTo>
                  <a:lnTo>
                    <a:pt x="489204" y="226505"/>
                  </a:lnTo>
                  <a:lnTo>
                    <a:pt x="496062" y="205645"/>
                  </a:lnTo>
                  <a:lnTo>
                    <a:pt x="499205" y="180118"/>
                  </a:lnTo>
                  <a:lnTo>
                    <a:pt x="507682" y="146399"/>
                  </a:lnTo>
                  <a:lnTo>
                    <a:pt x="528923" y="114395"/>
                  </a:lnTo>
                  <a:lnTo>
                    <a:pt x="556070" y="70009"/>
                  </a:lnTo>
                  <a:lnTo>
                    <a:pt x="568262" y="41243"/>
                  </a:lnTo>
                  <a:lnTo>
                    <a:pt x="578834" y="25146"/>
                  </a:lnTo>
                  <a:lnTo>
                    <a:pt x="551688" y="191"/>
                  </a:lnTo>
                  <a:lnTo>
                    <a:pt x="383000" y="1048"/>
                  </a:lnTo>
                  <a:lnTo>
                    <a:pt x="313849" y="1143"/>
                  </a:lnTo>
                  <a:lnTo>
                    <a:pt x="93535" y="0"/>
                  </a:lnTo>
                  <a:lnTo>
                    <a:pt x="37147" y="1619"/>
                  </a:lnTo>
                  <a:lnTo>
                    <a:pt x="35052" y="18764"/>
                  </a:lnTo>
                  <a:lnTo>
                    <a:pt x="32956" y="35814"/>
                  </a:lnTo>
                  <a:lnTo>
                    <a:pt x="22288" y="86487"/>
                  </a:lnTo>
                  <a:lnTo>
                    <a:pt x="0" y="92488"/>
                  </a:lnTo>
                  <a:lnTo>
                    <a:pt x="6953" y="106299"/>
                  </a:lnTo>
                  <a:lnTo>
                    <a:pt x="27718" y="113157"/>
                  </a:lnTo>
                  <a:lnTo>
                    <a:pt x="27718" y="147923"/>
                  </a:lnTo>
                  <a:lnTo>
                    <a:pt x="18193" y="224790"/>
                  </a:lnTo>
                  <a:lnTo>
                    <a:pt x="45434" y="249745"/>
                  </a:lnTo>
                  <a:lnTo>
                    <a:pt x="116205" y="306229"/>
                  </a:lnTo>
                  <a:lnTo>
                    <a:pt x="136493" y="317373"/>
                  </a:lnTo>
                  <a:lnTo>
                    <a:pt x="158305" y="350425"/>
                  </a:lnTo>
                  <a:lnTo>
                    <a:pt x="172688" y="339185"/>
                  </a:lnTo>
                  <a:lnTo>
                    <a:pt x="199263" y="333756"/>
                  </a:lnTo>
                  <a:lnTo>
                    <a:pt x="222123" y="323564"/>
                  </a:lnTo>
                  <a:lnTo>
                    <a:pt x="239744" y="321469"/>
                  </a:lnTo>
                  <a:lnTo>
                    <a:pt x="255175" y="336328"/>
                  </a:lnTo>
                  <a:lnTo>
                    <a:pt x="275368" y="347472"/>
                  </a:lnTo>
                  <a:lnTo>
                    <a:pt x="291941" y="353854"/>
                  </a:lnTo>
                  <a:lnTo>
                    <a:pt x="307848" y="364522"/>
                  </a:lnTo>
                  <a:lnTo>
                    <a:pt x="311087" y="373571"/>
                  </a:lnTo>
                  <a:lnTo>
                    <a:pt x="311087" y="373571"/>
                  </a:lnTo>
                  <a:lnTo>
                    <a:pt x="311087" y="3735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81371DE1-C0F2-6014-C70D-45F2AF7B7549}"/>
                </a:ext>
              </a:extLst>
            </p:cNvPr>
            <p:cNvSpPr/>
            <p:nvPr/>
          </p:nvSpPr>
          <p:spPr>
            <a:xfrm>
              <a:off x="-91194" y="-117212"/>
              <a:ext cx="767186" cy="755478"/>
            </a:xfrm>
            <a:custGeom>
              <a:avLst/>
              <a:gdLst>
                <a:gd name="connsiteX0" fmla="*/ 226314 w 455580"/>
                <a:gd name="connsiteY0" fmla="*/ 448627 h 448627"/>
                <a:gd name="connsiteX1" fmla="*/ 265557 w 455580"/>
                <a:gd name="connsiteY1" fmla="*/ 444722 h 448627"/>
                <a:gd name="connsiteX2" fmla="*/ 297371 w 455580"/>
                <a:gd name="connsiteY2" fmla="*/ 431292 h 448627"/>
                <a:gd name="connsiteX3" fmla="*/ 329756 w 455580"/>
                <a:gd name="connsiteY3" fmla="*/ 413671 h 448627"/>
                <a:gd name="connsiteX4" fmla="*/ 455581 w 455580"/>
                <a:gd name="connsiteY4" fmla="*/ 407480 h 448627"/>
                <a:gd name="connsiteX5" fmla="*/ 453961 w 455580"/>
                <a:gd name="connsiteY5" fmla="*/ 385572 h 448627"/>
                <a:gd name="connsiteX6" fmla="*/ 429863 w 455580"/>
                <a:gd name="connsiteY6" fmla="*/ 161354 h 448627"/>
                <a:gd name="connsiteX7" fmla="*/ 419767 w 455580"/>
                <a:gd name="connsiteY7" fmla="*/ 68961 h 448627"/>
                <a:gd name="connsiteX8" fmla="*/ 368236 w 455580"/>
                <a:gd name="connsiteY8" fmla="*/ 66961 h 448627"/>
                <a:gd name="connsiteX9" fmla="*/ 213265 w 455580"/>
                <a:gd name="connsiteY9" fmla="*/ 65151 h 448627"/>
                <a:gd name="connsiteX10" fmla="*/ 217932 w 455580"/>
                <a:gd name="connsiteY10" fmla="*/ 26765 h 448627"/>
                <a:gd name="connsiteX11" fmla="*/ 175546 w 455580"/>
                <a:gd name="connsiteY11" fmla="*/ 21431 h 448627"/>
                <a:gd name="connsiteX12" fmla="*/ 56579 w 455580"/>
                <a:gd name="connsiteY12" fmla="*/ 6763 h 448627"/>
                <a:gd name="connsiteX13" fmla="*/ 1333 w 455580"/>
                <a:gd name="connsiteY13" fmla="*/ 0 h 448627"/>
                <a:gd name="connsiteX14" fmla="*/ 2476 w 455580"/>
                <a:gd name="connsiteY14" fmla="*/ 26194 h 448627"/>
                <a:gd name="connsiteX15" fmla="*/ 12573 w 455580"/>
                <a:gd name="connsiteY15" fmla="*/ 49054 h 448627"/>
                <a:gd name="connsiteX16" fmla="*/ 23717 w 455580"/>
                <a:gd name="connsiteY16" fmla="*/ 98203 h 448627"/>
                <a:gd name="connsiteX17" fmla="*/ 28004 w 455580"/>
                <a:gd name="connsiteY17" fmla="*/ 133445 h 448627"/>
                <a:gd name="connsiteX18" fmla="*/ 31242 w 455580"/>
                <a:gd name="connsiteY18" fmla="*/ 177165 h 448627"/>
                <a:gd name="connsiteX19" fmla="*/ 23813 w 455580"/>
                <a:gd name="connsiteY19" fmla="*/ 202311 h 448627"/>
                <a:gd name="connsiteX20" fmla="*/ 7429 w 455580"/>
                <a:gd name="connsiteY20" fmla="*/ 230696 h 448627"/>
                <a:gd name="connsiteX21" fmla="*/ 7906 w 455580"/>
                <a:gd name="connsiteY21" fmla="*/ 261080 h 448627"/>
                <a:gd name="connsiteX22" fmla="*/ 0 w 455580"/>
                <a:gd name="connsiteY22" fmla="*/ 290513 h 448627"/>
                <a:gd name="connsiteX23" fmla="*/ 21241 w 455580"/>
                <a:gd name="connsiteY23" fmla="*/ 327851 h 448627"/>
                <a:gd name="connsiteX24" fmla="*/ 31337 w 455580"/>
                <a:gd name="connsiteY24" fmla="*/ 350806 h 448627"/>
                <a:gd name="connsiteX25" fmla="*/ 55817 w 455580"/>
                <a:gd name="connsiteY25" fmla="*/ 397193 h 448627"/>
                <a:gd name="connsiteX26" fmla="*/ 71247 w 455580"/>
                <a:gd name="connsiteY26" fmla="*/ 412052 h 448627"/>
                <a:gd name="connsiteX27" fmla="*/ 105251 w 455580"/>
                <a:gd name="connsiteY27" fmla="*/ 416243 h 448627"/>
                <a:gd name="connsiteX28" fmla="*/ 125921 w 455580"/>
                <a:gd name="connsiteY28" fmla="*/ 423196 h 448627"/>
                <a:gd name="connsiteX29" fmla="*/ 158306 w 455580"/>
                <a:gd name="connsiteY29" fmla="*/ 440150 h 448627"/>
                <a:gd name="connsiteX30" fmla="*/ 187547 w 455580"/>
                <a:gd name="connsiteY30" fmla="*/ 448151 h 448627"/>
                <a:gd name="connsiteX31" fmla="*/ 226314 w 455580"/>
                <a:gd name="connsiteY31" fmla="*/ 448627 h 448627"/>
                <a:gd name="connsiteX32" fmla="*/ 226314 w 455580"/>
                <a:gd name="connsiteY32" fmla="*/ 448627 h 448627"/>
                <a:gd name="connsiteX33" fmla="*/ 226314 w 455580"/>
                <a:gd name="connsiteY33" fmla="*/ 448627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55580" h="448627">
                  <a:moveTo>
                    <a:pt x="226314" y="448627"/>
                  </a:moveTo>
                  <a:lnTo>
                    <a:pt x="265557" y="444722"/>
                  </a:lnTo>
                  <a:lnTo>
                    <a:pt x="297371" y="431292"/>
                  </a:lnTo>
                  <a:lnTo>
                    <a:pt x="329756" y="413671"/>
                  </a:lnTo>
                  <a:lnTo>
                    <a:pt x="455581" y="407480"/>
                  </a:lnTo>
                  <a:lnTo>
                    <a:pt x="453961" y="385572"/>
                  </a:lnTo>
                  <a:lnTo>
                    <a:pt x="429863" y="161354"/>
                  </a:lnTo>
                  <a:lnTo>
                    <a:pt x="419767" y="68961"/>
                  </a:lnTo>
                  <a:lnTo>
                    <a:pt x="368236" y="66961"/>
                  </a:lnTo>
                  <a:lnTo>
                    <a:pt x="213265" y="65151"/>
                  </a:lnTo>
                  <a:lnTo>
                    <a:pt x="217932" y="26765"/>
                  </a:lnTo>
                  <a:lnTo>
                    <a:pt x="175546" y="21431"/>
                  </a:lnTo>
                  <a:lnTo>
                    <a:pt x="56579" y="6763"/>
                  </a:lnTo>
                  <a:lnTo>
                    <a:pt x="1333" y="0"/>
                  </a:lnTo>
                  <a:lnTo>
                    <a:pt x="2476" y="26194"/>
                  </a:lnTo>
                  <a:lnTo>
                    <a:pt x="12573" y="49054"/>
                  </a:lnTo>
                  <a:lnTo>
                    <a:pt x="23717" y="98203"/>
                  </a:lnTo>
                  <a:lnTo>
                    <a:pt x="28004" y="133445"/>
                  </a:lnTo>
                  <a:lnTo>
                    <a:pt x="31242" y="177165"/>
                  </a:lnTo>
                  <a:lnTo>
                    <a:pt x="23813" y="202311"/>
                  </a:lnTo>
                  <a:lnTo>
                    <a:pt x="7429" y="230696"/>
                  </a:lnTo>
                  <a:lnTo>
                    <a:pt x="7906" y="261080"/>
                  </a:lnTo>
                  <a:lnTo>
                    <a:pt x="0" y="290513"/>
                  </a:lnTo>
                  <a:lnTo>
                    <a:pt x="21241" y="327851"/>
                  </a:lnTo>
                  <a:lnTo>
                    <a:pt x="31337" y="350806"/>
                  </a:lnTo>
                  <a:lnTo>
                    <a:pt x="55817" y="397193"/>
                  </a:lnTo>
                  <a:lnTo>
                    <a:pt x="71247" y="412052"/>
                  </a:lnTo>
                  <a:lnTo>
                    <a:pt x="105251" y="416243"/>
                  </a:lnTo>
                  <a:lnTo>
                    <a:pt x="125921" y="423196"/>
                  </a:lnTo>
                  <a:lnTo>
                    <a:pt x="158306" y="440150"/>
                  </a:lnTo>
                  <a:lnTo>
                    <a:pt x="187547" y="448151"/>
                  </a:lnTo>
                  <a:lnTo>
                    <a:pt x="226314" y="448627"/>
                  </a:lnTo>
                  <a:lnTo>
                    <a:pt x="226314" y="448627"/>
                  </a:lnTo>
                  <a:lnTo>
                    <a:pt x="226314" y="4486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352F3820-3BE1-4E44-A600-69976D950E0D}"/>
                </a:ext>
              </a:extLst>
            </p:cNvPr>
            <p:cNvSpPr/>
            <p:nvPr/>
          </p:nvSpPr>
          <p:spPr>
            <a:xfrm>
              <a:off x="-125039" y="2403616"/>
              <a:ext cx="761574" cy="1035695"/>
            </a:xfrm>
            <a:custGeom>
              <a:avLst/>
              <a:gdLst>
                <a:gd name="connsiteX0" fmla="*/ 404431 w 452247"/>
                <a:gd name="connsiteY0" fmla="*/ 615029 h 615029"/>
                <a:gd name="connsiteX1" fmla="*/ 398050 w 452247"/>
                <a:gd name="connsiteY1" fmla="*/ 596932 h 615029"/>
                <a:gd name="connsiteX2" fmla="*/ 404908 w 452247"/>
                <a:gd name="connsiteY2" fmla="*/ 576072 h 615029"/>
                <a:gd name="connsiteX3" fmla="*/ 431006 w 452247"/>
                <a:gd name="connsiteY3" fmla="*/ 575024 h 615029"/>
                <a:gd name="connsiteX4" fmla="*/ 433197 w 452247"/>
                <a:gd name="connsiteY4" fmla="*/ 557975 h 615029"/>
                <a:gd name="connsiteX5" fmla="*/ 426053 w 452247"/>
                <a:gd name="connsiteY5" fmla="*/ 440150 h 615029"/>
                <a:gd name="connsiteX6" fmla="*/ 440436 w 452247"/>
                <a:gd name="connsiteY6" fmla="*/ 428911 h 615029"/>
                <a:gd name="connsiteX7" fmla="*/ 446246 w 452247"/>
                <a:gd name="connsiteY7" fmla="*/ 382048 h 615029"/>
                <a:gd name="connsiteX8" fmla="*/ 441293 w 452247"/>
                <a:gd name="connsiteY8" fmla="*/ 316421 h 615029"/>
                <a:gd name="connsiteX9" fmla="*/ 452247 w 452247"/>
                <a:gd name="connsiteY9" fmla="*/ 122873 h 615029"/>
                <a:gd name="connsiteX10" fmla="*/ 437293 w 452247"/>
                <a:gd name="connsiteY10" fmla="*/ 103727 h 615029"/>
                <a:gd name="connsiteX11" fmla="*/ 422338 w 452247"/>
                <a:gd name="connsiteY11" fmla="*/ 84582 h 615029"/>
                <a:gd name="connsiteX12" fmla="*/ 398336 w 452247"/>
                <a:gd name="connsiteY12" fmla="*/ 68675 h 615029"/>
                <a:gd name="connsiteX13" fmla="*/ 386048 w 452247"/>
                <a:gd name="connsiteY13" fmla="*/ 28099 h 615029"/>
                <a:gd name="connsiteX14" fmla="*/ 343376 w 452247"/>
                <a:gd name="connsiteY14" fmla="*/ 22860 h 615029"/>
                <a:gd name="connsiteX15" fmla="*/ 314611 w 452247"/>
                <a:gd name="connsiteY15" fmla="*/ 10668 h 615029"/>
                <a:gd name="connsiteX16" fmla="*/ 298609 w 452247"/>
                <a:gd name="connsiteY16" fmla="*/ 0 h 615029"/>
                <a:gd name="connsiteX17" fmla="*/ 276796 w 452247"/>
                <a:gd name="connsiteY17" fmla="*/ 1619 h 615029"/>
                <a:gd name="connsiteX18" fmla="*/ 228886 w 452247"/>
                <a:gd name="connsiteY18" fmla="*/ 4382 h 615029"/>
                <a:gd name="connsiteX19" fmla="*/ 210217 w 452247"/>
                <a:gd name="connsiteY19" fmla="*/ 15145 h 615029"/>
                <a:gd name="connsiteX20" fmla="*/ 182594 w 452247"/>
                <a:gd name="connsiteY20" fmla="*/ 29051 h 615029"/>
                <a:gd name="connsiteX21" fmla="*/ 167069 w 452247"/>
                <a:gd name="connsiteY21" fmla="*/ 14097 h 615029"/>
                <a:gd name="connsiteX22" fmla="*/ 148971 w 452247"/>
                <a:gd name="connsiteY22" fmla="*/ 20574 h 615029"/>
                <a:gd name="connsiteX23" fmla="*/ 126111 w 452247"/>
                <a:gd name="connsiteY23" fmla="*/ 30671 h 615029"/>
                <a:gd name="connsiteX24" fmla="*/ 104204 w 452247"/>
                <a:gd name="connsiteY24" fmla="*/ 32290 h 615029"/>
                <a:gd name="connsiteX25" fmla="*/ 78105 w 452247"/>
                <a:gd name="connsiteY25" fmla="*/ 33433 h 615029"/>
                <a:gd name="connsiteX26" fmla="*/ 56864 w 452247"/>
                <a:gd name="connsiteY26" fmla="*/ 30766 h 615029"/>
                <a:gd name="connsiteX27" fmla="*/ 37719 w 452247"/>
                <a:gd name="connsiteY27" fmla="*/ 45815 h 615029"/>
                <a:gd name="connsiteX28" fmla="*/ 23336 w 452247"/>
                <a:gd name="connsiteY28" fmla="*/ 56960 h 615029"/>
                <a:gd name="connsiteX29" fmla="*/ 41434 w 452247"/>
                <a:gd name="connsiteY29" fmla="*/ 85249 h 615029"/>
                <a:gd name="connsiteX30" fmla="*/ 52102 w 452247"/>
                <a:gd name="connsiteY30" fmla="*/ 103823 h 615029"/>
                <a:gd name="connsiteX31" fmla="*/ 15430 w 452247"/>
                <a:gd name="connsiteY31" fmla="*/ 120967 h 615029"/>
                <a:gd name="connsiteX32" fmla="*/ 0 w 452247"/>
                <a:gd name="connsiteY32" fmla="*/ 140684 h 615029"/>
                <a:gd name="connsiteX33" fmla="*/ 22955 w 452247"/>
                <a:gd name="connsiteY33" fmla="*/ 165164 h 615029"/>
                <a:gd name="connsiteX34" fmla="*/ 7525 w 452247"/>
                <a:gd name="connsiteY34" fmla="*/ 184975 h 615029"/>
                <a:gd name="connsiteX35" fmla="*/ 4858 w 452247"/>
                <a:gd name="connsiteY35" fmla="*/ 206312 h 615029"/>
                <a:gd name="connsiteX36" fmla="*/ 6477 w 452247"/>
                <a:gd name="connsiteY36" fmla="*/ 228124 h 615029"/>
                <a:gd name="connsiteX37" fmla="*/ 24098 w 452247"/>
                <a:gd name="connsiteY37" fmla="*/ 225933 h 615029"/>
                <a:gd name="connsiteX38" fmla="*/ 40100 w 452247"/>
                <a:gd name="connsiteY38" fmla="*/ 236601 h 615029"/>
                <a:gd name="connsiteX39" fmla="*/ 34385 w 452247"/>
                <a:gd name="connsiteY39" fmla="*/ 352806 h 615029"/>
                <a:gd name="connsiteX40" fmla="*/ 31813 w 452247"/>
                <a:gd name="connsiteY40" fmla="*/ 408813 h 615029"/>
                <a:gd name="connsiteX41" fmla="*/ 25717 w 452247"/>
                <a:gd name="connsiteY41" fmla="*/ 598646 h 615029"/>
                <a:gd name="connsiteX42" fmla="*/ 120491 w 452247"/>
                <a:gd name="connsiteY42" fmla="*/ 601599 h 615029"/>
                <a:gd name="connsiteX43" fmla="*/ 404431 w 452247"/>
                <a:gd name="connsiteY43" fmla="*/ 615029 h 615029"/>
                <a:gd name="connsiteX44" fmla="*/ 404431 w 452247"/>
                <a:gd name="connsiteY44" fmla="*/ 615029 h 615029"/>
                <a:gd name="connsiteX45" fmla="*/ 404431 w 452247"/>
                <a:gd name="connsiteY45" fmla="*/ 615029 h 615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52247" h="615029">
                  <a:moveTo>
                    <a:pt x="404431" y="615029"/>
                  </a:moveTo>
                  <a:lnTo>
                    <a:pt x="398050" y="596932"/>
                  </a:lnTo>
                  <a:lnTo>
                    <a:pt x="404908" y="576072"/>
                  </a:lnTo>
                  <a:lnTo>
                    <a:pt x="431006" y="575024"/>
                  </a:lnTo>
                  <a:lnTo>
                    <a:pt x="433197" y="557975"/>
                  </a:lnTo>
                  <a:lnTo>
                    <a:pt x="426053" y="440150"/>
                  </a:lnTo>
                  <a:lnTo>
                    <a:pt x="440436" y="428911"/>
                  </a:lnTo>
                  <a:lnTo>
                    <a:pt x="446246" y="382048"/>
                  </a:lnTo>
                  <a:lnTo>
                    <a:pt x="441293" y="316421"/>
                  </a:lnTo>
                  <a:lnTo>
                    <a:pt x="452247" y="122873"/>
                  </a:lnTo>
                  <a:lnTo>
                    <a:pt x="437293" y="103727"/>
                  </a:lnTo>
                  <a:lnTo>
                    <a:pt x="422338" y="84582"/>
                  </a:lnTo>
                  <a:lnTo>
                    <a:pt x="398336" y="68675"/>
                  </a:lnTo>
                  <a:lnTo>
                    <a:pt x="386048" y="28099"/>
                  </a:lnTo>
                  <a:lnTo>
                    <a:pt x="343376" y="22860"/>
                  </a:lnTo>
                  <a:lnTo>
                    <a:pt x="314611" y="10668"/>
                  </a:lnTo>
                  <a:lnTo>
                    <a:pt x="298609" y="0"/>
                  </a:lnTo>
                  <a:lnTo>
                    <a:pt x="276796" y="1619"/>
                  </a:lnTo>
                  <a:lnTo>
                    <a:pt x="228886" y="4382"/>
                  </a:lnTo>
                  <a:lnTo>
                    <a:pt x="210217" y="15145"/>
                  </a:lnTo>
                  <a:lnTo>
                    <a:pt x="182594" y="29051"/>
                  </a:lnTo>
                  <a:lnTo>
                    <a:pt x="167069" y="14097"/>
                  </a:lnTo>
                  <a:lnTo>
                    <a:pt x="148971" y="20574"/>
                  </a:lnTo>
                  <a:lnTo>
                    <a:pt x="126111" y="30671"/>
                  </a:lnTo>
                  <a:lnTo>
                    <a:pt x="104204" y="32290"/>
                  </a:lnTo>
                  <a:lnTo>
                    <a:pt x="78105" y="33433"/>
                  </a:lnTo>
                  <a:lnTo>
                    <a:pt x="56864" y="30766"/>
                  </a:lnTo>
                  <a:lnTo>
                    <a:pt x="37719" y="45815"/>
                  </a:lnTo>
                  <a:lnTo>
                    <a:pt x="23336" y="56960"/>
                  </a:lnTo>
                  <a:lnTo>
                    <a:pt x="41434" y="85249"/>
                  </a:lnTo>
                  <a:lnTo>
                    <a:pt x="52102" y="103823"/>
                  </a:lnTo>
                  <a:lnTo>
                    <a:pt x="15430" y="120967"/>
                  </a:lnTo>
                  <a:lnTo>
                    <a:pt x="0" y="140684"/>
                  </a:lnTo>
                  <a:lnTo>
                    <a:pt x="22955" y="165164"/>
                  </a:lnTo>
                  <a:lnTo>
                    <a:pt x="7525" y="184975"/>
                  </a:lnTo>
                  <a:lnTo>
                    <a:pt x="4858" y="206312"/>
                  </a:lnTo>
                  <a:lnTo>
                    <a:pt x="6477" y="228124"/>
                  </a:lnTo>
                  <a:lnTo>
                    <a:pt x="24098" y="225933"/>
                  </a:lnTo>
                  <a:lnTo>
                    <a:pt x="40100" y="236601"/>
                  </a:lnTo>
                  <a:lnTo>
                    <a:pt x="34385" y="352806"/>
                  </a:lnTo>
                  <a:lnTo>
                    <a:pt x="31813" y="408813"/>
                  </a:lnTo>
                  <a:lnTo>
                    <a:pt x="25717" y="598646"/>
                  </a:lnTo>
                  <a:lnTo>
                    <a:pt x="120491" y="601599"/>
                  </a:lnTo>
                  <a:lnTo>
                    <a:pt x="404431" y="615029"/>
                  </a:lnTo>
                  <a:lnTo>
                    <a:pt x="404431" y="615029"/>
                  </a:lnTo>
                  <a:lnTo>
                    <a:pt x="404431" y="61502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DE4374FF-CEBC-DA27-324C-0CE818DEEA01}"/>
                </a:ext>
              </a:extLst>
            </p:cNvPr>
            <p:cNvSpPr/>
            <p:nvPr/>
          </p:nvSpPr>
          <p:spPr>
            <a:xfrm>
              <a:off x="1278932" y="1264143"/>
              <a:ext cx="1023023" cy="762695"/>
            </a:xfrm>
            <a:custGeom>
              <a:avLst/>
              <a:gdLst>
                <a:gd name="connsiteX0" fmla="*/ 453866 w 607504"/>
                <a:gd name="connsiteY0" fmla="*/ 452914 h 452913"/>
                <a:gd name="connsiteX1" fmla="*/ 471488 w 607504"/>
                <a:gd name="connsiteY1" fmla="*/ 450723 h 452913"/>
                <a:gd name="connsiteX2" fmla="*/ 507111 w 607504"/>
                <a:gd name="connsiteY2" fmla="*/ 442150 h 452913"/>
                <a:gd name="connsiteX3" fmla="*/ 517779 w 607504"/>
                <a:gd name="connsiteY3" fmla="*/ 426244 h 452913"/>
                <a:gd name="connsiteX4" fmla="*/ 510254 w 607504"/>
                <a:gd name="connsiteY4" fmla="*/ 382143 h 452913"/>
                <a:gd name="connsiteX5" fmla="*/ 529400 w 607504"/>
                <a:gd name="connsiteY5" fmla="*/ 367189 h 452913"/>
                <a:gd name="connsiteX6" fmla="*/ 547973 w 607504"/>
                <a:gd name="connsiteY6" fmla="*/ 356521 h 452913"/>
                <a:gd name="connsiteX7" fmla="*/ 546354 w 607504"/>
                <a:gd name="connsiteY7" fmla="*/ 334709 h 452913"/>
                <a:gd name="connsiteX8" fmla="*/ 581501 w 607504"/>
                <a:gd name="connsiteY8" fmla="*/ 330422 h 452913"/>
                <a:gd name="connsiteX9" fmla="*/ 595884 w 607504"/>
                <a:gd name="connsiteY9" fmla="*/ 319278 h 452913"/>
                <a:gd name="connsiteX10" fmla="*/ 584645 w 607504"/>
                <a:gd name="connsiteY10" fmla="*/ 304895 h 452913"/>
                <a:gd name="connsiteX11" fmla="*/ 583025 w 607504"/>
                <a:gd name="connsiteY11" fmla="*/ 283178 h 452913"/>
                <a:gd name="connsiteX12" fmla="*/ 605409 w 607504"/>
                <a:gd name="connsiteY12" fmla="*/ 277273 h 452913"/>
                <a:gd name="connsiteX13" fmla="*/ 607505 w 607504"/>
                <a:gd name="connsiteY13" fmla="*/ 260223 h 452913"/>
                <a:gd name="connsiteX14" fmla="*/ 591979 w 607504"/>
                <a:gd name="connsiteY14" fmla="*/ 245364 h 452913"/>
                <a:gd name="connsiteX15" fmla="*/ 586073 w 607504"/>
                <a:gd name="connsiteY15" fmla="*/ 223075 h 452913"/>
                <a:gd name="connsiteX16" fmla="*/ 593027 w 607504"/>
                <a:gd name="connsiteY16" fmla="*/ 202311 h 452913"/>
                <a:gd name="connsiteX17" fmla="*/ 595598 w 607504"/>
                <a:gd name="connsiteY17" fmla="*/ 146494 h 452913"/>
                <a:gd name="connsiteX18" fmla="*/ 589121 w 607504"/>
                <a:gd name="connsiteY18" fmla="*/ 128492 h 452913"/>
                <a:gd name="connsiteX19" fmla="*/ 586930 w 607504"/>
                <a:gd name="connsiteY19" fmla="*/ 110871 h 452913"/>
                <a:gd name="connsiteX20" fmla="*/ 561880 w 607504"/>
                <a:gd name="connsiteY20" fmla="*/ 103537 h 452913"/>
                <a:gd name="connsiteX21" fmla="*/ 533686 w 607504"/>
                <a:gd name="connsiteY21" fmla="*/ 87058 h 452913"/>
                <a:gd name="connsiteX22" fmla="*/ 501587 w 607504"/>
                <a:gd name="connsiteY22" fmla="*/ 65818 h 452913"/>
                <a:gd name="connsiteX23" fmla="*/ 480346 w 607504"/>
                <a:gd name="connsiteY23" fmla="*/ 63246 h 452913"/>
                <a:gd name="connsiteX24" fmla="*/ 436531 w 607504"/>
                <a:gd name="connsiteY24" fmla="*/ 31909 h 452913"/>
                <a:gd name="connsiteX25" fmla="*/ 377380 w 607504"/>
                <a:gd name="connsiteY25" fmla="*/ 20288 h 452913"/>
                <a:gd name="connsiteX26" fmla="*/ 288893 w 607504"/>
                <a:gd name="connsiteY26" fmla="*/ 762 h 452913"/>
                <a:gd name="connsiteX27" fmla="*/ 202692 w 607504"/>
                <a:gd name="connsiteY27" fmla="*/ 67818 h 452913"/>
                <a:gd name="connsiteX28" fmla="*/ 188404 w 607504"/>
                <a:gd name="connsiteY28" fmla="*/ 78962 h 452913"/>
                <a:gd name="connsiteX29" fmla="*/ 170688 w 607504"/>
                <a:gd name="connsiteY29" fmla="*/ 46577 h 452913"/>
                <a:gd name="connsiteX30" fmla="*/ 162687 w 607504"/>
                <a:gd name="connsiteY30" fmla="*/ 6763 h 452913"/>
                <a:gd name="connsiteX31" fmla="*/ 132302 w 607504"/>
                <a:gd name="connsiteY31" fmla="*/ 7334 h 452913"/>
                <a:gd name="connsiteX32" fmla="*/ 38005 w 607504"/>
                <a:gd name="connsiteY32" fmla="*/ 0 h 452913"/>
                <a:gd name="connsiteX33" fmla="*/ 30575 w 607504"/>
                <a:gd name="connsiteY33" fmla="*/ 24955 h 452913"/>
                <a:gd name="connsiteX34" fmla="*/ 26384 w 607504"/>
                <a:gd name="connsiteY34" fmla="*/ 58960 h 452913"/>
                <a:gd name="connsiteX35" fmla="*/ 23717 w 607504"/>
                <a:gd name="connsiteY35" fmla="*/ 80296 h 452913"/>
                <a:gd name="connsiteX36" fmla="*/ 17336 w 607504"/>
                <a:gd name="connsiteY36" fmla="*/ 96774 h 452913"/>
                <a:gd name="connsiteX37" fmla="*/ 10478 w 607504"/>
                <a:gd name="connsiteY37" fmla="*/ 117443 h 452913"/>
                <a:gd name="connsiteX38" fmla="*/ 0 w 607504"/>
                <a:gd name="connsiteY38" fmla="*/ 237077 h 452913"/>
                <a:gd name="connsiteX39" fmla="*/ 23527 w 607504"/>
                <a:gd name="connsiteY39" fmla="*/ 257270 h 452913"/>
                <a:gd name="connsiteX40" fmla="*/ 109919 w 607504"/>
                <a:gd name="connsiteY40" fmla="*/ 293846 h 452913"/>
                <a:gd name="connsiteX41" fmla="*/ 167450 w 607504"/>
                <a:gd name="connsiteY41" fmla="*/ 318230 h 452913"/>
                <a:gd name="connsiteX42" fmla="*/ 192024 w 607504"/>
                <a:gd name="connsiteY42" fmla="*/ 329851 h 452913"/>
                <a:gd name="connsiteX43" fmla="*/ 212312 w 607504"/>
                <a:gd name="connsiteY43" fmla="*/ 340995 h 452913"/>
                <a:gd name="connsiteX44" fmla="*/ 236792 w 607504"/>
                <a:gd name="connsiteY44" fmla="*/ 352711 h 452913"/>
                <a:gd name="connsiteX45" fmla="*/ 255937 w 607504"/>
                <a:gd name="connsiteY45" fmla="*/ 337757 h 452913"/>
                <a:gd name="connsiteX46" fmla="*/ 281083 w 607504"/>
                <a:gd name="connsiteY46" fmla="*/ 345186 h 452913"/>
                <a:gd name="connsiteX47" fmla="*/ 269843 w 607504"/>
                <a:gd name="connsiteY47" fmla="*/ 365379 h 452913"/>
                <a:gd name="connsiteX48" fmla="*/ 326993 w 607504"/>
                <a:gd name="connsiteY48" fmla="*/ 394049 h 452913"/>
                <a:gd name="connsiteX49" fmla="*/ 352044 w 607504"/>
                <a:gd name="connsiteY49" fmla="*/ 401479 h 452913"/>
                <a:gd name="connsiteX50" fmla="*/ 372237 w 607504"/>
                <a:gd name="connsiteY50" fmla="*/ 412528 h 452913"/>
                <a:gd name="connsiteX51" fmla="*/ 393097 w 607504"/>
                <a:gd name="connsiteY51" fmla="*/ 419481 h 452913"/>
                <a:gd name="connsiteX52" fmla="*/ 409099 w 607504"/>
                <a:gd name="connsiteY52" fmla="*/ 430054 h 452913"/>
                <a:gd name="connsiteX53" fmla="*/ 420814 w 607504"/>
                <a:gd name="connsiteY53" fmla="*/ 440150 h 452913"/>
                <a:gd name="connsiteX54" fmla="*/ 443198 w 607504"/>
                <a:gd name="connsiteY54" fmla="*/ 434245 h 452913"/>
                <a:gd name="connsiteX55" fmla="*/ 453866 w 607504"/>
                <a:gd name="connsiteY55" fmla="*/ 452914 h 452913"/>
                <a:gd name="connsiteX56" fmla="*/ 453866 w 607504"/>
                <a:gd name="connsiteY56" fmla="*/ 452914 h 452913"/>
                <a:gd name="connsiteX57" fmla="*/ 453866 w 607504"/>
                <a:gd name="connsiteY57" fmla="*/ 452914 h 45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7504" h="452913">
                  <a:moveTo>
                    <a:pt x="453866" y="452914"/>
                  </a:moveTo>
                  <a:lnTo>
                    <a:pt x="471488" y="450723"/>
                  </a:lnTo>
                  <a:lnTo>
                    <a:pt x="507111" y="442150"/>
                  </a:lnTo>
                  <a:lnTo>
                    <a:pt x="517779" y="426244"/>
                  </a:lnTo>
                  <a:lnTo>
                    <a:pt x="510254" y="382143"/>
                  </a:lnTo>
                  <a:lnTo>
                    <a:pt x="529400" y="367189"/>
                  </a:lnTo>
                  <a:lnTo>
                    <a:pt x="547973" y="356521"/>
                  </a:lnTo>
                  <a:lnTo>
                    <a:pt x="546354" y="334709"/>
                  </a:lnTo>
                  <a:lnTo>
                    <a:pt x="581501" y="330422"/>
                  </a:lnTo>
                  <a:lnTo>
                    <a:pt x="595884" y="319278"/>
                  </a:lnTo>
                  <a:lnTo>
                    <a:pt x="584645" y="304895"/>
                  </a:lnTo>
                  <a:lnTo>
                    <a:pt x="583025" y="283178"/>
                  </a:lnTo>
                  <a:lnTo>
                    <a:pt x="605409" y="277273"/>
                  </a:lnTo>
                  <a:lnTo>
                    <a:pt x="607505" y="260223"/>
                  </a:lnTo>
                  <a:lnTo>
                    <a:pt x="591979" y="245364"/>
                  </a:lnTo>
                  <a:lnTo>
                    <a:pt x="586073" y="223075"/>
                  </a:lnTo>
                  <a:lnTo>
                    <a:pt x="593027" y="202311"/>
                  </a:lnTo>
                  <a:lnTo>
                    <a:pt x="595598" y="146494"/>
                  </a:lnTo>
                  <a:lnTo>
                    <a:pt x="589121" y="128492"/>
                  </a:lnTo>
                  <a:lnTo>
                    <a:pt x="586930" y="110871"/>
                  </a:lnTo>
                  <a:lnTo>
                    <a:pt x="561880" y="103537"/>
                  </a:lnTo>
                  <a:lnTo>
                    <a:pt x="533686" y="87058"/>
                  </a:lnTo>
                  <a:lnTo>
                    <a:pt x="501587" y="65818"/>
                  </a:lnTo>
                  <a:lnTo>
                    <a:pt x="480346" y="63246"/>
                  </a:lnTo>
                  <a:lnTo>
                    <a:pt x="436531" y="31909"/>
                  </a:lnTo>
                  <a:lnTo>
                    <a:pt x="377380" y="20288"/>
                  </a:lnTo>
                  <a:lnTo>
                    <a:pt x="288893" y="762"/>
                  </a:lnTo>
                  <a:lnTo>
                    <a:pt x="202692" y="67818"/>
                  </a:lnTo>
                  <a:lnTo>
                    <a:pt x="188404" y="78962"/>
                  </a:lnTo>
                  <a:lnTo>
                    <a:pt x="170688" y="46577"/>
                  </a:lnTo>
                  <a:lnTo>
                    <a:pt x="162687" y="6763"/>
                  </a:lnTo>
                  <a:lnTo>
                    <a:pt x="132302" y="7334"/>
                  </a:lnTo>
                  <a:lnTo>
                    <a:pt x="38005" y="0"/>
                  </a:lnTo>
                  <a:lnTo>
                    <a:pt x="30575" y="24955"/>
                  </a:lnTo>
                  <a:lnTo>
                    <a:pt x="26384" y="58960"/>
                  </a:lnTo>
                  <a:lnTo>
                    <a:pt x="23717" y="80296"/>
                  </a:lnTo>
                  <a:lnTo>
                    <a:pt x="17336" y="96774"/>
                  </a:lnTo>
                  <a:lnTo>
                    <a:pt x="10478" y="117443"/>
                  </a:lnTo>
                  <a:lnTo>
                    <a:pt x="0" y="237077"/>
                  </a:lnTo>
                  <a:lnTo>
                    <a:pt x="23527" y="257270"/>
                  </a:lnTo>
                  <a:lnTo>
                    <a:pt x="109919" y="293846"/>
                  </a:lnTo>
                  <a:lnTo>
                    <a:pt x="167450" y="318230"/>
                  </a:lnTo>
                  <a:lnTo>
                    <a:pt x="192024" y="329851"/>
                  </a:lnTo>
                  <a:lnTo>
                    <a:pt x="212312" y="340995"/>
                  </a:lnTo>
                  <a:lnTo>
                    <a:pt x="236792" y="352711"/>
                  </a:lnTo>
                  <a:lnTo>
                    <a:pt x="255937" y="337757"/>
                  </a:lnTo>
                  <a:lnTo>
                    <a:pt x="281083" y="345186"/>
                  </a:lnTo>
                  <a:lnTo>
                    <a:pt x="269843" y="365379"/>
                  </a:lnTo>
                  <a:lnTo>
                    <a:pt x="326993" y="394049"/>
                  </a:lnTo>
                  <a:lnTo>
                    <a:pt x="352044" y="401479"/>
                  </a:lnTo>
                  <a:lnTo>
                    <a:pt x="372237" y="412528"/>
                  </a:lnTo>
                  <a:lnTo>
                    <a:pt x="393097" y="419481"/>
                  </a:lnTo>
                  <a:lnTo>
                    <a:pt x="409099" y="430054"/>
                  </a:lnTo>
                  <a:lnTo>
                    <a:pt x="420814" y="440150"/>
                  </a:lnTo>
                  <a:lnTo>
                    <a:pt x="443198" y="434245"/>
                  </a:lnTo>
                  <a:lnTo>
                    <a:pt x="453866" y="452914"/>
                  </a:lnTo>
                  <a:lnTo>
                    <a:pt x="453866" y="452914"/>
                  </a:lnTo>
                  <a:lnTo>
                    <a:pt x="453866" y="4529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4EDD65FD-AF5F-DA85-ED80-1A344913DEE4}"/>
                </a:ext>
              </a:extLst>
            </p:cNvPr>
            <p:cNvSpPr/>
            <p:nvPr/>
          </p:nvSpPr>
          <p:spPr>
            <a:xfrm>
              <a:off x="-405256" y="552933"/>
              <a:ext cx="528994" cy="1159523"/>
            </a:xfrm>
            <a:custGeom>
              <a:avLst/>
              <a:gdLst>
                <a:gd name="connsiteX0" fmla="*/ 191548 w 314134"/>
                <a:gd name="connsiteY0" fmla="*/ 688562 h 688562"/>
                <a:gd name="connsiteX1" fmla="*/ 209741 w 314134"/>
                <a:gd name="connsiteY1" fmla="*/ 682181 h 688562"/>
                <a:gd name="connsiteX2" fmla="*/ 243935 w 314134"/>
                <a:gd name="connsiteY2" fmla="*/ 686372 h 688562"/>
                <a:gd name="connsiteX3" fmla="*/ 247079 w 314134"/>
                <a:gd name="connsiteY3" fmla="*/ 660845 h 688562"/>
                <a:gd name="connsiteX4" fmla="*/ 272701 w 314134"/>
                <a:gd name="connsiteY4" fmla="*/ 629412 h 688562"/>
                <a:gd name="connsiteX5" fmla="*/ 288036 w 314134"/>
                <a:gd name="connsiteY5" fmla="*/ 575120 h 688562"/>
                <a:gd name="connsiteX6" fmla="*/ 291179 w 314134"/>
                <a:gd name="connsiteY6" fmla="*/ 549593 h 688562"/>
                <a:gd name="connsiteX7" fmla="*/ 289084 w 314134"/>
                <a:gd name="connsiteY7" fmla="*/ 531971 h 688562"/>
                <a:gd name="connsiteX8" fmla="*/ 245174 w 314134"/>
                <a:gd name="connsiteY8" fmla="*/ 535210 h 688562"/>
                <a:gd name="connsiteX9" fmla="*/ 220123 w 314134"/>
                <a:gd name="connsiteY9" fmla="*/ 527876 h 688562"/>
                <a:gd name="connsiteX10" fmla="*/ 201359 w 314134"/>
                <a:gd name="connsiteY10" fmla="*/ 503873 h 688562"/>
                <a:gd name="connsiteX11" fmla="*/ 200216 w 314134"/>
                <a:gd name="connsiteY11" fmla="*/ 477869 h 688562"/>
                <a:gd name="connsiteX12" fmla="*/ 219361 w 314134"/>
                <a:gd name="connsiteY12" fmla="*/ 462915 h 688562"/>
                <a:gd name="connsiteX13" fmla="*/ 224695 w 314134"/>
                <a:gd name="connsiteY13" fmla="*/ 420338 h 688562"/>
                <a:gd name="connsiteX14" fmla="*/ 241173 w 314134"/>
                <a:gd name="connsiteY14" fmla="*/ 392144 h 688562"/>
                <a:gd name="connsiteX15" fmla="*/ 266795 w 314134"/>
                <a:gd name="connsiteY15" fmla="*/ 360712 h 688562"/>
                <a:gd name="connsiteX16" fmla="*/ 277463 w 314134"/>
                <a:gd name="connsiteY16" fmla="*/ 344710 h 688562"/>
                <a:gd name="connsiteX17" fmla="*/ 288036 w 314134"/>
                <a:gd name="connsiteY17" fmla="*/ 328708 h 688562"/>
                <a:gd name="connsiteX18" fmla="*/ 308324 w 314134"/>
                <a:gd name="connsiteY18" fmla="*/ 305276 h 688562"/>
                <a:gd name="connsiteX19" fmla="*/ 314135 w 314134"/>
                <a:gd name="connsiteY19" fmla="*/ 258509 h 688562"/>
                <a:gd name="connsiteX20" fmla="*/ 300704 w 314134"/>
                <a:gd name="connsiteY20" fmla="*/ 226600 h 688562"/>
                <a:gd name="connsiteX21" fmla="*/ 294227 w 314134"/>
                <a:gd name="connsiteY21" fmla="*/ 208502 h 688562"/>
                <a:gd name="connsiteX22" fmla="*/ 280797 w 314134"/>
                <a:gd name="connsiteY22" fmla="*/ 176594 h 688562"/>
                <a:gd name="connsiteX23" fmla="*/ 283940 w 314134"/>
                <a:gd name="connsiteY23" fmla="*/ 151067 h 688562"/>
                <a:gd name="connsiteX24" fmla="*/ 291370 w 314134"/>
                <a:gd name="connsiteY24" fmla="*/ 126016 h 688562"/>
                <a:gd name="connsiteX25" fmla="*/ 290227 w 314134"/>
                <a:gd name="connsiteY25" fmla="*/ 99917 h 688562"/>
                <a:gd name="connsiteX26" fmla="*/ 281654 w 314134"/>
                <a:gd name="connsiteY26" fmla="*/ 64294 h 688562"/>
                <a:gd name="connsiteX27" fmla="*/ 270891 w 314134"/>
                <a:gd name="connsiteY27" fmla="*/ 45720 h 688562"/>
                <a:gd name="connsiteX28" fmla="*/ 257461 w 314134"/>
                <a:gd name="connsiteY28" fmla="*/ 13811 h 688562"/>
                <a:gd name="connsiteX29" fmla="*/ 146209 w 314134"/>
                <a:gd name="connsiteY29" fmla="*/ 0 h 688562"/>
                <a:gd name="connsiteX30" fmla="*/ 147923 w 314134"/>
                <a:gd name="connsiteY30" fmla="*/ 21812 h 688562"/>
                <a:gd name="connsiteX31" fmla="*/ 141542 w 314134"/>
                <a:gd name="connsiteY31" fmla="*/ 38386 h 688562"/>
                <a:gd name="connsiteX32" fmla="*/ 138875 w 314134"/>
                <a:gd name="connsiteY32" fmla="*/ 59627 h 688562"/>
                <a:gd name="connsiteX33" fmla="*/ 145352 w 314134"/>
                <a:gd name="connsiteY33" fmla="*/ 77724 h 688562"/>
                <a:gd name="connsiteX34" fmla="*/ 146971 w 314134"/>
                <a:gd name="connsiteY34" fmla="*/ 99536 h 688562"/>
                <a:gd name="connsiteX35" fmla="*/ 149733 w 314134"/>
                <a:gd name="connsiteY35" fmla="*/ 112871 h 688562"/>
                <a:gd name="connsiteX36" fmla="*/ 151352 w 314134"/>
                <a:gd name="connsiteY36" fmla="*/ 134684 h 688562"/>
                <a:gd name="connsiteX37" fmla="*/ 133731 w 314134"/>
                <a:gd name="connsiteY37" fmla="*/ 136779 h 688562"/>
                <a:gd name="connsiteX38" fmla="*/ 135922 w 314134"/>
                <a:gd name="connsiteY38" fmla="*/ 154400 h 688562"/>
                <a:gd name="connsiteX39" fmla="*/ 120967 w 314134"/>
                <a:gd name="connsiteY39" fmla="*/ 169831 h 688562"/>
                <a:gd name="connsiteX40" fmla="*/ 98488 w 314134"/>
                <a:gd name="connsiteY40" fmla="*/ 175641 h 688562"/>
                <a:gd name="connsiteX41" fmla="*/ 96393 w 314134"/>
                <a:gd name="connsiteY41" fmla="*/ 192691 h 688562"/>
                <a:gd name="connsiteX42" fmla="*/ 81439 w 314134"/>
                <a:gd name="connsiteY42" fmla="*/ 208121 h 688562"/>
                <a:gd name="connsiteX43" fmla="*/ 71342 w 314134"/>
                <a:gd name="connsiteY43" fmla="*/ 219837 h 688562"/>
                <a:gd name="connsiteX44" fmla="*/ 60198 w 314134"/>
                <a:gd name="connsiteY44" fmla="*/ 240125 h 688562"/>
                <a:gd name="connsiteX45" fmla="*/ 58007 w 314134"/>
                <a:gd name="connsiteY45" fmla="*/ 257175 h 688562"/>
                <a:gd name="connsiteX46" fmla="*/ 43625 w 314134"/>
                <a:gd name="connsiteY46" fmla="*/ 268319 h 688562"/>
                <a:gd name="connsiteX47" fmla="*/ 32957 w 314134"/>
                <a:gd name="connsiteY47" fmla="*/ 284321 h 688562"/>
                <a:gd name="connsiteX48" fmla="*/ 18574 w 314134"/>
                <a:gd name="connsiteY48" fmla="*/ 295466 h 688562"/>
                <a:gd name="connsiteX49" fmla="*/ 14002 w 314134"/>
                <a:gd name="connsiteY49" fmla="*/ 403003 h 688562"/>
                <a:gd name="connsiteX50" fmla="*/ 8763 w 314134"/>
                <a:gd name="connsiteY50" fmla="*/ 445580 h 688562"/>
                <a:gd name="connsiteX51" fmla="*/ 5144 w 314134"/>
                <a:gd name="connsiteY51" fmla="*/ 509969 h 688562"/>
                <a:gd name="connsiteX52" fmla="*/ 0 w 314134"/>
                <a:gd name="connsiteY52" fmla="*/ 587121 h 688562"/>
                <a:gd name="connsiteX53" fmla="*/ 0 w 314134"/>
                <a:gd name="connsiteY53" fmla="*/ 621697 h 688562"/>
                <a:gd name="connsiteX54" fmla="*/ 41243 w 314134"/>
                <a:gd name="connsiteY54" fmla="*/ 639794 h 688562"/>
                <a:gd name="connsiteX55" fmla="*/ 131636 w 314134"/>
                <a:gd name="connsiteY55" fmla="*/ 646557 h 688562"/>
                <a:gd name="connsiteX56" fmla="*/ 153543 w 314134"/>
                <a:gd name="connsiteY56" fmla="*/ 644938 h 688562"/>
                <a:gd name="connsiteX57" fmla="*/ 174879 w 314134"/>
                <a:gd name="connsiteY57" fmla="*/ 647605 h 688562"/>
                <a:gd name="connsiteX58" fmla="*/ 186119 w 314134"/>
                <a:gd name="connsiteY58" fmla="*/ 661988 h 688562"/>
                <a:gd name="connsiteX59" fmla="*/ 187262 w 314134"/>
                <a:gd name="connsiteY59" fmla="*/ 687991 h 688562"/>
                <a:gd name="connsiteX60" fmla="*/ 191548 w 314134"/>
                <a:gd name="connsiteY60" fmla="*/ 688562 h 688562"/>
                <a:gd name="connsiteX61" fmla="*/ 191548 w 314134"/>
                <a:gd name="connsiteY61" fmla="*/ 688562 h 688562"/>
                <a:gd name="connsiteX62" fmla="*/ 191548 w 314134"/>
                <a:gd name="connsiteY62" fmla="*/ 688562 h 68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14134" h="688562">
                  <a:moveTo>
                    <a:pt x="191548" y="688562"/>
                  </a:moveTo>
                  <a:lnTo>
                    <a:pt x="209741" y="682181"/>
                  </a:lnTo>
                  <a:lnTo>
                    <a:pt x="243935" y="686372"/>
                  </a:lnTo>
                  <a:lnTo>
                    <a:pt x="247079" y="660845"/>
                  </a:lnTo>
                  <a:lnTo>
                    <a:pt x="272701" y="629412"/>
                  </a:lnTo>
                  <a:lnTo>
                    <a:pt x="288036" y="575120"/>
                  </a:lnTo>
                  <a:lnTo>
                    <a:pt x="291179" y="549593"/>
                  </a:lnTo>
                  <a:lnTo>
                    <a:pt x="289084" y="531971"/>
                  </a:lnTo>
                  <a:lnTo>
                    <a:pt x="245174" y="535210"/>
                  </a:lnTo>
                  <a:lnTo>
                    <a:pt x="220123" y="527876"/>
                  </a:lnTo>
                  <a:lnTo>
                    <a:pt x="201359" y="503873"/>
                  </a:lnTo>
                  <a:lnTo>
                    <a:pt x="200216" y="477869"/>
                  </a:lnTo>
                  <a:lnTo>
                    <a:pt x="219361" y="462915"/>
                  </a:lnTo>
                  <a:lnTo>
                    <a:pt x="224695" y="420338"/>
                  </a:lnTo>
                  <a:lnTo>
                    <a:pt x="241173" y="392144"/>
                  </a:lnTo>
                  <a:lnTo>
                    <a:pt x="266795" y="360712"/>
                  </a:lnTo>
                  <a:lnTo>
                    <a:pt x="277463" y="344710"/>
                  </a:lnTo>
                  <a:lnTo>
                    <a:pt x="288036" y="328708"/>
                  </a:lnTo>
                  <a:lnTo>
                    <a:pt x="308324" y="305276"/>
                  </a:lnTo>
                  <a:lnTo>
                    <a:pt x="314135" y="258509"/>
                  </a:lnTo>
                  <a:lnTo>
                    <a:pt x="300704" y="226600"/>
                  </a:lnTo>
                  <a:lnTo>
                    <a:pt x="294227" y="208502"/>
                  </a:lnTo>
                  <a:lnTo>
                    <a:pt x="280797" y="176594"/>
                  </a:lnTo>
                  <a:lnTo>
                    <a:pt x="283940" y="151067"/>
                  </a:lnTo>
                  <a:lnTo>
                    <a:pt x="291370" y="126016"/>
                  </a:lnTo>
                  <a:lnTo>
                    <a:pt x="290227" y="99917"/>
                  </a:lnTo>
                  <a:lnTo>
                    <a:pt x="281654" y="64294"/>
                  </a:lnTo>
                  <a:lnTo>
                    <a:pt x="270891" y="45720"/>
                  </a:lnTo>
                  <a:lnTo>
                    <a:pt x="257461" y="13811"/>
                  </a:lnTo>
                  <a:lnTo>
                    <a:pt x="146209" y="0"/>
                  </a:lnTo>
                  <a:lnTo>
                    <a:pt x="147923" y="21812"/>
                  </a:lnTo>
                  <a:lnTo>
                    <a:pt x="141542" y="38386"/>
                  </a:lnTo>
                  <a:lnTo>
                    <a:pt x="138875" y="59627"/>
                  </a:lnTo>
                  <a:lnTo>
                    <a:pt x="145352" y="77724"/>
                  </a:lnTo>
                  <a:lnTo>
                    <a:pt x="146971" y="99536"/>
                  </a:lnTo>
                  <a:lnTo>
                    <a:pt x="149733" y="112871"/>
                  </a:lnTo>
                  <a:lnTo>
                    <a:pt x="151352" y="134684"/>
                  </a:lnTo>
                  <a:lnTo>
                    <a:pt x="133731" y="136779"/>
                  </a:lnTo>
                  <a:lnTo>
                    <a:pt x="135922" y="154400"/>
                  </a:lnTo>
                  <a:lnTo>
                    <a:pt x="120967" y="169831"/>
                  </a:lnTo>
                  <a:lnTo>
                    <a:pt x="98488" y="175641"/>
                  </a:lnTo>
                  <a:lnTo>
                    <a:pt x="96393" y="192691"/>
                  </a:lnTo>
                  <a:lnTo>
                    <a:pt x="81439" y="208121"/>
                  </a:lnTo>
                  <a:lnTo>
                    <a:pt x="71342" y="219837"/>
                  </a:lnTo>
                  <a:lnTo>
                    <a:pt x="60198" y="240125"/>
                  </a:lnTo>
                  <a:lnTo>
                    <a:pt x="58007" y="257175"/>
                  </a:lnTo>
                  <a:lnTo>
                    <a:pt x="43625" y="268319"/>
                  </a:lnTo>
                  <a:lnTo>
                    <a:pt x="32957" y="284321"/>
                  </a:lnTo>
                  <a:lnTo>
                    <a:pt x="18574" y="295466"/>
                  </a:lnTo>
                  <a:lnTo>
                    <a:pt x="14002" y="403003"/>
                  </a:lnTo>
                  <a:lnTo>
                    <a:pt x="8763" y="445580"/>
                  </a:lnTo>
                  <a:lnTo>
                    <a:pt x="5144" y="509969"/>
                  </a:lnTo>
                  <a:lnTo>
                    <a:pt x="0" y="587121"/>
                  </a:lnTo>
                  <a:lnTo>
                    <a:pt x="0" y="621697"/>
                  </a:lnTo>
                  <a:lnTo>
                    <a:pt x="41243" y="639794"/>
                  </a:lnTo>
                  <a:lnTo>
                    <a:pt x="131636" y="646557"/>
                  </a:lnTo>
                  <a:lnTo>
                    <a:pt x="153543" y="644938"/>
                  </a:lnTo>
                  <a:lnTo>
                    <a:pt x="174879" y="647605"/>
                  </a:lnTo>
                  <a:lnTo>
                    <a:pt x="186119" y="661988"/>
                  </a:lnTo>
                  <a:lnTo>
                    <a:pt x="187262" y="687991"/>
                  </a:lnTo>
                  <a:lnTo>
                    <a:pt x="191548" y="688562"/>
                  </a:lnTo>
                  <a:lnTo>
                    <a:pt x="191548" y="688562"/>
                  </a:lnTo>
                  <a:lnTo>
                    <a:pt x="191548" y="6885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E6C96502-6BD0-E1D4-83CC-DA272A87ACD7}"/>
                </a:ext>
              </a:extLst>
            </p:cNvPr>
            <p:cNvSpPr/>
            <p:nvPr/>
          </p:nvSpPr>
          <p:spPr>
            <a:xfrm>
              <a:off x="1181411" y="412746"/>
              <a:ext cx="627800" cy="869842"/>
            </a:xfrm>
            <a:custGeom>
              <a:avLst/>
              <a:gdLst>
                <a:gd name="connsiteX0" fmla="*/ 232981 w 372808"/>
                <a:gd name="connsiteY0" fmla="*/ 516541 h 516540"/>
                <a:gd name="connsiteX1" fmla="*/ 239268 w 372808"/>
                <a:gd name="connsiteY1" fmla="*/ 465582 h 516540"/>
                <a:gd name="connsiteX2" fmla="*/ 265843 w 372808"/>
                <a:gd name="connsiteY2" fmla="*/ 425767 h 516540"/>
                <a:gd name="connsiteX3" fmla="*/ 280702 w 372808"/>
                <a:gd name="connsiteY3" fmla="*/ 410337 h 516540"/>
                <a:gd name="connsiteX4" fmla="*/ 286512 w 372808"/>
                <a:gd name="connsiteY4" fmla="*/ 363569 h 516540"/>
                <a:gd name="connsiteX5" fmla="*/ 290131 w 372808"/>
                <a:gd name="connsiteY5" fmla="*/ 333851 h 516540"/>
                <a:gd name="connsiteX6" fmla="*/ 297561 w 372808"/>
                <a:gd name="connsiteY6" fmla="*/ 308896 h 516540"/>
                <a:gd name="connsiteX7" fmla="*/ 295370 w 372808"/>
                <a:gd name="connsiteY7" fmla="*/ 291370 h 516540"/>
                <a:gd name="connsiteX8" fmla="*/ 308134 w 372808"/>
                <a:gd name="connsiteY8" fmla="*/ 258413 h 516540"/>
                <a:gd name="connsiteX9" fmla="*/ 325088 w 372808"/>
                <a:gd name="connsiteY9" fmla="*/ 226028 h 516540"/>
                <a:gd name="connsiteX10" fmla="*/ 345853 w 372808"/>
                <a:gd name="connsiteY10" fmla="*/ 198406 h 516540"/>
                <a:gd name="connsiteX11" fmla="*/ 362807 w 372808"/>
                <a:gd name="connsiteY11" fmla="*/ 165925 h 516540"/>
                <a:gd name="connsiteX12" fmla="*/ 370237 w 372808"/>
                <a:gd name="connsiteY12" fmla="*/ 140970 h 516540"/>
                <a:gd name="connsiteX13" fmla="*/ 372808 w 372808"/>
                <a:gd name="connsiteY13" fmla="*/ 119729 h 516540"/>
                <a:gd name="connsiteX14" fmla="*/ 370713 w 372808"/>
                <a:gd name="connsiteY14" fmla="*/ 102203 h 516540"/>
                <a:gd name="connsiteX15" fmla="*/ 354139 w 372808"/>
                <a:gd name="connsiteY15" fmla="*/ 95917 h 516540"/>
                <a:gd name="connsiteX16" fmla="*/ 336518 w 372808"/>
                <a:gd name="connsiteY16" fmla="*/ 98012 h 516540"/>
                <a:gd name="connsiteX17" fmla="*/ 318421 w 372808"/>
                <a:gd name="connsiteY17" fmla="*/ 104394 h 516540"/>
                <a:gd name="connsiteX18" fmla="*/ 300895 w 372808"/>
                <a:gd name="connsiteY18" fmla="*/ 106585 h 516540"/>
                <a:gd name="connsiteX19" fmla="*/ 285940 w 372808"/>
                <a:gd name="connsiteY19" fmla="*/ 87440 h 516540"/>
                <a:gd name="connsiteX20" fmla="*/ 265652 w 372808"/>
                <a:gd name="connsiteY20" fmla="*/ 76295 h 516540"/>
                <a:gd name="connsiteX21" fmla="*/ 194691 w 372808"/>
                <a:gd name="connsiteY21" fmla="*/ 20098 h 516540"/>
                <a:gd name="connsiteX22" fmla="*/ 171164 w 372808"/>
                <a:gd name="connsiteY22" fmla="*/ 0 h 516540"/>
                <a:gd name="connsiteX23" fmla="*/ 139255 w 372808"/>
                <a:gd name="connsiteY23" fmla="*/ 13335 h 516540"/>
                <a:gd name="connsiteX24" fmla="*/ 136684 w 372808"/>
                <a:gd name="connsiteY24" fmla="*/ 34576 h 516540"/>
                <a:gd name="connsiteX25" fmla="*/ 126016 w 372808"/>
                <a:gd name="connsiteY25" fmla="*/ 50482 h 516540"/>
                <a:gd name="connsiteX26" fmla="*/ 123825 w 372808"/>
                <a:gd name="connsiteY26" fmla="*/ 32956 h 516540"/>
                <a:gd name="connsiteX27" fmla="*/ 109538 w 372808"/>
                <a:gd name="connsiteY27" fmla="*/ 44101 h 516540"/>
                <a:gd name="connsiteX28" fmla="*/ 95155 w 372808"/>
                <a:gd name="connsiteY28" fmla="*/ 55245 h 516540"/>
                <a:gd name="connsiteX29" fmla="*/ 76009 w 372808"/>
                <a:gd name="connsiteY29" fmla="*/ 70199 h 516540"/>
                <a:gd name="connsiteX30" fmla="*/ 53054 w 372808"/>
                <a:gd name="connsiteY30" fmla="*/ 80296 h 516540"/>
                <a:gd name="connsiteX31" fmla="*/ 38767 w 372808"/>
                <a:gd name="connsiteY31" fmla="*/ 91440 h 516540"/>
                <a:gd name="connsiteX32" fmla="*/ 32385 w 372808"/>
                <a:gd name="connsiteY32" fmla="*/ 107918 h 516540"/>
                <a:gd name="connsiteX33" fmla="*/ 18002 w 372808"/>
                <a:gd name="connsiteY33" fmla="*/ 119063 h 516540"/>
                <a:gd name="connsiteX34" fmla="*/ 0 w 372808"/>
                <a:gd name="connsiteY34" fmla="*/ 160020 h 516540"/>
                <a:gd name="connsiteX35" fmla="*/ 21241 w 372808"/>
                <a:gd name="connsiteY35" fmla="*/ 162592 h 516540"/>
                <a:gd name="connsiteX36" fmla="*/ 43148 w 372808"/>
                <a:gd name="connsiteY36" fmla="*/ 161068 h 516540"/>
                <a:gd name="connsiteX37" fmla="*/ 64484 w 372808"/>
                <a:gd name="connsiteY37" fmla="*/ 163640 h 516540"/>
                <a:gd name="connsiteX38" fmla="*/ 80963 w 372808"/>
                <a:gd name="connsiteY38" fmla="*/ 170021 h 516540"/>
                <a:gd name="connsiteX39" fmla="*/ 110776 w 372808"/>
                <a:gd name="connsiteY39" fmla="*/ 173736 h 516540"/>
                <a:gd name="connsiteX40" fmla="*/ 131064 w 372808"/>
                <a:gd name="connsiteY40" fmla="*/ 184785 h 516540"/>
                <a:gd name="connsiteX41" fmla="*/ 128968 w 372808"/>
                <a:gd name="connsiteY41" fmla="*/ 201835 h 516540"/>
                <a:gd name="connsiteX42" fmla="*/ 126873 w 372808"/>
                <a:gd name="connsiteY42" fmla="*/ 218789 h 516540"/>
                <a:gd name="connsiteX43" fmla="*/ 111442 w 372808"/>
                <a:gd name="connsiteY43" fmla="*/ 238506 h 516540"/>
                <a:gd name="connsiteX44" fmla="*/ 97631 w 372808"/>
                <a:gd name="connsiteY44" fmla="*/ 245364 h 516540"/>
                <a:gd name="connsiteX45" fmla="*/ 113633 w 372808"/>
                <a:gd name="connsiteY45" fmla="*/ 256032 h 516540"/>
                <a:gd name="connsiteX46" fmla="*/ 119539 w 372808"/>
                <a:gd name="connsiteY46" fmla="*/ 278321 h 516540"/>
                <a:gd name="connsiteX47" fmla="*/ 96107 w 372808"/>
                <a:gd name="connsiteY47" fmla="*/ 292608 h 516540"/>
                <a:gd name="connsiteX48" fmla="*/ 107347 w 372808"/>
                <a:gd name="connsiteY48" fmla="*/ 306991 h 516540"/>
                <a:gd name="connsiteX49" fmla="*/ 113824 w 372808"/>
                <a:gd name="connsiteY49" fmla="*/ 324993 h 516540"/>
                <a:gd name="connsiteX50" fmla="*/ 128778 w 372808"/>
                <a:gd name="connsiteY50" fmla="*/ 344138 h 516540"/>
                <a:gd name="connsiteX51" fmla="*/ 114395 w 372808"/>
                <a:gd name="connsiteY51" fmla="*/ 355283 h 516540"/>
                <a:gd name="connsiteX52" fmla="*/ 112300 w 372808"/>
                <a:gd name="connsiteY52" fmla="*/ 372237 h 516540"/>
                <a:gd name="connsiteX53" fmla="*/ 107537 w 372808"/>
                <a:gd name="connsiteY53" fmla="*/ 410528 h 516540"/>
                <a:gd name="connsiteX54" fmla="*/ 105537 w 372808"/>
                <a:gd name="connsiteY54" fmla="*/ 462058 h 516540"/>
                <a:gd name="connsiteX55" fmla="*/ 99155 w 372808"/>
                <a:gd name="connsiteY55" fmla="*/ 478536 h 516540"/>
                <a:gd name="connsiteX56" fmla="*/ 96012 w 372808"/>
                <a:gd name="connsiteY56" fmla="*/ 503968 h 516540"/>
                <a:gd name="connsiteX57" fmla="*/ 134874 w 372808"/>
                <a:gd name="connsiteY57" fmla="*/ 504444 h 516540"/>
                <a:gd name="connsiteX58" fmla="*/ 177546 w 372808"/>
                <a:gd name="connsiteY58" fmla="*/ 509778 h 516540"/>
                <a:gd name="connsiteX59" fmla="*/ 207359 w 372808"/>
                <a:gd name="connsiteY59" fmla="*/ 513398 h 516540"/>
                <a:gd name="connsiteX60" fmla="*/ 229267 w 372808"/>
                <a:gd name="connsiteY60" fmla="*/ 511778 h 516540"/>
                <a:gd name="connsiteX61" fmla="*/ 232981 w 372808"/>
                <a:gd name="connsiteY61" fmla="*/ 516541 h 516540"/>
                <a:gd name="connsiteX62" fmla="*/ 232981 w 372808"/>
                <a:gd name="connsiteY62" fmla="*/ 516541 h 516540"/>
                <a:gd name="connsiteX63" fmla="*/ 232981 w 372808"/>
                <a:gd name="connsiteY63" fmla="*/ 516541 h 51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72808" h="516540">
                  <a:moveTo>
                    <a:pt x="232981" y="516541"/>
                  </a:moveTo>
                  <a:lnTo>
                    <a:pt x="239268" y="465582"/>
                  </a:lnTo>
                  <a:lnTo>
                    <a:pt x="265843" y="425767"/>
                  </a:lnTo>
                  <a:lnTo>
                    <a:pt x="280702" y="410337"/>
                  </a:lnTo>
                  <a:lnTo>
                    <a:pt x="286512" y="363569"/>
                  </a:lnTo>
                  <a:lnTo>
                    <a:pt x="290131" y="333851"/>
                  </a:lnTo>
                  <a:lnTo>
                    <a:pt x="297561" y="308896"/>
                  </a:lnTo>
                  <a:lnTo>
                    <a:pt x="295370" y="291370"/>
                  </a:lnTo>
                  <a:lnTo>
                    <a:pt x="308134" y="258413"/>
                  </a:lnTo>
                  <a:lnTo>
                    <a:pt x="325088" y="226028"/>
                  </a:lnTo>
                  <a:lnTo>
                    <a:pt x="345853" y="198406"/>
                  </a:lnTo>
                  <a:lnTo>
                    <a:pt x="362807" y="165925"/>
                  </a:lnTo>
                  <a:lnTo>
                    <a:pt x="370237" y="140970"/>
                  </a:lnTo>
                  <a:lnTo>
                    <a:pt x="372808" y="119729"/>
                  </a:lnTo>
                  <a:lnTo>
                    <a:pt x="370713" y="102203"/>
                  </a:lnTo>
                  <a:lnTo>
                    <a:pt x="354139" y="95917"/>
                  </a:lnTo>
                  <a:lnTo>
                    <a:pt x="336518" y="98012"/>
                  </a:lnTo>
                  <a:lnTo>
                    <a:pt x="318421" y="104394"/>
                  </a:lnTo>
                  <a:lnTo>
                    <a:pt x="300895" y="106585"/>
                  </a:lnTo>
                  <a:lnTo>
                    <a:pt x="285940" y="87440"/>
                  </a:lnTo>
                  <a:lnTo>
                    <a:pt x="265652" y="76295"/>
                  </a:lnTo>
                  <a:lnTo>
                    <a:pt x="194691" y="20098"/>
                  </a:lnTo>
                  <a:lnTo>
                    <a:pt x="171164" y="0"/>
                  </a:lnTo>
                  <a:lnTo>
                    <a:pt x="139255" y="13335"/>
                  </a:lnTo>
                  <a:lnTo>
                    <a:pt x="136684" y="34576"/>
                  </a:lnTo>
                  <a:lnTo>
                    <a:pt x="126016" y="50482"/>
                  </a:lnTo>
                  <a:lnTo>
                    <a:pt x="123825" y="32956"/>
                  </a:lnTo>
                  <a:lnTo>
                    <a:pt x="109538" y="44101"/>
                  </a:lnTo>
                  <a:lnTo>
                    <a:pt x="95155" y="55245"/>
                  </a:lnTo>
                  <a:lnTo>
                    <a:pt x="76009" y="70199"/>
                  </a:lnTo>
                  <a:lnTo>
                    <a:pt x="53054" y="80296"/>
                  </a:lnTo>
                  <a:lnTo>
                    <a:pt x="38767" y="91440"/>
                  </a:lnTo>
                  <a:lnTo>
                    <a:pt x="32385" y="107918"/>
                  </a:lnTo>
                  <a:lnTo>
                    <a:pt x="18002" y="119063"/>
                  </a:lnTo>
                  <a:lnTo>
                    <a:pt x="0" y="160020"/>
                  </a:lnTo>
                  <a:lnTo>
                    <a:pt x="21241" y="162592"/>
                  </a:lnTo>
                  <a:lnTo>
                    <a:pt x="43148" y="161068"/>
                  </a:lnTo>
                  <a:lnTo>
                    <a:pt x="64484" y="163640"/>
                  </a:lnTo>
                  <a:lnTo>
                    <a:pt x="80963" y="170021"/>
                  </a:lnTo>
                  <a:lnTo>
                    <a:pt x="110776" y="173736"/>
                  </a:lnTo>
                  <a:lnTo>
                    <a:pt x="131064" y="184785"/>
                  </a:lnTo>
                  <a:lnTo>
                    <a:pt x="128968" y="201835"/>
                  </a:lnTo>
                  <a:lnTo>
                    <a:pt x="126873" y="218789"/>
                  </a:lnTo>
                  <a:lnTo>
                    <a:pt x="111442" y="238506"/>
                  </a:lnTo>
                  <a:lnTo>
                    <a:pt x="97631" y="245364"/>
                  </a:lnTo>
                  <a:lnTo>
                    <a:pt x="113633" y="256032"/>
                  </a:lnTo>
                  <a:lnTo>
                    <a:pt x="119539" y="278321"/>
                  </a:lnTo>
                  <a:lnTo>
                    <a:pt x="96107" y="292608"/>
                  </a:lnTo>
                  <a:lnTo>
                    <a:pt x="107347" y="306991"/>
                  </a:lnTo>
                  <a:lnTo>
                    <a:pt x="113824" y="324993"/>
                  </a:lnTo>
                  <a:lnTo>
                    <a:pt x="128778" y="344138"/>
                  </a:lnTo>
                  <a:lnTo>
                    <a:pt x="114395" y="355283"/>
                  </a:lnTo>
                  <a:lnTo>
                    <a:pt x="112300" y="372237"/>
                  </a:lnTo>
                  <a:lnTo>
                    <a:pt x="107537" y="410528"/>
                  </a:lnTo>
                  <a:lnTo>
                    <a:pt x="105537" y="462058"/>
                  </a:lnTo>
                  <a:lnTo>
                    <a:pt x="99155" y="478536"/>
                  </a:lnTo>
                  <a:lnTo>
                    <a:pt x="96012" y="503968"/>
                  </a:lnTo>
                  <a:lnTo>
                    <a:pt x="134874" y="504444"/>
                  </a:lnTo>
                  <a:lnTo>
                    <a:pt x="177546" y="509778"/>
                  </a:lnTo>
                  <a:lnTo>
                    <a:pt x="207359" y="513398"/>
                  </a:lnTo>
                  <a:lnTo>
                    <a:pt x="229267" y="511778"/>
                  </a:lnTo>
                  <a:lnTo>
                    <a:pt x="232981" y="516541"/>
                  </a:lnTo>
                  <a:lnTo>
                    <a:pt x="232981" y="516541"/>
                  </a:lnTo>
                  <a:lnTo>
                    <a:pt x="232981" y="516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69AB477C-99A8-A531-9DC1-E39E1AE66816}"/>
                </a:ext>
              </a:extLst>
            </p:cNvPr>
            <p:cNvSpPr/>
            <p:nvPr/>
          </p:nvSpPr>
          <p:spPr>
            <a:xfrm>
              <a:off x="1567330" y="529034"/>
              <a:ext cx="891656" cy="929670"/>
            </a:xfrm>
            <a:custGeom>
              <a:avLst/>
              <a:gdLst>
                <a:gd name="connsiteX0" fmla="*/ 422910 w 529494"/>
                <a:gd name="connsiteY0" fmla="*/ 552069 h 552068"/>
                <a:gd name="connsiteX1" fmla="*/ 434054 w 529494"/>
                <a:gd name="connsiteY1" fmla="*/ 531781 h 552068"/>
                <a:gd name="connsiteX2" fmla="*/ 427577 w 529494"/>
                <a:gd name="connsiteY2" fmla="*/ 513683 h 552068"/>
                <a:gd name="connsiteX3" fmla="*/ 438245 w 529494"/>
                <a:gd name="connsiteY3" fmla="*/ 497586 h 552068"/>
                <a:gd name="connsiteX4" fmla="*/ 448818 w 529494"/>
                <a:gd name="connsiteY4" fmla="*/ 481584 h 552068"/>
                <a:gd name="connsiteX5" fmla="*/ 471678 w 529494"/>
                <a:gd name="connsiteY5" fmla="*/ 471392 h 552068"/>
                <a:gd name="connsiteX6" fmla="*/ 474345 w 529494"/>
                <a:gd name="connsiteY6" fmla="*/ 450056 h 552068"/>
                <a:gd name="connsiteX7" fmla="*/ 476440 w 529494"/>
                <a:gd name="connsiteY7" fmla="*/ 433007 h 552068"/>
                <a:gd name="connsiteX8" fmla="*/ 493966 w 529494"/>
                <a:gd name="connsiteY8" fmla="*/ 430816 h 552068"/>
                <a:gd name="connsiteX9" fmla="*/ 492823 w 529494"/>
                <a:gd name="connsiteY9" fmla="*/ 404622 h 552068"/>
                <a:gd name="connsiteX10" fmla="*/ 513016 w 529494"/>
                <a:gd name="connsiteY10" fmla="*/ 415861 h 552068"/>
                <a:gd name="connsiteX11" fmla="*/ 510445 w 529494"/>
                <a:gd name="connsiteY11" fmla="*/ 437198 h 552068"/>
                <a:gd name="connsiteX12" fmla="*/ 521017 w 529494"/>
                <a:gd name="connsiteY12" fmla="*/ 421100 h 552068"/>
                <a:gd name="connsiteX13" fmla="*/ 529495 w 529494"/>
                <a:gd name="connsiteY13" fmla="*/ 387477 h 552068"/>
                <a:gd name="connsiteX14" fmla="*/ 505015 w 529494"/>
                <a:gd name="connsiteY14" fmla="*/ 375857 h 552068"/>
                <a:gd name="connsiteX15" fmla="*/ 516160 w 529494"/>
                <a:gd name="connsiteY15" fmla="*/ 355473 h 552068"/>
                <a:gd name="connsiteX16" fmla="*/ 514064 w 529494"/>
                <a:gd name="connsiteY16" fmla="*/ 337947 h 552068"/>
                <a:gd name="connsiteX17" fmla="*/ 496538 w 529494"/>
                <a:gd name="connsiteY17" fmla="*/ 340042 h 552068"/>
                <a:gd name="connsiteX18" fmla="*/ 476250 w 529494"/>
                <a:gd name="connsiteY18" fmla="*/ 294227 h 552068"/>
                <a:gd name="connsiteX19" fmla="*/ 467201 w 529494"/>
                <a:gd name="connsiteY19" fmla="*/ 262795 h 552068"/>
                <a:gd name="connsiteX20" fmla="*/ 456057 w 529494"/>
                <a:gd name="connsiteY20" fmla="*/ 213646 h 552068"/>
                <a:gd name="connsiteX21" fmla="*/ 439579 w 529494"/>
                <a:gd name="connsiteY21" fmla="*/ 207359 h 552068"/>
                <a:gd name="connsiteX22" fmla="*/ 411385 w 529494"/>
                <a:gd name="connsiteY22" fmla="*/ 190881 h 552068"/>
                <a:gd name="connsiteX23" fmla="*/ 409194 w 529494"/>
                <a:gd name="connsiteY23" fmla="*/ 173260 h 552068"/>
                <a:gd name="connsiteX24" fmla="*/ 407670 w 529494"/>
                <a:gd name="connsiteY24" fmla="*/ 151352 h 552068"/>
                <a:gd name="connsiteX25" fmla="*/ 383667 w 529494"/>
                <a:gd name="connsiteY25" fmla="*/ 135350 h 552068"/>
                <a:gd name="connsiteX26" fmla="*/ 377285 w 529494"/>
                <a:gd name="connsiteY26" fmla="*/ 117253 h 552068"/>
                <a:gd name="connsiteX27" fmla="*/ 357092 w 529494"/>
                <a:gd name="connsiteY27" fmla="*/ 106108 h 552068"/>
                <a:gd name="connsiteX28" fmla="*/ 345948 w 529494"/>
                <a:gd name="connsiteY28" fmla="*/ 91726 h 552068"/>
                <a:gd name="connsiteX29" fmla="*/ 330517 w 529494"/>
                <a:gd name="connsiteY29" fmla="*/ 76771 h 552068"/>
                <a:gd name="connsiteX30" fmla="*/ 328898 w 529494"/>
                <a:gd name="connsiteY30" fmla="*/ 54959 h 552068"/>
                <a:gd name="connsiteX31" fmla="*/ 326803 w 529494"/>
                <a:gd name="connsiteY31" fmla="*/ 37338 h 552068"/>
                <a:gd name="connsiteX32" fmla="*/ 316135 w 529494"/>
                <a:gd name="connsiteY32" fmla="*/ 18669 h 552068"/>
                <a:gd name="connsiteX33" fmla="*/ 305467 w 529494"/>
                <a:gd name="connsiteY33" fmla="*/ 0 h 552068"/>
                <a:gd name="connsiteX34" fmla="*/ 291179 w 529494"/>
                <a:gd name="connsiteY34" fmla="*/ 11240 h 552068"/>
                <a:gd name="connsiteX35" fmla="*/ 273082 w 529494"/>
                <a:gd name="connsiteY35" fmla="*/ 17717 h 552068"/>
                <a:gd name="connsiteX36" fmla="*/ 262033 w 529494"/>
                <a:gd name="connsiteY36" fmla="*/ 38005 h 552068"/>
                <a:gd name="connsiteX37" fmla="*/ 268414 w 529494"/>
                <a:gd name="connsiteY37" fmla="*/ 56102 h 552068"/>
                <a:gd name="connsiteX38" fmla="*/ 250317 w 529494"/>
                <a:gd name="connsiteY38" fmla="*/ 62579 h 552068"/>
                <a:gd name="connsiteX39" fmla="*/ 228029 w 529494"/>
                <a:gd name="connsiteY39" fmla="*/ 68485 h 552068"/>
                <a:gd name="connsiteX40" fmla="*/ 208883 w 529494"/>
                <a:gd name="connsiteY40" fmla="*/ 48768 h 552068"/>
                <a:gd name="connsiteX41" fmla="*/ 202501 w 529494"/>
                <a:gd name="connsiteY41" fmla="*/ 30671 h 552068"/>
                <a:gd name="connsiteX42" fmla="*/ 184404 w 529494"/>
                <a:gd name="connsiteY42" fmla="*/ 37052 h 552068"/>
                <a:gd name="connsiteX43" fmla="*/ 169069 w 529494"/>
                <a:gd name="connsiteY43" fmla="*/ 22193 h 552068"/>
                <a:gd name="connsiteX44" fmla="*/ 148304 w 529494"/>
                <a:gd name="connsiteY44" fmla="*/ 15335 h 552068"/>
                <a:gd name="connsiteX45" fmla="*/ 141446 w 529494"/>
                <a:gd name="connsiteY45" fmla="*/ 36100 h 552068"/>
                <a:gd name="connsiteX46" fmla="*/ 135064 w 529494"/>
                <a:gd name="connsiteY46" fmla="*/ 87344 h 552068"/>
                <a:gd name="connsiteX47" fmla="*/ 105918 w 529494"/>
                <a:gd name="connsiteY47" fmla="*/ 148780 h 552068"/>
                <a:gd name="connsiteX48" fmla="*/ 79438 w 529494"/>
                <a:gd name="connsiteY48" fmla="*/ 188881 h 552068"/>
                <a:gd name="connsiteX49" fmla="*/ 66675 w 529494"/>
                <a:gd name="connsiteY49" fmla="*/ 222028 h 552068"/>
                <a:gd name="connsiteX50" fmla="*/ 64579 w 529494"/>
                <a:gd name="connsiteY50" fmla="*/ 239077 h 552068"/>
                <a:gd name="connsiteX51" fmla="*/ 61436 w 529494"/>
                <a:gd name="connsiteY51" fmla="*/ 264700 h 552068"/>
                <a:gd name="connsiteX52" fmla="*/ 51911 w 529494"/>
                <a:gd name="connsiteY52" fmla="*/ 341567 h 552068"/>
                <a:gd name="connsiteX53" fmla="*/ 12192 w 529494"/>
                <a:gd name="connsiteY53" fmla="*/ 384334 h 552068"/>
                <a:gd name="connsiteX54" fmla="*/ 4286 w 529494"/>
                <a:gd name="connsiteY54" fmla="*/ 448437 h 552068"/>
                <a:gd name="connsiteX55" fmla="*/ 0 w 529494"/>
                <a:gd name="connsiteY55" fmla="*/ 482536 h 552068"/>
                <a:gd name="connsiteX56" fmla="*/ 1619 w 529494"/>
                <a:gd name="connsiteY56" fmla="*/ 504444 h 552068"/>
                <a:gd name="connsiteX57" fmla="*/ 31909 w 529494"/>
                <a:gd name="connsiteY57" fmla="*/ 503873 h 552068"/>
                <a:gd name="connsiteX58" fmla="*/ 117920 w 529494"/>
                <a:gd name="connsiteY58" fmla="*/ 436436 h 552068"/>
                <a:gd name="connsiteX59" fmla="*/ 206121 w 529494"/>
                <a:gd name="connsiteY59" fmla="*/ 455962 h 552068"/>
                <a:gd name="connsiteX60" fmla="*/ 252793 w 529494"/>
                <a:gd name="connsiteY60" fmla="*/ 461772 h 552068"/>
                <a:gd name="connsiteX61" fmla="*/ 308610 w 529494"/>
                <a:gd name="connsiteY61" fmla="*/ 499015 h 552068"/>
                <a:gd name="connsiteX62" fmla="*/ 329851 w 529494"/>
                <a:gd name="connsiteY62" fmla="*/ 501586 h 552068"/>
                <a:gd name="connsiteX63" fmla="*/ 350044 w 529494"/>
                <a:gd name="connsiteY63" fmla="*/ 512731 h 552068"/>
                <a:gd name="connsiteX64" fmla="*/ 389954 w 529494"/>
                <a:gd name="connsiteY64" fmla="*/ 539401 h 552068"/>
                <a:gd name="connsiteX65" fmla="*/ 415480 w 529494"/>
                <a:gd name="connsiteY65" fmla="*/ 542544 h 552068"/>
                <a:gd name="connsiteX66" fmla="*/ 422910 w 529494"/>
                <a:gd name="connsiteY66" fmla="*/ 552069 h 552068"/>
                <a:gd name="connsiteX67" fmla="*/ 422910 w 529494"/>
                <a:gd name="connsiteY67" fmla="*/ 552069 h 552068"/>
                <a:gd name="connsiteX68" fmla="*/ 422910 w 529494"/>
                <a:gd name="connsiteY68" fmla="*/ 552069 h 55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29494" h="552068">
                  <a:moveTo>
                    <a:pt x="422910" y="552069"/>
                  </a:moveTo>
                  <a:lnTo>
                    <a:pt x="434054" y="531781"/>
                  </a:lnTo>
                  <a:lnTo>
                    <a:pt x="427577" y="513683"/>
                  </a:lnTo>
                  <a:lnTo>
                    <a:pt x="438245" y="497586"/>
                  </a:lnTo>
                  <a:lnTo>
                    <a:pt x="448818" y="481584"/>
                  </a:lnTo>
                  <a:lnTo>
                    <a:pt x="471678" y="471392"/>
                  </a:lnTo>
                  <a:lnTo>
                    <a:pt x="474345" y="450056"/>
                  </a:lnTo>
                  <a:lnTo>
                    <a:pt x="476440" y="433007"/>
                  </a:lnTo>
                  <a:lnTo>
                    <a:pt x="493966" y="430816"/>
                  </a:lnTo>
                  <a:lnTo>
                    <a:pt x="492823" y="404622"/>
                  </a:lnTo>
                  <a:lnTo>
                    <a:pt x="513016" y="415861"/>
                  </a:lnTo>
                  <a:lnTo>
                    <a:pt x="510445" y="437198"/>
                  </a:lnTo>
                  <a:lnTo>
                    <a:pt x="521017" y="421100"/>
                  </a:lnTo>
                  <a:lnTo>
                    <a:pt x="529495" y="387477"/>
                  </a:lnTo>
                  <a:lnTo>
                    <a:pt x="505015" y="375857"/>
                  </a:lnTo>
                  <a:lnTo>
                    <a:pt x="516160" y="355473"/>
                  </a:lnTo>
                  <a:lnTo>
                    <a:pt x="514064" y="337947"/>
                  </a:lnTo>
                  <a:lnTo>
                    <a:pt x="496538" y="340042"/>
                  </a:lnTo>
                  <a:lnTo>
                    <a:pt x="476250" y="294227"/>
                  </a:lnTo>
                  <a:lnTo>
                    <a:pt x="467201" y="262795"/>
                  </a:lnTo>
                  <a:lnTo>
                    <a:pt x="456057" y="213646"/>
                  </a:lnTo>
                  <a:lnTo>
                    <a:pt x="439579" y="207359"/>
                  </a:lnTo>
                  <a:lnTo>
                    <a:pt x="411385" y="190881"/>
                  </a:lnTo>
                  <a:lnTo>
                    <a:pt x="409194" y="173260"/>
                  </a:lnTo>
                  <a:lnTo>
                    <a:pt x="407670" y="151352"/>
                  </a:lnTo>
                  <a:lnTo>
                    <a:pt x="383667" y="135350"/>
                  </a:lnTo>
                  <a:lnTo>
                    <a:pt x="377285" y="117253"/>
                  </a:lnTo>
                  <a:lnTo>
                    <a:pt x="357092" y="106108"/>
                  </a:lnTo>
                  <a:lnTo>
                    <a:pt x="345948" y="91726"/>
                  </a:lnTo>
                  <a:lnTo>
                    <a:pt x="330517" y="76771"/>
                  </a:lnTo>
                  <a:lnTo>
                    <a:pt x="328898" y="54959"/>
                  </a:lnTo>
                  <a:lnTo>
                    <a:pt x="326803" y="37338"/>
                  </a:lnTo>
                  <a:lnTo>
                    <a:pt x="316135" y="18669"/>
                  </a:lnTo>
                  <a:lnTo>
                    <a:pt x="305467" y="0"/>
                  </a:lnTo>
                  <a:lnTo>
                    <a:pt x="291179" y="11240"/>
                  </a:lnTo>
                  <a:lnTo>
                    <a:pt x="273082" y="17717"/>
                  </a:lnTo>
                  <a:lnTo>
                    <a:pt x="262033" y="38005"/>
                  </a:lnTo>
                  <a:lnTo>
                    <a:pt x="268414" y="56102"/>
                  </a:lnTo>
                  <a:lnTo>
                    <a:pt x="250317" y="62579"/>
                  </a:lnTo>
                  <a:lnTo>
                    <a:pt x="228029" y="68485"/>
                  </a:lnTo>
                  <a:lnTo>
                    <a:pt x="208883" y="48768"/>
                  </a:lnTo>
                  <a:lnTo>
                    <a:pt x="202501" y="30671"/>
                  </a:lnTo>
                  <a:lnTo>
                    <a:pt x="184404" y="37052"/>
                  </a:lnTo>
                  <a:lnTo>
                    <a:pt x="169069" y="22193"/>
                  </a:lnTo>
                  <a:lnTo>
                    <a:pt x="148304" y="15335"/>
                  </a:lnTo>
                  <a:lnTo>
                    <a:pt x="141446" y="36100"/>
                  </a:lnTo>
                  <a:lnTo>
                    <a:pt x="135064" y="87344"/>
                  </a:lnTo>
                  <a:lnTo>
                    <a:pt x="105918" y="148780"/>
                  </a:lnTo>
                  <a:lnTo>
                    <a:pt x="79438" y="188881"/>
                  </a:lnTo>
                  <a:lnTo>
                    <a:pt x="66675" y="222028"/>
                  </a:lnTo>
                  <a:lnTo>
                    <a:pt x="64579" y="239077"/>
                  </a:lnTo>
                  <a:lnTo>
                    <a:pt x="61436" y="264700"/>
                  </a:lnTo>
                  <a:lnTo>
                    <a:pt x="51911" y="341567"/>
                  </a:lnTo>
                  <a:lnTo>
                    <a:pt x="12192" y="384334"/>
                  </a:lnTo>
                  <a:lnTo>
                    <a:pt x="4286" y="448437"/>
                  </a:lnTo>
                  <a:lnTo>
                    <a:pt x="0" y="482536"/>
                  </a:lnTo>
                  <a:lnTo>
                    <a:pt x="1619" y="504444"/>
                  </a:lnTo>
                  <a:lnTo>
                    <a:pt x="31909" y="503873"/>
                  </a:lnTo>
                  <a:lnTo>
                    <a:pt x="117920" y="436436"/>
                  </a:lnTo>
                  <a:lnTo>
                    <a:pt x="206121" y="455962"/>
                  </a:lnTo>
                  <a:lnTo>
                    <a:pt x="252793" y="461772"/>
                  </a:lnTo>
                  <a:lnTo>
                    <a:pt x="308610" y="499015"/>
                  </a:lnTo>
                  <a:lnTo>
                    <a:pt x="329851" y="501586"/>
                  </a:lnTo>
                  <a:lnTo>
                    <a:pt x="350044" y="512731"/>
                  </a:lnTo>
                  <a:lnTo>
                    <a:pt x="389954" y="539401"/>
                  </a:lnTo>
                  <a:lnTo>
                    <a:pt x="415480" y="542544"/>
                  </a:lnTo>
                  <a:lnTo>
                    <a:pt x="422910" y="552069"/>
                  </a:lnTo>
                  <a:lnTo>
                    <a:pt x="422910" y="552069"/>
                  </a:lnTo>
                  <a:lnTo>
                    <a:pt x="422910" y="552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96303DF-F21E-3D5E-246C-6CB8C7C1BB7A}"/>
                </a:ext>
              </a:extLst>
            </p:cNvPr>
            <p:cNvSpPr/>
            <p:nvPr/>
          </p:nvSpPr>
          <p:spPr>
            <a:xfrm>
              <a:off x="707752" y="642275"/>
              <a:ext cx="700460" cy="810335"/>
            </a:xfrm>
            <a:custGeom>
              <a:avLst/>
              <a:gdLst>
                <a:gd name="connsiteX0" fmla="*/ 350615 w 415956"/>
                <a:gd name="connsiteY0" fmla="*/ 481203 h 481203"/>
                <a:gd name="connsiteX1" fmla="*/ 357568 w 415956"/>
                <a:gd name="connsiteY1" fmla="*/ 460439 h 481203"/>
                <a:gd name="connsiteX2" fmla="*/ 363950 w 415956"/>
                <a:gd name="connsiteY2" fmla="*/ 443865 h 481203"/>
                <a:gd name="connsiteX3" fmla="*/ 370237 w 415956"/>
                <a:gd name="connsiteY3" fmla="*/ 392811 h 481203"/>
                <a:gd name="connsiteX4" fmla="*/ 380809 w 415956"/>
                <a:gd name="connsiteY4" fmla="*/ 342233 h 481203"/>
                <a:gd name="connsiteX5" fmla="*/ 382905 w 415956"/>
                <a:gd name="connsiteY5" fmla="*/ 325184 h 481203"/>
                <a:gd name="connsiteX6" fmla="*/ 387096 w 415956"/>
                <a:gd name="connsiteY6" fmla="*/ 291179 h 481203"/>
                <a:gd name="connsiteX7" fmla="*/ 393954 w 415956"/>
                <a:gd name="connsiteY7" fmla="*/ 235839 h 481203"/>
                <a:gd name="connsiteX8" fmla="*/ 400812 w 415956"/>
                <a:gd name="connsiteY8" fmla="*/ 215075 h 481203"/>
                <a:gd name="connsiteX9" fmla="*/ 403955 w 415956"/>
                <a:gd name="connsiteY9" fmla="*/ 189548 h 481203"/>
                <a:gd name="connsiteX10" fmla="*/ 393287 w 415956"/>
                <a:gd name="connsiteY10" fmla="*/ 170879 h 481203"/>
                <a:gd name="connsiteX11" fmla="*/ 377190 w 415956"/>
                <a:gd name="connsiteY11" fmla="*/ 160306 h 481203"/>
                <a:gd name="connsiteX12" fmla="*/ 387858 w 415956"/>
                <a:gd name="connsiteY12" fmla="*/ 144304 h 481203"/>
                <a:gd name="connsiteX13" fmla="*/ 394811 w 415956"/>
                <a:gd name="connsiteY13" fmla="*/ 123539 h 481203"/>
                <a:gd name="connsiteX14" fmla="*/ 373380 w 415956"/>
                <a:gd name="connsiteY14" fmla="*/ 120968 h 481203"/>
                <a:gd name="connsiteX15" fmla="*/ 384048 w 415956"/>
                <a:gd name="connsiteY15" fmla="*/ 104966 h 481203"/>
                <a:gd name="connsiteX16" fmla="*/ 407003 w 415956"/>
                <a:gd name="connsiteY16" fmla="*/ 94774 h 481203"/>
                <a:gd name="connsiteX17" fmla="*/ 409099 w 415956"/>
                <a:gd name="connsiteY17" fmla="*/ 77819 h 481203"/>
                <a:gd name="connsiteX18" fmla="*/ 415957 w 415956"/>
                <a:gd name="connsiteY18" fmla="*/ 57055 h 481203"/>
                <a:gd name="connsiteX19" fmla="*/ 392430 w 415956"/>
                <a:gd name="connsiteY19" fmla="*/ 36862 h 481203"/>
                <a:gd name="connsiteX20" fmla="*/ 362617 w 415956"/>
                <a:gd name="connsiteY20" fmla="*/ 33147 h 481203"/>
                <a:gd name="connsiteX21" fmla="*/ 346043 w 415956"/>
                <a:gd name="connsiteY21" fmla="*/ 26765 h 481203"/>
                <a:gd name="connsiteX22" fmla="*/ 320421 w 415956"/>
                <a:gd name="connsiteY22" fmla="*/ 23622 h 481203"/>
                <a:gd name="connsiteX23" fmla="*/ 281464 w 415956"/>
                <a:gd name="connsiteY23" fmla="*/ 23146 h 481203"/>
                <a:gd name="connsiteX24" fmla="*/ 267081 w 415956"/>
                <a:gd name="connsiteY24" fmla="*/ 34290 h 481203"/>
                <a:gd name="connsiteX25" fmla="*/ 246221 w 415956"/>
                <a:gd name="connsiteY25" fmla="*/ 27432 h 481203"/>
                <a:gd name="connsiteX26" fmla="*/ 203549 w 415956"/>
                <a:gd name="connsiteY26" fmla="*/ 22193 h 481203"/>
                <a:gd name="connsiteX27" fmla="*/ 58864 w 415956"/>
                <a:gd name="connsiteY27" fmla="*/ 0 h 481203"/>
                <a:gd name="connsiteX28" fmla="*/ 50482 w 415956"/>
                <a:gd name="connsiteY28" fmla="*/ 68104 h 481203"/>
                <a:gd name="connsiteX29" fmla="*/ 45720 w 415956"/>
                <a:gd name="connsiteY29" fmla="*/ 106394 h 481203"/>
                <a:gd name="connsiteX30" fmla="*/ 38862 w 415956"/>
                <a:gd name="connsiteY30" fmla="*/ 127159 h 481203"/>
                <a:gd name="connsiteX31" fmla="*/ 28194 w 415956"/>
                <a:gd name="connsiteY31" fmla="*/ 143161 h 481203"/>
                <a:gd name="connsiteX32" fmla="*/ 0 w 415956"/>
                <a:gd name="connsiteY32" fmla="*/ 195834 h 481203"/>
                <a:gd name="connsiteX33" fmla="*/ 11335 w 415956"/>
                <a:gd name="connsiteY33" fmla="*/ 244793 h 481203"/>
                <a:gd name="connsiteX34" fmla="*/ 17812 w 415956"/>
                <a:gd name="connsiteY34" fmla="*/ 297466 h 481203"/>
                <a:gd name="connsiteX35" fmla="*/ 12097 w 415956"/>
                <a:gd name="connsiteY35" fmla="*/ 344329 h 481203"/>
                <a:gd name="connsiteX36" fmla="*/ 14192 w 415956"/>
                <a:gd name="connsiteY36" fmla="*/ 361855 h 481203"/>
                <a:gd name="connsiteX37" fmla="*/ 12097 w 415956"/>
                <a:gd name="connsiteY37" fmla="*/ 378905 h 481203"/>
                <a:gd name="connsiteX38" fmla="*/ 17526 w 415956"/>
                <a:gd name="connsiteY38" fmla="*/ 405479 h 481203"/>
                <a:gd name="connsiteX39" fmla="*/ 24003 w 415956"/>
                <a:gd name="connsiteY39" fmla="*/ 423577 h 481203"/>
                <a:gd name="connsiteX40" fmla="*/ 66104 w 415956"/>
                <a:gd name="connsiteY40" fmla="*/ 433102 h 481203"/>
                <a:gd name="connsiteX41" fmla="*/ 252984 w 415956"/>
                <a:gd name="connsiteY41" fmla="*/ 464820 h 481203"/>
                <a:gd name="connsiteX42" fmla="*/ 273748 w 415956"/>
                <a:gd name="connsiteY42" fmla="*/ 471678 h 481203"/>
                <a:gd name="connsiteX43" fmla="*/ 350615 w 415956"/>
                <a:gd name="connsiteY43" fmla="*/ 481203 h 481203"/>
                <a:gd name="connsiteX44" fmla="*/ 350615 w 415956"/>
                <a:gd name="connsiteY44" fmla="*/ 481203 h 481203"/>
                <a:gd name="connsiteX45" fmla="*/ 350615 w 415956"/>
                <a:gd name="connsiteY45" fmla="*/ 481203 h 48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15956" h="481203">
                  <a:moveTo>
                    <a:pt x="350615" y="481203"/>
                  </a:moveTo>
                  <a:lnTo>
                    <a:pt x="357568" y="460439"/>
                  </a:lnTo>
                  <a:lnTo>
                    <a:pt x="363950" y="443865"/>
                  </a:lnTo>
                  <a:lnTo>
                    <a:pt x="370237" y="392811"/>
                  </a:lnTo>
                  <a:lnTo>
                    <a:pt x="380809" y="342233"/>
                  </a:lnTo>
                  <a:lnTo>
                    <a:pt x="382905" y="325184"/>
                  </a:lnTo>
                  <a:lnTo>
                    <a:pt x="387096" y="291179"/>
                  </a:lnTo>
                  <a:lnTo>
                    <a:pt x="393954" y="235839"/>
                  </a:lnTo>
                  <a:lnTo>
                    <a:pt x="400812" y="215075"/>
                  </a:lnTo>
                  <a:lnTo>
                    <a:pt x="403955" y="189548"/>
                  </a:lnTo>
                  <a:lnTo>
                    <a:pt x="393287" y="170879"/>
                  </a:lnTo>
                  <a:lnTo>
                    <a:pt x="377190" y="160306"/>
                  </a:lnTo>
                  <a:lnTo>
                    <a:pt x="387858" y="144304"/>
                  </a:lnTo>
                  <a:lnTo>
                    <a:pt x="394811" y="123539"/>
                  </a:lnTo>
                  <a:lnTo>
                    <a:pt x="373380" y="120968"/>
                  </a:lnTo>
                  <a:lnTo>
                    <a:pt x="384048" y="104966"/>
                  </a:lnTo>
                  <a:lnTo>
                    <a:pt x="407003" y="94774"/>
                  </a:lnTo>
                  <a:lnTo>
                    <a:pt x="409099" y="77819"/>
                  </a:lnTo>
                  <a:lnTo>
                    <a:pt x="415957" y="57055"/>
                  </a:lnTo>
                  <a:lnTo>
                    <a:pt x="392430" y="36862"/>
                  </a:lnTo>
                  <a:lnTo>
                    <a:pt x="362617" y="33147"/>
                  </a:lnTo>
                  <a:lnTo>
                    <a:pt x="346043" y="26765"/>
                  </a:lnTo>
                  <a:lnTo>
                    <a:pt x="320421" y="23622"/>
                  </a:lnTo>
                  <a:lnTo>
                    <a:pt x="281464" y="23146"/>
                  </a:lnTo>
                  <a:lnTo>
                    <a:pt x="267081" y="34290"/>
                  </a:lnTo>
                  <a:lnTo>
                    <a:pt x="246221" y="27432"/>
                  </a:lnTo>
                  <a:lnTo>
                    <a:pt x="203549" y="22193"/>
                  </a:lnTo>
                  <a:lnTo>
                    <a:pt x="58864" y="0"/>
                  </a:lnTo>
                  <a:lnTo>
                    <a:pt x="50482" y="68104"/>
                  </a:lnTo>
                  <a:lnTo>
                    <a:pt x="45720" y="106394"/>
                  </a:lnTo>
                  <a:lnTo>
                    <a:pt x="38862" y="127159"/>
                  </a:lnTo>
                  <a:lnTo>
                    <a:pt x="28194" y="143161"/>
                  </a:lnTo>
                  <a:lnTo>
                    <a:pt x="0" y="195834"/>
                  </a:lnTo>
                  <a:lnTo>
                    <a:pt x="11335" y="244793"/>
                  </a:lnTo>
                  <a:lnTo>
                    <a:pt x="17812" y="297466"/>
                  </a:lnTo>
                  <a:lnTo>
                    <a:pt x="12097" y="344329"/>
                  </a:lnTo>
                  <a:lnTo>
                    <a:pt x="14192" y="361855"/>
                  </a:lnTo>
                  <a:lnTo>
                    <a:pt x="12097" y="378905"/>
                  </a:lnTo>
                  <a:lnTo>
                    <a:pt x="17526" y="405479"/>
                  </a:lnTo>
                  <a:lnTo>
                    <a:pt x="24003" y="423577"/>
                  </a:lnTo>
                  <a:lnTo>
                    <a:pt x="66104" y="433102"/>
                  </a:lnTo>
                  <a:lnTo>
                    <a:pt x="252984" y="464820"/>
                  </a:lnTo>
                  <a:lnTo>
                    <a:pt x="273748" y="471678"/>
                  </a:lnTo>
                  <a:lnTo>
                    <a:pt x="350615" y="481203"/>
                  </a:lnTo>
                  <a:lnTo>
                    <a:pt x="350615" y="481203"/>
                  </a:lnTo>
                  <a:lnTo>
                    <a:pt x="350615" y="48120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B0331E6A-4F1D-B7F2-317C-C988D0B07BC0}"/>
                </a:ext>
              </a:extLst>
            </p:cNvPr>
            <p:cNvSpPr/>
            <p:nvPr/>
          </p:nvSpPr>
          <p:spPr>
            <a:xfrm>
              <a:off x="1199856" y="2513810"/>
              <a:ext cx="688270" cy="993509"/>
            </a:xfrm>
            <a:custGeom>
              <a:avLst/>
              <a:gdLst>
                <a:gd name="connsiteX0" fmla="*/ 392239 w 408717"/>
                <a:gd name="connsiteY0" fmla="*/ 589978 h 589978"/>
                <a:gd name="connsiteX1" fmla="*/ 390049 w 408717"/>
                <a:gd name="connsiteY1" fmla="*/ 572357 h 589978"/>
                <a:gd name="connsiteX2" fmla="*/ 400431 w 408717"/>
                <a:gd name="connsiteY2" fmla="*/ 382619 h 589978"/>
                <a:gd name="connsiteX3" fmla="*/ 407289 w 408717"/>
                <a:gd name="connsiteY3" fmla="*/ 327088 h 589978"/>
                <a:gd name="connsiteX4" fmla="*/ 408241 w 408717"/>
                <a:gd name="connsiteY4" fmla="*/ 249079 h 589978"/>
                <a:gd name="connsiteX5" fmla="*/ 408718 w 408717"/>
                <a:gd name="connsiteY5" fmla="*/ 210026 h 589978"/>
                <a:gd name="connsiteX6" fmla="*/ 401764 w 408717"/>
                <a:gd name="connsiteY6" fmla="*/ 196215 h 589978"/>
                <a:gd name="connsiteX7" fmla="*/ 395288 w 408717"/>
                <a:gd name="connsiteY7" fmla="*/ 178022 h 589978"/>
                <a:gd name="connsiteX8" fmla="*/ 380905 w 408717"/>
                <a:gd name="connsiteY8" fmla="*/ 189262 h 589978"/>
                <a:gd name="connsiteX9" fmla="*/ 349948 w 408717"/>
                <a:gd name="connsiteY9" fmla="*/ 194119 h 589978"/>
                <a:gd name="connsiteX10" fmla="*/ 334423 w 408717"/>
                <a:gd name="connsiteY10" fmla="*/ 179165 h 589978"/>
                <a:gd name="connsiteX11" fmla="*/ 337566 w 408717"/>
                <a:gd name="connsiteY11" fmla="*/ 153543 h 589978"/>
                <a:gd name="connsiteX12" fmla="*/ 318325 w 408717"/>
                <a:gd name="connsiteY12" fmla="*/ 133826 h 589978"/>
                <a:gd name="connsiteX13" fmla="*/ 317182 w 408717"/>
                <a:gd name="connsiteY13" fmla="*/ 107632 h 589978"/>
                <a:gd name="connsiteX14" fmla="*/ 314992 w 408717"/>
                <a:gd name="connsiteY14" fmla="*/ 90011 h 589978"/>
                <a:gd name="connsiteX15" fmla="*/ 317087 w 408717"/>
                <a:gd name="connsiteY15" fmla="*/ 72866 h 589978"/>
                <a:gd name="connsiteX16" fmla="*/ 302133 w 408717"/>
                <a:gd name="connsiteY16" fmla="*/ 53721 h 589978"/>
                <a:gd name="connsiteX17" fmla="*/ 285560 w 408717"/>
                <a:gd name="connsiteY17" fmla="*/ 47339 h 589978"/>
                <a:gd name="connsiteX18" fmla="*/ 267462 w 408717"/>
                <a:gd name="connsiteY18" fmla="*/ 53721 h 589978"/>
                <a:gd name="connsiteX19" fmla="*/ 249269 w 408717"/>
                <a:gd name="connsiteY19" fmla="*/ 60198 h 589978"/>
                <a:gd name="connsiteX20" fmla="*/ 232696 w 408717"/>
                <a:gd name="connsiteY20" fmla="*/ 53816 h 589978"/>
                <a:gd name="connsiteX21" fmla="*/ 217170 w 408717"/>
                <a:gd name="connsiteY21" fmla="*/ 38862 h 589978"/>
                <a:gd name="connsiteX22" fmla="*/ 191548 w 408717"/>
                <a:gd name="connsiteY22" fmla="*/ 35719 h 589978"/>
                <a:gd name="connsiteX23" fmla="*/ 175450 w 408717"/>
                <a:gd name="connsiteY23" fmla="*/ 25051 h 589978"/>
                <a:gd name="connsiteX24" fmla="*/ 155162 w 408717"/>
                <a:gd name="connsiteY24" fmla="*/ 13811 h 589978"/>
                <a:gd name="connsiteX25" fmla="*/ 134303 w 408717"/>
                <a:gd name="connsiteY25" fmla="*/ 6953 h 589978"/>
                <a:gd name="connsiteX26" fmla="*/ 113443 w 408717"/>
                <a:gd name="connsiteY26" fmla="*/ 0 h 589978"/>
                <a:gd name="connsiteX27" fmla="*/ 99060 w 408717"/>
                <a:gd name="connsiteY27" fmla="*/ 11239 h 589978"/>
                <a:gd name="connsiteX28" fmla="*/ 80391 w 408717"/>
                <a:gd name="connsiteY28" fmla="*/ 22003 h 589978"/>
                <a:gd name="connsiteX29" fmla="*/ 53721 w 408717"/>
                <a:gd name="connsiteY29" fmla="*/ 27337 h 589978"/>
                <a:gd name="connsiteX30" fmla="*/ 36576 w 408717"/>
                <a:gd name="connsiteY30" fmla="*/ 25241 h 589978"/>
                <a:gd name="connsiteX31" fmla="*/ 28099 w 408717"/>
                <a:gd name="connsiteY31" fmla="*/ 58960 h 589978"/>
                <a:gd name="connsiteX32" fmla="*/ 24384 w 408717"/>
                <a:gd name="connsiteY32" fmla="*/ 88868 h 589978"/>
                <a:gd name="connsiteX33" fmla="*/ 24003 w 408717"/>
                <a:gd name="connsiteY33" fmla="*/ 197358 h 589978"/>
                <a:gd name="connsiteX34" fmla="*/ 5334 w 408717"/>
                <a:gd name="connsiteY34" fmla="*/ 208026 h 589978"/>
                <a:gd name="connsiteX35" fmla="*/ 13430 w 408717"/>
                <a:gd name="connsiteY35" fmla="*/ 282797 h 589978"/>
                <a:gd name="connsiteX36" fmla="*/ 15145 w 408717"/>
                <a:gd name="connsiteY36" fmla="*/ 304705 h 589978"/>
                <a:gd name="connsiteX37" fmla="*/ 10858 w 408717"/>
                <a:gd name="connsiteY37" fmla="*/ 338899 h 589978"/>
                <a:gd name="connsiteX38" fmla="*/ 17336 w 408717"/>
                <a:gd name="connsiteY38" fmla="*/ 357092 h 589978"/>
                <a:gd name="connsiteX39" fmla="*/ 33909 w 408717"/>
                <a:gd name="connsiteY39" fmla="*/ 363474 h 589978"/>
                <a:gd name="connsiteX40" fmla="*/ 20574 w 408717"/>
                <a:gd name="connsiteY40" fmla="*/ 400907 h 589978"/>
                <a:gd name="connsiteX41" fmla="*/ 12097 w 408717"/>
                <a:gd name="connsiteY41" fmla="*/ 434530 h 589978"/>
                <a:gd name="connsiteX42" fmla="*/ 3143 w 408717"/>
                <a:gd name="connsiteY42" fmla="*/ 507206 h 589978"/>
                <a:gd name="connsiteX43" fmla="*/ 0 w 408717"/>
                <a:gd name="connsiteY43" fmla="*/ 567595 h 589978"/>
                <a:gd name="connsiteX44" fmla="*/ 38481 w 408717"/>
                <a:gd name="connsiteY44" fmla="*/ 572357 h 589978"/>
                <a:gd name="connsiteX45" fmla="*/ 349472 w 408717"/>
                <a:gd name="connsiteY45" fmla="*/ 584740 h 589978"/>
                <a:gd name="connsiteX46" fmla="*/ 392239 w 408717"/>
                <a:gd name="connsiteY46" fmla="*/ 589978 h 589978"/>
                <a:gd name="connsiteX47" fmla="*/ 392239 w 408717"/>
                <a:gd name="connsiteY47" fmla="*/ 589978 h 589978"/>
                <a:gd name="connsiteX48" fmla="*/ 392239 w 408717"/>
                <a:gd name="connsiteY48" fmla="*/ 589978 h 58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08717" h="589978">
                  <a:moveTo>
                    <a:pt x="392239" y="589978"/>
                  </a:moveTo>
                  <a:lnTo>
                    <a:pt x="390049" y="572357"/>
                  </a:lnTo>
                  <a:lnTo>
                    <a:pt x="400431" y="382619"/>
                  </a:lnTo>
                  <a:lnTo>
                    <a:pt x="407289" y="327088"/>
                  </a:lnTo>
                  <a:lnTo>
                    <a:pt x="408241" y="249079"/>
                  </a:lnTo>
                  <a:lnTo>
                    <a:pt x="408718" y="210026"/>
                  </a:lnTo>
                  <a:lnTo>
                    <a:pt x="401764" y="196215"/>
                  </a:lnTo>
                  <a:lnTo>
                    <a:pt x="395288" y="178022"/>
                  </a:lnTo>
                  <a:lnTo>
                    <a:pt x="380905" y="189262"/>
                  </a:lnTo>
                  <a:lnTo>
                    <a:pt x="349948" y="194119"/>
                  </a:lnTo>
                  <a:lnTo>
                    <a:pt x="334423" y="179165"/>
                  </a:lnTo>
                  <a:lnTo>
                    <a:pt x="337566" y="153543"/>
                  </a:lnTo>
                  <a:lnTo>
                    <a:pt x="318325" y="133826"/>
                  </a:lnTo>
                  <a:lnTo>
                    <a:pt x="317182" y="107632"/>
                  </a:lnTo>
                  <a:lnTo>
                    <a:pt x="314992" y="90011"/>
                  </a:lnTo>
                  <a:lnTo>
                    <a:pt x="317087" y="72866"/>
                  </a:lnTo>
                  <a:lnTo>
                    <a:pt x="302133" y="53721"/>
                  </a:lnTo>
                  <a:lnTo>
                    <a:pt x="285560" y="47339"/>
                  </a:lnTo>
                  <a:lnTo>
                    <a:pt x="267462" y="53721"/>
                  </a:lnTo>
                  <a:lnTo>
                    <a:pt x="249269" y="60198"/>
                  </a:lnTo>
                  <a:lnTo>
                    <a:pt x="232696" y="53816"/>
                  </a:lnTo>
                  <a:lnTo>
                    <a:pt x="217170" y="38862"/>
                  </a:lnTo>
                  <a:lnTo>
                    <a:pt x="191548" y="35719"/>
                  </a:lnTo>
                  <a:lnTo>
                    <a:pt x="175450" y="25051"/>
                  </a:lnTo>
                  <a:lnTo>
                    <a:pt x="155162" y="13811"/>
                  </a:lnTo>
                  <a:lnTo>
                    <a:pt x="134303" y="6953"/>
                  </a:lnTo>
                  <a:lnTo>
                    <a:pt x="113443" y="0"/>
                  </a:lnTo>
                  <a:lnTo>
                    <a:pt x="99060" y="11239"/>
                  </a:lnTo>
                  <a:lnTo>
                    <a:pt x="80391" y="22003"/>
                  </a:lnTo>
                  <a:lnTo>
                    <a:pt x="53721" y="27337"/>
                  </a:lnTo>
                  <a:lnTo>
                    <a:pt x="36576" y="25241"/>
                  </a:lnTo>
                  <a:lnTo>
                    <a:pt x="28099" y="58960"/>
                  </a:lnTo>
                  <a:lnTo>
                    <a:pt x="24384" y="88868"/>
                  </a:lnTo>
                  <a:lnTo>
                    <a:pt x="24003" y="197358"/>
                  </a:lnTo>
                  <a:lnTo>
                    <a:pt x="5334" y="208026"/>
                  </a:lnTo>
                  <a:lnTo>
                    <a:pt x="13430" y="282797"/>
                  </a:lnTo>
                  <a:lnTo>
                    <a:pt x="15145" y="304705"/>
                  </a:lnTo>
                  <a:lnTo>
                    <a:pt x="10858" y="338899"/>
                  </a:lnTo>
                  <a:lnTo>
                    <a:pt x="17336" y="357092"/>
                  </a:lnTo>
                  <a:lnTo>
                    <a:pt x="33909" y="363474"/>
                  </a:lnTo>
                  <a:lnTo>
                    <a:pt x="20574" y="400907"/>
                  </a:lnTo>
                  <a:lnTo>
                    <a:pt x="12097" y="434530"/>
                  </a:lnTo>
                  <a:lnTo>
                    <a:pt x="3143" y="507206"/>
                  </a:lnTo>
                  <a:lnTo>
                    <a:pt x="0" y="567595"/>
                  </a:lnTo>
                  <a:lnTo>
                    <a:pt x="38481" y="572357"/>
                  </a:lnTo>
                  <a:lnTo>
                    <a:pt x="349472" y="584740"/>
                  </a:lnTo>
                  <a:lnTo>
                    <a:pt x="392239" y="589978"/>
                  </a:lnTo>
                  <a:lnTo>
                    <a:pt x="392239" y="589978"/>
                  </a:lnTo>
                  <a:lnTo>
                    <a:pt x="392239" y="5899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654F314D-0603-4EAA-2628-A60EBFD09F53}"/>
                </a:ext>
              </a:extLst>
            </p:cNvPr>
            <p:cNvSpPr/>
            <p:nvPr/>
          </p:nvSpPr>
          <p:spPr>
            <a:xfrm>
              <a:off x="-2850855" y="150493"/>
              <a:ext cx="635499" cy="660040"/>
            </a:xfrm>
            <a:custGeom>
              <a:avLst/>
              <a:gdLst>
                <a:gd name="connsiteX0" fmla="*/ 74104 w 377380"/>
                <a:gd name="connsiteY0" fmla="*/ 383572 h 391953"/>
                <a:gd name="connsiteX1" fmla="*/ 138874 w 377380"/>
                <a:gd name="connsiteY1" fmla="*/ 387191 h 391953"/>
                <a:gd name="connsiteX2" fmla="*/ 212312 w 377380"/>
                <a:gd name="connsiteY2" fmla="*/ 391954 h 391953"/>
                <a:gd name="connsiteX3" fmla="*/ 214884 w 377380"/>
                <a:gd name="connsiteY3" fmla="*/ 370713 h 391953"/>
                <a:gd name="connsiteX4" fmla="*/ 217551 w 377380"/>
                <a:gd name="connsiteY4" fmla="*/ 349472 h 391953"/>
                <a:gd name="connsiteX5" fmla="*/ 244316 w 377380"/>
                <a:gd name="connsiteY5" fmla="*/ 344138 h 391953"/>
                <a:gd name="connsiteX6" fmla="*/ 275177 w 377380"/>
                <a:gd name="connsiteY6" fmla="*/ 304800 h 391953"/>
                <a:gd name="connsiteX7" fmla="*/ 286893 w 377380"/>
                <a:gd name="connsiteY7" fmla="*/ 280416 h 391953"/>
                <a:gd name="connsiteX8" fmla="*/ 294418 w 377380"/>
                <a:gd name="connsiteY8" fmla="*/ 255365 h 391953"/>
                <a:gd name="connsiteX9" fmla="*/ 305086 w 377380"/>
                <a:gd name="connsiteY9" fmla="*/ 239459 h 391953"/>
                <a:gd name="connsiteX10" fmla="*/ 308229 w 377380"/>
                <a:gd name="connsiteY10" fmla="*/ 213932 h 391953"/>
                <a:gd name="connsiteX11" fmla="*/ 307086 w 377380"/>
                <a:gd name="connsiteY11" fmla="*/ 187928 h 391953"/>
                <a:gd name="connsiteX12" fmla="*/ 327374 w 377380"/>
                <a:gd name="connsiteY12" fmla="*/ 164592 h 391953"/>
                <a:gd name="connsiteX13" fmla="*/ 338042 w 377380"/>
                <a:gd name="connsiteY13" fmla="*/ 148590 h 391953"/>
                <a:gd name="connsiteX14" fmla="*/ 354520 w 377380"/>
                <a:gd name="connsiteY14" fmla="*/ 120491 h 391953"/>
                <a:gd name="connsiteX15" fmla="*/ 348044 w 377380"/>
                <a:gd name="connsiteY15" fmla="*/ 102394 h 391953"/>
                <a:gd name="connsiteX16" fmla="*/ 351758 w 377380"/>
                <a:gd name="connsiteY16" fmla="*/ 72676 h 391953"/>
                <a:gd name="connsiteX17" fmla="*/ 362426 w 377380"/>
                <a:gd name="connsiteY17" fmla="*/ 56769 h 391953"/>
                <a:gd name="connsiteX18" fmla="*/ 377380 w 377380"/>
                <a:gd name="connsiteY18" fmla="*/ 41339 h 391953"/>
                <a:gd name="connsiteX19" fmla="*/ 372999 w 377380"/>
                <a:gd name="connsiteY19" fmla="*/ 6286 h 391953"/>
                <a:gd name="connsiteX20" fmla="*/ 333375 w 377380"/>
                <a:gd name="connsiteY20" fmla="*/ 10001 h 391953"/>
                <a:gd name="connsiteX21" fmla="*/ 316230 w 377380"/>
                <a:gd name="connsiteY21" fmla="*/ 7906 h 391953"/>
                <a:gd name="connsiteX22" fmla="*/ 297466 w 377380"/>
                <a:gd name="connsiteY22" fmla="*/ 18479 h 391953"/>
                <a:gd name="connsiteX23" fmla="*/ 282511 w 377380"/>
                <a:gd name="connsiteY23" fmla="*/ 33909 h 391953"/>
                <a:gd name="connsiteX24" fmla="*/ 267081 w 377380"/>
                <a:gd name="connsiteY24" fmla="*/ 53626 h 391953"/>
                <a:gd name="connsiteX25" fmla="*/ 245173 w 377380"/>
                <a:gd name="connsiteY25" fmla="*/ 55150 h 391953"/>
                <a:gd name="connsiteX26" fmla="*/ 229076 w 377380"/>
                <a:gd name="connsiteY26" fmla="*/ 44577 h 391953"/>
                <a:gd name="connsiteX27" fmla="*/ 226886 w 377380"/>
                <a:gd name="connsiteY27" fmla="*/ 27051 h 391953"/>
                <a:gd name="connsiteX28" fmla="*/ 233744 w 377380"/>
                <a:gd name="connsiteY28" fmla="*/ 6286 h 391953"/>
                <a:gd name="connsiteX29" fmla="*/ 182309 w 377380"/>
                <a:gd name="connsiteY29" fmla="*/ 0 h 391953"/>
                <a:gd name="connsiteX30" fmla="*/ 196882 w 377380"/>
                <a:gd name="connsiteY30" fmla="*/ 23336 h 391953"/>
                <a:gd name="connsiteX31" fmla="*/ 199072 w 377380"/>
                <a:gd name="connsiteY31" fmla="*/ 40862 h 391953"/>
                <a:gd name="connsiteX32" fmla="*/ 192691 w 377380"/>
                <a:gd name="connsiteY32" fmla="*/ 57341 h 391953"/>
                <a:gd name="connsiteX33" fmla="*/ 177736 w 377380"/>
                <a:gd name="connsiteY33" fmla="*/ 72771 h 391953"/>
                <a:gd name="connsiteX34" fmla="*/ 171355 w 377380"/>
                <a:gd name="connsiteY34" fmla="*/ 89249 h 391953"/>
                <a:gd name="connsiteX35" fmla="*/ 189071 w 377380"/>
                <a:gd name="connsiteY35" fmla="*/ 121634 h 391953"/>
                <a:gd name="connsiteX36" fmla="*/ 199834 w 377380"/>
                <a:gd name="connsiteY36" fmla="*/ 140208 h 391953"/>
                <a:gd name="connsiteX37" fmla="*/ 199930 w 377380"/>
                <a:gd name="connsiteY37" fmla="*/ 174688 h 391953"/>
                <a:gd name="connsiteX38" fmla="*/ 188690 w 377380"/>
                <a:gd name="connsiteY38" fmla="*/ 194882 h 391953"/>
                <a:gd name="connsiteX39" fmla="*/ 170497 w 377380"/>
                <a:gd name="connsiteY39" fmla="*/ 201263 h 391953"/>
                <a:gd name="connsiteX40" fmla="*/ 149161 w 377380"/>
                <a:gd name="connsiteY40" fmla="*/ 198691 h 391953"/>
                <a:gd name="connsiteX41" fmla="*/ 128206 w 377380"/>
                <a:gd name="connsiteY41" fmla="*/ 191738 h 391953"/>
                <a:gd name="connsiteX42" fmla="*/ 111061 w 377380"/>
                <a:gd name="connsiteY42" fmla="*/ 189643 h 391953"/>
                <a:gd name="connsiteX43" fmla="*/ 91345 w 377380"/>
                <a:gd name="connsiteY43" fmla="*/ 208788 h 391953"/>
                <a:gd name="connsiteX44" fmla="*/ 97250 w 377380"/>
                <a:gd name="connsiteY44" fmla="*/ 231077 h 391953"/>
                <a:gd name="connsiteX45" fmla="*/ 112871 w 377380"/>
                <a:gd name="connsiteY45" fmla="*/ 245936 h 391953"/>
                <a:gd name="connsiteX46" fmla="*/ 128397 w 377380"/>
                <a:gd name="connsiteY46" fmla="*/ 260794 h 391953"/>
                <a:gd name="connsiteX47" fmla="*/ 148780 w 377380"/>
                <a:gd name="connsiteY47" fmla="*/ 271939 h 391953"/>
                <a:gd name="connsiteX48" fmla="*/ 165354 w 377380"/>
                <a:gd name="connsiteY48" fmla="*/ 278321 h 391953"/>
                <a:gd name="connsiteX49" fmla="*/ 171831 w 377380"/>
                <a:gd name="connsiteY49" fmla="*/ 296418 h 391953"/>
                <a:gd name="connsiteX50" fmla="*/ 161163 w 377380"/>
                <a:gd name="connsiteY50" fmla="*/ 312325 h 391953"/>
                <a:gd name="connsiteX51" fmla="*/ 144590 w 377380"/>
                <a:gd name="connsiteY51" fmla="*/ 305943 h 391953"/>
                <a:gd name="connsiteX52" fmla="*/ 125825 w 377380"/>
                <a:gd name="connsiteY52" fmla="*/ 316611 h 391953"/>
                <a:gd name="connsiteX53" fmla="*/ 103346 w 377380"/>
                <a:gd name="connsiteY53" fmla="*/ 322421 h 391953"/>
                <a:gd name="connsiteX54" fmla="*/ 82486 w 377380"/>
                <a:gd name="connsiteY54" fmla="*/ 315563 h 391953"/>
                <a:gd name="connsiteX55" fmla="*/ 62103 w 377380"/>
                <a:gd name="connsiteY55" fmla="*/ 304419 h 391953"/>
                <a:gd name="connsiteX56" fmla="*/ 27337 w 377380"/>
                <a:gd name="connsiteY56" fmla="*/ 304419 h 391953"/>
                <a:gd name="connsiteX57" fmla="*/ 10668 w 377380"/>
                <a:gd name="connsiteY57" fmla="*/ 298037 h 391953"/>
                <a:gd name="connsiteX58" fmla="*/ 0 w 377380"/>
                <a:gd name="connsiteY58" fmla="*/ 314039 h 391953"/>
                <a:gd name="connsiteX59" fmla="*/ 10763 w 377380"/>
                <a:gd name="connsiteY59" fmla="*/ 332613 h 391953"/>
                <a:gd name="connsiteX60" fmla="*/ 30099 w 377380"/>
                <a:gd name="connsiteY60" fmla="*/ 352235 h 391953"/>
                <a:gd name="connsiteX61" fmla="*/ 46196 w 377380"/>
                <a:gd name="connsiteY61" fmla="*/ 362807 h 391953"/>
                <a:gd name="connsiteX62" fmla="*/ 66008 w 377380"/>
                <a:gd name="connsiteY62" fmla="*/ 378238 h 391953"/>
                <a:gd name="connsiteX63" fmla="*/ 74104 w 377380"/>
                <a:gd name="connsiteY63" fmla="*/ 383572 h 391953"/>
                <a:gd name="connsiteX64" fmla="*/ 74104 w 377380"/>
                <a:gd name="connsiteY64" fmla="*/ 383572 h 391953"/>
                <a:gd name="connsiteX65" fmla="*/ 74104 w 377380"/>
                <a:gd name="connsiteY65" fmla="*/ 383572 h 39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77380" h="391953">
                  <a:moveTo>
                    <a:pt x="74104" y="383572"/>
                  </a:moveTo>
                  <a:lnTo>
                    <a:pt x="138874" y="387191"/>
                  </a:lnTo>
                  <a:lnTo>
                    <a:pt x="212312" y="391954"/>
                  </a:lnTo>
                  <a:lnTo>
                    <a:pt x="214884" y="370713"/>
                  </a:lnTo>
                  <a:lnTo>
                    <a:pt x="217551" y="349472"/>
                  </a:lnTo>
                  <a:lnTo>
                    <a:pt x="244316" y="344138"/>
                  </a:lnTo>
                  <a:lnTo>
                    <a:pt x="275177" y="304800"/>
                  </a:lnTo>
                  <a:lnTo>
                    <a:pt x="286893" y="280416"/>
                  </a:lnTo>
                  <a:lnTo>
                    <a:pt x="294418" y="255365"/>
                  </a:lnTo>
                  <a:lnTo>
                    <a:pt x="305086" y="239459"/>
                  </a:lnTo>
                  <a:lnTo>
                    <a:pt x="308229" y="213932"/>
                  </a:lnTo>
                  <a:lnTo>
                    <a:pt x="307086" y="187928"/>
                  </a:lnTo>
                  <a:lnTo>
                    <a:pt x="327374" y="164592"/>
                  </a:lnTo>
                  <a:lnTo>
                    <a:pt x="338042" y="148590"/>
                  </a:lnTo>
                  <a:lnTo>
                    <a:pt x="354520" y="120491"/>
                  </a:lnTo>
                  <a:lnTo>
                    <a:pt x="348044" y="102394"/>
                  </a:lnTo>
                  <a:lnTo>
                    <a:pt x="351758" y="72676"/>
                  </a:lnTo>
                  <a:lnTo>
                    <a:pt x="362426" y="56769"/>
                  </a:lnTo>
                  <a:lnTo>
                    <a:pt x="377380" y="41339"/>
                  </a:lnTo>
                  <a:lnTo>
                    <a:pt x="372999" y="6286"/>
                  </a:lnTo>
                  <a:lnTo>
                    <a:pt x="333375" y="10001"/>
                  </a:lnTo>
                  <a:lnTo>
                    <a:pt x="316230" y="7906"/>
                  </a:lnTo>
                  <a:lnTo>
                    <a:pt x="297466" y="18479"/>
                  </a:lnTo>
                  <a:lnTo>
                    <a:pt x="282511" y="33909"/>
                  </a:lnTo>
                  <a:lnTo>
                    <a:pt x="267081" y="53626"/>
                  </a:lnTo>
                  <a:lnTo>
                    <a:pt x="245173" y="55150"/>
                  </a:lnTo>
                  <a:lnTo>
                    <a:pt x="229076" y="44577"/>
                  </a:lnTo>
                  <a:lnTo>
                    <a:pt x="226886" y="27051"/>
                  </a:lnTo>
                  <a:lnTo>
                    <a:pt x="233744" y="6286"/>
                  </a:lnTo>
                  <a:lnTo>
                    <a:pt x="182309" y="0"/>
                  </a:lnTo>
                  <a:lnTo>
                    <a:pt x="196882" y="23336"/>
                  </a:lnTo>
                  <a:lnTo>
                    <a:pt x="199072" y="40862"/>
                  </a:lnTo>
                  <a:lnTo>
                    <a:pt x="192691" y="57341"/>
                  </a:lnTo>
                  <a:lnTo>
                    <a:pt x="177736" y="72771"/>
                  </a:lnTo>
                  <a:lnTo>
                    <a:pt x="171355" y="89249"/>
                  </a:lnTo>
                  <a:lnTo>
                    <a:pt x="189071" y="121634"/>
                  </a:lnTo>
                  <a:lnTo>
                    <a:pt x="199834" y="140208"/>
                  </a:lnTo>
                  <a:lnTo>
                    <a:pt x="199930" y="174688"/>
                  </a:lnTo>
                  <a:lnTo>
                    <a:pt x="188690" y="194882"/>
                  </a:lnTo>
                  <a:lnTo>
                    <a:pt x="170497" y="201263"/>
                  </a:lnTo>
                  <a:lnTo>
                    <a:pt x="149161" y="198691"/>
                  </a:lnTo>
                  <a:lnTo>
                    <a:pt x="128206" y="191738"/>
                  </a:lnTo>
                  <a:lnTo>
                    <a:pt x="111061" y="189643"/>
                  </a:lnTo>
                  <a:lnTo>
                    <a:pt x="91345" y="208788"/>
                  </a:lnTo>
                  <a:lnTo>
                    <a:pt x="97250" y="231077"/>
                  </a:lnTo>
                  <a:lnTo>
                    <a:pt x="112871" y="245936"/>
                  </a:lnTo>
                  <a:lnTo>
                    <a:pt x="128397" y="260794"/>
                  </a:lnTo>
                  <a:lnTo>
                    <a:pt x="148780" y="271939"/>
                  </a:lnTo>
                  <a:lnTo>
                    <a:pt x="165354" y="278321"/>
                  </a:lnTo>
                  <a:lnTo>
                    <a:pt x="171831" y="296418"/>
                  </a:lnTo>
                  <a:lnTo>
                    <a:pt x="161163" y="312325"/>
                  </a:lnTo>
                  <a:lnTo>
                    <a:pt x="144590" y="305943"/>
                  </a:lnTo>
                  <a:lnTo>
                    <a:pt x="125825" y="316611"/>
                  </a:lnTo>
                  <a:lnTo>
                    <a:pt x="103346" y="322421"/>
                  </a:lnTo>
                  <a:lnTo>
                    <a:pt x="82486" y="315563"/>
                  </a:lnTo>
                  <a:lnTo>
                    <a:pt x="62103" y="304419"/>
                  </a:lnTo>
                  <a:lnTo>
                    <a:pt x="27337" y="304419"/>
                  </a:lnTo>
                  <a:lnTo>
                    <a:pt x="10668" y="298037"/>
                  </a:lnTo>
                  <a:lnTo>
                    <a:pt x="0" y="314039"/>
                  </a:lnTo>
                  <a:lnTo>
                    <a:pt x="10763" y="332613"/>
                  </a:lnTo>
                  <a:lnTo>
                    <a:pt x="30099" y="352235"/>
                  </a:lnTo>
                  <a:lnTo>
                    <a:pt x="46196" y="362807"/>
                  </a:lnTo>
                  <a:lnTo>
                    <a:pt x="66008" y="378238"/>
                  </a:lnTo>
                  <a:lnTo>
                    <a:pt x="74104" y="383572"/>
                  </a:lnTo>
                  <a:lnTo>
                    <a:pt x="74104" y="383572"/>
                  </a:lnTo>
                  <a:lnTo>
                    <a:pt x="74104" y="38357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E6FAE46A-A298-EA16-E01A-D29F21AE59D5}"/>
                </a:ext>
              </a:extLst>
            </p:cNvPr>
            <p:cNvSpPr/>
            <p:nvPr/>
          </p:nvSpPr>
          <p:spPr>
            <a:xfrm>
              <a:off x="-3351781" y="1317073"/>
              <a:ext cx="1066331" cy="823647"/>
            </a:xfrm>
            <a:custGeom>
              <a:avLst/>
              <a:gdLst>
                <a:gd name="connsiteX0" fmla="*/ 39529 w 633222"/>
                <a:gd name="connsiteY0" fmla="*/ 489109 h 489108"/>
                <a:gd name="connsiteX1" fmla="*/ 58674 w 633222"/>
                <a:gd name="connsiteY1" fmla="*/ 474250 h 489108"/>
                <a:gd name="connsiteX2" fmla="*/ 66104 w 633222"/>
                <a:gd name="connsiteY2" fmla="*/ 449199 h 489108"/>
                <a:gd name="connsiteX3" fmla="*/ 72485 w 633222"/>
                <a:gd name="connsiteY3" fmla="*/ 432721 h 489108"/>
                <a:gd name="connsiteX4" fmla="*/ 91059 w 633222"/>
                <a:gd name="connsiteY4" fmla="*/ 422053 h 489108"/>
                <a:gd name="connsiteX5" fmla="*/ 104394 w 633222"/>
                <a:gd name="connsiteY5" fmla="*/ 419386 h 489108"/>
                <a:gd name="connsiteX6" fmla="*/ 119253 w 633222"/>
                <a:gd name="connsiteY6" fmla="*/ 403955 h 489108"/>
                <a:gd name="connsiteX7" fmla="*/ 133636 w 633222"/>
                <a:gd name="connsiteY7" fmla="*/ 392811 h 489108"/>
                <a:gd name="connsiteX8" fmla="*/ 151733 w 633222"/>
                <a:gd name="connsiteY8" fmla="*/ 386429 h 489108"/>
                <a:gd name="connsiteX9" fmla="*/ 161830 w 633222"/>
                <a:gd name="connsiteY9" fmla="*/ 374714 h 489108"/>
                <a:gd name="connsiteX10" fmla="*/ 179927 w 633222"/>
                <a:gd name="connsiteY10" fmla="*/ 368236 h 489108"/>
                <a:gd name="connsiteX11" fmla="*/ 198596 w 633222"/>
                <a:gd name="connsiteY11" fmla="*/ 357664 h 489108"/>
                <a:gd name="connsiteX12" fmla="*/ 219837 w 633222"/>
                <a:gd name="connsiteY12" fmla="*/ 360236 h 489108"/>
                <a:gd name="connsiteX13" fmla="*/ 235839 w 633222"/>
                <a:gd name="connsiteY13" fmla="*/ 370903 h 489108"/>
                <a:gd name="connsiteX14" fmla="*/ 253460 w 633222"/>
                <a:gd name="connsiteY14" fmla="*/ 368713 h 489108"/>
                <a:gd name="connsiteX15" fmla="*/ 269939 w 633222"/>
                <a:gd name="connsiteY15" fmla="*/ 375094 h 489108"/>
                <a:gd name="connsiteX16" fmla="*/ 290703 w 633222"/>
                <a:gd name="connsiteY16" fmla="*/ 381953 h 489108"/>
                <a:gd name="connsiteX17" fmla="*/ 309372 w 633222"/>
                <a:gd name="connsiteY17" fmla="*/ 371285 h 489108"/>
                <a:gd name="connsiteX18" fmla="*/ 331184 w 633222"/>
                <a:gd name="connsiteY18" fmla="*/ 369665 h 489108"/>
                <a:gd name="connsiteX19" fmla="*/ 348234 w 633222"/>
                <a:gd name="connsiteY19" fmla="*/ 371761 h 489108"/>
                <a:gd name="connsiteX20" fmla="*/ 350425 w 633222"/>
                <a:gd name="connsiteY20" fmla="*/ 389287 h 489108"/>
                <a:gd name="connsiteX21" fmla="*/ 375952 w 633222"/>
                <a:gd name="connsiteY21" fmla="*/ 392430 h 489108"/>
                <a:gd name="connsiteX22" fmla="*/ 387191 w 633222"/>
                <a:gd name="connsiteY22" fmla="*/ 406813 h 489108"/>
                <a:gd name="connsiteX23" fmla="*/ 403669 w 633222"/>
                <a:gd name="connsiteY23" fmla="*/ 413194 h 489108"/>
                <a:gd name="connsiteX24" fmla="*/ 419671 w 633222"/>
                <a:gd name="connsiteY24" fmla="*/ 423767 h 489108"/>
                <a:gd name="connsiteX25" fmla="*/ 430911 w 633222"/>
                <a:gd name="connsiteY25" fmla="*/ 438150 h 489108"/>
                <a:gd name="connsiteX26" fmla="*/ 446437 w 633222"/>
                <a:gd name="connsiteY26" fmla="*/ 453009 h 489108"/>
                <a:gd name="connsiteX27" fmla="*/ 459677 w 633222"/>
                <a:gd name="connsiteY27" fmla="*/ 450342 h 489108"/>
                <a:gd name="connsiteX28" fmla="*/ 478346 w 633222"/>
                <a:gd name="connsiteY28" fmla="*/ 439674 h 489108"/>
                <a:gd name="connsiteX29" fmla="*/ 496253 w 633222"/>
                <a:gd name="connsiteY29" fmla="*/ 329565 h 489108"/>
                <a:gd name="connsiteX30" fmla="*/ 533400 w 633222"/>
                <a:gd name="connsiteY30" fmla="*/ 273749 h 489108"/>
                <a:gd name="connsiteX31" fmla="*/ 540830 w 633222"/>
                <a:gd name="connsiteY31" fmla="*/ 248698 h 489108"/>
                <a:gd name="connsiteX32" fmla="*/ 530638 w 633222"/>
                <a:gd name="connsiteY32" fmla="*/ 225838 h 489108"/>
                <a:gd name="connsiteX33" fmla="*/ 537020 w 633222"/>
                <a:gd name="connsiteY33" fmla="*/ 209360 h 489108"/>
                <a:gd name="connsiteX34" fmla="*/ 547688 w 633222"/>
                <a:gd name="connsiteY34" fmla="*/ 193453 h 489108"/>
                <a:gd name="connsiteX35" fmla="*/ 562547 w 633222"/>
                <a:gd name="connsiteY35" fmla="*/ 177927 h 489108"/>
                <a:gd name="connsiteX36" fmla="*/ 569405 w 633222"/>
                <a:gd name="connsiteY36" fmla="*/ 157258 h 489108"/>
                <a:gd name="connsiteX37" fmla="*/ 615791 w 633222"/>
                <a:gd name="connsiteY37" fmla="*/ 167259 h 489108"/>
                <a:gd name="connsiteX38" fmla="*/ 617887 w 633222"/>
                <a:gd name="connsiteY38" fmla="*/ 150209 h 489108"/>
                <a:gd name="connsiteX39" fmla="*/ 620554 w 633222"/>
                <a:gd name="connsiteY39" fmla="*/ 128969 h 489108"/>
                <a:gd name="connsiteX40" fmla="*/ 626364 w 633222"/>
                <a:gd name="connsiteY40" fmla="*/ 116777 h 489108"/>
                <a:gd name="connsiteX41" fmla="*/ 633222 w 633222"/>
                <a:gd name="connsiteY41" fmla="*/ 96012 h 489108"/>
                <a:gd name="connsiteX42" fmla="*/ 623030 w 633222"/>
                <a:gd name="connsiteY42" fmla="*/ 73152 h 489108"/>
                <a:gd name="connsiteX43" fmla="*/ 616172 w 633222"/>
                <a:gd name="connsiteY43" fmla="*/ 59341 h 489108"/>
                <a:gd name="connsiteX44" fmla="*/ 604933 w 633222"/>
                <a:gd name="connsiteY44" fmla="*/ 45053 h 489108"/>
                <a:gd name="connsiteX45" fmla="*/ 593693 w 633222"/>
                <a:gd name="connsiteY45" fmla="*/ 30671 h 489108"/>
                <a:gd name="connsiteX46" fmla="*/ 578739 w 633222"/>
                <a:gd name="connsiteY46" fmla="*/ 11525 h 489108"/>
                <a:gd name="connsiteX47" fmla="*/ 485013 w 633222"/>
                <a:gd name="connsiteY47" fmla="*/ 0 h 489108"/>
                <a:gd name="connsiteX48" fmla="*/ 478631 w 633222"/>
                <a:gd name="connsiteY48" fmla="*/ 16478 h 489108"/>
                <a:gd name="connsiteX49" fmla="*/ 461105 w 633222"/>
                <a:gd name="connsiteY49" fmla="*/ 18574 h 489108"/>
                <a:gd name="connsiteX50" fmla="*/ 444056 w 633222"/>
                <a:gd name="connsiteY50" fmla="*/ 16478 h 489108"/>
                <a:gd name="connsiteX51" fmla="*/ 423767 w 633222"/>
                <a:gd name="connsiteY51" fmla="*/ 5334 h 489108"/>
                <a:gd name="connsiteX52" fmla="*/ 408908 w 633222"/>
                <a:gd name="connsiteY52" fmla="*/ 20860 h 489108"/>
                <a:gd name="connsiteX53" fmla="*/ 391859 w 633222"/>
                <a:gd name="connsiteY53" fmla="*/ 18669 h 489108"/>
                <a:gd name="connsiteX54" fmla="*/ 373761 w 633222"/>
                <a:gd name="connsiteY54" fmla="*/ 25146 h 489108"/>
                <a:gd name="connsiteX55" fmla="*/ 348139 w 633222"/>
                <a:gd name="connsiteY55" fmla="*/ 22003 h 489108"/>
                <a:gd name="connsiteX56" fmla="*/ 337566 w 633222"/>
                <a:gd name="connsiteY56" fmla="*/ 37910 h 489108"/>
                <a:gd name="connsiteX57" fmla="*/ 330613 w 633222"/>
                <a:gd name="connsiteY57" fmla="*/ 58674 h 489108"/>
                <a:gd name="connsiteX58" fmla="*/ 312039 w 633222"/>
                <a:gd name="connsiteY58" fmla="*/ 69342 h 489108"/>
                <a:gd name="connsiteX59" fmla="*/ 288512 w 633222"/>
                <a:gd name="connsiteY59" fmla="*/ 49149 h 489108"/>
                <a:gd name="connsiteX60" fmla="*/ 264033 w 633222"/>
                <a:gd name="connsiteY60" fmla="*/ 37529 h 489108"/>
                <a:gd name="connsiteX61" fmla="*/ 246507 w 633222"/>
                <a:gd name="connsiteY61" fmla="*/ 39624 h 489108"/>
                <a:gd name="connsiteX62" fmla="*/ 224123 w 633222"/>
                <a:gd name="connsiteY62" fmla="*/ 45529 h 489108"/>
                <a:gd name="connsiteX63" fmla="*/ 203930 w 633222"/>
                <a:gd name="connsiteY63" fmla="*/ 68961 h 489108"/>
                <a:gd name="connsiteX64" fmla="*/ 209836 w 633222"/>
                <a:gd name="connsiteY64" fmla="*/ 91250 h 489108"/>
                <a:gd name="connsiteX65" fmla="*/ 242316 w 633222"/>
                <a:gd name="connsiteY65" fmla="*/ 108204 h 489108"/>
                <a:gd name="connsiteX66" fmla="*/ 266795 w 633222"/>
                <a:gd name="connsiteY66" fmla="*/ 119920 h 489108"/>
                <a:gd name="connsiteX67" fmla="*/ 273272 w 633222"/>
                <a:gd name="connsiteY67" fmla="*/ 137922 h 489108"/>
                <a:gd name="connsiteX68" fmla="*/ 249365 w 633222"/>
                <a:gd name="connsiteY68" fmla="*/ 156591 h 489108"/>
                <a:gd name="connsiteX69" fmla="*/ 231743 w 633222"/>
                <a:gd name="connsiteY69" fmla="*/ 158782 h 489108"/>
                <a:gd name="connsiteX70" fmla="*/ 206693 w 633222"/>
                <a:gd name="connsiteY70" fmla="*/ 151352 h 489108"/>
                <a:gd name="connsiteX71" fmla="*/ 192881 w 633222"/>
                <a:gd name="connsiteY71" fmla="*/ 158306 h 489108"/>
                <a:gd name="connsiteX72" fmla="*/ 173736 w 633222"/>
                <a:gd name="connsiteY72" fmla="*/ 173165 h 489108"/>
                <a:gd name="connsiteX73" fmla="*/ 171069 w 633222"/>
                <a:gd name="connsiteY73" fmla="*/ 194405 h 489108"/>
                <a:gd name="connsiteX74" fmla="*/ 146685 w 633222"/>
                <a:gd name="connsiteY74" fmla="*/ 217361 h 489108"/>
                <a:gd name="connsiteX75" fmla="*/ 124778 w 633222"/>
                <a:gd name="connsiteY75" fmla="*/ 218980 h 489108"/>
                <a:gd name="connsiteX76" fmla="*/ 106680 w 633222"/>
                <a:gd name="connsiteY76" fmla="*/ 225362 h 489108"/>
                <a:gd name="connsiteX77" fmla="*/ 81153 w 633222"/>
                <a:gd name="connsiteY77" fmla="*/ 222218 h 489108"/>
                <a:gd name="connsiteX78" fmla="*/ 61436 w 633222"/>
                <a:gd name="connsiteY78" fmla="*/ 206788 h 489108"/>
                <a:gd name="connsiteX79" fmla="*/ 47054 w 633222"/>
                <a:gd name="connsiteY79" fmla="*/ 218027 h 489108"/>
                <a:gd name="connsiteX80" fmla="*/ 14573 w 633222"/>
                <a:gd name="connsiteY80" fmla="*/ 235553 h 489108"/>
                <a:gd name="connsiteX81" fmla="*/ 12002 w 633222"/>
                <a:gd name="connsiteY81" fmla="*/ 291370 h 489108"/>
                <a:gd name="connsiteX82" fmla="*/ 22670 w 633222"/>
                <a:gd name="connsiteY82" fmla="*/ 310039 h 489108"/>
                <a:gd name="connsiteX83" fmla="*/ 32861 w 633222"/>
                <a:gd name="connsiteY83" fmla="*/ 332804 h 489108"/>
                <a:gd name="connsiteX84" fmla="*/ 65913 w 633222"/>
                <a:gd name="connsiteY84" fmla="*/ 345567 h 489108"/>
                <a:gd name="connsiteX85" fmla="*/ 85630 w 633222"/>
                <a:gd name="connsiteY85" fmla="*/ 326422 h 489108"/>
                <a:gd name="connsiteX86" fmla="*/ 107442 w 633222"/>
                <a:gd name="connsiteY86" fmla="*/ 324803 h 489108"/>
                <a:gd name="connsiteX87" fmla="*/ 112776 w 633222"/>
                <a:gd name="connsiteY87" fmla="*/ 351377 h 489108"/>
                <a:gd name="connsiteX88" fmla="*/ 83534 w 633222"/>
                <a:gd name="connsiteY88" fmla="*/ 377952 h 489108"/>
                <a:gd name="connsiteX89" fmla="*/ 64960 w 633222"/>
                <a:gd name="connsiteY89" fmla="*/ 388620 h 489108"/>
                <a:gd name="connsiteX90" fmla="*/ 47911 w 633222"/>
                <a:gd name="connsiteY90" fmla="*/ 386525 h 489108"/>
                <a:gd name="connsiteX91" fmla="*/ 11144 w 633222"/>
                <a:gd name="connsiteY91" fmla="*/ 403574 h 489108"/>
                <a:gd name="connsiteX92" fmla="*/ 0 w 633222"/>
                <a:gd name="connsiteY92" fmla="*/ 423767 h 489108"/>
                <a:gd name="connsiteX93" fmla="*/ 12859 w 633222"/>
                <a:gd name="connsiteY93" fmla="*/ 459962 h 489108"/>
                <a:gd name="connsiteX94" fmla="*/ 41624 w 633222"/>
                <a:gd name="connsiteY94" fmla="*/ 472154 h 489108"/>
                <a:gd name="connsiteX95" fmla="*/ 39529 w 633222"/>
                <a:gd name="connsiteY95" fmla="*/ 489109 h 489108"/>
                <a:gd name="connsiteX96" fmla="*/ 39529 w 633222"/>
                <a:gd name="connsiteY96" fmla="*/ 489109 h 489108"/>
                <a:gd name="connsiteX97" fmla="*/ 39529 w 633222"/>
                <a:gd name="connsiteY97" fmla="*/ 489109 h 48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633222" h="489108">
                  <a:moveTo>
                    <a:pt x="39529" y="489109"/>
                  </a:moveTo>
                  <a:lnTo>
                    <a:pt x="58674" y="474250"/>
                  </a:lnTo>
                  <a:lnTo>
                    <a:pt x="66104" y="449199"/>
                  </a:lnTo>
                  <a:lnTo>
                    <a:pt x="72485" y="432721"/>
                  </a:lnTo>
                  <a:lnTo>
                    <a:pt x="91059" y="422053"/>
                  </a:lnTo>
                  <a:lnTo>
                    <a:pt x="104394" y="419386"/>
                  </a:lnTo>
                  <a:lnTo>
                    <a:pt x="119253" y="403955"/>
                  </a:lnTo>
                  <a:lnTo>
                    <a:pt x="133636" y="392811"/>
                  </a:lnTo>
                  <a:lnTo>
                    <a:pt x="151733" y="386429"/>
                  </a:lnTo>
                  <a:lnTo>
                    <a:pt x="161830" y="374714"/>
                  </a:lnTo>
                  <a:lnTo>
                    <a:pt x="179927" y="368236"/>
                  </a:lnTo>
                  <a:lnTo>
                    <a:pt x="198596" y="357664"/>
                  </a:lnTo>
                  <a:lnTo>
                    <a:pt x="219837" y="360236"/>
                  </a:lnTo>
                  <a:lnTo>
                    <a:pt x="235839" y="370903"/>
                  </a:lnTo>
                  <a:lnTo>
                    <a:pt x="253460" y="368713"/>
                  </a:lnTo>
                  <a:lnTo>
                    <a:pt x="269939" y="375094"/>
                  </a:lnTo>
                  <a:lnTo>
                    <a:pt x="290703" y="381953"/>
                  </a:lnTo>
                  <a:lnTo>
                    <a:pt x="309372" y="371285"/>
                  </a:lnTo>
                  <a:lnTo>
                    <a:pt x="331184" y="369665"/>
                  </a:lnTo>
                  <a:lnTo>
                    <a:pt x="348234" y="371761"/>
                  </a:lnTo>
                  <a:lnTo>
                    <a:pt x="350425" y="389287"/>
                  </a:lnTo>
                  <a:lnTo>
                    <a:pt x="375952" y="392430"/>
                  </a:lnTo>
                  <a:lnTo>
                    <a:pt x="387191" y="406813"/>
                  </a:lnTo>
                  <a:lnTo>
                    <a:pt x="403669" y="413194"/>
                  </a:lnTo>
                  <a:lnTo>
                    <a:pt x="419671" y="423767"/>
                  </a:lnTo>
                  <a:lnTo>
                    <a:pt x="430911" y="438150"/>
                  </a:lnTo>
                  <a:lnTo>
                    <a:pt x="446437" y="453009"/>
                  </a:lnTo>
                  <a:lnTo>
                    <a:pt x="459677" y="450342"/>
                  </a:lnTo>
                  <a:lnTo>
                    <a:pt x="478346" y="439674"/>
                  </a:lnTo>
                  <a:lnTo>
                    <a:pt x="496253" y="329565"/>
                  </a:lnTo>
                  <a:lnTo>
                    <a:pt x="533400" y="273749"/>
                  </a:lnTo>
                  <a:lnTo>
                    <a:pt x="540830" y="248698"/>
                  </a:lnTo>
                  <a:lnTo>
                    <a:pt x="530638" y="225838"/>
                  </a:lnTo>
                  <a:lnTo>
                    <a:pt x="537020" y="209360"/>
                  </a:lnTo>
                  <a:lnTo>
                    <a:pt x="547688" y="193453"/>
                  </a:lnTo>
                  <a:lnTo>
                    <a:pt x="562547" y="177927"/>
                  </a:lnTo>
                  <a:lnTo>
                    <a:pt x="569405" y="157258"/>
                  </a:lnTo>
                  <a:lnTo>
                    <a:pt x="615791" y="167259"/>
                  </a:lnTo>
                  <a:lnTo>
                    <a:pt x="617887" y="150209"/>
                  </a:lnTo>
                  <a:lnTo>
                    <a:pt x="620554" y="128969"/>
                  </a:lnTo>
                  <a:lnTo>
                    <a:pt x="626364" y="116777"/>
                  </a:lnTo>
                  <a:lnTo>
                    <a:pt x="633222" y="96012"/>
                  </a:lnTo>
                  <a:lnTo>
                    <a:pt x="623030" y="73152"/>
                  </a:lnTo>
                  <a:lnTo>
                    <a:pt x="616172" y="59341"/>
                  </a:lnTo>
                  <a:lnTo>
                    <a:pt x="604933" y="45053"/>
                  </a:lnTo>
                  <a:lnTo>
                    <a:pt x="593693" y="30671"/>
                  </a:lnTo>
                  <a:lnTo>
                    <a:pt x="578739" y="11525"/>
                  </a:lnTo>
                  <a:lnTo>
                    <a:pt x="485013" y="0"/>
                  </a:lnTo>
                  <a:lnTo>
                    <a:pt x="478631" y="16478"/>
                  </a:lnTo>
                  <a:lnTo>
                    <a:pt x="461105" y="18574"/>
                  </a:lnTo>
                  <a:lnTo>
                    <a:pt x="444056" y="16478"/>
                  </a:lnTo>
                  <a:lnTo>
                    <a:pt x="423767" y="5334"/>
                  </a:lnTo>
                  <a:lnTo>
                    <a:pt x="408908" y="20860"/>
                  </a:lnTo>
                  <a:lnTo>
                    <a:pt x="391859" y="18669"/>
                  </a:lnTo>
                  <a:lnTo>
                    <a:pt x="373761" y="25146"/>
                  </a:lnTo>
                  <a:lnTo>
                    <a:pt x="348139" y="22003"/>
                  </a:lnTo>
                  <a:lnTo>
                    <a:pt x="337566" y="37910"/>
                  </a:lnTo>
                  <a:lnTo>
                    <a:pt x="330613" y="58674"/>
                  </a:lnTo>
                  <a:lnTo>
                    <a:pt x="312039" y="69342"/>
                  </a:lnTo>
                  <a:lnTo>
                    <a:pt x="288512" y="49149"/>
                  </a:lnTo>
                  <a:lnTo>
                    <a:pt x="264033" y="37529"/>
                  </a:lnTo>
                  <a:lnTo>
                    <a:pt x="246507" y="39624"/>
                  </a:lnTo>
                  <a:lnTo>
                    <a:pt x="224123" y="45529"/>
                  </a:lnTo>
                  <a:lnTo>
                    <a:pt x="203930" y="68961"/>
                  </a:lnTo>
                  <a:lnTo>
                    <a:pt x="209836" y="91250"/>
                  </a:lnTo>
                  <a:lnTo>
                    <a:pt x="242316" y="108204"/>
                  </a:lnTo>
                  <a:lnTo>
                    <a:pt x="266795" y="119920"/>
                  </a:lnTo>
                  <a:lnTo>
                    <a:pt x="273272" y="137922"/>
                  </a:lnTo>
                  <a:lnTo>
                    <a:pt x="249365" y="156591"/>
                  </a:lnTo>
                  <a:lnTo>
                    <a:pt x="231743" y="158782"/>
                  </a:lnTo>
                  <a:lnTo>
                    <a:pt x="206693" y="151352"/>
                  </a:lnTo>
                  <a:lnTo>
                    <a:pt x="192881" y="158306"/>
                  </a:lnTo>
                  <a:lnTo>
                    <a:pt x="173736" y="173165"/>
                  </a:lnTo>
                  <a:lnTo>
                    <a:pt x="171069" y="194405"/>
                  </a:lnTo>
                  <a:lnTo>
                    <a:pt x="146685" y="217361"/>
                  </a:lnTo>
                  <a:lnTo>
                    <a:pt x="124778" y="218980"/>
                  </a:lnTo>
                  <a:lnTo>
                    <a:pt x="106680" y="225362"/>
                  </a:lnTo>
                  <a:lnTo>
                    <a:pt x="81153" y="222218"/>
                  </a:lnTo>
                  <a:lnTo>
                    <a:pt x="61436" y="206788"/>
                  </a:lnTo>
                  <a:lnTo>
                    <a:pt x="47054" y="218027"/>
                  </a:lnTo>
                  <a:lnTo>
                    <a:pt x="14573" y="235553"/>
                  </a:lnTo>
                  <a:lnTo>
                    <a:pt x="12002" y="291370"/>
                  </a:lnTo>
                  <a:lnTo>
                    <a:pt x="22670" y="310039"/>
                  </a:lnTo>
                  <a:lnTo>
                    <a:pt x="32861" y="332804"/>
                  </a:lnTo>
                  <a:lnTo>
                    <a:pt x="65913" y="345567"/>
                  </a:lnTo>
                  <a:lnTo>
                    <a:pt x="85630" y="326422"/>
                  </a:lnTo>
                  <a:lnTo>
                    <a:pt x="107442" y="324803"/>
                  </a:lnTo>
                  <a:lnTo>
                    <a:pt x="112776" y="351377"/>
                  </a:lnTo>
                  <a:lnTo>
                    <a:pt x="83534" y="377952"/>
                  </a:lnTo>
                  <a:lnTo>
                    <a:pt x="64960" y="388620"/>
                  </a:lnTo>
                  <a:lnTo>
                    <a:pt x="47911" y="386525"/>
                  </a:lnTo>
                  <a:lnTo>
                    <a:pt x="11144" y="403574"/>
                  </a:lnTo>
                  <a:lnTo>
                    <a:pt x="0" y="423767"/>
                  </a:lnTo>
                  <a:lnTo>
                    <a:pt x="12859" y="459962"/>
                  </a:lnTo>
                  <a:lnTo>
                    <a:pt x="41624" y="472154"/>
                  </a:lnTo>
                  <a:lnTo>
                    <a:pt x="39529" y="489109"/>
                  </a:lnTo>
                  <a:lnTo>
                    <a:pt x="39529" y="489109"/>
                  </a:lnTo>
                  <a:lnTo>
                    <a:pt x="39529" y="4891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8FF44AFE-C1C1-5EFD-8CE7-D2E61DCFE73D}"/>
                </a:ext>
              </a:extLst>
            </p:cNvPr>
            <p:cNvSpPr/>
            <p:nvPr/>
          </p:nvSpPr>
          <p:spPr>
            <a:xfrm>
              <a:off x="-1892312" y="1675725"/>
              <a:ext cx="831827" cy="788359"/>
            </a:xfrm>
            <a:custGeom>
              <a:avLst/>
              <a:gdLst>
                <a:gd name="connsiteX0" fmla="*/ 261938 w 493966"/>
                <a:gd name="connsiteY0" fmla="*/ 468154 h 468153"/>
                <a:gd name="connsiteX1" fmla="*/ 404527 w 493966"/>
                <a:gd name="connsiteY1" fmla="*/ 399193 h 468153"/>
                <a:gd name="connsiteX2" fmla="*/ 424720 w 493966"/>
                <a:gd name="connsiteY2" fmla="*/ 375761 h 468153"/>
                <a:gd name="connsiteX3" fmla="*/ 450723 w 493966"/>
                <a:gd name="connsiteY3" fmla="*/ 339947 h 468153"/>
                <a:gd name="connsiteX4" fmla="*/ 473107 w 493966"/>
                <a:gd name="connsiteY4" fmla="*/ 299466 h 468153"/>
                <a:gd name="connsiteX5" fmla="*/ 475679 w 493966"/>
                <a:gd name="connsiteY5" fmla="*/ 278130 h 468153"/>
                <a:gd name="connsiteX6" fmla="*/ 477202 w 493966"/>
                <a:gd name="connsiteY6" fmla="*/ 230696 h 468153"/>
                <a:gd name="connsiteX7" fmla="*/ 488918 w 493966"/>
                <a:gd name="connsiteY7" fmla="*/ 206216 h 468153"/>
                <a:gd name="connsiteX8" fmla="*/ 493967 w 493966"/>
                <a:gd name="connsiteY8" fmla="*/ 25051 h 468153"/>
                <a:gd name="connsiteX9" fmla="*/ 394906 w 493966"/>
                <a:gd name="connsiteY9" fmla="*/ 21527 h 468153"/>
                <a:gd name="connsiteX10" fmla="*/ 185738 w 493966"/>
                <a:gd name="connsiteY10" fmla="*/ 0 h 468153"/>
                <a:gd name="connsiteX11" fmla="*/ 201168 w 493966"/>
                <a:gd name="connsiteY11" fmla="*/ 14859 h 468153"/>
                <a:gd name="connsiteX12" fmla="*/ 154972 w 493966"/>
                <a:gd name="connsiteY12" fmla="*/ 74104 h 468153"/>
                <a:gd name="connsiteX13" fmla="*/ 71438 w 493966"/>
                <a:gd name="connsiteY13" fmla="*/ 154686 h 468153"/>
                <a:gd name="connsiteX14" fmla="*/ 51244 w 493966"/>
                <a:gd name="connsiteY14" fmla="*/ 143542 h 468153"/>
                <a:gd name="connsiteX15" fmla="*/ 30480 w 493966"/>
                <a:gd name="connsiteY15" fmla="*/ 136589 h 468153"/>
                <a:gd name="connsiteX16" fmla="*/ 7906 w 493966"/>
                <a:gd name="connsiteY16" fmla="*/ 354616 h 468153"/>
                <a:gd name="connsiteX17" fmla="*/ 0 w 493966"/>
                <a:gd name="connsiteY17" fmla="*/ 453104 h 468153"/>
                <a:gd name="connsiteX18" fmla="*/ 133159 w 493966"/>
                <a:gd name="connsiteY18" fmla="*/ 460915 h 468153"/>
                <a:gd name="connsiteX19" fmla="*/ 261938 w 493966"/>
                <a:gd name="connsiteY19" fmla="*/ 468154 h 468153"/>
                <a:gd name="connsiteX20" fmla="*/ 261938 w 493966"/>
                <a:gd name="connsiteY20" fmla="*/ 468154 h 468153"/>
                <a:gd name="connsiteX21" fmla="*/ 261938 w 493966"/>
                <a:gd name="connsiteY21" fmla="*/ 468154 h 4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3966" h="468153">
                  <a:moveTo>
                    <a:pt x="261938" y="468154"/>
                  </a:moveTo>
                  <a:lnTo>
                    <a:pt x="404527" y="399193"/>
                  </a:lnTo>
                  <a:lnTo>
                    <a:pt x="424720" y="375761"/>
                  </a:lnTo>
                  <a:lnTo>
                    <a:pt x="450723" y="339947"/>
                  </a:lnTo>
                  <a:lnTo>
                    <a:pt x="473107" y="299466"/>
                  </a:lnTo>
                  <a:lnTo>
                    <a:pt x="475679" y="278130"/>
                  </a:lnTo>
                  <a:lnTo>
                    <a:pt x="477202" y="230696"/>
                  </a:lnTo>
                  <a:lnTo>
                    <a:pt x="488918" y="206216"/>
                  </a:lnTo>
                  <a:lnTo>
                    <a:pt x="493967" y="25051"/>
                  </a:lnTo>
                  <a:lnTo>
                    <a:pt x="394906" y="21527"/>
                  </a:lnTo>
                  <a:lnTo>
                    <a:pt x="185738" y="0"/>
                  </a:lnTo>
                  <a:lnTo>
                    <a:pt x="201168" y="14859"/>
                  </a:lnTo>
                  <a:lnTo>
                    <a:pt x="154972" y="74104"/>
                  </a:lnTo>
                  <a:lnTo>
                    <a:pt x="71438" y="154686"/>
                  </a:lnTo>
                  <a:lnTo>
                    <a:pt x="51244" y="143542"/>
                  </a:lnTo>
                  <a:lnTo>
                    <a:pt x="30480" y="136589"/>
                  </a:lnTo>
                  <a:lnTo>
                    <a:pt x="7906" y="354616"/>
                  </a:lnTo>
                  <a:lnTo>
                    <a:pt x="0" y="453104"/>
                  </a:lnTo>
                  <a:lnTo>
                    <a:pt x="133159" y="460915"/>
                  </a:lnTo>
                  <a:lnTo>
                    <a:pt x="261938" y="468154"/>
                  </a:lnTo>
                  <a:lnTo>
                    <a:pt x="261938" y="468154"/>
                  </a:lnTo>
                  <a:lnTo>
                    <a:pt x="261938" y="4681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6683ECC5-105A-5F2B-CA8D-143D276A079F}"/>
                </a:ext>
              </a:extLst>
            </p:cNvPr>
            <p:cNvSpPr/>
            <p:nvPr/>
          </p:nvSpPr>
          <p:spPr>
            <a:xfrm>
              <a:off x="-2478250" y="155304"/>
              <a:ext cx="1136104" cy="671269"/>
            </a:xfrm>
            <a:custGeom>
              <a:avLst/>
              <a:gdLst>
                <a:gd name="connsiteX0" fmla="*/ 512921 w 674655"/>
                <a:gd name="connsiteY0" fmla="*/ 398621 h 398621"/>
                <a:gd name="connsiteX1" fmla="*/ 516065 w 674655"/>
                <a:gd name="connsiteY1" fmla="*/ 372999 h 398621"/>
                <a:gd name="connsiteX2" fmla="*/ 532828 w 674655"/>
                <a:gd name="connsiteY2" fmla="*/ 166878 h 398621"/>
                <a:gd name="connsiteX3" fmla="*/ 536543 w 674655"/>
                <a:gd name="connsiteY3" fmla="*/ 136970 h 398621"/>
                <a:gd name="connsiteX4" fmla="*/ 553498 w 674655"/>
                <a:gd name="connsiteY4" fmla="*/ 139065 h 398621"/>
                <a:gd name="connsiteX5" fmla="*/ 569976 w 674655"/>
                <a:gd name="connsiteY5" fmla="*/ 145447 h 398621"/>
                <a:gd name="connsiteX6" fmla="*/ 581692 w 674655"/>
                <a:gd name="connsiteY6" fmla="*/ 155543 h 398621"/>
                <a:gd name="connsiteX7" fmla="*/ 602932 w 674655"/>
                <a:gd name="connsiteY7" fmla="*/ 158210 h 398621"/>
                <a:gd name="connsiteX8" fmla="*/ 621602 w 674655"/>
                <a:gd name="connsiteY8" fmla="*/ 147447 h 398621"/>
                <a:gd name="connsiteX9" fmla="*/ 635889 w 674655"/>
                <a:gd name="connsiteY9" fmla="*/ 136208 h 398621"/>
                <a:gd name="connsiteX10" fmla="*/ 656653 w 674655"/>
                <a:gd name="connsiteY10" fmla="*/ 143161 h 398621"/>
                <a:gd name="connsiteX11" fmla="*/ 674656 w 674655"/>
                <a:gd name="connsiteY11" fmla="*/ 67342 h 398621"/>
                <a:gd name="connsiteX12" fmla="*/ 668274 w 674655"/>
                <a:gd name="connsiteY12" fmla="*/ 49149 h 398621"/>
                <a:gd name="connsiteX13" fmla="*/ 662369 w 674655"/>
                <a:gd name="connsiteY13" fmla="*/ 26765 h 398621"/>
                <a:gd name="connsiteX14" fmla="*/ 606552 w 674655"/>
                <a:gd name="connsiteY14" fmla="*/ 24194 h 398621"/>
                <a:gd name="connsiteX15" fmla="*/ 546545 w 674655"/>
                <a:gd name="connsiteY15" fmla="*/ 21146 h 398621"/>
                <a:gd name="connsiteX16" fmla="*/ 524732 w 674655"/>
                <a:gd name="connsiteY16" fmla="*/ 22765 h 398621"/>
                <a:gd name="connsiteX17" fmla="*/ 199454 w 674655"/>
                <a:gd name="connsiteY17" fmla="*/ 0 h 398621"/>
                <a:gd name="connsiteX18" fmla="*/ 151638 w 674655"/>
                <a:gd name="connsiteY18" fmla="*/ 2762 h 398621"/>
                <a:gd name="connsiteX19" fmla="*/ 153257 w 674655"/>
                <a:gd name="connsiteY19" fmla="*/ 24670 h 398621"/>
                <a:gd name="connsiteX20" fmla="*/ 135731 w 674655"/>
                <a:gd name="connsiteY20" fmla="*/ 61532 h 398621"/>
                <a:gd name="connsiteX21" fmla="*/ 124111 w 674655"/>
                <a:gd name="connsiteY21" fmla="*/ 86106 h 398621"/>
                <a:gd name="connsiteX22" fmla="*/ 133160 w 674655"/>
                <a:gd name="connsiteY22" fmla="*/ 117539 h 398621"/>
                <a:gd name="connsiteX23" fmla="*/ 110871 w 674655"/>
                <a:gd name="connsiteY23" fmla="*/ 158210 h 398621"/>
                <a:gd name="connsiteX24" fmla="*/ 85916 w 674655"/>
                <a:gd name="connsiteY24" fmla="*/ 185452 h 398621"/>
                <a:gd name="connsiteX25" fmla="*/ 87058 w 674655"/>
                <a:gd name="connsiteY25" fmla="*/ 211646 h 398621"/>
                <a:gd name="connsiteX26" fmla="*/ 83820 w 674655"/>
                <a:gd name="connsiteY26" fmla="*/ 237268 h 398621"/>
                <a:gd name="connsiteX27" fmla="*/ 67913 w 674655"/>
                <a:gd name="connsiteY27" fmla="*/ 261271 h 398621"/>
                <a:gd name="connsiteX28" fmla="*/ 54197 w 674655"/>
                <a:gd name="connsiteY28" fmla="*/ 302990 h 398621"/>
                <a:gd name="connsiteX29" fmla="*/ 37719 w 674655"/>
                <a:gd name="connsiteY29" fmla="*/ 331280 h 398621"/>
                <a:gd name="connsiteX30" fmla="*/ 10668 w 674655"/>
                <a:gd name="connsiteY30" fmla="*/ 340900 h 398621"/>
                <a:gd name="connsiteX31" fmla="*/ 0 w 674655"/>
                <a:gd name="connsiteY31" fmla="*/ 356997 h 398621"/>
                <a:gd name="connsiteX32" fmla="*/ 72866 w 674655"/>
                <a:gd name="connsiteY32" fmla="*/ 361664 h 398621"/>
                <a:gd name="connsiteX33" fmla="*/ 183928 w 674655"/>
                <a:gd name="connsiteY33" fmla="*/ 370999 h 398621"/>
                <a:gd name="connsiteX34" fmla="*/ 320516 w 674655"/>
                <a:gd name="connsiteY34" fmla="*/ 383572 h 398621"/>
                <a:gd name="connsiteX35" fmla="*/ 512921 w 674655"/>
                <a:gd name="connsiteY35" fmla="*/ 398621 h 398621"/>
                <a:gd name="connsiteX36" fmla="*/ 512921 w 674655"/>
                <a:gd name="connsiteY36" fmla="*/ 398621 h 398621"/>
                <a:gd name="connsiteX37" fmla="*/ 512921 w 674655"/>
                <a:gd name="connsiteY37" fmla="*/ 398621 h 39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655" h="398621">
                  <a:moveTo>
                    <a:pt x="512921" y="398621"/>
                  </a:moveTo>
                  <a:lnTo>
                    <a:pt x="516065" y="372999"/>
                  </a:lnTo>
                  <a:lnTo>
                    <a:pt x="532828" y="166878"/>
                  </a:lnTo>
                  <a:lnTo>
                    <a:pt x="536543" y="136970"/>
                  </a:lnTo>
                  <a:lnTo>
                    <a:pt x="553498" y="139065"/>
                  </a:lnTo>
                  <a:lnTo>
                    <a:pt x="569976" y="145447"/>
                  </a:lnTo>
                  <a:lnTo>
                    <a:pt x="581692" y="155543"/>
                  </a:lnTo>
                  <a:lnTo>
                    <a:pt x="602932" y="158210"/>
                  </a:lnTo>
                  <a:lnTo>
                    <a:pt x="621602" y="147447"/>
                  </a:lnTo>
                  <a:lnTo>
                    <a:pt x="635889" y="136208"/>
                  </a:lnTo>
                  <a:lnTo>
                    <a:pt x="656653" y="143161"/>
                  </a:lnTo>
                  <a:lnTo>
                    <a:pt x="674656" y="67342"/>
                  </a:lnTo>
                  <a:lnTo>
                    <a:pt x="668274" y="49149"/>
                  </a:lnTo>
                  <a:lnTo>
                    <a:pt x="662369" y="26765"/>
                  </a:lnTo>
                  <a:lnTo>
                    <a:pt x="606552" y="24194"/>
                  </a:lnTo>
                  <a:lnTo>
                    <a:pt x="546545" y="21146"/>
                  </a:lnTo>
                  <a:lnTo>
                    <a:pt x="524732" y="22765"/>
                  </a:lnTo>
                  <a:lnTo>
                    <a:pt x="199454" y="0"/>
                  </a:lnTo>
                  <a:lnTo>
                    <a:pt x="151638" y="2762"/>
                  </a:lnTo>
                  <a:lnTo>
                    <a:pt x="153257" y="24670"/>
                  </a:lnTo>
                  <a:lnTo>
                    <a:pt x="135731" y="61532"/>
                  </a:lnTo>
                  <a:lnTo>
                    <a:pt x="124111" y="86106"/>
                  </a:lnTo>
                  <a:lnTo>
                    <a:pt x="133160" y="117539"/>
                  </a:lnTo>
                  <a:lnTo>
                    <a:pt x="110871" y="158210"/>
                  </a:lnTo>
                  <a:lnTo>
                    <a:pt x="85916" y="185452"/>
                  </a:lnTo>
                  <a:lnTo>
                    <a:pt x="87058" y="211646"/>
                  </a:lnTo>
                  <a:lnTo>
                    <a:pt x="83820" y="237268"/>
                  </a:lnTo>
                  <a:lnTo>
                    <a:pt x="67913" y="261271"/>
                  </a:lnTo>
                  <a:lnTo>
                    <a:pt x="54197" y="302990"/>
                  </a:lnTo>
                  <a:lnTo>
                    <a:pt x="37719" y="331280"/>
                  </a:lnTo>
                  <a:lnTo>
                    <a:pt x="10668" y="340900"/>
                  </a:lnTo>
                  <a:lnTo>
                    <a:pt x="0" y="356997"/>
                  </a:lnTo>
                  <a:lnTo>
                    <a:pt x="72866" y="361664"/>
                  </a:lnTo>
                  <a:lnTo>
                    <a:pt x="183928" y="370999"/>
                  </a:lnTo>
                  <a:lnTo>
                    <a:pt x="320516" y="383572"/>
                  </a:lnTo>
                  <a:lnTo>
                    <a:pt x="512921" y="398621"/>
                  </a:lnTo>
                  <a:lnTo>
                    <a:pt x="512921" y="398621"/>
                  </a:lnTo>
                  <a:lnTo>
                    <a:pt x="512921" y="3986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53BE776-DE3F-36C4-256C-3D53CEEAD9BF}"/>
                </a:ext>
              </a:extLst>
            </p:cNvPr>
            <p:cNvSpPr/>
            <p:nvPr/>
          </p:nvSpPr>
          <p:spPr>
            <a:xfrm>
              <a:off x="-4019362" y="2419334"/>
              <a:ext cx="1185186" cy="878984"/>
            </a:xfrm>
            <a:custGeom>
              <a:avLst/>
              <a:gdLst>
                <a:gd name="connsiteX0" fmla="*/ 413861 w 703802"/>
                <a:gd name="connsiteY0" fmla="*/ 508540 h 521969"/>
                <a:gd name="connsiteX1" fmla="*/ 589883 w 703802"/>
                <a:gd name="connsiteY1" fmla="*/ 517303 h 521969"/>
                <a:gd name="connsiteX2" fmla="*/ 662750 w 703802"/>
                <a:gd name="connsiteY2" fmla="*/ 521970 h 521969"/>
                <a:gd name="connsiteX3" fmla="*/ 682752 w 703802"/>
                <a:gd name="connsiteY3" fmla="*/ 324898 h 521969"/>
                <a:gd name="connsiteX4" fmla="*/ 689610 w 703802"/>
                <a:gd name="connsiteY4" fmla="*/ 269367 h 521969"/>
                <a:gd name="connsiteX5" fmla="*/ 690086 w 703802"/>
                <a:gd name="connsiteY5" fmla="*/ 195739 h 521969"/>
                <a:gd name="connsiteX6" fmla="*/ 703802 w 703802"/>
                <a:gd name="connsiteY6" fmla="*/ 49911 h 521969"/>
                <a:gd name="connsiteX7" fmla="*/ 697325 w 703802"/>
                <a:gd name="connsiteY7" fmla="*/ 31813 h 521969"/>
                <a:gd name="connsiteX8" fmla="*/ 637223 w 703802"/>
                <a:gd name="connsiteY8" fmla="*/ 28670 h 521969"/>
                <a:gd name="connsiteX9" fmla="*/ 639890 w 703802"/>
                <a:gd name="connsiteY9" fmla="*/ 7334 h 521969"/>
                <a:gd name="connsiteX10" fmla="*/ 610076 w 703802"/>
                <a:gd name="connsiteY10" fmla="*/ 3715 h 521969"/>
                <a:gd name="connsiteX11" fmla="*/ 562737 w 703802"/>
                <a:gd name="connsiteY11" fmla="*/ 2191 h 521969"/>
                <a:gd name="connsiteX12" fmla="*/ 560165 w 703802"/>
                <a:gd name="connsiteY12" fmla="*/ 23527 h 521969"/>
                <a:gd name="connsiteX13" fmla="*/ 538829 w 703802"/>
                <a:gd name="connsiteY13" fmla="*/ 20860 h 521969"/>
                <a:gd name="connsiteX14" fmla="*/ 521780 w 703802"/>
                <a:gd name="connsiteY14" fmla="*/ 18764 h 521969"/>
                <a:gd name="connsiteX15" fmla="*/ 499967 w 703802"/>
                <a:gd name="connsiteY15" fmla="*/ 20479 h 521969"/>
                <a:gd name="connsiteX16" fmla="*/ 448913 w 703802"/>
                <a:gd name="connsiteY16" fmla="*/ 14097 h 521969"/>
                <a:gd name="connsiteX17" fmla="*/ 414909 w 703802"/>
                <a:gd name="connsiteY17" fmla="*/ 9906 h 521969"/>
                <a:gd name="connsiteX18" fmla="*/ 342043 w 703802"/>
                <a:gd name="connsiteY18" fmla="*/ 5239 h 521969"/>
                <a:gd name="connsiteX19" fmla="*/ 299466 w 703802"/>
                <a:gd name="connsiteY19" fmla="*/ 0 h 521969"/>
                <a:gd name="connsiteX20" fmla="*/ 276606 w 703802"/>
                <a:gd name="connsiteY20" fmla="*/ 10192 h 521969"/>
                <a:gd name="connsiteX21" fmla="*/ 252698 w 703802"/>
                <a:gd name="connsiteY21" fmla="*/ 28956 h 521969"/>
                <a:gd name="connsiteX22" fmla="*/ 240506 w 703802"/>
                <a:gd name="connsiteY22" fmla="*/ 57817 h 521969"/>
                <a:gd name="connsiteX23" fmla="*/ 229934 w 703802"/>
                <a:gd name="connsiteY23" fmla="*/ 108585 h 521969"/>
                <a:gd name="connsiteX24" fmla="*/ 194786 w 703802"/>
                <a:gd name="connsiteY24" fmla="*/ 112871 h 521969"/>
                <a:gd name="connsiteX25" fmla="*/ 177737 w 703802"/>
                <a:gd name="connsiteY25" fmla="*/ 110776 h 521969"/>
                <a:gd name="connsiteX26" fmla="*/ 165545 w 703802"/>
                <a:gd name="connsiteY26" fmla="*/ 139636 h 521969"/>
                <a:gd name="connsiteX27" fmla="*/ 179451 w 703802"/>
                <a:gd name="connsiteY27" fmla="*/ 167354 h 521969"/>
                <a:gd name="connsiteX28" fmla="*/ 213455 w 703802"/>
                <a:gd name="connsiteY28" fmla="*/ 171545 h 521969"/>
                <a:gd name="connsiteX29" fmla="*/ 234220 w 703802"/>
                <a:gd name="connsiteY29" fmla="*/ 178498 h 521969"/>
                <a:gd name="connsiteX30" fmla="*/ 248126 w 703802"/>
                <a:gd name="connsiteY30" fmla="*/ 206216 h 521969"/>
                <a:gd name="connsiteX31" fmla="*/ 253937 w 703802"/>
                <a:gd name="connsiteY31" fmla="*/ 228600 h 521969"/>
                <a:gd name="connsiteX32" fmla="*/ 225838 w 703802"/>
                <a:gd name="connsiteY32" fmla="*/ 246793 h 521969"/>
                <a:gd name="connsiteX33" fmla="*/ 208788 w 703802"/>
                <a:gd name="connsiteY33" fmla="*/ 244697 h 521969"/>
                <a:gd name="connsiteX34" fmla="*/ 210884 w 703802"/>
                <a:gd name="connsiteY34" fmla="*/ 262318 h 521969"/>
                <a:gd name="connsiteX35" fmla="*/ 217361 w 703802"/>
                <a:gd name="connsiteY35" fmla="*/ 280511 h 521969"/>
                <a:gd name="connsiteX36" fmla="*/ 236982 w 703802"/>
                <a:gd name="connsiteY36" fmla="*/ 295942 h 521969"/>
                <a:gd name="connsiteX37" fmla="*/ 257747 w 703802"/>
                <a:gd name="connsiteY37" fmla="*/ 302800 h 521969"/>
                <a:gd name="connsiteX38" fmla="*/ 245555 w 703802"/>
                <a:gd name="connsiteY38" fmla="*/ 331660 h 521969"/>
                <a:gd name="connsiteX39" fmla="*/ 222695 w 703802"/>
                <a:gd name="connsiteY39" fmla="*/ 341852 h 521969"/>
                <a:gd name="connsiteX40" fmla="*/ 181737 w 703802"/>
                <a:gd name="connsiteY40" fmla="*/ 323755 h 521969"/>
                <a:gd name="connsiteX41" fmla="*/ 159925 w 703802"/>
                <a:gd name="connsiteY41" fmla="*/ 325469 h 521969"/>
                <a:gd name="connsiteX42" fmla="*/ 149257 w 703802"/>
                <a:gd name="connsiteY42" fmla="*/ 341471 h 521969"/>
                <a:gd name="connsiteX43" fmla="*/ 118491 w 703802"/>
                <a:gd name="connsiteY43" fmla="*/ 415766 h 521969"/>
                <a:gd name="connsiteX44" fmla="*/ 110585 w 703802"/>
                <a:gd name="connsiteY44" fmla="*/ 445103 h 521969"/>
                <a:gd name="connsiteX45" fmla="*/ 85058 w 703802"/>
                <a:gd name="connsiteY45" fmla="*/ 441960 h 521969"/>
                <a:gd name="connsiteX46" fmla="*/ 47244 w 703802"/>
                <a:gd name="connsiteY46" fmla="*/ 433006 h 521969"/>
                <a:gd name="connsiteX47" fmla="*/ 21717 w 703802"/>
                <a:gd name="connsiteY47" fmla="*/ 429863 h 521969"/>
                <a:gd name="connsiteX48" fmla="*/ 0 w 703802"/>
                <a:gd name="connsiteY48" fmla="*/ 466153 h 521969"/>
                <a:gd name="connsiteX49" fmla="*/ 2096 w 703802"/>
                <a:gd name="connsiteY49" fmla="*/ 483775 h 521969"/>
                <a:gd name="connsiteX50" fmla="*/ 310610 w 703802"/>
                <a:gd name="connsiteY50" fmla="*/ 504539 h 521969"/>
                <a:gd name="connsiteX51" fmla="*/ 413861 w 703802"/>
                <a:gd name="connsiteY51" fmla="*/ 508540 h 521969"/>
                <a:gd name="connsiteX52" fmla="*/ 413861 w 703802"/>
                <a:gd name="connsiteY52" fmla="*/ 508540 h 521969"/>
                <a:gd name="connsiteX53" fmla="*/ 413861 w 703802"/>
                <a:gd name="connsiteY53" fmla="*/ 508540 h 52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03802" h="521969">
                  <a:moveTo>
                    <a:pt x="413861" y="508540"/>
                  </a:moveTo>
                  <a:lnTo>
                    <a:pt x="589883" y="517303"/>
                  </a:lnTo>
                  <a:lnTo>
                    <a:pt x="662750" y="521970"/>
                  </a:lnTo>
                  <a:lnTo>
                    <a:pt x="682752" y="324898"/>
                  </a:lnTo>
                  <a:lnTo>
                    <a:pt x="689610" y="269367"/>
                  </a:lnTo>
                  <a:lnTo>
                    <a:pt x="690086" y="195739"/>
                  </a:lnTo>
                  <a:lnTo>
                    <a:pt x="703802" y="49911"/>
                  </a:lnTo>
                  <a:lnTo>
                    <a:pt x="697325" y="31813"/>
                  </a:lnTo>
                  <a:lnTo>
                    <a:pt x="637223" y="28670"/>
                  </a:lnTo>
                  <a:lnTo>
                    <a:pt x="639890" y="7334"/>
                  </a:lnTo>
                  <a:lnTo>
                    <a:pt x="610076" y="3715"/>
                  </a:lnTo>
                  <a:lnTo>
                    <a:pt x="562737" y="2191"/>
                  </a:lnTo>
                  <a:lnTo>
                    <a:pt x="560165" y="23527"/>
                  </a:lnTo>
                  <a:lnTo>
                    <a:pt x="538829" y="20860"/>
                  </a:lnTo>
                  <a:lnTo>
                    <a:pt x="521780" y="18764"/>
                  </a:lnTo>
                  <a:lnTo>
                    <a:pt x="499967" y="20479"/>
                  </a:lnTo>
                  <a:lnTo>
                    <a:pt x="448913" y="14097"/>
                  </a:lnTo>
                  <a:lnTo>
                    <a:pt x="414909" y="9906"/>
                  </a:lnTo>
                  <a:lnTo>
                    <a:pt x="342043" y="5239"/>
                  </a:lnTo>
                  <a:lnTo>
                    <a:pt x="299466" y="0"/>
                  </a:lnTo>
                  <a:lnTo>
                    <a:pt x="276606" y="10192"/>
                  </a:lnTo>
                  <a:lnTo>
                    <a:pt x="252698" y="28956"/>
                  </a:lnTo>
                  <a:lnTo>
                    <a:pt x="240506" y="57817"/>
                  </a:lnTo>
                  <a:lnTo>
                    <a:pt x="229934" y="108585"/>
                  </a:lnTo>
                  <a:lnTo>
                    <a:pt x="194786" y="112871"/>
                  </a:lnTo>
                  <a:lnTo>
                    <a:pt x="177737" y="110776"/>
                  </a:lnTo>
                  <a:lnTo>
                    <a:pt x="165545" y="139636"/>
                  </a:lnTo>
                  <a:lnTo>
                    <a:pt x="179451" y="167354"/>
                  </a:lnTo>
                  <a:lnTo>
                    <a:pt x="213455" y="171545"/>
                  </a:lnTo>
                  <a:lnTo>
                    <a:pt x="234220" y="178498"/>
                  </a:lnTo>
                  <a:lnTo>
                    <a:pt x="248126" y="206216"/>
                  </a:lnTo>
                  <a:lnTo>
                    <a:pt x="253937" y="228600"/>
                  </a:lnTo>
                  <a:lnTo>
                    <a:pt x="225838" y="246793"/>
                  </a:lnTo>
                  <a:lnTo>
                    <a:pt x="208788" y="244697"/>
                  </a:lnTo>
                  <a:lnTo>
                    <a:pt x="210884" y="262318"/>
                  </a:lnTo>
                  <a:lnTo>
                    <a:pt x="217361" y="280511"/>
                  </a:lnTo>
                  <a:lnTo>
                    <a:pt x="236982" y="295942"/>
                  </a:lnTo>
                  <a:lnTo>
                    <a:pt x="257747" y="302800"/>
                  </a:lnTo>
                  <a:lnTo>
                    <a:pt x="245555" y="331660"/>
                  </a:lnTo>
                  <a:lnTo>
                    <a:pt x="222695" y="341852"/>
                  </a:lnTo>
                  <a:lnTo>
                    <a:pt x="181737" y="323755"/>
                  </a:lnTo>
                  <a:lnTo>
                    <a:pt x="159925" y="325469"/>
                  </a:lnTo>
                  <a:lnTo>
                    <a:pt x="149257" y="341471"/>
                  </a:lnTo>
                  <a:lnTo>
                    <a:pt x="118491" y="415766"/>
                  </a:lnTo>
                  <a:lnTo>
                    <a:pt x="110585" y="445103"/>
                  </a:lnTo>
                  <a:lnTo>
                    <a:pt x="85058" y="441960"/>
                  </a:lnTo>
                  <a:lnTo>
                    <a:pt x="47244" y="433006"/>
                  </a:lnTo>
                  <a:lnTo>
                    <a:pt x="21717" y="429863"/>
                  </a:lnTo>
                  <a:lnTo>
                    <a:pt x="0" y="466153"/>
                  </a:lnTo>
                  <a:lnTo>
                    <a:pt x="2096" y="483775"/>
                  </a:lnTo>
                  <a:lnTo>
                    <a:pt x="310610" y="504539"/>
                  </a:lnTo>
                  <a:lnTo>
                    <a:pt x="413861" y="508540"/>
                  </a:lnTo>
                  <a:lnTo>
                    <a:pt x="413861" y="508540"/>
                  </a:lnTo>
                  <a:lnTo>
                    <a:pt x="413861" y="5085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D54C700E-16C3-6DED-E60E-0101E857B3D9}"/>
                </a:ext>
              </a:extLst>
            </p:cNvPr>
            <p:cNvSpPr/>
            <p:nvPr/>
          </p:nvSpPr>
          <p:spPr>
            <a:xfrm>
              <a:off x="-3749089" y="1919853"/>
              <a:ext cx="1212615" cy="590909"/>
            </a:xfrm>
            <a:custGeom>
              <a:avLst/>
              <a:gdLst>
                <a:gd name="connsiteX0" fmla="*/ 15335 w 720090"/>
                <a:gd name="connsiteY0" fmla="*/ 317182 h 350901"/>
                <a:gd name="connsiteX1" fmla="*/ 36671 w 720090"/>
                <a:gd name="connsiteY1" fmla="*/ 319849 h 350901"/>
                <a:gd name="connsiteX2" fmla="*/ 35052 w 720090"/>
                <a:gd name="connsiteY2" fmla="*/ 298037 h 350901"/>
                <a:gd name="connsiteX3" fmla="*/ 37719 w 720090"/>
                <a:gd name="connsiteY3" fmla="*/ 276701 h 350901"/>
                <a:gd name="connsiteX4" fmla="*/ 72295 w 720090"/>
                <a:gd name="connsiteY4" fmla="*/ 276701 h 350901"/>
                <a:gd name="connsiteX5" fmla="*/ 82963 w 720090"/>
                <a:gd name="connsiteY5" fmla="*/ 295275 h 350901"/>
                <a:gd name="connsiteX6" fmla="*/ 102679 w 720090"/>
                <a:gd name="connsiteY6" fmla="*/ 310706 h 350901"/>
                <a:gd name="connsiteX7" fmla="*/ 125063 w 720090"/>
                <a:gd name="connsiteY7" fmla="*/ 304800 h 350901"/>
                <a:gd name="connsiteX8" fmla="*/ 110680 w 720090"/>
                <a:gd name="connsiteY8" fmla="*/ 281369 h 350901"/>
                <a:gd name="connsiteX9" fmla="*/ 113348 w 720090"/>
                <a:gd name="connsiteY9" fmla="*/ 260032 h 350901"/>
                <a:gd name="connsiteX10" fmla="*/ 111157 w 720090"/>
                <a:gd name="connsiteY10" fmla="*/ 242411 h 350901"/>
                <a:gd name="connsiteX11" fmla="*/ 119634 w 720090"/>
                <a:gd name="connsiteY11" fmla="*/ 208788 h 350901"/>
                <a:gd name="connsiteX12" fmla="*/ 104680 w 720090"/>
                <a:gd name="connsiteY12" fmla="*/ 189643 h 350901"/>
                <a:gd name="connsiteX13" fmla="*/ 73819 w 720090"/>
                <a:gd name="connsiteY13" fmla="*/ 194501 h 350901"/>
                <a:gd name="connsiteX14" fmla="*/ 51530 w 720090"/>
                <a:gd name="connsiteY14" fmla="*/ 235077 h 350901"/>
                <a:gd name="connsiteX15" fmla="*/ 14288 w 720090"/>
                <a:gd name="connsiteY15" fmla="*/ 256508 h 350901"/>
                <a:gd name="connsiteX16" fmla="*/ 6858 w 720090"/>
                <a:gd name="connsiteY16" fmla="*/ 281559 h 350901"/>
                <a:gd name="connsiteX17" fmla="*/ 0 w 720090"/>
                <a:gd name="connsiteY17" fmla="*/ 302323 h 350901"/>
                <a:gd name="connsiteX18" fmla="*/ 15430 w 720090"/>
                <a:gd name="connsiteY18" fmla="*/ 317182 h 350901"/>
                <a:gd name="connsiteX19" fmla="*/ 15430 w 720090"/>
                <a:gd name="connsiteY19" fmla="*/ 317182 h 350901"/>
                <a:gd name="connsiteX20" fmla="*/ 534543 w 720090"/>
                <a:gd name="connsiteY20" fmla="*/ 350901 h 350901"/>
                <a:gd name="connsiteX21" fmla="*/ 548926 w 720090"/>
                <a:gd name="connsiteY21" fmla="*/ 339661 h 350901"/>
                <a:gd name="connsiteX22" fmla="*/ 571786 w 720090"/>
                <a:gd name="connsiteY22" fmla="*/ 329470 h 350901"/>
                <a:gd name="connsiteX23" fmla="*/ 594170 w 720090"/>
                <a:gd name="connsiteY23" fmla="*/ 323564 h 350901"/>
                <a:gd name="connsiteX24" fmla="*/ 611695 w 720090"/>
                <a:gd name="connsiteY24" fmla="*/ 321373 h 350901"/>
                <a:gd name="connsiteX25" fmla="*/ 634079 w 720090"/>
                <a:gd name="connsiteY25" fmla="*/ 315468 h 350901"/>
                <a:gd name="connsiteX26" fmla="*/ 707041 w 720090"/>
                <a:gd name="connsiteY26" fmla="*/ 320135 h 350901"/>
                <a:gd name="connsiteX27" fmla="*/ 714280 w 720090"/>
                <a:gd name="connsiteY27" fmla="*/ 191072 h 350901"/>
                <a:gd name="connsiteX28" fmla="*/ 720090 w 720090"/>
                <a:gd name="connsiteY28" fmla="*/ 144113 h 350901"/>
                <a:gd name="connsiteX29" fmla="*/ 708851 w 720090"/>
                <a:gd name="connsiteY29" fmla="*/ 129731 h 350901"/>
                <a:gd name="connsiteX30" fmla="*/ 702469 w 720090"/>
                <a:gd name="connsiteY30" fmla="*/ 111633 h 350901"/>
                <a:gd name="connsiteX31" fmla="*/ 691229 w 720090"/>
                <a:gd name="connsiteY31" fmla="*/ 97250 h 350901"/>
                <a:gd name="connsiteX32" fmla="*/ 670941 w 720090"/>
                <a:gd name="connsiteY32" fmla="*/ 86106 h 350901"/>
                <a:gd name="connsiteX33" fmla="*/ 660273 w 720090"/>
                <a:gd name="connsiteY33" fmla="*/ 67437 h 350901"/>
                <a:gd name="connsiteX34" fmla="*/ 644271 w 720090"/>
                <a:gd name="connsiteY34" fmla="*/ 56769 h 350901"/>
                <a:gd name="connsiteX35" fmla="*/ 627221 w 720090"/>
                <a:gd name="connsiteY35" fmla="*/ 54673 h 350901"/>
                <a:gd name="connsiteX36" fmla="*/ 611219 w 720090"/>
                <a:gd name="connsiteY36" fmla="*/ 44006 h 350901"/>
                <a:gd name="connsiteX37" fmla="*/ 599980 w 720090"/>
                <a:gd name="connsiteY37" fmla="*/ 29623 h 350901"/>
                <a:gd name="connsiteX38" fmla="*/ 583978 w 720090"/>
                <a:gd name="connsiteY38" fmla="*/ 18955 h 350901"/>
                <a:gd name="connsiteX39" fmla="*/ 573310 w 720090"/>
                <a:gd name="connsiteY39" fmla="*/ 286 h 350901"/>
                <a:gd name="connsiteX40" fmla="*/ 559499 w 720090"/>
                <a:gd name="connsiteY40" fmla="*/ 7239 h 350901"/>
                <a:gd name="connsiteX41" fmla="*/ 536067 w 720090"/>
                <a:gd name="connsiteY41" fmla="*/ 21717 h 350901"/>
                <a:gd name="connsiteX42" fmla="*/ 520065 w 720090"/>
                <a:gd name="connsiteY42" fmla="*/ 11049 h 350901"/>
                <a:gd name="connsiteX43" fmla="*/ 503587 w 720090"/>
                <a:gd name="connsiteY43" fmla="*/ 4667 h 350901"/>
                <a:gd name="connsiteX44" fmla="*/ 480727 w 720090"/>
                <a:gd name="connsiteY44" fmla="*/ 14859 h 350901"/>
                <a:gd name="connsiteX45" fmla="*/ 465296 w 720090"/>
                <a:gd name="connsiteY45" fmla="*/ 0 h 350901"/>
                <a:gd name="connsiteX46" fmla="*/ 447770 w 720090"/>
                <a:gd name="connsiteY46" fmla="*/ 2191 h 350901"/>
                <a:gd name="connsiteX47" fmla="*/ 425958 w 720090"/>
                <a:gd name="connsiteY47" fmla="*/ 3810 h 350901"/>
                <a:gd name="connsiteX48" fmla="*/ 407860 w 720090"/>
                <a:gd name="connsiteY48" fmla="*/ 10287 h 350901"/>
                <a:gd name="connsiteX49" fmla="*/ 389192 w 720090"/>
                <a:gd name="connsiteY49" fmla="*/ 20955 h 350901"/>
                <a:gd name="connsiteX50" fmla="*/ 374332 w 720090"/>
                <a:gd name="connsiteY50" fmla="*/ 36481 h 350901"/>
                <a:gd name="connsiteX51" fmla="*/ 367951 w 720090"/>
                <a:gd name="connsiteY51" fmla="*/ 53054 h 350901"/>
                <a:gd name="connsiteX52" fmla="*/ 340805 w 720090"/>
                <a:gd name="connsiteY52" fmla="*/ 62674 h 350901"/>
                <a:gd name="connsiteX53" fmla="*/ 327470 w 720090"/>
                <a:gd name="connsiteY53" fmla="*/ 65341 h 350901"/>
                <a:gd name="connsiteX54" fmla="*/ 309372 w 720090"/>
                <a:gd name="connsiteY54" fmla="*/ 71723 h 350901"/>
                <a:gd name="connsiteX55" fmla="*/ 302514 w 720090"/>
                <a:gd name="connsiteY55" fmla="*/ 92488 h 350901"/>
                <a:gd name="connsiteX56" fmla="*/ 295084 w 720090"/>
                <a:gd name="connsiteY56" fmla="*/ 117539 h 350901"/>
                <a:gd name="connsiteX57" fmla="*/ 282321 w 720090"/>
                <a:gd name="connsiteY57" fmla="*/ 150590 h 350901"/>
                <a:gd name="connsiteX58" fmla="*/ 256223 w 720090"/>
                <a:gd name="connsiteY58" fmla="*/ 151733 h 350901"/>
                <a:gd name="connsiteX59" fmla="*/ 235458 w 720090"/>
                <a:gd name="connsiteY59" fmla="*/ 144875 h 350901"/>
                <a:gd name="connsiteX60" fmla="*/ 233839 w 720090"/>
                <a:gd name="connsiteY60" fmla="*/ 123063 h 350901"/>
                <a:gd name="connsiteX61" fmla="*/ 214598 w 720090"/>
                <a:gd name="connsiteY61" fmla="*/ 103346 h 350901"/>
                <a:gd name="connsiteX62" fmla="*/ 194310 w 720090"/>
                <a:gd name="connsiteY62" fmla="*/ 92202 h 350901"/>
                <a:gd name="connsiteX63" fmla="*/ 163449 w 720090"/>
                <a:gd name="connsiteY63" fmla="*/ 97060 h 350901"/>
                <a:gd name="connsiteX64" fmla="*/ 146971 w 720090"/>
                <a:gd name="connsiteY64" fmla="*/ 125349 h 350901"/>
                <a:gd name="connsiteX65" fmla="*/ 140589 w 720090"/>
                <a:gd name="connsiteY65" fmla="*/ 141923 h 350901"/>
                <a:gd name="connsiteX66" fmla="*/ 141160 w 720090"/>
                <a:gd name="connsiteY66" fmla="*/ 172307 h 350901"/>
                <a:gd name="connsiteX67" fmla="*/ 155543 w 720090"/>
                <a:gd name="connsiteY67" fmla="*/ 195739 h 350901"/>
                <a:gd name="connsiteX68" fmla="*/ 166211 w 720090"/>
                <a:gd name="connsiteY68" fmla="*/ 214408 h 350901"/>
                <a:gd name="connsiteX69" fmla="*/ 159353 w 720090"/>
                <a:gd name="connsiteY69" fmla="*/ 235172 h 350901"/>
                <a:gd name="connsiteX70" fmla="*/ 152972 w 720090"/>
                <a:gd name="connsiteY70" fmla="*/ 251746 h 350901"/>
                <a:gd name="connsiteX71" fmla="*/ 138113 w 720090"/>
                <a:gd name="connsiteY71" fmla="*/ 267272 h 350901"/>
                <a:gd name="connsiteX72" fmla="*/ 122682 w 720090"/>
                <a:gd name="connsiteY72" fmla="*/ 286988 h 350901"/>
                <a:gd name="connsiteX73" fmla="*/ 138684 w 720090"/>
                <a:gd name="connsiteY73" fmla="*/ 297656 h 350901"/>
                <a:gd name="connsiteX74" fmla="*/ 181261 w 720090"/>
                <a:gd name="connsiteY74" fmla="*/ 302895 h 350901"/>
                <a:gd name="connsiteX75" fmla="*/ 254222 w 720090"/>
                <a:gd name="connsiteY75" fmla="*/ 307562 h 350901"/>
                <a:gd name="connsiteX76" fmla="*/ 288322 w 720090"/>
                <a:gd name="connsiteY76" fmla="*/ 311753 h 350901"/>
                <a:gd name="connsiteX77" fmla="*/ 339471 w 720090"/>
                <a:gd name="connsiteY77" fmla="*/ 318040 h 350901"/>
                <a:gd name="connsiteX78" fmla="*/ 361283 w 720090"/>
                <a:gd name="connsiteY78" fmla="*/ 316420 h 350901"/>
                <a:gd name="connsiteX79" fmla="*/ 378333 w 720090"/>
                <a:gd name="connsiteY79" fmla="*/ 318516 h 350901"/>
                <a:gd name="connsiteX80" fmla="*/ 399669 w 720090"/>
                <a:gd name="connsiteY80" fmla="*/ 321183 h 350901"/>
                <a:gd name="connsiteX81" fmla="*/ 402336 w 720090"/>
                <a:gd name="connsiteY81" fmla="*/ 299847 h 350901"/>
                <a:gd name="connsiteX82" fmla="*/ 448628 w 720090"/>
                <a:gd name="connsiteY82" fmla="*/ 309944 h 350901"/>
                <a:gd name="connsiteX83" fmla="*/ 471011 w 720090"/>
                <a:gd name="connsiteY83" fmla="*/ 304038 h 350901"/>
                <a:gd name="connsiteX84" fmla="*/ 476917 w 720090"/>
                <a:gd name="connsiteY84" fmla="*/ 326422 h 350901"/>
                <a:gd name="connsiteX85" fmla="*/ 532829 w 720090"/>
                <a:gd name="connsiteY85" fmla="*/ 328994 h 350901"/>
                <a:gd name="connsiteX86" fmla="*/ 534448 w 720090"/>
                <a:gd name="connsiteY86" fmla="*/ 350901 h 350901"/>
                <a:gd name="connsiteX87" fmla="*/ 534448 w 720090"/>
                <a:gd name="connsiteY87" fmla="*/ 350901 h 350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20090" h="350901">
                  <a:moveTo>
                    <a:pt x="15335" y="317182"/>
                  </a:moveTo>
                  <a:lnTo>
                    <a:pt x="36671" y="319849"/>
                  </a:lnTo>
                  <a:lnTo>
                    <a:pt x="35052" y="298037"/>
                  </a:lnTo>
                  <a:lnTo>
                    <a:pt x="37719" y="276701"/>
                  </a:lnTo>
                  <a:lnTo>
                    <a:pt x="72295" y="276701"/>
                  </a:lnTo>
                  <a:cubicBezTo>
                    <a:pt x="72295" y="276701"/>
                    <a:pt x="82963" y="295275"/>
                    <a:pt x="82963" y="295275"/>
                  </a:cubicBezTo>
                  <a:lnTo>
                    <a:pt x="102679" y="310706"/>
                  </a:lnTo>
                  <a:lnTo>
                    <a:pt x="125063" y="304800"/>
                  </a:lnTo>
                  <a:lnTo>
                    <a:pt x="110680" y="281369"/>
                  </a:lnTo>
                  <a:lnTo>
                    <a:pt x="113348" y="260032"/>
                  </a:lnTo>
                  <a:lnTo>
                    <a:pt x="111157" y="242411"/>
                  </a:lnTo>
                  <a:lnTo>
                    <a:pt x="119634" y="208788"/>
                  </a:lnTo>
                  <a:lnTo>
                    <a:pt x="104680" y="189643"/>
                  </a:lnTo>
                  <a:lnTo>
                    <a:pt x="73819" y="194501"/>
                  </a:lnTo>
                  <a:lnTo>
                    <a:pt x="51530" y="235077"/>
                  </a:lnTo>
                  <a:lnTo>
                    <a:pt x="14288" y="256508"/>
                  </a:lnTo>
                  <a:lnTo>
                    <a:pt x="6858" y="281559"/>
                  </a:lnTo>
                  <a:lnTo>
                    <a:pt x="0" y="302323"/>
                  </a:lnTo>
                  <a:lnTo>
                    <a:pt x="15430" y="317182"/>
                  </a:lnTo>
                  <a:lnTo>
                    <a:pt x="15430" y="317182"/>
                  </a:lnTo>
                  <a:close/>
                  <a:moveTo>
                    <a:pt x="534543" y="350901"/>
                  </a:moveTo>
                  <a:lnTo>
                    <a:pt x="548926" y="339661"/>
                  </a:lnTo>
                  <a:lnTo>
                    <a:pt x="571786" y="329470"/>
                  </a:lnTo>
                  <a:lnTo>
                    <a:pt x="594170" y="323564"/>
                  </a:lnTo>
                  <a:lnTo>
                    <a:pt x="611695" y="321373"/>
                  </a:lnTo>
                  <a:lnTo>
                    <a:pt x="634079" y="315468"/>
                  </a:lnTo>
                  <a:lnTo>
                    <a:pt x="707041" y="320135"/>
                  </a:lnTo>
                  <a:lnTo>
                    <a:pt x="714280" y="191072"/>
                  </a:lnTo>
                  <a:lnTo>
                    <a:pt x="720090" y="144113"/>
                  </a:lnTo>
                  <a:lnTo>
                    <a:pt x="708851" y="129731"/>
                  </a:lnTo>
                  <a:lnTo>
                    <a:pt x="702469" y="111633"/>
                  </a:lnTo>
                  <a:lnTo>
                    <a:pt x="691229" y="97250"/>
                  </a:lnTo>
                  <a:lnTo>
                    <a:pt x="670941" y="86106"/>
                  </a:lnTo>
                  <a:lnTo>
                    <a:pt x="660273" y="67437"/>
                  </a:lnTo>
                  <a:lnTo>
                    <a:pt x="644271" y="56769"/>
                  </a:lnTo>
                  <a:lnTo>
                    <a:pt x="627221" y="54673"/>
                  </a:lnTo>
                  <a:lnTo>
                    <a:pt x="611219" y="44006"/>
                  </a:lnTo>
                  <a:lnTo>
                    <a:pt x="599980" y="29623"/>
                  </a:lnTo>
                  <a:lnTo>
                    <a:pt x="583978" y="18955"/>
                  </a:lnTo>
                  <a:lnTo>
                    <a:pt x="573310" y="286"/>
                  </a:lnTo>
                  <a:lnTo>
                    <a:pt x="559499" y="7239"/>
                  </a:lnTo>
                  <a:lnTo>
                    <a:pt x="536067" y="21717"/>
                  </a:lnTo>
                  <a:lnTo>
                    <a:pt x="520065" y="11049"/>
                  </a:lnTo>
                  <a:lnTo>
                    <a:pt x="503587" y="4667"/>
                  </a:lnTo>
                  <a:lnTo>
                    <a:pt x="480727" y="14859"/>
                  </a:lnTo>
                  <a:lnTo>
                    <a:pt x="465296" y="0"/>
                  </a:lnTo>
                  <a:lnTo>
                    <a:pt x="447770" y="2191"/>
                  </a:lnTo>
                  <a:lnTo>
                    <a:pt x="425958" y="3810"/>
                  </a:lnTo>
                  <a:lnTo>
                    <a:pt x="407860" y="10287"/>
                  </a:lnTo>
                  <a:lnTo>
                    <a:pt x="389192" y="20955"/>
                  </a:lnTo>
                  <a:lnTo>
                    <a:pt x="374332" y="36481"/>
                  </a:lnTo>
                  <a:lnTo>
                    <a:pt x="367951" y="53054"/>
                  </a:lnTo>
                  <a:lnTo>
                    <a:pt x="340805" y="62674"/>
                  </a:lnTo>
                  <a:lnTo>
                    <a:pt x="327470" y="65341"/>
                  </a:lnTo>
                  <a:lnTo>
                    <a:pt x="309372" y="71723"/>
                  </a:lnTo>
                  <a:lnTo>
                    <a:pt x="302514" y="92488"/>
                  </a:lnTo>
                  <a:lnTo>
                    <a:pt x="295084" y="117539"/>
                  </a:lnTo>
                  <a:lnTo>
                    <a:pt x="282321" y="150590"/>
                  </a:lnTo>
                  <a:lnTo>
                    <a:pt x="256223" y="151733"/>
                  </a:lnTo>
                  <a:lnTo>
                    <a:pt x="235458" y="144875"/>
                  </a:lnTo>
                  <a:lnTo>
                    <a:pt x="233839" y="123063"/>
                  </a:lnTo>
                  <a:lnTo>
                    <a:pt x="214598" y="103346"/>
                  </a:lnTo>
                  <a:lnTo>
                    <a:pt x="194310" y="92202"/>
                  </a:lnTo>
                  <a:lnTo>
                    <a:pt x="163449" y="97060"/>
                  </a:lnTo>
                  <a:lnTo>
                    <a:pt x="146971" y="125349"/>
                  </a:lnTo>
                  <a:lnTo>
                    <a:pt x="140589" y="141923"/>
                  </a:lnTo>
                  <a:lnTo>
                    <a:pt x="141160" y="172307"/>
                  </a:lnTo>
                  <a:lnTo>
                    <a:pt x="155543" y="195739"/>
                  </a:lnTo>
                  <a:lnTo>
                    <a:pt x="166211" y="214408"/>
                  </a:lnTo>
                  <a:lnTo>
                    <a:pt x="159353" y="235172"/>
                  </a:lnTo>
                  <a:lnTo>
                    <a:pt x="152972" y="251746"/>
                  </a:lnTo>
                  <a:lnTo>
                    <a:pt x="138113" y="267272"/>
                  </a:lnTo>
                  <a:lnTo>
                    <a:pt x="122682" y="286988"/>
                  </a:lnTo>
                  <a:lnTo>
                    <a:pt x="138684" y="297656"/>
                  </a:lnTo>
                  <a:lnTo>
                    <a:pt x="181261" y="302895"/>
                  </a:lnTo>
                  <a:lnTo>
                    <a:pt x="254222" y="307562"/>
                  </a:lnTo>
                  <a:lnTo>
                    <a:pt x="288322" y="311753"/>
                  </a:lnTo>
                  <a:lnTo>
                    <a:pt x="339471" y="318040"/>
                  </a:lnTo>
                  <a:lnTo>
                    <a:pt x="361283" y="316420"/>
                  </a:lnTo>
                  <a:lnTo>
                    <a:pt x="378333" y="318516"/>
                  </a:lnTo>
                  <a:lnTo>
                    <a:pt x="399669" y="321183"/>
                  </a:lnTo>
                  <a:lnTo>
                    <a:pt x="402336" y="299847"/>
                  </a:lnTo>
                  <a:lnTo>
                    <a:pt x="448628" y="309944"/>
                  </a:lnTo>
                  <a:lnTo>
                    <a:pt x="471011" y="304038"/>
                  </a:lnTo>
                  <a:lnTo>
                    <a:pt x="476917" y="326422"/>
                  </a:lnTo>
                  <a:lnTo>
                    <a:pt x="532829" y="328994"/>
                  </a:lnTo>
                  <a:lnTo>
                    <a:pt x="534448" y="350901"/>
                  </a:lnTo>
                  <a:lnTo>
                    <a:pt x="534448" y="3509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4010034D-9500-C49E-F110-75744BCE6928}"/>
                </a:ext>
              </a:extLst>
            </p:cNvPr>
            <p:cNvSpPr/>
            <p:nvPr/>
          </p:nvSpPr>
          <p:spPr>
            <a:xfrm>
              <a:off x="-1609690" y="202462"/>
              <a:ext cx="762855" cy="940577"/>
            </a:xfrm>
            <a:custGeom>
              <a:avLst/>
              <a:gdLst>
                <a:gd name="connsiteX0" fmla="*/ 272987 w 453008"/>
                <a:gd name="connsiteY0" fmla="*/ 558546 h 558545"/>
                <a:gd name="connsiteX1" fmla="*/ 291179 w 453008"/>
                <a:gd name="connsiteY1" fmla="*/ 552069 h 558545"/>
                <a:gd name="connsiteX2" fmla="*/ 294799 w 453008"/>
                <a:gd name="connsiteY2" fmla="*/ 487680 h 558545"/>
                <a:gd name="connsiteX3" fmla="*/ 355187 w 453008"/>
                <a:gd name="connsiteY3" fmla="*/ 490823 h 558545"/>
                <a:gd name="connsiteX4" fmla="*/ 415576 w 453008"/>
                <a:gd name="connsiteY4" fmla="*/ 493967 h 558545"/>
                <a:gd name="connsiteX5" fmla="*/ 420814 w 453008"/>
                <a:gd name="connsiteY5" fmla="*/ 451390 h 558545"/>
                <a:gd name="connsiteX6" fmla="*/ 425958 w 453008"/>
                <a:gd name="connsiteY6" fmla="*/ 374237 h 558545"/>
                <a:gd name="connsiteX7" fmla="*/ 446342 w 453008"/>
                <a:gd name="connsiteY7" fmla="*/ 139065 h 558545"/>
                <a:gd name="connsiteX8" fmla="*/ 453009 w 453008"/>
                <a:gd name="connsiteY8" fmla="*/ 14573 h 558545"/>
                <a:gd name="connsiteX9" fmla="*/ 375571 w 453008"/>
                <a:gd name="connsiteY9" fmla="*/ 9334 h 558545"/>
                <a:gd name="connsiteX10" fmla="*/ 159639 w 453008"/>
                <a:gd name="connsiteY10" fmla="*/ 0 h 558545"/>
                <a:gd name="connsiteX11" fmla="*/ 152686 w 453008"/>
                <a:gd name="connsiteY11" fmla="*/ 20669 h 558545"/>
                <a:gd name="connsiteX12" fmla="*/ 159163 w 453008"/>
                <a:gd name="connsiteY12" fmla="*/ 38767 h 558545"/>
                <a:gd name="connsiteX13" fmla="*/ 154019 w 453008"/>
                <a:gd name="connsiteY13" fmla="*/ 115919 h 558545"/>
                <a:gd name="connsiteX14" fmla="*/ 132588 w 453008"/>
                <a:gd name="connsiteY14" fmla="*/ 113348 h 558545"/>
                <a:gd name="connsiteX15" fmla="*/ 114967 w 453008"/>
                <a:gd name="connsiteY15" fmla="*/ 115443 h 558545"/>
                <a:gd name="connsiteX16" fmla="*/ 96869 w 453008"/>
                <a:gd name="connsiteY16" fmla="*/ 121825 h 558545"/>
                <a:gd name="connsiteX17" fmla="*/ 82391 w 453008"/>
                <a:gd name="connsiteY17" fmla="*/ 133064 h 558545"/>
                <a:gd name="connsiteX18" fmla="*/ 65818 w 453008"/>
                <a:gd name="connsiteY18" fmla="*/ 126682 h 558545"/>
                <a:gd name="connsiteX19" fmla="*/ 50292 w 453008"/>
                <a:gd name="connsiteY19" fmla="*/ 111824 h 558545"/>
                <a:gd name="connsiteX20" fmla="*/ 28956 w 453008"/>
                <a:gd name="connsiteY20" fmla="*/ 109156 h 558545"/>
                <a:gd name="connsiteX21" fmla="*/ 16669 w 453008"/>
                <a:gd name="connsiteY21" fmla="*/ 137922 h 558545"/>
                <a:gd name="connsiteX22" fmla="*/ 0 w 453008"/>
                <a:gd name="connsiteY22" fmla="*/ 343281 h 558545"/>
                <a:gd name="connsiteX23" fmla="*/ 10763 w 453008"/>
                <a:gd name="connsiteY23" fmla="*/ 361950 h 558545"/>
                <a:gd name="connsiteX24" fmla="*/ 22003 w 453008"/>
                <a:gd name="connsiteY24" fmla="*/ 376238 h 558545"/>
                <a:gd name="connsiteX25" fmla="*/ 38100 w 453008"/>
                <a:gd name="connsiteY25" fmla="*/ 386906 h 558545"/>
                <a:gd name="connsiteX26" fmla="*/ 53626 w 453008"/>
                <a:gd name="connsiteY26" fmla="*/ 401765 h 558545"/>
                <a:gd name="connsiteX27" fmla="*/ 69628 w 453008"/>
                <a:gd name="connsiteY27" fmla="*/ 412433 h 558545"/>
                <a:gd name="connsiteX28" fmla="*/ 76105 w 453008"/>
                <a:gd name="connsiteY28" fmla="*/ 430435 h 558545"/>
                <a:gd name="connsiteX29" fmla="*/ 94869 w 453008"/>
                <a:gd name="connsiteY29" fmla="*/ 454438 h 558545"/>
                <a:gd name="connsiteX30" fmla="*/ 106680 w 453008"/>
                <a:gd name="connsiteY30" fmla="*/ 464534 h 558545"/>
                <a:gd name="connsiteX31" fmla="*/ 122682 w 453008"/>
                <a:gd name="connsiteY31" fmla="*/ 475107 h 558545"/>
                <a:gd name="connsiteX32" fmla="*/ 139255 w 453008"/>
                <a:gd name="connsiteY32" fmla="*/ 481489 h 558545"/>
                <a:gd name="connsiteX33" fmla="*/ 156400 w 453008"/>
                <a:gd name="connsiteY33" fmla="*/ 483584 h 558545"/>
                <a:gd name="connsiteX34" fmla="*/ 177260 w 453008"/>
                <a:gd name="connsiteY34" fmla="*/ 490538 h 558545"/>
                <a:gd name="connsiteX35" fmla="*/ 198120 w 453008"/>
                <a:gd name="connsiteY35" fmla="*/ 497396 h 558545"/>
                <a:gd name="connsiteX36" fmla="*/ 204502 w 453008"/>
                <a:gd name="connsiteY36" fmla="*/ 515493 h 558545"/>
                <a:gd name="connsiteX37" fmla="*/ 220028 w 453008"/>
                <a:gd name="connsiteY37" fmla="*/ 530352 h 558545"/>
                <a:gd name="connsiteX38" fmla="*/ 240411 w 453008"/>
                <a:gd name="connsiteY38" fmla="*/ 541496 h 558545"/>
                <a:gd name="connsiteX39" fmla="*/ 269748 w 453008"/>
                <a:gd name="connsiteY39" fmla="*/ 549497 h 558545"/>
                <a:gd name="connsiteX40" fmla="*/ 272987 w 453008"/>
                <a:gd name="connsiteY40" fmla="*/ 558546 h 558545"/>
                <a:gd name="connsiteX41" fmla="*/ 272987 w 453008"/>
                <a:gd name="connsiteY41" fmla="*/ 558546 h 558545"/>
                <a:gd name="connsiteX42" fmla="*/ 272987 w 453008"/>
                <a:gd name="connsiteY42" fmla="*/ 558546 h 5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3008" h="558545">
                  <a:moveTo>
                    <a:pt x="272987" y="558546"/>
                  </a:moveTo>
                  <a:lnTo>
                    <a:pt x="291179" y="552069"/>
                  </a:lnTo>
                  <a:lnTo>
                    <a:pt x="294799" y="487680"/>
                  </a:lnTo>
                  <a:lnTo>
                    <a:pt x="355187" y="490823"/>
                  </a:lnTo>
                  <a:lnTo>
                    <a:pt x="415576" y="493967"/>
                  </a:lnTo>
                  <a:lnTo>
                    <a:pt x="420814" y="451390"/>
                  </a:lnTo>
                  <a:lnTo>
                    <a:pt x="425958" y="374237"/>
                  </a:lnTo>
                  <a:lnTo>
                    <a:pt x="446342" y="139065"/>
                  </a:lnTo>
                  <a:lnTo>
                    <a:pt x="453009" y="14573"/>
                  </a:lnTo>
                  <a:lnTo>
                    <a:pt x="375571" y="9334"/>
                  </a:lnTo>
                  <a:lnTo>
                    <a:pt x="159639" y="0"/>
                  </a:lnTo>
                  <a:lnTo>
                    <a:pt x="152686" y="20669"/>
                  </a:lnTo>
                  <a:lnTo>
                    <a:pt x="159163" y="38767"/>
                  </a:lnTo>
                  <a:lnTo>
                    <a:pt x="154019" y="115919"/>
                  </a:lnTo>
                  <a:lnTo>
                    <a:pt x="132588" y="113348"/>
                  </a:lnTo>
                  <a:lnTo>
                    <a:pt x="114967" y="115443"/>
                  </a:lnTo>
                  <a:lnTo>
                    <a:pt x="96869" y="121825"/>
                  </a:lnTo>
                  <a:lnTo>
                    <a:pt x="82391" y="133064"/>
                  </a:lnTo>
                  <a:lnTo>
                    <a:pt x="65818" y="126682"/>
                  </a:lnTo>
                  <a:lnTo>
                    <a:pt x="50292" y="111824"/>
                  </a:lnTo>
                  <a:lnTo>
                    <a:pt x="28956" y="109156"/>
                  </a:lnTo>
                  <a:lnTo>
                    <a:pt x="16669" y="137922"/>
                  </a:lnTo>
                  <a:lnTo>
                    <a:pt x="0" y="343281"/>
                  </a:lnTo>
                  <a:lnTo>
                    <a:pt x="10763" y="361950"/>
                  </a:lnTo>
                  <a:lnTo>
                    <a:pt x="22003" y="376238"/>
                  </a:lnTo>
                  <a:lnTo>
                    <a:pt x="38100" y="386906"/>
                  </a:lnTo>
                  <a:lnTo>
                    <a:pt x="53626" y="401765"/>
                  </a:lnTo>
                  <a:lnTo>
                    <a:pt x="69628" y="412433"/>
                  </a:lnTo>
                  <a:lnTo>
                    <a:pt x="76105" y="430435"/>
                  </a:lnTo>
                  <a:lnTo>
                    <a:pt x="94869" y="454438"/>
                  </a:lnTo>
                  <a:lnTo>
                    <a:pt x="106680" y="464534"/>
                  </a:lnTo>
                  <a:lnTo>
                    <a:pt x="122682" y="475107"/>
                  </a:lnTo>
                  <a:lnTo>
                    <a:pt x="139255" y="481489"/>
                  </a:lnTo>
                  <a:lnTo>
                    <a:pt x="156400" y="483584"/>
                  </a:lnTo>
                  <a:lnTo>
                    <a:pt x="177260" y="490538"/>
                  </a:lnTo>
                  <a:lnTo>
                    <a:pt x="198120" y="497396"/>
                  </a:lnTo>
                  <a:lnTo>
                    <a:pt x="204502" y="515493"/>
                  </a:lnTo>
                  <a:lnTo>
                    <a:pt x="220028" y="530352"/>
                  </a:lnTo>
                  <a:lnTo>
                    <a:pt x="240411" y="541496"/>
                  </a:lnTo>
                  <a:lnTo>
                    <a:pt x="269748" y="549497"/>
                  </a:lnTo>
                  <a:lnTo>
                    <a:pt x="272987" y="558546"/>
                  </a:lnTo>
                  <a:lnTo>
                    <a:pt x="272987" y="558546"/>
                  </a:lnTo>
                  <a:lnTo>
                    <a:pt x="272987" y="55854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7E75B15C-4AB1-2F44-9BEB-80E35981A0BA}"/>
                </a:ext>
              </a:extLst>
            </p:cNvPr>
            <p:cNvSpPr/>
            <p:nvPr/>
          </p:nvSpPr>
          <p:spPr>
            <a:xfrm>
              <a:off x="-1494685" y="2146175"/>
              <a:ext cx="814344" cy="703348"/>
            </a:xfrm>
            <a:custGeom>
              <a:avLst/>
              <a:gdLst>
                <a:gd name="connsiteX0" fmla="*/ 97346 w 483584"/>
                <a:gd name="connsiteY0" fmla="*/ 417671 h 417671"/>
                <a:gd name="connsiteX1" fmla="*/ 116586 w 483584"/>
                <a:gd name="connsiteY1" fmla="*/ 402812 h 417671"/>
                <a:gd name="connsiteX2" fmla="*/ 138303 w 483584"/>
                <a:gd name="connsiteY2" fmla="*/ 366617 h 417671"/>
                <a:gd name="connsiteX3" fmla="*/ 145733 w 483584"/>
                <a:gd name="connsiteY3" fmla="*/ 341567 h 417671"/>
                <a:gd name="connsiteX4" fmla="*/ 156400 w 483584"/>
                <a:gd name="connsiteY4" fmla="*/ 325565 h 417671"/>
                <a:gd name="connsiteX5" fmla="*/ 176117 w 483584"/>
                <a:gd name="connsiteY5" fmla="*/ 340995 h 417671"/>
                <a:gd name="connsiteX6" fmla="*/ 174974 w 483584"/>
                <a:gd name="connsiteY6" fmla="*/ 314992 h 417671"/>
                <a:gd name="connsiteX7" fmla="*/ 186690 w 483584"/>
                <a:gd name="connsiteY7" fmla="*/ 290417 h 417671"/>
                <a:gd name="connsiteX8" fmla="*/ 232410 w 483584"/>
                <a:gd name="connsiteY8" fmla="*/ 270224 h 417671"/>
                <a:gd name="connsiteX9" fmla="*/ 268605 w 483584"/>
                <a:gd name="connsiteY9" fmla="*/ 257366 h 417671"/>
                <a:gd name="connsiteX10" fmla="*/ 279845 w 483584"/>
                <a:gd name="connsiteY10" fmla="*/ 271748 h 417671"/>
                <a:gd name="connsiteX11" fmla="*/ 320802 w 483584"/>
                <a:gd name="connsiteY11" fmla="*/ 255175 h 417671"/>
                <a:gd name="connsiteX12" fmla="*/ 355473 w 483584"/>
                <a:gd name="connsiteY12" fmla="*/ 255175 h 417671"/>
                <a:gd name="connsiteX13" fmla="*/ 410909 w 483584"/>
                <a:gd name="connsiteY13" fmla="*/ 261938 h 417671"/>
                <a:gd name="connsiteX14" fmla="*/ 445008 w 483584"/>
                <a:gd name="connsiteY14" fmla="*/ 266224 h 417671"/>
                <a:gd name="connsiteX15" fmla="*/ 470059 w 483584"/>
                <a:gd name="connsiteY15" fmla="*/ 273558 h 417671"/>
                <a:gd name="connsiteX16" fmla="*/ 477393 w 483584"/>
                <a:gd name="connsiteY16" fmla="*/ 248603 h 417671"/>
                <a:gd name="connsiteX17" fmla="*/ 481108 w 483584"/>
                <a:gd name="connsiteY17" fmla="*/ 218789 h 417671"/>
                <a:gd name="connsiteX18" fmla="*/ 483584 w 483584"/>
                <a:gd name="connsiteY18" fmla="*/ 128397 h 417671"/>
                <a:gd name="connsiteX19" fmla="*/ 443675 w 483584"/>
                <a:gd name="connsiteY19" fmla="*/ 136398 h 417671"/>
                <a:gd name="connsiteX20" fmla="*/ 422910 w 483584"/>
                <a:gd name="connsiteY20" fmla="*/ 129540 h 417671"/>
                <a:gd name="connsiteX21" fmla="*/ 401574 w 483584"/>
                <a:gd name="connsiteY21" fmla="*/ 126873 h 417671"/>
                <a:gd name="connsiteX22" fmla="*/ 376523 w 483584"/>
                <a:gd name="connsiteY22" fmla="*/ 119444 h 417671"/>
                <a:gd name="connsiteX23" fmla="*/ 352520 w 483584"/>
                <a:gd name="connsiteY23" fmla="*/ 103537 h 417671"/>
                <a:gd name="connsiteX24" fmla="*/ 329089 w 483584"/>
                <a:gd name="connsiteY24" fmla="*/ 83344 h 417671"/>
                <a:gd name="connsiteX25" fmla="*/ 307181 w 483584"/>
                <a:gd name="connsiteY25" fmla="*/ 50387 h 417671"/>
                <a:gd name="connsiteX26" fmla="*/ 292703 w 483584"/>
                <a:gd name="connsiteY26" fmla="*/ 27051 h 417671"/>
                <a:gd name="connsiteX27" fmla="*/ 287369 w 483584"/>
                <a:gd name="connsiteY27" fmla="*/ 476 h 417671"/>
                <a:gd name="connsiteX28" fmla="*/ 265557 w 483584"/>
                <a:gd name="connsiteY28" fmla="*/ 2096 h 417671"/>
                <a:gd name="connsiteX29" fmla="*/ 248507 w 483584"/>
                <a:gd name="connsiteY29" fmla="*/ 0 h 417671"/>
                <a:gd name="connsiteX30" fmla="*/ 237363 w 483584"/>
                <a:gd name="connsiteY30" fmla="*/ 20193 h 417671"/>
                <a:gd name="connsiteX31" fmla="*/ 214979 w 483584"/>
                <a:gd name="connsiteY31" fmla="*/ 60674 h 417671"/>
                <a:gd name="connsiteX32" fmla="*/ 188976 w 483584"/>
                <a:gd name="connsiteY32" fmla="*/ 96298 h 417671"/>
                <a:gd name="connsiteX33" fmla="*/ 168783 w 483584"/>
                <a:gd name="connsiteY33" fmla="*/ 119729 h 417671"/>
                <a:gd name="connsiteX34" fmla="*/ 72485 w 483584"/>
                <a:gd name="connsiteY34" fmla="*/ 164021 h 417671"/>
                <a:gd name="connsiteX35" fmla="*/ 26099 w 483584"/>
                <a:gd name="connsiteY35" fmla="*/ 188595 h 417671"/>
                <a:gd name="connsiteX36" fmla="*/ 0 w 483584"/>
                <a:gd name="connsiteY36" fmla="*/ 189643 h 417671"/>
                <a:gd name="connsiteX37" fmla="*/ 95 w 483584"/>
                <a:gd name="connsiteY37" fmla="*/ 224219 h 417671"/>
                <a:gd name="connsiteX38" fmla="*/ 9239 w 483584"/>
                <a:gd name="connsiteY38" fmla="*/ 255556 h 417671"/>
                <a:gd name="connsiteX39" fmla="*/ 20955 w 483584"/>
                <a:gd name="connsiteY39" fmla="*/ 265652 h 417671"/>
                <a:gd name="connsiteX40" fmla="*/ 38100 w 483584"/>
                <a:gd name="connsiteY40" fmla="*/ 302324 h 417671"/>
                <a:gd name="connsiteX41" fmla="*/ 44482 w 483584"/>
                <a:gd name="connsiteY41" fmla="*/ 320421 h 417671"/>
                <a:gd name="connsiteX42" fmla="*/ 50006 w 483584"/>
                <a:gd name="connsiteY42" fmla="*/ 416147 h 417671"/>
                <a:gd name="connsiteX43" fmla="*/ 97346 w 483584"/>
                <a:gd name="connsiteY43" fmla="*/ 417671 h 417671"/>
                <a:gd name="connsiteX44" fmla="*/ 97346 w 483584"/>
                <a:gd name="connsiteY44" fmla="*/ 417671 h 417671"/>
                <a:gd name="connsiteX45" fmla="*/ 97346 w 483584"/>
                <a:gd name="connsiteY45" fmla="*/ 417671 h 41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83584" h="417671">
                  <a:moveTo>
                    <a:pt x="97346" y="417671"/>
                  </a:moveTo>
                  <a:lnTo>
                    <a:pt x="116586" y="402812"/>
                  </a:lnTo>
                  <a:lnTo>
                    <a:pt x="138303" y="366617"/>
                  </a:lnTo>
                  <a:lnTo>
                    <a:pt x="145733" y="341567"/>
                  </a:lnTo>
                  <a:lnTo>
                    <a:pt x="156400" y="325565"/>
                  </a:lnTo>
                  <a:lnTo>
                    <a:pt x="176117" y="340995"/>
                  </a:lnTo>
                  <a:lnTo>
                    <a:pt x="174974" y="314992"/>
                  </a:lnTo>
                  <a:lnTo>
                    <a:pt x="186690" y="290417"/>
                  </a:lnTo>
                  <a:lnTo>
                    <a:pt x="232410" y="270224"/>
                  </a:lnTo>
                  <a:lnTo>
                    <a:pt x="268605" y="257366"/>
                  </a:lnTo>
                  <a:lnTo>
                    <a:pt x="279845" y="271748"/>
                  </a:lnTo>
                  <a:lnTo>
                    <a:pt x="320802" y="255175"/>
                  </a:lnTo>
                  <a:lnTo>
                    <a:pt x="355473" y="255175"/>
                  </a:lnTo>
                  <a:lnTo>
                    <a:pt x="410909" y="261938"/>
                  </a:lnTo>
                  <a:lnTo>
                    <a:pt x="445008" y="266224"/>
                  </a:lnTo>
                  <a:lnTo>
                    <a:pt x="470059" y="273558"/>
                  </a:lnTo>
                  <a:lnTo>
                    <a:pt x="477393" y="248603"/>
                  </a:lnTo>
                  <a:lnTo>
                    <a:pt x="481108" y="218789"/>
                  </a:lnTo>
                  <a:lnTo>
                    <a:pt x="483584" y="128397"/>
                  </a:lnTo>
                  <a:lnTo>
                    <a:pt x="443675" y="136398"/>
                  </a:lnTo>
                  <a:lnTo>
                    <a:pt x="422910" y="129540"/>
                  </a:lnTo>
                  <a:lnTo>
                    <a:pt x="401574" y="126873"/>
                  </a:lnTo>
                  <a:lnTo>
                    <a:pt x="376523" y="119444"/>
                  </a:lnTo>
                  <a:lnTo>
                    <a:pt x="352520" y="103537"/>
                  </a:lnTo>
                  <a:lnTo>
                    <a:pt x="329089" y="83344"/>
                  </a:lnTo>
                  <a:lnTo>
                    <a:pt x="307181" y="50387"/>
                  </a:lnTo>
                  <a:lnTo>
                    <a:pt x="292703" y="27051"/>
                  </a:lnTo>
                  <a:lnTo>
                    <a:pt x="287369" y="476"/>
                  </a:lnTo>
                  <a:lnTo>
                    <a:pt x="265557" y="2096"/>
                  </a:lnTo>
                  <a:lnTo>
                    <a:pt x="248507" y="0"/>
                  </a:lnTo>
                  <a:lnTo>
                    <a:pt x="237363" y="20193"/>
                  </a:lnTo>
                  <a:lnTo>
                    <a:pt x="214979" y="60674"/>
                  </a:lnTo>
                  <a:lnTo>
                    <a:pt x="188976" y="96298"/>
                  </a:lnTo>
                  <a:lnTo>
                    <a:pt x="168783" y="119729"/>
                  </a:lnTo>
                  <a:lnTo>
                    <a:pt x="72485" y="164021"/>
                  </a:lnTo>
                  <a:lnTo>
                    <a:pt x="26099" y="188595"/>
                  </a:lnTo>
                  <a:lnTo>
                    <a:pt x="0" y="189643"/>
                  </a:lnTo>
                  <a:lnTo>
                    <a:pt x="95" y="224219"/>
                  </a:lnTo>
                  <a:lnTo>
                    <a:pt x="9239" y="255556"/>
                  </a:lnTo>
                  <a:lnTo>
                    <a:pt x="20955" y="265652"/>
                  </a:lnTo>
                  <a:lnTo>
                    <a:pt x="38100" y="302324"/>
                  </a:lnTo>
                  <a:lnTo>
                    <a:pt x="44482" y="320421"/>
                  </a:lnTo>
                  <a:lnTo>
                    <a:pt x="50006" y="416147"/>
                  </a:lnTo>
                  <a:lnTo>
                    <a:pt x="97346" y="417671"/>
                  </a:lnTo>
                  <a:lnTo>
                    <a:pt x="97346" y="417671"/>
                  </a:lnTo>
                  <a:lnTo>
                    <a:pt x="97346" y="4176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DDC86043-3E84-556D-7E40-21D111F2C4B3}"/>
                </a:ext>
              </a:extLst>
            </p:cNvPr>
            <p:cNvSpPr/>
            <p:nvPr/>
          </p:nvSpPr>
          <p:spPr>
            <a:xfrm>
              <a:off x="-2320416" y="1241045"/>
              <a:ext cx="778415" cy="693083"/>
            </a:xfrm>
            <a:custGeom>
              <a:avLst/>
              <a:gdLst>
                <a:gd name="connsiteX0" fmla="*/ 324517 w 462248"/>
                <a:gd name="connsiteY0" fmla="*/ 411575 h 411575"/>
                <a:gd name="connsiteX1" fmla="*/ 339376 w 462248"/>
                <a:gd name="connsiteY1" fmla="*/ 396050 h 411575"/>
                <a:gd name="connsiteX2" fmla="*/ 408051 w 462248"/>
                <a:gd name="connsiteY2" fmla="*/ 330803 h 411575"/>
                <a:gd name="connsiteX3" fmla="*/ 447389 w 462248"/>
                <a:gd name="connsiteY3" fmla="*/ 292322 h 411575"/>
                <a:gd name="connsiteX4" fmla="*/ 462248 w 462248"/>
                <a:gd name="connsiteY4" fmla="*/ 276892 h 411575"/>
                <a:gd name="connsiteX5" fmla="*/ 445770 w 462248"/>
                <a:gd name="connsiteY5" fmla="*/ 270510 h 411575"/>
                <a:gd name="connsiteX6" fmla="*/ 434530 w 462248"/>
                <a:gd name="connsiteY6" fmla="*/ 256127 h 411575"/>
                <a:gd name="connsiteX7" fmla="*/ 423291 w 462248"/>
                <a:gd name="connsiteY7" fmla="*/ 241744 h 411575"/>
                <a:gd name="connsiteX8" fmla="*/ 406813 w 462248"/>
                <a:gd name="connsiteY8" fmla="*/ 235363 h 411575"/>
                <a:gd name="connsiteX9" fmla="*/ 391859 w 462248"/>
                <a:gd name="connsiteY9" fmla="*/ 216217 h 411575"/>
                <a:gd name="connsiteX10" fmla="*/ 370046 w 462248"/>
                <a:gd name="connsiteY10" fmla="*/ 217837 h 411575"/>
                <a:gd name="connsiteX11" fmla="*/ 349282 w 462248"/>
                <a:gd name="connsiteY11" fmla="*/ 210884 h 411575"/>
                <a:gd name="connsiteX12" fmla="*/ 338042 w 462248"/>
                <a:gd name="connsiteY12" fmla="*/ 196501 h 411575"/>
                <a:gd name="connsiteX13" fmla="*/ 322135 w 462248"/>
                <a:gd name="connsiteY13" fmla="*/ 185928 h 411575"/>
                <a:gd name="connsiteX14" fmla="*/ 304514 w 462248"/>
                <a:gd name="connsiteY14" fmla="*/ 188023 h 411575"/>
                <a:gd name="connsiteX15" fmla="*/ 284321 w 462248"/>
                <a:gd name="connsiteY15" fmla="*/ 176879 h 411575"/>
                <a:gd name="connsiteX16" fmla="*/ 272034 w 462248"/>
                <a:gd name="connsiteY16" fmla="*/ 171069 h 411575"/>
                <a:gd name="connsiteX17" fmla="*/ 250698 w 462248"/>
                <a:gd name="connsiteY17" fmla="*/ 168402 h 411575"/>
                <a:gd name="connsiteX18" fmla="*/ 249079 w 462248"/>
                <a:gd name="connsiteY18" fmla="*/ 146590 h 411575"/>
                <a:gd name="connsiteX19" fmla="*/ 237934 w 462248"/>
                <a:gd name="connsiteY19" fmla="*/ 132207 h 411575"/>
                <a:gd name="connsiteX20" fmla="*/ 231458 w 462248"/>
                <a:gd name="connsiteY20" fmla="*/ 114014 h 411575"/>
                <a:gd name="connsiteX21" fmla="*/ 237839 w 462248"/>
                <a:gd name="connsiteY21" fmla="*/ 97536 h 411575"/>
                <a:gd name="connsiteX22" fmla="*/ 232505 w 462248"/>
                <a:gd name="connsiteY22" fmla="*/ 70866 h 411575"/>
                <a:gd name="connsiteX23" fmla="*/ 230886 w 462248"/>
                <a:gd name="connsiteY23" fmla="*/ 48958 h 411575"/>
                <a:gd name="connsiteX24" fmla="*/ 224409 w 462248"/>
                <a:gd name="connsiteY24" fmla="*/ 30861 h 411575"/>
                <a:gd name="connsiteX25" fmla="*/ 208502 w 462248"/>
                <a:gd name="connsiteY25" fmla="*/ 20193 h 411575"/>
                <a:gd name="connsiteX26" fmla="*/ 191929 w 462248"/>
                <a:gd name="connsiteY26" fmla="*/ 13811 h 411575"/>
                <a:gd name="connsiteX27" fmla="*/ 184975 w 462248"/>
                <a:gd name="connsiteY27" fmla="*/ 0 h 411575"/>
                <a:gd name="connsiteX28" fmla="*/ 169640 w 462248"/>
                <a:gd name="connsiteY28" fmla="*/ 19717 h 411575"/>
                <a:gd name="connsiteX29" fmla="*/ 163259 w 462248"/>
                <a:gd name="connsiteY29" fmla="*/ 36290 h 411575"/>
                <a:gd name="connsiteX30" fmla="*/ 147828 w 462248"/>
                <a:gd name="connsiteY30" fmla="*/ 56102 h 411575"/>
                <a:gd name="connsiteX31" fmla="*/ 132397 w 462248"/>
                <a:gd name="connsiteY31" fmla="*/ 75819 h 411575"/>
                <a:gd name="connsiteX32" fmla="*/ 113252 w 462248"/>
                <a:gd name="connsiteY32" fmla="*/ 90773 h 411575"/>
                <a:gd name="connsiteX33" fmla="*/ 95155 w 462248"/>
                <a:gd name="connsiteY33" fmla="*/ 97250 h 411575"/>
                <a:gd name="connsiteX34" fmla="*/ 82391 w 462248"/>
                <a:gd name="connsiteY34" fmla="*/ 130302 h 411575"/>
                <a:gd name="connsiteX35" fmla="*/ 21717 w 462248"/>
                <a:gd name="connsiteY35" fmla="*/ 131540 h 411575"/>
                <a:gd name="connsiteX36" fmla="*/ 19050 w 462248"/>
                <a:gd name="connsiteY36" fmla="*/ 152876 h 411575"/>
                <a:gd name="connsiteX37" fmla="*/ 12763 w 462248"/>
                <a:gd name="connsiteY37" fmla="*/ 169354 h 411575"/>
                <a:gd name="connsiteX38" fmla="*/ 2096 w 462248"/>
                <a:gd name="connsiteY38" fmla="*/ 185452 h 411575"/>
                <a:gd name="connsiteX39" fmla="*/ 0 w 462248"/>
                <a:gd name="connsiteY39" fmla="*/ 202502 h 411575"/>
                <a:gd name="connsiteX40" fmla="*/ 2191 w 462248"/>
                <a:gd name="connsiteY40" fmla="*/ 220123 h 411575"/>
                <a:gd name="connsiteX41" fmla="*/ 13335 w 462248"/>
                <a:gd name="connsiteY41" fmla="*/ 234506 h 411575"/>
                <a:gd name="connsiteX42" fmla="*/ 24574 w 462248"/>
                <a:gd name="connsiteY42" fmla="*/ 248888 h 411575"/>
                <a:gd name="connsiteX43" fmla="*/ 40005 w 462248"/>
                <a:gd name="connsiteY43" fmla="*/ 263747 h 411575"/>
                <a:gd name="connsiteX44" fmla="*/ 56483 w 462248"/>
                <a:gd name="connsiteY44" fmla="*/ 270129 h 411575"/>
                <a:gd name="connsiteX45" fmla="*/ 73057 w 462248"/>
                <a:gd name="connsiteY45" fmla="*/ 276511 h 411575"/>
                <a:gd name="connsiteX46" fmla="*/ 83725 w 462248"/>
                <a:gd name="connsiteY46" fmla="*/ 295180 h 411575"/>
                <a:gd name="connsiteX47" fmla="*/ 113538 w 462248"/>
                <a:gd name="connsiteY47" fmla="*/ 298799 h 411575"/>
                <a:gd name="connsiteX48" fmla="*/ 142780 w 462248"/>
                <a:gd name="connsiteY48" fmla="*/ 306800 h 411575"/>
                <a:gd name="connsiteX49" fmla="*/ 163640 w 462248"/>
                <a:gd name="connsiteY49" fmla="*/ 313658 h 411575"/>
                <a:gd name="connsiteX50" fmla="*/ 179546 w 462248"/>
                <a:gd name="connsiteY50" fmla="*/ 324326 h 411575"/>
                <a:gd name="connsiteX51" fmla="*/ 195548 w 462248"/>
                <a:gd name="connsiteY51" fmla="*/ 334994 h 411575"/>
                <a:gd name="connsiteX52" fmla="*/ 222790 w 462248"/>
                <a:gd name="connsiteY52" fmla="*/ 359950 h 411575"/>
                <a:gd name="connsiteX53" fmla="*/ 234505 w 462248"/>
                <a:gd name="connsiteY53" fmla="*/ 370046 h 411575"/>
                <a:gd name="connsiteX54" fmla="*/ 251555 w 462248"/>
                <a:gd name="connsiteY54" fmla="*/ 372237 h 411575"/>
                <a:gd name="connsiteX55" fmla="*/ 268605 w 462248"/>
                <a:gd name="connsiteY55" fmla="*/ 374333 h 411575"/>
                <a:gd name="connsiteX56" fmla="*/ 284512 w 462248"/>
                <a:gd name="connsiteY56" fmla="*/ 384905 h 411575"/>
                <a:gd name="connsiteX57" fmla="*/ 300038 w 462248"/>
                <a:gd name="connsiteY57" fmla="*/ 399860 h 411575"/>
                <a:gd name="connsiteX58" fmla="*/ 312230 w 462248"/>
                <a:gd name="connsiteY58" fmla="*/ 405670 h 411575"/>
                <a:gd name="connsiteX59" fmla="*/ 324517 w 462248"/>
                <a:gd name="connsiteY59" fmla="*/ 411575 h 411575"/>
                <a:gd name="connsiteX60" fmla="*/ 324517 w 462248"/>
                <a:gd name="connsiteY60" fmla="*/ 411575 h 411575"/>
                <a:gd name="connsiteX61" fmla="*/ 324517 w 462248"/>
                <a:gd name="connsiteY61" fmla="*/ 411575 h 4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62248" h="411575">
                  <a:moveTo>
                    <a:pt x="324517" y="411575"/>
                  </a:moveTo>
                  <a:lnTo>
                    <a:pt x="339376" y="396050"/>
                  </a:lnTo>
                  <a:lnTo>
                    <a:pt x="408051" y="330803"/>
                  </a:lnTo>
                  <a:lnTo>
                    <a:pt x="447389" y="292322"/>
                  </a:lnTo>
                  <a:lnTo>
                    <a:pt x="462248" y="276892"/>
                  </a:lnTo>
                  <a:lnTo>
                    <a:pt x="445770" y="270510"/>
                  </a:lnTo>
                  <a:lnTo>
                    <a:pt x="434530" y="256127"/>
                  </a:lnTo>
                  <a:lnTo>
                    <a:pt x="423291" y="241744"/>
                  </a:lnTo>
                  <a:lnTo>
                    <a:pt x="406813" y="235363"/>
                  </a:lnTo>
                  <a:lnTo>
                    <a:pt x="391859" y="216217"/>
                  </a:lnTo>
                  <a:lnTo>
                    <a:pt x="370046" y="217837"/>
                  </a:lnTo>
                  <a:lnTo>
                    <a:pt x="349282" y="210884"/>
                  </a:lnTo>
                  <a:lnTo>
                    <a:pt x="338042" y="196501"/>
                  </a:lnTo>
                  <a:lnTo>
                    <a:pt x="322135" y="185928"/>
                  </a:lnTo>
                  <a:lnTo>
                    <a:pt x="304514" y="188023"/>
                  </a:lnTo>
                  <a:lnTo>
                    <a:pt x="284321" y="176879"/>
                  </a:lnTo>
                  <a:lnTo>
                    <a:pt x="272034" y="171069"/>
                  </a:lnTo>
                  <a:lnTo>
                    <a:pt x="250698" y="168402"/>
                  </a:lnTo>
                  <a:lnTo>
                    <a:pt x="249079" y="146590"/>
                  </a:lnTo>
                  <a:lnTo>
                    <a:pt x="237934" y="132207"/>
                  </a:lnTo>
                  <a:lnTo>
                    <a:pt x="231458" y="114014"/>
                  </a:lnTo>
                  <a:lnTo>
                    <a:pt x="237839" y="97536"/>
                  </a:lnTo>
                  <a:lnTo>
                    <a:pt x="232505" y="70866"/>
                  </a:lnTo>
                  <a:lnTo>
                    <a:pt x="230886" y="48958"/>
                  </a:lnTo>
                  <a:lnTo>
                    <a:pt x="224409" y="30861"/>
                  </a:lnTo>
                  <a:lnTo>
                    <a:pt x="208502" y="20193"/>
                  </a:lnTo>
                  <a:lnTo>
                    <a:pt x="191929" y="13811"/>
                  </a:lnTo>
                  <a:lnTo>
                    <a:pt x="184975" y="0"/>
                  </a:lnTo>
                  <a:lnTo>
                    <a:pt x="169640" y="19717"/>
                  </a:lnTo>
                  <a:lnTo>
                    <a:pt x="163259" y="36290"/>
                  </a:lnTo>
                  <a:lnTo>
                    <a:pt x="147828" y="56102"/>
                  </a:lnTo>
                  <a:lnTo>
                    <a:pt x="132397" y="75819"/>
                  </a:lnTo>
                  <a:lnTo>
                    <a:pt x="113252" y="90773"/>
                  </a:lnTo>
                  <a:lnTo>
                    <a:pt x="95155" y="97250"/>
                  </a:lnTo>
                  <a:lnTo>
                    <a:pt x="82391" y="130302"/>
                  </a:lnTo>
                  <a:lnTo>
                    <a:pt x="21717" y="131540"/>
                  </a:lnTo>
                  <a:lnTo>
                    <a:pt x="19050" y="152876"/>
                  </a:lnTo>
                  <a:lnTo>
                    <a:pt x="12763" y="169354"/>
                  </a:lnTo>
                  <a:lnTo>
                    <a:pt x="2096" y="185452"/>
                  </a:lnTo>
                  <a:lnTo>
                    <a:pt x="0" y="202502"/>
                  </a:lnTo>
                  <a:lnTo>
                    <a:pt x="2191" y="220123"/>
                  </a:lnTo>
                  <a:lnTo>
                    <a:pt x="13335" y="234506"/>
                  </a:lnTo>
                  <a:lnTo>
                    <a:pt x="24574" y="248888"/>
                  </a:lnTo>
                  <a:lnTo>
                    <a:pt x="40005" y="263747"/>
                  </a:lnTo>
                  <a:lnTo>
                    <a:pt x="56483" y="270129"/>
                  </a:lnTo>
                  <a:lnTo>
                    <a:pt x="73057" y="276511"/>
                  </a:lnTo>
                  <a:lnTo>
                    <a:pt x="83725" y="295180"/>
                  </a:lnTo>
                  <a:lnTo>
                    <a:pt x="113538" y="298799"/>
                  </a:lnTo>
                  <a:lnTo>
                    <a:pt x="142780" y="306800"/>
                  </a:lnTo>
                  <a:lnTo>
                    <a:pt x="163640" y="313658"/>
                  </a:lnTo>
                  <a:lnTo>
                    <a:pt x="179546" y="324326"/>
                  </a:lnTo>
                  <a:lnTo>
                    <a:pt x="195548" y="334994"/>
                  </a:lnTo>
                  <a:lnTo>
                    <a:pt x="222790" y="359950"/>
                  </a:lnTo>
                  <a:lnTo>
                    <a:pt x="234505" y="370046"/>
                  </a:lnTo>
                  <a:lnTo>
                    <a:pt x="251555" y="372237"/>
                  </a:lnTo>
                  <a:lnTo>
                    <a:pt x="268605" y="374333"/>
                  </a:lnTo>
                  <a:lnTo>
                    <a:pt x="284512" y="384905"/>
                  </a:lnTo>
                  <a:lnTo>
                    <a:pt x="300038" y="399860"/>
                  </a:lnTo>
                  <a:lnTo>
                    <a:pt x="312230" y="405670"/>
                  </a:lnTo>
                  <a:lnTo>
                    <a:pt x="324517" y="411575"/>
                  </a:lnTo>
                  <a:lnTo>
                    <a:pt x="324517" y="411575"/>
                  </a:lnTo>
                  <a:lnTo>
                    <a:pt x="324517" y="4115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FEBD067-AD29-3C8B-A551-7ECD6A48599E}"/>
                </a:ext>
              </a:extLst>
            </p:cNvPr>
            <p:cNvSpPr/>
            <p:nvPr/>
          </p:nvSpPr>
          <p:spPr>
            <a:xfrm>
              <a:off x="-2923837" y="755999"/>
              <a:ext cx="985650" cy="707358"/>
            </a:xfrm>
            <a:custGeom>
              <a:avLst/>
              <a:gdLst>
                <a:gd name="connsiteX0" fmla="*/ 381190 w 585311"/>
                <a:gd name="connsiteY0" fmla="*/ 420053 h 420052"/>
                <a:gd name="connsiteX1" fmla="*/ 424815 w 585311"/>
                <a:gd name="connsiteY1" fmla="*/ 416719 h 420052"/>
                <a:gd name="connsiteX2" fmla="*/ 454533 w 585311"/>
                <a:gd name="connsiteY2" fmla="*/ 385953 h 420052"/>
                <a:gd name="connsiteX3" fmla="*/ 472631 w 585311"/>
                <a:gd name="connsiteY3" fmla="*/ 379476 h 420052"/>
                <a:gd name="connsiteX4" fmla="*/ 486918 w 585311"/>
                <a:gd name="connsiteY4" fmla="*/ 368332 h 420052"/>
                <a:gd name="connsiteX5" fmla="*/ 501777 w 585311"/>
                <a:gd name="connsiteY5" fmla="*/ 352901 h 420052"/>
                <a:gd name="connsiteX6" fmla="*/ 522542 w 585311"/>
                <a:gd name="connsiteY6" fmla="*/ 325279 h 420052"/>
                <a:gd name="connsiteX7" fmla="*/ 528828 w 585311"/>
                <a:gd name="connsiteY7" fmla="*/ 308801 h 420052"/>
                <a:gd name="connsiteX8" fmla="*/ 541020 w 585311"/>
                <a:gd name="connsiteY8" fmla="*/ 280035 h 420052"/>
                <a:gd name="connsiteX9" fmla="*/ 525590 w 585311"/>
                <a:gd name="connsiteY9" fmla="*/ 265271 h 420052"/>
                <a:gd name="connsiteX10" fmla="*/ 539972 w 585311"/>
                <a:gd name="connsiteY10" fmla="*/ 254032 h 420052"/>
                <a:gd name="connsiteX11" fmla="*/ 557498 w 585311"/>
                <a:gd name="connsiteY11" fmla="*/ 251936 h 420052"/>
                <a:gd name="connsiteX12" fmla="*/ 574357 w 585311"/>
                <a:gd name="connsiteY12" fmla="*/ 150400 h 420052"/>
                <a:gd name="connsiteX13" fmla="*/ 585311 w 585311"/>
                <a:gd name="connsiteY13" fmla="*/ 26670 h 420052"/>
                <a:gd name="connsiteX14" fmla="*/ 448532 w 585311"/>
                <a:gd name="connsiteY14" fmla="*/ 14097 h 420052"/>
                <a:gd name="connsiteX15" fmla="*/ 341662 w 585311"/>
                <a:gd name="connsiteY15" fmla="*/ 5144 h 420052"/>
                <a:gd name="connsiteX16" fmla="*/ 264509 w 585311"/>
                <a:gd name="connsiteY16" fmla="*/ 0 h 420052"/>
                <a:gd name="connsiteX17" fmla="*/ 257080 w 585311"/>
                <a:gd name="connsiteY17" fmla="*/ 24956 h 420052"/>
                <a:gd name="connsiteX18" fmla="*/ 118777 w 585311"/>
                <a:gd name="connsiteY18" fmla="*/ 25146 h 420052"/>
                <a:gd name="connsiteX19" fmla="*/ 137922 w 585311"/>
                <a:gd name="connsiteY19" fmla="*/ 44768 h 420052"/>
                <a:gd name="connsiteX20" fmla="*/ 148114 w 585311"/>
                <a:gd name="connsiteY20" fmla="*/ 67628 h 420052"/>
                <a:gd name="connsiteX21" fmla="*/ 148209 w 585311"/>
                <a:gd name="connsiteY21" fmla="*/ 102108 h 420052"/>
                <a:gd name="connsiteX22" fmla="*/ 110966 w 585311"/>
                <a:gd name="connsiteY22" fmla="*/ 123444 h 420052"/>
                <a:gd name="connsiteX23" fmla="*/ 92869 w 585311"/>
                <a:gd name="connsiteY23" fmla="*/ 129826 h 420052"/>
                <a:gd name="connsiteX24" fmla="*/ 74771 w 585311"/>
                <a:gd name="connsiteY24" fmla="*/ 136208 h 420052"/>
                <a:gd name="connsiteX25" fmla="*/ 59912 w 585311"/>
                <a:gd name="connsiteY25" fmla="*/ 151638 h 420052"/>
                <a:gd name="connsiteX26" fmla="*/ 47339 w 585311"/>
                <a:gd name="connsiteY26" fmla="*/ 219170 h 420052"/>
                <a:gd name="connsiteX27" fmla="*/ 26575 w 585311"/>
                <a:gd name="connsiteY27" fmla="*/ 246793 h 420052"/>
                <a:gd name="connsiteX28" fmla="*/ 0 w 585311"/>
                <a:gd name="connsiteY28" fmla="*/ 252127 h 420052"/>
                <a:gd name="connsiteX29" fmla="*/ 14954 w 585311"/>
                <a:gd name="connsiteY29" fmla="*/ 271272 h 420052"/>
                <a:gd name="connsiteX30" fmla="*/ 12287 w 585311"/>
                <a:gd name="connsiteY30" fmla="*/ 292513 h 420052"/>
                <a:gd name="connsiteX31" fmla="*/ 43720 w 585311"/>
                <a:gd name="connsiteY31" fmla="*/ 317945 h 420052"/>
                <a:gd name="connsiteX32" fmla="*/ 74104 w 585311"/>
                <a:gd name="connsiteY32" fmla="*/ 351949 h 420052"/>
                <a:gd name="connsiteX33" fmla="*/ 80010 w 585311"/>
                <a:gd name="connsiteY33" fmla="*/ 374237 h 420052"/>
                <a:gd name="connsiteX34" fmla="*/ 91154 w 585311"/>
                <a:gd name="connsiteY34" fmla="*/ 354044 h 420052"/>
                <a:gd name="connsiteX35" fmla="*/ 120967 w 585311"/>
                <a:gd name="connsiteY35" fmla="*/ 357664 h 420052"/>
                <a:gd name="connsiteX36" fmla="*/ 139065 w 585311"/>
                <a:gd name="connsiteY36" fmla="*/ 351282 h 420052"/>
                <a:gd name="connsiteX37" fmla="*/ 156019 w 585311"/>
                <a:gd name="connsiteY37" fmla="*/ 353378 h 420052"/>
                <a:gd name="connsiteX38" fmla="*/ 170879 w 585311"/>
                <a:gd name="connsiteY38" fmla="*/ 337947 h 420052"/>
                <a:gd name="connsiteX39" fmla="*/ 191167 w 585311"/>
                <a:gd name="connsiteY39" fmla="*/ 349091 h 420052"/>
                <a:gd name="connsiteX40" fmla="*/ 208217 w 585311"/>
                <a:gd name="connsiteY40" fmla="*/ 351187 h 420052"/>
                <a:gd name="connsiteX41" fmla="*/ 225742 w 585311"/>
                <a:gd name="connsiteY41" fmla="*/ 348996 h 420052"/>
                <a:gd name="connsiteX42" fmla="*/ 240030 w 585311"/>
                <a:gd name="connsiteY42" fmla="*/ 337852 h 420052"/>
                <a:gd name="connsiteX43" fmla="*/ 318230 w 585311"/>
                <a:gd name="connsiteY43" fmla="*/ 334613 h 420052"/>
                <a:gd name="connsiteX44" fmla="*/ 333756 w 585311"/>
                <a:gd name="connsiteY44" fmla="*/ 349377 h 420052"/>
                <a:gd name="connsiteX45" fmla="*/ 344900 w 585311"/>
                <a:gd name="connsiteY45" fmla="*/ 363760 h 420052"/>
                <a:gd name="connsiteX46" fmla="*/ 351282 w 585311"/>
                <a:gd name="connsiteY46" fmla="*/ 381762 h 420052"/>
                <a:gd name="connsiteX47" fmla="*/ 362998 w 585311"/>
                <a:gd name="connsiteY47" fmla="*/ 391859 h 420052"/>
                <a:gd name="connsiteX48" fmla="*/ 377952 w 585311"/>
                <a:gd name="connsiteY48" fmla="*/ 411004 h 420052"/>
                <a:gd name="connsiteX49" fmla="*/ 381190 w 585311"/>
                <a:gd name="connsiteY49" fmla="*/ 420053 h 420052"/>
                <a:gd name="connsiteX50" fmla="*/ 381190 w 585311"/>
                <a:gd name="connsiteY50" fmla="*/ 420053 h 420052"/>
                <a:gd name="connsiteX51" fmla="*/ 381190 w 585311"/>
                <a:gd name="connsiteY51" fmla="*/ 420053 h 42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85311" h="420052">
                  <a:moveTo>
                    <a:pt x="381190" y="420053"/>
                  </a:moveTo>
                  <a:lnTo>
                    <a:pt x="424815" y="416719"/>
                  </a:lnTo>
                  <a:lnTo>
                    <a:pt x="454533" y="385953"/>
                  </a:lnTo>
                  <a:lnTo>
                    <a:pt x="472631" y="379476"/>
                  </a:lnTo>
                  <a:lnTo>
                    <a:pt x="486918" y="368332"/>
                  </a:lnTo>
                  <a:lnTo>
                    <a:pt x="501777" y="352901"/>
                  </a:lnTo>
                  <a:lnTo>
                    <a:pt x="522542" y="325279"/>
                  </a:lnTo>
                  <a:lnTo>
                    <a:pt x="528828" y="308801"/>
                  </a:lnTo>
                  <a:lnTo>
                    <a:pt x="541020" y="280035"/>
                  </a:lnTo>
                  <a:lnTo>
                    <a:pt x="525590" y="265271"/>
                  </a:lnTo>
                  <a:lnTo>
                    <a:pt x="539972" y="254032"/>
                  </a:lnTo>
                  <a:lnTo>
                    <a:pt x="557498" y="251936"/>
                  </a:lnTo>
                  <a:lnTo>
                    <a:pt x="574357" y="150400"/>
                  </a:lnTo>
                  <a:lnTo>
                    <a:pt x="585311" y="26670"/>
                  </a:lnTo>
                  <a:lnTo>
                    <a:pt x="448532" y="14097"/>
                  </a:lnTo>
                  <a:lnTo>
                    <a:pt x="341662" y="5144"/>
                  </a:lnTo>
                  <a:lnTo>
                    <a:pt x="264509" y="0"/>
                  </a:lnTo>
                  <a:lnTo>
                    <a:pt x="257080" y="24956"/>
                  </a:lnTo>
                  <a:lnTo>
                    <a:pt x="118777" y="25146"/>
                  </a:lnTo>
                  <a:lnTo>
                    <a:pt x="137922" y="44768"/>
                  </a:lnTo>
                  <a:lnTo>
                    <a:pt x="148114" y="67628"/>
                  </a:lnTo>
                  <a:lnTo>
                    <a:pt x="148209" y="102108"/>
                  </a:lnTo>
                  <a:lnTo>
                    <a:pt x="110966" y="123444"/>
                  </a:lnTo>
                  <a:lnTo>
                    <a:pt x="92869" y="129826"/>
                  </a:lnTo>
                  <a:lnTo>
                    <a:pt x="74771" y="136208"/>
                  </a:lnTo>
                  <a:lnTo>
                    <a:pt x="59912" y="151638"/>
                  </a:lnTo>
                  <a:lnTo>
                    <a:pt x="47339" y="219170"/>
                  </a:lnTo>
                  <a:lnTo>
                    <a:pt x="26575" y="246793"/>
                  </a:lnTo>
                  <a:lnTo>
                    <a:pt x="0" y="252127"/>
                  </a:lnTo>
                  <a:lnTo>
                    <a:pt x="14954" y="271272"/>
                  </a:lnTo>
                  <a:lnTo>
                    <a:pt x="12287" y="292513"/>
                  </a:lnTo>
                  <a:lnTo>
                    <a:pt x="43720" y="317945"/>
                  </a:lnTo>
                  <a:lnTo>
                    <a:pt x="74104" y="351949"/>
                  </a:lnTo>
                  <a:lnTo>
                    <a:pt x="80010" y="374237"/>
                  </a:lnTo>
                  <a:lnTo>
                    <a:pt x="91154" y="354044"/>
                  </a:lnTo>
                  <a:lnTo>
                    <a:pt x="120967" y="357664"/>
                  </a:lnTo>
                  <a:lnTo>
                    <a:pt x="139065" y="351282"/>
                  </a:lnTo>
                  <a:lnTo>
                    <a:pt x="156019" y="353378"/>
                  </a:lnTo>
                  <a:lnTo>
                    <a:pt x="170879" y="337947"/>
                  </a:lnTo>
                  <a:lnTo>
                    <a:pt x="191167" y="349091"/>
                  </a:lnTo>
                  <a:lnTo>
                    <a:pt x="208217" y="351187"/>
                  </a:lnTo>
                  <a:lnTo>
                    <a:pt x="225742" y="348996"/>
                  </a:lnTo>
                  <a:lnTo>
                    <a:pt x="240030" y="337852"/>
                  </a:lnTo>
                  <a:lnTo>
                    <a:pt x="318230" y="334613"/>
                  </a:lnTo>
                  <a:lnTo>
                    <a:pt x="333756" y="349377"/>
                  </a:lnTo>
                  <a:lnTo>
                    <a:pt x="344900" y="363760"/>
                  </a:lnTo>
                  <a:lnTo>
                    <a:pt x="351282" y="381762"/>
                  </a:lnTo>
                  <a:lnTo>
                    <a:pt x="362998" y="391859"/>
                  </a:lnTo>
                  <a:lnTo>
                    <a:pt x="377952" y="411004"/>
                  </a:lnTo>
                  <a:lnTo>
                    <a:pt x="381190" y="420053"/>
                  </a:lnTo>
                  <a:lnTo>
                    <a:pt x="381190" y="420053"/>
                  </a:lnTo>
                  <a:lnTo>
                    <a:pt x="381190" y="42005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8D4E6A1C-F751-B728-F8B3-51942887895B}"/>
                </a:ext>
              </a:extLst>
            </p:cNvPr>
            <p:cNvSpPr/>
            <p:nvPr/>
          </p:nvSpPr>
          <p:spPr>
            <a:xfrm>
              <a:off x="-2896409" y="2448368"/>
              <a:ext cx="827336" cy="891336"/>
            </a:xfrm>
            <a:custGeom>
              <a:avLst/>
              <a:gdLst>
                <a:gd name="connsiteX0" fmla="*/ 210312 w 491299"/>
                <a:gd name="connsiteY0" fmla="*/ 517493 h 529304"/>
                <a:gd name="connsiteX1" fmla="*/ 261461 w 491299"/>
                <a:gd name="connsiteY1" fmla="*/ 523780 h 529304"/>
                <a:gd name="connsiteX2" fmla="*/ 291751 w 491299"/>
                <a:gd name="connsiteY2" fmla="*/ 523208 h 529304"/>
                <a:gd name="connsiteX3" fmla="*/ 347663 w 491299"/>
                <a:gd name="connsiteY3" fmla="*/ 525780 h 529304"/>
                <a:gd name="connsiteX4" fmla="*/ 446723 w 491299"/>
                <a:gd name="connsiteY4" fmla="*/ 529304 h 529304"/>
                <a:gd name="connsiteX5" fmla="*/ 463010 w 491299"/>
                <a:gd name="connsiteY5" fmla="*/ 327565 h 529304"/>
                <a:gd name="connsiteX6" fmla="*/ 491300 w 491299"/>
                <a:gd name="connsiteY6" fmla="*/ 27622 h 529304"/>
                <a:gd name="connsiteX7" fmla="*/ 375285 w 491299"/>
                <a:gd name="connsiteY7" fmla="*/ 22003 h 529304"/>
                <a:gd name="connsiteX8" fmla="*/ 324136 w 491299"/>
                <a:gd name="connsiteY8" fmla="*/ 15716 h 529304"/>
                <a:gd name="connsiteX9" fmla="*/ 290036 w 491299"/>
                <a:gd name="connsiteY9" fmla="*/ 11430 h 529304"/>
                <a:gd name="connsiteX10" fmla="*/ 200025 w 491299"/>
                <a:gd name="connsiteY10" fmla="*/ 4667 h 529304"/>
                <a:gd name="connsiteX11" fmla="*/ 127159 w 491299"/>
                <a:gd name="connsiteY11" fmla="*/ 0 h 529304"/>
                <a:gd name="connsiteX12" fmla="*/ 109538 w 491299"/>
                <a:gd name="connsiteY12" fmla="*/ 2191 h 529304"/>
                <a:gd name="connsiteX13" fmla="*/ 91440 w 491299"/>
                <a:gd name="connsiteY13" fmla="*/ 8668 h 529304"/>
                <a:gd name="connsiteX14" fmla="*/ 73914 w 491299"/>
                <a:gd name="connsiteY14" fmla="*/ 10763 h 529304"/>
                <a:gd name="connsiteX15" fmla="*/ 55817 w 491299"/>
                <a:gd name="connsiteY15" fmla="*/ 17240 h 529304"/>
                <a:gd name="connsiteX16" fmla="*/ 36671 w 491299"/>
                <a:gd name="connsiteY16" fmla="*/ 32194 h 529304"/>
                <a:gd name="connsiteX17" fmla="*/ 22955 w 491299"/>
                <a:gd name="connsiteY17" fmla="*/ 177927 h 529304"/>
                <a:gd name="connsiteX18" fmla="*/ 22574 w 491299"/>
                <a:gd name="connsiteY18" fmla="*/ 251555 h 529304"/>
                <a:gd name="connsiteX19" fmla="*/ 15716 w 491299"/>
                <a:gd name="connsiteY19" fmla="*/ 307086 h 529304"/>
                <a:gd name="connsiteX20" fmla="*/ 0 w 491299"/>
                <a:gd name="connsiteY20" fmla="*/ 504539 h 529304"/>
                <a:gd name="connsiteX21" fmla="*/ 55912 w 491299"/>
                <a:gd name="connsiteY21" fmla="*/ 507111 h 529304"/>
                <a:gd name="connsiteX22" fmla="*/ 210312 w 491299"/>
                <a:gd name="connsiteY22" fmla="*/ 517493 h 529304"/>
                <a:gd name="connsiteX23" fmla="*/ 210312 w 491299"/>
                <a:gd name="connsiteY23" fmla="*/ 517493 h 529304"/>
                <a:gd name="connsiteX24" fmla="*/ 210312 w 491299"/>
                <a:gd name="connsiteY24" fmla="*/ 517493 h 529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1299" h="529304">
                  <a:moveTo>
                    <a:pt x="210312" y="517493"/>
                  </a:moveTo>
                  <a:lnTo>
                    <a:pt x="261461" y="523780"/>
                  </a:lnTo>
                  <a:lnTo>
                    <a:pt x="291751" y="523208"/>
                  </a:lnTo>
                  <a:lnTo>
                    <a:pt x="347663" y="525780"/>
                  </a:lnTo>
                  <a:lnTo>
                    <a:pt x="446723" y="529304"/>
                  </a:lnTo>
                  <a:lnTo>
                    <a:pt x="463010" y="327565"/>
                  </a:lnTo>
                  <a:lnTo>
                    <a:pt x="491300" y="27622"/>
                  </a:lnTo>
                  <a:lnTo>
                    <a:pt x="375285" y="22003"/>
                  </a:lnTo>
                  <a:lnTo>
                    <a:pt x="324136" y="15716"/>
                  </a:lnTo>
                  <a:lnTo>
                    <a:pt x="290036" y="11430"/>
                  </a:lnTo>
                  <a:lnTo>
                    <a:pt x="200025" y="4667"/>
                  </a:lnTo>
                  <a:lnTo>
                    <a:pt x="127159" y="0"/>
                  </a:lnTo>
                  <a:lnTo>
                    <a:pt x="109538" y="2191"/>
                  </a:lnTo>
                  <a:lnTo>
                    <a:pt x="91440" y="8668"/>
                  </a:lnTo>
                  <a:lnTo>
                    <a:pt x="73914" y="10763"/>
                  </a:lnTo>
                  <a:lnTo>
                    <a:pt x="55817" y="17240"/>
                  </a:lnTo>
                  <a:lnTo>
                    <a:pt x="36671" y="32194"/>
                  </a:lnTo>
                  <a:lnTo>
                    <a:pt x="22955" y="177927"/>
                  </a:lnTo>
                  <a:lnTo>
                    <a:pt x="22574" y="251555"/>
                  </a:lnTo>
                  <a:lnTo>
                    <a:pt x="15716" y="307086"/>
                  </a:lnTo>
                  <a:lnTo>
                    <a:pt x="0" y="504539"/>
                  </a:lnTo>
                  <a:lnTo>
                    <a:pt x="55912" y="507111"/>
                  </a:lnTo>
                  <a:lnTo>
                    <a:pt x="210312" y="517493"/>
                  </a:lnTo>
                  <a:lnTo>
                    <a:pt x="210312" y="517493"/>
                  </a:lnTo>
                  <a:lnTo>
                    <a:pt x="210312" y="51749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087E4D49-6C75-3380-2FE7-62B7BE98F3BB}"/>
                </a:ext>
              </a:extLst>
            </p:cNvPr>
            <p:cNvSpPr/>
            <p:nvPr/>
          </p:nvSpPr>
          <p:spPr>
            <a:xfrm>
              <a:off x="-2039077" y="782143"/>
              <a:ext cx="860378" cy="929992"/>
            </a:xfrm>
            <a:custGeom>
              <a:avLst/>
              <a:gdLst>
                <a:gd name="connsiteX0" fmla="*/ 482060 w 510920"/>
                <a:gd name="connsiteY0" fmla="*/ 552260 h 552259"/>
                <a:gd name="connsiteX1" fmla="*/ 481012 w 510920"/>
                <a:gd name="connsiteY1" fmla="*/ 526161 h 552259"/>
                <a:gd name="connsiteX2" fmla="*/ 488347 w 510920"/>
                <a:gd name="connsiteY2" fmla="*/ 466344 h 552259"/>
                <a:gd name="connsiteX3" fmla="*/ 497777 w 510920"/>
                <a:gd name="connsiteY3" fmla="*/ 354902 h 552259"/>
                <a:gd name="connsiteX4" fmla="*/ 501396 w 510920"/>
                <a:gd name="connsiteY4" fmla="*/ 290322 h 552259"/>
                <a:gd name="connsiteX5" fmla="*/ 510921 w 510920"/>
                <a:gd name="connsiteY5" fmla="*/ 213550 h 552259"/>
                <a:gd name="connsiteX6" fmla="*/ 486823 w 510920"/>
                <a:gd name="connsiteY6" fmla="*/ 197548 h 552259"/>
                <a:gd name="connsiteX7" fmla="*/ 467106 w 510920"/>
                <a:gd name="connsiteY7" fmla="*/ 182118 h 552259"/>
                <a:gd name="connsiteX8" fmla="*/ 455390 w 510920"/>
                <a:gd name="connsiteY8" fmla="*/ 172021 h 552259"/>
                <a:gd name="connsiteX9" fmla="*/ 453199 w 510920"/>
                <a:gd name="connsiteY9" fmla="*/ 154400 h 552259"/>
                <a:gd name="connsiteX10" fmla="*/ 432340 w 510920"/>
                <a:gd name="connsiteY10" fmla="*/ 147447 h 552259"/>
                <a:gd name="connsiteX11" fmla="*/ 415290 w 510920"/>
                <a:gd name="connsiteY11" fmla="*/ 145352 h 552259"/>
                <a:gd name="connsiteX12" fmla="*/ 394525 w 510920"/>
                <a:gd name="connsiteY12" fmla="*/ 138494 h 552259"/>
                <a:gd name="connsiteX13" fmla="*/ 377952 w 510920"/>
                <a:gd name="connsiteY13" fmla="*/ 132112 h 552259"/>
                <a:gd name="connsiteX14" fmla="*/ 366236 w 510920"/>
                <a:gd name="connsiteY14" fmla="*/ 122015 h 552259"/>
                <a:gd name="connsiteX15" fmla="*/ 350234 w 510920"/>
                <a:gd name="connsiteY15" fmla="*/ 111347 h 552259"/>
                <a:gd name="connsiteX16" fmla="*/ 338995 w 510920"/>
                <a:gd name="connsiteY16" fmla="*/ 96965 h 552259"/>
                <a:gd name="connsiteX17" fmla="*/ 328232 w 510920"/>
                <a:gd name="connsiteY17" fmla="*/ 78296 h 552259"/>
                <a:gd name="connsiteX18" fmla="*/ 317564 w 510920"/>
                <a:gd name="connsiteY18" fmla="*/ 59627 h 552259"/>
                <a:gd name="connsiteX19" fmla="*/ 301561 w 510920"/>
                <a:gd name="connsiteY19" fmla="*/ 49054 h 552259"/>
                <a:gd name="connsiteX20" fmla="*/ 285560 w 510920"/>
                <a:gd name="connsiteY20" fmla="*/ 38386 h 552259"/>
                <a:gd name="connsiteX21" fmla="*/ 266319 w 510920"/>
                <a:gd name="connsiteY21" fmla="*/ 18669 h 552259"/>
                <a:gd name="connsiteX22" fmla="*/ 255651 w 510920"/>
                <a:gd name="connsiteY22" fmla="*/ 0 h 552259"/>
                <a:gd name="connsiteX23" fmla="*/ 252508 w 510920"/>
                <a:gd name="connsiteY23" fmla="*/ 25622 h 552259"/>
                <a:gd name="connsiteX24" fmla="*/ 59341 w 510920"/>
                <a:gd name="connsiteY24" fmla="*/ 10478 h 552259"/>
                <a:gd name="connsiteX25" fmla="*/ 49435 w 510920"/>
                <a:gd name="connsiteY25" fmla="*/ 126206 h 552259"/>
                <a:gd name="connsiteX26" fmla="*/ 40481 w 510920"/>
                <a:gd name="connsiteY26" fmla="*/ 233458 h 552259"/>
                <a:gd name="connsiteX27" fmla="*/ 22384 w 510920"/>
                <a:gd name="connsiteY27" fmla="*/ 239840 h 552259"/>
                <a:gd name="connsiteX28" fmla="*/ 0 w 510920"/>
                <a:gd name="connsiteY28" fmla="*/ 245745 h 552259"/>
                <a:gd name="connsiteX29" fmla="*/ 11240 w 510920"/>
                <a:gd name="connsiteY29" fmla="*/ 260128 h 552259"/>
                <a:gd name="connsiteX30" fmla="*/ 17145 w 510920"/>
                <a:gd name="connsiteY30" fmla="*/ 282607 h 552259"/>
                <a:gd name="connsiteX31" fmla="*/ 32575 w 510920"/>
                <a:gd name="connsiteY31" fmla="*/ 297466 h 552259"/>
                <a:gd name="connsiteX32" fmla="*/ 53435 w 510920"/>
                <a:gd name="connsiteY32" fmla="*/ 304419 h 552259"/>
                <a:gd name="connsiteX33" fmla="*/ 64103 w 510920"/>
                <a:gd name="connsiteY33" fmla="*/ 322993 h 552259"/>
                <a:gd name="connsiteX34" fmla="*/ 65723 w 510920"/>
                <a:gd name="connsiteY34" fmla="*/ 344900 h 552259"/>
                <a:gd name="connsiteX35" fmla="*/ 71628 w 510920"/>
                <a:gd name="connsiteY35" fmla="*/ 367284 h 552259"/>
                <a:gd name="connsiteX36" fmla="*/ 69532 w 510920"/>
                <a:gd name="connsiteY36" fmla="*/ 384334 h 552259"/>
                <a:gd name="connsiteX37" fmla="*/ 71152 w 510920"/>
                <a:gd name="connsiteY37" fmla="*/ 406241 h 552259"/>
                <a:gd name="connsiteX38" fmla="*/ 78105 w 510920"/>
                <a:gd name="connsiteY38" fmla="*/ 420053 h 552259"/>
                <a:gd name="connsiteX39" fmla="*/ 84582 w 510920"/>
                <a:gd name="connsiteY39" fmla="*/ 438245 h 552259"/>
                <a:gd name="connsiteX40" fmla="*/ 101060 w 510920"/>
                <a:gd name="connsiteY40" fmla="*/ 444627 h 552259"/>
                <a:gd name="connsiteX41" fmla="*/ 117634 w 510920"/>
                <a:gd name="connsiteY41" fmla="*/ 451009 h 552259"/>
                <a:gd name="connsiteX42" fmla="*/ 133636 w 510920"/>
                <a:gd name="connsiteY42" fmla="*/ 461582 h 552259"/>
                <a:gd name="connsiteX43" fmla="*/ 168878 w 510920"/>
                <a:gd name="connsiteY43" fmla="*/ 457295 h 552259"/>
                <a:gd name="connsiteX44" fmla="*/ 170974 w 510920"/>
                <a:gd name="connsiteY44" fmla="*/ 474917 h 552259"/>
                <a:gd name="connsiteX45" fmla="*/ 196120 w 510920"/>
                <a:gd name="connsiteY45" fmla="*/ 482346 h 552259"/>
                <a:gd name="connsiteX46" fmla="*/ 216884 w 510920"/>
                <a:gd name="connsiteY46" fmla="*/ 489204 h 552259"/>
                <a:gd name="connsiteX47" fmla="*/ 232886 w 510920"/>
                <a:gd name="connsiteY47" fmla="*/ 499872 h 552259"/>
                <a:gd name="connsiteX48" fmla="*/ 248983 w 510920"/>
                <a:gd name="connsiteY48" fmla="*/ 510540 h 552259"/>
                <a:gd name="connsiteX49" fmla="*/ 264414 w 510920"/>
                <a:gd name="connsiteY49" fmla="*/ 525399 h 552259"/>
                <a:gd name="connsiteX50" fmla="*/ 482060 w 510920"/>
                <a:gd name="connsiteY50" fmla="*/ 552260 h 552259"/>
                <a:gd name="connsiteX51" fmla="*/ 482060 w 510920"/>
                <a:gd name="connsiteY51" fmla="*/ 552260 h 552259"/>
                <a:gd name="connsiteX52" fmla="*/ 482060 w 510920"/>
                <a:gd name="connsiteY52" fmla="*/ 552260 h 55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10920" h="552259">
                  <a:moveTo>
                    <a:pt x="482060" y="552260"/>
                  </a:moveTo>
                  <a:lnTo>
                    <a:pt x="481012" y="526161"/>
                  </a:lnTo>
                  <a:lnTo>
                    <a:pt x="488347" y="466344"/>
                  </a:lnTo>
                  <a:lnTo>
                    <a:pt x="497777" y="354902"/>
                  </a:lnTo>
                  <a:lnTo>
                    <a:pt x="501396" y="290322"/>
                  </a:lnTo>
                  <a:lnTo>
                    <a:pt x="510921" y="213550"/>
                  </a:lnTo>
                  <a:lnTo>
                    <a:pt x="486823" y="197548"/>
                  </a:lnTo>
                  <a:lnTo>
                    <a:pt x="467106" y="182118"/>
                  </a:lnTo>
                  <a:lnTo>
                    <a:pt x="455390" y="172021"/>
                  </a:lnTo>
                  <a:lnTo>
                    <a:pt x="453199" y="154400"/>
                  </a:lnTo>
                  <a:lnTo>
                    <a:pt x="432340" y="147447"/>
                  </a:lnTo>
                  <a:lnTo>
                    <a:pt x="415290" y="145352"/>
                  </a:lnTo>
                  <a:lnTo>
                    <a:pt x="394525" y="138494"/>
                  </a:lnTo>
                  <a:lnTo>
                    <a:pt x="377952" y="132112"/>
                  </a:lnTo>
                  <a:lnTo>
                    <a:pt x="366236" y="122015"/>
                  </a:lnTo>
                  <a:lnTo>
                    <a:pt x="350234" y="111347"/>
                  </a:lnTo>
                  <a:lnTo>
                    <a:pt x="338995" y="96965"/>
                  </a:lnTo>
                  <a:lnTo>
                    <a:pt x="328232" y="78296"/>
                  </a:lnTo>
                  <a:lnTo>
                    <a:pt x="317564" y="59627"/>
                  </a:lnTo>
                  <a:lnTo>
                    <a:pt x="301561" y="49054"/>
                  </a:lnTo>
                  <a:lnTo>
                    <a:pt x="285560" y="38386"/>
                  </a:lnTo>
                  <a:lnTo>
                    <a:pt x="266319" y="18669"/>
                  </a:lnTo>
                  <a:lnTo>
                    <a:pt x="255651" y="0"/>
                  </a:lnTo>
                  <a:lnTo>
                    <a:pt x="252508" y="25622"/>
                  </a:lnTo>
                  <a:lnTo>
                    <a:pt x="59341" y="10478"/>
                  </a:lnTo>
                  <a:lnTo>
                    <a:pt x="49435" y="126206"/>
                  </a:lnTo>
                  <a:lnTo>
                    <a:pt x="40481" y="233458"/>
                  </a:lnTo>
                  <a:lnTo>
                    <a:pt x="22384" y="239840"/>
                  </a:lnTo>
                  <a:lnTo>
                    <a:pt x="0" y="245745"/>
                  </a:lnTo>
                  <a:lnTo>
                    <a:pt x="11240" y="260128"/>
                  </a:lnTo>
                  <a:lnTo>
                    <a:pt x="17145" y="282607"/>
                  </a:lnTo>
                  <a:lnTo>
                    <a:pt x="32575" y="297466"/>
                  </a:lnTo>
                  <a:lnTo>
                    <a:pt x="53435" y="304419"/>
                  </a:lnTo>
                  <a:lnTo>
                    <a:pt x="64103" y="322993"/>
                  </a:lnTo>
                  <a:lnTo>
                    <a:pt x="65723" y="344900"/>
                  </a:lnTo>
                  <a:lnTo>
                    <a:pt x="71628" y="367284"/>
                  </a:lnTo>
                  <a:lnTo>
                    <a:pt x="69532" y="384334"/>
                  </a:lnTo>
                  <a:lnTo>
                    <a:pt x="71152" y="406241"/>
                  </a:lnTo>
                  <a:lnTo>
                    <a:pt x="78105" y="420053"/>
                  </a:lnTo>
                  <a:lnTo>
                    <a:pt x="84582" y="438245"/>
                  </a:lnTo>
                  <a:lnTo>
                    <a:pt x="101060" y="444627"/>
                  </a:lnTo>
                  <a:lnTo>
                    <a:pt x="117634" y="451009"/>
                  </a:lnTo>
                  <a:lnTo>
                    <a:pt x="133636" y="461582"/>
                  </a:lnTo>
                  <a:lnTo>
                    <a:pt x="168878" y="457295"/>
                  </a:lnTo>
                  <a:lnTo>
                    <a:pt x="170974" y="474917"/>
                  </a:lnTo>
                  <a:lnTo>
                    <a:pt x="196120" y="482346"/>
                  </a:lnTo>
                  <a:lnTo>
                    <a:pt x="216884" y="489204"/>
                  </a:lnTo>
                  <a:lnTo>
                    <a:pt x="232886" y="499872"/>
                  </a:lnTo>
                  <a:lnTo>
                    <a:pt x="248983" y="510540"/>
                  </a:lnTo>
                  <a:lnTo>
                    <a:pt x="264414" y="525399"/>
                  </a:lnTo>
                  <a:lnTo>
                    <a:pt x="482060" y="552260"/>
                  </a:lnTo>
                  <a:lnTo>
                    <a:pt x="482060" y="552260"/>
                  </a:lnTo>
                  <a:lnTo>
                    <a:pt x="482060" y="552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7738CCC7-3B0F-18B4-A82A-EA352EA8249D}"/>
                </a:ext>
              </a:extLst>
            </p:cNvPr>
            <p:cNvSpPr/>
            <p:nvPr/>
          </p:nvSpPr>
          <p:spPr>
            <a:xfrm>
              <a:off x="-2141091" y="2424467"/>
              <a:ext cx="729974" cy="950363"/>
            </a:xfrm>
            <a:custGeom>
              <a:avLst/>
              <a:gdLst>
                <a:gd name="connsiteX0" fmla="*/ 42577 w 433482"/>
                <a:gd name="connsiteY0" fmla="*/ 548450 h 564356"/>
                <a:gd name="connsiteX1" fmla="*/ 184499 w 433482"/>
                <a:gd name="connsiteY1" fmla="*/ 553022 h 564356"/>
                <a:gd name="connsiteX2" fmla="*/ 257365 w 433482"/>
                <a:gd name="connsiteY2" fmla="*/ 557689 h 564356"/>
                <a:gd name="connsiteX3" fmla="*/ 377571 w 433482"/>
                <a:gd name="connsiteY3" fmla="*/ 563880 h 564356"/>
                <a:gd name="connsiteX4" fmla="*/ 416433 w 433482"/>
                <a:gd name="connsiteY4" fmla="*/ 564356 h 564356"/>
                <a:gd name="connsiteX5" fmla="*/ 422053 w 433482"/>
                <a:gd name="connsiteY5" fmla="*/ 413766 h 564356"/>
                <a:gd name="connsiteX6" fmla="*/ 424053 w 433482"/>
                <a:gd name="connsiteY6" fmla="*/ 362236 h 564356"/>
                <a:gd name="connsiteX7" fmla="*/ 433483 w 433482"/>
                <a:gd name="connsiteY7" fmla="*/ 250984 h 564356"/>
                <a:gd name="connsiteX8" fmla="*/ 423767 w 433482"/>
                <a:gd name="connsiteY8" fmla="*/ 154686 h 564356"/>
                <a:gd name="connsiteX9" fmla="*/ 421577 w 433482"/>
                <a:gd name="connsiteY9" fmla="*/ 137160 h 564356"/>
                <a:gd name="connsiteX10" fmla="*/ 396526 w 433482"/>
                <a:gd name="connsiteY10" fmla="*/ 95155 h 564356"/>
                <a:gd name="connsiteX11" fmla="*/ 381667 w 433482"/>
                <a:gd name="connsiteY11" fmla="*/ 76009 h 564356"/>
                <a:gd name="connsiteX12" fmla="*/ 383667 w 433482"/>
                <a:gd name="connsiteY12" fmla="*/ 24384 h 564356"/>
                <a:gd name="connsiteX13" fmla="*/ 281083 w 433482"/>
                <a:gd name="connsiteY13" fmla="*/ 16097 h 564356"/>
                <a:gd name="connsiteX14" fmla="*/ 105537 w 433482"/>
                <a:gd name="connsiteY14" fmla="*/ 3048 h 564356"/>
                <a:gd name="connsiteX15" fmla="*/ 45434 w 433482"/>
                <a:gd name="connsiteY15" fmla="*/ 0 h 564356"/>
                <a:gd name="connsiteX16" fmla="*/ 41243 w 433482"/>
                <a:gd name="connsiteY16" fmla="*/ 34004 h 564356"/>
                <a:gd name="connsiteX17" fmla="*/ 16192 w 433482"/>
                <a:gd name="connsiteY17" fmla="*/ 342138 h 564356"/>
                <a:gd name="connsiteX18" fmla="*/ 0 w 433482"/>
                <a:gd name="connsiteY18" fmla="*/ 543211 h 564356"/>
                <a:gd name="connsiteX19" fmla="*/ 42577 w 433482"/>
                <a:gd name="connsiteY19" fmla="*/ 548450 h 564356"/>
                <a:gd name="connsiteX20" fmla="*/ 42577 w 433482"/>
                <a:gd name="connsiteY20" fmla="*/ 548450 h 564356"/>
                <a:gd name="connsiteX21" fmla="*/ 42577 w 433482"/>
                <a:gd name="connsiteY21" fmla="*/ 548450 h 56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3482" h="564356">
                  <a:moveTo>
                    <a:pt x="42577" y="548450"/>
                  </a:moveTo>
                  <a:lnTo>
                    <a:pt x="184499" y="553022"/>
                  </a:lnTo>
                  <a:lnTo>
                    <a:pt x="257365" y="557689"/>
                  </a:lnTo>
                  <a:lnTo>
                    <a:pt x="377571" y="563880"/>
                  </a:lnTo>
                  <a:lnTo>
                    <a:pt x="416433" y="564356"/>
                  </a:lnTo>
                  <a:lnTo>
                    <a:pt x="422053" y="413766"/>
                  </a:lnTo>
                  <a:lnTo>
                    <a:pt x="424053" y="362236"/>
                  </a:lnTo>
                  <a:lnTo>
                    <a:pt x="433483" y="250984"/>
                  </a:lnTo>
                  <a:lnTo>
                    <a:pt x="423767" y="154686"/>
                  </a:lnTo>
                  <a:lnTo>
                    <a:pt x="421577" y="137160"/>
                  </a:lnTo>
                  <a:lnTo>
                    <a:pt x="396526" y="95155"/>
                  </a:lnTo>
                  <a:lnTo>
                    <a:pt x="381667" y="76009"/>
                  </a:lnTo>
                  <a:lnTo>
                    <a:pt x="383667" y="24384"/>
                  </a:lnTo>
                  <a:lnTo>
                    <a:pt x="281083" y="16097"/>
                  </a:lnTo>
                  <a:lnTo>
                    <a:pt x="105537" y="3048"/>
                  </a:lnTo>
                  <a:lnTo>
                    <a:pt x="45434" y="0"/>
                  </a:lnTo>
                  <a:lnTo>
                    <a:pt x="41243" y="34004"/>
                  </a:lnTo>
                  <a:lnTo>
                    <a:pt x="16192" y="342138"/>
                  </a:lnTo>
                  <a:lnTo>
                    <a:pt x="0" y="543211"/>
                  </a:lnTo>
                  <a:lnTo>
                    <a:pt x="42577" y="548450"/>
                  </a:lnTo>
                  <a:lnTo>
                    <a:pt x="42577" y="548450"/>
                  </a:lnTo>
                  <a:lnTo>
                    <a:pt x="42577" y="548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7BE7FB55-4AA1-8B7E-9B98-C6DA45ABC646}"/>
                </a:ext>
              </a:extLst>
            </p:cNvPr>
            <p:cNvSpPr/>
            <p:nvPr/>
          </p:nvSpPr>
          <p:spPr>
            <a:xfrm>
              <a:off x="-2580744" y="1583176"/>
              <a:ext cx="735428" cy="912349"/>
            </a:xfrm>
            <a:custGeom>
              <a:avLst/>
              <a:gdLst>
                <a:gd name="connsiteX0" fmla="*/ 305086 w 436721"/>
                <a:gd name="connsiteY0" fmla="*/ 541782 h 541782"/>
                <a:gd name="connsiteX1" fmla="*/ 306038 w 436721"/>
                <a:gd name="connsiteY1" fmla="*/ 498824 h 541782"/>
                <a:gd name="connsiteX2" fmla="*/ 366427 w 436721"/>
                <a:gd name="connsiteY2" fmla="*/ 501872 h 541782"/>
                <a:gd name="connsiteX3" fmla="*/ 409099 w 436721"/>
                <a:gd name="connsiteY3" fmla="*/ 507206 h 541782"/>
                <a:gd name="connsiteX4" fmla="*/ 416909 w 436721"/>
                <a:gd name="connsiteY4" fmla="*/ 408908 h 541782"/>
                <a:gd name="connsiteX5" fmla="*/ 436721 w 436721"/>
                <a:gd name="connsiteY5" fmla="*/ 178213 h 541782"/>
                <a:gd name="connsiteX6" fmla="*/ 415290 w 436721"/>
                <a:gd name="connsiteY6" fmla="*/ 175641 h 541782"/>
                <a:gd name="connsiteX7" fmla="*/ 398717 w 436721"/>
                <a:gd name="connsiteY7" fmla="*/ 169259 h 541782"/>
                <a:gd name="connsiteX8" fmla="*/ 362903 w 436721"/>
                <a:gd name="connsiteY8" fmla="*/ 143256 h 541782"/>
                <a:gd name="connsiteX9" fmla="*/ 335090 w 436721"/>
                <a:gd name="connsiteY9" fmla="*/ 122492 h 541782"/>
                <a:gd name="connsiteX10" fmla="*/ 302419 w 436721"/>
                <a:gd name="connsiteY10" fmla="*/ 105537 h 541782"/>
                <a:gd name="connsiteX11" fmla="*/ 285845 w 436721"/>
                <a:gd name="connsiteY11" fmla="*/ 99155 h 541782"/>
                <a:gd name="connsiteX12" fmla="*/ 238887 w 436721"/>
                <a:gd name="connsiteY12" fmla="*/ 93345 h 541782"/>
                <a:gd name="connsiteX13" fmla="*/ 223838 w 436721"/>
                <a:gd name="connsiteY13" fmla="*/ 74295 h 541782"/>
                <a:gd name="connsiteX14" fmla="*/ 207264 w 436721"/>
                <a:gd name="connsiteY14" fmla="*/ 67913 h 541782"/>
                <a:gd name="connsiteX15" fmla="*/ 191262 w 436721"/>
                <a:gd name="connsiteY15" fmla="*/ 57340 h 541782"/>
                <a:gd name="connsiteX16" fmla="*/ 179451 w 436721"/>
                <a:gd name="connsiteY16" fmla="*/ 47244 h 541782"/>
                <a:gd name="connsiteX17" fmla="*/ 164497 w 436721"/>
                <a:gd name="connsiteY17" fmla="*/ 28099 h 541782"/>
                <a:gd name="connsiteX18" fmla="*/ 157448 w 436721"/>
                <a:gd name="connsiteY18" fmla="*/ 14288 h 541782"/>
                <a:gd name="connsiteX19" fmla="*/ 111538 w 436721"/>
                <a:gd name="connsiteY19" fmla="*/ 0 h 541782"/>
                <a:gd name="connsiteX20" fmla="*/ 104585 w 436721"/>
                <a:gd name="connsiteY20" fmla="*/ 20669 h 541782"/>
                <a:gd name="connsiteX21" fmla="*/ 89725 w 436721"/>
                <a:gd name="connsiteY21" fmla="*/ 36100 h 541782"/>
                <a:gd name="connsiteX22" fmla="*/ 79058 w 436721"/>
                <a:gd name="connsiteY22" fmla="*/ 52102 h 541782"/>
                <a:gd name="connsiteX23" fmla="*/ 72676 w 436721"/>
                <a:gd name="connsiteY23" fmla="*/ 68580 h 541782"/>
                <a:gd name="connsiteX24" fmla="*/ 69533 w 436721"/>
                <a:gd name="connsiteY24" fmla="*/ 94107 h 541782"/>
                <a:gd name="connsiteX25" fmla="*/ 75438 w 436721"/>
                <a:gd name="connsiteY25" fmla="*/ 116396 h 541782"/>
                <a:gd name="connsiteX26" fmla="*/ 51054 w 436721"/>
                <a:gd name="connsiteY26" fmla="*/ 173831 h 541782"/>
                <a:gd name="connsiteX27" fmla="*/ 29337 w 436721"/>
                <a:gd name="connsiteY27" fmla="*/ 278987 h 541782"/>
                <a:gd name="connsiteX28" fmla="*/ 11144 w 436721"/>
                <a:gd name="connsiteY28" fmla="*/ 285464 h 541782"/>
                <a:gd name="connsiteX29" fmla="*/ 0 w 436721"/>
                <a:gd name="connsiteY29" fmla="*/ 305657 h 541782"/>
                <a:gd name="connsiteX30" fmla="*/ 11811 w 436721"/>
                <a:gd name="connsiteY30" fmla="*/ 315754 h 541782"/>
                <a:gd name="connsiteX31" fmla="*/ 14002 w 436721"/>
                <a:gd name="connsiteY31" fmla="*/ 333280 h 541782"/>
                <a:gd name="connsiteX32" fmla="*/ 20002 w 436721"/>
                <a:gd name="connsiteY32" fmla="*/ 390144 h 541782"/>
                <a:gd name="connsiteX33" fmla="*/ 12764 w 436721"/>
                <a:gd name="connsiteY33" fmla="*/ 518731 h 541782"/>
                <a:gd name="connsiteX34" fmla="*/ 103061 w 436721"/>
                <a:gd name="connsiteY34" fmla="*/ 525494 h 541782"/>
                <a:gd name="connsiteX35" fmla="*/ 137255 w 436721"/>
                <a:gd name="connsiteY35" fmla="*/ 529780 h 541782"/>
                <a:gd name="connsiteX36" fmla="*/ 188595 w 436721"/>
                <a:gd name="connsiteY36" fmla="*/ 536067 h 541782"/>
                <a:gd name="connsiteX37" fmla="*/ 305086 w 436721"/>
                <a:gd name="connsiteY37" fmla="*/ 541782 h 541782"/>
                <a:gd name="connsiteX38" fmla="*/ 305086 w 436721"/>
                <a:gd name="connsiteY38" fmla="*/ 541782 h 541782"/>
                <a:gd name="connsiteX39" fmla="*/ 305086 w 436721"/>
                <a:gd name="connsiteY39" fmla="*/ 541782 h 54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36721" h="541782">
                  <a:moveTo>
                    <a:pt x="305086" y="541782"/>
                  </a:moveTo>
                  <a:lnTo>
                    <a:pt x="306038" y="498824"/>
                  </a:lnTo>
                  <a:lnTo>
                    <a:pt x="366427" y="501872"/>
                  </a:lnTo>
                  <a:lnTo>
                    <a:pt x="409099" y="507206"/>
                  </a:lnTo>
                  <a:lnTo>
                    <a:pt x="416909" y="408908"/>
                  </a:lnTo>
                  <a:lnTo>
                    <a:pt x="436721" y="178213"/>
                  </a:lnTo>
                  <a:lnTo>
                    <a:pt x="415290" y="175641"/>
                  </a:lnTo>
                  <a:lnTo>
                    <a:pt x="398717" y="169259"/>
                  </a:lnTo>
                  <a:lnTo>
                    <a:pt x="362903" y="143256"/>
                  </a:lnTo>
                  <a:lnTo>
                    <a:pt x="335090" y="122492"/>
                  </a:lnTo>
                  <a:lnTo>
                    <a:pt x="302419" y="105537"/>
                  </a:lnTo>
                  <a:lnTo>
                    <a:pt x="285845" y="99155"/>
                  </a:lnTo>
                  <a:lnTo>
                    <a:pt x="238887" y="93345"/>
                  </a:lnTo>
                  <a:lnTo>
                    <a:pt x="223838" y="74295"/>
                  </a:lnTo>
                  <a:lnTo>
                    <a:pt x="207264" y="67913"/>
                  </a:lnTo>
                  <a:lnTo>
                    <a:pt x="191262" y="57340"/>
                  </a:lnTo>
                  <a:lnTo>
                    <a:pt x="179451" y="47244"/>
                  </a:lnTo>
                  <a:lnTo>
                    <a:pt x="164497" y="28099"/>
                  </a:lnTo>
                  <a:lnTo>
                    <a:pt x="157448" y="14288"/>
                  </a:lnTo>
                  <a:lnTo>
                    <a:pt x="111538" y="0"/>
                  </a:lnTo>
                  <a:lnTo>
                    <a:pt x="104585" y="20669"/>
                  </a:lnTo>
                  <a:lnTo>
                    <a:pt x="89725" y="36100"/>
                  </a:lnTo>
                  <a:lnTo>
                    <a:pt x="79058" y="52102"/>
                  </a:lnTo>
                  <a:lnTo>
                    <a:pt x="72676" y="68580"/>
                  </a:lnTo>
                  <a:lnTo>
                    <a:pt x="69533" y="94107"/>
                  </a:lnTo>
                  <a:lnTo>
                    <a:pt x="75438" y="116396"/>
                  </a:lnTo>
                  <a:lnTo>
                    <a:pt x="51054" y="173831"/>
                  </a:lnTo>
                  <a:lnTo>
                    <a:pt x="29337" y="278987"/>
                  </a:lnTo>
                  <a:lnTo>
                    <a:pt x="11144" y="285464"/>
                  </a:lnTo>
                  <a:lnTo>
                    <a:pt x="0" y="305657"/>
                  </a:lnTo>
                  <a:lnTo>
                    <a:pt x="11811" y="315754"/>
                  </a:lnTo>
                  <a:lnTo>
                    <a:pt x="14002" y="333280"/>
                  </a:lnTo>
                  <a:lnTo>
                    <a:pt x="20002" y="390144"/>
                  </a:lnTo>
                  <a:lnTo>
                    <a:pt x="12764" y="518731"/>
                  </a:lnTo>
                  <a:lnTo>
                    <a:pt x="103061" y="525494"/>
                  </a:lnTo>
                  <a:lnTo>
                    <a:pt x="137255" y="529780"/>
                  </a:lnTo>
                  <a:lnTo>
                    <a:pt x="188595" y="536067"/>
                  </a:lnTo>
                  <a:lnTo>
                    <a:pt x="305086" y="541782"/>
                  </a:lnTo>
                  <a:lnTo>
                    <a:pt x="305086" y="541782"/>
                  </a:lnTo>
                  <a:lnTo>
                    <a:pt x="305086" y="54178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9F73BC74-F8BF-8871-A862-031186EAAA65}"/>
                </a:ext>
              </a:extLst>
            </p:cNvPr>
            <p:cNvSpPr/>
            <p:nvPr/>
          </p:nvSpPr>
          <p:spPr>
            <a:xfrm>
              <a:off x="-1438544" y="2579091"/>
              <a:ext cx="751950" cy="821080"/>
            </a:xfrm>
            <a:custGeom>
              <a:avLst/>
              <a:gdLst>
                <a:gd name="connsiteX0" fmla="*/ 42196 w 446532"/>
                <a:gd name="connsiteY0" fmla="*/ 472916 h 487584"/>
                <a:gd name="connsiteX1" fmla="*/ 189071 w 446532"/>
                <a:gd name="connsiteY1" fmla="*/ 478155 h 487584"/>
                <a:gd name="connsiteX2" fmla="*/ 370142 w 446532"/>
                <a:gd name="connsiteY2" fmla="*/ 487585 h 487584"/>
                <a:gd name="connsiteX3" fmla="*/ 404908 w 446532"/>
                <a:gd name="connsiteY3" fmla="*/ 487490 h 487584"/>
                <a:gd name="connsiteX4" fmla="*/ 420434 w 446532"/>
                <a:gd name="connsiteY4" fmla="*/ 290989 h 487584"/>
                <a:gd name="connsiteX5" fmla="*/ 429863 w 446532"/>
                <a:gd name="connsiteY5" fmla="*/ 180023 h 487584"/>
                <a:gd name="connsiteX6" fmla="*/ 437198 w 446532"/>
                <a:gd name="connsiteY6" fmla="*/ 120491 h 487584"/>
                <a:gd name="connsiteX7" fmla="*/ 430244 w 446532"/>
                <a:gd name="connsiteY7" fmla="*/ 106680 h 487584"/>
                <a:gd name="connsiteX8" fmla="*/ 436626 w 446532"/>
                <a:gd name="connsiteY8" fmla="*/ 90202 h 487584"/>
                <a:gd name="connsiteX9" fmla="*/ 446532 w 446532"/>
                <a:gd name="connsiteY9" fmla="*/ 9430 h 487584"/>
                <a:gd name="connsiteX10" fmla="*/ 424148 w 446532"/>
                <a:gd name="connsiteY10" fmla="*/ 15335 h 487584"/>
                <a:gd name="connsiteX11" fmla="*/ 381953 w 446532"/>
                <a:gd name="connsiteY11" fmla="*/ 5810 h 487584"/>
                <a:gd name="connsiteX12" fmla="*/ 300133 w 446532"/>
                <a:gd name="connsiteY12" fmla="*/ 0 h 487584"/>
                <a:gd name="connsiteX13" fmla="*/ 239268 w 446532"/>
                <a:gd name="connsiteY13" fmla="*/ 1143 h 487584"/>
                <a:gd name="connsiteX14" fmla="*/ 212598 w 446532"/>
                <a:gd name="connsiteY14" fmla="*/ 6477 h 487584"/>
                <a:gd name="connsiteX15" fmla="*/ 162973 w 446532"/>
                <a:gd name="connsiteY15" fmla="*/ 21908 h 487584"/>
                <a:gd name="connsiteX16" fmla="*/ 137922 w 446532"/>
                <a:gd name="connsiteY16" fmla="*/ 49054 h 487584"/>
                <a:gd name="connsiteX17" fmla="*/ 139065 w 446532"/>
                <a:gd name="connsiteY17" fmla="*/ 75057 h 487584"/>
                <a:gd name="connsiteX18" fmla="*/ 117158 w 446532"/>
                <a:gd name="connsiteY18" fmla="*/ 76676 h 487584"/>
                <a:gd name="connsiteX19" fmla="*/ 104394 w 446532"/>
                <a:gd name="connsiteY19" fmla="*/ 109633 h 487584"/>
                <a:gd name="connsiteX20" fmla="*/ 91154 w 446532"/>
                <a:gd name="connsiteY20" fmla="*/ 146780 h 487584"/>
                <a:gd name="connsiteX21" fmla="*/ 80486 w 446532"/>
                <a:gd name="connsiteY21" fmla="*/ 162782 h 487584"/>
                <a:gd name="connsiteX22" fmla="*/ 15812 w 446532"/>
                <a:gd name="connsiteY22" fmla="*/ 159067 h 487584"/>
                <a:gd name="connsiteX23" fmla="*/ 6477 w 446532"/>
                <a:gd name="connsiteY23" fmla="*/ 270129 h 487584"/>
                <a:gd name="connsiteX24" fmla="*/ 4477 w 446532"/>
                <a:gd name="connsiteY24" fmla="*/ 321659 h 487584"/>
                <a:gd name="connsiteX25" fmla="*/ 0 w 446532"/>
                <a:gd name="connsiteY25" fmla="*/ 463391 h 487584"/>
                <a:gd name="connsiteX26" fmla="*/ 16002 w 446532"/>
                <a:gd name="connsiteY26" fmla="*/ 474059 h 487584"/>
                <a:gd name="connsiteX27" fmla="*/ 42196 w 446532"/>
                <a:gd name="connsiteY27" fmla="*/ 472916 h 487584"/>
                <a:gd name="connsiteX28" fmla="*/ 42196 w 446532"/>
                <a:gd name="connsiteY28" fmla="*/ 472916 h 487584"/>
                <a:gd name="connsiteX29" fmla="*/ 42196 w 446532"/>
                <a:gd name="connsiteY29" fmla="*/ 472916 h 48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46532" h="487584">
                  <a:moveTo>
                    <a:pt x="42196" y="472916"/>
                  </a:moveTo>
                  <a:lnTo>
                    <a:pt x="189071" y="478155"/>
                  </a:lnTo>
                  <a:lnTo>
                    <a:pt x="370142" y="487585"/>
                  </a:lnTo>
                  <a:lnTo>
                    <a:pt x="404908" y="487490"/>
                  </a:lnTo>
                  <a:lnTo>
                    <a:pt x="420434" y="290989"/>
                  </a:lnTo>
                  <a:lnTo>
                    <a:pt x="429863" y="180023"/>
                  </a:lnTo>
                  <a:lnTo>
                    <a:pt x="437198" y="120491"/>
                  </a:lnTo>
                  <a:lnTo>
                    <a:pt x="430244" y="106680"/>
                  </a:lnTo>
                  <a:lnTo>
                    <a:pt x="436626" y="90202"/>
                  </a:lnTo>
                  <a:lnTo>
                    <a:pt x="446532" y="9430"/>
                  </a:lnTo>
                  <a:lnTo>
                    <a:pt x="424148" y="15335"/>
                  </a:lnTo>
                  <a:lnTo>
                    <a:pt x="381953" y="5810"/>
                  </a:lnTo>
                  <a:lnTo>
                    <a:pt x="300133" y="0"/>
                  </a:lnTo>
                  <a:lnTo>
                    <a:pt x="239268" y="1143"/>
                  </a:lnTo>
                  <a:lnTo>
                    <a:pt x="212598" y="6477"/>
                  </a:lnTo>
                  <a:lnTo>
                    <a:pt x="162973" y="21908"/>
                  </a:lnTo>
                  <a:lnTo>
                    <a:pt x="137922" y="49054"/>
                  </a:lnTo>
                  <a:lnTo>
                    <a:pt x="139065" y="75057"/>
                  </a:lnTo>
                  <a:lnTo>
                    <a:pt x="117158" y="76676"/>
                  </a:lnTo>
                  <a:lnTo>
                    <a:pt x="104394" y="109633"/>
                  </a:lnTo>
                  <a:lnTo>
                    <a:pt x="91154" y="146780"/>
                  </a:lnTo>
                  <a:lnTo>
                    <a:pt x="80486" y="162782"/>
                  </a:lnTo>
                  <a:lnTo>
                    <a:pt x="15812" y="159067"/>
                  </a:lnTo>
                  <a:lnTo>
                    <a:pt x="6477" y="270129"/>
                  </a:lnTo>
                  <a:lnTo>
                    <a:pt x="4477" y="321659"/>
                  </a:lnTo>
                  <a:lnTo>
                    <a:pt x="0" y="463391"/>
                  </a:lnTo>
                  <a:lnTo>
                    <a:pt x="16002" y="474059"/>
                  </a:lnTo>
                  <a:lnTo>
                    <a:pt x="42196" y="472916"/>
                  </a:lnTo>
                  <a:lnTo>
                    <a:pt x="42196" y="472916"/>
                  </a:lnTo>
                  <a:lnTo>
                    <a:pt x="42196" y="4729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3EE9F6BC-14CC-E3AA-971F-8B9DED20A662}"/>
                </a:ext>
              </a:extLst>
            </p:cNvPr>
            <p:cNvSpPr/>
            <p:nvPr/>
          </p:nvSpPr>
          <p:spPr>
            <a:xfrm>
              <a:off x="-1229544" y="965159"/>
              <a:ext cx="895025" cy="753874"/>
            </a:xfrm>
            <a:custGeom>
              <a:avLst/>
              <a:gdLst>
                <a:gd name="connsiteX0" fmla="*/ 104680 w 531495"/>
                <a:gd name="connsiteY0" fmla="*/ 447675 h 447675"/>
                <a:gd name="connsiteX1" fmla="*/ 111062 w 531495"/>
                <a:gd name="connsiteY1" fmla="*/ 431197 h 447675"/>
                <a:gd name="connsiteX2" fmla="*/ 130207 w 531495"/>
                <a:gd name="connsiteY2" fmla="*/ 416242 h 447675"/>
                <a:gd name="connsiteX3" fmla="*/ 376809 w 531495"/>
                <a:gd name="connsiteY3" fmla="*/ 420719 h 447675"/>
                <a:gd name="connsiteX4" fmla="*/ 458438 w 531495"/>
                <a:gd name="connsiteY4" fmla="*/ 426434 h 447675"/>
                <a:gd name="connsiteX5" fmla="*/ 523018 w 531495"/>
                <a:gd name="connsiteY5" fmla="*/ 430054 h 447675"/>
                <a:gd name="connsiteX6" fmla="*/ 531495 w 531495"/>
                <a:gd name="connsiteY6" fmla="*/ 396526 h 447675"/>
                <a:gd name="connsiteX7" fmla="*/ 488252 w 531495"/>
                <a:gd name="connsiteY7" fmla="*/ 395478 h 447675"/>
                <a:gd name="connsiteX8" fmla="*/ 493014 w 531495"/>
                <a:gd name="connsiteY8" fmla="*/ 357092 h 447675"/>
                <a:gd name="connsiteX9" fmla="*/ 495491 w 531495"/>
                <a:gd name="connsiteY9" fmla="*/ 266509 h 447675"/>
                <a:gd name="connsiteX10" fmla="*/ 499110 w 531495"/>
                <a:gd name="connsiteY10" fmla="*/ 202025 h 447675"/>
                <a:gd name="connsiteX11" fmla="*/ 504349 w 531495"/>
                <a:gd name="connsiteY11" fmla="*/ 159448 h 447675"/>
                <a:gd name="connsiteX12" fmla="*/ 509492 w 531495"/>
                <a:gd name="connsiteY12" fmla="*/ 47530 h 447675"/>
                <a:gd name="connsiteX13" fmla="*/ 513207 w 531495"/>
                <a:gd name="connsiteY13" fmla="*/ 17717 h 447675"/>
                <a:gd name="connsiteX14" fmla="*/ 478536 w 531495"/>
                <a:gd name="connsiteY14" fmla="*/ 17717 h 447675"/>
                <a:gd name="connsiteX15" fmla="*/ 250603 w 531495"/>
                <a:gd name="connsiteY15" fmla="*/ 2572 h 447675"/>
                <a:gd name="connsiteX16" fmla="*/ 194596 w 531495"/>
                <a:gd name="connsiteY16" fmla="*/ 0 h 447675"/>
                <a:gd name="connsiteX17" fmla="*/ 189357 w 531495"/>
                <a:gd name="connsiteY17" fmla="*/ 42672 h 447675"/>
                <a:gd name="connsiteX18" fmla="*/ 129064 w 531495"/>
                <a:gd name="connsiteY18" fmla="*/ 39529 h 447675"/>
                <a:gd name="connsiteX19" fmla="*/ 68771 w 531495"/>
                <a:gd name="connsiteY19" fmla="*/ 36385 h 447675"/>
                <a:gd name="connsiteX20" fmla="*/ 65151 w 531495"/>
                <a:gd name="connsiteY20" fmla="*/ 100870 h 447675"/>
                <a:gd name="connsiteX21" fmla="*/ 52292 w 531495"/>
                <a:gd name="connsiteY21" fmla="*/ 99346 h 447675"/>
                <a:gd name="connsiteX22" fmla="*/ 29908 w 531495"/>
                <a:gd name="connsiteY22" fmla="*/ 105251 h 447675"/>
                <a:gd name="connsiteX23" fmla="*/ 20383 w 531495"/>
                <a:gd name="connsiteY23" fmla="*/ 181927 h 447675"/>
                <a:gd name="connsiteX24" fmla="*/ 16764 w 531495"/>
                <a:gd name="connsiteY24" fmla="*/ 246412 h 447675"/>
                <a:gd name="connsiteX25" fmla="*/ 7429 w 531495"/>
                <a:gd name="connsiteY25" fmla="*/ 357759 h 447675"/>
                <a:gd name="connsiteX26" fmla="*/ 0 w 531495"/>
                <a:gd name="connsiteY26" fmla="*/ 417481 h 447675"/>
                <a:gd name="connsiteX27" fmla="*/ 1143 w 531495"/>
                <a:gd name="connsiteY27" fmla="*/ 443579 h 447675"/>
                <a:gd name="connsiteX28" fmla="*/ 100394 w 531495"/>
                <a:gd name="connsiteY28" fmla="*/ 447199 h 447675"/>
                <a:gd name="connsiteX29" fmla="*/ 104680 w 531495"/>
                <a:gd name="connsiteY29" fmla="*/ 447675 h 447675"/>
                <a:gd name="connsiteX30" fmla="*/ 104680 w 531495"/>
                <a:gd name="connsiteY30" fmla="*/ 447675 h 447675"/>
                <a:gd name="connsiteX31" fmla="*/ 104680 w 531495"/>
                <a:gd name="connsiteY31" fmla="*/ 447675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31495" h="447675">
                  <a:moveTo>
                    <a:pt x="104680" y="447675"/>
                  </a:moveTo>
                  <a:lnTo>
                    <a:pt x="111062" y="431197"/>
                  </a:lnTo>
                  <a:lnTo>
                    <a:pt x="130207" y="416242"/>
                  </a:lnTo>
                  <a:lnTo>
                    <a:pt x="376809" y="420719"/>
                  </a:lnTo>
                  <a:lnTo>
                    <a:pt x="458438" y="426434"/>
                  </a:lnTo>
                  <a:lnTo>
                    <a:pt x="523018" y="430054"/>
                  </a:lnTo>
                  <a:lnTo>
                    <a:pt x="531495" y="396526"/>
                  </a:lnTo>
                  <a:lnTo>
                    <a:pt x="488252" y="395478"/>
                  </a:lnTo>
                  <a:lnTo>
                    <a:pt x="493014" y="357092"/>
                  </a:lnTo>
                  <a:lnTo>
                    <a:pt x="495491" y="266509"/>
                  </a:lnTo>
                  <a:lnTo>
                    <a:pt x="499110" y="202025"/>
                  </a:lnTo>
                  <a:lnTo>
                    <a:pt x="504349" y="159448"/>
                  </a:lnTo>
                  <a:lnTo>
                    <a:pt x="509492" y="47530"/>
                  </a:lnTo>
                  <a:lnTo>
                    <a:pt x="513207" y="17717"/>
                  </a:lnTo>
                  <a:lnTo>
                    <a:pt x="478536" y="17717"/>
                  </a:lnTo>
                  <a:lnTo>
                    <a:pt x="250603" y="2572"/>
                  </a:lnTo>
                  <a:lnTo>
                    <a:pt x="194596" y="0"/>
                  </a:lnTo>
                  <a:lnTo>
                    <a:pt x="189357" y="42672"/>
                  </a:lnTo>
                  <a:lnTo>
                    <a:pt x="129064" y="39529"/>
                  </a:lnTo>
                  <a:lnTo>
                    <a:pt x="68771" y="36385"/>
                  </a:lnTo>
                  <a:lnTo>
                    <a:pt x="65151" y="100870"/>
                  </a:lnTo>
                  <a:lnTo>
                    <a:pt x="52292" y="99346"/>
                  </a:lnTo>
                  <a:lnTo>
                    <a:pt x="29908" y="105251"/>
                  </a:lnTo>
                  <a:lnTo>
                    <a:pt x="20383" y="181927"/>
                  </a:lnTo>
                  <a:lnTo>
                    <a:pt x="16764" y="246412"/>
                  </a:lnTo>
                  <a:lnTo>
                    <a:pt x="7429" y="357759"/>
                  </a:lnTo>
                  <a:lnTo>
                    <a:pt x="0" y="417481"/>
                  </a:lnTo>
                  <a:lnTo>
                    <a:pt x="1143" y="443579"/>
                  </a:lnTo>
                  <a:lnTo>
                    <a:pt x="100394" y="447199"/>
                  </a:lnTo>
                  <a:lnTo>
                    <a:pt x="104680" y="447675"/>
                  </a:lnTo>
                  <a:lnTo>
                    <a:pt x="104680" y="447675"/>
                  </a:lnTo>
                  <a:lnTo>
                    <a:pt x="104680" y="4476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711036F6-0DC7-D26A-8B45-98F7CE805266}"/>
                </a:ext>
              </a:extLst>
            </p:cNvPr>
            <p:cNvSpPr/>
            <p:nvPr/>
          </p:nvSpPr>
          <p:spPr>
            <a:xfrm>
              <a:off x="-495721" y="1632578"/>
              <a:ext cx="501246" cy="981479"/>
            </a:xfrm>
            <a:custGeom>
              <a:avLst/>
              <a:gdLst>
                <a:gd name="connsiteX0" fmla="*/ 49244 w 297656"/>
                <a:gd name="connsiteY0" fmla="*/ 582835 h 582834"/>
                <a:gd name="connsiteX1" fmla="*/ 67913 w 297656"/>
                <a:gd name="connsiteY1" fmla="*/ 572167 h 582834"/>
                <a:gd name="connsiteX2" fmla="*/ 86106 w 297656"/>
                <a:gd name="connsiteY2" fmla="*/ 565690 h 582834"/>
                <a:gd name="connsiteX3" fmla="*/ 102108 w 297656"/>
                <a:gd name="connsiteY3" fmla="*/ 576358 h 582834"/>
                <a:gd name="connsiteX4" fmla="*/ 123539 w 297656"/>
                <a:gd name="connsiteY4" fmla="*/ 579025 h 582834"/>
                <a:gd name="connsiteX5" fmla="*/ 141637 w 297656"/>
                <a:gd name="connsiteY5" fmla="*/ 572548 h 582834"/>
                <a:gd name="connsiteX6" fmla="*/ 152305 w 297656"/>
                <a:gd name="connsiteY6" fmla="*/ 556546 h 582834"/>
                <a:gd name="connsiteX7" fmla="*/ 184880 w 297656"/>
                <a:gd name="connsiteY7" fmla="*/ 538925 h 582834"/>
                <a:gd name="connsiteX8" fmla="*/ 200882 w 297656"/>
                <a:gd name="connsiteY8" fmla="*/ 549593 h 582834"/>
                <a:gd name="connsiteX9" fmla="*/ 216408 w 297656"/>
                <a:gd name="connsiteY9" fmla="*/ 564451 h 582834"/>
                <a:gd name="connsiteX10" fmla="*/ 227648 w 297656"/>
                <a:gd name="connsiteY10" fmla="*/ 578834 h 582834"/>
                <a:gd name="connsiteX11" fmla="*/ 253841 w 297656"/>
                <a:gd name="connsiteY11" fmla="*/ 577787 h 582834"/>
                <a:gd name="connsiteX12" fmla="*/ 268224 w 297656"/>
                <a:gd name="connsiteY12" fmla="*/ 566547 h 582834"/>
                <a:gd name="connsiteX13" fmla="*/ 275082 w 297656"/>
                <a:gd name="connsiteY13" fmla="*/ 545783 h 582834"/>
                <a:gd name="connsiteX14" fmla="*/ 254222 w 297656"/>
                <a:gd name="connsiteY14" fmla="*/ 538829 h 582834"/>
                <a:gd name="connsiteX15" fmla="*/ 237649 w 297656"/>
                <a:gd name="connsiteY15" fmla="*/ 532543 h 582834"/>
                <a:gd name="connsiteX16" fmla="*/ 216884 w 297656"/>
                <a:gd name="connsiteY16" fmla="*/ 525589 h 582834"/>
                <a:gd name="connsiteX17" fmla="*/ 206121 w 297656"/>
                <a:gd name="connsiteY17" fmla="*/ 507016 h 582834"/>
                <a:gd name="connsiteX18" fmla="*/ 213074 w 297656"/>
                <a:gd name="connsiteY18" fmla="*/ 486156 h 582834"/>
                <a:gd name="connsiteX19" fmla="*/ 223171 w 297656"/>
                <a:gd name="connsiteY19" fmla="*/ 474440 h 582834"/>
                <a:gd name="connsiteX20" fmla="*/ 250412 w 297656"/>
                <a:gd name="connsiteY20" fmla="*/ 464820 h 582834"/>
                <a:gd name="connsiteX21" fmla="*/ 269558 w 297656"/>
                <a:gd name="connsiteY21" fmla="*/ 449866 h 582834"/>
                <a:gd name="connsiteX22" fmla="*/ 276511 w 297656"/>
                <a:gd name="connsiteY22" fmla="*/ 429101 h 582834"/>
                <a:gd name="connsiteX23" fmla="*/ 275368 w 297656"/>
                <a:gd name="connsiteY23" fmla="*/ 403003 h 582834"/>
                <a:gd name="connsiteX24" fmla="*/ 268891 w 297656"/>
                <a:gd name="connsiteY24" fmla="*/ 384905 h 582834"/>
                <a:gd name="connsiteX25" fmla="*/ 257651 w 297656"/>
                <a:gd name="connsiteY25" fmla="*/ 370522 h 582834"/>
                <a:gd name="connsiteX26" fmla="*/ 250698 w 297656"/>
                <a:gd name="connsiteY26" fmla="*/ 356711 h 582834"/>
                <a:gd name="connsiteX27" fmla="*/ 240506 w 297656"/>
                <a:gd name="connsiteY27" fmla="*/ 333851 h 582834"/>
                <a:gd name="connsiteX28" fmla="*/ 233553 w 297656"/>
                <a:gd name="connsiteY28" fmla="*/ 319945 h 582834"/>
                <a:gd name="connsiteX29" fmla="*/ 223361 w 297656"/>
                <a:gd name="connsiteY29" fmla="*/ 297085 h 582834"/>
                <a:gd name="connsiteX30" fmla="*/ 230791 w 297656"/>
                <a:gd name="connsiteY30" fmla="*/ 272034 h 582834"/>
                <a:gd name="connsiteX31" fmla="*/ 237744 w 297656"/>
                <a:gd name="connsiteY31" fmla="*/ 251269 h 582834"/>
                <a:gd name="connsiteX32" fmla="*/ 245650 w 297656"/>
                <a:gd name="connsiteY32" fmla="*/ 221933 h 582834"/>
                <a:gd name="connsiteX33" fmla="*/ 239173 w 297656"/>
                <a:gd name="connsiteY33" fmla="*/ 203835 h 582834"/>
                <a:gd name="connsiteX34" fmla="*/ 233267 w 297656"/>
                <a:gd name="connsiteY34" fmla="*/ 181451 h 582834"/>
                <a:gd name="connsiteX35" fmla="*/ 231648 w 297656"/>
                <a:gd name="connsiteY35" fmla="*/ 159639 h 582834"/>
                <a:gd name="connsiteX36" fmla="*/ 242792 w 297656"/>
                <a:gd name="connsiteY36" fmla="*/ 139446 h 582834"/>
                <a:gd name="connsiteX37" fmla="*/ 262033 w 297656"/>
                <a:gd name="connsiteY37" fmla="*/ 124492 h 582834"/>
                <a:gd name="connsiteX38" fmla="*/ 276416 w 297656"/>
                <a:gd name="connsiteY38" fmla="*/ 113252 h 582834"/>
                <a:gd name="connsiteX39" fmla="*/ 288131 w 297656"/>
                <a:gd name="connsiteY39" fmla="*/ 88773 h 582834"/>
                <a:gd name="connsiteX40" fmla="*/ 295561 w 297656"/>
                <a:gd name="connsiteY40" fmla="*/ 63722 h 582834"/>
                <a:gd name="connsiteX41" fmla="*/ 297656 w 297656"/>
                <a:gd name="connsiteY41" fmla="*/ 46672 h 582834"/>
                <a:gd name="connsiteX42" fmla="*/ 280607 w 297656"/>
                <a:gd name="connsiteY42" fmla="*/ 44577 h 582834"/>
                <a:gd name="connsiteX43" fmla="*/ 258699 w 297656"/>
                <a:gd name="connsiteY43" fmla="*/ 46196 h 582834"/>
                <a:gd name="connsiteX44" fmla="*/ 241078 w 297656"/>
                <a:gd name="connsiteY44" fmla="*/ 48292 h 582834"/>
                <a:gd name="connsiteX45" fmla="*/ 243650 w 297656"/>
                <a:gd name="connsiteY45" fmla="*/ 27051 h 582834"/>
                <a:gd name="connsiteX46" fmla="*/ 237268 w 297656"/>
                <a:gd name="connsiteY46" fmla="*/ 8953 h 582834"/>
                <a:gd name="connsiteX47" fmla="*/ 216408 w 297656"/>
                <a:gd name="connsiteY47" fmla="*/ 2000 h 582834"/>
                <a:gd name="connsiteX48" fmla="*/ 194500 w 297656"/>
                <a:gd name="connsiteY48" fmla="*/ 3619 h 582834"/>
                <a:gd name="connsiteX49" fmla="*/ 146971 w 297656"/>
                <a:gd name="connsiteY49" fmla="*/ 2095 h 582834"/>
                <a:gd name="connsiteX50" fmla="*/ 116586 w 297656"/>
                <a:gd name="connsiteY50" fmla="*/ 2667 h 582834"/>
                <a:gd name="connsiteX51" fmla="*/ 95155 w 297656"/>
                <a:gd name="connsiteY51" fmla="*/ 0 h 582834"/>
                <a:gd name="connsiteX52" fmla="*/ 90964 w 297656"/>
                <a:gd name="connsiteY52" fmla="*/ 34099 h 582834"/>
                <a:gd name="connsiteX53" fmla="*/ 85725 w 297656"/>
                <a:gd name="connsiteY53" fmla="*/ 76771 h 582834"/>
                <a:gd name="connsiteX54" fmla="*/ 74771 w 297656"/>
                <a:gd name="connsiteY54" fmla="*/ 200882 h 582834"/>
                <a:gd name="connsiteX55" fmla="*/ 71152 w 297656"/>
                <a:gd name="connsiteY55" fmla="*/ 265271 h 582834"/>
                <a:gd name="connsiteX56" fmla="*/ 67437 w 297656"/>
                <a:gd name="connsiteY56" fmla="*/ 295180 h 582834"/>
                <a:gd name="connsiteX57" fmla="*/ 56769 w 297656"/>
                <a:gd name="connsiteY57" fmla="*/ 311182 h 582834"/>
                <a:gd name="connsiteX58" fmla="*/ 29146 w 297656"/>
                <a:gd name="connsiteY58" fmla="*/ 359664 h 582834"/>
                <a:gd name="connsiteX59" fmla="*/ 12097 w 297656"/>
                <a:gd name="connsiteY59" fmla="*/ 392144 h 582834"/>
                <a:gd name="connsiteX60" fmla="*/ 8954 w 297656"/>
                <a:gd name="connsiteY60" fmla="*/ 417767 h 582834"/>
                <a:gd name="connsiteX61" fmla="*/ 0 w 297656"/>
                <a:gd name="connsiteY61" fmla="*/ 524827 h 582834"/>
                <a:gd name="connsiteX62" fmla="*/ 16097 w 297656"/>
                <a:gd name="connsiteY62" fmla="*/ 535400 h 582834"/>
                <a:gd name="connsiteX63" fmla="*/ 32671 w 297656"/>
                <a:gd name="connsiteY63" fmla="*/ 541782 h 582834"/>
                <a:gd name="connsiteX64" fmla="*/ 39053 w 297656"/>
                <a:gd name="connsiteY64" fmla="*/ 559880 h 582834"/>
                <a:gd name="connsiteX65" fmla="*/ 45529 w 297656"/>
                <a:gd name="connsiteY65" fmla="*/ 577977 h 582834"/>
                <a:gd name="connsiteX66" fmla="*/ 49244 w 297656"/>
                <a:gd name="connsiteY66" fmla="*/ 582835 h 582834"/>
                <a:gd name="connsiteX67" fmla="*/ 49244 w 297656"/>
                <a:gd name="connsiteY67" fmla="*/ 582835 h 582834"/>
                <a:gd name="connsiteX68" fmla="*/ 49244 w 297656"/>
                <a:gd name="connsiteY68" fmla="*/ 582835 h 58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97656" h="582834">
                  <a:moveTo>
                    <a:pt x="49244" y="582835"/>
                  </a:moveTo>
                  <a:lnTo>
                    <a:pt x="67913" y="572167"/>
                  </a:lnTo>
                  <a:lnTo>
                    <a:pt x="86106" y="565690"/>
                  </a:lnTo>
                  <a:lnTo>
                    <a:pt x="102108" y="576358"/>
                  </a:lnTo>
                  <a:lnTo>
                    <a:pt x="123539" y="579025"/>
                  </a:lnTo>
                  <a:lnTo>
                    <a:pt x="141637" y="572548"/>
                  </a:lnTo>
                  <a:lnTo>
                    <a:pt x="152305" y="556546"/>
                  </a:lnTo>
                  <a:lnTo>
                    <a:pt x="184880" y="538925"/>
                  </a:lnTo>
                  <a:lnTo>
                    <a:pt x="200882" y="549593"/>
                  </a:lnTo>
                  <a:lnTo>
                    <a:pt x="216408" y="564451"/>
                  </a:lnTo>
                  <a:lnTo>
                    <a:pt x="227648" y="578834"/>
                  </a:lnTo>
                  <a:lnTo>
                    <a:pt x="253841" y="577787"/>
                  </a:lnTo>
                  <a:lnTo>
                    <a:pt x="268224" y="566547"/>
                  </a:lnTo>
                  <a:lnTo>
                    <a:pt x="275082" y="545783"/>
                  </a:lnTo>
                  <a:lnTo>
                    <a:pt x="254222" y="538829"/>
                  </a:lnTo>
                  <a:lnTo>
                    <a:pt x="237649" y="532543"/>
                  </a:lnTo>
                  <a:lnTo>
                    <a:pt x="216884" y="525589"/>
                  </a:lnTo>
                  <a:lnTo>
                    <a:pt x="206121" y="507016"/>
                  </a:lnTo>
                  <a:lnTo>
                    <a:pt x="213074" y="486156"/>
                  </a:lnTo>
                  <a:lnTo>
                    <a:pt x="223171" y="474440"/>
                  </a:lnTo>
                  <a:lnTo>
                    <a:pt x="250412" y="464820"/>
                  </a:lnTo>
                  <a:lnTo>
                    <a:pt x="269558" y="449866"/>
                  </a:lnTo>
                  <a:lnTo>
                    <a:pt x="276511" y="429101"/>
                  </a:lnTo>
                  <a:lnTo>
                    <a:pt x="275368" y="403003"/>
                  </a:lnTo>
                  <a:lnTo>
                    <a:pt x="268891" y="384905"/>
                  </a:lnTo>
                  <a:lnTo>
                    <a:pt x="257651" y="370522"/>
                  </a:lnTo>
                  <a:lnTo>
                    <a:pt x="250698" y="356711"/>
                  </a:lnTo>
                  <a:lnTo>
                    <a:pt x="240506" y="333851"/>
                  </a:lnTo>
                  <a:lnTo>
                    <a:pt x="233553" y="319945"/>
                  </a:lnTo>
                  <a:lnTo>
                    <a:pt x="223361" y="297085"/>
                  </a:lnTo>
                  <a:lnTo>
                    <a:pt x="230791" y="272034"/>
                  </a:lnTo>
                  <a:lnTo>
                    <a:pt x="237744" y="251269"/>
                  </a:lnTo>
                  <a:lnTo>
                    <a:pt x="245650" y="221933"/>
                  </a:lnTo>
                  <a:lnTo>
                    <a:pt x="239173" y="203835"/>
                  </a:lnTo>
                  <a:lnTo>
                    <a:pt x="233267" y="181451"/>
                  </a:lnTo>
                  <a:lnTo>
                    <a:pt x="231648" y="159639"/>
                  </a:lnTo>
                  <a:lnTo>
                    <a:pt x="242792" y="139446"/>
                  </a:lnTo>
                  <a:lnTo>
                    <a:pt x="262033" y="124492"/>
                  </a:lnTo>
                  <a:lnTo>
                    <a:pt x="276416" y="113252"/>
                  </a:lnTo>
                  <a:lnTo>
                    <a:pt x="288131" y="88773"/>
                  </a:lnTo>
                  <a:lnTo>
                    <a:pt x="295561" y="63722"/>
                  </a:lnTo>
                  <a:lnTo>
                    <a:pt x="297656" y="46672"/>
                  </a:lnTo>
                  <a:lnTo>
                    <a:pt x="280607" y="44577"/>
                  </a:lnTo>
                  <a:lnTo>
                    <a:pt x="258699" y="46196"/>
                  </a:lnTo>
                  <a:lnTo>
                    <a:pt x="241078" y="48292"/>
                  </a:lnTo>
                  <a:lnTo>
                    <a:pt x="243650" y="27051"/>
                  </a:lnTo>
                  <a:lnTo>
                    <a:pt x="237268" y="8953"/>
                  </a:lnTo>
                  <a:lnTo>
                    <a:pt x="216408" y="2000"/>
                  </a:lnTo>
                  <a:lnTo>
                    <a:pt x="194500" y="3619"/>
                  </a:lnTo>
                  <a:lnTo>
                    <a:pt x="146971" y="2095"/>
                  </a:lnTo>
                  <a:lnTo>
                    <a:pt x="116586" y="2667"/>
                  </a:lnTo>
                  <a:lnTo>
                    <a:pt x="95155" y="0"/>
                  </a:lnTo>
                  <a:lnTo>
                    <a:pt x="90964" y="34099"/>
                  </a:lnTo>
                  <a:lnTo>
                    <a:pt x="85725" y="76771"/>
                  </a:lnTo>
                  <a:lnTo>
                    <a:pt x="74771" y="200882"/>
                  </a:lnTo>
                  <a:lnTo>
                    <a:pt x="71152" y="265271"/>
                  </a:lnTo>
                  <a:lnTo>
                    <a:pt x="67437" y="295180"/>
                  </a:lnTo>
                  <a:lnTo>
                    <a:pt x="56769" y="311182"/>
                  </a:lnTo>
                  <a:lnTo>
                    <a:pt x="29146" y="359664"/>
                  </a:lnTo>
                  <a:lnTo>
                    <a:pt x="12097" y="392144"/>
                  </a:lnTo>
                  <a:lnTo>
                    <a:pt x="8954" y="417767"/>
                  </a:lnTo>
                  <a:lnTo>
                    <a:pt x="0" y="524827"/>
                  </a:lnTo>
                  <a:lnTo>
                    <a:pt x="16097" y="535400"/>
                  </a:lnTo>
                  <a:lnTo>
                    <a:pt x="32671" y="541782"/>
                  </a:lnTo>
                  <a:lnTo>
                    <a:pt x="39053" y="559880"/>
                  </a:lnTo>
                  <a:lnTo>
                    <a:pt x="45529" y="577977"/>
                  </a:lnTo>
                  <a:lnTo>
                    <a:pt x="49244" y="582835"/>
                  </a:lnTo>
                  <a:lnTo>
                    <a:pt x="49244" y="582835"/>
                  </a:lnTo>
                  <a:lnTo>
                    <a:pt x="49244" y="58283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84B39FE9-2034-9841-C7B8-46219A506041}"/>
                </a:ext>
              </a:extLst>
            </p:cNvPr>
            <p:cNvSpPr/>
            <p:nvPr/>
          </p:nvSpPr>
          <p:spPr>
            <a:xfrm>
              <a:off x="-756047" y="2513167"/>
              <a:ext cx="697412" cy="904809"/>
            </a:xfrm>
            <a:custGeom>
              <a:avLst/>
              <a:gdLst>
                <a:gd name="connsiteX0" fmla="*/ 123349 w 414146"/>
                <a:gd name="connsiteY0" fmla="*/ 534734 h 537305"/>
                <a:gd name="connsiteX1" fmla="*/ 179165 w 414146"/>
                <a:gd name="connsiteY1" fmla="*/ 537305 h 537305"/>
                <a:gd name="connsiteX2" fmla="*/ 399669 w 414146"/>
                <a:gd name="connsiteY2" fmla="*/ 534162 h 537305"/>
                <a:gd name="connsiteX3" fmla="*/ 405860 w 414146"/>
                <a:gd name="connsiteY3" fmla="*/ 344043 h 537305"/>
                <a:gd name="connsiteX4" fmla="*/ 408432 w 414146"/>
                <a:gd name="connsiteY4" fmla="*/ 288036 h 537305"/>
                <a:gd name="connsiteX5" fmla="*/ 414147 w 414146"/>
                <a:gd name="connsiteY5" fmla="*/ 171641 h 537305"/>
                <a:gd name="connsiteX6" fmla="*/ 398240 w 414146"/>
                <a:gd name="connsiteY6" fmla="*/ 160973 h 537305"/>
                <a:gd name="connsiteX7" fmla="*/ 380714 w 414146"/>
                <a:gd name="connsiteY7" fmla="*/ 163163 h 537305"/>
                <a:gd name="connsiteX8" fmla="*/ 382810 w 414146"/>
                <a:gd name="connsiteY8" fmla="*/ 146018 h 537305"/>
                <a:gd name="connsiteX9" fmla="*/ 384905 w 414146"/>
                <a:gd name="connsiteY9" fmla="*/ 128969 h 537305"/>
                <a:gd name="connsiteX10" fmla="*/ 397097 w 414146"/>
                <a:gd name="connsiteY10" fmla="*/ 100108 h 537305"/>
                <a:gd name="connsiteX11" fmla="*/ 382238 w 414146"/>
                <a:gd name="connsiteY11" fmla="*/ 80963 h 537305"/>
                <a:gd name="connsiteX12" fmla="*/ 377380 w 414146"/>
                <a:gd name="connsiteY12" fmla="*/ 50006 h 537305"/>
                <a:gd name="connsiteX13" fmla="*/ 342805 w 414146"/>
                <a:gd name="connsiteY13" fmla="*/ 15335 h 537305"/>
                <a:gd name="connsiteX14" fmla="*/ 306134 w 414146"/>
                <a:gd name="connsiteY14" fmla="*/ 32480 h 537305"/>
                <a:gd name="connsiteX15" fmla="*/ 295561 w 414146"/>
                <a:gd name="connsiteY15" fmla="*/ 48578 h 537305"/>
                <a:gd name="connsiteX16" fmla="*/ 277463 w 414146"/>
                <a:gd name="connsiteY16" fmla="*/ 54959 h 537305"/>
                <a:gd name="connsiteX17" fmla="*/ 256222 w 414146"/>
                <a:gd name="connsiteY17" fmla="*/ 52388 h 537305"/>
                <a:gd name="connsiteX18" fmla="*/ 236029 w 414146"/>
                <a:gd name="connsiteY18" fmla="*/ 41243 h 537305"/>
                <a:gd name="connsiteX19" fmla="*/ 213170 w 414146"/>
                <a:gd name="connsiteY19" fmla="*/ 51435 h 537305"/>
                <a:gd name="connsiteX20" fmla="*/ 202025 w 414146"/>
                <a:gd name="connsiteY20" fmla="*/ 36957 h 537305"/>
                <a:gd name="connsiteX21" fmla="*/ 190881 w 414146"/>
                <a:gd name="connsiteY21" fmla="*/ 22574 h 537305"/>
                <a:gd name="connsiteX22" fmla="*/ 179165 w 414146"/>
                <a:gd name="connsiteY22" fmla="*/ 12478 h 537305"/>
                <a:gd name="connsiteX23" fmla="*/ 163163 w 414146"/>
                <a:gd name="connsiteY23" fmla="*/ 1810 h 537305"/>
                <a:gd name="connsiteX24" fmla="*/ 42577 w 414146"/>
                <a:gd name="connsiteY24" fmla="*/ 0 h 537305"/>
                <a:gd name="connsiteX25" fmla="*/ 53245 w 414146"/>
                <a:gd name="connsiteY25" fmla="*/ 18669 h 537305"/>
                <a:gd name="connsiteX26" fmla="*/ 31051 w 414146"/>
                <a:gd name="connsiteY26" fmla="*/ 128683 h 537305"/>
                <a:gd name="connsiteX27" fmla="*/ 24670 w 414146"/>
                <a:gd name="connsiteY27" fmla="*/ 145256 h 537305"/>
                <a:gd name="connsiteX28" fmla="*/ 31623 w 414146"/>
                <a:gd name="connsiteY28" fmla="*/ 159067 h 537305"/>
                <a:gd name="connsiteX29" fmla="*/ 24193 w 414146"/>
                <a:gd name="connsiteY29" fmla="*/ 218884 h 537305"/>
                <a:gd name="connsiteX30" fmla="*/ 14764 w 414146"/>
                <a:gd name="connsiteY30" fmla="*/ 330517 h 537305"/>
                <a:gd name="connsiteX31" fmla="*/ 0 w 414146"/>
                <a:gd name="connsiteY31" fmla="*/ 519494 h 537305"/>
                <a:gd name="connsiteX32" fmla="*/ 16002 w 414146"/>
                <a:gd name="connsiteY32" fmla="*/ 530162 h 537305"/>
                <a:gd name="connsiteX33" fmla="*/ 123349 w 414146"/>
                <a:gd name="connsiteY33" fmla="*/ 534734 h 537305"/>
                <a:gd name="connsiteX34" fmla="*/ 123349 w 414146"/>
                <a:gd name="connsiteY34" fmla="*/ 534734 h 537305"/>
                <a:gd name="connsiteX35" fmla="*/ 123349 w 414146"/>
                <a:gd name="connsiteY35" fmla="*/ 534734 h 53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14146" h="537305">
                  <a:moveTo>
                    <a:pt x="123349" y="534734"/>
                  </a:moveTo>
                  <a:lnTo>
                    <a:pt x="179165" y="537305"/>
                  </a:lnTo>
                  <a:lnTo>
                    <a:pt x="399669" y="534162"/>
                  </a:lnTo>
                  <a:lnTo>
                    <a:pt x="405860" y="344043"/>
                  </a:lnTo>
                  <a:lnTo>
                    <a:pt x="408432" y="288036"/>
                  </a:lnTo>
                  <a:lnTo>
                    <a:pt x="414147" y="171641"/>
                  </a:lnTo>
                  <a:lnTo>
                    <a:pt x="398240" y="160973"/>
                  </a:lnTo>
                  <a:lnTo>
                    <a:pt x="380714" y="163163"/>
                  </a:lnTo>
                  <a:lnTo>
                    <a:pt x="382810" y="146018"/>
                  </a:lnTo>
                  <a:lnTo>
                    <a:pt x="384905" y="128969"/>
                  </a:lnTo>
                  <a:lnTo>
                    <a:pt x="397097" y="100108"/>
                  </a:lnTo>
                  <a:lnTo>
                    <a:pt x="382238" y="80963"/>
                  </a:lnTo>
                  <a:lnTo>
                    <a:pt x="377380" y="50006"/>
                  </a:lnTo>
                  <a:lnTo>
                    <a:pt x="342805" y="15335"/>
                  </a:lnTo>
                  <a:lnTo>
                    <a:pt x="306134" y="32480"/>
                  </a:lnTo>
                  <a:lnTo>
                    <a:pt x="295561" y="48578"/>
                  </a:lnTo>
                  <a:lnTo>
                    <a:pt x="277463" y="54959"/>
                  </a:lnTo>
                  <a:lnTo>
                    <a:pt x="256222" y="52388"/>
                  </a:lnTo>
                  <a:lnTo>
                    <a:pt x="236029" y="41243"/>
                  </a:lnTo>
                  <a:lnTo>
                    <a:pt x="213170" y="51435"/>
                  </a:lnTo>
                  <a:lnTo>
                    <a:pt x="202025" y="36957"/>
                  </a:lnTo>
                  <a:lnTo>
                    <a:pt x="190881" y="22574"/>
                  </a:lnTo>
                  <a:lnTo>
                    <a:pt x="179165" y="12478"/>
                  </a:lnTo>
                  <a:lnTo>
                    <a:pt x="163163" y="1810"/>
                  </a:lnTo>
                  <a:lnTo>
                    <a:pt x="42577" y="0"/>
                  </a:lnTo>
                  <a:lnTo>
                    <a:pt x="53245" y="18669"/>
                  </a:lnTo>
                  <a:lnTo>
                    <a:pt x="31051" y="128683"/>
                  </a:lnTo>
                  <a:lnTo>
                    <a:pt x="24670" y="145256"/>
                  </a:lnTo>
                  <a:lnTo>
                    <a:pt x="31623" y="159067"/>
                  </a:lnTo>
                  <a:lnTo>
                    <a:pt x="24193" y="218884"/>
                  </a:lnTo>
                  <a:lnTo>
                    <a:pt x="14764" y="330517"/>
                  </a:lnTo>
                  <a:lnTo>
                    <a:pt x="0" y="519494"/>
                  </a:lnTo>
                  <a:lnTo>
                    <a:pt x="16002" y="530162"/>
                  </a:lnTo>
                  <a:lnTo>
                    <a:pt x="123349" y="534734"/>
                  </a:lnTo>
                  <a:lnTo>
                    <a:pt x="123349" y="534734"/>
                  </a:lnTo>
                  <a:lnTo>
                    <a:pt x="123349" y="53473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E46EF9A3-01CF-9441-B6F1-B6B0678D0F3D}"/>
                </a:ext>
              </a:extLst>
            </p:cNvPr>
            <p:cNvSpPr/>
            <p:nvPr/>
          </p:nvSpPr>
          <p:spPr>
            <a:xfrm>
              <a:off x="-1091441" y="1643004"/>
              <a:ext cx="750345" cy="887486"/>
            </a:xfrm>
            <a:custGeom>
              <a:avLst/>
              <a:gdLst>
                <a:gd name="connsiteX0" fmla="*/ 357759 w 445579"/>
                <a:gd name="connsiteY0" fmla="*/ 527018 h 527018"/>
                <a:gd name="connsiteX1" fmla="*/ 363474 w 445579"/>
                <a:gd name="connsiteY1" fmla="*/ 410813 h 527018"/>
                <a:gd name="connsiteX2" fmla="*/ 366617 w 445579"/>
                <a:gd name="connsiteY2" fmla="*/ 385191 h 527018"/>
                <a:gd name="connsiteX3" fmla="*/ 377762 w 445579"/>
                <a:gd name="connsiteY3" fmla="*/ 364903 h 527018"/>
                <a:gd name="connsiteX4" fmla="*/ 421958 w 445579"/>
                <a:gd name="connsiteY4" fmla="*/ 288036 h 527018"/>
                <a:gd name="connsiteX5" fmla="*/ 424053 w 445579"/>
                <a:gd name="connsiteY5" fmla="*/ 270986 h 527018"/>
                <a:gd name="connsiteX6" fmla="*/ 439198 w 445579"/>
                <a:gd name="connsiteY6" fmla="*/ 77915 h 527018"/>
                <a:gd name="connsiteX7" fmla="*/ 445580 w 445579"/>
                <a:gd name="connsiteY7" fmla="*/ 26670 h 527018"/>
                <a:gd name="connsiteX8" fmla="*/ 380905 w 445579"/>
                <a:gd name="connsiteY8" fmla="*/ 23051 h 527018"/>
                <a:gd name="connsiteX9" fmla="*/ 54007 w 445579"/>
                <a:gd name="connsiteY9" fmla="*/ 0 h 527018"/>
                <a:gd name="connsiteX10" fmla="*/ 34290 w 445579"/>
                <a:gd name="connsiteY10" fmla="*/ 19241 h 527018"/>
                <a:gd name="connsiteX11" fmla="*/ 22574 w 445579"/>
                <a:gd name="connsiteY11" fmla="*/ 43815 h 527018"/>
                <a:gd name="connsiteX12" fmla="*/ 4667 w 445579"/>
                <a:gd name="connsiteY12" fmla="*/ 223552 h 527018"/>
                <a:gd name="connsiteX13" fmla="*/ 10096 w 445579"/>
                <a:gd name="connsiteY13" fmla="*/ 250222 h 527018"/>
                <a:gd name="connsiteX14" fmla="*/ 0 w 445579"/>
                <a:gd name="connsiteY14" fmla="*/ 296609 h 527018"/>
                <a:gd name="connsiteX15" fmla="*/ 17621 w 445579"/>
                <a:gd name="connsiteY15" fmla="*/ 294418 h 527018"/>
                <a:gd name="connsiteX16" fmla="*/ 42767 w 445579"/>
                <a:gd name="connsiteY16" fmla="*/ 301847 h 527018"/>
                <a:gd name="connsiteX17" fmla="*/ 52959 w 445579"/>
                <a:gd name="connsiteY17" fmla="*/ 324803 h 527018"/>
                <a:gd name="connsiteX18" fmla="*/ 67437 w 445579"/>
                <a:gd name="connsiteY18" fmla="*/ 348234 h 527018"/>
                <a:gd name="connsiteX19" fmla="*/ 77629 w 445579"/>
                <a:gd name="connsiteY19" fmla="*/ 371189 h 527018"/>
                <a:gd name="connsiteX20" fmla="*/ 100584 w 445579"/>
                <a:gd name="connsiteY20" fmla="*/ 395669 h 527018"/>
                <a:gd name="connsiteX21" fmla="*/ 132683 w 445579"/>
                <a:gd name="connsiteY21" fmla="*/ 416909 h 527018"/>
                <a:gd name="connsiteX22" fmla="*/ 162116 w 445579"/>
                <a:gd name="connsiteY22" fmla="*/ 424910 h 527018"/>
                <a:gd name="connsiteX23" fmla="*/ 191453 w 445579"/>
                <a:gd name="connsiteY23" fmla="*/ 432911 h 527018"/>
                <a:gd name="connsiteX24" fmla="*/ 231553 w 445579"/>
                <a:gd name="connsiteY24" fmla="*/ 424815 h 527018"/>
                <a:gd name="connsiteX25" fmla="*/ 241840 w 445579"/>
                <a:gd name="connsiteY25" fmla="*/ 517017 h 527018"/>
                <a:gd name="connsiteX26" fmla="*/ 357759 w 445579"/>
                <a:gd name="connsiteY26" fmla="*/ 527018 h 527018"/>
                <a:gd name="connsiteX27" fmla="*/ 357759 w 445579"/>
                <a:gd name="connsiteY27" fmla="*/ 527018 h 527018"/>
                <a:gd name="connsiteX28" fmla="*/ 357759 w 445579"/>
                <a:gd name="connsiteY28" fmla="*/ 527018 h 52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45579" h="527018">
                  <a:moveTo>
                    <a:pt x="357759" y="527018"/>
                  </a:moveTo>
                  <a:lnTo>
                    <a:pt x="363474" y="410813"/>
                  </a:lnTo>
                  <a:lnTo>
                    <a:pt x="366617" y="385191"/>
                  </a:lnTo>
                  <a:lnTo>
                    <a:pt x="377762" y="364903"/>
                  </a:lnTo>
                  <a:lnTo>
                    <a:pt x="421958" y="288036"/>
                  </a:lnTo>
                  <a:lnTo>
                    <a:pt x="424053" y="270986"/>
                  </a:lnTo>
                  <a:lnTo>
                    <a:pt x="439198" y="77915"/>
                  </a:lnTo>
                  <a:lnTo>
                    <a:pt x="445580" y="26670"/>
                  </a:lnTo>
                  <a:lnTo>
                    <a:pt x="380905" y="23051"/>
                  </a:lnTo>
                  <a:lnTo>
                    <a:pt x="54007" y="0"/>
                  </a:lnTo>
                  <a:lnTo>
                    <a:pt x="34290" y="19241"/>
                  </a:lnTo>
                  <a:lnTo>
                    <a:pt x="22574" y="43815"/>
                  </a:lnTo>
                  <a:lnTo>
                    <a:pt x="4667" y="223552"/>
                  </a:lnTo>
                  <a:lnTo>
                    <a:pt x="10096" y="250222"/>
                  </a:lnTo>
                  <a:lnTo>
                    <a:pt x="0" y="296609"/>
                  </a:lnTo>
                  <a:lnTo>
                    <a:pt x="17621" y="294418"/>
                  </a:lnTo>
                  <a:lnTo>
                    <a:pt x="42767" y="301847"/>
                  </a:lnTo>
                  <a:lnTo>
                    <a:pt x="52959" y="324803"/>
                  </a:lnTo>
                  <a:lnTo>
                    <a:pt x="67437" y="348234"/>
                  </a:lnTo>
                  <a:lnTo>
                    <a:pt x="77629" y="371189"/>
                  </a:lnTo>
                  <a:lnTo>
                    <a:pt x="100584" y="395669"/>
                  </a:lnTo>
                  <a:lnTo>
                    <a:pt x="132683" y="416909"/>
                  </a:lnTo>
                  <a:lnTo>
                    <a:pt x="162116" y="424910"/>
                  </a:lnTo>
                  <a:lnTo>
                    <a:pt x="191453" y="432911"/>
                  </a:lnTo>
                  <a:lnTo>
                    <a:pt x="231553" y="424815"/>
                  </a:lnTo>
                  <a:lnTo>
                    <a:pt x="241840" y="517017"/>
                  </a:lnTo>
                  <a:lnTo>
                    <a:pt x="357759" y="527018"/>
                  </a:lnTo>
                  <a:lnTo>
                    <a:pt x="357759" y="527018"/>
                  </a:lnTo>
                  <a:lnTo>
                    <a:pt x="357759" y="5270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2915E3AD-4BCB-475A-DC98-05A8FE2DA44D}"/>
                </a:ext>
              </a:extLst>
            </p:cNvPr>
            <p:cNvSpPr/>
            <p:nvPr/>
          </p:nvSpPr>
          <p:spPr>
            <a:xfrm>
              <a:off x="-901689" y="226201"/>
              <a:ext cx="918603" cy="823487"/>
            </a:xfrm>
            <a:custGeom>
              <a:avLst/>
              <a:gdLst>
                <a:gd name="connsiteX0" fmla="*/ 314420 w 545496"/>
                <a:gd name="connsiteY0" fmla="*/ 489014 h 489013"/>
                <a:gd name="connsiteX1" fmla="*/ 328803 w 545496"/>
                <a:gd name="connsiteY1" fmla="*/ 477869 h 489013"/>
                <a:gd name="connsiteX2" fmla="*/ 339471 w 545496"/>
                <a:gd name="connsiteY2" fmla="*/ 461867 h 489013"/>
                <a:gd name="connsiteX3" fmla="*/ 353854 w 545496"/>
                <a:gd name="connsiteY3" fmla="*/ 450628 h 489013"/>
                <a:gd name="connsiteX4" fmla="*/ 355949 w 545496"/>
                <a:gd name="connsiteY4" fmla="*/ 433578 h 489013"/>
                <a:gd name="connsiteX5" fmla="*/ 370808 w 545496"/>
                <a:gd name="connsiteY5" fmla="*/ 418147 h 489013"/>
                <a:gd name="connsiteX6" fmla="*/ 377190 w 545496"/>
                <a:gd name="connsiteY6" fmla="*/ 401669 h 489013"/>
                <a:gd name="connsiteX7" fmla="*/ 391573 w 545496"/>
                <a:gd name="connsiteY7" fmla="*/ 390430 h 489013"/>
                <a:gd name="connsiteX8" fmla="*/ 394240 w 545496"/>
                <a:gd name="connsiteY8" fmla="*/ 369094 h 489013"/>
                <a:gd name="connsiteX9" fmla="*/ 416624 w 545496"/>
                <a:gd name="connsiteY9" fmla="*/ 363284 h 489013"/>
                <a:gd name="connsiteX10" fmla="*/ 431006 w 545496"/>
                <a:gd name="connsiteY10" fmla="*/ 352044 h 489013"/>
                <a:gd name="connsiteX11" fmla="*/ 428911 w 545496"/>
                <a:gd name="connsiteY11" fmla="*/ 334518 h 489013"/>
                <a:gd name="connsiteX12" fmla="*/ 443293 w 545496"/>
                <a:gd name="connsiteY12" fmla="*/ 323279 h 489013"/>
                <a:gd name="connsiteX13" fmla="*/ 441103 w 545496"/>
                <a:gd name="connsiteY13" fmla="*/ 305657 h 489013"/>
                <a:gd name="connsiteX14" fmla="*/ 443198 w 545496"/>
                <a:gd name="connsiteY14" fmla="*/ 288703 h 489013"/>
                <a:gd name="connsiteX15" fmla="*/ 434054 w 545496"/>
                <a:gd name="connsiteY15" fmla="*/ 257270 h 489013"/>
                <a:gd name="connsiteX16" fmla="*/ 436150 w 545496"/>
                <a:gd name="connsiteY16" fmla="*/ 240221 h 489013"/>
                <a:gd name="connsiteX17" fmla="*/ 443103 w 545496"/>
                <a:gd name="connsiteY17" fmla="*/ 219456 h 489013"/>
                <a:gd name="connsiteX18" fmla="*/ 441388 w 545496"/>
                <a:gd name="connsiteY18" fmla="*/ 197549 h 489013"/>
                <a:gd name="connsiteX19" fmla="*/ 545497 w 545496"/>
                <a:gd name="connsiteY19" fmla="*/ 197453 h 489013"/>
                <a:gd name="connsiteX20" fmla="*/ 520351 w 545496"/>
                <a:gd name="connsiteY20" fmla="*/ 155448 h 489013"/>
                <a:gd name="connsiteX21" fmla="*/ 505873 w 545496"/>
                <a:gd name="connsiteY21" fmla="*/ 132017 h 489013"/>
                <a:gd name="connsiteX22" fmla="*/ 483965 w 545496"/>
                <a:gd name="connsiteY22" fmla="*/ 99060 h 489013"/>
                <a:gd name="connsiteX23" fmla="*/ 487585 w 545496"/>
                <a:gd name="connsiteY23" fmla="*/ 69152 h 489013"/>
                <a:gd name="connsiteX24" fmla="*/ 487585 w 545496"/>
                <a:gd name="connsiteY24" fmla="*/ 34576 h 489013"/>
                <a:gd name="connsiteX25" fmla="*/ 303943 w 545496"/>
                <a:gd name="connsiteY25" fmla="*/ 11906 h 489013"/>
                <a:gd name="connsiteX26" fmla="*/ 57912 w 545496"/>
                <a:gd name="connsiteY26" fmla="*/ 3143 h 489013"/>
                <a:gd name="connsiteX27" fmla="*/ 32290 w 545496"/>
                <a:gd name="connsiteY27" fmla="*/ 0 h 489013"/>
                <a:gd name="connsiteX28" fmla="*/ 25622 w 545496"/>
                <a:gd name="connsiteY28" fmla="*/ 124682 h 489013"/>
                <a:gd name="connsiteX29" fmla="*/ 5239 w 545496"/>
                <a:gd name="connsiteY29" fmla="*/ 360045 h 489013"/>
                <a:gd name="connsiteX30" fmla="*/ 0 w 545496"/>
                <a:gd name="connsiteY30" fmla="*/ 437293 h 489013"/>
                <a:gd name="connsiteX31" fmla="*/ 56102 w 545496"/>
                <a:gd name="connsiteY31" fmla="*/ 439865 h 489013"/>
                <a:gd name="connsiteX32" fmla="*/ 283940 w 545496"/>
                <a:gd name="connsiteY32" fmla="*/ 455009 h 489013"/>
                <a:gd name="connsiteX33" fmla="*/ 318611 w 545496"/>
                <a:gd name="connsiteY33" fmla="*/ 455009 h 489013"/>
                <a:gd name="connsiteX34" fmla="*/ 314992 w 545496"/>
                <a:gd name="connsiteY34" fmla="*/ 484822 h 489013"/>
                <a:gd name="connsiteX35" fmla="*/ 314420 w 545496"/>
                <a:gd name="connsiteY35" fmla="*/ 489014 h 489013"/>
                <a:gd name="connsiteX36" fmla="*/ 314420 w 545496"/>
                <a:gd name="connsiteY36" fmla="*/ 489014 h 489013"/>
                <a:gd name="connsiteX37" fmla="*/ 314420 w 545496"/>
                <a:gd name="connsiteY37" fmla="*/ 489014 h 48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45496" h="489013">
                  <a:moveTo>
                    <a:pt x="314420" y="489014"/>
                  </a:moveTo>
                  <a:lnTo>
                    <a:pt x="328803" y="477869"/>
                  </a:lnTo>
                  <a:lnTo>
                    <a:pt x="339471" y="461867"/>
                  </a:lnTo>
                  <a:lnTo>
                    <a:pt x="353854" y="450628"/>
                  </a:lnTo>
                  <a:lnTo>
                    <a:pt x="355949" y="433578"/>
                  </a:lnTo>
                  <a:lnTo>
                    <a:pt x="370808" y="418147"/>
                  </a:lnTo>
                  <a:lnTo>
                    <a:pt x="377190" y="401669"/>
                  </a:lnTo>
                  <a:lnTo>
                    <a:pt x="391573" y="390430"/>
                  </a:lnTo>
                  <a:lnTo>
                    <a:pt x="394240" y="369094"/>
                  </a:lnTo>
                  <a:lnTo>
                    <a:pt x="416624" y="363284"/>
                  </a:lnTo>
                  <a:lnTo>
                    <a:pt x="431006" y="352044"/>
                  </a:lnTo>
                  <a:lnTo>
                    <a:pt x="428911" y="334518"/>
                  </a:lnTo>
                  <a:lnTo>
                    <a:pt x="443293" y="323279"/>
                  </a:lnTo>
                  <a:lnTo>
                    <a:pt x="441103" y="305657"/>
                  </a:lnTo>
                  <a:lnTo>
                    <a:pt x="443198" y="288703"/>
                  </a:lnTo>
                  <a:lnTo>
                    <a:pt x="434054" y="257270"/>
                  </a:lnTo>
                  <a:lnTo>
                    <a:pt x="436150" y="240221"/>
                  </a:lnTo>
                  <a:lnTo>
                    <a:pt x="443103" y="219456"/>
                  </a:lnTo>
                  <a:lnTo>
                    <a:pt x="441388" y="197549"/>
                  </a:lnTo>
                  <a:lnTo>
                    <a:pt x="545497" y="197453"/>
                  </a:lnTo>
                  <a:lnTo>
                    <a:pt x="520351" y="155448"/>
                  </a:lnTo>
                  <a:lnTo>
                    <a:pt x="505873" y="132017"/>
                  </a:lnTo>
                  <a:lnTo>
                    <a:pt x="483965" y="99060"/>
                  </a:lnTo>
                  <a:lnTo>
                    <a:pt x="487585" y="69152"/>
                  </a:lnTo>
                  <a:lnTo>
                    <a:pt x="487585" y="34576"/>
                  </a:lnTo>
                  <a:lnTo>
                    <a:pt x="303943" y="11906"/>
                  </a:lnTo>
                  <a:lnTo>
                    <a:pt x="57912" y="3143"/>
                  </a:lnTo>
                  <a:lnTo>
                    <a:pt x="32290" y="0"/>
                  </a:lnTo>
                  <a:lnTo>
                    <a:pt x="25622" y="124682"/>
                  </a:lnTo>
                  <a:lnTo>
                    <a:pt x="5239" y="360045"/>
                  </a:lnTo>
                  <a:lnTo>
                    <a:pt x="0" y="437293"/>
                  </a:lnTo>
                  <a:lnTo>
                    <a:pt x="56102" y="439865"/>
                  </a:lnTo>
                  <a:lnTo>
                    <a:pt x="283940" y="455009"/>
                  </a:lnTo>
                  <a:lnTo>
                    <a:pt x="318611" y="455009"/>
                  </a:lnTo>
                  <a:lnTo>
                    <a:pt x="314992" y="484822"/>
                  </a:lnTo>
                  <a:lnTo>
                    <a:pt x="314420" y="489014"/>
                  </a:lnTo>
                  <a:lnTo>
                    <a:pt x="314420" y="489014"/>
                  </a:lnTo>
                  <a:lnTo>
                    <a:pt x="314420" y="4890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FF8C9DF0-515F-2987-7995-9687995F7ACD}"/>
                </a:ext>
              </a:extLst>
            </p:cNvPr>
            <p:cNvSpPr/>
            <p:nvPr/>
          </p:nvSpPr>
          <p:spPr>
            <a:xfrm>
              <a:off x="371878" y="1365996"/>
              <a:ext cx="928388" cy="799266"/>
            </a:xfrm>
            <a:custGeom>
              <a:avLst/>
              <a:gdLst>
                <a:gd name="connsiteX0" fmla="*/ 82201 w 551307"/>
                <a:gd name="connsiteY0" fmla="*/ 471678 h 474630"/>
                <a:gd name="connsiteX1" fmla="*/ 104584 w 551307"/>
                <a:gd name="connsiteY1" fmla="*/ 465773 h 474630"/>
                <a:gd name="connsiteX2" fmla="*/ 122206 w 551307"/>
                <a:gd name="connsiteY2" fmla="*/ 463677 h 474630"/>
                <a:gd name="connsiteX3" fmla="*/ 120015 w 551307"/>
                <a:gd name="connsiteY3" fmla="*/ 446056 h 474630"/>
                <a:gd name="connsiteX4" fmla="*/ 138684 w 551307"/>
                <a:gd name="connsiteY4" fmla="*/ 435388 h 474630"/>
                <a:gd name="connsiteX5" fmla="*/ 157829 w 551307"/>
                <a:gd name="connsiteY5" fmla="*/ 420433 h 474630"/>
                <a:gd name="connsiteX6" fmla="*/ 174879 w 551307"/>
                <a:gd name="connsiteY6" fmla="*/ 422529 h 474630"/>
                <a:gd name="connsiteX7" fmla="*/ 189833 w 551307"/>
                <a:gd name="connsiteY7" fmla="*/ 441674 h 474630"/>
                <a:gd name="connsiteX8" fmla="*/ 201644 w 551307"/>
                <a:gd name="connsiteY8" fmla="*/ 451771 h 474630"/>
                <a:gd name="connsiteX9" fmla="*/ 235744 w 551307"/>
                <a:gd name="connsiteY9" fmla="*/ 456057 h 474630"/>
                <a:gd name="connsiteX10" fmla="*/ 281083 w 551307"/>
                <a:gd name="connsiteY10" fmla="*/ 474631 h 474630"/>
                <a:gd name="connsiteX11" fmla="*/ 321564 w 551307"/>
                <a:gd name="connsiteY11" fmla="*/ 462248 h 474630"/>
                <a:gd name="connsiteX12" fmla="*/ 387096 w 551307"/>
                <a:gd name="connsiteY12" fmla="*/ 422719 h 474630"/>
                <a:gd name="connsiteX13" fmla="*/ 404717 w 551307"/>
                <a:gd name="connsiteY13" fmla="*/ 420624 h 474630"/>
                <a:gd name="connsiteX14" fmla="*/ 422243 w 551307"/>
                <a:gd name="connsiteY14" fmla="*/ 418433 h 474630"/>
                <a:gd name="connsiteX15" fmla="*/ 433483 w 551307"/>
                <a:gd name="connsiteY15" fmla="*/ 398145 h 474630"/>
                <a:gd name="connsiteX16" fmla="*/ 448913 w 551307"/>
                <a:gd name="connsiteY16" fmla="*/ 378428 h 474630"/>
                <a:gd name="connsiteX17" fmla="*/ 479298 w 551307"/>
                <a:gd name="connsiteY17" fmla="*/ 377857 h 474630"/>
                <a:gd name="connsiteX18" fmla="*/ 494157 w 551307"/>
                <a:gd name="connsiteY18" fmla="*/ 362426 h 474630"/>
                <a:gd name="connsiteX19" fmla="*/ 478726 w 551307"/>
                <a:gd name="connsiteY19" fmla="*/ 347472 h 474630"/>
                <a:gd name="connsiteX20" fmla="*/ 500063 w 551307"/>
                <a:gd name="connsiteY20" fmla="*/ 350139 h 474630"/>
                <a:gd name="connsiteX21" fmla="*/ 524351 w 551307"/>
                <a:gd name="connsiteY21" fmla="*/ 257937 h 474630"/>
                <a:gd name="connsiteX22" fmla="*/ 537591 w 551307"/>
                <a:gd name="connsiteY22" fmla="*/ 186023 h 474630"/>
                <a:gd name="connsiteX23" fmla="*/ 551307 w 551307"/>
                <a:gd name="connsiteY23" fmla="*/ 75152 h 474630"/>
                <a:gd name="connsiteX24" fmla="*/ 549688 w 551307"/>
                <a:gd name="connsiteY24" fmla="*/ 53340 h 474630"/>
                <a:gd name="connsiteX25" fmla="*/ 481870 w 551307"/>
                <a:gd name="connsiteY25" fmla="*/ 40577 h 474630"/>
                <a:gd name="connsiteX26" fmla="*/ 451485 w 551307"/>
                <a:gd name="connsiteY26" fmla="*/ 41243 h 474630"/>
                <a:gd name="connsiteX27" fmla="*/ 273939 w 551307"/>
                <a:gd name="connsiteY27" fmla="*/ 6286 h 474630"/>
                <a:gd name="connsiteX28" fmla="*/ 222695 w 551307"/>
                <a:gd name="connsiteY28" fmla="*/ 0 h 474630"/>
                <a:gd name="connsiteX29" fmla="*/ 224885 w 551307"/>
                <a:gd name="connsiteY29" fmla="*/ 17526 h 474630"/>
                <a:gd name="connsiteX30" fmla="*/ 219075 w 551307"/>
                <a:gd name="connsiteY30" fmla="*/ 29813 h 474630"/>
                <a:gd name="connsiteX31" fmla="*/ 204692 w 551307"/>
                <a:gd name="connsiteY31" fmla="*/ 41053 h 474630"/>
                <a:gd name="connsiteX32" fmla="*/ 186023 w 551307"/>
                <a:gd name="connsiteY32" fmla="*/ 51721 h 474630"/>
                <a:gd name="connsiteX33" fmla="*/ 169450 w 551307"/>
                <a:gd name="connsiteY33" fmla="*/ 45339 h 474630"/>
                <a:gd name="connsiteX34" fmla="*/ 142780 w 551307"/>
                <a:gd name="connsiteY34" fmla="*/ 50673 h 474630"/>
                <a:gd name="connsiteX35" fmla="*/ 136493 w 551307"/>
                <a:gd name="connsiteY35" fmla="*/ 67246 h 474630"/>
                <a:gd name="connsiteX36" fmla="*/ 122587 w 551307"/>
                <a:gd name="connsiteY36" fmla="*/ 74200 h 474630"/>
                <a:gd name="connsiteX37" fmla="*/ 99727 w 551307"/>
                <a:gd name="connsiteY37" fmla="*/ 84296 h 474630"/>
                <a:gd name="connsiteX38" fmla="*/ 73057 w 551307"/>
                <a:gd name="connsiteY38" fmla="*/ 89725 h 474630"/>
                <a:gd name="connsiteX39" fmla="*/ 50101 w 551307"/>
                <a:gd name="connsiteY39" fmla="*/ 99822 h 474630"/>
                <a:gd name="connsiteX40" fmla="*/ 38481 w 551307"/>
                <a:gd name="connsiteY40" fmla="*/ 158972 h 474630"/>
                <a:gd name="connsiteX41" fmla="*/ 13716 w 551307"/>
                <a:gd name="connsiteY41" fmla="*/ 324707 h 474630"/>
                <a:gd name="connsiteX42" fmla="*/ 28194 w 551307"/>
                <a:gd name="connsiteY42" fmla="*/ 348139 h 474630"/>
                <a:gd name="connsiteX43" fmla="*/ 10001 w 551307"/>
                <a:gd name="connsiteY43" fmla="*/ 354616 h 474630"/>
                <a:gd name="connsiteX44" fmla="*/ 0 w 551307"/>
                <a:gd name="connsiteY44" fmla="*/ 401003 h 474630"/>
                <a:gd name="connsiteX45" fmla="*/ 15430 w 551307"/>
                <a:gd name="connsiteY45" fmla="*/ 415861 h 474630"/>
                <a:gd name="connsiteX46" fmla="*/ 35719 w 551307"/>
                <a:gd name="connsiteY46" fmla="*/ 427006 h 474630"/>
                <a:gd name="connsiteX47" fmla="*/ 51245 w 551307"/>
                <a:gd name="connsiteY47" fmla="*/ 441865 h 474630"/>
                <a:gd name="connsiteX48" fmla="*/ 67246 w 551307"/>
                <a:gd name="connsiteY48" fmla="*/ 452533 h 474630"/>
                <a:gd name="connsiteX49" fmla="*/ 82772 w 551307"/>
                <a:gd name="connsiteY49" fmla="*/ 467392 h 474630"/>
                <a:gd name="connsiteX50" fmla="*/ 82201 w 551307"/>
                <a:gd name="connsiteY50" fmla="*/ 471678 h 474630"/>
                <a:gd name="connsiteX51" fmla="*/ 82201 w 551307"/>
                <a:gd name="connsiteY51" fmla="*/ 471678 h 474630"/>
                <a:gd name="connsiteX52" fmla="*/ 82201 w 551307"/>
                <a:gd name="connsiteY52" fmla="*/ 471678 h 47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51307" h="474630">
                  <a:moveTo>
                    <a:pt x="82201" y="471678"/>
                  </a:moveTo>
                  <a:lnTo>
                    <a:pt x="104584" y="465773"/>
                  </a:lnTo>
                  <a:lnTo>
                    <a:pt x="122206" y="463677"/>
                  </a:lnTo>
                  <a:lnTo>
                    <a:pt x="120015" y="446056"/>
                  </a:lnTo>
                  <a:lnTo>
                    <a:pt x="138684" y="435388"/>
                  </a:lnTo>
                  <a:lnTo>
                    <a:pt x="157829" y="420433"/>
                  </a:lnTo>
                  <a:lnTo>
                    <a:pt x="174879" y="422529"/>
                  </a:lnTo>
                  <a:lnTo>
                    <a:pt x="189833" y="441674"/>
                  </a:lnTo>
                  <a:lnTo>
                    <a:pt x="201644" y="451771"/>
                  </a:lnTo>
                  <a:lnTo>
                    <a:pt x="235744" y="456057"/>
                  </a:lnTo>
                  <a:lnTo>
                    <a:pt x="281083" y="474631"/>
                  </a:lnTo>
                  <a:lnTo>
                    <a:pt x="321564" y="462248"/>
                  </a:lnTo>
                  <a:lnTo>
                    <a:pt x="387096" y="422719"/>
                  </a:lnTo>
                  <a:lnTo>
                    <a:pt x="404717" y="420624"/>
                  </a:lnTo>
                  <a:lnTo>
                    <a:pt x="422243" y="418433"/>
                  </a:lnTo>
                  <a:lnTo>
                    <a:pt x="433483" y="398145"/>
                  </a:lnTo>
                  <a:lnTo>
                    <a:pt x="448913" y="378428"/>
                  </a:lnTo>
                  <a:lnTo>
                    <a:pt x="479298" y="377857"/>
                  </a:lnTo>
                  <a:lnTo>
                    <a:pt x="494157" y="362426"/>
                  </a:lnTo>
                  <a:lnTo>
                    <a:pt x="478726" y="347472"/>
                  </a:lnTo>
                  <a:lnTo>
                    <a:pt x="500063" y="350139"/>
                  </a:lnTo>
                  <a:lnTo>
                    <a:pt x="524351" y="257937"/>
                  </a:lnTo>
                  <a:lnTo>
                    <a:pt x="537591" y="186023"/>
                  </a:lnTo>
                  <a:lnTo>
                    <a:pt x="551307" y="75152"/>
                  </a:lnTo>
                  <a:lnTo>
                    <a:pt x="549688" y="53340"/>
                  </a:lnTo>
                  <a:lnTo>
                    <a:pt x="481870" y="40577"/>
                  </a:lnTo>
                  <a:lnTo>
                    <a:pt x="451485" y="41243"/>
                  </a:lnTo>
                  <a:lnTo>
                    <a:pt x="273939" y="6286"/>
                  </a:lnTo>
                  <a:lnTo>
                    <a:pt x="222695" y="0"/>
                  </a:lnTo>
                  <a:lnTo>
                    <a:pt x="224885" y="17526"/>
                  </a:lnTo>
                  <a:lnTo>
                    <a:pt x="219075" y="29813"/>
                  </a:lnTo>
                  <a:lnTo>
                    <a:pt x="204692" y="41053"/>
                  </a:lnTo>
                  <a:lnTo>
                    <a:pt x="186023" y="51721"/>
                  </a:lnTo>
                  <a:lnTo>
                    <a:pt x="169450" y="45339"/>
                  </a:lnTo>
                  <a:lnTo>
                    <a:pt x="142780" y="50673"/>
                  </a:lnTo>
                  <a:lnTo>
                    <a:pt x="136493" y="67246"/>
                  </a:lnTo>
                  <a:lnTo>
                    <a:pt x="122587" y="74200"/>
                  </a:lnTo>
                  <a:lnTo>
                    <a:pt x="99727" y="84296"/>
                  </a:lnTo>
                  <a:lnTo>
                    <a:pt x="73057" y="89725"/>
                  </a:lnTo>
                  <a:lnTo>
                    <a:pt x="50101" y="99822"/>
                  </a:lnTo>
                  <a:lnTo>
                    <a:pt x="38481" y="158972"/>
                  </a:lnTo>
                  <a:lnTo>
                    <a:pt x="13716" y="324707"/>
                  </a:lnTo>
                  <a:lnTo>
                    <a:pt x="28194" y="348139"/>
                  </a:lnTo>
                  <a:lnTo>
                    <a:pt x="10001" y="354616"/>
                  </a:lnTo>
                  <a:lnTo>
                    <a:pt x="0" y="401003"/>
                  </a:lnTo>
                  <a:lnTo>
                    <a:pt x="15430" y="415861"/>
                  </a:lnTo>
                  <a:lnTo>
                    <a:pt x="35719" y="427006"/>
                  </a:lnTo>
                  <a:lnTo>
                    <a:pt x="51245" y="441865"/>
                  </a:lnTo>
                  <a:lnTo>
                    <a:pt x="67246" y="452533"/>
                  </a:lnTo>
                  <a:lnTo>
                    <a:pt x="82772" y="467392"/>
                  </a:lnTo>
                  <a:lnTo>
                    <a:pt x="82201" y="471678"/>
                  </a:lnTo>
                  <a:lnTo>
                    <a:pt x="82201" y="471678"/>
                  </a:lnTo>
                  <a:lnTo>
                    <a:pt x="82201" y="4716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077B8327-F833-C806-9715-2B8E960CF5FB}"/>
                </a:ext>
              </a:extLst>
            </p:cNvPr>
            <p:cNvSpPr/>
            <p:nvPr/>
          </p:nvSpPr>
          <p:spPr>
            <a:xfrm>
              <a:off x="33436" y="556783"/>
              <a:ext cx="774566" cy="414951"/>
            </a:xfrm>
            <a:custGeom>
              <a:avLst/>
              <a:gdLst>
                <a:gd name="connsiteX0" fmla="*/ 401003 w 459962"/>
                <a:gd name="connsiteY0" fmla="*/ 246412 h 246411"/>
                <a:gd name="connsiteX1" fmla="*/ 423386 w 459962"/>
                <a:gd name="connsiteY1" fmla="*/ 205930 h 246411"/>
                <a:gd name="connsiteX2" fmla="*/ 439864 w 459962"/>
                <a:gd name="connsiteY2" fmla="*/ 177641 h 246411"/>
                <a:gd name="connsiteX3" fmla="*/ 437674 w 459962"/>
                <a:gd name="connsiteY3" fmla="*/ 160115 h 246411"/>
                <a:gd name="connsiteX4" fmla="*/ 450437 w 459962"/>
                <a:gd name="connsiteY4" fmla="*/ 127064 h 246411"/>
                <a:gd name="connsiteX5" fmla="*/ 454152 w 459962"/>
                <a:gd name="connsiteY5" fmla="*/ 97250 h 246411"/>
                <a:gd name="connsiteX6" fmla="*/ 459962 w 459962"/>
                <a:gd name="connsiteY6" fmla="*/ 50387 h 246411"/>
                <a:gd name="connsiteX7" fmla="*/ 434245 w 459962"/>
                <a:gd name="connsiteY7" fmla="*/ 47149 h 246411"/>
                <a:gd name="connsiteX8" fmla="*/ 387191 w 459962"/>
                <a:gd name="connsiteY8" fmla="*/ 41339 h 246411"/>
                <a:gd name="connsiteX9" fmla="*/ 382810 w 459962"/>
                <a:gd name="connsiteY9" fmla="*/ 6191 h 246411"/>
                <a:gd name="connsiteX10" fmla="*/ 348139 w 459962"/>
                <a:gd name="connsiteY10" fmla="*/ 6286 h 246411"/>
                <a:gd name="connsiteX11" fmla="*/ 262033 w 459962"/>
                <a:gd name="connsiteY11" fmla="*/ 0 h 246411"/>
                <a:gd name="connsiteX12" fmla="*/ 237458 w 459962"/>
                <a:gd name="connsiteY12" fmla="*/ 22860 h 246411"/>
                <a:gd name="connsiteX13" fmla="*/ 223552 w 459962"/>
                <a:gd name="connsiteY13" fmla="*/ 29813 h 246411"/>
                <a:gd name="connsiteX14" fmla="*/ 191453 w 459962"/>
                <a:gd name="connsiteY14" fmla="*/ 43148 h 246411"/>
                <a:gd name="connsiteX15" fmla="*/ 173831 w 459962"/>
                <a:gd name="connsiteY15" fmla="*/ 45339 h 246411"/>
                <a:gd name="connsiteX16" fmla="*/ 151924 w 459962"/>
                <a:gd name="connsiteY16" fmla="*/ 46958 h 246411"/>
                <a:gd name="connsiteX17" fmla="*/ 130493 w 459962"/>
                <a:gd name="connsiteY17" fmla="*/ 44291 h 246411"/>
                <a:gd name="connsiteX18" fmla="*/ 83439 w 459962"/>
                <a:gd name="connsiteY18" fmla="*/ 38481 h 246411"/>
                <a:gd name="connsiteX19" fmla="*/ 66865 w 459962"/>
                <a:gd name="connsiteY19" fmla="*/ 32099 h 246411"/>
                <a:gd name="connsiteX20" fmla="*/ 34766 w 459962"/>
                <a:gd name="connsiteY20" fmla="*/ 10858 h 246411"/>
                <a:gd name="connsiteX21" fmla="*/ 0 w 459962"/>
                <a:gd name="connsiteY21" fmla="*/ 10858 h 246411"/>
                <a:gd name="connsiteX22" fmla="*/ 6477 w 459962"/>
                <a:gd name="connsiteY22" fmla="*/ 28956 h 246411"/>
                <a:gd name="connsiteX23" fmla="*/ 8572 w 459962"/>
                <a:gd name="connsiteY23" fmla="*/ 46577 h 246411"/>
                <a:gd name="connsiteX24" fmla="*/ 19907 w 459962"/>
                <a:gd name="connsiteY24" fmla="*/ 60960 h 246411"/>
                <a:gd name="connsiteX25" fmla="*/ 28480 w 459962"/>
                <a:gd name="connsiteY25" fmla="*/ 96583 h 246411"/>
                <a:gd name="connsiteX26" fmla="*/ 29623 w 459962"/>
                <a:gd name="connsiteY26" fmla="*/ 122682 h 246411"/>
                <a:gd name="connsiteX27" fmla="*/ 23241 w 459962"/>
                <a:gd name="connsiteY27" fmla="*/ 139255 h 246411"/>
                <a:gd name="connsiteX28" fmla="*/ 81534 w 459962"/>
                <a:gd name="connsiteY28" fmla="*/ 159353 h 246411"/>
                <a:gd name="connsiteX29" fmla="*/ 137160 w 459962"/>
                <a:gd name="connsiteY29" fmla="*/ 166211 h 246411"/>
                <a:gd name="connsiteX30" fmla="*/ 169259 w 459962"/>
                <a:gd name="connsiteY30" fmla="*/ 152876 h 246411"/>
                <a:gd name="connsiteX31" fmla="*/ 190690 w 459962"/>
                <a:gd name="connsiteY31" fmla="*/ 155543 h 246411"/>
                <a:gd name="connsiteX32" fmla="*/ 212027 w 459962"/>
                <a:gd name="connsiteY32" fmla="*/ 158210 h 246411"/>
                <a:gd name="connsiteX33" fmla="*/ 241459 w 459962"/>
                <a:gd name="connsiteY33" fmla="*/ 166116 h 246411"/>
                <a:gd name="connsiteX34" fmla="*/ 261842 w 459962"/>
                <a:gd name="connsiteY34" fmla="*/ 177355 h 246411"/>
                <a:gd name="connsiteX35" fmla="*/ 281654 w 459962"/>
                <a:gd name="connsiteY35" fmla="*/ 192691 h 246411"/>
                <a:gd name="connsiteX36" fmla="*/ 305181 w 459962"/>
                <a:gd name="connsiteY36" fmla="*/ 212979 h 246411"/>
                <a:gd name="connsiteX37" fmla="*/ 322326 w 459962"/>
                <a:gd name="connsiteY37" fmla="*/ 215074 h 246411"/>
                <a:gd name="connsiteX38" fmla="*/ 382714 w 459962"/>
                <a:gd name="connsiteY38" fmla="*/ 218218 h 246411"/>
                <a:gd name="connsiteX39" fmla="*/ 389191 w 459962"/>
                <a:gd name="connsiteY39" fmla="*/ 236315 h 246411"/>
                <a:gd name="connsiteX40" fmla="*/ 401003 w 459962"/>
                <a:gd name="connsiteY40" fmla="*/ 246412 h 246411"/>
                <a:gd name="connsiteX41" fmla="*/ 401003 w 459962"/>
                <a:gd name="connsiteY41" fmla="*/ 246412 h 246411"/>
                <a:gd name="connsiteX42" fmla="*/ 401003 w 459962"/>
                <a:gd name="connsiteY42" fmla="*/ 246412 h 24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9962" h="246411">
                  <a:moveTo>
                    <a:pt x="401003" y="246412"/>
                  </a:moveTo>
                  <a:lnTo>
                    <a:pt x="423386" y="205930"/>
                  </a:lnTo>
                  <a:lnTo>
                    <a:pt x="439864" y="177641"/>
                  </a:lnTo>
                  <a:lnTo>
                    <a:pt x="437674" y="160115"/>
                  </a:lnTo>
                  <a:lnTo>
                    <a:pt x="450437" y="127064"/>
                  </a:lnTo>
                  <a:lnTo>
                    <a:pt x="454152" y="97250"/>
                  </a:lnTo>
                  <a:lnTo>
                    <a:pt x="459962" y="50387"/>
                  </a:lnTo>
                  <a:lnTo>
                    <a:pt x="434245" y="47149"/>
                  </a:lnTo>
                  <a:lnTo>
                    <a:pt x="387191" y="41339"/>
                  </a:lnTo>
                  <a:lnTo>
                    <a:pt x="382810" y="6191"/>
                  </a:lnTo>
                  <a:lnTo>
                    <a:pt x="348139" y="6286"/>
                  </a:lnTo>
                  <a:lnTo>
                    <a:pt x="262033" y="0"/>
                  </a:lnTo>
                  <a:lnTo>
                    <a:pt x="237458" y="22860"/>
                  </a:lnTo>
                  <a:lnTo>
                    <a:pt x="223552" y="29813"/>
                  </a:lnTo>
                  <a:lnTo>
                    <a:pt x="191453" y="43148"/>
                  </a:lnTo>
                  <a:lnTo>
                    <a:pt x="173831" y="45339"/>
                  </a:lnTo>
                  <a:lnTo>
                    <a:pt x="151924" y="46958"/>
                  </a:lnTo>
                  <a:lnTo>
                    <a:pt x="130493" y="44291"/>
                  </a:lnTo>
                  <a:lnTo>
                    <a:pt x="83439" y="38481"/>
                  </a:lnTo>
                  <a:lnTo>
                    <a:pt x="66865" y="32099"/>
                  </a:lnTo>
                  <a:lnTo>
                    <a:pt x="34766" y="10858"/>
                  </a:lnTo>
                  <a:lnTo>
                    <a:pt x="0" y="10858"/>
                  </a:lnTo>
                  <a:lnTo>
                    <a:pt x="6477" y="28956"/>
                  </a:lnTo>
                  <a:lnTo>
                    <a:pt x="8572" y="46577"/>
                  </a:lnTo>
                  <a:lnTo>
                    <a:pt x="19907" y="60960"/>
                  </a:lnTo>
                  <a:lnTo>
                    <a:pt x="28480" y="96583"/>
                  </a:lnTo>
                  <a:lnTo>
                    <a:pt x="29623" y="122682"/>
                  </a:lnTo>
                  <a:lnTo>
                    <a:pt x="23241" y="139255"/>
                  </a:lnTo>
                  <a:lnTo>
                    <a:pt x="81534" y="159353"/>
                  </a:lnTo>
                  <a:lnTo>
                    <a:pt x="137160" y="166211"/>
                  </a:lnTo>
                  <a:lnTo>
                    <a:pt x="169259" y="152876"/>
                  </a:lnTo>
                  <a:lnTo>
                    <a:pt x="190690" y="155543"/>
                  </a:lnTo>
                  <a:lnTo>
                    <a:pt x="212027" y="158210"/>
                  </a:lnTo>
                  <a:lnTo>
                    <a:pt x="241459" y="166116"/>
                  </a:lnTo>
                  <a:lnTo>
                    <a:pt x="261842" y="177355"/>
                  </a:lnTo>
                  <a:lnTo>
                    <a:pt x="281654" y="192691"/>
                  </a:lnTo>
                  <a:lnTo>
                    <a:pt x="305181" y="212979"/>
                  </a:lnTo>
                  <a:lnTo>
                    <a:pt x="322326" y="215074"/>
                  </a:lnTo>
                  <a:lnTo>
                    <a:pt x="382714" y="218218"/>
                  </a:lnTo>
                  <a:lnTo>
                    <a:pt x="389191" y="236315"/>
                  </a:lnTo>
                  <a:lnTo>
                    <a:pt x="401003" y="246412"/>
                  </a:lnTo>
                  <a:lnTo>
                    <a:pt x="401003" y="246412"/>
                  </a:lnTo>
                  <a:lnTo>
                    <a:pt x="401003" y="24641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D2FB384-72E0-5D19-9390-AB8590489A3C}"/>
                </a:ext>
              </a:extLst>
            </p:cNvPr>
            <p:cNvSpPr/>
            <p:nvPr/>
          </p:nvSpPr>
          <p:spPr>
            <a:xfrm>
              <a:off x="-69540" y="807647"/>
              <a:ext cx="821884" cy="933040"/>
            </a:xfrm>
            <a:custGeom>
              <a:avLst/>
              <a:gdLst>
                <a:gd name="connsiteX0" fmla="*/ 163925 w 488061"/>
                <a:gd name="connsiteY0" fmla="*/ 554069 h 554069"/>
                <a:gd name="connsiteX1" fmla="*/ 170783 w 488061"/>
                <a:gd name="connsiteY1" fmla="*/ 533305 h 554069"/>
                <a:gd name="connsiteX2" fmla="*/ 188404 w 488061"/>
                <a:gd name="connsiteY2" fmla="*/ 531209 h 554069"/>
                <a:gd name="connsiteX3" fmla="*/ 298704 w 488061"/>
                <a:gd name="connsiteY3" fmla="*/ 514541 h 554069"/>
                <a:gd name="connsiteX4" fmla="*/ 301847 w 488061"/>
                <a:gd name="connsiteY4" fmla="*/ 489014 h 554069"/>
                <a:gd name="connsiteX5" fmla="*/ 308610 w 488061"/>
                <a:gd name="connsiteY5" fmla="*/ 433673 h 554069"/>
                <a:gd name="connsiteX6" fmla="*/ 331565 w 488061"/>
                <a:gd name="connsiteY6" fmla="*/ 423577 h 554069"/>
                <a:gd name="connsiteX7" fmla="*/ 349663 w 488061"/>
                <a:gd name="connsiteY7" fmla="*/ 417100 h 554069"/>
                <a:gd name="connsiteX8" fmla="*/ 371951 w 488061"/>
                <a:gd name="connsiteY8" fmla="*/ 411290 h 554069"/>
                <a:gd name="connsiteX9" fmla="*/ 390144 w 488061"/>
                <a:gd name="connsiteY9" fmla="*/ 404813 h 554069"/>
                <a:gd name="connsiteX10" fmla="*/ 405003 w 488061"/>
                <a:gd name="connsiteY10" fmla="*/ 389382 h 554069"/>
                <a:gd name="connsiteX11" fmla="*/ 428434 w 488061"/>
                <a:gd name="connsiteY11" fmla="*/ 374999 h 554069"/>
                <a:gd name="connsiteX12" fmla="*/ 449199 w 488061"/>
                <a:gd name="connsiteY12" fmla="*/ 381953 h 554069"/>
                <a:gd name="connsiteX13" fmla="*/ 467296 w 488061"/>
                <a:gd name="connsiteY13" fmla="*/ 375476 h 554069"/>
                <a:gd name="connsiteX14" fmla="*/ 482156 w 488061"/>
                <a:gd name="connsiteY14" fmla="*/ 360045 h 554069"/>
                <a:gd name="connsiteX15" fmla="*/ 488061 w 488061"/>
                <a:gd name="connsiteY15" fmla="*/ 347853 h 554069"/>
                <a:gd name="connsiteX16" fmla="*/ 486346 w 488061"/>
                <a:gd name="connsiteY16" fmla="*/ 326041 h 554069"/>
                <a:gd name="connsiteX17" fmla="*/ 479965 w 488061"/>
                <a:gd name="connsiteY17" fmla="*/ 307943 h 554069"/>
                <a:gd name="connsiteX18" fmla="*/ 473011 w 488061"/>
                <a:gd name="connsiteY18" fmla="*/ 294132 h 554069"/>
                <a:gd name="connsiteX19" fmla="*/ 476155 w 488061"/>
                <a:gd name="connsiteY19" fmla="*/ 268605 h 554069"/>
                <a:gd name="connsiteX20" fmla="*/ 478822 w 488061"/>
                <a:gd name="connsiteY20" fmla="*/ 247269 h 554069"/>
                <a:gd name="connsiteX21" fmla="*/ 480346 w 488061"/>
                <a:gd name="connsiteY21" fmla="*/ 199930 h 554069"/>
                <a:gd name="connsiteX22" fmla="*/ 473869 w 488061"/>
                <a:gd name="connsiteY22" fmla="*/ 147352 h 554069"/>
                <a:gd name="connsiteX23" fmla="*/ 462534 w 488061"/>
                <a:gd name="connsiteY23" fmla="*/ 98393 h 554069"/>
                <a:gd name="connsiteX24" fmla="*/ 443293 w 488061"/>
                <a:gd name="connsiteY24" fmla="*/ 78772 h 554069"/>
                <a:gd name="connsiteX25" fmla="*/ 384143 w 488061"/>
                <a:gd name="connsiteY25" fmla="*/ 67151 h 554069"/>
                <a:gd name="connsiteX26" fmla="*/ 367093 w 488061"/>
                <a:gd name="connsiteY26" fmla="*/ 65056 h 554069"/>
                <a:gd name="connsiteX27" fmla="*/ 355949 w 488061"/>
                <a:gd name="connsiteY27" fmla="*/ 50673 h 554069"/>
                <a:gd name="connsiteX28" fmla="*/ 323945 w 488061"/>
                <a:gd name="connsiteY28" fmla="*/ 29432 h 554069"/>
                <a:gd name="connsiteX29" fmla="*/ 282892 w 488061"/>
                <a:gd name="connsiteY29" fmla="*/ 11430 h 554069"/>
                <a:gd name="connsiteX30" fmla="*/ 252984 w 488061"/>
                <a:gd name="connsiteY30" fmla="*/ 7715 h 554069"/>
                <a:gd name="connsiteX31" fmla="*/ 199739 w 488061"/>
                <a:gd name="connsiteY31" fmla="*/ 18478 h 554069"/>
                <a:gd name="connsiteX32" fmla="*/ 144304 w 488061"/>
                <a:gd name="connsiteY32" fmla="*/ 11621 h 554069"/>
                <a:gd name="connsiteX33" fmla="*/ 85154 w 488061"/>
                <a:gd name="connsiteY33" fmla="*/ 0 h 554069"/>
                <a:gd name="connsiteX34" fmla="*/ 82010 w 488061"/>
                <a:gd name="connsiteY34" fmla="*/ 25527 h 554069"/>
                <a:gd name="connsiteX35" fmla="*/ 95917 w 488061"/>
                <a:gd name="connsiteY35" fmla="*/ 53150 h 554069"/>
                <a:gd name="connsiteX36" fmla="*/ 101822 w 488061"/>
                <a:gd name="connsiteY36" fmla="*/ 75438 h 554069"/>
                <a:gd name="connsiteX37" fmla="*/ 113062 w 488061"/>
                <a:gd name="connsiteY37" fmla="*/ 89821 h 554069"/>
                <a:gd name="connsiteX38" fmla="*/ 110966 w 488061"/>
                <a:gd name="connsiteY38" fmla="*/ 141446 h 554069"/>
                <a:gd name="connsiteX39" fmla="*/ 90297 w 488061"/>
                <a:gd name="connsiteY39" fmla="*/ 169069 h 554069"/>
                <a:gd name="connsiteX40" fmla="*/ 78581 w 488061"/>
                <a:gd name="connsiteY40" fmla="*/ 193548 h 554069"/>
                <a:gd name="connsiteX41" fmla="*/ 68008 w 488061"/>
                <a:gd name="connsiteY41" fmla="*/ 209550 h 554069"/>
                <a:gd name="connsiteX42" fmla="*/ 42481 w 488061"/>
                <a:gd name="connsiteY42" fmla="*/ 240983 h 554069"/>
                <a:gd name="connsiteX43" fmla="*/ 26003 w 488061"/>
                <a:gd name="connsiteY43" fmla="*/ 269176 h 554069"/>
                <a:gd name="connsiteX44" fmla="*/ 26575 w 488061"/>
                <a:gd name="connsiteY44" fmla="*/ 299466 h 554069"/>
                <a:gd name="connsiteX45" fmla="*/ 6382 w 488061"/>
                <a:gd name="connsiteY45" fmla="*/ 322897 h 554069"/>
                <a:gd name="connsiteX46" fmla="*/ 0 w 488061"/>
                <a:gd name="connsiteY46" fmla="*/ 339471 h 554069"/>
                <a:gd name="connsiteX47" fmla="*/ 9620 w 488061"/>
                <a:gd name="connsiteY47" fmla="*/ 366522 h 554069"/>
                <a:gd name="connsiteX48" fmla="*/ 46387 w 488061"/>
                <a:gd name="connsiteY48" fmla="*/ 384048 h 554069"/>
                <a:gd name="connsiteX49" fmla="*/ 90107 w 488061"/>
                <a:gd name="connsiteY49" fmla="*/ 380810 h 554069"/>
                <a:gd name="connsiteX50" fmla="*/ 92297 w 488061"/>
                <a:gd name="connsiteY50" fmla="*/ 398336 h 554069"/>
                <a:gd name="connsiteX51" fmla="*/ 89154 w 488061"/>
                <a:gd name="connsiteY51" fmla="*/ 423863 h 554069"/>
                <a:gd name="connsiteX52" fmla="*/ 78581 w 488061"/>
                <a:gd name="connsiteY52" fmla="*/ 474440 h 554069"/>
                <a:gd name="connsiteX53" fmla="*/ 53530 w 488061"/>
                <a:gd name="connsiteY53" fmla="*/ 501587 h 554069"/>
                <a:gd name="connsiteX54" fmla="*/ 104680 w 488061"/>
                <a:gd name="connsiteY54" fmla="*/ 507873 h 554069"/>
                <a:gd name="connsiteX55" fmla="*/ 115443 w 488061"/>
                <a:gd name="connsiteY55" fmla="*/ 526542 h 554069"/>
                <a:gd name="connsiteX56" fmla="*/ 131921 w 488061"/>
                <a:gd name="connsiteY56" fmla="*/ 532829 h 554069"/>
                <a:gd name="connsiteX57" fmla="*/ 147923 w 488061"/>
                <a:gd name="connsiteY57" fmla="*/ 543497 h 554069"/>
                <a:gd name="connsiteX58" fmla="*/ 163925 w 488061"/>
                <a:gd name="connsiteY58" fmla="*/ 554069 h 554069"/>
                <a:gd name="connsiteX59" fmla="*/ 163925 w 488061"/>
                <a:gd name="connsiteY59" fmla="*/ 554069 h 554069"/>
                <a:gd name="connsiteX60" fmla="*/ 163925 w 488061"/>
                <a:gd name="connsiteY60" fmla="*/ 554069 h 55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88061" h="554069">
                  <a:moveTo>
                    <a:pt x="163925" y="554069"/>
                  </a:moveTo>
                  <a:lnTo>
                    <a:pt x="170783" y="533305"/>
                  </a:lnTo>
                  <a:lnTo>
                    <a:pt x="188404" y="531209"/>
                  </a:lnTo>
                  <a:lnTo>
                    <a:pt x="298704" y="514541"/>
                  </a:lnTo>
                  <a:lnTo>
                    <a:pt x="301847" y="489014"/>
                  </a:lnTo>
                  <a:lnTo>
                    <a:pt x="308610" y="433673"/>
                  </a:lnTo>
                  <a:lnTo>
                    <a:pt x="331565" y="423577"/>
                  </a:lnTo>
                  <a:lnTo>
                    <a:pt x="349663" y="417100"/>
                  </a:lnTo>
                  <a:lnTo>
                    <a:pt x="371951" y="411290"/>
                  </a:lnTo>
                  <a:lnTo>
                    <a:pt x="390144" y="404813"/>
                  </a:lnTo>
                  <a:lnTo>
                    <a:pt x="405003" y="389382"/>
                  </a:lnTo>
                  <a:lnTo>
                    <a:pt x="428434" y="374999"/>
                  </a:lnTo>
                  <a:lnTo>
                    <a:pt x="449199" y="381953"/>
                  </a:lnTo>
                  <a:lnTo>
                    <a:pt x="467296" y="375476"/>
                  </a:lnTo>
                  <a:lnTo>
                    <a:pt x="482156" y="360045"/>
                  </a:lnTo>
                  <a:lnTo>
                    <a:pt x="488061" y="347853"/>
                  </a:lnTo>
                  <a:lnTo>
                    <a:pt x="486346" y="326041"/>
                  </a:lnTo>
                  <a:lnTo>
                    <a:pt x="479965" y="307943"/>
                  </a:lnTo>
                  <a:lnTo>
                    <a:pt x="473011" y="294132"/>
                  </a:lnTo>
                  <a:lnTo>
                    <a:pt x="476155" y="268605"/>
                  </a:lnTo>
                  <a:lnTo>
                    <a:pt x="478822" y="247269"/>
                  </a:lnTo>
                  <a:lnTo>
                    <a:pt x="480346" y="199930"/>
                  </a:lnTo>
                  <a:lnTo>
                    <a:pt x="473869" y="147352"/>
                  </a:lnTo>
                  <a:lnTo>
                    <a:pt x="462534" y="98393"/>
                  </a:lnTo>
                  <a:lnTo>
                    <a:pt x="443293" y="78772"/>
                  </a:lnTo>
                  <a:lnTo>
                    <a:pt x="384143" y="67151"/>
                  </a:lnTo>
                  <a:lnTo>
                    <a:pt x="367093" y="65056"/>
                  </a:lnTo>
                  <a:lnTo>
                    <a:pt x="355949" y="50673"/>
                  </a:lnTo>
                  <a:lnTo>
                    <a:pt x="323945" y="29432"/>
                  </a:lnTo>
                  <a:lnTo>
                    <a:pt x="282892" y="11430"/>
                  </a:lnTo>
                  <a:lnTo>
                    <a:pt x="252984" y="7715"/>
                  </a:lnTo>
                  <a:lnTo>
                    <a:pt x="199739" y="18478"/>
                  </a:lnTo>
                  <a:lnTo>
                    <a:pt x="144304" y="11621"/>
                  </a:lnTo>
                  <a:lnTo>
                    <a:pt x="85154" y="0"/>
                  </a:lnTo>
                  <a:lnTo>
                    <a:pt x="82010" y="25527"/>
                  </a:lnTo>
                  <a:lnTo>
                    <a:pt x="95917" y="53150"/>
                  </a:lnTo>
                  <a:lnTo>
                    <a:pt x="101822" y="75438"/>
                  </a:lnTo>
                  <a:lnTo>
                    <a:pt x="113062" y="89821"/>
                  </a:lnTo>
                  <a:lnTo>
                    <a:pt x="110966" y="141446"/>
                  </a:lnTo>
                  <a:lnTo>
                    <a:pt x="90297" y="169069"/>
                  </a:lnTo>
                  <a:lnTo>
                    <a:pt x="78581" y="193548"/>
                  </a:lnTo>
                  <a:lnTo>
                    <a:pt x="68008" y="209550"/>
                  </a:lnTo>
                  <a:lnTo>
                    <a:pt x="42481" y="240983"/>
                  </a:lnTo>
                  <a:lnTo>
                    <a:pt x="26003" y="269176"/>
                  </a:lnTo>
                  <a:lnTo>
                    <a:pt x="26575" y="299466"/>
                  </a:lnTo>
                  <a:lnTo>
                    <a:pt x="6382" y="322897"/>
                  </a:lnTo>
                  <a:lnTo>
                    <a:pt x="0" y="339471"/>
                  </a:lnTo>
                  <a:lnTo>
                    <a:pt x="9620" y="366522"/>
                  </a:lnTo>
                  <a:lnTo>
                    <a:pt x="46387" y="384048"/>
                  </a:lnTo>
                  <a:lnTo>
                    <a:pt x="90107" y="380810"/>
                  </a:lnTo>
                  <a:lnTo>
                    <a:pt x="92297" y="398336"/>
                  </a:lnTo>
                  <a:lnTo>
                    <a:pt x="89154" y="423863"/>
                  </a:lnTo>
                  <a:lnTo>
                    <a:pt x="78581" y="474440"/>
                  </a:lnTo>
                  <a:lnTo>
                    <a:pt x="53530" y="501587"/>
                  </a:lnTo>
                  <a:lnTo>
                    <a:pt x="104680" y="507873"/>
                  </a:lnTo>
                  <a:lnTo>
                    <a:pt x="115443" y="526542"/>
                  </a:lnTo>
                  <a:lnTo>
                    <a:pt x="131921" y="532829"/>
                  </a:lnTo>
                  <a:lnTo>
                    <a:pt x="147923" y="543497"/>
                  </a:lnTo>
                  <a:lnTo>
                    <a:pt x="163925" y="554069"/>
                  </a:lnTo>
                  <a:lnTo>
                    <a:pt x="163925" y="554069"/>
                  </a:lnTo>
                  <a:lnTo>
                    <a:pt x="163925" y="554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12638AF1-45F6-72EF-744C-582D7C8A1504}"/>
                </a:ext>
              </a:extLst>
            </p:cNvPr>
            <p:cNvSpPr/>
            <p:nvPr/>
          </p:nvSpPr>
          <p:spPr>
            <a:xfrm>
              <a:off x="1851397" y="2716714"/>
              <a:ext cx="891336" cy="804399"/>
            </a:xfrm>
            <a:custGeom>
              <a:avLst/>
              <a:gdLst>
                <a:gd name="connsiteX0" fmla="*/ 382810 w 529304"/>
                <a:gd name="connsiteY0" fmla="*/ 473107 h 477678"/>
                <a:gd name="connsiteX1" fmla="*/ 525304 w 529304"/>
                <a:gd name="connsiteY1" fmla="*/ 477679 h 477678"/>
                <a:gd name="connsiteX2" fmla="*/ 523113 w 529304"/>
                <a:gd name="connsiteY2" fmla="*/ 425482 h 477678"/>
                <a:gd name="connsiteX3" fmla="*/ 527876 w 529304"/>
                <a:gd name="connsiteY3" fmla="*/ 387096 h 477678"/>
                <a:gd name="connsiteX4" fmla="*/ 529304 w 529304"/>
                <a:gd name="connsiteY4" fmla="*/ 304991 h 477678"/>
                <a:gd name="connsiteX5" fmla="*/ 511683 w 529304"/>
                <a:gd name="connsiteY5" fmla="*/ 307181 h 477678"/>
                <a:gd name="connsiteX6" fmla="*/ 496157 w 529304"/>
                <a:gd name="connsiteY6" fmla="*/ 292322 h 477678"/>
                <a:gd name="connsiteX7" fmla="*/ 485013 w 529304"/>
                <a:gd name="connsiteY7" fmla="*/ 312515 h 477678"/>
                <a:gd name="connsiteX8" fmla="*/ 474345 w 529304"/>
                <a:gd name="connsiteY8" fmla="*/ 293942 h 477678"/>
                <a:gd name="connsiteX9" fmla="*/ 477488 w 529304"/>
                <a:gd name="connsiteY9" fmla="*/ 268319 h 477678"/>
                <a:gd name="connsiteX10" fmla="*/ 479584 w 529304"/>
                <a:gd name="connsiteY10" fmla="*/ 251270 h 477678"/>
                <a:gd name="connsiteX11" fmla="*/ 473678 w 529304"/>
                <a:gd name="connsiteY11" fmla="*/ 228886 h 477678"/>
                <a:gd name="connsiteX12" fmla="*/ 467201 w 529304"/>
                <a:gd name="connsiteY12" fmla="*/ 210788 h 477678"/>
                <a:gd name="connsiteX13" fmla="*/ 458057 w 529304"/>
                <a:gd name="connsiteY13" fmla="*/ 179356 h 477678"/>
                <a:gd name="connsiteX14" fmla="*/ 438340 w 529304"/>
                <a:gd name="connsiteY14" fmla="*/ 163925 h 477678"/>
                <a:gd name="connsiteX15" fmla="*/ 426530 w 529304"/>
                <a:gd name="connsiteY15" fmla="*/ 153829 h 477678"/>
                <a:gd name="connsiteX16" fmla="*/ 424910 w 529304"/>
                <a:gd name="connsiteY16" fmla="*/ 131921 h 477678"/>
                <a:gd name="connsiteX17" fmla="*/ 400907 w 529304"/>
                <a:gd name="connsiteY17" fmla="*/ 116014 h 477678"/>
                <a:gd name="connsiteX18" fmla="*/ 389096 w 529304"/>
                <a:gd name="connsiteY18" fmla="*/ 105918 h 477678"/>
                <a:gd name="connsiteX19" fmla="*/ 365570 w 529304"/>
                <a:gd name="connsiteY19" fmla="*/ 85630 h 477678"/>
                <a:gd name="connsiteX20" fmla="*/ 332422 w 529304"/>
                <a:gd name="connsiteY20" fmla="*/ 72962 h 477678"/>
                <a:gd name="connsiteX21" fmla="*/ 320707 w 529304"/>
                <a:gd name="connsiteY21" fmla="*/ 62770 h 477678"/>
                <a:gd name="connsiteX22" fmla="*/ 310515 w 529304"/>
                <a:gd name="connsiteY22" fmla="*/ 39910 h 477678"/>
                <a:gd name="connsiteX23" fmla="*/ 325469 w 529304"/>
                <a:gd name="connsiteY23" fmla="*/ 24479 h 477678"/>
                <a:gd name="connsiteX24" fmla="*/ 306229 w 529304"/>
                <a:gd name="connsiteY24" fmla="*/ 4763 h 477678"/>
                <a:gd name="connsiteX25" fmla="*/ 289084 w 529304"/>
                <a:gd name="connsiteY25" fmla="*/ 2667 h 477678"/>
                <a:gd name="connsiteX26" fmla="*/ 267748 w 529304"/>
                <a:gd name="connsiteY26" fmla="*/ 0 h 477678"/>
                <a:gd name="connsiteX27" fmla="*/ 250127 w 529304"/>
                <a:gd name="connsiteY27" fmla="*/ 2191 h 477678"/>
                <a:gd name="connsiteX28" fmla="*/ 246983 w 529304"/>
                <a:gd name="connsiteY28" fmla="*/ 27718 h 477678"/>
                <a:gd name="connsiteX29" fmla="*/ 248603 w 529304"/>
                <a:gd name="connsiteY29" fmla="*/ 49625 h 477678"/>
                <a:gd name="connsiteX30" fmla="*/ 208597 w 529304"/>
                <a:gd name="connsiteY30" fmla="*/ 57626 h 477678"/>
                <a:gd name="connsiteX31" fmla="*/ 194215 w 529304"/>
                <a:gd name="connsiteY31" fmla="*/ 68866 h 477678"/>
                <a:gd name="connsiteX32" fmla="*/ 176594 w 529304"/>
                <a:gd name="connsiteY32" fmla="*/ 70961 h 477678"/>
                <a:gd name="connsiteX33" fmla="*/ 148304 w 529304"/>
                <a:gd name="connsiteY33" fmla="*/ 89154 h 477678"/>
                <a:gd name="connsiteX34" fmla="*/ 123825 w 529304"/>
                <a:gd name="connsiteY34" fmla="*/ 112109 h 477678"/>
                <a:gd name="connsiteX35" fmla="*/ 108871 w 529304"/>
                <a:gd name="connsiteY35" fmla="*/ 127540 h 477678"/>
                <a:gd name="connsiteX36" fmla="*/ 18097 w 529304"/>
                <a:gd name="connsiteY36" fmla="*/ 125063 h 477678"/>
                <a:gd name="connsiteX37" fmla="*/ 17240 w 529304"/>
                <a:gd name="connsiteY37" fmla="*/ 202883 h 477678"/>
                <a:gd name="connsiteX38" fmla="*/ 10382 w 529304"/>
                <a:gd name="connsiteY38" fmla="*/ 258318 h 477678"/>
                <a:gd name="connsiteX39" fmla="*/ 0 w 529304"/>
                <a:gd name="connsiteY39" fmla="*/ 447484 h 477678"/>
                <a:gd name="connsiteX40" fmla="*/ 2191 w 529304"/>
                <a:gd name="connsiteY40" fmla="*/ 465106 h 477678"/>
                <a:gd name="connsiteX41" fmla="*/ 54483 w 529304"/>
                <a:gd name="connsiteY41" fmla="*/ 462915 h 477678"/>
                <a:gd name="connsiteX42" fmla="*/ 313372 w 529304"/>
                <a:gd name="connsiteY42" fmla="*/ 473202 h 477678"/>
                <a:gd name="connsiteX43" fmla="*/ 356616 w 529304"/>
                <a:gd name="connsiteY43" fmla="*/ 474250 h 477678"/>
                <a:gd name="connsiteX44" fmla="*/ 382810 w 529304"/>
                <a:gd name="connsiteY44" fmla="*/ 473107 h 477678"/>
                <a:gd name="connsiteX45" fmla="*/ 382810 w 529304"/>
                <a:gd name="connsiteY45" fmla="*/ 473107 h 477678"/>
                <a:gd name="connsiteX46" fmla="*/ 382810 w 529304"/>
                <a:gd name="connsiteY46" fmla="*/ 473107 h 47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29304" h="477678">
                  <a:moveTo>
                    <a:pt x="382810" y="473107"/>
                  </a:moveTo>
                  <a:lnTo>
                    <a:pt x="525304" y="477679"/>
                  </a:lnTo>
                  <a:lnTo>
                    <a:pt x="523113" y="425482"/>
                  </a:lnTo>
                  <a:lnTo>
                    <a:pt x="527876" y="387096"/>
                  </a:lnTo>
                  <a:lnTo>
                    <a:pt x="529304" y="304991"/>
                  </a:lnTo>
                  <a:lnTo>
                    <a:pt x="511683" y="307181"/>
                  </a:lnTo>
                  <a:lnTo>
                    <a:pt x="496157" y="292322"/>
                  </a:lnTo>
                  <a:lnTo>
                    <a:pt x="485013" y="312515"/>
                  </a:lnTo>
                  <a:lnTo>
                    <a:pt x="474345" y="293942"/>
                  </a:lnTo>
                  <a:lnTo>
                    <a:pt x="477488" y="268319"/>
                  </a:lnTo>
                  <a:lnTo>
                    <a:pt x="479584" y="251270"/>
                  </a:lnTo>
                  <a:lnTo>
                    <a:pt x="473678" y="228886"/>
                  </a:lnTo>
                  <a:lnTo>
                    <a:pt x="467201" y="210788"/>
                  </a:lnTo>
                  <a:lnTo>
                    <a:pt x="458057" y="179356"/>
                  </a:lnTo>
                  <a:lnTo>
                    <a:pt x="438340" y="163925"/>
                  </a:lnTo>
                  <a:lnTo>
                    <a:pt x="426530" y="153829"/>
                  </a:lnTo>
                  <a:lnTo>
                    <a:pt x="424910" y="131921"/>
                  </a:lnTo>
                  <a:lnTo>
                    <a:pt x="400907" y="116014"/>
                  </a:lnTo>
                  <a:lnTo>
                    <a:pt x="389096" y="105918"/>
                  </a:lnTo>
                  <a:lnTo>
                    <a:pt x="365570" y="85630"/>
                  </a:lnTo>
                  <a:lnTo>
                    <a:pt x="332422" y="72962"/>
                  </a:lnTo>
                  <a:lnTo>
                    <a:pt x="320707" y="62770"/>
                  </a:lnTo>
                  <a:lnTo>
                    <a:pt x="310515" y="39910"/>
                  </a:lnTo>
                  <a:lnTo>
                    <a:pt x="325469" y="24479"/>
                  </a:lnTo>
                  <a:lnTo>
                    <a:pt x="306229" y="4763"/>
                  </a:lnTo>
                  <a:lnTo>
                    <a:pt x="289084" y="2667"/>
                  </a:lnTo>
                  <a:lnTo>
                    <a:pt x="267748" y="0"/>
                  </a:lnTo>
                  <a:lnTo>
                    <a:pt x="250127" y="2191"/>
                  </a:lnTo>
                  <a:lnTo>
                    <a:pt x="246983" y="27718"/>
                  </a:lnTo>
                  <a:lnTo>
                    <a:pt x="248603" y="49625"/>
                  </a:lnTo>
                  <a:lnTo>
                    <a:pt x="208597" y="57626"/>
                  </a:lnTo>
                  <a:lnTo>
                    <a:pt x="194215" y="68866"/>
                  </a:lnTo>
                  <a:lnTo>
                    <a:pt x="176594" y="70961"/>
                  </a:lnTo>
                  <a:lnTo>
                    <a:pt x="148304" y="89154"/>
                  </a:lnTo>
                  <a:lnTo>
                    <a:pt x="123825" y="112109"/>
                  </a:lnTo>
                  <a:lnTo>
                    <a:pt x="108871" y="127540"/>
                  </a:lnTo>
                  <a:lnTo>
                    <a:pt x="18097" y="125063"/>
                  </a:lnTo>
                  <a:lnTo>
                    <a:pt x="17240" y="202883"/>
                  </a:lnTo>
                  <a:lnTo>
                    <a:pt x="10382" y="258318"/>
                  </a:lnTo>
                  <a:lnTo>
                    <a:pt x="0" y="447484"/>
                  </a:lnTo>
                  <a:lnTo>
                    <a:pt x="2191" y="465106"/>
                  </a:lnTo>
                  <a:lnTo>
                    <a:pt x="54483" y="462915"/>
                  </a:lnTo>
                  <a:lnTo>
                    <a:pt x="313372" y="473202"/>
                  </a:lnTo>
                  <a:lnTo>
                    <a:pt x="356616" y="474250"/>
                  </a:lnTo>
                  <a:lnTo>
                    <a:pt x="382810" y="473107"/>
                  </a:lnTo>
                  <a:lnTo>
                    <a:pt x="382810" y="473107"/>
                  </a:lnTo>
                  <a:lnTo>
                    <a:pt x="382810" y="4731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BC1F6FE4-70D3-BBAB-5A52-272D16A15F1F}"/>
                </a:ext>
              </a:extLst>
            </p:cNvPr>
            <p:cNvSpPr/>
            <p:nvPr/>
          </p:nvSpPr>
          <p:spPr>
            <a:xfrm>
              <a:off x="3502863" y="2870857"/>
              <a:ext cx="850595" cy="688912"/>
            </a:xfrm>
            <a:custGeom>
              <a:avLst/>
              <a:gdLst>
                <a:gd name="connsiteX0" fmla="*/ 393763 w 505111"/>
                <a:gd name="connsiteY0" fmla="*/ 409099 h 409098"/>
                <a:gd name="connsiteX1" fmla="*/ 413004 w 505111"/>
                <a:gd name="connsiteY1" fmla="*/ 394145 h 409098"/>
                <a:gd name="connsiteX2" fmla="*/ 431102 w 505111"/>
                <a:gd name="connsiteY2" fmla="*/ 387667 h 409098"/>
                <a:gd name="connsiteX3" fmla="*/ 446056 w 505111"/>
                <a:gd name="connsiteY3" fmla="*/ 372142 h 409098"/>
                <a:gd name="connsiteX4" fmla="*/ 452342 w 505111"/>
                <a:gd name="connsiteY4" fmla="*/ 355568 h 409098"/>
                <a:gd name="connsiteX5" fmla="*/ 472059 w 505111"/>
                <a:gd name="connsiteY5" fmla="*/ 336328 h 409098"/>
                <a:gd name="connsiteX6" fmla="*/ 491776 w 505111"/>
                <a:gd name="connsiteY6" fmla="*/ 317087 h 409098"/>
                <a:gd name="connsiteX7" fmla="*/ 502444 w 505111"/>
                <a:gd name="connsiteY7" fmla="*/ 300990 h 409098"/>
                <a:gd name="connsiteX8" fmla="*/ 505111 w 505111"/>
                <a:gd name="connsiteY8" fmla="*/ 279654 h 409098"/>
                <a:gd name="connsiteX9" fmla="*/ 493872 w 505111"/>
                <a:gd name="connsiteY9" fmla="*/ 265271 h 409098"/>
                <a:gd name="connsiteX10" fmla="*/ 473107 w 505111"/>
                <a:gd name="connsiteY10" fmla="*/ 258318 h 409098"/>
                <a:gd name="connsiteX11" fmla="*/ 475202 w 505111"/>
                <a:gd name="connsiteY11" fmla="*/ 241173 h 409098"/>
                <a:gd name="connsiteX12" fmla="*/ 483108 w 505111"/>
                <a:gd name="connsiteY12" fmla="*/ 211836 h 409098"/>
                <a:gd name="connsiteX13" fmla="*/ 481013 w 505111"/>
                <a:gd name="connsiteY13" fmla="*/ 194215 h 409098"/>
                <a:gd name="connsiteX14" fmla="*/ 480441 w 505111"/>
                <a:gd name="connsiteY14" fmla="*/ 163735 h 409098"/>
                <a:gd name="connsiteX15" fmla="*/ 473964 w 505111"/>
                <a:gd name="connsiteY15" fmla="*/ 145542 h 409098"/>
                <a:gd name="connsiteX16" fmla="*/ 471774 w 505111"/>
                <a:gd name="connsiteY16" fmla="*/ 127921 h 409098"/>
                <a:gd name="connsiteX17" fmla="*/ 465391 w 505111"/>
                <a:gd name="connsiteY17" fmla="*/ 109823 h 409098"/>
                <a:gd name="connsiteX18" fmla="*/ 446723 w 505111"/>
                <a:gd name="connsiteY18" fmla="*/ 85820 h 409098"/>
                <a:gd name="connsiteX19" fmla="*/ 426911 w 505111"/>
                <a:gd name="connsiteY19" fmla="*/ 70295 h 409098"/>
                <a:gd name="connsiteX20" fmla="*/ 416243 w 505111"/>
                <a:gd name="connsiteY20" fmla="*/ 51625 h 409098"/>
                <a:gd name="connsiteX21" fmla="*/ 386334 w 505111"/>
                <a:gd name="connsiteY21" fmla="*/ 47911 h 409098"/>
                <a:gd name="connsiteX22" fmla="*/ 314325 w 505111"/>
                <a:gd name="connsiteY22" fmla="*/ 0 h 409098"/>
                <a:gd name="connsiteX23" fmla="*/ 240221 w 505111"/>
                <a:gd name="connsiteY23" fmla="*/ 3905 h 409098"/>
                <a:gd name="connsiteX24" fmla="*/ 218313 w 505111"/>
                <a:gd name="connsiteY24" fmla="*/ 5525 h 409098"/>
                <a:gd name="connsiteX25" fmla="*/ 200692 w 505111"/>
                <a:gd name="connsiteY25" fmla="*/ 7715 h 409098"/>
                <a:gd name="connsiteX26" fmla="*/ 185833 w 505111"/>
                <a:gd name="connsiteY26" fmla="*/ 23241 h 409098"/>
                <a:gd name="connsiteX27" fmla="*/ 159639 w 505111"/>
                <a:gd name="connsiteY27" fmla="*/ 24289 h 409098"/>
                <a:gd name="connsiteX28" fmla="*/ 177927 w 505111"/>
                <a:gd name="connsiteY28" fmla="*/ 87344 h 409098"/>
                <a:gd name="connsiteX29" fmla="*/ 126683 w 505111"/>
                <a:gd name="connsiteY29" fmla="*/ 115729 h 409098"/>
                <a:gd name="connsiteX30" fmla="*/ 96869 w 505111"/>
                <a:gd name="connsiteY30" fmla="*/ 112014 h 409098"/>
                <a:gd name="connsiteX31" fmla="*/ 44577 w 505111"/>
                <a:gd name="connsiteY31" fmla="*/ 79534 h 409098"/>
                <a:gd name="connsiteX32" fmla="*/ 18383 w 505111"/>
                <a:gd name="connsiteY32" fmla="*/ 80677 h 409098"/>
                <a:gd name="connsiteX33" fmla="*/ 7715 w 505111"/>
                <a:gd name="connsiteY33" fmla="*/ 96679 h 409098"/>
                <a:gd name="connsiteX34" fmla="*/ 3048 w 505111"/>
                <a:gd name="connsiteY34" fmla="*/ 135160 h 409098"/>
                <a:gd name="connsiteX35" fmla="*/ 953 w 505111"/>
                <a:gd name="connsiteY35" fmla="*/ 187071 h 409098"/>
                <a:gd name="connsiteX36" fmla="*/ 0 w 505111"/>
                <a:gd name="connsiteY36" fmla="*/ 299752 h 409098"/>
                <a:gd name="connsiteX37" fmla="*/ 667 w 505111"/>
                <a:gd name="connsiteY37" fmla="*/ 399669 h 409098"/>
                <a:gd name="connsiteX38" fmla="*/ 82868 w 505111"/>
                <a:gd name="connsiteY38" fmla="*/ 401098 h 409098"/>
                <a:gd name="connsiteX39" fmla="*/ 259937 w 505111"/>
                <a:gd name="connsiteY39" fmla="*/ 405670 h 409098"/>
                <a:gd name="connsiteX40" fmla="*/ 393763 w 505111"/>
                <a:gd name="connsiteY40" fmla="*/ 409099 h 409098"/>
                <a:gd name="connsiteX41" fmla="*/ 393763 w 505111"/>
                <a:gd name="connsiteY41" fmla="*/ 409099 h 409098"/>
                <a:gd name="connsiteX42" fmla="*/ 393763 w 505111"/>
                <a:gd name="connsiteY42" fmla="*/ 409099 h 409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05111" h="409098">
                  <a:moveTo>
                    <a:pt x="393763" y="409099"/>
                  </a:moveTo>
                  <a:lnTo>
                    <a:pt x="413004" y="394145"/>
                  </a:lnTo>
                  <a:lnTo>
                    <a:pt x="431102" y="387667"/>
                  </a:lnTo>
                  <a:lnTo>
                    <a:pt x="446056" y="372142"/>
                  </a:lnTo>
                  <a:lnTo>
                    <a:pt x="452342" y="355568"/>
                  </a:lnTo>
                  <a:lnTo>
                    <a:pt x="472059" y="336328"/>
                  </a:lnTo>
                  <a:lnTo>
                    <a:pt x="491776" y="317087"/>
                  </a:lnTo>
                  <a:lnTo>
                    <a:pt x="502444" y="300990"/>
                  </a:lnTo>
                  <a:lnTo>
                    <a:pt x="505111" y="279654"/>
                  </a:lnTo>
                  <a:lnTo>
                    <a:pt x="493872" y="265271"/>
                  </a:lnTo>
                  <a:lnTo>
                    <a:pt x="473107" y="258318"/>
                  </a:lnTo>
                  <a:lnTo>
                    <a:pt x="475202" y="241173"/>
                  </a:lnTo>
                  <a:lnTo>
                    <a:pt x="483108" y="211836"/>
                  </a:lnTo>
                  <a:lnTo>
                    <a:pt x="481013" y="194215"/>
                  </a:lnTo>
                  <a:lnTo>
                    <a:pt x="480441" y="163735"/>
                  </a:lnTo>
                  <a:lnTo>
                    <a:pt x="473964" y="145542"/>
                  </a:lnTo>
                  <a:lnTo>
                    <a:pt x="471774" y="127921"/>
                  </a:lnTo>
                  <a:lnTo>
                    <a:pt x="465391" y="109823"/>
                  </a:lnTo>
                  <a:lnTo>
                    <a:pt x="446723" y="85820"/>
                  </a:lnTo>
                  <a:lnTo>
                    <a:pt x="426911" y="70295"/>
                  </a:lnTo>
                  <a:lnTo>
                    <a:pt x="416243" y="51625"/>
                  </a:lnTo>
                  <a:lnTo>
                    <a:pt x="386334" y="47911"/>
                  </a:lnTo>
                  <a:lnTo>
                    <a:pt x="314325" y="0"/>
                  </a:lnTo>
                  <a:lnTo>
                    <a:pt x="240221" y="3905"/>
                  </a:lnTo>
                  <a:lnTo>
                    <a:pt x="218313" y="5525"/>
                  </a:lnTo>
                  <a:lnTo>
                    <a:pt x="200692" y="7715"/>
                  </a:lnTo>
                  <a:lnTo>
                    <a:pt x="185833" y="23241"/>
                  </a:lnTo>
                  <a:lnTo>
                    <a:pt x="159639" y="24289"/>
                  </a:lnTo>
                  <a:lnTo>
                    <a:pt x="177927" y="87344"/>
                  </a:lnTo>
                  <a:lnTo>
                    <a:pt x="126683" y="115729"/>
                  </a:lnTo>
                  <a:lnTo>
                    <a:pt x="96869" y="112014"/>
                  </a:lnTo>
                  <a:lnTo>
                    <a:pt x="44577" y="79534"/>
                  </a:lnTo>
                  <a:lnTo>
                    <a:pt x="18383" y="80677"/>
                  </a:lnTo>
                  <a:lnTo>
                    <a:pt x="7715" y="96679"/>
                  </a:lnTo>
                  <a:lnTo>
                    <a:pt x="3048" y="135160"/>
                  </a:lnTo>
                  <a:lnTo>
                    <a:pt x="953" y="187071"/>
                  </a:lnTo>
                  <a:lnTo>
                    <a:pt x="0" y="299752"/>
                  </a:lnTo>
                  <a:lnTo>
                    <a:pt x="667" y="399669"/>
                  </a:lnTo>
                  <a:lnTo>
                    <a:pt x="82868" y="401098"/>
                  </a:lnTo>
                  <a:lnTo>
                    <a:pt x="259937" y="405670"/>
                  </a:lnTo>
                  <a:lnTo>
                    <a:pt x="393763" y="409099"/>
                  </a:lnTo>
                  <a:lnTo>
                    <a:pt x="393763" y="409099"/>
                  </a:lnTo>
                  <a:lnTo>
                    <a:pt x="393763" y="40909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BC76424C-D90A-30A3-025F-C1E96DCF417B}"/>
                </a:ext>
              </a:extLst>
            </p:cNvPr>
            <p:cNvSpPr/>
            <p:nvPr/>
          </p:nvSpPr>
          <p:spPr>
            <a:xfrm>
              <a:off x="2374297" y="2635232"/>
              <a:ext cx="495951" cy="607591"/>
            </a:xfrm>
            <a:custGeom>
              <a:avLst/>
              <a:gdLst>
                <a:gd name="connsiteX0" fmla="*/ 203549 w 294512"/>
                <a:gd name="connsiteY0" fmla="*/ 360807 h 360807"/>
                <a:gd name="connsiteX1" fmla="*/ 222599 w 294512"/>
                <a:gd name="connsiteY1" fmla="*/ 345853 h 360807"/>
                <a:gd name="connsiteX2" fmla="*/ 202978 w 294512"/>
                <a:gd name="connsiteY2" fmla="*/ 330422 h 360807"/>
                <a:gd name="connsiteX3" fmla="*/ 213074 w 294512"/>
                <a:gd name="connsiteY3" fmla="*/ 318611 h 360807"/>
                <a:gd name="connsiteX4" fmla="*/ 219932 w 294512"/>
                <a:gd name="connsiteY4" fmla="*/ 297847 h 360807"/>
                <a:gd name="connsiteX5" fmla="*/ 226314 w 294512"/>
                <a:gd name="connsiteY5" fmla="*/ 281369 h 360807"/>
                <a:gd name="connsiteX6" fmla="*/ 232600 w 294512"/>
                <a:gd name="connsiteY6" fmla="*/ 264795 h 360807"/>
                <a:gd name="connsiteX7" fmla="*/ 238982 w 294512"/>
                <a:gd name="connsiteY7" fmla="*/ 248317 h 360807"/>
                <a:gd name="connsiteX8" fmla="*/ 222028 w 294512"/>
                <a:gd name="connsiteY8" fmla="*/ 246221 h 360807"/>
                <a:gd name="connsiteX9" fmla="*/ 240506 w 294512"/>
                <a:gd name="connsiteY9" fmla="*/ 235458 h 360807"/>
                <a:gd name="connsiteX10" fmla="*/ 246888 w 294512"/>
                <a:gd name="connsiteY10" fmla="*/ 218980 h 360807"/>
                <a:gd name="connsiteX11" fmla="*/ 257461 w 294512"/>
                <a:gd name="connsiteY11" fmla="*/ 202978 h 360807"/>
                <a:gd name="connsiteX12" fmla="*/ 255365 w 294512"/>
                <a:gd name="connsiteY12" fmla="*/ 185357 h 360807"/>
                <a:gd name="connsiteX13" fmla="*/ 269653 w 294512"/>
                <a:gd name="connsiteY13" fmla="*/ 174117 h 360807"/>
                <a:gd name="connsiteX14" fmla="*/ 263271 w 294512"/>
                <a:gd name="connsiteY14" fmla="*/ 156020 h 360807"/>
                <a:gd name="connsiteX15" fmla="*/ 277558 w 294512"/>
                <a:gd name="connsiteY15" fmla="*/ 144875 h 360807"/>
                <a:gd name="connsiteX16" fmla="*/ 288227 w 294512"/>
                <a:gd name="connsiteY16" fmla="*/ 128873 h 360807"/>
                <a:gd name="connsiteX17" fmla="*/ 294513 w 294512"/>
                <a:gd name="connsiteY17" fmla="*/ 112300 h 360807"/>
                <a:gd name="connsiteX18" fmla="*/ 278606 w 294512"/>
                <a:gd name="connsiteY18" fmla="*/ 101727 h 360807"/>
                <a:gd name="connsiteX19" fmla="*/ 293941 w 294512"/>
                <a:gd name="connsiteY19" fmla="*/ 81915 h 360807"/>
                <a:gd name="connsiteX20" fmla="*/ 282797 w 294512"/>
                <a:gd name="connsiteY20" fmla="*/ 67532 h 360807"/>
                <a:gd name="connsiteX21" fmla="*/ 266890 w 294512"/>
                <a:gd name="connsiteY21" fmla="*/ 56959 h 360807"/>
                <a:gd name="connsiteX22" fmla="*/ 281749 w 294512"/>
                <a:gd name="connsiteY22" fmla="*/ 41434 h 360807"/>
                <a:gd name="connsiteX23" fmla="*/ 261556 w 294512"/>
                <a:gd name="connsiteY23" fmla="*/ 30290 h 360807"/>
                <a:gd name="connsiteX24" fmla="*/ 271653 w 294512"/>
                <a:gd name="connsiteY24" fmla="*/ 18574 h 360807"/>
                <a:gd name="connsiteX25" fmla="*/ 290703 w 294512"/>
                <a:gd name="connsiteY25" fmla="*/ 3620 h 360807"/>
                <a:gd name="connsiteX26" fmla="*/ 260985 w 294512"/>
                <a:gd name="connsiteY26" fmla="*/ 0 h 360807"/>
                <a:gd name="connsiteX27" fmla="*/ 245078 w 294512"/>
                <a:gd name="connsiteY27" fmla="*/ 24003 h 360807"/>
                <a:gd name="connsiteX28" fmla="*/ 230791 w 294512"/>
                <a:gd name="connsiteY28" fmla="*/ 35147 h 360807"/>
                <a:gd name="connsiteX29" fmla="*/ 212217 w 294512"/>
                <a:gd name="connsiteY29" fmla="*/ 45911 h 360807"/>
                <a:gd name="connsiteX30" fmla="*/ 201644 w 294512"/>
                <a:gd name="connsiteY30" fmla="*/ 61913 h 360807"/>
                <a:gd name="connsiteX31" fmla="*/ 180404 w 294512"/>
                <a:gd name="connsiteY31" fmla="*/ 59246 h 360807"/>
                <a:gd name="connsiteX32" fmla="*/ 166116 w 294512"/>
                <a:gd name="connsiteY32" fmla="*/ 70485 h 360807"/>
                <a:gd name="connsiteX33" fmla="*/ 147542 w 294512"/>
                <a:gd name="connsiteY33" fmla="*/ 81153 h 360807"/>
                <a:gd name="connsiteX34" fmla="*/ 130588 w 294512"/>
                <a:gd name="connsiteY34" fmla="*/ 79058 h 360807"/>
                <a:gd name="connsiteX35" fmla="*/ 128397 w 294512"/>
                <a:gd name="connsiteY35" fmla="*/ 96107 h 360807"/>
                <a:gd name="connsiteX36" fmla="*/ 117824 w 294512"/>
                <a:gd name="connsiteY36" fmla="*/ 112109 h 360807"/>
                <a:gd name="connsiteX37" fmla="*/ 100870 w 294512"/>
                <a:gd name="connsiteY37" fmla="*/ 110014 h 360807"/>
                <a:gd name="connsiteX38" fmla="*/ 80200 w 294512"/>
                <a:gd name="connsiteY38" fmla="*/ 103156 h 360807"/>
                <a:gd name="connsiteX39" fmla="*/ 68961 w 294512"/>
                <a:gd name="connsiteY39" fmla="*/ 88773 h 360807"/>
                <a:gd name="connsiteX40" fmla="*/ 57817 w 294512"/>
                <a:gd name="connsiteY40" fmla="*/ 74390 h 360807"/>
                <a:gd name="connsiteX41" fmla="*/ 46672 w 294512"/>
                <a:gd name="connsiteY41" fmla="*/ 60103 h 360807"/>
                <a:gd name="connsiteX42" fmla="*/ 29146 w 294512"/>
                <a:gd name="connsiteY42" fmla="*/ 62198 h 360807"/>
                <a:gd name="connsiteX43" fmla="*/ 10096 w 294512"/>
                <a:gd name="connsiteY43" fmla="*/ 77153 h 360807"/>
                <a:gd name="connsiteX44" fmla="*/ 0 w 294512"/>
                <a:gd name="connsiteY44" fmla="*/ 88963 h 360807"/>
                <a:gd name="connsiteX45" fmla="*/ 10668 w 294512"/>
                <a:gd name="connsiteY45" fmla="*/ 107537 h 360807"/>
                <a:gd name="connsiteX46" fmla="*/ 21812 w 294512"/>
                <a:gd name="connsiteY46" fmla="*/ 121920 h 360807"/>
                <a:gd name="connsiteX47" fmla="*/ 54769 w 294512"/>
                <a:gd name="connsiteY47" fmla="*/ 134684 h 360807"/>
                <a:gd name="connsiteX48" fmla="*/ 74866 w 294512"/>
                <a:gd name="connsiteY48" fmla="*/ 145828 h 360807"/>
                <a:gd name="connsiteX49" fmla="*/ 94583 w 294512"/>
                <a:gd name="connsiteY49" fmla="*/ 161163 h 360807"/>
                <a:gd name="connsiteX50" fmla="*/ 104680 w 294512"/>
                <a:gd name="connsiteY50" fmla="*/ 184118 h 360807"/>
                <a:gd name="connsiteX51" fmla="*/ 121158 w 294512"/>
                <a:gd name="connsiteY51" fmla="*/ 190405 h 360807"/>
                <a:gd name="connsiteX52" fmla="*/ 118967 w 294512"/>
                <a:gd name="connsiteY52" fmla="*/ 207454 h 360807"/>
                <a:gd name="connsiteX53" fmla="*/ 121158 w 294512"/>
                <a:gd name="connsiteY53" fmla="*/ 225076 h 360807"/>
                <a:gd name="connsiteX54" fmla="*/ 139732 w 294512"/>
                <a:gd name="connsiteY54" fmla="*/ 214408 h 360807"/>
                <a:gd name="connsiteX55" fmla="*/ 149257 w 294512"/>
                <a:gd name="connsiteY55" fmla="*/ 241554 h 360807"/>
                <a:gd name="connsiteX56" fmla="*/ 154591 w 294512"/>
                <a:gd name="connsiteY56" fmla="*/ 268129 h 360807"/>
                <a:gd name="connsiteX57" fmla="*/ 160972 w 294512"/>
                <a:gd name="connsiteY57" fmla="*/ 286226 h 360807"/>
                <a:gd name="connsiteX58" fmla="*/ 165830 w 294512"/>
                <a:gd name="connsiteY58" fmla="*/ 317183 h 360807"/>
                <a:gd name="connsiteX59" fmla="*/ 163735 w 294512"/>
                <a:gd name="connsiteY59" fmla="*/ 334232 h 360807"/>
                <a:gd name="connsiteX60" fmla="*/ 165830 w 294512"/>
                <a:gd name="connsiteY60" fmla="*/ 351758 h 360807"/>
                <a:gd name="connsiteX61" fmla="*/ 176403 w 294512"/>
                <a:gd name="connsiteY61" fmla="*/ 335756 h 360807"/>
                <a:gd name="connsiteX62" fmla="*/ 191833 w 294512"/>
                <a:gd name="connsiteY62" fmla="*/ 350711 h 360807"/>
                <a:gd name="connsiteX63" fmla="*/ 203549 w 294512"/>
                <a:gd name="connsiteY63" fmla="*/ 360807 h 360807"/>
                <a:gd name="connsiteX64" fmla="*/ 203549 w 294512"/>
                <a:gd name="connsiteY64" fmla="*/ 360807 h 360807"/>
                <a:gd name="connsiteX65" fmla="*/ 203549 w 294512"/>
                <a:gd name="connsiteY65" fmla="*/ 360807 h 36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94512" h="360807">
                  <a:moveTo>
                    <a:pt x="203549" y="360807"/>
                  </a:moveTo>
                  <a:lnTo>
                    <a:pt x="222599" y="345853"/>
                  </a:lnTo>
                  <a:lnTo>
                    <a:pt x="202978" y="330422"/>
                  </a:lnTo>
                  <a:lnTo>
                    <a:pt x="213074" y="318611"/>
                  </a:lnTo>
                  <a:lnTo>
                    <a:pt x="219932" y="297847"/>
                  </a:lnTo>
                  <a:lnTo>
                    <a:pt x="226314" y="281369"/>
                  </a:lnTo>
                  <a:lnTo>
                    <a:pt x="232600" y="264795"/>
                  </a:lnTo>
                  <a:lnTo>
                    <a:pt x="238982" y="248317"/>
                  </a:lnTo>
                  <a:lnTo>
                    <a:pt x="222028" y="246221"/>
                  </a:lnTo>
                  <a:lnTo>
                    <a:pt x="240506" y="235458"/>
                  </a:lnTo>
                  <a:lnTo>
                    <a:pt x="246888" y="218980"/>
                  </a:lnTo>
                  <a:lnTo>
                    <a:pt x="257461" y="202978"/>
                  </a:lnTo>
                  <a:lnTo>
                    <a:pt x="255365" y="185357"/>
                  </a:lnTo>
                  <a:lnTo>
                    <a:pt x="269653" y="174117"/>
                  </a:lnTo>
                  <a:lnTo>
                    <a:pt x="263271" y="156020"/>
                  </a:lnTo>
                  <a:lnTo>
                    <a:pt x="277558" y="144875"/>
                  </a:lnTo>
                  <a:lnTo>
                    <a:pt x="288227" y="128873"/>
                  </a:lnTo>
                  <a:lnTo>
                    <a:pt x="294513" y="112300"/>
                  </a:lnTo>
                  <a:lnTo>
                    <a:pt x="278606" y="101727"/>
                  </a:lnTo>
                  <a:lnTo>
                    <a:pt x="293941" y="81915"/>
                  </a:lnTo>
                  <a:lnTo>
                    <a:pt x="282797" y="67532"/>
                  </a:lnTo>
                  <a:lnTo>
                    <a:pt x="266890" y="56959"/>
                  </a:lnTo>
                  <a:lnTo>
                    <a:pt x="281749" y="41434"/>
                  </a:lnTo>
                  <a:lnTo>
                    <a:pt x="261556" y="30290"/>
                  </a:lnTo>
                  <a:lnTo>
                    <a:pt x="271653" y="18574"/>
                  </a:lnTo>
                  <a:lnTo>
                    <a:pt x="290703" y="3620"/>
                  </a:lnTo>
                  <a:lnTo>
                    <a:pt x="260985" y="0"/>
                  </a:lnTo>
                  <a:lnTo>
                    <a:pt x="245078" y="24003"/>
                  </a:lnTo>
                  <a:lnTo>
                    <a:pt x="230791" y="35147"/>
                  </a:lnTo>
                  <a:lnTo>
                    <a:pt x="212217" y="45911"/>
                  </a:lnTo>
                  <a:lnTo>
                    <a:pt x="201644" y="61913"/>
                  </a:lnTo>
                  <a:lnTo>
                    <a:pt x="180404" y="59246"/>
                  </a:lnTo>
                  <a:lnTo>
                    <a:pt x="166116" y="70485"/>
                  </a:lnTo>
                  <a:lnTo>
                    <a:pt x="147542" y="81153"/>
                  </a:lnTo>
                  <a:lnTo>
                    <a:pt x="130588" y="79058"/>
                  </a:lnTo>
                  <a:lnTo>
                    <a:pt x="128397" y="96107"/>
                  </a:lnTo>
                  <a:lnTo>
                    <a:pt x="117824" y="112109"/>
                  </a:lnTo>
                  <a:lnTo>
                    <a:pt x="100870" y="110014"/>
                  </a:lnTo>
                  <a:lnTo>
                    <a:pt x="80200" y="103156"/>
                  </a:lnTo>
                  <a:lnTo>
                    <a:pt x="68961" y="88773"/>
                  </a:lnTo>
                  <a:lnTo>
                    <a:pt x="57817" y="74390"/>
                  </a:lnTo>
                  <a:lnTo>
                    <a:pt x="46672" y="60103"/>
                  </a:lnTo>
                  <a:lnTo>
                    <a:pt x="29146" y="62198"/>
                  </a:lnTo>
                  <a:lnTo>
                    <a:pt x="10096" y="77153"/>
                  </a:lnTo>
                  <a:lnTo>
                    <a:pt x="0" y="88963"/>
                  </a:lnTo>
                  <a:lnTo>
                    <a:pt x="10668" y="107537"/>
                  </a:lnTo>
                  <a:lnTo>
                    <a:pt x="21812" y="121920"/>
                  </a:lnTo>
                  <a:lnTo>
                    <a:pt x="54769" y="134684"/>
                  </a:lnTo>
                  <a:lnTo>
                    <a:pt x="74866" y="145828"/>
                  </a:lnTo>
                  <a:lnTo>
                    <a:pt x="94583" y="161163"/>
                  </a:lnTo>
                  <a:lnTo>
                    <a:pt x="104680" y="184118"/>
                  </a:lnTo>
                  <a:lnTo>
                    <a:pt x="121158" y="190405"/>
                  </a:lnTo>
                  <a:lnTo>
                    <a:pt x="118967" y="207454"/>
                  </a:lnTo>
                  <a:lnTo>
                    <a:pt x="121158" y="225076"/>
                  </a:lnTo>
                  <a:lnTo>
                    <a:pt x="139732" y="214408"/>
                  </a:lnTo>
                  <a:lnTo>
                    <a:pt x="149257" y="241554"/>
                  </a:lnTo>
                  <a:lnTo>
                    <a:pt x="154591" y="268129"/>
                  </a:lnTo>
                  <a:lnTo>
                    <a:pt x="160972" y="286226"/>
                  </a:lnTo>
                  <a:lnTo>
                    <a:pt x="165830" y="317183"/>
                  </a:lnTo>
                  <a:lnTo>
                    <a:pt x="163735" y="334232"/>
                  </a:lnTo>
                  <a:lnTo>
                    <a:pt x="165830" y="351758"/>
                  </a:lnTo>
                  <a:lnTo>
                    <a:pt x="176403" y="335756"/>
                  </a:lnTo>
                  <a:lnTo>
                    <a:pt x="191833" y="350711"/>
                  </a:lnTo>
                  <a:lnTo>
                    <a:pt x="203549" y="360807"/>
                  </a:lnTo>
                  <a:lnTo>
                    <a:pt x="203549" y="360807"/>
                  </a:lnTo>
                  <a:lnTo>
                    <a:pt x="203549" y="3608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07F3FA16-24E6-C134-101C-94F933D86D99}"/>
                </a:ext>
              </a:extLst>
            </p:cNvPr>
            <p:cNvSpPr/>
            <p:nvPr/>
          </p:nvSpPr>
          <p:spPr>
            <a:xfrm>
              <a:off x="2122951" y="1173678"/>
              <a:ext cx="929190" cy="1022061"/>
            </a:xfrm>
            <a:custGeom>
              <a:avLst/>
              <a:gdLst>
                <a:gd name="connsiteX0" fmla="*/ 295180 w 551783"/>
                <a:gd name="connsiteY0" fmla="*/ 606933 h 606933"/>
                <a:gd name="connsiteX1" fmla="*/ 313849 w 551783"/>
                <a:gd name="connsiteY1" fmla="*/ 596170 h 606933"/>
                <a:gd name="connsiteX2" fmla="*/ 320230 w 551783"/>
                <a:gd name="connsiteY2" fmla="*/ 579596 h 606933"/>
                <a:gd name="connsiteX3" fmla="*/ 334613 w 551783"/>
                <a:gd name="connsiteY3" fmla="*/ 568357 h 606933"/>
                <a:gd name="connsiteX4" fmla="*/ 353282 w 551783"/>
                <a:gd name="connsiteY4" fmla="*/ 557689 h 606933"/>
                <a:gd name="connsiteX5" fmla="*/ 387953 w 551783"/>
                <a:gd name="connsiteY5" fmla="*/ 557593 h 606933"/>
                <a:gd name="connsiteX6" fmla="*/ 390049 w 551783"/>
                <a:gd name="connsiteY6" fmla="*/ 575215 h 606933"/>
                <a:gd name="connsiteX7" fmla="*/ 411385 w 551783"/>
                <a:gd name="connsiteY7" fmla="*/ 577882 h 606933"/>
                <a:gd name="connsiteX8" fmla="*/ 428530 w 551783"/>
                <a:gd name="connsiteY8" fmla="*/ 579977 h 606933"/>
                <a:gd name="connsiteX9" fmla="*/ 452533 w 551783"/>
                <a:gd name="connsiteY9" fmla="*/ 595979 h 606933"/>
                <a:gd name="connsiteX10" fmla="*/ 456724 w 551783"/>
                <a:gd name="connsiteY10" fmla="*/ 561784 h 606933"/>
                <a:gd name="connsiteX11" fmla="*/ 455105 w 551783"/>
                <a:gd name="connsiteY11" fmla="*/ 539877 h 606933"/>
                <a:gd name="connsiteX12" fmla="*/ 452914 w 551783"/>
                <a:gd name="connsiteY12" fmla="*/ 522256 h 606933"/>
                <a:gd name="connsiteX13" fmla="*/ 471107 w 551783"/>
                <a:gd name="connsiteY13" fmla="*/ 515779 h 606933"/>
                <a:gd name="connsiteX14" fmla="*/ 485489 w 551783"/>
                <a:gd name="connsiteY14" fmla="*/ 504539 h 606933"/>
                <a:gd name="connsiteX15" fmla="*/ 491871 w 551783"/>
                <a:gd name="connsiteY15" fmla="*/ 487966 h 606933"/>
                <a:gd name="connsiteX16" fmla="*/ 489680 w 551783"/>
                <a:gd name="connsiteY16" fmla="*/ 470344 h 606933"/>
                <a:gd name="connsiteX17" fmla="*/ 505682 w 551783"/>
                <a:gd name="connsiteY17" fmla="*/ 446246 h 606933"/>
                <a:gd name="connsiteX18" fmla="*/ 517398 w 551783"/>
                <a:gd name="connsiteY18" fmla="*/ 421576 h 606933"/>
                <a:gd name="connsiteX19" fmla="*/ 510445 w 551783"/>
                <a:gd name="connsiteY19" fmla="*/ 407765 h 606933"/>
                <a:gd name="connsiteX20" fmla="*/ 516827 w 551783"/>
                <a:gd name="connsiteY20" fmla="*/ 391192 h 606933"/>
                <a:gd name="connsiteX21" fmla="*/ 520446 w 551783"/>
                <a:gd name="connsiteY21" fmla="*/ 361188 h 606933"/>
                <a:gd name="connsiteX22" fmla="*/ 525209 w 551783"/>
                <a:gd name="connsiteY22" fmla="*/ 322707 h 606933"/>
                <a:gd name="connsiteX23" fmla="*/ 528923 w 551783"/>
                <a:gd name="connsiteY23" fmla="*/ 292798 h 606933"/>
                <a:gd name="connsiteX24" fmla="*/ 544354 w 551783"/>
                <a:gd name="connsiteY24" fmla="*/ 272986 h 606933"/>
                <a:gd name="connsiteX25" fmla="*/ 551784 w 551783"/>
                <a:gd name="connsiteY25" fmla="*/ 247840 h 606933"/>
                <a:gd name="connsiteX26" fmla="*/ 546926 w 551783"/>
                <a:gd name="connsiteY26" fmla="*/ 216884 h 606933"/>
                <a:gd name="connsiteX27" fmla="*/ 550164 w 551783"/>
                <a:gd name="connsiteY27" fmla="*/ 191167 h 606933"/>
                <a:gd name="connsiteX28" fmla="*/ 529304 w 551783"/>
                <a:gd name="connsiteY28" fmla="*/ 184309 h 606933"/>
                <a:gd name="connsiteX29" fmla="*/ 495205 w 551783"/>
                <a:gd name="connsiteY29" fmla="*/ 180118 h 606933"/>
                <a:gd name="connsiteX30" fmla="*/ 469011 w 551783"/>
                <a:gd name="connsiteY30" fmla="*/ 181165 h 606933"/>
                <a:gd name="connsiteX31" fmla="*/ 418910 w 551783"/>
                <a:gd name="connsiteY31" fmla="*/ 166306 h 606933"/>
                <a:gd name="connsiteX32" fmla="*/ 393763 w 551783"/>
                <a:gd name="connsiteY32" fmla="*/ 158877 h 606933"/>
                <a:gd name="connsiteX33" fmla="*/ 382048 w 551783"/>
                <a:gd name="connsiteY33" fmla="*/ 148780 h 606933"/>
                <a:gd name="connsiteX34" fmla="*/ 358521 w 551783"/>
                <a:gd name="connsiteY34" fmla="*/ 128492 h 606933"/>
                <a:gd name="connsiteX35" fmla="*/ 342519 w 551783"/>
                <a:gd name="connsiteY35" fmla="*/ 117824 h 606933"/>
                <a:gd name="connsiteX36" fmla="*/ 318992 w 551783"/>
                <a:gd name="connsiteY36" fmla="*/ 97536 h 606933"/>
                <a:gd name="connsiteX37" fmla="*/ 275272 w 551783"/>
                <a:gd name="connsiteY37" fmla="*/ 66103 h 606933"/>
                <a:gd name="connsiteX38" fmla="*/ 243745 w 551783"/>
                <a:gd name="connsiteY38" fmla="*/ 40481 h 606933"/>
                <a:gd name="connsiteX39" fmla="*/ 224028 w 551783"/>
                <a:gd name="connsiteY39" fmla="*/ 25051 h 606933"/>
                <a:gd name="connsiteX40" fmla="*/ 196787 w 551783"/>
                <a:gd name="connsiteY40" fmla="*/ 0 h 606933"/>
                <a:gd name="connsiteX41" fmla="*/ 194120 w 551783"/>
                <a:gd name="connsiteY41" fmla="*/ 21336 h 606933"/>
                <a:gd name="connsiteX42" fmla="*/ 182975 w 551783"/>
                <a:gd name="connsiteY42" fmla="*/ 41719 h 606933"/>
                <a:gd name="connsiteX43" fmla="*/ 164211 w 551783"/>
                <a:gd name="connsiteY43" fmla="*/ 17717 h 606933"/>
                <a:gd name="connsiteX44" fmla="*/ 161068 w 551783"/>
                <a:gd name="connsiteY44" fmla="*/ 43339 h 606933"/>
                <a:gd name="connsiteX45" fmla="*/ 143446 w 551783"/>
                <a:gd name="connsiteY45" fmla="*/ 45529 h 606933"/>
                <a:gd name="connsiteX46" fmla="*/ 141351 w 551783"/>
                <a:gd name="connsiteY46" fmla="*/ 62579 h 606933"/>
                <a:gd name="connsiteX47" fmla="*/ 138684 w 551783"/>
                <a:gd name="connsiteY47" fmla="*/ 84011 h 606933"/>
                <a:gd name="connsiteX48" fmla="*/ 115824 w 551783"/>
                <a:gd name="connsiteY48" fmla="*/ 94202 h 606933"/>
                <a:gd name="connsiteX49" fmla="*/ 105156 w 551783"/>
                <a:gd name="connsiteY49" fmla="*/ 110204 h 606933"/>
                <a:gd name="connsiteX50" fmla="*/ 90773 w 551783"/>
                <a:gd name="connsiteY50" fmla="*/ 121539 h 606933"/>
                <a:gd name="connsiteX51" fmla="*/ 96679 w 551783"/>
                <a:gd name="connsiteY51" fmla="*/ 143923 h 606933"/>
                <a:gd name="connsiteX52" fmla="*/ 89726 w 551783"/>
                <a:gd name="connsiteY52" fmla="*/ 164782 h 606933"/>
                <a:gd name="connsiteX53" fmla="*/ 83344 w 551783"/>
                <a:gd name="connsiteY53" fmla="*/ 181356 h 606933"/>
                <a:gd name="connsiteX54" fmla="*/ 76486 w 551783"/>
                <a:gd name="connsiteY54" fmla="*/ 236982 h 606933"/>
                <a:gd name="connsiteX55" fmla="*/ 89916 w 551783"/>
                <a:gd name="connsiteY55" fmla="*/ 268986 h 606933"/>
                <a:gd name="connsiteX56" fmla="*/ 87249 w 551783"/>
                <a:gd name="connsiteY56" fmla="*/ 290417 h 606933"/>
                <a:gd name="connsiteX57" fmla="*/ 94202 w 551783"/>
                <a:gd name="connsiteY57" fmla="*/ 304228 h 606933"/>
                <a:gd name="connsiteX58" fmla="*/ 100584 w 551783"/>
                <a:gd name="connsiteY58" fmla="*/ 322421 h 606933"/>
                <a:gd name="connsiteX59" fmla="*/ 85725 w 551783"/>
                <a:gd name="connsiteY59" fmla="*/ 337947 h 606933"/>
                <a:gd name="connsiteX60" fmla="*/ 87344 w 551783"/>
                <a:gd name="connsiteY60" fmla="*/ 359855 h 606933"/>
                <a:gd name="connsiteX61" fmla="*/ 88487 w 551783"/>
                <a:gd name="connsiteY61" fmla="*/ 386048 h 606933"/>
                <a:gd name="connsiteX62" fmla="*/ 54293 w 551783"/>
                <a:gd name="connsiteY62" fmla="*/ 381857 h 606933"/>
                <a:gd name="connsiteX63" fmla="*/ 39910 w 551783"/>
                <a:gd name="connsiteY63" fmla="*/ 393097 h 606933"/>
                <a:gd name="connsiteX64" fmla="*/ 41529 w 551783"/>
                <a:gd name="connsiteY64" fmla="*/ 415004 h 606933"/>
                <a:gd name="connsiteX65" fmla="*/ 17526 w 551783"/>
                <a:gd name="connsiteY65" fmla="*/ 433768 h 606933"/>
                <a:gd name="connsiteX66" fmla="*/ 0 w 551783"/>
                <a:gd name="connsiteY66" fmla="*/ 470630 h 606933"/>
                <a:gd name="connsiteX67" fmla="*/ 11716 w 551783"/>
                <a:gd name="connsiteY67" fmla="*/ 480822 h 606933"/>
                <a:gd name="connsiteX68" fmla="*/ 27242 w 551783"/>
                <a:gd name="connsiteY68" fmla="*/ 495681 h 606933"/>
                <a:gd name="connsiteX69" fmla="*/ 38481 w 551783"/>
                <a:gd name="connsiteY69" fmla="*/ 510159 h 606933"/>
                <a:gd name="connsiteX70" fmla="*/ 55531 w 551783"/>
                <a:gd name="connsiteY70" fmla="*/ 512255 h 606933"/>
                <a:gd name="connsiteX71" fmla="*/ 74676 w 551783"/>
                <a:gd name="connsiteY71" fmla="*/ 497205 h 606933"/>
                <a:gd name="connsiteX72" fmla="*/ 155829 w 551783"/>
                <a:gd name="connsiteY72" fmla="*/ 507206 h 606933"/>
                <a:gd name="connsiteX73" fmla="*/ 172403 w 551783"/>
                <a:gd name="connsiteY73" fmla="*/ 513588 h 606933"/>
                <a:gd name="connsiteX74" fmla="*/ 178784 w 551783"/>
                <a:gd name="connsiteY74" fmla="*/ 531781 h 606933"/>
                <a:gd name="connsiteX75" fmla="*/ 190024 w 551783"/>
                <a:gd name="connsiteY75" fmla="*/ 546163 h 606933"/>
                <a:gd name="connsiteX76" fmla="*/ 210312 w 551783"/>
                <a:gd name="connsiteY76" fmla="*/ 557403 h 606933"/>
                <a:gd name="connsiteX77" fmla="*/ 234315 w 551783"/>
                <a:gd name="connsiteY77" fmla="*/ 573405 h 606933"/>
                <a:gd name="connsiteX78" fmla="*/ 260413 w 551783"/>
                <a:gd name="connsiteY78" fmla="*/ 572262 h 606933"/>
                <a:gd name="connsiteX79" fmla="*/ 278606 w 551783"/>
                <a:gd name="connsiteY79" fmla="*/ 565785 h 606933"/>
                <a:gd name="connsiteX80" fmla="*/ 279178 w 551783"/>
                <a:gd name="connsiteY80" fmla="*/ 596265 h 606933"/>
                <a:gd name="connsiteX81" fmla="*/ 295180 w 551783"/>
                <a:gd name="connsiteY81" fmla="*/ 606933 h 606933"/>
                <a:gd name="connsiteX82" fmla="*/ 295180 w 551783"/>
                <a:gd name="connsiteY82" fmla="*/ 606933 h 606933"/>
                <a:gd name="connsiteX83" fmla="*/ 295180 w 551783"/>
                <a:gd name="connsiteY83" fmla="*/ 606933 h 60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51783" h="606933">
                  <a:moveTo>
                    <a:pt x="295180" y="606933"/>
                  </a:moveTo>
                  <a:lnTo>
                    <a:pt x="313849" y="596170"/>
                  </a:lnTo>
                  <a:lnTo>
                    <a:pt x="320230" y="579596"/>
                  </a:lnTo>
                  <a:lnTo>
                    <a:pt x="334613" y="568357"/>
                  </a:lnTo>
                  <a:lnTo>
                    <a:pt x="353282" y="557689"/>
                  </a:lnTo>
                  <a:lnTo>
                    <a:pt x="387953" y="557593"/>
                  </a:lnTo>
                  <a:lnTo>
                    <a:pt x="390049" y="575215"/>
                  </a:lnTo>
                  <a:lnTo>
                    <a:pt x="411385" y="577882"/>
                  </a:lnTo>
                  <a:lnTo>
                    <a:pt x="428530" y="579977"/>
                  </a:lnTo>
                  <a:lnTo>
                    <a:pt x="452533" y="595979"/>
                  </a:lnTo>
                  <a:lnTo>
                    <a:pt x="456724" y="561784"/>
                  </a:lnTo>
                  <a:lnTo>
                    <a:pt x="455105" y="539877"/>
                  </a:lnTo>
                  <a:lnTo>
                    <a:pt x="452914" y="522256"/>
                  </a:lnTo>
                  <a:lnTo>
                    <a:pt x="471107" y="515779"/>
                  </a:lnTo>
                  <a:lnTo>
                    <a:pt x="485489" y="504539"/>
                  </a:lnTo>
                  <a:lnTo>
                    <a:pt x="491871" y="487966"/>
                  </a:lnTo>
                  <a:lnTo>
                    <a:pt x="489680" y="470344"/>
                  </a:lnTo>
                  <a:lnTo>
                    <a:pt x="505682" y="446246"/>
                  </a:lnTo>
                  <a:lnTo>
                    <a:pt x="517398" y="421576"/>
                  </a:lnTo>
                  <a:lnTo>
                    <a:pt x="510445" y="407765"/>
                  </a:lnTo>
                  <a:lnTo>
                    <a:pt x="516827" y="391192"/>
                  </a:lnTo>
                  <a:lnTo>
                    <a:pt x="520446" y="361188"/>
                  </a:lnTo>
                  <a:lnTo>
                    <a:pt x="525209" y="322707"/>
                  </a:lnTo>
                  <a:lnTo>
                    <a:pt x="528923" y="292798"/>
                  </a:lnTo>
                  <a:lnTo>
                    <a:pt x="544354" y="272986"/>
                  </a:lnTo>
                  <a:lnTo>
                    <a:pt x="551784" y="247840"/>
                  </a:lnTo>
                  <a:lnTo>
                    <a:pt x="546926" y="216884"/>
                  </a:lnTo>
                  <a:lnTo>
                    <a:pt x="550164" y="191167"/>
                  </a:lnTo>
                  <a:lnTo>
                    <a:pt x="529304" y="184309"/>
                  </a:lnTo>
                  <a:lnTo>
                    <a:pt x="495205" y="180118"/>
                  </a:lnTo>
                  <a:lnTo>
                    <a:pt x="469011" y="181165"/>
                  </a:lnTo>
                  <a:lnTo>
                    <a:pt x="418910" y="166306"/>
                  </a:lnTo>
                  <a:lnTo>
                    <a:pt x="393763" y="158877"/>
                  </a:lnTo>
                  <a:lnTo>
                    <a:pt x="382048" y="148780"/>
                  </a:lnTo>
                  <a:lnTo>
                    <a:pt x="358521" y="128492"/>
                  </a:lnTo>
                  <a:lnTo>
                    <a:pt x="342519" y="117824"/>
                  </a:lnTo>
                  <a:lnTo>
                    <a:pt x="318992" y="97536"/>
                  </a:lnTo>
                  <a:lnTo>
                    <a:pt x="275272" y="66103"/>
                  </a:lnTo>
                  <a:lnTo>
                    <a:pt x="243745" y="40481"/>
                  </a:lnTo>
                  <a:lnTo>
                    <a:pt x="224028" y="25051"/>
                  </a:lnTo>
                  <a:lnTo>
                    <a:pt x="196787" y="0"/>
                  </a:lnTo>
                  <a:lnTo>
                    <a:pt x="194120" y="21336"/>
                  </a:lnTo>
                  <a:lnTo>
                    <a:pt x="182975" y="41719"/>
                  </a:lnTo>
                  <a:lnTo>
                    <a:pt x="164211" y="17717"/>
                  </a:lnTo>
                  <a:lnTo>
                    <a:pt x="161068" y="43339"/>
                  </a:lnTo>
                  <a:lnTo>
                    <a:pt x="143446" y="45529"/>
                  </a:lnTo>
                  <a:lnTo>
                    <a:pt x="141351" y="62579"/>
                  </a:lnTo>
                  <a:lnTo>
                    <a:pt x="138684" y="84011"/>
                  </a:lnTo>
                  <a:lnTo>
                    <a:pt x="115824" y="94202"/>
                  </a:lnTo>
                  <a:lnTo>
                    <a:pt x="105156" y="110204"/>
                  </a:lnTo>
                  <a:lnTo>
                    <a:pt x="90773" y="121539"/>
                  </a:lnTo>
                  <a:lnTo>
                    <a:pt x="96679" y="143923"/>
                  </a:lnTo>
                  <a:lnTo>
                    <a:pt x="89726" y="164782"/>
                  </a:lnTo>
                  <a:lnTo>
                    <a:pt x="83344" y="181356"/>
                  </a:lnTo>
                  <a:lnTo>
                    <a:pt x="76486" y="236982"/>
                  </a:lnTo>
                  <a:lnTo>
                    <a:pt x="89916" y="268986"/>
                  </a:lnTo>
                  <a:lnTo>
                    <a:pt x="87249" y="290417"/>
                  </a:lnTo>
                  <a:lnTo>
                    <a:pt x="94202" y="304228"/>
                  </a:lnTo>
                  <a:lnTo>
                    <a:pt x="100584" y="322421"/>
                  </a:lnTo>
                  <a:lnTo>
                    <a:pt x="85725" y="337947"/>
                  </a:lnTo>
                  <a:lnTo>
                    <a:pt x="87344" y="359855"/>
                  </a:lnTo>
                  <a:lnTo>
                    <a:pt x="88487" y="386048"/>
                  </a:lnTo>
                  <a:lnTo>
                    <a:pt x="54293" y="381857"/>
                  </a:lnTo>
                  <a:lnTo>
                    <a:pt x="39910" y="393097"/>
                  </a:lnTo>
                  <a:lnTo>
                    <a:pt x="41529" y="415004"/>
                  </a:lnTo>
                  <a:lnTo>
                    <a:pt x="17526" y="433768"/>
                  </a:lnTo>
                  <a:lnTo>
                    <a:pt x="0" y="470630"/>
                  </a:lnTo>
                  <a:lnTo>
                    <a:pt x="11716" y="480822"/>
                  </a:lnTo>
                  <a:lnTo>
                    <a:pt x="27242" y="495681"/>
                  </a:lnTo>
                  <a:lnTo>
                    <a:pt x="38481" y="510159"/>
                  </a:lnTo>
                  <a:lnTo>
                    <a:pt x="55531" y="512255"/>
                  </a:lnTo>
                  <a:lnTo>
                    <a:pt x="74676" y="497205"/>
                  </a:lnTo>
                  <a:lnTo>
                    <a:pt x="155829" y="507206"/>
                  </a:lnTo>
                  <a:lnTo>
                    <a:pt x="172403" y="513588"/>
                  </a:lnTo>
                  <a:lnTo>
                    <a:pt x="178784" y="531781"/>
                  </a:lnTo>
                  <a:lnTo>
                    <a:pt x="190024" y="546163"/>
                  </a:lnTo>
                  <a:lnTo>
                    <a:pt x="210312" y="557403"/>
                  </a:lnTo>
                  <a:lnTo>
                    <a:pt x="234315" y="573405"/>
                  </a:lnTo>
                  <a:lnTo>
                    <a:pt x="260413" y="572262"/>
                  </a:lnTo>
                  <a:lnTo>
                    <a:pt x="278606" y="565785"/>
                  </a:lnTo>
                  <a:lnTo>
                    <a:pt x="279178" y="596265"/>
                  </a:lnTo>
                  <a:lnTo>
                    <a:pt x="295180" y="606933"/>
                  </a:lnTo>
                  <a:lnTo>
                    <a:pt x="295180" y="606933"/>
                  </a:lnTo>
                  <a:lnTo>
                    <a:pt x="295180" y="60693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84C8195A-85D1-27BB-B219-844DDF097F61}"/>
                </a:ext>
              </a:extLst>
            </p:cNvPr>
            <p:cNvSpPr/>
            <p:nvPr/>
          </p:nvSpPr>
          <p:spPr>
            <a:xfrm>
              <a:off x="3957272" y="2347797"/>
              <a:ext cx="621384" cy="866154"/>
            </a:xfrm>
            <a:custGeom>
              <a:avLst/>
              <a:gdLst>
                <a:gd name="connsiteX0" fmla="*/ 213646 w 368998"/>
                <a:gd name="connsiteY0" fmla="*/ 514350 h 514350"/>
                <a:gd name="connsiteX1" fmla="*/ 256222 w 368998"/>
                <a:gd name="connsiteY1" fmla="*/ 450342 h 514350"/>
                <a:gd name="connsiteX2" fmla="*/ 293465 w 368998"/>
                <a:gd name="connsiteY2" fmla="*/ 394240 h 514350"/>
                <a:gd name="connsiteX3" fmla="*/ 330708 w 368998"/>
                <a:gd name="connsiteY3" fmla="*/ 338233 h 514350"/>
                <a:gd name="connsiteX4" fmla="*/ 346710 w 368998"/>
                <a:gd name="connsiteY4" fmla="*/ 314230 h 514350"/>
                <a:gd name="connsiteX5" fmla="*/ 357854 w 368998"/>
                <a:gd name="connsiteY5" fmla="*/ 293942 h 514350"/>
                <a:gd name="connsiteX6" fmla="*/ 368998 w 368998"/>
                <a:gd name="connsiteY6" fmla="*/ 273653 h 514350"/>
                <a:gd name="connsiteX7" fmla="*/ 347663 w 368998"/>
                <a:gd name="connsiteY7" fmla="*/ 236411 h 514350"/>
                <a:gd name="connsiteX8" fmla="*/ 312896 w 368998"/>
                <a:gd name="connsiteY8" fmla="*/ 201739 h 514350"/>
                <a:gd name="connsiteX9" fmla="*/ 285655 w 368998"/>
                <a:gd name="connsiteY9" fmla="*/ 176784 h 514350"/>
                <a:gd name="connsiteX10" fmla="*/ 262700 w 368998"/>
                <a:gd name="connsiteY10" fmla="*/ 152305 h 514350"/>
                <a:gd name="connsiteX11" fmla="*/ 201739 w 368998"/>
                <a:gd name="connsiteY11" fmla="*/ 84106 h 514350"/>
                <a:gd name="connsiteX12" fmla="*/ 191071 w 368998"/>
                <a:gd name="connsiteY12" fmla="*/ 65437 h 514350"/>
                <a:gd name="connsiteX13" fmla="*/ 193167 w 368998"/>
                <a:gd name="connsiteY13" fmla="*/ 48387 h 514350"/>
                <a:gd name="connsiteX14" fmla="*/ 181356 w 368998"/>
                <a:gd name="connsiteY14" fmla="*/ 38291 h 514350"/>
                <a:gd name="connsiteX15" fmla="*/ 170116 w 368998"/>
                <a:gd name="connsiteY15" fmla="*/ 23908 h 514350"/>
                <a:gd name="connsiteX16" fmla="*/ 176498 w 368998"/>
                <a:gd name="connsiteY16" fmla="*/ 7429 h 514350"/>
                <a:gd name="connsiteX17" fmla="*/ 151447 w 368998"/>
                <a:gd name="connsiteY17" fmla="*/ 0 h 514350"/>
                <a:gd name="connsiteX18" fmla="*/ 123730 w 368998"/>
                <a:gd name="connsiteY18" fmla="*/ 13907 h 514350"/>
                <a:gd name="connsiteX19" fmla="*/ 101822 w 368998"/>
                <a:gd name="connsiteY19" fmla="*/ 15526 h 514350"/>
                <a:gd name="connsiteX20" fmla="*/ 75152 w 368998"/>
                <a:gd name="connsiteY20" fmla="*/ 20860 h 514350"/>
                <a:gd name="connsiteX21" fmla="*/ 58103 w 368998"/>
                <a:gd name="connsiteY21" fmla="*/ 18764 h 514350"/>
                <a:gd name="connsiteX22" fmla="*/ 0 w 368998"/>
                <a:gd name="connsiteY22" fmla="*/ 33242 h 514350"/>
                <a:gd name="connsiteX23" fmla="*/ 11716 w 368998"/>
                <a:gd name="connsiteY23" fmla="*/ 43339 h 514350"/>
                <a:gd name="connsiteX24" fmla="*/ 27241 w 368998"/>
                <a:gd name="connsiteY24" fmla="*/ 58293 h 514350"/>
                <a:gd name="connsiteX25" fmla="*/ 46958 w 368998"/>
                <a:gd name="connsiteY25" fmla="*/ 73724 h 514350"/>
                <a:gd name="connsiteX26" fmla="*/ 63055 w 368998"/>
                <a:gd name="connsiteY26" fmla="*/ 84296 h 514350"/>
                <a:gd name="connsiteX27" fmla="*/ 62579 w 368998"/>
                <a:gd name="connsiteY27" fmla="*/ 123254 h 514350"/>
                <a:gd name="connsiteX28" fmla="*/ 64675 w 368998"/>
                <a:gd name="connsiteY28" fmla="*/ 140875 h 514350"/>
                <a:gd name="connsiteX29" fmla="*/ 70580 w 368998"/>
                <a:gd name="connsiteY29" fmla="*/ 163259 h 514350"/>
                <a:gd name="connsiteX30" fmla="*/ 91440 w 368998"/>
                <a:gd name="connsiteY30" fmla="*/ 170117 h 514350"/>
                <a:gd name="connsiteX31" fmla="*/ 89345 w 368998"/>
                <a:gd name="connsiteY31" fmla="*/ 187166 h 514350"/>
                <a:gd name="connsiteX32" fmla="*/ 114967 w 368998"/>
                <a:gd name="connsiteY32" fmla="*/ 190309 h 514350"/>
                <a:gd name="connsiteX33" fmla="*/ 104299 w 368998"/>
                <a:gd name="connsiteY33" fmla="*/ 206312 h 514350"/>
                <a:gd name="connsiteX34" fmla="*/ 106489 w 368998"/>
                <a:gd name="connsiteY34" fmla="*/ 223933 h 514350"/>
                <a:gd name="connsiteX35" fmla="*/ 95821 w 368998"/>
                <a:gd name="connsiteY35" fmla="*/ 239935 h 514350"/>
                <a:gd name="connsiteX36" fmla="*/ 89440 w 368998"/>
                <a:gd name="connsiteY36" fmla="*/ 256508 h 514350"/>
                <a:gd name="connsiteX37" fmla="*/ 70771 w 368998"/>
                <a:gd name="connsiteY37" fmla="*/ 267176 h 514350"/>
                <a:gd name="connsiteX38" fmla="*/ 51625 w 368998"/>
                <a:gd name="connsiteY38" fmla="*/ 282130 h 514350"/>
                <a:gd name="connsiteX39" fmla="*/ 40957 w 368998"/>
                <a:gd name="connsiteY39" fmla="*/ 298133 h 514350"/>
                <a:gd name="connsiteX40" fmla="*/ 84201 w 368998"/>
                <a:gd name="connsiteY40" fmla="*/ 333756 h 514350"/>
                <a:gd name="connsiteX41" fmla="*/ 104013 w 368998"/>
                <a:gd name="connsiteY41" fmla="*/ 349187 h 514350"/>
                <a:gd name="connsiteX42" fmla="*/ 120015 w 368998"/>
                <a:gd name="connsiteY42" fmla="*/ 359855 h 514350"/>
                <a:gd name="connsiteX43" fmla="*/ 136588 w 368998"/>
                <a:gd name="connsiteY43" fmla="*/ 366236 h 514350"/>
                <a:gd name="connsiteX44" fmla="*/ 153162 w 368998"/>
                <a:gd name="connsiteY44" fmla="*/ 372618 h 514350"/>
                <a:gd name="connsiteX45" fmla="*/ 168593 w 368998"/>
                <a:gd name="connsiteY45" fmla="*/ 387477 h 514350"/>
                <a:gd name="connsiteX46" fmla="*/ 183642 w 368998"/>
                <a:gd name="connsiteY46" fmla="*/ 406717 h 514350"/>
                <a:gd name="connsiteX47" fmla="*/ 194786 w 368998"/>
                <a:gd name="connsiteY47" fmla="*/ 421100 h 514350"/>
                <a:gd name="connsiteX48" fmla="*/ 201263 w 368998"/>
                <a:gd name="connsiteY48" fmla="*/ 439198 h 514350"/>
                <a:gd name="connsiteX49" fmla="*/ 203454 w 368998"/>
                <a:gd name="connsiteY49" fmla="*/ 456724 h 514350"/>
                <a:gd name="connsiteX50" fmla="*/ 209835 w 368998"/>
                <a:gd name="connsiteY50" fmla="*/ 474917 h 514350"/>
                <a:gd name="connsiteX51" fmla="*/ 203454 w 368998"/>
                <a:gd name="connsiteY51" fmla="*/ 491395 h 514350"/>
                <a:gd name="connsiteX52" fmla="*/ 209931 w 368998"/>
                <a:gd name="connsiteY52" fmla="*/ 509492 h 514350"/>
                <a:gd name="connsiteX53" fmla="*/ 213646 w 368998"/>
                <a:gd name="connsiteY53" fmla="*/ 514350 h 514350"/>
                <a:gd name="connsiteX54" fmla="*/ 213646 w 368998"/>
                <a:gd name="connsiteY54" fmla="*/ 514350 h 514350"/>
                <a:gd name="connsiteX55" fmla="*/ 213646 w 368998"/>
                <a:gd name="connsiteY55" fmla="*/ 5143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68998" h="514350">
                  <a:moveTo>
                    <a:pt x="213646" y="514350"/>
                  </a:moveTo>
                  <a:lnTo>
                    <a:pt x="256222" y="450342"/>
                  </a:lnTo>
                  <a:lnTo>
                    <a:pt x="293465" y="394240"/>
                  </a:lnTo>
                  <a:lnTo>
                    <a:pt x="330708" y="338233"/>
                  </a:lnTo>
                  <a:lnTo>
                    <a:pt x="346710" y="314230"/>
                  </a:lnTo>
                  <a:lnTo>
                    <a:pt x="357854" y="293942"/>
                  </a:lnTo>
                  <a:lnTo>
                    <a:pt x="368998" y="273653"/>
                  </a:lnTo>
                  <a:lnTo>
                    <a:pt x="347663" y="236411"/>
                  </a:lnTo>
                  <a:lnTo>
                    <a:pt x="312896" y="201739"/>
                  </a:lnTo>
                  <a:lnTo>
                    <a:pt x="285655" y="176784"/>
                  </a:lnTo>
                  <a:lnTo>
                    <a:pt x="262700" y="152305"/>
                  </a:lnTo>
                  <a:lnTo>
                    <a:pt x="201739" y="84106"/>
                  </a:lnTo>
                  <a:lnTo>
                    <a:pt x="191071" y="65437"/>
                  </a:lnTo>
                  <a:lnTo>
                    <a:pt x="193167" y="48387"/>
                  </a:lnTo>
                  <a:lnTo>
                    <a:pt x="181356" y="38291"/>
                  </a:lnTo>
                  <a:lnTo>
                    <a:pt x="170116" y="23908"/>
                  </a:lnTo>
                  <a:lnTo>
                    <a:pt x="176498" y="7429"/>
                  </a:lnTo>
                  <a:lnTo>
                    <a:pt x="151447" y="0"/>
                  </a:lnTo>
                  <a:lnTo>
                    <a:pt x="123730" y="13907"/>
                  </a:lnTo>
                  <a:lnTo>
                    <a:pt x="101822" y="15526"/>
                  </a:lnTo>
                  <a:lnTo>
                    <a:pt x="75152" y="20860"/>
                  </a:lnTo>
                  <a:lnTo>
                    <a:pt x="58103" y="18764"/>
                  </a:lnTo>
                  <a:lnTo>
                    <a:pt x="0" y="33242"/>
                  </a:lnTo>
                  <a:lnTo>
                    <a:pt x="11716" y="43339"/>
                  </a:lnTo>
                  <a:lnTo>
                    <a:pt x="27241" y="58293"/>
                  </a:lnTo>
                  <a:lnTo>
                    <a:pt x="46958" y="73724"/>
                  </a:lnTo>
                  <a:lnTo>
                    <a:pt x="63055" y="84296"/>
                  </a:lnTo>
                  <a:lnTo>
                    <a:pt x="62579" y="123254"/>
                  </a:lnTo>
                  <a:lnTo>
                    <a:pt x="64675" y="140875"/>
                  </a:lnTo>
                  <a:lnTo>
                    <a:pt x="70580" y="163259"/>
                  </a:lnTo>
                  <a:lnTo>
                    <a:pt x="91440" y="170117"/>
                  </a:lnTo>
                  <a:lnTo>
                    <a:pt x="89345" y="187166"/>
                  </a:lnTo>
                  <a:lnTo>
                    <a:pt x="114967" y="190309"/>
                  </a:lnTo>
                  <a:lnTo>
                    <a:pt x="104299" y="206312"/>
                  </a:lnTo>
                  <a:lnTo>
                    <a:pt x="106489" y="223933"/>
                  </a:lnTo>
                  <a:lnTo>
                    <a:pt x="95821" y="239935"/>
                  </a:lnTo>
                  <a:lnTo>
                    <a:pt x="89440" y="256508"/>
                  </a:lnTo>
                  <a:lnTo>
                    <a:pt x="70771" y="267176"/>
                  </a:lnTo>
                  <a:lnTo>
                    <a:pt x="51625" y="282130"/>
                  </a:lnTo>
                  <a:lnTo>
                    <a:pt x="40957" y="298133"/>
                  </a:lnTo>
                  <a:lnTo>
                    <a:pt x="84201" y="333756"/>
                  </a:lnTo>
                  <a:lnTo>
                    <a:pt x="104013" y="349187"/>
                  </a:lnTo>
                  <a:lnTo>
                    <a:pt x="120015" y="359855"/>
                  </a:lnTo>
                  <a:lnTo>
                    <a:pt x="136588" y="366236"/>
                  </a:lnTo>
                  <a:lnTo>
                    <a:pt x="153162" y="372618"/>
                  </a:lnTo>
                  <a:lnTo>
                    <a:pt x="168593" y="387477"/>
                  </a:lnTo>
                  <a:lnTo>
                    <a:pt x="183642" y="406717"/>
                  </a:lnTo>
                  <a:lnTo>
                    <a:pt x="194786" y="421100"/>
                  </a:lnTo>
                  <a:lnTo>
                    <a:pt x="201263" y="439198"/>
                  </a:lnTo>
                  <a:lnTo>
                    <a:pt x="203454" y="456724"/>
                  </a:lnTo>
                  <a:lnTo>
                    <a:pt x="209835" y="474917"/>
                  </a:lnTo>
                  <a:lnTo>
                    <a:pt x="203454" y="491395"/>
                  </a:lnTo>
                  <a:lnTo>
                    <a:pt x="209931" y="509492"/>
                  </a:lnTo>
                  <a:lnTo>
                    <a:pt x="213646" y="514350"/>
                  </a:lnTo>
                  <a:lnTo>
                    <a:pt x="213646" y="514350"/>
                  </a:lnTo>
                  <a:lnTo>
                    <a:pt x="213646" y="5143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67A251B9-157F-36EF-F438-6131CA7C452D}"/>
                </a:ext>
              </a:extLst>
            </p:cNvPr>
            <p:cNvSpPr/>
            <p:nvPr/>
          </p:nvSpPr>
          <p:spPr>
            <a:xfrm>
              <a:off x="2070982" y="12872"/>
              <a:ext cx="922612" cy="860218"/>
            </a:xfrm>
            <a:custGeom>
              <a:avLst/>
              <a:gdLst>
                <a:gd name="connsiteX0" fmla="*/ 138303 w 547877"/>
                <a:gd name="connsiteY0" fmla="*/ 510826 h 510825"/>
                <a:gd name="connsiteX1" fmla="*/ 175451 w 547877"/>
                <a:gd name="connsiteY1" fmla="*/ 489395 h 510825"/>
                <a:gd name="connsiteX2" fmla="*/ 187643 w 547877"/>
                <a:gd name="connsiteY2" fmla="*/ 460629 h 510825"/>
                <a:gd name="connsiteX3" fmla="*/ 182308 w 547877"/>
                <a:gd name="connsiteY3" fmla="*/ 433959 h 510825"/>
                <a:gd name="connsiteX4" fmla="*/ 197168 w 547877"/>
                <a:gd name="connsiteY4" fmla="*/ 418433 h 510825"/>
                <a:gd name="connsiteX5" fmla="*/ 207264 w 547877"/>
                <a:gd name="connsiteY5" fmla="*/ 441389 h 510825"/>
                <a:gd name="connsiteX6" fmla="*/ 217456 w 547877"/>
                <a:gd name="connsiteY6" fmla="*/ 464248 h 510825"/>
                <a:gd name="connsiteX7" fmla="*/ 237554 w 547877"/>
                <a:gd name="connsiteY7" fmla="*/ 440722 h 510825"/>
                <a:gd name="connsiteX8" fmla="*/ 261461 w 547877"/>
                <a:gd name="connsiteY8" fmla="*/ 422053 h 510825"/>
                <a:gd name="connsiteX9" fmla="*/ 294418 w 547877"/>
                <a:gd name="connsiteY9" fmla="*/ 400050 h 510825"/>
                <a:gd name="connsiteX10" fmla="*/ 312420 w 547877"/>
                <a:gd name="connsiteY10" fmla="*/ 393668 h 510825"/>
                <a:gd name="connsiteX11" fmla="*/ 326803 w 547877"/>
                <a:gd name="connsiteY11" fmla="*/ 417100 h 510825"/>
                <a:gd name="connsiteX12" fmla="*/ 341662 w 547877"/>
                <a:gd name="connsiteY12" fmla="*/ 436245 h 510825"/>
                <a:gd name="connsiteX13" fmla="*/ 357092 w 547877"/>
                <a:gd name="connsiteY13" fmla="*/ 416433 h 510825"/>
                <a:gd name="connsiteX14" fmla="*/ 359188 w 547877"/>
                <a:gd name="connsiteY14" fmla="*/ 399383 h 510825"/>
                <a:gd name="connsiteX15" fmla="*/ 369761 w 547877"/>
                <a:gd name="connsiteY15" fmla="*/ 383381 h 510825"/>
                <a:gd name="connsiteX16" fmla="*/ 384143 w 547877"/>
                <a:gd name="connsiteY16" fmla="*/ 372142 h 510825"/>
                <a:gd name="connsiteX17" fmla="*/ 399002 w 547877"/>
                <a:gd name="connsiteY17" fmla="*/ 391287 h 510825"/>
                <a:gd name="connsiteX18" fmla="*/ 401098 w 547877"/>
                <a:gd name="connsiteY18" fmla="*/ 408908 h 510825"/>
                <a:gd name="connsiteX19" fmla="*/ 386239 w 547877"/>
                <a:gd name="connsiteY19" fmla="*/ 424434 h 510825"/>
                <a:gd name="connsiteX20" fmla="*/ 408051 w 547877"/>
                <a:gd name="connsiteY20" fmla="*/ 422815 h 510825"/>
                <a:gd name="connsiteX21" fmla="*/ 445770 w 547877"/>
                <a:gd name="connsiteY21" fmla="*/ 431768 h 510825"/>
                <a:gd name="connsiteX22" fmla="*/ 449485 w 547877"/>
                <a:gd name="connsiteY22" fmla="*/ 401860 h 510825"/>
                <a:gd name="connsiteX23" fmla="*/ 460057 w 547877"/>
                <a:gd name="connsiteY23" fmla="*/ 385858 h 510825"/>
                <a:gd name="connsiteX24" fmla="*/ 462153 w 547877"/>
                <a:gd name="connsiteY24" fmla="*/ 368808 h 510825"/>
                <a:gd name="connsiteX25" fmla="*/ 474345 w 547877"/>
                <a:gd name="connsiteY25" fmla="*/ 339947 h 510825"/>
                <a:gd name="connsiteX26" fmla="*/ 477012 w 547877"/>
                <a:gd name="connsiteY26" fmla="*/ 318611 h 510825"/>
                <a:gd name="connsiteX27" fmla="*/ 480631 w 547877"/>
                <a:gd name="connsiteY27" fmla="*/ 254032 h 510825"/>
                <a:gd name="connsiteX28" fmla="*/ 497681 w 547877"/>
                <a:gd name="connsiteY28" fmla="*/ 256127 h 510825"/>
                <a:gd name="connsiteX29" fmla="*/ 515112 w 547877"/>
                <a:gd name="connsiteY29" fmla="*/ 219266 h 510825"/>
                <a:gd name="connsiteX30" fmla="*/ 526256 w 547877"/>
                <a:gd name="connsiteY30" fmla="*/ 198977 h 510825"/>
                <a:gd name="connsiteX31" fmla="*/ 534733 w 547877"/>
                <a:gd name="connsiteY31" fmla="*/ 165354 h 510825"/>
                <a:gd name="connsiteX32" fmla="*/ 531495 w 547877"/>
                <a:gd name="connsiteY32" fmla="*/ 121539 h 510825"/>
                <a:gd name="connsiteX33" fmla="*/ 537877 w 547877"/>
                <a:gd name="connsiteY33" fmla="*/ 70294 h 510825"/>
                <a:gd name="connsiteX34" fmla="*/ 547878 w 547877"/>
                <a:gd name="connsiteY34" fmla="*/ 23908 h 510825"/>
                <a:gd name="connsiteX35" fmla="*/ 416147 w 547877"/>
                <a:gd name="connsiteY35" fmla="*/ 7620 h 510825"/>
                <a:gd name="connsiteX36" fmla="*/ 343376 w 547877"/>
                <a:gd name="connsiteY36" fmla="*/ 2953 h 510825"/>
                <a:gd name="connsiteX37" fmla="*/ 274320 w 547877"/>
                <a:gd name="connsiteY37" fmla="*/ 3143 h 510825"/>
                <a:gd name="connsiteX38" fmla="*/ 248793 w 547877"/>
                <a:gd name="connsiteY38" fmla="*/ 0 h 510825"/>
                <a:gd name="connsiteX39" fmla="*/ 216979 w 547877"/>
                <a:gd name="connsiteY39" fmla="*/ 13430 h 510825"/>
                <a:gd name="connsiteX40" fmla="*/ 194120 w 547877"/>
                <a:gd name="connsiteY40" fmla="*/ 23527 h 510825"/>
                <a:gd name="connsiteX41" fmla="*/ 183547 w 547877"/>
                <a:gd name="connsiteY41" fmla="*/ 39624 h 510825"/>
                <a:gd name="connsiteX42" fmla="*/ 171355 w 547877"/>
                <a:gd name="connsiteY42" fmla="*/ 68485 h 510825"/>
                <a:gd name="connsiteX43" fmla="*/ 154877 w 547877"/>
                <a:gd name="connsiteY43" fmla="*/ 96774 h 510825"/>
                <a:gd name="connsiteX44" fmla="*/ 123063 w 547877"/>
                <a:gd name="connsiteY44" fmla="*/ 144875 h 510825"/>
                <a:gd name="connsiteX45" fmla="*/ 114681 w 547877"/>
                <a:gd name="connsiteY45" fmla="*/ 178499 h 510825"/>
                <a:gd name="connsiteX46" fmla="*/ 111443 w 547877"/>
                <a:gd name="connsiteY46" fmla="*/ 204121 h 510825"/>
                <a:gd name="connsiteX47" fmla="*/ 104585 w 547877"/>
                <a:gd name="connsiteY47" fmla="*/ 224885 h 510825"/>
                <a:gd name="connsiteX48" fmla="*/ 79629 w 547877"/>
                <a:gd name="connsiteY48" fmla="*/ 252222 h 510825"/>
                <a:gd name="connsiteX49" fmla="*/ 58960 w 547877"/>
                <a:gd name="connsiteY49" fmla="*/ 279940 h 510825"/>
                <a:gd name="connsiteX50" fmla="*/ 64865 w 547877"/>
                <a:gd name="connsiteY50" fmla="*/ 302419 h 510825"/>
                <a:gd name="connsiteX51" fmla="*/ 44101 w 547877"/>
                <a:gd name="connsiteY51" fmla="*/ 295466 h 510825"/>
                <a:gd name="connsiteX52" fmla="*/ 18574 w 547877"/>
                <a:gd name="connsiteY52" fmla="*/ 292322 h 510825"/>
                <a:gd name="connsiteX53" fmla="*/ 0 w 547877"/>
                <a:gd name="connsiteY53" fmla="*/ 303086 h 510825"/>
                <a:gd name="connsiteX54" fmla="*/ 14954 w 547877"/>
                <a:gd name="connsiteY54" fmla="*/ 322231 h 510825"/>
                <a:gd name="connsiteX55" fmla="*/ 25527 w 547877"/>
                <a:gd name="connsiteY55" fmla="*/ 340900 h 510825"/>
                <a:gd name="connsiteX56" fmla="*/ 27718 w 547877"/>
                <a:gd name="connsiteY56" fmla="*/ 358521 h 510825"/>
                <a:gd name="connsiteX57" fmla="*/ 29337 w 547877"/>
                <a:gd name="connsiteY57" fmla="*/ 380333 h 510825"/>
                <a:gd name="connsiteX58" fmla="*/ 44768 w 547877"/>
                <a:gd name="connsiteY58" fmla="*/ 395288 h 510825"/>
                <a:gd name="connsiteX59" fmla="*/ 55912 w 547877"/>
                <a:gd name="connsiteY59" fmla="*/ 409670 h 510825"/>
                <a:gd name="connsiteX60" fmla="*/ 76105 w 547877"/>
                <a:gd name="connsiteY60" fmla="*/ 420815 h 510825"/>
                <a:gd name="connsiteX61" fmla="*/ 83058 w 547877"/>
                <a:gd name="connsiteY61" fmla="*/ 434721 h 510825"/>
                <a:gd name="connsiteX62" fmla="*/ 106394 w 547877"/>
                <a:gd name="connsiteY62" fmla="*/ 454914 h 510825"/>
                <a:gd name="connsiteX63" fmla="*/ 108013 w 547877"/>
                <a:gd name="connsiteY63" fmla="*/ 476822 h 510825"/>
                <a:gd name="connsiteX64" fmla="*/ 110204 w 547877"/>
                <a:gd name="connsiteY64" fmla="*/ 494348 h 510825"/>
                <a:gd name="connsiteX65" fmla="*/ 138303 w 547877"/>
                <a:gd name="connsiteY65" fmla="*/ 510826 h 510825"/>
                <a:gd name="connsiteX66" fmla="*/ 138303 w 547877"/>
                <a:gd name="connsiteY66" fmla="*/ 510826 h 510825"/>
                <a:gd name="connsiteX67" fmla="*/ 138303 w 547877"/>
                <a:gd name="connsiteY67" fmla="*/ 510826 h 51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7877" h="510825">
                  <a:moveTo>
                    <a:pt x="138303" y="510826"/>
                  </a:moveTo>
                  <a:lnTo>
                    <a:pt x="175451" y="489395"/>
                  </a:lnTo>
                  <a:lnTo>
                    <a:pt x="187643" y="460629"/>
                  </a:lnTo>
                  <a:lnTo>
                    <a:pt x="182308" y="433959"/>
                  </a:lnTo>
                  <a:lnTo>
                    <a:pt x="197168" y="418433"/>
                  </a:lnTo>
                  <a:lnTo>
                    <a:pt x="207264" y="441389"/>
                  </a:lnTo>
                  <a:lnTo>
                    <a:pt x="217456" y="464248"/>
                  </a:lnTo>
                  <a:lnTo>
                    <a:pt x="237554" y="440722"/>
                  </a:lnTo>
                  <a:lnTo>
                    <a:pt x="261461" y="422053"/>
                  </a:lnTo>
                  <a:lnTo>
                    <a:pt x="294418" y="400050"/>
                  </a:lnTo>
                  <a:lnTo>
                    <a:pt x="312420" y="393668"/>
                  </a:lnTo>
                  <a:lnTo>
                    <a:pt x="326803" y="417100"/>
                  </a:lnTo>
                  <a:lnTo>
                    <a:pt x="341662" y="436245"/>
                  </a:lnTo>
                  <a:lnTo>
                    <a:pt x="357092" y="416433"/>
                  </a:lnTo>
                  <a:lnTo>
                    <a:pt x="359188" y="399383"/>
                  </a:lnTo>
                  <a:lnTo>
                    <a:pt x="369761" y="383381"/>
                  </a:lnTo>
                  <a:lnTo>
                    <a:pt x="384143" y="372142"/>
                  </a:lnTo>
                  <a:lnTo>
                    <a:pt x="399002" y="391287"/>
                  </a:lnTo>
                  <a:lnTo>
                    <a:pt x="401098" y="408908"/>
                  </a:lnTo>
                  <a:lnTo>
                    <a:pt x="386239" y="424434"/>
                  </a:lnTo>
                  <a:lnTo>
                    <a:pt x="408051" y="422815"/>
                  </a:lnTo>
                  <a:lnTo>
                    <a:pt x="445770" y="431768"/>
                  </a:lnTo>
                  <a:lnTo>
                    <a:pt x="449485" y="401860"/>
                  </a:lnTo>
                  <a:lnTo>
                    <a:pt x="460057" y="385858"/>
                  </a:lnTo>
                  <a:lnTo>
                    <a:pt x="462153" y="368808"/>
                  </a:lnTo>
                  <a:lnTo>
                    <a:pt x="474345" y="339947"/>
                  </a:lnTo>
                  <a:lnTo>
                    <a:pt x="477012" y="318611"/>
                  </a:lnTo>
                  <a:lnTo>
                    <a:pt x="480631" y="254032"/>
                  </a:lnTo>
                  <a:lnTo>
                    <a:pt x="497681" y="256127"/>
                  </a:lnTo>
                  <a:lnTo>
                    <a:pt x="515112" y="219266"/>
                  </a:lnTo>
                  <a:lnTo>
                    <a:pt x="526256" y="198977"/>
                  </a:lnTo>
                  <a:lnTo>
                    <a:pt x="534733" y="165354"/>
                  </a:lnTo>
                  <a:lnTo>
                    <a:pt x="531495" y="121539"/>
                  </a:lnTo>
                  <a:lnTo>
                    <a:pt x="537877" y="70294"/>
                  </a:lnTo>
                  <a:lnTo>
                    <a:pt x="547878" y="23908"/>
                  </a:lnTo>
                  <a:lnTo>
                    <a:pt x="416147" y="7620"/>
                  </a:lnTo>
                  <a:lnTo>
                    <a:pt x="343376" y="2953"/>
                  </a:lnTo>
                  <a:lnTo>
                    <a:pt x="274320" y="3143"/>
                  </a:lnTo>
                  <a:lnTo>
                    <a:pt x="248793" y="0"/>
                  </a:lnTo>
                  <a:lnTo>
                    <a:pt x="216979" y="13430"/>
                  </a:lnTo>
                  <a:lnTo>
                    <a:pt x="194120" y="23527"/>
                  </a:lnTo>
                  <a:lnTo>
                    <a:pt x="183547" y="39624"/>
                  </a:lnTo>
                  <a:lnTo>
                    <a:pt x="171355" y="68485"/>
                  </a:lnTo>
                  <a:lnTo>
                    <a:pt x="154877" y="96774"/>
                  </a:lnTo>
                  <a:lnTo>
                    <a:pt x="123063" y="144875"/>
                  </a:lnTo>
                  <a:lnTo>
                    <a:pt x="114681" y="178499"/>
                  </a:lnTo>
                  <a:lnTo>
                    <a:pt x="111443" y="204121"/>
                  </a:lnTo>
                  <a:lnTo>
                    <a:pt x="104585" y="224885"/>
                  </a:lnTo>
                  <a:lnTo>
                    <a:pt x="79629" y="252222"/>
                  </a:lnTo>
                  <a:lnTo>
                    <a:pt x="58960" y="279940"/>
                  </a:lnTo>
                  <a:lnTo>
                    <a:pt x="64865" y="302419"/>
                  </a:lnTo>
                  <a:lnTo>
                    <a:pt x="44101" y="295466"/>
                  </a:lnTo>
                  <a:lnTo>
                    <a:pt x="18574" y="292322"/>
                  </a:lnTo>
                  <a:lnTo>
                    <a:pt x="0" y="303086"/>
                  </a:lnTo>
                  <a:lnTo>
                    <a:pt x="14954" y="322231"/>
                  </a:lnTo>
                  <a:lnTo>
                    <a:pt x="25527" y="340900"/>
                  </a:lnTo>
                  <a:lnTo>
                    <a:pt x="27718" y="358521"/>
                  </a:lnTo>
                  <a:lnTo>
                    <a:pt x="29337" y="380333"/>
                  </a:lnTo>
                  <a:lnTo>
                    <a:pt x="44768" y="395288"/>
                  </a:lnTo>
                  <a:lnTo>
                    <a:pt x="55912" y="409670"/>
                  </a:lnTo>
                  <a:lnTo>
                    <a:pt x="76105" y="420815"/>
                  </a:lnTo>
                  <a:lnTo>
                    <a:pt x="83058" y="434721"/>
                  </a:lnTo>
                  <a:lnTo>
                    <a:pt x="106394" y="454914"/>
                  </a:lnTo>
                  <a:lnTo>
                    <a:pt x="108013" y="476822"/>
                  </a:lnTo>
                  <a:lnTo>
                    <a:pt x="110204" y="494348"/>
                  </a:lnTo>
                  <a:lnTo>
                    <a:pt x="138303" y="510826"/>
                  </a:lnTo>
                  <a:lnTo>
                    <a:pt x="138303" y="510826"/>
                  </a:lnTo>
                  <a:lnTo>
                    <a:pt x="138303" y="5108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87E295FA-5768-CE7D-B508-ADAD835AD1A0}"/>
                </a:ext>
              </a:extLst>
            </p:cNvPr>
            <p:cNvSpPr/>
            <p:nvPr/>
          </p:nvSpPr>
          <p:spPr>
            <a:xfrm>
              <a:off x="3963047" y="1798752"/>
              <a:ext cx="587701" cy="598287"/>
            </a:xfrm>
            <a:custGeom>
              <a:avLst/>
              <a:gdLst>
                <a:gd name="connsiteX0" fmla="*/ 46196 w 348996"/>
                <a:gd name="connsiteY0" fmla="*/ 355283 h 355282"/>
                <a:gd name="connsiteX1" fmla="*/ 69056 w 348996"/>
                <a:gd name="connsiteY1" fmla="*/ 345186 h 355282"/>
                <a:gd name="connsiteX2" fmla="*/ 95631 w 348996"/>
                <a:gd name="connsiteY2" fmla="*/ 339852 h 355282"/>
                <a:gd name="connsiteX3" fmla="*/ 117443 w 348996"/>
                <a:gd name="connsiteY3" fmla="*/ 338233 h 355282"/>
                <a:gd name="connsiteX4" fmla="*/ 142970 w 348996"/>
                <a:gd name="connsiteY4" fmla="*/ 341376 h 355282"/>
                <a:gd name="connsiteX5" fmla="*/ 172212 w 348996"/>
                <a:gd name="connsiteY5" fmla="*/ 314897 h 355282"/>
                <a:gd name="connsiteX6" fmla="*/ 210979 w 348996"/>
                <a:gd name="connsiteY6" fmla="*/ 280892 h 355282"/>
                <a:gd name="connsiteX7" fmla="*/ 241268 w 348996"/>
                <a:gd name="connsiteY7" fmla="*/ 245840 h 355282"/>
                <a:gd name="connsiteX8" fmla="*/ 261461 w 348996"/>
                <a:gd name="connsiteY8" fmla="*/ 222504 h 355282"/>
                <a:gd name="connsiteX9" fmla="*/ 302323 w 348996"/>
                <a:gd name="connsiteY9" fmla="*/ 171545 h 355282"/>
                <a:gd name="connsiteX10" fmla="*/ 317182 w 348996"/>
                <a:gd name="connsiteY10" fmla="*/ 156210 h 355282"/>
                <a:gd name="connsiteX11" fmla="*/ 338424 w 348996"/>
                <a:gd name="connsiteY11" fmla="*/ 124301 h 355282"/>
                <a:gd name="connsiteX12" fmla="*/ 336328 w 348996"/>
                <a:gd name="connsiteY12" fmla="*/ 106871 h 355282"/>
                <a:gd name="connsiteX13" fmla="*/ 338424 w 348996"/>
                <a:gd name="connsiteY13" fmla="*/ 89916 h 355282"/>
                <a:gd name="connsiteX14" fmla="*/ 348996 w 348996"/>
                <a:gd name="connsiteY14" fmla="*/ 73914 h 355282"/>
                <a:gd name="connsiteX15" fmla="*/ 346806 w 348996"/>
                <a:gd name="connsiteY15" fmla="*/ 56483 h 355282"/>
                <a:gd name="connsiteX16" fmla="*/ 330803 w 348996"/>
                <a:gd name="connsiteY16" fmla="*/ 45910 h 355282"/>
                <a:gd name="connsiteX17" fmla="*/ 332899 w 348996"/>
                <a:gd name="connsiteY17" fmla="*/ 28861 h 355282"/>
                <a:gd name="connsiteX18" fmla="*/ 335566 w 348996"/>
                <a:gd name="connsiteY18" fmla="*/ 7715 h 355282"/>
                <a:gd name="connsiteX19" fmla="*/ 264223 w 348996"/>
                <a:gd name="connsiteY19" fmla="*/ 24765 h 355282"/>
                <a:gd name="connsiteX20" fmla="*/ 241935 w 348996"/>
                <a:gd name="connsiteY20" fmla="*/ 30575 h 355282"/>
                <a:gd name="connsiteX21" fmla="*/ 183832 w 348996"/>
                <a:gd name="connsiteY21" fmla="*/ 10478 h 355282"/>
                <a:gd name="connsiteX22" fmla="*/ 166783 w 348996"/>
                <a:gd name="connsiteY22" fmla="*/ 8382 h 355282"/>
                <a:gd name="connsiteX23" fmla="*/ 150305 w 348996"/>
                <a:gd name="connsiteY23" fmla="*/ 2096 h 355282"/>
                <a:gd name="connsiteX24" fmla="*/ 133255 w 348996"/>
                <a:gd name="connsiteY24" fmla="*/ 0 h 355282"/>
                <a:gd name="connsiteX25" fmla="*/ 110395 w 348996"/>
                <a:gd name="connsiteY25" fmla="*/ 10097 h 355282"/>
                <a:gd name="connsiteX26" fmla="*/ 93345 w 348996"/>
                <a:gd name="connsiteY26" fmla="*/ 7906 h 355282"/>
                <a:gd name="connsiteX27" fmla="*/ 79534 w 348996"/>
                <a:gd name="connsiteY27" fmla="*/ 14859 h 355282"/>
                <a:gd name="connsiteX28" fmla="*/ 85916 w 348996"/>
                <a:gd name="connsiteY28" fmla="*/ 32861 h 355282"/>
                <a:gd name="connsiteX29" fmla="*/ 69437 w 348996"/>
                <a:gd name="connsiteY29" fmla="*/ 26575 h 355282"/>
                <a:gd name="connsiteX30" fmla="*/ 51911 w 348996"/>
                <a:gd name="connsiteY30" fmla="*/ 28670 h 355282"/>
                <a:gd name="connsiteX31" fmla="*/ 36386 w 348996"/>
                <a:gd name="connsiteY31" fmla="*/ 13811 h 355282"/>
                <a:gd name="connsiteX32" fmla="*/ 18288 w 348996"/>
                <a:gd name="connsiteY32" fmla="*/ 20193 h 355282"/>
                <a:gd name="connsiteX33" fmla="*/ 4001 w 348996"/>
                <a:gd name="connsiteY33" fmla="*/ 31337 h 355282"/>
                <a:gd name="connsiteX34" fmla="*/ 1905 w 348996"/>
                <a:gd name="connsiteY34" fmla="*/ 48387 h 355282"/>
                <a:gd name="connsiteX35" fmla="*/ 4001 w 348996"/>
                <a:gd name="connsiteY35" fmla="*/ 65818 h 355282"/>
                <a:gd name="connsiteX36" fmla="*/ 15240 w 348996"/>
                <a:gd name="connsiteY36" fmla="*/ 80105 h 355282"/>
                <a:gd name="connsiteX37" fmla="*/ 8382 w 348996"/>
                <a:gd name="connsiteY37" fmla="*/ 100870 h 355282"/>
                <a:gd name="connsiteX38" fmla="*/ 6287 w 348996"/>
                <a:gd name="connsiteY38" fmla="*/ 117824 h 355282"/>
                <a:gd name="connsiteX39" fmla="*/ 4191 w 348996"/>
                <a:gd name="connsiteY39" fmla="*/ 134779 h 355282"/>
                <a:gd name="connsiteX40" fmla="*/ 0 w 348996"/>
                <a:gd name="connsiteY40" fmla="*/ 168688 h 355282"/>
                <a:gd name="connsiteX41" fmla="*/ 8668 w 348996"/>
                <a:gd name="connsiteY41" fmla="*/ 238697 h 355282"/>
                <a:gd name="connsiteX42" fmla="*/ 16764 w 348996"/>
                <a:gd name="connsiteY42" fmla="*/ 278416 h 355282"/>
                <a:gd name="connsiteX43" fmla="*/ 46196 w 348996"/>
                <a:gd name="connsiteY43" fmla="*/ 355283 h 355282"/>
                <a:gd name="connsiteX44" fmla="*/ 46196 w 348996"/>
                <a:gd name="connsiteY44" fmla="*/ 355283 h 355282"/>
                <a:gd name="connsiteX45" fmla="*/ 46196 w 348996"/>
                <a:gd name="connsiteY45" fmla="*/ 35528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48996" h="355282">
                  <a:moveTo>
                    <a:pt x="46196" y="355283"/>
                  </a:moveTo>
                  <a:lnTo>
                    <a:pt x="69056" y="345186"/>
                  </a:lnTo>
                  <a:lnTo>
                    <a:pt x="95631" y="339852"/>
                  </a:lnTo>
                  <a:lnTo>
                    <a:pt x="117443" y="338233"/>
                  </a:lnTo>
                  <a:lnTo>
                    <a:pt x="142970" y="341376"/>
                  </a:lnTo>
                  <a:lnTo>
                    <a:pt x="172212" y="314897"/>
                  </a:lnTo>
                  <a:lnTo>
                    <a:pt x="210979" y="280892"/>
                  </a:lnTo>
                  <a:lnTo>
                    <a:pt x="241268" y="245840"/>
                  </a:lnTo>
                  <a:lnTo>
                    <a:pt x="261461" y="222504"/>
                  </a:lnTo>
                  <a:lnTo>
                    <a:pt x="302323" y="171545"/>
                  </a:lnTo>
                  <a:lnTo>
                    <a:pt x="317182" y="156210"/>
                  </a:lnTo>
                  <a:lnTo>
                    <a:pt x="338424" y="124301"/>
                  </a:lnTo>
                  <a:lnTo>
                    <a:pt x="336328" y="106871"/>
                  </a:lnTo>
                  <a:lnTo>
                    <a:pt x="338424" y="89916"/>
                  </a:lnTo>
                  <a:lnTo>
                    <a:pt x="348996" y="73914"/>
                  </a:lnTo>
                  <a:lnTo>
                    <a:pt x="346806" y="56483"/>
                  </a:lnTo>
                  <a:lnTo>
                    <a:pt x="330803" y="45910"/>
                  </a:lnTo>
                  <a:lnTo>
                    <a:pt x="332899" y="28861"/>
                  </a:lnTo>
                  <a:lnTo>
                    <a:pt x="335566" y="7715"/>
                  </a:lnTo>
                  <a:lnTo>
                    <a:pt x="264223" y="24765"/>
                  </a:lnTo>
                  <a:lnTo>
                    <a:pt x="241935" y="30575"/>
                  </a:lnTo>
                  <a:lnTo>
                    <a:pt x="183832" y="10478"/>
                  </a:lnTo>
                  <a:lnTo>
                    <a:pt x="166783" y="8382"/>
                  </a:lnTo>
                  <a:lnTo>
                    <a:pt x="150305" y="2096"/>
                  </a:lnTo>
                  <a:lnTo>
                    <a:pt x="133255" y="0"/>
                  </a:lnTo>
                  <a:lnTo>
                    <a:pt x="110395" y="10097"/>
                  </a:lnTo>
                  <a:lnTo>
                    <a:pt x="93345" y="7906"/>
                  </a:lnTo>
                  <a:lnTo>
                    <a:pt x="79534" y="14859"/>
                  </a:lnTo>
                  <a:lnTo>
                    <a:pt x="85916" y="32861"/>
                  </a:lnTo>
                  <a:lnTo>
                    <a:pt x="69437" y="26575"/>
                  </a:lnTo>
                  <a:lnTo>
                    <a:pt x="51911" y="28670"/>
                  </a:lnTo>
                  <a:lnTo>
                    <a:pt x="36386" y="13811"/>
                  </a:lnTo>
                  <a:lnTo>
                    <a:pt x="18288" y="20193"/>
                  </a:lnTo>
                  <a:lnTo>
                    <a:pt x="4001" y="31337"/>
                  </a:lnTo>
                  <a:lnTo>
                    <a:pt x="1905" y="48387"/>
                  </a:lnTo>
                  <a:lnTo>
                    <a:pt x="4001" y="65818"/>
                  </a:lnTo>
                  <a:lnTo>
                    <a:pt x="15240" y="80105"/>
                  </a:lnTo>
                  <a:lnTo>
                    <a:pt x="8382" y="100870"/>
                  </a:lnTo>
                  <a:lnTo>
                    <a:pt x="6287" y="117824"/>
                  </a:lnTo>
                  <a:lnTo>
                    <a:pt x="4191" y="134779"/>
                  </a:lnTo>
                  <a:lnTo>
                    <a:pt x="0" y="168688"/>
                  </a:lnTo>
                  <a:lnTo>
                    <a:pt x="8668" y="238697"/>
                  </a:lnTo>
                  <a:lnTo>
                    <a:pt x="16764" y="278416"/>
                  </a:lnTo>
                  <a:lnTo>
                    <a:pt x="46196" y="355283"/>
                  </a:lnTo>
                  <a:lnTo>
                    <a:pt x="46196" y="355283"/>
                  </a:lnTo>
                  <a:lnTo>
                    <a:pt x="46196" y="3552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4DF352AF-F6EC-AFD3-FB89-DF8AD4813A53}"/>
                </a:ext>
              </a:extLst>
            </p:cNvPr>
            <p:cNvSpPr/>
            <p:nvPr/>
          </p:nvSpPr>
          <p:spPr>
            <a:xfrm>
              <a:off x="3314074" y="1726251"/>
              <a:ext cx="725323" cy="727247"/>
            </a:xfrm>
            <a:custGeom>
              <a:avLst/>
              <a:gdLst>
                <a:gd name="connsiteX0" fmla="*/ 167354 w 430720"/>
                <a:gd name="connsiteY0" fmla="*/ 431863 h 431863"/>
                <a:gd name="connsiteX1" fmla="*/ 204121 w 430720"/>
                <a:gd name="connsiteY1" fmla="*/ 414814 h 431863"/>
                <a:gd name="connsiteX2" fmla="*/ 230696 w 430720"/>
                <a:gd name="connsiteY2" fmla="*/ 409384 h 431863"/>
                <a:gd name="connsiteX3" fmla="*/ 296132 w 430720"/>
                <a:gd name="connsiteY3" fmla="*/ 404527 h 431863"/>
                <a:gd name="connsiteX4" fmla="*/ 430721 w 430720"/>
                <a:gd name="connsiteY4" fmla="*/ 399574 h 431863"/>
                <a:gd name="connsiteX5" fmla="*/ 401383 w 430720"/>
                <a:gd name="connsiteY5" fmla="*/ 322517 h 431863"/>
                <a:gd name="connsiteX6" fmla="*/ 391763 w 430720"/>
                <a:gd name="connsiteY6" fmla="*/ 295370 h 431863"/>
                <a:gd name="connsiteX7" fmla="*/ 384048 w 430720"/>
                <a:gd name="connsiteY7" fmla="*/ 182118 h 431863"/>
                <a:gd name="connsiteX8" fmla="*/ 395192 w 430720"/>
                <a:gd name="connsiteY8" fmla="*/ 161925 h 431863"/>
                <a:gd name="connsiteX9" fmla="*/ 389382 w 430720"/>
                <a:gd name="connsiteY9" fmla="*/ 139541 h 431863"/>
                <a:gd name="connsiteX10" fmla="*/ 399955 w 430720"/>
                <a:gd name="connsiteY10" fmla="*/ 123634 h 431863"/>
                <a:gd name="connsiteX11" fmla="*/ 379190 w 430720"/>
                <a:gd name="connsiteY11" fmla="*/ 116681 h 431863"/>
                <a:gd name="connsiteX12" fmla="*/ 381286 w 430720"/>
                <a:gd name="connsiteY12" fmla="*/ 99727 h 431863"/>
                <a:gd name="connsiteX13" fmla="*/ 388144 w 430720"/>
                <a:gd name="connsiteY13" fmla="*/ 78962 h 431863"/>
                <a:gd name="connsiteX14" fmla="*/ 381762 w 430720"/>
                <a:gd name="connsiteY14" fmla="*/ 60865 h 431863"/>
                <a:gd name="connsiteX15" fmla="*/ 356235 w 430720"/>
                <a:gd name="connsiteY15" fmla="*/ 57721 h 431863"/>
                <a:gd name="connsiteX16" fmla="*/ 340233 w 430720"/>
                <a:gd name="connsiteY16" fmla="*/ 47149 h 431863"/>
                <a:gd name="connsiteX17" fmla="*/ 319469 w 430720"/>
                <a:gd name="connsiteY17" fmla="*/ 40291 h 431863"/>
                <a:gd name="connsiteX18" fmla="*/ 278987 w 430720"/>
                <a:gd name="connsiteY18" fmla="*/ 18002 h 431863"/>
                <a:gd name="connsiteX19" fmla="*/ 258223 w 430720"/>
                <a:gd name="connsiteY19" fmla="*/ 11049 h 431863"/>
                <a:gd name="connsiteX20" fmla="*/ 242221 w 430720"/>
                <a:gd name="connsiteY20" fmla="*/ 476 h 431863"/>
                <a:gd name="connsiteX21" fmla="*/ 215646 w 430720"/>
                <a:gd name="connsiteY21" fmla="*/ 5810 h 431863"/>
                <a:gd name="connsiteX22" fmla="*/ 203359 w 430720"/>
                <a:gd name="connsiteY22" fmla="*/ 0 h 431863"/>
                <a:gd name="connsiteX23" fmla="*/ 181546 w 430720"/>
                <a:gd name="connsiteY23" fmla="*/ 1619 h 431863"/>
                <a:gd name="connsiteX24" fmla="*/ 150686 w 430720"/>
                <a:gd name="connsiteY24" fmla="*/ 6477 h 431863"/>
                <a:gd name="connsiteX25" fmla="*/ 129445 w 430720"/>
                <a:gd name="connsiteY25" fmla="*/ 3810 h 431863"/>
                <a:gd name="connsiteX26" fmla="*/ 110776 w 430720"/>
                <a:gd name="connsiteY26" fmla="*/ 14478 h 431863"/>
                <a:gd name="connsiteX27" fmla="*/ 96488 w 430720"/>
                <a:gd name="connsiteY27" fmla="*/ 25717 h 431863"/>
                <a:gd name="connsiteX28" fmla="*/ 78391 w 430720"/>
                <a:gd name="connsiteY28" fmla="*/ 32099 h 431863"/>
                <a:gd name="connsiteX29" fmla="*/ 51340 w 430720"/>
                <a:gd name="connsiteY29" fmla="*/ 76295 h 431863"/>
                <a:gd name="connsiteX30" fmla="*/ 34862 w 430720"/>
                <a:gd name="connsiteY30" fmla="*/ 104489 h 431863"/>
                <a:gd name="connsiteX31" fmla="*/ 8287 w 430720"/>
                <a:gd name="connsiteY31" fmla="*/ 144399 h 431863"/>
                <a:gd name="connsiteX32" fmla="*/ 953 w 430720"/>
                <a:gd name="connsiteY32" fmla="*/ 169354 h 431863"/>
                <a:gd name="connsiteX33" fmla="*/ 3048 w 430720"/>
                <a:gd name="connsiteY33" fmla="*/ 186976 h 431863"/>
                <a:gd name="connsiteX34" fmla="*/ 476 w 430720"/>
                <a:gd name="connsiteY34" fmla="*/ 208217 h 431863"/>
                <a:gd name="connsiteX35" fmla="*/ 6858 w 430720"/>
                <a:gd name="connsiteY35" fmla="*/ 226314 h 431863"/>
                <a:gd name="connsiteX36" fmla="*/ 0 w 430720"/>
                <a:gd name="connsiteY36" fmla="*/ 247079 h 431863"/>
                <a:gd name="connsiteX37" fmla="*/ 22955 w 430720"/>
                <a:gd name="connsiteY37" fmla="*/ 271463 h 431863"/>
                <a:gd name="connsiteX38" fmla="*/ 34099 w 430720"/>
                <a:gd name="connsiteY38" fmla="*/ 285845 h 431863"/>
                <a:gd name="connsiteX39" fmla="*/ 35719 w 430720"/>
                <a:gd name="connsiteY39" fmla="*/ 307562 h 431863"/>
                <a:gd name="connsiteX40" fmla="*/ 33147 w 430720"/>
                <a:gd name="connsiteY40" fmla="*/ 328898 h 431863"/>
                <a:gd name="connsiteX41" fmla="*/ 48006 w 430720"/>
                <a:gd name="connsiteY41" fmla="*/ 347948 h 431863"/>
                <a:gd name="connsiteX42" fmla="*/ 59246 w 430720"/>
                <a:gd name="connsiteY42" fmla="*/ 362331 h 431863"/>
                <a:gd name="connsiteX43" fmla="*/ 80010 w 430720"/>
                <a:gd name="connsiteY43" fmla="*/ 369189 h 431863"/>
                <a:gd name="connsiteX44" fmla="*/ 99155 w 430720"/>
                <a:gd name="connsiteY44" fmla="*/ 388906 h 431863"/>
                <a:gd name="connsiteX45" fmla="*/ 109919 w 430720"/>
                <a:gd name="connsiteY45" fmla="*/ 407480 h 431863"/>
                <a:gd name="connsiteX46" fmla="*/ 126397 w 430720"/>
                <a:gd name="connsiteY46" fmla="*/ 413861 h 431863"/>
                <a:gd name="connsiteX47" fmla="*/ 156210 w 430720"/>
                <a:gd name="connsiteY47" fmla="*/ 417481 h 431863"/>
                <a:gd name="connsiteX48" fmla="*/ 167354 w 430720"/>
                <a:gd name="connsiteY48" fmla="*/ 431863 h 431863"/>
                <a:gd name="connsiteX49" fmla="*/ 167354 w 430720"/>
                <a:gd name="connsiteY49" fmla="*/ 431863 h 431863"/>
                <a:gd name="connsiteX50" fmla="*/ 167354 w 430720"/>
                <a:gd name="connsiteY50" fmla="*/ 431863 h 43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30720" h="431863">
                  <a:moveTo>
                    <a:pt x="167354" y="431863"/>
                  </a:moveTo>
                  <a:lnTo>
                    <a:pt x="204121" y="414814"/>
                  </a:lnTo>
                  <a:lnTo>
                    <a:pt x="230696" y="409384"/>
                  </a:lnTo>
                  <a:lnTo>
                    <a:pt x="296132" y="404527"/>
                  </a:lnTo>
                  <a:lnTo>
                    <a:pt x="430721" y="399574"/>
                  </a:lnTo>
                  <a:lnTo>
                    <a:pt x="401383" y="322517"/>
                  </a:lnTo>
                  <a:lnTo>
                    <a:pt x="391763" y="295370"/>
                  </a:lnTo>
                  <a:lnTo>
                    <a:pt x="384048" y="182118"/>
                  </a:lnTo>
                  <a:lnTo>
                    <a:pt x="395192" y="161925"/>
                  </a:lnTo>
                  <a:lnTo>
                    <a:pt x="389382" y="139541"/>
                  </a:lnTo>
                  <a:lnTo>
                    <a:pt x="399955" y="123634"/>
                  </a:lnTo>
                  <a:lnTo>
                    <a:pt x="379190" y="116681"/>
                  </a:lnTo>
                  <a:lnTo>
                    <a:pt x="381286" y="99727"/>
                  </a:lnTo>
                  <a:lnTo>
                    <a:pt x="388144" y="78962"/>
                  </a:lnTo>
                  <a:lnTo>
                    <a:pt x="381762" y="60865"/>
                  </a:lnTo>
                  <a:lnTo>
                    <a:pt x="356235" y="57721"/>
                  </a:lnTo>
                  <a:lnTo>
                    <a:pt x="340233" y="47149"/>
                  </a:lnTo>
                  <a:lnTo>
                    <a:pt x="319469" y="40291"/>
                  </a:lnTo>
                  <a:lnTo>
                    <a:pt x="278987" y="18002"/>
                  </a:lnTo>
                  <a:lnTo>
                    <a:pt x="258223" y="11049"/>
                  </a:lnTo>
                  <a:lnTo>
                    <a:pt x="242221" y="476"/>
                  </a:lnTo>
                  <a:lnTo>
                    <a:pt x="215646" y="5810"/>
                  </a:lnTo>
                  <a:lnTo>
                    <a:pt x="203359" y="0"/>
                  </a:lnTo>
                  <a:lnTo>
                    <a:pt x="181546" y="1619"/>
                  </a:lnTo>
                  <a:lnTo>
                    <a:pt x="150686" y="6477"/>
                  </a:lnTo>
                  <a:lnTo>
                    <a:pt x="129445" y="3810"/>
                  </a:lnTo>
                  <a:lnTo>
                    <a:pt x="110776" y="14478"/>
                  </a:lnTo>
                  <a:lnTo>
                    <a:pt x="96488" y="25717"/>
                  </a:lnTo>
                  <a:lnTo>
                    <a:pt x="78391" y="32099"/>
                  </a:lnTo>
                  <a:lnTo>
                    <a:pt x="51340" y="76295"/>
                  </a:lnTo>
                  <a:lnTo>
                    <a:pt x="34862" y="104489"/>
                  </a:lnTo>
                  <a:lnTo>
                    <a:pt x="8287" y="144399"/>
                  </a:lnTo>
                  <a:lnTo>
                    <a:pt x="953" y="169354"/>
                  </a:lnTo>
                  <a:lnTo>
                    <a:pt x="3048" y="186976"/>
                  </a:lnTo>
                  <a:lnTo>
                    <a:pt x="476" y="208217"/>
                  </a:lnTo>
                  <a:lnTo>
                    <a:pt x="6858" y="226314"/>
                  </a:lnTo>
                  <a:lnTo>
                    <a:pt x="0" y="247079"/>
                  </a:lnTo>
                  <a:lnTo>
                    <a:pt x="22955" y="271463"/>
                  </a:lnTo>
                  <a:lnTo>
                    <a:pt x="34099" y="285845"/>
                  </a:lnTo>
                  <a:lnTo>
                    <a:pt x="35719" y="307562"/>
                  </a:lnTo>
                  <a:lnTo>
                    <a:pt x="33147" y="328898"/>
                  </a:lnTo>
                  <a:lnTo>
                    <a:pt x="48006" y="347948"/>
                  </a:lnTo>
                  <a:lnTo>
                    <a:pt x="59246" y="362331"/>
                  </a:lnTo>
                  <a:lnTo>
                    <a:pt x="80010" y="369189"/>
                  </a:lnTo>
                  <a:lnTo>
                    <a:pt x="99155" y="388906"/>
                  </a:lnTo>
                  <a:lnTo>
                    <a:pt x="109919" y="407480"/>
                  </a:lnTo>
                  <a:lnTo>
                    <a:pt x="126397" y="413861"/>
                  </a:lnTo>
                  <a:lnTo>
                    <a:pt x="156210" y="417481"/>
                  </a:lnTo>
                  <a:lnTo>
                    <a:pt x="167354" y="431863"/>
                  </a:lnTo>
                  <a:lnTo>
                    <a:pt x="167354" y="431863"/>
                  </a:lnTo>
                  <a:lnTo>
                    <a:pt x="167354" y="43186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4EF231F-4EEB-649E-579D-DE954FB4CA3B}"/>
                </a:ext>
              </a:extLst>
            </p:cNvPr>
            <p:cNvSpPr/>
            <p:nvPr/>
          </p:nvSpPr>
          <p:spPr>
            <a:xfrm>
              <a:off x="2325374" y="638587"/>
              <a:ext cx="944588" cy="857010"/>
            </a:xfrm>
            <a:custGeom>
              <a:avLst/>
              <a:gdLst>
                <a:gd name="connsiteX0" fmla="*/ 429959 w 560927"/>
                <a:gd name="connsiteY0" fmla="*/ 508921 h 508920"/>
                <a:gd name="connsiteX1" fmla="*/ 452342 w 560927"/>
                <a:gd name="connsiteY1" fmla="*/ 503015 h 508920"/>
                <a:gd name="connsiteX2" fmla="*/ 486918 w 560927"/>
                <a:gd name="connsiteY2" fmla="*/ 503015 h 508920"/>
                <a:gd name="connsiteX3" fmla="*/ 493300 w 560927"/>
                <a:gd name="connsiteY3" fmla="*/ 486442 h 508920"/>
                <a:gd name="connsiteX4" fmla="*/ 560927 w 560927"/>
                <a:gd name="connsiteY4" fmla="*/ 499205 h 508920"/>
                <a:gd name="connsiteX5" fmla="*/ 556641 w 560927"/>
                <a:gd name="connsiteY5" fmla="*/ 463963 h 508920"/>
                <a:gd name="connsiteX6" fmla="*/ 545402 w 560927"/>
                <a:gd name="connsiteY6" fmla="*/ 449675 h 508920"/>
                <a:gd name="connsiteX7" fmla="*/ 549117 w 560927"/>
                <a:gd name="connsiteY7" fmla="*/ 419767 h 508920"/>
                <a:gd name="connsiteX8" fmla="*/ 537401 w 560927"/>
                <a:gd name="connsiteY8" fmla="*/ 409670 h 508920"/>
                <a:gd name="connsiteX9" fmla="*/ 536258 w 560927"/>
                <a:gd name="connsiteY9" fmla="*/ 383572 h 508920"/>
                <a:gd name="connsiteX10" fmla="*/ 534162 w 560927"/>
                <a:gd name="connsiteY10" fmla="*/ 366046 h 508920"/>
                <a:gd name="connsiteX11" fmla="*/ 527685 w 560927"/>
                <a:gd name="connsiteY11" fmla="*/ 347948 h 508920"/>
                <a:gd name="connsiteX12" fmla="*/ 518636 w 560927"/>
                <a:gd name="connsiteY12" fmla="*/ 316516 h 508920"/>
                <a:gd name="connsiteX13" fmla="*/ 517017 w 560927"/>
                <a:gd name="connsiteY13" fmla="*/ 294704 h 508920"/>
                <a:gd name="connsiteX14" fmla="*/ 492347 w 560927"/>
                <a:gd name="connsiteY14" fmla="*/ 213741 h 508920"/>
                <a:gd name="connsiteX15" fmla="*/ 494443 w 560927"/>
                <a:gd name="connsiteY15" fmla="*/ 196691 h 508920"/>
                <a:gd name="connsiteX16" fmla="*/ 476250 w 560927"/>
                <a:gd name="connsiteY16" fmla="*/ 168497 h 508920"/>
                <a:gd name="connsiteX17" fmla="*/ 474631 w 560927"/>
                <a:gd name="connsiteY17" fmla="*/ 146685 h 508920"/>
                <a:gd name="connsiteX18" fmla="*/ 468725 w 560927"/>
                <a:gd name="connsiteY18" fmla="*/ 124301 h 508920"/>
                <a:gd name="connsiteX19" fmla="*/ 459677 w 560927"/>
                <a:gd name="connsiteY19" fmla="*/ 92869 h 508920"/>
                <a:gd name="connsiteX20" fmla="*/ 441484 w 560927"/>
                <a:gd name="connsiteY20" fmla="*/ 64675 h 508920"/>
                <a:gd name="connsiteX21" fmla="*/ 418529 w 560927"/>
                <a:gd name="connsiteY21" fmla="*/ 40196 h 508920"/>
                <a:gd name="connsiteX22" fmla="*/ 388716 w 560927"/>
                <a:gd name="connsiteY22" fmla="*/ 36481 h 508920"/>
                <a:gd name="connsiteX23" fmla="*/ 377000 w 560927"/>
                <a:gd name="connsiteY23" fmla="*/ 26384 h 508920"/>
                <a:gd name="connsiteX24" fmla="*/ 350330 w 560927"/>
                <a:gd name="connsiteY24" fmla="*/ 31814 h 508920"/>
                <a:gd name="connsiteX25" fmla="*/ 346710 w 560927"/>
                <a:gd name="connsiteY25" fmla="*/ 61627 h 508920"/>
                <a:gd name="connsiteX26" fmla="*/ 331756 w 560927"/>
                <a:gd name="connsiteY26" fmla="*/ 77057 h 508920"/>
                <a:gd name="connsiteX27" fmla="*/ 321659 w 560927"/>
                <a:gd name="connsiteY27" fmla="*/ 54197 h 508920"/>
                <a:gd name="connsiteX28" fmla="*/ 327470 w 560927"/>
                <a:gd name="connsiteY28" fmla="*/ 41910 h 508920"/>
                <a:gd name="connsiteX29" fmla="*/ 325850 w 560927"/>
                <a:gd name="connsiteY29" fmla="*/ 20098 h 508920"/>
                <a:gd name="connsiteX30" fmla="*/ 304038 w 560927"/>
                <a:gd name="connsiteY30" fmla="*/ 21717 h 508920"/>
                <a:gd name="connsiteX31" fmla="*/ 295561 w 560927"/>
                <a:gd name="connsiteY31" fmla="*/ 55340 h 508920"/>
                <a:gd name="connsiteX32" fmla="*/ 265652 w 560927"/>
                <a:gd name="connsiteY32" fmla="*/ 51626 h 508920"/>
                <a:gd name="connsiteX33" fmla="*/ 238506 w 560927"/>
                <a:gd name="connsiteY33" fmla="*/ 61246 h 508920"/>
                <a:gd name="connsiteX34" fmla="*/ 250222 w 560927"/>
                <a:gd name="connsiteY34" fmla="*/ 36767 h 508920"/>
                <a:gd name="connsiteX35" fmla="*/ 248031 w 560927"/>
                <a:gd name="connsiteY35" fmla="*/ 19145 h 508920"/>
                <a:gd name="connsiteX36" fmla="*/ 233077 w 560927"/>
                <a:gd name="connsiteY36" fmla="*/ 0 h 508920"/>
                <a:gd name="connsiteX37" fmla="*/ 218789 w 560927"/>
                <a:gd name="connsiteY37" fmla="*/ 11240 h 508920"/>
                <a:gd name="connsiteX38" fmla="*/ 208121 w 560927"/>
                <a:gd name="connsiteY38" fmla="*/ 27242 h 508920"/>
                <a:gd name="connsiteX39" fmla="*/ 206026 w 560927"/>
                <a:gd name="connsiteY39" fmla="*/ 44291 h 508920"/>
                <a:gd name="connsiteX40" fmla="*/ 199644 w 560927"/>
                <a:gd name="connsiteY40" fmla="*/ 60770 h 508920"/>
                <a:gd name="connsiteX41" fmla="*/ 178879 w 560927"/>
                <a:gd name="connsiteY41" fmla="*/ 53912 h 508920"/>
                <a:gd name="connsiteX42" fmla="*/ 177737 w 560927"/>
                <a:gd name="connsiteY42" fmla="*/ 27813 h 508920"/>
                <a:gd name="connsiteX43" fmla="*/ 143161 w 560927"/>
                <a:gd name="connsiteY43" fmla="*/ 27813 h 508920"/>
                <a:gd name="connsiteX44" fmla="*/ 110109 w 560927"/>
                <a:gd name="connsiteY44" fmla="*/ 49721 h 508920"/>
                <a:gd name="connsiteX45" fmla="*/ 86201 w 560927"/>
                <a:gd name="connsiteY45" fmla="*/ 68390 h 508920"/>
                <a:gd name="connsiteX46" fmla="*/ 79343 w 560927"/>
                <a:gd name="connsiteY46" fmla="*/ 89249 h 508920"/>
                <a:gd name="connsiteX47" fmla="*/ 58484 w 560927"/>
                <a:gd name="connsiteY47" fmla="*/ 82296 h 508920"/>
                <a:gd name="connsiteX48" fmla="*/ 57436 w 560927"/>
                <a:gd name="connsiteY48" fmla="*/ 56198 h 508920"/>
                <a:gd name="connsiteX49" fmla="*/ 36100 w 560927"/>
                <a:gd name="connsiteY49" fmla="*/ 53626 h 508920"/>
                <a:gd name="connsiteX50" fmla="*/ 36195 w 560927"/>
                <a:gd name="connsiteY50" fmla="*/ 88202 h 508920"/>
                <a:gd name="connsiteX51" fmla="*/ 23908 w 560927"/>
                <a:gd name="connsiteY51" fmla="*/ 116967 h 508920"/>
                <a:gd name="connsiteX52" fmla="*/ 0 w 560927"/>
                <a:gd name="connsiteY52" fmla="*/ 135636 h 508920"/>
                <a:gd name="connsiteX53" fmla="*/ 11811 w 560927"/>
                <a:gd name="connsiteY53" fmla="*/ 180403 h 508920"/>
                <a:gd name="connsiteX54" fmla="*/ 23622 w 560927"/>
                <a:gd name="connsiteY54" fmla="*/ 225171 h 508920"/>
                <a:gd name="connsiteX55" fmla="*/ 36386 w 560927"/>
                <a:gd name="connsiteY55" fmla="*/ 261366 h 508920"/>
                <a:gd name="connsiteX56" fmla="*/ 51911 w 560927"/>
                <a:gd name="connsiteY56" fmla="*/ 276225 h 508920"/>
                <a:gd name="connsiteX57" fmla="*/ 61532 w 560927"/>
                <a:gd name="connsiteY57" fmla="*/ 303371 h 508920"/>
                <a:gd name="connsiteX58" fmla="*/ 76962 w 560927"/>
                <a:gd name="connsiteY58" fmla="*/ 318230 h 508920"/>
                <a:gd name="connsiteX59" fmla="*/ 104204 w 560927"/>
                <a:gd name="connsiteY59" fmla="*/ 343281 h 508920"/>
                <a:gd name="connsiteX60" fmla="*/ 119634 w 560927"/>
                <a:gd name="connsiteY60" fmla="*/ 358140 h 508920"/>
                <a:gd name="connsiteX61" fmla="*/ 151638 w 560927"/>
                <a:gd name="connsiteY61" fmla="*/ 379381 h 508920"/>
                <a:gd name="connsiteX62" fmla="*/ 191167 w 560927"/>
                <a:gd name="connsiteY62" fmla="*/ 410242 h 508920"/>
                <a:gd name="connsiteX63" fmla="*/ 210312 w 560927"/>
                <a:gd name="connsiteY63" fmla="*/ 429959 h 508920"/>
                <a:gd name="connsiteX64" fmla="*/ 238601 w 560927"/>
                <a:gd name="connsiteY64" fmla="*/ 446437 h 508920"/>
                <a:gd name="connsiteX65" fmla="*/ 257842 w 560927"/>
                <a:gd name="connsiteY65" fmla="*/ 466058 h 508920"/>
                <a:gd name="connsiteX66" fmla="*/ 273844 w 560927"/>
                <a:gd name="connsiteY66" fmla="*/ 476726 h 508920"/>
                <a:gd name="connsiteX67" fmla="*/ 299371 w 560927"/>
                <a:gd name="connsiteY67" fmla="*/ 479870 h 508920"/>
                <a:gd name="connsiteX68" fmla="*/ 332423 w 560927"/>
                <a:gd name="connsiteY68" fmla="*/ 492633 h 508920"/>
                <a:gd name="connsiteX69" fmla="*/ 358045 w 560927"/>
                <a:gd name="connsiteY69" fmla="*/ 495776 h 508920"/>
                <a:gd name="connsiteX70" fmla="*/ 396335 w 560927"/>
                <a:gd name="connsiteY70" fmla="*/ 500444 h 508920"/>
                <a:gd name="connsiteX71" fmla="*/ 417671 w 560927"/>
                <a:gd name="connsiteY71" fmla="*/ 503111 h 508920"/>
                <a:gd name="connsiteX72" fmla="*/ 429959 w 560927"/>
                <a:gd name="connsiteY72" fmla="*/ 508921 h 508920"/>
                <a:gd name="connsiteX73" fmla="*/ 429959 w 560927"/>
                <a:gd name="connsiteY73" fmla="*/ 508921 h 508920"/>
                <a:gd name="connsiteX74" fmla="*/ 429959 w 560927"/>
                <a:gd name="connsiteY74" fmla="*/ 508921 h 50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60927" h="508920">
                  <a:moveTo>
                    <a:pt x="429959" y="508921"/>
                  </a:moveTo>
                  <a:lnTo>
                    <a:pt x="452342" y="503015"/>
                  </a:lnTo>
                  <a:lnTo>
                    <a:pt x="486918" y="503015"/>
                  </a:lnTo>
                  <a:lnTo>
                    <a:pt x="493300" y="486442"/>
                  </a:lnTo>
                  <a:lnTo>
                    <a:pt x="560927" y="499205"/>
                  </a:lnTo>
                  <a:lnTo>
                    <a:pt x="556641" y="463963"/>
                  </a:lnTo>
                  <a:lnTo>
                    <a:pt x="545402" y="449675"/>
                  </a:lnTo>
                  <a:lnTo>
                    <a:pt x="549117" y="419767"/>
                  </a:lnTo>
                  <a:lnTo>
                    <a:pt x="537401" y="409670"/>
                  </a:lnTo>
                  <a:lnTo>
                    <a:pt x="536258" y="383572"/>
                  </a:lnTo>
                  <a:lnTo>
                    <a:pt x="534162" y="366046"/>
                  </a:lnTo>
                  <a:lnTo>
                    <a:pt x="527685" y="347948"/>
                  </a:lnTo>
                  <a:lnTo>
                    <a:pt x="518636" y="316516"/>
                  </a:lnTo>
                  <a:lnTo>
                    <a:pt x="517017" y="294704"/>
                  </a:lnTo>
                  <a:lnTo>
                    <a:pt x="492347" y="213741"/>
                  </a:lnTo>
                  <a:lnTo>
                    <a:pt x="494443" y="196691"/>
                  </a:lnTo>
                  <a:lnTo>
                    <a:pt x="476250" y="168497"/>
                  </a:lnTo>
                  <a:lnTo>
                    <a:pt x="474631" y="146685"/>
                  </a:lnTo>
                  <a:lnTo>
                    <a:pt x="468725" y="124301"/>
                  </a:lnTo>
                  <a:lnTo>
                    <a:pt x="459677" y="92869"/>
                  </a:lnTo>
                  <a:lnTo>
                    <a:pt x="441484" y="64675"/>
                  </a:lnTo>
                  <a:lnTo>
                    <a:pt x="418529" y="40196"/>
                  </a:lnTo>
                  <a:lnTo>
                    <a:pt x="388716" y="36481"/>
                  </a:lnTo>
                  <a:lnTo>
                    <a:pt x="377000" y="26384"/>
                  </a:lnTo>
                  <a:lnTo>
                    <a:pt x="350330" y="31814"/>
                  </a:lnTo>
                  <a:lnTo>
                    <a:pt x="346710" y="61627"/>
                  </a:lnTo>
                  <a:lnTo>
                    <a:pt x="331756" y="77057"/>
                  </a:lnTo>
                  <a:lnTo>
                    <a:pt x="321659" y="54197"/>
                  </a:lnTo>
                  <a:lnTo>
                    <a:pt x="327470" y="41910"/>
                  </a:lnTo>
                  <a:lnTo>
                    <a:pt x="325850" y="20098"/>
                  </a:lnTo>
                  <a:lnTo>
                    <a:pt x="304038" y="21717"/>
                  </a:lnTo>
                  <a:lnTo>
                    <a:pt x="295561" y="55340"/>
                  </a:lnTo>
                  <a:lnTo>
                    <a:pt x="265652" y="51626"/>
                  </a:lnTo>
                  <a:lnTo>
                    <a:pt x="238506" y="61246"/>
                  </a:lnTo>
                  <a:lnTo>
                    <a:pt x="250222" y="36767"/>
                  </a:lnTo>
                  <a:lnTo>
                    <a:pt x="248031" y="19145"/>
                  </a:lnTo>
                  <a:lnTo>
                    <a:pt x="233077" y="0"/>
                  </a:lnTo>
                  <a:lnTo>
                    <a:pt x="218789" y="11240"/>
                  </a:lnTo>
                  <a:lnTo>
                    <a:pt x="208121" y="27242"/>
                  </a:lnTo>
                  <a:lnTo>
                    <a:pt x="206026" y="44291"/>
                  </a:lnTo>
                  <a:lnTo>
                    <a:pt x="199644" y="60770"/>
                  </a:lnTo>
                  <a:lnTo>
                    <a:pt x="178879" y="53912"/>
                  </a:lnTo>
                  <a:lnTo>
                    <a:pt x="177737" y="27813"/>
                  </a:lnTo>
                  <a:lnTo>
                    <a:pt x="143161" y="27813"/>
                  </a:lnTo>
                  <a:lnTo>
                    <a:pt x="110109" y="49721"/>
                  </a:lnTo>
                  <a:lnTo>
                    <a:pt x="86201" y="68390"/>
                  </a:lnTo>
                  <a:lnTo>
                    <a:pt x="79343" y="89249"/>
                  </a:lnTo>
                  <a:lnTo>
                    <a:pt x="58484" y="82296"/>
                  </a:lnTo>
                  <a:lnTo>
                    <a:pt x="57436" y="56198"/>
                  </a:lnTo>
                  <a:lnTo>
                    <a:pt x="36100" y="53626"/>
                  </a:lnTo>
                  <a:lnTo>
                    <a:pt x="36195" y="88202"/>
                  </a:lnTo>
                  <a:lnTo>
                    <a:pt x="23908" y="116967"/>
                  </a:lnTo>
                  <a:lnTo>
                    <a:pt x="0" y="135636"/>
                  </a:lnTo>
                  <a:lnTo>
                    <a:pt x="11811" y="180403"/>
                  </a:lnTo>
                  <a:lnTo>
                    <a:pt x="23622" y="225171"/>
                  </a:lnTo>
                  <a:lnTo>
                    <a:pt x="36386" y="261366"/>
                  </a:lnTo>
                  <a:lnTo>
                    <a:pt x="51911" y="276225"/>
                  </a:lnTo>
                  <a:lnTo>
                    <a:pt x="61532" y="303371"/>
                  </a:lnTo>
                  <a:lnTo>
                    <a:pt x="76962" y="318230"/>
                  </a:lnTo>
                  <a:lnTo>
                    <a:pt x="104204" y="343281"/>
                  </a:lnTo>
                  <a:lnTo>
                    <a:pt x="119634" y="358140"/>
                  </a:lnTo>
                  <a:lnTo>
                    <a:pt x="151638" y="379381"/>
                  </a:lnTo>
                  <a:lnTo>
                    <a:pt x="191167" y="410242"/>
                  </a:lnTo>
                  <a:lnTo>
                    <a:pt x="210312" y="429959"/>
                  </a:lnTo>
                  <a:lnTo>
                    <a:pt x="238601" y="446437"/>
                  </a:lnTo>
                  <a:lnTo>
                    <a:pt x="257842" y="466058"/>
                  </a:lnTo>
                  <a:lnTo>
                    <a:pt x="273844" y="476726"/>
                  </a:lnTo>
                  <a:lnTo>
                    <a:pt x="299371" y="479870"/>
                  </a:lnTo>
                  <a:lnTo>
                    <a:pt x="332423" y="492633"/>
                  </a:lnTo>
                  <a:lnTo>
                    <a:pt x="358045" y="495776"/>
                  </a:lnTo>
                  <a:lnTo>
                    <a:pt x="396335" y="500444"/>
                  </a:lnTo>
                  <a:lnTo>
                    <a:pt x="417671" y="503111"/>
                  </a:lnTo>
                  <a:lnTo>
                    <a:pt x="429959" y="508921"/>
                  </a:lnTo>
                  <a:lnTo>
                    <a:pt x="429959" y="508921"/>
                  </a:lnTo>
                  <a:lnTo>
                    <a:pt x="429959" y="5089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5894A4D8-AD1B-C512-7EE5-652BCBACCE89}"/>
                </a:ext>
              </a:extLst>
            </p:cNvPr>
            <p:cNvSpPr/>
            <p:nvPr/>
          </p:nvSpPr>
          <p:spPr>
            <a:xfrm>
              <a:off x="2165297" y="2009996"/>
              <a:ext cx="719067" cy="810495"/>
            </a:xfrm>
            <a:custGeom>
              <a:avLst/>
              <a:gdLst>
                <a:gd name="connsiteX0" fmla="*/ 241554 w 427005"/>
                <a:gd name="connsiteY0" fmla="*/ 481298 h 481298"/>
                <a:gd name="connsiteX1" fmla="*/ 252698 w 427005"/>
                <a:gd name="connsiteY1" fmla="*/ 461010 h 481298"/>
                <a:gd name="connsiteX2" fmla="*/ 267557 w 427005"/>
                <a:gd name="connsiteY2" fmla="*/ 445580 h 481298"/>
                <a:gd name="connsiteX3" fmla="*/ 293084 w 427005"/>
                <a:gd name="connsiteY3" fmla="*/ 448723 h 481298"/>
                <a:gd name="connsiteX4" fmla="*/ 304229 w 427005"/>
                <a:gd name="connsiteY4" fmla="*/ 428530 h 481298"/>
                <a:gd name="connsiteX5" fmla="*/ 326517 w 427005"/>
                <a:gd name="connsiteY5" fmla="*/ 422624 h 481298"/>
                <a:gd name="connsiteX6" fmla="*/ 359473 w 427005"/>
                <a:gd name="connsiteY6" fmla="*/ 400717 h 481298"/>
                <a:gd name="connsiteX7" fmla="*/ 375380 w 427005"/>
                <a:gd name="connsiteY7" fmla="*/ 376809 h 481298"/>
                <a:gd name="connsiteX8" fmla="*/ 406717 w 427005"/>
                <a:gd name="connsiteY8" fmla="*/ 367665 h 481298"/>
                <a:gd name="connsiteX9" fmla="*/ 421005 w 427005"/>
                <a:gd name="connsiteY9" fmla="*/ 321850 h 481298"/>
                <a:gd name="connsiteX10" fmla="*/ 418814 w 427005"/>
                <a:gd name="connsiteY10" fmla="*/ 304324 h 481298"/>
                <a:gd name="connsiteX11" fmla="*/ 425101 w 427005"/>
                <a:gd name="connsiteY11" fmla="*/ 253270 h 481298"/>
                <a:gd name="connsiteX12" fmla="*/ 426053 w 427005"/>
                <a:gd name="connsiteY12" fmla="*/ 140970 h 481298"/>
                <a:gd name="connsiteX13" fmla="*/ 424910 w 427005"/>
                <a:gd name="connsiteY13" fmla="*/ 114871 h 481298"/>
                <a:gd name="connsiteX14" fmla="*/ 427006 w 427005"/>
                <a:gd name="connsiteY14" fmla="*/ 97822 h 481298"/>
                <a:gd name="connsiteX15" fmla="*/ 406813 w 427005"/>
                <a:gd name="connsiteY15" fmla="*/ 86677 h 481298"/>
                <a:gd name="connsiteX16" fmla="*/ 390906 w 427005"/>
                <a:gd name="connsiteY16" fmla="*/ 76105 h 481298"/>
                <a:gd name="connsiteX17" fmla="*/ 364807 w 427005"/>
                <a:gd name="connsiteY17" fmla="*/ 77152 h 481298"/>
                <a:gd name="connsiteX18" fmla="*/ 362712 w 427005"/>
                <a:gd name="connsiteY18" fmla="*/ 59626 h 481298"/>
                <a:gd name="connsiteX19" fmla="*/ 336613 w 427005"/>
                <a:gd name="connsiteY19" fmla="*/ 60770 h 481298"/>
                <a:gd name="connsiteX20" fmla="*/ 319659 w 427005"/>
                <a:gd name="connsiteY20" fmla="*/ 58674 h 481298"/>
                <a:gd name="connsiteX21" fmla="*/ 305276 w 427005"/>
                <a:gd name="connsiteY21" fmla="*/ 69818 h 481298"/>
                <a:gd name="connsiteX22" fmla="*/ 294704 w 427005"/>
                <a:gd name="connsiteY22" fmla="*/ 85820 h 481298"/>
                <a:gd name="connsiteX23" fmla="*/ 276130 w 427005"/>
                <a:gd name="connsiteY23" fmla="*/ 96488 h 481298"/>
                <a:gd name="connsiteX24" fmla="*/ 258032 w 427005"/>
                <a:gd name="connsiteY24" fmla="*/ 102965 h 481298"/>
                <a:gd name="connsiteX25" fmla="*/ 256413 w 427005"/>
                <a:gd name="connsiteY25" fmla="*/ 81153 h 481298"/>
                <a:gd name="connsiteX26" fmla="*/ 245173 w 427005"/>
                <a:gd name="connsiteY26" fmla="*/ 66770 h 481298"/>
                <a:gd name="connsiteX27" fmla="*/ 227171 w 427005"/>
                <a:gd name="connsiteY27" fmla="*/ 73152 h 481298"/>
                <a:gd name="connsiteX28" fmla="*/ 208597 w 427005"/>
                <a:gd name="connsiteY28" fmla="*/ 83820 h 481298"/>
                <a:gd name="connsiteX29" fmla="*/ 198406 w 427005"/>
                <a:gd name="connsiteY29" fmla="*/ 60960 h 481298"/>
                <a:gd name="connsiteX30" fmla="*/ 181451 w 427005"/>
                <a:gd name="connsiteY30" fmla="*/ 58864 h 481298"/>
                <a:gd name="connsiteX31" fmla="*/ 170212 w 427005"/>
                <a:gd name="connsiteY31" fmla="*/ 44577 h 481298"/>
                <a:gd name="connsiteX32" fmla="*/ 154781 w 427005"/>
                <a:gd name="connsiteY32" fmla="*/ 29623 h 481298"/>
                <a:gd name="connsiteX33" fmla="*/ 131350 w 427005"/>
                <a:gd name="connsiteY33" fmla="*/ 9525 h 481298"/>
                <a:gd name="connsiteX34" fmla="*/ 54864 w 427005"/>
                <a:gd name="connsiteY34" fmla="*/ 0 h 481298"/>
                <a:gd name="connsiteX35" fmla="*/ 35147 w 427005"/>
                <a:gd name="connsiteY35" fmla="*/ 19241 h 481298"/>
                <a:gd name="connsiteX36" fmla="*/ 22098 w 427005"/>
                <a:gd name="connsiteY36" fmla="*/ 125635 h 481298"/>
                <a:gd name="connsiteX37" fmla="*/ 11430 w 427005"/>
                <a:gd name="connsiteY37" fmla="*/ 141637 h 481298"/>
                <a:gd name="connsiteX38" fmla="*/ 27908 w 427005"/>
                <a:gd name="connsiteY38" fmla="*/ 148018 h 481298"/>
                <a:gd name="connsiteX39" fmla="*/ 7906 w 427005"/>
                <a:gd name="connsiteY39" fmla="*/ 240601 h 481298"/>
                <a:gd name="connsiteX40" fmla="*/ 5239 w 427005"/>
                <a:gd name="connsiteY40" fmla="*/ 261938 h 481298"/>
                <a:gd name="connsiteX41" fmla="*/ 2572 w 427005"/>
                <a:gd name="connsiteY41" fmla="*/ 283178 h 481298"/>
                <a:gd name="connsiteX42" fmla="*/ 0 w 427005"/>
                <a:gd name="connsiteY42" fmla="*/ 304514 h 481298"/>
                <a:gd name="connsiteX43" fmla="*/ 9620 w 427005"/>
                <a:gd name="connsiteY43" fmla="*/ 331660 h 481298"/>
                <a:gd name="connsiteX44" fmla="*/ 16002 w 427005"/>
                <a:gd name="connsiteY44" fmla="*/ 349758 h 481298"/>
                <a:gd name="connsiteX45" fmla="*/ 32575 w 427005"/>
                <a:gd name="connsiteY45" fmla="*/ 390620 h 481298"/>
                <a:gd name="connsiteX46" fmla="*/ 39433 w 427005"/>
                <a:gd name="connsiteY46" fmla="*/ 404527 h 481298"/>
                <a:gd name="connsiteX47" fmla="*/ 54864 w 427005"/>
                <a:gd name="connsiteY47" fmla="*/ 419386 h 481298"/>
                <a:gd name="connsiteX48" fmla="*/ 81439 w 427005"/>
                <a:gd name="connsiteY48" fmla="*/ 413956 h 481298"/>
                <a:gd name="connsiteX49" fmla="*/ 102203 w 427005"/>
                <a:gd name="connsiteY49" fmla="*/ 420910 h 481298"/>
                <a:gd name="connsiteX50" fmla="*/ 119253 w 427005"/>
                <a:gd name="connsiteY50" fmla="*/ 423005 h 481298"/>
                <a:gd name="connsiteX51" fmla="*/ 134112 w 427005"/>
                <a:gd name="connsiteY51" fmla="*/ 442055 h 481298"/>
                <a:gd name="connsiteX52" fmla="*/ 152686 w 427005"/>
                <a:gd name="connsiteY52" fmla="*/ 431387 h 481298"/>
                <a:gd name="connsiteX53" fmla="*/ 170212 w 427005"/>
                <a:gd name="connsiteY53" fmla="*/ 429292 h 481298"/>
                <a:gd name="connsiteX54" fmla="*/ 186214 w 427005"/>
                <a:gd name="connsiteY54" fmla="*/ 439864 h 481298"/>
                <a:gd name="connsiteX55" fmla="*/ 188404 w 427005"/>
                <a:gd name="connsiteY55" fmla="*/ 457486 h 481298"/>
                <a:gd name="connsiteX56" fmla="*/ 204311 w 427005"/>
                <a:gd name="connsiteY56" fmla="*/ 468059 h 481298"/>
                <a:gd name="connsiteX57" fmla="*/ 220313 w 427005"/>
                <a:gd name="connsiteY57" fmla="*/ 478631 h 481298"/>
                <a:gd name="connsiteX58" fmla="*/ 241554 w 427005"/>
                <a:gd name="connsiteY58" fmla="*/ 481298 h 481298"/>
                <a:gd name="connsiteX59" fmla="*/ 241554 w 427005"/>
                <a:gd name="connsiteY59" fmla="*/ 481298 h 481298"/>
                <a:gd name="connsiteX60" fmla="*/ 241554 w 427005"/>
                <a:gd name="connsiteY60" fmla="*/ 481298 h 481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27005" h="481298">
                  <a:moveTo>
                    <a:pt x="241554" y="481298"/>
                  </a:moveTo>
                  <a:lnTo>
                    <a:pt x="252698" y="461010"/>
                  </a:lnTo>
                  <a:lnTo>
                    <a:pt x="267557" y="445580"/>
                  </a:lnTo>
                  <a:lnTo>
                    <a:pt x="293084" y="448723"/>
                  </a:lnTo>
                  <a:lnTo>
                    <a:pt x="304229" y="428530"/>
                  </a:lnTo>
                  <a:lnTo>
                    <a:pt x="326517" y="422624"/>
                  </a:lnTo>
                  <a:lnTo>
                    <a:pt x="359473" y="400717"/>
                  </a:lnTo>
                  <a:lnTo>
                    <a:pt x="375380" y="376809"/>
                  </a:lnTo>
                  <a:lnTo>
                    <a:pt x="406717" y="367665"/>
                  </a:lnTo>
                  <a:lnTo>
                    <a:pt x="421005" y="321850"/>
                  </a:lnTo>
                  <a:lnTo>
                    <a:pt x="418814" y="304324"/>
                  </a:lnTo>
                  <a:lnTo>
                    <a:pt x="425101" y="253270"/>
                  </a:lnTo>
                  <a:lnTo>
                    <a:pt x="426053" y="140970"/>
                  </a:lnTo>
                  <a:lnTo>
                    <a:pt x="424910" y="114871"/>
                  </a:lnTo>
                  <a:lnTo>
                    <a:pt x="427006" y="97822"/>
                  </a:lnTo>
                  <a:lnTo>
                    <a:pt x="406813" y="86677"/>
                  </a:lnTo>
                  <a:lnTo>
                    <a:pt x="390906" y="76105"/>
                  </a:lnTo>
                  <a:lnTo>
                    <a:pt x="364807" y="77152"/>
                  </a:lnTo>
                  <a:lnTo>
                    <a:pt x="362712" y="59626"/>
                  </a:lnTo>
                  <a:lnTo>
                    <a:pt x="336613" y="60770"/>
                  </a:lnTo>
                  <a:lnTo>
                    <a:pt x="319659" y="58674"/>
                  </a:lnTo>
                  <a:lnTo>
                    <a:pt x="305276" y="69818"/>
                  </a:lnTo>
                  <a:lnTo>
                    <a:pt x="294704" y="85820"/>
                  </a:lnTo>
                  <a:lnTo>
                    <a:pt x="276130" y="96488"/>
                  </a:lnTo>
                  <a:lnTo>
                    <a:pt x="258032" y="102965"/>
                  </a:lnTo>
                  <a:lnTo>
                    <a:pt x="256413" y="81153"/>
                  </a:lnTo>
                  <a:lnTo>
                    <a:pt x="245173" y="66770"/>
                  </a:lnTo>
                  <a:lnTo>
                    <a:pt x="227171" y="73152"/>
                  </a:lnTo>
                  <a:lnTo>
                    <a:pt x="208597" y="83820"/>
                  </a:lnTo>
                  <a:lnTo>
                    <a:pt x="198406" y="60960"/>
                  </a:lnTo>
                  <a:lnTo>
                    <a:pt x="181451" y="58864"/>
                  </a:lnTo>
                  <a:lnTo>
                    <a:pt x="170212" y="44577"/>
                  </a:lnTo>
                  <a:lnTo>
                    <a:pt x="154781" y="29623"/>
                  </a:lnTo>
                  <a:lnTo>
                    <a:pt x="131350" y="9525"/>
                  </a:lnTo>
                  <a:lnTo>
                    <a:pt x="54864" y="0"/>
                  </a:lnTo>
                  <a:lnTo>
                    <a:pt x="35147" y="19241"/>
                  </a:lnTo>
                  <a:lnTo>
                    <a:pt x="22098" y="125635"/>
                  </a:lnTo>
                  <a:lnTo>
                    <a:pt x="11430" y="141637"/>
                  </a:lnTo>
                  <a:lnTo>
                    <a:pt x="27908" y="148018"/>
                  </a:lnTo>
                  <a:lnTo>
                    <a:pt x="7906" y="240601"/>
                  </a:lnTo>
                  <a:lnTo>
                    <a:pt x="5239" y="261938"/>
                  </a:lnTo>
                  <a:lnTo>
                    <a:pt x="2572" y="283178"/>
                  </a:lnTo>
                  <a:lnTo>
                    <a:pt x="0" y="304514"/>
                  </a:lnTo>
                  <a:lnTo>
                    <a:pt x="9620" y="331660"/>
                  </a:lnTo>
                  <a:lnTo>
                    <a:pt x="16002" y="349758"/>
                  </a:lnTo>
                  <a:lnTo>
                    <a:pt x="32575" y="390620"/>
                  </a:lnTo>
                  <a:lnTo>
                    <a:pt x="39433" y="404527"/>
                  </a:lnTo>
                  <a:lnTo>
                    <a:pt x="54864" y="419386"/>
                  </a:lnTo>
                  <a:lnTo>
                    <a:pt x="81439" y="413956"/>
                  </a:lnTo>
                  <a:lnTo>
                    <a:pt x="102203" y="420910"/>
                  </a:lnTo>
                  <a:lnTo>
                    <a:pt x="119253" y="423005"/>
                  </a:lnTo>
                  <a:lnTo>
                    <a:pt x="134112" y="442055"/>
                  </a:lnTo>
                  <a:lnTo>
                    <a:pt x="152686" y="431387"/>
                  </a:lnTo>
                  <a:lnTo>
                    <a:pt x="170212" y="429292"/>
                  </a:lnTo>
                  <a:lnTo>
                    <a:pt x="186214" y="439864"/>
                  </a:lnTo>
                  <a:lnTo>
                    <a:pt x="188404" y="457486"/>
                  </a:lnTo>
                  <a:lnTo>
                    <a:pt x="204311" y="468059"/>
                  </a:lnTo>
                  <a:lnTo>
                    <a:pt x="220313" y="478631"/>
                  </a:lnTo>
                  <a:lnTo>
                    <a:pt x="241554" y="481298"/>
                  </a:lnTo>
                  <a:lnTo>
                    <a:pt x="241554" y="481298"/>
                  </a:lnTo>
                  <a:lnTo>
                    <a:pt x="241554" y="4812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75897D6C-518B-3DA2-061B-34B821B26052}"/>
                </a:ext>
              </a:extLst>
            </p:cNvPr>
            <p:cNvSpPr/>
            <p:nvPr/>
          </p:nvSpPr>
          <p:spPr>
            <a:xfrm>
              <a:off x="4246472" y="1908946"/>
              <a:ext cx="873211" cy="873211"/>
            </a:xfrm>
            <a:custGeom>
              <a:avLst/>
              <a:gdLst>
                <a:gd name="connsiteX0" fmla="*/ 204883 w 518541"/>
                <a:gd name="connsiteY0" fmla="*/ 518541 h 518541"/>
                <a:gd name="connsiteX1" fmla="*/ 234125 w 518541"/>
                <a:gd name="connsiteY1" fmla="*/ 457105 h 518541"/>
                <a:gd name="connsiteX2" fmla="*/ 263843 w 518541"/>
                <a:gd name="connsiteY2" fmla="*/ 391478 h 518541"/>
                <a:gd name="connsiteX3" fmla="*/ 279845 w 518541"/>
                <a:gd name="connsiteY3" fmla="*/ 402050 h 518541"/>
                <a:gd name="connsiteX4" fmla="*/ 293751 w 518541"/>
                <a:gd name="connsiteY4" fmla="*/ 395097 h 518541"/>
                <a:gd name="connsiteX5" fmla="*/ 318707 w 518541"/>
                <a:gd name="connsiteY5" fmla="*/ 367855 h 518541"/>
                <a:gd name="connsiteX6" fmla="*/ 298418 w 518541"/>
                <a:gd name="connsiteY6" fmla="*/ 356711 h 518541"/>
                <a:gd name="connsiteX7" fmla="*/ 297371 w 518541"/>
                <a:gd name="connsiteY7" fmla="*/ 330517 h 518541"/>
                <a:gd name="connsiteX8" fmla="*/ 313849 w 518541"/>
                <a:gd name="connsiteY8" fmla="*/ 302228 h 518541"/>
                <a:gd name="connsiteX9" fmla="*/ 336233 w 518541"/>
                <a:gd name="connsiteY9" fmla="*/ 296323 h 518541"/>
                <a:gd name="connsiteX10" fmla="*/ 329755 w 518541"/>
                <a:gd name="connsiteY10" fmla="*/ 278130 h 518541"/>
                <a:gd name="connsiteX11" fmla="*/ 324993 w 518541"/>
                <a:gd name="connsiteY11" fmla="*/ 247174 h 518541"/>
                <a:gd name="connsiteX12" fmla="*/ 358521 w 518541"/>
                <a:gd name="connsiteY12" fmla="*/ 220980 h 518541"/>
                <a:gd name="connsiteX13" fmla="*/ 388239 w 518541"/>
                <a:gd name="connsiteY13" fmla="*/ 190024 h 518541"/>
                <a:gd name="connsiteX14" fmla="*/ 440341 w 518541"/>
                <a:gd name="connsiteY14" fmla="*/ 118396 h 518541"/>
                <a:gd name="connsiteX15" fmla="*/ 518541 w 518541"/>
                <a:gd name="connsiteY15" fmla="*/ 10954 h 518541"/>
                <a:gd name="connsiteX16" fmla="*/ 407765 w 518541"/>
                <a:gd name="connsiteY16" fmla="*/ 32004 h 518541"/>
                <a:gd name="connsiteX17" fmla="*/ 394431 w 518541"/>
                <a:gd name="connsiteY17" fmla="*/ 0 h 518541"/>
                <a:gd name="connsiteX18" fmla="*/ 372046 w 518541"/>
                <a:gd name="connsiteY18" fmla="*/ 5906 h 518541"/>
                <a:gd name="connsiteX19" fmla="*/ 358236 w 518541"/>
                <a:gd name="connsiteY19" fmla="*/ 12859 h 518541"/>
                <a:gd name="connsiteX20" fmla="*/ 333661 w 518541"/>
                <a:gd name="connsiteY20" fmla="*/ 1143 h 518541"/>
                <a:gd name="connsiteX21" fmla="*/ 181833 w 518541"/>
                <a:gd name="connsiteY21" fmla="*/ 4096 h 518541"/>
                <a:gd name="connsiteX22" fmla="*/ 174974 w 518541"/>
                <a:gd name="connsiteY22" fmla="*/ 24955 h 518541"/>
                <a:gd name="connsiteX23" fmla="*/ 164878 w 518541"/>
                <a:gd name="connsiteY23" fmla="*/ 36671 h 518541"/>
                <a:gd name="connsiteX24" fmla="*/ 166497 w 518541"/>
                <a:gd name="connsiteY24" fmla="*/ 58579 h 518541"/>
                <a:gd name="connsiteX25" fmla="*/ 144685 w 518541"/>
                <a:gd name="connsiteY25" fmla="*/ 94869 h 518541"/>
                <a:gd name="connsiteX26" fmla="*/ 48387 w 518541"/>
                <a:gd name="connsiteY26" fmla="*/ 208788 h 518541"/>
                <a:gd name="connsiteX27" fmla="*/ 12764 w 518541"/>
                <a:gd name="connsiteY27" fmla="*/ 252032 h 518541"/>
                <a:gd name="connsiteX28" fmla="*/ 6382 w 518541"/>
                <a:gd name="connsiteY28" fmla="*/ 268605 h 518541"/>
                <a:gd name="connsiteX29" fmla="*/ 0 w 518541"/>
                <a:gd name="connsiteY29" fmla="*/ 285179 h 518541"/>
                <a:gd name="connsiteX30" fmla="*/ 10763 w 518541"/>
                <a:gd name="connsiteY30" fmla="*/ 303847 h 518541"/>
                <a:gd name="connsiteX31" fmla="*/ 26765 w 518541"/>
                <a:gd name="connsiteY31" fmla="*/ 314516 h 518541"/>
                <a:gd name="connsiteX32" fmla="*/ 28385 w 518541"/>
                <a:gd name="connsiteY32" fmla="*/ 336328 h 518541"/>
                <a:gd name="connsiteX33" fmla="*/ 115348 w 518541"/>
                <a:gd name="connsiteY33" fmla="*/ 438150 h 518541"/>
                <a:gd name="connsiteX34" fmla="*/ 142494 w 518541"/>
                <a:gd name="connsiteY34" fmla="*/ 463201 h 518541"/>
                <a:gd name="connsiteX35" fmla="*/ 177165 w 518541"/>
                <a:gd name="connsiteY35" fmla="*/ 497776 h 518541"/>
                <a:gd name="connsiteX36" fmla="*/ 204883 w 518541"/>
                <a:gd name="connsiteY36" fmla="*/ 518541 h 518541"/>
                <a:gd name="connsiteX37" fmla="*/ 204883 w 518541"/>
                <a:gd name="connsiteY37" fmla="*/ 518541 h 518541"/>
                <a:gd name="connsiteX38" fmla="*/ 204883 w 518541"/>
                <a:gd name="connsiteY38" fmla="*/ 518541 h 5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541">
                  <a:moveTo>
                    <a:pt x="204883" y="518541"/>
                  </a:moveTo>
                  <a:lnTo>
                    <a:pt x="234125" y="457105"/>
                  </a:lnTo>
                  <a:lnTo>
                    <a:pt x="263843" y="391478"/>
                  </a:lnTo>
                  <a:lnTo>
                    <a:pt x="279845" y="402050"/>
                  </a:lnTo>
                  <a:lnTo>
                    <a:pt x="293751" y="395097"/>
                  </a:lnTo>
                  <a:lnTo>
                    <a:pt x="318707" y="367855"/>
                  </a:lnTo>
                  <a:lnTo>
                    <a:pt x="298418" y="356711"/>
                  </a:lnTo>
                  <a:lnTo>
                    <a:pt x="297371" y="330517"/>
                  </a:lnTo>
                  <a:lnTo>
                    <a:pt x="313849" y="302228"/>
                  </a:lnTo>
                  <a:lnTo>
                    <a:pt x="336233" y="296323"/>
                  </a:lnTo>
                  <a:lnTo>
                    <a:pt x="329755" y="278130"/>
                  </a:lnTo>
                  <a:lnTo>
                    <a:pt x="324993" y="247174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1" y="0"/>
                  </a:lnTo>
                  <a:lnTo>
                    <a:pt x="372046" y="5906"/>
                  </a:lnTo>
                  <a:lnTo>
                    <a:pt x="358236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5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2"/>
                  </a:lnTo>
                  <a:lnTo>
                    <a:pt x="6382" y="268605"/>
                  </a:lnTo>
                  <a:lnTo>
                    <a:pt x="0" y="285179"/>
                  </a:lnTo>
                  <a:lnTo>
                    <a:pt x="10763" y="303847"/>
                  </a:lnTo>
                  <a:lnTo>
                    <a:pt x="26765" y="314516"/>
                  </a:lnTo>
                  <a:lnTo>
                    <a:pt x="28385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776"/>
                  </a:lnTo>
                  <a:lnTo>
                    <a:pt x="204883" y="518541"/>
                  </a:lnTo>
                  <a:lnTo>
                    <a:pt x="204883" y="518541"/>
                  </a:lnTo>
                  <a:lnTo>
                    <a:pt x="204883" y="518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4BB22F49-0D57-2D1C-9A38-8656CCAF8B64}"/>
                </a:ext>
              </a:extLst>
            </p:cNvPr>
            <p:cNvSpPr/>
            <p:nvPr/>
          </p:nvSpPr>
          <p:spPr>
            <a:xfrm>
              <a:off x="2946760" y="1473143"/>
              <a:ext cx="547119" cy="679449"/>
            </a:xfrm>
            <a:custGeom>
              <a:avLst/>
              <a:gdLst>
                <a:gd name="connsiteX0" fmla="*/ 168688 w 324897"/>
                <a:gd name="connsiteY0" fmla="*/ 403479 h 403479"/>
                <a:gd name="connsiteX1" fmla="*/ 191071 w 324897"/>
                <a:gd name="connsiteY1" fmla="*/ 397574 h 403479"/>
                <a:gd name="connsiteX2" fmla="*/ 213550 w 324897"/>
                <a:gd name="connsiteY2" fmla="*/ 391668 h 403479"/>
                <a:gd name="connsiteX3" fmla="*/ 219932 w 324897"/>
                <a:gd name="connsiteY3" fmla="*/ 375095 h 403479"/>
                <a:gd name="connsiteX4" fmla="*/ 217741 w 324897"/>
                <a:gd name="connsiteY4" fmla="*/ 357473 h 403479"/>
                <a:gd name="connsiteX5" fmla="*/ 216122 w 324897"/>
                <a:gd name="connsiteY5" fmla="*/ 335566 h 403479"/>
                <a:gd name="connsiteX6" fmla="*/ 209645 w 324897"/>
                <a:gd name="connsiteY6" fmla="*/ 317468 h 403479"/>
                <a:gd name="connsiteX7" fmla="*/ 220885 w 324897"/>
                <a:gd name="connsiteY7" fmla="*/ 297180 h 403479"/>
                <a:gd name="connsiteX8" fmla="*/ 247555 w 324897"/>
                <a:gd name="connsiteY8" fmla="*/ 257080 h 403479"/>
                <a:gd name="connsiteX9" fmla="*/ 257651 w 324897"/>
                <a:gd name="connsiteY9" fmla="*/ 245364 h 403479"/>
                <a:gd name="connsiteX10" fmla="*/ 272129 w 324897"/>
                <a:gd name="connsiteY10" fmla="*/ 234125 h 403479"/>
                <a:gd name="connsiteX11" fmla="*/ 296037 w 324897"/>
                <a:gd name="connsiteY11" fmla="*/ 180689 h 403479"/>
                <a:gd name="connsiteX12" fmla="*/ 314230 w 324897"/>
                <a:gd name="connsiteY12" fmla="*/ 174307 h 403479"/>
                <a:gd name="connsiteX13" fmla="*/ 324898 w 324897"/>
                <a:gd name="connsiteY13" fmla="*/ 158210 h 403479"/>
                <a:gd name="connsiteX14" fmla="*/ 322707 w 324897"/>
                <a:gd name="connsiteY14" fmla="*/ 140684 h 403479"/>
                <a:gd name="connsiteX15" fmla="*/ 303466 w 324897"/>
                <a:gd name="connsiteY15" fmla="*/ 120872 h 403479"/>
                <a:gd name="connsiteX16" fmla="*/ 269176 w 324897"/>
                <a:gd name="connsiteY16" fmla="*/ 82010 h 403479"/>
                <a:gd name="connsiteX17" fmla="*/ 257842 w 324897"/>
                <a:gd name="connsiteY17" fmla="*/ 67627 h 403479"/>
                <a:gd name="connsiteX18" fmla="*/ 224123 w 324897"/>
                <a:gd name="connsiteY18" fmla="*/ 24384 h 403479"/>
                <a:gd name="connsiteX19" fmla="*/ 192024 w 324897"/>
                <a:gd name="connsiteY19" fmla="*/ 3143 h 403479"/>
                <a:gd name="connsiteX20" fmla="*/ 170593 w 324897"/>
                <a:gd name="connsiteY20" fmla="*/ 476 h 403479"/>
                <a:gd name="connsiteX21" fmla="*/ 131540 w 324897"/>
                <a:gd name="connsiteY21" fmla="*/ 0 h 403479"/>
                <a:gd name="connsiteX22" fmla="*/ 95726 w 324897"/>
                <a:gd name="connsiteY22" fmla="*/ 8573 h 403479"/>
                <a:gd name="connsiteX23" fmla="*/ 65818 w 324897"/>
                <a:gd name="connsiteY23" fmla="*/ 4858 h 403479"/>
                <a:gd name="connsiteX24" fmla="*/ 59436 w 324897"/>
                <a:gd name="connsiteY24" fmla="*/ 21431 h 403479"/>
                <a:gd name="connsiteX25" fmla="*/ 57340 w 324897"/>
                <a:gd name="connsiteY25" fmla="*/ 38481 h 403479"/>
                <a:gd name="connsiteX26" fmla="*/ 71818 w 324897"/>
                <a:gd name="connsiteY26" fmla="*/ 62008 h 403479"/>
                <a:gd name="connsiteX27" fmla="*/ 54769 w 324897"/>
                <a:gd name="connsiteY27" fmla="*/ 94583 h 403479"/>
                <a:gd name="connsiteX28" fmla="*/ 44101 w 324897"/>
                <a:gd name="connsiteY28" fmla="*/ 110585 h 403479"/>
                <a:gd name="connsiteX29" fmla="*/ 37147 w 324897"/>
                <a:gd name="connsiteY29" fmla="*/ 131445 h 403479"/>
                <a:gd name="connsiteX30" fmla="*/ 31909 w 324897"/>
                <a:gd name="connsiteY30" fmla="*/ 174117 h 403479"/>
                <a:gd name="connsiteX31" fmla="*/ 28765 w 324897"/>
                <a:gd name="connsiteY31" fmla="*/ 199739 h 403479"/>
                <a:gd name="connsiteX32" fmla="*/ 22384 w 324897"/>
                <a:gd name="connsiteY32" fmla="*/ 216313 h 403479"/>
                <a:gd name="connsiteX33" fmla="*/ 24479 w 324897"/>
                <a:gd name="connsiteY33" fmla="*/ 233934 h 403479"/>
                <a:gd name="connsiteX34" fmla="*/ 26670 w 324897"/>
                <a:gd name="connsiteY34" fmla="*/ 251555 h 403479"/>
                <a:gd name="connsiteX35" fmla="*/ 14478 w 324897"/>
                <a:gd name="connsiteY35" fmla="*/ 280321 h 403479"/>
                <a:gd name="connsiteX36" fmla="*/ 0 w 324897"/>
                <a:gd name="connsiteY36" fmla="*/ 291560 h 403479"/>
                <a:gd name="connsiteX37" fmla="*/ 1619 w 324897"/>
                <a:gd name="connsiteY37" fmla="*/ 313468 h 403479"/>
                <a:gd name="connsiteX38" fmla="*/ 17145 w 324897"/>
                <a:gd name="connsiteY38" fmla="*/ 328422 h 403479"/>
                <a:gd name="connsiteX39" fmla="*/ 23622 w 324897"/>
                <a:gd name="connsiteY39" fmla="*/ 346520 h 403479"/>
                <a:gd name="connsiteX40" fmla="*/ 39719 w 324897"/>
                <a:gd name="connsiteY40" fmla="*/ 357188 h 403479"/>
                <a:gd name="connsiteX41" fmla="*/ 55721 w 324897"/>
                <a:gd name="connsiteY41" fmla="*/ 367855 h 403479"/>
                <a:gd name="connsiteX42" fmla="*/ 76105 w 324897"/>
                <a:gd name="connsiteY42" fmla="*/ 379000 h 403479"/>
                <a:gd name="connsiteX43" fmla="*/ 116776 w 324897"/>
                <a:gd name="connsiteY43" fmla="*/ 401384 h 403479"/>
                <a:gd name="connsiteX44" fmla="*/ 138684 w 324897"/>
                <a:gd name="connsiteY44" fmla="*/ 399764 h 403479"/>
                <a:gd name="connsiteX45" fmla="*/ 156305 w 324897"/>
                <a:gd name="connsiteY45" fmla="*/ 397574 h 403479"/>
                <a:gd name="connsiteX46" fmla="*/ 168688 w 324897"/>
                <a:gd name="connsiteY46" fmla="*/ 403479 h 403479"/>
                <a:gd name="connsiteX47" fmla="*/ 168688 w 324897"/>
                <a:gd name="connsiteY47" fmla="*/ 403479 h 403479"/>
                <a:gd name="connsiteX48" fmla="*/ 168688 w 324897"/>
                <a:gd name="connsiteY48" fmla="*/ 403479 h 403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24897" h="403479">
                  <a:moveTo>
                    <a:pt x="168688" y="403479"/>
                  </a:moveTo>
                  <a:lnTo>
                    <a:pt x="191071" y="397574"/>
                  </a:lnTo>
                  <a:lnTo>
                    <a:pt x="213550" y="391668"/>
                  </a:lnTo>
                  <a:lnTo>
                    <a:pt x="219932" y="375095"/>
                  </a:lnTo>
                  <a:lnTo>
                    <a:pt x="217741" y="357473"/>
                  </a:lnTo>
                  <a:lnTo>
                    <a:pt x="216122" y="335566"/>
                  </a:lnTo>
                  <a:lnTo>
                    <a:pt x="209645" y="317468"/>
                  </a:lnTo>
                  <a:lnTo>
                    <a:pt x="220885" y="297180"/>
                  </a:lnTo>
                  <a:lnTo>
                    <a:pt x="247555" y="257080"/>
                  </a:lnTo>
                  <a:lnTo>
                    <a:pt x="257651" y="245364"/>
                  </a:lnTo>
                  <a:lnTo>
                    <a:pt x="272129" y="234125"/>
                  </a:lnTo>
                  <a:lnTo>
                    <a:pt x="296037" y="180689"/>
                  </a:lnTo>
                  <a:lnTo>
                    <a:pt x="314230" y="174307"/>
                  </a:lnTo>
                  <a:lnTo>
                    <a:pt x="324898" y="158210"/>
                  </a:lnTo>
                  <a:lnTo>
                    <a:pt x="322707" y="140684"/>
                  </a:lnTo>
                  <a:lnTo>
                    <a:pt x="303466" y="120872"/>
                  </a:lnTo>
                  <a:lnTo>
                    <a:pt x="269176" y="82010"/>
                  </a:lnTo>
                  <a:lnTo>
                    <a:pt x="257842" y="67627"/>
                  </a:lnTo>
                  <a:lnTo>
                    <a:pt x="224123" y="24384"/>
                  </a:lnTo>
                  <a:lnTo>
                    <a:pt x="192024" y="3143"/>
                  </a:lnTo>
                  <a:lnTo>
                    <a:pt x="170593" y="476"/>
                  </a:lnTo>
                  <a:lnTo>
                    <a:pt x="131540" y="0"/>
                  </a:lnTo>
                  <a:lnTo>
                    <a:pt x="95726" y="8573"/>
                  </a:lnTo>
                  <a:lnTo>
                    <a:pt x="65818" y="4858"/>
                  </a:lnTo>
                  <a:lnTo>
                    <a:pt x="59436" y="21431"/>
                  </a:lnTo>
                  <a:lnTo>
                    <a:pt x="57340" y="38481"/>
                  </a:lnTo>
                  <a:lnTo>
                    <a:pt x="71818" y="62008"/>
                  </a:lnTo>
                  <a:lnTo>
                    <a:pt x="54769" y="94583"/>
                  </a:lnTo>
                  <a:lnTo>
                    <a:pt x="44101" y="110585"/>
                  </a:lnTo>
                  <a:lnTo>
                    <a:pt x="37147" y="131445"/>
                  </a:lnTo>
                  <a:lnTo>
                    <a:pt x="31909" y="174117"/>
                  </a:lnTo>
                  <a:lnTo>
                    <a:pt x="28765" y="199739"/>
                  </a:lnTo>
                  <a:lnTo>
                    <a:pt x="22384" y="216313"/>
                  </a:lnTo>
                  <a:lnTo>
                    <a:pt x="24479" y="233934"/>
                  </a:lnTo>
                  <a:lnTo>
                    <a:pt x="26670" y="251555"/>
                  </a:lnTo>
                  <a:lnTo>
                    <a:pt x="14478" y="280321"/>
                  </a:lnTo>
                  <a:lnTo>
                    <a:pt x="0" y="291560"/>
                  </a:lnTo>
                  <a:lnTo>
                    <a:pt x="1619" y="313468"/>
                  </a:lnTo>
                  <a:lnTo>
                    <a:pt x="17145" y="328422"/>
                  </a:lnTo>
                  <a:lnTo>
                    <a:pt x="23622" y="346520"/>
                  </a:lnTo>
                  <a:lnTo>
                    <a:pt x="39719" y="357188"/>
                  </a:lnTo>
                  <a:lnTo>
                    <a:pt x="55721" y="367855"/>
                  </a:lnTo>
                  <a:lnTo>
                    <a:pt x="76105" y="379000"/>
                  </a:lnTo>
                  <a:lnTo>
                    <a:pt x="116776" y="401384"/>
                  </a:lnTo>
                  <a:lnTo>
                    <a:pt x="138684" y="399764"/>
                  </a:lnTo>
                  <a:lnTo>
                    <a:pt x="156305" y="397574"/>
                  </a:lnTo>
                  <a:lnTo>
                    <a:pt x="168688" y="403479"/>
                  </a:lnTo>
                  <a:lnTo>
                    <a:pt x="168688" y="403479"/>
                  </a:lnTo>
                  <a:lnTo>
                    <a:pt x="168688" y="4034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11317996-3A0D-5872-943D-0A2B5C89FA72}"/>
                </a:ext>
              </a:extLst>
            </p:cNvPr>
            <p:cNvSpPr/>
            <p:nvPr/>
          </p:nvSpPr>
          <p:spPr>
            <a:xfrm>
              <a:off x="2816516" y="2027479"/>
              <a:ext cx="676240" cy="880107"/>
            </a:xfrm>
            <a:custGeom>
              <a:avLst/>
              <a:gdLst>
                <a:gd name="connsiteX0" fmla="*/ 363474 w 401573"/>
                <a:gd name="connsiteY0" fmla="*/ 522637 h 522636"/>
                <a:gd name="connsiteX1" fmla="*/ 366046 w 401573"/>
                <a:gd name="connsiteY1" fmla="*/ 501396 h 522636"/>
                <a:gd name="connsiteX2" fmla="*/ 377190 w 401573"/>
                <a:gd name="connsiteY2" fmla="*/ 481108 h 522636"/>
                <a:gd name="connsiteX3" fmla="*/ 394144 w 401573"/>
                <a:gd name="connsiteY3" fmla="*/ 448532 h 522636"/>
                <a:gd name="connsiteX4" fmla="*/ 401574 w 401573"/>
                <a:gd name="connsiteY4" fmla="*/ 423482 h 522636"/>
                <a:gd name="connsiteX5" fmla="*/ 395192 w 401573"/>
                <a:gd name="connsiteY5" fmla="*/ 405384 h 522636"/>
                <a:gd name="connsiteX6" fmla="*/ 387667 w 401573"/>
                <a:gd name="connsiteY6" fmla="*/ 326612 h 522636"/>
                <a:gd name="connsiteX7" fmla="*/ 395002 w 401573"/>
                <a:gd name="connsiteY7" fmla="*/ 266891 h 522636"/>
                <a:gd name="connsiteX8" fmla="*/ 401383 w 401573"/>
                <a:gd name="connsiteY8" fmla="*/ 250317 h 522636"/>
                <a:gd name="connsiteX9" fmla="*/ 399193 w 401573"/>
                <a:gd name="connsiteY9" fmla="*/ 232791 h 522636"/>
                <a:gd name="connsiteX10" fmla="*/ 397573 w 401573"/>
                <a:gd name="connsiteY10" fmla="*/ 210979 h 522636"/>
                <a:gd name="connsiteX11" fmla="*/ 376333 w 401573"/>
                <a:gd name="connsiteY11" fmla="*/ 208312 h 522636"/>
                <a:gd name="connsiteX12" fmla="*/ 369951 w 401573"/>
                <a:gd name="connsiteY12" fmla="*/ 190214 h 522636"/>
                <a:gd name="connsiteX13" fmla="*/ 349758 w 401573"/>
                <a:gd name="connsiteY13" fmla="*/ 179070 h 522636"/>
                <a:gd name="connsiteX14" fmla="*/ 334327 w 401573"/>
                <a:gd name="connsiteY14" fmla="*/ 164211 h 522636"/>
                <a:gd name="connsiteX15" fmla="*/ 328993 w 401573"/>
                <a:gd name="connsiteY15" fmla="*/ 137541 h 522636"/>
                <a:gd name="connsiteX16" fmla="*/ 331089 w 401573"/>
                <a:gd name="connsiteY16" fmla="*/ 120491 h 522636"/>
                <a:gd name="connsiteX17" fmla="*/ 319945 w 401573"/>
                <a:gd name="connsiteY17" fmla="*/ 106108 h 522636"/>
                <a:gd name="connsiteX18" fmla="*/ 307181 w 401573"/>
                <a:gd name="connsiteY18" fmla="*/ 69913 h 522636"/>
                <a:gd name="connsiteX19" fmla="*/ 291751 w 401573"/>
                <a:gd name="connsiteY19" fmla="*/ 55054 h 522636"/>
                <a:gd name="connsiteX20" fmla="*/ 273177 w 401573"/>
                <a:gd name="connsiteY20" fmla="*/ 65722 h 522636"/>
                <a:gd name="connsiteX21" fmla="*/ 251365 w 401573"/>
                <a:gd name="connsiteY21" fmla="*/ 67342 h 522636"/>
                <a:gd name="connsiteX22" fmla="*/ 233839 w 401573"/>
                <a:gd name="connsiteY22" fmla="*/ 69533 h 522636"/>
                <a:gd name="connsiteX23" fmla="*/ 194596 w 401573"/>
                <a:gd name="connsiteY23" fmla="*/ 73342 h 522636"/>
                <a:gd name="connsiteX24" fmla="*/ 166878 w 401573"/>
                <a:gd name="connsiteY24" fmla="*/ 52673 h 522636"/>
                <a:gd name="connsiteX25" fmla="*/ 140875 w 401573"/>
                <a:gd name="connsiteY25" fmla="*/ 53721 h 522636"/>
                <a:gd name="connsiteX26" fmla="*/ 129730 w 401573"/>
                <a:gd name="connsiteY26" fmla="*/ 39433 h 522636"/>
                <a:gd name="connsiteX27" fmla="*/ 113824 w 401573"/>
                <a:gd name="connsiteY27" fmla="*/ 28766 h 522636"/>
                <a:gd name="connsiteX28" fmla="*/ 97822 w 401573"/>
                <a:gd name="connsiteY28" fmla="*/ 18097 h 522636"/>
                <a:gd name="connsiteX29" fmla="*/ 91440 w 401573"/>
                <a:gd name="connsiteY29" fmla="*/ 0 h 522636"/>
                <a:gd name="connsiteX30" fmla="*/ 69628 w 401573"/>
                <a:gd name="connsiteY30" fmla="*/ 1715 h 522636"/>
                <a:gd name="connsiteX31" fmla="*/ 51054 w 401573"/>
                <a:gd name="connsiteY31" fmla="*/ 12383 h 522636"/>
                <a:gd name="connsiteX32" fmla="*/ 40481 w 401573"/>
                <a:gd name="connsiteY32" fmla="*/ 28384 h 522636"/>
                <a:gd name="connsiteX33" fmla="*/ 34099 w 401573"/>
                <a:gd name="connsiteY33" fmla="*/ 44863 h 522636"/>
                <a:gd name="connsiteX34" fmla="*/ 39433 w 401573"/>
                <a:gd name="connsiteY34" fmla="*/ 71533 h 522636"/>
                <a:gd name="connsiteX35" fmla="*/ 45339 w 401573"/>
                <a:gd name="connsiteY35" fmla="*/ 93917 h 522636"/>
                <a:gd name="connsiteX36" fmla="*/ 42672 w 401573"/>
                <a:gd name="connsiteY36" fmla="*/ 115253 h 522636"/>
                <a:gd name="connsiteX37" fmla="*/ 41243 w 401573"/>
                <a:gd name="connsiteY37" fmla="*/ 231838 h 522636"/>
                <a:gd name="connsiteX38" fmla="*/ 35433 w 401573"/>
                <a:gd name="connsiteY38" fmla="*/ 278797 h 522636"/>
                <a:gd name="connsiteX39" fmla="*/ 36576 w 401573"/>
                <a:gd name="connsiteY39" fmla="*/ 304895 h 522636"/>
                <a:gd name="connsiteX40" fmla="*/ 29718 w 401573"/>
                <a:gd name="connsiteY40" fmla="*/ 360331 h 522636"/>
                <a:gd name="connsiteX41" fmla="*/ 19145 w 401573"/>
                <a:gd name="connsiteY41" fmla="*/ 376333 h 522636"/>
                <a:gd name="connsiteX42" fmla="*/ 0 w 401573"/>
                <a:gd name="connsiteY42" fmla="*/ 391287 h 522636"/>
                <a:gd name="connsiteX43" fmla="*/ 25527 w 401573"/>
                <a:gd name="connsiteY43" fmla="*/ 394430 h 522636"/>
                <a:gd name="connsiteX44" fmla="*/ 22860 w 401573"/>
                <a:gd name="connsiteY44" fmla="*/ 415766 h 522636"/>
                <a:gd name="connsiteX45" fmla="*/ 34004 w 401573"/>
                <a:gd name="connsiteY45" fmla="*/ 430054 h 522636"/>
                <a:gd name="connsiteX46" fmla="*/ 9620 w 401573"/>
                <a:gd name="connsiteY46" fmla="*/ 453009 h 522636"/>
                <a:gd name="connsiteX47" fmla="*/ 27717 w 401573"/>
                <a:gd name="connsiteY47" fmla="*/ 446627 h 522636"/>
                <a:gd name="connsiteX48" fmla="*/ 44672 w 401573"/>
                <a:gd name="connsiteY48" fmla="*/ 448723 h 522636"/>
                <a:gd name="connsiteX49" fmla="*/ 62770 w 401573"/>
                <a:gd name="connsiteY49" fmla="*/ 442246 h 522636"/>
                <a:gd name="connsiteX50" fmla="*/ 78200 w 401573"/>
                <a:gd name="connsiteY50" fmla="*/ 457200 h 522636"/>
                <a:gd name="connsiteX51" fmla="*/ 107347 w 401573"/>
                <a:gd name="connsiteY51" fmla="*/ 430435 h 522636"/>
                <a:gd name="connsiteX52" fmla="*/ 146113 w 401573"/>
                <a:gd name="connsiteY52" fmla="*/ 430911 h 522636"/>
                <a:gd name="connsiteX53" fmla="*/ 242792 w 401573"/>
                <a:gd name="connsiteY53" fmla="*/ 451485 h 522636"/>
                <a:gd name="connsiteX54" fmla="*/ 273653 w 401573"/>
                <a:gd name="connsiteY54" fmla="*/ 481298 h 522636"/>
                <a:gd name="connsiteX55" fmla="*/ 294894 w 401573"/>
                <a:gd name="connsiteY55" fmla="*/ 483870 h 522636"/>
                <a:gd name="connsiteX56" fmla="*/ 310801 w 401573"/>
                <a:gd name="connsiteY56" fmla="*/ 494538 h 522636"/>
                <a:gd name="connsiteX57" fmla="*/ 327850 w 401573"/>
                <a:gd name="connsiteY57" fmla="*/ 496634 h 522636"/>
                <a:gd name="connsiteX58" fmla="*/ 343281 w 401573"/>
                <a:gd name="connsiteY58" fmla="*/ 511492 h 522636"/>
                <a:gd name="connsiteX59" fmla="*/ 363474 w 401573"/>
                <a:gd name="connsiteY59" fmla="*/ 522637 h 522636"/>
                <a:gd name="connsiteX60" fmla="*/ 363474 w 401573"/>
                <a:gd name="connsiteY60" fmla="*/ 522637 h 522636"/>
                <a:gd name="connsiteX61" fmla="*/ 363474 w 401573"/>
                <a:gd name="connsiteY61" fmla="*/ 522637 h 5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01573" h="522636">
                  <a:moveTo>
                    <a:pt x="363474" y="522637"/>
                  </a:moveTo>
                  <a:lnTo>
                    <a:pt x="366046" y="501396"/>
                  </a:lnTo>
                  <a:lnTo>
                    <a:pt x="377190" y="481108"/>
                  </a:lnTo>
                  <a:lnTo>
                    <a:pt x="394144" y="448532"/>
                  </a:lnTo>
                  <a:lnTo>
                    <a:pt x="401574" y="423482"/>
                  </a:lnTo>
                  <a:lnTo>
                    <a:pt x="395192" y="405384"/>
                  </a:lnTo>
                  <a:lnTo>
                    <a:pt x="387667" y="326612"/>
                  </a:lnTo>
                  <a:lnTo>
                    <a:pt x="395002" y="266891"/>
                  </a:lnTo>
                  <a:lnTo>
                    <a:pt x="401383" y="250317"/>
                  </a:lnTo>
                  <a:lnTo>
                    <a:pt x="399193" y="232791"/>
                  </a:lnTo>
                  <a:lnTo>
                    <a:pt x="397573" y="210979"/>
                  </a:lnTo>
                  <a:lnTo>
                    <a:pt x="376333" y="208312"/>
                  </a:lnTo>
                  <a:lnTo>
                    <a:pt x="369951" y="190214"/>
                  </a:lnTo>
                  <a:lnTo>
                    <a:pt x="349758" y="179070"/>
                  </a:lnTo>
                  <a:lnTo>
                    <a:pt x="334327" y="164211"/>
                  </a:lnTo>
                  <a:lnTo>
                    <a:pt x="328993" y="137541"/>
                  </a:lnTo>
                  <a:lnTo>
                    <a:pt x="331089" y="120491"/>
                  </a:lnTo>
                  <a:lnTo>
                    <a:pt x="319945" y="106108"/>
                  </a:lnTo>
                  <a:lnTo>
                    <a:pt x="307181" y="69913"/>
                  </a:lnTo>
                  <a:lnTo>
                    <a:pt x="291751" y="55054"/>
                  </a:lnTo>
                  <a:lnTo>
                    <a:pt x="273177" y="65722"/>
                  </a:lnTo>
                  <a:lnTo>
                    <a:pt x="251365" y="67342"/>
                  </a:lnTo>
                  <a:lnTo>
                    <a:pt x="233839" y="69533"/>
                  </a:lnTo>
                  <a:lnTo>
                    <a:pt x="194596" y="73342"/>
                  </a:lnTo>
                  <a:lnTo>
                    <a:pt x="166878" y="52673"/>
                  </a:lnTo>
                  <a:lnTo>
                    <a:pt x="140875" y="53721"/>
                  </a:lnTo>
                  <a:lnTo>
                    <a:pt x="129730" y="39433"/>
                  </a:lnTo>
                  <a:lnTo>
                    <a:pt x="113824" y="28766"/>
                  </a:lnTo>
                  <a:lnTo>
                    <a:pt x="97822" y="18097"/>
                  </a:lnTo>
                  <a:lnTo>
                    <a:pt x="91440" y="0"/>
                  </a:lnTo>
                  <a:lnTo>
                    <a:pt x="69628" y="1715"/>
                  </a:lnTo>
                  <a:lnTo>
                    <a:pt x="51054" y="12383"/>
                  </a:lnTo>
                  <a:lnTo>
                    <a:pt x="40481" y="28384"/>
                  </a:lnTo>
                  <a:lnTo>
                    <a:pt x="34099" y="44863"/>
                  </a:lnTo>
                  <a:lnTo>
                    <a:pt x="39433" y="71533"/>
                  </a:lnTo>
                  <a:lnTo>
                    <a:pt x="45339" y="93917"/>
                  </a:lnTo>
                  <a:lnTo>
                    <a:pt x="42672" y="115253"/>
                  </a:lnTo>
                  <a:lnTo>
                    <a:pt x="41243" y="231838"/>
                  </a:lnTo>
                  <a:lnTo>
                    <a:pt x="35433" y="278797"/>
                  </a:lnTo>
                  <a:lnTo>
                    <a:pt x="36576" y="304895"/>
                  </a:lnTo>
                  <a:lnTo>
                    <a:pt x="29718" y="360331"/>
                  </a:lnTo>
                  <a:lnTo>
                    <a:pt x="19145" y="376333"/>
                  </a:lnTo>
                  <a:lnTo>
                    <a:pt x="0" y="391287"/>
                  </a:lnTo>
                  <a:lnTo>
                    <a:pt x="25527" y="394430"/>
                  </a:lnTo>
                  <a:lnTo>
                    <a:pt x="22860" y="415766"/>
                  </a:lnTo>
                  <a:lnTo>
                    <a:pt x="34004" y="430054"/>
                  </a:lnTo>
                  <a:lnTo>
                    <a:pt x="9620" y="453009"/>
                  </a:lnTo>
                  <a:lnTo>
                    <a:pt x="27717" y="446627"/>
                  </a:lnTo>
                  <a:lnTo>
                    <a:pt x="44672" y="448723"/>
                  </a:lnTo>
                  <a:lnTo>
                    <a:pt x="62770" y="442246"/>
                  </a:lnTo>
                  <a:lnTo>
                    <a:pt x="78200" y="457200"/>
                  </a:lnTo>
                  <a:lnTo>
                    <a:pt x="107347" y="430435"/>
                  </a:lnTo>
                  <a:lnTo>
                    <a:pt x="146113" y="430911"/>
                  </a:lnTo>
                  <a:lnTo>
                    <a:pt x="242792" y="451485"/>
                  </a:lnTo>
                  <a:lnTo>
                    <a:pt x="273653" y="481298"/>
                  </a:lnTo>
                  <a:lnTo>
                    <a:pt x="294894" y="483870"/>
                  </a:lnTo>
                  <a:lnTo>
                    <a:pt x="310801" y="494538"/>
                  </a:lnTo>
                  <a:lnTo>
                    <a:pt x="327850" y="496634"/>
                  </a:lnTo>
                  <a:lnTo>
                    <a:pt x="343281" y="511492"/>
                  </a:lnTo>
                  <a:lnTo>
                    <a:pt x="363474" y="522637"/>
                  </a:lnTo>
                  <a:lnTo>
                    <a:pt x="363474" y="522637"/>
                  </a:lnTo>
                  <a:lnTo>
                    <a:pt x="363474" y="52263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9DB0DAB4-460B-82C5-9A43-CE7E4CE8B362}"/>
                </a:ext>
              </a:extLst>
            </p:cNvPr>
            <p:cNvSpPr/>
            <p:nvPr/>
          </p:nvSpPr>
          <p:spPr>
            <a:xfrm>
              <a:off x="2731024" y="2745906"/>
              <a:ext cx="784029" cy="794455"/>
            </a:xfrm>
            <a:custGeom>
              <a:avLst/>
              <a:gdLst>
                <a:gd name="connsiteX0" fmla="*/ 455390 w 465582"/>
                <a:gd name="connsiteY0" fmla="*/ 471773 h 471773"/>
                <a:gd name="connsiteX1" fmla="*/ 459010 w 465582"/>
                <a:gd name="connsiteY1" fmla="*/ 372809 h 471773"/>
                <a:gd name="connsiteX2" fmla="*/ 459867 w 465582"/>
                <a:gd name="connsiteY2" fmla="*/ 260413 h 471773"/>
                <a:gd name="connsiteX3" fmla="*/ 461867 w 465582"/>
                <a:gd name="connsiteY3" fmla="*/ 208788 h 471773"/>
                <a:gd name="connsiteX4" fmla="*/ 465582 w 465582"/>
                <a:gd name="connsiteY4" fmla="*/ 178975 h 471773"/>
                <a:gd name="connsiteX5" fmla="*/ 439388 w 465582"/>
                <a:gd name="connsiteY5" fmla="*/ 145542 h 471773"/>
                <a:gd name="connsiteX6" fmla="*/ 418052 w 465582"/>
                <a:gd name="connsiteY6" fmla="*/ 108299 h 471773"/>
                <a:gd name="connsiteX7" fmla="*/ 407384 w 465582"/>
                <a:gd name="connsiteY7" fmla="*/ 89630 h 471773"/>
                <a:gd name="connsiteX8" fmla="*/ 395669 w 465582"/>
                <a:gd name="connsiteY8" fmla="*/ 79534 h 471773"/>
                <a:gd name="connsiteX9" fmla="*/ 371094 w 465582"/>
                <a:gd name="connsiteY9" fmla="*/ 67913 h 471773"/>
                <a:gd name="connsiteX10" fmla="*/ 349853 w 465582"/>
                <a:gd name="connsiteY10" fmla="*/ 65246 h 471773"/>
                <a:gd name="connsiteX11" fmla="*/ 324231 w 465582"/>
                <a:gd name="connsiteY11" fmla="*/ 62103 h 471773"/>
                <a:gd name="connsiteX12" fmla="*/ 306134 w 465582"/>
                <a:gd name="connsiteY12" fmla="*/ 33909 h 471773"/>
                <a:gd name="connsiteX13" fmla="*/ 197358 w 465582"/>
                <a:gd name="connsiteY13" fmla="*/ 3238 h 471773"/>
                <a:gd name="connsiteX14" fmla="*/ 171831 w 465582"/>
                <a:gd name="connsiteY14" fmla="*/ 0 h 471773"/>
                <a:gd name="connsiteX15" fmla="*/ 157448 w 465582"/>
                <a:gd name="connsiteY15" fmla="*/ 11239 h 471773"/>
                <a:gd name="connsiteX16" fmla="*/ 134588 w 465582"/>
                <a:gd name="connsiteY16" fmla="*/ 21431 h 471773"/>
                <a:gd name="connsiteX17" fmla="*/ 117538 w 465582"/>
                <a:gd name="connsiteY17" fmla="*/ 19240 h 471773"/>
                <a:gd name="connsiteX18" fmla="*/ 95726 w 465582"/>
                <a:gd name="connsiteY18" fmla="*/ 20955 h 471773"/>
                <a:gd name="connsiteX19" fmla="*/ 78677 w 465582"/>
                <a:gd name="connsiteY19" fmla="*/ 18859 h 471773"/>
                <a:gd name="connsiteX20" fmla="*/ 68580 w 465582"/>
                <a:gd name="connsiteY20" fmla="*/ 30575 h 471773"/>
                <a:gd name="connsiteX21" fmla="*/ 84011 w 465582"/>
                <a:gd name="connsiteY21" fmla="*/ 45434 h 471773"/>
                <a:gd name="connsiteX22" fmla="*/ 72866 w 465582"/>
                <a:gd name="connsiteY22" fmla="*/ 65627 h 471773"/>
                <a:gd name="connsiteX23" fmla="*/ 61722 w 465582"/>
                <a:gd name="connsiteY23" fmla="*/ 85915 h 471773"/>
                <a:gd name="connsiteX24" fmla="*/ 51626 w 465582"/>
                <a:gd name="connsiteY24" fmla="*/ 97631 h 471773"/>
                <a:gd name="connsiteX25" fmla="*/ 44768 w 465582"/>
                <a:gd name="connsiteY25" fmla="*/ 118396 h 471773"/>
                <a:gd name="connsiteX26" fmla="*/ 45339 w 465582"/>
                <a:gd name="connsiteY26" fmla="*/ 148780 h 471773"/>
                <a:gd name="connsiteX27" fmla="*/ 27242 w 465582"/>
                <a:gd name="connsiteY27" fmla="*/ 155162 h 471773"/>
                <a:gd name="connsiteX28" fmla="*/ 16573 w 465582"/>
                <a:gd name="connsiteY28" fmla="*/ 171164 h 471773"/>
                <a:gd name="connsiteX29" fmla="*/ 31528 w 465582"/>
                <a:gd name="connsiteY29" fmla="*/ 190309 h 471773"/>
                <a:gd name="connsiteX30" fmla="*/ 17145 w 465582"/>
                <a:gd name="connsiteY30" fmla="*/ 201454 h 471773"/>
                <a:gd name="connsiteX31" fmla="*/ 15050 w 465582"/>
                <a:gd name="connsiteY31" fmla="*/ 218503 h 471773"/>
                <a:gd name="connsiteX32" fmla="*/ 2858 w 465582"/>
                <a:gd name="connsiteY32" fmla="*/ 247269 h 471773"/>
                <a:gd name="connsiteX33" fmla="*/ 5048 w 465582"/>
                <a:gd name="connsiteY33" fmla="*/ 264890 h 471773"/>
                <a:gd name="connsiteX34" fmla="*/ 6668 w 465582"/>
                <a:gd name="connsiteY34" fmla="*/ 286702 h 471773"/>
                <a:gd name="connsiteX35" fmla="*/ 5144 w 465582"/>
                <a:gd name="connsiteY35" fmla="*/ 368713 h 471773"/>
                <a:gd name="connsiteX36" fmla="*/ 476 w 465582"/>
                <a:gd name="connsiteY36" fmla="*/ 407003 h 471773"/>
                <a:gd name="connsiteX37" fmla="*/ 0 w 465582"/>
                <a:gd name="connsiteY37" fmla="*/ 445865 h 471773"/>
                <a:gd name="connsiteX38" fmla="*/ 188023 w 465582"/>
                <a:gd name="connsiteY38" fmla="*/ 464725 h 471773"/>
                <a:gd name="connsiteX39" fmla="*/ 455390 w 465582"/>
                <a:gd name="connsiteY39" fmla="*/ 471773 h 471773"/>
                <a:gd name="connsiteX40" fmla="*/ 455390 w 465582"/>
                <a:gd name="connsiteY40" fmla="*/ 471773 h 471773"/>
                <a:gd name="connsiteX41" fmla="*/ 455390 w 465582"/>
                <a:gd name="connsiteY41" fmla="*/ 471773 h 47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5582" h="471773">
                  <a:moveTo>
                    <a:pt x="455390" y="471773"/>
                  </a:moveTo>
                  <a:lnTo>
                    <a:pt x="459010" y="372809"/>
                  </a:lnTo>
                  <a:lnTo>
                    <a:pt x="459867" y="260413"/>
                  </a:lnTo>
                  <a:lnTo>
                    <a:pt x="461867" y="208788"/>
                  </a:lnTo>
                  <a:lnTo>
                    <a:pt x="465582" y="178975"/>
                  </a:lnTo>
                  <a:lnTo>
                    <a:pt x="439388" y="145542"/>
                  </a:lnTo>
                  <a:lnTo>
                    <a:pt x="418052" y="108299"/>
                  </a:lnTo>
                  <a:lnTo>
                    <a:pt x="407384" y="89630"/>
                  </a:lnTo>
                  <a:lnTo>
                    <a:pt x="395669" y="79534"/>
                  </a:lnTo>
                  <a:lnTo>
                    <a:pt x="371094" y="67913"/>
                  </a:lnTo>
                  <a:lnTo>
                    <a:pt x="349853" y="65246"/>
                  </a:lnTo>
                  <a:lnTo>
                    <a:pt x="324231" y="62103"/>
                  </a:lnTo>
                  <a:lnTo>
                    <a:pt x="306134" y="33909"/>
                  </a:lnTo>
                  <a:lnTo>
                    <a:pt x="197358" y="3238"/>
                  </a:lnTo>
                  <a:lnTo>
                    <a:pt x="171831" y="0"/>
                  </a:lnTo>
                  <a:lnTo>
                    <a:pt x="157448" y="11239"/>
                  </a:lnTo>
                  <a:lnTo>
                    <a:pt x="134588" y="21431"/>
                  </a:lnTo>
                  <a:lnTo>
                    <a:pt x="117538" y="19240"/>
                  </a:lnTo>
                  <a:lnTo>
                    <a:pt x="95726" y="20955"/>
                  </a:lnTo>
                  <a:lnTo>
                    <a:pt x="78677" y="18859"/>
                  </a:lnTo>
                  <a:lnTo>
                    <a:pt x="68580" y="30575"/>
                  </a:lnTo>
                  <a:lnTo>
                    <a:pt x="84011" y="45434"/>
                  </a:lnTo>
                  <a:lnTo>
                    <a:pt x="72866" y="65627"/>
                  </a:lnTo>
                  <a:lnTo>
                    <a:pt x="61722" y="85915"/>
                  </a:lnTo>
                  <a:lnTo>
                    <a:pt x="51626" y="97631"/>
                  </a:lnTo>
                  <a:lnTo>
                    <a:pt x="44768" y="118396"/>
                  </a:lnTo>
                  <a:lnTo>
                    <a:pt x="45339" y="148780"/>
                  </a:lnTo>
                  <a:lnTo>
                    <a:pt x="27242" y="155162"/>
                  </a:lnTo>
                  <a:lnTo>
                    <a:pt x="16573" y="171164"/>
                  </a:lnTo>
                  <a:lnTo>
                    <a:pt x="31528" y="190309"/>
                  </a:lnTo>
                  <a:lnTo>
                    <a:pt x="17145" y="201454"/>
                  </a:lnTo>
                  <a:lnTo>
                    <a:pt x="15050" y="218503"/>
                  </a:lnTo>
                  <a:lnTo>
                    <a:pt x="2858" y="247269"/>
                  </a:lnTo>
                  <a:lnTo>
                    <a:pt x="5048" y="264890"/>
                  </a:lnTo>
                  <a:lnTo>
                    <a:pt x="6668" y="286702"/>
                  </a:lnTo>
                  <a:lnTo>
                    <a:pt x="5144" y="368713"/>
                  </a:lnTo>
                  <a:lnTo>
                    <a:pt x="476" y="407003"/>
                  </a:lnTo>
                  <a:lnTo>
                    <a:pt x="0" y="445865"/>
                  </a:lnTo>
                  <a:lnTo>
                    <a:pt x="188023" y="464725"/>
                  </a:lnTo>
                  <a:lnTo>
                    <a:pt x="455390" y="471773"/>
                  </a:lnTo>
                  <a:lnTo>
                    <a:pt x="455390" y="471773"/>
                  </a:lnTo>
                  <a:lnTo>
                    <a:pt x="455390" y="4717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BA77872-BBB9-9ADE-E324-F6EC629DC793}"/>
                </a:ext>
              </a:extLst>
            </p:cNvPr>
            <p:cNvSpPr/>
            <p:nvPr/>
          </p:nvSpPr>
          <p:spPr>
            <a:xfrm>
              <a:off x="3434854" y="2396558"/>
              <a:ext cx="716180" cy="669184"/>
            </a:xfrm>
            <a:custGeom>
              <a:avLst/>
              <a:gdLst>
                <a:gd name="connsiteX0" fmla="*/ 167449 w 425291"/>
                <a:gd name="connsiteY0" fmla="*/ 397383 h 397383"/>
                <a:gd name="connsiteX1" fmla="*/ 218408 w 425291"/>
                <a:gd name="connsiteY1" fmla="*/ 368999 h 397383"/>
                <a:gd name="connsiteX2" fmla="*/ 200311 w 425291"/>
                <a:gd name="connsiteY2" fmla="*/ 306038 h 397383"/>
                <a:gd name="connsiteX3" fmla="*/ 221552 w 425291"/>
                <a:gd name="connsiteY3" fmla="*/ 308705 h 397383"/>
                <a:gd name="connsiteX4" fmla="*/ 239554 w 425291"/>
                <a:gd name="connsiteY4" fmla="*/ 302228 h 397383"/>
                <a:gd name="connsiteX5" fmla="*/ 250127 w 425291"/>
                <a:gd name="connsiteY5" fmla="*/ 286226 h 397383"/>
                <a:gd name="connsiteX6" fmla="*/ 280416 w 425291"/>
                <a:gd name="connsiteY6" fmla="*/ 285560 h 397383"/>
                <a:gd name="connsiteX7" fmla="*/ 306991 w 425291"/>
                <a:gd name="connsiteY7" fmla="*/ 280226 h 397383"/>
                <a:gd name="connsiteX8" fmla="*/ 351568 w 425291"/>
                <a:gd name="connsiteY8" fmla="*/ 268319 h 397383"/>
                <a:gd name="connsiteX9" fmla="*/ 362236 w 425291"/>
                <a:gd name="connsiteY9" fmla="*/ 252317 h 397383"/>
                <a:gd name="connsiteX10" fmla="*/ 377095 w 425291"/>
                <a:gd name="connsiteY10" fmla="*/ 236792 h 397383"/>
                <a:gd name="connsiteX11" fmla="*/ 390906 w 425291"/>
                <a:gd name="connsiteY11" fmla="*/ 229838 h 397383"/>
                <a:gd name="connsiteX12" fmla="*/ 405194 w 425291"/>
                <a:gd name="connsiteY12" fmla="*/ 218599 h 397383"/>
                <a:gd name="connsiteX13" fmla="*/ 412052 w 425291"/>
                <a:gd name="connsiteY13" fmla="*/ 197739 h 397383"/>
                <a:gd name="connsiteX14" fmla="*/ 419005 w 425291"/>
                <a:gd name="connsiteY14" fmla="*/ 176975 h 397383"/>
                <a:gd name="connsiteX15" fmla="*/ 425291 w 425291"/>
                <a:gd name="connsiteY15" fmla="*/ 160401 h 397383"/>
                <a:gd name="connsiteX16" fmla="*/ 399860 w 425291"/>
                <a:gd name="connsiteY16" fmla="*/ 157258 h 397383"/>
                <a:gd name="connsiteX17" fmla="*/ 401955 w 425291"/>
                <a:gd name="connsiteY17" fmla="*/ 140113 h 397383"/>
                <a:gd name="connsiteX18" fmla="*/ 381190 w 425291"/>
                <a:gd name="connsiteY18" fmla="*/ 133255 h 397383"/>
                <a:gd name="connsiteX19" fmla="*/ 375380 w 425291"/>
                <a:gd name="connsiteY19" fmla="*/ 110871 h 397383"/>
                <a:gd name="connsiteX20" fmla="*/ 373189 w 425291"/>
                <a:gd name="connsiteY20" fmla="*/ 93250 h 397383"/>
                <a:gd name="connsiteX21" fmla="*/ 376333 w 425291"/>
                <a:gd name="connsiteY21" fmla="*/ 67628 h 397383"/>
                <a:gd name="connsiteX22" fmla="*/ 362045 w 425291"/>
                <a:gd name="connsiteY22" fmla="*/ 44101 h 397383"/>
                <a:gd name="connsiteX23" fmla="*/ 345567 w 425291"/>
                <a:gd name="connsiteY23" fmla="*/ 37814 h 397383"/>
                <a:gd name="connsiteX24" fmla="*/ 330137 w 425291"/>
                <a:gd name="connsiteY24" fmla="*/ 22860 h 397383"/>
                <a:gd name="connsiteX25" fmla="*/ 314706 w 425291"/>
                <a:gd name="connsiteY25" fmla="*/ 7906 h 397383"/>
                <a:gd name="connsiteX26" fmla="*/ 224409 w 425291"/>
                <a:gd name="connsiteY26" fmla="*/ 5525 h 397383"/>
                <a:gd name="connsiteX27" fmla="*/ 198406 w 425291"/>
                <a:gd name="connsiteY27" fmla="*/ 6572 h 397383"/>
                <a:gd name="connsiteX28" fmla="*/ 167640 w 425291"/>
                <a:gd name="connsiteY28" fmla="*/ 11430 h 397383"/>
                <a:gd name="connsiteX29" fmla="*/ 132588 w 425291"/>
                <a:gd name="connsiteY29" fmla="*/ 15812 h 397383"/>
                <a:gd name="connsiteX30" fmla="*/ 97536 w 425291"/>
                <a:gd name="connsiteY30" fmla="*/ 20193 h 397383"/>
                <a:gd name="connsiteX31" fmla="*/ 59246 w 425291"/>
                <a:gd name="connsiteY31" fmla="*/ 15431 h 397383"/>
                <a:gd name="connsiteX32" fmla="*/ 39624 w 425291"/>
                <a:gd name="connsiteY32" fmla="*/ 0 h 397383"/>
                <a:gd name="connsiteX33" fmla="*/ 28956 w 425291"/>
                <a:gd name="connsiteY33" fmla="*/ 16002 h 397383"/>
                <a:gd name="connsiteX34" fmla="*/ 35338 w 425291"/>
                <a:gd name="connsiteY34" fmla="*/ 34195 h 397383"/>
                <a:gd name="connsiteX35" fmla="*/ 29051 w 425291"/>
                <a:gd name="connsiteY35" fmla="*/ 50768 h 397383"/>
                <a:gd name="connsiteX36" fmla="*/ 25813 w 425291"/>
                <a:gd name="connsiteY36" fmla="*/ 76391 h 397383"/>
                <a:gd name="connsiteX37" fmla="*/ 22193 w 425291"/>
                <a:gd name="connsiteY37" fmla="*/ 106299 h 397383"/>
                <a:gd name="connsiteX38" fmla="*/ 26956 w 425291"/>
                <a:gd name="connsiteY38" fmla="*/ 137255 h 397383"/>
                <a:gd name="connsiteX39" fmla="*/ 26956 w 425291"/>
                <a:gd name="connsiteY39" fmla="*/ 171926 h 397383"/>
                <a:gd name="connsiteX40" fmla="*/ 42386 w 425291"/>
                <a:gd name="connsiteY40" fmla="*/ 186785 h 397383"/>
                <a:gd name="connsiteX41" fmla="*/ 30766 w 425291"/>
                <a:gd name="connsiteY41" fmla="*/ 211360 h 397383"/>
                <a:gd name="connsiteX42" fmla="*/ 9049 w 425291"/>
                <a:gd name="connsiteY42" fmla="*/ 247745 h 397383"/>
                <a:gd name="connsiteX43" fmla="*/ 11144 w 425291"/>
                <a:gd name="connsiteY43" fmla="*/ 265367 h 397383"/>
                <a:gd name="connsiteX44" fmla="*/ 0 w 425291"/>
                <a:gd name="connsiteY44" fmla="*/ 285655 h 397383"/>
                <a:gd name="connsiteX45" fmla="*/ 571 w 425291"/>
                <a:gd name="connsiteY45" fmla="*/ 316135 h 397383"/>
                <a:gd name="connsiteX46" fmla="*/ 14383 w 425291"/>
                <a:gd name="connsiteY46" fmla="*/ 343853 h 397383"/>
                <a:gd name="connsiteX47" fmla="*/ 25622 w 425291"/>
                <a:gd name="connsiteY47" fmla="*/ 358235 h 397383"/>
                <a:gd name="connsiteX48" fmla="*/ 35147 w 425291"/>
                <a:gd name="connsiteY48" fmla="*/ 385382 h 397383"/>
                <a:gd name="connsiteX49" fmla="*/ 53721 w 425291"/>
                <a:gd name="connsiteY49" fmla="*/ 374714 h 397383"/>
                <a:gd name="connsiteX50" fmla="*/ 68104 w 425291"/>
                <a:gd name="connsiteY50" fmla="*/ 363474 h 397383"/>
                <a:gd name="connsiteX51" fmla="*/ 85630 w 425291"/>
                <a:gd name="connsiteY51" fmla="*/ 361283 h 397383"/>
                <a:gd name="connsiteX52" fmla="*/ 125444 w 425291"/>
                <a:gd name="connsiteY52" fmla="*/ 387858 h 397383"/>
                <a:gd name="connsiteX53" fmla="*/ 158877 w 425291"/>
                <a:gd name="connsiteY53" fmla="*/ 396335 h 397383"/>
                <a:gd name="connsiteX54" fmla="*/ 167449 w 425291"/>
                <a:gd name="connsiteY54" fmla="*/ 397383 h 397383"/>
                <a:gd name="connsiteX55" fmla="*/ 167449 w 425291"/>
                <a:gd name="connsiteY55" fmla="*/ 397383 h 397383"/>
                <a:gd name="connsiteX56" fmla="*/ 167449 w 425291"/>
                <a:gd name="connsiteY56" fmla="*/ 397383 h 39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25291" h="397383">
                  <a:moveTo>
                    <a:pt x="167449" y="397383"/>
                  </a:moveTo>
                  <a:lnTo>
                    <a:pt x="218408" y="368999"/>
                  </a:lnTo>
                  <a:lnTo>
                    <a:pt x="200311" y="306038"/>
                  </a:lnTo>
                  <a:lnTo>
                    <a:pt x="221552" y="308705"/>
                  </a:lnTo>
                  <a:lnTo>
                    <a:pt x="239554" y="302228"/>
                  </a:lnTo>
                  <a:lnTo>
                    <a:pt x="250127" y="286226"/>
                  </a:lnTo>
                  <a:lnTo>
                    <a:pt x="280416" y="285560"/>
                  </a:lnTo>
                  <a:lnTo>
                    <a:pt x="306991" y="280226"/>
                  </a:lnTo>
                  <a:lnTo>
                    <a:pt x="351568" y="268319"/>
                  </a:lnTo>
                  <a:lnTo>
                    <a:pt x="362236" y="252317"/>
                  </a:lnTo>
                  <a:lnTo>
                    <a:pt x="377095" y="236792"/>
                  </a:lnTo>
                  <a:lnTo>
                    <a:pt x="390906" y="229838"/>
                  </a:lnTo>
                  <a:lnTo>
                    <a:pt x="405194" y="218599"/>
                  </a:lnTo>
                  <a:lnTo>
                    <a:pt x="412052" y="197739"/>
                  </a:lnTo>
                  <a:lnTo>
                    <a:pt x="419005" y="176975"/>
                  </a:lnTo>
                  <a:lnTo>
                    <a:pt x="425291" y="160401"/>
                  </a:lnTo>
                  <a:lnTo>
                    <a:pt x="399860" y="157258"/>
                  </a:lnTo>
                  <a:lnTo>
                    <a:pt x="401955" y="140113"/>
                  </a:lnTo>
                  <a:lnTo>
                    <a:pt x="381190" y="133255"/>
                  </a:lnTo>
                  <a:lnTo>
                    <a:pt x="375380" y="110871"/>
                  </a:lnTo>
                  <a:lnTo>
                    <a:pt x="373189" y="93250"/>
                  </a:lnTo>
                  <a:lnTo>
                    <a:pt x="376333" y="67628"/>
                  </a:lnTo>
                  <a:lnTo>
                    <a:pt x="362045" y="44101"/>
                  </a:lnTo>
                  <a:lnTo>
                    <a:pt x="345567" y="37814"/>
                  </a:lnTo>
                  <a:lnTo>
                    <a:pt x="330137" y="22860"/>
                  </a:lnTo>
                  <a:lnTo>
                    <a:pt x="314706" y="7906"/>
                  </a:lnTo>
                  <a:lnTo>
                    <a:pt x="224409" y="5525"/>
                  </a:lnTo>
                  <a:lnTo>
                    <a:pt x="198406" y="6572"/>
                  </a:lnTo>
                  <a:lnTo>
                    <a:pt x="167640" y="11430"/>
                  </a:lnTo>
                  <a:lnTo>
                    <a:pt x="132588" y="15812"/>
                  </a:lnTo>
                  <a:lnTo>
                    <a:pt x="97536" y="20193"/>
                  </a:lnTo>
                  <a:lnTo>
                    <a:pt x="59246" y="15431"/>
                  </a:lnTo>
                  <a:lnTo>
                    <a:pt x="39624" y="0"/>
                  </a:lnTo>
                  <a:lnTo>
                    <a:pt x="28956" y="16002"/>
                  </a:lnTo>
                  <a:lnTo>
                    <a:pt x="35338" y="34195"/>
                  </a:lnTo>
                  <a:lnTo>
                    <a:pt x="29051" y="50768"/>
                  </a:lnTo>
                  <a:lnTo>
                    <a:pt x="25813" y="76391"/>
                  </a:lnTo>
                  <a:lnTo>
                    <a:pt x="22193" y="106299"/>
                  </a:lnTo>
                  <a:lnTo>
                    <a:pt x="26956" y="137255"/>
                  </a:lnTo>
                  <a:lnTo>
                    <a:pt x="26956" y="171926"/>
                  </a:lnTo>
                  <a:lnTo>
                    <a:pt x="42386" y="186785"/>
                  </a:lnTo>
                  <a:lnTo>
                    <a:pt x="30766" y="211360"/>
                  </a:lnTo>
                  <a:lnTo>
                    <a:pt x="9049" y="247745"/>
                  </a:lnTo>
                  <a:lnTo>
                    <a:pt x="11144" y="265367"/>
                  </a:lnTo>
                  <a:lnTo>
                    <a:pt x="0" y="285655"/>
                  </a:lnTo>
                  <a:lnTo>
                    <a:pt x="571" y="316135"/>
                  </a:lnTo>
                  <a:lnTo>
                    <a:pt x="14383" y="343853"/>
                  </a:lnTo>
                  <a:lnTo>
                    <a:pt x="25622" y="358235"/>
                  </a:lnTo>
                  <a:lnTo>
                    <a:pt x="35147" y="385382"/>
                  </a:lnTo>
                  <a:lnTo>
                    <a:pt x="53721" y="374714"/>
                  </a:lnTo>
                  <a:lnTo>
                    <a:pt x="68104" y="363474"/>
                  </a:lnTo>
                  <a:lnTo>
                    <a:pt x="85630" y="361283"/>
                  </a:lnTo>
                  <a:lnTo>
                    <a:pt x="125444" y="387858"/>
                  </a:lnTo>
                  <a:lnTo>
                    <a:pt x="158877" y="396335"/>
                  </a:lnTo>
                  <a:lnTo>
                    <a:pt x="167449" y="397383"/>
                  </a:lnTo>
                  <a:lnTo>
                    <a:pt x="167449" y="397383"/>
                  </a:lnTo>
                  <a:lnTo>
                    <a:pt x="167449" y="3973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8A865A42-0B69-5FDF-241D-E6D3CC84938A}"/>
                </a:ext>
              </a:extLst>
            </p:cNvPr>
            <p:cNvSpPr/>
            <p:nvPr/>
          </p:nvSpPr>
          <p:spPr>
            <a:xfrm>
              <a:off x="2950449" y="52489"/>
              <a:ext cx="720831" cy="492424"/>
            </a:xfrm>
            <a:custGeom>
              <a:avLst/>
              <a:gdLst>
                <a:gd name="connsiteX0" fmla="*/ 392716 w 428053"/>
                <a:gd name="connsiteY0" fmla="*/ 292418 h 292417"/>
                <a:gd name="connsiteX1" fmla="*/ 395383 w 428053"/>
                <a:gd name="connsiteY1" fmla="*/ 271082 h 292417"/>
                <a:gd name="connsiteX2" fmla="*/ 402717 w 428053"/>
                <a:gd name="connsiteY2" fmla="*/ 211265 h 292417"/>
                <a:gd name="connsiteX3" fmla="*/ 406432 w 428053"/>
                <a:gd name="connsiteY3" fmla="*/ 181451 h 292417"/>
                <a:gd name="connsiteX4" fmla="*/ 409004 w 428053"/>
                <a:gd name="connsiteY4" fmla="*/ 160020 h 292417"/>
                <a:gd name="connsiteX5" fmla="*/ 414814 w 428053"/>
                <a:gd name="connsiteY5" fmla="*/ 113062 h 292417"/>
                <a:gd name="connsiteX6" fmla="*/ 422243 w 428053"/>
                <a:gd name="connsiteY6" fmla="*/ 88011 h 292417"/>
                <a:gd name="connsiteX7" fmla="*/ 425958 w 428053"/>
                <a:gd name="connsiteY7" fmla="*/ 58103 h 292417"/>
                <a:gd name="connsiteX8" fmla="*/ 428054 w 428053"/>
                <a:gd name="connsiteY8" fmla="*/ 41053 h 292417"/>
                <a:gd name="connsiteX9" fmla="*/ 390620 w 428053"/>
                <a:gd name="connsiteY9" fmla="*/ 27813 h 292417"/>
                <a:gd name="connsiteX10" fmla="*/ 355950 w 428053"/>
                <a:gd name="connsiteY10" fmla="*/ 27813 h 292417"/>
                <a:gd name="connsiteX11" fmla="*/ 266224 w 428053"/>
                <a:gd name="connsiteY11" fmla="*/ 16764 h 292417"/>
                <a:gd name="connsiteX12" fmla="*/ 252889 w 428053"/>
                <a:gd name="connsiteY12" fmla="*/ 19431 h 292417"/>
                <a:gd name="connsiteX13" fmla="*/ 205931 w 428053"/>
                <a:gd name="connsiteY13" fmla="*/ 13621 h 292417"/>
                <a:gd name="connsiteX14" fmla="*/ 179737 w 428053"/>
                <a:gd name="connsiteY14" fmla="*/ 14764 h 292417"/>
                <a:gd name="connsiteX15" fmla="*/ 149828 w 428053"/>
                <a:gd name="connsiteY15" fmla="*/ 11049 h 292417"/>
                <a:gd name="connsiteX16" fmla="*/ 94298 w 428053"/>
                <a:gd name="connsiteY16" fmla="*/ 4191 h 292417"/>
                <a:gd name="connsiteX17" fmla="*/ 25432 w 428053"/>
                <a:gd name="connsiteY17" fmla="*/ 0 h 292417"/>
                <a:gd name="connsiteX18" fmla="*/ 19050 w 428053"/>
                <a:gd name="connsiteY18" fmla="*/ 16574 h 292417"/>
                <a:gd name="connsiteX19" fmla="*/ 15335 w 428053"/>
                <a:gd name="connsiteY19" fmla="*/ 46482 h 292417"/>
                <a:gd name="connsiteX20" fmla="*/ 9049 w 428053"/>
                <a:gd name="connsiteY20" fmla="*/ 97727 h 292417"/>
                <a:gd name="connsiteX21" fmla="*/ 0 w 428053"/>
                <a:gd name="connsiteY21" fmla="*/ 135541 h 292417"/>
                <a:gd name="connsiteX22" fmla="*/ 9144 w 428053"/>
                <a:gd name="connsiteY22" fmla="*/ 167069 h 292417"/>
                <a:gd name="connsiteX23" fmla="*/ 2762 w 428053"/>
                <a:gd name="connsiteY23" fmla="*/ 183642 h 292417"/>
                <a:gd name="connsiteX24" fmla="*/ 35909 w 428053"/>
                <a:gd name="connsiteY24" fmla="*/ 196310 h 292417"/>
                <a:gd name="connsiteX25" fmla="*/ 42386 w 428053"/>
                <a:gd name="connsiteY25" fmla="*/ 214503 h 292417"/>
                <a:gd name="connsiteX26" fmla="*/ 56293 w 428053"/>
                <a:gd name="connsiteY26" fmla="*/ 242221 h 292417"/>
                <a:gd name="connsiteX27" fmla="*/ 89916 w 428053"/>
                <a:gd name="connsiteY27" fmla="*/ 250698 h 292417"/>
                <a:gd name="connsiteX28" fmla="*/ 179642 w 428053"/>
                <a:gd name="connsiteY28" fmla="*/ 261747 h 292417"/>
                <a:gd name="connsiteX29" fmla="*/ 222314 w 428053"/>
                <a:gd name="connsiteY29" fmla="*/ 266986 h 292417"/>
                <a:gd name="connsiteX30" fmla="*/ 243745 w 428053"/>
                <a:gd name="connsiteY30" fmla="*/ 269653 h 292417"/>
                <a:gd name="connsiteX31" fmla="*/ 265081 w 428053"/>
                <a:gd name="connsiteY31" fmla="*/ 272320 h 292417"/>
                <a:gd name="connsiteX32" fmla="*/ 315849 w 428053"/>
                <a:gd name="connsiteY32" fmla="*/ 282893 h 292417"/>
                <a:gd name="connsiteX33" fmla="*/ 341471 w 428053"/>
                <a:gd name="connsiteY33" fmla="*/ 286036 h 292417"/>
                <a:gd name="connsiteX34" fmla="*/ 367570 w 428053"/>
                <a:gd name="connsiteY34" fmla="*/ 284988 h 292417"/>
                <a:gd name="connsiteX35" fmla="*/ 392716 w 428053"/>
                <a:gd name="connsiteY35" fmla="*/ 292418 h 292417"/>
                <a:gd name="connsiteX36" fmla="*/ 392716 w 428053"/>
                <a:gd name="connsiteY36" fmla="*/ 292418 h 292417"/>
                <a:gd name="connsiteX37" fmla="*/ 392716 w 428053"/>
                <a:gd name="connsiteY37" fmla="*/ 292418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053" h="292417">
                  <a:moveTo>
                    <a:pt x="392716" y="292418"/>
                  </a:moveTo>
                  <a:lnTo>
                    <a:pt x="395383" y="271082"/>
                  </a:lnTo>
                  <a:lnTo>
                    <a:pt x="402717" y="211265"/>
                  </a:lnTo>
                  <a:lnTo>
                    <a:pt x="406432" y="181451"/>
                  </a:lnTo>
                  <a:lnTo>
                    <a:pt x="409004" y="160020"/>
                  </a:lnTo>
                  <a:lnTo>
                    <a:pt x="414814" y="113062"/>
                  </a:lnTo>
                  <a:lnTo>
                    <a:pt x="422243" y="88011"/>
                  </a:lnTo>
                  <a:lnTo>
                    <a:pt x="425958" y="58103"/>
                  </a:lnTo>
                  <a:lnTo>
                    <a:pt x="428054" y="41053"/>
                  </a:lnTo>
                  <a:lnTo>
                    <a:pt x="390620" y="27813"/>
                  </a:lnTo>
                  <a:lnTo>
                    <a:pt x="355950" y="27813"/>
                  </a:lnTo>
                  <a:lnTo>
                    <a:pt x="266224" y="16764"/>
                  </a:lnTo>
                  <a:lnTo>
                    <a:pt x="252889" y="19431"/>
                  </a:lnTo>
                  <a:lnTo>
                    <a:pt x="205931" y="13621"/>
                  </a:lnTo>
                  <a:lnTo>
                    <a:pt x="179737" y="14764"/>
                  </a:lnTo>
                  <a:lnTo>
                    <a:pt x="149828" y="11049"/>
                  </a:lnTo>
                  <a:lnTo>
                    <a:pt x="94298" y="4191"/>
                  </a:lnTo>
                  <a:lnTo>
                    <a:pt x="25432" y="0"/>
                  </a:lnTo>
                  <a:lnTo>
                    <a:pt x="19050" y="16574"/>
                  </a:lnTo>
                  <a:lnTo>
                    <a:pt x="15335" y="46482"/>
                  </a:lnTo>
                  <a:lnTo>
                    <a:pt x="9049" y="97727"/>
                  </a:lnTo>
                  <a:lnTo>
                    <a:pt x="0" y="135541"/>
                  </a:lnTo>
                  <a:lnTo>
                    <a:pt x="9144" y="167069"/>
                  </a:lnTo>
                  <a:lnTo>
                    <a:pt x="2762" y="183642"/>
                  </a:lnTo>
                  <a:lnTo>
                    <a:pt x="35909" y="196310"/>
                  </a:lnTo>
                  <a:lnTo>
                    <a:pt x="42386" y="214503"/>
                  </a:lnTo>
                  <a:lnTo>
                    <a:pt x="56293" y="242221"/>
                  </a:lnTo>
                  <a:lnTo>
                    <a:pt x="89916" y="250698"/>
                  </a:lnTo>
                  <a:lnTo>
                    <a:pt x="179642" y="261747"/>
                  </a:lnTo>
                  <a:lnTo>
                    <a:pt x="222314" y="266986"/>
                  </a:lnTo>
                  <a:lnTo>
                    <a:pt x="243745" y="269653"/>
                  </a:lnTo>
                  <a:lnTo>
                    <a:pt x="265081" y="272320"/>
                  </a:lnTo>
                  <a:lnTo>
                    <a:pt x="315849" y="282893"/>
                  </a:lnTo>
                  <a:lnTo>
                    <a:pt x="341471" y="286036"/>
                  </a:lnTo>
                  <a:lnTo>
                    <a:pt x="367570" y="284988"/>
                  </a:lnTo>
                  <a:lnTo>
                    <a:pt x="392716" y="292418"/>
                  </a:lnTo>
                  <a:lnTo>
                    <a:pt x="392716" y="292418"/>
                  </a:lnTo>
                  <a:lnTo>
                    <a:pt x="392716" y="2924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2F3310C3-9293-5A38-DAA2-B89D8457D903}"/>
                </a:ext>
              </a:extLst>
            </p:cNvPr>
            <p:cNvSpPr/>
            <p:nvPr/>
          </p:nvSpPr>
          <p:spPr>
            <a:xfrm>
              <a:off x="3100261" y="508985"/>
              <a:ext cx="577756" cy="728049"/>
            </a:xfrm>
            <a:custGeom>
              <a:avLst/>
              <a:gdLst>
                <a:gd name="connsiteX0" fmla="*/ 118015 w 343090"/>
                <a:gd name="connsiteY0" fmla="*/ 432340 h 432339"/>
                <a:gd name="connsiteX1" fmla="*/ 132874 w 343090"/>
                <a:gd name="connsiteY1" fmla="*/ 416814 h 432339"/>
                <a:gd name="connsiteX2" fmla="*/ 150971 w 343090"/>
                <a:gd name="connsiteY2" fmla="*/ 410432 h 432339"/>
                <a:gd name="connsiteX3" fmla="*/ 161068 w 343090"/>
                <a:gd name="connsiteY3" fmla="*/ 398621 h 432339"/>
                <a:gd name="connsiteX4" fmla="*/ 177641 w 343090"/>
                <a:gd name="connsiteY4" fmla="*/ 405003 h 432339"/>
                <a:gd name="connsiteX5" fmla="*/ 191452 w 343090"/>
                <a:gd name="connsiteY5" fmla="*/ 398050 h 432339"/>
                <a:gd name="connsiteX6" fmla="*/ 207454 w 343090"/>
                <a:gd name="connsiteY6" fmla="*/ 408718 h 432339"/>
                <a:gd name="connsiteX7" fmla="*/ 213836 w 343090"/>
                <a:gd name="connsiteY7" fmla="*/ 392144 h 432339"/>
                <a:gd name="connsiteX8" fmla="*/ 230886 w 343090"/>
                <a:gd name="connsiteY8" fmla="*/ 394240 h 432339"/>
                <a:gd name="connsiteX9" fmla="*/ 241554 w 343090"/>
                <a:gd name="connsiteY9" fmla="*/ 412909 h 432339"/>
                <a:gd name="connsiteX10" fmla="*/ 258032 w 343090"/>
                <a:gd name="connsiteY10" fmla="*/ 419290 h 432339"/>
                <a:gd name="connsiteX11" fmla="*/ 268700 w 343090"/>
                <a:gd name="connsiteY11" fmla="*/ 403193 h 432339"/>
                <a:gd name="connsiteX12" fmla="*/ 279273 w 343090"/>
                <a:gd name="connsiteY12" fmla="*/ 387191 h 432339"/>
                <a:gd name="connsiteX13" fmla="*/ 301657 w 343090"/>
                <a:gd name="connsiteY13" fmla="*/ 381286 h 432339"/>
                <a:gd name="connsiteX14" fmla="*/ 316039 w 343090"/>
                <a:gd name="connsiteY14" fmla="*/ 370046 h 432339"/>
                <a:gd name="connsiteX15" fmla="*/ 318135 w 343090"/>
                <a:gd name="connsiteY15" fmla="*/ 352901 h 432339"/>
                <a:gd name="connsiteX16" fmla="*/ 320802 w 343090"/>
                <a:gd name="connsiteY16" fmla="*/ 331565 h 432339"/>
                <a:gd name="connsiteX17" fmla="*/ 339376 w 343090"/>
                <a:gd name="connsiteY17" fmla="*/ 320802 h 432339"/>
                <a:gd name="connsiteX18" fmla="*/ 323374 w 343090"/>
                <a:gd name="connsiteY18" fmla="*/ 310134 h 432339"/>
                <a:gd name="connsiteX19" fmla="*/ 325564 w 343090"/>
                <a:gd name="connsiteY19" fmla="*/ 293084 h 432339"/>
                <a:gd name="connsiteX20" fmla="*/ 319088 w 343090"/>
                <a:gd name="connsiteY20" fmla="*/ 274892 h 432339"/>
                <a:gd name="connsiteX21" fmla="*/ 336709 w 343090"/>
                <a:gd name="connsiteY21" fmla="*/ 272701 h 432339"/>
                <a:gd name="connsiteX22" fmla="*/ 343090 w 343090"/>
                <a:gd name="connsiteY22" fmla="*/ 256127 h 432339"/>
                <a:gd name="connsiteX23" fmla="*/ 341471 w 343090"/>
                <a:gd name="connsiteY23" fmla="*/ 234220 h 432339"/>
                <a:gd name="connsiteX24" fmla="*/ 330232 w 343090"/>
                <a:gd name="connsiteY24" fmla="*/ 219837 h 432339"/>
                <a:gd name="connsiteX25" fmla="*/ 307848 w 343090"/>
                <a:gd name="connsiteY25" fmla="*/ 225743 h 432339"/>
                <a:gd name="connsiteX26" fmla="*/ 292894 w 343090"/>
                <a:gd name="connsiteY26" fmla="*/ 206597 h 432339"/>
                <a:gd name="connsiteX27" fmla="*/ 291274 w 343090"/>
                <a:gd name="connsiteY27" fmla="*/ 184690 h 432339"/>
                <a:gd name="connsiteX28" fmla="*/ 285464 w 343090"/>
                <a:gd name="connsiteY28" fmla="*/ 162211 h 432339"/>
                <a:gd name="connsiteX29" fmla="*/ 292322 w 343090"/>
                <a:gd name="connsiteY29" fmla="*/ 106680 h 432339"/>
                <a:gd name="connsiteX30" fmla="*/ 299180 w 343090"/>
                <a:gd name="connsiteY30" fmla="*/ 51054 h 432339"/>
                <a:gd name="connsiteX31" fmla="*/ 302800 w 343090"/>
                <a:gd name="connsiteY31" fmla="*/ 21146 h 432339"/>
                <a:gd name="connsiteX32" fmla="*/ 277844 w 343090"/>
                <a:gd name="connsiteY32" fmla="*/ 13716 h 432339"/>
                <a:gd name="connsiteX33" fmla="*/ 260223 w 343090"/>
                <a:gd name="connsiteY33" fmla="*/ 15907 h 432339"/>
                <a:gd name="connsiteX34" fmla="*/ 234696 w 343090"/>
                <a:gd name="connsiteY34" fmla="*/ 12764 h 432339"/>
                <a:gd name="connsiteX35" fmla="*/ 188309 w 343090"/>
                <a:gd name="connsiteY35" fmla="*/ 2667 h 432339"/>
                <a:gd name="connsiteX36" fmla="*/ 166973 w 343090"/>
                <a:gd name="connsiteY36" fmla="*/ 0 h 432339"/>
                <a:gd name="connsiteX37" fmla="*/ 156400 w 343090"/>
                <a:gd name="connsiteY37" fmla="*/ 16097 h 432339"/>
                <a:gd name="connsiteX38" fmla="*/ 149447 w 343090"/>
                <a:gd name="connsiteY38" fmla="*/ 36957 h 432339"/>
                <a:gd name="connsiteX39" fmla="*/ 131921 w 343090"/>
                <a:gd name="connsiteY39" fmla="*/ 39148 h 432339"/>
                <a:gd name="connsiteX40" fmla="*/ 113252 w 343090"/>
                <a:gd name="connsiteY40" fmla="*/ 49816 h 432339"/>
                <a:gd name="connsiteX41" fmla="*/ 95726 w 343090"/>
                <a:gd name="connsiteY41" fmla="*/ 52006 h 432339"/>
                <a:gd name="connsiteX42" fmla="*/ 77057 w 343090"/>
                <a:gd name="connsiteY42" fmla="*/ 62674 h 432339"/>
                <a:gd name="connsiteX43" fmla="*/ 52578 w 343090"/>
                <a:gd name="connsiteY43" fmla="*/ 85725 h 432339"/>
                <a:gd name="connsiteX44" fmla="*/ 28099 w 343090"/>
                <a:gd name="connsiteY44" fmla="*/ 108775 h 432339"/>
                <a:gd name="connsiteX45" fmla="*/ 21717 w 343090"/>
                <a:gd name="connsiteY45" fmla="*/ 125349 h 432339"/>
                <a:gd name="connsiteX46" fmla="*/ 10573 w 343090"/>
                <a:gd name="connsiteY46" fmla="*/ 145637 h 432339"/>
                <a:gd name="connsiteX47" fmla="*/ 0 w 343090"/>
                <a:gd name="connsiteY47" fmla="*/ 161735 h 432339"/>
                <a:gd name="connsiteX48" fmla="*/ 4763 w 343090"/>
                <a:gd name="connsiteY48" fmla="*/ 192691 h 432339"/>
                <a:gd name="connsiteX49" fmla="*/ 13906 w 343090"/>
                <a:gd name="connsiteY49" fmla="*/ 224219 h 432339"/>
                <a:gd name="connsiteX50" fmla="*/ 6953 w 343090"/>
                <a:gd name="connsiteY50" fmla="*/ 245078 h 432339"/>
                <a:gd name="connsiteX51" fmla="*/ 21431 w 343090"/>
                <a:gd name="connsiteY51" fmla="*/ 268510 h 432339"/>
                <a:gd name="connsiteX52" fmla="*/ 36862 w 343090"/>
                <a:gd name="connsiteY52" fmla="*/ 283464 h 432339"/>
                <a:gd name="connsiteX53" fmla="*/ 48673 w 343090"/>
                <a:gd name="connsiteY53" fmla="*/ 363093 h 432339"/>
                <a:gd name="connsiteX54" fmla="*/ 59817 w 343090"/>
                <a:gd name="connsiteY54" fmla="*/ 377476 h 432339"/>
                <a:gd name="connsiteX55" fmla="*/ 53530 w 343090"/>
                <a:gd name="connsiteY55" fmla="*/ 394049 h 432339"/>
                <a:gd name="connsiteX56" fmla="*/ 66865 w 343090"/>
                <a:gd name="connsiteY56" fmla="*/ 426053 h 432339"/>
                <a:gd name="connsiteX57" fmla="*/ 84391 w 343090"/>
                <a:gd name="connsiteY57" fmla="*/ 423863 h 432339"/>
                <a:gd name="connsiteX58" fmla="*/ 105727 w 343090"/>
                <a:gd name="connsiteY58" fmla="*/ 426530 h 432339"/>
                <a:gd name="connsiteX59" fmla="*/ 118015 w 343090"/>
                <a:gd name="connsiteY59" fmla="*/ 432340 h 432339"/>
                <a:gd name="connsiteX60" fmla="*/ 118015 w 343090"/>
                <a:gd name="connsiteY60" fmla="*/ 432340 h 432339"/>
                <a:gd name="connsiteX61" fmla="*/ 118015 w 343090"/>
                <a:gd name="connsiteY61" fmla="*/ 432340 h 43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43090" h="432339">
                  <a:moveTo>
                    <a:pt x="118015" y="432340"/>
                  </a:moveTo>
                  <a:lnTo>
                    <a:pt x="132874" y="416814"/>
                  </a:lnTo>
                  <a:lnTo>
                    <a:pt x="150971" y="410432"/>
                  </a:lnTo>
                  <a:lnTo>
                    <a:pt x="161068" y="398621"/>
                  </a:lnTo>
                  <a:lnTo>
                    <a:pt x="177641" y="405003"/>
                  </a:lnTo>
                  <a:lnTo>
                    <a:pt x="191452" y="398050"/>
                  </a:lnTo>
                  <a:lnTo>
                    <a:pt x="207454" y="408718"/>
                  </a:lnTo>
                  <a:lnTo>
                    <a:pt x="213836" y="392144"/>
                  </a:lnTo>
                  <a:lnTo>
                    <a:pt x="230886" y="394240"/>
                  </a:lnTo>
                  <a:lnTo>
                    <a:pt x="241554" y="412909"/>
                  </a:lnTo>
                  <a:lnTo>
                    <a:pt x="258032" y="419290"/>
                  </a:lnTo>
                  <a:lnTo>
                    <a:pt x="268700" y="403193"/>
                  </a:lnTo>
                  <a:lnTo>
                    <a:pt x="279273" y="387191"/>
                  </a:lnTo>
                  <a:lnTo>
                    <a:pt x="301657" y="381286"/>
                  </a:lnTo>
                  <a:lnTo>
                    <a:pt x="316039" y="370046"/>
                  </a:lnTo>
                  <a:lnTo>
                    <a:pt x="318135" y="352901"/>
                  </a:lnTo>
                  <a:lnTo>
                    <a:pt x="320802" y="331565"/>
                  </a:lnTo>
                  <a:lnTo>
                    <a:pt x="339376" y="320802"/>
                  </a:lnTo>
                  <a:lnTo>
                    <a:pt x="323374" y="310134"/>
                  </a:lnTo>
                  <a:lnTo>
                    <a:pt x="325564" y="293084"/>
                  </a:lnTo>
                  <a:lnTo>
                    <a:pt x="319088" y="274892"/>
                  </a:lnTo>
                  <a:lnTo>
                    <a:pt x="336709" y="272701"/>
                  </a:lnTo>
                  <a:lnTo>
                    <a:pt x="343090" y="256127"/>
                  </a:lnTo>
                  <a:lnTo>
                    <a:pt x="341471" y="234220"/>
                  </a:lnTo>
                  <a:lnTo>
                    <a:pt x="330232" y="219837"/>
                  </a:lnTo>
                  <a:lnTo>
                    <a:pt x="307848" y="225743"/>
                  </a:lnTo>
                  <a:lnTo>
                    <a:pt x="292894" y="206597"/>
                  </a:lnTo>
                  <a:lnTo>
                    <a:pt x="291274" y="184690"/>
                  </a:lnTo>
                  <a:lnTo>
                    <a:pt x="285464" y="162211"/>
                  </a:lnTo>
                  <a:lnTo>
                    <a:pt x="292322" y="106680"/>
                  </a:lnTo>
                  <a:lnTo>
                    <a:pt x="299180" y="51054"/>
                  </a:lnTo>
                  <a:lnTo>
                    <a:pt x="302800" y="21146"/>
                  </a:lnTo>
                  <a:lnTo>
                    <a:pt x="277844" y="13716"/>
                  </a:lnTo>
                  <a:lnTo>
                    <a:pt x="260223" y="15907"/>
                  </a:lnTo>
                  <a:lnTo>
                    <a:pt x="234696" y="12764"/>
                  </a:lnTo>
                  <a:lnTo>
                    <a:pt x="188309" y="2667"/>
                  </a:lnTo>
                  <a:lnTo>
                    <a:pt x="166973" y="0"/>
                  </a:lnTo>
                  <a:lnTo>
                    <a:pt x="156400" y="16097"/>
                  </a:lnTo>
                  <a:lnTo>
                    <a:pt x="149447" y="36957"/>
                  </a:lnTo>
                  <a:lnTo>
                    <a:pt x="131921" y="39148"/>
                  </a:lnTo>
                  <a:lnTo>
                    <a:pt x="113252" y="49816"/>
                  </a:lnTo>
                  <a:lnTo>
                    <a:pt x="95726" y="52006"/>
                  </a:lnTo>
                  <a:lnTo>
                    <a:pt x="77057" y="62674"/>
                  </a:lnTo>
                  <a:lnTo>
                    <a:pt x="52578" y="85725"/>
                  </a:lnTo>
                  <a:lnTo>
                    <a:pt x="28099" y="108775"/>
                  </a:lnTo>
                  <a:lnTo>
                    <a:pt x="21717" y="125349"/>
                  </a:lnTo>
                  <a:lnTo>
                    <a:pt x="10573" y="145637"/>
                  </a:lnTo>
                  <a:lnTo>
                    <a:pt x="0" y="161735"/>
                  </a:lnTo>
                  <a:lnTo>
                    <a:pt x="4763" y="192691"/>
                  </a:lnTo>
                  <a:lnTo>
                    <a:pt x="13906" y="224219"/>
                  </a:lnTo>
                  <a:lnTo>
                    <a:pt x="6953" y="245078"/>
                  </a:lnTo>
                  <a:lnTo>
                    <a:pt x="21431" y="268510"/>
                  </a:lnTo>
                  <a:lnTo>
                    <a:pt x="36862" y="283464"/>
                  </a:lnTo>
                  <a:lnTo>
                    <a:pt x="48673" y="363093"/>
                  </a:lnTo>
                  <a:lnTo>
                    <a:pt x="59817" y="377476"/>
                  </a:lnTo>
                  <a:lnTo>
                    <a:pt x="53530" y="394049"/>
                  </a:lnTo>
                  <a:lnTo>
                    <a:pt x="66865" y="426053"/>
                  </a:lnTo>
                  <a:lnTo>
                    <a:pt x="84391" y="423863"/>
                  </a:lnTo>
                  <a:lnTo>
                    <a:pt x="105727" y="426530"/>
                  </a:lnTo>
                  <a:lnTo>
                    <a:pt x="118015" y="432340"/>
                  </a:lnTo>
                  <a:lnTo>
                    <a:pt x="118015" y="432340"/>
                  </a:lnTo>
                  <a:lnTo>
                    <a:pt x="118015" y="4323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9FD003B7-1B87-97F6-F247-E9DBC378F93B}"/>
                </a:ext>
              </a:extLst>
            </p:cNvPr>
            <p:cNvSpPr/>
            <p:nvPr/>
          </p:nvSpPr>
          <p:spPr>
            <a:xfrm>
              <a:off x="2847634" y="375052"/>
              <a:ext cx="515361" cy="408535"/>
            </a:xfrm>
            <a:custGeom>
              <a:avLst/>
              <a:gdLst>
                <a:gd name="connsiteX0" fmla="*/ 154972 w 306038"/>
                <a:gd name="connsiteY0" fmla="*/ 242602 h 242601"/>
                <a:gd name="connsiteX1" fmla="*/ 172498 w 306038"/>
                <a:gd name="connsiteY1" fmla="*/ 205835 h 242601"/>
                <a:gd name="connsiteX2" fmla="*/ 178784 w 306038"/>
                <a:gd name="connsiteY2" fmla="*/ 189262 h 242601"/>
                <a:gd name="connsiteX3" fmla="*/ 203168 w 306038"/>
                <a:gd name="connsiteY3" fmla="*/ 166307 h 242601"/>
                <a:gd name="connsiteX4" fmla="*/ 217456 w 306038"/>
                <a:gd name="connsiteY4" fmla="*/ 155162 h 242601"/>
                <a:gd name="connsiteX5" fmla="*/ 236601 w 306038"/>
                <a:gd name="connsiteY5" fmla="*/ 140208 h 242601"/>
                <a:gd name="connsiteX6" fmla="*/ 259366 w 306038"/>
                <a:gd name="connsiteY6" fmla="*/ 130016 h 242601"/>
                <a:gd name="connsiteX7" fmla="*/ 282226 w 306038"/>
                <a:gd name="connsiteY7" fmla="*/ 119825 h 242601"/>
                <a:gd name="connsiteX8" fmla="*/ 299656 w 306038"/>
                <a:gd name="connsiteY8" fmla="*/ 117634 h 242601"/>
                <a:gd name="connsiteX9" fmla="*/ 306038 w 306038"/>
                <a:gd name="connsiteY9" fmla="*/ 101156 h 242601"/>
                <a:gd name="connsiteX10" fmla="*/ 303943 w 306038"/>
                <a:gd name="connsiteY10" fmla="*/ 83630 h 242601"/>
                <a:gd name="connsiteX11" fmla="*/ 283178 w 306038"/>
                <a:gd name="connsiteY11" fmla="*/ 76676 h 242601"/>
                <a:gd name="connsiteX12" fmla="*/ 240792 w 306038"/>
                <a:gd name="connsiteY12" fmla="*/ 71437 h 242601"/>
                <a:gd name="connsiteX13" fmla="*/ 151638 w 306038"/>
                <a:gd name="connsiteY13" fmla="*/ 60484 h 242601"/>
                <a:gd name="connsiteX14" fmla="*/ 118205 w 306038"/>
                <a:gd name="connsiteY14" fmla="*/ 52007 h 242601"/>
                <a:gd name="connsiteX15" fmla="*/ 104299 w 306038"/>
                <a:gd name="connsiteY15" fmla="*/ 24384 h 242601"/>
                <a:gd name="connsiteX16" fmla="*/ 97917 w 306038"/>
                <a:gd name="connsiteY16" fmla="*/ 6286 h 242601"/>
                <a:gd name="connsiteX17" fmla="*/ 68199 w 306038"/>
                <a:gd name="connsiteY17" fmla="*/ 2572 h 242601"/>
                <a:gd name="connsiteX18" fmla="*/ 46958 w 306038"/>
                <a:gd name="connsiteY18" fmla="*/ 0 h 242601"/>
                <a:gd name="connsiteX19" fmla="*/ 50197 w 306038"/>
                <a:gd name="connsiteY19" fmla="*/ 43625 h 242601"/>
                <a:gd name="connsiteX20" fmla="*/ 20479 w 306038"/>
                <a:gd name="connsiteY20" fmla="*/ 40005 h 242601"/>
                <a:gd name="connsiteX21" fmla="*/ 16859 w 306038"/>
                <a:gd name="connsiteY21" fmla="*/ 104394 h 242601"/>
                <a:gd name="connsiteX22" fmla="*/ 14288 w 306038"/>
                <a:gd name="connsiteY22" fmla="*/ 125730 h 242601"/>
                <a:gd name="connsiteX23" fmla="*/ 14288 w 306038"/>
                <a:gd name="connsiteY23" fmla="*/ 160306 h 242601"/>
                <a:gd name="connsiteX24" fmla="*/ 0 w 306038"/>
                <a:gd name="connsiteY24" fmla="*/ 171545 h 242601"/>
                <a:gd name="connsiteX25" fmla="*/ 15907 w 306038"/>
                <a:gd name="connsiteY25" fmla="*/ 182118 h 242601"/>
                <a:gd name="connsiteX26" fmla="*/ 12192 w 306038"/>
                <a:gd name="connsiteY26" fmla="*/ 211931 h 242601"/>
                <a:gd name="connsiteX27" fmla="*/ 18097 w 306038"/>
                <a:gd name="connsiteY27" fmla="*/ 234315 h 242601"/>
                <a:gd name="connsiteX28" fmla="*/ 36671 w 306038"/>
                <a:gd name="connsiteY28" fmla="*/ 223647 h 242601"/>
                <a:gd name="connsiteX29" fmla="*/ 35528 w 306038"/>
                <a:gd name="connsiteY29" fmla="*/ 197549 h 242601"/>
                <a:gd name="connsiteX30" fmla="*/ 56197 w 306038"/>
                <a:gd name="connsiteY30" fmla="*/ 169831 h 242601"/>
                <a:gd name="connsiteX31" fmla="*/ 72676 w 306038"/>
                <a:gd name="connsiteY31" fmla="*/ 176212 h 242601"/>
                <a:gd name="connsiteX32" fmla="*/ 86487 w 306038"/>
                <a:gd name="connsiteY32" fmla="*/ 203835 h 242601"/>
                <a:gd name="connsiteX33" fmla="*/ 102965 w 306038"/>
                <a:gd name="connsiteY33" fmla="*/ 210217 h 242601"/>
                <a:gd name="connsiteX34" fmla="*/ 127921 w 306038"/>
                <a:gd name="connsiteY34" fmla="*/ 217551 h 242601"/>
                <a:gd name="connsiteX35" fmla="*/ 142780 w 306038"/>
                <a:gd name="connsiteY35" fmla="*/ 236696 h 242601"/>
                <a:gd name="connsiteX36" fmla="*/ 154972 w 306038"/>
                <a:gd name="connsiteY36" fmla="*/ 242602 h 242601"/>
                <a:gd name="connsiteX37" fmla="*/ 154972 w 306038"/>
                <a:gd name="connsiteY37" fmla="*/ 242602 h 242601"/>
                <a:gd name="connsiteX38" fmla="*/ 154972 w 306038"/>
                <a:gd name="connsiteY38" fmla="*/ 242602 h 24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06038" h="242601">
                  <a:moveTo>
                    <a:pt x="154972" y="242602"/>
                  </a:moveTo>
                  <a:lnTo>
                    <a:pt x="172498" y="205835"/>
                  </a:lnTo>
                  <a:lnTo>
                    <a:pt x="178784" y="189262"/>
                  </a:lnTo>
                  <a:lnTo>
                    <a:pt x="203168" y="166307"/>
                  </a:lnTo>
                  <a:lnTo>
                    <a:pt x="217456" y="155162"/>
                  </a:lnTo>
                  <a:lnTo>
                    <a:pt x="236601" y="140208"/>
                  </a:lnTo>
                  <a:lnTo>
                    <a:pt x="259366" y="130016"/>
                  </a:lnTo>
                  <a:lnTo>
                    <a:pt x="282226" y="119825"/>
                  </a:lnTo>
                  <a:lnTo>
                    <a:pt x="299656" y="117634"/>
                  </a:lnTo>
                  <a:lnTo>
                    <a:pt x="306038" y="101156"/>
                  </a:lnTo>
                  <a:lnTo>
                    <a:pt x="303943" y="83630"/>
                  </a:lnTo>
                  <a:lnTo>
                    <a:pt x="283178" y="76676"/>
                  </a:lnTo>
                  <a:lnTo>
                    <a:pt x="240792" y="71437"/>
                  </a:lnTo>
                  <a:lnTo>
                    <a:pt x="151638" y="60484"/>
                  </a:lnTo>
                  <a:lnTo>
                    <a:pt x="118205" y="52007"/>
                  </a:lnTo>
                  <a:lnTo>
                    <a:pt x="104299" y="24384"/>
                  </a:lnTo>
                  <a:lnTo>
                    <a:pt x="97917" y="6286"/>
                  </a:lnTo>
                  <a:lnTo>
                    <a:pt x="68199" y="2572"/>
                  </a:lnTo>
                  <a:lnTo>
                    <a:pt x="46958" y="0"/>
                  </a:lnTo>
                  <a:lnTo>
                    <a:pt x="50197" y="43625"/>
                  </a:lnTo>
                  <a:lnTo>
                    <a:pt x="20479" y="40005"/>
                  </a:lnTo>
                  <a:lnTo>
                    <a:pt x="16859" y="104394"/>
                  </a:lnTo>
                  <a:lnTo>
                    <a:pt x="14288" y="125730"/>
                  </a:lnTo>
                  <a:lnTo>
                    <a:pt x="14288" y="160306"/>
                  </a:lnTo>
                  <a:lnTo>
                    <a:pt x="0" y="171545"/>
                  </a:lnTo>
                  <a:lnTo>
                    <a:pt x="15907" y="182118"/>
                  </a:lnTo>
                  <a:lnTo>
                    <a:pt x="12192" y="211931"/>
                  </a:lnTo>
                  <a:lnTo>
                    <a:pt x="18097" y="234315"/>
                  </a:lnTo>
                  <a:lnTo>
                    <a:pt x="36671" y="223647"/>
                  </a:lnTo>
                  <a:lnTo>
                    <a:pt x="35528" y="197549"/>
                  </a:lnTo>
                  <a:lnTo>
                    <a:pt x="56197" y="169831"/>
                  </a:lnTo>
                  <a:lnTo>
                    <a:pt x="72676" y="176212"/>
                  </a:lnTo>
                  <a:lnTo>
                    <a:pt x="86487" y="203835"/>
                  </a:lnTo>
                  <a:lnTo>
                    <a:pt x="102965" y="210217"/>
                  </a:lnTo>
                  <a:lnTo>
                    <a:pt x="127921" y="217551"/>
                  </a:lnTo>
                  <a:lnTo>
                    <a:pt x="142780" y="236696"/>
                  </a:lnTo>
                  <a:lnTo>
                    <a:pt x="154972" y="242602"/>
                  </a:lnTo>
                  <a:lnTo>
                    <a:pt x="154972" y="242602"/>
                  </a:lnTo>
                  <a:lnTo>
                    <a:pt x="154972" y="24260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115F00A-F992-B9FE-07F9-C7830ED22C19}"/>
                </a:ext>
              </a:extLst>
            </p:cNvPr>
            <p:cNvSpPr/>
            <p:nvPr/>
          </p:nvSpPr>
          <p:spPr>
            <a:xfrm>
              <a:off x="3207889" y="1138390"/>
              <a:ext cx="710566" cy="640310"/>
            </a:xfrm>
            <a:custGeom>
              <a:avLst/>
              <a:gdLst>
                <a:gd name="connsiteX0" fmla="*/ 392144 w 421957"/>
                <a:gd name="connsiteY0" fmla="*/ 380238 h 380237"/>
                <a:gd name="connsiteX1" fmla="*/ 411289 w 421957"/>
                <a:gd name="connsiteY1" fmla="*/ 365284 h 380237"/>
                <a:gd name="connsiteX2" fmla="*/ 421957 w 421957"/>
                <a:gd name="connsiteY2" fmla="*/ 349282 h 380237"/>
                <a:gd name="connsiteX3" fmla="*/ 404908 w 421957"/>
                <a:gd name="connsiteY3" fmla="*/ 347186 h 380237"/>
                <a:gd name="connsiteX4" fmla="*/ 386810 w 421957"/>
                <a:gd name="connsiteY4" fmla="*/ 353568 h 380237"/>
                <a:gd name="connsiteX5" fmla="*/ 402717 w 421957"/>
                <a:gd name="connsiteY5" fmla="*/ 329565 h 380237"/>
                <a:gd name="connsiteX6" fmla="*/ 418147 w 421957"/>
                <a:gd name="connsiteY6" fmla="*/ 309848 h 380237"/>
                <a:gd name="connsiteX7" fmla="*/ 387858 w 421957"/>
                <a:gd name="connsiteY7" fmla="*/ 310420 h 380237"/>
                <a:gd name="connsiteX8" fmla="*/ 402717 w 421957"/>
                <a:gd name="connsiteY8" fmla="*/ 294894 h 380237"/>
                <a:gd name="connsiteX9" fmla="*/ 405289 w 421957"/>
                <a:gd name="connsiteY9" fmla="*/ 273653 h 380237"/>
                <a:gd name="connsiteX10" fmla="*/ 393573 w 421957"/>
                <a:gd name="connsiteY10" fmla="*/ 228886 h 380237"/>
                <a:gd name="connsiteX11" fmla="*/ 393001 w 421957"/>
                <a:gd name="connsiteY11" fmla="*/ 198501 h 380237"/>
                <a:gd name="connsiteX12" fmla="*/ 412623 w 421957"/>
                <a:gd name="connsiteY12" fmla="*/ 179261 h 380237"/>
                <a:gd name="connsiteX13" fmla="*/ 414719 w 421957"/>
                <a:gd name="connsiteY13" fmla="*/ 162211 h 380237"/>
                <a:gd name="connsiteX14" fmla="*/ 403574 w 421957"/>
                <a:gd name="connsiteY14" fmla="*/ 147828 h 380237"/>
                <a:gd name="connsiteX15" fmla="*/ 389191 w 421957"/>
                <a:gd name="connsiteY15" fmla="*/ 124492 h 380237"/>
                <a:gd name="connsiteX16" fmla="*/ 372618 w 421957"/>
                <a:gd name="connsiteY16" fmla="*/ 83439 h 380237"/>
                <a:gd name="connsiteX17" fmla="*/ 336328 w 421957"/>
                <a:gd name="connsiteY17" fmla="*/ 61722 h 380237"/>
                <a:gd name="connsiteX18" fmla="*/ 318802 w 421957"/>
                <a:gd name="connsiteY18" fmla="*/ 63818 h 380237"/>
                <a:gd name="connsiteX19" fmla="*/ 308705 w 421957"/>
                <a:gd name="connsiteY19" fmla="*/ 75533 h 380237"/>
                <a:gd name="connsiteX20" fmla="*/ 292703 w 421957"/>
                <a:gd name="connsiteY20" fmla="*/ 64960 h 380237"/>
                <a:gd name="connsiteX21" fmla="*/ 291084 w 421957"/>
                <a:gd name="connsiteY21" fmla="*/ 43148 h 380237"/>
                <a:gd name="connsiteX22" fmla="*/ 270891 w 421957"/>
                <a:gd name="connsiteY22" fmla="*/ 31909 h 380237"/>
                <a:gd name="connsiteX23" fmla="*/ 263938 w 421957"/>
                <a:gd name="connsiteY23" fmla="*/ 18098 h 380237"/>
                <a:gd name="connsiteX24" fmla="*/ 257556 w 421957"/>
                <a:gd name="connsiteY24" fmla="*/ 0 h 380237"/>
                <a:gd name="connsiteX25" fmla="*/ 239458 w 421957"/>
                <a:gd name="connsiteY25" fmla="*/ 6477 h 380237"/>
                <a:gd name="connsiteX26" fmla="*/ 217075 w 421957"/>
                <a:gd name="connsiteY26" fmla="*/ 12287 h 380237"/>
                <a:gd name="connsiteX27" fmla="*/ 206978 w 421957"/>
                <a:gd name="connsiteY27" fmla="*/ 24098 h 380237"/>
                <a:gd name="connsiteX28" fmla="*/ 200120 w 421957"/>
                <a:gd name="connsiteY28" fmla="*/ 44863 h 380237"/>
                <a:gd name="connsiteX29" fmla="*/ 179356 w 421957"/>
                <a:gd name="connsiteY29" fmla="*/ 38005 h 380237"/>
                <a:gd name="connsiteX30" fmla="*/ 168688 w 421957"/>
                <a:gd name="connsiteY30" fmla="*/ 19336 h 380237"/>
                <a:gd name="connsiteX31" fmla="*/ 152209 w 421957"/>
                <a:gd name="connsiteY31" fmla="*/ 12954 h 380237"/>
                <a:gd name="connsiteX32" fmla="*/ 149542 w 421957"/>
                <a:gd name="connsiteY32" fmla="*/ 34290 h 380237"/>
                <a:gd name="connsiteX33" fmla="*/ 133064 w 421957"/>
                <a:gd name="connsiteY33" fmla="*/ 27908 h 380237"/>
                <a:gd name="connsiteX34" fmla="*/ 115443 w 421957"/>
                <a:gd name="connsiteY34" fmla="*/ 30099 h 380237"/>
                <a:gd name="connsiteX35" fmla="*/ 98965 w 421957"/>
                <a:gd name="connsiteY35" fmla="*/ 23717 h 380237"/>
                <a:gd name="connsiteX36" fmla="*/ 88868 w 421957"/>
                <a:gd name="connsiteY36" fmla="*/ 35433 h 380237"/>
                <a:gd name="connsiteX37" fmla="*/ 69723 w 421957"/>
                <a:gd name="connsiteY37" fmla="*/ 50387 h 380237"/>
                <a:gd name="connsiteX38" fmla="*/ 52673 w 421957"/>
                <a:gd name="connsiteY38" fmla="*/ 48292 h 380237"/>
                <a:gd name="connsiteX39" fmla="*/ 34671 w 421957"/>
                <a:gd name="connsiteY39" fmla="*/ 54769 h 380237"/>
                <a:gd name="connsiteX40" fmla="*/ 18669 w 421957"/>
                <a:gd name="connsiteY40" fmla="*/ 44101 h 380237"/>
                <a:gd name="connsiteX41" fmla="*/ 0 w 421957"/>
                <a:gd name="connsiteY41" fmla="*/ 54769 h 380237"/>
                <a:gd name="connsiteX42" fmla="*/ 2191 w 421957"/>
                <a:gd name="connsiteY42" fmla="*/ 72390 h 380237"/>
                <a:gd name="connsiteX43" fmla="*/ 13430 w 421957"/>
                <a:gd name="connsiteY43" fmla="*/ 86773 h 380237"/>
                <a:gd name="connsiteX44" fmla="*/ 7048 w 421957"/>
                <a:gd name="connsiteY44" fmla="*/ 103251 h 380237"/>
                <a:gd name="connsiteX45" fmla="*/ 18193 w 421957"/>
                <a:gd name="connsiteY45" fmla="*/ 117634 h 380237"/>
                <a:gd name="connsiteX46" fmla="*/ 24670 w 421957"/>
                <a:gd name="connsiteY46" fmla="*/ 135731 h 380237"/>
                <a:gd name="connsiteX47" fmla="*/ 30480 w 421957"/>
                <a:gd name="connsiteY47" fmla="*/ 158115 h 380237"/>
                <a:gd name="connsiteX48" fmla="*/ 46006 w 421957"/>
                <a:gd name="connsiteY48" fmla="*/ 207645 h 380237"/>
                <a:gd name="connsiteX49" fmla="*/ 62008 w 421957"/>
                <a:gd name="connsiteY49" fmla="*/ 218218 h 380237"/>
                <a:gd name="connsiteX50" fmla="*/ 103537 w 421957"/>
                <a:gd name="connsiteY50" fmla="*/ 266700 h 380237"/>
                <a:gd name="connsiteX51" fmla="*/ 114776 w 421957"/>
                <a:gd name="connsiteY51" fmla="*/ 281083 h 380237"/>
                <a:gd name="connsiteX52" fmla="*/ 148876 w 421957"/>
                <a:gd name="connsiteY52" fmla="*/ 319850 h 380237"/>
                <a:gd name="connsiteX53" fmla="*/ 160115 w 421957"/>
                <a:gd name="connsiteY53" fmla="*/ 334232 h 380237"/>
                <a:gd name="connsiteX54" fmla="*/ 161734 w 421957"/>
                <a:gd name="connsiteY54" fmla="*/ 356045 h 380237"/>
                <a:gd name="connsiteX55" fmla="*/ 182975 w 421957"/>
                <a:gd name="connsiteY55" fmla="*/ 358712 h 380237"/>
                <a:gd name="connsiteX56" fmla="*/ 209645 w 421957"/>
                <a:gd name="connsiteY56" fmla="*/ 353378 h 380237"/>
                <a:gd name="connsiteX57" fmla="*/ 231457 w 421957"/>
                <a:gd name="connsiteY57" fmla="*/ 351663 h 380237"/>
                <a:gd name="connsiteX58" fmla="*/ 258032 w 421957"/>
                <a:gd name="connsiteY58" fmla="*/ 346329 h 380237"/>
                <a:gd name="connsiteX59" fmla="*/ 274034 w 421957"/>
                <a:gd name="connsiteY59" fmla="*/ 356997 h 380237"/>
                <a:gd name="connsiteX60" fmla="*/ 300609 w 421957"/>
                <a:gd name="connsiteY60" fmla="*/ 351568 h 380237"/>
                <a:gd name="connsiteX61" fmla="*/ 321373 w 421957"/>
                <a:gd name="connsiteY61" fmla="*/ 358426 h 380237"/>
                <a:gd name="connsiteX62" fmla="*/ 342138 w 421957"/>
                <a:gd name="connsiteY62" fmla="*/ 365379 h 380237"/>
                <a:gd name="connsiteX63" fmla="*/ 362903 w 421957"/>
                <a:gd name="connsiteY63" fmla="*/ 372237 h 380237"/>
                <a:gd name="connsiteX64" fmla="*/ 380429 w 421957"/>
                <a:gd name="connsiteY64" fmla="*/ 370046 h 380237"/>
                <a:gd name="connsiteX65" fmla="*/ 392144 w 421957"/>
                <a:gd name="connsiteY65" fmla="*/ 380238 h 380237"/>
                <a:gd name="connsiteX66" fmla="*/ 392144 w 421957"/>
                <a:gd name="connsiteY66" fmla="*/ 380238 h 380237"/>
                <a:gd name="connsiteX67" fmla="*/ 392144 w 421957"/>
                <a:gd name="connsiteY67" fmla="*/ 380238 h 38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21957" h="380237">
                  <a:moveTo>
                    <a:pt x="392144" y="380238"/>
                  </a:moveTo>
                  <a:lnTo>
                    <a:pt x="411289" y="365284"/>
                  </a:lnTo>
                  <a:lnTo>
                    <a:pt x="421957" y="349282"/>
                  </a:lnTo>
                  <a:lnTo>
                    <a:pt x="404908" y="347186"/>
                  </a:lnTo>
                  <a:lnTo>
                    <a:pt x="386810" y="353568"/>
                  </a:lnTo>
                  <a:lnTo>
                    <a:pt x="402717" y="329565"/>
                  </a:lnTo>
                  <a:lnTo>
                    <a:pt x="418147" y="309848"/>
                  </a:lnTo>
                  <a:lnTo>
                    <a:pt x="387858" y="310420"/>
                  </a:lnTo>
                  <a:lnTo>
                    <a:pt x="402717" y="294894"/>
                  </a:lnTo>
                  <a:lnTo>
                    <a:pt x="405289" y="273653"/>
                  </a:lnTo>
                  <a:lnTo>
                    <a:pt x="393573" y="228886"/>
                  </a:lnTo>
                  <a:lnTo>
                    <a:pt x="393001" y="198501"/>
                  </a:lnTo>
                  <a:lnTo>
                    <a:pt x="412623" y="179261"/>
                  </a:lnTo>
                  <a:lnTo>
                    <a:pt x="414719" y="162211"/>
                  </a:lnTo>
                  <a:lnTo>
                    <a:pt x="403574" y="147828"/>
                  </a:lnTo>
                  <a:lnTo>
                    <a:pt x="389191" y="124492"/>
                  </a:lnTo>
                  <a:lnTo>
                    <a:pt x="372618" y="83439"/>
                  </a:lnTo>
                  <a:lnTo>
                    <a:pt x="336328" y="61722"/>
                  </a:lnTo>
                  <a:lnTo>
                    <a:pt x="318802" y="63818"/>
                  </a:lnTo>
                  <a:lnTo>
                    <a:pt x="308705" y="75533"/>
                  </a:lnTo>
                  <a:lnTo>
                    <a:pt x="292703" y="64960"/>
                  </a:lnTo>
                  <a:lnTo>
                    <a:pt x="291084" y="43148"/>
                  </a:lnTo>
                  <a:lnTo>
                    <a:pt x="270891" y="31909"/>
                  </a:lnTo>
                  <a:lnTo>
                    <a:pt x="263938" y="18098"/>
                  </a:lnTo>
                  <a:lnTo>
                    <a:pt x="257556" y="0"/>
                  </a:lnTo>
                  <a:lnTo>
                    <a:pt x="239458" y="6477"/>
                  </a:lnTo>
                  <a:lnTo>
                    <a:pt x="217075" y="12287"/>
                  </a:lnTo>
                  <a:lnTo>
                    <a:pt x="206978" y="24098"/>
                  </a:lnTo>
                  <a:lnTo>
                    <a:pt x="200120" y="44863"/>
                  </a:lnTo>
                  <a:lnTo>
                    <a:pt x="179356" y="38005"/>
                  </a:lnTo>
                  <a:lnTo>
                    <a:pt x="168688" y="19336"/>
                  </a:lnTo>
                  <a:lnTo>
                    <a:pt x="152209" y="12954"/>
                  </a:lnTo>
                  <a:lnTo>
                    <a:pt x="149542" y="34290"/>
                  </a:lnTo>
                  <a:lnTo>
                    <a:pt x="133064" y="27908"/>
                  </a:lnTo>
                  <a:lnTo>
                    <a:pt x="115443" y="30099"/>
                  </a:lnTo>
                  <a:lnTo>
                    <a:pt x="98965" y="23717"/>
                  </a:lnTo>
                  <a:lnTo>
                    <a:pt x="88868" y="35433"/>
                  </a:lnTo>
                  <a:lnTo>
                    <a:pt x="69723" y="50387"/>
                  </a:lnTo>
                  <a:lnTo>
                    <a:pt x="52673" y="48292"/>
                  </a:lnTo>
                  <a:lnTo>
                    <a:pt x="34671" y="54769"/>
                  </a:lnTo>
                  <a:lnTo>
                    <a:pt x="18669" y="44101"/>
                  </a:lnTo>
                  <a:lnTo>
                    <a:pt x="0" y="54769"/>
                  </a:lnTo>
                  <a:lnTo>
                    <a:pt x="2191" y="72390"/>
                  </a:lnTo>
                  <a:lnTo>
                    <a:pt x="13430" y="86773"/>
                  </a:lnTo>
                  <a:lnTo>
                    <a:pt x="7048" y="103251"/>
                  </a:lnTo>
                  <a:lnTo>
                    <a:pt x="18193" y="117634"/>
                  </a:lnTo>
                  <a:lnTo>
                    <a:pt x="24670" y="135731"/>
                  </a:lnTo>
                  <a:lnTo>
                    <a:pt x="30480" y="158115"/>
                  </a:lnTo>
                  <a:lnTo>
                    <a:pt x="46006" y="207645"/>
                  </a:lnTo>
                  <a:lnTo>
                    <a:pt x="62008" y="218218"/>
                  </a:lnTo>
                  <a:lnTo>
                    <a:pt x="103537" y="266700"/>
                  </a:lnTo>
                  <a:lnTo>
                    <a:pt x="114776" y="281083"/>
                  </a:lnTo>
                  <a:lnTo>
                    <a:pt x="148876" y="319850"/>
                  </a:lnTo>
                  <a:lnTo>
                    <a:pt x="160115" y="334232"/>
                  </a:lnTo>
                  <a:lnTo>
                    <a:pt x="161734" y="356045"/>
                  </a:lnTo>
                  <a:lnTo>
                    <a:pt x="182975" y="358712"/>
                  </a:lnTo>
                  <a:lnTo>
                    <a:pt x="209645" y="353378"/>
                  </a:lnTo>
                  <a:lnTo>
                    <a:pt x="231457" y="351663"/>
                  </a:lnTo>
                  <a:lnTo>
                    <a:pt x="258032" y="346329"/>
                  </a:lnTo>
                  <a:lnTo>
                    <a:pt x="274034" y="356997"/>
                  </a:lnTo>
                  <a:lnTo>
                    <a:pt x="300609" y="351568"/>
                  </a:lnTo>
                  <a:lnTo>
                    <a:pt x="321373" y="358426"/>
                  </a:lnTo>
                  <a:lnTo>
                    <a:pt x="342138" y="365379"/>
                  </a:lnTo>
                  <a:lnTo>
                    <a:pt x="362903" y="372237"/>
                  </a:lnTo>
                  <a:lnTo>
                    <a:pt x="380429" y="370046"/>
                  </a:lnTo>
                  <a:lnTo>
                    <a:pt x="392144" y="380238"/>
                  </a:lnTo>
                  <a:lnTo>
                    <a:pt x="392144" y="380238"/>
                  </a:lnTo>
                  <a:lnTo>
                    <a:pt x="392144" y="38023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D66F622D-2027-CB6D-8971-6C5B0D62F1D6}"/>
                </a:ext>
              </a:extLst>
            </p:cNvPr>
            <p:cNvSpPr/>
            <p:nvPr/>
          </p:nvSpPr>
          <p:spPr>
            <a:xfrm>
              <a:off x="3582421" y="322441"/>
              <a:ext cx="579681" cy="641114"/>
            </a:xfrm>
            <a:custGeom>
              <a:avLst/>
              <a:gdLst>
                <a:gd name="connsiteX0" fmla="*/ 211455 w 344233"/>
                <a:gd name="connsiteY0" fmla="*/ 380714 h 380714"/>
                <a:gd name="connsiteX1" fmla="*/ 225838 w 344233"/>
                <a:gd name="connsiteY1" fmla="*/ 369570 h 380714"/>
                <a:gd name="connsiteX2" fmla="*/ 243364 w 344233"/>
                <a:gd name="connsiteY2" fmla="*/ 367379 h 380714"/>
                <a:gd name="connsiteX3" fmla="*/ 261461 w 344233"/>
                <a:gd name="connsiteY3" fmla="*/ 360902 h 380714"/>
                <a:gd name="connsiteX4" fmla="*/ 281749 w 344233"/>
                <a:gd name="connsiteY4" fmla="*/ 372142 h 380714"/>
                <a:gd name="connsiteX5" fmla="*/ 292322 w 344233"/>
                <a:gd name="connsiteY5" fmla="*/ 356140 h 380714"/>
                <a:gd name="connsiteX6" fmla="*/ 310420 w 344233"/>
                <a:gd name="connsiteY6" fmla="*/ 349663 h 380714"/>
                <a:gd name="connsiteX7" fmla="*/ 304514 w 344233"/>
                <a:gd name="connsiteY7" fmla="*/ 327279 h 380714"/>
                <a:gd name="connsiteX8" fmla="*/ 325850 w 344233"/>
                <a:gd name="connsiteY8" fmla="*/ 329946 h 380714"/>
                <a:gd name="connsiteX9" fmla="*/ 328993 w 344233"/>
                <a:gd name="connsiteY9" fmla="*/ 304324 h 380714"/>
                <a:gd name="connsiteX10" fmla="*/ 343376 w 344233"/>
                <a:gd name="connsiteY10" fmla="*/ 293180 h 380714"/>
                <a:gd name="connsiteX11" fmla="*/ 341757 w 344233"/>
                <a:gd name="connsiteY11" fmla="*/ 271272 h 380714"/>
                <a:gd name="connsiteX12" fmla="*/ 339947 w 344233"/>
                <a:gd name="connsiteY12" fmla="*/ 180213 h 380714"/>
                <a:gd name="connsiteX13" fmla="*/ 344233 w 344233"/>
                <a:gd name="connsiteY13" fmla="*/ 146114 h 380714"/>
                <a:gd name="connsiteX14" fmla="*/ 328231 w 344233"/>
                <a:gd name="connsiteY14" fmla="*/ 135446 h 380714"/>
                <a:gd name="connsiteX15" fmla="*/ 321850 w 344233"/>
                <a:gd name="connsiteY15" fmla="*/ 117348 h 380714"/>
                <a:gd name="connsiteX16" fmla="*/ 310610 w 344233"/>
                <a:gd name="connsiteY16" fmla="*/ 102965 h 380714"/>
                <a:gd name="connsiteX17" fmla="*/ 279654 w 344233"/>
                <a:gd name="connsiteY17" fmla="*/ 73152 h 380714"/>
                <a:gd name="connsiteX18" fmla="*/ 277558 w 344233"/>
                <a:gd name="connsiteY18" fmla="*/ 55626 h 380714"/>
                <a:gd name="connsiteX19" fmla="*/ 255746 w 344233"/>
                <a:gd name="connsiteY19" fmla="*/ 57245 h 380714"/>
                <a:gd name="connsiteX20" fmla="*/ 234982 w 344233"/>
                <a:gd name="connsiteY20" fmla="*/ 50387 h 380714"/>
                <a:gd name="connsiteX21" fmla="*/ 218408 w 344233"/>
                <a:gd name="connsiteY21" fmla="*/ 44005 h 380714"/>
                <a:gd name="connsiteX22" fmla="*/ 202501 w 344233"/>
                <a:gd name="connsiteY22" fmla="*/ 33338 h 380714"/>
                <a:gd name="connsiteX23" fmla="*/ 177451 w 344233"/>
                <a:gd name="connsiteY23" fmla="*/ 25908 h 380714"/>
                <a:gd name="connsiteX24" fmla="*/ 151352 w 344233"/>
                <a:gd name="connsiteY24" fmla="*/ 27051 h 380714"/>
                <a:gd name="connsiteX25" fmla="*/ 144399 w 344233"/>
                <a:gd name="connsiteY25" fmla="*/ 13240 h 380714"/>
                <a:gd name="connsiteX26" fmla="*/ 107156 w 344233"/>
                <a:gd name="connsiteY26" fmla="*/ 0 h 380714"/>
                <a:gd name="connsiteX27" fmla="*/ 126301 w 344233"/>
                <a:gd name="connsiteY27" fmla="*/ 19622 h 380714"/>
                <a:gd name="connsiteX28" fmla="*/ 91249 w 344233"/>
                <a:gd name="connsiteY28" fmla="*/ 24003 h 380714"/>
                <a:gd name="connsiteX29" fmla="*/ 76771 w 344233"/>
                <a:gd name="connsiteY29" fmla="*/ 572 h 380714"/>
                <a:gd name="connsiteX30" fmla="*/ 31051 w 344233"/>
                <a:gd name="connsiteY30" fmla="*/ 20860 h 380714"/>
                <a:gd name="connsiteX31" fmla="*/ 27432 w 344233"/>
                <a:gd name="connsiteY31" fmla="*/ 50673 h 380714"/>
                <a:gd name="connsiteX32" fmla="*/ 20002 w 344233"/>
                <a:gd name="connsiteY32" fmla="*/ 110395 h 380714"/>
                <a:gd name="connsiteX33" fmla="*/ 17431 w 344233"/>
                <a:gd name="connsiteY33" fmla="*/ 131731 h 380714"/>
                <a:gd name="connsiteX34" fmla="*/ 14764 w 344233"/>
                <a:gd name="connsiteY34" fmla="*/ 153067 h 380714"/>
                <a:gd name="connsiteX35" fmla="*/ 8477 w 344233"/>
                <a:gd name="connsiteY35" fmla="*/ 204216 h 380714"/>
                <a:gd name="connsiteX36" fmla="*/ 0 w 344233"/>
                <a:gd name="connsiteY36" fmla="*/ 272415 h 380714"/>
                <a:gd name="connsiteX37" fmla="*/ 5905 w 344233"/>
                <a:gd name="connsiteY37" fmla="*/ 294799 h 380714"/>
                <a:gd name="connsiteX38" fmla="*/ 8096 w 344233"/>
                <a:gd name="connsiteY38" fmla="*/ 312325 h 380714"/>
                <a:gd name="connsiteX39" fmla="*/ 18764 w 344233"/>
                <a:gd name="connsiteY39" fmla="*/ 330994 h 380714"/>
                <a:gd name="connsiteX40" fmla="*/ 35814 w 344233"/>
                <a:gd name="connsiteY40" fmla="*/ 333089 h 380714"/>
                <a:gd name="connsiteX41" fmla="*/ 52292 w 344233"/>
                <a:gd name="connsiteY41" fmla="*/ 339471 h 380714"/>
                <a:gd name="connsiteX42" fmla="*/ 69818 w 344233"/>
                <a:gd name="connsiteY42" fmla="*/ 337280 h 380714"/>
                <a:gd name="connsiteX43" fmla="*/ 85344 w 344233"/>
                <a:gd name="connsiteY43" fmla="*/ 352139 h 380714"/>
                <a:gd name="connsiteX44" fmla="*/ 101251 w 344233"/>
                <a:gd name="connsiteY44" fmla="*/ 362807 h 380714"/>
                <a:gd name="connsiteX45" fmla="*/ 115157 w 344233"/>
                <a:gd name="connsiteY45" fmla="*/ 355854 h 380714"/>
                <a:gd name="connsiteX46" fmla="*/ 135922 w 344233"/>
                <a:gd name="connsiteY46" fmla="*/ 362712 h 380714"/>
                <a:gd name="connsiteX47" fmla="*/ 152876 w 344233"/>
                <a:gd name="connsiteY47" fmla="*/ 364808 h 380714"/>
                <a:gd name="connsiteX48" fmla="*/ 174212 w 344233"/>
                <a:gd name="connsiteY48" fmla="*/ 367474 h 380714"/>
                <a:gd name="connsiteX49" fmla="*/ 195453 w 344233"/>
                <a:gd name="connsiteY49" fmla="*/ 370141 h 380714"/>
                <a:gd name="connsiteX50" fmla="*/ 211455 w 344233"/>
                <a:gd name="connsiteY50" fmla="*/ 380714 h 380714"/>
                <a:gd name="connsiteX51" fmla="*/ 211455 w 344233"/>
                <a:gd name="connsiteY51" fmla="*/ 380714 h 380714"/>
                <a:gd name="connsiteX52" fmla="*/ 211455 w 344233"/>
                <a:gd name="connsiteY52" fmla="*/ 380714 h 38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44233" h="380714">
                  <a:moveTo>
                    <a:pt x="211455" y="380714"/>
                  </a:moveTo>
                  <a:lnTo>
                    <a:pt x="225838" y="369570"/>
                  </a:lnTo>
                  <a:lnTo>
                    <a:pt x="243364" y="367379"/>
                  </a:lnTo>
                  <a:lnTo>
                    <a:pt x="261461" y="360902"/>
                  </a:lnTo>
                  <a:lnTo>
                    <a:pt x="281749" y="372142"/>
                  </a:lnTo>
                  <a:lnTo>
                    <a:pt x="292322" y="356140"/>
                  </a:lnTo>
                  <a:lnTo>
                    <a:pt x="310420" y="349663"/>
                  </a:lnTo>
                  <a:lnTo>
                    <a:pt x="304514" y="327279"/>
                  </a:lnTo>
                  <a:lnTo>
                    <a:pt x="325850" y="329946"/>
                  </a:lnTo>
                  <a:lnTo>
                    <a:pt x="328993" y="304324"/>
                  </a:lnTo>
                  <a:lnTo>
                    <a:pt x="343376" y="293180"/>
                  </a:lnTo>
                  <a:lnTo>
                    <a:pt x="341757" y="271272"/>
                  </a:lnTo>
                  <a:lnTo>
                    <a:pt x="339947" y="180213"/>
                  </a:lnTo>
                  <a:lnTo>
                    <a:pt x="344233" y="146114"/>
                  </a:lnTo>
                  <a:lnTo>
                    <a:pt x="328231" y="135446"/>
                  </a:lnTo>
                  <a:lnTo>
                    <a:pt x="321850" y="117348"/>
                  </a:lnTo>
                  <a:lnTo>
                    <a:pt x="310610" y="102965"/>
                  </a:lnTo>
                  <a:lnTo>
                    <a:pt x="279654" y="73152"/>
                  </a:lnTo>
                  <a:lnTo>
                    <a:pt x="277558" y="55626"/>
                  </a:lnTo>
                  <a:lnTo>
                    <a:pt x="255746" y="57245"/>
                  </a:lnTo>
                  <a:lnTo>
                    <a:pt x="234982" y="50387"/>
                  </a:lnTo>
                  <a:lnTo>
                    <a:pt x="218408" y="44005"/>
                  </a:lnTo>
                  <a:lnTo>
                    <a:pt x="202501" y="33338"/>
                  </a:lnTo>
                  <a:lnTo>
                    <a:pt x="177451" y="25908"/>
                  </a:lnTo>
                  <a:lnTo>
                    <a:pt x="151352" y="27051"/>
                  </a:lnTo>
                  <a:lnTo>
                    <a:pt x="144399" y="13240"/>
                  </a:lnTo>
                  <a:lnTo>
                    <a:pt x="107156" y="0"/>
                  </a:lnTo>
                  <a:lnTo>
                    <a:pt x="126301" y="19622"/>
                  </a:lnTo>
                  <a:lnTo>
                    <a:pt x="91249" y="24003"/>
                  </a:lnTo>
                  <a:lnTo>
                    <a:pt x="76771" y="572"/>
                  </a:lnTo>
                  <a:lnTo>
                    <a:pt x="31051" y="20860"/>
                  </a:lnTo>
                  <a:lnTo>
                    <a:pt x="27432" y="50673"/>
                  </a:lnTo>
                  <a:lnTo>
                    <a:pt x="20002" y="110395"/>
                  </a:lnTo>
                  <a:lnTo>
                    <a:pt x="17431" y="131731"/>
                  </a:lnTo>
                  <a:lnTo>
                    <a:pt x="14764" y="153067"/>
                  </a:lnTo>
                  <a:lnTo>
                    <a:pt x="8477" y="204216"/>
                  </a:lnTo>
                  <a:lnTo>
                    <a:pt x="0" y="272415"/>
                  </a:lnTo>
                  <a:lnTo>
                    <a:pt x="5905" y="294799"/>
                  </a:lnTo>
                  <a:lnTo>
                    <a:pt x="8096" y="312325"/>
                  </a:lnTo>
                  <a:lnTo>
                    <a:pt x="18764" y="330994"/>
                  </a:lnTo>
                  <a:lnTo>
                    <a:pt x="35814" y="333089"/>
                  </a:lnTo>
                  <a:lnTo>
                    <a:pt x="52292" y="339471"/>
                  </a:lnTo>
                  <a:lnTo>
                    <a:pt x="69818" y="337280"/>
                  </a:lnTo>
                  <a:lnTo>
                    <a:pt x="85344" y="352139"/>
                  </a:lnTo>
                  <a:lnTo>
                    <a:pt x="101251" y="362807"/>
                  </a:lnTo>
                  <a:lnTo>
                    <a:pt x="115157" y="355854"/>
                  </a:lnTo>
                  <a:lnTo>
                    <a:pt x="135922" y="362712"/>
                  </a:lnTo>
                  <a:lnTo>
                    <a:pt x="152876" y="364808"/>
                  </a:lnTo>
                  <a:lnTo>
                    <a:pt x="174212" y="367474"/>
                  </a:lnTo>
                  <a:lnTo>
                    <a:pt x="195453" y="370141"/>
                  </a:lnTo>
                  <a:lnTo>
                    <a:pt x="211455" y="380714"/>
                  </a:lnTo>
                  <a:lnTo>
                    <a:pt x="211455" y="380714"/>
                  </a:lnTo>
                  <a:lnTo>
                    <a:pt x="211455" y="3807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9860565F-A5EF-C51C-7D9E-481DFEBAADEE}"/>
                </a:ext>
              </a:extLst>
            </p:cNvPr>
            <p:cNvSpPr/>
            <p:nvPr/>
          </p:nvSpPr>
          <p:spPr>
            <a:xfrm>
              <a:off x="4154242" y="303834"/>
              <a:ext cx="690836" cy="816429"/>
            </a:xfrm>
            <a:custGeom>
              <a:avLst/>
              <a:gdLst>
                <a:gd name="connsiteX0" fmla="*/ 376237 w 410241"/>
                <a:gd name="connsiteY0" fmla="*/ 484823 h 484822"/>
                <a:gd name="connsiteX1" fmla="*/ 410242 w 410241"/>
                <a:gd name="connsiteY1" fmla="*/ 419862 h 484822"/>
                <a:gd name="connsiteX2" fmla="*/ 403860 w 410241"/>
                <a:gd name="connsiteY2" fmla="*/ 401765 h 484822"/>
                <a:gd name="connsiteX3" fmla="*/ 386620 w 410241"/>
                <a:gd name="connsiteY3" fmla="*/ 330518 h 484822"/>
                <a:gd name="connsiteX4" fmla="*/ 374713 w 410241"/>
                <a:gd name="connsiteY4" fmla="*/ 285750 h 484822"/>
                <a:gd name="connsiteX5" fmla="*/ 376142 w 410241"/>
                <a:gd name="connsiteY5" fmla="*/ 169164 h 484822"/>
                <a:gd name="connsiteX6" fmla="*/ 360617 w 410241"/>
                <a:gd name="connsiteY6" fmla="*/ 154305 h 484822"/>
                <a:gd name="connsiteX7" fmla="*/ 351472 w 410241"/>
                <a:gd name="connsiteY7" fmla="*/ 122873 h 484822"/>
                <a:gd name="connsiteX8" fmla="*/ 350330 w 410241"/>
                <a:gd name="connsiteY8" fmla="*/ 96774 h 484822"/>
                <a:gd name="connsiteX9" fmla="*/ 323564 w 410241"/>
                <a:gd name="connsiteY9" fmla="*/ 67532 h 484822"/>
                <a:gd name="connsiteX10" fmla="*/ 289274 w 410241"/>
                <a:gd name="connsiteY10" fmla="*/ 28766 h 484822"/>
                <a:gd name="connsiteX11" fmla="*/ 272701 w 410241"/>
                <a:gd name="connsiteY11" fmla="*/ 22384 h 484822"/>
                <a:gd name="connsiteX12" fmla="*/ 248126 w 410241"/>
                <a:gd name="connsiteY12" fmla="*/ 10668 h 484822"/>
                <a:gd name="connsiteX13" fmla="*/ 232029 w 410241"/>
                <a:gd name="connsiteY13" fmla="*/ 0 h 484822"/>
                <a:gd name="connsiteX14" fmla="*/ 214408 w 410241"/>
                <a:gd name="connsiteY14" fmla="*/ 2191 h 484822"/>
                <a:gd name="connsiteX15" fmla="*/ 200025 w 410241"/>
                <a:gd name="connsiteY15" fmla="*/ 13430 h 484822"/>
                <a:gd name="connsiteX16" fmla="*/ 183927 w 410241"/>
                <a:gd name="connsiteY16" fmla="*/ 2762 h 484822"/>
                <a:gd name="connsiteX17" fmla="*/ 162020 w 410241"/>
                <a:gd name="connsiteY17" fmla="*/ 4382 h 484822"/>
                <a:gd name="connsiteX18" fmla="*/ 139065 w 410241"/>
                <a:gd name="connsiteY18" fmla="*/ 14478 h 484822"/>
                <a:gd name="connsiteX19" fmla="*/ 119920 w 410241"/>
                <a:gd name="connsiteY19" fmla="*/ 29432 h 484822"/>
                <a:gd name="connsiteX20" fmla="*/ 117824 w 410241"/>
                <a:gd name="connsiteY20" fmla="*/ 46482 h 484822"/>
                <a:gd name="connsiteX21" fmla="*/ 96393 w 410241"/>
                <a:gd name="connsiteY21" fmla="*/ 43815 h 484822"/>
                <a:gd name="connsiteX22" fmla="*/ 79819 w 410241"/>
                <a:gd name="connsiteY22" fmla="*/ 37433 h 484822"/>
                <a:gd name="connsiteX23" fmla="*/ 62770 w 410241"/>
                <a:gd name="connsiteY23" fmla="*/ 35338 h 484822"/>
                <a:gd name="connsiteX24" fmla="*/ 48292 w 410241"/>
                <a:gd name="connsiteY24" fmla="*/ 46577 h 484822"/>
                <a:gd name="connsiteX25" fmla="*/ 27051 w 410241"/>
                <a:gd name="connsiteY25" fmla="*/ 78486 h 484822"/>
                <a:gd name="connsiteX26" fmla="*/ 20669 w 410241"/>
                <a:gd name="connsiteY26" fmla="*/ 95059 h 484822"/>
                <a:gd name="connsiteX27" fmla="*/ 7906 w 410241"/>
                <a:gd name="connsiteY27" fmla="*/ 128016 h 484822"/>
                <a:gd name="connsiteX28" fmla="*/ 5239 w 410241"/>
                <a:gd name="connsiteY28" fmla="*/ 149352 h 484822"/>
                <a:gd name="connsiteX29" fmla="*/ 0 w 410241"/>
                <a:gd name="connsiteY29" fmla="*/ 191929 h 484822"/>
                <a:gd name="connsiteX30" fmla="*/ 1810 w 410241"/>
                <a:gd name="connsiteY30" fmla="*/ 282988 h 484822"/>
                <a:gd name="connsiteX31" fmla="*/ 28003 w 410241"/>
                <a:gd name="connsiteY31" fmla="*/ 281845 h 484822"/>
                <a:gd name="connsiteX32" fmla="*/ 42958 w 410241"/>
                <a:gd name="connsiteY32" fmla="*/ 300990 h 484822"/>
                <a:gd name="connsiteX33" fmla="*/ 44577 w 410241"/>
                <a:gd name="connsiteY33" fmla="*/ 322898 h 484822"/>
                <a:gd name="connsiteX34" fmla="*/ 55911 w 410241"/>
                <a:gd name="connsiteY34" fmla="*/ 337185 h 484822"/>
                <a:gd name="connsiteX35" fmla="*/ 62294 w 410241"/>
                <a:gd name="connsiteY35" fmla="*/ 355283 h 484822"/>
                <a:gd name="connsiteX36" fmla="*/ 78391 w 410241"/>
                <a:gd name="connsiteY36" fmla="*/ 365950 h 484822"/>
                <a:gd name="connsiteX37" fmla="*/ 98679 w 410241"/>
                <a:gd name="connsiteY37" fmla="*/ 377095 h 484822"/>
                <a:gd name="connsiteX38" fmla="*/ 115824 w 410241"/>
                <a:gd name="connsiteY38" fmla="*/ 379190 h 484822"/>
                <a:gd name="connsiteX39" fmla="*/ 170878 w 410241"/>
                <a:gd name="connsiteY39" fmla="*/ 390335 h 484822"/>
                <a:gd name="connsiteX40" fmla="*/ 172974 w 410241"/>
                <a:gd name="connsiteY40" fmla="*/ 407861 h 484822"/>
                <a:gd name="connsiteX41" fmla="*/ 197072 w 410241"/>
                <a:gd name="connsiteY41" fmla="*/ 423863 h 484822"/>
                <a:gd name="connsiteX42" fmla="*/ 221742 w 410241"/>
                <a:gd name="connsiteY42" fmla="*/ 435483 h 484822"/>
                <a:gd name="connsiteX43" fmla="*/ 290703 w 410241"/>
                <a:gd name="connsiteY43" fmla="*/ 474345 h 484822"/>
                <a:gd name="connsiteX44" fmla="*/ 376237 w 410241"/>
                <a:gd name="connsiteY44" fmla="*/ 484823 h 484822"/>
                <a:gd name="connsiteX45" fmla="*/ 376237 w 410241"/>
                <a:gd name="connsiteY45" fmla="*/ 484823 h 484822"/>
                <a:gd name="connsiteX46" fmla="*/ 376237 w 410241"/>
                <a:gd name="connsiteY46" fmla="*/ 484823 h 48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10241" h="484822">
                  <a:moveTo>
                    <a:pt x="376237" y="484823"/>
                  </a:moveTo>
                  <a:lnTo>
                    <a:pt x="410242" y="419862"/>
                  </a:lnTo>
                  <a:lnTo>
                    <a:pt x="403860" y="401765"/>
                  </a:lnTo>
                  <a:lnTo>
                    <a:pt x="386620" y="330518"/>
                  </a:lnTo>
                  <a:lnTo>
                    <a:pt x="374713" y="285750"/>
                  </a:lnTo>
                  <a:lnTo>
                    <a:pt x="376142" y="169164"/>
                  </a:lnTo>
                  <a:lnTo>
                    <a:pt x="360617" y="154305"/>
                  </a:lnTo>
                  <a:lnTo>
                    <a:pt x="351472" y="122873"/>
                  </a:lnTo>
                  <a:lnTo>
                    <a:pt x="350330" y="96774"/>
                  </a:lnTo>
                  <a:lnTo>
                    <a:pt x="323564" y="67532"/>
                  </a:lnTo>
                  <a:lnTo>
                    <a:pt x="289274" y="28766"/>
                  </a:lnTo>
                  <a:lnTo>
                    <a:pt x="272701" y="22384"/>
                  </a:lnTo>
                  <a:lnTo>
                    <a:pt x="248126" y="10668"/>
                  </a:lnTo>
                  <a:lnTo>
                    <a:pt x="232029" y="0"/>
                  </a:lnTo>
                  <a:lnTo>
                    <a:pt x="214408" y="2191"/>
                  </a:lnTo>
                  <a:lnTo>
                    <a:pt x="200025" y="13430"/>
                  </a:lnTo>
                  <a:lnTo>
                    <a:pt x="183927" y="2762"/>
                  </a:lnTo>
                  <a:lnTo>
                    <a:pt x="162020" y="4382"/>
                  </a:lnTo>
                  <a:lnTo>
                    <a:pt x="139065" y="14478"/>
                  </a:lnTo>
                  <a:lnTo>
                    <a:pt x="119920" y="29432"/>
                  </a:lnTo>
                  <a:lnTo>
                    <a:pt x="117824" y="46482"/>
                  </a:lnTo>
                  <a:lnTo>
                    <a:pt x="96393" y="43815"/>
                  </a:lnTo>
                  <a:lnTo>
                    <a:pt x="79819" y="37433"/>
                  </a:lnTo>
                  <a:lnTo>
                    <a:pt x="62770" y="35338"/>
                  </a:lnTo>
                  <a:lnTo>
                    <a:pt x="48292" y="46577"/>
                  </a:lnTo>
                  <a:lnTo>
                    <a:pt x="27051" y="78486"/>
                  </a:lnTo>
                  <a:lnTo>
                    <a:pt x="20669" y="95059"/>
                  </a:lnTo>
                  <a:lnTo>
                    <a:pt x="7906" y="128016"/>
                  </a:lnTo>
                  <a:lnTo>
                    <a:pt x="5239" y="149352"/>
                  </a:lnTo>
                  <a:lnTo>
                    <a:pt x="0" y="191929"/>
                  </a:lnTo>
                  <a:lnTo>
                    <a:pt x="1810" y="282988"/>
                  </a:lnTo>
                  <a:lnTo>
                    <a:pt x="28003" y="281845"/>
                  </a:lnTo>
                  <a:lnTo>
                    <a:pt x="42958" y="300990"/>
                  </a:lnTo>
                  <a:lnTo>
                    <a:pt x="44577" y="322898"/>
                  </a:lnTo>
                  <a:lnTo>
                    <a:pt x="55911" y="337185"/>
                  </a:lnTo>
                  <a:lnTo>
                    <a:pt x="62294" y="355283"/>
                  </a:lnTo>
                  <a:lnTo>
                    <a:pt x="78391" y="365950"/>
                  </a:lnTo>
                  <a:lnTo>
                    <a:pt x="98679" y="377095"/>
                  </a:lnTo>
                  <a:lnTo>
                    <a:pt x="115824" y="379190"/>
                  </a:lnTo>
                  <a:lnTo>
                    <a:pt x="170878" y="390335"/>
                  </a:lnTo>
                  <a:lnTo>
                    <a:pt x="172974" y="407861"/>
                  </a:lnTo>
                  <a:lnTo>
                    <a:pt x="197072" y="423863"/>
                  </a:lnTo>
                  <a:lnTo>
                    <a:pt x="221742" y="435483"/>
                  </a:lnTo>
                  <a:lnTo>
                    <a:pt x="290703" y="474345"/>
                  </a:lnTo>
                  <a:lnTo>
                    <a:pt x="376237" y="484823"/>
                  </a:lnTo>
                  <a:lnTo>
                    <a:pt x="376237" y="484823"/>
                  </a:lnTo>
                  <a:lnTo>
                    <a:pt x="376237" y="484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28F0A16-E877-1805-CA6B-4947B565252B}"/>
                </a:ext>
              </a:extLst>
            </p:cNvPr>
            <p:cNvSpPr/>
            <p:nvPr/>
          </p:nvSpPr>
          <p:spPr>
            <a:xfrm>
              <a:off x="4518828" y="102374"/>
              <a:ext cx="911705" cy="470929"/>
            </a:xfrm>
            <a:custGeom>
              <a:avLst/>
              <a:gdLst>
                <a:gd name="connsiteX0" fmla="*/ 151733 w 541400"/>
                <a:gd name="connsiteY0" fmla="*/ 279654 h 279653"/>
                <a:gd name="connsiteX1" fmla="*/ 174021 w 541400"/>
                <a:gd name="connsiteY1" fmla="*/ 273749 h 279653"/>
                <a:gd name="connsiteX2" fmla="*/ 188309 w 541400"/>
                <a:gd name="connsiteY2" fmla="*/ 193072 h 279653"/>
                <a:gd name="connsiteX3" fmla="*/ 192024 w 541400"/>
                <a:gd name="connsiteY3" fmla="*/ 163163 h 279653"/>
                <a:gd name="connsiteX4" fmla="*/ 203168 w 541400"/>
                <a:gd name="connsiteY4" fmla="*/ 142780 h 279653"/>
                <a:gd name="connsiteX5" fmla="*/ 213836 w 541400"/>
                <a:gd name="connsiteY5" fmla="*/ 126778 h 279653"/>
                <a:gd name="connsiteX6" fmla="*/ 232410 w 541400"/>
                <a:gd name="connsiteY6" fmla="*/ 116015 h 279653"/>
                <a:gd name="connsiteX7" fmla="*/ 230791 w 541400"/>
                <a:gd name="connsiteY7" fmla="*/ 94107 h 279653"/>
                <a:gd name="connsiteX8" fmla="*/ 248888 w 541400"/>
                <a:gd name="connsiteY8" fmla="*/ 87630 h 279653"/>
                <a:gd name="connsiteX9" fmla="*/ 267462 w 541400"/>
                <a:gd name="connsiteY9" fmla="*/ 76962 h 279653"/>
                <a:gd name="connsiteX10" fmla="*/ 289274 w 541400"/>
                <a:gd name="connsiteY10" fmla="*/ 75343 h 279653"/>
                <a:gd name="connsiteX11" fmla="*/ 312134 w 541400"/>
                <a:gd name="connsiteY11" fmla="*/ 65151 h 279653"/>
                <a:gd name="connsiteX12" fmla="*/ 334423 w 541400"/>
                <a:gd name="connsiteY12" fmla="*/ 59150 h 279653"/>
                <a:gd name="connsiteX13" fmla="*/ 368522 w 541400"/>
                <a:gd name="connsiteY13" fmla="*/ 63341 h 279653"/>
                <a:gd name="connsiteX14" fmla="*/ 402050 w 541400"/>
                <a:gd name="connsiteY14" fmla="*/ 71818 h 279653"/>
                <a:gd name="connsiteX15" fmla="*/ 430720 w 541400"/>
                <a:gd name="connsiteY15" fmla="*/ 84106 h 279653"/>
                <a:gd name="connsiteX16" fmla="*/ 458914 w 541400"/>
                <a:gd name="connsiteY16" fmla="*/ 100584 h 279653"/>
                <a:gd name="connsiteX17" fmla="*/ 489775 w 541400"/>
                <a:gd name="connsiteY17" fmla="*/ 130397 h 279653"/>
                <a:gd name="connsiteX18" fmla="*/ 541401 w 541400"/>
                <a:gd name="connsiteY18" fmla="*/ 132493 h 279653"/>
                <a:gd name="connsiteX19" fmla="*/ 524351 w 541400"/>
                <a:gd name="connsiteY19" fmla="*/ 95631 h 279653"/>
                <a:gd name="connsiteX20" fmla="*/ 489204 w 541400"/>
                <a:gd name="connsiteY20" fmla="*/ 30575 h 279653"/>
                <a:gd name="connsiteX21" fmla="*/ 463105 w 541400"/>
                <a:gd name="connsiteY21" fmla="*/ 31623 h 279653"/>
                <a:gd name="connsiteX22" fmla="*/ 433388 w 541400"/>
                <a:gd name="connsiteY22" fmla="*/ 28004 h 279653"/>
                <a:gd name="connsiteX23" fmla="*/ 373285 w 541400"/>
                <a:gd name="connsiteY23" fmla="*/ 24860 h 279653"/>
                <a:gd name="connsiteX24" fmla="*/ 334994 w 541400"/>
                <a:gd name="connsiteY24" fmla="*/ 20193 h 279653"/>
                <a:gd name="connsiteX25" fmla="*/ 305181 w 541400"/>
                <a:gd name="connsiteY25" fmla="*/ 16478 h 279653"/>
                <a:gd name="connsiteX26" fmla="*/ 254127 w 541400"/>
                <a:gd name="connsiteY26" fmla="*/ 10192 h 279653"/>
                <a:gd name="connsiteX27" fmla="*/ 202502 w 541400"/>
                <a:gd name="connsiteY27" fmla="*/ 8191 h 279653"/>
                <a:gd name="connsiteX28" fmla="*/ 172688 w 541400"/>
                <a:gd name="connsiteY28" fmla="*/ 4477 h 279653"/>
                <a:gd name="connsiteX29" fmla="*/ 116871 w 541400"/>
                <a:gd name="connsiteY29" fmla="*/ 1905 h 279653"/>
                <a:gd name="connsiteX30" fmla="*/ 30766 w 541400"/>
                <a:gd name="connsiteY30" fmla="*/ 0 h 279653"/>
                <a:gd name="connsiteX31" fmla="*/ 8954 w 541400"/>
                <a:gd name="connsiteY31" fmla="*/ 1619 h 279653"/>
                <a:gd name="connsiteX32" fmla="*/ 2571 w 541400"/>
                <a:gd name="connsiteY32" fmla="*/ 18193 h 279653"/>
                <a:gd name="connsiteX33" fmla="*/ 7334 w 541400"/>
                <a:gd name="connsiteY33" fmla="*/ 49149 h 279653"/>
                <a:gd name="connsiteX34" fmla="*/ 18002 w 541400"/>
                <a:gd name="connsiteY34" fmla="*/ 67913 h 279653"/>
                <a:gd name="connsiteX35" fmla="*/ 7429 w 541400"/>
                <a:gd name="connsiteY35" fmla="*/ 83915 h 279653"/>
                <a:gd name="connsiteX36" fmla="*/ 0 w 541400"/>
                <a:gd name="connsiteY36" fmla="*/ 109061 h 279653"/>
                <a:gd name="connsiteX37" fmla="*/ 24955 w 541400"/>
                <a:gd name="connsiteY37" fmla="*/ 116491 h 279653"/>
                <a:gd name="connsiteX38" fmla="*/ 36195 w 541400"/>
                <a:gd name="connsiteY38" fmla="*/ 130874 h 279653"/>
                <a:gd name="connsiteX39" fmla="*/ 56388 w 541400"/>
                <a:gd name="connsiteY39" fmla="*/ 142018 h 279653"/>
                <a:gd name="connsiteX40" fmla="*/ 72866 w 541400"/>
                <a:gd name="connsiteY40" fmla="*/ 148400 h 279653"/>
                <a:gd name="connsiteX41" fmla="*/ 95821 w 541400"/>
                <a:gd name="connsiteY41" fmla="*/ 172974 h 279653"/>
                <a:gd name="connsiteX42" fmla="*/ 106966 w 541400"/>
                <a:gd name="connsiteY42" fmla="*/ 187357 h 279653"/>
                <a:gd name="connsiteX43" fmla="*/ 122396 w 541400"/>
                <a:gd name="connsiteY43" fmla="*/ 202311 h 279653"/>
                <a:gd name="connsiteX44" fmla="*/ 134683 w 541400"/>
                <a:gd name="connsiteY44" fmla="*/ 242887 h 279653"/>
                <a:gd name="connsiteX45" fmla="*/ 145352 w 541400"/>
                <a:gd name="connsiteY45" fmla="*/ 261557 h 279653"/>
                <a:gd name="connsiteX46" fmla="*/ 151733 w 541400"/>
                <a:gd name="connsiteY46" fmla="*/ 279654 h 279653"/>
                <a:gd name="connsiteX47" fmla="*/ 151733 w 541400"/>
                <a:gd name="connsiteY47" fmla="*/ 279654 h 279653"/>
                <a:gd name="connsiteX48" fmla="*/ 151733 w 541400"/>
                <a:gd name="connsiteY48" fmla="*/ 279654 h 27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1400" h="279653">
                  <a:moveTo>
                    <a:pt x="151733" y="279654"/>
                  </a:moveTo>
                  <a:lnTo>
                    <a:pt x="174021" y="273749"/>
                  </a:lnTo>
                  <a:lnTo>
                    <a:pt x="188309" y="193072"/>
                  </a:lnTo>
                  <a:lnTo>
                    <a:pt x="192024" y="163163"/>
                  </a:lnTo>
                  <a:lnTo>
                    <a:pt x="203168" y="142780"/>
                  </a:lnTo>
                  <a:lnTo>
                    <a:pt x="213836" y="126778"/>
                  </a:lnTo>
                  <a:lnTo>
                    <a:pt x="232410" y="116015"/>
                  </a:lnTo>
                  <a:lnTo>
                    <a:pt x="230791" y="94107"/>
                  </a:lnTo>
                  <a:lnTo>
                    <a:pt x="248888" y="87630"/>
                  </a:lnTo>
                  <a:lnTo>
                    <a:pt x="267462" y="76962"/>
                  </a:lnTo>
                  <a:lnTo>
                    <a:pt x="289274" y="75343"/>
                  </a:lnTo>
                  <a:lnTo>
                    <a:pt x="312134" y="65151"/>
                  </a:lnTo>
                  <a:lnTo>
                    <a:pt x="334423" y="59150"/>
                  </a:lnTo>
                  <a:lnTo>
                    <a:pt x="368522" y="63341"/>
                  </a:lnTo>
                  <a:lnTo>
                    <a:pt x="402050" y="71818"/>
                  </a:lnTo>
                  <a:lnTo>
                    <a:pt x="430720" y="84106"/>
                  </a:lnTo>
                  <a:lnTo>
                    <a:pt x="458914" y="100584"/>
                  </a:lnTo>
                  <a:lnTo>
                    <a:pt x="489775" y="130397"/>
                  </a:lnTo>
                  <a:lnTo>
                    <a:pt x="541401" y="132493"/>
                  </a:lnTo>
                  <a:lnTo>
                    <a:pt x="524351" y="95631"/>
                  </a:lnTo>
                  <a:lnTo>
                    <a:pt x="489204" y="30575"/>
                  </a:lnTo>
                  <a:lnTo>
                    <a:pt x="463105" y="31623"/>
                  </a:lnTo>
                  <a:lnTo>
                    <a:pt x="433388" y="28004"/>
                  </a:lnTo>
                  <a:lnTo>
                    <a:pt x="373285" y="24860"/>
                  </a:lnTo>
                  <a:lnTo>
                    <a:pt x="334994" y="20193"/>
                  </a:lnTo>
                  <a:lnTo>
                    <a:pt x="305181" y="16478"/>
                  </a:lnTo>
                  <a:lnTo>
                    <a:pt x="254127" y="10192"/>
                  </a:lnTo>
                  <a:lnTo>
                    <a:pt x="202502" y="8191"/>
                  </a:lnTo>
                  <a:lnTo>
                    <a:pt x="172688" y="4477"/>
                  </a:lnTo>
                  <a:lnTo>
                    <a:pt x="116871" y="1905"/>
                  </a:lnTo>
                  <a:lnTo>
                    <a:pt x="30766" y="0"/>
                  </a:lnTo>
                  <a:lnTo>
                    <a:pt x="8954" y="1619"/>
                  </a:lnTo>
                  <a:lnTo>
                    <a:pt x="2571" y="18193"/>
                  </a:lnTo>
                  <a:lnTo>
                    <a:pt x="7334" y="49149"/>
                  </a:lnTo>
                  <a:lnTo>
                    <a:pt x="18002" y="67913"/>
                  </a:lnTo>
                  <a:lnTo>
                    <a:pt x="7429" y="83915"/>
                  </a:lnTo>
                  <a:lnTo>
                    <a:pt x="0" y="109061"/>
                  </a:lnTo>
                  <a:lnTo>
                    <a:pt x="24955" y="116491"/>
                  </a:lnTo>
                  <a:lnTo>
                    <a:pt x="36195" y="130874"/>
                  </a:lnTo>
                  <a:lnTo>
                    <a:pt x="56388" y="142018"/>
                  </a:lnTo>
                  <a:lnTo>
                    <a:pt x="72866" y="148400"/>
                  </a:lnTo>
                  <a:lnTo>
                    <a:pt x="95821" y="172974"/>
                  </a:lnTo>
                  <a:lnTo>
                    <a:pt x="106966" y="187357"/>
                  </a:lnTo>
                  <a:lnTo>
                    <a:pt x="122396" y="202311"/>
                  </a:lnTo>
                  <a:lnTo>
                    <a:pt x="134683" y="242887"/>
                  </a:lnTo>
                  <a:lnTo>
                    <a:pt x="145352" y="261557"/>
                  </a:lnTo>
                  <a:lnTo>
                    <a:pt x="151733" y="279654"/>
                  </a:lnTo>
                  <a:lnTo>
                    <a:pt x="151733" y="279654"/>
                  </a:lnTo>
                  <a:lnTo>
                    <a:pt x="151733" y="2796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5E8499EA-2620-3025-57B7-A48547B13EA2}"/>
                </a:ext>
              </a:extLst>
            </p:cNvPr>
            <p:cNvSpPr/>
            <p:nvPr/>
          </p:nvSpPr>
          <p:spPr>
            <a:xfrm>
              <a:off x="3635673" y="774765"/>
              <a:ext cx="1170750" cy="695328"/>
            </a:xfrm>
            <a:custGeom>
              <a:avLst/>
              <a:gdLst>
                <a:gd name="connsiteX0" fmla="*/ 545973 w 695229"/>
                <a:gd name="connsiteY0" fmla="*/ 412909 h 412908"/>
                <a:gd name="connsiteX1" fmla="*/ 544830 w 695229"/>
                <a:gd name="connsiteY1" fmla="*/ 386715 h 412908"/>
                <a:gd name="connsiteX2" fmla="*/ 551117 w 695229"/>
                <a:gd name="connsiteY2" fmla="*/ 335566 h 412908"/>
                <a:gd name="connsiteX3" fmla="*/ 558070 w 695229"/>
                <a:gd name="connsiteY3" fmla="*/ 314706 h 412908"/>
                <a:gd name="connsiteX4" fmla="*/ 555403 w 695229"/>
                <a:gd name="connsiteY4" fmla="*/ 301371 h 412908"/>
                <a:gd name="connsiteX5" fmla="*/ 553783 w 695229"/>
                <a:gd name="connsiteY5" fmla="*/ 279559 h 412908"/>
                <a:gd name="connsiteX6" fmla="*/ 556355 w 695229"/>
                <a:gd name="connsiteY6" fmla="*/ 258223 h 412908"/>
                <a:gd name="connsiteX7" fmla="*/ 646843 w 695229"/>
                <a:gd name="connsiteY7" fmla="*/ 260699 h 412908"/>
                <a:gd name="connsiteX8" fmla="*/ 669227 w 695229"/>
                <a:gd name="connsiteY8" fmla="*/ 220123 h 412908"/>
                <a:gd name="connsiteX9" fmla="*/ 695230 w 695229"/>
                <a:gd name="connsiteY9" fmla="*/ 219075 h 412908"/>
                <a:gd name="connsiteX10" fmla="*/ 684086 w 695229"/>
                <a:gd name="connsiteY10" fmla="*/ 204692 h 412908"/>
                <a:gd name="connsiteX11" fmla="*/ 598837 w 695229"/>
                <a:gd name="connsiteY11" fmla="*/ 194119 h 412908"/>
                <a:gd name="connsiteX12" fmla="*/ 538163 w 695229"/>
                <a:gd name="connsiteY12" fmla="*/ 160687 h 412908"/>
                <a:gd name="connsiteX13" fmla="*/ 505682 w 695229"/>
                <a:gd name="connsiteY13" fmla="*/ 143637 h 412908"/>
                <a:gd name="connsiteX14" fmla="*/ 476917 w 695229"/>
                <a:gd name="connsiteY14" fmla="*/ 131445 h 412908"/>
                <a:gd name="connsiteX15" fmla="*/ 479488 w 695229"/>
                <a:gd name="connsiteY15" fmla="*/ 110109 h 412908"/>
                <a:gd name="connsiteX16" fmla="*/ 440627 w 695229"/>
                <a:gd name="connsiteY16" fmla="*/ 109633 h 412908"/>
                <a:gd name="connsiteX17" fmla="*/ 420433 w 695229"/>
                <a:gd name="connsiteY17" fmla="*/ 98488 h 412908"/>
                <a:gd name="connsiteX18" fmla="*/ 399669 w 695229"/>
                <a:gd name="connsiteY18" fmla="*/ 91631 h 412908"/>
                <a:gd name="connsiteX19" fmla="*/ 383667 w 695229"/>
                <a:gd name="connsiteY19" fmla="*/ 80963 h 412908"/>
                <a:gd name="connsiteX20" fmla="*/ 368237 w 695229"/>
                <a:gd name="connsiteY20" fmla="*/ 66008 h 412908"/>
                <a:gd name="connsiteX21" fmla="*/ 352235 w 695229"/>
                <a:gd name="connsiteY21" fmla="*/ 55435 h 412908"/>
                <a:gd name="connsiteX22" fmla="*/ 354807 w 695229"/>
                <a:gd name="connsiteY22" fmla="*/ 34099 h 412908"/>
                <a:gd name="connsiteX23" fmla="*/ 344139 w 695229"/>
                <a:gd name="connsiteY23" fmla="*/ 15430 h 412908"/>
                <a:gd name="connsiteX24" fmla="*/ 324421 w 695229"/>
                <a:gd name="connsiteY24" fmla="*/ 0 h 412908"/>
                <a:gd name="connsiteX25" fmla="*/ 313849 w 695229"/>
                <a:gd name="connsiteY25" fmla="*/ 16002 h 412908"/>
                <a:gd name="connsiteX26" fmla="*/ 298418 w 695229"/>
                <a:gd name="connsiteY26" fmla="*/ 35814 h 412908"/>
                <a:gd name="connsiteX27" fmla="*/ 295275 w 695229"/>
                <a:gd name="connsiteY27" fmla="*/ 61341 h 412908"/>
                <a:gd name="connsiteX28" fmla="*/ 274511 w 695229"/>
                <a:gd name="connsiteY28" fmla="*/ 54483 h 412908"/>
                <a:gd name="connsiteX29" fmla="*/ 271844 w 695229"/>
                <a:gd name="connsiteY29" fmla="*/ 75819 h 412908"/>
                <a:gd name="connsiteX30" fmla="*/ 253270 w 695229"/>
                <a:gd name="connsiteY30" fmla="*/ 86487 h 412908"/>
                <a:gd name="connsiteX31" fmla="*/ 238316 w 695229"/>
                <a:gd name="connsiteY31" fmla="*/ 102013 h 412908"/>
                <a:gd name="connsiteX32" fmla="*/ 217551 w 695229"/>
                <a:gd name="connsiteY32" fmla="*/ 95060 h 412908"/>
                <a:gd name="connsiteX33" fmla="*/ 203740 w 695229"/>
                <a:gd name="connsiteY33" fmla="*/ 102108 h 412908"/>
                <a:gd name="connsiteX34" fmla="*/ 180880 w 695229"/>
                <a:gd name="connsiteY34" fmla="*/ 112204 h 412908"/>
                <a:gd name="connsiteX35" fmla="*/ 155829 w 695229"/>
                <a:gd name="connsiteY35" fmla="*/ 104775 h 412908"/>
                <a:gd name="connsiteX36" fmla="*/ 139351 w 695229"/>
                <a:gd name="connsiteY36" fmla="*/ 98488 h 412908"/>
                <a:gd name="connsiteX37" fmla="*/ 118015 w 695229"/>
                <a:gd name="connsiteY37" fmla="*/ 95821 h 412908"/>
                <a:gd name="connsiteX38" fmla="*/ 84487 w 695229"/>
                <a:gd name="connsiteY38" fmla="*/ 87344 h 412908"/>
                <a:gd name="connsiteX39" fmla="*/ 66389 w 695229"/>
                <a:gd name="connsiteY39" fmla="*/ 93821 h 412908"/>
                <a:gd name="connsiteX40" fmla="*/ 50959 w 695229"/>
                <a:gd name="connsiteY40" fmla="*/ 78867 h 412908"/>
                <a:gd name="connsiteX41" fmla="*/ 34385 w 695229"/>
                <a:gd name="connsiteY41" fmla="*/ 72485 h 412908"/>
                <a:gd name="connsiteX42" fmla="*/ 23813 w 695229"/>
                <a:gd name="connsiteY42" fmla="*/ 88487 h 412908"/>
                <a:gd name="connsiteX43" fmla="*/ 25432 w 695229"/>
                <a:gd name="connsiteY43" fmla="*/ 110395 h 412908"/>
                <a:gd name="connsiteX44" fmla="*/ 12097 w 695229"/>
                <a:gd name="connsiteY44" fmla="*/ 113062 h 412908"/>
                <a:gd name="connsiteX45" fmla="*/ 9525 w 695229"/>
                <a:gd name="connsiteY45" fmla="*/ 134398 h 412908"/>
                <a:gd name="connsiteX46" fmla="*/ 3143 w 695229"/>
                <a:gd name="connsiteY46" fmla="*/ 150971 h 412908"/>
                <a:gd name="connsiteX47" fmla="*/ 20193 w 695229"/>
                <a:gd name="connsiteY47" fmla="*/ 153067 h 412908"/>
                <a:gd name="connsiteX48" fmla="*/ 5810 w 695229"/>
                <a:gd name="connsiteY48" fmla="*/ 164306 h 412908"/>
                <a:gd name="connsiteX49" fmla="*/ 2096 w 695229"/>
                <a:gd name="connsiteY49" fmla="*/ 194119 h 412908"/>
                <a:gd name="connsiteX50" fmla="*/ 0 w 695229"/>
                <a:gd name="connsiteY50" fmla="*/ 211169 h 412908"/>
                <a:gd name="connsiteX51" fmla="*/ 10192 w 695229"/>
                <a:gd name="connsiteY51" fmla="*/ 234125 h 412908"/>
                <a:gd name="connsiteX52" fmla="*/ 25622 w 695229"/>
                <a:gd name="connsiteY52" fmla="*/ 248984 h 412908"/>
                <a:gd name="connsiteX53" fmla="*/ 36290 w 695229"/>
                <a:gd name="connsiteY53" fmla="*/ 267653 h 412908"/>
                <a:gd name="connsiteX54" fmla="*/ 37910 w 695229"/>
                <a:gd name="connsiteY54" fmla="*/ 289560 h 412908"/>
                <a:gd name="connsiteX55" fmla="*/ 60293 w 695229"/>
                <a:gd name="connsiteY55" fmla="*/ 283655 h 412908"/>
                <a:gd name="connsiteX56" fmla="*/ 78391 w 695229"/>
                <a:gd name="connsiteY56" fmla="*/ 277178 h 412908"/>
                <a:gd name="connsiteX57" fmla="*/ 107156 w 695229"/>
                <a:gd name="connsiteY57" fmla="*/ 289369 h 412908"/>
                <a:gd name="connsiteX58" fmla="*/ 135446 w 695229"/>
                <a:gd name="connsiteY58" fmla="*/ 340519 h 412908"/>
                <a:gd name="connsiteX59" fmla="*/ 150304 w 695229"/>
                <a:gd name="connsiteY59" fmla="*/ 359664 h 412908"/>
                <a:gd name="connsiteX60" fmla="*/ 164687 w 695229"/>
                <a:gd name="connsiteY60" fmla="*/ 348520 h 412908"/>
                <a:gd name="connsiteX61" fmla="*/ 183356 w 695229"/>
                <a:gd name="connsiteY61" fmla="*/ 337757 h 412908"/>
                <a:gd name="connsiteX62" fmla="*/ 193929 w 695229"/>
                <a:gd name="connsiteY62" fmla="*/ 321755 h 412908"/>
                <a:gd name="connsiteX63" fmla="*/ 218408 w 695229"/>
                <a:gd name="connsiteY63" fmla="*/ 333470 h 412908"/>
                <a:gd name="connsiteX64" fmla="*/ 221075 w 695229"/>
                <a:gd name="connsiteY64" fmla="*/ 312134 h 412908"/>
                <a:gd name="connsiteX65" fmla="*/ 245554 w 695229"/>
                <a:gd name="connsiteY65" fmla="*/ 289179 h 412908"/>
                <a:gd name="connsiteX66" fmla="*/ 294513 w 695229"/>
                <a:gd name="connsiteY66" fmla="*/ 277844 h 412908"/>
                <a:gd name="connsiteX67" fmla="*/ 373285 w 695229"/>
                <a:gd name="connsiteY67" fmla="*/ 304895 h 412908"/>
                <a:gd name="connsiteX68" fmla="*/ 411099 w 695229"/>
                <a:gd name="connsiteY68" fmla="*/ 313944 h 412908"/>
                <a:gd name="connsiteX69" fmla="*/ 432435 w 695229"/>
                <a:gd name="connsiteY69" fmla="*/ 316516 h 412908"/>
                <a:gd name="connsiteX70" fmla="*/ 448437 w 695229"/>
                <a:gd name="connsiteY70" fmla="*/ 327184 h 412908"/>
                <a:gd name="connsiteX71" fmla="*/ 476155 w 695229"/>
                <a:gd name="connsiteY71" fmla="*/ 347948 h 412908"/>
                <a:gd name="connsiteX72" fmla="*/ 492157 w 695229"/>
                <a:gd name="connsiteY72" fmla="*/ 393192 h 412908"/>
                <a:gd name="connsiteX73" fmla="*/ 537401 w 695229"/>
                <a:gd name="connsiteY73" fmla="*/ 411766 h 412908"/>
                <a:gd name="connsiteX74" fmla="*/ 545973 w 695229"/>
                <a:gd name="connsiteY74" fmla="*/ 412909 h 412908"/>
                <a:gd name="connsiteX75" fmla="*/ 545973 w 695229"/>
                <a:gd name="connsiteY75" fmla="*/ 412909 h 412908"/>
                <a:gd name="connsiteX76" fmla="*/ 545973 w 695229"/>
                <a:gd name="connsiteY76" fmla="*/ 412909 h 41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95229" h="412908">
                  <a:moveTo>
                    <a:pt x="545973" y="412909"/>
                  </a:moveTo>
                  <a:lnTo>
                    <a:pt x="544830" y="386715"/>
                  </a:lnTo>
                  <a:lnTo>
                    <a:pt x="551117" y="335566"/>
                  </a:lnTo>
                  <a:lnTo>
                    <a:pt x="558070" y="314706"/>
                  </a:lnTo>
                  <a:lnTo>
                    <a:pt x="555403" y="301371"/>
                  </a:lnTo>
                  <a:lnTo>
                    <a:pt x="553783" y="279559"/>
                  </a:lnTo>
                  <a:lnTo>
                    <a:pt x="556355" y="258223"/>
                  </a:lnTo>
                  <a:lnTo>
                    <a:pt x="646843" y="260699"/>
                  </a:lnTo>
                  <a:lnTo>
                    <a:pt x="669227" y="220123"/>
                  </a:lnTo>
                  <a:lnTo>
                    <a:pt x="695230" y="219075"/>
                  </a:lnTo>
                  <a:lnTo>
                    <a:pt x="684086" y="204692"/>
                  </a:lnTo>
                  <a:lnTo>
                    <a:pt x="598837" y="194119"/>
                  </a:lnTo>
                  <a:lnTo>
                    <a:pt x="538163" y="160687"/>
                  </a:lnTo>
                  <a:lnTo>
                    <a:pt x="505682" y="143637"/>
                  </a:lnTo>
                  <a:lnTo>
                    <a:pt x="476917" y="131445"/>
                  </a:lnTo>
                  <a:lnTo>
                    <a:pt x="479488" y="110109"/>
                  </a:lnTo>
                  <a:lnTo>
                    <a:pt x="440627" y="109633"/>
                  </a:lnTo>
                  <a:lnTo>
                    <a:pt x="420433" y="98488"/>
                  </a:lnTo>
                  <a:lnTo>
                    <a:pt x="399669" y="91631"/>
                  </a:lnTo>
                  <a:lnTo>
                    <a:pt x="383667" y="80963"/>
                  </a:lnTo>
                  <a:lnTo>
                    <a:pt x="368237" y="66008"/>
                  </a:lnTo>
                  <a:lnTo>
                    <a:pt x="352235" y="55435"/>
                  </a:lnTo>
                  <a:lnTo>
                    <a:pt x="354807" y="34099"/>
                  </a:lnTo>
                  <a:lnTo>
                    <a:pt x="344139" y="15430"/>
                  </a:lnTo>
                  <a:lnTo>
                    <a:pt x="324421" y="0"/>
                  </a:lnTo>
                  <a:lnTo>
                    <a:pt x="313849" y="16002"/>
                  </a:lnTo>
                  <a:lnTo>
                    <a:pt x="298418" y="35814"/>
                  </a:lnTo>
                  <a:lnTo>
                    <a:pt x="295275" y="61341"/>
                  </a:lnTo>
                  <a:lnTo>
                    <a:pt x="274511" y="54483"/>
                  </a:lnTo>
                  <a:lnTo>
                    <a:pt x="271844" y="75819"/>
                  </a:lnTo>
                  <a:lnTo>
                    <a:pt x="253270" y="86487"/>
                  </a:lnTo>
                  <a:lnTo>
                    <a:pt x="238316" y="102013"/>
                  </a:lnTo>
                  <a:lnTo>
                    <a:pt x="217551" y="95060"/>
                  </a:lnTo>
                  <a:lnTo>
                    <a:pt x="203740" y="102108"/>
                  </a:lnTo>
                  <a:lnTo>
                    <a:pt x="180880" y="112204"/>
                  </a:lnTo>
                  <a:lnTo>
                    <a:pt x="155829" y="104775"/>
                  </a:lnTo>
                  <a:lnTo>
                    <a:pt x="139351" y="98488"/>
                  </a:lnTo>
                  <a:lnTo>
                    <a:pt x="118015" y="95821"/>
                  </a:lnTo>
                  <a:lnTo>
                    <a:pt x="84487" y="87344"/>
                  </a:lnTo>
                  <a:lnTo>
                    <a:pt x="66389" y="93821"/>
                  </a:lnTo>
                  <a:lnTo>
                    <a:pt x="50959" y="78867"/>
                  </a:lnTo>
                  <a:lnTo>
                    <a:pt x="34385" y="72485"/>
                  </a:lnTo>
                  <a:lnTo>
                    <a:pt x="23813" y="88487"/>
                  </a:lnTo>
                  <a:lnTo>
                    <a:pt x="25432" y="110395"/>
                  </a:lnTo>
                  <a:lnTo>
                    <a:pt x="12097" y="113062"/>
                  </a:lnTo>
                  <a:lnTo>
                    <a:pt x="9525" y="134398"/>
                  </a:lnTo>
                  <a:lnTo>
                    <a:pt x="3143" y="150971"/>
                  </a:lnTo>
                  <a:lnTo>
                    <a:pt x="20193" y="153067"/>
                  </a:lnTo>
                  <a:lnTo>
                    <a:pt x="5810" y="164306"/>
                  </a:lnTo>
                  <a:lnTo>
                    <a:pt x="2096" y="194119"/>
                  </a:lnTo>
                  <a:lnTo>
                    <a:pt x="0" y="211169"/>
                  </a:lnTo>
                  <a:lnTo>
                    <a:pt x="10192" y="234125"/>
                  </a:lnTo>
                  <a:lnTo>
                    <a:pt x="25622" y="248984"/>
                  </a:lnTo>
                  <a:lnTo>
                    <a:pt x="36290" y="267653"/>
                  </a:lnTo>
                  <a:lnTo>
                    <a:pt x="37910" y="289560"/>
                  </a:lnTo>
                  <a:lnTo>
                    <a:pt x="60293" y="283655"/>
                  </a:lnTo>
                  <a:lnTo>
                    <a:pt x="78391" y="277178"/>
                  </a:lnTo>
                  <a:lnTo>
                    <a:pt x="107156" y="289369"/>
                  </a:lnTo>
                  <a:lnTo>
                    <a:pt x="135446" y="340519"/>
                  </a:lnTo>
                  <a:lnTo>
                    <a:pt x="150304" y="359664"/>
                  </a:lnTo>
                  <a:lnTo>
                    <a:pt x="164687" y="348520"/>
                  </a:lnTo>
                  <a:lnTo>
                    <a:pt x="183356" y="337757"/>
                  </a:lnTo>
                  <a:lnTo>
                    <a:pt x="193929" y="321755"/>
                  </a:lnTo>
                  <a:lnTo>
                    <a:pt x="218408" y="333470"/>
                  </a:lnTo>
                  <a:lnTo>
                    <a:pt x="221075" y="312134"/>
                  </a:lnTo>
                  <a:lnTo>
                    <a:pt x="245554" y="289179"/>
                  </a:lnTo>
                  <a:lnTo>
                    <a:pt x="294513" y="277844"/>
                  </a:lnTo>
                  <a:lnTo>
                    <a:pt x="373285" y="304895"/>
                  </a:lnTo>
                  <a:lnTo>
                    <a:pt x="411099" y="313944"/>
                  </a:lnTo>
                  <a:lnTo>
                    <a:pt x="432435" y="316516"/>
                  </a:lnTo>
                  <a:lnTo>
                    <a:pt x="448437" y="327184"/>
                  </a:lnTo>
                  <a:lnTo>
                    <a:pt x="476155" y="347948"/>
                  </a:lnTo>
                  <a:lnTo>
                    <a:pt x="492157" y="393192"/>
                  </a:lnTo>
                  <a:lnTo>
                    <a:pt x="537401" y="411766"/>
                  </a:lnTo>
                  <a:lnTo>
                    <a:pt x="545973" y="412909"/>
                  </a:lnTo>
                  <a:lnTo>
                    <a:pt x="545973" y="412909"/>
                  </a:lnTo>
                  <a:lnTo>
                    <a:pt x="545973" y="4129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C82AB7F7-8AA4-FD42-B283-08C2F2F72D43}"/>
                </a:ext>
              </a:extLst>
            </p:cNvPr>
            <p:cNvSpPr/>
            <p:nvPr/>
          </p:nvSpPr>
          <p:spPr>
            <a:xfrm>
              <a:off x="3847078" y="1248423"/>
              <a:ext cx="772319" cy="666296"/>
            </a:xfrm>
            <a:custGeom>
              <a:avLst/>
              <a:gdLst>
                <a:gd name="connsiteX0" fmla="*/ 407670 w 458628"/>
                <a:gd name="connsiteY0" fmla="*/ 364141 h 395668"/>
                <a:gd name="connsiteX1" fmla="*/ 422053 w 458628"/>
                <a:gd name="connsiteY1" fmla="*/ 352901 h 395668"/>
                <a:gd name="connsiteX2" fmla="*/ 444341 w 458628"/>
                <a:gd name="connsiteY2" fmla="*/ 277749 h 395668"/>
                <a:gd name="connsiteX3" fmla="*/ 451199 w 458628"/>
                <a:gd name="connsiteY3" fmla="*/ 256985 h 395668"/>
                <a:gd name="connsiteX4" fmla="*/ 440531 w 458628"/>
                <a:gd name="connsiteY4" fmla="*/ 238316 h 395668"/>
                <a:gd name="connsiteX5" fmla="*/ 458628 w 458628"/>
                <a:gd name="connsiteY5" fmla="*/ 231934 h 395668"/>
                <a:gd name="connsiteX6" fmla="*/ 430911 w 458628"/>
                <a:gd name="connsiteY6" fmla="*/ 211169 h 395668"/>
                <a:gd name="connsiteX7" fmla="*/ 425005 w 458628"/>
                <a:gd name="connsiteY7" fmla="*/ 188786 h 395668"/>
                <a:gd name="connsiteX8" fmla="*/ 418624 w 458628"/>
                <a:gd name="connsiteY8" fmla="*/ 170688 h 395668"/>
                <a:gd name="connsiteX9" fmla="*/ 409004 w 458628"/>
                <a:gd name="connsiteY9" fmla="*/ 143542 h 395668"/>
                <a:gd name="connsiteX10" fmla="*/ 365284 w 458628"/>
                <a:gd name="connsiteY10" fmla="*/ 112204 h 395668"/>
                <a:gd name="connsiteX11" fmla="*/ 365760 w 458628"/>
                <a:gd name="connsiteY11" fmla="*/ 73343 h 395668"/>
                <a:gd name="connsiteX12" fmla="*/ 349758 w 458628"/>
                <a:gd name="connsiteY12" fmla="*/ 62675 h 395668"/>
                <a:gd name="connsiteX13" fmla="*/ 333280 w 458628"/>
                <a:gd name="connsiteY13" fmla="*/ 56293 h 395668"/>
                <a:gd name="connsiteX14" fmla="*/ 321564 w 458628"/>
                <a:gd name="connsiteY14" fmla="*/ 46196 h 395668"/>
                <a:gd name="connsiteX15" fmla="*/ 305562 w 458628"/>
                <a:gd name="connsiteY15" fmla="*/ 35528 h 395668"/>
                <a:gd name="connsiteX16" fmla="*/ 284321 w 458628"/>
                <a:gd name="connsiteY16" fmla="*/ 32861 h 395668"/>
                <a:gd name="connsiteX17" fmla="*/ 246507 w 458628"/>
                <a:gd name="connsiteY17" fmla="*/ 23908 h 395668"/>
                <a:gd name="connsiteX18" fmla="*/ 179927 w 458628"/>
                <a:gd name="connsiteY18" fmla="*/ 2667 h 395668"/>
                <a:gd name="connsiteX19" fmla="*/ 158686 w 458628"/>
                <a:gd name="connsiteY19" fmla="*/ 0 h 395668"/>
                <a:gd name="connsiteX20" fmla="*/ 132588 w 458628"/>
                <a:gd name="connsiteY20" fmla="*/ 1143 h 395668"/>
                <a:gd name="connsiteX21" fmla="*/ 107632 w 458628"/>
                <a:gd name="connsiteY21" fmla="*/ 28385 h 395668"/>
                <a:gd name="connsiteX22" fmla="*/ 97536 w 458628"/>
                <a:gd name="connsiteY22" fmla="*/ 40100 h 395668"/>
                <a:gd name="connsiteX23" fmla="*/ 75152 w 458628"/>
                <a:gd name="connsiteY23" fmla="*/ 46006 h 395668"/>
                <a:gd name="connsiteX24" fmla="*/ 57055 w 458628"/>
                <a:gd name="connsiteY24" fmla="*/ 52388 h 395668"/>
                <a:gd name="connsiteX25" fmla="*/ 38481 w 458628"/>
                <a:gd name="connsiteY25" fmla="*/ 63056 h 395668"/>
                <a:gd name="connsiteX26" fmla="*/ 32099 w 458628"/>
                <a:gd name="connsiteY26" fmla="*/ 79629 h 395668"/>
                <a:gd name="connsiteX27" fmla="*/ 48101 w 458628"/>
                <a:gd name="connsiteY27" fmla="*/ 90297 h 395668"/>
                <a:gd name="connsiteX28" fmla="*/ 32194 w 458628"/>
                <a:gd name="connsiteY28" fmla="*/ 114300 h 395668"/>
                <a:gd name="connsiteX29" fmla="*/ 17335 w 458628"/>
                <a:gd name="connsiteY29" fmla="*/ 129731 h 395668"/>
                <a:gd name="connsiteX30" fmla="*/ 13621 w 458628"/>
                <a:gd name="connsiteY30" fmla="*/ 159544 h 395668"/>
                <a:gd name="connsiteX31" fmla="*/ 22669 w 458628"/>
                <a:gd name="connsiteY31" fmla="*/ 190976 h 395668"/>
                <a:gd name="connsiteX32" fmla="*/ 23813 w 458628"/>
                <a:gd name="connsiteY32" fmla="*/ 217075 h 395668"/>
                <a:gd name="connsiteX33" fmla="*/ 17431 w 458628"/>
                <a:gd name="connsiteY33" fmla="*/ 233648 h 395668"/>
                <a:gd name="connsiteX34" fmla="*/ 34480 w 458628"/>
                <a:gd name="connsiteY34" fmla="*/ 235744 h 395668"/>
                <a:gd name="connsiteX35" fmla="*/ 27622 w 458628"/>
                <a:gd name="connsiteY35" fmla="*/ 256508 h 395668"/>
                <a:gd name="connsiteX36" fmla="*/ 3715 w 458628"/>
                <a:gd name="connsiteY36" fmla="*/ 275177 h 395668"/>
                <a:gd name="connsiteX37" fmla="*/ 24479 w 458628"/>
                <a:gd name="connsiteY37" fmla="*/ 282035 h 395668"/>
                <a:gd name="connsiteX38" fmla="*/ 42005 w 458628"/>
                <a:gd name="connsiteY38" fmla="*/ 279844 h 395668"/>
                <a:gd name="connsiteX39" fmla="*/ 30861 w 458628"/>
                <a:gd name="connsiteY39" fmla="*/ 300133 h 395668"/>
                <a:gd name="connsiteX40" fmla="*/ 16002 w 458628"/>
                <a:gd name="connsiteY40" fmla="*/ 315563 h 395668"/>
                <a:gd name="connsiteX41" fmla="*/ 0 w 458628"/>
                <a:gd name="connsiteY41" fmla="*/ 304895 h 395668"/>
                <a:gd name="connsiteX42" fmla="*/ 6382 w 458628"/>
                <a:gd name="connsiteY42" fmla="*/ 322993 h 395668"/>
                <a:gd name="connsiteX43" fmla="*/ 27622 w 458628"/>
                <a:gd name="connsiteY43" fmla="*/ 325660 h 395668"/>
                <a:gd name="connsiteX44" fmla="*/ 43053 w 458628"/>
                <a:gd name="connsiteY44" fmla="*/ 340519 h 395668"/>
                <a:gd name="connsiteX45" fmla="*/ 64294 w 458628"/>
                <a:gd name="connsiteY45" fmla="*/ 343186 h 395668"/>
                <a:gd name="connsiteX46" fmla="*/ 75533 w 458628"/>
                <a:gd name="connsiteY46" fmla="*/ 357569 h 395668"/>
                <a:gd name="connsiteX47" fmla="*/ 86106 w 458628"/>
                <a:gd name="connsiteY47" fmla="*/ 341567 h 395668"/>
                <a:gd name="connsiteX48" fmla="*/ 111157 w 458628"/>
                <a:gd name="connsiteY48" fmla="*/ 348996 h 395668"/>
                <a:gd name="connsiteX49" fmla="*/ 128683 w 458628"/>
                <a:gd name="connsiteY49" fmla="*/ 346805 h 395668"/>
                <a:gd name="connsiteX50" fmla="*/ 144685 w 458628"/>
                <a:gd name="connsiteY50" fmla="*/ 357473 h 395668"/>
                <a:gd name="connsiteX51" fmla="*/ 156400 w 458628"/>
                <a:gd name="connsiteY51" fmla="*/ 332899 h 395668"/>
                <a:gd name="connsiteX52" fmla="*/ 172402 w 458628"/>
                <a:gd name="connsiteY52" fmla="*/ 343567 h 395668"/>
                <a:gd name="connsiteX53" fmla="*/ 187261 w 458628"/>
                <a:gd name="connsiteY53" fmla="*/ 328136 h 395668"/>
                <a:gd name="connsiteX54" fmla="*/ 208026 w 458628"/>
                <a:gd name="connsiteY54" fmla="*/ 334994 h 395668"/>
                <a:gd name="connsiteX55" fmla="*/ 222409 w 458628"/>
                <a:gd name="connsiteY55" fmla="*/ 323755 h 395668"/>
                <a:gd name="connsiteX56" fmla="*/ 243650 w 458628"/>
                <a:gd name="connsiteY56" fmla="*/ 326422 h 395668"/>
                <a:gd name="connsiteX57" fmla="*/ 296323 w 458628"/>
                <a:gd name="connsiteY57" fmla="*/ 354616 h 395668"/>
                <a:gd name="connsiteX58" fmla="*/ 331470 w 458628"/>
                <a:gd name="connsiteY58" fmla="*/ 350330 h 395668"/>
                <a:gd name="connsiteX59" fmla="*/ 408051 w 458628"/>
                <a:gd name="connsiteY59" fmla="*/ 325184 h 395668"/>
                <a:gd name="connsiteX60" fmla="*/ 397478 w 458628"/>
                <a:gd name="connsiteY60" fmla="*/ 341186 h 395668"/>
                <a:gd name="connsiteX61" fmla="*/ 403860 w 458628"/>
                <a:gd name="connsiteY61" fmla="*/ 359283 h 395668"/>
                <a:gd name="connsiteX62" fmla="*/ 407575 w 458628"/>
                <a:gd name="connsiteY62" fmla="*/ 364046 h 395668"/>
                <a:gd name="connsiteX63" fmla="*/ 407575 w 458628"/>
                <a:gd name="connsiteY63" fmla="*/ 364046 h 395668"/>
                <a:gd name="connsiteX64" fmla="*/ 416719 w 458628"/>
                <a:gd name="connsiteY64" fmla="*/ 395573 h 395668"/>
                <a:gd name="connsiteX65" fmla="*/ 424148 w 458628"/>
                <a:gd name="connsiteY65" fmla="*/ 370523 h 395668"/>
                <a:gd name="connsiteX66" fmla="*/ 398621 w 458628"/>
                <a:gd name="connsiteY66" fmla="*/ 367379 h 395668"/>
                <a:gd name="connsiteX67" fmla="*/ 414623 w 458628"/>
                <a:gd name="connsiteY67" fmla="*/ 378047 h 395668"/>
                <a:gd name="connsiteX68" fmla="*/ 416814 w 458628"/>
                <a:gd name="connsiteY68" fmla="*/ 395669 h 395668"/>
                <a:gd name="connsiteX69" fmla="*/ 416814 w 458628"/>
                <a:gd name="connsiteY69" fmla="*/ 395669 h 39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58628" h="395668">
                  <a:moveTo>
                    <a:pt x="407670" y="364141"/>
                  </a:moveTo>
                  <a:lnTo>
                    <a:pt x="422053" y="352901"/>
                  </a:lnTo>
                  <a:lnTo>
                    <a:pt x="444341" y="277749"/>
                  </a:lnTo>
                  <a:lnTo>
                    <a:pt x="451199" y="256985"/>
                  </a:lnTo>
                  <a:lnTo>
                    <a:pt x="440531" y="238316"/>
                  </a:lnTo>
                  <a:lnTo>
                    <a:pt x="458628" y="231934"/>
                  </a:lnTo>
                  <a:lnTo>
                    <a:pt x="430911" y="211169"/>
                  </a:lnTo>
                  <a:lnTo>
                    <a:pt x="425005" y="188786"/>
                  </a:lnTo>
                  <a:lnTo>
                    <a:pt x="418624" y="170688"/>
                  </a:lnTo>
                  <a:lnTo>
                    <a:pt x="409004" y="143542"/>
                  </a:lnTo>
                  <a:lnTo>
                    <a:pt x="365284" y="112204"/>
                  </a:lnTo>
                  <a:lnTo>
                    <a:pt x="365760" y="73343"/>
                  </a:lnTo>
                  <a:lnTo>
                    <a:pt x="349758" y="62675"/>
                  </a:lnTo>
                  <a:lnTo>
                    <a:pt x="333280" y="56293"/>
                  </a:lnTo>
                  <a:lnTo>
                    <a:pt x="321564" y="46196"/>
                  </a:lnTo>
                  <a:lnTo>
                    <a:pt x="305562" y="35528"/>
                  </a:lnTo>
                  <a:lnTo>
                    <a:pt x="284321" y="32861"/>
                  </a:lnTo>
                  <a:lnTo>
                    <a:pt x="246507" y="23908"/>
                  </a:lnTo>
                  <a:lnTo>
                    <a:pt x="179927" y="2667"/>
                  </a:lnTo>
                  <a:lnTo>
                    <a:pt x="158686" y="0"/>
                  </a:lnTo>
                  <a:lnTo>
                    <a:pt x="132588" y="1143"/>
                  </a:lnTo>
                  <a:lnTo>
                    <a:pt x="107632" y="28385"/>
                  </a:lnTo>
                  <a:lnTo>
                    <a:pt x="97536" y="40100"/>
                  </a:lnTo>
                  <a:lnTo>
                    <a:pt x="75152" y="46006"/>
                  </a:lnTo>
                  <a:lnTo>
                    <a:pt x="57055" y="52388"/>
                  </a:lnTo>
                  <a:lnTo>
                    <a:pt x="38481" y="63056"/>
                  </a:lnTo>
                  <a:lnTo>
                    <a:pt x="32099" y="79629"/>
                  </a:lnTo>
                  <a:lnTo>
                    <a:pt x="48101" y="90297"/>
                  </a:lnTo>
                  <a:lnTo>
                    <a:pt x="32194" y="114300"/>
                  </a:lnTo>
                  <a:lnTo>
                    <a:pt x="17335" y="129731"/>
                  </a:lnTo>
                  <a:lnTo>
                    <a:pt x="13621" y="159544"/>
                  </a:lnTo>
                  <a:lnTo>
                    <a:pt x="22669" y="190976"/>
                  </a:lnTo>
                  <a:lnTo>
                    <a:pt x="23813" y="217075"/>
                  </a:lnTo>
                  <a:lnTo>
                    <a:pt x="17431" y="233648"/>
                  </a:lnTo>
                  <a:lnTo>
                    <a:pt x="34480" y="235744"/>
                  </a:lnTo>
                  <a:lnTo>
                    <a:pt x="27622" y="256508"/>
                  </a:lnTo>
                  <a:lnTo>
                    <a:pt x="3715" y="275177"/>
                  </a:lnTo>
                  <a:lnTo>
                    <a:pt x="24479" y="282035"/>
                  </a:lnTo>
                  <a:lnTo>
                    <a:pt x="42005" y="279844"/>
                  </a:lnTo>
                  <a:lnTo>
                    <a:pt x="30861" y="300133"/>
                  </a:lnTo>
                  <a:lnTo>
                    <a:pt x="16002" y="315563"/>
                  </a:lnTo>
                  <a:lnTo>
                    <a:pt x="0" y="304895"/>
                  </a:lnTo>
                  <a:lnTo>
                    <a:pt x="6382" y="322993"/>
                  </a:lnTo>
                  <a:lnTo>
                    <a:pt x="27622" y="325660"/>
                  </a:lnTo>
                  <a:lnTo>
                    <a:pt x="43053" y="340519"/>
                  </a:lnTo>
                  <a:lnTo>
                    <a:pt x="64294" y="343186"/>
                  </a:lnTo>
                  <a:lnTo>
                    <a:pt x="75533" y="357569"/>
                  </a:lnTo>
                  <a:lnTo>
                    <a:pt x="86106" y="341567"/>
                  </a:lnTo>
                  <a:lnTo>
                    <a:pt x="111157" y="348996"/>
                  </a:lnTo>
                  <a:lnTo>
                    <a:pt x="128683" y="346805"/>
                  </a:lnTo>
                  <a:lnTo>
                    <a:pt x="144685" y="357473"/>
                  </a:lnTo>
                  <a:lnTo>
                    <a:pt x="156400" y="332899"/>
                  </a:lnTo>
                  <a:lnTo>
                    <a:pt x="172402" y="343567"/>
                  </a:lnTo>
                  <a:lnTo>
                    <a:pt x="187261" y="328136"/>
                  </a:lnTo>
                  <a:lnTo>
                    <a:pt x="208026" y="334994"/>
                  </a:lnTo>
                  <a:lnTo>
                    <a:pt x="222409" y="323755"/>
                  </a:lnTo>
                  <a:lnTo>
                    <a:pt x="243650" y="326422"/>
                  </a:lnTo>
                  <a:lnTo>
                    <a:pt x="296323" y="354616"/>
                  </a:lnTo>
                  <a:lnTo>
                    <a:pt x="331470" y="350330"/>
                  </a:lnTo>
                  <a:lnTo>
                    <a:pt x="408051" y="325184"/>
                  </a:lnTo>
                  <a:lnTo>
                    <a:pt x="397478" y="341186"/>
                  </a:lnTo>
                  <a:lnTo>
                    <a:pt x="403860" y="359283"/>
                  </a:lnTo>
                  <a:lnTo>
                    <a:pt x="407575" y="364046"/>
                  </a:lnTo>
                  <a:lnTo>
                    <a:pt x="407575" y="364046"/>
                  </a:lnTo>
                  <a:close/>
                  <a:moveTo>
                    <a:pt x="416719" y="395573"/>
                  </a:moveTo>
                  <a:lnTo>
                    <a:pt x="424148" y="370523"/>
                  </a:lnTo>
                  <a:lnTo>
                    <a:pt x="398621" y="367379"/>
                  </a:lnTo>
                  <a:lnTo>
                    <a:pt x="414623" y="378047"/>
                  </a:lnTo>
                  <a:lnTo>
                    <a:pt x="416814" y="395669"/>
                  </a:lnTo>
                  <a:lnTo>
                    <a:pt x="416814" y="3956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8725B6D-B2E0-A010-EF8B-4BE983D224B8}"/>
                </a:ext>
              </a:extLst>
            </p:cNvPr>
            <p:cNvSpPr/>
            <p:nvPr/>
          </p:nvSpPr>
          <p:spPr>
            <a:xfrm>
              <a:off x="4244867" y="1906861"/>
              <a:ext cx="873211" cy="873371"/>
            </a:xfrm>
            <a:custGeom>
              <a:avLst/>
              <a:gdLst>
                <a:gd name="connsiteX0" fmla="*/ 204883 w 518541"/>
                <a:gd name="connsiteY0" fmla="*/ 518636 h 518636"/>
                <a:gd name="connsiteX1" fmla="*/ 234125 w 518541"/>
                <a:gd name="connsiteY1" fmla="*/ 457200 h 518636"/>
                <a:gd name="connsiteX2" fmla="*/ 263843 w 518541"/>
                <a:gd name="connsiteY2" fmla="*/ 391478 h 518636"/>
                <a:gd name="connsiteX3" fmla="*/ 279845 w 518541"/>
                <a:gd name="connsiteY3" fmla="*/ 402145 h 518636"/>
                <a:gd name="connsiteX4" fmla="*/ 293751 w 518541"/>
                <a:gd name="connsiteY4" fmla="*/ 395097 h 518636"/>
                <a:gd name="connsiteX5" fmla="*/ 318707 w 518541"/>
                <a:gd name="connsiteY5" fmla="*/ 367856 h 518636"/>
                <a:gd name="connsiteX6" fmla="*/ 298418 w 518541"/>
                <a:gd name="connsiteY6" fmla="*/ 356711 h 518636"/>
                <a:gd name="connsiteX7" fmla="*/ 297370 w 518541"/>
                <a:gd name="connsiteY7" fmla="*/ 330518 h 518636"/>
                <a:gd name="connsiteX8" fmla="*/ 313849 w 518541"/>
                <a:gd name="connsiteY8" fmla="*/ 302228 h 518636"/>
                <a:gd name="connsiteX9" fmla="*/ 336232 w 518541"/>
                <a:gd name="connsiteY9" fmla="*/ 296323 h 518636"/>
                <a:gd name="connsiteX10" fmla="*/ 329755 w 518541"/>
                <a:gd name="connsiteY10" fmla="*/ 278225 h 518636"/>
                <a:gd name="connsiteX11" fmla="*/ 324993 w 518541"/>
                <a:gd name="connsiteY11" fmla="*/ 247269 h 518636"/>
                <a:gd name="connsiteX12" fmla="*/ 358521 w 518541"/>
                <a:gd name="connsiteY12" fmla="*/ 220980 h 518636"/>
                <a:gd name="connsiteX13" fmla="*/ 388239 w 518541"/>
                <a:gd name="connsiteY13" fmla="*/ 190024 h 518636"/>
                <a:gd name="connsiteX14" fmla="*/ 440341 w 518541"/>
                <a:gd name="connsiteY14" fmla="*/ 118396 h 518636"/>
                <a:gd name="connsiteX15" fmla="*/ 518541 w 518541"/>
                <a:gd name="connsiteY15" fmla="*/ 10954 h 518636"/>
                <a:gd name="connsiteX16" fmla="*/ 407765 w 518541"/>
                <a:gd name="connsiteY16" fmla="*/ 32004 h 518636"/>
                <a:gd name="connsiteX17" fmla="*/ 394430 w 518541"/>
                <a:gd name="connsiteY17" fmla="*/ 0 h 518636"/>
                <a:gd name="connsiteX18" fmla="*/ 372046 w 518541"/>
                <a:gd name="connsiteY18" fmla="*/ 5905 h 518636"/>
                <a:gd name="connsiteX19" fmla="*/ 358235 w 518541"/>
                <a:gd name="connsiteY19" fmla="*/ 12859 h 518636"/>
                <a:gd name="connsiteX20" fmla="*/ 333661 w 518541"/>
                <a:gd name="connsiteY20" fmla="*/ 1143 h 518636"/>
                <a:gd name="connsiteX21" fmla="*/ 181833 w 518541"/>
                <a:gd name="connsiteY21" fmla="*/ 4096 h 518636"/>
                <a:gd name="connsiteX22" fmla="*/ 174974 w 518541"/>
                <a:gd name="connsiteY22" fmla="*/ 24956 h 518636"/>
                <a:gd name="connsiteX23" fmla="*/ 164878 w 518541"/>
                <a:gd name="connsiteY23" fmla="*/ 36671 h 518636"/>
                <a:gd name="connsiteX24" fmla="*/ 166497 w 518541"/>
                <a:gd name="connsiteY24" fmla="*/ 58579 h 518636"/>
                <a:gd name="connsiteX25" fmla="*/ 144685 w 518541"/>
                <a:gd name="connsiteY25" fmla="*/ 94869 h 518636"/>
                <a:gd name="connsiteX26" fmla="*/ 48387 w 518541"/>
                <a:gd name="connsiteY26" fmla="*/ 208788 h 518636"/>
                <a:gd name="connsiteX27" fmla="*/ 12764 w 518541"/>
                <a:gd name="connsiteY27" fmla="*/ 252031 h 518636"/>
                <a:gd name="connsiteX28" fmla="*/ 6382 w 518541"/>
                <a:gd name="connsiteY28" fmla="*/ 268605 h 518636"/>
                <a:gd name="connsiteX29" fmla="*/ 0 w 518541"/>
                <a:gd name="connsiteY29" fmla="*/ 285178 h 518636"/>
                <a:gd name="connsiteX30" fmla="*/ 10763 w 518541"/>
                <a:gd name="connsiteY30" fmla="*/ 303848 h 518636"/>
                <a:gd name="connsiteX31" fmla="*/ 26765 w 518541"/>
                <a:gd name="connsiteY31" fmla="*/ 314515 h 518636"/>
                <a:gd name="connsiteX32" fmla="*/ 28384 w 518541"/>
                <a:gd name="connsiteY32" fmla="*/ 336328 h 518636"/>
                <a:gd name="connsiteX33" fmla="*/ 115348 w 518541"/>
                <a:gd name="connsiteY33" fmla="*/ 438150 h 518636"/>
                <a:gd name="connsiteX34" fmla="*/ 142494 w 518541"/>
                <a:gd name="connsiteY34" fmla="*/ 463201 h 518636"/>
                <a:gd name="connsiteX35" fmla="*/ 177165 w 518541"/>
                <a:gd name="connsiteY35" fmla="*/ 497872 h 518636"/>
                <a:gd name="connsiteX36" fmla="*/ 204883 w 518541"/>
                <a:gd name="connsiteY36" fmla="*/ 518636 h 518636"/>
                <a:gd name="connsiteX37" fmla="*/ 204883 w 518541"/>
                <a:gd name="connsiteY37" fmla="*/ 518636 h 518636"/>
                <a:gd name="connsiteX38" fmla="*/ 204883 w 518541"/>
                <a:gd name="connsiteY38" fmla="*/ 518636 h 518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636">
                  <a:moveTo>
                    <a:pt x="204883" y="518636"/>
                  </a:moveTo>
                  <a:lnTo>
                    <a:pt x="234125" y="457200"/>
                  </a:lnTo>
                  <a:lnTo>
                    <a:pt x="263843" y="391478"/>
                  </a:lnTo>
                  <a:lnTo>
                    <a:pt x="279845" y="402145"/>
                  </a:lnTo>
                  <a:lnTo>
                    <a:pt x="293751" y="395097"/>
                  </a:lnTo>
                  <a:lnTo>
                    <a:pt x="318707" y="367856"/>
                  </a:lnTo>
                  <a:lnTo>
                    <a:pt x="298418" y="356711"/>
                  </a:lnTo>
                  <a:lnTo>
                    <a:pt x="297370" y="330518"/>
                  </a:lnTo>
                  <a:lnTo>
                    <a:pt x="313849" y="302228"/>
                  </a:lnTo>
                  <a:lnTo>
                    <a:pt x="336232" y="296323"/>
                  </a:lnTo>
                  <a:lnTo>
                    <a:pt x="329755" y="278225"/>
                  </a:lnTo>
                  <a:lnTo>
                    <a:pt x="324993" y="247269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0" y="0"/>
                  </a:lnTo>
                  <a:lnTo>
                    <a:pt x="372046" y="5905"/>
                  </a:lnTo>
                  <a:lnTo>
                    <a:pt x="358235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6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1"/>
                  </a:lnTo>
                  <a:lnTo>
                    <a:pt x="6382" y="268605"/>
                  </a:lnTo>
                  <a:lnTo>
                    <a:pt x="0" y="285178"/>
                  </a:lnTo>
                  <a:lnTo>
                    <a:pt x="10763" y="303848"/>
                  </a:lnTo>
                  <a:lnTo>
                    <a:pt x="26765" y="314515"/>
                  </a:lnTo>
                  <a:lnTo>
                    <a:pt x="28384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872"/>
                  </a:lnTo>
                  <a:lnTo>
                    <a:pt x="204883" y="518636"/>
                  </a:lnTo>
                  <a:lnTo>
                    <a:pt x="204883" y="518636"/>
                  </a:lnTo>
                  <a:lnTo>
                    <a:pt x="204883" y="51863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8E2BBF5-C6DB-B3F8-9C2E-7C93385763B3}"/>
                </a:ext>
              </a:extLst>
            </p:cNvPr>
            <p:cNvSpPr/>
            <p:nvPr/>
          </p:nvSpPr>
          <p:spPr>
            <a:xfrm>
              <a:off x="3634710" y="101572"/>
              <a:ext cx="899357" cy="466920"/>
            </a:xfrm>
            <a:custGeom>
              <a:avLst/>
              <a:gdLst>
                <a:gd name="connsiteX0" fmla="*/ 313849 w 534067"/>
                <a:gd name="connsiteY0" fmla="*/ 277273 h 277272"/>
                <a:gd name="connsiteX1" fmla="*/ 317563 w 534067"/>
                <a:gd name="connsiteY1" fmla="*/ 247459 h 277272"/>
                <a:gd name="connsiteX2" fmla="*/ 330327 w 534067"/>
                <a:gd name="connsiteY2" fmla="*/ 214598 h 277272"/>
                <a:gd name="connsiteX3" fmla="*/ 336613 w 534067"/>
                <a:gd name="connsiteY3" fmla="*/ 198120 h 277272"/>
                <a:gd name="connsiteX4" fmla="*/ 352044 w 534067"/>
                <a:gd name="connsiteY4" fmla="*/ 178499 h 277272"/>
                <a:gd name="connsiteX5" fmla="*/ 363283 w 534067"/>
                <a:gd name="connsiteY5" fmla="*/ 158306 h 277272"/>
                <a:gd name="connsiteX6" fmla="*/ 385667 w 534067"/>
                <a:gd name="connsiteY6" fmla="*/ 152400 h 277272"/>
                <a:gd name="connsiteX7" fmla="*/ 416052 w 534067"/>
                <a:gd name="connsiteY7" fmla="*/ 151829 h 277272"/>
                <a:gd name="connsiteX8" fmla="*/ 405384 w 534067"/>
                <a:gd name="connsiteY8" fmla="*/ 167831 h 277272"/>
                <a:gd name="connsiteX9" fmla="*/ 426720 w 534067"/>
                <a:gd name="connsiteY9" fmla="*/ 170402 h 277272"/>
                <a:gd name="connsiteX10" fmla="*/ 420339 w 534067"/>
                <a:gd name="connsiteY10" fmla="*/ 152400 h 277272"/>
                <a:gd name="connsiteX11" fmla="*/ 438912 w 534067"/>
                <a:gd name="connsiteY11" fmla="*/ 141732 h 277272"/>
                <a:gd name="connsiteX12" fmla="*/ 467201 w 534067"/>
                <a:gd name="connsiteY12" fmla="*/ 123730 h 277272"/>
                <a:gd name="connsiteX13" fmla="*/ 493300 w 534067"/>
                <a:gd name="connsiteY13" fmla="*/ 122587 h 277272"/>
                <a:gd name="connsiteX14" fmla="*/ 509302 w 534067"/>
                <a:gd name="connsiteY14" fmla="*/ 133160 h 277272"/>
                <a:gd name="connsiteX15" fmla="*/ 523685 w 534067"/>
                <a:gd name="connsiteY15" fmla="*/ 122015 h 277272"/>
                <a:gd name="connsiteX16" fmla="*/ 526351 w 534067"/>
                <a:gd name="connsiteY16" fmla="*/ 100775 h 277272"/>
                <a:gd name="connsiteX17" fmla="*/ 533210 w 534067"/>
                <a:gd name="connsiteY17" fmla="*/ 80105 h 277272"/>
                <a:gd name="connsiteX18" fmla="*/ 532638 w 534067"/>
                <a:gd name="connsiteY18" fmla="*/ 49816 h 277272"/>
                <a:gd name="connsiteX19" fmla="*/ 531495 w 534067"/>
                <a:gd name="connsiteY19" fmla="*/ 23812 h 277272"/>
                <a:gd name="connsiteX20" fmla="*/ 534067 w 534067"/>
                <a:gd name="connsiteY20" fmla="*/ 2572 h 277272"/>
                <a:gd name="connsiteX21" fmla="*/ 512731 w 534067"/>
                <a:gd name="connsiteY21" fmla="*/ 0 h 277272"/>
                <a:gd name="connsiteX22" fmla="*/ 486156 w 534067"/>
                <a:gd name="connsiteY22" fmla="*/ 5334 h 277272"/>
                <a:gd name="connsiteX23" fmla="*/ 381572 w 534067"/>
                <a:gd name="connsiteY23" fmla="*/ 9620 h 277272"/>
                <a:gd name="connsiteX24" fmla="*/ 325088 w 534067"/>
                <a:gd name="connsiteY24" fmla="*/ 11335 h 277272"/>
                <a:gd name="connsiteX25" fmla="*/ 294608 w 534067"/>
                <a:gd name="connsiteY25" fmla="*/ 11811 h 277272"/>
                <a:gd name="connsiteX26" fmla="*/ 208217 w 534067"/>
                <a:gd name="connsiteY26" fmla="*/ 9811 h 277272"/>
                <a:gd name="connsiteX27" fmla="*/ 139446 w 534067"/>
                <a:gd name="connsiteY27" fmla="*/ 5620 h 277272"/>
                <a:gd name="connsiteX28" fmla="*/ 83439 w 534067"/>
                <a:gd name="connsiteY28" fmla="*/ 3048 h 277272"/>
                <a:gd name="connsiteX29" fmla="*/ 35909 w 534067"/>
                <a:gd name="connsiteY29" fmla="*/ 1524 h 277272"/>
                <a:gd name="connsiteX30" fmla="*/ 21527 w 534067"/>
                <a:gd name="connsiteY30" fmla="*/ 12668 h 277272"/>
                <a:gd name="connsiteX31" fmla="*/ 19431 w 534067"/>
                <a:gd name="connsiteY31" fmla="*/ 29623 h 277272"/>
                <a:gd name="connsiteX32" fmla="*/ 15812 w 534067"/>
                <a:gd name="connsiteY32" fmla="*/ 59341 h 277272"/>
                <a:gd name="connsiteX33" fmla="*/ 8382 w 534067"/>
                <a:gd name="connsiteY33" fmla="*/ 84296 h 277272"/>
                <a:gd name="connsiteX34" fmla="*/ 2572 w 534067"/>
                <a:gd name="connsiteY34" fmla="*/ 131064 h 277272"/>
                <a:gd name="connsiteX35" fmla="*/ 0 w 534067"/>
                <a:gd name="connsiteY35" fmla="*/ 152305 h 277272"/>
                <a:gd name="connsiteX36" fmla="*/ 32480 w 534067"/>
                <a:gd name="connsiteY36" fmla="*/ 134684 h 277272"/>
                <a:gd name="connsiteX37" fmla="*/ 60293 w 534067"/>
                <a:gd name="connsiteY37" fmla="*/ 155353 h 277272"/>
                <a:gd name="connsiteX38" fmla="*/ 99251 w 534067"/>
                <a:gd name="connsiteY38" fmla="*/ 155924 h 277272"/>
                <a:gd name="connsiteX39" fmla="*/ 76200 w 534067"/>
                <a:gd name="connsiteY39" fmla="*/ 131445 h 277272"/>
                <a:gd name="connsiteX40" fmla="*/ 111443 w 534067"/>
                <a:gd name="connsiteY40" fmla="*/ 127254 h 277272"/>
                <a:gd name="connsiteX41" fmla="*/ 113633 w 534067"/>
                <a:gd name="connsiteY41" fmla="*/ 144685 h 277272"/>
                <a:gd name="connsiteX42" fmla="*/ 146685 w 534067"/>
                <a:gd name="connsiteY42" fmla="*/ 157448 h 277272"/>
                <a:gd name="connsiteX43" fmla="*/ 171736 w 534067"/>
                <a:gd name="connsiteY43" fmla="*/ 164878 h 277272"/>
                <a:gd name="connsiteX44" fmla="*/ 187833 w 534067"/>
                <a:gd name="connsiteY44" fmla="*/ 175451 h 277272"/>
                <a:gd name="connsiteX45" fmla="*/ 204311 w 534067"/>
                <a:gd name="connsiteY45" fmla="*/ 181832 h 277272"/>
                <a:gd name="connsiteX46" fmla="*/ 221456 w 534067"/>
                <a:gd name="connsiteY46" fmla="*/ 183928 h 277272"/>
                <a:gd name="connsiteX47" fmla="*/ 242792 w 534067"/>
                <a:gd name="connsiteY47" fmla="*/ 186500 h 277272"/>
                <a:gd name="connsiteX48" fmla="*/ 249174 w 534067"/>
                <a:gd name="connsiteY48" fmla="*/ 204597 h 277272"/>
                <a:gd name="connsiteX49" fmla="*/ 268415 w 534067"/>
                <a:gd name="connsiteY49" fmla="*/ 224219 h 277272"/>
                <a:gd name="connsiteX50" fmla="*/ 284512 w 534067"/>
                <a:gd name="connsiteY50" fmla="*/ 234791 h 277272"/>
                <a:gd name="connsiteX51" fmla="*/ 291465 w 534067"/>
                <a:gd name="connsiteY51" fmla="*/ 248603 h 277272"/>
                <a:gd name="connsiteX52" fmla="*/ 302133 w 534067"/>
                <a:gd name="connsiteY52" fmla="*/ 267176 h 277272"/>
                <a:gd name="connsiteX53" fmla="*/ 313849 w 534067"/>
                <a:gd name="connsiteY53" fmla="*/ 277273 h 277272"/>
                <a:gd name="connsiteX54" fmla="*/ 313849 w 534067"/>
                <a:gd name="connsiteY54" fmla="*/ 277273 h 277272"/>
                <a:gd name="connsiteX55" fmla="*/ 313849 w 534067"/>
                <a:gd name="connsiteY55" fmla="*/ 277273 h 27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34067" h="277272">
                  <a:moveTo>
                    <a:pt x="313849" y="277273"/>
                  </a:moveTo>
                  <a:lnTo>
                    <a:pt x="317563" y="247459"/>
                  </a:lnTo>
                  <a:lnTo>
                    <a:pt x="330327" y="214598"/>
                  </a:lnTo>
                  <a:lnTo>
                    <a:pt x="336613" y="198120"/>
                  </a:lnTo>
                  <a:lnTo>
                    <a:pt x="352044" y="178499"/>
                  </a:lnTo>
                  <a:lnTo>
                    <a:pt x="363283" y="158306"/>
                  </a:lnTo>
                  <a:lnTo>
                    <a:pt x="385667" y="152400"/>
                  </a:lnTo>
                  <a:lnTo>
                    <a:pt x="416052" y="151829"/>
                  </a:lnTo>
                  <a:lnTo>
                    <a:pt x="405384" y="167831"/>
                  </a:lnTo>
                  <a:lnTo>
                    <a:pt x="426720" y="170402"/>
                  </a:lnTo>
                  <a:lnTo>
                    <a:pt x="420339" y="152400"/>
                  </a:lnTo>
                  <a:lnTo>
                    <a:pt x="438912" y="141732"/>
                  </a:lnTo>
                  <a:lnTo>
                    <a:pt x="467201" y="123730"/>
                  </a:lnTo>
                  <a:lnTo>
                    <a:pt x="493300" y="122587"/>
                  </a:lnTo>
                  <a:lnTo>
                    <a:pt x="509302" y="133160"/>
                  </a:lnTo>
                  <a:lnTo>
                    <a:pt x="523685" y="122015"/>
                  </a:lnTo>
                  <a:lnTo>
                    <a:pt x="526351" y="100775"/>
                  </a:lnTo>
                  <a:lnTo>
                    <a:pt x="533210" y="80105"/>
                  </a:lnTo>
                  <a:lnTo>
                    <a:pt x="532638" y="49816"/>
                  </a:lnTo>
                  <a:lnTo>
                    <a:pt x="531495" y="23812"/>
                  </a:lnTo>
                  <a:lnTo>
                    <a:pt x="534067" y="2572"/>
                  </a:lnTo>
                  <a:lnTo>
                    <a:pt x="512731" y="0"/>
                  </a:lnTo>
                  <a:lnTo>
                    <a:pt x="486156" y="5334"/>
                  </a:lnTo>
                  <a:lnTo>
                    <a:pt x="381572" y="9620"/>
                  </a:lnTo>
                  <a:lnTo>
                    <a:pt x="325088" y="11335"/>
                  </a:lnTo>
                  <a:lnTo>
                    <a:pt x="294608" y="11811"/>
                  </a:lnTo>
                  <a:lnTo>
                    <a:pt x="208217" y="9811"/>
                  </a:lnTo>
                  <a:lnTo>
                    <a:pt x="139446" y="5620"/>
                  </a:lnTo>
                  <a:lnTo>
                    <a:pt x="83439" y="3048"/>
                  </a:lnTo>
                  <a:lnTo>
                    <a:pt x="35909" y="1524"/>
                  </a:lnTo>
                  <a:lnTo>
                    <a:pt x="21527" y="12668"/>
                  </a:lnTo>
                  <a:lnTo>
                    <a:pt x="19431" y="29623"/>
                  </a:lnTo>
                  <a:lnTo>
                    <a:pt x="15812" y="59341"/>
                  </a:lnTo>
                  <a:lnTo>
                    <a:pt x="8382" y="84296"/>
                  </a:lnTo>
                  <a:lnTo>
                    <a:pt x="2572" y="131064"/>
                  </a:lnTo>
                  <a:lnTo>
                    <a:pt x="0" y="152305"/>
                  </a:lnTo>
                  <a:lnTo>
                    <a:pt x="32480" y="134684"/>
                  </a:lnTo>
                  <a:lnTo>
                    <a:pt x="60293" y="155353"/>
                  </a:lnTo>
                  <a:lnTo>
                    <a:pt x="99251" y="155924"/>
                  </a:lnTo>
                  <a:lnTo>
                    <a:pt x="76200" y="131445"/>
                  </a:lnTo>
                  <a:lnTo>
                    <a:pt x="111443" y="127254"/>
                  </a:lnTo>
                  <a:lnTo>
                    <a:pt x="113633" y="144685"/>
                  </a:lnTo>
                  <a:lnTo>
                    <a:pt x="146685" y="157448"/>
                  </a:lnTo>
                  <a:lnTo>
                    <a:pt x="171736" y="164878"/>
                  </a:lnTo>
                  <a:lnTo>
                    <a:pt x="187833" y="175451"/>
                  </a:lnTo>
                  <a:lnTo>
                    <a:pt x="204311" y="181832"/>
                  </a:lnTo>
                  <a:lnTo>
                    <a:pt x="221456" y="183928"/>
                  </a:lnTo>
                  <a:lnTo>
                    <a:pt x="242792" y="186500"/>
                  </a:lnTo>
                  <a:lnTo>
                    <a:pt x="249174" y="204597"/>
                  </a:lnTo>
                  <a:lnTo>
                    <a:pt x="268415" y="224219"/>
                  </a:lnTo>
                  <a:lnTo>
                    <a:pt x="284512" y="234791"/>
                  </a:lnTo>
                  <a:lnTo>
                    <a:pt x="291465" y="248603"/>
                  </a:lnTo>
                  <a:lnTo>
                    <a:pt x="302133" y="267176"/>
                  </a:lnTo>
                  <a:lnTo>
                    <a:pt x="313849" y="277273"/>
                  </a:lnTo>
                  <a:lnTo>
                    <a:pt x="313849" y="277273"/>
                  </a:lnTo>
                  <a:lnTo>
                    <a:pt x="313849" y="2772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4C17F34-10F3-37BB-D75A-B02A4F200AE7}"/>
                </a:ext>
              </a:extLst>
            </p:cNvPr>
            <p:cNvSpPr/>
            <p:nvPr/>
          </p:nvSpPr>
          <p:spPr>
            <a:xfrm>
              <a:off x="4520111" y="1063965"/>
              <a:ext cx="990301" cy="897590"/>
            </a:xfrm>
            <a:custGeom>
              <a:avLst/>
              <a:gdLst>
                <a:gd name="connsiteX0" fmla="*/ 243840 w 588073"/>
                <a:gd name="connsiteY0" fmla="*/ 533019 h 533018"/>
                <a:gd name="connsiteX1" fmla="*/ 342329 w 588073"/>
                <a:gd name="connsiteY1" fmla="*/ 506159 h 533018"/>
                <a:gd name="connsiteX2" fmla="*/ 364713 w 588073"/>
                <a:gd name="connsiteY2" fmla="*/ 500253 h 533018"/>
                <a:gd name="connsiteX3" fmla="*/ 387572 w 588073"/>
                <a:gd name="connsiteY3" fmla="*/ 490061 h 533018"/>
                <a:gd name="connsiteX4" fmla="*/ 472154 w 588073"/>
                <a:gd name="connsiteY4" fmla="*/ 435483 h 533018"/>
                <a:gd name="connsiteX5" fmla="*/ 507873 w 588073"/>
                <a:gd name="connsiteY5" fmla="*/ 426911 h 533018"/>
                <a:gd name="connsiteX6" fmla="*/ 519494 w 588073"/>
                <a:gd name="connsiteY6" fmla="*/ 402336 h 533018"/>
                <a:gd name="connsiteX7" fmla="*/ 542354 w 588073"/>
                <a:gd name="connsiteY7" fmla="*/ 392144 h 533018"/>
                <a:gd name="connsiteX8" fmla="*/ 553498 w 588073"/>
                <a:gd name="connsiteY8" fmla="*/ 371856 h 533018"/>
                <a:gd name="connsiteX9" fmla="*/ 565214 w 588073"/>
                <a:gd name="connsiteY9" fmla="*/ 347282 h 533018"/>
                <a:gd name="connsiteX10" fmla="*/ 588074 w 588073"/>
                <a:gd name="connsiteY10" fmla="*/ 337090 h 533018"/>
                <a:gd name="connsiteX11" fmla="*/ 550164 w 588073"/>
                <a:gd name="connsiteY11" fmla="*/ 224123 h 533018"/>
                <a:gd name="connsiteX12" fmla="*/ 482441 w 588073"/>
                <a:gd name="connsiteY12" fmla="*/ 142018 h 533018"/>
                <a:gd name="connsiteX13" fmla="*/ 465868 w 588073"/>
                <a:gd name="connsiteY13" fmla="*/ 100965 h 533018"/>
                <a:gd name="connsiteX14" fmla="*/ 448819 w 588073"/>
                <a:gd name="connsiteY14" fmla="*/ 98869 h 533018"/>
                <a:gd name="connsiteX15" fmla="*/ 403479 w 588073"/>
                <a:gd name="connsiteY15" fmla="*/ 45625 h 533018"/>
                <a:gd name="connsiteX16" fmla="*/ 388049 w 588073"/>
                <a:gd name="connsiteY16" fmla="*/ 30671 h 533018"/>
                <a:gd name="connsiteX17" fmla="*/ 371570 w 588073"/>
                <a:gd name="connsiteY17" fmla="*/ 24289 h 533018"/>
                <a:gd name="connsiteX18" fmla="*/ 353949 w 588073"/>
                <a:gd name="connsiteY18" fmla="*/ 26479 h 533018"/>
                <a:gd name="connsiteX19" fmla="*/ 324136 w 588073"/>
                <a:gd name="connsiteY19" fmla="*/ 22860 h 533018"/>
                <a:gd name="connsiteX20" fmla="*/ 303372 w 588073"/>
                <a:gd name="connsiteY20" fmla="*/ 15907 h 533018"/>
                <a:gd name="connsiteX21" fmla="*/ 277845 w 588073"/>
                <a:gd name="connsiteY21" fmla="*/ 12764 h 533018"/>
                <a:gd name="connsiteX22" fmla="*/ 260223 w 588073"/>
                <a:gd name="connsiteY22" fmla="*/ 14954 h 533018"/>
                <a:gd name="connsiteX23" fmla="*/ 244793 w 588073"/>
                <a:gd name="connsiteY23" fmla="*/ 0 h 533018"/>
                <a:gd name="connsiteX24" fmla="*/ 229362 w 588073"/>
                <a:gd name="connsiteY24" fmla="*/ 19812 h 533018"/>
                <a:gd name="connsiteX25" fmla="*/ 211265 w 588073"/>
                <a:gd name="connsiteY25" fmla="*/ 26194 h 533018"/>
                <a:gd name="connsiteX26" fmla="*/ 196406 w 588073"/>
                <a:gd name="connsiteY26" fmla="*/ 41719 h 533018"/>
                <a:gd name="connsiteX27" fmla="*/ 175070 w 588073"/>
                <a:gd name="connsiteY27" fmla="*/ 39052 h 533018"/>
                <a:gd name="connsiteX28" fmla="*/ 147447 w 588073"/>
                <a:gd name="connsiteY28" fmla="*/ 53054 h 533018"/>
                <a:gd name="connsiteX29" fmla="*/ 121349 w 588073"/>
                <a:gd name="connsiteY29" fmla="*/ 88773 h 533018"/>
                <a:gd name="connsiteX30" fmla="*/ 40481 w 588073"/>
                <a:gd name="connsiteY30" fmla="*/ 78772 h 533018"/>
                <a:gd name="connsiteX31" fmla="*/ 28194 w 588073"/>
                <a:gd name="connsiteY31" fmla="*/ 107633 h 533018"/>
                <a:gd name="connsiteX32" fmla="*/ 29813 w 588073"/>
                <a:gd name="connsiteY32" fmla="*/ 129540 h 533018"/>
                <a:gd name="connsiteX33" fmla="*/ 32576 w 588073"/>
                <a:gd name="connsiteY33" fmla="*/ 142875 h 533018"/>
                <a:gd name="connsiteX34" fmla="*/ 25622 w 588073"/>
                <a:gd name="connsiteY34" fmla="*/ 163640 h 533018"/>
                <a:gd name="connsiteX35" fmla="*/ 15050 w 588073"/>
                <a:gd name="connsiteY35" fmla="*/ 214408 h 533018"/>
                <a:gd name="connsiteX36" fmla="*/ 20384 w 588073"/>
                <a:gd name="connsiteY36" fmla="*/ 241078 h 533018"/>
                <a:gd name="connsiteX37" fmla="*/ 10287 w 588073"/>
                <a:gd name="connsiteY37" fmla="*/ 252794 h 533018"/>
                <a:gd name="connsiteX38" fmla="*/ 26384 w 588073"/>
                <a:gd name="connsiteY38" fmla="*/ 298133 h 533018"/>
                <a:gd name="connsiteX39" fmla="*/ 32195 w 588073"/>
                <a:gd name="connsiteY39" fmla="*/ 320516 h 533018"/>
                <a:gd name="connsiteX40" fmla="*/ 62008 w 588073"/>
                <a:gd name="connsiteY40" fmla="*/ 324231 h 533018"/>
                <a:gd name="connsiteX41" fmla="*/ 50388 w 588073"/>
                <a:gd name="connsiteY41" fmla="*/ 348806 h 533018"/>
                <a:gd name="connsiteX42" fmla="*/ 52483 w 588073"/>
                <a:gd name="connsiteY42" fmla="*/ 366332 h 533018"/>
                <a:gd name="connsiteX43" fmla="*/ 45625 w 588073"/>
                <a:gd name="connsiteY43" fmla="*/ 387191 h 533018"/>
                <a:gd name="connsiteX44" fmla="*/ 33433 w 588073"/>
                <a:gd name="connsiteY44" fmla="*/ 450723 h 533018"/>
                <a:gd name="connsiteX45" fmla="*/ 10573 w 588073"/>
                <a:gd name="connsiteY45" fmla="*/ 460915 h 533018"/>
                <a:gd name="connsiteX46" fmla="*/ 0 w 588073"/>
                <a:gd name="connsiteY46" fmla="*/ 476917 h 533018"/>
                <a:gd name="connsiteX47" fmla="*/ 25528 w 588073"/>
                <a:gd name="connsiteY47" fmla="*/ 480060 h 533018"/>
                <a:gd name="connsiteX48" fmla="*/ 18098 w 588073"/>
                <a:gd name="connsiteY48" fmla="*/ 505206 h 533018"/>
                <a:gd name="connsiteX49" fmla="*/ 169831 w 588073"/>
                <a:gd name="connsiteY49" fmla="*/ 502253 h 533018"/>
                <a:gd name="connsiteX50" fmla="*/ 185833 w 588073"/>
                <a:gd name="connsiteY50" fmla="*/ 512826 h 533018"/>
                <a:gd name="connsiteX51" fmla="*/ 208217 w 588073"/>
                <a:gd name="connsiteY51" fmla="*/ 506921 h 533018"/>
                <a:gd name="connsiteX52" fmla="*/ 230505 w 588073"/>
                <a:gd name="connsiteY52" fmla="*/ 501015 h 533018"/>
                <a:gd name="connsiteX53" fmla="*/ 237459 w 588073"/>
                <a:gd name="connsiteY53" fmla="*/ 514922 h 533018"/>
                <a:gd name="connsiteX54" fmla="*/ 243840 w 588073"/>
                <a:gd name="connsiteY54" fmla="*/ 533019 h 533018"/>
                <a:gd name="connsiteX55" fmla="*/ 243840 w 588073"/>
                <a:gd name="connsiteY55" fmla="*/ 533019 h 533018"/>
                <a:gd name="connsiteX56" fmla="*/ 243840 w 588073"/>
                <a:gd name="connsiteY56" fmla="*/ 533019 h 53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88073" h="533018">
                  <a:moveTo>
                    <a:pt x="243840" y="533019"/>
                  </a:moveTo>
                  <a:lnTo>
                    <a:pt x="342329" y="506159"/>
                  </a:lnTo>
                  <a:lnTo>
                    <a:pt x="364713" y="500253"/>
                  </a:lnTo>
                  <a:lnTo>
                    <a:pt x="387572" y="490061"/>
                  </a:lnTo>
                  <a:lnTo>
                    <a:pt x="472154" y="435483"/>
                  </a:lnTo>
                  <a:lnTo>
                    <a:pt x="507873" y="426911"/>
                  </a:lnTo>
                  <a:lnTo>
                    <a:pt x="519494" y="402336"/>
                  </a:lnTo>
                  <a:lnTo>
                    <a:pt x="542354" y="392144"/>
                  </a:lnTo>
                  <a:lnTo>
                    <a:pt x="553498" y="371856"/>
                  </a:lnTo>
                  <a:lnTo>
                    <a:pt x="565214" y="347282"/>
                  </a:lnTo>
                  <a:lnTo>
                    <a:pt x="588074" y="337090"/>
                  </a:lnTo>
                  <a:lnTo>
                    <a:pt x="550164" y="224123"/>
                  </a:lnTo>
                  <a:lnTo>
                    <a:pt x="482441" y="142018"/>
                  </a:lnTo>
                  <a:lnTo>
                    <a:pt x="465868" y="100965"/>
                  </a:lnTo>
                  <a:lnTo>
                    <a:pt x="448819" y="98869"/>
                  </a:lnTo>
                  <a:lnTo>
                    <a:pt x="403479" y="45625"/>
                  </a:lnTo>
                  <a:lnTo>
                    <a:pt x="388049" y="30671"/>
                  </a:lnTo>
                  <a:lnTo>
                    <a:pt x="371570" y="24289"/>
                  </a:lnTo>
                  <a:lnTo>
                    <a:pt x="353949" y="26479"/>
                  </a:lnTo>
                  <a:lnTo>
                    <a:pt x="324136" y="22860"/>
                  </a:lnTo>
                  <a:lnTo>
                    <a:pt x="303372" y="15907"/>
                  </a:lnTo>
                  <a:lnTo>
                    <a:pt x="277845" y="12764"/>
                  </a:lnTo>
                  <a:lnTo>
                    <a:pt x="260223" y="14954"/>
                  </a:lnTo>
                  <a:lnTo>
                    <a:pt x="244793" y="0"/>
                  </a:lnTo>
                  <a:lnTo>
                    <a:pt x="229362" y="19812"/>
                  </a:lnTo>
                  <a:lnTo>
                    <a:pt x="211265" y="26194"/>
                  </a:lnTo>
                  <a:lnTo>
                    <a:pt x="196406" y="41719"/>
                  </a:lnTo>
                  <a:lnTo>
                    <a:pt x="175070" y="39052"/>
                  </a:lnTo>
                  <a:lnTo>
                    <a:pt x="147447" y="53054"/>
                  </a:lnTo>
                  <a:lnTo>
                    <a:pt x="121349" y="88773"/>
                  </a:lnTo>
                  <a:lnTo>
                    <a:pt x="40481" y="78772"/>
                  </a:lnTo>
                  <a:lnTo>
                    <a:pt x="28194" y="107633"/>
                  </a:lnTo>
                  <a:lnTo>
                    <a:pt x="29813" y="129540"/>
                  </a:lnTo>
                  <a:lnTo>
                    <a:pt x="32576" y="142875"/>
                  </a:lnTo>
                  <a:lnTo>
                    <a:pt x="25622" y="163640"/>
                  </a:lnTo>
                  <a:lnTo>
                    <a:pt x="15050" y="214408"/>
                  </a:lnTo>
                  <a:lnTo>
                    <a:pt x="20384" y="241078"/>
                  </a:lnTo>
                  <a:lnTo>
                    <a:pt x="10287" y="252794"/>
                  </a:lnTo>
                  <a:lnTo>
                    <a:pt x="26384" y="298133"/>
                  </a:lnTo>
                  <a:lnTo>
                    <a:pt x="32195" y="320516"/>
                  </a:lnTo>
                  <a:lnTo>
                    <a:pt x="62008" y="324231"/>
                  </a:lnTo>
                  <a:lnTo>
                    <a:pt x="50388" y="348806"/>
                  </a:lnTo>
                  <a:lnTo>
                    <a:pt x="52483" y="366332"/>
                  </a:lnTo>
                  <a:lnTo>
                    <a:pt x="45625" y="387191"/>
                  </a:lnTo>
                  <a:lnTo>
                    <a:pt x="33433" y="450723"/>
                  </a:lnTo>
                  <a:lnTo>
                    <a:pt x="10573" y="460915"/>
                  </a:lnTo>
                  <a:lnTo>
                    <a:pt x="0" y="476917"/>
                  </a:lnTo>
                  <a:lnTo>
                    <a:pt x="25528" y="480060"/>
                  </a:lnTo>
                  <a:lnTo>
                    <a:pt x="18098" y="505206"/>
                  </a:lnTo>
                  <a:lnTo>
                    <a:pt x="169831" y="502253"/>
                  </a:lnTo>
                  <a:lnTo>
                    <a:pt x="185833" y="512826"/>
                  </a:lnTo>
                  <a:lnTo>
                    <a:pt x="208217" y="506921"/>
                  </a:lnTo>
                  <a:lnTo>
                    <a:pt x="230505" y="501015"/>
                  </a:lnTo>
                  <a:lnTo>
                    <a:pt x="237459" y="514922"/>
                  </a:lnTo>
                  <a:lnTo>
                    <a:pt x="243840" y="533019"/>
                  </a:lnTo>
                  <a:lnTo>
                    <a:pt x="243840" y="533019"/>
                  </a:lnTo>
                  <a:lnTo>
                    <a:pt x="243840" y="53301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027DE690-1C63-761B-D19B-9AB6301D07A2}"/>
                </a:ext>
              </a:extLst>
            </p:cNvPr>
            <p:cNvSpPr/>
            <p:nvPr/>
          </p:nvSpPr>
          <p:spPr>
            <a:xfrm>
              <a:off x="4781241" y="203264"/>
              <a:ext cx="771677" cy="939456"/>
            </a:xfrm>
            <a:custGeom>
              <a:avLst/>
              <a:gdLst>
                <a:gd name="connsiteX0" fmla="*/ 40291 w 458247"/>
                <a:gd name="connsiteY0" fmla="*/ 557879 h 557879"/>
                <a:gd name="connsiteX1" fmla="*/ 54673 w 458247"/>
                <a:gd name="connsiteY1" fmla="*/ 546735 h 557879"/>
                <a:gd name="connsiteX2" fmla="*/ 69152 w 458247"/>
                <a:gd name="connsiteY2" fmla="*/ 535496 h 557879"/>
                <a:gd name="connsiteX3" fmla="*/ 79820 w 458247"/>
                <a:gd name="connsiteY3" fmla="*/ 519493 h 557879"/>
                <a:gd name="connsiteX4" fmla="*/ 100679 w 458247"/>
                <a:gd name="connsiteY4" fmla="*/ 526447 h 557879"/>
                <a:gd name="connsiteX5" fmla="*/ 120968 w 458247"/>
                <a:gd name="connsiteY5" fmla="*/ 537591 h 557879"/>
                <a:gd name="connsiteX6" fmla="*/ 135445 w 458247"/>
                <a:gd name="connsiteY6" fmla="*/ 526447 h 557879"/>
                <a:gd name="connsiteX7" fmla="*/ 153067 w 458247"/>
                <a:gd name="connsiteY7" fmla="*/ 524256 h 557879"/>
                <a:gd name="connsiteX8" fmla="*/ 159544 w 458247"/>
                <a:gd name="connsiteY8" fmla="*/ 542354 h 557879"/>
                <a:gd name="connsiteX9" fmla="*/ 182499 w 458247"/>
                <a:gd name="connsiteY9" fmla="*/ 532257 h 557879"/>
                <a:gd name="connsiteX10" fmla="*/ 203359 w 458247"/>
                <a:gd name="connsiteY10" fmla="*/ 539115 h 557879"/>
                <a:gd name="connsiteX11" fmla="*/ 214503 w 458247"/>
                <a:gd name="connsiteY11" fmla="*/ 518922 h 557879"/>
                <a:gd name="connsiteX12" fmla="*/ 217170 w 458247"/>
                <a:gd name="connsiteY12" fmla="*/ 497586 h 557879"/>
                <a:gd name="connsiteX13" fmla="*/ 210693 w 458247"/>
                <a:gd name="connsiteY13" fmla="*/ 479489 h 557879"/>
                <a:gd name="connsiteX14" fmla="*/ 208502 w 458247"/>
                <a:gd name="connsiteY14" fmla="*/ 461963 h 557879"/>
                <a:gd name="connsiteX15" fmla="*/ 219170 w 458247"/>
                <a:gd name="connsiteY15" fmla="*/ 445961 h 557879"/>
                <a:gd name="connsiteX16" fmla="*/ 230410 w 458247"/>
                <a:gd name="connsiteY16" fmla="*/ 425768 h 557879"/>
                <a:gd name="connsiteX17" fmla="*/ 237839 w 458247"/>
                <a:gd name="connsiteY17" fmla="*/ 400717 h 557879"/>
                <a:gd name="connsiteX18" fmla="*/ 240982 w 458247"/>
                <a:gd name="connsiteY18" fmla="*/ 375190 h 557879"/>
                <a:gd name="connsiteX19" fmla="*/ 255841 w 458247"/>
                <a:gd name="connsiteY19" fmla="*/ 359664 h 557879"/>
                <a:gd name="connsiteX20" fmla="*/ 276796 w 458247"/>
                <a:gd name="connsiteY20" fmla="*/ 366617 h 557879"/>
                <a:gd name="connsiteX21" fmla="*/ 295942 w 458247"/>
                <a:gd name="connsiteY21" fmla="*/ 351663 h 557879"/>
                <a:gd name="connsiteX22" fmla="*/ 317373 w 458247"/>
                <a:gd name="connsiteY22" fmla="*/ 354330 h 557879"/>
                <a:gd name="connsiteX23" fmla="*/ 329089 w 458247"/>
                <a:gd name="connsiteY23" fmla="*/ 329851 h 557879"/>
                <a:gd name="connsiteX24" fmla="*/ 344043 w 458247"/>
                <a:gd name="connsiteY24" fmla="*/ 314420 h 557879"/>
                <a:gd name="connsiteX25" fmla="*/ 366426 w 458247"/>
                <a:gd name="connsiteY25" fmla="*/ 308515 h 557879"/>
                <a:gd name="connsiteX26" fmla="*/ 377095 w 458247"/>
                <a:gd name="connsiteY26" fmla="*/ 292513 h 557879"/>
                <a:gd name="connsiteX27" fmla="*/ 391001 w 458247"/>
                <a:gd name="connsiteY27" fmla="*/ 285560 h 557879"/>
                <a:gd name="connsiteX28" fmla="*/ 388811 w 458247"/>
                <a:gd name="connsiteY28" fmla="*/ 268034 h 557879"/>
                <a:gd name="connsiteX29" fmla="*/ 410718 w 458247"/>
                <a:gd name="connsiteY29" fmla="*/ 266414 h 557879"/>
                <a:gd name="connsiteX30" fmla="*/ 428910 w 458247"/>
                <a:gd name="connsiteY30" fmla="*/ 260033 h 557879"/>
                <a:gd name="connsiteX31" fmla="*/ 458248 w 458247"/>
                <a:gd name="connsiteY31" fmla="*/ 233363 h 557879"/>
                <a:gd name="connsiteX32" fmla="*/ 452342 w 458247"/>
                <a:gd name="connsiteY32" fmla="*/ 210979 h 557879"/>
                <a:gd name="connsiteX33" fmla="*/ 425005 w 458247"/>
                <a:gd name="connsiteY33" fmla="*/ 186023 h 557879"/>
                <a:gd name="connsiteX34" fmla="*/ 404526 w 458247"/>
                <a:gd name="connsiteY34" fmla="*/ 105728 h 557879"/>
                <a:gd name="connsiteX35" fmla="*/ 394335 w 458247"/>
                <a:gd name="connsiteY35" fmla="*/ 82772 h 557879"/>
                <a:gd name="connsiteX36" fmla="*/ 334899 w 458247"/>
                <a:gd name="connsiteY36" fmla="*/ 71152 h 557879"/>
                <a:gd name="connsiteX37" fmla="*/ 303848 w 458247"/>
                <a:gd name="connsiteY37" fmla="*/ 41339 h 557879"/>
                <a:gd name="connsiteX38" fmla="*/ 275463 w 458247"/>
                <a:gd name="connsiteY38" fmla="*/ 24956 h 557879"/>
                <a:gd name="connsiteX39" fmla="*/ 259461 w 458247"/>
                <a:gd name="connsiteY39" fmla="*/ 14288 h 557879"/>
                <a:gd name="connsiteX40" fmla="*/ 212884 w 458247"/>
                <a:gd name="connsiteY40" fmla="*/ 4191 h 557879"/>
                <a:gd name="connsiteX41" fmla="*/ 178689 w 458247"/>
                <a:gd name="connsiteY41" fmla="*/ 0 h 557879"/>
                <a:gd name="connsiteX42" fmla="*/ 156210 w 458247"/>
                <a:gd name="connsiteY42" fmla="*/ 5906 h 557879"/>
                <a:gd name="connsiteX43" fmla="*/ 124206 w 458247"/>
                <a:gd name="connsiteY43" fmla="*/ 19241 h 557879"/>
                <a:gd name="connsiteX44" fmla="*/ 102775 w 458247"/>
                <a:gd name="connsiteY44" fmla="*/ 16574 h 557879"/>
                <a:gd name="connsiteX45" fmla="*/ 83058 w 458247"/>
                <a:gd name="connsiteY45" fmla="*/ 35719 h 557879"/>
                <a:gd name="connsiteX46" fmla="*/ 76676 w 458247"/>
                <a:gd name="connsiteY46" fmla="*/ 52292 h 557879"/>
                <a:gd name="connsiteX47" fmla="*/ 69723 w 458247"/>
                <a:gd name="connsiteY47" fmla="*/ 73057 h 557879"/>
                <a:gd name="connsiteX48" fmla="*/ 46767 w 458247"/>
                <a:gd name="connsiteY48" fmla="*/ 83153 h 557879"/>
                <a:gd name="connsiteX49" fmla="*/ 35623 w 458247"/>
                <a:gd name="connsiteY49" fmla="*/ 103346 h 557879"/>
                <a:gd name="connsiteX50" fmla="*/ 17621 w 458247"/>
                <a:gd name="connsiteY50" fmla="*/ 213551 h 557879"/>
                <a:gd name="connsiteX51" fmla="*/ 0 w 458247"/>
                <a:gd name="connsiteY51" fmla="*/ 215741 h 557879"/>
                <a:gd name="connsiteX52" fmla="*/ 1334 w 458247"/>
                <a:gd name="connsiteY52" fmla="*/ 345567 h 557879"/>
                <a:gd name="connsiteX53" fmla="*/ 13240 w 458247"/>
                <a:gd name="connsiteY53" fmla="*/ 390239 h 557879"/>
                <a:gd name="connsiteX54" fmla="*/ 30480 w 458247"/>
                <a:gd name="connsiteY54" fmla="*/ 461582 h 557879"/>
                <a:gd name="connsiteX55" fmla="*/ 36957 w 458247"/>
                <a:gd name="connsiteY55" fmla="*/ 479679 h 557879"/>
                <a:gd name="connsiteX56" fmla="*/ 2857 w 458247"/>
                <a:gd name="connsiteY56" fmla="*/ 544640 h 557879"/>
                <a:gd name="connsiteX57" fmla="*/ 40291 w 458247"/>
                <a:gd name="connsiteY57" fmla="*/ 557879 h 557879"/>
                <a:gd name="connsiteX58" fmla="*/ 40291 w 458247"/>
                <a:gd name="connsiteY58" fmla="*/ 557879 h 557879"/>
                <a:gd name="connsiteX59" fmla="*/ 40291 w 458247"/>
                <a:gd name="connsiteY59" fmla="*/ 557879 h 55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458247" h="557879">
                  <a:moveTo>
                    <a:pt x="40291" y="557879"/>
                  </a:moveTo>
                  <a:lnTo>
                    <a:pt x="54673" y="546735"/>
                  </a:lnTo>
                  <a:lnTo>
                    <a:pt x="69152" y="535496"/>
                  </a:lnTo>
                  <a:lnTo>
                    <a:pt x="79820" y="519493"/>
                  </a:lnTo>
                  <a:lnTo>
                    <a:pt x="100679" y="526447"/>
                  </a:lnTo>
                  <a:lnTo>
                    <a:pt x="120968" y="537591"/>
                  </a:lnTo>
                  <a:lnTo>
                    <a:pt x="135445" y="526447"/>
                  </a:lnTo>
                  <a:lnTo>
                    <a:pt x="153067" y="524256"/>
                  </a:lnTo>
                  <a:lnTo>
                    <a:pt x="159544" y="542354"/>
                  </a:lnTo>
                  <a:lnTo>
                    <a:pt x="182499" y="532257"/>
                  </a:lnTo>
                  <a:lnTo>
                    <a:pt x="203359" y="539115"/>
                  </a:lnTo>
                  <a:lnTo>
                    <a:pt x="214503" y="518922"/>
                  </a:lnTo>
                  <a:lnTo>
                    <a:pt x="217170" y="497586"/>
                  </a:lnTo>
                  <a:lnTo>
                    <a:pt x="210693" y="479489"/>
                  </a:lnTo>
                  <a:lnTo>
                    <a:pt x="208502" y="461963"/>
                  </a:lnTo>
                  <a:lnTo>
                    <a:pt x="219170" y="445961"/>
                  </a:lnTo>
                  <a:lnTo>
                    <a:pt x="230410" y="425768"/>
                  </a:lnTo>
                  <a:lnTo>
                    <a:pt x="237839" y="400717"/>
                  </a:lnTo>
                  <a:lnTo>
                    <a:pt x="240982" y="375190"/>
                  </a:lnTo>
                  <a:lnTo>
                    <a:pt x="255841" y="359664"/>
                  </a:lnTo>
                  <a:lnTo>
                    <a:pt x="276796" y="366617"/>
                  </a:lnTo>
                  <a:lnTo>
                    <a:pt x="295942" y="351663"/>
                  </a:lnTo>
                  <a:lnTo>
                    <a:pt x="317373" y="354330"/>
                  </a:lnTo>
                  <a:lnTo>
                    <a:pt x="329089" y="329851"/>
                  </a:lnTo>
                  <a:lnTo>
                    <a:pt x="344043" y="314420"/>
                  </a:lnTo>
                  <a:lnTo>
                    <a:pt x="366426" y="308515"/>
                  </a:lnTo>
                  <a:lnTo>
                    <a:pt x="377095" y="292513"/>
                  </a:lnTo>
                  <a:lnTo>
                    <a:pt x="391001" y="285560"/>
                  </a:lnTo>
                  <a:lnTo>
                    <a:pt x="388811" y="268034"/>
                  </a:lnTo>
                  <a:lnTo>
                    <a:pt x="410718" y="266414"/>
                  </a:lnTo>
                  <a:lnTo>
                    <a:pt x="428910" y="260033"/>
                  </a:lnTo>
                  <a:lnTo>
                    <a:pt x="458248" y="233363"/>
                  </a:lnTo>
                  <a:lnTo>
                    <a:pt x="452342" y="210979"/>
                  </a:lnTo>
                  <a:lnTo>
                    <a:pt x="425005" y="186023"/>
                  </a:lnTo>
                  <a:lnTo>
                    <a:pt x="404526" y="105728"/>
                  </a:lnTo>
                  <a:lnTo>
                    <a:pt x="394335" y="82772"/>
                  </a:lnTo>
                  <a:lnTo>
                    <a:pt x="334899" y="71152"/>
                  </a:lnTo>
                  <a:lnTo>
                    <a:pt x="303848" y="41339"/>
                  </a:lnTo>
                  <a:lnTo>
                    <a:pt x="275463" y="24956"/>
                  </a:lnTo>
                  <a:lnTo>
                    <a:pt x="259461" y="14288"/>
                  </a:lnTo>
                  <a:lnTo>
                    <a:pt x="212884" y="4191"/>
                  </a:lnTo>
                  <a:lnTo>
                    <a:pt x="178689" y="0"/>
                  </a:lnTo>
                  <a:lnTo>
                    <a:pt x="156210" y="5906"/>
                  </a:lnTo>
                  <a:lnTo>
                    <a:pt x="124206" y="19241"/>
                  </a:lnTo>
                  <a:lnTo>
                    <a:pt x="102775" y="16574"/>
                  </a:lnTo>
                  <a:lnTo>
                    <a:pt x="83058" y="35719"/>
                  </a:lnTo>
                  <a:lnTo>
                    <a:pt x="76676" y="52292"/>
                  </a:lnTo>
                  <a:lnTo>
                    <a:pt x="69723" y="73057"/>
                  </a:lnTo>
                  <a:lnTo>
                    <a:pt x="46767" y="83153"/>
                  </a:lnTo>
                  <a:lnTo>
                    <a:pt x="35623" y="103346"/>
                  </a:lnTo>
                  <a:lnTo>
                    <a:pt x="17621" y="213551"/>
                  </a:lnTo>
                  <a:lnTo>
                    <a:pt x="0" y="215741"/>
                  </a:lnTo>
                  <a:lnTo>
                    <a:pt x="1334" y="345567"/>
                  </a:lnTo>
                  <a:lnTo>
                    <a:pt x="13240" y="390239"/>
                  </a:lnTo>
                  <a:lnTo>
                    <a:pt x="30480" y="461582"/>
                  </a:lnTo>
                  <a:lnTo>
                    <a:pt x="36957" y="479679"/>
                  </a:lnTo>
                  <a:lnTo>
                    <a:pt x="2857" y="544640"/>
                  </a:lnTo>
                  <a:lnTo>
                    <a:pt x="40291" y="557879"/>
                  </a:lnTo>
                  <a:lnTo>
                    <a:pt x="40291" y="557879"/>
                  </a:lnTo>
                  <a:lnTo>
                    <a:pt x="40291" y="5578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EBF18335-2434-1A02-38D0-B0FCE7C99959}"/>
                </a:ext>
              </a:extLst>
            </p:cNvPr>
            <p:cNvSpPr/>
            <p:nvPr/>
          </p:nvSpPr>
          <p:spPr>
            <a:xfrm>
              <a:off x="5677229" y="1634663"/>
              <a:ext cx="749222" cy="620423"/>
            </a:xfrm>
            <a:custGeom>
              <a:avLst/>
              <a:gdLst>
                <a:gd name="connsiteX0" fmla="*/ 391859 w 444912"/>
                <a:gd name="connsiteY0" fmla="*/ 366236 h 368427"/>
                <a:gd name="connsiteX1" fmla="*/ 424244 w 444912"/>
                <a:gd name="connsiteY1" fmla="*/ 348615 h 368427"/>
                <a:gd name="connsiteX2" fmla="*/ 434816 w 444912"/>
                <a:gd name="connsiteY2" fmla="*/ 332613 h 368427"/>
                <a:gd name="connsiteX3" fmla="*/ 444913 w 444912"/>
                <a:gd name="connsiteY3" fmla="*/ 320897 h 368427"/>
                <a:gd name="connsiteX4" fmla="*/ 443865 w 444912"/>
                <a:gd name="connsiteY4" fmla="*/ 294799 h 368427"/>
                <a:gd name="connsiteX5" fmla="*/ 427863 w 444912"/>
                <a:gd name="connsiteY5" fmla="*/ 284131 h 368427"/>
                <a:gd name="connsiteX6" fmla="*/ 416719 w 444912"/>
                <a:gd name="connsiteY6" fmla="*/ 269748 h 368427"/>
                <a:gd name="connsiteX7" fmla="*/ 415100 w 444912"/>
                <a:gd name="connsiteY7" fmla="*/ 247840 h 368427"/>
                <a:gd name="connsiteX8" fmla="*/ 408147 w 444912"/>
                <a:gd name="connsiteY8" fmla="*/ 234029 h 368427"/>
                <a:gd name="connsiteX9" fmla="*/ 406527 w 444912"/>
                <a:gd name="connsiteY9" fmla="*/ 212122 h 368427"/>
                <a:gd name="connsiteX10" fmla="*/ 417672 w 444912"/>
                <a:gd name="connsiteY10" fmla="*/ 191833 h 368427"/>
                <a:gd name="connsiteX11" fmla="*/ 416052 w 444912"/>
                <a:gd name="connsiteY11" fmla="*/ 169926 h 368427"/>
                <a:gd name="connsiteX12" fmla="*/ 404908 w 444912"/>
                <a:gd name="connsiteY12" fmla="*/ 155543 h 368427"/>
                <a:gd name="connsiteX13" fmla="*/ 407575 w 444912"/>
                <a:gd name="connsiteY13" fmla="*/ 134207 h 368427"/>
                <a:gd name="connsiteX14" fmla="*/ 379857 w 444912"/>
                <a:gd name="connsiteY14" fmla="*/ 78772 h 368427"/>
                <a:gd name="connsiteX15" fmla="*/ 356997 w 444912"/>
                <a:gd name="connsiteY15" fmla="*/ 54292 h 368427"/>
                <a:gd name="connsiteX16" fmla="*/ 342615 w 444912"/>
                <a:gd name="connsiteY16" fmla="*/ 30861 h 368427"/>
                <a:gd name="connsiteX17" fmla="*/ 319754 w 444912"/>
                <a:gd name="connsiteY17" fmla="*/ 6382 h 368427"/>
                <a:gd name="connsiteX18" fmla="*/ 303276 w 444912"/>
                <a:gd name="connsiteY18" fmla="*/ 0 h 368427"/>
                <a:gd name="connsiteX19" fmla="*/ 300133 w 444912"/>
                <a:gd name="connsiteY19" fmla="*/ 25622 h 368427"/>
                <a:gd name="connsiteX20" fmla="*/ 283083 w 444912"/>
                <a:gd name="connsiteY20" fmla="*/ 23527 h 368427"/>
                <a:gd name="connsiteX21" fmla="*/ 257556 w 444912"/>
                <a:gd name="connsiteY21" fmla="*/ 20383 h 368427"/>
                <a:gd name="connsiteX22" fmla="*/ 243174 w 444912"/>
                <a:gd name="connsiteY22" fmla="*/ 31623 h 368427"/>
                <a:gd name="connsiteX23" fmla="*/ 244793 w 444912"/>
                <a:gd name="connsiteY23" fmla="*/ 53531 h 368427"/>
                <a:gd name="connsiteX24" fmla="*/ 242125 w 444912"/>
                <a:gd name="connsiteY24" fmla="*/ 74867 h 368427"/>
                <a:gd name="connsiteX25" fmla="*/ 217647 w 444912"/>
                <a:gd name="connsiteY25" fmla="*/ 97822 h 368427"/>
                <a:gd name="connsiteX26" fmla="*/ 201739 w 444912"/>
                <a:gd name="connsiteY26" fmla="*/ 121825 h 368427"/>
                <a:gd name="connsiteX27" fmla="*/ 203931 w 444912"/>
                <a:gd name="connsiteY27" fmla="*/ 139446 h 368427"/>
                <a:gd name="connsiteX28" fmla="*/ 196501 w 444912"/>
                <a:gd name="connsiteY28" fmla="*/ 164497 h 368427"/>
                <a:gd name="connsiteX29" fmla="*/ 180023 w 444912"/>
                <a:gd name="connsiteY29" fmla="*/ 158115 h 368427"/>
                <a:gd name="connsiteX30" fmla="*/ 162496 w 444912"/>
                <a:gd name="connsiteY30" fmla="*/ 160306 h 368427"/>
                <a:gd name="connsiteX31" fmla="*/ 159830 w 444912"/>
                <a:gd name="connsiteY31" fmla="*/ 181642 h 368427"/>
                <a:gd name="connsiteX32" fmla="*/ 141732 w 444912"/>
                <a:gd name="connsiteY32" fmla="*/ 188119 h 368427"/>
                <a:gd name="connsiteX33" fmla="*/ 119444 w 444912"/>
                <a:gd name="connsiteY33" fmla="*/ 194024 h 368427"/>
                <a:gd name="connsiteX34" fmla="*/ 88678 w 444912"/>
                <a:gd name="connsiteY34" fmla="*/ 233553 h 368427"/>
                <a:gd name="connsiteX35" fmla="*/ 66390 w 444912"/>
                <a:gd name="connsiteY35" fmla="*/ 239458 h 368427"/>
                <a:gd name="connsiteX36" fmla="*/ 59531 w 444912"/>
                <a:gd name="connsiteY36" fmla="*/ 260318 h 368427"/>
                <a:gd name="connsiteX37" fmla="*/ 61150 w 444912"/>
                <a:gd name="connsiteY37" fmla="*/ 282226 h 368427"/>
                <a:gd name="connsiteX38" fmla="*/ 43053 w 444912"/>
                <a:gd name="connsiteY38" fmla="*/ 288703 h 368427"/>
                <a:gd name="connsiteX39" fmla="*/ 28194 w 444912"/>
                <a:gd name="connsiteY39" fmla="*/ 304228 h 368427"/>
                <a:gd name="connsiteX40" fmla="*/ 6382 w 444912"/>
                <a:gd name="connsiteY40" fmla="*/ 305848 h 368427"/>
                <a:gd name="connsiteX41" fmla="*/ 0 w 444912"/>
                <a:gd name="connsiteY41" fmla="*/ 322421 h 368427"/>
                <a:gd name="connsiteX42" fmla="*/ 15430 w 444912"/>
                <a:gd name="connsiteY42" fmla="*/ 337376 h 368427"/>
                <a:gd name="connsiteX43" fmla="*/ 33528 w 444912"/>
                <a:gd name="connsiteY43" fmla="*/ 330898 h 368427"/>
                <a:gd name="connsiteX44" fmla="*/ 49530 w 444912"/>
                <a:gd name="connsiteY44" fmla="*/ 341566 h 368427"/>
                <a:gd name="connsiteX45" fmla="*/ 66008 w 444912"/>
                <a:gd name="connsiteY45" fmla="*/ 347948 h 368427"/>
                <a:gd name="connsiteX46" fmla="*/ 84106 w 444912"/>
                <a:gd name="connsiteY46" fmla="*/ 341471 h 368427"/>
                <a:gd name="connsiteX47" fmla="*/ 68104 w 444912"/>
                <a:gd name="connsiteY47" fmla="*/ 330803 h 368427"/>
                <a:gd name="connsiteX48" fmla="*/ 76581 w 444912"/>
                <a:gd name="connsiteY48" fmla="*/ 297180 h 368427"/>
                <a:gd name="connsiteX49" fmla="*/ 92583 w 444912"/>
                <a:gd name="connsiteY49" fmla="*/ 307848 h 368427"/>
                <a:gd name="connsiteX50" fmla="*/ 118682 w 444912"/>
                <a:gd name="connsiteY50" fmla="*/ 306705 h 368427"/>
                <a:gd name="connsiteX51" fmla="*/ 145828 w 444912"/>
                <a:gd name="connsiteY51" fmla="*/ 297085 h 368427"/>
                <a:gd name="connsiteX52" fmla="*/ 167069 w 444912"/>
                <a:gd name="connsiteY52" fmla="*/ 299752 h 368427"/>
                <a:gd name="connsiteX53" fmla="*/ 182499 w 444912"/>
                <a:gd name="connsiteY53" fmla="*/ 314706 h 368427"/>
                <a:gd name="connsiteX54" fmla="*/ 197930 w 444912"/>
                <a:gd name="connsiteY54" fmla="*/ 329660 h 368427"/>
                <a:gd name="connsiteX55" fmla="*/ 220789 w 444912"/>
                <a:gd name="connsiteY55" fmla="*/ 319469 h 368427"/>
                <a:gd name="connsiteX56" fmla="*/ 223457 w 444912"/>
                <a:gd name="connsiteY56" fmla="*/ 298132 h 368427"/>
                <a:gd name="connsiteX57" fmla="*/ 253746 w 444912"/>
                <a:gd name="connsiteY57" fmla="*/ 297561 h 368427"/>
                <a:gd name="connsiteX58" fmla="*/ 270224 w 444912"/>
                <a:gd name="connsiteY58" fmla="*/ 303943 h 368427"/>
                <a:gd name="connsiteX59" fmla="*/ 290989 w 444912"/>
                <a:gd name="connsiteY59" fmla="*/ 310801 h 368427"/>
                <a:gd name="connsiteX60" fmla="*/ 297942 w 444912"/>
                <a:gd name="connsiteY60" fmla="*/ 324612 h 368427"/>
                <a:gd name="connsiteX61" fmla="*/ 318707 w 444912"/>
                <a:gd name="connsiteY61" fmla="*/ 331470 h 368427"/>
                <a:gd name="connsiteX62" fmla="*/ 325088 w 444912"/>
                <a:gd name="connsiteY62" fmla="*/ 349568 h 368427"/>
                <a:gd name="connsiteX63" fmla="*/ 346329 w 444912"/>
                <a:gd name="connsiteY63" fmla="*/ 352235 h 368427"/>
                <a:gd name="connsiteX64" fmla="*/ 380333 w 444912"/>
                <a:gd name="connsiteY64" fmla="*/ 356426 h 368427"/>
                <a:gd name="connsiteX65" fmla="*/ 392049 w 444912"/>
                <a:gd name="connsiteY65" fmla="*/ 366522 h 368427"/>
                <a:gd name="connsiteX66" fmla="*/ 392049 w 444912"/>
                <a:gd name="connsiteY66" fmla="*/ 366522 h 368427"/>
                <a:gd name="connsiteX67" fmla="*/ 58864 w 444912"/>
                <a:gd name="connsiteY67" fmla="*/ 368427 h 368427"/>
                <a:gd name="connsiteX68" fmla="*/ 43434 w 444912"/>
                <a:gd name="connsiteY68" fmla="*/ 353473 h 368427"/>
                <a:gd name="connsiteX69" fmla="*/ 54579 w 444912"/>
                <a:gd name="connsiteY69" fmla="*/ 367856 h 368427"/>
                <a:gd name="connsiteX70" fmla="*/ 58864 w 444912"/>
                <a:gd name="connsiteY70" fmla="*/ 368427 h 368427"/>
                <a:gd name="connsiteX71" fmla="*/ 58864 w 444912"/>
                <a:gd name="connsiteY71" fmla="*/ 368427 h 36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44912" h="368427">
                  <a:moveTo>
                    <a:pt x="391859" y="366236"/>
                  </a:moveTo>
                  <a:lnTo>
                    <a:pt x="424244" y="348615"/>
                  </a:lnTo>
                  <a:lnTo>
                    <a:pt x="434816" y="332613"/>
                  </a:lnTo>
                  <a:lnTo>
                    <a:pt x="444913" y="320897"/>
                  </a:lnTo>
                  <a:lnTo>
                    <a:pt x="443865" y="294799"/>
                  </a:lnTo>
                  <a:lnTo>
                    <a:pt x="427863" y="284131"/>
                  </a:lnTo>
                  <a:lnTo>
                    <a:pt x="416719" y="269748"/>
                  </a:lnTo>
                  <a:lnTo>
                    <a:pt x="415100" y="247840"/>
                  </a:lnTo>
                  <a:lnTo>
                    <a:pt x="408147" y="234029"/>
                  </a:lnTo>
                  <a:lnTo>
                    <a:pt x="406527" y="212122"/>
                  </a:lnTo>
                  <a:lnTo>
                    <a:pt x="417672" y="191833"/>
                  </a:lnTo>
                  <a:lnTo>
                    <a:pt x="416052" y="169926"/>
                  </a:lnTo>
                  <a:lnTo>
                    <a:pt x="404908" y="155543"/>
                  </a:lnTo>
                  <a:lnTo>
                    <a:pt x="407575" y="134207"/>
                  </a:lnTo>
                  <a:lnTo>
                    <a:pt x="379857" y="78772"/>
                  </a:lnTo>
                  <a:lnTo>
                    <a:pt x="356997" y="54292"/>
                  </a:lnTo>
                  <a:lnTo>
                    <a:pt x="342615" y="30861"/>
                  </a:lnTo>
                  <a:lnTo>
                    <a:pt x="319754" y="6382"/>
                  </a:lnTo>
                  <a:lnTo>
                    <a:pt x="303276" y="0"/>
                  </a:lnTo>
                  <a:lnTo>
                    <a:pt x="300133" y="25622"/>
                  </a:lnTo>
                  <a:lnTo>
                    <a:pt x="283083" y="23527"/>
                  </a:lnTo>
                  <a:lnTo>
                    <a:pt x="257556" y="20383"/>
                  </a:lnTo>
                  <a:lnTo>
                    <a:pt x="243174" y="31623"/>
                  </a:lnTo>
                  <a:lnTo>
                    <a:pt x="244793" y="53531"/>
                  </a:lnTo>
                  <a:lnTo>
                    <a:pt x="242125" y="74867"/>
                  </a:lnTo>
                  <a:lnTo>
                    <a:pt x="217647" y="97822"/>
                  </a:lnTo>
                  <a:lnTo>
                    <a:pt x="201739" y="121825"/>
                  </a:lnTo>
                  <a:lnTo>
                    <a:pt x="203931" y="139446"/>
                  </a:lnTo>
                  <a:lnTo>
                    <a:pt x="196501" y="164497"/>
                  </a:lnTo>
                  <a:lnTo>
                    <a:pt x="180023" y="158115"/>
                  </a:lnTo>
                  <a:lnTo>
                    <a:pt x="162496" y="160306"/>
                  </a:lnTo>
                  <a:lnTo>
                    <a:pt x="159830" y="181642"/>
                  </a:lnTo>
                  <a:lnTo>
                    <a:pt x="141732" y="188119"/>
                  </a:lnTo>
                  <a:lnTo>
                    <a:pt x="119444" y="194024"/>
                  </a:lnTo>
                  <a:lnTo>
                    <a:pt x="88678" y="233553"/>
                  </a:lnTo>
                  <a:lnTo>
                    <a:pt x="66390" y="239458"/>
                  </a:lnTo>
                  <a:lnTo>
                    <a:pt x="59531" y="260318"/>
                  </a:lnTo>
                  <a:lnTo>
                    <a:pt x="61150" y="282226"/>
                  </a:lnTo>
                  <a:lnTo>
                    <a:pt x="43053" y="288703"/>
                  </a:lnTo>
                  <a:lnTo>
                    <a:pt x="28194" y="304228"/>
                  </a:lnTo>
                  <a:lnTo>
                    <a:pt x="6382" y="305848"/>
                  </a:lnTo>
                  <a:lnTo>
                    <a:pt x="0" y="322421"/>
                  </a:lnTo>
                  <a:lnTo>
                    <a:pt x="15430" y="337376"/>
                  </a:lnTo>
                  <a:lnTo>
                    <a:pt x="33528" y="330898"/>
                  </a:lnTo>
                  <a:lnTo>
                    <a:pt x="49530" y="341566"/>
                  </a:lnTo>
                  <a:lnTo>
                    <a:pt x="66008" y="347948"/>
                  </a:lnTo>
                  <a:lnTo>
                    <a:pt x="84106" y="341471"/>
                  </a:lnTo>
                  <a:lnTo>
                    <a:pt x="68104" y="330803"/>
                  </a:lnTo>
                  <a:lnTo>
                    <a:pt x="76581" y="297180"/>
                  </a:lnTo>
                  <a:lnTo>
                    <a:pt x="92583" y="307848"/>
                  </a:lnTo>
                  <a:lnTo>
                    <a:pt x="118682" y="306705"/>
                  </a:lnTo>
                  <a:lnTo>
                    <a:pt x="145828" y="297085"/>
                  </a:lnTo>
                  <a:lnTo>
                    <a:pt x="167069" y="299752"/>
                  </a:lnTo>
                  <a:lnTo>
                    <a:pt x="182499" y="314706"/>
                  </a:lnTo>
                  <a:lnTo>
                    <a:pt x="197930" y="329660"/>
                  </a:lnTo>
                  <a:lnTo>
                    <a:pt x="220789" y="319469"/>
                  </a:lnTo>
                  <a:lnTo>
                    <a:pt x="223457" y="298132"/>
                  </a:lnTo>
                  <a:lnTo>
                    <a:pt x="253746" y="297561"/>
                  </a:lnTo>
                  <a:lnTo>
                    <a:pt x="270224" y="303943"/>
                  </a:lnTo>
                  <a:lnTo>
                    <a:pt x="290989" y="310801"/>
                  </a:lnTo>
                  <a:lnTo>
                    <a:pt x="297942" y="324612"/>
                  </a:lnTo>
                  <a:lnTo>
                    <a:pt x="318707" y="331470"/>
                  </a:lnTo>
                  <a:lnTo>
                    <a:pt x="325088" y="349568"/>
                  </a:lnTo>
                  <a:lnTo>
                    <a:pt x="346329" y="352235"/>
                  </a:lnTo>
                  <a:lnTo>
                    <a:pt x="380333" y="356426"/>
                  </a:lnTo>
                  <a:lnTo>
                    <a:pt x="392049" y="366522"/>
                  </a:lnTo>
                  <a:lnTo>
                    <a:pt x="392049" y="366522"/>
                  </a:lnTo>
                  <a:close/>
                  <a:moveTo>
                    <a:pt x="58864" y="368427"/>
                  </a:moveTo>
                  <a:lnTo>
                    <a:pt x="43434" y="353473"/>
                  </a:lnTo>
                  <a:lnTo>
                    <a:pt x="54579" y="367856"/>
                  </a:lnTo>
                  <a:lnTo>
                    <a:pt x="58864" y="368427"/>
                  </a:lnTo>
                  <a:lnTo>
                    <a:pt x="58864" y="3684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7EEAEFA0-B1B7-C1AA-9D5D-B9386809E058}"/>
                </a:ext>
              </a:extLst>
            </p:cNvPr>
            <p:cNvSpPr/>
            <p:nvPr/>
          </p:nvSpPr>
          <p:spPr>
            <a:xfrm>
              <a:off x="5128024" y="640994"/>
              <a:ext cx="954532" cy="976828"/>
            </a:xfrm>
            <a:custGeom>
              <a:avLst/>
              <a:gdLst>
                <a:gd name="connsiteX0" fmla="*/ 228409 w 566832"/>
                <a:gd name="connsiteY0" fmla="*/ 580073 h 580072"/>
                <a:gd name="connsiteX1" fmla="*/ 246602 w 566832"/>
                <a:gd name="connsiteY1" fmla="*/ 573691 h 580072"/>
                <a:gd name="connsiteX2" fmla="*/ 257270 w 566832"/>
                <a:gd name="connsiteY2" fmla="*/ 557689 h 580072"/>
                <a:gd name="connsiteX3" fmla="*/ 279178 w 566832"/>
                <a:gd name="connsiteY3" fmla="*/ 556070 h 580072"/>
                <a:gd name="connsiteX4" fmla="*/ 294132 w 566832"/>
                <a:gd name="connsiteY4" fmla="*/ 540639 h 580072"/>
                <a:gd name="connsiteX5" fmla="*/ 304705 w 566832"/>
                <a:gd name="connsiteY5" fmla="*/ 524637 h 580072"/>
                <a:gd name="connsiteX6" fmla="*/ 325564 w 566832"/>
                <a:gd name="connsiteY6" fmla="*/ 531590 h 580072"/>
                <a:gd name="connsiteX7" fmla="*/ 356045 w 566832"/>
                <a:gd name="connsiteY7" fmla="*/ 531019 h 580072"/>
                <a:gd name="connsiteX8" fmla="*/ 353854 w 566832"/>
                <a:gd name="connsiteY8" fmla="*/ 513493 h 580072"/>
                <a:gd name="connsiteX9" fmla="*/ 381095 w 566832"/>
                <a:gd name="connsiteY9" fmla="*/ 503872 h 580072"/>
                <a:gd name="connsiteX10" fmla="*/ 413195 w 566832"/>
                <a:gd name="connsiteY10" fmla="*/ 490537 h 580072"/>
                <a:gd name="connsiteX11" fmla="*/ 443579 w 566832"/>
                <a:gd name="connsiteY11" fmla="*/ 489966 h 580072"/>
                <a:gd name="connsiteX12" fmla="*/ 465487 w 566832"/>
                <a:gd name="connsiteY12" fmla="*/ 488347 h 580072"/>
                <a:gd name="connsiteX13" fmla="*/ 485204 w 566832"/>
                <a:gd name="connsiteY13" fmla="*/ 469106 h 580072"/>
                <a:gd name="connsiteX14" fmla="*/ 527971 w 566832"/>
                <a:gd name="connsiteY14" fmla="*/ 439864 h 580072"/>
                <a:gd name="connsiteX15" fmla="*/ 548735 w 566832"/>
                <a:gd name="connsiteY15" fmla="*/ 412147 h 580072"/>
                <a:gd name="connsiteX16" fmla="*/ 566833 w 566832"/>
                <a:gd name="connsiteY16" fmla="*/ 405765 h 580072"/>
                <a:gd name="connsiteX17" fmla="*/ 548164 w 566832"/>
                <a:gd name="connsiteY17" fmla="*/ 381762 h 580072"/>
                <a:gd name="connsiteX18" fmla="*/ 533686 w 566832"/>
                <a:gd name="connsiteY18" fmla="*/ 358426 h 580072"/>
                <a:gd name="connsiteX19" fmla="*/ 518160 w 566832"/>
                <a:gd name="connsiteY19" fmla="*/ 343472 h 580072"/>
                <a:gd name="connsiteX20" fmla="*/ 493490 w 566832"/>
                <a:gd name="connsiteY20" fmla="*/ 331851 h 580072"/>
                <a:gd name="connsiteX21" fmla="*/ 482822 w 566832"/>
                <a:gd name="connsiteY21" fmla="*/ 313182 h 580072"/>
                <a:gd name="connsiteX22" fmla="*/ 467296 w 566832"/>
                <a:gd name="connsiteY22" fmla="*/ 298323 h 580072"/>
                <a:gd name="connsiteX23" fmla="*/ 460820 w 566832"/>
                <a:gd name="connsiteY23" fmla="*/ 280226 h 580072"/>
                <a:gd name="connsiteX24" fmla="*/ 467201 w 566832"/>
                <a:gd name="connsiteY24" fmla="*/ 263747 h 580072"/>
                <a:gd name="connsiteX25" fmla="*/ 448437 w 566832"/>
                <a:gd name="connsiteY25" fmla="*/ 239839 h 580072"/>
                <a:gd name="connsiteX26" fmla="*/ 438245 w 566832"/>
                <a:gd name="connsiteY26" fmla="*/ 216884 h 580072"/>
                <a:gd name="connsiteX27" fmla="*/ 417862 w 566832"/>
                <a:gd name="connsiteY27" fmla="*/ 205740 h 580072"/>
                <a:gd name="connsiteX28" fmla="*/ 356425 w 566832"/>
                <a:gd name="connsiteY28" fmla="*/ 176593 h 580072"/>
                <a:gd name="connsiteX29" fmla="*/ 333946 w 566832"/>
                <a:gd name="connsiteY29" fmla="*/ 182404 h 580072"/>
                <a:gd name="connsiteX30" fmla="*/ 341376 w 566832"/>
                <a:gd name="connsiteY30" fmla="*/ 157448 h 580072"/>
                <a:gd name="connsiteX31" fmla="*/ 335471 w 566832"/>
                <a:gd name="connsiteY31" fmla="*/ 135065 h 580072"/>
                <a:gd name="connsiteX32" fmla="*/ 319374 w 566832"/>
                <a:gd name="connsiteY32" fmla="*/ 124397 h 580072"/>
                <a:gd name="connsiteX33" fmla="*/ 301276 w 566832"/>
                <a:gd name="connsiteY33" fmla="*/ 130874 h 580072"/>
                <a:gd name="connsiteX34" fmla="*/ 212789 w 566832"/>
                <a:gd name="connsiteY34" fmla="*/ 3239 h 580072"/>
                <a:gd name="connsiteX35" fmla="*/ 187166 w 566832"/>
                <a:gd name="connsiteY35" fmla="*/ 0 h 580072"/>
                <a:gd name="connsiteX36" fmla="*/ 180213 w 566832"/>
                <a:gd name="connsiteY36" fmla="*/ 20765 h 580072"/>
                <a:gd name="connsiteX37" fmla="*/ 169069 w 566832"/>
                <a:gd name="connsiteY37" fmla="*/ 41053 h 580072"/>
                <a:gd name="connsiteX38" fmla="*/ 154686 w 566832"/>
                <a:gd name="connsiteY38" fmla="*/ 52197 h 580072"/>
                <a:gd name="connsiteX39" fmla="*/ 136493 w 566832"/>
                <a:gd name="connsiteY39" fmla="*/ 58674 h 580072"/>
                <a:gd name="connsiteX40" fmla="*/ 116300 w 566832"/>
                <a:gd name="connsiteY40" fmla="*/ 82105 h 580072"/>
                <a:gd name="connsiteX41" fmla="*/ 96488 w 566832"/>
                <a:gd name="connsiteY41" fmla="*/ 101251 h 580072"/>
                <a:gd name="connsiteX42" fmla="*/ 78867 w 566832"/>
                <a:gd name="connsiteY42" fmla="*/ 103442 h 580072"/>
                <a:gd name="connsiteX43" fmla="*/ 57531 w 566832"/>
                <a:gd name="connsiteY43" fmla="*/ 100774 h 580072"/>
                <a:gd name="connsiteX44" fmla="*/ 38862 w 566832"/>
                <a:gd name="connsiteY44" fmla="*/ 111443 h 580072"/>
                <a:gd name="connsiteX45" fmla="*/ 36766 w 566832"/>
                <a:gd name="connsiteY45" fmla="*/ 128492 h 580072"/>
                <a:gd name="connsiteX46" fmla="*/ 29337 w 566832"/>
                <a:gd name="connsiteY46" fmla="*/ 153448 h 580072"/>
                <a:gd name="connsiteX47" fmla="*/ 18098 w 566832"/>
                <a:gd name="connsiteY47" fmla="*/ 173736 h 580072"/>
                <a:gd name="connsiteX48" fmla="*/ 6953 w 566832"/>
                <a:gd name="connsiteY48" fmla="*/ 193929 h 580072"/>
                <a:gd name="connsiteX49" fmla="*/ 0 w 566832"/>
                <a:gd name="connsiteY49" fmla="*/ 214693 h 580072"/>
                <a:gd name="connsiteX50" fmla="*/ 2191 w 566832"/>
                <a:gd name="connsiteY50" fmla="*/ 232315 h 580072"/>
                <a:gd name="connsiteX51" fmla="*/ 12954 w 566832"/>
                <a:gd name="connsiteY51" fmla="*/ 250889 h 580072"/>
                <a:gd name="connsiteX52" fmla="*/ 6001 w 566832"/>
                <a:gd name="connsiteY52" fmla="*/ 271653 h 580072"/>
                <a:gd name="connsiteX53" fmla="*/ 26384 w 566832"/>
                <a:gd name="connsiteY53" fmla="*/ 282797 h 580072"/>
                <a:gd name="connsiteX54" fmla="*/ 41910 w 566832"/>
                <a:gd name="connsiteY54" fmla="*/ 297656 h 580072"/>
                <a:gd name="connsiteX55" fmla="*/ 81534 w 566832"/>
                <a:gd name="connsiteY55" fmla="*/ 363093 h 580072"/>
                <a:gd name="connsiteX56" fmla="*/ 92202 w 566832"/>
                <a:gd name="connsiteY56" fmla="*/ 347186 h 580072"/>
                <a:gd name="connsiteX57" fmla="*/ 121158 w 566832"/>
                <a:gd name="connsiteY57" fmla="*/ 393954 h 580072"/>
                <a:gd name="connsiteX58" fmla="*/ 181737 w 566832"/>
                <a:gd name="connsiteY58" fmla="*/ 466249 h 580072"/>
                <a:gd name="connsiteX59" fmla="*/ 228409 w 566832"/>
                <a:gd name="connsiteY59" fmla="*/ 580073 h 580072"/>
                <a:gd name="connsiteX60" fmla="*/ 228409 w 566832"/>
                <a:gd name="connsiteY60" fmla="*/ 580073 h 580072"/>
                <a:gd name="connsiteX61" fmla="*/ 228409 w 566832"/>
                <a:gd name="connsiteY61" fmla="*/ 580073 h 5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66832" h="580072">
                  <a:moveTo>
                    <a:pt x="228409" y="580073"/>
                  </a:moveTo>
                  <a:lnTo>
                    <a:pt x="246602" y="573691"/>
                  </a:lnTo>
                  <a:lnTo>
                    <a:pt x="257270" y="557689"/>
                  </a:lnTo>
                  <a:lnTo>
                    <a:pt x="279178" y="556070"/>
                  </a:lnTo>
                  <a:lnTo>
                    <a:pt x="294132" y="540639"/>
                  </a:lnTo>
                  <a:lnTo>
                    <a:pt x="304705" y="524637"/>
                  </a:lnTo>
                  <a:lnTo>
                    <a:pt x="325564" y="531590"/>
                  </a:lnTo>
                  <a:lnTo>
                    <a:pt x="356045" y="531019"/>
                  </a:lnTo>
                  <a:lnTo>
                    <a:pt x="353854" y="513493"/>
                  </a:lnTo>
                  <a:lnTo>
                    <a:pt x="381095" y="503872"/>
                  </a:lnTo>
                  <a:lnTo>
                    <a:pt x="413195" y="490537"/>
                  </a:lnTo>
                  <a:lnTo>
                    <a:pt x="443579" y="489966"/>
                  </a:lnTo>
                  <a:lnTo>
                    <a:pt x="465487" y="488347"/>
                  </a:lnTo>
                  <a:lnTo>
                    <a:pt x="485204" y="469106"/>
                  </a:lnTo>
                  <a:lnTo>
                    <a:pt x="527971" y="439864"/>
                  </a:lnTo>
                  <a:lnTo>
                    <a:pt x="548735" y="412147"/>
                  </a:lnTo>
                  <a:lnTo>
                    <a:pt x="566833" y="405765"/>
                  </a:lnTo>
                  <a:lnTo>
                    <a:pt x="548164" y="381762"/>
                  </a:lnTo>
                  <a:lnTo>
                    <a:pt x="533686" y="358426"/>
                  </a:lnTo>
                  <a:lnTo>
                    <a:pt x="518160" y="343472"/>
                  </a:lnTo>
                  <a:lnTo>
                    <a:pt x="493490" y="331851"/>
                  </a:lnTo>
                  <a:lnTo>
                    <a:pt x="482822" y="313182"/>
                  </a:lnTo>
                  <a:lnTo>
                    <a:pt x="467296" y="298323"/>
                  </a:lnTo>
                  <a:lnTo>
                    <a:pt x="460820" y="280226"/>
                  </a:lnTo>
                  <a:lnTo>
                    <a:pt x="467201" y="263747"/>
                  </a:lnTo>
                  <a:lnTo>
                    <a:pt x="448437" y="239839"/>
                  </a:lnTo>
                  <a:lnTo>
                    <a:pt x="438245" y="216884"/>
                  </a:lnTo>
                  <a:lnTo>
                    <a:pt x="417862" y="205740"/>
                  </a:lnTo>
                  <a:lnTo>
                    <a:pt x="356425" y="176593"/>
                  </a:lnTo>
                  <a:lnTo>
                    <a:pt x="333946" y="182404"/>
                  </a:lnTo>
                  <a:lnTo>
                    <a:pt x="341376" y="157448"/>
                  </a:lnTo>
                  <a:lnTo>
                    <a:pt x="335471" y="135065"/>
                  </a:lnTo>
                  <a:lnTo>
                    <a:pt x="319374" y="124397"/>
                  </a:lnTo>
                  <a:lnTo>
                    <a:pt x="301276" y="130874"/>
                  </a:lnTo>
                  <a:lnTo>
                    <a:pt x="212789" y="3239"/>
                  </a:lnTo>
                  <a:lnTo>
                    <a:pt x="187166" y="0"/>
                  </a:lnTo>
                  <a:lnTo>
                    <a:pt x="180213" y="20765"/>
                  </a:lnTo>
                  <a:lnTo>
                    <a:pt x="169069" y="41053"/>
                  </a:lnTo>
                  <a:lnTo>
                    <a:pt x="154686" y="52197"/>
                  </a:lnTo>
                  <a:lnTo>
                    <a:pt x="136493" y="58674"/>
                  </a:lnTo>
                  <a:lnTo>
                    <a:pt x="116300" y="82105"/>
                  </a:lnTo>
                  <a:lnTo>
                    <a:pt x="96488" y="101251"/>
                  </a:lnTo>
                  <a:lnTo>
                    <a:pt x="78867" y="103442"/>
                  </a:lnTo>
                  <a:lnTo>
                    <a:pt x="57531" y="100774"/>
                  </a:lnTo>
                  <a:lnTo>
                    <a:pt x="38862" y="111443"/>
                  </a:lnTo>
                  <a:lnTo>
                    <a:pt x="36766" y="128492"/>
                  </a:lnTo>
                  <a:lnTo>
                    <a:pt x="29337" y="153448"/>
                  </a:lnTo>
                  <a:lnTo>
                    <a:pt x="18098" y="173736"/>
                  </a:lnTo>
                  <a:lnTo>
                    <a:pt x="6953" y="193929"/>
                  </a:lnTo>
                  <a:lnTo>
                    <a:pt x="0" y="214693"/>
                  </a:lnTo>
                  <a:lnTo>
                    <a:pt x="2191" y="232315"/>
                  </a:lnTo>
                  <a:lnTo>
                    <a:pt x="12954" y="250889"/>
                  </a:lnTo>
                  <a:lnTo>
                    <a:pt x="6001" y="271653"/>
                  </a:lnTo>
                  <a:lnTo>
                    <a:pt x="26384" y="282797"/>
                  </a:lnTo>
                  <a:lnTo>
                    <a:pt x="41910" y="297656"/>
                  </a:lnTo>
                  <a:lnTo>
                    <a:pt x="81534" y="363093"/>
                  </a:lnTo>
                  <a:lnTo>
                    <a:pt x="92202" y="347186"/>
                  </a:lnTo>
                  <a:lnTo>
                    <a:pt x="121158" y="393954"/>
                  </a:lnTo>
                  <a:lnTo>
                    <a:pt x="181737" y="466249"/>
                  </a:lnTo>
                  <a:lnTo>
                    <a:pt x="228409" y="580073"/>
                  </a:lnTo>
                  <a:lnTo>
                    <a:pt x="228409" y="580073"/>
                  </a:lnTo>
                  <a:lnTo>
                    <a:pt x="228409" y="5800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9870E0F5-3CF4-1D90-ADEF-2D76BD99BBBA}"/>
                </a:ext>
              </a:extLst>
            </p:cNvPr>
            <p:cNvSpPr/>
            <p:nvPr/>
          </p:nvSpPr>
          <p:spPr>
            <a:xfrm>
              <a:off x="5345845" y="1324613"/>
              <a:ext cx="863106" cy="851717"/>
            </a:xfrm>
            <a:custGeom>
              <a:avLst/>
              <a:gdLst>
                <a:gd name="connsiteX0" fmla="*/ 197072 w 512540"/>
                <a:gd name="connsiteY0" fmla="*/ 505778 h 505777"/>
                <a:gd name="connsiteX1" fmla="*/ 203454 w 512540"/>
                <a:gd name="connsiteY1" fmla="*/ 489299 h 505777"/>
                <a:gd name="connsiteX2" fmla="*/ 225266 w 512540"/>
                <a:gd name="connsiteY2" fmla="*/ 487680 h 505777"/>
                <a:gd name="connsiteX3" fmla="*/ 240220 w 512540"/>
                <a:gd name="connsiteY3" fmla="*/ 472249 h 505777"/>
                <a:gd name="connsiteX4" fmla="*/ 258318 w 512540"/>
                <a:gd name="connsiteY4" fmla="*/ 465868 h 505777"/>
                <a:gd name="connsiteX5" fmla="*/ 247650 w 512540"/>
                <a:gd name="connsiteY5" fmla="*/ 447199 h 505777"/>
                <a:gd name="connsiteX6" fmla="*/ 258223 w 512540"/>
                <a:gd name="connsiteY6" fmla="*/ 431292 h 505777"/>
                <a:gd name="connsiteX7" fmla="*/ 268891 w 512540"/>
                <a:gd name="connsiteY7" fmla="*/ 415290 h 505777"/>
                <a:gd name="connsiteX8" fmla="*/ 331661 w 512540"/>
                <a:gd name="connsiteY8" fmla="*/ 362617 h 505777"/>
                <a:gd name="connsiteX9" fmla="*/ 342900 w 512540"/>
                <a:gd name="connsiteY9" fmla="*/ 376999 h 505777"/>
                <a:gd name="connsiteX10" fmla="*/ 354520 w 512540"/>
                <a:gd name="connsiteY10" fmla="*/ 352520 h 505777"/>
                <a:gd name="connsiteX11" fmla="*/ 368903 w 512540"/>
                <a:gd name="connsiteY11" fmla="*/ 341281 h 505777"/>
                <a:gd name="connsiteX12" fmla="*/ 389191 w 512540"/>
                <a:gd name="connsiteY12" fmla="*/ 352425 h 505777"/>
                <a:gd name="connsiteX13" fmla="*/ 391287 w 512540"/>
                <a:gd name="connsiteY13" fmla="*/ 335471 h 505777"/>
                <a:gd name="connsiteX14" fmla="*/ 397669 w 512540"/>
                <a:gd name="connsiteY14" fmla="*/ 318992 h 505777"/>
                <a:gd name="connsiteX15" fmla="*/ 401384 w 512540"/>
                <a:gd name="connsiteY15" fmla="*/ 289179 h 505777"/>
                <a:gd name="connsiteX16" fmla="*/ 429577 w 512540"/>
                <a:gd name="connsiteY16" fmla="*/ 271082 h 505777"/>
                <a:gd name="connsiteX17" fmla="*/ 440721 w 512540"/>
                <a:gd name="connsiteY17" fmla="*/ 250889 h 505777"/>
                <a:gd name="connsiteX18" fmla="*/ 444912 w 512540"/>
                <a:gd name="connsiteY18" fmla="*/ 216884 h 505777"/>
                <a:gd name="connsiteX19" fmla="*/ 447580 w 512540"/>
                <a:gd name="connsiteY19" fmla="*/ 195548 h 505777"/>
                <a:gd name="connsiteX20" fmla="*/ 468344 w 512540"/>
                <a:gd name="connsiteY20" fmla="*/ 202502 h 505777"/>
                <a:gd name="connsiteX21" fmla="*/ 492347 w 512540"/>
                <a:gd name="connsiteY21" fmla="*/ 218408 h 505777"/>
                <a:gd name="connsiteX22" fmla="*/ 490728 w 512540"/>
                <a:gd name="connsiteY22" fmla="*/ 196596 h 505777"/>
                <a:gd name="connsiteX23" fmla="*/ 512540 w 512540"/>
                <a:gd name="connsiteY23" fmla="*/ 194977 h 505777"/>
                <a:gd name="connsiteX24" fmla="*/ 506635 w 512540"/>
                <a:gd name="connsiteY24" fmla="*/ 172688 h 505777"/>
                <a:gd name="connsiteX25" fmla="*/ 495967 w 512540"/>
                <a:gd name="connsiteY25" fmla="*/ 154019 h 505777"/>
                <a:gd name="connsiteX26" fmla="*/ 457962 w 512540"/>
                <a:gd name="connsiteY26" fmla="*/ 75914 h 505777"/>
                <a:gd name="connsiteX27" fmla="*/ 443484 w 512540"/>
                <a:gd name="connsiteY27" fmla="*/ 18002 h 505777"/>
                <a:gd name="connsiteX28" fmla="*/ 437007 w 512540"/>
                <a:gd name="connsiteY28" fmla="*/ 0 h 505777"/>
                <a:gd name="connsiteX29" fmla="*/ 418909 w 512540"/>
                <a:gd name="connsiteY29" fmla="*/ 6382 h 505777"/>
                <a:gd name="connsiteX30" fmla="*/ 404050 w 512540"/>
                <a:gd name="connsiteY30" fmla="*/ 21812 h 505777"/>
                <a:gd name="connsiteX31" fmla="*/ 369475 w 512540"/>
                <a:gd name="connsiteY31" fmla="*/ 56388 h 505777"/>
                <a:gd name="connsiteX32" fmla="*/ 346043 w 512540"/>
                <a:gd name="connsiteY32" fmla="*/ 70771 h 505777"/>
                <a:gd name="connsiteX33" fmla="*/ 322612 w 512540"/>
                <a:gd name="connsiteY33" fmla="*/ 85154 h 505777"/>
                <a:gd name="connsiteX34" fmla="*/ 292798 w 512540"/>
                <a:gd name="connsiteY34" fmla="*/ 81439 h 505777"/>
                <a:gd name="connsiteX35" fmla="*/ 260795 w 512540"/>
                <a:gd name="connsiteY35" fmla="*/ 94774 h 505777"/>
                <a:gd name="connsiteX36" fmla="*/ 238410 w 512540"/>
                <a:gd name="connsiteY36" fmla="*/ 100679 h 505777"/>
                <a:gd name="connsiteX37" fmla="*/ 224028 w 512540"/>
                <a:gd name="connsiteY37" fmla="*/ 111823 h 505777"/>
                <a:gd name="connsiteX38" fmla="*/ 204883 w 512540"/>
                <a:gd name="connsiteY38" fmla="*/ 126778 h 505777"/>
                <a:gd name="connsiteX39" fmla="*/ 187833 w 512540"/>
                <a:gd name="connsiteY39" fmla="*/ 124682 h 505777"/>
                <a:gd name="connsiteX40" fmla="*/ 169736 w 512540"/>
                <a:gd name="connsiteY40" fmla="*/ 131064 h 505777"/>
                <a:gd name="connsiteX41" fmla="*/ 155353 w 512540"/>
                <a:gd name="connsiteY41" fmla="*/ 142208 h 505777"/>
                <a:gd name="connsiteX42" fmla="*/ 137255 w 512540"/>
                <a:gd name="connsiteY42" fmla="*/ 148685 h 505777"/>
                <a:gd name="connsiteX43" fmla="*/ 122301 w 512540"/>
                <a:gd name="connsiteY43" fmla="*/ 164116 h 505777"/>
                <a:gd name="connsiteX44" fmla="*/ 104204 w 512540"/>
                <a:gd name="connsiteY44" fmla="*/ 170498 h 505777"/>
                <a:gd name="connsiteX45" fmla="*/ 85058 w 512540"/>
                <a:gd name="connsiteY45" fmla="*/ 185356 h 505777"/>
                <a:gd name="connsiteX46" fmla="*/ 63818 w 512540"/>
                <a:gd name="connsiteY46" fmla="*/ 217265 h 505777"/>
                <a:gd name="connsiteX47" fmla="*/ 52673 w 512540"/>
                <a:gd name="connsiteY47" fmla="*/ 237554 h 505777"/>
                <a:gd name="connsiteX48" fmla="*/ 34004 w 512540"/>
                <a:gd name="connsiteY48" fmla="*/ 248126 h 505777"/>
                <a:gd name="connsiteX49" fmla="*/ 19145 w 512540"/>
                <a:gd name="connsiteY49" fmla="*/ 263557 h 505777"/>
                <a:gd name="connsiteX50" fmla="*/ 0 w 512540"/>
                <a:gd name="connsiteY50" fmla="*/ 278511 h 505777"/>
                <a:gd name="connsiteX51" fmla="*/ 10192 w 512540"/>
                <a:gd name="connsiteY51" fmla="*/ 301371 h 505777"/>
                <a:gd name="connsiteX52" fmla="*/ 21336 w 512540"/>
                <a:gd name="connsiteY52" fmla="*/ 315659 h 505777"/>
                <a:gd name="connsiteX53" fmla="*/ 41624 w 512540"/>
                <a:gd name="connsiteY53" fmla="*/ 326803 h 505777"/>
                <a:gd name="connsiteX54" fmla="*/ 26194 w 512540"/>
                <a:gd name="connsiteY54" fmla="*/ 346519 h 505777"/>
                <a:gd name="connsiteX55" fmla="*/ 24098 w 512540"/>
                <a:gd name="connsiteY55" fmla="*/ 363569 h 505777"/>
                <a:gd name="connsiteX56" fmla="*/ 40100 w 512540"/>
                <a:gd name="connsiteY56" fmla="*/ 374142 h 505777"/>
                <a:gd name="connsiteX57" fmla="*/ 64675 w 512540"/>
                <a:gd name="connsiteY57" fmla="*/ 385763 h 505777"/>
                <a:gd name="connsiteX58" fmla="*/ 80676 w 512540"/>
                <a:gd name="connsiteY58" fmla="*/ 396431 h 505777"/>
                <a:gd name="connsiteX59" fmla="*/ 82868 w 512540"/>
                <a:gd name="connsiteY59" fmla="*/ 413957 h 505777"/>
                <a:gd name="connsiteX60" fmla="*/ 104680 w 512540"/>
                <a:gd name="connsiteY60" fmla="*/ 412337 h 505777"/>
                <a:gd name="connsiteX61" fmla="*/ 106299 w 512540"/>
                <a:gd name="connsiteY61" fmla="*/ 434149 h 505777"/>
                <a:gd name="connsiteX62" fmla="*/ 124968 w 512540"/>
                <a:gd name="connsiteY62" fmla="*/ 423482 h 505777"/>
                <a:gd name="connsiteX63" fmla="*/ 135636 w 512540"/>
                <a:gd name="connsiteY63" fmla="*/ 407480 h 505777"/>
                <a:gd name="connsiteX64" fmla="*/ 155353 w 512540"/>
                <a:gd name="connsiteY64" fmla="*/ 422910 h 505777"/>
                <a:gd name="connsiteX65" fmla="*/ 161258 w 512540"/>
                <a:gd name="connsiteY65" fmla="*/ 445198 h 505777"/>
                <a:gd name="connsiteX66" fmla="*/ 152305 w 512540"/>
                <a:gd name="connsiteY66" fmla="*/ 483013 h 505777"/>
                <a:gd name="connsiteX67" fmla="*/ 162401 w 512540"/>
                <a:gd name="connsiteY67" fmla="*/ 505778 h 505777"/>
                <a:gd name="connsiteX68" fmla="*/ 197072 w 512540"/>
                <a:gd name="connsiteY68" fmla="*/ 505778 h 505777"/>
                <a:gd name="connsiteX69" fmla="*/ 197072 w 512540"/>
                <a:gd name="connsiteY69" fmla="*/ 505778 h 505777"/>
                <a:gd name="connsiteX70" fmla="*/ 197072 w 512540"/>
                <a:gd name="connsiteY70" fmla="*/ 505778 h 505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2540" h="505777">
                  <a:moveTo>
                    <a:pt x="197072" y="505778"/>
                  </a:moveTo>
                  <a:lnTo>
                    <a:pt x="203454" y="489299"/>
                  </a:lnTo>
                  <a:lnTo>
                    <a:pt x="225266" y="487680"/>
                  </a:lnTo>
                  <a:lnTo>
                    <a:pt x="240220" y="472249"/>
                  </a:lnTo>
                  <a:lnTo>
                    <a:pt x="258318" y="465868"/>
                  </a:lnTo>
                  <a:lnTo>
                    <a:pt x="247650" y="447199"/>
                  </a:lnTo>
                  <a:lnTo>
                    <a:pt x="258223" y="431292"/>
                  </a:lnTo>
                  <a:lnTo>
                    <a:pt x="268891" y="415290"/>
                  </a:lnTo>
                  <a:lnTo>
                    <a:pt x="331661" y="362617"/>
                  </a:lnTo>
                  <a:lnTo>
                    <a:pt x="342900" y="376999"/>
                  </a:lnTo>
                  <a:lnTo>
                    <a:pt x="354520" y="352520"/>
                  </a:lnTo>
                  <a:lnTo>
                    <a:pt x="368903" y="341281"/>
                  </a:lnTo>
                  <a:lnTo>
                    <a:pt x="389191" y="352425"/>
                  </a:lnTo>
                  <a:lnTo>
                    <a:pt x="391287" y="335471"/>
                  </a:lnTo>
                  <a:lnTo>
                    <a:pt x="397669" y="318992"/>
                  </a:lnTo>
                  <a:lnTo>
                    <a:pt x="401384" y="289179"/>
                  </a:lnTo>
                  <a:lnTo>
                    <a:pt x="429577" y="271082"/>
                  </a:lnTo>
                  <a:lnTo>
                    <a:pt x="440721" y="250889"/>
                  </a:lnTo>
                  <a:lnTo>
                    <a:pt x="444912" y="216884"/>
                  </a:lnTo>
                  <a:lnTo>
                    <a:pt x="447580" y="195548"/>
                  </a:lnTo>
                  <a:lnTo>
                    <a:pt x="468344" y="202502"/>
                  </a:lnTo>
                  <a:lnTo>
                    <a:pt x="492347" y="218408"/>
                  </a:lnTo>
                  <a:lnTo>
                    <a:pt x="490728" y="196596"/>
                  </a:lnTo>
                  <a:lnTo>
                    <a:pt x="512540" y="194977"/>
                  </a:lnTo>
                  <a:lnTo>
                    <a:pt x="506635" y="172688"/>
                  </a:lnTo>
                  <a:lnTo>
                    <a:pt x="495967" y="154019"/>
                  </a:lnTo>
                  <a:lnTo>
                    <a:pt x="457962" y="75914"/>
                  </a:lnTo>
                  <a:lnTo>
                    <a:pt x="443484" y="18002"/>
                  </a:lnTo>
                  <a:lnTo>
                    <a:pt x="437007" y="0"/>
                  </a:lnTo>
                  <a:lnTo>
                    <a:pt x="418909" y="6382"/>
                  </a:lnTo>
                  <a:lnTo>
                    <a:pt x="404050" y="21812"/>
                  </a:lnTo>
                  <a:lnTo>
                    <a:pt x="369475" y="56388"/>
                  </a:lnTo>
                  <a:lnTo>
                    <a:pt x="346043" y="70771"/>
                  </a:lnTo>
                  <a:lnTo>
                    <a:pt x="322612" y="85154"/>
                  </a:lnTo>
                  <a:lnTo>
                    <a:pt x="292798" y="81439"/>
                  </a:lnTo>
                  <a:lnTo>
                    <a:pt x="260795" y="94774"/>
                  </a:lnTo>
                  <a:lnTo>
                    <a:pt x="238410" y="100679"/>
                  </a:lnTo>
                  <a:lnTo>
                    <a:pt x="224028" y="111823"/>
                  </a:lnTo>
                  <a:lnTo>
                    <a:pt x="204883" y="126778"/>
                  </a:lnTo>
                  <a:lnTo>
                    <a:pt x="187833" y="124682"/>
                  </a:lnTo>
                  <a:lnTo>
                    <a:pt x="169736" y="131064"/>
                  </a:lnTo>
                  <a:lnTo>
                    <a:pt x="155353" y="142208"/>
                  </a:lnTo>
                  <a:lnTo>
                    <a:pt x="137255" y="148685"/>
                  </a:lnTo>
                  <a:lnTo>
                    <a:pt x="122301" y="164116"/>
                  </a:lnTo>
                  <a:lnTo>
                    <a:pt x="104204" y="170498"/>
                  </a:lnTo>
                  <a:lnTo>
                    <a:pt x="85058" y="185356"/>
                  </a:lnTo>
                  <a:lnTo>
                    <a:pt x="63818" y="217265"/>
                  </a:lnTo>
                  <a:lnTo>
                    <a:pt x="52673" y="237554"/>
                  </a:lnTo>
                  <a:lnTo>
                    <a:pt x="34004" y="248126"/>
                  </a:lnTo>
                  <a:lnTo>
                    <a:pt x="19145" y="263557"/>
                  </a:lnTo>
                  <a:lnTo>
                    <a:pt x="0" y="278511"/>
                  </a:lnTo>
                  <a:lnTo>
                    <a:pt x="10192" y="301371"/>
                  </a:lnTo>
                  <a:lnTo>
                    <a:pt x="21336" y="315659"/>
                  </a:lnTo>
                  <a:lnTo>
                    <a:pt x="41624" y="326803"/>
                  </a:lnTo>
                  <a:lnTo>
                    <a:pt x="26194" y="346519"/>
                  </a:lnTo>
                  <a:lnTo>
                    <a:pt x="24098" y="363569"/>
                  </a:lnTo>
                  <a:lnTo>
                    <a:pt x="40100" y="374142"/>
                  </a:lnTo>
                  <a:lnTo>
                    <a:pt x="64675" y="385763"/>
                  </a:lnTo>
                  <a:lnTo>
                    <a:pt x="80676" y="396431"/>
                  </a:lnTo>
                  <a:lnTo>
                    <a:pt x="82868" y="413957"/>
                  </a:lnTo>
                  <a:lnTo>
                    <a:pt x="104680" y="412337"/>
                  </a:lnTo>
                  <a:lnTo>
                    <a:pt x="106299" y="434149"/>
                  </a:lnTo>
                  <a:lnTo>
                    <a:pt x="124968" y="423482"/>
                  </a:lnTo>
                  <a:lnTo>
                    <a:pt x="135636" y="407480"/>
                  </a:lnTo>
                  <a:lnTo>
                    <a:pt x="155353" y="422910"/>
                  </a:lnTo>
                  <a:lnTo>
                    <a:pt x="161258" y="445198"/>
                  </a:lnTo>
                  <a:lnTo>
                    <a:pt x="152305" y="483013"/>
                  </a:lnTo>
                  <a:lnTo>
                    <a:pt x="162401" y="505778"/>
                  </a:lnTo>
                  <a:lnTo>
                    <a:pt x="197072" y="505778"/>
                  </a:lnTo>
                  <a:lnTo>
                    <a:pt x="197072" y="505778"/>
                  </a:lnTo>
                  <a:lnTo>
                    <a:pt x="197072" y="5057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89BFEB9-09A2-7AE6-27C3-CA45823E604F}"/>
                </a:ext>
              </a:extLst>
            </p:cNvPr>
            <p:cNvSpPr/>
            <p:nvPr/>
          </p:nvSpPr>
          <p:spPr>
            <a:xfrm>
              <a:off x="5358517" y="157871"/>
              <a:ext cx="875134" cy="926944"/>
            </a:xfrm>
            <a:custGeom>
              <a:avLst/>
              <a:gdLst>
                <a:gd name="connsiteX0" fmla="*/ 329089 w 519683"/>
                <a:gd name="connsiteY0" fmla="*/ 550450 h 550449"/>
                <a:gd name="connsiteX1" fmla="*/ 347186 w 519683"/>
                <a:gd name="connsiteY1" fmla="*/ 544068 h 550449"/>
                <a:gd name="connsiteX2" fmla="*/ 365189 w 519683"/>
                <a:gd name="connsiteY2" fmla="*/ 537591 h 550449"/>
                <a:gd name="connsiteX3" fmla="*/ 381667 w 519683"/>
                <a:gd name="connsiteY3" fmla="*/ 509397 h 550449"/>
                <a:gd name="connsiteX4" fmla="*/ 392239 w 519683"/>
                <a:gd name="connsiteY4" fmla="*/ 493395 h 550449"/>
                <a:gd name="connsiteX5" fmla="*/ 398622 w 519683"/>
                <a:gd name="connsiteY5" fmla="*/ 476917 h 550449"/>
                <a:gd name="connsiteX6" fmla="*/ 397002 w 519683"/>
                <a:gd name="connsiteY6" fmla="*/ 455105 h 550449"/>
                <a:gd name="connsiteX7" fmla="*/ 395859 w 519683"/>
                <a:gd name="connsiteY7" fmla="*/ 429101 h 550449"/>
                <a:gd name="connsiteX8" fmla="*/ 410146 w 519683"/>
                <a:gd name="connsiteY8" fmla="*/ 417862 h 550449"/>
                <a:gd name="connsiteX9" fmla="*/ 424529 w 519683"/>
                <a:gd name="connsiteY9" fmla="*/ 406718 h 550449"/>
                <a:gd name="connsiteX10" fmla="*/ 437674 w 519683"/>
                <a:gd name="connsiteY10" fmla="*/ 300323 h 550449"/>
                <a:gd name="connsiteX11" fmla="*/ 435483 w 519683"/>
                <a:gd name="connsiteY11" fmla="*/ 282702 h 550449"/>
                <a:gd name="connsiteX12" fmla="*/ 446056 w 519683"/>
                <a:gd name="connsiteY12" fmla="*/ 266795 h 550449"/>
                <a:gd name="connsiteX13" fmla="*/ 432245 w 519683"/>
                <a:gd name="connsiteY13" fmla="*/ 239173 h 550449"/>
                <a:gd name="connsiteX14" fmla="*/ 423196 w 519683"/>
                <a:gd name="connsiteY14" fmla="*/ 207740 h 550449"/>
                <a:gd name="connsiteX15" fmla="*/ 421005 w 519683"/>
                <a:gd name="connsiteY15" fmla="*/ 190214 h 550449"/>
                <a:gd name="connsiteX16" fmla="*/ 431578 w 519683"/>
                <a:gd name="connsiteY16" fmla="*/ 174212 h 550449"/>
                <a:gd name="connsiteX17" fmla="*/ 429483 w 519683"/>
                <a:gd name="connsiteY17" fmla="*/ 156686 h 550449"/>
                <a:gd name="connsiteX18" fmla="*/ 432625 w 519683"/>
                <a:gd name="connsiteY18" fmla="*/ 131159 h 550449"/>
                <a:gd name="connsiteX19" fmla="*/ 455486 w 519683"/>
                <a:gd name="connsiteY19" fmla="*/ 121063 h 550449"/>
                <a:gd name="connsiteX20" fmla="*/ 472440 w 519683"/>
                <a:gd name="connsiteY20" fmla="*/ 123158 h 550449"/>
                <a:gd name="connsiteX21" fmla="*/ 499015 w 519683"/>
                <a:gd name="connsiteY21" fmla="*/ 117729 h 550449"/>
                <a:gd name="connsiteX22" fmla="*/ 510159 w 519683"/>
                <a:gd name="connsiteY22" fmla="*/ 97536 h 550449"/>
                <a:gd name="connsiteX23" fmla="*/ 517017 w 519683"/>
                <a:gd name="connsiteY23" fmla="*/ 76772 h 550449"/>
                <a:gd name="connsiteX24" fmla="*/ 519684 w 519683"/>
                <a:gd name="connsiteY24" fmla="*/ 55531 h 550449"/>
                <a:gd name="connsiteX25" fmla="*/ 507397 w 519683"/>
                <a:gd name="connsiteY25" fmla="*/ 15145 h 550449"/>
                <a:gd name="connsiteX26" fmla="*/ 395288 w 519683"/>
                <a:gd name="connsiteY26" fmla="*/ 14192 h 550449"/>
                <a:gd name="connsiteX27" fmla="*/ 231648 w 519683"/>
                <a:gd name="connsiteY27" fmla="*/ 11335 h 550449"/>
                <a:gd name="connsiteX28" fmla="*/ 137065 w 519683"/>
                <a:gd name="connsiteY28" fmla="*/ 8287 h 550449"/>
                <a:gd name="connsiteX29" fmla="*/ 51531 w 519683"/>
                <a:gd name="connsiteY29" fmla="*/ 2000 h 550449"/>
                <a:gd name="connsiteX30" fmla="*/ 0 w 519683"/>
                <a:gd name="connsiteY30" fmla="*/ 0 h 550449"/>
                <a:gd name="connsiteX31" fmla="*/ 19145 w 519683"/>
                <a:gd name="connsiteY31" fmla="*/ 54197 h 550449"/>
                <a:gd name="connsiteX32" fmla="*/ 51149 w 519683"/>
                <a:gd name="connsiteY32" fmla="*/ 110014 h 550449"/>
                <a:gd name="connsiteX33" fmla="*/ 61246 w 519683"/>
                <a:gd name="connsiteY33" fmla="*/ 132874 h 550449"/>
                <a:gd name="connsiteX34" fmla="*/ 81534 w 519683"/>
                <a:gd name="connsiteY34" fmla="*/ 213169 h 550449"/>
                <a:gd name="connsiteX35" fmla="*/ 100203 w 519683"/>
                <a:gd name="connsiteY35" fmla="*/ 237077 h 550449"/>
                <a:gd name="connsiteX36" fmla="*/ 114586 w 519683"/>
                <a:gd name="connsiteY36" fmla="*/ 260414 h 550449"/>
                <a:gd name="connsiteX37" fmla="*/ 91726 w 519683"/>
                <a:gd name="connsiteY37" fmla="*/ 270605 h 550449"/>
                <a:gd name="connsiteX38" fmla="*/ 76391 w 519683"/>
                <a:gd name="connsiteY38" fmla="*/ 290227 h 550449"/>
                <a:gd name="connsiteX39" fmla="*/ 164211 w 519683"/>
                <a:gd name="connsiteY39" fmla="*/ 417767 h 550449"/>
                <a:gd name="connsiteX40" fmla="*/ 182213 w 519683"/>
                <a:gd name="connsiteY40" fmla="*/ 411385 h 550449"/>
                <a:gd name="connsiteX41" fmla="*/ 198215 w 519683"/>
                <a:gd name="connsiteY41" fmla="*/ 421958 h 550449"/>
                <a:gd name="connsiteX42" fmla="*/ 199834 w 519683"/>
                <a:gd name="connsiteY42" fmla="*/ 443770 h 550449"/>
                <a:gd name="connsiteX43" fmla="*/ 196691 w 519683"/>
                <a:gd name="connsiteY43" fmla="*/ 469297 h 550449"/>
                <a:gd name="connsiteX44" fmla="*/ 217932 w 519683"/>
                <a:gd name="connsiteY44" fmla="*/ 471964 h 550449"/>
                <a:gd name="connsiteX45" fmla="*/ 280131 w 519683"/>
                <a:gd name="connsiteY45" fmla="*/ 492538 h 550449"/>
                <a:gd name="connsiteX46" fmla="*/ 300895 w 519683"/>
                <a:gd name="connsiteY46" fmla="*/ 499396 h 550449"/>
                <a:gd name="connsiteX47" fmla="*/ 311468 w 519683"/>
                <a:gd name="connsiteY47" fmla="*/ 518065 h 550449"/>
                <a:gd name="connsiteX48" fmla="*/ 325850 w 519683"/>
                <a:gd name="connsiteY48" fmla="*/ 541401 h 550449"/>
                <a:gd name="connsiteX49" fmla="*/ 329089 w 519683"/>
                <a:gd name="connsiteY49" fmla="*/ 550450 h 550449"/>
                <a:gd name="connsiteX50" fmla="*/ 329089 w 519683"/>
                <a:gd name="connsiteY50" fmla="*/ 550450 h 550449"/>
                <a:gd name="connsiteX51" fmla="*/ 329089 w 519683"/>
                <a:gd name="connsiteY51" fmla="*/ 550450 h 55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19683" h="550449">
                  <a:moveTo>
                    <a:pt x="329089" y="550450"/>
                  </a:moveTo>
                  <a:lnTo>
                    <a:pt x="347186" y="544068"/>
                  </a:lnTo>
                  <a:lnTo>
                    <a:pt x="365189" y="537591"/>
                  </a:lnTo>
                  <a:lnTo>
                    <a:pt x="381667" y="509397"/>
                  </a:lnTo>
                  <a:lnTo>
                    <a:pt x="392239" y="493395"/>
                  </a:lnTo>
                  <a:lnTo>
                    <a:pt x="398622" y="476917"/>
                  </a:lnTo>
                  <a:lnTo>
                    <a:pt x="397002" y="455105"/>
                  </a:lnTo>
                  <a:lnTo>
                    <a:pt x="395859" y="429101"/>
                  </a:lnTo>
                  <a:lnTo>
                    <a:pt x="410146" y="417862"/>
                  </a:lnTo>
                  <a:lnTo>
                    <a:pt x="424529" y="406718"/>
                  </a:lnTo>
                  <a:lnTo>
                    <a:pt x="437674" y="300323"/>
                  </a:lnTo>
                  <a:lnTo>
                    <a:pt x="435483" y="282702"/>
                  </a:lnTo>
                  <a:lnTo>
                    <a:pt x="446056" y="266795"/>
                  </a:lnTo>
                  <a:lnTo>
                    <a:pt x="432245" y="239173"/>
                  </a:lnTo>
                  <a:lnTo>
                    <a:pt x="423196" y="207740"/>
                  </a:lnTo>
                  <a:lnTo>
                    <a:pt x="421005" y="190214"/>
                  </a:lnTo>
                  <a:lnTo>
                    <a:pt x="431578" y="174212"/>
                  </a:lnTo>
                  <a:lnTo>
                    <a:pt x="429483" y="156686"/>
                  </a:lnTo>
                  <a:lnTo>
                    <a:pt x="432625" y="131159"/>
                  </a:lnTo>
                  <a:lnTo>
                    <a:pt x="455486" y="121063"/>
                  </a:lnTo>
                  <a:lnTo>
                    <a:pt x="472440" y="123158"/>
                  </a:lnTo>
                  <a:lnTo>
                    <a:pt x="499015" y="117729"/>
                  </a:lnTo>
                  <a:lnTo>
                    <a:pt x="510159" y="97536"/>
                  </a:lnTo>
                  <a:lnTo>
                    <a:pt x="517017" y="76772"/>
                  </a:lnTo>
                  <a:lnTo>
                    <a:pt x="519684" y="55531"/>
                  </a:lnTo>
                  <a:lnTo>
                    <a:pt x="507397" y="15145"/>
                  </a:lnTo>
                  <a:lnTo>
                    <a:pt x="395288" y="14192"/>
                  </a:lnTo>
                  <a:lnTo>
                    <a:pt x="231648" y="11335"/>
                  </a:lnTo>
                  <a:lnTo>
                    <a:pt x="137065" y="8287"/>
                  </a:lnTo>
                  <a:lnTo>
                    <a:pt x="51531" y="2000"/>
                  </a:lnTo>
                  <a:lnTo>
                    <a:pt x="0" y="0"/>
                  </a:lnTo>
                  <a:lnTo>
                    <a:pt x="19145" y="54197"/>
                  </a:lnTo>
                  <a:lnTo>
                    <a:pt x="51149" y="110014"/>
                  </a:lnTo>
                  <a:lnTo>
                    <a:pt x="61246" y="132874"/>
                  </a:lnTo>
                  <a:lnTo>
                    <a:pt x="81534" y="213169"/>
                  </a:lnTo>
                  <a:lnTo>
                    <a:pt x="100203" y="237077"/>
                  </a:lnTo>
                  <a:lnTo>
                    <a:pt x="114586" y="260414"/>
                  </a:lnTo>
                  <a:lnTo>
                    <a:pt x="91726" y="270605"/>
                  </a:lnTo>
                  <a:lnTo>
                    <a:pt x="76391" y="290227"/>
                  </a:lnTo>
                  <a:lnTo>
                    <a:pt x="164211" y="417767"/>
                  </a:lnTo>
                  <a:lnTo>
                    <a:pt x="182213" y="411385"/>
                  </a:lnTo>
                  <a:lnTo>
                    <a:pt x="198215" y="421958"/>
                  </a:lnTo>
                  <a:lnTo>
                    <a:pt x="199834" y="443770"/>
                  </a:lnTo>
                  <a:lnTo>
                    <a:pt x="196691" y="469297"/>
                  </a:lnTo>
                  <a:lnTo>
                    <a:pt x="217932" y="471964"/>
                  </a:lnTo>
                  <a:lnTo>
                    <a:pt x="280131" y="492538"/>
                  </a:lnTo>
                  <a:lnTo>
                    <a:pt x="300895" y="499396"/>
                  </a:lnTo>
                  <a:lnTo>
                    <a:pt x="311468" y="518065"/>
                  </a:lnTo>
                  <a:lnTo>
                    <a:pt x="325850" y="541401"/>
                  </a:lnTo>
                  <a:lnTo>
                    <a:pt x="329089" y="550450"/>
                  </a:lnTo>
                  <a:lnTo>
                    <a:pt x="329089" y="550450"/>
                  </a:lnTo>
                  <a:lnTo>
                    <a:pt x="329089" y="550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AF0F3AFD-38CB-E53A-34EF-CB0F285CDB8A}"/>
                </a:ext>
              </a:extLst>
            </p:cNvPr>
            <p:cNvSpPr/>
            <p:nvPr/>
          </p:nvSpPr>
          <p:spPr>
            <a:xfrm>
              <a:off x="5911892" y="797381"/>
              <a:ext cx="836960" cy="819797"/>
            </a:xfrm>
            <a:custGeom>
              <a:avLst/>
              <a:gdLst>
                <a:gd name="connsiteX0" fmla="*/ 170022 w 497014"/>
                <a:gd name="connsiteY0" fmla="*/ 486823 h 486822"/>
                <a:gd name="connsiteX1" fmla="*/ 188023 w 497014"/>
                <a:gd name="connsiteY1" fmla="*/ 480346 h 486822"/>
                <a:gd name="connsiteX2" fmla="*/ 177451 w 497014"/>
                <a:gd name="connsiteY2" fmla="*/ 461772 h 486822"/>
                <a:gd name="connsiteX3" fmla="*/ 198597 w 497014"/>
                <a:gd name="connsiteY3" fmla="*/ 464344 h 486822"/>
                <a:gd name="connsiteX4" fmla="*/ 204978 w 497014"/>
                <a:gd name="connsiteY4" fmla="*/ 447770 h 486822"/>
                <a:gd name="connsiteX5" fmla="*/ 222504 w 497014"/>
                <a:gd name="connsiteY5" fmla="*/ 445675 h 486822"/>
                <a:gd name="connsiteX6" fmla="*/ 220313 w 497014"/>
                <a:gd name="connsiteY6" fmla="*/ 428054 h 486822"/>
                <a:gd name="connsiteX7" fmla="*/ 227266 w 497014"/>
                <a:gd name="connsiteY7" fmla="*/ 407194 h 486822"/>
                <a:gd name="connsiteX8" fmla="*/ 244697 w 497014"/>
                <a:gd name="connsiteY8" fmla="*/ 405098 h 486822"/>
                <a:gd name="connsiteX9" fmla="*/ 247365 w 497014"/>
                <a:gd name="connsiteY9" fmla="*/ 383762 h 486822"/>
                <a:gd name="connsiteX10" fmla="*/ 281368 w 497014"/>
                <a:gd name="connsiteY10" fmla="*/ 387953 h 486822"/>
                <a:gd name="connsiteX11" fmla="*/ 302514 w 497014"/>
                <a:gd name="connsiteY11" fmla="*/ 390525 h 486822"/>
                <a:gd name="connsiteX12" fmla="*/ 316897 w 497014"/>
                <a:gd name="connsiteY12" fmla="*/ 379286 h 486822"/>
                <a:gd name="connsiteX13" fmla="*/ 335375 w 497014"/>
                <a:gd name="connsiteY13" fmla="*/ 368618 h 486822"/>
                <a:gd name="connsiteX14" fmla="*/ 354521 w 497014"/>
                <a:gd name="connsiteY14" fmla="*/ 353663 h 486822"/>
                <a:gd name="connsiteX15" fmla="*/ 368808 w 497014"/>
                <a:gd name="connsiteY15" fmla="*/ 342424 h 486822"/>
                <a:gd name="connsiteX16" fmla="*/ 345472 w 497014"/>
                <a:gd name="connsiteY16" fmla="*/ 287560 h 486822"/>
                <a:gd name="connsiteX17" fmla="*/ 359759 w 497014"/>
                <a:gd name="connsiteY17" fmla="*/ 276320 h 486822"/>
                <a:gd name="connsiteX18" fmla="*/ 374047 w 497014"/>
                <a:gd name="connsiteY18" fmla="*/ 265081 h 486822"/>
                <a:gd name="connsiteX19" fmla="*/ 388906 w 497014"/>
                <a:gd name="connsiteY19" fmla="*/ 249555 h 486822"/>
                <a:gd name="connsiteX20" fmla="*/ 399002 w 497014"/>
                <a:gd name="connsiteY20" fmla="*/ 237839 h 486822"/>
                <a:gd name="connsiteX21" fmla="*/ 409575 w 497014"/>
                <a:gd name="connsiteY21" fmla="*/ 221837 h 486822"/>
                <a:gd name="connsiteX22" fmla="*/ 424434 w 497014"/>
                <a:gd name="connsiteY22" fmla="*/ 206312 h 486822"/>
                <a:gd name="connsiteX23" fmla="*/ 438721 w 497014"/>
                <a:gd name="connsiteY23" fmla="*/ 195072 h 486822"/>
                <a:gd name="connsiteX24" fmla="*/ 453580 w 497014"/>
                <a:gd name="connsiteY24" fmla="*/ 179546 h 486822"/>
                <a:gd name="connsiteX25" fmla="*/ 463582 w 497014"/>
                <a:gd name="connsiteY25" fmla="*/ 167830 h 486822"/>
                <a:gd name="connsiteX26" fmla="*/ 482727 w 497014"/>
                <a:gd name="connsiteY26" fmla="*/ 152876 h 486822"/>
                <a:gd name="connsiteX27" fmla="*/ 497014 w 497014"/>
                <a:gd name="connsiteY27" fmla="*/ 141637 h 486822"/>
                <a:gd name="connsiteX28" fmla="*/ 477869 w 497014"/>
                <a:gd name="connsiteY28" fmla="*/ 121920 h 486822"/>
                <a:gd name="connsiteX29" fmla="*/ 459867 w 497014"/>
                <a:gd name="connsiteY29" fmla="*/ 93726 h 486822"/>
                <a:gd name="connsiteX30" fmla="*/ 449199 w 497014"/>
                <a:gd name="connsiteY30" fmla="*/ 75057 h 486822"/>
                <a:gd name="connsiteX31" fmla="*/ 438055 w 497014"/>
                <a:gd name="connsiteY31" fmla="*/ 60674 h 486822"/>
                <a:gd name="connsiteX32" fmla="*/ 431673 w 497014"/>
                <a:gd name="connsiteY32" fmla="*/ 42577 h 486822"/>
                <a:gd name="connsiteX33" fmla="*/ 415195 w 497014"/>
                <a:gd name="connsiteY33" fmla="*/ 36195 h 486822"/>
                <a:gd name="connsiteX34" fmla="*/ 413575 w 497014"/>
                <a:gd name="connsiteY34" fmla="*/ 14383 h 486822"/>
                <a:gd name="connsiteX35" fmla="*/ 402431 w 497014"/>
                <a:gd name="connsiteY35" fmla="*/ 0 h 486822"/>
                <a:gd name="connsiteX36" fmla="*/ 395574 w 497014"/>
                <a:gd name="connsiteY36" fmla="*/ 20860 h 486822"/>
                <a:gd name="connsiteX37" fmla="*/ 393478 w 497014"/>
                <a:gd name="connsiteY37" fmla="*/ 37909 h 486822"/>
                <a:gd name="connsiteX38" fmla="*/ 383381 w 497014"/>
                <a:gd name="connsiteY38" fmla="*/ 49625 h 486822"/>
                <a:gd name="connsiteX39" fmla="*/ 377095 w 497014"/>
                <a:gd name="connsiteY39" fmla="*/ 66199 h 486822"/>
                <a:gd name="connsiteX40" fmla="*/ 370141 w 497014"/>
                <a:gd name="connsiteY40" fmla="*/ 86963 h 486822"/>
                <a:gd name="connsiteX41" fmla="*/ 352711 w 497014"/>
                <a:gd name="connsiteY41" fmla="*/ 89154 h 486822"/>
                <a:gd name="connsiteX42" fmla="*/ 327756 w 497014"/>
                <a:gd name="connsiteY42" fmla="*/ 81724 h 486822"/>
                <a:gd name="connsiteX43" fmla="*/ 310229 w 497014"/>
                <a:gd name="connsiteY43" fmla="*/ 83915 h 486822"/>
                <a:gd name="connsiteX44" fmla="*/ 288989 w 497014"/>
                <a:gd name="connsiteY44" fmla="*/ 81343 h 486822"/>
                <a:gd name="connsiteX45" fmla="*/ 268319 w 497014"/>
                <a:gd name="connsiteY45" fmla="*/ 74390 h 486822"/>
                <a:gd name="connsiteX46" fmla="*/ 242316 w 497014"/>
                <a:gd name="connsiteY46" fmla="*/ 75533 h 486822"/>
                <a:gd name="connsiteX47" fmla="*/ 212598 w 497014"/>
                <a:gd name="connsiteY47" fmla="*/ 71914 h 486822"/>
                <a:gd name="connsiteX48" fmla="*/ 209931 w 497014"/>
                <a:gd name="connsiteY48" fmla="*/ 93250 h 486822"/>
                <a:gd name="connsiteX49" fmla="*/ 207359 w 497014"/>
                <a:gd name="connsiteY49" fmla="*/ 114586 h 486822"/>
                <a:gd name="connsiteX50" fmla="*/ 209455 w 497014"/>
                <a:gd name="connsiteY50" fmla="*/ 132112 h 486822"/>
                <a:gd name="connsiteX51" fmla="*/ 211646 w 497014"/>
                <a:gd name="connsiteY51" fmla="*/ 149733 h 486822"/>
                <a:gd name="connsiteX52" fmla="*/ 194120 w 497014"/>
                <a:gd name="connsiteY52" fmla="*/ 151924 h 486822"/>
                <a:gd name="connsiteX53" fmla="*/ 178213 w 497014"/>
                <a:gd name="connsiteY53" fmla="*/ 141256 h 486822"/>
                <a:gd name="connsiteX54" fmla="*/ 167545 w 497014"/>
                <a:gd name="connsiteY54" fmla="*/ 122587 h 486822"/>
                <a:gd name="connsiteX55" fmla="*/ 151638 w 497014"/>
                <a:gd name="connsiteY55" fmla="*/ 112014 h 486822"/>
                <a:gd name="connsiteX56" fmla="*/ 135160 w 497014"/>
                <a:gd name="connsiteY56" fmla="*/ 105632 h 486822"/>
                <a:gd name="connsiteX57" fmla="*/ 117157 w 497014"/>
                <a:gd name="connsiteY57" fmla="*/ 112109 h 486822"/>
                <a:gd name="connsiteX58" fmla="*/ 100203 w 497014"/>
                <a:gd name="connsiteY58" fmla="*/ 110014 h 486822"/>
                <a:gd name="connsiteX59" fmla="*/ 78391 w 497014"/>
                <a:gd name="connsiteY59" fmla="*/ 111633 h 486822"/>
                <a:gd name="connsiteX60" fmla="*/ 60389 w 497014"/>
                <a:gd name="connsiteY60" fmla="*/ 118110 h 486822"/>
                <a:gd name="connsiteX61" fmla="*/ 49816 w 497014"/>
                <a:gd name="connsiteY61" fmla="*/ 134112 h 486822"/>
                <a:gd name="connsiteX62" fmla="*/ 42863 w 497014"/>
                <a:gd name="connsiteY62" fmla="*/ 154876 h 486822"/>
                <a:gd name="connsiteX63" fmla="*/ 28575 w 497014"/>
                <a:gd name="connsiteY63" fmla="*/ 166116 h 486822"/>
                <a:gd name="connsiteX64" fmla="*/ 10573 w 497014"/>
                <a:gd name="connsiteY64" fmla="*/ 172593 h 486822"/>
                <a:gd name="connsiteX65" fmla="*/ 0 w 497014"/>
                <a:gd name="connsiteY65" fmla="*/ 188595 h 486822"/>
                <a:gd name="connsiteX66" fmla="*/ 2096 w 497014"/>
                <a:gd name="connsiteY66" fmla="*/ 206216 h 486822"/>
                <a:gd name="connsiteX67" fmla="*/ 17526 w 497014"/>
                <a:gd name="connsiteY67" fmla="*/ 221075 h 486822"/>
                <a:gd name="connsiteX68" fmla="*/ 23908 w 497014"/>
                <a:gd name="connsiteY68" fmla="*/ 239173 h 486822"/>
                <a:gd name="connsiteX69" fmla="*/ 40291 w 497014"/>
                <a:gd name="connsiteY69" fmla="*/ 245555 h 486822"/>
                <a:gd name="connsiteX70" fmla="*/ 60484 w 497014"/>
                <a:gd name="connsiteY70" fmla="*/ 256699 h 486822"/>
                <a:gd name="connsiteX71" fmla="*/ 82296 w 497014"/>
                <a:gd name="connsiteY71" fmla="*/ 289751 h 486822"/>
                <a:gd name="connsiteX72" fmla="*/ 100870 w 497014"/>
                <a:gd name="connsiteY72" fmla="*/ 313658 h 486822"/>
                <a:gd name="connsiteX73" fmla="*/ 107252 w 497014"/>
                <a:gd name="connsiteY73" fmla="*/ 331756 h 486822"/>
                <a:gd name="connsiteX74" fmla="*/ 118967 w 497014"/>
                <a:gd name="connsiteY74" fmla="*/ 376523 h 486822"/>
                <a:gd name="connsiteX75" fmla="*/ 131731 w 497014"/>
                <a:gd name="connsiteY75" fmla="*/ 412814 h 486822"/>
                <a:gd name="connsiteX76" fmla="*/ 149828 w 497014"/>
                <a:gd name="connsiteY76" fmla="*/ 441008 h 486822"/>
                <a:gd name="connsiteX77" fmla="*/ 156210 w 497014"/>
                <a:gd name="connsiteY77" fmla="*/ 459105 h 486822"/>
                <a:gd name="connsiteX78" fmla="*/ 170022 w 497014"/>
                <a:gd name="connsiteY78" fmla="*/ 486823 h 486822"/>
                <a:gd name="connsiteX79" fmla="*/ 170022 w 497014"/>
                <a:gd name="connsiteY79" fmla="*/ 486823 h 486822"/>
                <a:gd name="connsiteX80" fmla="*/ 170022 w 497014"/>
                <a:gd name="connsiteY80" fmla="*/ 486823 h 48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97014" h="486822">
                  <a:moveTo>
                    <a:pt x="170022" y="486823"/>
                  </a:moveTo>
                  <a:lnTo>
                    <a:pt x="188023" y="480346"/>
                  </a:lnTo>
                  <a:lnTo>
                    <a:pt x="177451" y="461772"/>
                  </a:lnTo>
                  <a:lnTo>
                    <a:pt x="198597" y="464344"/>
                  </a:lnTo>
                  <a:lnTo>
                    <a:pt x="204978" y="447770"/>
                  </a:lnTo>
                  <a:lnTo>
                    <a:pt x="222504" y="445675"/>
                  </a:lnTo>
                  <a:lnTo>
                    <a:pt x="220313" y="428054"/>
                  </a:lnTo>
                  <a:lnTo>
                    <a:pt x="227266" y="407194"/>
                  </a:lnTo>
                  <a:lnTo>
                    <a:pt x="244697" y="405098"/>
                  </a:lnTo>
                  <a:lnTo>
                    <a:pt x="247365" y="383762"/>
                  </a:lnTo>
                  <a:lnTo>
                    <a:pt x="281368" y="387953"/>
                  </a:lnTo>
                  <a:lnTo>
                    <a:pt x="302514" y="390525"/>
                  </a:lnTo>
                  <a:lnTo>
                    <a:pt x="316897" y="379286"/>
                  </a:lnTo>
                  <a:lnTo>
                    <a:pt x="335375" y="368618"/>
                  </a:lnTo>
                  <a:lnTo>
                    <a:pt x="354521" y="353663"/>
                  </a:lnTo>
                  <a:lnTo>
                    <a:pt x="368808" y="342424"/>
                  </a:lnTo>
                  <a:lnTo>
                    <a:pt x="345472" y="287560"/>
                  </a:lnTo>
                  <a:lnTo>
                    <a:pt x="359759" y="276320"/>
                  </a:lnTo>
                  <a:lnTo>
                    <a:pt x="374047" y="265081"/>
                  </a:lnTo>
                  <a:lnTo>
                    <a:pt x="388906" y="249555"/>
                  </a:lnTo>
                  <a:lnTo>
                    <a:pt x="399002" y="237839"/>
                  </a:lnTo>
                  <a:lnTo>
                    <a:pt x="409575" y="221837"/>
                  </a:lnTo>
                  <a:lnTo>
                    <a:pt x="424434" y="206312"/>
                  </a:lnTo>
                  <a:lnTo>
                    <a:pt x="438721" y="195072"/>
                  </a:lnTo>
                  <a:lnTo>
                    <a:pt x="453580" y="179546"/>
                  </a:lnTo>
                  <a:lnTo>
                    <a:pt x="463582" y="167830"/>
                  </a:lnTo>
                  <a:lnTo>
                    <a:pt x="482727" y="152876"/>
                  </a:lnTo>
                  <a:lnTo>
                    <a:pt x="497014" y="141637"/>
                  </a:lnTo>
                  <a:lnTo>
                    <a:pt x="477869" y="121920"/>
                  </a:lnTo>
                  <a:lnTo>
                    <a:pt x="459867" y="93726"/>
                  </a:lnTo>
                  <a:lnTo>
                    <a:pt x="449199" y="75057"/>
                  </a:lnTo>
                  <a:lnTo>
                    <a:pt x="438055" y="60674"/>
                  </a:lnTo>
                  <a:lnTo>
                    <a:pt x="431673" y="42577"/>
                  </a:lnTo>
                  <a:lnTo>
                    <a:pt x="415195" y="36195"/>
                  </a:lnTo>
                  <a:lnTo>
                    <a:pt x="413575" y="14383"/>
                  </a:lnTo>
                  <a:lnTo>
                    <a:pt x="402431" y="0"/>
                  </a:lnTo>
                  <a:lnTo>
                    <a:pt x="395574" y="20860"/>
                  </a:lnTo>
                  <a:lnTo>
                    <a:pt x="393478" y="37909"/>
                  </a:lnTo>
                  <a:lnTo>
                    <a:pt x="383381" y="49625"/>
                  </a:lnTo>
                  <a:lnTo>
                    <a:pt x="377095" y="66199"/>
                  </a:lnTo>
                  <a:lnTo>
                    <a:pt x="370141" y="86963"/>
                  </a:lnTo>
                  <a:lnTo>
                    <a:pt x="352711" y="89154"/>
                  </a:lnTo>
                  <a:lnTo>
                    <a:pt x="327756" y="81724"/>
                  </a:lnTo>
                  <a:lnTo>
                    <a:pt x="310229" y="83915"/>
                  </a:lnTo>
                  <a:lnTo>
                    <a:pt x="288989" y="81343"/>
                  </a:lnTo>
                  <a:lnTo>
                    <a:pt x="268319" y="74390"/>
                  </a:lnTo>
                  <a:lnTo>
                    <a:pt x="242316" y="75533"/>
                  </a:lnTo>
                  <a:lnTo>
                    <a:pt x="212598" y="71914"/>
                  </a:lnTo>
                  <a:lnTo>
                    <a:pt x="209931" y="93250"/>
                  </a:lnTo>
                  <a:lnTo>
                    <a:pt x="207359" y="114586"/>
                  </a:lnTo>
                  <a:lnTo>
                    <a:pt x="209455" y="132112"/>
                  </a:lnTo>
                  <a:lnTo>
                    <a:pt x="211646" y="149733"/>
                  </a:lnTo>
                  <a:lnTo>
                    <a:pt x="194120" y="151924"/>
                  </a:lnTo>
                  <a:lnTo>
                    <a:pt x="178213" y="141256"/>
                  </a:lnTo>
                  <a:lnTo>
                    <a:pt x="167545" y="122587"/>
                  </a:lnTo>
                  <a:lnTo>
                    <a:pt x="151638" y="112014"/>
                  </a:lnTo>
                  <a:lnTo>
                    <a:pt x="135160" y="105632"/>
                  </a:lnTo>
                  <a:lnTo>
                    <a:pt x="117157" y="112109"/>
                  </a:lnTo>
                  <a:lnTo>
                    <a:pt x="100203" y="110014"/>
                  </a:lnTo>
                  <a:lnTo>
                    <a:pt x="78391" y="111633"/>
                  </a:lnTo>
                  <a:lnTo>
                    <a:pt x="60389" y="118110"/>
                  </a:lnTo>
                  <a:lnTo>
                    <a:pt x="49816" y="134112"/>
                  </a:lnTo>
                  <a:lnTo>
                    <a:pt x="42863" y="154876"/>
                  </a:lnTo>
                  <a:lnTo>
                    <a:pt x="28575" y="166116"/>
                  </a:lnTo>
                  <a:lnTo>
                    <a:pt x="10573" y="172593"/>
                  </a:lnTo>
                  <a:lnTo>
                    <a:pt x="0" y="188595"/>
                  </a:lnTo>
                  <a:lnTo>
                    <a:pt x="2096" y="206216"/>
                  </a:lnTo>
                  <a:lnTo>
                    <a:pt x="17526" y="221075"/>
                  </a:lnTo>
                  <a:lnTo>
                    <a:pt x="23908" y="239173"/>
                  </a:lnTo>
                  <a:lnTo>
                    <a:pt x="40291" y="245555"/>
                  </a:lnTo>
                  <a:lnTo>
                    <a:pt x="60484" y="256699"/>
                  </a:lnTo>
                  <a:lnTo>
                    <a:pt x="82296" y="289751"/>
                  </a:lnTo>
                  <a:lnTo>
                    <a:pt x="100870" y="313658"/>
                  </a:lnTo>
                  <a:lnTo>
                    <a:pt x="107252" y="331756"/>
                  </a:lnTo>
                  <a:lnTo>
                    <a:pt x="118967" y="376523"/>
                  </a:lnTo>
                  <a:lnTo>
                    <a:pt x="131731" y="412814"/>
                  </a:lnTo>
                  <a:lnTo>
                    <a:pt x="149828" y="441008"/>
                  </a:lnTo>
                  <a:lnTo>
                    <a:pt x="156210" y="459105"/>
                  </a:lnTo>
                  <a:lnTo>
                    <a:pt x="170022" y="486823"/>
                  </a:lnTo>
                  <a:lnTo>
                    <a:pt x="170022" y="486823"/>
                  </a:lnTo>
                  <a:lnTo>
                    <a:pt x="170022" y="486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8392DAF-15B2-04A4-27CD-929AB69109D3}"/>
                </a:ext>
              </a:extLst>
            </p:cNvPr>
            <p:cNvSpPr/>
            <p:nvPr/>
          </p:nvSpPr>
          <p:spPr>
            <a:xfrm>
              <a:off x="6023369" y="182251"/>
              <a:ext cx="788519" cy="869362"/>
            </a:xfrm>
            <a:custGeom>
              <a:avLst/>
              <a:gdLst>
                <a:gd name="connsiteX0" fmla="*/ 131540 w 468248"/>
                <a:gd name="connsiteY0" fmla="*/ 516255 h 516255"/>
                <a:gd name="connsiteX1" fmla="*/ 145828 w 468248"/>
                <a:gd name="connsiteY1" fmla="*/ 505111 h 516255"/>
                <a:gd name="connsiteX2" fmla="*/ 140494 w 468248"/>
                <a:gd name="connsiteY2" fmla="*/ 478536 h 516255"/>
                <a:gd name="connsiteX3" fmla="*/ 143066 w 468248"/>
                <a:gd name="connsiteY3" fmla="*/ 457200 h 516255"/>
                <a:gd name="connsiteX4" fmla="*/ 145256 w 468248"/>
                <a:gd name="connsiteY4" fmla="*/ 440246 h 516255"/>
                <a:gd name="connsiteX5" fmla="*/ 192595 w 468248"/>
                <a:gd name="connsiteY5" fmla="*/ 441770 h 516255"/>
                <a:gd name="connsiteX6" fmla="*/ 213836 w 468248"/>
                <a:gd name="connsiteY6" fmla="*/ 444341 h 516255"/>
                <a:gd name="connsiteX7" fmla="*/ 235077 w 468248"/>
                <a:gd name="connsiteY7" fmla="*/ 447008 h 516255"/>
                <a:gd name="connsiteX8" fmla="*/ 261175 w 468248"/>
                <a:gd name="connsiteY8" fmla="*/ 445865 h 516255"/>
                <a:gd name="connsiteX9" fmla="*/ 280892 w 468248"/>
                <a:gd name="connsiteY9" fmla="*/ 461296 h 516255"/>
                <a:gd name="connsiteX10" fmla="*/ 298990 w 468248"/>
                <a:gd name="connsiteY10" fmla="*/ 454914 h 516255"/>
                <a:gd name="connsiteX11" fmla="*/ 296799 w 468248"/>
                <a:gd name="connsiteY11" fmla="*/ 437293 h 516255"/>
                <a:gd name="connsiteX12" fmla="*/ 315373 w 468248"/>
                <a:gd name="connsiteY12" fmla="*/ 426625 h 516255"/>
                <a:gd name="connsiteX13" fmla="*/ 327088 w 468248"/>
                <a:gd name="connsiteY13" fmla="*/ 402241 h 516255"/>
                <a:gd name="connsiteX14" fmla="*/ 338233 w 468248"/>
                <a:gd name="connsiteY14" fmla="*/ 381953 h 516255"/>
                <a:gd name="connsiteX15" fmla="*/ 340804 w 468248"/>
                <a:gd name="connsiteY15" fmla="*/ 360712 h 516255"/>
                <a:gd name="connsiteX16" fmla="*/ 345662 w 468248"/>
                <a:gd name="connsiteY16" fmla="*/ 391573 h 516255"/>
                <a:gd name="connsiteX17" fmla="*/ 370141 w 468248"/>
                <a:gd name="connsiteY17" fmla="*/ 403193 h 516255"/>
                <a:gd name="connsiteX18" fmla="*/ 376523 w 468248"/>
                <a:gd name="connsiteY18" fmla="*/ 386715 h 516255"/>
                <a:gd name="connsiteX19" fmla="*/ 391382 w 468248"/>
                <a:gd name="connsiteY19" fmla="*/ 371285 h 516255"/>
                <a:gd name="connsiteX20" fmla="*/ 397764 w 468248"/>
                <a:gd name="connsiteY20" fmla="*/ 354806 h 516255"/>
                <a:gd name="connsiteX21" fmla="*/ 401384 w 468248"/>
                <a:gd name="connsiteY21" fmla="*/ 324993 h 516255"/>
                <a:gd name="connsiteX22" fmla="*/ 408337 w 468248"/>
                <a:gd name="connsiteY22" fmla="*/ 304229 h 516255"/>
                <a:gd name="connsiteX23" fmla="*/ 406146 w 468248"/>
                <a:gd name="connsiteY23" fmla="*/ 286703 h 516255"/>
                <a:gd name="connsiteX24" fmla="*/ 420529 w 468248"/>
                <a:gd name="connsiteY24" fmla="*/ 275558 h 516255"/>
                <a:gd name="connsiteX25" fmla="*/ 418338 w 468248"/>
                <a:gd name="connsiteY25" fmla="*/ 258032 h 516255"/>
                <a:gd name="connsiteX26" fmla="*/ 416147 w 468248"/>
                <a:gd name="connsiteY26" fmla="*/ 240411 h 516255"/>
                <a:gd name="connsiteX27" fmla="*/ 441198 w 468248"/>
                <a:gd name="connsiteY27" fmla="*/ 247840 h 516255"/>
                <a:gd name="connsiteX28" fmla="*/ 463486 w 468248"/>
                <a:gd name="connsiteY28" fmla="*/ 241935 h 516255"/>
                <a:gd name="connsiteX29" fmla="*/ 457105 w 468248"/>
                <a:gd name="connsiteY29" fmla="*/ 223933 h 516255"/>
                <a:gd name="connsiteX30" fmla="*/ 468249 w 468248"/>
                <a:gd name="connsiteY30" fmla="*/ 203740 h 516255"/>
                <a:gd name="connsiteX31" fmla="*/ 446437 w 468248"/>
                <a:gd name="connsiteY31" fmla="*/ 205359 h 516255"/>
                <a:gd name="connsiteX32" fmla="*/ 444246 w 468248"/>
                <a:gd name="connsiteY32" fmla="*/ 187738 h 516255"/>
                <a:gd name="connsiteX33" fmla="*/ 438435 w 468248"/>
                <a:gd name="connsiteY33" fmla="*/ 165449 h 516255"/>
                <a:gd name="connsiteX34" fmla="*/ 391954 w 468248"/>
                <a:gd name="connsiteY34" fmla="*/ 51721 h 516255"/>
                <a:gd name="connsiteX35" fmla="*/ 386525 w 468248"/>
                <a:gd name="connsiteY35" fmla="*/ 25146 h 516255"/>
                <a:gd name="connsiteX36" fmla="*/ 380714 w 468248"/>
                <a:gd name="connsiteY36" fmla="*/ 2858 h 516255"/>
                <a:gd name="connsiteX37" fmla="*/ 346138 w 468248"/>
                <a:gd name="connsiteY37" fmla="*/ 2953 h 516255"/>
                <a:gd name="connsiteX38" fmla="*/ 147638 w 468248"/>
                <a:gd name="connsiteY38" fmla="*/ 0 h 516255"/>
                <a:gd name="connsiteX39" fmla="*/ 113062 w 468248"/>
                <a:gd name="connsiteY39" fmla="*/ 95 h 516255"/>
                <a:gd name="connsiteX40" fmla="*/ 114205 w 468248"/>
                <a:gd name="connsiteY40" fmla="*/ 26098 h 516255"/>
                <a:gd name="connsiteX41" fmla="*/ 124873 w 468248"/>
                <a:gd name="connsiteY41" fmla="*/ 44672 h 516255"/>
                <a:gd name="connsiteX42" fmla="*/ 125444 w 468248"/>
                <a:gd name="connsiteY42" fmla="*/ 75057 h 516255"/>
                <a:gd name="connsiteX43" fmla="*/ 119063 w 468248"/>
                <a:gd name="connsiteY43" fmla="*/ 91535 h 516255"/>
                <a:gd name="connsiteX44" fmla="*/ 86677 w 468248"/>
                <a:gd name="connsiteY44" fmla="*/ 109061 h 516255"/>
                <a:gd name="connsiteX45" fmla="*/ 60579 w 468248"/>
                <a:gd name="connsiteY45" fmla="*/ 110204 h 516255"/>
                <a:gd name="connsiteX46" fmla="*/ 44101 w 468248"/>
                <a:gd name="connsiteY46" fmla="*/ 103823 h 516255"/>
                <a:gd name="connsiteX47" fmla="*/ 41529 w 468248"/>
                <a:gd name="connsiteY47" fmla="*/ 125159 h 516255"/>
                <a:gd name="connsiteX48" fmla="*/ 38862 w 468248"/>
                <a:gd name="connsiteY48" fmla="*/ 146399 h 516255"/>
                <a:gd name="connsiteX49" fmla="*/ 24575 w 468248"/>
                <a:gd name="connsiteY49" fmla="*/ 157543 h 516255"/>
                <a:gd name="connsiteX50" fmla="*/ 33623 w 468248"/>
                <a:gd name="connsiteY50" fmla="*/ 188881 h 516255"/>
                <a:gd name="connsiteX51" fmla="*/ 29909 w 468248"/>
                <a:gd name="connsiteY51" fmla="*/ 218694 h 516255"/>
                <a:gd name="connsiteX52" fmla="*/ 49149 w 468248"/>
                <a:gd name="connsiteY52" fmla="*/ 238315 h 516255"/>
                <a:gd name="connsiteX53" fmla="*/ 63532 w 468248"/>
                <a:gd name="connsiteY53" fmla="*/ 261747 h 516255"/>
                <a:gd name="connsiteX54" fmla="*/ 47054 w 468248"/>
                <a:gd name="connsiteY54" fmla="*/ 255365 h 516255"/>
                <a:gd name="connsiteX55" fmla="*/ 44958 w 468248"/>
                <a:gd name="connsiteY55" fmla="*/ 272415 h 516255"/>
                <a:gd name="connsiteX56" fmla="*/ 44005 w 468248"/>
                <a:gd name="connsiteY56" fmla="*/ 384524 h 516255"/>
                <a:gd name="connsiteX57" fmla="*/ 29718 w 468248"/>
                <a:gd name="connsiteY57" fmla="*/ 395764 h 516255"/>
                <a:gd name="connsiteX58" fmla="*/ 11144 w 468248"/>
                <a:gd name="connsiteY58" fmla="*/ 406432 h 516255"/>
                <a:gd name="connsiteX59" fmla="*/ 0 w 468248"/>
                <a:gd name="connsiteY59" fmla="*/ 426625 h 516255"/>
                <a:gd name="connsiteX60" fmla="*/ 2095 w 468248"/>
                <a:gd name="connsiteY60" fmla="*/ 444151 h 516255"/>
                <a:gd name="connsiteX61" fmla="*/ 3238 w 468248"/>
                <a:gd name="connsiteY61" fmla="*/ 470154 h 516255"/>
                <a:gd name="connsiteX62" fmla="*/ 28766 w 468248"/>
                <a:gd name="connsiteY62" fmla="*/ 473297 h 516255"/>
                <a:gd name="connsiteX63" fmla="*/ 45244 w 468248"/>
                <a:gd name="connsiteY63" fmla="*/ 479679 h 516255"/>
                <a:gd name="connsiteX64" fmla="*/ 72866 w 468248"/>
                <a:gd name="connsiteY64" fmla="*/ 465868 h 516255"/>
                <a:gd name="connsiteX65" fmla="*/ 88868 w 468248"/>
                <a:gd name="connsiteY65" fmla="*/ 476441 h 516255"/>
                <a:gd name="connsiteX66" fmla="*/ 104299 w 468248"/>
                <a:gd name="connsiteY66" fmla="*/ 491300 h 516255"/>
                <a:gd name="connsiteX67" fmla="*/ 116014 w 468248"/>
                <a:gd name="connsiteY67" fmla="*/ 501396 h 516255"/>
                <a:gd name="connsiteX68" fmla="*/ 131540 w 468248"/>
                <a:gd name="connsiteY68" fmla="*/ 516255 h 516255"/>
                <a:gd name="connsiteX69" fmla="*/ 131540 w 468248"/>
                <a:gd name="connsiteY69" fmla="*/ 516255 h 516255"/>
                <a:gd name="connsiteX70" fmla="*/ 131540 w 468248"/>
                <a:gd name="connsiteY70" fmla="*/ 516255 h 51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68248" h="516255">
                  <a:moveTo>
                    <a:pt x="131540" y="516255"/>
                  </a:moveTo>
                  <a:lnTo>
                    <a:pt x="145828" y="505111"/>
                  </a:lnTo>
                  <a:lnTo>
                    <a:pt x="140494" y="478536"/>
                  </a:lnTo>
                  <a:lnTo>
                    <a:pt x="143066" y="457200"/>
                  </a:lnTo>
                  <a:lnTo>
                    <a:pt x="145256" y="440246"/>
                  </a:lnTo>
                  <a:lnTo>
                    <a:pt x="192595" y="441770"/>
                  </a:lnTo>
                  <a:lnTo>
                    <a:pt x="213836" y="444341"/>
                  </a:lnTo>
                  <a:lnTo>
                    <a:pt x="235077" y="447008"/>
                  </a:lnTo>
                  <a:lnTo>
                    <a:pt x="261175" y="445865"/>
                  </a:lnTo>
                  <a:lnTo>
                    <a:pt x="280892" y="461296"/>
                  </a:lnTo>
                  <a:lnTo>
                    <a:pt x="298990" y="454914"/>
                  </a:lnTo>
                  <a:lnTo>
                    <a:pt x="296799" y="437293"/>
                  </a:lnTo>
                  <a:lnTo>
                    <a:pt x="315373" y="426625"/>
                  </a:lnTo>
                  <a:lnTo>
                    <a:pt x="327088" y="402241"/>
                  </a:lnTo>
                  <a:lnTo>
                    <a:pt x="338233" y="381953"/>
                  </a:lnTo>
                  <a:lnTo>
                    <a:pt x="340804" y="360712"/>
                  </a:lnTo>
                  <a:lnTo>
                    <a:pt x="345662" y="391573"/>
                  </a:lnTo>
                  <a:lnTo>
                    <a:pt x="370141" y="403193"/>
                  </a:lnTo>
                  <a:lnTo>
                    <a:pt x="376523" y="386715"/>
                  </a:lnTo>
                  <a:lnTo>
                    <a:pt x="391382" y="371285"/>
                  </a:lnTo>
                  <a:lnTo>
                    <a:pt x="397764" y="354806"/>
                  </a:lnTo>
                  <a:lnTo>
                    <a:pt x="401384" y="324993"/>
                  </a:lnTo>
                  <a:lnTo>
                    <a:pt x="408337" y="304229"/>
                  </a:lnTo>
                  <a:lnTo>
                    <a:pt x="406146" y="286703"/>
                  </a:lnTo>
                  <a:lnTo>
                    <a:pt x="420529" y="275558"/>
                  </a:lnTo>
                  <a:lnTo>
                    <a:pt x="418338" y="258032"/>
                  </a:lnTo>
                  <a:lnTo>
                    <a:pt x="416147" y="240411"/>
                  </a:lnTo>
                  <a:lnTo>
                    <a:pt x="441198" y="247840"/>
                  </a:lnTo>
                  <a:lnTo>
                    <a:pt x="463486" y="241935"/>
                  </a:lnTo>
                  <a:lnTo>
                    <a:pt x="457105" y="223933"/>
                  </a:lnTo>
                  <a:lnTo>
                    <a:pt x="468249" y="203740"/>
                  </a:lnTo>
                  <a:lnTo>
                    <a:pt x="446437" y="205359"/>
                  </a:lnTo>
                  <a:lnTo>
                    <a:pt x="444246" y="187738"/>
                  </a:lnTo>
                  <a:lnTo>
                    <a:pt x="438435" y="165449"/>
                  </a:lnTo>
                  <a:lnTo>
                    <a:pt x="391954" y="51721"/>
                  </a:lnTo>
                  <a:lnTo>
                    <a:pt x="386525" y="25146"/>
                  </a:lnTo>
                  <a:lnTo>
                    <a:pt x="380714" y="2858"/>
                  </a:lnTo>
                  <a:lnTo>
                    <a:pt x="346138" y="2953"/>
                  </a:lnTo>
                  <a:lnTo>
                    <a:pt x="147638" y="0"/>
                  </a:lnTo>
                  <a:lnTo>
                    <a:pt x="113062" y="95"/>
                  </a:lnTo>
                  <a:lnTo>
                    <a:pt x="114205" y="26098"/>
                  </a:lnTo>
                  <a:lnTo>
                    <a:pt x="124873" y="44672"/>
                  </a:lnTo>
                  <a:lnTo>
                    <a:pt x="125444" y="75057"/>
                  </a:lnTo>
                  <a:lnTo>
                    <a:pt x="119063" y="91535"/>
                  </a:lnTo>
                  <a:lnTo>
                    <a:pt x="86677" y="109061"/>
                  </a:lnTo>
                  <a:lnTo>
                    <a:pt x="60579" y="110204"/>
                  </a:lnTo>
                  <a:lnTo>
                    <a:pt x="44101" y="103823"/>
                  </a:lnTo>
                  <a:lnTo>
                    <a:pt x="41529" y="125159"/>
                  </a:lnTo>
                  <a:lnTo>
                    <a:pt x="38862" y="146399"/>
                  </a:lnTo>
                  <a:lnTo>
                    <a:pt x="24575" y="157543"/>
                  </a:lnTo>
                  <a:lnTo>
                    <a:pt x="33623" y="188881"/>
                  </a:lnTo>
                  <a:lnTo>
                    <a:pt x="29909" y="218694"/>
                  </a:lnTo>
                  <a:lnTo>
                    <a:pt x="49149" y="238315"/>
                  </a:lnTo>
                  <a:lnTo>
                    <a:pt x="63532" y="261747"/>
                  </a:lnTo>
                  <a:lnTo>
                    <a:pt x="47054" y="255365"/>
                  </a:lnTo>
                  <a:lnTo>
                    <a:pt x="44958" y="272415"/>
                  </a:lnTo>
                  <a:lnTo>
                    <a:pt x="44005" y="384524"/>
                  </a:lnTo>
                  <a:lnTo>
                    <a:pt x="29718" y="395764"/>
                  </a:lnTo>
                  <a:lnTo>
                    <a:pt x="11144" y="406432"/>
                  </a:lnTo>
                  <a:lnTo>
                    <a:pt x="0" y="426625"/>
                  </a:lnTo>
                  <a:lnTo>
                    <a:pt x="2095" y="444151"/>
                  </a:lnTo>
                  <a:lnTo>
                    <a:pt x="3238" y="470154"/>
                  </a:lnTo>
                  <a:lnTo>
                    <a:pt x="28766" y="473297"/>
                  </a:lnTo>
                  <a:lnTo>
                    <a:pt x="45244" y="479679"/>
                  </a:lnTo>
                  <a:lnTo>
                    <a:pt x="72866" y="465868"/>
                  </a:lnTo>
                  <a:lnTo>
                    <a:pt x="88868" y="476441"/>
                  </a:lnTo>
                  <a:lnTo>
                    <a:pt x="104299" y="491300"/>
                  </a:lnTo>
                  <a:lnTo>
                    <a:pt x="116014" y="501396"/>
                  </a:lnTo>
                  <a:lnTo>
                    <a:pt x="131540" y="516255"/>
                  </a:lnTo>
                  <a:lnTo>
                    <a:pt x="131540" y="516255"/>
                  </a:lnTo>
                  <a:lnTo>
                    <a:pt x="131540" y="51625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8EFEF36A-2731-662A-E5D4-76AEEF066345}"/>
                </a:ext>
              </a:extLst>
            </p:cNvPr>
            <p:cNvSpPr/>
            <p:nvPr/>
          </p:nvSpPr>
          <p:spPr>
            <a:xfrm>
              <a:off x="6196922" y="1024506"/>
              <a:ext cx="1028637" cy="828619"/>
            </a:xfrm>
            <a:custGeom>
              <a:avLst/>
              <a:gdLst>
                <a:gd name="connsiteX0" fmla="*/ 115919 w 610838"/>
                <a:gd name="connsiteY0" fmla="*/ 492062 h 492061"/>
                <a:gd name="connsiteX1" fmla="*/ 131350 w 610838"/>
                <a:gd name="connsiteY1" fmla="*/ 472345 h 492061"/>
                <a:gd name="connsiteX2" fmla="*/ 134969 w 610838"/>
                <a:gd name="connsiteY2" fmla="*/ 442627 h 492061"/>
                <a:gd name="connsiteX3" fmla="*/ 119539 w 610838"/>
                <a:gd name="connsiteY3" fmla="*/ 427768 h 492061"/>
                <a:gd name="connsiteX4" fmla="*/ 137636 w 610838"/>
                <a:gd name="connsiteY4" fmla="*/ 421386 h 492061"/>
                <a:gd name="connsiteX5" fmla="*/ 144018 w 610838"/>
                <a:gd name="connsiteY5" fmla="*/ 439388 h 492061"/>
                <a:gd name="connsiteX6" fmla="*/ 162687 w 610838"/>
                <a:gd name="connsiteY6" fmla="*/ 428720 h 492061"/>
                <a:gd name="connsiteX7" fmla="*/ 185547 w 610838"/>
                <a:gd name="connsiteY7" fmla="*/ 418624 h 492061"/>
                <a:gd name="connsiteX8" fmla="*/ 199454 w 610838"/>
                <a:gd name="connsiteY8" fmla="*/ 446246 h 492061"/>
                <a:gd name="connsiteX9" fmla="*/ 218027 w 610838"/>
                <a:gd name="connsiteY9" fmla="*/ 435578 h 492061"/>
                <a:gd name="connsiteX10" fmla="*/ 224980 w 610838"/>
                <a:gd name="connsiteY10" fmla="*/ 414909 h 492061"/>
                <a:gd name="connsiteX11" fmla="*/ 244697 w 610838"/>
                <a:gd name="connsiteY11" fmla="*/ 430244 h 492061"/>
                <a:gd name="connsiteX12" fmla="*/ 258509 w 610838"/>
                <a:gd name="connsiteY12" fmla="*/ 423386 h 492061"/>
                <a:gd name="connsiteX13" fmla="*/ 256889 w 610838"/>
                <a:gd name="connsiteY13" fmla="*/ 401574 h 492061"/>
                <a:gd name="connsiteX14" fmla="*/ 236601 w 610838"/>
                <a:gd name="connsiteY14" fmla="*/ 390430 h 492061"/>
                <a:gd name="connsiteX15" fmla="*/ 258509 w 610838"/>
                <a:gd name="connsiteY15" fmla="*/ 388811 h 492061"/>
                <a:gd name="connsiteX16" fmla="*/ 272796 w 610838"/>
                <a:gd name="connsiteY16" fmla="*/ 377666 h 492061"/>
                <a:gd name="connsiteX17" fmla="*/ 283559 w 610838"/>
                <a:gd name="connsiteY17" fmla="*/ 396240 h 492061"/>
                <a:gd name="connsiteX18" fmla="*/ 300609 w 610838"/>
                <a:gd name="connsiteY18" fmla="*/ 398336 h 492061"/>
                <a:gd name="connsiteX19" fmla="*/ 318706 w 610838"/>
                <a:gd name="connsiteY19" fmla="*/ 391954 h 492061"/>
                <a:gd name="connsiteX20" fmla="*/ 330898 w 610838"/>
                <a:gd name="connsiteY20" fmla="*/ 397764 h 492061"/>
                <a:gd name="connsiteX21" fmla="*/ 351187 w 610838"/>
                <a:gd name="connsiteY21" fmla="*/ 408908 h 492061"/>
                <a:gd name="connsiteX22" fmla="*/ 362426 w 610838"/>
                <a:gd name="connsiteY22" fmla="*/ 423196 h 492061"/>
                <a:gd name="connsiteX23" fmla="*/ 379476 w 610838"/>
                <a:gd name="connsiteY23" fmla="*/ 425291 h 492061"/>
                <a:gd name="connsiteX24" fmla="*/ 413575 w 610838"/>
                <a:gd name="connsiteY24" fmla="*/ 429578 h 492061"/>
                <a:gd name="connsiteX25" fmla="*/ 433768 w 610838"/>
                <a:gd name="connsiteY25" fmla="*/ 406146 h 492061"/>
                <a:gd name="connsiteX26" fmla="*/ 452914 w 610838"/>
                <a:gd name="connsiteY26" fmla="*/ 391287 h 492061"/>
                <a:gd name="connsiteX27" fmla="*/ 472535 w 610838"/>
                <a:gd name="connsiteY27" fmla="*/ 372142 h 492061"/>
                <a:gd name="connsiteX28" fmla="*/ 486918 w 610838"/>
                <a:gd name="connsiteY28" fmla="*/ 360902 h 492061"/>
                <a:gd name="connsiteX29" fmla="*/ 497586 w 610838"/>
                <a:gd name="connsiteY29" fmla="*/ 344996 h 492061"/>
                <a:gd name="connsiteX30" fmla="*/ 511397 w 610838"/>
                <a:gd name="connsiteY30" fmla="*/ 338042 h 492061"/>
                <a:gd name="connsiteX31" fmla="*/ 562451 w 610838"/>
                <a:gd name="connsiteY31" fmla="*/ 309848 h 492061"/>
                <a:gd name="connsiteX32" fmla="*/ 579501 w 610838"/>
                <a:gd name="connsiteY32" fmla="*/ 311944 h 492061"/>
                <a:gd name="connsiteX33" fmla="*/ 586359 w 610838"/>
                <a:gd name="connsiteY33" fmla="*/ 291275 h 492061"/>
                <a:gd name="connsiteX34" fmla="*/ 610838 w 610838"/>
                <a:gd name="connsiteY34" fmla="*/ 268415 h 492061"/>
                <a:gd name="connsiteX35" fmla="*/ 604456 w 610838"/>
                <a:gd name="connsiteY35" fmla="*/ 250317 h 492061"/>
                <a:gd name="connsiteX36" fmla="*/ 594836 w 610838"/>
                <a:gd name="connsiteY36" fmla="*/ 223266 h 492061"/>
                <a:gd name="connsiteX37" fmla="*/ 588931 w 610838"/>
                <a:gd name="connsiteY37" fmla="*/ 200977 h 492061"/>
                <a:gd name="connsiteX38" fmla="*/ 591502 w 610838"/>
                <a:gd name="connsiteY38" fmla="*/ 179737 h 492061"/>
                <a:gd name="connsiteX39" fmla="*/ 576072 w 610838"/>
                <a:gd name="connsiteY39" fmla="*/ 164878 h 492061"/>
                <a:gd name="connsiteX40" fmla="*/ 565880 w 610838"/>
                <a:gd name="connsiteY40" fmla="*/ 142018 h 492061"/>
                <a:gd name="connsiteX41" fmla="*/ 554641 w 610838"/>
                <a:gd name="connsiteY41" fmla="*/ 127730 h 492061"/>
                <a:gd name="connsiteX42" fmla="*/ 565309 w 610838"/>
                <a:gd name="connsiteY42" fmla="*/ 111728 h 492061"/>
                <a:gd name="connsiteX43" fmla="*/ 589312 w 610838"/>
                <a:gd name="connsiteY43" fmla="*/ 127635 h 492061"/>
                <a:gd name="connsiteX44" fmla="*/ 587121 w 610838"/>
                <a:gd name="connsiteY44" fmla="*/ 110109 h 492061"/>
                <a:gd name="connsiteX45" fmla="*/ 575881 w 610838"/>
                <a:gd name="connsiteY45" fmla="*/ 95821 h 492061"/>
                <a:gd name="connsiteX46" fmla="*/ 565213 w 610838"/>
                <a:gd name="connsiteY46" fmla="*/ 77248 h 492061"/>
                <a:gd name="connsiteX47" fmla="*/ 541211 w 610838"/>
                <a:gd name="connsiteY47" fmla="*/ 61341 h 492061"/>
                <a:gd name="connsiteX48" fmla="*/ 539019 w 610838"/>
                <a:gd name="connsiteY48" fmla="*/ 43815 h 492061"/>
                <a:gd name="connsiteX49" fmla="*/ 532638 w 610838"/>
                <a:gd name="connsiteY49" fmla="*/ 25717 h 492061"/>
                <a:gd name="connsiteX50" fmla="*/ 364331 w 610838"/>
                <a:gd name="connsiteY50" fmla="*/ 22193 h 492061"/>
                <a:gd name="connsiteX51" fmla="*/ 342424 w 610838"/>
                <a:gd name="connsiteY51" fmla="*/ 23813 h 492061"/>
                <a:gd name="connsiteX52" fmla="*/ 323755 w 610838"/>
                <a:gd name="connsiteY52" fmla="*/ 0 h 492061"/>
                <a:gd name="connsiteX53" fmla="*/ 300323 w 610838"/>
                <a:gd name="connsiteY53" fmla="*/ 14383 h 492061"/>
                <a:gd name="connsiteX54" fmla="*/ 289750 w 610838"/>
                <a:gd name="connsiteY54" fmla="*/ 30290 h 492061"/>
                <a:gd name="connsiteX55" fmla="*/ 265271 w 610838"/>
                <a:gd name="connsiteY55" fmla="*/ 53150 h 492061"/>
                <a:gd name="connsiteX56" fmla="*/ 250888 w 610838"/>
                <a:gd name="connsiteY56" fmla="*/ 64294 h 492061"/>
                <a:gd name="connsiteX57" fmla="*/ 236029 w 610838"/>
                <a:gd name="connsiteY57" fmla="*/ 79724 h 492061"/>
                <a:gd name="connsiteX58" fmla="*/ 225361 w 610838"/>
                <a:gd name="connsiteY58" fmla="*/ 95726 h 492061"/>
                <a:gd name="connsiteX59" fmla="*/ 205168 w 610838"/>
                <a:gd name="connsiteY59" fmla="*/ 119063 h 492061"/>
                <a:gd name="connsiteX60" fmla="*/ 180784 w 610838"/>
                <a:gd name="connsiteY60" fmla="*/ 141923 h 492061"/>
                <a:gd name="connsiteX61" fmla="*/ 209645 w 610838"/>
                <a:gd name="connsiteY61" fmla="*/ 188690 h 492061"/>
                <a:gd name="connsiteX62" fmla="*/ 190500 w 610838"/>
                <a:gd name="connsiteY62" fmla="*/ 203549 h 492061"/>
                <a:gd name="connsiteX63" fmla="*/ 162306 w 610838"/>
                <a:gd name="connsiteY63" fmla="*/ 221647 h 492061"/>
                <a:gd name="connsiteX64" fmla="*/ 151638 w 610838"/>
                <a:gd name="connsiteY64" fmla="*/ 237554 h 492061"/>
                <a:gd name="connsiteX65" fmla="*/ 129826 w 610838"/>
                <a:gd name="connsiteY65" fmla="*/ 239173 h 492061"/>
                <a:gd name="connsiteX66" fmla="*/ 111728 w 610838"/>
                <a:gd name="connsiteY66" fmla="*/ 245554 h 492061"/>
                <a:gd name="connsiteX67" fmla="*/ 86106 w 610838"/>
                <a:gd name="connsiteY67" fmla="*/ 242411 h 492061"/>
                <a:gd name="connsiteX68" fmla="*/ 70675 w 610838"/>
                <a:gd name="connsiteY68" fmla="*/ 262128 h 492061"/>
                <a:gd name="connsiteX69" fmla="*/ 52578 w 610838"/>
                <a:gd name="connsiteY69" fmla="*/ 268510 h 492061"/>
                <a:gd name="connsiteX70" fmla="*/ 54769 w 610838"/>
                <a:gd name="connsiteY70" fmla="*/ 286036 h 492061"/>
                <a:gd name="connsiteX71" fmla="*/ 28194 w 610838"/>
                <a:gd name="connsiteY71" fmla="*/ 291370 h 492061"/>
                <a:gd name="connsiteX72" fmla="*/ 30289 w 610838"/>
                <a:gd name="connsiteY72" fmla="*/ 308896 h 492061"/>
                <a:gd name="connsiteX73" fmla="*/ 476 w 610838"/>
                <a:gd name="connsiteY73" fmla="*/ 305181 h 492061"/>
                <a:gd name="connsiteX74" fmla="*/ 11144 w 610838"/>
                <a:gd name="connsiteY74" fmla="*/ 323755 h 492061"/>
                <a:gd name="connsiteX75" fmla="*/ 0 w 610838"/>
                <a:gd name="connsiteY75" fmla="*/ 343948 h 492061"/>
                <a:gd name="connsiteX76" fmla="*/ 6477 w 610838"/>
                <a:gd name="connsiteY76" fmla="*/ 362045 h 492061"/>
                <a:gd name="connsiteX77" fmla="*/ 48101 w 610838"/>
                <a:gd name="connsiteY77" fmla="*/ 410337 h 492061"/>
                <a:gd name="connsiteX78" fmla="*/ 104680 w 610838"/>
                <a:gd name="connsiteY78" fmla="*/ 477679 h 492061"/>
                <a:gd name="connsiteX79" fmla="*/ 115919 w 610838"/>
                <a:gd name="connsiteY79" fmla="*/ 492062 h 492061"/>
                <a:gd name="connsiteX80" fmla="*/ 115919 w 610838"/>
                <a:gd name="connsiteY80" fmla="*/ 492062 h 492061"/>
                <a:gd name="connsiteX81" fmla="*/ 115919 w 610838"/>
                <a:gd name="connsiteY81" fmla="*/ 492062 h 49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610838" h="492061">
                  <a:moveTo>
                    <a:pt x="115919" y="492062"/>
                  </a:moveTo>
                  <a:lnTo>
                    <a:pt x="131350" y="472345"/>
                  </a:lnTo>
                  <a:lnTo>
                    <a:pt x="134969" y="442627"/>
                  </a:lnTo>
                  <a:lnTo>
                    <a:pt x="119539" y="427768"/>
                  </a:lnTo>
                  <a:lnTo>
                    <a:pt x="137636" y="421386"/>
                  </a:lnTo>
                  <a:lnTo>
                    <a:pt x="144018" y="439388"/>
                  </a:lnTo>
                  <a:lnTo>
                    <a:pt x="162687" y="428720"/>
                  </a:lnTo>
                  <a:lnTo>
                    <a:pt x="185547" y="418624"/>
                  </a:lnTo>
                  <a:lnTo>
                    <a:pt x="199454" y="446246"/>
                  </a:lnTo>
                  <a:lnTo>
                    <a:pt x="218027" y="435578"/>
                  </a:lnTo>
                  <a:lnTo>
                    <a:pt x="224980" y="414909"/>
                  </a:lnTo>
                  <a:lnTo>
                    <a:pt x="244697" y="430244"/>
                  </a:lnTo>
                  <a:lnTo>
                    <a:pt x="258509" y="423386"/>
                  </a:lnTo>
                  <a:lnTo>
                    <a:pt x="256889" y="401574"/>
                  </a:lnTo>
                  <a:lnTo>
                    <a:pt x="236601" y="390430"/>
                  </a:lnTo>
                  <a:lnTo>
                    <a:pt x="258509" y="388811"/>
                  </a:lnTo>
                  <a:lnTo>
                    <a:pt x="272796" y="377666"/>
                  </a:lnTo>
                  <a:lnTo>
                    <a:pt x="283559" y="396240"/>
                  </a:lnTo>
                  <a:lnTo>
                    <a:pt x="300609" y="398336"/>
                  </a:lnTo>
                  <a:lnTo>
                    <a:pt x="318706" y="391954"/>
                  </a:lnTo>
                  <a:lnTo>
                    <a:pt x="330898" y="397764"/>
                  </a:lnTo>
                  <a:lnTo>
                    <a:pt x="351187" y="408908"/>
                  </a:lnTo>
                  <a:lnTo>
                    <a:pt x="362426" y="423196"/>
                  </a:lnTo>
                  <a:lnTo>
                    <a:pt x="379476" y="425291"/>
                  </a:lnTo>
                  <a:lnTo>
                    <a:pt x="413575" y="429578"/>
                  </a:lnTo>
                  <a:lnTo>
                    <a:pt x="433768" y="406146"/>
                  </a:lnTo>
                  <a:lnTo>
                    <a:pt x="452914" y="391287"/>
                  </a:lnTo>
                  <a:lnTo>
                    <a:pt x="472535" y="372142"/>
                  </a:lnTo>
                  <a:lnTo>
                    <a:pt x="486918" y="360902"/>
                  </a:lnTo>
                  <a:lnTo>
                    <a:pt x="497586" y="344996"/>
                  </a:lnTo>
                  <a:lnTo>
                    <a:pt x="511397" y="338042"/>
                  </a:lnTo>
                  <a:lnTo>
                    <a:pt x="562451" y="309848"/>
                  </a:lnTo>
                  <a:lnTo>
                    <a:pt x="579501" y="311944"/>
                  </a:lnTo>
                  <a:lnTo>
                    <a:pt x="586359" y="291275"/>
                  </a:lnTo>
                  <a:lnTo>
                    <a:pt x="610838" y="268415"/>
                  </a:lnTo>
                  <a:lnTo>
                    <a:pt x="604456" y="250317"/>
                  </a:lnTo>
                  <a:lnTo>
                    <a:pt x="594836" y="223266"/>
                  </a:lnTo>
                  <a:lnTo>
                    <a:pt x="588931" y="200977"/>
                  </a:lnTo>
                  <a:lnTo>
                    <a:pt x="591502" y="179737"/>
                  </a:lnTo>
                  <a:lnTo>
                    <a:pt x="576072" y="164878"/>
                  </a:lnTo>
                  <a:lnTo>
                    <a:pt x="565880" y="142018"/>
                  </a:lnTo>
                  <a:lnTo>
                    <a:pt x="554641" y="127730"/>
                  </a:lnTo>
                  <a:lnTo>
                    <a:pt x="565309" y="111728"/>
                  </a:lnTo>
                  <a:lnTo>
                    <a:pt x="589312" y="127635"/>
                  </a:lnTo>
                  <a:lnTo>
                    <a:pt x="587121" y="110109"/>
                  </a:lnTo>
                  <a:lnTo>
                    <a:pt x="575881" y="95821"/>
                  </a:lnTo>
                  <a:lnTo>
                    <a:pt x="565213" y="77248"/>
                  </a:lnTo>
                  <a:lnTo>
                    <a:pt x="541211" y="61341"/>
                  </a:lnTo>
                  <a:lnTo>
                    <a:pt x="539019" y="43815"/>
                  </a:lnTo>
                  <a:lnTo>
                    <a:pt x="532638" y="25717"/>
                  </a:lnTo>
                  <a:lnTo>
                    <a:pt x="364331" y="22193"/>
                  </a:lnTo>
                  <a:lnTo>
                    <a:pt x="342424" y="23813"/>
                  </a:lnTo>
                  <a:lnTo>
                    <a:pt x="323755" y="0"/>
                  </a:lnTo>
                  <a:lnTo>
                    <a:pt x="300323" y="14383"/>
                  </a:lnTo>
                  <a:lnTo>
                    <a:pt x="289750" y="30290"/>
                  </a:lnTo>
                  <a:lnTo>
                    <a:pt x="265271" y="53150"/>
                  </a:lnTo>
                  <a:lnTo>
                    <a:pt x="250888" y="64294"/>
                  </a:lnTo>
                  <a:lnTo>
                    <a:pt x="236029" y="79724"/>
                  </a:lnTo>
                  <a:lnTo>
                    <a:pt x="225361" y="95726"/>
                  </a:lnTo>
                  <a:lnTo>
                    <a:pt x="205168" y="119063"/>
                  </a:lnTo>
                  <a:lnTo>
                    <a:pt x="180784" y="141923"/>
                  </a:lnTo>
                  <a:lnTo>
                    <a:pt x="209645" y="188690"/>
                  </a:lnTo>
                  <a:lnTo>
                    <a:pt x="190500" y="203549"/>
                  </a:lnTo>
                  <a:lnTo>
                    <a:pt x="162306" y="221647"/>
                  </a:lnTo>
                  <a:lnTo>
                    <a:pt x="151638" y="237554"/>
                  </a:lnTo>
                  <a:lnTo>
                    <a:pt x="129826" y="239173"/>
                  </a:lnTo>
                  <a:lnTo>
                    <a:pt x="111728" y="245554"/>
                  </a:lnTo>
                  <a:lnTo>
                    <a:pt x="86106" y="242411"/>
                  </a:lnTo>
                  <a:lnTo>
                    <a:pt x="70675" y="262128"/>
                  </a:lnTo>
                  <a:lnTo>
                    <a:pt x="52578" y="268510"/>
                  </a:lnTo>
                  <a:lnTo>
                    <a:pt x="54769" y="286036"/>
                  </a:lnTo>
                  <a:lnTo>
                    <a:pt x="28194" y="291370"/>
                  </a:lnTo>
                  <a:lnTo>
                    <a:pt x="30289" y="308896"/>
                  </a:lnTo>
                  <a:lnTo>
                    <a:pt x="476" y="305181"/>
                  </a:lnTo>
                  <a:lnTo>
                    <a:pt x="11144" y="323755"/>
                  </a:lnTo>
                  <a:lnTo>
                    <a:pt x="0" y="343948"/>
                  </a:lnTo>
                  <a:lnTo>
                    <a:pt x="6477" y="362045"/>
                  </a:lnTo>
                  <a:lnTo>
                    <a:pt x="48101" y="410337"/>
                  </a:lnTo>
                  <a:lnTo>
                    <a:pt x="104680" y="477679"/>
                  </a:lnTo>
                  <a:lnTo>
                    <a:pt x="115919" y="492062"/>
                  </a:lnTo>
                  <a:lnTo>
                    <a:pt x="115919" y="492062"/>
                  </a:lnTo>
                  <a:lnTo>
                    <a:pt x="115919" y="4920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9FA5E7E2-8404-779B-FA4F-12761819D55E}"/>
                </a:ext>
              </a:extLst>
            </p:cNvPr>
            <p:cNvSpPr/>
            <p:nvPr/>
          </p:nvSpPr>
          <p:spPr>
            <a:xfrm>
              <a:off x="6992338" y="1332152"/>
              <a:ext cx="904488" cy="1002010"/>
            </a:xfrm>
            <a:custGeom>
              <a:avLst/>
              <a:gdLst>
                <a:gd name="connsiteX0" fmla="*/ 213932 w 537114"/>
                <a:gd name="connsiteY0" fmla="*/ 593598 h 595026"/>
                <a:gd name="connsiteX1" fmla="*/ 244221 w 537114"/>
                <a:gd name="connsiteY1" fmla="*/ 593027 h 595026"/>
                <a:gd name="connsiteX2" fmla="*/ 274511 w 537114"/>
                <a:gd name="connsiteY2" fmla="*/ 592360 h 595026"/>
                <a:gd name="connsiteX3" fmla="*/ 295846 w 537114"/>
                <a:gd name="connsiteY3" fmla="*/ 595027 h 595026"/>
                <a:gd name="connsiteX4" fmla="*/ 315468 w 537114"/>
                <a:gd name="connsiteY4" fmla="*/ 575786 h 595026"/>
                <a:gd name="connsiteX5" fmla="*/ 330327 w 537114"/>
                <a:gd name="connsiteY5" fmla="*/ 560356 h 595026"/>
                <a:gd name="connsiteX6" fmla="*/ 340995 w 537114"/>
                <a:gd name="connsiteY6" fmla="*/ 544354 h 595026"/>
                <a:gd name="connsiteX7" fmla="*/ 363855 w 537114"/>
                <a:gd name="connsiteY7" fmla="*/ 534257 h 595026"/>
                <a:gd name="connsiteX8" fmla="*/ 391478 w 537114"/>
                <a:gd name="connsiteY8" fmla="*/ 520351 h 595026"/>
                <a:gd name="connsiteX9" fmla="*/ 402146 w 537114"/>
                <a:gd name="connsiteY9" fmla="*/ 504349 h 595026"/>
                <a:gd name="connsiteX10" fmla="*/ 420148 w 537114"/>
                <a:gd name="connsiteY10" fmla="*/ 497872 h 595026"/>
                <a:gd name="connsiteX11" fmla="*/ 440341 w 537114"/>
                <a:gd name="connsiteY11" fmla="*/ 474440 h 595026"/>
                <a:gd name="connsiteX12" fmla="*/ 459010 w 537114"/>
                <a:gd name="connsiteY12" fmla="*/ 463772 h 595026"/>
                <a:gd name="connsiteX13" fmla="*/ 482918 w 537114"/>
                <a:gd name="connsiteY13" fmla="*/ 479679 h 595026"/>
                <a:gd name="connsiteX14" fmla="*/ 497300 w 537114"/>
                <a:gd name="connsiteY14" fmla="*/ 468535 h 595026"/>
                <a:gd name="connsiteX15" fmla="*/ 507873 w 537114"/>
                <a:gd name="connsiteY15" fmla="*/ 452533 h 595026"/>
                <a:gd name="connsiteX16" fmla="*/ 522256 w 537114"/>
                <a:gd name="connsiteY16" fmla="*/ 441293 h 595026"/>
                <a:gd name="connsiteX17" fmla="*/ 537115 w 537114"/>
                <a:gd name="connsiteY17" fmla="*/ 425863 h 595026"/>
                <a:gd name="connsiteX18" fmla="*/ 535496 w 537114"/>
                <a:gd name="connsiteY18" fmla="*/ 404051 h 595026"/>
                <a:gd name="connsiteX19" fmla="*/ 517970 w 537114"/>
                <a:gd name="connsiteY19" fmla="*/ 406146 h 595026"/>
                <a:gd name="connsiteX20" fmla="*/ 512064 w 537114"/>
                <a:gd name="connsiteY20" fmla="*/ 383857 h 595026"/>
                <a:gd name="connsiteX21" fmla="*/ 510921 w 537114"/>
                <a:gd name="connsiteY21" fmla="*/ 357759 h 595026"/>
                <a:gd name="connsiteX22" fmla="*/ 518351 w 537114"/>
                <a:gd name="connsiteY22" fmla="*/ 332708 h 595026"/>
                <a:gd name="connsiteX23" fmla="*/ 507206 w 537114"/>
                <a:gd name="connsiteY23" fmla="*/ 318325 h 595026"/>
                <a:gd name="connsiteX24" fmla="*/ 509778 w 537114"/>
                <a:gd name="connsiteY24" fmla="*/ 296990 h 595026"/>
                <a:gd name="connsiteX25" fmla="*/ 511874 w 537114"/>
                <a:gd name="connsiteY25" fmla="*/ 279940 h 595026"/>
                <a:gd name="connsiteX26" fmla="*/ 525780 w 537114"/>
                <a:gd name="connsiteY26" fmla="*/ 273082 h 595026"/>
                <a:gd name="connsiteX27" fmla="*/ 515112 w 537114"/>
                <a:gd name="connsiteY27" fmla="*/ 254413 h 595026"/>
                <a:gd name="connsiteX28" fmla="*/ 508635 w 537114"/>
                <a:gd name="connsiteY28" fmla="*/ 236315 h 595026"/>
                <a:gd name="connsiteX29" fmla="*/ 502730 w 537114"/>
                <a:gd name="connsiteY29" fmla="*/ 213931 h 595026"/>
                <a:gd name="connsiteX30" fmla="*/ 482061 w 537114"/>
                <a:gd name="connsiteY30" fmla="*/ 207073 h 595026"/>
                <a:gd name="connsiteX31" fmla="*/ 479870 w 537114"/>
                <a:gd name="connsiteY31" fmla="*/ 189548 h 595026"/>
                <a:gd name="connsiteX32" fmla="*/ 469678 w 537114"/>
                <a:gd name="connsiteY32" fmla="*/ 166592 h 595026"/>
                <a:gd name="connsiteX33" fmla="*/ 453771 w 537114"/>
                <a:gd name="connsiteY33" fmla="*/ 156019 h 595026"/>
                <a:gd name="connsiteX34" fmla="*/ 437198 w 537114"/>
                <a:gd name="connsiteY34" fmla="*/ 149638 h 595026"/>
                <a:gd name="connsiteX35" fmla="*/ 419195 w 537114"/>
                <a:gd name="connsiteY35" fmla="*/ 156115 h 595026"/>
                <a:gd name="connsiteX36" fmla="*/ 397859 w 537114"/>
                <a:gd name="connsiteY36" fmla="*/ 153448 h 595026"/>
                <a:gd name="connsiteX37" fmla="*/ 399955 w 537114"/>
                <a:gd name="connsiteY37" fmla="*/ 136398 h 595026"/>
                <a:gd name="connsiteX38" fmla="*/ 374428 w 537114"/>
                <a:gd name="connsiteY38" fmla="*/ 133255 h 595026"/>
                <a:gd name="connsiteX39" fmla="*/ 360617 w 537114"/>
                <a:gd name="connsiteY39" fmla="*/ 140208 h 595026"/>
                <a:gd name="connsiteX40" fmla="*/ 338804 w 537114"/>
                <a:gd name="connsiteY40" fmla="*/ 141827 h 595026"/>
                <a:gd name="connsiteX41" fmla="*/ 316992 w 537114"/>
                <a:gd name="connsiteY41" fmla="*/ 143446 h 595026"/>
                <a:gd name="connsiteX42" fmla="*/ 300514 w 537114"/>
                <a:gd name="connsiteY42" fmla="*/ 137065 h 595026"/>
                <a:gd name="connsiteX43" fmla="*/ 280226 w 537114"/>
                <a:gd name="connsiteY43" fmla="*/ 125921 h 595026"/>
                <a:gd name="connsiteX44" fmla="*/ 274415 w 537114"/>
                <a:gd name="connsiteY44" fmla="*/ 103632 h 595026"/>
                <a:gd name="connsiteX45" fmla="*/ 207740 w 537114"/>
                <a:gd name="connsiteY45" fmla="*/ 47815 h 595026"/>
                <a:gd name="connsiteX46" fmla="*/ 183833 w 537114"/>
                <a:gd name="connsiteY46" fmla="*/ 31909 h 595026"/>
                <a:gd name="connsiteX47" fmla="*/ 135922 w 537114"/>
                <a:gd name="connsiteY47" fmla="*/ 0 h 595026"/>
                <a:gd name="connsiteX48" fmla="*/ 118301 w 537114"/>
                <a:gd name="connsiteY48" fmla="*/ 2191 h 595026"/>
                <a:gd name="connsiteX49" fmla="*/ 119920 w 537114"/>
                <a:gd name="connsiteY49" fmla="*/ 24003 h 595026"/>
                <a:gd name="connsiteX50" fmla="*/ 125349 w 537114"/>
                <a:gd name="connsiteY50" fmla="*/ 50578 h 595026"/>
                <a:gd name="connsiteX51" fmla="*/ 141256 w 537114"/>
                <a:gd name="connsiteY51" fmla="*/ 61246 h 595026"/>
                <a:gd name="connsiteX52" fmla="*/ 138113 w 537114"/>
                <a:gd name="connsiteY52" fmla="*/ 86773 h 595026"/>
                <a:gd name="connsiteX53" fmla="*/ 118968 w 537114"/>
                <a:gd name="connsiteY53" fmla="*/ 101727 h 595026"/>
                <a:gd name="connsiteX54" fmla="*/ 104680 w 537114"/>
                <a:gd name="connsiteY54" fmla="*/ 112967 h 595026"/>
                <a:gd name="connsiteX55" fmla="*/ 89821 w 537114"/>
                <a:gd name="connsiteY55" fmla="*/ 128397 h 595026"/>
                <a:gd name="connsiteX56" fmla="*/ 52007 w 537114"/>
                <a:gd name="connsiteY56" fmla="*/ 154019 h 595026"/>
                <a:gd name="connsiteX57" fmla="*/ 25432 w 537114"/>
                <a:gd name="connsiteY57" fmla="*/ 159353 h 595026"/>
                <a:gd name="connsiteX58" fmla="*/ 14288 w 537114"/>
                <a:gd name="connsiteY58" fmla="*/ 179642 h 595026"/>
                <a:gd name="connsiteX59" fmla="*/ 0 w 537114"/>
                <a:gd name="connsiteY59" fmla="*/ 190881 h 595026"/>
                <a:gd name="connsiteX60" fmla="*/ 10096 w 537114"/>
                <a:gd name="connsiteY60" fmla="*/ 213741 h 595026"/>
                <a:gd name="connsiteX61" fmla="*/ 12288 w 537114"/>
                <a:gd name="connsiteY61" fmla="*/ 231267 h 595026"/>
                <a:gd name="connsiteX62" fmla="*/ 36767 w 537114"/>
                <a:gd name="connsiteY62" fmla="*/ 277559 h 595026"/>
                <a:gd name="connsiteX63" fmla="*/ 52293 w 537114"/>
                <a:gd name="connsiteY63" fmla="*/ 292417 h 595026"/>
                <a:gd name="connsiteX64" fmla="*/ 59246 w 537114"/>
                <a:gd name="connsiteY64" fmla="*/ 340900 h 595026"/>
                <a:gd name="connsiteX65" fmla="*/ 65627 w 537114"/>
                <a:gd name="connsiteY65" fmla="*/ 358997 h 595026"/>
                <a:gd name="connsiteX66" fmla="*/ 78963 w 537114"/>
                <a:gd name="connsiteY66" fmla="*/ 390906 h 595026"/>
                <a:gd name="connsiteX67" fmla="*/ 94965 w 537114"/>
                <a:gd name="connsiteY67" fmla="*/ 401574 h 595026"/>
                <a:gd name="connsiteX68" fmla="*/ 106680 w 537114"/>
                <a:gd name="connsiteY68" fmla="*/ 411670 h 595026"/>
                <a:gd name="connsiteX69" fmla="*/ 116300 w 537114"/>
                <a:gd name="connsiteY69" fmla="*/ 438817 h 595026"/>
                <a:gd name="connsiteX70" fmla="*/ 131350 w 537114"/>
                <a:gd name="connsiteY70" fmla="*/ 527114 h 595026"/>
                <a:gd name="connsiteX71" fmla="*/ 132493 w 537114"/>
                <a:gd name="connsiteY71" fmla="*/ 587883 h 595026"/>
                <a:gd name="connsiteX72" fmla="*/ 148971 w 537114"/>
                <a:gd name="connsiteY72" fmla="*/ 594170 h 595026"/>
                <a:gd name="connsiteX73" fmla="*/ 180880 w 537114"/>
                <a:gd name="connsiteY73" fmla="*/ 580835 h 595026"/>
                <a:gd name="connsiteX74" fmla="*/ 205359 w 537114"/>
                <a:gd name="connsiteY74" fmla="*/ 592550 h 595026"/>
                <a:gd name="connsiteX75" fmla="*/ 213932 w 537114"/>
                <a:gd name="connsiteY75" fmla="*/ 593598 h 595026"/>
                <a:gd name="connsiteX76" fmla="*/ 213932 w 537114"/>
                <a:gd name="connsiteY76" fmla="*/ 593598 h 595026"/>
                <a:gd name="connsiteX77" fmla="*/ 213932 w 537114"/>
                <a:gd name="connsiteY77" fmla="*/ 593598 h 595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537114" h="595026">
                  <a:moveTo>
                    <a:pt x="213932" y="593598"/>
                  </a:moveTo>
                  <a:lnTo>
                    <a:pt x="244221" y="593027"/>
                  </a:lnTo>
                  <a:lnTo>
                    <a:pt x="274511" y="592360"/>
                  </a:lnTo>
                  <a:lnTo>
                    <a:pt x="295846" y="595027"/>
                  </a:lnTo>
                  <a:lnTo>
                    <a:pt x="315468" y="575786"/>
                  </a:lnTo>
                  <a:lnTo>
                    <a:pt x="330327" y="560356"/>
                  </a:lnTo>
                  <a:lnTo>
                    <a:pt x="340995" y="544354"/>
                  </a:lnTo>
                  <a:lnTo>
                    <a:pt x="363855" y="534257"/>
                  </a:lnTo>
                  <a:lnTo>
                    <a:pt x="391478" y="520351"/>
                  </a:lnTo>
                  <a:lnTo>
                    <a:pt x="402146" y="504349"/>
                  </a:lnTo>
                  <a:lnTo>
                    <a:pt x="420148" y="497872"/>
                  </a:lnTo>
                  <a:lnTo>
                    <a:pt x="440341" y="474440"/>
                  </a:lnTo>
                  <a:lnTo>
                    <a:pt x="459010" y="463772"/>
                  </a:lnTo>
                  <a:lnTo>
                    <a:pt x="482918" y="479679"/>
                  </a:lnTo>
                  <a:lnTo>
                    <a:pt x="497300" y="468535"/>
                  </a:lnTo>
                  <a:lnTo>
                    <a:pt x="507873" y="452533"/>
                  </a:lnTo>
                  <a:lnTo>
                    <a:pt x="522256" y="441293"/>
                  </a:lnTo>
                  <a:lnTo>
                    <a:pt x="537115" y="425863"/>
                  </a:lnTo>
                  <a:lnTo>
                    <a:pt x="535496" y="404051"/>
                  </a:lnTo>
                  <a:lnTo>
                    <a:pt x="517970" y="406146"/>
                  </a:lnTo>
                  <a:lnTo>
                    <a:pt x="512064" y="383857"/>
                  </a:lnTo>
                  <a:lnTo>
                    <a:pt x="510921" y="357759"/>
                  </a:lnTo>
                  <a:lnTo>
                    <a:pt x="518351" y="332708"/>
                  </a:lnTo>
                  <a:lnTo>
                    <a:pt x="507206" y="318325"/>
                  </a:lnTo>
                  <a:lnTo>
                    <a:pt x="509778" y="296990"/>
                  </a:lnTo>
                  <a:lnTo>
                    <a:pt x="511874" y="279940"/>
                  </a:lnTo>
                  <a:lnTo>
                    <a:pt x="525780" y="273082"/>
                  </a:lnTo>
                  <a:lnTo>
                    <a:pt x="515112" y="254413"/>
                  </a:lnTo>
                  <a:lnTo>
                    <a:pt x="508635" y="236315"/>
                  </a:lnTo>
                  <a:lnTo>
                    <a:pt x="502730" y="213931"/>
                  </a:lnTo>
                  <a:lnTo>
                    <a:pt x="482061" y="207073"/>
                  </a:lnTo>
                  <a:lnTo>
                    <a:pt x="479870" y="189548"/>
                  </a:lnTo>
                  <a:lnTo>
                    <a:pt x="469678" y="166592"/>
                  </a:lnTo>
                  <a:lnTo>
                    <a:pt x="453771" y="156019"/>
                  </a:lnTo>
                  <a:lnTo>
                    <a:pt x="437198" y="149638"/>
                  </a:lnTo>
                  <a:lnTo>
                    <a:pt x="419195" y="156115"/>
                  </a:lnTo>
                  <a:lnTo>
                    <a:pt x="397859" y="153448"/>
                  </a:lnTo>
                  <a:lnTo>
                    <a:pt x="399955" y="136398"/>
                  </a:lnTo>
                  <a:lnTo>
                    <a:pt x="374428" y="133255"/>
                  </a:lnTo>
                  <a:lnTo>
                    <a:pt x="360617" y="140208"/>
                  </a:lnTo>
                  <a:lnTo>
                    <a:pt x="338804" y="141827"/>
                  </a:lnTo>
                  <a:lnTo>
                    <a:pt x="316992" y="143446"/>
                  </a:lnTo>
                  <a:lnTo>
                    <a:pt x="300514" y="137065"/>
                  </a:lnTo>
                  <a:lnTo>
                    <a:pt x="280226" y="125921"/>
                  </a:lnTo>
                  <a:lnTo>
                    <a:pt x="274415" y="103632"/>
                  </a:lnTo>
                  <a:lnTo>
                    <a:pt x="207740" y="47815"/>
                  </a:lnTo>
                  <a:lnTo>
                    <a:pt x="183833" y="31909"/>
                  </a:lnTo>
                  <a:lnTo>
                    <a:pt x="135922" y="0"/>
                  </a:lnTo>
                  <a:lnTo>
                    <a:pt x="118301" y="2191"/>
                  </a:lnTo>
                  <a:lnTo>
                    <a:pt x="119920" y="24003"/>
                  </a:lnTo>
                  <a:lnTo>
                    <a:pt x="125349" y="50578"/>
                  </a:lnTo>
                  <a:lnTo>
                    <a:pt x="141256" y="61246"/>
                  </a:lnTo>
                  <a:lnTo>
                    <a:pt x="138113" y="86773"/>
                  </a:lnTo>
                  <a:lnTo>
                    <a:pt x="118968" y="101727"/>
                  </a:lnTo>
                  <a:lnTo>
                    <a:pt x="104680" y="112967"/>
                  </a:lnTo>
                  <a:lnTo>
                    <a:pt x="89821" y="128397"/>
                  </a:lnTo>
                  <a:lnTo>
                    <a:pt x="52007" y="154019"/>
                  </a:lnTo>
                  <a:lnTo>
                    <a:pt x="25432" y="159353"/>
                  </a:lnTo>
                  <a:lnTo>
                    <a:pt x="14288" y="179642"/>
                  </a:lnTo>
                  <a:lnTo>
                    <a:pt x="0" y="190881"/>
                  </a:lnTo>
                  <a:lnTo>
                    <a:pt x="10096" y="213741"/>
                  </a:lnTo>
                  <a:lnTo>
                    <a:pt x="12288" y="231267"/>
                  </a:lnTo>
                  <a:lnTo>
                    <a:pt x="36767" y="277559"/>
                  </a:lnTo>
                  <a:lnTo>
                    <a:pt x="52293" y="292417"/>
                  </a:lnTo>
                  <a:lnTo>
                    <a:pt x="59246" y="340900"/>
                  </a:lnTo>
                  <a:lnTo>
                    <a:pt x="65627" y="358997"/>
                  </a:lnTo>
                  <a:lnTo>
                    <a:pt x="78963" y="390906"/>
                  </a:lnTo>
                  <a:lnTo>
                    <a:pt x="94965" y="401574"/>
                  </a:lnTo>
                  <a:lnTo>
                    <a:pt x="106680" y="411670"/>
                  </a:lnTo>
                  <a:lnTo>
                    <a:pt x="116300" y="438817"/>
                  </a:lnTo>
                  <a:lnTo>
                    <a:pt x="131350" y="527114"/>
                  </a:lnTo>
                  <a:lnTo>
                    <a:pt x="132493" y="587883"/>
                  </a:lnTo>
                  <a:lnTo>
                    <a:pt x="148971" y="594170"/>
                  </a:lnTo>
                  <a:lnTo>
                    <a:pt x="180880" y="580835"/>
                  </a:lnTo>
                  <a:lnTo>
                    <a:pt x="205359" y="592550"/>
                  </a:lnTo>
                  <a:lnTo>
                    <a:pt x="213932" y="593598"/>
                  </a:lnTo>
                  <a:lnTo>
                    <a:pt x="213932" y="593598"/>
                  </a:lnTo>
                  <a:lnTo>
                    <a:pt x="213932" y="5935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7F72C293-A8FF-D8BF-26D7-4981825BB045}"/>
                </a:ext>
              </a:extLst>
            </p:cNvPr>
            <p:cNvSpPr/>
            <p:nvPr/>
          </p:nvSpPr>
          <p:spPr>
            <a:xfrm>
              <a:off x="8809336" y="65643"/>
              <a:ext cx="1422577" cy="498840"/>
            </a:xfrm>
            <a:custGeom>
              <a:avLst/>
              <a:gdLst>
                <a:gd name="connsiteX0" fmla="*/ 307848 w 844772"/>
                <a:gd name="connsiteY0" fmla="*/ 296228 h 296227"/>
                <a:gd name="connsiteX1" fmla="*/ 322707 w 844772"/>
                <a:gd name="connsiteY1" fmla="*/ 280702 h 296227"/>
                <a:gd name="connsiteX2" fmla="*/ 344043 w 844772"/>
                <a:gd name="connsiteY2" fmla="*/ 283274 h 296227"/>
                <a:gd name="connsiteX3" fmla="*/ 360997 w 844772"/>
                <a:gd name="connsiteY3" fmla="*/ 285369 h 296227"/>
                <a:gd name="connsiteX4" fmla="*/ 390810 w 844772"/>
                <a:gd name="connsiteY4" fmla="*/ 289084 h 296227"/>
                <a:gd name="connsiteX5" fmla="*/ 408908 w 844772"/>
                <a:gd name="connsiteY5" fmla="*/ 282607 h 296227"/>
                <a:gd name="connsiteX6" fmla="*/ 428149 w 844772"/>
                <a:gd name="connsiteY6" fmla="*/ 267557 h 296227"/>
                <a:gd name="connsiteX7" fmla="*/ 438245 w 844772"/>
                <a:gd name="connsiteY7" fmla="*/ 255746 h 296227"/>
                <a:gd name="connsiteX8" fmla="*/ 458438 w 844772"/>
                <a:gd name="connsiteY8" fmla="*/ 266986 h 296227"/>
                <a:gd name="connsiteX9" fmla="*/ 491490 w 844772"/>
                <a:gd name="connsiteY9" fmla="*/ 279749 h 296227"/>
                <a:gd name="connsiteX10" fmla="*/ 523970 w 844772"/>
                <a:gd name="connsiteY10" fmla="*/ 262033 h 296227"/>
                <a:gd name="connsiteX11" fmla="*/ 542544 w 844772"/>
                <a:gd name="connsiteY11" fmla="*/ 251269 h 296227"/>
                <a:gd name="connsiteX12" fmla="*/ 562737 w 844772"/>
                <a:gd name="connsiteY12" fmla="*/ 227647 h 296227"/>
                <a:gd name="connsiteX13" fmla="*/ 581406 w 844772"/>
                <a:gd name="connsiteY13" fmla="*/ 216884 h 296227"/>
                <a:gd name="connsiteX14" fmla="*/ 596265 w 844772"/>
                <a:gd name="connsiteY14" fmla="*/ 201263 h 296227"/>
                <a:gd name="connsiteX15" fmla="*/ 622363 w 844772"/>
                <a:gd name="connsiteY15" fmla="*/ 200120 h 296227"/>
                <a:gd name="connsiteX16" fmla="*/ 633032 w 844772"/>
                <a:gd name="connsiteY16" fmla="*/ 184118 h 296227"/>
                <a:gd name="connsiteX17" fmla="*/ 647891 w 844772"/>
                <a:gd name="connsiteY17" fmla="*/ 168497 h 296227"/>
                <a:gd name="connsiteX18" fmla="*/ 678752 w 844772"/>
                <a:gd name="connsiteY18" fmla="*/ 163640 h 296227"/>
                <a:gd name="connsiteX19" fmla="*/ 694182 w 844772"/>
                <a:gd name="connsiteY19" fmla="*/ 143732 h 296227"/>
                <a:gd name="connsiteX20" fmla="*/ 708565 w 844772"/>
                <a:gd name="connsiteY20" fmla="*/ 132493 h 296227"/>
                <a:gd name="connsiteX21" fmla="*/ 720280 w 844772"/>
                <a:gd name="connsiteY21" fmla="*/ 107823 h 296227"/>
                <a:gd name="connsiteX22" fmla="*/ 738854 w 844772"/>
                <a:gd name="connsiteY22" fmla="*/ 97060 h 296227"/>
                <a:gd name="connsiteX23" fmla="*/ 753809 w 844772"/>
                <a:gd name="connsiteY23" fmla="*/ 81534 h 296227"/>
                <a:gd name="connsiteX24" fmla="*/ 766000 w 844772"/>
                <a:gd name="connsiteY24" fmla="*/ 52578 h 296227"/>
                <a:gd name="connsiteX25" fmla="*/ 792575 w 844772"/>
                <a:gd name="connsiteY25" fmla="*/ 47149 h 296227"/>
                <a:gd name="connsiteX26" fmla="*/ 803243 w 844772"/>
                <a:gd name="connsiteY26" fmla="*/ 31051 h 296227"/>
                <a:gd name="connsiteX27" fmla="*/ 818102 w 844772"/>
                <a:gd name="connsiteY27" fmla="*/ 15430 h 296227"/>
                <a:gd name="connsiteX28" fmla="*/ 844772 w 844772"/>
                <a:gd name="connsiteY28" fmla="*/ 10001 h 296227"/>
                <a:gd name="connsiteX29" fmla="*/ 763810 w 844772"/>
                <a:gd name="connsiteY29" fmla="*/ 0 h 296227"/>
                <a:gd name="connsiteX30" fmla="*/ 746855 w 844772"/>
                <a:gd name="connsiteY30" fmla="*/ 32766 h 296227"/>
                <a:gd name="connsiteX31" fmla="*/ 590835 w 844772"/>
                <a:gd name="connsiteY31" fmla="*/ 35243 h 296227"/>
                <a:gd name="connsiteX32" fmla="*/ 538639 w 844772"/>
                <a:gd name="connsiteY32" fmla="*/ 37528 h 296227"/>
                <a:gd name="connsiteX33" fmla="*/ 443865 w 844772"/>
                <a:gd name="connsiteY33" fmla="*/ 34576 h 296227"/>
                <a:gd name="connsiteX34" fmla="*/ 422053 w 844772"/>
                <a:gd name="connsiteY34" fmla="*/ 36195 h 296227"/>
                <a:gd name="connsiteX35" fmla="*/ 391763 w 844772"/>
                <a:gd name="connsiteY35" fmla="*/ 36766 h 296227"/>
                <a:gd name="connsiteX36" fmla="*/ 222409 w 844772"/>
                <a:gd name="connsiteY36" fmla="*/ 42005 h 296227"/>
                <a:gd name="connsiteX37" fmla="*/ 83439 w 844772"/>
                <a:gd name="connsiteY37" fmla="*/ 46673 h 296227"/>
                <a:gd name="connsiteX38" fmla="*/ 89916 w 844772"/>
                <a:gd name="connsiteY38" fmla="*/ 64865 h 296227"/>
                <a:gd name="connsiteX39" fmla="*/ 71818 w 844772"/>
                <a:gd name="connsiteY39" fmla="*/ 71247 h 296227"/>
                <a:gd name="connsiteX40" fmla="*/ 77628 w 844772"/>
                <a:gd name="connsiteY40" fmla="*/ 93821 h 296227"/>
                <a:gd name="connsiteX41" fmla="*/ 80391 w 844772"/>
                <a:gd name="connsiteY41" fmla="*/ 142018 h 296227"/>
                <a:gd name="connsiteX42" fmla="*/ 66484 w 844772"/>
                <a:gd name="connsiteY42" fmla="*/ 148971 h 296227"/>
                <a:gd name="connsiteX43" fmla="*/ 68675 w 844772"/>
                <a:gd name="connsiteY43" fmla="*/ 166687 h 296227"/>
                <a:gd name="connsiteX44" fmla="*/ 44196 w 844772"/>
                <a:gd name="connsiteY44" fmla="*/ 189738 h 296227"/>
                <a:gd name="connsiteX45" fmla="*/ 6953 w 844772"/>
                <a:gd name="connsiteY45" fmla="*/ 211265 h 296227"/>
                <a:gd name="connsiteX46" fmla="*/ 0 w 844772"/>
                <a:gd name="connsiteY46" fmla="*/ 232124 h 296227"/>
                <a:gd name="connsiteX47" fmla="*/ 10668 w 844772"/>
                <a:gd name="connsiteY47" fmla="*/ 250889 h 296227"/>
                <a:gd name="connsiteX48" fmla="*/ 34100 w 844772"/>
                <a:gd name="connsiteY48" fmla="*/ 236315 h 296227"/>
                <a:gd name="connsiteX49" fmla="*/ 79915 w 844772"/>
                <a:gd name="connsiteY49" fmla="*/ 250698 h 296227"/>
                <a:gd name="connsiteX50" fmla="*/ 95917 w 844772"/>
                <a:gd name="connsiteY50" fmla="*/ 261366 h 296227"/>
                <a:gd name="connsiteX51" fmla="*/ 255556 w 844772"/>
                <a:gd name="connsiteY51" fmla="*/ 228886 h 296227"/>
                <a:gd name="connsiteX52" fmla="*/ 272605 w 844772"/>
                <a:gd name="connsiteY52" fmla="*/ 230981 h 296227"/>
                <a:gd name="connsiteX53" fmla="*/ 288607 w 844772"/>
                <a:gd name="connsiteY53" fmla="*/ 241649 h 296227"/>
                <a:gd name="connsiteX54" fmla="*/ 307753 w 844772"/>
                <a:gd name="connsiteY54" fmla="*/ 261461 h 296227"/>
                <a:gd name="connsiteX55" fmla="*/ 314706 w 844772"/>
                <a:gd name="connsiteY55" fmla="*/ 275368 h 296227"/>
                <a:gd name="connsiteX56" fmla="*/ 304038 w 844772"/>
                <a:gd name="connsiteY56" fmla="*/ 291465 h 296227"/>
                <a:gd name="connsiteX57" fmla="*/ 307848 w 844772"/>
                <a:gd name="connsiteY57" fmla="*/ 296228 h 296227"/>
                <a:gd name="connsiteX58" fmla="*/ 307848 w 844772"/>
                <a:gd name="connsiteY58" fmla="*/ 296228 h 296227"/>
                <a:gd name="connsiteX59" fmla="*/ 307848 w 844772"/>
                <a:gd name="connsiteY59" fmla="*/ 296228 h 29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44772" h="296227">
                  <a:moveTo>
                    <a:pt x="307848" y="296228"/>
                  </a:moveTo>
                  <a:lnTo>
                    <a:pt x="322707" y="280702"/>
                  </a:lnTo>
                  <a:lnTo>
                    <a:pt x="344043" y="283274"/>
                  </a:lnTo>
                  <a:lnTo>
                    <a:pt x="360997" y="285369"/>
                  </a:lnTo>
                  <a:lnTo>
                    <a:pt x="390810" y="289084"/>
                  </a:lnTo>
                  <a:lnTo>
                    <a:pt x="408908" y="282607"/>
                  </a:lnTo>
                  <a:lnTo>
                    <a:pt x="428149" y="267557"/>
                  </a:lnTo>
                  <a:lnTo>
                    <a:pt x="438245" y="255746"/>
                  </a:lnTo>
                  <a:lnTo>
                    <a:pt x="458438" y="266986"/>
                  </a:lnTo>
                  <a:lnTo>
                    <a:pt x="491490" y="279749"/>
                  </a:lnTo>
                  <a:lnTo>
                    <a:pt x="523970" y="262033"/>
                  </a:lnTo>
                  <a:lnTo>
                    <a:pt x="542544" y="251269"/>
                  </a:lnTo>
                  <a:lnTo>
                    <a:pt x="562737" y="227647"/>
                  </a:lnTo>
                  <a:lnTo>
                    <a:pt x="581406" y="216884"/>
                  </a:lnTo>
                  <a:lnTo>
                    <a:pt x="596265" y="201263"/>
                  </a:lnTo>
                  <a:lnTo>
                    <a:pt x="622363" y="200120"/>
                  </a:lnTo>
                  <a:lnTo>
                    <a:pt x="633032" y="184118"/>
                  </a:lnTo>
                  <a:lnTo>
                    <a:pt x="647891" y="168497"/>
                  </a:lnTo>
                  <a:lnTo>
                    <a:pt x="678752" y="163640"/>
                  </a:lnTo>
                  <a:lnTo>
                    <a:pt x="694182" y="143732"/>
                  </a:lnTo>
                  <a:lnTo>
                    <a:pt x="708565" y="132493"/>
                  </a:lnTo>
                  <a:lnTo>
                    <a:pt x="720280" y="107823"/>
                  </a:lnTo>
                  <a:lnTo>
                    <a:pt x="738854" y="97060"/>
                  </a:lnTo>
                  <a:lnTo>
                    <a:pt x="753809" y="81534"/>
                  </a:lnTo>
                  <a:lnTo>
                    <a:pt x="766000" y="52578"/>
                  </a:lnTo>
                  <a:lnTo>
                    <a:pt x="792575" y="47149"/>
                  </a:lnTo>
                  <a:lnTo>
                    <a:pt x="803243" y="31051"/>
                  </a:lnTo>
                  <a:lnTo>
                    <a:pt x="818102" y="15430"/>
                  </a:lnTo>
                  <a:lnTo>
                    <a:pt x="844772" y="10001"/>
                  </a:lnTo>
                  <a:lnTo>
                    <a:pt x="763810" y="0"/>
                  </a:lnTo>
                  <a:lnTo>
                    <a:pt x="746855" y="32766"/>
                  </a:lnTo>
                  <a:lnTo>
                    <a:pt x="590835" y="35243"/>
                  </a:lnTo>
                  <a:lnTo>
                    <a:pt x="538639" y="37528"/>
                  </a:lnTo>
                  <a:lnTo>
                    <a:pt x="443865" y="34576"/>
                  </a:lnTo>
                  <a:lnTo>
                    <a:pt x="422053" y="36195"/>
                  </a:lnTo>
                  <a:lnTo>
                    <a:pt x="391763" y="36766"/>
                  </a:lnTo>
                  <a:lnTo>
                    <a:pt x="222409" y="42005"/>
                  </a:lnTo>
                  <a:lnTo>
                    <a:pt x="83439" y="46673"/>
                  </a:lnTo>
                  <a:lnTo>
                    <a:pt x="89916" y="64865"/>
                  </a:lnTo>
                  <a:lnTo>
                    <a:pt x="71818" y="71247"/>
                  </a:lnTo>
                  <a:lnTo>
                    <a:pt x="77628" y="93821"/>
                  </a:lnTo>
                  <a:lnTo>
                    <a:pt x="80391" y="142018"/>
                  </a:lnTo>
                  <a:lnTo>
                    <a:pt x="66484" y="148971"/>
                  </a:lnTo>
                  <a:lnTo>
                    <a:pt x="68675" y="166687"/>
                  </a:lnTo>
                  <a:lnTo>
                    <a:pt x="44196" y="189738"/>
                  </a:lnTo>
                  <a:lnTo>
                    <a:pt x="6953" y="211265"/>
                  </a:lnTo>
                  <a:lnTo>
                    <a:pt x="0" y="232124"/>
                  </a:lnTo>
                  <a:lnTo>
                    <a:pt x="10668" y="250889"/>
                  </a:lnTo>
                  <a:lnTo>
                    <a:pt x="34100" y="236315"/>
                  </a:lnTo>
                  <a:lnTo>
                    <a:pt x="79915" y="250698"/>
                  </a:lnTo>
                  <a:lnTo>
                    <a:pt x="95917" y="261366"/>
                  </a:lnTo>
                  <a:lnTo>
                    <a:pt x="255556" y="228886"/>
                  </a:lnTo>
                  <a:lnTo>
                    <a:pt x="272605" y="230981"/>
                  </a:lnTo>
                  <a:lnTo>
                    <a:pt x="288607" y="241649"/>
                  </a:lnTo>
                  <a:lnTo>
                    <a:pt x="307753" y="261461"/>
                  </a:lnTo>
                  <a:lnTo>
                    <a:pt x="314706" y="275368"/>
                  </a:lnTo>
                  <a:lnTo>
                    <a:pt x="304038" y="291465"/>
                  </a:lnTo>
                  <a:lnTo>
                    <a:pt x="307848" y="296228"/>
                  </a:lnTo>
                  <a:lnTo>
                    <a:pt x="307848" y="296228"/>
                  </a:lnTo>
                  <a:lnTo>
                    <a:pt x="307848" y="29622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29E3E4D-C6A6-EDF0-C30C-C83010680C4E}"/>
                </a:ext>
              </a:extLst>
            </p:cNvPr>
            <p:cNvSpPr/>
            <p:nvPr/>
          </p:nvSpPr>
          <p:spPr>
            <a:xfrm>
              <a:off x="8959308" y="838603"/>
              <a:ext cx="651539" cy="653464"/>
            </a:xfrm>
            <a:custGeom>
              <a:avLst/>
              <a:gdLst>
                <a:gd name="connsiteX0" fmla="*/ 58579 w 386905"/>
                <a:gd name="connsiteY0" fmla="*/ 388049 h 388048"/>
                <a:gd name="connsiteX1" fmla="*/ 69247 w 386905"/>
                <a:gd name="connsiteY1" fmla="*/ 372047 h 388048"/>
                <a:gd name="connsiteX2" fmla="*/ 83058 w 386905"/>
                <a:gd name="connsiteY2" fmla="*/ 364998 h 388048"/>
                <a:gd name="connsiteX3" fmla="*/ 105442 w 386905"/>
                <a:gd name="connsiteY3" fmla="*/ 359093 h 388048"/>
                <a:gd name="connsiteX4" fmla="*/ 120301 w 386905"/>
                <a:gd name="connsiteY4" fmla="*/ 343662 h 388048"/>
                <a:gd name="connsiteX5" fmla="*/ 130969 w 386905"/>
                <a:gd name="connsiteY5" fmla="*/ 327565 h 388048"/>
                <a:gd name="connsiteX6" fmla="*/ 149543 w 386905"/>
                <a:gd name="connsiteY6" fmla="*/ 316897 h 388048"/>
                <a:gd name="connsiteX7" fmla="*/ 170879 w 386905"/>
                <a:gd name="connsiteY7" fmla="*/ 284797 h 388048"/>
                <a:gd name="connsiteX8" fmla="*/ 188405 w 386905"/>
                <a:gd name="connsiteY8" fmla="*/ 247936 h 388048"/>
                <a:gd name="connsiteX9" fmla="*/ 200025 w 386905"/>
                <a:gd name="connsiteY9" fmla="*/ 223361 h 388048"/>
                <a:gd name="connsiteX10" fmla="*/ 214408 w 386905"/>
                <a:gd name="connsiteY10" fmla="*/ 212122 h 388048"/>
                <a:gd name="connsiteX11" fmla="*/ 233553 w 386905"/>
                <a:gd name="connsiteY11" fmla="*/ 197072 h 388048"/>
                <a:gd name="connsiteX12" fmla="*/ 252699 w 386905"/>
                <a:gd name="connsiteY12" fmla="*/ 182118 h 388048"/>
                <a:gd name="connsiteX13" fmla="*/ 274606 w 386905"/>
                <a:gd name="connsiteY13" fmla="*/ 180499 h 388048"/>
                <a:gd name="connsiteX14" fmla="*/ 293180 w 386905"/>
                <a:gd name="connsiteY14" fmla="*/ 169736 h 388048"/>
                <a:gd name="connsiteX15" fmla="*/ 307563 w 386905"/>
                <a:gd name="connsiteY15" fmla="*/ 158496 h 388048"/>
                <a:gd name="connsiteX16" fmla="*/ 324612 w 386905"/>
                <a:gd name="connsiteY16" fmla="*/ 160687 h 388048"/>
                <a:gd name="connsiteX17" fmla="*/ 341662 w 386905"/>
                <a:gd name="connsiteY17" fmla="*/ 162782 h 388048"/>
                <a:gd name="connsiteX18" fmla="*/ 359759 w 386905"/>
                <a:gd name="connsiteY18" fmla="*/ 156305 h 388048"/>
                <a:gd name="connsiteX19" fmla="*/ 374142 w 386905"/>
                <a:gd name="connsiteY19" fmla="*/ 145066 h 388048"/>
                <a:gd name="connsiteX20" fmla="*/ 384715 w 386905"/>
                <a:gd name="connsiteY20" fmla="*/ 129064 h 388048"/>
                <a:gd name="connsiteX21" fmla="*/ 386905 w 386905"/>
                <a:gd name="connsiteY21" fmla="*/ 111919 h 388048"/>
                <a:gd name="connsiteX22" fmla="*/ 380429 w 386905"/>
                <a:gd name="connsiteY22" fmla="*/ 93821 h 388048"/>
                <a:gd name="connsiteX23" fmla="*/ 369761 w 386905"/>
                <a:gd name="connsiteY23" fmla="*/ 75152 h 388048"/>
                <a:gd name="connsiteX24" fmla="*/ 358045 w 386905"/>
                <a:gd name="connsiteY24" fmla="*/ 65056 h 388048"/>
                <a:gd name="connsiteX25" fmla="*/ 340995 w 386905"/>
                <a:gd name="connsiteY25" fmla="*/ 62960 h 388048"/>
                <a:gd name="connsiteX26" fmla="*/ 347949 w 386905"/>
                <a:gd name="connsiteY26" fmla="*/ 42101 h 388048"/>
                <a:gd name="connsiteX27" fmla="*/ 341472 w 386905"/>
                <a:gd name="connsiteY27" fmla="*/ 23908 h 388048"/>
                <a:gd name="connsiteX28" fmla="*/ 321755 w 386905"/>
                <a:gd name="connsiteY28" fmla="*/ 8477 h 388048"/>
                <a:gd name="connsiteX29" fmla="*/ 288227 w 386905"/>
                <a:gd name="connsiteY29" fmla="*/ 0 h 388048"/>
                <a:gd name="connsiteX30" fmla="*/ 274320 w 386905"/>
                <a:gd name="connsiteY30" fmla="*/ 6953 h 388048"/>
                <a:gd name="connsiteX31" fmla="*/ 256223 w 386905"/>
                <a:gd name="connsiteY31" fmla="*/ 13430 h 388048"/>
                <a:gd name="connsiteX32" fmla="*/ 249364 w 386905"/>
                <a:gd name="connsiteY32" fmla="*/ 34290 h 388048"/>
                <a:gd name="connsiteX33" fmla="*/ 242983 w 386905"/>
                <a:gd name="connsiteY33" fmla="*/ 50864 h 388048"/>
                <a:gd name="connsiteX34" fmla="*/ 232315 w 386905"/>
                <a:gd name="connsiteY34" fmla="*/ 66866 h 388048"/>
                <a:gd name="connsiteX35" fmla="*/ 214217 w 386905"/>
                <a:gd name="connsiteY35" fmla="*/ 73247 h 388048"/>
                <a:gd name="connsiteX36" fmla="*/ 199358 w 386905"/>
                <a:gd name="connsiteY36" fmla="*/ 88773 h 388048"/>
                <a:gd name="connsiteX37" fmla="*/ 192977 w 386905"/>
                <a:gd name="connsiteY37" fmla="*/ 105347 h 388048"/>
                <a:gd name="connsiteX38" fmla="*/ 182404 w 386905"/>
                <a:gd name="connsiteY38" fmla="*/ 121444 h 388048"/>
                <a:gd name="connsiteX39" fmla="*/ 120111 w 386905"/>
                <a:gd name="connsiteY39" fmla="*/ 135445 h 388048"/>
                <a:gd name="connsiteX40" fmla="*/ 84392 w 386905"/>
                <a:gd name="connsiteY40" fmla="*/ 144018 h 388048"/>
                <a:gd name="connsiteX41" fmla="*/ 50388 w 386905"/>
                <a:gd name="connsiteY41" fmla="*/ 174498 h 388048"/>
                <a:gd name="connsiteX42" fmla="*/ 15812 w 386905"/>
                <a:gd name="connsiteY42" fmla="*/ 209264 h 388048"/>
                <a:gd name="connsiteX43" fmla="*/ 34957 w 386905"/>
                <a:gd name="connsiteY43" fmla="*/ 228981 h 388048"/>
                <a:gd name="connsiteX44" fmla="*/ 11049 w 386905"/>
                <a:gd name="connsiteY44" fmla="*/ 282416 h 388048"/>
                <a:gd name="connsiteX45" fmla="*/ 13240 w 386905"/>
                <a:gd name="connsiteY45" fmla="*/ 300038 h 388048"/>
                <a:gd name="connsiteX46" fmla="*/ 7334 w 386905"/>
                <a:gd name="connsiteY46" fmla="*/ 312325 h 388048"/>
                <a:gd name="connsiteX47" fmla="*/ 0 w 386905"/>
                <a:gd name="connsiteY47" fmla="*/ 337471 h 388048"/>
                <a:gd name="connsiteX48" fmla="*/ 6382 w 386905"/>
                <a:gd name="connsiteY48" fmla="*/ 355568 h 388048"/>
                <a:gd name="connsiteX49" fmla="*/ 17050 w 386905"/>
                <a:gd name="connsiteY49" fmla="*/ 374237 h 388048"/>
                <a:gd name="connsiteX50" fmla="*/ 34576 w 386905"/>
                <a:gd name="connsiteY50" fmla="*/ 372047 h 388048"/>
                <a:gd name="connsiteX51" fmla="*/ 50578 w 386905"/>
                <a:gd name="connsiteY51" fmla="*/ 382714 h 388048"/>
                <a:gd name="connsiteX52" fmla="*/ 58579 w 386905"/>
                <a:gd name="connsiteY52" fmla="*/ 388049 h 388048"/>
                <a:gd name="connsiteX53" fmla="*/ 58579 w 386905"/>
                <a:gd name="connsiteY53" fmla="*/ 388049 h 388048"/>
                <a:gd name="connsiteX54" fmla="*/ 58579 w 386905"/>
                <a:gd name="connsiteY54" fmla="*/ 388049 h 38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86905" h="388048">
                  <a:moveTo>
                    <a:pt x="58579" y="388049"/>
                  </a:moveTo>
                  <a:lnTo>
                    <a:pt x="69247" y="372047"/>
                  </a:lnTo>
                  <a:lnTo>
                    <a:pt x="83058" y="364998"/>
                  </a:lnTo>
                  <a:lnTo>
                    <a:pt x="105442" y="359093"/>
                  </a:lnTo>
                  <a:lnTo>
                    <a:pt x="120301" y="343662"/>
                  </a:lnTo>
                  <a:lnTo>
                    <a:pt x="130969" y="327565"/>
                  </a:lnTo>
                  <a:lnTo>
                    <a:pt x="149543" y="316897"/>
                  </a:lnTo>
                  <a:lnTo>
                    <a:pt x="170879" y="284797"/>
                  </a:lnTo>
                  <a:lnTo>
                    <a:pt x="188405" y="247936"/>
                  </a:lnTo>
                  <a:lnTo>
                    <a:pt x="200025" y="223361"/>
                  </a:lnTo>
                  <a:lnTo>
                    <a:pt x="214408" y="212122"/>
                  </a:lnTo>
                  <a:lnTo>
                    <a:pt x="233553" y="197072"/>
                  </a:lnTo>
                  <a:lnTo>
                    <a:pt x="252699" y="182118"/>
                  </a:lnTo>
                  <a:lnTo>
                    <a:pt x="274606" y="180499"/>
                  </a:lnTo>
                  <a:lnTo>
                    <a:pt x="293180" y="169736"/>
                  </a:lnTo>
                  <a:lnTo>
                    <a:pt x="307563" y="158496"/>
                  </a:lnTo>
                  <a:lnTo>
                    <a:pt x="324612" y="160687"/>
                  </a:lnTo>
                  <a:lnTo>
                    <a:pt x="341662" y="162782"/>
                  </a:lnTo>
                  <a:lnTo>
                    <a:pt x="359759" y="156305"/>
                  </a:lnTo>
                  <a:lnTo>
                    <a:pt x="374142" y="145066"/>
                  </a:lnTo>
                  <a:lnTo>
                    <a:pt x="384715" y="129064"/>
                  </a:lnTo>
                  <a:lnTo>
                    <a:pt x="386905" y="111919"/>
                  </a:lnTo>
                  <a:lnTo>
                    <a:pt x="380429" y="93821"/>
                  </a:lnTo>
                  <a:lnTo>
                    <a:pt x="369761" y="75152"/>
                  </a:lnTo>
                  <a:lnTo>
                    <a:pt x="358045" y="65056"/>
                  </a:lnTo>
                  <a:lnTo>
                    <a:pt x="340995" y="62960"/>
                  </a:lnTo>
                  <a:lnTo>
                    <a:pt x="347949" y="42101"/>
                  </a:lnTo>
                  <a:lnTo>
                    <a:pt x="341472" y="23908"/>
                  </a:lnTo>
                  <a:lnTo>
                    <a:pt x="321755" y="8477"/>
                  </a:lnTo>
                  <a:lnTo>
                    <a:pt x="288227" y="0"/>
                  </a:lnTo>
                  <a:lnTo>
                    <a:pt x="274320" y="6953"/>
                  </a:lnTo>
                  <a:lnTo>
                    <a:pt x="256223" y="13430"/>
                  </a:lnTo>
                  <a:lnTo>
                    <a:pt x="249364" y="34290"/>
                  </a:lnTo>
                  <a:lnTo>
                    <a:pt x="242983" y="50864"/>
                  </a:lnTo>
                  <a:lnTo>
                    <a:pt x="232315" y="66866"/>
                  </a:lnTo>
                  <a:lnTo>
                    <a:pt x="214217" y="73247"/>
                  </a:lnTo>
                  <a:lnTo>
                    <a:pt x="199358" y="88773"/>
                  </a:lnTo>
                  <a:lnTo>
                    <a:pt x="192977" y="105347"/>
                  </a:lnTo>
                  <a:lnTo>
                    <a:pt x="182404" y="121444"/>
                  </a:lnTo>
                  <a:lnTo>
                    <a:pt x="120111" y="135445"/>
                  </a:lnTo>
                  <a:lnTo>
                    <a:pt x="84392" y="144018"/>
                  </a:lnTo>
                  <a:lnTo>
                    <a:pt x="50388" y="174498"/>
                  </a:lnTo>
                  <a:lnTo>
                    <a:pt x="15812" y="209264"/>
                  </a:lnTo>
                  <a:lnTo>
                    <a:pt x="34957" y="228981"/>
                  </a:lnTo>
                  <a:lnTo>
                    <a:pt x="11049" y="282416"/>
                  </a:lnTo>
                  <a:lnTo>
                    <a:pt x="13240" y="300038"/>
                  </a:lnTo>
                  <a:lnTo>
                    <a:pt x="7334" y="312325"/>
                  </a:lnTo>
                  <a:lnTo>
                    <a:pt x="0" y="337471"/>
                  </a:lnTo>
                  <a:lnTo>
                    <a:pt x="6382" y="355568"/>
                  </a:lnTo>
                  <a:lnTo>
                    <a:pt x="17050" y="374237"/>
                  </a:lnTo>
                  <a:lnTo>
                    <a:pt x="34576" y="372047"/>
                  </a:lnTo>
                  <a:lnTo>
                    <a:pt x="50578" y="382714"/>
                  </a:lnTo>
                  <a:lnTo>
                    <a:pt x="58579" y="388049"/>
                  </a:lnTo>
                  <a:lnTo>
                    <a:pt x="58579" y="388049"/>
                  </a:lnTo>
                  <a:lnTo>
                    <a:pt x="58579" y="38804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E3A2C0D-AB3F-AA2E-8ACE-83D53BF62F47}"/>
                </a:ext>
              </a:extLst>
            </p:cNvPr>
            <p:cNvSpPr/>
            <p:nvPr/>
          </p:nvSpPr>
          <p:spPr>
            <a:xfrm>
              <a:off x="6630800" y="495671"/>
              <a:ext cx="557385" cy="584012"/>
            </a:xfrm>
            <a:custGeom>
              <a:avLst/>
              <a:gdLst>
                <a:gd name="connsiteX0" fmla="*/ 100108 w 330993"/>
                <a:gd name="connsiteY0" fmla="*/ 346805 h 346805"/>
                <a:gd name="connsiteX1" fmla="*/ 157449 w 330993"/>
                <a:gd name="connsiteY1" fmla="*/ 336614 h 346805"/>
                <a:gd name="connsiteX2" fmla="*/ 183547 w 330993"/>
                <a:gd name="connsiteY2" fmla="*/ 335471 h 346805"/>
                <a:gd name="connsiteX3" fmla="*/ 243554 w 330993"/>
                <a:gd name="connsiteY3" fmla="*/ 338614 h 346805"/>
                <a:gd name="connsiteX4" fmla="*/ 273844 w 330993"/>
                <a:gd name="connsiteY4" fmla="*/ 338042 h 346805"/>
                <a:gd name="connsiteX5" fmla="*/ 288227 w 330993"/>
                <a:gd name="connsiteY5" fmla="*/ 326803 h 346805"/>
                <a:gd name="connsiteX6" fmla="*/ 276987 w 330993"/>
                <a:gd name="connsiteY6" fmla="*/ 312420 h 346805"/>
                <a:gd name="connsiteX7" fmla="*/ 283369 w 330993"/>
                <a:gd name="connsiteY7" fmla="*/ 295942 h 346805"/>
                <a:gd name="connsiteX8" fmla="*/ 301466 w 330993"/>
                <a:gd name="connsiteY8" fmla="*/ 289465 h 346805"/>
                <a:gd name="connsiteX9" fmla="*/ 310896 w 330993"/>
                <a:gd name="connsiteY9" fmla="*/ 247364 h 346805"/>
                <a:gd name="connsiteX10" fmla="*/ 305086 w 330993"/>
                <a:gd name="connsiteY10" fmla="*/ 225076 h 346805"/>
                <a:gd name="connsiteX11" fmla="*/ 299180 w 330993"/>
                <a:gd name="connsiteY11" fmla="*/ 202692 h 346805"/>
                <a:gd name="connsiteX12" fmla="*/ 313563 w 330993"/>
                <a:gd name="connsiteY12" fmla="*/ 191453 h 346805"/>
                <a:gd name="connsiteX13" fmla="*/ 316135 w 330993"/>
                <a:gd name="connsiteY13" fmla="*/ 170212 h 346805"/>
                <a:gd name="connsiteX14" fmla="*/ 324612 w 330993"/>
                <a:gd name="connsiteY14" fmla="*/ 136589 h 346805"/>
                <a:gd name="connsiteX15" fmla="*/ 330994 w 330993"/>
                <a:gd name="connsiteY15" fmla="*/ 120110 h 346805"/>
                <a:gd name="connsiteX16" fmla="*/ 320802 w 330993"/>
                <a:gd name="connsiteY16" fmla="*/ 97250 h 346805"/>
                <a:gd name="connsiteX17" fmla="*/ 304895 w 330993"/>
                <a:gd name="connsiteY17" fmla="*/ 86582 h 346805"/>
                <a:gd name="connsiteX18" fmla="*/ 294227 w 330993"/>
                <a:gd name="connsiteY18" fmla="*/ 102584 h 346805"/>
                <a:gd name="connsiteX19" fmla="*/ 279368 w 330993"/>
                <a:gd name="connsiteY19" fmla="*/ 118015 h 346805"/>
                <a:gd name="connsiteX20" fmla="*/ 263938 w 330993"/>
                <a:gd name="connsiteY20" fmla="*/ 103156 h 346805"/>
                <a:gd name="connsiteX21" fmla="*/ 257556 w 330993"/>
                <a:gd name="connsiteY21" fmla="*/ 85058 h 346805"/>
                <a:gd name="connsiteX22" fmla="*/ 250698 w 330993"/>
                <a:gd name="connsiteY22" fmla="*/ 71247 h 346805"/>
                <a:gd name="connsiteX23" fmla="*/ 243745 w 330993"/>
                <a:gd name="connsiteY23" fmla="*/ 57436 h 346805"/>
                <a:gd name="connsiteX24" fmla="*/ 228314 w 330993"/>
                <a:gd name="connsiteY24" fmla="*/ 42482 h 346805"/>
                <a:gd name="connsiteX25" fmla="*/ 212312 w 330993"/>
                <a:gd name="connsiteY25" fmla="*/ 31909 h 346805"/>
                <a:gd name="connsiteX26" fmla="*/ 205454 w 330993"/>
                <a:gd name="connsiteY26" fmla="*/ 18098 h 346805"/>
                <a:gd name="connsiteX27" fmla="*/ 198977 w 330993"/>
                <a:gd name="connsiteY27" fmla="*/ 0 h 346805"/>
                <a:gd name="connsiteX28" fmla="*/ 180404 w 330993"/>
                <a:gd name="connsiteY28" fmla="*/ 10668 h 346805"/>
                <a:gd name="connsiteX29" fmla="*/ 162877 w 330993"/>
                <a:gd name="connsiteY29" fmla="*/ 12859 h 346805"/>
                <a:gd name="connsiteX30" fmla="*/ 146399 w 330993"/>
                <a:gd name="connsiteY30" fmla="*/ 6477 h 346805"/>
                <a:gd name="connsiteX31" fmla="*/ 128874 w 330993"/>
                <a:gd name="connsiteY31" fmla="*/ 8573 h 346805"/>
                <a:gd name="connsiteX32" fmla="*/ 110300 w 330993"/>
                <a:gd name="connsiteY32" fmla="*/ 19336 h 346805"/>
                <a:gd name="connsiteX33" fmla="*/ 91726 w 330993"/>
                <a:gd name="connsiteY33" fmla="*/ 30004 h 346805"/>
                <a:gd name="connsiteX34" fmla="*/ 98107 w 330993"/>
                <a:gd name="connsiteY34" fmla="*/ 48101 h 346805"/>
                <a:gd name="connsiteX35" fmla="*/ 83248 w 330993"/>
                <a:gd name="connsiteY35" fmla="*/ 63532 h 346805"/>
                <a:gd name="connsiteX36" fmla="*/ 67342 w 330993"/>
                <a:gd name="connsiteY36" fmla="*/ 52959 h 346805"/>
                <a:gd name="connsiteX37" fmla="*/ 49244 w 330993"/>
                <a:gd name="connsiteY37" fmla="*/ 59341 h 346805"/>
                <a:gd name="connsiteX38" fmla="*/ 51340 w 330993"/>
                <a:gd name="connsiteY38" fmla="*/ 76962 h 346805"/>
                <a:gd name="connsiteX39" fmla="*/ 49244 w 330993"/>
                <a:gd name="connsiteY39" fmla="*/ 94012 h 346805"/>
                <a:gd name="connsiteX40" fmla="*/ 42958 w 330993"/>
                <a:gd name="connsiteY40" fmla="*/ 110490 h 346805"/>
                <a:gd name="connsiteX41" fmla="*/ 36005 w 330993"/>
                <a:gd name="connsiteY41" fmla="*/ 131255 h 346805"/>
                <a:gd name="connsiteX42" fmla="*/ 32861 w 330993"/>
                <a:gd name="connsiteY42" fmla="*/ 156877 h 346805"/>
                <a:gd name="connsiteX43" fmla="*/ 30766 w 330993"/>
                <a:gd name="connsiteY43" fmla="*/ 173927 h 346805"/>
                <a:gd name="connsiteX44" fmla="*/ 24384 w 330993"/>
                <a:gd name="connsiteY44" fmla="*/ 190405 h 346805"/>
                <a:gd name="connsiteX45" fmla="*/ 6858 w 330993"/>
                <a:gd name="connsiteY45" fmla="*/ 192596 h 346805"/>
                <a:gd name="connsiteX46" fmla="*/ 0 w 330993"/>
                <a:gd name="connsiteY46" fmla="*/ 213360 h 346805"/>
                <a:gd name="connsiteX47" fmla="*/ 11239 w 330993"/>
                <a:gd name="connsiteY47" fmla="*/ 227743 h 346805"/>
                <a:gd name="connsiteX48" fmla="*/ 17621 w 330993"/>
                <a:gd name="connsiteY48" fmla="*/ 245840 h 346805"/>
                <a:gd name="connsiteX49" fmla="*/ 28289 w 330993"/>
                <a:gd name="connsiteY49" fmla="*/ 264414 h 346805"/>
                <a:gd name="connsiteX50" fmla="*/ 38862 w 330993"/>
                <a:gd name="connsiteY50" fmla="*/ 283083 h 346805"/>
                <a:gd name="connsiteX51" fmla="*/ 57531 w 330993"/>
                <a:gd name="connsiteY51" fmla="*/ 306991 h 346805"/>
                <a:gd name="connsiteX52" fmla="*/ 80391 w 330993"/>
                <a:gd name="connsiteY52" fmla="*/ 331470 h 346805"/>
                <a:gd name="connsiteX53" fmla="*/ 101632 w 330993"/>
                <a:gd name="connsiteY53" fmla="*/ 334042 h 346805"/>
                <a:gd name="connsiteX54" fmla="*/ 100108 w 330993"/>
                <a:gd name="connsiteY54" fmla="*/ 346805 h 346805"/>
                <a:gd name="connsiteX55" fmla="*/ 100108 w 330993"/>
                <a:gd name="connsiteY55" fmla="*/ 346805 h 346805"/>
                <a:gd name="connsiteX56" fmla="*/ 100108 w 330993"/>
                <a:gd name="connsiteY56" fmla="*/ 346805 h 34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30993" h="346805">
                  <a:moveTo>
                    <a:pt x="100108" y="346805"/>
                  </a:moveTo>
                  <a:lnTo>
                    <a:pt x="157449" y="336614"/>
                  </a:lnTo>
                  <a:lnTo>
                    <a:pt x="183547" y="335471"/>
                  </a:lnTo>
                  <a:lnTo>
                    <a:pt x="243554" y="338614"/>
                  </a:lnTo>
                  <a:lnTo>
                    <a:pt x="273844" y="338042"/>
                  </a:lnTo>
                  <a:lnTo>
                    <a:pt x="288227" y="326803"/>
                  </a:lnTo>
                  <a:lnTo>
                    <a:pt x="276987" y="312420"/>
                  </a:lnTo>
                  <a:lnTo>
                    <a:pt x="283369" y="295942"/>
                  </a:lnTo>
                  <a:lnTo>
                    <a:pt x="301466" y="289465"/>
                  </a:lnTo>
                  <a:lnTo>
                    <a:pt x="310896" y="247364"/>
                  </a:lnTo>
                  <a:lnTo>
                    <a:pt x="305086" y="225076"/>
                  </a:lnTo>
                  <a:lnTo>
                    <a:pt x="299180" y="202692"/>
                  </a:lnTo>
                  <a:lnTo>
                    <a:pt x="313563" y="191453"/>
                  </a:lnTo>
                  <a:lnTo>
                    <a:pt x="316135" y="170212"/>
                  </a:lnTo>
                  <a:lnTo>
                    <a:pt x="324612" y="136589"/>
                  </a:lnTo>
                  <a:lnTo>
                    <a:pt x="330994" y="120110"/>
                  </a:lnTo>
                  <a:lnTo>
                    <a:pt x="320802" y="97250"/>
                  </a:lnTo>
                  <a:lnTo>
                    <a:pt x="304895" y="86582"/>
                  </a:lnTo>
                  <a:lnTo>
                    <a:pt x="294227" y="102584"/>
                  </a:lnTo>
                  <a:lnTo>
                    <a:pt x="279368" y="118015"/>
                  </a:lnTo>
                  <a:lnTo>
                    <a:pt x="263938" y="103156"/>
                  </a:lnTo>
                  <a:lnTo>
                    <a:pt x="257556" y="85058"/>
                  </a:lnTo>
                  <a:lnTo>
                    <a:pt x="250698" y="71247"/>
                  </a:lnTo>
                  <a:lnTo>
                    <a:pt x="243745" y="57436"/>
                  </a:lnTo>
                  <a:lnTo>
                    <a:pt x="228314" y="42482"/>
                  </a:lnTo>
                  <a:lnTo>
                    <a:pt x="212312" y="31909"/>
                  </a:lnTo>
                  <a:lnTo>
                    <a:pt x="205454" y="18098"/>
                  </a:lnTo>
                  <a:lnTo>
                    <a:pt x="198977" y="0"/>
                  </a:lnTo>
                  <a:lnTo>
                    <a:pt x="180404" y="10668"/>
                  </a:lnTo>
                  <a:lnTo>
                    <a:pt x="162877" y="12859"/>
                  </a:lnTo>
                  <a:lnTo>
                    <a:pt x="146399" y="6477"/>
                  </a:lnTo>
                  <a:lnTo>
                    <a:pt x="128874" y="8573"/>
                  </a:lnTo>
                  <a:lnTo>
                    <a:pt x="110300" y="19336"/>
                  </a:lnTo>
                  <a:lnTo>
                    <a:pt x="91726" y="30004"/>
                  </a:lnTo>
                  <a:lnTo>
                    <a:pt x="98107" y="48101"/>
                  </a:lnTo>
                  <a:lnTo>
                    <a:pt x="83248" y="63532"/>
                  </a:lnTo>
                  <a:lnTo>
                    <a:pt x="67342" y="52959"/>
                  </a:lnTo>
                  <a:lnTo>
                    <a:pt x="49244" y="59341"/>
                  </a:lnTo>
                  <a:lnTo>
                    <a:pt x="51340" y="76962"/>
                  </a:lnTo>
                  <a:lnTo>
                    <a:pt x="49244" y="94012"/>
                  </a:lnTo>
                  <a:lnTo>
                    <a:pt x="42958" y="110490"/>
                  </a:lnTo>
                  <a:lnTo>
                    <a:pt x="36005" y="131255"/>
                  </a:lnTo>
                  <a:lnTo>
                    <a:pt x="32861" y="156877"/>
                  </a:lnTo>
                  <a:lnTo>
                    <a:pt x="30766" y="173927"/>
                  </a:lnTo>
                  <a:lnTo>
                    <a:pt x="24384" y="190405"/>
                  </a:lnTo>
                  <a:lnTo>
                    <a:pt x="6858" y="192596"/>
                  </a:lnTo>
                  <a:lnTo>
                    <a:pt x="0" y="213360"/>
                  </a:lnTo>
                  <a:lnTo>
                    <a:pt x="11239" y="227743"/>
                  </a:lnTo>
                  <a:lnTo>
                    <a:pt x="17621" y="245840"/>
                  </a:lnTo>
                  <a:lnTo>
                    <a:pt x="28289" y="264414"/>
                  </a:lnTo>
                  <a:lnTo>
                    <a:pt x="38862" y="283083"/>
                  </a:lnTo>
                  <a:lnTo>
                    <a:pt x="57531" y="306991"/>
                  </a:lnTo>
                  <a:lnTo>
                    <a:pt x="80391" y="331470"/>
                  </a:lnTo>
                  <a:lnTo>
                    <a:pt x="101632" y="334042"/>
                  </a:lnTo>
                  <a:lnTo>
                    <a:pt x="100108" y="346805"/>
                  </a:lnTo>
                  <a:lnTo>
                    <a:pt x="100108" y="346805"/>
                  </a:lnTo>
                  <a:lnTo>
                    <a:pt x="100108" y="34680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A9BEAB99-D69B-47FF-B7CD-F7E17BA2EF95}"/>
                </a:ext>
              </a:extLst>
            </p:cNvPr>
            <p:cNvSpPr/>
            <p:nvPr/>
          </p:nvSpPr>
          <p:spPr>
            <a:xfrm>
              <a:off x="8808051" y="464233"/>
              <a:ext cx="656832" cy="726124"/>
            </a:xfrm>
            <a:custGeom>
              <a:avLst/>
              <a:gdLst>
                <a:gd name="connsiteX0" fmla="*/ 106585 w 390048"/>
                <a:gd name="connsiteY0" fmla="*/ 431197 h 431196"/>
                <a:gd name="connsiteX1" fmla="*/ 141065 w 390048"/>
                <a:gd name="connsiteY1" fmla="*/ 396526 h 431196"/>
                <a:gd name="connsiteX2" fmla="*/ 170688 w 390048"/>
                <a:gd name="connsiteY2" fmla="*/ 365569 h 431196"/>
                <a:gd name="connsiteX3" fmla="*/ 210503 w 390048"/>
                <a:gd name="connsiteY3" fmla="*/ 357569 h 431196"/>
                <a:gd name="connsiteX4" fmla="*/ 258223 w 390048"/>
                <a:gd name="connsiteY4" fmla="*/ 354806 h 431196"/>
                <a:gd name="connsiteX5" fmla="*/ 272605 w 390048"/>
                <a:gd name="connsiteY5" fmla="*/ 343567 h 431196"/>
                <a:gd name="connsiteX6" fmla="*/ 283655 w 390048"/>
                <a:gd name="connsiteY6" fmla="*/ 323374 h 431196"/>
                <a:gd name="connsiteX7" fmla="*/ 293751 w 390048"/>
                <a:gd name="connsiteY7" fmla="*/ 311658 h 431196"/>
                <a:gd name="connsiteX8" fmla="*/ 308610 w 390048"/>
                <a:gd name="connsiteY8" fmla="*/ 296228 h 431196"/>
                <a:gd name="connsiteX9" fmla="*/ 322898 w 390048"/>
                <a:gd name="connsiteY9" fmla="*/ 284988 h 431196"/>
                <a:gd name="connsiteX10" fmla="*/ 333470 w 390048"/>
                <a:gd name="connsiteY10" fmla="*/ 268986 h 431196"/>
                <a:gd name="connsiteX11" fmla="*/ 339852 w 390048"/>
                <a:gd name="connsiteY11" fmla="*/ 252508 h 431196"/>
                <a:gd name="connsiteX12" fmla="*/ 350997 w 390048"/>
                <a:gd name="connsiteY12" fmla="*/ 232315 h 431196"/>
                <a:gd name="connsiteX13" fmla="*/ 357283 w 390048"/>
                <a:gd name="connsiteY13" fmla="*/ 215837 h 431196"/>
                <a:gd name="connsiteX14" fmla="*/ 370523 w 390048"/>
                <a:gd name="connsiteY14" fmla="*/ 178499 h 431196"/>
                <a:gd name="connsiteX15" fmla="*/ 379000 w 390048"/>
                <a:gd name="connsiteY15" fmla="*/ 144971 h 431196"/>
                <a:gd name="connsiteX16" fmla="*/ 381571 w 390048"/>
                <a:gd name="connsiteY16" fmla="*/ 123730 h 431196"/>
                <a:gd name="connsiteX17" fmla="*/ 390049 w 390048"/>
                <a:gd name="connsiteY17" fmla="*/ 90202 h 431196"/>
                <a:gd name="connsiteX18" fmla="*/ 389001 w 390048"/>
                <a:gd name="connsiteY18" fmla="*/ 64103 h 431196"/>
                <a:gd name="connsiteX19" fmla="*/ 369284 w 390048"/>
                <a:gd name="connsiteY19" fmla="*/ 48768 h 431196"/>
                <a:gd name="connsiteX20" fmla="*/ 352330 w 390048"/>
                <a:gd name="connsiteY20" fmla="*/ 46673 h 431196"/>
                <a:gd name="connsiteX21" fmla="*/ 322612 w 390048"/>
                <a:gd name="connsiteY21" fmla="*/ 42958 h 431196"/>
                <a:gd name="connsiteX22" fmla="*/ 308324 w 390048"/>
                <a:gd name="connsiteY22" fmla="*/ 54197 h 431196"/>
                <a:gd name="connsiteX23" fmla="*/ 314134 w 390048"/>
                <a:gd name="connsiteY23" fmla="*/ 41910 h 431196"/>
                <a:gd name="connsiteX24" fmla="*/ 316230 w 390048"/>
                <a:gd name="connsiteY24" fmla="*/ 24860 h 431196"/>
                <a:gd name="connsiteX25" fmla="*/ 300324 w 390048"/>
                <a:gd name="connsiteY25" fmla="*/ 14288 h 431196"/>
                <a:gd name="connsiteX26" fmla="*/ 282226 w 390048"/>
                <a:gd name="connsiteY26" fmla="*/ 20669 h 431196"/>
                <a:gd name="connsiteX27" fmla="*/ 275844 w 390048"/>
                <a:gd name="connsiteY27" fmla="*/ 2667 h 431196"/>
                <a:gd name="connsiteX28" fmla="*/ 254603 w 390048"/>
                <a:gd name="connsiteY28" fmla="*/ 0 h 431196"/>
                <a:gd name="connsiteX29" fmla="*/ 189929 w 390048"/>
                <a:gd name="connsiteY29" fmla="*/ 667 h 431196"/>
                <a:gd name="connsiteX30" fmla="*/ 162878 w 390048"/>
                <a:gd name="connsiteY30" fmla="*/ 10287 h 431196"/>
                <a:gd name="connsiteX31" fmla="*/ 96584 w 390048"/>
                <a:gd name="connsiteY31" fmla="*/ 23717 h 431196"/>
                <a:gd name="connsiteX32" fmla="*/ 80582 w 390048"/>
                <a:gd name="connsiteY32" fmla="*/ 13145 h 431196"/>
                <a:gd name="connsiteX33" fmla="*/ 38195 w 390048"/>
                <a:gd name="connsiteY33" fmla="*/ 7906 h 431196"/>
                <a:gd name="connsiteX34" fmla="*/ 20669 w 390048"/>
                <a:gd name="connsiteY34" fmla="*/ 10001 h 431196"/>
                <a:gd name="connsiteX35" fmla="*/ 18574 w 390048"/>
                <a:gd name="connsiteY35" fmla="*/ 27051 h 431196"/>
                <a:gd name="connsiteX36" fmla="*/ 0 w 390048"/>
                <a:gd name="connsiteY36" fmla="*/ 37719 h 431196"/>
                <a:gd name="connsiteX37" fmla="*/ 65818 w 390048"/>
                <a:gd name="connsiteY37" fmla="*/ 28575 h 431196"/>
                <a:gd name="connsiteX38" fmla="*/ 65247 w 390048"/>
                <a:gd name="connsiteY38" fmla="*/ 67437 h 431196"/>
                <a:gd name="connsiteX39" fmla="*/ 65818 w 390048"/>
                <a:gd name="connsiteY39" fmla="*/ 97727 h 431196"/>
                <a:gd name="connsiteX40" fmla="*/ 64389 w 390048"/>
                <a:gd name="connsiteY40" fmla="*/ 179642 h 431196"/>
                <a:gd name="connsiteX41" fmla="*/ 61722 w 390048"/>
                <a:gd name="connsiteY41" fmla="*/ 200882 h 431196"/>
                <a:gd name="connsiteX42" fmla="*/ 58674 w 390048"/>
                <a:gd name="connsiteY42" fmla="*/ 260985 h 431196"/>
                <a:gd name="connsiteX43" fmla="*/ 59246 w 390048"/>
                <a:gd name="connsiteY43" fmla="*/ 291370 h 431196"/>
                <a:gd name="connsiteX44" fmla="*/ 55531 w 390048"/>
                <a:gd name="connsiteY44" fmla="*/ 321183 h 431196"/>
                <a:gd name="connsiteX45" fmla="*/ 58198 w 390048"/>
                <a:gd name="connsiteY45" fmla="*/ 368998 h 431196"/>
                <a:gd name="connsiteX46" fmla="*/ 80582 w 390048"/>
                <a:gd name="connsiteY46" fmla="*/ 397669 h 431196"/>
                <a:gd name="connsiteX47" fmla="*/ 106585 w 390048"/>
                <a:gd name="connsiteY47" fmla="*/ 431197 h 431196"/>
                <a:gd name="connsiteX48" fmla="*/ 106585 w 390048"/>
                <a:gd name="connsiteY48" fmla="*/ 431197 h 431196"/>
                <a:gd name="connsiteX49" fmla="*/ 106585 w 390048"/>
                <a:gd name="connsiteY49" fmla="*/ 431197 h 43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0048" h="431196">
                  <a:moveTo>
                    <a:pt x="106585" y="431197"/>
                  </a:moveTo>
                  <a:lnTo>
                    <a:pt x="141065" y="396526"/>
                  </a:lnTo>
                  <a:lnTo>
                    <a:pt x="170688" y="365569"/>
                  </a:lnTo>
                  <a:lnTo>
                    <a:pt x="210503" y="357569"/>
                  </a:lnTo>
                  <a:lnTo>
                    <a:pt x="258223" y="354806"/>
                  </a:lnTo>
                  <a:lnTo>
                    <a:pt x="272605" y="343567"/>
                  </a:lnTo>
                  <a:lnTo>
                    <a:pt x="283655" y="323374"/>
                  </a:lnTo>
                  <a:lnTo>
                    <a:pt x="293751" y="311658"/>
                  </a:lnTo>
                  <a:lnTo>
                    <a:pt x="308610" y="296228"/>
                  </a:lnTo>
                  <a:lnTo>
                    <a:pt x="322898" y="284988"/>
                  </a:lnTo>
                  <a:lnTo>
                    <a:pt x="333470" y="268986"/>
                  </a:lnTo>
                  <a:lnTo>
                    <a:pt x="339852" y="252508"/>
                  </a:lnTo>
                  <a:lnTo>
                    <a:pt x="350997" y="232315"/>
                  </a:lnTo>
                  <a:lnTo>
                    <a:pt x="357283" y="215837"/>
                  </a:lnTo>
                  <a:lnTo>
                    <a:pt x="370523" y="178499"/>
                  </a:lnTo>
                  <a:lnTo>
                    <a:pt x="379000" y="144971"/>
                  </a:lnTo>
                  <a:lnTo>
                    <a:pt x="381571" y="123730"/>
                  </a:lnTo>
                  <a:lnTo>
                    <a:pt x="390049" y="90202"/>
                  </a:lnTo>
                  <a:lnTo>
                    <a:pt x="389001" y="64103"/>
                  </a:lnTo>
                  <a:lnTo>
                    <a:pt x="369284" y="48768"/>
                  </a:lnTo>
                  <a:lnTo>
                    <a:pt x="352330" y="46673"/>
                  </a:lnTo>
                  <a:lnTo>
                    <a:pt x="322612" y="42958"/>
                  </a:lnTo>
                  <a:lnTo>
                    <a:pt x="308324" y="54197"/>
                  </a:lnTo>
                  <a:lnTo>
                    <a:pt x="314134" y="41910"/>
                  </a:lnTo>
                  <a:lnTo>
                    <a:pt x="316230" y="24860"/>
                  </a:lnTo>
                  <a:lnTo>
                    <a:pt x="300324" y="14288"/>
                  </a:lnTo>
                  <a:lnTo>
                    <a:pt x="282226" y="20669"/>
                  </a:lnTo>
                  <a:lnTo>
                    <a:pt x="275844" y="2667"/>
                  </a:lnTo>
                  <a:lnTo>
                    <a:pt x="254603" y="0"/>
                  </a:lnTo>
                  <a:lnTo>
                    <a:pt x="189929" y="667"/>
                  </a:lnTo>
                  <a:lnTo>
                    <a:pt x="162878" y="10287"/>
                  </a:lnTo>
                  <a:lnTo>
                    <a:pt x="96584" y="23717"/>
                  </a:lnTo>
                  <a:lnTo>
                    <a:pt x="80582" y="13145"/>
                  </a:lnTo>
                  <a:lnTo>
                    <a:pt x="38195" y="7906"/>
                  </a:lnTo>
                  <a:lnTo>
                    <a:pt x="20669" y="10001"/>
                  </a:lnTo>
                  <a:lnTo>
                    <a:pt x="18574" y="27051"/>
                  </a:lnTo>
                  <a:lnTo>
                    <a:pt x="0" y="37719"/>
                  </a:lnTo>
                  <a:lnTo>
                    <a:pt x="65818" y="28575"/>
                  </a:lnTo>
                  <a:lnTo>
                    <a:pt x="65247" y="67437"/>
                  </a:lnTo>
                  <a:lnTo>
                    <a:pt x="65818" y="97727"/>
                  </a:lnTo>
                  <a:lnTo>
                    <a:pt x="64389" y="179642"/>
                  </a:lnTo>
                  <a:lnTo>
                    <a:pt x="61722" y="200882"/>
                  </a:lnTo>
                  <a:lnTo>
                    <a:pt x="58674" y="260985"/>
                  </a:lnTo>
                  <a:lnTo>
                    <a:pt x="59246" y="291370"/>
                  </a:lnTo>
                  <a:lnTo>
                    <a:pt x="55531" y="321183"/>
                  </a:lnTo>
                  <a:lnTo>
                    <a:pt x="58198" y="368998"/>
                  </a:lnTo>
                  <a:lnTo>
                    <a:pt x="80582" y="397669"/>
                  </a:lnTo>
                  <a:lnTo>
                    <a:pt x="106585" y="431197"/>
                  </a:lnTo>
                  <a:lnTo>
                    <a:pt x="106585" y="431197"/>
                  </a:lnTo>
                  <a:lnTo>
                    <a:pt x="106585" y="43119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01F4C32D-DC6D-FF70-61D3-F8F3FAC5A76C}"/>
                </a:ext>
              </a:extLst>
            </p:cNvPr>
            <p:cNvSpPr/>
            <p:nvPr/>
          </p:nvSpPr>
          <p:spPr>
            <a:xfrm>
              <a:off x="7511067" y="150493"/>
              <a:ext cx="1041789" cy="440614"/>
            </a:xfrm>
            <a:custGeom>
              <a:avLst/>
              <a:gdLst>
                <a:gd name="connsiteX0" fmla="*/ 171545 w 618648"/>
                <a:gd name="connsiteY0" fmla="*/ 261652 h 261651"/>
                <a:gd name="connsiteX1" fmla="*/ 189643 w 618648"/>
                <a:gd name="connsiteY1" fmla="*/ 255270 h 261651"/>
                <a:gd name="connsiteX2" fmla="*/ 221075 w 618648"/>
                <a:gd name="connsiteY2" fmla="*/ 246221 h 261651"/>
                <a:gd name="connsiteX3" fmla="*/ 239173 w 618648"/>
                <a:gd name="connsiteY3" fmla="*/ 239839 h 261651"/>
                <a:gd name="connsiteX4" fmla="*/ 257746 w 618648"/>
                <a:gd name="connsiteY4" fmla="*/ 229172 h 261651"/>
                <a:gd name="connsiteX5" fmla="*/ 272129 w 618648"/>
                <a:gd name="connsiteY5" fmla="*/ 218027 h 261651"/>
                <a:gd name="connsiteX6" fmla="*/ 266224 w 618648"/>
                <a:gd name="connsiteY6" fmla="*/ 195739 h 261651"/>
                <a:gd name="connsiteX7" fmla="*/ 280607 w 618648"/>
                <a:gd name="connsiteY7" fmla="*/ 184499 h 261651"/>
                <a:gd name="connsiteX8" fmla="*/ 303466 w 618648"/>
                <a:gd name="connsiteY8" fmla="*/ 174403 h 261651"/>
                <a:gd name="connsiteX9" fmla="*/ 310419 w 618648"/>
                <a:gd name="connsiteY9" fmla="*/ 153734 h 261651"/>
                <a:gd name="connsiteX10" fmla="*/ 320993 w 618648"/>
                <a:gd name="connsiteY10" fmla="*/ 137731 h 261651"/>
                <a:gd name="connsiteX11" fmla="*/ 340709 w 618648"/>
                <a:gd name="connsiteY11" fmla="*/ 118586 h 261651"/>
                <a:gd name="connsiteX12" fmla="*/ 351282 w 618648"/>
                <a:gd name="connsiteY12" fmla="*/ 102680 h 261651"/>
                <a:gd name="connsiteX13" fmla="*/ 369379 w 618648"/>
                <a:gd name="connsiteY13" fmla="*/ 96298 h 261651"/>
                <a:gd name="connsiteX14" fmla="*/ 412528 w 618648"/>
                <a:gd name="connsiteY14" fmla="*/ 62770 h 261651"/>
                <a:gd name="connsiteX15" fmla="*/ 430625 w 618648"/>
                <a:gd name="connsiteY15" fmla="*/ 56388 h 261651"/>
                <a:gd name="connsiteX16" fmla="*/ 444436 w 618648"/>
                <a:gd name="connsiteY16" fmla="*/ 49435 h 261651"/>
                <a:gd name="connsiteX17" fmla="*/ 463105 w 618648"/>
                <a:gd name="connsiteY17" fmla="*/ 38767 h 261651"/>
                <a:gd name="connsiteX18" fmla="*/ 486060 w 618648"/>
                <a:gd name="connsiteY18" fmla="*/ 63246 h 261651"/>
                <a:gd name="connsiteX19" fmla="*/ 500443 w 618648"/>
                <a:gd name="connsiteY19" fmla="*/ 52006 h 261651"/>
                <a:gd name="connsiteX20" fmla="*/ 515874 w 618648"/>
                <a:gd name="connsiteY20" fmla="*/ 66866 h 261651"/>
                <a:gd name="connsiteX21" fmla="*/ 544068 w 618648"/>
                <a:gd name="connsiteY21" fmla="*/ 48768 h 261651"/>
                <a:gd name="connsiteX22" fmla="*/ 557975 w 618648"/>
                <a:gd name="connsiteY22" fmla="*/ 41910 h 261651"/>
                <a:gd name="connsiteX23" fmla="*/ 586168 w 618648"/>
                <a:gd name="connsiteY23" fmla="*/ 23813 h 261651"/>
                <a:gd name="connsiteX24" fmla="*/ 604742 w 618648"/>
                <a:gd name="connsiteY24" fmla="*/ 13144 h 261651"/>
                <a:gd name="connsiteX25" fmla="*/ 618649 w 618648"/>
                <a:gd name="connsiteY25" fmla="*/ 6191 h 261651"/>
                <a:gd name="connsiteX26" fmla="*/ 584549 w 618648"/>
                <a:gd name="connsiteY26" fmla="*/ 2000 h 261651"/>
                <a:gd name="connsiteX27" fmla="*/ 498157 w 618648"/>
                <a:gd name="connsiteY27" fmla="*/ 0 h 261651"/>
                <a:gd name="connsiteX28" fmla="*/ 472059 w 618648"/>
                <a:gd name="connsiteY28" fmla="*/ 1048 h 261651"/>
                <a:gd name="connsiteX29" fmla="*/ 411289 w 618648"/>
                <a:gd name="connsiteY29" fmla="*/ 2191 h 261651"/>
                <a:gd name="connsiteX30" fmla="*/ 324517 w 618648"/>
                <a:gd name="connsiteY30" fmla="*/ 4477 h 261651"/>
                <a:gd name="connsiteX31" fmla="*/ 294132 w 618648"/>
                <a:gd name="connsiteY31" fmla="*/ 4953 h 261651"/>
                <a:gd name="connsiteX32" fmla="*/ 238125 w 618648"/>
                <a:gd name="connsiteY32" fmla="*/ 2381 h 261651"/>
                <a:gd name="connsiteX33" fmla="*/ 212027 w 618648"/>
                <a:gd name="connsiteY33" fmla="*/ 3524 h 261651"/>
                <a:gd name="connsiteX34" fmla="*/ 151829 w 618648"/>
                <a:gd name="connsiteY34" fmla="*/ 381 h 261651"/>
                <a:gd name="connsiteX35" fmla="*/ 64961 w 618648"/>
                <a:gd name="connsiteY35" fmla="*/ 2572 h 261651"/>
                <a:gd name="connsiteX36" fmla="*/ 0 w 618648"/>
                <a:gd name="connsiteY36" fmla="*/ 3239 h 261651"/>
                <a:gd name="connsiteX37" fmla="*/ 43719 w 618648"/>
                <a:gd name="connsiteY37" fmla="*/ 34480 h 261651"/>
                <a:gd name="connsiteX38" fmla="*/ 65627 w 618648"/>
                <a:gd name="connsiteY38" fmla="*/ 67437 h 261651"/>
                <a:gd name="connsiteX39" fmla="*/ 76867 w 618648"/>
                <a:gd name="connsiteY39" fmla="*/ 81725 h 261651"/>
                <a:gd name="connsiteX40" fmla="*/ 90201 w 618648"/>
                <a:gd name="connsiteY40" fmla="*/ 113538 h 261651"/>
                <a:gd name="connsiteX41" fmla="*/ 92393 w 618648"/>
                <a:gd name="connsiteY41" fmla="*/ 131064 h 261651"/>
                <a:gd name="connsiteX42" fmla="*/ 102584 w 618648"/>
                <a:gd name="connsiteY42" fmla="*/ 153924 h 261651"/>
                <a:gd name="connsiteX43" fmla="*/ 104204 w 618648"/>
                <a:gd name="connsiteY43" fmla="*/ 175736 h 261651"/>
                <a:gd name="connsiteX44" fmla="*/ 104775 w 618648"/>
                <a:gd name="connsiteY44" fmla="*/ 205931 h 261651"/>
                <a:gd name="connsiteX45" fmla="*/ 94202 w 618648"/>
                <a:gd name="connsiteY45" fmla="*/ 221933 h 261651"/>
                <a:gd name="connsiteX46" fmla="*/ 83534 w 618648"/>
                <a:gd name="connsiteY46" fmla="*/ 237839 h 261651"/>
                <a:gd name="connsiteX47" fmla="*/ 101632 w 618648"/>
                <a:gd name="connsiteY47" fmla="*/ 231458 h 261651"/>
                <a:gd name="connsiteX48" fmla="*/ 119729 w 618648"/>
                <a:gd name="connsiteY48" fmla="*/ 225076 h 261651"/>
                <a:gd name="connsiteX49" fmla="*/ 131540 w 618648"/>
                <a:gd name="connsiteY49" fmla="*/ 235172 h 261651"/>
                <a:gd name="connsiteX50" fmla="*/ 152305 w 618648"/>
                <a:gd name="connsiteY50" fmla="*/ 242030 h 261651"/>
                <a:gd name="connsiteX51" fmla="*/ 167735 w 618648"/>
                <a:gd name="connsiteY51" fmla="*/ 256889 h 261651"/>
                <a:gd name="connsiteX52" fmla="*/ 171545 w 618648"/>
                <a:gd name="connsiteY52" fmla="*/ 261652 h 261651"/>
                <a:gd name="connsiteX53" fmla="*/ 171545 w 618648"/>
                <a:gd name="connsiteY53" fmla="*/ 261652 h 261651"/>
                <a:gd name="connsiteX54" fmla="*/ 171545 w 618648"/>
                <a:gd name="connsiteY54" fmla="*/ 261652 h 2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18648" h="261651">
                  <a:moveTo>
                    <a:pt x="171545" y="261652"/>
                  </a:moveTo>
                  <a:lnTo>
                    <a:pt x="189643" y="255270"/>
                  </a:lnTo>
                  <a:lnTo>
                    <a:pt x="221075" y="246221"/>
                  </a:lnTo>
                  <a:lnTo>
                    <a:pt x="239173" y="239839"/>
                  </a:lnTo>
                  <a:lnTo>
                    <a:pt x="257746" y="229172"/>
                  </a:lnTo>
                  <a:lnTo>
                    <a:pt x="272129" y="218027"/>
                  </a:lnTo>
                  <a:lnTo>
                    <a:pt x="266224" y="195739"/>
                  </a:lnTo>
                  <a:lnTo>
                    <a:pt x="280607" y="184499"/>
                  </a:lnTo>
                  <a:lnTo>
                    <a:pt x="303466" y="174403"/>
                  </a:lnTo>
                  <a:lnTo>
                    <a:pt x="310419" y="153734"/>
                  </a:lnTo>
                  <a:lnTo>
                    <a:pt x="320993" y="137731"/>
                  </a:lnTo>
                  <a:lnTo>
                    <a:pt x="340709" y="118586"/>
                  </a:lnTo>
                  <a:lnTo>
                    <a:pt x="351282" y="102680"/>
                  </a:lnTo>
                  <a:lnTo>
                    <a:pt x="369379" y="96298"/>
                  </a:lnTo>
                  <a:lnTo>
                    <a:pt x="412528" y="62770"/>
                  </a:lnTo>
                  <a:lnTo>
                    <a:pt x="430625" y="56388"/>
                  </a:lnTo>
                  <a:lnTo>
                    <a:pt x="444436" y="49435"/>
                  </a:lnTo>
                  <a:lnTo>
                    <a:pt x="463105" y="38767"/>
                  </a:lnTo>
                  <a:lnTo>
                    <a:pt x="486060" y="63246"/>
                  </a:lnTo>
                  <a:lnTo>
                    <a:pt x="500443" y="52006"/>
                  </a:lnTo>
                  <a:lnTo>
                    <a:pt x="515874" y="66866"/>
                  </a:lnTo>
                  <a:lnTo>
                    <a:pt x="544068" y="48768"/>
                  </a:lnTo>
                  <a:lnTo>
                    <a:pt x="557975" y="41910"/>
                  </a:lnTo>
                  <a:lnTo>
                    <a:pt x="586168" y="23813"/>
                  </a:lnTo>
                  <a:lnTo>
                    <a:pt x="604742" y="13144"/>
                  </a:lnTo>
                  <a:lnTo>
                    <a:pt x="618649" y="6191"/>
                  </a:lnTo>
                  <a:lnTo>
                    <a:pt x="584549" y="2000"/>
                  </a:lnTo>
                  <a:lnTo>
                    <a:pt x="498157" y="0"/>
                  </a:lnTo>
                  <a:lnTo>
                    <a:pt x="472059" y="1048"/>
                  </a:lnTo>
                  <a:lnTo>
                    <a:pt x="411289" y="2191"/>
                  </a:lnTo>
                  <a:lnTo>
                    <a:pt x="324517" y="4477"/>
                  </a:lnTo>
                  <a:lnTo>
                    <a:pt x="294132" y="4953"/>
                  </a:lnTo>
                  <a:lnTo>
                    <a:pt x="238125" y="2381"/>
                  </a:lnTo>
                  <a:lnTo>
                    <a:pt x="212027" y="3524"/>
                  </a:lnTo>
                  <a:lnTo>
                    <a:pt x="151829" y="381"/>
                  </a:lnTo>
                  <a:lnTo>
                    <a:pt x="64961" y="2572"/>
                  </a:lnTo>
                  <a:lnTo>
                    <a:pt x="0" y="3239"/>
                  </a:lnTo>
                  <a:lnTo>
                    <a:pt x="43719" y="34480"/>
                  </a:lnTo>
                  <a:lnTo>
                    <a:pt x="65627" y="67437"/>
                  </a:lnTo>
                  <a:lnTo>
                    <a:pt x="76867" y="81725"/>
                  </a:lnTo>
                  <a:lnTo>
                    <a:pt x="90201" y="113538"/>
                  </a:lnTo>
                  <a:lnTo>
                    <a:pt x="92393" y="131064"/>
                  </a:lnTo>
                  <a:lnTo>
                    <a:pt x="102584" y="153924"/>
                  </a:lnTo>
                  <a:lnTo>
                    <a:pt x="104204" y="175736"/>
                  </a:lnTo>
                  <a:lnTo>
                    <a:pt x="104775" y="205931"/>
                  </a:lnTo>
                  <a:lnTo>
                    <a:pt x="94202" y="221933"/>
                  </a:lnTo>
                  <a:lnTo>
                    <a:pt x="83534" y="237839"/>
                  </a:lnTo>
                  <a:lnTo>
                    <a:pt x="101632" y="231458"/>
                  </a:lnTo>
                  <a:lnTo>
                    <a:pt x="119729" y="225076"/>
                  </a:lnTo>
                  <a:lnTo>
                    <a:pt x="131540" y="235172"/>
                  </a:lnTo>
                  <a:lnTo>
                    <a:pt x="152305" y="242030"/>
                  </a:lnTo>
                  <a:lnTo>
                    <a:pt x="167735" y="256889"/>
                  </a:lnTo>
                  <a:lnTo>
                    <a:pt x="171545" y="261652"/>
                  </a:lnTo>
                  <a:lnTo>
                    <a:pt x="171545" y="261652"/>
                  </a:lnTo>
                  <a:lnTo>
                    <a:pt x="171545" y="26165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5994F70-5D01-4380-7E16-A276AFF1AB67}"/>
                </a:ext>
              </a:extLst>
            </p:cNvPr>
            <p:cNvSpPr/>
            <p:nvPr/>
          </p:nvSpPr>
          <p:spPr>
            <a:xfrm>
              <a:off x="6329732" y="1662252"/>
              <a:ext cx="882194" cy="888769"/>
            </a:xfrm>
            <a:custGeom>
              <a:avLst/>
              <a:gdLst>
                <a:gd name="connsiteX0" fmla="*/ 236220 w 523875"/>
                <a:gd name="connsiteY0" fmla="*/ 527780 h 527780"/>
                <a:gd name="connsiteX1" fmla="*/ 251079 w 523875"/>
                <a:gd name="connsiteY1" fmla="*/ 512350 h 527780"/>
                <a:gd name="connsiteX2" fmla="*/ 272320 w 523875"/>
                <a:gd name="connsiteY2" fmla="*/ 515017 h 527780"/>
                <a:gd name="connsiteX3" fmla="*/ 283464 w 523875"/>
                <a:gd name="connsiteY3" fmla="*/ 494824 h 527780"/>
                <a:gd name="connsiteX4" fmla="*/ 294037 w 523875"/>
                <a:gd name="connsiteY4" fmla="*/ 478822 h 527780"/>
                <a:gd name="connsiteX5" fmla="*/ 305181 w 523875"/>
                <a:gd name="connsiteY5" fmla="*/ 458629 h 527780"/>
                <a:gd name="connsiteX6" fmla="*/ 327470 w 523875"/>
                <a:gd name="connsiteY6" fmla="*/ 452723 h 527780"/>
                <a:gd name="connsiteX7" fmla="*/ 358330 w 523875"/>
                <a:gd name="connsiteY7" fmla="*/ 447865 h 527780"/>
                <a:gd name="connsiteX8" fmla="*/ 376904 w 523875"/>
                <a:gd name="connsiteY8" fmla="*/ 437198 h 527780"/>
                <a:gd name="connsiteX9" fmla="*/ 395954 w 523875"/>
                <a:gd name="connsiteY9" fmla="*/ 422339 h 527780"/>
                <a:gd name="connsiteX10" fmla="*/ 415100 w 523875"/>
                <a:gd name="connsiteY10" fmla="*/ 407384 h 527780"/>
                <a:gd name="connsiteX11" fmla="*/ 428911 w 523875"/>
                <a:gd name="connsiteY11" fmla="*/ 400431 h 527780"/>
                <a:gd name="connsiteX12" fmla="*/ 455486 w 523875"/>
                <a:gd name="connsiteY12" fmla="*/ 395097 h 527780"/>
                <a:gd name="connsiteX13" fmla="*/ 472440 w 523875"/>
                <a:gd name="connsiteY13" fmla="*/ 397193 h 527780"/>
                <a:gd name="connsiteX14" fmla="*/ 490538 w 523875"/>
                <a:gd name="connsiteY14" fmla="*/ 390811 h 527780"/>
                <a:gd name="connsiteX15" fmla="*/ 507492 w 523875"/>
                <a:gd name="connsiteY15" fmla="*/ 392906 h 527780"/>
                <a:gd name="connsiteX16" fmla="*/ 523875 w 523875"/>
                <a:gd name="connsiteY16" fmla="*/ 330136 h 527780"/>
                <a:gd name="connsiteX17" fmla="*/ 522161 w 523875"/>
                <a:gd name="connsiteY17" fmla="*/ 239173 h 527780"/>
                <a:gd name="connsiteX18" fmla="*/ 506254 w 523875"/>
                <a:gd name="connsiteY18" fmla="*/ 228600 h 527780"/>
                <a:gd name="connsiteX19" fmla="*/ 482251 w 523875"/>
                <a:gd name="connsiteY19" fmla="*/ 212693 h 527780"/>
                <a:gd name="connsiteX20" fmla="*/ 480156 w 523875"/>
                <a:gd name="connsiteY20" fmla="*/ 195167 h 527780"/>
                <a:gd name="connsiteX21" fmla="*/ 465773 w 523875"/>
                <a:gd name="connsiteY21" fmla="*/ 171831 h 527780"/>
                <a:gd name="connsiteX22" fmla="*/ 455105 w 523875"/>
                <a:gd name="connsiteY22" fmla="*/ 153162 h 527780"/>
                <a:gd name="connsiteX23" fmla="*/ 439103 w 523875"/>
                <a:gd name="connsiteY23" fmla="*/ 108013 h 527780"/>
                <a:gd name="connsiteX24" fmla="*/ 445961 w 523875"/>
                <a:gd name="connsiteY24" fmla="*/ 87344 h 527780"/>
                <a:gd name="connsiteX25" fmla="*/ 429483 w 523875"/>
                <a:gd name="connsiteY25" fmla="*/ 80963 h 527780"/>
                <a:gd name="connsiteX26" fmla="*/ 411861 w 523875"/>
                <a:gd name="connsiteY26" fmla="*/ 48577 h 527780"/>
                <a:gd name="connsiteX27" fmla="*/ 405003 w 523875"/>
                <a:gd name="connsiteY27" fmla="*/ 34766 h 527780"/>
                <a:gd name="connsiteX28" fmla="*/ 400145 w 523875"/>
                <a:gd name="connsiteY28" fmla="*/ 3905 h 527780"/>
                <a:gd name="connsiteX29" fmla="*/ 373571 w 523875"/>
                <a:gd name="connsiteY29" fmla="*/ 9239 h 527780"/>
                <a:gd name="connsiteX30" fmla="*/ 363474 w 523875"/>
                <a:gd name="connsiteY30" fmla="*/ 20955 h 527780"/>
                <a:gd name="connsiteX31" fmla="*/ 343377 w 523875"/>
                <a:gd name="connsiteY31" fmla="*/ 44386 h 527780"/>
                <a:gd name="connsiteX32" fmla="*/ 299752 w 523875"/>
                <a:gd name="connsiteY32" fmla="*/ 47625 h 527780"/>
                <a:gd name="connsiteX33" fmla="*/ 282797 w 523875"/>
                <a:gd name="connsiteY33" fmla="*/ 45529 h 527780"/>
                <a:gd name="connsiteX34" fmla="*/ 271558 w 523875"/>
                <a:gd name="connsiteY34" fmla="*/ 31242 h 527780"/>
                <a:gd name="connsiteX35" fmla="*/ 251365 w 523875"/>
                <a:gd name="connsiteY35" fmla="*/ 20098 h 527780"/>
                <a:gd name="connsiteX36" fmla="*/ 239173 w 523875"/>
                <a:gd name="connsiteY36" fmla="*/ 14288 h 527780"/>
                <a:gd name="connsiteX37" fmla="*/ 221075 w 523875"/>
                <a:gd name="connsiteY37" fmla="*/ 20669 h 527780"/>
                <a:gd name="connsiteX38" fmla="*/ 204121 w 523875"/>
                <a:gd name="connsiteY38" fmla="*/ 18574 h 527780"/>
                <a:gd name="connsiteX39" fmla="*/ 193453 w 523875"/>
                <a:gd name="connsiteY39" fmla="*/ 0 h 527780"/>
                <a:gd name="connsiteX40" fmla="*/ 179070 w 523875"/>
                <a:gd name="connsiteY40" fmla="*/ 11144 h 527780"/>
                <a:gd name="connsiteX41" fmla="*/ 157353 w 523875"/>
                <a:gd name="connsiteY41" fmla="*/ 12763 h 527780"/>
                <a:gd name="connsiteX42" fmla="*/ 177546 w 523875"/>
                <a:gd name="connsiteY42" fmla="*/ 23908 h 527780"/>
                <a:gd name="connsiteX43" fmla="*/ 179165 w 523875"/>
                <a:gd name="connsiteY43" fmla="*/ 45720 h 527780"/>
                <a:gd name="connsiteX44" fmla="*/ 169069 w 523875"/>
                <a:gd name="connsiteY44" fmla="*/ 57436 h 527780"/>
                <a:gd name="connsiteX45" fmla="*/ 154210 w 523875"/>
                <a:gd name="connsiteY45" fmla="*/ 38290 h 527780"/>
                <a:gd name="connsiteX46" fmla="*/ 135541 w 523875"/>
                <a:gd name="connsiteY46" fmla="*/ 48958 h 527780"/>
                <a:gd name="connsiteX47" fmla="*/ 132969 w 523875"/>
                <a:gd name="connsiteY47" fmla="*/ 70294 h 527780"/>
                <a:gd name="connsiteX48" fmla="*/ 118015 w 523875"/>
                <a:gd name="connsiteY48" fmla="*/ 51149 h 527780"/>
                <a:gd name="connsiteX49" fmla="*/ 83534 w 523875"/>
                <a:gd name="connsiteY49" fmla="*/ 51244 h 527780"/>
                <a:gd name="connsiteX50" fmla="*/ 68675 w 523875"/>
                <a:gd name="connsiteY50" fmla="*/ 66675 h 527780"/>
                <a:gd name="connsiteX51" fmla="*/ 62294 w 523875"/>
                <a:gd name="connsiteY51" fmla="*/ 48577 h 527780"/>
                <a:gd name="connsiteX52" fmla="*/ 40958 w 523875"/>
                <a:gd name="connsiteY52" fmla="*/ 46006 h 527780"/>
                <a:gd name="connsiteX53" fmla="*/ 55912 w 523875"/>
                <a:gd name="connsiteY53" fmla="*/ 65056 h 527780"/>
                <a:gd name="connsiteX54" fmla="*/ 45339 w 523875"/>
                <a:gd name="connsiteY54" fmla="*/ 81058 h 527780"/>
                <a:gd name="connsiteX55" fmla="*/ 51149 w 523875"/>
                <a:gd name="connsiteY55" fmla="*/ 103346 h 527780"/>
                <a:gd name="connsiteX56" fmla="*/ 28385 w 523875"/>
                <a:gd name="connsiteY56" fmla="*/ 113538 h 527780"/>
                <a:gd name="connsiteX57" fmla="*/ 17240 w 523875"/>
                <a:gd name="connsiteY57" fmla="*/ 133731 h 527780"/>
                <a:gd name="connsiteX58" fmla="*/ 28385 w 523875"/>
                <a:gd name="connsiteY58" fmla="*/ 148019 h 527780"/>
                <a:gd name="connsiteX59" fmla="*/ 25241 w 523875"/>
                <a:gd name="connsiteY59" fmla="*/ 173545 h 527780"/>
                <a:gd name="connsiteX60" fmla="*/ 14669 w 523875"/>
                <a:gd name="connsiteY60" fmla="*/ 189548 h 527780"/>
                <a:gd name="connsiteX61" fmla="*/ 15716 w 523875"/>
                <a:gd name="connsiteY61" fmla="*/ 215551 h 527780"/>
                <a:gd name="connsiteX62" fmla="*/ 30099 w 523875"/>
                <a:gd name="connsiteY62" fmla="*/ 238982 h 527780"/>
                <a:gd name="connsiteX63" fmla="*/ 36005 w 523875"/>
                <a:gd name="connsiteY63" fmla="*/ 261271 h 527780"/>
                <a:gd name="connsiteX64" fmla="*/ 52007 w 523875"/>
                <a:gd name="connsiteY64" fmla="*/ 271844 h 527780"/>
                <a:gd name="connsiteX65" fmla="*/ 53054 w 523875"/>
                <a:gd name="connsiteY65" fmla="*/ 297942 h 527780"/>
                <a:gd name="connsiteX66" fmla="*/ 42482 w 523875"/>
                <a:gd name="connsiteY66" fmla="*/ 313849 h 527780"/>
                <a:gd name="connsiteX67" fmla="*/ 0 w 523875"/>
                <a:gd name="connsiteY67" fmla="*/ 343186 h 527780"/>
                <a:gd name="connsiteX68" fmla="*/ 18669 w 523875"/>
                <a:gd name="connsiteY68" fmla="*/ 367094 h 527780"/>
                <a:gd name="connsiteX69" fmla="*/ 39910 w 523875"/>
                <a:gd name="connsiteY69" fmla="*/ 369761 h 527780"/>
                <a:gd name="connsiteX70" fmla="*/ 55817 w 523875"/>
                <a:gd name="connsiteY70" fmla="*/ 380333 h 527780"/>
                <a:gd name="connsiteX71" fmla="*/ 78105 w 523875"/>
                <a:gd name="connsiteY71" fmla="*/ 374428 h 527780"/>
                <a:gd name="connsiteX72" fmla="*/ 80867 w 523875"/>
                <a:gd name="connsiteY72" fmla="*/ 387763 h 527780"/>
                <a:gd name="connsiteX73" fmla="*/ 100013 w 523875"/>
                <a:gd name="connsiteY73" fmla="*/ 407384 h 527780"/>
                <a:gd name="connsiteX74" fmla="*/ 97917 w 523875"/>
                <a:gd name="connsiteY74" fmla="*/ 424339 h 527780"/>
                <a:gd name="connsiteX75" fmla="*/ 123920 w 523875"/>
                <a:gd name="connsiteY75" fmla="*/ 423291 h 527780"/>
                <a:gd name="connsiteX76" fmla="*/ 144685 w 523875"/>
                <a:gd name="connsiteY76" fmla="*/ 430149 h 527780"/>
                <a:gd name="connsiteX77" fmla="*/ 166974 w 523875"/>
                <a:gd name="connsiteY77" fmla="*/ 424244 h 527780"/>
                <a:gd name="connsiteX78" fmla="*/ 190310 w 523875"/>
                <a:gd name="connsiteY78" fmla="*/ 409861 h 527780"/>
                <a:gd name="connsiteX79" fmla="*/ 195167 w 523875"/>
                <a:gd name="connsiteY79" fmla="*/ 440722 h 527780"/>
                <a:gd name="connsiteX80" fmla="*/ 179737 w 523875"/>
                <a:gd name="connsiteY80" fmla="*/ 460439 h 527780"/>
                <a:gd name="connsiteX81" fmla="*/ 194691 w 523875"/>
                <a:gd name="connsiteY81" fmla="*/ 479489 h 527780"/>
                <a:gd name="connsiteX82" fmla="*/ 210121 w 523875"/>
                <a:gd name="connsiteY82" fmla="*/ 494348 h 527780"/>
                <a:gd name="connsiteX83" fmla="*/ 216504 w 523875"/>
                <a:gd name="connsiteY83" fmla="*/ 477869 h 527780"/>
                <a:gd name="connsiteX84" fmla="*/ 231934 w 523875"/>
                <a:gd name="connsiteY84" fmla="*/ 492728 h 527780"/>
                <a:gd name="connsiteX85" fmla="*/ 248888 w 523875"/>
                <a:gd name="connsiteY85" fmla="*/ 494824 h 527780"/>
                <a:gd name="connsiteX86" fmla="*/ 224504 w 523875"/>
                <a:gd name="connsiteY86" fmla="*/ 517779 h 527780"/>
                <a:gd name="connsiteX87" fmla="*/ 236220 w 523875"/>
                <a:gd name="connsiteY87" fmla="*/ 527780 h 527780"/>
                <a:gd name="connsiteX88" fmla="*/ 236220 w 523875"/>
                <a:gd name="connsiteY88" fmla="*/ 527780 h 527780"/>
                <a:gd name="connsiteX89" fmla="*/ 236220 w 523875"/>
                <a:gd name="connsiteY89" fmla="*/ 527780 h 52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23875" h="527780">
                  <a:moveTo>
                    <a:pt x="236220" y="527780"/>
                  </a:moveTo>
                  <a:lnTo>
                    <a:pt x="251079" y="512350"/>
                  </a:lnTo>
                  <a:lnTo>
                    <a:pt x="272320" y="515017"/>
                  </a:lnTo>
                  <a:lnTo>
                    <a:pt x="283464" y="494824"/>
                  </a:lnTo>
                  <a:lnTo>
                    <a:pt x="294037" y="478822"/>
                  </a:lnTo>
                  <a:lnTo>
                    <a:pt x="305181" y="458629"/>
                  </a:lnTo>
                  <a:lnTo>
                    <a:pt x="327470" y="452723"/>
                  </a:lnTo>
                  <a:lnTo>
                    <a:pt x="358330" y="447865"/>
                  </a:lnTo>
                  <a:lnTo>
                    <a:pt x="376904" y="437198"/>
                  </a:lnTo>
                  <a:lnTo>
                    <a:pt x="395954" y="422339"/>
                  </a:lnTo>
                  <a:lnTo>
                    <a:pt x="415100" y="407384"/>
                  </a:lnTo>
                  <a:lnTo>
                    <a:pt x="428911" y="400431"/>
                  </a:lnTo>
                  <a:lnTo>
                    <a:pt x="455486" y="395097"/>
                  </a:lnTo>
                  <a:lnTo>
                    <a:pt x="472440" y="397193"/>
                  </a:lnTo>
                  <a:lnTo>
                    <a:pt x="490538" y="390811"/>
                  </a:lnTo>
                  <a:lnTo>
                    <a:pt x="507492" y="392906"/>
                  </a:lnTo>
                  <a:lnTo>
                    <a:pt x="523875" y="330136"/>
                  </a:lnTo>
                  <a:lnTo>
                    <a:pt x="522161" y="239173"/>
                  </a:lnTo>
                  <a:lnTo>
                    <a:pt x="506254" y="228600"/>
                  </a:lnTo>
                  <a:lnTo>
                    <a:pt x="482251" y="212693"/>
                  </a:lnTo>
                  <a:lnTo>
                    <a:pt x="480156" y="195167"/>
                  </a:lnTo>
                  <a:lnTo>
                    <a:pt x="465773" y="171831"/>
                  </a:lnTo>
                  <a:lnTo>
                    <a:pt x="455105" y="153162"/>
                  </a:lnTo>
                  <a:lnTo>
                    <a:pt x="439103" y="108013"/>
                  </a:lnTo>
                  <a:lnTo>
                    <a:pt x="445961" y="87344"/>
                  </a:lnTo>
                  <a:lnTo>
                    <a:pt x="429483" y="80963"/>
                  </a:lnTo>
                  <a:lnTo>
                    <a:pt x="411861" y="48577"/>
                  </a:lnTo>
                  <a:lnTo>
                    <a:pt x="405003" y="34766"/>
                  </a:lnTo>
                  <a:lnTo>
                    <a:pt x="400145" y="3905"/>
                  </a:lnTo>
                  <a:lnTo>
                    <a:pt x="373571" y="9239"/>
                  </a:lnTo>
                  <a:lnTo>
                    <a:pt x="363474" y="20955"/>
                  </a:lnTo>
                  <a:lnTo>
                    <a:pt x="343377" y="44386"/>
                  </a:lnTo>
                  <a:lnTo>
                    <a:pt x="299752" y="47625"/>
                  </a:lnTo>
                  <a:lnTo>
                    <a:pt x="282797" y="45529"/>
                  </a:lnTo>
                  <a:lnTo>
                    <a:pt x="271558" y="31242"/>
                  </a:lnTo>
                  <a:lnTo>
                    <a:pt x="251365" y="20098"/>
                  </a:lnTo>
                  <a:lnTo>
                    <a:pt x="239173" y="14288"/>
                  </a:lnTo>
                  <a:lnTo>
                    <a:pt x="221075" y="20669"/>
                  </a:lnTo>
                  <a:lnTo>
                    <a:pt x="204121" y="18574"/>
                  </a:lnTo>
                  <a:lnTo>
                    <a:pt x="193453" y="0"/>
                  </a:lnTo>
                  <a:lnTo>
                    <a:pt x="179070" y="11144"/>
                  </a:lnTo>
                  <a:lnTo>
                    <a:pt x="157353" y="12763"/>
                  </a:lnTo>
                  <a:lnTo>
                    <a:pt x="177546" y="23908"/>
                  </a:lnTo>
                  <a:lnTo>
                    <a:pt x="179165" y="45720"/>
                  </a:lnTo>
                  <a:lnTo>
                    <a:pt x="169069" y="57436"/>
                  </a:lnTo>
                  <a:lnTo>
                    <a:pt x="154210" y="38290"/>
                  </a:lnTo>
                  <a:lnTo>
                    <a:pt x="135541" y="48958"/>
                  </a:lnTo>
                  <a:lnTo>
                    <a:pt x="132969" y="70294"/>
                  </a:lnTo>
                  <a:lnTo>
                    <a:pt x="118015" y="51149"/>
                  </a:lnTo>
                  <a:lnTo>
                    <a:pt x="83534" y="51244"/>
                  </a:lnTo>
                  <a:lnTo>
                    <a:pt x="68675" y="66675"/>
                  </a:lnTo>
                  <a:lnTo>
                    <a:pt x="62294" y="48577"/>
                  </a:lnTo>
                  <a:lnTo>
                    <a:pt x="40958" y="46006"/>
                  </a:lnTo>
                  <a:lnTo>
                    <a:pt x="55912" y="65056"/>
                  </a:lnTo>
                  <a:lnTo>
                    <a:pt x="45339" y="81058"/>
                  </a:lnTo>
                  <a:lnTo>
                    <a:pt x="51149" y="103346"/>
                  </a:lnTo>
                  <a:lnTo>
                    <a:pt x="28385" y="113538"/>
                  </a:lnTo>
                  <a:lnTo>
                    <a:pt x="17240" y="133731"/>
                  </a:lnTo>
                  <a:lnTo>
                    <a:pt x="28385" y="148019"/>
                  </a:lnTo>
                  <a:lnTo>
                    <a:pt x="25241" y="173545"/>
                  </a:lnTo>
                  <a:lnTo>
                    <a:pt x="14669" y="189548"/>
                  </a:lnTo>
                  <a:lnTo>
                    <a:pt x="15716" y="215551"/>
                  </a:lnTo>
                  <a:lnTo>
                    <a:pt x="30099" y="238982"/>
                  </a:lnTo>
                  <a:lnTo>
                    <a:pt x="36005" y="261271"/>
                  </a:lnTo>
                  <a:lnTo>
                    <a:pt x="52007" y="271844"/>
                  </a:lnTo>
                  <a:lnTo>
                    <a:pt x="53054" y="297942"/>
                  </a:lnTo>
                  <a:lnTo>
                    <a:pt x="42482" y="313849"/>
                  </a:lnTo>
                  <a:lnTo>
                    <a:pt x="0" y="343186"/>
                  </a:lnTo>
                  <a:lnTo>
                    <a:pt x="18669" y="367094"/>
                  </a:lnTo>
                  <a:lnTo>
                    <a:pt x="39910" y="369761"/>
                  </a:lnTo>
                  <a:lnTo>
                    <a:pt x="55817" y="380333"/>
                  </a:lnTo>
                  <a:lnTo>
                    <a:pt x="78105" y="374428"/>
                  </a:lnTo>
                  <a:lnTo>
                    <a:pt x="80867" y="387763"/>
                  </a:lnTo>
                  <a:lnTo>
                    <a:pt x="100013" y="407384"/>
                  </a:lnTo>
                  <a:lnTo>
                    <a:pt x="97917" y="424339"/>
                  </a:lnTo>
                  <a:lnTo>
                    <a:pt x="123920" y="423291"/>
                  </a:lnTo>
                  <a:lnTo>
                    <a:pt x="144685" y="430149"/>
                  </a:lnTo>
                  <a:lnTo>
                    <a:pt x="166974" y="424244"/>
                  </a:lnTo>
                  <a:lnTo>
                    <a:pt x="190310" y="409861"/>
                  </a:lnTo>
                  <a:lnTo>
                    <a:pt x="195167" y="440722"/>
                  </a:lnTo>
                  <a:lnTo>
                    <a:pt x="179737" y="460439"/>
                  </a:lnTo>
                  <a:lnTo>
                    <a:pt x="194691" y="479489"/>
                  </a:lnTo>
                  <a:lnTo>
                    <a:pt x="210121" y="494348"/>
                  </a:lnTo>
                  <a:lnTo>
                    <a:pt x="216504" y="477869"/>
                  </a:lnTo>
                  <a:lnTo>
                    <a:pt x="231934" y="492728"/>
                  </a:lnTo>
                  <a:lnTo>
                    <a:pt x="248888" y="494824"/>
                  </a:lnTo>
                  <a:lnTo>
                    <a:pt x="224504" y="517779"/>
                  </a:lnTo>
                  <a:lnTo>
                    <a:pt x="236220" y="527780"/>
                  </a:lnTo>
                  <a:lnTo>
                    <a:pt x="236220" y="527780"/>
                  </a:lnTo>
                  <a:lnTo>
                    <a:pt x="236220" y="52778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9FDF1C7-4AF5-7DEC-472B-4526DF6428C7}"/>
                </a:ext>
              </a:extLst>
            </p:cNvPr>
            <p:cNvSpPr/>
            <p:nvPr/>
          </p:nvSpPr>
          <p:spPr>
            <a:xfrm>
              <a:off x="9410029" y="315383"/>
              <a:ext cx="662926" cy="844178"/>
            </a:xfrm>
            <a:custGeom>
              <a:avLst/>
              <a:gdLst>
                <a:gd name="connsiteX0" fmla="*/ 261747 w 393667"/>
                <a:gd name="connsiteY0" fmla="*/ 501301 h 501300"/>
                <a:gd name="connsiteX1" fmla="*/ 280321 w 393667"/>
                <a:gd name="connsiteY1" fmla="*/ 490633 h 501300"/>
                <a:gd name="connsiteX2" fmla="*/ 282892 w 393667"/>
                <a:gd name="connsiteY2" fmla="*/ 469297 h 501300"/>
                <a:gd name="connsiteX3" fmla="*/ 307848 w 393667"/>
                <a:gd name="connsiteY3" fmla="*/ 476726 h 501300"/>
                <a:gd name="connsiteX4" fmla="*/ 336423 w 393667"/>
                <a:gd name="connsiteY4" fmla="*/ 419576 h 501300"/>
                <a:gd name="connsiteX5" fmla="*/ 365093 w 393667"/>
                <a:gd name="connsiteY5" fmla="*/ 362426 h 501300"/>
                <a:gd name="connsiteX6" fmla="*/ 376714 w 393667"/>
                <a:gd name="connsiteY6" fmla="*/ 337947 h 501300"/>
                <a:gd name="connsiteX7" fmla="*/ 393668 w 393667"/>
                <a:gd name="connsiteY7" fmla="*/ 305371 h 501300"/>
                <a:gd name="connsiteX8" fmla="*/ 381952 w 393667"/>
                <a:gd name="connsiteY8" fmla="*/ 295275 h 501300"/>
                <a:gd name="connsiteX9" fmla="*/ 366522 w 393667"/>
                <a:gd name="connsiteY9" fmla="*/ 280321 h 501300"/>
                <a:gd name="connsiteX10" fmla="*/ 355378 w 393667"/>
                <a:gd name="connsiteY10" fmla="*/ 265938 h 501300"/>
                <a:gd name="connsiteX11" fmla="*/ 353282 w 393667"/>
                <a:gd name="connsiteY11" fmla="*/ 248412 h 501300"/>
                <a:gd name="connsiteX12" fmla="*/ 342138 w 393667"/>
                <a:gd name="connsiteY12" fmla="*/ 234029 h 501300"/>
                <a:gd name="connsiteX13" fmla="*/ 335756 w 393667"/>
                <a:gd name="connsiteY13" fmla="*/ 215932 h 501300"/>
                <a:gd name="connsiteX14" fmla="*/ 314515 w 393667"/>
                <a:gd name="connsiteY14" fmla="*/ 213265 h 501300"/>
                <a:gd name="connsiteX15" fmla="*/ 303371 w 393667"/>
                <a:gd name="connsiteY15" fmla="*/ 198882 h 501300"/>
                <a:gd name="connsiteX16" fmla="*/ 287941 w 393667"/>
                <a:gd name="connsiteY16" fmla="*/ 184023 h 501300"/>
                <a:gd name="connsiteX17" fmla="*/ 272605 w 393667"/>
                <a:gd name="connsiteY17" fmla="*/ 169164 h 501300"/>
                <a:gd name="connsiteX18" fmla="*/ 287369 w 393667"/>
                <a:gd name="connsiteY18" fmla="*/ 153638 h 501300"/>
                <a:gd name="connsiteX19" fmla="*/ 301752 w 393667"/>
                <a:gd name="connsiteY19" fmla="*/ 142399 h 501300"/>
                <a:gd name="connsiteX20" fmla="*/ 308610 w 393667"/>
                <a:gd name="connsiteY20" fmla="*/ 121634 h 501300"/>
                <a:gd name="connsiteX21" fmla="*/ 318706 w 393667"/>
                <a:gd name="connsiteY21" fmla="*/ 109823 h 501300"/>
                <a:gd name="connsiteX22" fmla="*/ 333470 w 393667"/>
                <a:gd name="connsiteY22" fmla="*/ 94393 h 501300"/>
                <a:gd name="connsiteX23" fmla="*/ 344138 w 393667"/>
                <a:gd name="connsiteY23" fmla="*/ 78295 h 501300"/>
                <a:gd name="connsiteX24" fmla="*/ 355187 w 393667"/>
                <a:gd name="connsiteY24" fmla="*/ 58102 h 501300"/>
                <a:gd name="connsiteX25" fmla="*/ 370046 w 393667"/>
                <a:gd name="connsiteY25" fmla="*/ 42577 h 501300"/>
                <a:gd name="connsiteX26" fmla="*/ 367951 w 393667"/>
                <a:gd name="connsiteY26" fmla="*/ 24955 h 501300"/>
                <a:gd name="connsiteX27" fmla="*/ 356806 w 393667"/>
                <a:gd name="connsiteY27" fmla="*/ 10573 h 501300"/>
                <a:gd name="connsiteX28" fmla="*/ 340804 w 393667"/>
                <a:gd name="connsiteY28" fmla="*/ 0 h 501300"/>
                <a:gd name="connsiteX29" fmla="*/ 326517 w 393667"/>
                <a:gd name="connsiteY29" fmla="*/ 11239 h 501300"/>
                <a:gd name="connsiteX30" fmla="*/ 308514 w 393667"/>
                <a:gd name="connsiteY30" fmla="*/ 17621 h 501300"/>
                <a:gd name="connsiteX31" fmla="*/ 290513 w 393667"/>
                <a:gd name="connsiteY31" fmla="*/ 24098 h 501300"/>
                <a:gd name="connsiteX32" fmla="*/ 276130 w 393667"/>
                <a:gd name="connsiteY32" fmla="*/ 35338 h 501300"/>
                <a:gd name="connsiteX33" fmla="*/ 266129 w 393667"/>
                <a:gd name="connsiteY33" fmla="*/ 47053 h 501300"/>
                <a:gd name="connsiteX34" fmla="*/ 239553 w 393667"/>
                <a:gd name="connsiteY34" fmla="*/ 52483 h 501300"/>
                <a:gd name="connsiteX35" fmla="*/ 225266 w 393667"/>
                <a:gd name="connsiteY35" fmla="*/ 63627 h 501300"/>
                <a:gd name="connsiteX36" fmla="*/ 210407 w 393667"/>
                <a:gd name="connsiteY36" fmla="*/ 79153 h 501300"/>
                <a:gd name="connsiteX37" fmla="*/ 196119 w 393667"/>
                <a:gd name="connsiteY37" fmla="*/ 90392 h 501300"/>
                <a:gd name="connsiteX38" fmla="*/ 181832 w 393667"/>
                <a:gd name="connsiteY38" fmla="*/ 101632 h 501300"/>
                <a:gd name="connsiteX39" fmla="*/ 167449 w 393667"/>
                <a:gd name="connsiteY39" fmla="*/ 112871 h 501300"/>
                <a:gd name="connsiteX40" fmla="*/ 148399 w 393667"/>
                <a:gd name="connsiteY40" fmla="*/ 127825 h 501300"/>
                <a:gd name="connsiteX41" fmla="*/ 110680 w 393667"/>
                <a:gd name="connsiteY41" fmla="*/ 118872 h 501300"/>
                <a:gd name="connsiteX42" fmla="*/ 95345 w 393667"/>
                <a:gd name="connsiteY42" fmla="*/ 103918 h 501300"/>
                <a:gd name="connsiteX43" fmla="*/ 72009 w 393667"/>
                <a:gd name="connsiteY43" fmla="*/ 118396 h 501300"/>
                <a:gd name="connsiteX44" fmla="*/ 52864 w 393667"/>
                <a:gd name="connsiteY44" fmla="*/ 133350 h 501300"/>
                <a:gd name="connsiteX45" fmla="*/ 34861 w 393667"/>
                <a:gd name="connsiteY45" fmla="*/ 139827 h 501300"/>
                <a:gd name="connsiteX46" fmla="*/ 35433 w 393667"/>
                <a:gd name="connsiteY46" fmla="*/ 170212 h 501300"/>
                <a:gd name="connsiteX47" fmla="*/ 26479 w 393667"/>
                <a:gd name="connsiteY47" fmla="*/ 208026 h 501300"/>
                <a:gd name="connsiteX48" fmla="*/ 23813 w 393667"/>
                <a:gd name="connsiteY48" fmla="*/ 229362 h 501300"/>
                <a:gd name="connsiteX49" fmla="*/ 15335 w 393667"/>
                <a:gd name="connsiteY49" fmla="*/ 262985 h 501300"/>
                <a:gd name="connsiteX50" fmla="*/ 1619 w 393667"/>
                <a:gd name="connsiteY50" fmla="*/ 304610 h 501300"/>
                <a:gd name="connsiteX51" fmla="*/ 0 w 393667"/>
                <a:gd name="connsiteY51" fmla="*/ 317373 h 501300"/>
                <a:gd name="connsiteX52" fmla="*/ 22288 w 393667"/>
                <a:gd name="connsiteY52" fmla="*/ 311468 h 501300"/>
                <a:gd name="connsiteX53" fmla="*/ 55721 w 393667"/>
                <a:gd name="connsiteY53" fmla="*/ 319945 h 501300"/>
                <a:gd name="connsiteX54" fmla="*/ 75342 w 393667"/>
                <a:gd name="connsiteY54" fmla="*/ 335375 h 501300"/>
                <a:gd name="connsiteX55" fmla="*/ 86010 w 393667"/>
                <a:gd name="connsiteY55" fmla="*/ 354044 h 501300"/>
                <a:gd name="connsiteX56" fmla="*/ 75438 w 393667"/>
                <a:gd name="connsiteY56" fmla="*/ 370046 h 501300"/>
                <a:gd name="connsiteX57" fmla="*/ 91821 w 393667"/>
                <a:gd name="connsiteY57" fmla="*/ 376428 h 501300"/>
                <a:gd name="connsiteX58" fmla="*/ 103537 w 393667"/>
                <a:gd name="connsiteY58" fmla="*/ 386525 h 501300"/>
                <a:gd name="connsiteX59" fmla="*/ 114205 w 393667"/>
                <a:gd name="connsiteY59" fmla="*/ 405098 h 501300"/>
                <a:gd name="connsiteX60" fmla="*/ 116300 w 393667"/>
                <a:gd name="connsiteY60" fmla="*/ 422719 h 501300"/>
                <a:gd name="connsiteX61" fmla="*/ 128016 w 393667"/>
                <a:gd name="connsiteY61" fmla="*/ 432816 h 501300"/>
                <a:gd name="connsiteX62" fmla="*/ 143923 w 393667"/>
                <a:gd name="connsiteY62" fmla="*/ 443484 h 501300"/>
                <a:gd name="connsiteX63" fmla="*/ 164116 w 393667"/>
                <a:gd name="connsiteY63" fmla="*/ 454628 h 501300"/>
                <a:gd name="connsiteX64" fmla="*/ 182118 w 393667"/>
                <a:gd name="connsiteY64" fmla="*/ 448151 h 501300"/>
                <a:gd name="connsiteX65" fmla="*/ 198596 w 393667"/>
                <a:gd name="connsiteY65" fmla="*/ 454533 h 501300"/>
                <a:gd name="connsiteX66" fmla="*/ 204406 w 393667"/>
                <a:gd name="connsiteY66" fmla="*/ 476917 h 501300"/>
                <a:gd name="connsiteX67" fmla="*/ 210788 w 393667"/>
                <a:gd name="connsiteY67" fmla="*/ 495014 h 501300"/>
                <a:gd name="connsiteX68" fmla="*/ 232505 w 393667"/>
                <a:gd name="connsiteY68" fmla="*/ 493395 h 501300"/>
                <a:gd name="connsiteX69" fmla="*/ 258032 w 393667"/>
                <a:gd name="connsiteY69" fmla="*/ 496538 h 501300"/>
                <a:gd name="connsiteX70" fmla="*/ 261747 w 393667"/>
                <a:gd name="connsiteY70" fmla="*/ 501301 h 501300"/>
                <a:gd name="connsiteX71" fmla="*/ 261747 w 393667"/>
                <a:gd name="connsiteY71" fmla="*/ 501301 h 501300"/>
                <a:gd name="connsiteX72" fmla="*/ 261747 w 393667"/>
                <a:gd name="connsiteY72" fmla="*/ 501301 h 50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3667" h="501300">
                  <a:moveTo>
                    <a:pt x="261747" y="501301"/>
                  </a:moveTo>
                  <a:lnTo>
                    <a:pt x="280321" y="490633"/>
                  </a:lnTo>
                  <a:lnTo>
                    <a:pt x="282892" y="469297"/>
                  </a:lnTo>
                  <a:lnTo>
                    <a:pt x="307848" y="476726"/>
                  </a:lnTo>
                  <a:lnTo>
                    <a:pt x="336423" y="419576"/>
                  </a:lnTo>
                  <a:lnTo>
                    <a:pt x="365093" y="362426"/>
                  </a:lnTo>
                  <a:lnTo>
                    <a:pt x="376714" y="337947"/>
                  </a:lnTo>
                  <a:lnTo>
                    <a:pt x="393668" y="305371"/>
                  </a:lnTo>
                  <a:lnTo>
                    <a:pt x="381952" y="295275"/>
                  </a:lnTo>
                  <a:lnTo>
                    <a:pt x="366522" y="280321"/>
                  </a:lnTo>
                  <a:lnTo>
                    <a:pt x="355378" y="265938"/>
                  </a:lnTo>
                  <a:lnTo>
                    <a:pt x="353282" y="248412"/>
                  </a:lnTo>
                  <a:lnTo>
                    <a:pt x="342138" y="234029"/>
                  </a:lnTo>
                  <a:lnTo>
                    <a:pt x="335756" y="215932"/>
                  </a:lnTo>
                  <a:lnTo>
                    <a:pt x="314515" y="213265"/>
                  </a:lnTo>
                  <a:lnTo>
                    <a:pt x="303371" y="198882"/>
                  </a:lnTo>
                  <a:lnTo>
                    <a:pt x="287941" y="184023"/>
                  </a:lnTo>
                  <a:lnTo>
                    <a:pt x="272605" y="169164"/>
                  </a:lnTo>
                  <a:lnTo>
                    <a:pt x="287369" y="153638"/>
                  </a:lnTo>
                  <a:lnTo>
                    <a:pt x="301752" y="142399"/>
                  </a:lnTo>
                  <a:lnTo>
                    <a:pt x="308610" y="121634"/>
                  </a:lnTo>
                  <a:lnTo>
                    <a:pt x="318706" y="109823"/>
                  </a:lnTo>
                  <a:lnTo>
                    <a:pt x="333470" y="94393"/>
                  </a:lnTo>
                  <a:lnTo>
                    <a:pt x="344138" y="78295"/>
                  </a:lnTo>
                  <a:lnTo>
                    <a:pt x="355187" y="58102"/>
                  </a:lnTo>
                  <a:lnTo>
                    <a:pt x="370046" y="42577"/>
                  </a:lnTo>
                  <a:lnTo>
                    <a:pt x="367951" y="24955"/>
                  </a:lnTo>
                  <a:lnTo>
                    <a:pt x="356806" y="10573"/>
                  </a:lnTo>
                  <a:lnTo>
                    <a:pt x="340804" y="0"/>
                  </a:lnTo>
                  <a:lnTo>
                    <a:pt x="326517" y="11239"/>
                  </a:lnTo>
                  <a:lnTo>
                    <a:pt x="308514" y="17621"/>
                  </a:lnTo>
                  <a:lnTo>
                    <a:pt x="290513" y="24098"/>
                  </a:lnTo>
                  <a:lnTo>
                    <a:pt x="276130" y="35338"/>
                  </a:lnTo>
                  <a:lnTo>
                    <a:pt x="266129" y="47053"/>
                  </a:lnTo>
                  <a:lnTo>
                    <a:pt x="239553" y="52483"/>
                  </a:lnTo>
                  <a:lnTo>
                    <a:pt x="225266" y="63627"/>
                  </a:lnTo>
                  <a:lnTo>
                    <a:pt x="210407" y="79153"/>
                  </a:lnTo>
                  <a:lnTo>
                    <a:pt x="196119" y="90392"/>
                  </a:lnTo>
                  <a:lnTo>
                    <a:pt x="181832" y="101632"/>
                  </a:lnTo>
                  <a:lnTo>
                    <a:pt x="167449" y="112871"/>
                  </a:lnTo>
                  <a:lnTo>
                    <a:pt x="148399" y="127825"/>
                  </a:lnTo>
                  <a:lnTo>
                    <a:pt x="110680" y="118872"/>
                  </a:lnTo>
                  <a:lnTo>
                    <a:pt x="95345" y="103918"/>
                  </a:lnTo>
                  <a:lnTo>
                    <a:pt x="72009" y="118396"/>
                  </a:lnTo>
                  <a:lnTo>
                    <a:pt x="52864" y="133350"/>
                  </a:lnTo>
                  <a:lnTo>
                    <a:pt x="34861" y="139827"/>
                  </a:lnTo>
                  <a:lnTo>
                    <a:pt x="35433" y="170212"/>
                  </a:lnTo>
                  <a:lnTo>
                    <a:pt x="26479" y="208026"/>
                  </a:lnTo>
                  <a:lnTo>
                    <a:pt x="23813" y="229362"/>
                  </a:lnTo>
                  <a:lnTo>
                    <a:pt x="15335" y="262985"/>
                  </a:lnTo>
                  <a:lnTo>
                    <a:pt x="1619" y="304610"/>
                  </a:lnTo>
                  <a:lnTo>
                    <a:pt x="0" y="317373"/>
                  </a:lnTo>
                  <a:lnTo>
                    <a:pt x="22288" y="311468"/>
                  </a:lnTo>
                  <a:lnTo>
                    <a:pt x="55721" y="319945"/>
                  </a:lnTo>
                  <a:lnTo>
                    <a:pt x="75342" y="335375"/>
                  </a:lnTo>
                  <a:lnTo>
                    <a:pt x="86010" y="354044"/>
                  </a:lnTo>
                  <a:lnTo>
                    <a:pt x="75438" y="370046"/>
                  </a:lnTo>
                  <a:lnTo>
                    <a:pt x="91821" y="376428"/>
                  </a:lnTo>
                  <a:lnTo>
                    <a:pt x="103537" y="386525"/>
                  </a:lnTo>
                  <a:lnTo>
                    <a:pt x="114205" y="405098"/>
                  </a:lnTo>
                  <a:lnTo>
                    <a:pt x="116300" y="422719"/>
                  </a:lnTo>
                  <a:lnTo>
                    <a:pt x="128016" y="432816"/>
                  </a:lnTo>
                  <a:lnTo>
                    <a:pt x="143923" y="443484"/>
                  </a:lnTo>
                  <a:lnTo>
                    <a:pt x="164116" y="454628"/>
                  </a:lnTo>
                  <a:lnTo>
                    <a:pt x="182118" y="448151"/>
                  </a:lnTo>
                  <a:lnTo>
                    <a:pt x="198596" y="454533"/>
                  </a:lnTo>
                  <a:lnTo>
                    <a:pt x="204406" y="476917"/>
                  </a:lnTo>
                  <a:lnTo>
                    <a:pt x="210788" y="495014"/>
                  </a:lnTo>
                  <a:lnTo>
                    <a:pt x="232505" y="493395"/>
                  </a:lnTo>
                  <a:lnTo>
                    <a:pt x="258032" y="496538"/>
                  </a:lnTo>
                  <a:lnTo>
                    <a:pt x="261747" y="501301"/>
                  </a:lnTo>
                  <a:lnTo>
                    <a:pt x="261747" y="501301"/>
                  </a:lnTo>
                  <a:lnTo>
                    <a:pt x="261747" y="5013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DC49B4CB-CC90-1706-34C0-CB32CEF3E103}"/>
                </a:ext>
              </a:extLst>
            </p:cNvPr>
            <p:cNvSpPr/>
            <p:nvPr/>
          </p:nvSpPr>
          <p:spPr>
            <a:xfrm>
              <a:off x="6655662" y="148888"/>
              <a:ext cx="1031044" cy="565885"/>
            </a:xfrm>
            <a:custGeom>
              <a:avLst/>
              <a:gdLst>
                <a:gd name="connsiteX0" fmla="*/ 328327 w 612267"/>
                <a:gd name="connsiteY0" fmla="*/ 336042 h 336041"/>
                <a:gd name="connsiteX1" fmla="*/ 350711 w 612267"/>
                <a:gd name="connsiteY1" fmla="*/ 330137 h 336041"/>
                <a:gd name="connsiteX2" fmla="*/ 374142 w 612267"/>
                <a:gd name="connsiteY2" fmla="*/ 315754 h 336041"/>
                <a:gd name="connsiteX3" fmla="*/ 388525 w 612267"/>
                <a:gd name="connsiteY3" fmla="*/ 304514 h 336041"/>
                <a:gd name="connsiteX4" fmla="*/ 403479 w 612267"/>
                <a:gd name="connsiteY4" fmla="*/ 289084 h 336041"/>
                <a:gd name="connsiteX5" fmla="*/ 421577 w 612267"/>
                <a:gd name="connsiteY5" fmla="*/ 282702 h 336041"/>
                <a:gd name="connsiteX6" fmla="*/ 432816 w 612267"/>
                <a:gd name="connsiteY6" fmla="*/ 296990 h 336041"/>
                <a:gd name="connsiteX7" fmla="*/ 448246 w 612267"/>
                <a:gd name="connsiteY7" fmla="*/ 311944 h 336041"/>
                <a:gd name="connsiteX8" fmla="*/ 458914 w 612267"/>
                <a:gd name="connsiteY8" fmla="*/ 295942 h 336041"/>
                <a:gd name="connsiteX9" fmla="*/ 473297 w 612267"/>
                <a:gd name="connsiteY9" fmla="*/ 284702 h 336041"/>
                <a:gd name="connsiteX10" fmla="*/ 488728 w 612267"/>
                <a:gd name="connsiteY10" fmla="*/ 299561 h 336041"/>
                <a:gd name="connsiteX11" fmla="*/ 487109 w 612267"/>
                <a:gd name="connsiteY11" fmla="*/ 277749 h 336041"/>
                <a:gd name="connsiteX12" fmla="*/ 509016 w 612267"/>
                <a:gd name="connsiteY12" fmla="*/ 276130 h 336041"/>
                <a:gd name="connsiteX13" fmla="*/ 520732 w 612267"/>
                <a:gd name="connsiteY13" fmla="*/ 286226 h 336041"/>
                <a:gd name="connsiteX14" fmla="*/ 534543 w 612267"/>
                <a:gd name="connsiteY14" fmla="*/ 279273 h 336041"/>
                <a:gd name="connsiteX15" fmla="*/ 523399 w 612267"/>
                <a:gd name="connsiteY15" fmla="*/ 264986 h 336041"/>
                <a:gd name="connsiteX16" fmla="*/ 525494 w 612267"/>
                <a:gd name="connsiteY16" fmla="*/ 247936 h 336041"/>
                <a:gd name="connsiteX17" fmla="*/ 544639 w 612267"/>
                <a:gd name="connsiteY17" fmla="*/ 232981 h 336041"/>
                <a:gd name="connsiteX18" fmla="*/ 562737 w 612267"/>
                <a:gd name="connsiteY18" fmla="*/ 226504 h 336041"/>
                <a:gd name="connsiteX19" fmla="*/ 580358 w 612267"/>
                <a:gd name="connsiteY19" fmla="*/ 224409 h 336041"/>
                <a:gd name="connsiteX20" fmla="*/ 596837 w 612267"/>
                <a:gd name="connsiteY20" fmla="*/ 230791 h 336041"/>
                <a:gd name="connsiteX21" fmla="*/ 603790 w 612267"/>
                <a:gd name="connsiteY21" fmla="*/ 210026 h 336041"/>
                <a:gd name="connsiteX22" fmla="*/ 612267 w 612267"/>
                <a:gd name="connsiteY22" fmla="*/ 176403 h 336041"/>
                <a:gd name="connsiteX23" fmla="*/ 598265 w 612267"/>
                <a:gd name="connsiteY23" fmla="*/ 114109 h 336041"/>
                <a:gd name="connsiteX24" fmla="*/ 584931 w 612267"/>
                <a:gd name="connsiteY24" fmla="*/ 82201 h 336041"/>
                <a:gd name="connsiteX25" fmla="*/ 559213 w 612267"/>
                <a:gd name="connsiteY25" fmla="*/ 44482 h 336041"/>
                <a:gd name="connsiteX26" fmla="*/ 507968 w 612267"/>
                <a:gd name="connsiteY26" fmla="*/ 3524 h 336041"/>
                <a:gd name="connsiteX27" fmla="*/ 486156 w 612267"/>
                <a:gd name="connsiteY27" fmla="*/ 5144 h 336041"/>
                <a:gd name="connsiteX28" fmla="*/ 365093 w 612267"/>
                <a:gd name="connsiteY28" fmla="*/ 3239 h 336041"/>
                <a:gd name="connsiteX29" fmla="*/ 339566 w 612267"/>
                <a:gd name="connsiteY29" fmla="*/ 0 h 336041"/>
                <a:gd name="connsiteX30" fmla="*/ 313373 w 612267"/>
                <a:gd name="connsiteY30" fmla="*/ 1143 h 336041"/>
                <a:gd name="connsiteX31" fmla="*/ 297466 w 612267"/>
                <a:gd name="connsiteY31" fmla="*/ 25146 h 336041"/>
                <a:gd name="connsiteX32" fmla="*/ 55912 w 612267"/>
                <a:gd name="connsiteY32" fmla="*/ 16955 h 336041"/>
                <a:gd name="connsiteX33" fmla="*/ 0 w 612267"/>
                <a:gd name="connsiteY33" fmla="*/ 14383 h 336041"/>
                <a:gd name="connsiteX34" fmla="*/ 5905 w 612267"/>
                <a:gd name="connsiteY34" fmla="*/ 36671 h 336041"/>
                <a:gd name="connsiteX35" fmla="*/ 11811 w 612267"/>
                <a:gd name="connsiteY35" fmla="*/ 59055 h 336041"/>
                <a:gd name="connsiteX36" fmla="*/ 53530 w 612267"/>
                <a:gd name="connsiteY36" fmla="*/ 176689 h 336041"/>
                <a:gd name="connsiteX37" fmla="*/ 59436 w 612267"/>
                <a:gd name="connsiteY37" fmla="*/ 199073 h 336041"/>
                <a:gd name="connsiteX38" fmla="*/ 65913 w 612267"/>
                <a:gd name="connsiteY38" fmla="*/ 217170 h 336041"/>
                <a:gd name="connsiteX39" fmla="*/ 87725 w 612267"/>
                <a:gd name="connsiteY39" fmla="*/ 215551 h 336041"/>
                <a:gd name="connsiteX40" fmla="*/ 103727 w 612267"/>
                <a:gd name="connsiteY40" fmla="*/ 226124 h 336041"/>
                <a:gd name="connsiteX41" fmla="*/ 118110 w 612267"/>
                <a:gd name="connsiteY41" fmla="*/ 214979 h 336041"/>
                <a:gd name="connsiteX42" fmla="*/ 135160 w 612267"/>
                <a:gd name="connsiteY42" fmla="*/ 217075 h 336041"/>
                <a:gd name="connsiteX43" fmla="*/ 151733 w 612267"/>
                <a:gd name="connsiteY43" fmla="*/ 223361 h 336041"/>
                <a:gd name="connsiteX44" fmla="*/ 184214 w 612267"/>
                <a:gd name="connsiteY44" fmla="*/ 205740 h 336041"/>
                <a:gd name="connsiteX45" fmla="*/ 185357 w 612267"/>
                <a:gd name="connsiteY45" fmla="*/ 231839 h 336041"/>
                <a:gd name="connsiteX46" fmla="*/ 201835 w 612267"/>
                <a:gd name="connsiteY46" fmla="*/ 238220 h 336041"/>
                <a:gd name="connsiteX47" fmla="*/ 221647 w 612267"/>
                <a:gd name="connsiteY47" fmla="*/ 253651 h 336041"/>
                <a:gd name="connsiteX48" fmla="*/ 228029 w 612267"/>
                <a:gd name="connsiteY48" fmla="*/ 271748 h 336041"/>
                <a:gd name="connsiteX49" fmla="*/ 247269 w 612267"/>
                <a:gd name="connsiteY49" fmla="*/ 291465 h 336041"/>
                <a:gd name="connsiteX50" fmla="*/ 245173 w 612267"/>
                <a:gd name="connsiteY50" fmla="*/ 308515 h 336041"/>
                <a:gd name="connsiteX51" fmla="*/ 269177 w 612267"/>
                <a:gd name="connsiteY51" fmla="*/ 324422 h 336041"/>
                <a:gd name="connsiteX52" fmla="*/ 285655 w 612267"/>
                <a:gd name="connsiteY52" fmla="*/ 296132 h 336041"/>
                <a:gd name="connsiteX53" fmla="*/ 305943 w 612267"/>
                <a:gd name="connsiteY53" fmla="*/ 307276 h 336041"/>
                <a:gd name="connsiteX54" fmla="*/ 321945 w 612267"/>
                <a:gd name="connsiteY54" fmla="*/ 317945 h 336041"/>
                <a:gd name="connsiteX55" fmla="*/ 328327 w 612267"/>
                <a:gd name="connsiteY55" fmla="*/ 336042 h 336041"/>
                <a:gd name="connsiteX56" fmla="*/ 328327 w 612267"/>
                <a:gd name="connsiteY56" fmla="*/ 336042 h 336041"/>
                <a:gd name="connsiteX57" fmla="*/ 328327 w 612267"/>
                <a:gd name="connsiteY57" fmla="*/ 336042 h 3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12267" h="336041">
                  <a:moveTo>
                    <a:pt x="328327" y="336042"/>
                  </a:moveTo>
                  <a:lnTo>
                    <a:pt x="350711" y="330137"/>
                  </a:lnTo>
                  <a:lnTo>
                    <a:pt x="374142" y="315754"/>
                  </a:lnTo>
                  <a:lnTo>
                    <a:pt x="388525" y="304514"/>
                  </a:lnTo>
                  <a:lnTo>
                    <a:pt x="403479" y="289084"/>
                  </a:lnTo>
                  <a:lnTo>
                    <a:pt x="421577" y="282702"/>
                  </a:lnTo>
                  <a:lnTo>
                    <a:pt x="432816" y="296990"/>
                  </a:lnTo>
                  <a:lnTo>
                    <a:pt x="448246" y="311944"/>
                  </a:lnTo>
                  <a:lnTo>
                    <a:pt x="458914" y="295942"/>
                  </a:lnTo>
                  <a:lnTo>
                    <a:pt x="473297" y="284702"/>
                  </a:lnTo>
                  <a:lnTo>
                    <a:pt x="488728" y="299561"/>
                  </a:lnTo>
                  <a:lnTo>
                    <a:pt x="487109" y="277749"/>
                  </a:lnTo>
                  <a:lnTo>
                    <a:pt x="509016" y="276130"/>
                  </a:lnTo>
                  <a:lnTo>
                    <a:pt x="520732" y="286226"/>
                  </a:lnTo>
                  <a:lnTo>
                    <a:pt x="534543" y="279273"/>
                  </a:lnTo>
                  <a:lnTo>
                    <a:pt x="523399" y="264986"/>
                  </a:lnTo>
                  <a:lnTo>
                    <a:pt x="525494" y="247936"/>
                  </a:lnTo>
                  <a:lnTo>
                    <a:pt x="544639" y="232981"/>
                  </a:lnTo>
                  <a:lnTo>
                    <a:pt x="562737" y="226504"/>
                  </a:lnTo>
                  <a:lnTo>
                    <a:pt x="580358" y="224409"/>
                  </a:lnTo>
                  <a:lnTo>
                    <a:pt x="596837" y="230791"/>
                  </a:lnTo>
                  <a:lnTo>
                    <a:pt x="603790" y="210026"/>
                  </a:lnTo>
                  <a:lnTo>
                    <a:pt x="612267" y="176403"/>
                  </a:lnTo>
                  <a:lnTo>
                    <a:pt x="598265" y="114109"/>
                  </a:lnTo>
                  <a:lnTo>
                    <a:pt x="584931" y="82201"/>
                  </a:lnTo>
                  <a:lnTo>
                    <a:pt x="559213" y="44482"/>
                  </a:lnTo>
                  <a:lnTo>
                    <a:pt x="507968" y="3524"/>
                  </a:lnTo>
                  <a:lnTo>
                    <a:pt x="486156" y="5144"/>
                  </a:lnTo>
                  <a:lnTo>
                    <a:pt x="365093" y="3239"/>
                  </a:lnTo>
                  <a:lnTo>
                    <a:pt x="339566" y="0"/>
                  </a:lnTo>
                  <a:lnTo>
                    <a:pt x="313373" y="1143"/>
                  </a:lnTo>
                  <a:lnTo>
                    <a:pt x="297466" y="25146"/>
                  </a:lnTo>
                  <a:lnTo>
                    <a:pt x="55912" y="16955"/>
                  </a:lnTo>
                  <a:lnTo>
                    <a:pt x="0" y="14383"/>
                  </a:lnTo>
                  <a:lnTo>
                    <a:pt x="5905" y="36671"/>
                  </a:lnTo>
                  <a:lnTo>
                    <a:pt x="11811" y="59055"/>
                  </a:lnTo>
                  <a:lnTo>
                    <a:pt x="53530" y="176689"/>
                  </a:lnTo>
                  <a:lnTo>
                    <a:pt x="59436" y="199073"/>
                  </a:lnTo>
                  <a:lnTo>
                    <a:pt x="65913" y="217170"/>
                  </a:lnTo>
                  <a:lnTo>
                    <a:pt x="87725" y="215551"/>
                  </a:lnTo>
                  <a:lnTo>
                    <a:pt x="103727" y="226124"/>
                  </a:lnTo>
                  <a:lnTo>
                    <a:pt x="118110" y="214979"/>
                  </a:lnTo>
                  <a:lnTo>
                    <a:pt x="135160" y="217075"/>
                  </a:lnTo>
                  <a:lnTo>
                    <a:pt x="151733" y="223361"/>
                  </a:lnTo>
                  <a:lnTo>
                    <a:pt x="184214" y="205740"/>
                  </a:lnTo>
                  <a:lnTo>
                    <a:pt x="185357" y="231839"/>
                  </a:lnTo>
                  <a:lnTo>
                    <a:pt x="201835" y="238220"/>
                  </a:lnTo>
                  <a:lnTo>
                    <a:pt x="221647" y="253651"/>
                  </a:lnTo>
                  <a:lnTo>
                    <a:pt x="228029" y="271748"/>
                  </a:lnTo>
                  <a:lnTo>
                    <a:pt x="247269" y="291465"/>
                  </a:lnTo>
                  <a:lnTo>
                    <a:pt x="245173" y="308515"/>
                  </a:lnTo>
                  <a:lnTo>
                    <a:pt x="269177" y="324422"/>
                  </a:lnTo>
                  <a:lnTo>
                    <a:pt x="285655" y="296132"/>
                  </a:lnTo>
                  <a:lnTo>
                    <a:pt x="305943" y="307276"/>
                  </a:lnTo>
                  <a:lnTo>
                    <a:pt x="321945" y="317945"/>
                  </a:lnTo>
                  <a:lnTo>
                    <a:pt x="328327" y="336042"/>
                  </a:lnTo>
                  <a:lnTo>
                    <a:pt x="328327" y="336042"/>
                  </a:lnTo>
                  <a:lnTo>
                    <a:pt x="328327" y="3360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B5238D62-350F-EDE3-9FD9-FEEE83247210}"/>
                </a:ext>
              </a:extLst>
            </p:cNvPr>
            <p:cNvSpPr/>
            <p:nvPr/>
          </p:nvSpPr>
          <p:spPr>
            <a:xfrm>
              <a:off x="7094353" y="525826"/>
              <a:ext cx="778575" cy="722435"/>
            </a:xfrm>
            <a:custGeom>
              <a:avLst/>
              <a:gdLst>
                <a:gd name="connsiteX0" fmla="*/ 64484 w 462343"/>
                <a:gd name="connsiteY0" fmla="*/ 429006 h 429005"/>
                <a:gd name="connsiteX1" fmla="*/ 59150 w 462343"/>
                <a:gd name="connsiteY1" fmla="*/ 402431 h 429005"/>
                <a:gd name="connsiteX2" fmla="*/ 52673 w 462343"/>
                <a:gd name="connsiteY2" fmla="*/ 384334 h 429005"/>
                <a:gd name="connsiteX3" fmla="*/ 71818 w 462343"/>
                <a:gd name="connsiteY3" fmla="*/ 369380 h 429005"/>
                <a:gd name="connsiteX4" fmla="*/ 82486 w 462343"/>
                <a:gd name="connsiteY4" fmla="*/ 387953 h 429005"/>
                <a:gd name="connsiteX5" fmla="*/ 76105 w 462343"/>
                <a:gd name="connsiteY5" fmla="*/ 404527 h 429005"/>
                <a:gd name="connsiteX6" fmla="*/ 102203 w 462343"/>
                <a:gd name="connsiteY6" fmla="*/ 403384 h 429005"/>
                <a:gd name="connsiteX7" fmla="*/ 104775 w 462343"/>
                <a:gd name="connsiteY7" fmla="*/ 382143 h 429005"/>
                <a:gd name="connsiteX8" fmla="*/ 89345 w 462343"/>
                <a:gd name="connsiteY8" fmla="*/ 367189 h 429005"/>
                <a:gd name="connsiteX9" fmla="*/ 91440 w 462343"/>
                <a:gd name="connsiteY9" fmla="*/ 350139 h 429005"/>
                <a:gd name="connsiteX10" fmla="*/ 112776 w 462343"/>
                <a:gd name="connsiteY10" fmla="*/ 352806 h 429005"/>
                <a:gd name="connsiteX11" fmla="*/ 119634 w 462343"/>
                <a:gd name="connsiteY11" fmla="*/ 366617 h 429005"/>
                <a:gd name="connsiteX12" fmla="*/ 130302 w 462343"/>
                <a:gd name="connsiteY12" fmla="*/ 350615 h 429005"/>
                <a:gd name="connsiteX13" fmla="*/ 128682 w 462343"/>
                <a:gd name="connsiteY13" fmla="*/ 328803 h 429005"/>
                <a:gd name="connsiteX14" fmla="*/ 145161 w 462343"/>
                <a:gd name="connsiteY14" fmla="*/ 335185 h 429005"/>
                <a:gd name="connsiteX15" fmla="*/ 147256 w 462343"/>
                <a:gd name="connsiteY15" fmla="*/ 318135 h 429005"/>
                <a:gd name="connsiteX16" fmla="*/ 169069 w 462343"/>
                <a:gd name="connsiteY16" fmla="*/ 316516 h 429005"/>
                <a:gd name="connsiteX17" fmla="*/ 162687 w 462343"/>
                <a:gd name="connsiteY17" fmla="*/ 298418 h 429005"/>
                <a:gd name="connsiteX18" fmla="*/ 179165 w 462343"/>
                <a:gd name="connsiteY18" fmla="*/ 304800 h 429005"/>
                <a:gd name="connsiteX19" fmla="*/ 190309 w 462343"/>
                <a:gd name="connsiteY19" fmla="*/ 319183 h 429005"/>
                <a:gd name="connsiteX20" fmla="*/ 208883 w 462343"/>
                <a:gd name="connsiteY20" fmla="*/ 308420 h 429005"/>
                <a:gd name="connsiteX21" fmla="*/ 224885 w 462343"/>
                <a:gd name="connsiteY21" fmla="*/ 319088 h 429005"/>
                <a:gd name="connsiteX22" fmla="*/ 241935 w 462343"/>
                <a:gd name="connsiteY22" fmla="*/ 321183 h 429005"/>
                <a:gd name="connsiteX23" fmla="*/ 260509 w 462343"/>
                <a:gd name="connsiteY23" fmla="*/ 310515 h 429005"/>
                <a:gd name="connsiteX24" fmla="*/ 258889 w 462343"/>
                <a:gd name="connsiteY24" fmla="*/ 288703 h 429005"/>
                <a:gd name="connsiteX25" fmla="*/ 280701 w 462343"/>
                <a:gd name="connsiteY25" fmla="*/ 287084 h 429005"/>
                <a:gd name="connsiteX26" fmla="*/ 279082 w 462343"/>
                <a:gd name="connsiteY26" fmla="*/ 265176 h 429005"/>
                <a:gd name="connsiteX27" fmla="*/ 292322 w 462343"/>
                <a:gd name="connsiteY27" fmla="*/ 262509 h 429005"/>
                <a:gd name="connsiteX28" fmla="*/ 310991 w 462343"/>
                <a:gd name="connsiteY28" fmla="*/ 251841 h 429005"/>
                <a:gd name="connsiteX29" fmla="*/ 304514 w 462343"/>
                <a:gd name="connsiteY29" fmla="*/ 233743 h 429005"/>
                <a:gd name="connsiteX30" fmla="*/ 315182 w 462343"/>
                <a:gd name="connsiteY30" fmla="*/ 217742 h 429005"/>
                <a:gd name="connsiteX31" fmla="*/ 333756 w 462343"/>
                <a:gd name="connsiteY31" fmla="*/ 207074 h 429005"/>
                <a:gd name="connsiteX32" fmla="*/ 348043 w 462343"/>
                <a:gd name="connsiteY32" fmla="*/ 195929 h 429005"/>
                <a:gd name="connsiteX33" fmla="*/ 358711 w 462343"/>
                <a:gd name="connsiteY33" fmla="*/ 179927 h 429005"/>
                <a:gd name="connsiteX34" fmla="*/ 381000 w 462343"/>
                <a:gd name="connsiteY34" fmla="*/ 174022 h 429005"/>
                <a:gd name="connsiteX35" fmla="*/ 391096 w 462343"/>
                <a:gd name="connsiteY35" fmla="*/ 162306 h 429005"/>
                <a:gd name="connsiteX36" fmla="*/ 406527 w 462343"/>
                <a:gd name="connsiteY36" fmla="*/ 177165 h 429005"/>
                <a:gd name="connsiteX37" fmla="*/ 418243 w 462343"/>
                <a:gd name="connsiteY37" fmla="*/ 187262 h 429005"/>
                <a:gd name="connsiteX38" fmla="*/ 438531 w 462343"/>
                <a:gd name="connsiteY38" fmla="*/ 198406 h 429005"/>
                <a:gd name="connsiteX39" fmla="*/ 444817 w 462343"/>
                <a:gd name="connsiteY39" fmla="*/ 181927 h 429005"/>
                <a:gd name="connsiteX40" fmla="*/ 459676 w 462343"/>
                <a:gd name="connsiteY40" fmla="*/ 166402 h 429005"/>
                <a:gd name="connsiteX41" fmla="*/ 462343 w 462343"/>
                <a:gd name="connsiteY41" fmla="*/ 145161 h 429005"/>
                <a:gd name="connsiteX42" fmla="*/ 447389 w 462343"/>
                <a:gd name="connsiteY42" fmla="*/ 126016 h 429005"/>
                <a:gd name="connsiteX43" fmla="*/ 460153 w 462343"/>
                <a:gd name="connsiteY43" fmla="*/ 92964 h 429005"/>
                <a:gd name="connsiteX44" fmla="*/ 450532 w 462343"/>
                <a:gd name="connsiteY44" fmla="*/ 65818 h 429005"/>
                <a:gd name="connsiteX45" fmla="*/ 434530 w 462343"/>
                <a:gd name="connsiteY45" fmla="*/ 55245 h 429005"/>
                <a:gd name="connsiteX46" fmla="*/ 448913 w 462343"/>
                <a:gd name="connsiteY46" fmla="*/ 44005 h 429005"/>
                <a:gd name="connsiteX47" fmla="*/ 428148 w 462343"/>
                <a:gd name="connsiteY47" fmla="*/ 37148 h 429005"/>
                <a:gd name="connsiteX48" fmla="*/ 412146 w 462343"/>
                <a:gd name="connsiteY48" fmla="*/ 26479 h 429005"/>
                <a:gd name="connsiteX49" fmla="*/ 396240 w 462343"/>
                <a:gd name="connsiteY49" fmla="*/ 15907 h 429005"/>
                <a:gd name="connsiteX50" fmla="*/ 372237 w 462343"/>
                <a:gd name="connsiteY50" fmla="*/ 0 h 429005"/>
                <a:gd name="connsiteX51" fmla="*/ 349377 w 462343"/>
                <a:gd name="connsiteY51" fmla="*/ 10097 h 429005"/>
                <a:gd name="connsiteX52" fmla="*/ 331375 w 462343"/>
                <a:gd name="connsiteY52" fmla="*/ 16574 h 429005"/>
                <a:gd name="connsiteX53" fmla="*/ 320135 w 462343"/>
                <a:gd name="connsiteY53" fmla="*/ 2191 h 429005"/>
                <a:gd name="connsiteX54" fmla="*/ 302609 w 462343"/>
                <a:gd name="connsiteY54" fmla="*/ 4381 h 429005"/>
                <a:gd name="connsiteX55" fmla="*/ 284512 w 462343"/>
                <a:gd name="connsiteY55" fmla="*/ 10763 h 429005"/>
                <a:gd name="connsiteX56" fmla="*/ 273367 w 462343"/>
                <a:gd name="connsiteY56" fmla="*/ 31051 h 429005"/>
                <a:gd name="connsiteX57" fmla="*/ 271272 w 462343"/>
                <a:gd name="connsiteY57" fmla="*/ 48006 h 429005"/>
                <a:gd name="connsiteX58" fmla="*/ 260699 w 462343"/>
                <a:gd name="connsiteY58" fmla="*/ 64008 h 429005"/>
                <a:gd name="connsiteX59" fmla="*/ 248983 w 462343"/>
                <a:gd name="connsiteY59" fmla="*/ 53912 h 429005"/>
                <a:gd name="connsiteX60" fmla="*/ 227171 w 462343"/>
                <a:gd name="connsiteY60" fmla="*/ 55531 h 429005"/>
                <a:gd name="connsiteX61" fmla="*/ 229362 w 462343"/>
                <a:gd name="connsiteY61" fmla="*/ 73152 h 429005"/>
                <a:gd name="connsiteX62" fmla="*/ 218122 w 462343"/>
                <a:gd name="connsiteY62" fmla="*/ 58769 h 429005"/>
                <a:gd name="connsiteX63" fmla="*/ 203263 w 462343"/>
                <a:gd name="connsiteY63" fmla="*/ 74200 h 429005"/>
                <a:gd name="connsiteX64" fmla="*/ 192691 w 462343"/>
                <a:gd name="connsiteY64" fmla="*/ 90202 h 429005"/>
                <a:gd name="connsiteX65" fmla="*/ 177736 w 462343"/>
                <a:gd name="connsiteY65" fmla="*/ 71056 h 429005"/>
                <a:gd name="connsiteX66" fmla="*/ 161830 w 462343"/>
                <a:gd name="connsiteY66" fmla="*/ 60484 h 429005"/>
                <a:gd name="connsiteX67" fmla="*/ 143732 w 462343"/>
                <a:gd name="connsiteY67" fmla="*/ 66866 h 429005"/>
                <a:gd name="connsiteX68" fmla="*/ 128873 w 462343"/>
                <a:gd name="connsiteY68" fmla="*/ 82391 h 429005"/>
                <a:gd name="connsiteX69" fmla="*/ 114490 w 462343"/>
                <a:gd name="connsiteY69" fmla="*/ 93536 h 429005"/>
                <a:gd name="connsiteX70" fmla="*/ 95345 w 462343"/>
                <a:gd name="connsiteY70" fmla="*/ 108490 h 429005"/>
                <a:gd name="connsiteX71" fmla="*/ 78391 w 462343"/>
                <a:gd name="connsiteY71" fmla="*/ 106394 h 429005"/>
                <a:gd name="connsiteX72" fmla="*/ 57055 w 462343"/>
                <a:gd name="connsiteY72" fmla="*/ 103727 h 429005"/>
                <a:gd name="connsiteX73" fmla="*/ 41720 w 462343"/>
                <a:gd name="connsiteY73" fmla="*/ 158115 h 429005"/>
                <a:gd name="connsiteX74" fmla="*/ 39624 w 462343"/>
                <a:gd name="connsiteY74" fmla="*/ 175165 h 429005"/>
                <a:gd name="connsiteX75" fmla="*/ 29527 w 462343"/>
                <a:gd name="connsiteY75" fmla="*/ 186880 h 429005"/>
                <a:gd name="connsiteX76" fmla="*/ 25908 w 462343"/>
                <a:gd name="connsiteY76" fmla="*/ 216694 h 429005"/>
                <a:gd name="connsiteX77" fmla="*/ 37052 w 462343"/>
                <a:gd name="connsiteY77" fmla="*/ 231076 h 429005"/>
                <a:gd name="connsiteX78" fmla="*/ 28575 w 462343"/>
                <a:gd name="connsiteY78" fmla="*/ 264605 h 429005"/>
                <a:gd name="connsiteX79" fmla="*/ 13716 w 462343"/>
                <a:gd name="connsiteY79" fmla="*/ 280035 h 429005"/>
                <a:gd name="connsiteX80" fmla="*/ 3143 w 462343"/>
                <a:gd name="connsiteY80" fmla="*/ 296037 h 429005"/>
                <a:gd name="connsiteX81" fmla="*/ 14288 w 462343"/>
                <a:gd name="connsiteY81" fmla="*/ 310420 h 429005"/>
                <a:gd name="connsiteX82" fmla="*/ 0 w 462343"/>
                <a:gd name="connsiteY82" fmla="*/ 321564 h 429005"/>
                <a:gd name="connsiteX83" fmla="*/ 6382 w 462343"/>
                <a:gd name="connsiteY83" fmla="*/ 339662 h 429005"/>
                <a:gd name="connsiteX84" fmla="*/ 8572 w 462343"/>
                <a:gd name="connsiteY84" fmla="*/ 357283 h 429005"/>
                <a:gd name="connsiteX85" fmla="*/ 24479 w 462343"/>
                <a:gd name="connsiteY85" fmla="*/ 367856 h 429005"/>
                <a:gd name="connsiteX86" fmla="*/ 35719 w 462343"/>
                <a:gd name="connsiteY86" fmla="*/ 382238 h 429005"/>
                <a:gd name="connsiteX87" fmla="*/ 46387 w 462343"/>
                <a:gd name="connsiteY87" fmla="*/ 400812 h 429005"/>
                <a:gd name="connsiteX88" fmla="*/ 58102 w 462343"/>
                <a:gd name="connsiteY88" fmla="*/ 410909 h 429005"/>
                <a:gd name="connsiteX89" fmla="*/ 64484 w 462343"/>
                <a:gd name="connsiteY89" fmla="*/ 429006 h 429005"/>
                <a:gd name="connsiteX90" fmla="*/ 64484 w 462343"/>
                <a:gd name="connsiteY90" fmla="*/ 429006 h 429005"/>
                <a:gd name="connsiteX91" fmla="*/ 64484 w 462343"/>
                <a:gd name="connsiteY91" fmla="*/ 429006 h 42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62343" h="429005">
                  <a:moveTo>
                    <a:pt x="64484" y="429006"/>
                  </a:moveTo>
                  <a:lnTo>
                    <a:pt x="59150" y="402431"/>
                  </a:lnTo>
                  <a:lnTo>
                    <a:pt x="52673" y="384334"/>
                  </a:lnTo>
                  <a:lnTo>
                    <a:pt x="71818" y="369380"/>
                  </a:lnTo>
                  <a:lnTo>
                    <a:pt x="82486" y="387953"/>
                  </a:lnTo>
                  <a:lnTo>
                    <a:pt x="76105" y="404527"/>
                  </a:lnTo>
                  <a:lnTo>
                    <a:pt x="102203" y="403384"/>
                  </a:lnTo>
                  <a:lnTo>
                    <a:pt x="104775" y="382143"/>
                  </a:lnTo>
                  <a:lnTo>
                    <a:pt x="89345" y="367189"/>
                  </a:lnTo>
                  <a:lnTo>
                    <a:pt x="91440" y="350139"/>
                  </a:lnTo>
                  <a:lnTo>
                    <a:pt x="112776" y="352806"/>
                  </a:lnTo>
                  <a:lnTo>
                    <a:pt x="119634" y="366617"/>
                  </a:lnTo>
                  <a:lnTo>
                    <a:pt x="130302" y="350615"/>
                  </a:lnTo>
                  <a:lnTo>
                    <a:pt x="128682" y="328803"/>
                  </a:lnTo>
                  <a:lnTo>
                    <a:pt x="145161" y="335185"/>
                  </a:lnTo>
                  <a:lnTo>
                    <a:pt x="147256" y="318135"/>
                  </a:lnTo>
                  <a:lnTo>
                    <a:pt x="169069" y="316516"/>
                  </a:lnTo>
                  <a:lnTo>
                    <a:pt x="162687" y="298418"/>
                  </a:lnTo>
                  <a:lnTo>
                    <a:pt x="179165" y="304800"/>
                  </a:lnTo>
                  <a:lnTo>
                    <a:pt x="190309" y="319183"/>
                  </a:lnTo>
                  <a:lnTo>
                    <a:pt x="208883" y="308420"/>
                  </a:lnTo>
                  <a:lnTo>
                    <a:pt x="224885" y="319088"/>
                  </a:lnTo>
                  <a:lnTo>
                    <a:pt x="241935" y="321183"/>
                  </a:lnTo>
                  <a:lnTo>
                    <a:pt x="260509" y="310515"/>
                  </a:lnTo>
                  <a:lnTo>
                    <a:pt x="258889" y="288703"/>
                  </a:lnTo>
                  <a:lnTo>
                    <a:pt x="280701" y="287084"/>
                  </a:lnTo>
                  <a:lnTo>
                    <a:pt x="279082" y="265176"/>
                  </a:lnTo>
                  <a:lnTo>
                    <a:pt x="292322" y="262509"/>
                  </a:lnTo>
                  <a:lnTo>
                    <a:pt x="310991" y="251841"/>
                  </a:lnTo>
                  <a:lnTo>
                    <a:pt x="304514" y="233743"/>
                  </a:lnTo>
                  <a:lnTo>
                    <a:pt x="315182" y="217742"/>
                  </a:lnTo>
                  <a:lnTo>
                    <a:pt x="333756" y="207074"/>
                  </a:lnTo>
                  <a:lnTo>
                    <a:pt x="348043" y="195929"/>
                  </a:lnTo>
                  <a:lnTo>
                    <a:pt x="358711" y="179927"/>
                  </a:lnTo>
                  <a:lnTo>
                    <a:pt x="381000" y="174022"/>
                  </a:lnTo>
                  <a:lnTo>
                    <a:pt x="391096" y="162306"/>
                  </a:lnTo>
                  <a:lnTo>
                    <a:pt x="406527" y="177165"/>
                  </a:lnTo>
                  <a:lnTo>
                    <a:pt x="418243" y="187262"/>
                  </a:lnTo>
                  <a:lnTo>
                    <a:pt x="438531" y="198406"/>
                  </a:lnTo>
                  <a:lnTo>
                    <a:pt x="444817" y="181927"/>
                  </a:lnTo>
                  <a:lnTo>
                    <a:pt x="459676" y="166402"/>
                  </a:lnTo>
                  <a:lnTo>
                    <a:pt x="462343" y="145161"/>
                  </a:lnTo>
                  <a:lnTo>
                    <a:pt x="447389" y="126016"/>
                  </a:lnTo>
                  <a:lnTo>
                    <a:pt x="460153" y="92964"/>
                  </a:lnTo>
                  <a:lnTo>
                    <a:pt x="450532" y="65818"/>
                  </a:lnTo>
                  <a:lnTo>
                    <a:pt x="434530" y="55245"/>
                  </a:lnTo>
                  <a:lnTo>
                    <a:pt x="448913" y="44005"/>
                  </a:lnTo>
                  <a:lnTo>
                    <a:pt x="428148" y="37148"/>
                  </a:lnTo>
                  <a:lnTo>
                    <a:pt x="412146" y="26479"/>
                  </a:lnTo>
                  <a:lnTo>
                    <a:pt x="396240" y="15907"/>
                  </a:lnTo>
                  <a:lnTo>
                    <a:pt x="372237" y="0"/>
                  </a:lnTo>
                  <a:lnTo>
                    <a:pt x="349377" y="10097"/>
                  </a:lnTo>
                  <a:lnTo>
                    <a:pt x="331375" y="16574"/>
                  </a:lnTo>
                  <a:lnTo>
                    <a:pt x="320135" y="2191"/>
                  </a:lnTo>
                  <a:lnTo>
                    <a:pt x="302609" y="4381"/>
                  </a:lnTo>
                  <a:lnTo>
                    <a:pt x="284512" y="10763"/>
                  </a:lnTo>
                  <a:lnTo>
                    <a:pt x="273367" y="31051"/>
                  </a:lnTo>
                  <a:lnTo>
                    <a:pt x="271272" y="48006"/>
                  </a:lnTo>
                  <a:lnTo>
                    <a:pt x="260699" y="64008"/>
                  </a:lnTo>
                  <a:lnTo>
                    <a:pt x="248983" y="53912"/>
                  </a:lnTo>
                  <a:lnTo>
                    <a:pt x="227171" y="55531"/>
                  </a:lnTo>
                  <a:lnTo>
                    <a:pt x="229362" y="73152"/>
                  </a:lnTo>
                  <a:lnTo>
                    <a:pt x="218122" y="58769"/>
                  </a:lnTo>
                  <a:lnTo>
                    <a:pt x="203263" y="74200"/>
                  </a:lnTo>
                  <a:lnTo>
                    <a:pt x="192691" y="90202"/>
                  </a:lnTo>
                  <a:lnTo>
                    <a:pt x="177736" y="71056"/>
                  </a:lnTo>
                  <a:lnTo>
                    <a:pt x="161830" y="60484"/>
                  </a:lnTo>
                  <a:lnTo>
                    <a:pt x="143732" y="66866"/>
                  </a:lnTo>
                  <a:lnTo>
                    <a:pt x="128873" y="82391"/>
                  </a:lnTo>
                  <a:lnTo>
                    <a:pt x="114490" y="93536"/>
                  </a:lnTo>
                  <a:lnTo>
                    <a:pt x="95345" y="108490"/>
                  </a:lnTo>
                  <a:lnTo>
                    <a:pt x="78391" y="106394"/>
                  </a:lnTo>
                  <a:lnTo>
                    <a:pt x="57055" y="103727"/>
                  </a:lnTo>
                  <a:lnTo>
                    <a:pt x="41720" y="158115"/>
                  </a:lnTo>
                  <a:lnTo>
                    <a:pt x="39624" y="175165"/>
                  </a:lnTo>
                  <a:lnTo>
                    <a:pt x="29527" y="186880"/>
                  </a:lnTo>
                  <a:lnTo>
                    <a:pt x="25908" y="216694"/>
                  </a:lnTo>
                  <a:lnTo>
                    <a:pt x="37052" y="231076"/>
                  </a:lnTo>
                  <a:lnTo>
                    <a:pt x="28575" y="264605"/>
                  </a:lnTo>
                  <a:lnTo>
                    <a:pt x="13716" y="280035"/>
                  </a:lnTo>
                  <a:lnTo>
                    <a:pt x="3143" y="296037"/>
                  </a:lnTo>
                  <a:lnTo>
                    <a:pt x="14288" y="310420"/>
                  </a:lnTo>
                  <a:lnTo>
                    <a:pt x="0" y="321564"/>
                  </a:lnTo>
                  <a:lnTo>
                    <a:pt x="6382" y="339662"/>
                  </a:lnTo>
                  <a:lnTo>
                    <a:pt x="8572" y="357283"/>
                  </a:lnTo>
                  <a:lnTo>
                    <a:pt x="24479" y="367856"/>
                  </a:lnTo>
                  <a:lnTo>
                    <a:pt x="35719" y="382238"/>
                  </a:lnTo>
                  <a:lnTo>
                    <a:pt x="46387" y="400812"/>
                  </a:lnTo>
                  <a:lnTo>
                    <a:pt x="58102" y="410909"/>
                  </a:lnTo>
                  <a:lnTo>
                    <a:pt x="64484" y="429006"/>
                  </a:lnTo>
                  <a:lnTo>
                    <a:pt x="64484" y="429006"/>
                  </a:lnTo>
                  <a:lnTo>
                    <a:pt x="64484" y="42900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0366C18-683F-5314-1AA5-1ABB265038F4}"/>
                </a:ext>
              </a:extLst>
            </p:cNvPr>
            <p:cNvSpPr/>
            <p:nvPr/>
          </p:nvSpPr>
          <p:spPr>
            <a:xfrm>
              <a:off x="8024985" y="517486"/>
              <a:ext cx="993991" cy="1049328"/>
            </a:xfrm>
            <a:custGeom>
              <a:avLst/>
              <a:gdLst>
                <a:gd name="connsiteX0" fmla="*/ 348711 w 590264"/>
                <a:gd name="connsiteY0" fmla="*/ 623126 h 623125"/>
                <a:gd name="connsiteX1" fmla="*/ 371666 w 590264"/>
                <a:gd name="connsiteY1" fmla="*/ 613029 h 623125"/>
                <a:gd name="connsiteX2" fmla="*/ 374238 w 590264"/>
                <a:gd name="connsiteY2" fmla="*/ 591693 h 623125"/>
                <a:gd name="connsiteX3" fmla="*/ 385382 w 590264"/>
                <a:gd name="connsiteY3" fmla="*/ 571405 h 623125"/>
                <a:gd name="connsiteX4" fmla="*/ 388048 w 590264"/>
                <a:gd name="connsiteY4" fmla="*/ 550069 h 623125"/>
                <a:gd name="connsiteX5" fmla="*/ 390144 w 590264"/>
                <a:gd name="connsiteY5" fmla="*/ 533019 h 623125"/>
                <a:gd name="connsiteX6" fmla="*/ 409290 w 590264"/>
                <a:gd name="connsiteY6" fmla="*/ 517969 h 623125"/>
                <a:gd name="connsiteX7" fmla="*/ 427958 w 590264"/>
                <a:gd name="connsiteY7" fmla="*/ 507302 h 623125"/>
                <a:gd name="connsiteX8" fmla="*/ 446532 w 590264"/>
                <a:gd name="connsiteY8" fmla="*/ 496634 h 623125"/>
                <a:gd name="connsiteX9" fmla="*/ 469964 w 590264"/>
                <a:gd name="connsiteY9" fmla="*/ 482156 h 623125"/>
                <a:gd name="connsiteX10" fmla="*/ 485394 w 590264"/>
                <a:gd name="connsiteY10" fmla="*/ 462439 h 623125"/>
                <a:gd name="connsiteX11" fmla="*/ 503492 w 590264"/>
                <a:gd name="connsiteY11" fmla="*/ 455962 h 623125"/>
                <a:gd name="connsiteX12" fmla="*/ 531686 w 590264"/>
                <a:gd name="connsiteY12" fmla="*/ 437769 h 623125"/>
                <a:gd name="connsiteX13" fmla="*/ 551402 w 590264"/>
                <a:gd name="connsiteY13" fmla="*/ 453200 h 623125"/>
                <a:gd name="connsiteX14" fmla="*/ 566357 w 590264"/>
                <a:gd name="connsiteY14" fmla="*/ 472440 h 623125"/>
                <a:gd name="connsiteX15" fmla="*/ 590265 w 590264"/>
                <a:gd name="connsiteY15" fmla="*/ 419005 h 623125"/>
                <a:gd name="connsiteX16" fmla="*/ 548164 w 590264"/>
                <a:gd name="connsiteY16" fmla="*/ 374904 h 623125"/>
                <a:gd name="connsiteX17" fmla="*/ 526256 w 590264"/>
                <a:gd name="connsiteY17" fmla="*/ 341852 h 623125"/>
                <a:gd name="connsiteX18" fmla="*/ 518732 w 590264"/>
                <a:gd name="connsiteY18" fmla="*/ 297561 h 623125"/>
                <a:gd name="connsiteX19" fmla="*/ 521875 w 590264"/>
                <a:gd name="connsiteY19" fmla="*/ 271939 h 623125"/>
                <a:gd name="connsiteX20" fmla="*/ 529590 w 590264"/>
                <a:gd name="connsiteY20" fmla="*/ 69342 h 623125"/>
                <a:gd name="connsiteX21" fmla="*/ 529590 w 590264"/>
                <a:gd name="connsiteY21" fmla="*/ 34671 h 623125"/>
                <a:gd name="connsiteX22" fmla="*/ 529495 w 590264"/>
                <a:gd name="connsiteY22" fmla="*/ 0 h 623125"/>
                <a:gd name="connsiteX23" fmla="*/ 459200 w 590264"/>
                <a:gd name="connsiteY23" fmla="*/ 8668 h 623125"/>
                <a:gd name="connsiteX24" fmla="*/ 436817 w 590264"/>
                <a:gd name="connsiteY24" fmla="*/ 14573 h 623125"/>
                <a:gd name="connsiteX25" fmla="*/ 407575 w 590264"/>
                <a:gd name="connsiteY25" fmla="*/ 41243 h 623125"/>
                <a:gd name="connsiteX26" fmla="*/ 390049 w 590264"/>
                <a:gd name="connsiteY26" fmla="*/ 43434 h 623125"/>
                <a:gd name="connsiteX27" fmla="*/ 371380 w 590264"/>
                <a:gd name="connsiteY27" fmla="*/ 54102 h 623125"/>
                <a:gd name="connsiteX28" fmla="*/ 352235 w 590264"/>
                <a:gd name="connsiteY28" fmla="*/ 69056 h 623125"/>
                <a:gd name="connsiteX29" fmla="*/ 331470 w 590264"/>
                <a:gd name="connsiteY29" fmla="*/ 62198 h 623125"/>
                <a:gd name="connsiteX30" fmla="*/ 312801 w 590264"/>
                <a:gd name="connsiteY30" fmla="*/ 72866 h 623125"/>
                <a:gd name="connsiteX31" fmla="*/ 289941 w 590264"/>
                <a:gd name="connsiteY31" fmla="*/ 83058 h 623125"/>
                <a:gd name="connsiteX32" fmla="*/ 261747 w 590264"/>
                <a:gd name="connsiteY32" fmla="*/ 101251 h 623125"/>
                <a:gd name="connsiteX33" fmla="*/ 243078 w 590264"/>
                <a:gd name="connsiteY33" fmla="*/ 111919 h 623125"/>
                <a:gd name="connsiteX34" fmla="*/ 206407 w 590264"/>
                <a:gd name="connsiteY34" fmla="*/ 129064 h 623125"/>
                <a:gd name="connsiteX35" fmla="*/ 191453 w 590264"/>
                <a:gd name="connsiteY35" fmla="*/ 144590 h 623125"/>
                <a:gd name="connsiteX36" fmla="*/ 147352 w 590264"/>
                <a:gd name="connsiteY36" fmla="*/ 186785 h 623125"/>
                <a:gd name="connsiteX37" fmla="*/ 129254 w 590264"/>
                <a:gd name="connsiteY37" fmla="*/ 193167 h 623125"/>
                <a:gd name="connsiteX38" fmla="*/ 114300 w 590264"/>
                <a:gd name="connsiteY38" fmla="*/ 208693 h 623125"/>
                <a:gd name="connsiteX39" fmla="*/ 95155 w 590264"/>
                <a:gd name="connsiteY39" fmla="*/ 223647 h 623125"/>
                <a:gd name="connsiteX40" fmla="*/ 80867 w 590264"/>
                <a:gd name="connsiteY40" fmla="*/ 234887 h 623125"/>
                <a:gd name="connsiteX41" fmla="*/ 57436 w 590264"/>
                <a:gd name="connsiteY41" fmla="*/ 249269 h 623125"/>
                <a:gd name="connsiteX42" fmla="*/ 45148 w 590264"/>
                <a:gd name="connsiteY42" fmla="*/ 278130 h 623125"/>
                <a:gd name="connsiteX43" fmla="*/ 30861 w 590264"/>
                <a:gd name="connsiteY43" fmla="*/ 289369 h 623125"/>
                <a:gd name="connsiteX44" fmla="*/ 3143 w 590264"/>
                <a:gd name="connsiteY44" fmla="*/ 303276 h 623125"/>
                <a:gd name="connsiteX45" fmla="*/ 0 w 590264"/>
                <a:gd name="connsiteY45" fmla="*/ 328898 h 623125"/>
                <a:gd name="connsiteX46" fmla="*/ 19717 w 590264"/>
                <a:gd name="connsiteY46" fmla="*/ 344329 h 623125"/>
                <a:gd name="connsiteX47" fmla="*/ 30956 w 590264"/>
                <a:gd name="connsiteY47" fmla="*/ 358712 h 623125"/>
                <a:gd name="connsiteX48" fmla="*/ 50673 w 590264"/>
                <a:gd name="connsiteY48" fmla="*/ 374142 h 623125"/>
                <a:gd name="connsiteX49" fmla="*/ 67723 w 590264"/>
                <a:gd name="connsiteY49" fmla="*/ 376238 h 623125"/>
                <a:gd name="connsiteX50" fmla="*/ 91154 w 590264"/>
                <a:gd name="connsiteY50" fmla="*/ 396431 h 623125"/>
                <a:gd name="connsiteX51" fmla="*/ 102394 w 590264"/>
                <a:gd name="connsiteY51" fmla="*/ 410813 h 623125"/>
                <a:gd name="connsiteX52" fmla="*/ 121539 w 590264"/>
                <a:gd name="connsiteY52" fmla="*/ 430530 h 623125"/>
                <a:gd name="connsiteX53" fmla="*/ 140780 w 590264"/>
                <a:gd name="connsiteY53" fmla="*/ 450247 h 623125"/>
                <a:gd name="connsiteX54" fmla="*/ 202121 w 590264"/>
                <a:gd name="connsiteY54" fmla="*/ 514064 h 623125"/>
                <a:gd name="connsiteX55" fmla="*/ 228791 w 590264"/>
                <a:gd name="connsiteY55" fmla="*/ 543401 h 623125"/>
                <a:gd name="connsiteX56" fmla="*/ 274701 w 590264"/>
                <a:gd name="connsiteY56" fmla="*/ 592360 h 623125"/>
                <a:gd name="connsiteX57" fmla="*/ 297561 w 590264"/>
                <a:gd name="connsiteY57" fmla="*/ 582168 h 623125"/>
                <a:gd name="connsiteX58" fmla="*/ 323088 w 590264"/>
                <a:gd name="connsiteY58" fmla="*/ 585311 h 623125"/>
                <a:gd name="connsiteX59" fmla="*/ 333851 w 590264"/>
                <a:gd name="connsiteY59" fmla="*/ 603980 h 623125"/>
                <a:gd name="connsiteX60" fmla="*/ 348711 w 590264"/>
                <a:gd name="connsiteY60" fmla="*/ 623126 h 623125"/>
                <a:gd name="connsiteX61" fmla="*/ 348711 w 590264"/>
                <a:gd name="connsiteY61" fmla="*/ 623126 h 623125"/>
                <a:gd name="connsiteX62" fmla="*/ 348711 w 590264"/>
                <a:gd name="connsiteY62" fmla="*/ 623126 h 62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90264" h="623125">
                  <a:moveTo>
                    <a:pt x="348711" y="623126"/>
                  </a:moveTo>
                  <a:lnTo>
                    <a:pt x="371666" y="613029"/>
                  </a:lnTo>
                  <a:lnTo>
                    <a:pt x="374238" y="591693"/>
                  </a:lnTo>
                  <a:lnTo>
                    <a:pt x="385382" y="571405"/>
                  </a:lnTo>
                  <a:lnTo>
                    <a:pt x="388048" y="550069"/>
                  </a:lnTo>
                  <a:lnTo>
                    <a:pt x="390144" y="533019"/>
                  </a:lnTo>
                  <a:lnTo>
                    <a:pt x="409290" y="517969"/>
                  </a:lnTo>
                  <a:lnTo>
                    <a:pt x="427958" y="507302"/>
                  </a:lnTo>
                  <a:lnTo>
                    <a:pt x="446532" y="496634"/>
                  </a:lnTo>
                  <a:lnTo>
                    <a:pt x="469964" y="482156"/>
                  </a:lnTo>
                  <a:lnTo>
                    <a:pt x="485394" y="462439"/>
                  </a:lnTo>
                  <a:lnTo>
                    <a:pt x="503492" y="455962"/>
                  </a:lnTo>
                  <a:lnTo>
                    <a:pt x="531686" y="437769"/>
                  </a:lnTo>
                  <a:lnTo>
                    <a:pt x="551402" y="453200"/>
                  </a:lnTo>
                  <a:lnTo>
                    <a:pt x="566357" y="472440"/>
                  </a:lnTo>
                  <a:lnTo>
                    <a:pt x="590265" y="419005"/>
                  </a:lnTo>
                  <a:lnTo>
                    <a:pt x="548164" y="374904"/>
                  </a:lnTo>
                  <a:lnTo>
                    <a:pt x="526256" y="341852"/>
                  </a:lnTo>
                  <a:lnTo>
                    <a:pt x="518732" y="297561"/>
                  </a:lnTo>
                  <a:lnTo>
                    <a:pt x="521875" y="271939"/>
                  </a:lnTo>
                  <a:lnTo>
                    <a:pt x="529590" y="69342"/>
                  </a:lnTo>
                  <a:lnTo>
                    <a:pt x="529590" y="34671"/>
                  </a:lnTo>
                  <a:lnTo>
                    <a:pt x="529495" y="0"/>
                  </a:lnTo>
                  <a:lnTo>
                    <a:pt x="459200" y="8668"/>
                  </a:lnTo>
                  <a:lnTo>
                    <a:pt x="436817" y="14573"/>
                  </a:lnTo>
                  <a:lnTo>
                    <a:pt x="407575" y="41243"/>
                  </a:lnTo>
                  <a:lnTo>
                    <a:pt x="390049" y="43434"/>
                  </a:lnTo>
                  <a:lnTo>
                    <a:pt x="371380" y="54102"/>
                  </a:lnTo>
                  <a:lnTo>
                    <a:pt x="352235" y="69056"/>
                  </a:lnTo>
                  <a:lnTo>
                    <a:pt x="331470" y="62198"/>
                  </a:lnTo>
                  <a:lnTo>
                    <a:pt x="312801" y="72866"/>
                  </a:lnTo>
                  <a:lnTo>
                    <a:pt x="289941" y="83058"/>
                  </a:lnTo>
                  <a:lnTo>
                    <a:pt x="261747" y="101251"/>
                  </a:lnTo>
                  <a:lnTo>
                    <a:pt x="243078" y="111919"/>
                  </a:lnTo>
                  <a:lnTo>
                    <a:pt x="206407" y="129064"/>
                  </a:lnTo>
                  <a:lnTo>
                    <a:pt x="191453" y="144590"/>
                  </a:lnTo>
                  <a:lnTo>
                    <a:pt x="147352" y="186785"/>
                  </a:lnTo>
                  <a:lnTo>
                    <a:pt x="129254" y="193167"/>
                  </a:lnTo>
                  <a:lnTo>
                    <a:pt x="114300" y="208693"/>
                  </a:lnTo>
                  <a:lnTo>
                    <a:pt x="95155" y="223647"/>
                  </a:lnTo>
                  <a:lnTo>
                    <a:pt x="80867" y="234887"/>
                  </a:lnTo>
                  <a:lnTo>
                    <a:pt x="57436" y="249269"/>
                  </a:lnTo>
                  <a:lnTo>
                    <a:pt x="45148" y="278130"/>
                  </a:lnTo>
                  <a:lnTo>
                    <a:pt x="30861" y="289369"/>
                  </a:lnTo>
                  <a:lnTo>
                    <a:pt x="3143" y="303276"/>
                  </a:lnTo>
                  <a:lnTo>
                    <a:pt x="0" y="328898"/>
                  </a:lnTo>
                  <a:lnTo>
                    <a:pt x="19717" y="344329"/>
                  </a:lnTo>
                  <a:lnTo>
                    <a:pt x="30956" y="358712"/>
                  </a:lnTo>
                  <a:lnTo>
                    <a:pt x="50673" y="374142"/>
                  </a:lnTo>
                  <a:lnTo>
                    <a:pt x="67723" y="376238"/>
                  </a:lnTo>
                  <a:lnTo>
                    <a:pt x="91154" y="396431"/>
                  </a:lnTo>
                  <a:lnTo>
                    <a:pt x="102394" y="410813"/>
                  </a:lnTo>
                  <a:lnTo>
                    <a:pt x="121539" y="430530"/>
                  </a:lnTo>
                  <a:lnTo>
                    <a:pt x="140780" y="450247"/>
                  </a:lnTo>
                  <a:lnTo>
                    <a:pt x="202121" y="514064"/>
                  </a:lnTo>
                  <a:lnTo>
                    <a:pt x="228791" y="543401"/>
                  </a:lnTo>
                  <a:lnTo>
                    <a:pt x="274701" y="592360"/>
                  </a:lnTo>
                  <a:lnTo>
                    <a:pt x="297561" y="582168"/>
                  </a:lnTo>
                  <a:lnTo>
                    <a:pt x="323088" y="585311"/>
                  </a:lnTo>
                  <a:lnTo>
                    <a:pt x="333851" y="603980"/>
                  </a:lnTo>
                  <a:lnTo>
                    <a:pt x="348711" y="623126"/>
                  </a:lnTo>
                  <a:lnTo>
                    <a:pt x="348711" y="623126"/>
                  </a:lnTo>
                  <a:lnTo>
                    <a:pt x="348711" y="6231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CD230884-8DDE-94FD-7A2C-E945D53EF459}"/>
                </a:ext>
              </a:extLst>
            </p:cNvPr>
            <p:cNvSpPr/>
            <p:nvPr/>
          </p:nvSpPr>
          <p:spPr>
            <a:xfrm>
              <a:off x="7825129" y="142954"/>
              <a:ext cx="1123432" cy="751628"/>
            </a:xfrm>
            <a:custGeom>
              <a:avLst/>
              <a:gdLst>
                <a:gd name="connsiteX0" fmla="*/ 213550 w 667130"/>
                <a:gd name="connsiteY0" fmla="*/ 446342 h 446341"/>
                <a:gd name="connsiteX1" fmla="*/ 227933 w 667130"/>
                <a:gd name="connsiteY1" fmla="*/ 435102 h 446341"/>
                <a:gd name="connsiteX2" fmla="*/ 238030 w 667130"/>
                <a:gd name="connsiteY2" fmla="*/ 423386 h 446341"/>
                <a:gd name="connsiteX3" fmla="*/ 257746 w 667130"/>
                <a:gd name="connsiteY3" fmla="*/ 404146 h 446341"/>
                <a:gd name="connsiteX4" fmla="*/ 299275 w 667130"/>
                <a:gd name="connsiteY4" fmla="*/ 383286 h 446341"/>
                <a:gd name="connsiteX5" fmla="*/ 314134 w 667130"/>
                <a:gd name="connsiteY5" fmla="*/ 367856 h 446341"/>
                <a:gd name="connsiteX6" fmla="*/ 349282 w 667130"/>
                <a:gd name="connsiteY6" fmla="*/ 328898 h 446341"/>
                <a:gd name="connsiteX7" fmla="*/ 370141 w 667130"/>
                <a:gd name="connsiteY7" fmla="*/ 335756 h 446341"/>
                <a:gd name="connsiteX8" fmla="*/ 395668 w 667130"/>
                <a:gd name="connsiteY8" fmla="*/ 304324 h 446341"/>
                <a:gd name="connsiteX9" fmla="*/ 418052 w 667130"/>
                <a:gd name="connsiteY9" fmla="*/ 298418 h 446341"/>
                <a:gd name="connsiteX10" fmla="*/ 441484 w 667130"/>
                <a:gd name="connsiteY10" fmla="*/ 283940 h 446341"/>
                <a:gd name="connsiteX11" fmla="*/ 462819 w 667130"/>
                <a:gd name="connsiteY11" fmla="*/ 286607 h 446341"/>
                <a:gd name="connsiteX12" fmla="*/ 489966 w 667130"/>
                <a:gd name="connsiteY12" fmla="*/ 276987 h 446341"/>
                <a:gd name="connsiteX13" fmla="*/ 500634 w 667130"/>
                <a:gd name="connsiteY13" fmla="*/ 260985 h 446341"/>
                <a:gd name="connsiteX14" fmla="*/ 526256 w 667130"/>
                <a:gd name="connsiteY14" fmla="*/ 264128 h 446341"/>
                <a:gd name="connsiteX15" fmla="*/ 550164 w 667130"/>
                <a:gd name="connsiteY15" fmla="*/ 245459 h 446341"/>
                <a:gd name="connsiteX16" fmla="*/ 567785 w 667130"/>
                <a:gd name="connsiteY16" fmla="*/ 243269 h 446341"/>
                <a:gd name="connsiteX17" fmla="*/ 592836 w 667130"/>
                <a:gd name="connsiteY17" fmla="*/ 216027 h 446341"/>
                <a:gd name="connsiteX18" fmla="*/ 590645 w 667130"/>
                <a:gd name="connsiteY18" fmla="*/ 198406 h 446341"/>
                <a:gd name="connsiteX19" fmla="*/ 580454 w 667130"/>
                <a:gd name="connsiteY19" fmla="*/ 175546 h 446341"/>
                <a:gd name="connsiteX20" fmla="*/ 623602 w 667130"/>
                <a:gd name="connsiteY20" fmla="*/ 141923 h 446341"/>
                <a:gd name="connsiteX21" fmla="*/ 652367 w 667130"/>
                <a:gd name="connsiteY21" fmla="*/ 119443 h 446341"/>
                <a:gd name="connsiteX22" fmla="*/ 650176 w 667130"/>
                <a:gd name="connsiteY22" fmla="*/ 101917 h 446341"/>
                <a:gd name="connsiteX23" fmla="*/ 664083 w 667130"/>
                <a:gd name="connsiteY23" fmla="*/ 94964 h 446341"/>
                <a:gd name="connsiteX24" fmla="*/ 664559 w 667130"/>
                <a:gd name="connsiteY24" fmla="*/ 56007 h 446341"/>
                <a:gd name="connsiteX25" fmla="*/ 662368 w 667130"/>
                <a:gd name="connsiteY25" fmla="*/ 38386 h 446341"/>
                <a:gd name="connsiteX26" fmla="*/ 656463 w 667130"/>
                <a:gd name="connsiteY26" fmla="*/ 16097 h 446341"/>
                <a:gd name="connsiteX27" fmla="*/ 667131 w 667130"/>
                <a:gd name="connsiteY27" fmla="*/ 0 h 446341"/>
                <a:gd name="connsiteX28" fmla="*/ 450056 w 667130"/>
                <a:gd name="connsiteY28" fmla="*/ 3524 h 446341"/>
                <a:gd name="connsiteX29" fmla="*/ 404241 w 667130"/>
                <a:gd name="connsiteY29" fmla="*/ 23908 h 446341"/>
                <a:gd name="connsiteX30" fmla="*/ 371284 w 667130"/>
                <a:gd name="connsiteY30" fmla="*/ 45815 h 446341"/>
                <a:gd name="connsiteX31" fmla="*/ 329184 w 667130"/>
                <a:gd name="connsiteY31" fmla="*/ 70961 h 446341"/>
                <a:gd name="connsiteX32" fmla="*/ 322707 w 667130"/>
                <a:gd name="connsiteY32" fmla="*/ 52768 h 446341"/>
                <a:gd name="connsiteX33" fmla="*/ 299275 w 667130"/>
                <a:gd name="connsiteY33" fmla="*/ 67246 h 446341"/>
                <a:gd name="connsiteX34" fmla="*/ 293370 w 667130"/>
                <a:gd name="connsiteY34" fmla="*/ 44863 h 446341"/>
                <a:gd name="connsiteX35" fmla="*/ 267271 w 667130"/>
                <a:gd name="connsiteY35" fmla="*/ 45910 h 446341"/>
                <a:gd name="connsiteX36" fmla="*/ 256604 w 667130"/>
                <a:gd name="connsiteY36" fmla="*/ 62008 h 446341"/>
                <a:gd name="connsiteX37" fmla="*/ 183070 w 667130"/>
                <a:gd name="connsiteY37" fmla="*/ 96202 h 446341"/>
                <a:gd name="connsiteX38" fmla="*/ 164496 w 667130"/>
                <a:gd name="connsiteY38" fmla="*/ 106870 h 446341"/>
                <a:gd name="connsiteX39" fmla="*/ 139446 w 667130"/>
                <a:gd name="connsiteY39" fmla="*/ 134112 h 446341"/>
                <a:gd name="connsiteX40" fmla="*/ 128778 w 667130"/>
                <a:gd name="connsiteY40" fmla="*/ 150114 h 446341"/>
                <a:gd name="connsiteX41" fmla="*/ 125635 w 667130"/>
                <a:gd name="connsiteY41" fmla="*/ 175736 h 446341"/>
                <a:gd name="connsiteX42" fmla="*/ 107537 w 667130"/>
                <a:gd name="connsiteY42" fmla="*/ 182118 h 446341"/>
                <a:gd name="connsiteX43" fmla="*/ 84582 w 667130"/>
                <a:gd name="connsiteY43" fmla="*/ 192310 h 446341"/>
                <a:gd name="connsiteX44" fmla="*/ 86773 w 667130"/>
                <a:gd name="connsiteY44" fmla="*/ 209836 h 446341"/>
                <a:gd name="connsiteX45" fmla="*/ 65532 w 667130"/>
                <a:gd name="connsiteY45" fmla="*/ 241840 h 446341"/>
                <a:gd name="connsiteX46" fmla="*/ 34004 w 667130"/>
                <a:gd name="connsiteY46" fmla="*/ 250984 h 446341"/>
                <a:gd name="connsiteX47" fmla="*/ 7429 w 667130"/>
                <a:gd name="connsiteY47" fmla="*/ 256318 h 446341"/>
                <a:gd name="connsiteX48" fmla="*/ 0 w 667130"/>
                <a:gd name="connsiteY48" fmla="*/ 281464 h 446341"/>
                <a:gd name="connsiteX49" fmla="*/ 11716 w 667130"/>
                <a:gd name="connsiteY49" fmla="*/ 291560 h 446341"/>
                <a:gd name="connsiteX50" fmla="*/ 22384 w 667130"/>
                <a:gd name="connsiteY50" fmla="*/ 310134 h 446341"/>
                <a:gd name="connsiteX51" fmla="*/ 22955 w 667130"/>
                <a:gd name="connsiteY51" fmla="*/ 340519 h 446341"/>
                <a:gd name="connsiteX52" fmla="*/ 27813 w 667130"/>
                <a:gd name="connsiteY52" fmla="*/ 371475 h 446341"/>
                <a:gd name="connsiteX53" fmla="*/ 34290 w 667130"/>
                <a:gd name="connsiteY53" fmla="*/ 389572 h 446341"/>
                <a:gd name="connsiteX54" fmla="*/ 50292 w 667130"/>
                <a:gd name="connsiteY54" fmla="*/ 400241 h 446341"/>
                <a:gd name="connsiteX55" fmla="*/ 57150 w 667130"/>
                <a:gd name="connsiteY55" fmla="*/ 379381 h 446341"/>
                <a:gd name="connsiteX56" fmla="*/ 75819 w 667130"/>
                <a:gd name="connsiteY56" fmla="*/ 368713 h 446341"/>
                <a:gd name="connsiteX57" fmla="*/ 86963 w 667130"/>
                <a:gd name="connsiteY57" fmla="*/ 348424 h 446341"/>
                <a:gd name="connsiteX58" fmla="*/ 107251 w 667130"/>
                <a:gd name="connsiteY58" fmla="*/ 359664 h 446341"/>
                <a:gd name="connsiteX59" fmla="*/ 106680 w 667130"/>
                <a:gd name="connsiteY59" fmla="*/ 329279 h 446341"/>
                <a:gd name="connsiteX60" fmla="*/ 120586 w 667130"/>
                <a:gd name="connsiteY60" fmla="*/ 322326 h 446341"/>
                <a:gd name="connsiteX61" fmla="*/ 139255 w 667130"/>
                <a:gd name="connsiteY61" fmla="*/ 346234 h 446341"/>
                <a:gd name="connsiteX62" fmla="*/ 141446 w 667130"/>
                <a:gd name="connsiteY62" fmla="*/ 363855 h 446341"/>
                <a:gd name="connsiteX63" fmla="*/ 156876 w 667130"/>
                <a:gd name="connsiteY63" fmla="*/ 378714 h 446341"/>
                <a:gd name="connsiteX64" fmla="*/ 167544 w 667130"/>
                <a:gd name="connsiteY64" fmla="*/ 397383 h 446341"/>
                <a:gd name="connsiteX65" fmla="*/ 183642 w 667130"/>
                <a:gd name="connsiteY65" fmla="*/ 408051 h 446341"/>
                <a:gd name="connsiteX66" fmla="*/ 185738 w 667130"/>
                <a:gd name="connsiteY66" fmla="*/ 425577 h 446341"/>
                <a:gd name="connsiteX67" fmla="*/ 205549 w 667130"/>
                <a:gd name="connsiteY67" fmla="*/ 441008 h 446341"/>
                <a:gd name="connsiteX68" fmla="*/ 213550 w 667130"/>
                <a:gd name="connsiteY68" fmla="*/ 446342 h 446341"/>
                <a:gd name="connsiteX69" fmla="*/ 213550 w 667130"/>
                <a:gd name="connsiteY69" fmla="*/ 446342 h 446341"/>
                <a:gd name="connsiteX70" fmla="*/ 213550 w 667130"/>
                <a:gd name="connsiteY70" fmla="*/ 446342 h 44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67130" h="446341">
                  <a:moveTo>
                    <a:pt x="213550" y="446342"/>
                  </a:moveTo>
                  <a:lnTo>
                    <a:pt x="227933" y="435102"/>
                  </a:lnTo>
                  <a:lnTo>
                    <a:pt x="238030" y="423386"/>
                  </a:lnTo>
                  <a:lnTo>
                    <a:pt x="257746" y="404146"/>
                  </a:lnTo>
                  <a:lnTo>
                    <a:pt x="299275" y="383286"/>
                  </a:lnTo>
                  <a:lnTo>
                    <a:pt x="314134" y="367856"/>
                  </a:lnTo>
                  <a:lnTo>
                    <a:pt x="349282" y="328898"/>
                  </a:lnTo>
                  <a:lnTo>
                    <a:pt x="370141" y="335756"/>
                  </a:lnTo>
                  <a:lnTo>
                    <a:pt x="395668" y="304324"/>
                  </a:lnTo>
                  <a:lnTo>
                    <a:pt x="418052" y="298418"/>
                  </a:lnTo>
                  <a:lnTo>
                    <a:pt x="441484" y="283940"/>
                  </a:lnTo>
                  <a:lnTo>
                    <a:pt x="462819" y="286607"/>
                  </a:lnTo>
                  <a:lnTo>
                    <a:pt x="489966" y="276987"/>
                  </a:lnTo>
                  <a:lnTo>
                    <a:pt x="500634" y="260985"/>
                  </a:lnTo>
                  <a:lnTo>
                    <a:pt x="526256" y="264128"/>
                  </a:lnTo>
                  <a:lnTo>
                    <a:pt x="550164" y="245459"/>
                  </a:lnTo>
                  <a:lnTo>
                    <a:pt x="567785" y="243269"/>
                  </a:lnTo>
                  <a:lnTo>
                    <a:pt x="592836" y="216027"/>
                  </a:lnTo>
                  <a:lnTo>
                    <a:pt x="590645" y="198406"/>
                  </a:lnTo>
                  <a:lnTo>
                    <a:pt x="580454" y="175546"/>
                  </a:lnTo>
                  <a:lnTo>
                    <a:pt x="623602" y="141923"/>
                  </a:lnTo>
                  <a:lnTo>
                    <a:pt x="652367" y="119443"/>
                  </a:lnTo>
                  <a:lnTo>
                    <a:pt x="650176" y="101917"/>
                  </a:lnTo>
                  <a:lnTo>
                    <a:pt x="664083" y="94964"/>
                  </a:lnTo>
                  <a:lnTo>
                    <a:pt x="664559" y="56007"/>
                  </a:lnTo>
                  <a:lnTo>
                    <a:pt x="662368" y="38386"/>
                  </a:lnTo>
                  <a:lnTo>
                    <a:pt x="656463" y="16097"/>
                  </a:lnTo>
                  <a:lnTo>
                    <a:pt x="667131" y="0"/>
                  </a:lnTo>
                  <a:lnTo>
                    <a:pt x="450056" y="3524"/>
                  </a:lnTo>
                  <a:lnTo>
                    <a:pt x="404241" y="23908"/>
                  </a:lnTo>
                  <a:lnTo>
                    <a:pt x="371284" y="45815"/>
                  </a:lnTo>
                  <a:lnTo>
                    <a:pt x="329184" y="70961"/>
                  </a:lnTo>
                  <a:lnTo>
                    <a:pt x="322707" y="52768"/>
                  </a:lnTo>
                  <a:lnTo>
                    <a:pt x="299275" y="67246"/>
                  </a:lnTo>
                  <a:lnTo>
                    <a:pt x="293370" y="44863"/>
                  </a:lnTo>
                  <a:lnTo>
                    <a:pt x="267271" y="45910"/>
                  </a:lnTo>
                  <a:lnTo>
                    <a:pt x="256604" y="62008"/>
                  </a:lnTo>
                  <a:lnTo>
                    <a:pt x="183070" y="96202"/>
                  </a:lnTo>
                  <a:lnTo>
                    <a:pt x="164496" y="106870"/>
                  </a:lnTo>
                  <a:lnTo>
                    <a:pt x="139446" y="134112"/>
                  </a:lnTo>
                  <a:lnTo>
                    <a:pt x="128778" y="150114"/>
                  </a:lnTo>
                  <a:lnTo>
                    <a:pt x="125635" y="175736"/>
                  </a:lnTo>
                  <a:lnTo>
                    <a:pt x="107537" y="182118"/>
                  </a:lnTo>
                  <a:lnTo>
                    <a:pt x="84582" y="192310"/>
                  </a:lnTo>
                  <a:lnTo>
                    <a:pt x="86773" y="209836"/>
                  </a:lnTo>
                  <a:lnTo>
                    <a:pt x="65532" y="241840"/>
                  </a:lnTo>
                  <a:lnTo>
                    <a:pt x="34004" y="250984"/>
                  </a:lnTo>
                  <a:lnTo>
                    <a:pt x="7429" y="256318"/>
                  </a:lnTo>
                  <a:lnTo>
                    <a:pt x="0" y="281464"/>
                  </a:lnTo>
                  <a:lnTo>
                    <a:pt x="11716" y="291560"/>
                  </a:lnTo>
                  <a:lnTo>
                    <a:pt x="22384" y="310134"/>
                  </a:lnTo>
                  <a:lnTo>
                    <a:pt x="22955" y="340519"/>
                  </a:lnTo>
                  <a:lnTo>
                    <a:pt x="27813" y="371475"/>
                  </a:lnTo>
                  <a:lnTo>
                    <a:pt x="34290" y="389572"/>
                  </a:lnTo>
                  <a:lnTo>
                    <a:pt x="50292" y="400241"/>
                  </a:lnTo>
                  <a:lnTo>
                    <a:pt x="57150" y="379381"/>
                  </a:lnTo>
                  <a:lnTo>
                    <a:pt x="75819" y="368713"/>
                  </a:lnTo>
                  <a:lnTo>
                    <a:pt x="86963" y="348424"/>
                  </a:lnTo>
                  <a:lnTo>
                    <a:pt x="107251" y="359664"/>
                  </a:lnTo>
                  <a:lnTo>
                    <a:pt x="106680" y="329279"/>
                  </a:lnTo>
                  <a:lnTo>
                    <a:pt x="120586" y="322326"/>
                  </a:lnTo>
                  <a:lnTo>
                    <a:pt x="139255" y="346234"/>
                  </a:lnTo>
                  <a:lnTo>
                    <a:pt x="141446" y="363855"/>
                  </a:lnTo>
                  <a:lnTo>
                    <a:pt x="156876" y="378714"/>
                  </a:lnTo>
                  <a:lnTo>
                    <a:pt x="167544" y="397383"/>
                  </a:lnTo>
                  <a:lnTo>
                    <a:pt x="183642" y="408051"/>
                  </a:lnTo>
                  <a:lnTo>
                    <a:pt x="185738" y="425577"/>
                  </a:lnTo>
                  <a:lnTo>
                    <a:pt x="205549" y="441008"/>
                  </a:lnTo>
                  <a:lnTo>
                    <a:pt x="213550" y="446342"/>
                  </a:lnTo>
                  <a:lnTo>
                    <a:pt x="213550" y="446342"/>
                  </a:lnTo>
                  <a:lnTo>
                    <a:pt x="213550" y="4463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12AE578-F249-5B9F-A386-3B8C318E8227}"/>
                </a:ext>
              </a:extLst>
            </p:cNvPr>
            <p:cNvSpPr/>
            <p:nvPr/>
          </p:nvSpPr>
          <p:spPr>
            <a:xfrm>
              <a:off x="7123384" y="1036376"/>
              <a:ext cx="804399" cy="590428"/>
            </a:xfrm>
            <a:custGeom>
              <a:avLst/>
              <a:gdLst>
                <a:gd name="connsiteX0" fmla="*/ 405003 w 477678"/>
                <a:gd name="connsiteY0" fmla="*/ 350615 h 350615"/>
                <a:gd name="connsiteX1" fmla="*/ 415099 w 477678"/>
                <a:gd name="connsiteY1" fmla="*/ 338900 h 350615"/>
                <a:gd name="connsiteX2" fmla="*/ 425672 w 477678"/>
                <a:gd name="connsiteY2" fmla="*/ 288417 h 350615"/>
                <a:gd name="connsiteX3" fmla="*/ 428339 w 477678"/>
                <a:gd name="connsiteY3" fmla="*/ 267176 h 350615"/>
                <a:gd name="connsiteX4" fmla="*/ 433578 w 477678"/>
                <a:gd name="connsiteY4" fmla="*/ 224600 h 350615"/>
                <a:gd name="connsiteX5" fmla="*/ 451199 w 477678"/>
                <a:gd name="connsiteY5" fmla="*/ 222504 h 350615"/>
                <a:gd name="connsiteX6" fmla="*/ 449580 w 477678"/>
                <a:gd name="connsiteY6" fmla="*/ 200692 h 350615"/>
                <a:gd name="connsiteX7" fmla="*/ 451675 w 477678"/>
                <a:gd name="connsiteY7" fmla="*/ 183642 h 350615"/>
                <a:gd name="connsiteX8" fmla="*/ 453771 w 477678"/>
                <a:gd name="connsiteY8" fmla="*/ 166688 h 350615"/>
                <a:gd name="connsiteX9" fmla="*/ 471868 w 477678"/>
                <a:gd name="connsiteY9" fmla="*/ 160306 h 350615"/>
                <a:gd name="connsiteX10" fmla="*/ 466534 w 477678"/>
                <a:gd name="connsiteY10" fmla="*/ 133731 h 350615"/>
                <a:gd name="connsiteX11" fmla="*/ 455200 w 477678"/>
                <a:gd name="connsiteY11" fmla="*/ 119348 h 350615"/>
                <a:gd name="connsiteX12" fmla="*/ 477678 w 477678"/>
                <a:gd name="connsiteY12" fmla="*/ 113443 h 350615"/>
                <a:gd name="connsiteX13" fmla="*/ 466915 w 477678"/>
                <a:gd name="connsiteY13" fmla="*/ 94869 h 350615"/>
                <a:gd name="connsiteX14" fmla="*/ 456152 w 477678"/>
                <a:gd name="connsiteY14" fmla="*/ 76295 h 350615"/>
                <a:gd name="connsiteX15" fmla="*/ 436912 w 477678"/>
                <a:gd name="connsiteY15" fmla="*/ 56674 h 350615"/>
                <a:gd name="connsiteX16" fmla="*/ 416052 w 477678"/>
                <a:gd name="connsiteY16" fmla="*/ 49721 h 350615"/>
                <a:gd name="connsiteX17" fmla="*/ 386619 w 477678"/>
                <a:gd name="connsiteY17" fmla="*/ 41815 h 350615"/>
                <a:gd name="connsiteX18" fmla="*/ 335756 w 477678"/>
                <a:gd name="connsiteY18" fmla="*/ 31242 h 350615"/>
                <a:gd name="connsiteX19" fmla="*/ 321278 w 477678"/>
                <a:gd name="connsiteY19" fmla="*/ 42386 h 350615"/>
                <a:gd name="connsiteX20" fmla="*/ 318611 w 477678"/>
                <a:gd name="connsiteY20" fmla="*/ 29051 h 350615"/>
                <a:gd name="connsiteX21" fmla="*/ 253365 w 477678"/>
                <a:gd name="connsiteY21" fmla="*/ 29623 h 350615"/>
                <a:gd name="connsiteX22" fmla="*/ 243173 w 477678"/>
                <a:gd name="connsiteY22" fmla="*/ 6858 h 350615"/>
                <a:gd name="connsiteX23" fmla="*/ 224409 w 477678"/>
                <a:gd name="connsiteY23" fmla="*/ 17431 h 350615"/>
                <a:gd name="connsiteX24" fmla="*/ 207359 w 477678"/>
                <a:gd name="connsiteY24" fmla="*/ 15335 h 350615"/>
                <a:gd name="connsiteX25" fmla="*/ 191738 w 477678"/>
                <a:gd name="connsiteY25" fmla="*/ 476 h 350615"/>
                <a:gd name="connsiteX26" fmla="*/ 185356 w 477678"/>
                <a:gd name="connsiteY26" fmla="*/ 16954 h 350615"/>
                <a:gd name="connsiteX27" fmla="*/ 174117 w 477678"/>
                <a:gd name="connsiteY27" fmla="*/ 2572 h 350615"/>
                <a:gd name="connsiteX28" fmla="*/ 152685 w 477678"/>
                <a:gd name="connsiteY28" fmla="*/ 0 h 350615"/>
                <a:gd name="connsiteX29" fmla="*/ 146304 w 477678"/>
                <a:gd name="connsiteY29" fmla="*/ 16478 h 350615"/>
                <a:gd name="connsiteX30" fmla="*/ 128682 w 477678"/>
                <a:gd name="connsiteY30" fmla="*/ 18574 h 350615"/>
                <a:gd name="connsiteX31" fmla="*/ 110490 w 477678"/>
                <a:gd name="connsiteY31" fmla="*/ 24956 h 350615"/>
                <a:gd name="connsiteX32" fmla="*/ 112204 w 477678"/>
                <a:gd name="connsiteY32" fmla="*/ 46768 h 350615"/>
                <a:gd name="connsiteX33" fmla="*/ 101536 w 477678"/>
                <a:gd name="connsiteY33" fmla="*/ 62770 h 350615"/>
                <a:gd name="connsiteX34" fmla="*/ 94488 w 477678"/>
                <a:gd name="connsiteY34" fmla="*/ 48958 h 350615"/>
                <a:gd name="connsiteX35" fmla="*/ 73628 w 477678"/>
                <a:gd name="connsiteY35" fmla="*/ 42005 h 350615"/>
                <a:gd name="connsiteX36" fmla="*/ 71056 w 477678"/>
                <a:gd name="connsiteY36" fmla="*/ 63246 h 350615"/>
                <a:gd name="connsiteX37" fmla="*/ 86582 w 477678"/>
                <a:gd name="connsiteY37" fmla="*/ 78200 h 350615"/>
                <a:gd name="connsiteX38" fmla="*/ 83915 w 477678"/>
                <a:gd name="connsiteY38" fmla="*/ 99441 h 350615"/>
                <a:gd name="connsiteX39" fmla="*/ 57721 w 477678"/>
                <a:gd name="connsiteY39" fmla="*/ 100489 h 350615"/>
                <a:gd name="connsiteX40" fmla="*/ 64103 w 477678"/>
                <a:gd name="connsiteY40" fmla="*/ 84011 h 350615"/>
                <a:gd name="connsiteX41" fmla="*/ 53340 w 477678"/>
                <a:gd name="connsiteY41" fmla="*/ 65437 h 350615"/>
                <a:gd name="connsiteX42" fmla="*/ 34671 w 477678"/>
                <a:gd name="connsiteY42" fmla="*/ 76105 h 350615"/>
                <a:gd name="connsiteX43" fmla="*/ 40576 w 477678"/>
                <a:gd name="connsiteY43" fmla="*/ 98393 h 350615"/>
                <a:gd name="connsiteX44" fmla="*/ 51339 w 477678"/>
                <a:gd name="connsiteY44" fmla="*/ 116967 h 350615"/>
                <a:gd name="connsiteX45" fmla="*/ 38005 w 477678"/>
                <a:gd name="connsiteY45" fmla="*/ 119634 h 350615"/>
                <a:gd name="connsiteX46" fmla="*/ 22479 w 477678"/>
                <a:gd name="connsiteY46" fmla="*/ 104775 h 350615"/>
                <a:gd name="connsiteX47" fmla="*/ 0 w 477678"/>
                <a:gd name="connsiteY47" fmla="*/ 110681 h 350615"/>
                <a:gd name="connsiteX48" fmla="*/ 14478 w 477678"/>
                <a:gd name="connsiteY48" fmla="*/ 134017 h 350615"/>
                <a:gd name="connsiteX49" fmla="*/ 25241 w 477678"/>
                <a:gd name="connsiteY49" fmla="*/ 152591 h 350615"/>
                <a:gd name="connsiteX50" fmla="*/ 36004 w 477678"/>
                <a:gd name="connsiteY50" fmla="*/ 171260 h 350615"/>
                <a:gd name="connsiteX51" fmla="*/ 56864 w 477678"/>
                <a:gd name="connsiteY51" fmla="*/ 178118 h 350615"/>
                <a:gd name="connsiteX52" fmla="*/ 93250 w 477678"/>
                <a:gd name="connsiteY52" fmla="*/ 199930 h 350615"/>
                <a:gd name="connsiteX53" fmla="*/ 129730 w 477678"/>
                <a:gd name="connsiteY53" fmla="*/ 221647 h 350615"/>
                <a:gd name="connsiteX54" fmla="*/ 189166 w 477678"/>
                <a:gd name="connsiteY54" fmla="*/ 267843 h 350615"/>
                <a:gd name="connsiteX55" fmla="*/ 195643 w 477678"/>
                <a:gd name="connsiteY55" fmla="*/ 285941 h 350615"/>
                <a:gd name="connsiteX56" fmla="*/ 206883 w 477678"/>
                <a:gd name="connsiteY56" fmla="*/ 300323 h 350615"/>
                <a:gd name="connsiteX57" fmla="*/ 227838 w 477678"/>
                <a:gd name="connsiteY57" fmla="*/ 307181 h 350615"/>
                <a:gd name="connsiteX58" fmla="*/ 239077 w 477678"/>
                <a:gd name="connsiteY58" fmla="*/ 321469 h 350615"/>
                <a:gd name="connsiteX59" fmla="*/ 256698 w 477678"/>
                <a:gd name="connsiteY59" fmla="*/ 319373 h 350615"/>
                <a:gd name="connsiteX60" fmla="*/ 274891 w 477678"/>
                <a:gd name="connsiteY60" fmla="*/ 312992 h 350615"/>
                <a:gd name="connsiteX61" fmla="*/ 288226 w 477678"/>
                <a:gd name="connsiteY61" fmla="*/ 310325 h 350615"/>
                <a:gd name="connsiteX62" fmla="*/ 310134 w 477678"/>
                <a:gd name="connsiteY62" fmla="*/ 308705 h 350615"/>
                <a:gd name="connsiteX63" fmla="*/ 321469 w 477678"/>
                <a:gd name="connsiteY63" fmla="*/ 323088 h 350615"/>
                <a:gd name="connsiteX64" fmla="*/ 338518 w 477678"/>
                <a:gd name="connsiteY64" fmla="*/ 325184 h 350615"/>
                <a:gd name="connsiteX65" fmla="*/ 356235 w 477678"/>
                <a:gd name="connsiteY65" fmla="*/ 322993 h 350615"/>
                <a:gd name="connsiteX66" fmla="*/ 372808 w 477678"/>
                <a:gd name="connsiteY66" fmla="*/ 329375 h 350615"/>
                <a:gd name="connsiteX67" fmla="*/ 393668 w 477678"/>
                <a:gd name="connsiteY67" fmla="*/ 336328 h 350615"/>
                <a:gd name="connsiteX68" fmla="*/ 405003 w 477678"/>
                <a:gd name="connsiteY68" fmla="*/ 350615 h 350615"/>
                <a:gd name="connsiteX69" fmla="*/ 405003 w 477678"/>
                <a:gd name="connsiteY69" fmla="*/ 350615 h 350615"/>
                <a:gd name="connsiteX70" fmla="*/ 405003 w 477678"/>
                <a:gd name="connsiteY70" fmla="*/ 350615 h 35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77678" h="350615">
                  <a:moveTo>
                    <a:pt x="405003" y="350615"/>
                  </a:moveTo>
                  <a:lnTo>
                    <a:pt x="415099" y="338900"/>
                  </a:lnTo>
                  <a:lnTo>
                    <a:pt x="425672" y="288417"/>
                  </a:lnTo>
                  <a:lnTo>
                    <a:pt x="428339" y="267176"/>
                  </a:lnTo>
                  <a:lnTo>
                    <a:pt x="433578" y="224600"/>
                  </a:lnTo>
                  <a:lnTo>
                    <a:pt x="451199" y="222504"/>
                  </a:lnTo>
                  <a:lnTo>
                    <a:pt x="449580" y="200692"/>
                  </a:lnTo>
                  <a:lnTo>
                    <a:pt x="451675" y="183642"/>
                  </a:lnTo>
                  <a:lnTo>
                    <a:pt x="453771" y="166688"/>
                  </a:lnTo>
                  <a:lnTo>
                    <a:pt x="471868" y="160306"/>
                  </a:lnTo>
                  <a:lnTo>
                    <a:pt x="466534" y="133731"/>
                  </a:lnTo>
                  <a:lnTo>
                    <a:pt x="455200" y="119348"/>
                  </a:lnTo>
                  <a:lnTo>
                    <a:pt x="477678" y="113443"/>
                  </a:lnTo>
                  <a:lnTo>
                    <a:pt x="466915" y="94869"/>
                  </a:lnTo>
                  <a:lnTo>
                    <a:pt x="456152" y="76295"/>
                  </a:lnTo>
                  <a:lnTo>
                    <a:pt x="436912" y="56674"/>
                  </a:lnTo>
                  <a:lnTo>
                    <a:pt x="416052" y="49721"/>
                  </a:lnTo>
                  <a:lnTo>
                    <a:pt x="386619" y="41815"/>
                  </a:lnTo>
                  <a:lnTo>
                    <a:pt x="335756" y="31242"/>
                  </a:lnTo>
                  <a:lnTo>
                    <a:pt x="321278" y="42386"/>
                  </a:lnTo>
                  <a:lnTo>
                    <a:pt x="318611" y="29051"/>
                  </a:lnTo>
                  <a:lnTo>
                    <a:pt x="253365" y="29623"/>
                  </a:lnTo>
                  <a:lnTo>
                    <a:pt x="243173" y="6858"/>
                  </a:lnTo>
                  <a:lnTo>
                    <a:pt x="224409" y="17431"/>
                  </a:lnTo>
                  <a:lnTo>
                    <a:pt x="207359" y="15335"/>
                  </a:lnTo>
                  <a:lnTo>
                    <a:pt x="191738" y="476"/>
                  </a:lnTo>
                  <a:lnTo>
                    <a:pt x="185356" y="16954"/>
                  </a:lnTo>
                  <a:lnTo>
                    <a:pt x="174117" y="2572"/>
                  </a:lnTo>
                  <a:lnTo>
                    <a:pt x="152685" y="0"/>
                  </a:lnTo>
                  <a:lnTo>
                    <a:pt x="146304" y="16478"/>
                  </a:lnTo>
                  <a:lnTo>
                    <a:pt x="128682" y="18574"/>
                  </a:lnTo>
                  <a:lnTo>
                    <a:pt x="110490" y="24956"/>
                  </a:lnTo>
                  <a:lnTo>
                    <a:pt x="112204" y="46768"/>
                  </a:lnTo>
                  <a:lnTo>
                    <a:pt x="101536" y="62770"/>
                  </a:lnTo>
                  <a:lnTo>
                    <a:pt x="94488" y="48958"/>
                  </a:lnTo>
                  <a:lnTo>
                    <a:pt x="73628" y="42005"/>
                  </a:lnTo>
                  <a:lnTo>
                    <a:pt x="71056" y="63246"/>
                  </a:lnTo>
                  <a:lnTo>
                    <a:pt x="86582" y="78200"/>
                  </a:lnTo>
                  <a:lnTo>
                    <a:pt x="83915" y="99441"/>
                  </a:lnTo>
                  <a:lnTo>
                    <a:pt x="57721" y="100489"/>
                  </a:lnTo>
                  <a:lnTo>
                    <a:pt x="64103" y="84011"/>
                  </a:lnTo>
                  <a:lnTo>
                    <a:pt x="53340" y="65437"/>
                  </a:lnTo>
                  <a:lnTo>
                    <a:pt x="34671" y="76105"/>
                  </a:lnTo>
                  <a:lnTo>
                    <a:pt x="40576" y="98393"/>
                  </a:lnTo>
                  <a:lnTo>
                    <a:pt x="51339" y="116967"/>
                  </a:lnTo>
                  <a:lnTo>
                    <a:pt x="38005" y="119634"/>
                  </a:lnTo>
                  <a:lnTo>
                    <a:pt x="22479" y="104775"/>
                  </a:lnTo>
                  <a:lnTo>
                    <a:pt x="0" y="110681"/>
                  </a:lnTo>
                  <a:lnTo>
                    <a:pt x="14478" y="134017"/>
                  </a:lnTo>
                  <a:lnTo>
                    <a:pt x="25241" y="152591"/>
                  </a:lnTo>
                  <a:lnTo>
                    <a:pt x="36004" y="171260"/>
                  </a:lnTo>
                  <a:lnTo>
                    <a:pt x="56864" y="178118"/>
                  </a:lnTo>
                  <a:lnTo>
                    <a:pt x="93250" y="199930"/>
                  </a:lnTo>
                  <a:lnTo>
                    <a:pt x="129730" y="221647"/>
                  </a:lnTo>
                  <a:lnTo>
                    <a:pt x="189166" y="267843"/>
                  </a:lnTo>
                  <a:lnTo>
                    <a:pt x="195643" y="285941"/>
                  </a:lnTo>
                  <a:lnTo>
                    <a:pt x="206883" y="300323"/>
                  </a:lnTo>
                  <a:lnTo>
                    <a:pt x="227838" y="307181"/>
                  </a:lnTo>
                  <a:lnTo>
                    <a:pt x="239077" y="321469"/>
                  </a:lnTo>
                  <a:lnTo>
                    <a:pt x="256698" y="319373"/>
                  </a:lnTo>
                  <a:lnTo>
                    <a:pt x="274891" y="312992"/>
                  </a:lnTo>
                  <a:lnTo>
                    <a:pt x="288226" y="310325"/>
                  </a:lnTo>
                  <a:lnTo>
                    <a:pt x="310134" y="308705"/>
                  </a:lnTo>
                  <a:lnTo>
                    <a:pt x="321469" y="323088"/>
                  </a:lnTo>
                  <a:lnTo>
                    <a:pt x="338518" y="325184"/>
                  </a:lnTo>
                  <a:lnTo>
                    <a:pt x="356235" y="322993"/>
                  </a:lnTo>
                  <a:lnTo>
                    <a:pt x="372808" y="329375"/>
                  </a:lnTo>
                  <a:lnTo>
                    <a:pt x="393668" y="336328"/>
                  </a:lnTo>
                  <a:lnTo>
                    <a:pt x="405003" y="350615"/>
                  </a:lnTo>
                  <a:lnTo>
                    <a:pt x="405003" y="350615"/>
                  </a:lnTo>
                  <a:lnTo>
                    <a:pt x="405003" y="35061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F9564E0-A1C9-9993-661C-16FB1A330D8E}"/>
                </a:ext>
              </a:extLst>
            </p:cNvPr>
            <p:cNvSpPr/>
            <p:nvPr/>
          </p:nvSpPr>
          <p:spPr>
            <a:xfrm>
              <a:off x="9883686" y="70775"/>
              <a:ext cx="657314" cy="751146"/>
            </a:xfrm>
            <a:custGeom>
              <a:avLst/>
              <a:gdLst>
                <a:gd name="connsiteX0" fmla="*/ 104775 w 390334"/>
                <a:gd name="connsiteY0" fmla="*/ 446056 h 446055"/>
                <a:gd name="connsiteX1" fmla="*/ 122491 w 390334"/>
                <a:gd name="connsiteY1" fmla="*/ 443865 h 446055"/>
                <a:gd name="connsiteX2" fmla="*/ 140589 w 390334"/>
                <a:gd name="connsiteY2" fmla="*/ 402812 h 446055"/>
                <a:gd name="connsiteX3" fmla="*/ 150781 w 390334"/>
                <a:gd name="connsiteY3" fmla="*/ 391097 h 446055"/>
                <a:gd name="connsiteX4" fmla="*/ 164688 w 390334"/>
                <a:gd name="connsiteY4" fmla="*/ 384143 h 446055"/>
                <a:gd name="connsiteX5" fmla="*/ 184975 w 390334"/>
                <a:gd name="connsiteY5" fmla="*/ 360712 h 446055"/>
                <a:gd name="connsiteX6" fmla="*/ 195072 w 390334"/>
                <a:gd name="connsiteY6" fmla="*/ 348996 h 446055"/>
                <a:gd name="connsiteX7" fmla="*/ 213836 w 390334"/>
                <a:gd name="connsiteY7" fmla="*/ 338328 h 446055"/>
                <a:gd name="connsiteX8" fmla="*/ 232600 w 390334"/>
                <a:gd name="connsiteY8" fmla="*/ 327660 h 446055"/>
                <a:gd name="connsiteX9" fmla="*/ 250793 w 390334"/>
                <a:gd name="connsiteY9" fmla="*/ 321278 h 446055"/>
                <a:gd name="connsiteX10" fmla="*/ 262604 w 390334"/>
                <a:gd name="connsiteY10" fmla="*/ 331375 h 446055"/>
                <a:gd name="connsiteX11" fmla="*/ 278702 w 390334"/>
                <a:gd name="connsiteY11" fmla="*/ 342043 h 446055"/>
                <a:gd name="connsiteX12" fmla="*/ 300133 w 390334"/>
                <a:gd name="connsiteY12" fmla="*/ 344615 h 446055"/>
                <a:gd name="connsiteX13" fmla="*/ 318325 w 390334"/>
                <a:gd name="connsiteY13" fmla="*/ 338233 h 446055"/>
                <a:gd name="connsiteX14" fmla="*/ 334423 w 390334"/>
                <a:gd name="connsiteY14" fmla="*/ 348901 h 446055"/>
                <a:gd name="connsiteX15" fmla="*/ 328422 w 390334"/>
                <a:gd name="connsiteY15" fmla="*/ 326517 h 446055"/>
                <a:gd name="connsiteX16" fmla="*/ 321945 w 390334"/>
                <a:gd name="connsiteY16" fmla="*/ 308419 h 446055"/>
                <a:gd name="connsiteX17" fmla="*/ 314992 w 390334"/>
                <a:gd name="connsiteY17" fmla="*/ 294608 h 446055"/>
                <a:gd name="connsiteX18" fmla="*/ 317564 w 390334"/>
                <a:gd name="connsiteY18" fmla="*/ 273272 h 446055"/>
                <a:gd name="connsiteX19" fmla="*/ 306800 w 390334"/>
                <a:gd name="connsiteY19" fmla="*/ 254603 h 446055"/>
                <a:gd name="connsiteX20" fmla="*/ 321850 w 390334"/>
                <a:gd name="connsiteY20" fmla="*/ 239173 h 446055"/>
                <a:gd name="connsiteX21" fmla="*/ 323374 w 390334"/>
                <a:gd name="connsiteY21" fmla="*/ 226409 h 446055"/>
                <a:gd name="connsiteX22" fmla="*/ 329755 w 390334"/>
                <a:gd name="connsiteY22" fmla="*/ 209836 h 446055"/>
                <a:gd name="connsiteX23" fmla="*/ 336709 w 390334"/>
                <a:gd name="connsiteY23" fmla="*/ 189071 h 446055"/>
                <a:gd name="connsiteX24" fmla="*/ 347377 w 390334"/>
                <a:gd name="connsiteY24" fmla="*/ 173069 h 446055"/>
                <a:gd name="connsiteX25" fmla="*/ 345186 w 390334"/>
                <a:gd name="connsiteY25" fmla="*/ 155543 h 446055"/>
                <a:gd name="connsiteX26" fmla="*/ 343567 w 390334"/>
                <a:gd name="connsiteY26" fmla="*/ 133636 h 446055"/>
                <a:gd name="connsiteX27" fmla="*/ 341376 w 390334"/>
                <a:gd name="connsiteY27" fmla="*/ 116110 h 446055"/>
                <a:gd name="connsiteX28" fmla="*/ 334328 w 390334"/>
                <a:gd name="connsiteY28" fmla="*/ 102299 h 446055"/>
                <a:gd name="connsiteX29" fmla="*/ 344996 w 390334"/>
                <a:gd name="connsiteY29" fmla="*/ 86297 h 446055"/>
                <a:gd name="connsiteX30" fmla="*/ 351377 w 390334"/>
                <a:gd name="connsiteY30" fmla="*/ 69723 h 446055"/>
                <a:gd name="connsiteX31" fmla="*/ 362141 w 390334"/>
                <a:gd name="connsiteY31" fmla="*/ 53721 h 446055"/>
                <a:gd name="connsiteX32" fmla="*/ 359950 w 390334"/>
                <a:gd name="connsiteY32" fmla="*/ 36195 h 446055"/>
                <a:gd name="connsiteX33" fmla="*/ 375381 w 390334"/>
                <a:gd name="connsiteY33" fmla="*/ 16478 h 446055"/>
                <a:gd name="connsiteX34" fmla="*/ 390335 w 390334"/>
                <a:gd name="connsiteY34" fmla="*/ 1048 h 446055"/>
                <a:gd name="connsiteX35" fmla="*/ 346996 w 390334"/>
                <a:gd name="connsiteY35" fmla="*/ 0 h 446055"/>
                <a:gd name="connsiteX36" fmla="*/ 324993 w 390334"/>
                <a:gd name="connsiteY36" fmla="*/ 1619 h 446055"/>
                <a:gd name="connsiteX37" fmla="*/ 303086 w 390334"/>
                <a:gd name="connsiteY37" fmla="*/ 3239 h 446055"/>
                <a:gd name="connsiteX38" fmla="*/ 216313 w 390334"/>
                <a:gd name="connsiteY38" fmla="*/ 1143 h 446055"/>
                <a:gd name="connsiteX39" fmla="*/ 192786 w 390334"/>
                <a:gd name="connsiteY39" fmla="*/ 15526 h 446055"/>
                <a:gd name="connsiteX40" fmla="*/ 170783 w 390334"/>
                <a:gd name="connsiteY40" fmla="*/ 17145 h 446055"/>
                <a:gd name="connsiteX41" fmla="*/ 168688 w 390334"/>
                <a:gd name="connsiteY41" fmla="*/ 34195 h 446055"/>
                <a:gd name="connsiteX42" fmla="*/ 149923 w 390334"/>
                <a:gd name="connsiteY42" fmla="*/ 44863 h 446055"/>
                <a:gd name="connsiteX43" fmla="*/ 131731 w 390334"/>
                <a:gd name="connsiteY43" fmla="*/ 51340 h 446055"/>
                <a:gd name="connsiteX44" fmla="*/ 117348 w 390334"/>
                <a:gd name="connsiteY44" fmla="*/ 62484 h 446055"/>
                <a:gd name="connsiteX45" fmla="*/ 110966 w 390334"/>
                <a:gd name="connsiteY45" fmla="*/ 79058 h 446055"/>
                <a:gd name="connsiteX46" fmla="*/ 100299 w 390334"/>
                <a:gd name="connsiteY46" fmla="*/ 94964 h 446055"/>
                <a:gd name="connsiteX47" fmla="*/ 81534 w 390334"/>
                <a:gd name="connsiteY47" fmla="*/ 105632 h 446055"/>
                <a:gd name="connsiteX48" fmla="*/ 70866 w 390334"/>
                <a:gd name="connsiteY48" fmla="*/ 121634 h 446055"/>
                <a:gd name="connsiteX49" fmla="*/ 60198 w 390334"/>
                <a:gd name="connsiteY49" fmla="*/ 137636 h 446055"/>
                <a:gd name="connsiteX50" fmla="*/ 71438 w 390334"/>
                <a:gd name="connsiteY50" fmla="*/ 152019 h 446055"/>
                <a:gd name="connsiteX51" fmla="*/ 82201 w 390334"/>
                <a:gd name="connsiteY51" fmla="*/ 170688 h 446055"/>
                <a:gd name="connsiteX52" fmla="*/ 98298 w 390334"/>
                <a:gd name="connsiteY52" fmla="*/ 181261 h 446055"/>
                <a:gd name="connsiteX53" fmla="*/ 83915 w 390334"/>
                <a:gd name="connsiteY53" fmla="*/ 192500 h 446055"/>
                <a:gd name="connsiteX54" fmla="*/ 68961 w 390334"/>
                <a:gd name="connsiteY54" fmla="*/ 207931 h 446055"/>
                <a:gd name="connsiteX55" fmla="*/ 58198 w 390334"/>
                <a:gd name="connsiteY55" fmla="*/ 223933 h 446055"/>
                <a:gd name="connsiteX56" fmla="*/ 47530 w 390334"/>
                <a:gd name="connsiteY56" fmla="*/ 239935 h 446055"/>
                <a:gd name="connsiteX57" fmla="*/ 36862 w 390334"/>
                <a:gd name="connsiteY57" fmla="*/ 255937 h 446055"/>
                <a:gd name="connsiteX58" fmla="*/ 26194 w 390334"/>
                <a:gd name="connsiteY58" fmla="*/ 271939 h 446055"/>
                <a:gd name="connsiteX59" fmla="*/ 15050 w 390334"/>
                <a:gd name="connsiteY59" fmla="*/ 292132 h 446055"/>
                <a:gd name="connsiteX60" fmla="*/ 0 w 390334"/>
                <a:gd name="connsiteY60" fmla="*/ 307658 h 446055"/>
                <a:gd name="connsiteX61" fmla="*/ 11335 w 390334"/>
                <a:gd name="connsiteY61" fmla="*/ 321945 h 446055"/>
                <a:gd name="connsiteX62" fmla="*/ 22098 w 390334"/>
                <a:gd name="connsiteY62" fmla="*/ 340614 h 446055"/>
                <a:gd name="connsiteX63" fmla="*/ 24289 w 390334"/>
                <a:gd name="connsiteY63" fmla="*/ 358235 h 446055"/>
                <a:gd name="connsiteX64" fmla="*/ 41434 w 390334"/>
                <a:gd name="connsiteY64" fmla="*/ 360331 h 446055"/>
                <a:gd name="connsiteX65" fmla="*/ 60770 w 390334"/>
                <a:gd name="connsiteY65" fmla="*/ 380048 h 446055"/>
                <a:gd name="connsiteX66" fmla="*/ 72009 w 390334"/>
                <a:gd name="connsiteY66" fmla="*/ 394335 h 446055"/>
                <a:gd name="connsiteX67" fmla="*/ 74200 w 390334"/>
                <a:gd name="connsiteY67" fmla="*/ 411956 h 446055"/>
                <a:gd name="connsiteX68" fmla="*/ 81153 w 390334"/>
                <a:gd name="connsiteY68" fmla="*/ 425768 h 446055"/>
                <a:gd name="connsiteX69" fmla="*/ 101060 w 390334"/>
                <a:gd name="connsiteY69" fmla="*/ 441198 h 446055"/>
                <a:gd name="connsiteX70" fmla="*/ 104775 w 390334"/>
                <a:gd name="connsiteY70" fmla="*/ 446056 h 446055"/>
                <a:gd name="connsiteX71" fmla="*/ 104775 w 390334"/>
                <a:gd name="connsiteY71" fmla="*/ 446056 h 446055"/>
                <a:gd name="connsiteX72" fmla="*/ 104775 w 390334"/>
                <a:gd name="connsiteY72" fmla="*/ 446056 h 44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0334" h="446055">
                  <a:moveTo>
                    <a:pt x="104775" y="446056"/>
                  </a:moveTo>
                  <a:lnTo>
                    <a:pt x="122491" y="443865"/>
                  </a:lnTo>
                  <a:lnTo>
                    <a:pt x="140589" y="402812"/>
                  </a:lnTo>
                  <a:lnTo>
                    <a:pt x="150781" y="391097"/>
                  </a:lnTo>
                  <a:lnTo>
                    <a:pt x="164688" y="384143"/>
                  </a:lnTo>
                  <a:lnTo>
                    <a:pt x="184975" y="360712"/>
                  </a:lnTo>
                  <a:lnTo>
                    <a:pt x="195072" y="348996"/>
                  </a:lnTo>
                  <a:lnTo>
                    <a:pt x="213836" y="338328"/>
                  </a:lnTo>
                  <a:lnTo>
                    <a:pt x="232600" y="327660"/>
                  </a:lnTo>
                  <a:lnTo>
                    <a:pt x="250793" y="321278"/>
                  </a:lnTo>
                  <a:lnTo>
                    <a:pt x="262604" y="331375"/>
                  </a:lnTo>
                  <a:lnTo>
                    <a:pt x="278702" y="342043"/>
                  </a:lnTo>
                  <a:lnTo>
                    <a:pt x="300133" y="344615"/>
                  </a:lnTo>
                  <a:lnTo>
                    <a:pt x="318325" y="338233"/>
                  </a:lnTo>
                  <a:lnTo>
                    <a:pt x="334423" y="348901"/>
                  </a:lnTo>
                  <a:lnTo>
                    <a:pt x="328422" y="326517"/>
                  </a:lnTo>
                  <a:lnTo>
                    <a:pt x="321945" y="308419"/>
                  </a:lnTo>
                  <a:lnTo>
                    <a:pt x="314992" y="294608"/>
                  </a:lnTo>
                  <a:lnTo>
                    <a:pt x="317564" y="273272"/>
                  </a:lnTo>
                  <a:lnTo>
                    <a:pt x="306800" y="254603"/>
                  </a:lnTo>
                  <a:lnTo>
                    <a:pt x="321850" y="239173"/>
                  </a:lnTo>
                  <a:lnTo>
                    <a:pt x="323374" y="226409"/>
                  </a:lnTo>
                  <a:lnTo>
                    <a:pt x="329755" y="209836"/>
                  </a:lnTo>
                  <a:lnTo>
                    <a:pt x="336709" y="189071"/>
                  </a:lnTo>
                  <a:lnTo>
                    <a:pt x="347377" y="173069"/>
                  </a:lnTo>
                  <a:lnTo>
                    <a:pt x="345186" y="155543"/>
                  </a:lnTo>
                  <a:lnTo>
                    <a:pt x="343567" y="133636"/>
                  </a:lnTo>
                  <a:lnTo>
                    <a:pt x="341376" y="116110"/>
                  </a:lnTo>
                  <a:lnTo>
                    <a:pt x="334328" y="102299"/>
                  </a:lnTo>
                  <a:lnTo>
                    <a:pt x="344996" y="86297"/>
                  </a:lnTo>
                  <a:lnTo>
                    <a:pt x="351377" y="69723"/>
                  </a:lnTo>
                  <a:lnTo>
                    <a:pt x="362141" y="53721"/>
                  </a:lnTo>
                  <a:lnTo>
                    <a:pt x="359950" y="36195"/>
                  </a:lnTo>
                  <a:lnTo>
                    <a:pt x="375381" y="16478"/>
                  </a:lnTo>
                  <a:lnTo>
                    <a:pt x="390335" y="1048"/>
                  </a:lnTo>
                  <a:lnTo>
                    <a:pt x="346996" y="0"/>
                  </a:lnTo>
                  <a:lnTo>
                    <a:pt x="324993" y="1619"/>
                  </a:lnTo>
                  <a:lnTo>
                    <a:pt x="303086" y="3239"/>
                  </a:lnTo>
                  <a:lnTo>
                    <a:pt x="216313" y="1143"/>
                  </a:lnTo>
                  <a:lnTo>
                    <a:pt x="192786" y="15526"/>
                  </a:lnTo>
                  <a:lnTo>
                    <a:pt x="170783" y="17145"/>
                  </a:lnTo>
                  <a:lnTo>
                    <a:pt x="168688" y="34195"/>
                  </a:lnTo>
                  <a:lnTo>
                    <a:pt x="149923" y="44863"/>
                  </a:lnTo>
                  <a:lnTo>
                    <a:pt x="131731" y="51340"/>
                  </a:lnTo>
                  <a:lnTo>
                    <a:pt x="117348" y="62484"/>
                  </a:lnTo>
                  <a:lnTo>
                    <a:pt x="110966" y="79058"/>
                  </a:lnTo>
                  <a:lnTo>
                    <a:pt x="100299" y="94964"/>
                  </a:lnTo>
                  <a:lnTo>
                    <a:pt x="81534" y="105632"/>
                  </a:lnTo>
                  <a:lnTo>
                    <a:pt x="70866" y="121634"/>
                  </a:lnTo>
                  <a:lnTo>
                    <a:pt x="60198" y="137636"/>
                  </a:lnTo>
                  <a:lnTo>
                    <a:pt x="71438" y="152019"/>
                  </a:lnTo>
                  <a:lnTo>
                    <a:pt x="82201" y="170688"/>
                  </a:lnTo>
                  <a:lnTo>
                    <a:pt x="98298" y="181261"/>
                  </a:lnTo>
                  <a:lnTo>
                    <a:pt x="83915" y="192500"/>
                  </a:lnTo>
                  <a:lnTo>
                    <a:pt x="68961" y="207931"/>
                  </a:lnTo>
                  <a:lnTo>
                    <a:pt x="58198" y="223933"/>
                  </a:lnTo>
                  <a:lnTo>
                    <a:pt x="47530" y="239935"/>
                  </a:lnTo>
                  <a:lnTo>
                    <a:pt x="36862" y="255937"/>
                  </a:lnTo>
                  <a:lnTo>
                    <a:pt x="26194" y="271939"/>
                  </a:lnTo>
                  <a:lnTo>
                    <a:pt x="15050" y="292132"/>
                  </a:lnTo>
                  <a:lnTo>
                    <a:pt x="0" y="307658"/>
                  </a:lnTo>
                  <a:lnTo>
                    <a:pt x="11335" y="321945"/>
                  </a:lnTo>
                  <a:lnTo>
                    <a:pt x="22098" y="340614"/>
                  </a:lnTo>
                  <a:lnTo>
                    <a:pt x="24289" y="358235"/>
                  </a:lnTo>
                  <a:lnTo>
                    <a:pt x="41434" y="360331"/>
                  </a:lnTo>
                  <a:lnTo>
                    <a:pt x="60770" y="380048"/>
                  </a:lnTo>
                  <a:lnTo>
                    <a:pt x="72009" y="394335"/>
                  </a:lnTo>
                  <a:lnTo>
                    <a:pt x="74200" y="411956"/>
                  </a:lnTo>
                  <a:lnTo>
                    <a:pt x="81153" y="425768"/>
                  </a:lnTo>
                  <a:lnTo>
                    <a:pt x="101060" y="441198"/>
                  </a:lnTo>
                  <a:lnTo>
                    <a:pt x="104775" y="446056"/>
                  </a:lnTo>
                  <a:lnTo>
                    <a:pt x="104775" y="446056"/>
                  </a:lnTo>
                  <a:lnTo>
                    <a:pt x="104775" y="44605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3FCE6A0E-9D95-0E97-D658-0BD903B01B67}"/>
                </a:ext>
              </a:extLst>
            </p:cNvPr>
            <p:cNvSpPr/>
            <p:nvPr/>
          </p:nvSpPr>
          <p:spPr>
            <a:xfrm>
              <a:off x="7529833" y="692000"/>
              <a:ext cx="644162" cy="542628"/>
            </a:xfrm>
            <a:custGeom>
              <a:avLst/>
              <a:gdLst>
                <a:gd name="connsiteX0" fmla="*/ 240030 w 382524"/>
                <a:gd name="connsiteY0" fmla="*/ 322231 h 322230"/>
                <a:gd name="connsiteX1" fmla="*/ 237935 w 382524"/>
                <a:gd name="connsiteY1" fmla="*/ 304705 h 322230"/>
                <a:gd name="connsiteX2" fmla="*/ 224028 w 382524"/>
                <a:gd name="connsiteY2" fmla="*/ 277082 h 322230"/>
                <a:gd name="connsiteX3" fmla="*/ 241554 w 382524"/>
                <a:gd name="connsiteY3" fmla="*/ 274891 h 322230"/>
                <a:gd name="connsiteX4" fmla="*/ 248508 w 382524"/>
                <a:gd name="connsiteY4" fmla="*/ 254127 h 322230"/>
                <a:gd name="connsiteX5" fmla="*/ 246316 w 382524"/>
                <a:gd name="connsiteY5" fmla="*/ 236601 h 322230"/>
                <a:gd name="connsiteX6" fmla="*/ 266033 w 382524"/>
                <a:gd name="connsiteY6" fmla="*/ 252032 h 322230"/>
                <a:gd name="connsiteX7" fmla="*/ 281559 w 382524"/>
                <a:gd name="connsiteY7" fmla="*/ 266891 h 322230"/>
                <a:gd name="connsiteX8" fmla="*/ 292132 w 382524"/>
                <a:gd name="connsiteY8" fmla="*/ 250889 h 322230"/>
                <a:gd name="connsiteX9" fmla="*/ 286798 w 382524"/>
                <a:gd name="connsiteY9" fmla="*/ 224314 h 322230"/>
                <a:gd name="connsiteX10" fmla="*/ 280321 w 382524"/>
                <a:gd name="connsiteY10" fmla="*/ 206312 h 322230"/>
                <a:gd name="connsiteX11" fmla="*/ 298990 w 382524"/>
                <a:gd name="connsiteY11" fmla="*/ 195643 h 322230"/>
                <a:gd name="connsiteX12" fmla="*/ 316039 w 382524"/>
                <a:gd name="connsiteY12" fmla="*/ 197739 h 322230"/>
                <a:gd name="connsiteX13" fmla="*/ 326707 w 382524"/>
                <a:gd name="connsiteY13" fmla="*/ 181737 h 322230"/>
                <a:gd name="connsiteX14" fmla="*/ 346900 w 382524"/>
                <a:gd name="connsiteY14" fmla="*/ 158305 h 322230"/>
                <a:gd name="connsiteX15" fmla="*/ 356997 w 382524"/>
                <a:gd name="connsiteY15" fmla="*/ 146590 h 322230"/>
                <a:gd name="connsiteX16" fmla="*/ 371856 w 382524"/>
                <a:gd name="connsiteY16" fmla="*/ 131159 h 322230"/>
                <a:gd name="connsiteX17" fmla="*/ 382524 w 382524"/>
                <a:gd name="connsiteY17" fmla="*/ 115252 h 322230"/>
                <a:gd name="connsiteX18" fmla="*/ 366999 w 382524"/>
                <a:gd name="connsiteY18" fmla="*/ 100394 h 322230"/>
                <a:gd name="connsiteX19" fmla="*/ 360616 w 382524"/>
                <a:gd name="connsiteY19" fmla="*/ 82296 h 322230"/>
                <a:gd name="connsiteX20" fmla="*/ 349377 w 382524"/>
                <a:gd name="connsiteY20" fmla="*/ 67913 h 322230"/>
                <a:gd name="connsiteX21" fmla="*/ 333851 w 382524"/>
                <a:gd name="connsiteY21" fmla="*/ 53054 h 322230"/>
                <a:gd name="connsiteX22" fmla="*/ 318421 w 382524"/>
                <a:gd name="connsiteY22" fmla="*/ 38195 h 322230"/>
                <a:gd name="connsiteX23" fmla="*/ 320516 w 382524"/>
                <a:gd name="connsiteY23" fmla="*/ 21241 h 322230"/>
                <a:gd name="connsiteX24" fmla="*/ 304515 w 382524"/>
                <a:gd name="connsiteY24" fmla="*/ 10573 h 322230"/>
                <a:gd name="connsiteX25" fmla="*/ 288513 w 382524"/>
                <a:gd name="connsiteY25" fmla="*/ 0 h 322230"/>
                <a:gd name="connsiteX26" fmla="*/ 285845 w 382524"/>
                <a:gd name="connsiteY26" fmla="*/ 21241 h 322230"/>
                <a:gd name="connsiteX27" fmla="*/ 264033 w 382524"/>
                <a:gd name="connsiteY27" fmla="*/ 22860 h 322230"/>
                <a:gd name="connsiteX28" fmla="*/ 266224 w 382524"/>
                <a:gd name="connsiteY28" fmla="*/ 40386 h 322230"/>
                <a:gd name="connsiteX29" fmla="*/ 251270 w 382524"/>
                <a:gd name="connsiteY29" fmla="*/ 55817 h 322230"/>
                <a:gd name="connsiteX30" fmla="*/ 234220 w 382524"/>
                <a:gd name="connsiteY30" fmla="*/ 53721 h 322230"/>
                <a:gd name="connsiteX31" fmla="*/ 231648 w 382524"/>
                <a:gd name="connsiteY31" fmla="*/ 75057 h 322230"/>
                <a:gd name="connsiteX32" fmla="*/ 215646 w 382524"/>
                <a:gd name="connsiteY32" fmla="*/ 64389 h 322230"/>
                <a:gd name="connsiteX33" fmla="*/ 200692 w 382524"/>
                <a:gd name="connsiteY33" fmla="*/ 79820 h 322230"/>
                <a:gd name="connsiteX34" fmla="*/ 190119 w 382524"/>
                <a:gd name="connsiteY34" fmla="*/ 95822 h 322230"/>
                <a:gd name="connsiteX35" fmla="*/ 174593 w 382524"/>
                <a:gd name="connsiteY35" fmla="*/ 80963 h 322230"/>
                <a:gd name="connsiteX36" fmla="*/ 160782 w 382524"/>
                <a:gd name="connsiteY36" fmla="*/ 87821 h 322230"/>
                <a:gd name="connsiteX37" fmla="*/ 145256 w 382524"/>
                <a:gd name="connsiteY37" fmla="*/ 72962 h 322230"/>
                <a:gd name="connsiteX38" fmla="*/ 138875 w 382524"/>
                <a:gd name="connsiteY38" fmla="*/ 54959 h 322230"/>
                <a:gd name="connsiteX39" fmla="*/ 132493 w 382524"/>
                <a:gd name="connsiteY39" fmla="*/ 71438 h 322230"/>
                <a:gd name="connsiteX40" fmla="*/ 110680 w 382524"/>
                <a:gd name="connsiteY40" fmla="*/ 73057 h 322230"/>
                <a:gd name="connsiteX41" fmla="*/ 104299 w 382524"/>
                <a:gd name="connsiteY41" fmla="*/ 89535 h 322230"/>
                <a:gd name="connsiteX42" fmla="*/ 86201 w 382524"/>
                <a:gd name="connsiteY42" fmla="*/ 95917 h 322230"/>
                <a:gd name="connsiteX43" fmla="*/ 71247 w 382524"/>
                <a:gd name="connsiteY43" fmla="*/ 111347 h 322230"/>
                <a:gd name="connsiteX44" fmla="*/ 47340 w 382524"/>
                <a:gd name="connsiteY44" fmla="*/ 130016 h 322230"/>
                <a:gd name="connsiteX45" fmla="*/ 53245 w 382524"/>
                <a:gd name="connsiteY45" fmla="*/ 152305 h 322230"/>
                <a:gd name="connsiteX46" fmla="*/ 38862 w 382524"/>
                <a:gd name="connsiteY46" fmla="*/ 163544 h 322230"/>
                <a:gd name="connsiteX47" fmla="*/ 27623 w 382524"/>
                <a:gd name="connsiteY47" fmla="*/ 149162 h 322230"/>
                <a:gd name="connsiteX48" fmla="*/ 20288 w 382524"/>
                <a:gd name="connsiteY48" fmla="*/ 174212 h 322230"/>
                <a:gd name="connsiteX49" fmla="*/ 18098 w 382524"/>
                <a:gd name="connsiteY49" fmla="*/ 191167 h 322230"/>
                <a:gd name="connsiteX50" fmla="*/ 0 w 382524"/>
                <a:gd name="connsiteY50" fmla="*/ 197549 h 322230"/>
                <a:gd name="connsiteX51" fmla="*/ 12859 w 382524"/>
                <a:gd name="connsiteY51" fmla="*/ 233743 h 322230"/>
                <a:gd name="connsiteX52" fmla="*/ 60293 w 382524"/>
                <a:gd name="connsiteY52" fmla="*/ 235268 h 322230"/>
                <a:gd name="connsiteX53" fmla="*/ 76295 w 382524"/>
                <a:gd name="connsiteY53" fmla="*/ 245840 h 322230"/>
                <a:gd name="connsiteX54" fmla="*/ 94965 w 382524"/>
                <a:gd name="connsiteY54" fmla="*/ 235268 h 322230"/>
                <a:gd name="connsiteX55" fmla="*/ 137065 w 382524"/>
                <a:gd name="connsiteY55" fmla="*/ 244697 h 322230"/>
                <a:gd name="connsiteX56" fmla="*/ 174974 w 382524"/>
                <a:gd name="connsiteY56" fmla="*/ 253746 h 322230"/>
                <a:gd name="connsiteX57" fmla="*/ 195739 w 382524"/>
                <a:gd name="connsiteY57" fmla="*/ 260604 h 322230"/>
                <a:gd name="connsiteX58" fmla="*/ 206979 w 382524"/>
                <a:gd name="connsiteY58" fmla="*/ 274987 h 322230"/>
                <a:gd name="connsiteX59" fmla="*/ 225647 w 382524"/>
                <a:gd name="connsiteY59" fmla="*/ 298895 h 322230"/>
                <a:gd name="connsiteX60" fmla="*/ 236315 w 382524"/>
                <a:gd name="connsiteY60" fmla="*/ 317468 h 322230"/>
                <a:gd name="connsiteX61" fmla="*/ 240030 w 382524"/>
                <a:gd name="connsiteY61" fmla="*/ 322231 h 322230"/>
                <a:gd name="connsiteX62" fmla="*/ 240030 w 382524"/>
                <a:gd name="connsiteY62" fmla="*/ 322231 h 322230"/>
                <a:gd name="connsiteX63" fmla="*/ 240030 w 382524"/>
                <a:gd name="connsiteY63" fmla="*/ 322231 h 322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82524" h="322230">
                  <a:moveTo>
                    <a:pt x="240030" y="322231"/>
                  </a:moveTo>
                  <a:lnTo>
                    <a:pt x="237935" y="304705"/>
                  </a:lnTo>
                  <a:lnTo>
                    <a:pt x="224028" y="277082"/>
                  </a:lnTo>
                  <a:lnTo>
                    <a:pt x="241554" y="274891"/>
                  </a:lnTo>
                  <a:lnTo>
                    <a:pt x="248508" y="254127"/>
                  </a:lnTo>
                  <a:lnTo>
                    <a:pt x="246316" y="236601"/>
                  </a:lnTo>
                  <a:lnTo>
                    <a:pt x="266033" y="252032"/>
                  </a:lnTo>
                  <a:lnTo>
                    <a:pt x="281559" y="266891"/>
                  </a:lnTo>
                  <a:lnTo>
                    <a:pt x="292132" y="250889"/>
                  </a:lnTo>
                  <a:lnTo>
                    <a:pt x="286798" y="224314"/>
                  </a:lnTo>
                  <a:lnTo>
                    <a:pt x="280321" y="206312"/>
                  </a:lnTo>
                  <a:lnTo>
                    <a:pt x="298990" y="195643"/>
                  </a:lnTo>
                  <a:lnTo>
                    <a:pt x="316039" y="197739"/>
                  </a:lnTo>
                  <a:lnTo>
                    <a:pt x="326707" y="181737"/>
                  </a:lnTo>
                  <a:lnTo>
                    <a:pt x="346900" y="158305"/>
                  </a:lnTo>
                  <a:lnTo>
                    <a:pt x="356997" y="146590"/>
                  </a:lnTo>
                  <a:lnTo>
                    <a:pt x="371856" y="131159"/>
                  </a:lnTo>
                  <a:lnTo>
                    <a:pt x="382524" y="115252"/>
                  </a:lnTo>
                  <a:lnTo>
                    <a:pt x="366999" y="100394"/>
                  </a:lnTo>
                  <a:lnTo>
                    <a:pt x="360616" y="82296"/>
                  </a:lnTo>
                  <a:lnTo>
                    <a:pt x="349377" y="67913"/>
                  </a:lnTo>
                  <a:lnTo>
                    <a:pt x="333851" y="53054"/>
                  </a:lnTo>
                  <a:lnTo>
                    <a:pt x="318421" y="38195"/>
                  </a:lnTo>
                  <a:lnTo>
                    <a:pt x="320516" y="21241"/>
                  </a:lnTo>
                  <a:lnTo>
                    <a:pt x="304515" y="10573"/>
                  </a:lnTo>
                  <a:lnTo>
                    <a:pt x="288513" y="0"/>
                  </a:lnTo>
                  <a:lnTo>
                    <a:pt x="285845" y="21241"/>
                  </a:lnTo>
                  <a:lnTo>
                    <a:pt x="264033" y="22860"/>
                  </a:lnTo>
                  <a:lnTo>
                    <a:pt x="266224" y="40386"/>
                  </a:lnTo>
                  <a:lnTo>
                    <a:pt x="251270" y="55817"/>
                  </a:lnTo>
                  <a:lnTo>
                    <a:pt x="234220" y="53721"/>
                  </a:lnTo>
                  <a:lnTo>
                    <a:pt x="231648" y="75057"/>
                  </a:lnTo>
                  <a:lnTo>
                    <a:pt x="215646" y="64389"/>
                  </a:lnTo>
                  <a:lnTo>
                    <a:pt x="200692" y="79820"/>
                  </a:lnTo>
                  <a:lnTo>
                    <a:pt x="190119" y="95822"/>
                  </a:lnTo>
                  <a:lnTo>
                    <a:pt x="174593" y="80963"/>
                  </a:lnTo>
                  <a:lnTo>
                    <a:pt x="160782" y="87821"/>
                  </a:lnTo>
                  <a:lnTo>
                    <a:pt x="145256" y="72962"/>
                  </a:lnTo>
                  <a:lnTo>
                    <a:pt x="138875" y="54959"/>
                  </a:lnTo>
                  <a:lnTo>
                    <a:pt x="132493" y="71438"/>
                  </a:lnTo>
                  <a:lnTo>
                    <a:pt x="110680" y="73057"/>
                  </a:lnTo>
                  <a:lnTo>
                    <a:pt x="104299" y="89535"/>
                  </a:lnTo>
                  <a:lnTo>
                    <a:pt x="86201" y="95917"/>
                  </a:lnTo>
                  <a:lnTo>
                    <a:pt x="71247" y="111347"/>
                  </a:lnTo>
                  <a:lnTo>
                    <a:pt x="47340" y="130016"/>
                  </a:lnTo>
                  <a:lnTo>
                    <a:pt x="53245" y="152305"/>
                  </a:lnTo>
                  <a:lnTo>
                    <a:pt x="38862" y="163544"/>
                  </a:lnTo>
                  <a:lnTo>
                    <a:pt x="27623" y="149162"/>
                  </a:lnTo>
                  <a:lnTo>
                    <a:pt x="20288" y="174212"/>
                  </a:lnTo>
                  <a:lnTo>
                    <a:pt x="18098" y="191167"/>
                  </a:lnTo>
                  <a:lnTo>
                    <a:pt x="0" y="197549"/>
                  </a:lnTo>
                  <a:lnTo>
                    <a:pt x="12859" y="233743"/>
                  </a:lnTo>
                  <a:lnTo>
                    <a:pt x="60293" y="235268"/>
                  </a:lnTo>
                  <a:lnTo>
                    <a:pt x="76295" y="245840"/>
                  </a:lnTo>
                  <a:lnTo>
                    <a:pt x="94965" y="235268"/>
                  </a:lnTo>
                  <a:lnTo>
                    <a:pt x="137065" y="244697"/>
                  </a:lnTo>
                  <a:lnTo>
                    <a:pt x="174974" y="253746"/>
                  </a:lnTo>
                  <a:lnTo>
                    <a:pt x="195739" y="260604"/>
                  </a:lnTo>
                  <a:lnTo>
                    <a:pt x="206979" y="274987"/>
                  </a:lnTo>
                  <a:lnTo>
                    <a:pt x="225647" y="298895"/>
                  </a:lnTo>
                  <a:lnTo>
                    <a:pt x="236315" y="317468"/>
                  </a:lnTo>
                  <a:lnTo>
                    <a:pt x="240030" y="322231"/>
                  </a:lnTo>
                  <a:lnTo>
                    <a:pt x="240030" y="322231"/>
                  </a:lnTo>
                  <a:lnTo>
                    <a:pt x="240030" y="32223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1C7E7617-17EC-B22D-03D2-3A360BF60EBE}"/>
                </a:ext>
              </a:extLst>
            </p:cNvPr>
            <p:cNvSpPr/>
            <p:nvPr/>
          </p:nvSpPr>
          <p:spPr>
            <a:xfrm>
              <a:off x="7799625" y="1035093"/>
              <a:ext cx="684902" cy="982121"/>
            </a:xfrm>
            <a:custGeom>
              <a:avLst/>
              <a:gdLst>
                <a:gd name="connsiteX0" fmla="*/ 43529 w 406717"/>
                <a:gd name="connsiteY0" fmla="*/ 583216 h 583215"/>
                <a:gd name="connsiteX1" fmla="*/ 62199 w 406717"/>
                <a:gd name="connsiteY1" fmla="*/ 572548 h 583215"/>
                <a:gd name="connsiteX2" fmla="*/ 93155 w 406717"/>
                <a:gd name="connsiteY2" fmla="*/ 567690 h 583215"/>
                <a:gd name="connsiteX3" fmla="*/ 115062 w 406717"/>
                <a:gd name="connsiteY3" fmla="*/ 566071 h 583215"/>
                <a:gd name="connsiteX4" fmla="*/ 135255 w 406717"/>
                <a:gd name="connsiteY4" fmla="*/ 542449 h 583215"/>
                <a:gd name="connsiteX5" fmla="*/ 149638 w 406717"/>
                <a:gd name="connsiteY5" fmla="*/ 531209 h 583215"/>
                <a:gd name="connsiteX6" fmla="*/ 177451 w 406717"/>
                <a:gd name="connsiteY6" fmla="*/ 517303 h 583215"/>
                <a:gd name="connsiteX7" fmla="*/ 195549 w 406717"/>
                <a:gd name="connsiteY7" fmla="*/ 510826 h 583215"/>
                <a:gd name="connsiteX8" fmla="*/ 214217 w 406717"/>
                <a:gd name="connsiteY8" fmla="*/ 500158 h 583215"/>
                <a:gd name="connsiteX9" fmla="*/ 233458 w 406717"/>
                <a:gd name="connsiteY9" fmla="*/ 485108 h 583215"/>
                <a:gd name="connsiteX10" fmla="*/ 259556 w 406717"/>
                <a:gd name="connsiteY10" fmla="*/ 483965 h 583215"/>
                <a:gd name="connsiteX11" fmla="*/ 288893 w 406717"/>
                <a:gd name="connsiteY11" fmla="*/ 491966 h 583215"/>
                <a:gd name="connsiteX12" fmla="*/ 306038 w 406717"/>
                <a:gd name="connsiteY12" fmla="*/ 494062 h 583215"/>
                <a:gd name="connsiteX13" fmla="*/ 327374 w 406717"/>
                <a:gd name="connsiteY13" fmla="*/ 496729 h 583215"/>
                <a:gd name="connsiteX14" fmla="*/ 341757 w 406717"/>
                <a:gd name="connsiteY14" fmla="*/ 485489 h 583215"/>
                <a:gd name="connsiteX15" fmla="*/ 359283 w 406717"/>
                <a:gd name="connsiteY15" fmla="*/ 448532 h 583215"/>
                <a:gd name="connsiteX16" fmla="*/ 373761 w 406717"/>
                <a:gd name="connsiteY16" fmla="*/ 437293 h 583215"/>
                <a:gd name="connsiteX17" fmla="*/ 393478 w 406717"/>
                <a:gd name="connsiteY17" fmla="*/ 418052 h 583215"/>
                <a:gd name="connsiteX18" fmla="*/ 392335 w 406717"/>
                <a:gd name="connsiteY18" fmla="*/ 391859 h 583215"/>
                <a:gd name="connsiteX19" fmla="*/ 406718 w 406717"/>
                <a:gd name="connsiteY19" fmla="*/ 380619 h 583215"/>
                <a:gd name="connsiteX20" fmla="*/ 406146 w 406717"/>
                <a:gd name="connsiteY20" fmla="*/ 350139 h 583215"/>
                <a:gd name="connsiteX21" fmla="*/ 399765 w 406717"/>
                <a:gd name="connsiteY21" fmla="*/ 331946 h 583215"/>
                <a:gd name="connsiteX22" fmla="*/ 397573 w 406717"/>
                <a:gd name="connsiteY22" fmla="*/ 314325 h 583215"/>
                <a:gd name="connsiteX23" fmla="*/ 403956 w 406717"/>
                <a:gd name="connsiteY23" fmla="*/ 297751 h 583215"/>
                <a:gd name="connsiteX24" fmla="*/ 371856 w 406717"/>
                <a:gd name="connsiteY24" fmla="*/ 241744 h 583215"/>
                <a:gd name="connsiteX25" fmla="*/ 353092 w 406717"/>
                <a:gd name="connsiteY25" fmla="*/ 217646 h 583215"/>
                <a:gd name="connsiteX26" fmla="*/ 279940 w 406717"/>
                <a:gd name="connsiteY26" fmla="*/ 143542 h 583215"/>
                <a:gd name="connsiteX27" fmla="*/ 256413 w 406717"/>
                <a:gd name="connsiteY27" fmla="*/ 123253 h 583215"/>
                <a:gd name="connsiteX28" fmla="*/ 241935 w 406717"/>
                <a:gd name="connsiteY28" fmla="*/ 99727 h 583215"/>
                <a:gd name="connsiteX29" fmla="*/ 225933 w 406717"/>
                <a:gd name="connsiteY29" fmla="*/ 89059 h 583215"/>
                <a:gd name="connsiteX30" fmla="*/ 205645 w 406717"/>
                <a:gd name="connsiteY30" fmla="*/ 77914 h 583215"/>
                <a:gd name="connsiteX31" fmla="*/ 188023 w 406717"/>
                <a:gd name="connsiteY31" fmla="*/ 80105 h 583215"/>
                <a:gd name="connsiteX32" fmla="*/ 176784 w 406717"/>
                <a:gd name="connsiteY32" fmla="*/ 65627 h 583215"/>
                <a:gd name="connsiteX33" fmla="*/ 154305 w 406717"/>
                <a:gd name="connsiteY33" fmla="*/ 36862 h 583215"/>
                <a:gd name="connsiteX34" fmla="*/ 134588 w 406717"/>
                <a:gd name="connsiteY34" fmla="*/ 21431 h 583215"/>
                <a:gd name="connsiteX35" fmla="*/ 137160 w 406717"/>
                <a:gd name="connsiteY35" fmla="*/ 0 h 583215"/>
                <a:gd name="connsiteX36" fmla="*/ 119634 w 406717"/>
                <a:gd name="connsiteY36" fmla="*/ 2191 h 583215"/>
                <a:gd name="connsiteX37" fmla="*/ 126016 w 406717"/>
                <a:gd name="connsiteY37" fmla="*/ 20288 h 583215"/>
                <a:gd name="connsiteX38" fmla="*/ 130302 w 406717"/>
                <a:gd name="connsiteY38" fmla="*/ 55626 h 583215"/>
                <a:gd name="connsiteX39" fmla="*/ 112681 w 406717"/>
                <a:gd name="connsiteY39" fmla="*/ 57721 h 583215"/>
                <a:gd name="connsiteX40" fmla="*/ 85440 w 406717"/>
                <a:gd name="connsiteY40" fmla="*/ 32671 h 583215"/>
                <a:gd name="connsiteX41" fmla="*/ 87059 w 406717"/>
                <a:gd name="connsiteY41" fmla="*/ 54578 h 583215"/>
                <a:gd name="connsiteX42" fmla="*/ 64675 w 406717"/>
                <a:gd name="connsiteY42" fmla="*/ 60484 h 583215"/>
                <a:gd name="connsiteX43" fmla="*/ 84487 w 406717"/>
                <a:gd name="connsiteY43" fmla="*/ 110680 h 583215"/>
                <a:gd name="connsiteX44" fmla="*/ 58388 w 406717"/>
                <a:gd name="connsiteY44" fmla="*/ 111823 h 583215"/>
                <a:gd name="connsiteX45" fmla="*/ 63246 w 406717"/>
                <a:gd name="connsiteY45" fmla="*/ 142875 h 583215"/>
                <a:gd name="connsiteX46" fmla="*/ 64865 w 406717"/>
                <a:gd name="connsiteY46" fmla="*/ 164782 h 583215"/>
                <a:gd name="connsiteX47" fmla="*/ 49911 w 406717"/>
                <a:gd name="connsiteY47" fmla="*/ 180308 h 583215"/>
                <a:gd name="connsiteX48" fmla="*/ 47244 w 406717"/>
                <a:gd name="connsiteY48" fmla="*/ 201644 h 583215"/>
                <a:gd name="connsiteX49" fmla="*/ 53150 w 406717"/>
                <a:gd name="connsiteY49" fmla="*/ 224123 h 583215"/>
                <a:gd name="connsiteX50" fmla="*/ 32861 w 406717"/>
                <a:gd name="connsiteY50" fmla="*/ 212884 h 583215"/>
                <a:gd name="connsiteX51" fmla="*/ 26575 w 406717"/>
                <a:gd name="connsiteY51" fmla="*/ 264223 h 583215"/>
                <a:gd name="connsiteX52" fmla="*/ 17621 w 406717"/>
                <a:gd name="connsiteY52" fmla="*/ 336899 h 583215"/>
                <a:gd name="connsiteX53" fmla="*/ 6953 w 406717"/>
                <a:gd name="connsiteY53" fmla="*/ 352996 h 583215"/>
                <a:gd name="connsiteX54" fmla="*/ 0 w 406717"/>
                <a:gd name="connsiteY54" fmla="*/ 373856 h 583215"/>
                <a:gd name="connsiteX55" fmla="*/ 15526 w 406717"/>
                <a:gd name="connsiteY55" fmla="*/ 388715 h 583215"/>
                <a:gd name="connsiteX56" fmla="*/ 21907 w 406717"/>
                <a:gd name="connsiteY56" fmla="*/ 406908 h 583215"/>
                <a:gd name="connsiteX57" fmla="*/ 28384 w 406717"/>
                <a:gd name="connsiteY57" fmla="*/ 425101 h 583215"/>
                <a:gd name="connsiteX58" fmla="*/ 39624 w 406717"/>
                <a:gd name="connsiteY58" fmla="*/ 439484 h 583215"/>
                <a:gd name="connsiteX59" fmla="*/ 33242 w 406717"/>
                <a:gd name="connsiteY59" fmla="*/ 456057 h 583215"/>
                <a:gd name="connsiteX60" fmla="*/ 31147 w 406717"/>
                <a:gd name="connsiteY60" fmla="*/ 473202 h 583215"/>
                <a:gd name="connsiteX61" fmla="*/ 28480 w 406717"/>
                <a:gd name="connsiteY61" fmla="*/ 494538 h 583215"/>
                <a:gd name="connsiteX62" fmla="*/ 39719 w 406717"/>
                <a:gd name="connsiteY62" fmla="*/ 508921 h 583215"/>
                <a:gd name="connsiteX63" fmla="*/ 32290 w 406717"/>
                <a:gd name="connsiteY63" fmla="*/ 534067 h 583215"/>
                <a:gd name="connsiteX64" fmla="*/ 33338 w 406717"/>
                <a:gd name="connsiteY64" fmla="*/ 560260 h 583215"/>
                <a:gd name="connsiteX65" fmla="*/ 39243 w 406717"/>
                <a:gd name="connsiteY65" fmla="*/ 582739 h 583215"/>
                <a:gd name="connsiteX66" fmla="*/ 43529 w 406717"/>
                <a:gd name="connsiteY66" fmla="*/ 583216 h 583215"/>
                <a:gd name="connsiteX67" fmla="*/ 43529 w 406717"/>
                <a:gd name="connsiteY67" fmla="*/ 583216 h 583215"/>
                <a:gd name="connsiteX68" fmla="*/ 43529 w 406717"/>
                <a:gd name="connsiteY68" fmla="*/ 583216 h 58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06717" h="583215">
                  <a:moveTo>
                    <a:pt x="43529" y="583216"/>
                  </a:moveTo>
                  <a:lnTo>
                    <a:pt x="62199" y="572548"/>
                  </a:lnTo>
                  <a:lnTo>
                    <a:pt x="93155" y="567690"/>
                  </a:lnTo>
                  <a:lnTo>
                    <a:pt x="115062" y="566071"/>
                  </a:lnTo>
                  <a:lnTo>
                    <a:pt x="135255" y="542449"/>
                  </a:lnTo>
                  <a:lnTo>
                    <a:pt x="149638" y="531209"/>
                  </a:lnTo>
                  <a:lnTo>
                    <a:pt x="177451" y="517303"/>
                  </a:lnTo>
                  <a:lnTo>
                    <a:pt x="195549" y="510826"/>
                  </a:lnTo>
                  <a:lnTo>
                    <a:pt x="214217" y="500158"/>
                  </a:lnTo>
                  <a:lnTo>
                    <a:pt x="233458" y="485108"/>
                  </a:lnTo>
                  <a:lnTo>
                    <a:pt x="259556" y="483965"/>
                  </a:lnTo>
                  <a:lnTo>
                    <a:pt x="288893" y="491966"/>
                  </a:lnTo>
                  <a:lnTo>
                    <a:pt x="306038" y="494062"/>
                  </a:lnTo>
                  <a:lnTo>
                    <a:pt x="327374" y="496729"/>
                  </a:lnTo>
                  <a:lnTo>
                    <a:pt x="341757" y="485489"/>
                  </a:lnTo>
                  <a:lnTo>
                    <a:pt x="359283" y="448532"/>
                  </a:lnTo>
                  <a:lnTo>
                    <a:pt x="373761" y="437293"/>
                  </a:lnTo>
                  <a:lnTo>
                    <a:pt x="393478" y="418052"/>
                  </a:lnTo>
                  <a:lnTo>
                    <a:pt x="392335" y="391859"/>
                  </a:lnTo>
                  <a:lnTo>
                    <a:pt x="406718" y="380619"/>
                  </a:lnTo>
                  <a:lnTo>
                    <a:pt x="406146" y="350139"/>
                  </a:lnTo>
                  <a:lnTo>
                    <a:pt x="399765" y="331946"/>
                  </a:lnTo>
                  <a:lnTo>
                    <a:pt x="397573" y="314325"/>
                  </a:lnTo>
                  <a:lnTo>
                    <a:pt x="403956" y="297751"/>
                  </a:lnTo>
                  <a:lnTo>
                    <a:pt x="371856" y="241744"/>
                  </a:lnTo>
                  <a:lnTo>
                    <a:pt x="353092" y="217646"/>
                  </a:lnTo>
                  <a:lnTo>
                    <a:pt x="279940" y="143542"/>
                  </a:lnTo>
                  <a:lnTo>
                    <a:pt x="256413" y="123253"/>
                  </a:lnTo>
                  <a:lnTo>
                    <a:pt x="241935" y="99727"/>
                  </a:lnTo>
                  <a:lnTo>
                    <a:pt x="225933" y="89059"/>
                  </a:lnTo>
                  <a:lnTo>
                    <a:pt x="205645" y="77914"/>
                  </a:lnTo>
                  <a:lnTo>
                    <a:pt x="188023" y="80105"/>
                  </a:lnTo>
                  <a:lnTo>
                    <a:pt x="176784" y="65627"/>
                  </a:lnTo>
                  <a:lnTo>
                    <a:pt x="154305" y="36862"/>
                  </a:lnTo>
                  <a:lnTo>
                    <a:pt x="134588" y="21431"/>
                  </a:lnTo>
                  <a:lnTo>
                    <a:pt x="137160" y="0"/>
                  </a:lnTo>
                  <a:lnTo>
                    <a:pt x="119634" y="2191"/>
                  </a:lnTo>
                  <a:lnTo>
                    <a:pt x="126016" y="20288"/>
                  </a:lnTo>
                  <a:lnTo>
                    <a:pt x="130302" y="55626"/>
                  </a:lnTo>
                  <a:lnTo>
                    <a:pt x="112681" y="57721"/>
                  </a:lnTo>
                  <a:lnTo>
                    <a:pt x="85440" y="32671"/>
                  </a:lnTo>
                  <a:lnTo>
                    <a:pt x="87059" y="54578"/>
                  </a:lnTo>
                  <a:lnTo>
                    <a:pt x="64675" y="60484"/>
                  </a:lnTo>
                  <a:lnTo>
                    <a:pt x="84487" y="110680"/>
                  </a:lnTo>
                  <a:lnTo>
                    <a:pt x="58388" y="111823"/>
                  </a:lnTo>
                  <a:lnTo>
                    <a:pt x="63246" y="142875"/>
                  </a:lnTo>
                  <a:lnTo>
                    <a:pt x="64865" y="164782"/>
                  </a:lnTo>
                  <a:lnTo>
                    <a:pt x="49911" y="180308"/>
                  </a:lnTo>
                  <a:lnTo>
                    <a:pt x="47244" y="201644"/>
                  </a:lnTo>
                  <a:lnTo>
                    <a:pt x="53150" y="224123"/>
                  </a:lnTo>
                  <a:lnTo>
                    <a:pt x="32861" y="212884"/>
                  </a:lnTo>
                  <a:lnTo>
                    <a:pt x="26575" y="264223"/>
                  </a:lnTo>
                  <a:lnTo>
                    <a:pt x="17621" y="336899"/>
                  </a:lnTo>
                  <a:lnTo>
                    <a:pt x="6953" y="352996"/>
                  </a:lnTo>
                  <a:lnTo>
                    <a:pt x="0" y="373856"/>
                  </a:lnTo>
                  <a:lnTo>
                    <a:pt x="15526" y="388715"/>
                  </a:lnTo>
                  <a:lnTo>
                    <a:pt x="21907" y="406908"/>
                  </a:lnTo>
                  <a:lnTo>
                    <a:pt x="28384" y="425101"/>
                  </a:lnTo>
                  <a:lnTo>
                    <a:pt x="39624" y="439484"/>
                  </a:lnTo>
                  <a:lnTo>
                    <a:pt x="33242" y="456057"/>
                  </a:lnTo>
                  <a:lnTo>
                    <a:pt x="31147" y="473202"/>
                  </a:lnTo>
                  <a:lnTo>
                    <a:pt x="28480" y="494538"/>
                  </a:lnTo>
                  <a:lnTo>
                    <a:pt x="39719" y="508921"/>
                  </a:lnTo>
                  <a:lnTo>
                    <a:pt x="32290" y="534067"/>
                  </a:lnTo>
                  <a:lnTo>
                    <a:pt x="33338" y="560260"/>
                  </a:lnTo>
                  <a:lnTo>
                    <a:pt x="39243" y="582739"/>
                  </a:lnTo>
                  <a:lnTo>
                    <a:pt x="43529" y="583216"/>
                  </a:lnTo>
                  <a:lnTo>
                    <a:pt x="43529" y="583216"/>
                  </a:lnTo>
                  <a:lnTo>
                    <a:pt x="43529" y="5832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295" name="GREY4">
            <a:extLst>
              <a:ext uri="{FF2B5EF4-FFF2-40B4-BE49-F238E27FC236}">
                <a16:creationId xmlns:a16="http://schemas.microsoft.com/office/drawing/2014/main" id="{F26930C3-0DE1-8A8C-78E9-89BD00D94CC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>
            <a:off x="12223313" y="-12418332"/>
            <a:ext cx="29577829" cy="39589075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6" name="GREY3">
            <a:extLst>
              <a:ext uri="{FF2B5EF4-FFF2-40B4-BE49-F238E27FC236}">
                <a16:creationId xmlns:a16="http://schemas.microsoft.com/office/drawing/2014/main" id="{34307D9B-5F89-DEF5-44A8-C4DA0AC38EF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5036800" y="-10179399"/>
            <a:ext cx="15036800" cy="303022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7" name="GREY2">
            <a:extLst>
              <a:ext uri="{FF2B5EF4-FFF2-40B4-BE49-F238E27FC236}">
                <a16:creationId xmlns:a16="http://schemas.microsoft.com/office/drawing/2014/main" id="{C5692B10-9836-9AA7-94E1-FF55D83DE24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 flipV="1">
            <a:off x="-5765800" y="-13264800"/>
            <a:ext cx="26289000" cy="13264801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8" name="GREY1">
            <a:extLst>
              <a:ext uri="{FF2B5EF4-FFF2-40B4-BE49-F238E27FC236}">
                <a16:creationId xmlns:a16="http://schemas.microsoft.com/office/drawing/2014/main" id="{0A7673C8-2F1D-1FAB-422B-C5D86E89E3C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1299371" y="6857999"/>
            <a:ext cx="31822571" cy="17913349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1299" name="Key County zones" descr="A map of the state of tennessee&#10;&#10;Description automatically generated" hidden="1">
            <a:extLst>
              <a:ext uri="{FF2B5EF4-FFF2-40B4-BE49-F238E27FC236}">
                <a16:creationId xmlns:a16="http://schemas.microsoft.com/office/drawing/2014/main" id="{4216C1EF-2A47-7A22-AC81-6D9210911A44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724" t="39958" r="41239" b="17829"/>
          <a:stretch/>
        </p:blipFill>
        <p:spPr bwMode="auto">
          <a:xfrm>
            <a:off x="12770363" y="2158495"/>
            <a:ext cx="2920621" cy="22154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2" name="Picture 2" descr="C:\Documents and Settings\bthomp1\Desktop\Jobs\11-06-09 - Baxter - Barrett\Graphics\baxter - background.png">
            <a:extLst>
              <a:ext uri="{FF2B5EF4-FFF2-40B4-BE49-F238E27FC236}">
                <a16:creationId xmlns:a16="http://schemas.microsoft.com/office/drawing/2014/main" id="{F795D978-3AC8-2507-B487-B95E4866425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/>
          <a:srcRect t="97269" r="4163"/>
          <a:stretch/>
        </p:blipFill>
        <p:spPr bwMode="auto">
          <a:xfrm>
            <a:off x="0" y="6670676"/>
            <a:ext cx="11696700" cy="187325"/>
          </a:xfrm>
          <a:prstGeom prst="rect">
            <a:avLst/>
          </a:prstGeom>
          <a:noFill/>
          <a:ln w="9525">
            <a:noFill/>
            <a:miter lim="800000"/>
          </a:ln>
        </p:spPr>
      </p:pic>
    </p:spTree>
    <p:extLst>
      <p:ext uri="{BB962C8B-B14F-4D97-AF65-F5344CB8AC3E}">
        <p14:creationId xmlns:p14="http://schemas.microsoft.com/office/powerpoint/2010/main" val="3932806211"/>
      </p:ext>
    </p:extLst>
  </p:cSld>
  <p:clrMapOvr>
    <a:masterClrMapping/>
  </p:clrMapOvr>
  <p:transition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5" name="Freeform 4"/>
          <p:cNvSpPr/>
          <p:nvPr userDrawn="1"/>
        </p:nvSpPr>
        <p:spPr bwMode="auto">
          <a:xfrm>
            <a:off x="2167466" y="1435104"/>
            <a:ext cx="9618132" cy="4917683"/>
          </a:xfrm>
          <a:custGeom>
            <a:avLst/>
            <a:gdLst>
              <a:gd name="connsiteX0" fmla="*/ 284813 w 7302708"/>
              <a:gd name="connsiteY0" fmla="*/ 0 h 5191515"/>
              <a:gd name="connsiteX1" fmla="*/ 1454462 w 7302708"/>
              <a:gd name="connsiteY1" fmla="*/ 0 h 5191515"/>
              <a:gd name="connsiteX2" fmla="*/ 3208936 w 7302708"/>
              <a:gd name="connsiteY2" fmla="*/ 0 h 5191515"/>
              <a:gd name="connsiteX3" fmla="*/ 7302708 w 7302708"/>
              <a:gd name="connsiteY3" fmla="*/ 0 h 5191515"/>
              <a:gd name="connsiteX4" fmla="*/ 7302708 w 7302708"/>
              <a:gd name="connsiteY4" fmla="*/ 658132 h 5191515"/>
              <a:gd name="connsiteX5" fmla="*/ 7302708 w 7302708"/>
              <a:gd name="connsiteY5" fmla="*/ 1645330 h 5191515"/>
              <a:gd name="connsiteX6" fmla="*/ 7302708 w 7302708"/>
              <a:gd name="connsiteY6" fmla="*/ 2727893 h 5191515"/>
              <a:gd name="connsiteX7" fmla="*/ 7302708 w 7302708"/>
              <a:gd name="connsiteY7" fmla="*/ 3948794 h 5191515"/>
              <a:gd name="connsiteX8" fmla="*/ 7302708 w 7302708"/>
              <a:gd name="connsiteY8" fmla="*/ 4139453 h 5191515"/>
              <a:gd name="connsiteX9" fmla="*/ 7302707 w 7302708"/>
              <a:gd name="connsiteY9" fmla="*/ 4139453 h 5191515"/>
              <a:gd name="connsiteX10" fmla="*/ 7302707 w 7302708"/>
              <a:gd name="connsiteY10" fmla="*/ 5191515 h 5191515"/>
              <a:gd name="connsiteX11" fmla="*/ 284688 w 7302708"/>
              <a:gd name="connsiteY11" fmla="*/ 5191515 h 5191515"/>
              <a:gd name="connsiteX12" fmla="*/ 284688 w 7302708"/>
              <a:gd name="connsiteY12" fmla="*/ 2509275 h 5191515"/>
              <a:gd name="connsiteX13" fmla="*/ 284813 w 7302708"/>
              <a:gd name="connsiteY13" fmla="*/ 2509275 h 5191515"/>
              <a:gd name="connsiteX14" fmla="*/ 284813 w 7302708"/>
              <a:gd name="connsiteY14" fmla="*/ 1645330 h 5191515"/>
              <a:gd name="connsiteX15" fmla="*/ 284813 w 7302708"/>
              <a:gd name="connsiteY15" fmla="*/ 1178132 h 5191515"/>
              <a:gd name="connsiteX16" fmla="*/ 0 w 7302708"/>
              <a:gd name="connsiteY16" fmla="*/ 823776 h 5191515"/>
              <a:gd name="connsiteX17" fmla="*/ 284813 w 7302708"/>
              <a:gd name="connsiteY17" fmla="*/ 469418 h 5191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7302708" h="5191515">
                <a:moveTo>
                  <a:pt x="284813" y="0"/>
                </a:moveTo>
                <a:lnTo>
                  <a:pt x="1454462" y="0"/>
                </a:lnTo>
                <a:lnTo>
                  <a:pt x="3208936" y="0"/>
                </a:lnTo>
                <a:lnTo>
                  <a:pt x="7302708" y="0"/>
                </a:lnTo>
                <a:lnTo>
                  <a:pt x="7302708" y="658132"/>
                </a:lnTo>
                <a:lnTo>
                  <a:pt x="7302708" y="1645330"/>
                </a:lnTo>
                <a:lnTo>
                  <a:pt x="7302708" y="2727893"/>
                </a:lnTo>
                <a:lnTo>
                  <a:pt x="7302708" y="3948794"/>
                </a:lnTo>
                <a:lnTo>
                  <a:pt x="7302708" y="4139453"/>
                </a:lnTo>
                <a:lnTo>
                  <a:pt x="7302707" y="4139453"/>
                </a:lnTo>
                <a:lnTo>
                  <a:pt x="7302707" y="5191515"/>
                </a:lnTo>
                <a:lnTo>
                  <a:pt x="284688" y="5191515"/>
                </a:lnTo>
                <a:lnTo>
                  <a:pt x="284688" y="2509275"/>
                </a:lnTo>
                <a:lnTo>
                  <a:pt x="284813" y="2509275"/>
                </a:lnTo>
                <a:lnTo>
                  <a:pt x="284813" y="1645330"/>
                </a:lnTo>
                <a:lnTo>
                  <a:pt x="284813" y="1178132"/>
                </a:lnTo>
                <a:lnTo>
                  <a:pt x="0" y="823776"/>
                </a:lnTo>
                <a:lnTo>
                  <a:pt x="284813" y="469418"/>
                </a:lnTo>
                <a:close/>
              </a:path>
            </a:pathLst>
          </a:custGeom>
          <a:solidFill>
            <a:schemeClr val="bg1"/>
          </a:solidFill>
          <a:ln w="9525" cap="flat" cmpd="sng" algn="ctr">
            <a:solidFill>
              <a:srgbClr val="37609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 fontAlgn="base">
              <a:spcBef>
                <a:spcPct val="0"/>
              </a:spcBef>
              <a:spcAft>
                <a:spcPct val="0"/>
              </a:spcAft>
            </a:pPr>
            <a:endParaRPr lang="en-US" sz="1800">
              <a:solidFill>
                <a:srgbClr val="000000"/>
              </a:solidFill>
              <a:latin typeface="Arial"/>
            </a:endParaRPr>
          </a:p>
        </p:txBody>
      </p:sp>
      <p:cxnSp>
        <p:nvCxnSpPr>
          <p:cNvPr id="11" name="Straight Connector 10"/>
          <p:cNvCxnSpPr/>
          <p:nvPr userDrawn="1"/>
        </p:nvCxnSpPr>
        <p:spPr>
          <a:xfrm>
            <a:off x="2580640" y="6352786"/>
            <a:ext cx="9204957" cy="0"/>
          </a:xfrm>
          <a:prstGeom prst="line">
            <a:avLst/>
          </a:prstGeom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359A6361-3257-47DE-B262-75524F93B3F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3168850784"/>
      </p:ext>
    </p:extLst>
  </p:cSld>
  <p:clrMapOvr>
    <a:masterClrMapping/>
  </p:clrMapOvr>
  <p:transition/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Counties Zoom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4" name="Group 1313">
            <a:extLst>
              <a:ext uri="{FF2B5EF4-FFF2-40B4-BE49-F238E27FC236}">
                <a16:creationId xmlns:a16="http://schemas.microsoft.com/office/drawing/2014/main" id="{D2412DDE-7F6E-29C9-6753-36A64D8C9FD2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-22178054" y="-18507246"/>
            <a:ext cx="66579417" cy="46801212"/>
            <a:chOff x="-11913636" y="-9962750"/>
            <a:chExt cx="41134220" cy="28914814"/>
          </a:xfrm>
        </p:grpSpPr>
        <p:pic>
          <p:nvPicPr>
            <p:cNvPr id="2" name="Map Zoom0">
              <a:extLst>
                <a:ext uri="{FF2B5EF4-FFF2-40B4-BE49-F238E27FC236}">
                  <a16:creationId xmlns:a16="http://schemas.microsoft.com/office/drawing/2014/main" id="{8FCADC82-5C77-3DA0-5130-6D0B5A82A94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rcRect l="19620" t="29151" r="38527" b="34777"/>
            <a:stretch/>
          </p:blipFill>
          <p:spPr>
            <a:xfrm>
              <a:off x="1788451" y="2006635"/>
              <a:ext cx="7532484" cy="3645326"/>
            </a:xfrm>
            <a:prstGeom prst="rect">
              <a:avLst/>
            </a:prstGeom>
          </p:spPr>
        </p:pic>
        <p:grpSp>
          <p:nvGrpSpPr>
            <p:cNvPr id="1017" name="Group 1016">
              <a:extLst>
                <a:ext uri="{FF2B5EF4-FFF2-40B4-BE49-F238E27FC236}">
                  <a16:creationId xmlns:a16="http://schemas.microsoft.com/office/drawing/2014/main" id="{CF938141-9AF8-EE2E-C5FB-ACCE75A4964D}"/>
                </a:ext>
              </a:extLst>
            </p:cNvPr>
            <p:cNvGrpSpPr>
              <a:grpSpLocks/>
            </p:cNvGrpSpPr>
            <p:nvPr userDrawn="1"/>
          </p:nvGrpSpPr>
          <p:grpSpPr>
            <a:xfrm>
              <a:off x="-11913636" y="-9962750"/>
              <a:ext cx="41134220" cy="28914814"/>
              <a:chOff x="16498359" y="-100541"/>
              <a:chExt cx="7834313" cy="5507038"/>
            </a:xfrm>
          </p:grpSpPr>
          <p:sp>
            <p:nvSpPr>
              <p:cNvPr id="971" name="Freeform 5">
                <a:extLst>
                  <a:ext uri="{FF2B5EF4-FFF2-40B4-BE49-F238E27FC236}">
                    <a16:creationId xmlns:a16="http://schemas.microsoft.com/office/drawing/2014/main" id="{A6A2BFED-A46C-F393-E39A-CD1B254AB46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540009" y="2615672"/>
                <a:ext cx="2332037" cy="2724150"/>
              </a:xfrm>
              <a:custGeom>
                <a:avLst/>
                <a:gdLst>
                  <a:gd name="T0" fmla="*/ 1117 w 1469"/>
                  <a:gd name="T1" fmla="*/ 1668 h 1716"/>
                  <a:gd name="T2" fmla="*/ 1103 w 1469"/>
                  <a:gd name="T3" fmla="*/ 1604 h 1716"/>
                  <a:gd name="T4" fmla="*/ 1126 w 1469"/>
                  <a:gd name="T5" fmla="*/ 1561 h 1716"/>
                  <a:gd name="T6" fmla="*/ 1183 w 1469"/>
                  <a:gd name="T7" fmla="*/ 1557 h 1716"/>
                  <a:gd name="T8" fmla="*/ 1236 w 1469"/>
                  <a:gd name="T9" fmla="*/ 1576 h 1716"/>
                  <a:gd name="T10" fmla="*/ 1295 w 1469"/>
                  <a:gd name="T11" fmla="*/ 1582 h 1716"/>
                  <a:gd name="T12" fmla="*/ 1303 w 1469"/>
                  <a:gd name="T13" fmla="*/ 1481 h 1716"/>
                  <a:gd name="T14" fmla="*/ 1279 w 1469"/>
                  <a:gd name="T15" fmla="*/ 1491 h 1716"/>
                  <a:gd name="T16" fmla="*/ 1274 w 1469"/>
                  <a:gd name="T17" fmla="*/ 1484 h 1716"/>
                  <a:gd name="T18" fmla="*/ 1306 w 1469"/>
                  <a:gd name="T19" fmla="*/ 1445 h 1716"/>
                  <a:gd name="T20" fmla="*/ 1265 w 1469"/>
                  <a:gd name="T21" fmla="*/ 1405 h 1716"/>
                  <a:gd name="T22" fmla="*/ 1301 w 1469"/>
                  <a:gd name="T23" fmla="*/ 1423 h 1716"/>
                  <a:gd name="T24" fmla="*/ 1340 w 1469"/>
                  <a:gd name="T25" fmla="*/ 1362 h 1716"/>
                  <a:gd name="T26" fmla="*/ 1332 w 1469"/>
                  <a:gd name="T27" fmla="*/ 1326 h 1716"/>
                  <a:gd name="T28" fmla="*/ 1362 w 1469"/>
                  <a:gd name="T29" fmla="*/ 1296 h 1716"/>
                  <a:gd name="T30" fmla="*/ 1344 w 1469"/>
                  <a:gd name="T31" fmla="*/ 1279 h 1716"/>
                  <a:gd name="T32" fmla="*/ 1362 w 1469"/>
                  <a:gd name="T33" fmla="*/ 1243 h 1716"/>
                  <a:gd name="T34" fmla="*/ 1364 w 1469"/>
                  <a:gd name="T35" fmla="*/ 1218 h 1716"/>
                  <a:gd name="T36" fmla="*/ 1376 w 1469"/>
                  <a:gd name="T37" fmla="*/ 1193 h 1716"/>
                  <a:gd name="T38" fmla="*/ 1388 w 1469"/>
                  <a:gd name="T39" fmla="*/ 1150 h 1716"/>
                  <a:gd name="T40" fmla="*/ 1422 w 1469"/>
                  <a:gd name="T41" fmla="*/ 1147 h 1716"/>
                  <a:gd name="T42" fmla="*/ 1421 w 1469"/>
                  <a:gd name="T43" fmla="*/ 1102 h 1716"/>
                  <a:gd name="T44" fmla="*/ 1464 w 1469"/>
                  <a:gd name="T45" fmla="*/ 1099 h 1716"/>
                  <a:gd name="T46" fmla="*/ 1414 w 1469"/>
                  <a:gd name="T47" fmla="*/ 1062 h 1716"/>
                  <a:gd name="T48" fmla="*/ 1376 w 1469"/>
                  <a:gd name="T49" fmla="*/ 1022 h 1716"/>
                  <a:gd name="T50" fmla="*/ 1362 w 1469"/>
                  <a:gd name="T51" fmla="*/ 966 h 1716"/>
                  <a:gd name="T52" fmla="*/ 1339 w 1469"/>
                  <a:gd name="T53" fmla="*/ 910 h 1716"/>
                  <a:gd name="T54" fmla="*/ 1291 w 1469"/>
                  <a:gd name="T55" fmla="*/ 882 h 1716"/>
                  <a:gd name="T56" fmla="*/ 1278 w 1469"/>
                  <a:gd name="T57" fmla="*/ 812 h 1716"/>
                  <a:gd name="T58" fmla="*/ 1256 w 1469"/>
                  <a:gd name="T59" fmla="*/ 761 h 1716"/>
                  <a:gd name="T60" fmla="*/ 1215 w 1469"/>
                  <a:gd name="T61" fmla="*/ 700 h 1716"/>
                  <a:gd name="T62" fmla="*/ 1155 w 1469"/>
                  <a:gd name="T63" fmla="*/ 657 h 1716"/>
                  <a:gd name="T64" fmla="*/ 1124 w 1469"/>
                  <a:gd name="T65" fmla="*/ 614 h 1716"/>
                  <a:gd name="T66" fmla="*/ 1116 w 1469"/>
                  <a:gd name="T67" fmla="*/ 564 h 1716"/>
                  <a:gd name="T68" fmla="*/ 1046 w 1469"/>
                  <a:gd name="T69" fmla="*/ 515 h 1716"/>
                  <a:gd name="T70" fmla="*/ 1010 w 1469"/>
                  <a:gd name="T71" fmla="*/ 453 h 1716"/>
                  <a:gd name="T72" fmla="*/ 927 w 1469"/>
                  <a:gd name="T73" fmla="*/ 390 h 1716"/>
                  <a:gd name="T74" fmla="*/ 872 w 1469"/>
                  <a:gd name="T75" fmla="*/ 316 h 1716"/>
                  <a:gd name="T76" fmla="*/ 839 w 1469"/>
                  <a:gd name="T77" fmla="*/ 240 h 1716"/>
                  <a:gd name="T78" fmla="*/ 789 w 1469"/>
                  <a:gd name="T79" fmla="*/ 193 h 1716"/>
                  <a:gd name="T80" fmla="*/ 747 w 1469"/>
                  <a:gd name="T81" fmla="*/ 165 h 1716"/>
                  <a:gd name="T82" fmla="*/ 698 w 1469"/>
                  <a:gd name="T83" fmla="*/ 131 h 1716"/>
                  <a:gd name="T84" fmla="*/ 689 w 1469"/>
                  <a:gd name="T85" fmla="*/ 73 h 1716"/>
                  <a:gd name="T86" fmla="*/ 730 w 1469"/>
                  <a:gd name="T87" fmla="*/ 30 h 1716"/>
                  <a:gd name="T88" fmla="*/ 596 w 1469"/>
                  <a:gd name="T89" fmla="*/ 3 h 1716"/>
                  <a:gd name="T90" fmla="*/ 32 w 1469"/>
                  <a:gd name="T91" fmla="*/ 228 h 1716"/>
                  <a:gd name="T92" fmla="*/ 87 w 1469"/>
                  <a:gd name="T93" fmla="*/ 580 h 1716"/>
                  <a:gd name="T94" fmla="*/ 135 w 1469"/>
                  <a:gd name="T95" fmla="*/ 825 h 1716"/>
                  <a:gd name="T96" fmla="*/ 149 w 1469"/>
                  <a:gd name="T97" fmla="*/ 889 h 1716"/>
                  <a:gd name="T98" fmla="*/ 184 w 1469"/>
                  <a:gd name="T99" fmla="*/ 961 h 1716"/>
                  <a:gd name="T100" fmla="*/ 193 w 1469"/>
                  <a:gd name="T101" fmla="*/ 1005 h 1716"/>
                  <a:gd name="T102" fmla="*/ 156 w 1469"/>
                  <a:gd name="T103" fmla="*/ 1061 h 1716"/>
                  <a:gd name="T104" fmla="*/ 139 w 1469"/>
                  <a:gd name="T105" fmla="*/ 1150 h 1716"/>
                  <a:gd name="T106" fmla="*/ 134 w 1469"/>
                  <a:gd name="T107" fmla="*/ 1225 h 1716"/>
                  <a:gd name="T108" fmla="*/ 162 w 1469"/>
                  <a:gd name="T109" fmla="*/ 1287 h 1716"/>
                  <a:gd name="T110" fmla="*/ 144 w 1469"/>
                  <a:gd name="T111" fmla="*/ 1380 h 1716"/>
                  <a:gd name="T112" fmla="*/ 168 w 1469"/>
                  <a:gd name="T113" fmla="*/ 1466 h 1716"/>
                  <a:gd name="T114" fmla="*/ 192 w 1469"/>
                  <a:gd name="T115" fmla="*/ 1548 h 1716"/>
                  <a:gd name="T116" fmla="*/ 925 w 1469"/>
                  <a:gd name="T117" fmla="*/ 1633 h 1716"/>
                  <a:gd name="T118" fmla="*/ 1058 w 1469"/>
                  <a:gd name="T119" fmla="*/ 1702 h 1716"/>
                  <a:gd name="T120" fmla="*/ 1104 w 1469"/>
                  <a:gd name="T121" fmla="*/ 1716 h 1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69" h="1716">
                    <a:moveTo>
                      <a:pt x="1104" y="1716"/>
                    </a:moveTo>
                    <a:lnTo>
                      <a:pt x="1110" y="1712"/>
                    </a:lnTo>
                    <a:lnTo>
                      <a:pt x="1109" y="1699"/>
                    </a:lnTo>
                    <a:lnTo>
                      <a:pt x="1111" y="1693"/>
                    </a:lnTo>
                    <a:lnTo>
                      <a:pt x="1110" y="1687"/>
                    </a:lnTo>
                    <a:lnTo>
                      <a:pt x="1113" y="1683"/>
                    </a:lnTo>
                    <a:lnTo>
                      <a:pt x="1115" y="1678"/>
                    </a:lnTo>
                    <a:lnTo>
                      <a:pt x="1117" y="1668"/>
                    </a:lnTo>
                    <a:lnTo>
                      <a:pt x="1116" y="1661"/>
                    </a:lnTo>
                    <a:lnTo>
                      <a:pt x="1115" y="1655"/>
                    </a:lnTo>
                    <a:lnTo>
                      <a:pt x="1118" y="1643"/>
                    </a:lnTo>
                    <a:lnTo>
                      <a:pt x="1118" y="1633"/>
                    </a:lnTo>
                    <a:lnTo>
                      <a:pt x="1116" y="1628"/>
                    </a:lnTo>
                    <a:lnTo>
                      <a:pt x="1111" y="1619"/>
                    </a:lnTo>
                    <a:lnTo>
                      <a:pt x="1108" y="1611"/>
                    </a:lnTo>
                    <a:lnTo>
                      <a:pt x="1103" y="1604"/>
                    </a:lnTo>
                    <a:lnTo>
                      <a:pt x="1106" y="1596"/>
                    </a:lnTo>
                    <a:lnTo>
                      <a:pt x="1107" y="1589"/>
                    </a:lnTo>
                    <a:lnTo>
                      <a:pt x="1106" y="1580"/>
                    </a:lnTo>
                    <a:lnTo>
                      <a:pt x="1108" y="1572"/>
                    </a:lnTo>
                    <a:lnTo>
                      <a:pt x="1115" y="1568"/>
                    </a:lnTo>
                    <a:lnTo>
                      <a:pt x="1113" y="1557"/>
                    </a:lnTo>
                    <a:lnTo>
                      <a:pt x="1120" y="1556"/>
                    </a:lnTo>
                    <a:lnTo>
                      <a:pt x="1126" y="1561"/>
                    </a:lnTo>
                    <a:lnTo>
                      <a:pt x="1129" y="1555"/>
                    </a:lnTo>
                    <a:lnTo>
                      <a:pt x="1132" y="1546"/>
                    </a:lnTo>
                    <a:lnTo>
                      <a:pt x="1140" y="1543"/>
                    </a:lnTo>
                    <a:lnTo>
                      <a:pt x="1148" y="1545"/>
                    </a:lnTo>
                    <a:lnTo>
                      <a:pt x="1156" y="1549"/>
                    </a:lnTo>
                    <a:lnTo>
                      <a:pt x="1160" y="1553"/>
                    </a:lnTo>
                    <a:lnTo>
                      <a:pt x="1171" y="1556"/>
                    </a:lnTo>
                    <a:lnTo>
                      <a:pt x="1183" y="1557"/>
                    </a:lnTo>
                    <a:lnTo>
                      <a:pt x="1188" y="1565"/>
                    </a:lnTo>
                    <a:lnTo>
                      <a:pt x="1193" y="1561"/>
                    </a:lnTo>
                    <a:lnTo>
                      <a:pt x="1201" y="1565"/>
                    </a:lnTo>
                    <a:lnTo>
                      <a:pt x="1205" y="1569"/>
                    </a:lnTo>
                    <a:lnTo>
                      <a:pt x="1215" y="1570"/>
                    </a:lnTo>
                    <a:lnTo>
                      <a:pt x="1224" y="1572"/>
                    </a:lnTo>
                    <a:lnTo>
                      <a:pt x="1229" y="1574"/>
                    </a:lnTo>
                    <a:lnTo>
                      <a:pt x="1236" y="1576"/>
                    </a:lnTo>
                    <a:lnTo>
                      <a:pt x="1244" y="1579"/>
                    </a:lnTo>
                    <a:lnTo>
                      <a:pt x="1249" y="1579"/>
                    </a:lnTo>
                    <a:lnTo>
                      <a:pt x="1257" y="1581"/>
                    </a:lnTo>
                    <a:lnTo>
                      <a:pt x="1264" y="1582"/>
                    </a:lnTo>
                    <a:lnTo>
                      <a:pt x="1269" y="1577"/>
                    </a:lnTo>
                    <a:lnTo>
                      <a:pt x="1279" y="1576"/>
                    </a:lnTo>
                    <a:lnTo>
                      <a:pt x="1286" y="1582"/>
                    </a:lnTo>
                    <a:lnTo>
                      <a:pt x="1295" y="1582"/>
                    </a:lnTo>
                    <a:lnTo>
                      <a:pt x="1293" y="1575"/>
                    </a:lnTo>
                    <a:lnTo>
                      <a:pt x="1291" y="1568"/>
                    </a:lnTo>
                    <a:lnTo>
                      <a:pt x="1292" y="1552"/>
                    </a:lnTo>
                    <a:lnTo>
                      <a:pt x="1299" y="1535"/>
                    </a:lnTo>
                    <a:lnTo>
                      <a:pt x="1306" y="1512"/>
                    </a:lnTo>
                    <a:lnTo>
                      <a:pt x="1307" y="1495"/>
                    </a:lnTo>
                    <a:lnTo>
                      <a:pt x="1306" y="1487"/>
                    </a:lnTo>
                    <a:lnTo>
                      <a:pt x="1303" y="1481"/>
                    </a:lnTo>
                    <a:lnTo>
                      <a:pt x="1298" y="1496"/>
                    </a:lnTo>
                    <a:lnTo>
                      <a:pt x="1291" y="1501"/>
                    </a:lnTo>
                    <a:lnTo>
                      <a:pt x="1287" y="1507"/>
                    </a:lnTo>
                    <a:lnTo>
                      <a:pt x="1282" y="1506"/>
                    </a:lnTo>
                    <a:lnTo>
                      <a:pt x="1291" y="1496"/>
                    </a:lnTo>
                    <a:lnTo>
                      <a:pt x="1292" y="1487"/>
                    </a:lnTo>
                    <a:lnTo>
                      <a:pt x="1285" y="1484"/>
                    </a:lnTo>
                    <a:lnTo>
                      <a:pt x="1279" y="1491"/>
                    </a:lnTo>
                    <a:lnTo>
                      <a:pt x="1271" y="1486"/>
                    </a:lnTo>
                    <a:lnTo>
                      <a:pt x="1265" y="1480"/>
                    </a:lnTo>
                    <a:lnTo>
                      <a:pt x="1256" y="1487"/>
                    </a:lnTo>
                    <a:lnTo>
                      <a:pt x="1247" y="1483"/>
                    </a:lnTo>
                    <a:lnTo>
                      <a:pt x="1255" y="1484"/>
                    </a:lnTo>
                    <a:lnTo>
                      <a:pt x="1263" y="1476"/>
                    </a:lnTo>
                    <a:lnTo>
                      <a:pt x="1270" y="1477"/>
                    </a:lnTo>
                    <a:lnTo>
                      <a:pt x="1274" y="1484"/>
                    </a:lnTo>
                    <a:lnTo>
                      <a:pt x="1288" y="1474"/>
                    </a:lnTo>
                    <a:lnTo>
                      <a:pt x="1289" y="1462"/>
                    </a:lnTo>
                    <a:lnTo>
                      <a:pt x="1281" y="1464"/>
                    </a:lnTo>
                    <a:lnTo>
                      <a:pt x="1286" y="1458"/>
                    </a:lnTo>
                    <a:lnTo>
                      <a:pt x="1276" y="1448"/>
                    </a:lnTo>
                    <a:lnTo>
                      <a:pt x="1296" y="1460"/>
                    </a:lnTo>
                    <a:lnTo>
                      <a:pt x="1296" y="1468"/>
                    </a:lnTo>
                    <a:lnTo>
                      <a:pt x="1306" y="1445"/>
                    </a:lnTo>
                    <a:lnTo>
                      <a:pt x="1303" y="1428"/>
                    </a:lnTo>
                    <a:lnTo>
                      <a:pt x="1298" y="1435"/>
                    </a:lnTo>
                    <a:lnTo>
                      <a:pt x="1291" y="1442"/>
                    </a:lnTo>
                    <a:lnTo>
                      <a:pt x="1286" y="1441"/>
                    </a:lnTo>
                    <a:lnTo>
                      <a:pt x="1279" y="1433"/>
                    </a:lnTo>
                    <a:lnTo>
                      <a:pt x="1267" y="1427"/>
                    </a:lnTo>
                    <a:lnTo>
                      <a:pt x="1263" y="1411"/>
                    </a:lnTo>
                    <a:lnTo>
                      <a:pt x="1265" y="1405"/>
                    </a:lnTo>
                    <a:lnTo>
                      <a:pt x="1268" y="1412"/>
                    </a:lnTo>
                    <a:lnTo>
                      <a:pt x="1269" y="1425"/>
                    </a:lnTo>
                    <a:lnTo>
                      <a:pt x="1287" y="1433"/>
                    </a:lnTo>
                    <a:lnTo>
                      <a:pt x="1294" y="1421"/>
                    </a:lnTo>
                    <a:lnTo>
                      <a:pt x="1295" y="1411"/>
                    </a:lnTo>
                    <a:lnTo>
                      <a:pt x="1302" y="1410"/>
                    </a:lnTo>
                    <a:lnTo>
                      <a:pt x="1300" y="1416"/>
                    </a:lnTo>
                    <a:lnTo>
                      <a:pt x="1301" y="1423"/>
                    </a:lnTo>
                    <a:lnTo>
                      <a:pt x="1308" y="1423"/>
                    </a:lnTo>
                    <a:lnTo>
                      <a:pt x="1315" y="1419"/>
                    </a:lnTo>
                    <a:lnTo>
                      <a:pt x="1319" y="1408"/>
                    </a:lnTo>
                    <a:lnTo>
                      <a:pt x="1334" y="1391"/>
                    </a:lnTo>
                    <a:lnTo>
                      <a:pt x="1340" y="1390"/>
                    </a:lnTo>
                    <a:lnTo>
                      <a:pt x="1342" y="1381"/>
                    </a:lnTo>
                    <a:lnTo>
                      <a:pt x="1345" y="1376"/>
                    </a:lnTo>
                    <a:lnTo>
                      <a:pt x="1340" y="1362"/>
                    </a:lnTo>
                    <a:lnTo>
                      <a:pt x="1335" y="1356"/>
                    </a:lnTo>
                    <a:lnTo>
                      <a:pt x="1323" y="1355"/>
                    </a:lnTo>
                    <a:lnTo>
                      <a:pt x="1316" y="1348"/>
                    </a:lnTo>
                    <a:lnTo>
                      <a:pt x="1326" y="1348"/>
                    </a:lnTo>
                    <a:lnTo>
                      <a:pt x="1333" y="1353"/>
                    </a:lnTo>
                    <a:lnTo>
                      <a:pt x="1340" y="1351"/>
                    </a:lnTo>
                    <a:lnTo>
                      <a:pt x="1335" y="1334"/>
                    </a:lnTo>
                    <a:lnTo>
                      <a:pt x="1332" y="1326"/>
                    </a:lnTo>
                    <a:lnTo>
                      <a:pt x="1325" y="1322"/>
                    </a:lnTo>
                    <a:lnTo>
                      <a:pt x="1319" y="1310"/>
                    </a:lnTo>
                    <a:lnTo>
                      <a:pt x="1328" y="1312"/>
                    </a:lnTo>
                    <a:lnTo>
                      <a:pt x="1332" y="1309"/>
                    </a:lnTo>
                    <a:lnTo>
                      <a:pt x="1340" y="1332"/>
                    </a:lnTo>
                    <a:lnTo>
                      <a:pt x="1345" y="1328"/>
                    </a:lnTo>
                    <a:lnTo>
                      <a:pt x="1348" y="1318"/>
                    </a:lnTo>
                    <a:lnTo>
                      <a:pt x="1362" y="1296"/>
                    </a:lnTo>
                    <a:lnTo>
                      <a:pt x="1367" y="1285"/>
                    </a:lnTo>
                    <a:lnTo>
                      <a:pt x="1371" y="1279"/>
                    </a:lnTo>
                    <a:lnTo>
                      <a:pt x="1364" y="1272"/>
                    </a:lnTo>
                    <a:lnTo>
                      <a:pt x="1358" y="1276"/>
                    </a:lnTo>
                    <a:lnTo>
                      <a:pt x="1352" y="1275"/>
                    </a:lnTo>
                    <a:lnTo>
                      <a:pt x="1345" y="1289"/>
                    </a:lnTo>
                    <a:lnTo>
                      <a:pt x="1329" y="1294"/>
                    </a:lnTo>
                    <a:lnTo>
                      <a:pt x="1344" y="1279"/>
                    </a:lnTo>
                    <a:lnTo>
                      <a:pt x="1342" y="1274"/>
                    </a:lnTo>
                    <a:lnTo>
                      <a:pt x="1335" y="1279"/>
                    </a:lnTo>
                    <a:lnTo>
                      <a:pt x="1340" y="1266"/>
                    </a:lnTo>
                    <a:lnTo>
                      <a:pt x="1359" y="1265"/>
                    </a:lnTo>
                    <a:lnTo>
                      <a:pt x="1364" y="1259"/>
                    </a:lnTo>
                    <a:lnTo>
                      <a:pt x="1364" y="1250"/>
                    </a:lnTo>
                    <a:lnTo>
                      <a:pt x="1357" y="1243"/>
                    </a:lnTo>
                    <a:lnTo>
                      <a:pt x="1362" y="1243"/>
                    </a:lnTo>
                    <a:lnTo>
                      <a:pt x="1369" y="1249"/>
                    </a:lnTo>
                    <a:lnTo>
                      <a:pt x="1367" y="1257"/>
                    </a:lnTo>
                    <a:lnTo>
                      <a:pt x="1370" y="1265"/>
                    </a:lnTo>
                    <a:lnTo>
                      <a:pt x="1374" y="1261"/>
                    </a:lnTo>
                    <a:lnTo>
                      <a:pt x="1384" y="1237"/>
                    </a:lnTo>
                    <a:lnTo>
                      <a:pt x="1381" y="1221"/>
                    </a:lnTo>
                    <a:lnTo>
                      <a:pt x="1383" y="1212"/>
                    </a:lnTo>
                    <a:lnTo>
                      <a:pt x="1364" y="1218"/>
                    </a:lnTo>
                    <a:lnTo>
                      <a:pt x="1363" y="1226"/>
                    </a:lnTo>
                    <a:lnTo>
                      <a:pt x="1360" y="1220"/>
                    </a:lnTo>
                    <a:lnTo>
                      <a:pt x="1365" y="1210"/>
                    </a:lnTo>
                    <a:lnTo>
                      <a:pt x="1362" y="1206"/>
                    </a:lnTo>
                    <a:lnTo>
                      <a:pt x="1356" y="1202"/>
                    </a:lnTo>
                    <a:lnTo>
                      <a:pt x="1374" y="1202"/>
                    </a:lnTo>
                    <a:lnTo>
                      <a:pt x="1369" y="1191"/>
                    </a:lnTo>
                    <a:lnTo>
                      <a:pt x="1376" y="1193"/>
                    </a:lnTo>
                    <a:lnTo>
                      <a:pt x="1380" y="1203"/>
                    </a:lnTo>
                    <a:lnTo>
                      <a:pt x="1402" y="1184"/>
                    </a:lnTo>
                    <a:lnTo>
                      <a:pt x="1411" y="1168"/>
                    </a:lnTo>
                    <a:lnTo>
                      <a:pt x="1406" y="1166"/>
                    </a:lnTo>
                    <a:lnTo>
                      <a:pt x="1397" y="1162"/>
                    </a:lnTo>
                    <a:lnTo>
                      <a:pt x="1392" y="1157"/>
                    </a:lnTo>
                    <a:lnTo>
                      <a:pt x="1377" y="1155"/>
                    </a:lnTo>
                    <a:lnTo>
                      <a:pt x="1388" y="1150"/>
                    </a:lnTo>
                    <a:lnTo>
                      <a:pt x="1393" y="1152"/>
                    </a:lnTo>
                    <a:lnTo>
                      <a:pt x="1393" y="1142"/>
                    </a:lnTo>
                    <a:lnTo>
                      <a:pt x="1381" y="1142"/>
                    </a:lnTo>
                    <a:lnTo>
                      <a:pt x="1391" y="1140"/>
                    </a:lnTo>
                    <a:lnTo>
                      <a:pt x="1387" y="1129"/>
                    </a:lnTo>
                    <a:lnTo>
                      <a:pt x="1401" y="1145"/>
                    </a:lnTo>
                    <a:lnTo>
                      <a:pt x="1409" y="1145"/>
                    </a:lnTo>
                    <a:lnTo>
                      <a:pt x="1422" y="1147"/>
                    </a:lnTo>
                    <a:lnTo>
                      <a:pt x="1442" y="1132"/>
                    </a:lnTo>
                    <a:lnTo>
                      <a:pt x="1433" y="1130"/>
                    </a:lnTo>
                    <a:lnTo>
                      <a:pt x="1425" y="1124"/>
                    </a:lnTo>
                    <a:lnTo>
                      <a:pt x="1418" y="1116"/>
                    </a:lnTo>
                    <a:lnTo>
                      <a:pt x="1416" y="1108"/>
                    </a:lnTo>
                    <a:lnTo>
                      <a:pt x="1420" y="1102"/>
                    </a:lnTo>
                    <a:lnTo>
                      <a:pt x="1418" y="1095"/>
                    </a:lnTo>
                    <a:lnTo>
                      <a:pt x="1421" y="1102"/>
                    </a:lnTo>
                    <a:lnTo>
                      <a:pt x="1419" y="1109"/>
                    </a:lnTo>
                    <a:lnTo>
                      <a:pt x="1429" y="1120"/>
                    </a:lnTo>
                    <a:lnTo>
                      <a:pt x="1436" y="1114"/>
                    </a:lnTo>
                    <a:lnTo>
                      <a:pt x="1445" y="1106"/>
                    </a:lnTo>
                    <a:lnTo>
                      <a:pt x="1442" y="1111"/>
                    </a:lnTo>
                    <a:lnTo>
                      <a:pt x="1443" y="1121"/>
                    </a:lnTo>
                    <a:lnTo>
                      <a:pt x="1463" y="1107"/>
                    </a:lnTo>
                    <a:lnTo>
                      <a:pt x="1464" y="1099"/>
                    </a:lnTo>
                    <a:lnTo>
                      <a:pt x="1469" y="1095"/>
                    </a:lnTo>
                    <a:lnTo>
                      <a:pt x="1469" y="1089"/>
                    </a:lnTo>
                    <a:lnTo>
                      <a:pt x="1459" y="1091"/>
                    </a:lnTo>
                    <a:lnTo>
                      <a:pt x="1451" y="1090"/>
                    </a:lnTo>
                    <a:lnTo>
                      <a:pt x="1436" y="1082"/>
                    </a:lnTo>
                    <a:lnTo>
                      <a:pt x="1425" y="1072"/>
                    </a:lnTo>
                    <a:lnTo>
                      <a:pt x="1419" y="1064"/>
                    </a:lnTo>
                    <a:lnTo>
                      <a:pt x="1414" y="1062"/>
                    </a:lnTo>
                    <a:lnTo>
                      <a:pt x="1398" y="1066"/>
                    </a:lnTo>
                    <a:lnTo>
                      <a:pt x="1381" y="1058"/>
                    </a:lnTo>
                    <a:lnTo>
                      <a:pt x="1382" y="1052"/>
                    </a:lnTo>
                    <a:lnTo>
                      <a:pt x="1380" y="1047"/>
                    </a:lnTo>
                    <a:lnTo>
                      <a:pt x="1379" y="1042"/>
                    </a:lnTo>
                    <a:lnTo>
                      <a:pt x="1379" y="1035"/>
                    </a:lnTo>
                    <a:lnTo>
                      <a:pt x="1379" y="1030"/>
                    </a:lnTo>
                    <a:lnTo>
                      <a:pt x="1376" y="1022"/>
                    </a:lnTo>
                    <a:lnTo>
                      <a:pt x="1373" y="1019"/>
                    </a:lnTo>
                    <a:lnTo>
                      <a:pt x="1367" y="1011"/>
                    </a:lnTo>
                    <a:lnTo>
                      <a:pt x="1372" y="998"/>
                    </a:lnTo>
                    <a:lnTo>
                      <a:pt x="1376" y="987"/>
                    </a:lnTo>
                    <a:lnTo>
                      <a:pt x="1372" y="979"/>
                    </a:lnTo>
                    <a:lnTo>
                      <a:pt x="1372" y="972"/>
                    </a:lnTo>
                    <a:lnTo>
                      <a:pt x="1366" y="973"/>
                    </a:lnTo>
                    <a:lnTo>
                      <a:pt x="1362" y="966"/>
                    </a:lnTo>
                    <a:lnTo>
                      <a:pt x="1357" y="960"/>
                    </a:lnTo>
                    <a:lnTo>
                      <a:pt x="1358" y="954"/>
                    </a:lnTo>
                    <a:lnTo>
                      <a:pt x="1351" y="947"/>
                    </a:lnTo>
                    <a:lnTo>
                      <a:pt x="1350" y="938"/>
                    </a:lnTo>
                    <a:lnTo>
                      <a:pt x="1352" y="933"/>
                    </a:lnTo>
                    <a:lnTo>
                      <a:pt x="1352" y="928"/>
                    </a:lnTo>
                    <a:lnTo>
                      <a:pt x="1340" y="915"/>
                    </a:lnTo>
                    <a:lnTo>
                      <a:pt x="1339" y="910"/>
                    </a:lnTo>
                    <a:lnTo>
                      <a:pt x="1332" y="908"/>
                    </a:lnTo>
                    <a:lnTo>
                      <a:pt x="1328" y="905"/>
                    </a:lnTo>
                    <a:lnTo>
                      <a:pt x="1325" y="897"/>
                    </a:lnTo>
                    <a:lnTo>
                      <a:pt x="1319" y="894"/>
                    </a:lnTo>
                    <a:lnTo>
                      <a:pt x="1311" y="894"/>
                    </a:lnTo>
                    <a:lnTo>
                      <a:pt x="1301" y="890"/>
                    </a:lnTo>
                    <a:lnTo>
                      <a:pt x="1296" y="883"/>
                    </a:lnTo>
                    <a:lnTo>
                      <a:pt x="1291" y="882"/>
                    </a:lnTo>
                    <a:lnTo>
                      <a:pt x="1282" y="871"/>
                    </a:lnTo>
                    <a:lnTo>
                      <a:pt x="1287" y="861"/>
                    </a:lnTo>
                    <a:lnTo>
                      <a:pt x="1284" y="845"/>
                    </a:lnTo>
                    <a:lnTo>
                      <a:pt x="1279" y="842"/>
                    </a:lnTo>
                    <a:lnTo>
                      <a:pt x="1281" y="836"/>
                    </a:lnTo>
                    <a:lnTo>
                      <a:pt x="1284" y="827"/>
                    </a:lnTo>
                    <a:lnTo>
                      <a:pt x="1278" y="819"/>
                    </a:lnTo>
                    <a:lnTo>
                      <a:pt x="1278" y="812"/>
                    </a:lnTo>
                    <a:lnTo>
                      <a:pt x="1276" y="806"/>
                    </a:lnTo>
                    <a:lnTo>
                      <a:pt x="1278" y="801"/>
                    </a:lnTo>
                    <a:lnTo>
                      <a:pt x="1276" y="793"/>
                    </a:lnTo>
                    <a:lnTo>
                      <a:pt x="1270" y="788"/>
                    </a:lnTo>
                    <a:lnTo>
                      <a:pt x="1267" y="783"/>
                    </a:lnTo>
                    <a:lnTo>
                      <a:pt x="1265" y="779"/>
                    </a:lnTo>
                    <a:lnTo>
                      <a:pt x="1264" y="771"/>
                    </a:lnTo>
                    <a:lnTo>
                      <a:pt x="1256" y="761"/>
                    </a:lnTo>
                    <a:lnTo>
                      <a:pt x="1250" y="748"/>
                    </a:lnTo>
                    <a:lnTo>
                      <a:pt x="1254" y="736"/>
                    </a:lnTo>
                    <a:lnTo>
                      <a:pt x="1253" y="730"/>
                    </a:lnTo>
                    <a:lnTo>
                      <a:pt x="1246" y="723"/>
                    </a:lnTo>
                    <a:lnTo>
                      <a:pt x="1237" y="717"/>
                    </a:lnTo>
                    <a:lnTo>
                      <a:pt x="1230" y="713"/>
                    </a:lnTo>
                    <a:lnTo>
                      <a:pt x="1220" y="707"/>
                    </a:lnTo>
                    <a:lnTo>
                      <a:pt x="1215" y="700"/>
                    </a:lnTo>
                    <a:lnTo>
                      <a:pt x="1208" y="701"/>
                    </a:lnTo>
                    <a:lnTo>
                      <a:pt x="1188" y="693"/>
                    </a:lnTo>
                    <a:lnTo>
                      <a:pt x="1176" y="684"/>
                    </a:lnTo>
                    <a:lnTo>
                      <a:pt x="1169" y="674"/>
                    </a:lnTo>
                    <a:lnTo>
                      <a:pt x="1168" y="669"/>
                    </a:lnTo>
                    <a:lnTo>
                      <a:pt x="1170" y="661"/>
                    </a:lnTo>
                    <a:lnTo>
                      <a:pt x="1166" y="654"/>
                    </a:lnTo>
                    <a:lnTo>
                      <a:pt x="1155" y="657"/>
                    </a:lnTo>
                    <a:lnTo>
                      <a:pt x="1142" y="645"/>
                    </a:lnTo>
                    <a:lnTo>
                      <a:pt x="1142" y="638"/>
                    </a:lnTo>
                    <a:lnTo>
                      <a:pt x="1145" y="635"/>
                    </a:lnTo>
                    <a:lnTo>
                      <a:pt x="1137" y="629"/>
                    </a:lnTo>
                    <a:lnTo>
                      <a:pt x="1140" y="621"/>
                    </a:lnTo>
                    <a:lnTo>
                      <a:pt x="1132" y="623"/>
                    </a:lnTo>
                    <a:lnTo>
                      <a:pt x="1127" y="618"/>
                    </a:lnTo>
                    <a:lnTo>
                      <a:pt x="1124" y="614"/>
                    </a:lnTo>
                    <a:lnTo>
                      <a:pt x="1117" y="609"/>
                    </a:lnTo>
                    <a:lnTo>
                      <a:pt x="1110" y="598"/>
                    </a:lnTo>
                    <a:lnTo>
                      <a:pt x="1117" y="598"/>
                    </a:lnTo>
                    <a:lnTo>
                      <a:pt x="1113" y="588"/>
                    </a:lnTo>
                    <a:lnTo>
                      <a:pt x="1118" y="584"/>
                    </a:lnTo>
                    <a:lnTo>
                      <a:pt x="1114" y="578"/>
                    </a:lnTo>
                    <a:lnTo>
                      <a:pt x="1119" y="571"/>
                    </a:lnTo>
                    <a:lnTo>
                      <a:pt x="1116" y="564"/>
                    </a:lnTo>
                    <a:lnTo>
                      <a:pt x="1098" y="557"/>
                    </a:lnTo>
                    <a:lnTo>
                      <a:pt x="1096" y="549"/>
                    </a:lnTo>
                    <a:lnTo>
                      <a:pt x="1087" y="539"/>
                    </a:lnTo>
                    <a:lnTo>
                      <a:pt x="1077" y="527"/>
                    </a:lnTo>
                    <a:lnTo>
                      <a:pt x="1066" y="522"/>
                    </a:lnTo>
                    <a:lnTo>
                      <a:pt x="1057" y="515"/>
                    </a:lnTo>
                    <a:lnTo>
                      <a:pt x="1052" y="518"/>
                    </a:lnTo>
                    <a:lnTo>
                      <a:pt x="1046" y="515"/>
                    </a:lnTo>
                    <a:lnTo>
                      <a:pt x="1040" y="511"/>
                    </a:lnTo>
                    <a:lnTo>
                      <a:pt x="1032" y="503"/>
                    </a:lnTo>
                    <a:lnTo>
                      <a:pt x="1031" y="493"/>
                    </a:lnTo>
                    <a:lnTo>
                      <a:pt x="1029" y="488"/>
                    </a:lnTo>
                    <a:lnTo>
                      <a:pt x="1021" y="478"/>
                    </a:lnTo>
                    <a:lnTo>
                      <a:pt x="1021" y="469"/>
                    </a:lnTo>
                    <a:lnTo>
                      <a:pt x="1015" y="460"/>
                    </a:lnTo>
                    <a:lnTo>
                      <a:pt x="1010" y="453"/>
                    </a:lnTo>
                    <a:lnTo>
                      <a:pt x="1005" y="449"/>
                    </a:lnTo>
                    <a:lnTo>
                      <a:pt x="1000" y="443"/>
                    </a:lnTo>
                    <a:lnTo>
                      <a:pt x="994" y="435"/>
                    </a:lnTo>
                    <a:lnTo>
                      <a:pt x="979" y="427"/>
                    </a:lnTo>
                    <a:lnTo>
                      <a:pt x="966" y="418"/>
                    </a:lnTo>
                    <a:lnTo>
                      <a:pt x="960" y="416"/>
                    </a:lnTo>
                    <a:lnTo>
                      <a:pt x="938" y="396"/>
                    </a:lnTo>
                    <a:lnTo>
                      <a:pt x="927" y="390"/>
                    </a:lnTo>
                    <a:lnTo>
                      <a:pt x="921" y="388"/>
                    </a:lnTo>
                    <a:lnTo>
                      <a:pt x="912" y="369"/>
                    </a:lnTo>
                    <a:lnTo>
                      <a:pt x="907" y="360"/>
                    </a:lnTo>
                    <a:lnTo>
                      <a:pt x="897" y="347"/>
                    </a:lnTo>
                    <a:lnTo>
                      <a:pt x="892" y="340"/>
                    </a:lnTo>
                    <a:lnTo>
                      <a:pt x="891" y="334"/>
                    </a:lnTo>
                    <a:lnTo>
                      <a:pt x="884" y="322"/>
                    </a:lnTo>
                    <a:lnTo>
                      <a:pt x="872" y="316"/>
                    </a:lnTo>
                    <a:lnTo>
                      <a:pt x="868" y="307"/>
                    </a:lnTo>
                    <a:lnTo>
                      <a:pt x="868" y="298"/>
                    </a:lnTo>
                    <a:lnTo>
                      <a:pt x="865" y="291"/>
                    </a:lnTo>
                    <a:lnTo>
                      <a:pt x="862" y="280"/>
                    </a:lnTo>
                    <a:lnTo>
                      <a:pt x="861" y="272"/>
                    </a:lnTo>
                    <a:lnTo>
                      <a:pt x="849" y="257"/>
                    </a:lnTo>
                    <a:lnTo>
                      <a:pt x="844" y="244"/>
                    </a:lnTo>
                    <a:lnTo>
                      <a:pt x="839" y="240"/>
                    </a:lnTo>
                    <a:lnTo>
                      <a:pt x="835" y="232"/>
                    </a:lnTo>
                    <a:lnTo>
                      <a:pt x="833" y="224"/>
                    </a:lnTo>
                    <a:lnTo>
                      <a:pt x="823" y="200"/>
                    </a:lnTo>
                    <a:lnTo>
                      <a:pt x="818" y="193"/>
                    </a:lnTo>
                    <a:lnTo>
                      <a:pt x="812" y="190"/>
                    </a:lnTo>
                    <a:lnTo>
                      <a:pt x="805" y="191"/>
                    </a:lnTo>
                    <a:lnTo>
                      <a:pt x="796" y="192"/>
                    </a:lnTo>
                    <a:lnTo>
                      <a:pt x="789" y="193"/>
                    </a:lnTo>
                    <a:lnTo>
                      <a:pt x="784" y="194"/>
                    </a:lnTo>
                    <a:lnTo>
                      <a:pt x="776" y="191"/>
                    </a:lnTo>
                    <a:lnTo>
                      <a:pt x="771" y="189"/>
                    </a:lnTo>
                    <a:lnTo>
                      <a:pt x="766" y="184"/>
                    </a:lnTo>
                    <a:lnTo>
                      <a:pt x="761" y="183"/>
                    </a:lnTo>
                    <a:lnTo>
                      <a:pt x="757" y="174"/>
                    </a:lnTo>
                    <a:lnTo>
                      <a:pt x="753" y="171"/>
                    </a:lnTo>
                    <a:lnTo>
                      <a:pt x="747" y="165"/>
                    </a:lnTo>
                    <a:lnTo>
                      <a:pt x="742" y="161"/>
                    </a:lnTo>
                    <a:lnTo>
                      <a:pt x="736" y="155"/>
                    </a:lnTo>
                    <a:lnTo>
                      <a:pt x="732" y="151"/>
                    </a:lnTo>
                    <a:lnTo>
                      <a:pt x="732" y="144"/>
                    </a:lnTo>
                    <a:lnTo>
                      <a:pt x="713" y="142"/>
                    </a:lnTo>
                    <a:lnTo>
                      <a:pt x="707" y="137"/>
                    </a:lnTo>
                    <a:lnTo>
                      <a:pt x="703" y="132"/>
                    </a:lnTo>
                    <a:lnTo>
                      <a:pt x="698" y="131"/>
                    </a:lnTo>
                    <a:lnTo>
                      <a:pt x="693" y="127"/>
                    </a:lnTo>
                    <a:lnTo>
                      <a:pt x="685" y="120"/>
                    </a:lnTo>
                    <a:lnTo>
                      <a:pt x="680" y="118"/>
                    </a:lnTo>
                    <a:lnTo>
                      <a:pt x="677" y="112"/>
                    </a:lnTo>
                    <a:lnTo>
                      <a:pt x="676" y="103"/>
                    </a:lnTo>
                    <a:lnTo>
                      <a:pt x="684" y="92"/>
                    </a:lnTo>
                    <a:lnTo>
                      <a:pt x="685" y="76"/>
                    </a:lnTo>
                    <a:lnTo>
                      <a:pt x="689" y="73"/>
                    </a:lnTo>
                    <a:lnTo>
                      <a:pt x="688" y="68"/>
                    </a:lnTo>
                    <a:lnTo>
                      <a:pt x="697" y="66"/>
                    </a:lnTo>
                    <a:lnTo>
                      <a:pt x="700" y="59"/>
                    </a:lnTo>
                    <a:lnTo>
                      <a:pt x="708" y="49"/>
                    </a:lnTo>
                    <a:lnTo>
                      <a:pt x="711" y="45"/>
                    </a:lnTo>
                    <a:lnTo>
                      <a:pt x="716" y="43"/>
                    </a:lnTo>
                    <a:lnTo>
                      <a:pt x="722" y="39"/>
                    </a:lnTo>
                    <a:lnTo>
                      <a:pt x="730" y="30"/>
                    </a:lnTo>
                    <a:lnTo>
                      <a:pt x="735" y="27"/>
                    </a:lnTo>
                    <a:lnTo>
                      <a:pt x="742" y="24"/>
                    </a:lnTo>
                    <a:lnTo>
                      <a:pt x="742" y="19"/>
                    </a:lnTo>
                    <a:lnTo>
                      <a:pt x="744" y="12"/>
                    </a:lnTo>
                    <a:lnTo>
                      <a:pt x="747" y="7"/>
                    </a:lnTo>
                    <a:lnTo>
                      <a:pt x="749" y="0"/>
                    </a:lnTo>
                    <a:lnTo>
                      <a:pt x="622" y="4"/>
                    </a:lnTo>
                    <a:lnTo>
                      <a:pt x="596" y="3"/>
                    </a:lnTo>
                    <a:lnTo>
                      <a:pt x="368" y="7"/>
                    </a:lnTo>
                    <a:lnTo>
                      <a:pt x="222" y="6"/>
                    </a:lnTo>
                    <a:lnTo>
                      <a:pt x="49" y="5"/>
                    </a:lnTo>
                    <a:lnTo>
                      <a:pt x="0" y="5"/>
                    </a:lnTo>
                    <a:lnTo>
                      <a:pt x="10" y="81"/>
                    </a:lnTo>
                    <a:lnTo>
                      <a:pt x="22" y="153"/>
                    </a:lnTo>
                    <a:lnTo>
                      <a:pt x="30" y="211"/>
                    </a:lnTo>
                    <a:lnTo>
                      <a:pt x="32" y="228"/>
                    </a:lnTo>
                    <a:lnTo>
                      <a:pt x="50" y="335"/>
                    </a:lnTo>
                    <a:lnTo>
                      <a:pt x="56" y="370"/>
                    </a:lnTo>
                    <a:lnTo>
                      <a:pt x="62" y="415"/>
                    </a:lnTo>
                    <a:lnTo>
                      <a:pt x="65" y="432"/>
                    </a:lnTo>
                    <a:lnTo>
                      <a:pt x="69" y="461"/>
                    </a:lnTo>
                    <a:lnTo>
                      <a:pt x="72" y="478"/>
                    </a:lnTo>
                    <a:lnTo>
                      <a:pt x="83" y="557"/>
                    </a:lnTo>
                    <a:lnTo>
                      <a:pt x="87" y="580"/>
                    </a:lnTo>
                    <a:lnTo>
                      <a:pt x="90" y="596"/>
                    </a:lnTo>
                    <a:lnTo>
                      <a:pt x="100" y="664"/>
                    </a:lnTo>
                    <a:lnTo>
                      <a:pt x="115" y="759"/>
                    </a:lnTo>
                    <a:lnTo>
                      <a:pt x="120" y="796"/>
                    </a:lnTo>
                    <a:lnTo>
                      <a:pt x="125" y="798"/>
                    </a:lnTo>
                    <a:lnTo>
                      <a:pt x="123" y="808"/>
                    </a:lnTo>
                    <a:lnTo>
                      <a:pt x="129" y="818"/>
                    </a:lnTo>
                    <a:lnTo>
                      <a:pt x="135" y="825"/>
                    </a:lnTo>
                    <a:lnTo>
                      <a:pt x="133" y="831"/>
                    </a:lnTo>
                    <a:lnTo>
                      <a:pt x="134" y="839"/>
                    </a:lnTo>
                    <a:lnTo>
                      <a:pt x="137" y="851"/>
                    </a:lnTo>
                    <a:lnTo>
                      <a:pt x="141" y="860"/>
                    </a:lnTo>
                    <a:lnTo>
                      <a:pt x="146" y="872"/>
                    </a:lnTo>
                    <a:lnTo>
                      <a:pt x="143" y="877"/>
                    </a:lnTo>
                    <a:lnTo>
                      <a:pt x="147" y="880"/>
                    </a:lnTo>
                    <a:lnTo>
                      <a:pt x="149" y="889"/>
                    </a:lnTo>
                    <a:lnTo>
                      <a:pt x="153" y="901"/>
                    </a:lnTo>
                    <a:lnTo>
                      <a:pt x="161" y="909"/>
                    </a:lnTo>
                    <a:lnTo>
                      <a:pt x="166" y="913"/>
                    </a:lnTo>
                    <a:lnTo>
                      <a:pt x="171" y="920"/>
                    </a:lnTo>
                    <a:lnTo>
                      <a:pt x="176" y="926"/>
                    </a:lnTo>
                    <a:lnTo>
                      <a:pt x="176" y="943"/>
                    </a:lnTo>
                    <a:lnTo>
                      <a:pt x="186" y="956"/>
                    </a:lnTo>
                    <a:lnTo>
                      <a:pt x="184" y="961"/>
                    </a:lnTo>
                    <a:lnTo>
                      <a:pt x="181" y="966"/>
                    </a:lnTo>
                    <a:lnTo>
                      <a:pt x="184" y="972"/>
                    </a:lnTo>
                    <a:lnTo>
                      <a:pt x="177" y="973"/>
                    </a:lnTo>
                    <a:lnTo>
                      <a:pt x="182" y="977"/>
                    </a:lnTo>
                    <a:lnTo>
                      <a:pt x="177" y="984"/>
                    </a:lnTo>
                    <a:lnTo>
                      <a:pt x="173" y="989"/>
                    </a:lnTo>
                    <a:lnTo>
                      <a:pt x="173" y="997"/>
                    </a:lnTo>
                    <a:lnTo>
                      <a:pt x="193" y="1005"/>
                    </a:lnTo>
                    <a:lnTo>
                      <a:pt x="207" y="1019"/>
                    </a:lnTo>
                    <a:lnTo>
                      <a:pt x="198" y="1023"/>
                    </a:lnTo>
                    <a:lnTo>
                      <a:pt x="193" y="1033"/>
                    </a:lnTo>
                    <a:lnTo>
                      <a:pt x="189" y="1035"/>
                    </a:lnTo>
                    <a:lnTo>
                      <a:pt x="178" y="1036"/>
                    </a:lnTo>
                    <a:lnTo>
                      <a:pt x="183" y="1041"/>
                    </a:lnTo>
                    <a:lnTo>
                      <a:pt x="171" y="1048"/>
                    </a:lnTo>
                    <a:lnTo>
                      <a:pt x="156" y="1061"/>
                    </a:lnTo>
                    <a:lnTo>
                      <a:pt x="154" y="1067"/>
                    </a:lnTo>
                    <a:lnTo>
                      <a:pt x="158" y="1080"/>
                    </a:lnTo>
                    <a:lnTo>
                      <a:pt x="156" y="1088"/>
                    </a:lnTo>
                    <a:lnTo>
                      <a:pt x="154" y="1096"/>
                    </a:lnTo>
                    <a:lnTo>
                      <a:pt x="155" y="1110"/>
                    </a:lnTo>
                    <a:lnTo>
                      <a:pt x="154" y="1116"/>
                    </a:lnTo>
                    <a:lnTo>
                      <a:pt x="143" y="1136"/>
                    </a:lnTo>
                    <a:lnTo>
                      <a:pt x="139" y="1150"/>
                    </a:lnTo>
                    <a:lnTo>
                      <a:pt x="137" y="1155"/>
                    </a:lnTo>
                    <a:lnTo>
                      <a:pt x="130" y="1155"/>
                    </a:lnTo>
                    <a:lnTo>
                      <a:pt x="127" y="1171"/>
                    </a:lnTo>
                    <a:lnTo>
                      <a:pt x="130" y="1186"/>
                    </a:lnTo>
                    <a:lnTo>
                      <a:pt x="131" y="1191"/>
                    </a:lnTo>
                    <a:lnTo>
                      <a:pt x="133" y="1205"/>
                    </a:lnTo>
                    <a:lnTo>
                      <a:pt x="134" y="1219"/>
                    </a:lnTo>
                    <a:lnTo>
                      <a:pt x="134" y="1225"/>
                    </a:lnTo>
                    <a:lnTo>
                      <a:pt x="137" y="1233"/>
                    </a:lnTo>
                    <a:lnTo>
                      <a:pt x="144" y="1243"/>
                    </a:lnTo>
                    <a:lnTo>
                      <a:pt x="148" y="1245"/>
                    </a:lnTo>
                    <a:lnTo>
                      <a:pt x="148" y="1250"/>
                    </a:lnTo>
                    <a:lnTo>
                      <a:pt x="154" y="1257"/>
                    </a:lnTo>
                    <a:lnTo>
                      <a:pt x="157" y="1262"/>
                    </a:lnTo>
                    <a:lnTo>
                      <a:pt x="156" y="1269"/>
                    </a:lnTo>
                    <a:lnTo>
                      <a:pt x="162" y="1287"/>
                    </a:lnTo>
                    <a:lnTo>
                      <a:pt x="159" y="1294"/>
                    </a:lnTo>
                    <a:lnTo>
                      <a:pt x="152" y="1313"/>
                    </a:lnTo>
                    <a:lnTo>
                      <a:pt x="153" y="1326"/>
                    </a:lnTo>
                    <a:lnTo>
                      <a:pt x="149" y="1335"/>
                    </a:lnTo>
                    <a:lnTo>
                      <a:pt x="149" y="1341"/>
                    </a:lnTo>
                    <a:lnTo>
                      <a:pt x="144" y="1353"/>
                    </a:lnTo>
                    <a:lnTo>
                      <a:pt x="148" y="1368"/>
                    </a:lnTo>
                    <a:lnTo>
                      <a:pt x="144" y="1380"/>
                    </a:lnTo>
                    <a:lnTo>
                      <a:pt x="139" y="1390"/>
                    </a:lnTo>
                    <a:lnTo>
                      <a:pt x="143" y="1406"/>
                    </a:lnTo>
                    <a:lnTo>
                      <a:pt x="141" y="1415"/>
                    </a:lnTo>
                    <a:lnTo>
                      <a:pt x="144" y="1424"/>
                    </a:lnTo>
                    <a:lnTo>
                      <a:pt x="151" y="1428"/>
                    </a:lnTo>
                    <a:lnTo>
                      <a:pt x="155" y="1438"/>
                    </a:lnTo>
                    <a:lnTo>
                      <a:pt x="161" y="1447"/>
                    </a:lnTo>
                    <a:lnTo>
                      <a:pt x="168" y="1466"/>
                    </a:lnTo>
                    <a:lnTo>
                      <a:pt x="173" y="1483"/>
                    </a:lnTo>
                    <a:lnTo>
                      <a:pt x="170" y="1491"/>
                    </a:lnTo>
                    <a:lnTo>
                      <a:pt x="177" y="1500"/>
                    </a:lnTo>
                    <a:lnTo>
                      <a:pt x="177" y="1509"/>
                    </a:lnTo>
                    <a:lnTo>
                      <a:pt x="181" y="1515"/>
                    </a:lnTo>
                    <a:lnTo>
                      <a:pt x="183" y="1522"/>
                    </a:lnTo>
                    <a:lnTo>
                      <a:pt x="190" y="1528"/>
                    </a:lnTo>
                    <a:lnTo>
                      <a:pt x="192" y="1548"/>
                    </a:lnTo>
                    <a:lnTo>
                      <a:pt x="195" y="1565"/>
                    </a:lnTo>
                    <a:lnTo>
                      <a:pt x="196" y="1572"/>
                    </a:lnTo>
                    <a:lnTo>
                      <a:pt x="199" y="1579"/>
                    </a:lnTo>
                    <a:lnTo>
                      <a:pt x="210" y="1586"/>
                    </a:lnTo>
                    <a:lnTo>
                      <a:pt x="213" y="1594"/>
                    </a:lnTo>
                    <a:lnTo>
                      <a:pt x="368" y="1602"/>
                    </a:lnTo>
                    <a:lnTo>
                      <a:pt x="813" y="1626"/>
                    </a:lnTo>
                    <a:lnTo>
                      <a:pt x="925" y="1633"/>
                    </a:lnTo>
                    <a:lnTo>
                      <a:pt x="1049" y="1639"/>
                    </a:lnTo>
                    <a:lnTo>
                      <a:pt x="1047" y="1653"/>
                    </a:lnTo>
                    <a:lnTo>
                      <a:pt x="1052" y="1662"/>
                    </a:lnTo>
                    <a:lnTo>
                      <a:pt x="1056" y="1667"/>
                    </a:lnTo>
                    <a:lnTo>
                      <a:pt x="1058" y="1672"/>
                    </a:lnTo>
                    <a:lnTo>
                      <a:pt x="1059" y="1685"/>
                    </a:lnTo>
                    <a:lnTo>
                      <a:pt x="1057" y="1694"/>
                    </a:lnTo>
                    <a:lnTo>
                      <a:pt x="1058" y="1702"/>
                    </a:lnTo>
                    <a:lnTo>
                      <a:pt x="1062" y="1707"/>
                    </a:lnTo>
                    <a:lnTo>
                      <a:pt x="1066" y="1713"/>
                    </a:lnTo>
                    <a:lnTo>
                      <a:pt x="1074" y="1716"/>
                    </a:lnTo>
                    <a:lnTo>
                      <a:pt x="1080" y="1715"/>
                    </a:lnTo>
                    <a:lnTo>
                      <a:pt x="1090" y="1715"/>
                    </a:lnTo>
                    <a:lnTo>
                      <a:pt x="1104" y="1716"/>
                    </a:lnTo>
                    <a:lnTo>
                      <a:pt x="1104" y="1716"/>
                    </a:lnTo>
                    <a:lnTo>
                      <a:pt x="1104" y="1716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2" name="Freeform 6">
                <a:extLst>
                  <a:ext uri="{FF2B5EF4-FFF2-40B4-BE49-F238E27FC236}">
                    <a16:creationId xmlns:a16="http://schemas.microsoft.com/office/drawing/2014/main" id="{BAB0E533-CDDC-2E45-38A3-EC6EAC17C04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301634" y="1593322"/>
                <a:ext cx="4090987" cy="1033463"/>
              </a:xfrm>
              <a:custGeom>
                <a:avLst/>
                <a:gdLst>
                  <a:gd name="T0" fmla="*/ 1803 w 2577"/>
                  <a:gd name="T1" fmla="*/ 588 h 651"/>
                  <a:gd name="T2" fmla="*/ 1831 w 2577"/>
                  <a:gd name="T3" fmla="*/ 552 h 651"/>
                  <a:gd name="T4" fmla="*/ 1881 w 2577"/>
                  <a:gd name="T5" fmla="*/ 531 h 651"/>
                  <a:gd name="T6" fmla="*/ 1892 w 2577"/>
                  <a:gd name="T7" fmla="*/ 485 h 651"/>
                  <a:gd name="T8" fmla="*/ 1930 w 2577"/>
                  <a:gd name="T9" fmla="*/ 453 h 651"/>
                  <a:gd name="T10" fmla="*/ 1977 w 2577"/>
                  <a:gd name="T11" fmla="*/ 434 h 651"/>
                  <a:gd name="T12" fmla="*/ 2042 w 2577"/>
                  <a:gd name="T13" fmla="*/ 434 h 651"/>
                  <a:gd name="T14" fmla="*/ 2080 w 2577"/>
                  <a:gd name="T15" fmla="*/ 406 h 651"/>
                  <a:gd name="T16" fmla="*/ 2111 w 2577"/>
                  <a:gd name="T17" fmla="*/ 381 h 651"/>
                  <a:gd name="T18" fmla="*/ 2138 w 2577"/>
                  <a:gd name="T19" fmla="*/ 361 h 651"/>
                  <a:gd name="T20" fmla="*/ 2196 w 2577"/>
                  <a:gd name="T21" fmla="*/ 351 h 651"/>
                  <a:gd name="T22" fmla="*/ 2215 w 2577"/>
                  <a:gd name="T23" fmla="*/ 314 h 651"/>
                  <a:gd name="T24" fmla="*/ 2238 w 2577"/>
                  <a:gd name="T25" fmla="*/ 300 h 651"/>
                  <a:gd name="T26" fmla="*/ 2293 w 2577"/>
                  <a:gd name="T27" fmla="*/ 246 h 651"/>
                  <a:gd name="T28" fmla="*/ 2322 w 2577"/>
                  <a:gd name="T29" fmla="*/ 282 h 651"/>
                  <a:gd name="T30" fmla="*/ 2390 w 2577"/>
                  <a:gd name="T31" fmla="*/ 220 h 651"/>
                  <a:gd name="T32" fmla="*/ 2433 w 2577"/>
                  <a:gd name="T33" fmla="*/ 212 h 651"/>
                  <a:gd name="T34" fmla="*/ 2469 w 2577"/>
                  <a:gd name="T35" fmla="*/ 220 h 651"/>
                  <a:gd name="T36" fmla="*/ 2521 w 2577"/>
                  <a:gd name="T37" fmla="*/ 138 h 651"/>
                  <a:gd name="T38" fmla="*/ 2556 w 2577"/>
                  <a:gd name="T39" fmla="*/ 119 h 651"/>
                  <a:gd name="T40" fmla="*/ 2577 w 2577"/>
                  <a:gd name="T41" fmla="*/ 38 h 651"/>
                  <a:gd name="T42" fmla="*/ 2193 w 2577"/>
                  <a:gd name="T43" fmla="*/ 51 h 651"/>
                  <a:gd name="T44" fmla="*/ 1984 w 2577"/>
                  <a:gd name="T45" fmla="*/ 51 h 651"/>
                  <a:gd name="T46" fmla="*/ 1802 w 2577"/>
                  <a:gd name="T47" fmla="*/ 53 h 651"/>
                  <a:gd name="T48" fmla="*/ 1367 w 2577"/>
                  <a:gd name="T49" fmla="*/ 37 h 651"/>
                  <a:gd name="T50" fmla="*/ 981 w 2577"/>
                  <a:gd name="T51" fmla="*/ 23 h 651"/>
                  <a:gd name="T52" fmla="*/ 700 w 2577"/>
                  <a:gd name="T53" fmla="*/ 0 h 651"/>
                  <a:gd name="T54" fmla="*/ 700 w 2577"/>
                  <a:gd name="T55" fmla="*/ 95 h 651"/>
                  <a:gd name="T56" fmla="*/ 735 w 2577"/>
                  <a:gd name="T57" fmla="*/ 210 h 651"/>
                  <a:gd name="T58" fmla="*/ 732 w 2577"/>
                  <a:gd name="T59" fmla="*/ 202 h 651"/>
                  <a:gd name="T60" fmla="*/ 697 w 2577"/>
                  <a:gd name="T61" fmla="*/ 101 h 651"/>
                  <a:gd name="T62" fmla="*/ 677 w 2577"/>
                  <a:gd name="T63" fmla="*/ 126 h 651"/>
                  <a:gd name="T64" fmla="*/ 652 w 2577"/>
                  <a:gd name="T65" fmla="*/ 65 h 651"/>
                  <a:gd name="T66" fmla="*/ 276 w 2577"/>
                  <a:gd name="T67" fmla="*/ 59 h 651"/>
                  <a:gd name="T68" fmla="*/ 265 w 2577"/>
                  <a:gd name="T69" fmla="*/ 83 h 651"/>
                  <a:gd name="T70" fmla="*/ 238 w 2577"/>
                  <a:gd name="T71" fmla="*/ 112 h 651"/>
                  <a:gd name="T72" fmla="*/ 248 w 2577"/>
                  <a:gd name="T73" fmla="*/ 140 h 651"/>
                  <a:gd name="T74" fmla="*/ 239 w 2577"/>
                  <a:gd name="T75" fmla="*/ 180 h 651"/>
                  <a:gd name="T76" fmla="*/ 198 w 2577"/>
                  <a:gd name="T77" fmla="*/ 225 h 651"/>
                  <a:gd name="T78" fmla="*/ 217 w 2577"/>
                  <a:gd name="T79" fmla="*/ 274 h 651"/>
                  <a:gd name="T80" fmla="*/ 192 w 2577"/>
                  <a:gd name="T81" fmla="*/ 285 h 651"/>
                  <a:gd name="T82" fmla="*/ 169 w 2577"/>
                  <a:gd name="T83" fmla="*/ 312 h 651"/>
                  <a:gd name="T84" fmla="*/ 124 w 2577"/>
                  <a:gd name="T85" fmla="*/ 325 h 651"/>
                  <a:gd name="T86" fmla="*/ 151 w 2577"/>
                  <a:gd name="T87" fmla="*/ 361 h 651"/>
                  <a:gd name="T88" fmla="*/ 136 w 2577"/>
                  <a:gd name="T89" fmla="*/ 394 h 651"/>
                  <a:gd name="T90" fmla="*/ 102 w 2577"/>
                  <a:gd name="T91" fmla="*/ 388 h 651"/>
                  <a:gd name="T92" fmla="*/ 101 w 2577"/>
                  <a:gd name="T93" fmla="*/ 439 h 651"/>
                  <a:gd name="T94" fmla="*/ 83 w 2577"/>
                  <a:gd name="T95" fmla="*/ 421 h 651"/>
                  <a:gd name="T96" fmla="*/ 53 w 2577"/>
                  <a:gd name="T97" fmla="*/ 439 h 651"/>
                  <a:gd name="T98" fmla="*/ 74 w 2577"/>
                  <a:gd name="T99" fmla="*/ 446 h 651"/>
                  <a:gd name="T100" fmla="*/ 52 w 2577"/>
                  <a:gd name="T101" fmla="*/ 488 h 651"/>
                  <a:gd name="T102" fmla="*/ 72 w 2577"/>
                  <a:gd name="T103" fmla="*/ 515 h 651"/>
                  <a:gd name="T104" fmla="*/ 73 w 2577"/>
                  <a:gd name="T105" fmla="*/ 547 h 651"/>
                  <a:gd name="T106" fmla="*/ 28 w 2577"/>
                  <a:gd name="T107" fmla="*/ 581 h 651"/>
                  <a:gd name="T108" fmla="*/ 633 w 2577"/>
                  <a:gd name="T109" fmla="*/ 598 h 651"/>
                  <a:gd name="T110" fmla="*/ 937 w 2577"/>
                  <a:gd name="T111" fmla="*/ 635 h 651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8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9 w 10000"/>
                  <a:gd name="connsiteY13" fmla="*/ 8483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</a:cxnLst>
                <a:rect l="l" t="t" r="r" b="b"/>
                <a:pathLst>
                  <a:path w="10000" h="10000">
                    <a:moveTo>
                      <a:pt x="5662" y="9985"/>
                    </a:moveTo>
                    <a:lnTo>
                      <a:pt x="6333" y="10000"/>
                    </a:lnTo>
                    <a:lnTo>
                      <a:pt x="6899" y="10000"/>
                    </a:lnTo>
                    <a:lnTo>
                      <a:pt x="6969" y="10000"/>
                    </a:lnTo>
                    <a:cubicBezTo>
                      <a:pt x="6972" y="9913"/>
                      <a:pt x="6974" y="9826"/>
                      <a:pt x="6977" y="9739"/>
                    </a:cubicBezTo>
                    <a:cubicBezTo>
                      <a:pt x="6984" y="9503"/>
                      <a:pt x="6990" y="9268"/>
                      <a:pt x="6997" y="9032"/>
                    </a:cubicBezTo>
                    <a:cubicBezTo>
                      <a:pt x="6998" y="8996"/>
                      <a:pt x="6999" y="8961"/>
                      <a:pt x="7000" y="8925"/>
                    </a:cubicBezTo>
                    <a:lnTo>
                      <a:pt x="6997" y="8817"/>
                    </a:lnTo>
                    <a:lnTo>
                      <a:pt x="6997" y="8725"/>
                    </a:lnTo>
                    <a:cubicBezTo>
                      <a:pt x="7018" y="8648"/>
                      <a:pt x="7038" y="8572"/>
                      <a:pt x="7059" y="8495"/>
                    </a:cubicBezTo>
                    <a:cubicBezTo>
                      <a:pt x="7065" y="8469"/>
                      <a:pt x="7072" y="8444"/>
                      <a:pt x="7078" y="8418"/>
                    </a:cubicBezTo>
                    <a:cubicBezTo>
                      <a:pt x="7087" y="8438"/>
                      <a:pt x="7096" y="8459"/>
                      <a:pt x="7105" y="8479"/>
                    </a:cubicBezTo>
                    <a:cubicBezTo>
                      <a:pt x="7109" y="8498"/>
                      <a:pt x="7113" y="8518"/>
                      <a:pt x="7117" y="8537"/>
                    </a:cubicBezTo>
                    <a:cubicBezTo>
                      <a:pt x="7140" y="8543"/>
                      <a:pt x="7166" y="8477"/>
                      <a:pt x="7189" y="8483"/>
                    </a:cubicBezTo>
                    <a:cubicBezTo>
                      <a:pt x="7203" y="8468"/>
                      <a:pt x="7215" y="8525"/>
                      <a:pt x="7229" y="8510"/>
                    </a:cubicBezTo>
                    <a:cubicBezTo>
                      <a:pt x="7249" y="8469"/>
                      <a:pt x="7268" y="8428"/>
                      <a:pt x="7288" y="8387"/>
                    </a:cubicBezTo>
                    <a:cubicBezTo>
                      <a:pt x="7294" y="8341"/>
                      <a:pt x="7301" y="8295"/>
                      <a:pt x="7307" y="8249"/>
                    </a:cubicBezTo>
                    <a:cubicBezTo>
                      <a:pt x="7304" y="8218"/>
                      <a:pt x="7302" y="8188"/>
                      <a:pt x="7299" y="8157"/>
                    </a:cubicBezTo>
                    <a:cubicBezTo>
                      <a:pt x="7300" y="8126"/>
                      <a:pt x="7302" y="8096"/>
                      <a:pt x="7303" y="8065"/>
                    </a:cubicBezTo>
                    <a:cubicBezTo>
                      <a:pt x="7302" y="8029"/>
                      <a:pt x="7300" y="7993"/>
                      <a:pt x="7299" y="7957"/>
                    </a:cubicBezTo>
                    <a:cubicBezTo>
                      <a:pt x="7306" y="7926"/>
                      <a:pt x="7312" y="7896"/>
                      <a:pt x="7319" y="7865"/>
                    </a:cubicBezTo>
                    <a:cubicBezTo>
                      <a:pt x="7321" y="7829"/>
                      <a:pt x="7324" y="7793"/>
                      <a:pt x="7326" y="7757"/>
                    </a:cubicBezTo>
                    <a:cubicBezTo>
                      <a:pt x="7324" y="7716"/>
                      <a:pt x="7321" y="7675"/>
                      <a:pt x="7319" y="7634"/>
                    </a:cubicBezTo>
                    <a:cubicBezTo>
                      <a:pt x="7327" y="7573"/>
                      <a:pt x="7334" y="7511"/>
                      <a:pt x="7342" y="7450"/>
                    </a:cubicBezTo>
                    <a:cubicBezTo>
                      <a:pt x="7350" y="7430"/>
                      <a:pt x="7357" y="7409"/>
                      <a:pt x="7365" y="7389"/>
                    </a:cubicBezTo>
                    <a:lnTo>
                      <a:pt x="7392" y="7281"/>
                    </a:lnTo>
                    <a:cubicBezTo>
                      <a:pt x="7405" y="7255"/>
                      <a:pt x="7418" y="7230"/>
                      <a:pt x="7431" y="7204"/>
                    </a:cubicBezTo>
                    <a:cubicBezTo>
                      <a:pt x="7438" y="7178"/>
                      <a:pt x="7444" y="7153"/>
                      <a:pt x="7451" y="7127"/>
                    </a:cubicBezTo>
                    <a:cubicBezTo>
                      <a:pt x="7456" y="7091"/>
                      <a:pt x="7461" y="7056"/>
                      <a:pt x="7466" y="7020"/>
                    </a:cubicBezTo>
                    <a:cubicBezTo>
                      <a:pt x="7474" y="7000"/>
                      <a:pt x="7481" y="6979"/>
                      <a:pt x="7489" y="6959"/>
                    </a:cubicBezTo>
                    <a:cubicBezTo>
                      <a:pt x="7496" y="6964"/>
                      <a:pt x="7502" y="6969"/>
                      <a:pt x="7509" y="6974"/>
                    </a:cubicBezTo>
                    <a:cubicBezTo>
                      <a:pt x="7518" y="6959"/>
                      <a:pt x="7527" y="6943"/>
                      <a:pt x="7536" y="6928"/>
                    </a:cubicBezTo>
                    <a:cubicBezTo>
                      <a:pt x="7546" y="6892"/>
                      <a:pt x="7557" y="6856"/>
                      <a:pt x="7567" y="6820"/>
                    </a:cubicBezTo>
                    <a:cubicBezTo>
                      <a:pt x="7579" y="6794"/>
                      <a:pt x="7590" y="6769"/>
                      <a:pt x="7602" y="6743"/>
                    </a:cubicBezTo>
                    <a:lnTo>
                      <a:pt x="7629" y="6713"/>
                    </a:lnTo>
                    <a:lnTo>
                      <a:pt x="7672" y="6667"/>
                    </a:lnTo>
                    <a:lnTo>
                      <a:pt x="7753" y="6697"/>
                    </a:lnTo>
                    <a:cubicBezTo>
                      <a:pt x="7762" y="6677"/>
                      <a:pt x="7771" y="6656"/>
                      <a:pt x="7780" y="6636"/>
                    </a:cubicBezTo>
                    <a:cubicBezTo>
                      <a:pt x="7792" y="6662"/>
                      <a:pt x="7803" y="6687"/>
                      <a:pt x="7815" y="6713"/>
                    </a:cubicBezTo>
                    <a:lnTo>
                      <a:pt x="7866" y="6713"/>
                    </a:lnTo>
                    <a:lnTo>
                      <a:pt x="7897" y="6682"/>
                    </a:lnTo>
                    <a:lnTo>
                      <a:pt x="7924" y="6667"/>
                    </a:lnTo>
                    <a:cubicBezTo>
                      <a:pt x="7929" y="6641"/>
                      <a:pt x="7934" y="6616"/>
                      <a:pt x="7939" y="6590"/>
                    </a:cubicBezTo>
                    <a:cubicBezTo>
                      <a:pt x="7944" y="6564"/>
                      <a:pt x="7950" y="6539"/>
                      <a:pt x="7955" y="6513"/>
                    </a:cubicBezTo>
                    <a:cubicBezTo>
                      <a:pt x="7968" y="6477"/>
                      <a:pt x="7981" y="6442"/>
                      <a:pt x="7994" y="6406"/>
                    </a:cubicBezTo>
                    <a:cubicBezTo>
                      <a:pt x="8008" y="6390"/>
                      <a:pt x="8022" y="6375"/>
                      <a:pt x="8036" y="6359"/>
                    </a:cubicBezTo>
                    <a:cubicBezTo>
                      <a:pt x="8043" y="6334"/>
                      <a:pt x="8049" y="6308"/>
                      <a:pt x="8056" y="6283"/>
                    </a:cubicBezTo>
                    <a:cubicBezTo>
                      <a:pt x="8061" y="6268"/>
                      <a:pt x="8066" y="6252"/>
                      <a:pt x="8071" y="6237"/>
                    </a:cubicBezTo>
                    <a:cubicBezTo>
                      <a:pt x="8076" y="6201"/>
                      <a:pt x="8082" y="6165"/>
                      <a:pt x="8087" y="6129"/>
                    </a:cubicBezTo>
                    <a:cubicBezTo>
                      <a:pt x="8099" y="6134"/>
                      <a:pt x="8110" y="6139"/>
                      <a:pt x="8122" y="6144"/>
                    </a:cubicBezTo>
                    <a:lnTo>
                      <a:pt x="8149" y="6129"/>
                    </a:lnTo>
                    <a:cubicBezTo>
                      <a:pt x="8152" y="6098"/>
                      <a:pt x="8154" y="6068"/>
                      <a:pt x="8157" y="6037"/>
                    </a:cubicBezTo>
                    <a:cubicBezTo>
                      <a:pt x="8165" y="6022"/>
                      <a:pt x="8172" y="6006"/>
                      <a:pt x="8180" y="5991"/>
                    </a:cubicBezTo>
                    <a:lnTo>
                      <a:pt x="8192" y="5853"/>
                    </a:lnTo>
                    <a:cubicBezTo>
                      <a:pt x="8193" y="5822"/>
                      <a:pt x="8195" y="5791"/>
                      <a:pt x="8196" y="5760"/>
                    </a:cubicBezTo>
                    <a:cubicBezTo>
                      <a:pt x="8204" y="5755"/>
                      <a:pt x="8211" y="5750"/>
                      <a:pt x="8219" y="5745"/>
                    </a:cubicBezTo>
                    <a:lnTo>
                      <a:pt x="8250" y="5776"/>
                    </a:lnTo>
                    <a:cubicBezTo>
                      <a:pt x="8258" y="5761"/>
                      <a:pt x="8265" y="5745"/>
                      <a:pt x="8273" y="5730"/>
                    </a:cubicBezTo>
                    <a:cubicBezTo>
                      <a:pt x="8278" y="5694"/>
                      <a:pt x="8284" y="5658"/>
                      <a:pt x="8289" y="5622"/>
                    </a:cubicBezTo>
                    <a:cubicBezTo>
                      <a:pt x="8291" y="5596"/>
                      <a:pt x="8294" y="5571"/>
                      <a:pt x="8296" y="5545"/>
                    </a:cubicBezTo>
                    <a:cubicBezTo>
                      <a:pt x="8308" y="5535"/>
                      <a:pt x="8319" y="5525"/>
                      <a:pt x="8331" y="5515"/>
                    </a:cubicBezTo>
                    <a:lnTo>
                      <a:pt x="8362" y="5515"/>
                    </a:lnTo>
                    <a:cubicBezTo>
                      <a:pt x="8366" y="5489"/>
                      <a:pt x="8370" y="5464"/>
                      <a:pt x="8374" y="5438"/>
                    </a:cubicBezTo>
                    <a:lnTo>
                      <a:pt x="8417" y="5392"/>
                    </a:lnTo>
                    <a:lnTo>
                      <a:pt x="8494" y="5469"/>
                    </a:lnTo>
                    <a:cubicBezTo>
                      <a:pt x="8503" y="5443"/>
                      <a:pt x="8513" y="5418"/>
                      <a:pt x="8522" y="5392"/>
                    </a:cubicBezTo>
                    <a:cubicBezTo>
                      <a:pt x="8524" y="5366"/>
                      <a:pt x="8527" y="5341"/>
                      <a:pt x="8529" y="5315"/>
                    </a:cubicBezTo>
                    <a:lnTo>
                      <a:pt x="8541" y="5207"/>
                    </a:lnTo>
                    <a:cubicBezTo>
                      <a:pt x="8549" y="5182"/>
                      <a:pt x="8556" y="5156"/>
                      <a:pt x="8564" y="5131"/>
                    </a:cubicBezTo>
                    <a:cubicBezTo>
                      <a:pt x="8568" y="5069"/>
                      <a:pt x="8572" y="5008"/>
                      <a:pt x="8576" y="4946"/>
                    </a:cubicBezTo>
                    <a:lnTo>
                      <a:pt x="8591" y="4916"/>
                    </a:lnTo>
                    <a:cubicBezTo>
                      <a:pt x="8592" y="4885"/>
                      <a:pt x="8594" y="4854"/>
                      <a:pt x="8595" y="4823"/>
                    </a:cubicBezTo>
                    <a:cubicBezTo>
                      <a:pt x="8589" y="4777"/>
                      <a:pt x="8582" y="4731"/>
                      <a:pt x="8576" y="4685"/>
                    </a:cubicBezTo>
                    <a:lnTo>
                      <a:pt x="8576" y="4608"/>
                    </a:lnTo>
                    <a:cubicBezTo>
                      <a:pt x="8584" y="4572"/>
                      <a:pt x="8591" y="4537"/>
                      <a:pt x="8599" y="4501"/>
                    </a:cubicBezTo>
                    <a:cubicBezTo>
                      <a:pt x="8607" y="4486"/>
                      <a:pt x="8614" y="4470"/>
                      <a:pt x="8622" y="4455"/>
                    </a:cubicBezTo>
                    <a:cubicBezTo>
                      <a:pt x="8634" y="4475"/>
                      <a:pt x="8645" y="4496"/>
                      <a:pt x="8657" y="4516"/>
                    </a:cubicBezTo>
                    <a:cubicBezTo>
                      <a:pt x="8666" y="4547"/>
                      <a:pt x="8676" y="4577"/>
                      <a:pt x="8685" y="4608"/>
                    </a:cubicBezTo>
                    <a:cubicBezTo>
                      <a:pt x="8693" y="4588"/>
                      <a:pt x="8700" y="4567"/>
                      <a:pt x="8708" y="4547"/>
                    </a:cubicBezTo>
                    <a:cubicBezTo>
                      <a:pt x="8711" y="4521"/>
                      <a:pt x="8713" y="4496"/>
                      <a:pt x="8716" y="4470"/>
                    </a:cubicBezTo>
                    <a:cubicBezTo>
                      <a:pt x="8721" y="4398"/>
                      <a:pt x="8726" y="4327"/>
                      <a:pt x="8731" y="4255"/>
                    </a:cubicBezTo>
                    <a:cubicBezTo>
                      <a:pt x="8743" y="4204"/>
                      <a:pt x="8754" y="4152"/>
                      <a:pt x="8766" y="4101"/>
                    </a:cubicBezTo>
                    <a:lnTo>
                      <a:pt x="8871" y="3810"/>
                    </a:lnTo>
                    <a:cubicBezTo>
                      <a:pt x="8880" y="3800"/>
                      <a:pt x="8889" y="3789"/>
                      <a:pt x="8898" y="3779"/>
                    </a:cubicBezTo>
                    <a:cubicBezTo>
                      <a:pt x="8915" y="3820"/>
                      <a:pt x="8931" y="3861"/>
                      <a:pt x="8948" y="3902"/>
                    </a:cubicBezTo>
                    <a:cubicBezTo>
                      <a:pt x="8947" y="3938"/>
                      <a:pt x="8946" y="3973"/>
                      <a:pt x="8945" y="4009"/>
                    </a:cubicBezTo>
                    <a:lnTo>
                      <a:pt x="8933" y="4117"/>
                    </a:lnTo>
                    <a:lnTo>
                      <a:pt x="8933" y="4270"/>
                    </a:lnTo>
                    <a:cubicBezTo>
                      <a:pt x="8945" y="4306"/>
                      <a:pt x="8956" y="4342"/>
                      <a:pt x="8968" y="4378"/>
                    </a:cubicBezTo>
                    <a:cubicBezTo>
                      <a:pt x="8982" y="4363"/>
                      <a:pt x="8996" y="4347"/>
                      <a:pt x="9010" y="4332"/>
                    </a:cubicBezTo>
                    <a:cubicBezTo>
                      <a:pt x="9032" y="4276"/>
                      <a:pt x="9054" y="4219"/>
                      <a:pt x="9076" y="4163"/>
                    </a:cubicBezTo>
                    <a:cubicBezTo>
                      <a:pt x="9085" y="4127"/>
                      <a:pt x="9095" y="4091"/>
                      <a:pt x="9104" y="4055"/>
                    </a:cubicBezTo>
                    <a:cubicBezTo>
                      <a:pt x="9127" y="3901"/>
                      <a:pt x="9150" y="3748"/>
                      <a:pt x="9173" y="3594"/>
                    </a:cubicBezTo>
                    <a:cubicBezTo>
                      <a:pt x="9180" y="3569"/>
                      <a:pt x="9186" y="3543"/>
                      <a:pt x="9193" y="3518"/>
                    </a:cubicBezTo>
                    <a:cubicBezTo>
                      <a:pt x="9205" y="3492"/>
                      <a:pt x="9216" y="3467"/>
                      <a:pt x="9228" y="3441"/>
                    </a:cubicBezTo>
                    <a:cubicBezTo>
                      <a:pt x="9243" y="3420"/>
                      <a:pt x="9259" y="3400"/>
                      <a:pt x="9274" y="3379"/>
                    </a:cubicBezTo>
                    <a:lnTo>
                      <a:pt x="9298" y="3379"/>
                    </a:lnTo>
                    <a:cubicBezTo>
                      <a:pt x="9307" y="3364"/>
                      <a:pt x="9316" y="3348"/>
                      <a:pt x="9325" y="3333"/>
                    </a:cubicBezTo>
                    <a:cubicBezTo>
                      <a:pt x="9339" y="3302"/>
                      <a:pt x="9353" y="3272"/>
                      <a:pt x="9367" y="3241"/>
                    </a:cubicBezTo>
                    <a:cubicBezTo>
                      <a:pt x="9372" y="3221"/>
                      <a:pt x="9378" y="3200"/>
                      <a:pt x="9383" y="3180"/>
                    </a:cubicBezTo>
                    <a:cubicBezTo>
                      <a:pt x="9392" y="3195"/>
                      <a:pt x="9401" y="3211"/>
                      <a:pt x="9410" y="3226"/>
                    </a:cubicBezTo>
                    <a:lnTo>
                      <a:pt x="9441" y="3257"/>
                    </a:lnTo>
                    <a:cubicBezTo>
                      <a:pt x="9449" y="3267"/>
                      <a:pt x="9456" y="3277"/>
                      <a:pt x="9464" y="3287"/>
                    </a:cubicBezTo>
                    <a:cubicBezTo>
                      <a:pt x="9469" y="3354"/>
                      <a:pt x="9475" y="3420"/>
                      <a:pt x="9480" y="3487"/>
                    </a:cubicBezTo>
                    <a:lnTo>
                      <a:pt x="9507" y="3472"/>
                    </a:lnTo>
                    <a:cubicBezTo>
                      <a:pt x="9516" y="3462"/>
                      <a:pt x="9525" y="3451"/>
                      <a:pt x="9534" y="3441"/>
                    </a:cubicBezTo>
                    <a:lnTo>
                      <a:pt x="9558" y="3441"/>
                    </a:lnTo>
                    <a:cubicBezTo>
                      <a:pt x="9566" y="3420"/>
                      <a:pt x="9573" y="3400"/>
                      <a:pt x="9581" y="3379"/>
                    </a:cubicBezTo>
                    <a:cubicBezTo>
                      <a:pt x="9586" y="3359"/>
                      <a:pt x="9591" y="3338"/>
                      <a:pt x="9596" y="3318"/>
                    </a:cubicBezTo>
                    <a:cubicBezTo>
                      <a:pt x="9604" y="3267"/>
                      <a:pt x="9612" y="3215"/>
                      <a:pt x="9620" y="3164"/>
                    </a:cubicBezTo>
                    <a:cubicBezTo>
                      <a:pt x="9628" y="3082"/>
                      <a:pt x="9635" y="3001"/>
                      <a:pt x="9643" y="2919"/>
                    </a:cubicBezTo>
                    <a:cubicBezTo>
                      <a:pt x="9662" y="2796"/>
                      <a:pt x="9682" y="2673"/>
                      <a:pt x="9701" y="2550"/>
                    </a:cubicBezTo>
                    <a:lnTo>
                      <a:pt x="9752" y="2289"/>
                    </a:lnTo>
                    <a:cubicBezTo>
                      <a:pt x="9762" y="2233"/>
                      <a:pt x="9773" y="2176"/>
                      <a:pt x="9783" y="2120"/>
                    </a:cubicBezTo>
                    <a:cubicBezTo>
                      <a:pt x="9798" y="2079"/>
                      <a:pt x="9814" y="2038"/>
                      <a:pt x="9829" y="1997"/>
                    </a:cubicBezTo>
                    <a:cubicBezTo>
                      <a:pt x="9834" y="2002"/>
                      <a:pt x="9840" y="2007"/>
                      <a:pt x="9845" y="2012"/>
                    </a:cubicBezTo>
                    <a:lnTo>
                      <a:pt x="9899" y="2120"/>
                    </a:lnTo>
                    <a:cubicBezTo>
                      <a:pt x="9909" y="2115"/>
                      <a:pt x="9920" y="2109"/>
                      <a:pt x="9930" y="2104"/>
                    </a:cubicBezTo>
                    <a:cubicBezTo>
                      <a:pt x="9927" y="2038"/>
                      <a:pt x="9925" y="1971"/>
                      <a:pt x="9922" y="1905"/>
                    </a:cubicBezTo>
                    <a:cubicBezTo>
                      <a:pt x="9921" y="1879"/>
                      <a:pt x="9920" y="1854"/>
                      <a:pt x="9919" y="1828"/>
                    </a:cubicBezTo>
                    <a:cubicBezTo>
                      <a:pt x="9927" y="1767"/>
                      <a:pt x="9934" y="1705"/>
                      <a:pt x="9942" y="1644"/>
                    </a:cubicBezTo>
                    <a:cubicBezTo>
                      <a:pt x="9947" y="1557"/>
                      <a:pt x="9952" y="1469"/>
                      <a:pt x="9957" y="1382"/>
                    </a:cubicBezTo>
                    <a:cubicBezTo>
                      <a:pt x="9958" y="1213"/>
                      <a:pt x="9960" y="1045"/>
                      <a:pt x="9961" y="876"/>
                    </a:cubicBezTo>
                    <a:cubicBezTo>
                      <a:pt x="9962" y="845"/>
                      <a:pt x="9964" y="814"/>
                      <a:pt x="9965" y="783"/>
                    </a:cubicBezTo>
                    <a:cubicBezTo>
                      <a:pt x="9968" y="747"/>
                      <a:pt x="9970" y="712"/>
                      <a:pt x="9973" y="676"/>
                    </a:cubicBezTo>
                    <a:cubicBezTo>
                      <a:pt x="9982" y="645"/>
                      <a:pt x="9991" y="615"/>
                      <a:pt x="10000" y="584"/>
                    </a:cubicBezTo>
                    <a:lnTo>
                      <a:pt x="9845" y="553"/>
                    </a:lnTo>
                    <a:lnTo>
                      <a:pt x="9697" y="553"/>
                    </a:lnTo>
                    <a:cubicBezTo>
                      <a:pt x="9691" y="589"/>
                      <a:pt x="9684" y="625"/>
                      <a:pt x="9678" y="661"/>
                    </a:cubicBezTo>
                    <a:lnTo>
                      <a:pt x="9542" y="707"/>
                    </a:lnTo>
                    <a:lnTo>
                      <a:pt x="8863" y="753"/>
                    </a:lnTo>
                    <a:lnTo>
                      <a:pt x="8510" y="783"/>
                    </a:lnTo>
                    <a:lnTo>
                      <a:pt x="8254" y="799"/>
                    </a:lnTo>
                    <a:cubicBezTo>
                      <a:pt x="8224" y="794"/>
                      <a:pt x="8195" y="788"/>
                      <a:pt x="8165" y="783"/>
                    </a:cubicBezTo>
                    <a:cubicBezTo>
                      <a:pt x="8154" y="773"/>
                      <a:pt x="8144" y="763"/>
                      <a:pt x="8133" y="753"/>
                    </a:cubicBezTo>
                    <a:cubicBezTo>
                      <a:pt x="8123" y="758"/>
                      <a:pt x="8112" y="763"/>
                      <a:pt x="8102" y="768"/>
                    </a:cubicBezTo>
                    <a:lnTo>
                      <a:pt x="7858" y="783"/>
                    </a:lnTo>
                    <a:lnTo>
                      <a:pt x="7699" y="783"/>
                    </a:lnTo>
                    <a:cubicBezTo>
                      <a:pt x="7692" y="814"/>
                      <a:pt x="7686" y="845"/>
                      <a:pt x="7679" y="876"/>
                    </a:cubicBezTo>
                    <a:lnTo>
                      <a:pt x="7652" y="876"/>
                    </a:lnTo>
                    <a:lnTo>
                      <a:pt x="7101" y="814"/>
                    </a:lnTo>
                    <a:cubicBezTo>
                      <a:pt x="7095" y="824"/>
                      <a:pt x="7088" y="835"/>
                      <a:pt x="7082" y="845"/>
                    </a:cubicBezTo>
                    <a:cubicBezTo>
                      <a:pt x="7069" y="840"/>
                      <a:pt x="7056" y="834"/>
                      <a:pt x="7043" y="829"/>
                    </a:cubicBezTo>
                    <a:lnTo>
                      <a:pt x="6993" y="814"/>
                    </a:lnTo>
                    <a:lnTo>
                      <a:pt x="6911" y="814"/>
                    </a:lnTo>
                    <a:lnTo>
                      <a:pt x="6868" y="814"/>
                    </a:lnTo>
                    <a:lnTo>
                      <a:pt x="6465" y="783"/>
                    </a:lnTo>
                    <a:lnTo>
                      <a:pt x="6240" y="707"/>
                    </a:lnTo>
                    <a:lnTo>
                      <a:pt x="5759" y="645"/>
                    </a:lnTo>
                    <a:lnTo>
                      <a:pt x="5305" y="568"/>
                    </a:lnTo>
                    <a:lnTo>
                      <a:pt x="5157" y="568"/>
                    </a:lnTo>
                    <a:lnTo>
                      <a:pt x="4660" y="384"/>
                    </a:lnTo>
                    <a:lnTo>
                      <a:pt x="4486" y="369"/>
                    </a:lnTo>
                    <a:lnTo>
                      <a:pt x="4393" y="369"/>
                    </a:lnTo>
                    <a:lnTo>
                      <a:pt x="3846" y="369"/>
                    </a:lnTo>
                    <a:cubicBezTo>
                      <a:pt x="3833" y="364"/>
                      <a:pt x="3820" y="358"/>
                      <a:pt x="3807" y="353"/>
                    </a:cubicBezTo>
                    <a:lnTo>
                      <a:pt x="3729" y="353"/>
                    </a:lnTo>
                    <a:cubicBezTo>
                      <a:pt x="3721" y="348"/>
                      <a:pt x="3714" y="343"/>
                      <a:pt x="3706" y="338"/>
                    </a:cubicBezTo>
                    <a:lnTo>
                      <a:pt x="3481" y="292"/>
                    </a:lnTo>
                    <a:lnTo>
                      <a:pt x="2949" y="292"/>
                    </a:lnTo>
                    <a:lnTo>
                      <a:pt x="2949" y="108"/>
                    </a:lnTo>
                    <a:lnTo>
                      <a:pt x="2716" y="0"/>
                    </a:lnTo>
                    <a:cubicBezTo>
                      <a:pt x="2711" y="15"/>
                      <a:pt x="2706" y="31"/>
                      <a:pt x="2701" y="46"/>
                    </a:cubicBezTo>
                    <a:cubicBezTo>
                      <a:pt x="2709" y="179"/>
                      <a:pt x="2716" y="312"/>
                      <a:pt x="2724" y="445"/>
                    </a:cubicBezTo>
                    <a:cubicBezTo>
                      <a:pt x="2727" y="522"/>
                      <a:pt x="2729" y="599"/>
                      <a:pt x="2732" y="676"/>
                    </a:cubicBezTo>
                    <a:cubicBezTo>
                      <a:pt x="2731" y="763"/>
                      <a:pt x="2729" y="850"/>
                      <a:pt x="2728" y="937"/>
                    </a:cubicBezTo>
                    <a:cubicBezTo>
                      <a:pt x="2724" y="1034"/>
                      <a:pt x="2720" y="1132"/>
                      <a:pt x="2716" y="1229"/>
                    </a:cubicBezTo>
                    <a:lnTo>
                      <a:pt x="2716" y="1459"/>
                    </a:lnTo>
                    <a:cubicBezTo>
                      <a:pt x="2725" y="1490"/>
                      <a:pt x="2735" y="1520"/>
                      <a:pt x="2744" y="1551"/>
                    </a:cubicBezTo>
                    <a:cubicBezTo>
                      <a:pt x="2763" y="1669"/>
                      <a:pt x="2783" y="1787"/>
                      <a:pt x="2802" y="1905"/>
                    </a:cubicBezTo>
                    <a:cubicBezTo>
                      <a:pt x="2811" y="2069"/>
                      <a:pt x="2820" y="2232"/>
                      <a:pt x="2829" y="2396"/>
                    </a:cubicBezTo>
                    <a:cubicBezTo>
                      <a:pt x="2833" y="2499"/>
                      <a:pt x="2837" y="2601"/>
                      <a:pt x="2841" y="2704"/>
                    </a:cubicBezTo>
                    <a:cubicBezTo>
                      <a:pt x="2846" y="2806"/>
                      <a:pt x="2851" y="2909"/>
                      <a:pt x="2856" y="3011"/>
                    </a:cubicBezTo>
                    <a:cubicBezTo>
                      <a:pt x="2855" y="3083"/>
                      <a:pt x="2853" y="3154"/>
                      <a:pt x="2852" y="3226"/>
                    </a:cubicBezTo>
                    <a:cubicBezTo>
                      <a:pt x="2824" y="3364"/>
                      <a:pt x="2795" y="3503"/>
                      <a:pt x="2767" y="3641"/>
                    </a:cubicBezTo>
                    <a:cubicBezTo>
                      <a:pt x="2759" y="3666"/>
                      <a:pt x="2752" y="3692"/>
                      <a:pt x="2744" y="3717"/>
                    </a:cubicBezTo>
                    <a:cubicBezTo>
                      <a:pt x="2730" y="3707"/>
                      <a:pt x="2715" y="3697"/>
                      <a:pt x="2701" y="3687"/>
                    </a:cubicBezTo>
                    <a:cubicBezTo>
                      <a:pt x="2715" y="3656"/>
                      <a:pt x="2730" y="3625"/>
                      <a:pt x="2744" y="3594"/>
                    </a:cubicBezTo>
                    <a:cubicBezTo>
                      <a:pt x="2770" y="3497"/>
                      <a:pt x="2795" y="3400"/>
                      <a:pt x="2821" y="3303"/>
                    </a:cubicBezTo>
                    <a:cubicBezTo>
                      <a:pt x="2828" y="3236"/>
                      <a:pt x="2834" y="3170"/>
                      <a:pt x="2841" y="3103"/>
                    </a:cubicBezTo>
                    <a:cubicBezTo>
                      <a:pt x="2834" y="3067"/>
                      <a:pt x="2828" y="3031"/>
                      <a:pt x="2821" y="2995"/>
                    </a:cubicBezTo>
                    <a:lnTo>
                      <a:pt x="2821" y="2811"/>
                    </a:lnTo>
                    <a:cubicBezTo>
                      <a:pt x="2817" y="2647"/>
                      <a:pt x="2813" y="2484"/>
                      <a:pt x="2809" y="2320"/>
                    </a:cubicBezTo>
                    <a:cubicBezTo>
                      <a:pt x="2795" y="2171"/>
                      <a:pt x="2781" y="2023"/>
                      <a:pt x="2767" y="1874"/>
                    </a:cubicBezTo>
                    <a:cubicBezTo>
                      <a:pt x="2753" y="1802"/>
                      <a:pt x="2738" y="1731"/>
                      <a:pt x="2724" y="1659"/>
                    </a:cubicBezTo>
                    <a:cubicBezTo>
                      <a:pt x="2718" y="1623"/>
                      <a:pt x="2711" y="1587"/>
                      <a:pt x="2705" y="1551"/>
                    </a:cubicBezTo>
                    <a:cubicBezTo>
                      <a:pt x="2691" y="1664"/>
                      <a:pt x="2676" y="1776"/>
                      <a:pt x="2662" y="1889"/>
                    </a:cubicBezTo>
                    <a:cubicBezTo>
                      <a:pt x="2665" y="1961"/>
                      <a:pt x="2667" y="2032"/>
                      <a:pt x="2670" y="2104"/>
                    </a:cubicBezTo>
                    <a:cubicBezTo>
                      <a:pt x="2669" y="2201"/>
                      <a:pt x="2667" y="2299"/>
                      <a:pt x="2666" y="2396"/>
                    </a:cubicBezTo>
                    <a:cubicBezTo>
                      <a:pt x="2657" y="2381"/>
                      <a:pt x="2648" y="2365"/>
                      <a:pt x="2639" y="2350"/>
                    </a:cubicBezTo>
                    <a:cubicBezTo>
                      <a:pt x="2643" y="2253"/>
                      <a:pt x="2646" y="2155"/>
                      <a:pt x="2650" y="2058"/>
                    </a:cubicBezTo>
                    <a:cubicBezTo>
                      <a:pt x="2642" y="2017"/>
                      <a:pt x="2635" y="1976"/>
                      <a:pt x="2627" y="1935"/>
                    </a:cubicBezTo>
                    <a:cubicBezTo>
                      <a:pt x="2626" y="1904"/>
                      <a:pt x="2624" y="1874"/>
                      <a:pt x="2623" y="1843"/>
                    </a:cubicBezTo>
                    <a:lnTo>
                      <a:pt x="2650" y="1720"/>
                    </a:lnTo>
                    <a:cubicBezTo>
                      <a:pt x="2658" y="1664"/>
                      <a:pt x="2666" y="1607"/>
                      <a:pt x="2674" y="1551"/>
                    </a:cubicBezTo>
                    <a:cubicBezTo>
                      <a:pt x="2678" y="1433"/>
                      <a:pt x="2681" y="1316"/>
                      <a:pt x="2685" y="1198"/>
                    </a:cubicBezTo>
                    <a:cubicBezTo>
                      <a:pt x="2693" y="1137"/>
                      <a:pt x="2701" y="1075"/>
                      <a:pt x="2709" y="1014"/>
                    </a:cubicBezTo>
                    <a:lnTo>
                      <a:pt x="2530" y="998"/>
                    </a:lnTo>
                    <a:lnTo>
                      <a:pt x="2099" y="906"/>
                    </a:lnTo>
                    <a:lnTo>
                      <a:pt x="1250" y="707"/>
                    </a:lnTo>
                    <a:lnTo>
                      <a:pt x="1168" y="722"/>
                    </a:lnTo>
                    <a:cubicBezTo>
                      <a:pt x="1149" y="799"/>
                      <a:pt x="1129" y="875"/>
                      <a:pt x="1110" y="952"/>
                    </a:cubicBezTo>
                    <a:cubicBezTo>
                      <a:pt x="1103" y="967"/>
                      <a:pt x="1097" y="983"/>
                      <a:pt x="1090" y="998"/>
                    </a:cubicBezTo>
                    <a:cubicBezTo>
                      <a:pt x="1084" y="967"/>
                      <a:pt x="1077" y="937"/>
                      <a:pt x="1071" y="906"/>
                    </a:cubicBezTo>
                    <a:cubicBezTo>
                      <a:pt x="1076" y="845"/>
                      <a:pt x="1082" y="783"/>
                      <a:pt x="1087" y="722"/>
                    </a:cubicBezTo>
                    <a:lnTo>
                      <a:pt x="1021" y="707"/>
                    </a:lnTo>
                    <a:cubicBezTo>
                      <a:pt x="1026" y="743"/>
                      <a:pt x="1031" y="778"/>
                      <a:pt x="1036" y="814"/>
                    </a:cubicBezTo>
                    <a:lnTo>
                      <a:pt x="1036" y="937"/>
                    </a:lnTo>
                    <a:cubicBezTo>
                      <a:pt x="1024" y="973"/>
                      <a:pt x="1013" y="1009"/>
                      <a:pt x="1001" y="1045"/>
                    </a:cubicBezTo>
                    <a:cubicBezTo>
                      <a:pt x="1010" y="1122"/>
                      <a:pt x="1019" y="1198"/>
                      <a:pt x="1028" y="1275"/>
                    </a:cubicBezTo>
                    <a:cubicBezTo>
                      <a:pt x="1032" y="1342"/>
                      <a:pt x="1036" y="1408"/>
                      <a:pt x="1040" y="1475"/>
                    </a:cubicBezTo>
                    <a:cubicBezTo>
                      <a:pt x="1039" y="1506"/>
                      <a:pt x="1037" y="1536"/>
                      <a:pt x="1036" y="1567"/>
                    </a:cubicBezTo>
                    <a:cubicBezTo>
                      <a:pt x="1028" y="1593"/>
                      <a:pt x="1021" y="1618"/>
                      <a:pt x="1013" y="1644"/>
                    </a:cubicBezTo>
                    <a:lnTo>
                      <a:pt x="951" y="1567"/>
                    </a:lnTo>
                    <a:cubicBezTo>
                      <a:pt x="943" y="1587"/>
                      <a:pt x="935" y="1608"/>
                      <a:pt x="927" y="1628"/>
                    </a:cubicBezTo>
                    <a:cubicBezTo>
                      <a:pt x="926" y="1659"/>
                      <a:pt x="925" y="1689"/>
                      <a:pt x="924" y="1720"/>
                    </a:cubicBezTo>
                    <a:cubicBezTo>
                      <a:pt x="928" y="1751"/>
                      <a:pt x="931" y="1782"/>
                      <a:pt x="935" y="1813"/>
                    </a:cubicBezTo>
                    <a:cubicBezTo>
                      <a:pt x="951" y="1859"/>
                      <a:pt x="966" y="1905"/>
                      <a:pt x="982" y="1951"/>
                    </a:cubicBezTo>
                    <a:cubicBezTo>
                      <a:pt x="988" y="1941"/>
                      <a:pt x="995" y="1930"/>
                      <a:pt x="1001" y="1920"/>
                    </a:cubicBezTo>
                    <a:cubicBezTo>
                      <a:pt x="1004" y="1951"/>
                      <a:pt x="1006" y="1981"/>
                      <a:pt x="1009" y="2012"/>
                    </a:cubicBezTo>
                    <a:cubicBezTo>
                      <a:pt x="1008" y="2043"/>
                      <a:pt x="1006" y="2073"/>
                      <a:pt x="1005" y="2104"/>
                    </a:cubicBezTo>
                    <a:cubicBezTo>
                      <a:pt x="991" y="2120"/>
                      <a:pt x="976" y="2135"/>
                      <a:pt x="962" y="2151"/>
                    </a:cubicBezTo>
                    <a:lnTo>
                      <a:pt x="908" y="2166"/>
                    </a:lnTo>
                    <a:lnTo>
                      <a:pt x="834" y="2104"/>
                    </a:lnTo>
                    <a:cubicBezTo>
                      <a:pt x="826" y="2135"/>
                      <a:pt x="819" y="2166"/>
                      <a:pt x="811" y="2197"/>
                    </a:cubicBezTo>
                    <a:lnTo>
                      <a:pt x="850" y="2320"/>
                    </a:lnTo>
                    <a:cubicBezTo>
                      <a:pt x="873" y="2422"/>
                      <a:pt x="897" y="2525"/>
                      <a:pt x="920" y="2627"/>
                    </a:cubicBezTo>
                    <a:cubicBezTo>
                      <a:pt x="922" y="2673"/>
                      <a:pt x="925" y="2719"/>
                      <a:pt x="927" y="2765"/>
                    </a:cubicBezTo>
                    <a:cubicBezTo>
                      <a:pt x="909" y="2821"/>
                      <a:pt x="891" y="2878"/>
                      <a:pt x="873" y="2934"/>
                    </a:cubicBezTo>
                    <a:cubicBezTo>
                      <a:pt x="861" y="2949"/>
                      <a:pt x="850" y="2965"/>
                      <a:pt x="838" y="2980"/>
                    </a:cubicBezTo>
                    <a:cubicBezTo>
                      <a:pt x="833" y="3011"/>
                      <a:pt x="828" y="3041"/>
                      <a:pt x="823" y="3072"/>
                    </a:cubicBezTo>
                    <a:lnTo>
                      <a:pt x="811" y="3195"/>
                    </a:lnTo>
                    <a:cubicBezTo>
                      <a:pt x="803" y="3226"/>
                      <a:pt x="796" y="3256"/>
                      <a:pt x="788" y="3287"/>
                    </a:cubicBezTo>
                    <a:cubicBezTo>
                      <a:pt x="781" y="3343"/>
                      <a:pt x="775" y="3400"/>
                      <a:pt x="768" y="3456"/>
                    </a:cubicBezTo>
                    <a:lnTo>
                      <a:pt x="768" y="3579"/>
                    </a:lnTo>
                    <a:cubicBezTo>
                      <a:pt x="769" y="3605"/>
                      <a:pt x="771" y="3630"/>
                      <a:pt x="772" y="3656"/>
                    </a:cubicBezTo>
                    <a:cubicBezTo>
                      <a:pt x="780" y="3707"/>
                      <a:pt x="787" y="3759"/>
                      <a:pt x="795" y="3810"/>
                    </a:cubicBezTo>
                    <a:cubicBezTo>
                      <a:pt x="807" y="3851"/>
                      <a:pt x="818" y="3891"/>
                      <a:pt x="830" y="3932"/>
                    </a:cubicBezTo>
                    <a:cubicBezTo>
                      <a:pt x="837" y="3973"/>
                      <a:pt x="843" y="4014"/>
                      <a:pt x="850" y="4055"/>
                    </a:cubicBezTo>
                    <a:cubicBezTo>
                      <a:pt x="847" y="4106"/>
                      <a:pt x="845" y="4158"/>
                      <a:pt x="842" y="4209"/>
                    </a:cubicBezTo>
                    <a:lnTo>
                      <a:pt x="815" y="4194"/>
                    </a:lnTo>
                    <a:cubicBezTo>
                      <a:pt x="802" y="4148"/>
                      <a:pt x="789" y="4101"/>
                      <a:pt x="776" y="4055"/>
                    </a:cubicBezTo>
                    <a:lnTo>
                      <a:pt x="737" y="4040"/>
                    </a:lnTo>
                    <a:cubicBezTo>
                      <a:pt x="727" y="4091"/>
                      <a:pt x="716" y="4143"/>
                      <a:pt x="706" y="4194"/>
                    </a:cubicBezTo>
                    <a:cubicBezTo>
                      <a:pt x="710" y="4235"/>
                      <a:pt x="714" y="4275"/>
                      <a:pt x="718" y="4316"/>
                    </a:cubicBezTo>
                    <a:cubicBezTo>
                      <a:pt x="727" y="4337"/>
                      <a:pt x="736" y="4357"/>
                      <a:pt x="745" y="4378"/>
                    </a:cubicBezTo>
                    <a:lnTo>
                      <a:pt x="776" y="4409"/>
                    </a:lnTo>
                    <a:cubicBezTo>
                      <a:pt x="773" y="4455"/>
                      <a:pt x="771" y="4501"/>
                      <a:pt x="768" y="4547"/>
                    </a:cubicBezTo>
                    <a:cubicBezTo>
                      <a:pt x="758" y="4567"/>
                      <a:pt x="747" y="4588"/>
                      <a:pt x="737" y="4608"/>
                    </a:cubicBezTo>
                    <a:cubicBezTo>
                      <a:pt x="727" y="4598"/>
                      <a:pt x="716" y="4588"/>
                      <a:pt x="706" y="4578"/>
                    </a:cubicBezTo>
                    <a:cubicBezTo>
                      <a:pt x="700" y="4588"/>
                      <a:pt x="693" y="4598"/>
                      <a:pt x="687" y="4608"/>
                    </a:cubicBezTo>
                    <a:cubicBezTo>
                      <a:pt x="677" y="4670"/>
                      <a:pt x="666" y="4731"/>
                      <a:pt x="656" y="4793"/>
                    </a:cubicBezTo>
                    <a:cubicBezTo>
                      <a:pt x="644" y="4824"/>
                      <a:pt x="633" y="4854"/>
                      <a:pt x="621" y="4885"/>
                    </a:cubicBezTo>
                    <a:cubicBezTo>
                      <a:pt x="605" y="4905"/>
                      <a:pt x="590" y="4926"/>
                      <a:pt x="574" y="4946"/>
                    </a:cubicBezTo>
                    <a:cubicBezTo>
                      <a:pt x="564" y="4920"/>
                      <a:pt x="553" y="4895"/>
                      <a:pt x="543" y="4869"/>
                    </a:cubicBezTo>
                    <a:lnTo>
                      <a:pt x="524" y="4885"/>
                    </a:lnTo>
                    <a:cubicBezTo>
                      <a:pt x="516" y="4895"/>
                      <a:pt x="509" y="4906"/>
                      <a:pt x="501" y="4916"/>
                    </a:cubicBezTo>
                    <a:cubicBezTo>
                      <a:pt x="494" y="4941"/>
                      <a:pt x="488" y="4967"/>
                      <a:pt x="481" y="4992"/>
                    </a:cubicBezTo>
                    <a:cubicBezTo>
                      <a:pt x="478" y="5038"/>
                      <a:pt x="476" y="5085"/>
                      <a:pt x="473" y="5131"/>
                    </a:cubicBezTo>
                    <a:cubicBezTo>
                      <a:pt x="474" y="5172"/>
                      <a:pt x="476" y="5212"/>
                      <a:pt x="477" y="5253"/>
                    </a:cubicBezTo>
                    <a:cubicBezTo>
                      <a:pt x="495" y="5309"/>
                      <a:pt x="514" y="5366"/>
                      <a:pt x="532" y="5422"/>
                    </a:cubicBezTo>
                    <a:cubicBezTo>
                      <a:pt x="544" y="5397"/>
                      <a:pt x="555" y="5371"/>
                      <a:pt x="567" y="5346"/>
                    </a:cubicBezTo>
                    <a:cubicBezTo>
                      <a:pt x="576" y="5382"/>
                      <a:pt x="585" y="5417"/>
                      <a:pt x="594" y="5453"/>
                    </a:cubicBezTo>
                    <a:cubicBezTo>
                      <a:pt x="591" y="5484"/>
                      <a:pt x="589" y="5514"/>
                      <a:pt x="586" y="5545"/>
                    </a:cubicBezTo>
                    <a:cubicBezTo>
                      <a:pt x="580" y="5571"/>
                      <a:pt x="573" y="5596"/>
                      <a:pt x="567" y="5622"/>
                    </a:cubicBezTo>
                    <a:cubicBezTo>
                      <a:pt x="554" y="5643"/>
                      <a:pt x="541" y="5663"/>
                      <a:pt x="528" y="5684"/>
                    </a:cubicBezTo>
                    <a:lnTo>
                      <a:pt x="470" y="5699"/>
                    </a:lnTo>
                    <a:lnTo>
                      <a:pt x="458" y="5822"/>
                    </a:lnTo>
                    <a:cubicBezTo>
                      <a:pt x="462" y="5858"/>
                      <a:pt x="466" y="5893"/>
                      <a:pt x="470" y="5929"/>
                    </a:cubicBezTo>
                    <a:cubicBezTo>
                      <a:pt x="489" y="5970"/>
                      <a:pt x="509" y="6011"/>
                      <a:pt x="528" y="6052"/>
                    </a:cubicBezTo>
                    <a:lnTo>
                      <a:pt x="528" y="6190"/>
                    </a:lnTo>
                    <a:cubicBezTo>
                      <a:pt x="521" y="6206"/>
                      <a:pt x="515" y="6221"/>
                      <a:pt x="508" y="6237"/>
                    </a:cubicBezTo>
                    <a:lnTo>
                      <a:pt x="470" y="6190"/>
                    </a:lnTo>
                    <a:cubicBezTo>
                      <a:pt x="465" y="6139"/>
                      <a:pt x="459" y="6088"/>
                      <a:pt x="454" y="6037"/>
                    </a:cubicBezTo>
                    <a:cubicBezTo>
                      <a:pt x="448" y="6011"/>
                      <a:pt x="441" y="5986"/>
                      <a:pt x="435" y="5960"/>
                    </a:cubicBezTo>
                    <a:lnTo>
                      <a:pt x="396" y="5960"/>
                    </a:lnTo>
                    <a:cubicBezTo>
                      <a:pt x="387" y="5991"/>
                      <a:pt x="378" y="6021"/>
                      <a:pt x="369" y="6052"/>
                    </a:cubicBezTo>
                    <a:cubicBezTo>
                      <a:pt x="364" y="6103"/>
                      <a:pt x="358" y="6155"/>
                      <a:pt x="353" y="6206"/>
                    </a:cubicBezTo>
                    <a:cubicBezTo>
                      <a:pt x="356" y="6252"/>
                      <a:pt x="358" y="6298"/>
                      <a:pt x="361" y="6344"/>
                    </a:cubicBezTo>
                    <a:cubicBezTo>
                      <a:pt x="369" y="6390"/>
                      <a:pt x="376" y="6436"/>
                      <a:pt x="384" y="6482"/>
                    </a:cubicBezTo>
                    <a:cubicBezTo>
                      <a:pt x="389" y="6523"/>
                      <a:pt x="395" y="6564"/>
                      <a:pt x="400" y="6605"/>
                    </a:cubicBezTo>
                    <a:cubicBezTo>
                      <a:pt x="397" y="6651"/>
                      <a:pt x="395" y="6697"/>
                      <a:pt x="392" y="6743"/>
                    </a:cubicBezTo>
                    <a:cubicBezTo>
                      <a:pt x="380" y="6748"/>
                      <a:pt x="369" y="6754"/>
                      <a:pt x="357" y="6759"/>
                    </a:cubicBezTo>
                    <a:cubicBezTo>
                      <a:pt x="354" y="6800"/>
                      <a:pt x="352" y="6841"/>
                      <a:pt x="349" y="6882"/>
                    </a:cubicBezTo>
                    <a:cubicBezTo>
                      <a:pt x="339" y="6856"/>
                      <a:pt x="328" y="6831"/>
                      <a:pt x="318" y="6805"/>
                    </a:cubicBezTo>
                    <a:lnTo>
                      <a:pt x="318" y="6667"/>
                    </a:lnTo>
                    <a:lnTo>
                      <a:pt x="318" y="6590"/>
                    </a:lnTo>
                    <a:cubicBezTo>
                      <a:pt x="319" y="6549"/>
                      <a:pt x="321" y="6508"/>
                      <a:pt x="322" y="6467"/>
                    </a:cubicBezTo>
                    <a:cubicBezTo>
                      <a:pt x="318" y="6436"/>
                      <a:pt x="314" y="6406"/>
                      <a:pt x="310" y="6375"/>
                    </a:cubicBezTo>
                    <a:cubicBezTo>
                      <a:pt x="301" y="6365"/>
                      <a:pt x="292" y="6354"/>
                      <a:pt x="283" y="6344"/>
                    </a:cubicBezTo>
                    <a:cubicBezTo>
                      <a:pt x="275" y="6370"/>
                      <a:pt x="268" y="6395"/>
                      <a:pt x="260" y="6421"/>
                    </a:cubicBezTo>
                    <a:cubicBezTo>
                      <a:pt x="259" y="6467"/>
                      <a:pt x="257" y="6513"/>
                      <a:pt x="256" y="6559"/>
                    </a:cubicBezTo>
                    <a:cubicBezTo>
                      <a:pt x="250" y="6595"/>
                      <a:pt x="243" y="6631"/>
                      <a:pt x="237" y="6667"/>
                    </a:cubicBezTo>
                    <a:cubicBezTo>
                      <a:pt x="227" y="6692"/>
                      <a:pt x="216" y="6718"/>
                      <a:pt x="206" y="6743"/>
                    </a:cubicBezTo>
                    <a:cubicBezTo>
                      <a:pt x="201" y="6784"/>
                      <a:pt x="195" y="6825"/>
                      <a:pt x="190" y="6866"/>
                    </a:cubicBezTo>
                    <a:cubicBezTo>
                      <a:pt x="195" y="6902"/>
                      <a:pt x="201" y="6938"/>
                      <a:pt x="206" y="6974"/>
                    </a:cubicBezTo>
                    <a:lnTo>
                      <a:pt x="244" y="6974"/>
                    </a:lnTo>
                    <a:cubicBezTo>
                      <a:pt x="240" y="6943"/>
                      <a:pt x="237" y="6913"/>
                      <a:pt x="233" y="6882"/>
                    </a:cubicBezTo>
                    <a:cubicBezTo>
                      <a:pt x="239" y="6831"/>
                      <a:pt x="246" y="6779"/>
                      <a:pt x="252" y="6728"/>
                    </a:cubicBezTo>
                    <a:cubicBezTo>
                      <a:pt x="264" y="6769"/>
                      <a:pt x="275" y="6810"/>
                      <a:pt x="287" y="6851"/>
                    </a:cubicBezTo>
                    <a:cubicBezTo>
                      <a:pt x="295" y="6887"/>
                      <a:pt x="302" y="6923"/>
                      <a:pt x="310" y="6959"/>
                    </a:cubicBezTo>
                    <a:cubicBezTo>
                      <a:pt x="299" y="7025"/>
                      <a:pt x="287" y="7092"/>
                      <a:pt x="276" y="7158"/>
                    </a:cubicBezTo>
                    <a:cubicBezTo>
                      <a:pt x="275" y="7209"/>
                      <a:pt x="273" y="7261"/>
                      <a:pt x="272" y="7312"/>
                    </a:cubicBezTo>
                    <a:lnTo>
                      <a:pt x="272" y="7419"/>
                    </a:lnTo>
                    <a:cubicBezTo>
                      <a:pt x="258" y="7409"/>
                      <a:pt x="243" y="7399"/>
                      <a:pt x="229" y="7389"/>
                    </a:cubicBezTo>
                    <a:cubicBezTo>
                      <a:pt x="220" y="7425"/>
                      <a:pt x="211" y="7460"/>
                      <a:pt x="202" y="7496"/>
                    </a:cubicBezTo>
                    <a:cubicBezTo>
                      <a:pt x="207" y="7552"/>
                      <a:pt x="212" y="7609"/>
                      <a:pt x="217" y="7665"/>
                    </a:cubicBezTo>
                    <a:cubicBezTo>
                      <a:pt x="222" y="7675"/>
                      <a:pt x="228" y="7686"/>
                      <a:pt x="233" y="7696"/>
                    </a:cubicBezTo>
                    <a:cubicBezTo>
                      <a:pt x="246" y="7686"/>
                      <a:pt x="259" y="7675"/>
                      <a:pt x="272" y="7665"/>
                    </a:cubicBezTo>
                    <a:cubicBezTo>
                      <a:pt x="276" y="7686"/>
                      <a:pt x="279" y="7706"/>
                      <a:pt x="283" y="7727"/>
                    </a:cubicBezTo>
                    <a:cubicBezTo>
                      <a:pt x="288" y="7778"/>
                      <a:pt x="294" y="7829"/>
                      <a:pt x="299" y="7880"/>
                    </a:cubicBezTo>
                    <a:cubicBezTo>
                      <a:pt x="292" y="7890"/>
                      <a:pt x="286" y="7901"/>
                      <a:pt x="279" y="7911"/>
                    </a:cubicBezTo>
                    <a:cubicBezTo>
                      <a:pt x="275" y="7931"/>
                      <a:pt x="272" y="7952"/>
                      <a:pt x="268" y="7972"/>
                    </a:cubicBezTo>
                    <a:cubicBezTo>
                      <a:pt x="260" y="7987"/>
                      <a:pt x="252" y="8003"/>
                      <a:pt x="244" y="8018"/>
                    </a:cubicBezTo>
                    <a:lnTo>
                      <a:pt x="256" y="8126"/>
                    </a:lnTo>
                    <a:cubicBezTo>
                      <a:pt x="268" y="8162"/>
                      <a:pt x="279" y="8197"/>
                      <a:pt x="291" y="8233"/>
                    </a:cubicBezTo>
                    <a:cubicBezTo>
                      <a:pt x="294" y="8264"/>
                      <a:pt x="296" y="8295"/>
                      <a:pt x="299" y="8326"/>
                    </a:cubicBezTo>
                    <a:cubicBezTo>
                      <a:pt x="294" y="8351"/>
                      <a:pt x="288" y="8377"/>
                      <a:pt x="283" y="8402"/>
                    </a:cubicBezTo>
                    <a:cubicBezTo>
                      <a:pt x="278" y="8412"/>
                      <a:pt x="273" y="8423"/>
                      <a:pt x="268" y="8433"/>
                    </a:cubicBezTo>
                    <a:cubicBezTo>
                      <a:pt x="255" y="8418"/>
                      <a:pt x="242" y="8402"/>
                      <a:pt x="229" y="8387"/>
                    </a:cubicBezTo>
                    <a:cubicBezTo>
                      <a:pt x="221" y="8377"/>
                      <a:pt x="214" y="8366"/>
                      <a:pt x="206" y="8356"/>
                    </a:cubicBezTo>
                    <a:cubicBezTo>
                      <a:pt x="194" y="8387"/>
                      <a:pt x="183" y="8418"/>
                      <a:pt x="171" y="8449"/>
                    </a:cubicBezTo>
                    <a:lnTo>
                      <a:pt x="144" y="8833"/>
                    </a:lnTo>
                    <a:cubicBezTo>
                      <a:pt x="132" y="8864"/>
                      <a:pt x="121" y="8894"/>
                      <a:pt x="109" y="8925"/>
                    </a:cubicBezTo>
                    <a:lnTo>
                      <a:pt x="31" y="8817"/>
                    </a:lnTo>
                    <a:cubicBezTo>
                      <a:pt x="21" y="8879"/>
                      <a:pt x="10" y="8940"/>
                      <a:pt x="0" y="9002"/>
                    </a:cubicBezTo>
                    <a:lnTo>
                      <a:pt x="365" y="9155"/>
                    </a:lnTo>
                    <a:lnTo>
                      <a:pt x="1995" y="9524"/>
                    </a:lnTo>
                    <a:lnTo>
                      <a:pt x="2460" y="9601"/>
                    </a:lnTo>
                    <a:cubicBezTo>
                      <a:pt x="2459" y="9463"/>
                      <a:pt x="2457" y="9324"/>
                      <a:pt x="2456" y="9186"/>
                    </a:cubicBezTo>
                    <a:cubicBezTo>
                      <a:pt x="2443" y="9201"/>
                      <a:pt x="2431" y="9217"/>
                      <a:pt x="2418" y="9232"/>
                    </a:cubicBezTo>
                    <a:lnTo>
                      <a:pt x="2406" y="9124"/>
                    </a:lnTo>
                    <a:cubicBezTo>
                      <a:pt x="2427" y="9134"/>
                      <a:pt x="2447" y="9145"/>
                      <a:pt x="2468" y="9155"/>
                    </a:cubicBezTo>
                    <a:cubicBezTo>
                      <a:pt x="2474" y="9206"/>
                      <a:pt x="2481" y="9258"/>
                      <a:pt x="2487" y="9309"/>
                    </a:cubicBezTo>
                    <a:cubicBezTo>
                      <a:pt x="2483" y="9381"/>
                      <a:pt x="2480" y="9452"/>
                      <a:pt x="2476" y="9524"/>
                    </a:cubicBezTo>
                    <a:lnTo>
                      <a:pt x="3629" y="9894"/>
                    </a:lnTo>
                    <a:lnTo>
                      <a:pt x="5270" y="9954"/>
                    </a:lnTo>
                    <a:lnTo>
                      <a:pt x="5471" y="9969"/>
                    </a:lnTo>
                    <a:lnTo>
                      <a:pt x="5662" y="9985"/>
                    </a:lnTo>
                    <a:lnTo>
                      <a:pt x="5662" y="9985"/>
                    </a:lnTo>
                    <a:lnTo>
                      <a:pt x="5662" y="998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7" name="Freeform 11">
                <a:extLst>
                  <a:ext uri="{FF2B5EF4-FFF2-40B4-BE49-F238E27FC236}">
                    <a16:creationId xmlns:a16="http://schemas.microsoft.com/office/drawing/2014/main" id="{4E6BCA02-BED8-23C5-1EFC-69C686113B2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8095384" y="2575984"/>
                <a:ext cx="1771650" cy="2820988"/>
              </a:xfrm>
              <a:custGeom>
                <a:avLst/>
                <a:gdLst>
                  <a:gd name="T0" fmla="*/ 44 w 1116"/>
                  <a:gd name="T1" fmla="*/ 1737 h 1777"/>
                  <a:gd name="T2" fmla="*/ 120 w 1116"/>
                  <a:gd name="T3" fmla="*/ 1678 h 1777"/>
                  <a:gd name="T4" fmla="*/ 95 w 1116"/>
                  <a:gd name="T5" fmla="*/ 1763 h 1777"/>
                  <a:gd name="T6" fmla="*/ 93 w 1116"/>
                  <a:gd name="T7" fmla="*/ 1769 h 1777"/>
                  <a:gd name="T8" fmla="*/ 168 w 1116"/>
                  <a:gd name="T9" fmla="*/ 1777 h 1777"/>
                  <a:gd name="T10" fmla="*/ 280 w 1116"/>
                  <a:gd name="T11" fmla="*/ 1753 h 1777"/>
                  <a:gd name="T12" fmla="*/ 251 w 1116"/>
                  <a:gd name="T13" fmla="*/ 1742 h 1777"/>
                  <a:gd name="T14" fmla="*/ 281 w 1116"/>
                  <a:gd name="T15" fmla="*/ 1738 h 1777"/>
                  <a:gd name="T16" fmla="*/ 316 w 1116"/>
                  <a:gd name="T17" fmla="*/ 1712 h 1777"/>
                  <a:gd name="T18" fmla="*/ 306 w 1116"/>
                  <a:gd name="T19" fmla="*/ 1678 h 1777"/>
                  <a:gd name="T20" fmla="*/ 322 w 1116"/>
                  <a:gd name="T21" fmla="*/ 1629 h 1777"/>
                  <a:gd name="T22" fmla="*/ 298 w 1116"/>
                  <a:gd name="T23" fmla="*/ 1604 h 1777"/>
                  <a:gd name="T24" fmla="*/ 274 w 1116"/>
                  <a:gd name="T25" fmla="*/ 1576 h 1777"/>
                  <a:gd name="T26" fmla="*/ 256 w 1116"/>
                  <a:gd name="T27" fmla="*/ 1530 h 1777"/>
                  <a:gd name="T28" fmla="*/ 474 w 1116"/>
                  <a:gd name="T29" fmla="*/ 1502 h 1777"/>
                  <a:gd name="T30" fmla="*/ 1064 w 1116"/>
                  <a:gd name="T31" fmla="*/ 1463 h 1777"/>
                  <a:gd name="T32" fmla="*/ 1049 w 1116"/>
                  <a:gd name="T33" fmla="*/ 1415 h 1777"/>
                  <a:gd name="T34" fmla="*/ 1058 w 1116"/>
                  <a:gd name="T35" fmla="*/ 1360 h 1777"/>
                  <a:gd name="T36" fmla="*/ 1066 w 1116"/>
                  <a:gd name="T37" fmla="*/ 1294 h 1777"/>
                  <a:gd name="T38" fmla="*/ 1054 w 1116"/>
                  <a:gd name="T39" fmla="*/ 1268 h 1777"/>
                  <a:gd name="T40" fmla="*/ 1039 w 1116"/>
                  <a:gd name="T41" fmla="*/ 1222 h 1777"/>
                  <a:gd name="T42" fmla="*/ 1049 w 1116"/>
                  <a:gd name="T43" fmla="*/ 1174 h 1777"/>
                  <a:gd name="T44" fmla="*/ 1066 w 1116"/>
                  <a:gd name="T45" fmla="*/ 1113 h 1777"/>
                  <a:gd name="T46" fmla="*/ 1091 w 1116"/>
                  <a:gd name="T47" fmla="*/ 1067 h 1777"/>
                  <a:gd name="T48" fmla="*/ 1116 w 1116"/>
                  <a:gd name="T49" fmla="*/ 1045 h 1777"/>
                  <a:gd name="T50" fmla="*/ 1089 w 1116"/>
                  <a:gd name="T51" fmla="*/ 1002 h 1777"/>
                  <a:gd name="T52" fmla="*/ 1085 w 1116"/>
                  <a:gd name="T53" fmla="*/ 972 h 1777"/>
                  <a:gd name="T54" fmla="*/ 1062 w 1116"/>
                  <a:gd name="T55" fmla="*/ 926 h 1777"/>
                  <a:gd name="T56" fmla="*/ 1052 w 1116"/>
                  <a:gd name="T57" fmla="*/ 888 h 1777"/>
                  <a:gd name="T58" fmla="*/ 1042 w 1116"/>
                  <a:gd name="T59" fmla="*/ 845 h 1777"/>
                  <a:gd name="T60" fmla="*/ 1009 w 1116"/>
                  <a:gd name="T61" fmla="*/ 689 h 1777"/>
                  <a:gd name="T62" fmla="*/ 978 w 1116"/>
                  <a:gd name="T63" fmla="*/ 490 h 1777"/>
                  <a:gd name="T64" fmla="*/ 942 w 1116"/>
                  <a:gd name="T65" fmla="*/ 253 h 1777"/>
                  <a:gd name="T66" fmla="*/ 857 w 1116"/>
                  <a:gd name="T67" fmla="*/ 29 h 1777"/>
                  <a:gd name="T68" fmla="*/ 160 w 1116"/>
                  <a:gd name="T69" fmla="*/ 41 h 1777"/>
                  <a:gd name="T70" fmla="*/ 130 w 1116"/>
                  <a:gd name="T71" fmla="*/ 240 h 1777"/>
                  <a:gd name="T72" fmla="*/ 90 w 1116"/>
                  <a:gd name="T73" fmla="*/ 516 h 1777"/>
                  <a:gd name="T74" fmla="*/ 50 w 1116"/>
                  <a:gd name="T75" fmla="*/ 806 h 1777"/>
                  <a:gd name="T76" fmla="*/ 17 w 1116"/>
                  <a:gd name="T77" fmla="*/ 1020 h 1777"/>
                  <a:gd name="T78" fmla="*/ 0 w 1116"/>
                  <a:gd name="T79" fmla="*/ 1714 h 1777"/>
                  <a:gd name="T80" fmla="*/ 27 w 1116"/>
                  <a:gd name="T81" fmla="*/ 1718 h 1777"/>
                  <a:gd name="T82" fmla="*/ 65 w 1116"/>
                  <a:gd name="T83" fmla="*/ 1740 h 1777"/>
                  <a:gd name="T84" fmla="*/ 93 w 1116"/>
                  <a:gd name="T85" fmla="*/ 1720 h 1777"/>
                  <a:gd name="T86" fmla="*/ 102 w 1116"/>
                  <a:gd name="T87" fmla="*/ 1648 h 1777"/>
                  <a:gd name="T88" fmla="*/ 124 w 1116"/>
                  <a:gd name="T89" fmla="*/ 1612 h 1777"/>
                  <a:gd name="T90" fmla="*/ 137 w 1116"/>
                  <a:gd name="T91" fmla="*/ 1578 h 1777"/>
                  <a:gd name="T92" fmla="*/ 141 w 1116"/>
                  <a:gd name="T93" fmla="*/ 1609 h 1777"/>
                  <a:gd name="T94" fmla="*/ 159 w 1116"/>
                  <a:gd name="T95" fmla="*/ 1661 h 1777"/>
                  <a:gd name="T96" fmla="*/ 178 w 1116"/>
                  <a:gd name="T97" fmla="*/ 1723 h 1777"/>
                  <a:gd name="T98" fmla="*/ 188 w 1116"/>
                  <a:gd name="T99" fmla="*/ 1739 h 1777"/>
                  <a:gd name="T100" fmla="*/ 183 w 1116"/>
                  <a:gd name="T101" fmla="*/ 1767 h 1777"/>
                  <a:gd name="T102" fmla="*/ 116 w 1116"/>
                  <a:gd name="T103" fmla="*/ 1775 h 1777"/>
                  <a:gd name="connsiteX0" fmla="*/ 394 w 10000"/>
                  <a:gd name="connsiteY0" fmla="*/ 9775 h 10000"/>
                  <a:gd name="connsiteX1" fmla="*/ 394 w 10000"/>
                  <a:gd name="connsiteY1" fmla="*/ 9679 h 10000"/>
                  <a:gd name="connsiteX2" fmla="*/ 385 w 10000"/>
                  <a:gd name="connsiteY2" fmla="*/ 9713 h 10000"/>
                  <a:gd name="connsiteX3" fmla="*/ 394 w 10000"/>
                  <a:gd name="connsiteY3" fmla="*/ 9775 h 10000"/>
                  <a:gd name="connsiteX4" fmla="*/ 394 w 10000"/>
                  <a:gd name="connsiteY4" fmla="*/ 9775 h 10000"/>
                  <a:gd name="connsiteX5" fmla="*/ 394 w 10000"/>
                  <a:gd name="connsiteY5" fmla="*/ 9775 h 10000"/>
                  <a:gd name="connsiteX6" fmla="*/ 1075 w 10000"/>
                  <a:gd name="connsiteY6" fmla="*/ 9443 h 10000"/>
                  <a:gd name="connsiteX7" fmla="*/ 1075 w 10000"/>
                  <a:gd name="connsiteY7" fmla="*/ 9387 h 10000"/>
                  <a:gd name="connsiteX8" fmla="*/ 1004 w 10000"/>
                  <a:gd name="connsiteY8" fmla="*/ 9409 h 10000"/>
                  <a:gd name="connsiteX9" fmla="*/ 1075 w 10000"/>
                  <a:gd name="connsiteY9" fmla="*/ 9443 h 10000"/>
                  <a:gd name="connsiteX10" fmla="*/ 1075 w 10000"/>
                  <a:gd name="connsiteY10" fmla="*/ 9443 h 10000"/>
                  <a:gd name="connsiteX11" fmla="*/ 1075 w 10000"/>
                  <a:gd name="connsiteY11" fmla="*/ 9443 h 10000"/>
                  <a:gd name="connsiteX12" fmla="*/ 833 w 10000"/>
                  <a:gd name="connsiteY12" fmla="*/ 9955 h 10000"/>
                  <a:gd name="connsiteX13" fmla="*/ 896 w 10000"/>
                  <a:gd name="connsiteY13" fmla="*/ 9944 h 10000"/>
                  <a:gd name="connsiteX14" fmla="*/ 851 w 10000"/>
                  <a:gd name="connsiteY14" fmla="*/ 9921 h 10000"/>
                  <a:gd name="connsiteX15" fmla="*/ 797 w 10000"/>
                  <a:gd name="connsiteY15" fmla="*/ 9916 h 10000"/>
                  <a:gd name="connsiteX16" fmla="*/ 744 w 10000"/>
                  <a:gd name="connsiteY16" fmla="*/ 9932 h 10000"/>
                  <a:gd name="connsiteX17" fmla="*/ 833 w 10000"/>
                  <a:gd name="connsiteY17" fmla="*/ 9955 h 10000"/>
                  <a:gd name="connsiteX18" fmla="*/ 833 w 10000"/>
                  <a:gd name="connsiteY18" fmla="*/ 9955 h 10000"/>
                  <a:gd name="connsiteX19" fmla="*/ 833 w 10000"/>
                  <a:gd name="connsiteY19" fmla="*/ 9955 h 10000"/>
                  <a:gd name="connsiteX20" fmla="*/ 1022 w 10000"/>
                  <a:gd name="connsiteY20" fmla="*/ 9989 h 10000"/>
                  <a:gd name="connsiteX21" fmla="*/ 1138 w 10000"/>
                  <a:gd name="connsiteY21" fmla="*/ 9989 h 10000"/>
                  <a:gd name="connsiteX22" fmla="*/ 1201 w 10000"/>
                  <a:gd name="connsiteY22" fmla="*/ 9989 h 10000"/>
                  <a:gd name="connsiteX23" fmla="*/ 1326 w 10000"/>
                  <a:gd name="connsiteY23" fmla="*/ 9989 h 10000"/>
                  <a:gd name="connsiteX24" fmla="*/ 1505 w 10000"/>
                  <a:gd name="connsiteY24" fmla="*/ 10000 h 10000"/>
                  <a:gd name="connsiteX25" fmla="*/ 1604 w 10000"/>
                  <a:gd name="connsiteY25" fmla="*/ 10000 h 10000"/>
                  <a:gd name="connsiteX26" fmla="*/ 1846 w 10000"/>
                  <a:gd name="connsiteY26" fmla="*/ 9983 h 10000"/>
                  <a:gd name="connsiteX27" fmla="*/ 2052 w 10000"/>
                  <a:gd name="connsiteY27" fmla="*/ 9966 h 10000"/>
                  <a:gd name="connsiteX28" fmla="*/ 2294 w 10000"/>
                  <a:gd name="connsiteY28" fmla="*/ 9932 h 10000"/>
                  <a:gd name="connsiteX29" fmla="*/ 2509 w 10000"/>
                  <a:gd name="connsiteY29" fmla="*/ 9865 h 10000"/>
                  <a:gd name="connsiteX30" fmla="*/ 2401 w 10000"/>
                  <a:gd name="connsiteY30" fmla="*/ 9871 h 10000"/>
                  <a:gd name="connsiteX31" fmla="*/ 2330 w 10000"/>
                  <a:gd name="connsiteY31" fmla="*/ 9882 h 10000"/>
                  <a:gd name="connsiteX32" fmla="*/ 2231 w 10000"/>
                  <a:gd name="connsiteY32" fmla="*/ 9865 h 10000"/>
                  <a:gd name="connsiteX33" fmla="*/ 2285 w 10000"/>
                  <a:gd name="connsiteY33" fmla="*/ 9826 h 10000"/>
                  <a:gd name="connsiteX34" fmla="*/ 2249 w 10000"/>
                  <a:gd name="connsiteY34" fmla="*/ 9803 h 10000"/>
                  <a:gd name="connsiteX35" fmla="*/ 2303 w 10000"/>
                  <a:gd name="connsiteY35" fmla="*/ 9792 h 10000"/>
                  <a:gd name="connsiteX36" fmla="*/ 2339 w 10000"/>
                  <a:gd name="connsiteY36" fmla="*/ 9859 h 10000"/>
                  <a:gd name="connsiteX37" fmla="*/ 2428 w 10000"/>
                  <a:gd name="connsiteY37" fmla="*/ 9854 h 10000"/>
                  <a:gd name="connsiteX38" fmla="*/ 2455 w 10000"/>
                  <a:gd name="connsiteY38" fmla="*/ 9826 h 10000"/>
                  <a:gd name="connsiteX39" fmla="*/ 2518 w 10000"/>
                  <a:gd name="connsiteY39" fmla="*/ 9781 h 10000"/>
                  <a:gd name="connsiteX40" fmla="*/ 2590 w 10000"/>
                  <a:gd name="connsiteY40" fmla="*/ 9781 h 10000"/>
                  <a:gd name="connsiteX41" fmla="*/ 2697 w 10000"/>
                  <a:gd name="connsiteY41" fmla="*/ 9707 h 10000"/>
                  <a:gd name="connsiteX42" fmla="*/ 2688 w 10000"/>
                  <a:gd name="connsiteY42" fmla="*/ 9674 h 10000"/>
                  <a:gd name="connsiteX43" fmla="*/ 2742 w 10000"/>
                  <a:gd name="connsiteY43" fmla="*/ 9662 h 10000"/>
                  <a:gd name="connsiteX44" fmla="*/ 2832 w 10000"/>
                  <a:gd name="connsiteY44" fmla="*/ 9634 h 10000"/>
                  <a:gd name="connsiteX45" fmla="*/ 2858 w 10000"/>
                  <a:gd name="connsiteY45" fmla="*/ 9578 h 10000"/>
                  <a:gd name="connsiteX46" fmla="*/ 2796 w 10000"/>
                  <a:gd name="connsiteY46" fmla="*/ 9555 h 10000"/>
                  <a:gd name="connsiteX47" fmla="*/ 2760 w 10000"/>
                  <a:gd name="connsiteY47" fmla="*/ 9516 h 10000"/>
                  <a:gd name="connsiteX48" fmla="*/ 2769 w 10000"/>
                  <a:gd name="connsiteY48" fmla="*/ 9482 h 10000"/>
                  <a:gd name="connsiteX49" fmla="*/ 2742 w 10000"/>
                  <a:gd name="connsiteY49" fmla="*/ 9443 h 10000"/>
                  <a:gd name="connsiteX50" fmla="*/ 2751 w 10000"/>
                  <a:gd name="connsiteY50" fmla="*/ 9398 h 10000"/>
                  <a:gd name="connsiteX51" fmla="*/ 2832 w 10000"/>
                  <a:gd name="connsiteY51" fmla="*/ 9313 h 10000"/>
                  <a:gd name="connsiteX52" fmla="*/ 2858 w 10000"/>
                  <a:gd name="connsiteY52" fmla="*/ 9263 h 10000"/>
                  <a:gd name="connsiteX53" fmla="*/ 2885 w 10000"/>
                  <a:gd name="connsiteY53" fmla="*/ 9207 h 10000"/>
                  <a:gd name="connsiteX54" fmla="*/ 2885 w 10000"/>
                  <a:gd name="connsiteY54" fmla="*/ 9167 h 10000"/>
                  <a:gd name="connsiteX55" fmla="*/ 2849 w 10000"/>
                  <a:gd name="connsiteY55" fmla="*/ 9116 h 10000"/>
                  <a:gd name="connsiteX56" fmla="*/ 2823 w 10000"/>
                  <a:gd name="connsiteY56" fmla="*/ 9083 h 10000"/>
                  <a:gd name="connsiteX57" fmla="*/ 2787 w 10000"/>
                  <a:gd name="connsiteY57" fmla="*/ 9071 h 10000"/>
                  <a:gd name="connsiteX58" fmla="*/ 2706 w 10000"/>
                  <a:gd name="connsiteY58" fmla="*/ 9055 h 10000"/>
                  <a:gd name="connsiteX59" fmla="*/ 2670 w 10000"/>
                  <a:gd name="connsiteY59" fmla="*/ 9026 h 10000"/>
                  <a:gd name="connsiteX60" fmla="*/ 2643 w 10000"/>
                  <a:gd name="connsiteY60" fmla="*/ 9004 h 10000"/>
                  <a:gd name="connsiteX61" fmla="*/ 2581 w 10000"/>
                  <a:gd name="connsiteY61" fmla="*/ 8993 h 10000"/>
                  <a:gd name="connsiteX62" fmla="*/ 2545 w 10000"/>
                  <a:gd name="connsiteY62" fmla="*/ 8970 h 10000"/>
                  <a:gd name="connsiteX63" fmla="*/ 2491 w 10000"/>
                  <a:gd name="connsiteY63" fmla="*/ 8908 h 10000"/>
                  <a:gd name="connsiteX64" fmla="*/ 2455 w 10000"/>
                  <a:gd name="connsiteY64" fmla="*/ 8869 h 10000"/>
                  <a:gd name="connsiteX65" fmla="*/ 2384 w 10000"/>
                  <a:gd name="connsiteY65" fmla="*/ 8807 h 10000"/>
                  <a:gd name="connsiteX66" fmla="*/ 2276 w 10000"/>
                  <a:gd name="connsiteY66" fmla="*/ 8734 h 10000"/>
                  <a:gd name="connsiteX67" fmla="*/ 2231 w 10000"/>
                  <a:gd name="connsiteY67" fmla="*/ 8683 h 10000"/>
                  <a:gd name="connsiteX68" fmla="*/ 2258 w 10000"/>
                  <a:gd name="connsiteY68" fmla="*/ 8649 h 10000"/>
                  <a:gd name="connsiteX69" fmla="*/ 2294 w 10000"/>
                  <a:gd name="connsiteY69" fmla="*/ 8610 h 10000"/>
                  <a:gd name="connsiteX70" fmla="*/ 2330 w 10000"/>
                  <a:gd name="connsiteY70" fmla="*/ 8537 h 10000"/>
                  <a:gd name="connsiteX71" fmla="*/ 2357 w 10000"/>
                  <a:gd name="connsiteY71" fmla="*/ 8481 h 10000"/>
                  <a:gd name="connsiteX72" fmla="*/ 2357 w 10000"/>
                  <a:gd name="connsiteY72" fmla="*/ 8413 h 10000"/>
                  <a:gd name="connsiteX73" fmla="*/ 3504 w 10000"/>
                  <a:gd name="connsiteY73" fmla="*/ 8424 h 10000"/>
                  <a:gd name="connsiteX74" fmla="*/ 4247 w 10000"/>
                  <a:gd name="connsiteY74" fmla="*/ 8452 h 10000"/>
                  <a:gd name="connsiteX75" fmla="*/ 7473 w 10000"/>
                  <a:gd name="connsiteY75" fmla="*/ 8497 h 10000"/>
                  <a:gd name="connsiteX76" fmla="*/ 9686 w 10000"/>
                  <a:gd name="connsiteY76" fmla="*/ 8514 h 10000"/>
                  <a:gd name="connsiteX77" fmla="*/ 9659 w 10000"/>
                  <a:gd name="connsiteY77" fmla="*/ 8391 h 10000"/>
                  <a:gd name="connsiteX78" fmla="*/ 9597 w 10000"/>
                  <a:gd name="connsiteY78" fmla="*/ 8284 h 10000"/>
                  <a:gd name="connsiteX79" fmla="*/ 9534 w 10000"/>
                  <a:gd name="connsiteY79" fmla="*/ 8233 h 10000"/>
                  <a:gd name="connsiteX80" fmla="*/ 9507 w 10000"/>
                  <a:gd name="connsiteY80" fmla="*/ 8182 h 10000"/>
                  <a:gd name="connsiteX81" fmla="*/ 9444 w 10000"/>
                  <a:gd name="connsiteY81" fmla="*/ 8154 h 10000"/>
                  <a:gd name="connsiteX82" fmla="*/ 9418 w 10000"/>
                  <a:gd name="connsiteY82" fmla="*/ 8104 h 10000"/>
                  <a:gd name="connsiteX83" fmla="*/ 9435 w 10000"/>
                  <a:gd name="connsiteY83" fmla="*/ 8053 h 10000"/>
                  <a:gd name="connsiteX84" fmla="*/ 9400 w 10000"/>
                  <a:gd name="connsiteY84" fmla="*/ 7963 h 10000"/>
                  <a:gd name="connsiteX85" fmla="*/ 9444 w 10000"/>
                  <a:gd name="connsiteY85" fmla="*/ 7907 h 10000"/>
                  <a:gd name="connsiteX86" fmla="*/ 9462 w 10000"/>
                  <a:gd name="connsiteY86" fmla="*/ 7839 h 10000"/>
                  <a:gd name="connsiteX87" fmla="*/ 9444 w 10000"/>
                  <a:gd name="connsiteY87" fmla="*/ 7755 h 10000"/>
                  <a:gd name="connsiteX88" fmla="*/ 9489 w 10000"/>
                  <a:gd name="connsiteY88" fmla="*/ 7687 h 10000"/>
                  <a:gd name="connsiteX89" fmla="*/ 9480 w 10000"/>
                  <a:gd name="connsiteY89" fmla="*/ 7653 h 10000"/>
                  <a:gd name="connsiteX90" fmla="*/ 9525 w 10000"/>
                  <a:gd name="connsiteY90" fmla="*/ 7603 h 10000"/>
                  <a:gd name="connsiteX91" fmla="*/ 9516 w 10000"/>
                  <a:gd name="connsiteY91" fmla="*/ 7530 h 10000"/>
                  <a:gd name="connsiteX92" fmla="*/ 9570 w 10000"/>
                  <a:gd name="connsiteY92" fmla="*/ 7423 h 10000"/>
                  <a:gd name="connsiteX93" fmla="*/ 9597 w 10000"/>
                  <a:gd name="connsiteY93" fmla="*/ 7383 h 10000"/>
                  <a:gd name="connsiteX94" fmla="*/ 9552 w 10000"/>
                  <a:gd name="connsiteY94" fmla="*/ 7282 h 10000"/>
                  <a:gd name="connsiteX95" fmla="*/ 9561 w 10000"/>
                  <a:gd name="connsiteY95" fmla="*/ 7243 h 10000"/>
                  <a:gd name="connsiteX96" fmla="*/ 9534 w 10000"/>
                  <a:gd name="connsiteY96" fmla="*/ 7214 h 10000"/>
                  <a:gd name="connsiteX97" fmla="*/ 9480 w 10000"/>
                  <a:gd name="connsiteY97" fmla="*/ 7181 h 10000"/>
                  <a:gd name="connsiteX98" fmla="*/ 9471 w 10000"/>
                  <a:gd name="connsiteY98" fmla="*/ 7147 h 10000"/>
                  <a:gd name="connsiteX99" fmla="*/ 9444 w 10000"/>
                  <a:gd name="connsiteY99" fmla="*/ 7136 h 10000"/>
                  <a:gd name="connsiteX100" fmla="*/ 9373 w 10000"/>
                  <a:gd name="connsiteY100" fmla="*/ 7079 h 10000"/>
                  <a:gd name="connsiteX101" fmla="*/ 9346 w 10000"/>
                  <a:gd name="connsiteY101" fmla="*/ 7034 h 10000"/>
                  <a:gd name="connsiteX102" fmla="*/ 9355 w 10000"/>
                  <a:gd name="connsiteY102" fmla="*/ 7001 h 10000"/>
                  <a:gd name="connsiteX103" fmla="*/ 9355 w 10000"/>
                  <a:gd name="connsiteY103" fmla="*/ 6944 h 10000"/>
                  <a:gd name="connsiteX104" fmla="*/ 9310 w 10000"/>
                  <a:gd name="connsiteY104" fmla="*/ 6877 h 10000"/>
                  <a:gd name="connsiteX105" fmla="*/ 9319 w 10000"/>
                  <a:gd name="connsiteY105" fmla="*/ 6815 h 10000"/>
                  <a:gd name="connsiteX106" fmla="*/ 9292 w 10000"/>
                  <a:gd name="connsiteY106" fmla="*/ 6719 h 10000"/>
                  <a:gd name="connsiteX107" fmla="*/ 9328 w 10000"/>
                  <a:gd name="connsiteY107" fmla="*/ 6669 h 10000"/>
                  <a:gd name="connsiteX108" fmla="*/ 9382 w 10000"/>
                  <a:gd name="connsiteY108" fmla="*/ 6640 h 10000"/>
                  <a:gd name="connsiteX109" fmla="*/ 9400 w 10000"/>
                  <a:gd name="connsiteY109" fmla="*/ 6607 h 10000"/>
                  <a:gd name="connsiteX110" fmla="*/ 9435 w 10000"/>
                  <a:gd name="connsiteY110" fmla="*/ 6539 h 10000"/>
                  <a:gd name="connsiteX111" fmla="*/ 9525 w 10000"/>
                  <a:gd name="connsiteY111" fmla="*/ 6427 h 10000"/>
                  <a:gd name="connsiteX112" fmla="*/ 9543 w 10000"/>
                  <a:gd name="connsiteY112" fmla="*/ 6376 h 10000"/>
                  <a:gd name="connsiteX113" fmla="*/ 9534 w 10000"/>
                  <a:gd name="connsiteY113" fmla="*/ 6314 h 10000"/>
                  <a:gd name="connsiteX114" fmla="*/ 9552 w 10000"/>
                  <a:gd name="connsiteY114" fmla="*/ 6263 h 10000"/>
                  <a:gd name="connsiteX115" fmla="*/ 9561 w 10000"/>
                  <a:gd name="connsiteY115" fmla="*/ 6224 h 10000"/>
                  <a:gd name="connsiteX116" fmla="*/ 9534 w 10000"/>
                  <a:gd name="connsiteY116" fmla="*/ 6145 h 10000"/>
                  <a:gd name="connsiteX117" fmla="*/ 9552 w 10000"/>
                  <a:gd name="connsiteY117" fmla="*/ 6111 h 10000"/>
                  <a:gd name="connsiteX118" fmla="*/ 9686 w 10000"/>
                  <a:gd name="connsiteY118" fmla="*/ 6044 h 10000"/>
                  <a:gd name="connsiteX119" fmla="*/ 9776 w 10000"/>
                  <a:gd name="connsiteY119" fmla="*/ 6005 h 10000"/>
                  <a:gd name="connsiteX120" fmla="*/ 9749 w 10000"/>
                  <a:gd name="connsiteY120" fmla="*/ 5976 h 10000"/>
                  <a:gd name="connsiteX121" fmla="*/ 9839 w 10000"/>
                  <a:gd name="connsiteY121" fmla="*/ 5965 h 10000"/>
                  <a:gd name="connsiteX122" fmla="*/ 9884 w 10000"/>
                  <a:gd name="connsiteY122" fmla="*/ 5954 h 10000"/>
                  <a:gd name="connsiteX123" fmla="*/ 9928 w 10000"/>
                  <a:gd name="connsiteY123" fmla="*/ 5898 h 10000"/>
                  <a:gd name="connsiteX124" fmla="*/ 10000 w 10000"/>
                  <a:gd name="connsiteY124" fmla="*/ 5881 h 10000"/>
                  <a:gd name="connsiteX125" fmla="*/ 9884 w 10000"/>
                  <a:gd name="connsiteY125" fmla="*/ 5796 h 10000"/>
                  <a:gd name="connsiteX126" fmla="*/ 9704 w 10000"/>
                  <a:gd name="connsiteY126" fmla="*/ 5751 h 10000"/>
                  <a:gd name="connsiteX127" fmla="*/ 9704 w 10000"/>
                  <a:gd name="connsiteY127" fmla="*/ 5706 h 10000"/>
                  <a:gd name="connsiteX128" fmla="*/ 9740 w 10000"/>
                  <a:gd name="connsiteY128" fmla="*/ 5684 h 10000"/>
                  <a:gd name="connsiteX129" fmla="*/ 9758 w 10000"/>
                  <a:gd name="connsiteY129" fmla="*/ 5639 h 10000"/>
                  <a:gd name="connsiteX130" fmla="*/ 9749 w 10000"/>
                  <a:gd name="connsiteY130" fmla="*/ 5611 h 10000"/>
                  <a:gd name="connsiteX131" fmla="*/ 9758 w 10000"/>
                  <a:gd name="connsiteY131" fmla="*/ 5577 h 10000"/>
                  <a:gd name="connsiteX132" fmla="*/ 9794 w 10000"/>
                  <a:gd name="connsiteY132" fmla="*/ 5549 h 10000"/>
                  <a:gd name="connsiteX133" fmla="*/ 9812 w 10000"/>
                  <a:gd name="connsiteY133" fmla="*/ 5526 h 10000"/>
                  <a:gd name="connsiteX134" fmla="*/ 9722 w 10000"/>
                  <a:gd name="connsiteY134" fmla="*/ 5470 h 10000"/>
                  <a:gd name="connsiteX135" fmla="*/ 9731 w 10000"/>
                  <a:gd name="connsiteY135" fmla="*/ 5374 h 10000"/>
                  <a:gd name="connsiteX136" fmla="*/ 9704 w 10000"/>
                  <a:gd name="connsiteY136" fmla="*/ 5340 h 10000"/>
                  <a:gd name="connsiteX137" fmla="*/ 9642 w 10000"/>
                  <a:gd name="connsiteY137" fmla="*/ 5284 h 10000"/>
                  <a:gd name="connsiteX138" fmla="*/ 9597 w 10000"/>
                  <a:gd name="connsiteY138" fmla="*/ 5262 h 10000"/>
                  <a:gd name="connsiteX139" fmla="*/ 9516 w 10000"/>
                  <a:gd name="connsiteY139" fmla="*/ 5211 h 10000"/>
                  <a:gd name="connsiteX140" fmla="*/ 9489 w 10000"/>
                  <a:gd name="connsiteY140" fmla="*/ 5177 h 10000"/>
                  <a:gd name="connsiteX141" fmla="*/ 9462 w 10000"/>
                  <a:gd name="connsiteY141" fmla="*/ 5115 h 10000"/>
                  <a:gd name="connsiteX142" fmla="*/ 9427 w 10000"/>
                  <a:gd name="connsiteY142" fmla="*/ 5076 h 10000"/>
                  <a:gd name="connsiteX143" fmla="*/ 9462 w 10000"/>
                  <a:gd name="connsiteY143" fmla="*/ 5048 h 10000"/>
                  <a:gd name="connsiteX144" fmla="*/ 9427 w 10000"/>
                  <a:gd name="connsiteY144" fmla="*/ 4997 h 10000"/>
                  <a:gd name="connsiteX145" fmla="*/ 9382 w 10000"/>
                  <a:gd name="connsiteY145" fmla="*/ 4930 h 10000"/>
                  <a:gd name="connsiteX146" fmla="*/ 9382 w 10000"/>
                  <a:gd name="connsiteY146" fmla="*/ 4873 h 10000"/>
                  <a:gd name="connsiteX147" fmla="*/ 9337 w 10000"/>
                  <a:gd name="connsiteY147" fmla="*/ 4828 h 10000"/>
                  <a:gd name="connsiteX148" fmla="*/ 9373 w 10000"/>
                  <a:gd name="connsiteY148" fmla="*/ 4789 h 10000"/>
                  <a:gd name="connsiteX149" fmla="*/ 9337 w 10000"/>
                  <a:gd name="connsiteY149" fmla="*/ 4755 h 10000"/>
                  <a:gd name="connsiteX150" fmla="*/ 9256 w 10000"/>
                  <a:gd name="connsiteY150" fmla="*/ 4716 h 10000"/>
                  <a:gd name="connsiteX151" fmla="*/ 9283 w 10000"/>
                  <a:gd name="connsiteY151" fmla="*/ 4648 h 10000"/>
                  <a:gd name="connsiteX152" fmla="*/ 9229 w 10000"/>
                  <a:gd name="connsiteY152" fmla="*/ 4631 h 10000"/>
                  <a:gd name="connsiteX153" fmla="*/ 9167 w 10000"/>
                  <a:gd name="connsiteY153" fmla="*/ 4412 h 10000"/>
                  <a:gd name="connsiteX154" fmla="*/ 9041 w 10000"/>
                  <a:gd name="connsiteY154" fmla="*/ 3877 h 10000"/>
                  <a:gd name="connsiteX155" fmla="*/ 8943 w 10000"/>
                  <a:gd name="connsiteY155" fmla="*/ 3495 h 10000"/>
                  <a:gd name="connsiteX156" fmla="*/ 8916 w 10000"/>
                  <a:gd name="connsiteY156" fmla="*/ 3410 h 10000"/>
                  <a:gd name="connsiteX157" fmla="*/ 8898 w 10000"/>
                  <a:gd name="connsiteY157" fmla="*/ 3270 h 10000"/>
                  <a:gd name="connsiteX158" fmla="*/ 8799 w 10000"/>
                  <a:gd name="connsiteY158" fmla="*/ 2836 h 10000"/>
                  <a:gd name="connsiteX159" fmla="*/ 8763 w 10000"/>
                  <a:gd name="connsiteY159" fmla="*/ 2757 h 10000"/>
                  <a:gd name="connsiteX160" fmla="*/ 8737 w 10000"/>
                  <a:gd name="connsiteY160" fmla="*/ 2572 h 10000"/>
                  <a:gd name="connsiteX161" fmla="*/ 8710 w 10000"/>
                  <a:gd name="connsiteY161" fmla="*/ 2470 h 10000"/>
                  <a:gd name="connsiteX162" fmla="*/ 8656 w 10000"/>
                  <a:gd name="connsiteY162" fmla="*/ 2228 h 10000"/>
                  <a:gd name="connsiteX163" fmla="*/ 8593 w 10000"/>
                  <a:gd name="connsiteY163" fmla="*/ 2026 h 10000"/>
                  <a:gd name="connsiteX164" fmla="*/ 8441 w 10000"/>
                  <a:gd name="connsiteY164" fmla="*/ 1424 h 10000"/>
                  <a:gd name="connsiteX165" fmla="*/ 8423 w 10000"/>
                  <a:gd name="connsiteY165" fmla="*/ 1328 h 10000"/>
                  <a:gd name="connsiteX166" fmla="*/ 8333 w 10000"/>
                  <a:gd name="connsiteY166" fmla="*/ 1007 h 10000"/>
                  <a:gd name="connsiteX167" fmla="*/ 8244 w 10000"/>
                  <a:gd name="connsiteY167" fmla="*/ 597 h 10000"/>
                  <a:gd name="connsiteX168" fmla="*/ 8136 w 10000"/>
                  <a:gd name="connsiteY168" fmla="*/ 191 h 10000"/>
                  <a:gd name="connsiteX169" fmla="*/ 7679 w 10000"/>
                  <a:gd name="connsiteY169" fmla="*/ 163 h 10000"/>
                  <a:gd name="connsiteX170" fmla="*/ 3869 w 10000"/>
                  <a:gd name="connsiteY170" fmla="*/ 135 h 10000"/>
                  <a:gd name="connsiteX171" fmla="*/ 1183 w 10000"/>
                  <a:gd name="connsiteY171" fmla="*/ 0 h 10000"/>
                  <a:gd name="connsiteX172" fmla="*/ 1254 w 10000"/>
                  <a:gd name="connsiteY172" fmla="*/ 124 h 10000"/>
                  <a:gd name="connsiteX173" fmla="*/ 1326 w 10000"/>
                  <a:gd name="connsiteY173" fmla="*/ 191 h 10000"/>
                  <a:gd name="connsiteX174" fmla="*/ 1434 w 10000"/>
                  <a:gd name="connsiteY174" fmla="*/ 231 h 10000"/>
                  <a:gd name="connsiteX175" fmla="*/ 1389 w 10000"/>
                  <a:gd name="connsiteY175" fmla="*/ 439 h 10000"/>
                  <a:gd name="connsiteX176" fmla="*/ 1290 w 10000"/>
                  <a:gd name="connsiteY176" fmla="*/ 799 h 10000"/>
                  <a:gd name="connsiteX177" fmla="*/ 1263 w 10000"/>
                  <a:gd name="connsiteY177" fmla="*/ 985 h 10000"/>
                  <a:gd name="connsiteX178" fmla="*/ 1201 w 10000"/>
                  <a:gd name="connsiteY178" fmla="*/ 1204 h 10000"/>
                  <a:gd name="connsiteX179" fmla="*/ 1165 w 10000"/>
                  <a:gd name="connsiteY179" fmla="*/ 1351 h 10000"/>
                  <a:gd name="connsiteX180" fmla="*/ 1129 w 10000"/>
                  <a:gd name="connsiteY180" fmla="*/ 1531 h 10000"/>
                  <a:gd name="connsiteX181" fmla="*/ 995 w 10000"/>
                  <a:gd name="connsiteY181" fmla="*/ 2105 h 10000"/>
                  <a:gd name="connsiteX182" fmla="*/ 914 w 10000"/>
                  <a:gd name="connsiteY182" fmla="*/ 2448 h 10000"/>
                  <a:gd name="connsiteX183" fmla="*/ 878 w 10000"/>
                  <a:gd name="connsiteY183" fmla="*/ 2628 h 10000"/>
                  <a:gd name="connsiteX184" fmla="*/ 806 w 10000"/>
                  <a:gd name="connsiteY184" fmla="*/ 2904 h 10000"/>
                  <a:gd name="connsiteX185" fmla="*/ 789 w 10000"/>
                  <a:gd name="connsiteY185" fmla="*/ 2983 h 10000"/>
                  <a:gd name="connsiteX186" fmla="*/ 726 w 10000"/>
                  <a:gd name="connsiteY186" fmla="*/ 3281 h 10000"/>
                  <a:gd name="connsiteX187" fmla="*/ 591 w 10000"/>
                  <a:gd name="connsiteY187" fmla="*/ 3849 h 10000"/>
                  <a:gd name="connsiteX188" fmla="*/ 547 w 10000"/>
                  <a:gd name="connsiteY188" fmla="*/ 4091 h 10000"/>
                  <a:gd name="connsiteX189" fmla="*/ 448 w 10000"/>
                  <a:gd name="connsiteY189" fmla="*/ 4536 h 10000"/>
                  <a:gd name="connsiteX190" fmla="*/ 430 w 10000"/>
                  <a:gd name="connsiteY190" fmla="*/ 4603 h 10000"/>
                  <a:gd name="connsiteX191" fmla="*/ 323 w 10000"/>
                  <a:gd name="connsiteY191" fmla="*/ 5053 h 10000"/>
                  <a:gd name="connsiteX192" fmla="*/ 287 w 10000"/>
                  <a:gd name="connsiteY192" fmla="*/ 5205 h 10000"/>
                  <a:gd name="connsiteX193" fmla="*/ 197 w 10000"/>
                  <a:gd name="connsiteY193" fmla="*/ 5554 h 10000"/>
                  <a:gd name="connsiteX194" fmla="*/ 152 w 10000"/>
                  <a:gd name="connsiteY194" fmla="*/ 5740 h 10000"/>
                  <a:gd name="connsiteX195" fmla="*/ 63 w 10000"/>
                  <a:gd name="connsiteY195" fmla="*/ 6156 h 10000"/>
                  <a:gd name="connsiteX196" fmla="*/ 72 w 10000"/>
                  <a:gd name="connsiteY196" fmla="*/ 6269 h 10000"/>
                  <a:gd name="connsiteX197" fmla="*/ 9 w 10000"/>
                  <a:gd name="connsiteY197" fmla="*/ 6511 h 10000"/>
                  <a:gd name="connsiteX198" fmla="*/ 0 w 10000"/>
                  <a:gd name="connsiteY198" fmla="*/ 8481 h 10000"/>
                  <a:gd name="connsiteX199" fmla="*/ 0 w 10000"/>
                  <a:gd name="connsiteY199" fmla="*/ 9645 h 10000"/>
                  <a:gd name="connsiteX200" fmla="*/ 72 w 10000"/>
                  <a:gd name="connsiteY200" fmla="*/ 9617 h 10000"/>
                  <a:gd name="connsiteX201" fmla="*/ 125 w 10000"/>
                  <a:gd name="connsiteY201" fmla="*/ 9595 h 10000"/>
                  <a:gd name="connsiteX202" fmla="*/ 170 w 10000"/>
                  <a:gd name="connsiteY202" fmla="*/ 9600 h 10000"/>
                  <a:gd name="connsiteX203" fmla="*/ 242 w 10000"/>
                  <a:gd name="connsiteY203" fmla="*/ 9629 h 10000"/>
                  <a:gd name="connsiteX204" fmla="*/ 242 w 10000"/>
                  <a:gd name="connsiteY204" fmla="*/ 9668 h 10000"/>
                  <a:gd name="connsiteX205" fmla="*/ 296 w 10000"/>
                  <a:gd name="connsiteY205" fmla="*/ 9634 h 10000"/>
                  <a:gd name="connsiteX206" fmla="*/ 439 w 10000"/>
                  <a:gd name="connsiteY206" fmla="*/ 9662 h 10000"/>
                  <a:gd name="connsiteX207" fmla="*/ 538 w 10000"/>
                  <a:gd name="connsiteY207" fmla="*/ 9702 h 10000"/>
                  <a:gd name="connsiteX208" fmla="*/ 600 w 10000"/>
                  <a:gd name="connsiteY208" fmla="*/ 9696 h 10000"/>
                  <a:gd name="connsiteX209" fmla="*/ 582 w 10000"/>
                  <a:gd name="connsiteY209" fmla="*/ 9792 h 10000"/>
                  <a:gd name="connsiteX210" fmla="*/ 690 w 10000"/>
                  <a:gd name="connsiteY210" fmla="*/ 9769 h 10000"/>
                  <a:gd name="connsiteX211" fmla="*/ 672 w 10000"/>
                  <a:gd name="connsiteY211" fmla="*/ 9741 h 10000"/>
                  <a:gd name="connsiteX212" fmla="*/ 717 w 10000"/>
                  <a:gd name="connsiteY212" fmla="*/ 9758 h 10000"/>
                  <a:gd name="connsiteX213" fmla="*/ 744 w 10000"/>
                  <a:gd name="connsiteY213" fmla="*/ 9724 h 10000"/>
                  <a:gd name="connsiteX214" fmla="*/ 833 w 10000"/>
                  <a:gd name="connsiteY214" fmla="*/ 9679 h 10000"/>
                  <a:gd name="connsiteX215" fmla="*/ 842 w 10000"/>
                  <a:gd name="connsiteY215" fmla="*/ 9522 h 10000"/>
                  <a:gd name="connsiteX216" fmla="*/ 869 w 10000"/>
                  <a:gd name="connsiteY216" fmla="*/ 9482 h 10000"/>
                  <a:gd name="connsiteX217" fmla="*/ 851 w 10000"/>
                  <a:gd name="connsiteY217" fmla="*/ 9398 h 10000"/>
                  <a:gd name="connsiteX218" fmla="*/ 923 w 10000"/>
                  <a:gd name="connsiteY218" fmla="*/ 9330 h 10000"/>
                  <a:gd name="connsiteX219" fmla="*/ 914 w 10000"/>
                  <a:gd name="connsiteY219" fmla="*/ 9274 h 10000"/>
                  <a:gd name="connsiteX220" fmla="*/ 977 w 10000"/>
                  <a:gd name="connsiteY220" fmla="*/ 9240 h 10000"/>
                  <a:gd name="connsiteX221" fmla="*/ 1004 w 10000"/>
                  <a:gd name="connsiteY221" fmla="*/ 9139 h 10000"/>
                  <a:gd name="connsiteX222" fmla="*/ 1004 w 10000"/>
                  <a:gd name="connsiteY222" fmla="*/ 9111 h 10000"/>
                  <a:gd name="connsiteX223" fmla="*/ 1057 w 10000"/>
                  <a:gd name="connsiteY223" fmla="*/ 9116 h 10000"/>
                  <a:gd name="connsiteX224" fmla="*/ 1111 w 10000"/>
                  <a:gd name="connsiteY224" fmla="*/ 9071 h 10000"/>
                  <a:gd name="connsiteX225" fmla="*/ 1147 w 10000"/>
                  <a:gd name="connsiteY225" fmla="*/ 9026 h 10000"/>
                  <a:gd name="connsiteX226" fmla="*/ 1093 w 10000"/>
                  <a:gd name="connsiteY226" fmla="*/ 9015 h 10000"/>
                  <a:gd name="connsiteX227" fmla="*/ 1111 w 10000"/>
                  <a:gd name="connsiteY227" fmla="*/ 8880 h 10000"/>
                  <a:gd name="connsiteX228" fmla="*/ 1201 w 10000"/>
                  <a:gd name="connsiteY228" fmla="*/ 8852 h 10000"/>
                  <a:gd name="connsiteX229" fmla="*/ 1228 w 10000"/>
                  <a:gd name="connsiteY229" fmla="*/ 8880 h 10000"/>
                  <a:gd name="connsiteX230" fmla="*/ 1138 w 10000"/>
                  <a:gd name="connsiteY230" fmla="*/ 8948 h 10000"/>
                  <a:gd name="connsiteX231" fmla="*/ 1174 w 10000"/>
                  <a:gd name="connsiteY231" fmla="*/ 8987 h 10000"/>
                  <a:gd name="connsiteX232" fmla="*/ 1174 w 10000"/>
                  <a:gd name="connsiteY232" fmla="*/ 9043 h 10000"/>
                  <a:gd name="connsiteX233" fmla="*/ 1237 w 10000"/>
                  <a:gd name="connsiteY233" fmla="*/ 8993 h 10000"/>
                  <a:gd name="connsiteX234" fmla="*/ 1263 w 10000"/>
                  <a:gd name="connsiteY234" fmla="*/ 9055 h 10000"/>
                  <a:gd name="connsiteX235" fmla="*/ 1362 w 10000"/>
                  <a:gd name="connsiteY235" fmla="*/ 9083 h 10000"/>
                  <a:gd name="connsiteX236" fmla="*/ 1416 w 10000"/>
                  <a:gd name="connsiteY236" fmla="*/ 9195 h 10000"/>
                  <a:gd name="connsiteX237" fmla="*/ 1398 w 10000"/>
                  <a:gd name="connsiteY237" fmla="*/ 9246 h 10000"/>
                  <a:gd name="connsiteX238" fmla="*/ 1443 w 10000"/>
                  <a:gd name="connsiteY238" fmla="*/ 9297 h 10000"/>
                  <a:gd name="connsiteX239" fmla="*/ 1425 w 10000"/>
                  <a:gd name="connsiteY239" fmla="*/ 9347 h 10000"/>
                  <a:gd name="connsiteX240" fmla="*/ 1326 w 10000"/>
                  <a:gd name="connsiteY240" fmla="*/ 9465 h 10000"/>
                  <a:gd name="connsiteX241" fmla="*/ 1380 w 10000"/>
                  <a:gd name="connsiteY241" fmla="*/ 9482 h 10000"/>
                  <a:gd name="connsiteX242" fmla="*/ 1398 w 10000"/>
                  <a:gd name="connsiteY242" fmla="*/ 9617 h 10000"/>
                  <a:gd name="connsiteX243" fmla="*/ 1550 w 10000"/>
                  <a:gd name="connsiteY243" fmla="*/ 9690 h 10000"/>
                  <a:gd name="connsiteX244" fmla="*/ 1595 w 10000"/>
                  <a:gd name="connsiteY244" fmla="*/ 9696 h 10000"/>
                  <a:gd name="connsiteX245" fmla="*/ 1568 w 10000"/>
                  <a:gd name="connsiteY245" fmla="*/ 9645 h 10000"/>
                  <a:gd name="connsiteX246" fmla="*/ 1613 w 10000"/>
                  <a:gd name="connsiteY246" fmla="*/ 9606 h 10000"/>
                  <a:gd name="connsiteX247" fmla="*/ 1667 w 10000"/>
                  <a:gd name="connsiteY247" fmla="*/ 9674 h 10000"/>
                  <a:gd name="connsiteX248" fmla="*/ 1595 w 10000"/>
                  <a:gd name="connsiteY248" fmla="*/ 9713 h 10000"/>
                  <a:gd name="connsiteX249" fmla="*/ 1685 w 10000"/>
                  <a:gd name="connsiteY249" fmla="*/ 9786 h 10000"/>
                  <a:gd name="connsiteX250" fmla="*/ 1783 w 10000"/>
                  <a:gd name="connsiteY250" fmla="*/ 9831 h 10000"/>
                  <a:gd name="connsiteX251" fmla="*/ 1837 w 10000"/>
                  <a:gd name="connsiteY251" fmla="*/ 9887 h 10000"/>
                  <a:gd name="connsiteX252" fmla="*/ 1774 w 10000"/>
                  <a:gd name="connsiteY252" fmla="*/ 9938 h 10000"/>
                  <a:gd name="connsiteX253" fmla="*/ 1703 w 10000"/>
                  <a:gd name="connsiteY253" fmla="*/ 9955 h 10000"/>
                  <a:gd name="connsiteX254" fmla="*/ 1640 w 10000"/>
                  <a:gd name="connsiteY254" fmla="*/ 9944 h 10000"/>
                  <a:gd name="connsiteX255" fmla="*/ 1461 w 10000"/>
                  <a:gd name="connsiteY255" fmla="*/ 9977 h 10000"/>
                  <a:gd name="connsiteX256" fmla="*/ 1371 w 10000"/>
                  <a:gd name="connsiteY256" fmla="*/ 9966 h 10000"/>
                  <a:gd name="connsiteX257" fmla="*/ 1308 w 10000"/>
                  <a:gd name="connsiteY257" fmla="*/ 9927 h 10000"/>
                  <a:gd name="connsiteX258" fmla="*/ 1219 w 10000"/>
                  <a:gd name="connsiteY258" fmla="*/ 9972 h 10000"/>
                  <a:gd name="connsiteX259" fmla="*/ 1039 w 10000"/>
                  <a:gd name="connsiteY259" fmla="*/ 9989 h 10000"/>
                  <a:gd name="connsiteX260" fmla="*/ 1022 w 10000"/>
                  <a:gd name="connsiteY260" fmla="*/ 9989 h 10000"/>
                  <a:gd name="connsiteX261" fmla="*/ 1022 w 10000"/>
                  <a:gd name="connsiteY261" fmla="*/ 9989 h 10000"/>
                  <a:gd name="connsiteX262" fmla="*/ 1022 w 10000"/>
                  <a:gd name="connsiteY262" fmla="*/ 9989 h 10000"/>
                  <a:gd name="connsiteX0" fmla="*/ 394 w 10000"/>
                  <a:gd name="connsiteY0" fmla="*/ 9775 h 10000"/>
                  <a:gd name="connsiteX1" fmla="*/ 394 w 10000"/>
                  <a:gd name="connsiteY1" fmla="*/ 9679 h 10000"/>
                  <a:gd name="connsiteX2" fmla="*/ 385 w 10000"/>
                  <a:gd name="connsiteY2" fmla="*/ 9713 h 10000"/>
                  <a:gd name="connsiteX3" fmla="*/ 394 w 10000"/>
                  <a:gd name="connsiteY3" fmla="*/ 9775 h 10000"/>
                  <a:gd name="connsiteX4" fmla="*/ 394 w 10000"/>
                  <a:gd name="connsiteY4" fmla="*/ 9775 h 10000"/>
                  <a:gd name="connsiteX5" fmla="*/ 394 w 10000"/>
                  <a:gd name="connsiteY5" fmla="*/ 9775 h 10000"/>
                  <a:gd name="connsiteX6" fmla="*/ 1075 w 10000"/>
                  <a:gd name="connsiteY6" fmla="*/ 9443 h 10000"/>
                  <a:gd name="connsiteX7" fmla="*/ 1075 w 10000"/>
                  <a:gd name="connsiteY7" fmla="*/ 9387 h 10000"/>
                  <a:gd name="connsiteX8" fmla="*/ 1004 w 10000"/>
                  <a:gd name="connsiteY8" fmla="*/ 9409 h 10000"/>
                  <a:gd name="connsiteX9" fmla="*/ 1075 w 10000"/>
                  <a:gd name="connsiteY9" fmla="*/ 9443 h 10000"/>
                  <a:gd name="connsiteX10" fmla="*/ 1075 w 10000"/>
                  <a:gd name="connsiteY10" fmla="*/ 9443 h 10000"/>
                  <a:gd name="connsiteX11" fmla="*/ 1075 w 10000"/>
                  <a:gd name="connsiteY11" fmla="*/ 9443 h 10000"/>
                  <a:gd name="connsiteX12" fmla="*/ 833 w 10000"/>
                  <a:gd name="connsiteY12" fmla="*/ 9955 h 10000"/>
                  <a:gd name="connsiteX13" fmla="*/ 896 w 10000"/>
                  <a:gd name="connsiteY13" fmla="*/ 9944 h 10000"/>
                  <a:gd name="connsiteX14" fmla="*/ 851 w 10000"/>
                  <a:gd name="connsiteY14" fmla="*/ 9921 h 10000"/>
                  <a:gd name="connsiteX15" fmla="*/ 797 w 10000"/>
                  <a:gd name="connsiteY15" fmla="*/ 9916 h 10000"/>
                  <a:gd name="connsiteX16" fmla="*/ 744 w 10000"/>
                  <a:gd name="connsiteY16" fmla="*/ 9932 h 10000"/>
                  <a:gd name="connsiteX17" fmla="*/ 833 w 10000"/>
                  <a:gd name="connsiteY17" fmla="*/ 9955 h 10000"/>
                  <a:gd name="connsiteX18" fmla="*/ 833 w 10000"/>
                  <a:gd name="connsiteY18" fmla="*/ 9955 h 10000"/>
                  <a:gd name="connsiteX19" fmla="*/ 833 w 10000"/>
                  <a:gd name="connsiteY19" fmla="*/ 9955 h 10000"/>
                  <a:gd name="connsiteX20" fmla="*/ 1022 w 10000"/>
                  <a:gd name="connsiteY20" fmla="*/ 9989 h 10000"/>
                  <a:gd name="connsiteX21" fmla="*/ 1138 w 10000"/>
                  <a:gd name="connsiteY21" fmla="*/ 9989 h 10000"/>
                  <a:gd name="connsiteX22" fmla="*/ 1201 w 10000"/>
                  <a:gd name="connsiteY22" fmla="*/ 9989 h 10000"/>
                  <a:gd name="connsiteX23" fmla="*/ 1326 w 10000"/>
                  <a:gd name="connsiteY23" fmla="*/ 9989 h 10000"/>
                  <a:gd name="connsiteX24" fmla="*/ 1505 w 10000"/>
                  <a:gd name="connsiteY24" fmla="*/ 10000 h 10000"/>
                  <a:gd name="connsiteX25" fmla="*/ 1604 w 10000"/>
                  <a:gd name="connsiteY25" fmla="*/ 10000 h 10000"/>
                  <a:gd name="connsiteX26" fmla="*/ 1846 w 10000"/>
                  <a:gd name="connsiteY26" fmla="*/ 9983 h 10000"/>
                  <a:gd name="connsiteX27" fmla="*/ 2052 w 10000"/>
                  <a:gd name="connsiteY27" fmla="*/ 9966 h 10000"/>
                  <a:gd name="connsiteX28" fmla="*/ 2294 w 10000"/>
                  <a:gd name="connsiteY28" fmla="*/ 9932 h 10000"/>
                  <a:gd name="connsiteX29" fmla="*/ 2509 w 10000"/>
                  <a:gd name="connsiteY29" fmla="*/ 9865 h 10000"/>
                  <a:gd name="connsiteX30" fmla="*/ 2401 w 10000"/>
                  <a:gd name="connsiteY30" fmla="*/ 9871 h 10000"/>
                  <a:gd name="connsiteX31" fmla="*/ 2330 w 10000"/>
                  <a:gd name="connsiteY31" fmla="*/ 9882 h 10000"/>
                  <a:gd name="connsiteX32" fmla="*/ 2231 w 10000"/>
                  <a:gd name="connsiteY32" fmla="*/ 9865 h 10000"/>
                  <a:gd name="connsiteX33" fmla="*/ 2285 w 10000"/>
                  <a:gd name="connsiteY33" fmla="*/ 9826 h 10000"/>
                  <a:gd name="connsiteX34" fmla="*/ 2249 w 10000"/>
                  <a:gd name="connsiteY34" fmla="*/ 9803 h 10000"/>
                  <a:gd name="connsiteX35" fmla="*/ 2303 w 10000"/>
                  <a:gd name="connsiteY35" fmla="*/ 9792 h 10000"/>
                  <a:gd name="connsiteX36" fmla="*/ 2339 w 10000"/>
                  <a:gd name="connsiteY36" fmla="*/ 9859 h 10000"/>
                  <a:gd name="connsiteX37" fmla="*/ 2428 w 10000"/>
                  <a:gd name="connsiteY37" fmla="*/ 9854 h 10000"/>
                  <a:gd name="connsiteX38" fmla="*/ 2455 w 10000"/>
                  <a:gd name="connsiteY38" fmla="*/ 9826 h 10000"/>
                  <a:gd name="connsiteX39" fmla="*/ 2518 w 10000"/>
                  <a:gd name="connsiteY39" fmla="*/ 9781 h 10000"/>
                  <a:gd name="connsiteX40" fmla="*/ 2590 w 10000"/>
                  <a:gd name="connsiteY40" fmla="*/ 9781 h 10000"/>
                  <a:gd name="connsiteX41" fmla="*/ 2697 w 10000"/>
                  <a:gd name="connsiteY41" fmla="*/ 9707 h 10000"/>
                  <a:gd name="connsiteX42" fmla="*/ 2688 w 10000"/>
                  <a:gd name="connsiteY42" fmla="*/ 9674 h 10000"/>
                  <a:gd name="connsiteX43" fmla="*/ 2742 w 10000"/>
                  <a:gd name="connsiteY43" fmla="*/ 9662 h 10000"/>
                  <a:gd name="connsiteX44" fmla="*/ 2832 w 10000"/>
                  <a:gd name="connsiteY44" fmla="*/ 9634 h 10000"/>
                  <a:gd name="connsiteX45" fmla="*/ 2858 w 10000"/>
                  <a:gd name="connsiteY45" fmla="*/ 9578 h 10000"/>
                  <a:gd name="connsiteX46" fmla="*/ 2796 w 10000"/>
                  <a:gd name="connsiteY46" fmla="*/ 9555 h 10000"/>
                  <a:gd name="connsiteX47" fmla="*/ 2760 w 10000"/>
                  <a:gd name="connsiteY47" fmla="*/ 9516 h 10000"/>
                  <a:gd name="connsiteX48" fmla="*/ 2769 w 10000"/>
                  <a:gd name="connsiteY48" fmla="*/ 9482 h 10000"/>
                  <a:gd name="connsiteX49" fmla="*/ 2742 w 10000"/>
                  <a:gd name="connsiteY49" fmla="*/ 9443 h 10000"/>
                  <a:gd name="connsiteX50" fmla="*/ 2751 w 10000"/>
                  <a:gd name="connsiteY50" fmla="*/ 9398 h 10000"/>
                  <a:gd name="connsiteX51" fmla="*/ 2832 w 10000"/>
                  <a:gd name="connsiteY51" fmla="*/ 9313 h 10000"/>
                  <a:gd name="connsiteX52" fmla="*/ 2858 w 10000"/>
                  <a:gd name="connsiteY52" fmla="*/ 9263 h 10000"/>
                  <a:gd name="connsiteX53" fmla="*/ 2885 w 10000"/>
                  <a:gd name="connsiteY53" fmla="*/ 9207 h 10000"/>
                  <a:gd name="connsiteX54" fmla="*/ 2885 w 10000"/>
                  <a:gd name="connsiteY54" fmla="*/ 9167 h 10000"/>
                  <a:gd name="connsiteX55" fmla="*/ 2849 w 10000"/>
                  <a:gd name="connsiteY55" fmla="*/ 9116 h 10000"/>
                  <a:gd name="connsiteX56" fmla="*/ 2823 w 10000"/>
                  <a:gd name="connsiteY56" fmla="*/ 9083 h 10000"/>
                  <a:gd name="connsiteX57" fmla="*/ 2787 w 10000"/>
                  <a:gd name="connsiteY57" fmla="*/ 9071 h 10000"/>
                  <a:gd name="connsiteX58" fmla="*/ 2706 w 10000"/>
                  <a:gd name="connsiteY58" fmla="*/ 9055 h 10000"/>
                  <a:gd name="connsiteX59" fmla="*/ 2670 w 10000"/>
                  <a:gd name="connsiteY59" fmla="*/ 9026 h 10000"/>
                  <a:gd name="connsiteX60" fmla="*/ 2643 w 10000"/>
                  <a:gd name="connsiteY60" fmla="*/ 9004 h 10000"/>
                  <a:gd name="connsiteX61" fmla="*/ 2581 w 10000"/>
                  <a:gd name="connsiteY61" fmla="*/ 8993 h 10000"/>
                  <a:gd name="connsiteX62" fmla="*/ 2545 w 10000"/>
                  <a:gd name="connsiteY62" fmla="*/ 8970 h 10000"/>
                  <a:gd name="connsiteX63" fmla="*/ 2491 w 10000"/>
                  <a:gd name="connsiteY63" fmla="*/ 8908 h 10000"/>
                  <a:gd name="connsiteX64" fmla="*/ 2455 w 10000"/>
                  <a:gd name="connsiteY64" fmla="*/ 8869 h 10000"/>
                  <a:gd name="connsiteX65" fmla="*/ 2384 w 10000"/>
                  <a:gd name="connsiteY65" fmla="*/ 8807 h 10000"/>
                  <a:gd name="connsiteX66" fmla="*/ 2276 w 10000"/>
                  <a:gd name="connsiteY66" fmla="*/ 8734 h 10000"/>
                  <a:gd name="connsiteX67" fmla="*/ 2231 w 10000"/>
                  <a:gd name="connsiteY67" fmla="*/ 8683 h 10000"/>
                  <a:gd name="connsiteX68" fmla="*/ 2258 w 10000"/>
                  <a:gd name="connsiteY68" fmla="*/ 8649 h 10000"/>
                  <a:gd name="connsiteX69" fmla="*/ 2294 w 10000"/>
                  <a:gd name="connsiteY69" fmla="*/ 8610 h 10000"/>
                  <a:gd name="connsiteX70" fmla="*/ 2330 w 10000"/>
                  <a:gd name="connsiteY70" fmla="*/ 8537 h 10000"/>
                  <a:gd name="connsiteX71" fmla="*/ 2357 w 10000"/>
                  <a:gd name="connsiteY71" fmla="*/ 8481 h 10000"/>
                  <a:gd name="connsiteX72" fmla="*/ 2357 w 10000"/>
                  <a:gd name="connsiteY72" fmla="*/ 8413 h 10000"/>
                  <a:gd name="connsiteX73" fmla="*/ 3504 w 10000"/>
                  <a:gd name="connsiteY73" fmla="*/ 8424 h 10000"/>
                  <a:gd name="connsiteX74" fmla="*/ 4247 w 10000"/>
                  <a:gd name="connsiteY74" fmla="*/ 8452 h 10000"/>
                  <a:gd name="connsiteX75" fmla="*/ 7473 w 10000"/>
                  <a:gd name="connsiteY75" fmla="*/ 8497 h 10000"/>
                  <a:gd name="connsiteX76" fmla="*/ 9686 w 10000"/>
                  <a:gd name="connsiteY76" fmla="*/ 8514 h 10000"/>
                  <a:gd name="connsiteX77" fmla="*/ 9659 w 10000"/>
                  <a:gd name="connsiteY77" fmla="*/ 8391 h 10000"/>
                  <a:gd name="connsiteX78" fmla="*/ 9597 w 10000"/>
                  <a:gd name="connsiteY78" fmla="*/ 8284 h 10000"/>
                  <a:gd name="connsiteX79" fmla="*/ 9534 w 10000"/>
                  <a:gd name="connsiteY79" fmla="*/ 8233 h 10000"/>
                  <a:gd name="connsiteX80" fmla="*/ 9507 w 10000"/>
                  <a:gd name="connsiteY80" fmla="*/ 8182 h 10000"/>
                  <a:gd name="connsiteX81" fmla="*/ 9444 w 10000"/>
                  <a:gd name="connsiteY81" fmla="*/ 8154 h 10000"/>
                  <a:gd name="connsiteX82" fmla="*/ 9418 w 10000"/>
                  <a:gd name="connsiteY82" fmla="*/ 8104 h 10000"/>
                  <a:gd name="connsiteX83" fmla="*/ 9435 w 10000"/>
                  <a:gd name="connsiteY83" fmla="*/ 8053 h 10000"/>
                  <a:gd name="connsiteX84" fmla="*/ 9400 w 10000"/>
                  <a:gd name="connsiteY84" fmla="*/ 7963 h 10000"/>
                  <a:gd name="connsiteX85" fmla="*/ 9444 w 10000"/>
                  <a:gd name="connsiteY85" fmla="*/ 7907 h 10000"/>
                  <a:gd name="connsiteX86" fmla="*/ 9462 w 10000"/>
                  <a:gd name="connsiteY86" fmla="*/ 7839 h 10000"/>
                  <a:gd name="connsiteX87" fmla="*/ 9444 w 10000"/>
                  <a:gd name="connsiteY87" fmla="*/ 7755 h 10000"/>
                  <a:gd name="connsiteX88" fmla="*/ 9489 w 10000"/>
                  <a:gd name="connsiteY88" fmla="*/ 7687 h 10000"/>
                  <a:gd name="connsiteX89" fmla="*/ 9480 w 10000"/>
                  <a:gd name="connsiteY89" fmla="*/ 7653 h 10000"/>
                  <a:gd name="connsiteX90" fmla="*/ 9525 w 10000"/>
                  <a:gd name="connsiteY90" fmla="*/ 7603 h 10000"/>
                  <a:gd name="connsiteX91" fmla="*/ 9516 w 10000"/>
                  <a:gd name="connsiteY91" fmla="*/ 7530 h 10000"/>
                  <a:gd name="connsiteX92" fmla="*/ 9570 w 10000"/>
                  <a:gd name="connsiteY92" fmla="*/ 7423 h 10000"/>
                  <a:gd name="connsiteX93" fmla="*/ 9597 w 10000"/>
                  <a:gd name="connsiteY93" fmla="*/ 7383 h 10000"/>
                  <a:gd name="connsiteX94" fmla="*/ 9552 w 10000"/>
                  <a:gd name="connsiteY94" fmla="*/ 7282 h 10000"/>
                  <a:gd name="connsiteX95" fmla="*/ 9561 w 10000"/>
                  <a:gd name="connsiteY95" fmla="*/ 7243 h 10000"/>
                  <a:gd name="connsiteX96" fmla="*/ 9534 w 10000"/>
                  <a:gd name="connsiteY96" fmla="*/ 7214 h 10000"/>
                  <a:gd name="connsiteX97" fmla="*/ 9480 w 10000"/>
                  <a:gd name="connsiteY97" fmla="*/ 7181 h 10000"/>
                  <a:gd name="connsiteX98" fmla="*/ 9471 w 10000"/>
                  <a:gd name="connsiteY98" fmla="*/ 7147 h 10000"/>
                  <a:gd name="connsiteX99" fmla="*/ 9444 w 10000"/>
                  <a:gd name="connsiteY99" fmla="*/ 7136 h 10000"/>
                  <a:gd name="connsiteX100" fmla="*/ 9373 w 10000"/>
                  <a:gd name="connsiteY100" fmla="*/ 7079 h 10000"/>
                  <a:gd name="connsiteX101" fmla="*/ 9346 w 10000"/>
                  <a:gd name="connsiteY101" fmla="*/ 7034 h 10000"/>
                  <a:gd name="connsiteX102" fmla="*/ 9355 w 10000"/>
                  <a:gd name="connsiteY102" fmla="*/ 7001 h 10000"/>
                  <a:gd name="connsiteX103" fmla="*/ 9355 w 10000"/>
                  <a:gd name="connsiteY103" fmla="*/ 6944 h 10000"/>
                  <a:gd name="connsiteX104" fmla="*/ 9310 w 10000"/>
                  <a:gd name="connsiteY104" fmla="*/ 6877 h 10000"/>
                  <a:gd name="connsiteX105" fmla="*/ 9319 w 10000"/>
                  <a:gd name="connsiteY105" fmla="*/ 6815 h 10000"/>
                  <a:gd name="connsiteX106" fmla="*/ 9292 w 10000"/>
                  <a:gd name="connsiteY106" fmla="*/ 6719 h 10000"/>
                  <a:gd name="connsiteX107" fmla="*/ 9328 w 10000"/>
                  <a:gd name="connsiteY107" fmla="*/ 6669 h 10000"/>
                  <a:gd name="connsiteX108" fmla="*/ 9382 w 10000"/>
                  <a:gd name="connsiteY108" fmla="*/ 6640 h 10000"/>
                  <a:gd name="connsiteX109" fmla="*/ 9400 w 10000"/>
                  <a:gd name="connsiteY109" fmla="*/ 6607 h 10000"/>
                  <a:gd name="connsiteX110" fmla="*/ 9435 w 10000"/>
                  <a:gd name="connsiteY110" fmla="*/ 6539 h 10000"/>
                  <a:gd name="connsiteX111" fmla="*/ 9525 w 10000"/>
                  <a:gd name="connsiteY111" fmla="*/ 6427 h 10000"/>
                  <a:gd name="connsiteX112" fmla="*/ 9543 w 10000"/>
                  <a:gd name="connsiteY112" fmla="*/ 6376 h 10000"/>
                  <a:gd name="connsiteX113" fmla="*/ 9534 w 10000"/>
                  <a:gd name="connsiteY113" fmla="*/ 6314 h 10000"/>
                  <a:gd name="connsiteX114" fmla="*/ 9552 w 10000"/>
                  <a:gd name="connsiteY114" fmla="*/ 6263 h 10000"/>
                  <a:gd name="connsiteX115" fmla="*/ 9561 w 10000"/>
                  <a:gd name="connsiteY115" fmla="*/ 6224 h 10000"/>
                  <a:gd name="connsiteX116" fmla="*/ 9534 w 10000"/>
                  <a:gd name="connsiteY116" fmla="*/ 6145 h 10000"/>
                  <a:gd name="connsiteX117" fmla="*/ 9552 w 10000"/>
                  <a:gd name="connsiteY117" fmla="*/ 6111 h 10000"/>
                  <a:gd name="connsiteX118" fmla="*/ 9686 w 10000"/>
                  <a:gd name="connsiteY118" fmla="*/ 6044 h 10000"/>
                  <a:gd name="connsiteX119" fmla="*/ 9776 w 10000"/>
                  <a:gd name="connsiteY119" fmla="*/ 6005 h 10000"/>
                  <a:gd name="connsiteX120" fmla="*/ 9749 w 10000"/>
                  <a:gd name="connsiteY120" fmla="*/ 5976 h 10000"/>
                  <a:gd name="connsiteX121" fmla="*/ 9839 w 10000"/>
                  <a:gd name="connsiteY121" fmla="*/ 5965 h 10000"/>
                  <a:gd name="connsiteX122" fmla="*/ 9884 w 10000"/>
                  <a:gd name="connsiteY122" fmla="*/ 5954 h 10000"/>
                  <a:gd name="connsiteX123" fmla="*/ 9928 w 10000"/>
                  <a:gd name="connsiteY123" fmla="*/ 5898 h 10000"/>
                  <a:gd name="connsiteX124" fmla="*/ 10000 w 10000"/>
                  <a:gd name="connsiteY124" fmla="*/ 5881 h 10000"/>
                  <a:gd name="connsiteX125" fmla="*/ 9884 w 10000"/>
                  <a:gd name="connsiteY125" fmla="*/ 5796 h 10000"/>
                  <a:gd name="connsiteX126" fmla="*/ 9704 w 10000"/>
                  <a:gd name="connsiteY126" fmla="*/ 5751 h 10000"/>
                  <a:gd name="connsiteX127" fmla="*/ 9704 w 10000"/>
                  <a:gd name="connsiteY127" fmla="*/ 5706 h 10000"/>
                  <a:gd name="connsiteX128" fmla="*/ 9740 w 10000"/>
                  <a:gd name="connsiteY128" fmla="*/ 5684 h 10000"/>
                  <a:gd name="connsiteX129" fmla="*/ 9758 w 10000"/>
                  <a:gd name="connsiteY129" fmla="*/ 5639 h 10000"/>
                  <a:gd name="connsiteX130" fmla="*/ 9749 w 10000"/>
                  <a:gd name="connsiteY130" fmla="*/ 5611 h 10000"/>
                  <a:gd name="connsiteX131" fmla="*/ 9758 w 10000"/>
                  <a:gd name="connsiteY131" fmla="*/ 5577 h 10000"/>
                  <a:gd name="connsiteX132" fmla="*/ 9794 w 10000"/>
                  <a:gd name="connsiteY132" fmla="*/ 5549 h 10000"/>
                  <a:gd name="connsiteX133" fmla="*/ 9812 w 10000"/>
                  <a:gd name="connsiteY133" fmla="*/ 5526 h 10000"/>
                  <a:gd name="connsiteX134" fmla="*/ 9722 w 10000"/>
                  <a:gd name="connsiteY134" fmla="*/ 5470 h 10000"/>
                  <a:gd name="connsiteX135" fmla="*/ 9731 w 10000"/>
                  <a:gd name="connsiteY135" fmla="*/ 5374 h 10000"/>
                  <a:gd name="connsiteX136" fmla="*/ 9704 w 10000"/>
                  <a:gd name="connsiteY136" fmla="*/ 5340 h 10000"/>
                  <a:gd name="connsiteX137" fmla="*/ 9642 w 10000"/>
                  <a:gd name="connsiteY137" fmla="*/ 5284 h 10000"/>
                  <a:gd name="connsiteX138" fmla="*/ 9597 w 10000"/>
                  <a:gd name="connsiteY138" fmla="*/ 5262 h 10000"/>
                  <a:gd name="connsiteX139" fmla="*/ 9516 w 10000"/>
                  <a:gd name="connsiteY139" fmla="*/ 5211 h 10000"/>
                  <a:gd name="connsiteX140" fmla="*/ 9489 w 10000"/>
                  <a:gd name="connsiteY140" fmla="*/ 5177 h 10000"/>
                  <a:gd name="connsiteX141" fmla="*/ 9462 w 10000"/>
                  <a:gd name="connsiteY141" fmla="*/ 5115 h 10000"/>
                  <a:gd name="connsiteX142" fmla="*/ 9427 w 10000"/>
                  <a:gd name="connsiteY142" fmla="*/ 5076 h 10000"/>
                  <a:gd name="connsiteX143" fmla="*/ 9462 w 10000"/>
                  <a:gd name="connsiteY143" fmla="*/ 5048 h 10000"/>
                  <a:gd name="connsiteX144" fmla="*/ 9427 w 10000"/>
                  <a:gd name="connsiteY144" fmla="*/ 4997 h 10000"/>
                  <a:gd name="connsiteX145" fmla="*/ 9382 w 10000"/>
                  <a:gd name="connsiteY145" fmla="*/ 4930 h 10000"/>
                  <a:gd name="connsiteX146" fmla="*/ 9382 w 10000"/>
                  <a:gd name="connsiteY146" fmla="*/ 4873 h 10000"/>
                  <a:gd name="connsiteX147" fmla="*/ 9337 w 10000"/>
                  <a:gd name="connsiteY147" fmla="*/ 4828 h 10000"/>
                  <a:gd name="connsiteX148" fmla="*/ 9373 w 10000"/>
                  <a:gd name="connsiteY148" fmla="*/ 4789 h 10000"/>
                  <a:gd name="connsiteX149" fmla="*/ 9337 w 10000"/>
                  <a:gd name="connsiteY149" fmla="*/ 4755 h 10000"/>
                  <a:gd name="connsiteX150" fmla="*/ 9256 w 10000"/>
                  <a:gd name="connsiteY150" fmla="*/ 4716 h 10000"/>
                  <a:gd name="connsiteX151" fmla="*/ 9283 w 10000"/>
                  <a:gd name="connsiteY151" fmla="*/ 4648 h 10000"/>
                  <a:gd name="connsiteX152" fmla="*/ 9229 w 10000"/>
                  <a:gd name="connsiteY152" fmla="*/ 4631 h 10000"/>
                  <a:gd name="connsiteX153" fmla="*/ 9167 w 10000"/>
                  <a:gd name="connsiteY153" fmla="*/ 4412 h 10000"/>
                  <a:gd name="connsiteX154" fmla="*/ 9041 w 10000"/>
                  <a:gd name="connsiteY154" fmla="*/ 3877 h 10000"/>
                  <a:gd name="connsiteX155" fmla="*/ 8943 w 10000"/>
                  <a:gd name="connsiteY155" fmla="*/ 3495 h 10000"/>
                  <a:gd name="connsiteX156" fmla="*/ 8916 w 10000"/>
                  <a:gd name="connsiteY156" fmla="*/ 3410 h 10000"/>
                  <a:gd name="connsiteX157" fmla="*/ 8898 w 10000"/>
                  <a:gd name="connsiteY157" fmla="*/ 3270 h 10000"/>
                  <a:gd name="connsiteX158" fmla="*/ 8799 w 10000"/>
                  <a:gd name="connsiteY158" fmla="*/ 2836 h 10000"/>
                  <a:gd name="connsiteX159" fmla="*/ 8763 w 10000"/>
                  <a:gd name="connsiteY159" fmla="*/ 2757 h 10000"/>
                  <a:gd name="connsiteX160" fmla="*/ 8737 w 10000"/>
                  <a:gd name="connsiteY160" fmla="*/ 2572 h 10000"/>
                  <a:gd name="connsiteX161" fmla="*/ 8710 w 10000"/>
                  <a:gd name="connsiteY161" fmla="*/ 2470 h 10000"/>
                  <a:gd name="connsiteX162" fmla="*/ 8656 w 10000"/>
                  <a:gd name="connsiteY162" fmla="*/ 2228 h 10000"/>
                  <a:gd name="connsiteX163" fmla="*/ 8593 w 10000"/>
                  <a:gd name="connsiteY163" fmla="*/ 2026 h 10000"/>
                  <a:gd name="connsiteX164" fmla="*/ 8441 w 10000"/>
                  <a:gd name="connsiteY164" fmla="*/ 1424 h 10000"/>
                  <a:gd name="connsiteX165" fmla="*/ 8423 w 10000"/>
                  <a:gd name="connsiteY165" fmla="*/ 1328 h 10000"/>
                  <a:gd name="connsiteX166" fmla="*/ 8333 w 10000"/>
                  <a:gd name="connsiteY166" fmla="*/ 1007 h 10000"/>
                  <a:gd name="connsiteX167" fmla="*/ 8244 w 10000"/>
                  <a:gd name="connsiteY167" fmla="*/ 597 h 10000"/>
                  <a:gd name="connsiteX168" fmla="*/ 8158 w 10000"/>
                  <a:gd name="connsiteY168" fmla="*/ 170 h 10000"/>
                  <a:gd name="connsiteX169" fmla="*/ 7679 w 10000"/>
                  <a:gd name="connsiteY169" fmla="*/ 163 h 10000"/>
                  <a:gd name="connsiteX170" fmla="*/ 3869 w 10000"/>
                  <a:gd name="connsiteY170" fmla="*/ 135 h 10000"/>
                  <a:gd name="connsiteX171" fmla="*/ 1183 w 10000"/>
                  <a:gd name="connsiteY171" fmla="*/ 0 h 10000"/>
                  <a:gd name="connsiteX172" fmla="*/ 1254 w 10000"/>
                  <a:gd name="connsiteY172" fmla="*/ 124 h 10000"/>
                  <a:gd name="connsiteX173" fmla="*/ 1326 w 10000"/>
                  <a:gd name="connsiteY173" fmla="*/ 191 h 10000"/>
                  <a:gd name="connsiteX174" fmla="*/ 1434 w 10000"/>
                  <a:gd name="connsiteY174" fmla="*/ 231 h 10000"/>
                  <a:gd name="connsiteX175" fmla="*/ 1389 w 10000"/>
                  <a:gd name="connsiteY175" fmla="*/ 439 h 10000"/>
                  <a:gd name="connsiteX176" fmla="*/ 1290 w 10000"/>
                  <a:gd name="connsiteY176" fmla="*/ 799 h 10000"/>
                  <a:gd name="connsiteX177" fmla="*/ 1263 w 10000"/>
                  <a:gd name="connsiteY177" fmla="*/ 985 h 10000"/>
                  <a:gd name="connsiteX178" fmla="*/ 1201 w 10000"/>
                  <a:gd name="connsiteY178" fmla="*/ 1204 h 10000"/>
                  <a:gd name="connsiteX179" fmla="*/ 1165 w 10000"/>
                  <a:gd name="connsiteY179" fmla="*/ 1351 h 10000"/>
                  <a:gd name="connsiteX180" fmla="*/ 1129 w 10000"/>
                  <a:gd name="connsiteY180" fmla="*/ 1531 h 10000"/>
                  <a:gd name="connsiteX181" fmla="*/ 995 w 10000"/>
                  <a:gd name="connsiteY181" fmla="*/ 2105 h 10000"/>
                  <a:gd name="connsiteX182" fmla="*/ 914 w 10000"/>
                  <a:gd name="connsiteY182" fmla="*/ 2448 h 10000"/>
                  <a:gd name="connsiteX183" fmla="*/ 878 w 10000"/>
                  <a:gd name="connsiteY183" fmla="*/ 2628 h 10000"/>
                  <a:gd name="connsiteX184" fmla="*/ 806 w 10000"/>
                  <a:gd name="connsiteY184" fmla="*/ 2904 h 10000"/>
                  <a:gd name="connsiteX185" fmla="*/ 789 w 10000"/>
                  <a:gd name="connsiteY185" fmla="*/ 2983 h 10000"/>
                  <a:gd name="connsiteX186" fmla="*/ 726 w 10000"/>
                  <a:gd name="connsiteY186" fmla="*/ 3281 h 10000"/>
                  <a:gd name="connsiteX187" fmla="*/ 591 w 10000"/>
                  <a:gd name="connsiteY187" fmla="*/ 3849 h 10000"/>
                  <a:gd name="connsiteX188" fmla="*/ 547 w 10000"/>
                  <a:gd name="connsiteY188" fmla="*/ 4091 h 10000"/>
                  <a:gd name="connsiteX189" fmla="*/ 448 w 10000"/>
                  <a:gd name="connsiteY189" fmla="*/ 4536 h 10000"/>
                  <a:gd name="connsiteX190" fmla="*/ 430 w 10000"/>
                  <a:gd name="connsiteY190" fmla="*/ 4603 h 10000"/>
                  <a:gd name="connsiteX191" fmla="*/ 323 w 10000"/>
                  <a:gd name="connsiteY191" fmla="*/ 5053 h 10000"/>
                  <a:gd name="connsiteX192" fmla="*/ 287 w 10000"/>
                  <a:gd name="connsiteY192" fmla="*/ 5205 h 10000"/>
                  <a:gd name="connsiteX193" fmla="*/ 197 w 10000"/>
                  <a:gd name="connsiteY193" fmla="*/ 5554 h 10000"/>
                  <a:gd name="connsiteX194" fmla="*/ 152 w 10000"/>
                  <a:gd name="connsiteY194" fmla="*/ 5740 h 10000"/>
                  <a:gd name="connsiteX195" fmla="*/ 63 w 10000"/>
                  <a:gd name="connsiteY195" fmla="*/ 6156 h 10000"/>
                  <a:gd name="connsiteX196" fmla="*/ 72 w 10000"/>
                  <a:gd name="connsiteY196" fmla="*/ 6269 h 10000"/>
                  <a:gd name="connsiteX197" fmla="*/ 9 w 10000"/>
                  <a:gd name="connsiteY197" fmla="*/ 6511 h 10000"/>
                  <a:gd name="connsiteX198" fmla="*/ 0 w 10000"/>
                  <a:gd name="connsiteY198" fmla="*/ 8481 h 10000"/>
                  <a:gd name="connsiteX199" fmla="*/ 0 w 10000"/>
                  <a:gd name="connsiteY199" fmla="*/ 9645 h 10000"/>
                  <a:gd name="connsiteX200" fmla="*/ 72 w 10000"/>
                  <a:gd name="connsiteY200" fmla="*/ 9617 h 10000"/>
                  <a:gd name="connsiteX201" fmla="*/ 125 w 10000"/>
                  <a:gd name="connsiteY201" fmla="*/ 9595 h 10000"/>
                  <a:gd name="connsiteX202" fmla="*/ 170 w 10000"/>
                  <a:gd name="connsiteY202" fmla="*/ 9600 h 10000"/>
                  <a:gd name="connsiteX203" fmla="*/ 242 w 10000"/>
                  <a:gd name="connsiteY203" fmla="*/ 9629 h 10000"/>
                  <a:gd name="connsiteX204" fmla="*/ 242 w 10000"/>
                  <a:gd name="connsiteY204" fmla="*/ 9668 h 10000"/>
                  <a:gd name="connsiteX205" fmla="*/ 296 w 10000"/>
                  <a:gd name="connsiteY205" fmla="*/ 9634 h 10000"/>
                  <a:gd name="connsiteX206" fmla="*/ 439 w 10000"/>
                  <a:gd name="connsiteY206" fmla="*/ 9662 h 10000"/>
                  <a:gd name="connsiteX207" fmla="*/ 538 w 10000"/>
                  <a:gd name="connsiteY207" fmla="*/ 9702 h 10000"/>
                  <a:gd name="connsiteX208" fmla="*/ 600 w 10000"/>
                  <a:gd name="connsiteY208" fmla="*/ 9696 h 10000"/>
                  <a:gd name="connsiteX209" fmla="*/ 582 w 10000"/>
                  <a:gd name="connsiteY209" fmla="*/ 9792 h 10000"/>
                  <a:gd name="connsiteX210" fmla="*/ 690 w 10000"/>
                  <a:gd name="connsiteY210" fmla="*/ 9769 h 10000"/>
                  <a:gd name="connsiteX211" fmla="*/ 672 w 10000"/>
                  <a:gd name="connsiteY211" fmla="*/ 9741 h 10000"/>
                  <a:gd name="connsiteX212" fmla="*/ 717 w 10000"/>
                  <a:gd name="connsiteY212" fmla="*/ 9758 h 10000"/>
                  <a:gd name="connsiteX213" fmla="*/ 744 w 10000"/>
                  <a:gd name="connsiteY213" fmla="*/ 9724 h 10000"/>
                  <a:gd name="connsiteX214" fmla="*/ 833 w 10000"/>
                  <a:gd name="connsiteY214" fmla="*/ 9679 h 10000"/>
                  <a:gd name="connsiteX215" fmla="*/ 842 w 10000"/>
                  <a:gd name="connsiteY215" fmla="*/ 9522 h 10000"/>
                  <a:gd name="connsiteX216" fmla="*/ 869 w 10000"/>
                  <a:gd name="connsiteY216" fmla="*/ 9482 h 10000"/>
                  <a:gd name="connsiteX217" fmla="*/ 851 w 10000"/>
                  <a:gd name="connsiteY217" fmla="*/ 9398 h 10000"/>
                  <a:gd name="connsiteX218" fmla="*/ 923 w 10000"/>
                  <a:gd name="connsiteY218" fmla="*/ 9330 h 10000"/>
                  <a:gd name="connsiteX219" fmla="*/ 914 w 10000"/>
                  <a:gd name="connsiteY219" fmla="*/ 9274 h 10000"/>
                  <a:gd name="connsiteX220" fmla="*/ 977 w 10000"/>
                  <a:gd name="connsiteY220" fmla="*/ 9240 h 10000"/>
                  <a:gd name="connsiteX221" fmla="*/ 1004 w 10000"/>
                  <a:gd name="connsiteY221" fmla="*/ 9139 h 10000"/>
                  <a:gd name="connsiteX222" fmla="*/ 1004 w 10000"/>
                  <a:gd name="connsiteY222" fmla="*/ 9111 h 10000"/>
                  <a:gd name="connsiteX223" fmla="*/ 1057 w 10000"/>
                  <a:gd name="connsiteY223" fmla="*/ 9116 h 10000"/>
                  <a:gd name="connsiteX224" fmla="*/ 1111 w 10000"/>
                  <a:gd name="connsiteY224" fmla="*/ 9071 h 10000"/>
                  <a:gd name="connsiteX225" fmla="*/ 1147 w 10000"/>
                  <a:gd name="connsiteY225" fmla="*/ 9026 h 10000"/>
                  <a:gd name="connsiteX226" fmla="*/ 1093 w 10000"/>
                  <a:gd name="connsiteY226" fmla="*/ 9015 h 10000"/>
                  <a:gd name="connsiteX227" fmla="*/ 1111 w 10000"/>
                  <a:gd name="connsiteY227" fmla="*/ 8880 h 10000"/>
                  <a:gd name="connsiteX228" fmla="*/ 1201 w 10000"/>
                  <a:gd name="connsiteY228" fmla="*/ 8852 h 10000"/>
                  <a:gd name="connsiteX229" fmla="*/ 1228 w 10000"/>
                  <a:gd name="connsiteY229" fmla="*/ 8880 h 10000"/>
                  <a:gd name="connsiteX230" fmla="*/ 1138 w 10000"/>
                  <a:gd name="connsiteY230" fmla="*/ 8948 h 10000"/>
                  <a:gd name="connsiteX231" fmla="*/ 1174 w 10000"/>
                  <a:gd name="connsiteY231" fmla="*/ 8987 h 10000"/>
                  <a:gd name="connsiteX232" fmla="*/ 1174 w 10000"/>
                  <a:gd name="connsiteY232" fmla="*/ 9043 h 10000"/>
                  <a:gd name="connsiteX233" fmla="*/ 1237 w 10000"/>
                  <a:gd name="connsiteY233" fmla="*/ 8993 h 10000"/>
                  <a:gd name="connsiteX234" fmla="*/ 1263 w 10000"/>
                  <a:gd name="connsiteY234" fmla="*/ 9055 h 10000"/>
                  <a:gd name="connsiteX235" fmla="*/ 1362 w 10000"/>
                  <a:gd name="connsiteY235" fmla="*/ 9083 h 10000"/>
                  <a:gd name="connsiteX236" fmla="*/ 1416 w 10000"/>
                  <a:gd name="connsiteY236" fmla="*/ 9195 h 10000"/>
                  <a:gd name="connsiteX237" fmla="*/ 1398 w 10000"/>
                  <a:gd name="connsiteY237" fmla="*/ 9246 h 10000"/>
                  <a:gd name="connsiteX238" fmla="*/ 1443 w 10000"/>
                  <a:gd name="connsiteY238" fmla="*/ 9297 h 10000"/>
                  <a:gd name="connsiteX239" fmla="*/ 1425 w 10000"/>
                  <a:gd name="connsiteY239" fmla="*/ 9347 h 10000"/>
                  <a:gd name="connsiteX240" fmla="*/ 1326 w 10000"/>
                  <a:gd name="connsiteY240" fmla="*/ 9465 h 10000"/>
                  <a:gd name="connsiteX241" fmla="*/ 1380 w 10000"/>
                  <a:gd name="connsiteY241" fmla="*/ 9482 h 10000"/>
                  <a:gd name="connsiteX242" fmla="*/ 1398 w 10000"/>
                  <a:gd name="connsiteY242" fmla="*/ 9617 h 10000"/>
                  <a:gd name="connsiteX243" fmla="*/ 1550 w 10000"/>
                  <a:gd name="connsiteY243" fmla="*/ 9690 h 10000"/>
                  <a:gd name="connsiteX244" fmla="*/ 1595 w 10000"/>
                  <a:gd name="connsiteY244" fmla="*/ 9696 h 10000"/>
                  <a:gd name="connsiteX245" fmla="*/ 1568 w 10000"/>
                  <a:gd name="connsiteY245" fmla="*/ 9645 h 10000"/>
                  <a:gd name="connsiteX246" fmla="*/ 1613 w 10000"/>
                  <a:gd name="connsiteY246" fmla="*/ 9606 h 10000"/>
                  <a:gd name="connsiteX247" fmla="*/ 1667 w 10000"/>
                  <a:gd name="connsiteY247" fmla="*/ 9674 h 10000"/>
                  <a:gd name="connsiteX248" fmla="*/ 1595 w 10000"/>
                  <a:gd name="connsiteY248" fmla="*/ 9713 h 10000"/>
                  <a:gd name="connsiteX249" fmla="*/ 1685 w 10000"/>
                  <a:gd name="connsiteY249" fmla="*/ 9786 h 10000"/>
                  <a:gd name="connsiteX250" fmla="*/ 1783 w 10000"/>
                  <a:gd name="connsiteY250" fmla="*/ 9831 h 10000"/>
                  <a:gd name="connsiteX251" fmla="*/ 1837 w 10000"/>
                  <a:gd name="connsiteY251" fmla="*/ 9887 h 10000"/>
                  <a:gd name="connsiteX252" fmla="*/ 1774 w 10000"/>
                  <a:gd name="connsiteY252" fmla="*/ 9938 h 10000"/>
                  <a:gd name="connsiteX253" fmla="*/ 1703 w 10000"/>
                  <a:gd name="connsiteY253" fmla="*/ 9955 h 10000"/>
                  <a:gd name="connsiteX254" fmla="*/ 1640 w 10000"/>
                  <a:gd name="connsiteY254" fmla="*/ 9944 h 10000"/>
                  <a:gd name="connsiteX255" fmla="*/ 1461 w 10000"/>
                  <a:gd name="connsiteY255" fmla="*/ 9977 h 10000"/>
                  <a:gd name="connsiteX256" fmla="*/ 1371 w 10000"/>
                  <a:gd name="connsiteY256" fmla="*/ 9966 h 10000"/>
                  <a:gd name="connsiteX257" fmla="*/ 1308 w 10000"/>
                  <a:gd name="connsiteY257" fmla="*/ 9927 h 10000"/>
                  <a:gd name="connsiteX258" fmla="*/ 1219 w 10000"/>
                  <a:gd name="connsiteY258" fmla="*/ 9972 h 10000"/>
                  <a:gd name="connsiteX259" fmla="*/ 1039 w 10000"/>
                  <a:gd name="connsiteY259" fmla="*/ 9989 h 10000"/>
                  <a:gd name="connsiteX260" fmla="*/ 1022 w 10000"/>
                  <a:gd name="connsiteY260" fmla="*/ 9989 h 10000"/>
                  <a:gd name="connsiteX261" fmla="*/ 1022 w 10000"/>
                  <a:gd name="connsiteY261" fmla="*/ 9989 h 10000"/>
                  <a:gd name="connsiteX262" fmla="*/ 1022 w 10000"/>
                  <a:gd name="connsiteY262" fmla="*/ 998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</a:cxnLst>
                <a:rect l="l" t="t" r="r" b="b"/>
                <a:pathLst>
                  <a:path w="10000" h="10000">
                    <a:moveTo>
                      <a:pt x="394" y="9775"/>
                    </a:moveTo>
                    <a:lnTo>
                      <a:pt x="394" y="9679"/>
                    </a:lnTo>
                    <a:cubicBezTo>
                      <a:pt x="391" y="9690"/>
                      <a:pt x="388" y="9702"/>
                      <a:pt x="385" y="9713"/>
                    </a:cubicBezTo>
                    <a:cubicBezTo>
                      <a:pt x="388" y="9734"/>
                      <a:pt x="391" y="9754"/>
                      <a:pt x="394" y="9775"/>
                    </a:cubicBezTo>
                    <a:lnTo>
                      <a:pt x="394" y="9775"/>
                    </a:lnTo>
                    <a:lnTo>
                      <a:pt x="394" y="9775"/>
                    </a:lnTo>
                    <a:close/>
                    <a:moveTo>
                      <a:pt x="1075" y="9443"/>
                    </a:moveTo>
                    <a:lnTo>
                      <a:pt x="1075" y="9387"/>
                    </a:lnTo>
                    <a:cubicBezTo>
                      <a:pt x="1051" y="9394"/>
                      <a:pt x="1028" y="9402"/>
                      <a:pt x="1004" y="9409"/>
                    </a:cubicBezTo>
                    <a:cubicBezTo>
                      <a:pt x="1028" y="9420"/>
                      <a:pt x="1051" y="9432"/>
                      <a:pt x="1075" y="9443"/>
                    </a:cubicBezTo>
                    <a:lnTo>
                      <a:pt x="1075" y="9443"/>
                    </a:lnTo>
                    <a:lnTo>
                      <a:pt x="1075" y="9443"/>
                    </a:lnTo>
                    <a:close/>
                    <a:moveTo>
                      <a:pt x="833" y="9955"/>
                    </a:moveTo>
                    <a:cubicBezTo>
                      <a:pt x="854" y="9951"/>
                      <a:pt x="875" y="9948"/>
                      <a:pt x="896" y="9944"/>
                    </a:cubicBezTo>
                    <a:cubicBezTo>
                      <a:pt x="881" y="9936"/>
                      <a:pt x="866" y="9929"/>
                      <a:pt x="851" y="9921"/>
                    </a:cubicBezTo>
                    <a:cubicBezTo>
                      <a:pt x="833" y="9919"/>
                      <a:pt x="815" y="9918"/>
                      <a:pt x="797" y="9916"/>
                    </a:cubicBezTo>
                    <a:cubicBezTo>
                      <a:pt x="779" y="9921"/>
                      <a:pt x="762" y="9927"/>
                      <a:pt x="744" y="9932"/>
                    </a:cubicBezTo>
                    <a:lnTo>
                      <a:pt x="833" y="9955"/>
                    </a:lnTo>
                    <a:lnTo>
                      <a:pt x="833" y="9955"/>
                    </a:lnTo>
                    <a:lnTo>
                      <a:pt x="833" y="9955"/>
                    </a:lnTo>
                    <a:close/>
                    <a:moveTo>
                      <a:pt x="1022" y="9989"/>
                    </a:moveTo>
                    <a:lnTo>
                      <a:pt x="1138" y="9989"/>
                    </a:lnTo>
                    <a:lnTo>
                      <a:pt x="1201" y="9989"/>
                    </a:lnTo>
                    <a:lnTo>
                      <a:pt x="1326" y="9989"/>
                    </a:lnTo>
                    <a:lnTo>
                      <a:pt x="1505" y="10000"/>
                    </a:lnTo>
                    <a:lnTo>
                      <a:pt x="1604" y="10000"/>
                    </a:lnTo>
                    <a:lnTo>
                      <a:pt x="1846" y="9983"/>
                    </a:lnTo>
                    <a:lnTo>
                      <a:pt x="2052" y="9966"/>
                    </a:lnTo>
                    <a:lnTo>
                      <a:pt x="2294" y="9932"/>
                    </a:lnTo>
                    <a:lnTo>
                      <a:pt x="2509" y="9865"/>
                    </a:lnTo>
                    <a:lnTo>
                      <a:pt x="2401" y="9871"/>
                    </a:lnTo>
                    <a:cubicBezTo>
                      <a:pt x="2377" y="9875"/>
                      <a:pt x="2354" y="9878"/>
                      <a:pt x="2330" y="9882"/>
                    </a:cubicBezTo>
                    <a:cubicBezTo>
                      <a:pt x="2297" y="9876"/>
                      <a:pt x="2264" y="9871"/>
                      <a:pt x="2231" y="9865"/>
                    </a:cubicBezTo>
                    <a:lnTo>
                      <a:pt x="2285" y="9826"/>
                    </a:lnTo>
                    <a:cubicBezTo>
                      <a:pt x="2273" y="9818"/>
                      <a:pt x="2261" y="9811"/>
                      <a:pt x="2249" y="9803"/>
                    </a:cubicBezTo>
                    <a:cubicBezTo>
                      <a:pt x="2267" y="9799"/>
                      <a:pt x="2285" y="9796"/>
                      <a:pt x="2303" y="9792"/>
                    </a:cubicBezTo>
                    <a:cubicBezTo>
                      <a:pt x="2315" y="9814"/>
                      <a:pt x="2327" y="9837"/>
                      <a:pt x="2339" y="9859"/>
                    </a:cubicBezTo>
                    <a:cubicBezTo>
                      <a:pt x="2369" y="9857"/>
                      <a:pt x="2398" y="9856"/>
                      <a:pt x="2428" y="9854"/>
                    </a:cubicBezTo>
                    <a:cubicBezTo>
                      <a:pt x="2437" y="9845"/>
                      <a:pt x="2446" y="9835"/>
                      <a:pt x="2455" y="9826"/>
                    </a:cubicBezTo>
                    <a:lnTo>
                      <a:pt x="2518" y="9781"/>
                    </a:lnTo>
                    <a:lnTo>
                      <a:pt x="2590" y="9781"/>
                    </a:lnTo>
                    <a:lnTo>
                      <a:pt x="2697" y="9707"/>
                    </a:lnTo>
                    <a:lnTo>
                      <a:pt x="2688" y="9674"/>
                    </a:lnTo>
                    <a:lnTo>
                      <a:pt x="2742" y="9662"/>
                    </a:lnTo>
                    <a:cubicBezTo>
                      <a:pt x="2772" y="9653"/>
                      <a:pt x="2802" y="9643"/>
                      <a:pt x="2832" y="9634"/>
                    </a:cubicBezTo>
                    <a:cubicBezTo>
                      <a:pt x="2841" y="9615"/>
                      <a:pt x="2849" y="9597"/>
                      <a:pt x="2858" y="9578"/>
                    </a:cubicBezTo>
                    <a:lnTo>
                      <a:pt x="2796" y="9555"/>
                    </a:lnTo>
                    <a:lnTo>
                      <a:pt x="2760" y="9516"/>
                    </a:lnTo>
                    <a:cubicBezTo>
                      <a:pt x="2763" y="9505"/>
                      <a:pt x="2766" y="9493"/>
                      <a:pt x="2769" y="9482"/>
                    </a:cubicBezTo>
                    <a:lnTo>
                      <a:pt x="2742" y="9443"/>
                    </a:lnTo>
                    <a:lnTo>
                      <a:pt x="2751" y="9398"/>
                    </a:lnTo>
                    <a:cubicBezTo>
                      <a:pt x="2778" y="9370"/>
                      <a:pt x="2805" y="9341"/>
                      <a:pt x="2832" y="9313"/>
                    </a:cubicBezTo>
                    <a:cubicBezTo>
                      <a:pt x="2841" y="9296"/>
                      <a:pt x="2849" y="9280"/>
                      <a:pt x="2858" y="9263"/>
                    </a:cubicBezTo>
                    <a:cubicBezTo>
                      <a:pt x="2867" y="9244"/>
                      <a:pt x="2876" y="9226"/>
                      <a:pt x="2885" y="9207"/>
                    </a:cubicBezTo>
                    <a:lnTo>
                      <a:pt x="2885" y="9167"/>
                    </a:lnTo>
                    <a:lnTo>
                      <a:pt x="2849" y="9116"/>
                    </a:lnTo>
                    <a:cubicBezTo>
                      <a:pt x="2840" y="9105"/>
                      <a:pt x="2832" y="9094"/>
                      <a:pt x="2823" y="9083"/>
                    </a:cubicBezTo>
                    <a:lnTo>
                      <a:pt x="2787" y="9071"/>
                    </a:lnTo>
                    <a:cubicBezTo>
                      <a:pt x="2760" y="9066"/>
                      <a:pt x="2733" y="9060"/>
                      <a:pt x="2706" y="9055"/>
                    </a:cubicBezTo>
                    <a:cubicBezTo>
                      <a:pt x="2694" y="9045"/>
                      <a:pt x="2682" y="9036"/>
                      <a:pt x="2670" y="9026"/>
                    </a:cubicBezTo>
                    <a:cubicBezTo>
                      <a:pt x="2661" y="9019"/>
                      <a:pt x="2652" y="9011"/>
                      <a:pt x="2643" y="9004"/>
                    </a:cubicBezTo>
                    <a:cubicBezTo>
                      <a:pt x="2622" y="9000"/>
                      <a:pt x="2602" y="8997"/>
                      <a:pt x="2581" y="8993"/>
                    </a:cubicBezTo>
                    <a:cubicBezTo>
                      <a:pt x="2569" y="8985"/>
                      <a:pt x="2557" y="8978"/>
                      <a:pt x="2545" y="8970"/>
                    </a:cubicBezTo>
                    <a:cubicBezTo>
                      <a:pt x="2527" y="8949"/>
                      <a:pt x="2509" y="8929"/>
                      <a:pt x="2491" y="8908"/>
                    </a:cubicBezTo>
                    <a:lnTo>
                      <a:pt x="2455" y="8869"/>
                    </a:lnTo>
                    <a:lnTo>
                      <a:pt x="2384" y="8807"/>
                    </a:lnTo>
                    <a:lnTo>
                      <a:pt x="2276" y="8734"/>
                    </a:lnTo>
                    <a:lnTo>
                      <a:pt x="2231" y="8683"/>
                    </a:lnTo>
                    <a:cubicBezTo>
                      <a:pt x="2240" y="8672"/>
                      <a:pt x="2249" y="8660"/>
                      <a:pt x="2258" y="8649"/>
                    </a:cubicBezTo>
                    <a:lnTo>
                      <a:pt x="2294" y="8610"/>
                    </a:lnTo>
                    <a:cubicBezTo>
                      <a:pt x="2306" y="8586"/>
                      <a:pt x="2318" y="8561"/>
                      <a:pt x="2330" y="8537"/>
                    </a:cubicBezTo>
                    <a:cubicBezTo>
                      <a:pt x="2339" y="8518"/>
                      <a:pt x="2348" y="8500"/>
                      <a:pt x="2357" y="8481"/>
                    </a:cubicBezTo>
                    <a:lnTo>
                      <a:pt x="2357" y="8413"/>
                    </a:lnTo>
                    <a:lnTo>
                      <a:pt x="3504" y="8424"/>
                    </a:lnTo>
                    <a:lnTo>
                      <a:pt x="4247" y="8452"/>
                    </a:lnTo>
                    <a:lnTo>
                      <a:pt x="7473" y="8497"/>
                    </a:lnTo>
                    <a:lnTo>
                      <a:pt x="9686" y="8514"/>
                    </a:lnTo>
                    <a:lnTo>
                      <a:pt x="9659" y="8391"/>
                    </a:lnTo>
                    <a:cubicBezTo>
                      <a:pt x="9638" y="8355"/>
                      <a:pt x="9618" y="8320"/>
                      <a:pt x="9597" y="8284"/>
                    </a:cubicBezTo>
                    <a:lnTo>
                      <a:pt x="9534" y="8233"/>
                    </a:lnTo>
                    <a:lnTo>
                      <a:pt x="9507" y="8182"/>
                    </a:lnTo>
                    <a:cubicBezTo>
                      <a:pt x="9486" y="8173"/>
                      <a:pt x="9465" y="8163"/>
                      <a:pt x="9444" y="8154"/>
                    </a:cubicBezTo>
                    <a:cubicBezTo>
                      <a:pt x="9435" y="8137"/>
                      <a:pt x="9427" y="8121"/>
                      <a:pt x="9418" y="8104"/>
                    </a:cubicBezTo>
                    <a:cubicBezTo>
                      <a:pt x="9424" y="8087"/>
                      <a:pt x="9429" y="8070"/>
                      <a:pt x="9435" y="8053"/>
                    </a:cubicBezTo>
                    <a:cubicBezTo>
                      <a:pt x="9423" y="8023"/>
                      <a:pt x="9412" y="7993"/>
                      <a:pt x="9400" y="7963"/>
                    </a:cubicBezTo>
                    <a:lnTo>
                      <a:pt x="9444" y="7907"/>
                    </a:lnTo>
                    <a:cubicBezTo>
                      <a:pt x="9450" y="7884"/>
                      <a:pt x="9456" y="7862"/>
                      <a:pt x="9462" y="7839"/>
                    </a:cubicBezTo>
                    <a:lnTo>
                      <a:pt x="9444" y="7755"/>
                    </a:lnTo>
                    <a:cubicBezTo>
                      <a:pt x="9459" y="7732"/>
                      <a:pt x="9474" y="7710"/>
                      <a:pt x="9489" y="7687"/>
                    </a:cubicBezTo>
                    <a:cubicBezTo>
                      <a:pt x="9486" y="7676"/>
                      <a:pt x="9483" y="7664"/>
                      <a:pt x="9480" y="7653"/>
                    </a:cubicBezTo>
                    <a:cubicBezTo>
                      <a:pt x="9495" y="7636"/>
                      <a:pt x="9510" y="7620"/>
                      <a:pt x="9525" y="7603"/>
                    </a:cubicBezTo>
                    <a:cubicBezTo>
                      <a:pt x="9522" y="7579"/>
                      <a:pt x="9519" y="7554"/>
                      <a:pt x="9516" y="7530"/>
                    </a:cubicBezTo>
                    <a:cubicBezTo>
                      <a:pt x="9534" y="7494"/>
                      <a:pt x="9552" y="7459"/>
                      <a:pt x="9570" y="7423"/>
                    </a:cubicBezTo>
                    <a:cubicBezTo>
                      <a:pt x="9579" y="7410"/>
                      <a:pt x="9588" y="7396"/>
                      <a:pt x="9597" y="7383"/>
                    </a:cubicBezTo>
                    <a:cubicBezTo>
                      <a:pt x="9582" y="7349"/>
                      <a:pt x="9567" y="7316"/>
                      <a:pt x="9552" y="7282"/>
                    </a:cubicBezTo>
                    <a:lnTo>
                      <a:pt x="9561" y="7243"/>
                    </a:lnTo>
                    <a:cubicBezTo>
                      <a:pt x="9552" y="7233"/>
                      <a:pt x="9543" y="7224"/>
                      <a:pt x="9534" y="7214"/>
                    </a:cubicBezTo>
                    <a:lnTo>
                      <a:pt x="9480" y="7181"/>
                    </a:lnTo>
                    <a:cubicBezTo>
                      <a:pt x="9477" y="7170"/>
                      <a:pt x="9474" y="7158"/>
                      <a:pt x="9471" y="7147"/>
                    </a:cubicBezTo>
                    <a:cubicBezTo>
                      <a:pt x="9462" y="7143"/>
                      <a:pt x="9453" y="7140"/>
                      <a:pt x="9444" y="7136"/>
                    </a:cubicBezTo>
                    <a:cubicBezTo>
                      <a:pt x="9420" y="7117"/>
                      <a:pt x="9397" y="7098"/>
                      <a:pt x="9373" y="7079"/>
                    </a:cubicBezTo>
                    <a:lnTo>
                      <a:pt x="9346" y="7034"/>
                    </a:lnTo>
                    <a:lnTo>
                      <a:pt x="9355" y="7001"/>
                    </a:lnTo>
                    <a:lnTo>
                      <a:pt x="9355" y="6944"/>
                    </a:lnTo>
                    <a:cubicBezTo>
                      <a:pt x="9340" y="6922"/>
                      <a:pt x="9325" y="6899"/>
                      <a:pt x="9310" y="6877"/>
                    </a:cubicBezTo>
                    <a:cubicBezTo>
                      <a:pt x="9313" y="6856"/>
                      <a:pt x="9316" y="6836"/>
                      <a:pt x="9319" y="6815"/>
                    </a:cubicBezTo>
                    <a:lnTo>
                      <a:pt x="9292" y="6719"/>
                    </a:lnTo>
                    <a:cubicBezTo>
                      <a:pt x="9304" y="6702"/>
                      <a:pt x="9316" y="6686"/>
                      <a:pt x="9328" y="6669"/>
                    </a:cubicBezTo>
                    <a:cubicBezTo>
                      <a:pt x="9346" y="6659"/>
                      <a:pt x="9364" y="6650"/>
                      <a:pt x="9382" y="6640"/>
                    </a:cubicBezTo>
                    <a:lnTo>
                      <a:pt x="9400" y="6607"/>
                    </a:lnTo>
                    <a:cubicBezTo>
                      <a:pt x="9412" y="6584"/>
                      <a:pt x="9423" y="6562"/>
                      <a:pt x="9435" y="6539"/>
                    </a:cubicBezTo>
                    <a:cubicBezTo>
                      <a:pt x="9465" y="6502"/>
                      <a:pt x="9495" y="6464"/>
                      <a:pt x="9525" y="6427"/>
                    </a:cubicBezTo>
                    <a:lnTo>
                      <a:pt x="9543" y="6376"/>
                    </a:lnTo>
                    <a:cubicBezTo>
                      <a:pt x="9540" y="6355"/>
                      <a:pt x="9537" y="6335"/>
                      <a:pt x="9534" y="6314"/>
                    </a:cubicBezTo>
                    <a:lnTo>
                      <a:pt x="9552" y="6263"/>
                    </a:lnTo>
                    <a:lnTo>
                      <a:pt x="9561" y="6224"/>
                    </a:lnTo>
                    <a:cubicBezTo>
                      <a:pt x="9552" y="6198"/>
                      <a:pt x="9543" y="6171"/>
                      <a:pt x="9534" y="6145"/>
                    </a:cubicBezTo>
                    <a:cubicBezTo>
                      <a:pt x="9540" y="6134"/>
                      <a:pt x="9546" y="6122"/>
                      <a:pt x="9552" y="6111"/>
                    </a:cubicBezTo>
                    <a:cubicBezTo>
                      <a:pt x="9597" y="6089"/>
                      <a:pt x="9641" y="6066"/>
                      <a:pt x="9686" y="6044"/>
                    </a:cubicBezTo>
                    <a:lnTo>
                      <a:pt x="9776" y="6005"/>
                    </a:lnTo>
                    <a:cubicBezTo>
                      <a:pt x="9767" y="5995"/>
                      <a:pt x="9758" y="5986"/>
                      <a:pt x="9749" y="5976"/>
                    </a:cubicBezTo>
                    <a:cubicBezTo>
                      <a:pt x="9779" y="5972"/>
                      <a:pt x="9809" y="5969"/>
                      <a:pt x="9839" y="5965"/>
                    </a:cubicBezTo>
                    <a:cubicBezTo>
                      <a:pt x="9854" y="5961"/>
                      <a:pt x="9869" y="5958"/>
                      <a:pt x="9884" y="5954"/>
                    </a:cubicBezTo>
                    <a:lnTo>
                      <a:pt x="9928" y="5898"/>
                    </a:lnTo>
                    <a:cubicBezTo>
                      <a:pt x="9952" y="5892"/>
                      <a:pt x="9976" y="5887"/>
                      <a:pt x="10000" y="5881"/>
                    </a:cubicBezTo>
                    <a:cubicBezTo>
                      <a:pt x="9961" y="5853"/>
                      <a:pt x="9923" y="5824"/>
                      <a:pt x="9884" y="5796"/>
                    </a:cubicBezTo>
                    <a:lnTo>
                      <a:pt x="9704" y="5751"/>
                    </a:lnTo>
                    <a:lnTo>
                      <a:pt x="9704" y="5706"/>
                    </a:lnTo>
                    <a:cubicBezTo>
                      <a:pt x="9716" y="5699"/>
                      <a:pt x="9728" y="5691"/>
                      <a:pt x="9740" y="5684"/>
                    </a:cubicBezTo>
                    <a:lnTo>
                      <a:pt x="9758" y="5639"/>
                    </a:lnTo>
                    <a:cubicBezTo>
                      <a:pt x="9755" y="5630"/>
                      <a:pt x="9752" y="5620"/>
                      <a:pt x="9749" y="5611"/>
                    </a:cubicBezTo>
                    <a:cubicBezTo>
                      <a:pt x="9752" y="5600"/>
                      <a:pt x="9755" y="5588"/>
                      <a:pt x="9758" y="5577"/>
                    </a:cubicBezTo>
                    <a:cubicBezTo>
                      <a:pt x="9770" y="5568"/>
                      <a:pt x="9782" y="5558"/>
                      <a:pt x="9794" y="5549"/>
                    </a:cubicBezTo>
                    <a:cubicBezTo>
                      <a:pt x="9800" y="5541"/>
                      <a:pt x="9806" y="5534"/>
                      <a:pt x="9812" y="5526"/>
                    </a:cubicBezTo>
                    <a:cubicBezTo>
                      <a:pt x="9782" y="5507"/>
                      <a:pt x="9752" y="5489"/>
                      <a:pt x="9722" y="5470"/>
                    </a:cubicBezTo>
                    <a:lnTo>
                      <a:pt x="9731" y="5374"/>
                    </a:lnTo>
                    <a:cubicBezTo>
                      <a:pt x="9722" y="5363"/>
                      <a:pt x="9713" y="5351"/>
                      <a:pt x="9704" y="5340"/>
                    </a:cubicBezTo>
                    <a:lnTo>
                      <a:pt x="9642" y="5284"/>
                    </a:lnTo>
                    <a:cubicBezTo>
                      <a:pt x="9627" y="5277"/>
                      <a:pt x="9612" y="5269"/>
                      <a:pt x="9597" y="5262"/>
                    </a:cubicBezTo>
                    <a:lnTo>
                      <a:pt x="9516" y="5211"/>
                    </a:lnTo>
                    <a:cubicBezTo>
                      <a:pt x="9507" y="5200"/>
                      <a:pt x="9498" y="5188"/>
                      <a:pt x="9489" y="5177"/>
                    </a:cubicBezTo>
                    <a:cubicBezTo>
                      <a:pt x="9480" y="5156"/>
                      <a:pt x="9471" y="5136"/>
                      <a:pt x="9462" y="5115"/>
                    </a:cubicBezTo>
                    <a:cubicBezTo>
                      <a:pt x="9450" y="5102"/>
                      <a:pt x="9439" y="5089"/>
                      <a:pt x="9427" y="5076"/>
                    </a:cubicBezTo>
                    <a:cubicBezTo>
                      <a:pt x="9439" y="5067"/>
                      <a:pt x="9450" y="5057"/>
                      <a:pt x="9462" y="5048"/>
                    </a:cubicBezTo>
                    <a:cubicBezTo>
                      <a:pt x="9450" y="5031"/>
                      <a:pt x="9439" y="5014"/>
                      <a:pt x="9427" y="4997"/>
                    </a:cubicBezTo>
                    <a:cubicBezTo>
                      <a:pt x="9412" y="4975"/>
                      <a:pt x="9397" y="4952"/>
                      <a:pt x="9382" y="4930"/>
                    </a:cubicBezTo>
                    <a:lnTo>
                      <a:pt x="9382" y="4873"/>
                    </a:lnTo>
                    <a:lnTo>
                      <a:pt x="9337" y="4828"/>
                    </a:lnTo>
                    <a:lnTo>
                      <a:pt x="9373" y="4789"/>
                    </a:lnTo>
                    <a:cubicBezTo>
                      <a:pt x="9361" y="4778"/>
                      <a:pt x="9349" y="4766"/>
                      <a:pt x="9337" y="4755"/>
                    </a:cubicBezTo>
                    <a:lnTo>
                      <a:pt x="9256" y="4716"/>
                    </a:lnTo>
                    <a:cubicBezTo>
                      <a:pt x="9265" y="4693"/>
                      <a:pt x="9274" y="4671"/>
                      <a:pt x="9283" y="4648"/>
                    </a:cubicBezTo>
                    <a:cubicBezTo>
                      <a:pt x="9265" y="4642"/>
                      <a:pt x="9247" y="4637"/>
                      <a:pt x="9229" y="4631"/>
                    </a:cubicBezTo>
                    <a:cubicBezTo>
                      <a:pt x="9208" y="4558"/>
                      <a:pt x="9188" y="4485"/>
                      <a:pt x="9167" y="4412"/>
                    </a:cubicBezTo>
                    <a:lnTo>
                      <a:pt x="9041" y="3877"/>
                    </a:lnTo>
                    <a:cubicBezTo>
                      <a:pt x="9008" y="3750"/>
                      <a:pt x="8976" y="3622"/>
                      <a:pt x="8943" y="3495"/>
                    </a:cubicBezTo>
                    <a:cubicBezTo>
                      <a:pt x="8934" y="3467"/>
                      <a:pt x="8925" y="3438"/>
                      <a:pt x="8916" y="3410"/>
                    </a:cubicBezTo>
                    <a:cubicBezTo>
                      <a:pt x="8910" y="3363"/>
                      <a:pt x="8904" y="3317"/>
                      <a:pt x="8898" y="3270"/>
                    </a:cubicBezTo>
                    <a:cubicBezTo>
                      <a:pt x="8865" y="3125"/>
                      <a:pt x="8832" y="2981"/>
                      <a:pt x="8799" y="2836"/>
                    </a:cubicBezTo>
                    <a:cubicBezTo>
                      <a:pt x="8787" y="2810"/>
                      <a:pt x="8775" y="2783"/>
                      <a:pt x="8763" y="2757"/>
                    </a:cubicBezTo>
                    <a:cubicBezTo>
                      <a:pt x="8754" y="2695"/>
                      <a:pt x="8746" y="2634"/>
                      <a:pt x="8737" y="2572"/>
                    </a:cubicBezTo>
                    <a:lnTo>
                      <a:pt x="8710" y="2470"/>
                    </a:lnTo>
                    <a:cubicBezTo>
                      <a:pt x="8692" y="2389"/>
                      <a:pt x="8674" y="2309"/>
                      <a:pt x="8656" y="2228"/>
                    </a:cubicBezTo>
                    <a:cubicBezTo>
                      <a:pt x="8635" y="2161"/>
                      <a:pt x="8614" y="2093"/>
                      <a:pt x="8593" y="2026"/>
                    </a:cubicBezTo>
                    <a:cubicBezTo>
                      <a:pt x="8542" y="1825"/>
                      <a:pt x="8492" y="1625"/>
                      <a:pt x="8441" y="1424"/>
                    </a:cubicBezTo>
                    <a:lnTo>
                      <a:pt x="8423" y="1328"/>
                    </a:lnTo>
                    <a:lnTo>
                      <a:pt x="8333" y="1007"/>
                    </a:lnTo>
                    <a:cubicBezTo>
                      <a:pt x="8303" y="870"/>
                      <a:pt x="8274" y="734"/>
                      <a:pt x="8244" y="597"/>
                    </a:cubicBezTo>
                    <a:cubicBezTo>
                      <a:pt x="8215" y="455"/>
                      <a:pt x="8187" y="312"/>
                      <a:pt x="8158" y="170"/>
                    </a:cubicBezTo>
                    <a:lnTo>
                      <a:pt x="7679" y="163"/>
                    </a:lnTo>
                    <a:lnTo>
                      <a:pt x="3869" y="135"/>
                    </a:lnTo>
                    <a:lnTo>
                      <a:pt x="1183" y="0"/>
                    </a:lnTo>
                    <a:cubicBezTo>
                      <a:pt x="1207" y="41"/>
                      <a:pt x="1230" y="83"/>
                      <a:pt x="1254" y="124"/>
                    </a:cubicBezTo>
                    <a:cubicBezTo>
                      <a:pt x="1278" y="146"/>
                      <a:pt x="1302" y="169"/>
                      <a:pt x="1326" y="191"/>
                    </a:cubicBezTo>
                    <a:lnTo>
                      <a:pt x="1434" y="231"/>
                    </a:lnTo>
                    <a:cubicBezTo>
                      <a:pt x="1419" y="300"/>
                      <a:pt x="1404" y="370"/>
                      <a:pt x="1389" y="439"/>
                    </a:cubicBezTo>
                    <a:lnTo>
                      <a:pt x="1290" y="799"/>
                    </a:lnTo>
                    <a:lnTo>
                      <a:pt x="1263" y="985"/>
                    </a:lnTo>
                    <a:cubicBezTo>
                      <a:pt x="1242" y="1058"/>
                      <a:pt x="1222" y="1131"/>
                      <a:pt x="1201" y="1204"/>
                    </a:cubicBezTo>
                    <a:lnTo>
                      <a:pt x="1165" y="1351"/>
                    </a:lnTo>
                    <a:lnTo>
                      <a:pt x="1129" y="1531"/>
                    </a:lnTo>
                    <a:cubicBezTo>
                      <a:pt x="1084" y="1722"/>
                      <a:pt x="1040" y="1914"/>
                      <a:pt x="995" y="2105"/>
                    </a:cubicBezTo>
                    <a:cubicBezTo>
                      <a:pt x="968" y="2219"/>
                      <a:pt x="941" y="2334"/>
                      <a:pt x="914" y="2448"/>
                    </a:cubicBezTo>
                    <a:lnTo>
                      <a:pt x="878" y="2628"/>
                    </a:lnTo>
                    <a:lnTo>
                      <a:pt x="806" y="2904"/>
                    </a:lnTo>
                    <a:cubicBezTo>
                      <a:pt x="800" y="2930"/>
                      <a:pt x="795" y="2957"/>
                      <a:pt x="789" y="2983"/>
                    </a:cubicBezTo>
                    <a:cubicBezTo>
                      <a:pt x="768" y="3082"/>
                      <a:pt x="747" y="3182"/>
                      <a:pt x="726" y="3281"/>
                    </a:cubicBezTo>
                    <a:lnTo>
                      <a:pt x="591" y="3849"/>
                    </a:lnTo>
                    <a:cubicBezTo>
                      <a:pt x="576" y="3930"/>
                      <a:pt x="562" y="4010"/>
                      <a:pt x="547" y="4091"/>
                    </a:cubicBezTo>
                    <a:cubicBezTo>
                      <a:pt x="514" y="4239"/>
                      <a:pt x="481" y="4388"/>
                      <a:pt x="448" y="4536"/>
                    </a:cubicBezTo>
                    <a:cubicBezTo>
                      <a:pt x="442" y="4558"/>
                      <a:pt x="436" y="4581"/>
                      <a:pt x="430" y="4603"/>
                    </a:cubicBezTo>
                    <a:cubicBezTo>
                      <a:pt x="394" y="4753"/>
                      <a:pt x="359" y="4903"/>
                      <a:pt x="323" y="5053"/>
                    </a:cubicBezTo>
                    <a:cubicBezTo>
                      <a:pt x="311" y="5104"/>
                      <a:pt x="299" y="5154"/>
                      <a:pt x="287" y="5205"/>
                    </a:cubicBezTo>
                    <a:cubicBezTo>
                      <a:pt x="257" y="5321"/>
                      <a:pt x="227" y="5438"/>
                      <a:pt x="197" y="5554"/>
                    </a:cubicBezTo>
                    <a:lnTo>
                      <a:pt x="152" y="5740"/>
                    </a:lnTo>
                    <a:cubicBezTo>
                      <a:pt x="122" y="5879"/>
                      <a:pt x="93" y="6017"/>
                      <a:pt x="63" y="6156"/>
                    </a:cubicBezTo>
                    <a:cubicBezTo>
                      <a:pt x="66" y="6194"/>
                      <a:pt x="69" y="6231"/>
                      <a:pt x="72" y="6269"/>
                    </a:cubicBezTo>
                    <a:cubicBezTo>
                      <a:pt x="51" y="6350"/>
                      <a:pt x="30" y="6430"/>
                      <a:pt x="9" y="6511"/>
                    </a:cubicBezTo>
                    <a:cubicBezTo>
                      <a:pt x="6" y="7168"/>
                      <a:pt x="3" y="7824"/>
                      <a:pt x="0" y="8481"/>
                    </a:cubicBezTo>
                    <a:lnTo>
                      <a:pt x="0" y="9645"/>
                    </a:lnTo>
                    <a:cubicBezTo>
                      <a:pt x="24" y="9636"/>
                      <a:pt x="48" y="9626"/>
                      <a:pt x="72" y="9617"/>
                    </a:cubicBezTo>
                    <a:cubicBezTo>
                      <a:pt x="90" y="9610"/>
                      <a:pt x="107" y="9602"/>
                      <a:pt x="125" y="9595"/>
                    </a:cubicBezTo>
                    <a:cubicBezTo>
                      <a:pt x="140" y="9597"/>
                      <a:pt x="155" y="9598"/>
                      <a:pt x="170" y="9600"/>
                    </a:cubicBezTo>
                    <a:cubicBezTo>
                      <a:pt x="194" y="9610"/>
                      <a:pt x="218" y="9619"/>
                      <a:pt x="242" y="9629"/>
                    </a:cubicBezTo>
                    <a:lnTo>
                      <a:pt x="242" y="9668"/>
                    </a:lnTo>
                    <a:cubicBezTo>
                      <a:pt x="260" y="9657"/>
                      <a:pt x="278" y="9645"/>
                      <a:pt x="296" y="9634"/>
                    </a:cubicBezTo>
                    <a:lnTo>
                      <a:pt x="439" y="9662"/>
                    </a:lnTo>
                    <a:cubicBezTo>
                      <a:pt x="472" y="9675"/>
                      <a:pt x="505" y="9689"/>
                      <a:pt x="538" y="9702"/>
                    </a:cubicBezTo>
                    <a:lnTo>
                      <a:pt x="600" y="9696"/>
                    </a:lnTo>
                    <a:lnTo>
                      <a:pt x="582" y="9792"/>
                    </a:lnTo>
                    <a:lnTo>
                      <a:pt x="690" y="9769"/>
                    </a:lnTo>
                    <a:cubicBezTo>
                      <a:pt x="684" y="9760"/>
                      <a:pt x="678" y="9750"/>
                      <a:pt x="672" y="9741"/>
                    </a:cubicBezTo>
                    <a:cubicBezTo>
                      <a:pt x="687" y="9747"/>
                      <a:pt x="702" y="9752"/>
                      <a:pt x="717" y="9758"/>
                    </a:cubicBezTo>
                    <a:cubicBezTo>
                      <a:pt x="726" y="9747"/>
                      <a:pt x="735" y="9735"/>
                      <a:pt x="744" y="9724"/>
                    </a:cubicBezTo>
                    <a:lnTo>
                      <a:pt x="833" y="9679"/>
                    </a:lnTo>
                    <a:cubicBezTo>
                      <a:pt x="836" y="9627"/>
                      <a:pt x="839" y="9574"/>
                      <a:pt x="842" y="9522"/>
                    </a:cubicBezTo>
                    <a:cubicBezTo>
                      <a:pt x="851" y="9509"/>
                      <a:pt x="860" y="9495"/>
                      <a:pt x="869" y="9482"/>
                    </a:cubicBezTo>
                    <a:lnTo>
                      <a:pt x="851" y="9398"/>
                    </a:lnTo>
                    <a:cubicBezTo>
                      <a:pt x="875" y="9375"/>
                      <a:pt x="899" y="9353"/>
                      <a:pt x="923" y="9330"/>
                    </a:cubicBezTo>
                    <a:cubicBezTo>
                      <a:pt x="920" y="9311"/>
                      <a:pt x="917" y="9293"/>
                      <a:pt x="914" y="9274"/>
                    </a:cubicBezTo>
                    <a:cubicBezTo>
                      <a:pt x="935" y="9263"/>
                      <a:pt x="956" y="9251"/>
                      <a:pt x="977" y="9240"/>
                    </a:cubicBezTo>
                    <a:cubicBezTo>
                      <a:pt x="986" y="9206"/>
                      <a:pt x="995" y="9173"/>
                      <a:pt x="1004" y="9139"/>
                    </a:cubicBezTo>
                    <a:lnTo>
                      <a:pt x="1004" y="9111"/>
                    </a:lnTo>
                    <a:cubicBezTo>
                      <a:pt x="1022" y="9113"/>
                      <a:pt x="1039" y="9114"/>
                      <a:pt x="1057" y="9116"/>
                    </a:cubicBezTo>
                    <a:lnTo>
                      <a:pt x="1111" y="9071"/>
                    </a:lnTo>
                    <a:lnTo>
                      <a:pt x="1147" y="9026"/>
                    </a:lnTo>
                    <a:cubicBezTo>
                      <a:pt x="1129" y="9022"/>
                      <a:pt x="1111" y="9019"/>
                      <a:pt x="1093" y="9015"/>
                    </a:cubicBezTo>
                    <a:lnTo>
                      <a:pt x="1111" y="8880"/>
                    </a:lnTo>
                    <a:cubicBezTo>
                      <a:pt x="1141" y="8871"/>
                      <a:pt x="1171" y="8861"/>
                      <a:pt x="1201" y="8852"/>
                    </a:cubicBezTo>
                    <a:cubicBezTo>
                      <a:pt x="1210" y="8861"/>
                      <a:pt x="1219" y="8871"/>
                      <a:pt x="1228" y="8880"/>
                    </a:cubicBezTo>
                    <a:cubicBezTo>
                      <a:pt x="1198" y="8903"/>
                      <a:pt x="1168" y="8925"/>
                      <a:pt x="1138" y="8948"/>
                    </a:cubicBezTo>
                    <a:lnTo>
                      <a:pt x="1174" y="8987"/>
                    </a:lnTo>
                    <a:lnTo>
                      <a:pt x="1174" y="9043"/>
                    </a:lnTo>
                    <a:cubicBezTo>
                      <a:pt x="1195" y="9026"/>
                      <a:pt x="1216" y="9010"/>
                      <a:pt x="1237" y="8993"/>
                    </a:cubicBezTo>
                    <a:cubicBezTo>
                      <a:pt x="1246" y="9014"/>
                      <a:pt x="1254" y="9034"/>
                      <a:pt x="1263" y="9055"/>
                    </a:cubicBezTo>
                    <a:cubicBezTo>
                      <a:pt x="1296" y="9064"/>
                      <a:pt x="1329" y="9074"/>
                      <a:pt x="1362" y="9083"/>
                    </a:cubicBezTo>
                    <a:cubicBezTo>
                      <a:pt x="1380" y="9120"/>
                      <a:pt x="1398" y="9158"/>
                      <a:pt x="1416" y="9195"/>
                    </a:cubicBezTo>
                    <a:lnTo>
                      <a:pt x="1398" y="9246"/>
                    </a:lnTo>
                    <a:lnTo>
                      <a:pt x="1443" y="9297"/>
                    </a:lnTo>
                    <a:cubicBezTo>
                      <a:pt x="1437" y="9314"/>
                      <a:pt x="1431" y="9330"/>
                      <a:pt x="1425" y="9347"/>
                    </a:cubicBezTo>
                    <a:cubicBezTo>
                      <a:pt x="1392" y="9386"/>
                      <a:pt x="1359" y="9426"/>
                      <a:pt x="1326" y="9465"/>
                    </a:cubicBezTo>
                    <a:cubicBezTo>
                      <a:pt x="1344" y="9471"/>
                      <a:pt x="1362" y="9476"/>
                      <a:pt x="1380" y="9482"/>
                    </a:cubicBezTo>
                    <a:lnTo>
                      <a:pt x="1398" y="9617"/>
                    </a:lnTo>
                    <a:lnTo>
                      <a:pt x="1550" y="9690"/>
                    </a:lnTo>
                    <a:lnTo>
                      <a:pt x="1595" y="9696"/>
                    </a:lnTo>
                    <a:lnTo>
                      <a:pt x="1568" y="9645"/>
                    </a:lnTo>
                    <a:lnTo>
                      <a:pt x="1613" y="9606"/>
                    </a:lnTo>
                    <a:cubicBezTo>
                      <a:pt x="1631" y="9629"/>
                      <a:pt x="1649" y="9651"/>
                      <a:pt x="1667" y="9674"/>
                    </a:cubicBezTo>
                    <a:lnTo>
                      <a:pt x="1595" y="9713"/>
                    </a:lnTo>
                    <a:cubicBezTo>
                      <a:pt x="1625" y="9737"/>
                      <a:pt x="1655" y="9762"/>
                      <a:pt x="1685" y="9786"/>
                    </a:cubicBezTo>
                    <a:lnTo>
                      <a:pt x="1783" y="9831"/>
                    </a:lnTo>
                    <a:cubicBezTo>
                      <a:pt x="1801" y="9850"/>
                      <a:pt x="1819" y="9868"/>
                      <a:pt x="1837" y="9887"/>
                    </a:cubicBezTo>
                    <a:lnTo>
                      <a:pt x="1774" y="9938"/>
                    </a:lnTo>
                    <a:cubicBezTo>
                      <a:pt x="1750" y="9944"/>
                      <a:pt x="1727" y="9949"/>
                      <a:pt x="1703" y="9955"/>
                    </a:cubicBezTo>
                    <a:cubicBezTo>
                      <a:pt x="1682" y="9951"/>
                      <a:pt x="1661" y="9948"/>
                      <a:pt x="1640" y="9944"/>
                    </a:cubicBezTo>
                    <a:lnTo>
                      <a:pt x="1461" y="9977"/>
                    </a:lnTo>
                    <a:cubicBezTo>
                      <a:pt x="1431" y="9973"/>
                      <a:pt x="1401" y="9970"/>
                      <a:pt x="1371" y="9966"/>
                    </a:cubicBezTo>
                    <a:lnTo>
                      <a:pt x="1308" y="9927"/>
                    </a:lnTo>
                    <a:lnTo>
                      <a:pt x="1219" y="9972"/>
                    </a:lnTo>
                    <a:lnTo>
                      <a:pt x="1039" y="9989"/>
                    </a:lnTo>
                    <a:lnTo>
                      <a:pt x="1022" y="9989"/>
                    </a:lnTo>
                    <a:lnTo>
                      <a:pt x="1022" y="9989"/>
                    </a:lnTo>
                    <a:lnTo>
                      <a:pt x="1022" y="9989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8" name="Freeform 12">
                <a:extLst>
                  <a:ext uri="{FF2B5EF4-FFF2-40B4-BE49-F238E27FC236}">
                    <a16:creationId xmlns:a16="http://schemas.microsoft.com/office/drawing/2014/main" id="{1FCA1BCC-5CAF-EC51-B1AE-0C5E03E4943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498359" y="2529947"/>
                <a:ext cx="1852612" cy="2876550"/>
              </a:xfrm>
              <a:custGeom>
                <a:avLst/>
                <a:gdLst>
                  <a:gd name="T0" fmla="*/ 987 w 1167"/>
                  <a:gd name="T1" fmla="*/ 1812 h 1812"/>
                  <a:gd name="T2" fmla="*/ 708 w 1167"/>
                  <a:gd name="T3" fmla="*/ 1743 h 1812"/>
                  <a:gd name="T4" fmla="*/ 860 w 1167"/>
                  <a:gd name="T5" fmla="*/ 1733 h 1812"/>
                  <a:gd name="T6" fmla="*/ 944 w 1167"/>
                  <a:gd name="T7" fmla="*/ 1755 h 1812"/>
                  <a:gd name="T8" fmla="*/ 991 w 1167"/>
                  <a:gd name="T9" fmla="*/ 1751 h 1812"/>
                  <a:gd name="T10" fmla="*/ 1042 w 1167"/>
                  <a:gd name="T11" fmla="*/ 928 h 1812"/>
                  <a:gd name="T12" fmla="*/ 1108 w 1167"/>
                  <a:gd name="T13" fmla="*/ 464 h 1812"/>
                  <a:gd name="T14" fmla="*/ 1154 w 1167"/>
                  <a:gd name="T15" fmla="*/ 63 h 1812"/>
                  <a:gd name="T16" fmla="*/ 524 w 1167"/>
                  <a:gd name="T17" fmla="*/ 38 h 1812"/>
                  <a:gd name="T18" fmla="*/ 454 w 1167"/>
                  <a:gd name="T19" fmla="*/ 40 h 1812"/>
                  <a:gd name="T20" fmla="*/ 444 w 1167"/>
                  <a:gd name="T21" fmla="*/ 80 h 1812"/>
                  <a:gd name="T22" fmla="*/ 435 w 1167"/>
                  <a:gd name="T23" fmla="*/ 108 h 1812"/>
                  <a:gd name="T24" fmla="*/ 426 w 1167"/>
                  <a:gd name="T25" fmla="*/ 108 h 1812"/>
                  <a:gd name="T26" fmla="*/ 409 w 1167"/>
                  <a:gd name="T27" fmla="*/ 181 h 1812"/>
                  <a:gd name="T28" fmla="*/ 379 w 1167"/>
                  <a:gd name="T29" fmla="*/ 249 h 1812"/>
                  <a:gd name="T30" fmla="*/ 345 w 1167"/>
                  <a:gd name="T31" fmla="*/ 254 h 1812"/>
                  <a:gd name="T32" fmla="*/ 303 w 1167"/>
                  <a:gd name="T33" fmla="*/ 284 h 1812"/>
                  <a:gd name="T34" fmla="*/ 300 w 1167"/>
                  <a:gd name="T35" fmla="*/ 297 h 1812"/>
                  <a:gd name="T36" fmla="*/ 278 w 1167"/>
                  <a:gd name="T37" fmla="*/ 352 h 1812"/>
                  <a:gd name="T38" fmla="*/ 244 w 1167"/>
                  <a:gd name="T39" fmla="*/ 370 h 1812"/>
                  <a:gd name="T40" fmla="*/ 271 w 1167"/>
                  <a:gd name="T41" fmla="*/ 440 h 1812"/>
                  <a:gd name="T42" fmla="*/ 237 w 1167"/>
                  <a:gd name="T43" fmla="*/ 464 h 1812"/>
                  <a:gd name="T44" fmla="*/ 222 w 1167"/>
                  <a:gd name="T45" fmla="*/ 470 h 1812"/>
                  <a:gd name="T46" fmla="*/ 225 w 1167"/>
                  <a:gd name="T47" fmla="*/ 499 h 1812"/>
                  <a:gd name="T48" fmla="*/ 189 w 1167"/>
                  <a:gd name="T49" fmla="*/ 557 h 1812"/>
                  <a:gd name="T50" fmla="*/ 222 w 1167"/>
                  <a:gd name="T51" fmla="*/ 564 h 1812"/>
                  <a:gd name="T52" fmla="*/ 230 w 1167"/>
                  <a:gd name="T53" fmla="*/ 565 h 1812"/>
                  <a:gd name="T54" fmla="*/ 217 w 1167"/>
                  <a:gd name="T55" fmla="*/ 625 h 1812"/>
                  <a:gd name="T56" fmla="*/ 226 w 1167"/>
                  <a:gd name="T57" fmla="*/ 674 h 1812"/>
                  <a:gd name="T58" fmla="*/ 213 w 1167"/>
                  <a:gd name="T59" fmla="*/ 705 h 1812"/>
                  <a:gd name="T60" fmla="*/ 195 w 1167"/>
                  <a:gd name="T61" fmla="*/ 762 h 1812"/>
                  <a:gd name="T62" fmla="*/ 217 w 1167"/>
                  <a:gd name="T63" fmla="*/ 779 h 1812"/>
                  <a:gd name="T64" fmla="*/ 219 w 1167"/>
                  <a:gd name="T65" fmla="*/ 839 h 1812"/>
                  <a:gd name="T66" fmla="*/ 229 w 1167"/>
                  <a:gd name="T67" fmla="*/ 860 h 1812"/>
                  <a:gd name="T68" fmla="*/ 232 w 1167"/>
                  <a:gd name="T69" fmla="*/ 919 h 1812"/>
                  <a:gd name="T70" fmla="*/ 223 w 1167"/>
                  <a:gd name="T71" fmla="*/ 938 h 1812"/>
                  <a:gd name="T72" fmla="*/ 268 w 1167"/>
                  <a:gd name="T73" fmla="*/ 962 h 1812"/>
                  <a:gd name="T74" fmla="*/ 235 w 1167"/>
                  <a:gd name="T75" fmla="*/ 1009 h 1812"/>
                  <a:gd name="T76" fmla="*/ 195 w 1167"/>
                  <a:gd name="T77" fmla="*/ 1020 h 1812"/>
                  <a:gd name="T78" fmla="*/ 209 w 1167"/>
                  <a:gd name="T79" fmla="*/ 1035 h 1812"/>
                  <a:gd name="T80" fmla="*/ 184 w 1167"/>
                  <a:gd name="T81" fmla="*/ 1067 h 1812"/>
                  <a:gd name="T82" fmla="*/ 163 w 1167"/>
                  <a:gd name="T83" fmla="*/ 1124 h 1812"/>
                  <a:gd name="T84" fmla="*/ 110 w 1167"/>
                  <a:gd name="T85" fmla="*/ 1159 h 1812"/>
                  <a:gd name="T86" fmla="*/ 92 w 1167"/>
                  <a:gd name="T87" fmla="*/ 1220 h 1812"/>
                  <a:gd name="T88" fmla="*/ 66 w 1167"/>
                  <a:gd name="T89" fmla="*/ 1241 h 1812"/>
                  <a:gd name="T90" fmla="*/ 52 w 1167"/>
                  <a:gd name="T91" fmla="*/ 1322 h 1812"/>
                  <a:gd name="T92" fmla="*/ 42 w 1167"/>
                  <a:gd name="T93" fmla="*/ 1336 h 1812"/>
                  <a:gd name="T94" fmla="*/ 3 w 1167"/>
                  <a:gd name="T95" fmla="*/ 1404 h 1812"/>
                  <a:gd name="T96" fmla="*/ 594 w 1167"/>
                  <a:gd name="T97" fmla="*/ 1503 h 1812"/>
                  <a:gd name="T98" fmla="*/ 570 w 1167"/>
                  <a:gd name="T99" fmla="*/ 1565 h 1812"/>
                  <a:gd name="T100" fmla="*/ 559 w 1167"/>
                  <a:gd name="T101" fmla="*/ 1632 h 1812"/>
                  <a:gd name="T102" fmla="*/ 591 w 1167"/>
                  <a:gd name="T103" fmla="*/ 1687 h 1812"/>
                  <a:gd name="T104" fmla="*/ 609 w 1167"/>
                  <a:gd name="T105" fmla="*/ 1757 h 1812"/>
                  <a:gd name="T106" fmla="*/ 664 w 1167"/>
                  <a:gd name="T107" fmla="*/ 1797 h 1812"/>
                  <a:gd name="T108" fmla="*/ 767 w 1167"/>
                  <a:gd name="T109" fmla="*/ 1787 h 1812"/>
                  <a:gd name="T110" fmla="*/ 825 w 1167"/>
                  <a:gd name="T111" fmla="*/ 1800 h 1812"/>
                  <a:gd name="T112" fmla="*/ 937 w 1167"/>
                  <a:gd name="T113" fmla="*/ 1800 h 1812"/>
                  <a:gd name="T114" fmla="*/ 937 w 1167"/>
                  <a:gd name="T115" fmla="*/ 1800 h 18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67" h="1812">
                    <a:moveTo>
                      <a:pt x="987" y="1812"/>
                    </a:moveTo>
                    <a:lnTo>
                      <a:pt x="993" y="1809"/>
                    </a:lnTo>
                    <a:lnTo>
                      <a:pt x="984" y="1806"/>
                    </a:lnTo>
                    <a:lnTo>
                      <a:pt x="964" y="1799"/>
                    </a:lnTo>
                    <a:lnTo>
                      <a:pt x="971" y="1807"/>
                    </a:lnTo>
                    <a:lnTo>
                      <a:pt x="982" y="1809"/>
                    </a:lnTo>
                    <a:lnTo>
                      <a:pt x="987" y="1812"/>
                    </a:lnTo>
                    <a:lnTo>
                      <a:pt x="987" y="1812"/>
                    </a:lnTo>
                    <a:lnTo>
                      <a:pt x="987" y="1812"/>
                    </a:lnTo>
                    <a:close/>
                    <a:moveTo>
                      <a:pt x="663" y="1801"/>
                    </a:moveTo>
                    <a:lnTo>
                      <a:pt x="669" y="1798"/>
                    </a:lnTo>
                    <a:lnTo>
                      <a:pt x="679" y="1782"/>
                    </a:lnTo>
                    <a:lnTo>
                      <a:pt x="679" y="1775"/>
                    </a:lnTo>
                    <a:lnTo>
                      <a:pt x="690" y="1771"/>
                    </a:lnTo>
                    <a:lnTo>
                      <a:pt x="696" y="1763"/>
                    </a:lnTo>
                    <a:lnTo>
                      <a:pt x="708" y="1758"/>
                    </a:lnTo>
                    <a:lnTo>
                      <a:pt x="710" y="1752"/>
                    </a:lnTo>
                    <a:lnTo>
                      <a:pt x="708" y="1743"/>
                    </a:lnTo>
                    <a:lnTo>
                      <a:pt x="694" y="1741"/>
                    </a:lnTo>
                    <a:lnTo>
                      <a:pt x="701" y="1733"/>
                    </a:lnTo>
                    <a:lnTo>
                      <a:pt x="713" y="1731"/>
                    </a:lnTo>
                    <a:lnTo>
                      <a:pt x="727" y="1740"/>
                    </a:lnTo>
                    <a:lnTo>
                      <a:pt x="724" y="1747"/>
                    </a:lnTo>
                    <a:lnTo>
                      <a:pt x="721" y="1759"/>
                    </a:lnTo>
                    <a:lnTo>
                      <a:pt x="795" y="1736"/>
                    </a:lnTo>
                    <a:lnTo>
                      <a:pt x="833" y="1732"/>
                    </a:lnTo>
                    <a:lnTo>
                      <a:pt x="860" y="1733"/>
                    </a:lnTo>
                    <a:lnTo>
                      <a:pt x="859" y="1727"/>
                    </a:lnTo>
                    <a:lnTo>
                      <a:pt x="854" y="1724"/>
                    </a:lnTo>
                    <a:lnTo>
                      <a:pt x="869" y="1727"/>
                    </a:lnTo>
                    <a:lnTo>
                      <a:pt x="895" y="1753"/>
                    </a:lnTo>
                    <a:lnTo>
                      <a:pt x="908" y="1753"/>
                    </a:lnTo>
                    <a:lnTo>
                      <a:pt x="923" y="1747"/>
                    </a:lnTo>
                    <a:lnTo>
                      <a:pt x="937" y="1742"/>
                    </a:lnTo>
                    <a:lnTo>
                      <a:pt x="943" y="1747"/>
                    </a:lnTo>
                    <a:lnTo>
                      <a:pt x="944" y="1755"/>
                    </a:lnTo>
                    <a:lnTo>
                      <a:pt x="947" y="1761"/>
                    </a:lnTo>
                    <a:lnTo>
                      <a:pt x="953" y="1761"/>
                    </a:lnTo>
                    <a:lnTo>
                      <a:pt x="951" y="1757"/>
                    </a:lnTo>
                    <a:lnTo>
                      <a:pt x="958" y="1755"/>
                    </a:lnTo>
                    <a:lnTo>
                      <a:pt x="969" y="1759"/>
                    </a:lnTo>
                    <a:lnTo>
                      <a:pt x="971" y="1765"/>
                    </a:lnTo>
                    <a:lnTo>
                      <a:pt x="985" y="1765"/>
                    </a:lnTo>
                    <a:lnTo>
                      <a:pt x="991" y="1758"/>
                    </a:lnTo>
                    <a:lnTo>
                      <a:pt x="991" y="1751"/>
                    </a:lnTo>
                    <a:lnTo>
                      <a:pt x="1005" y="1758"/>
                    </a:lnTo>
                    <a:lnTo>
                      <a:pt x="1006" y="1536"/>
                    </a:lnTo>
                    <a:lnTo>
                      <a:pt x="1007" y="1186"/>
                    </a:lnTo>
                    <a:lnTo>
                      <a:pt x="1014" y="1143"/>
                    </a:lnTo>
                    <a:lnTo>
                      <a:pt x="1013" y="1123"/>
                    </a:lnTo>
                    <a:lnTo>
                      <a:pt x="1023" y="1049"/>
                    </a:lnTo>
                    <a:lnTo>
                      <a:pt x="1028" y="1016"/>
                    </a:lnTo>
                    <a:lnTo>
                      <a:pt x="1038" y="954"/>
                    </a:lnTo>
                    <a:lnTo>
                      <a:pt x="1042" y="928"/>
                    </a:lnTo>
                    <a:lnTo>
                      <a:pt x="1055" y="847"/>
                    </a:lnTo>
                    <a:lnTo>
                      <a:pt x="1056" y="835"/>
                    </a:lnTo>
                    <a:lnTo>
                      <a:pt x="1067" y="757"/>
                    </a:lnTo>
                    <a:lnTo>
                      <a:pt x="1072" y="713"/>
                    </a:lnTo>
                    <a:lnTo>
                      <a:pt x="1087" y="612"/>
                    </a:lnTo>
                    <a:lnTo>
                      <a:pt x="1094" y="559"/>
                    </a:lnTo>
                    <a:lnTo>
                      <a:pt x="1097" y="545"/>
                    </a:lnTo>
                    <a:lnTo>
                      <a:pt x="1104" y="496"/>
                    </a:lnTo>
                    <a:lnTo>
                      <a:pt x="1108" y="464"/>
                    </a:lnTo>
                    <a:lnTo>
                      <a:pt x="1116" y="408"/>
                    </a:lnTo>
                    <a:lnTo>
                      <a:pt x="1132" y="301"/>
                    </a:lnTo>
                    <a:lnTo>
                      <a:pt x="1136" y="269"/>
                    </a:lnTo>
                    <a:lnTo>
                      <a:pt x="1140" y="243"/>
                    </a:lnTo>
                    <a:lnTo>
                      <a:pt x="1147" y="204"/>
                    </a:lnTo>
                    <a:lnTo>
                      <a:pt x="1151" y="171"/>
                    </a:lnTo>
                    <a:lnTo>
                      <a:pt x="1161" y="107"/>
                    </a:lnTo>
                    <a:lnTo>
                      <a:pt x="1167" y="72"/>
                    </a:lnTo>
                    <a:lnTo>
                      <a:pt x="1154" y="63"/>
                    </a:lnTo>
                    <a:lnTo>
                      <a:pt x="1146" y="51"/>
                    </a:lnTo>
                    <a:lnTo>
                      <a:pt x="1138" y="34"/>
                    </a:lnTo>
                    <a:lnTo>
                      <a:pt x="1020" y="29"/>
                    </a:lnTo>
                    <a:lnTo>
                      <a:pt x="600" y="5"/>
                    </a:lnTo>
                    <a:lnTo>
                      <a:pt x="505" y="0"/>
                    </a:lnTo>
                    <a:lnTo>
                      <a:pt x="510" y="7"/>
                    </a:lnTo>
                    <a:lnTo>
                      <a:pt x="520" y="16"/>
                    </a:lnTo>
                    <a:lnTo>
                      <a:pt x="525" y="27"/>
                    </a:lnTo>
                    <a:lnTo>
                      <a:pt x="524" y="38"/>
                    </a:lnTo>
                    <a:lnTo>
                      <a:pt x="504" y="49"/>
                    </a:lnTo>
                    <a:lnTo>
                      <a:pt x="503" y="57"/>
                    </a:lnTo>
                    <a:lnTo>
                      <a:pt x="493" y="52"/>
                    </a:lnTo>
                    <a:lnTo>
                      <a:pt x="487" y="53"/>
                    </a:lnTo>
                    <a:lnTo>
                      <a:pt x="474" y="60"/>
                    </a:lnTo>
                    <a:lnTo>
                      <a:pt x="468" y="59"/>
                    </a:lnTo>
                    <a:lnTo>
                      <a:pt x="467" y="49"/>
                    </a:lnTo>
                    <a:lnTo>
                      <a:pt x="463" y="39"/>
                    </a:lnTo>
                    <a:lnTo>
                      <a:pt x="454" y="40"/>
                    </a:lnTo>
                    <a:lnTo>
                      <a:pt x="457" y="58"/>
                    </a:lnTo>
                    <a:lnTo>
                      <a:pt x="459" y="65"/>
                    </a:lnTo>
                    <a:lnTo>
                      <a:pt x="454" y="69"/>
                    </a:lnTo>
                    <a:lnTo>
                      <a:pt x="459" y="87"/>
                    </a:lnTo>
                    <a:lnTo>
                      <a:pt x="454" y="96"/>
                    </a:lnTo>
                    <a:lnTo>
                      <a:pt x="447" y="97"/>
                    </a:lnTo>
                    <a:lnTo>
                      <a:pt x="437" y="95"/>
                    </a:lnTo>
                    <a:lnTo>
                      <a:pt x="436" y="89"/>
                    </a:lnTo>
                    <a:lnTo>
                      <a:pt x="444" y="80"/>
                    </a:lnTo>
                    <a:lnTo>
                      <a:pt x="442" y="71"/>
                    </a:lnTo>
                    <a:lnTo>
                      <a:pt x="437" y="70"/>
                    </a:lnTo>
                    <a:lnTo>
                      <a:pt x="431" y="77"/>
                    </a:lnTo>
                    <a:lnTo>
                      <a:pt x="434" y="86"/>
                    </a:lnTo>
                    <a:lnTo>
                      <a:pt x="432" y="93"/>
                    </a:lnTo>
                    <a:lnTo>
                      <a:pt x="425" y="92"/>
                    </a:lnTo>
                    <a:lnTo>
                      <a:pt x="423" y="98"/>
                    </a:lnTo>
                    <a:lnTo>
                      <a:pt x="429" y="106"/>
                    </a:lnTo>
                    <a:lnTo>
                      <a:pt x="435" y="108"/>
                    </a:lnTo>
                    <a:lnTo>
                      <a:pt x="448" y="108"/>
                    </a:lnTo>
                    <a:lnTo>
                      <a:pt x="454" y="113"/>
                    </a:lnTo>
                    <a:lnTo>
                      <a:pt x="446" y="124"/>
                    </a:lnTo>
                    <a:lnTo>
                      <a:pt x="439" y="130"/>
                    </a:lnTo>
                    <a:lnTo>
                      <a:pt x="433" y="134"/>
                    </a:lnTo>
                    <a:lnTo>
                      <a:pt x="426" y="130"/>
                    </a:lnTo>
                    <a:lnTo>
                      <a:pt x="427" y="119"/>
                    </a:lnTo>
                    <a:lnTo>
                      <a:pt x="431" y="113"/>
                    </a:lnTo>
                    <a:lnTo>
                      <a:pt x="426" y="108"/>
                    </a:lnTo>
                    <a:lnTo>
                      <a:pt x="420" y="109"/>
                    </a:lnTo>
                    <a:lnTo>
                      <a:pt x="415" y="116"/>
                    </a:lnTo>
                    <a:lnTo>
                      <a:pt x="415" y="130"/>
                    </a:lnTo>
                    <a:lnTo>
                      <a:pt x="416" y="140"/>
                    </a:lnTo>
                    <a:lnTo>
                      <a:pt x="420" y="149"/>
                    </a:lnTo>
                    <a:lnTo>
                      <a:pt x="425" y="167"/>
                    </a:lnTo>
                    <a:lnTo>
                      <a:pt x="420" y="170"/>
                    </a:lnTo>
                    <a:lnTo>
                      <a:pt x="414" y="178"/>
                    </a:lnTo>
                    <a:lnTo>
                      <a:pt x="409" y="181"/>
                    </a:lnTo>
                    <a:lnTo>
                      <a:pt x="411" y="197"/>
                    </a:lnTo>
                    <a:lnTo>
                      <a:pt x="415" y="203"/>
                    </a:lnTo>
                    <a:lnTo>
                      <a:pt x="415" y="209"/>
                    </a:lnTo>
                    <a:lnTo>
                      <a:pt x="410" y="215"/>
                    </a:lnTo>
                    <a:lnTo>
                      <a:pt x="400" y="219"/>
                    </a:lnTo>
                    <a:lnTo>
                      <a:pt x="387" y="224"/>
                    </a:lnTo>
                    <a:lnTo>
                      <a:pt x="385" y="234"/>
                    </a:lnTo>
                    <a:lnTo>
                      <a:pt x="385" y="244"/>
                    </a:lnTo>
                    <a:lnTo>
                      <a:pt x="379" y="249"/>
                    </a:lnTo>
                    <a:lnTo>
                      <a:pt x="375" y="242"/>
                    </a:lnTo>
                    <a:lnTo>
                      <a:pt x="380" y="233"/>
                    </a:lnTo>
                    <a:lnTo>
                      <a:pt x="366" y="229"/>
                    </a:lnTo>
                    <a:lnTo>
                      <a:pt x="356" y="226"/>
                    </a:lnTo>
                    <a:lnTo>
                      <a:pt x="353" y="231"/>
                    </a:lnTo>
                    <a:lnTo>
                      <a:pt x="359" y="240"/>
                    </a:lnTo>
                    <a:lnTo>
                      <a:pt x="357" y="256"/>
                    </a:lnTo>
                    <a:lnTo>
                      <a:pt x="349" y="258"/>
                    </a:lnTo>
                    <a:lnTo>
                      <a:pt x="345" y="254"/>
                    </a:lnTo>
                    <a:lnTo>
                      <a:pt x="336" y="255"/>
                    </a:lnTo>
                    <a:lnTo>
                      <a:pt x="332" y="261"/>
                    </a:lnTo>
                    <a:lnTo>
                      <a:pt x="329" y="279"/>
                    </a:lnTo>
                    <a:lnTo>
                      <a:pt x="323" y="281"/>
                    </a:lnTo>
                    <a:lnTo>
                      <a:pt x="314" y="278"/>
                    </a:lnTo>
                    <a:lnTo>
                      <a:pt x="310" y="272"/>
                    </a:lnTo>
                    <a:lnTo>
                      <a:pt x="300" y="269"/>
                    </a:lnTo>
                    <a:lnTo>
                      <a:pt x="300" y="279"/>
                    </a:lnTo>
                    <a:lnTo>
                      <a:pt x="303" y="284"/>
                    </a:lnTo>
                    <a:lnTo>
                      <a:pt x="307" y="289"/>
                    </a:lnTo>
                    <a:lnTo>
                      <a:pt x="313" y="292"/>
                    </a:lnTo>
                    <a:lnTo>
                      <a:pt x="322" y="291"/>
                    </a:lnTo>
                    <a:lnTo>
                      <a:pt x="332" y="292"/>
                    </a:lnTo>
                    <a:lnTo>
                      <a:pt x="337" y="301"/>
                    </a:lnTo>
                    <a:lnTo>
                      <a:pt x="329" y="310"/>
                    </a:lnTo>
                    <a:lnTo>
                      <a:pt x="319" y="308"/>
                    </a:lnTo>
                    <a:lnTo>
                      <a:pt x="306" y="298"/>
                    </a:lnTo>
                    <a:lnTo>
                      <a:pt x="300" y="297"/>
                    </a:lnTo>
                    <a:lnTo>
                      <a:pt x="293" y="298"/>
                    </a:lnTo>
                    <a:lnTo>
                      <a:pt x="291" y="305"/>
                    </a:lnTo>
                    <a:lnTo>
                      <a:pt x="297" y="320"/>
                    </a:lnTo>
                    <a:lnTo>
                      <a:pt x="301" y="327"/>
                    </a:lnTo>
                    <a:lnTo>
                      <a:pt x="313" y="325"/>
                    </a:lnTo>
                    <a:lnTo>
                      <a:pt x="312" y="337"/>
                    </a:lnTo>
                    <a:lnTo>
                      <a:pt x="309" y="346"/>
                    </a:lnTo>
                    <a:lnTo>
                      <a:pt x="298" y="348"/>
                    </a:lnTo>
                    <a:lnTo>
                      <a:pt x="278" y="352"/>
                    </a:lnTo>
                    <a:lnTo>
                      <a:pt x="281" y="357"/>
                    </a:lnTo>
                    <a:lnTo>
                      <a:pt x="283" y="363"/>
                    </a:lnTo>
                    <a:lnTo>
                      <a:pt x="283" y="371"/>
                    </a:lnTo>
                    <a:lnTo>
                      <a:pt x="273" y="368"/>
                    </a:lnTo>
                    <a:lnTo>
                      <a:pt x="268" y="357"/>
                    </a:lnTo>
                    <a:lnTo>
                      <a:pt x="262" y="360"/>
                    </a:lnTo>
                    <a:lnTo>
                      <a:pt x="256" y="361"/>
                    </a:lnTo>
                    <a:lnTo>
                      <a:pt x="249" y="363"/>
                    </a:lnTo>
                    <a:lnTo>
                      <a:pt x="244" y="370"/>
                    </a:lnTo>
                    <a:lnTo>
                      <a:pt x="248" y="373"/>
                    </a:lnTo>
                    <a:lnTo>
                      <a:pt x="263" y="375"/>
                    </a:lnTo>
                    <a:lnTo>
                      <a:pt x="267" y="381"/>
                    </a:lnTo>
                    <a:lnTo>
                      <a:pt x="266" y="388"/>
                    </a:lnTo>
                    <a:lnTo>
                      <a:pt x="250" y="404"/>
                    </a:lnTo>
                    <a:lnTo>
                      <a:pt x="251" y="412"/>
                    </a:lnTo>
                    <a:lnTo>
                      <a:pt x="265" y="429"/>
                    </a:lnTo>
                    <a:lnTo>
                      <a:pt x="270" y="434"/>
                    </a:lnTo>
                    <a:lnTo>
                      <a:pt x="271" y="440"/>
                    </a:lnTo>
                    <a:lnTo>
                      <a:pt x="265" y="445"/>
                    </a:lnTo>
                    <a:lnTo>
                      <a:pt x="253" y="438"/>
                    </a:lnTo>
                    <a:lnTo>
                      <a:pt x="239" y="439"/>
                    </a:lnTo>
                    <a:lnTo>
                      <a:pt x="232" y="435"/>
                    </a:lnTo>
                    <a:lnTo>
                      <a:pt x="226" y="436"/>
                    </a:lnTo>
                    <a:lnTo>
                      <a:pt x="224" y="442"/>
                    </a:lnTo>
                    <a:lnTo>
                      <a:pt x="225" y="459"/>
                    </a:lnTo>
                    <a:lnTo>
                      <a:pt x="230" y="464"/>
                    </a:lnTo>
                    <a:lnTo>
                      <a:pt x="237" y="464"/>
                    </a:lnTo>
                    <a:lnTo>
                      <a:pt x="244" y="462"/>
                    </a:lnTo>
                    <a:lnTo>
                      <a:pt x="254" y="465"/>
                    </a:lnTo>
                    <a:lnTo>
                      <a:pt x="256" y="472"/>
                    </a:lnTo>
                    <a:lnTo>
                      <a:pt x="255" y="479"/>
                    </a:lnTo>
                    <a:lnTo>
                      <a:pt x="246" y="480"/>
                    </a:lnTo>
                    <a:lnTo>
                      <a:pt x="239" y="481"/>
                    </a:lnTo>
                    <a:lnTo>
                      <a:pt x="235" y="479"/>
                    </a:lnTo>
                    <a:lnTo>
                      <a:pt x="228" y="477"/>
                    </a:lnTo>
                    <a:lnTo>
                      <a:pt x="222" y="470"/>
                    </a:lnTo>
                    <a:lnTo>
                      <a:pt x="217" y="462"/>
                    </a:lnTo>
                    <a:lnTo>
                      <a:pt x="210" y="464"/>
                    </a:lnTo>
                    <a:lnTo>
                      <a:pt x="202" y="462"/>
                    </a:lnTo>
                    <a:lnTo>
                      <a:pt x="196" y="469"/>
                    </a:lnTo>
                    <a:lnTo>
                      <a:pt x="198" y="476"/>
                    </a:lnTo>
                    <a:lnTo>
                      <a:pt x="205" y="480"/>
                    </a:lnTo>
                    <a:lnTo>
                      <a:pt x="218" y="489"/>
                    </a:lnTo>
                    <a:lnTo>
                      <a:pt x="224" y="494"/>
                    </a:lnTo>
                    <a:lnTo>
                      <a:pt x="225" y="499"/>
                    </a:lnTo>
                    <a:lnTo>
                      <a:pt x="222" y="505"/>
                    </a:lnTo>
                    <a:lnTo>
                      <a:pt x="214" y="511"/>
                    </a:lnTo>
                    <a:lnTo>
                      <a:pt x="197" y="513"/>
                    </a:lnTo>
                    <a:lnTo>
                      <a:pt x="191" y="516"/>
                    </a:lnTo>
                    <a:lnTo>
                      <a:pt x="193" y="522"/>
                    </a:lnTo>
                    <a:lnTo>
                      <a:pt x="205" y="533"/>
                    </a:lnTo>
                    <a:lnTo>
                      <a:pt x="205" y="539"/>
                    </a:lnTo>
                    <a:lnTo>
                      <a:pt x="200" y="547"/>
                    </a:lnTo>
                    <a:lnTo>
                      <a:pt x="189" y="557"/>
                    </a:lnTo>
                    <a:lnTo>
                      <a:pt x="191" y="561"/>
                    </a:lnTo>
                    <a:lnTo>
                      <a:pt x="200" y="562"/>
                    </a:lnTo>
                    <a:lnTo>
                      <a:pt x="207" y="559"/>
                    </a:lnTo>
                    <a:lnTo>
                      <a:pt x="207" y="547"/>
                    </a:lnTo>
                    <a:lnTo>
                      <a:pt x="208" y="542"/>
                    </a:lnTo>
                    <a:lnTo>
                      <a:pt x="222" y="544"/>
                    </a:lnTo>
                    <a:lnTo>
                      <a:pt x="225" y="550"/>
                    </a:lnTo>
                    <a:lnTo>
                      <a:pt x="225" y="558"/>
                    </a:lnTo>
                    <a:lnTo>
                      <a:pt x="222" y="564"/>
                    </a:lnTo>
                    <a:lnTo>
                      <a:pt x="216" y="567"/>
                    </a:lnTo>
                    <a:lnTo>
                      <a:pt x="204" y="569"/>
                    </a:lnTo>
                    <a:lnTo>
                      <a:pt x="198" y="570"/>
                    </a:lnTo>
                    <a:lnTo>
                      <a:pt x="195" y="575"/>
                    </a:lnTo>
                    <a:lnTo>
                      <a:pt x="205" y="581"/>
                    </a:lnTo>
                    <a:lnTo>
                      <a:pt x="210" y="585"/>
                    </a:lnTo>
                    <a:lnTo>
                      <a:pt x="226" y="578"/>
                    </a:lnTo>
                    <a:lnTo>
                      <a:pt x="230" y="573"/>
                    </a:lnTo>
                    <a:lnTo>
                      <a:pt x="230" y="565"/>
                    </a:lnTo>
                    <a:lnTo>
                      <a:pt x="232" y="560"/>
                    </a:lnTo>
                    <a:lnTo>
                      <a:pt x="238" y="557"/>
                    </a:lnTo>
                    <a:lnTo>
                      <a:pt x="242" y="568"/>
                    </a:lnTo>
                    <a:lnTo>
                      <a:pt x="239" y="573"/>
                    </a:lnTo>
                    <a:lnTo>
                      <a:pt x="232" y="579"/>
                    </a:lnTo>
                    <a:lnTo>
                      <a:pt x="221" y="590"/>
                    </a:lnTo>
                    <a:lnTo>
                      <a:pt x="213" y="598"/>
                    </a:lnTo>
                    <a:lnTo>
                      <a:pt x="213" y="613"/>
                    </a:lnTo>
                    <a:lnTo>
                      <a:pt x="217" y="625"/>
                    </a:lnTo>
                    <a:lnTo>
                      <a:pt x="226" y="636"/>
                    </a:lnTo>
                    <a:lnTo>
                      <a:pt x="228" y="628"/>
                    </a:lnTo>
                    <a:lnTo>
                      <a:pt x="237" y="620"/>
                    </a:lnTo>
                    <a:lnTo>
                      <a:pt x="242" y="629"/>
                    </a:lnTo>
                    <a:lnTo>
                      <a:pt x="238" y="638"/>
                    </a:lnTo>
                    <a:lnTo>
                      <a:pt x="232" y="642"/>
                    </a:lnTo>
                    <a:lnTo>
                      <a:pt x="227" y="645"/>
                    </a:lnTo>
                    <a:lnTo>
                      <a:pt x="227" y="663"/>
                    </a:lnTo>
                    <a:lnTo>
                      <a:pt x="226" y="674"/>
                    </a:lnTo>
                    <a:lnTo>
                      <a:pt x="222" y="679"/>
                    </a:lnTo>
                    <a:lnTo>
                      <a:pt x="215" y="681"/>
                    </a:lnTo>
                    <a:lnTo>
                      <a:pt x="207" y="676"/>
                    </a:lnTo>
                    <a:lnTo>
                      <a:pt x="198" y="671"/>
                    </a:lnTo>
                    <a:lnTo>
                      <a:pt x="191" y="677"/>
                    </a:lnTo>
                    <a:lnTo>
                      <a:pt x="191" y="684"/>
                    </a:lnTo>
                    <a:lnTo>
                      <a:pt x="197" y="693"/>
                    </a:lnTo>
                    <a:lnTo>
                      <a:pt x="211" y="700"/>
                    </a:lnTo>
                    <a:lnTo>
                      <a:pt x="213" y="705"/>
                    </a:lnTo>
                    <a:lnTo>
                      <a:pt x="211" y="713"/>
                    </a:lnTo>
                    <a:lnTo>
                      <a:pt x="201" y="716"/>
                    </a:lnTo>
                    <a:lnTo>
                      <a:pt x="200" y="723"/>
                    </a:lnTo>
                    <a:lnTo>
                      <a:pt x="192" y="732"/>
                    </a:lnTo>
                    <a:lnTo>
                      <a:pt x="186" y="737"/>
                    </a:lnTo>
                    <a:lnTo>
                      <a:pt x="184" y="744"/>
                    </a:lnTo>
                    <a:lnTo>
                      <a:pt x="181" y="753"/>
                    </a:lnTo>
                    <a:lnTo>
                      <a:pt x="186" y="761"/>
                    </a:lnTo>
                    <a:lnTo>
                      <a:pt x="195" y="762"/>
                    </a:lnTo>
                    <a:lnTo>
                      <a:pt x="204" y="757"/>
                    </a:lnTo>
                    <a:lnTo>
                      <a:pt x="205" y="742"/>
                    </a:lnTo>
                    <a:lnTo>
                      <a:pt x="205" y="735"/>
                    </a:lnTo>
                    <a:lnTo>
                      <a:pt x="213" y="730"/>
                    </a:lnTo>
                    <a:lnTo>
                      <a:pt x="219" y="732"/>
                    </a:lnTo>
                    <a:lnTo>
                      <a:pt x="222" y="749"/>
                    </a:lnTo>
                    <a:lnTo>
                      <a:pt x="224" y="753"/>
                    </a:lnTo>
                    <a:lnTo>
                      <a:pt x="222" y="769"/>
                    </a:lnTo>
                    <a:lnTo>
                      <a:pt x="217" y="779"/>
                    </a:lnTo>
                    <a:lnTo>
                      <a:pt x="203" y="782"/>
                    </a:lnTo>
                    <a:lnTo>
                      <a:pt x="195" y="797"/>
                    </a:lnTo>
                    <a:lnTo>
                      <a:pt x="195" y="806"/>
                    </a:lnTo>
                    <a:lnTo>
                      <a:pt x="192" y="813"/>
                    </a:lnTo>
                    <a:lnTo>
                      <a:pt x="195" y="821"/>
                    </a:lnTo>
                    <a:lnTo>
                      <a:pt x="215" y="824"/>
                    </a:lnTo>
                    <a:lnTo>
                      <a:pt x="225" y="828"/>
                    </a:lnTo>
                    <a:lnTo>
                      <a:pt x="225" y="834"/>
                    </a:lnTo>
                    <a:lnTo>
                      <a:pt x="219" y="839"/>
                    </a:lnTo>
                    <a:lnTo>
                      <a:pt x="200" y="850"/>
                    </a:lnTo>
                    <a:lnTo>
                      <a:pt x="193" y="856"/>
                    </a:lnTo>
                    <a:lnTo>
                      <a:pt x="192" y="867"/>
                    </a:lnTo>
                    <a:lnTo>
                      <a:pt x="193" y="874"/>
                    </a:lnTo>
                    <a:lnTo>
                      <a:pt x="200" y="879"/>
                    </a:lnTo>
                    <a:lnTo>
                      <a:pt x="212" y="875"/>
                    </a:lnTo>
                    <a:lnTo>
                      <a:pt x="222" y="872"/>
                    </a:lnTo>
                    <a:lnTo>
                      <a:pt x="225" y="864"/>
                    </a:lnTo>
                    <a:lnTo>
                      <a:pt x="229" y="860"/>
                    </a:lnTo>
                    <a:lnTo>
                      <a:pt x="235" y="862"/>
                    </a:lnTo>
                    <a:lnTo>
                      <a:pt x="237" y="873"/>
                    </a:lnTo>
                    <a:lnTo>
                      <a:pt x="232" y="878"/>
                    </a:lnTo>
                    <a:lnTo>
                      <a:pt x="223" y="884"/>
                    </a:lnTo>
                    <a:lnTo>
                      <a:pt x="214" y="887"/>
                    </a:lnTo>
                    <a:lnTo>
                      <a:pt x="222" y="902"/>
                    </a:lnTo>
                    <a:lnTo>
                      <a:pt x="235" y="909"/>
                    </a:lnTo>
                    <a:lnTo>
                      <a:pt x="236" y="917"/>
                    </a:lnTo>
                    <a:lnTo>
                      <a:pt x="232" y="919"/>
                    </a:lnTo>
                    <a:lnTo>
                      <a:pt x="222" y="915"/>
                    </a:lnTo>
                    <a:lnTo>
                      <a:pt x="216" y="904"/>
                    </a:lnTo>
                    <a:lnTo>
                      <a:pt x="212" y="894"/>
                    </a:lnTo>
                    <a:lnTo>
                      <a:pt x="206" y="890"/>
                    </a:lnTo>
                    <a:lnTo>
                      <a:pt x="205" y="901"/>
                    </a:lnTo>
                    <a:lnTo>
                      <a:pt x="200" y="910"/>
                    </a:lnTo>
                    <a:lnTo>
                      <a:pt x="199" y="916"/>
                    </a:lnTo>
                    <a:lnTo>
                      <a:pt x="205" y="928"/>
                    </a:lnTo>
                    <a:lnTo>
                      <a:pt x="223" y="938"/>
                    </a:lnTo>
                    <a:lnTo>
                      <a:pt x="235" y="933"/>
                    </a:lnTo>
                    <a:lnTo>
                      <a:pt x="244" y="940"/>
                    </a:lnTo>
                    <a:lnTo>
                      <a:pt x="240" y="947"/>
                    </a:lnTo>
                    <a:lnTo>
                      <a:pt x="235" y="952"/>
                    </a:lnTo>
                    <a:lnTo>
                      <a:pt x="227" y="963"/>
                    </a:lnTo>
                    <a:lnTo>
                      <a:pt x="239" y="972"/>
                    </a:lnTo>
                    <a:lnTo>
                      <a:pt x="259" y="975"/>
                    </a:lnTo>
                    <a:lnTo>
                      <a:pt x="261" y="970"/>
                    </a:lnTo>
                    <a:lnTo>
                      <a:pt x="268" y="962"/>
                    </a:lnTo>
                    <a:lnTo>
                      <a:pt x="269" y="969"/>
                    </a:lnTo>
                    <a:lnTo>
                      <a:pt x="265" y="973"/>
                    </a:lnTo>
                    <a:lnTo>
                      <a:pt x="261" y="979"/>
                    </a:lnTo>
                    <a:lnTo>
                      <a:pt x="257" y="987"/>
                    </a:lnTo>
                    <a:lnTo>
                      <a:pt x="249" y="994"/>
                    </a:lnTo>
                    <a:lnTo>
                      <a:pt x="242" y="990"/>
                    </a:lnTo>
                    <a:lnTo>
                      <a:pt x="236" y="989"/>
                    </a:lnTo>
                    <a:lnTo>
                      <a:pt x="237" y="1002"/>
                    </a:lnTo>
                    <a:lnTo>
                      <a:pt x="235" y="1009"/>
                    </a:lnTo>
                    <a:lnTo>
                      <a:pt x="234" y="1021"/>
                    </a:lnTo>
                    <a:lnTo>
                      <a:pt x="229" y="1028"/>
                    </a:lnTo>
                    <a:lnTo>
                      <a:pt x="226" y="1020"/>
                    </a:lnTo>
                    <a:lnTo>
                      <a:pt x="227" y="1015"/>
                    </a:lnTo>
                    <a:lnTo>
                      <a:pt x="218" y="1008"/>
                    </a:lnTo>
                    <a:lnTo>
                      <a:pt x="213" y="1012"/>
                    </a:lnTo>
                    <a:lnTo>
                      <a:pt x="210" y="1017"/>
                    </a:lnTo>
                    <a:lnTo>
                      <a:pt x="203" y="1013"/>
                    </a:lnTo>
                    <a:lnTo>
                      <a:pt x="195" y="1020"/>
                    </a:lnTo>
                    <a:lnTo>
                      <a:pt x="181" y="1020"/>
                    </a:lnTo>
                    <a:lnTo>
                      <a:pt x="174" y="1029"/>
                    </a:lnTo>
                    <a:lnTo>
                      <a:pt x="171" y="1039"/>
                    </a:lnTo>
                    <a:lnTo>
                      <a:pt x="174" y="1047"/>
                    </a:lnTo>
                    <a:lnTo>
                      <a:pt x="193" y="1052"/>
                    </a:lnTo>
                    <a:lnTo>
                      <a:pt x="198" y="1046"/>
                    </a:lnTo>
                    <a:lnTo>
                      <a:pt x="208" y="1050"/>
                    </a:lnTo>
                    <a:lnTo>
                      <a:pt x="209" y="1040"/>
                    </a:lnTo>
                    <a:lnTo>
                      <a:pt x="209" y="1035"/>
                    </a:lnTo>
                    <a:lnTo>
                      <a:pt x="224" y="1038"/>
                    </a:lnTo>
                    <a:lnTo>
                      <a:pt x="224" y="1047"/>
                    </a:lnTo>
                    <a:lnTo>
                      <a:pt x="220" y="1052"/>
                    </a:lnTo>
                    <a:lnTo>
                      <a:pt x="210" y="1060"/>
                    </a:lnTo>
                    <a:lnTo>
                      <a:pt x="198" y="1063"/>
                    </a:lnTo>
                    <a:lnTo>
                      <a:pt x="198" y="1074"/>
                    </a:lnTo>
                    <a:lnTo>
                      <a:pt x="194" y="1077"/>
                    </a:lnTo>
                    <a:lnTo>
                      <a:pt x="188" y="1074"/>
                    </a:lnTo>
                    <a:lnTo>
                      <a:pt x="184" y="1067"/>
                    </a:lnTo>
                    <a:lnTo>
                      <a:pt x="179" y="1067"/>
                    </a:lnTo>
                    <a:lnTo>
                      <a:pt x="173" y="1073"/>
                    </a:lnTo>
                    <a:lnTo>
                      <a:pt x="198" y="1087"/>
                    </a:lnTo>
                    <a:lnTo>
                      <a:pt x="193" y="1096"/>
                    </a:lnTo>
                    <a:lnTo>
                      <a:pt x="188" y="1101"/>
                    </a:lnTo>
                    <a:lnTo>
                      <a:pt x="174" y="1101"/>
                    </a:lnTo>
                    <a:lnTo>
                      <a:pt x="166" y="1107"/>
                    </a:lnTo>
                    <a:lnTo>
                      <a:pt x="162" y="1118"/>
                    </a:lnTo>
                    <a:lnTo>
                      <a:pt x="163" y="1124"/>
                    </a:lnTo>
                    <a:lnTo>
                      <a:pt x="148" y="1142"/>
                    </a:lnTo>
                    <a:lnTo>
                      <a:pt x="137" y="1145"/>
                    </a:lnTo>
                    <a:lnTo>
                      <a:pt x="138" y="1150"/>
                    </a:lnTo>
                    <a:lnTo>
                      <a:pt x="144" y="1160"/>
                    </a:lnTo>
                    <a:lnTo>
                      <a:pt x="139" y="1162"/>
                    </a:lnTo>
                    <a:lnTo>
                      <a:pt x="132" y="1160"/>
                    </a:lnTo>
                    <a:lnTo>
                      <a:pt x="128" y="1145"/>
                    </a:lnTo>
                    <a:lnTo>
                      <a:pt x="115" y="1150"/>
                    </a:lnTo>
                    <a:lnTo>
                      <a:pt x="110" y="1159"/>
                    </a:lnTo>
                    <a:lnTo>
                      <a:pt x="105" y="1172"/>
                    </a:lnTo>
                    <a:lnTo>
                      <a:pt x="105" y="1179"/>
                    </a:lnTo>
                    <a:lnTo>
                      <a:pt x="112" y="1179"/>
                    </a:lnTo>
                    <a:lnTo>
                      <a:pt x="121" y="1179"/>
                    </a:lnTo>
                    <a:lnTo>
                      <a:pt x="133" y="1179"/>
                    </a:lnTo>
                    <a:lnTo>
                      <a:pt x="130" y="1187"/>
                    </a:lnTo>
                    <a:lnTo>
                      <a:pt x="104" y="1184"/>
                    </a:lnTo>
                    <a:lnTo>
                      <a:pt x="93" y="1199"/>
                    </a:lnTo>
                    <a:lnTo>
                      <a:pt x="92" y="1220"/>
                    </a:lnTo>
                    <a:lnTo>
                      <a:pt x="88" y="1226"/>
                    </a:lnTo>
                    <a:lnTo>
                      <a:pt x="80" y="1234"/>
                    </a:lnTo>
                    <a:lnTo>
                      <a:pt x="65" y="1227"/>
                    </a:lnTo>
                    <a:lnTo>
                      <a:pt x="61" y="1220"/>
                    </a:lnTo>
                    <a:lnTo>
                      <a:pt x="54" y="1221"/>
                    </a:lnTo>
                    <a:lnTo>
                      <a:pt x="52" y="1224"/>
                    </a:lnTo>
                    <a:lnTo>
                      <a:pt x="54" y="1232"/>
                    </a:lnTo>
                    <a:lnTo>
                      <a:pt x="57" y="1239"/>
                    </a:lnTo>
                    <a:lnTo>
                      <a:pt x="66" y="1241"/>
                    </a:lnTo>
                    <a:lnTo>
                      <a:pt x="84" y="1241"/>
                    </a:lnTo>
                    <a:lnTo>
                      <a:pt x="84" y="1248"/>
                    </a:lnTo>
                    <a:lnTo>
                      <a:pt x="76" y="1258"/>
                    </a:lnTo>
                    <a:lnTo>
                      <a:pt x="49" y="1266"/>
                    </a:lnTo>
                    <a:lnTo>
                      <a:pt x="48" y="1280"/>
                    </a:lnTo>
                    <a:lnTo>
                      <a:pt x="51" y="1297"/>
                    </a:lnTo>
                    <a:lnTo>
                      <a:pt x="59" y="1306"/>
                    </a:lnTo>
                    <a:lnTo>
                      <a:pt x="59" y="1313"/>
                    </a:lnTo>
                    <a:lnTo>
                      <a:pt x="52" y="1322"/>
                    </a:lnTo>
                    <a:lnTo>
                      <a:pt x="46" y="1319"/>
                    </a:lnTo>
                    <a:lnTo>
                      <a:pt x="43" y="1312"/>
                    </a:lnTo>
                    <a:lnTo>
                      <a:pt x="39" y="1300"/>
                    </a:lnTo>
                    <a:lnTo>
                      <a:pt x="33" y="1298"/>
                    </a:lnTo>
                    <a:lnTo>
                      <a:pt x="27" y="1305"/>
                    </a:lnTo>
                    <a:lnTo>
                      <a:pt x="28" y="1316"/>
                    </a:lnTo>
                    <a:lnTo>
                      <a:pt x="34" y="1315"/>
                    </a:lnTo>
                    <a:lnTo>
                      <a:pt x="36" y="1329"/>
                    </a:lnTo>
                    <a:lnTo>
                      <a:pt x="42" y="1336"/>
                    </a:lnTo>
                    <a:lnTo>
                      <a:pt x="45" y="1345"/>
                    </a:lnTo>
                    <a:lnTo>
                      <a:pt x="42" y="1353"/>
                    </a:lnTo>
                    <a:lnTo>
                      <a:pt x="34" y="1358"/>
                    </a:lnTo>
                    <a:lnTo>
                      <a:pt x="10" y="1355"/>
                    </a:lnTo>
                    <a:lnTo>
                      <a:pt x="3" y="1356"/>
                    </a:lnTo>
                    <a:lnTo>
                      <a:pt x="0" y="1362"/>
                    </a:lnTo>
                    <a:lnTo>
                      <a:pt x="14" y="1378"/>
                    </a:lnTo>
                    <a:lnTo>
                      <a:pt x="12" y="1394"/>
                    </a:lnTo>
                    <a:lnTo>
                      <a:pt x="3" y="1404"/>
                    </a:lnTo>
                    <a:lnTo>
                      <a:pt x="8" y="1416"/>
                    </a:lnTo>
                    <a:lnTo>
                      <a:pt x="22" y="1431"/>
                    </a:lnTo>
                    <a:lnTo>
                      <a:pt x="22" y="1438"/>
                    </a:lnTo>
                    <a:lnTo>
                      <a:pt x="13" y="1446"/>
                    </a:lnTo>
                    <a:lnTo>
                      <a:pt x="1" y="1451"/>
                    </a:lnTo>
                    <a:lnTo>
                      <a:pt x="69" y="1458"/>
                    </a:lnTo>
                    <a:lnTo>
                      <a:pt x="511" y="1489"/>
                    </a:lnTo>
                    <a:lnTo>
                      <a:pt x="594" y="1494"/>
                    </a:lnTo>
                    <a:lnTo>
                      <a:pt x="594" y="1503"/>
                    </a:lnTo>
                    <a:lnTo>
                      <a:pt x="591" y="1509"/>
                    </a:lnTo>
                    <a:lnTo>
                      <a:pt x="588" y="1516"/>
                    </a:lnTo>
                    <a:lnTo>
                      <a:pt x="586" y="1525"/>
                    </a:lnTo>
                    <a:lnTo>
                      <a:pt x="584" y="1531"/>
                    </a:lnTo>
                    <a:lnTo>
                      <a:pt x="581" y="1536"/>
                    </a:lnTo>
                    <a:lnTo>
                      <a:pt x="574" y="1548"/>
                    </a:lnTo>
                    <a:lnTo>
                      <a:pt x="575" y="1555"/>
                    </a:lnTo>
                    <a:lnTo>
                      <a:pt x="576" y="1560"/>
                    </a:lnTo>
                    <a:lnTo>
                      <a:pt x="570" y="1565"/>
                    </a:lnTo>
                    <a:lnTo>
                      <a:pt x="560" y="1581"/>
                    </a:lnTo>
                    <a:lnTo>
                      <a:pt x="563" y="1588"/>
                    </a:lnTo>
                    <a:lnTo>
                      <a:pt x="558" y="1589"/>
                    </a:lnTo>
                    <a:lnTo>
                      <a:pt x="558" y="1597"/>
                    </a:lnTo>
                    <a:lnTo>
                      <a:pt x="557" y="1605"/>
                    </a:lnTo>
                    <a:lnTo>
                      <a:pt x="556" y="1614"/>
                    </a:lnTo>
                    <a:lnTo>
                      <a:pt x="558" y="1619"/>
                    </a:lnTo>
                    <a:lnTo>
                      <a:pt x="562" y="1625"/>
                    </a:lnTo>
                    <a:lnTo>
                      <a:pt x="559" y="1632"/>
                    </a:lnTo>
                    <a:lnTo>
                      <a:pt x="561" y="1639"/>
                    </a:lnTo>
                    <a:lnTo>
                      <a:pt x="563" y="1644"/>
                    </a:lnTo>
                    <a:lnTo>
                      <a:pt x="564" y="1651"/>
                    </a:lnTo>
                    <a:lnTo>
                      <a:pt x="571" y="1653"/>
                    </a:lnTo>
                    <a:lnTo>
                      <a:pt x="565" y="1655"/>
                    </a:lnTo>
                    <a:lnTo>
                      <a:pt x="572" y="1663"/>
                    </a:lnTo>
                    <a:lnTo>
                      <a:pt x="581" y="1668"/>
                    </a:lnTo>
                    <a:lnTo>
                      <a:pt x="586" y="1681"/>
                    </a:lnTo>
                    <a:lnTo>
                      <a:pt x="591" y="1687"/>
                    </a:lnTo>
                    <a:lnTo>
                      <a:pt x="594" y="1691"/>
                    </a:lnTo>
                    <a:lnTo>
                      <a:pt x="598" y="1695"/>
                    </a:lnTo>
                    <a:lnTo>
                      <a:pt x="601" y="1709"/>
                    </a:lnTo>
                    <a:lnTo>
                      <a:pt x="599" y="1714"/>
                    </a:lnTo>
                    <a:lnTo>
                      <a:pt x="604" y="1724"/>
                    </a:lnTo>
                    <a:lnTo>
                      <a:pt x="608" y="1732"/>
                    </a:lnTo>
                    <a:lnTo>
                      <a:pt x="614" y="1738"/>
                    </a:lnTo>
                    <a:lnTo>
                      <a:pt x="615" y="1749"/>
                    </a:lnTo>
                    <a:lnTo>
                      <a:pt x="609" y="1757"/>
                    </a:lnTo>
                    <a:lnTo>
                      <a:pt x="613" y="1764"/>
                    </a:lnTo>
                    <a:lnTo>
                      <a:pt x="613" y="1770"/>
                    </a:lnTo>
                    <a:lnTo>
                      <a:pt x="618" y="1775"/>
                    </a:lnTo>
                    <a:lnTo>
                      <a:pt x="618" y="1782"/>
                    </a:lnTo>
                    <a:lnTo>
                      <a:pt x="621" y="1787"/>
                    </a:lnTo>
                    <a:lnTo>
                      <a:pt x="629" y="1797"/>
                    </a:lnTo>
                    <a:lnTo>
                      <a:pt x="638" y="1794"/>
                    </a:lnTo>
                    <a:lnTo>
                      <a:pt x="645" y="1799"/>
                    </a:lnTo>
                    <a:lnTo>
                      <a:pt x="664" y="1797"/>
                    </a:lnTo>
                    <a:lnTo>
                      <a:pt x="663" y="1801"/>
                    </a:lnTo>
                    <a:lnTo>
                      <a:pt x="663" y="1801"/>
                    </a:lnTo>
                    <a:lnTo>
                      <a:pt x="663" y="1801"/>
                    </a:lnTo>
                    <a:close/>
                    <a:moveTo>
                      <a:pt x="782" y="1797"/>
                    </a:moveTo>
                    <a:lnTo>
                      <a:pt x="790" y="1789"/>
                    </a:lnTo>
                    <a:lnTo>
                      <a:pt x="791" y="1782"/>
                    </a:lnTo>
                    <a:lnTo>
                      <a:pt x="784" y="1790"/>
                    </a:lnTo>
                    <a:lnTo>
                      <a:pt x="779" y="1787"/>
                    </a:lnTo>
                    <a:lnTo>
                      <a:pt x="767" y="1787"/>
                    </a:lnTo>
                    <a:lnTo>
                      <a:pt x="781" y="1794"/>
                    </a:lnTo>
                    <a:lnTo>
                      <a:pt x="782" y="1797"/>
                    </a:lnTo>
                    <a:lnTo>
                      <a:pt x="782" y="1797"/>
                    </a:lnTo>
                    <a:lnTo>
                      <a:pt x="782" y="1797"/>
                    </a:lnTo>
                    <a:close/>
                    <a:moveTo>
                      <a:pt x="825" y="1800"/>
                    </a:moveTo>
                    <a:lnTo>
                      <a:pt x="832" y="1794"/>
                    </a:lnTo>
                    <a:lnTo>
                      <a:pt x="826" y="1797"/>
                    </a:lnTo>
                    <a:lnTo>
                      <a:pt x="817" y="1797"/>
                    </a:lnTo>
                    <a:lnTo>
                      <a:pt x="825" y="1800"/>
                    </a:lnTo>
                    <a:lnTo>
                      <a:pt x="825" y="1800"/>
                    </a:lnTo>
                    <a:lnTo>
                      <a:pt x="825" y="1800"/>
                    </a:lnTo>
                    <a:close/>
                    <a:moveTo>
                      <a:pt x="837" y="1795"/>
                    </a:moveTo>
                    <a:lnTo>
                      <a:pt x="854" y="1785"/>
                    </a:lnTo>
                    <a:lnTo>
                      <a:pt x="845" y="1790"/>
                    </a:lnTo>
                    <a:lnTo>
                      <a:pt x="837" y="1795"/>
                    </a:lnTo>
                    <a:lnTo>
                      <a:pt x="837" y="1795"/>
                    </a:lnTo>
                    <a:lnTo>
                      <a:pt x="837" y="1795"/>
                    </a:lnTo>
                    <a:close/>
                    <a:moveTo>
                      <a:pt x="937" y="1800"/>
                    </a:moveTo>
                    <a:lnTo>
                      <a:pt x="940" y="1799"/>
                    </a:lnTo>
                    <a:lnTo>
                      <a:pt x="948" y="1800"/>
                    </a:lnTo>
                    <a:lnTo>
                      <a:pt x="941" y="1797"/>
                    </a:lnTo>
                    <a:lnTo>
                      <a:pt x="903" y="1787"/>
                    </a:lnTo>
                    <a:lnTo>
                      <a:pt x="886" y="1789"/>
                    </a:lnTo>
                    <a:lnTo>
                      <a:pt x="895" y="1791"/>
                    </a:lnTo>
                    <a:lnTo>
                      <a:pt x="903" y="1790"/>
                    </a:lnTo>
                    <a:lnTo>
                      <a:pt x="913" y="1794"/>
                    </a:lnTo>
                    <a:lnTo>
                      <a:pt x="937" y="1800"/>
                    </a:lnTo>
                    <a:lnTo>
                      <a:pt x="937" y="1800"/>
                    </a:lnTo>
                    <a:lnTo>
                      <a:pt x="937" y="180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1" name="Freeform 15">
                <a:extLst>
                  <a:ext uri="{FF2B5EF4-FFF2-40B4-BE49-F238E27FC236}">
                    <a16:creationId xmlns:a16="http://schemas.microsoft.com/office/drawing/2014/main" id="{C4774AD5-8BD4-D40D-C11B-4FFF0AD942D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704859" y="167747"/>
                <a:ext cx="3524250" cy="1530350"/>
              </a:xfrm>
              <a:custGeom>
                <a:avLst/>
                <a:gdLst>
                  <a:gd name="T0" fmla="*/ 6 w 2220"/>
                  <a:gd name="T1" fmla="*/ 916 h 964"/>
                  <a:gd name="T2" fmla="*/ 444 w 2220"/>
                  <a:gd name="T3" fmla="*/ 964 h 964"/>
                  <a:gd name="T4" fmla="*/ 506 w 2220"/>
                  <a:gd name="T5" fmla="*/ 916 h 964"/>
                  <a:gd name="T6" fmla="*/ 902 w 2220"/>
                  <a:gd name="T7" fmla="*/ 921 h 964"/>
                  <a:gd name="T8" fmla="*/ 1516 w 2220"/>
                  <a:gd name="T9" fmla="*/ 951 h 964"/>
                  <a:gd name="T10" fmla="*/ 1725 w 2220"/>
                  <a:gd name="T11" fmla="*/ 954 h 964"/>
                  <a:gd name="T12" fmla="*/ 1789 w 2220"/>
                  <a:gd name="T13" fmla="*/ 924 h 964"/>
                  <a:gd name="T14" fmla="*/ 1891 w 2220"/>
                  <a:gd name="T15" fmla="*/ 882 h 964"/>
                  <a:gd name="T16" fmla="*/ 1937 w 2220"/>
                  <a:gd name="T17" fmla="*/ 847 h 964"/>
                  <a:gd name="T18" fmla="*/ 1976 w 2220"/>
                  <a:gd name="T19" fmla="*/ 793 h 964"/>
                  <a:gd name="T20" fmla="*/ 2020 w 2220"/>
                  <a:gd name="T21" fmla="*/ 744 h 964"/>
                  <a:gd name="T22" fmla="*/ 2124 w 2220"/>
                  <a:gd name="T23" fmla="*/ 684 h 964"/>
                  <a:gd name="T24" fmla="*/ 2193 w 2220"/>
                  <a:gd name="T25" fmla="*/ 589 h 964"/>
                  <a:gd name="T26" fmla="*/ 2159 w 2220"/>
                  <a:gd name="T27" fmla="*/ 562 h 964"/>
                  <a:gd name="T28" fmla="*/ 2122 w 2220"/>
                  <a:gd name="T29" fmla="*/ 532 h 964"/>
                  <a:gd name="T30" fmla="*/ 2092 w 2220"/>
                  <a:gd name="T31" fmla="*/ 492 h 964"/>
                  <a:gd name="T32" fmla="*/ 2066 w 2220"/>
                  <a:gd name="T33" fmla="*/ 441 h 964"/>
                  <a:gd name="T34" fmla="*/ 2023 w 2220"/>
                  <a:gd name="T35" fmla="*/ 373 h 964"/>
                  <a:gd name="T36" fmla="*/ 2037 w 2220"/>
                  <a:gd name="T37" fmla="*/ 303 h 964"/>
                  <a:gd name="T38" fmla="*/ 1992 w 2220"/>
                  <a:gd name="T39" fmla="*/ 218 h 964"/>
                  <a:gd name="T40" fmla="*/ 1950 w 2220"/>
                  <a:gd name="T41" fmla="*/ 147 h 964"/>
                  <a:gd name="T42" fmla="*/ 1885 w 2220"/>
                  <a:gd name="T43" fmla="*/ 175 h 964"/>
                  <a:gd name="T44" fmla="*/ 1831 w 2220"/>
                  <a:gd name="T45" fmla="*/ 205 h 964"/>
                  <a:gd name="T46" fmla="*/ 1739 w 2220"/>
                  <a:gd name="T47" fmla="*/ 174 h 964"/>
                  <a:gd name="T48" fmla="*/ 1693 w 2220"/>
                  <a:gd name="T49" fmla="*/ 169 h 964"/>
                  <a:gd name="T50" fmla="*/ 1605 w 2220"/>
                  <a:gd name="T51" fmla="*/ 141 h 964"/>
                  <a:gd name="T52" fmla="*/ 1512 w 2220"/>
                  <a:gd name="T53" fmla="*/ 37 h 964"/>
                  <a:gd name="T54" fmla="*/ 1469 w 2220"/>
                  <a:gd name="T55" fmla="*/ 23 h 964"/>
                  <a:gd name="T56" fmla="*/ 1401 w 2220"/>
                  <a:gd name="T57" fmla="*/ 13 h 964"/>
                  <a:gd name="T58" fmla="*/ 1393 w 2220"/>
                  <a:gd name="T59" fmla="*/ 71 h 964"/>
                  <a:gd name="T60" fmla="*/ 1394 w 2220"/>
                  <a:gd name="T61" fmla="*/ 122 h 964"/>
                  <a:gd name="T62" fmla="*/ 1346 w 2220"/>
                  <a:gd name="T63" fmla="*/ 139 h 964"/>
                  <a:gd name="T64" fmla="*/ 1228 w 2220"/>
                  <a:gd name="T65" fmla="*/ 152 h 964"/>
                  <a:gd name="T66" fmla="*/ 1228 w 2220"/>
                  <a:gd name="T67" fmla="*/ 212 h 964"/>
                  <a:gd name="T68" fmla="*/ 1202 w 2220"/>
                  <a:gd name="T69" fmla="*/ 254 h 964"/>
                  <a:gd name="T70" fmla="*/ 1132 w 2220"/>
                  <a:gd name="T71" fmla="*/ 327 h 964"/>
                  <a:gd name="T72" fmla="*/ 1085 w 2220"/>
                  <a:gd name="T73" fmla="*/ 361 h 964"/>
                  <a:gd name="T74" fmla="*/ 1049 w 2220"/>
                  <a:gd name="T75" fmla="*/ 434 h 964"/>
                  <a:gd name="T76" fmla="*/ 996 w 2220"/>
                  <a:gd name="T77" fmla="*/ 412 h 964"/>
                  <a:gd name="T78" fmla="*/ 952 w 2220"/>
                  <a:gd name="T79" fmla="*/ 350 h 964"/>
                  <a:gd name="T80" fmla="*/ 931 w 2220"/>
                  <a:gd name="T81" fmla="*/ 373 h 964"/>
                  <a:gd name="T82" fmla="*/ 908 w 2220"/>
                  <a:gd name="T83" fmla="*/ 412 h 964"/>
                  <a:gd name="T84" fmla="*/ 885 w 2220"/>
                  <a:gd name="T85" fmla="*/ 471 h 964"/>
                  <a:gd name="T86" fmla="*/ 848 w 2220"/>
                  <a:gd name="T87" fmla="*/ 459 h 964"/>
                  <a:gd name="T88" fmla="*/ 795 w 2220"/>
                  <a:gd name="T89" fmla="*/ 440 h 964"/>
                  <a:gd name="T90" fmla="*/ 714 w 2220"/>
                  <a:gd name="T91" fmla="*/ 474 h 964"/>
                  <a:gd name="T92" fmla="*/ 622 w 2220"/>
                  <a:gd name="T93" fmla="*/ 447 h 964"/>
                  <a:gd name="T94" fmla="*/ 602 w 2220"/>
                  <a:gd name="T95" fmla="*/ 456 h 964"/>
                  <a:gd name="T96" fmla="*/ 576 w 2220"/>
                  <a:gd name="T97" fmla="*/ 449 h 964"/>
                  <a:gd name="T98" fmla="*/ 512 w 2220"/>
                  <a:gd name="T99" fmla="*/ 436 h 964"/>
                  <a:gd name="T100" fmla="*/ 489 w 2220"/>
                  <a:gd name="T101" fmla="*/ 491 h 964"/>
                  <a:gd name="T102" fmla="*/ 434 w 2220"/>
                  <a:gd name="T103" fmla="*/ 540 h 964"/>
                  <a:gd name="T104" fmla="*/ 452 w 2220"/>
                  <a:gd name="T105" fmla="*/ 600 h 964"/>
                  <a:gd name="T106" fmla="*/ 349 w 2220"/>
                  <a:gd name="T107" fmla="*/ 620 h 964"/>
                  <a:gd name="T108" fmla="*/ 343 w 2220"/>
                  <a:gd name="T109" fmla="*/ 705 h 964"/>
                  <a:gd name="T110" fmla="*/ 296 w 2220"/>
                  <a:gd name="T111" fmla="*/ 737 h 964"/>
                  <a:gd name="T112" fmla="*/ 189 w 2220"/>
                  <a:gd name="T113" fmla="*/ 683 h 964"/>
                  <a:gd name="T114" fmla="*/ 133 w 2220"/>
                  <a:gd name="T115" fmla="*/ 766 h 964"/>
                  <a:gd name="T116" fmla="*/ 136 w 2220"/>
                  <a:gd name="T117" fmla="*/ 842 h 964"/>
                  <a:gd name="T118" fmla="*/ 109 w 2220"/>
                  <a:gd name="T119" fmla="*/ 915 h 964"/>
                  <a:gd name="T120" fmla="*/ 50 w 2220"/>
                  <a:gd name="T121" fmla="*/ 928 h 9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20" h="964">
                    <a:moveTo>
                      <a:pt x="9" y="944"/>
                    </a:moveTo>
                    <a:lnTo>
                      <a:pt x="26" y="944"/>
                    </a:lnTo>
                    <a:lnTo>
                      <a:pt x="30" y="937"/>
                    </a:lnTo>
                    <a:lnTo>
                      <a:pt x="31" y="927"/>
                    </a:lnTo>
                    <a:lnTo>
                      <a:pt x="29" y="922"/>
                    </a:lnTo>
                    <a:lnTo>
                      <a:pt x="14" y="913"/>
                    </a:lnTo>
                    <a:lnTo>
                      <a:pt x="6" y="916"/>
                    </a:lnTo>
                    <a:lnTo>
                      <a:pt x="1" y="925"/>
                    </a:lnTo>
                    <a:lnTo>
                      <a:pt x="0" y="931"/>
                    </a:lnTo>
                    <a:lnTo>
                      <a:pt x="9" y="944"/>
                    </a:lnTo>
                    <a:lnTo>
                      <a:pt x="9" y="944"/>
                    </a:lnTo>
                    <a:lnTo>
                      <a:pt x="9" y="944"/>
                    </a:lnTo>
                    <a:close/>
                    <a:moveTo>
                      <a:pt x="398" y="962"/>
                    </a:moveTo>
                    <a:lnTo>
                      <a:pt x="444" y="964"/>
                    </a:lnTo>
                    <a:lnTo>
                      <a:pt x="449" y="958"/>
                    </a:lnTo>
                    <a:lnTo>
                      <a:pt x="450" y="942"/>
                    </a:lnTo>
                    <a:lnTo>
                      <a:pt x="449" y="927"/>
                    </a:lnTo>
                    <a:lnTo>
                      <a:pt x="442" y="900"/>
                    </a:lnTo>
                    <a:lnTo>
                      <a:pt x="446" y="897"/>
                    </a:lnTo>
                    <a:lnTo>
                      <a:pt x="506" y="905"/>
                    </a:lnTo>
                    <a:lnTo>
                      <a:pt x="506" y="916"/>
                    </a:lnTo>
                    <a:lnTo>
                      <a:pt x="643" y="916"/>
                    </a:lnTo>
                    <a:lnTo>
                      <a:pt x="701" y="920"/>
                    </a:lnTo>
                    <a:lnTo>
                      <a:pt x="707" y="920"/>
                    </a:lnTo>
                    <a:lnTo>
                      <a:pt x="727" y="920"/>
                    </a:lnTo>
                    <a:lnTo>
                      <a:pt x="737" y="922"/>
                    </a:lnTo>
                    <a:lnTo>
                      <a:pt x="875" y="919"/>
                    </a:lnTo>
                    <a:lnTo>
                      <a:pt x="902" y="921"/>
                    </a:lnTo>
                    <a:lnTo>
                      <a:pt x="947" y="923"/>
                    </a:lnTo>
                    <a:lnTo>
                      <a:pt x="1075" y="935"/>
                    </a:lnTo>
                    <a:lnTo>
                      <a:pt x="1110" y="935"/>
                    </a:lnTo>
                    <a:lnTo>
                      <a:pt x="1230" y="939"/>
                    </a:lnTo>
                    <a:lnTo>
                      <a:pt x="1354" y="944"/>
                    </a:lnTo>
                    <a:lnTo>
                      <a:pt x="1407" y="947"/>
                    </a:lnTo>
                    <a:lnTo>
                      <a:pt x="1516" y="951"/>
                    </a:lnTo>
                    <a:lnTo>
                      <a:pt x="1527" y="951"/>
                    </a:lnTo>
                    <a:lnTo>
                      <a:pt x="1549" y="951"/>
                    </a:lnTo>
                    <a:lnTo>
                      <a:pt x="1561" y="951"/>
                    </a:lnTo>
                    <a:lnTo>
                      <a:pt x="1566" y="952"/>
                    </a:lnTo>
                    <a:lnTo>
                      <a:pt x="1576" y="952"/>
                    </a:lnTo>
                    <a:lnTo>
                      <a:pt x="1718" y="955"/>
                    </a:lnTo>
                    <a:lnTo>
                      <a:pt x="1725" y="954"/>
                    </a:lnTo>
                    <a:lnTo>
                      <a:pt x="1730" y="949"/>
                    </a:lnTo>
                    <a:lnTo>
                      <a:pt x="1739" y="938"/>
                    </a:lnTo>
                    <a:lnTo>
                      <a:pt x="1749" y="935"/>
                    </a:lnTo>
                    <a:lnTo>
                      <a:pt x="1757" y="931"/>
                    </a:lnTo>
                    <a:lnTo>
                      <a:pt x="1764" y="928"/>
                    </a:lnTo>
                    <a:lnTo>
                      <a:pt x="1772" y="924"/>
                    </a:lnTo>
                    <a:lnTo>
                      <a:pt x="1789" y="924"/>
                    </a:lnTo>
                    <a:lnTo>
                      <a:pt x="1803" y="922"/>
                    </a:lnTo>
                    <a:lnTo>
                      <a:pt x="1823" y="910"/>
                    </a:lnTo>
                    <a:lnTo>
                      <a:pt x="1852" y="900"/>
                    </a:lnTo>
                    <a:lnTo>
                      <a:pt x="1873" y="893"/>
                    </a:lnTo>
                    <a:lnTo>
                      <a:pt x="1886" y="893"/>
                    </a:lnTo>
                    <a:lnTo>
                      <a:pt x="1891" y="888"/>
                    </a:lnTo>
                    <a:lnTo>
                      <a:pt x="1891" y="882"/>
                    </a:lnTo>
                    <a:lnTo>
                      <a:pt x="1893" y="876"/>
                    </a:lnTo>
                    <a:lnTo>
                      <a:pt x="1896" y="871"/>
                    </a:lnTo>
                    <a:lnTo>
                      <a:pt x="1901" y="858"/>
                    </a:lnTo>
                    <a:lnTo>
                      <a:pt x="1906" y="853"/>
                    </a:lnTo>
                    <a:lnTo>
                      <a:pt x="1919" y="851"/>
                    </a:lnTo>
                    <a:lnTo>
                      <a:pt x="1927" y="850"/>
                    </a:lnTo>
                    <a:lnTo>
                      <a:pt x="1937" y="847"/>
                    </a:lnTo>
                    <a:lnTo>
                      <a:pt x="1943" y="846"/>
                    </a:lnTo>
                    <a:lnTo>
                      <a:pt x="1956" y="840"/>
                    </a:lnTo>
                    <a:lnTo>
                      <a:pt x="1962" y="838"/>
                    </a:lnTo>
                    <a:lnTo>
                      <a:pt x="1964" y="830"/>
                    </a:lnTo>
                    <a:lnTo>
                      <a:pt x="1967" y="818"/>
                    </a:lnTo>
                    <a:lnTo>
                      <a:pt x="1965" y="810"/>
                    </a:lnTo>
                    <a:lnTo>
                      <a:pt x="1976" y="793"/>
                    </a:lnTo>
                    <a:lnTo>
                      <a:pt x="1987" y="792"/>
                    </a:lnTo>
                    <a:lnTo>
                      <a:pt x="1997" y="784"/>
                    </a:lnTo>
                    <a:lnTo>
                      <a:pt x="2000" y="779"/>
                    </a:lnTo>
                    <a:lnTo>
                      <a:pt x="2007" y="776"/>
                    </a:lnTo>
                    <a:lnTo>
                      <a:pt x="2006" y="753"/>
                    </a:lnTo>
                    <a:lnTo>
                      <a:pt x="2012" y="747"/>
                    </a:lnTo>
                    <a:lnTo>
                      <a:pt x="2020" y="744"/>
                    </a:lnTo>
                    <a:lnTo>
                      <a:pt x="2032" y="737"/>
                    </a:lnTo>
                    <a:lnTo>
                      <a:pt x="2049" y="724"/>
                    </a:lnTo>
                    <a:lnTo>
                      <a:pt x="2057" y="720"/>
                    </a:lnTo>
                    <a:lnTo>
                      <a:pt x="2073" y="710"/>
                    </a:lnTo>
                    <a:lnTo>
                      <a:pt x="2111" y="694"/>
                    </a:lnTo>
                    <a:lnTo>
                      <a:pt x="2117" y="690"/>
                    </a:lnTo>
                    <a:lnTo>
                      <a:pt x="2124" y="684"/>
                    </a:lnTo>
                    <a:lnTo>
                      <a:pt x="2185" y="627"/>
                    </a:lnTo>
                    <a:lnTo>
                      <a:pt x="2189" y="624"/>
                    </a:lnTo>
                    <a:lnTo>
                      <a:pt x="2220" y="594"/>
                    </a:lnTo>
                    <a:lnTo>
                      <a:pt x="2213" y="592"/>
                    </a:lnTo>
                    <a:lnTo>
                      <a:pt x="2201" y="589"/>
                    </a:lnTo>
                    <a:lnTo>
                      <a:pt x="2198" y="595"/>
                    </a:lnTo>
                    <a:lnTo>
                      <a:pt x="2193" y="589"/>
                    </a:lnTo>
                    <a:lnTo>
                      <a:pt x="2179" y="585"/>
                    </a:lnTo>
                    <a:lnTo>
                      <a:pt x="2172" y="586"/>
                    </a:lnTo>
                    <a:lnTo>
                      <a:pt x="2171" y="581"/>
                    </a:lnTo>
                    <a:lnTo>
                      <a:pt x="2172" y="574"/>
                    </a:lnTo>
                    <a:lnTo>
                      <a:pt x="2168" y="571"/>
                    </a:lnTo>
                    <a:lnTo>
                      <a:pt x="2162" y="565"/>
                    </a:lnTo>
                    <a:lnTo>
                      <a:pt x="2159" y="562"/>
                    </a:lnTo>
                    <a:lnTo>
                      <a:pt x="2158" y="553"/>
                    </a:lnTo>
                    <a:lnTo>
                      <a:pt x="2156" y="559"/>
                    </a:lnTo>
                    <a:lnTo>
                      <a:pt x="2152" y="561"/>
                    </a:lnTo>
                    <a:lnTo>
                      <a:pt x="2141" y="548"/>
                    </a:lnTo>
                    <a:lnTo>
                      <a:pt x="2132" y="547"/>
                    </a:lnTo>
                    <a:lnTo>
                      <a:pt x="2125" y="544"/>
                    </a:lnTo>
                    <a:lnTo>
                      <a:pt x="2122" y="532"/>
                    </a:lnTo>
                    <a:lnTo>
                      <a:pt x="2113" y="517"/>
                    </a:lnTo>
                    <a:lnTo>
                      <a:pt x="2117" y="512"/>
                    </a:lnTo>
                    <a:lnTo>
                      <a:pt x="2112" y="508"/>
                    </a:lnTo>
                    <a:lnTo>
                      <a:pt x="2110" y="502"/>
                    </a:lnTo>
                    <a:lnTo>
                      <a:pt x="2102" y="497"/>
                    </a:lnTo>
                    <a:lnTo>
                      <a:pt x="2098" y="491"/>
                    </a:lnTo>
                    <a:lnTo>
                      <a:pt x="2092" y="492"/>
                    </a:lnTo>
                    <a:lnTo>
                      <a:pt x="2092" y="485"/>
                    </a:lnTo>
                    <a:lnTo>
                      <a:pt x="2086" y="473"/>
                    </a:lnTo>
                    <a:lnTo>
                      <a:pt x="2082" y="460"/>
                    </a:lnTo>
                    <a:lnTo>
                      <a:pt x="2076" y="455"/>
                    </a:lnTo>
                    <a:lnTo>
                      <a:pt x="2068" y="450"/>
                    </a:lnTo>
                    <a:lnTo>
                      <a:pt x="2063" y="446"/>
                    </a:lnTo>
                    <a:lnTo>
                      <a:pt x="2066" y="441"/>
                    </a:lnTo>
                    <a:lnTo>
                      <a:pt x="2069" y="434"/>
                    </a:lnTo>
                    <a:lnTo>
                      <a:pt x="2071" y="429"/>
                    </a:lnTo>
                    <a:lnTo>
                      <a:pt x="2064" y="424"/>
                    </a:lnTo>
                    <a:lnTo>
                      <a:pt x="2057" y="422"/>
                    </a:lnTo>
                    <a:lnTo>
                      <a:pt x="2049" y="403"/>
                    </a:lnTo>
                    <a:lnTo>
                      <a:pt x="2035" y="382"/>
                    </a:lnTo>
                    <a:lnTo>
                      <a:pt x="2023" y="373"/>
                    </a:lnTo>
                    <a:lnTo>
                      <a:pt x="2020" y="363"/>
                    </a:lnTo>
                    <a:lnTo>
                      <a:pt x="2024" y="359"/>
                    </a:lnTo>
                    <a:lnTo>
                      <a:pt x="2031" y="350"/>
                    </a:lnTo>
                    <a:lnTo>
                      <a:pt x="2029" y="336"/>
                    </a:lnTo>
                    <a:lnTo>
                      <a:pt x="2032" y="331"/>
                    </a:lnTo>
                    <a:lnTo>
                      <a:pt x="2038" y="327"/>
                    </a:lnTo>
                    <a:lnTo>
                      <a:pt x="2037" y="303"/>
                    </a:lnTo>
                    <a:lnTo>
                      <a:pt x="2032" y="296"/>
                    </a:lnTo>
                    <a:lnTo>
                      <a:pt x="2032" y="273"/>
                    </a:lnTo>
                    <a:lnTo>
                      <a:pt x="2033" y="269"/>
                    </a:lnTo>
                    <a:lnTo>
                      <a:pt x="2027" y="249"/>
                    </a:lnTo>
                    <a:lnTo>
                      <a:pt x="2016" y="241"/>
                    </a:lnTo>
                    <a:lnTo>
                      <a:pt x="2000" y="222"/>
                    </a:lnTo>
                    <a:lnTo>
                      <a:pt x="1992" y="218"/>
                    </a:lnTo>
                    <a:lnTo>
                      <a:pt x="1976" y="217"/>
                    </a:lnTo>
                    <a:lnTo>
                      <a:pt x="1964" y="209"/>
                    </a:lnTo>
                    <a:lnTo>
                      <a:pt x="1957" y="199"/>
                    </a:lnTo>
                    <a:lnTo>
                      <a:pt x="1954" y="178"/>
                    </a:lnTo>
                    <a:lnTo>
                      <a:pt x="1952" y="171"/>
                    </a:lnTo>
                    <a:lnTo>
                      <a:pt x="1952" y="152"/>
                    </a:lnTo>
                    <a:lnTo>
                      <a:pt x="1950" y="147"/>
                    </a:lnTo>
                    <a:lnTo>
                      <a:pt x="1946" y="144"/>
                    </a:lnTo>
                    <a:lnTo>
                      <a:pt x="1927" y="153"/>
                    </a:lnTo>
                    <a:lnTo>
                      <a:pt x="1910" y="155"/>
                    </a:lnTo>
                    <a:lnTo>
                      <a:pt x="1906" y="159"/>
                    </a:lnTo>
                    <a:lnTo>
                      <a:pt x="1903" y="164"/>
                    </a:lnTo>
                    <a:lnTo>
                      <a:pt x="1899" y="169"/>
                    </a:lnTo>
                    <a:lnTo>
                      <a:pt x="1885" y="175"/>
                    </a:lnTo>
                    <a:lnTo>
                      <a:pt x="1879" y="190"/>
                    </a:lnTo>
                    <a:lnTo>
                      <a:pt x="1873" y="197"/>
                    </a:lnTo>
                    <a:lnTo>
                      <a:pt x="1858" y="197"/>
                    </a:lnTo>
                    <a:lnTo>
                      <a:pt x="1852" y="194"/>
                    </a:lnTo>
                    <a:lnTo>
                      <a:pt x="1844" y="193"/>
                    </a:lnTo>
                    <a:lnTo>
                      <a:pt x="1837" y="201"/>
                    </a:lnTo>
                    <a:lnTo>
                      <a:pt x="1831" y="205"/>
                    </a:lnTo>
                    <a:lnTo>
                      <a:pt x="1828" y="200"/>
                    </a:lnTo>
                    <a:lnTo>
                      <a:pt x="1822" y="188"/>
                    </a:lnTo>
                    <a:lnTo>
                      <a:pt x="1811" y="181"/>
                    </a:lnTo>
                    <a:lnTo>
                      <a:pt x="1786" y="177"/>
                    </a:lnTo>
                    <a:lnTo>
                      <a:pt x="1773" y="168"/>
                    </a:lnTo>
                    <a:lnTo>
                      <a:pt x="1765" y="166"/>
                    </a:lnTo>
                    <a:lnTo>
                      <a:pt x="1739" y="174"/>
                    </a:lnTo>
                    <a:lnTo>
                      <a:pt x="1735" y="178"/>
                    </a:lnTo>
                    <a:lnTo>
                      <a:pt x="1732" y="190"/>
                    </a:lnTo>
                    <a:lnTo>
                      <a:pt x="1727" y="195"/>
                    </a:lnTo>
                    <a:lnTo>
                      <a:pt x="1710" y="187"/>
                    </a:lnTo>
                    <a:lnTo>
                      <a:pt x="1702" y="187"/>
                    </a:lnTo>
                    <a:lnTo>
                      <a:pt x="1695" y="181"/>
                    </a:lnTo>
                    <a:lnTo>
                      <a:pt x="1693" y="169"/>
                    </a:lnTo>
                    <a:lnTo>
                      <a:pt x="1681" y="164"/>
                    </a:lnTo>
                    <a:lnTo>
                      <a:pt x="1671" y="147"/>
                    </a:lnTo>
                    <a:lnTo>
                      <a:pt x="1654" y="143"/>
                    </a:lnTo>
                    <a:lnTo>
                      <a:pt x="1645" y="136"/>
                    </a:lnTo>
                    <a:lnTo>
                      <a:pt x="1634" y="136"/>
                    </a:lnTo>
                    <a:lnTo>
                      <a:pt x="1617" y="141"/>
                    </a:lnTo>
                    <a:lnTo>
                      <a:pt x="1605" y="141"/>
                    </a:lnTo>
                    <a:lnTo>
                      <a:pt x="1571" y="129"/>
                    </a:lnTo>
                    <a:lnTo>
                      <a:pt x="1564" y="115"/>
                    </a:lnTo>
                    <a:lnTo>
                      <a:pt x="1565" y="98"/>
                    </a:lnTo>
                    <a:lnTo>
                      <a:pt x="1547" y="70"/>
                    </a:lnTo>
                    <a:lnTo>
                      <a:pt x="1543" y="54"/>
                    </a:lnTo>
                    <a:lnTo>
                      <a:pt x="1527" y="41"/>
                    </a:lnTo>
                    <a:lnTo>
                      <a:pt x="1512" y="37"/>
                    </a:lnTo>
                    <a:lnTo>
                      <a:pt x="1508" y="31"/>
                    </a:lnTo>
                    <a:lnTo>
                      <a:pt x="1507" y="14"/>
                    </a:lnTo>
                    <a:lnTo>
                      <a:pt x="1502" y="10"/>
                    </a:lnTo>
                    <a:lnTo>
                      <a:pt x="1494" y="12"/>
                    </a:lnTo>
                    <a:lnTo>
                      <a:pt x="1488" y="20"/>
                    </a:lnTo>
                    <a:lnTo>
                      <a:pt x="1474" y="19"/>
                    </a:lnTo>
                    <a:lnTo>
                      <a:pt x="1469" y="23"/>
                    </a:lnTo>
                    <a:lnTo>
                      <a:pt x="1456" y="28"/>
                    </a:lnTo>
                    <a:lnTo>
                      <a:pt x="1435" y="17"/>
                    </a:lnTo>
                    <a:lnTo>
                      <a:pt x="1425" y="3"/>
                    </a:lnTo>
                    <a:lnTo>
                      <a:pt x="1420" y="0"/>
                    </a:lnTo>
                    <a:lnTo>
                      <a:pt x="1414" y="3"/>
                    </a:lnTo>
                    <a:lnTo>
                      <a:pt x="1407" y="12"/>
                    </a:lnTo>
                    <a:lnTo>
                      <a:pt x="1401" y="13"/>
                    </a:lnTo>
                    <a:lnTo>
                      <a:pt x="1395" y="18"/>
                    </a:lnTo>
                    <a:lnTo>
                      <a:pt x="1380" y="29"/>
                    </a:lnTo>
                    <a:lnTo>
                      <a:pt x="1376" y="34"/>
                    </a:lnTo>
                    <a:lnTo>
                      <a:pt x="1378" y="39"/>
                    </a:lnTo>
                    <a:lnTo>
                      <a:pt x="1390" y="53"/>
                    </a:lnTo>
                    <a:lnTo>
                      <a:pt x="1393" y="60"/>
                    </a:lnTo>
                    <a:lnTo>
                      <a:pt x="1393" y="71"/>
                    </a:lnTo>
                    <a:lnTo>
                      <a:pt x="1382" y="83"/>
                    </a:lnTo>
                    <a:lnTo>
                      <a:pt x="1383" y="93"/>
                    </a:lnTo>
                    <a:lnTo>
                      <a:pt x="1406" y="97"/>
                    </a:lnTo>
                    <a:lnTo>
                      <a:pt x="1406" y="105"/>
                    </a:lnTo>
                    <a:lnTo>
                      <a:pt x="1402" y="110"/>
                    </a:lnTo>
                    <a:lnTo>
                      <a:pt x="1398" y="114"/>
                    </a:lnTo>
                    <a:lnTo>
                      <a:pt x="1394" y="122"/>
                    </a:lnTo>
                    <a:lnTo>
                      <a:pt x="1398" y="128"/>
                    </a:lnTo>
                    <a:lnTo>
                      <a:pt x="1399" y="134"/>
                    </a:lnTo>
                    <a:lnTo>
                      <a:pt x="1383" y="134"/>
                    </a:lnTo>
                    <a:lnTo>
                      <a:pt x="1373" y="135"/>
                    </a:lnTo>
                    <a:lnTo>
                      <a:pt x="1363" y="140"/>
                    </a:lnTo>
                    <a:lnTo>
                      <a:pt x="1352" y="137"/>
                    </a:lnTo>
                    <a:lnTo>
                      <a:pt x="1346" y="139"/>
                    </a:lnTo>
                    <a:lnTo>
                      <a:pt x="1307" y="166"/>
                    </a:lnTo>
                    <a:lnTo>
                      <a:pt x="1294" y="171"/>
                    </a:lnTo>
                    <a:lnTo>
                      <a:pt x="1286" y="168"/>
                    </a:lnTo>
                    <a:lnTo>
                      <a:pt x="1276" y="153"/>
                    </a:lnTo>
                    <a:lnTo>
                      <a:pt x="1262" y="149"/>
                    </a:lnTo>
                    <a:lnTo>
                      <a:pt x="1238" y="154"/>
                    </a:lnTo>
                    <a:lnTo>
                      <a:pt x="1228" y="152"/>
                    </a:lnTo>
                    <a:lnTo>
                      <a:pt x="1222" y="154"/>
                    </a:lnTo>
                    <a:lnTo>
                      <a:pt x="1219" y="161"/>
                    </a:lnTo>
                    <a:lnTo>
                      <a:pt x="1220" y="173"/>
                    </a:lnTo>
                    <a:lnTo>
                      <a:pt x="1222" y="178"/>
                    </a:lnTo>
                    <a:lnTo>
                      <a:pt x="1222" y="195"/>
                    </a:lnTo>
                    <a:lnTo>
                      <a:pt x="1222" y="200"/>
                    </a:lnTo>
                    <a:lnTo>
                      <a:pt x="1228" y="212"/>
                    </a:lnTo>
                    <a:lnTo>
                      <a:pt x="1229" y="220"/>
                    </a:lnTo>
                    <a:lnTo>
                      <a:pt x="1228" y="225"/>
                    </a:lnTo>
                    <a:lnTo>
                      <a:pt x="1223" y="231"/>
                    </a:lnTo>
                    <a:lnTo>
                      <a:pt x="1214" y="235"/>
                    </a:lnTo>
                    <a:lnTo>
                      <a:pt x="1209" y="241"/>
                    </a:lnTo>
                    <a:lnTo>
                      <a:pt x="1206" y="249"/>
                    </a:lnTo>
                    <a:lnTo>
                      <a:pt x="1202" y="254"/>
                    </a:lnTo>
                    <a:lnTo>
                      <a:pt x="1175" y="261"/>
                    </a:lnTo>
                    <a:lnTo>
                      <a:pt x="1170" y="266"/>
                    </a:lnTo>
                    <a:lnTo>
                      <a:pt x="1166" y="277"/>
                    </a:lnTo>
                    <a:lnTo>
                      <a:pt x="1163" y="296"/>
                    </a:lnTo>
                    <a:lnTo>
                      <a:pt x="1158" y="305"/>
                    </a:lnTo>
                    <a:lnTo>
                      <a:pt x="1153" y="314"/>
                    </a:lnTo>
                    <a:lnTo>
                      <a:pt x="1132" y="327"/>
                    </a:lnTo>
                    <a:lnTo>
                      <a:pt x="1122" y="320"/>
                    </a:lnTo>
                    <a:lnTo>
                      <a:pt x="1109" y="322"/>
                    </a:lnTo>
                    <a:lnTo>
                      <a:pt x="1106" y="327"/>
                    </a:lnTo>
                    <a:lnTo>
                      <a:pt x="1102" y="340"/>
                    </a:lnTo>
                    <a:lnTo>
                      <a:pt x="1095" y="347"/>
                    </a:lnTo>
                    <a:lnTo>
                      <a:pt x="1088" y="354"/>
                    </a:lnTo>
                    <a:lnTo>
                      <a:pt x="1085" y="361"/>
                    </a:lnTo>
                    <a:lnTo>
                      <a:pt x="1085" y="387"/>
                    </a:lnTo>
                    <a:lnTo>
                      <a:pt x="1081" y="398"/>
                    </a:lnTo>
                    <a:lnTo>
                      <a:pt x="1080" y="412"/>
                    </a:lnTo>
                    <a:lnTo>
                      <a:pt x="1076" y="420"/>
                    </a:lnTo>
                    <a:lnTo>
                      <a:pt x="1064" y="423"/>
                    </a:lnTo>
                    <a:lnTo>
                      <a:pt x="1049" y="427"/>
                    </a:lnTo>
                    <a:lnTo>
                      <a:pt x="1049" y="434"/>
                    </a:lnTo>
                    <a:lnTo>
                      <a:pt x="1043" y="437"/>
                    </a:lnTo>
                    <a:lnTo>
                      <a:pt x="1039" y="432"/>
                    </a:lnTo>
                    <a:lnTo>
                      <a:pt x="1037" y="424"/>
                    </a:lnTo>
                    <a:lnTo>
                      <a:pt x="1032" y="419"/>
                    </a:lnTo>
                    <a:lnTo>
                      <a:pt x="1024" y="417"/>
                    </a:lnTo>
                    <a:lnTo>
                      <a:pt x="1010" y="419"/>
                    </a:lnTo>
                    <a:lnTo>
                      <a:pt x="996" y="412"/>
                    </a:lnTo>
                    <a:lnTo>
                      <a:pt x="983" y="401"/>
                    </a:lnTo>
                    <a:lnTo>
                      <a:pt x="980" y="397"/>
                    </a:lnTo>
                    <a:lnTo>
                      <a:pt x="978" y="385"/>
                    </a:lnTo>
                    <a:lnTo>
                      <a:pt x="979" y="371"/>
                    </a:lnTo>
                    <a:lnTo>
                      <a:pt x="977" y="366"/>
                    </a:lnTo>
                    <a:lnTo>
                      <a:pt x="956" y="346"/>
                    </a:lnTo>
                    <a:lnTo>
                      <a:pt x="952" y="350"/>
                    </a:lnTo>
                    <a:lnTo>
                      <a:pt x="952" y="359"/>
                    </a:lnTo>
                    <a:lnTo>
                      <a:pt x="963" y="363"/>
                    </a:lnTo>
                    <a:lnTo>
                      <a:pt x="966" y="368"/>
                    </a:lnTo>
                    <a:lnTo>
                      <a:pt x="962" y="372"/>
                    </a:lnTo>
                    <a:lnTo>
                      <a:pt x="953" y="372"/>
                    </a:lnTo>
                    <a:lnTo>
                      <a:pt x="946" y="380"/>
                    </a:lnTo>
                    <a:lnTo>
                      <a:pt x="931" y="373"/>
                    </a:lnTo>
                    <a:lnTo>
                      <a:pt x="926" y="376"/>
                    </a:lnTo>
                    <a:lnTo>
                      <a:pt x="932" y="386"/>
                    </a:lnTo>
                    <a:lnTo>
                      <a:pt x="936" y="390"/>
                    </a:lnTo>
                    <a:lnTo>
                      <a:pt x="932" y="396"/>
                    </a:lnTo>
                    <a:lnTo>
                      <a:pt x="928" y="401"/>
                    </a:lnTo>
                    <a:lnTo>
                      <a:pt x="911" y="404"/>
                    </a:lnTo>
                    <a:lnTo>
                      <a:pt x="908" y="412"/>
                    </a:lnTo>
                    <a:lnTo>
                      <a:pt x="907" y="431"/>
                    </a:lnTo>
                    <a:lnTo>
                      <a:pt x="909" y="439"/>
                    </a:lnTo>
                    <a:lnTo>
                      <a:pt x="912" y="445"/>
                    </a:lnTo>
                    <a:lnTo>
                      <a:pt x="900" y="450"/>
                    </a:lnTo>
                    <a:lnTo>
                      <a:pt x="893" y="449"/>
                    </a:lnTo>
                    <a:lnTo>
                      <a:pt x="888" y="450"/>
                    </a:lnTo>
                    <a:lnTo>
                      <a:pt x="885" y="471"/>
                    </a:lnTo>
                    <a:lnTo>
                      <a:pt x="880" y="476"/>
                    </a:lnTo>
                    <a:lnTo>
                      <a:pt x="870" y="479"/>
                    </a:lnTo>
                    <a:lnTo>
                      <a:pt x="866" y="476"/>
                    </a:lnTo>
                    <a:lnTo>
                      <a:pt x="867" y="466"/>
                    </a:lnTo>
                    <a:lnTo>
                      <a:pt x="870" y="456"/>
                    </a:lnTo>
                    <a:lnTo>
                      <a:pt x="862" y="452"/>
                    </a:lnTo>
                    <a:lnTo>
                      <a:pt x="848" y="459"/>
                    </a:lnTo>
                    <a:lnTo>
                      <a:pt x="839" y="451"/>
                    </a:lnTo>
                    <a:lnTo>
                      <a:pt x="830" y="429"/>
                    </a:lnTo>
                    <a:lnTo>
                      <a:pt x="827" y="422"/>
                    </a:lnTo>
                    <a:lnTo>
                      <a:pt x="819" y="418"/>
                    </a:lnTo>
                    <a:lnTo>
                      <a:pt x="814" y="420"/>
                    </a:lnTo>
                    <a:lnTo>
                      <a:pt x="806" y="429"/>
                    </a:lnTo>
                    <a:lnTo>
                      <a:pt x="795" y="440"/>
                    </a:lnTo>
                    <a:lnTo>
                      <a:pt x="773" y="444"/>
                    </a:lnTo>
                    <a:lnTo>
                      <a:pt x="758" y="456"/>
                    </a:lnTo>
                    <a:lnTo>
                      <a:pt x="752" y="485"/>
                    </a:lnTo>
                    <a:lnTo>
                      <a:pt x="741" y="498"/>
                    </a:lnTo>
                    <a:lnTo>
                      <a:pt x="731" y="497"/>
                    </a:lnTo>
                    <a:lnTo>
                      <a:pt x="722" y="478"/>
                    </a:lnTo>
                    <a:lnTo>
                      <a:pt x="714" y="474"/>
                    </a:lnTo>
                    <a:lnTo>
                      <a:pt x="695" y="466"/>
                    </a:lnTo>
                    <a:lnTo>
                      <a:pt x="689" y="458"/>
                    </a:lnTo>
                    <a:lnTo>
                      <a:pt x="673" y="447"/>
                    </a:lnTo>
                    <a:lnTo>
                      <a:pt x="663" y="440"/>
                    </a:lnTo>
                    <a:lnTo>
                      <a:pt x="653" y="434"/>
                    </a:lnTo>
                    <a:lnTo>
                      <a:pt x="643" y="435"/>
                    </a:lnTo>
                    <a:lnTo>
                      <a:pt x="622" y="447"/>
                    </a:lnTo>
                    <a:lnTo>
                      <a:pt x="607" y="437"/>
                    </a:lnTo>
                    <a:lnTo>
                      <a:pt x="603" y="430"/>
                    </a:lnTo>
                    <a:lnTo>
                      <a:pt x="602" y="422"/>
                    </a:lnTo>
                    <a:lnTo>
                      <a:pt x="595" y="429"/>
                    </a:lnTo>
                    <a:lnTo>
                      <a:pt x="591" y="434"/>
                    </a:lnTo>
                    <a:lnTo>
                      <a:pt x="590" y="442"/>
                    </a:lnTo>
                    <a:lnTo>
                      <a:pt x="602" y="456"/>
                    </a:lnTo>
                    <a:lnTo>
                      <a:pt x="593" y="472"/>
                    </a:lnTo>
                    <a:lnTo>
                      <a:pt x="589" y="475"/>
                    </a:lnTo>
                    <a:lnTo>
                      <a:pt x="575" y="475"/>
                    </a:lnTo>
                    <a:lnTo>
                      <a:pt x="571" y="469"/>
                    </a:lnTo>
                    <a:lnTo>
                      <a:pt x="572" y="463"/>
                    </a:lnTo>
                    <a:lnTo>
                      <a:pt x="577" y="454"/>
                    </a:lnTo>
                    <a:lnTo>
                      <a:pt x="576" y="449"/>
                    </a:lnTo>
                    <a:lnTo>
                      <a:pt x="565" y="450"/>
                    </a:lnTo>
                    <a:lnTo>
                      <a:pt x="551" y="450"/>
                    </a:lnTo>
                    <a:lnTo>
                      <a:pt x="545" y="454"/>
                    </a:lnTo>
                    <a:lnTo>
                      <a:pt x="538" y="456"/>
                    </a:lnTo>
                    <a:lnTo>
                      <a:pt x="528" y="454"/>
                    </a:lnTo>
                    <a:lnTo>
                      <a:pt x="517" y="439"/>
                    </a:lnTo>
                    <a:lnTo>
                      <a:pt x="512" y="436"/>
                    </a:lnTo>
                    <a:lnTo>
                      <a:pt x="507" y="438"/>
                    </a:lnTo>
                    <a:lnTo>
                      <a:pt x="497" y="451"/>
                    </a:lnTo>
                    <a:lnTo>
                      <a:pt x="506" y="464"/>
                    </a:lnTo>
                    <a:lnTo>
                      <a:pt x="507" y="478"/>
                    </a:lnTo>
                    <a:lnTo>
                      <a:pt x="499" y="483"/>
                    </a:lnTo>
                    <a:lnTo>
                      <a:pt x="495" y="492"/>
                    </a:lnTo>
                    <a:lnTo>
                      <a:pt x="489" y="491"/>
                    </a:lnTo>
                    <a:lnTo>
                      <a:pt x="477" y="481"/>
                    </a:lnTo>
                    <a:lnTo>
                      <a:pt x="472" y="481"/>
                    </a:lnTo>
                    <a:lnTo>
                      <a:pt x="467" y="498"/>
                    </a:lnTo>
                    <a:lnTo>
                      <a:pt x="458" y="507"/>
                    </a:lnTo>
                    <a:lnTo>
                      <a:pt x="447" y="515"/>
                    </a:lnTo>
                    <a:lnTo>
                      <a:pt x="434" y="529"/>
                    </a:lnTo>
                    <a:lnTo>
                      <a:pt x="434" y="540"/>
                    </a:lnTo>
                    <a:lnTo>
                      <a:pt x="436" y="546"/>
                    </a:lnTo>
                    <a:lnTo>
                      <a:pt x="438" y="554"/>
                    </a:lnTo>
                    <a:lnTo>
                      <a:pt x="440" y="564"/>
                    </a:lnTo>
                    <a:lnTo>
                      <a:pt x="453" y="576"/>
                    </a:lnTo>
                    <a:lnTo>
                      <a:pt x="458" y="586"/>
                    </a:lnTo>
                    <a:lnTo>
                      <a:pt x="457" y="592"/>
                    </a:lnTo>
                    <a:lnTo>
                      <a:pt x="452" y="600"/>
                    </a:lnTo>
                    <a:lnTo>
                      <a:pt x="414" y="607"/>
                    </a:lnTo>
                    <a:lnTo>
                      <a:pt x="392" y="608"/>
                    </a:lnTo>
                    <a:lnTo>
                      <a:pt x="379" y="615"/>
                    </a:lnTo>
                    <a:lnTo>
                      <a:pt x="372" y="624"/>
                    </a:lnTo>
                    <a:lnTo>
                      <a:pt x="366" y="625"/>
                    </a:lnTo>
                    <a:lnTo>
                      <a:pt x="360" y="618"/>
                    </a:lnTo>
                    <a:lnTo>
                      <a:pt x="349" y="620"/>
                    </a:lnTo>
                    <a:lnTo>
                      <a:pt x="339" y="626"/>
                    </a:lnTo>
                    <a:lnTo>
                      <a:pt x="336" y="629"/>
                    </a:lnTo>
                    <a:lnTo>
                      <a:pt x="333" y="647"/>
                    </a:lnTo>
                    <a:lnTo>
                      <a:pt x="325" y="669"/>
                    </a:lnTo>
                    <a:lnTo>
                      <a:pt x="331" y="687"/>
                    </a:lnTo>
                    <a:lnTo>
                      <a:pt x="341" y="698"/>
                    </a:lnTo>
                    <a:lnTo>
                      <a:pt x="343" y="705"/>
                    </a:lnTo>
                    <a:lnTo>
                      <a:pt x="347" y="719"/>
                    </a:lnTo>
                    <a:lnTo>
                      <a:pt x="343" y="734"/>
                    </a:lnTo>
                    <a:lnTo>
                      <a:pt x="336" y="743"/>
                    </a:lnTo>
                    <a:lnTo>
                      <a:pt x="332" y="747"/>
                    </a:lnTo>
                    <a:lnTo>
                      <a:pt x="321" y="752"/>
                    </a:lnTo>
                    <a:lnTo>
                      <a:pt x="307" y="747"/>
                    </a:lnTo>
                    <a:lnTo>
                      <a:pt x="296" y="737"/>
                    </a:lnTo>
                    <a:lnTo>
                      <a:pt x="290" y="731"/>
                    </a:lnTo>
                    <a:lnTo>
                      <a:pt x="252" y="716"/>
                    </a:lnTo>
                    <a:lnTo>
                      <a:pt x="233" y="700"/>
                    </a:lnTo>
                    <a:lnTo>
                      <a:pt x="226" y="698"/>
                    </a:lnTo>
                    <a:lnTo>
                      <a:pt x="216" y="692"/>
                    </a:lnTo>
                    <a:lnTo>
                      <a:pt x="195" y="683"/>
                    </a:lnTo>
                    <a:lnTo>
                      <a:pt x="189" y="683"/>
                    </a:lnTo>
                    <a:lnTo>
                      <a:pt x="173" y="688"/>
                    </a:lnTo>
                    <a:lnTo>
                      <a:pt x="155" y="705"/>
                    </a:lnTo>
                    <a:lnTo>
                      <a:pt x="146" y="722"/>
                    </a:lnTo>
                    <a:lnTo>
                      <a:pt x="133" y="733"/>
                    </a:lnTo>
                    <a:lnTo>
                      <a:pt x="126" y="743"/>
                    </a:lnTo>
                    <a:lnTo>
                      <a:pt x="125" y="753"/>
                    </a:lnTo>
                    <a:lnTo>
                      <a:pt x="133" y="766"/>
                    </a:lnTo>
                    <a:lnTo>
                      <a:pt x="137" y="769"/>
                    </a:lnTo>
                    <a:lnTo>
                      <a:pt x="146" y="776"/>
                    </a:lnTo>
                    <a:lnTo>
                      <a:pt x="135" y="821"/>
                    </a:lnTo>
                    <a:lnTo>
                      <a:pt x="124" y="829"/>
                    </a:lnTo>
                    <a:lnTo>
                      <a:pt x="124" y="837"/>
                    </a:lnTo>
                    <a:lnTo>
                      <a:pt x="128" y="844"/>
                    </a:lnTo>
                    <a:lnTo>
                      <a:pt x="136" y="842"/>
                    </a:lnTo>
                    <a:lnTo>
                      <a:pt x="138" y="854"/>
                    </a:lnTo>
                    <a:lnTo>
                      <a:pt x="124" y="855"/>
                    </a:lnTo>
                    <a:lnTo>
                      <a:pt x="117" y="859"/>
                    </a:lnTo>
                    <a:lnTo>
                      <a:pt x="114" y="866"/>
                    </a:lnTo>
                    <a:lnTo>
                      <a:pt x="124" y="891"/>
                    </a:lnTo>
                    <a:lnTo>
                      <a:pt x="114" y="900"/>
                    </a:lnTo>
                    <a:lnTo>
                      <a:pt x="109" y="915"/>
                    </a:lnTo>
                    <a:lnTo>
                      <a:pt x="101" y="925"/>
                    </a:lnTo>
                    <a:lnTo>
                      <a:pt x="90" y="924"/>
                    </a:lnTo>
                    <a:lnTo>
                      <a:pt x="73" y="900"/>
                    </a:lnTo>
                    <a:lnTo>
                      <a:pt x="65" y="899"/>
                    </a:lnTo>
                    <a:lnTo>
                      <a:pt x="58" y="906"/>
                    </a:lnTo>
                    <a:lnTo>
                      <a:pt x="53" y="923"/>
                    </a:lnTo>
                    <a:lnTo>
                      <a:pt x="50" y="928"/>
                    </a:lnTo>
                    <a:lnTo>
                      <a:pt x="45" y="944"/>
                    </a:lnTo>
                    <a:lnTo>
                      <a:pt x="68" y="943"/>
                    </a:lnTo>
                    <a:lnTo>
                      <a:pt x="287" y="956"/>
                    </a:lnTo>
                    <a:lnTo>
                      <a:pt x="398" y="962"/>
                    </a:lnTo>
                    <a:lnTo>
                      <a:pt x="398" y="962"/>
                    </a:lnTo>
                    <a:lnTo>
                      <a:pt x="398" y="962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4" name="Freeform 18">
                <a:extLst>
                  <a:ext uri="{FF2B5EF4-FFF2-40B4-BE49-F238E27FC236}">
                    <a16:creationId xmlns:a16="http://schemas.microsoft.com/office/drawing/2014/main" id="{C85CE78E-B09F-9B2F-D4D5-A5837F24FAD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451234" y="-100541"/>
                <a:ext cx="3841750" cy="1774825"/>
              </a:xfrm>
              <a:custGeom>
                <a:avLst/>
                <a:gdLst>
                  <a:gd name="T0" fmla="*/ 1398 w 2420"/>
                  <a:gd name="T1" fmla="*/ 1093 h 1118"/>
                  <a:gd name="T2" fmla="*/ 1527 w 2420"/>
                  <a:gd name="T3" fmla="*/ 1068 h 1118"/>
                  <a:gd name="T4" fmla="*/ 1871 w 2420"/>
                  <a:gd name="T5" fmla="*/ 1060 h 1118"/>
                  <a:gd name="T6" fmla="*/ 2084 w 2420"/>
                  <a:gd name="T7" fmla="*/ 1043 h 1118"/>
                  <a:gd name="T8" fmla="*/ 2254 w 2420"/>
                  <a:gd name="T9" fmla="*/ 1012 h 1118"/>
                  <a:gd name="T10" fmla="*/ 2250 w 2420"/>
                  <a:gd name="T11" fmla="*/ 914 h 1118"/>
                  <a:gd name="T12" fmla="*/ 2142 w 2420"/>
                  <a:gd name="T13" fmla="*/ 911 h 1118"/>
                  <a:gd name="T14" fmla="*/ 2074 w 2420"/>
                  <a:gd name="T15" fmla="*/ 871 h 1118"/>
                  <a:gd name="T16" fmla="*/ 1969 w 2420"/>
                  <a:gd name="T17" fmla="*/ 811 h 1118"/>
                  <a:gd name="T18" fmla="*/ 2036 w 2420"/>
                  <a:gd name="T19" fmla="*/ 795 h 1118"/>
                  <a:gd name="T20" fmla="*/ 2118 w 2420"/>
                  <a:gd name="T21" fmla="*/ 886 h 1118"/>
                  <a:gd name="T22" fmla="*/ 2101 w 2420"/>
                  <a:gd name="T23" fmla="*/ 794 h 1118"/>
                  <a:gd name="T24" fmla="*/ 2023 w 2420"/>
                  <a:gd name="T25" fmla="*/ 718 h 1118"/>
                  <a:gd name="T26" fmla="*/ 2100 w 2420"/>
                  <a:gd name="T27" fmla="*/ 737 h 1118"/>
                  <a:gd name="T28" fmla="*/ 2150 w 2420"/>
                  <a:gd name="T29" fmla="*/ 703 h 1118"/>
                  <a:gd name="T30" fmla="*/ 2035 w 2420"/>
                  <a:gd name="T31" fmla="*/ 602 h 1118"/>
                  <a:gd name="T32" fmla="*/ 1960 w 2420"/>
                  <a:gd name="T33" fmla="*/ 523 h 1118"/>
                  <a:gd name="T34" fmla="*/ 2116 w 2420"/>
                  <a:gd name="T35" fmla="*/ 643 h 1118"/>
                  <a:gd name="T36" fmla="*/ 2079 w 2420"/>
                  <a:gd name="T37" fmla="*/ 507 h 1118"/>
                  <a:gd name="T38" fmla="*/ 2019 w 2420"/>
                  <a:gd name="T39" fmla="*/ 461 h 1118"/>
                  <a:gd name="T40" fmla="*/ 1923 w 2420"/>
                  <a:gd name="T41" fmla="*/ 430 h 1118"/>
                  <a:gd name="T42" fmla="*/ 1858 w 2420"/>
                  <a:gd name="T43" fmla="*/ 389 h 1118"/>
                  <a:gd name="T44" fmla="*/ 1840 w 2420"/>
                  <a:gd name="T45" fmla="*/ 283 h 1118"/>
                  <a:gd name="T46" fmla="*/ 1886 w 2420"/>
                  <a:gd name="T47" fmla="*/ 251 h 1118"/>
                  <a:gd name="T48" fmla="*/ 1836 w 2420"/>
                  <a:gd name="T49" fmla="*/ 159 h 1118"/>
                  <a:gd name="T50" fmla="*/ 1751 w 2420"/>
                  <a:gd name="T51" fmla="*/ 115 h 1118"/>
                  <a:gd name="T52" fmla="*/ 1698 w 2420"/>
                  <a:gd name="T53" fmla="*/ 42 h 1118"/>
                  <a:gd name="T54" fmla="*/ 1601 w 2420"/>
                  <a:gd name="T55" fmla="*/ 74 h 1118"/>
                  <a:gd name="T56" fmla="*/ 1483 w 2420"/>
                  <a:gd name="T57" fmla="*/ 76 h 1118"/>
                  <a:gd name="T58" fmla="*/ 1406 w 2420"/>
                  <a:gd name="T59" fmla="*/ 215 h 1118"/>
                  <a:gd name="T60" fmla="*/ 1311 w 2420"/>
                  <a:gd name="T61" fmla="*/ 262 h 1118"/>
                  <a:gd name="T62" fmla="*/ 1270 w 2420"/>
                  <a:gd name="T63" fmla="*/ 375 h 1118"/>
                  <a:gd name="T64" fmla="*/ 1140 w 2420"/>
                  <a:gd name="T65" fmla="*/ 366 h 1118"/>
                  <a:gd name="T66" fmla="*/ 1110 w 2420"/>
                  <a:gd name="T67" fmla="*/ 463 h 1118"/>
                  <a:gd name="T68" fmla="*/ 1068 w 2420"/>
                  <a:gd name="T69" fmla="*/ 534 h 1118"/>
                  <a:gd name="T70" fmla="*/ 993 w 2420"/>
                  <a:gd name="T71" fmla="*/ 646 h 1118"/>
                  <a:gd name="T72" fmla="*/ 981 w 2420"/>
                  <a:gd name="T73" fmla="*/ 725 h 1118"/>
                  <a:gd name="T74" fmla="*/ 932 w 2420"/>
                  <a:gd name="T75" fmla="*/ 784 h 1118"/>
                  <a:gd name="T76" fmla="*/ 841 w 2420"/>
                  <a:gd name="T77" fmla="*/ 811 h 1118"/>
                  <a:gd name="T78" fmla="*/ 780 w 2420"/>
                  <a:gd name="T79" fmla="*/ 840 h 1118"/>
                  <a:gd name="T80" fmla="*/ 657 w 2420"/>
                  <a:gd name="T81" fmla="*/ 851 h 1118"/>
                  <a:gd name="T82" fmla="*/ 546 w 2420"/>
                  <a:gd name="T83" fmla="*/ 854 h 1118"/>
                  <a:gd name="T84" fmla="*/ 495 w 2420"/>
                  <a:gd name="T85" fmla="*/ 767 h 1118"/>
                  <a:gd name="T86" fmla="*/ 291 w 2420"/>
                  <a:gd name="T87" fmla="*/ 914 h 1118"/>
                  <a:gd name="T88" fmla="*/ 231 w 2420"/>
                  <a:gd name="T89" fmla="*/ 1007 h 1118"/>
                  <a:gd name="T90" fmla="*/ 161 w 2420"/>
                  <a:gd name="T91" fmla="*/ 1057 h 1118"/>
                  <a:gd name="T92" fmla="*/ 9 w 2420"/>
                  <a:gd name="T93" fmla="*/ 1107 h 1118"/>
                  <a:gd name="T94" fmla="*/ 512 w 2420"/>
                  <a:gd name="T95" fmla="*/ 1102 h 1118"/>
                  <a:gd name="T96" fmla="*/ 1034 w 2420"/>
                  <a:gd name="T97" fmla="*/ 1111 h 1118"/>
                  <a:gd name="T98" fmla="*/ 2311 w 2420"/>
                  <a:gd name="T99" fmla="*/ 713 h 1118"/>
                  <a:gd name="T100" fmla="*/ 2268 w 2420"/>
                  <a:gd name="T101" fmla="*/ 784 h 1118"/>
                  <a:gd name="T102" fmla="*/ 2282 w 2420"/>
                  <a:gd name="T103" fmla="*/ 764 h 1118"/>
                  <a:gd name="T104" fmla="*/ 2210 w 2420"/>
                  <a:gd name="T105" fmla="*/ 546 h 1118"/>
                  <a:gd name="T106" fmla="*/ 2264 w 2420"/>
                  <a:gd name="T107" fmla="*/ 711 h 1118"/>
                  <a:gd name="T108" fmla="*/ 2342 w 2420"/>
                  <a:gd name="T109" fmla="*/ 575 h 1118"/>
                  <a:gd name="T110" fmla="*/ 2298 w 2420"/>
                  <a:gd name="T111" fmla="*/ 526 h 1118"/>
                  <a:gd name="T112" fmla="*/ 2243 w 2420"/>
                  <a:gd name="T113" fmla="*/ 630 h 1118"/>
                  <a:gd name="T114" fmla="*/ 2250 w 2420"/>
                  <a:gd name="T115" fmla="*/ 830 h 1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20" h="1118">
                    <a:moveTo>
                      <a:pt x="1220" y="1104"/>
                    </a:moveTo>
                    <a:lnTo>
                      <a:pt x="1301" y="1099"/>
                    </a:lnTo>
                    <a:lnTo>
                      <a:pt x="1311" y="1099"/>
                    </a:lnTo>
                    <a:lnTo>
                      <a:pt x="1325" y="1098"/>
                    </a:lnTo>
                    <a:lnTo>
                      <a:pt x="1334" y="1096"/>
                    </a:lnTo>
                    <a:lnTo>
                      <a:pt x="1344" y="1096"/>
                    </a:lnTo>
                    <a:lnTo>
                      <a:pt x="1352" y="1096"/>
                    </a:lnTo>
                    <a:lnTo>
                      <a:pt x="1356" y="1097"/>
                    </a:lnTo>
                    <a:lnTo>
                      <a:pt x="1383" y="1094"/>
                    </a:lnTo>
                    <a:lnTo>
                      <a:pt x="1392" y="1094"/>
                    </a:lnTo>
                    <a:lnTo>
                      <a:pt x="1398" y="1093"/>
                    </a:lnTo>
                    <a:lnTo>
                      <a:pt x="1407" y="1094"/>
                    </a:lnTo>
                    <a:lnTo>
                      <a:pt x="1424" y="1092"/>
                    </a:lnTo>
                    <a:lnTo>
                      <a:pt x="1446" y="1091"/>
                    </a:lnTo>
                    <a:lnTo>
                      <a:pt x="1567" y="1083"/>
                    </a:lnTo>
                    <a:lnTo>
                      <a:pt x="1563" y="1076"/>
                    </a:lnTo>
                    <a:lnTo>
                      <a:pt x="1554" y="1076"/>
                    </a:lnTo>
                    <a:lnTo>
                      <a:pt x="1548" y="1073"/>
                    </a:lnTo>
                    <a:lnTo>
                      <a:pt x="1535" y="1072"/>
                    </a:lnTo>
                    <a:lnTo>
                      <a:pt x="1527" y="1077"/>
                    </a:lnTo>
                    <a:lnTo>
                      <a:pt x="1525" y="1071"/>
                    </a:lnTo>
                    <a:lnTo>
                      <a:pt x="1527" y="1068"/>
                    </a:lnTo>
                    <a:lnTo>
                      <a:pt x="1537" y="1065"/>
                    </a:lnTo>
                    <a:lnTo>
                      <a:pt x="1556" y="1062"/>
                    </a:lnTo>
                    <a:lnTo>
                      <a:pt x="1561" y="1069"/>
                    </a:lnTo>
                    <a:lnTo>
                      <a:pt x="1572" y="1065"/>
                    </a:lnTo>
                    <a:lnTo>
                      <a:pt x="1579" y="1067"/>
                    </a:lnTo>
                    <a:lnTo>
                      <a:pt x="1585" y="1074"/>
                    </a:lnTo>
                    <a:lnTo>
                      <a:pt x="1589" y="1082"/>
                    </a:lnTo>
                    <a:lnTo>
                      <a:pt x="1655" y="1078"/>
                    </a:lnTo>
                    <a:lnTo>
                      <a:pt x="1859" y="1062"/>
                    </a:lnTo>
                    <a:lnTo>
                      <a:pt x="1866" y="1062"/>
                    </a:lnTo>
                    <a:lnTo>
                      <a:pt x="1871" y="1060"/>
                    </a:lnTo>
                    <a:lnTo>
                      <a:pt x="1903" y="1059"/>
                    </a:lnTo>
                    <a:lnTo>
                      <a:pt x="1912" y="1058"/>
                    </a:lnTo>
                    <a:lnTo>
                      <a:pt x="1984" y="1053"/>
                    </a:lnTo>
                    <a:lnTo>
                      <a:pt x="1989" y="1050"/>
                    </a:lnTo>
                    <a:lnTo>
                      <a:pt x="2012" y="1049"/>
                    </a:lnTo>
                    <a:lnTo>
                      <a:pt x="2020" y="1047"/>
                    </a:lnTo>
                    <a:lnTo>
                      <a:pt x="2035" y="1047"/>
                    </a:lnTo>
                    <a:lnTo>
                      <a:pt x="2041" y="1046"/>
                    </a:lnTo>
                    <a:lnTo>
                      <a:pt x="2064" y="1044"/>
                    </a:lnTo>
                    <a:lnTo>
                      <a:pt x="2072" y="1045"/>
                    </a:lnTo>
                    <a:lnTo>
                      <a:pt x="2084" y="1043"/>
                    </a:lnTo>
                    <a:lnTo>
                      <a:pt x="2123" y="1040"/>
                    </a:lnTo>
                    <a:lnTo>
                      <a:pt x="2135" y="1038"/>
                    </a:lnTo>
                    <a:lnTo>
                      <a:pt x="2167" y="1036"/>
                    </a:lnTo>
                    <a:lnTo>
                      <a:pt x="2174" y="1035"/>
                    </a:lnTo>
                    <a:lnTo>
                      <a:pt x="2189" y="1035"/>
                    </a:lnTo>
                    <a:lnTo>
                      <a:pt x="2222" y="1031"/>
                    </a:lnTo>
                    <a:lnTo>
                      <a:pt x="2233" y="1031"/>
                    </a:lnTo>
                    <a:lnTo>
                      <a:pt x="2239" y="1029"/>
                    </a:lnTo>
                    <a:lnTo>
                      <a:pt x="2248" y="1029"/>
                    </a:lnTo>
                    <a:lnTo>
                      <a:pt x="2256" y="1029"/>
                    </a:lnTo>
                    <a:lnTo>
                      <a:pt x="2254" y="1012"/>
                    </a:lnTo>
                    <a:lnTo>
                      <a:pt x="2253" y="1000"/>
                    </a:lnTo>
                    <a:lnTo>
                      <a:pt x="2258" y="967"/>
                    </a:lnTo>
                    <a:lnTo>
                      <a:pt x="2265" y="974"/>
                    </a:lnTo>
                    <a:lnTo>
                      <a:pt x="2276" y="1004"/>
                    </a:lnTo>
                    <a:lnTo>
                      <a:pt x="2279" y="1010"/>
                    </a:lnTo>
                    <a:lnTo>
                      <a:pt x="2281" y="1021"/>
                    </a:lnTo>
                    <a:lnTo>
                      <a:pt x="2290" y="1025"/>
                    </a:lnTo>
                    <a:lnTo>
                      <a:pt x="2286" y="1003"/>
                    </a:lnTo>
                    <a:lnTo>
                      <a:pt x="2263" y="957"/>
                    </a:lnTo>
                    <a:lnTo>
                      <a:pt x="2258" y="939"/>
                    </a:lnTo>
                    <a:lnTo>
                      <a:pt x="2250" y="914"/>
                    </a:lnTo>
                    <a:lnTo>
                      <a:pt x="2246" y="899"/>
                    </a:lnTo>
                    <a:lnTo>
                      <a:pt x="2230" y="885"/>
                    </a:lnTo>
                    <a:lnTo>
                      <a:pt x="2220" y="894"/>
                    </a:lnTo>
                    <a:lnTo>
                      <a:pt x="2177" y="891"/>
                    </a:lnTo>
                    <a:lnTo>
                      <a:pt x="2159" y="881"/>
                    </a:lnTo>
                    <a:lnTo>
                      <a:pt x="2152" y="884"/>
                    </a:lnTo>
                    <a:lnTo>
                      <a:pt x="2142" y="881"/>
                    </a:lnTo>
                    <a:lnTo>
                      <a:pt x="2144" y="900"/>
                    </a:lnTo>
                    <a:lnTo>
                      <a:pt x="2148" y="910"/>
                    </a:lnTo>
                    <a:lnTo>
                      <a:pt x="2147" y="917"/>
                    </a:lnTo>
                    <a:lnTo>
                      <a:pt x="2142" y="911"/>
                    </a:lnTo>
                    <a:lnTo>
                      <a:pt x="2138" y="897"/>
                    </a:lnTo>
                    <a:lnTo>
                      <a:pt x="2128" y="901"/>
                    </a:lnTo>
                    <a:lnTo>
                      <a:pt x="2125" y="908"/>
                    </a:lnTo>
                    <a:lnTo>
                      <a:pt x="2110" y="909"/>
                    </a:lnTo>
                    <a:lnTo>
                      <a:pt x="2107" y="916"/>
                    </a:lnTo>
                    <a:lnTo>
                      <a:pt x="2095" y="920"/>
                    </a:lnTo>
                    <a:lnTo>
                      <a:pt x="2101" y="909"/>
                    </a:lnTo>
                    <a:lnTo>
                      <a:pt x="2098" y="892"/>
                    </a:lnTo>
                    <a:lnTo>
                      <a:pt x="2094" y="886"/>
                    </a:lnTo>
                    <a:lnTo>
                      <a:pt x="2082" y="879"/>
                    </a:lnTo>
                    <a:lnTo>
                      <a:pt x="2074" y="871"/>
                    </a:lnTo>
                    <a:lnTo>
                      <a:pt x="2056" y="864"/>
                    </a:lnTo>
                    <a:lnTo>
                      <a:pt x="2043" y="859"/>
                    </a:lnTo>
                    <a:lnTo>
                      <a:pt x="2041" y="838"/>
                    </a:lnTo>
                    <a:lnTo>
                      <a:pt x="2035" y="808"/>
                    </a:lnTo>
                    <a:lnTo>
                      <a:pt x="2029" y="808"/>
                    </a:lnTo>
                    <a:lnTo>
                      <a:pt x="2023" y="825"/>
                    </a:lnTo>
                    <a:lnTo>
                      <a:pt x="2017" y="825"/>
                    </a:lnTo>
                    <a:lnTo>
                      <a:pt x="2006" y="813"/>
                    </a:lnTo>
                    <a:lnTo>
                      <a:pt x="1996" y="807"/>
                    </a:lnTo>
                    <a:lnTo>
                      <a:pt x="1981" y="804"/>
                    </a:lnTo>
                    <a:lnTo>
                      <a:pt x="1969" y="811"/>
                    </a:lnTo>
                    <a:lnTo>
                      <a:pt x="1943" y="791"/>
                    </a:lnTo>
                    <a:lnTo>
                      <a:pt x="1942" y="780"/>
                    </a:lnTo>
                    <a:lnTo>
                      <a:pt x="1950" y="791"/>
                    </a:lnTo>
                    <a:lnTo>
                      <a:pt x="1959" y="794"/>
                    </a:lnTo>
                    <a:lnTo>
                      <a:pt x="1976" y="793"/>
                    </a:lnTo>
                    <a:lnTo>
                      <a:pt x="1981" y="795"/>
                    </a:lnTo>
                    <a:lnTo>
                      <a:pt x="1993" y="794"/>
                    </a:lnTo>
                    <a:lnTo>
                      <a:pt x="2009" y="803"/>
                    </a:lnTo>
                    <a:lnTo>
                      <a:pt x="2015" y="807"/>
                    </a:lnTo>
                    <a:lnTo>
                      <a:pt x="2027" y="797"/>
                    </a:lnTo>
                    <a:lnTo>
                      <a:pt x="2036" y="795"/>
                    </a:lnTo>
                    <a:lnTo>
                      <a:pt x="2045" y="799"/>
                    </a:lnTo>
                    <a:lnTo>
                      <a:pt x="2051" y="808"/>
                    </a:lnTo>
                    <a:lnTo>
                      <a:pt x="2055" y="818"/>
                    </a:lnTo>
                    <a:lnTo>
                      <a:pt x="2051" y="828"/>
                    </a:lnTo>
                    <a:lnTo>
                      <a:pt x="2074" y="846"/>
                    </a:lnTo>
                    <a:lnTo>
                      <a:pt x="2075" y="841"/>
                    </a:lnTo>
                    <a:lnTo>
                      <a:pt x="2081" y="849"/>
                    </a:lnTo>
                    <a:lnTo>
                      <a:pt x="2101" y="862"/>
                    </a:lnTo>
                    <a:lnTo>
                      <a:pt x="2105" y="872"/>
                    </a:lnTo>
                    <a:lnTo>
                      <a:pt x="2108" y="879"/>
                    </a:lnTo>
                    <a:lnTo>
                      <a:pt x="2118" y="886"/>
                    </a:lnTo>
                    <a:lnTo>
                      <a:pt x="2120" y="881"/>
                    </a:lnTo>
                    <a:lnTo>
                      <a:pt x="2132" y="870"/>
                    </a:lnTo>
                    <a:lnTo>
                      <a:pt x="2142" y="867"/>
                    </a:lnTo>
                    <a:lnTo>
                      <a:pt x="2149" y="871"/>
                    </a:lnTo>
                    <a:lnTo>
                      <a:pt x="2158" y="838"/>
                    </a:lnTo>
                    <a:lnTo>
                      <a:pt x="2141" y="812"/>
                    </a:lnTo>
                    <a:lnTo>
                      <a:pt x="2132" y="807"/>
                    </a:lnTo>
                    <a:lnTo>
                      <a:pt x="2111" y="813"/>
                    </a:lnTo>
                    <a:lnTo>
                      <a:pt x="2119" y="801"/>
                    </a:lnTo>
                    <a:lnTo>
                      <a:pt x="2115" y="791"/>
                    </a:lnTo>
                    <a:lnTo>
                      <a:pt x="2101" y="794"/>
                    </a:lnTo>
                    <a:lnTo>
                      <a:pt x="2083" y="789"/>
                    </a:lnTo>
                    <a:lnTo>
                      <a:pt x="2071" y="777"/>
                    </a:lnTo>
                    <a:lnTo>
                      <a:pt x="2056" y="768"/>
                    </a:lnTo>
                    <a:lnTo>
                      <a:pt x="2032" y="740"/>
                    </a:lnTo>
                    <a:lnTo>
                      <a:pt x="2016" y="723"/>
                    </a:lnTo>
                    <a:lnTo>
                      <a:pt x="2000" y="701"/>
                    </a:lnTo>
                    <a:lnTo>
                      <a:pt x="1988" y="696"/>
                    </a:lnTo>
                    <a:lnTo>
                      <a:pt x="1988" y="682"/>
                    </a:lnTo>
                    <a:lnTo>
                      <a:pt x="1998" y="694"/>
                    </a:lnTo>
                    <a:lnTo>
                      <a:pt x="2007" y="698"/>
                    </a:lnTo>
                    <a:lnTo>
                      <a:pt x="2023" y="718"/>
                    </a:lnTo>
                    <a:lnTo>
                      <a:pt x="2034" y="725"/>
                    </a:lnTo>
                    <a:lnTo>
                      <a:pt x="2080" y="774"/>
                    </a:lnTo>
                    <a:lnTo>
                      <a:pt x="2085" y="782"/>
                    </a:lnTo>
                    <a:lnTo>
                      <a:pt x="2098" y="777"/>
                    </a:lnTo>
                    <a:lnTo>
                      <a:pt x="2110" y="776"/>
                    </a:lnTo>
                    <a:lnTo>
                      <a:pt x="2120" y="769"/>
                    </a:lnTo>
                    <a:lnTo>
                      <a:pt x="2112" y="756"/>
                    </a:lnTo>
                    <a:lnTo>
                      <a:pt x="2101" y="753"/>
                    </a:lnTo>
                    <a:lnTo>
                      <a:pt x="2107" y="752"/>
                    </a:lnTo>
                    <a:lnTo>
                      <a:pt x="2108" y="746"/>
                    </a:lnTo>
                    <a:lnTo>
                      <a:pt x="2100" y="737"/>
                    </a:lnTo>
                    <a:lnTo>
                      <a:pt x="2093" y="733"/>
                    </a:lnTo>
                    <a:lnTo>
                      <a:pt x="2106" y="733"/>
                    </a:lnTo>
                    <a:lnTo>
                      <a:pt x="2104" y="725"/>
                    </a:lnTo>
                    <a:lnTo>
                      <a:pt x="2102" y="717"/>
                    </a:lnTo>
                    <a:lnTo>
                      <a:pt x="2120" y="735"/>
                    </a:lnTo>
                    <a:lnTo>
                      <a:pt x="2125" y="735"/>
                    </a:lnTo>
                    <a:lnTo>
                      <a:pt x="2132" y="745"/>
                    </a:lnTo>
                    <a:lnTo>
                      <a:pt x="2142" y="755"/>
                    </a:lnTo>
                    <a:lnTo>
                      <a:pt x="2149" y="749"/>
                    </a:lnTo>
                    <a:lnTo>
                      <a:pt x="2153" y="731"/>
                    </a:lnTo>
                    <a:lnTo>
                      <a:pt x="2150" y="703"/>
                    </a:lnTo>
                    <a:lnTo>
                      <a:pt x="2137" y="680"/>
                    </a:lnTo>
                    <a:lnTo>
                      <a:pt x="2130" y="684"/>
                    </a:lnTo>
                    <a:lnTo>
                      <a:pt x="2115" y="676"/>
                    </a:lnTo>
                    <a:lnTo>
                      <a:pt x="2113" y="672"/>
                    </a:lnTo>
                    <a:lnTo>
                      <a:pt x="2122" y="672"/>
                    </a:lnTo>
                    <a:lnTo>
                      <a:pt x="2132" y="667"/>
                    </a:lnTo>
                    <a:lnTo>
                      <a:pt x="2095" y="652"/>
                    </a:lnTo>
                    <a:lnTo>
                      <a:pt x="2062" y="645"/>
                    </a:lnTo>
                    <a:lnTo>
                      <a:pt x="2048" y="632"/>
                    </a:lnTo>
                    <a:lnTo>
                      <a:pt x="2042" y="612"/>
                    </a:lnTo>
                    <a:lnTo>
                      <a:pt x="2035" y="602"/>
                    </a:lnTo>
                    <a:lnTo>
                      <a:pt x="2015" y="592"/>
                    </a:lnTo>
                    <a:lnTo>
                      <a:pt x="2013" y="586"/>
                    </a:lnTo>
                    <a:lnTo>
                      <a:pt x="2003" y="585"/>
                    </a:lnTo>
                    <a:lnTo>
                      <a:pt x="1975" y="548"/>
                    </a:lnTo>
                    <a:lnTo>
                      <a:pt x="1967" y="545"/>
                    </a:lnTo>
                    <a:lnTo>
                      <a:pt x="1952" y="523"/>
                    </a:lnTo>
                    <a:lnTo>
                      <a:pt x="1939" y="518"/>
                    </a:lnTo>
                    <a:lnTo>
                      <a:pt x="1940" y="503"/>
                    </a:lnTo>
                    <a:lnTo>
                      <a:pt x="1947" y="511"/>
                    </a:lnTo>
                    <a:lnTo>
                      <a:pt x="1950" y="517"/>
                    </a:lnTo>
                    <a:lnTo>
                      <a:pt x="1960" y="523"/>
                    </a:lnTo>
                    <a:lnTo>
                      <a:pt x="1965" y="531"/>
                    </a:lnTo>
                    <a:lnTo>
                      <a:pt x="1979" y="540"/>
                    </a:lnTo>
                    <a:lnTo>
                      <a:pt x="2006" y="571"/>
                    </a:lnTo>
                    <a:lnTo>
                      <a:pt x="2025" y="580"/>
                    </a:lnTo>
                    <a:lnTo>
                      <a:pt x="2045" y="593"/>
                    </a:lnTo>
                    <a:lnTo>
                      <a:pt x="2052" y="601"/>
                    </a:lnTo>
                    <a:lnTo>
                      <a:pt x="2070" y="635"/>
                    </a:lnTo>
                    <a:lnTo>
                      <a:pt x="2074" y="631"/>
                    </a:lnTo>
                    <a:lnTo>
                      <a:pt x="2076" y="626"/>
                    </a:lnTo>
                    <a:lnTo>
                      <a:pt x="2106" y="640"/>
                    </a:lnTo>
                    <a:lnTo>
                      <a:pt x="2116" y="643"/>
                    </a:lnTo>
                    <a:lnTo>
                      <a:pt x="2133" y="641"/>
                    </a:lnTo>
                    <a:lnTo>
                      <a:pt x="2125" y="631"/>
                    </a:lnTo>
                    <a:lnTo>
                      <a:pt x="2123" y="614"/>
                    </a:lnTo>
                    <a:lnTo>
                      <a:pt x="2123" y="575"/>
                    </a:lnTo>
                    <a:lnTo>
                      <a:pt x="2121" y="561"/>
                    </a:lnTo>
                    <a:lnTo>
                      <a:pt x="2132" y="566"/>
                    </a:lnTo>
                    <a:lnTo>
                      <a:pt x="2140" y="552"/>
                    </a:lnTo>
                    <a:lnTo>
                      <a:pt x="2140" y="537"/>
                    </a:lnTo>
                    <a:lnTo>
                      <a:pt x="2122" y="524"/>
                    </a:lnTo>
                    <a:lnTo>
                      <a:pt x="2094" y="513"/>
                    </a:lnTo>
                    <a:lnTo>
                      <a:pt x="2079" y="507"/>
                    </a:lnTo>
                    <a:lnTo>
                      <a:pt x="2064" y="494"/>
                    </a:lnTo>
                    <a:lnTo>
                      <a:pt x="2059" y="494"/>
                    </a:lnTo>
                    <a:lnTo>
                      <a:pt x="2049" y="496"/>
                    </a:lnTo>
                    <a:lnTo>
                      <a:pt x="2048" y="487"/>
                    </a:lnTo>
                    <a:lnTo>
                      <a:pt x="2057" y="487"/>
                    </a:lnTo>
                    <a:lnTo>
                      <a:pt x="2047" y="473"/>
                    </a:lnTo>
                    <a:lnTo>
                      <a:pt x="2036" y="468"/>
                    </a:lnTo>
                    <a:lnTo>
                      <a:pt x="2029" y="457"/>
                    </a:lnTo>
                    <a:lnTo>
                      <a:pt x="2025" y="449"/>
                    </a:lnTo>
                    <a:lnTo>
                      <a:pt x="2014" y="447"/>
                    </a:lnTo>
                    <a:lnTo>
                      <a:pt x="2019" y="461"/>
                    </a:lnTo>
                    <a:lnTo>
                      <a:pt x="2004" y="447"/>
                    </a:lnTo>
                    <a:lnTo>
                      <a:pt x="1998" y="447"/>
                    </a:lnTo>
                    <a:lnTo>
                      <a:pt x="1996" y="455"/>
                    </a:lnTo>
                    <a:lnTo>
                      <a:pt x="1990" y="459"/>
                    </a:lnTo>
                    <a:lnTo>
                      <a:pt x="1979" y="447"/>
                    </a:lnTo>
                    <a:lnTo>
                      <a:pt x="1971" y="445"/>
                    </a:lnTo>
                    <a:lnTo>
                      <a:pt x="1961" y="451"/>
                    </a:lnTo>
                    <a:lnTo>
                      <a:pt x="1952" y="449"/>
                    </a:lnTo>
                    <a:lnTo>
                      <a:pt x="1935" y="436"/>
                    </a:lnTo>
                    <a:lnTo>
                      <a:pt x="1925" y="435"/>
                    </a:lnTo>
                    <a:lnTo>
                      <a:pt x="1923" y="430"/>
                    </a:lnTo>
                    <a:lnTo>
                      <a:pt x="1922" y="415"/>
                    </a:lnTo>
                    <a:lnTo>
                      <a:pt x="1913" y="411"/>
                    </a:lnTo>
                    <a:lnTo>
                      <a:pt x="1905" y="403"/>
                    </a:lnTo>
                    <a:lnTo>
                      <a:pt x="1898" y="399"/>
                    </a:lnTo>
                    <a:lnTo>
                      <a:pt x="1903" y="393"/>
                    </a:lnTo>
                    <a:lnTo>
                      <a:pt x="1906" y="374"/>
                    </a:lnTo>
                    <a:lnTo>
                      <a:pt x="1898" y="367"/>
                    </a:lnTo>
                    <a:lnTo>
                      <a:pt x="1893" y="366"/>
                    </a:lnTo>
                    <a:lnTo>
                      <a:pt x="1881" y="375"/>
                    </a:lnTo>
                    <a:lnTo>
                      <a:pt x="1868" y="379"/>
                    </a:lnTo>
                    <a:lnTo>
                      <a:pt x="1858" y="389"/>
                    </a:lnTo>
                    <a:lnTo>
                      <a:pt x="1839" y="395"/>
                    </a:lnTo>
                    <a:lnTo>
                      <a:pt x="1823" y="391"/>
                    </a:lnTo>
                    <a:lnTo>
                      <a:pt x="1814" y="359"/>
                    </a:lnTo>
                    <a:lnTo>
                      <a:pt x="1812" y="354"/>
                    </a:lnTo>
                    <a:lnTo>
                      <a:pt x="1813" y="340"/>
                    </a:lnTo>
                    <a:lnTo>
                      <a:pt x="1821" y="320"/>
                    </a:lnTo>
                    <a:lnTo>
                      <a:pt x="1827" y="298"/>
                    </a:lnTo>
                    <a:lnTo>
                      <a:pt x="1830" y="284"/>
                    </a:lnTo>
                    <a:lnTo>
                      <a:pt x="1833" y="274"/>
                    </a:lnTo>
                    <a:lnTo>
                      <a:pt x="1843" y="275"/>
                    </a:lnTo>
                    <a:lnTo>
                      <a:pt x="1840" y="283"/>
                    </a:lnTo>
                    <a:lnTo>
                      <a:pt x="1842" y="288"/>
                    </a:lnTo>
                    <a:lnTo>
                      <a:pt x="1858" y="284"/>
                    </a:lnTo>
                    <a:lnTo>
                      <a:pt x="1864" y="284"/>
                    </a:lnTo>
                    <a:lnTo>
                      <a:pt x="1864" y="278"/>
                    </a:lnTo>
                    <a:lnTo>
                      <a:pt x="1850" y="264"/>
                    </a:lnTo>
                    <a:lnTo>
                      <a:pt x="1862" y="270"/>
                    </a:lnTo>
                    <a:lnTo>
                      <a:pt x="1863" y="264"/>
                    </a:lnTo>
                    <a:lnTo>
                      <a:pt x="1862" y="257"/>
                    </a:lnTo>
                    <a:lnTo>
                      <a:pt x="1874" y="252"/>
                    </a:lnTo>
                    <a:lnTo>
                      <a:pt x="1881" y="254"/>
                    </a:lnTo>
                    <a:lnTo>
                      <a:pt x="1886" y="251"/>
                    </a:lnTo>
                    <a:lnTo>
                      <a:pt x="1884" y="235"/>
                    </a:lnTo>
                    <a:lnTo>
                      <a:pt x="1879" y="223"/>
                    </a:lnTo>
                    <a:lnTo>
                      <a:pt x="1884" y="218"/>
                    </a:lnTo>
                    <a:lnTo>
                      <a:pt x="1884" y="212"/>
                    </a:lnTo>
                    <a:lnTo>
                      <a:pt x="1884" y="199"/>
                    </a:lnTo>
                    <a:lnTo>
                      <a:pt x="1881" y="195"/>
                    </a:lnTo>
                    <a:lnTo>
                      <a:pt x="1873" y="183"/>
                    </a:lnTo>
                    <a:lnTo>
                      <a:pt x="1865" y="183"/>
                    </a:lnTo>
                    <a:lnTo>
                      <a:pt x="1851" y="163"/>
                    </a:lnTo>
                    <a:lnTo>
                      <a:pt x="1846" y="159"/>
                    </a:lnTo>
                    <a:lnTo>
                      <a:pt x="1836" y="159"/>
                    </a:lnTo>
                    <a:lnTo>
                      <a:pt x="1827" y="159"/>
                    </a:lnTo>
                    <a:lnTo>
                      <a:pt x="1820" y="155"/>
                    </a:lnTo>
                    <a:lnTo>
                      <a:pt x="1821" y="142"/>
                    </a:lnTo>
                    <a:lnTo>
                      <a:pt x="1809" y="136"/>
                    </a:lnTo>
                    <a:lnTo>
                      <a:pt x="1804" y="132"/>
                    </a:lnTo>
                    <a:lnTo>
                      <a:pt x="1799" y="132"/>
                    </a:lnTo>
                    <a:lnTo>
                      <a:pt x="1794" y="129"/>
                    </a:lnTo>
                    <a:lnTo>
                      <a:pt x="1779" y="130"/>
                    </a:lnTo>
                    <a:lnTo>
                      <a:pt x="1762" y="126"/>
                    </a:lnTo>
                    <a:lnTo>
                      <a:pt x="1758" y="124"/>
                    </a:lnTo>
                    <a:lnTo>
                      <a:pt x="1751" y="115"/>
                    </a:lnTo>
                    <a:lnTo>
                      <a:pt x="1740" y="109"/>
                    </a:lnTo>
                    <a:lnTo>
                      <a:pt x="1737" y="100"/>
                    </a:lnTo>
                    <a:lnTo>
                      <a:pt x="1740" y="92"/>
                    </a:lnTo>
                    <a:lnTo>
                      <a:pt x="1749" y="84"/>
                    </a:lnTo>
                    <a:lnTo>
                      <a:pt x="1750" y="78"/>
                    </a:lnTo>
                    <a:lnTo>
                      <a:pt x="1754" y="74"/>
                    </a:lnTo>
                    <a:lnTo>
                      <a:pt x="1746" y="64"/>
                    </a:lnTo>
                    <a:lnTo>
                      <a:pt x="1731" y="57"/>
                    </a:lnTo>
                    <a:lnTo>
                      <a:pt x="1727" y="54"/>
                    </a:lnTo>
                    <a:lnTo>
                      <a:pt x="1721" y="44"/>
                    </a:lnTo>
                    <a:lnTo>
                      <a:pt x="1698" y="42"/>
                    </a:lnTo>
                    <a:lnTo>
                      <a:pt x="1690" y="38"/>
                    </a:lnTo>
                    <a:lnTo>
                      <a:pt x="1683" y="39"/>
                    </a:lnTo>
                    <a:lnTo>
                      <a:pt x="1676" y="39"/>
                    </a:lnTo>
                    <a:lnTo>
                      <a:pt x="1670" y="63"/>
                    </a:lnTo>
                    <a:lnTo>
                      <a:pt x="1664" y="78"/>
                    </a:lnTo>
                    <a:lnTo>
                      <a:pt x="1652" y="113"/>
                    </a:lnTo>
                    <a:lnTo>
                      <a:pt x="1622" y="91"/>
                    </a:lnTo>
                    <a:lnTo>
                      <a:pt x="1618" y="86"/>
                    </a:lnTo>
                    <a:lnTo>
                      <a:pt x="1612" y="81"/>
                    </a:lnTo>
                    <a:lnTo>
                      <a:pt x="1608" y="78"/>
                    </a:lnTo>
                    <a:lnTo>
                      <a:pt x="1601" y="74"/>
                    </a:lnTo>
                    <a:lnTo>
                      <a:pt x="1567" y="49"/>
                    </a:lnTo>
                    <a:lnTo>
                      <a:pt x="1557" y="42"/>
                    </a:lnTo>
                    <a:lnTo>
                      <a:pt x="1537" y="27"/>
                    </a:lnTo>
                    <a:lnTo>
                      <a:pt x="1532" y="24"/>
                    </a:lnTo>
                    <a:lnTo>
                      <a:pt x="1500" y="0"/>
                    </a:lnTo>
                    <a:lnTo>
                      <a:pt x="1497" y="10"/>
                    </a:lnTo>
                    <a:lnTo>
                      <a:pt x="1495" y="18"/>
                    </a:lnTo>
                    <a:lnTo>
                      <a:pt x="1498" y="27"/>
                    </a:lnTo>
                    <a:lnTo>
                      <a:pt x="1495" y="37"/>
                    </a:lnTo>
                    <a:lnTo>
                      <a:pt x="1501" y="41"/>
                    </a:lnTo>
                    <a:lnTo>
                      <a:pt x="1483" y="76"/>
                    </a:lnTo>
                    <a:lnTo>
                      <a:pt x="1486" y="81"/>
                    </a:lnTo>
                    <a:lnTo>
                      <a:pt x="1481" y="94"/>
                    </a:lnTo>
                    <a:lnTo>
                      <a:pt x="1480" y="99"/>
                    </a:lnTo>
                    <a:lnTo>
                      <a:pt x="1485" y="108"/>
                    </a:lnTo>
                    <a:lnTo>
                      <a:pt x="1475" y="129"/>
                    </a:lnTo>
                    <a:lnTo>
                      <a:pt x="1461" y="140"/>
                    </a:lnTo>
                    <a:lnTo>
                      <a:pt x="1447" y="159"/>
                    </a:lnTo>
                    <a:lnTo>
                      <a:pt x="1448" y="166"/>
                    </a:lnTo>
                    <a:lnTo>
                      <a:pt x="1437" y="189"/>
                    </a:lnTo>
                    <a:lnTo>
                      <a:pt x="1433" y="185"/>
                    </a:lnTo>
                    <a:lnTo>
                      <a:pt x="1406" y="215"/>
                    </a:lnTo>
                    <a:lnTo>
                      <a:pt x="1405" y="204"/>
                    </a:lnTo>
                    <a:lnTo>
                      <a:pt x="1395" y="212"/>
                    </a:lnTo>
                    <a:lnTo>
                      <a:pt x="1383" y="227"/>
                    </a:lnTo>
                    <a:lnTo>
                      <a:pt x="1376" y="247"/>
                    </a:lnTo>
                    <a:lnTo>
                      <a:pt x="1371" y="254"/>
                    </a:lnTo>
                    <a:lnTo>
                      <a:pt x="1366" y="268"/>
                    </a:lnTo>
                    <a:lnTo>
                      <a:pt x="1348" y="257"/>
                    </a:lnTo>
                    <a:lnTo>
                      <a:pt x="1328" y="241"/>
                    </a:lnTo>
                    <a:lnTo>
                      <a:pt x="1320" y="253"/>
                    </a:lnTo>
                    <a:lnTo>
                      <a:pt x="1317" y="259"/>
                    </a:lnTo>
                    <a:lnTo>
                      <a:pt x="1311" y="262"/>
                    </a:lnTo>
                    <a:lnTo>
                      <a:pt x="1309" y="272"/>
                    </a:lnTo>
                    <a:lnTo>
                      <a:pt x="1303" y="292"/>
                    </a:lnTo>
                    <a:lnTo>
                      <a:pt x="1304" y="301"/>
                    </a:lnTo>
                    <a:lnTo>
                      <a:pt x="1303" y="310"/>
                    </a:lnTo>
                    <a:lnTo>
                      <a:pt x="1290" y="318"/>
                    </a:lnTo>
                    <a:lnTo>
                      <a:pt x="1287" y="324"/>
                    </a:lnTo>
                    <a:lnTo>
                      <a:pt x="1286" y="332"/>
                    </a:lnTo>
                    <a:lnTo>
                      <a:pt x="1283" y="340"/>
                    </a:lnTo>
                    <a:lnTo>
                      <a:pt x="1278" y="351"/>
                    </a:lnTo>
                    <a:lnTo>
                      <a:pt x="1272" y="369"/>
                    </a:lnTo>
                    <a:lnTo>
                      <a:pt x="1270" y="375"/>
                    </a:lnTo>
                    <a:lnTo>
                      <a:pt x="1266" y="384"/>
                    </a:lnTo>
                    <a:lnTo>
                      <a:pt x="1264" y="389"/>
                    </a:lnTo>
                    <a:lnTo>
                      <a:pt x="1258" y="393"/>
                    </a:lnTo>
                    <a:lnTo>
                      <a:pt x="1253" y="401"/>
                    </a:lnTo>
                    <a:lnTo>
                      <a:pt x="1246" y="406"/>
                    </a:lnTo>
                    <a:lnTo>
                      <a:pt x="1197" y="393"/>
                    </a:lnTo>
                    <a:lnTo>
                      <a:pt x="1177" y="357"/>
                    </a:lnTo>
                    <a:lnTo>
                      <a:pt x="1149" y="345"/>
                    </a:lnTo>
                    <a:lnTo>
                      <a:pt x="1142" y="349"/>
                    </a:lnTo>
                    <a:lnTo>
                      <a:pt x="1141" y="360"/>
                    </a:lnTo>
                    <a:lnTo>
                      <a:pt x="1140" y="366"/>
                    </a:lnTo>
                    <a:lnTo>
                      <a:pt x="1142" y="371"/>
                    </a:lnTo>
                    <a:lnTo>
                      <a:pt x="1136" y="377"/>
                    </a:lnTo>
                    <a:lnTo>
                      <a:pt x="1134" y="384"/>
                    </a:lnTo>
                    <a:lnTo>
                      <a:pt x="1135" y="404"/>
                    </a:lnTo>
                    <a:lnTo>
                      <a:pt x="1132" y="410"/>
                    </a:lnTo>
                    <a:lnTo>
                      <a:pt x="1125" y="420"/>
                    </a:lnTo>
                    <a:lnTo>
                      <a:pt x="1125" y="430"/>
                    </a:lnTo>
                    <a:lnTo>
                      <a:pt x="1116" y="435"/>
                    </a:lnTo>
                    <a:lnTo>
                      <a:pt x="1111" y="442"/>
                    </a:lnTo>
                    <a:lnTo>
                      <a:pt x="1105" y="452"/>
                    </a:lnTo>
                    <a:lnTo>
                      <a:pt x="1110" y="463"/>
                    </a:lnTo>
                    <a:lnTo>
                      <a:pt x="1105" y="468"/>
                    </a:lnTo>
                    <a:lnTo>
                      <a:pt x="1103" y="472"/>
                    </a:lnTo>
                    <a:lnTo>
                      <a:pt x="1089" y="484"/>
                    </a:lnTo>
                    <a:lnTo>
                      <a:pt x="1085" y="489"/>
                    </a:lnTo>
                    <a:lnTo>
                      <a:pt x="1081" y="493"/>
                    </a:lnTo>
                    <a:lnTo>
                      <a:pt x="1076" y="500"/>
                    </a:lnTo>
                    <a:lnTo>
                      <a:pt x="1074" y="510"/>
                    </a:lnTo>
                    <a:lnTo>
                      <a:pt x="1069" y="519"/>
                    </a:lnTo>
                    <a:lnTo>
                      <a:pt x="1070" y="524"/>
                    </a:lnTo>
                    <a:lnTo>
                      <a:pt x="1072" y="530"/>
                    </a:lnTo>
                    <a:lnTo>
                      <a:pt x="1068" y="534"/>
                    </a:lnTo>
                    <a:lnTo>
                      <a:pt x="1065" y="542"/>
                    </a:lnTo>
                    <a:lnTo>
                      <a:pt x="1060" y="552"/>
                    </a:lnTo>
                    <a:lnTo>
                      <a:pt x="1059" y="560"/>
                    </a:lnTo>
                    <a:lnTo>
                      <a:pt x="1056" y="565"/>
                    </a:lnTo>
                    <a:lnTo>
                      <a:pt x="1053" y="571"/>
                    </a:lnTo>
                    <a:lnTo>
                      <a:pt x="1049" y="576"/>
                    </a:lnTo>
                    <a:lnTo>
                      <a:pt x="1037" y="588"/>
                    </a:lnTo>
                    <a:lnTo>
                      <a:pt x="1014" y="611"/>
                    </a:lnTo>
                    <a:lnTo>
                      <a:pt x="1009" y="613"/>
                    </a:lnTo>
                    <a:lnTo>
                      <a:pt x="1003" y="632"/>
                    </a:lnTo>
                    <a:lnTo>
                      <a:pt x="993" y="646"/>
                    </a:lnTo>
                    <a:lnTo>
                      <a:pt x="995" y="652"/>
                    </a:lnTo>
                    <a:lnTo>
                      <a:pt x="990" y="654"/>
                    </a:lnTo>
                    <a:lnTo>
                      <a:pt x="986" y="662"/>
                    </a:lnTo>
                    <a:lnTo>
                      <a:pt x="984" y="668"/>
                    </a:lnTo>
                    <a:lnTo>
                      <a:pt x="984" y="676"/>
                    </a:lnTo>
                    <a:lnTo>
                      <a:pt x="968" y="688"/>
                    </a:lnTo>
                    <a:lnTo>
                      <a:pt x="986" y="703"/>
                    </a:lnTo>
                    <a:lnTo>
                      <a:pt x="995" y="711"/>
                    </a:lnTo>
                    <a:lnTo>
                      <a:pt x="991" y="717"/>
                    </a:lnTo>
                    <a:lnTo>
                      <a:pt x="987" y="720"/>
                    </a:lnTo>
                    <a:lnTo>
                      <a:pt x="981" y="725"/>
                    </a:lnTo>
                    <a:lnTo>
                      <a:pt x="972" y="731"/>
                    </a:lnTo>
                    <a:lnTo>
                      <a:pt x="968" y="733"/>
                    </a:lnTo>
                    <a:lnTo>
                      <a:pt x="968" y="742"/>
                    </a:lnTo>
                    <a:lnTo>
                      <a:pt x="973" y="747"/>
                    </a:lnTo>
                    <a:lnTo>
                      <a:pt x="978" y="745"/>
                    </a:lnTo>
                    <a:lnTo>
                      <a:pt x="978" y="751"/>
                    </a:lnTo>
                    <a:lnTo>
                      <a:pt x="974" y="756"/>
                    </a:lnTo>
                    <a:lnTo>
                      <a:pt x="965" y="762"/>
                    </a:lnTo>
                    <a:lnTo>
                      <a:pt x="958" y="764"/>
                    </a:lnTo>
                    <a:lnTo>
                      <a:pt x="944" y="777"/>
                    </a:lnTo>
                    <a:lnTo>
                      <a:pt x="932" y="784"/>
                    </a:lnTo>
                    <a:lnTo>
                      <a:pt x="927" y="787"/>
                    </a:lnTo>
                    <a:lnTo>
                      <a:pt x="920" y="777"/>
                    </a:lnTo>
                    <a:lnTo>
                      <a:pt x="917" y="772"/>
                    </a:lnTo>
                    <a:lnTo>
                      <a:pt x="910" y="769"/>
                    </a:lnTo>
                    <a:lnTo>
                      <a:pt x="902" y="772"/>
                    </a:lnTo>
                    <a:lnTo>
                      <a:pt x="884" y="786"/>
                    </a:lnTo>
                    <a:lnTo>
                      <a:pt x="880" y="789"/>
                    </a:lnTo>
                    <a:lnTo>
                      <a:pt x="865" y="798"/>
                    </a:lnTo>
                    <a:lnTo>
                      <a:pt x="861" y="801"/>
                    </a:lnTo>
                    <a:lnTo>
                      <a:pt x="855" y="806"/>
                    </a:lnTo>
                    <a:lnTo>
                      <a:pt x="841" y="811"/>
                    </a:lnTo>
                    <a:lnTo>
                      <a:pt x="831" y="803"/>
                    </a:lnTo>
                    <a:lnTo>
                      <a:pt x="827" y="799"/>
                    </a:lnTo>
                    <a:lnTo>
                      <a:pt x="822" y="795"/>
                    </a:lnTo>
                    <a:lnTo>
                      <a:pt x="817" y="803"/>
                    </a:lnTo>
                    <a:lnTo>
                      <a:pt x="810" y="808"/>
                    </a:lnTo>
                    <a:lnTo>
                      <a:pt x="817" y="820"/>
                    </a:lnTo>
                    <a:lnTo>
                      <a:pt x="814" y="825"/>
                    </a:lnTo>
                    <a:lnTo>
                      <a:pt x="804" y="833"/>
                    </a:lnTo>
                    <a:lnTo>
                      <a:pt x="798" y="838"/>
                    </a:lnTo>
                    <a:lnTo>
                      <a:pt x="785" y="842"/>
                    </a:lnTo>
                    <a:lnTo>
                      <a:pt x="780" y="840"/>
                    </a:lnTo>
                    <a:lnTo>
                      <a:pt x="772" y="842"/>
                    </a:lnTo>
                    <a:lnTo>
                      <a:pt x="759" y="847"/>
                    </a:lnTo>
                    <a:lnTo>
                      <a:pt x="745" y="849"/>
                    </a:lnTo>
                    <a:lnTo>
                      <a:pt x="730" y="855"/>
                    </a:lnTo>
                    <a:lnTo>
                      <a:pt x="712" y="867"/>
                    </a:lnTo>
                    <a:lnTo>
                      <a:pt x="707" y="864"/>
                    </a:lnTo>
                    <a:lnTo>
                      <a:pt x="697" y="855"/>
                    </a:lnTo>
                    <a:lnTo>
                      <a:pt x="671" y="832"/>
                    </a:lnTo>
                    <a:lnTo>
                      <a:pt x="668" y="837"/>
                    </a:lnTo>
                    <a:lnTo>
                      <a:pt x="661" y="841"/>
                    </a:lnTo>
                    <a:lnTo>
                      <a:pt x="657" y="851"/>
                    </a:lnTo>
                    <a:lnTo>
                      <a:pt x="638" y="862"/>
                    </a:lnTo>
                    <a:lnTo>
                      <a:pt x="631" y="863"/>
                    </a:lnTo>
                    <a:lnTo>
                      <a:pt x="630" y="869"/>
                    </a:lnTo>
                    <a:lnTo>
                      <a:pt x="626" y="875"/>
                    </a:lnTo>
                    <a:lnTo>
                      <a:pt x="614" y="879"/>
                    </a:lnTo>
                    <a:lnTo>
                      <a:pt x="605" y="881"/>
                    </a:lnTo>
                    <a:lnTo>
                      <a:pt x="590" y="884"/>
                    </a:lnTo>
                    <a:lnTo>
                      <a:pt x="583" y="883"/>
                    </a:lnTo>
                    <a:lnTo>
                      <a:pt x="562" y="870"/>
                    </a:lnTo>
                    <a:lnTo>
                      <a:pt x="559" y="863"/>
                    </a:lnTo>
                    <a:lnTo>
                      <a:pt x="546" y="854"/>
                    </a:lnTo>
                    <a:lnTo>
                      <a:pt x="535" y="856"/>
                    </a:lnTo>
                    <a:lnTo>
                      <a:pt x="527" y="852"/>
                    </a:lnTo>
                    <a:lnTo>
                      <a:pt x="507" y="830"/>
                    </a:lnTo>
                    <a:lnTo>
                      <a:pt x="502" y="820"/>
                    </a:lnTo>
                    <a:lnTo>
                      <a:pt x="503" y="815"/>
                    </a:lnTo>
                    <a:lnTo>
                      <a:pt x="503" y="803"/>
                    </a:lnTo>
                    <a:lnTo>
                      <a:pt x="489" y="791"/>
                    </a:lnTo>
                    <a:lnTo>
                      <a:pt x="485" y="786"/>
                    </a:lnTo>
                    <a:lnTo>
                      <a:pt x="489" y="780"/>
                    </a:lnTo>
                    <a:lnTo>
                      <a:pt x="495" y="775"/>
                    </a:lnTo>
                    <a:lnTo>
                      <a:pt x="495" y="767"/>
                    </a:lnTo>
                    <a:lnTo>
                      <a:pt x="490" y="763"/>
                    </a:lnTo>
                    <a:lnTo>
                      <a:pt x="459" y="793"/>
                    </a:lnTo>
                    <a:lnTo>
                      <a:pt x="455" y="796"/>
                    </a:lnTo>
                    <a:lnTo>
                      <a:pt x="394" y="853"/>
                    </a:lnTo>
                    <a:lnTo>
                      <a:pt x="390" y="857"/>
                    </a:lnTo>
                    <a:lnTo>
                      <a:pt x="381" y="863"/>
                    </a:lnTo>
                    <a:lnTo>
                      <a:pt x="343" y="879"/>
                    </a:lnTo>
                    <a:lnTo>
                      <a:pt x="329" y="886"/>
                    </a:lnTo>
                    <a:lnTo>
                      <a:pt x="319" y="893"/>
                    </a:lnTo>
                    <a:lnTo>
                      <a:pt x="302" y="906"/>
                    </a:lnTo>
                    <a:lnTo>
                      <a:pt x="291" y="914"/>
                    </a:lnTo>
                    <a:lnTo>
                      <a:pt x="284" y="916"/>
                    </a:lnTo>
                    <a:lnTo>
                      <a:pt x="276" y="918"/>
                    </a:lnTo>
                    <a:lnTo>
                      <a:pt x="277" y="945"/>
                    </a:lnTo>
                    <a:lnTo>
                      <a:pt x="270" y="949"/>
                    </a:lnTo>
                    <a:lnTo>
                      <a:pt x="267" y="953"/>
                    </a:lnTo>
                    <a:lnTo>
                      <a:pt x="257" y="961"/>
                    </a:lnTo>
                    <a:lnTo>
                      <a:pt x="246" y="962"/>
                    </a:lnTo>
                    <a:lnTo>
                      <a:pt x="234" y="974"/>
                    </a:lnTo>
                    <a:lnTo>
                      <a:pt x="236" y="987"/>
                    </a:lnTo>
                    <a:lnTo>
                      <a:pt x="233" y="999"/>
                    </a:lnTo>
                    <a:lnTo>
                      <a:pt x="231" y="1007"/>
                    </a:lnTo>
                    <a:lnTo>
                      <a:pt x="226" y="1009"/>
                    </a:lnTo>
                    <a:lnTo>
                      <a:pt x="217" y="1014"/>
                    </a:lnTo>
                    <a:lnTo>
                      <a:pt x="206" y="1016"/>
                    </a:lnTo>
                    <a:lnTo>
                      <a:pt x="202" y="1018"/>
                    </a:lnTo>
                    <a:lnTo>
                      <a:pt x="189" y="1020"/>
                    </a:lnTo>
                    <a:lnTo>
                      <a:pt x="180" y="1020"/>
                    </a:lnTo>
                    <a:lnTo>
                      <a:pt x="171" y="1027"/>
                    </a:lnTo>
                    <a:lnTo>
                      <a:pt x="168" y="1037"/>
                    </a:lnTo>
                    <a:lnTo>
                      <a:pt x="163" y="1045"/>
                    </a:lnTo>
                    <a:lnTo>
                      <a:pt x="161" y="1051"/>
                    </a:lnTo>
                    <a:lnTo>
                      <a:pt x="161" y="1057"/>
                    </a:lnTo>
                    <a:lnTo>
                      <a:pt x="156" y="1062"/>
                    </a:lnTo>
                    <a:lnTo>
                      <a:pt x="142" y="1062"/>
                    </a:lnTo>
                    <a:lnTo>
                      <a:pt x="122" y="1069"/>
                    </a:lnTo>
                    <a:lnTo>
                      <a:pt x="92" y="1079"/>
                    </a:lnTo>
                    <a:lnTo>
                      <a:pt x="73" y="1091"/>
                    </a:lnTo>
                    <a:lnTo>
                      <a:pt x="58" y="1093"/>
                    </a:lnTo>
                    <a:lnTo>
                      <a:pt x="42" y="1093"/>
                    </a:lnTo>
                    <a:lnTo>
                      <a:pt x="34" y="1097"/>
                    </a:lnTo>
                    <a:lnTo>
                      <a:pt x="26" y="1101"/>
                    </a:lnTo>
                    <a:lnTo>
                      <a:pt x="19" y="1104"/>
                    </a:lnTo>
                    <a:lnTo>
                      <a:pt x="9" y="1107"/>
                    </a:lnTo>
                    <a:lnTo>
                      <a:pt x="0" y="1115"/>
                    </a:lnTo>
                    <a:lnTo>
                      <a:pt x="41" y="1118"/>
                    </a:lnTo>
                    <a:lnTo>
                      <a:pt x="104" y="1116"/>
                    </a:lnTo>
                    <a:lnTo>
                      <a:pt x="112" y="1116"/>
                    </a:lnTo>
                    <a:lnTo>
                      <a:pt x="120" y="1118"/>
                    </a:lnTo>
                    <a:lnTo>
                      <a:pt x="143" y="1118"/>
                    </a:lnTo>
                    <a:lnTo>
                      <a:pt x="207" y="1118"/>
                    </a:lnTo>
                    <a:lnTo>
                      <a:pt x="300" y="1116"/>
                    </a:lnTo>
                    <a:lnTo>
                      <a:pt x="475" y="1113"/>
                    </a:lnTo>
                    <a:lnTo>
                      <a:pt x="509" y="1111"/>
                    </a:lnTo>
                    <a:lnTo>
                      <a:pt x="512" y="1102"/>
                    </a:lnTo>
                    <a:lnTo>
                      <a:pt x="553" y="1102"/>
                    </a:lnTo>
                    <a:lnTo>
                      <a:pt x="593" y="1103"/>
                    </a:lnTo>
                    <a:lnTo>
                      <a:pt x="588" y="1109"/>
                    </a:lnTo>
                    <a:lnTo>
                      <a:pt x="621" y="1112"/>
                    </a:lnTo>
                    <a:lnTo>
                      <a:pt x="634" y="1112"/>
                    </a:lnTo>
                    <a:lnTo>
                      <a:pt x="685" y="1116"/>
                    </a:lnTo>
                    <a:lnTo>
                      <a:pt x="741" y="1115"/>
                    </a:lnTo>
                    <a:lnTo>
                      <a:pt x="751" y="1115"/>
                    </a:lnTo>
                    <a:lnTo>
                      <a:pt x="756" y="1114"/>
                    </a:lnTo>
                    <a:lnTo>
                      <a:pt x="1026" y="1111"/>
                    </a:lnTo>
                    <a:lnTo>
                      <a:pt x="1034" y="1111"/>
                    </a:lnTo>
                    <a:lnTo>
                      <a:pt x="1220" y="1104"/>
                    </a:lnTo>
                    <a:lnTo>
                      <a:pt x="1220" y="1104"/>
                    </a:lnTo>
                    <a:lnTo>
                      <a:pt x="1220" y="1104"/>
                    </a:lnTo>
                    <a:close/>
                    <a:moveTo>
                      <a:pt x="2290" y="743"/>
                    </a:moveTo>
                    <a:lnTo>
                      <a:pt x="2300" y="735"/>
                    </a:lnTo>
                    <a:lnTo>
                      <a:pt x="2304" y="720"/>
                    </a:lnTo>
                    <a:lnTo>
                      <a:pt x="2290" y="743"/>
                    </a:lnTo>
                    <a:lnTo>
                      <a:pt x="2290" y="743"/>
                    </a:lnTo>
                    <a:lnTo>
                      <a:pt x="2290" y="743"/>
                    </a:lnTo>
                    <a:close/>
                    <a:moveTo>
                      <a:pt x="2304" y="720"/>
                    </a:moveTo>
                    <a:lnTo>
                      <a:pt x="2311" y="713"/>
                    </a:lnTo>
                    <a:lnTo>
                      <a:pt x="2319" y="695"/>
                    </a:lnTo>
                    <a:lnTo>
                      <a:pt x="2323" y="681"/>
                    </a:lnTo>
                    <a:lnTo>
                      <a:pt x="2314" y="684"/>
                    </a:lnTo>
                    <a:lnTo>
                      <a:pt x="2313" y="699"/>
                    </a:lnTo>
                    <a:lnTo>
                      <a:pt x="2306" y="711"/>
                    </a:lnTo>
                    <a:lnTo>
                      <a:pt x="2304" y="720"/>
                    </a:lnTo>
                    <a:lnTo>
                      <a:pt x="2304" y="720"/>
                    </a:lnTo>
                    <a:lnTo>
                      <a:pt x="2304" y="720"/>
                    </a:lnTo>
                    <a:close/>
                    <a:moveTo>
                      <a:pt x="2258" y="799"/>
                    </a:moveTo>
                    <a:lnTo>
                      <a:pt x="2263" y="792"/>
                    </a:lnTo>
                    <a:lnTo>
                      <a:pt x="2268" y="784"/>
                    </a:lnTo>
                    <a:lnTo>
                      <a:pt x="2260" y="764"/>
                    </a:lnTo>
                    <a:lnTo>
                      <a:pt x="2258" y="783"/>
                    </a:lnTo>
                    <a:lnTo>
                      <a:pt x="2258" y="799"/>
                    </a:lnTo>
                    <a:lnTo>
                      <a:pt x="2258" y="799"/>
                    </a:lnTo>
                    <a:lnTo>
                      <a:pt x="2258" y="799"/>
                    </a:lnTo>
                    <a:close/>
                    <a:moveTo>
                      <a:pt x="2256" y="821"/>
                    </a:moveTo>
                    <a:lnTo>
                      <a:pt x="2264" y="814"/>
                    </a:lnTo>
                    <a:lnTo>
                      <a:pt x="2284" y="786"/>
                    </a:lnTo>
                    <a:lnTo>
                      <a:pt x="2286" y="779"/>
                    </a:lnTo>
                    <a:lnTo>
                      <a:pt x="2285" y="752"/>
                    </a:lnTo>
                    <a:lnTo>
                      <a:pt x="2282" y="764"/>
                    </a:lnTo>
                    <a:lnTo>
                      <a:pt x="2284" y="773"/>
                    </a:lnTo>
                    <a:lnTo>
                      <a:pt x="2280" y="783"/>
                    </a:lnTo>
                    <a:lnTo>
                      <a:pt x="2276" y="794"/>
                    </a:lnTo>
                    <a:lnTo>
                      <a:pt x="2257" y="812"/>
                    </a:lnTo>
                    <a:lnTo>
                      <a:pt x="2256" y="821"/>
                    </a:lnTo>
                    <a:lnTo>
                      <a:pt x="2256" y="821"/>
                    </a:lnTo>
                    <a:lnTo>
                      <a:pt x="2256" y="821"/>
                    </a:lnTo>
                    <a:close/>
                    <a:moveTo>
                      <a:pt x="2215" y="561"/>
                    </a:moveTo>
                    <a:lnTo>
                      <a:pt x="2214" y="554"/>
                    </a:lnTo>
                    <a:lnTo>
                      <a:pt x="2217" y="548"/>
                    </a:lnTo>
                    <a:lnTo>
                      <a:pt x="2210" y="546"/>
                    </a:lnTo>
                    <a:lnTo>
                      <a:pt x="2212" y="559"/>
                    </a:lnTo>
                    <a:lnTo>
                      <a:pt x="2215" y="561"/>
                    </a:lnTo>
                    <a:lnTo>
                      <a:pt x="2215" y="561"/>
                    </a:lnTo>
                    <a:lnTo>
                      <a:pt x="2215" y="561"/>
                    </a:lnTo>
                    <a:close/>
                    <a:moveTo>
                      <a:pt x="2250" y="830"/>
                    </a:moveTo>
                    <a:lnTo>
                      <a:pt x="2250" y="822"/>
                    </a:lnTo>
                    <a:lnTo>
                      <a:pt x="2245" y="818"/>
                    </a:lnTo>
                    <a:lnTo>
                      <a:pt x="2249" y="813"/>
                    </a:lnTo>
                    <a:lnTo>
                      <a:pt x="2248" y="788"/>
                    </a:lnTo>
                    <a:lnTo>
                      <a:pt x="2254" y="740"/>
                    </a:lnTo>
                    <a:lnTo>
                      <a:pt x="2264" y="711"/>
                    </a:lnTo>
                    <a:lnTo>
                      <a:pt x="2308" y="633"/>
                    </a:lnTo>
                    <a:lnTo>
                      <a:pt x="2324" y="603"/>
                    </a:lnTo>
                    <a:lnTo>
                      <a:pt x="2332" y="578"/>
                    </a:lnTo>
                    <a:lnTo>
                      <a:pt x="2328" y="626"/>
                    </a:lnTo>
                    <a:lnTo>
                      <a:pt x="2329" y="637"/>
                    </a:lnTo>
                    <a:lnTo>
                      <a:pt x="2316" y="665"/>
                    </a:lnTo>
                    <a:lnTo>
                      <a:pt x="2313" y="675"/>
                    </a:lnTo>
                    <a:lnTo>
                      <a:pt x="2325" y="666"/>
                    </a:lnTo>
                    <a:lnTo>
                      <a:pt x="2336" y="637"/>
                    </a:lnTo>
                    <a:lnTo>
                      <a:pt x="2331" y="627"/>
                    </a:lnTo>
                    <a:lnTo>
                      <a:pt x="2342" y="575"/>
                    </a:lnTo>
                    <a:lnTo>
                      <a:pt x="2360" y="536"/>
                    </a:lnTo>
                    <a:lnTo>
                      <a:pt x="2374" y="524"/>
                    </a:lnTo>
                    <a:lnTo>
                      <a:pt x="2384" y="529"/>
                    </a:lnTo>
                    <a:lnTo>
                      <a:pt x="2393" y="525"/>
                    </a:lnTo>
                    <a:lnTo>
                      <a:pt x="2409" y="484"/>
                    </a:lnTo>
                    <a:lnTo>
                      <a:pt x="2420" y="462"/>
                    </a:lnTo>
                    <a:lnTo>
                      <a:pt x="2334" y="491"/>
                    </a:lnTo>
                    <a:lnTo>
                      <a:pt x="2284" y="508"/>
                    </a:lnTo>
                    <a:lnTo>
                      <a:pt x="2279" y="523"/>
                    </a:lnTo>
                    <a:lnTo>
                      <a:pt x="2296" y="519"/>
                    </a:lnTo>
                    <a:lnTo>
                      <a:pt x="2298" y="526"/>
                    </a:lnTo>
                    <a:lnTo>
                      <a:pt x="2299" y="544"/>
                    </a:lnTo>
                    <a:lnTo>
                      <a:pt x="2291" y="542"/>
                    </a:lnTo>
                    <a:lnTo>
                      <a:pt x="2291" y="554"/>
                    </a:lnTo>
                    <a:lnTo>
                      <a:pt x="2289" y="565"/>
                    </a:lnTo>
                    <a:lnTo>
                      <a:pt x="2280" y="560"/>
                    </a:lnTo>
                    <a:lnTo>
                      <a:pt x="2274" y="558"/>
                    </a:lnTo>
                    <a:lnTo>
                      <a:pt x="2263" y="563"/>
                    </a:lnTo>
                    <a:lnTo>
                      <a:pt x="2272" y="576"/>
                    </a:lnTo>
                    <a:lnTo>
                      <a:pt x="2266" y="581"/>
                    </a:lnTo>
                    <a:lnTo>
                      <a:pt x="2250" y="612"/>
                    </a:lnTo>
                    <a:lnTo>
                      <a:pt x="2243" y="630"/>
                    </a:lnTo>
                    <a:lnTo>
                      <a:pt x="2237" y="641"/>
                    </a:lnTo>
                    <a:lnTo>
                      <a:pt x="2237" y="650"/>
                    </a:lnTo>
                    <a:lnTo>
                      <a:pt x="2231" y="676"/>
                    </a:lnTo>
                    <a:lnTo>
                      <a:pt x="2228" y="708"/>
                    </a:lnTo>
                    <a:lnTo>
                      <a:pt x="2229" y="715"/>
                    </a:lnTo>
                    <a:lnTo>
                      <a:pt x="2220" y="759"/>
                    </a:lnTo>
                    <a:lnTo>
                      <a:pt x="2228" y="792"/>
                    </a:lnTo>
                    <a:lnTo>
                      <a:pt x="2240" y="811"/>
                    </a:lnTo>
                    <a:lnTo>
                      <a:pt x="2241" y="823"/>
                    </a:lnTo>
                    <a:lnTo>
                      <a:pt x="2243" y="828"/>
                    </a:lnTo>
                    <a:lnTo>
                      <a:pt x="2250" y="830"/>
                    </a:lnTo>
                    <a:lnTo>
                      <a:pt x="2250" y="830"/>
                    </a:lnTo>
                    <a:lnTo>
                      <a:pt x="2250" y="83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5" name="Freeform 19">
                <a:extLst>
                  <a:ext uri="{FF2B5EF4-FFF2-40B4-BE49-F238E27FC236}">
                    <a16:creationId xmlns:a16="http://schemas.microsoft.com/office/drawing/2014/main" id="{78DE2FC4-3690-A52C-D033-EA9FAAF3DE5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26284" y="1526647"/>
                <a:ext cx="53975" cy="41275"/>
              </a:xfrm>
              <a:custGeom>
                <a:avLst/>
                <a:gdLst>
                  <a:gd name="T0" fmla="*/ 20 w 34"/>
                  <a:gd name="T1" fmla="*/ 26 h 26"/>
                  <a:gd name="T2" fmla="*/ 34 w 34"/>
                  <a:gd name="T3" fmla="*/ 23 h 26"/>
                  <a:gd name="T4" fmla="*/ 30 w 34"/>
                  <a:gd name="T5" fmla="*/ 0 h 26"/>
                  <a:gd name="T6" fmla="*/ 18 w 34"/>
                  <a:gd name="T7" fmla="*/ 3 h 26"/>
                  <a:gd name="T8" fmla="*/ 0 w 34"/>
                  <a:gd name="T9" fmla="*/ 3 h 26"/>
                  <a:gd name="T10" fmla="*/ 1 w 34"/>
                  <a:gd name="T11" fmla="*/ 14 h 26"/>
                  <a:gd name="T12" fmla="*/ 7 w 34"/>
                  <a:gd name="T13" fmla="*/ 15 h 26"/>
                  <a:gd name="T14" fmla="*/ 5 w 34"/>
                  <a:gd name="T15" fmla="*/ 21 h 26"/>
                  <a:gd name="T16" fmla="*/ 15 w 34"/>
                  <a:gd name="T17" fmla="*/ 22 h 26"/>
                  <a:gd name="T18" fmla="*/ 20 w 34"/>
                  <a:gd name="T19" fmla="*/ 26 h 26"/>
                  <a:gd name="T20" fmla="*/ 20 w 34"/>
                  <a:gd name="T2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6">
                    <a:moveTo>
                      <a:pt x="20" y="26"/>
                    </a:moveTo>
                    <a:lnTo>
                      <a:pt x="34" y="23"/>
                    </a:lnTo>
                    <a:lnTo>
                      <a:pt x="30" y="0"/>
                    </a:lnTo>
                    <a:lnTo>
                      <a:pt x="18" y="3"/>
                    </a:lnTo>
                    <a:lnTo>
                      <a:pt x="0" y="3"/>
                    </a:lnTo>
                    <a:lnTo>
                      <a:pt x="1" y="14"/>
                    </a:lnTo>
                    <a:lnTo>
                      <a:pt x="7" y="15"/>
                    </a:lnTo>
                    <a:lnTo>
                      <a:pt x="5" y="21"/>
                    </a:lnTo>
                    <a:lnTo>
                      <a:pt x="15" y="22"/>
                    </a:lnTo>
                    <a:lnTo>
                      <a:pt x="20" y="26"/>
                    </a:lnTo>
                    <a:lnTo>
                      <a:pt x="20" y="2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6" name="Freeform 20">
                <a:extLst>
                  <a:ext uri="{FF2B5EF4-FFF2-40B4-BE49-F238E27FC236}">
                    <a16:creationId xmlns:a16="http://schemas.microsoft.com/office/drawing/2014/main" id="{CEA587F8-4F12-C956-AC09-C3897FC478D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188209" y="1879072"/>
                <a:ext cx="57150" cy="73025"/>
              </a:xfrm>
              <a:custGeom>
                <a:avLst/>
                <a:gdLst>
                  <a:gd name="T0" fmla="*/ 35 w 36"/>
                  <a:gd name="T1" fmla="*/ 46 h 46"/>
                  <a:gd name="T2" fmla="*/ 36 w 36"/>
                  <a:gd name="T3" fmla="*/ 33 h 46"/>
                  <a:gd name="T4" fmla="*/ 30 w 36"/>
                  <a:gd name="T5" fmla="*/ 29 h 46"/>
                  <a:gd name="T6" fmla="*/ 27 w 36"/>
                  <a:gd name="T7" fmla="*/ 18 h 46"/>
                  <a:gd name="T8" fmla="*/ 18 w 36"/>
                  <a:gd name="T9" fmla="*/ 12 h 46"/>
                  <a:gd name="T10" fmla="*/ 13 w 36"/>
                  <a:gd name="T11" fmla="*/ 3 h 46"/>
                  <a:gd name="T12" fmla="*/ 4 w 36"/>
                  <a:gd name="T13" fmla="*/ 0 h 46"/>
                  <a:gd name="T14" fmla="*/ 0 w 36"/>
                  <a:gd name="T15" fmla="*/ 2 h 46"/>
                  <a:gd name="T16" fmla="*/ 18 w 36"/>
                  <a:gd name="T17" fmla="*/ 22 h 46"/>
                  <a:gd name="T18" fmla="*/ 21 w 36"/>
                  <a:gd name="T19" fmla="*/ 40 h 46"/>
                  <a:gd name="T20" fmla="*/ 28 w 36"/>
                  <a:gd name="T21" fmla="*/ 45 h 46"/>
                  <a:gd name="T22" fmla="*/ 35 w 36"/>
                  <a:gd name="T2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46">
                    <a:moveTo>
                      <a:pt x="35" y="46"/>
                    </a:moveTo>
                    <a:lnTo>
                      <a:pt x="36" y="33"/>
                    </a:lnTo>
                    <a:lnTo>
                      <a:pt x="30" y="29"/>
                    </a:lnTo>
                    <a:lnTo>
                      <a:pt x="27" y="18"/>
                    </a:lnTo>
                    <a:lnTo>
                      <a:pt x="18" y="12"/>
                    </a:lnTo>
                    <a:lnTo>
                      <a:pt x="13" y="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18" y="22"/>
                    </a:lnTo>
                    <a:lnTo>
                      <a:pt x="21" y="40"/>
                    </a:lnTo>
                    <a:lnTo>
                      <a:pt x="28" y="45"/>
                    </a:lnTo>
                    <a:lnTo>
                      <a:pt x="35" y="4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7" name="Freeform 21">
                <a:extLst>
                  <a:ext uri="{FF2B5EF4-FFF2-40B4-BE49-F238E27FC236}">
                    <a16:creationId xmlns:a16="http://schemas.microsoft.com/office/drawing/2014/main" id="{25F82CE2-9500-E178-DB1B-F11A7D54D5D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73909" y="1528234"/>
                <a:ext cx="215900" cy="444500"/>
              </a:xfrm>
              <a:custGeom>
                <a:avLst/>
                <a:gdLst>
                  <a:gd name="T0" fmla="*/ 136 w 136"/>
                  <a:gd name="T1" fmla="*/ 280 h 280"/>
                  <a:gd name="T2" fmla="*/ 130 w 136"/>
                  <a:gd name="T3" fmla="*/ 265 h 280"/>
                  <a:gd name="T4" fmla="*/ 94 w 136"/>
                  <a:gd name="T5" fmla="*/ 201 h 280"/>
                  <a:gd name="T6" fmla="*/ 57 w 136"/>
                  <a:gd name="T7" fmla="*/ 136 h 280"/>
                  <a:gd name="T8" fmla="*/ 38 w 136"/>
                  <a:gd name="T9" fmla="*/ 94 h 280"/>
                  <a:gd name="T10" fmla="*/ 26 w 136"/>
                  <a:gd name="T11" fmla="*/ 58 h 280"/>
                  <a:gd name="T12" fmla="*/ 19 w 136"/>
                  <a:gd name="T13" fmla="*/ 37 h 280"/>
                  <a:gd name="T14" fmla="*/ 8 w 136"/>
                  <a:gd name="T15" fmla="*/ 0 h 280"/>
                  <a:gd name="T16" fmla="*/ 0 w 136"/>
                  <a:gd name="T17" fmla="*/ 0 h 280"/>
                  <a:gd name="T18" fmla="*/ 7 w 136"/>
                  <a:gd name="T19" fmla="*/ 10 h 280"/>
                  <a:gd name="T20" fmla="*/ 9 w 136"/>
                  <a:gd name="T21" fmla="*/ 22 h 280"/>
                  <a:gd name="T22" fmla="*/ 5 w 136"/>
                  <a:gd name="T23" fmla="*/ 37 h 280"/>
                  <a:gd name="T24" fmla="*/ 14 w 136"/>
                  <a:gd name="T25" fmla="*/ 47 h 280"/>
                  <a:gd name="T26" fmla="*/ 19 w 136"/>
                  <a:gd name="T27" fmla="*/ 53 h 280"/>
                  <a:gd name="T28" fmla="*/ 28 w 136"/>
                  <a:gd name="T29" fmla="*/ 81 h 280"/>
                  <a:gd name="T30" fmla="*/ 26 w 136"/>
                  <a:gd name="T31" fmla="*/ 96 h 280"/>
                  <a:gd name="T32" fmla="*/ 33 w 136"/>
                  <a:gd name="T33" fmla="*/ 98 h 280"/>
                  <a:gd name="T34" fmla="*/ 43 w 136"/>
                  <a:gd name="T35" fmla="*/ 117 h 280"/>
                  <a:gd name="T36" fmla="*/ 49 w 136"/>
                  <a:gd name="T37" fmla="*/ 127 h 280"/>
                  <a:gd name="T38" fmla="*/ 62 w 136"/>
                  <a:gd name="T39" fmla="*/ 169 h 280"/>
                  <a:gd name="T40" fmla="*/ 64 w 136"/>
                  <a:gd name="T41" fmla="*/ 182 h 280"/>
                  <a:gd name="T42" fmla="*/ 74 w 136"/>
                  <a:gd name="T43" fmla="*/ 178 h 280"/>
                  <a:gd name="T44" fmla="*/ 77 w 136"/>
                  <a:gd name="T45" fmla="*/ 186 h 280"/>
                  <a:gd name="T46" fmla="*/ 68 w 136"/>
                  <a:gd name="T47" fmla="*/ 192 h 280"/>
                  <a:gd name="T48" fmla="*/ 66 w 136"/>
                  <a:gd name="T49" fmla="*/ 199 h 280"/>
                  <a:gd name="T50" fmla="*/ 76 w 136"/>
                  <a:gd name="T51" fmla="*/ 202 h 280"/>
                  <a:gd name="T52" fmla="*/ 84 w 136"/>
                  <a:gd name="T53" fmla="*/ 200 h 280"/>
                  <a:gd name="T54" fmla="*/ 88 w 136"/>
                  <a:gd name="T55" fmla="*/ 208 h 280"/>
                  <a:gd name="T56" fmla="*/ 94 w 136"/>
                  <a:gd name="T57" fmla="*/ 210 h 280"/>
                  <a:gd name="T58" fmla="*/ 124 w 136"/>
                  <a:gd name="T59" fmla="*/ 268 h 280"/>
                  <a:gd name="T60" fmla="*/ 136 w 136"/>
                  <a:gd name="T61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280">
                    <a:moveTo>
                      <a:pt x="136" y="280"/>
                    </a:moveTo>
                    <a:lnTo>
                      <a:pt x="130" y="265"/>
                    </a:lnTo>
                    <a:lnTo>
                      <a:pt x="94" y="201"/>
                    </a:lnTo>
                    <a:lnTo>
                      <a:pt x="57" y="136"/>
                    </a:lnTo>
                    <a:lnTo>
                      <a:pt x="38" y="94"/>
                    </a:lnTo>
                    <a:lnTo>
                      <a:pt x="26" y="58"/>
                    </a:lnTo>
                    <a:lnTo>
                      <a:pt x="19" y="37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7" y="10"/>
                    </a:lnTo>
                    <a:lnTo>
                      <a:pt x="9" y="22"/>
                    </a:lnTo>
                    <a:lnTo>
                      <a:pt x="5" y="37"/>
                    </a:lnTo>
                    <a:lnTo>
                      <a:pt x="14" y="47"/>
                    </a:lnTo>
                    <a:lnTo>
                      <a:pt x="19" y="53"/>
                    </a:lnTo>
                    <a:lnTo>
                      <a:pt x="28" y="81"/>
                    </a:lnTo>
                    <a:lnTo>
                      <a:pt x="26" y="96"/>
                    </a:lnTo>
                    <a:lnTo>
                      <a:pt x="33" y="98"/>
                    </a:lnTo>
                    <a:lnTo>
                      <a:pt x="43" y="117"/>
                    </a:lnTo>
                    <a:lnTo>
                      <a:pt x="49" y="127"/>
                    </a:lnTo>
                    <a:lnTo>
                      <a:pt x="62" y="169"/>
                    </a:lnTo>
                    <a:lnTo>
                      <a:pt x="64" y="182"/>
                    </a:lnTo>
                    <a:lnTo>
                      <a:pt x="74" y="178"/>
                    </a:lnTo>
                    <a:lnTo>
                      <a:pt x="77" y="186"/>
                    </a:lnTo>
                    <a:lnTo>
                      <a:pt x="68" y="192"/>
                    </a:lnTo>
                    <a:lnTo>
                      <a:pt x="66" y="199"/>
                    </a:lnTo>
                    <a:lnTo>
                      <a:pt x="76" y="202"/>
                    </a:lnTo>
                    <a:lnTo>
                      <a:pt x="84" y="200"/>
                    </a:lnTo>
                    <a:lnTo>
                      <a:pt x="88" y="208"/>
                    </a:lnTo>
                    <a:lnTo>
                      <a:pt x="94" y="210"/>
                    </a:lnTo>
                    <a:lnTo>
                      <a:pt x="124" y="268"/>
                    </a:lnTo>
                    <a:lnTo>
                      <a:pt x="136" y="280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8" name="Freeform 22">
                <a:extLst>
                  <a:ext uri="{FF2B5EF4-FFF2-40B4-BE49-F238E27FC236}">
                    <a16:creationId xmlns:a16="http://schemas.microsoft.com/office/drawing/2014/main" id="{8C4B76EC-DDBF-B7EA-306A-1C32ECD9DDC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602422" y="2650597"/>
                <a:ext cx="198437" cy="49213"/>
              </a:xfrm>
              <a:custGeom>
                <a:avLst/>
                <a:gdLst>
                  <a:gd name="T0" fmla="*/ 2 w 125"/>
                  <a:gd name="T1" fmla="*/ 31 h 31"/>
                  <a:gd name="T2" fmla="*/ 18 w 125"/>
                  <a:gd name="T3" fmla="*/ 23 h 31"/>
                  <a:gd name="T4" fmla="*/ 68 w 125"/>
                  <a:gd name="T5" fmla="*/ 8 h 31"/>
                  <a:gd name="T6" fmla="*/ 125 w 125"/>
                  <a:gd name="T7" fmla="*/ 3 h 31"/>
                  <a:gd name="T8" fmla="*/ 101 w 125"/>
                  <a:gd name="T9" fmla="*/ 0 h 31"/>
                  <a:gd name="T10" fmla="*/ 79 w 125"/>
                  <a:gd name="T11" fmla="*/ 3 h 31"/>
                  <a:gd name="T12" fmla="*/ 0 w 125"/>
                  <a:gd name="T13" fmla="*/ 26 h 31"/>
                  <a:gd name="T14" fmla="*/ 2 w 125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31">
                    <a:moveTo>
                      <a:pt x="2" y="31"/>
                    </a:moveTo>
                    <a:lnTo>
                      <a:pt x="18" y="23"/>
                    </a:lnTo>
                    <a:lnTo>
                      <a:pt x="68" y="8"/>
                    </a:lnTo>
                    <a:lnTo>
                      <a:pt x="125" y="3"/>
                    </a:lnTo>
                    <a:lnTo>
                      <a:pt x="101" y="0"/>
                    </a:lnTo>
                    <a:lnTo>
                      <a:pt x="79" y="3"/>
                    </a:lnTo>
                    <a:lnTo>
                      <a:pt x="0" y="26"/>
                    </a:lnTo>
                    <a:lnTo>
                      <a:pt x="2" y="3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9" name="Freeform 23">
                <a:extLst>
                  <a:ext uri="{FF2B5EF4-FFF2-40B4-BE49-F238E27FC236}">
                    <a16:creationId xmlns:a16="http://schemas.microsoft.com/office/drawing/2014/main" id="{1A51B152-7150-7A71-D20E-26F9C078A9B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99309" y="2329922"/>
                <a:ext cx="104775" cy="74613"/>
              </a:xfrm>
              <a:custGeom>
                <a:avLst/>
                <a:gdLst>
                  <a:gd name="T0" fmla="*/ 0 w 66"/>
                  <a:gd name="T1" fmla="*/ 47 h 47"/>
                  <a:gd name="T2" fmla="*/ 7 w 66"/>
                  <a:gd name="T3" fmla="*/ 41 h 47"/>
                  <a:gd name="T4" fmla="*/ 20 w 66"/>
                  <a:gd name="T5" fmla="*/ 30 h 47"/>
                  <a:gd name="T6" fmla="*/ 51 w 66"/>
                  <a:gd name="T7" fmla="*/ 11 h 47"/>
                  <a:gd name="T8" fmla="*/ 66 w 66"/>
                  <a:gd name="T9" fmla="*/ 0 h 47"/>
                  <a:gd name="T10" fmla="*/ 34 w 66"/>
                  <a:gd name="T11" fmla="*/ 12 h 47"/>
                  <a:gd name="T12" fmla="*/ 18 w 66"/>
                  <a:gd name="T13" fmla="*/ 24 h 47"/>
                  <a:gd name="T14" fmla="*/ 14 w 66"/>
                  <a:gd name="T15" fmla="*/ 27 h 47"/>
                  <a:gd name="T16" fmla="*/ 5 w 66"/>
                  <a:gd name="T17" fmla="*/ 29 h 47"/>
                  <a:gd name="T18" fmla="*/ 7 w 66"/>
                  <a:gd name="T19" fmla="*/ 38 h 47"/>
                  <a:gd name="T20" fmla="*/ 0 w 66"/>
                  <a:gd name="T2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47">
                    <a:moveTo>
                      <a:pt x="0" y="47"/>
                    </a:moveTo>
                    <a:lnTo>
                      <a:pt x="7" y="41"/>
                    </a:lnTo>
                    <a:lnTo>
                      <a:pt x="20" y="30"/>
                    </a:lnTo>
                    <a:lnTo>
                      <a:pt x="51" y="11"/>
                    </a:lnTo>
                    <a:lnTo>
                      <a:pt x="66" y="0"/>
                    </a:lnTo>
                    <a:lnTo>
                      <a:pt x="34" y="12"/>
                    </a:lnTo>
                    <a:lnTo>
                      <a:pt x="18" y="24"/>
                    </a:lnTo>
                    <a:lnTo>
                      <a:pt x="14" y="27"/>
                    </a:lnTo>
                    <a:lnTo>
                      <a:pt x="5" y="29"/>
                    </a:lnTo>
                    <a:lnTo>
                      <a:pt x="7" y="38"/>
                    </a:lnTo>
                    <a:lnTo>
                      <a:pt x="0" y="47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0" name="Freeform 24">
                <a:extLst>
                  <a:ext uri="{FF2B5EF4-FFF2-40B4-BE49-F238E27FC236}">
                    <a16:creationId xmlns:a16="http://schemas.microsoft.com/office/drawing/2014/main" id="{44DA5DFF-0C68-F939-C160-759E015FE52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10384" y="2655359"/>
                <a:ext cx="63500" cy="33338"/>
              </a:xfrm>
              <a:custGeom>
                <a:avLst/>
                <a:gdLst>
                  <a:gd name="T0" fmla="*/ 38 w 40"/>
                  <a:gd name="T1" fmla="*/ 21 h 21"/>
                  <a:gd name="T2" fmla="*/ 40 w 40"/>
                  <a:gd name="T3" fmla="*/ 14 h 21"/>
                  <a:gd name="T4" fmla="*/ 23 w 40"/>
                  <a:gd name="T5" fmla="*/ 5 h 21"/>
                  <a:gd name="T6" fmla="*/ 0 w 40"/>
                  <a:gd name="T7" fmla="*/ 0 h 21"/>
                  <a:gd name="T8" fmla="*/ 19 w 40"/>
                  <a:gd name="T9" fmla="*/ 7 h 21"/>
                  <a:gd name="T10" fmla="*/ 34 w 40"/>
                  <a:gd name="T11" fmla="*/ 14 h 21"/>
                  <a:gd name="T12" fmla="*/ 38 w 40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1">
                    <a:moveTo>
                      <a:pt x="38" y="21"/>
                    </a:moveTo>
                    <a:lnTo>
                      <a:pt x="40" y="14"/>
                    </a:lnTo>
                    <a:lnTo>
                      <a:pt x="23" y="5"/>
                    </a:lnTo>
                    <a:lnTo>
                      <a:pt x="0" y="0"/>
                    </a:lnTo>
                    <a:lnTo>
                      <a:pt x="19" y="7"/>
                    </a:lnTo>
                    <a:lnTo>
                      <a:pt x="34" y="14"/>
                    </a:lnTo>
                    <a:lnTo>
                      <a:pt x="38" y="2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1" name="Freeform 25">
                <a:extLst>
                  <a:ext uri="{FF2B5EF4-FFF2-40B4-BE49-F238E27FC236}">
                    <a16:creationId xmlns:a16="http://schemas.microsoft.com/office/drawing/2014/main" id="{CBB944DF-E459-69FE-E574-1F014C11C13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59597" y="2406122"/>
                <a:ext cx="225425" cy="306388"/>
              </a:xfrm>
              <a:custGeom>
                <a:avLst/>
                <a:gdLst>
                  <a:gd name="T0" fmla="*/ 8 w 142"/>
                  <a:gd name="T1" fmla="*/ 193 h 193"/>
                  <a:gd name="T2" fmla="*/ 18 w 142"/>
                  <a:gd name="T3" fmla="*/ 164 h 193"/>
                  <a:gd name="T4" fmla="*/ 49 w 142"/>
                  <a:gd name="T5" fmla="*/ 112 h 193"/>
                  <a:gd name="T6" fmla="*/ 62 w 142"/>
                  <a:gd name="T7" fmla="*/ 94 h 193"/>
                  <a:gd name="T8" fmla="*/ 113 w 142"/>
                  <a:gd name="T9" fmla="*/ 36 h 193"/>
                  <a:gd name="T10" fmla="*/ 142 w 142"/>
                  <a:gd name="T11" fmla="*/ 5 h 193"/>
                  <a:gd name="T12" fmla="*/ 139 w 142"/>
                  <a:gd name="T13" fmla="*/ 0 h 193"/>
                  <a:gd name="T14" fmla="*/ 133 w 142"/>
                  <a:gd name="T15" fmla="*/ 0 h 193"/>
                  <a:gd name="T16" fmla="*/ 113 w 142"/>
                  <a:gd name="T17" fmla="*/ 24 h 193"/>
                  <a:gd name="T18" fmla="*/ 91 w 142"/>
                  <a:gd name="T19" fmla="*/ 55 h 193"/>
                  <a:gd name="T20" fmla="*/ 47 w 142"/>
                  <a:gd name="T21" fmla="*/ 108 h 193"/>
                  <a:gd name="T22" fmla="*/ 31 w 142"/>
                  <a:gd name="T23" fmla="*/ 126 h 193"/>
                  <a:gd name="T24" fmla="*/ 32 w 142"/>
                  <a:gd name="T25" fmla="*/ 132 h 193"/>
                  <a:gd name="T26" fmla="*/ 7 w 142"/>
                  <a:gd name="T27" fmla="*/ 184 h 193"/>
                  <a:gd name="T28" fmla="*/ 0 w 142"/>
                  <a:gd name="T29" fmla="*/ 180 h 193"/>
                  <a:gd name="T30" fmla="*/ 8 w 142"/>
                  <a:gd name="T31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2" h="193">
                    <a:moveTo>
                      <a:pt x="8" y="193"/>
                    </a:moveTo>
                    <a:lnTo>
                      <a:pt x="18" y="164"/>
                    </a:lnTo>
                    <a:lnTo>
                      <a:pt x="49" y="112"/>
                    </a:lnTo>
                    <a:lnTo>
                      <a:pt x="62" y="94"/>
                    </a:lnTo>
                    <a:lnTo>
                      <a:pt x="113" y="36"/>
                    </a:lnTo>
                    <a:lnTo>
                      <a:pt x="142" y="5"/>
                    </a:lnTo>
                    <a:lnTo>
                      <a:pt x="139" y="0"/>
                    </a:lnTo>
                    <a:lnTo>
                      <a:pt x="133" y="0"/>
                    </a:lnTo>
                    <a:lnTo>
                      <a:pt x="113" y="24"/>
                    </a:lnTo>
                    <a:lnTo>
                      <a:pt x="91" y="55"/>
                    </a:lnTo>
                    <a:lnTo>
                      <a:pt x="47" y="108"/>
                    </a:lnTo>
                    <a:lnTo>
                      <a:pt x="31" y="126"/>
                    </a:lnTo>
                    <a:lnTo>
                      <a:pt x="32" y="132"/>
                    </a:lnTo>
                    <a:lnTo>
                      <a:pt x="7" y="184"/>
                    </a:lnTo>
                    <a:lnTo>
                      <a:pt x="0" y="180"/>
                    </a:lnTo>
                    <a:lnTo>
                      <a:pt x="8" y="193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2" name="Freeform 26">
                <a:extLst>
                  <a:ext uri="{FF2B5EF4-FFF2-40B4-BE49-F238E27FC236}">
                    <a16:creationId xmlns:a16="http://schemas.microsoft.com/office/drawing/2014/main" id="{AC9ABAEE-0BC2-476B-BDBF-15F4ADAAB5D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15197" y="1972734"/>
                <a:ext cx="117475" cy="352425"/>
              </a:xfrm>
              <a:custGeom>
                <a:avLst/>
                <a:gdLst>
                  <a:gd name="T0" fmla="*/ 0 w 74"/>
                  <a:gd name="T1" fmla="*/ 222 h 222"/>
                  <a:gd name="T2" fmla="*/ 12 w 74"/>
                  <a:gd name="T3" fmla="*/ 217 h 222"/>
                  <a:gd name="T4" fmla="*/ 38 w 74"/>
                  <a:gd name="T5" fmla="*/ 204 h 222"/>
                  <a:gd name="T6" fmla="*/ 56 w 74"/>
                  <a:gd name="T7" fmla="*/ 199 h 222"/>
                  <a:gd name="T8" fmla="*/ 63 w 74"/>
                  <a:gd name="T9" fmla="*/ 202 h 222"/>
                  <a:gd name="T10" fmla="*/ 65 w 74"/>
                  <a:gd name="T11" fmla="*/ 208 h 222"/>
                  <a:gd name="T12" fmla="*/ 71 w 74"/>
                  <a:gd name="T13" fmla="*/ 154 h 222"/>
                  <a:gd name="T14" fmla="*/ 74 w 74"/>
                  <a:gd name="T15" fmla="*/ 134 h 222"/>
                  <a:gd name="T16" fmla="*/ 72 w 74"/>
                  <a:gd name="T17" fmla="*/ 121 h 222"/>
                  <a:gd name="T18" fmla="*/ 74 w 74"/>
                  <a:gd name="T19" fmla="*/ 65 h 222"/>
                  <a:gd name="T20" fmla="*/ 59 w 74"/>
                  <a:gd name="T21" fmla="*/ 14 h 222"/>
                  <a:gd name="T22" fmla="*/ 49 w 74"/>
                  <a:gd name="T23" fmla="*/ 0 h 222"/>
                  <a:gd name="T24" fmla="*/ 52 w 74"/>
                  <a:gd name="T25" fmla="*/ 18 h 222"/>
                  <a:gd name="T26" fmla="*/ 62 w 74"/>
                  <a:gd name="T27" fmla="*/ 35 h 222"/>
                  <a:gd name="T28" fmla="*/ 68 w 74"/>
                  <a:gd name="T29" fmla="*/ 60 h 222"/>
                  <a:gd name="T30" fmla="*/ 69 w 74"/>
                  <a:gd name="T31" fmla="*/ 71 h 222"/>
                  <a:gd name="T32" fmla="*/ 67 w 74"/>
                  <a:gd name="T33" fmla="*/ 82 h 222"/>
                  <a:gd name="T34" fmla="*/ 71 w 74"/>
                  <a:gd name="T35" fmla="*/ 133 h 222"/>
                  <a:gd name="T36" fmla="*/ 63 w 74"/>
                  <a:gd name="T37" fmla="*/ 161 h 222"/>
                  <a:gd name="T38" fmla="*/ 64 w 74"/>
                  <a:gd name="T39" fmla="*/ 183 h 222"/>
                  <a:gd name="T40" fmla="*/ 43 w 74"/>
                  <a:gd name="T41" fmla="*/ 188 h 222"/>
                  <a:gd name="T42" fmla="*/ 32 w 74"/>
                  <a:gd name="T43" fmla="*/ 202 h 222"/>
                  <a:gd name="T44" fmla="*/ 14 w 74"/>
                  <a:gd name="T45" fmla="*/ 208 h 222"/>
                  <a:gd name="T46" fmla="*/ 7 w 74"/>
                  <a:gd name="T47" fmla="*/ 217 h 222"/>
                  <a:gd name="T48" fmla="*/ 0 w 74"/>
                  <a:gd name="T49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222">
                    <a:moveTo>
                      <a:pt x="0" y="222"/>
                    </a:moveTo>
                    <a:lnTo>
                      <a:pt x="12" y="217"/>
                    </a:lnTo>
                    <a:lnTo>
                      <a:pt x="38" y="204"/>
                    </a:lnTo>
                    <a:lnTo>
                      <a:pt x="56" y="199"/>
                    </a:lnTo>
                    <a:lnTo>
                      <a:pt x="63" y="202"/>
                    </a:lnTo>
                    <a:lnTo>
                      <a:pt x="65" y="208"/>
                    </a:lnTo>
                    <a:lnTo>
                      <a:pt x="71" y="154"/>
                    </a:lnTo>
                    <a:lnTo>
                      <a:pt x="74" y="134"/>
                    </a:lnTo>
                    <a:lnTo>
                      <a:pt x="72" y="121"/>
                    </a:lnTo>
                    <a:lnTo>
                      <a:pt x="74" y="65"/>
                    </a:lnTo>
                    <a:lnTo>
                      <a:pt x="59" y="14"/>
                    </a:lnTo>
                    <a:lnTo>
                      <a:pt x="49" y="0"/>
                    </a:lnTo>
                    <a:lnTo>
                      <a:pt x="52" y="18"/>
                    </a:lnTo>
                    <a:lnTo>
                      <a:pt x="62" y="35"/>
                    </a:lnTo>
                    <a:lnTo>
                      <a:pt x="68" y="60"/>
                    </a:lnTo>
                    <a:lnTo>
                      <a:pt x="69" y="71"/>
                    </a:lnTo>
                    <a:lnTo>
                      <a:pt x="67" y="82"/>
                    </a:lnTo>
                    <a:lnTo>
                      <a:pt x="71" y="133"/>
                    </a:lnTo>
                    <a:lnTo>
                      <a:pt x="63" y="161"/>
                    </a:lnTo>
                    <a:lnTo>
                      <a:pt x="64" y="183"/>
                    </a:lnTo>
                    <a:lnTo>
                      <a:pt x="43" y="188"/>
                    </a:lnTo>
                    <a:lnTo>
                      <a:pt x="32" y="202"/>
                    </a:lnTo>
                    <a:lnTo>
                      <a:pt x="14" y="208"/>
                    </a:lnTo>
                    <a:lnTo>
                      <a:pt x="7" y="217"/>
                    </a:lnTo>
                    <a:lnTo>
                      <a:pt x="0" y="222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3" name="Freeform 27">
                <a:extLst>
                  <a:ext uri="{FF2B5EF4-FFF2-40B4-BE49-F238E27FC236}">
                    <a16:creationId xmlns:a16="http://schemas.microsoft.com/office/drawing/2014/main" id="{FAF601C8-1F51-0372-E7C0-ACB6BD2CBAC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152784" y="1526647"/>
                <a:ext cx="4179887" cy="1685925"/>
              </a:xfrm>
              <a:custGeom>
                <a:avLst/>
                <a:gdLst>
                  <a:gd name="T0" fmla="*/ 2460 w 2633"/>
                  <a:gd name="T1" fmla="*/ 25 h 1062"/>
                  <a:gd name="T2" fmla="*/ 2570 w 2633"/>
                  <a:gd name="T3" fmla="*/ 267 h 1062"/>
                  <a:gd name="T4" fmla="*/ 2470 w 2633"/>
                  <a:gd name="T5" fmla="*/ 1 h 1062"/>
                  <a:gd name="T6" fmla="*/ 2534 w 2633"/>
                  <a:gd name="T7" fmla="*/ 183 h 1062"/>
                  <a:gd name="T8" fmla="*/ 2606 w 2633"/>
                  <a:gd name="T9" fmla="*/ 281 h 1062"/>
                  <a:gd name="T10" fmla="*/ 2493 w 2633"/>
                  <a:gd name="T11" fmla="*/ 547 h 1062"/>
                  <a:gd name="T12" fmla="*/ 2342 w 2633"/>
                  <a:gd name="T13" fmla="*/ 732 h 1062"/>
                  <a:gd name="T14" fmla="*/ 2396 w 2633"/>
                  <a:gd name="T15" fmla="*/ 648 h 1062"/>
                  <a:gd name="T16" fmla="*/ 2343 w 2633"/>
                  <a:gd name="T17" fmla="*/ 747 h 1062"/>
                  <a:gd name="T18" fmla="*/ 2633 w 2633"/>
                  <a:gd name="T19" fmla="*/ 346 h 1062"/>
                  <a:gd name="T20" fmla="*/ 2591 w 2633"/>
                  <a:gd name="T21" fmla="*/ 482 h 1062"/>
                  <a:gd name="T22" fmla="*/ 1966 w 2633"/>
                  <a:gd name="T23" fmla="*/ 930 h 1062"/>
                  <a:gd name="T24" fmla="*/ 2071 w 2633"/>
                  <a:gd name="T25" fmla="*/ 761 h 1062"/>
                  <a:gd name="T26" fmla="*/ 2088 w 2633"/>
                  <a:gd name="T27" fmla="*/ 759 h 1062"/>
                  <a:gd name="T28" fmla="*/ 2164 w 2633"/>
                  <a:gd name="T29" fmla="*/ 701 h 1062"/>
                  <a:gd name="T30" fmla="*/ 2281 w 2633"/>
                  <a:gd name="T31" fmla="*/ 681 h 1062"/>
                  <a:gd name="T32" fmla="*/ 2325 w 2633"/>
                  <a:gd name="T33" fmla="*/ 694 h 1062"/>
                  <a:gd name="T34" fmla="*/ 2390 w 2633"/>
                  <a:gd name="T35" fmla="*/ 616 h 1062"/>
                  <a:gd name="T36" fmla="*/ 2391 w 2633"/>
                  <a:gd name="T37" fmla="*/ 602 h 1062"/>
                  <a:gd name="T38" fmla="*/ 2340 w 2633"/>
                  <a:gd name="T39" fmla="*/ 583 h 1062"/>
                  <a:gd name="T40" fmla="*/ 2174 w 2633"/>
                  <a:gd name="T41" fmla="*/ 557 h 1062"/>
                  <a:gd name="T42" fmla="*/ 2321 w 2633"/>
                  <a:gd name="T43" fmla="*/ 535 h 1062"/>
                  <a:gd name="T44" fmla="*/ 2332 w 2633"/>
                  <a:gd name="T45" fmla="*/ 503 h 1062"/>
                  <a:gd name="T46" fmla="*/ 2216 w 2633"/>
                  <a:gd name="T47" fmla="*/ 444 h 1062"/>
                  <a:gd name="T48" fmla="*/ 2289 w 2633"/>
                  <a:gd name="T49" fmla="*/ 445 h 1062"/>
                  <a:gd name="T50" fmla="*/ 2298 w 2633"/>
                  <a:gd name="T51" fmla="*/ 405 h 1062"/>
                  <a:gd name="T52" fmla="*/ 2358 w 2633"/>
                  <a:gd name="T53" fmla="*/ 429 h 1062"/>
                  <a:gd name="T54" fmla="*/ 2403 w 2633"/>
                  <a:gd name="T55" fmla="*/ 447 h 1062"/>
                  <a:gd name="T56" fmla="*/ 2486 w 2633"/>
                  <a:gd name="T57" fmla="*/ 395 h 1062"/>
                  <a:gd name="T58" fmla="*/ 2545 w 2633"/>
                  <a:gd name="T59" fmla="*/ 330 h 1062"/>
                  <a:gd name="T60" fmla="*/ 2487 w 2633"/>
                  <a:gd name="T61" fmla="*/ 229 h 1062"/>
                  <a:gd name="T62" fmla="*/ 2449 w 2633"/>
                  <a:gd name="T63" fmla="*/ 286 h 1062"/>
                  <a:gd name="T64" fmla="*/ 2438 w 2633"/>
                  <a:gd name="T65" fmla="*/ 211 h 1062"/>
                  <a:gd name="T66" fmla="*/ 2255 w 2633"/>
                  <a:gd name="T67" fmla="*/ 223 h 1062"/>
                  <a:gd name="T68" fmla="*/ 2250 w 2633"/>
                  <a:gd name="T69" fmla="*/ 189 h 1062"/>
                  <a:gd name="T70" fmla="*/ 2350 w 2633"/>
                  <a:gd name="T71" fmla="*/ 173 h 1062"/>
                  <a:gd name="T72" fmla="*/ 2401 w 2633"/>
                  <a:gd name="T73" fmla="*/ 165 h 1062"/>
                  <a:gd name="T74" fmla="*/ 2449 w 2633"/>
                  <a:gd name="T75" fmla="*/ 142 h 1062"/>
                  <a:gd name="T76" fmla="*/ 2477 w 2633"/>
                  <a:gd name="T77" fmla="*/ 83 h 1062"/>
                  <a:gd name="T78" fmla="*/ 2430 w 2633"/>
                  <a:gd name="T79" fmla="*/ 5 h 1062"/>
                  <a:gd name="T80" fmla="*/ 1745 w 2633"/>
                  <a:gd name="T81" fmla="*/ 98 h 1062"/>
                  <a:gd name="T82" fmla="*/ 1580 w 2633"/>
                  <a:gd name="T83" fmla="*/ 69 h 1062"/>
                  <a:gd name="T84" fmla="*/ 949 w 2633"/>
                  <a:gd name="T85" fmla="*/ 91 h 1062"/>
                  <a:gd name="T86" fmla="*/ 763 w 2633"/>
                  <a:gd name="T87" fmla="*/ 179 h 1062"/>
                  <a:gd name="T88" fmla="*/ 661 w 2633"/>
                  <a:gd name="T89" fmla="*/ 266 h 1062"/>
                  <a:gd name="T90" fmla="*/ 573 w 2633"/>
                  <a:gd name="T91" fmla="*/ 271 h 1062"/>
                  <a:gd name="T92" fmla="*/ 463 w 2633"/>
                  <a:gd name="T93" fmla="*/ 309 h 1062"/>
                  <a:gd name="T94" fmla="*/ 414 w 2633"/>
                  <a:gd name="T95" fmla="*/ 364 h 1062"/>
                  <a:gd name="T96" fmla="*/ 336 w 2633"/>
                  <a:gd name="T97" fmla="*/ 414 h 1062"/>
                  <a:gd name="T98" fmla="*/ 275 w 2633"/>
                  <a:gd name="T99" fmla="*/ 456 h 1062"/>
                  <a:gd name="T100" fmla="*/ 162 w 2633"/>
                  <a:gd name="T101" fmla="*/ 481 h 1062"/>
                  <a:gd name="T102" fmla="*/ 91 w 2633"/>
                  <a:gd name="T103" fmla="*/ 542 h 1062"/>
                  <a:gd name="T104" fmla="*/ 23 w 2633"/>
                  <a:gd name="T105" fmla="*/ 595 h 1062"/>
                  <a:gd name="T106" fmla="*/ 378 w 2633"/>
                  <a:gd name="T107" fmla="*/ 682 h 1062"/>
                  <a:gd name="T108" fmla="*/ 561 w 2633"/>
                  <a:gd name="T109" fmla="*/ 623 h 1062"/>
                  <a:gd name="T110" fmla="*/ 982 w 2633"/>
                  <a:gd name="T111" fmla="*/ 630 h 1062"/>
                  <a:gd name="T112" fmla="*/ 1403 w 2633"/>
                  <a:gd name="T113" fmla="*/ 735 h 1062"/>
                  <a:gd name="T114" fmla="*/ 1827 w 2633"/>
                  <a:gd name="T115" fmla="*/ 1035 h 1062"/>
                  <a:gd name="T116" fmla="*/ 1923 w 2633"/>
                  <a:gd name="T117" fmla="*/ 1035 h 1062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16 w 10000"/>
                  <a:gd name="connsiteY631" fmla="*/ 5640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4 w 10000"/>
                  <a:gd name="connsiteY642" fmla="*/ 6511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4 w 10000"/>
                  <a:gd name="connsiteY642" fmla="*/ 6511 h 10000"/>
                  <a:gd name="connsiteX643" fmla="*/ 795 w 10000"/>
                  <a:gd name="connsiteY643" fmla="*/ 6484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</a:cxnLst>
                <a:rect l="l" t="t" r="r" b="b"/>
                <a:pathLst>
                  <a:path w="10000" h="10000">
                    <a:moveTo>
                      <a:pt x="9343" y="235"/>
                    </a:moveTo>
                    <a:lnTo>
                      <a:pt x="9396" y="217"/>
                    </a:lnTo>
                    <a:cubicBezTo>
                      <a:pt x="9391" y="148"/>
                      <a:pt x="9386" y="78"/>
                      <a:pt x="9381" y="9"/>
                    </a:cubicBezTo>
                    <a:cubicBezTo>
                      <a:pt x="9366" y="15"/>
                      <a:pt x="9350" y="22"/>
                      <a:pt x="9335" y="28"/>
                    </a:cubicBezTo>
                    <a:lnTo>
                      <a:pt x="9267" y="28"/>
                    </a:lnTo>
                    <a:cubicBezTo>
                      <a:pt x="9268" y="63"/>
                      <a:pt x="9270" y="97"/>
                      <a:pt x="9271" y="132"/>
                    </a:cubicBezTo>
                    <a:cubicBezTo>
                      <a:pt x="9279" y="135"/>
                      <a:pt x="9286" y="138"/>
                      <a:pt x="9294" y="141"/>
                    </a:cubicBezTo>
                    <a:cubicBezTo>
                      <a:pt x="9291" y="160"/>
                      <a:pt x="9289" y="179"/>
                      <a:pt x="9286" y="198"/>
                    </a:cubicBezTo>
                    <a:lnTo>
                      <a:pt x="9324" y="207"/>
                    </a:lnTo>
                    <a:cubicBezTo>
                      <a:pt x="9330" y="216"/>
                      <a:pt x="9337" y="226"/>
                      <a:pt x="9343" y="235"/>
                    </a:cubicBezTo>
                    <a:lnTo>
                      <a:pt x="9343" y="235"/>
                    </a:lnTo>
                    <a:lnTo>
                      <a:pt x="9343" y="235"/>
                    </a:lnTo>
                    <a:lnTo>
                      <a:pt x="9343" y="235"/>
                    </a:lnTo>
                    <a:close/>
                    <a:moveTo>
                      <a:pt x="9787" y="2524"/>
                    </a:moveTo>
                    <a:cubicBezTo>
                      <a:pt x="9788" y="2483"/>
                      <a:pt x="9790" y="2442"/>
                      <a:pt x="9791" y="2401"/>
                    </a:cubicBezTo>
                    <a:cubicBezTo>
                      <a:pt x="9783" y="2388"/>
                      <a:pt x="9776" y="2376"/>
                      <a:pt x="9768" y="2363"/>
                    </a:cubicBezTo>
                    <a:cubicBezTo>
                      <a:pt x="9764" y="2329"/>
                      <a:pt x="9761" y="2294"/>
                      <a:pt x="9757" y="2260"/>
                    </a:cubicBezTo>
                    <a:cubicBezTo>
                      <a:pt x="9746" y="2241"/>
                      <a:pt x="9734" y="2222"/>
                      <a:pt x="9723" y="2203"/>
                    </a:cubicBezTo>
                    <a:cubicBezTo>
                      <a:pt x="9717" y="2172"/>
                      <a:pt x="9710" y="2140"/>
                      <a:pt x="9704" y="2109"/>
                    </a:cubicBezTo>
                    <a:cubicBezTo>
                      <a:pt x="9693" y="2103"/>
                      <a:pt x="9681" y="2096"/>
                      <a:pt x="9670" y="2090"/>
                    </a:cubicBezTo>
                    <a:cubicBezTo>
                      <a:pt x="9665" y="2096"/>
                      <a:pt x="9659" y="2103"/>
                      <a:pt x="9654" y="2109"/>
                    </a:cubicBezTo>
                    <a:lnTo>
                      <a:pt x="9723" y="2298"/>
                    </a:lnTo>
                    <a:cubicBezTo>
                      <a:pt x="9727" y="2354"/>
                      <a:pt x="9730" y="2411"/>
                      <a:pt x="9734" y="2467"/>
                    </a:cubicBezTo>
                    <a:cubicBezTo>
                      <a:pt x="9743" y="2483"/>
                      <a:pt x="9752" y="2498"/>
                      <a:pt x="9761" y="2514"/>
                    </a:cubicBezTo>
                    <a:cubicBezTo>
                      <a:pt x="9770" y="2517"/>
                      <a:pt x="9778" y="2521"/>
                      <a:pt x="9787" y="2524"/>
                    </a:cubicBezTo>
                    <a:lnTo>
                      <a:pt x="9787" y="2524"/>
                    </a:lnTo>
                    <a:lnTo>
                      <a:pt x="9787" y="2524"/>
                    </a:lnTo>
                    <a:close/>
                    <a:moveTo>
                      <a:pt x="9897" y="2646"/>
                    </a:moveTo>
                    <a:cubicBezTo>
                      <a:pt x="9890" y="2599"/>
                      <a:pt x="9882" y="2552"/>
                      <a:pt x="9875" y="2505"/>
                    </a:cubicBezTo>
                    <a:cubicBezTo>
                      <a:pt x="9829" y="2304"/>
                      <a:pt x="9784" y="2103"/>
                      <a:pt x="9738" y="1902"/>
                    </a:cubicBezTo>
                    <a:lnTo>
                      <a:pt x="9597" y="1290"/>
                    </a:lnTo>
                    <a:cubicBezTo>
                      <a:pt x="9572" y="1158"/>
                      <a:pt x="9546" y="1027"/>
                      <a:pt x="9521" y="895"/>
                    </a:cubicBezTo>
                    <a:cubicBezTo>
                      <a:pt x="9507" y="782"/>
                      <a:pt x="9494" y="669"/>
                      <a:pt x="9480" y="556"/>
                    </a:cubicBezTo>
                    <a:lnTo>
                      <a:pt x="9453" y="358"/>
                    </a:lnTo>
                    <a:cubicBezTo>
                      <a:pt x="9439" y="239"/>
                      <a:pt x="9425" y="119"/>
                      <a:pt x="9411" y="0"/>
                    </a:cubicBezTo>
                    <a:lnTo>
                      <a:pt x="9381" y="9"/>
                    </a:lnTo>
                    <a:cubicBezTo>
                      <a:pt x="9390" y="37"/>
                      <a:pt x="9399" y="66"/>
                      <a:pt x="9408" y="94"/>
                    </a:cubicBezTo>
                    <a:cubicBezTo>
                      <a:pt x="9410" y="132"/>
                      <a:pt x="9413" y="169"/>
                      <a:pt x="9415" y="207"/>
                    </a:cubicBezTo>
                    <a:cubicBezTo>
                      <a:pt x="9409" y="254"/>
                      <a:pt x="9402" y="301"/>
                      <a:pt x="9396" y="348"/>
                    </a:cubicBezTo>
                    <a:cubicBezTo>
                      <a:pt x="9409" y="383"/>
                      <a:pt x="9421" y="417"/>
                      <a:pt x="9434" y="452"/>
                    </a:cubicBezTo>
                    <a:cubicBezTo>
                      <a:pt x="9440" y="471"/>
                      <a:pt x="9447" y="489"/>
                      <a:pt x="9453" y="508"/>
                    </a:cubicBezTo>
                    <a:lnTo>
                      <a:pt x="9483" y="763"/>
                    </a:lnTo>
                    <a:lnTo>
                      <a:pt x="9480" y="913"/>
                    </a:lnTo>
                    <a:cubicBezTo>
                      <a:pt x="9489" y="919"/>
                      <a:pt x="9497" y="926"/>
                      <a:pt x="9506" y="932"/>
                    </a:cubicBezTo>
                    <a:cubicBezTo>
                      <a:pt x="9517" y="992"/>
                      <a:pt x="9529" y="1051"/>
                      <a:pt x="9540" y="1111"/>
                    </a:cubicBezTo>
                    <a:cubicBezTo>
                      <a:pt x="9548" y="1142"/>
                      <a:pt x="9555" y="1174"/>
                      <a:pt x="9563" y="1205"/>
                    </a:cubicBezTo>
                    <a:cubicBezTo>
                      <a:pt x="9581" y="1334"/>
                      <a:pt x="9598" y="1462"/>
                      <a:pt x="9616" y="1591"/>
                    </a:cubicBezTo>
                    <a:cubicBezTo>
                      <a:pt x="9619" y="1635"/>
                      <a:pt x="9621" y="1679"/>
                      <a:pt x="9624" y="1723"/>
                    </a:cubicBezTo>
                    <a:cubicBezTo>
                      <a:pt x="9635" y="1710"/>
                      <a:pt x="9647" y="1698"/>
                      <a:pt x="9658" y="1685"/>
                    </a:cubicBezTo>
                    <a:cubicBezTo>
                      <a:pt x="9662" y="1710"/>
                      <a:pt x="9666" y="1736"/>
                      <a:pt x="9670" y="1761"/>
                    </a:cubicBezTo>
                    <a:cubicBezTo>
                      <a:pt x="9660" y="1777"/>
                      <a:pt x="9649" y="1792"/>
                      <a:pt x="9639" y="1808"/>
                    </a:cubicBezTo>
                    <a:cubicBezTo>
                      <a:pt x="9635" y="1833"/>
                      <a:pt x="9632" y="1858"/>
                      <a:pt x="9628" y="1883"/>
                    </a:cubicBezTo>
                    <a:cubicBezTo>
                      <a:pt x="9641" y="1892"/>
                      <a:pt x="9653" y="1902"/>
                      <a:pt x="9666" y="1911"/>
                    </a:cubicBezTo>
                    <a:cubicBezTo>
                      <a:pt x="9677" y="1905"/>
                      <a:pt x="9689" y="1899"/>
                      <a:pt x="9700" y="1893"/>
                    </a:cubicBezTo>
                    <a:cubicBezTo>
                      <a:pt x="9704" y="1918"/>
                      <a:pt x="9707" y="1943"/>
                      <a:pt x="9711" y="1968"/>
                    </a:cubicBezTo>
                    <a:cubicBezTo>
                      <a:pt x="9720" y="1974"/>
                      <a:pt x="9729" y="1981"/>
                      <a:pt x="9738" y="1987"/>
                    </a:cubicBezTo>
                    <a:lnTo>
                      <a:pt x="9852" y="2533"/>
                    </a:lnTo>
                    <a:cubicBezTo>
                      <a:pt x="9867" y="2571"/>
                      <a:pt x="9882" y="2608"/>
                      <a:pt x="9897" y="2646"/>
                    </a:cubicBezTo>
                    <a:lnTo>
                      <a:pt x="9897" y="2646"/>
                    </a:lnTo>
                    <a:lnTo>
                      <a:pt x="9897" y="2646"/>
                    </a:lnTo>
                    <a:close/>
                    <a:moveTo>
                      <a:pt x="8261" y="6959"/>
                    </a:moveTo>
                    <a:cubicBezTo>
                      <a:pt x="8281" y="6934"/>
                      <a:pt x="8301" y="6908"/>
                      <a:pt x="8321" y="6883"/>
                    </a:cubicBezTo>
                    <a:lnTo>
                      <a:pt x="8511" y="6742"/>
                    </a:lnTo>
                    <a:lnTo>
                      <a:pt x="8728" y="6695"/>
                    </a:lnTo>
                    <a:cubicBezTo>
                      <a:pt x="8696" y="6686"/>
                      <a:pt x="8665" y="6676"/>
                      <a:pt x="8633" y="6667"/>
                    </a:cubicBezTo>
                    <a:cubicBezTo>
                      <a:pt x="8606" y="6676"/>
                      <a:pt x="8580" y="6686"/>
                      <a:pt x="8553" y="6695"/>
                    </a:cubicBezTo>
                    <a:lnTo>
                      <a:pt x="8253" y="6911"/>
                    </a:lnTo>
                    <a:cubicBezTo>
                      <a:pt x="8256" y="6927"/>
                      <a:pt x="8258" y="6943"/>
                      <a:pt x="8261" y="6959"/>
                    </a:cubicBezTo>
                    <a:lnTo>
                      <a:pt x="8261" y="6959"/>
                    </a:lnTo>
                    <a:lnTo>
                      <a:pt x="8261" y="6959"/>
                    </a:lnTo>
                    <a:close/>
                    <a:moveTo>
                      <a:pt x="9442" y="5207"/>
                    </a:moveTo>
                    <a:cubicBezTo>
                      <a:pt x="9451" y="5188"/>
                      <a:pt x="9459" y="5170"/>
                      <a:pt x="9468" y="5151"/>
                    </a:cubicBezTo>
                    <a:cubicBezTo>
                      <a:pt x="9485" y="5116"/>
                      <a:pt x="9501" y="5082"/>
                      <a:pt x="9518" y="5047"/>
                    </a:cubicBezTo>
                    <a:lnTo>
                      <a:pt x="9635" y="4868"/>
                    </a:lnTo>
                    <a:cubicBezTo>
                      <a:pt x="9654" y="4834"/>
                      <a:pt x="9673" y="4799"/>
                      <a:pt x="9692" y="4765"/>
                    </a:cubicBezTo>
                    <a:cubicBezTo>
                      <a:pt x="9652" y="4803"/>
                      <a:pt x="9611" y="4840"/>
                      <a:pt x="9571" y="4878"/>
                    </a:cubicBezTo>
                    <a:cubicBezTo>
                      <a:pt x="9551" y="4916"/>
                      <a:pt x="9530" y="4953"/>
                      <a:pt x="9510" y="4991"/>
                    </a:cubicBezTo>
                    <a:cubicBezTo>
                      <a:pt x="9505" y="5000"/>
                      <a:pt x="9500" y="5010"/>
                      <a:pt x="9495" y="5019"/>
                    </a:cubicBezTo>
                    <a:cubicBezTo>
                      <a:pt x="9484" y="5025"/>
                      <a:pt x="9472" y="5032"/>
                      <a:pt x="9461" y="5038"/>
                    </a:cubicBezTo>
                    <a:cubicBezTo>
                      <a:pt x="9463" y="5066"/>
                      <a:pt x="9466" y="5094"/>
                      <a:pt x="9468" y="5122"/>
                    </a:cubicBezTo>
                    <a:cubicBezTo>
                      <a:pt x="9459" y="5150"/>
                      <a:pt x="9451" y="5179"/>
                      <a:pt x="9442" y="5207"/>
                    </a:cubicBezTo>
                    <a:lnTo>
                      <a:pt x="9442" y="5207"/>
                    </a:lnTo>
                    <a:lnTo>
                      <a:pt x="9442" y="5207"/>
                    </a:lnTo>
                    <a:close/>
                    <a:moveTo>
                      <a:pt x="8895" y="6893"/>
                    </a:moveTo>
                    <a:cubicBezTo>
                      <a:pt x="8896" y="6871"/>
                      <a:pt x="8898" y="6849"/>
                      <a:pt x="8899" y="6827"/>
                    </a:cubicBezTo>
                    <a:cubicBezTo>
                      <a:pt x="8877" y="6799"/>
                      <a:pt x="8856" y="6770"/>
                      <a:pt x="8834" y="6742"/>
                    </a:cubicBezTo>
                    <a:cubicBezTo>
                      <a:pt x="8805" y="6726"/>
                      <a:pt x="8776" y="6711"/>
                      <a:pt x="8747" y="6695"/>
                    </a:cubicBezTo>
                    <a:lnTo>
                      <a:pt x="8819" y="6761"/>
                    </a:lnTo>
                    <a:cubicBezTo>
                      <a:pt x="8838" y="6780"/>
                      <a:pt x="8857" y="6798"/>
                      <a:pt x="8876" y="6817"/>
                    </a:cubicBezTo>
                    <a:cubicBezTo>
                      <a:pt x="8882" y="6842"/>
                      <a:pt x="8889" y="6868"/>
                      <a:pt x="8895" y="6893"/>
                    </a:cubicBezTo>
                    <a:lnTo>
                      <a:pt x="8895" y="6893"/>
                    </a:lnTo>
                    <a:lnTo>
                      <a:pt x="8895" y="6893"/>
                    </a:lnTo>
                    <a:close/>
                    <a:moveTo>
                      <a:pt x="8899" y="7034"/>
                    </a:moveTo>
                    <a:cubicBezTo>
                      <a:pt x="8912" y="6943"/>
                      <a:pt x="8924" y="6852"/>
                      <a:pt x="8937" y="6761"/>
                    </a:cubicBezTo>
                    <a:lnTo>
                      <a:pt x="9054" y="6271"/>
                    </a:lnTo>
                    <a:cubicBezTo>
                      <a:pt x="9069" y="6215"/>
                      <a:pt x="9085" y="6158"/>
                      <a:pt x="9100" y="6102"/>
                    </a:cubicBezTo>
                    <a:cubicBezTo>
                      <a:pt x="9165" y="5920"/>
                      <a:pt x="9229" y="5738"/>
                      <a:pt x="9294" y="5556"/>
                    </a:cubicBezTo>
                    <a:cubicBezTo>
                      <a:pt x="9331" y="5459"/>
                      <a:pt x="9367" y="5361"/>
                      <a:pt x="9404" y="5264"/>
                    </a:cubicBezTo>
                    <a:cubicBezTo>
                      <a:pt x="9401" y="5248"/>
                      <a:pt x="9399" y="5233"/>
                      <a:pt x="9396" y="5217"/>
                    </a:cubicBezTo>
                    <a:lnTo>
                      <a:pt x="9370" y="5217"/>
                    </a:lnTo>
                    <a:cubicBezTo>
                      <a:pt x="9345" y="5292"/>
                      <a:pt x="9319" y="5368"/>
                      <a:pt x="9294" y="5443"/>
                    </a:cubicBezTo>
                    <a:cubicBezTo>
                      <a:pt x="9267" y="5540"/>
                      <a:pt x="9241" y="5637"/>
                      <a:pt x="9214" y="5734"/>
                    </a:cubicBezTo>
                    <a:cubicBezTo>
                      <a:pt x="9158" y="5901"/>
                      <a:pt x="9103" y="6067"/>
                      <a:pt x="9047" y="6234"/>
                    </a:cubicBezTo>
                    <a:cubicBezTo>
                      <a:pt x="9025" y="6290"/>
                      <a:pt x="9004" y="6347"/>
                      <a:pt x="8982" y="6403"/>
                    </a:cubicBezTo>
                    <a:cubicBezTo>
                      <a:pt x="8985" y="6425"/>
                      <a:pt x="8987" y="6447"/>
                      <a:pt x="8990" y="6469"/>
                    </a:cubicBezTo>
                    <a:cubicBezTo>
                      <a:pt x="8958" y="6629"/>
                      <a:pt x="8927" y="6789"/>
                      <a:pt x="8895" y="6949"/>
                    </a:cubicBezTo>
                    <a:lnTo>
                      <a:pt x="8864" y="6921"/>
                    </a:lnTo>
                    <a:cubicBezTo>
                      <a:pt x="8876" y="6959"/>
                      <a:pt x="8887" y="6996"/>
                      <a:pt x="8899" y="7034"/>
                    </a:cubicBezTo>
                    <a:lnTo>
                      <a:pt x="8899" y="7034"/>
                    </a:lnTo>
                    <a:lnTo>
                      <a:pt x="8899" y="7034"/>
                    </a:lnTo>
                    <a:close/>
                    <a:moveTo>
                      <a:pt x="9719" y="4736"/>
                    </a:moveTo>
                    <a:cubicBezTo>
                      <a:pt x="9734" y="4720"/>
                      <a:pt x="9750" y="4705"/>
                      <a:pt x="9765" y="4689"/>
                    </a:cubicBezTo>
                    <a:cubicBezTo>
                      <a:pt x="9798" y="4645"/>
                      <a:pt x="9830" y="4601"/>
                      <a:pt x="9863" y="4557"/>
                    </a:cubicBezTo>
                    <a:cubicBezTo>
                      <a:pt x="9886" y="4545"/>
                      <a:pt x="9909" y="4532"/>
                      <a:pt x="9932" y="4520"/>
                    </a:cubicBezTo>
                    <a:cubicBezTo>
                      <a:pt x="9941" y="4526"/>
                      <a:pt x="9949" y="4533"/>
                      <a:pt x="9958" y="4539"/>
                    </a:cubicBezTo>
                    <a:cubicBezTo>
                      <a:pt x="9961" y="4561"/>
                      <a:pt x="9963" y="4583"/>
                      <a:pt x="9966" y="4605"/>
                    </a:cubicBezTo>
                    <a:cubicBezTo>
                      <a:pt x="9972" y="4435"/>
                      <a:pt x="9979" y="4266"/>
                      <a:pt x="9985" y="4096"/>
                    </a:cubicBezTo>
                    <a:cubicBezTo>
                      <a:pt x="9990" y="4033"/>
                      <a:pt x="9995" y="3971"/>
                      <a:pt x="10000" y="3908"/>
                    </a:cubicBezTo>
                    <a:cubicBezTo>
                      <a:pt x="9996" y="3867"/>
                      <a:pt x="9993" y="3826"/>
                      <a:pt x="9989" y="3785"/>
                    </a:cubicBezTo>
                    <a:cubicBezTo>
                      <a:pt x="9993" y="3609"/>
                      <a:pt x="9996" y="3434"/>
                      <a:pt x="10000" y="3258"/>
                    </a:cubicBezTo>
                    <a:lnTo>
                      <a:pt x="9943" y="2778"/>
                    </a:lnTo>
                    <a:cubicBezTo>
                      <a:pt x="9930" y="2734"/>
                      <a:pt x="9918" y="2690"/>
                      <a:pt x="9905" y="2646"/>
                    </a:cubicBezTo>
                    <a:cubicBezTo>
                      <a:pt x="9909" y="2702"/>
                      <a:pt x="9912" y="2759"/>
                      <a:pt x="9916" y="2815"/>
                    </a:cubicBezTo>
                    <a:cubicBezTo>
                      <a:pt x="9929" y="2869"/>
                      <a:pt x="9941" y="2922"/>
                      <a:pt x="9954" y="2976"/>
                    </a:cubicBezTo>
                    <a:cubicBezTo>
                      <a:pt x="9960" y="3054"/>
                      <a:pt x="9967" y="3133"/>
                      <a:pt x="9973" y="3211"/>
                    </a:cubicBezTo>
                    <a:cubicBezTo>
                      <a:pt x="9976" y="3246"/>
                      <a:pt x="9978" y="3280"/>
                      <a:pt x="9981" y="3315"/>
                    </a:cubicBezTo>
                    <a:cubicBezTo>
                      <a:pt x="9977" y="3349"/>
                      <a:pt x="9974" y="3384"/>
                      <a:pt x="9970" y="3418"/>
                    </a:cubicBezTo>
                    <a:lnTo>
                      <a:pt x="9985" y="3898"/>
                    </a:lnTo>
                    <a:lnTo>
                      <a:pt x="9958" y="4162"/>
                    </a:lnTo>
                    <a:cubicBezTo>
                      <a:pt x="9959" y="4231"/>
                      <a:pt x="9961" y="4300"/>
                      <a:pt x="9962" y="4369"/>
                    </a:cubicBezTo>
                    <a:cubicBezTo>
                      <a:pt x="9934" y="4385"/>
                      <a:pt x="9906" y="4400"/>
                      <a:pt x="9878" y="4416"/>
                    </a:cubicBezTo>
                    <a:cubicBezTo>
                      <a:pt x="9865" y="4457"/>
                      <a:pt x="9853" y="4498"/>
                      <a:pt x="9840" y="4539"/>
                    </a:cubicBezTo>
                    <a:cubicBezTo>
                      <a:pt x="9819" y="4561"/>
                      <a:pt x="9797" y="4583"/>
                      <a:pt x="9776" y="4605"/>
                    </a:cubicBezTo>
                    <a:lnTo>
                      <a:pt x="9746" y="4689"/>
                    </a:lnTo>
                    <a:cubicBezTo>
                      <a:pt x="9737" y="4705"/>
                      <a:pt x="9728" y="4720"/>
                      <a:pt x="9719" y="4736"/>
                    </a:cubicBezTo>
                    <a:lnTo>
                      <a:pt x="9719" y="4736"/>
                    </a:lnTo>
                    <a:lnTo>
                      <a:pt x="9719" y="4736"/>
                    </a:lnTo>
                    <a:close/>
                    <a:moveTo>
                      <a:pt x="7338" y="9915"/>
                    </a:moveTo>
                    <a:lnTo>
                      <a:pt x="7341" y="9783"/>
                    </a:lnTo>
                    <a:cubicBezTo>
                      <a:pt x="7351" y="9717"/>
                      <a:pt x="7362" y="9652"/>
                      <a:pt x="7372" y="9586"/>
                    </a:cubicBezTo>
                    <a:cubicBezTo>
                      <a:pt x="7378" y="9520"/>
                      <a:pt x="7385" y="9454"/>
                      <a:pt x="7391" y="9388"/>
                    </a:cubicBezTo>
                    <a:cubicBezTo>
                      <a:pt x="7399" y="9316"/>
                      <a:pt x="7406" y="9243"/>
                      <a:pt x="7414" y="9171"/>
                    </a:cubicBezTo>
                    <a:cubicBezTo>
                      <a:pt x="7416" y="9133"/>
                      <a:pt x="7419" y="9096"/>
                      <a:pt x="7421" y="9058"/>
                    </a:cubicBezTo>
                    <a:cubicBezTo>
                      <a:pt x="7436" y="8958"/>
                      <a:pt x="7452" y="8857"/>
                      <a:pt x="7467" y="8757"/>
                    </a:cubicBezTo>
                    <a:cubicBezTo>
                      <a:pt x="7483" y="8675"/>
                      <a:pt x="7500" y="8594"/>
                      <a:pt x="7516" y="8512"/>
                    </a:cubicBezTo>
                    <a:cubicBezTo>
                      <a:pt x="7529" y="8468"/>
                      <a:pt x="7541" y="8424"/>
                      <a:pt x="7554" y="8380"/>
                    </a:cubicBezTo>
                    <a:cubicBezTo>
                      <a:pt x="7565" y="8349"/>
                      <a:pt x="7577" y="8317"/>
                      <a:pt x="7588" y="8286"/>
                    </a:cubicBezTo>
                    <a:cubicBezTo>
                      <a:pt x="7607" y="8230"/>
                      <a:pt x="7626" y="8173"/>
                      <a:pt x="7645" y="8117"/>
                    </a:cubicBezTo>
                    <a:cubicBezTo>
                      <a:pt x="7662" y="8070"/>
                      <a:pt x="7678" y="8023"/>
                      <a:pt x="7695" y="7976"/>
                    </a:cubicBezTo>
                    <a:cubicBezTo>
                      <a:pt x="7719" y="7922"/>
                      <a:pt x="7743" y="7869"/>
                      <a:pt x="7767" y="7815"/>
                    </a:cubicBezTo>
                    <a:lnTo>
                      <a:pt x="7957" y="7448"/>
                    </a:lnTo>
                    <a:lnTo>
                      <a:pt x="7945" y="7298"/>
                    </a:lnTo>
                    <a:cubicBezTo>
                      <a:pt x="7935" y="7288"/>
                      <a:pt x="7925" y="7279"/>
                      <a:pt x="7915" y="7269"/>
                    </a:cubicBezTo>
                    <a:lnTo>
                      <a:pt x="7885" y="7260"/>
                    </a:lnTo>
                    <a:cubicBezTo>
                      <a:pt x="7882" y="7247"/>
                      <a:pt x="7880" y="7235"/>
                      <a:pt x="7877" y="7222"/>
                    </a:cubicBezTo>
                    <a:cubicBezTo>
                      <a:pt x="7873" y="7203"/>
                      <a:pt x="7870" y="7185"/>
                      <a:pt x="7866" y="7166"/>
                    </a:cubicBezTo>
                    <a:cubicBezTo>
                      <a:pt x="7867" y="7150"/>
                      <a:pt x="7868" y="7135"/>
                      <a:pt x="7869" y="7119"/>
                    </a:cubicBezTo>
                    <a:lnTo>
                      <a:pt x="7923" y="7128"/>
                    </a:lnTo>
                    <a:cubicBezTo>
                      <a:pt x="7929" y="7106"/>
                      <a:pt x="7936" y="7084"/>
                      <a:pt x="7942" y="7062"/>
                    </a:cubicBezTo>
                    <a:cubicBezTo>
                      <a:pt x="7939" y="7040"/>
                      <a:pt x="7937" y="7018"/>
                      <a:pt x="7934" y="6996"/>
                    </a:cubicBezTo>
                    <a:cubicBezTo>
                      <a:pt x="7926" y="6965"/>
                      <a:pt x="7919" y="6933"/>
                      <a:pt x="7911" y="6902"/>
                    </a:cubicBezTo>
                    <a:cubicBezTo>
                      <a:pt x="7901" y="6883"/>
                      <a:pt x="7891" y="6865"/>
                      <a:pt x="7881" y="6846"/>
                    </a:cubicBezTo>
                    <a:cubicBezTo>
                      <a:pt x="7877" y="6821"/>
                      <a:pt x="7873" y="6795"/>
                      <a:pt x="7869" y="6770"/>
                    </a:cubicBezTo>
                    <a:cubicBezTo>
                      <a:pt x="7881" y="6773"/>
                      <a:pt x="7892" y="6777"/>
                      <a:pt x="7904" y="6780"/>
                    </a:cubicBezTo>
                    <a:cubicBezTo>
                      <a:pt x="7910" y="6796"/>
                      <a:pt x="7917" y="6811"/>
                      <a:pt x="7923" y="6827"/>
                    </a:cubicBezTo>
                    <a:cubicBezTo>
                      <a:pt x="7937" y="6890"/>
                      <a:pt x="7950" y="6952"/>
                      <a:pt x="7964" y="7015"/>
                    </a:cubicBezTo>
                    <a:cubicBezTo>
                      <a:pt x="7959" y="7050"/>
                      <a:pt x="7954" y="7084"/>
                      <a:pt x="7949" y="7119"/>
                    </a:cubicBezTo>
                    <a:cubicBezTo>
                      <a:pt x="7943" y="7128"/>
                      <a:pt x="7936" y="7138"/>
                      <a:pt x="7930" y="7147"/>
                    </a:cubicBezTo>
                    <a:cubicBezTo>
                      <a:pt x="7921" y="7166"/>
                      <a:pt x="7913" y="7184"/>
                      <a:pt x="7904" y="7203"/>
                    </a:cubicBezTo>
                    <a:lnTo>
                      <a:pt x="7934" y="7194"/>
                    </a:lnTo>
                    <a:cubicBezTo>
                      <a:pt x="7948" y="7225"/>
                      <a:pt x="7962" y="7257"/>
                      <a:pt x="7976" y="7288"/>
                    </a:cubicBezTo>
                    <a:cubicBezTo>
                      <a:pt x="7991" y="7304"/>
                      <a:pt x="8006" y="7319"/>
                      <a:pt x="8021" y="7335"/>
                    </a:cubicBezTo>
                    <a:lnTo>
                      <a:pt x="8090" y="7185"/>
                    </a:lnTo>
                    <a:cubicBezTo>
                      <a:pt x="8104" y="7128"/>
                      <a:pt x="8117" y="7072"/>
                      <a:pt x="8131" y="7015"/>
                    </a:cubicBezTo>
                    <a:cubicBezTo>
                      <a:pt x="8153" y="6977"/>
                      <a:pt x="8174" y="6940"/>
                      <a:pt x="8196" y="6902"/>
                    </a:cubicBezTo>
                    <a:cubicBezTo>
                      <a:pt x="8207" y="6871"/>
                      <a:pt x="8219" y="6839"/>
                      <a:pt x="8230" y="6808"/>
                    </a:cubicBezTo>
                    <a:cubicBezTo>
                      <a:pt x="8231" y="6780"/>
                      <a:pt x="8233" y="6751"/>
                      <a:pt x="8234" y="6723"/>
                    </a:cubicBezTo>
                    <a:cubicBezTo>
                      <a:pt x="8228" y="6707"/>
                      <a:pt x="8221" y="6692"/>
                      <a:pt x="8215" y="6676"/>
                    </a:cubicBezTo>
                    <a:cubicBezTo>
                      <a:pt x="8207" y="6629"/>
                      <a:pt x="8200" y="6582"/>
                      <a:pt x="8192" y="6535"/>
                    </a:cubicBezTo>
                    <a:lnTo>
                      <a:pt x="8219" y="6601"/>
                    </a:lnTo>
                    <a:cubicBezTo>
                      <a:pt x="8225" y="6629"/>
                      <a:pt x="8232" y="6657"/>
                      <a:pt x="8238" y="6685"/>
                    </a:cubicBezTo>
                    <a:cubicBezTo>
                      <a:pt x="8244" y="6695"/>
                      <a:pt x="8251" y="6704"/>
                      <a:pt x="8257" y="6714"/>
                    </a:cubicBezTo>
                    <a:cubicBezTo>
                      <a:pt x="8253" y="6733"/>
                      <a:pt x="8249" y="6751"/>
                      <a:pt x="8245" y="6770"/>
                    </a:cubicBezTo>
                    <a:lnTo>
                      <a:pt x="8242" y="6827"/>
                    </a:lnTo>
                    <a:cubicBezTo>
                      <a:pt x="8262" y="6824"/>
                      <a:pt x="8282" y="6820"/>
                      <a:pt x="8302" y="6817"/>
                    </a:cubicBezTo>
                    <a:lnTo>
                      <a:pt x="8431" y="6648"/>
                    </a:lnTo>
                    <a:lnTo>
                      <a:pt x="8564" y="6591"/>
                    </a:lnTo>
                    <a:lnTo>
                      <a:pt x="8694" y="6620"/>
                    </a:lnTo>
                    <a:cubicBezTo>
                      <a:pt x="8693" y="6579"/>
                      <a:pt x="8691" y="6538"/>
                      <a:pt x="8690" y="6497"/>
                    </a:cubicBezTo>
                    <a:cubicBezTo>
                      <a:pt x="8681" y="6485"/>
                      <a:pt x="8672" y="6472"/>
                      <a:pt x="8663" y="6460"/>
                    </a:cubicBezTo>
                    <a:cubicBezTo>
                      <a:pt x="8652" y="6476"/>
                      <a:pt x="8640" y="6491"/>
                      <a:pt x="8629" y="6507"/>
                    </a:cubicBezTo>
                    <a:cubicBezTo>
                      <a:pt x="8640" y="6475"/>
                      <a:pt x="8652" y="6444"/>
                      <a:pt x="8663" y="6412"/>
                    </a:cubicBezTo>
                    <a:lnTo>
                      <a:pt x="8694" y="6403"/>
                    </a:lnTo>
                    <a:cubicBezTo>
                      <a:pt x="8712" y="6431"/>
                      <a:pt x="8729" y="6460"/>
                      <a:pt x="8747" y="6488"/>
                    </a:cubicBezTo>
                    <a:cubicBezTo>
                      <a:pt x="8738" y="6516"/>
                      <a:pt x="8729" y="6545"/>
                      <a:pt x="8720" y="6573"/>
                    </a:cubicBezTo>
                    <a:lnTo>
                      <a:pt x="8773" y="6620"/>
                    </a:lnTo>
                    <a:cubicBezTo>
                      <a:pt x="8779" y="6617"/>
                      <a:pt x="8786" y="6613"/>
                      <a:pt x="8792" y="6610"/>
                    </a:cubicBezTo>
                    <a:lnTo>
                      <a:pt x="8777" y="6535"/>
                    </a:lnTo>
                    <a:cubicBezTo>
                      <a:pt x="8780" y="6500"/>
                      <a:pt x="8782" y="6466"/>
                      <a:pt x="8785" y="6431"/>
                    </a:cubicBezTo>
                    <a:cubicBezTo>
                      <a:pt x="8782" y="6406"/>
                      <a:pt x="8780" y="6381"/>
                      <a:pt x="8777" y="6356"/>
                    </a:cubicBezTo>
                    <a:lnTo>
                      <a:pt x="8777" y="6281"/>
                    </a:lnTo>
                    <a:cubicBezTo>
                      <a:pt x="8783" y="6297"/>
                      <a:pt x="8790" y="6312"/>
                      <a:pt x="8796" y="6328"/>
                    </a:cubicBezTo>
                    <a:lnTo>
                      <a:pt x="8811" y="6403"/>
                    </a:lnTo>
                    <a:cubicBezTo>
                      <a:pt x="8817" y="6447"/>
                      <a:pt x="8824" y="6491"/>
                      <a:pt x="8830" y="6535"/>
                    </a:cubicBezTo>
                    <a:cubicBezTo>
                      <a:pt x="8836" y="6548"/>
                      <a:pt x="8843" y="6560"/>
                      <a:pt x="8849" y="6573"/>
                    </a:cubicBezTo>
                    <a:cubicBezTo>
                      <a:pt x="8864" y="6567"/>
                      <a:pt x="8880" y="6560"/>
                      <a:pt x="8895" y="6554"/>
                    </a:cubicBezTo>
                    <a:cubicBezTo>
                      <a:pt x="8901" y="6532"/>
                      <a:pt x="8908" y="6510"/>
                      <a:pt x="8914" y="6488"/>
                    </a:cubicBezTo>
                    <a:cubicBezTo>
                      <a:pt x="8918" y="6438"/>
                      <a:pt x="8921" y="6387"/>
                      <a:pt x="8925" y="6337"/>
                    </a:cubicBezTo>
                    <a:cubicBezTo>
                      <a:pt x="8935" y="6312"/>
                      <a:pt x="8946" y="6287"/>
                      <a:pt x="8956" y="6262"/>
                    </a:cubicBezTo>
                    <a:cubicBezTo>
                      <a:pt x="8974" y="6199"/>
                      <a:pt x="8991" y="6136"/>
                      <a:pt x="9009" y="6073"/>
                    </a:cubicBezTo>
                    <a:cubicBezTo>
                      <a:pt x="9010" y="6032"/>
                      <a:pt x="9012" y="5992"/>
                      <a:pt x="9013" y="5951"/>
                    </a:cubicBezTo>
                    <a:cubicBezTo>
                      <a:pt x="9023" y="5979"/>
                      <a:pt x="9033" y="6008"/>
                      <a:pt x="9043" y="6036"/>
                    </a:cubicBezTo>
                    <a:lnTo>
                      <a:pt x="9058" y="5979"/>
                    </a:lnTo>
                    <a:lnTo>
                      <a:pt x="9092" y="5951"/>
                    </a:lnTo>
                    <a:cubicBezTo>
                      <a:pt x="9101" y="5923"/>
                      <a:pt x="9110" y="5894"/>
                      <a:pt x="9119" y="5866"/>
                    </a:cubicBezTo>
                    <a:lnTo>
                      <a:pt x="9077" y="5800"/>
                    </a:lnTo>
                    <a:cubicBezTo>
                      <a:pt x="9082" y="5784"/>
                      <a:pt x="9087" y="5769"/>
                      <a:pt x="9092" y="5753"/>
                    </a:cubicBezTo>
                    <a:cubicBezTo>
                      <a:pt x="9102" y="5763"/>
                      <a:pt x="9113" y="5772"/>
                      <a:pt x="9123" y="5782"/>
                    </a:cubicBezTo>
                    <a:cubicBezTo>
                      <a:pt x="9132" y="5760"/>
                      <a:pt x="9140" y="5738"/>
                      <a:pt x="9149" y="5716"/>
                    </a:cubicBezTo>
                    <a:lnTo>
                      <a:pt x="9149" y="5640"/>
                    </a:lnTo>
                    <a:cubicBezTo>
                      <a:pt x="9141" y="5615"/>
                      <a:pt x="9134" y="5590"/>
                      <a:pt x="9126" y="5565"/>
                    </a:cubicBezTo>
                    <a:lnTo>
                      <a:pt x="9111" y="5499"/>
                    </a:lnTo>
                    <a:cubicBezTo>
                      <a:pt x="9122" y="5505"/>
                      <a:pt x="9134" y="5512"/>
                      <a:pt x="9145" y="5518"/>
                    </a:cubicBezTo>
                    <a:cubicBezTo>
                      <a:pt x="9130" y="5490"/>
                      <a:pt x="9115" y="5461"/>
                      <a:pt x="9100" y="5433"/>
                    </a:cubicBezTo>
                    <a:lnTo>
                      <a:pt x="9054" y="5405"/>
                    </a:lnTo>
                    <a:cubicBezTo>
                      <a:pt x="9055" y="5443"/>
                      <a:pt x="9057" y="5480"/>
                      <a:pt x="9058" y="5518"/>
                    </a:cubicBezTo>
                    <a:cubicBezTo>
                      <a:pt x="9068" y="5537"/>
                      <a:pt x="9078" y="5555"/>
                      <a:pt x="9088" y="5574"/>
                    </a:cubicBezTo>
                    <a:cubicBezTo>
                      <a:pt x="9086" y="5606"/>
                      <a:pt x="9083" y="5637"/>
                      <a:pt x="9081" y="5669"/>
                    </a:cubicBezTo>
                    <a:cubicBezTo>
                      <a:pt x="9066" y="5650"/>
                      <a:pt x="9050" y="5631"/>
                      <a:pt x="9035" y="5612"/>
                    </a:cubicBezTo>
                    <a:cubicBezTo>
                      <a:pt x="9029" y="5653"/>
                      <a:pt x="9022" y="5693"/>
                      <a:pt x="9016" y="5734"/>
                    </a:cubicBezTo>
                    <a:cubicBezTo>
                      <a:pt x="9009" y="5728"/>
                      <a:pt x="9001" y="5722"/>
                      <a:pt x="8994" y="5716"/>
                    </a:cubicBezTo>
                    <a:cubicBezTo>
                      <a:pt x="8989" y="5728"/>
                      <a:pt x="8983" y="5741"/>
                      <a:pt x="8978" y="5753"/>
                    </a:cubicBezTo>
                    <a:cubicBezTo>
                      <a:pt x="8972" y="5766"/>
                      <a:pt x="8965" y="5778"/>
                      <a:pt x="8959" y="5791"/>
                    </a:cubicBezTo>
                    <a:cubicBezTo>
                      <a:pt x="8955" y="5778"/>
                      <a:pt x="8952" y="5766"/>
                      <a:pt x="8948" y="5753"/>
                    </a:cubicBezTo>
                    <a:cubicBezTo>
                      <a:pt x="8952" y="5728"/>
                      <a:pt x="8955" y="5703"/>
                      <a:pt x="8959" y="5678"/>
                    </a:cubicBezTo>
                    <a:cubicBezTo>
                      <a:pt x="8965" y="5650"/>
                      <a:pt x="8972" y="5621"/>
                      <a:pt x="8978" y="5593"/>
                    </a:cubicBezTo>
                    <a:cubicBezTo>
                      <a:pt x="8976" y="5530"/>
                      <a:pt x="8973" y="5468"/>
                      <a:pt x="8971" y="5405"/>
                    </a:cubicBezTo>
                    <a:lnTo>
                      <a:pt x="8944" y="5330"/>
                    </a:lnTo>
                    <a:cubicBezTo>
                      <a:pt x="8934" y="5317"/>
                      <a:pt x="8924" y="5305"/>
                      <a:pt x="8914" y="5292"/>
                    </a:cubicBezTo>
                    <a:lnTo>
                      <a:pt x="8887" y="5490"/>
                    </a:lnTo>
                    <a:cubicBezTo>
                      <a:pt x="8893" y="5528"/>
                      <a:pt x="8900" y="5565"/>
                      <a:pt x="8906" y="5603"/>
                    </a:cubicBezTo>
                    <a:cubicBezTo>
                      <a:pt x="8893" y="5581"/>
                      <a:pt x="8881" y="5559"/>
                      <a:pt x="8868" y="5537"/>
                    </a:cubicBezTo>
                    <a:lnTo>
                      <a:pt x="8800" y="5584"/>
                    </a:lnTo>
                    <a:cubicBezTo>
                      <a:pt x="8801" y="5625"/>
                      <a:pt x="8803" y="5665"/>
                      <a:pt x="8804" y="5706"/>
                    </a:cubicBezTo>
                    <a:lnTo>
                      <a:pt x="8777" y="5631"/>
                    </a:lnTo>
                    <a:cubicBezTo>
                      <a:pt x="8767" y="5625"/>
                      <a:pt x="8757" y="5618"/>
                      <a:pt x="8747" y="5612"/>
                    </a:cubicBezTo>
                    <a:lnTo>
                      <a:pt x="8618" y="5904"/>
                    </a:lnTo>
                    <a:lnTo>
                      <a:pt x="8481" y="5847"/>
                    </a:lnTo>
                    <a:cubicBezTo>
                      <a:pt x="8458" y="5828"/>
                      <a:pt x="8435" y="5810"/>
                      <a:pt x="8412" y="5791"/>
                    </a:cubicBezTo>
                    <a:cubicBezTo>
                      <a:pt x="8394" y="5756"/>
                      <a:pt x="8377" y="5722"/>
                      <a:pt x="8359" y="5687"/>
                    </a:cubicBezTo>
                    <a:cubicBezTo>
                      <a:pt x="8330" y="5577"/>
                      <a:pt x="8301" y="5468"/>
                      <a:pt x="8272" y="5358"/>
                    </a:cubicBezTo>
                    <a:cubicBezTo>
                      <a:pt x="8267" y="5320"/>
                      <a:pt x="8262" y="5283"/>
                      <a:pt x="8257" y="5245"/>
                    </a:cubicBezTo>
                    <a:lnTo>
                      <a:pt x="8230" y="5179"/>
                    </a:lnTo>
                    <a:lnTo>
                      <a:pt x="8268" y="5217"/>
                    </a:lnTo>
                    <a:cubicBezTo>
                      <a:pt x="8279" y="5264"/>
                      <a:pt x="8291" y="5311"/>
                      <a:pt x="8302" y="5358"/>
                    </a:cubicBezTo>
                    <a:cubicBezTo>
                      <a:pt x="8313" y="5389"/>
                      <a:pt x="8325" y="5421"/>
                      <a:pt x="8336" y="5452"/>
                    </a:cubicBezTo>
                    <a:cubicBezTo>
                      <a:pt x="8350" y="5465"/>
                      <a:pt x="8364" y="5477"/>
                      <a:pt x="8378" y="5490"/>
                    </a:cubicBezTo>
                    <a:cubicBezTo>
                      <a:pt x="8391" y="5518"/>
                      <a:pt x="8403" y="5546"/>
                      <a:pt x="8416" y="5574"/>
                    </a:cubicBezTo>
                    <a:cubicBezTo>
                      <a:pt x="8434" y="5602"/>
                      <a:pt x="8451" y="5631"/>
                      <a:pt x="8469" y="5659"/>
                    </a:cubicBezTo>
                    <a:cubicBezTo>
                      <a:pt x="8493" y="5697"/>
                      <a:pt x="8518" y="5734"/>
                      <a:pt x="8542" y="5772"/>
                    </a:cubicBezTo>
                    <a:lnTo>
                      <a:pt x="8629" y="5640"/>
                    </a:lnTo>
                    <a:cubicBezTo>
                      <a:pt x="8675" y="5549"/>
                      <a:pt x="8720" y="5458"/>
                      <a:pt x="8766" y="5367"/>
                    </a:cubicBezTo>
                    <a:cubicBezTo>
                      <a:pt x="8781" y="5304"/>
                      <a:pt x="8796" y="5242"/>
                      <a:pt x="8811" y="5179"/>
                    </a:cubicBezTo>
                    <a:cubicBezTo>
                      <a:pt x="8812" y="5132"/>
                      <a:pt x="8814" y="5085"/>
                      <a:pt x="8815" y="5038"/>
                    </a:cubicBezTo>
                    <a:lnTo>
                      <a:pt x="8785" y="4972"/>
                    </a:lnTo>
                    <a:lnTo>
                      <a:pt x="8773" y="5056"/>
                    </a:lnTo>
                    <a:lnTo>
                      <a:pt x="8678" y="5047"/>
                    </a:lnTo>
                    <a:cubicBezTo>
                      <a:pt x="8682" y="5016"/>
                      <a:pt x="8686" y="4984"/>
                      <a:pt x="8690" y="4953"/>
                    </a:cubicBezTo>
                    <a:cubicBezTo>
                      <a:pt x="8697" y="4966"/>
                      <a:pt x="8705" y="4978"/>
                      <a:pt x="8712" y="4991"/>
                    </a:cubicBezTo>
                    <a:cubicBezTo>
                      <a:pt x="8730" y="4978"/>
                      <a:pt x="8748" y="4966"/>
                      <a:pt x="8766" y="4953"/>
                    </a:cubicBezTo>
                    <a:lnTo>
                      <a:pt x="8796" y="4896"/>
                    </a:lnTo>
                    <a:cubicBezTo>
                      <a:pt x="8807" y="4902"/>
                      <a:pt x="8819" y="4909"/>
                      <a:pt x="8830" y="4915"/>
                    </a:cubicBezTo>
                    <a:lnTo>
                      <a:pt x="8849" y="4896"/>
                    </a:lnTo>
                    <a:lnTo>
                      <a:pt x="8781" y="4783"/>
                    </a:lnTo>
                    <a:cubicBezTo>
                      <a:pt x="8814" y="4796"/>
                      <a:pt x="8847" y="4808"/>
                      <a:pt x="8880" y="4821"/>
                    </a:cubicBezTo>
                    <a:cubicBezTo>
                      <a:pt x="8872" y="4793"/>
                      <a:pt x="8865" y="4764"/>
                      <a:pt x="8857" y="4736"/>
                    </a:cubicBezTo>
                    <a:cubicBezTo>
                      <a:pt x="8866" y="4720"/>
                      <a:pt x="8874" y="4705"/>
                      <a:pt x="8883" y="4689"/>
                    </a:cubicBezTo>
                    <a:cubicBezTo>
                      <a:pt x="8887" y="4651"/>
                      <a:pt x="8891" y="4614"/>
                      <a:pt x="8895" y="4576"/>
                    </a:cubicBezTo>
                    <a:cubicBezTo>
                      <a:pt x="8886" y="4567"/>
                      <a:pt x="8877" y="4557"/>
                      <a:pt x="8868" y="4548"/>
                    </a:cubicBezTo>
                    <a:lnTo>
                      <a:pt x="8868" y="4463"/>
                    </a:lnTo>
                    <a:lnTo>
                      <a:pt x="8826" y="4463"/>
                    </a:lnTo>
                    <a:cubicBezTo>
                      <a:pt x="8807" y="4444"/>
                      <a:pt x="8788" y="4426"/>
                      <a:pt x="8769" y="4407"/>
                    </a:cubicBezTo>
                    <a:lnTo>
                      <a:pt x="8720" y="4435"/>
                    </a:lnTo>
                    <a:cubicBezTo>
                      <a:pt x="8690" y="4422"/>
                      <a:pt x="8659" y="4410"/>
                      <a:pt x="8629" y="4397"/>
                    </a:cubicBezTo>
                    <a:cubicBezTo>
                      <a:pt x="8626" y="4378"/>
                      <a:pt x="8624" y="4360"/>
                      <a:pt x="8621" y="4341"/>
                    </a:cubicBezTo>
                    <a:lnTo>
                      <a:pt x="8488" y="4256"/>
                    </a:lnTo>
                    <a:cubicBezTo>
                      <a:pt x="8475" y="4225"/>
                      <a:pt x="8463" y="4193"/>
                      <a:pt x="8450" y="4162"/>
                    </a:cubicBezTo>
                    <a:cubicBezTo>
                      <a:pt x="8439" y="4168"/>
                      <a:pt x="8427" y="4175"/>
                      <a:pt x="8416" y="4181"/>
                    </a:cubicBezTo>
                    <a:cubicBezTo>
                      <a:pt x="8395" y="4159"/>
                      <a:pt x="8373" y="4137"/>
                      <a:pt x="8352" y="4115"/>
                    </a:cubicBezTo>
                    <a:cubicBezTo>
                      <a:pt x="8339" y="4124"/>
                      <a:pt x="8327" y="4134"/>
                      <a:pt x="8314" y="4143"/>
                    </a:cubicBezTo>
                    <a:cubicBezTo>
                      <a:pt x="8310" y="4112"/>
                      <a:pt x="8306" y="4080"/>
                      <a:pt x="8302" y="4049"/>
                    </a:cubicBezTo>
                    <a:cubicBezTo>
                      <a:pt x="8279" y="4021"/>
                      <a:pt x="8257" y="3992"/>
                      <a:pt x="8234" y="3964"/>
                    </a:cubicBezTo>
                    <a:cubicBezTo>
                      <a:pt x="8235" y="3939"/>
                      <a:pt x="8237" y="3914"/>
                      <a:pt x="8238" y="3889"/>
                    </a:cubicBezTo>
                    <a:cubicBezTo>
                      <a:pt x="8257" y="3920"/>
                      <a:pt x="8276" y="3952"/>
                      <a:pt x="8295" y="3983"/>
                    </a:cubicBezTo>
                    <a:cubicBezTo>
                      <a:pt x="8310" y="3992"/>
                      <a:pt x="8325" y="4002"/>
                      <a:pt x="8340" y="4011"/>
                    </a:cubicBezTo>
                    <a:cubicBezTo>
                      <a:pt x="8354" y="4027"/>
                      <a:pt x="8368" y="4042"/>
                      <a:pt x="8382" y="4058"/>
                    </a:cubicBezTo>
                    <a:lnTo>
                      <a:pt x="8443" y="4049"/>
                    </a:lnTo>
                    <a:cubicBezTo>
                      <a:pt x="8480" y="4080"/>
                      <a:pt x="8516" y="4112"/>
                      <a:pt x="8553" y="4143"/>
                    </a:cubicBezTo>
                    <a:lnTo>
                      <a:pt x="8618" y="4134"/>
                    </a:lnTo>
                    <a:cubicBezTo>
                      <a:pt x="8643" y="4153"/>
                      <a:pt x="8669" y="4171"/>
                      <a:pt x="8694" y="4190"/>
                    </a:cubicBezTo>
                    <a:cubicBezTo>
                      <a:pt x="8709" y="4206"/>
                      <a:pt x="8724" y="4221"/>
                      <a:pt x="8739" y="4237"/>
                    </a:cubicBezTo>
                    <a:lnTo>
                      <a:pt x="8766" y="4237"/>
                    </a:lnTo>
                    <a:lnTo>
                      <a:pt x="8712" y="3955"/>
                    </a:lnTo>
                    <a:cubicBezTo>
                      <a:pt x="8715" y="3939"/>
                      <a:pt x="8717" y="3924"/>
                      <a:pt x="8720" y="3908"/>
                    </a:cubicBezTo>
                    <a:cubicBezTo>
                      <a:pt x="8705" y="3880"/>
                      <a:pt x="8690" y="3851"/>
                      <a:pt x="8675" y="3823"/>
                    </a:cubicBezTo>
                    <a:cubicBezTo>
                      <a:pt x="8699" y="3782"/>
                      <a:pt x="8723" y="3742"/>
                      <a:pt x="8747" y="3701"/>
                    </a:cubicBezTo>
                    <a:lnTo>
                      <a:pt x="8796" y="3729"/>
                    </a:lnTo>
                    <a:cubicBezTo>
                      <a:pt x="8807" y="3723"/>
                      <a:pt x="8819" y="3716"/>
                      <a:pt x="8830" y="3710"/>
                    </a:cubicBezTo>
                    <a:cubicBezTo>
                      <a:pt x="8840" y="3679"/>
                      <a:pt x="8851" y="3647"/>
                      <a:pt x="8861" y="3616"/>
                    </a:cubicBezTo>
                    <a:lnTo>
                      <a:pt x="8849" y="3748"/>
                    </a:lnTo>
                    <a:cubicBezTo>
                      <a:pt x="8840" y="3764"/>
                      <a:pt x="8832" y="3779"/>
                      <a:pt x="8823" y="3795"/>
                    </a:cubicBezTo>
                    <a:cubicBezTo>
                      <a:pt x="8791" y="3801"/>
                      <a:pt x="8760" y="3808"/>
                      <a:pt x="8728" y="3814"/>
                    </a:cubicBezTo>
                    <a:cubicBezTo>
                      <a:pt x="8738" y="3833"/>
                      <a:pt x="8748" y="3851"/>
                      <a:pt x="8758" y="3870"/>
                    </a:cubicBezTo>
                    <a:cubicBezTo>
                      <a:pt x="8762" y="3892"/>
                      <a:pt x="8765" y="3914"/>
                      <a:pt x="8769" y="3936"/>
                    </a:cubicBezTo>
                    <a:cubicBezTo>
                      <a:pt x="8770" y="3977"/>
                      <a:pt x="8772" y="4017"/>
                      <a:pt x="8773" y="4058"/>
                    </a:cubicBezTo>
                    <a:cubicBezTo>
                      <a:pt x="8783" y="4064"/>
                      <a:pt x="8794" y="4071"/>
                      <a:pt x="8804" y="4077"/>
                    </a:cubicBezTo>
                    <a:cubicBezTo>
                      <a:pt x="8801" y="4099"/>
                      <a:pt x="8799" y="4121"/>
                      <a:pt x="8796" y="4143"/>
                    </a:cubicBezTo>
                    <a:cubicBezTo>
                      <a:pt x="8804" y="4165"/>
                      <a:pt x="8811" y="4187"/>
                      <a:pt x="8819" y="4209"/>
                    </a:cubicBezTo>
                    <a:cubicBezTo>
                      <a:pt x="8839" y="4222"/>
                      <a:pt x="8860" y="4234"/>
                      <a:pt x="8880" y="4247"/>
                    </a:cubicBezTo>
                    <a:cubicBezTo>
                      <a:pt x="8879" y="4228"/>
                      <a:pt x="8877" y="4209"/>
                      <a:pt x="8876" y="4190"/>
                    </a:cubicBezTo>
                    <a:cubicBezTo>
                      <a:pt x="8884" y="4187"/>
                      <a:pt x="8891" y="4184"/>
                      <a:pt x="8899" y="4181"/>
                    </a:cubicBezTo>
                    <a:cubicBezTo>
                      <a:pt x="8910" y="4153"/>
                      <a:pt x="8922" y="4124"/>
                      <a:pt x="8933" y="4096"/>
                    </a:cubicBezTo>
                    <a:cubicBezTo>
                      <a:pt x="8934" y="4065"/>
                      <a:pt x="8936" y="4033"/>
                      <a:pt x="8937" y="4002"/>
                    </a:cubicBezTo>
                    <a:cubicBezTo>
                      <a:pt x="8943" y="4015"/>
                      <a:pt x="8950" y="4027"/>
                      <a:pt x="8956" y="4040"/>
                    </a:cubicBezTo>
                    <a:lnTo>
                      <a:pt x="8971" y="4115"/>
                    </a:lnTo>
                    <a:cubicBezTo>
                      <a:pt x="8967" y="4131"/>
                      <a:pt x="8963" y="4146"/>
                      <a:pt x="8959" y="4162"/>
                    </a:cubicBezTo>
                    <a:cubicBezTo>
                      <a:pt x="8964" y="4181"/>
                      <a:pt x="8970" y="4199"/>
                      <a:pt x="8975" y="4218"/>
                    </a:cubicBezTo>
                    <a:lnTo>
                      <a:pt x="8940" y="4247"/>
                    </a:lnTo>
                    <a:cubicBezTo>
                      <a:pt x="8945" y="4272"/>
                      <a:pt x="8951" y="4297"/>
                      <a:pt x="8956" y="4322"/>
                    </a:cubicBezTo>
                    <a:cubicBezTo>
                      <a:pt x="8975" y="4331"/>
                      <a:pt x="8994" y="4341"/>
                      <a:pt x="9013" y="4350"/>
                    </a:cubicBezTo>
                    <a:cubicBezTo>
                      <a:pt x="9018" y="4331"/>
                      <a:pt x="9023" y="4313"/>
                      <a:pt x="9028" y="4294"/>
                    </a:cubicBezTo>
                    <a:lnTo>
                      <a:pt x="9016" y="4237"/>
                    </a:lnTo>
                    <a:lnTo>
                      <a:pt x="9016" y="4162"/>
                    </a:lnTo>
                    <a:cubicBezTo>
                      <a:pt x="9038" y="4209"/>
                      <a:pt x="9059" y="4256"/>
                      <a:pt x="9081" y="4303"/>
                    </a:cubicBezTo>
                    <a:cubicBezTo>
                      <a:pt x="9091" y="4309"/>
                      <a:pt x="9101" y="4316"/>
                      <a:pt x="9111" y="4322"/>
                    </a:cubicBezTo>
                    <a:cubicBezTo>
                      <a:pt x="9116" y="4284"/>
                      <a:pt x="9121" y="4247"/>
                      <a:pt x="9126" y="4209"/>
                    </a:cubicBezTo>
                    <a:cubicBezTo>
                      <a:pt x="9143" y="4237"/>
                      <a:pt x="9159" y="4266"/>
                      <a:pt x="9176" y="4294"/>
                    </a:cubicBezTo>
                    <a:cubicBezTo>
                      <a:pt x="9204" y="4288"/>
                      <a:pt x="9231" y="4281"/>
                      <a:pt x="9259" y="4275"/>
                    </a:cubicBezTo>
                    <a:cubicBezTo>
                      <a:pt x="9264" y="4262"/>
                      <a:pt x="9270" y="4250"/>
                      <a:pt x="9275" y="4237"/>
                    </a:cubicBezTo>
                    <a:cubicBezTo>
                      <a:pt x="9288" y="4225"/>
                      <a:pt x="9300" y="4212"/>
                      <a:pt x="9313" y="4200"/>
                    </a:cubicBezTo>
                    <a:cubicBezTo>
                      <a:pt x="9319" y="4181"/>
                      <a:pt x="9326" y="4162"/>
                      <a:pt x="9332" y="4143"/>
                    </a:cubicBezTo>
                    <a:lnTo>
                      <a:pt x="9332" y="4096"/>
                    </a:lnTo>
                    <a:lnTo>
                      <a:pt x="9347" y="3955"/>
                    </a:lnTo>
                    <a:cubicBezTo>
                      <a:pt x="9353" y="3980"/>
                      <a:pt x="9360" y="4005"/>
                      <a:pt x="9366" y="4030"/>
                    </a:cubicBezTo>
                    <a:cubicBezTo>
                      <a:pt x="9374" y="4014"/>
                      <a:pt x="9381" y="3999"/>
                      <a:pt x="9389" y="3983"/>
                    </a:cubicBezTo>
                    <a:lnTo>
                      <a:pt x="9389" y="3908"/>
                    </a:lnTo>
                    <a:cubicBezTo>
                      <a:pt x="9396" y="3848"/>
                      <a:pt x="9404" y="3789"/>
                      <a:pt x="9411" y="3729"/>
                    </a:cubicBezTo>
                    <a:cubicBezTo>
                      <a:pt x="9421" y="3726"/>
                      <a:pt x="9432" y="3722"/>
                      <a:pt x="9442" y="3719"/>
                    </a:cubicBezTo>
                    <a:cubicBezTo>
                      <a:pt x="9434" y="3697"/>
                      <a:pt x="9427" y="3675"/>
                      <a:pt x="9419" y="3653"/>
                    </a:cubicBezTo>
                    <a:lnTo>
                      <a:pt x="9461" y="3578"/>
                    </a:lnTo>
                    <a:lnTo>
                      <a:pt x="9491" y="3503"/>
                    </a:lnTo>
                    <a:cubicBezTo>
                      <a:pt x="9499" y="3478"/>
                      <a:pt x="9506" y="3452"/>
                      <a:pt x="9514" y="3427"/>
                    </a:cubicBezTo>
                    <a:cubicBezTo>
                      <a:pt x="9515" y="3411"/>
                      <a:pt x="9517" y="3396"/>
                      <a:pt x="9518" y="3380"/>
                    </a:cubicBezTo>
                    <a:cubicBezTo>
                      <a:pt x="9514" y="3321"/>
                      <a:pt x="9510" y="3261"/>
                      <a:pt x="9506" y="3202"/>
                    </a:cubicBezTo>
                    <a:cubicBezTo>
                      <a:pt x="9515" y="3224"/>
                      <a:pt x="9524" y="3245"/>
                      <a:pt x="9533" y="3267"/>
                    </a:cubicBezTo>
                    <a:cubicBezTo>
                      <a:pt x="9539" y="3299"/>
                      <a:pt x="9546" y="3330"/>
                      <a:pt x="9552" y="3362"/>
                    </a:cubicBezTo>
                    <a:lnTo>
                      <a:pt x="9590" y="3409"/>
                    </a:lnTo>
                    <a:lnTo>
                      <a:pt x="9628" y="3362"/>
                    </a:lnTo>
                    <a:cubicBezTo>
                      <a:pt x="9644" y="3309"/>
                      <a:pt x="9661" y="3255"/>
                      <a:pt x="9677" y="3202"/>
                    </a:cubicBezTo>
                    <a:cubicBezTo>
                      <a:pt x="9673" y="3170"/>
                      <a:pt x="9670" y="3139"/>
                      <a:pt x="9666" y="3107"/>
                    </a:cubicBezTo>
                    <a:cubicBezTo>
                      <a:pt x="9651" y="3073"/>
                      <a:pt x="9635" y="3038"/>
                      <a:pt x="9620" y="3004"/>
                    </a:cubicBezTo>
                    <a:lnTo>
                      <a:pt x="9658" y="2957"/>
                    </a:lnTo>
                    <a:cubicBezTo>
                      <a:pt x="9663" y="2966"/>
                      <a:pt x="9668" y="2976"/>
                      <a:pt x="9673" y="2985"/>
                    </a:cubicBezTo>
                    <a:cubicBezTo>
                      <a:pt x="9678" y="2950"/>
                      <a:pt x="9684" y="2916"/>
                      <a:pt x="9689" y="2881"/>
                    </a:cubicBezTo>
                    <a:cubicBezTo>
                      <a:pt x="9684" y="2850"/>
                      <a:pt x="9678" y="2818"/>
                      <a:pt x="9673" y="2787"/>
                    </a:cubicBezTo>
                    <a:cubicBezTo>
                      <a:pt x="9671" y="2724"/>
                      <a:pt x="9668" y="2662"/>
                      <a:pt x="9666" y="2599"/>
                    </a:cubicBezTo>
                    <a:lnTo>
                      <a:pt x="9639" y="2401"/>
                    </a:lnTo>
                    <a:cubicBezTo>
                      <a:pt x="9614" y="2291"/>
                      <a:pt x="9588" y="2182"/>
                      <a:pt x="9563" y="2072"/>
                    </a:cubicBezTo>
                    <a:lnTo>
                      <a:pt x="9499" y="1996"/>
                    </a:lnTo>
                    <a:lnTo>
                      <a:pt x="9408" y="2053"/>
                    </a:lnTo>
                    <a:lnTo>
                      <a:pt x="9408" y="2119"/>
                    </a:lnTo>
                    <a:lnTo>
                      <a:pt x="9445" y="2156"/>
                    </a:lnTo>
                    <a:cubicBezTo>
                      <a:pt x="9462" y="2128"/>
                      <a:pt x="9478" y="2100"/>
                      <a:pt x="9495" y="2072"/>
                    </a:cubicBezTo>
                    <a:cubicBezTo>
                      <a:pt x="9501" y="2103"/>
                      <a:pt x="9508" y="2135"/>
                      <a:pt x="9514" y="2166"/>
                    </a:cubicBezTo>
                    <a:cubicBezTo>
                      <a:pt x="9481" y="2178"/>
                      <a:pt x="9448" y="2191"/>
                      <a:pt x="9415" y="2203"/>
                    </a:cubicBezTo>
                    <a:lnTo>
                      <a:pt x="9358" y="2326"/>
                    </a:lnTo>
                    <a:cubicBezTo>
                      <a:pt x="9364" y="2379"/>
                      <a:pt x="9371" y="2433"/>
                      <a:pt x="9377" y="2486"/>
                    </a:cubicBezTo>
                    <a:lnTo>
                      <a:pt x="9362" y="2618"/>
                    </a:lnTo>
                    <a:cubicBezTo>
                      <a:pt x="9366" y="2649"/>
                      <a:pt x="9369" y="2681"/>
                      <a:pt x="9373" y="2712"/>
                    </a:cubicBezTo>
                    <a:cubicBezTo>
                      <a:pt x="9364" y="2866"/>
                      <a:pt x="9356" y="3019"/>
                      <a:pt x="9347" y="3173"/>
                    </a:cubicBezTo>
                    <a:cubicBezTo>
                      <a:pt x="9338" y="3176"/>
                      <a:pt x="9329" y="3180"/>
                      <a:pt x="9320" y="3183"/>
                    </a:cubicBezTo>
                    <a:cubicBezTo>
                      <a:pt x="9323" y="3164"/>
                      <a:pt x="9325" y="3145"/>
                      <a:pt x="9328" y="3126"/>
                    </a:cubicBezTo>
                    <a:cubicBezTo>
                      <a:pt x="9327" y="3098"/>
                      <a:pt x="9325" y="3069"/>
                      <a:pt x="9324" y="3041"/>
                    </a:cubicBezTo>
                    <a:cubicBezTo>
                      <a:pt x="9316" y="2925"/>
                      <a:pt x="9309" y="2809"/>
                      <a:pt x="9301" y="2693"/>
                    </a:cubicBezTo>
                    <a:cubicBezTo>
                      <a:pt x="9295" y="2658"/>
                      <a:pt x="9288" y="2624"/>
                      <a:pt x="9282" y="2589"/>
                    </a:cubicBezTo>
                    <a:cubicBezTo>
                      <a:pt x="9283" y="2570"/>
                      <a:pt x="9285" y="2552"/>
                      <a:pt x="9286" y="2533"/>
                    </a:cubicBezTo>
                    <a:cubicBezTo>
                      <a:pt x="9290" y="2502"/>
                      <a:pt x="9293" y="2470"/>
                      <a:pt x="9297" y="2439"/>
                    </a:cubicBezTo>
                    <a:cubicBezTo>
                      <a:pt x="9300" y="2408"/>
                      <a:pt x="9302" y="2376"/>
                      <a:pt x="9305" y="2345"/>
                    </a:cubicBezTo>
                    <a:cubicBezTo>
                      <a:pt x="9314" y="2307"/>
                      <a:pt x="9323" y="2270"/>
                      <a:pt x="9332" y="2232"/>
                    </a:cubicBezTo>
                    <a:cubicBezTo>
                      <a:pt x="9319" y="2226"/>
                      <a:pt x="9307" y="2219"/>
                      <a:pt x="9294" y="2213"/>
                    </a:cubicBezTo>
                    <a:cubicBezTo>
                      <a:pt x="9284" y="2232"/>
                      <a:pt x="9273" y="2250"/>
                      <a:pt x="9263" y="2269"/>
                    </a:cubicBezTo>
                    <a:lnTo>
                      <a:pt x="9275" y="2194"/>
                    </a:lnTo>
                    <a:lnTo>
                      <a:pt x="9278" y="2137"/>
                    </a:lnTo>
                    <a:cubicBezTo>
                      <a:pt x="9287" y="2143"/>
                      <a:pt x="9296" y="2150"/>
                      <a:pt x="9305" y="2156"/>
                    </a:cubicBezTo>
                    <a:cubicBezTo>
                      <a:pt x="9311" y="2147"/>
                      <a:pt x="9318" y="2137"/>
                      <a:pt x="9324" y="2128"/>
                    </a:cubicBezTo>
                    <a:cubicBezTo>
                      <a:pt x="9302" y="2081"/>
                      <a:pt x="9281" y="2034"/>
                      <a:pt x="9259" y="1987"/>
                    </a:cubicBezTo>
                    <a:lnTo>
                      <a:pt x="9081" y="2072"/>
                    </a:lnTo>
                    <a:cubicBezTo>
                      <a:pt x="9051" y="2119"/>
                      <a:pt x="9020" y="2166"/>
                      <a:pt x="8990" y="2213"/>
                    </a:cubicBezTo>
                    <a:cubicBezTo>
                      <a:pt x="8991" y="2235"/>
                      <a:pt x="8993" y="2257"/>
                      <a:pt x="8994" y="2279"/>
                    </a:cubicBezTo>
                    <a:cubicBezTo>
                      <a:pt x="8989" y="2263"/>
                      <a:pt x="8983" y="2248"/>
                      <a:pt x="8978" y="2232"/>
                    </a:cubicBezTo>
                    <a:cubicBezTo>
                      <a:pt x="8962" y="2248"/>
                      <a:pt x="8945" y="2263"/>
                      <a:pt x="8929" y="2279"/>
                    </a:cubicBezTo>
                    <a:cubicBezTo>
                      <a:pt x="8919" y="2226"/>
                      <a:pt x="8909" y="2172"/>
                      <a:pt x="8899" y="2119"/>
                    </a:cubicBezTo>
                    <a:lnTo>
                      <a:pt x="8861" y="2119"/>
                    </a:lnTo>
                    <a:cubicBezTo>
                      <a:pt x="8829" y="2166"/>
                      <a:pt x="8798" y="2213"/>
                      <a:pt x="8766" y="2260"/>
                    </a:cubicBezTo>
                    <a:cubicBezTo>
                      <a:pt x="8737" y="2279"/>
                      <a:pt x="8707" y="2297"/>
                      <a:pt x="8678" y="2316"/>
                    </a:cubicBezTo>
                    <a:lnTo>
                      <a:pt x="8542" y="2326"/>
                    </a:lnTo>
                    <a:cubicBezTo>
                      <a:pt x="8551" y="2273"/>
                      <a:pt x="8559" y="2219"/>
                      <a:pt x="8568" y="2166"/>
                    </a:cubicBezTo>
                    <a:cubicBezTo>
                      <a:pt x="8567" y="2144"/>
                      <a:pt x="8565" y="2122"/>
                      <a:pt x="8564" y="2100"/>
                    </a:cubicBezTo>
                    <a:cubicBezTo>
                      <a:pt x="8558" y="2078"/>
                      <a:pt x="8551" y="2056"/>
                      <a:pt x="8545" y="2034"/>
                    </a:cubicBezTo>
                    <a:cubicBezTo>
                      <a:pt x="8534" y="1959"/>
                      <a:pt x="8522" y="1883"/>
                      <a:pt x="8511" y="1808"/>
                    </a:cubicBezTo>
                    <a:cubicBezTo>
                      <a:pt x="8503" y="1758"/>
                      <a:pt x="8496" y="1707"/>
                      <a:pt x="8488" y="1657"/>
                    </a:cubicBezTo>
                    <a:cubicBezTo>
                      <a:pt x="8483" y="1604"/>
                      <a:pt x="8478" y="1550"/>
                      <a:pt x="8473" y="1497"/>
                    </a:cubicBezTo>
                    <a:cubicBezTo>
                      <a:pt x="8478" y="1441"/>
                      <a:pt x="8483" y="1384"/>
                      <a:pt x="8488" y="1328"/>
                    </a:cubicBezTo>
                    <a:cubicBezTo>
                      <a:pt x="8494" y="1300"/>
                      <a:pt x="8501" y="1271"/>
                      <a:pt x="8507" y="1243"/>
                    </a:cubicBezTo>
                    <a:cubicBezTo>
                      <a:pt x="8508" y="1183"/>
                      <a:pt x="8510" y="1124"/>
                      <a:pt x="8511" y="1064"/>
                    </a:cubicBezTo>
                    <a:cubicBezTo>
                      <a:pt x="8519" y="1073"/>
                      <a:pt x="8526" y="1083"/>
                      <a:pt x="8534" y="1092"/>
                    </a:cubicBezTo>
                    <a:lnTo>
                      <a:pt x="8534" y="1205"/>
                    </a:lnTo>
                    <a:lnTo>
                      <a:pt x="8507" y="1394"/>
                    </a:lnTo>
                    <a:lnTo>
                      <a:pt x="8507" y="1535"/>
                    </a:lnTo>
                    <a:cubicBezTo>
                      <a:pt x="8520" y="1617"/>
                      <a:pt x="8532" y="1698"/>
                      <a:pt x="8545" y="1780"/>
                    </a:cubicBezTo>
                    <a:cubicBezTo>
                      <a:pt x="8550" y="1827"/>
                      <a:pt x="8556" y="1874"/>
                      <a:pt x="8561" y="1921"/>
                    </a:cubicBezTo>
                    <a:lnTo>
                      <a:pt x="8602" y="1977"/>
                    </a:lnTo>
                    <a:cubicBezTo>
                      <a:pt x="8611" y="1980"/>
                      <a:pt x="8620" y="1984"/>
                      <a:pt x="8629" y="1987"/>
                    </a:cubicBezTo>
                    <a:cubicBezTo>
                      <a:pt x="8632" y="1962"/>
                      <a:pt x="8634" y="1936"/>
                      <a:pt x="8637" y="1911"/>
                    </a:cubicBezTo>
                    <a:cubicBezTo>
                      <a:pt x="8652" y="1958"/>
                      <a:pt x="8667" y="2006"/>
                      <a:pt x="8682" y="2053"/>
                    </a:cubicBezTo>
                    <a:cubicBezTo>
                      <a:pt x="8715" y="2047"/>
                      <a:pt x="8748" y="2040"/>
                      <a:pt x="8781" y="2034"/>
                    </a:cubicBezTo>
                    <a:cubicBezTo>
                      <a:pt x="8791" y="2021"/>
                      <a:pt x="8801" y="2009"/>
                      <a:pt x="8811" y="1996"/>
                    </a:cubicBezTo>
                    <a:cubicBezTo>
                      <a:pt x="8836" y="1921"/>
                      <a:pt x="8862" y="1845"/>
                      <a:pt x="8887" y="1770"/>
                    </a:cubicBezTo>
                    <a:cubicBezTo>
                      <a:pt x="8909" y="1764"/>
                      <a:pt x="8930" y="1757"/>
                      <a:pt x="8952" y="1751"/>
                    </a:cubicBezTo>
                    <a:cubicBezTo>
                      <a:pt x="8962" y="1735"/>
                      <a:pt x="8972" y="1720"/>
                      <a:pt x="8982" y="1704"/>
                    </a:cubicBezTo>
                    <a:cubicBezTo>
                      <a:pt x="8969" y="1695"/>
                      <a:pt x="8957" y="1685"/>
                      <a:pt x="8944" y="1676"/>
                    </a:cubicBezTo>
                    <a:cubicBezTo>
                      <a:pt x="8938" y="1660"/>
                      <a:pt x="8931" y="1645"/>
                      <a:pt x="8925" y="1629"/>
                    </a:cubicBezTo>
                    <a:lnTo>
                      <a:pt x="8895" y="1620"/>
                    </a:lnTo>
                    <a:cubicBezTo>
                      <a:pt x="8865" y="1557"/>
                      <a:pt x="8834" y="1494"/>
                      <a:pt x="8804" y="1431"/>
                    </a:cubicBezTo>
                    <a:lnTo>
                      <a:pt x="8872" y="1469"/>
                    </a:lnTo>
                    <a:cubicBezTo>
                      <a:pt x="8880" y="1491"/>
                      <a:pt x="8887" y="1513"/>
                      <a:pt x="8895" y="1535"/>
                    </a:cubicBezTo>
                    <a:cubicBezTo>
                      <a:pt x="8914" y="1544"/>
                      <a:pt x="8933" y="1554"/>
                      <a:pt x="8952" y="1563"/>
                    </a:cubicBezTo>
                    <a:cubicBezTo>
                      <a:pt x="8968" y="1585"/>
                      <a:pt x="8985" y="1607"/>
                      <a:pt x="9001" y="1629"/>
                    </a:cubicBezTo>
                    <a:cubicBezTo>
                      <a:pt x="9024" y="1645"/>
                      <a:pt x="9047" y="1660"/>
                      <a:pt x="9070" y="1676"/>
                    </a:cubicBezTo>
                    <a:cubicBezTo>
                      <a:pt x="9077" y="1663"/>
                      <a:pt x="9085" y="1651"/>
                      <a:pt x="9092" y="1638"/>
                    </a:cubicBezTo>
                    <a:cubicBezTo>
                      <a:pt x="9088" y="1610"/>
                      <a:pt x="9085" y="1582"/>
                      <a:pt x="9081" y="1554"/>
                    </a:cubicBezTo>
                    <a:cubicBezTo>
                      <a:pt x="9063" y="1504"/>
                      <a:pt x="9046" y="1453"/>
                      <a:pt x="9028" y="1403"/>
                    </a:cubicBezTo>
                    <a:lnTo>
                      <a:pt x="9001" y="1328"/>
                    </a:lnTo>
                    <a:lnTo>
                      <a:pt x="9119" y="1554"/>
                    </a:lnTo>
                    <a:lnTo>
                      <a:pt x="9214" y="1497"/>
                    </a:lnTo>
                    <a:cubicBezTo>
                      <a:pt x="9225" y="1481"/>
                      <a:pt x="9237" y="1466"/>
                      <a:pt x="9248" y="1450"/>
                    </a:cubicBezTo>
                    <a:lnTo>
                      <a:pt x="9248" y="1412"/>
                    </a:lnTo>
                    <a:cubicBezTo>
                      <a:pt x="9235" y="1359"/>
                      <a:pt x="9223" y="1305"/>
                      <a:pt x="9210" y="1252"/>
                    </a:cubicBezTo>
                    <a:cubicBezTo>
                      <a:pt x="9194" y="1227"/>
                      <a:pt x="9177" y="1202"/>
                      <a:pt x="9161" y="1177"/>
                    </a:cubicBezTo>
                    <a:cubicBezTo>
                      <a:pt x="9156" y="1152"/>
                      <a:pt x="9150" y="1127"/>
                      <a:pt x="9145" y="1102"/>
                    </a:cubicBezTo>
                    <a:cubicBezTo>
                      <a:pt x="9130" y="1086"/>
                      <a:pt x="9115" y="1071"/>
                      <a:pt x="9100" y="1055"/>
                    </a:cubicBezTo>
                    <a:cubicBezTo>
                      <a:pt x="9091" y="1030"/>
                      <a:pt x="9082" y="1004"/>
                      <a:pt x="9073" y="979"/>
                    </a:cubicBezTo>
                    <a:cubicBezTo>
                      <a:pt x="9097" y="982"/>
                      <a:pt x="9121" y="986"/>
                      <a:pt x="9145" y="989"/>
                    </a:cubicBezTo>
                    <a:cubicBezTo>
                      <a:pt x="9159" y="1005"/>
                      <a:pt x="9173" y="1020"/>
                      <a:pt x="9187" y="1036"/>
                    </a:cubicBezTo>
                    <a:lnTo>
                      <a:pt x="9259" y="1234"/>
                    </a:lnTo>
                    <a:cubicBezTo>
                      <a:pt x="9273" y="1268"/>
                      <a:pt x="9287" y="1303"/>
                      <a:pt x="9301" y="1337"/>
                    </a:cubicBezTo>
                    <a:cubicBezTo>
                      <a:pt x="9328" y="1343"/>
                      <a:pt x="9354" y="1350"/>
                      <a:pt x="9381" y="1356"/>
                    </a:cubicBezTo>
                    <a:lnTo>
                      <a:pt x="9408" y="1356"/>
                    </a:lnTo>
                    <a:cubicBezTo>
                      <a:pt x="9399" y="1328"/>
                      <a:pt x="9390" y="1299"/>
                      <a:pt x="9381" y="1271"/>
                    </a:cubicBezTo>
                    <a:cubicBezTo>
                      <a:pt x="9367" y="1193"/>
                      <a:pt x="9353" y="1114"/>
                      <a:pt x="9339" y="1036"/>
                    </a:cubicBezTo>
                    <a:cubicBezTo>
                      <a:pt x="9352" y="1058"/>
                      <a:pt x="9364" y="1080"/>
                      <a:pt x="9377" y="1102"/>
                    </a:cubicBezTo>
                    <a:cubicBezTo>
                      <a:pt x="9390" y="1136"/>
                      <a:pt x="9402" y="1171"/>
                      <a:pt x="9415" y="1205"/>
                    </a:cubicBezTo>
                    <a:cubicBezTo>
                      <a:pt x="9434" y="1255"/>
                      <a:pt x="9453" y="1306"/>
                      <a:pt x="9472" y="1356"/>
                    </a:cubicBezTo>
                    <a:lnTo>
                      <a:pt x="9472" y="1478"/>
                    </a:lnTo>
                    <a:cubicBezTo>
                      <a:pt x="9496" y="1535"/>
                      <a:pt x="9520" y="1591"/>
                      <a:pt x="9544" y="1648"/>
                    </a:cubicBezTo>
                    <a:cubicBezTo>
                      <a:pt x="9554" y="1654"/>
                      <a:pt x="9565" y="1661"/>
                      <a:pt x="9575" y="1667"/>
                    </a:cubicBezTo>
                    <a:cubicBezTo>
                      <a:pt x="9546" y="1523"/>
                      <a:pt x="9516" y="1378"/>
                      <a:pt x="9487" y="1234"/>
                    </a:cubicBezTo>
                    <a:cubicBezTo>
                      <a:pt x="9461" y="1083"/>
                      <a:pt x="9434" y="933"/>
                      <a:pt x="9408" y="782"/>
                    </a:cubicBezTo>
                    <a:cubicBezTo>
                      <a:pt x="9396" y="744"/>
                      <a:pt x="9385" y="707"/>
                      <a:pt x="9373" y="669"/>
                    </a:cubicBezTo>
                    <a:cubicBezTo>
                      <a:pt x="9374" y="634"/>
                      <a:pt x="9376" y="600"/>
                      <a:pt x="9377" y="565"/>
                    </a:cubicBezTo>
                    <a:lnTo>
                      <a:pt x="9377" y="508"/>
                    </a:lnTo>
                    <a:cubicBezTo>
                      <a:pt x="9369" y="486"/>
                      <a:pt x="9362" y="465"/>
                      <a:pt x="9354" y="443"/>
                    </a:cubicBezTo>
                    <a:lnTo>
                      <a:pt x="9354" y="537"/>
                    </a:lnTo>
                    <a:cubicBezTo>
                      <a:pt x="9352" y="584"/>
                      <a:pt x="9349" y="631"/>
                      <a:pt x="9347" y="678"/>
                    </a:cubicBezTo>
                    <a:cubicBezTo>
                      <a:pt x="9338" y="637"/>
                      <a:pt x="9329" y="597"/>
                      <a:pt x="9320" y="556"/>
                    </a:cubicBezTo>
                    <a:cubicBezTo>
                      <a:pt x="9309" y="537"/>
                      <a:pt x="9297" y="518"/>
                      <a:pt x="9286" y="499"/>
                    </a:cubicBezTo>
                    <a:cubicBezTo>
                      <a:pt x="9287" y="477"/>
                      <a:pt x="9289" y="455"/>
                      <a:pt x="9290" y="433"/>
                    </a:cubicBezTo>
                    <a:cubicBezTo>
                      <a:pt x="9280" y="414"/>
                      <a:pt x="9269" y="396"/>
                      <a:pt x="9259" y="377"/>
                    </a:cubicBezTo>
                    <a:cubicBezTo>
                      <a:pt x="9249" y="324"/>
                      <a:pt x="9239" y="270"/>
                      <a:pt x="9229" y="217"/>
                    </a:cubicBezTo>
                    <a:lnTo>
                      <a:pt x="9229" y="47"/>
                    </a:lnTo>
                    <a:lnTo>
                      <a:pt x="8264" y="235"/>
                    </a:lnTo>
                    <a:lnTo>
                      <a:pt x="7774" y="348"/>
                    </a:lnTo>
                    <a:lnTo>
                      <a:pt x="7509" y="405"/>
                    </a:lnTo>
                    <a:lnTo>
                      <a:pt x="7436" y="414"/>
                    </a:lnTo>
                    <a:cubicBezTo>
                      <a:pt x="7429" y="417"/>
                      <a:pt x="7421" y="421"/>
                      <a:pt x="7414" y="424"/>
                    </a:cubicBezTo>
                    <a:lnTo>
                      <a:pt x="7368" y="424"/>
                    </a:lnTo>
                    <a:lnTo>
                      <a:pt x="7322" y="433"/>
                    </a:lnTo>
                    <a:lnTo>
                      <a:pt x="7144" y="480"/>
                    </a:lnTo>
                    <a:lnTo>
                      <a:pt x="6700" y="546"/>
                    </a:lnTo>
                    <a:cubicBezTo>
                      <a:pt x="6697" y="571"/>
                      <a:pt x="6695" y="596"/>
                      <a:pt x="6692" y="621"/>
                    </a:cubicBezTo>
                    <a:lnTo>
                      <a:pt x="6673" y="621"/>
                    </a:lnTo>
                    <a:cubicBezTo>
                      <a:pt x="6658" y="722"/>
                      <a:pt x="6642" y="822"/>
                      <a:pt x="6627" y="923"/>
                    </a:cubicBezTo>
                    <a:lnTo>
                      <a:pt x="6627" y="753"/>
                    </a:lnTo>
                    <a:cubicBezTo>
                      <a:pt x="6623" y="769"/>
                      <a:pt x="6620" y="784"/>
                      <a:pt x="6616" y="800"/>
                    </a:cubicBezTo>
                    <a:cubicBezTo>
                      <a:pt x="6625" y="740"/>
                      <a:pt x="6634" y="681"/>
                      <a:pt x="6643" y="621"/>
                    </a:cubicBezTo>
                    <a:cubicBezTo>
                      <a:pt x="6650" y="599"/>
                      <a:pt x="6658" y="578"/>
                      <a:pt x="6665" y="556"/>
                    </a:cubicBezTo>
                    <a:lnTo>
                      <a:pt x="6601" y="565"/>
                    </a:lnTo>
                    <a:lnTo>
                      <a:pt x="6551" y="565"/>
                    </a:lnTo>
                    <a:cubicBezTo>
                      <a:pt x="6542" y="568"/>
                      <a:pt x="6534" y="571"/>
                      <a:pt x="6525" y="574"/>
                    </a:cubicBezTo>
                    <a:lnTo>
                      <a:pt x="6206" y="621"/>
                    </a:lnTo>
                    <a:lnTo>
                      <a:pt x="6134" y="621"/>
                    </a:lnTo>
                    <a:cubicBezTo>
                      <a:pt x="6109" y="631"/>
                      <a:pt x="6083" y="640"/>
                      <a:pt x="6058" y="650"/>
                    </a:cubicBezTo>
                    <a:lnTo>
                      <a:pt x="6024" y="650"/>
                    </a:lnTo>
                    <a:lnTo>
                      <a:pt x="6001" y="650"/>
                    </a:lnTo>
                    <a:lnTo>
                      <a:pt x="5967" y="650"/>
                    </a:lnTo>
                    <a:lnTo>
                      <a:pt x="5864" y="678"/>
                    </a:lnTo>
                    <a:lnTo>
                      <a:pt x="5849" y="669"/>
                    </a:lnTo>
                    <a:lnTo>
                      <a:pt x="5818" y="678"/>
                    </a:lnTo>
                    <a:lnTo>
                      <a:pt x="5792" y="678"/>
                    </a:lnTo>
                    <a:cubicBezTo>
                      <a:pt x="5777" y="684"/>
                      <a:pt x="5761" y="691"/>
                      <a:pt x="5746" y="697"/>
                    </a:cubicBezTo>
                    <a:lnTo>
                      <a:pt x="5701" y="706"/>
                    </a:lnTo>
                    <a:lnTo>
                      <a:pt x="5674" y="706"/>
                    </a:lnTo>
                    <a:lnTo>
                      <a:pt x="5348" y="753"/>
                    </a:lnTo>
                    <a:lnTo>
                      <a:pt x="4645" y="819"/>
                    </a:lnTo>
                    <a:lnTo>
                      <a:pt x="4615" y="819"/>
                    </a:lnTo>
                    <a:lnTo>
                      <a:pt x="3604" y="857"/>
                    </a:lnTo>
                    <a:lnTo>
                      <a:pt x="3578" y="857"/>
                    </a:lnTo>
                    <a:lnTo>
                      <a:pt x="3536" y="857"/>
                    </a:lnTo>
                    <a:lnTo>
                      <a:pt x="3316" y="857"/>
                    </a:lnTo>
                    <a:lnTo>
                      <a:pt x="3073" y="819"/>
                    </a:lnTo>
                    <a:lnTo>
                      <a:pt x="2940" y="810"/>
                    </a:lnTo>
                    <a:cubicBezTo>
                      <a:pt x="2937" y="832"/>
                      <a:pt x="2935" y="854"/>
                      <a:pt x="2932" y="876"/>
                    </a:cubicBezTo>
                    <a:cubicBezTo>
                      <a:pt x="2931" y="895"/>
                      <a:pt x="2929" y="913"/>
                      <a:pt x="2928" y="932"/>
                    </a:cubicBezTo>
                    <a:cubicBezTo>
                      <a:pt x="2927" y="1026"/>
                      <a:pt x="2925" y="1121"/>
                      <a:pt x="2924" y="1215"/>
                    </a:cubicBezTo>
                    <a:cubicBezTo>
                      <a:pt x="2918" y="1278"/>
                      <a:pt x="2911" y="1340"/>
                      <a:pt x="2905" y="1403"/>
                    </a:cubicBezTo>
                    <a:cubicBezTo>
                      <a:pt x="2899" y="1428"/>
                      <a:pt x="2892" y="1453"/>
                      <a:pt x="2886" y="1478"/>
                    </a:cubicBezTo>
                    <a:cubicBezTo>
                      <a:pt x="2887" y="1506"/>
                      <a:pt x="2889" y="1535"/>
                      <a:pt x="2890" y="1563"/>
                    </a:cubicBezTo>
                    <a:cubicBezTo>
                      <a:pt x="2893" y="1604"/>
                      <a:pt x="2895" y="1644"/>
                      <a:pt x="2898" y="1685"/>
                    </a:cubicBezTo>
                    <a:cubicBezTo>
                      <a:pt x="2888" y="1688"/>
                      <a:pt x="2877" y="1692"/>
                      <a:pt x="2867" y="1695"/>
                    </a:cubicBezTo>
                    <a:lnTo>
                      <a:pt x="2822" y="1629"/>
                    </a:lnTo>
                    <a:cubicBezTo>
                      <a:pt x="2814" y="1626"/>
                      <a:pt x="2807" y="1623"/>
                      <a:pt x="2799" y="1620"/>
                    </a:cubicBezTo>
                    <a:lnTo>
                      <a:pt x="2754" y="1695"/>
                    </a:lnTo>
                    <a:cubicBezTo>
                      <a:pt x="2744" y="1729"/>
                      <a:pt x="2733" y="1764"/>
                      <a:pt x="2723" y="1798"/>
                    </a:cubicBezTo>
                    <a:cubicBezTo>
                      <a:pt x="2707" y="1852"/>
                      <a:pt x="2690" y="1905"/>
                      <a:pt x="2674" y="1959"/>
                    </a:cubicBezTo>
                    <a:cubicBezTo>
                      <a:pt x="2655" y="2034"/>
                      <a:pt x="2636" y="2110"/>
                      <a:pt x="2617" y="2185"/>
                    </a:cubicBezTo>
                    <a:cubicBezTo>
                      <a:pt x="2609" y="2235"/>
                      <a:pt x="2602" y="2285"/>
                      <a:pt x="2594" y="2335"/>
                    </a:cubicBezTo>
                    <a:cubicBezTo>
                      <a:pt x="2586" y="2366"/>
                      <a:pt x="2579" y="2398"/>
                      <a:pt x="2571" y="2429"/>
                    </a:cubicBezTo>
                    <a:cubicBezTo>
                      <a:pt x="2566" y="2442"/>
                      <a:pt x="2561" y="2454"/>
                      <a:pt x="2556" y="2467"/>
                    </a:cubicBezTo>
                    <a:cubicBezTo>
                      <a:pt x="2548" y="2480"/>
                      <a:pt x="2541" y="2492"/>
                      <a:pt x="2533" y="2505"/>
                    </a:cubicBezTo>
                    <a:lnTo>
                      <a:pt x="2510" y="2505"/>
                    </a:lnTo>
                    <a:cubicBezTo>
                      <a:pt x="2501" y="2511"/>
                      <a:pt x="2493" y="2518"/>
                      <a:pt x="2484" y="2524"/>
                    </a:cubicBezTo>
                    <a:lnTo>
                      <a:pt x="2457" y="2533"/>
                    </a:lnTo>
                    <a:cubicBezTo>
                      <a:pt x="2451" y="2495"/>
                      <a:pt x="2444" y="2458"/>
                      <a:pt x="2438" y="2420"/>
                    </a:cubicBezTo>
                    <a:cubicBezTo>
                      <a:pt x="2430" y="2411"/>
                      <a:pt x="2423" y="2401"/>
                      <a:pt x="2415" y="2392"/>
                    </a:cubicBezTo>
                    <a:cubicBezTo>
                      <a:pt x="2406" y="2386"/>
                      <a:pt x="2398" y="2379"/>
                      <a:pt x="2389" y="2373"/>
                    </a:cubicBezTo>
                    <a:lnTo>
                      <a:pt x="2370" y="2354"/>
                    </a:lnTo>
                    <a:cubicBezTo>
                      <a:pt x="2362" y="2363"/>
                      <a:pt x="2355" y="2373"/>
                      <a:pt x="2347" y="2382"/>
                    </a:cubicBezTo>
                    <a:lnTo>
                      <a:pt x="2317" y="2448"/>
                    </a:lnTo>
                    <a:cubicBezTo>
                      <a:pt x="2304" y="2454"/>
                      <a:pt x="2292" y="2461"/>
                      <a:pt x="2279" y="2467"/>
                    </a:cubicBezTo>
                    <a:lnTo>
                      <a:pt x="2256" y="2467"/>
                    </a:lnTo>
                    <a:cubicBezTo>
                      <a:pt x="2241" y="2480"/>
                      <a:pt x="2225" y="2492"/>
                      <a:pt x="2210" y="2505"/>
                    </a:cubicBezTo>
                    <a:cubicBezTo>
                      <a:pt x="2199" y="2521"/>
                      <a:pt x="2187" y="2536"/>
                      <a:pt x="2176" y="2552"/>
                    </a:cubicBezTo>
                    <a:cubicBezTo>
                      <a:pt x="2170" y="2568"/>
                      <a:pt x="2163" y="2583"/>
                      <a:pt x="2157" y="2599"/>
                    </a:cubicBezTo>
                    <a:cubicBezTo>
                      <a:pt x="2134" y="2693"/>
                      <a:pt x="2112" y="2787"/>
                      <a:pt x="2089" y="2881"/>
                    </a:cubicBezTo>
                    <a:cubicBezTo>
                      <a:pt x="2083" y="2897"/>
                      <a:pt x="2076" y="2912"/>
                      <a:pt x="2070" y="2928"/>
                    </a:cubicBezTo>
                    <a:cubicBezTo>
                      <a:pt x="2050" y="2963"/>
                      <a:pt x="2029" y="2997"/>
                      <a:pt x="2009" y="3032"/>
                    </a:cubicBezTo>
                    <a:lnTo>
                      <a:pt x="1956" y="3079"/>
                    </a:lnTo>
                    <a:cubicBezTo>
                      <a:pt x="1943" y="3070"/>
                      <a:pt x="1931" y="3060"/>
                      <a:pt x="1918" y="3051"/>
                    </a:cubicBezTo>
                    <a:lnTo>
                      <a:pt x="1918" y="2957"/>
                    </a:lnTo>
                    <a:cubicBezTo>
                      <a:pt x="1919" y="2929"/>
                      <a:pt x="1921" y="2900"/>
                      <a:pt x="1922" y="2872"/>
                    </a:cubicBezTo>
                    <a:cubicBezTo>
                      <a:pt x="1928" y="2853"/>
                      <a:pt x="1935" y="2834"/>
                      <a:pt x="1941" y="2815"/>
                    </a:cubicBezTo>
                    <a:cubicBezTo>
                      <a:pt x="1924" y="2777"/>
                      <a:pt x="1908" y="2740"/>
                      <a:pt x="1891" y="2702"/>
                    </a:cubicBezTo>
                    <a:cubicBezTo>
                      <a:pt x="1881" y="2712"/>
                      <a:pt x="1871" y="2721"/>
                      <a:pt x="1861" y="2731"/>
                    </a:cubicBezTo>
                    <a:cubicBezTo>
                      <a:pt x="1827" y="2791"/>
                      <a:pt x="1792" y="2850"/>
                      <a:pt x="1758" y="2910"/>
                    </a:cubicBezTo>
                    <a:cubicBezTo>
                      <a:pt x="1749" y="2929"/>
                      <a:pt x="1741" y="2947"/>
                      <a:pt x="1732" y="2966"/>
                    </a:cubicBezTo>
                    <a:cubicBezTo>
                      <a:pt x="1726" y="3010"/>
                      <a:pt x="1719" y="3054"/>
                      <a:pt x="1713" y="3098"/>
                    </a:cubicBezTo>
                    <a:cubicBezTo>
                      <a:pt x="1710" y="3107"/>
                      <a:pt x="1708" y="3117"/>
                      <a:pt x="1705" y="3126"/>
                    </a:cubicBezTo>
                    <a:cubicBezTo>
                      <a:pt x="1700" y="3157"/>
                      <a:pt x="1695" y="3189"/>
                      <a:pt x="1690" y="3220"/>
                    </a:cubicBezTo>
                    <a:cubicBezTo>
                      <a:pt x="1677" y="3201"/>
                      <a:pt x="1665" y="3183"/>
                      <a:pt x="1652" y="3164"/>
                    </a:cubicBezTo>
                    <a:cubicBezTo>
                      <a:pt x="1644" y="3155"/>
                      <a:pt x="1637" y="3145"/>
                      <a:pt x="1629" y="3136"/>
                    </a:cubicBezTo>
                    <a:lnTo>
                      <a:pt x="1603" y="3136"/>
                    </a:lnTo>
                    <a:cubicBezTo>
                      <a:pt x="1594" y="3155"/>
                      <a:pt x="1585" y="3173"/>
                      <a:pt x="1576" y="3192"/>
                    </a:cubicBezTo>
                    <a:cubicBezTo>
                      <a:pt x="1575" y="3217"/>
                      <a:pt x="1573" y="3242"/>
                      <a:pt x="1572" y="3267"/>
                    </a:cubicBezTo>
                    <a:cubicBezTo>
                      <a:pt x="1578" y="3295"/>
                      <a:pt x="1585" y="3324"/>
                      <a:pt x="1591" y="3352"/>
                    </a:cubicBezTo>
                    <a:lnTo>
                      <a:pt x="1588" y="3409"/>
                    </a:lnTo>
                    <a:cubicBezTo>
                      <a:pt x="1583" y="3415"/>
                      <a:pt x="1577" y="3421"/>
                      <a:pt x="1572" y="3427"/>
                    </a:cubicBezTo>
                    <a:cubicBezTo>
                      <a:pt x="1570" y="3459"/>
                      <a:pt x="1567" y="3490"/>
                      <a:pt x="1565" y="3522"/>
                    </a:cubicBezTo>
                    <a:cubicBezTo>
                      <a:pt x="1560" y="3534"/>
                      <a:pt x="1555" y="3547"/>
                      <a:pt x="1550" y="3559"/>
                    </a:cubicBezTo>
                    <a:cubicBezTo>
                      <a:pt x="1542" y="3590"/>
                      <a:pt x="1535" y="3622"/>
                      <a:pt x="1527" y="3653"/>
                    </a:cubicBezTo>
                    <a:cubicBezTo>
                      <a:pt x="1524" y="3669"/>
                      <a:pt x="1522" y="3685"/>
                      <a:pt x="1519" y="3701"/>
                    </a:cubicBezTo>
                    <a:cubicBezTo>
                      <a:pt x="1509" y="3717"/>
                      <a:pt x="1499" y="3732"/>
                      <a:pt x="1489" y="3748"/>
                    </a:cubicBezTo>
                    <a:cubicBezTo>
                      <a:pt x="1465" y="3732"/>
                      <a:pt x="1441" y="3717"/>
                      <a:pt x="1417" y="3701"/>
                    </a:cubicBezTo>
                    <a:lnTo>
                      <a:pt x="1390" y="3719"/>
                    </a:lnTo>
                    <a:cubicBezTo>
                      <a:pt x="1384" y="3729"/>
                      <a:pt x="1377" y="3738"/>
                      <a:pt x="1371" y="3748"/>
                    </a:cubicBezTo>
                    <a:cubicBezTo>
                      <a:pt x="1358" y="3757"/>
                      <a:pt x="1346" y="3767"/>
                      <a:pt x="1333" y="3776"/>
                    </a:cubicBezTo>
                    <a:lnTo>
                      <a:pt x="1314" y="3795"/>
                    </a:lnTo>
                    <a:cubicBezTo>
                      <a:pt x="1306" y="3811"/>
                      <a:pt x="1299" y="3826"/>
                      <a:pt x="1291" y="3842"/>
                    </a:cubicBezTo>
                    <a:cubicBezTo>
                      <a:pt x="1286" y="3861"/>
                      <a:pt x="1281" y="3879"/>
                      <a:pt x="1276" y="3898"/>
                    </a:cubicBezTo>
                    <a:cubicBezTo>
                      <a:pt x="1268" y="3911"/>
                      <a:pt x="1261" y="3923"/>
                      <a:pt x="1253" y="3936"/>
                    </a:cubicBezTo>
                    <a:cubicBezTo>
                      <a:pt x="1243" y="3930"/>
                      <a:pt x="1233" y="3923"/>
                      <a:pt x="1223" y="3917"/>
                    </a:cubicBezTo>
                    <a:cubicBezTo>
                      <a:pt x="1215" y="3920"/>
                      <a:pt x="1208" y="3924"/>
                      <a:pt x="1200" y="3927"/>
                    </a:cubicBezTo>
                    <a:cubicBezTo>
                      <a:pt x="1199" y="3946"/>
                      <a:pt x="1197" y="3964"/>
                      <a:pt x="1196" y="3983"/>
                    </a:cubicBezTo>
                    <a:cubicBezTo>
                      <a:pt x="1192" y="4008"/>
                      <a:pt x="1189" y="4033"/>
                      <a:pt x="1185" y="4058"/>
                    </a:cubicBezTo>
                    <a:cubicBezTo>
                      <a:pt x="1177" y="4071"/>
                      <a:pt x="1170" y="4083"/>
                      <a:pt x="1162" y="4096"/>
                    </a:cubicBezTo>
                    <a:cubicBezTo>
                      <a:pt x="1160" y="4115"/>
                      <a:pt x="1157" y="4134"/>
                      <a:pt x="1155" y="4153"/>
                    </a:cubicBezTo>
                    <a:lnTo>
                      <a:pt x="1128" y="4162"/>
                    </a:lnTo>
                    <a:lnTo>
                      <a:pt x="1101" y="4153"/>
                    </a:lnTo>
                    <a:cubicBezTo>
                      <a:pt x="1092" y="4175"/>
                      <a:pt x="1084" y="4196"/>
                      <a:pt x="1075" y="4218"/>
                    </a:cubicBezTo>
                    <a:cubicBezTo>
                      <a:pt x="1070" y="4228"/>
                      <a:pt x="1065" y="4237"/>
                      <a:pt x="1060" y="4247"/>
                    </a:cubicBezTo>
                    <a:cubicBezTo>
                      <a:pt x="1055" y="4263"/>
                      <a:pt x="1049" y="4278"/>
                      <a:pt x="1044" y="4294"/>
                    </a:cubicBezTo>
                    <a:lnTo>
                      <a:pt x="1010" y="4331"/>
                    </a:lnTo>
                    <a:cubicBezTo>
                      <a:pt x="999" y="4337"/>
                      <a:pt x="987" y="4344"/>
                      <a:pt x="976" y="4350"/>
                    </a:cubicBezTo>
                    <a:cubicBezTo>
                      <a:pt x="967" y="4378"/>
                      <a:pt x="958" y="4407"/>
                      <a:pt x="949" y="4435"/>
                    </a:cubicBezTo>
                    <a:cubicBezTo>
                      <a:pt x="944" y="4451"/>
                      <a:pt x="939" y="4466"/>
                      <a:pt x="934" y="4482"/>
                    </a:cubicBezTo>
                    <a:cubicBezTo>
                      <a:pt x="925" y="4485"/>
                      <a:pt x="917" y="4489"/>
                      <a:pt x="908" y="4492"/>
                    </a:cubicBezTo>
                    <a:cubicBezTo>
                      <a:pt x="898" y="4498"/>
                      <a:pt x="887" y="4504"/>
                      <a:pt x="877" y="4510"/>
                    </a:cubicBezTo>
                    <a:lnTo>
                      <a:pt x="828" y="4510"/>
                    </a:lnTo>
                    <a:cubicBezTo>
                      <a:pt x="817" y="4494"/>
                      <a:pt x="805" y="4479"/>
                      <a:pt x="794" y="4463"/>
                    </a:cubicBezTo>
                    <a:cubicBezTo>
                      <a:pt x="785" y="4476"/>
                      <a:pt x="776" y="4488"/>
                      <a:pt x="767" y="4501"/>
                    </a:cubicBezTo>
                    <a:cubicBezTo>
                      <a:pt x="739" y="4495"/>
                      <a:pt x="712" y="4488"/>
                      <a:pt x="684" y="4482"/>
                    </a:cubicBezTo>
                    <a:lnTo>
                      <a:pt x="665" y="4501"/>
                    </a:lnTo>
                    <a:cubicBezTo>
                      <a:pt x="648" y="4510"/>
                      <a:pt x="632" y="4520"/>
                      <a:pt x="615" y="4529"/>
                    </a:cubicBezTo>
                    <a:cubicBezTo>
                      <a:pt x="604" y="4545"/>
                      <a:pt x="592" y="4560"/>
                      <a:pt x="581" y="4576"/>
                    </a:cubicBezTo>
                    <a:cubicBezTo>
                      <a:pt x="572" y="4598"/>
                      <a:pt x="564" y="4620"/>
                      <a:pt x="555" y="4642"/>
                    </a:cubicBezTo>
                    <a:cubicBezTo>
                      <a:pt x="546" y="4651"/>
                      <a:pt x="537" y="4661"/>
                      <a:pt x="528" y="4670"/>
                    </a:cubicBezTo>
                    <a:cubicBezTo>
                      <a:pt x="520" y="4667"/>
                      <a:pt x="513" y="4664"/>
                      <a:pt x="505" y="4661"/>
                    </a:cubicBezTo>
                    <a:cubicBezTo>
                      <a:pt x="497" y="4674"/>
                      <a:pt x="490" y="4686"/>
                      <a:pt x="482" y="4699"/>
                    </a:cubicBezTo>
                    <a:cubicBezTo>
                      <a:pt x="478" y="4715"/>
                      <a:pt x="475" y="4730"/>
                      <a:pt x="471" y="4746"/>
                    </a:cubicBezTo>
                    <a:cubicBezTo>
                      <a:pt x="468" y="4762"/>
                      <a:pt x="466" y="4777"/>
                      <a:pt x="463" y="4793"/>
                    </a:cubicBezTo>
                    <a:lnTo>
                      <a:pt x="418" y="4868"/>
                    </a:lnTo>
                    <a:cubicBezTo>
                      <a:pt x="408" y="4887"/>
                      <a:pt x="397" y="4906"/>
                      <a:pt x="387" y="4925"/>
                    </a:cubicBezTo>
                    <a:cubicBezTo>
                      <a:pt x="380" y="4934"/>
                      <a:pt x="372" y="4944"/>
                      <a:pt x="365" y="4953"/>
                    </a:cubicBezTo>
                    <a:cubicBezTo>
                      <a:pt x="357" y="4984"/>
                      <a:pt x="350" y="5016"/>
                      <a:pt x="342" y="5047"/>
                    </a:cubicBezTo>
                    <a:cubicBezTo>
                      <a:pt x="343" y="5066"/>
                      <a:pt x="345" y="5085"/>
                      <a:pt x="346" y="5104"/>
                    </a:cubicBezTo>
                    <a:lnTo>
                      <a:pt x="349" y="5179"/>
                    </a:lnTo>
                    <a:cubicBezTo>
                      <a:pt x="343" y="5198"/>
                      <a:pt x="336" y="5216"/>
                      <a:pt x="330" y="5235"/>
                    </a:cubicBezTo>
                    <a:cubicBezTo>
                      <a:pt x="326" y="5251"/>
                      <a:pt x="323" y="5266"/>
                      <a:pt x="319" y="5282"/>
                    </a:cubicBezTo>
                    <a:lnTo>
                      <a:pt x="319" y="5358"/>
                    </a:lnTo>
                    <a:cubicBezTo>
                      <a:pt x="323" y="5389"/>
                      <a:pt x="326" y="5421"/>
                      <a:pt x="330" y="5452"/>
                    </a:cubicBezTo>
                    <a:cubicBezTo>
                      <a:pt x="324" y="5480"/>
                      <a:pt x="317" y="5509"/>
                      <a:pt x="311" y="5537"/>
                    </a:cubicBezTo>
                    <a:cubicBezTo>
                      <a:pt x="291" y="5552"/>
                      <a:pt x="271" y="5568"/>
                      <a:pt x="251" y="5583"/>
                    </a:cubicBezTo>
                    <a:cubicBezTo>
                      <a:pt x="239" y="5592"/>
                      <a:pt x="234" y="5588"/>
                      <a:pt x="222" y="5597"/>
                    </a:cubicBezTo>
                    <a:cubicBezTo>
                      <a:pt x="198" y="5588"/>
                      <a:pt x="169" y="5621"/>
                      <a:pt x="145" y="5612"/>
                    </a:cubicBezTo>
                    <a:cubicBezTo>
                      <a:pt x="140" y="5606"/>
                      <a:pt x="134" y="5599"/>
                      <a:pt x="129" y="5593"/>
                    </a:cubicBezTo>
                    <a:cubicBezTo>
                      <a:pt x="120" y="5581"/>
                      <a:pt x="112" y="5568"/>
                      <a:pt x="103" y="5556"/>
                    </a:cubicBezTo>
                    <a:cubicBezTo>
                      <a:pt x="98" y="5572"/>
                      <a:pt x="92" y="5587"/>
                      <a:pt x="87" y="5603"/>
                    </a:cubicBezTo>
                    <a:cubicBezTo>
                      <a:pt x="69" y="5641"/>
                      <a:pt x="52" y="5678"/>
                      <a:pt x="34" y="5716"/>
                    </a:cubicBezTo>
                    <a:cubicBezTo>
                      <a:pt x="30" y="5744"/>
                      <a:pt x="27" y="5772"/>
                      <a:pt x="23" y="5800"/>
                    </a:cubicBezTo>
                    <a:cubicBezTo>
                      <a:pt x="25" y="5822"/>
                      <a:pt x="28" y="5844"/>
                      <a:pt x="30" y="5866"/>
                    </a:cubicBezTo>
                    <a:lnTo>
                      <a:pt x="27" y="5932"/>
                    </a:lnTo>
                    <a:cubicBezTo>
                      <a:pt x="19" y="6076"/>
                      <a:pt x="12" y="6221"/>
                      <a:pt x="4" y="6365"/>
                    </a:cubicBezTo>
                    <a:cubicBezTo>
                      <a:pt x="3" y="6415"/>
                      <a:pt x="1" y="6466"/>
                      <a:pt x="0" y="6516"/>
                    </a:cubicBezTo>
                    <a:lnTo>
                      <a:pt x="314" y="6511"/>
                    </a:lnTo>
                    <a:lnTo>
                      <a:pt x="795" y="6484"/>
                    </a:lnTo>
                    <a:lnTo>
                      <a:pt x="896" y="6507"/>
                    </a:lnTo>
                    <a:lnTo>
                      <a:pt x="1200" y="6478"/>
                    </a:lnTo>
                    <a:lnTo>
                      <a:pt x="1390" y="6460"/>
                    </a:lnTo>
                    <a:cubicBezTo>
                      <a:pt x="1405" y="6447"/>
                      <a:pt x="1421" y="6435"/>
                      <a:pt x="1436" y="6422"/>
                    </a:cubicBezTo>
                    <a:lnTo>
                      <a:pt x="1534" y="6347"/>
                    </a:lnTo>
                    <a:lnTo>
                      <a:pt x="1732" y="6177"/>
                    </a:lnTo>
                    <a:cubicBezTo>
                      <a:pt x="1740" y="6193"/>
                      <a:pt x="1747" y="6208"/>
                      <a:pt x="1755" y="6224"/>
                    </a:cubicBezTo>
                    <a:cubicBezTo>
                      <a:pt x="1773" y="6199"/>
                      <a:pt x="1790" y="6174"/>
                      <a:pt x="1808" y="6149"/>
                    </a:cubicBezTo>
                    <a:cubicBezTo>
                      <a:pt x="1822" y="6133"/>
                      <a:pt x="1836" y="6118"/>
                      <a:pt x="1850" y="6102"/>
                    </a:cubicBezTo>
                    <a:cubicBezTo>
                      <a:pt x="1849" y="6083"/>
                      <a:pt x="1847" y="6064"/>
                      <a:pt x="1846" y="6045"/>
                    </a:cubicBezTo>
                    <a:lnTo>
                      <a:pt x="1888" y="6045"/>
                    </a:lnTo>
                    <a:cubicBezTo>
                      <a:pt x="1920" y="6014"/>
                      <a:pt x="1951" y="5982"/>
                      <a:pt x="1983" y="5951"/>
                    </a:cubicBezTo>
                    <a:cubicBezTo>
                      <a:pt x="1989" y="5932"/>
                      <a:pt x="1996" y="5914"/>
                      <a:pt x="2002" y="5895"/>
                    </a:cubicBezTo>
                    <a:cubicBezTo>
                      <a:pt x="2023" y="5892"/>
                      <a:pt x="2045" y="5888"/>
                      <a:pt x="2066" y="5885"/>
                    </a:cubicBezTo>
                    <a:cubicBezTo>
                      <a:pt x="2079" y="5863"/>
                      <a:pt x="2091" y="5841"/>
                      <a:pt x="2104" y="5819"/>
                    </a:cubicBezTo>
                    <a:cubicBezTo>
                      <a:pt x="2113" y="5835"/>
                      <a:pt x="2122" y="5850"/>
                      <a:pt x="2131" y="5866"/>
                    </a:cubicBezTo>
                    <a:cubicBezTo>
                      <a:pt x="2137" y="5850"/>
                      <a:pt x="2144" y="5835"/>
                      <a:pt x="2150" y="5819"/>
                    </a:cubicBezTo>
                    <a:cubicBezTo>
                      <a:pt x="2157" y="5794"/>
                      <a:pt x="2165" y="5769"/>
                      <a:pt x="2172" y="5744"/>
                    </a:cubicBezTo>
                    <a:cubicBezTo>
                      <a:pt x="2178" y="5731"/>
                      <a:pt x="2185" y="5719"/>
                      <a:pt x="2191" y="5706"/>
                    </a:cubicBezTo>
                    <a:cubicBezTo>
                      <a:pt x="2192" y="5734"/>
                      <a:pt x="2194" y="5763"/>
                      <a:pt x="2195" y="5791"/>
                    </a:cubicBezTo>
                    <a:cubicBezTo>
                      <a:pt x="2203" y="5785"/>
                      <a:pt x="2210" y="5778"/>
                      <a:pt x="2218" y="5772"/>
                    </a:cubicBezTo>
                    <a:cubicBezTo>
                      <a:pt x="2229" y="5778"/>
                      <a:pt x="2241" y="5785"/>
                      <a:pt x="2252" y="5791"/>
                    </a:cubicBezTo>
                    <a:cubicBezTo>
                      <a:pt x="2277" y="5775"/>
                      <a:pt x="2303" y="5760"/>
                      <a:pt x="2328" y="5744"/>
                    </a:cubicBezTo>
                    <a:lnTo>
                      <a:pt x="3130" y="5772"/>
                    </a:lnTo>
                    <a:lnTo>
                      <a:pt x="3460" y="5791"/>
                    </a:lnTo>
                    <a:lnTo>
                      <a:pt x="3699" y="5810"/>
                    </a:lnTo>
                    <a:cubicBezTo>
                      <a:pt x="3704" y="5829"/>
                      <a:pt x="3709" y="5847"/>
                      <a:pt x="3714" y="5866"/>
                    </a:cubicBezTo>
                    <a:cubicBezTo>
                      <a:pt x="3719" y="5888"/>
                      <a:pt x="3725" y="5910"/>
                      <a:pt x="3730" y="5932"/>
                    </a:cubicBezTo>
                    <a:cubicBezTo>
                      <a:pt x="3725" y="5945"/>
                      <a:pt x="3719" y="5957"/>
                      <a:pt x="3714" y="5970"/>
                    </a:cubicBezTo>
                    <a:cubicBezTo>
                      <a:pt x="3709" y="6011"/>
                      <a:pt x="3704" y="6051"/>
                      <a:pt x="3699" y="6092"/>
                    </a:cubicBezTo>
                    <a:cubicBezTo>
                      <a:pt x="3704" y="6117"/>
                      <a:pt x="3709" y="6143"/>
                      <a:pt x="3714" y="6168"/>
                    </a:cubicBezTo>
                    <a:cubicBezTo>
                      <a:pt x="3729" y="6152"/>
                      <a:pt x="3745" y="6137"/>
                      <a:pt x="3760" y="6121"/>
                    </a:cubicBezTo>
                    <a:cubicBezTo>
                      <a:pt x="3788" y="6064"/>
                      <a:pt x="3816" y="6008"/>
                      <a:pt x="3844" y="5951"/>
                    </a:cubicBezTo>
                    <a:cubicBezTo>
                      <a:pt x="3882" y="6067"/>
                      <a:pt x="3919" y="6183"/>
                      <a:pt x="3957" y="6299"/>
                    </a:cubicBezTo>
                    <a:cubicBezTo>
                      <a:pt x="3981" y="6371"/>
                      <a:pt x="4006" y="6444"/>
                      <a:pt x="4030" y="6516"/>
                    </a:cubicBezTo>
                    <a:cubicBezTo>
                      <a:pt x="4026" y="6648"/>
                      <a:pt x="4022" y="6779"/>
                      <a:pt x="4018" y="6911"/>
                    </a:cubicBezTo>
                    <a:lnTo>
                      <a:pt x="4728" y="6874"/>
                    </a:lnTo>
                    <a:lnTo>
                      <a:pt x="4751" y="6874"/>
                    </a:lnTo>
                    <a:lnTo>
                      <a:pt x="5302" y="6846"/>
                    </a:lnTo>
                    <a:lnTo>
                      <a:pt x="5329" y="6921"/>
                    </a:lnTo>
                    <a:cubicBezTo>
                      <a:pt x="5364" y="7003"/>
                      <a:pt x="5400" y="7084"/>
                      <a:pt x="5435" y="7166"/>
                    </a:cubicBezTo>
                    <a:lnTo>
                      <a:pt x="5477" y="7250"/>
                    </a:lnTo>
                    <a:cubicBezTo>
                      <a:pt x="5522" y="7357"/>
                      <a:pt x="5568" y="7464"/>
                      <a:pt x="5613" y="7571"/>
                    </a:cubicBezTo>
                    <a:cubicBezTo>
                      <a:pt x="5638" y="7627"/>
                      <a:pt x="5664" y="7684"/>
                      <a:pt x="5689" y="7740"/>
                    </a:cubicBezTo>
                    <a:cubicBezTo>
                      <a:pt x="5754" y="7884"/>
                      <a:pt x="5818" y="8029"/>
                      <a:pt x="5883" y="8173"/>
                    </a:cubicBezTo>
                    <a:lnTo>
                      <a:pt x="6096" y="8672"/>
                    </a:lnTo>
                    <a:cubicBezTo>
                      <a:pt x="6117" y="8729"/>
                      <a:pt x="6139" y="8785"/>
                      <a:pt x="6160" y="8842"/>
                    </a:cubicBezTo>
                    <a:lnTo>
                      <a:pt x="6415" y="9426"/>
                    </a:lnTo>
                    <a:cubicBezTo>
                      <a:pt x="6426" y="9457"/>
                      <a:pt x="6438" y="9489"/>
                      <a:pt x="6449" y="9520"/>
                    </a:cubicBezTo>
                    <a:lnTo>
                      <a:pt x="6669" y="10000"/>
                    </a:lnTo>
                    <a:lnTo>
                      <a:pt x="6848" y="9821"/>
                    </a:lnTo>
                    <a:lnTo>
                      <a:pt x="6939" y="9746"/>
                    </a:lnTo>
                    <a:lnTo>
                      <a:pt x="7015" y="9746"/>
                    </a:lnTo>
                    <a:lnTo>
                      <a:pt x="7117" y="9718"/>
                    </a:lnTo>
                    <a:lnTo>
                      <a:pt x="7254" y="9746"/>
                    </a:lnTo>
                    <a:cubicBezTo>
                      <a:pt x="7276" y="9696"/>
                      <a:pt x="7297" y="9645"/>
                      <a:pt x="7319" y="9595"/>
                    </a:cubicBezTo>
                    <a:cubicBezTo>
                      <a:pt x="7323" y="9529"/>
                      <a:pt x="7326" y="9463"/>
                      <a:pt x="7330" y="9397"/>
                    </a:cubicBezTo>
                    <a:cubicBezTo>
                      <a:pt x="7334" y="9328"/>
                      <a:pt x="7337" y="9259"/>
                      <a:pt x="7341" y="9190"/>
                    </a:cubicBezTo>
                    <a:cubicBezTo>
                      <a:pt x="7335" y="9099"/>
                      <a:pt x="7328" y="9008"/>
                      <a:pt x="7322" y="8917"/>
                    </a:cubicBezTo>
                    <a:cubicBezTo>
                      <a:pt x="7331" y="8945"/>
                      <a:pt x="7340" y="8974"/>
                      <a:pt x="7349" y="9002"/>
                    </a:cubicBezTo>
                    <a:cubicBezTo>
                      <a:pt x="7352" y="9058"/>
                      <a:pt x="7354" y="9115"/>
                      <a:pt x="7357" y="9171"/>
                    </a:cubicBezTo>
                    <a:cubicBezTo>
                      <a:pt x="7358" y="9243"/>
                      <a:pt x="7359" y="9316"/>
                      <a:pt x="7360" y="9388"/>
                    </a:cubicBezTo>
                    <a:cubicBezTo>
                      <a:pt x="7349" y="9495"/>
                      <a:pt x="7337" y="9601"/>
                      <a:pt x="7326" y="9708"/>
                    </a:cubicBezTo>
                    <a:cubicBezTo>
                      <a:pt x="7318" y="9721"/>
                      <a:pt x="7311" y="9733"/>
                      <a:pt x="7303" y="9746"/>
                    </a:cubicBezTo>
                    <a:cubicBezTo>
                      <a:pt x="7299" y="9771"/>
                      <a:pt x="7296" y="9796"/>
                      <a:pt x="7292" y="9821"/>
                    </a:cubicBezTo>
                    <a:cubicBezTo>
                      <a:pt x="7296" y="9843"/>
                      <a:pt x="7299" y="9865"/>
                      <a:pt x="7303" y="9887"/>
                    </a:cubicBezTo>
                    <a:cubicBezTo>
                      <a:pt x="7315" y="9896"/>
                      <a:pt x="7326" y="9906"/>
                      <a:pt x="7338" y="9915"/>
                    </a:cubicBezTo>
                    <a:lnTo>
                      <a:pt x="7338" y="9915"/>
                    </a:lnTo>
                    <a:lnTo>
                      <a:pt x="7338" y="991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5" name="Freeform 29">
                <a:extLst>
                  <a:ext uri="{FF2B5EF4-FFF2-40B4-BE49-F238E27FC236}">
                    <a16:creationId xmlns:a16="http://schemas.microsoft.com/office/drawing/2014/main" id="{DBD4B236-BE2F-CE50-F5A3-3C729530D79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14747" y="2488672"/>
                <a:ext cx="2327275" cy="1841500"/>
              </a:xfrm>
              <a:custGeom>
                <a:avLst/>
                <a:gdLst>
                  <a:gd name="T0" fmla="*/ 804 w 1466"/>
                  <a:gd name="T1" fmla="*/ 1120 h 1160"/>
                  <a:gd name="T2" fmla="*/ 831 w 1466"/>
                  <a:gd name="T3" fmla="*/ 1109 h 1160"/>
                  <a:gd name="T4" fmla="*/ 812 w 1466"/>
                  <a:gd name="T5" fmla="*/ 1063 h 1160"/>
                  <a:gd name="T6" fmla="*/ 787 w 1466"/>
                  <a:gd name="T7" fmla="*/ 984 h 1160"/>
                  <a:gd name="T8" fmla="*/ 834 w 1466"/>
                  <a:gd name="T9" fmla="*/ 1061 h 1160"/>
                  <a:gd name="T10" fmla="*/ 856 w 1466"/>
                  <a:gd name="T11" fmla="*/ 1078 h 1160"/>
                  <a:gd name="T12" fmla="*/ 914 w 1466"/>
                  <a:gd name="T13" fmla="*/ 1022 h 1160"/>
                  <a:gd name="T14" fmla="*/ 883 w 1466"/>
                  <a:gd name="T15" fmla="*/ 1036 h 1160"/>
                  <a:gd name="T16" fmla="*/ 860 w 1466"/>
                  <a:gd name="T17" fmla="*/ 993 h 1160"/>
                  <a:gd name="T18" fmla="*/ 877 w 1466"/>
                  <a:gd name="T19" fmla="*/ 982 h 1160"/>
                  <a:gd name="T20" fmla="*/ 924 w 1466"/>
                  <a:gd name="T21" fmla="*/ 995 h 1160"/>
                  <a:gd name="T22" fmla="*/ 978 w 1466"/>
                  <a:gd name="T23" fmla="*/ 954 h 1160"/>
                  <a:gd name="T24" fmla="*/ 974 w 1466"/>
                  <a:gd name="T25" fmla="*/ 939 h 1160"/>
                  <a:gd name="T26" fmla="*/ 1024 w 1466"/>
                  <a:gd name="T27" fmla="*/ 943 h 1160"/>
                  <a:gd name="T28" fmla="*/ 1078 w 1466"/>
                  <a:gd name="T29" fmla="*/ 910 h 1160"/>
                  <a:gd name="T30" fmla="*/ 1065 w 1466"/>
                  <a:gd name="T31" fmla="*/ 879 h 1160"/>
                  <a:gd name="T32" fmla="*/ 1084 w 1466"/>
                  <a:gd name="T33" fmla="*/ 881 h 1160"/>
                  <a:gd name="T34" fmla="*/ 1170 w 1466"/>
                  <a:gd name="T35" fmla="*/ 823 h 1160"/>
                  <a:gd name="T36" fmla="*/ 1190 w 1466"/>
                  <a:gd name="T37" fmla="*/ 776 h 1160"/>
                  <a:gd name="T38" fmla="*/ 1243 w 1466"/>
                  <a:gd name="T39" fmla="*/ 752 h 1160"/>
                  <a:gd name="T40" fmla="*/ 1287 w 1466"/>
                  <a:gd name="T41" fmla="*/ 670 h 1160"/>
                  <a:gd name="T42" fmla="*/ 1334 w 1466"/>
                  <a:gd name="T43" fmla="*/ 565 h 1160"/>
                  <a:gd name="T44" fmla="*/ 1439 w 1466"/>
                  <a:gd name="T45" fmla="*/ 465 h 1160"/>
                  <a:gd name="T46" fmla="*/ 1331 w 1466"/>
                  <a:gd name="T47" fmla="*/ 333 h 1160"/>
                  <a:gd name="T48" fmla="*/ 1140 w 1466"/>
                  <a:gd name="T49" fmla="*/ 154 h 1160"/>
                  <a:gd name="T50" fmla="*/ 770 w 1466"/>
                  <a:gd name="T51" fmla="*/ 85 h 1160"/>
                  <a:gd name="T52" fmla="*/ 685 w 1466"/>
                  <a:gd name="T53" fmla="*/ 31 h 1160"/>
                  <a:gd name="T54" fmla="*/ 322 w 1466"/>
                  <a:gd name="T55" fmla="*/ 3 h 1160"/>
                  <a:gd name="T56" fmla="*/ 275 w 1466"/>
                  <a:gd name="T57" fmla="*/ 9 h 1160"/>
                  <a:gd name="T58" fmla="*/ 206 w 1466"/>
                  <a:gd name="T59" fmla="*/ 35 h 1160"/>
                  <a:gd name="T60" fmla="*/ 113 w 1466"/>
                  <a:gd name="T61" fmla="*/ 68 h 1160"/>
                  <a:gd name="T62" fmla="*/ 69 w 1466"/>
                  <a:gd name="T63" fmla="*/ 105 h 1160"/>
                  <a:gd name="T64" fmla="*/ 31 w 1466"/>
                  <a:gd name="T65" fmla="*/ 129 h 1160"/>
                  <a:gd name="T66" fmla="*/ 8 w 1466"/>
                  <a:gd name="T67" fmla="*/ 171 h 1160"/>
                  <a:gd name="T68" fmla="*/ 19 w 1466"/>
                  <a:gd name="T69" fmla="*/ 208 h 1160"/>
                  <a:gd name="T70" fmla="*/ 59 w 1466"/>
                  <a:gd name="T71" fmla="*/ 235 h 1160"/>
                  <a:gd name="T72" fmla="*/ 89 w 1466"/>
                  <a:gd name="T73" fmla="*/ 264 h 1160"/>
                  <a:gd name="T74" fmla="*/ 128 w 1466"/>
                  <a:gd name="T75" fmla="*/ 271 h 1160"/>
                  <a:gd name="T76" fmla="*/ 156 w 1466"/>
                  <a:gd name="T77" fmla="*/ 263 h 1160"/>
                  <a:gd name="T78" fmla="*/ 163 w 1466"/>
                  <a:gd name="T79" fmla="*/ 279 h 1160"/>
                  <a:gd name="T80" fmla="*/ 167 w 1466"/>
                  <a:gd name="T81" fmla="*/ 324 h 1160"/>
                  <a:gd name="T82" fmla="*/ 191 w 1466"/>
                  <a:gd name="T83" fmla="*/ 388 h 1160"/>
                  <a:gd name="T84" fmla="*/ 224 w 1466"/>
                  <a:gd name="T85" fmla="*/ 417 h 1160"/>
                  <a:gd name="T86" fmla="*/ 229 w 1466"/>
                  <a:gd name="T87" fmla="*/ 441 h 1160"/>
                  <a:gd name="T88" fmla="*/ 289 w 1466"/>
                  <a:gd name="T89" fmla="*/ 498 h 1160"/>
                  <a:gd name="T90" fmla="*/ 343 w 1466"/>
                  <a:gd name="T91" fmla="*/ 529 h 1160"/>
                  <a:gd name="T92" fmla="*/ 355 w 1466"/>
                  <a:gd name="T93" fmla="*/ 573 h 1160"/>
                  <a:gd name="T94" fmla="*/ 389 w 1466"/>
                  <a:gd name="T95" fmla="*/ 602 h 1160"/>
                  <a:gd name="T96" fmla="*/ 442 w 1466"/>
                  <a:gd name="T97" fmla="*/ 651 h 1160"/>
                  <a:gd name="T98" fmla="*/ 436 w 1466"/>
                  <a:gd name="T99" fmla="*/ 686 h 1160"/>
                  <a:gd name="T100" fmla="*/ 468 w 1466"/>
                  <a:gd name="T101" fmla="*/ 715 h 1160"/>
                  <a:gd name="T102" fmla="*/ 491 w 1466"/>
                  <a:gd name="T103" fmla="*/ 749 h 1160"/>
                  <a:gd name="T104" fmla="*/ 541 w 1466"/>
                  <a:gd name="T105" fmla="*/ 785 h 1160"/>
                  <a:gd name="T106" fmla="*/ 574 w 1466"/>
                  <a:gd name="T107" fmla="*/ 826 h 1160"/>
                  <a:gd name="T108" fmla="*/ 597 w 1466"/>
                  <a:gd name="T109" fmla="*/ 871 h 1160"/>
                  <a:gd name="T110" fmla="*/ 603 w 1466"/>
                  <a:gd name="T111" fmla="*/ 912 h 1160"/>
                  <a:gd name="T112" fmla="*/ 616 w 1466"/>
                  <a:gd name="T113" fmla="*/ 963 h 1160"/>
                  <a:gd name="T114" fmla="*/ 655 w 1466"/>
                  <a:gd name="T115" fmla="*/ 988 h 1160"/>
                  <a:gd name="T116" fmla="*/ 674 w 1466"/>
                  <a:gd name="T117" fmla="*/ 1027 h 1160"/>
                  <a:gd name="T118" fmla="*/ 697 w 1466"/>
                  <a:gd name="T119" fmla="*/ 1055 h 1160"/>
                  <a:gd name="T120" fmla="*/ 703 w 1466"/>
                  <a:gd name="T121" fmla="*/ 1108 h 1160"/>
                  <a:gd name="T122" fmla="*/ 721 w 1466"/>
                  <a:gd name="T123" fmla="*/ 1146 h 1160"/>
                  <a:gd name="T124" fmla="*/ 773 w 1466"/>
                  <a:gd name="T125" fmla="*/ 1160 h 1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66" h="1160">
                    <a:moveTo>
                      <a:pt x="773" y="1160"/>
                    </a:moveTo>
                    <a:lnTo>
                      <a:pt x="785" y="1142"/>
                    </a:lnTo>
                    <a:lnTo>
                      <a:pt x="793" y="1129"/>
                    </a:lnTo>
                    <a:lnTo>
                      <a:pt x="791" y="1124"/>
                    </a:lnTo>
                    <a:lnTo>
                      <a:pt x="806" y="1110"/>
                    </a:lnTo>
                    <a:lnTo>
                      <a:pt x="804" y="1120"/>
                    </a:lnTo>
                    <a:lnTo>
                      <a:pt x="797" y="1128"/>
                    </a:lnTo>
                    <a:lnTo>
                      <a:pt x="796" y="1136"/>
                    </a:lnTo>
                    <a:lnTo>
                      <a:pt x="815" y="1127"/>
                    </a:lnTo>
                    <a:lnTo>
                      <a:pt x="821" y="1122"/>
                    </a:lnTo>
                    <a:lnTo>
                      <a:pt x="827" y="1116"/>
                    </a:lnTo>
                    <a:lnTo>
                      <a:pt x="831" y="1109"/>
                    </a:lnTo>
                    <a:lnTo>
                      <a:pt x="835" y="1103"/>
                    </a:lnTo>
                    <a:lnTo>
                      <a:pt x="841" y="1098"/>
                    </a:lnTo>
                    <a:lnTo>
                      <a:pt x="844" y="1091"/>
                    </a:lnTo>
                    <a:lnTo>
                      <a:pt x="824" y="1075"/>
                    </a:lnTo>
                    <a:lnTo>
                      <a:pt x="818" y="1075"/>
                    </a:lnTo>
                    <a:lnTo>
                      <a:pt x="812" y="1063"/>
                    </a:lnTo>
                    <a:lnTo>
                      <a:pt x="817" y="1065"/>
                    </a:lnTo>
                    <a:lnTo>
                      <a:pt x="809" y="1049"/>
                    </a:lnTo>
                    <a:lnTo>
                      <a:pt x="799" y="1033"/>
                    </a:lnTo>
                    <a:lnTo>
                      <a:pt x="793" y="1022"/>
                    </a:lnTo>
                    <a:lnTo>
                      <a:pt x="783" y="982"/>
                    </a:lnTo>
                    <a:lnTo>
                      <a:pt x="787" y="984"/>
                    </a:lnTo>
                    <a:lnTo>
                      <a:pt x="795" y="993"/>
                    </a:lnTo>
                    <a:lnTo>
                      <a:pt x="796" y="1002"/>
                    </a:lnTo>
                    <a:lnTo>
                      <a:pt x="804" y="1025"/>
                    </a:lnTo>
                    <a:lnTo>
                      <a:pt x="808" y="1037"/>
                    </a:lnTo>
                    <a:lnTo>
                      <a:pt x="821" y="1049"/>
                    </a:lnTo>
                    <a:lnTo>
                      <a:pt x="834" y="1061"/>
                    </a:lnTo>
                    <a:lnTo>
                      <a:pt x="842" y="1066"/>
                    </a:lnTo>
                    <a:lnTo>
                      <a:pt x="844" y="1052"/>
                    </a:lnTo>
                    <a:lnTo>
                      <a:pt x="839" y="1040"/>
                    </a:lnTo>
                    <a:lnTo>
                      <a:pt x="845" y="1044"/>
                    </a:lnTo>
                    <a:lnTo>
                      <a:pt x="850" y="1078"/>
                    </a:lnTo>
                    <a:lnTo>
                      <a:pt x="856" y="1078"/>
                    </a:lnTo>
                    <a:lnTo>
                      <a:pt x="863" y="1073"/>
                    </a:lnTo>
                    <a:lnTo>
                      <a:pt x="882" y="1068"/>
                    </a:lnTo>
                    <a:lnTo>
                      <a:pt x="907" y="1054"/>
                    </a:lnTo>
                    <a:lnTo>
                      <a:pt x="911" y="1044"/>
                    </a:lnTo>
                    <a:lnTo>
                      <a:pt x="915" y="1028"/>
                    </a:lnTo>
                    <a:lnTo>
                      <a:pt x="914" y="1022"/>
                    </a:lnTo>
                    <a:lnTo>
                      <a:pt x="911" y="1018"/>
                    </a:lnTo>
                    <a:lnTo>
                      <a:pt x="897" y="1041"/>
                    </a:lnTo>
                    <a:lnTo>
                      <a:pt x="890" y="1045"/>
                    </a:lnTo>
                    <a:lnTo>
                      <a:pt x="875" y="1058"/>
                    </a:lnTo>
                    <a:lnTo>
                      <a:pt x="877" y="1045"/>
                    </a:lnTo>
                    <a:lnTo>
                      <a:pt x="883" y="1036"/>
                    </a:lnTo>
                    <a:lnTo>
                      <a:pt x="896" y="1025"/>
                    </a:lnTo>
                    <a:lnTo>
                      <a:pt x="903" y="1013"/>
                    </a:lnTo>
                    <a:lnTo>
                      <a:pt x="897" y="1004"/>
                    </a:lnTo>
                    <a:lnTo>
                      <a:pt x="897" y="995"/>
                    </a:lnTo>
                    <a:lnTo>
                      <a:pt x="882" y="989"/>
                    </a:lnTo>
                    <a:lnTo>
                      <a:pt x="860" y="993"/>
                    </a:lnTo>
                    <a:lnTo>
                      <a:pt x="831" y="987"/>
                    </a:lnTo>
                    <a:lnTo>
                      <a:pt x="824" y="981"/>
                    </a:lnTo>
                    <a:lnTo>
                      <a:pt x="834" y="981"/>
                    </a:lnTo>
                    <a:lnTo>
                      <a:pt x="859" y="981"/>
                    </a:lnTo>
                    <a:lnTo>
                      <a:pt x="866" y="987"/>
                    </a:lnTo>
                    <a:lnTo>
                      <a:pt x="877" y="982"/>
                    </a:lnTo>
                    <a:lnTo>
                      <a:pt x="886" y="981"/>
                    </a:lnTo>
                    <a:lnTo>
                      <a:pt x="901" y="989"/>
                    </a:lnTo>
                    <a:lnTo>
                      <a:pt x="909" y="985"/>
                    </a:lnTo>
                    <a:lnTo>
                      <a:pt x="914" y="991"/>
                    </a:lnTo>
                    <a:lnTo>
                      <a:pt x="917" y="998"/>
                    </a:lnTo>
                    <a:lnTo>
                      <a:pt x="924" y="995"/>
                    </a:lnTo>
                    <a:lnTo>
                      <a:pt x="928" y="990"/>
                    </a:lnTo>
                    <a:lnTo>
                      <a:pt x="938" y="990"/>
                    </a:lnTo>
                    <a:lnTo>
                      <a:pt x="943" y="994"/>
                    </a:lnTo>
                    <a:lnTo>
                      <a:pt x="967" y="974"/>
                    </a:lnTo>
                    <a:lnTo>
                      <a:pt x="982" y="964"/>
                    </a:lnTo>
                    <a:lnTo>
                      <a:pt x="978" y="954"/>
                    </a:lnTo>
                    <a:lnTo>
                      <a:pt x="968" y="948"/>
                    </a:lnTo>
                    <a:lnTo>
                      <a:pt x="950" y="943"/>
                    </a:lnTo>
                    <a:lnTo>
                      <a:pt x="960" y="935"/>
                    </a:lnTo>
                    <a:lnTo>
                      <a:pt x="959" y="925"/>
                    </a:lnTo>
                    <a:lnTo>
                      <a:pt x="965" y="934"/>
                    </a:lnTo>
                    <a:lnTo>
                      <a:pt x="974" y="939"/>
                    </a:lnTo>
                    <a:lnTo>
                      <a:pt x="985" y="947"/>
                    </a:lnTo>
                    <a:lnTo>
                      <a:pt x="986" y="956"/>
                    </a:lnTo>
                    <a:lnTo>
                      <a:pt x="992" y="964"/>
                    </a:lnTo>
                    <a:lnTo>
                      <a:pt x="996" y="959"/>
                    </a:lnTo>
                    <a:lnTo>
                      <a:pt x="1004" y="952"/>
                    </a:lnTo>
                    <a:lnTo>
                      <a:pt x="1024" y="943"/>
                    </a:lnTo>
                    <a:lnTo>
                      <a:pt x="1046" y="942"/>
                    </a:lnTo>
                    <a:lnTo>
                      <a:pt x="1046" y="937"/>
                    </a:lnTo>
                    <a:lnTo>
                      <a:pt x="1039" y="932"/>
                    </a:lnTo>
                    <a:lnTo>
                      <a:pt x="1048" y="932"/>
                    </a:lnTo>
                    <a:lnTo>
                      <a:pt x="1078" y="914"/>
                    </a:lnTo>
                    <a:lnTo>
                      <a:pt x="1078" y="910"/>
                    </a:lnTo>
                    <a:lnTo>
                      <a:pt x="1079" y="903"/>
                    </a:lnTo>
                    <a:lnTo>
                      <a:pt x="1083" y="891"/>
                    </a:lnTo>
                    <a:lnTo>
                      <a:pt x="1081" y="886"/>
                    </a:lnTo>
                    <a:lnTo>
                      <a:pt x="1065" y="884"/>
                    </a:lnTo>
                    <a:lnTo>
                      <a:pt x="1057" y="881"/>
                    </a:lnTo>
                    <a:lnTo>
                      <a:pt x="1065" y="879"/>
                    </a:lnTo>
                    <a:lnTo>
                      <a:pt x="1063" y="870"/>
                    </a:lnTo>
                    <a:lnTo>
                      <a:pt x="1067" y="862"/>
                    </a:lnTo>
                    <a:lnTo>
                      <a:pt x="1070" y="876"/>
                    </a:lnTo>
                    <a:lnTo>
                      <a:pt x="1076" y="873"/>
                    </a:lnTo>
                    <a:lnTo>
                      <a:pt x="1081" y="876"/>
                    </a:lnTo>
                    <a:lnTo>
                      <a:pt x="1084" y="881"/>
                    </a:lnTo>
                    <a:lnTo>
                      <a:pt x="1089" y="883"/>
                    </a:lnTo>
                    <a:lnTo>
                      <a:pt x="1126" y="863"/>
                    </a:lnTo>
                    <a:lnTo>
                      <a:pt x="1127" y="856"/>
                    </a:lnTo>
                    <a:lnTo>
                      <a:pt x="1130" y="852"/>
                    </a:lnTo>
                    <a:lnTo>
                      <a:pt x="1146" y="837"/>
                    </a:lnTo>
                    <a:lnTo>
                      <a:pt x="1170" y="823"/>
                    </a:lnTo>
                    <a:lnTo>
                      <a:pt x="1168" y="813"/>
                    </a:lnTo>
                    <a:lnTo>
                      <a:pt x="1158" y="814"/>
                    </a:lnTo>
                    <a:lnTo>
                      <a:pt x="1158" y="801"/>
                    </a:lnTo>
                    <a:lnTo>
                      <a:pt x="1163" y="795"/>
                    </a:lnTo>
                    <a:lnTo>
                      <a:pt x="1173" y="783"/>
                    </a:lnTo>
                    <a:lnTo>
                      <a:pt x="1190" y="776"/>
                    </a:lnTo>
                    <a:lnTo>
                      <a:pt x="1195" y="784"/>
                    </a:lnTo>
                    <a:lnTo>
                      <a:pt x="1216" y="784"/>
                    </a:lnTo>
                    <a:lnTo>
                      <a:pt x="1225" y="785"/>
                    </a:lnTo>
                    <a:lnTo>
                      <a:pt x="1234" y="780"/>
                    </a:lnTo>
                    <a:lnTo>
                      <a:pt x="1236" y="775"/>
                    </a:lnTo>
                    <a:lnTo>
                      <a:pt x="1243" y="752"/>
                    </a:lnTo>
                    <a:lnTo>
                      <a:pt x="1256" y="742"/>
                    </a:lnTo>
                    <a:lnTo>
                      <a:pt x="1270" y="737"/>
                    </a:lnTo>
                    <a:lnTo>
                      <a:pt x="1280" y="721"/>
                    </a:lnTo>
                    <a:lnTo>
                      <a:pt x="1284" y="714"/>
                    </a:lnTo>
                    <a:lnTo>
                      <a:pt x="1285" y="701"/>
                    </a:lnTo>
                    <a:lnTo>
                      <a:pt x="1287" y="670"/>
                    </a:lnTo>
                    <a:lnTo>
                      <a:pt x="1288" y="664"/>
                    </a:lnTo>
                    <a:lnTo>
                      <a:pt x="1295" y="634"/>
                    </a:lnTo>
                    <a:lnTo>
                      <a:pt x="1308" y="605"/>
                    </a:lnTo>
                    <a:lnTo>
                      <a:pt x="1323" y="585"/>
                    </a:lnTo>
                    <a:lnTo>
                      <a:pt x="1326" y="581"/>
                    </a:lnTo>
                    <a:lnTo>
                      <a:pt x="1334" y="565"/>
                    </a:lnTo>
                    <a:lnTo>
                      <a:pt x="1370" y="518"/>
                    </a:lnTo>
                    <a:lnTo>
                      <a:pt x="1390" y="498"/>
                    </a:lnTo>
                    <a:lnTo>
                      <a:pt x="1398" y="489"/>
                    </a:lnTo>
                    <a:lnTo>
                      <a:pt x="1404" y="485"/>
                    </a:lnTo>
                    <a:lnTo>
                      <a:pt x="1432" y="469"/>
                    </a:lnTo>
                    <a:lnTo>
                      <a:pt x="1439" y="465"/>
                    </a:lnTo>
                    <a:lnTo>
                      <a:pt x="1451" y="460"/>
                    </a:lnTo>
                    <a:lnTo>
                      <a:pt x="1460" y="459"/>
                    </a:lnTo>
                    <a:lnTo>
                      <a:pt x="1466" y="456"/>
                    </a:lnTo>
                    <a:lnTo>
                      <a:pt x="1407" y="404"/>
                    </a:lnTo>
                    <a:lnTo>
                      <a:pt x="1398" y="395"/>
                    </a:lnTo>
                    <a:lnTo>
                      <a:pt x="1331" y="333"/>
                    </a:lnTo>
                    <a:lnTo>
                      <a:pt x="1314" y="315"/>
                    </a:lnTo>
                    <a:lnTo>
                      <a:pt x="1258" y="262"/>
                    </a:lnTo>
                    <a:lnTo>
                      <a:pt x="1207" y="216"/>
                    </a:lnTo>
                    <a:lnTo>
                      <a:pt x="1187" y="197"/>
                    </a:lnTo>
                    <a:lnTo>
                      <a:pt x="1153" y="165"/>
                    </a:lnTo>
                    <a:lnTo>
                      <a:pt x="1140" y="154"/>
                    </a:lnTo>
                    <a:lnTo>
                      <a:pt x="1112" y="129"/>
                    </a:lnTo>
                    <a:lnTo>
                      <a:pt x="1105" y="120"/>
                    </a:lnTo>
                    <a:lnTo>
                      <a:pt x="960" y="123"/>
                    </a:lnTo>
                    <a:lnTo>
                      <a:pt x="955" y="124"/>
                    </a:lnTo>
                    <a:lnTo>
                      <a:pt x="767" y="128"/>
                    </a:lnTo>
                    <a:lnTo>
                      <a:pt x="770" y="85"/>
                    </a:lnTo>
                    <a:lnTo>
                      <a:pt x="751" y="63"/>
                    </a:lnTo>
                    <a:lnTo>
                      <a:pt x="721" y="25"/>
                    </a:lnTo>
                    <a:lnTo>
                      <a:pt x="699" y="43"/>
                    </a:lnTo>
                    <a:lnTo>
                      <a:pt x="688" y="49"/>
                    </a:lnTo>
                    <a:lnTo>
                      <a:pt x="684" y="41"/>
                    </a:lnTo>
                    <a:lnTo>
                      <a:pt x="685" y="31"/>
                    </a:lnTo>
                    <a:lnTo>
                      <a:pt x="691" y="24"/>
                    </a:lnTo>
                    <a:lnTo>
                      <a:pt x="687" y="17"/>
                    </a:lnTo>
                    <a:lnTo>
                      <a:pt x="684" y="10"/>
                    </a:lnTo>
                    <a:lnTo>
                      <a:pt x="621" y="9"/>
                    </a:lnTo>
                    <a:lnTo>
                      <a:pt x="533" y="7"/>
                    </a:lnTo>
                    <a:lnTo>
                      <a:pt x="322" y="3"/>
                    </a:lnTo>
                    <a:lnTo>
                      <a:pt x="302" y="8"/>
                    </a:lnTo>
                    <a:lnTo>
                      <a:pt x="294" y="6"/>
                    </a:lnTo>
                    <a:lnTo>
                      <a:pt x="288" y="9"/>
                    </a:lnTo>
                    <a:lnTo>
                      <a:pt x="287" y="0"/>
                    </a:lnTo>
                    <a:lnTo>
                      <a:pt x="281" y="3"/>
                    </a:lnTo>
                    <a:lnTo>
                      <a:pt x="275" y="9"/>
                    </a:lnTo>
                    <a:lnTo>
                      <a:pt x="270" y="16"/>
                    </a:lnTo>
                    <a:lnTo>
                      <a:pt x="263" y="12"/>
                    </a:lnTo>
                    <a:lnTo>
                      <a:pt x="253" y="19"/>
                    </a:lnTo>
                    <a:lnTo>
                      <a:pt x="236" y="19"/>
                    </a:lnTo>
                    <a:lnTo>
                      <a:pt x="232" y="26"/>
                    </a:lnTo>
                    <a:lnTo>
                      <a:pt x="206" y="35"/>
                    </a:lnTo>
                    <a:lnTo>
                      <a:pt x="196" y="35"/>
                    </a:lnTo>
                    <a:lnTo>
                      <a:pt x="197" y="41"/>
                    </a:lnTo>
                    <a:lnTo>
                      <a:pt x="185" y="47"/>
                    </a:lnTo>
                    <a:lnTo>
                      <a:pt x="174" y="54"/>
                    </a:lnTo>
                    <a:lnTo>
                      <a:pt x="171" y="50"/>
                    </a:lnTo>
                    <a:lnTo>
                      <a:pt x="113" y="68"/>
                    </a:lnTo>
                    <a:lnTo>
                      <a:pt x="87" y="76"/>
                    </a:lnTo>
                    <a:lnTo>
                      <a:pt x="75" y="80"/>
                    </a:lnTo>
                    <a:lnTo>
                      <a:pt x="70" y="87"/>
                    </a:lnTo>
                    <a:lnTo>
                      <a:pt x="67" y="92"/>
                    </a:lnTo>
                    <a:lnTo>
                      <a:pt x="67" y="98"/>
                    </a:lnTo>
                    <a:lnTo>
                      <a:pt x="69" y="105"/>
                    </a:lnTo>
                    <a:lnTo>
                      <a:pt x="60" y="107"/>
                    </a:lnTo>
                    <a:lnTo>
                      <a:pt x="56" y="111"/>
                    </a:lnTo>
                    <a:lnTo>
                      <a:pt x="46" y="117"/>
                    </a:lnTo>
                    <a:lnTo>
                      <a:pt x="42" y="124"/>
                    </a:lnTo>
                    <a:lnTo>
                      <a:pt x="34" y="125"/>
                    </a:lnTo>
                    <a:lnTo>
                      <a:pt x="31" y="129"/>
                    </a:lnTo>
                    <a:lnTo>
                      <a:pt x="27" y="137"/>
                    </a:lnTo>
                    <a:lnTo>
                      <a:pt x="22" y="148"/>
                    </a:lnTo>
                    <a:lnTo>
                      <a:pt x="16" y="146"/>
                    </a:lnTo>
                    <a:lnTo>
                      <a:pt x="12" y="153"/>
                    </a:lnTo>
                    <a:lnTo>
                      <a:pt x="8" y="156"/>
                    </a:lnTo>
                    <a:lnTo>
                      <a:pt x="8" y="171"/>
                    </a:lnTo>
                    <a:lnTo>
                      <a:pt x="1" y="178"/>
                    </a:lnTo>
                    <a:lnTo>
                      <a:pt x="0" y="192"/>
                    </a:lnTo>
                    <a:lnTo>
                      <a:pt x="3" y="198"/>
                    </a:lnTo>
                    <a:lnTo>
                      <a:pt x="8" y="200"/>
                    </a:lnTo>
                    <a:lnTo>
                      <a:pt x="14" y="202"/>
                    </a:lnTo>
                    <a:lnTo>
                      <a:pt x="19" y="208"/>
                    </a:lnTo>
                    <a:lnTo>
                      <a:pt x="26" y="212"/>
                    </a:lnTo>
                    <a:lnTo>
                      <a:pt x="30" y="217"/>
                    </a:lnTo>
                    <a:lnTo>
                      <a:pt x="36" y="222"/>
                    </a:lnTo>
                    <a:lnTo>
                      <a:pt x="55" y="224"/>
                    </a:lnTo>
                    <a:lnTo>
                      <a:pt x="54" y="231"/>
                    </a:lnTo>
                    <a:lnTo>
                      <a:pt x="59" y="235"/>
                    </a:lnTo>
                    <a:lnTo>
                      <a:pt x="65" y="241"/>
                    </a:lnTo>
                    <a:lnTo>
                      <a:pt x="70" y="245"/>
                    </a:lnTo>
                    <a:lnTo>
                      <a:pt x="74" y="251"/>
                    </a:lnTo>
                    <a:lnTo>
                      <a:pt x="80" y="254"/>
                    </a:lnTo>
                    <a:lnTo>
                      <a:pt x="84" y="263"/>
                    </a:lnTo>
                    <a:lnTo>
                      <a:pt x="89" y="264"/>
                    </a:lnTo>
                    <a:lnTo>
                      <a:pt x="94" y="269"/>
                    </a:lnTo>
                    <a:lnTo>
                      <a:pt x="99" y="271"/>
                    </a:lnTo>
                    <a:lnTo>
                      <a:pt x="104" y="274"/>
                    </a:lnTo>
                    <a:lnTo>
                      <a:pt x="110" y="272"/>
                    </a:lnTo>
                    <a:lnTo>
                      <a:pt x="116" y="272"/>
                    </a:lnTo>
                    <a:lnTo>
                      <a:pt x="128" y="271"/>
                    </a:lnTo>
                    <a:lnTo>
                      <a:pt x="135" y="270"/>
                    </a:lnTo>
                    <a:lnTo>
                      <a:pt x="141" y="273"/>
                    </a:lnTo>
                    <a:lnTo>
                      <a:pt x="145" y="279"/>
                    </a:lnTo>
                    <a:lnTo>
                      <a:pt x="151" y="280"/>
                    </a:lnTo>
                    <a:lnTo>
                      <a:pt x="157" y="278"/>
                    </a:lnTo>
                    <a:lnTo>
                      <a:pt x="156" y="263"/>
                    </a:lnTo>
                    <a:lnTo>
                      <a:pt x="163" y="257"/>
                    </a:lnTo>
                    <a:lnTo>
                      <a:pt x="165" y="262"/>
                    </a:lnTo>
                    <a:lnTo>
                      <a:pt x="169" y="251"/>
                    </a:lnTo>
                    <a:lnTo>
                      <a:pt x="175" y="251"/>
                    </a:lnTo>
                    <a:lnTo>
                      <a:pt x="160" y="273"/>
                    </a:lnTo>
                    <a:lnTo>
                      <a:pt x="163" y="279"/>
                    </a:lnTo>
                    <a:lnTo>
                      <a:pt x="153" y="288"/>
                    </a:lnTo>
                    <a:lnTo>
                      <a:pt x="160" y="288"/>
                    </a:lnTo>
                    <a:lnTo>
                      <a:pt x="158" y="295"/>
                    </a:lnTo>
                    <a:lnTo>
                      <a:pt x="163" y="298"/>
                    </a:lnTo>
                    <a:lnTo>
                      <a:pt x="162" y="320"/>
                    </a:lnTo>
                    <a:lnTo>
                      <a:pt x="167" y="324"/>
                    </a:lnTo>
                    <a:lnTo>
                      <a:pt x="172" y="337"/>
                    </a:lnTo>
                    <a:lnTo>
                      <a:pt x="184" y="352"/>
                    </a:lnTo>
                    <a:lnTo>
                      <a:pt x="185" y="360"/>
                    </a:lnTo>
                    <a:lnTo>
                      <a:pt x="188" y="371"/>
                    </a:lnTo>
                    <a:lnTo>
                      <a:pt x="191" y="378"/>
                    </a:lnTo>
                    <a:lnTo>
                      <a:pt x="191" y="388"/>
                    </a:lnTo>
                    <a:lnTo>
                      <a:pt x="195" y="396"/>
                    </a:lnTo>
                    <a:lnTo>
                      <a:pt x="209" y="397"/>
                    </a:lnTo>
                    <a:lnTo>
                      <a:pt x="210" y="408"/>
                    </a:lnTo>
                    <a:lnTo>
                      <a:pt x="214" y="414"/>
                    </a:lnTo>
                    <a:lnTo>
                      <a:pt x="219" y="408"/>
                    </a:lnTo>
                    <a:lnTo>
                      <a:pt x="224" y="417"/>
                    </a:lnTo>
                    <a:lnTo>
                      <a:pt x="215" y="421"/>
                    </a:lnTo>
                    <a:lnTo>
                      <a:pt x="220" y="427"/>
                    </a:lnTo>
                    <a:lnTo>
                      <a:pt x="225" y="423"/>
                    </a:lnTo>
                    <a:lnTo>
                      <a:pt x="224" y="431"/>
                    </a:lnTo>
                    <a:lnTo>
                      <a:pt x="234" y="436"/>
                    </a:lnTo>
                    <a:lnTo>
                      <a:pt x="229" y="441"/>
                    </a:lnTo>
                    <a:lnTo>
                      <a:pt x="234" y="447"/>
                    </a:lnTo>
                    <a:lnTo>
                      <a:pt x="242" y="464"/>
                    </a:lnTo>
                    <a:lnTo>
                      <a:pt x="250" y="470"/>
                    </a:lnTo>
                    <a:lnTo>
                      <a:pt x="261" y="476"/>
                    </a:lnTo>
                    <a:lnTo>
                      <a:pt x="283" y="496"/>
                    </a:lnTo>
                    <a:lnTo>
                      <a:pt x="289" y="498"/>
                    </a:lnTo>
                    <a:lnTo>
                      <a:pt x="302" y="505"/>
                    </a:lnTo>
                    <a:lnTo>
                      <a:pt x="317" y="516"/>
                    </a:lnTo>
                    <a:lnTo>
                      <a:pt x="323" y="523"/>
                    </a:lnTo>
                    <a:lnTo>
                      <a:pt x="326" y="528"/>
                    </a:lnTo>
                    <a:lnTo>
                      <a:pt x="333" y="533"/>
                    </a:lnTo>
                    <a:lnTo>
                      <a:pt x="343" y="529"/>
                    </a:lnTo>
                    <a:lnTo>
                      <a:pt x="348" y="537"/>
                    </a:lnTo>
                    <a:lnTo>
                      <a:pt x="341" y="542"/>
                    </a:lnTo>
                    <a:lnTo>
                      <a:pt x="348" y="551"/>
                    </a:lnTo>
                    <a:lnTo>
                      <a:pt x="344" y="558"/>
                    </a:lnTo>
                    <a:lnTo>
                      <a:pt x="358" y="568"/>
                    </a:lnTo>
                    <a:lnTo>
                      <a:pt x="355" y="573"/>
                    </a:lnTo>
                    <a:lnTo>
                      <a:pt x="355" y="583"/>
                    </a:lnTo>
                    <a:lnTo>
                      <a:pt x="360" y="588"/>
                    </a:lnTo>
                    <a:lnTo>
                      <a:pt x="367" y="591"/>
                    </a:lnTo>
                    <a:lnTo>
                      <a:pt x="372" y="598"/>
                    </a:lnTo>
                    <a:lnTo>
                      <a:pt x="380" y="595"/>
                    </a:lnTo>
                    <a:lnTo>
                      <a:pt x="389" y="602"/>
                    </a:lnTo>
                    <a:lnTo>
                      <a:pt x="397" y="605"/>
                    </a:lnTo>
                    <a:lnTo>
                      <a:pt x="410" y="619"/>
                    </a:lnTo>
                    <a:lnTo>
                      <a:pt x="419" y="629"/>
                    </a:lnTo>
                    <a:lnTo>
                      <a:pt x="421" y="637"/>
                    </a:lnTo>
                    <a:lnTo>
                      <a:pt x="436" y="642"/>
                    </a:lnTo>
                    <a:lnTo>
                      <a:pt x="442" y="651"/>
                    </a:lnTo>
                    <a:lnTo>
                      <a:pt x="437" y="659"/>
                    </a:lnTo>
                    <a:lnTo>
                      <a:pt x="444" y="664"/>
                    </a:lnTo>
                    <a:lnTo>
                      <a:pt x="434" y="666"/>
                    </a:lnTo>
                    <a:lnTo>
                      <a:pt x="440" y="678"/>
                    </a:lnTo>
                    <a:lnTo>
                      <a:pt x="433" y="678"/>
                    </a:lnTo>
                    <a:lnTo>
                      <a:pt x="436" y="686"/>
                    </a:lnTo>
                    <a:lnTo>
                      <a:pt x="446" y="695"/>
                    </a:lnTo>
                    <a:lnTo>
                      <a:pt x="450" y="698"/>
                    </a:lnTo>
                    <a:lnTo>
                      <a:pt x="455" y="703"/>
                    </a:lnTo>
                    <a:lnTo>
                      <a:pt x="462" y="703"/>
                    </a:lnTo>
                    <a:lnTo>
                      <a:pt x="460" y="709"/>
                    </a:lnTo>
                    <a:lnTo>
                      <a:pt x="468" y="715"/>
                    </a:lnTo>
                    <a:lnTo>
                      <a:pt x="465" y="718"/>
                    </a:lnTo>
                    <a:lnTo>
                      <a:pt x="465" y="725"/>
                    </a:lnTo>
                    <a:lnTo>
                      <a:pt x="477" y="734"/>
                    </a:lnTo>
                    <a:lnTo>
                      <a:pt x="485" y="738"/>
                    </a:lnTo>
                    <a:lnTo>
                      <a:pt x="492" y="741"/>
                    </a:lnTo>
                    <a:lnTo>
                      <a:pt x="491" y="749"/>
                    </a:lnTo>
                    <a:lnTo>
                      <a:pt x="491" y="754"/>
                    </a:lnTo>
                    <a:lnTo>
                      <a:pt x="499" y="764"/>
                    </a:lnTo>
                    <a:lnTo>
                      <a:pt x="511" y="773"/>
                    </a:lnTo>
                    <a:lnTo>
                      <a:pt x="531" y="781"/>
                    </a:lnTo>
                    <a:lnTo>
                      <a:pt x="538" y="781"/>
                    </a:lnTo>
                    <a:lnTo>
                      <a:pt x="541" y="785"/>
                    </a:lnTo>
                    <a:lnTo>
                      <a:pt x="553" y="794"/>
                    </a:lnTo>
                    <a:lnTo>
                      <a:pt x="560" y="797"/>
                    </a:lnTo>
                    <a:lnTo>
                      <a:pt x="569" y="803"/>
                    </a:lnTo>
                    <a:lnTo>
                      <a:pt x="571" y="809"/>
                    </a:lnTo>
                    <a:lnTo>
                      <a:pt x="574" y="813"/>
                    </a:lnTo>
                    <a:lnTo>
                      <a:pt x="574" y="826"/>
                    </a:lnTo>
                    <a:lnTo>
                      <a:pt x="575" y="838"/>
                    </a:lnTo>
                    <a:lnTo>
                      <a:pt x="584" y="852"/>
                    </a:lnTo>
                    <a:lnTo>
                      <a:pt x="583" y="858"/>
                    </a:lnTo>
                    <a:lnTo>
                      <a:pt x="590" y="863"/>
                    </a:lnTo>
                    <a:lnTo>
                      <a:pt x="589" y="871"/>
                    </a:lnTo>
                    <a:lnTo>
                      <a:pt x="597" y="871"/>
                    </a:lnTo>
                    <a:lnTo>
                      <a:pt x="599" y="878"/>
                    </a:lnTo>
                    <a:lnTo>
                      <a:pt x="599" y="886"/>
                    </a:lnTo>
                    <a:lnTo>
                      <a:pt x="600" y="893"/>
                    </a:lnTo>
                    <a:lnTo>
                      <a:pt x="601" y="899"/>
                    </a:lnTo>
                    <a:lnTo>
                      <a:pt x="604" y="903"/>
                    </a:lnTo>
                    <a:lnTo>
                      <a:pt x="603" y="912"/>
                    </a:lnTo>
                    <a:lnTo>
                      <a:pt x="601" y="921"/>
                    </a:lnTo>
                    <a:lnTo>
                      <a:pt x="604" y="925"/>
                    </a:lnTo>
                    <a:lnTo>
                      <a:pt x="609" y="939"/>
                    </a:lnTo>
                    <a:lnTo>
                      <a:pt x="605" y="947"/>
                    </a:lnTo>
                    <a:lnTo>
                      <a:pt x="612" y="959"/>
                    </a:lnTo>
                    <a:lnTo>
                      <a:pt x="616" y="963"/>
                    </a:lnTo>
                    <a:lnTo>
                      <a:pt x="621" y="967"/>
                    </a:lnTo>
                    <a:lnTo>
                      <a:pt x="634" y="974"/>
                    </a:lnTo>
                    <a:lnTo>
                      <a:pt x="642" y="974"/>
                    </a:lnTo>
                    <a:lnTo>
                      <a:pt x="648" y="977"/>
                    </a:lnTo>
                    <a:lnTo>
                      <a:pt x="650" y="982"/>
                    </a:lnTo>
                    <a:lnTo>
                      <a:pt x="655" y="988"/>
                    </a:lnTo>
                    <a:lnTo>
                      <a:pt x="662" y="991"/>
                    </a:lnTo>
                    <a:lnTo>
                      <a:pt x="663" y="995"/>
                    </a:lnTo>
                    <a:lnTo>
                      <a:pt x="675" y="1008"/>
                    </a:lnTo>
                    <a:lnTo>
                      <a:pt x="675" y="1014"/>
                    </a:lnTo>
                    <a:lnTo>
                      <a:pt x="673" y="1019"/>
                    </a:lnTo>
                    <a:lnTo>
                      <a:pt x="674" y="1027"/>
                    </a:lnTo>
                    <a:lnTo>
                      <a:pt x="679" y="1031"/>
                    </a:lnTo>
                    <a:lnTo>
                      <a:pt x="680" y="1040"/>
                    </a:lnTo>
                    <a:lnTo>
                      <a:pt x="685" y="1046"/>
                    </a:lnTo>
                    <a:lnTo>
                      <a:pt x="687" y="1053"/>
                    </a:lnTo>
                    <a:lnTo>
                      <a:pt x="693" y="1051"/>
                    </a:lnTo>
                    <a:lnTo>
                      <a:pt x="697" y="1055"/>
                    </a:lnTo>
                    <a:lnTo>
                      <a:pt x="698" y="1066"/>
                    </a:lnTo>
                    <a:lnTo>
                      <a:pt x="699" y="1077"/>
                    </a:lnTo>
                    <a:lnTo>
                      <a:pt x="690" y="1092"/>
                    </a:lnTo>
                    <a:lnTo>
                      <a:pt x="695" y="1096"/>
                    </a:lnTo>
                    <a:lnTo>
                      <a:pt x="699" y="1102"/>
                    </a:lnTo>
                    <a:lnTo>
                      <a:pt x="703" y="1108"/>
                    </a:lnTo>
                    <a:lnTo>
                      <a:pt x="704" y="1114"/>
                    </a:lnTo>
                    <a:lnTo>
                      <a:pt x="702" y="1120"/>
                    </a:lnTo>
                    <a:lnTo>
                      <a:pt x="706" y="1125"/>
                    </a:lnTo>
                    <a:lnTo>
                      <a:pt x="704" y="1131"/>
                    </a:lnTo>
                    <a:lnTo>
                      <a:pt x="704" y="1139"/>
                    </a:lnTo>
                    <a:lnTo>
                      <a:pt x="721" y="1146"/>
                    </a:lnTo>
                    <a:lnTo>
                      <a:pt x="737" y="1142"/>
                    </a:lnTo>
                    <a:lnTo>
                      <a:pt x="742" y="1144"/>
                    </a:lnTo>
                    <a:lnTo>
                      <a:pt x="746" y="1150"/>
                    </a:lnTo>
                    <a:lnTo>
                      <a:pt x="758" y="1157"/>
                    </a:lnTo>
                    <a:lnTo>
                      <a:pt x="766" y="1159"/>
                    </a:lnTo>
                    <a:lnTo>
                      <a:pt x="773" y="1160"/>
                    </a:lnTo>
                    <a:lnTo>
                      <a:pt x="773" y="1160"/>
                    </a:lnTo>
                    <a:lnTo>
                      <a:pt x="773" y="116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6" name="Freeform 40">
                <a:extLst>
                  <a:ext uri="{FF2B5EF4-FFF2-40B4-BE49-F238E27FC236}">
                    <a16:creationId xmlns:a16="http://schemas.microsoft.com/office/drawing/2014/main" id="{91CF3EC3-85D4-F644-A18D-04EB89027DD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35809" y="1112309"/>
                <a:ext cx="15875" cy="57150"/>
              </a:xfrm>
              <a:custGeom>
                <a:avLst/>
                <a:gdLst>
                  <a:gd name="T0" fmla="*/ 0 w 10"/>
                  <a:gd name="T1" fmla="*/ 36 h 36"/>
                  <a:gd name="T2" fmla="*/ 5 w 10"/>
                  <a:gd name="T3" fmla="*/ 29 h 36"/>
                  <a:gd name="T4" fmla="*/ 10 w 10"/>
                  <a:gd name="T5" fmla="*/ 21 h 36"/>
                  <a:gd name="T6" fmla="*/ 2 w 10"/>
                  <a:gd name="T7" fmla="*/ 0 h 36"/>
                  <a:gd name="T8" fmla="*/ 0 w 10"/>
                  <a:gd name="T9" fmla="*/ 20 h 36"/>
                  <a:gd name="T10" fmla="*/ 0 w 10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6">
                    <a:moveTo>
                      <a:pt x="0" y="36"/>
                    </a:moveTo>
                    <a:lnTo>
                      <a:pt x="5" y="29"/>
                    </a:lnTo>
                    <a:lnTo>
                      <a:pt x="10" y="21"/>
                    </a:lnTo>
                    <a:lnTo>
                      <a:pt x="2" y="0"/>
                    </a:lnTo>
                    <a:lnTo>
                      <a:pt x="0" y="20"/>
                    </a:lnTo>
                    <a:lnTo>
                      <a:pt x="0" y="3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8" name="Freeform 42">
                <a:extLst>
                  <a:ext uri="{FF2B5EF4-FFF2-40B4-BE49-F238E27FC236}">
                    <a16:creationId xmlns:a16="http://schemas.microsoft.com/office/drawing/2014/main" id="{4B7823C7-7ABB-4D07-43AC-AA50B9434B2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32634" y="1094847"/>
                <a:ext cx="47625" cy="109538"/>
              </a:xfrm>
              <a:custGeom>
                <a:avLst/>
                <a:gdLst>
                  <a:gd name="T0" fmla="*/ 0 w 30"/>
                  <a:gd name="T1" fmla="*/ 69 h 69"/>
                  <a:gd name="T2" fmla="*/ 8 w 30"/>
                  <a:gd name="T3" fmla="*/ 62 h 69"/>
                  <a:gd name="T4" fmla="*/ 28 w 30"/>
                  <a:gd name="T5" fmla="*/ 33 h 69"/>
                  <a:gd name="T6" fmla="*/ 30 w 30"/>
                  <a:gd name="T7" fmla="*/ 26 h 69"/>
                  <a:gd name="T8" fmla="*/ 29 w 30"/>
                  <a:gd name="T9" fmla="*/ 0 h 69"/>
                  <a:gd name="T10" fmla="*/ 26 w 30"/>
                  <a:gd name="T11" fmla="*/ 11 h 69"/>
                  <a:gd name="T12" fmla="*/ 28 w 30"/>
                  <a:gd name="T13" fmla="*/ 21 h 69"/>
                  <a:gd name="T14" fmla="*/ 23 w 30"/>
                  <a:gd name="T15" fmla="*/ 31 h 69"/>
                  <a:gd name="T16" fmla="*/ 20 w 30"/>
                  <a:gd name="T17" fmla="*/ 41 h 69"/>
                  <a:gd name="T18" fmla="*/ 1 w 30"/>
                  <a:gd name="T19" fmla="*/ 60 h 69"/>
                  <a:gd name="T20" fmla="*/ 0 w 30"/>
                  <a:gd name="T2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69">
                    <a:moveTo>
                      <a:pt x="0" y="69"/>
                    </a:moveTo>
                    <a:lnTo>
                      <a:pt x="8" y="62"/>
                    </a:lnTo>
                    <a:lnTo>
                      <a:pt x="28" y="33"/>
                    </a:lnTo>
                    <a:lnTo>
                      <a:pt x="30" y="26"/>
                    </a:lnTo>
                    <a:lnTo>
                      <a:pt x="29" y="0"/>
                    </a:lnTo>
                    <a:lnTo>
                      <a:pt x="26" y="11"/>
                    </a:lnTo>
                    <a:lnTo>
                      <a:pt x="28" y="21"/>
                    </a:lnTo>
                    <a:lnTo>
                      <a:pt x="23" y="31"/>
                    </a:lnTo>
                    <a:lnTo>
                      <a:pt x="20" y="41"/>
                    </a:lnTo>
                    <a:lnTo>
                      <a:pt x="1" y="60"/>
                    </a:lnTo>
                    <a:lnTo>
                      <a:pt x="0" y="69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313" name="Group 1312">
              <a:extLst>
                <a:ext uri="{FF2B5EF4-FFF2-40B4-BE49-F238E27FC236}">
                  <a16:creationId xmlns:a16="http://schemas.microsoft.com/office/drawing/2014/main" id="{E32E6551-9A14-37E9-4DF8-D2FEB147701B}"/>
                </a:ext>
              </a:extLst>
            </p:cNvPr>
            <p:cNvGrpSpPr/>
            <p:nvPr userDrawn="1"/>
          </p:nvGrpSpPr>
          <p:grpSpPr>
            <a:xfrm>
              <a:off x="4241539" y="1751186"/>
              <a:ext cx="3965384" cy="3831706"/>
              <a:chOff x="4241539" y="1751186"/>
              <a:chExt cx="3965384" cy="3831706"/>
            </a:xfrm>
          </p:grpSpPr>
          <p:sp>
            <p:nvSpPr>
              <p:cNvPr id="1022" name="Freeform 50">
                <a:extLst>
                  <a:ext uri="{FF2B5EF4-FFF2-40B4-BE49-F238E27FC236}">
                    <a16:creationId xmlns:a16="http://schemas.microsoft.com/office/drawing/2014/main" id="{B3E9E7C3-8A80-3B01-221C-3A7BA3D46C4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41539" y="4325904"/>
                <a:ext cx="1223647" cy="1250319"/>
              </a:xfrm>
              <a:custGeom>
                <a:avLst/>
                <a:gdLst>
                  <a:gd name="T0" fmla="*/ 132 w 367"/>
                  <a:gd name="T1" fmla="*/ 375 h 375"/>
                  <a:gd name="T2" fmla="*/ 346 w 367"/>
                  <a:gd name="T3" fmla="*/ 372 h 375"/>
                  <a:gd name="T4" fmla="*/ 358 w 367"/>
                  <a:gd name="T5" fmla="*/ 374 h 375"/>
                  <a:gd name="T6" fmla="*/ 360 w 367"/>
                  <a:gd name="T7" fmla="*/ 338 h 375"/>
                  <a:gd name="T8" fmla="*/ 367 w 367"/>
                  <a:gd name="T9" fmla="*/ 249 h 375"/>
                  <a:gd name="T10" fmla="*/ 344 w 367"/>
                  <a:gd name="T11" fmla="*/ 249 h 375"/>
                  <a:gd name="T12" fmla="*/ 276 w 367"/>
                  <a:gd name="T13" fmla="*/ 247 h 375"/>
                  <a:gd name="T14" fmla="*/ 298 w 367"/>
                  <a:gd name="T15" fmla="*/ 205 h 375"/>
                  <a:gd name="T16" fmla="*/ 287 w 367"/>
                  <a:gd name="T17" fmla="*/ 197 h 375"/>
                  <a:gd name="T18" fmla="*/ 255 w 367"/>
                  <a:gd name="T19" fmla="*/ 197 h 375"/>
                  <a:gd name="T20" fmla="*/ 255 w 367"/>
                  <a:gd name="T21" fmla="*/ 167 h 375"/>
                  <a:gd name="T22" fmla="*/ 253 w 367"/>
                  <a:gd name="T23" fmla="*/ 123 h 375"/>
                  <a:gd name="T24" fmla="*/ 209 w 367"/>
                  <a:gd name="T25" fmla="*/ 123 h 375"/>
                  <a:gd name="T26" fmla="*/ 207 w 367"/>
                  <a:gd name="T27" fmla="*/ 0 h 375"/>
                  <a:gd name="T28" fmla="*/ 132 w 367"/>
                  <a:gd name="T29" fmla="*/ 2 h 375"/>
                  <a:gd name="T30" fmla="*/ 123 w 367"/>
                  <a:gd name="T31" fmla="*/ 23 h 375"/>
                  <a:gd name="T32" fmla="*/ 82 w 367"/>
                  <a:gd name="T33" fmla="*/ 94 h 375"/>
                  <a:gd name="T34" fmla="*/ 66 w 367"/>
                  <a:gd name="T35" fmla="*/ 140 h 375"/>
                  <a:gd name="T36" fmla="*/ 66 w 367"/>
                  <a:gd name="T37" fmla="*/ 167 h 375"/>
                  <a:gd name="T38" fmla="*/ 65 w 367"/>
                  <a:gd name="T39" fmla="*/ 208 h 375"/>
                  <a:gd name="T40" fmla="*/ 59 w 367"/>
                  <a:gd name="T41" fmla="*/ 228 h 375"/>
                  <a:gd name="T42" fmla="*/ 36 w 367"/>
                  <a:gd name="T43" fmla="*/ 267 h 375"/>
                  <a:gd name="T44" fmla="*/ 36 w 367"/>
                  <a:gd name="T45" fmla="*/ 292 h 375"/>
                  <a:gd name="T46" fmla="*/ 0 w 367"/>
                  <a:gd name="T47" fmla="*/ 336 h 375"/>
                  <a:gd name="T48" fmla="*/ 2 w 367"/>
                  <a:gd name="T49" fmla="*/ 349 h 375"/>
                  <a:gd name="T50" fmla="*/ 6 w 367"/>
                  <a:gd name="T51" fmla="*/ 370 h 375"/>
                  <a:gd name="T52" fmla="*/ 81 w 367"/>
                  <a:gd name="T53" fmla="*/ 368 h 375"/>
                  <a:gd name="T54" fmla="*/ 123 w 367"/>
                  <a:gd name="T55" fmla="*/ 368 h 375"/>
                  <a:gd name="T56" fmla="*/ 132 w 367"/>
                  <a:gd name="T57" fmla="*/ 375 h 375"/>
                  <a:gd name="T58" fmla="*/ 132 w 367"/>
                  <a:gd name="T59" fmla="*/ 375 h 375"/>
                  <a:gd name="T60" fmla="*/ 132 w 367"/>
                  <a:gd name="T61" fmla="*/ 375 h 375"/>
                  <a:gd name="connsiteX0" fmla="*/ 3597 w 10000"/>
                  <a:gd name="connsiteY0" fmla="*/ 10000 h 10000"/>
                  <a:gd name="connsiteX1" fmla="*/ 9428 w 10000"/>
                  <a:gd name="connsiteY1" fmla="*/ 9920 h 10000"/>
                  <a:gd name="connsiteX2" fmla="*/ 9755 w 10000"/>
                  <a:gd name="connsiteY2" fmla="*/ 9973 h 10000"/>
                  <a:gd name="connsiteX3" fmla="*/ 9809 w 10000"/>
                  <a:gd name="connsiteY3" fmla="*/ 9013 h 10000"/>
                  <a:gd name="connsiteX4" fmla="*/ 10000 w 10000"/>
                  <a:gd name="connsiteY4" fmla="*/ 6640 h 10000"/>
                  <a:gd name="connsiteX5" fmla="*/ 9373 w 10000"/>
                  <a:gd name="connsiteY5" fmla="*/ 6640 h 10000"/>
                  <a:gd name="connsiteX6" fmla="*/ 7537 w 10000"/>
                  <a:gd name="connsiteY6" fmla="*/ 6418 h 10000"/>
                  <a:gd name="connsiteX7" fmla="*/ 8120 w 10000"/>
                  <a:gd name="connsiteY7" fmla="*/ 5467 h 10000"/>
                  <a:gd name="connsiteX8" fmla="*/ 7820 w 10000"/>
                  <a:gd name="connsiteY8" fmla="*/ 5253 h 10000"/>
                  <a:gd name="connsiteX9" fmla="*/ 6948 w 10000"/>
                  <a:gd name="connsiteY9" fmla="*/ 5253 h 10000"/>
                  <a:gd name="connsiteX10" fmla="*/ 6948 w 10000"/>
                  <a:gd name="connsiteY10" fmla="*/ 4453 h 10000"/>
                  <a:gd name="connsiteX11" fmla="*/ 6894 w 10000"/>
                  <a:gd name="connsiteY11" fmla="*/ 3280 h 10000"/>
                  <a:gd name="connsiteX12" fmla="*/ 5695 w 10000"/>
                  <a:gd name="connsiteY12" fmla="*/ 3280 h 10000"/>
                  <a:gd name="connsiteX13" fmla="*/ 5640 w 10000"/>
                  <a:gd name="connsiteY13" fmla="*/ 0 h 10000"/>
                  <a:gd name="connsiteX14" fmla="*/ 3597 w 10000"/>
                  <a:gd name="connsiteY14" fmla="*/ 53 h 10000"/>
                  <a:gd name="connsiteX15" fmla="*/ 3351 w 10000"/>
                  <a:gd name="connsiteY15" fmla="*/ 613 h 10000"/>
                  <a:gd name="connsiteX16" fmla="*/ 2234 w 10000"/>
                  <a:gd name="connsiteY16" fmla="*/ 2507 h 10000"/>
                  <a:gd name="connsiteX17" fmla="*/ 1798 w 10000"/>
                  <a:gd name="connsiteY17" fmla="*/ 3733 h 10000"/>
                  <a:gd name="connsiteX18" fmla="*/ 1798 w 10000"/>
                  <a:gd name="connsiteY18" fmla="*/ 4453 h 10000"/>
                  <a:gd name="connsiteX19" fmla="*/ 1771 w 10000"/>
                  <a:gd name="connsiteY19" fmla="*/ 5547 h 10000"/>
                  <a:gd name="connsiteX20" fmla="*/ 1608 w 10000"/>
                  <a:gd name="connsiteY20" fmla="*/ 6080 h 10000"/>
                  <a:gd name="connsiteX21" fmla="*/ 981 w 10000"/>
                  <a:gd name="connsiteY21" fmla="*/ 7120 h 10000"/>
                  <a:gd name="connsiteX22" fmla="*/ 981 w 10000"/>
                  <a:gd name="connsiteY22" fmla="*/ 7787 h 10000"/>
                  <a:gd name="connsiteX23" fmla="*/ 0 w 10000"/>
                  <a:gd name="connsiteY23" fmla="*/ 8960 h 10000"/>
                  <a:gd name="connsiteX24" fmla="*/ 54 w 10000"/>
                  <a:gd name="connsiteY24" fmla="*/ 9307 h 10000"/>
                  <a:gd name="connsiteX25" fmla="*/ 163 w 10000"/>
                  <a:gd name="connsiteY25" fmla="*/ 9867 h 10000"/>
                  <a:gd name="connsiteX26" fmla="*/ 2207 w 10000"/>
                  <a:gd name="connsiteY26" fmla="*/ 9813 h 10000"/>
                  <a:gd name="connsiteX27" fmla="*/ 3351 w 10000"/>
                  <a:gd name="connsiteY27" fmla="*/ 9813 h 10000"/>
                  <a:gd name="connsiteX28" fmla="*/ 3597 w 10000"/>
                  <a:gd name="connsiteY28" fmla="*/ 10000 h 10000"/>
                  <a:gd name="connsiteX29" fmla="*/ 3597 w 10000"/>
                  <a:gd name="connsiteY29" fmla="*/ 10000 h 10000"/>
                  <a:gd name="connsiteX30" fmla="*/ 3597 w 10000"/>
                  <a:gd name="connsiteY30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3597" y="10000"/>
                    </a:moveTo>
                    <a:lnTo>
                      <a:pt x="9428" y="9920"/>
                    </a:lnTo>
                    <a:lnTo>
                      <a:pt x="9755" y="9973"/>
                    </a:lnTo>
                    <a:lnTo>
                      <a:pt x="9809" y="9013"/>
                    </a:lnTo>
                    <a:cubicBezTo>
                      <a:pt x="9873" y="8222"/>
                      <a:pt x="9936" y="7431"/>
                      <a:pt x="10000" y="6640"/>
                    </a:cubicBezTo>
                    <a:lnTo>
                      <a:pt x="9373" y="6640"/>
                    </a:lnTo>
                    <a:lnTo>
                      <a:pt x="7537" y="6418"/>
                    </a:lnTo>
                    <a:lnTo>
                      <a:pt x="8120" y="5467"/>
                    </a:lnTo>
                    <a:lnTo>
                      <a:pt x="7820" y="5253"/>
                    </a:lnTo>
                    <a:lnTo>
                      <a:pt x="6948" y="5253"/>
                    </a:lnTo>
                    <a:lnTo>
                      <a:pt x="6948" y="4453"/>
                    </a:lnTo>
                    <a:lnTo>
                      <a:pt x="6894" y="3280"/>
                    </a:lnTo>
                    <a:lnTo>
                      <a:pt x="5695" y="3280"/>
                    </a:lnTo>
                    <a:cubicBezTo>
                      <a:pt x="5677" y="2187"/>
                      <a:pt x="5658" y="1093"/>
                      <a:pt x="5640" y="0"/>
                    </a:cubicBezTo>
                    <a:lnTo>
                      <a:pt x="3597" y="53"/>
                    </a:lnTo>
                    <a:lnTo>
                      <a:pt x="3351" y="613"/>
                    </a:lnTo>
                    <a:lnTo>
                      <a:pt x="2234" y="2507"/>
                    </a:lnTo>
                    <a:lnTo>
                      <a:pt x="1798" y="3733"/>
                    </a:lnTo>
                    <a:lnTo>
                      <a:pt x="1798" y="4453"/>
                    </a:lnTo>
                    <a:cubicBezTo>
                      <a:pt x="1789" y="4818"/>
                      <a:pt x="1780" y="5182"/>
                      <a:pt x="1771" y="5547"/>
                    </a:cubicBezTo>
                    <a:cubicBezTo>
                      <a:pt x="1717" y="5725"/>
                      <a:pt x="1662" y="5902"/>
                      <a:pt x="1608" y="6080"/>
                    </a:cubicBezTo>
                    <a:lnTo>
                      <a:pt x="981" y="7120"/>
                    </a:lnTo>
                    <a:lnTo>
                      <a:pt x="981" y="7787"/>
                    </a:lnTo>
                    <a:lnTo>
                      <a:pt x="0" y="8960"/>
                    </a:lnTo>
                    <a:cubicBezTo>
                      <a:pt x="18" y="9076"/>
                      <a:pt x="36" y="9191"/>
                      <a:pt x="54" y="9307"/>
                    </a:cubicBezTo>
                    <a:cubicBezTo>
                      <a:pt x="90" y="9494"/>
                      <a:pt x="127" y="9680"/>
                      <a:pt x="163" y="9867"/>
                    </a:cubicBezTo>
                    <a:lnTo>
                      <a:pt x="2207" y="9813"/>
                    </a:lnTo>
                    <a:lnTo>
                      <a:pt x="3351" y="9813"/>
                    </a:lnTo>
                    <a:lnTo>
                      <a:pt x="3597" y="10000"/>
                    </a:lnTo>
                    <a:lnTo>
                      <a:pt x="3597" y="10000"/>
                    </a:lnTo>
                    <a:lnTo>
                      <a:pt x="3597" y="10000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3" name="Freeform 51">
                <a:extLst>
                  <a:ext uri="{FF2B5EF4-FFF2-40B4-BE49-F238E27FC236}">
                    <a16:creationId xmlns:a16="http://schemas.microsoft.com/office/drawing/2014/main" id="{0A731E6A-AF5D-A180-42F4-4EF1893E42B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931715" y="4325904"/>
                <a:ext cx="716851" cy="683509"/>
              </a:xfrm>
              <a:custGeom>
                <a:avLst/>
                <a:gdLst>
                  <a:gd name="T0" fmla="*/ 91 w 215"/>
                  <a:gd name="T1" fmla="*/ 205 h 205"/>
                  <a:gd name="T2" fmla="*/ 94 w 215"/>
                  <a:gd name="T3" fmla="*/ 189 h 205"/>
                  <a:gd name="T4" fmla="*/ 96 w 215"/>
                  <a:gd name="T5" fmla="*/ 173 h 205"/>
                  <a:gd name="T6" fmla="*/ 100 w 215"/>
                  <a:gd name="T7" fmla="*/ 160 h 205"/>
                  <a:gd name="T8" fmla="*/ 119 w 215"/>
                  <a:gd name="T9" fmla="*/ 164 h 205"/>
                  <a:gd name="T10" fmla="*/ 141 w 215"/>
                  <a:gd name="T11" fmla="*/ 156 h 205"/>
                  <a:gd name="T12" fmla="*/ 153 w 215"/>
                  <a:gd name="T13" fmla="*/ 132 h 205"/>
                  <a:gd name="T14" fmla="*/ 151 w 215"/>
                  <a:gd name="T15" fmla="*/ 116 h 205"/>
                  <a:gd name="T16" fmla="*/ 174 w 215"/>
                  <a:gd name="T17" fmla="*/ 116 h 205"/>
                  <a:gd name="T18" fmla="*/ 183 w 215"/>
                  <a:gd name="T19" fmla="*/ 87 h 205"/>
                  <a:gd name="T20" fmla="*/ 189 w 215"/>
                  <a:gd name="T21" fmla="*/ 71 h 205"/>
                  <a:gd name="T22" fmla="*/ 198 w 215"/>
                  <a:gd name="T23" fmla="*/ 57 h 205"/>
                  <a:gd name="T24" fmla="*/ 203 w 215"/>
                  <a:gd name="T25" fmla="*/ 44 h 205"/>
                  <a:gd name="T26" fmla="*/ 203 w 215"/>
                  <a:gd name="T27" fmla="*/ 16 h 205"/>
                  <a:gd name="T28" fmla="*/ 215 w 215"/>
                  <a:gd name="T29" fmla="*/ 14 h 205"/>
                  <a:gd name="T30" fmla="*/ 214 w 215"/>
                  <a:gd name="T31" fmla="*/ 0 h 205"/>
                  <a:gd name="T32" fmla="*/ 153 w 215"/>
                  <a:gd name="T33" fmla="*/ 0 h 205"/>
                  <a:gd name="T34" fmla="*/ 82 w 215"/>
                  <a:gd name="T35" fmla="*/ 0 h 205"/>
                  <a:gd name="T36" fmla="*/ 27 w 215"/>
                  <a:gd name="T37" fmla="*/ 0 h 205"/>
                  <a:gd name="T38" fmla="*/ 9 w 215"/>
                  <a:gd name="T39" fmla="*/ 2 h 205"/>
                  <a:gd name="T40" fmla="*/ 0 w 215"/>
                  <a:gd name="T41" fmla="*/ 59 h 205"/>
                  <a:gd name="T42" fmla="*/ 0 w 215"/>
                  <a:gd name="T43" fmla="*/ 76 h 205"/>
                  <a:gd name="T44" fmla="*/ 0 w 215"/>
                  <a:gd name="T45" fmla="*/ 103 h 205"/>
                  <a:gd name="T46" fmla="*/ 2 w 215"/>
                  <a:gd name="T47" fmla="*/ 123 h 205"/>
                  <a:gd name="T48" fmla="*/ 46 w 215"/>
                  <a:gd name="T49" fmla="*/ 121 h 205"/>
                  <a:gd name="T50" fmla="*/ 48 w 215"/>
                  <a:gd name="T51" fmla="*/ 167 h 205"/>
                  <a:gd name="T52" fmla="*/ 48 w 215"/>
                  <a:gd name="T53" fmla="*/ 196 h 205"/>
                  <a:gd name="T54" fmla="*/ 73 w 215"/>
                  <a:gd name="T55" fmla="*/ 196 h 205"/>
                  <a:gd name="T56" fmla="*/ 91 w 215"/>
                  <a:gd name="T57" fmla="*/ 205 h 205"/>
                  <a:gd name="T58" fmla="*/ 91 w 215"/>
                  <a:gd name="T59" fmla="*/ 205 h 205"/>
                  <a:gd name="T60" fmla="*/ 91 w 215"/>
                  <a:gd name="T61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5" h="205">
                    <a:moveTo>
                      <a:pt x="91" y="205"/>
                    </a:moveTo>
                    <a:lnTo>
                      <a:pt x="94" y="189"/>
                    </a:lnTo>
                    <a:lnTo>
                      <a:pt x="96" y="173"/>
                    </a:lnTo>
                    <a:lnTo>
                      <a:pt x="100" y="160"/>
                    </a:lnTo>
                    <a:lnTo>
                      <a:pt x="119" y="164"/>
                    </a:lnTo>
                    <a:lnTo>
                      <a:pt x="141" y="156"/>
                    </a:lnTo>
                    <a:lnTo>
                      <a:pt x="153" y="132"/>
                    </a:lnTo>
                    <a:lnTo>
                      <a:pt x="151" y="116"/>
                    </a:lnTo>
                    <a:lnTo>
                      <a:pt x="174" y="116"/>
                    </a:lnTo>
                    <a:lnTo>
                      <a:pt x="183" y="87"/>
                    </a:lnTo>
                    <a:lnTo>
                      <a:pt x="189" y="71"/>
                    </a:lnTo>
                    <a:lnTo>
                      <a:pt x="198" y="57"/>
                    </a:lnTo>
                    <a:lnTo>
                      <a:pt x="203" y="44"/>
                    </a:lnTo>
                    <a:lnTo>
                      <a:pt x="203" y="16"/>
                    </a:lnTo>
                    <a:lnTo>
                      <a:pt x="215" y="14"/>
                    </a:lnTo>
                    <a:lnTo>
                      <a:pt x="214" y="0"/>
                    </a:lnTo>
                    <a:lnTo>
                      <a:pt x="153" y="0"/>
                    </a:lnTo>
                    <a:lnTo>
                      <a:pt x="82" y="0"/>
                    </a:lnTo>
                    <a:lnTo>
                      <a:pt x="27" y="0"/>
                    </a:lnTo>
                    <a:lnTo>
                      <a:pt x="9" y="2"/>
                    </a:lnTo>
                    <a:lnTo>
                      <a:pt x="0" y="59"/>
                    </a:lnTo>
                    <a:lnTo>
                      <a:pt x="0" y="76"/>
                    </a:lnTo>
                    <a:lnTo>
                      <a:pt x="0" y="103"/>
                    </a:lnTo>
                    <a:lnTo>
                      <a:pt x="2" y="123"/>
                    </a:lnTo>
                    <a:lnTo>
                      <a:pt x="46" y="121"/>
                    </a:lnTo>
                    <a:lnTo>
                      <a:pt x="48" y="167"/>
                    </a:lnTo>
                    <a:lnTo>
                      <a:pt x="48" y="196"/>
                    </a:lnTo>
                    <a:lnTo>
                      <a:pt x="73" y="196"/>
                    </a:lnTo>
                    <a:lnTo>
                      <a:pt x="91" y="205"/>
                    </a:lnTo>
                    <a:lnTo>
                      <a:pt x="91" y="205"/>
                    </a:lnTo>
                    <a:lnTo>
                      <a:pt x="91" y="205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4" name="Freeform 52">
                <a:extLst>
                  <a:ext uri="{FF2B5EF4-FFF2-40B4-BE49-F238E27FC236}">
                    <a16:creationId xmlns:a16="http://schemas.microsoft.com/office/drawing/2014/main" id="{A8948807-F200-1CEA-7F34-9D64C414EEC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181779" y="4325904"/>
                <a:ext cx="883560" cy="1156963"/>
              </a:xfrm>
              <a:custGeom>
                <a:avLst/>
                <a:gdLst>
                  <a:gd name="T0" fmla="*/ 176 w 265"/>
                  <a:gd name="T1" fmla="*/ 347 h 347"/>
                  <a:gd name="T2" fmla="*/ 181 w 265"/>
                  <a:gd name="T3" fmla="*/ 334 h 347"/>
                  <a:gd name="T4" fmla="*/ 183 w 265"/>
                  <a:gd name="T5" fmla="*/ 320 h 347"/>
                  <a:gd name="T6" fmla="*/ 178 w 265"/>
                  <a:gd name="T7" fmla="*/ 306 h 347"/>
                  <a:gd name="T8" fmla="*/ 167 w 265"/>
                  <a:gd name="T9" fmla="*/ 292 h 347"/>
                  <a:gd name="T10" fmla="*/ 181 w 265"/>
                  <a:gd name="T11" fmla="*/ 286 h 347"/>
                  <a:gd name="T12" fmla="*/ 196 w 265"/>
                  <a:gd name="T13" fmla="*/ 301 h 347"/>
                  <a:gd name="T14" fmla="*/ 210 w 265"/>
                  <a:gd name="T15" fmla="*/ 290 h 347"/>
                  <a:gd name="T16" fmla="*/ 194 w 265"/>
                  <a:gd name="T17" fmla="*/ 281 h 347"/>
                  <a:gd name="T18" fmla="*/ 187 w 265"/>
                  <a:gd name="T19" fmla="*/ 270 h 347"/>
                  <a:gd name="T20" fmla="*/ 174 w 265"/>
                  <a:gd name="T21" fmla="*/ 263 h 347"/>
                  <a:gd name="T22" fmla="*/ 197 w 265"/>
                  <a:gd name="T23" fmla="*/ 260 h 347"/>
                  <a:gd name="T24" fmla="*/ 210 w 265"/>
                  <a:gd name="T25" fmla="*/ 254 h 347"/>
                  <a:gd name="T26" fmla="*/ 226 w 265"/>
                  <a:gd name="T27" fmla="*/ 263 h 347"/>
                  <a:gd name="T28" fmla="*/ 229 w 265"/>
                  <a:gd name="T29" fmla="*/ 251 h 347"/>
                  <a:gd name="T30" fmla="*/ 222 w 265"/>
                  <a:gd name="T31" fmla="*/ 240 h 347"/>
                  <a:gd name="T32" fmla="*/ 233 w 265"/>
                  <a:gd name="T33" fmla="*/ 231 h 347"/>
                  <a:gd name="T34" fmla="*/ 231 w 265"/>
                  <a:gd name="T35" fmla="*/ 215 h 347"/>
                  <a:gd name="T36" fmla="*/ 220 w 265"/>
                  <a:gd name="T37" fmla="*/ 205 h 347"/>
                  <a:gd name="T38" fmla="*/ 219 w 265"/>
                  <a:gd name="T39" fmla="*/ 189 h 347"/>
                  <a:gd name="T40" fmla="*/ 233 w 265"/>
                  <a:gd name="T41" fmla="*/ 183 h 347"/>
                  <a:gd name="T42" fmla="*/ 245 w 265"/>
                  <a:gd name="T43" fmla="*/ 178 h 347"/>
                  <a:gd name="T44" fmla="*/ 233 w 265"/>
                  <a:gd name="T45" fmla="*/ 171 h 347"/>
                  <a:gd name="T46" fmla="*/ 233 w 265"/>
                  <a:gd name="T47" fmla="*/ 156 h 347"/>
                  <a:gd name="T48" fmla="*/ 236 w 265"/>
                  <a:gd name="T49" fmla="*/ 146 h 347"/>
                  <a:gd name="T50" fmla="*/ 238 w 265"/>
                  <a:gd name="T51" fmla="*/ 130 h 347"/>
                  <a:gd name="T52" fmla="*/ 244 w 265"/>
                  <a:gd name="T53" fmla="*/ 117 h 347"/>
                  <a:gd name="T54" fmla="*/ 260 w 265"/>
                  <a:gd name="T55" fmla="*/ 116 h 347"/>
                  <a:gd name="T56" fmla="*/ 258 w 265"/>
                  <a:gd name="T57" fmla="*/ 103 h 347"/>
                  <a:gd name="T58" fmla="*/ 251 w 265"/>
                  <a:gd name="T59" fmla="*/ 89 h 347"/>
                  <a:gd name="T60" fmla="*/ 252 w 265"/>
                  <a:gd name="T61" fmla="*/ 76 h 347"/>
                  <a:gd name="T62" fmla="*/ 244 w 265"/>
                  <a:gd name="T63" fmla="*/ 66 h 347"/>
                  <a:gd name="T64" fmla="*/ 245 w 265"/>
                  <a:gd name="T65" fmla="*/ 51 h 347"/>
                  <a:gd name="T66" fmla="*/ 251 w 265"/>
                  <a:gd name="T67" fmla="*/ 39 h 347"/>
                  <a:gd name="T68" fmla="*/ 258 w 265"/>
                  <a:gd name="T69" fmla="*/ 28 h 347"/>
                  <a:gd name="T70" fmla="*/ 263 w 265"/>
                  <a:gd name="T71" fmla="*/ 16 h 347"/>
                  <a:gd name="T72" fmla="*/ 265 w 265"/>
                  <a:gd name="T73" fmla="*/ 0 h 347"/>
                  <a:gd name="T74" fmla="*/ 199 w 265"/>
                  <a:gd name="T75" fmla="*/ 2 h 347"/>
                  <a:gd name="T76" fmla="*/ 139 w 265"/>
                  <a:gd name="T77" fmla="*/ 0 h 347"/>
                  <a:gd name="T78" fmla="*/ 140 w 265"/>
                  <a:gd name="T79" fmla="*/ 14 h 347"/>
                  <a:gd name="T80" fmla="*/ 126 w 265"/>
                  <a:gd name="T81" fmla="*/ 14 h 347"/>
                  <a:gd name="T82" fmla="*/ 126 w 265"/>
                  <a:gd name="T83" fmla="*/ 44 h 347"/>
                  <a:gd name="T84" fmla="*/ 123 w 265"/>
                  <a:gd name="T85" fmla="*/ 57 h 347"/>
                  <a:gd name="T86" fmla="*/ 117 w 265"/>
                  <a:gd name="T87" fmla="*/ 71 h 347"/>
                  <a:gd name="T88" fmla="*/ 107 w 265"/>
                  <a:gd name="T89" fmla="*/ 80 h 347"/>
                  <a:gd name="T90" fmla="*/ 107 w 265"/>
                  <a:gd name="T91" fmla="*/ 110 h 347"/>
                  <a:gd name="T92" fmla="*/ 76 w 265"/>
                  <a:gd name="T93" fmla="*/ 116 h 347"/>
                  <a:gd name="T94" fmla="*/ 78 w 265"/>
                  <a:gd name="T95" fmla="*/ 128 h 347"/>
                  <a:gd name="T96" fmla="*/ 76 w 265"/>
                  <a:gd name="T97" fmla="*/ 158 h 347"/>
                  <a:gd name="T98" fmla="*/ 44 w 265"/>
                  <a:gd name="T99" fmla="*/ 156 h 347"/>
                  <a:gd name="T100" fmla="*/ 32 w 265"/>
                  <a:gd name="T101" fmla="*/ 162 h 347"/>
                  <a:gd name="T102" fmla="*/ 21 w 265"/>
                  <a:gd name="T103" fmla="*/ 173 h 347"/>
                  <a:gd name="T104" fmla="*/ 18 w 265"/>
                  <a:gd name="T105" fmla="*/ 189 h 347"/>
                  <a:gd name="T106" fmla="*/ 16 w 265"/>
                  <a:gd name="T107" fmla="*/ 205 h 347"/>
                  <a:gd name="T108" fmla="*/ 9 w 265"/>
                  <a:gd name="T109" fmla="*/ 221 h 347"/>
                  <a:gd name="T110" fmla="*/ 0 w 265"/>
                  <a:gd name="T111" fmla="*/ 238 h 347"/>
                  <a:gd name="T112" fmla="*/ 57 w 265"/>
                  <a:gd name="T113" fmla="*/ 249 h 347"/>
                  <a:gd name="T114" fmla="*/ 85 w 265"/>
                  <a:gd name="T115" fmla="*/ 249 h 347"/>
                  <a:gd name="T116" fmla="*/ 85 w 265"/>
                  <a:gd name="T117" fmla="*/ 333 h 347"/>
                  <a:gd name="T118" fmla="*/ 124 w 265"/>
                  <a:gd name="T119" fmla="*/ 345 h 347"/>
                  <a:gd name="T120" fmla="*/ 176 w 265"/>
                  <a:gd name="T121" fmla="*/ 347 h 347"/>
                  <a:gd name="T122" fmla="*/ 176 w 265"/>
                  <a:gd name="T123" fmla="*/ 347 h 347"/>
                  <a:gd name="T124" fmla="*/ 176 w 265"/>
                  <a:gd name="T125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5" h="347">
                    <a:moveTo>
                      <a:pt x="176" y="347"/>
                    </a:moveTo>
                    <a:lnTo>
                      <a:pt x="181" y="334"/>
                    </a:lnTo>
                    <a:lnTo>
                      <a:pt x="183" y="320"/>
                    </a:lnTo>
                    <a:lnTo>
                      <a:pt x="178" y="306"/>
                    </a:lnTo>
                    <a:lnTo>
                      <a:pt x="167" y="292"/>
                    </a:lnTo>
                    <a:lnTo>
                      <a:pt x="181" y="286"/>
                    </a:lnTo>
                    <a:lnTo>
                      <a:pt x="196" y="301"/>
                    </a:lnTo>
                    <a:lnTo>
                      <a:pt x="210" y="290"/>
                    </a:lnTo>
                    <a:lnTo>
                      <a:pt x="194" y="281"/>
                    </a:lnTo>
                    <a:lnTo>
                      <a:pt x="187" y="270"/>
                    </a:lnTo>
                    <a:lnTo>
                      <a:pt x="174" y="263"/>
                    </a:lnTo>
                    <a:lnTo>
                      <a:pt x="197" y="260"/>
                    </a:lnTo>
                    <a:lnTo>
                      <a:pt x="210" y="254"/>
                    </a:lnTo>
                    <a:lnTo>
                      <a:pt x="226" y="263"/>
                    </a:lnTo>
                    <a:lnTo>
                      <a:pt x="229" y="251"/>
                    </a:lnTo>
                    <a:lnTo>
                      <a:pt x="222" y="240"/>
                    </a:lnTo>
                    <a:lnTo>
                      <a:pt x="233" y="231"/>
                    </a:lnTo>
                    <a:lnTo>
                      <a:pt x="231" y="215"/>
                    </a:lnTo>
                    <a:lnTo>
                      <a:pt x="220" y="205"/>
                    </a:lnTo>
                    <a:lnTo>
                      <a:pt x="219" y="189"/>
                    </a:lnTo>
                    <a:lnTo>
                      <a:pt x="233" y="183"/>
                    </a:lnTo>
                    <a:lnTo>
                      <a:pt x="245" y="178"/>
                    </a:lnTo>
                    <a:lnTo>
                      <a:pt x="233" y="171"/>
                    </a:lnTo>
                    <a:lnTo>
                      <a:pt x="233" y="156"/>
                    </a:lnTo>
                    <a:lnTo>
                      <a:pt x="236" y="146"/>
                    </a:lnTo>
                    <a:lnTo>
                      <a:pt x="238" y="130"/>
                    </a:lnTo>
                    <a:lnTo>
                      <a:pt x="244" y="117"/>
                    </a:lnTo>
                    <a:lnTo>
                      <a:pt x="260" y="116"/>
                    </a:lnTo>
                    <a:lnTo>
                      <a:pt x="258" y="103"/>
                    </a:lnTo>
                    <a:lnTo>
                      <a:pt x="251" y="89"/>
                    </a:lnTo>
                    <a:lnTo>
                      <a:pt x="252" y="76"/>
                    </a:lnTo>
                    <a:lnTo>
                      <a:pt x="244" y="66"/>
                    </a:lnTo>
                    <a:lnTo>
                      <a:pt x="245" y="51"/>
                    </a:lnTo>
                    <a:lnTo>
                      <a:pt x="251" y="39"/>
                    </a:lnTo>
                    <a:lnTo>
                      <a:pt x="258" y="28"/>
                    </a:lnTo>
                    <a:lnTo>
                      <a:pt x="263" y="16"/>
                    </a:lnTo>
                    <a:lnTo>
                      <a:pt x="265" y="0"/>
                    </a:lnTo>
                    <a:lnTo>
                      <a:pt x="199" y="2"/>
                    </a:lnTo>
                    <a:lnTo>
                      <a:pt x="139" y="0"/>
                    </a:lnTo>
                    <a:lnTo>
                      <a:pt x="140" y="14"/>
                    </a:lnTo>
                    <a:lnTo>
                      <a:pt x="126" y="14"/>
                    </a:lnTo>
                    <a:lnTo>
                      <a:pt x="126" y="44"/>
                    </a:lnTo>
                    <a:lnTo>
                      <a:pt x="123" y="57"/>
                    </a:lnTo>
                    <a:lnTo>
                      <a:pt x="117" y="71"/>
                    </a:lnTo>
                    <a:lnTo>
                      <a:pt x="107" y="80"/>
                    </a:lnTo>
                    <a:lnTo>
                      <a:pt x="107" y="110"/>
                    </a:lnTo>
                    <a:lnTo>
                      <a:pt x="76" y="116"/>
                    </a:lnTo>
                    <a:lnTo>
                      <a:pt x="78" y="128"/>
                    </a:lnTo>
                    <a:lnTo>
                      <a:pt x="76" y="158"/>
                    </a:lnTo>
                    <a:lnTo>
                      <a:pt x="44" y="156"/>
                    </a:lnTo>
                    <a:lnTo>
                      <a:pt x="32" y="162"/>
                    </a:lnTo>
                    <a:lnTo>
                      <a:pt x="21" y="173"/>
                    </a:lnTo>
                    <a:lnTo>
                      <a:pt x="18" y="189"/>
                    </a:lnTo>
                    <a:lnTo>
                      <a:pt x="16" y="205"/>
                    </a:lnTo>
                    <a:lnTo>
                      <a:pt x="9" y="221"/>
                    </a:lnTo>
                    <a:lnTo>
                      <a:pt x="0" y="238"/>
                    </a:lnTo>
                    <a:lnTo>
                      <a:pt x="57" y="249"/>
                    </a:lnTo>
                    <a:lnTo>
                      <a:pt x="85" y="249"/>
                    </a:lnTo>
                    <a:lnTo>
                      <a:pt x="85" y="333"/>
                    </a:lnTo>
                    <a:lnTo>
                      <a:pt x="124" y="345"/>
                    </a:lnTo>
                    <a:lnTo>
                      <a:pt x="176" y="347"/>
                    </a:lnTo>
                    <a:lnTo>
                      <a:pt x="176" y="347"/>
                    </a:lnTo>
                    <a:lnTo>
                      <a:pt x="176" y="347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5" name="Freeform 53">
                <a:extLst>
                  <a:ext uri="{FF2B5EF4-FFF2-40B4-BE49-F238E27FC236}">
                    <a16:creationId xmlns:a16="http://schemas.microsoft.com/office/drawing/2014/main" id="{B278D3D0-644A-D8BB-5B1E-ADB0A2B969E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775264" y="4319236"/>
                <a:ext cx="853552" cy="1263656"/>
              </a:xfrm>
              <a:custGeom>
                <a:avLst/>
                <a:gdLst>
                  <a:gd name="T0" fmla="*/ 206 w 256"/>
                  <a:gd name="T1" fmla="*/ 363 h 379"/>
                  <a:gd name="T2" fmla="*/ 204 w 256"/>
                  <a:gd name="T3" fmla="*/ 324 h 379"/>
                  <a:gd name="T4" fmla="*/ 206 w 256"/>
                  <a:gd name="T5" fmla="*/ 242 h 379"/>
                  <a:gd name="T6" fmla="*/ 219 w 256"/>
                  <a:gd name="T7" fmla="*/ 219 h 379"/>
                  <a:gd name="T8" fmla="*/ 228 w 256"/>
                  <a:gd name="T9" fmla="*/ 194 h 379"/>
                  <a:gd name="T10" fmla="*/ 247 w 256"/>
                  <a:gd name="T11" fmla="*/ 173 h 379"/>
                  <a:gd name="T12" fmla="*/ 256 w 256"/>
                  <a:gd name="T13" fmla="*/ 151 h 379"/>
                  <a:gd name="T14" fmla="*/ 236 w 256"/>
                  <a:gd name="T15" fmla="*/ 126 h 379"/>
                  <a:gd name="T16" fmla="*/ 231 w 256"/>
                  <a:gd name="T17" fmla="*/ 32 h 379"/>
                  <a:gd name="T18" fmla="*/ 219 w 256"/>
                  <a:gd name="T19" fmla="*/ 2 h 379"/>
                  <a:gd name="T20" fmla="*/ 146 w 256"/>
                  <a:gd name="T21" fmla="*/ 2 h 379"/>
                  <a:gd name="T22" fmla="*/ 90 w 256"/>
                  <a:gd name="T23" fmla="*/ 2 h 379"/>
                  <a:gd name="T24" fmla="*/ 80 w 256"/>
                  <a:gd name="T25" fmla="*/ 30 h 379"/>
                  <a:gd name="T26" fmla="*/ 67 w 256"/>
                  <a:gd name="T27" fmla="*/ 53 h 379"/>
                  <a:gd name="T28" fmla="*/ 71 w 256"/>
                  <a:gd name="T29" fmla="*/ 77 h 379"/>
                  <a:gd name="T30" fmla="*/ 80 w 256"/>
                  <a:gd name="T31" fmla="*/ 103 h 379"/>
                  <a:gd name="T32" fmla="*/ 66 w 256"/>
                  <a:gd name="T33" fmla="*/ 119 h 379"/>
                  <a:gd name="T34" fmla="*/ 57 w 256"/>
                  <a:gd name="T35" fmla="*/ 142 h 379"/>
                  <a:gd name="T36" fmla="*/ 53 w 256"/>
                  <a:gd name="T37" fmla="*/ 173 h 379"/>
                  <a:gd name="T38" fmla="*/ 58 w 256"/>
                  <a:gd name="T39" fmla="*/ 182 h 379"/>
                  <a:gd name="T40" fmla="*/ 42 w 256"/>
                  <a:gd name="T41" fmla="*/ 207 h 379"/>
                  <a:gd name="T42" fmla="*/ 55 w 256"/>
                  <a:gd name="T43" fmla="*/ 230 h 379"/>
                  <a:gd name="T44" fmla="*/ 53 w 256"/>
                  <a:gd name="T45" fmla="*/ 246 h 379"/>
                  <a:gd name="T46" fmla="*/ 34 w 256"/>
                  <a:gd name="T47" fmla="*/ 256 h 379"/>
                  <a:gd name="T48" fmla="*/ 3 w 256"/>
                  <a:gd name="T49" fmla="*/ 256 h 379"/>
                  <a:gd name="T50" fmla="*/ 10 w 256"/>
                  <a:gd name="T51" fmla="*/ 274 h 379"/>
                  <a:gd name="T52" fmla="*/ 23 w 256"/>
                  <a:gd name="T53" fmla="*/ 304 h 379"/>
                  <a:gd name="T54" fmla="*/ 0 w 256"/>
                  <a:gd name="T55" fmla="*/ 292 h 379"/>
                  <a:gd name="T56" fmla="*/ 1 w 256"/>
                  <a:gd name="T57" fmla="*/ 320 h 379"/>
                  <a:gd name="T58" fmla="*/ 16 w 256"/>
                  <a:gd name="T59" fmla="*/ 349 h 379"/>
                  <a:gd name="T60" fmla="*/ 85 w 256"/>
                  <a:gd name="T61" fmla="*/ 358 h 379"/>
                  <a:gd name="T62" fmla="*/ 121 w 256"/>
                  <a:gd name="T63" fmla="*/ 349 h 379"/>
                  <a:gd name="T64" fmla="*/ 139 w 256"/>
                  <a:gd name="T65" fmla="*/ 342 h 379"/>
                  <a:gd name="T66" fmla="*/ 162 w 256"/>
                  <a:gd name="T67" fmla="*/ 360 h 379"/>
                  <a:gd name="T68" fmla="*/ 149 w 256"/>
                  <a:gd name="T69" fmla="*/ 365 h 379"/>
                  <a:gd name="T70" fmla="*/ 187 w 256"/>
                  <a:gd name="T71" fmla="*/ 376 h 379"/>
                  <a:gd name="T72" fmla="*/ 204 w 256"/>
                  <a:gd name="T73" fmla="*/ 379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379">
                    <a:moveTo>
                      <a:pt x="204" y="379"/>
                    </a:moveTo>
                    <a:lnTo>
                      <a:pt x="206" y="363"/>
                    </a:lnTo>
                    <a:lnTo>
                      <a:pt x="206" y="336"/>
                    </a:lnTo>
                    <a:lnTo>
                      <a:pt x="204" y="324"/>
                    </a:lnTo>
                    <a:lnTo>
                      <a:pt x="204" y="255"/>
                    </a:lnTo>
                    <a:lnTo>
                      <a:pt x="206" y="242"/>
                    </a:lnTo>
                    <a:lnTo>
                      <a:pt x="210" y="230"/>
                    </a:lnTo>
                    <a:lnTo>
                      <a:pt x="219" y="219"/>
                    </a:lnTo>
                    <a:lnTo>
                      <a:pt x="220" y="205"/>
                    </a:lnTo>
                    <a:lnTo>
                      <a:pt x="228" y="194"/>
                    </a:lnTo>
                    <a:lnTo>
                      <a:pt x="238" y="185"/>
                    </a:lnTo>
                    <a:lnTo>
                      <a:pt x="247" y="173"/>
                    </a:lnTo>
                    <a:lnTo>
                      <a:pt x="254" y="164"/>
                    </a:lnTo>
                    <a:lnTo>
                      <a:pt x="256" y="151"/>
                    </a:lnTo>
                    <a:lnTo>
                      <a:pt x="244" y="141"/>
                    </a:lnTo>
                    <a:lnTo>
                      <a:pt x="236" y="126"/>
                    </a:lnTo>
                    <a:lnTo>
                      <a:pt x="231" y="91"/>
                    </a:lnTo>
                    <a:lnTo>
                      <a:pt x="231" y="32"/>
                    </a:lnTo>
                    <a:lnTo>
                      <a:pt x="231" y="9"/>
                    </a:lnTo>
                    <a:lnTo>
                      <a:pt x="219" y="2"/>
                    </a:lnTo>
                    <a:lnTo>
                      <a:pt x="162" y="0"/>
                    </a:lnTo>
                    <a:lnTo>
                      <a:pt x="146" y="2"/>
                    </a:lnTo>
                    <a:lnTo>
                      <a:pt x="115" y="2"/>
                    </a:lnTo>
                    <a:lnTo>
                      <a:pt x="90" y="2"/>
                    </a:lnTo>
                    <a:lnTo>
                      <a:pt x="85" y="14"/>
                    </a:lnTo>
                    <a:lnTo>
                      <a:pt x="80" y="30"/>
                    </a:lnTo>
                    <a:lnTo>
                      <a:pt x="73" y="41"/>
                    </a:lnTo>
                    <a:lnTo>
                      <a:pt x="67" y="53"/>
                    </a:lnTo>
                    <a:lnTo>
                      <a:pt x="66" y="66"/>
                    </a:lnTo>
                    <a:lnTo>
                      <a:pt x="71" y="77"/>
                    </a:lnTo>
                    <a:lnTo>
                      <a:pt x="73" y="91"/>
                    </a:lnTo>
                    <a:lnTo>
                      <a:pt x="80" y="103"/>
                    </a:lnTo>
                    <a:lnTo>
                      <a:pt x="82" y="118"/>
                    </a:lnTo>
                    <a:lnTo>
                      <a:pt x="66" y="119"/>
                    </a:lnTo>
                    <a:lnTo>
                      <a:pt x="62" y="130"/>
                    </a:lnTo>
                    <a:lnTo>
                      <a:pt x="57" y="142"/>
                    </a:lnTo>
                    <a:lnTo>
                      <a:pt x="55" y="158"/>
                    </a:lnTo>
                    <a:lnTo>
                      <a:pt x="53" y="173"/>
                    </a:lnTo>
                    <a:lnTo>
                      <a:pt x="66" y="173"/>
                    </a:lnTo>
                    <a:lnTo>
                      <a:pt x="58" y="182"/>
                    </a:lnTo>
                    <a:lnTo>
                      <a:pt x="48" y="191"/>
                    </a:lnTo>
                    <a:lnTo>
                      <a:pt x="42" y="207"/>
                    </a:lnTo>
                    <a:lnTo>
                      <a:pt x="48" y="219"/>
                    </a:lnTo>
                    <a:lnTo>
                      <a:pt x="55" y="230"/>
                    </a:lnTo>
                    <a:lnTo>
                      <a:pt x="42" y="235"/>
                    </a:lnTo>
                    <a:lnTo>
                      <a:pt x="53" y="246"/>
                    </a:lnTo>
                    <a:lnTo>
                      <a:pt x="48" y="262"/>
                    </a:lnTo>
                    <a:lnTo>
                      <a:pt x="34" y="256"/>
                    </a:lnTo>
                    <a:lnTo>
                      <a:pt x="19" y="262"/>
                    </a:lnTo>
                    <a:lnTo>
                      <a:pt x="3" y="256"/>
                    </a:lnTo>
                    <a:lnTo>
                      <a:pt x="0" y="269"/>
                    </a:lnTo>
                    <a:lnTo>
                      <a:pt x="10" y="274"/>
                    </a:lnTo>
                    <a:lnTo>
                      <a:pt x="26" y="288"/>
                    </a:lnTo>
                    <a:lnTo>
                      <a:pt x="23" y="304"/>
                    </a:lnTo>
                    <a:lnTo>
                      <a:pt x="12" y="287"/>
                    </a:lnTo>
                    <a:lnTo>
                      <a:pt x="0" y="292"/>
                    </a:lnTo>
                    <a:lnTo>
                      <a:pt x="0" y="308"/>
                    </a:lnTo>
                    <a:lnTo>
                      <a:pt x="1" y="320"/>
                    </a:lnTo>
                    <a:lnTo>
                      <a:pt x="14" y="333"/>
                    </a:lnTo>
                    <a:lnTo>
                      <a:pt x="16" y="349"/>
                    </a:lnTo>
                    <a:lnTo>
                      <a:pt x="48" y="349"/>
                    </a:lnTo>
                    <a:lnTo>
                      <a:pt x="85" y="358"/>
                    </a:lnTo>
                    <a:lnTo>
                      <a:pt x="108" y="356"/>
                    </a:lnTo>
                    <a:lnTo>
                      <a:pt x="121" y="349"/>
                    </a:lnTo>
                    <a:lnTo>
                      <a:pt x="133" y="356"/>
                    </a:lnTo>
                    <a:lnTo>
                      <a:pt x="139" y="342"/>
                    </a:lnTo>
                    <a:lnTo>
                      <a:pt x="151" y="342"/>
                    </a:lnTo>
                    <a:lnTo>
                      <a:pt x="162" y="360"/>
                    </a:lnTo>
                    <a:lnTo>
                      <a:pt x="147" y="353"/>
                    </a:lnTo>
                    <a:lnTo>
                      <a:pt x="149" y="365"/>
                    </a:lnTo>
                    <a:lnTo>
                      <a:pt x="167" y="367"/>
                    </a:lnTo>
                    <a:lnTo>
                      <a:pt x="187" y="376"/>
                    </a:lnTo>
                    <a:lnTo>
                      <a:pt x="204" y="379"/>
                    </a:lnTo>
                    <a:lnTo>
                      <a:pt x="204" y="379"/>
                    </a:lnTo>
                    <a:lnTo>
                      <a:pt x="204" y="379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B8BEC003-4624-D7EF-21FF-57164D23D6A6}"/>
                  </a:ext>
                </a:extLst>
              </p:cNvPr>
              <p:cNvSpPr/>
              <p:nvPr/>
            </p:nvSpPr>
            <p:spPr>
              <a:xfrm>
                <a:off x="4404820" y="2877280"/>
                <a:ext cx="1311959" cy="1477702"/>
              </a:xfrm>
              <a:custGeom>
                <a:avLst/>
                <a:gdLst>
                  <a:gd name="connsiteX0" fmla="*/ 42481 w 527780"/>
                  <a:gd name="connsiteY0" fmla="*/ 594455 h 594455"/>
                  <a:gd name="connsiteX1" fmla="*/ 103060 w 527780"/>
                  <a:gd name="connsiteY1" fmla="*/ 593312 h 594455"/>
                  <a:gd name="connsiteX2" fmla="*/ 202311 w 527780"/>
                  <a:gd name="connsiteY2" fmla="*/ 592550 h 594455"/>
                  <a:gd name="connsiteX3" fmla="*/ 391763 w 527780"/>
                  <a:gd name="connsiteY3" fmla="*/ 594265 h 594455"/>
                  <a:gd name="connsiteX4" fmla="*/ 478346 w 527780"/>
                  <a:gd name="connsiteY4" fmla="*/ 591979 h 594455"/>
                  <a:gd name="connsiteX5" fmla="*/ 497396 w 527780"/>
                  <a:gd name="connsiteY5" fmla="*/ 577025 h 594455"/>
                  <a:gd name="connsiteX6" fmla="*/ 508540 w 527780"/>
                  <a:gd name="connsiteY6" fmla="*/ 556736 h 594455"/>
                  <a:gd name="connsiteX7" fmla="*/ 476631 w 527780"/>
                  <a:gd name="connsiteY7" fmla="*/ 535496 h 594455"/>
                  <a:gd name="connsiteX8" fmla="*/ 476060 w 527780"/>
                  <a:gd name="connsiteY8" fmla="*/ 505111 h 594455"/>
                  <a:gd name="connsiteX9" fmla="*/ 474440 w 527780"/>
                  <a:gd name="connsiteY9" fmla="*/ 483203 h 594455"/>
                  <a:gd name="connsiteX10" fmla="*/ 458533 w 527780"/>
                  <a:gd name="connsiteY10" fmla="*/ 472630 h 594455"/>
                  <a:gd name="connsiteX11" fmla="*/ 461201 w 527780"/>
                  <a:gd name="connsiteY11" fmla="*/ 451295 h 594455"/>
                  <a:gd name="connsiteX12" fmla="*/ 443579 w 527780"/>
                  <a:gd name="connsiteY12" fmla="*/ 418814 h 594455"/>
                  <a:gd name="connsiteX13" fmla="*/ 447294 w 527780"/>
                  <a:gd name="connsiteY13" fmla="*/ 388906 h 594455"/>
                  <a:gd name="connsiteX14" fmla="*/ 462153 w 527780"/>
                  <a:gd name="connsiteY14" fmla="*/ 373475 h 594455"/>
                  <a:gd name="connsiteX15" fmla="*/ 461105 w 527780"/>
                  <a:gd name="connsiteY15" fmla="*/ 347282 h 594455"/>
                  <a:gd name="connsiteX16" fmla="*/ 467392 w 527780"/>
                  <a:gd name="connsiteY16" fmla="*/ 330803 h 594455"/>
                  <a:gd name="connsiteX17" fmla="*/ 488061 w 527780"/>
                  <a:gd name="connsiteY17" fmla="*/ 302990 h 594455"/>
                  <a:gd name="connsiteX18" fmla="*/ 500824 w 527780"/>
                  <a:gd name="connsiteY18" fmla="*/ 269938 h 594455"/>
                  <a:gd name="connsiteX19" fmla="*/ 507111 w 527780"/>
                  <a:gd name="connsiteY19" fmla="*/ 253365 h 594455"/>
                  <a:gd name="connsiteX20" fmla="*/ 517779 w 527780"/>
                  <a:gd name="connsiteY20" fmla="*/ 237363 h 594455"/>
                  <a:gd name="connsiteX21" fmla="*/ 527780 w 527780"/>
                  <a:gd name="connsiteY21" fmla="*/ 225647 h 594455"/>
                  <a:gd name="connsiteX22" fmla="*/ 513493 w 527780"/>
                  <a:gd name="connsiteY22" fmla="*/ 202216 h 594455"/>
                  <a:gd name="connsiteX23" fmla="*/ 503872 w 527780"/>
                  <a:gd name="connsiteY23" fmla="*/ 175070 h 594455"/>
                  <a:gd name="connsiteX24" fmla="*/ 502253 w 527780"/>
                  <a:gd name="connsiteY24" fmla="*/ 153162 h 594455"/>
                  <a:gd name="connsiteX25" fmla="*/ 496443 w 527780"/>
                  <a:gd name="connsiteY25" fmla="*/ 130778 h 594455"/>
                  <a:gd name="connsiteX26" fmla="*/ 480441 w 527780"/>
                  <a:gd name="connsiteY26" fmla="*/ 120205 h 594455"/>
                  <a:gd name="connsiteX27" fmla="*/ 474059 w 527780"/>
                  <a:gd name="connsiteY27" fmla="*/ 102108 h 594455"/>
                  <a:gd name="connsiteX28" fmla="*/ 455485 w 527780"/>
                  <a:gd name="connsiteY28" fmla="*/ 112776 h 594455"/>
                  <a:gd name="connsiteX29" fmla="*/ 443865 w 527780"/>
                  <a:gd name="connsiteY29" fmla="*/ 102679 h 594455"/>
                  <a:gd name="connsiteX30" fmla="*/ 447008 w 527780"/>
                  <a:gd name="connsiteY30" fmla="*/ 77057 h 594455"/>
                  <a:gd name="connsiteX31" fmla="*/ 405574 w 527780"/>
                  <a:gd name="connsiteY31" fmla="*/ 28670 h 594455"/>
                  <a:gd name="connsiteX32" fmla="*/ 383762 w 527780"/>
                  <a:gd name="connsiteY32" fmla="*/ 30289 h 594455"/>
                  <a:gd name="connsiteX33" fmla="*/ 365760 w 527780"/>
                  <a:gd name="connsiteY33" fmla="*/ 36767 h 594455"/>
                  <a:gd name="connsiteX34" fmla="*/ 364617 w 527780"/>
                  <a:gd name="connsiteY34" fmla="*/ 10668 h 594455"/>
                  <a:gd name="connsiteX35" fmla="*/ 348710 w 527780"/>
                  <a:gd name="connsiteY35" fmla="*/ 0 h 594455"/>
                  <a:gd name="connsiteX36" fmla="*/ 324803 w 527780"/>
                  <a:gd name="connsiteY36" fmla="*/ 18669 h 594455"/>
                  <a:gd name="connsiteX37" fmla="*/ 305181 w 527780"/>
                  <a:gd name="connsiteY37" fmla="*/ 3334 h 594455"/>
                  <a:gd name="connsiteX38" fmla="*/ 275558 w 527780"/>
                  <a:gd name="connsiteY38" fmla="*/ 68961 h 594455"/>
                  <a:gd name="connsiteX39" fmla="*/ 246412 w 527780"/>
                  <a:gd name="connsiteY39" fmla="*/ 130302 h 594455"/>
                  <a:gd name="connsiteX40" fmla="*/ 229933 w 527780"/>
                  <a:gd name="connsiteY40" fmla="*/ 158591 h 594455"/>
                  <a:gd name="connsiteX41" fmla="*/ 127730 w 527780"/>
                  <a:gd name="connsiteY41" fmla="*/ 323469 h 594455"/>
                  <a:gd name="connsiteX42" fmla="*/ 90583 w 527780"/>
                  <a:gd name="connsiteY42" fmla="*/ 379571 h 594455"/>
                  <a:gd name="connsiteX43" fmla="*/ 84201 w 527780"/>
                  <a:gd name="connsiteY43" fmla="*/ 396050 h 594455"/>
                  <a:gd name="connsiteX44" fmla="*/ 76295 w 527780"/>
                  <a:gd name="connsiteY44" fmla="*/ 425387 h 594455"/>
                  <a:gd name="connsiteX45" fmla="*/ 74200 w 527780"/>
                  <a:gd name="connsiteY45" fmla="*/ 442436 h 594455"/>
                  <a:gd name="connsiteX46" fmla="*/ 94869 w 527780"/>
                  <a:gd name="connsiteY46" fmla="*/ 449389 h 594455"/>
                  <a:gd name="connsiteX47" fmla="*/ 106108 w 527780"/>
                  <a:gd name="connsiteY47" fmla="*/ 463772 h 594455"/>
                  <a:gd name="connsiteX48" fmla="*/ 103442 w 527780"/>
                  <a:gd name="connsiteY48" fmla="*/ 485108 h 594455"/>
                  <a:gd name="connsiteX49" fmla="*/ 92868 w 527780"/>
                  <a:gd name="connsiteY49" fmla="*/ 501110 h 594455"/>
                  <a:gd name="connsiteX50" fmla="*/ 76962 w 527780"/>
                  <a:gd name="connsiteY50" fmla="*/ 525113 h 594455"/>
                  <a:gd name="connsiteX51" fmla="*/ 53626 w 527780"/>
                  <a:gd name="connsiteY51" fmla="*/ 539496 h 594455"/>
                  <a:gd name="connsiteX52" fmla="*/ 47244 w 527780"/>
                  <a:gd name="connsiteY52" fmla="*/ 556070 h 594455"/>
                  <a:gd name="connsiteX53" fmla="*/ 32385 w 527780"/>
                  <a:gd name="connsiteY53" fmla="*/ 571595 h 594455"/>
                  <a:gd name="connsiteX54" fmla="*/ 14383 w 527780"/>
                  <a:gd name="connsiteY54" fmla="*/ 577977 h 594455"/>
                  <a:gd name="connsiteX55" fmla="*/ 0 w 527780"/>
                  <a:gd name="connsiteY55" fmla="*/ 589217 h 594455"/>
                  <a:gd name="connsiteX56" fmla="*/ 38290 w 527780"/>
                  <a:gd name="connsiteY56" fmla="*/ 593979 h 594455"/>
                  <a:gd name="connsiteX57" fmla="*/ 42481 w 527780"/>
                  <a:gd name="connsiteY57" fmla="*/ 594455 h 594455"/>
                  <a:gd name="connsiteX58" fmla="*/ 42481 w 527780"/>
                  <a:gd name="connsiteY58" fmla="*/ 594455 h 594455"/>
                  <a:gd name="connsiteX59" fmla="*/ 42481 w 527780"/>
                  <a:gd name="connsiteY59" fmla="*/ 594455 h 59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527780" h="594455">
                    <a:moveTo>
                      <a:pt x="42481" y="594455"/>
                    </a:moveTo>
                    <a:lnTo>
                      <a:pt x="103060" y="593312"/>
                    </a:lnTo>
                    <a:lnTo>
                      <a:pt x="202311" y="592550"/>
                    </a:lnTo>
                    <a:lnTo>
                      <a:pt x="391763" y="594265"/>
                    </a:lnTo>
                    <a:lnTo>
                      <a:pt x="478346" y="591979"/>
                    </a:lnTo>
                    <a:lnTo>
                      <a:pt x="497396" y="577025"/>
                    </a:lnTo>
                    <a:lnTo>
                      <a:pt x="508540" y="556736"/>
                    </a:lnTo>
                    <a:lnTo>
                      <a:pt x="476631" y="535496"/>
                    </a:lnTo>
                    <a:lnTo>
                      <a:pt x="476060" y="505111"/>
                    </a:lnTo>
                    <a:lnTo>
                      <a:pt x="474440" y="483203"/>
                    </a:lnTo>
                    <a:lnTo>
                      <a:pt x="458533" y="472630"/>
                    </a:lnTo>
                    <a:lnTo>
                      <a:pt x="461201" y="451295"/>
                    </a:lnTo>
                    <a:lnTo>
                      <a:pt x="443579" y="418814"/>
                    </a:lnTo>
                    <a:lnTo>
                      <a:pt x="447294" y="388906"/>
                    </a:lnTo>
                    <a:lnTo>
                      <a:pt x="462153" y="373475"/>
                    </a:lnTo>
                    <a:lnTo>
                      <a:pt x="461105" y="347282"/>
                    </a:lnTo>
                    <a:lnTo>
                      <a:pt x="467392" y="330803"/>
                    </a:lnTo>
                    <a:lnTo>
                      <a:pt x="488061" y="302990"/>
                    </a:lnTo>
                    <a:lnTo>
                      <a:pt x="500824" y="269938"/>
                    </a:lnTo>
                    <a:lnTo>
                      <a:pt x="507111" y="253365"/>
                    </a:lnTo>
                    <a:lnTo>
                      <a:pt x="517779" y="237363"/>
                    </a:lnTo>
                    <a:lnTo>
                      <a:pt x="527780" y="225647"/>
                    </a:lnTo>
                    <a:lnTo>
                      <a:pt x="513493" y="202216"/>
                    </a:lnTo>
                    <a:lnTo>
                      <a:pt x="503872" y="175070"/>
                    </a:lnTo>
                    <a:lnTo>
                      <a:pt x="502253" y="153162"/>
                    </a:lnTo>
                    <a:lnTo>
                      <a:pt x="496443" y="130778"/>
                    </a:lnTo>
                    <a:lnTo>
                      <a:pt x="480441" y="120205"/>
                    </a:lnTo>
                    <a:lnTo>
                      <a:pt x="474059" y="102108"/>
                    </a:lnTo>
                    <a:lnTo>
                      <a:pt x="455485" y="112776"/>
                    </a:lnTo>
                    <a:lnTo>
                      <a:pt x="443865" y="102679"/>
                    </a:lnTo>
                    <a:lnTo>
                      <a:pt x="447008" y="77057"/>
                    </a:lnTo>
                    <a:lnTo>
                      <a:pt x="405574" y="28670"/>
                    </a:lnTo>
                    <a:lnTo>
                      <a:pt x="383762" y="30289"/>
                    </a:lnTo>
                    <a:lnTo>
                      <a:pt x="365760" y="36767"/>
                    </a:lnTo>
                    <a:lnTo>
                      <a:pt x="364617" y="10668"/>
                    </a:lnTo>
                    <a:lnTo>
                      <a:pt x="348710" y="0"/>
                    </a:lnTo>
                    <a:lnTo>
                      <a:pt x="324803" y="18669"/>
                    </a:lnTo>
                    <a:lnTo>
                      <a:pt x="305181" y="3334"/>
                    </a:lnTo>
                    <a:lnTo>
                      <a:pt x="275558" y="68961"/>
                    </a:lnTo>
                    <a:lnTo>
                      <a:pt x="246412" y="130302"/>
                    </a:lnTo>
                    <a:lnTo>
                      <a:pt x="229933" y="158591"/>
                    </a:lnTo>
                    <a:lnTo>
                      <a:pt x="127730" y="323469"/>
                    </a:lnTo>
                    <a:lnTo>
                      <a:pt x="90583" y="379571"/>
                    </a:lnTo>
                    <a:lnTo>
                      <a:pt x="84201" y="396050"/>
                    </a:lnTo>
                    <a:lnTo>
                      <a:pt x="76295" y="425387"/>
                    </a:lnTo>
                    <a:lnTo>
                      <a:pt x="74200" y="442436"/>
                    </a:lnTo>
                    <a:lnTo>
                      <a:pt x="94869" y="449389"/>
                    </a:lnTo>
                    <a:lnTo>
                      <a:pt x="106108" y="463772"/>
                    </a:lnTo>
                    <a:lnTo>
                      <a:pt x="103442" y="485108"/>
                    </a:lnTo>
                    <a:lnTo>
                      <a:pt x="92868" y="501110"/>
                    </a:lnTo>
                    <a:lnTo>
                      <a:pt x="76962" y="525113"/>
                    </a:lnTo>
                    <a:lnTo>
                      <a:pt x="53626" y="539496"/>
                    </a:lnTo>
                    <a:lnTo>
                      <a:pt x="47244" y="556070"/>
                    </a:lnTo>
                    <a:lnTo>
                      <a:pt x="32385" y="571595"/>
                    </a:lnTo>
                    <a:lnTo>
                      <a:pt x="14383" y="577977"/>
                    </a:lnTo>
                    <a:lnTo>
                      <a:pt x="0" y="589217"/>
                    </a:lnTo>
                    <a:lnTo>
                      <a:pt x="38290" y="593979"/>
                    </a:lnTo>
                    <a:lnTo>
                      <a:pt x="42481" y="594455"/>
                    </a:lnTo>
                    <a:lnTo>
                      <a:pt x="42481" y="594455"/>
                    </a:lnTo>
                    <a:lnTo>
                      <a:pt x="42481" y="594455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6E537AA7-ADC2-7A94-C745-08ED31740F16}"/>
                  </a:ext>
                </a:extLst>
              </p:cNvPr>
              <p:cNvSpPr/>
              <p:nvPr/>
            </p:nvSpPr>
            <p:spPr>
              <a:xfrm>
                <a:off x="5510078" y="3200950"/>
                <a:ext cx="821366" cy="1153795"/>
              </a:xfrm>
              <a:custGeom>
                <a:avLst/>
                <a:gdLst>
                  <a:gd name="connsiteX0" fmla="*/ 215455 w 330422"/>
                  <a:gd name="connsiteY0" fmla="*/ 461391 h 464153"/>
                  <a:gd name="connsiteX1" fmla="*/ 250031 w 330422"/>
                  <a:gd name="connsiteY1" fmla="*/ 461391 h 464153"/>
                  <a:gd name="connsiteX2" fmla="*/ 264319 w 330422"/>
                  <a:gd name="connsiteY2" fmla="*/ 415576 h 464153"/>
                  <a:gd name="connsiteX3" fmla="*/ 277558 w 330422"/>
                  <a:gd name="connsiteY3" fmla="*/ 378238 h 464153"/>
                  <a:gd name="connsiteX4" fmla="*/ 290226 w 330422"/>
                  <a:gd name="connsiteY4" fmla="*/ 345281 h 464153"/>
                  <a:gd name="connsiteX5" fmla="*/ 300799 w 330422"/>
                  <a:gd name="connsiteY5" fmla="*/ 294608 h 464153"/>
                  <a:gd name="connsiteX6" fmla="*/ 318801 w 330422"/>
                  <a:gd name="connsiteY6" fmla="*/ 253651 h 464153"/>
                  <a:gd name="connsiteX7" fmla="*/ 325755 w 330422"/>
                  <a:gd name="connsiteY7" fmla="*/ 232886 h 464153"/>
                  <a:gd name="connsiteX8" fmla="*/ 323564 w 330422"/>
                  <a:gd name="connsiteY8" fmla="*/ 215265 h 464153"/>
                  <a:gd name="connsiteX9" fmla="*/ 329946 w 330422"/>
                  <a:gd name="connsiteY9" fmla="*/ 198787 h 464153"/>
                  <a:gd name="connsiteX10" fmla="*/ 327755 w 330422"/>
                  <a:gd name="connsiteY10" fmla="*/ 181261 h 464153"/>
                  <a:gd name="connsiteX11" fmla="*/ 330422 w 330422"/>
                  <a:gd name="connsiteY11" fmla="*/ 159925 h 464153"/>
                  <a:gd name="connsiteX12" fmla="*/ 313372 w 330422"/>
                  <a:gd name="connsiteY12" fmla="*/ 157829 h 464153"/>
                  <a:gd name="connsiteX13" fmla="*/ 323469 w 330422"/>
                  <a:gd name="connsiteY13" fmla="*/ 146113 h 464153"/>
                  <a:gd name="connsiteX14" fmla="*/ 326136 w 330422"/>
                  <a:gd name="connsiteY14" fmla="*/ 124778 h 464153"/>
                  <a:gd name="connsiteX15" fmla="*/ 300038 w 330422"/>
                  <a:gd name="connsiteY15" fmla="*/ 125921 h 464153"/>
                  <a:gd name="connsiteX16" fmla="*/ 280416 w 330422"/>
                  <a:gd name="connsiteY16" fmla="*/ 110490 h 464153"/>
                  <a:gd name="connsiteX17" fmla="*/ 298418 w 330422"/>
                  <a:gd name="connsiteY17" fmla="*/ 104108 h 464153"/>
                  <a:gd name="connsiteX18" fmla="*/ 301085 w 330422"/>
                  <a:gd name="connsiteY18" fmla="*/ 82772 h 464153"/>
                  <a:gd name="connsiteX19" fmla="*/ 278796 w 330422"/>
                  <a:gd name="connsiteY19" fmla="*/ 88678 h 464153"/>
                  <a:gd name="connsiteX20" fmla="*/ 263366 w 330422"/>
                  <a:gd name="connsiteY20" fmla="*/ 73819 h 464153"/>
                  <a:gd name="connsiteX21" fmla="*/ 251650 w 330422"/>
                  <a:gd name="connsiteY21" fmla="*/ 63722 h 464153"/>
                  <a:gd name="connsiteX22" fmla="*/ 227171 w 330422"/>
                  <a:gd name="connsiteY22" fmla="*/ 52007 h 464153"/>
                  <a:gd name="connsiteX23" fmla="*/ 220789 w 330422"/>
                  <a:gd name="connsiteY23" fmla="*/ 34004 h 464153"/>
                  <a:gd name="connsiteX24" fmla="*/ 195263 w 330422"/>
                  <a:gd name="connsiteY24" fmla="*/ 30766 h 464153"/>
                  <a:gd name="connsiteX25" fmla="*/ 179831 w 330422"/>
                  <a:gd name="connsiteY25" fmla="*/ 15907 h 464153"/>
                  <a:gd name="connsiteX26" fmla="*/ 155924 w 330422"/>
                  <a:gd name="connsiteY26" fmla="*/ 0 h 464153"/>
                  <a:gd name="connsiteX27" fmla="*/ 143732 w 330422"/>
                  <a:gd name="connsiteY27" fmla="*/ 28766 h 464153"/>
                  <a:gd name="connsiteX28" fmla="*/ 127254 w 330422"/>
                  <a:gd name="connsiteY28" fmla="*/ 57055 h 464153"/>
                  <a:gd name="connsiteX29" fmla="*/ 98107 w 330422"/>
                  <a:gd name="connsiteY29" fmla="*/ 83725 h 464153"/>
                  <a:gd name="connsiteX30" fmla="*/ 80581 w 330422"/>
                  <a:gd name="connsiteY30" fmla="*/ 85820 h 464153"/>
                  <a:gd name="connsiteX31" fmla="*/ 73628 w 330422"/>
                  <a:gd name="connsiteY31" fmla="*/ 106585 h 464153"/>
                  <a:gd name="connsiteX32" fmla="*/ 63055 w 330422"/>
                  <a:gd name="connsiteY32" fmla="*/ 122587 h 464153"/>
                  <a:gd name="connsiteX33" fmla="*/ 56673 w 330422"/>
                  <a:gd name="connsiteY33" fmla="*/ 139160 h 464153"/>
                  <a:gd name="connsiteX34" fmla="*/ 49339 w 330422"/>
                  <a:gd name="connsiteY34" fmla="*/ 164116 h 464153"/>
                  <a:gd name="connsiteX35" fmla="*/ 38671 w 330422"/>
                  <a:gd name="connsiteY35" fmla="*/ 180118 h 464153"/>
                  <a:gd name="connsiteX36" fmla="*/ 23813 w 330422"/>
                  <a:gd name="connsiteY36" fmla="*/ 195644 h 464153"/>
                  <a:gd name="connsiteX37" fmla="*/ 17526 w 330422"/>
                  <a:gd name="connsiteY37" fmla="*/ 212122 h 464153"/>
                  <a:gd name="connsiteX38" fmla="*/ 19621 w 330422"/>
                  <a:gd name="connsiteY38" fmla="*/ 229648 h 464153"/>
                  <a:gd name="connsiteX39" fmla="*/ 17526 w 330422"/>
                  <a:gd name="connsiteY39" fmla="*/ 246698 h 464153"/>
                  <a:gd name="connsiteX40" fmla="*/ 3238 w 330422"/>
                  <a:gd name="connsiteY40" fmla="*/ 257937 h 464153"/>
                  <a:gd name="connsiteX41" fmla="*/ 0 w 330422"/>
                  <a:gd name="connsiteY41" fmla="*/ 283464 h 464153"/>
                  <a:gd name="connsiteX42" fmla="*/ 17050 w 330422"/>
                  <a:gd name="connsiteY42" fmla="*/ 320135 h 464153"/>
                  <a:gd name="connsiteX43" fmla="*/ 14478 w 330422"/>
                  <a:gd name="connsiteY43" fmla="*/ 341471 h 464153"/>
                  <a:gd name="connsiteX44" fmla="*/ 30385 w 330422"/>
                  <a:gd name="connsiteY44" fmla="*/ 352139 h 464153"/>
                  <a:gd name="connsiteX45" fmla="*/ 24098 w 330422"/>
                  <a:gd name="connsiteY45" fmla="*/ 368617 h 464153"/>
                  <a:gd name="connsiteX46" fmla="*/ 25717 w 330422"/>
                  <a:gd name="connsiteY46" fmla="*/ 390430 h 464153"/>
                  <a:gd name="connsiteX47" fmla="*/ 36862 w 330422"/>
                  <a:gd name="connsiteY47" fmla="*/ 404813 h 464153"/>
                  <a:gd name="connsiteX48" fmla="*/ 56579 w 330422"/>
                  <a:gd name="connsiteY48" fmla="*/ 420148 h 464153"/>
                  <a:gd name="connsiteX49" fmla="*/ 53435 w 330422"/>
                  <a:gd name="connsiteY49" fmla="*/ 445770 h 464153"/>
                  <a:gd name="connsiteX50" fmla="*/ 124587 w 330422"/>
                  <a:gd name="connsiteY50" fmla="*/ 463201 h 464153"/>
                  <a:gd name="connsiteX51" fmla="*/ 202216 w 330422"/>
                  <a:gd name="connsiteY51" fmla="*/ 464153 h 464153"/>
                  <a:gd name="connsiteX52" fmla="*/ 215455 w 330422"/>
                  <a:gd name="connsiteY52" fmla="*/ 461391 h 464153"/>
                  <a:gd name="connsiteX53" fmla="*/ 215455 w 330422"/>
                  <a:gd name="connsiteY53" fmla="*/ 461391 h 464153"/>
                  <a:gd name="connsiteX54" fmla="*/ 215455 w 330422"/>
                  <a:gd name="connsiteY54" fmla="*/ 461391 h 46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30422" h="464153">
                    <a:moveTo>
                      <a:pt x="215455" y="461391"/>
                    </a:moveTo>
                    <a:lnTo>
                      <a:pt x="250031" y="461391"/>
                    </a:lnTo>
                    <a:lnTo>
                      <a:pt x="264319" y="415576"/>
                    </a:lnTo>
                    <a:lnTo>
                      <a:pt x="277558" y="378238"/>
                    </a:lnTo>
                    <a:lnTo>
                      <a:pt x="290226" y="345281"/>
                    </a:lnTo>
                    <a:lnTo>
                      <a:pt x="300799" y="294608"/>
                    </a:lnTo>
                    <a:lnTo>
                      <a:pt x="318801" y="253651"/>
                    </a:lnTo>
                    <a:lnTo>
                      <a:pt x="325755" y="232886"/>
                    </a:lnTo>
                    <a:lnTo>
                      <a:pt x="323564" y="215265"/>
                    </a:lnTo>
                    <a:lnTo>
                      <a:pt x="329946" y="198787"/>
                    </a:lnTo>
                    <a:lnTo>
                      <a:pt x="327755" y="181261"/>
                    </a:lnTo>
                    <a:lnTo>
                      <a:pt x="330422" y="159925"/>
                    </a:lnTo>
                    <a:lnTo>
                      <a:pt x="313372" y="157829"/>
                    </a:lnTo>
                    <a:lnTo>
                      <a:pt x="323469" y="146113"/>
                    </a:lnTo>
                    <a:lnTo>
                      <a:pt x="326136" y="124778"/>
                    </a:lnTo>
                    <a:lnTo>
                      <a:pt x="300038" y="125921"/>
                    </a:lnTo>
                    <a:lnTo>
                      <a:pt x="280416" y="110490"/>
                    </a:lnTo>
                    <a:lnTo>
                      <a:pt x="298418" y="104108"/>
                    </a:lnTo>
                    <a:lnTo>
                      <a:pt x="301085" y="82772"/>
                    </a:lnTo>
                    <a:lnTo>
                      <a:pt x="278796" y="88678"/>
                    </a:lnTo>
                    <a:lnTo>
                      <a:pt x="263366" y="73819"/>
                    </a:lnTo>
                    <a:lnTo>
                      <a:pt x="251650" y="63722"/>
                    </a:lnTo>
                    <a:lnTo>
                      <a:pt x="227171" y="52007"/>
                    </a:lnTo>
                    <a:lnTo>
                      <a:pt x="220789" y="34004"/>
                    </a:lnTo>
                    <a:lnTo>
                      <a:pt x="195263" y="30766"/>
                    </a:lnTo>
                    <a:lnTo>
                      <a:pt x="179831" y="15907"/>
                    </a:lnTo>
                    <a:lnTo>
                      <a:pt x="155924" y="0"/>
                    </a:lnTo>
                    <a:lnTo>
                      <a:pt x="143732" y="28766"/>
                    </a:lnTo>
                    <a:lnTo>
                      <a:pt x="127254" y="57055"/>
                    </a:lnTo>
                    <a:lnTo>
                      <a:pt x="98107" y="83725"/>
                    </a:lnTo>
                    <a:lnTo>
                      <a:pt x="80581" y="85820"/>
                    </a:lnTo>
                    <a:lnTo>
                      <a:pt x="73628" y="106585"/>
                    </a:lnTo>
                    <a:lnTo>
                      <a:pt x="63055" y="122587"/>
                    </a:lnTo>
                    <a:lnTo>
                      <a:pt x="56673" y="139160"/>
                    </a:lnTo>
                    <a:lnTo>
                      <a:pt x="49339" y="164116"/>
                    </a:lnTo>
                    <a:lnTo>
                      <a:pt x="38671" y="180118"/>
                    </a:lnTo>
                    <a:lnTo>
                      <a:pt x="23813" y="195644"/>
                    </a:lnTo>
                    <a:lnTo>
                      <a:pt x="17526" y="212122"/>
                    </a:lnTo>
                    <a:lnTo>
                      <a:pt x="19621" y="229648"/>
                    </a:lnTo>
                    <a:lnTo>
                      <a:pt x="17526" y="246698"/>
                    </a:lnTo>
                    <a:lnTo>
                      <a:pt x="3238" y="257937"/>
                    </a:lnTo>
                    <a:lnTo>
                      <a:pt x="0" y="283464"/>
                    </a:lnTo>
                    <a:lnTo>
                      <a:pt x="17050" y="320135"/>
                    </a:lnTo>
                    <a:lnTo>
                      <a:pt x="14478" y="341471"/>
                    </a:lnTo>
                    <a:lnTo>
                      <a:pt x="30385" y="352139"/>
                    </a:lnTo>
                    <a:lnTo>
                      <a:pt x="24098" y="368617"/>
                    </a:lnTo>
                    <a:lnTo>
                      <a:pt x="25717" y="390430"/>
                    </a:lnTo>
                    <a:lnTo>
                      <a:pt x="36862" y="404813"/>
                    </a:lnTo>
                    <a:lnTo>
                      <a:pt x="56579" y="420148"/>
                    </a:lnTo>
                    <a:lnTo>
                      <a:pt x="53435" y="445770"/>
                    </a:lnTo>
                    <a:lnTo>
                      <a:pt x="124587" y="463201"/>
                    </a:lnTo>
                    <a:lnTo>
                      <a:pt x="202216" y="464153"/>
                    </a:lnTo>
                    <a:lnTo>
                      <a:pt x="215455" y="461391"/>
                    </a:lnTo>
                    <a:lnTo>
                      <a:pt x="215455" y="461391"/>
                    </a:lnTo>
                    <a:lnTo>
                      <a:pt x="215455" y="461391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77932588-5721-D6CD-0185-6B37F2831C23}"/>
                  </a:ext>
                </a:extLst>
              </p:cNvPr>
              <p:cNvSpPr/>
              <p:nvPr/>
            </p:nvSpPr>
            <p:spPr>
              <a:xfrm>
                <a:off x="6139420" y="3426593"/>
                <a:ext cx="1203044" cy="930755"/>
              </a:xfrm>
              <a:custGeom>
                <a:avLst/>
                <a:gdLst>
                  <a:gd name="connsiteX0" fmla="*/ 36672 w 483965"/>
                  <a:gd name="connsiteY0" fmla="*/ 372999 h 374427"/>
                  <a:gd name="connsiteX1" fmla="*/ 58484 w 483965"/>
                  <a:gd name="connsiteY1" fmla="*/ 371284 h 374427"/>
                  <a:gd name="connsiteX2" fmla="*/ 153258 w 483965"/>
                  <a:gd name="connsiteY2" fmla="*/ 374333 h 374427"/>
                  <a:gd name="connsiteX3" fmla="*/ 399669 w 483965"/>
                  <a:gd name="connsiteY3" fmla="*/ 374428 h 374427"/>
                  <a:gd name="connsiteX4" fmla="*/ 456057 w 483965"/>
                  <a:gd name="connsiteY4" fmla="*/ 372713 h 374427"/>
                  <a:gd name="connsiteX5" fmla="*/ 463868 w 483965"/>
                  <a:gd name="connsiteY5" fmla="*/ 273939 h 374427"/>
                  <a:gd name="connsiteX6" fmla="*/ 477584 w 483965"/>
                  <a:gd name="connsiteY6" fmla="*/ 162973 h 374427"/>
                  <a:gd name="connsiteX7" fmla="*/ 483965 w 483965"/>
                  <a:gd name="connsiteY7" fmla="*/ 111728 h 374427"/>
                  <a:gd name="connsiteX8" fmla="*/ 448246 w 483965"/>
                  <a:gd name="connsiteY8" fmla="*/ 85630 h 374427"/>
                  <a:gd name="connsiteX9" fmla="*/ 433864 w 483965"/>
                  <a:gd name="connsiteY9" fmla="*/ 96869 h 374427"/>
                  <a:gd name="connsiteX10" fmla="*/ 415195 w 483965"/>
                  <a:gd name="connsiteY10" fmla="*/ 72866 h 374427"/>
                  <a:gd name="connsiteX11" fmla="*/ 399765 w 483965"/>
                  <a:gd name="connsiteY11" fmla="*/ 58007 h 374427"/>
                  <a:gd name="connsiteX12" fmla="*/ 281559 w 483965"/>
                  <a:gd name="connsiteY12" fmla="*/ 0 h 374427"/>
                  <a:gd name="connsiteX13" fmla="*/ 261366 w 483965"/>
                  <a:gd name="connsiteY13" fmla="*/ 23527 h 374427"/>
                  <a:gd name="connsiteX14" fmla="*/ 110204 w 483965"/>
                  <a:gd name="connsiteY14" fmla="*/ 22288 h 374427"/>
                  <a:gd name="connsiteX15" fmla="*/ 99060 w 483965"/>
                  <a:gd name="connsiteY15" fmla="*/ 42577 h 374427"/>
                  <a:gd name="connsiteX16" fmla="*/ 80963 w 483965"/>
                  <a:gd name="connsiteY16" fmla="*/ 48958 h 374427"/>
                  <a:gd name="connsiteX17" fmla="*/ 66675 w 483965"/>
                  <a:gd name="connsiteY17" fmla="*/ 60198 h 374427"/>
                  <a:gd name="connsiteX18" fmla="*/ 72486 w 483965"/>
                  <a:gd name="connsiteY18" fmla="*/ 82582 h 374427"/>
                  <a:gd name="connsiteX19" fmla="*/ 77914 w 483965"/>
                  <a:gd name="connsiteY19" fmla="*/ 109252 h 374427"/>
                  <a:gd name="connsiteX20" fmla="*/ 71533 w 483965"/>
                  <a:gd name="connsiteY20" fmla="*/ 125825 h 374427"/>
                  <a:gd name="connsiteX21" fmla="*/ 73629 w 483965"/>
                  <a:gd name="connsiteY21" fmla="*/ 143446 h 374427"/>
                  <a:gd name="connsiteX22" fmla="*/ 66770 w 483965"/>
                  <a:gd name="connsiteY22" fmla="*/ 164306 h 374427"/>
                  <a:gd name="connsiteX23" fmla="*/ 48768 w 483965"/>
                  <a:gd name="connsiteY23" fmla="*/ 205359 h 374427"/>
                  <a:gd name="connsiteX24" fmla="*/ 25908 w 483965"/>
                  <a:gd name="connsiteY24" fmla="*/ 250222 h 374427"/>
                  <a:gd name="connsiteX25" fmla="*/ 25432 w 483965"/>
                  <a:gd name="connsiteY25" fmla="*/ 289179 h 374427"/>
                  <a:gd name="connsiteX26" fmla="*/ 12192 w 483965"/>
                  <a:gd name="connsiteY26" fmla="*/ 326612 h 374427"/>
                  <a:gd name="connsiteX27" fmla="*/ 0 w 483965"/>
                  <a:gd name="connsiteY27" fmla="*/ 355473 h 374427"/>
                  <a:gd name="connsiteX28" fmla="*/ 36672 w 483965"/>
                  <a:gd name="connsiteY28" fmla="*/ 372999 h 374427"/>
                  <a:gd name="connsiteX29" fmla="*/ 36672 w 483965"/>
                  <a:gd name="connsiteY29" fmla="*/ 372999 h 374427"/>
                  <a:gd name="connsiteX30" fmla="*/ 36672 w 483965"/>
                  <a:gd name="connsiteY30" fmla="*/ 372999 h 37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83965" h="374427">
                    <a:moveTo>
                      <a:pt x="36672" y="372999"/>
                    </a:moveTo>
                    <a:lnTo>
                      <a:pt x="58484" y="371284"/>
                    </a:lnTo>
                    <a:lnTo>
                      <a:pt x="153258" y="374333"/>
                    </a:lnTo>
                    <a:lnTo>
                      <a:pt x="399669" y="374428"/>
                    </a:lnTo>
                    <a:lnTo>
                      <a:pt x="456057" y="372713"/>
                    </a:lnTo>
                    <a:lnTo>
                      <a:pt x="463868" y="273939"/>
                    </a:lnTo>
                    <a:lnTo>
                      <a:pt x="477584" y="162973"/>
                    </a:lnTo>
                    <a:lnTo>
                      <a:pt x="483965" y="111728"/>
                    </a:lnTo>
                    <a:lnTo>
                      <a:pt x="448246" y="85630"/>
                    </a:lnTo>
                    <a:lnTo>
                      <a:pt x="433864" y="96869"/>
                    </a:lnTo>
                    <a:lnTo>
                      <a:pt x="415195" y="72866"/>
                    </a:lnTo>
                    <a:lnTo>
                      <a:pt x="399765" y="58007"/>
                    </a:lnTo>
                    <a:lnTo>
                      <a:pt x="281559" y="0"/>
                    </a:lnTo>
                    <a:lnTo>
                      <a:pt x="261366" y="23527"/>
                    </a:lnTo>
                    <a:lnTo>
                      <a:pt x="110204" y="22288"/>
                    </a:lnTo>
                    <a:lnTo>
                      <a:pt x="99060" y="42577"/>
                    </a:lnTo>
                    <a:lnTo>
                      <a:pt x="80963" y="48958"/>
                    </a:lnTo>
                    <a:lnTo>
                      <a:pt x="66675" y="60198"/>
                    </a:lnTo>
                    <a:lnTo>
                      <a:pt x="72486" y="82582"/>
                    </a:lnTo>
                    <a:lnTo>
                      <a:pt x="77914" y="109252"/>
                    </a:lnTo>
                    <a:lnTo>
                      <a:pt x="71533" y="125825"/>
                    </a:lnTo>
                    <a:lnTo>
                      <a:pt x="73629" y="143446"/>
                    </a:lnTo>
                    <a:lnTo>
                      <a:pt x="66770" y="164306"/>
                    </a:lnTo>
                    <a:lnTo>
                      <a:pt x="48768" y="205359"/>
                    </a:lnTo>
                    <a:lnTo>
                      <a:pt x="25908" y="250222"/>
                    </a:lnTo>
                    <a:lnTo>
                      <a:pt x="25432" y="289179"/>
                    </a:lnTo>
                    <a:lnTo>
                      <a:pt x="12192" y="326612"/>
                    </a:lnTo>
                    <a:lnTo>
                      <a:pt x="0" y="355473"/>
                    </a:lnTo>
                    <a:lnTo>
                      <a:pt x="36672" y="372999"/>
                    </a:lnTo>
                    <a:lnTo>
                      <a:pt x="36672" y="372999"/>
                    </a:lnTo>
                    <a:lnTo>
                      <a:pt x="36672" y="372999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649681F2-486E-C5F5-AB48-F687A29593FD}"/>
                  </a:ext>
                </a:extLst>
              </p:cNvPr>
              <p:cNvSpPr/>
              <p:nvPr/>
            </p:nvSpPr>
            <p:spPr>
              <a:xfrm>
                <a:off x="5927981" y="2315654"/>
                <a:ext cx="1147166" cy="1249214"/>
              </a:xfrm>
              <a:custGeom>
                <a:avLst/>
                <a:gdLst>
                  <a:gd name="connsiteX0" fmla="*/ 156210 w 461486"/>
                  <a:gd name="connsiteY0" fmla="*/ 502539 h 502538"/>
                  <a:gd name="connsiteX1" fmla="*/ 174213 w 461486"/>
                  <a:gd name="connsiteY1" fmla="*/ 496062 h 502538"/>
                  <a:gd name="connsiteX2" fmla="*/ 194977 w 461486"/>
                  <a:gd name="connsiteY2" fmla="*/ 468440 h 502538"/>
                  <a:gd name="connsiteX3" fmla="*/ 346139 w 461486"/>
                  <a:gd name="connsiteY3" fmla="*/ 469868 h 502538"/>
                  <a:gd name="connsiteX4" fmla="*/ 366332 w 461486"/>
                  <a:gd name="connsiteY4" fmla="*/ 446437 h 502538"/>
                  <a:gd name="connsiteX5" fmla="*/ 386525 w 461486"/>
                  <a:gd name="connsiteY5" fmla="*/ 423100 h 502538"/>
                  <a:gd name="connsiteX6" fmla="*/ 405575 w 461486"/>
                  <a:gd name="connsiteY6" fmla="*/ 408146 h 502538"/>
                  <a:gd name="connsiteX7" fmla="*/ 450818 w 461486"/>
                  <a:gd name="connsiteY7" fmla="*/ 392144 h 502538"/>
                  <a:gd name="connsiteX8" fmla="*/ 461486 w 461486"/>
                  <a:gd name="connsiteY8" fmla="*/ 376238 h 502538"/>
                  <a:gd name="connsiteX9" fmla="*/ 452819 w 461486"/>
                  <a:gd name="connsiteY9" fmla="*/ 306134 h 502538"/>
                  <a:gd name="connsiteX10" fmla="*/ 435769 w 461486"/>
                  <a:gd name="connsiteY10" fmla="*/ 304038 h 502538"/>
                  <a:gd name="connsiteX11" fmla="*/ 434150 w 461486"/>
                  <a:gd name="connsiteY11" fmla="*/ 282226 h 502538"/>
                  <a:gd name="connsiteX12" fmla="*/ 423482 w 461486"/>
                  <a:gd name="connsiteY12" fmla="*/ 263652 h 502538"/>
                  <a:gd name="connsiteX13" fmla="*/ 425577 w 461486"/>
                  <a:gd name="connsiteY13" fmla="*/ 246697 h 502538"/>
                  <a:gd name="connsiteX14" fmla="*/ 409575 w 461486"/>
                  <a:gd name="connsiteY14" fmla="*/ 236125 h 502538"/>
                  <a:gd name="connsiteX15" fmla="*/ 409004 w 461486"/>
                  <a:gd name="connsiteY15" fmla="*/ 205835 h 502538"/>
                  <a:gd name="connsiteX16" fmla="*/ 396145 w 461486"/>
                  <a:gd name="connsiteY16" fmla="*/ 169736 h 502538"/>
                  <a:gd name="connsiteX17" fmla="*/ 354997 w 461486"/>
                  <a:gd name="connsiteY17" fmla="*/ 82677 h 502538"/>
                  <a:gd name="connsiteX18" fmla="*/ 338995 w 461486"/>
                  <a:gd name="connsiteY18" fmla="*/ 72104 h 502538"/>
                  <a:gd name="connsiteX19" fmla="*/ 341090 w 461486"/>
                  <a:gd name="connsiteY19" fmla="*/ 55054 h 502538"/>
                  <a:gd name="connsiteX20" fmla="*/ 321373 w 461486"/>
                  <a:gd name="connsiteY20" fmla="*/ 39719 h 502538"/>
                  <a:gd name="connsiteX21" fmla="*/ 339471 w 461486"/>
                  <a:gd name="connsiteY21" fmla="*/ 33338 h 502538"/>
                  <a:gd name="connsiteX22" fmla="*/ 328232 w 461486"/>
                  <a:gd name="connsiteY22" fmla="*/ 18955 h 502538"/>
                  <a:gd name="connsiteX23" fmla="*/ 312801 w 461486"/>
                  <a:gd name="connsiteY23" fmla="*/ 4096 h 502538"/>
                  <a:gd name="connsiteX24" fmla="*/ 293656 w 461486"/>
                  <a:gd name="connsiteY24" fmla="*/ 19050 h 502538"/>
                  <a:gd name="connsiteX25" fmla="*/ 276606 w 461486"/>
                  <a:gd name="connsiteY25" fmla="*/ 16954 h 502538"/>
                  <a:gd name="connsiteX26" fmla="*/ 244126 w 461486"/>
                  <a:gd name="connsiteY26" fmla="*/ 0 h 502538"/>
                  <a:gd name="connsiteX27" fmla="*/ 229267 w 461486"/>
                  <a:gd name="connsiteY27" fmla="*/ 15430 h 502538"/>
                  <a:gd name="connsiteX28" fmla="*/ 209074 w 461486"/>
                  <a:gd name="connsiteY28" fmla="*/ 38767 h 502538"/>
                  <a:gd name="connsiteX29" fmla="*/ 202692 w 461486"/>
                  <a:gd name="connsiteY29" fmla="*/ 55245 h 502538"/>
                  <a:gd name="connsiteX30" fmla="*/ 192119 w 461486"/>
                  <a:gd name="connsiteY30" fmla="*/ 71247 h 502538"/>
                  <a:gd name="connsiteX31" fmla="*/ 173546 w 461486"/>
                  <a:gd name="connsiteY31" fmla="*/ 81820 h 502538"/>
                  <a:gd name="connsiteX32" fmla="*/ 170879 w 461486"/>
                  <a:gd name="connsiteY32" fmla="*/ 103061 h 502538"/>
                  <a:gd name="connsiteX33" fmla="*/ 154972 w 461486"/>
                  <a:gd name="connsiteY33" fmla="*/ 126968 h 502538"/>
                  <a:gd name="connsiteX34" fmla="*/ 134208 w 461486"/>
                  <a:gd name="connsiteY34" fmla="*/ 154686 h 502538"/>
                  <a:gd name="connsiteX35" fmla="*/ 119920 w 461486"/>
                  <a:gd name="connsiteY35" fmla="*/ 165830 h 502538"/>
                  <a:gd name="connsiteX36" fmla="*/ 99727 w 461486"/>
                  <a:gd name="connsiteY36" fmla="*/ 189262 h 502538"/>
                  <a:gd name="connsiteX37" fmla="*/ 89059 w 461486"/>
                  <a:gd name="connsiteY37" fmla="*/ 205169 h 502538"/>
                  <a:gd name="connsiteX38" fmla="*/ 78010 w 461486"/>
                  <a:gd name="connsiteY38" fmla="*/ 225362 h 502538"/>
                  <a:gd name="connsiteX39" fmla="*/ 64103 w 461486"/>
                  <a:gd name="connsiteY39" fmla="*/ 232315 h 502538"/>
                  <a:gd name="connsiteX40" fmla="*/ 53530 w 461486"/>
                  <a:gd name="connsiteY40" fmla="*/ 248221 h 502538"/>
                  <a:gd name="connsiteX41" fmla="*/ 37052 w 461486"/>
                  <a:gd name="connsiteY41" fmla="*/ 276416 h 502538"/>
                  <a:gd name="connsiteX42" fmla="*/ 38671 w 461486"/>
                  <a:gd name="connsiteY42" fmla="*/ 298133 h 502538"/>
                  <a:gd name="connsiteX43" fmla="*/ 7430 w 461486"/>
                  <a:gd name="connsiteY43" fmla="*/ 341757 h 502538"/>
                  <a:gd name="connsiteX44" fmla="*/ 0 w 461486"/>
                  <a:gd name="connsiteY44" fmla="*/ 366713 h 502538"/>
                  <a:gd name="connsiteX45" fmla="*/ 24479 w 461486"/>
                  <a:gd name="connsiteY45" fmla="*/ 378428 h 502538"/>
                  <a:gd name="connsiteX46" fmla="*/ 35147 w 461486"/>
                  <a:gd name="connsiteY46" fmla="*/ 397002 h 502538"/>
                  <a:gd name="connsiteX47" fmla="*/ 56959 w 461486"/>
                  <a:gd name="connsiteY47" fmla="*/ 395383 h 502538"/>
                  <a:gd name="connsiteX48" fmla="*/ 76676 w 461486"/>
                  <a:gd name="connsiteY48" fmla="*/ 410718 h 502538"/>
                  <a:gd name="connsiteX49" fmla="*/ 95917 w 461486"/>
                  <a:gd name="connsiteY49" fmla="*/ 430340 h 502538"/>
                  <a:gd name="connsiteX50" fmla="*/ 111347 w 461486"/>
                  <a:gd name="connsiteY50" fmla="*/ 445199 h 502538"/>
                  <a:gd name="connsiteX51" fmla="*/ 129445 w 461486"/>
                  <a:gd name="connsiteY51" fmla="*/ 438817 h 502538"/>
                  <a:gd name="connsiteX52" fmla="*/ 135827 w 461486"/>
                  <a:gd name="connsiteY52" fmla="*/ 456819 h 502538"/>
                  <a:gd name="connsiteX53" fmla="*/ 114015 w 461486"/>
                  <a:gd name="connsiteY53" fmla="*/ 458438 h 502538"/>
                  <a:gd name="connsiteX54" fmla="*/ 119444 w 461486"/>
                  <a:gd name="connsiteY54" fmla="*/ 485013 h 502538"/>
                  <a:gd name="connsiteX55" fmla="*/ 142304 w 461486"/>
                  <a:gd name="connsiteY55" fmla="*/ 474917 h 502538"/>
                  <a:gd name="connsiteX56" fmla="*/ 162496 w 461486"/>
                  <a:gd name="connsiteY56" fmla="*/ 486061 h 502538"/>
                  <a:gd name="connsiteX57" fmla="*/ 148209 w 461486"/>
                  <a:gd name="connsiteY57" fmla="*/ 497205 h 502538"/>
                  <a:gd name="connsiteX58" fmla="*/ 156210 w 461486"/>
                  <a:gd name="connsiteY58" fmla="*/ 502539 h 502538"/>
                  <a:gd name="connsiteX59" fmla="*/ 156210 w 461486"/>
                  <a:gd name="connsiteY59" fmla="*/ 502539 h 502538"/>
                  <a:gd name="connsiteX60" fmla="*/ 156210 w 461486"/>
                  <a:gd name="connsiteY60" fmla="*/ 502539 h 502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461486" h="502538">
                    <a:moveTo>
                      <a:pt x="156210" y="502539"/>
                    </a:moveTo>
                    <a:lnTo>
                      <a:pt x="174213" y="496062"/>
                    </a:lnTo>
                    <a:lnTo>
                      <a:pt x="194977" y="468440"/>
                    </a:lnTo>
                    <a:lnTo>
                      <a:pt x="346139" y="469868"/>
                    </a:lnTo>
                    <a:lnTo>
                      <a:pt x="366332" y="446437"/>
                    </a:lnTo>
                    <a:lnTo>
                      <a:pt x="386525" y="423100"/>
                    </a:lnTo>
                    <a:lnTo>
                      <a:pt x="405575" y="408146"/>
                    </a:lnTo>
                    <a:lnTo>
                      <a:pt x="450818" y="392144"/>
                    </a:lnTo>
                    <a:lnTo>
                      <a:pt x="461486" y="376238"/>
                    </a:lnTo>
                    <a:lnTo>
                      <a:pt x="452819" y="306134"/>
                    </a:lnTo>
                    <a:lnTo>
                      <a:pt x="435769" y="304038"/>
                    </a:lnTo>
                    <a:lnTo>
                      <a:pt x="434150" y="282226"/>
                    </a:lnTo>
                    <a:lnTo>
                      <a:pt x="423482" y="263652"/>
                    </a:lnTo>
                    <a:lnTo>
                      <a:pt x="425577" y="246697"/>
                    </a:lnTo>
                    <a:lnTo>
                      <a:pt x="409575" y="236125"/>
                    </a:lnTo>
                    <a:lnTo>
                      <a:pt x="409004" y="205835"/>
                    </a:lnTo>
                    <a:lnTo>
                      <a:pt x="396145" y="169736"/>
                    </a:lnTo>
                    <a:lnTo>
                      <a:pt x="354997" y="82677"/>
                    </a:lnTo>
                    <a:lnTo>
                      <a:pt x="338995" y="72104"/>
                    </a:lnTo>
                    <a:lnTo>
                      <a:pt x="341090" y="55054"/>
                    </a:lnTo>
                    <a:lnTo>
                      <a:pt x="321373" y="39719"/>
                    </a:lnTo>
                    <a:lnTo>
                      <a:pt x="339471" y="33338"/>
                    </a:lnTo>
                    <a:lnTo>
                      <a:pt x="328232" y="18955"/>
                    </a:lnTo>
                    <a:lnTo>
                      <a:pt x="312801" y="4096"/>
                    </a:lnTo>
                    <a:lnTo>
                      <a:pt x="293656" y="19050"/>
                    </a:lnTo>
                    <a:lnTo>
                      <a:pt x="276606" y="16954"/>
                    </a:lnTo>
                    <a:lnTo>
                      <a:pt x="244126" y="0"/>
                    </a:lnTo>
                    <a:lnTo>
                      <a:pt x="229267" y="15430"/>
                    </a:lnTo>
                    <a:lnTo>
                      <a:pt x="209074" y="38767"/>
                    </a:lnTo>
                    <a:lnTo>
                      <a:pt x="202692" y="55245"/>
                    </a:lnTo>
                    <a:lnTo>
                      <a:pt x="192119" y="71247"/>
                    </a:lnTo>
                    <a:lnTo>
                      <a:pt x="173546" y="81820"/>
                    </a:lnTo>
                    <a:lnTo>
                      <a:pt x="170879" y="103061"/>
                    </a:lnTo>
                    <a:lnTo>
                      <a:pt x="154972" y="126968"/>
                    </a:lnTo>
                    <a:lnTo>
                      <a:pt x="134208" y="154686"/>
                    </a:lnTo>
                    <a:lnTo>
                      <a:pt x="119920" y="165830"/>
                    </a:lnTo>
                    <a:lnTo>
                      <a:pt x="99727" y="189262"/>
                    </a:lnTo>
                    <a:lnTo>
                      <a:pt x="89059" y="205169"/>
                    </a:lnTo>
                    <a:lnTo>
                      <a:pt x="78010" y="225362"/>
                    </a:lnTo>
                    <a:lnTo>
                      <a:pt x="64103" y="232315"/>
                    </a:lnTo>
                    <a:lnTo>
                      <a:pt x="53530" y="248221"/>
                    </a:lnTo>
                    <a:lnTo>
                      <a:pt x="37052" y="276416"/>
                    </a:lnTo>
                    <a:lnTo>
                      <a:pt x="38671" y="298133"/>
                    </a:lnTo>
                    <a:lnTo>
                      <a:pt x="7430" y="341757"/>
                    </a:lnTo>
                    <a:lnTo>
                      <a:pt x="0" y="366713"/>
                    </a:lnTo>
                    <a:lnTo>
                      <a:pt x="24479" y="378428"/>
                    </a:lnTo>
                    <a:lnTo>
                      <a:pt x="35147" y="397002"/>
                    </a:lnTo>
                    <a:lnTo>
                      <a:pt x="56959" y="395383"/>
                    </a:lnTo>
                    <a:lnTo>
                      <a:pt x="76676" y="410718"/>
                    </a:lnTo>
                    <a:lnTo>
                      <a:pt x="95917" y="430340"/>
                    </a:lnTo>
                    <a:lnTo>
                      <a:pt x="111347" y="445199"/>
                    </a:lnTo>
                    <a:lnTo>
                      <a:pt x="129445" y="438817"/>
                    </a:lnTo>
                    <a:lnTo>
                      <a:pt x="135827" y="456819"/>
                    </a:lnTo>
                    <a:lnTo>
                      <a:pt x="114015" y="458438"/>
                    </a:lnTo>
                    <a:lnTo>
                      <a:pt x="119444" y="485013"/>
                    </a:lnTo>
                    <a:lnTo>
                      <a:pt x="142304" y="474917"/>
                    </a:lnTo>
                    <a:lnTo>
                      <a:pt x="162496" y="486061"/>
                    </a:lnTo>
                    <a:lnTo>
                      <a:pt x="148209" y="497205"/>
                    </a:lnTo>
                    <a:lnTo>
                      <a:pt x="156210" y="502539"/>
                    </a:lnTo>
                    <a:lnTo>
                      <a:pt x="156210" y="502539"/>
                    </a:lnTo>
                    <a:lnTo>
                      <a:pt x="156210" y="502539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4B7A1CEF-A83F-C696-0460-3A8B0C765406}"/>
                  </a:ext>
                </a:extLst>
              </p:cNvPr>
              <p:cNvSpPr/>
              <p:nvPr/>
            </p:nvSpPr>
            <p:spPr>
              <a:xfrm>
                <a:off x="5215767" y="1751186"/>
                <a:ext cx="1081105" cy="1290650"/>
              </a:xfrm>
              <a:custGeom>
                <a:avLst/>
                <a:gdLst>
                  <a:gd name="connsiteX0" fmla="*/ 130303 w 434911"/>
                  <a:gd name="connsiteY0" fmla="*/ 519208 h 519207"/>
                  <a:gd name="connsiteX1" fmla="*/ 145256 w 434911"/>
                  <a:gd name="connsiteY1" fmla="*/ 503682 h 519207"/>
                  <a:gd name="connsiteX2" fmla="*/ 160687 w 434911"/>
                  <a:gd name="connsiteY2" fmla="*/ 483870 h 519207"/>
                  <a:gd name="connsiteX3" fmla="*/ 167069 w 434911"/>
                  <a:gd name="connsiteY3" fmla="*/ 467392 h 519207"/>
                  <a:gd name="connsiteX4" fmla="*/ 160592 w 434911"/>
                  <a:gd name="connsiteY4" fmla="*/ 449199 h 519207"/>
                  <a:gd name="connsiteX5" fmla="*/ 184690 w 434911"/>
                  <a:gd name="connsiteY5" fmla="*/ 465201 h 519207"/>
                  <a:gd name="connsiteX6" fmla="*/ 200120 w 434911"/>
                  <a:gd name="connsiteY6" fmla="*/ 480155 h 519207"/>
                  <a:gd name="connsiteX7" fmla="*/ 221456 w 434911"/>
                  <a:gd name="connsiteY7" fmla="*/ 482727 h 519207"/>
                  <a:gd name="connsiteX8" fmla="*/ 240125 w 434911"/>
                  <a:gd name="connsiteY8" fmla="*/ 472059 h 519207"/>
                  <a:gd name="connsiteX9" fmla="*/ 243840 w 434911"/>
                  <a:gd name="connsiteY9" fmla="*/ 442150 h 519207"/>
                  <a:gd name="connsiteX10" fmla="*/ 259271 w 434911"/>
                  <a:gd name="connsiteY10" fmla="*/ 422338 h 519207"/>
                  <a:gd name="connsiteX11" fmla="*/ 276892 w 434911"/>
                  <a:gd name="connsiteY11" fmla="*/ 420243 h 519207"/>
                  <a:gd name="connsiteX12" fmla="*/ 288037 w 434911"/>
                  <a:gd name="connsiteY12" fmla="*/ 399859 h 519207"/>
                  <a:gd name="connsiteX13" fmla="*/ 281654 w 434911"/>
                  <a:gd name="connsiteY13" fmla="*/ 381762 h 519207"/>
                  <a:gd name="connsiteX14" fmla="*/ 266129 w 434911"/>
                  <a:gd name="connsiteY14" fmla="*/ 366808 h 519207"/>
                  <a:gd name="connsiteX15" fmla="*/ 268224 w 434911"/>
                  <a:gd name="connsiteY15" fmla="*/ 349758 h 519207"/>
                  <a:gd name="connsiteX16" fmla="*/ 282607 w 434911"/>
                  <a:gd name="connsiteY16" fmla="*/ 338518 h 519207"/>
                  <a:gd name="connsiteX17" fmla="*/ 320516 w 434911"/>
                  <a:gd name="connsiteY17" fmla="*/ 347567 h 519207"/>
                  <a:gd name="connsiteX18" fmla="*/ 342424 w 434911"/>
                  <a:gd name="connsiteY18" fmla="*/ 345948 h 519207"/>
                  <a:gd name="connsiteX19" fmla="*/ 352520 w 434911"/>
                  <a:gd name="connsiteY19" fmla="*/ 334137 h 519207"/>
                  <a:gd name="connsiteX20" fmla="*/ 337566 w 434911"/>
                  <a:gd name="connsiteY20" fmla="*/ 314992 h 519207"/>
                  <a:gd name="connsiteX21" fmla="*/ 339662 w 434911"/>
                  <a:gd name="connsiteY21" fmla="*/ 297847 h 519207"/>
                  <a:gd name="connsiteX22" fmla="*/ 357759 w 434911"/>
                  <a:gd name="connsiteY22" fmla="*/ 291465 h 519207"/>
                  <a:gd name="connsiteX23" fmla="*/ 372713 w 434911"/>
                  <a:gd name="connsiteY23" fmla="*/ 275939 h 519207"/>
                  <a:gd name="connsiteX24" fmla="*/ 363094 w 434911"/>
                  <a:gd name="connsiteY24" fmla="*/ 248698 h 519207"/>
                  <a:gd name="connsiteX25" fmla="*/ 365665 w 434911"/>
                  <a:gd name="connsiteY25" fmla="*/ 227362 h 519207"/>
                  <a:gd name="connsiteX26" fmla="*/ 367856 w 434911"/>
                  <a:gd name="connsiteY26" fmla="*/ 210312 h 519207"/>
                  <a:gd name="connsiteX27" fmla="*/ 366141 w 434911"/>
                  <a:gd name="connsiteY27" fmla="*/ 188404 h 519207"/>
                  <a:gd name="connsiteX28" fmla="*/ 377381 w 434911"/>
                  <a:gd name="connsiteY28" fmla="*/ 168116 h 519207"/>
                  <a:gd name="connsiteX29" fmla="*/ 387478 w 434911"/>
                  <a:gd name="connsiteY29" fmla="*/ 156305 h 519207"/>
                  <a:gd name="connsiteX30" fmla="*/ 399193 w 434911"/>
                  <a:gd name="connsiteY30" fmla="*/ 166497 h 519207"/>
                  <a:gd name="connsiteX31" fmla="*/ 420529 w 434911"/>
                  <a:gd name="connsiteY31" fmla="*/ 169069 h 519207"/>
                  <a:gd name="connsiteX32" fmla="*/ 426911 w 434911"/>
                  <a:gd name="connsiteY32" fmla="*/ 152591 h 519207"/>
                  <a:gd name="connsiteX33" fmla="*/ 434912 w 434911"/>
                  <a:gd name="connsiteY33" fmla="*/ 123158 h 519207"/>
                  <a:gd name="connsiteX34" fmla="*/ 425768 w 434911"/>
                  <a:gd name="connsiteY34" fmla="*/ 91726 h 519207"/>
                  <a:gd name="connsiteX35" fmla="*/ 408147 w 434911"/>
                  <a:gd name="connsiteY35" fmla="*/ 93821 h 519207"/>
                  <a:gd name="connsiteX36" fmla="*/ 392145 w 434911"/>
                  <a:gd name="connsiteY36" fmla="*/ 83248 h 519207"/>
                  <a:gd name="connsiteX37" fmla="*/ 394240 w 434911"/>
                  <a:gd name="connsiteY37" fmla="*/ 66103 h 519207"/>
                  <a:gd name="connsiteX38" fmla="*/ 408623 w 434911"/>
                  <a:gd name="connsiteY38" fmla="*/ 54864 h 519207"/>
                  <a:gd name="connsiteX39" fmla="*/ 402241 w 434911"/>
                  <a:gd name="connsiteY39" fmla="*/ 36767 h 519207"/>
                  <a:gd name="connsiteX40" fmla="*/ 385668 w 434911"/>
                  <a:gd name="connsiteY40" fmla="*/ 30385 h 519207"/>
                  <a:gd name="connsiteX41" fmla="*/ 370142 w 434911"/>
                  <a:gd name="connsiteY41" fmla="*/ 15430 h 519207"/>
                  <a:gd name="connsiteX42" fmla="*/ 350425 w 434911"/>
                  <a:gd name="connsiteY42" fmla="*/ 0 h 519207"/>
                  <a:gd name="connsiteX43" fmla="*/ 336042 w 434911"/>
                  <a:gd name="connsiteY43" fmla="*/ 11240 h 519207"/>
                  <a:gd name="connsiteX44" fmla="*/ 265652 w 434911"/>
                  <a:gd name="connsiteY44" fmla="*/ 54578 h 519207"/>
                  <a:gd name="connsiteX45" fmla="*/ 247555 w 434911"/>
                  <a:gd name="connsiteY45" fmla="*/ 61055 h 519207"/>
                  <a:gd name="connsiteX46" fmla="*/ 232601 w 434911"/>
                  <a:gd name="connsiteY46" fmla="*/ 76486 h 519207"/>
                  <a:gd name="connsiteX47" fmla="*/ 159639 w 434911"/>
                  <a:gd name="connsiteY47" fmla="*/ 175927 h 519207"/>
                  <a:gd name="connsiteX48" fmla="*/ 107538 w 434911"/>
                  <a:gd name="connsiteY48" fmla="*/ 247555 h 519207"/>
                  <a:gd name="connsiteX49" fmla="*/ 72295 w 434911"/>
                  <a:gd name="connsiteY49" fmla="*/ 286607 h 519207"/>
                  <a:gd name="connsiteX50" fmla="*/ 48387 w 434911"/>
                  <a:gd name="connsiteY50" fmla="*/ 305276 h 519207"/>
                  <a:gd name="connsiteX51" fmla="*/ 38291 w 434911"/>
                  <a:gd name="connsiteY51" fmla="*/ 351758 h 519207"/>
                  <a:gd name="connsiteX52" fmla="*/ 30861 w 434911"/>
                  <a:gd name="connsiteY52" fmla="*/ 376809 h 519207"/>
                  <a:gd name="connsiteX53" fmla="*/ 12192 w 434911"/>
                  <a:gd name="connsiteY53" fmla="*/ 387572 h 519207"/>
                  <a:gd name="connsiteX54" fmla="*/ 0 w 434911"/>
                  <a:gd name="connsiteY54" fmla="*/ 416338 h 519207"/>
                  <a:gd name="connsiteX55" fmla="*/ 16003 w 434911"/>
                  <a:gd name="connsiteY55" fmla="*/ 427006 h 519207"/>
                  <a:gd name="connsiteX56" fmla="*/ 32576 w 434911"/>
                  <a:gd name="connsiteY56" fmla="*/ 433388 h 519207"/>
                  <a:gd name="connsiteX57" fmla="*/ 12288 w 434911"/>
                  <a:gd name="connsiteY57" fmla="*/ 456914 h 519207"/>
                  <a:gd name="connsiteX58" fmla="*/ 29433 w 434911"/>
                  <a:gd name="connsiteY58" fmla="*/ 459010 h 519207"/>
                  <a:gd name="connsiteX59" fmla="*/ 44863 w 434911"/>
                  <a:gd name="connsiteY59" fmla="*/ 473964 h 519207"/>
                  <a:gd name="connsiteX60" fmla="*/ 42291 w 434911"/>
                  <a:gd name="connsiteY60" fmla="*/ 495300 h 519207"/>
                  <a:gd name="connsiteX61" fmla="*/ 64675 w 434911"/>
                  <a:gd name="connsiteY61" fmla="*/ 489395 h 519207"/>
                  <a:gd name="connsiteX62" fmla="*/ 110586 w 434911"/>
                  <a:gd name="connsiteY62" fmla="*/ 503777 h 519207"/>
                  <a:gd name="connsiteX63" fmla="*/ 130303 w 434911"/>
                  <a:gd name="connsiteY63" fmla="*/ 519208 h 519207"/>
                  <a:gd name="connsiteX64" fmla="*/ 130303 w 434911"/>
                  <a:gd name="connsiteY64" fmla="*/ 519208 h 519207"/>
                  <a:gd name="connsiteX65" fmla="*/ 130303 w 434911"/>
                  <a:gd name="connsiteY65" fmla="*/ 519208 h 519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34911" h="519207">
                    <a:moveTo>
                      <a:pt x="130303" y="519208"/>
                    </a:moveTo>
                    <a:lnTo>
                      <a:pt x="145256" y="503682"/>
                    </a:lnTo>
                    <a:lnTo>
                      <a:pt x="160687" y="483870"/>
                    </a:lnTo>
                    <a:lnTo>
                      <a:pt x="167069" y="467392"/>
                    </a:lnTo>
                    <a:lnTo>
                      <a:pt x="160592" y="449199"/>
                    </a:lnTo>
                    <a:lnTo>
                      <a:pt x="184690" y="465201"/>
                    </a:lnTo>
                    <a:lnTo>
                      <a:pt x="200120" y="480155"/>
                    </a:lnTo>
                    <a:lnTo>
                      <a:pt x="221456" y="482727"/>
                    </a:lnTo>
                    <a:lnTo>
                      <a:pt x="240125" y="472059"/>
                    </a:lnTo>
                    <a:lnTo>
                      <a:pt x="243840" y="442150"/>
                    </a:lnTo>
                    <a:lnTo>
                      <a:pt x="259271" y="422338"/>
                    </a:lnTo>
                    <a:lnTo>
                      <a:pt x="276892" y="420243"/>
                    </a:lnTo>
                    <a:lnTo>
                      <a:pt x="288037" y="399859"/>
                    </a:lnTo>
                    <a:lnTo>
                      <a:pt x="281654" y="381762"/>
                    </a:lnTo>
                    <a:lnTo>
                      <a:pt x="266129" y="366808"/>
                    </a:lnTo>
                    <a:lnTo>
                      <a:pt x="268224" y="349758"/>
                    </a:lnTo>
                    <a:lnTo>
                      <a:pt x="282607" y="338518"/>
                    </a:lnTo>
                    <a:lnTo>
                      <a:pt x="320516" y="347567"/>
                    </a:lnTo>
                    <a:lnTo>
                      <a:pt x="342424" y="345948"/>
                    </a:lnTo>
                    <a:lnTo>
                      <a:pt x="352520" y="334137"/>
                    </a:lnTo>
                    <a:lnTo>
                      <a:pt x="337566" y="314992"/>
                    </a:lnTo>
                    <a:lnTo>
                      <a:pt x="339662" y="297847"/>
                    </a:lnTo>
                    <a:lnTo>
                      <a:pt x="357759" y="291465"/>
                    </a:lnTo>
                    <a:lnTo>
                      <a:pt x="372713" y="275939"/>
                    </a:lnTo>
                    <a:lnTo>
                      <a:pt x="363094" y="248698"/>
                    </a:lnTo>
                    <a:lnTo>
                      <a:pt x="365665" y="227362"/>
                    </a:lnTo>
                    <a:lnTo>
                      <a:pt x="367856" y="210312"/>
                    </a:lnTo>
                    <a:lnTo>
                      <a:pt x="366141" y="188404"/>
                    </a:lnTo>
                    <a:lnTo>
                      <a:pt x="377381" y="168116"/>
                    </a:lnTo>
                    <a:lnTo>
                      <a:pt x="387478" y="156305"/>
                    </a:lnTo>
                    <a:lnTo>
                      <a:pt x="399193" y="166497"/>
                    </a:lnTo>
                    <a:lnTo>
                      <a:pt x="420529" y="169069"/>
                    </a:lnTo>
                    <a:lnTo>
                      <a:pt x="426911" y="152591"/>
                    </a:lnTo>
                    <a:lnTo>
                      <a:pt x="434912" y="123158"/>
                    </a:lnTo>
                    <a:lnTo>
                      <a:pt x="425768" y="91726"/>
                    </a:lnTo>
                    <a:lnTo>
                      <a:pt x="408147" y="93821"/>
                    </a:lnTo>
                    <a:lnTo>
                      <a:pt x="392145" y="83248"/>
                    </a:lnTo>
                    <a:lnTo>
                      <a:pt x="394240" y="66103"/>
                    </a:lnTo>
                    <a:lnTo>
                      <a:pt x="408623" y="54864"/>
                    </a:lnTo>
                    <a:lnTo>
                      <a:pt x="402241" y="36767"/>
                    </a:lnTo>
                    <a:lnTo>
                      <a:pt x="385668" y="30385"/>
                    </a:lnTo>
                    <a:lnTo>
                      <a:pt x="370142" y="15430"/>
                    </a:lnTo>
                    <a:lnTo>
                      <a:pt x="350425" y="0"/>
                    </a:lnTo>
                    <a:lnTo>
                      <a:pt x="336042" y="11240"/>
                    </a:lnTo>
                    <a:lnTo>
                      <a:pt x="265652" y="54578"/>
                    </a:lnTo>
                    <a:lnTo>
                      <a:pt x="247555" y="61055"/>
                    </a:lnTo>
                    <a:lnTo>
                      <a:pt x="232601" y="76486"/>
                    </a:lnTo>
                    <a:lnTo>
                      <a:pt x="159639" y="175927"/>
                    </a:lnTo>
                    <a:lnTo>
                      <a:pt x="107538" y="247555"/>
                    </a:lnTo>
                    <a:lnTo>
                      <a:pt x="72295" y="286607"/>
                    </a:lnTo>
                    <a:lnTo>
                      <a:pt x="48387" y="305276"/>
                    </a:lnTo>
                    <a:lnTo>
                      <a:pt x="38291" y="351758"/>
                    </a:lnTo>
                    <a:lnTo>
                      <a:pt x="30861" y="376809"/>
                    </a:lnTo>
                    <a:lnTo>
                      <a:pt x="12192" y="387572"/>
                    </a:lnTo>
                    <a:lnTo>
                      <a:pt x="0" y="416338"/>
                    </a:lnTo>
                    <a:lnTo>
                      <a:pt x="16003" y="427006"/>
                    </a:lnTo>
                    <a:lnTo>
                      <a:pt x="32576" y="433388"/>
                    </a:lnTo>
                    <a:lnTo>
                      <a:pt x="12288" y="456914"/>
                    </a:lnTo>
                    <a:lnTo>
                      <a:pt x="29433" y="459010"/>
                    </a:lnTo>
                    <a:lnTo>
                      <a:pt x="44863" y="473964"/>
                    </a:lnTo>
                    <a:lnTo>
                      <a:pt x="42291" y="495300"/>
                    </a:lnTo>
                    <a:lnTo>
                      <a:pt x="64675" y="489395"/>
                    </a:lnTo>
                    <a:lnTo>
                      <a:pt x="110586" y="503777"/>
                    </a:lnTo>
                    <a:lnTo>
                      <a:pt x="130303" y="519208"/>
                    </a:lnTo>
                    <a:lnTo>
                      <a:pt x="130303" y="519208"/>
                    </a:lnTo>
                    <a:lnTo>
                      <a:pt x="130303" y="519208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353E7667-52B0-3589-2FC7-B2FB3D17CC68}"/>
                  </a:ext>
                </a:extLst>
              </p:cNvPr>
              <p:cNvSpPr/>
              <p:nvPr/>
            </p:nvSpPr>
            <p:spPr>
              <a:xfrm>
                <a:off x="5509842" y="2011873"/>
                <a:ext cx="1022385" cy="1401222"/>
              </a:xfrm>
              <a:custGeom>
                <a:avLst/>
                <a:gdLst>
                  <a:gd name="connsiteX0" fmla="*/ 80105 w 411289"/>
                  <a:gd name="connsiteY0" fmla="*/ 563690 h 563689"/>
                  <a:gd name="connsiteX1" fmla="*/ 97727 w 411289"/>
                  <a:gd name="connsiteY1" fmla="*/ 561594 h 563689"/>
                  <a:gd name="connsiteX2" fmla="*/ 126968 w 411289"/>
                  <a:gd name="connsiteY2" fmla="*/ 534924 h 563689"/>
                  <a:gd name="connsiteX3" fmla="*/ 142970 w 411289"/>
                  <a:gd name="connsiteY3" fmla="*/ 510921 h 563689"/>
                  <a:gd name="connsiteX4" fmla="*/ 154114 w 411289"/>
                  <a:gd name="connsiteY4" fmla="*/ 490633 h 563689"/>
                  <a:gd name="connsiteX5" fmla="*/ 172688 w 411289"/>
                  <a:gd name="connsiteY5" fmla="*/ 479965 h 563689"/>
                  <a:gd name="connsiteX6" fmla="*/ 174784 w 411289"/>
                  <a:gd name="connsiteY6" fmla="*/ 462915 h 563689"/>
                  <a:gd name="connsiteX7" fmla="*/ 185451 w 411289"/>
                  <a:gd name="connsiteY7" fmla="*/ 446913 h 563689"/>
                  <a:gd name="connsiteX8" fmla="*/ 191833 w 411289"/>
                  <a:gd name="connsiteY8" fmla="*/ 430435 h 563689"/>
                  <a:gd name="connsiteX9" fmla="*/ 206693 w 411289"/>
                  <a:gd name="connsiteY9" fmla="*/ 415004 h 563689"/>
                  <a:gd name="connsiteX10" fmla="*/ 204597 w 411289"/>
                  <a:gd name="connsiteY10" fmla="*/ 397383 h 563689"/>
                  <a:gd name="connsiteX11" fmla="*/ 215741 w 411289"/>
                  <a:gd name="connsiteY11" fmla="*/ 377190 h 563689"/>
                  <a:gd name="connsiteX12" fmla="*/ 225837 w 411289"/>
                  <a:gd name="connsiteY12" fmla="*/ 365379 h 563689"/>
                  <a:gd name="connsiteX13" fmla="*/ 236982 w 411289"/>
                  <a:gd name="connsiteY13" fmla="*/ 345186 h 563689"/>
                  <a:gd name="connsiteX14" fmla="*/ 255555 w 411289"/>
                  <a:gd name="connsiteY14" fmla="*/ 334518 h 563689"/>
                  <a:gd name="connsiteX15" fmla="*/ 266224 w 411289"/>
                  <a:gd name="connsiteY15" fmla="*/ 318516 h 563689"/>
                  <a:gd name="connsiteX16" fmla="*/ 276892 w 411289"/>
                  <a:gd name="connsiteY16" fmla="*/ 302514 h 563689"/>
                  <a:gd name="connsiteX17" fmla="*/ 287464 w 411289"/>
                  <a:gd name="connsiteY17" fmla="*/ 286512 h 563689"/>
                  <a:gd name="connsiteX18" fmla="*/ 301847 w 411289"/>
                  <a:gd name="connsiteY18" fmla="*/ 275273 h 563689"/>
                  <a:gd name="connsiteX19" fmla="*/ 312515 w 411289"/>
                  <a:gd name="connsiteY19" fmla="*/ 259366 h 563689"/>
                  <a:gd name="connsiteX20" fmla="*/ 323659 w 411289"/>
                  <a:gd name="connsiteY20" fmla="*/ 239078 h 563689"/>
                  <a:gd name="connsiteX21" fmla="*/ 334232 w 411289"/>
                  <a:gd name="connsiteY21" fmla="*/ 223075 h 563689"/>
                  <a:gd name="connsiteX22" fmla="*/ 340614 w 411289"/>
                  <a:gd name="connsiteY22" fmla="*/ 206597 h 563689"/>
                  <a:gd name="connsiteX23" fmla="*/ 354996 w 411289"/>
                  <a:gd name="connsiteY23" fmla="*/ 195358 h 563689"/>
                  <a:gd name="connsiteX24" fmla="*/ 365093 w 411289"/>
                  <a:gd name="connsiteY24" fmla="*/ 183642 h 563689"/>
                  <a:gd name="connsiteX25" fmla="*/ 375761 w 411289"/>
                  <a:gd name="connsiteY25" fmla="*/ 167640 h 563689"/>
                  <a:gd name="connsiteX26" fmla="*/ 387382 w 411289"/>
                  <a:gd name="connsiteY26" fmla="*/ 143161 h 563689"/>
                  <a:gd name="connsiteX27" fmla="*/ 397573 w 411289"/>
                  <a:gd name="connsiteY27" fmla="*/ 131445 h 563689"/>
                  <a:gd name="connsiteX28" fmla="*/ 409765 w 411289"/>
                  <a:gd name="connsiteY28" fmla="*/ 102584 h 563689"/>
                  <a:gd name="connsiteX29" fmla="*/ 400621 w 411289"/>
                  <a:gd name="connsiteY29" fmla="*/ 71247 h 563689"/>
                  <a:gd name="connsiteX30" fmla="*/ 411289 w 411289"/>
                  <a:gd name="connsiteY30" fmla="*/ 55245 h 563689"/>
                  <a:gd name="connsiteX31" fmla="*/ 404813 w 411289"/>
                  <a:gd name="connsiteY31" fmla="*/ 37148 h 563689"/>
                  <a:gd name="connsiteX32" fmla="*/ 394145 w 411289"/>
                  <a:gd name="connsiteY32" fmla="*/ 18479 h 563689"/>
                  <a:gd name="connsiteX33" fmla="*/ 375475 w 411289"/>
                  <a:gd name="connsiteY33" fmla="*/ 29242 h 563689"/>
                  <a:gd name="connsiteX34" fmla="*/ 364903 w 411289"/>
                  <a:gd name="connsiteY34" fmla="*/ 45149 h 563689"/>
                  <a:gd name="connsiteX35" fmla="*/ 354235 w 411289"/>
                  <a:gd name="connsiteY35" fmla="*/ 26575 h 563689"/>
                  <a:gd name="connsiteX36" fmla="*/ 332327 w 411289"/>
                  <a:gd name="connsiteY36" fmla="*/ 28194 h 563689"/>
                  <a:gd name="connsiteX37" fmla="*/ 334423 w 411289"/>
                  <a:gd name="connsiteY37" fmla="*/ 11144 h 563689"/>
                  <a:gd name="connsiteX38" fmla="*/ 314230 w 411289"/>
                  <a:gd name="connsiteY38" fmla="*/ 0 h 563689"/>
                  <a:gd name="connsiteX39" fmla="*/ 316325 w 411289"/>
                  <a:gd name="connsiteY39" fmla="*/ 17526 h 563689"/>
                  <a:gd name="connsiteX40" fmla="*/ 309467 w 411289"/>
                  <a:gd name="connsiteY40" fmla="*/ 38386 h 563689"/>
                  <a:gd name="connsiteX41" fmla="*/ 311658 w 411289"/>
                  <a:gd name="connsiteY41" fmla="*/ 55912 h 563689"/>
                  <a:gd name="connsiteX42" fmla="*/ 296703 w 411289"/>
                  <a:gd name="connsiteY42" fmla="*/ 71342 h 563689"/>
                  <a:gd name="connsiteX43" fmla="*/ 279178 w 411289"/>
                  <a:gd name="connsiteY43" fmla="*/ 73533 h 563689"/>
                  <a:gd name="connsiteX44" fmla="*/ 281273 w 411289"/>
                  <a:gd name="connsiteY44" fmla="*/ 56483 h 563689"/>
                  <a:gd name="connsiteX45" fmla="*/ 264700 w 411289"/>
                  <a:gd name="connsiteY45" fmla="*/ 50102 h 563689"/>
                  <a:gd name="connsiteX46" fmla="*/ 253555 w 411289"/>
                  <a:gd name="connsiteY46" fmla="*/ 70390 h 563689"/>
                  <a:gd name="connsiteX47" fmla="*/ 249364 w 411289"/>
                  <a:gd name="connsiteY47" fmla="*/ 104489 h 563689"/>
                  <a:gd name="connsiteX48" fmla="*/ 247269 w 411289"/>
                  <a:gd name="connsiteY48" fmla="*/ 121539 h 563689"/>
                  <a:gd name="connsiteX49" fmla="*/ 244602 w 411289"/>
                  <a:gd name="connsiteY49" fmla="*/ 142780 h 563689"/>
                  <a:gd name="connsiteX50" fmla="*/ 251079 w 411289"/>
                  <a:gd name="connsiteY50" fmla="*/ 160877 h 563689"/>
                  <a:gd name="connsiteX51" fmla="*/ 248983 w 411289"/>
                  <a:gd name="connsiteY51" fmla="*/ 177927 h 563689"/>
                  <a:gd name="connsiteX52" fmla="*/ 226028 w 411289"/>
                  <a:gd name="connsiteY52" fmla="*/ 188119 h 563689"/>
                  <a:gd name="connsiteX53" fmla="*/ 219646 w 411289"/>
                  <a:gd name="connsiteY53" fmla="*/ 204597 h 563689"/>
                  <a:gd name="connsiteX54" fmla="*/ 230410 w 411289"/>
                  <a:gd name="connsiteY54" fmla="*/ 223266 h 563689"/>
                  <a:gd name="connsiteX55" fmla="*/ 228314 w 411289"/>
                  <a:gd name="connsiteY55" fmla="*/ 240316 h 563689"/>
                  <a:gd name="connsiteX56" fmla="*/ 210693 w 411289"/>
                  <a:gd name="connsiteY56" fmla="*/ 242411 h 563689"/>
                  <a:gd name="connsiteX57" fmla="*/ 168593 w 411289"/>
                  <a:gd name="connsiteY57" fmla="*/ 232886 h 563689"/>
                  <a:gd name="connsiteX58" fmla="*/ 149923 w 411289"/>
                  <a:gd name="connsiteY58" fmla="*/ 243554 h 563689"/>
                  <a:gd name="connsiteX59" fmla="*/ 147828 w 411289"/>
                  <a:gd name="connsiteY59" fmla="*/ 260604 h 563689"/>
                  <a:gd name="connsiteX60" fmla="*/ 163353 w 411289"/>
                  <a:gd name="connsiteY60" fmla="*/ 275558 h 563689"/>
                  <a:gd name="connsiteX61" fmla="*/ 169736 w 411289"/>
                  <a:gd name="connsiteY61" fmla="*/ 293656 h 563689"/>
                  <a:gd name="connsiteX62" fmla="*/ 163353 w 411289"/>
                  <a:gd name="connsiteY62" fmla="*/ 310134 h 563689"/>
                  <a:gd name="connsiteX63" fmla="*/ 141065 w 411289"/>
                  <a:gd name="connsiteY63" fmla="*/ 316040 h 563689"/>
                  <a:gd name="connsiteX64" fmla="*/ 126682 w 411289"/>
                  <a:gd name="connsiteY64" fmla="*/ 327184 h 563689"/>
                  <a:gd name="connsiteX65" fmla="*/ 123539 w 411289"/>
                  <a:gd name="connsiteY65" fmla="*/ 352806 h 563689"/>
                  <a:gd name="connsiteX66" fmla="*/ 112300 w 411289"/>
                  <a:gd name="connsiteY66" fmla="*/ 372999 h 563689"/>
                  <a:gd name="connsiteX67" fmla="*/ 90011 w 411289"/>
                  <a:gd name="connsiteY67" fmla="*/ 378905 h 563689"/>
                  <a:gd name="connsiteX68" fmla="*/ 69723 w 411289"/>
                  <a:gd name="connsiteY68" fmla="*/ 367760 h 563689"/>
                  <a:gd name="connsiteX69" fmla="*/ 60103 w 411289"/>
                  <a:gd name="connsiteY69" fmla="*/ 340614 h 563689"/>
                  <a:gd name="connsiteX70" fmla="*/ 42005 w 411289"/>
                  <a:gd name="connsiteY70" fmla="*/ 347091 h 563689"/>
                  <a:gd name="connsiteX71" fmla="*/ 47910 w 411289"/>
                  <a:gd name="connsiteY71" fmla="*/ 369380 h 563689"/>
                  <a:gd name="connsiteX72" fmla="*/ 37242 w 411289"/>
                  <a:gd name="connsiteY72" fmla="*/ 385382 h 563689"/>
                  <a:gd name="connsiteX73" fmla="*/ 21812 w 411289"/>
                  <a:gd name="connsiteY73" fmla="*/ 405098 h 563689"/>
                  <a:gd name="connsiteX74" fmla="*/ 3714 w 411289"/>
                  <a:gd name="connsiteY74" fmla="*/ 411575 h 563689"/>
                  <a:gd name="connsiteX75" fmla="*/ 0 w 411289"/>
                  <a:gd name="connsiteY75" fmla="*/ 441388 h 563689"/>
                  <a:gd name="connsiteX76" fmla="*/ 10763 w 411289"/>
                  <a:gd name="connsiteY76" fmla="*/ 459962 h 563689"/>
                  <a:gd name="connsiteX77" fmla="*/ 29337 w 411289"/>
                  <a:gd name="connsiteY77" fmla="*/ 449294 h 563689"/>
                  <a:gd name="connsiteX78" fmla="*/ 35814 w 411289"/>
                  <a:gd name="connsiteY78" fmla="*/ 467392 h 563689"/>
                  <a:gd name="connsiteX79" fmla="*/ 51816 w 411289"/>
                  <a:gd name="connsiteY79" fmla="*/ 478060 h 563689"/>
                  <a:gd name="connsiteX80" fmla="*/ 53911 w 411289"/>
                  <a:gd name="connsiteY80" fmla="*/ 495586 h 563689"/>
                  <a:gd name="connsiteX81" fmla="*/ 56102 w 411289"/>
                  <a:gd name="connsiteY81" fmla="*/ 513207 h 563689"/>
                  <a:gd name="connsiteX82" fmla="*/ 62008 w 411289"/>
                  <a:gd name="connsiteY82" fmla="*/ 535496 h 563689"/>
                  <a:gd name="connsiteX83" fmla="*/ 76962 w 411289"/>
                  <a:gd name="connsiteY83" fmla="*/ 554641 h 563689"/>
                  <a:gd name="connsiteX84" fmla="*/ 80105 w 411289"/>
                  <a:gd name="connsiteY84" fmla="*/ 563690 h 563689"/>
                  <a:gd name="connsiteX85" fmla="*/ 80105 w 411289"/>
                  <a:gd name="connsiteY85" fmla="*/ 563690 h 563689"/>
                  <a:gd name="connsiteX86" fmla="*/ 80105 w 411289"/>
                  <a:gd name="connsiteY86" fmla="*/ 563690 h 56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411289" h="563689">
                    <a:moveTo>
                      <a:pt x="80105" y="563690"/>
                    </a:moveTo>
                    <a:lnTo>
                      <a:pt x="97727" y="561594"/>
                    </a:lnTo>
                    <a:lnTo>
                      <a:pt x="126968" y="534924"/>
                    </a:lnTo>
                    <a:lnTo>
                      <a:pt x="142970" y="510921"/>
                    </a:lnTo>
                    <a:lnTo>
                      <a:pt x="154114" y="490633"/>
                    </a:lnTo>
                    <a:lnTo>
                      <a:pt x="172688" y="479965"/>
                    </a:lnTo>
                    <a:lnTo>
                      <a:pt x="174784" y="462915"/>
                    </a:lnTo>
                    <a:lnTo>
                      <a:pt x="185451" y="446913"/>
                    </a:lnTo>
                    <a:lnTo>
                      <a:pt x="191833" y="430435"/>
                    </a:lnTo>
                    <a:lnTo>
                      <a:pt x="206693" y="415004"/>
                    </a:lnTo>
                    <a:lnTo>
                      <a:pt x="204597" y="397383"/>
                    </a:lnTo>
                    <a:lnTo>
                      <a:pt x="215741" y="377190"/>
                    </a:lnTo>
                    <a:lnTo>
                      <a:pt x="225837" y="365379"/>
                    </a:lnTo>
                    <a:lnTo>
                      <a:pt x="236982" y="345186"/>
                    </a:lnTo>
                    <a:lnTo>
                      <a:pt x="255555" y="334518"/>
                    </a:lnTo>
                    <a:lnTo>
                      <a:pt x="266224" y="318516"/>
                    </a:lnTo>
                    <a:lnTo>
                      <a:pt x="276892" y="302514"/>
                    </a:lnTo>
                    <a:lnTo>
                      <a:pt x="287464" y="286512"/>
                    </a:lnTo>
                    <a:lnTo>
                      <a:pt x="301847" y="275273"/>
                    </a:lnTo>
                    <a:lnTo>
                      <a:pt x="312515" y="259366"/>
                    </a:lnTo>
                    <a:lnTo>
                      <a:pt x="323659" y="239078"/>
                    </a:lnTo>
                    <a:lnTo>
                      <a:pt x="334232" y="223075"/>
                    </a:lnTo>
                    <a:lnTo>
                      <a:pt x="340614" y="206597"/>
                    </a:lnTo>
                    <a:lnTo>
                      <a:pt x="354996" y="195358"/>
                    </a:lnTo>
                    <a:lnTo>
                      <a:pt x="365093" y="183642"/>
                    </a:lnTo>
                    <a:lnTo>
                      <a:pt x="375761" y="167640"/>
                    </a:lnTo>
                    <a:lnTo>
                      <a:pt x="387382" y="143161"/>
                    </a:lnTo>
                    <a:lnTo>
                      <a:pt x="397573" y="131445"/>
                    </a:lnTo>
                    <a:lnTo>
                      <a:pt x="409765" y="102584"/>
                    </a:lnTo>
                    <a:lnTo>
                      <a:pt x="400621" y="71247"/>
                    </a:lnTo>
                    <a:lnTo>
                      <a:pt x="411289" y="55245"/>
                    </a:lnTo>
                    <a:lnTo>
                      <a:pt x="404813" y="37148"/>
                    </a:lnTo>
                    <a:lnTo>
                      <a:pt x="394145" y="18479"/>
                    </a:lnTo>
                    <a:lnTo>
                      <a:pt x="375475" y="29242"/>
                    </a:lnTo>
                    <a:lnTo>
                      <a:pt x="364903" y="45149"/>
                    </a:lnTo>
                    <a:lnTo>
                      <a:pt x="354235" y="26575"/>
                    </a:lnTo>
                    <a:lnTo>
                      <a:pt x="332327" y="28194"/>
                    </a:lnTo>
                    <a:lnTo>
                      <a:pt x="334423" y="11144"/>
                    </a:lnTo>
                    <a:lnTo>
                      <a:pt x="314230" y="0"/>
                    </a:lnTo>
                    <a:lnTo>
                      <a:pt x="316325" y="17526"/>
                    </a:lnTo>
                    <a:lnTo>
                      <a:pt x="309467" y="38386"/>
                    </a:lnTo>
                    <a:lnTo>
                      <a:pt x="311658" y="55912"/>
                    </a:lnTo>
                    <a:lnTo>
                      <a:pt x="296703" y="71342"/>
                    </a:lnTo>
                    <a:lnTo>
                      <a:pt x="279178" y="73533"/>
                    </a:lnTo>
                    <a:lnTo>
                      <a:pt x="281273" y="56483"/>
                    </a:lnTo>
                    <a:lnTo>
                      <a:pt x="264700" y="50102"/>
                    </a:lnTo>
                    <a:lnTo>
                      <a:pt x="253555" y="70390"/>
                    </a:lnTo>
                    <a:lnTo>
                      <a:pt x="249364" y="104489"/>
                    </a:lnTo>
                    <a:lnTo>
                      <a:pt x="247269" y="121539"/>
                    </a:lnTo>
                    <a:lnTo>
                      <a:pt x="244602" y="142780"/>
                    </a:lnTo>
                    <a:lnTo>
                      <a:pt x="251079" y="160877"/>
                    </a:lnTo>
                    <a:lnTo>
                      <a:pt x="248983" y="177927"/>
                    </a:lnTo>
                    <a:lnTo>
                      <a:pt x="226028" y="188119"/>
                    </a:lnTo>
                    <a:lnTo>
                      <a:pt x="219646" y="204597"/>
                    </a:lnTo>
                    <a:lnTo>
                      <a:pt x="230410" y="223266"/>
                    </a:lnTo>
                    <a:lnTo>
                      <a:pt x="228314" y="240316"/>
                    </a:lnTo>
                    <a:lnTo>
                      <a:pt x="210693" y="242411"/>
                    </a:lnTo>
                    <a:lnTo>
                      <a:pt x="168593" y="232886"/>
                    </a:lnTo>
                    <a:lnTo>
                      <a:pt x="149923" y="243554"/>
                    </a:lnTo>
                    <a:lnTo>
                      <a:pt x="147828" y="260604"/>
                    </a:lnTo>
                    <a:lnTo>
                      <a:pt x="163353" y="275558"/>
                    </a:lnTo>
                    <a:lnTo>
                      <a:pt x="169736" y="293656"/>
                    </a:lnTo>
                    <a:lnTo>
                      <a:pt x="163353" y="310134"/>
                    </a:lnTo>
                    <a:lnTo>
                      <a:pt x="141065" y="316040"/>
                    </a:lnTo>
                    <a:lnTo>
                      <a:pt x="126682" y="327184"/>
                    </a:lnTo>
                    <a:lnTo>
                      <a:pt x="123539" y="352806"/>
                    </a:lnTo>
                    <a:lnTo>
                      <a:pt x="112300" y="372999"/>
                    </a:lnTo>
                    <a:lnTo>
                      <a:pt x="90011" y="378905"/>
                    </a:lnTo>
                    <a:lnTo>
                      <a:pt x="69723" y="367760"/>
                    </a:lnTo>
                    <a:lnTo>
                      <a:pt x="60103" y="340614"/>
                    </a:lnTo>
                    <a:lnTo>
                      <a:pt x="42005" y="347091"/>
                    </a:lnTo>
                    <a:lnTo>
                      <a:pt x="47910" y="369380"/>
                    </a:lnTo>
                    <a:lnTo>
                      <a:pt x="37242" y="385382"/>
                    </a:lnTo>
                    <a:lnTo>
                      <a:pt x="21812" y="405098"/>
                    </a:lnTo>
                    <a:lnTo>
                      <a:pt x="3714" y="411575"/>
                    </a:lnTo>
                    <a:lnTo>
                      <a:pt x="0" y="441388"/>
                    </a:lnTo>
                    <a:lnTo>
                      <a:pt x="10763" y="459962"/>
                    </a:lnTo>
                    <a:lnTo>
                      <a:pt x="29337" y="449294"/>
                    </a:lnTo>
                    <a:lnTo>
                      <a:pt x="35814" y="467392"/>
                    </a:lnTo>
                    <a:lnTo>
                      <a:pt x="51816" y="478060"/>
                    </a:lnTo>
                    <a:lnTo>
                      <a:pt x="53911" y="495586"/>
                    </a:lnTo>
                    <a:lnTo>
                      <a:pt x="56102" y="513207"/>
                    </a:lnTo>
                    <a:lnTo>
                      <a:pt x="62008" y="535496"/>
                    </a:lnTo>
                    <a:lnTo>
                      <a:pt x="76962" y="554641"/>
                    </a:lnTo>
                    <a:lnTo>
                      <a:pt x="80105" y="563690"/>
                    </a:lnTo>
                    <a:lnTo>
                      <a:pt x="80105" y="563690"/>
                    </a:lnTo>
                    <a:lnTo>
                      <a:pt x="80105" y="563690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CF927E23-7097-CDE6-299A-11E6C46D7923}"/>
                  </a:ext>
                </a:extLst>
              </p:cNvPr>
              <p:cNvSpPr/>
              <p:nvPr/>
            </p:nvSpPr>
            <p:spPr>
              <a:xfrm>
                <a:off x="6767105" y="2228993"/>
                <a:ext cx="1439818" cy="1458048"/>
              </a:xfrm>
              <a:custGeom>
                <a:avLst/>
                <a:gdLst>
                  <a:gd name="connsiteX0" fmla="*/ 181451 w 579215"/>
                  <a:gd name="connsiteY0" fmla="*/ 586550 h 586549"/>
                  <a:gd name="connsiteX1" fmla="*/ 196787 w 579215"/>
                  <a:gd name="connsiteY1" fmla="*/ 566833 h 586549"/>
                  <a:gd name="connsiteX2" fmla="*/ 234125 w 579215"/>
                  <a:gd name="connsiteY2" fmla="*/ 580073 h 586549"/>
                  <a:gd name="connsiteX3" fmla="*/ 236791 w 579215"/>
                  <a:gd name="connsiteY3" fmla="*/ 558737 h 586549"/>
                  <a:gd name="connsiteX4" fmla="*/ 251174 w 579215"/>
                  <a:gd name="connsiteY4" fmla="*/ 547592 h 586549"/>
                  <a:gd name="connsiteX5" fmla="*/ 265462 w 579215"/>
                  <a:gd name="connsiteY5" fmla="*/ 536353 h 586549"/>
                  <a:gd name="connsiteX6" fmla="*/ 280416 w 579215"/>
                  <a:gd name="connsiteY6" fmla="*/ 520922 h 586549"/>
                  <a:gd name="connsiteX7" fmla="*/ 295275 w 579215"/>
                  <a:gd name="connsiteY7" fmla="*/ 505396 h 586549"/>
                  <a:gd name="connsiteX8" fmla="*/ 319754 w 579215"/>
                  <a:gd name="connsiteY8" fmla="*/ 517112 h 586549"/>
                  <a:gd name="connsiteX9" fmla="*/ 330422 w 579215"/>
                  <a:gd name="connsiteY9" fmla="*/ 535781 h 586549"/>
                  <a:gd name="connsiteX10" fmla="*/ 357092 w 579215"/>
                  <a:gd name="connsiteY10" fmla="*/ 530352 h 586549"/>
                  <a:gd name="connsiteX11" fmla="*/ 383191 w 579215"/>
                  <a:gd name="connsiteY11" fmla="*/ 529304 h 586549"/>
                  <a:gd name="connsiteX12" fmla="*/ 405575 w 579215"/>
                  <a:gd name="connsiteY12" fmla="*/ 523399 h 586549"/>
                  <a:gd name="connsiteX13" fmla="*/ 426339 w 579215"/>
                  <a:gd name="connsiteY13" fmla="*/ 530257 h 586549"/>
                  <a:gd name="connsiteX14" fmla="*/ 440722 w 579215"/>
                  <a:gd name="connsiteY14" fmla="*/ 519113 h 586549"/>
                  <a:gd name="connsiteX15" fmla="*/ 473202 w 579215"/>
                  <a:gd name="connsiteY15" fmla="*/ 501491 h 586549"/>
                  <a:gd name="connsiteX16" fmla="*/ 489109 w 579215"/>
                  <a:gd name="connsiteY16" fmla="*/ 477488 h 586549"/>
                  <a:gd name="connsiteX17" fmla="*/ 499206 w 579215"/>
                  <a:gd name="connsiteY17" fmla="*/ 465773 h 586549"/>
                  <a:gd name="connsiteX18" fmla="*/ 488537 w 579215"/>
                  <a:gd name="connsiteY18" fmla="*/ 447104 h 586549"/>
                  <a:gd name="connsiteX19" fmla="*/ 495967 w 579215"/>
                  <a:gd name="connsiteY19" fmla="*/ 422053 h 586549"/>
                  <a:gd name="connsiteX20" fmla="*/ 485204 w 579215"/>
                  <a:gd name="connsiteY20" fmla="*/ 403479 h 586549"/>
                  <a:gd name="connsiteX21" fmla="*/ 519303 w 579215"/>
                  <a:gd name="connsiteY21" fmla="*/ 373094 h 586549"/>
                  <a:gd name="connsiteX22" fmla="*/ 517684 w 579215"/>
                  <a:gd name="connsiteY22" fmla="*/ 351282 h 586549"/>
                  <a:gd name="connsiteX23" fmla="*/ 503777 w 579215"/>
                  <a:gd name="connsiteY23" fmla="*/ 323564 h 586549"/>
                  <a:gd name="connsiteX24" fmla="*/ 522923 w 579215"/>
                  <a:gd name="connsiteY24" fmla="*/ 308610 h 586549"/>
                  <a:gd name="connsiteX25" fmla="*/ 534067 w 579215"/>
                  <a:gd name="connsiteY25" fmla="*/ 288417 h 586549"/>
                  <a:gd name="connsiteX26" fmla="*/ 552165 w 579215"/>
                  <a:gd name="connsiteY26" fmla="*/ 281940 h 586549"/>
                  <a:gd name="connsiteX27" fmla="*/ 562833 w 579215"/>
                  <a:gd name="connsiteY27" fmla="*/ 266033 h 586549"/>
                  <a:gd name="connsiteX28" fmla="*/ 579215 w 579215"/>
                  <a:gd name="connsiteY28" fmla="*/ 237744 h 586549"/>
                  <a:gd name="connsiteX29" fmla="*/ 567500 w 579215"/>
                  <a:gd name="connsiteY29" fmla="*/ 227648 h 586549"/>
                  <a:gd name="connsiteX30" fmla="*/ 552069 w 579215"/>
                  <a:gd name="connsiteY30" fmla="*/ 212789 h 586549"/>
                  <a:gd name="connsiteX31" fmla="*/ 545687 w 579215"/>
                  <a:gd name="connsiteY31" fmla="*/ 229267 h 586549"/>
                  <a:gd name="connsiteX32" fmla="*/ 530257 w 579215"/>
                  <a:gd name="connsiteY32" fmla="*/ 214408 h 586549"/>
                  <a:gd name="connsiteX33" fmla="*/ 518446 w 579215"/>
                  <a:gd name="connsiteY33" fmla="*/ 204311 h 586549"/>
                  <a:gd name="connsiteX34" fmla="*/ 521113 w 579215"/>
                  <a:gd name="connsiteY34" fmla="*/ 182975 h 586549"/>
                  <a:gd name="connsiteX35" fmla="*/ 527971 w 579215"/>
                  <a:gd name="connsiteY35" fmla="*/ 162211 h 586549"/>
                  <a:gd name="connsiteX36" fmla="*/ 516827 w 579215"/>
                  <a:gd name="connsiteY36" fmla="*/ 147828 h 586549"/>
                  <a:gd name="connsiteX37" fmla="*/ 493872 w 579215"/>
                  <a:gd name="connsiteY37" fmla="*/ 158020 h 586549"/>
                  <a:gd name="connsiteX38" fmla="*/ 472630 w 579215"/>
                  <a:gd name="connsiteY38" fmla="*/ 155353 h 586549"/>
                  <a:gd name="connsiteX39" fmla="*/ 441198 w 579215"/>
                  <a:gd name="connsiteY39" fmla="*/ 164497 h 586549"/>
                  <a:gd name="connsiteX40" fmla="*/ 429959 w 579215"/>
                  <a:gd name="connsiteY40" fmla="*/ 150114 h 586549"/>
                  <a:gd name="connsiteX41" fmla="*/ 428340 w 579215"/>
                  <a:gd name="connsiteY41" fmla="*/ 128302 h 586549"/>
                  <a:gd name="connsiteX42" fmla="*/ 412337 w 579215"/>
                  <a:gd name="connsiteY42" fmla="*/ 117634 h 586549"/>
                  <a:gd name="connsiteX43" fmla="*/ 394811 w 579215"/>
                  <a:gd name="connsiteY43" fmla="*/ 119825 h 586549"/>
                  <a:gd name="connsiteX44" fmla="*/ 374523 w 579215"/>
                  <a:gd name="connsiteY44" fmla="*/ 108680 h 586549"/>
                  <a:gd name="connsiteX45" fmla="*/ 354235 w 579215"/>
                  <a:gd name="connsiteY45" fmla="*/ 97536 h 586549"/>
                  <a:gd name="connsiteX46" fmla="*/ 331851 w 579215"/>
                  <a:gd name="connsiteY46" fmla="*/ 68771 h 586549"/>
                  <a:gd name="connsiteX47" fmla="*/ 301466 w 579215"/>
                  <a:gd name="connsiteY47" fmla="*/ 69342 h 586549"/>
                  <a:gd name="connsiteX48" fmla="*/ 280225 w 579215"/>
                  <a:gd name="connsiteY48" fmla="*/ 66770 h 586549"/>
                  <a:gd name="connsiteX49" fmla="*/ 278035 w 579215"/>
                  <a:gd name="connsiteY49" fmla="*/ 49149 h 586549"/>
                  <a:gd name="connsiteX50" fmla="*/ 243935 w 579215"/>
                  <a:gd name="connsiteY50" fmla="*/ 44958 h 586549"/>
                  <a:gd name="connsiteX51" fmla="*/ 227933 w 579215"/>
                  <a:gd name="connsiteY51" fmla="*/ 34385 h 586549"/>
                  <a:gd name="connsiteX52" fmla="*/ 225743 w 579215"/>
                  <a:gd name="connsiteY52" fmla="*/ 16764 h 586549"/>
                  <a:gd name="connsiteX53" fmla="*/ 204502 w 579215"/>
                  <a:gd name="connsiteY53" fmla="*/ 14192 h 586549"/>
                  <a:gd name="connsiteX54" fmla="*/ 197548 w 579215"/>
                  <a:gd name="connsiteY54" fmla="*/ 286 h 586549"/>
                  <a:gd name="connsiteX55" fmla="*/ 166116 w 579215"/>
                  <a:gd name="connsiteY55" fmla="*/ 9430 h 586549"/>
                  <a:gd name="connsiteX56" fmla="*/ 163449 w 579215"/>
                  <a:gd name="connsiteY56" fmla="*/ 30766 h 586549"/>
                  <a:gd name="connsiteX57" fmla="*/ 140589 w 579215"/>
                  <a:gd name="connsiteY57" fmla="*/ 40862 h 586549"/>
                  <a:gd name="connsiteX58" fmla="*/ 125159 w 579215"/>
                  <a:gd name="connsiteY58" fmla="*/ 26003 h 586549"/>
                  <a:gd name="connsiteX59" fmla="*/ 118682 w 579215"/>
                  <a:gd name="connsiteY59" fmla="*/ 7906 h 586549"/>
                  <a:gd name="connsiteX60" fmla="*/ 100584 w 579215"/>
                  <a:gd name="connsiteY60" fmla="*/ 14288 h 586549"/>
                  <a:gd name="connsiteX61" fmla="*/ 89440 w 579215"/>
                  <a:gd name="connsiteY61" fmla="*/ 0 h 586549"/>
                  <a:gd name="connsiteX62" fmla="*/ 66484 w 579215"/>
                  <a:gd name="connsiteY62" fmla="*/ 10096 h 586549"/>
                  <a:gd name="connsiteX63" fmla="*/ 35623 w 579215"/>
                  <a:gd name="connsiteY63" fmla="*/ 14954 h 586549"/>
                  <a:gd name="connsiteX64" fmla="*/ 19145 w 579215"/>
                  <a:gd name="connsiteY64" fmla="*/ 8573 h 586549"/>
                  <a:gd name="connsiteX65" fmla="*/ 21241 w 579215"/>
                  <a:gd name="connsiteY65" fmla="*/ 26194 h 586549"/>
                  <a:gd name="connsiteX66" fmla="*/ 4191 w 579215"/>
                  <a:gd name="connsiteY66" fmla="*/ 24003 h 586549"/>
                  <a:gd name="connsiteX67" fmla="*/ 15430 w 579215"/>
                  <a:gd name="connsiteY67" fmla="*/ 38386 h 586549"/>
                  <a:gd name="connsiteX68" fmla="*/ 20764 w 579215"/>
                  <a:gd name="connsiteY68" fmla="*/ 65056 h 586549"/>
                  <a:gd name="connsiteX69" fmla="*/ 0 w 579215"/>
                  <a:gd name="connsiteY69" fmla="*/ 58103 h 586549"/>
                  <a:gd name="connsiteX70" fmla="*/ 1619 w 579215"/>
                  <a:gd name="connsiteY70" fmla="*/ 79915 h 586549"/>
                  <a:gd name="connsiteX71" fmla="*/ 2762 w 579215"/>
                  <a:gd name="connsiteY71" fmla="*/ 106013 h 586549"/>
                  <a:gd name="connsiteX72" fmla="*/ 19812 w 579215"/>
                  <a:gd name="connsiteY72" fmla="*/ 108109 h 586549"/>
                  <a:gd name="connsiteX73" fmla="*/ 59912 w 579215"/>
                  <a:gd name="connsiteY73" fmla="*/ 203930 h 586549"/>
                  <a:gd name="connsiteX74" fmla="*/ 72771 w 579215"/>
                  <a:gd name="connsiteY74" fmla="*/ 240125 h 586549"/>
                  <a:gd name="connsiteX75" fmla="*/ 82868 w 579215"/>
                  <a:gd name="connsiteY75" fmla="*/ 262985 h 586549"/>
                  <a:gd name="connsiteX76" fmla="*/ 85058 w 579215"/>
                  <a:gd name="connsiteY76" fmla="*/ 280511 h 586549"/>
                  <a:gd name="connsiteX77" fmla="*/ 82963 w 579215"/>
                  <a:gd name="connsiteY77" fmla="*/ 297561 h 586549"/>
                  <a:gd name="connsiteX78" fmla="*/ 94202 w 579215"/>
                  <a:gd name="connsiteY78" fmla="*/ 311944 h 586549"/>
                  <a:gd name="connsiteX79" fmla="*/ 92012 w 579215"/>
                  <a:gd name="connsiteY79" fmla="*/ 328994 h 586549"/>
                  <a:gd name="connsiteX80" fmla="*/ 108014 w 579215"/>
                  <a:gd name="connsiteY80" fmla="*/ 339566 h 586549"/>
                  <a:gd name="connsiteX81" fmla="*/ 114015 w 579215"/>
                  <a:gd name="connsiteY81" fmla="*/ 396526 h 586549"/>
                  <a:gd name="connsiteX82" fmla="*/ 123063 w 579215"/>
                  <a:gd name="connsiteY82" fmla="*/ 427958 h 586549"/>
                  <a:gd name="connsiteX83" fmla="*/ 69342 w 579215"/>
                  <a:gd name="connsiteY83" fmla="*/ 442913 h 586549"/>
                  <a:gd name="connsiteX84" fmla="*/ 50197 w 579215"/>
                  <a:gd name="connsiteY84" fmla="*/ 457867 h 586549"/>
                  <a:gd name="connsiteX85" fmla="*/ 30004 w 579215"/>
                  <a:gd name="connsiteY85" fmla="*/ 481394 h 586549"/>
                  <a:gd name="connsiteX86" fmla="*/ 148304 w 579215"/>
                  <a:gd name="connsiteY86" fmla="*/ 539210 h 586549"/>
                  <a:gd name="connsiteX87" fmla="*/ 169069 w 579215"/>
                  <a:gd name="connsiteY87" fmla="*/ 546068 h 586549"/>
                  <a:gd name="connsiteX88" fmla="*/ 179737 w 579215"/>
                  <a:gd name="connsiteY88" fmla="*/ 564737 h 586549"/>
                  <a:gd name="connsiteX89" fmla="*/ 173450 w 579215"/>
                  <a:gd name="connsiteY89" fmla="*/ 581216 h 586549"/>
                  <a:gd name="connsiteX90" fmla="*/ 181451 w 579215"/>
                  <a:gd name="connsiteY90" fmla="*/ 586550 h 586549"/>
                  <a:gd name="connsiteX91" fmla="*/ 181451 w 579215"/>
                  <a:gd name="connsiteY91" fmla="*/ 586550 h 586549"/>
                  <a:gd name="connsiteX92" fmla="*/ 181451 w 579215"/>
                  <a:gd name="connsiteY92" fmla="*/ 586550 h 58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579215" h="586549">
                    <a:moveTo>
                      <a:pt x="181451" y="586550"/>
                    </a:moveTo>
                    <a:lnTo>
                      <a:pt x="196787" y="566833"/>
                    </a:lnTo>
                    <a:lnTo>
                      <a:pt x="234125" y="580073"/>
                    </a:lnTo>
                    <a:lnTo>
                      <a:pt x="236791" y="558737"/>
                    </a:lnTo>
                    <a:lnTo>
                      <a:pt x="251174" y="547592"/>
                    </a:lnTo>
                    <a:lnTo>
                      <a:pt x="265462" y="536353"/>
                    </a:lnTo>
                    <a:lnTo>
                      <a:pt x="280416" y="520922"/>
                    </a:lnTo>
                    <a:lnTo>
                      <a:pt x="295275" y="505396"/>
                    </a:lnTo>
                    <a:lnTo>
                      <a:pt x="319754" y="517112"/>
                    </a:lnTo>
                    <a:lnTo>
                      <a:pt x="330422" y="535781"/>
                    </a:lnTo>
                    <a:lnTo>
                      <a:pt x="357092" y="530352"/>
                    </a:lnTo>
                    <a:lnTo>
                      <a:pt x="383191" y="529304"/>
                    </a:lnTo>
                    <a:lnTo>
                      <a:pt x="405575" y="523399"/>
                    </a:lnTo>
                    <a:lnTo>
                      <a:pt x="426339" y="530257"/>
                    </a:lnTo>
                    <a:lnTo>
                      <a:pt x="440722" y="519113"/>
                    </a:lnTo>
                    <a:lnTo>
                      <a:pt x="473202" y="501491"/>
                    </a:lnTo>
                    <a:lnTo>
                      <a:pt x="489109" y="477488"/>
                    </a:lnTo>
                    <a:lnTo>
                      <a:pt x="499206" y="465773"/>
                    </a:lnTo>
                    <a:lnTo>
                      <a:pt x="488537" y="447104"/>
                    </a:lnTo>
                    <a:lnTo>
                      <a:pt x="495967" y="422053"/>
                    </a:lnTo>
                    <a:lnTo>
                      <a:pt x="485204" y="403479"/>
                    </a:lnTo>
                    <a:lnTo>
                      <a:pt x="519303" y="373094"/>
                    </a:lnTo>
                    <a:lnTo>
                      <a:pt x="517684" y="351282"/>
                    </a:lnTo>
                    <a:lnTo>
                      <a:pt x="503777" y="323564"/>
                    </a:lnTo>
                    <a:lnTo>
                      <a:pt x="522923" y="308610"/>
                    </a:lnTo>
                    <a:lnTo>
                      <a:pt x="534067" y="288417"/>
                    </a:lnTo>
                    <a:lnTo>
                      <a:pt x="552165" y="281940"/>
                    </a:lnTo>
                    <a:lnTo>
                      <a:pt x="562833" y="266033"/>
                    </a:lnTo>
                    <a:lnTo>
                      <a:pt x="579215" y="237744"/>
                    </a:lnTo>
                    <a:lnTo>
                      <a:pt x="567500" y="227648"/>
                    </a:lnTo>
                    <a:lnTo>
                      <a:pt x="552069" y="212789"/>
                    </a:lnTo>
                    <a:lnTo>
                      <a:pt x="545687" y="229267"/>
                    </a:lnTo>
                    <a:lnTo>
                      <a:pt x="530257" y="214408"/>
                    </a:lnTo>
                    <a:lnTo>
                      <a:pt x="518446" y="204311"/>
                    </a:lnTo>
                    <a:lnTo>
                      <a:pt x="521113" y="182975"/>
                    </a:lnTo>
                    <a:lnTo>
                      <a:pt x="527971" y="162211"/>
                    </a:lnTo>
                    <a:lnTo>
                      <a:pt x="516827" y="147828"/>
                    </a:lnTo>
                    <a:lnTo>
                      <a:pt x="493872" y="158020"/>
                    </a:lnTo>
                    <a:lnTo>
                      <a:pt x="472630" y="155353"/>
                    </a:lnTo>
                    <a:lnTo>
                      <a:pt x="441198" y="164497"/>
                    </a:lnTo>
                    <a:lnTo>
                      <a:pt x="429959" y="150114"/>
                    </a:lnTo>
                    <a:lnTo>
                      <a:pt x="428340" y="128302"/>
                    </a:lnTo>
                    <a:lnTo>
                      <a:pt x="412337" y="117634"/>
                    </a:lnTo>
                    <a:lnTo>
                      <a:pt x="394811" y="119825"/>
                    </a:lnTo>
                    <a:lnTo>
                      <a:pt x="374523" y="108680"/>
                    </a:lnTo>
                    <a:lnTo>
                      <a:pt x="354235" y="97536"/>
                    </a:lnTo>
                    <a:lnTo>
                      <a:pt x="331851" y="68771"/>
                    </a:lnTo>
                    <a:lnTo>
                      <a:pt x="301466" y="69342"/>
                    </a:lnTo>
                    <a:lnTo>
                      <a:pt x="280225" y="66770"/>
                    </a:lnTo>
                    <a:lnTo>
                      <a:pt x="278035" y="49149"/>
                    </a:lnTo>
                    <a:lnTo>
                      <a:pt x="243935" y="44958"/>
                    </a:lnTo>
                    <a:lnTo>
                      <a:pt x="227933" y="34385"/>
                    </a:lnTo>
                    <a:lnTo>
                      <a:pt x="225743" y="16764"/>
                    </a:lnTo>
                    <a:lnTo>
                      <a:pt x="204502" y="14192"/>
                    </a:lnTo>
                    <a:lnTo>
                      <a:pt x="197548" y="286"/>
                    </a:lnTo>
                    <a:lnTo>
                      <a:pt x="166116" y="9430"/>
                    </a:lnTo>
                    <a:lnTo>
                      <a:pt x="163449" y="30766"/>
                    </a:lnTo>
                    <a:lnTo>
                      <a:pt x="140589" y="40862"/>
                    </a:lnTo>
                    <a:lnTo>
                      <a:pt x="125159" y="26003"/>
                    </a:lnTo>
                    <a:lnTo>
                      <a:pt x="118682" y="7906"/>
                    </a:lnTo>
                    <a:lnTo>
                      <a:pt x="100584" y="14288"/>
                    </a:lnTo>
                    <a:lnTo>
                      <a:pt x="89440" y="0"/>
                    </a:lnTo>
                    <a:lnTo>
                      <a:pt x="66484" y="10096"/>
                    </a:lnTo>
                    <a:lnTo>
                      <a:pt x="35623" y="14954"/>
                    </a:lnTo>
                    <a:lnTo>
                      <a:pt x="19145" y="8573"/>
                    </a:lnTo>
                    <a:lnTo>
                      <a:pt x="21241" y="26194"/>
                    </a:lnTo>
                    <a:lnTo>
                      <a:pt x="4191" y="24003"/>
                    </a:lnTo>
                    <a:lnTo>
                      <a:pt x="15430" y="38386"/>
                    </a:lnTo>
                    <a:lnTo>
                      <a:pt x="20764" y="65056"/>
                    </a:lnTo>
                    <a:lnTo>
                      <a:pt x="0" y="58103"/>
                    </a:lnTo>
                    <a:lnTo>
                      <a:pt x="1619" y="79915"/>
                    </a:lnTo>
                    <a:lnTo>
                      <a:pt x="2762" y="106013"/>
                    </a:lnTo>
                    <a:lnTo>
                      <a:pt x="19812" y="108109"/>
                    </a:lnTo>
                    <a:lnTo>
                      <a:pt x="59912" y="203930"/>
                    </a:lnTo>
                    <a:lnTo>
                      <a:pt x="72771" y="240125"/>
                    </a:lnTo>
                    <a:lnTo>
                      <a:pt x="82868" y="262985"/>
                    </a:lnTo>
                    <a:lnTo>
                      <a:pt x="85058" y="280511"/>
                    </a:lnTo>
                    <a:lnTo>
                      <a:pt x="82963" y="297561"/>
                    </a:lnTo>
                    <a:lnTo>
                      <a:pt x="94202" y="311944"/>
                    </a:lnTo>
                    <a:lnTo>
                      <a:pt x="92012" y="328994"/>
                    </a:lnTo>
                    <a:lnTo>
                      <a:pt x="108014" y="339566"/>
                    </a:lnTo>
                    <a:lnTo>
                      <a:pt x="114015" y="396526"/>
                    </a:lnTo>
                    <a:lnTo>
                      <a:pt x="123063" y="427958"/>
                    </a:lnTo>
                    <a:lnTo>
                      <a:pt x="69342" y="442913"/>
                    </a:lnTo>
                    <a:lnTo>
                      <a:pt x="50197" y="457867"/>
                    </a:lnTo>
                    <a:lnTo>
                      <a:pt x="30004" y="481394"/>
                    </a:lnTo>
                    <a:lnTo>
                      <a:pt x="148304" y="539210"/>
                    </a:lnTo>
                    <a:lnTo>
                      <a:pt x="169069" y="546068"/>
                    </a:lnTo>
                    <a:lnTo>
                      <a:pt x="179737" y="564737"/>
                    </a:lnTo>
                    <a:lnTo>
                      <a:pt x="173450" y="581216"/>
                    </a:lnTo>
                    <a:lnTo>
                      <a:pt x="181451" y="586550"/>
                    </a:lnTo>
                    <a:lnTo>
                      <a:pt x="181451" y="586550"/>
                    </a:lnTo>
                    <a:lnTo>
                      <a:pt x="181451" y="586550"/>
                    </a:lnTo>
                    <a:close/>
                  </a:path>
                </a:pathLst>
              </a:custGeom>
              <a:solidFill>
                <a:srgbClr val="00B0F0">
                  <a:alpha val="20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FEF201D7-9BB7-22A6-94C8-D71BD6565FF8}"/>
                </a:ext>
              </a:extLst>
            </p:cNvPr>
            <p:cNvSpPr txBox="1"/>
            <p:nvPr userDrawn="1"/>
          </p:nvSpPr>
          <p:spPr>
            <a:xfrm>
              <a:off x="5550042" y="2225266"/>
              <a:ext cx="530915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Rhea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E299A821-0B12-451B-6E92-B76E36EEDF5D}"/>
                </a:ext>
              </a:extLst>
            </p:cNvPr>
            <p:cNvSpPr txBox="1"/>
            <p:nvPr userDrawn="1"/>
          </p:nvSpPr>
          <p:spPr>
            <a:xfrm>
              <a:off x="5497126" y="2919533"/>
              <a:ext cx="583814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Meigs</a:t>
              </a:r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9DB184AF-3D52-90BF-6584-3CCCCC422AA9}"/>
                </a:ext>
              </a:extLst>
            </p:cNvPr>
            <p:cNvSpPr txBox="1"/>
            <p:nvPr userDrawn="1"/>
          </p:nvSpPr>
          <p:spPr>
            <a:xfrm>
              <a:off x="6212560" y="3135433"/>
              <a:ext cx="716863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McMinn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96E6D2A-CBED-E9CB-98FF-3E0D432A783A}"/>
                </a:ext>
              </a:extLst>
            </p:cNvPr>
            <p:cNvSpPr txBox="1"/>
            <p:nvPr userDrawn="1"/>
          </p:nvSpPr>
          <p:spPr>
            <a:xfrm>
              <a:off x="7228560" y="2868733"/>
              <a:ext cx="694421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Monroe</a:t>
              </a:r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BD8B6166-E11E-6B96-0E1E-57CEDDE7F949}"/>
                </a:ext>
              </a:extLst>
            </p:cNvPr>
            <p:cNvSpPr txBox="1"/>
            <p:nvPr userDrawn="1"/>
          </p:nvSpPr>
          <p:spPr>
            <a:xfrm>
              <a:off x="6453860" y="3647667"/>
              <a:ext cx="482824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Polk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EB027697-0B66-42B5-643D-A916440DC391}"/>
                </a:ext>
              </a:extLst>
            </p:cNvPr>
            <p:cNvSpPr txBox="1"/>
            <p:nvPr userDrawn="1"/>
          </p:nvSpPr>
          <p:spPr>
            <a:xfrm>
              <a:off x="4870401" y="3215867"/>
              <a:ext cx="78739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Hamilton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8CD33E48-8E94-B5FD-BC17-35C2673587DD}"/>
                </a:ext>
              </a:extLst>
            </p:cNvPr>
            <p:cNvSpPr txBox="1"/>
            <p:nvPr userDrawn="1"/>
          </p:nvSpPr>
          <p:spPr>
            <a:xfrm>
              <a:off x="5526714" y="3884733"/>
              <a:ext cx="70243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Bradley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BA0F6716-A080-DCAB-3027-EBA54B8245F8}"/>
                </a:ext>
              </a:extLst>
            </p:cNvPr>
            <p:cNvSpPr txBox="1"/>
            <p:nvPr userDrawn="1"/>
          </p:nvSpPr>
          <p:spPr>
            <a:xfrm>
              <a:off x="5999966" y="4693300"/>
              <a:ext cx="61106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Murray</a:t>
              </a:r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3BCB901C-7C6C-9027-9F3C-4208370045F4}"/>
                </a:ext>
              </a:extLst>
            </p:cNvPr>
            <p:cNvSpPr txBox="1"/>
            <p:nvPr userDrawn="1"/>
          </p:nvSpPr>
          <p:spPr>
            <a:xfrm>
              <a:off x="5270936" y="4786433"/>
              <a:ext cx="797013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Whitefield</a:t>
              </a:r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965BF3F7-563B-B5CD-F5D9-A49E838C4FAF}"/>
                </a:ext>
              </a:extLst>
            </p:cNvPr>
            <p:cNvSpPr txBox="1"/>
            <p:nvPr userDrawn="1"/>
          </p:nvSpPr>
          <p:spPr>
            <a:xfrm>
              <a:off x="4845212" y="4492216"/>
              <a:ext cx="6896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Catoosa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6B70646E-443C-FDA4-C752-0D2C6874C071}"/>
                </a:ext>
              </a:extLst>
            </p:cNvPr>
            <p:cNvSpPr txBox="1"/>
            <p:nvPr userDrawn="1"/>
          </p:nvSpPr>
          <p:spPr>
            <a:xfrm>
              <a:off x="4480507" y="5162141"/>
              <a:ext cx="60305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Walker</a:t>
              </a:r>
            </a:p>
          </p:txBody>
        </p:sp>
      </p:grpSp>
      <p:sp>
        <p:nvSpPr>
          <p:cNvPr id="5" name="Trans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-1" y="954911"/>
            <a:ext cx="12192001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289" name="GA Counties" hidden="1">
            <a:extLst>
              <a:ext uri="{FF2B5EF4-FFF2-40B4-BE49-F238E27FC236}">
                <a16:creationId xmlns:a16="http://schemas.microsoft.com/office/drawing/2014/main" id="{791D734E-27F8-E641-3727-39D4CEE15971}"/>
              </a:ext>
            </a:extLst>
          </p:cNvPr>
          <p:cNvGrpSpPr/>
          <p:nvPr userDrawn="1"/>
        </p:nvGrpSpPr>
        <p:grpSpPr>
          <a:xfrm>
            <a:off x="3945468" y="3550708"/>
            <a:ext cx="8314266" cy="9741764"/>
            <a:chOff x="3945468" y="3550708"/>
            <a:chExt cx="8314266" cy="9741764"/>
          </a:xfrm>
        </p:grpSpPr>
        <p:sp>
          <p:nvSpPr>
            <p:cNvPr id="1026" name="Freeform 54">
              <a:extLst>
                <a:ext uri="{FF2B5EF4-FFF2-40B4-BE49-F238E27FC236}">
                  <a16:creationId xmlns:a16="http://schemas.microsoft.com/office/drawing/2014/main" id="{74F00082-2108-B2D2-9D26-985E8A05C5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87765" y="4418048"/>
              <a:ext cx="695679" cy="636953"/>
            </a:xfrm>
            <a:custGeom>
              <a:avLst/>
              <a:gdLst>
                <a:gd name="T0" fmla="*/ 92 w 308"/>
                <a:gd name="T1" fmla="*/ 282 h 282"/>
                <a:gd name="T2" fmla="*/ 101 w 308"/>
                <a:gd name="T3" fmla="*/ 271 h 282"/>
                <a:gd name="T4" fmla="*/ 101 w 308"/>
                <a:gd name="T5" fmla="*/ 258 h 282"/>
                <a:gd name="T6" fmla="*/ 110 w 308"/>
                <a:gd name="T7" fmla="*/ 239 h 282"/>
                <a:gd name="T8" fmla="*/ 123 w 308"/>
                <a:gd name="T9" fmla="*/ 228 h 282"/>
                <a:gd name="T10" fmla="*/ 130 w 308"/>
                <a:gd name="T11" fmla="*/ 212 h 282"/>
                <a:gd name="T12" fmla="*/ 144 w 308"/>
                <a:gd name="T13" fmla="*/ 201 h 282"/>
                <a:gd name="T14" fmla="*/ 158 w 308"/>
                <a:gd name="T15" fmla="*/ 196 h 282"/>
                <a:gd name="T16" fmla="*/ 169 w 308"/>
                <a:gd name="T17" fmla="*/ 189 h 282"/>
                <a:gd name="T18" fmla="*/ 181 w 308"/>
                <a:gd name="T19" fmla="*/ 184 h 282"/>
                <a:gd name="T20" fmla="*/ 192 w 308"/>
                <a:gd name="T21" fmla="*/ 178 h 282"/>
                <a:gd name="T22" fmla="*/ 203 w 308"/>
                <a:gd name="T23" fmla="*/ 169 h 282"/>
                <a:gd name="T24" fmla="*/ 220 w 308"/>
                <a:gd name="T25" fmla="*/ 166 h 282"/>
                <a:gd name="T26" fmla="*/ 226 w 308"/>
                <a:gd name="T27" fmla="*/ 150 h 282"/>
                <a:gd name="T28" fmla="*/ 251 w 308"/>
                <a:gd name="T29" fmla="*/ 144 h 282"/>
                <a:gd name="T30" fmla="*/ 260 w 308"/>
                <a:gd name="T31" fmla="*/ 128 h 282"/>
                <a:gd name="T32" fmla="*/ 265 w 308"/>
                <a:gd name="T33" fmla="*/ 114 h 282"/>
                <a:gd name="T34" fmla="*/ 267 w 308"/>
                <a:gd name="T35" fmla="*/ 95 h 282"/>
                <a:gd name="T36" fmla="*/ 276 w 308"/>
                <a:gd name="T37" fmla="*/ 82 h 282"/>
                <a:gd name="T38" fmla="*/ 281 w 308"/>
                <a:gd name="T39" fmla="*/ 66 h 282"/>
                <a:gd name="T40" fmla="*/ 290 w 308"/>
                <a:gd name="T41" fmla="*/ 48 h 282"/>
                <a:gd name="T42" fmla="*/ 299 w 308"/>
                <a:gd name="T43" fmla="*/ 27 h 282"/>
                <a:gd name="T44" fmla="*/ 308 w 308"/>
                <a:gd name="T45" fmla="*/ 9 h 282"/>
                <a:gd name="T46" fmla="*/ 265 w 308"/>
                <a:gd name="T47" fmla="*/ 4 h 282"/>
                <a:gd name="T48" fmla="*/ 233 w 308"/>
                <a:gd name="T49" fmla="*/ 4 h 282"/>
                <a:gd name="T50" fmla="*/ 197 w 308"/>
                <a:gd name="T51" fmla="*/ 2 h 282"/>
                <a:gd name="T52" fmla="*/ 131 w 308"/>
                <a:gd name="T53" fmla="*/ 0 h 282"/>
                <a:gd name="T54" fmla="*/ 117 w 308"/>
                <a:gd name="T55" fmla="*/ 7 h 282"/>
                <a:gd name="T56" fmla="*/ 66 w 308"/>
                <a:gd name="T57" fmla="*/ 2 h 282"/>
                <a:gd name="T58" fmla="*/ 1 w 308"/>
                <a:gd name="T59" fmla="*/ 0 h 282"/>
                <a:gd name="T60" fmla="*/ 0 w 308"/>
                <a:gd name="T61" fmla="*/ 41 h 282"/>
                <a:gd name="T62" fmla="*/ 0 w 308"/>
                <a:gd name="T63" fmla="*/ 61 h 282"/>
                <a:gd name="T64" fmla="*/ 12 w 308"/>
                <a:gd name="T65" fmla="*/ 127 h 282"/>
                <a:gd name="T66" fmla="*/ 21 w 308"/>
                <a:gd name="T67" fmla="*/ 177 h 282"/>
                <a:gd name="T68" fmla="*/ 28 w 308"/>
                <a:gd name="T69" fmla="*/ 210 h 282"/>
                <a:gd name="T70" fmla="*/ 37 w 308"/>
                <a:gd name="T71" fmla="*/ 282 h 282"/>
                <a:gd name="T72" fmla="*/ 64 w 308"/>
                <a:gd name="T73" fmla="*/ 282 h 282"/>
                <a:gd name="T74" fmla="*/ 92 w 308"/>
                <a:gd name="T75" fmla="*/ 282 h 282"/>
                <a:gd name="T76" fmla="*/ 92 w 308"/>
                <a:gd name="T77" fmla="*/ 282 h 282"/>
                <a:gd name="T78" fmla="*/ 92 w 308"/>
                <a:gd name="T79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" h="282">
                  <a:moveTo>
                    <a:pt x="92" y="282"/>
                  </a:moveTo>
                  <a:lnTo>
                    <a:pt x="101" y="271"/>
                  </a:lnTo>
                  <a:lnTo>
                    <a:pt x="101" y="258"/>
                  </a:lnTo>
                  <a:lnTo>
                    <a:pt x="110" y="239"/>
                  </a:lnTo>
                  <a:lnTo>
                    <a:pt x="123" y="228"/>
                  </a:lnTo>
                  <a:lnTo>
                    <a:pt x="130" y="212"/>
                  </a:lnTo>
                  <a:lnTo>
                    <a:pt x="144" y="201"/>
                  </a:lnTo>
                  <a:lnTo>
                    <a:pt x="158" y="196"/>
                  </a:lnTo>
                  <a:lnTo>
                    <a:pt x="169" y="189"/>
                  </a:lnTo>
                  <a:lnTo>
                    <a:pt x="181" y="184"/>
                  </a:lnTo>
                  <a:lnTo>
                    <a:pt x="192" y="178"/>
                  </a:lnTo>
                  <a:lnTo>
                    <a:pt x="203" y="169"/>
                  </a:lnTo>
                  <a:lnTo>
                    <a:pt x="220" y="166"/>
                  </a:lnTo>
                  <a:lnTo>
                    <a:pt x="226" y="150"/>
                  </a:lnTo>
                  <a:lnTo>
                    <a:pt x="251" y="144"/>
                  </a:lnTo>
                  <a:lnTo>
                    <a:pt x="260" y="128"/>
                  </a:lnTo>
                  <a:lnTo>
                    <a:pt x="265" y="114"/>
                  </a:lnTo>
                  <a:lnTo>
                    <a:pt x="267" y="95"/>
                  </a:lnTo>
                  <a:lnTo>
                    <a:pt x="276" y="82"/>
                  </a:lnTo>
                  <a:lnTo>
                    <a:pt x="281" y="66"/>
                  </a:lnTo>
                  <a:lnTo>
                    <a:pt x="290" y="48"/>
                  </a:lnTo>
                  <a:lnTo>
                    <a:pt x="299" y="27"/>
                  </a:lnTo>
                  <a:lnTo>
                    <a:pt x="308" y="9"/>
                  </a:lnTo>
                  <a:lnTo>
                    <a:pt x="265" y="4"/>
                  </a:lnTo>
                  <a:lnTo>
                    <a:pt x="233" y="4"/>
                  </a:lnTo>
                  <a:lnTo>
                    <a:pt x="197" y="2"/>
                  </a:lnTo>
                  <a:lnTo>
                    <a:pt x="131" y="0"/>
                  </a:lnTo>
                  <a:lnTo>
                    <a:pt x="117" y="7"/>
                  </a:lnTo>
                  <a:lnTo>
                    <a:pt x="66" y="2"/>
                  </a:lnTo>
                  <a:lnTo>
                    <a:pt x="1" y="0"/>
                  </a:lnTo>
                  <a:lnTo>
                    <a:pt x="0" y="41"/>
                  </a:lnTo>
                  <a:lnTo>
                    <a:pt x="0" y="61"/>
                  </a:lnTo>
                  <a:lnTo>
                    <a:pt x="12" y="127"/>
                  </a:lnTo>
                  <a:lnTo>
                    <a:pt x="21" y="177"/>
                  </a:lnTo>
                  <a:lnTo>
                    <a:pt x="28" y="210"/>
                  </a:lnTo>
                  <a:lnTo>
                    <a:pt x="37" y="282"/>
                  </a:lnTo>
                  <a:lnTo>
                    <a:pt x="64" y="282"/>
                  </a:lnTo>
                  <a:lnTo>
                    <a:pt x="92" y="282"/>
                  </a:lnTo>
                  <a:lnTo>
                    <a:pt x="92" y="282"/>
                  </a:lnTo>
                  <a:lnTo>
                    <a:pt x="92" y="2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55">
              <a:extLst>
                <a:ext uri="{FF2B5EF4-FFF2-40B4-BE49-F238E27FC236}">
                  <a16:creationId xmlns:a16="http://schemas.microsoft.com/office/drawing/2014/main" id="{0D5905D1-92B2-88A1-D1F3-6D1F539A41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45468" y="3577812"/>
              <a:ext cx="406566" cy="772475"/>
            </a:xfrm>
            <a:custGeom>
              <a:avLst/>
              <a:gdLst>
                <a:gd name="T0" fmla="*/ 48 w 180"/>
                <a:gd name="T1" fmla="*/ 342 h 342"/>
                <a:gd name="T2" fmla="*/ 61 w 180"/>
                <a:gd name="T3" fmla="*/ 322 h 342"/>
                <a:gd name="T4" fmla="*/ 84 w 180"/>
                <a:gd name="T5" fmla="*/ 298 h 342"/>
                <a:gd name="T6" fmla="*/ 84 w 180"/>
                <a:gd name="T7" fmla="*/ 271 h 342"/>
                <a:gd name="T8" fmla="*/ 95 w 180"/>
                <a:gd name="T9" fmla="*/ 253 h 342"/>
                <a:gd name="T10" fmla="*/ 104 w 180"/>
                <a:gd name="T11" fmla="*/ 237 h 342"/>
                <a:gd name="T12" fmla="*/ 105 w 180"/>
                <a:gd name="T13" fmla="*/ 221 h 342"/>
                <a:gd name="T14" fmla="*/ 114 w 180"/>
                <a:gd name="T15" fmla="*/ 177 h 342"/>
                <a:gd name="T16" fmla="*/ 114 w 180"/>
                <a:gd name="T17" fmla="*/ 144 h 342"/>
                <a:gd name="T18" fmla="*/ 127 w 180"/>
                <a:gd name="T19" fmla="*/ 104 h 342"/>
                <a:gd name="T20" fmla="*/ 136 w 180"/>
                <a:gd name="T21" fmla="*/ 89 h 342"/>
                <a:gd name="T22" fmla="*/ 171 w 180"/>
                <a:gd name="T23" fmla="*/ 25 h 342"/>
                <a:gd name="T24" fmla="*/ 180 w 180"/>
                <a:gd name="T25" fmla="*/ 9 h 342"/>
                <a:gd name="T26" fmla="*/ 136 w 180"/>
                <a:gd name="T27" fmla="*/ 4 h 342"/>
                <a:gd name="T28" fmla="*/ 100 w 180"/>
                <a:gd name="T29" fmla="*/ 4 h 342"/>
                <a:gd name="T30" fmla="*/ 68 w 180"/>
                <a:gd name="T31" fmla="*/ 2 h 342"/>
                <a:gd name="T32" fmla="*/ 0 w 180"/>
                <a:gd name="T33" fmla="*/ 0 h 342"/>
                <a:gd name="T34" fmla="*/ 0 w 180"/>
                <a:gd name="T35" fmla="*/ 20 h 342"/>
                <a:gd name="T36" fmla="*/ 2 w 180"/>
                <a:gd name="T37" fmla="*/ 34 h 342"/>
                <a:gd name="T38" fmla="*/ 13 w 180"/>
                <a:gd name="T39" fmla="*/ 88 h 342"/>
                <a:gd name="T40" fmla="*/ 16 w 180"/>
                <a:gd name="T41" fmla="*/ 111 h 342"/>
                <a:gd name="T42" fmla="*/ 22 w 180"/>
                <a:gd name="T43" fmla="*/ 169 h 342"/>
                <a:gd name="T44" fmla="*/ 34 w 180"/>
                <a:gd name="T45" fmla="*/ 251 h 342"/>
                <a:gd name="T46" fmla="*/ 50 w 180"/>
                <a:gd name="T47" fmla="*/ 335 h 342"/>
                <a:gd name="T48" fmla="*/ 48 w 180"/>
                <a:gd name="T49" fmla="*/ 342 h 342"/>
                <a:gd name="T50" fmla="*/ 48 w 180"/>
                <a:gd name="T51" fmla="*/ 342 h 342"/>
                <a:gd name="T52" fmla="*/ 48 w 180"/>
                <a:gd name="T5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342">
                  <a:moveTo>
                    <a:pt x="48" y="342"/>
                  </a:moveTo>
                  <a:lnTo>
                    <a:pt x="61" y="322"/>
                  </a:lnTo>
                  <a:lnTo>
                    <a:pt x="84" y="298"/>
                  </a:lnTo>
                  <a:lnTo>
                    <a:pt x="84" y="271"/>
                  </a:lnTo>
                  <a:lnTo>
                    <a:pt x="95" y="253"/>
                  </a:lnTo>
                  <a:lnTo>
                    <a:pt x="104" y="237"/>
                  </a:lnTo>
                  <a:lnTo>
                    <a:pt x="105" y="221"/>
                  </a:lnTo>
                  <a:lnTo>
                    <a:pt x="114" y="177"/>
                  </a:lnTo>
                  <a:lnTo>
                    <a:pt x="114" y="144"/>
                  </a:lnTo>
                  <a:lnTo>
                    <a:pt x="127" y="104"/>
                  </a:lnTo>
                  <a:lnTo>
                    <a:pt x="136" y="89"/>
                  </a:lnTo>
                  <a:lnTo>
                    <a:pt x="171" y="25"/>
                  </a:lnTo>
                  <a:lnTo>
                    <a:pt x="180" y="9"/>
                  </a:lnTo>
                  <a:lnTo>
                    <a:pt x="136" y="4"/>
                  </a:lnTo>
                  <a:lnTo>
                    <a:pt x="100" y="4"/>
                  </a:lnTo>
                  <a:lnTo>
                    <a:pt x="68" y="2"/>
                  </a:lnTo>
                  <a:lnTo>
                    <a:pt x="0" y="0"/>
                  </a:lnTo>
                  <a:lnTo>
                    <a:pt x="0" y="20"/>
                  </a:lnTo>
                  <a:lnTo>
                    <a:pt x="2" y="34"/>
                  </a:lnTo>
                  <a:lnTo>
                    <a:pt x="13" y="88"/>
                  </a:lnTo>
                  <a:lnTo>
                    <a:pt x="16" y="111"/>
                  </a:lnTo>
                  <a:lnTo>
                    <a:pt x="22" y="169"/>
                  </a:lnTo>
                  <a:lnTo>
                    <a:pt x="34" y="251"/>
                  </a:lnTo>
                  <a:lnTo>
                    <a:pt x="50" y="335"/>
                  </a:lnTo>
                  <a:lnTo>
                    <a:pt x="48" y="342"/>
                  </a:lnTo>
                  <a:lnTo>
                    <a:pt x="48" y="342"/>
                  </a:lnTo>
                  <a:lnTo>
                    <a:pt x="48" y="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56">
              <a:extLst>
                <a:ext uri="{FF2B5EF4-FFF2-40B4-BE49-F238E27FC236}">
                  <a16:creationId xmlns:a16="http://schemas.microsoft.com/office/drawing/2014/main" id="{A14D4F96-F4F3-F7BE-AE7F-B464C4C1B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3661" y="3866926"/>
              <a:ext cx="788286" cy="652764"/>
            </a:xfrm>
            <a:custGeom>
              <a:avLst/>
              <a:gdLst>
                <a:gd name="T0" fmla="*/ 218 w 349"/>
                <a:gd name="T1" fmla="*/ 287 h 289"/>
                <a:gd name="T2" fmla="*/ 216 w 349"/>
                <a:gd name="T3" fmla="*/ 276 h 289"/>
                <a:gd name="T4" fmla="*/ 235 w 349"/>
                <a:gd name="T5" fmla="*/ 275 h 289"/>
                <a:gd name="T6" fmla="*/ 246 w 349"/>
                <a:gd name="T7" fmla="*/ 264 h 289"/>
                <a:gd name="T8" fmla="*/ 262 w 349"/>
                <a:gd name="T9" fmla="*/ 259 h 289"/>
                <a:gd name="T10" fmla="*/ 275 w 349"/>
                <a:gd name="T11" fmla="*/ 267 h 289"/>
                <a:gd name="T12" fmla="*/ 289 w 349"/>
                <a:gd name="T13" fmla="*/ 262 h 289"/>
                <a:gd name="T14" fmla="*/ 303 w 349"/>
                <a:gd name="T15" fmla="*/ 267 h 289"/>
                <a:gd name="T16" fmla="*/ 303 w 349"/>
                <a:gd name="T17" fmla="*/ 243 h 289"/>
                <a:gd name="T18" fmla="*/ 326 w 349"/>
                <a:gd name="T19" fmla="*/ 241 h 289"/>
                <a:gd name="T20" fmla="*/ 335 w 349"/>
                <a:gd name="T21" fmla="*/ 230 h 289"/>
                <a:gd name="T22" fmla="*/ 349 w 349"/>
                <a:gd name="T23" fmla="*/ 221 h 289"/>
                <a:gd name="T24" fmla="*/ 348 w 349"/>
                <a:gd name="T25" fmla="*/ 205 h 289"/>
                <a:gd name="T26" fmla="*/ 339 w 349"/>
                <a:gd name="T27" fmla="*/ 198 h 289"/>
                <a:gd name="T28" fmla="*/ 326 w 349"/>
                <a:gd name="T29" fmla="*/ 189 h 289"/>
                <a:gd name="T30" fmla="*/ 321 w 349"/>
                <a:gd name="T31" fmla="*/ 177 h 289"/>
                <a:gd name="T32" fmla="*/ 308 w 349"/>
                <a:gd name="T33" fmla="*/ 180 h 289"/>
                <a:gd name="T34" fmla="*/ 308 w 349"/>
                <a:gd name="T35" fmla="*/ 129 h 289"/>
                <a:gd name="T36" fmla="*/ 278 w 349"/>
                <a:gd name="T37" fmla="*/ 82 h 289"/>
                <a:gd name="T38" fmla="*/ 260 w 349"/>
                <a:gd name="T39" fmla="*/ 49 h 289"/>
                <a:gd name="T40" fmla="*/ 244 w 349"/>
                <a:gd name="T41" fmla="*/ 43 h 289"/>
                <a:gd name="T42" fmla="*/ 237 w 349"/>
                <a:gd name="T43" fmla="*/ 29 h 289"/>
                <a:gd name="T44" fmla="*/ 225 w 349"/>
                <a:gd name="T45" fmla="*/ 25 h 289"/>
                <a:gd name="T46" fmla="*/ 209 w 349"/>
                <a:gd name="T47" fmla="*/ 20 h 289"/>
                <a:gd name="T48" fmla="*/ 184 w 349"/>
                <a:gd name="T49" fmla="*/ 6 h 289"/>
                <a:gd name="T50" fmla="*/ 81 w 349"/>
                <a:gd name="T51" fmla="*/ 0 h 289"/>
                <a:gd name="T52" fmla="*/ 29 w 349"/>
                <a:gd name="T53" fmla="*/ 0 h 289"/>
                <a:gd name="T54" fmla="*/ 38 w 349"/>
                <a:gd name="T55" fmla="*/ 15 h 289"/>
                <a:gd name="T56" fmla="*/ 50 w 349"/>
                <a:gd name="T57" fmla="*/ 20 h 289"/>
                <a:gd name="T58" fmla="*/ 57 w 349"/>
                <a:gd name="T59" fmla="*/ 32 h 289"/>
                <a:gd name="T60" fmla="*/ 47 w 349"/>
                <a:gd name="T61" fmla="*/ 49 h 289"/>
                <a:gd name="T62" fmla="*/ 36 w 349"/>
                <a:gd name="T63" fmla="*/ 59 h 289"/>
                <a:gd name="T64" fmla="*/ 15 w 349"/>
                <a:gd name="T65" fmla="*/ 73 h 289"/>
                <a:gd name="T66" fmla="*/ 16 w 349"/>
                <a:gd name="T67" fmla="*/ 86 h 289"/>
                <a:gd name="T68" fmla="*/ 8 w 349"/>
                <a:gd name="T69" fmla="*/ 102 h 289"/>
                <a:gd name="T70" fmla="*/ 2 w 349"/>
                <a:gd name="T71" fmla="*/ 118 h 289"/>
                <a:gd name="T72" fmla="*/ 4 w 349"/>
                <a:gd name="T73" fmla="*/ 237 h 289"/>
                <a:gd name="T74" fmla="*/ 2 w 349"/>
                <a:gd name="T75" fmla="*/ 253 h 289"/>
                <a:gd name="T76" fmla="*/ 0 w 349"/>
                <a:gd name="T77" fmla="*/ 289 h 289"/>
                <a:gd name="T78" fmla="*/ 63 w 349"/>
                <a:gd name="T79" fmla="*/ 287 h 289"/>
                <a:gd name="T80" fmla="*/ 104 w 349"/>
                <a:gd name="T81" fmla="*/ 285 h 289"/>
                <a:gd name="T82" fmla="*/ 109 w 349"/>
                <a:gd name="T83" fmla="*/ 273 h 289"/>
                <a:gd name="T84" fmla="*/ 118 w 349"/>
                <a:gd name="T85" fmla="*/ 287 h 289"/>
                <a:gd name="T86" fmla="*/ 137 w 349"/>
                <a:gd name="T87" fmla="*/ 285 h 289"/>
                <a:gd name="T88" fmla="*/ 129 w 349"/>
                <a:gd name="T89" fmla="*/ 273 h 289"/>
                <a:gd name="T90" fmla="*/ 141 w 349"/>
                <a:gd name="T91" fmla="*/ 273 h 289"/>
                <a:gd name="T92" fmla="*/ 170 w 349"/>
                <a:gd name="T93" fmla="*/ 287 h 289"/>
                <a:gd name="T94" fmla="*/ 214 w 349"/>
                <a:gd name="T95" fmla="*/ 285 h 289"/>
                <a:gd name="T96" fmla="*/ 218 w 349"/>
                <a:gd name="T97" fmla="*/ 287 h 289"/>
                <a:gd name="T98" fmla="*/ 218 w 349"/>
                <a:gd name="T99" fmla="*/ 287 h 289"/>
                <a:gd name="T100" fmla="*/ 218 w 349"/>
                <a:gd name="T101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9" h="289">
                  <a:moveTo>
                    <a:pt x="218" y="287"/>
                  </a:moveTo>
                  <a:lnTo>
                    <a:pt x="216" y="276"/>
                  </a:lnTo>
                  <a:lnTo>
                    <a:pt x="235" y="275"/>
                  </a:lnTo>
                  <a:lnTo>
                    <a:pt x="246" y="264"/>
                  </a:lnTo>
                  <a:lnTo>
                    <a:pt x="262" y="259"/>
                  </a:lnTo>
                  <a:lnTo>
                    <a:pt x="275" y="267"/>
                  </a:lnTo>
                  <a:lnTo>
                    <a:pt x="289" y="262"/>
                  </a:lnTo>
                  <a:lnTo>
                    <a:pt x="303" y="267"/>
                  </a:lnTo>
                  <a:lnTo>
                    <a:pt x="303" y="243"/>
                  </a:lnTo>
                  <a:lnTo>
                    <a:pt x="326" y="241"/>
                  </a:lnTo>
                  <a:lnTo>
                    <a:pt x="335" y="230"/>
                  </a:lnTo>
                  <a:lnTo>
                    <a:pt x="349" y="221"/>
                  </a:lnTo>
                  <a:lnTo>
                    <a:pt x="348" y="205"/>
                  </a:lnTo>
                  <a:lnTo>
                    <a:pt x="339" y="198"/>
                  </a:lnTo>
                  <a:lnTo>
                    <a:pt x="326" y="189"/>
                  </a:lnTo>
                  <a:lnTo>
                    <a:pt x="321" y="177"/>
                  </a:lnTo>
                  <a:lnTo>
                    <a:pt x="308" y="180"/>
                  </a:lnTo>
                  <a:lnTo>
                    <a:pt x="308" y="129"/>
                  </a:lnTo>
                  <a:lnTo>
                    <a:pt x="278" y="82"/>
                  </a:lnTo>
                  <a:lnTo>
                    <a:pt x="260" y="49"/>
                  </a:lnTo>
                  <a:lnTo>
                    <a:pt x="244" y="43"/>
                  </a:lnTo>
                  <a:lnTo>
                    <a:pt x="237" y="29"/>
                  </a:lnTo>
                  <a:lnTo>
                    <a:pt x="225" y="25"/>
                  </a:lnTo>
                  <a:lnTo>
                    <a:pt x="209" y="20"/>
                  </a:lnTo>
                  <a:lnTo>
                    <a:pt x="184" y="6"/>
                  </a:lnTo>
                  <a:lnTo>
                    <a:pt x="81" y="0"/>
                  </a:lnTo>
                  <a:lnTo>
                    <a:pt x="29" y="0"/>
                  </a:lnTo>
                  <a:lnTo>
                    <a:pt x="38" y="15"/>
                  </a:lnTo>
                  <a:lnTo>
                    <a:pt x="50" y="20"/>
                  </a:lnTo>
                  <a:lnTo>
                    <a:pt x="57" y="32"/>
                  </a:lnTo>
                  <a:lnTo>
                    <a:pt x="47" y="49"/>
                  </a:lnTo>
                  <a:lnTo>
                    <a:pt x="36" y="59"/>
                  </a:lnTo>
                  <a:lnTo>
                    <a:pt x="15" y="73"/>
                  </a:lnTo>
                  <a:lnTo>
                    <a:pt x="16" y="86"/>
                  </a:lnTo>
                  <a:lnTo>
                    <a:pt x="8" y="102"/>
                  </a:lnTo>
                  <a:lnTo>
                    <a:pt x="2" y="118"/>
                  </a:lnTo>
                  <a:lnTo>
                    <a:pt x="4" y="237"/>
                  </a:lnTo>
                  <a:lnTo>
                    <a:pt x="2" y="253"/>
                  </a:lnTo>
                  <a:lnTo>
                    <a:pt x="0" y="289"/>
                  </a:lnTo>
                  <a:lnTo>
                    <a:pt x="63" y="287"/>
                  </a:lnTo>
                  <a:lnTo>
                    <a:pt x="104" y="285"/>
                  </a:lnTo>
                  <a:lnTo>
                    <a:pt x="109" y="273"/>
                  </a:lnTo>
                  <a:lnTo>
                    <a:pt x="118" y="287"/>
                  </a:lnTo>
                  <a:lnTo>
                    <a:pt x="137" y="285"/>
                  </a:lnTo>
                  <a:lnTo>
                    <a:pt x="129" y="273"/>
                  </a:lnTo>
                  <a:lnTo>
                    <a:pt x="141" y="273"/>
                  </a:lnTo>
                  <a:lnTo>
                    <a:pt x="170" y="287"/>
                  </a:lnTo>
                  <a:lnTo>
                    <a:pt x="214" y="285"/>
                  </a:lnTo>
                  <a:lnTo>
                    <a:pt x="218" y="287"/>
                  </a:lnTo>
                  <a:lnTo>
                    <a:pt x="218" y="287"/>
                  </a:lnTo>
                  <a:lnTo>
                    <a:pt x="218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57">
              <a:extLst>
                <a:ext uri="{FF2B5EF4-FFF2-40B4-BE49-F238E27FC236}">
                  <a16:creationId xmlns:a16="http://schemas.microsoft.com/office/drawing/2014/main" id="{4175BC3D-6333-9470-98D4-1DC4BB7968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31873" y="3927911"/>
              <a:ext cx="573709" cy="833460"/>
            </a:xfrm>
            <a:custGeom>
              <a:avLst/>
              <a:gdLst>
                <a:gd name="T0" fmla="*/ 51 w 254"/>
                <a:gd name="T1" fmla="*/ 356 h 369"/>
                <a:gd name="T2" fmla="*/ 83 w 254"/>
                <a:gd name="T3" fmla="*/ 331 h 369"/>
                <a:gd name="T4" fmla="*/ 137 w 254"/>
                <a:gd name="T5" fmla="*/ 319 h 369"/>
                <a:gd name="T6" fmla="*/ 171 w 254"/>
                <a:gd name="T7" fmla="*/ 303 h 369"/>
                <a:gd name="T8" fmla="*/ 201 w 254"/>
                <a:gd name="T9" fmla="*/ 223 h 369"/>
                <a:gd name="T10" fmla="*/ 215 w 254"/>
                <a:gd name="T11" fmla="*/ 183 h 369"/>
                <a:gd name="T12" fmla="*/ 254 w 254"/>
                <a:gd name="T13" fmla="*/ 128 h 369"/>
                <a:gd name="T14" fmla="*/ 245 w 254"/>
                <a:gd name="T15" fmla="*/ 102 h 369"/>
                <a:gd name="T16" fmla="*/ 220 w 254"/>
                <a:gd name="T17" fmla="*/ 89 h 369"/>
                <a:gd name="T18" fmla="*/ 188 w 254"/>
                <a:gd name="T19" fmla="*/ 86 h 369"/>
                <a:gd name="T20" fmla="*/ 169 w 254"/>
                <a:gd name="T21" fmla="*/ 86 h 369"/>
                <a:gd name="T22" fmla="*/ 139 w 254"/>
                <a:gd name="T23" fmla="*/ 93 h 369"/>
                <a:gd name="T24" fmla="*/ 114 w 254"/>
                <a:gd name="T25" fmla="*/ 82 h 369"/>
                <a:gd name="T26" fmla="*/ 90 w 254"/>
                <a:gd name="T27" fmla="*/ 66 h 369"/>
                <a:gd name="T28" fmla="*/ 83 w 254"/>
                <a:gd name="T29" fmla="*/ 41 h 369"/>
                <a:gd name="T30" fmla="*/ 67 w 254"/>
                <a:gd name="T31" fmla="*/ 16 h 369"/>
                <a:gd name="T32" fmla="*/ 50 w 254"/>
                <a:gd name="T33" fmla="*/ 0 h 369"/>
                <a:gd name="T34" fmla="*/ 21 w 254"/>
                <a:gd name="T35" fmla="*/ 4 h 369"/>
                <a:gd name="T36" fmla="*/ 3 w 254"/>
                <a:gd name="T37" fmla="*/ 20 h 369"/>
                <a:gd name="T38" fmla="*/ 12 w 254"/>
                <a:gd name="T39" fmla="*/ 45 h 369"/>
                <a:gd name="T40" fmla="*/ 33 w 254"/>
                <a:gd name="T41" fmla="*/ 61 h 369"/>
                <a:gd name="T42" fmla="*/ 39 w 254"/>
                <a:gd name="T43" fmla="*/ 87 h 369"/>
                <a:gd name="T44" fmla="*/ 26 w 254"/>
                <a:gd name="T45" fmla="*/ 111 h 369"/>
                <a:gd name="T46" fmla="*/ 23 w 254"/>
                <a:gd name="T47" fmla="*/ 139 h 369"/>
                <a:gd name="T48" fmla="*/ 10 w 254"/>
                <a:gd name="T49" fmla="*/ 164 h 369"/>
                <a:gd name="T50" fmla="*/ 26 w 254"/>
                <a:gd name="T51" fmla="*/ 192 h 369"/>
                <a:gd name="T52" fmla="*/ 25 w 254"/>
                <a:gd name="T53" fmla="*/ 214 h 369"/>
                <a:gd name="T54" fmla="*/ 33 w 254"/>
                <a:gd name="T55" fmla="*/ 240 h 369"/>
                <a:gd name="T56" fmla="*/ 44 w 254"/>
                <a:gd name="T57" fmla="*/ 265 h 369"/>
                <a:gd name="T58" fmla="*/ 21 w 254"/>
                <a:gd name="T59" fmla="*/ 285 h 369"/>
                <a:gd name="T60" fmla="*/ 33 w 254"/>
                <a:gd name="T61" fmla="*/ 347 h 369"/>
                <a:gd name="T62" fmla="*/ 46 w 254"/>
                <a:gd name="T6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4" h="369">
                  <a:moveTo>
                    <a:pt x="46" y="369"/>
                  </a:moveTo>
                  <a:lnTo>
                    <a:pt x="51" y="356"/>
                  </a:lnTo>
                  <a:lnTo>
                    <a:pt x="69" y="349"/>
                  </a:lnTo>
                  <a:lnTo>
                    <a:pt x="83" y="331"/>
                  </a:lnTo>
                  <a:lnTo>
                    <a:pt x="94" y="321"/>
                  </a:lnTo>
                  <a:lnTo>
                    <a:pt x="137" y="319"/>
                  </a:lnTo>
                  <a:lnTo>
                    <a:pt x="156" y="321"/>
                  </a:lnTo>
                  <a:lnTo>
                    <a:pt x="171" y="303"/>
                  </a:lnTo>
                  <a:lnTo>
                    <a:pt x="187" y="264"/>
                  </a:lnTo>
                  <a:lnTo>
                    <a:pt x="201" y="223"/>
                  </a:lnTo>
                  <a:lnTo>
                    <a:pt x="206" y="207"/>
                  </a:lnTo>
                  <a:lnTo>
                    <a:pt x="215" y="183"/>
                  </a:lnTo>
                  <a:lnTo>
                    <a:pt x="233" y="139"/>
                  </a:lnTo>
                  <a:lnTo>
                    <a:pt x="254" y="128"/>
                  </a:lnTo>
                  <a:lnTo>
                    <a:pt x="242" y="121"/>
                  </a:lnTo>
                  <a:lnTo>
                    <a:pt x="245" y="102"/>
                  </a:lnTo>
                  <a:lnTo>
                    <a:pt x="233" y="94"/>
                  </a:lnTo>
                  <a:lnTo>
                    <a:pt x="220" y="89"/>
                  </a:lnTo>
                  <a:lnTo>
                    <a:pt x="204" y="91"/>
                  </a:lnTo>
                  <a:lnTo>
                    <a:pt x="188" y="86"/>
                  </a:lnTo>
                  <a:lnTo>
                    <a:pt x="176" y="77"/>
                  </a:lnTo>
                  <a:lnTo>
                    <a:pt x="169" y="86"/>
                  </a:lnTo>
                  <a:lnTo>
                    <a:pt x="155" y="91"/>
                  </a:lnTo>
                  <a:lnTo>
                    <a:pt x="139" y="93"/>
                  </a:lnTo>
                  <a:lnTo>
                    <a:pt x="128" y="84"/>
                  </a:lnTo>
                  <a:lnTo>
                    <a:pt x="114" y="82"/>
                  </a:lnTo>
                  <a:lnTo>
                    <a:pt x="103" y="75"/>
                  </a:lnTo>
                  <a:lnTo>
                    <a:pt x="90" y="66"/>
                  </a:lnTo>
                  <a:lnTo>
                    <a:pt x="89" y="54"/>
                  </a:lnTo>
                  <a:lnTo>
                    <a:pt x="83" y="41"/>
                  </a:lnTo>
                  <a:lnTo>
                    <a:pt x="76" y="29"/>
                  </a:lnTo>
                  <a:lnTo>
                    <a:pt x="67" y="16"/>
                  </a:lnTo>
                  <a:lnTo>
                    <a:pt x="62" y="5"/>
                  </a:lnTo>
                  <a:lnTo>
                    <a:pt x="50" y="0"/>
                  </a:lnTo>
                  <a:lnTo>
                    <a:pt x="37" y="5"/>
                  </a:lnTo>
                  <a:lnTo>
                    <a:pt x="21" y="4"/>
                  </a:lnTo>
                  <a:lnTo>
                    <a:pt x="14" y="13"/>
                  </a:lnTo>
                  <a:lnTo>
                    <a:pt x="3" y="20"/>
                  </a:lnTo>
                  <a:lnTo>
                    <a:pt x="0" y="36"/>
                  </a:lnTo>
                  <a:lnTo>
                    <a:pt x="12" y="45"/>
                  </a:lnTo>
                  <a:lnTo>
                    <a:pt x="25" y="52"/>
                  </a:lnTo>
                  <a:lnTo>
                    <a:pt x="33" y="61"/>
                  </a:lnTo>
                  <a:lnTo>
                    <a:pt x="35" y="73"/>
                  </a:lnTo>
                  <a:lnTo>
                    <a:pt x="39" y="87"/>
                  </a:lnTo>
                  <a:lnTo>
                    <a:pt x="32" y="98"/>
                  </a:lnTo>
                  <a:lnTo>
                    <a:pt x="26" y="111"/>
                  </a:lnTo>
                  <a:lnTo>
                    <a:pt x="28" y="127"/>
                  </a:lnTo>
                  <a:lnTo>
                    <a:pt x="23" y="139"/>
                  </a:lnTo>
                  <a:lnTo>
                    <a:pt x="16" y="151"/>
                  </a:lnTo>
                  <a:lnTo>
                    <a:pt x="10" y="164"/>
                  </a:lnTo>
                  <a:lnTo>
                    <a:pt x="23" y="175"/>
                  </a:lnTo>
                  <a:lnTo>
                    <a:pt x="26" y="192"/>
                  </a:lnTo>
                  <a:lnTo>
                    <a:pt x="21" y="205"/>
                  </a:lnTo>
                  <a:lnTo>
                    <a:pt x="25" y="214"/>
                  </a:lnTo>
                  <a:lnTo>
                    <a:pt x="28" y="232"/>
                  </a:lnTo>
                  <a:lnTo>
                    <a:pt x="33" y="240"/>
                  </a:lnTo>
                  <a:lnTo>
                    <a:pt x="42" y="251"/>
                  </a:lnTo>
                  <a:lnTo>
                    <a:pt x="44" y="265"/>
                  </a:lnTo>
                  <a:lnTo>
                    <a:pt x="28" y="276"/>
                  </a:lnTo>
                  <a:lnTo>
                    <a:pt x="21" y="285"/>
                  </a:lnTo>
                  <a:lnTo>
                    <a:pt x="10" y="294"/>
                  </a:lnTo>
                  <a:lnTo>
                    <a:pt x="33" y="347"/>
                  </a:lnTo>
                  <a:lnTo>
                    <a:pt x="46" y="369"/>
                  </a:lnTo>
                  <a:lnTo>
                    <a:pt x="46" y="369"/>
                  </a:lnTo>
                  <a:lnTo>
                    <a:pt x="46" y="3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58">
              <a:extLst>
                <a:ext uri="{FF2B5EF4-FFF2-40B4-BE49-F238E27FC236}">
                  <a16:creationId xmlns:a16="http://schemas.microsoft.com/office/drawing/2014/main" id="{2925F8C5-C106-9EBE-C869-884121FB11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50980" y="4113124"/>
              <a:ext cx="609848" cy="679869"/>
            </a:xfrm>
            <a:custGeom>
              <a:avLst/>
              <a:gdLst>
                <a:gd name="T0" fmla="*/ 160 w 270"/>
                <a:gd name="T1" fmla="*/ 301 h 301"/>
                <a:gd name="T2" fmla="*/ 165 w 270"/>
                <a:gd name="T3" fmla="*/ 288 h 301"/>
                <a:gd name="T4" fmla="*/ 178 w 270"/>
                <a:gd name="T5" fmla="*/ 283 h 301"/>
                <a:gd name="T6" fmla="*/ 192 w 270"/>
                <a:gd name="T7" fmla="*/ 272 h 301"/>
                <a:gd name="T8" fmla="*/ 206 w 270"/>
                <a:gd name="T9" fmla="*/ 262 h 301"/>
                <a:gd name="T10" fmla="*/ 229 w 270"/>
                <a:gd name="T11" fmla="*/ 260 h 301"/>
                <a:gd name="T12" fmla="*/ 238 w 270"/>
                <a:gd name="T13" fmla="*/ 246 h 301"/>
                <a:gd name="T14" fmla="*/ 260 w 270"/>
                <a:gd name="T15" fmla="*/ 228 h 301"/>
                <a:gd name="T16" fmla="*/ 262 w 270"/>
                <a:gd name="T17" fmla="*/ 210 h 301"/>
                <a:gd name="T18" fmla="*/ 270 w 270"/>
                <a:gd name="T19" fmla="*/ 190 h 301"/>
                <a:gd name="T20" fmla="*/ 258 w 270"/>
                <a:gd name="T21" fmla="*/ 183 h 301"/>
                <a:gd name="T22" fmla="*/ 247 w 270"/>
                <a:gd name="T23" fmla="*/ 174 h 301"/>
                <a:gd name="T24" fmla="*/ 247 w 270"/>
                <a:gd name="T25" fmla="*/ 146 h 301"/>
                <a:gd name="T26" fmla="*/ 245 w 270"/>
                <a:gd name="T27" fmla="*/ 130 h 301"/>
                <a:gd name="T28" fmla="*/ 247 w 270"/>
                <a:gd name="T29" fmla="*/ 118 h 301"/>
                <a:gd name="T30" fmla="*/ 240 w 270"/>
                <a:gd name="T31" fmla="*/ 103 h 301"/>
                <a:gd name="T32" fmla="*/ 240 w 270"/>
                <a:gd name="T33" fmla="*/ 91 h 301"/>
                <a:gd name="T34" fmla="*/ 242 w 270"/>
                <a:gd name="T35" fmla="*/ 77 h 301"/>
                <a:gd name="T36" fmla="*/ 238 w 270"/>
                <a:gd name="T37" fmla="*/ 61 h 301"/>
                <a:gd name="T38" fmla="*/ 245 w 270"/>
                <a:gd name="T39" fmla="*/ 48 h 301"/>
                <a:gd name="T40" fmla="*/ 247 w 270"/>
                <a:gd name="T41" fmla="*/ 36 h 301"/>
                <a:gd name="T42" fmla="*/ 249 w 270"/>
                <a:gd name="T43" fmla="*/ 20 h 301"/>
                <a:gd name="T44" fmla="*/ 244 w 270"/>
                <a:gd name="T45" fmla="*/ 9 h 301"/>
                <a:gd name="T46" fmla="*/ 228 w 270"/>
                <a:gd name="T47" fmla="*/ 11 h 301"/>
                <a:gd name="T48" fmla="*/ 215 w 270"/>
                <a:gd name="T49" fmla="*/ 5 h 301"/>
                <a:gd name="T50" fmla="*/ 203 w 270"/>
                <a:gd name="T51" fmla="*/ 2 h 301"/>
                <a:gd name="T52" fmla="*/ 187 w 270"/>
                <a:gd name="T53" fmla="*/ 0 h 301"/>
                <a:gd name="T54" fmla="*/ 174 w 270"/>
                <a:gd name="T55" fmla="*/ 7 h 301"/>
                <a:gd name="T56" fmla="*/ 165 w 270"/>
                <a:gd name="T57" fmla="*/ 20 h 301"/>
                <a:gd name="T58" fmla="*/ 155 w 270"/>
                <a:gd name="T59" fmla="*/ 29 h 301"/>
                <a:gd name="T60" fmla="*/ 149 w 270"/>
                <a:gd name="T61" fmla="*/ 43 h 301"/>
                <a:gd name="T62" fmla="*/ 148 w 270"/>
                <a:gd name="T63" fmla="*/ 55 h 301"/>
                <a:gd name="T64" fmla="*/ 132 w 270"/>
                <a:gd name="T65" fmla="*/ 61 h 301"/>
                <a:gd name="T66" fmla="*/ 123 w 270"/>
                <a:gd name="T67" fmla="*/ 73 h 301"/>
                <a:gd name="T68" fmla="*/ 116 w 270"/>
                <a:gd name="T69" fmla="*/ 84 h 301"/>
                <a:gd name="T70" fmla="*/ 101 w 270"/>
                <a:gd name="T71" fmla="*/ 89 h 301"/>
                <a:gd name="T72" fmla="*/ 91 w 270"/>
                <a:gd name="T73" fmla="*/ 82 h 301"/>
                <a:gd name="T74" fmla="*/ 80 w 270"/>
                <a:gd name="T75" fmla="*/ 80 h 301"/>
                <a:gd name="T76" fmla="*/ 64 w 270"/>
                <a:gd name="T77" fmla="*/ 78 h 301"/>
                <a:gd name="T78" fmla="*/ 50 w 270"/>
                <a:gd name="T79" fmla="*/ 69 h 301"/>
                <a:gd name="T80" fmla="*/ 43 w 270"/>
                <a:gd name="T81" fmla="*/ 78 h 301"/>
                <a:gd name="T82" fmla="*/ 28 w 270"/>
                <a:gd name="T83" fmla="*/ 84 h 301"/>
                <a:gd name="T84" fmla="*/ 16 w 270"/>
                <a:gd name="T85" fmla="*/ 105 h 301"/>
                <a:gd name="T86" fmla="*/ 0 w 270"/>
                <a:gd name="T87" fmla="*/ 128 h 301"/>
                <a:gd name="T88" fmla="*/ 0 w 270"/>
                <a:gd name="T89" fmla="*/ 187 h 301"/>
                <a:gd name="T90" fmla="*/ 16 w 270"/>
                <a:gd name="T91" fmla="*/ 205 h 301"/>
                <a:gd name="T92" fmla="*/ 28 w 270"/>
                <a:gd name="T93" fmla="*/ 215 h 301"/>
                <a:gd name="T94" fmla="*/ 60 w 270"/>
                <a:gd name="T95" fmla="*/ 249 h 301"/>
                <a:gd name="T96" fmla="*/ 67 w 270"/>
                <a:gd name="T97" fmla="*/ 256 h 301"/>
                <a:gd name="T98" fmla="*/ 91 w 270"/>
                <a:gd name="T99" fmla="*/ 265 h 301"/>
                <a:gd name="T100" fmla="*/ 101 w 270"/>
                <a:gd name="T101" fmla="*/ 274 h 301"/>
                <a:gd name="T102" fmla="*/ 126 w 270"/>
                <a:gd name="T103" fmla="*/ 283 h 301"/>
                <a:gd name="T104" fmla="*/ 142 w 270"/>
                <a:gd name="T105" fmla="*/ 292 h 301"/>
                <a:gd name="T106" fmla="*/ 156 w 270"/>
                <a:gd name="T107" fmla="*/ 297 h 301"/>
                <a:gd name="T108" fmla="*/ 160 w 270"/>
                <a:gd name="T109" fmla="*/ 301 h 301"/>
                <a:gd name="T110" fmla="*/ 160 w 270"/>
                <a:gd name="T111" fmla="*/ 301 h 301"/>
                <a:gd name="T112" fmla="*/ 160 w 270"/>
                <a:gd name="T113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0" h="301">
                  <a:moveTo>
                    <a:pt x="160" y="301"/>
                  </a:moveTo>
                  <a:lnTo>
                    <a:pt x="165" y="288"/>
                  </a:lnTo>
                  <a:lnTo>
                    <a:pt x="178" y="283"/>
                  </a:lnTo>
                  <a:lnTo>
                    <a:pt x="192" y="272"/>
                  </a:lnTo>
                  <a:lnTo>
                    <a:pt x="206" y="262"/>
                  </a:lnTo>
                  <a:lnTo>
                    <a:pt x="229" y="260"/>
                  </a:lnTo>
                  <a:lnTo>
                    <a:pt x="238" y="246"/>
                  </a:lnTo>
                  <a:lnTo>
                    <a:pt x="260" y="228"/>
                  </a:lnTo>
                  <a:lnTo>
                    <a:pt x="262" y="210"/>
                  </a:lnTo>
                  <a:lnTo>
                    <a:pt x="270" y="190"/>
                  </a:lnTo>
                  <a:lnTo>
                    <a:pt x="258" y="183"/>
                  </a:lnTo>
                  <a:lnTo>
                    <a:pt x="247" y="174"/>
                  </a:lnTo>
                  <a:lnTo>
                    <a:pt x="247" y="146"/>
                  </a:lnTo>
                  <a:lnTo>
                    <a:pt x="245" y="130"/>
                  </a:lnTo>
                  <a:lnTo>
                    <a:pt x="247" y="118"/>
                  </a:lnTo>
                  <a:lnTo>
                    <a:pt x="240" y="103"/>
                  </a:lnTo>
                  <a:lnTo>
                    <a:pt x="240" y="91"/>
                  </a:lnTo>
                  <a:lnTo>
                    <a:pt x="242" y="77"/>
                  </a:lnTo>
                  <a:lnTo>
                    <a:pt x="238" y="61"/>
                  </a:lnTo>
                  <a:lnTo>
                    <a:pt x="245" y="48"/>
                  </a:lnTo>
                  <a:lnTo>
                    <a:pt x="247" y="36"/>
                  </a:lnTo>
                  <a:lnTo>
                    <a:pt x="249" y="20"/>
                  </a:lnTo>
                  <a:lnTo>
                    <a:pt x="244" y="9"/>
                  </a:lnTo>
                  <a:lnTo>
                    <a:pt x="228" y="11"/>
                  </a:lnTo>
                  <a:lnTo>
                    <a:pt x="215" y="5"/>
                  </a:lnTo>
                  <a:lnTo>
                    <a:pt x="203" y="2"/>
                  </a:lnTo>
                  <a:lnTo>
                    <a:pt x="187" y="0"/>
                  </a:lnTo>
                  <a:lnTo>
                    <a:pt x="174" y="7"/>
                  </a:lnTo>
                  <a:lnTo>
                    <a:pt x="165" y="20"/>
                  </a:lnTo>
                  <a:lnTo>
                    <a:pt x="155" y="29"/>
                  </a:lnTo>
                  <a:lnTo>
                    <a:pt x="149" y="43"/>
                  </a:lnTo>
                  <a:lnTo>
                    <a:pt x="148" y="55"/>
                  </a:lnTo>
                  <a:lnTo>
                    <a:pt x="132" y="61"/>
                  </a:lnTo>
                  <a:lnTo>
                    <a:pt x="123" y="73"/>
                  </a:lnTo>
                  <a:lnTo>
                    <a:pt x="116" y="84"/>
                  </a:lnTo>
                  <a:lnTo>
                    <a:pt x="101" y="89"/>
                  </a:lnTo>
                  <a:lnTo>
                    <a:pt x="91" y="82"/>
                  </a:lnTo>
                  <a:lnTo>
                    <a:pt x="80" y="80"/>
                  </a:lnTo>
                  <a:lnTo>
                    <a:pt x="64" y="78"/>
                  </a:lnTo>
                  <a:lnTo>
                    <a:pt x="50" y="69"/>
                  </a:lnTo>
                  <a:lnTo>
                    <a:pt x="43" y="78"/>
                  </a:lnTo>
                  <a:lnTo>
                    <a:pt x="28" y="84"/>
                  </a:lnTo>
                  <a:lnTo>
                    <a:pt x="16" y="105"/>
                  </a:lnTo>
                  <a:lnTo>
                    <a:pt x="0" y="128"/>
                  </a:lnTo>
                  <a:lnTo>
                    <a:pt x="0" y="187"/>
                  </a:lnTo>
                  <a:lnTo>
                    <a:pt x="16" y="205"/>
                  </a:lnTo>
                  <a:lnTo>
                    <a:pt x="28" y="215"/>
                  </a:lnTo>
                  <a:lnTo>
                    <a:pt x="60" y="249"/>
                  </a:lnTo>
                  <a:lnTo>
                    <a:pt x="67" y="256"/>
                  </a:lnTo>
                  <a:lnTo>
                    <a:pt x="91" y="265"/>
                  </a:lnTo>
                  <a:lnTo>
                    <a:pt x="101" y="274"/>
                  </a:lnTo>
                  <a:lnTo>
                    <a:pt x="126" y="283"/>
                  </a:lnTo>
                  <a:lnTo>
                    <a:pt x="142" y="292"/>
                  </a:lnTo>
                  <a:lnTo>
                    <a:pt x="156" y="297"/>
                  </a:lnTo>
                  <a:lnTo>
                    <a:pt x="160" y="301"/>
                  </a:lnTo>
                  <a:lnTo>
                    <a:pt x="160" y="301"/>
                  </a:lnTo>
                  <a:lnTo>
                    <a:pt x="160" y="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59">
              <a:extLst>
                <a:ext uri="{FF2B5EF4-FFF2-40B4-BE49-F238E27FC236}">
                  <a16:creationId xmlns:a16="http://schemas.microsoft.com/office/drawing/2014/main" id="{E3C5AA9E-FE4F-FEAC-383C-6C6C4C82F7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2202" y="3550708"/>
              <a:ext cx="950912" cy="607590"/>
            </a:xfrm>
            <a:custGeom>
              <a:avLst/>
              <a:gdLst>
                <a:gd name="T0" fmla="*/ 236 w 421"/>
                <a:gd name="T1" fmla="*/ 253 h 269"/>
                <a:gd name="T2" fmla="*/ 256 w 421"/>
                <a:gd name="T3" fmla="*/ 229 h 269"/>
                <a:gd name="T4" fmla="*/ 254 w 421"/>
                <a:gd name="T5" fmla="*/ 199 h 269"/>
                <a:gd name="T6" fmla="*/ 272 w 421"/>
                <a:gd name="T7" fmla="*/ 180 h 269"/>
                <a:gd name="T8" fmla="*/ 291 w 421"/>
                <a:gd name="T9" fmla="*/ 176 h 269"/>
                <a:gd name="T10" fmla="*/ 295 w 421"/>
                <a:gd name="T11" fmla="*/ 144 h 269"/>
                <a:gd name="T12" fmla="*/ 309 w 421"/>
                <a:gd name="T13" fmla="*/ 132 h 269"/>
                <a:gd name="T14" fmla="*/ 331 w 421"/>
                <a:gd name="T15" fmla="*/ 116 h 269"/>
                <a:gd name="T16" fmla="*/ 350 w 421"/>
                <a:gd name="T17" fmla="*/ 96 h 269"/>
                <a:gd name="T18" fmla="*/ 372 w 421"/>
                <a:gd name="T19" fmla="*/ 75 h 269"/>
                <a:gd name="T20" fmla="*/ 391 w 421"/>
                <a:gd name="T21" fmla="*/ 71 h 269"/>
                <a:gd name="T22" fmla="*/ 398 w 421"/>
                <a:gd name="T23" fmla="*/ 43 h 269"/>
                <a:gd name="T24" fmla="*/ 411 w 421"/>
                <a:gd name="T25" fmla="*/ 19 h 269"/>
                <a:gd name="T26" fmla="*/ 388 w 421"/>
                <a:gd name="T27" fmla="*/ 0 h 269"/>
                <a:gd name="T28" fmla="*/ 254 w 421"/>
                <a:gd name="T29" fmla="*/ 5 h 269"/>
                <a:gd name="T30" fmla="*/ 163 w 421"/>
                <a:gd name="T31" fmla="*/ 7 h 269"/>
                <a:gd name="T32" fmla="*/ 83 w 421"/>
                <a:gd name="T33" fmla="*/ 11 h 269"/>
                <a:gd name="T34" fmla="*/ 71 w 421"/>
                <a:gd name="T35" fmla="*/ 57 h 269"/>
                <a:gd name="T36" fmla="*/ 44 w 421"/>
                <a:gd name="T37" fmla="*/ 60 h 269"/>
                <a:gd name="T38" fmla="*/ 35 w 421"/>
                <a:gd name="T39" fmla="*/ 85 h 269"/>
                <a:gd name="T40" fmla="*/ 19 w 421"/>
                <a:gd name="T41" fmla="*/ 103 h 269"/>
                <a:gd name="T42" fmla="*/ 3 w 421"/>
                <a:gd name="T43" fmla="*/ 130 h 269"/>
                <a:gd name="T44" fmla="*/ 0 w 421"/>
                <a:gd name="T45" fmla="*/ 162 h 269"/>
                <a:gd name="T46" fmla="*/ 28 w 421"/>
                <a:gd name="T47" fmla="*/ 172 h 269"/>
                <a:gd name="T48" fmla="*/ 53 w 421"/>
                <a:gd name="T49" fmla="*/ 172 h 269"/>
                <a:gd name="T50" fmla="*/ 67 w 421"/>
                <a:gd name="T51" fmla="*/ 196 h 269"/>
                <a:gd name="T52" fmla="*/ 76 w 421"/>
                <a:gd name="T53" fmla="*/ 217 h 269"/>
                <a:gd name="T54" fmla="*/ 90 w 421"/>
                <a:gd name="T55" fmla="*/ 238 h 269"/>
                <a:gd name="T56" fmla="*/ 112 w 421"/>
                <a:gd name="T57" fmla="*/ 254 h 269"/>
                <a:gd name="T58" fmla="*/ 138 w 421"/>
                <a:gd name="T59" fmla="*/ 263 h 269"/>
                <a:gd name="T60" fmla="*/ 163 w 421"/>
                <a:gd name="T61" fmla="*/ 251 h 269"/>
                <a:gd name="T62" fmla="*/ 185 w 421"/>
                <a:gd name="T63" fmla="*/ 253 h 269"/>
                <a:gd name="T64" fmla="*/ 217 w 421"/>
                <a:gd name="T65" fmla="*/ 254 h 269"/>
                <a:gd name="T66" fmla="*/ 235 w 421"/>
                <a:gd name="T67" fmla="*/ 269 h 269"/>
                <a:gd name="T68" fmla="*/ 235 w 421"/>
                <a:gd name="T69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1" h="269">
                  <a:moveTo>
                    <a:pt x="235" y="269"/>
                  </a:moveTo>
                  <a:lnTo>
                    <a:pt x="236" y="253"/>
                  </a:lnTo>
                  <a:lnTo>
                    <a:pt x="249" y="242"/>
                  </a:lnTo>
                  <a:lnTo>
                    <a:pt x="256" y="229"/>
                  </a:lnTo>
                  <a:lnTo>
                    <a:pt x="258" y="217"/>
                  </a:lnTo>
                  <a:lnTo>
                    <a:pt x="254" y="199"/>
                  </a:lnTo>
                  <a:lnTo>
                    <a:pt x="261" y="189"/>
                  </a:lnTo>
                  <a:lnTo>
                    <a:pt x="272" y="180"/>
                  </a:lnTo>
                  <a:lnTo>
                    <a:pt x="277" y="167"/>
                  </a:lnTo>
                  <a:lnTo>
                    <a:pt x="291" y="176"/>
                  </a:lnTo>
                  <a:lnTo>
                    <a:pt x="297" y="160"/>
                  </a:lnTo>
                  <a:lnTo>
                    <a:pt x="295" y="144"/>
                  </a:lnTo>
                  <a:lnTo>
                    <a:pt x="309" y="146"/>
                  </a:lnTo>
                  <a:lnTo>
                    <a:pt x="309" y="132"/>
                  </a:lnTo>
                  <a:lnTo>
                    <a:pt x="320" y="124"/>
                  </a:lnTo>
                  <a:lnTo>
                    <a:pt x="331" y="116"/>
                  </a:lnTo>
                  <a:lnTo>
                    <a:pt x="345" y="108"/>
                  </a:lnTo>
                  <a:lnTo>
                    <a:pt x="350" y="96"/>
                  </a:lnTo>
                  <a:lnTo>
                    <a:pt x="361" y="87"/>
                  </a:lnTo>
                  <a:lnTo>
                    <a:pt x="372" y="75"/>
                  </a:lnTo>
                  <a:lnTo>
                    <a:pt x="380" y="64"/>
                  </a:lnTo>
                  <a:lnTo>
                    <a:pt x="391" y="71"/>
                  </a:lnTo>
                  <a:lnTo>
                    <a:pt x="400" y="59"/>
                  </a:lnTo>
                  <a:lnTo>
                    <a:pt x="398" y="43"/>
                  </a:lnTo>
                  <a:lnTo>
                    <a:pt x="407" y="30"/>
                  </a:lnTo>
                  <a:lnTo>
                    <a:pt x="411" y="19"/>
                  </a:lnTo>
                  <a:lnTo>
                    <a:pt x="421" y="11"/>
                  </a:lnTo>
                  <a:lnTo>
                    <a:pt x="388" y="0"/>
                  </a:lnTo>
                  <a:lnTo>
                    <a:pt x="320" y="3"/>
                  </a:lnTo>
                  <a:lnTo>
                    <a:pt x="254" y="5"/>
                  </a:lnTo>
                  <a:lnTo>
                    <a:pt x="190" y="7"/>
                  </a:lnTo>
                  <a:lnTo>
                    <a:pt x="163" y="7"/>
                  </a:lnTo>
                  <a:lnTo>
                    <a:pt x="135" y="11"/>
                  </a:lnTo>
                  <a:lnTo>
                    <a:pt x="83" y="11"/>
                  </a:lnTo>
                  <a:lnTo>
                    <a:pt x="87" y="53"/>
                  </a:lnTo>
                  <a:lnTo>
                    <a:pt x="71" y="57"/>
                  </a:lnTo>
                  <a:lnTo>
                    <a:pt x="58" y="59"/>
                  </a:lnTo>
                  <a:lnTo>
                    <a:pt x="44" y="60"/>
                  </a:lnTo>
                  <a:lnTo>
                    <a:pt x="46" y="76"/>
                  </a:lnTo>
                  <a:lnTo>
                    <a:pt x="35" y="85"/>
                  </a:lnTo>
                  <a:lnTo>
                    <a:pt x="21" y="94"/>
                  </a:lnTo>
                  <a:lnTo>
                    <a:pt x="19" y="103"/>
                  </a:lnTo>
                  <a:lnTo>
                    <a:pt x="5" y="114"/>
                  </a:lnTo>
                  <a:lnTo>
                    <a:pt x="3" y="130"/>
                  </a:lnTo>
                  <a:lnTo>
                    <a:pt x="1" y="142"/>
                  </a:lnTo>
                  <a:lnTo>
                    <a:pt x="0" y="162"/>
                  </a:lnTo>
                  <a:lnTo>
                    <a:pt x="12" y="171"/>
                  </a:lnTo>
                  <a:lnTo>
                    <a:pt x="28" y="172"/>
                  </a:lnTo>
                  <a:lnTo>
                    <a:pt x="41" y="167"/>
                  </a:lnTo>
                  <a:lnTo>
                    <a:pt x="53" y="172"/>
                  </a:lnTo>
                  <a:lnTo>
                    <a:pt x="58" y="183"/>
                  </a:lnTo>
                  <a:lnTo>
                    <a:pt x="67" y="196"/>
                  </a:lnTo>
                  <a:lnTo>
                    <a:pt x="78" y="205"/>
                  </a:lnTo>
                  <a:lnTo>
                    <a:pt x="76" y="217"/>
                  </a:lnTo>
                  <a:lnTo>
                    <a:pt x="78" y="229"/>
                  </a:lnTo>
                  <a:lnTo>
                    <a:pt x="90" y="238"/>
                  </a:lnTo>
                  <a:lnTo>
                    <a:pt x="99" y="249"/>
                  </a:lnTo>
                  <a:lnTo>
                    <a:pt x="112" y="254"/>
                  </a:lnTo>
                  <a:lnTo>
                    <a:pt x="124" y="254"/>
                  </a:lnTo>
                  <a:lnTo>
                    <a:pt x="138" y="263"/>
                  </a:lnTo>
                  <a:lnTo>
                    <a:pt x="147" y="251"/>
                  </a:lnTo>
                  <a:lnTo>
                    <a:pt x="163" y="251"/>
                  </a:lnTo>
                  <a:lnTo>
                    <a:pt x="174" y="238"/>
                  </a:lnTo>
                  <a:lnTo>
                    <a:pt x="185" y="253"/>
                  </a:lnTo>
                  <a:lnTo>
                    <a:pt x="201" y="254"/>
                  </a:lnTo>
                  <a:lnTo>
                    <a:pt x="217" y="254"/>
                  </a:lnTo>
                  <a:lnTo>
                    <a:pt x="229" y="269"/>
                  </a:lnTo>
                  <a:lnTo>
                    <a:pt x="235" y="269"/>
                  </a:lnTo>
                  <a:lnTo>
                    <a:pt x="235" y="269"/>
                  </a:lnTo>
                  <a:lnTo>
                    <a:pt x="235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60">
              <a:extLst>
                <a:ext uri="{FF2B5EF4-FFF2-40B4-BE49-F238E27FC236}">
                  <a16:creationId xmlns:a16="http://schemas.microsoft.com/office/drawing/2014/main" id="{024C8DC5-A456-202A-6BB8-0B21A3C48E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68840" y="3575554"/>
              <a:ext cx="679869" cy="424635"/>
            </a:xfrm>
            <a:custGeom>
              <a:avLst/>
              <a:gdLst>
                <a:gd name="T0" fmla="*/ 176 w 301"/>
                <a:gd name="T1" fmla="*/ 188 h 188"/>
                <a:gd name="T2" fmla="*/ 190 w 301"/>
                <a:gd name="T3" fmla="*/ 183 h 188"/>
                <a:gd name="T4" fmla="*/ 205 w 301"/>
                <a:gd name="T5" fmla="*/ 176 h 188"/>
                <a:gd name="T6" fmla="*/ 217 w 301"/>
                <a:gd name="T7" fmla="*/ 167 h 188"/>
                <a:gd name="T8" fmla="*/ 214 w 301"/>
                <a:gd name="T9" fmla="*/ 151 h 188"/>
                <a:gd name="T10" fmla="*/ 212 w 301"/>
                <a:gd name="T11" fmla="*/ 135 h 188"/>
                <a:gd name="T12" fmla="*/ 217 w 301"/>
                <a:gd name="T13" fmla="*/ 122 h 188"/>
                <a:gd name="T14" fmla="*/ 219 w 301"/>
                <a:gd name="T15" fmla="*/ 108 h 188"/>
                <a:gd name="T16" fmla="*/ 226 w 301"/>
                <a:gd name="T17" fmla="*/ 97 h 188"/>
                <a:gd name="T18" fmla="*/ 237 w 301"/>
                <a:gd name="T19" fmla="*/ 89 h 188"/>
                <a:gd name="T20" fmla="*/ 246 w 301"/>
                <a:gd name="T21" fmla="*/ 76 h 188"/>
                <a:gd name="T22" fmla="*/ 262 w 301"/>
                <a:gd name="T23" fmla="*/ 76 h 188"/>
                <a:gd name="T24" fmla="*/ 260 w 301"/>
                <a:gd name="T25" fmla="*/ 58 h 188"/>
                <a:gd name="T26" fmla="*/ 272 w 301"/>
                <a:gd name="T27" fmla="*/ 48 h 188"/>
                <a:gd name="T28" fmla="*/ 285 w 301"/>
                <a:gd name="T29" fmla="*/ 46 h 188"/>
                <a:gd name="T30" fmla="*/ 301 w 301"/>
                <a:gd name="T31" fmla="*/ 42 h 188"/>
                <a:gd name="T32" fmla="*/ 299 w 301"/>
                <a:gd name="T33" fmla="*/ 12 h 188"/>
                <a:gd name="T34" fmla="*/ 271 w 301"/>
                <a:gd name="T35" fmla="*/ 1 h 188"/>
                <a:gd name="T36" fmla="*/ 246 w 301"/>
                <a:gd name="T37" fmla="*/ 0 h 188"/>
                <a:gd name="T38" fmla="*/ 206 w 301"/>
                <a:gd name="T39" fmla="*/ 3 h 188"/>
                <a:gd name="T40" fmla="*/ 137 w 301"/>
                <a:gd name="T41" fmla="*/ 5 h 188"/>
                <a:gd name="T42" fmla="*/ 89 w 301"/>
                <a:gd name="T43" fmla="*/ 5 h 188"/>
                <a:gd name="T44" fmla="*/ 73 w 301"/>
                <a:gd name="T45" fmla="*/ 7 h 188"/>
                <a:gd name="T46" fmla="*/ 5 w 301"/>
                <a:gd name="T47" fmla="*/ 5 h 188"/>
                <a:gd name="T48" fmla="*/ 0 w 301"/>
                <a:gd name="T49" fmla="*/ 17 h 188"/>
                <a:gd name="T50" fmla="*/ 9 w 301"/>
                <a:gd name="T51" fmla="*/ 28 h 188"/>
                <a:gd name="T52" fmla="*/ 12 w 301"/>
                <a:gd name="T53" fmla="*/ 42 h 188"/>
                <a:gd name="T54" fmla="*/ 21 w 301"/>
                <a:gd name="T55" fmla="*/ 55 h 188"/>
                <a:gd name="T56" fmla="*/ 60 w 301"/>
                <a:gd name="T57" fmla="*/ 72 h 188"/>
                <a:gd name="T58" fmla="*/ 66 w 301"/>
                <a:gd name="T59" fmla="*/ 90 h 188"/>
                <a:gd name="T60" fmla="*/ 78 w 301"/>
                <a:gd name="T61" fmla="*/ 89 h 188"/>
                <a:gd name="T62" fmla="*/ 89 w 301"/>
                <a:gd name="T63" fmla="*/ 76 h 188"/>
                <a:gd name="T64" fmla="*/ 101 w 301"/>
                <a:gd name="T65" fmla="*/ 81 h 188"/>
                <a:gd name="T66" fmla="*/ 103 w 301"/>
                <a:gd name="T67" fmla="*/ 97 h 188"/>
                <a:gd name="T68" fmla="*/ 98 w 301"/>
                <a:gd name="T69" fmla="*/ 113 h 188"/>
                <a:gd name="T70" fmla="*/ 103 w 301"/>
                <a:gd name="T71" fmla="*/ 124 h 188"/>
                <a:gd name="T72" fmla="*/ 114 w 301"/>
                <a:gd name="T73" fmla="*/ 138 h 188"/>
                <a:gd name="T74" fmla="*/ 112 w 301"/>
                <a:gd name="T75" fmla="*/ 154 h 188"/>
                <a:gd name="T76" fmla="*/ 125 w 301"/>
                <a:gd name="T77" fmla="*/ 161 h 188"/>
                <a:gd name="T78" fmla="*/ 125 w 301"/>
                <a:gd name="T79" fmla="*/ 188 h 188"/>
                <a:gd name="T80" fmla="*/ 139 w 301"/>
                <a:gd name="T81" fmla="*/ 183 h 188"/>
                <a:gd name="T82" fmla="*/ 158 w 301"/>
                <a:gd name="T83" fmla="*/ 179 h 188"/>
                <a:gd name="T84" fmla="*/ 167 w 301"/>
                <a:gd name="T85" fmla="*/ 183 h 188"/>
                <a:gd name="T86" fmla="*/ 176 w 301"/>
                <a:gd name="T87" fmla="*/ 188 h 188"/>
                <a:gd name="T88" fmla="*/ 176 w 301"/>
                <a:gd name="T89" fmla="*/ 188 h 188"/>
                <a:gd name="T90" fmla="*/ 176 w 301"/>
                <a:gd name="T9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1" h="188">
                  <a:moveTo>
                    <a:pt x="176" y="188"/>
                  </a:moveTo>
                  <a:lnTo>
                    <a:pt x="190" y="183"/>
                  </a:lnTo>
                  <a:lnTo>
                    <a:pt x="205" y="176"/>
                  </a:lnTo>
                  <a:lnTo>
                    <a:pt x="217" y="167"/>
                  </a:lnTo>
                  <a:lnTo>
                    <a:pt x="214" y="151"/>
                  </a:lnTo>
                  <a:lnTo>
                    <a:pt x="212" y="135"/>
                  </a:lnTo>
                  <a:lnTo>
                    <a:pt x="217" y="122"/>
                  </a:lnTo>
                  <a:lnTo>
                    <a:pt x="219" y="108"/>
                  </a:lnTo>
                  <a:lnTo>
                    <a:pt x="226" y="97"/>
                  </a:lnTo>
                  <a:lnTo>
                    <a:pt x="237" y="89"/>
                  </a:lnTo>
                  <a:lnTo>
                    <a:pt x="246" y="76"/>
                  </a:lnTo>
                  <a:lnTo>
                    <a:pt x="262" y="76"/>
                  </a:lnTo>
                  <a:lnTo>
                    <a:pt x="260" y="58"/>
                  </a:lnTo>
                  <a:lnTo>
                    <a:pt x="272" y="48"/>
                  </a:lnTo>
                  <a:lnTo>
                    <a:pt x="285" y="46"/>
                  </a:lnTo>
                  <a:lnTo>
                    <a:pt x="301" y="42"/>
                  </a:lnTo>
                  <a:lnTo>
                    <a:pt x="299" y="12"/>
                  </a:lnTo>
                  <a:lnTo>
                    <a:pt x="271" y="1"/>
                  </a:lnTo>
                  <a:lnTo>
                    <a:pt x="246" y="0"/>
                  </a:lnTo>
                  <a:lnTo>
                    <a:pt x="206" y="3"/>
                  </a:lnTo>
                  <a:lnTo>
                    <a:pt x="137" y="5"/>
                  </a:lnTo>
                  <a:lnTo>
                    <a:pt x="89" y="5"/>
                  </a:lnTo>
                  <a:lnTo>
                    <a:pt x="73" y="7"/>
                  </a:lnTo>
                  <a:lnTo>
                    <a:pt x="5" y="5"/>
                  </a:lnTo>
                  <a:lnTo>
                    <a:pt x="0" y="17"/>
                  </a:lnTo>
                  <a:lnTo>
                    <a:pt x="9" y="28"/>
                  </a:lnTo>
                  <a:lnTo>
                    <a:pt x="12" y="42"/>
                  </a:lnTo>
                  <a:lnTo>
                    <a:pt x="21" y="55"/>
                  </a:lnTo>
                  <a:lnTo>
                    <a:pt x="60" y="72"/>
                  </a:lnTo>
                  <a:lnTo>
                    <a:pt x="66" y="90"/>
                  </a:lnTo>
                  <a:lnTo>
                    <a:pt x="78" y="89"/>
                  </a:lnTo>
                  <a:lnTo>
                    <a:pt x="89" y="76"/>
                  </a:lnTo>
                  <a:lnTo>
                    <a:pt x="101" y="81"/>
                  </a:lnTo>
                  <a:lnTo>
                    <a:pt x="103" y="97"/>
                  </a:lnTo>
                  <a:lnTo>
                    <a:pt x="98" y="113"/>
                  </a:lnTo>
                  <a:lnTo>
                    <a:pt x="103" y="124"/>
                  </a:lnTo>
                  <a:lnTo>
                    <a:pt x="114" y="138"/>
                  </a:lnTo>
                  <a:lnTo>
                    <a:pt x="112" y="154"/>
                  </a:lnTo>
                  <a:lnTo>
                    <a:pt x="125" y="161"/>
                  </a:lnTo>
                  <a:lnTo>
                    <a:pt x="125" y="188"/>
                  </a:lnTo>
                  <a:lnTo>
                    <a:pt x="139" y="183"/>
                  </a:lnTo>
                  <a:lnTo>
                    <a:pt x="158" y="179"/>
                  </a:lnTo>
                  <a:lnTo>
                    <a:pt x="167" y="183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61">
              <a:extLst>
                <a:ext uri="{FF2B5EF4-FFF2-40B4-BE49-F238E27FC236}">
                  <a16:creationId xmlns:a16="http://schemas.microsoft.com/office/drawing/2014/main" id="{F2810A89-FDEF-107E-079B-6C295EFD0F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5827" y="3586847"/>
              <a:ext cx="675351" cy="738595"/>
            </a:xfrm>
            <a:custGeom>
              <a:avLst/>
              <a:gdLst>
                <a:gd name="T0" fmla="*/ 105 w 299"/>
                <a:gd name="T1" fmla="*/ 315 h 327"/>
                <a:gd name="T2" fmla="*/ 126 w 299"/>
                <a:gd name="T3" fmla="*/ 294 h 327"/>
                <a:gd name="T4" fmla="*/ 142 w 299"/>
                <a:gd name="T5" fmla="*/ 270 h 327"/>
                <a:gd name="T6" fmla="*/ 158 w 299"/>
                <a:gd name="T7" fmla="*/ 249 h 327"/>
                <a:gd name="T8" fmla="*/ 179 w 299"/>
                <a:gd name="T9" fmla="*/ 233 h 327"/>
                <a:gd name="T10" fmla="*/ 204 w 299"/>
                <a:gd name="T11" fmla="*/ 240 h 327"/>
                <a:gd name="T12" fmla="*/ 233 w 299"/>
                <a:gd name="T13" fmla="*/ 245 h 327"/>
                <a:gd name="T14" fmla="*/ 263 w 299"/>
                <a:gd name="T15" fmla="*/ 240 h 327"/>
                <a:gd name="T16" fmla="*/ 259 w 299"/>
                <a:gd name="T17" fmla="*/ 213 h 327"/>
                <a:gd name="T18" fmla="*/ 275 w 299"/>
                <a:gd name="T19" fmla="*/ 190 h 327"/>
                <a:gd name="T20" fmla="*/ 299 w 299"/>
                <a:gd name="T21" fmla="*/ 158 h 327"/>
                <a:gd name="T22" fmla="*/ 288 w 299"/>
                <a:gd name="T23" fmla="*/ 140 h 327"/>
                <a:gd name="T24" fmla="*/ 272 w 299"/>
                <a:gd name="T25" fmla="*/ 108 h 327"/>
                <a:gd name="T26" fmla="*/ 279 w 299"/>
                <a:gd name="T27" fmla="*/ 84 h 327"/>
                <a:gd name="T28" fmla="*/ 254 w 299"/>
                <a:gd name="T29" fmla="*/ 75 h 327"/>
                <a:gd name="T30" fmla="*/ 234 w 299"/>
                <a:gd name="T31" fmla="*/ 73 h 327"/>
                <a:gd name="T32" fmla="*/ 194 w 299"/>
                <a:gd name="T33" fmla="*/ 44 h 327"/>
                <a:gd name="T34" fmla="*/ 178 w 299"/>
                <a:gd name="T35" fmla="*/ 19 h 327"/>
                <a:gd name="T36" fmla="*/ 133 w 299"/>
                <a:gd name="T37" fmla="*/ 2 h 327"/>
                <a:gd name="T38" fmla="*/ 73 w 299"/>
                <a:gd name="T39" fmla="*/ 3 h 327"/>
                <a:gd name="T40" fmla="*/ 33 w 299"/>
                <a:gd name="T41" fmla="*/ 2 h 327"/>
                <a:gd name="T42" fmla="*/ 10 w 299"/>
                <a:gd name="T43" fmla="*/ 21 h 327"/>
                <a:gd name="T44" fmla="*/ 0 w 299"/>
                <a:gd name="T45" fmla="*/ 43 h 327"/>
                <a:gd name="T46" fmla="*/ 19 w 299"/>
                <a:gd name="T47" fmla="*/ 64 h 327"/>
                <a:gd name="T48" fmla="*/ 42 w 299"/>
                <a:gd name="T49" fmla="*/ 84 h 327"/>
                <a:gd name="T50" fmla="*/ 46 w 299"/>
                <a:gd name="T51" fmla="*/ 110 h 327"/>
                <a:gd name="T52" fmla="*/ 24 w 299"/>
                <a:gd name="T53" fmla="*/ 126 h 327"/>
                <a:gd name="T54" fmla="*/ 24 w 299"/>
                <a:gd name="T55" fmla="*/ 156 h 327"/>
                <a:gd name="T56" fmla="*/ 40 w 299"/>
                <a:gd name="T57" fmla="*/ 180 h 327"/>
                <a:gd name="T58" fmla="*/ 65 w 299"/>
                <a:gd name="T59" fmla="*/ 245 h 327"/>
                <a:gd name="T60" fmla="*/ 35 w 299"/>
                <a:gd name="T61" fmla="*/ 279 h 327"/>
                <a:gd name="T62" fmla="*/ 30 w 299"/>
                <a:gd name="T63" fmla="*/ 311 h 327"/>
                <a:gd name="T64" fmla="*/ 49 w 299"/>
                <a:gd name="T65" fmla="*/ 311 h 327"/>
                <a:gd name="T66" fmla="*/ 76 w 299"/>
                <a:gd name="T67" fmla="*/ 311 h 327"/>
                <a:gd name="T68" fmla="*/ 99 w 299"/>
                <a:gd name="T69" fmla="*/ 327 h 327"/>
                <a:gd name="T70" fmla="*/ 99 w 299"/>
                <a:gd name="T7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9" h="327">
                  <a:moveTo>
                    <a:pt x="99" y="327"/>
                  </a:moveTo>
                  <a:lnTo>
                    <a:pt x="105" y="315"/>
                  </a:lnTo>
                  <a:lnTo>
                    <a:pt x="112" y="306"/>
                  </a:lnTo>
                  <a:lnTo>
                    <a:pt x="126" y="294"/>
                  </a:lnTo>
                  <a:lnTo>
                    <a:pt x="138" y="283"/>
                  </a:lnTo>
                  <a:lnTo>
                    <a:pt x="142" y="270"/>
                  </a:lnTo>
                  <a:lnTo>
                    <a:pt x="147" y="254"/>
                  </a:lnTo>
                  <a:lnTo>
                    <a:pt x="158" y="249"/>
                  </a:lnTo>
                  <a:lnTo>
                    <a:pt x="169" y="238"/>
                  </a:lnTo>
                  <a:lnTo>
                    <a:pt x="179" y="233"/>
                  </a:lnTo>
                  <a:lnTo>
                    <a:pt x="192" y="235"/>
                  </a:lnTo>
                  <a:lnTo>
                    <a:pt x="204" y="240"/>
                  </a:lnTo>
                  <a:lnTo>
                    <a:pt x="220" y="244"/>
                  </a:lnTo>
                  <a:lnTo>
                    <a:pt x="233" y="245"/>
                  </a:lnTo>
                  <a:lnTo>
                    <a:pt x="249" y="245"/>
                  </a:lnTo>
                  <a:lnTo>
                    <a:pt x="263" y="240"/>
                  </a:lnTo>
                  <a:lnTo>
                    <a:pt x="265" y="228"/>
                  </a:lnTo>
                  <a:lnTo>
                    <a:pt x="259" y="213"/>
                  </a:lnTo>
                  <a:lnTo>
                    <a:pt x="261" y="201"/>
                  </a:lnTo>
                  <a:lnTo>
                    <a:pt x="275" y="190"/>
                  </a:lnTo>
                  <a:lnTo>
                    <a:pt x="299" y="183"/>
                  </a:lnTo>
                  <a:lnTo>
                    <a:pt x="299" y="158"/>
                  </a:lnTo>
                  <a:lnTo>
                    <a:pt x="286" y="153"/>
                  </a:lnTo>
                  <a:lnTo>
                    <a:pt x="288" y="140"/>
                  </a:lnTo>
                  <a:lnTo>
                    <a:pt x="281" y="123"/>
                  </a:lnTo>
                  <a:lnTo>
                    <a:pt x="272" y="108"/>
                  </a:lnTo>
                  <a:lnTo>
                    <a:pt x="277" y="96"/>
                  </a:lnTo>
                  <a:lnTo>
                    <a:pt x="279" y="84"/>
                  </a:lnTo>
                  <a:lnTo>
                    <a:pt x="268" y="69"/>
                  </a:lnTo>
                  <a:lnTo>
                    <a:pt x="254" y="75"/>
                  </a:lnTo>
                  <a:lnTo>
                    <a:pt x="240" y="85"/>
                  </a:lnTo>
                  <a:lnTo>
                    <a:pt x="234" y="73"/>
                  </a:lnTo>
                  <a:lnTo>
                    <a:pt x="195" y="57"/>
                  </a:lnTo>
                  <a:lnTo>
                    <a:pt x="194" y="44"/>
                  </a:lnTo>
                  <a:lnTo>
                    <a:pt x="188" y="30"/>
                  </a:lnTo>
                  <a:lnTo>
                    <a:pt x="178" y="19"/>
                  </a:lnTo>
                  <a:lnTo>
                    <a:pt x="178" y="7"/>
                  </a:lnTo>
                  <a:lnTo>
                    <a:pt x="133" y="2"/>
                  </a:lnTo>
                  <a:lnTo>
                    <a:pt x="113" y="2"/>
                  </a:lnTo>
                  <a:lnTo>
                    <a:pt x="73" y="3"/>
                  </a:lnTo>
                  <a:lnTo>
                    <a:pt x="49" y="0"/>
                  </a:lnTo>
                  <a:lnTo>
                    <a:pt x="33" y="2"/>
                  </a:lnTo>
                  <a:lnTo>
                    <a:pt x="26" y="11"/>
                  </a:lnTo>
                  <a:lnTo>
                    <a:pt x="10" y="21"/>
                  </a:lnTo>
                  <a:lnTo>
                    <a:pt x="0" y="30"/>
                  </a:lnTo>
                  <a:lnTo>
                    <a:pt x="0" y="43"/>
                  </a:lnTo>
                  <a:lnTo>
                    <a:pt x="10" y="53"/>
                  </a:lnTo>
                  <a:lnTo>
                    <a:pt x="19" y="64"/>
                  </a:lnTo>
                  <a:lnTo>
                    <a:pt x="32" y="69"/>
                  </a:lnTo>
                  <a:lnTo>
                    <a:pt x="42" y="84"/>
                  </a:lnTo>
                  <a:lnTo>
                    <a:pt x="48" y="94"/>
                  </a:lnTo>
                  <a:lnTo>
                    <a:pt x="46" y="110"/>
                  </a:lnTo>
                  <a:lnTo>
                    <a:pt x="39" y="119"/>
                  </a:lnTo>
                  <a:lnTo>
                    <a:pt x="24" y="126"/>
                  </a:lnTo>
                  <a:lnTo>
                    <a:pt x="23" y="142"/>
                  </a:lnTo>
                  <a:lnTo>
                    <a:pt x="24" y="156"/>
                  </a:lnTo>
                  <a:lnTo>
                    <a:pt x="24" y="169"/>
                  </a:lnTo>
                  <a:lnTo>
                    <a:pt x="40" y="180"/>
                  </a:lnTo>
                  <a:lnTo>
                    <a:pt x="53" y="176"/>
                  </a:lnTo>
                  <a:lnTo>
                    <a:pt x="65" y="245"/>
                  </a:lnTo>
                  <a:lnTo>
                    <a:pt x="49" y="256"/>
                  </a:lnTo>
                  <a:lnTo>
                    <a:pt x="35" y="279"/>
                  </a:lnTo>
                  <a:lnTo>
                    <a:pt x="14" y="317"/>
                  </a:lnTo>
                  <a:lnTo>
                    <a:pt x="30" y="311"/>
                  </a:lnTo>
                  <a:lnTo>
                    <a:pt x="39" y="302"/>
                  </a:lnTo>
                  <a:lnTo>
                    <a:pt x="49" y="311"/>
                  </a:lnTo>
                  <a:lnTo>
                    <a:pt x="64" y="313"/>
                  </a:lnTo>
                  <a:lnTo>
                    <a:pt x="76" y="311"/>
                  </a:lnTo>
                  <a:lnTo>
                    <a:pt x="89" y="318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62">
              <a:extLst>
                <a:ext uri="{FF2B5EF4-FFF2-40B4-BE49-F238E27FC236}">
                  <a16:creationId xmlns:a16="http://schemas.microsoft.com/office/drawing/2014/main" id="{885FF7A0-D7AF-E8EE-FBC3-6E26F6BCF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86293" y="3977603"/>
              <a:ext cx="444964" cy="634695"/>
            </a:xfrm>
            <a:custGeom>
              <a:avLst/>
              <a:gdLst>
                <a:gd name="T0" fmla="*/ 162 w 197"/>
                <a:gd name="T1" fmla="*/ 281 h 281"/>
                <a:gd name="T2" fmla="*/ 167 w 197"/>
                <a:gd name="T3" fmla="*/ 268 h 281"/>
                <a:gd name="T4" fmla="*/ 178 w 197"/>
                <a:gd name="T5" fmla="*/ 256 h 281"/>
                <a:gd name="T6" fmla="*/ 188 w 197"/>
                <a:gd name="T7" fmla="*/ 247 h 281"/>
                <a:gd name="T8" fmla="*/ 197 w 197"/>
                <a:gd name="T9" fmla="*/ 238 h 281"/>
                <a:gd name="T10" fmla="*/ 192 w 197"/>
                <a:gd name="T11" fmla="*/ 226 h 281"/>
                <a:gd name="T12" fmla="*/ 183 w 197"/>
                <a:gd name="T13" fmla="*/ 215 h 281"/>
                <a:gd name="T14" fmla="*/ 181 w 197"/>
                <a:gd name="T15" fmla="*/ 204 h 281"/>
                <a:gd name="T16" fmla="*/ 178 w 197"/>
                <a:gd name="T17" fmla="*/ 188 h 281"/>
                <a:gd name="T18" fmla="*/ 178 w 197"/>
                <a:gd name="T19" fmla="*/ 176 h 281"/>
                <a:gd name="T20" fmla="*/ 178 w 197"/>
                <a:gd name="T21" fmla="*/ 161 h 281"/>
                <a:gd name="T22" fmla="*/ 165 w 197"/>
                <a:gd name="T23" fmla="*/ 147 h 281"/>
                <a:gd name="T24" fmla="*/ 162 w 197"/>
                <a:gd name="T25" fmla="*/ 135 h 281"/>
                <a:gd name="T26" fmla="*/ 174 w 197"/>
                <a:gd name="T27" fmla="*/ 126 h 281"/>
                <a:gd name="T28" fmla="*/ 181 w 197"/>
                <a:gd name="T29" fmla="*/ 105 h 281"/>
                <a:gd name="T30" fmla="*/ 179 w 197"/>
                <a:gd name="T31" fmla="*/ 89 h 281"/>
                <a:gd name="T32" fmla="*/ 185 w 197"/>
                <a:gd name="T33" fmla="*/ 76 h 281"/>
                <a:gd name="T34" fmla="*/ 192 w 197"/>
                <a:gd name="T35" fmla="*/ 64 h 281"/>
                <a:gd name="T36" fmla="*/ 188 w 197"/>
                <a:gd name="T37" fmla="*/ 49 h 281"/>
                <a:gd name="T38" fmla="*/ 186 w 197"/>
                <a:gd name="T39" fmla="*/ 37 h 281"/>
                <a:gd name="T40" fmla="*/ 178 w 197"/>
                <a:gd name="T41" fmla="*/ 30 h 281"/>
                <a:gd name="T42" fmla="*/ 165 w 197"/>
                <a:gd name="T43" fmla="*/ 21 h 281"/>
                <a:gd name="T44" fmla="*/ 153 w 197"/>
                <a:gd name="T45" fmla="*/ 14 h 281"/>
                <a:gd name="T46" fmla="*/ 147 w 197"/>
                <a:gd name="T47" fmla="*/ 0 h 281"/>
                <a:gd name="T48" fmla="*/ 135 w 197"/>
                <a:gd name="T49" fmla="*/ 8 h 281"/>
                <a:gd name="T50" fmla="*/ 115 w 197"/>
                <a:gd name="T51" fmla="*/ 5 h 281"/>
                <a:gd name="T52" fmla="*/ 106 w 197"/>
                <a:gd name="T53" fmla="*/ 1 h 281"/>
                <a:gd name="T54" fmla="*/ 85 w 197"/>
                <a:gd name="T55" fmla="*/ 5 h 281"/>
                <a:gd name="T56" fmla="*/ 73 w 197"/>
                <a:gd name="T57" fmla="*/ 10 h 281"/>
                <a:gd name="T58" fmla="*/ 49 w 197"/>
                <a:gd name="T59" fmla="*/ 17 h 281"/>
                <a:gd name="T60" fmla="*/ 39 w 197"/>
                <a:gd name="T61" fmla="*/ 24 h 281"/>
                <a:gd name="T62" fmla="*/ 33 w 197"/>
                <a:gd name="T63" fmla="*/ 33 h 281"/>
                <a:gd name="T64" fmla="*/ 39 w 197"/>
                <a:gd name="T65" fmla="*/ 48 h 281"/>
                <a:gd name="T66" fmla="*/ 33 w 197"/>
                <a:gd name="T67" fmla="*/ 64 h 281"/>
                <a:gd name="T68" fmla="*/ 26 w 197"/>
                <a:gd name="T69" fmla="*/ 72 h 281"/>
                <a:gd name="T70" fmla="*/ 12 w 197"/>
                <a:gd name="T71" fmla="*/ 80 h 281"/>
                <a:gd name="T72" fmla="*/ 10 w 197"/>
                <a:gd name="T73" fmla="*/ 96 h 281"/>
                <a:gd name="T74" fmla="*/ 8 w 197"/>
                <a:gd name="T75" fmla="*/ 108 h 281"/>
                <a:gd name="T76" fmla="*/ 0 w 197"/>
                <a:gd name="T77" fmla="*/ 121 h 281"/>
                <a:gd name="T78" fmla="*/ 0 w 197"/>
                <a:gd name="T79" fmla="*/ 133 h 281"/>
                <a:gd name="T80" fmla="*/ 3 w 197"/>
                <a:gd name="T81" fmla="*/ 147 h 281"/>
                <a:gd name="T82" fmla="*/ 1 w 197"/>
                <a:gd name="T83" fmla="*/ 163 h 281"/>
                <a:gd name="T84" fmla="*/ 3 w 197"/>
                <a:gd name="T85" fmla="*/ 176 h 281"/>
                <a:gd name="T86" fmla="*/ 8 w 197"/>
                <a:gd name="T87" fmla="*/ 190 h 281"/>
                <a:gd name="T88" fmla="*/ 8 w 197"/>
                <a:gd name="T89" fmla="*/ 206 h 281"/>
                <a:gd name="T90" fmla="*/ 10 w 197"/>
                <a:gd name="T91" fmla="*/ 226 h 281"/>
                <a:gd name="T92" fmla="*/ 17 w 197"/>
                <a:gd name="T93" fmla="*/ 243 h 281"/>
                <a:gd name="T94" fmla="*/ 33 w 197"/>
                <a:gd name="T95" fmla="*/ 250 h 281"/>
                <a:gd name="T96" fmla="*/ 32 w 197"/>
                <a:gd name="T97" fmla="*/ 263 h 281"/>
                <a:gd name="T98" fmla="*/ 26 w 197"/>
                <a:gd name="T99" fmla="*/ 279 h 281"/>
                <a:gd name="T100" fmla="*/ 69 w 197"/>
                <a:gd name="T101" fmla="*/ 279 h 281"/>
                <a:gd name="T102" fmla="*/ 85 w 197"/>
                <a:gd name="T103" fmla="*/ 277 h 281"/>
                <a:gd name="T104" fmla="*/ 101 w 197"/>
                <a:gd name="T105" fmla="*/ 279 h 281"/>
                <a:gd name="T106" fmla="*/ 156 w 197"/>
                <a:gd name="T107" fmla="*/ 279 h 281"/>
                <a:gd name="T108" fmla="*/ 162 w 197"/>
                <a:gd name="T109" fmla="*/ 281 h 281"/>
                <a:gd name="T110" fmla="*/ 162 w 197"/>
                <a:gd name="T111" fmla="*/ 281 h 281"/>
                <a:gd name="T112" fmla="*/ 162 w 197"/>
                <a:gd name="T113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7" h="281">
                  <a:moveTo>
                    <a:pt x="162" y="281"/>
                  </a:moveTo>
                  <a:lnTo>
                    <a:pt x="167" y="268"/>
                  </a:lnTo>
                  <a:lnTo>
                    <a:pt x="178" y="256"/>
                  </a:lnTo>
                  <a:lnTo>
                    <a:pt x="188" y="247"/>
                  </a:lnTo>
                  <a:lnTo>
                    <a:pt x="197" y="238"/>
                  </a:lnTo>
                  <a:lnTo>
                    <a:pt x="192" y="226"/>
                  </a:lnTo>
                  <a:lnTo>
                    <a:pt x="183" y="215"/>
                  </a:lnTo>
                  <a:lnTo>
                    <a:pt x="181" y="204"/>
                  </a:lnTo>
                  <a:lnTo>
                    <a:pt x="178" y="188"/>
                  </a:lnTo>
                  <a:lnTo>
                    <a:pt x="178" y="176"/>
                  </a:lnTo>
                  <a:lnTo>
                    <a:pt x="178" y="161"/>
                  </a:lnTo>
                  <a:lnTo>
                    <a:pt x="165" y="147"/>
                  </a:lnTo>
                  <a:lnTo>
                    <a:pt x="162" y="135"/>
                  </a:lnTo>
                  <a:lnTo>
                    <a:pt x="174" y="126"/>
                  </a:lnTo>
                  <a:lnTo>
                    <a:pt x="181" y="105"/>
                  </a:lnTo>
                  <a:lnTo>
                    <a:pt x="179" y="89"/>
                  </a:lnTo>
                  <a:lnTo>
                    <a:pt x="185" y="76"/>
                  </a:lnTo>
                  <a:lnTo>
                    <a:pt x="192" y="64"/>
                  </a:lnTo>
                  <a:lnTo>
                    <a:pt x="188" y="49"/>
                  </a:lnTo>
                  <a:lnTo>
                    <a:pt x="186" y="37"/>
                  </a:lnTo>
                  <a:lnTo>
                    <a:pt x="178" y="30"/>
                  </a:lnTo>
                  <a:lnTo>
                    <a:pt x="165" y="21"/>
                  </a:lnTo>
                  <a:lnTo>
                    <a:pt x="153" y="14"/>
                  </a:lnTo>
                  <a:lnTo>
                    <a:pt x="147" y="0"/>
                  </a:lnTo>
                  <a:lnTo>
                    <a:pt x="135" y="8"/>
                  </a:lnTo>
                  <a:lnTo>
                    <a:pt x="115" y="5"/>
                  </a:lnTo>
                  <a:lnTo>
                    <a:pt x="106" y="1"/>
                  </a:lnTo>
                  <a:lnTo>
                    <a:pt x="85" y="5"/>
                  </a:lnTo>
                  <a:lnTo>
                    <a:pt x="73" y="10"/>
                  </a:lnTo>
                  <a:lnTo>
                    <a:pt x="49" y="17"/>
                  </a:lnTo>
                  <a:lnTo>
                    <a:pt x="39" y="24"/>
                  </a:lnTo>
                  <a:lnTo>
                    <a:pt x="33" y="33"/>
                  </a:lnTo>
                  <a:lnTo>
                    <a:pt x="39" y="48"/>
                  </a:lnTo>
                  <a:lnTo>
                    <a:pt x="33" y="64"/>
                  </a:lnTo>
                  <a:lnTo>
                    <a:pt x="26" y="72"/>
                  </a:lnTo>
                  <a:lnTo>
                    <a:pt x="12" y="80"/>
                  </a:lnTo>
                  <a:lnTo>
                    <a:pt x="10" y="96"/>
                  </a:lnTo>
                  <a:lnTo>
                    <a:pt x="8" y="108"/>
                  </a:lnTo>
                  <a:lnTo>
                    <a:pt x="0" y="121"/>
                  </a:lnTo>
                  <a:lnTo>
                    <a:pt x="0" y="133"/>
                  </a:lnTo>
                  <a:lnTo>
                    <a:pt x="3" y="147"/>
                  </a:lnTo>
                  <a:lnTo>
                    <a:pt x="1" y="163"/>
                  </a:lnTo>
                  <a:lnTo>
                    <a:pt x="3" y="176"/>
                  </a:lnTo>
                  <a:lnTo>
                    <a:pt x="8" y="190"/>
                  </a:lnTo>
                  <a:lnTo>
                    <a:pt x="8" y="206"/>
                  </a:lnTo>
                  <a:lnTo>
                    <a:pt x="10" y="226"/>
                  </a:lnTo>
                  <a:lnTo>
                    <a:pt x="17" y="243"/>
                  </a:lnTo>
                  <a:lnTo>
                    <a:pt x="33" y="250"/>
                  </a:lnTo>
                  <a:lnTo>
                    <a:pt x="32" y="263"/>
                  </a:lnTo>
                  <a:lnTo>
                    <a:pt x="26" y="279"/>
                  </a:lnTo>
                  <a:lnTo>
                    <a:pt x="69" y="279"/>
                  </a:lnTo>
                  <a:lnTo>
                    <a:pt x="85" y="277"/>
                  </a:lnTo>
                  <a:lnTo>
                    <a:pt x="101" y="279"/>
                  </a:lnTo>
                  <a:lnTo>
                    <a:pt x="156" y="279"/>
                  </a:lnTo>
                  <a:lnTo>
                    <a:pt x="162" y="281"/>
                  </a:lnTo>
                  <a:lnTo>
                    <a:pt x="162" y="281"/>
                  </a:lnTo>
                  <a:lnTo>
                    <a:pt x="162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63">
              <a:extLst>
                <a:ext uri="{FF2B5EF4-FFF2-40B4-BE49-F238E27FC236}">
                  <a16:creationId xmlns:a16="http://schemas.microsoft.com/office/drawing/2014/main" id="{9D9F9A8C-F87B-22D9-25F4-9FE84B1649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3591365"/>
              <a:ext cx="896704" cy="815391"/>
            </a:xfrm>
            <a:custGeom>
              <a:avLst/>
              <a:gdLst>
                <a:gd name="T0" fmla="*/ 326 w 397"/>
                <a:gd name="T1" fmla="*/ 361 h 361"/>
                <a:gd name="T2" fmla="*/ 379 w 397"/>
                <a:gd name="T3" fmla="*/ 258 h 361"/>
                <a:gd name="T4" fmla="*/ 392 w 397"/>
                <a:gd name="T5" fmla="*/ 242 h 361"/>
                <a:gd name="T6" fmla="*/ 397 w 397"/>
                <a:gd name="T7" fmla="*/ 172 h 361"/>
                <a:gd name="T8" fmla="*/ 383 w 397"/>
                <a:gd name="T9" fmla="*/ 176 h 361"/>
                <a:gd name="T10" fmla="*/ 365 w 397"/>
                <a:gd name="T11" fmla="*/ 171 h 361"/>
                <a:gd name="T12" fmla="*/ 363 w 397"/>
                <a:gd name="T13" fmla="*/ 158 h 361"/>
                <a:gd name="T14" fmla="*/ 360 w 397"/>
                <a:gd name="T15" fmla="*/ 140 h 361"/>
                <a:gd name="T16" fmla="*/ 360 w 397"/>
                <a:gd name="T17" fmla="*/ 128 h 361"/>
                <a:gd name="T18" fmla="*/ 372 w 397"/>
                <a:gd name="T19" fmla="*/ 114 h 361"/>
                <a:gd name="T20" fmla="*/ 388 w 397"/>
                <a:gd name="T21" fmla="*/ 92 h 361"/>
                <a:gd name="T22" fmla="*/ 374 w 397"/>
                <a:gd name="T23" fmla="*/ 74 h 361"/>
                <a:gd name="T24" fmla="*/ 356 w 397"/>
                <a:gd name="T25" fmla="*/ 64 h 361"/>
                <a:gd name="T26" fmla="*/ 347 w 397"/>
                <a:gd name="T27" fmla="*/ 53 h 361"/>
                <a:gd name="T28" fmla="*/ 333 w 397"/>
                <a:gd name="T29" fmla="*/ 37 h 361"/>
                <a:gd name="T30" fmla="*/ 340 w 397"/>
                <a:gd name="T31" fmla="*/ 26 h 361"/>
                <a:gd name="T32" fmla="*/ 354 w 397"/>
                <a:gd name="T33" fmla="*/ 14 h 361"/>
                <a:gd name="T34" fmla="*/ 367 w 397"/>
                <a:gd name="T35" fmla="*/ 3 h 361"/>
                <a:gd name="T36" fmla="*/ 228 w 397"/>
                <a:gd name="T37" fmla="*/ 0 h 361"/>
                <a:gd name="T38" fmla="*/ 185 w 397"/>
                <a:gd name="T39" fmla="*/ 0 h 361"/>
                <a:gd name="T40" fmla="*/ 2 w 397"/>
                <a:gd name="T41" fmla="*/ 0 h 361"/>
                <a:gd name="T42" fmla="*/ 0 w 397"/>
                <a:gd name="T43" fmla="*/ 122 h 361"/>
                <a:gd name="T44" fmla="*/ 54 w 397"/>
                <a:gd name="T45" fmla="*/ 122 h 361"/>
                <a:gd name="T46" fmla="*/ 151 w 397"/>
                <a:gd name="T47" fmla="*/ 126 h 361"/>
                <a:gd name="T48" fmla="*/ 169 w 397"/>
                <a:gd name="T49" fmla="*/ 137 h 361"/>
                <a:gd name="T50" fmla="*/ 187 w 397"/>
                <a:gd name="T51" fmla="*/ 146 h 361"/>
                <a:gd name="T52" fmla="*/ 203 w 397"/>
                <a:gd name="T53" fmla="*/ 151 h 361"/>
                <a:gd name="T54" fmla="*/ 217 w 397"/>
                <a:gd name="T55" fmla="*/ 160 h 361"/>
                <a:gd name="T56" fmla="*/ 226 w 397"/>
                <a:gd name="T57" fmla="*/ 171 h 361"/>
                <a:gd name="T58" fmla="*/ 251 w 397"/>
                <a:gd name="T59" fmla="*/ 206 h 361"/>
                <a:gd name="T60" fmla="*/ 274 w 397"/>
                <a:gd name="T61" fmla="*/ 243 h 361"/>
                <a:gd name="T62" fmla="*/ 281 w 397"/>
                <a:gd name="T63" fmla="*/ 302 h 361"/>
                <a:gd name="T64" fmla="*/ 294 w 397"/>
                <a:gd name="T65" fmla="*/ 299 h 361"/>
                <a:gd name="T66" fmla="*/ 299 w 397"/>
                <a:gd name="T67" fmla="*/ 311 h 361"/>
                <a:gd name="T68" fmla="*/ 312 w 397"/>
                <a:gd name="T69" fmla="*/ 320 h 361"/>
                <a:gd name="T70" fmla="*/ 324 w 397"/>
                <a:gd name="T71" fmla="*/ 324 h 361"/>
                <a:gd name="T72" fmla="*/ 321 w 397"/>
                <a:gd name="T73" fmla="*/ 340 h 361"/>
                <a:gd name="T74" fmla="*/ 326 w 397"/>
                <a:gd name="T75" fmla="*/ 354 h 361"/>
                <a:gd name="T76" fmla="*/ 326 w 397"/>
                <a:gd name="T77" fmla="*/ 361 h 361"/>
                <a:gd name="T78" fmla="*/ 326 w 397"/>
                <a:gd name="T79" fmla="*/ 361 h 361"/>
                <a:gd name="T80" fmla="*/ 326 w 397"/>
                <a:gd name="T81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7" h="361">
                  <a:moveTo>
                    <a:pt x="326" y="361"/>
                  </a:moveTo>
                  <a:lnTo>
                    <a:pt x="379" y="258"/>
                  </a:lnTo>
                  <a:lnTo>
                    <a:pt x="392" y="242"/>
                  </a:lnTo>
                  <a:lnTo>
                    <a:pt x="397" y="172"/>
                  </a:lnTo>
                  <a:lnTo>
                    <a:pt x="383" y="176"/>
                  </a:lnTo>
                  <a:lnTo>
                    <a:pt x="365" y="171"/>
                  </a:lnTo>
                  <a:lnTo>
                    <a:pt x="363" y="158"/>
                  </a:lnTo>
                  <a:lnTo>
                    <a:pt x="360" y="140"/>
                  </a:lnTo>
                  <a:lnTo>
                    <a:pt x="360" y="128"/>
                  </a:lnTo>
                  <a:lnTo>
                    <a:pt x="372" y="114"/>
                  </a:lnTo>
                  <a:lnTo>
                    <a:pt x="388" y="92"/>
                  </a:lnTo>
                  <a:lnTo>
                    <a:pt x="374" y="74"/>
                  </a:lnTo>
                  <a:lnTo>
                    <a:pt x="356" y="64"/>
                  </a:lnTo>
                  <a:lnTo>
                    <a:pt x="347" y="53"/>
                  </a:lnTo>
                  <a:lnTo>
                    <a:pt x="333" y="37"/>
                  </a:lnTo>
                  <a:lnTo>
                    <a:pt x="340" y="26"/>
                  </a:lnTo>
                  <a:lnTo>
                    <a:pt x="354" y="14"/>
                  </a:lnTo>
                  <a:lnTo>
                    <a:pt x="367" y="3"/>
                  </a:lnTo>
                  <a:lnTo>
                    <a:pt x="228" y="0"/>
                  </a:lnTo>
                  <a:lnTo>
                    <a:pt x="185" y="0"/>
                  </a:lnTo>
                  <a:lnTo>
                    <a:pt x="2" y="0"/>
                  </a:lnTo>
                  <a:lnTo>
                    <a:pt x="0" y="122"/>
                  </a:lnTo>
                  <a:lnTo>
                    <a:pt x="54" y="122"/>
                  </a:lnTo>
                  <a:lnTo>
                    <a:pt x="151" y="126"/>
                  </a:lnTo>
                  <a:lnTo>
                    <a:pt x="169" y="137"/>
                  </a:lnTo>
                  <a:lnTo>
                    <a:pt x="187" y="146"/>
                  </a:lnTo>
                  <a:lnTo>
                    <a:pt x="203" y="151"/>
                  </a:lnTo>
                  <a:lnTo>
                    <a:pt x="217" y="160"/>
                  </a:lnTo>
                  <a:lnTo>
                    <a:pt x="226" y="171"/>
                  </a:lnTo>
                  <a:lnTo>
                    <a:pt x="251" y="206"/>
                  </a:lnTo>
                  <a:lnTo>
                    <a:pt x="274" y="243"/>
                  </a:lnTo>
                  <a:lnTo>
                    <a:pt x="281" y="302"/>
                  </a:lnTo>
                  <a:lnTo>
                    <a:pt x="294" y="299"/>
                  </a:lnTo>
                  <a:lnTo>
                    <a:pt x="299" y="311"/>
                  </a:lnTo>
                  <a:lnTo>
                    <a:pt x="312" y="320"/>
                  </a:lnTo>
                  <a:lnTo>
                    <a:pt x="324" y="324"/>
                  </a:lnTo>
                  <a:lnTo>
                    <a:pt x="321" y="340"/>
                  </a:lnTo>
                  <a:lnTo>
                    <a:pt x="326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6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64">
              <a:extLst>
                <a:ext uri="{FF2B5EF4-FFF2-40B4-BE49-F238E27FC236}">
                  <a16:creationId xmlns:a16="http://schemas.microsoft.com/office/drawing/2014/main" id="{6C5DAD01-05D6-E1DF-E461-B0A63C0FC1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4460" y="4628108"/>
              <a:ext cx="555640" cy="623401"/>
            </a:xfrm>
            <a:custGeom>
              <a:avLst/>
              <a:gdLst>
                <a:gd name="T0" fmla="*/ 200 w 246"/>
                <a:gd name="T1" fmla="*/ 276 h 276"/>
                <a:gd name="T2" fmla="*/ 210 w 246"/>
                <a:gd name="T3" fmla="*/ 267 h 276"/>
                <a:gd name="T4" fmla="*/ 228 w 246"/>
                <a:gd name="T5" fmla="*/ 262 h 276"/>
                <a:gd name="T6" fmla="*/ 232 w 246"/>
                <a:gd name="T7" fmla="*/ 249 h 276"/>
                <a:gd name="T8" fmla="*/ 241 w 246"/>
                <a:gd name="T9" fmla="*/ 238 h 276"/>
                <a:gd name="T10" fmla="*/ 246 w 246"/>
                <a:gd name="T11" fmla="*/ 222 h 276"/>
                <a:gd name="T12" fmla="*/ 235 w 246"/>
                <a:gd name="T13" fmla="*/ 199 h 276"/>
                <a:gd name="T14" fmla="*/ 216 w 246"/>
                <a:gd name="T15" fmla="*/ 171 h 276"/>
                <a:gd name="T16" fmla="*/ 205 w 246"/>
                <a:gd name="T17" fmla="*/ 157 h 276"/>
                <a:gd name="T18" fmla="*/ 210 w 246"/>
                <a:gd name="T19" fmla="*/ 117 h 276"/>
                <a:gd name="T20" fmla="*/ 209 w 246"/>
                <a:gd name="T21" fmla="*/ 105 h 276"/>
                <a:gd name="T22" fmla="*/ 214 w 246"/>
                <a:gd name="T23" fmla="*/ 85 h 276"/>
                <a:gd name="T24" fmla="*/ 212 w 246"/>
                <a:gd name="T25" fmla="*/ 66 h 276"/>
                <a:gd name="T26" fmla="*/ 210 w 246"/>
                <a:gd name="T27" fmla="*/ 53 h 276"/>
                <a:gd name="T28" fmla="*/ 203 w 246"/>
                <a:gd name="T29" fmla="*/ 35 h 276"/>
                <a:gd name="T30" fmla="*/ 193 w 246"/>
                <a:gd name="T31" fmla="*/ 25 h 276"/>
                <a:gd name="T32" fmla="*/ 152 w 246"/>
                <a:gd name="T33" fmla="*/ 7 h 276"/>
                <a:gd name="T34" fmla="*/ 127 w 246"/>
                <a:gd name="T35" fmla="*/ 7 h 276"/>
                <a:gd name="T36" fmla="*/ 95 w 246"/>
                <a:gd name="T37" fmla="*/ 0 h 276"/>
                <a:gd name="T38" fmla="*/ 80 w 246"/>
                <a:gd name="T39" fmla="*/ 11 h 276"/>
                <a:gd name="T40" fmla="*/ 66 w 246"/>
                <a:gd name="T41" fmla="*/ 27 h 276"/>
                <a:gd name="T42" fmla="*/ 48 w 246"/>
                <a:gd name="T43" fmla="*/ 43 h 276"/>
                <a:gd name="T44" fmla="*/ 40 w 246"/>
                <a:gd name="T45" fmla="*/ 55 h 276"/>
                <a:gd name="T46" fmla="*/ 31 w 246"/>
                <a:gd name="T47" fmla="*/ 69 h 276"/>
                <a:gd name="T48" fmla="*/ 18 w 246"/>
                <a:gd name="T49" fmla="*/ 71 h 276"/>
                <a:gd name="T50" fmla="*/ 11 w 246"/>
                <a:gd name="T51" fmla="*/ 84 h 276"/>
                <a:gd name="T52" fmla="*/ 2 w 246"/>
                <a:gd name="T53" fmla="*/ 100 h 276"/>
                <a:gd name="T54" fmla="*/ 0 w 246"/>
                <a:gd name="T55" fmla="*/ 114 h 276"/>
                <a:gd name="T56" fmla="*/ 2 w 246"/>
                <a:gd name="T57" fmla="*/ 128 h 276"/>
                <a:gd name="T58" fmla="*/ 9 w 246"/>
                <a:gd name="T59" fmla="*/ 139 h 276"/>
                <a:gd name="T60" fmla="*/ 11 w 246"/>
                <a:gd name="T61" fmla="*/ 155 h 276"/>
                <a:gd name="T62" fmla="*/ 16 w 246"/>
                <a:gd name="T63" fmla="*/ 169 h 276"/>
                <a:gd name="T64" fmla="*/ 29 w 246"/>
                <a:gd name="T65" fmla="*/ 176 h 276"/>
                <a:gd name="T66" fmla="*/ 32 w 246"/>
                <a:gd name="T67" fmla="*/ 187 h 276"/>
                <a:gd name="T68" fmla="*/ 48 w 246"/>
                <a:gd name="T69" fmla="*/ 196 h 276"/>
                <a:gd name="T70" fmla="*/ 56 w 246"/>
                <a:gd name="T71" fmla="*/ 208 h 276"/>
                <a:gd name="T72" fmla="*/ 72 w 246"/>
                <a:gd name="T73" fmla="*/ 221 h 276"/>
                <a:gd name="T74" fmla="*/ 104 w 246"/>
                <a:gd name="T75" fmla="*/ 221 h 276"/>
                <a:gd name="T76" fmla="*/ 123 w 246"/>
                <a:gd name="T77" fmla="*/ 221 h 276"/>
                <a:gd name="T78" fmla="*/ 139 w 246"/>
                <a:gd name="T79" fmla="*/ 215 h 276"/>
                <a:gd name="T80" fmla="*/ 169 w 246"/>
                <a:gd name="T81" fmla="*/ 242 h 276"/>
                <a:gd name="T82" fmla="*/ 184 w 246"/>
                <a:gd name="T83" fmla="*/ 256 h 276"/>
                <a:gd name="T84" fmla="*/ 194 w 246"/>
                <a:gd name="T85" fmla="*/ 269 h 276"/>
                <a:gd name="T86" fmla="*/ 200 w 246"/>
                <a:gd name="T87" fmla="*/ 276 h 276"/>
                <a:gd name="T88" fmla="*/ 200 w 246"/>
                <a:gd name="T89" fmla="*/ 276 h 276"/>
                <a:gd name="T90" fmla="*/ 200 w 246"/>
                <a:gd name="T91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6" h="276">
                  <a:moveTo>
                    <a:pt x="200" y="276"/>
                  </a:moveTo>
                  <a:lnTo>
                    <a:pt x="210" y="267"/>
                  </a:lnTo>
                  <a:lnTo>
                    <a:pt x="228" y="262"/>
                  </a:lnTo>
                  <a:lnTo>
                    <a:pt x="232" y="249"/>
                  </a:lnTo>
                  <a:lnTo>
                    <a:pt x="241" y="238"/>
                  </a:lnTo>
                  <a:lnTo>
                    <a:pt x="246" y="222"/>
                  </a:lnTo>
                  <a:lnTo>
                    <a:pt x="235" y="199"/>
                  </a:lnTo>
                  <a:lnTo>
                    <a:pt x="216" y="171"/>
                  </a:lnTo>
                  <a:lnTo>
                    <a:pt x="205" y="157"/>
                  </a:lnTo>
                  <a:lnTo>
                    <a:pt x="210" y="117"/>
                  </a:lnTo>
                  <a:lnTo>
                    <a:pt x="209" y="105"/>
                  </a:lnTo>
                  <a:lnTo>
                    <a:pt x="214" y="85"/>
                  </a:lnTo>
                  <a:lnTo>
                    <a:pt x="212" y="66"/>
                  </a:lnTo>
                  <a:lnTo>
                    <a:pt x="210" y="53"/>
                  </a:lnTo>
                  <a:lnTo>
                    <a:pt x="203" y="35"/>
                  </a:lnTo>
                  <a:lnTo>
                    <a:pt x="193" y="25"/>
                  </a:lnTo>
                  <a:lnTo>
                    <a:pt x="152" y="7"/>
                  </a:lnTo>
                  <a:lnTo>
                    <a:pt x="127" y="7"/>
                  </a:lnTo>
                  <a:lnTo>
                    <a:pt x="95" y="0"/>
                  </a:lnTo>
                  <a:lnTo>
                    <a:pt x="80" y="11"/>
                  </a:lnTo>
                  <a:lnTo>
                    <a:pt x="66" y="27"/>
                  </a:lnTo>
                  <a:lnTo>
                    <a:pt x="48" y="43"/>
                  </a:lnTo>
                  <a:lnTo>
                    <a:pt x="40" y="55"/>
                  </a:lnTo>
                  <a:lnTo>
                    <a:pt x="31" y="69"/>
                  </a:lnTo>
                  <a:lnTo>
                    <a:pt x="18" y="71"/>
                  </a:lnTo>
                  <a:lnTo>
                    <a:pt x="11" y="84"/>
                  </a:lnTo>
                  <a:lnTo>
                    <a:pt x="2" y="100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9" y="139"/>
                  </a:lnTo>
                  <a:lnTo>
                    <a:pt x="11" y="155"/>
                  </a:lnTo>
                  <a:lnTo>
                    <a:pt x="16" y="169"/>
                  </a:lnTo>
                  <a:lnTo>
                    <a:pt x="29" y="176"/>
                  </a:lnTo>
                  <a:lnTo>
                    <a:pt x="32" y="187"/>
                  </a:lnTo>
                  <a:lnTo>
                    <a:pt x="48" y="196"/>
                  </a:lnTo>
                  <a:lnTo>
                    <a:pt x="56" y="208"/>
                  </a:lnTo>
                  <a:lnTo>
                    <a:pt x="72" y="221"/>
                  </a:lnTo>
                  <a:lnTo>
                    <a:pt x="104" y="221"/>
                  </a:lnTo>
                  <a:lnTo>
                    <a:pt x="123" y="221"/>
                  </a:lnTo>
                  <a:lnTo>
                    <a:pt x="139" y="215"/>
                  </a:lnTo>
                  <a:lnTo>
                    <a:pt x="169" y="242"/>
                  </a:lnTo>
                  <a:lnTo>
                    <a:pt x="184" y="256"/>
                  </a:lnTo>
                  <a:lnTo>
                    <a:pt x="194" y="269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200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65">
              <a:extLst>
                <a:ext uri="{FF2B5EF4-FFF2-40B4-BE49-F238E27FC236}">
                  <a16:creationId xmlns:a16="http://schemas.microsoft.com/office/drawing/2014/main" id="{2A6B3B91-F254-1B96-D3C3-765BFE31C9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13397" y="5411875"/>
              <a:ext cx="562416" cy="478844"/>
            </a:xfrm>
            <a:custGeom>
              <a:avLst/>
              <a:gdLst>
                <a:gd name="T0" fmla="*/ 80 w 249"/>
                <a:gd name="T1" fmla="*/ 212 h 212"/>
                <a:gd name="T2" fmla="*/ 89 w 249"/>
                <a:gd name="T3" fmla="*/ 206 h 212"/>
                <a:gd name="T4" fmla="*/ 105 w 249"/>
                <a:gd name="T5" fmla="*/ 208 h 212"/>
                <a:gd name="T6" fmla="*/ 116 w 249"/>
                <a:gd name="T7" fmla="*/ 205 h 212"/>
                <a:gd name="T8" fmla="*/ 130 w 249"/>
                <a:gd name="T9" fmla="*/ 196 h 212"/>
                <a:gd name="T10" fmla="*/ 144 w 249"/>
                <a:gd name="T11" fmla="*/ 190 h 212"/>
                <a:gd name="T12" fmla="*/ 157 w 249"/>
                <a:gd name="T13" fmla="*/ 196 h 212"/>
                <a:gd name="T14" fmla="*/ 192 w 249"/>
                <a:gd name="T15" fmla="*/ 183 h 212"/>
                <a:gd name="T16" fmla="*/ 214 w 249"/>
                <a:gd name="T17" fmla="*/ 171 h 212"/>
                <a:gd name="T18" fmla="*/ 249 w 249"/>
                <a:gd name="T19" fmla="*/ 142 h 212"/>
                <a:gd name="T20" fmla="*/ 240 w 249"/>
                <a:gd name="T21" fmla="*/ 116 h 212"/>
                <a:gd name="T22" fmla="*/ 235 w 249"/>
                <a:gd name="T23" fmla="*/ 98 h 212"/>
                <a:gd name="T24" fmla="*/ 228 w 249"/>
                <a:gd name="T25" fmla="*/ 82 h 212"/>
                <a:gd name="T26" fmla="*/ 215 w 249"/>
                <a:gd name="T27" fmla="*/ 77 h 212"/>
                <a:gd name="T28" fmla="*/ 203 w 249"/>
                <a:gd name="T29" fmla="*/ 78 h 212"/>
                <a:gd name="T30" fmla="*/ 191 w 249"/>
                <a:gd name="T31" fmla="*/ 71 h 212"/>
                <a:gd name="T32" fmla="*/ 178 w 249"/>
                <a:gd name="T33" fmla="*/ 69 h 212"/>
                <a:gd name="T34" fmla="*/ 162 w 249"/>
                <a:gd name="T35" fmla="*/ 69 h 212"/>
                <a:gd name="T36" fmla="*/ 150 w 249"/>
                <a:gd name="T37" fmla="*/ 69 h 212"/>
                <a:gd name="T38" fmla="*/ 135 w 249"/>
                <a:gd name="T39" fmla="*/ 69 h 212"/>
                <a:gd name="T40" fmla="*/ 125 w 249"/>
                <a:gd name="T41" fmla="*/ 62 h 212"/>
                <a:gd name="T42" fmla="*/ 110 w 249"/>
                <a:gd name="T43" fmla="*/ 64 h 212"/>
                <a:gd name="T44" fmla="*/ 100 w 249"/>
                <a:gd name="T45" fmla="*/ 53 h 212"/>
                <a:gd name="T46" fmla="*/ 84 w 249"/>
                <a:gd name="T47" fmla="*/ 53 h 212"/>
                <a:gd name="T48" fmla="*/ 71 w 249"/>
                <a:gd name="T49" fmla="*/ 46 h 212"/>
                <a:gd name="T50" fmla="*/ 59 w 249"/>
                <a:gd name="T51" fmla="*/ 36 h 212"/>
                <a:gd name="T52" fmla="*/ 55 w 249"/>
                <a:gd name="T53" fmla="*/ 21 h 212"/>
                <a:gd name="T54" fmla="*/ 43 w 249"/>
                <a:gd name="T55" fmla="*/ 11 h 212"/>
                <a:gd name="T56" fmla="*/ 36 w 249"/>
                <a:gd name="T57" fmla="*/ 0 h 212"/>
                <a:gd name="T58" fmla="*/ 25 w 249"/>
                <a:gd name="T59" fmla="*/ 21 h 212"/>
                <a:gd name="T60" fmla="*/ 20 w 249"/>
                <a:gd name="T61" fmla="*/ 46 h 212"/>
                <a:gd name="T62" fmla="*/ 14 w 249"/>
                <a:gd name="T63" fmla="*/ 64 h 212"/>
                <a:gd name="T64" fmla="*/ 9 w 249"/>
                <a:gd name="T65" fmla="*/ 77 h 212"/>
                <a:gd name="T66" fmla="*/ 0 w 249"/>
                <a:gd name="T67" fmla="*/ 101 h 212"/>
                <a:gd name="T68" fmla="*/ 2 w 249"/>
                <a:gd name="T69" fmla="*/ 116 h 212"/>
                <a:gd name="T70" fmla="*/ 11 w 249"/>
                <a:gd name="T71" fmla="*/ 123 h 212"/>
                <a:gd name="T72" fmla="*/ 21 w 249"/>
                <a:gd name="T73" fmla="*/ 133 h 212"/>
                <a:gd name="T74" fmla="*/ 29 w 249"/>
                <a:gd name="T75" fmla="*/ 148 h 212"/>
                <a:gd name="T76" fmla="*/ 37 w 249"/>
                <a:gd name="T77" fmla="*/ 158 h 212"/>
                <a:gd name="T78" fmla="*/ 46 w 249"/>
                <a:gd name="T79" fmla="*/ 169 h 212"/>
                <a:gd name="T80" fmla="*/ 52 w 249"/>
                <a:gd name="T81" fmla="*/ 183 h 212"/>
                <a:gd name="T82" fmla="*/ 62 w 249"/>
                <a:gd name="T83" fmla="*/ 194 h 212"/>
                <a:gd name="T84" fmla="*/ 71 w 249"/>
                <a:gd name="T85" fmla="*/ 201 h 212"/>
                <a:gd name="T86" fmla="*/ 80 w 249"/>
                <a:gd name="T87" fmla="*/ 212 h 212"/>
                <a:gd name="T88" fmla="*/ 80 w 249"/>
                <a:gd name="T89" fmla="*/ 212 h 212"/>
                <a:gd name="T90" fmla="*/ 80 w 249"/>
                <a:gd name="T9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212">
                  <a:moveTo>
                    <a:pt x="80" y="212"/>
                  </a:moveTo>
                  <a:lnTo>
                    <a:pt x="89" y="206"/>
                  </a:lnTo>
                  <a:lnTo>
                    <a:pt x="105" y="208"/>
                  </a:lnTo>
                  <a:lnTo>
                    <a:pt x="116" y="205"/>
                  </a:lnTo>
                  <a:lnTo>
                    <a:pt x="130" y="196"/>
                  </a:lnTo>
                  <a:lnTo>
                    <a:pt x="144" y="190"/>
                  </a:lnTo>
                  <a:lnTo>
                    <a:pt x="157" y="196"/>
                  </a:lnTo>
                  <a:lnTo>
                    <a:pt x="192" y="183"/>
                  </a:lnTo>
                  <a:lnTo>
                    <a:pt x="214" y="171"/>
                  </a:lnTo>
                  <a:lnTo>
                    <a:pt x="249" y="142"/>
                  </a:lnTo>
                  <a:lnTo>
                    <a:pt x="240" y="116"/>
                  </a:lnTo>
                  <a:lnTo>
                    <a:pt x="235" y="98"/>
                  </a:lnTo>
                  <a:lnTo>
                    <a:pt x="228" y="82"/>
                  </a:lnTo>
                  <a:lnTo>
                    <a:pt x="215" y="77"/>
                  </a:lnTo>
                  <a:lnTo>
                    <a:pt x="203" y="78"/>
                  </a:lnTo>
                  <a:lnTo>
                    <a:pt x="191" y="71"/>
                  </a:lnTo>
                  <a:lnTo>
                    <a:pt x="178" y="69"/>
                  </a:lnTo>
                  <a:lnTo>
                    <a:pt x="162" y="69"/>
                  </a:lnTo>
                  <a:lnTo>
                    <a:pt x="150" y="69"/>
                  </a:lnTo>
                  <a:lnTo>
                    <a:pt x="135" y="69"/>
                  </a:lnTo>
                  <a:lnTo>
                    <a:pt x="125" y="62"/>
                  </a:lnTo>
                  <a:lnTo>
                    <a:pt x="110" y="64"/>
                  </a:lnTo>
                  <a:lnTo>
                    <a:pt x="100" y="53"/>
                  </a:lnTo>
                  <a:lnTo>
                    <a:pt x="84" y="53"/>
                  </a:lnTo>
                  <a:lnTo>
                    <a:pt x="71" y="46"/>
                  </a:lnTo>
                  <a:lnTo>
                    <a:pt x="59" y="36"/>
                  </a:lnTo>
                  <a:lnTo>
                    <a:pt x="55" y="21"/>
                  </a:lnTo>
                  <a:lnTo>
                    <a:pt x="43" y="11"/>
                  </a:lnTo>
                  <a:lnTo>
                    <a:pt x="36" y="0"/>
                  </a:lnTo>
                  <a:lnTo>
                    <a:pt x="25" y="21"/>
                  </a:lnTo>
                  <a:lnTo>
                    <a:pt x="20" y="46"/>
                  </a:lnTo>
                  <a:lnTo>
                    <a:pt x="14" y="64"/>
                  </a:lnTo>
                  <a:lnTo>
                    <a:pt x="9" y="77"/>
                  </a:lnTo>
                  <a:lnTo>
                    <a:pt x="0" y="101"/>
                  </a:lnTo>
                  <a:lnTo>
                    <a:pt x="2" y="116"/>
                  </a:lnTo>
                  <a:lnTo>
                    <a:pt x="11" y="123"/>
                  </a:lnTo>
                  <a:lnTo>
                    <a:pt x="21" y="133"/>
                  </a:lnTo>
                  <a:lnTo>
                    <a:pt x="29" y="148"/>
                  </a:lnTo>
                  <a:lnTo>
                    <a:pt x="37" y="158"/>
                  </a:lnTo>
                  <a:lnTo>
                    <a:pt x="46" y="169"/>
                  </a:lnTo>
                  <a:lnTo>
                    <a:pt x="52" y="183"/>
                  </a:lnTo>
                  <a:lnTo>
                    <a:pt x="62" y="194"/>
                  </a:lnTo>
                  <a:lnTo>
                    <a:pt x="71" y="201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80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66">
              <a:extLst>
                <a:ext uri="{FF2B5EF4-FFF2-40B4-BE49-F238E27FC236}">
                  <a16:creationId xmlns:a16="http://schemas.microsoft.com/office/drawing/2014/main" id="{8B92F290-960A-80CC-DFF8-76DEBE8F25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76052" y="4799769"/>
              <a:ext cx="682127" cy="709231"/>
            </a:xfrm>
            <a:custGeom>
              <a:avLst/>
              <a:gdLst>
                <a:gd name="T0" fmla="*/ 103 w 302"/>
                <a:gd name="T1" fmla="*/ 314 h 314"/>
                <a:gd name="T2" fmla="*/ 114 w 302"/>
                <a:gd name="T3" fmla="*/ 312 h 314"/>
                <a:gd name="T4" fmla="*/ 236 w 302"/>
                <a:gd name="T5" fmla="*/ 308 h 314"/>
                <a:gd name="T6" fmla="*/ 284 w 302"/>
                <a:gd name="T7" fmla="*/ 314 h 314"/>
                <a:gd name="T8" fmla="*/ 297 w 302"/>
                <a:gd name="T9" fmla="*/ 292 h 314"/>
                <a:gd name="T10" fmla="*/ 299 w 302"/>
                <a:gd name="T11" fmla="*/ 202 h 314"/>
                <a:gd name="T12" fmla="*/ 302 w 302"/>
                <a:gd name="T13" fmla="*/ 173 h 314"/>
                <a:gd name="T14" fmla="*/ 302 w 302"/>
                <a:gd name="T15" fmla="*/ 63 h 314"/>
                <a:gd name="T16" fmla="*/ 302 w 302"/>
                <a:gd name="T17" fmla="*/ 16 h 314"/>
                <a:gd name="T18" fmla="*/ 300 w 302"/>
                <a:gd name="T19" fmla="*/ 0 h 314"/>
                <a:gd name="T20" fmla="*/ 245 w 302"/>
                <a:gd name="T21" fmla="*/ 0 h 314"/>
                <a:gd name="T22" fmla="*/ 240 w 302"/>
                <a:gd name="T23" fmla="*/ 16 h 314"/>
                <a:gd name="T24" fmla="*/ 117 w 302"/>
                <a:gd name="T25" fmla="*/ 15 h 314"/>
                <a:gd name="T26" fmla="*/ 80 w 302"/>
                <a:gd name="T27" fmla="*/ 13 h 314"/>
                <a:gd name="T28" fmla="*/ 74 w 302"/>
                <a:gd name="T29" fmla="*/ 25 h 314"/>
                <a:gd name="T30" fmla="*/ 46 w 302"/>
                <a:gd name="T31" fmla="*/ 25 h 314"/>
                <a:gd name="T32" fmla="*/ 33 w 302"/>
                <a:gd name="T33" fmla="*/ 16 h 314"/>
                <a:gd name="T34" fmla="*/ 33 w 302"/>
                <a:gd name="T35" fmla="*/ 63 h 314"/>
                <a:gd name="T36" fmla="*/ 21 w 302"/>
                <a:gd name="T37" fmla="*/ 61 h 314"/>
                <a:gd name="T38" fmla="*/ 21 w 302"/>
                <a:gd name="T39" fmla="*/ 145 h 314"/>
                <a:gd name="T40" fmla="*/ 19 w 302"/>
                <a:gd name="T41" fmla="*/ 187 h 314"/>
                <a:gd name="T42" fmla="*/ 3 w 302"/>
                <a:gd name="T43" fmla="*/ 186 h 314"/>
                <a:gd name="T44" fmla="*/ 0 w 302"/>
                <a:gd name="T45" fmla="*/ 289 h 314"/>
                <a:gd name="T46" fmla="*/ 0 w 302"/>
                <a:gd name="T47" fmla="*/ 308 h 314"/>
                <a:gd name="T48" fmla="*/ 85 w 302"/>
                <a:gd name="T49" fmla="*/ 308 h 314"/>
                <a:gd name="T50" fmla="*/ 101 w 302"/>
                <a:gd name="T51" fmla="*/ 307 h 314"/>
                <a:gd name="T52" fmla="*/ 103 w 302"/>
                <a:gd name="T53" fmla="*/ 314 h 314"/>
                <a:gd name="T54" fmla="*/ 103 w 302"/>
                <a:gd name="T55" fmla="*/ 314 h 314"/>
                <a:gd name="T56" fmla="*/ 103 w 302"/>
                <a:gd name="T5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2" h="314">
                  <a:moveTo>
                    <a:pt x="103" y="314"/>
                  </a:moveTo>
                  <a:lnTo>
                    <a:pt x="114" y="312"/>
                  </a:lnTo>
                  <a:lnTo>
                    <a:pt x="236" y="308"/>
                  </a:lnTo>
                  <a:lnTo>
                    <a:pt x="284" y="314"/>
                  </a:lnTo>
                  <a:lnTo>
                    <a:pt x="297" y="292"/>
                  </a:lnTo>
                  <a:lnTo>
                    <a:pt x="299" y="202"/>
                  </a:lnTo>
                  <a:lnTo>
                    <a:pt x="302" y="173"/>
                  </a:lnTo>
                  <a:lnTo>
                    <a:pt x="302" y="63"/>
                  </a:lnTo>
                  <a:lnTo>
                    <a:pt x="302" y="16"/>
                  </a:lnTo>
                  <a:lnTo>
                    <a:pt x="300" y="0"/>
                  </a:lnTo>
                  <a:lnTo>
                    <a:pt x="245" y="0"/>
                  </a:lnTo>
                  <a:lnTo>
                    <a:pt x="240" y="16"/>
                  </a:lnTo>
                  <a:lnTo>
                    <a:pt x="117" y="15"/>
                  </a:lnTo>
                  <a:lnTo>
                    <a:pt x="80" y="13"/>
                  </a:lnTo>
                  <a:lnTo>
                    <a:pt x="74" y="25"/>
                  </a:lnTo>
                  <a:lnTo>
                    <a:pt x="46" y="25"/>
                  </a:lnTo>
                  <a:lnTo>
                    <a:pt x="33" y="16"/>
                  </a:lnTo>
                  <a:lnTo>
                    <a:pt x="33" y="63"/>
                  </a:lnTo>
                  <a:lnTo>
                    <a:pt x="21" y="61"/>
                  </a:lnTo>
                  <a:lnTo>
                    <a:pt x="21" y="145"/>
                  </a:lnTo>
                  <a:lnTo>
                    <a:pt x="19" y="187"/>
                  </a:lnTo>
                  <a:lnTo>
                    <a:pt x="3" y="186"/>
                  </a:lnTo>
                  <a:lnTo>
                    <a:pt x="0" y="289"/>
                  </a:lnTo>
                  <a:lnTo>
                    <a:pt x="0" y="308"/>
                  </a:lnTo>
                  <a:lnTo>
                    <a:pt x="85" y="308"/>
                  </a:lnTo>
                  <a:lnTo>
                    <a:pt x="101" y="307"/>
                  </a:lnTo>
                  <a:lnTo>
                    <a:pt x="103" y="314"/>
                  </a:lnTo>
                  <a:lnTo>
                    <a:pt x="103" y="314"/>
                  </a:lnTo>
                  <a:lnTo>
                    <a:pt x="103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67">
              <a:extLst>
                <a:ext uri="{FF2B5EF4-FFF2-40B4-BE49-F238E27FC236}">
                  <a16:creationId xmlns:a16="http://schemas.microsoft.com/office/drawing/2014/main" id="{0C6E61C9-92F9-EA36-50A2-37BDED9851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4799769"/>
              <a:ext cx="695679" cy="716008"/>
            </a:xfrm>
            <a:custGeom>
              <a:avLst/>
              <a:gdLst>
                <a:gd name="T0" fmla="*/ 183 w 308"/>
                <a:gd name="T1" fmla="*/ 317 h 317"/>
                <a:gd name="T2" fmla="*/ 183 w 308"/>
                <a:gd name="T3" fmla="*/ 292 h 317"/>
                <a:gd name="T4" fmla="*/ 194 w 308"/>
                <a:gd name="T5" fmla="*/ 283 h 317"/>
                <a:gd name="T6" fmla="*/ 208 w 308"/>
                <a:gd name="T7" fmla="*/ 275 h 317"/>
                <a:gd name="T8" fmla="*/ 228 w 308"/>
                <a:gd name="T9" fmla="*/ 271 h 317"/>
                <a:gd name="T10" fmla="*/ 230 w 308"/>
                <a:gd name="T11" fmla="*/ 255 h 317"/>
                <a:gd name="T12" fmla="*/ 228 w 308"/>
                <a:gd name="T13" fmla="*/ 242 h 317"/>
                <a:gd name="T14" fmla="*/ 233 w 308"/>
                <a:gd name="T15" fmla="*/ 230 h 317"/>
                <a:gd name="T16" fmla="*/ 247 w 308"/>
                <a:gd name="T17" fmla="*/ 219 h 317"/>
                <a:gd name="T18" fmla="*/ 306 w 308"/>
                <a:gd name="T19" fmla="*/ 212 h 317"/>
                <a:gd name="T20" fmla="*/ 306 w 308"/>
                <a:gd name="T21" fmla="*/ 196 h 317"/>
                <a:gd name="T22" fmla="*/ 306 w 308"/>
                <a:gd name="T23" fmla="*/ 105 h 317"/>
                <a:gd name="T24" fmla="*/ 308 w 308"/>
                <a:gd name="T25" fmla="*/ 73 h 317"/>
                <a:gd name="T26" fmla="*/ 306 w 308"/>
                <a:gd name="T27" fmla="*/ 31 h 317"/>
                <a:gd name="T28" fmla="*/ 285 w 308"/>
                <a:gd name="T29" fmla="*/ 29 h 317"/>
                <a:gd name="T30" fmla="*/ 219 w 308"/>
                <a:gd name="T31" fmla="*/ 31 h 317"/>
                <a:gd name="T32" fmla="*/ 205 w 308"/>
                <a:gd name="T33" fmla="*/ 38 h 317"/>
                <a:gd name="T34" fmla="*/ 180 w 308"/>
                <a:gd name="T35" fmla="*/ 32 h 317"/>
                <a:gd name="T36" fmla="*/ 167 w 308"/>
                <a:gd name="T37" fmla="*/ 24 h 317"/>
                <a:gd name="T38" fmla="*/ 61 w 308"/>
                <a:gd name="T39" fmla="*/ 31 h 317"/>
                <a:gd name="T40" fmla="*/ 59 w 308"/>
                <a:gd name="T41" fmla="*/ 11 h 317"/>
                <a:gd name="T42" fmla="*/ 5 w 308"/>
                <a:gd name="T43" fmla="*/ 0 h 317"/>
                <a:gd name="T44" fmla="*/ 7 w 308"/>
                <a:gd name="T45" fmla="*/ 16 h 317"/>
                <a:gd name="T46" fmla="*/ 5 w 308"/>
                <a:gd name="T47" fmla="*/ 52 h 317"/>
                <a:gd name="T48" fmla="*/ 7 w 308"/>
                <a:gd name="T49" fmla="*/ 173 h 317"/>
                <a:gd name="T50" fmla="*/ 4 w 308"/>
                <a:gd name="T51" fmla="*/ 194 h 317"/>
                <a:gd name="T52" fmla="*/ 2 w 308"/>
                <a:gd name="T53" fmla="*/ 292 h 317"/>
                <a:gd name="T54" fmla="*/ 0 w 308"/>
                <a:gd name="T55" fmla="*/ 312 h 317"/>
                <a:gd name="T56" fmla="*/ 29 w 308"/>
                <a:gd name="T57" fmla="*/ 315 h 317"/>
                <a:gd name="T58" fmla="*/ 112 w 308"/>
                <a:gd name="T59" fmla="*/ 315 h 317"/>
                <a:gd name="T60" fmla="*/ 183 w 308"/>
                <a:gd name="T61" fmla="*/ 317 h 317"/>
                <a:gd name="T62" fmla="*/ 183 w 308"/>
                <a:gd name="T63" fmla="*/ 317 h 317"/>
                <a:gd name="T64" fmla="*/ 183 w 308"/>
                <a:gd name="T6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8" h="317">
                  <a:moveTo>
                    <a:pt x="183" y="317"/>
                  </a:moveTo>
                  <a:lnTo>
                    <a:pt x="183" y="292"/>
                  </a:lnTo>
                  <a:lnTo>
                    <a:pt x="194" y="283"/>
                  </a:lnTo>
                  <a:lnTo>
                    <a:pt x="208" y="275"/>
                  </a:lnTo>
                  <a:lnTo>
                    <a:pt x="228" y="271"/>
                  </a:lnTo>
                  <a:lnTo>
                    <a:pt x="230" y="255"/>
                  </a:lnTo>
                  <a:lnTo>
                    <a:pt x="228" y="242"/>
                  </a:lnTo>
                  <a:lnTo>
                    <a:pt x="233" y="230"/>
                  </a:lnTo>
                  <a:lnTo>
                    <a:pt x="247" y="219"/>
                  </a:lnTo>
                  <a:lnTo>
                    <a:pt x="306" y="212"/>
                  </a:lnTo>
                  <a:lnTo>
                    <a:pt x="306" y="196"/>
                  </a:lnTo>
                  <a:lnTo>
                    <a:pt x="306" y="105"/>
                  </a:lnTo>
                  <a:lnTo>
                    <a:pt x="308" y="73"/>
                  </a:lnTo>
                  <a:lnTo>
                    <a:pt x="306" y="31"/>
                  </a:lnTo>
                  <a:lnTo>
                    <a:pt x="285" y="29"/>
                  </a:lnTo>
                  <a:lnTo>
                    <a:pt x="219" y="31"/>
                  </a:lnTo>
                  <a:lnTo>
                    <a:pt x="205" y="38"/>
                  </a:lnTo>
                  <a:lnTo>
                    <a:pt x="180" y="32"/>
                  </a:lnTo>
                  <a:lnTo>
                    <a:pt x="167" y="24"/>
                  </a:lnTo>
                  <a:lnTo>
                    <a:pt x="61" y="31"/>
                  </a:lnTo>
                  <a:lnTo>
                    <a:pt x="59" y="11"/>
                  </a:lnTo>
                  <a:lnTo>
                    <a:pt x="5" y="0"/>
                  </a:lnTo>
                  <a:lnTo>
                    <a:pt x="7" y="16"/>
                  </a:lnTo>
                  <a:lnTo>
                    <a:pt x="5" y="52"/>
                  </a:lnTo>
                  <a:lnTo>
                    <a:pt x="7" y="173"/>
                  </a:lnTo>
                  <a:lnTo>
                    <a:pt x="4" y="194"/>
                  </a:lnTo>
                  <a:lnTo>
                    <a:pt x="2" y="292"/>
                  </a:lnTo>
                  <a:lnTo>
                    <a:pt x="0" y="312"/>
                  </a:lnTo>
                  <a:lnTo>
                    <a:pt x="29" y="315"/>
                  </a:lnTo>
                  <a:lnTo>
                    <a:pt x="112" y="315"/>
                  </a:lnTo>
                  <a:lnTo>
                    <a:pt x="183" y="317"/>
                  </a:lnTo>
                  <a:lnTo>
                    <a:pt x="183" y="317"/>
                  </a:lnTo>
                  <a:lnTo>
                    <a:pt x="183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68">
              <a:extLst>
                <a:ext uri="{FF2B5EF4-FFF2-40B4-BE49-F238E27FC236}">
                  <a16:creationId xmlns:a16="http://schemas.microsoft.com/office/drawing/2014/main" id="{DC70CBFD-C115-785B-BBAC-2D013A8EFA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5581278"/>
              <a:ext cx="514983" cy="397531"/>
            </a:xfrm>
            <a:custGeom>
              <a:avLst/>
              <a:gdLst>
                <a:gd name="T0" fmla="*/ 201 w 228"/>
                <a:gd name="T1" fmla="*/ 176 h 176"/>
                <a:gd name="T2" fmla="*/ 228 w 228"/>
                <a:gd name="T3" fmla="*/ 124 h 176"/>
                <a:gd name="T4" fmla="*/ 214 w 228"/>
                <a:gd name="T5" fmla="*/ 107 h 176"/>
                <a:gd name="T6" fmla="*/ 200 w 228"/>
                <a:gd name="T7" fmla="*/ 89 h 176"/>
                <a:gd name="T8" fmla="*/ 205 w 228"/>
                <a:gd name="T9" fmla="*/ 76 h 176"/>
                <a:gd name="T10" fmla="*/ 207 w 228"/>
                <a:gd name="T11" fmla="*/ 60 h 176"/>
                <a:gd name="T12" fmla="*/ 205 w 228"/>
                <a:gd name="T13" fmla="*/ 44 h 176"/>
                <a:gd name="T14" fmla="*/ 210 w 228"/>
                <a:gd name="T15" fmla="*/ 28 h 176"/>
                <a:gd name="T16" fmla="*/ 192 w 228"/>
                <a:gd name="T17" fmla="*/ 34 h 176"/>
                <a:gd name="T18" fmla="*/ 182 w 228"/>
                <a:gd name="T19" fmla="*/ 25 h 176"/>
                <a:gd name="T20" fmla="*/ 164 w 228"/>
                <a:gd name="T21" fmla="*/ 10 h 176"/>
                <a:gd name="T22" fmla="*/ 152 w 228"/>
                <a:gd name="T23" fmla="*/ 5 h 176"/>
                <a:gd name="T24" fmla="*/ 136 w 228"/>
                <a:gd name="T25" fmla="*/ 0 h 176"/>
                <a:gd name="T26" fmla="*/ 121 w 228"/>
                <a:gd name="T27" fmla="*/ 5 h 176"/>
                <a:gd name="T28" fmla="*/ 109 w 228"/>
                <a:gd name="T29" fmla="*/ 3 h 176"/>
                <a:gd name="T30" fmla="*/ 98 w 228"/>
                <a:gd name="T31" fmla="*/ 18 h 176"/>
                <a:gd name="T32" fmla="*/ 80 w 228"/>
                <a:gd name="T33" fmla="*/ 26 h 176"/>
                <a:gd name="T34" fmla="*/ 54 w 228"/>
                <a:gd name="T35" fmla="*/ 39 h 176"/>
                <a:gd name="T36" fmla="*/ 39 w 228"/>
                <a:gd name="T37" fmla="*/ 44 h 176"/>
                <a:gd name="T38" fmla="*/ 27 w 228"/>
                <a:gd name="T39" fmla="*/ 42 h 176"/>
                <a:gd name="T40" fmla="*/ 0 w 228"/>
                <a:gd name="T41" fmla="*/ 67 h 176"/>
                <a:gd name="T42" fmla="*/ 22 w 228"/>
                <a:gd name="T43" fmla="*/ 103 h 176"/>
                <a:gd name="T44" fmla="*/ 39 w 228"/>
                <a:gd name="T45" fmla="*/ 101 h 176"/>
                <a:gd name="T46" fmla="*/ 52 w 228"/>
                <a:gd name="T47" fmla="*/ 103 h 176"/>
                <a:gd name="T48" fmla="*/ 64 w 228"/>
                <a:gd name="T49" fmla="*/ 108 h 176"/>
                <a:gd name="T50" fmla="*/ 80 w 228"/>
                <a:gd name="T51" fmla="*/ 110 h 176"/>
                <a:gd name="T52" fmla="*/ 93 w 228"/>
                <a:gd name="T53" fmla="*/ 112 h 176"/>
                <a:gd name="T54" fmla="*/ 105 w 228"/>
                <a:gd name="T55" fmla="*/ 119 h 176"/>
                <a:gd name="T56" fmla="*/ 112 w 228"/>
                <a:gd name="T57" fmla="*/ 130 h 176"/>
                <a:gd name="T58" fmla="*/ 128 w 228"/>
                <a:gd name="T59" fmla="*/ 146 h 176"/>
                <a:gd name="T60" fmla="*/ 137 w 228"/>
                <a:gd name="T61" fmla="*/ 153 h 176"/>
                <a:gd name="T62" fmla="*/ 152 w 228"/>
                <a:gd name="T63" fmla="*/ 155 h 176"/>
                <a:gd name="T64" fmla="*/ 164 w 228"/>
                <a:gd name="T65" fmla="*/ 162 h 176"/>
                <a:gd name="T66" fmla="*/ 176 w 228"/>
                <a:gd name="T67" fmla="*/ 174 h 176"/>
                <a:gd name="T68" fmla="*/ 192 w 228"/>
                <a:gd name="T69" fmla="*/ 176 h 176"/>
                <a:gd name="T70" fmla="*/ 201 w 228"/>
                <a:gd name="T71" fmla="*/ 176 h 176"/>
                <a:gd name="T72" fmla="*/ 201 w 228"/>
                <a:gd name="T73" fmla="*/ 176 h 176"/>
                <a:gd name="T74" fmla="*/ 201 w 228"/>
                <a:gd name="T7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8" h="176">
                  <a:moveTo>
                    <a:pt x="201" y="176"/>
                  </a:moveTo>
                  <a:lnTo>
                    <a:pt x="228" y="124"/>
                  </a:lnTo>
                  <a:lnTo>
                    <a:pt x="214" y="107"/>
                  </a:lnTo>
                  <a:lnTo>
                    <a:pt x="200" y="89"/>
                  </a:lnTo>
                  <a:lnTo>
                    <a:pt x="205" y="76"/>
                  </a:lnTo>
                  <a:lnTo>
                    <a:pt x="207" y="60"/>
                  </a:lnTo>
                  <a:lnTo>
                    <a:pt x="205" y="44"/>
                  </a:lnTo>
                  <a:lnTo>
                    <a:pt x="210" y="28"/>
                  </a:lnTo>
                  <a:lnTo>
                    <a:pt x="192" y="34"/>
                  </a:lnTo>
                  <a:lnTo>
                    <a:pt x="182" y="25"/>
                  </a:lnTo>
                  <a:lnTo>
                    <a:pt x="164" y="10"/>
                  </a:lnTo>
                  <a:lnTo>
                    <a:pt x="152" y="5"/>
                  </a:lnTo>
                  <a:lnTo>
                    <a:pt x="136" y="0"/>
                  </a:lnTo>
                  <a:lnTo>
                    <a:pt x="121" y="5"/>
                  </a:lnTo>
                  <a:lnTo>
                    <a:pt x="109" y="3"/>
                  </a:lnTo>
                  <a:lnTo>
                    <a:pt x="98" y="18"/>
                  </a:lnTo>
                  <a:lnTo>
                    <a:pt x="80" y="26"/>
                  </a:lnTo>
                  <a:lnTo>
                    <a:pt x="54" y="39"/>
                  </a:lnTo>
                  <a:lnTo>
                    <a:pt x="39" y="44"/>
                  </a:lnTo>
                  <a:lnTo>
                    <a:pt x="27" y="42"/>
                  </a:lnTo>
                  <a:lnTo>
                    <a:pt x="0" y="67"/>
                  </a:lnTo>
                  <a:lnTo>
                    <a:pt x="22" y="103"/>
                  </a:lnTo>
                  <a:lnTo>
                    <a:pt x="39" y="101"/>
                  </a:lnTo>
                  <a:lnTo>
                    <a:pt x="52" y="103"/>
                  </a:lnTo>
                  <a:lnTo>
                    <a:pt x="64" y="108"/>
                  </a:lnTo>
                  <a:lnTo>
                    <a:pt x="80" y="110"/>
                  </a:lnTo>
                  <a:lnTo>
                    <a:pt x="93" y="112"/>
                  </a:lnTo>
                  <a:lnTo>
                    <a:pt x="105" y="119"/>
                  </a:lnTo>
                  <a:lnTo>
                    <a:pt x="112" y="130"/>
                  </a:lnTo>
                  <a:lnTo>
                    <a:pt x="128" y="146"/>
                  </a:lnTo>
                  <a:lnTo>
                    <a:pt x="137" y="153"/>
                  </a:lnTo>
                  <a:lnTo>
                    <a:pt x="152" y="155"/>
                  </a:lnTo>
                  <a:lnTo>
                    <a:pt x="164" y="162"/>
                  </a:lnTo>
                  <a:lnTo>
                    <a:pt x="176" y="174"/>
                  </a:lnTo>
                  <a:lnTo>
                    <a:pt x="192" y="176"/>
                  </a:lnTo>
                  <a:lnTo>
                    <a:pt x="201" y="176"/>
                  </a:lnTo>
                  <a:lnTo>
                    <a:pt x="201" y="176"/>
                  </a:lnTo>
                  <a:lnTo>
                    <a:pt x="201" y="1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69">
              <a:extLst>
                <a:ext uri="{FF2B5EF4-FFF2-40B4-BE49-F238E27FC236}">
                  <a16:creationId xmlns:a16="http://schemas.microsoft.com/office/drawing/2014/main" id="{C4609AA6-EB4D-E8EA-051E-9D6653DEF3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8972" y="4379651"/>
              <a:ext cx="664057" cy="594038"/>
            </a:xfrm>
            <a:custGeom>
              <a:avLst/>
              <a:gdLst>
                <a:gd name="T0" fmla="*/ 294 w 294"/>
                <a:gd name="T1" fmla="*/ 263 h 263"/>
                <a:gd name="T2" fmla="*/ 280 w 294"/>
                <a:gd name="T3" fmla="*/ 249 h 263"/>
                <a:gd name="T4" fmla="*/ 274 w 294"/>
                <a:gd name="T5" fmla="*/ 238 h 263"/>
                <a:gd name="T6" fmla="*/ 276 w 294"/>
                <a:gd name="T7" fmla="*/ 222 h 263"/>
                <a:gd name="T8" fmla="*/ 274 w 294"/>
                <a:gd name="T9" fmla="*/ 211 h 263"/>
                <a:gd name="T10" fmla="*/ 283 w 294"/>
                <a:gd name="T11" fmla="*/ 197 h 263"/>
                <a:gd name="T12" fmla="*/ 271 w 294"/>
                <a:gd name="T13" fmla="*/ 188 h 263"/>
                <a:gd name="T14" fmla="*/ 256 w 294"/>
                <a:gd name="T15" fmla="*/ 174 h 263"/>
                <a:gd name="T16" fmla="*/ 242 w 294"/>
                <a:gd name="T17" fmla="*/ 165 h 263"/>
                <a:gd name="T18" fmla="*/ 217 w 294"/>
                <a:gd name="T19" fmla="*/ 156 h 263"/>
                <a:gd name="T20" fmla="*/ 205 w 294"/>
                <a:gd name="T21" fmla="*/ 149 h 263"/>
                <a:gd name="T22" fmla="*/ 183 w 294"/>
                <a:gd name="T23" fmla="*/ 138 h 263"/>
                <a:gd name="T24" fmla="*/ 175 w 294"/>
                <a:gd name="T25" fmla="*/ 131 h 263"/>
                <a:gd name="T26" fmla="*/ 151 w 294"/>
                <a:gd name="T27" fmla="*/ 106 h 263"/>
                <a:gd name="T28" fmla="*/ 132 w 294"/>
                <a:gd name="T29" fmla="*/ 87 h 263"/>
                <a:gd name="T30" fmla="*/ 114 w 294"/>
                <a:gd name="T31" fmla="*/ 69 h 263"/>
                <a:gd name="T32" fmla="*/ 114 w 294"/>
                <a:gd name="T33" fmla="*/ 17 h 263"/>
                <a:gd name="T34" fmla="*/ 116 w 294"/>
                <a:gd name="T35" fmla="*/ 1 h 263"/>
                <a:gd name="T36" fmla="*/ 100 w 294"/>
                <a:gd name="T37" fmla="*/ 0 h 263"/>
                <a:gd name="T38" fmla="*/ 93 w 294"/>
                <a:gd name="T39" fmla="*/ 14 h 263"/>
                <a:gd name="T40" fmla="*/ 66 w 294"/>
                <a:gd name="T41" fmla="*/ 16 h 263"/>
                <a:gd name="T42" fmla="*/ 66 w 294"/>
                <a:gd name="T43" fmla="*/ 40 h 263"/>
                <a:gd name="T44" fmla="*/ 54 w 294"/>
                <a:gd name="T45" fmla="*/ 39 h 263"/>
                <a:gd name="T46" fmla="*/ 38 w 294"/>
                <a:gd name="T47" fmla="*/ 44 h 263"/>
                <a:gd name="T48" fmla="*/ 29 w 294"/>
                <a:gd name="T49" fmla="*/ 30 h 263"/>
                <a:gd name="T50" fmla="*/ 16 w 294"/>
                <a:gd name="T51" fmla="*/ 28 h 263"/>
                <a:gd name="T52" fmla="*/ 5 w 294"/>
                <a:gd name="T53" fmla="*/ 39 h 263"/>
                <a:gd name="T54" fmla="*/ 0 w 294"/>
                <a:gd name="T55" fmla="*/ 62 h 263"/>
                <a:gd name="T56" fmla="*/ 5 w 294"/>
                <a:gd name="T57" fmla="*/ 92 h 263"/>
                <a:gd name="T58" fmla="*/ 16 w 294"/>
                <a:gd name="T59" fmla="*/ 135 h 263"/>
                <a:gd name="T60" fmla="*/ 41 w 294"/>
                <a:gd name="T61" fmla="*/ 138 h 263"/>
                <a:gd name="T62" fmla="*/ 64 w 294"/>
                <a:gd name="T63" fmla="*/ 137 h 263"/>
                <a:gd name="T64" fmla="*/ 66 w 294"/>
                <a:gd name="T65" fmla="*/ 151 h 263"/>
                <a:gd name="T66" fmla="*/ 64 w 294"/>
                <a:gd name="T67" fmla="*/ 186 h 263"/>
                <a:gd name="T68" fmla="*/ 66 w 294"/>
                <a:gd name="T69" fmla="*/ 199 h 263"/>
                <a:gd name="T70" fmla="*/ 68 w 294"/>
                <a:gd name="T71" fmla="*/ 218 h 263"/>
                <a:gd name="T72" fmla="*/ 66 w 294"/>
                <a:gd name="T73" fmla="*/ 234 h 263"/>
                <a:gd name="T74" fmla="*/ 66 w 294"/>
                <a:gd name="T75" fmla="*/ 259 h 263"/>
                <a:gd name="T76" fmla="*/ 111 w 294"/>
                <a:gd name="T77" fmla="*/ 259 h 263"/>
                <a:gd name="T78" fmla="*/ 175 w 294"/>
                <a:gd name="T79" fmla="*/ 261 h 263"/>
                <a:gd name="T80" fmla="*/ 230 w 294"/>
                <a:gd name="T81" fmla="*/ 261 h 263"/>
                <a:gd name="T82" fmla="*/ 294 w 294"/>
                <a:gd name="T83" fmla="*/ 263 h 263"/>
                <a:gd name="T84" fmla="*/ 294 w 294"/>
                <a:gd name="T85" fmla="*/ 263 h 263"/>
                <a:gd name="T86" fmla="*/ 294 w 294"/>
                <a:gd name="T87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" h="263">
                  <a:moveTo>
                    <a:pt x="294" y="263"/>
                  </a:moveTo>
                  <a:lnTo>
                    <a:pt x="280" y="249"/>
                  </a:lnTo>
                  <a:lnTo>
                    <a:pt x="274" y="238"/>
                  </a:lnTo>
                  <a:lnTo>
                    <a:pt x="276" y="222"/>
                  </a:lnTo>
                  <a:lnTo>
                    <a:pt x="274" y="211"/>
                  </a:lnTo>
                  <a:lnTo>
                    <a:pt x="283" y="197"/>
                  </a:lnTo>
                  <a:lnTo>
                    <a:pt x="271" y="188"/>
                  </a:lnTo>
                  <a:lnTo>
                    <a:pt x="256" y="174"/>
                  </a:lnTo>
                  <a:lnTo>
                    <a:pt x="242" y="165"/>
                  </a:lnTo>
                  <a:lnTo>
                    <a:pt x="217" y="156"/>
                  </a:lnTo>
                  <a:lnTo>
                    <a:pt x="205" y="149"/>
                  </a:lnTo>
                  <a:lnTo>
                    <a:pt x="183" y="138"/>
                  </a:lnTo>
                  <a:lnTo>
                    <a:pt x="175" y="131"/>
                  </a:lnTo>
                  <a:lnTo>
                    <a:pt x="151" y="106"/>
                  </a:lnTo>
                  <a:lnTo>
                    <a:pt x="132" y="87"/>
                  </a:lnTo>
                  <a:lnTo>
                    <a:pt x="114" y="69"/>
                  </a:lnTo>
                  <a:lnTo>
                    <a:pt x="114" y="17"/>
                  </a:lnTo>
                  <a:lnTo>
                    <a:pt x="116" y="1"/>
                  </a:lnTo>
                  <a:lnTo>
                    <a:pt x="100" y="0"/>
                  </a:lnTo>
                  <a:lnTo>
                    <a:pt x="93" y="14"/>
                  </a:lnTo>
                  <a:lnTo>
                    <a:pt x="66" y="16"/>
                  </a:lnTo>
                  <a:lnTo>
                    <a:pt x="66" y="40"/>
                  </a:lnTo>
                  <a:lnTo>
                    <a:pt x="54" y="39"/>
                  </a:lnTo>
                  <a:lnTo>
                    <a:pt x="38" y="44"/>
                  </a:lnTo>
                  <a:lnTo>
                    <a:pt x="29" y="30"/>
                  </a:lnTo>
                  <a:lnTo>
                    <a:pt x="16" y="28"/>
                  </a:lnTo>
                  <a:lnTo>
                    <a:pt x="5" y="39"/>
                  </a:lnTo>
                  <a:lnTo>
                    <a:pt x="0" y="62"/>
                  </a:lnTo>
                  <a:lnTo>
                    <a:pt x="5" y="92"/>
                  </a:lnTo>
                  <a:lnTo>
                    <a:pt x="16" y="135"/>
                  </a:lnTo>
                  <a:lnTo>
                    <a:pt x="41" y="138"/>
                  </a:lnTo>
                  <a:lnTo>
                    <a:pt x="64" y="137"/>
                  </a:lnTo>
                  <a:lnTo>
                    <a:pt x="66" y="151"/>
                  </a:lnTo>
                  <a:lnTo>
                    <a:pt x="64" y="186"/>
                  </a:lnTo>
                  <a:lnTo>
                    <a:pt x="66" y="199"/>
                  </a:lnTo>
                  <a:lnTo>
                    <a:pt x="68" y="218"/>
                  </a:lnTo>
                  <a:lnTo>
                    <a:pt x="66" y="234"/>
                  </a:lnTo>
                  <a:lnTo>
                    <a:pt x="66" y="259"/>
                  </a:lnTo>
                  <a:lnTo>
                    <a:pt x="111" y="259"/>
                  </a:lnTo>
                  <a:lnTo>
                    <a:pt x="175" y="261"/>
                  </a:lnTo>
                  <a:lnTo>
                    <a:pt x="230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70">
              <a:extLst>
                <a:ext uri="{FF2B5EF4-FFF2-40B4-BE49-F238E27FC236}">
                  <a16:creationId xmlns:a16="http://schemas.microsoft.com/office/drawing/2014/main" id="{62582692-7EE7-0CE7-3077-123075D2C7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23442" y="5045966"/>
              <a:ext cx="926066" cy="700196"/>
            </a:xfrm>
            <a:custGeom>
              <a:avLst/>
              <a:gdLst>
                <a:gd name="T0" fmla="*/ 406 w 410"/>
                <a:gd name="T1" fmla="*/ 292 h 310"/>
                <a:gd name="T2" fmla="*/ 392 w 410"/>
                <a:gd name="T3" fmla="*/ 269 h 310"/>
                <a:gd name="T4" fmla="*/ 387 w 410"/>
                <a:gd name="T5" fmla="*/ 239 h 310"/>
                <a:gd name="T6" fmla="*/ 367 w 410"/>
                <a:gd name="T7" fmla="*/ 215 h 310"/>
                <a:gd name="T8" fmla="*/ 346 w 410"/>
                <a:gd name="T9" fmla="*/ 198 h 310"/>
                <a:gd name="T10" fmla="*/ 340 w 410"/>
                <a:gd name="T11" fmla="*/ 174 h 310"/>
                <a:gd name="T12" fmla="*/ 324 w 410"/>
                <a:gd name="T13" fmla="*/ 146 h 310"/>
                <a:gd name="T14" fmla="*/ 294 w 410"/>
                <a:gd name="T15" fmla="*/ 130 h 310"/>
                <a:gd name="T16" fmla="*/ 278 w 410"/>
                <a:gd name="T17" fmla="*/ 93 h 310"/>
                <a:gd name="T18" fmla="*/ 269 w 410"/>
                <a:gd name="T19" fmla="*/ 59 h 310"/>
                <a:gd name="T20" fmla="*/ 271 w 410"/>
                <a:gd name="T21" fmla="*/ 27 h 310"/>
                <a:gd name="T22" fmla="*/ 248 w 410"/>
                <a:gd name="T23" fmla="*/ 0 h 310"/>
                <a:gd name="T24" fmla="*/ 217 w 410"/>
                <a:gd name="T25" fmla="*/ 11 h 310"/>
                <a:gd name="T26" fmla="*/ 191 w 410"/>
                <a:gd name="T27" fmla="*/ 23 h 310"/>
                <a:gd name="T28" fmla="*/ 139 w 410"/>
                <a:gd name="T29" fmla="*/ 39 h 310"/>
                <a:gd name="T30" fmla="*/ 91 w 410"/>
                <a:gd name="T31" fmla="*/ 71 h 310"/>
                <a:gd name="T32" fmla="*/ 61 w 410"/>
                <a:gd name="T33" fmla="*/ 52 h 310"/>
                <a:gd name="T34" fmla="*/ 16 w 410"/>
                <a:gd name="T35" fmla="*/ 62 h 310"/>
                <a:gd name="T36" fmla="*/ 4 w 410"/>
                <a:gd name="T37" fmla="*/ 91 h 310"/>
                <a:gd name="T38" fmla="*/ 0 w 410"/>
                <a:gd name="T39" fmla="*/ 119 h 310"/>
                <a:gd name="T40" fmla="*/ 31 w 410"/>
                <a:gd name="T41" fmla="*/ 135 h 310"/>
                <a:gd name="T42" fmla="*/ 47 w 410"/>
                <a:gd name="T43" fmla="*/ 160 h 310"/>
                <a:gd name="T44" fmla="*/ 64 w 410"/>
                <a:gd name="T45" fmla="*/ 198 h 310"/>
                <a:gd name="T46" fmla="*/ 86 w 410"/>
                <a:gd name="T47" fmla="*/ 217 h 310"/>
                <a:gd name="T48" fmla="*/ 109 w 410"/>
                <a:gd name="T49" fmla="*/ 239 h 310"/>
                <a:gd name="T50" fmla="*/ 128 w 410"/>
                <a:gd name="T51" fmla="*/ 258 h 310"/>
                <a:gd name="T52" fmla="*/ 161 w 410"/>
                <a:gd name="T53" fmla="*/ 269 h 310"/>
                <a:gd name="T54" fmla="*/ 193 w 410"/>
                <a:gd name="T55" fmla="*/ 285 h 310"/>
                <a:gd name="T56" fmla="*/ 214 w 410"/>
                <a:gd name="T57" fmla="*/ 281 h 310"/>
                <a:gd name="T58" fmla="*/ 248 w 410"/>
                <a:gd name="T59" fmla="*/ 295 h 310"/>
                <a:gd name="T60" fmla="*/ 274 w 410"/>
                <a:gd name="T61" fmla="*/ 287 h 310"/>
                <a:gd name="T62" fmla="*/ 306 w 410"/>
                <a:gd name="T63" fmla="*/ 283 h 310"/>
                <a:gd name="T64" fmla="*/ 340 w 410"/>
                <a:gd name="T65" fmla="*/ 274 h 310"/>
                <a:gd name="T66" fmla="*/ 365 w 410"/>
                <a:gd name="T67" fmla="*/ 285 h 310"/>
                <a:gd name="T68" fmla="*/ 392 w 410"/>
                <a:gd name="T69" fmla="*/ 294 h 310"/>
                <a:gd name="T70" fmla="*/ 410 w 410"/>
                <a:gd name="T71" fmla="*/ 310 h 310"/>
                <a:gd name="T72" fmla="*/ 410 w 410"/>
                <a:gd name="T7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0" h="310">
                  <a:moveTo>
                    <a:pt x="410" y="310"/>
                  </a:moveTo>
                  <a:lnTo>
                    <a:pt x="406" y="292"/>
                  </a:lnTo>
                  <a:lnTo>
                    <a:pt x="401" y="281"/>
                  </a:lnTo>
                  <a:lnTo>
                    <a:pt x="392" y="269"/>
                  </a:lnTo>
                  <a:lnTo>
                    <a:pt x="388" y="255"/>
                  </a:lnTo>
                  <a:lnTo>
                    <a:pt x="387" y="239"/>
                  </a:lnTo>
                  <a:lnTo>
                    <a:pt x="374" y="230"/>
                  </a:lnTo>
                  <a:lnTo>
                    <a:pt x="367" y="215"/>
                  </a:lnTo>
                  <a:lnTo>
                    <a:pt x="355" y="205"/>
                  </a:lnTo>
                  <a:lnTo>
                    <a:pt x="346" y="198"/>
                  </a:lnTo>
                  <a:lnTo>
                    <a:pt x="351" y="182"/>
                  </a:lnTo>
                  <a:lnTo>
                    <a:pt x="340" y="174"/>
                  </a:lnTo>
                  <a:lnTo>
                    <a:pt x="331" y="160"/>
                  </a:lnTo>
                  <a:lnTo>
                    <a:pt x="324" y="146"/>
                  </a:lnTo>
                  <a:lnTo>
                    <a:pt x="312" y="139"/>
                  </a:lnTo>
                  <a:lnTo>
                    <a:pt x="294" y="130"/>
                  </a:lnTo>
                  <a:lnTo>
                    <a:pt x="283" y="109"/>
                  </a:lnTo>
                  <a:lnTo>
                    <a:pt x="278" y="93"/>
                  </a:lnTo>
                  <a:lnTo>
                    <a:pt x="274" y="75"/>
                  </a:lnTo>
                  <a:lnTo>
                    <a:pt x="269" y="59"/>
                  </a:lnTo>
                  <a:lnTo>
                    <a:pt x="273" y="43"/>
                  </a:lnTo>
                  <a:lnTo>
                    <a:pt x="271" y="27"/>
                  </a:lnTo>
                  <a:lnTo>
                    <a:pt x="260" y="12"/>
                  </a:lnTo>
                  <a:lnTo>
                    <a:pt x="248" y="0"/>
                  </a:lnTo>
                  <a:lnTo>
                    <a:pt x="232" y="2"/>
                  </a:lnTo>
                  <a:lnTo>
                    <a:pt x="217" y="11"/>
                  </a:lnTo>
                  <a:lnTo>
                    <a:pt x="203" y="18"/>
                  </a:lnTo>
                  <a:lnTo>
                    <a:pt x="191" y="23"/>
                  </a:lnTo>
                  <a:lnTo>
                    <a:pt x="173" y="27"/>
                  </a:lnTo>
                  <a:lnTo>
                    <a:pt x="139" y="39"/>
                  </a:lnTo>
                  <a:lnTo>
                    <a:pt x="107" y="64"/>
                  </a:lnTo>
                  <a:lnTo>
                    <a:pt x="91" y="71"/>
                  </a:lnTo>
                  <a:lnTo>
                    <a:pt x="79" y="68"/>
                  </a:lnTo>
                  <a:lnTo>
                    <a:pt x="61" y="52"/>
                  </a:lnTo>
                  <a:lnTo>
                    <a:pt x="31" y="59"/>
                  </a:lnTo>
                  <a:lnTo>
                    <a:pt x="16" y="62"/>
                  </a:lnTo>
                  <a:lnTo>
                    <a:pt x="9" y="78"/>
                  </a:lnTo>
                  <a:lnTo>
                    <a:pt x="4" y="91"/>
                  </a:lnTo>
                  <a:lnTo>
                    <a:pt x="2" y="103"/>
                  </a:lnTo>
                  <a:lnTo>
                    <a:pt x="0" y="119"/>
                  </a:lnTo>
                  <a:lnTo>
                    <a:pt x="16" y="128"/>
                  </a:lnTo>
                  <a:lnTo>
                    <a:pt x="31" y="135"/>
                  </a:lnTo>
                  <a:lnTo>
                    <a:pt x="39" y="146"/>
                  </a:lnTo>
                  <a:lnTo>
                    <a:pt x="47" y="160"/>
                  </a:lnTo>
                  <a:lnTo>
                    <a:pt x="52" y="174"/>
                  </a:lnTo>
                  <a:lnTo>
                    <a:pt x="64" y="198"/>
                  </a:lnTo>
                  <a:lnTo>
                    <a:pt x="77" y="206"/>
                  </a:lnTo>
                  <a:lnTo>
                    <a:pt x="86" y="217"/>
                  </a:lnTo>
                  <a:lnTo>
                    <a:pt x="96" y="231"/>
                  </a:lnTo>
                  <a:lnTo>
                    <a:pt x="109" y="239"/>
                  </a:lnTo>
                  <a:lnTo>
                    <a:pt x="121" y="244"/>
                  </a:lnTo>
                  <a:lnTo>
                    <a:pt x="128" y="258"/>
                  </a:lnTo>
                  <a:lnTo>
                    <a:pt x="141" y="263"/>
                  </a:lnTo>
                  <a:lnTo>
                    <a:pt x="161" y="269"/>
                  </a:lnTo>
                  <a:lnTo>
                    <a:pt x="178" y="278"/>
                  </a:lnTo>
                  <a:lnTo>
                    <a:pt x="193" y="285"/>
                  </a:lnTo>
                  <a:lnTo>
                    <a:pt x="201" y="276"/>
                  </a:lnTo>
                  <a:lnTo>
                    <a:pt x="214" y="281"/>
                  </a:lnTo>
                  <a:lnTo>
                    <a:pt x="232" y="290"/>
                  </a:lnTo>
                  <a:lnTo>
                    <a:pt x="248" y="295"/>
                  </a:lnTo>
                  <a:lnTo>
                    <a:pt x="264" y="294"/>
                  </a:lnTo>
                  <a:lnTo>
                    <a:pt x="274" y="287"/>
                  </a:lnTo>
                  <a:lnTo>
                    <a:pt x="290" y="281"/>
                  </a:lnTo>
                  <a:lnTo>
                    <a:pt x="306" y="283"/>
                  </a:lnTo>
                  <a:lnTo>
                    <a:pt x="323" y="281"/>
                  </a:lnTo>
                  <a:lnTo>
                    <a:pt x="340" y="274"/>
                  </a:lnTo>
                  <a:lnTo>
                    <a:pt x="353" y="283"/>
                  </a:lnTo>
                  <a:lnTo>
                    <a:pt x="365" y="285"/>
                  </a:lnTo>
                  <a:lnTo>
                    <a:pt x="378" y="285"/>
                  </a:lnTo>
                  <a:lnTo>
                    <a:pt x="392" y="294"/>
                  </a:lnTo>
                  <a:lnTo>
                    <a:pt x="404" y="303"/>
                  </a:lnTo>
                  <a:lnTo>
                    <a:pt x="410" y="310"/>
                  </a:lnTo>
                  <a:lnTo>
                    <a:pt x="410" y="310"/>
                  </a:lnTo>
                  <a:lnTo>
                    <a:pt x="410" y="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71">
              <a:extLst>
                <a:ext uri="{FF2B5EF4-FFF2-40B4-BE49-F238E27FC236}">
                  <a16:creationId xmlns:a16="http://schemas.microsoft.com/office/drawing/2014/main" id="{B9B62520-8169-658F-2C9F-DF0B2931E0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71338" y="4431600"/>
              <a:ext cx="779251" cy="1068365"/>
            </a:xfrm>
            <a:custGeom>
              <a:avLst/>
              <a:gdLst>
                <a:gd name="T0" fmla="*/ 153 w 345"/>
                <a:gd name="T1" fmla="*/ 473 h 473"/>
                <a:gd name="T2" fmla="*/ 153 w 345"/>
                <a:gd name="T3" fmla="*/ 454 h 473"/>
                <a:gd name="T4" fmla="*/ 189 w 345"/>
                <a:gd name="T5" fmla="*/ 452 h 473"/>
                <a:gd name="T6" fmla="*/ 230 w 345"/>
                <a:gd name="T7" fmla="*/ 457 h 473"/>
                <a:gd name="T8" fmla="*/ 255 w 345"/>
                <a:gd name="T9" fmla="*/ 470 h 473"/>
                <a:gd name="T10" fmla="*/ 288 w 345"/>
                <a:gd name="T11" fmla="*/ 457 h 473"/>
                <a:gd name="T12" fmla="*/ 315 w 345"/>
                <a:gd name="T13" fmla="*/ 457 h 473"/>
                <a:gd name="T14" fmla="*/ 313 w 345"/>
                <a:gd name="T15" fmla="*/ 357 h 473"/>
                <a:gd name="T16" fmla="*/ 331 w 345"/>
                <a:gd name="T17" fmla="*/ 350 h 473"/>
                <a:gd name="T18" fmla="*/ 333 w 345"/>
                <a:gd name="T19" fmla="*/ 311 h 473"/>
                <a:gd name="T20" fmla="*/ 333 w 345"/>
                <a:gd name="T21" fmla="*/ 224 h 473"/>
                <a:gd name="T22" fmla="*/ 345 w 345"/>
                <a:gd name="T23" fmla="*/ 226 h 473"/>
                <a:gd name="T24" fmla="*/ 345 w 345"/>
                <a:gd name="T25" fmla="*/ 179 h 473"/>
                <a:gd name="T26" fmla="*/ 333 w 345"/>
                <a:gd name="T27" fmla="*/ 181 h 473"/>
                <a:gd name="T28" fmla="*/ 292 w 345"/>
                <a:gd name="T29" fmla="*/ 174 h 473"/>
                <a:gd name="T30" fmla="*/ 272 w 345"/>
                <a:gd name="T31" fmla="*/ 171 h 473"/>
                <a:gd name="T32" fmla="*/ 278 w 345"/>
                <a:gd name="T33" fmla="*/ 153 h 473"/>
                <a:gd name="T34" fmla="*/ 280 w 345"/>
                <a:gd name="T35" fmla="*/ 140 h 473"/>
                <a:gd name="T36" fmla="*/ 274 w 345"/>
                <a:gd name="T37" fmla="*/ 126 h 473"/>
                <a:gd name="T38" fmla="*/ 283 w 345"/>
                <a:gd name="T39" fmla="*/ 114 h 473"/>
                <a:gd name="T40" fmla="*/ 285 w 345"/>
                <a:gd name="T41" fmla="*/ 44 h 473"/>
                <a:gd name="T42" fmla="*/ 304 w 345"/>
                <a:gd name="T43" fmla="*/ 42 h 473"/>
                <a:gd name="T44" fmla="*/ 304 w 345"/>
                <a:gd name="T45" fmla="*/ 10 h 473"/>
                <a:gd name="T46" fmla="*/ 294 w 345"/>
                <a:gd name="T47" fmla="*/ 0 h 473"/>
                <a:gd name="T48" fmla="*/ 271 w 345"/>
                <a:gd name="T49" fmla="*/ 0 h 473"/>
                <a:gd name="T50" fmla="*/ 256 w 345"/>
                <a:gd name="T51" fmla="*/ 33 h 473"/>
                <a:gd name="T52" fmla="*/ 240 w 345"/>
                <a:gd name="T53" fmla="*/ 67 h 473"/>
                <a:gd name="T54" fmla="*/ 235 w 345"/>
                <a:gd name="T55" fmla="*/ 80 h 473"/>
                <a:gd name="T56" fmla="*/ 230 w 345"/>
                <a:gd name="T57" fmla="*/ 98 h 473"/>
                <a:gd name="T58" fmla="*/ 223 w 345"/>
                <a:gd name="T59" fmla="*/ 122 h 473"/>
                <a:gd name="T60" fmla="*/ 215 w 345"/>
                <a:gd name="T61" fmla="*/ 138 h 473"/>
                <a:gd name="T62" fmla="*/ 198 w 345"/>
                <a:gd name="T63" fmla="*/ 142 h 473"/>
                <a:gd name="T64" fmla="*/ 183 w 345"/>
                <a:gd name="T65" fmla="*/ 155 h 473"/>
                <a:gd name="T66" fmla="*/ 167 w 345"/>
                <a:gd name="T67" fmla="*/ 158 h 473"/>
                <a:gd name="T68" fmla="*/ 162 w 345"/>
                <a:gd name="T69" fmla="*/ 171 h 473"/>
                <a:gd name="T70" fmla="*/ 150 w 345"/>
                <a:gd name="T71" fmla="*/ 176 h 473"/>
                <a:gd name="T72" fmla="*/ 125 w 345"/>
                <a:gd name="T73" fmla="*/ 188 h 473"/>
                <a:gd name="T74" fmla="*/ 98 w 345"/>
                <a:gd name="T75" fmla="*/ 201 h 473"/>
                <a:gd name="T76" fmla="*/ 86 w 345"/>
                <a:gd name="T77" fmla="*/ 215 h 473"/>
                <a:gd name="T78" fmla="*/ 78 w 345"/>
                <a:gd name="T79" fmla="*/ 227 h 473"/>
                <a:gd name="T80" fmla="*/ 70 w 345"/>
                <a:gd name="T81" fmla="*/ 240 h 473"/>
                <a:gd name="T82" fmla="*/ 61 w 345"/>
                <a:gd name="T83" fmla="*/ 265 h 473"/>
                <a:gd name="T84" fmla="*/ 55 w 345"/>
                <a:gd name="T85" fmla="*/ 277 h 473"/>
                <a:gd name="T86" fmla="*/ 27 w 345"/>
                <a:gd name="T87" fmla="*/ 276 h 473"/>
                <a:gd name="T88" fmla="*/ 0 w 345"/>
                <a:gd name="T89" fmla="*/ 276 h 473"/>
                <a:gd name="T90" fmla="*/ 14 w 345"/>
                <a:gd name="T91" fmla="*/ 368 h 473"/>
                <a:gd name="T92" fmla="*/ 23 w 345"/>
                <a:gd name="T93" fmla="*/ 429 h 473"/>
                <a:gd name="T94" fmla="*/ 25 w 345"/>
                <a:gd name="T95" fmla="*/ 448 h 473"/>
                <a:gd name="T96" fmla="*/ 29 w 345"/>
                <a:gd name="T97" fmla="*/ 470 h 473"/>
                <a:gd name="T98" fmla="*/ 153 w 345"/>
                <a:gd name="T99" fmla="*/ 473 h 473"/>
                <a:gd name="T100" fmla="*/ 153 w 345"/>
                <a:gd name="T101" fmla="*/ 473 h 473"/>
                <a:gd name="T102" fmla="*/ 153 w 345"/>
                <a:gd name="T103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" h="473">
                  <a:moveTo>
                    <a:pt x="153" y="473"/>
                  </a:moveTo>
                  <a:lnTo>
                    <a:pt x="153" y="454"/>
                  </a:lnTo>
                  <a:lnTo>
                    <a:pt x="189" y="452"/>
                  </a:lnTo>
                  <a:lnTo>
                    <a:pt x="230" y="457"/>
                  </a:lnTo>
                  <a:lnTo>
                    <a:pt x="255" y="470"/>
                  </a:lnTo>
                  <a:lnTo>
                    <a:pt x="288" y="457"/>
                  </a:lnTo>
                  <a:lnTo>
                    <a:pt x="315" y="457"/>
                  </a:lnTo>
                  <a:lnTo>
                    <a:pt x="313" y="357"/>
                  </a:lnTo>
                  <a:lnTo>
                    <a:pt x="331" y="350"/>
                  </a:lnTo>
                  <a:lnTo>
                    <a:pt x="333" y="311"/>
                  </a:lnTo>
                  <a:lnTo>
                    <a:pt x="333" y="224"/>
                  </a:lnTo>
                  <a:lnTo>
                    <a:pt x="345" y="226"/>
                  </a:lnTo>
                  <a:lnTo>
                    <a:pt x="345" y="179"/>
                  </a:lnTo>
                  <a:lnTo>
                    <a:pt x="333" y="181"/>
                  </a:lnTo>
                  <a:lnTo>
                    <a:pt x="292" y="174"/>
                  </a:lnTo>
                  <a:lnTo>
                    <a:pt x="272" y="171"/>
                  </a:lnTo>
                  <a:lnTo>
                    <a:pt x="278" y="153"/>
                  </a:lnTo>
                  <a:lnTo>
                    <a:pt x="280" y="140"/>
                  </a:lnTo>
                  <a:lnTo>
                    <a:pt x="274" y="126"/>
                  </a:lnTo>
                  <a:lnTo>
                    <a:pt x="283" y="114"/>
                  </a:lnTo>
                  <a:lnTo>
                    <a:pt x="285" y="44"/>
                  </a:lnTo>
                  <a:lnTo>
                    <a:pt x="304" y="42"/>
                  </a:lnTo>
                  <a:lnTo>
                    <a:pt x="304" y="10"/>
                  </a:lnTo>
                  <a:lnTo>
                    <a:pt x="294" y="0"/>
                  </a:lnTo>
                  <a:lnTo>
                    <a:pt x="271" y="0"/>
                  </a:lnTo>
                  <a:lnTo>
                    <a:pt x="256" y="33"/>
                  </a:lnTo>
                  <a:lnTo>
                    <a:pt x="240" y="67"/>
                  </a:lnTo>
                  <a:lnTo>
                    <a:pt x="235" y="80"/>
                  </a:lnTo>
                  <a:lnTo>
                    <a:pt x="230" y="98"/>
                  </a:lnTo>
                  <a:lnTo>
                    <a:pt x="223" y="122"/>
                  </a:lnTo>
                  <a:lnTo>
                    <a:pt x="215" y="138"/>
                  </a:lnTo>
                  <a:lnTo>
                    <a:pt x="198" y="142"/>
                  </a:lnTo>
                  <a:lnTo>
                    <a:pt x="183" y="155"/>
                  </a:lnTo>
                  <a:lnTo>
                    <a:pt x="167" y="158"/>
                  </a:lnTo>
                  <a:lnTo>
                    <a:pt x="162" y="171"/>
                  </a:lnTo>
                  <a:lnTo>
                    <a:pt x="150" y="176"/>
                  </a:lnTo>
                  <a:lnTo>
                    <a:pt x="125" y="188"/>
                  </a:lnTo>
                  <a:lnTo>
                    <a:pt x="98" y="201"/>
                  </a:lnTo>
                  <a:lnTo>
                    <a:pt x="86" y="215"/>
                  </a:lnTo>
                  <a:lnTo>
                    <a:pt x="78" y="227"/>
                  </a:lnTo>
                  <a:lnTo>
                    <a:pt x="70" y="240"/>
                  </a:lnTo>
                  <a:lnTo>
                    <a:pt x="61" y="265"/>
                  </a:lnTo>
                  <a:lnTo>
                    <a:pt x="55" y="277"/>
                  </a:lnTo>
                  <a:lnTo>
                    <a:pt x="27" y="276"/>
                  </a:lnTo>
                  <a:lnTo>
                    <a:pt x="0" y="276"/>
                  </a:lnTo>
                  <a:lnTo>
                    <a:pt x="14" y="368"/>
                  </a:lnTo>
                  <a:lnTo>
                    <a:pt x="23" y="429"/>
                  </a:lnTo>
                  <a:lnTo>
                    <a:pt x="25" y="448"/>
                  </a:lnTo>
                  <a:lnTo>
                    <a:pt x="29" y="470"/>
                  </a:lnTo>
                  <a:lnTo>
                    <a:pt x="153" y="473"/>
                  </a:lnTo>
                  <a:lnTo>
                    <a:pt x="153" y="473"/>
                  </a:lnTo>
                  <a:lnTo>
                    <a:pt x="153" y="4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72">
              <a:extLst>
                <a:ext uri="{FF2B5EF4-FFF2-40B4-BE49-F238E27FC236}">
                  <a16:creationId xmlns:a16="http://schemas.microsoft.com/office/drawing/2014/main" id="{84244D39-1672-E04C-CF35-280A3B39A2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9011" y="4964653"/>
              <a:ext cx="580486" cy="600814"/>
            </a:xfrm>
            <a:custGeom>
              <a:avLst/>
              <a:gdLst>
                <a:gd name="T0" fmla="*/ 127 w 257"/>
                <a:gd name="T1" fmla="*/ 266 h 266"/>
                <a:gd name="T2" fmla="*/ 114 w 257"/>
                <a:gd name="T3" fmla="*/ 253 h 266"/>
                <a:gd name="T4" fmla="*/ 113 w 257"/>
                <a:gd name="T5" fmla="*/ 241 h 266"/>
                <a:gd name="T6" fmla="*/ 114 w 257"/>
                <a:gd name="T7" fmla="*/ 228 h 266"/>
                <a:gd name="T8" fmla="*/ 121 w 257"/>
                <a:gd name="T9" fmla="*/ 216 h 266"/>
                <a:gd name="T10" fmla="*/ 125 w 257"/>
                <a:gd name="T11" fmla="*/ 200 h 266"/>
                <a:gd name="T12" fmla="*/ 132 w 257"/>
                <a:gd name="T13" fmla="*/ 182 h 266"/>
                <a:gd name="T14" fmla="*/ 141 w 257"/>
                <a:gd name="T15" fmla="*/ 166 h 266"/>
                <a:gd name="T16" fmla="*/ 152 w 257"/>
                <a:gd name="T17" fmla="*/ 155 h 266"/>
                <a:gd name="T18" fmla="*/ 154 w 257"/>
                <a:gd name="T19" fmla="*/ 143 h 266"/>
                <a:gd name="T20" fmla="*/ 168 w 257"/>
                <a:gd name="T21" fmla="*/ 130 h 266"/>
                <a:gd name="T22" fmla="*/ 187 w 257"/>
                <a:gd name="T23" fmla="*/ 134 h 266"/>
                <a:gd name="T24" fmla="*/ 203 w 257"/>
                <a:gd name="T25" fmla="*/ 132 h 266"/>
                <a:gd name="T26" fmla="*/ 210 w 257"/>
                <a:gd name="T27" fmla="*/ 123 h 266"/>
                <a:gd name="T28" fmla="*/ 227 w 257"/>
                <a:gd name="T29" fmla="*/ 113 h 266"/>
                <a:gd name="T30" fmla="*/ 221 w 257"/>
                <a:gd name="T31" fmla="*/ 98 h 266"/>
                <a:gd name="T32" fmla="*/ 239 w 257"/>
                <a:gd name="T33" fmla="*/ 88 h 266"/>
                <a:gd name="T34" fmla="*/ 234 w 257"/>
                <a:gd name="T35" fmla="*/ 75 h 266"/>
                <a:gd name="T36" fmla="*/ 232 w 257"/>
                <a:gd name="T37" fmla="*/ 61 h 266"/>
                <a:gd name="T38" fmla="*/ 246 w 257"/>
                <a:gd name="T39" fmla="*/ 57 h 266"/>
                <a:gd name="T40" fmla="*/ 257 w 257"/>
                <a:gd name="T41" fmla="*/ 45 h 266"/>
                <a:gd name="T42" fmla="*/ 248 w 257"/>
                <a:gd name="T43" fmla="*/ 34 h 266"/>
                <a:gd name="T44" fmla="*/ 234 w 257"/>
                <a:gd name="T45" fmla="*/ 20 h 266"/>
                <a:gd name="T46" fmla="*/ 239 w 257"/>
                <a:gd name="T47" fmla="*/ 8 h 266"/>
                <a:gd name="T48" fmla="*/ 182 w 257"/>
                <a:gd name="T49" fmla="*/ 0 h 266"/>
                <a:gd name="T50" fmla="*/ 113 w 257"/>
                <a:gd name="T51" fmla="*/ 2 h 266"/>
                <a:gd name="T52" fmla="*/ 49 w 257"/>
                <a:gd name="T53" fmla="*/ 0 h 266"/>
                <a:gd name="T54" fmla="*/ 4 w 257"/>
                <a:gd name="T55" fmla="*/ 0 h 266"/>
                <a:gd name="T56" fmla="*/ 2 w 257"/>
                <a:gd name="T57" fmla="*/ 32 h 266"/>
                <a:gd name="T58" fmla="*/ 4 w 257"/>
                <a:gd name="T59" fmla="*/ 56 h 266"/>
                <a:gd name="T60" fmla="*/ 2 w 257"/>
                <a:gd name="T61" fmla="*/ 88 h 266"/>
                <a:gd name="T62" fmla="*/ 0 w 257"/>
                <a:gd name="T63" fmla="*/ 123 h 266"/>
                <a:gd name="T64" fmla="*/ 2 w 257"/>
                <a:gd name="T65" fmla="*/ 139 h 266"/>
                <a:gd name="T66" fmla="*/ 4 w 257"/>
                <a:gd name="T67" fmla="*/ 210 h 266"/>
                <a:gd name="T68" fmla="*/ 15 w 257"/>
                <a:gd name="T69" fmla="*/ 219 h 266"/>
                <a:gd name="T70" fmla="*/ 27 w 257"/>
                <a:gd name="T71" fmla="*/ 225 h 266"/>
                <a:gd name="T72" fmla="*/ 43 w 257"/>
                <a:gd name="T73" fmla="*/ 226 h 266"/>
                <a:gd name="T74" fmla="*/ 56 w 257"/>
                <a:gd name="T75" fmla="*/ 234 h 266"/>
                <a:gd name="T76" fmla="*/ 65 w 257"/>
                <a:gd name="T77" fmla="*/ 244 h 266"/>
                <a:gd name="T78" fmla="*/ 75 w 257"/>
                <a:gd name="T79" fmla="*/ 253 h 266"/>
                <a:gd name="T80" fmla="*/ 91 w 257"/>
                <a:gd name="T81" fmla="*/ 260 h 266"/>
                <a:gd name="T82" fmla="*/ 107 w 257"/>
                <a:gd name="T83" fmla="*/ 262 h 266"/>
                <a:gd name="T84" fmla="*/ 127 w 257"/>
                <a:gd name="T85" fmla="*/ 266 h 266"/>
                <a:gd name="T86" fmla="*/ 127 w 257"/>
                <a:gd name="T87" fmla="*/ 266 h 266"/>
                <a:gd name="T88" fmla="*/ 127 w 257"/>
                <a:gd name="T89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7" h="266">
                  <a:moveTo>
                    <a:pt x="127" y="266"/>
                  </a:moveTo>
                  <a:lnTo>
                    <a:pt x="114" y="253"/>
                  </a:lnTo>
                  <a:lnTo>
                    <a:pt x="113" y="241"/>
                  </a:lnTo>
                  <a:lnTo>
                    <a:pt x="114" y="228"/>
                  </a:lnTo>
                  <a:lnTo>
                    <a:pt x="121" y="216"/>
                  </a:lnTo>
                  <a:lnTo>
                    <a:pt x="125" y="200"/>
                  </a:lnTo>
                  <a:lnTo>
                    <a:pt x="132" y="182"/>
                  </a:lnTo>
                  <a:lnTo>
                    <a:pt x="141" y="166"/>
                  </a:lnTo>
                  <a:lnTo>
                    <a:pt x="152" y="155"/>
                  </a:lnTo>
                  <a:lnTo>
                    <a:pt x="154" y="143"/>
                  </a:lnTo>
                  <a:lnTo>
                    <a:pt x="168" y="130"/>
                  </a:lnTo>
                  <a:lnTo>
                    <a:pt x="187" y="134"/>
                  </a:lnTo>
                  <a:lnTo>
                    <a:pt x="203" y="132"/>
                  </a:lnTo>
                  <a:lnTo>
                    <a:pt x="210" y="123"/>
                  </a:lnTo>
                  <a:lnTo>
                    <a:pt x="227" y="113"/>
                  </a:lnTo>
                  <a:lnTo>
                    <a:pt x="221" y="98"/>
                  </a:lnTo>
                  <a:lnTo>
                    <a:pt x="239" y="88"/>
                  </a:lnTo>
                  <a:lnTo>
                    <a:pt x="234" y="75"/>
                  </a:lnTo>
                  <a:lnTo>
                    <a:pt x="232" y="61"/>
                  </a:lnTo>
                  <a:lnTo>
                    <a:pt x="246" y="57"/>
                  </a:lnTo>
                  <a:lnTo>
                    <a:pt x="257" y="45"/>
                  </a:lnTo>
                  <a:lnTo>
                    <a:pt x="248" y="34"/>
                  </a:lnTo>
                  <a:lnTo>
                    <a:pt x="234" y="20"/>
                  </a:lnTo>
                  <a:lnTo>
                    <a:pt x="239" y="8"/>
                  </a:lnTo>
                  <a:lnTo>
                    <a:pt x="182" y="0"/>
                  </a:lnTo>
                  <a:lnTo>
                    <a:pt x="113" y="2"/>
                  </a:lnTo>
                  <a:lnTo>
                    <a:pt x="49" y="0"/>
                  </a:lnTo>
                  <a:lnTo>
                    <a:pt x="4" y="0"/>
                  </a:lnTo>
                  <a:lnTo>
                    <a:pt x="2" y="32"/>
                  </a:lnTo>
                  <a:lnTo>
                    <a:pt x="4" y="56"/>
                  </a:lnTo>
                  <a:lnTo>
                    <a:pt x="2" y="88"/>
                  </a:lnTo>
                  <a:lnTo>
                    <a:pt x="0" y="123"/>
                  </a:lnTo>
                  <a:lnTo>
                    <a:pt x="2" y="139"/>
                  </a:lnTo>
                  <a:lnTo>
                    <a:pt x="4" y="210"/>
                  </a:lnTo>
                  <a:lnTo>
                    <a:pt x="15" y="219"/>
                  </a:lnTo>
                  <a:lnTo>
                    <a:pt x="27" y="225"/>
                  </a:lnTo>
                  <a:lnTo>
                    <a:pt x="43" y="226"/>
                  </a:lnTo>
                  <a:lnTo>
                    <a:pt x="56" y="234"/>
                  </a:lnTo>
                  <a:lnTo>
                    <a:pt x="65" y="244"/>
                  </a:lnTo>
                  <a:lnTo>
                    <a:pt x="75" y="253"/>
                  </a:lnTo>
                  <a:lnTo>
                    <a:pt x="91" y="260"/>
                  </a:lnTo>
                  <a:lnTo>
                    <a:pt x="107" y="262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7" y="26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73">
              <a:extLst>
                <a:ext uri="{FF2B5EF4-FFF2-40B4-BE49-F238E27FC236}">
                  <a16:creationId xmlns:a16="http://schemas.microsoft.com/office/drawing/2014/main" id="{3DDB1B50-E818-C55D-418F-2C7B7EF9B1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1682" y="4540018"/>
              <a:ext cx="594038" cy="655022"/>
            </a:xfrm>
            <a:custGeom>
              <a:avLst/>
              <a:gdLst>
                <a:gd name="T0" fmla="*/ 37 w 263"/>
                <a:gd name="T1" fmla="*/ 290 h 290"/>
                <a:gd name="T2" fmla="*/ 46 w 263"/>
                <a:gd name="T3" fmla="*/ 279 h 290"/>
                <a:gd name="T4" fmla="*/ 53 w 263"/>
                <a:gd name="T5" fmla="*/ 270 h 290"/>
                <a:gd name="T6" fmla="*/ 68 w 263"/>
                <a:gd name="T7" fmla="*/ 261 h 290"/>
                <a:gd name="T8" fmla="*/ 78 w 263"/>
                <a:gd name="T9" fmla="*/ 252 h 290"/>
                <a:gd name="T10" fmla="*/ 89 w 263"/>
                <a:gd name="T11" fmla="*/ 261 h 290"/>
                <a:gd name="T12" fmla="*/ 101 w 263"/>
                <a:gd name="T13" fmla="*/ 267 h 290"/>
                <a:gd name="T14" fmla="*/ 114 w 263"/>
                <a:gd name="T15" fmla="*/ 267 h 290"/>
                <a:gd name="T16" fmla="*/ 128 w 263"/>
                <a:gd name="T17" fmla="*/ 267 h 290"/>
                <a:gd name="T18" fmla="*/ 144 w 263"/>
                <a:gd name="T19" fmla="*/ 268 h 290"/>
                <a:gd name="T20" fmla="*/ 160 w 263"/>
                <a:gd name="T21" fmla="*/ 267 h 290"/>
                <a:gd name="T22" fmla="*/ 169 w 263"/>
                <a:gd name="T23" fmla="*/ 274 h 290"/>
                <a:gd name="T24" fmla="*/ 198 w 263"/>
                <a:gd name="T25" fmla="*/ 258 h 290"/>
                <a:gd name="T26" fmla="*/ 219 w 263"/>
                <a:gd name="T27" fmla="*/ 242 h 290"/>
                <a:gd name="T28" fmla="*/ 228 w 263"/>
                <a:gd name="T29" fmla="*/ 222 h 290"/>
                <a:gd name="T30" fmla="*/ 233 w 263"/>
                <a:gd name="T31" fmla="*/ 172 h 290"/>
                <a:gd name="T32" fmla="*/ 226 w 263"/>
                <a:gd name="T33" fmla="*/ 155 h 290"/>
                <a:gd name="T34" fmla="*/ 228 w 263"/>
                <a:gd name="T35" fmla="*/ 135 h 290"/>
                <a:gd name="T36" fmla="*/ 231 w 263"/>
                <a:gd name="T37" fmla="*/ 107 h 290"/>
                <a:gd name="T38" fmla="*/ 249 w 263"/>
                <a:gd name="T39" fmla="*/ 73 h 290"/>
                <a:gd name="T40" fmla="*/ 262 w 263"/>
                <a:gd name="T41" fmla="*/ 42 h 290"/>
                <a:gd name="T42" fmla="*/ 263 w 263"/>
                <a:gd name="T43" fmla="*/ 26 h 290"/>
                <a:gd name="T44" fmla="*/ 247 w 263"/>
                <a:gd name="T45" fmla="*/ 25 h 290"/>
                <a:gd name="T46" fmla="*/ 237 w 263"/>
                <a:gd name="T47" fmla="*/ 14 h 290"/>
                <a:gd name="T48" fmla="*/ 238 w 263"/>
                <a:gd name="T49" fmla="*/ 1 h 290"/>
                <a:gd name="T50" fmla="*/ 226 w 263"/>
                <a:gd name="T51" fmla="*/ 0 h 290"/>
                <a:gd name="T52" fmla="*/ 194 w 263"/>
                <a:gd name="T53" fmla="*/ 25 h 290"/>
                <a:gd name="T54" fmla="*/ 171 w 263"/>
                <a:gd name="T55" fmla="*/ 51 h 290"/>
                <a:gd name="T56" fmla="*/ 128 w 263"/>
                <a:gd name="T57" fmla="*/ 51 h 290"/>
                <a:gd name="T58" fmla="*/ 101 w 263"/>
                <a:gd name="T59" fmla="*/ 55 h 290"/>
                <a:gd name="T60" fmla="*/ 60 w 263"/>
                <a:gd name="T61" fmla="*/ 57 h 290"/>
                <a:gd name="T62" fmla="*/ 21 w 263"/>
                <a:gd name="T63" fmla="*/ 58 h 290"/>
                <a:gd name="T64" fmla="*/ 0 w 263"/>
                <a:gd name="T65" fmla="*/ 69 h 290"/>
                <a:gd name="T66" fmla="*/ 11 w 263"/>
                <a:gd name="T67" fmla="*/ 87 h 290"/>
                <a:gd name="T68" fmla="*/ 12 w 263"/>
                <a:gd name="T69" fmla="*/ 99 h 290"/>
                <a:gd name="T70" fmla="*/ 18 w 263"/>
                <a:gd name="T71" fmla="*/ 115 h 290"/>
                <a:gd name="T72" fmla="*/ 14 w 263"/>
                <a:gd name="T73" fmla="*/ 135 h 290"/>
                <a:gd name="T74" fmla="*/ 12 w 263"/>
                <a:gd name="T75" fmla="*/ 155 h 290"/>
                <a:gd name="T76" fmla="*/ 7 w 263"/>
                <a:gd name="T77" fmla="*/ 196 h 290"/>
                <a:gd name="T78" fmla="*/ 18 w 263"/>
                <a:gd name="T79" fmla="*/ 210 h 290"/>
                <a:gd name="T80" fmla="*/ 37 w 263"/>
                <a:gd name="T81" fmla="*/ 238 h 290"/>
                <a:gd name="T82" fmla="*/ 48 w 263"/>
                <a:gd name="T83" fmla="*/ 252 h 290"/>
                <a:gd name="T84" fmla="*/ 46 w 263"/>
                <a:gd name="T85" fmla="*/ 268 h 290"/>
                <a:gd name="T86" fmla="*/ 39 w 263"/>
                <a:gd name="T87" fmla="*/ 285 h 290"/>
                <a:gd name="T88" fmla="*/ 37 w 263"/>
                <a:gd name="T89" fmla="*/ 290 h 290"/>
                <a:gd name="T90" fmla="*/ 37 w 263"/>
                <a:gd name="T91" fmla="*/ 290 h 290"/>
                <a:gd name="T92" fmla="*/ 37 w 263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290">
                  <a:moveTo>
                    <a:pt x="37" y="290"/>
                  </a:moveTo>
                  <a:lnTo>
                    <a:pt x="46" y="279"/>
                  </a:lnTo>
                  <a:lnTo>
                    <a:pt x="53" y="270"/>
                  </a:lnTo>
                  <a:lnTo>
                    <a:pt x="68" y="261"/>
                  </a:lnTo>
                  <a:lnTo>
                    <a:pt x="78" y="252"/>
                  </a:lnTo>
                  <a:lnTo>
                    <a:pt x="89" y="261"/>
                  </a:lnTo>
                  <a:lnTo>
                    <a:pt x="101" y="267"/>
                  </a:lnTo>
                  <a:lnTo>
                    <a:pt x="114" y="267"/>
                  </a:lnTo>
                  <a:lnTo>
                    <a:pt x="128" y="267"/>
                  </a:lnTo>
                  <a:lnTo>
                    <a:pt x="144" y="268"/>
                  </a:lnTo>
                  <a:lnTo>
                    <a:pt x="160" y="267"/>
                  </a:lnTo>
                  <a:lnTo>
                    <a:pt x="169" y="274"/>
                  </a:lnTo>
                  <a:lnTo>
                    <a:pt x="198" y="258"/>
                  </a:lnTo>
                  <a:lnTo>
                    <a:pt x="219" y="242"/>
                  </a:lnTo>
                  <a:lnTo>
                    <a:pt x="228" y="222"/>
                  </a:lnTo>
                  <a:lnTo>
                    <a:pt x="233" y="172"/>
                  </a:lnTo>
                  <a:lnTo>
                    <a:pt x="226" y="155"/>
                  </a:lnTo>
                  <a:lnTo>
                    <a:pt x="228" y="135"/>
                  </a:lnTo>
                  <a:lnTo>
                    <a:pt x="231" y="107"/>
                  </a:lnTo>
                  <a:lnTo>
                    <a:pt x="249" y="73"/>
                  </a:lnTo>
                  <a:lnTo>
                    <a:pt x="262" y="42"/>
                  </a:lnTo>
                  <a:lnTo>
                    <a:pt x="263" y="26"/>
                  </a:lnTo>
                  <a:lnTo>
                    <a:pt x="247" y="25"/>
                  </a:lnTo>
                  <a:lnTo>
                    <a:pt x="237" y="14"/>
                  </a:lnTo>
                  <a:lnTo>
                    <a:pt x="238" y="1"/>
                  </a:lnTo>
                  <a:lnTo>
                    <a:pt x="226" y="0"/>
                  </a:lnTo>
                  <a:lnTo>
                    <a:pt x="194" y="25"/>
                  </a:lnTo>
                  <a:lnTo>
                    <a:pt x="171" y="51"/>
                  </a:lnTo>
                  <a:lnTo>
                    <a:pt x="128" y="51"/>
                  </a:lnTo>
                  <a:lnTo>
                    <a:pt x="101" y="55"/>
                  </a:lnTo>
                  <a:lnTo>
                    <a:pt x="60" y="57"/>
                  </a:lnTo>
                  <a:lnTo>
                    <a:pt x="21" y="58"/>
                  </a:lnTo>
                  <a:lnTo>
                    <a:pt x="0" y="69"/>
                  </a:lnTo>
                  <a:lnTo>
                    <a:pt x="11" y="87"/>
                  </a:lnTo>
                  <a:lnTo>
                    <a:pt x="12" y="99"/>
                  </a:lnTo>
                  <a:lnTo>
                    <a:pt x="18" y="115"/>
                  </a:lnTo>
                  <a:lnTo>
                    <a:pt x="14" y="135"/>
                  </a:lnTo>
                  <a:lnTo>
                    <a:pt x="12" y="155"/>
                  </a:lnTo>
                  <a:lnTo>
                    <a:pt x="7" y="196"/>
                  </a:lnTo>
                  <a:lnTo>
                    <a:pt x="18" y="210"/>
                  </a:lnTo>
                  <a:lnTo>
                    <a:pt x="37" y="238"/>
                  </a:lnTo>
                  <a:lnTo>
                    <a:pt x="48" y="252"/>
                  </a:lnTo>
                  <a:lnTo>
                    <a:pt x="46" y="268"/>
                  </a:lnTo>
                  <a:lnTo>
                    <a:pt x="39" y="285"/>
                  </a:lnTo>
                  <a:lnTo>
                    <a:pt x="37" y="290"/>
                  </a:lnTo>
                  <a:lnTo>
                    <a:pt x="37" y="290"/>
                  </a:lnTo>
                  <a:lnTo>
                    <a:pt x="37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74">
              <a:extLst>
                <a:ext uri="{FF2B5EF4-FFF2-40B4-BE49-F238E27FC236}">
                  <a16:creationId xmlns:a16="http://schemas.microsoft.com/office/drawing/2014/main" id="{24CE8E33-899F-D58B-3870-AF1B2B785D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69892" y="4338994"/>
              <a:ext cx="788286" cy="517242"/>
            </a:xfrm>
            <a:custGeom>
              <a:avLst/>
              <a:gdLst>
                <a:gd name="T0" fmla="*/ 114 w 349"/>
                <a:gd name="T1" fmla="*/ 229 h 229"/>
                <a:gd name="T2" fmla="*/ 125 w 349"/>
                <a:gd name="T3" fmla="*/ 224 h 229"/>
                <a:gd name="T4" fmla="*/ 148 w 349"/>
                <a:gd name="T5" fmla="*/ 217 h 229"/>
                <a:gd name="T6" fmla="*/ 164 w 349"/>
                <a:gd name="T7" fmla="*/ 219 h 229"/>
                <a:gd name="T8" fmla="*/ 180 w 349"/>
                <a:gd name="T9" fmla="*/ 220 h 229"/>
                <a:gd name="T10" fmla="*/ 226 w 349"/>
                <a:gd name="T11" fmla="*/ 220 h 229"/>
                <a:gd name="T12" fmla="*/ 287 w 349"/>
                <a:gd name="T13" fmla="*/ 220 h 229"/>
                <a:gd name="T14" fmla="*/ 285 w 349"/>
                <a:gd name="T15" fmla="*/ 204 h 229"/>
                <a:gd name="T16" fmla="*/ 337 w 349"/>
                <a:gd name="T17" fmla="*/ 204 h 229"/>
                <a:gd name="T18" fmla="*/ 349 w 349"/>
                <a:gd name="T19" fmla="*/ 167 h 229"/>
                <a:gd name="T20" fmla="*/ 347 w 349"/>
                <a:gd name="T21" fmla="*/ 128 h 229"/>
                <a:gd name="T22" fmla="*/ 349 w 349"/>
                <a:gd name="T23" fmla="*/ 85 h 229"/>
                <a:gd name="T24" fmla="*/ 347 w 349"/>
                <a:gd name="T25" fmla="*/ 42 h 229"/>
                <a:gd name="T26" fmla="*/ 328 w 349"/>
                <a:gd name="T27" fmla="*/ 44 h 229"/>
                <a:gd name="T28" fmla="*/ 310 w 349"/>
                <a:gd name="T29" fmla="*/ 39 h 229"/>
                <a:gd name="T30" fmla="*/ 294 w 349"/>
                <a:gd name="T31" fmla="*/ 30 h 229"/>
                <a:gd name="T32" fmla="*/ 290 w 349"/>
                <a:gd name="T33" fmla="*/ 16 h 229"/>
                <a:gd name="T34" fmla="*/ 305 w 349"/>
                <a:gd name="T35" fmla="*/ 25 h 229"/>
                <a:gd name="T36" fmla="*/ 303 w 349"/>
                <a:gd name="T37" fmla="*/ 12 h 229"/>
                <a:gd name="T38" fmla="*/ 285 w 349"/>
                <a:gd name="T39" fmla="*/ 7 h 229"/>
                <a:gd name="T40" fmla="*/ 280 w 349"/>
                <a:gd name="T41" fmla="*/ 18 h 229"/>
                <a:gd name="T42" fmla="*/ 264 w 349"/>
                <a:gd name="T43" fmla="*/ 14 h 229"/>
                <a:gd name="T44" fmla="*/ 253 w 349"/>
                <a:gd name="T45" fmla="*/ 21 h 229"/>
                <a:gd name="T46" fmla="*/ 228 w 349"/>
                <a:gd name="T47" fmla="*/ 21 h 229"/>
                <a:gd name="T48" fmla="*/ 189 w 349"/>
                <a:gd name="T49" fmla="*/ 21 h 229"/>
                <a:gd name="T50" fmla="*/ 161 w 349"/>
                <a:gd name="T51" fmla="*/ 14 h 229"/>
                <a:gd name="T52" fmla="*/ 155 w 349"/>
                <a:gd name="T53" fmla="*/ 0 h 229"/>
                <a:gd name="T54" fmla="*/ 143 w 349"/>
                <a:gd name="T55" fmla="*/ 5 h 229"/>
                <a:gd name="T56" fmla="*/ 96 w 349"/>
                <a:gd name="T57" fmla="*/ 12 h 229"/>
                <a:gd name="T58" fmla="*/ 50 w 349"/>
                <a:gd name="T59" fmla="*/ 12 h 229"/>
                <a:gd name="T60" fmla="*/ 41 w 349"/>
                <a:gd name="T61" fmla="*/ 41 h 229"/>
                <a:gd name="T62" fmla="*/ 34 w 349"/>
                <a:gd name="T63" fmla="*/ 50 h 229"/>
                <a:gd name="T64" fmla="*/ 39 w 349"/>
                <a:gd name="T65" fmla="*/ 83 h 229"/>
                <a:gd name="T66" fmla="*/ 20 w 349"/>
                <a:gd name="T67" fmla="*/ 83 h 229"/>
                <a:gd name="T68" fmla="*/ 16 w 349"/>
                <a:gd name="T69" fmla="*/ 155 h 229"/>
                <a:gd name="T70" fmla="*/ 0 w 349"/>
                <a:gd name="T71" fmla="*/ 156 h 229"/>
                <a:gd name="T72" fmla="*/ 9 w 349"/>
                <a:gd name="T73" fmla="*/ 167 h 229"/>
                <a:gd name="T74" fmla="*/ 15 w 349"/>
                <a:gd name="T75" fmla="*/ 181 h 229"/>
                <a:gd name="T76" fmla="*/ 13 w 349"/>
                <a:gd name="T77" fmla="*/ 194 h 229"/>
                <a:gd name="T78" fmla="*/ 7 w 349"/>
                <a:gd name="T79" fmla="*/ 210 h 229"/>
                <a:gd name="T80" fmla="*/ 20 w 349"/>
                <a:gd name="T81" fmla="*/ 213 h 229"/>
                <a:gd name="T82" fmla="*/ 61 w 349"/>
                <a:gd name="T83" fmla="*/ 215 h 229"/>
                <a:gd name="T84" fmla="*/ 80 w 349"/>
                <a:gd name="T85" fmla="*/ 220 h 229"/>
                <a:gd name="T86" fmla="*/ 93 w 349"/>
                <a:gd name="T87" fmla="*/ 229 h 229"/>
                <a:gd name="T88" fmla="*/ 114 w 349"/>
                <a:gd name="T89" fmla="*/ 229 h 229"/>
                <a:gd name="T90" fmla="*/ 114 w 349"/>
                <a:gd name="T91" fmla="*/ 229 h 229"/>
                <a:gd name="T92" fmla="*/ 114 w 349"/>
                <a:gd name="T93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9" h="229">
                  <a:moveTo>
                    <a:pt x="114" y="229"/>
                  </a:moveTo>
                  <a:lnTo>
                    <a:pt x="125" y="224"/>
                  </a:lnTo>
                  <a:lnTo>
                    <a:pt x="148" y="217"/>
                  </a:lnTo>
                  <a:lnTo>
                    <a:pt x="164" y="219"/>
                  </a:lnTo>
                  <a:lnTo>
                    <a:pt x="180" y="220"/>
                  </a:lnTo>
                  <a:lnTo>
                    <a:pt x="226" y="220"/>
                  </a:lnTo>
                  <a:lnTo>
                    <a:pt x="287" y="220"/>
                  </a:lnTo>
                  <a:lnTo>
                    <a:pt x="285" y="204"/>
                  </a:lnTo>
                  <a:lnTo>
                    <a:pt x="337" y="204"/>
                  </a:lnTo>
                  <a:lnTo>
                    <a:pt x="349" y="167"/>
                  </a:lnTo>
                  <a:lnTo>
                    <a:pt x="347" y="128"/>
                  </a:lnTo>
                  <a:lnTo>
                    <a:pt x="349" y="85"/>
                  </a:lnTo>
                  <a:lnTo>
                    <a:pt x="347" y="42"/>
                  </a:lnTo>
                  <a:lnTo>
                    <a:pt x="328" y="44"/>
                  </a:lnTo>
                  <a:lnTo>
                    <a:pt x="310" y="39"/>
                  </a:lnTo>
                  <a:lnTo>
                    <a:pt x="294" y="30"/>
                  </a:lnTo>
                  <a:lnTo>
                    <a:pt x="290" y="16"/>
                  </a:lnTo>
                  <a:lnTo>
                    <a:pt x="305" y="25"/>
                  </a:lnTo>
                  <a:lnTo>
                    <a:pt x="303" y="12"/>
                  </a:lnTo>
                  <a:lnTo>
                    <a:pt x="285" y="7"/>
                  </a:lnTo>
                  <a:lnTo>
                    <a:pt x="280" y="18"/>
                  </a:lnTo>
                  <a:lnTo>
                    <a:pt x="264" y="14"/>
                  </a:lnTo>
                  <a:lnTo>
                    <a:pt x="253" y="21"/>
                  </a:lnTo>
                  <a:lnTo>
                    <a:pt x="228" y="21"/>
                  </a:lnTo>
                  <a:lnTo>
                    <a:pt x="189" y="21"/>
                  </a:lnTo>
                  <a:lnTo>
                    <a:pt x="161" y="14"/>
                  </a:lnTo>
                  <a:lnTo>
                    <a:pt x="155" y="0"/>
                  </a:lnTo>
                  <a:lnTo>
                    <a:pt x="143" y="5"/>
                  </a:lnTo>
                  <a:lnTo>
                    <a:pt x="96" y="12"/>
                  </a:lnTo>
                  <a:lnTo>
                    <a:pt x="50" y="12"/>
                  </a:lnTo>
                  <a:lnTo>
                    <a:pt x="41" y="41"/>
                  </a:lnTo>
                  <a:lnTo>
                    <a:pt x="34" y="50"/>
                  </a:lnTo>
                  <a:lnTo>
                    <a:pt x="39" y="83"/>
                  </a:lnTo>
                  <a:lnTo>
                    <a:pt x="20" y="83"/>
                  </a:lnTo>
                  <a:lnTo>
                    <a:pt x="16" y="155"/>
                  </a:lnTo>
                  <a:lnTo>
                    <a:pt x="0" y="156"/>
                  </a:lnTo>
                  <a:lnTo>
                    <a:pt x="9" y="167"/>
                  </a:lnTo>
                  <a:lnTo>
                    <a:pt x="15" y="181"/>
                  </a:lnTo>
                  <a:lnTo>
                    <a:pt x="13" y="194"/>
                  </a:lnTo>
                  <a:lnTo>
                    <a:pt x="7" y="210"/>
                  </a:lnTo>
                  <a:lnTo>
                    <a:pt x="20" y="213"/>
                  </a:lnTo>
                  <a:lnTo>
                    <a:pt x="61" y="215"/>
                  </a:lnTo>
                  <a:lnTo>
                    <a:pt x="80" y="220"/>
                  </a:lnTo>
                  <a:lnTo>
                    <a:pt x="93" y="229"/>
                  </a:lnTo>
                  <a:lnTo>
                    <a:pt x="114" y="229"/>
                  </a:lnTo>
                  <a:lnTo>
                    <a:pt x="114" y="229"/>
                  </a:lnTo>
                  <a:lnTo>
                    <a:pt x="114" y="2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75">
              <a:extLst>
                <a:ext uri="{FF2B5EF4-FFF2-40B4-BE49-F238E27FC236}">
                  <a16:creationId xmlns:a16="http://schemas.microsoft.com/office/drawing/2014/main" id="{297DCBED-385C-57F4-2015-DC61B4D7E3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4607779"/>
              <a:ext cx="756664" cy="860565"/>
            </a:xfrm>
            <a:custGeom>
              <a:avLst/>
              <a:gdLst>
                <a:gd name="T0" fmla="*/ 142 w 335"/>
                <a:gd name="T1" fmla="*/ 381 h 381"/>
                <a:gd name="T2" fmla="*/ 182 w 335"/>
                <a:gd name="T3" fmla="*/ 352 h 381"/>
                <a:gd name="T4" fmla="*/ 290 w 335"/>
                <a:gd name="T5" fmla="*/ 233 h 381"/>
                <a:gd name="T6" fmla="*/ 331 w 335"/>
                <a:gd name="T7" fmla="*/ 192 h 381"/>
                <a:gd name="T8" fmla="*/ 322 w 335"/>
                <a:gd name="T9" fmla="*/ 185 h 381"/>
                <a:gd name="T10" fmla="*/ 308 w 335"/>
                <a:gd name="T11" fmla="*/ 171 h 381"/>
                <a:gd name="T12" fmla="*/ 310 w 335"/>
                <a:gd name="T13" fmla="*/ 158 h 381"/>
                <a:gd name="T14" fmla="*/ 308 w 335"/>
                <a:gd name="T15" fmla="*/ 144 h 381"/>
                <a:gd name="T16" fmla="*/ 290 w 335"/>
                <a:gd name="T17" fmla="*/ 126 h 381"/>
                <a:gd name="T18" fmla="*/ 299 w 335"/>
                <a:gd name="T19" fmla="*/ 114 h 381"/>
                <a:gd name="T20" fmla="*/ 304 w 335"/>
                <a:gd name="T21" fmla="*/ 100 h 381"/>
                <a:gd name="T22" fmla="*/ 312 w 335"/>
                <a:gd name="T23" fmla="*/ 84 h 381"/>
                <a:gd name="T24" fmla="*/ 329 w 335"/>
                <a:gd name="T25" fmla="*/ 80 h 381"/>
                <a:gd name="T26" fmla="*/ 335 w 335"/>
                <a:gd name="T27" fmla="*/ 68 h 381"/>
                <a:gd name="T28" fmla="*/ 320 w 335"/>
                <a:gd name="T29" fmla="*/ 46 h 381"/>
                <a:gd name="T30" fmla="*/ 297 w 335"/>
                <a:gd name="T31" fmla="*/ 0 h 381"/>
                <a:gd name="T32" fmla="*/ 210 w 335"/>
                <a:gd name="T33" fmla="*/ 0 h 381"/>
                <a:gd name="T34" fmla="*/ 160 w 335"/>
                <a:gd name="T35" fmla="*/ 0 h 381"/>
                <a:gd name="T36" fmla="*/ 126 w 335"/>
                <a:gd name="T37" fmla="*/ 36 h 381"/>
                <a:gd name="T38" fmla="*/ 110 w 335"/>
                <a:gd name="T39" fmla="*/ 43 h 381"/>
                <a:gd name="T40" fmla="*/ 91 w 335"/>
                <a:gd name="T41" fmla="*/ 34 h 381"/>
                <a:gd name="T42" fmla="*/ 103 w 335"/>
                <a:gd name="T43" fmla="*/ 48 h 381"/>
                <a:gd name="T44" fmla="*/ 75 w 335"/>
                <a:gd name="T45" fmla="*/ 64 h 381"/>
                <a:gd name="T46" fmla="*/ 61 w 335"/>
                <a:gd name="T47" fmla="*/ 69 h 381"/>
                <a:gd name="T48" fmla="*/ 61 w 335"/>
                <a:gd name="T49" fmla="*/ 78 h 381"/>
                <a:gd name="T50" fmla="*/ 64 w 335"/>
                <a:gd name="T51" fmla="*/ 96 h 381"/>
                <a:gd name="T52" fmla="*/ 53 w 335"/>
                <a:gd name="T53" fmla="*/ 110 h 381"/>
                <a:gd name="T54" fmla="*/ 57 w 335"/>
                <a:gd name="T55" fmla="*/ 126 h 381"/>
                <a:gd name="T56" fmla="*/ 68 w 335"/>
                <a:gd name="T57" fmla="*/ 153 h 381"/>
                <a:gd name="T58" fmla="*/ 82 w 335"/>
                <a:gd name="T59" fmla="*/ 162 h 381"/>
                <a:gd name="T60" fmla="*/ 86 w 335"/>
                <a:gd name="T61" fmla="*/ 189 h 381"/>
                <a:gd name="T62" fmla="*/ 93 w 335"/>
                <a:gd name="T63" fmla="*/ 206 h 381"/>
                <a:gd name="T64" fmla="*/ 78 w 335"/>
                <a:gd name="T65" fmla="*/ 221 h 381"/>
                <a:gd name="T66" fmla="*/ 80 w 335"/>
                <a:gd name="T67" fmla="*/ 237 h 381"/>
                <a:gd name="T68" fmla="*/ 64 w 335"/>
                <a:gd name="T69" fmla="*/ 260 h 381"/>
                <a:gd name="T70" fmla="*/ 59 w 335"/>
                <a:gd name="T71" fmla="*/ 272 h 381"/>
                <a:gd name="T72" fmla="*/ 53 w 335"/>
                <a:gd name="T73" fmla="*/ 285 h 381"/>
                <a:gd name="T74" fmla="*/ 41 w 335"/>
                <a:gd name="T75" fmla="*/ 287 h 381"/>
                <a:gd name="T76" fmla="*/ 25 w 335"/>
                <a:gd name="T77" fmla="*/ 292 h 381"/>
                <a:gd name="T78" fmla="*/ 4 w 335"/>
                <a:gd name="T79" fmla="*/ 295 h 381"/>
                <a:gd name="T80" fmla="*/ 0 w 335"/>
                <a:gd name="T81" fmla="*/ 308 h 381"/>
                <a:gd name="T82" fmla="*/ 27 w 335"/>
                <a:gd name="T83" fmla="*/ 327 h 381"/>
                <a:gd name="T84" fmla="*/ 137 w 335"/>
                <a:gd name="T85" fmla="*/ 376 h 381"/>
                <a:gd name="T86" fmla="*/ 142 w 335"/>
                <a:gd name="T87" fmla="*/ 381 h 381"/>
                <a:gd name="T88" fmla="*/ 142 w 335"/>
                <a:gd name="T89" fmla="*/ 381 h 381"/>
                <a:gd name="T90" fmla="*/ 142 w 335"/>
                <a:gd name="T91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5" h="381">
                  <a:moveTo>
                    <a:pt x="142" y="381"/>
                  </a:moveTo>
                  <a:lnTo>
                    <a:pt x="182" y="352"/>
                  </a:lnTo>
                  <a:lnTo>
                    <a:pt x="290" y="233"/>
                  </a:lnTo>
                  <a:lnTo>
                    <a:pt x="331" y="192"/>
                  </a:lnTo>
                  <a:lnTo>
                    <a:pt x="322" y="185"/>
                  </a:lnTo>
                  <a:lnTo>
                    <a:pt x="308" y="171"/>
                  </a:lnTo>
                  <a:lnTo>
                    <a:pt x="310" y="158"/>
                  </a:lnTo>
                  <a:lnTo>
                    <a:pt x="308" y="144"/>
                  </a:lnTo>
                  <a:lnTo>
                    <a:pt x="290" y="126"/>
                  </a:lnTo>
                  <a:lnTo>
                    <a:pt x="299" y="114"/>
                  </a:lnTo>
                  <a:lnTo>
                    <a:pt x="304" y="100"/>
                  </a:lnTo>
                  <a:lnTo>
                    <a:pt x="312" y="84"/>
                  </a:lnTo>
                  <a:lnTo>
                    <a:pt x="329" y="80"/>
                  </a:lnTo>
                  <a:lnTo>
                    <a:pt x="335" y="68"/>
                  </a:lnTo>
                  <a:lnTo>
                    <a:pt x="320" y="46"/>
                  </a:lnTo>
                  <a:lnTo>
                    <a:pt x="297" y="0"/>
                  </a:lnTo>
                  <a:lnTo>
                    <a:pt x="210" y="0"/>
                  </a:lnTo>
                  <a:lnTo>
                    <a:pt x="160" y="0"/>
                  </a:lnTo>
                  <a:lnTo>
                    <a:pt x="126" y="36"/>
                  </a:lnTo>
                  <a:lnTo>
                    <a:pt x="110" y="43"/>
                  </a:lnTo>
                  <a:lnTo>
                    <a:pt x="91" y="34"/>
                  </a:lnTo>
                  <a:lnTo>
                    <a:pt x="103" y="48"/>
                  </a:lnTo>
                  <a:lnTo>
                    <a:pt x="75" y="64"/>
                  </a:lnTo>
                  <a:lnTo>
                    <a:pt x="61" y="69"/>
                  </a:lnTo>
                  <a:lnTo>
                    <a:pt x="61" y="78"/>
                  </a:lnTo>
                  <a:lnTo>
                    <a:pt x="64" y="96"/>
                  </a:lnTo>
                  <a:lnTo>
                    <a:pt x="53" y="110"/>
                  </a:lnTo>
                  <a:lnTo>
                    <a:pt x="57" y="126"/>
                  </a:lnTo>
                  <a:lnTo>
                    <a:pt x="68" y="153"/>
                  </a:lnTo>
                  <a:lnTo>
                    <a:pt x="82" y="162"/>
                  </a:lnTo>
                  <a:lnTo>
                    <a:pt x="86" y="189"/>
                  </a:lnTo>
                  <a:lnTo>
                    <a:pt x="93" y="206"/>
                  </a:lnTo>
                  <a:lnTo>
                    <a:pt x="78" y="221"/>
                  </a:lnTo>
                  <a:lnTo>
                    <a:pt x="80" y="237"/>
                  </a:lnTo>
                  <a:lnTo>
                    <a:pt x="64" y="260"/>
                  </a:lnTo>
                  <a:lnTo>
                    <a:pt x="59" y="272"/>
                  </a:lnTo>
                  <a:lnTo>
                    <a:pt x="53" y="285"/>
                  </a:lnTo>
                  <a:lnTo>
                    <a:pt x="41" y="287"/>
                  </a:lnTo>
                  <a:lnTo>
                    <a:pt x="25" y="292"/>
                  </a:lnTo>
                  <a:lnTo>
                    <a:pt x="4" y="295"/>
                  </a:lnTo>
                  <a:lnTo>
                    <a:pt x="0" y="308"/>
                  </a:lnTo>
                  <a:lnTo>
                    <a:pt x="27" y="327"/>
                  </a:lnTo>
                  <a:lnTo>
                    <a:pt x="137" y="376"/>
                  </a:lnTo>
                  <a:lnTo>
                    <a:pt x="142" y="381"/>
                  </a:lnTo>
                  <a:lnTo>
                    <a:pt x="142" y="381"/>
                  </a:lnTo>
                  <a:lnTo>
                    <a:pt x="142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76">
              <a:extLst>
                <a:ext uri="{FF2B5EF4-FFF2-40B4-BE49-F238E27FC236}">
                  <a16:creationId xmlns:a16="http://schemas.microsoft.com/office/drawing/2014/main" id="{BE6B6D75-BDE2-4AE1-BD62-53C8F19AF1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1048" y="5861356"/>
              <a:ext cx="607590" cy="539829"/>
            </a:xfrm>
            <a:custGeom>
              <a:avLst/>
              <a:gdLst>
                <a:gd name="T0" fmla="*/ 72 w 269"/>
                <a:gd name="T1" fmla="*/ 239 h 239"/>
                <a:gd name="T2" fmla="*/ 95 w 269"/>
                <a:gd name="T3" fmla="*/ 228 h 239"/>
                <a:gd name="T4" fmla="*/ 166 w 269"/>
                <a:gd name="T5" fmla="*/ 201 h 239"/>
                <a:gd name="T6" fmla="*/ 187 w 269"/>
                <a:gd name="T7" fmla="*/ 194 h 239"/>
                <a:gd name="T8" fmla="*/ 205 w 269"/>
                <a:gd name="T9" fmla="*/ 203 h 239"/>
                <a:gd name="T10" fmla="*/ 234 w 269"/>
                <a:gd name="T11" fmla="*/ 187 h 239"/>
                <a:gd name="T12" fmla="*/ 253 w 269"/>
                <a:gd name="T13" fmla="*/ 180 h 239"/>
                <a:gd name="T14" fmla="*/ 257 w 269"/>
                <a:gd name="T15" fmla="*/ 157 h 239"/>
                <a:gd name="T16" fmla="*/ 257 w 269"/>
                <a:gd name="T17" fmla="*/ 102 h 239"/>
                <a:gd name="T18" fmla="*/ 264 w 269"/>
                <a:gd name="T19" fmla="*/ 91 h 239"/>
                <a:gd name="T20" fmla="*/ 266 w 269"/>
                <a:gd name="T21" fmla="*/ 75 h 239"/>
                <a:gd name="T22" fmla="*/ 264 w 269"/>
                <a:gd name="T23" fmla="*/ 39 h 239"/>
                <a:gd name="T24" fmla="*/ 269 w 269"/>
                <a:gd name="T25" fmla="*/ 4 h 239"/>
                <a:gd name="T26" fmla="*/ 237 w 269"/>
                <a:gd name="T27" fmla="*/ 2 h 239"/>
                <a:gd name="T28" fmla="*/ 170 w 269"/>
                <a:gd name="T29" fmla="*/ 0 h 239"/>
                <a:gd name="T30" fmla="*/ 134 w 269"/>
                <a:gd name="T31" fmla="*/ 0 h 239"/>
                <a:gd name="T32" fmla="*/ 100 w 269"/>
                <a:gd name="T33" fmla="*/ 6 h 239"/>
                <a:gd name="T34" fmla="*/ 36 w 269"/>
                <a:gd name="T35" fmla="*/ 4 h 239"/>
                <a:gd name="T36" fmla="*/ 0 w 269"/>
                <a:gd name="T37" fmla="*/ 2 h 239"/>
                <a:gd name="T38" fmla="*/ 8 w 269"/>
                <a:gd name="T39" fmla="*/ 48 h 239"/>
                <a:gd name="T40" fmla="*/ 9 w 269"/>
                <a:gd name="T41" fmla="*/ 63 h 239"/>
                <a:gd name="T42" fmla="*/ 15 w 269"/>
                <a:gd name="T43" fmla="*/ 102 h 239"/>
                <a:gd name="T44" fmla="*/ 22 w 269"/>
                <a:gd name="T45" fmla="*/ 145 h 239"/>
                <a:gd name="T46" fmla="*/ 25 w 269"/>
                <a:gd name="T47" fmla="*/ 168 h 239"/>
                <a:gd name="T48" fmla="*/ 33 w 269"/>
                <a:gd name="T49" fmla="*/ 221 h 239"/>
                <a:gd name="T50" fmla="*/ 33 w 269"/>
                <a:gd name="T51" fmla="*/ 237 h 239"/>
                <a:gd name="T52" fmla="*/ 72 w 269"/>
                <a:gd name="T53" fmla="*/ 239 h 239"/>
                <a:gd name="T54" fmla="*/ 72 w 269"/>
                <a:gd name="T55" fmla="*/ 239 h 239"/>
                <a:gd name="T56" fmla="*/ 72 w 269"/>
                <a:gd name="T57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9" h="239">
                  <a:moveTo>
                    <a:pt x="72" y="239"/>
                  </a:moveTo>
                  <a:lnTo>
                    <a:pt x="95" y="228"/>
                  </a:lnTo>
                  <a:lnTo>
                    <a:pt x="166" y="201"/>
                  </a:lnTo>
                  <a:lnTo>
                    <a:pt x="187" y="194"/>
                  </a:lnTo>
                  <a:lnTo>
                    <a:pt x="205" y="203"/>
                  </a:lnTo>
                  <a:lnTo>
                    <a:pt x="234" y="187"/>
                  </a:lnTo>
                  <a:lnTo>
                    <a:pt x="253" y="180"/>
                  </a:lnTo>
                  <a:lnTo>
                    <a:pt x="257" y="157"/>
                  </a:lnTo>
                  <a:lnTo>
                    <a:pt x="257" y="102"/>
                  </a:lnTo>
                  <a:lnTo>
                    <a:pt x="264" y="91"/>
                  </a:lnTo>
                  <a:lnTo>
                    <a:pt x="266" y="75"/>
                  </a:lnTo>
                  <a:lnTo>
                    <a:pt x="264" y="39"/>
                  </a:lnTo>
                  <a:lnTo>
                    <a:pt x="269" y="4"/>
                  </a:lnTo>
                  <a:lnTo>
                    <a:pt x="237" y="2"/>
                  </a:lnTo>
                  <a:lnTo>
                    <a:pt x="170" y="0"/>
                  </a:lnTo>
                  <a:lnTo>
                    <a:pt x="134" y="0"/>
                  </a:lnTo>
                  <a:lnTo>
                    <a:pt x="100" y="6"/>
                  </a:lnTo>
                  <a:lnTo>
                    <a:pt x="36" y="4"/>
                  </a:lnTo>
                  <a:lnTo>
                    <a:pt x="0" y="2"/>
                  </a:lnTo>
                  <a:lnTo>
                    <a:pt x="8" y="48"/>
                  </a:lnTo>
                  <a:lnTo>
                    <a:pt x="9" y="63"/>
                  </a:lnTo>
                  <a:lnTo>
                    <a:pt x="15" y="102"/>
                  </a:lnTo>
                  <a:lnTo>
                    <a:pt x="22" y="145"/>
                  </a:lnTo>
                  <a:lnTo>
                    <a:pt x="25" y="168"/>
                  </a:lnTo>
                  <a:lnTo>
                    <a:pt x="33" y="221"/>
                  </a:lnTo>
                  <a:lnTo>
                    <a:pt x="33" y="237"/>
                  </a:lnTo>
                  <a:lnTo>
                    <a:pt x="72" y="239"/>
                  </a:lnTo>
                  <a:lnTo>
                    <a:pt x="72" y="239"/>
                  </a:lnTo>
                  <a:lnTo>
                    <a:pt x="72" y="23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77">
              <a:extLst>
                <a:ext uri="{FF2B5EF4-FFF2-40B4-BE49-F238E27FC236}">
                  <a16:creationId xmlns:a16="http://schemas.microsoft.com/office/drawing/2014/main" id="{41CE0CF4-F611-81C9-944B-55E9ABEDDE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1820" y="4616813"/>
              <a:ext cx="596296" cy="598556"/>
            </a:xfrm>
            <a:custGeom>
              <a:avLst/>
              <a:gdLst>
                <a:gd name="T0" fmla="*/ 103 w 264"/>
                <a:gd name="T1" fmla="*/ 265 h 265"/>
                <a:gd name="T2" fmla="*/ 116 w 264"/>
                <a:gd name="T3" fmla="*/ 254 h 265"/>
                <a:gd name="T4" fmla="*/ 155 w 264"/>
                <a:gd name="T5" fmla="*/ 229 h 265"/>
                <a:gd name="T6" fmla="*/ 182 w 264"/>
                <a:gd name="T7" fmla="*/ 220 h 265"/>
                <a:gd name="T8" fmla="*/ 205 w 264"/>
                <a:gd name="T9" fmla="*/ 213 h 265"/>
                <a:gd name="T10" fmla="*/ 219 w 264"/>
                <a:gd name="T11" fmla="*/ 208 h 265"/>
                <a:gd name="T12" fmla="*/ 230 w 264"/>
                <a:gd name="T13" fmla="*/ 202 h 265"/>
                <a:gd name="T14" fmla="*/ 246 w 264"/>
                <a:gd name="T15" fmla="*/ 195 h 265"/>
                <a:gd name="T16" fmla="*/ 264 w 264"/>
                <a:gd name="T17" fmla="*/ 188 h 265"/>
                <a:gd name="T18" fmla="*/ 255 w 264"/>
                <a:gd name="T19" fmla="*/ 178 h 265"/>
                <a:gd name="T20" fmla="*/ 251 w 264"/>
                <a:gd name="T21" fmla="*/ 158 h 265"/>
                <a:gd name="T22" fmla="*/ 246 w 264"/>
                <a:gd name="T23" fmla="*/ 144 h 265"/>
                <a:gd name="T24" fmla="*/ 235 w 264"/>
                <a:gd name="T25" fmla="*/ 133 h 265"/>
                <a:gd name="T26" fmla="*/ 223 w 264"/>
                <a:gd name="T27" fmla="*/ 124 h 265"/>
                <a:gd name="T28" fmla="*/ 214 w 264"/>
                <a:gd name="T29" fmla="*/ 113 h 265"/>
                <a:gd name="T30" fmla="*/ 212 w 264"/>
                <a:gd name="T31" fmla="*/ 101 h 265"/>
                <a:gd name="T32" fmla="*/ 210 w 264"/>
                <a:gd name="T33" fmla="*/ 87 h 265"/>
                <a:gd name="T34" fmla="*/ 207 w 264"/>
                <a:gd name="T35" fmla="*/ 74 h 265"/>
                <a:gd name="T36" fmla="*/ 198 w 264"/>
                <a:gd name="T37" fmla="*/ 60 h 265"/>
                <a:gd name="T38" fmla="*/ 196 w 264"/>
                <a:gd name="T39" fmla="*/ 44 h 265"/>
                <a:gd name="T40" fmla="*/ 192 w 264"/>
                <a:gd name="T41" fmla="*/ 30 h 265"/>
                <a:gd name="T42" fmla="*/ 180 w 264"/>
                <a:gd name="T43" fmla="*/ 26 h 265"/>
                <a:gd name="T44" fmla="*/ 178 w 264"/>
                <a:gd name="T45" fmla="*/ 12 h 265"/>
                <a:gd name="T46" fmla="*/ 159 w 264"/>
                <a:gd name="T47" fmla="*/ 7 h 265"/>
                <a:gd name="T48" fmla="*/ 146 w 264"/>
                <a:gd name="T49" fmla="*/ 12 h 265"/>
                <a:gd name="T50" fmla="*/ 130 w 264"/>
                <a:gd name="T51" fmla="*/ 7 h 265"/>
                <a:gd name="T52" fmla="*/ 123 w 264"/>
                <a:gd name="T53" fmla="*/ 16 h 265"/>
                <a:gd name="T54" fmla="*/ 109 w 264"/>
                <a:gd name="T55" fmla="*/ 14 h 265"/>
                <a:gd name="T56" fmla="*/ 93 w 264"/>
                <a:gd name="T57" fmla="*/ 12 h 265"/>
                <a:gd name="T58" fmla="*/ 80 w 264"/>
                <a:gd name="T59" fmla="*/ 16 h 265"/>
                <a:gd name="T60" fmla="*/ 64 w 264"/>
                <a:gd name="T61" fmla="*/ 8 h 265"/>
                <a:gd name="T62" fmla="*/ 50 w 264"/>
                <a:gd name="T63" fmla="*/ 0 h 265"/>
                <a:gd name="T64" fmla="*/ 36 w 264"/>
                <a:gd name="T65" fmla="*/ 30 h 265"/>
                <a:gd name="T66" fmla="*/ 14 w 264"/>
                <a:gd name="T67" fmla="*/ 73 h 265"/>
                <a:gd name="T68" fmla="*/ 13 w 264"/>
                <a:gd name="T69" fmla="*/ 92 h 265"/>
                <a:gd name="T70" fmla="*/ 13 w 264"/>
                <a:gd name="T71" fmla="*/ 112 h 265"/>
                <a:gd name="T72" fmla="*/ 5 w 264"/>
                <a:gd name="T73" fmla="*/ 140 h 265"/>
                <a:gd name="T74" fmla="*/ 11 w 264"/>
                <a:gd name="T75" fmla="*/ 183 h 265"/>
                <a:gd name="T76" fmla="*/ 7 w 264"/>
                <a:gd name="T77" fmla="*/ 201 h 265"/>
                <a:gd name="T78" fmla="*/ 0 w 264"/>
                <a:gd name="T79" fmla="*/ 217 h 265"/>
                <a:gd name="T80" fmla="*/ 30 w 264"/>
                <a:gd name="T81" fmla="*/ 252 h 265"/>
                <a:gd name="T82" fmla="*/ 45 w 264"/>
                <a:gd name="T83" fmla="*/ 249 h 265"/>
                <a:gd name="T84" fmla="*/ 75 w 264"/>
                <a:gd name="T85" fmla="*/ 242 h 265"/>
                <a:gd name="T86" fmla="*/ 91 w 264"/>
                <a:gd name="T87" fmla="*/ 247 h 265"/>
                <a:gd name="T88" fmla="*/ 102 w 264"/>
                <a:gd name="T89" fmla="*/ 261 h 265"/>
                <a:gd name="T90" fmla="*/ 103 w 264"/>
                <a:gd name="T91" fmla="*/ 265 h 265"/>
                <a:gd name="T92" fmla="*/ 103 w 264"/>
                <a:gd name="T93" fmla="*/ 265 h 265"/>
                <a:gd name="T94" fmla="*/ 103 w 264"/>
                <a:gd name="T9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4" h="265">
                  <a:moveTo>
                    <a:pt x="103" y="265"/>
                  </a:moveTo>
                  <a:lnTo>
                    <a:pt x="116" y="254"/>
                  </a:lnTo>
                  <a:lnTo>
                    <a:pt x="155" y="229"/>
                  </a:lnTo>
                  <a:lnTo>
                    <a:pt x="182" y="220"/>
                  </a:lnTo>
                  <a:lnTo>
                    <a:pt x="205" y="213"/>
                  </a:lnTo>
                  <a:lnTo>
                    <a:pt x="219" y="208"/>
                  </a:lnTo>
                  <a:lnTo>
                    <a:pt x="230" y="202"/>
                  </a:lnTo>
                  <a:lnTo>
                    <a:pt x="246" y="195"/>
                  </a:lnTo>
                  <a:lnTo>
                    <a:pt x="264" y="188"/>
                  </a:lnTo>
                  <a:lnTo>
                    <a:pt x="255" y="178"/>
                  </a:lnTo>
                  <a:lnTo>
                    <a:pt x="251" y="158"/>
                  </a:lnTo>
                  <a:lnTo>
                    <a:pt x="246" y="144"/>
                  </a:lnTo>
                  <a:lnTo>
                    <a:pt x="235" y="133"/>
                  </a:lnTo>
                  <a:lnTo>
                    <a:pt x="223" y="124"/>
                  </a:lnTo>
                  <a:lnTo>
                    <a:pt x="214" y="113"/>
                  </a:lnTo>
                  <a:lnTo>
                    <a:pt x="212" y="101"/>
                  </a:lnTo>
                  <a:lnTo>
                    <a:pt x="210" y="87"/>
                  </a:lnTo>
                  <a:lnTo>
                    <a:pt x="207" y="74"/>
                  </a:lnTo>
                  <a:lnTo>
                    <a:pt x="198" y="60"/>
                  </a:lnTo>
                  <a:lnTo>
                    <a:pt x="196" y="44"/>
                  </a:lnTo>
                  <a:lnTo>
                    <a:pt x="192" y="30"/>
                  </a:lnTo>
                  <a:lnTo>
                    <a:pt x="180" y="26"/>
                  </a:lnTo>
                  <a:lnTo>
                    <a:pt x="178" y="12"/>
                  </a:lnTo>
                  <a:lnTo>
                    <a:pt x="159" y="7"/>
                  </a:lnTo>
                  <a:lnTo>
                    <a:pt x="146" y="12"/>
                  </a:lnTo>
                  <a:lnTo>
                    <a:pt x="130" y="7"/>
                  </a:lnTo>
                  <a:lnTo>
                    <a:pt x="123" y="16"/>
                  </a:lnTo>
                  <a:lnTo>
                    <a:pt x="109" y="14"/>
                  </a:lnTo>
                  <a:lnTo>
                    <a:pt x="93" y="12"/>
                  </a:lnTo>
                  <a:lnTo>
                    <a:pt x="80" y="16"/>
                  </a:lnTo>
                  <a:lnTo>
                    <a:pt x="64" y="8"/>
                  </a:lnTo>
                  <a:lnTo>
                    <a:pt x="50" y="0"/>
                  </a:lnTo>
                  <a:lnTo>
                    <a:pt x="36" y="30"/>
                  </a:lnTo>
                  <a:lnTo>
                    <a:pt x="14" y="73"/>
                  </a:lnTo>
                  <a:lnTo>
                    <a:pt x="13" y="92"/>
                  </a:lnTo>
                  <a:lnTo>
                    <a:pt x="13" y="112"/>
                  </a:lnTo>
                  <a:lnTo>
                    <a:pt x="5" y="140"/>
                  </a:lnTo>
                  <a:lnTo>
                    <a:pt x="11" y="183"/>
                  </a:lnTo>
                  <a:lnTo>
                    <a:pt x="7" y="201"/>
                  </a:lnTo>
                  <a:lnTo>
                    <a:pt x="0" y="217"/>
                  </a:lnTo>
                  <a:lnTo>
                    <a:pt x="30" y="252"/>
                  </a:lnTo>
                  <a:lnTo>
                    <a:pt x="45" y="249"/>
                  </a:lnTo>
                  <a:lnTo>
                    <a:pt x="75" y="242"/>
                  </a:lnTo>
                  <a:lnTo>
                    <a:pt x="91" y="247"/>
                  </a:lnTo>
                  <a:lnTo>
                    <a:pt x="102" y="261"/>
                  </a:lnTo>
                  <a:lnTo>
                    <a:pt x="103" y="265"/>
                  </a:lnTo>
                  <a:lnTo>
                    <a:pt x="103" y="265"/>
                  </a:lnTo>
                  <a:lnTo>
                    <a:pt x="10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78">
              <a:extLst>
                <a:ext uri="{FF2B5EF4-FFF2-40B4-BE49-F238E27FC236}">
                  <a16:creationId xmlns:a16="http://schemas.microsoft.com/office/drawing/2014/main" id="{67981ABF-5F96-2ED0-C839-074DD0AB3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5050483"/>
              <a:ext cx="788286" cy="682127"/>
            </a:xfrm>
            <a:custGeom>
              <a:avLst/>
              <a:gdLst>
                <a:gd name="T0" fmla="*/ 215 w 349"/>
                <a:gd name="T1" fmla="*/ 302 h 302"/>
                <a:gd name="T2" fmla="*/ 242 w 349"/>
                <a:gd name="T3" fmla="*/ 283 h 302"/>
                <a:gd name="T4" fmla="*/ 267 w 349"/>
                <a:gd name="T5" fmla="*/ 274 h 302"/>
                <a:gd name="T6" fmla="*/ 293 w 349"/>
                <a:gd name="T7" fmla="*/ 261 h 302"/>
                <a:gd name="T8" fmla="*/ 311 w 349"/>
                <a:gd name="T9" fmla="*/ 253 h 302"/>
                <a:gd name="T10" fmla="*/ 329 w 349"/>
                <a:gd name="T11" fmla="*/ 245 h 302"/>
                <a:gd name="T12" fmla="*/ 349 w 349"/>
                <a:gd name="T13" fmla="*/ 235 h 302"/>
                <a:gd name="T14" fmla="*/ 327 w 349"/>
                <a:gd name="T15" fmla="*/ 226 h 302"/>
                <a:gd name="T16" fmla="*/ 333 w 349"/>
                <a:gd name="T17" fmla="*/ 210 h 302"/>
                <a:gd name="T18" fmla="*/ 334 w 349"/>
                <a:gd name="T19" fmla="*/ 197 h 302"/>
                <a:gd name="T20" fmla="*/ 340 w 349"/>
                <a:gd name="T21" fmla="*/ 181 h 302"/>
                <a:gd name="T22" fmla="*/ 343 w 349"/>
                <a:gd name="T23" fmla="*/ 171 h 302"/>
                <a:gd name="T24" fmla="*/ 347 w 349"/>
                <a:gd name="T25" fmla="*/ 148 h 302"/>
                <a:gd name="T26" fmla="*/ 345 w 349"/>
                <a:gd name="T27" fmla="*/ 131 h 302"/>
                <a:gd name="T28" fmla="*/ 343 w 349"/>
                <a:gd name="T29" fmla="*/ 117 h 302"/>
                <a:gd name="T30" fmla="*/ 331 w 349"/>
                <a:gd name="T31" fmla="*/ 114 h 302"/>
                <a:gd name="T32" fmla="*/ 320 w 349"/>
                <a:gd name="T33" fmla="*/ 99 h 302"/>
                <a:gd name="T34" fmla="*/ 315 w 349"/>
                <a:gd name="T35" fmla="*/ 89 h 302"/>
                <a:gd name="T36" fmla="*/ 297 w 349"/>
                <a:gd name="T37" fmla="*/ 73 h 302"/>
                <a:gd name="T38" fmla="*/ 284 w 349"/>
                <a:gd name="T39" fmla="*/ 55 h 302"/>
                <a:gd name="T40" fmla="*/ 254 w 349"/>
                <a:gd name="T41" fmla="*/ 30 h 302"/>
                <a:gd name="T42" fmla="*/ 242 w 349"/>
                <a:gd name="T43" fmla="*/ 30 h 302"/>
                <a:gd name="T44" fmla="*/ 219 w 349"/>
                <a:gd name="T45" fmla="*/ 35 h 302"/>
                <a:gd name="T46" fmla="*/ 192 w 349"/>
                <a:gd name="T47" fmla="*/ 37 h 302"/>
                <a:gd name="T48" fmla="*/ 178 w 349"/>
                <a:gd name="T49" fmla="*/ 23 h 302"/>
                <a:gd name="T50" fmla="*/ 165 w 349"/>
                <a:gd name="T51" fmla="*/ 16 h 302"/>
                <a:gd name="T52" fmla="*/ 151 w 349"/>
                <a:gd name="T53" fmla="*/ 0 h 302"/>
                <a:gd name="T54" fmla="*/ 133 w 349"/>
                <a:gd name="T55" fmla="*/ 14 h 302"/>
                <a:gd name="T56" fmla="*/ 108 w 349"/>
                <a:gd name="T57" fmla="*/ 37 h 302"/>
                <a:gd name="T58" fmla="*/ 66 w 349"/>
                <a:gd name="T59" fmla="*/ 87 h 302"/>
                <a:gd name="T60" fmla="*/ 51 w 349"/>
                <a:gd name="T61" fmla="*/ 98 h 302"/>
                <a:gd name="T62" fmla="*/ 44 w 349"/>
                <a:gd name="T63" fmla="*/ 110 h 302"/>
                <a:gd name="T64" fmla="*/ 0 w 349"/>
                <a:gd name="T65" fmla="*/ 156 h 302"/>
                <a:gd name="T66" fmla="*/ 5 w 349"/>
                <a:gd name="T67" fmla="*/ 171 h 302"/>
                <a:gd name="T68" fmla="*/ 16 w 349"/>
                <a:gd name="T69" fmla="*/ 178 h 302"/>
                <a:gd name="T70" fmla="*/ 21 w 349"/>
                <a:gd name="T71" fmla="*/ 196 h 302"/>
                <a:gd name="T72" fmla="*/ 32 w 349"/>
                <a:gd name="T73" fmla="*/ 206 h 302"/>
                <a:gd name="T74" fmla="*/ 44 w 349"/>
                <a:gd name="T75" fmla="*/ 210 h 302"/>
                <a:gd name="T76" fmla="*/ 58 w 349"/>
                <a:gd name="T77" fmla="*/ 210 h 302"/>
                <a:gd name="T78" fmla="*/ 71 w 349"/>
                <a:gd name="T79" fmla="*/ 213 h 302"/>
                <a:gd name="T80" fmla="*/ 78 w 349"/>
                <a:gd name="T81" fmla="*/ 228 h 302"/>
                <a:gd name="T82" fmla="*/ 92 w 349"/>
                <a:gd name="T83" fmla="*/ 222 h 302"/>
                <a:gd name="T84" fmla="*/ 103 w 349"/>
                <a:gd name="T85" fmla="*/ 231 h 302"/>
                <a:gd name="T86" fmla="*/ 117 w 349"/>
                <a:gd name="T87" fmla="*/ 226 h 302"/>
                <a:gd name="T88" fmla="*/ 130 w 349"/>
                <a:gd name="T89" fmla="*/ 231 h 302"/>
                <a:gd name="T90" fmla="*/ 142 w 349"/>
                <a:gd name="T91" fmla="*/ 233 h 302"/>
                <a:gd name="T92" fmla="*/ 155 w 349"/>
                <a:gd name="T93" fmla="*/ 231 h 302"/>
                <a:gd name="T94" fmla="*/ 167 w 349"/>
                <a:gd name="T95" fmla="*/ 238 h 302"/>
                <a:gd name="T96" fmla="*/ 185 w 349"/>
                <a:gd name="T97" fmla="*/ 235 h 302"/>
                <a:gd name="T98" fmla="*/ 201 w 349"/>
                <a:gd name="T99" fmla="*/ 260 h 302"/>
                <a:gd name="T100" fmla="*/ 204 w 349"/>
                <a:gd name="T101" fmla="*/ 272 h 302"/>
                <a:gd name="T102" fmla="*/ 215 w 349"/>
                <a:gd name="T103" fmla="*/ 302 h 302"/>
                <a:gd name="T104" fmla="*/ 215 w 349"/>
                <a:gd name="T105" fmla="*/ 302 h 302"/>
                <a:gd name="T106" fmla="*/ 215 w 349"/>
                <a:gd name="T107" fmla="*/ 302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9" h="302">
                  <a:moveTo>
                    <a:pt x="215" y="302"/>
                  </a:moveTo>
                  <a:lnTo>
                    <a:pt x="242" y="283"/>
                  </a:lnTo>
                  <a:lnTo>
                    <a:pt x="267" y="274"/>
                  </a:lnTo>
                  <a:lnTo>
                    <a:pt x="293" y="261"/>
                  </a:lnTo>
                  <a:lnTo>
                    <a:pt x="311" y="253"/>
                  </a:lnTo>
                  <a:lnTo>
                    <a:pt x="329" y="245"/>
                  </a:lnTo>
                  <a:lnTo>
                    <a:pt x="349" y="235"/>
                  </a:lnTo>
                  <a:lnTo>
                    <a:pt x="327" y="226"/>
                  </a:lnTo>
                  <a:lnTo>
                    <a:pt x="333" y="210"/>
                  </a:lnTo>
                  <a:lnTo>
                    <a:pt x="334" y="197"/>
                  </a:lnTo>
                  <a:lnTo>
                    <a:pt x="340" y="181"/>
                  </a:lnTo>
                  <a:lnTo>
                    <a:pt x="343" y="171"/>
                  </a:lnTo>
                  <a:lnTo>
                    <a:pt x="347" y="148"/>
                  </a:lnTo>
                  <a:lnTo>
                    <a:pt x="345" y="131"/>
                  </a:lnTo>
                  <a:lnTo>
                    <a:pt x="343" y="117"/>
                  </a:lnTo>
                  <a:lnTo>
                    <a:pt x="331" y="114"/>
                  </a:lnTo>
                  <a:lnTo>
                    <a:pt x="320" y="99"/>
                  </a:lnTo>
                  <a:lnTo>
                    <a:pt x="315" y="89"/>
                  </a:lnTo>
                  <a:lnTo>
                    <a:pt x="297" y="73"/>
                  </a:lnTo>
                  <a:lnTo>
                    <a:pt x="284" y="55"/>
                  </a:lnTo>
                  <a:lnTo>
                    <a:pt x="254" y="30"/>
                  </a:lnTo>
                  <a:lnTo>
                    <a:pt x="242" y="30"/>
                  </a:lnTo>
                  <a:lnTo>
                    <a:pt x="219" y="35"/>
                  </a:lnTo>
                  <a:lnTo>
                    <a:pt x="192" y="37"/>
                  </a:lnTo>
                  <a:lnTo>
                    <a:pt x="178" y="23"/>
                  </a:lnTo>
                  <a:lnTo>
                    <a:pt x="165" y="16"/>
                  </a:lnTo>
                  <a:lnTo>
                    <a:pt x="151" y="0"/>
                  </a:lnTo>
                  <a:lnTo>
                    <a:pt x="133" y="14"/>
                  </a:lnTo>
                  <a:lnTo>
                    <a:pt x="108" y="37"/>
                  </a:lnTo>
                  <a:lnTo>
                    <a:pt x="66" y="87"/>
                  </a:lnTo>
                  <a:lnTo>
                    <a:pt x="51" y="98"/>
                  </a:lnTo>
                  <a:lnTo>
                    <a:pt x="44" y="110"/>
                  </a:lnTo>
                  <a:lnTo>
                    <a:pt x="0" y="156"/>
                  </a:lnTo>
                  <a:lnTo>
                    <a:pt x="5" y="171"/>
                  </a:lnTo>
                  <a:lnTo>
                    <a:pt x="16" y="178"/>
                  </a:lnTo>
                  <a:lnTo>
                    <a:pt x="21" y="196"/>
                  </a:lnTo>
                  <a:lnTo>
                    <a:pt x="32" y="206"/>
                  </a:lnTo>
                  <a:lnTo>
                    <a:pt x="44" y="210"/>
                  </a:lnTo>
                  <a:lnTo>
                    <a:pt x="58" y="210"/>
                  </a:lnTo>
                  <a:lnTo>
                    <a:pt x="71" y="213"/>
                  </a:lnTo>
                  <a:lnTo>
                    <a:pt x="78" y="228"/>
                  </a:lnTo>
                  <a:lnTo>
                    <a:pt x="92" y="222"/>
                  </a:lnTo>
                  <a:lnTo>
                    <a:pt x="103" y="231"/>
                  </a:lnTo>
                  <a:lnTo>
                    <a:pt x="117" y="226"/>
                  </a:lnTo>
                  <a:lnTo>
                    <a:pt x="130" y="231"/>
                  </a:lnTo>
                  <a:lnTo>
                    <a:pt x="142" y="233"/>
                  </a:lnTo>
                  <a:lnTo>
                    <a:pt x="155" y="231"/>
                  </a:lnTo>
                  <a:lnTo>
                    <a:pt x="167" y="238"/>
                  </a:lnTo>
                  <a:lnTo>
                    <a:pt x="185" y="235"/>
                  </a:lnTo>
                  <a:lnTo>
                    <a:pt x="201" y="260"/>
                  </a:lnTo>
                  <a:lnTo>
                    <a:pt x="204" y="27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79">
              <a:extLst>
                <a:ext uri="{FF2B5EF4-FFF2-40B4-BE49-F238E27FC236}">
                  <a16:creationId xmlns:a16="http://schemas.microsoft.com/office/drawing/2014/main" id="{90B41AE3-7A84-B4D0-E8B6-E19764903F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17493" y="5106951"/>
              <a:ext cx="720525" cy="557899"/>
            </a:xfrm>
            <a:custGeom>
              <a:avLst/>
              <a:gdLst>
                <a:gd name="T0" fmla="*/ 123 w 319"/>
                <a:gd name="T1" fmla="*/ 235 h 247"/>
                <a:gd name="T2" fmla="*/ 155 w 319"/>
                <a:gd name="T3" fmla="*/ 236 h 247"/>
                <a:gd name="T4" fmla="*/ 191 w 319"/>
                <a:gd name="T5" fmla="*/ 208 h 247"/>
                <a:gd name="T6" fmla="*/ 217 w 319"/>
                <a:gd name="T7" fmla="*/ 212 h 247"/>
                <a:gd name="T8" fmla="*/ 239 w 319"/>
                <a:gd name="T9" fmla="*/ 220 h 247"/>
                <a:gd name="T10" fmla="*/ 265 w 319"/>
                <a:gd name="T11" fmla="*/ 231 h 247"/>
                <a:gd name="T12" fmla="*/ 287 w 319"/>
                <a:gd name="T13" fmla="*/ 217 h 247"/>
                <a:gd name="T14" fmla="*/ 313 w 319"/>
                <a:gd name="T15" fmla="*/ 210 h 247"/>
                <a:gd name="T16" fmla="*/ 310 w 319"/>
                <a:gd name="T17" fmla="*/ 187 h 247"/>
                <a:gd name="T18" fmla="*/ 276 w 319"/>
                <a:gd name="T19" fmla="*/ 153 h 247"/>
                <a:gd name="T20" fmla="*/ 265 w 319"/>
                <a:gd name="T21" fmla="*/ 133 h 247"/>
                <a:gd name="T22" fmla="*/ 249 w 319"/>
                <a:gd name="T23" fmla="*/ 101 h 247"/>
                <a:gd name="T24" fmla="*/ 226 w 319"/>
                <a:gd name="T25" fmla="*/ 89 h 247"/>
                <a:gd name="T26" fmla="*/ 233 w 319"/>
                <a:gd name="T27" fmla="*/ 51 h 247"/>
                <a:gd name="T28" fmla="*/ 210 w 319"/>
                <a:gd name="T29" fmla="*/ 0 h 247"/>
                <a:gd name="T30" fmla="*/ 173 w 319"/>
                <a:gd name="T31" fmla="*/ 17 h 247"/>
                <a:gd name="T32" fmla="*/ 137 w 319"/>
                <a:gd name="T33" fmla="*/ 19 h 247"/>
                <a:gd name="T34" fmla="*/ 112 w 319"/>
                <a:gd name="T35" fmla="*/ 16 h 247"/>
                <a:gd name="T36" fmla="*/ 84 w 319"/>
                <a:gd name="T37" fmla="*/ 9 h 247"/>
                <a:gd name="T38" fmla="*/ 62 w 319"/>
                <a:gd name="T39" fmla="*/ 3 h 247"/>
                <a:gd name="T40" fmla="*/ 46 w 319"/>
                <a:gd name="T41" fmla="*/ 25 h 247"/>
                <a:gd name="T42" fmla="*/ 25 w 319"/>
                <a:gd name="T43" fmla="*/ 44 h 247"/>
                <a:gd name="T44" fmla="*/ 0 w 319"/>
                <a:gd name="T45" fmla="*/ 58 h 247"/>
                <a:gd name="T46" fmla="*/ 13 w 319"/>
                <a:gd name="T47" fmla="*/ 89 h 247"/>
                <a:gd name="T48" fmla="*/ 27 w 319"/>
                <a:gd name="T49" fmla="*/ 106 h 247"/>
                <a:gd name="T50" fmla="*/ 32 w 319"/>
                <a:gd name="T51" fmla="*/ 140 h 247"/>
                <a:gd name="T52" fmla="*/ 16 w 319"/>
                <a:gd name="T53" fmla="*/ 163 h 247"/>
                <a:gd name="T54" fmla="*/ 9 w 319"/>
                <a:gd name="T55" fmla="*/ 192 h 247"/>
                <a:gd name="T56" fmla="*/ 45 w 319"/>
                <a:gd name="T57" fmla="*/ 217 h 247"/>
                <a:gd name="T58" fmla="*/ 75 w 319"/>
                <a:gd name="T59" fmla="*/ 236 h 247"/>
                <a:gd name="T60" fmla="*/ 100 w 319"/>
                <a:gd name="T61" fmla="*/ 242 h 247"/>
                <a:gd name="T62" fmla="*/ 105 w 319"/>
                <a:gd name="T63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9" h="247">
                  <a:moveTo>
                    <a:pt x="105" y="247"/>
                  </a:moveTo>
                  <a:lnTo>
                    <a:pt x="123" y="235"/>
                  </a:lnTo>
                  <a:lnTo>
                    <a:pt x="132" y="244"/>
                  </a:lnTo>
                  <a:lnTo>
                    <a:pt x="155" y="236"/>
                  </a:lnTo>
                  <a:lnTo>
                    <a:pt x="174" y="219"/>
                  </a:lnTo>
                  <a:lnTo>
                    <a:pt x="191" y="208"/>
                  </a:lnTo>
                  <a:lnTo>
                    <a:pt x="205" y="203"/>
                  </a:lnTo>
                  <a:lnTo>
                    <a:pt x="217" y="212"/>
                  </a:lnTo>
                  <a:lnTo>
                    <a:pt x="224" y="222"/>
                  </a:lnTo>
                  <a:lnTo>
                    <a:pt x="239" y="220"/>
                  </a:lnTo>
                  <a:lnTo>
                    <a:pt x="255" y="222"/>
                  </a:lnTo>
                  <a:lnTo>
                    <a:pt x="265" y="231"/>
                  </a:lnTo>
                  <a:lnTo>
                    <a:pt x="274" y="219"/>
                  </a:lnTo>
                  <a:lnTo>
                    <a:pt x="287" y="217"/>
                  </a:lnTo>
                  <a:lnTo>
                    <a:pt x="301" y="215"/>
                  </a:lnTo>
                  <a:lnTo>
                    <a:pt x="313" y="210"/>
                  </a:lnTo>
                  <a:lnTo>
                    <a:pt x="319" y="197"/>
                  </a:lnTo>
                  <a:lnTo>
                    <a:pt x="310" y="187"/>
                  </a:lnTo>
                  <a:lnTo>
                    <a:pt x="301" y="179"/>
                  </a:lnTo>
                  <a:lnTo>
                    <a:pt x="276" y="153"/>
                  </a:lnTo>
                  <a:lnTo>
                    <a:pt x="278" y="140"/>
                  </a:lnTo>
                  <a:lnTo>
                    <a:pt x="265" y="133"/>
                  </a:lnTo>
                  <a:lnTo>
                    <a:pt x="258" y="115"/>
                  </a:lnTo>
                  <a:lnTo>
                    <a:pt x="249" y="101"/>
                  </a:lnTo>
                  <a:lnTo>
                    <a:pt x="237" y="96"/>
                  </a:lnTo>
                  <a:lnTo>
                    <a:pt x="226" y="89"/>
                  </a:lnTo>
                  <a:lnTo>
                    <a:pt x="231" y="67"/>
                  </a:lnTo>
                  <a:lnTo>
                    <a:pt x="233" y="51"/>
                  </a:lnTo>
                  <a:lnTo>
                    <a:pt x="242" y="39"/>
                  </a:lnTo>
                  <a:lnTo>
                    <a:pt x="210" y="0"/>
                  </a:lnTo>
                  <a:lnTo>
                    <a:pt x="191" y="7"/>
                  </a:lnTo>
                  <a:lnTo>
                    <a:pt x="173" y="17"/>
                  </a:lnTo>
                  <a:lnTo>
                    <a:pt x="153" y="14"/>
                  </a:lnTo>
                  <a:lnTo>
                    <a:pt x="137" y="19"/>
                  </a:lnTo>
                  <a:lnTo>
                    <a:pt x="125" y="14"/>
                  </a:lnTo>
                  <a:lnTo>
                    <a:pt x="112" y="16"/>
                  </a:lnTo>
                  <a:lnTo>
                    <a:pt x="96" y="14"/>
                  </a:lnTo>
                  <a:lnTo>
                    <a:pt x="84" y="9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3" y="16"/>
                  </a:lnTo>
                  <a:lnTo>
                    <a:pt x="46" y="25"/>
                  </a:lnTo>
                  <a:lnTo>
                    <a:pt x="36" y="34"/>
                  </a:lnTo>
                  <a:lnTo>
                    <a:pt x="25" y="44"/>
                  </a:lnTo>
                  <a:lnTo>
                    <a:pt x="14" y="53"/>
                  </a:lnTo>
                  <a:lnTo>
                    <a:pt x="0" y="58"/>
                  </a:lnTo>
                  <a:lnTo>
                    <a:pt x="2" y="74"/>
                  </a:lnTo>
                  <a:lnTo>
                    <a:pt x="13" y="89"/>
                  </a:lnTo>
                  <a:lnTo>
                    <a:pt x="25" y="94"/>
                  </a:lnTo>
                  <a:lnTo>
                    <a:pt x="27" y="106"/>
                  </a:lnTo>
                  <a:lnTo>
                    <a:pt x="27" y="123"/>
                  </a:lnTo>
                  <a:lnTo>
                    <a:pt x="32" y="140"/>
                  </a:lnTo>
                  <a:lnTo>
                    <a:pt x="23" y="151"/>
                  </a:lnTo>
                  <a:lnTo>
                    <a:pt x="16" y="163"/>
                  </a:lnTo>
                  <a:lnTo>
                    <a:pt x="14" y="179"/>
                  </a:lnTo>
                  <a:lnTo>
                    <a:pt x="9" y="192"/>
                  </a:lnTo>
                  <a:lnTo>
                    <a:pt x="23" y="206"/>
                  </a:lnTo>
                  <a:lnTo>
                    <a:pt x="45" y="217"/>
                  </a:lnTo>
                  <a:lnTo>
                    <a:pt x="57" y="220"/>
                  </a:lnTo>
                  <a:lnTo>
                    <a:pt x="75" y="236"/>
                  </a:lnTo>
                  <a:lnTo>
                    <a:pt x="84" y="240"/>
                  </a:lnTo>
                  <a:lnTo>
                    <a:pt x="100" y="242"/>
                  </a:lnTo>
                  <a:lnTo>
                    <a:pt x="105" y="247"/>
                  </a:lnTo>
                  <a:lnTo>
                    <a:pt x="105" y="247"/>
                  </a:lnTo>
                  <a:lnTo>
                    <a:pt x="105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80">
              <a:extLst>
                <a:ext uri="{FF2B5EF4-FFF2-40B4-BE49-F238E27FC236}">
                  <a16:creationId xmlns:a16="http://schemas.microsoft.com/office/drawing/2014/main" id="{F01D156D-52A8-DB41-FA47-F39453D5C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8341" y="5732610"/>
              <a:ext cx="634695" cy="566934"/>
            </a:xfrm>
            <a:custGeom>
              <a:avLst/>
              <a:gdLst>
                <a:gd name="T0" fmla="*/ 186 w 281"/>
                <a:gd name="T1" fmla="*/ 251 h 251"/>
                <a:gd name="T2" fmla="*/ 251 w 281"/>
                <a:gd name="T3" fmla="*/ 225 h 251"/>
                <a:gd name="T4" fmla="*/ 274 w 281"/>
                <a:gd name="T5" fmla="*/ 218 h 251"/>
                <a:gd name="T6" fmla="*/ 274 w 281"/>
                <a:gd name="T7" fmla="*/ 202 h 251"/>
                <a:gd name="T8" fmla="*/ 281 w 281"/>
                <a:gd name="T9" fmla="*/ 189 h 251"/>
                <a:gd name="T10" fmla="*/ 281 w 281"/>
                <a:gd name="T11" fmla="*/ 169 h 251"/>
                <a:gd name="T12" fmla="*/ 268 w 281"/>
                <a:gd name="T13" fmla="*/ 155 h 251"/>
                <a:gd name="T14" fmla="*/ 270 w 281"/>
                <a:gd name="T15" fmla="*/ 143 h 251"/>
                <a:gd name="T16" fmla="*/ 279 w 281"/>
                <a:gd name="T17" fmla="*/ 121 h 251"/>
                <a:gd name="T18" fmla="*/ 268 w 281"/>
                <a:gd name="T19" fmla="*/ 107 h 251"/>
                <a:gd name="T20" fmla="*/ 256 w 281"/>
                <a:gd name="T21" fmla="*/ 102 h 251"/>
                <a:gd name="T22" fmla="*/ 245 w 281"/>
                <a:gd name="T23" fmla="*/ 91 h 251"/>
                <a:gd name="T24" fmla="*/ 233 w 281"/>
                <a:gd name="T25" fmla="*/ 88 h 251"/>
                <a:gd name="T26" fmla="*/ 217 w 281"/>
                <a:gd name="T27" fmla="*/ 82 h 251"/>
                <a:gd name="T28" fmla="*/ 208 w 281"/>
                <a:gd name="T29" fmla="*/ 72 h 251"/>
                <a:gd name="T30" fmla="*/ 194 w 281"/>
                <a:gd name="T31" fmla="*/ 63 h 251"/>
                <a:gd name="T32" fmla="*/ 185 w 281"/>
                <a:gd name="T33" fmla="*/ 52 h 251"/>
                <a:gd name="T34" fmla="*/ 172 w 281"/>
                <a:gd name="T35" fmla="*/ 45 h 251"/>
                <a:gd name="T36" fmla="*/ 160 w 281"/>
                <a:gd name="T37" fmla="*/ 43 h 251"/>
                <a:gd name="T38" fmla="*/ 144 w 281"/>
                <a:gd name="T39" fmla="*/ 41 h 251"/>
                <a:gd name="T40" fmla="*/ 131 w 281"/>
                <a:gd name="T41" fmla="*/ 40 h 251"/>
                <a:gd name="T42" fmla="*/ 119 w 281"/>
                <a:gd name="T43" fmla="*/ 34 h 251"/>
                <a:gd name="T44" fmla="*/ 83 w 281"/>
                <a:gd name="T45" fmla="*/ 0 h 251"/>
                <a:gd name="T46" fmla="*/ 48 w 281"/>
                <a:gd name="T47" fmla="*/ 29 h 251"/>
                <a:gd name="T48" fmla="*/ 26 w 281"/>
                <a:gd name="T49" fmla="*/ 41 h 251"/>
                <a:gd name="T50" fmla="*/ 0 w 281"/>
                <a:gd name="T51" fmla="*/ 57 h 251"/>
                <a:gd name="T52" fmla="*/ 12 w 281"/>
                <a:gd name="T53" fmla="*/ 66 h 251"/>
                <a:gd name="T54" fmla="*/ 19 w 281"/>
                <a:gd name="T55" fmla="*/ 77 h 251"/>
                <a:gd name="T56" fmla="*/ 32 w 281"/>
                <a:gd name="T57" fmla="*/ 82 h 251"/>
                <a:gd name="T58" fmla="*/ 46 w 281"/>
                <a:gd name="T59" fmla="*/ 80 h 251"/>
                <a:gd name="T60" fmla="*/ 48 w 281"/>
                <a:gd name="T61" fmla="*/ 93 h 251"/>
                <a:gd name="T62" fmla="*/ 55 w 281"/>
                <a:gd name="T63" fmla="*/ 107 h 251"/>
                <a:gd name="T64" fmla="*/ 64 w 281"/>
                <a:gd name="T65" fmla="*/ 114 h 251"/>
                <a:gd name="T66" fmla="*/ 76 w 281"/>
                <a:gd name="T67" fmla="*/ 123 h 251"/>
                <a:gd name="T68" fmla="*/ 90 w 281"/>
                <a:gd name="T69" fmla="*/ 134 h 251"/>
                <a:gd name="T70" fmla="*/ 99 w 281"/>
                <a:gd name="T71" fmla="*/ 141 h 251"/>
                <a:gd name="T72" fmla="*/ 115 w 281"/>
                <a:gd name="T73" fmla="*/ 143 h 251"/>
                <a:gd name="T74" fmla="*/ 124 w 281"/>
                <a:gd name="T75" fmla="*/ 152 h 251"/>
                <a:gd name="T76" fmla="*/ 130 w 281"/>
                <a:gd name="T77" fmla="*/ 164 h 251"/>
                <a:gd name="T78" fmla="*/ 140 w 281"/>
                <a:gd name="T79" fmla="*/ 178 h 251"/>
                <a:gd name="T80" fmla="*/ 147 w 281"/>
                <a:gd name="T81" fmla="*/ 193 h 251"/>
                <a:gd name="T82" fmla="*/ 153 w 281"/>
                <a:gd name="T83" fmla="*/ 207 h 251"/>
                <a:gd name="T84" fmla="*/ 154 w 281"/>
                <a:gd name="T85" fmla="*/ 219 h 251"/>
                <a:gd name="T86" fmla="*/ 160 w 281"/>
                <a:gd name="T87" fmla="*/ 234 h 251"/>
                <a:gd name="T88" fmla="*/ 172 w 281"/>
                <a:gd name="T89" fmla="*/ 234 h 251"/>
                <a:gd name="T90" fmla="*/ 179 w 281"/>
                <a:gd name="T91" fmla="*/ 248 h 251"/>
                <a:gd name="T92" fmla="*/ 186 w 281"/>
                <a:gd name="T93" fmla="*/ 251 h 251"/>
                <a:gd name="T94" fmla="*/ 186 w 281"/>
                <a:gd name="T95" fmla="*/ 251 h 251"/>
                <a:gd name="T96" fmla="*/ 186 w 281"/>
                <a:gd name="T9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1" h="251">
                  <a:moveTo>
                    <a:pt x="186" y="251"/>
                  </a:moveTo>
                  <a:lnTo>
                    <a:pt x="251" y="225"/>
                  </a:lnTo>
                  <a:lnTo>
                    <a:pt x="274" y="218"/>
                  </a:lnTo>
                  <a:lnTo>
                    <a:pt x="274" y="202"/>
                  </a:lnTo>
                  <a:lnTo>
                    <a:pt x="281" y="189"/>
                  </a:lnTo>
                  <a:lnTo>
                    <a:pt x="281" y="169"/>
                  </a:lnTo>
                  <a:lnTo>
                    <a:pt x="268" y="155"/>
                  </a:lnTo>
                  <a:lnTo>
                    <a:pt x="270" y="143"/>
                  </a:lnTo>
                  <a:lnTo>
                    <a:pt x="279" y="121"/>
                  </a:lnTo>
                  <a:lnTo>
                    <a:pt x="268" y="107"/>
                  </a:lnTo>
                  <a:lnTo>
                    <a:pt x="256" y="102"/>
                  </a:lnTo>
                  <a:lnTo>
                    <a:pt x="245" y="91"/>
                  </a:lnTo>
                  <a:lnTo>
                    <a:pt x="233" y="88"/>
                  </a:lnTo>
                  <a:lnTo>
                    <a:pt x="217" y="82"/>
                  </a:lnTo>
                  <a:lnTo>
                    <a:pt x="208" y="72"/>
                  </a:lnTo>
                  <a:lnTo>
                    <a:pt x="194" y="63"/>
                  </a:lnTo>
                  <a:lnTo>
                    <a:pt x="185" y="52"/>
                  </a:lnTo>
                  <a:lnTo>
                    <a:pt x="172" y="45"/>
                  </a:lnTo>
                  <a:lnTo>
                    <a:pt x="160" y="43"/>
                  </a:lnTo>
                  <a:lnTo>
                    <a:pt x="144" y="41"/>
                  </a:lnTo>
                  <a:lnTo>
                    <a:pt x="131" y="40"/>
                  </a:lnTo>
                  <a:lnTo>
                    <a:pt x="119" y="34"/>
                  </a:lnTo>
                  <a:lnTo>
                    <a:pt x="83" y="0"/>
                  </a:lnTo>
                  <a:lnTo>
                    <a:pt x="48" y="29"/>
                  </a:lnTo>
                  <a:lnTo>
                    <a:pt x="26" y="41"/>
                  </a:lnTo>
                  <a:lnTo>
                    <a:pt x="0" y="57"/>
                  </a:lnTo>
                  <a:lnTo>
                    <a:pt x="12" y="66"/>
                  </a:lnTo>
                  <a:lnTo>
                    <a:pt x="19" y="77"/>
                  </a:lnTo>
                  <a:lnTo>
                    <a:pt x="32" y="82"/>
                  </a:lnTo>
                  <a:lnTo>
                    <a:pt x="46" y="80"/>
                  </a:lnTo>
                  <a:lnTo>
                    <a:pt x="48" y="93"/>
                  </a:lnTo>
                  <a:lnTo>
                    <a:pt x="55" y="107"/>
                  </a:lnTo>
                  <a:lnTo>
                    <a:pt x="64" y="114"/>
                  </a:lnTo>
                  <a:lnTo>
                    <a:pt x="76" y="123"/>
                  </a:lnTo>
                  <a:lnTo>
                    <a:pt x="90" y="134"/>
                  </a:lnTo>
                  <a:lnTo>
                    <a:pt x="99" y="141"/>
                  </a:lnTo>
                  <a:lnTo>
                    <a:pt x="115" y="143"/>
                  </a:lnTo>
                  <a:lnTo>
                    <a:pt x="124" y="152"/>
                  </a:lnTo>
                  <a:lnTo>
                    <a:pt x="130" y="164"/>
                  </a:lnTo>
                  <a:lnTo>
                    <a:pt x="140" y="178"/>
                  </a:lnTo>
                  <a:lnTo>
                    <a:pt x="147" y="193"/>
                  </a:lnTo>
                  <a:lnTo>
                    <a:pt x="153" y="207"/>
                  </a:lnTo>
                  <a:lnTo>
                    <a:pt x="154" y="219"/>
                  </a:lnTo>
                  <a:lnTo>
                    <a:pt x="160" y="234"/>
                  </a:lnTo>
                  <a:lnTo>
                    <a:pt x="172" y="234"/>
                  </a:lnTo>
                  <a:lnTo>
                    <a:pt x="179" y="248"/>
                  </a:lnTo>
                  <a:lnTo>
                    <a:pt x="186" y="251"/>
                  </a:lnTo>
                  <a:lnTo>
                    <a:pt x="186" y="251"/>
                  </a:lnTo>
                  <a:lnTo>
                    <a:pt x="18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81">
              <a:extLst>
                <a:ext uri="{FF2B5EF4-FFF2-40B4-BE49-F238E27FC236}">
                  <a16:creationId xmlns:a16="http://schemas.microsoft.com/office/drawing/2014/main" id="{AB7912BF-7655-C1C5-D7B8-CAF330AF0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67017" y="5495447"/>
              <a:ext cx="566934" cy="648247"/>
            </a:xfrm>
            <a:custGeom>
              <a:avLst/>
              <a:gdLst>
                <a:gd name="T0" fmla="*/ 132 w 251"/>
                <a:gd name="T1" fmla="*/ 287 h 287"/>
                <a:gd name="T2" fmla="*/ 167 w 251"/>
                <a:gd name="T3" fmla="*/ 285 h 287"/>
                <a:gd name="T4" fmla="*/ 180 w 251"/>
                <a:gd name="T5" fmla="*/ 283 h 287"/>
                <a:gd name="T6" fmla="*/ 219 w 251"/>
                <a:gd name="T7" fmla="*/ 276 h 287"/>
                <a:gd name="T8" fmla="*/ 235 w 251"/>
                <a:gd name="T9" fmla="*/ 278 h 287"/>
                <a:gd name="T10" fmla="*/ 249 w 251"/>
                <a:gd name="T11" fmla="*/ 276 h 287"/>
                <a:gd name="T12" fmla="*/ 251 w 251"/>
                <a:gd name="T13" fmla="*/ 260 h 287"/>
                <a:gd name="T14" fmla="*/ 247 w 251"/>
                <a:gd name="T15" fmla="*/ 230 h 287"/>
                <a:gd name="T16" fmla="*/ 251 w 251"/>
                <a:gd name="T17" fmla="*/ 210 h 287"/>
                <a:gd name="T18" fmla="*/ 251 w 251"/>
                <a:gd name="T19" fmla="*/ 146 h 287"/>
                <a:gd name="T20" fmla="*/ 251 w 251"/>
                <a:gd name="T21" fmla="*/ 127 h 287"/>
                <a:gd name="T22" fmla="*/ 240 w 251"/>
                <a:gd name="T23" fmla="*/ 88 h 287"/>
                <a:gd name="T24" fmla="*/ 239 w 251"/>
                <a:gd name="T25" fmla="*/ 64 h 287"/>
                <a:gd name="T26" fmla="*/ 240 w 251"/>
                <a:gd name="T27" fmla="*/ 2 h 287"/>
                <a:gd name="T28" fmla="*/ 228 w 251"/>
                <a:gd name="T29" fmla="*/ 0 h 287"/>
                <a:gd name="T30" fmla="*/ 182 w 251"/>
                <a:gd name="T31" fmla="*/ 2 h 287"/>
                <a:gd name="T32" fmla="*/ 164 w 251"/>
                <a:gd name="T33" fmla="*/ 0 h 287"/>
                <a:gd name="T34" fmla="*/ 118 w 251"/>
                <a:gd name="T35" fmla="*/ 0 h 287"/>
                <a:gd name="T36" fmla="*/ 107 w 251"/>
                <a:gd name="T37" fmla="*/ 6 h 287"/>
                <a:gd name="T38" fmla="*/ 75 w 251"/>
                <a:gd name="T39" fmla="*/ 63 h 287"/>
                <a:gd name="T40" fmla="*/ 73 w 251"/>
                <a:gd name="T41" fmla="*/ 75 h 287"/>
                <a:gd name="T42" fmla="*/ 57 w 251"/>
                <a:gd name="T43" fmla="*/ 123 h 287"/>
                <a:gd name="T44" fmla="*/ 2 w 251"/>
                <a:gd name="T45" fmla="*/ 123 h 287"/>
                <a:gd name="T46" fmla="*/ 4 w 251"/>
                <a:gd name="T47" fmla="*/ 145 h 287"/>
                <a:gd name="T48" fmla="*/ 0 w 251"/>
                <a:gd name="T49" fmla="*/ 168 h 287"/>
                <a:gd name="T50" fmla="*/ 12 w 251"/>
                <a:gd name="T51" fmla="*/ 175 h 287"/>
                <a:gd name="T52" fmla="*/ 11 w 251"/>
                <a:gd name="T53" fmla="*/ 207 h 287"/>
                <a:gd name="T54" fmla="*/ 9 w 251"/>
                <a:gd name="T55" fmla="*/ 226 h 287"/>
                <a:gd name="T56" fmla="*/ 11 w 251"/>
                <a:gd name="T57" fmla="*/ 246 h 287"/>
                <a:gd name="T58" fmla="*/ 37 w 251"/>
                <a:gd name="T59" fmla="*/ 260 h 287"/>
                <a:gd name="T60" fmla="*/ 59 w 251"/>
                <a:gd name="T61" fmla="*/ 266 h 287"/>
                <a:gd name="T62" fmla="*/ 100 w 251"/>
                <a:gd name="T63" fmla="*/ 276 h 287"/>
                <a:gd name="T64" fmla="*/ 112 w 251"/>
                <a:gd name="T65" fmla="*/ 282 h 287"/>
                <a:gd name="T66" fmla="*/ 132 w 251"/>
                <a:gd name="T67" fmla="*/ 287 h 287"/>
                <a:gd name="T68" fmla="*/ 132 w 251"/>
                <a:gd name="T69" fmla="*/ 287 h 287"/>
                <a:gd name="T70" fmla="*/ 132 w 251"/>
                <a:gd name="T71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287">
                  <a:moveTo>
                    <a:pt x="132" y="287"/>
                  </a:moveTo>
                  <a:lnTo>
                    <a:pt x="167" y="285"/>
                  </a:lnTo>
                  <a:lnTo>
                    <a:pt x="180" y="283"/>
                  </a:lnTo>
                  <a:lnTo>
                    <a:pt x="219" y="276"/>
                  </a:lnTo>
                  <a:lnTo>
                    <a:pt x="235" y="278"/>
                  </a:lnTo>
                  <a:lnTo>
                    <a:pt x="249" y="276"/>
                  </a:lnTo>
                  <a:lnTo>
                    <a:pt x="251" y="260"/>
                  </a:lnTo>
                  <a:lnTo>
                    <a:pt x="247" y="230"/>
                  </a:lnTo>
                  <a:lnTo>
                    <a:pt x="251" y="210"/>
                  </a:lnTo>
                  <a:lnTo>
                    <a:pt x="251" y="146"/>
                  </a:lnTo>
                  <a:lnTo>
                    <a:pt x="251" y="127"/>
                  </a:lnTo>
                  <a:lnTo>
                    <a:pt x="240" y="88"/>
                  </a:lnTo>
                  <a:lnTo>
                    <a:pt x="239" y="64"/>
                  </a:lnTo>
                  <a:lnTo>
                    <a:pt x="240" y="2"/>
                  </a:lnTo>
                  <a:lnTo>
                    <a:pt x="228" y="0"/>
                  </a:lnTo>
                  <a:lnTo>
                    <a:pt x="182" y="2"/>
                  </a:lnTo>
                  <a:lnTo>
                    <a:pt x="164" y="0"/>
                  </a:lnTo>
                  <a:lnTo>
                    <a:pt x="118" y="0"/>
                  </a:lnTo>
                  <a:lnTo>
                    <a:pt x="107" y="6"/>
                  </a:lnTo>
                  <a:lnTo>
                    <a:pt x="75" y="63"/>
                  </a:lnTo>
                  <a:lnTo>
                    <a:pt x="73" y="75"/>
                  </a:lnTo>
                  <a:lnTo>
                    <a:pt x="57" y="123"/>
                  </a:lnTo>
                  <a:lnTo>
                    <a:pt x="2" y="123"/>
                  </a:lnTo>
                  <a:lnTo>
                    <a:pt x="4" y="145"/>
                  </a:lnTo>
                  <a:lnTo>
                    <a:pt x="0" y="168"/>
                  </a:lnTo>
                  <a:lnTo>
                    <a:pt x="12" y="175"/>
                  </a:lnTo>
                  <a:lnTo>
                    <a:pt x="11" y="207"/>
                  </a:lnTo>
                  <a:lnTo>
                    <a:pt x="9" y="226"/>
                  </a:lnTo>
                  <a:lnTo>
                    <a:pt x="11" y="246"/>
                  </a:lnTo>
                  <a:lnTo>
                    <a:pt x="37" y="260"/>
                  </a:lnTo>
                  <a:lnTo>
                    <a:pt x="59" y="266"/>
                  </a:lnTo>
                  <a:lnTo>
                    <a:pt x="100" y="276"/>
                  </a:lnTo>
                  <a:lnTo>
                    <a:pt x="112" y="282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82">
              <a:extLst>
                <a:ext uri="{FF2B5EF4-FFF2-40B4-BE49-F238E27FC236}">
                  <a16:creationId xmlns:a16="http://schemas.microsoft.com/office/drawing/2014/main" id="{F9F60BEA-7E4A-FE19-C336-160BF517BE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8178" y="4479033"/>
              <a:ext cx="679869" cy="406566"/>
            </a:xfrm>
            <a:custGeom>
              <a:avLst/>
              <a:gdLst>
                <a:gd name="T0" fmla="*/ 192 w 301"/>
                <a:gd name="T1" fmla="*/ 180 h 180"/>
                <a:gd name="T2" fmla="*/ 212 w 301"/>
                <a:gd name="T3" fmla="*/ 173 h 180"/>
                <a:gd name="T4" fmla="*/ 276 w 301"/>
                <a:gd name="T5" fmla="*/ 171 h 180"/>
                <a:gd name="T6" fmla="*/ 299 w 301"/>
                <a:gd name="T7" fmla="*/ 174 h 180"/>
                <a:gd name="T8" fmla="*/ 301 w 301"/>
                <a:gd name="T9" fmla="*/ 155 h 180"/>
                <a:gd name="T10" fmla="*/ 299 w 301"/>
                <a:gd name="T11" fmla="*/ 141 h 180"/>
                <a:gd name="T12" fmla="*/ 301 w 301"/>
                <a:gd name="T13" fmla="*/ 107 h 180"/>
                <a:gd name="T14" fmla="*/ 299 w 301"/>
                <a:gd name="T15" fmla="*/ 93 h 180"/>
                <a:gd name="T16" fmla="*/ 276 w 301"/>
                <a:gd name="T17" fmla="*/ 93 h 180"/>
                <a:gd name="T18" fmla="*/ 255 w 301"/>
                <a:gd name="T19" fmla="*/ 91 h 180"/>
                <a:gd name="T20" fmla="*/ 242 w 301"/>
                <a:gd name="T21" fmla="*/ 53 h 180"/>
                <a:gd name="T22" fmla="*/ 233 w 301"/>
                <a:gd name="T23" fmla="*/ 23 h 180"/>
                <a:gd name="T24" fmla="*/ 233 w 301"/>
                <a:gd name="T25" fmla="*/ 4 h 180"/>
                <a:gd name="T26" fmla="*/ 214 w 301"/>
                <a:gd name="T27" fmla="*/ 5 h 180"/>
                <a:gd name="T28" fmla="*/ 216 w 301"/>
                <a:gd name="T29" fmla="*/ 14 h 180"/>
                <a:gd name="T30" fmla="*/ 173 w 301"/>
                <a:gd name="T31" fmla="*/ 16 h 180"/>
                <a:gd name="T32" fmla="*/ 144 w 301"/>
                <a:gd name="T33" fmla="*/ 16 h 180"/>
                <a:gd name="T34" fmla="*/ 139 w 301"/>
                <a:gd name="T35" fmla="*/ 2 h 180"/>
                <a:gd name="T36" fmla="*/ 127 w 301"/>
                <a:gd name="T37" fmla="*/ 0 h 180"/>
                <a:gd name="T38" fmla="*/ 135 w 301"/>
                <a:gd name="T39" fmla="*/ 14 h 180"/>
                <a:gd name="T40" fmla="*/ 116 w 301"/>
                <a:gd name="T41" fmla="*/ 14 h 180"/>
                <a:gd name="T42" fmla="*/ 107 w 301"/>
                <a:gd name="T43" fmla="*/ 2 h 180"/>
                <a:gd name="T44" fmla="*/ 103 w 301"/>
                <a:gd name="T45" fmla="*/ 14 h 180"/>
                <a:gd name="T46" fmla="*/ 80 w 301"/>
                <a:gd name="T47" fmla="*/ 14 h 180"/>
                <a:gd name="T48" fmla="*/ 61 w 301"/>
                <a:gd name="T49" fmla="*/ 14 h 180"/>
                <a:gd name="T50" fmla="*/ 13 w 301"/>
                <a:gd name="T51" fmla="*/ 16 h 180"/>
                <a:gd name="T52" fmla="*/ 2 w 301"/>
                <a:gd name="T53" fmla="*/ 23 h 180"/>
                <a:gd name="T54" fmla="*/ 0 w 301"/>
                <a:gd name="T55" fmla="*/ 66 h 180"/>
                <a:gd name="T56" fmla="*/ 2 w 301"/>
                <a:gd name="T57" fmla="*/ 94 h 180"/>
                <a:gd name="T58" fmla="*/ 0 w 301"/>
                <a:gd name="T59" fmla="*/ 142 h 180"/>
                <a:gd name="T60" fmla="*/ 54 w 301"/>
                <a:gd name="T61" fmla="*/ 144 h 180"/>
                <a:gd name="T62" fmla="*/ 54 w 301"/>
                <a:gd name="T63" fmla="*/ 173 h 180"/>
                <a:gd name="T64" fmla="*/ 77 w 301"/>
                <a:gd name="T65" fmla="*/ 173 h 180"/>
                <a:gd name="T66" fmla="*/ 144 w 301"/>
                <a:gd name="T67" fmla="*/ 174 h 180"/>
                <a:gd name="T68" fmla="*/ 160 w 301"/>
                <a:gd name="T69" fmla="*/ 173 h 180"/>
                <a:gd name="T70" fmla="*/ 175 w 301"/>
                <a:gd name="T71" fmla="*/ 166 h 180"/>
                <a:gd name="T72" fmla="*/ 192 w 301"/>
                <a:gd name="T73" fmla="*/ 174 h 180"/>
                <a:gd name="T74" fmla="*/ 192 w 301"/>
                <a:gd name="T75" fmla="*/ 180 h 180"/>
                <a:gd name="T76" fmla="*/ 192 w 301"/>
                <a:gd name="T77" fmla="*/ 180 h 180"/>
                <a:gd name="T78" fmla="*/ 192 w 301"/>
                <a:gd name="T7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1" h="180">
                  <a:moveTo>
                    <a:pt x="192" y="180"/>
                  </a:moveTo>
                  <a:lnTo>
                    <a:pt x="212" y="173"/>
                  </a:lnTo>
                  <a:lnTo>
                    <a:pt x="276" y="171"/>
                  </a:lnTo>
                  <a:lnTo>
                    <a:pt x="299" y="174"/>
                  </a:lnTo>
                  <a:lnTo>
                    <a:pt x="301" y="155"/>
                  </a:lnTo>
                  <a:lnTo>
                    <a:pt x="299" y="141"/>
                  </a:lnTo>
                  <a:lnTo>
                    <a:pt x="301" y="107"/>
                  </a:lnTo>
                  <a:lnTo>
                    <a:pt x="299" y="93"/>
                  </a:lnTo>
                  <a:lnTo>
                    <a:pt x="276" y="93"/>
                  </a:lnTo>
                  <a:lnTo>
                    <a:pt x="255" y="91"/>
                  </a:lnTo>
                  <a:lnTo>
                    <a:pt x="242" y="53"/>
                  </a:lnTo>
                  <a:lnTo>
                    <a:pt x="233" y="23"/>
                  </a:lnTo>
                  <a:lnTo>
                    <a:pt x="233" y="4"/>
                  </a:lnTo>
                  <a:lnTo>
                    <a:pt x="214" y="5"/>
                  </a:lnTo>
                  <a:lnTo>
                    <a:pt x="216" y="14"/>
                  </a:lnTo>
                  <a:lnTo>
                    <a:pt x="173" y="16"/>
                  </a:lnTo>
                  <a:lnTo>
                    <a:pt x="144" y="16"/>
                  </a:lnTo>
                  <a:lnTo>
                    <a:pt x="139" y="2"/>
                  </a:lnTo>
                  <a:lnTo>
                    <a:pt x="127" y="0"/>
                  </a:lnTo>
                  <a:lnTo>
                    <a:pt x="135" y="14"/>
                  </a:lnTo>
                  <a:lnTo>
                    <a:pt x="116" y="14"/>
                  </a:lnTo>
                  <a:lnTo>
                    <a:pt x="107" y="2"/>
                  </a:lnTo>
                  <a:lnTo>
                    <a:pt x="103" y="14"/>
                  </a:lnTo>
                  <a:lnTo>
                    <a:pt x="80" y="14"/>
                  </a:lnTo>
                  <a:lnTo>
                    <a:pt x="61" y="14"/>
                  </a:lnTo>
                  <a:lnTo>
                    <a:pt x="13" y="16"/>
                  </a:lnTo>
                  <a:lnTo>
                    <a:pt x="2" y="23"/>
                  </a:lnTo>
                  <a:lnTo>
                    <a:pt x="0" y="66"/>
                  </a:lnTo>
                  <a:lnTo>
                    <a:pt x="2" y="94"/>
                  </a:lnTo>
                  <a:lnTo>
                    <a:pt x="0" y="142"/>
                  </a:lnTo>
                  <a:lnTo>
                    <a:pt x="54" y="144"/>
                  </a:lnTo>
                  <a:lnTo>
                    <a:pt x="54" y="173"/>
                  </a:lnTo>
                  <a:lnTo>
                    <a:pt x="77" y="173"/>
                  </a:lnTo>
                  <a:lnTo>
                    <a:pt x="144" y="174"/>
                  </a:lnTo>
                  <a:lnTo>
                    <a:pt x="160" y="173"/>
                  </a:lnTo>
                  <a:lnTo>
                    <a:pt x="175" y="166"/>
                  </a:lnTo>
                  <a:lnTo>
                    <a:pt x="192" y="174"/>
                  </a:lnTo>
                  <a:lnTo>
                    <a:pt x="192" y="180"/>
                  </a:lnTo>
                  <a:lnTo>
                    <a:pt x="192" y="180"/>
                  </a:lnTo>
                  <a:lnTo>
                    <a:pt x="192" y="1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83">
              <a:extLst>
                <a:ext uri="{FF2B5EF4-FFF2-40B4-BE49-F238E27FC236}">
                  <a16:creationId xmlns:a16="http://schemas.microsoft.com/office/drawing/2014/main" id="{32FB4A83-BEB9-DE93-9EA9-321DA79674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2322" y="5452531"/>
              <a:ext cx="847012" cy="422377"/>
            </a:xfrm>
            <a:custGeom>
              <a:avLst/>
              <a:gdLst>
                <a:gd name="T0" fmla="*/ 158 w 375"/>
                <a:gd name="T1" fmla="*/ 187 h 187"/>
                <a:gd name="T2" fmla="*/ 194 w 375"/>
                <a:gd name="T3" fmla="*/ 181 h 187"/>
                <a:gd name="T4" fmla="*/ 261 w 375"/>
                <a:gd name="T5" fmla="*/ 183 h 187"/>
                <a:gd name="T6" fmla="*/ 281 w 375"/>
                <a:gd name="T7" fmla="*/ 185 h 187"/>
                <a:gd name="T8" fmla="*/ 285 w 375"/>
                <a:gd name="T9" fmla="*/ 164 h 187"/>
                <a:gd name="T10" fmla="*/ 283 w 375"/>
                <a:gd name="T11" fmla="*/ 140 h 187"/>
                <a:gd name="T12" fmla="*/ 329 w 375"/>
                <a:gd name="T13" fmla="*/ 140 h 187"/>
                <a:gd name="T14" fmla="*/ 350 w 375"/>
                <a:gd name="T15" fmla="*/ 98 h 187"/>
                <a:gd name="T16" fmla="*/ 356 w 375"/>
                <a:gd name="T17" fmla="*/ 82 h 187"/>
                <a:gd name="T18" fmla="*/ 375 w 375"/>
                <a:gd name="T19" fmla="*/ 30 h 187"/>
                <a:gd name="T20" fmla="*/ 327 w 375"/>
                <a:gd name="T21" fmla="*/ 18 h 187"/>
                <a:gd name="T22" fmla="*/ 295 w 375"/>
                <a:gd name="T23" fmla="*/ 19 h 187"/>
                <a:gd name="T24" fmla="*/ 286 w 375"/>
                <a:gd name="T25" fmla="*/ 5 h 187"/>
                <a:gd name="T26" fmla="*/ 261 w 375"/>
                <a:gd name="T27" fmla="*/ 5 h 187"/>
                <a:gd name="T28" fmla="*/ 229 w 375"/>
                <a:gd name="T29" fmla="*/ 5 h 187"/>
                <a:gd name="T30" fmla="*/ 201 w 375"/>
                <a:gd name="T31" fmla="*/ 18 h 187"/>
                <a:gd name="T32" fmla="*/ 194 w 375"/>
                <a:gd name="T33" fmla="*/ 3 h 187"/>
                <a:gd name="T34" fmla="*/ 162 w 375"/>
                <a:gd name="T35" fmla="*/ 3 h 187"/>
                <a:gd name="T36" fmla="*/ 130 w 375"/>
                <a:gd name="T37" fmla="*/ 0 h 187"/>
                <a:gd name="T38" fmla="*/ 126 w 375"/>
                <a:gd name="T39" fmla="*/ 21 h 187"/>
                <a:gd name="T40" fmla="*/ 62 w 375"/>
                <a:gd name="T41" fmla="*/ 19 h 187"/>
                <a:gd name="T42" fmla="*/ 0 w 375"/>
                <a:gd name="T43" fmla="*/ 19 h 187"/>
                <a:gd name="T44" fmla="*/ 2 w 375"/>
                <a:gd name="T45" fmla="*/ 32 h 187"/>
                <a:gd name="T46" fmla="*/ 9 w 375"/>
                <a:gd name="T47" fmla="*/ 78 h 187"/>
                <a:gd name="T48" fmla="*/ 21 w 375"/>
                <a:gd name="T49" fmla="*/ 164 h 187"/>
                <a:gd name="T50" fmla="*/ 26 w 375"/>
                <a:gd name="T51" fmla="*/ 183 h 187"/>
                <a:gd name="T52" fmla="*/ 60 w 375"/>
                <a:gd name="T53" fmla="*/ 183 h 187"/>
                <a:gd name="T54" fmla="*/ 126 w 375"/>
                <a:gd name="T55" fmla="*/ 185 h 187"/>
                <a:gd name="T56" fmla="*/ 158 w 375"/>
                <a:gd name="T57" fmla="*/ 187 h 187"/>
                <a:gd name="T58" fmla="*/ 158 w 375"/>
                <a:gd name="T59" fmla="*/ 187 h 187"/>
                <a:gd name="T60" fmla="*/ 158 w 375"/>
                <a:gd name="T61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5" h="187">
                  <a:moveTo>
                    <a:pt x="158" y="187"/>
                  </a:moveTo>
                  <a:lnTo>
                    <a:pt x="194" y="181"/>
                  </a:lnTo>
                  <a:lnTo>
                    <a:pt x="261" y="183"/>
                  </a:lnTo>
                  <a:lnTo>
                    <a:pt x="281" y="185"/>
                  </a:lnTo>
                  <a:lnTo>
                    <a:pt x="285" y="164"/>
                  </a:lnTo>
                  <a:lnTo>
                    <a:pt x="283" y="140"/>
                  </a:lnTo>
                  <a:lnTo>
                    <a:pt x="329" y="140"/>
                  </a:lnTo>
                  <a:lnTo>
                    <a:pt x="350" y="98"/>
                  </a:lnTo>
                  <a:lnTo>
                    <a:pt x="356" y="82"/>
                  </a:lnTo>
                  <a:lnTo>
                    <a:pt x="375" y="30"/>
                  </a:lnTo>
                  <a:lnTo>
                    <a:pt x="327" y="18"/>
                  </a:lnTo>
                  <a:lnTo>
                    <a:pt x="295" y="19"/>
                  </a:lnTo>
                  <a:lnTo>
                    <a:pt x="286" y="5"/>
                  </a:lnTo>
                  <a:lnTo>
                    <a:pt x="261" y="5"/>
                  </a:lnTo>
                  <a:lnTo>
                    <a:pt x="229" y="5"/>
                  </a:lnTo>
                  <a:lnTo>
                    <a:pt x="201" y="18"/>
                  </a:lnTo>
                  <a:lnTo>
                    <a:pt x="194" y="3"/>
                  </a:lnTo>
                  <a:lnTo>
                    <a:pt x="162" y="3"/>
                  </a:lnTo>
                  <a:lnTo>
                    <a:pt x="130" y="0"/>
                  </a:lnTo>
                  <a:lnTo>
                    <a:pt x="126" y="21"/>
                  </a:lnTo>
                  <a:lnTo>
                    <a:pt x="62" y="19"/>
                  </a:lnTo>
                  <a:lnTo>
                    <a:pt x="0" y="19"/>
                  </a:lnTo>
                  <a:lnTo>
                    <a:pt x="2" y="32"/>
                  </a:lnTo>
                  <a:lnTo>
                    <a:pt x="9" y="78"/>
                  </a:lnTo>
                  <a:lnTo>
                    <a:pt x="21" y="164"/>
                  </a:lnTo>
                  <a:lnTo>
                    <a:pt x="26" y="183"/>
                  </a:lnTo>
                  <a:lnTo>
                    <a:pt x="60" y="183"/>
                  </a:lnTo>
                  <a:lnTo>
                    <a:pt x="126" y="185"/>
                  </a:lnTo>
                  <a:lnTo>
                    <a:pt x="158" y="187"/>
                  </a:lnTo>
                  <a:lnTo>
                    <a:pt x="158" y="187"/>
                  </a:lnTo>
                  <a:lnTo>
                    <a:pt x="158" y="1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84">
              <a:extLst>
                <a:ext uri="{FF2B5EF4-FFF2-40B4-BE49-F238E27FC236}">
                  <a16:creationId xmlns:a16="http://schemas.microsoft.com/office/drawing/2014/main" id="{FE6B0FF3-0AB2-EC4B-92D1-54270E76FA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4226059"/>
              <a:ext cx="616625" cy="469809"/>
            </a:xfrm>
            <a:custGeom>
              <a:avLst/>
              <a:gdLst>
                <a:gd name="T0" fmla="*/ 47 w 273"/>
                <a:gd name="T1" fmla="*/ 208 h 208"/>
                <a:gd name="T2" fmla="*/ 66 w 273"/>
                <a:gd name="T3" fmla="*/ 197 h 208"/>
                <a:gd name="T4" fmla="*/ 105 w 273"/>
                <a:gd name="T5" fmla="*/ 196 h 208"/>
                <a:gd name="T6" fmla="*/ 148 w 273"/>
                <a:gd name="T7" fmla="*/ 194 h 208"/>
                <a:gd name="T8" fmla="*/ 175 w 273"/>
                <a:gd name="T9" fmla="*/ 190 h 208"/>
                <a:gd name="T10" fmla="*/ 216 w 273"/>
                <a:gd name="T11" fmla="*/ 190 h 208"/>
                <a:gd name="T12" fmla="*/ 239 w 273"/>
                <a:gd name="T13" fmla="*/ 164 h 208"/>
                <a:gd name="T14" fmla="*/ 273 w 273"/>
                <a:gd name="T15" fmla="*/ 132 h 208"/>
                <a:gd name="T16" fmla="*/ 260 w 273"/>
                <a:gd name="T17" fmla="*/ 117 h 208"/>
                <a:gd name="T18" fmla="*/ 250 w 273"/>
                <a:gd name="T19" fmla="*/ 108 h 208"/>
                <a:gd name="T20" fmla="*/ 241 w 273"/>
                <a:gd name="T21" fmla="*/ 98 h 208"/>
                <a:gd name="T22" fmla="*/ 228 w 273"/>
                <a:gd name="T23" fmla="*/ 91 h 208"/>
                <a:gd name="T24" fmla="*/ 219 w 273"/>
                <a:gd name="T25" fmla="*/ 84 h 208"/>
                <a:gd name="T26" fmla="*/ 219 w 273"/>
                <a:gd name="T27" fmla="*/ 68 h 208"/>
                <a:gd name="T28" fmla="*/ 202 w 273"/>
                <a:gd name="T29" fmla="*/ 71 h 208"/>
                <a:gd name="T30" fmla="*/ 189 w 273"/>
                <a:gd name="T31" fmla="*/ 66 h 208"/>
                <a:gd name="T32" fmla="*/ 177 w 273"/>
                <a:gd name="T33" fmla="*/ 64 h 208"/>
                <a:gd name="T34" fmla="*/ 164 w 273"/>
                <a:gd name="T35" fmla="*/ 57 h 208"/>
                <a:gd name="T36" fmla="*/ 159 w 273"/>
                <a:gd name="T37" fmla="*/ 46 h 208"/>
                <a:gd name="T38" fmla="*/ 152 w 273"/>
                <a:gd name="T39" fmla="*/ 39 h 208"/>
                <a:gd name="T40" fmla="*/ 136 w 273"/>
                <a:gd name="T41" fmla="*/ 30 h 208"/>
                <a:gd name="T42" fmla="*/ 121 w 273"/>
                <a:gd name="T43" fmla="*/ 16 h 208"/>
                <a:gd name="T44" fmla="*/ 109 w 273"/>
                <a:gd name="T45" fmla="*/ 11 h 208"/>
                <a:gd name="T46" fmla="*/ 98 w 273"/>
                <a:gd name="T47" fmla="*/ 0 h 208"/>
                <a:gd name="T48" fmla="*/ 84 w 273"/>
                <a:gd name="T49" fmla="*/ 2 h 208"/>
                <a:gd name="T50" fmla="*/ 52 w 273"/>
                <a:gd name="T51" fmla="*/ 50 h 208"/>
                <a:gd name="T52" fmla="*/ 43 w 273"/>
                <a:gd name="T53" fmla="*/ 75 h 208"/>
                <a:gd name="T54" fmla="*/ 38 w 273"/>
                <a:gd name="T55" fmla="*/ 91 h 208"/>
                <a:gd name="T56" fmla="*/ 24 w 273"/>
                <a:gd name="T57" fmla="*/ 130 h 208"/>
                <a:gd name="T58" fmla="*/ 9 w 273"/>
                <a:gd name="T59" fmla="*/ 160 h 208"/>
                <a:gd name="T60" fmla="*/ 0 w 273"/>
                <a:gd name="T61" fmla="*/ 185 h 208"/>
                <a:gd name="T62" fmla="*/ 34 w 273"/>
                <a:gd name="T63" fmla="*/ 199 h 208"/>
                <a:gd name="T64" fmla="*/ 47 w 273"/>
                <a:gd name="T65" fmla="*/ 208 h 208"/>
                <a:gd name="T66" fmla="*/ 47 w 273"/>
                <a:gd name="T67" fmla="*/ 208 h 208"/>
                <a:gd name="T68" fmla="*/ 47 w 273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3" h="208">
                  <a:moveTo>
                    <a:pt x="47" y="208"/>
                  </a:moveTo>
                  <a:lnTo>
                    <a:pt x="66" y="197"/>
                  </a:lnTo>
                  <a:lnTo>
                    <a:pt x="105" y="196"/>
                  </a:lnTo>
                  <a:lnTo>
                    <a:pt x="148" y="194"/>
                  </a:lnTo>
                  <a:lnTo>
                    <a:pt x="175" y="190"/>
                  </a:lnTo>
                  <a:lnTo>
                    <a:pt x="216" y="190"/>
                  </a:lnTo>
                  <a:lnTo>
                    <a:pt x="239" y="164"/>
                  </a:lnTo>
                  <a:lnTo>
                    <a:pt x="273" y="132"/>
                  </a:lnTo>
                  <a:lnTo>
                    <a:pt x="260" y="117"/>
                  </a:lnTo>
                  <a:lnTo>
                    <a:pt x="250" y="108"/>
                  </a:lnTo>
                  <a:lnTo>
                    <a:pt x="241" y="98"/>
                  </a:lnTo>
                  <a:lnTo>
                    <a:pt x="228" y="91"/>
                  </a:lnTo>
                  <a:lnTo>
                    <a:pt x="219" y="84"/>
                  </a:lnTo>
                  <a:lnTo>
                    <a:pt x="219" y="68"/>
                  </a:lnTo>
                  <a:lnTo>
                    <a:pt x="202" y="71"/>
                  </a:lnTo>
                  <a:lnTo>
                    <a:pt x="189" y="66"/>
                  </a:lnTo>
                  <a:lnTo>
                    <a:pt x="177" y="64"/>
                  </a:lnTo>
                  <a:lnTo>
                    <a:pt x="164" y="57"/>
                  </a:lnTo>
                  <a:lnTo>
                    <a:pt x="159" y="46"/>
                  </a:lnTo>
                  <a:lnTo>
                    <a:pt x="152" y="39"/>
                  </a:lnTo>
                  <a:lnTo>
                    <a:pt x="136" y="30"/>
                  </a:lnTo>
                  <a:lnTo>
                    <a:pt x="121" y="16"/>
                  </a:lnTo>
                  <a:lnTo>
                    <a:pt x="109" y="11"/>
                  </a:lnTo>
                  <a:lnTo>
                    <a:pt x="98" y="0"/>
                  </a:lnTo>
                  <a:lnTo>
                    <a:pt x="84" y="2"/>
                  </a:lnTo>
                  <a:lnTo>
                    <a:pt x="52" y="50"/>
                  </a:lnTo>
                  <a:lnTo>
                    <a:pt x="43" y="75"/>
                  </a:lnTo>
                  <a:lnTo>
                    <a:pt x="38" y="91"/>
                  </a:lnTo>
                  <a:lnTo>
                    <a:pt x="24" y="130"/>
                  </a:lnTo>
                  <a:lnTo>
                    <a:pt x="9" y="160"/>
                  </a:lnTo>
                  <a:lnTo>
                    <a:pt x="0" y="185"/>
                  </a:lnTo>
                  <a:lnTo>
                    <a:pt x="34" y="199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85">
              <a:extLst>
                <a:ext uri="{FF2B5EF4-FFF2-40B4-BE49-F238E27FC236}">
                  <a16:creationId xmlns:a16="http://schemas.microsoft.com/office/drawing/2014/main" id="{40994A38-1A23-1D84-8612-D9F2B7E918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65586" y="6066897"/>
              <a:ext cx="923808" cy="815391"/>
            </a:xfrm>
            <a:custGeom>
              <a:avLst/>
              <a:gdLst>
                <a:gd name="T0" fmla="*/ 245 w 409"/>
                <a:gd name="T1" fmla="*/ 361 h 361"/>
                <a:gd name="T2" fmla="*/ 263 w 409"/>
                <a:gd name="T3" fmla="*/ 353 h 361"/>
                <a:gd name="T4" fmla="*/ 270 w 409"/>
                <a:gd name="T5" fmla="*/ 342 h 361"/>
                <a:gd name="T6" fmla="*/ 284 w 409"/>
                <a:gd name="T7" fmla="*/ 340 h 361"/>
                <a:gd name="T8" fmla="*/ 295 w 409"/>
                <a:gd name="T9" fmla="*/ 347 h 361"/>
                <a:gd name="T10" fmla="*/ 307 w 409"/>
                <a:gd name="T11" fmla="*/ 349 h 361"/>
                <a:gd name="T12" fmla="*/ 323 w 409"/>
                <a:gd name="T13" fmla="*/ 338 h 361"/>
                <a:gd name="T14" fmla="*/ 331 w 409"/>
                <a:gd name="T15" fmla="*/ 319 h 361"/>
                <a:gd name="T16" fmla="*/ 354 w 409"/>
                <a:gd name="T17" fmla="*/ 299 h 361"/>
                <a:gd name="T18" fmla="*/ 370 w 409"/>
                <a:gd name="T19" fmla="*/ 296 h 361"/>
                <a:gd name="T20" fmla="*/ 375 w 409"/>
                <a:gd name="T21" fmla="*/ 280 h 361"/>
                <a:gd name="T22" fmla="*/ 391 w 409"/>
                <a:gd name="T23" fmla="*/ 278 h 361"/>
                <a:gd name="T24" fmla="*/ 402 w 409"/>
                <a:gd name="T25" fmla="*/ 271 h 361"/>
                <a:gd name="T26" fmla="*/ 395 w 409"/>
                <a:gd name="T27" fmla="*/ 256 h 361"/>
                <a:gd name="T28" fmla="*/ 393 w 409"/>
                <a:gd name="T29" fmla="*/ 242 h 361"/>
                <a:gd name="T30" fmla="*/ 409 w 409"/>
                <a:gd name="T31" fmla="*/ 223 h 361"/>
                <a:gd name="T32" fmla="*/ 389 w 409"/>
                <a:gd name="T33" fmla="*/ 219 h 361"/>
                <a:gd name="T34" fmla="*/ 331 w 409"/>
                <a:gd name="T35" fmla="*/ 223 h 361"/>
                <a:gd name="T36" fmla="*/ 334 w 409"/>
                <a:gd name="T37" fmla="*/ 194 h 361"/>
                <a:gd name="T38" fmla="*/ 336 w 409"/>
                <a:gd name="T39" fmla="*/ 151 h 361"/>
                <a:gd name="T40" fmla="*/ 334 w 409"/>
                <a:gd name="T41" fmla="*/ 84 h 361"/>
                <a:gd name="T42" fmla="*/ 338 w 409"/>
                <a:gd name="T43" fmla="*/ 57 h 361"/>
                <a:gd name="T44" fmla="*/ 338 w 409"/>
                <a:gd name="T45" fmla="*/ 29 h 361"/>
                <a:gd name="T46" fmla="*/ 283 w 409"/>
                <a:gd name="T47" fmla="*/ 13 h 361"/>
                <a:gd name="T48" fmla="*/ 231 w 409"/>
                <a:gd name="T49" fmla="*/ 0 h 361"/>
                <a:gd name="T50" fmla="*/ 224 w 409"/>
                <a:gd name="T51" fmla="*/ 9 h 361"/>
                <a:gd name="T52" fmla="*/ 222 w 409"/>
                <a:gd name="T53" fmla="*/ 57 h 361"/>
                <a:gd name="T54" fmla="*/ 220 w 409"/>
                <a:gd name="T55" fmla="*/ 89 h 361"/>
                <a:gd name="T56" fmla="*/ 201 w 409"/>
                <a:gd name="T57" fmla="*/ 96 h 361"/>
                <a:gd name="T58" fmla="*/ 172 w 409"/>
                <a:gd name="T59" fmla="*/ 112 h 361"/>
                <a:gd name="T60" fmla="*/ 163 w 409"/>
                <a:gd name="T61" fmla="*/ 105 h 361"/>
                <a:gd name="T62" fmla="*/ 39 w 409"/>
                <a:gd name="T63" fmla="*/ 148 h 361"/>
                <a:gd name="T64" fmla="*/ 0 w 409"/>
                <a:gd name="T65" fmla="*/ 146 h 361"/>
                <a:gd name="T66" fmla="*/ 24 w 409"/>
                <a:gd name="T67" fmla="*/ 304 h 361"/>
                <a:gd name="T68" fmla="*/ 32 w 409"/>
                <a:gd name="T69" fmla="*/ 356 h 361"/>
                <a:gd name="T70" fmla="*/ 201 w 409"/>
                <a:gd name="T71" fmla="*/ 358 h 361"/>
                <a:gd name="T72" fmla="*/ 245 w 409"/>
                <a:gd name="T73" fmla="*/ 361 h 361"/>
                <a:gd name="T74" fmla="*/ 245 w 409"/>
                <a:gd name="T75" fmla="*/ 361 h 361"/>
                <a:gd name="T76" fmla="*/ 245 w 409"/>
                <a:gd name="T77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9" h="361">
                  <a:moveTo>
                    <a:pt x="245" y="361"/>
                  </a:moveTo>
                  <a:lnTo>
                    <a:pt x="263" y="353"/>
                  </a:lnTo>
                  <a:lnTo>
                    <a:pt x="270" y="342"/>
                  </a:lnTo>
                  <a:lnTo>
                    <a:pt x="284" y="340"/>
                  </a:lnTo>
                  <a:lnTo>
                    <a:pt x="295" y="347"/>
                  </a:lnTo>
                  <a:lnTo>
                    <a:pt x="307" y="349"/>
                  </a:lnTo>
                  <a:lnTo>
                    <a:pt x="323" y="338"/>
                  </a:lnTo>
                  <a:lnTo>
                    <a:pt x="331" y="319"/>
                  </a:lnTo>
                  <a:lnTo>
                    <a:pt x="354" y="299"/>
                  </a:lnTo>
                  <a:lnTo>
                    <a:pt x="370" y="296"/>
                  </a:lnTo>
                  <a:lnTo>
                    <a:pt x="375" y="280"/>
                  </a:lnTo>
                  <a:lnTo>
                    <a:pt x="391" y="278"/>
                  </a:lnTo>
                  <a:lnTo>
                    <a:pt x="402" y="271"/>
                  </a:lnTo>
                  <a:lnTo>
                    <a:pt x="395" y="256"/>
                  </a:lnTo>
                  <a:lnTo>
                    <a:pt x="393" y="242"/>
                  </a:lnTo>
                  <a:lnTo>
                    <a:pt x="409" y="223"/>
                  </a:lnTo>
                  <a:lnTo>
                    <a:pt x="389" y="219"/>
                  </a:lnTo>
                  <a:lnTo>
                    <a:pt x="331" y="223"/>
                  </a:lnTo>
                  <a:lnTo>
                    <a:pt x="334" y="194"/>
                  </a:lnTo>
                  <a:lnTo>
                    <a:pt x="336" y="151"/>
                  </a:lnTo>
                  <a:lnTo>
                    <a:pt x="334" y="84"/>
                  </a:lnTo>
                  <a:lnTo>
                    <a:pt x="338" y="57"/>
                  </a:lnTo>
                  <a:lnTo>
                    <a:pt x="338" y="29"/>
                  </a:lnTo>
                  <a:lnTo>
                    <a:pt x="283" y="13"/>
                  </a:lnTo>
                  <a:lnTo>
                    <a:pt x="231" y="0"/>
                  </a:lnTo>
                  <a:lnTo>
                    <a:pt x="224" y="9"/>
                  </a:lnTo>
                  <a:lnTo>
                    <a:pt x="222" y="57"/>
                  </a:lnTo>
                  <a:lnTo>
                    <a:pt x="220" y="89"/>
                  </a:lnTo>
                  <a:lnTo>
                    <a:pt x="201" y="96"/>
                  </a:lnTo>
                  <a:lnTo>
                    <a:pt x="172" y="112"/>
                  </a:lnTo>
                  <a:lnTo>
                    <a:pt x="163" y="105"/>
                  </a:lnTo>
                  <a:lnTo>
                    <a:pt x="39" y="148"/>
                  </a:lnTo>
                  <a:lnTo>
                    <a:pt x="0" y="146"/>
                  </a:lnTo>
                  <a:lnTo>
                    <a:pt x="24" y="304"/>
                  </a:lnTo>
                  <a:lnTo>
                    <a:pt x="32" y="356"/>
                  </a:lnTo>
                  <a:lnTo>
                    <a:pt x="201" y="358"/>
                  </a:lnTo>
                  <a:lnTo>
                    <a:pt x="245" y="361"/>
                  </a:lnTo>
                  <a:lnTo>
                    <a:pt x="245" y="361"/>
                  </a:lnTo>
                  <a:lnTo>
                    <a:pt x="245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86">
              <a:extLst>
                <a:ext uri="{FF2B5EF4-FFF2-40B4-BE49-F238E27FC236}">
                  <a16:creationId xmlns:a16="http://schemas.microsoft.com/office/drawing/2014/main" id="{6F98E165-BB3F-B5F0-277B-1D0368C7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87948" y="6407961"/>
              <a:ext cx="359134" cy="627918"/>
            </a:xfrm>
            <a:custGeom>
              <a:avLst/>
              <a:gdLst>
                <a:gd name="T0" fmla="*/ 80 w 159"/>
                <a:gd name="T1" fmla="*/ 278 h 278"/>
                <a:gd name="T2" fmla="*/ 82 w 159"/>
                <a:gd name="T3" fmla="*/ 237 h 278"/>
                <a:gd name="T4" fmla="*/ 80 w 159"/>
                <a:gd name="T5" fmla="*/ 202 h 278"/>
                <a:gd name="T6" fmla="*/ 103 w 159"/>
                <a:gd name="T7" fmla="*/ 200 h 278"/>
                <a:gd name="T8" fmla="*/ 118 w 159"/>
                <a:gd name="T9" fmla="*/ 209 h 278"/>
                <a:gd name="T10" fmla="*/ 127 w 159"/>
                <a:gd name="T11" fmla="*/ 161 h 278"/>
                <a:gd name="T12" fmla="*/ 135 w 159"/>
                <a:gd name="T13" fmla="*/ 143 h 278"/>
                <a:gd name="T14" fmla="*/ 137 w 159"/>
                <a:gd name="T15" fmla="*/ 111 h 278"/>
                <a:gd name="T16" fmla="*/ 128 w 159"/>
                <a:gd name="T17" fmla="*/ 97 h 278"/>
                <a:gd name="T18" fmla="*/ 151 w 159"/>
                <a:gd name="T19" fmla="*/ 97 h 278"/>
                <a:gd name="T20" fmla="*/ 151 w 159"/>
                <a:gd name="T21" fmla="*/ 70 h 278"/>
                <a:gd name="T22" fmla="*/ 159 w 159"/>
                <a:gd name="T23" fmla="*/ 59 h 278"/>
                <a:gd name="T24" fmla="*/ 159 w 159"/>
                <a:gd name="T25" fmla="*/ 41 h 278"/>
                <a:gd name="T26" fmla="*/ 150 w 159"/>
                <a:gd name="T27" fmla="*/ 25 h 278"/>
                <a:gd name="T28" fmla="*/ 143 w 159"/>
                <a:gd name="T29" fmla="*/ 11 h 278"/>
                <a:gd name="T30" fmla="*/ 130 w 159"/>
                <a:gd name="T31" fmla="*/ 4 h 278"/>
                <a:gd name="T32" fmla="*/ 86 w 159"/>
                <a:gd name="T33" fmla="*/ 4 h 278"/>
                <a:gd name="T34" fmla="*/ 66 w 159"/>
                <a:gd name="T35" fmla="*/ 2 h 278"/>
                <a:gd name="T36" fmla="*/ 7 w 159"/>
                <a:gd name="T37" fmla="*/ 0 h 278"/>
                <a:gd name="T38" fmla="*/ 0 w 159"/>
                <a:gd name="T39" fmla="*/ 41 h 278"/>
                <a:gd name="T40" fmla="*/ 0 w 159"/>
                <a:gd name="T41" fmla="*/ 72 h 278"/>
                <a:gd name="T42" fmla="*/ 0 w 159"/>
                <a:gd name="T43" fmla="*/ 95 h 278"/>
                <a:gd name="T44" fmla="*/ 16 w 159"/>
                <a:gd name="T45" fmla="*/ 93 h 278"/>
                <a:gd name="T46" fmla="*/ 20 w 159"/>
                <a:gd name="T47" fmla="*/ 113 h 278"/>
                <a:gd name="T48" fmla="*/ 30 w 159"/>
                <a:gd name="T49" fmla="*/ 134 h 278"/>
                <a:gd name="T50" fmla="*/ 29 w 159"/>
                <a:gd name="T51" fmla="*/ 146 h 278"/>
                <a:gd name="T52" fmla="*/ 46 w 159"/>
                <a:gd name="T53" fmla="*/ 155 h 278"/>
                <a:gd name="T54" fmla="*/ 55 w 159"/>
                <a:gd name="T55" fmla="*/ 166 h 278"/>
                <a:gd name="T56" fmla="*/ 57 w 159"/>
                <a:gd name="T57" fmla="*/ 182 h 278"/>
                <a:gd name="T58" fmla="*/ 52 w 159"/>
                <a:gd name="T59" fmla="*/ 200 h 278"/>
                <a:gd name="T60" fmla="*/ 43 w 159"/>
                <a:gd name="T61" fmla="*/ 216 h 278"/>
                <a:gd name="T62" fmla="*/ 55 w 159"/>
                <a:gd name="T63" fmla="*/ 223 h 278"/>
                <a:gd name="T64" fmla="*/ 57 w 159"/>
                <a:gd name="T65" fmla="*/ 237 h 278"/>
                <a:gd name="T66" fmla="*/ 54 w 159"/>
                <a:gd name="T67" fmla="*/ 253 h 278"/>
                <a:gd name="T68" fmla="*/ 50 w 159"/>
                <a:gd name="T69" fmla="*/ 266 h 278"/>
                <a:gd name="T70" fmla="*/ 54 w 159"/>
                <a:gd name="T71" fmla="*/ 278 h 278"/>
                <a:gd name="T72" fmla="*/ 80 w 159"/>
                <a:gd name="T73" fmla="*/ 278 h 278"/>
                <a:gd name="T74" fmla="*/ 80 w 159"/>
                <a:gd name="T75" fmla="*/ 278 h 278"/>
                <a:gd name="T76" fmla="*/ 80 w 159"/>
                <a:gd name="T77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9" h="278">
                  <a:moveTo>
                    <a:pt x="80" y="278"/>
                  </a:moveTo>
                  <a:lnTo>
                    <a:pt x="82" y="237"/>
                  </a:lnTo>
                  <a:lnTo>
                    <a:pt x="80" y="202"/>
                  </a:lnTo>
                  <a:lnTo>
                    <a:pt x="103" y="200"/>
                  </a:lnTo>
                  <a:lnTo>
                    <a:pt x="118" y="209"/>
                  </a:lnTo>
                  <a:lnTo>
                    <a:pt x="127" y="161"/>
                  </a:lnTo>
                  <a:lnTo>
                    <a:pt x="135" y="143"/>
                  </a:lnTo>
                  <a:lnTo>
                    <a:pt x="137" y="111"/>
                  </a:lnTo>
                  <a:lnTo>
                    <a:pt x="128" y="97"/>
                  </a:lnTo>
                  <a:lnTo>
                    <a:pt x="151" y="97"/>
                  </a:lnTo>
                  <a:lnTo>
                    <a:pt x="151" y="70"/>
                  </a:lnTo>
                  <a:lnTo>
                    <a:pt x="159" y="59"/>
                  </a:lnTo>
                  <a:lnTo>
                    <a:pt x="159" y="41"/>
                  </a:lnTo>
                  <a:lnTo>
                    <a:pt x="150" y="25"/>
                  </a:lnTo>
                  <a:lnTo>
                    <a:pt x="143" y="11"/>
                  </a:lnTo>
                  <a:lnTo>
                    <a:pt x="130" y="4"/>
                  </a:lnTo>
                  <a:lnTo>
                    <a:pt x="86" y="4"/>
                  </a:lnTo>
                  <a:lnTo>
                    <a:pt x="66" y="2"/>
                  </a:lnTo>
                  <a:lnTo>
                    <a:pt x="7" y="0"/>
                  </a:lnTo>
                  <a:lnTo>
                    <a:pt x="0" y="41"/>
                  </a:lnTo>
                  <a:lnTo>
                    <a:pt x="0" y="72"/>
                  </a:lnTo>
                  <a:lnTo>
                    <a:pt x="0" y="95"/>
                  </a:lnTo>
                  <a:lnTo>
                    <a:pt x="16" y="93"/>
                  </a:lnTo>
                  <a:lnTo>
                    <a:pt x="20" y="113"/>
                  </a:lnTo>
                  <a:lnTo>
                    <a:pt x="30" y="134"/>
                  </a:lnTo>
                  <a:lnTo>
                    <a:pt x="29" y="146"/>
                  </a:lnTo>
                  <a:lnTo>
                    <a:pt x="46" y="155"/>
                  </a:lnTo>
                  <a:lnTo>
                    <a:pt x="55" y="166"/>
                  </a:lnTo>
                  <a:lnTo>
                    <a:pt x="57" y="182"/>
                  </a:lnTo>
                  <a:lnTo>
                    <a:pt x="52" y="200"/>
                  </a:lnTo>
                  <a:lnTo>
                    <a:pt x="43" y="216"/>
                  </a:lnTo>
                  <a:lnTo>
                    <a:pt x="55" y="223"/>
                  </a:lnTo>
                  <a:lnTo>
                    <a:pt x="57" y="237"/>
                  </a:lnTo>
                  <a:lnTo>
                    <a:pt x="54" y="253"/>
                  </a:lnTo>
                  <a:lnTo>
                    <a:pt x="50" y="266"/>
                  </a:lnTo>
                  <a:lnTo>
                    <a:pt x="54" y="278"/>
                  </a:lnTo>
                  <a:lnTo>
                    <a:pt x="80" y="278"/>
                  </a:lnTo>
                  <a:lnTo>
                    <a:pt x="80" y="278"/>
                  </a:lnTo>
                  <a:lnTo>
                    <a:pt x="80" y="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87">
              <a:extLst>
                <a:ext uri="{FF2B5EF4-FFF2-40B4-BE49-F238E27FC236}">
                  <a16:creationId xmlns:a16="http://schemas.microsoft.com/office/drawing/2014/main" id="{343362F9-F363-418C-2373-5AB3631F67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06845" y="5504482"/>
              <a:ext cx="630177" cy="711490"/>
            </a:xfrm>
            <a:custGeom>
              <a:avLst/>
              <a:gdLst>
                <a:gd name="T0" fmla="*/ 122 w 279"/>
                <a:gd name="T1" fmla="*/ 315 h 315"/>
                <a:gd name="T2" fmla="*/ 137 w 279"/>
                <a:gd name="T3" fmla="*/ 301 h 315"/>
                <a:gd name="T4" fmla="*/ 147 w 279"/>
                <a:gd name="T5" fmla="*/ 292 h 315"/>
                <a:gd name="T6" fmla="*/ 158 w 279"/>
                <a:gd name="T7" fmla="*/ 281 h 315"/>
                <a:gd name="T8" fmla="*/ 169 w 279"/>
                <a:gd name="T9" fmla="*/ 272 h 315"/>
                <a:gd name="T10" fmla="*/ 181 w 279"/>
                <a:gd name="T11" fmla="*/ 260 h 315"/>
                <a:gd name="T12" fmla="*/ 192 w 279"/>
                <a:gd name="T13" fmla="*/ 249 h 315"/>
                <a:gd name="T14" fmla="*/ 206 w 279"/>
                <a:gd name="T15" fmla="*/ 238 h 315"/>
                <a:gd name="T16" fmla="*/ 213 w 279"/>
                <a:gd name="T17" fmla="*/ 226 h 315"/>
                <a:gd name="T18" fmla="*/ 213 w 279"/>
                <a:gd name="T19" fmla="*/ 212 h 315"/>
                <a:gd name="T20" fmla="*/ 217 w 279"/>
                <a:gd name="T21" fmla="*/ 199 h 315"/>
                <a:gd name="T22" fmla="*/ 226 w 279"/>
                <a:gd name="T23" fmla="*/ 189 h 315"/>
                <a:gd name="T24" fmla="*/ 227 w 279"/>
                <a:gd name="T25" fmla="*/ 173 h 315"/>
                <a:gd name="T26" fmla="*/ 222 w 279"/>
                <a:gd name="T27" fmla="*/ 155 h 315"/>
                <a:gd name="T28" fmla="*/ 233 w 279"/>
                <a:gd name="T29" fmla="*/ 148 h 315"/>
                <a:gd name="T30" fmla="*/ 247 w 279"/>
                <a:gd name="T31" fmla="*/ 139 h 315"/>
                <a:gd name="T32" fmla="*/ 256 w 279"/>
                <a:gd name="T33" fmla="*/ 125 h 315"/>
                <a:gd name="T34" fmla="*/ 270 w 279"/>
                <a:gd name="T35" fmla="*/ 112 h 315"/>
                <a:gd name="T36" fmla="*/ 272 w 279"/>
                <a:gd name="T37" fmla="*/ 100 h 315"/>
                <a:gd name="T38" fmla="*/ 279 w 279"/>
                <a:gd name="T39" fmla="*/ 87 h 315"/>
                <a:gd name="T40" fmla="*/ 268 w 279"/>
                <a:gd name="T41" fmla="*/ 80 h 315"/>
                <a:gd name="T42" fmla="*/ 263 w 279"/>
                <a:gd name="T43" fmla="*/ 66 h 315"/>
                <a:gd name="T44" fmla="*/ 258 w 279"/>
                <a:gd name="T45" fmla="*/ 53 h 315"/>
                <a:gd name="T46" fmla="*/ 252 w 279"/>
                <a:gd name="T47" fmla="*/ 39 h 315"/>
                <a:gd name="T48" fmla="*/ 249 w 279"/>
                <a:gd name="T49" fmla="*/ 25 h 315"/>
                <a:gd name="T50" fmla="*/ 245 w 279"/>
                <a:gd name="T51" fmla="*/ 5 h 315"/>
                <a:gd name="T52" fmla="*/ 211 w 279"/>
                <a:gd name="T53" fmla="*/ 5 h 315"/>
                <a:gd name="T54" fmla="*/ 176 w 279"/>
                <a:gd name="T55" fmla="*/ 3 h 315"/>
                <a:gd name="T56" fmla="*/ 144 w 279"/>
                <a:gd name="T57" fmla="*/ 3 h 315"/>
                <a:gd name="T58" fmla="*/ 96 w 279"/>
                <a:gd name="T59" fmla="*/ 0 h 315"/>
                <a:gd name="T60" fmla="*/ 76 w 279"/>
                <a:gd name="T61" fmla="*/ 2 h 315"/>
                <a:gd name="T62" fmla="*/ 60 w 279"/>
                <a:gd name="T63" fmla="*/ 0 h 315"/>
                <a:gd name="T64" fmla="*/ 12 w 279"/>
                <a:gd name="T65" fmla="*/ 0 h 315"/>
                <a:gd name="T66" fmla="*/ 1 w 279"/>
                <a:gd name="T67" fmla="*/ 60 h 315"/>
                <a:gd name="T68" fmla="*/ 1 w 279"/>
                <a:gd name="T69" fmla="*/ 84 h 315"/>
                <a:gd name="T70" fmla="*/ 0 w 279"/>
                <a:gd name="T71" fmla="*/ 121 h 315"/>
                <a:gd name="T72" fmla="*/ 14 w 279"/>
                <a:gd name="T73" fmla="*/ 142 h 315"/>
                <a:gd name="T74" fmla="*/ 12 w 279"/>
                <a:gd name="T75" fmla="*/ 205 h 315"/>
                <a:gd name="T76" fmla="*/ 10 w 279"/>
                <a:gd name="T77" fmla="*/ 226 h 315"/>
                <a:gd name="T78" fmla="*/ 10 w 279"/>
                <a:gd name="T79" fmla="*/ 246 h 315"/>
                <a:gd name="T80" fmla="*/ 23 w 279"/>
                <a:gd name="T81" fmla="*/ 254 h 315"/>
                <a:gd name="T82" fmla="*/ 78 w 279"/>
                <a:gd name="T83" fmla="*/ 258 h 315"/>
                <a:gd name="T84" fmla="*/ 90 w 279"/>
                <a:gd name="T85" fmla="*/ 256 h 315"/>
                <a:gd name="T86" fmla="*/ 99 w 279"/>
                <a:gd name="T87" fmla="*/ 270 h 315"/>
                <a:gd name="T88" fmla="*/ 119 w 279"/>
                <a:gd name="T89" fmla="*/ 308 h 315"/>
                <a:gd name="T90" fmla="*/ 122 w 279"/>
                <a:gd name="T91" fmla="*/ 315 h 315"/>
                <a:gd name="T92" fmla="*/ 122 w 279"/>
                <a:gd name="T93" fmla="*/ 315 h 315"/>
                <a:gd name="T94" fmla="*/ 122 w 279"/>
                <a:gd name="T9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9" h="315">
                  <a:moveTo>
                    <a:pt x="122" y="315"/>
                  </a:moveTo>
                  <a:lnTo>
                    <a:pt x="137" y="301"/>
                  </a:lnTo>
                  <a:lnTo>
                    <a:pt x="147" y="292"/>
                  </a:lnTo>
                  <a:lnTo>
                    <a:pt x="158" y="281"/>
                  </a:lnTo>
                  <a:lnTo>
                    <a:pt x="169" y="272"/>
                  </a:lnTo>
                  <a:lnTo>
                    <a:pt x="181" y="260"/>
                  </a:lnTo>
                  <a:lnTo>
                    <a:pt x="192" y="249"/>
                  </a:lnTo>
                  <a:lnTo>
                    <a:pt x="206" y="238"/>
                  </a:lnTo>
                  <a:lnTo>
                    <a:pt x="213" y="226"/>
                  </a:lnTo>
                  <a:lnTo>
                    <a:pt x="213" y="212"/>
                  </a:lnTo>
                  <a:lnTo>
                    <a:pt x="217" y="199"/>
                  </a:lnTo>
                  <a:lnTo>
                    <a:pt x="226" y="189"/>
                  </a:lnTo>
                  <a:lnTo>
                    <a:pt x="227" y="173"/>
                  </a:lnTo>
                  <a:lnTo>
                    <a:pt x="222" y="155"/>
                  </a:lnTo>
                  <a:lnTo>
                    <a:pt x="233" y="148"/>
                  </a:lnTo>
                  <a:lnTo>
                    <a:pt x="247" y="139"/>
                  </a:lnTo>
                  <a:lnTo>
                    <a:pt x="256" y="125"/>
                  </a:lnTo>
                  <a:lnTo>
                    <a:pt x="270" y="112"/>
                  </a:lnTo>
                  <a:lnTo>
                    <a:pt x="272" y="100"/>
                  </a:lnTo>
                  <a:lnTo>
                    <a:pt x="279" y="87"/>
                  </a:lnTo>
                  <a:lnTo>
                    <a:pt x="268" y="80"/>
                  </a:lnTo>
                  <a:lnTo>
                    <a:pt x="263" y="66"/>
                  </a:lnTo>
                  <a:lnTo>
                    <a:pt x="258" y="53"/>
                  </a:lnTo>
                  <a:lnTo>
                    <a:pt x="252" y="39"/>
                  </a:lnTo>
                  <a:lnTo>
                    <a:pt x="249" y="25"/>
                  </a:lnTo>
                  <a:lnTo>
                    <a:pt x="245" y="5"/>
                  </a:lnTo>
                  <a:lnTo>
                    <a:pt x="211" y="5"/>
                  </a:lnTo>
                  <a:lnTo>
                    <a:pt x="176" y="3"/>
                  </a:lnTo>
                  <a:lnTo>
                    <a:pt x="144" y="3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60" y="0"/>
                  </a:lnTo>
                  <a:lnTo>
                    <a:pt x="12" y="0"/>
                  </a:lnTo>
                  <a:lnTo>
                    <a:pt x="1" y="60"/>
                  </a:lnTo>
                  <a:lnTo>
                    <a:pt x="1" y="84"/>
                  </a:lnTo>
                  <a:lnTo>
                    <a:pt x="0" y="121"/>
                  </a:lnTo>
                  <a:lnTo>
                    <a:pt x="14" y="142"/>
                  </a:lnTo>
                  <a:lnTo>
                    <a:pt x="12" y="205"/>
                  </a:lnTo>
                  <a:lnTo>
                    <a:pt x="10" y="226"/>
                  </a:lnTo>
                  <a:lnTo>
                    <a:pt x="10" y="246"/>
                  </a:lnTo>
                  <a:lnTo>
                    <a:pt x="23" y="254"/>
                  </a:lnTo>
                  <a:lnTo>
                    <a:pt x="78" y="258"/>
                  </a:lnTo>
                  <a:lnTo>
                    <a:pt x="90" y="256"/>
                  </a:lnTo>
                  <a:lnTo>
                    <a:pt x="99" y="270"/>
                  </a:lnTo>
                  <a:lnTo>
                    <a:pt x="119" y="308"/>
                  </a:lnTo>
                  <a:lnTo>
                    <a:pt x="122" y="315"/>
                  </a:lnTo>
                  <a:lnTo>
                    <a:pt x="122" y="315"/>
                  </a:lnTo>
                  <a:lnTo>
                    <a:pt x="122" y="3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88">
              <a:extLst>
                <a:ext uri="{FF2B5EF4-FFF2-40B4-BE49-F238E27FC236}">
                  <a16:creationId xmlns:a16="http://schemas.microsoft.com/office/drawing/2014/main" id="{BA4D2E34-14D2-6154-B6E4-EEC15E6D93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77679" y="5737127"/>
              <a:ext cx="553382" cy="743112"/>
            </a:xfrm>
            <a:custGeom>
              <a:avLst/>
              <a:gdLst>
                <a:gd name="T0" fmla="*/ 178 w 245"/>
                <a:gd name="T1" fmla="*/ 329 h 329"/>
                <a:gd name="T2" fmla="*/ 199 w 245"/>
                <a:gd name="T3" fmla="*/ 287 h 329"/>
                <a:gd name="T4" fmla="*/ 210 w 245"/>
                <a:gd name="T5" fmla="*/ 256 h 329"/>
                <a:gd name="T6" fmla="*/ 222 w 245"/>
                <a:gd name="T7" fmla="*/ 228 h 329"/>
                <a:gd name="T8" fmla="*/ 238 w 245"/>
                <a:gd name="T9" fmla="*/ 214 h 329"/>
                <a:gd name="T10" fmla="*/ 245 w 245"/>
                <a:gd name="T11" fmla="*/ 205 h 329"/>
                <a:gd name="T12" fmla="*/ 233 w 245"/>
                <a:gd name="T13" fmla="*/ 194 h 329"/>
                <a:gd name="T14" fmla="*/ 226 w 245"/>
                <a:gd name="T15" fmla="*/ 183 h 329"/>
                <a:gd name="T16" fmla="*/ 210 w 245"/>
                <a:gd name="T17" fmla="*/ 178 h 329"/>
                <a:gd name="T18" fmla="*/ 201 w 245"/>
                <a:gd name="T19" fmla="*/ 167 h 329"/>
                <a:gd name="T20" fmla="*/ 188 w 245"/>
                <a:gd name="T21" fmla="*/ 159 h 329"/>
                <a:gd name="T22" fmla="*/ 174 w 245"/>
                <a:gd name="T23" fmla="*/ 144 h 329"/>
                <a:gd name="T24" fmla="*/ 167 w 245"/>
                <a:gd name="T25" fmla="*/ 130 h 329"/>
                <a:gd name="T26" fmla="*/ 158 w 245"/>
                <a:gd name="T27" fmla="*/ 123 h 329"/>
                <a:gd name="T28" fmla="*/ 148 w 245"/>
                <a:gd name="T29" fmla="*/ 112 h 329"/>
                <a:gd name="T30" fmla="*/ 132 w 245"/>
                <a:gd name="T31" fmla="*/ 103 h 329"/>
                <a:gd name="T32" fmla="*/ 119 w 245"/>
                <a:gd name="T33" fmla="*/ 96 h 329"/>
                <a:gd name="T34" fmla="*/ 110 w 245"/>
                <a:gd name="T35" fmla="*/ 87 h 329"/>
                <a:gd name="T36" fmla="*/ 96 w 245"/>
                <a:gd name="T37" fmla="*/ 73 h 329"/>
                <a:gd name="T38" fmla="*/ 82 w 245"/>
                <a:gd name="T39" fmla="*/ 59 h 329"/>
                <a:gd name="T40" fmla="*/ 73 w 245"/>
                <a:gd name="T41" fmla="*/ 54 h 329"/>
                <a:gd name="T42" fmla="*/ 66 w 245"/>
                <a:gd name="T43" fmla="*/ 34 h 329"/>
                <a:gd name="T44" fmla="*/ 60 w 245"/>
                <a:gd name="T45" fmla="*/ 20 h 329"/>
                <a:gd name="T46" fmla="*/ 50 w 245"/>
                <a:gd name="T47" fmla="*/ 13 h 329"/>
                <a:gd name="T48" fmla="*/ 37 w 245"/>
                <a:gd name="T49" fmla="*/ 7 h 329"/>
                <a:gd name="T50" fmla="*/ 21 w 245"/>
                <a:gd name="T51" fmla="*/ 2 h 329"/>
                <a:gd name="T52" fmla="*/ 9 w 245"/>
                <a:gd name="T53" fmla="*/ 0 h 329"/>
                <a:gd name="T54" fmla="*/ 0 w 245"/>
                <a:gd name="T55" fmla="*/ 41 h 329"/>
                <a:gd name="T56" fmla="*/ 0 w 245"/>
                <a:gd name="T57" fmla="*/ 116 h 329"/>
                <a:gd name="T58" fmla="*/ 2 w 245"/>
                <a:gd name="T59" fmla="*/ 159 h 329"/>
                <a:gd name="T60" fmla="*/ 0 w 245"/>
                <a:gd name="T61" fmla="*/ 207 h 329"/>
                <a:gd name="T62" fmla="*/ 0 w 245"/>
                <a:gd name="T63" fmla="*/ 256 h 329"/>
                <a:gd name="T64" fmla="*/ 2 w 245"/>
                <a:gd name="T65" fmla="*/ 289 h 329"/>
                <a:gd name="T66" fmla="*/ 0 w 245"/>
                <a:gd name="T67" fmla="*/ 301 h 329"/>
                <a:gd name="T68" fmla="*/ 46 w 245"/>
                <a:gd name="T69" fmla="*/ 301 h 329"/>
                <a:gd name="T70" fmla="*/ 78 w 245"/>
                <a:gd name="T71" fmla="*/ 301 h 329"/>
                <a:gd name="T72" fmla="*/ 80 w 245"/>
                <a:gd name="T73" fmla="*/ 317 h 329"/>
                <a:gd name="T74" fmla="*/ 96 w 245"/>
                <a:gd name="T75" fmla="*/ 317 h 329"/>
                <a:gd name="T76" fmla="*/ 94 w 245"/>
                <a:gd name="T77" fmla="*/ 303 h 329"/>
                <a:gd name="T78" fmla="*/ 114 w 245"/>
                <a:gd name="T79" fmla="*/ 303 h 329"/>
                <a:gd name="T80" fmla="*/ 137 w 245"/>
                <a:gd name="T81" fmla="*/ 301 h 329"/>
                <a:gd name="T82" fmla="*/ 151 w 245"/>
                <a:gd name="T83" fmla="*/ 310 h 329"/>
                <a:gd name="T84" fmla="*/ 167 w 245"/>
                <a:gd name="T85" fmla="*/ 315 h 329"/>
                <a:gd name="T86" fmla="*/ 176 w 245"/>
                <a:gd name="T87" fmla="*/ 326 h 329"/>
                <a:gd name="T88" fmla="*/ 178 w 245"/>
                <a:gd name="T89" fmla="*/ 329 h 329"/>
                <a:gd name="T90" fmla="*/ 178 w 245"/>
                <a:gd name="T91" fmla="*/ 329 h 329"/>
                <a:gd name="T92" fmla="*/ 178 w 245"/>
                <a:gd name="T9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329">
                  <a:moveTo>
                    <a:pt x="178" y="329"/>
                  </a:moveTo>
                  <a:lnTo>
                    <a:pt x="199" y="287"/>
                  </a:lnTo>
                  <a:lnTo>
                    <a:pt x="210" y="256"/>
                  </a:lnTo>
                  <a:lnTo>
                    <a:pt x="222" y="228"/>
                  </a:lnTo>
                  <a:lnTo>
                    <a:pt x="238" y="214"/>
                  </a:lnTo>
                  <a:lnTo>
                    <a:pt x="245" y="205"/>
                  </a:lnTo>
                  <a:lnTo>
                    <a:pt x="233" y="194"/>
                  </a:lnTo>
                  <a:lnTo>
                    <a:pt x="226" y="183"/>
                  </a:lnTo>
                  <a:lnTo>
                    <a:pt x="210" y="178"/>
                  </a:lnTo>
                  <a:lnTo>
                    <a:pt x="201" y="167"/>
                  </a:lnTo>
                  <a:lnTo>
                    <a:pt x="188" y="159"/>
                  </a:lnTo>
                  <a:lnTo>
                    <a:pt x="174" y="144"/>
                  </a:lnTo>
                  <a:lnTo>
                    <a:pt x="167" y="130"/>
                  </a:lnTo>
                  <a:lnTo>
                    <a:pt x="158" y="123"/>
                  </a:lnTo>
                  <a:lnTo>
                    <a:pt x="148" y="112"/>
                  </a:lnTo>
                  <a:lnTo>
                    <a:pt x="132" y="103"/>
                  </a:lnTo>
                  <a:lnTo>
                    <a:pt x="119" y="96"/>
                  </a:lnTo>
                  <a:lnTo>
                    <a:pt x="110" y="87"/>
                  </a:lnTo>
                  <a:lnTo>
                    <a:pt x="96" y="73"/>
                  </a:lnTo>
                  <a:lnTo>
                    <a:pt x="82" y="59"/>
                  </a:lnTo>
                  <a:lnTo>
                    <a:pt x="73" y="54"/>
                  </a:lnTo>
                  <a:lnTo>
                    <a:pt x="66" y="34"/>
                  </a:lnTo>
                  <a:lnTo>
                    <a:pt x="60" y="20"/>
                  </a:lnTo>
                  <a:lnTo>
                    <a:pt x="50" y="13"/>
                  </a:lnTo>
                  <a:lnTo>
                    <a:pt x="37" y="7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41"/>
                  </a:lnTo>
                  <a:lnTo>
                    <a:pt x="0" y="116"/>
                  </a:lnTo>
                  <a:lnTo>
                    <a:pt x="2" y="159"/>
                  </a:lnTo>
                  <a:lnTo>
                    <a:pt x="0" y="207"/>
                  </a:lnTo>
                  <a:lnTo>
                    <a:pt x="0" y="256"/>
                  </a:lnTo>
                  <a:lnTo>
                    <a:pt x="2" y="289"/>
                  </a:lnTo>
                  <a:lnTo>
                    <a:pt x="0" y="301"/>
                  </a:lnTo>
                  <a:lnTo>
                    <a:pt x="46" y="301"/>
                  </a:lnTo>
                  <a:lnTo>
                    <a:pt x="78" y="301"/>
                  </a:lnTo>
                  <a:lnTo>
                    <a:pt x="80" y="317"/>
                  </a:lnTo>
                  <a:lnTo>
                    <a:pt x="96" y="317"/>
                  </a:lnTo>
                  <a:lnTo>
                    <a:pt x="94" y="303"/>
                  </a:lnTo>
                  <a:lnTo>
                    <a:pt x="114" y="303"/>
                  </a:lnTo>
                  <a:lnTo>
                    <a:pt x="137" y="301"/>
                  </a:lnTo>
                  <a:lnTo>
                    <a:pt x="151" y="310"/>
                  </a:lnTo>
                  <a:lnTo>
                    <a:pt x="167" y="315"/>
                  </a:lnTo>
                  <a:lnTo>
                    <a:pt x="176" y="326"/>
                  </a:lnTo>
                  <a:lnTo>
                    <a:pt x="178" y="329"/>
                  </a:lnTo>
                  <a:lnTo>
                    <a:pt x="178" y="329"/>
                  </a:lnTo>
                  <a:lnTo>
                    <a:pt x="178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89">
              <a:extLst>
                <a:ext uri="{FF2B5EF4-FFF2-40B4-BE49-F238E27FC236}">
                  <a16:creationId xmlns:a16="http://schemas.microsoft.com/office/drawing/2014/main" id="{8E5639F5-676A-A8AF-C71F-3ECAD13E52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13214" y="6075932"/>
              <a:ext cx="562416" cy="494656"/>
            </a:xfrm>
            <a:custGeom>
              <a:avLst/>
              <a:gdLst>
                <a:gd name="T0" fmla="*/ 0 w 249"/>
                <a:gd name="T1" fmla="*/ 217 h 219"/>
                <a:gd name="T2" fmla="*/ 60 w 249"/>
                <a:gd name="T3" fmla="*/ 219 h 219"/>
                <a:gd name="T4" fmla="*/ 78 w 249"/>
                <a:gd name="T5" fmla="*/ 217 h 219"/>
                <a:gd name="T6" fmla="*/ 78 w 249"/>
                <a:gd name="T7" fmla="*/ 204 h 219"/>
                <a:gd name="T8" fmla="*/ 90 w 249"/>
                <a:gd name="T9" fmla="*/ 192 h 219"/>
                <a:gd name="T10" fmla="*/ 105 w 249"/>
                <a:gd name="T11" fmla="*/ 185 h 219"/>
                <a:gd name="T12" fmla="*/ 115 w 249"/>
                <a:gd name="T13" fmla="*/ 176 h 219"/>
                <a:gd name="T14" fmla="*/ 119 w 249"/>
                <a:gd name="T15" fmla="*/ 163 h 219"/>
                <a:gd name="T16" fmla="*/ 131 w 249"/>
                <a:gd name="T17" fmla="*/ 172 h 219"/>
                <a:gd name="T18" fmla="*/ 137 w 249"/>
                <a:gd name="T19" fmla="*/ 160 h 219"/>
                <a:gd name="T20" fmla="*/ 153 w 249"/>
                <a:gd name="T21" fmla="*/ 149 h 219"/>
                <a:gd name="T22" fmla="*/ 170 w 249"/>
                <a:gd name="T23" fmla="*/ 144 h 219"/>
                <a:gd name="T24" fmla="*/ 190 w 249"/>
                <a:gd name="T25" fmla="*/ 140 h 219"/>
                <a:gd name="T26" fmla="*/ 195 w 249"/>
                <a:gd name="T27" fmla="*/ 128 h 219"/>
                <a:gd name="T28" fmla="*/ 195 w 249"/>
                <a:gd name="T29" fmla="*/ 115 h 219"/>
                <a:gd name="T30" fmla="*/ 210 w 249"/>
                <a:gd name="T31" fmla="*/ 110 h 219"/>
                <a:gd name="T32" fmla="*/ 215 w 249"/>
                <a:gd name="T33" fmla="*/ 98 h 219"/>
                <a:gd name="T34" fmla="*/ 229 w 249"/>
                <a:gd name="T35" fmla="*/ 87 h 219"/>
                <a:gd name="T36" fmla="*/ 236 w 249"/>
                <a:gd name="T37" fmla="*/ 74 h 219"/>
                <a:gd name="T38" fmla="*/ 247 w 249"/>
                <a:gd name="T39" fmla="*/ 67 h 219"/>
                <a:gd name="T40" fmla="*/ 249 w 249"/>
                <a:gd name="T41" fmla="*/ 55 h 219"/>
                <a:gd name="T42" fmla="*/ 227 w 249"/>
                <a:gd name="T43" fmla="*/ 19 h 219"/>
                <a:gd name="T44" fmla="*/ 222 w 249"/>
                <a:gd name="T45" fmla="*/ 5 h 219"/>
                <a:gd name="T46" fmla="*/ 206 w 249"/>
                <a:gd name="T47" fmla="*/ 3 h 219"/>
                <a:gd name="T48" fmla="*/ 153 w 249"/>
                <a:gd name="T49" fmla="*/ 0 h 219"/>
                <a:gd name="T50" fmla="*/ 140 w 249"/>
                <a:gd name="T51" fmla="*/ 17 h 219"/>
                <a:gd name="T52" fmla="*/ 128 w 249"/>
                <a:gd name="T53" fmla="*/ 16 h 219"/>
                <a:gd name="T54" fmla="*/ 112 w 249"/>
                <a:gd name="T55" fmla="*/ 17 h 219"/>
                <a:gd name="T56" fmla="*/ 81 w 249"/>
                <a:gd name="T57" fmla="*/ 25 h 219"/>
                <a:gd name="T58" fmla="*/ 58 w 249"/>
                <a:gd name="T59" fmla="*/ 28 h 219"/>
                <a:gd name="T60" fmla="*/ 23 w 249"/>
                <a:gd name="T61" fmla="*/ 30 h 219"/>
                <a:gd name="T62" fmla="*/ 7 w 249"/>
                <a:gd name="T63" fmla="*/ 25 h 219"/>
                <a:gd name="T64" fmla="*/ 7 w 249"/>
                <a:gd name="T65" fmla="*/ 53 h 219"/>
                <a:gd name="T66" fmla="*/ 5 w 249"/>
                <a:gd name="T67" fmla="*/ 69 h 219"/>
                <a:gd name="T68" fmla="*/ 5 w 249"/>
                <a:gd name="T69" fmla="*/ 121 h 219"/>
                <a:gd name="T70" fmla="*/ 7 w 249"/>
                <a:gd name="T71" fmla="*/ 133 h 219"/>
                <a:gd name="T72" fmla="*/ 3 w 249"/>
                <a:gd name="T73" fmla="*/ 156 h 219"/>
                <a:gd name="T74" fmla="*/ 3 w 249"/>
                <a:gd name="T75" fmla="*/ 188 h 219"/>
                <a:gd name="T76" fmla="*/ 0 w 249"/>
                <a:gd name="T77" fmla="*/ 217 h 219"/>
                <a:gd name="T78" fmla="*/ 0 w 249"/>
                <a:gd name="T79" fmla="*/ 217 h 219"/>
                <a:gd name="T80" fmla="*/ 0 w 249"/>
                <a:gd name="T81" fmla="*/ 21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219">
                  <a:moveTo>
                    <a:pt x="0" y="217"/>
                  </a:moveTo>
                  <a:lnTo>
                    <a:pt x="60" y="219"/>
                  </a:lnTo>
                  <a:lnTo>
                    <a:pt x="78" y="217"/>
                  </a:lnTo>
                  <a:lnTo>
                    <a:pt x="78" y="204"/>
                  </a:lnTo>
                  <a:lnTo>
                    <a:pt x="90" y="192"/>
                  </a:lnTo>
                  <a:lnTo>
                    <a:pt x="105" y="185"/>
                  </a:lnTo>
                  <a:lnTo>
                    <a:pt x="115" y="176"/>
                  </a:lnTo>
                  <a:lnTo>
                    <a:pt x="119" y="163"/>
                  </a:lnTo>
                  <a:lnTo>
                    <a:pt x="131" y="172"/>
                  </a:lnTo>
                  <a:lnTo>
                    <a:pt x="137" y="160"/>
                  </a:lnTo>
                  <a:lnTo>
                    <a:pt x="153" y="149"/>
                  </a:lnTo>
                  <a:lnTo>
                    <a:pt x="170" y="144"/>
                  </a:lnTo>
                  <a:lnTo>
                    <a:pt x="190" y="140"/>
                  </a:lnTo>
                  <a:lnTo>
                    <a:pt x="195" y="128"/>
                  </a:lnTo>
                  <a:lnTo>
                    <a:pt x="195" y="115"/>
                  </a:lnTo>
                  <a:lnTo>
                    <a:pt x="210" y="110"/>
                  </a:lnTo>
                  <a:lnTo>
                    <a:pt x="215" y="98"/>
                  </a:lnTo>
                  <a:lnTo>
                    <a:pt x="229" y="87"/>
                  </a:lnTo>
                  <a:lnTo>
                    <a:pt x="236" y="74"/>
                  </a:lnTo>
                  <a:lnTo>
                    <a:pt x="247" y="67"/>
                  </a:lnTo>
                  <a:lnTo>
                    <a:pt x="249" y="55"/>
                  </a:lnTo>
                  <a:lnTo>
                    <a:pt x="227" y="19"/>
                  </a:lnTo>
                  <a:lnTo>
                    <a:pt x="222" y="5"/>
                  </a:lnTo>
                  <a:lnTo>
                    <a:pt x="206" y="3"/>
                  </a:lnTo>
                  <a:lnTo>
                    <a:pt x="153" y="0"/>
                  </a:lnTo>
                  <a:lnTo>
                    <a:pt x="140" y="17"/>
                  </a:lnTo>
                  <a:lnTo>
                    <a:pt x="128" y="16"/>
                  </a:lnTo>
                  <a:lnTo>
                    <a:pt x="112" y="17"/>
                  </a:lnTo>
                  <a:lnTo>
                    <a:pt x="81" y="25"/>
                  </a:lnTo>
                  <a:lnTo>
                    <a:pt x="58" y="28"/>
                  </a:lnTo>
                  <a:lnTo>
                    <a:pt x="23" y="30"/>
                  </a:lnTo>
                  <a:lnTo>
                    <a:pt x="7" y="25"/>
                  </a:lnTo>
                  <a:lnTo>
                    <a:pt x="7" y="53"/>
                  </a:lnTo>
                  <a:lnTo>
                    <a:pt x="5" y="69"/>
                  </a:lnTo>
                  <a:lnTo>
                    <a:pt x="5" y="121"/>
                  </a:lnTo>
                  <a:lnTo>
                    <a:pt x="7" y="133"/>
                  </a:lnTo>
                  <a:lnTo>
                    <a:pt x="3" y="156"/>
                  </a:lnTo>
                  <a:lnTo>
                    <a:pt x="3" y="188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90">
              <a:extLst>
                <a:ext uri="{FF2B5EF4-FFF2-40B4-BE49-F238E27FC236}">
                  <a16:creationId xmlns:a16="http://schemas.microsoft.com/office/drawing/2014/main" id="{F35A602F-12B7-4422-88C5-8B0B9F8C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12597" y="5278612"/>
              <a:ext cx="1289717" cy="1438791"/>
            </a:xfrm>
            <a:custGeom>
              <a:avLst/>
              <a:gdLst>
                <a:gd name="T0" fmla="*/ 187 w 571"/>
                <a:gd name="T1" fmla="*/ 629 h 637"/>
                <a:gd name="T2" fmla="*/ 297 w 571"/>
                <a:gd name="T3" fmla="*/ 593 h 637"/>
                <a:gd name="T4" fmla="*/ 301 w 571"/>
                <a:gd name="T5" fmla="*/ 500 h 637"/>
                <a:gd name="T6" fmla="*/ 383 w 571"/>
                <a:gd name="T7" fmla="*/ 504 h 637"/>
                <a:gd name="T8" fmla="*/ 385 w 571"/>
                <a:gd name="T9" fmla="*/ 362 h 637"/>
                <a:gd name="T10" fmla="*/ 385 w 571"/>
                <a:gd name="T11" fmla="*/ 203 h 637"/>
                <a:gd name="T12" fmla="*/ 426 w 571"/>
                <a:gd name="T13" fmla="*/ 210 h 637"/>
                <a:gd name="T14" fmla="*/ 452 w 571"/>
                <a:gd name="T15" fmla="*/ 205 h 637"/>
                <a:gd name="T16" fmla="*/ 459 w 571"/>
                <a:gd name="T17" fmla="*/ 180 h 637"/>
                <a:gd name="T18" fmla="*/ 491 w 571"/>
                <a:gd name="T19" fmla="*/ 175 h 637"/>
                <a:gd name="T20" fmla="*/ 513 w 571"/>
                <a:gd name="T21" fmla="*/ 166 h 637"/>
                <a:gd name="T22" fmla="*/ 529 w 571"/>
                <a:gd name="T23" fmla="*/ 143 h 637"/>
                <a:gd name="T24" fmla="*/ 571 w 571"/>
                <a:gd name="T25" fmla="*/ 128 h 637"/>
                <a:gd name="T26" fmla="*/ 541 w 571"/>
                <a:gd name="T27" fmla="*/ 121 h 637"/>
                <a:gd name="T28" fmla="*/ 513 w 571"/>
                <a:gd name="T29" fmla="*/ 109 h 637"/>
                <a:gd name="T30" fmla="*/ 493 w 571"/>
                <a:gd name="T31" fmla="*/ 89 h 637"/>
                <a:gd name="T32" fmla="*/ 465 w 571"/>
                <a:gd name="T33" fmla="*/ 80 h 637"/>
                <a:gd name="T34" fmla="*/ 452 w 571"/>
                <a:gd name="T35" fmla="*/ 0 h 637"/>
                <a:gd name="T36" fmla="*/ 386 w 571"/>
                <a:gd name="T37" fmla="*/ 9 h 637"/>
                <a:gd name="T38" fmla="*/ 376 w 571"/>
                <a:gd name="T39" fmla="*/ 43 h 637"/>
                <a:gd name="T40" fmla="*/ 354 w 571"/>
                <a:gd name="T41" fmla="*/ 63 h 637"/>
                <a:gd name="T42" fmla="*/ 329 w 571"/>
                <a:gd name="T43" fmla="*/ 79 h 637"/>
                <a:gd name="T44" fmla="*/ 342 w 571"/>
                <a:gd name="T45" fmla="*/ 139 h 637"/>
                <a:gd name="T46" fmla="*/ 345 w 571"/>
                <a:gd name="T47" fmla="*/ 166 h 637"/>
                <a:gd name="T48" fmla="*/ 365 w 571"/>
                <a:gd name="T49" fmla="*/ 187 h 637"/>
                <a:gd name="T50" fmla="*/ 333 w 571"/>
                <a:gd name="T51" fmla="*/ 239 h 637"/>
                <a:gd name="T52" fmla="*/ 308 w 571"/>
                <a:gd name="T53" fmla="*/ 258 h 637"/>
                <a:gd name="T54" fmla="*/ 303 w 571"/>
                <a:gd name="T55" fmla="*/ 299 h 637"/>
                <a:gd name="T56" fmla="*/ 301 w 571"/>
                <a:gd name="T57" fmla="*/ 331 h 637"/>
                <a:gd name="T58" fmla="*/ 269 w 571"/>
                <a:gd name="T59" fmla="*/ 356 h 637"/>
                <a:gd name="T60" fmla="*/ 223 w 571"/>
                <a:gd name="T61" fmla="*/ 399 h 637"/>
                <a:gd name="T62" fmla="*/ 203 w 571"/>
                <a:gd name="T63" fmla="*/ 426 h 637"/>
                <a:gd name="T64" fmla="*/ 178 w 571"/>
                <a:gd name="T65" fmla="*/ 443 h 637"/>
                <a:gd name="T66" fmla="*/ 159 w 571"/>
                <a:gd name="T67" fmla="*/ 470 h 637"/>
                <a:gd name="T68" fmla="*/ 132 w 571"/>
                <a:gd name="T69" fmla="*/ 495 h 637"/>
                <a:gd name="T70" fmla="*/ 94 w 571"/>
                <a:gd name="T71" fmla="*/ 511 h 637"/>
                <a:gd name="T72" fmla="*/ 75 w 571"/>
                <a:gd name="T73" fmla="*/ 518 h 637"/>
                <a:gd name="T74" fmla="*/ 48 w 571"/>
                <a:gd name="T75" fmla="*/ 547 h 637"/>
                <a:gd name="T76" fmla="*/ 18 w 571"/>
                <a:gd name="T77" fmla="*/ 582 h 637"/>
                <a:gd name="T78" fmla="*/ 21 w 571"/>
                <a:gd name="T79" fmla="*/ 611 h 637"/>
                <a:gd name="T80" fmla="*/ 0 w 571"/>
                <a:gd name="T81" fmla="*/ 629 h 637"/>
                <a:gd name="T82" fmla="*/ 135 w 571"/>
                <a:gd name="T83" fmla="*/ 629 h 637"/>
                <a:gd name="T84" fmla="*/ 180 w 571"/>
                <a:gd name="T85" fmla="*/ 637 h 637"/>
                <a:gd name="T86" fmla="*/ 180 w 571"/>
                <a:gd name="T8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71" h="637">
                  <a:moveTo>
                    <a:pt x="180" y="637"/>
                  </a:moveTo>
                  <a:lnTo>
                    <a:pt x="187" y="629"/>
                  </a:lnTo>
                  <a:lnTo>
                    <a:pt x="258" y="605"/>
                  </a:lnTo>
                  <a:lnTo>
                    <a:pt x="297" y="593"/>
                  </a:lnTo>
                  <a:lnTo>
                    <a:pt x="301" y="548"/>
                  </a:lnTo>
                  <a:lnTo>
                    <a:pt x="301" y="500"/>
                  </a:lnTo>
                  <a:lnTo>
                    <a:pt x="365" y="502"/>
                  </a:lnTo>
                  <a:lnTo>
                    <a:pt x="383" y="504"/>
                  </a:lnTo>
                  <a:lnTo>
                    <a:pt x="383" y="406"/>
                  </a:lnTo>
                  <a:lnTo>
                    <a:pt x="385" y="362"/>
                  </a:lnTo>
                  <a:lnTo>
                    <a:pt x="383" y="326"/>
                  </a:lnTo>
                  <a:lnTo>
                    <a:pt x="385" y="203"/>
                  </a:lnTo>
                  <a:lnTo>
                    <a:pt x="411" y="207"/>
                  </a:lnTo>
                  <a:lnTo>
                    <a:pt x="426" y="210"/>
                  </a:lnTo>
                  <a:lnTo>
                    <a:pt x="442" y="214"/>
                  </a:lnTo>
                  <a:lnTo>
                    <a:pt x="452" y="205"/>
                  </a:lnTo>
                  <a:lnTo>
                    <a:pt x="449" y="187"/>
                  </a:lnTo>
                  <a:lnTo>
                    <a:pt x="459" y="180"/>
                  </a:lnTo>
                  <a:lnTo>
                    <a:pt x="477" y="171"/>
                  </a:lnTo>
                  <a:lnTo>
                    <a:pt x="491" y="175"/>
                  </a:lnTo>
                  <a:lnTo>
                    <a:pt x="504" y="182"/>
                  </a:lnTo>
                  <a:lnTo>
                    <a:pt x="513" y="166"/>
                  </a:lnTo>
                  <a:lnTo>
                    <a:pt x="518" y="152"/>
                  </a:lnTo>
                  <a:lnTo>
                    <a:pt x="529" y="143"/>
                  </a:lnTo>
                  <a:lnTo>
                    <a:pt x="554" y="143"/>
                  </a:lnTo>
                  <a:lnTo>
                    <a:pt x="571" y="128"/>
                  </a:lnTo>
                  <a:lnTo>
                    <a:pt x="557" y="123"/>
                  </a:lnTo>
                  <a:lnTo>
                    <a:pt x="541" y="121"/>
                  </a:lnTo>
                  <a:lnTo>
                    <a:pt x="529" y="114"/>
                  </a:lnTo>
                  <a:lnTo>
                    <a:pt x="513" y="109"/>
                  </a:lnTo>
                  <a:lnTo>
                    <a:pt x="507" y="98"/>
                  </a:lnTo>
                  <a:lnTo>
                    <a:pt x="493" y="89"/>
                  </a:lnTo>
                  <a:lnTo>
                    <a:pt x="481" y="82"/>
                  </a:lnTo>
                  <a:lnTo>
                    <a:pt x="465" y="80"/>
                  </a:lnTo>
                  <a:lnTo>
                    <a:pt x="452" y="71"/>
                  </a:lnTo>
                  <a:lnTo>
                    <a:pt x="452" y="0"/>
                  </a:lnTo>
                  <a:lnTo>
                    <a:pt x="401" y="0"/>
                  </a:lnTo>
                  <a:lnTo>
                    <a:pt x="386" y="9"/>
                  </a:lnTo>
                  <a:lnTo>
                    <a:pt x="376" y="23"/>
                  </a:lnTo>
                  <a:lnTo>
                    <a:pt x="376" y="43"/>
                  </a:lnTo>
                  <a:lnTo>
                    <a:pt x="374" y="59"/>
                  </a:lnTo>
                  <a:lnTo>
                    <a:pt x="354" y="63"/>
                  </a:lnTo>
                  <a:lnTo>
                    <a:pt x="340" y="71"/>
                  </a:lnTo>
                  <a:lnTo>
                    <a:pt x="329" y="79"/>
                  </a:lnTo>
                  <a:lnTo>
                    <a:pt x="331" y="121"/>
                  </a:lnTo>
                  <a:lnTo>
                    <a:pt x="342" y="139"/>
                  </a:lnTo>
                  <a:lnTo>
                    <a:pt x="345" y="153"/>
                  </a:lnTo>
                  <a:lnTo>
                    <a:pt x="345" y="166"/>
                  </a:lnTo>
                  <a:lnTo>
                    <a:pt x="353" y="176"/>
                  </a:lnTo>
                  <a:lnTo>
                    <a:pt x="365" y="187"/>
                  </a:lnTo>
                  <a:lnTo>
                    <a:pt x="363" y="200"/>
                  </a:lnTo>
                  <a:lnTo>
                    <a:pt x="333" y="239"/>
                  </a:lnTo>
                  <a:lnTo>
                    <a:pt x="315" y="246"/>
                  </a:lnTo>
                  <a:lnTo>
                    <a:pt x="308" y="258"/>
                  </a:lnTo>
                  <a:lnTo>
                    <a:pt x="315" y="274"/>
                  </a:lnTo>
                  <a:lnTo>
                    <a:pt x="303" y="299"/>
                  </a:lnTo>
                  <a:lnTo>
                    <a:pt x="299" y="319"/>
                  </a:lnTo>
                  <a:lnTo>
                    <a:pt x="301" y="331"/>
                  </a:lnTo>
                  <a:lnTo>
                    <a:pt x="280" y="349"/>
                  </a:lnTo>
                  <a:lnTo>
                    <a:pt x="269" y="356"/>
                  </a:lnTo>
                  <a:lnTo>
                    <a:pt x="244" y="379"/>
                  </a:lnTo>
                  <a:lnTo>
                    <a:pt x="223" y="399"/>
                  </a:lnTo>
                  <a:lnTo>
                    <a:pt x="207" y="413"/>
                  </a:lnTo>
                  <a:lnTo>
                    <a:pt x="203" y="426"/>
                  </a:lnTo>
                  <a:lnTo>
                    <a:pt x="189" y="435"/>
                  </a:lnTo>
                  <a:lnTo>
                    <a:pt x="178" y="443"/>
                  </a:lnTo>
                  <a:lnTo>
                    <a:pt x="167" y="451"/>
                  </a:lnTo>
                  <a:lnTo>
                    <a:pt x="159" y="470"/>
                  </a:lnTo>
                  <a:lnTo>
                    <a:pt x="153" y="483"/>
                  </a:lnTo>
                  <a:lnTo>
                    <a:pt x="132" y="495"/>
                  </a:lnTo>
                  <a:lnTo>
                    <a:pt x="109" y="502"/>
                  </a:lnTo>
                  <a:lnTo>
                    <a:pt x="94" y="511"/>
                  </a:lnTo>
                  <a:lnTo>
                    <a:pt x="87" y="525"/>
                  </a:lnTo>
                  <a:lnTo>
                    <a:pt x="75" y="518"/>
                  </a:lnTo>
                  <a:lnTo>
                    <a:pt x="66" y="532"/>
                  </a:lnTo>
                  <a:lnTo>
                    <a:pt x="48" y="547"/>
                  </a:lnTo>
                  <a:lnTo>
                    <a:pt x="34" y="561"/>
                  </a:lnTo>
                  <a:lnTo>
                    <a:pt x="18" y="582"/>
                  </a:lnTo>
                  <a:lnTo>
                    <a:pt x="14" y="595"/>
                  </a:lnTo>
                  <a:lnTo>
                    <a:pt x="21" y="611"/>
                  </a:lnTo>
                  <a:lnTo>
                    <a:pt x="16" y="627"/>
                  </a:lnTo>
                  <a:lnTo>
                    <a:pt x="0" y="629"/>
                  </a:lnTo>
                  <a:lnTo>
                    <a:pt x="84" y="629"/>
                  </a:lnTo>
                  <a:lnTo>
                    <a:pt x="135" y="629"/>
                  </a:lnTo>
                  <a:lnTo>
                    <a:pt x="175" y="630"/>
                  </a:lnTo>
                  <a:lnTo>
                    <a:pt x="180" y="637"/>
                  </a:lnTo>
                  <a:lnTo>
                    <a:pt x="180" y="637"/>
                  </a:lnTo>
                  <a:lnTo>
                    <a:pt x="180" y="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91">
              <a:extLst>
                <a:ext uri="{FF2B5EF4-FFF2-40B4-BE49-F238E27FC236}">
                  <a16:creationId xmlns:a16="http://schemas.microsoft.com/office/drawing/2014/main" id="{27929B3C-F471-4AAE-B9CE-5C58FA4DA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13201" y="5314752"/>
              <a:ext cx="817649" cy="876375"/>
            </a:xfrm>
            <a:custGeom>
              <a:avLst/>
              <a:gdLst>
                <a:gd name="T0" fmla="*/ 191 w 362"/>
                <a:gd name="T1" fmla="*/ 388 h 388"/>
                <a:gd name="T2" fmla="*/ 219 w 362"/>
                <a:gd name="T3" fmla="*/ 356 h 388"/>
                <a:gd name="T4" fmla="*/ 234 w 362"/>
                <a:gd name="T5" fmla="*/ 346 h 388"/>
                <a:gd name="T6" fmla="*/ 285 w 362"/>
                <a:gd name="T7" fmla="*/ 298 h 388"/>
                <a:gd name="T8" fmla="*/ 362 w 362"/>
                <a:gd name="T9" fmla="*/ 223 h 388"/>
                <a:gd name="T10" fmla="*/ 351 w 362"/>
                <a:gd name="T11" fmla="*/ 205 h 388"/>
                <a:gd name="T12" fmla="*/ 340 w 362"/>
                <a:gd name="T13" fmla="*/ 191 h 388"/>
                <a:gd name="T14" fmla="*/ 330 w 362"/>
                <a:gd name="T15" fmla="*/ 169 h 388"/>
                <a:gd name="T16" fmla="*/ 319 w 362"/>
                <a:gd name="T17" fmla="*/ 162 h 388"/>
                <a:gd name="T18" fmla="*/ 306 w 362"/>
                <a:gd name="T19" fmla="*/ 153 h 388"/>
                <a:gd name="T20" fmla="*/ 337 w 362"/>
                <a:gd name="T21" fmla="*/ 64 h 388"/>
                <a:gd name="T22" fmla="*/ 346 w 362"/>
                <a:gd name="T23" fmla="*/ 39 h 388"/>
                <a:gd name="T24" fmla="*/ 310 w 362"/>
                <a:gd name="T25" fmla="*/ 64 h 388"/>
                <a:gd name="T26" fmla="*/ 191 w 362"/>
                <a:gd name="T27" fmla="*/ 13 h 388"/>
                <a:gd name="T28" fmla="*/ 161 w 362"/>
                <a:gd name="T29" fmla="*/ 0 h 388"/>
                <a:gd name="T30" fmla="*/ 150 w 362"/>
                <a:gd name="T31" fmla="*/ 7 h 388"/>
                <a:gd name="T32" fmla="*/ 141 w 362"/>
                <a:gd name="T33" fmla="*/ 23 h 388"/>
                <a:gd name="T34" fmla="*/ 136 w 362"/>
                <a:gd name="T35" fmla="*/ 39 h 388"/>
                <a:gd name="T36" fmla="*/ 130 w 362"/>
                <a:gd name="T37" fmla="*/ 61 h 388"/>
                <a:gd name="T38" fmla="*/ 121 w 362"/>
                <a:gd name="T39" fmla="*/ 79 h 388"/>
                <a:gd name="T40" fmla="*/ 120 w 362"/>
                <a:gd name="T41" fmla="*/ 95 h 388"/>
                <a:gd name="T42" fmla="*/ 134 w 362"/>
                <a:gd name="T43" fmla="*/ 111 h 388"/>
                <a:gd name="T44" fmla="*/ 120 w 362"/>
                <a:gd name="T45" fmla="*/ 121 h 388"/>
                <a:gd name="T46" fmla="*/ 100 w 362"/>
                <a:gd name="T47" fmla="*/ 128 h 388"/>
                <a:gd name="T48" fmla="*/ 79 w 362"/>
                <a:gd name="T49" fmla="*/ 132 h 388"/>
                <a:gd name="T50" fmla="*/ 70 w 362"/>
                <a:gd name="T51" fmla="*/ 150 h 388"/>
                <a:gd name="T52" fmla="*/ 63 w 362"/>
                <a:gd name="T53" fmla="*/ 166 h 388"/>
                <a:gd name="T54" fmla="*/ 50 w 362"/>
                <a:gd name="T55" fmla="*/ 159 h 388"/>
                <a:gd name="T56" fmla="*/ 34 w 362"/>
                <a:gd name="T57" fmla="*/ 153 h 388"/>
                <a:gd name="T58" fmla="*/ 18 w 362"/>
                <a:gd name="T59" fmla="*/ 160 h 388"/>
                <a:gd name="T60" fmla="*/ 13 w 362"/>
                <a:gd name="T61" fmla="*/ 173 h 388"/>
                <a:gd name="T62" fmla="*/ 11 w 362"/>
                <a:gd name="T63" fmla="*/ 189 h 388"/>
                <a:gd name="T64" fmla="*/ 0 w 362"/>
                <a:gd name="T65" fmla="*/ 198 h 388"/>
                <a:gd name="T66" fmla="*/ 2 w 362"/>
                <a:gd name="T67" fmla="*/ 210 h 388"/>
                <a:gd name="T68" fmla="*/ 9 w 362"/>
                <a:gd name="T69" fmla="*/ 233 h 388"/>
                <a:gd name="T70" fmla="*/ 29 w 362"/>
                <a:gd name="T71" fmla="*/ 249 h 388"/>
                <a:gd name="T72" fmla="*/ 43 w 362"/>
                <a:gd name="T73" fmla="*/ 267 h 388"/>
                <a:gd name="T74" fmla="*/ 52 w 362"/>
                <a:gd name="T75" fmla="*/ 278 h 388"/>
                <a:gd name="T76" fmla="*/ 70 w 362"/>
                <a:gd name="T77" fmla="*/ 283 h 388"/>
                <a:gd name="T78" fmla="*/ 88 w 362"/>
                <a:gd name="T79" fmla="*/ 296 h 388"/>
                <a:gd name="T80" fmla="*/ 100 w 362"/>
                <a:gd name="T81" fmla="*/ 310 h 388"/>
                <a:gd name="T82" fmla="*/ 121 w 362"/>
                <a:gd name="T83" fmla="*/ 338 h 388"/>
                <a:gd name="T84" fmla="*/ 134 w 362"/>
                <a:gd name="T85" fmla="*/ 346 h 388"/>
                <a:gd name="T86" fmla="*/ 152 w 362"/>
                <a:gd name="T87" fmla="*/ 365 h 388"/>
                <a:gd name="T88" fmla="*/ 166 w 362"/>
                <a:gd name="T89" fmla="*/ 370 h 388"/>
                <a:gd name="T90" fmla="*/ 175 w 362"/>
                <a:gd name="T91" fmla="*/ 381 h 388"/>
                <a:gd name="T92" fmla="*/ 191 w 362"/>
                <a:gd name="T93" fmla="*/ 388 h 388"/>
                <a:gd name="T94" fmla="*/ 191 w 362"/>
                <a:gd name="T95" fmla="*/ 388 h 388"/>
                <a:gd name="T96" fmla="*/ 191 w 362"/>
                <a:gd name="T9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2" h="388">
                  <a:moveTo>
                    <a:pt x="191" y="388"/>
                  </a:moveTo>
                  <a:lnTo>
                    <a:pt x="219" y="356"/>
                  </a:lnTo>
                  <a:lnTo>
                    <a:pt x="234" y="346"/>
                  </a:lnTo>
                  <a:lnTo>
                    <a:pt x="285" y="298"/>
                  </a:lnTo>
                  <a:lnTo>
                    <a:pt x="362" y="223"/>
                  </a:lnTo>
                  <a:lnTo>
                    <a:pt x="351" y="205"/>
                  </a:lnTo>
                  <a:lnTo>
                    <a:pt x="340" y="191"/>
                  </a:lnTo>
                  <a:lnTo>
                    <a:pt x="330" y="169"/>
                  </a:lnTo>
                  <a:lnTo>
                    <a:pt x="319" y="162"/>
                  </a:lnTo>
                  <a:lnTo>
                    <a:pt x="306" y="153"/>
                  </a:lnTo>
                  <a:lnTo>
                    <a:pt x="337" y="64"/>
                  </a:lnTo>
                  <a:lnTo>
                    <a:pt x="346" y="39"/>
                  </a:lnTo>
                  <a:lnTo>
                    <a:pt x="310" y="64"/>
                  </a:lnTo>
                  <a:lnTo>
                    <a:pt x="191" y="13"/>
                  </a:lnTo>
                  <a:lnTo>
                    <a:pt x="161" y="0"/>
                  </a:lnTo>
                  <a:lnTo>
                    <a:pt x="150" y="7"/>
                  </a:lnTo>
                  <a:lnTo>
                    <a:pt x="141" y="23"/>
                  </a:lnTo>
                  <a:lnTo>
                    <a:pt x="136" y="39"/>
                  </a:lnTo>
                  <a:lnTo>
                    <a:pt x="130" y="61"/>
                  </a:lnTo>
                  <a:lnTo>
                    <a:pt x="121" y="79"/>
                  </a:lnTo>
                  <a:lnTo>
                    <a:pt x="120" y="95"/>
                  </a:lnTo>
                  <a:lnTo>
                    <a:pt x="134" y="111"/>
                  </a:lnTo>
                  <a:lnTo>
                    <a:pt x="120" y="121"/>
                  </a:lnTo>
                  <a:lnTo>
                    <a:pt x="100" y="128"/>
                  </a:lnTo>
                  <a:lnTo>
                    <a:pt x="79" y="132"/>
                  </a:lnTo>
                  <a:lnTo>
                    <a:pt x="70" y="150"/>
                  </a:lnTo>
                  <a:lnTo>
                    <a:pt x="63" y="166"/>
                  </a:lnTo>
                  <a:lnTo>
                    <a:pt x="50" y="159"/>
                  </a:lnTo>
                  <a:lnTo>
                    <a:pt x="34" y="153"/>
                  </a:lnTo>
                  <a:lnTo>
                    <a:pt x="18" y="160"/>
                  </a:lnTo>
                  <a:lnTo>
                    <a:pt x="13" y="173"/>
                  </a:lnTo>
                  <a:lnTo>
                    <a:pt x="11" y="189"/>
                  </a:lnTo>
                  <a:lnTo>
                    <a:pt x="0" y="198"/>
                  </a:lnTo>
                  <a:lnTo>
                    <a:pt x="2" y="210"/>
                  </a:lnTo>
                  <a:lnTo>
                    <a:pt x="9" y="233"/>
                  </a:lnTo>
                  <a:lnTo>
                    <a:pt x="29" y="249"/>
                  </a:lnTo>
                  <a:lnTo>
                    <a:pt x="43" y="267"/>
                  </a:lnTo>
                  <a:lnTo>
                    <a:pt x="52" y="278"/>
                  </a:lnTo>
                  <a:lnTo>
                    <a:pt x="70" y="283"/>
                  </a:lnTo>
                  <a:lnTo>
                    <a:pt x="88" y="296"/>
                  </a:lnTo>
                  <a:lnTo>
                    <a:pt x="100" y="310"/>
                  </a:lnTo>
                  <a:lnTo>
                    <a:pt x="121" y="338"/>
                  </a:lnTo>
                  <a:lnTo>
                    <a:pt x="134" y="346"/>
                  </a:lnTo>
                  <a:lnTo>
                    <a:pt x="152" y="365"/>
                  </a:lnTo>
                  <a:lnTo>
                    <a:pt x="166" y="370"/>
                  </a:lnTo>
                  <a:lnTo>
                    <a:pt x="175" y="381"/>
                  </a:lnTo>
                  <a:lnTo>
                    <a:pt x="191" y="388"/>
                  </a:lnTo>
                  <a:lnTo>
                    <a:pt x="191" y="388"/>
                  </a:lnTo>
                  <a:lnTo>
                    <a:pt x="191" y="3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92">
              <a:extLst>
                <a:ext uri="{FF2B5EF4-FFF2-40B4-BE49-F238E27FC236}">
                  <a16:creationId xmlns:a16="http://schemas.microsoft.com/office/drawing/2014/main" id="{029737F5-EE8E-8E3E-56A3-C5AE17B77D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68644" y="6416996"/>
              <a:ext cx="747630" cy="736335"/>
            </a:xfrm>
            <a:custGeom>
              <a:avLst/>
              <a:gdLst>
                <a:gd name="T0" fmla="*/ 205 w 331"/>
                <a:gd name="T1" fmla="*/ 322 h 326"/>
                <a:gd name="T2" fmla="*/ 233 w 331"/>
                <a:gd name="T3" fmla="*/ 306 h 326"/>
                <a:gd name="T4" fmla="*/ 248 w 331"/>
                <a:gd name="T5" fmla="*/ 285 h 326"/>
                <a:gd name="T6" fmla="*/ 260 w 331"/>
                <a:gd name="T7" fmla="*/ 267 h 326"/>
                <a:gd name="T8" fmla="*/ 287 w 331"/>
                <a:gd name="T9" fmla="*/ 258 h 326"/>
                <a:gd name="T10" fmla="*/ 294 w 331"/>
                <a:gd name="T11" fmla="*/ 230 h 326"/>
                <a:gd name="T12" fmla="*/ 315 w 331"/>
                <a:gd name="T13" fmla="*/ 206 h 326"/>
                <a:gd name="T14" fmla="*/ 331 w 331"/>
                <a:gd name="T15" fmla="*/ 189 h 326"/>
                <a:gd name="T16" fmla="*/ 317 w 331"/>
                <a:gd name="T17" fmla="*/ 164 h 326"/>
                <a:gd name="T18" fmla="*/ 298 w 331"/>
                <a:gd name="T19" fmla="*/ 149 h 326"/>
                <a:gd name="T20" fmla="*/ 273 w 331"/>
                <a:gd name="T21" fmla="*/ 142 h 326"/>
                <a:gd name="T22" fmla="*/ 244 w 331"/>
                <a:gd name="T23" fmla="*/ 139 h 326"/>
                <a:gd name="T24" fmla="*/ 230 w 331"/>
                <a:gd name="T25" fmla="*/ 117 h 326"/>
                <a:gd name="T26" fmla="*/ 226 w 331"/>
                <a:gd name="T27" fmla="*/ 94 h 326"/>
                <a:gd name="T28" fmla="*/ 192 w 331"/>
                <a:gd name="T29" fmla="*/ 78 h 326"/>
                <a:gd name="T30" fmla="*/ 166 w 331"/>
                <a:gd name="T31" fmla="*/ 68 h 326"/>
                <a:gd name="T32" fmla="*/ 155 w 331"/>
                <a:gd name="T33" fmla="*/ 44 h 326"/>
                <a:gd name="T34" fmla="*/ 134 w 331"/>
                <a:gd name="T35" fmla="*/ 9 h 326"/>
                <a:gd name="T36" fmla="*/ 98 w 331"/>
                <a:gd name="T37" fmla="*/ 2 h 326"/>
                <a:gd name="T38" fmla="*/ 84 w 331"/>
                <a:gd name="T39" fmla="*/ 16 h 326"/>
                <a:gd name="T40" fmla="*/ 57 w 331"/>
                <a:gd name="T41" fmla="*/ 0 h 326"/>
                <a:gd name="T42" fmla="*/ 73 w 331"/>
                <a:gd name="T43" fmla="*/ 30 h 326"/>
                <a:gd name="T44" fmla="*/ 79 w 331"/>
                <a:gd name="T45" fmla="*/ 60 h 326"/>
                <a:gd name="T46" fmla="*/ 52 w 331"/>
                <a:gd name="T47" fmla="*/ 93 h 326"/>
                <a:gd name="T48" fmla="*/ 55 w 331"/>
                <a:gd name="T49" fmla="*/ 139 h 326"/>
                <a:gd name="T50" fmla="*/ 45 w 331"/>
                <a:gd name="T51" fmla="*/ 199 h 326"/>
                <a:gd name="T52" fmla="*/ 4 w 331"/>
                <a:gd name="T53" fmla="*/ 196 h 326"/>
                <a:gd name="T54" fmla="*/ 0 w 331"/>
                <a:gd name="T55" fmla="*/ 274 h 326"/>
                <a:gd name="T56" fmla="*/ 50 w 331"/>
                <a:gd name="T57" fmla="*/ 272 h 326"/>
                <a:gd name="T58" fmla="*/ 82 w 331"/>
                <a:gd name="T59" fmla="*/ 290 h 326"/>
                <a:gd name="T60" fmla="*/ 157 w 331"/>
                <a:gd name="T61" fmla="*/ 290 h 326"/>
                <a:gd name="T62" fmla="*/ 168 w 331"/>
                <a:gd name="T63" fmla="*/ 313 h 326"/>
                <a:gd name="T64" fmla="*/ 185 w 331"/>
                <a:gd name="T65" fmla="*/ 326 h 326"/>
                <a:gd name="T66" fmla="*/ 185 w 331"/>
                <a:gd name="T67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1" h="326">
                  <a:moveTo>
                    <a:pt x="185" y="326"/>
                  </a:moveTo>
                  <a:lnTo>
                    <a:pt x="205" y="322"/>
                  </a:lnTo>
                  <a:lnTo>
                    <a:pt x="219" y="313"/>
                  </a:lnTo>
                  <a:lnTo>
                    <a:pt x="233" y="306"/>
                  </a:lnTo>
                  <a:lnTo>
                    <a:pt x="237" y="294"/>
                  </a:lnTo>
                  <a:lnTo>
                    <a:pt x="248" y="285"/>
                  </a:lnTo>
                  <a:lnTo>
                    <a:pt x="248" y="269"/>
                  </a:lnTo>
                  <a:lnTo>
                    <a:pt x="260" y="267"/>
                  </a:lnTo>
                  <a:lnTo>
                    <a:pt x="271" y="258"/>
                  </a:lnTo>
                  <a:lnTo>
                    <a:pt x="287" y="258"/>
                  </a:lnTo>
                  <a:lnTo>
                    <a:pt x="301" y="253"/>
                  </a:lnTo>
                  <a:lnTo>
                    <a:pt x="294" y="230"/>
                  </a:lnTo>
                  <a:lnTo>
                    <a:pt x="303" y="214"/>
                  </a:lnTo>
                  <a:lnTo>
                    <a:pt x="315" y="206"/>
                  </a:lnTo>
                  <a:lnTo>
                    <a:pt x="317" y="190"/>
                  </a:lnTo>
                  <a:lnTo>
                    <a:pt x="331" y="189"/>
                  </a:lnTo>
                  <a:lnTo>
                    <a:pt x="326" y="174"/>
                  </a:lnTo>
                  <a:lnTo>
                    <a:pt x="317" y="164"/>
                  </a:lnTo>
                  <a:lnTo>
                    <a:pt x="310" y="148"/>
                  </a:lnTo>
                  <a:lnTo>
                    <a:pt x="298" y="149"/>
                  </a:lnTo>
                  <a:lnTo>
                    <a:pt x="285" y="148"/>
                  </a:lnTo>
                  <a:lnTo>
                    <a:pt x="273" y="142"/>
                  </a:lnTo>
                  <a:lnTo>
                    <a:pt x="260" y="137"/>
                  </a:lnTo>
                  <a:lnTo>
                    <a:pt x="244" y="139"/>
                  </a:lnTo>
                  <a:lnTo>
                    <a:pt x="242" y="126"/>
                  </a:lnTo>
                  <a:lnTo>
                    <a:pt x="230" y="117"/>
                  </a:lnTo>
                  <a:lnTo>
                    <a:pt x="235" y="105"/>
                  </a:lnTo>
                  <a:lnTo>
                    <a:pt x="226" y="94"/>
                  </a:lnTo>
                  <a:lnTo>
                    <a:pt x="210" y="87"/>
                  </a:lnTo>
                  <a:lnTo>
                    <a:pt x="192" y="78"/>
                  </a:lnTo>
                  <a:lnTo>
                    <a:pt x="180" y="80"/>
                  </a:lnTo>
                  <a:lnTo>
                    <a:pt x="166" y="68"/>
                  </a:lnTo>
                  <a:lnTo>
                    <a:pt x="160" y="57"/>
                  </a:lnTo>
                  <a:lnTo>
                    <a:pt x="155" y="44"/>
                  </a:lnTo>
                  <a:lnTo>
                    <a:pt x="141" y="23"/>
                  </a:lnTo>
                  <a:lnTo>
                    <a:pt x="134" y="9"/>
                  </a:lnTo>
                  <a:lnTo>
                    <a:pt x="118" y="2"/>
                  </a:lnTo>
                  <a:lnTo>
                    <a:pt x="98" y="2"/>
                  </a:lnTo>
                  <a:lnTo>
                    <a:pt x="100" y="14"/>
                  </a:lnTo>
                  <a:lnTo>
                    <a:pt x="84" y="16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64" y="14"/>
                  </a:lnTo>
                  <a:lnTo>
                    <a:pt x="73" y="30"/>
                  </a:lnTo>
                  <a:lnTo>
                    <a:pt x="77" y="44"/>
                  </a:lnTo>
                  <a:lnTo>
                    <a:pt x="79" y="60"/>
                  </a:lnTo>
                  <a:lnTo>
                    <a:pt x="73" y="82"/>
                  </a:lnTo>
                  <a:lnTo>
                    <a:pt x="52" y="93"/>
                  </a:lnTo>
                  <a:lnTo>
                    <a:pt x="50" y="105"/>
                  </a:lnTo>
                  <a:lnTo>
                    <a:pt x="55" y="139"/>
                  </a:lnTo>
                  <a:lnTo>
                    <a:pt x="52" y="151"/>
                  </a:lnTo>
                  <a:lnTo>
                    <a:pt x="45" y="199"/>
                  </a:lnTo>
                  <a:lnTo>
                    <a:pt x="25" y="203"/>
                  </a:lnTo>
                  <a:lnTo>
                    <a:pt x="4" y="196"/>
                  </a:lnTo>
                  <a:lnTo>
                    <a:pt x="0" y="226"/>
                  </a:lnTo>
                  <a:lnTo>
                    <a:pt x="0" y="274"/>
                  </a:lnTo>
                  <a:lnTo>
                    <a:pt x="32" y="274"/>
                  </a:lnTo>
                  <a:lnTo>
                    <a:pt x="50" y="272"/>
                  </a:lnTo>
                  <a:lnTo>
                    <a:pt x="84" y="274"/>
                  </a:lnTo>
                  <a:lnTo>
                    <a:pt x="82" y="290"/>
                  </a:lnTo>
                  <a:lnTo>
                    <a:pt x="121" y="288"/>
                  </a:lnTo>
                  <a:lnTo>
                    <a:pt x="157" y="290"/>
                  </a:lnTo>
                  <a:lnTo>
                    <a:pt x="159" y="303"/>
                  </a:lnTo>
                  <a:lnTo>
                    <a:pt x="168" y="313"/>
                  </a:lnTo>
                  <a:lnTo>
                    <a:pt x="178" y="324"/>
                  </a:lnTo>
                  <a:lnTo>
                    <a:pt x="185" y="326"/>
                  </a:lnTo>
                  <a:lnTo>
                    <a:pt x="185" y="326"/>
                  </a:lnTo>
                  <a:lnTo>
                    <a:pt x="185" y="3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93">
              <a:extLst>
                <a:ext uri="{FF2B5EF4-FFF2-40B4-BE49-F238E27FC236}">
                  <a16:creationId xmlns:a16="http://schemas.microsoft.com/office/drawing/2014/main" id="{1ED72A59-2C44-05E8-3165-7EEBEFA74E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27355" y="6062380"/>
              <a:ext cx="722783" cy="797321"/>
            </a:xfrm>
            <a:custGeom>
              <a:avLst/>
              <a:gdLst>
                <a:gd name="T0" fmla="*/ 117 w 320"/>
                <a:gd name="T1" fmla="*/ 353 h 353"/>
                <a:gd name="T2" fmla="*/ 148 w 320"/>
                <a:gd name="T3" fmla="*/ 344 h 353"/>
                <a:gd name="T4" fmla="*/ 215 w 320"/>
                <a:gd name="T5" fmla="*/ 326 h 353"/>
                <a:gd name="T6" fmla="*/ 231 w 320"/>
                <a:gd name="T7" fmla="*/ 323 h 353"/>
                <a:gd name="T8" fmla="*/ 283 w 320"/>
                <a:gd name="T9" fmla="*/ 312 h 353"/>
                <a:gd name="T10" fmla="*/ 311 w 320"/>
                <a:gd name="T11" fmla="*/ 306 h 353"/>
                <a:gd name="T12" fmla="*/ 311 w 320"/>
                <a:gd name="T13" fmla="*/ 289 h 353"/>
                <a:gd name="T14" fmla="*/ 313 w 320"/>
                <a:gd name="T15" fmla="*/ 273 h 353"/>
                <a:gd name="T16" fmla="*/ 320 w 320"/>
                <a:gd name="T17" fmla="*/ 262 h 353"/>
                <a:gd name="T18" fmla="*/ 313 w 320"/>
                <a:gd name="T19" fmla="*/ 248 h 353"/>
                <a:gd name="T20" fmla="*/ 301 w 320"/>
                <a:gd name="T21" fmla="*/ 239 h 353"/>
                <a:gd name="T22" fmla="*/ 292 w 320"/>
                <a:gd name="T23" fmla="*/ 228 h 353"/>
                <a:gd name="T24" fmla="*/ 281 w 320"/>
                <a:gd name="T25" fmla="*/ 217 h 353"/>
                <a:gd name="T26" fmla="*/ 269 w 320"/>
                <a:gd name="T27" fmla="*/ 207 h 353"/>
                <a:gd name="T28" fmla="*/ 256 w 320"/>
                <a:gd name="T29" fmla="*/ 198 h 353"/>
                <a:gd name="T30" fmla="*/ 256 w 320"/>
                <a:gd name="T31" fmla="*/ 185 h 353"/>
                <a:gd name="T32" fmla="*/ 251 w 320"/>
                <a:gd name="T33" fmla="*/ 173 h 353"/>
                <a:gd name="T34" fmla="*/ 249 w 320"/>
                <a:gd name="T35" fmla="*/ 159 h 353"/>
                <a:gd name="T36" fmla="*/ 244 w 320"/>
                <a:gd name="T37" fmla="*/ 146 h 353"/>
                <a:gd name="T38" fmla="*/ 233 w 320"/>
                <a:gd name="T39" fmla="*/ 134 h 353"/>
                <a:gd name="T40" fmla="*/ 224 w 320"/>
                <a:gd name="T41" fmla="*/ 120 h 353"/>
                <a:gd name="T42" fmla="*/ 221 w 320"/>
                <a:gd name="T43" fmla="*/ 107 h 353"/>
                <a:gd name="T44" fmla="*/ 208 w 320"/>
                <a:gd name="T45" fmla="*/ 98 h 353"/>
                <a:gd name="T46" fmla="*/ 196 w 320"/>
                <a:gd name="T47" fmla="*/ 88 h 353"/>
                <a:gd name="T48" fmla="*/ 183 w 320"/>
                <a:gd name="T49" fmla="*/ 82 h 353"/>
                <a:gd name="T50" fmla="*/ 180 w 320"/>
                <a:gd name="T51" fmla="*/ 70 h 353"/>
                <a:gd name="T52" fmla="*/ 174 w 320"/>
                <a:gd name="T53" fmla="*/ 50 h 353"/>
                <a:gd name="T54" fmla="*/ 171 w 320"/>
                <a:gd name="T55" fmla="*/ 36 h 353"/>
                <a:gd name="T56" fmla="*/ 162 w 320"/>
                <a:gd name="T57" fmla="*/ 22 h 353"/>
                <a:gd name="T58" fmla="*/ 153 w 320"/>
                <a:gd name="T59" fmla="*/ 11 h 353"/>
                <a:gd name="T60" fmla="*/ 146 w 320"/>
                <a:gd name="T61" fmla="*/ 0 h 353"/>
                <a:gd name="T62" fmla="*/ 132 w 320"/>
                <a:gd name="T63" fmla="*/ 2 h 353"/>
                <a:gd name="T64" fmla="*/ 121 w 320"/>
                <a:gd name="T65" fmla="*/ 15 h 353"/>
                <a:gd name="T66" fmla="*/ 112 w 320"/>
                <a:gd name="T67" fmla="*/ 29 h 353"/>
                <a:gd name="T68" fmla="*/ 96 w 320"/>
                <a:gd name="T69" fmla="*/ 59 h 353"/>
                <a:gd name="T70" fmla="*/ 84 w 320"/>
                <a:gd name="T71" fmla="*/ 73 h 353"/>
                <a:gd name="T72" fmla="*/ 76 w 320"/>
                <a:gd name="T73" fmla="*/ 86 h 353"/>
                <a:gd name="T74" fmla="*/ 64 w 320"/>
                <a:gd name="T75" fmla="*/ 107 h 353"/>
                <a:gd name="T76" fmla="*/ 57 w 320"/>
                <a:gd name="T77" fmla="*/ 116 h 353"/>
                <a:gd name="T78" fmla="*/ 44 w 320"/>
                <a:gd name="T79" fmla="*/ 141 h 353"/>
                <a:gd name="T80" fmla="*/ 9 w 320"/>
                <a:gd name="T81" fmla="*/ 191 h 353"/>
                <a:gd name="T82" fmla="*/ 0 w 320"/>
                <a:gd name="T83" fmla="*/ 209 h 353"/>
                <a:gd name="T84" fmla="*/ 3 w 320"/>
                <a:gd name="T85" fmla="*/ 223 h 353"/>
                <a:gd name="T86" fmla="*/ 2 w 320"/>
                <a:gd name="T87" fmla="*/ 267 h 353"/>
                <a:gd name="T88" fmla="*/ 52 w 320"/>
                <a:gd name="T89" fmla="*/ 306 h 353"/>
                <a:gd name="T90" fmla="*/ 80 w 320"/>
                <a:gd name="T91" fmla="*/ 326 h 353"/>
                <a:gd name="T92" fmla="*/ 117 w 320"/>
                <a:gd name="T93" fmla="*/ 353 h 353"/>
                <a:gd name="T94" fmla="*/ 117 w 320"/>
                <a:gd name="T95" fmla="*/ 353 h 353"/>
                <a:gd name="T96" fmla="*/ 117 w 320"/>
                <a:gd name="T97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0" h="353">
                  <a:moveTo>
                    <a:pt x="117" y="353"/>
                  </a:moveTo>
                  <a:lnTo>
                    <a:pt x="148" y="344"/>
                  </a:lnTo>
                  <a:lnTo>
                    <a:pt x="215" y="326"/>
                  </a:lnTo>
                  <a:lnTo>
                    <a:pt x="231" y="323"/>
                  </a:lnTo>
                  <a:lnTo>
                    <a:pt x="283" y="312"/>
                  </a:lnTo>
                  <a:lnTo>
                    <a:pt x="311" y="306"/>
                  </a:lnTo>
                  <a:lnTo>
                    <a:pt x="311" y="289"/>
                  </a:lnTo>
                  <a:lnTo>
                    <a:pt x="313" y="273"/>
                  </a:lnTo>
                  <a:lnTo>
                    <a:pt x="320" y="262"/>
                  </a:lnTo>
                  <a:lnTo>
                    <a:pt x="313" y="248"/>
                  </a:lnTo>
                  <a:lnTo>
                    <a:pt x="301" y="239"/>
                  </a:lnTo>
                  <a:lnTo>
                    <a:pt x="292" y="228"/>
                  </a:lnTo>
                  <a:lnTo>
                    <a:pt x="281" y="217"/>
                  </a:lnTo>
                  <a:lnTo>
                    <a:pt x="269" y="207"/>
                  </a:lnTo>
                  <a:lnTo>
                    <a:pt x="256" y="198"/>
                  </a:lnTo>
                  <a:lnTo>
                    <a:pt x="256" y="185"/>
                  </a:lnTo>
                  <a:lnTo>
                    <a:pt x="251" y="173"/>
                  </a:lnTo>
                  <a:lnTo>
                    <a:pt x="249" y="159"/>
                  </a:lnTo>
                  <a:lnTo>
                    <a:pt x="244" y="146"/>
                  </a:lnTo>
                  <a:lnTo>
                    <a:pt x="233" y="134"/>
                  </a:lnTo>
                  <a:lnTo>
                    <a:pt x="224" y="120"/>
                  </a:lnTo>
                  <a:lnTo>
                    <a:pt x="221" y="107"/>
                  </a:lnTo>
                  <a:lnTo>
                    <a:pt x="208" y="98"/>
                  </a:lnTo>
                  <a:lnTo>
                    <a:pt x="196" y="88"/>
                  </a:lnTo>
                  <a:lnTo>
                    <a:pt x="183" y="82"/>
                  </a:lnTo>
                  <a:lnTo>
                    <a:pt x="180" y="70"/>
                  </a:lnTo>
                  <a:lnTo>
                    <a:pt x="174" y="50"/>
                  </a:lnTo>
                  <a:lnTo>
                    <a:pt x="171" y="36"/>
                  </a:lnTo>
                  <a:lnTo>
                    <a:pt x="162" y="22"/>
                  </a:lnTo>
                  <a:lnTo>
                    <a:pt x="153" y="11"/>
                  </a:lnTo>
                  <a:lnTo>
                    <a:pt x="146" y="0"/>
                  </a:lnTo>
                  <a:lnTo>
                    <a:pt x="132" y="2"/>
                  </a:lnTo>
                  <a:lnTo>
                    <a:pt x="121" y="15"/>
                  </a:lnTo>
                  <a:lnTo>
                    <a:pt x="112" y="29"/>
                  </a:lnTo>
                  <a:lnTo>
                    <a:pt x="96" y="59"/>
                  </a:lnTo>
                  <a:lnTo>
                    <a:pt x="84" y="73"/>
                  </a:lnTo>
                  <a:lnTo>
                    <a:pt x="76" y="86"/>
                  </a:lnTo>
                  <a:lnTo>
                    <a:pt x="64" y="107"/>
                  </a:lnTo>
                  <a:lnTo>
                    <a:pt x="57" y="116"/>
                  </a:lnTo>
                  <a:lnTo>
                    <a:pt x="44" y="141"/>
                  </a:lnTo>
                  <a:lnTo>
                    <a:pt x="9" y="191"/>
                  </a:lnTo>
                  <a:lnTo>
                    <a:pt x="0" y="209"/>
                  </a:lnTo>
                  <a:lnTo>
                    <a:pt x="3" y="223"/>
                  </a:lnTo>
                  <a:lnTo>
                    <a:pt x="2" y="267"/>
                  </a:lnTo>
                  <a:lnTo>
                    <a:pt x="52" y="306"/>
                  </a:lnTo>
                  <a:lnTo>
                    <a:pt x="80" y="326"/>
                  </a:lnTo>
                  <a:lnTo>
                    <a:pt x="117" y="353"/>
                  </a:lnTo>
                  <a:lnTo>
                    <a:pt x="117" y="353"/>
                  </a:lnTo>
                  <a:lnTo>
                    <a:pt x="117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94">
              <a:extLst>
                <a:ext uri="{FF2B5EF4-FFF2-40B4-BE49-F238E27FC236}">
                  <a16:creationId xmlns:a16="http://schemas.microsoft.com/office/drawing/2014/main" id="{E76D1160-1F86-E66F-FFA3-2386111DE3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6206937"/>
              <a:ext cx="650505" cy="797321"/>
            </a:xfrm>
            <a:custGeom>
              <a:avLst/>
              <a:gdLst>
                <a:gd name="T0" fmla="*/ 159 w 288"/>
                <a:gd name="T1" fmla="*/ 353 h 353"/>
                <a:gd name="T2" fmla="*/ 164 w 288"/>
                <a:gd name="T3" fmla="*/ 340 h 353"/>
                <a:gd name="T4" fmla="*/ 175 w 288"/>
                <a:gd name="T5" fmla="*/ 328 h 353"/>
                <a:gd name="T6" fmla="*/ 164 w 288"/>
                <a:gd name="T7" fmla="*/ 317 h 353"/>
                <a:gd name="T8" fmla="*/ 178 w 288"/>
                <a:gd name="T9" fmla="*/ 307 h 353"/>
                <a:gd name="T10" fmla="*/ 176 w 288"/>
                <a:gd name="T11" fmla="*/ 294 h 353"/>
                <a:gd name="T12" fmla="*/ 192 w 288"/>
                <a:gd name="T13" fmla="*/ 289 h 353"/>
                <a:gd name="T14" fmla="*/ 203 w 288"/>
                <a:gd name="T15" fmla="*/ 278 h 353"/>
                <a:gd name="T16" fmla="*/ 221 w 288"/>
                <a:gd name="T17" fmla="*/ 273 h 353"/>
                <a:gd name="T18" fmla="*/ 246 w 288"/>
                <a:gd name="T19" fmla="*/ 248 h 353"/>
                <a:gd name="T20" fmla="*/ 264 w 288"/>
                <a:gd name="T21" fmla="*/ 239 h 353"/>
                <a:gd name="T22" fmla="*/ 271 w 288"/>
                <a:gd name="T23" fmla="*/ 228 h 353"/>
                <a:gd name="T24" fmla="*/ 283 w 288"/>
                <a:gd name="T25" fmla="*/ 242 h 353"/>
                <a:gd name="T26" fmla="*/ 288 w 288"/>
                <a:gd name="T27" fmla="*/ 226 h 353"/>
                <a:gd name="T28" fmla="*/ 287 w 288"/>
                <a:gd name="T29" fmla="*/ 203 h 353"/>
                <a:gd name="T30" fmla="*/ 288 w 288"/>
                <a:gd name="T31" fmla="*/ 162 h 353"/>
                <a:gd name="T32" fmla="*/ 285 w 288"/>
                <a:gd name="T33" fmla="*/ 148 h 353"/>
                <a:gd name="T34" fmla="*/ 287 w 288"/>
                <a:gd name="T35" fmla="*/ 136 h 353"/>
                <a:gd name="T36" fmla="*/ 274 w 288"/>
                <a:gd name="T37" fmla="*/ 125 h 353"/>
                <a:gd name="T38" fmla="*/ 246 w 288"/>
                <a:gd name="T39" fmla="*/ 91 h 353"/>
                <a:gd name="T40" fmla="*/ 230 w 288"/>
                <a:gd name="T41" fmla="*/ 89 h 353"/>
                <a:gd name="T42" fmla="*/ 208 w 288"/>
                <a:gd name="T43" fmla="*/ 77 h 353"/>
                <a:gd name="T44" fmla="*/ 162 w 288"/>
                <a:gd name="T45" fmla="*/ 40 h 353"/>
                <a:gd name="T46" fmla="*/ 150 w 288"/>
                <a:gd name="T47" fmla="*/ 32 h 353"/>
                <a:gd name="T48" fmla="*/ 109 w 288"/>
                <a:gd name="T49" fmla="*/ 0 h 353"/>
                <a:gd name="T50" fmla="*/ 107 w 288"/>
                <a:gd name="T51" fmla="*/ 16 h 353"/>
                <a:gd name="T52" fmla="*/ 110 w 288"/>
                <a:gd name="T53" fmla="*/ 31 h 353"/>
                <a:gd name="T54" fmla="*/ 103 w 288"/>
                <a:gd name="T55" fmla="*/ 41 h 353"/>
                <a:gd name="T56" fmla="*/ 105 w 288"/>
                <a:gd name="T57" fmla="*/ 56 h 353"/>
                <a:gd name="T58" fmla="*/ 102 w 288"/>
                <a:gd name="T59" fmla="*/ 73 h 353"/>
                <a:gd name="T60" fmla="*/ 98 w 288"/>
                <a:gd name="T61" fmla="*/ 86 h 353"/>
                <a:gd name="T62" fmla="*/ 62 w 288"/>
                <a:gd name="T63" fmla="*/ 134 h 353"/>
                <a:gd name="T64" fmla="*/ 43 w 288"/>
                <a:gd name="T65" fmla="*/ 161 h 353"/>
                <a:gd name="T66" fmla="*/ 41 w 288"/>
                <a:gd name="T67" fmla="*/ 177 h 353"/>
                <a:gd name="T68" fmla="*/ 27 w 288"/>
                <a:gd name="T69" fmla="*/ 184 h 353"/>
                <a:gd name="T70" fmla="*/ 9 w 288"/>
                <a:gd name="T71" fmla="*/ 205 h 353"/>
                <a:gd name="T72" fmla="*/ 0 w 288"/>
                <a:gd name="T73" fmla="*/ 218 h 353"/>
                <a:gd name="T74" fmla="*/ 16 w 288"/>
                <a:gd name="T75" fmla="*/ 219 h 353"/>
                <a:gd name="T76" fmla="*/ 21 w 288"/>
                <a:gd name="T77" fmla="*/ 235 h 353"/>
                <a:gd name="T78" fmla="*/ 37 w 288"/>
                <a:gd name="T79" fmla="*/ 234 h 353"/>
                <a:gd name="T80" fmla="*/ 53 w 288"/>
                <a:gd name="T81" fmla="*/ 237 h 353"/>
                <a:gd name="T82" fmla="*/ 62 w 288"/>
                <a:gd name="T83" fmla="*/ 244 h 353"/>
                <a:gd name="T84" fmla="*/ 78 w 288"/>
                <a:gd name="T85" fmla="*/ 246 h 353"/>
                <a:gd name="T86" fmla="*/ 87 w 288"/>
                <a:gd name="T87" fmla="*/ 253 h 353"/>
                <a:gd name="T88" fmla="*/ 94 w 288"/>
                <a:gd name="T89" fmla="*/ 264 h 353"/>
                <a:gd name="T90" fmla="*/ 103 w 288"/>
                <a:gd name="T91" fmla="*/ 275 h 353"/>
                <a:gd name="T92" fmla="*/ 105 w 288"/>
                <a:gd name="T93" fmla="*/ 291 h 353"/>
                <a:gd name="T94" fmla="*/ 110 w 288"/>
                <a:gd name="T95" fmla="*/ 305 h 353"/>
                <a:gd name="T96" fmla="*/ 121 w 288"/>
                <a:gd name="T97" fmla="*/ 312 h 353"/>
                <a:gd name="T98" fmla="*/ 126 w 288"/>
                <a:gd name="T99" fmla="*/ 326 h 353"/>
                <a:gd name="T100" fmla="*/ 139 w 288"/>
                <a:gd name="T101" fmla="*/ 331 h 353"/>
                <a:gd name="T102" fmla="*/ 148 w 288"/>
                <a:gd name="T103" fmla="*/ 342 h 353"/>
                <a:gd name="T104" fmla="*/ 159 w 288"/>
                <a:gd name="T105" fmla="*/ 353 h 353"/>
                <a:gd name="T106" fmla="*/ 159 w 288"/>
                <a:gd name="T107" fmla="*/ 353 h 353"/>
                <a:gd name="T108" fmla="*/ 159 w 288"/>
                <a:gd name="T109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8" h="353">
                  <a:moveTo>
                    <a:pt x="159" y="353"/>
                  </a:moveTo>
                  <a:lnTo>
                    <a:pt x="164" y="340"/>
                  </a:lnTo>
                  <a:lnTo>
                    <a:pt x="175" y="328"/>
                  </a:lnTo>
                  <a:lnTo>
                    <a:pt x="164" y="317"/>
                  </a:lnTo>
                  <a:lnTo>
                    <a:pt x="178" y="307"/>
                  </a:lnTo>
                  <a:lnTo>
                    <a:pt x="176" y="294"/>
                  </a:lnTo>
                  <a:lnTo>
                    <a:pt x="192" y="289"/>
                  </a:lnTo>
                  <a:lnTo>
                    <a:pt x="203" y="278"/>
                  </a:lnTo>
                  <a:lnTo>
                    <a:pt x="221" y="273"/>
                  </a:lnTo>
                  <a:lnTo>
                    <a:pt x="246" y="248"/>
                  </a:lnTo>
                  <a:lnTo>
                    <a:pt x="264" y="239"/>
                  </a:lnTo>
                  <a:lnTo>
                    <a:pt x="271" y="228"/>
                  </a:lnTo>
                  <a:lnTo>
                    <a:pt x="283" y="242"/>
                  </a:lnTo>
                  <a:lnTo>
                    <a:pt x="288" y="226"/>
                  </a:lnTo>
                  <a:lnTo>
                    <a:pt x="287" y="203"/>
                  </a:lnTo>
                  <a:lnTo>
                    <a:pt x="288" y="162"/>
                  </a:lnTo>
                  <a:lnTo>
                    <a:pt x="285" y="148"/>
                  </a:lnTo>
                  <a:lnTo>
                    <a:pt x="287" y="136"/>
                  </a:lnTo>
                  <a:lnTo>
                    <a:pt x="274" y="125"/>
                  </a:lnTo>
                  <a:lnTo>
                    <a:pt x="246" y="91"/>
                  </a:lnTo>
                  <a:lnTo>
                    <a:pt x="230" y="89"/>
                  </a:lnTo>
                  <a:lnTo>
                    <a:pt x="208" y="77"/>
                  </a:lnTo>
                  <a:lnTo>
                    <a:pt x="162" y="40"/>
                  </a:lnTo>
                  <a:lnTo>
                    <a:pt x="150" y="32"/>
                  </a:lnTo>
                  <a:lnTo>
                    <a:pt x="109" y="0"/>
                  </a:lnTo>
                  <a:lnTo>
                    <a:pt x="107" y="16"/>
                  </a:lnTo>
                  <a:lnTo>
                    <a:pt x="110" y="31"/>
                  </a:lnTo>
                  <a:lnTo>
                    <a:pt x="103" y="41"/>
                  </a:lnTo>
                  <a:lnTo>
                    <a:pt x="105" y="56"/>
                  </a:lnTo>
                  <a:lnTo>
                    <a:pt x="102" y="73"/>
                  </a:lnTo>
                  <a:lnTo>
                    <a:pt x="98" y="86"/>
                  </a:lnTo>
                  <a:lnTo>
                    <a:pt x="62" y="134"/>
                  </a:lnTo>
                  <a:lnTo>
                    <a:pt x="43" y="161"/>
                  </a:lnTo>
                  <a:lnTo>
                    <a:pt x="41" y="177"/>
                  </a:lnTo>
                  <a:lnTo>
                    <a:pt x="27" y="184"/>
                  </a:lnTo>
                  <a:lnTo>
                    <a:pt x="9" y="205"/>
                  </a:lnTo>
                  <a:lnTo>
                    <a:pt x="0" y="218"/>
                  </a:lnTo>
                  <a:lnTo>
                    <a:pt x="16" y="219"/>
                  </a:lnTo>
                  <a:lnTo>
                    <a:pt x="21" y="235"/>
                  </a:lnTo>
                  <a:lnTo>
                    <a:pt x="37" y="234"/>
                  </a:lnTo>
                  <a:lnTo>
                    <a:pt x="53" y="237"/>
                  </a:lnTo>
                  <a:lnTo>
                    <a:pt x="62" y="244"/>
                  </a:lnTo>
                  <a:lnTo>
                    <a:pt x="78" y="246"/>
                  </a:lnTo>
                  <a:lnTo>
                    <a:pt x="87" y="253"/>
                  </a:lnTo>
                  <a:lnTo>
                    <a:pt x="94" y="264"/>
                  </a:lnTo>
                  <a:lnTo>
                    <a:pt x="103" y="275"/>
                  </a:lnTo>
                  <a:lnTo>
                    <a:pt x="105" y="291"/>
                  </a:lnTo>
                  <a:lnTo>
                    <a:pt x="110" y="305"/>
                  </a:lnTo>
                  <a:lnTo>
                    <a:pt x="121" y="312"/>
                  </a:lnTo>
                  <a:lnTo>
                    <a:pt x="126" y="326"/>
                  </a:lnTo>
                  <a:lnTo>
                    <a:pt x="139" y="331"/>
                  </a:lnTo>
                  <a:lnTo>
                    <a:pt x="148" y="342"/>
                  </a:lnTo>
                  <a:lnTo>
                    <a:pt x="159" y="353"/>
                  </a:lnTo>
                  <a:lnTo>
                    <a:pt x="159" y="353"/>
                  </a:lnTo>
                  <a:lnTo>
                    <a:pt x="159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95">
              <a:extLst>
                <a:ext uri="{FF2B5EF4-FFF2-40B4-BE49-F238E27FC236}">
                  <a16:creationId xmlns:a16="http://schemas.microsoft.com/office/drawing/2014/main" id="{513FECAF-48DB-19FC-8981-02373DE07B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8085" y="6123365"/>
              <a:ext cx="447222" cy="546605"/>
            </a:xfrm>
            <a:custGeom>
              <a:avLst/>
              <a:gdLst>
                <a:gd name="T0" fmla="*/ 93 w 198"/>
                <a:gd name="T1" fmla="*/ 242 h 242"/>
                <a:gd name="T2" fmla="*/ 118 w 198"/>
                <a:gd name="T3" fmla="*/ 223 h 242"/>
                <a:gd name="T4" fmla="*/ 127 w 198"/>
                <a:gd name="T5" fmla="*/ 207 h 242"/>
                <a:gd name="T6" fmla="*/ 153 w 198"/>
                <a:gd name="T7" fmla="*/ 173 h 242"/>
                <a:gd name="T8" fmla="*/ 184 w 198"/>
                <a:gd name="T9" fmla="*/ 130 h 242"/>
                <a:gd name="T10" fmla="*/ 189 w 198"/>
                <a:gd name="T11" fmla="*/ 116 h 242"/>
                <a:gd name="T12" fmla="*/ 194 w 198"/>
                <a:gd name="T13" fmla="*/ 100 h 242"/>
                <a:gd name="T14" fmla="*/ 196 w 198"/>
                <a:gd name="T15" fmla="*/ 87 h 242"/>
                <a:gd name="T16" fmla="*/ 191 w 198"/>
                <a:gd name="T17" fmla="*/ 73 h 242"/>
                <a:gd name="T18" fmla="*/ 196 w 198"/>
                <a:gd name="T19" fmla="*/ 57 h 242"/>
                <a:gd name="T20" fmla="*/ 198 w 198"/>
                <a:gd name="T21" fmla="*/ 45 h 242"/>
                <a:gd name="T22" fmla="*/ 184 w 198"/>
                <a:gd name="T23" fmla="*/ 27 h 242"/>
                <a:gd name="T24" fmla="*/ 146 w 198"/>
                <a:gd name="T25" fmla="*/ 0 h 242"/>
                <a:gd name="T26" fmla="*/ 120 w 198"/>
                <a:gd name="T27" fmla="*/ 25 h 242"/>
                <a:gd name="T28" fmla="*/ 105 w 198"/>
                <a:gd name="T29" fmla="*/ 43 h 242"/>
                <a:gd name="T30" fmla="*/ 93 w 198"/>
                <a:gd name="T31" fmla="*/ 55 h 242"/>
                <a:gd name="T32" fmla="*/ 80 w 198"/>
                <a:gd name="T33" fmla="*/ 82 h 242"/>
                <a:gd name="T34" fmla="*/ 66 w 198"/>
                <a:gd name="T35" fmla="*/ 116 h 242"/>
                <a:gd name="T36" fmla="*/ 48 w 198"/>
                <a:gd name="T37" fmla="*/ 153 h 242"/>
                <a:gd name="T38" fmla="*/ 36 w 198"/>
                <a:gd name="T39" fmla="*/ 148 h 242"/>
                <a:gd name="T40" fmla="*/ 27 w 198"/>
                <a:gd name="T41" fmla="*/ 141 h 242"/>
                <a:gd name="T42" fmla="*/ 16 w 198"/>
                <a:gd name="T43" fmla="*/ 132 h 242"/>
                <a:gd name="T44" fmla="*/ 2 w 198"/>
                <a:gd name="T45" fmla="*/ 137 h 242"/>
                <a:gd name="T46" fmla="*/ 0 w 198"/>
                <a:gd name="T47" fmla="*/ 150 h 242"/>
                <a:gd name="T48" fmla="*/ 9 w 198"/>
                <a:gd name="T49" fmla="*/ 164 h 242"/>
                <a:gd name="T50" fmla="*/ 16 w 198"/>
                <a:gd name="T51" fmla="*/ 174 h 242"/>
                <a:gd name="T52" fmla="*/ 22 w 198"/>
                <a:gd name="T53" fmla="*/ 189 h 242"/>
                <a:gd name="T54" fmla="*/ 32 w 198"/>
                <a:gd name="T55" fmla="*/ 203 h 242"/>
                <a:gd name="T56" fmla="*/ 45 w 198"/>
                <a:gd name="T57" fmla="*/ 207 h 242"/>
                <a:gd name="T58" fmla="*/ 66 w 198"/>
                <a:gd name="T59" fmla="*/ 215 h 242"/>
                <a:gd name="T60" fmla="*/ 79 w 198"/>
                <a:gd name="T61" fmla="*/ 221 h 242"/>
                <a:gd name="T62" fmla="*/ 91 w 198"/>
                <a:gd name="T63" fmla="*/ 231 h 242"/>
                <a:gd name="T64" fmla="*/ 93 w 198"/>
                <a:gd name="T65" fmla="*/ 242 h 242"/>
                <a:gd name="T66" fmla="*/ 93 w 198"/>
                <a:gd name="T67" fmla="*/ 242 h 242"/>
                <a:gd name="T68" fmla="*/ 93 w 198"/>
                <a:gd name="T69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242">
                  <a:moveTo>
                    <a:pt x="93" y="242"/>
                  </a:moveTo>
                  <a:lnTo>
                    <a:pt x="118" y="223"/>
                  </a:lnTo>
                  <a:lnTo>
                    <a:pt x="127" y="207"/>
                  </a:lnTo>
                  <a:lnTo>
                    <a:pt x="153" y="173"/>
                  </a:lnTo>
                  <a:lnTo>
                    <a:pt x="184" y="130"/>
                  </a:lnTo>
                  <a:lnTo>
                    <a:pt x="189" y="116"/>
                  </a:lnTo>
                  <a:lnTo>
                    <a:pt x="194" y="100"/>
                  </a:lnTo>
                  <a:lnTo>
                    <a:pt x="196" y="87"/>
                  </a:lnTo>
                  <a:lnTo>
                    <a:pt x="191" y="73"/>
                  </a:lnTo>
                  <a:lnTo>
                    <a:pt x="196" y="57"/>
                  </a:lnTo>
                  <a:lnTo>
                    <a:pt x="198" y="45"/>
                  </a:lnTo>
                  <a:lnTo>
                    <a:pt x="184" y="27"/>
                  </a:lnTo>
                  <a:lnTo>
                    <a:pt x="146" y="0"/>
                  </a:lnTo>
                  <a:lnTo>
                    <a:pt x="120" y="25"/>
                  </a:lnTo>
                  <a:lnTo>
                    <a:pt x="105" y="43"/>
                  </a:lnTo>
                  <a:lnTo>
                    <a:pt x="93" y="55"/>
                  </a:lnTo>
                  <a:lnTo>
                    <a:pt x="80" y="82"/>
                  </a:lnTo>
                  <a:lnTo>
                    <a:pt x="66" y="116"/>
                  </a:lnTo>
                  <a:lnTo>
                    <a:pt x="48" y="153"/>
                  </a:lnTo>
                  <a:lnTo>
                    <a:pt x="36" y="148"/>
                  </a:lnTo>
                  <a:lnTo>
                    <a:pt x="27" y="141"/>
                  </a:lnTo>
                  <a:lnTo>
                    <a:pt x="16" y="132"/>
                  </a:lnTo>
                  <a:lnTo>
                    <a:pt x="2" y="137"/>
                  </a:lnTo>
                  <a:lnTo>
                    <a:pt x="0" y="150"/>
                  </a:lnTo>
                  <a:lnTo>
                    <a:pt x="9" y="164"/>
                  </a:lnTo>
                  <a:lnTo>
                    <a:pt x="16" y="174"/>
                  </a:lnTo>
                  <a:lnTo>
                    <a:pt x="22" y="189"/>
                  </a:lnTo>
                  <a:lnTo>
                    <a:pt x="32" y="203"/>
                  </a:lnTo>
                  <a:lnTo>
                    <a:pt x="45" y="207"/>
                  </a:lnTo>
                  <a:lnTo>
                    <a:pt x="66" y="215"/>
                  </a:lnTo>
                  <a:lnTo>
                    <a:pt x="79" y="221"/>
                  </a:lnTo>
                  <a:lnTo>
                    <a:pt x="91" y="23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3" y="2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96">
              <a:extLst>
                <a:ext uri="{FF2B5EF4-FFF2-40B4-BE49-F238E27FC236}">
                  <a16:creationId xmlns:a16="http://schemas.microsoft.com/office/drawing/2014/main" id="{F2A3C772-55CA-41D3-65E6-7EBCABF99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7855" y="5825217"/>
              <a:ext cx="817649" cy="695679"/>
            </a:xfrm>
            <a:custGeom>
              <a:avLst/>
              <a:gdLst>
                <a:gd name="T0" fmla="*/ 233 w 362"/>
                <a:gd name="T1" fmla="*/ 308 h 308"/>
                <a:gd name="T2" fmla="*/ 274 w 362"/>
                <a:gd name="T3" fmla="*/ 246 h 308"/>
                <a:gd name="T4" fmla="*/ 287 w 362"/>
                <a:gd name="T5" fmla="*/ 221 h 308"/>
                <a:gd name="T6" fmla="*/ 294 w 362"/>
                <a:gd name="T7" fmla="*/ 212 h 308"/>
                <a:gd name="T8" fmla="*/ 306 w 362"/>
                <a:gd name="T9" fmla="*/ 191 h 308"/>
                <a:gd name="T10" fmla="*/ 314 w 362"/>
                <a:gd name="T11" fmla="*/ 180 h 308"/>
                <a:gd name="T12" fmla="*/ 326 w 362"/>
                <a:gd name="T13" fmla="*/ 164 h 308"/>
                <a:gd name="T14" fmla="*/ 342 w 362"/>
                <a:gd name="T15" fmla="*/ 134 h 308"/>
                <a:gd name="T16" fmla="*/ 351 w 362"/>
                <a:gd name="T17" fmla="*/ 120 h 308"/>
                <a:gd name="T18" fmla="*/ 362 w 362"/>
                <a:gd name="T19" fmla="*/ 107 h 308"/>
                <a:gd name="T20" fmla="*/ 354 w 362"/>
                <a:gd name="T21" fmla="*/ 96 h 308"/>
                <a:gd name="T22" fmla="*/ 338 w 362"/>
                <a:gd name="T23" fmla="*/ 89 h 308"/>
                <a:gd name="T24" fmla="*/ 324 w 362"/>
                <a:gd name="T25" fmla="*/ 77 h 308"/>
                <a:gd name="T26" fmla="*/ 315 w 362"/>
                <a:gd name="T27" fmla="*/ 66 h 308"/>
                <a:gd name="T28" fmla="*/ 303 w 362"/>
                <a:gd name="T29" fmla="*/ 59 h 308"/>
                <a:gd name="T30" fmla="*/ 305 w 362"/>
                <a:gd name="T31" fmla="*/ 43 h 308"/>
                <a:gd name="T32" fmla="*/ 292 w 362"/>
                <a:gd name="T33" fmla="*/ 41 h 308"/>
                <a:gd name="T34" fmla="*/ 278 w 362"/>
                <a:gd name="T35" fmla="*/ 36 h 308"/>
                <a:gd name="T36" fmla="*/ 269 w 362"/>
                <a:gd name="T37" fmla="*/ 25 h 308"/>
                <a:gd name="T38" fmla="*/ 257 w 362"/>
                <a:gd name="T39" fmla="*/ 16 h 308"/>
                <a:gd name="T40" fmla="*/ 244 w 362"/>
                <a:gd name="T41" fmla="*/ 13 h 308"/>
                <a:gd name="T42" fmla="*/ 228 w 362"/>
                <a:gd name="T43" fmla="*/ 13 h 308"/>
                <a:gd name="T44" fmla="*/ 209 w 362"/>
                <a:gd name="T45" fmla="*/ 20 h 308"/>
                <a:gd name="T46" fmla="*/ 198 w 362"/>
                <a:gd name="T47" fmla="*/ 25 h 308"/>
                <a:gd name="T48" fmla="*/ 182 w 362"/>
                <a:gd name="T49" fmla="*/ 20 h 308"/>
                <a:gd name="T50" fmla="*/ 171 w 362"/>
                <a:gd name="T51" fmla="*/ 25 h 308"/>
                <a:gd name="T52" fmla="*/ 162 w 362"/>
                <a:gd name="T53" fmla="*/ 18 h 308"/>
                <a:gd name="T54" fmla="*/ 153 w 362"/>
                <a:gd name="T55" fmla="*/ 11 h 308"/>
                <a:gd name="T56" fmla="*/ 143 w 362"/>
                <a:gd name="T57" fmla="*/ 0 h 308"/>
                <a:gd name="T58" fmla="*/ 104 w 362"/>
                <a:gd name="T59" fmla="*/ 34 h 308"/>
                <a:gd name="T60" fmla="*/ 87 w 362"/>
                <a:gd name="T61" fmla="*/ 52 h 308"/>
                <a:gd name="T62" fmla="*/ 66 w 362"/>
                <a:gd name="T63" fmla="*/ 72 h 308"/>
                <a:gd name="T64" fmla="*/ 55 w 362"/>
                <a:gd name="T65" fmla="*/ 82 h 308"/>
                <a:gd name="T66" fmla="*/ 36 w 362"/>
                <a:gd name="T67" fmla="*/ 96 h 308"/>
                <a:gd name="T68" fmla="*/ 15 w 362"/>
                <a:gd name="T69" fmla="*/ 120 h 308"/>
                <a:gd name="T70" fmla="*/ 0 w 362"/>
                <a:gd name="T71" fmla="*/ 130 h 308"/>
                <a:gd name="T72" fmla="*/ 39 w 362"/>
                <a:gd name="T73" fmla="*/ 159 h 308"/>
                <a:gd name="T74" fmla="*/ 54 w 362"/>
                <a:gd name="T75" fmla="*/ 169 h 308"/>
                <a:gd name="T76" fmla="*/ 91 w 362"/>
                <a:gd name="T77" fmla="*/ 201 h 308"/>
                <a:gd name="T78" fmla="*/ 107 w 362"/>
                <a:gd name="T79" fmla="*/ 209 h 308"/>
                <a:gd name="T80" fmla="*/ 153 w 362"/>
                <a:gd name="T81" fmla="*/ 248 h 308"/>
                <a:gd name="T82" fmla="*/ 171 w 362"/>
                <a:gd name="T83" fmla="*/ 258 h 308"/>
                <a:gd name="T84" fmla="*/ 191 w 362"/>
                <a:gd name="T85" fmla="*/ 262 h 308"/>
                <a:gd name="T86" fmla="*/ 226 w 362"/>
                <a:gd name="T87" fmla="*/ 289 h 308"/>
                <a:gd name="T88" fmla="*/ 232 w 362"/>
                <a:gd name="T89" fmla="*/ 305 h 308"/>
                <a:gd name="T90" fmla="*/ 233 w 362"/>
                <a:gd name="T91" fmla="*/ 308 h 308"/>
                <a:gd name="T92" fmla="*/ 233 w 362"/>
                <a:gd name="T93" fmla="*/ 308 h 308"/>
                <a:gd name="T94" fmla="*/ 233 w 362"/>
                <a:gd name="T9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62" h="308">
                  <a:moveTo>
                    <a:pt x="233" y="308"/>
                  </a:moveTo>
                  <a:lnTo>
                    <a:pt x="274" y="246"/>
                  </a:lnTo>
                  <a:lnTo>
                    <a:pt x="287" y="221"/>
                  </a:lnTo>
                  <a:lnTo>
                    <a:pt x="294" y="212"/>
                  </a:lnTo>
                  <a:lnTo>
                    <a:pt x="306" y="191"/>
                  </a:lnTo>
                  <a:lnTo>
                    <a:pt x="314" y="180"/>
                  </a:lnTo>
                  <a:lnTo>
                    <a:pt x="326" y="164"/>
                  </a:lnTo>
                  <a:lnTo>
                    <a:pt x="342" y="134"/>
                  </a:lnTo>
                  <a:lnTo>
                    <a:pt x="351" y="120"/>
                  </a:lnTo>
                  <a:lnTo>
                    <a:pt x="362" y="107"/>
                  </a:lnTo>
                  <a:lnTo>
                    <a:pt x="354" y="96"/>
                  </a:lnTo>
                  <a:lnTo>
                    <a:pt x="338" y="89"/>
                  </a:lnTo>
                  <a:lnTo>
                    <a:pt x="324" y="77"/>
                  </a:lnTo>
                  <a:lnTo>
                    <a:pt x="315" y="66"/>
                  </a:lnTo>
                  <a:lnTo>
                    <a:pt x="303" y="59"/>
                  </a:lnTo>
                  <a:lnTo>
                    <a:pt x="305" y="43"/>
                  </a:lnTo>
                  <a:lnTo>
                    <a:pt x="292" y="41"/>
                  </a:lnTo>
                  <a:lnTo>
                    <a:pt x="278" y="36"/>
                  </a:lnTo>
                  <a:lnTo>
                    <a:pt x="269" y="25"/>
                  </a:lnTo>
                  <a:lnTo>
                    <a:pt x="257" y="16"/>
                  </a:lnTo>
                  <a:lnTo>
                    <a:pt x="244" y="13"/>
                  </a:lnTo>
                  <a:lnTo>
                    <a:pt x="228" y="13"/>
                  </a:lnTo>
                  <a:lnTo>
                    <a:pt x="209" y="20"/>
                  </a:lnTo>
                  <a:lnTo>
                    <a:pt x="198" y="25"/>
                  </a:lnTo>
                  <a:lnTo>
                    <a:pt x="182" y="20"/>
                  </a:lnTo>
                  <a:lnTo>
                    <a:pt x="171" y="25"/>
                  </a:lnTo>
                  <a:lnTo>
                    <a:pt x="162" y="18"/>
                  </a:lnTo>
                  <a:lnTo>
                    <a:pt x="153" y="11"/>
                  </a:lnTo>
                  <a:lnTo>
                    <a:pt x="143" y="0"/>
                  </a:lnTo>
                  <a:lnTo>
                    <a:pt x="104" y="34"/>
                  </a:lnTo>
                  <a:lnTo>
                    <a:pt x="87" y="52"/>
                  </a:lnTo>
                  <a:lnTo>
                    <a:pt x="66" y="72"/>
                  </a:lnTo>
                  <a:lnTo>
                    <a:pt x="55" y="82"/>
                  </a:lnTo>
                  <a:lnTo>
                    <a:pt x="36" y="96"/>
                  </a:lnTo>
                  <a:lnTo>
                    <a:pt x="15" y="120"/>
                  </a:lnTo>
                  <a:lnTo>
                    <a:pt x="0" y="130"/>
                  </a:lnTo>
                  <a:lnTo>
                    <a:pt x="39" y="159"/>
                  </a:lnTo>
                  <a:lnTo>
                    <a:pt x="54" y="169"/>
                  </a:lnTo>
                  <a:lnTo>
                    <a:pt x="91" y="201"/>
                  </a:lnTo>
                  <a:lnTo>
                    <a:pt x="107" y="209"/>
                  </a:lnTo>
                  <a:lnTo>
                    <a:pt x="153" y="248"/>
                  </a:lnTo>
                  <a:lnTo>
                    <a:pt x="171" y="258"/>
                  </a:lnTo>
                  <a:lnTo>
                    <a:pt x="191" y="262"/>
                  </a:lnTo>
                  <a:lnTo>
                    <a:pt x="226" y="289"/>
                  </a:lnTo>
                  <a:lnTo>
                    <a:pt x="232" y="305"/>
                  </a:lnTo>
                  <a:lnTo>
                    <a:pt x="233" y="308"/>
                  </a:lnTo>
                  <a:lnTo>
                    <a:pt x="233" y="308"/>
                  </a:lnTo>
                  <a:lnTo>
                    <a:pt x="233" y="3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97">
              <a:extLst>
                <a:ext uri="{FF2B5EF4-FFF2-40B4-BE49-F238E27FC236}">
                  <a16:creationId xmlns:a16="http://schemas.microsoft.com/office/drawing/2014/main" id="{D69FF8A5-8266-FA7C-043E-8EB69E008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63915" y="6843889"/>
              <a:ext cx="557899" cy="553382"/>
            </a:xfrm>
            <a:custGeom>
              <a:avLst/>
              <a:gdLst>
                <a:gd name="T0" fmla="*/ 236 w 247"/>
                <a:gd name="T1" fmla="*/ 245 h 245"/>
                <a:gd name="T2" fmla="*/ 247 w 247"/>
                <a:gd name="T3" fmla="*/ 233 h 245"/>
                <a:gd name="T4" fmla="*/ 236 w 247"/>
                <a:gd name="T5" fmla="*/ 222 h 245"/>
                <a:gd name="T6" fmla="*/ 231 w 247"/>
                <a:gd name="T7" fmla="*/ 210 h 245"/>
                <a:gd name="T8" fmla="*/ 238 w 247"/>
                <a:gd name="T9" fmla="*/ 197 h 245"/>
                <a:gd name="T10" fmla="*/ 244 w 247"/>
                <a:gd name="T11" fmla="*/ 181 h 245"/>
                <a:gd name="T12" fmla="*/ 235 w 247"/>
                <a:gd name="T13" fmla="*/ 171 h 245"/>
                <a:gd name="T14" fmla="*/ 228 w 247"/>
                <a:gd name="T15" fmla="*/ 156 h 245"/>
                <a:gd name="T16" fmla="*/ 233 w 247"/>
                <a:gd name="T17" fmla="*/ 142 h 245"/>
                <a:gd name="T18" fmla="*/ 224 w 247"/>
                <a:gd name="T19" fmla="*/ 128 h 245"/>
                <a:gd name="T20" fmla="*/ 220 w 247"/>
                <a:gd name="T21" fmla="*/ 114 h 245"/>
                <a:gd name="T22" fmla="*/ 215 w 247"/>
                <a:gd name="T23" fmla="*/ 101 h 245"/>
                <a:gd name="T24" fmla="*/ 203 w 247"/>
                <a:gd name="T25" fmla="*/ 92 h 245"/>
                <a:gd name="T26" fmla="*/ 208 w 247"/>
                <a:gd name="T27" fmla="*/ 80 h 245"/>
                <a:gd name="T28" fmla="*/ 203 w 247"/>
                <a:gd name="T29" fmla="*/ 69 h 245"/>
                <a:gd name="T30" fmla="*/ 194 w 247"/>
                <a:gd name="T31" fmla="*/ 57 h 245"/>
                <a:gd name="T32" fmla="*/ 179 w 247"/>
                <a:gd name="T33" fmla="*/ 44 h 245"/>
                <a:gd name="T34" fmla="*/ 178 w 247"/>
                <a:gd name="T35" fmla="*/ 32 h 245"/>
                <a:gd name="T36" fmla="*/ 169 w 247"/>
                <a:gd name="T37" fmla="*/ 25 h 245"/>
                <a:gd name="T38" fmla="*/ 162 w 247"/>
                <a:gd name="T39" fmla="*/ 10 h 245"/>
                <a:gd name="T40" fmla="*/ 149 w 247"/>
                <a:gd name="T41" fmla="*/ 0 h 245"/>
                <a:gd name="T42" fmla="*/ 140 w 247"/>
                <a:gd name="T43" fmla="*/ 17 h 245"/>
                <a:gd name="T44" fmla="*/ 126 w 247"/>
                <a:gd name="T45" fmla="*/ 25 h 245"/>
                <a:gd name="T46" fmla="*/ 119 w 247"/>
                <a:gd name="T47" fmla="*/ 33 h 245"/>
                <a:gd name="T48" fmla="*/ 117 w 247"/>
                <a:gd name="T49" fmla="*/ 53 h 245"/>
                <a:gd name="T50" fmla="*/ 112 w 247"/>
                <a:gd name="T51" fmla="*/ 69 h 245"/>
                <a:gd name="T52" fmla="*/ 96 w 247"/>
                <a:gd name="T53" fmla="*/ 69 h 245"/>
                <a:gd name="T54" fmla="*/ 85 w 247"/>
                <a:gd name="T55" fmla="*/ 78 h 245"/>
                <a:gd name="T56" fmla="*/ 71 w 247"/>
                <a:gd name="T57" fmla="*/ 76 h 245"/>
                <a:gd name="T58" fmla="*/ 73 w 247"/>
                <a:gd name="T59" fmla="*/ 96 h 245"/>
                <a:gd name="T60" fmla="*/ 66 w 247"/>
                <a:gd name="T61" fmla="*/ 105 h 245"/>
                <a:gd name="T62" fmla="*/ 57 w 247"/>
                <a:gd name="T63" fmla="*/ 117 h 245"/>
                <a:gd name="T64" fmla="*/ 44 w 247"/>
                <a:gd name="T65" fmla="*/ 119 h 245"/>
                <a:gd name="T66" fmla="*/ 42 w 247"/>
                <a:gd name="T67" fmla="*/ 133 h 245"/>
                <a:gd name="T68" fmla="*/ 19 w 247"/>
                <a:gd name="T69" fmla="*/ 131 h 245"/>
                <a:gd name="T70" fmla="*/ 28 w 247"/>
                <a:gd name="T71" fmla="*/ 142 h 245"/>
                <a:gd name="T72" fmla="*/ 12 w 247"/>
                <a:gd name="T73" fmla="*/ 165 h 245"/>
                <a:gd name="T74" fmla="*/ 3 w 247"/>
                <a:gd name="T75" fmla="*/ 178 h 245"/>
                <a:gd name="T76" fmla="*/ 0 w 247"/>
                <a:gd name="T77" fmla="*/ 206 h 245"/>
                <a:gd name="T78" fmla="*/ 5 w 247"/>
                <a:gd name="T79" fmla="*/ 222 h 245"/>
                <a:gd name="T80" fmla="*/ 25 w 247"/>
                <a:gd name="T81" fmla="*/ 226 h 245"/>
                <a:gd name="T82" fmla="*/ 66 w 247"/>
                <a:gd name="T83" fmla="*/ 224 h 245"/>
                <a:gd name="T84" fmla="*/ 80 w 247"/>
                <a:gd name="T85" fmla="*/ 222 h 245"/>
                <a:gd name="T86" fmla="*/ 147 w 247"/>
                <a:gd name="T87" fmla="*/ 224 h 245"/>
                <a:gd name="T88" fmla="*/ 171 w 247"/>
                <a:gd name="T89" fmla="*/ 224 h 245"/>
                <a:gd name="T90" fmla="*/ 194 w 247"/>
                <a:gd name="T91" fmla="*/ 224 h 245"/>
                <a:gd name="T92" fmla="*/ 206 w 247"/>
                <a:gd name="T93" fmla="*/ 226 h 245"/>
                <a:gd name="T94" fmla="*/ 222 w 247"/>
                <a:gd name="T95" fmla="*/ 227 h 245"/>
                <a:gd name="T96" fmla="*/ 228 w 247"/>
                <a:gd name="T97" fmla="*/ 240 h 245"/>
                <a:gd name="T98" fmla="*/ 236 w 247"/>
                <a:gd name="T99" fmla="*/ 245 h 245"/>
                <a:gd name="T100" fmla="*/ 236 w 247"/>
                <a:gd name="T101" fmla="*/ 245 h 245"/>
                <a:gd name="T102" fmla="*/ 236 w 247"/>
                <a:gd name="T10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7" h="245">
                  <a:moveTo>
                    <a:pt x="236" y="245"/>
                  </a:moveTo>
                  <a:lnTo>
                    <a:pt x="247" y="233"/>
                  </a:lnTo>
                  <a:lnTo>
                    <a:pt x="236" y="222"/>
                  </a:lnTo>
                  <a:lnTo>
                    <a:pt x="231" y="210"/>
                  </a:lnTo>
                  <a:lnTo>
                    <a:pt x="238" y="197"/>
                  </a:lnTo>
                  <a:lnTo>
                    <a:pt x="244" y="181"/>
                  </a:lnTo>
                  <a:lnTo>
                    <a:pt x="235" y="171"/>
                  </a:lnTo>
                  <a:lnTo>
                    <a:pt x="228" y="156"/>
                  </a:lnTo>
                  <a:lnTo>
                    <a:pt x="233" y="142"/>
                  </a:lnTo>
                  <a:lnTo>
                    <a:pt x="224" y="128"/>
                  </a:lnTo>
                  <a:lnTo>
                    <a:pt x="220" y="114"/>
                  </a:lnTo>
                  <a:lnTo>
                    <a:pt x="215" y="101"/>
                  </a:lnTo>
                  <a:lnTo>
                    <a:pt x="203" y="92"/>
                  </a:lnTo>
                  <a:lnTo>
                    <a:pt x="208" y="80"/>
                  </a:lnTo>
                  <a:lnTo>
                    <a:pt x="203" y="69"/>
                  </a:lnTo>
                  <a:lnTo>
                    <a:pt x="194" y="57"/>
                  </a:lnTo>
                  <a:lnTo>
                    <a:pt x="179" y="44"/>
                  </a:lnTo>
                  <a:lnTo>
                    <a:pt x="178" y="32"/>
                  </a:lnTo>
                  <a:lnTo>
                    <a:pt x="169" y="25"/>
                  </a:lnTo>
                  <a:lnTo>
                    <a:pt x="162" y="10"/>
                  </a:lnTo>
                  <a:lnTo>
                    <a:pt x="149" y="0"/>
                  </a:lnTo>
                  <a:lnTo>
                    <a:pt x="140" y="17"/>
                  </a:lnTo>
                  <a:lnTo>
                    <a:pt x="126" y="25"/>
                  </a:lnTo>
                  <a:lnTo>
                    <a:pt x="119" y="33"/>
                  </a:lnTo>
                  <a:lnTo>
                    <a:pt x="117" y="53"/>
                  </a:lnTo>
                  <a:lnTo>
                    <a:pt x="112" y="69"/>
                  </a:lnTo>
                  <a:lnTo>
                    <a:pt x="96" y="69"/>
                  </a:lnTo>
                  <a:lnTo>
                    <a:pt x="85" y="78"/>
                  </a:lnTo>
                  <a:lnTo>
                    <a:pt x="71" y="76"/>
                  </a:lnTo>
                  <a:lnTo>
                    <a:pt x="73" y="96"/>
                  </a:lnTo>
                  <a:lnTo>
                    <a:pt x="66" y="105"/>
                  </a:lnTo>
                  <a:lnTo>
                    <a:pt x="57" y="117"/>
                  </a:lnTo>
                  <a:lnTo>
                    <a:pt x="44" y="119"/>
                  </a:lnTo>
                  <a:lnTo>
                    <a:pt x="42" y="133"/>
                  </a:lnTo>
                  <a:lnTo>
                    <a:pt x="19" y="131"/>
                  </a:lnTo>
                  <a:lnTo>
                    <a:pt x="28" y="142"/>
                  </a:lnTo>
                  <a:lnTo>
                    <a:pt x="12" y="165"/>
                  </a:lnTo>
                  <a:lnTo>
                    <a:pt x="3" y="178"/>
                  </a:lnTo>
                  <a:lnTo>
                    <a:pt x="0" y="206"/>
                  </a:lnTo>
                  <a:lnTo>
                    <a:pt x="5" y="222"/>
                  </a:lnTo>
                  <a:lnTo>
                    <a:pt x="25" y="226"/>
                  </a:lnTo>
                  <a:lnTo>
                    <a:pt x="66" y="224"/>
                  </a:lnTo>
                  <a:lnTo>
                    <a:pt x="80" y="222"/>
                  </a:lnTo>
                  <a:lnTo>
                    <a:pt x="147" y="224"/>
                  </a:lnTo>
                  <a:lnTo>
                    <a:pt x="171" y="224"/>
                  </a:lnTo>
                  <a:lnTo>
                    <a:pt x="194" y="224"/>
                  </a:lnTo>
                  <a:lnTo>
                    <a:pt x="206" y="226"/>
                  </a:lnTo>
                  <a:lnTo>
                    <a:pt x="222" y="227"/>
                  </a:lnTo>
                  <a:lnTo>
                    <a:pt x="228" y="240"/>
                  </a:lnTo>
                  <a:lnTo>
                    <a:pt x="236" y="245"/>
                  </a:lnTo>
                  <a:lnTo>
                    <a:pt x="236" y="245"/>
                  </a:lnTo>
                  <a:lnTo>
                    <a:pt x="236" y="24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98">
              <a:extLst>
                <a:ext uri="{FF2B5EF4-FFF2-40B4-BE49-F238E27FC236}">
                  <a16:creationId xmlns:a16="http://schemas.microsoft.com/office/drawing/2014/main" id="{D01EABC6-3D00-0EFE-B951-EF3835DCAC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28001" y="6699333"/>
              <a:ext cx="892186" cy="677609"/>
            </a:xfrm>
            <a:custGeom>
              <a:avLst/>
              <a:gdLst>
                <a:gd name="T0" fmla="*/ 121 w 395"/>
                <a:gd name="T1" fmla="*/ 300 h 300"/>
                <a:gd name="T2" fmla="*/ 123 w 395"/>
                <a:gd name="T3" fmla="*/ 267 h 300"/>
                <a:gd name="T4" fmla="*/ 219 w 395"/>
                <a:gd name="T5" fmla="*/ 270 h 300"/>
                <a:gd name="T6" fmla="*/ 238 w 395"/>
                <a:gd name="T7" fmla="*/ 272 h 300"/>
                <a:gd name="T8" fmla="*/ 258 w 395"/>
                <a:gd name="T9" fmla="*/ 272 h 300"/>
                <a:gd name="T10" fmla="*/ 274 w 395"/>
                <a:gd name="T11" fmla="*/ 263 h 300"/>
                <a:gd name="T12" fmla="*/ 393 w 395"/>
                <a:gd name="T13" fmla="*/ 272 h 300"/>
                <a:gd name="T14" fmla="*/ 390 w 395"/>
                <a:gd name="T15" fmla="*/ 256 h 300"/>
                <a:gd name="T16" fmla="*/ 395 w 395"/>
                <a:gd name="T17" fmla="*/ 240 h 300"/>
                <a:gd name="T18" fmla="*/ 390 w 395"/>
                <a:gd name="T19" fmla="*/ 222 h 300"/>
                <a:gd name="T20" fmla="*/ 382 w 395"/>
                <a:gd name="T21" fmla="*/ 206 h 300"/>
                <a:gd name="T22" fmla="*/ 381 w 395"/>
                <a:gd name="T23" fmla="*/ 192 h 300"/>
                <a:gd name="T24" fmla="*/ 374 w 395"/>
                <a:gd name="T25" fmla="*/ 176 h 300"/>
                <a:gd name="T26" fmla="*/ 361 w 395"/>
                <a:gd name="T27" fmla="*/ 163 h 300"/>
                <a:gd name="T28" fmla="*/ 349 w 395"/>
                <a:gd name="T29" fmla="*/ 160 h 300"/>
                <a:gd name="T30" fmla="*/ 334 w 395"/>
                <a:gd name="T31" fmla="*/ 144 h 300"/>
                <a:gd name="T32" fmla="*/ 324 w 395"/>
                <a:gd name="T33" fmla="*/ 133 h 300"/>
                <a:gd name="T34" fmla="*/ 318 w 395"/>
                <a:gd name="T35" fmla="*/ 121 h 300"/>
                <a:gd name="T36" fmla="*/ 309 w 395"/>
                <a:gd name="T37" fmla="*/ 112 h 300"/>
                <a:gd name="T38" fmla="*/ 304 w 395"/>
                <a:gd name="T39" fmla="*/ 99 h 300"/>
                <a:gd name="T40" fmla="*/ 299 w 395"/>
                <a:gd name="T41" fmla="*/ 73 h 300"/>
                <a:gd name="T42" fmla="*/ 297 w 395"/>
                <a:gd name="T43" fmla="*/ 58 h 300"/>
                <a:gd name="T44" fmla="*/ 299 w 395"/>
                <a:gd name="T45" fmla="*/ 39 h 300"/>
                <a:gd name="T46" fmla="*/ 304 w 395"/>
                <a:gd name="T47" fmla="*/ 28 h 300"/>
                <a:gd name="T48" fmla="*/ 309 w 395"/>
                <a:gd name="T49" fmla="*/ 8 h 300"/>
                <a:gd name="T50" fmla="*/ 265 w 395"/>
                <a:gd name="T51" fmla="*/ 0 h 300"/>
                <a:gd name="T52" fmla="*/ 220 w 395"/>
                <a:gd name="T53" fmla="*/ 1 h 300"/>
                <a:gd name="T54" fmla="*/ 126 w 395"/>
                <a:gd name="T55" fmla="*/ 0 h 300"/>
                <a:gd name="T56" fmla="*/ 121 w 395"/>
                <a:gd name="T57" fmla="*/ 14 h 300"/>
                <a:gd name="T58" fmla="*/ 103 w 395"/>
                <a:gd name="T59" fmla="*/ 19 h 300"/>
                <a:gd name="T60" fmla="*/ 89 w 395"/>
                <a:gd name="T61" fmla="*/ 30 h 300"/>
                <a:gd name="T62" fmla="*/ 82 w 395"/>
                <a:gd name="T63" fmla="*/ 48 h 300"/>
                <a:gd name="T64" fmla="*/ 69 w 395"/>
                <a:gd name="T65" fmla="*/ 60 h 300"/>
                <a:gd name="T66" fmla="*/ 51 w 395"/>
                <a:gd name="T67" fmla="*/ 71 h 300"/>
                <a:gd name="T68" fmla="*/ 34 w 395"/>
                <a:gd name="T69" fmla="*/ 58 h 300"/>
                <a:gd name="T70" fmla="*/ 23 w 395"/>
                <a:gd name="T71" fmla="*/ 51 h 300"/>
                <a:gd name="T72" fmla="*/ 21 w 395"/>
                <a:gd name="T73" fmla="*/ 64 h 300"/>
                <a:gd name="T74" fmla="*/ 0 w 395"/>
                <a:gd name="T75" fmla="*/ 74 h 300"/>
                <a:gd name="T76" fmla="*/ 5 w 395"/>
                <a:gd name="T77" fmla="*/ 105 h 300"/>
                <a:gd name="T78" fmla="*/ 25 w 395"/>
                <a:gd name="T79" fmla="*/ 165 h 300"/>
                <a:gd name="T80" fmla="*/ 41 w 395"/>
                <a:gd name="T81" fmla="*/ 219 h 300"/>
                <a:gd name="T82" fmla="*/ 53 w 395"/>
                <a:gd name="T83" fmla="*/ 265 h 300"/>
                <a:gd name="T84" fmla="*/ 115 w 395"/>
                <a:gd name="T85" fmla="*/ 267 h 300"/>
                <a:gd name="T86" fmla="*/ 114 w 395"/>
                <a:gd name="T87" fmla="*/ 283 h 300"/>
                <a:gd name="T88" fmla="*/ 115 w 395"/>
                <a:gd name="T89" fmla="*/ 299 h 300"/>
                <a:gd name="T90" fmla="*/ 121 w 395"/>
                <a:gd name="T91" fmla="*/ 300 h 300"/>
                <a:gd name="T92" fmla="*/ 121 w 395"/>
                <a:gd name="T93" fmla="*/ 300 h 300"/>
                <a:gd name="T94" fmla="*/ 121 w 395"/>
                <a:gd name="T9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5" h="300">
                  <a:moveTo>
                    <a:pt x="121" y="300"/>
                  </a:moveTo>
                  <a:lnTo>
                    <a:pt x="123" y="267"/>
                  </a:lnTo>
                  <a:lnTo>
                    <a:pt x="219" y="270"/>
                  </a:lnTo>
                  <a:lnTo>
                    <a:pt x="238" y="272"/>
                  </a:lnTo>
                  <a:lnTo>
                    <a:pt x="258" y="272"/>
                  </a:lnTo>
                  <a:lnTo>
                    <a:pt x="274" y="263"/>
                  </a:lnTo>
                  <a:lnTo>
                    <a:pt x="393" y="272"/>
                  </a:lnTo>
                  <a:lnTo>
                    <a:pt x="390" y="256"/>
                  </a:lnTo>
                  <a:lnTo>
                    <a:pt x="395" y="240"/>
                  </a:lnTo>
                  <a:lnTo>
                    <a:pt x="390" y="222"/>
                  </a:lnTo>
                  <a:lnTo>
                    <a:pt x="382" y="206"/>
                  </a:lnTo>
                  <a:lnTo>
                    <a:pt x="381" y="192"/>
                  </a:lnTo>
                  <a:lnTo>
                    <a:pt x="374" y="176"/>
                  </a:lnTo>
                  <a:lnTo>
                    <a:pt x="361" y="163"/>
                  </a:lnTo>
                  <a:lnTo>
                    <a:pt x="349" y="160"/>
                  </a:lnTo>
                  <a:lnTo>
                    <a:pt x="334" y="144"/>
                  </a:lnTo>
                  <a:lnTo>
                    <a:pt x="324" y="133"/>
                  </a:lnTo>
                  <a:lnTo>
                    <a:pt x="318" y="121"/>
                  </a:lnTo>
                  <a:lnTo>
                    <a:pt x="309" y="112"/>
                  </a:lnTo>
                  <a:lnTo>
                    <a:pt x="304" y="99"/>
                  </a:lnTo>
                  <a:lnTo>
                    <a:pt x="299" y="73"/>
                  </a:lnTo>
                  <a:lnTo>
                    <a:pt x="297" y="58"/>
                  </a:lnTo>
                  <a:lnTo>
                    <a:pt x="299" y="39"/>
                  </a:lnTo>
                  <a:lnTo>
                    <a:pt x="304" y="28"/>
                  </a:lnTo>
                  <a:lnTo>
                    <a:pt x="309" y="8"/>
                  </a:lnTo>
                  <a:lnTo>
                    <a:pt x="265" y="0"/>
                  </a:lnTo>
                  <a:lnTo>
                    <a:pt x="220" y="1"/>
                  </a:lnTo>
                  <a:lnTo>
                    <a:pt x="126" y="0"/>
                  </a:lnTo>
                  <a:lnTo>
                    <a:pt x="121" y="14"/>
                  </a:lnTo>
                  <a:lnTo>
                    <a:pt x="103" y="19"/>
                  </a:lnTo>
                  <a:lnTo>
                    <a:pt x="89" y="30"/>
                  </a:lnTo>
                  <a:lnTo>
                    <a:pt x="82" y="48"/>
                  </a:lnTo>
                  <a:lnTo>
                    <a:pt x="69" y="60"/>
                  </a:lnTo>
                  <a:lnTo>
                    <a:pt x="51" y="71"/>
                  </a:lnTo>
                  <a:lnTo>
                    <a:pt x="34" y="58"/>
                  </a:lnTo>
                  <a:lnTo>
                    <a:pt x="23" y="51"/>
                  </a:lnTo>
                  <a:lnTo>
                    <a:pt x="21" y="64"/>
                  </a:lnTo>
                  <a:lnTo>
                    <a:pt x="0" y="74"/>
                  </a:lnTo>
                  <a:lnTo>
                    <a:pt x="5" y="105"/>
                  </a:lnTo>
                  <a:lnTo>
                    <a:pt x="25" y="165"/>
                  </a:lnTo>
                  <a:lnTo>
                    <a:pt x="41" y="219"/>
                  </a:lnTo>
                  <a:lnTo>
                    <a:pt x="53" y="265"/>
                  </a:lnTo>
                  <a:lnTo>
                    <a:pt x="115" y="267"/>
                  </a:lnTo>
                  <a:lnTo>
                    <a:pt x="114" y="283"/>
                  </a:lnTo>
                  <a:lnTo>
                    <a:pt x="115" y="299"/>
                  </a:lnTo>
                  <a:lnTo>
                    <a:pt x="121" y="300"/>
                  </a:lnTo>
                  <a:lnTo>
                    <a:pt x="121" y="300"/>
                  </a:lnTo>
                  <a:lnTo>
                    <a:pt x="121" y="3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99">
              <a:extLst>
                <a:ext uri="{FF2B5EF4-FFF2-40B4-BE49-F238E27FC236}">
                  <a16:creationId xmlns:a16="http://schemas.microsoft.com/office/drawing/2014/main" id="{F46958D6-4E87-D0F2-0BCD-DDC3AEA64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98835" y="6622537"/>
              <a:ext cx="422377" cy="618883"/>
            </a:xfrm>
            <a:custGeom>
              <a:avLst/>
              <a:gdLst>
                <a:gd name="T0" fmla="*/ 150 w 187"/>
                <a:gd name="T1" fmla="*/ 274 h 274"/>
                <a:gd name="T2" fmla="*/ 151 w 187"/>
                <a:gd name="T3" fmla="*/ 258 h 274"/>
                <a:gd name="T4" fmla="*/ 155 w 187"/>
                <a:gd name="T5" fmla="*/ 245 h 274"/>
                <a:gd name="T6" fmla="*/ 166 w 187"/>
                <a:gd name="T7" fmla="*/ 236 h 274"/>
                <a:gd name="T8" fmla="*/ 176 w 187"/>
                <a:gd name="T9" fmla="*/ 228 h 274"/>
                <a:gd name="T10" fmla="*/ 185 w 187"/>
                <a:gd name="T11" fmla="*/ 217 h 274"/>
                <a:gd name="T12" fmla="*/ 180 w 187"/>
                <a:gd name="T13" fmla="*/ 203 h 274"/>
                <a:gd name="T14" fmla="*/ 185 w 187"/>
                <a:gd name="T15" fmla="*/ 187 h 274"/>
                <a:gd name="T16" fmla="*/ 178 w 187"/>
                <a:gd name="T17" fmla="*/ 174 h 274"/>
                <a:gd name="T18" fmla="*/ 182 w 187"/>
                <a:gd name="T19" fmla="*/ 162 h 274"/>
                <a:gd name="T20" fmla="*/ 176 w 187"/>
                <a:gd name="T21" fmla="*/ 151 h 274"/>
                <a:gd name="T22" fmla="*/ 185 w 187"/>
                <a:gd name="T23" fmla="*/ 139 h 274"/>
                <a:gd name="T24" fmla="*/ 180 w 187"/>
                <a:gd name="T25" fmla="*/ 123 h 274"/>
                <a:gd name="T26" fmla="*/ 173 w 187"/>
                <a:gd name="T27" fmla="*/ 105 h 274"/>
                <a:gd name="T28" fmla="*/ 187 w 187"/>
                <a:gd name="T29" fmla="*/ 98 h 274"/>
                <a:gd name="T30" fmla="*/ 185 w 187"/>
                <a:gd name="T31" fmla="*/ 83 h 274"/>
                <a:gd name="T32" fmla="*/ 183 w 187"/>
                <a:gd name="T33" fmla="*/ 67 h 274"/>
                <a:gd name="T34" fmla="*/ 166 w 187"/>
                <a:gd name="T35" fmla="*/ 53 h 274"/>
                <a:gd name="T36" fmla="*/ 158 w 187"/>
                <a:gd name="T37" fmla="*/ 39 h 274"/>
                <a:gd name="T38" fmla="*/ 148 w 187"/>
                <a:gd name="T39" fmla="*/ 25 h 274"/>
                <a:gd name="T40" fmla="*/ 146 w 187"/>
                <a:gd name="T41" fmla="*/ 9 h 274"/>
                <a:gd name="T42" fmla="*/ 128 w 187"/>
                <a:gd name="T43" fmla="*/ 0 h 274"/>
                <a:gd name="T44" fmla="*/ 87 w 187"/>
                <a:gd name="T45" fmla="*/ 10 h 274"/>
                <a:gd name="T46" fmla="*/ 57 w 187"/>
                <a:gd name="T47" fmla="*/ 19 h 274"/>
                <a:gd name="T48" fmla="*/ 23 w 187"/>
                <a:gd name="T49" fmla="*/ 28 h 274"/>
                <a:gd name="T50" fmla="*/ 16 w 187"/>
                <a:gd name="T51" fmla="*/ 37 h 274"/>
                <a:gd name="T52" fmla="*/ 11 w 187"/>
                <a:gd name="T53" fmla="*/ 53 h 274"/>
                <a:gd name="T54" fmla="*/ 4 w 187"/>
                <a:gd name="T55" fmla="*/ 62 h 274"/>
                <a:gd name="T56" fmla="*/ 2 w 187"/>
                <a:gd name="T57" fmla="*/ 78 h 274"/>
                <a:gd name="T58" fmla="*/ 0 w 187"/>
                <a:gd name="T59" fmla="*/ 94 h 274"/>
                <a:gd name="T60" fmla="*/ 2 w 187"/>
                <a:gd name="T61" fmla="*/ 103 h 274"/>
                <a:gd name="T62" fmla="*/ 5 w 187"/>
                <a:gd name="T63" fmla="*/ 123 h 274"/>
                <a:gd name="T64" fmla="*/ 11 w 187"/>
                <a:gd name="T65" fmla="*/ 140 h 274"/>
                <a:gd name="T66" fmla="*/ 18 w 187"/>
                <a:gd name="T67" fmla="*/ 151 h 274"/>
                <a:gd name="T68" fmla="*/ 27 w 187"/>
                <a:gd name="T69" fmla="*/ 165 h 274"/>
                <a:gd name="T70" fmla="*/ 30 w 187"/>
                <a:gd name="T71" fmla="*/ 178 h 274"/>
                <a:gd name="T72" fmla="*/ 43 w 187"/>
                <a:gd name="T73" fmla="*/ 187 h 274"/>
                <a:gd name="T74" fmla="*/ 52 w 187"/>
                <a:gd name="T75" fmla="*/ 194 h 274"/>
                <a:gd name="T76" fmla="*/ 64 w 187"/>
                <a:gd name="T77" fmla="*/ 199 h 274"/>
                <a:gd name="T78" fmla="*/ 77 w 187"/>
                <a:gd name="T79" fmla="*/ 206 h 274"/>
                <a:gd name="T80" fmla="*/ 80 w 187"/>
                <a:gd name="T81" fmla="*/ 220 h 274"/>
                <a:gd name="T82" fmla="*/ 85 w 187"/>
                <a:gd name="T83" fmla="*/ 233 h 274"/>
                <a:gd name="T84" fmla="*/ 87 w 187"/>
                <a:gd name="T85" fmla="*/ 247 h 274"/>
                <a:gd name="T86" fmla="*/ 93 w 187"/>
                <a:gd name="T87" fmla="*/ 260 h 274"/>
                <a:gd name="T88" fmla="*/ 119 w 187"/>
                <a:gd name="T89" fmla="*/ 274 h 274"/>
                <a:gd name="T90" fmla="*/ 150 w 187"/>
                <a:gd name="T91" fmla="*/ 274 h 274"/>
                <a:gd name="T92" fmla="*/ 150 w 187"/>
                <a:gd name="T93" fmla="*/ 274 h 274"/>
                <a:gd name="T94" fmla="*/ 150 w 187"/>
                <a:gd name="T9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7" h="274">
                  <a:moveTo>
                    <a:pt x="150" y="274"/>
                  </a:moveTo>
                  <a:lnTo>
                    <a:pt x="151" y="258"/>
                  </a:lnTo>
                  <a:lnTo>
                    <a:pt x="155" y="245"/>
                  </a:lnTo>
                  <a:lnTo>
                    <a:pt x="166" y="236"/>
                  </a:lnTo>
                  <a:lnTo>
                    <a:pt x="176" y="228"/>
                  </a:lnTo>
                  <a:lnTo>
                    <a:pt x="185" y="217"/>
                  </a:lnTo>
                  <a:lnTo>
                    <a:pt x="180" y="203"/>
                  </a:lnTo>
                  <a:lnTo>
                    <a:pt x="185" y="187"/>
                  </a:lnTo>
                  <a:lnTo>
                    <a:pt x="178" y="174"/>
                  </a:lnTo>
                  <a:lnTo>
                    <a:pt x="182" y="162"/>
                  </a:lnTo>
                  <a:lnTo>
                    <a:pt x="176" y="151"/>
                  </a:lnTo>
                  <a:lnTo>
                    <a:pt x="185" y="139"/>
                  </a:lnTo>
                  <a:lnTo>
                    <a:pt x="180" y="123"/>
                  </a:lnTo>
                  <a:lnTo>
                    <a:pt x="173" y="105"/>
                  </a:lnTo>
                  <a:lnTo>
                    <a:pt x="187" y="98"/>
                  </a:lnTo>
                  <a:lnTo>
                    <a:pt x="185" y="83"/>
                  </a:lnTo>
                  <a:lnTo>
                    <a:pt x="183" y="67"/>
                  </a:lnTo>
                  <a:lnTo>
                    <a:pt x="166" y="53"/>
                  </a:lnTo>
                  <a:lnTo>
                    <a:pt x="158" y="39"/>
                  </a:lnTo>
                  <a:lnTo>
                    <a:pt x="148" y="25"/>
                  </a:lnTo>
                  <a:lnTo>
                    <a:pt x="146" y="9"/>
                  </a:lnTo>
                  <a:lnTo>
                    <a:pt x="128" y="0"/>
                  </a:lnTo>
                  <a:lnTo>
                    <a:pt x="87" y="10"/>
                  </a:lnTo>
                  <a:lnTo>
                    <a:pt x="57" y="19"/>
                  </a:lnTo>
                  <a:lnTo>
                    <a:pt x="23" y="28"/>
                  </a:lnTo>
                  <a:lnTo>
                    <a:pt x="16" y="37"/>
                  </a:lnTo>
                  <a:lnTo>
                    <a:pt x="11" y="53"/>
                  </a:lnTo>
                  <a:lnTo>
                    <a:pt x="4" y="62"/>
                  </a:lnTo>
                  <a:lnTo>
                    <a:pt x="2" y="78"/>
                  </a:lnTo>
                  <a:lnTo>
                    <a:pt x="0" y="94"/>
                  </a:lnTo>
                  <a:lnTo>
                    <a:pt x="2" y="103"/>
                  </a:lnTo>
                  <a:lnTo>
                    <a:pt x="5" y="123"/>
                  </a:lnTo>
                  <a:lnTo>
                    <a:pt x="11" y="140"/>
                  </a:lnTo>
                  <a:lnTo>
                    <a:pt x="18" y="151"/>
                  </a:lnTo>
                  <a:lnTo>
                    <a:pt x="27" y="165"/>
                  </a:lnTo>
                  <a:lnTo>
                    <a:pt x="30" y="178"/>
                  </a:lnTo>
                  <a:lnTo>
                    <a:pt x="43" y="187"/>
                  </a:lnTo>
                  <a:lnTo>
                    <a:pt x="52" y="194"/>
                  </a:lnTo>
                  <a:lnTo>
                    <a:pt x="64" y="199"/>
                  </a:lnTo>
                  <a:lnTo>
                    <a:pt x="77" y="206"/>
                  </a:lnTo>
                  <a:lnTo>
                    <a:pt x="80" y="220"/>
                  </a:lnTo>
                  <a:lnTo>
                    <a:pt x="85" y="233"/>
                  </a:lnTo>
                  <a:lnTo>
                    <a:pt x="87" y="247"/>
                  </a:lnTo>
                  <a:lnTo>
                    <a:pt x="93" y="260"/>
                  </a:lnTo>
                  <a:lnTo>
                    <a:pt x="119" y="274"/>
                  </a:lnTo>
                  <a:lnTo>
                    <a:pt x="150" y="274"/>
                  </a:lnTo>
                  <a:lnTo>
                    <a:pt x="150" y="274"/>
                  </a:lnTo>
                  <a:lnTo>
                    <a:pt x="150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0">
              <a:extLst>
                <a:ext uri="{FF2B5EF4-FFF2-40B4-BE49-F238E27FC236}">
                  <a16:creationId xmlns:a16="http://schemas.microsoft.com/office/drawing/2014/main" id="{92B7505A-3AC5-C529-80C3-E33EEC983D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2056" y="5685178"/>
              <a:ext cx="706973" cy="720525"/>
            </a:xfrm>
            <a:custGeom>
              <a:avLst/>
              <a:gdLst>
                <a:gd name="T0" fmla="*/ 139 w 313"/>
                <a:gd name="T1" fmla="*/ 319 h 319"/>
                <a:gd name="T2" fmla="*/ 144 w 313"/>
                <a:gd name="T3" fmla="*/ 306 h 319"/>
                <a:gd name="T4" fmla="*/ 159 w 313"/>
                <a:gd name="T5" fmla="*/ 301 h 319"/>
                <a:gd name="T6" fmla="*/ 175 w 313"/>
                <a:gd name="T7" fmla="*/ 303 h 319"/>
                <a:gd name="T8" fmla="*/ 182 w 313"/>
                <a:gd name="T9" fmla="*/ 292 h 319"/>
                <a:gd name="T10" fmla="*/ 192 w 313"/>
                <a:gd name="T11" fmla="*/ 287 h 319"/>
                <a:gd name="T12" fmla="*/ 207 w 313"/>
                <a:gd name="T13" fmla="*/ 278 h 319"/>
                <a:gd name="T14" fmla="*/ 219 w 313"/>
                <a:gd name="T15" fmla="*/ 276 h 319"/>
                <a:gd name="T16" fmla="*/ 221 w 313"/>
                <a:gd name="T17" fmla="*/ 263 h 319"/>
                <a:gd name="T18" fmla="*/ 237 w 313"/>
                <a:gd name="T19" fmla="*/ 265 h 319"/>
                <a:gd name="T20" fmla="*/ 249 w 313"/>
                <a:gd name="T21" fmla="*/ 260 h 319"/>
                <a:gd name="T22" fmla="*/ 265 w 313"/>
                <a:gd name="T23" fmla="*/ 265 h 319"/>
                <a:gd name="T24" fmla="*/ 278 w 313"/>
                <a:gd name="T25" fmla="*/ 274 h 319"/>
                <a:gd name="T26" fmla="*/ 290 w 313"/>
                <a:gd name="T27" fmla="*/ 269 h 319"/>
                <a:gd name="T28" fmla="*/ 304 w 313"/>
                <a:gd name="T29" fmla="*/ 263 h 319"/>
                <a:gd name="T30" fmla="*/ 313 w 313"/>
                <a:gd name="T31" fmla="*/ 269 h 319"/>
                <a:gd name="T32" fmla="*/ 312 w 313"/>
                <a:gd name="T33" fmla="*/ 255 h 319"/>
                <a:gd name="T34" fmla="*/ 308 w 313"/>
                <a:gd name="T35" fmla="*/ 242 h 319"/>
                <a:gd name="T36" fmla="*/ 306 w 313"/>
                <a:gd name="T37" fmla="*/ 228 h 319"/>
                <a:gd name="T38" fmla="*/ 301 w 313"/>
                <a:gd name="T39" fmla="*/ 219 h 319"/>
                <a:gd name="T40" fmla="*/ 294 w 313"/>
                <a:gd name="T41" fmla="*/ 201 h 319"/>
                <a:gd name="T42" fmla="*/ 281 w 313"/>
                <a:gd name="T43" fmla="*/ 194 h 319"/>
                <a:gd name="T44" fmla="*/ 269 w 313"/>
                <a:gd name="T45" fmla="*/ 182 h 319"/>
                <a:gd name="T46" fmla="*/ 258 w 313"/>
                <a:gd name="T47" fmla="*/ 171 h 319"/>
                <a:gd name="T48" fmla="*/ 249 w 313"/>
                <a:gd name="T49" fmla="*/ 160 h 319"/>
                <a:gd name="T50" fmla="*/ 240 w 313"/>
                <a:gd name="T51" fmla="*/ 150 h 319"/>
                <a:gd name="T52" fmla="*/ 230 w 313"/>
                <a:gd name="T53" fmla="*/ 141 h 319"/>
                <a:gd name="T54" fmla="*/ 217 w 313"/>
                <a:gd name="T55" fmla="*/ 130 h 319"/>
                <a:gd name="T56" fmla="*/ 205 w 313"/>
                <a:gd name="T57" fmla="*/ 128 h 319"/>
                <a:gd name="T58" fmla="*/ 191 w 313"/>
                <a:gd name="T59" fmla="*/ 114 h 319"/>
                <a:gd name="T60" fmla="*/ 178 w 313"/>
                <a:gd name="T61" fmla="*/ 107 h 319"/>
                <a:gd name="T62" fmla="*/ 166 w 313"/>
                <a:gd name="T63" fmla="*/ 107 h 319"/>
                <a:gd name="T64" fmla="*/ 151 w 313"/>
                <a:gd name="T65" fmla="*/ 96 h 319"/>
                <a:gd name="T66" fmla="*/ 139 w 313"/>
                <a:gd name="T67" fmla="*/ 87 h 319"/>
                <a:gd name="T68" fmla="*/ 126 w 313"/>
                <a:gd name="T69" fmla="*/ 80 h 319"/>
                <a:gd name="T70" fmla="*/ 109 w 313"/>
                <a:gd name="T71" fmla="*/ 66 h 319"/>
                <a:gd name="T72" fmla="*/ 102 w 313"/>
                <a:gd name="T73" fmla="*/ 52 h 319"/>
                <a:gd name="T74" fmla="*/ 84 w 313"/>
                <a:gd name="T75" fmla="*/ 32 h 319"/>
                <a:gd name="T76" fmla="*/ 71 w 313"/>
                <a:gd name="T77" fmla="*/ 37 h 319"/>
                <a:gd name="T78" fmla="*/ 54 w 313"/>
                <a:gd name="T79" fmla="*/ 25 h 319"/>
                <a:gd name="T80" fmla="*/ 45 w 313"/>
                <a:gd name="T81" fmla="*/ 14 h 319"/>
                <a:gd name="T82" fmla="*/ 29 w 313"/>
                <a:gd name="T83" fmla="*/ 9 h 319"/>
                <a:gd name="T84" fmla="*/ 18 w 313"/>
                <a:gd name="T85" fmla="*/ 2 h 319"/>
                <a:gd name="T86" fmla="*/ 4 w 313"/>
                <a:gd name="T87" fmla="*/ 0 h 319"/>
                <a:gd name="T88" fmla="*/ 0 w 313"/>
                <a:gd name="T89" fmla="*/ 28 h 319"/>
                <a:gd name="T90" fmla="*/ 4 w 313"/>
                <a:gd name="T91" fmla="*/ 52 h 319"/>
                <a:gd name="T92" fmla="*/ 14 w 313"/>
                <a:gd name="T93" fmla="*/ 82 h 319"/>
                <a:gd name="T94" fmla="*/ 18 w 313"/>
                <a:gd name="T95" fmla="*/ 100 h 319"/>
                <a:gd name="T96" fmla="*/ 23 w 313"/>
                <a:gd name="T97" fmla="*/ 112 h 319"/>
                <a:gd name="T98" fmla="*/ 37 w 313"/>
                <a:gd name="T99" fmla="*/ 105 h 319"/>
                <a:gd name="T100" fmla="*/ 48 w 313"/>
                <a:gd name="T101" fmla="*/ 109 h 319"/>
                <a:gd name="T102" fmla="*/ 45 w 313"/>
                <a:gd name="T103" fmla="*/ 121 h 319"/>
                <a:gd name="T104" fmla="*/ 36 w 313"/>
                <a:gd name="T105" fmla="*/ 134 h 319"/>
                <a:gd name="T106" fmla="*/ 45 w 313"/>
                <a:gd name="T107" fmla="*/ 167 h 319"/>
                <a:gd name="T108" fmla="*/ 50 w 313"/>
                <a:gd name="T109" fmla="*/ 183 h 319"/>
                <a:gd name="T110" fmla="*/ 68 w 313"/>
                <a:gd name="T111" fmla="*/ 215 h 319"/>
                <a:gd name="T112" fmla="*/ 84 w 313"/>
                <a:gd name="T113" fmla="*/ 247 h 319"/>
                <a:gd name="T114" fmla="*/ 114 w 313"/>
                <a:gd name="T115" fmla="*/ 295 h 319"/>
                <a:gd name="T116" fmla="*/ 123 w 313"/>
                <a:gd name="T117" fmla="*/ 317 h 319"/>
                <a:gd name="T118" fmla="*/ 139 w 313"/>
                <a:gd name="T119" fmla="*/ 319 h 319"/>
                <a:gd name="T120" fmla="*/ 139 w 313"/>
                <a:gd name="T121" fmla="*/ 319 h 319"/>
                <a:gd name="T122" fmla="*/ 139 w 313"/>
                <a:gd name="T123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9">
                  <a:moveTo>
                    <a:pt x="139" y="319"/>
                  </a:moveTo>
                  <a:lnTo>
                    <a:pt x="144" y="306"/>
                  </a:lnTo>
                  <a:lnTo>
                    <a:pt x="159" y="301"/>
                  </a:lnTo>
                  <a:lnTo>
                    <a:pt x="175" y="303"/>
                  </a:lnTo>
                  <a:lnTo>
                    <a:pt x="182" y="292"/>
                  </a:lnTo>
                  <a:lnTo>
                    <a:pt x="192" y="287"/>
                  </a:lnTo>
                  <a:lnTo>
                    <a:pt x="207" y="278"/>
                  </a:lnTo>
                  <a:lnTo>
                    <a:pt x="219" y="276"/>
                  </a:lnTo>
                  <a:lnTo>
                    <a:pt x="221" y="263"/>
                  </a:lnTo>
                  <a:lnTo>
                    <a:pt x="237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8" y="274"/>
                  </a:lnTo>
                  <a:lnTo>
                    <a:pt x="290" y="269"/>
                  </a:lnTo>
                  <a:lnTo>
                    <a:pt x="304" y="263"/>
                  </a:lnTo>
                  <a:lnTo>
                    <a:pt x="313" y="269"/>
                  </a:lnTo>
                  <a:lnTo>
                    <a:pt x="312" y="255"/>
                  </a:lnTo>
                  <a:lnTo>
                    <a:pt x="308" y="242"/>
                  </a:lnTo>
                  <a:lnTo>
                    <a:pt x="306" y="228"/>
                  </a:lnTo>
                  <a:lnTo>
                    <a:pt x="301" y="219"/>
                  </a:lnTo>
                  <a:lnTo>
                    <a:pt x="294" y="201"/>
                  </a:lnTo>
                  <a:lnTo>
                    <a:pt x="281" y="194"/>
                  </a:lnTo>
                  <a:lnTo>
                    <a:pt x="269" y="182"/>
                  </a:lnTo>
                  <a:lnTo>
                    <a:pt x="258" y="171"/>
                  </a:lnTo>
                  <a:lnTo>
                    <a:pt x="249" y="160"/>
                  </a:lnTo>
                  <a:lnTo>
                    <a:pt x="240" y="150"/>
                  </a:lnTo>
                  <a:lnTo>
                    <a:pt x="230" y="141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91" y="114"/>
                  </a:lnTo>
                  <a:lnTo>
                    <a:pt x="178" y="107"/>
                  </a:lnTo>
                  <a:lnTo>
                    <a:pt x="166" y="107"/>
                  </a:lnTo>
                  <a:lnTo>
                    <a:pt x="151" y="96"/>
                  </a:lnTo>
                  <a:lnTo>
                    <a:pt x="139" y="87"/>
                  </a:lnTo>
                  <a:lnTo>
                    <a:pt x="126" y="80"/>
                  </a:lnTo>
                  <a:lnTo>
                    <a:pt x="109" y="66"/>
                  </a:lnTo>
                  <a:lnTo>
                    <a:pt x="102" y="52"/>
                  </a:lnTo>
                  <a:lnTo>
                    <a:pt x="84" y="32"/>
                  </a:lnTo>
                  <a:lnTo>
                    <a:pt x="71" y="37"/>
                  </a:lnTo>
                  <a:lnTo>
                    <a:pt x="54" y="25"/>
                  </a:lnTo>
                  <a:lnTo>
                    <a:pt x="45" y="14"/>
                  </a:lnTo>
                  <a:lnTo>
                    <a:pt x="29" y="9"/>
                  </a:lnTo>
                  <a:lnTo>
                    <a:pt x="18" y="2"/>
                  </a:lnTo>
                  <a:lnTo>
                    <a:pt x="4" y="0"/>
                  </a:lnTo>
                  <a:lnTo>
                    <a:pt x="0" y="28"/>
                  </a:lnTo>
                  <a:lnTo>
                    <a:pt x="4" y="52"/>
                  </a:lnTo>
                  <a:lnTo>
                    <a:pt x="14" y="82"/>
                  </a:lnTo>
                  <a:lnTo>
                    <a:pt x="18" y="100"/>
                  </a:lnTo>
                  <a:lnTo>
                    <a:pt x="23" y="112"/>
                  </a:lnTo>
                  <a:lnTo>
                    <a:pt x="37" y="105"/>
                  </a:lnTo>
                  <a:lnTo>
                    <a:pt x="48" y="109"/>
                  </a:lnTo>
                  <a:lnTo>
                    <a:pt x="45" y="121"/>
                  </a:lnTo>
                  <a:lnTo>
                    <a:pt x="36" y="134"/>
                  </a:lnTo>
                  <a:lnTo>
                    <a:pt x="45" y="167"/>
                  </a:lnTo>
                  <a:lnTo>
                    <a:pt x="50" y="183"/>
                  </a:lnTo>
                  <a:lnTo>
                    <a:pt x="68" y="215"/>
                  </a:lnTo>
                  <a:lnTo>
                    <a:pt x="84" y="247"/>
                  </a:lnTo>
                  <a:lnTo>
                    <a:pt x="114" y="295"/>
                  </a:lnTo>
                  <a:lnTo>
                    <a:pt x="123" y="317"/>
                  </a:lnTo>
                  <a:lnTo>
                    <a:pt x="139" y="319"/>
                  </a:lnTo>
                  <a:lnTo>
                    <a:pt x="139" y="319"/>
                  </a:lnTo>
                  <a:lnTo>
                    <a:pt x="139" y="3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1">
              <a:extLst>
                <a:ext uri="{FF2B5EF4-FFF2-40B4-BE49-F238E27FC236}">
                  <a16:creationId xmlns:a16="http://schemas.microsoft.com/office/drawing/2014/main" id="{C3C4A138-2F81-851F-F9BC-7AE6EAAA7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42521" y="6590915"/>
              <a:ext cx="907997" cy="661799"/>
            </a:xfrm>
            <a:custGeom>
              <a:avLst/>
              <a:gdLst>
                <a:gd name="T0" fmla="*/ 301 w 402"/>
                <a:gd name="T1" fmla="*/ 284 h 293"/>
                <a:gd name="T2" fmla="*/ 326 w 402"/>
                <a:gd name="T3" fmla="*/ 265 h 293"/>
                <a:gd name="T4" fmla="*/ 353 w 402"/>
                <a:gd name="T5" fmla="*/ 259 h 293"/>
                <a:gd name="T6" fmla="*/ 378 w 402"/>
                <a:gd name="T7" fmla="*/ 268 h 293"/>
                <a:gd name="T8" fmla="*/ 390 w 402"/>
                <a:gd name="T9" fmla="*/ 250 h 293"/>
                <a:gd name="T10" fmla="*/ 397 w 402"/>
                <a:gd name="T11" fmla="*/ 249 h 293"/>
                <a:gd name="T12" fmla="*/ 385 w 402"/>
                <a:gd name="T13" fmla="*/ 220 h 293"/>
                <a:gd name="T14" fmla="*/ 365 w 402"/>
                <a:gd name="T15" fmla="*/ 218 h 293"/>
                <a:gd name="T16" fmla="*/ 351 w 402"/>
                <a:gd name="T17" fmla="*/ 204 h 293"/>
                <a:gd name="T18" fmla="*/ 344 w 402"/>
                <a:gd name="T19" fmla="*/ 202 h 293"/>
                <a:gd name="T20" fmla="*/ 340 w 402"/>
                <a:gd name="T21" fmla="*/ 179 h 293"/>
                <a:gd name="T22" fmla="*/ 319 w 402"/>
                <a:gd name="T23" fmla="*/ 170 h 293"/>
                <a:gd name="T24" fmla="*/ 328 w 402"/>
                <a:gd name="T25" fmla="*/ 158 h 293"/>
                <a:gd name="T26" fmla="*/ 312 w 402"/>
                <a:gd name="T27" fmla="*/ 128 h 293"/>
                <a:gd name="T28" fmla="*/ 342 w 402"/>
                <a:gd name="T29" fmla="*/ 119 h 293"/>
                <a:gd name="T30" fmla="*/ 331 w 402"/>
                <a:gd name="T31" fmla="*/ 101 h 293"/>
                <a:gd name="T32" fmla="*/ 322 w 402"/>
                <a:gd name="T33" fmla="*/ 71 h 293"/>
                <a:gd name="T34" fmla="*/ 289 w 402"/>
                <a:gd name="T35" fmla="*/ 53 h 293"/>
                <a:gd name="T36" fmla="*/ 274 w 402"/>
                <a:gd name="T37" fmla="*/ 32 h 293"/>
                <a:gd name="T38" fmla="*/ 258 w 402"/>
                <a:gd name="T39" fmla="*/ 7 h 293"/>
                <a:gd name="T40" fmla="*/ 230 w 402"/>
                <a:gd name="T41" fmla="*/ 10 h 293"/>
                <a:gd name="T42" fmla="*/ 200 w 402"/>
                <a:gd name="T43" fmla="*/ 35 h 293"/>
                <a:gd name="T44" fmla="*/ 175 w 402"/>
                <a:gd name="T45" fmla="*/ 55 h 293"/>
                <a:gd name="T46" fmla="*/ 95 w 402"/>
                <a:gd name="T47" fmla="*/ 137 h 293"/>
                <a:gd name="T48" fmla="*/ 66 w 402"/>
                <a:gd name="T49" fmla="*/ 158 h 293"/>
                <a:gd name="T50" fmla="*/ 0 w 402"/>
                <a:gd name="T51" fmla="*/ 218 h 293"/>
                <a:gd name="T52" fmla="*/ 30 w 402"/>
                <a:gd name="T53" fmla="*/ 233 h 293"/>
                <a:gd name="T54" fmla="*/ 48 w 402"/>
                <a:gd name="T55" fmla="*/ 250 h 293"/>
                <a:gd name="T56" fmla="*/ 137 w 402"/>
                <a:gd name="T57" fmla="*/ 233 h 293"/>
                <a:gd name="T58" fmla="*/ 166 w 402"/>
                <a:gd name="T59" fmla="*/ 242 h 293"/>
                <a:gd name="T60" fmla="*/ 178 w 402"/>
                <a:gd name="T61" fmla="*/ 274 h 293"/>
                <a:gd name="T62" fmla="*/ 201 w 402"/>
                <a:gd name="T63" fmla="*/ 291 h 293"/>
                <a:gd name="T64" fmla="*/ 228 w 402"/>
                <a:gd name="T65" fmla="*/ 279 h 293"/>
                <a:gd name="T66" fmla="*/ 256 w 402"/>
                <a:gd name="T67" fmla="*/ 286 h 293"/>
                <a:gd name="T68" fmla="*/ 290 w 402"/>
                <a:gd name="T69" fmla="*/ 293 h 293"/>
                <a:gd name="T70" fmla="*/ 290 w 402"/>
                <a:gd name="T71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2" h="293">
                  <a:moveTo>
                    <a:pt x="290" y="293"/>
                  </a:moveTo>
                  <a:lnTo>
                    <a:pt x="301" y="284"/>
                  </a:lnTo>
                  <a:lnTo>
                    <a:pt x="315" y="277"/>
                  </a:lnTo>
                  <a:lnTo>
                    <a:pt x="326" y="265"/>
                  </a:lnTo>
                  <a:lnTo>
                    <a:pt x="340" y="261"/>
                  </a:lnTo>
                  <a:lnTo>
                    <a:pt x="353" y="259"/>
                  </a:lnTo>
                  <a:lnTo>
                    <a:pt x="367" y="261"/>
                  </a:lnTo>
                  <a:lnTo>
                    <a:pt x="378" y="268"/>
                  </a:lnTo>
                  <a:lnTo>
                    <a:pt x="392" y="267"/>
                  </a:lnTo>
                  <a:lnTo>
                    <a:pt x="390" y="250"/>
                  </a:lnTo>
                  <a:lnTo>
                    <a:pt x="402" y="258"/>
                  </a:lnTo>
                  <a:lnTo>
                    <a:pt x="397" y="249"/>
                  </a:lnTo>
                  <a:lnTo>
                    <a:pt x="381" y="236"/>
                  </a:lnTo>
                  <a:lnTo>
                    <a:pt x="385" y="220"/>
                  </a:lnTo>
                  <a:lnTo>
                    <a:pt x="376" y="210"/>
                  </a:lnTo>
                  <a:lnTo>
                    <a:pt x="365" y="218"/>
                  </a:lnTo>
                  <a:lnTo>
                    <a:pt x="363" y="204"/>
                  </a:lnTo>
                  <a:lnTo>
                    <a:pt x="351" y="204"/>
                  </a:lnTo>
                  <a:lnTo>
                    <a:pt x="349" y="190"/>
                  </a:lnTo>
                  <a:lnTo>
                    <a:pt x="344" y="202"/>
                  </a:lnTo>
                  <a:lnTo>
                    <a:pt x="333" y="192"/>
                  </a:lnTo>
                  <a:lnTo>
                    <a:pt x="340" y="179"/>
                  </a:lnTo>
                  <a:lnTo>
                    <a:pt x="328" y="181"/>
                  </a:lnTo>
                  <a:lnTo>
                    <a:pt x="319" y="170"/>
                  </a:lnTo>
                  <a:lnTo>
                    <a:pt x="312" y="156"/>
                  </a:lnTo>
                  <a:lnTo>
                    <a:pt x="328" y="158"/>
                  </a:lnTo>
                  <a:lnTo>
                    <a:pt x="322" y="142"/>
                  </a:lnTo>
                  <a:lnTo>
                    <a:pt x="312" y="128"/>
                  </a:lnTo>
                  <a:lnTo>
                    <a:pt x="324" y="122"/>
                  </a:lnTo>
                  <a:lnTo>
                    <a:pt x="342" y="119"/>
                  </a:lnTo>
                  <a:lnTo>
                    <a:pt x="329" y="113"/>
                  </a:lnTo>
                  <a:lnTo>
                    <a:pt x="331" y="101"/>
                  </a:lnTo>
                  <a:lnTo>
                    <a:pt x="329" y="81"/>
                  </a:lnTo>
                  <a:lnTo>
                    <a:pt x="322" y="71"/>
                  </a:lnTo>
                  <a:lnTo>
                    <a:pt x="310" y="62"/>
                  </a:lnTo>
                  <a:lnTo>
                    <a:pt x="289" y="53"/>
                  </a:lnTo>
                  <a:lnTo>
                    <a:pt x="276" y="46"/>
                  </a:lnTo>
                  <a:lnTo>
                    <a:pt x="274" y="32"/>
                  </a:lnTo>
                  <a:lnTo>
                    <a:pt x="269" y="23"/>
                  </a:lnTo>
                  <a:lnTo>
                    <a:pt x="258" y="7"/>
                  </a:lnTo>
                  <a:lnTo>
                    <a:pt x="249" y="0"/>
                  </a:lnTo>
                  <a:lnTo>
                    <a:pt x="230" y="10"/>
                  </a:lnTo>
                  <a:lnTo>
                    <a:pt x="212" y="24"/>
                  </a:lnTo>
                  <a:lnTo>
                    <a:pt x="200" y="35"/>
                  </a:lnTo>
                  <a:lnTo>
                    <a:pt x="189" y="48"/>
                  </a:lnTo>
                  <a:lnTo>
                    <a:pt x="175" y="55"/>
                  </a:lnTo>
                  <a:lnTo>
                    <a:pt x="134" y="99"/>
                  </a:lnTo>
                  <a:lnTo>
                    <a:pt x="95" y="137"/>
                  </a:lnTo>
                  <a:lnTo>
                    <a:pt x="80" y="147"/>
                  </a:lnTo>
                  <a:lnTo>
                    <a:pt x="66" y="158"/>
                  </a:lnTo>
                  <a:lnTo>
                    <a:pt x="46" y="179"/>
                  </a:lnTo>
                  <a:lnTo>
                    <a:pt x="0" y="218"/>
                  </a:lnTo>
                  <a:lnTo>
                    <a:pt x="18" y="224"/>
                  </a:lnTo>
                  <a:lnTo>
                    <a:pt x="30" y="233"/>
                  </a:lnTo>
                  <a:lnTo>
                    <a:pt x="39" y="240"/>
                  </a:lnTo>
                  <a:lnTo>
                    <a:pt x="48" y="250"/>
                  </a:lnTo>
                  <a:lnTo>
                    <a:pt x="59" y="258"/>
                  </a:lnTo>
                  <a:lnTo>
                    <a:pt x="137" y="233"/>
                  </a:lnTo>
                  <a:lnTo>
                    <a:pt x="150" y="236"/>
                  </a:lnTo>
                  <a:lnTo>
                    <a:pt x="166" y="242"/>
                  </a:lnTo>
                  <a:lnTo>
                    <a:pt x="173" y="256"/>
                  </a:lnTo>
                  <a:lnTo>
                    <a:pt x="178" y="274"/>
                  </a:lnTo>
                  <a:lnTo>
                    <a:pt x="189" y="281"/>
                  </a:lnTo>
                  <a:lnTo>
                    <a:pt x="201" y="291"/>
                  </a:lnTo>
                  <a:lnTo>
                    <a:pt x="216" y="284"/>
                  </a:lnTo>
                  <a:lnTo>
                    <a:pt x="228" y="279"/>
                  </a:lnTo>
                  <a:lnTo>
                    <a:pt x="244" y="288"/>
                  </a:lnTo>
                  <a:lnTo>
                    <a:pt x="256" y="286"/>
                  </a:lnTo>
                  <a:lnTo>
                    <a:pt x="273" y="288"/>
                  </a:lnTo>
                  <a:lnTo>
                    <a:pt x="290" y="293"/>
                  </a:lnTo>
                  <a:lnTo>
                    <a:pt x="290" y="293"/>
                  </a:lnTo>
                  <a:lnTo>
                    <a:pt x="290" y="2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2">
              <a:extLst>
                <a:ext uri="{FF2B5EF4-FFF2-40B4-BE49-F238E27FC236}">
                  <a16:creationId xmlns:a16="http://schemas.microsoft.com/office/drawing/2014/main" id="{B7177688-C4BE-7DC6-880D-F8BA9A1498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51360" y="7065242"/>
              <a:ext cx="539829" cy="429153"/>
            </a:xfrm>
            <a:custGeom>
              <a:avLst/>
              <a:gdLst>
                <a:gd name="T0" fmla="*/ 134 w 239"/>
                <a:gd name="T1" fmla="*/ 190 h 190"/>
                <a:gd name="T2" fmla="*/ 135 w 239"/>
                <a:gd name="T3" fmla="*/ 178 h 190"/>
                <a:gd name="T4" fmla="*/ 141 w 239"/>
                <a:gd name="T5" fmla="*/ 165 h 190"/>
                <a:gd name="T6" fmla="*/ 132 w 239"/>
                <a:gd name="T7" fmla="*/ 153 h 190"/>
                <a:gd name="T8" fmla="*/ 162 w 239"/>
                <a:gd name="T9" fmla="*/ 117 h 190"/>
                <a:gd name="T10" fmla="*/ 173 w 239"/>
                <a:gd name="T11" fmla="*/ 108 h 190"/>
                <a:gd name="T12" fmla="*/ 187 w 239"/>
                <a:gd name="T13" fmla="*/ 94 h 190"/>
                <a:gd name="T14" fmla="*/ 214 w 239"/>
                <a:gd name="T15" fmla="*/ 73 h 190"/>
                <a:gd name="T16" fmla="*/ 239 w 239"/>
                <a:gd name="T17" fmla="*/ 53 h 190"/>
                <a:gd name="T18" fmla="*/ 196 w 239"/>
                <a:gd name="T19" fmla="*/ 23 h 190"/>
                <a:gd name="T20" fmla="*/ 178 w 239"/>
                <a:gd name="T21" fmla="*/ 16 h 190"/>
                <a:gd name="T22" fmla="*/ 148 w 239"/>
                <a:gd name="T23" fmla="*/ 0 h 190"/>
                <a:gd name="T24" fmla="*/ 128 w 239"/>
                <a:gd name="T25" fmla="*/ 3 h 190"/>
                <a:gd name="T26" fmla="*/ 114 w 239"/>
                <a:gd name="T27" fmla="*/ 16 h 190"/>
                <a:gd name="T28" fmla="*/ 98 w 239"/>
                <a:gd name="T29" fmla="*/ 16 h 190"/>
                <a:gd name="T30" fmla="*/ 80 w 239"/>
                <a:gd name="T31" fmla="*/ 23 h 190"/>
                <a:gd name="T32" fmla="*/ 73 w 239"/>
                <a:gd name="T33" fmla="*/ 35 h 190"/>
                <a:gd name="T34" fmla="*/ 57 w 239"/>
                <a:gd name="T35" fmla="*/ 49 h 190"/>
                <a:gd name="T36" fmla="*/ 41 w 239"/>
                <a:gd name="T37" fmla="*/ 51 h 190"/>
                <a:gd name="T38" fmla="*/ 27 w 239"/>
                <a:gd name="T39" fmla="*/ 58 h 190"/>
                <a:gd name="T40" fmla="*/ 14 w 239"/>
                <a:gd name="T41" fmla="*/ 67 h 190"/>
                <a:gd name="T42" fmla="*/ 0 w 239"/>
                <a:gd name="T43" fmla="*/ 69 h 190"/>
                <a:gd name="T44" fmla="*/ 5 w 239"/>
                <a:gd name="T45" fmla="*/ 85 h 190"/>
                <a:gd name="T46" fmla="*/ 7 w 239"/>
                <a:gd name="T47" fmla="*/ 96 h 190"/>
                <a:gd name="T48" fmla="*/ 12 w 239"/>
                <a:gd name="T49" fmla="*/ 108 h 190"/>
                <a:gd name="T50" fmla="*/ 9 w 239"/>
                <a:gd name="T51" fmla="*/ 128 h 190"/>
                <a:gd name="T52" fmla="*/ 11 w 239"/>
                <a:gd name="T53" fmla="*/ 137 h 190"/>
                <a:gd name="T54" fmla="*/ 23 w 239"/>
                <a:gd name="T55" fmla="*/ 146 h 190"/>
                <a:gd name="T56" fmla="*/ 36 w 239"/>
                <a:gd name="T57" fmla="*/ 153 h 190"/>
                <a:gd name="T58" fmla="*/ 41 w 239"/>
                <a:gd name="T59" fmla="*/ 167 h 190"/>
                <a:gd name="T60" fmla="*/ 52 w 239"/>
                <a:gd name="T61" fmla="*/ 174 h 190"/>
                <a:gd name="T62" fmla="*/ 64 w 239"/>
                <a:gd name="T63" fmla="*/ 179 h 190"/>
                <a:gd name="T64" fmla="*/ 80 w 239"/>
                <a:gd name="T65" fmla="*/ 186 h 190"/>
                <a:gd name="T66" fmla="*/ 109 w 239"/>
                <a:gd name="T67" fmla="*/ 188 h 190"/>
                <a:gd name="T68" fmla="*/ 121 w 239"/>
                <a:gd name="T69" fmla="*/ 186 h 190"/>
                <a:gd name="T70" fmla="*/ 134 w 239"/>
                <a:gd name="T71" fmla="*/ 190 h 190"/>
                <a:gd name="T72" fmla="*/ 134 w 239"/>
                <a:gd name="T73" fmla="*/ 190 h 190"/>
                <a:gd name="T74" fmla="*/ 134 w 239"/>
                <a:gd name="T7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9" h="190">
                  <a:moveTo>
                    <a:pt x="134" y="190"/>
                  </a:moveTo>
                  <a:lnTo>
                    <a:pt x="135" y="178"/>
                  </a:lnTo>
                  <a:lnTo>
                    <a:pt x="141" y="165"/>
                  </a:lnTo>
                  <a:lnTo>
                    <a:pt x="132" y="153"/>
                  </a:lnTo>
                  <a:lnTo>
                    <a:pt x="162" y="117"/>
                  </a:lnTo>
                  <a:lnTo>
                    <a:pt x="173" y="108"/>
                  </a:lnTo>
                  <a:lnTo>
                    <a:pt x="187" y="94"/>
                  </a:lnTo>
                  <a:lnTo>
                    <a:pt x="214" y="73"/>
                  </a:lnTo>
                  <a:lnTo>
                    <a:pt x="239" y="53"/>
                  </a:lnTo>
                  <a:lnTo>
                    <a:pt x="196" y="23"/>
                  </a:lnTo>
                  <a:lnTo>
                    <a:pt x="178" y="16"/>
                  </a:lnTo>
                  <a:lnTo>
                    <a:pt x="148" y="0"/>
                  </a:lnTo>
                  <a:lnTo>
                    <a:pt x="128" y="3"/>
                  </a:lnTo>
                  <a:lnTo>
                    <a:pt x="114" y="16"/>
                  </a:lnTo>
                  <a:lnTo>
                    <a:pt x="98" y="16"/>
                  </a:lnTo>
                  <a:lnTo>
                    <a:pt x="80" y="23"/>
                  </a:lnTo>
                  <a:lnTo>
                    <a:pt x="73" y="35"/>
                  </a:lnTo>
                  <a:lnTo>
                    <a:pt x="57" y="49"/>
                  </a:lnTo>
                  <a:lnTo>
                    <a:pt x="41" y="51"/>
                  </a:lnTo>
                  <a:lnTo>
                    <a:pt x="27" y="58"/>
                  </a:lnTo>
                  <a:lnTo>
                    <a:pt x="14" y="67"/>
                  </a:lnTo>
                  <a:lnTo>
                    <a:pt x="0" y="69"/>
                  </a:lnTo>
                  <a:lnTo>
                    <a:pt x="5" y="85"/>
                  </a:lnTo>
                  <a:lnTo>
                    <a:pt x="7" y="96"/>
                  </a:lnTo>
                  <a:lnTo>
                    <a:pt x="12" y="108"/>
                  </a:lnTo>
                  <a:lnTo>
                    <a:pt x="9" y="128"/>
                  </a:lnTo>
                  <a:lnTo>
                    <a:pt x="11" y="137"/>
                  </a:lnTo>
                  <a:lnTo>
                    <a:pt x="23" y="146"/>
                  </a:lnTo>
                  <a:lnTo>
                    <a:pt x="36" y="153"/>
                  </a:lnTo>
                  <a:lnTo>
                    <a:pt x="41" y="167"/>
                  </a:lnTo>
                  <a:lnTo>
                    <a:pt x="52" y="174"/>
                  </a:lnTo>
                  <a:lnTo>
                    <a:pt x="64" y="179"/>
                  </a:lnTo>
                  <a:lnTo>
                    <a:pt x="80" y="186"/>
                  </a:lnTo>
                  <a:lnTo>
                    <a:pt x="109" y="188"/>
                  </a:lnTo>
                  <a:lnTo>
                    <a:pt x="121" y="186"/>
                  </a:lnTo>
                  <a:lnTo>
                    <a:pt x="134" y="190"/>
                  </a:lnTo>
                  <a:lnTo>
                    <a:pt x="134" y="190"/>
                  </a:lnTo>
                  <a:lnTo>
                    <a:pt x="134" y="1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3">
              <a:extLst>
                <a:ext uri="{FF2B5EF4-FFF2-40B4-BE49-F238E27FC236}">
                  <a16:creationId xmlns:a16="http://schemas.microsoft.com/office/drawing/2014/main" id="{041ABA4D-6340-83AB-F55B-2F2D8A18AF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73118" y="6267922"/>
              <a:ext cx="725043" cy="727301"/>
            </a:xfrm>
            <a:custGeom>
              <a:avLst/>
              <a:gdLst>
                <a:gd name="T0" fmla="*/ 121 w 321"/>
                <a:gd name="T1" fmla="*/ 322 h 322"/>
                <a:gd name="T2" fmla="*/ 139 w 321"/>
                <a:gd name="T3" fmla="*/ 301 h 322"/>
                <a:gd name="T4" fmla="*/ 153 w 321"/>
                <a:gd name="T5" fmla="*/ 290 h 322"/>
                <a:gd name="T6" fmla="*/ 166 w 321"/>
                <a:gd name="T7" fmla="*/ 280 h 322"/>
                <a:gd name="T8" fmla="*/ 209 w 321"/>
                <a:gd name="T9" fmla="*/ 242 h 322"/>
                <a:gd name="T10" fmla="*/ 250 w 321"/>
                <a:gd name="T11" fmla="*/ 203 h 322"/>
                <a:gd name="T12" fmla="*/ 264 w 321"/>
                <a:gd name="T13" fmla="*/ 191 h 322"/>
                <a:gd name="T14" fmla="*/ 275 w 321"/>
                <a:gd name="T15" fmla="*/ 180 h 322"/>
                <a:gd name="T16" fmla="*/ 285 w 321"/>
                <a:gd name="T17" fmla="*/ 167 h 322"/>
                <a:gd name="T18" fmla="*/ 303 w 321"/>
                <a:gd name="T19" fmla="*/ 155 h 322"/>
                <a:gd name="T20" fmla="*/ 321 w 321"/>
                <a:gd name="T21" fmla="*/ 141 h 322"/>
                <a:gd name="T22" fmla="*/ 307 w 321"/>
                <a:gd name="T23" fmla="*/ 123 h 322"/>
                <a:gd name="T24" fmla="*/ 289 w 321"/>
                <a:gd name="T25" fmla="*/ 114 h 322"/>
                <a:gd name="T26" fmla="*/ 273 w 321"/>
                <a:gd name="T27" fmla="*/ 109 h 322"/>
                <a:gd name="T28" fmla="*/ 262 w 321"/>
                <a:gd name="T29" fmla="*/ 94 h 322"/>
                <a:gd name="T30" fmla="*/ 246 w 321"/>
                <a:gd name="T31" fmla="*/ 98 h 322"/>
                <a:gd name="T32" fmla="*/ 230 w 321"/>
                <a:gd name="T33" fmla="*/ 96 h 322"/>
                <a:gd name="T34" fmla="*/ 221 w 321"/>
                <a:gd name="T35" fmla="*/ 82 h 322"/>
                <a:gd name="T36" fmla="*/ 205 w 321"/>
                <a:gd name="T37" fmla="*/ 80 h 322"/>
                <a:gd name="T38" fmla="*/ 189 w 321"/>
                <a:gd name="T39" fmla="*/ 62 h 322"/>
                <a:gd name="T40" fmla="*/ 184 w 321"/>
                <a:gd name="T41" fmla="*/ 48 h 322"/>
                <a:gd name="T42" fmla="*/ 186 w 321"/>
                <a:gd name="T43" fmla="*/ 34 h 322"/>
                <a:gd name="T44" fmla="*/ 178 w 321"/>
                <a:gd name="T45" fmla="*/ 23 h 322"/>
                <a:gd name="T46" fmla="*/ 170 w 321"/>
                <a:gd name="T47" fmla="*/ 13 h 322"/>
                <a:gd name="T48" fmla="*/ 153 w 321"/>
                <a:gd name="T49" fmla="*/ 7 h 322"/>
                <a:gd name="T50" fmla="*/ 141 w 321"/>
                <a:gd name="T51" fmla="*/ 11 h 322"/>
                <a:gd name="T52" fmla="*/ 127 w 321"/>
                <a:gd name="T53" fmla="*/ 16 h 322"/>
                <a:gd name="T54" fmla="*/ 118 w 321"/>
                <a:gd name="T55" fmla="*/ 9 h 322"/>
                <a:gd name="T56" fmla="*/ 105 w 321"/>
                <a:gd name="T57" fmla="*/ 0 h 322"/>
                <a:gd name="T58" fmla="*/ 86 w 321"/>
                <a:gd name="T59" fmla="*/ 5 h 322"/>
                <a:gd name="T60" fmla="*/ 75 w 321"/>
                <a:gd name="T61" fmla="*/ 13 h 322"/>
                <a:gd name="T62" fmla="*/ 63 w 321"/>
                <a:gd name="T63" fmla="*/ 14 h 322"/>
                <a:gd name="T64" fmla="*/ 54 w 321"/>
                <a:gd name="T65" fmla="*/ 27 h 322"/>
                <a:gd name="T66" fmla="*/ 38 w 321"/>
                <a:gd name="T67" fmla="*/ 29 h 322"/>
                <a:gd name="T68" fmla="*/ 27 w 321"/>
                <a:gd name="T69" fmla="*/ 36 h 322"/>
                <a:gd name="T70" fmla="*/ 16 w 321"/>
                <a:gd name="T71" fmla="*/ 41 h 322"/>
                <a:gd name="T72" fmla="*/ 9 w 321"/>
                <a:gd name="T73" fmla="*/ 57 h 322"/>
                <a:gd name="T74" fmla="*/ 0 w 321"/>
                <a:gd name="T75" fmla="*/ 68 h 322"/>
                <a:gd name="T76" fmla="*/ 13 w 321"/>
                <a:gd name="T77" fmla="*/ 80 h 322"/>
                <a:gd name="T78" fmla="*/ 16 w 321"/>
                <a:gd name="T79" fmla="*/ 93 h 322"/>
                <a:gd name="T80" fmla="*/ 16 w 321"/>
                <a:gd name="T81" fmla="*/ 119 h 322"/>
                <a:gd name="T82" fmla="*/ 9 w 321"/>
                <a:gd name="T83" fmla="*/ 134 h 322"/>
                <a:gd name="T84" fmla="*/ 32 w 321"/>
                <a:gd name="T85" fmla="*/ 157 h 322"/>
                <a:gd name="T86" fmla="*/ 47 w 321"/>
                <a:gd name="T87" fmla="*/ 162 h 322"/>
                <a:gd name="T88" fmla="*/ 36 w 321"/>
                <a:gd name="T89" fmla="*/ 173 h 322"/>
                <a:gd name="T90" fmla="*/ 38 w 321"/>
                <a:gd name="T91" fmla="*/ 185 h 322"/>
                <a:gd name="T92" fmla="*/ 43 w 321"/>
                <a:gd name="T93" fmla="*/ 199 h 322"/>
                <a:gd name="T94" fmla="*/ 50 w 321"/>
                <a:gd name="T95" fmla="*/ 217 h 322"/>
                <a:gd name="T96" fmla="*/ 59 w 321"/>
                <a:gd name="T97" fmla="*/ 230 h 322"/>
                <a:gd name="T98" fmla="*/ 70 w 321"/>
                <a:gd name="T99" fmla="*/ 242 h 322"/>
                <a:gd name="T100" fmla="*/ 81 w 321"/>
                <a:gd name="T101" fmla="*/ 256 h 322"/>
                <a:gd name="T102" fmla="*/ 86 w 321"/>
                <a:gd name="T103" fmla="*/ 269 h 322"/>
                <a:gd name="T104" fmla="*/ 91 w 321"/>
                <a:gd name="T105" fmla="*/ 283 h 322"/>
                <a:gd name="T106" fmla="*/ 98 w 321"/>
                <a:gd name="T107" fmla="*/ 297 h 322"/>
                <a:gd name="T108" fmla="*/ 109 w 321"/>
                <a:gd name="T109" fmla="*/ 312 h 322"/>
                <a:gd name="T110" fmla="*/ 121 w 321"/>
                <a:gd name="T111" fmla="*/ 319 h 322"/>
                <a:gd name="T112" fmla="*/ 121 w 321"/>
                <a:gd name="T113" fmla="*/ 322 h 322"/>
                <a:gd name="T114" fmla="*/ 121 w 321"/>
                <a:gd name="T115" fmla="*/ 322 h 322"/>
                <a:gd name="T116" fmla="*/ 121 w 321"/>
                <a:gd name="T11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322">
                  <a:moveTo>
                    <a:pt x="121" y="322"/>
                  </a:moveTo>
                  <a:lnTo>
                    <a:pt x="139" y="301"/>
                  </a:lnTo>
                  <a:lnTo>
                    <a:pt x="153" y="290"/>
                  </a:lnTo>
                  <a:lnTo>
                    <a:pt x="166" y="280"/>
                  </a:lnTo>
                  <a:lnTo>
                    <a:pt x="209" y="242"/>
                  </a:lnTo>
                  <a:lnTo>
                    <a:pt x="250" y="203"/>
                  </a:lnTo>
                  <a:lnTo>
                    <a:pt x="264" y="191"/>
                  </a:lnTo>
                  <a:lnTo>
                    <a:pt x="275" y="180"/>
                  </a:lnTo>
                  <a:lnTo>
                    <a:pt x="285" y="167"/>
                  </a:lnTo>
                  <a:lnTo>
                    <a:pt x="303" y="155"/>
                  </a:lnTo>
                  <a:lnTo>
                    <a:pt x="321" y="141"/>
                  </a:lnTo>
                  <a:lnTo>
                    <a:pt x="307" y="123"/>
                  </a:lnTo>
                  <a:lnTo>
                    <a:pt x="289" y="114"/>
                  </a:lnTo>
                  <a:lnTo>
                    <a:pt x="273" y="109"/>
                  </a:lnTo>
                  <a:lnTo>
                    <a:pt x="262" y="94"/>
                  </a:lnTo>
                  <a:lnTo>
                    <a:pt x="246" y="98"/>
                  </a:lnTo>
                  <a:lnTo>
                    <a:pt x="230" y="96"/>
                  </a:lnTo>
                  <a:lnTo>
                    <a:pt x="221" y="82"/>
                  </a:lnTo>
                  <a:lnTo>
                    <a:pt x="205" y="80"/>
                  </a:lnTo>
                  <a:lnTo>
                    <a:pt x="189" y="62"/>
                  </a:lnTo>
                  <a:lnTo>
                    <a:pt x="184" y="48"/>
                  </a:lnTo>
                  <a:lnTo>
                    <a:pt x="186" y="34"/>
                  </a:lnTo>
                  <a:lnTo>
                    <a:pt x="178" y="23"/>
                  </a:lnTo>
                  <a:lnTo>
                    <a:pt x="170" y="13"/>
                  </a:lnTo>
                  <a:lnTo>
                    <a:pt x="153" y="7"/>
                  </a:lnTo>
                  <a:lnTo>
                    <a:pt x="141" y="11"/>
                  </a:lnTo>
                  <a:lnTo>
                    <a:pt x="127" y="16"/>
                  </a:lnTo>
                  <a:lnTo>
                    <a:pt x="118" y="9"/>
                  </a:lnTo>
                  <a:lnTo>
                    <a:pt x="105" y="0"/>
                  </a:lnTo>
                  <a:lnTo>
                    <a:pt x="86" y="5"/>
                  </a:lnTo>
                  <a:lnTo>
                    <a:pt x="75" y="13"/>
                  </a:lnTo>
                  <a:lnTo>
                    <a:pt x="63" y="14"/>
                  </a:lnTo>
                  <a:lnTo>
                    <a:pt x="54" y="27"/>
                  </a:lnTo>
                  <a:lnTo>
                    <a:pt x="38" y="29"/>
                  </a:lnTo>
                  <a:lnTo>
                    <a:pt x="27" y="36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0" y="68"/>
                  </a:lnTo>
                  <a:lnTo>
                    <a:pt x="13" y="80"/>
                  </a:lnTo>
                  <a:lnTo>
                    <a:pt x="16" y="93"/>
                  </a:lnTo>
                  <a:lnTo>
                    <a:pt x="16" y="119"/>
                  </a:lnTo>
                  <a:lnTo>
                    <a:pt x="9" y="134"/>
                  </a:lnTo>
                  <a:lnTo>
                    <a:pt x="32" y="157"/>
                  </a:lnTo>
                  <a:lnTo>
                    <a:pt x="47" y="162"/>
                  </a:lnTo>
                  <a:lnTo>
                    <a:pt x="36" y="173"/>
                  </a:lnTo>
                  <a:lnTo>
                    <a:pt x="38" y="185"/>
                  </a:lnTo>
                  <a:lnTo>
                    <a:pt x="43" y="199"/>
                  </a:lnTo>
                  <a:lnTo>
                    <a:pt x="50" y="217"/>
                  </a:lnTo>
                  <a:lnTo>
                    <a:pt x="59" y="230"/>
                  </a:lnTo>
                  <a:lnTo>
                    <a:pt x="70" y="242"/>
                  </a:lnTo>
                  <a:lnTo>
                    <a:pt x="81" y="256"/>
                  </a:lnTo>
                  <a:lnTo>
                    <a:pt x="86" y="269"/>
                  </a:lnTo>
                  <a:lnTo>
                    <a:pt x="91" y="283"/>
                  </a:lnTo>
                  <a:lnTo>
                    <a:pt x="98" y="297"/>
                  </a:lnTo>
                  <a:lnTo>
                    <a:pt x="109" y="312"/>
                  </a:lnTo>
                  <a:lnTo>
                    <a:pt x="121" y="319"/>
                  </a:lnTo>
                  <a:lnTo>
                    <a:pt x="121" y="322"/>
                  </a:lnTo>
                  <a:lnTo>
                    <a:pt x="121" y="322"/>
                  </a:lnTo>
                  <a:lnTo>
                    <a:pt x="121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4">
              <a:extLst>
                <a:ext uri="{FF2B5EF4-FFF2-40B4-BE49-F238E27FC236}">
                  <a16:creationId xmlns:a16="http://schemas.microsoft.com/office/drawing/2014/main" id="{0C9CA610-052C-B89E-1130-4DEC83AB16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8459" y="6159505"/>
              <a:ext cx="786027" cy="860565"/>
            </a:xfrm>
            <a:custGeom>
              <a:avLst/>
              <a:gdLst>
                <a:gd name="T0" fmla="*/ 187 w 348"/>
                <a:gd name="T1" fmla="*/ 381 h 381"/>
                <a:gd name="T2" fmla="*/ 234 w 348"/>
                <a:gd name="T3" fmla="*/ 342 h 381"/>
                <a:gd name="T4" fmla="*/ 305 w 348"/>
                <a:gd name="T5" fmla="*/ 272 h 381"/>
                <a:gd name="T6" fmla="*/ 326 w 348"/>
                <a:gd name="T7" fmla="*/ 253 h 381"/>
                <a:gd name="T8" fmla="*/ 323 w 348"/>
                <a:gd name="T9" fmla="*/ 226 h 381"/>
                <a:gd name="T10" fmla="*/ 301 w 348"/>
                <a:gd name="T11" fmla="*/ 169 h 381"/>
                <a:gd name="T12" fmla="*/ 312 w 348"/>
                <a:gd name="T13" fmla="*/ 160 h 381"/>
                <a:gd name="T14" fmla="*/ 319 w 348"/>
                <a:gd name="T15" fmla="*/ 148 h 381"/>
                <a:gd name="T16" fmla="*/ 308 w 348"/>
                <a:gd name="T17" fmla="*/ 130 h 381"/>
                <a:gd name="T18" fmla="*/ 323 w 348"/>
                <a:gd name="T19" fmla="*/ 123 h 381"/>
                <a:gd name="T20" fmla="*/ 328 w 348"/>
                <a:gd name="T21" fmla="*/ 137 h 381"/>
                <a:gd name="T22" fmla="*/ 333 w 348"/>
                <a:gd name="T23" fmla="*/ 110 h 381"/>
                <a:gd name="T24" fmla="*/ 348 w 348"/>
                <a:gd name="T25" fmla="*/ 96 h 381"/>
                <a:gd name="T26" fmla="*/ 340 w 348"/>
                <a:gd name="T27" fmla="*/ 80 h 381"/>
                <a:gd name="T28" fmla="*/ 319 w 348"/>
                <a:gd name="T29" fmla="*/ 71 h 381"/>
                <a:gd name="T30" fmla="*/ 303 w 348"/>
                <a:gd name="T31" fmla="*/ 68 h 381"/>
                <a:gd name="T32" fmla="*/ 292 w 348"/>
                <a:gd name="T33" fmla="*/ 57 h 381"/>
                <a:gd name="T34" fmla="*/ 280 w 348"/>
                <a:gd name="T35" fmla="*/ 46 h 381"/>
                <a:gd name="T36" fmla="*/ 221 w 348"/>
                <a:gd name="T37" fmla="*/ 59 h 381"/>
                <a:gd name="T38" fmla="*/ 120 w 348"/>
                <a:gd name="T39" fmla="*/ 14 h 381"/>
                <a:gd name="T40" fmla="*/ 95 w 348"/>
                <a:gd name="T41" fmla="*/ 0 h 381"/>
                <a:gd name="T42" fmla="*/ 88 w 348"/>
                <a:gd name="T43" fmla="*/ 13 h 381"/>
                <a:gd name="T44" fmla="*/ 88 w 348"/>
                <a:gd name="T45" fmla="*/ 29 h 381"/>
                <a:gd name="T46" fmla="*/ 65 w 348"/>
                <a:gd name="T47" fmla="*/ 36 h 381"/>
                <a:gd name="T48" fmla="*/ 0 w 348"/>
                <a:gd name="T49" fmla="*/ 64 h 381"/>
                <a:gd name="T50" fmla="*/ 8 w 348"/>
                <a:gd name="T51" fmla="*/ 75 h 381"/>
                <a:gd name="T52" fmla="*/ 20 w 348"/>
                <a:gd name="T53" fmla="*/ 89 h 381"/>
                <a:gd name="T54" fmla="*/ 25 w 348"/>
                <a:gd name="T55" fmla="*/ 100 h 381"/>
                <a:gd name="T56" fmla="*/ 33 w 348"/>
                <a:gd name="T57" fmla="*/ 112 h 381"/>
                <a:gd name="T58" fmla="*/ 38 w 348"/>
                <a:gd name="T59" fmla="*/ 130 h 381"/>
                <a:gd name="T60" fmla="*/ 43 w 348"/>
                <a:gd name="T61" fmla="*/ 141 h 381"/>
                <a:gd name="T62" fmla="*/ 47 w 348"/>
                <a:gd name="T63" fmla="*/ 153 h 381"/>
                <a:gd name="T64" fmla="*/ 57 w 348"/>
                <a:gd name="T65" fmla="*/ 171 h 381"/>
                <a:gd name="T66" fmla="*/ 70 w 348"/>
                <a:gd name="T67" fmla="*/ 178 h 381"/>
                <a:gd name="T68" fmla="*/ 79 w 348"/>
                <a:gd name="T69" fmla="*/ 187 h 381"/>
                <a:gd name="T70" fmla="*/ 93 w 348"/>
                <a:gd name="T71" fmla="*/ 208 h 381"/>
                <a:gd name="T72" fmla="*/ 107 w 348"/>
                <a:gd name="T73" fmla="*/ 219 h 381"/>
                <a:gd name="T74" fmla="*/ 98 w 348"/>
                <a:gd name="T75" fmla="*/ 231 h 381"/>
                <a:gd name="T76" fmla="*/ 102 w 348"/>
                <a:gd name="T77" fmla="*/ 255 h 381"/>
                <a:gd name="T78" fmla="*/ 100 w 348"/>
                <a:gd name="T79" fmla="*/ 276 h 381"/>
                <a:gd name="T80" fmla="*/ 114 w 348"/>
                <a:gd name="T81" fmla="*/ 288 h 381"/>
                <a:gd name="T82" fmla="*/ 116 w 348"/>
                <a:gd name="T83" fmla="*/ 301 h 381"/>
                <a:gd name="T84" fmla="*/ 125 w 348"/>
                <a:gd name="T85" fmla="*/ 312 h 381"/>
                <a:gd name="T86" fmla="*/ 129 w 348"/>
                <a:gd name="T87" fmla="*/ 338 h 381"/>
                <a:gd name="T88" fmla="*/ 141 w 348"/>
                <a:gd name="T89" fmla="*/ 336 h 381"/>
                <a:gd name="T90" fmla="*/ 143 w 348"/>
                <a:gd name="T91" fmla="*/ 352 h 381"/>
                <a:gd name="T92" fmla="*/ 159 w 348"/>
                <a:gd name="T93" fmla="*/ 352 h 381"/>
                <a:gd name="T94" fmla="*/ 175 w 348"/>
                <a:gd name="T95" fmla="*/ 354 h 381"/>
                <a:gd name="T96" fmla="*/ 182 w 348"/>
                <a:gd name="T97" fmla="*/ 365 h 381"/>
                <a:gd name="T98" fmla="*/ 187 w 348"/>
                <a:gd name="T99" fmla="*/ 381 h 381"/>
                <a:gd name="T100" fmla="*/ 187 w 348"/>
                <a:gd name="T101" fmla="*/ 381 h 381"/>
                <a:gd name="T102" fmla="*/ 187 w 348"/>
                <a:gd name="T103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8" h="381">
                  <a:moveTo>
                    <a:pt x="187" y="381"/>
                  </a:moveTo>
                  <a:lnTo>
                    <a:pt x="234" y="342"/>
                  </a:lnTo>
                  <a:lnTo>
                    <a:pt x="305" y="272"/>
                  </a:lnTo>
                  <a:lnTo>
                    <a:pt x="326" y="253"/>
                  </a:lnTo>
                  <a:lnTo>
                    <a:pt x="323" y="226"/>
                  </a:lnTo>
                  <a:lnTo>
                    <a:pt x="301" y="169"/>
                  </a:lnTo>
                  <a:lnTo>
                    <a:pt x="312" y="160"/>
                  </a:lnTo>
                  <a:lnTo>
                    <a:pt x="319" y="148"/>
                  </a:lnTo>
                  <a:lnTo>
                    <a:pt x="308" y="130"/>
                  </a:lnTo>
                  <a:lnTo>
                    <a:pt x="323" y="123"/>
                  </a:lnTo>
                  <a:lnTo>
                    <a:pt x="328" y="137"/>
                  </a:lnTo>
                  <a:lnTo>
                    <a:pt x="333" y="110"/>
                  </a:lnTo>
                  <a:lnTo>
                    <a:pt x="348" y="96"/>
                  </a:lnTo>
                  <a:lnTo>
                    <a:pt x="340" y="80"/>
                  </a:lnTo>
                  <a:lnTo>
                    <a:pt x="319" y="71"/>
                  </a:lnTo>
                  <a:lnTo>
                    <a:pt x="303" y="68"/>
                  </a:lnTo>
                  <a:lnTo>
                    <a:pt x="292" y="57"/>
                  </a:lnTo>
                  <a:lnTo>
                    <a:pt x="280" y="46"/>
                  </a:lnTo>
                  <a:lnTo>
                    <a:pt x="221" y="59"/>
                  </a:lnTo>
                  <a:lnTo>
                    <a:pt x="120" y="14"/>
                  </a:lnTo>
                  <a:lnTo>
                    <a:pt x="95" y="0"/>
                  </a:lnTo>
                  <a:lnTo>
                    <a:pt x="88" y="13"/>
                  </a:lnTo>
                  <a:lnTo>
                    <a:pt x="88" y="29"/>
                  </a:lnTo>
                  <a:lnTo>
                    <a:pt x="65" y="36"/>
                  </a:lnTo>
                  <a:lnTo>
                    <a:pt x="0" y="64"/>
                  </a:lnTo>
                  <a:lnTo>
                    <a:pt x="8" y="75"/>
                  </a:lnTo>
                  <a:lnTo>
                    <a:pt x="20" y="89"/>
                  </a:lnTo>
                  <a:lnTo>
                    <a:pt x="25" y="100"/>
                  </a:lnTo>
                  <a:lnTo>
                    <a:pt x="33" y="112"/>
                  </a:lnTo>
                  <a:lnTo>
                    <a:pt x="38" y="130"/>
                  </a:lnTo>
                  <a:lnTo>
                    <a:pt x="43" y="141"/>
                  </a:lnTo>
                  <a:lnTo>
                    <a:pt x="47" y="153"/>
                  </a:lnTo>
                  <a:lnTo>
                    <a:pt x="57" y="171"/>
                  </a:lnTo>
                  <a:lnTo>
                    <a:pt x="70" y="178"/>
                  </a:lnTo>
                  <a:lnTo>
                    <a:pt x="79" y="187"/>
                  </a:lnTo>
                  <a:lnTo>
                    <a:pt x="93" y="208"/>
                  </a:lnTo>
                  <a:lnTo>
                    <a:pt x="107" y="219"/>
                  </a:lnTo>
                  <a:lnTo>
                    <a:pt x="98" y="231"/>
                  </a:lnTo>
                  <a:lnTo>
                    <a:pt x="102" y="255"/>
                  </a:lnTo>
                  <a:lnTo>
                    <a:pt x="100" y="276"/>
                  </a:lnTo>
                  <a:lnTo>
                    <a:pt x="114" y="288"/>
                  </a:lnTo>
                  <a:lnTo>
                    <a:pt x="116" y="301"/>
                  </a:lnTo>
                  <a:lnTo>
                    <a:pt x="125" y="312"/>
                  </a:lnTo>
                  <a:lnTo>
                    <a:pt x="129" y="338"/>
                  </a:lnTo>
                  <a:lnTo>
                    <a:pt x="141" y="336"/>
                  </a:lnTo>
                  <a:lnTo>
                    <a:pt x="143" y="352"/>
                  </a:lnTo>
                  <a:lnTo>
                    <a:pt x="159" y="352"/>
                  </a:lnTo>
                  <a:lnTo>
                    <a:pt x="175" y="354"/>
                  </a:lnTo>
                  <a:lnTo>
                    <a:pt x="182" y="365"/>
                  </a:lnTo>
                  <a:lnTo>
                    <a:pt x="187" y="381"/>
                  </a:lnTo>
                  <a:lnTo>
                    <a:pt x="187" y="381"/>
                  </a:lnTo>
                  <a:lnTo>
                    <a:pt x="187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5">
              <a:extLst>
                <a:ext uri="{FF2B5EF4-FFF2-40B4-BE49-F238E27FC236}">
                  <a16:creationId xmlns:a16="http://schemas.microsoft.com/office/drawing/2014/main" id="{31D26BB4-7AD2-5F40-F030-4CEEDBA541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6573" y="5689695"/>
              <a:ext cx="706973" cy="716008"/>
            </a:xfrm>
            <a:custGeom>
              <a:avLst/>
              <a:gdLst>
                <a:gd name="T0" fmla="*/ 139 w 313"/>
                <a:gd name="T1" fmla="*/ 317 h 317"/>
                <a:gd name="T2" fmla="*/ 142 w 313"/>
                <a:gd name="T3" fmla="*/ 304 h 317"/>
                <a:gd name="T4" fmla="*/ 157 w 313"/>
                <a:gd name="T5" fmla="*/ 301 h 317"/>
                <a:gd name="T6" fmla="*/ 173 w 313"/>
                <a:gd name="T7" fmla="*/ 302 h 317"/>
                <a:gd name="T8" fmla="*/ 180 w 313"/>
                <a:gd name="T9" fmla="*/ 290 h 317"/>
                <a:gd name="T10" fmla="*/ 190 w 313"/>
                <a:gd name="T11" fmla="*/ 285 h 317"/>
                <a:gd name="T12" fmla="*/ 205 w 313"/>
                <a:gd name="T13" fmla="*/ 277 h 317"/>
                <a:gd name="T14" fmla="*/ 217 w 313"/>
                <a:gd name="T15" fmla="*/ 276 h 317"/>
                <a:gd name="T16" fmla="*/ 219 w 313"/>
                <a:gd name="T17" fmla="*/ 263 h 317"/>
                <a:gd name="T18" fmla="*/ 235 w 313"/>
                <a:gd name="T19" fmla="*/ 265 h 317"/>
                <a:gd name="T20" fmla="*/ 249 w 313"/>
                <a:gd name="T21" fmla="*/ 260 h 317"/>
                <a:gd name="T22" fmla="*/ 265 w 313"/>
                <a:gd name="T23" fmla="*/ 265 h 317"/>
                <a:gd name="T24" fmla="*/ 276 w 313"/>
                <a:gd name="T25" fmla="*/ 272 h 317"/>
                <a:gd name="T26" fmla="*/ 290 w 313"/>
                <a:gd name="T27" fmla="*/ 269 h 317"/>
                <a:gd name="T28" fmla="*/ 302 w 313"/>
                <a:gd name="T29" fmla="*/ 263 h 317"/>
                <a:gd name="T30" fmla="*/ 313 w 313"/>
                <a:gd name="T31" fmla="*/ 267 h 317"/>
                <a:gd name="T32" fmla="*/ 311 w 313"/>
                <a:gd name="T33" fmla="*/ 254 h 317"/>
                <a:gd name="T34" fmla="*/ 306 w 313"/>
                <a:gd name="T35" fmla="*/ 240 h 317"/>
                <a:gd name="T36" fmla="*/ 304 w 313"/>
                <a:gd name="T37" fmla="*/ 228 h 317"/>
                <a:gd name="T38" fmla="*/ 299 w 313"/>
                <a:gd name="T39" fmla="*/ 217 h 317"/>
                <a:gd name="T40" fmla="*/ 292 w 313"/>
                <a:gd name="T41" fmla="*/ 199 h 317"/>
                <a:gd name="T42" fmla="*/ 279 w 313"/>
                <a:gd name="T43" fmla="*/ 192 h 317"/>
                <a:gd name="T44" fmla="*/ 269 w 313"/>
                <a:gd name="T45" fmla="*/ 181 h 317"/>
                <a:gd name="T46" fmla="*/ 256 w 313"/>
                <a:gd name="T47" fmla="*/ 169 h 317"/>
                <a:gd name="T48" fmla="*/ 249 w 313"/>
                <a:gd name="T49" fmla="*/ 158 h 317"/>
                <a:gd name="T50" fmla="*/ 240 w 313"/>
                <a:gd name="T51" fmla="*/ 148 h 317"/>
                <a:gd name="T52" fmla="*/ 228 w 313"/>
                <a:gd name="T53" fmla="*/ 140 h 317"/>
                <a:gd name="T54" fmla="*/ 217 w 313"/>
                <a:gd name="T55" fmla="*/ 130 h 317"/>
                <a:gd name="T56" fmla="*/ 205 w 313"/>
                <a:gd name="T57" fmla="*/ 128 h 317"/>
                <a:gd name="T58" fmla="*/ 189 w 313"/>
                <a:gd name="T59" fmla="*/ 114 h 317"/>
                <a:gd name="T60" fmla="*/ 178 w 313"/>
                <a:gd name="T61" fmla="*/ 105 h 317"/>
                <a:gd name="T62" fmla="*/ 164 w 313"/>
                <a:gd name="T63" fmla="*/ 107 h 317"/>
                <a:gd name="T64" fmla="*/ 149 w 313"/>
                <a:gd name="T65" fmla="*/ 94 h 317"/>
                <a:gd name="T66" fmla="*/ 137 w 313"/>
                <a:gd name="T67" fmla="*/ 87 h 317"/>
                <a:gd name="T68" fmla="*/ 126 w 313"/>
                <a:gd name="T69" fmla="*/ 80 h 317"/>
                <a:gd name="T70" fmla="*/ 108 w 313"/>
                <a:gd name="T71" fmla="*/ 64 h 317"/>
                <a:gd name="T72" fmla="*/ 100 w 313"/>
                <a:gd name="T73" fmla="*/ 50 h 317"/>
                <a:gd name="T74" fmla="*/ 84 w 313"/>
                <a:gd name="T75" fmla="*/ 32 h 317"/>
                <a:gd name="T76" fmla="*/ 69 w 313"/>
                <a:gd name="T77" fmla="*/ 37 h 317"/>
                <a:gd name="T78" fmla="*/ 52 w 313"/>
                <a:gd name="T79" fmla="*/ 25 h 317"/>
                <a:gd name="T80" fmla="*/ 43 w 313"/>
                <a:gd name="T81" fmla="*/ 14 h 317"/>
                <a:gd name="T82" fmla="*/ 28 w 313"/>
                <a:gd name="T83" fmla="*/ 9 h 317"/>
                <a:gd name="T84" fmla="*/ 16 w 313"/>
                <a:gd name="T85" fmla="*/ 2 h 317"/>
                <a:gd name="T86" fmla="*/ 3 w 313"/>
                <a:gd name="T87" fmla="*/ 0 h 317"/>
                <a:gd name="T88" fmla="*/ 0 w 313"/>
                <a:gd name="T89" fmla="*/ 28 h 317"/>
                <a:gd name="T90" fmla="*/ 3 w 313"/>
                <a:gd name="T91" fmla="*/ 51 h 317"/>
                <a:gd name="T92" fmla="*/ 12 w 313"/>
                <a:gd name="T93" fmla="*/ 82 h 317"/>
                <a:gd name="T94" fmla="*/ 16 w 313"/>
                <a:gd name="T95" fmla="*/ 98 h 317"/>
                <a:gd name="T96" fmla="*/ 21 w 313"/>
                <a:gd name="T97" fmla="*/ 112 h 317"/>
                <a:gd name="T98" fmla="*/ 35 w 313"/>
                <a:gd name="T99" fmla="*/ 103 h 317"/>
                <a:gd name="T100" fmla="*/ 48 w 313"/>
                <a:gd name="T101" fmla="*/ 108 h 317"/>
                <a:gd name="T102" fmla="*/ 43 w 313"/>
                <a:gd name="T103" fmla="*/ 121 h 317"/>
                <a:gd name="T104" fmla="*/ 35 w 313"/>
                <a:gd name="T105" fmla="*/ 133 h 317"/>
                <a:gd name="T106" fmla="*/ 44 w 313"/>
                <a:gd name="T107" fmla="*/ 165 h 317"/>
                <a:gd name="T108" fmla="*/ 48 w 313"/>
                <a:gd name="T109" fmla="*/ 183 h 317"/>
                <a:gd name="T110" fmla="*/ 68 w 313"/>
                <a:gd name="T111" fmla="*/ 215 h 317"/>
                <a:gd name="T112" fmla="*/ 82 w 313"/>
                <a:gd name="T113" fmla="*/ 245 h 317"/>
                <a:gd name="T114" fmla="*/ 112 w 313"/>
                <a:gd name="T115" fmla="*/ 295 h 317"/>
                <a:gd name="T116" fmla="*/ 123 w 313"/>
                <a:gd name="T117" fmla="*/ 315 h 317"/>
                <a:gd name="T118" fmla="*/ 139 w 313"/>
                <a:gd name="T119" fmla="*/ 317 h 317"/>
                <a:gd name="T120" fmla="*/ 139 w 313"/>
                <a:gd name="T121" fmla="*/ 317 h 317"/>
                <a:gd name="T122" fmla="*/ 139 w 313"/>
                <a:gd name="T12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7">
                  <a:moveTo>
                    <a:pt x="139" y="317"/>
                  </a:moveTo>
                  <a:lnTo>
                    <a:pt x="142" y="304"/>
                  </a:lnTo>
                  <a:lnTo>
                    <a:pt x="157" y="301"/>
                  </a:lnTo>
                  <a:lnTo>
                    <a:pt x="173" y="302"/>
                  </a:lnTo>
                  <a:lnTo>
                    <a:pt x="180" y="290"/>
                  </a:lnTo>
                  <a:lnTo>
                    <a:pt x="190" y="285"/>
                  </a:lnTo>
                  <a:lnTo>
                    <a:pt x="205" y="277"/>
                  </a:lnTo>
                  <a:lnTo>
                    <a:pt x="217" y="276"/>
                  </a:lnTo>
                  <a:lnTo>
                    <a:pt x="219" y="263"/>
                  </a:lnTo>
                  <a:lnTo>
                    <a:pt x="235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6" y="272"/>
                  </a:lnTo>
                  <a:lnTo>
                    <a:pt x="290" y="269"/>
                  </a:lnTo>
                  <a:lnTo>
                    <a:pt x="302" y="263"/>
                  </a:lnTo>
                  <a:lnTo>
                    <a:pt x="313" y="267"/>
                  </a:lnTo>
                  <a:lnTo>
                    <a:pt x="311" y="254"/>
                  </a:lnTo>
                  <a:lnTo>
                    <a:pt x="306" y="240"/>
                  </a:lnTo>
                  <a:lnTo>
                    <a:pt x="304" y="228"/>
                  </a:lnTo>
                  <a:lnTo>
                    <a:pt x="299" y="217"/>
                  </a:lnTo>
                  <a:lnTo>
                    <a:pt x="292" y="199"/>
                  </a:lnTo>
                  <a:lnTo>
                    <a:pt x="279" y="192"/>
                  </a:lnTo>
                  <a:lnTo>
                    <a:pt x="269" y="181"/>
                  </a:lnTo>
                  <a:lnTo>
                    <a:pt x="256" y="169"/>
                  </a:lnTo>
                  <a:lnTo>
                    <a:pt x="249" y="158"/>
                  </a:lnTo>
                  <a:lnTo>
                    <a:pt x="240" y="148"/>
                  </a:lnTo>
                  <a:lnTo>
                    <a:pt x="228" y="140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89" y="114"/>
                  </a:lnTo>
                  <a:lnTo>
                    <a:pt x="178" y="105"/>
                  </a:lnTo>
                  <a:lnTo>
                    <a:pt x="164" y="107"/>
                  </a:lnTo>
                  <a:lnTo>
                    <a:pt x="149" y="94"/>
                  </a:lnTo>
                  <a:lnTo>
                    <a:pt x="137" y="87"/>
                  </a:lnTo>
                  <a:lnTo>
                    <a:pt x="126" y="80"/>
                  </a:lnTo>
                  <a:lnTo>
                    <a:pt x="108" y="64"/>
                  </a:lnTo>
                  <a:lnTo>
                    <a:pt x="100" y="50"/>
                  </a:lnTo>
                  <a:lnTo>
                    <a:pt x="84" y="32"/>
                  </a:lnTo>
                  <a:lnTo>
                    <a:pt x="69" y="37"/>
                  </a:lnTo>
                  <a:lnTo>
                    <a:pt x="52" y="25"/>
                  </a:lnTo>
                  <a:lnTo>
                    <a:pt x="43" y="14"/>
                  </a:lnTo>
                  <a:lnTo>
                    <a:pt x="28" y="9"/>
                  </a:lnTo>
                  <a:lnTo>
                    <a:pt x="16" y="2"/>
                  </a:lnTo>
                  <a:lnTo>
                    <a:pt x="3" y="0"/>
                  </a:lnTo>
                  <a:lnTo>
                    <a:pt x="0" y="28"/>
                  </a:lnTo>
                  <a:lnTo>
                    <a:pt x="3" y="51"/>
                  </a:lnTo>
                  <a:lnTo>
                    <a:pt x="12" y="82"/>
                  </a:lnTo>
                  <a:lnTo>
                    <a:pt x="16" y="98"/>
                  </a:lnTo>
                  <a:lnTo>
                    <a:pt x="21" y="112"/>
                  </a:lnTo>
                  <a:lnTo>
                    <a:pt x="35" y="103"/>
                  </a:lnTo>
                  <a:lnTo>
                    <a:pt x="48" y="108"/>
                  </a:lnTo>
                  <a:lnTo>
                    <a:pt x="43" y="121"/>
                  </a:lnTo>
                  <a:lnTo>
                    <a:pt x="35" y="133"/>
                  </a:lnTo>
                  <a:lnTo>
                    <a:pt x="44" y="165"/>
                  </a:lnTo>
                  <a:lnTo>
                    <a:pt x="48" y="183"/>
                  </a:lnTo>
                  <a:lnTo>
                    <a:pt x="68" y="215"/>
                  </a:lnTo>
                  <a:lnTo>
                    <a:pt x="82" y="245"/>
                  </a:lnTo>
                  <a:lnTo>
                    <a:pt x="112" y="295"/>
                  </a:lnTo>
                  <a:lnTo>
                    <a:pt x="123" y="315"/>
                  </a:lnTo>
                  <a:lnTo>
                    <a:pt x="139" y="317"/>
                  </a:lnTo>
                  <a:lnTo>
                    <a:pt x="139" y="317"/>
                  </a:lnTo>
                  <a:lnTo>
                    <a:pt x="139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6">
              <a:extLst>
                <a:ext uri="{FF2B5EF4-FFF2-40B4-BE49-F238E27FC236}">
                  <a16:creationId xmlns:a16="http://schemas.microsoft.com/office/drawing/2014/main" id="{2957AE99-55AD-06C5-F740-DF9DF103AD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27538" y="6371822"/>
              <a:ext cx="618883" cy="716008"/>
            </a:xfrm>
            <a:custGeom>
              <a:avLst/>
              <a:gdLst>
                <a:gd name="T0" fmla="*/ 214 w 274"/>
                <a:gd name="T1" fmla="*/ 317 h 317"/>
                <a:gd name="T2" fmla="*/ 226 w 274"/>
                <a:gd name="T3" fmla="*/ 317 h 317"/>
                <a:gd name="T4" fmla="*/ 274 w 274"/>
                <a:gd name="T5" fmla="*/ 276 h 317"/>
                <a:gd name="T6" fmla="*/ 262 w 274"/>
                <a:gd name="T7" fmla="*/ 266 h 317"/>
                <a:gd name="T8" fmla="*/ 255 w 274"/>
                <a:gd name="T9" fmla="*/ 255 h 317"/>
                <a:gd name="T10" fmla="*/ 246 w 274"/>
                <a:gd name="T11" fmla="*/ 244 h 317"/>
                <a:gd name="T12" fmla="*/ 237 w 274"/>
                <a:gd name="T13" fmla="*/ 230 h 317"/>
                <a:gd name="T14" fmla="*/ 239 w 274"/>
                <a:gd name="T15" fmla="*/ 218 h 317"/>
                <a:gd name="T16" fmla="*/ 225 w 274"/>
                <a:gd name="T17" fmla="*/ 200 h 317"/>
                <a:gd name="T18" fmla="*/ 217 w 274"/>
                <a:gd name="T19" fmla="*/ 189 h 317"/>
                <a:gd name="T20" fmla="*/ 205 w 274"/>
                <a:gd name="T21" fmla="*/ 178 h 317"/>
                <a:gd name="T22" fmla="*/ 203 w 274"/>
                <a:gd name="T23" fmla="*/ 164 h 317"/>
                <a:gd name="T24" fmla="*/ 189 w 274"/>
                <a:gd name="T25" fmla="*/ 150 h 317"/>
                <a:gd name="T26" fmla="*/ 189 w 274"/>
                <a:gd name="T27" fmla="*/ 134 h 317"/>
                <a:gd name="T28" fmla="*/ 193 w 274"/>
                <a:gd name="T29" fmla="*/ 121 h 317"/>
                <a:gd name="T30" fmla="*/ 185 w 274"/>
                <a:gd name="T31" fmla="*/ 111 h 317"/>
                <a:gd name="T32" fmla="*/ 161 w 274"/>
                <a:gd name="T33" fmla="*/ 98 h 317"/>
                <a:gd name="T34" fmla="*/ 162 w 274"/>
                <a:gd name="T35" fmla="*/ 82 h 317"/>
                <a:gd name="T36" fmla="*/ 178 w 274"/>
                <a:gd name="T37" fmla="*/ 57 h 317"/>
                <a:gd name="T38" fmla="*/ 164 w 274"/>
                <a:gd name="T39" fmla="*/ 43 h 317"/>
                <a:gd name="T40" fmla="*/ 162 w 274"/>
                <a:gd name="T41" fmla="*/ 29 h 317"/>
                <a:gd name="T42" fmla="*/ 155 w 274"/>
                <a:gd name="T43" fmla="*/ 18 h 317"/>
                <a:gd name="T44" fmla="*/ 166 w 274"/>
                <a:gd name="T45" fmla="*/ 8 h 317"/>
                <a:gd name="T46" fmla="*/ 150 w 274"/>
                <a:gd name="T47" fmla="*/ 2 h 317"/>
                <a:gd name="T48" fmla="*/ 143 w 274"/>
                <a:gd name="T49" fmla="*/ 15 h 317"/>
                <a:gd name="T50" fmla="*/ 130 w 274"/>
                <a:gd name="T51" fmla="*/ 9 h 317"/>
                <a:gd name="T52" fmla="*/ 118 w 274"/>
                <a:gd name="T53" fmla="*/ 4 h 317"/>
                <a:gd name="T54" fmla="*/ 105 w 274"/>
                <a:gd name="T55" fmla="*/ 0 h 317"/>
                <a:gd name="T56" fmla="*/ 95 w 274"/>
                <a:gd name="T57" fmla="*/ 8 h 317"/>
                <a:gd name="T58" fmla="*/ 80 w 274"/>
                <a:gd name="T59" fmla="*/ 13 h 317"/>
                <a:gd name="T60" fmla="*/ 68 w 274"/>
                <a:gd name="T61" fmla="*/ 18 h 317"/>
                <a:gd name="T62" fmla="*/ 52 w 274"/>
                <a:gd name="T63" fmla="*/ 13 h 317"/>
                <a:gd name="T64" fmla="*/ 41 w 274"/>
                <a:gd name="T65" fmla="*/ 18 h 317"/>
                <a:gd name="T66" fmla="*/ 31 w 274"/>
                <a:gd name="T67" fmla="*/ 27 h 317"/>
                <a:gd name="T68" fmla="*/ 15 w 274"/>
                <a:gd name="T69" fmla="*/ 34 h 317"/>
                <a:gd name="T70" fmla="*/ 4 w 274"/>
                <a:gd name="T71" fmla="*/ 40 h 317"/>
                <a:gd name="T72" fmla="*/ 0 w 274"/>
                <a:gd name="T73" fmla="*/ 59 h 317"/>
                <a:gd name="T74" fmla="*/ 9 w 274"/>
                <a:gd name="T75" fmla="*/ 75 h 317"/>
                <a:gd name="T76" fmla="*/ 23 w 274"/>
                <a:gd name="T77" fmla="*/ 120 h 317"/>
                <a:gd name="T78" fmla="*/ 38 w 274"/>
                <a:gd name="T79" fmla="*/ 157 h 317"/>
                <a:gd name="T80" fmla="*/ 48 w 274"/>
                <a:gd name="T81" fmla="*/ 194 h 317"/>
                <a:gd name="T82" fmla="*/ 75 w 274"/>
                <a:gd name="T83" fmla="*/ 223 h 317"/>
                <a:gd name="T84" fmla="*/ 75 w 274"/>
                <a:gd name="T85" fmla="*/ 239 h 317"/>
                <a:gd name="T86" fmla="*/ 82 w 274"/>
                <a:gd name="T87" fmla="*/ 262 h 317"/>
                <a:gd name="T88" fmla="*/ 77 w 274"/>
                <a:gd name="T89" fmla="*/ 278 h 317"/>
                <a:gd name="T90" fmla="*/ 93 w 274"/>
                <a:gd name="T91" fmla="*/ 280 h 317"/>
                <a:gd name="T92" fmla="*/ 105 w 274"/>
                <a:gd name="T93" fmla="*/ 292 h 317"/>
                <a:gd name="T94" fmla="*/ 123 w 274"/>
                <a:gd name="T95" fmla="*/ 294 h 317"/>
                <a:gd name="T96" fmla="*/ 137 w 274"/>
                <a:gd name="T97" fmla="*/ 292 h 317"/>
                <a:gd name="T98" fmla="*/ 153 w 274"/>
                <a:gd name="T99" fmla="*/ 291 h 317"/>
                <a:gd name="T100" fmla="*/ 164 w 274"/>
                <a:gd name="T101" fmla="*/ 299 h 317"/>
                <a:gd name="T102" fmla="*/ 180 w 274"/>
                <a:gd name="T103" fmla="*/ 301 h 317"/>
                <a:gd name="T104" fmla="*/ 189 w 274"/>
                <a:gd name="T105" fmla="*/ 312 h 317"/>
                <a:gd name="T106" fmla="*/ 205 w 274"/>
                <a:gd name="T107" fmla="*/ 317 h 317"/>
                <a:gd name="T108" fmla="*/ 214 w 274"/>
                <a:gd name="T109" fmla="*/ 317 h 317"/>
                <a:gd name="T110" fmla="*/ 214 w 274"/>
                <a:gd name="T111" fmla="*/ 317 h 317"/>
                <a:gd name="T112" fmla="*/ 214 w 274"/>
                <a:gd name="T11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317">
                  <a:moveTo>
                    <a:pt x="214" y="317"/>
                  </a:moveTo>
                  <a:lnTo>
                    <a:pt x="226" y="317"/>
                  </a:lnTo>
                  <a:lnTo>
                    <a:pt x="274" y="276"/>
                  </a:lnTo>
                  <a:lnTo>
                    <a:pt x="262" y="266"/>
                  </a:lnTo>
                  <a:lnTo>
                    <a:pt x="255" y="255"/>
                  </a:lnTo>
                  <a:lnTo>
                    <a:pt x="246" y="244"/>
                  </a:lnTo>
                  <a:lnTo>
                    <a:pt x="237" y="230"/>
                  </a:lnTo>
                  <a:lnTo>
                    <a:pt x="239" y="218"/>
                  </a:lnTo>
                  <a:lnTo>
                    <a:pt x="225" y="200"/>
                  </a:lnTo>
                  <a:lnTo>
                    <a:pt x="217" y="189"/>
                  </a:lnTo>
                  <a:lnTo>
                    <a:pt x="205" y="178"/>
                  </a:lnTo>
                  <a:lnTo>
                    <a:pt x="203" y="164"/>
                  </a:lnTo>
                  <a:lnTo>
                    <a:pt x="189" y="150"/>
                  </a:lnTo>
                  <a:lnTo>
                    <a:pt x="189" y="134"/>
                  </a:lnTo>
                  <a:lnTo>
                    <a:pt x="193" y="121"/>
                  </a:lnTo>
                  <a:lnTo>
                    <a:pt x="185" y="111"/>
                  </a:lnTo>
                  <a:lnTo>
                    <a:pt x="161" y="98"/>
                  </a:lnTo>
                  <a:lnTo>
                    <a:pt x="162" y="82"/>
                  </a:lnTo>
                  <a:lnTo>
                    <a:pt x="178" y="57"/>
                  </a:lnTo>
                  <a:lnTo>
                    <a:pt x="164" y="43"/>
                  </a:lnTo>
                  <a:lnTo>
                    <a:pt x="162" y="29"/>
                  </a:lnTo>
                  <a:lnTo>
                    <a:pt x="155" y="18"/>
                  </a:lnTo>
                  <a:lnTo>
                    <a:pt x="166" y="8"/>
                  </a:lnTo>
                  <a:lnTo>
                    <a:pt x="150" y="2"/>
                  </a:lnTo>
                  <a:lnTo>
                    <a:pt x="143" y="15"/>
                  </a:lnTo>
                  <a:lnTo>
                    <a:pt x="130" y="9"/>
                  </a:lnTo>
                  <a:lnTo>
                    <a:pt x="118" y="4"/>
                  </a:lnTo>
                  <a:lnTo>
                    <a:pt x="105" y="0"/>
                  </a:lnTo>
                  <a:lnTo>
                    <a:pt x="95" y="8"/>
                  </a:lnTo>
                  <a:lnTo>
                    <a:pt x="80" y="13"/>
                  </a:lnTo>
                  <a:lnTo>
                    <a:pt x="68" y="18"/>
                  </a:lnTo>
                  <a:lnTo>
                    <a:pt x="52" y="13"/>
                  </a:lnTo>
                  <a:lnTo>
                    <a:pt x="41" y="18"/>
                  </a:lnTo>
                  <a:lnTo>
                    <a:pt x="31" y="27"/>
                  </a:lnTo>
                  <a:lnTo>
                    <a:pt x="15" y="34"/>
                  </a:lnTo>
                  <a:lnTo>
                    <a:pt x="4" y="40"/>
                  </a:lnTo>
                  <a:lnTo>
                    <a:pt x="0" y="59"/>
                  </a:lnTo>
                  <a:lnTo>
                    <a:pt x="9" y="75"/>
                  </a:lnTo>
                  <a:lnTo>
                    <a:pt x="23" y="120"/>
                  </a:lnTo>
                  <a:lnTo>
                    <a:pt x="38" y="157"/>
                  </a:lnTo>
                  <a:lnTo>
                    <a:pt x="48" y="194"/>
                  </a:lnTo>
                  <a:lnTo>
                    <a:pt x="75" y="223"/>
                  </a:lnTo>
                  <a:lnTo>
                    <a:pt x="75" y="239"/>
                  </a:lnTo>
                  <a:lnTo>
                    <a:pt x="82" y="262"/>
                  </a:lnTo>
                  <a:lnTo>
                    <a:pt x="77" y="278"/>
                  </a:lnTo>
                  <a:lnTo>
                    <a:pt x="93" y="280"/>
                  </a:lnTo>
                  <a:lnTo>
                    <a:pt x="105" y="292"/>
                  </a:lnTo>
                  <a:lnTo>
                    <a:pt x="123" y="294"/>
                  </a:lnTo>
                  <a:lnTo>
                    <a:pt x="137" y="292"/>
                  </a:lnTo>
                  <a:lnTo>
                    <a:pt x="153" y="291"/>
                  </a:lnTo>
                  <a:lnTo>
                    <a:pt x="164" y="299"/>
                  </a:lnTo>
                  <a:lnTo>
                    <a:pt x="180" y="301"/>
                  </a:lnTo>
                  <a:lnTo>
                    <a:pt x="189" y="312"/>
                  </a:lnTo>
                  <a:lnTo>
                    <a:pt x="205" y="317"/>
                  </a:lnTo>
                  <a:lnTo>
                    <a:pt x="214" y="317"/>
                  </a:lnTo>
                  <a:lnTo>
                    <a:pt x="214" y="317"/>
                  </a:lnTo>
                  <a:lnTo>
                    <a:pt x="214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7">
              <a:extLst>
                <a:ext uri="{FF2B5EF4-FFF2-40B4-BE49-F238E27FC236}">
                  <a16:creationId xmlns:a16="http://schemas.microsoft.com/office/drawing/2014/main" id="{BF58C865-4D83-3F6A-5421-4F862E9553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873343" y="5565466"/>
              <a:ext cx="910256" cy="749888"/>
            </a:xfrm>
            <a:custGeom>
              <a:avLst/>
              <a:gdLst>
                <a:gd name="T0" fmla="*/ 230 w 403"/>
                <a:gd name="T1" fmla="*/ 332 h 332"/>
                <a:gd name="T2" fmla="*/ 244 w 403"/>
                <a:gd name="T3" fmla="*/ 324 h 332"/>
                <a:gd name="T4" fmla="*/ 260 w 403"/>
                <a:gd name="T5" fmla="*/ 304 h 332"/>
                <a:gd name="T6" fmla="*/ 278 w 403"/>
                <a:gd name="T7" fmla="*/ 290 h 332"/>
                <a:gd name="T8" fmla="*/ 269 w 403"/>
                <a:gd name="T9" fmla="*/ 276 h 332"/>
                <a:gd name="T10" fmla="*/ 248 w 403"/>
                <a:gd name="T11" fmla="*/ 247 h 332"/>
                <a:gd name="T12" fmla="*/ 253 w 403"/>
                <a:gd name="T13" fmla="*/ 227 h 332"/>
                <a:gd name="T14" fmla="*/ 264 w 403"/>
                <a:gd name="T15" fmla="*/ 217 h 332"/>
                <a:gd name="T16" fmla="*/ 271 w 403"/>
                <a:gd name="T17" fmla="*/ 204 h 332"/>
                <a:gd name="T18" fmla="*/ 282 w 403"/>
                <a:gd name="T19" fmla="*/ 179 h 332"/>
                <a:gd name="T20" fmla="*/ 294 w 403"/>
                <a:gd name="T21" fmla="*/ 174 h 332"/>
                <a:gd name="T22" fmla="*/ 301 w 403"/>
                <a:gd name="T23" fmla="*/ 153 h 332"/>
                <a:gd name="T24" fmla="*/ 316 w 403"/>
                <a:gd name="T25" fmla="*/ 138 h 332"/>
                <a:gd name="T26" fmla="*/ 323 w 403"/>
                <a:gd name="T27" fmla="*/ 126 h 332"/>
                <a:gd name="T28" fmla="*/ 332 w 403"/>
                <a:gd name="T29" fmla="*/ 114 h 332"/>
                <a:gd name="T30" fmla="*/ 342 w 403"/>
                <a:gd name="T31" fmla="*/ 106 h 332"/>
                <a:gd name="T32" fmla="*/ 349 w 403"/>
                <a:gd name="T33" fmla="*/ 94 h 332"/>
                <a:gd name="T34" fmla="*/ 365 w 403"/>
                <a:gd name="T35" fmla="*/ 96 h 332"/>
                <a:gd name="T36" fmla="*/ 383 w 403"/>
                <a:gd name="T37" fmla="*/ 89 h 332"/>
                <a:gd name="T38" fmla="*/ 394 w 403"/>
                <a:gd name="T39" fmla="*/ 80 h 332"/>
                <a:gd name="T40" fmla="*/ 403 w 403"/>
                <a:gd name="T41" fmla="*/ 65 h 332"/>
                <a:gd name="T42" fmla="*/ 387 w 403"/>
                <a:gd name="T43" fmla="*/ 60 h 332"/>
                <a:gd name="T44" fmla="*/ 372 w 403"/>
                <a:gd name="T45" fmla="*/ 51 h 332"/>
                <a:gd name="T46" fmla="*/ 356 w 403"/>
                <a:gd name="T47" fmla="*/ 46 h 332"/>
                <a:gd name="T48" fmla="*/ 349 w 403"/>
                <a:gd name="T49" fmla="*/ 55 h 332"/>
                <a:gd name="T50" fmla="*/ 333 w 403"/>
                <a:gd name="T51" fmla="*/ 46 h 332"/>
                <a:gd name="T52" fmla="*/ 321 w 403"/>
                <a:gd name="T53" fmla="*/ 39 h 332"/>
                <a:gd name="T54" fmla="*/ 305 w 403"/>
                <a:gd name="T55" fmla="*/ 37 h 332"/>
                <a:gd name="T56" fmla="*/ 292 w 403"/>
                <a:gd name="T57" fmla="*/ 32 h 332"/>
                <a:gd name="T58" fmla="*/ 282 w 403"/>
                <a:gd name="T59" fmla="*/ 25 h 332"/>
                <a:gd name="T60" fmla="*/ 271 w 403"/>
                <a:gd name="T61" fmla="*/ 7 h 332"/>
                <a:gd name="T62" fmla="*/ 259 w 403"/>
                <a:gd name="T63" fmla="*/ 1 h 332"/>
                <a:gd name="T64" fmla="*/ 241 w 403"/>
                <a:gd name="T65" fmla="*/ 7 h 332"/>
                <a:gd name="T66" fmla="*/ 225 w 403"/>
                <a:gd name="T67" fmla="*/ 10 h 332"/>
                <a:gd name="T68" fmla="*/ 211 w 403"/>
                <a:gd name="T69" fmla="*/ 12 h 332"/>
                <a:gd name="T70" fmla="*/ 196 w 403"/>
                <a:gd name="T71" fmla="*/ 26 h 332"/>
                <a:gd name="T72" fmla="*/ 184 w 403"/>
                <a:gd name="T73" fmla="*/ 19 h 332"/>
                <a:gd name="T74" fmla="*/ 170 w 403"/>
                <a:gd name="T75" fmla="*/ 16 h 332"/>
                <a:gd name="T76" fmla="*/ 150 w 403"/>
                <a:gd name="T77" fmla="*/ 14 h 332"/>
                <a:gd name="T78" fmla="*/ 138 w 403"/>
                <a:gd name="T79" fmla="*/ 0 h 332"/>
                <a:gd name="T80" fmla="*/ 107 w 403"/>
                <a:gd name="T81" fmla="*/ 9 h 332"/>
                <a:gd name="T82" fmla="*/ 97 w 403"/>
                <a:gd name="T83" fmla="*/ 25 h 332"/>
                <a:gd name="T84" fmla="*/ 65 w 403"/>
                <a:gd name="T85" fmla="*/ 42 h 332"/>
                <a:gd name="T86" fmla="*/ 54 w 403"/>
                <a:gd name="T87" fmla="*/ 32 h 332"/>
                <a:gd name="T88" fmla="*/ 36 w 403"/>
                <a:gd name="T89" fmla="*/ 42 h 332"/>
                <a:gd name="T90" fmla="*/ 27 w 403"/>
                <a:gd name="T91" fmla="*/ 57 h 332"/>
                <a:gd name="T92" fmla="*/ 33 w 403"/>
                <a:gd name="T93" fmla="*/ 78 h 332"/>
                <a:gd name="T94" fmla="*/ 24 w 403"/>
                <a:gd name="T95" fmla="*/ 96 h 332"/>
                <a:gd name="T96" fmla="*/ 50 w 403"/>
                <a:gd name="T97" fmla="*/ 131 h 332"/>
                <a:gd name="T98" fmla="*/ 25 w 403"/>
                <a:gd name="T99" fmla="*/ 183 h 332"/>
                <a:gd name="T100" fmla="*/ 0 w 403"/>
                <a:gd name="T101" fmla="*/ 220 h 332"/>
                <a:gd name="T102" fmla="*/ 9 w 403"/>
                <a:gd name="T103" fmla="*/ 231 h 332"/>
                <a:gd name="T104" fmla="*/ 22 w 403"/>
                <a:gd name="T105" fmla="*/ 238 h 332"/>
                <a:gd name="T106" fmla="*/ 18 w 403"/>
                <a:gd name="T107" fmla="*/ 258 h 332"/>
                <a:gd name="T108" fmla="*/ 47 w 403"/>
                <a:gd name="T109" fmla="*/ 277 h 332"/>
                <a:gd name="T110" fmla="*/ 146 w 403"/>
                <a:gd name="T111" fmla="*/ 322 h 332"/>
                <a:gd name="T112" fmla="*/ 198 w 403"/>
                <a:gd name="T113" fmla="*/ 309 h 332"/>
                <a:gd name="T114" fmla="*/ 218 w 403"/>
                <a:gd name="T115" fmla="*/ 322 h 332"/>
                <a:gd name="T116" fmla="*/ 230 w 403"/>
                <a:gd name="T117" fmla="*/ 332 h 332"/>
                <a:gd name="T118" fmla="*/ 230 w 403"/>
                <a:gd name="T119" fmla="*/ 332 h 332"/>
                <a:gd name="T120" fmla="*/ 230 w 403"/>
                <a:gd name="T121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3" h="332">
                  <a:moveTo>
                    <a:pt x="230" y="332"/>
                  </a:moveTo>
                  <a:lnTo>
                    <a:pt x="244" y="324"/>
                  </a:lnTo>
                  <a:lnTo>
                    <a:pt x="260" y="304"/>
                  </a:lnTo>
                  <a:lnTo>
                    <a:pt x="278" y="290"/>
                  </a:lnTo>
                  <a:lnTo>
                    <a:pt x="269" y="276"/>
                  </a:lnTo>
                  <a:lnTo>
                    <a:pt x="248" y="247"/>
                  </a:lnTo>
                  <a:lnTo>
                    <a:pt x="253" y="227"/>
                  </a:lnTo>
                  <a:lnTo>
                    <a:pt x="264" y="217"/>
                  </a:lnTo>
                  <a:lnTo>
                    <a:pt x="271" y="204"/>
                  </a:lnTo>
                  <a:lnTo>
                    <a:pt x="282" y="179"/>
                  </a:lnTo>
                  <a:lnTo>
                    <a:pt x="294" y="174"/>
                  </a:lnTo>
                  <a:lnTo>
                    <a:pt x="301" y="153"/>
                  </a:lnTo>
                  <a:lnTo>
                    <a:pt x="316" y="138"/>
                  </a:lnTo>
                  <a:lnTo>
                    <a:pt x="323" y="126"/>
                  </a:lnTo>
                  <a:lnTo>
                    <a:pt x="332" y="114"/>
                  </a:lnTo>
                  <a:lnTo>
                    <a:pt x="342" y="106"/>
                  </a:lnTo>
                  <a:lnTo>
                    <a:pt x="349" y="94"/>
                  </a:lnTo>
                  <a:lnTo>
                    <a:pt x="365" y="96"/>
                  </a:lnTo>
                  <a:lnTo>
                    <a:pt x="383" y="89"/>
                  </a:lnTo>
                  <a:lnTo>
                    <a:pt x="394" y="80"/>
                  </a:lnTo>
                  <a:lnTo>
                    <a:pt x="403" y="65"/>
                  </a:lnTo>
                  <a:lnTo>
                    <a:pt x="387" y="60"/>
                  </a:lnTo>
                  <a:lnTo>
                    <a:pt x="372" y="51"/>
                  </a:lnTo>
                  <a:lnTo>
                    <a:pt x="356" y="46"/>
                  </a:lnTo>
                  <a:lnTo>
                    <a:pt x="349" y="55"/>
                  </a:lnTo>
                  <a:lnTo>
                    <a:pt x="333" y="46"/>
                  </a:lnTo>
                  <a:lnTo>
                    <a:pt x="321" y="39"/>
                  </a:lnTo>
                  <a:lnTo>
                    <a:pt x="305" y="37"/>
                  </a:lnTo>
                  <a:lnTo>
                    <a:pt x="292" y="32"/>
                  </a:lnTo>
                  <a:lnTo>
                    <a:pt x="282" y="25"/>
                  </a:lnTo>
                  <a:lnTo>
                    <a:pt x="271" y="7"/>
                  </a:lnTo>
                  <a:lnTo>
                    <a:pt x="259" y="1"/>
                  </a:lnTo>
                  <a:lnTo>
                    <a:pt x="241" y="7"/>
                  </a:lnTo>
                  <a:lnTo>
                    <a:pt x="225" y="10"/>
                  </a:lnTo>
                  <a:lnTo>
                    <a:pt x="211" y="12"/>
                  </a:lnTo>
                  <a:lnTo>
                    <a:pt x="196" y="26"/>
                  </a:lnTo>
                  <a:lnTo>
                    <a:pt x="184" y="19"/>
                  </a:lnTo>
                  <a:lnTo>
                    <a:pt x="170" y="16"/>
                  </a:lnTo>
                  <a:lnTo>
                    <a:pt x="150" y="14"/>
                  </a:lnTo>
                  <a:lnTo>
                    <a:pt x="138" y="0"/>
                  </a:lnTo>
                  <a:lnTo>
                    <a:pt x="107" y="9"/>
                  </a:lnTo>
                  <a:lnTo>
                    <a:pt x="97" y="25"/>
                  </a:lnTo>
                  <a:lnTo>
                    <a:pt x="65" y="42"/>
                  </a:lnTo>
                  <a:lnTo>
                    <a:pt x="54" y="32"/>
                  </a:lnTo>
                  <a:lnTo>
                    <a:pt x="36" y="42"/>
                  </a:lnTo>
                  <a:lnTo>
                    <a:pt x="27" y="57"/>
                  </a:lnTo>
                  <a:lnTo>
                    <a:pt x="33" y="78"/>
                  </a:lnTo>
                  <a:lnTo>
                    <a:pt x="24" y="96"/>
                  </a:lnTo>
                  <a:lnTo>
                    <a:pt x="50" y="131"/>
                  </a:lnTo>
                  <a:lnTo>
                    <a:pt x="25" y="183"/>
                  </a:lnTo>
                  <a:lnTo>
                    <a:pt x="0" y="220"/>
                  </a:lnTo>
                  <a:lnTo>
                    <a:pt x="9" y="231"/>
                  </a:lnTo>
                  <a:lnTo>
                    <a:pt x="22" y="238"/>
                  </a:lnTo>
                  <a:lnTo>
                    <a:pt x="18" y="258"/>
                  </a:lnTo>
                  <a:lnTo>
                    <a:pt x="47" y="277"/>
                  </a:lnTo>
                  <a:lnTo>
                    <a:pt x="146" y="322"/>
                  </a:lnTo>
                  <a:lnTo>
                    <a:pt x="198" y="309"/>
                  </a:lnTo>
                  <a:lnTo>
                    <a:pt x="218" y="322"/>
                  </a:lnTo>
                  <a:lnTo>
                    <a:pt x="230" y="332"/>
                  </a:lnTo>
                  <a:lnTo>
                    <a:pt x="230" y="332"/>
                  </a:lnTo>
                  <a:lnTo>
                    <a:pt x="230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">
              <a:extLst>
                <a:ext uri="{FF2B5EF4-FFF2-40B4-BE49-F238E27FC236}">
                  <a16:creationId xmlns:a16="http://schemas.microsoft.com/office/drawing/2014/main" id="{FB0CB872-B7D7-9959-84F3-B7CC5A25C5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88326" y="6220489"/>
              <a:ext cx="575969" cy="618883"/>
            </a:xfrm>
            <a:custGeom>
              <a:avLst/>
              <a:gdLst>
                <a:gd name="T0" fmla="*/ 98 w 255"/>
                <a:gd name="T1" fmla="*/ 274 h 274"/>
                <a:gd name="T2" fmla="*/ 111 w 255"/>
                <a:gd name="T3" fmla="*/ 265 h 274"/>
                <a:gd name="T4" fmla="*/ 127 w 255"/>
                <a:gd name="T5" fmla="*/ 270 h 274"/>
                <a:gd name="T6" fmla="*/ 121 w 255"/>
                <a:gd name="T7" fmla="*/ 256 h 274"/>
                <a:gd name="T8" fmla="*/ 121 w 255"/>
                <a:gd name="T9" fmla="*/ 240 h 274"/>
                <a:gd name="T10" fmla="*/ 132 w 255"/>
                <a:gd name="T11" fmla="*/ 231 h 274"/>
                <a:gd name="T12" fmla="*/ 139 w 255"/>
                <a:gd name="T13" fmla="*/ 217 h 274"/>
                <a:gd name="T14" fmla="*/ 148 w 255"/>
                <a:gd name="T15" fmla="*/ 208 h 274"/>
                <a:gd name="T16" fmla="*/ 155 w 255"/>
                <a:gd name="T17" fmla="*/ 196 h 274"/>
                <a:gd name="T18" fmla="*/ 171 w 255"/>
                <a:gd name="T19" fmla="*/ 201 h 274"/>
                <a:gd name="T20" fmla="*/ 187 w 255"/>
                <a:gd name="T21" fmla="*/ 201 h 274"/>
                <a:gd name="T22" fmla="*/ 200 w 255"/>
                <a:gd name="T23" fmla="*/ 201 h 274"/>
                <a:gd name="T24" fmla="*/ 210 w 255"/>
                <a:gd name="T25" fmla="*/ 194 h 274"/>
                <a:gd name="T26" fmla="*/ 221 w 255"/>
                <a:gd name="T27" fmla="*/ 181 h 274"/>
                <a:gd name="T28" fmla="*/ 226 w 255"/>
                <a:gd name="T29" fmla="*/ 169 h 274"/>
                <a:gd name="T30" fmla="*/ 225 w 255"/>
                <a:gd name="T31" fmla="*/ 153 h 274"/>
                <a:gd name="T32" fmla="*/ 237 w 255"/>
                <a:gd name="T33" fmla="*/ 142 h 274"/>
                <a:gd name="T34" fmla="*/ 242 w 255"/>
                <a:gd name="T35" fmla="*/ 126 h 274"/>
                <a:gd name="T36" fmla="*/ 255 w 255"/>
                <a:gd name="T37" fmla="*/ 121 h 274"/>
                <a:gd name="T38" fmla="*/ 250 w 255"/>
                <a:gd name="T39" fmla="*/ 110 h 274"/>
                <a:gd name="T40" fmla="*/ 237 w 255"/>
                <a:gd name="T41" fmla="*/ 107 h 274"/>
                <a:gd name="T42" fmla="*/ 225 w 255"/>
                <a:gd name="T43" fmla="*/ 108 h 274"/>
                <a:gd name="T44" fmla="*/ 209 w 255"/>
                <a:gd name="T45" fmla="*/ 108 h 274"/>
                <a:gd name="T46" fmla="*/ 196 w 255"/>
                <a:gd name="T47" fmla="*/ 101 h 274"/>
                <a:gd name="T48" fmla="*/ 169 w 255"/>
                <a:gd name="T49" fmla="*/ 85 h 274"/>
                <a:gd name="T50" fmla="*/ 157 w 255"/>
                <a:gd name="T51" fmla="*/ 73 h 274"/>
                <a:gd name="T52" fmla="*/ 144 w 255"/>
                <a:gd name="T53" fmla="*/ 75 h 274"/>
                <a:gd name="T54" fmla="*/ 127 w 255"/>
                <a:gd name="T55" fmla="*/ 85 h 274"/>
                <a:gd name="T56" fmla="*/ 111 w 255"/>
                <a:gd name="T57" fmla="*/ 83 h 274"/>
                <a:gd name="T58" fmla="*/ 104 w 255"/>
                <a:gd name="T59" fmla="*/ 96 h 274"/>
                <a:gd name="T60" fmla="*/ 80 w 255"/>
                <a:gd name="T61" fmla="*/ 64 h 274"/>
                <a:gd name="T62" fmla="*/ 50 w 255"/>
                <a:gd name="T63" fmla="*/ 0 h 274"/>
                <a:gd name="T64" fmla="*/ 32 w 255"/>
                <a:gd name="T65" fmla="*/ 12 h 274"/>
                <a:gd name="T66" fmla="*/ 18 w 255"/>
                <a:gd name="T67" fmla="*/ 25 h 274"/>
                <a:gd name="T68" fmla="*/ 16 w 255"/>
                <a:gd name="T69" fmla="*/ 37 h 274"/>
                <a:gd name="T70" fmla="*/ 29 w 255"/>
                <a:gd name="T71" fmla="*/ 48 h 274"/>
                <a:gd name="T72" fmla="*/ 39 w 255"/>
                <a:gd name="T73" fmla="*/ 55 h 274"/>
                <a:gd name="T74" fmla="*/ 48 w 255"/>
                <a:gd name="T75" fmla="*/ 64 h 274"/>
                <a:gd name="T76" fmla="*/ 38 w 255"/>
                <a:gd name="T77" fmla="*/ 82 h 274"/>
                <a:gd name="T78" fmla="*/ 31 w 255"/>
                <a:gd name="T79" fmla="*/ 103 h 274"/>
                <a:gd name="T80" fmla="*/ 15 w 255"/>
                <a:gd name="T81" fmla="*/ 101 h 274"/>
                <a:gd name="T82" fmla="*/ 16 w 255"/>
                <a:gd name="T83" fmla="*/ 121 h 274"/>
                <a:gd name="T84" fmla="*/ 11 w 255"/>
                <a:gd name="T85" fmla="*/ 133 h 274"/>
                <a:gd name="T86" fmla="*/ 0 w 255"/>
                <a:gd name="T87" fmla="*/ 142 h 274"/>
                <a:gd name="T88" fmla="*/ 22 w 255"/>
                <a:gd name="T89" fmla="*/ 199 h 274"/>
                <a:gd name="T90" fmla="*/ 25 w 255"/>
                <a:gd name="T91" fmla="*/ 226 h 274"/>
                <a:gd name="T92" fmla="*/ 4 w 255"/>
                <a:gd name="T93" fmla="*/ 245 h 274"/>
                <a:gd name="T94" fmla="*/ 16 w 255"/>
                <a:gd name="T95" fmla="*/ 256 h 274"/>
                <a:gd name="T96" fmla="*/ 23 w 255"/>
                <a:gd name="T97" fmla="*/ 263 h 274"/>
                <a:gd name="T98" fmla="*/ 43 w 255"/>
                <a:gd name="T99" fmla="*/ 263 h 274"/>
                <a:gd name="T100" fmla="*/ 57 w 255"/>
                <a:gd name="T101" fmla="*/ 265 h 274"/>
                <a:gd name="T102" fmla="*/ 84 w 255"/>
                <a:gd name="T103" fmla="*/ 272 h 274"/>
                <a:gd name="T104" fmla="*/ 98 w 255"/>
                <a:gd name="T105" fmla="*/ 274 h 274"/>
                <a:gd name="T106" fmla="*/ 98 w 255"/>
                <a:gd name="T107" fmla="*/ 274 h 274"/>
                <a:gd name="T108" fmla="*/ 98 w 255"/>
                <a:gd name="T109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74">
                  <a:moveTo>
                    <a:pt x="98" y="274"/>
                  </a:moveTo>
                  <a:lnTo>
                    <a:pt x="111" y="265"/>
                  </a:lnTo>
                  <a:lnTo>
                    <a:pt x="127" y="270"/>
                  </a:lnTo>
                  <a:lnTo>
                    <a:pt x="121" y="256"/>
                  </a:lnTo>
                  <a:lnTo>
                    <a:pt x="121" y="240"/>
                  </a:lnTo>
                  <a:lnTo>
                    <a:pt x="132" y="231"/>
                  </a:lnTo>
                  <a:lnTo>
                    <a:pt x="139" y="217"/>
                  </a:lnTo>
                  <a:lnTo>
                    <a:pt x="148" y="208"/>
                  </a:lnTo>
                  <a:lnTo>
                    <a:pt x="155" y="196"/>
                  </a:lnTo>
                  <a:lnTo>
                    <a:pt x="171" y="201"/>
                  </a:lnTo>
                  <a:lnTo>
                    <a:pt x="187" y="201"/>
                  </a:lnTo>
                  <a:lnTo>
                    <a:pt x="200" y="201"/>
                  </a:lnTo>
                  <a:lnTo>
                    <a:pt x="210" y="194"/>
                  </a:lnTo>
                  <a:lnTo>
                    <a:pt x="221" y="181"/>
                  </a:lnTo>
                  <a:lnTo>
                    <a:pt x="226" y="169"/>
                  </a:lnTo>
                  <a:lnTo>
                    <a:pt x="225" y="153"/>
                  </a:lnTo>
                  <a:lnTo>
                    <a:pt x="237" y="142"/>
                  </a:lnTo>
                  <a:lnTo>
                    <a:pt x="242" y="126"/>
                  </a:lnTo>
                  <a:lnTo>
                    <a:pt x="255" y="121"/>
                  </a:lnTo>
                  <a:lnTo>
                    <a:pt x="250" y="110"/>
                  </a:lnTo>
                  <a:lnTo>
                    <a:pt x="237" y="107"/>
                  </a:lnTo>
                  <a:lnTo>
                    <a:pt x="225" y="108"/>
                  </a:lnTo>
                  <a:lnTo>
                    <a:pt x="209" y="108"/>
                  </a:lnTo>
                  <a:lnTo>
                    <a:pt x="196" y="101"/>
                  </a:lnTo>
                  <a:lnTo>
                    <a:pt x="169" y="85"/>
                  </a:lnTo>
                  <a:lnTo>
                    <a:pt x="157" y="73"/>
                  </a:lnTo>
                  <a:lnTo>
                    <a:pt x="144" y="75"/>
                  </a:lnTo>
                  <a:lnTo>
                    <a:pt x="127" y="85"/>
                  </a:lnTo>
                  <a:lnTo>
                    <a:pt x="111" y="83"/>
                  </a:lnTo>
                  <a:lnTo>
                    <a:pt x="104" y="96"/>
                  </a:lnTo>
                  <a:lnTo>
                    <a:pt x="80" y="64"/>
                  </a:lnTo>
                  <a:lnTo>
                    <a:pt x="50" y="0"/>
                  </a:lnTo>
                  <a:lnTo>
                    <a:pt x="32" y="12"/>
                  </a:lnTo>
                  <a:lnTo>
                    <a:pt x="18" y="25"/>
                  </a:lnTo>
                  <a:lnTo>
                    <a:pt x="16" y="37"/>
                  </a:lnTo>
                  <a:lnTo>
                    <a:pt x="29" y="48"/>
                  </a:lnTo>
                  <a:lnTo>
                    <a:pt x="39" y="55"/>
                  </a:lnTo>
                  <a:lnTo>
                    <a:pt x="48" y="64"/>
                  </a:lnTo>
                  <a:lnTo>
                    <a:pt x="38" y="82"/>
                  </a:lnTo>
                  <a:lnTo>
                    <a:pt x="31" y="103"/>
                  </a:lnTo>
                  <a:lnTo>
                    <a:pt x="15" y="101"/>
                  </a:lnTo>
                  <a:lnTo>
                    <a:pt x="16" y="121"/>
                  </a:lnTo>
                  <a:lnTo>
                    <a:pt x="11" y="133"/>
                  </a:lnTo>
                  <a:lnTo>
                    <a:pt x="0" y="142"/>
                  </a:lnTo>
                  <a:lnTo>
                    <a:pt x="22" y="199"/>
                  </a:lnTo>
                  <a:lnTo>
                    <a:pt x="25" y="226"/>
                  </a:lnTo>
                  <a:lnTo>
                    <a:pt x="4" y="245"/>
                  </a:lnTo>
                  <a:lnTo>
                    <a:pt x="16" y="256"/>
                  </a:lnTo>
                  <a:lnTo>
                    <a:pt x="23" y="263"/>
                  </a:lnTo>
                  <a:lnTo>
                    <a:pt x="43" y="263"/>
                  </a:lnTo>
                  <a:lnTo>
                    <a:pt x="57" y="265"/>
                  </a:lnTo>
                  <a:lnTo>
                    <a:pt x="84" y="272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9">
              <a:extLst>
                <a:ext uri="{FF2B5EF4-FFF2-40B4-BE49-F238E27FC236}">
                  <a16:creationId xmlns:a16="http://schemas.microsoft.com/office/drawing/2014/main" id="{1880059D-724B-1C83-7D07-31952E70B3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654852" y="6468945"/>
              <a:ext cx="835718" cy="761182"/>
            </a:xfrm>
            <a:custGeom>
              <a:avLst/>
              <a:gdLst>
                <a:gd name="T0" fmla="*/ 101 w 370"/>
                <a:gd name="T1" fmla="*/ 331 h 337"/>
                <a:gd name="T2" fmla="*/ 124 w 370"/>
                <a:gd name="T3" fmla="*/ 315 h 337"/>
                <a:gd name="T4" fmla="*/ 156 w 370"/>
                <a:gd name="T5" fmla="*/ 303 h 337"/>
                <a:gd name="T6" fmla="*/ 181 w 370"/>
                <a:gd name="T7" fmla="*/ 283 h 337"/>
                <a:gd name="T8" fmla="*/ 212 w 370"/>
                <a:gd name="T9" fmla="*/ 271 h 337"/>
                <a:gd name="T10" fmla="*/ 260 w 370"/>
                <a:gd name="T11" fmla="*/ 272 h 337"/>
                <a:gd name="T12" fmla="*/ 327 w 370"/>
                <a:gd name="T13" fmla="*/ 308 h 337"/>
                <a:gd name="T14" fmla="*/ 354 w 370"/>
                <a:gd name="T15" fmla="*/ 272 h 337"/>
                <a:gd name="T16" fmla="*/ 329 w 370"/>
                <a:gd name="T17" fmla="*/ 256 h 337"/>
                <a:gd name="T18" fmla="*/ 306 w 370"/>
                <a:gd name="T19" fmla="*/ 246 h 337"/>
                <a:gd name="T20" fmla="*/ 276 w 370"/>
                <a:gd name="T21" fmla="*/ 249 h 337"/>
                <a:gd name="T22" fmla="*/ 247 w 370"/>
                <a:gd name="T23" fmla="*/ 239 h 337"/>
                <a:gd name="T24" fmla="*/ 240 w 370"/>
                <a:gd name="T25" fmla="*/ 196 h 337"/>
                <a:gd name="T26" fmla="*/ 213 w 370"/>
                <a:gd name="T27" fmla="*/ 150 h 337"/>
                <a:gd name="T28" fmla="*/ 187 w 370"/>
                <a:gd name="T29" fmla="*/ 75 h 337"/>
                <a:gd name="T30" fmla="*/ 169 w 370"/>
                <a:gd name="T31" fmla="*/ 14 h 337"/>
                <a:gd name="T32" fmla="*/ 148 w 370"/>
                <a:gd name="T33" fmla="*/ 5 h 337"/>
                <a:gd name="T34" fmla="*/ 119 w 370"/>
                <a:gd name="T35" fmla="*/ 18 h 337"/>
                <a:gd name="T36" fmla="*/ 110 w 370"/>
                <a:gd name="T37" fmla="*/ 46 h 337"/>
                <a:gd name="T38" fmla="*/ 99 w 370"/>
                <a:gd name="T39" fmla="*/ 75 h 337"/>
                <a:gd name="T40" fmla="*/ 78 w 370"/>
                <a:gd name="T41" fmla="*/ 91 h 337"/>
                <a:gd name="T42" fmla="*/ 37 w 370"/>
                <a:gd name="T43" fmla="*/ 86 h 337"/>
                <a:gd name="T44" fmla="*/ 21 w 370"/>
                <a:gd name="T45" fmla="*/ 107 h 337"/>
                <a:gd name="T46" fmla="*/ 5 w 370"/>
                <a:gd name="T47" fmla="*/ 132 h 337"/>
                <a:gd name="T48" fmla="*/ 9 w 370"/>
                <a:gd name="T49" fmla="*/ 157 h 337"/>
                <a:gd name="T50" fmla="*/ 30 w 370"/>
                <a:gd name="T51" fmla="*/ 173 h 337"/>
                <a:gd name="T52" fmla="*/ 28 w 370"/>
                <a:gd name="T53" fmla="*/ 203 h 337"/>
                <a:gd name="T54" fmla="*/ 39 w 370"/>
                <a:gd name="T55" fmla="*/ 230 h 337"/>
                <a:gd name="T56" fmla="*/ 51 w 370"/>
                <a:gd name="T57" fmla="*/ 255 h 337"/>
                <a:gd name="T58" fmla="*/ 55 w 370"/>
                <a:gd name="T59" fmla="*/ 280 h 337"/>
                <a:gd name="T60" fmla="*/ 66 w 370"/>
                <a:gd name="T61" fmla="*/ 304 h 337"/>
                <a:gd name="T62" fmla="*/ 75 w 370"/>
                <a:gd name="T63" fmla="*/ 328 h 337"/>
                <a:gd name="T64" fmla="*/ 83 w 370"/>
                <a:gd name="T6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0" h="337">
                  <a:moveTo>
                    <a:pt x="83" y="337"/>
                  </a:moveTo>
                  <a:lnTo>
                    <a:pt x="101" y="331"/>
                  </a:lnTo>
                  <a:lnTo>
                    <a:pt x="114" y="324"/>
                  </a:lnTo>
                  <a:lnTo>
                    <a:pt x="124" y="315"/>
                  </a:lnTo>
                  <a:lnTo>
                    <a:pt x="144" y="313"/>
                  </a:lnTo>
                  <a:lnTo>
                    <a:pt x="156" y="303"/>
                  </a:lnTo>
                  <a:lnTo>
                    <a:pt x="167" y="294"/>
                  </a:lnTo>
                  <a:lnTo>
                    <a:pt x="181" y="283"/>
                  </a:lnTo>
                  <a:lnTo>
                    <a:pt x="197" y="278"/>
                  </a:lnTo>
                  <a:lnTo>
                    <a:pt x="212" y="271"/>
                  </a:lnTo>
                  <a:lnTo>
                    <a:pt x="224" y="269"/>
                  </a:lnTo>
                  <a:lnTo>
                    <a:pt x="260" y="272"/>
                  </a:lnTo>
                  <a:lnTo>
                    <a:pt x="277" y="281"/>
                  </a:lnTo>
                  <a:lnTo>
                    <a:pt x="327" y="308"/>
                  </a:lnTo>
                  <a:lnTo>
                    <a:pt x="370" y="276"/>
                  </a:lnTo>
                  <a:lnTo>
                    <a:pt x="354" y="272"/>
                  </a:lnTo>
                  <a:lnTo>
                    <a:pt x="345" y="260"/>
                  </a:lnTo>
                  <a:lnTo>
                    <a:pt x="329" y="256"/>
                  </a:lnTo>
                  <a:lnTo>
                    <a:pt x="318" y="248"/>
                  </a:lnTo>
                  <a:lnTo>
                    <a:pt x="306" y="246"/>
                  </a:lnTo>
                  <a:lnTo>
                    <a:pt x="292" y="251"/>
                  </a:lnTo>
                  <a:lnTo>
                    <a:pt x="276" y="249"/>
                  </a:lnTo>
                  <a:lnTo>
                    <a:pt x="260" y="240"/>
                  </a:lnTo>
                  <a:lnTo>
                    <a:pt x="247" y="239"/>
                  </a:lnTo>
                  <a:lnTo>
                    <a:pt x="247" y="219"/>
                  </a:lnTo>
                  <a:lnTo>
                    <a:pt x="240" y="196"/>
                  </a:lnTo>
                  <a:lnTo>
                    <a:pt x="238" y="180"/>
                  </a:lnTo>
                  <a:lnTo>
                    <a:pt x="213" y="150"/>
                  </a:lnTo>
                  <a:lnTo>
                    <a:pt x="201" y="114"/>
                  </a:lnTo>
                  <a:lnTo>
                    <a:pt x="187" y="75"/>
                  </a:lnTo>
                  <a:lnTo>
                    <a:pt x="172" y="32"/>
                  </a:lnTo>
                  <a:lnTo>
                    <a:pt x="169" y="14"/>
                  </a:lnTo>
                  <a:lnTo>
                    <a:pt x="160" y="0"/>
                  </a:lnTo>
                  <a:lnTo>
                    <a:pt x="148" y="5"/>
                  </a:lnTo>
                  <a:lnTo>
                    <a:pt x="133" y="14"/>
                  </a:lnTo>
                  <a:lnTo>
                    <a:pt x="119" y="18"/>
                  </a:lnTo>
                  <a:lnTo>
                    <a:pt x="117" y="34"/>
                  </a:lnTo>
                  <a:lnTo>
                    <a:pt x="110" y="46"/>
                  </a:lnTo>
                  <a:lnTo>
                    <a:pt x="108" y="62"/>
                  </a:lnTo>
                  <a:lnTo>
                    <a:pt x="99" y="75"/>
                  </a:lnTo>
                  <a:lnTo>
                    <a:pt x="92" y="87"/>
                  </a:lnTo>
                  <a:lnTo>
                    <a:pt x="78" y="91"/>
                  </a:lnTo>
                  <a:lnTo>
                    <a:pt x="66" y="89"/>
                  </a:lnTo>
                  <a:lnTo>
                    <a:pt x="37" y="86"/>
                  </a:lnTo>
                  <a:lnTo>
                    <a:pt x="28" y="98"/>
                  </a:lnTo>
                  <a:lnTo>
                    <a:pt x="21" y="107"/>
                  </a:lnTo>
                  <a:lnTo>
                    <a:pt x="12" y="123"/>
                  </a:lnTo>
                  <a:lnTo>
                    <a:pt x="5" y="132"/>
                  </a:lnTo>
                  <a:lnTo>
                    <a:pt x="0" y="146"/>
                  </a:lnTo>
                  <a:lnTo>
                    <a:pt x="9" y="157"/>
                  </a:lnTo>
                  <a:lnTo>
                    <a:pt x="18" y="169"/>
                  </a:lnTo>
                  <a:lnTo>
                    <a:pt x="30" y="173"/>
                  </a:lnTo>
                  <a:lnTo>
                    <a:pt x="30" y="189"/>
                  </a:lnTo>
                  <a:lnTo>
                    <a:pt x="28" y="203"/>
                  </a:lnTo>
                  <a:lnTo>
                    <a:pt x="37" y="215"/>
                  </a:lnTo>
                  <a:lnTo>
                    <a:pt x="39" y="230"/>
                  </a:lnTo>
                  <a:lnTo>
                    <a:pt x="53" y="240"/>
                  </a:lnTo>
                  <a:lnTo>
                    <a:pt x="51" y="255"/>
                  </a:lnTo>
                  <a:lnTo>
                    <a:pt x="53" y="267"/>
                  </a:lnTo>
                  <a:lnTo>
                    <a:pt x="55" y="280"/>
                  </a:lnTo>
                  <a:lnTo>
                    <a:pt x="64" y="290"/>
                  </a:lnTo>
                  <a:lnTo>
                    <a:pt x="66" y="304"/>
                  </a:lnTo>
                  <a:lnTo>
                    <a:pt x="66" y="321"/>
                  </a:lnTo>
                  <a:lnTo>
                    <a:pt x="75" y="328"/>
                  </a:lnTo>
                  <a:lnTo>
                    <a:pt x="83" y="337"/>
                  </a:lnTo>
                  <a:lnTo>
                    <a:pt x="83" y="337"/>
                  </a:lnTo>
                  <a:lnTo>
                    <a:pt x="83" y="3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10">
              <a:extLst>
                <a:ext uri="{FF2B5EF4-FFF2-40B4-BE49-F238E27FC236}">
                  <a16:creationId xmlns:a16="http://schemas.microsoft.com/office/drawing/2014/main" id="{6045E17E-DD7F-2EFF-6EC5-61C4F0F71A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438017" y="5676143"/>
              <a:ext cx="860565" cy="824425"/>
            </a:xfrm>
            <a:custGeom>
              <a:avLst/>
              <a:gdLst>
                <a:gd name="T0" fmla="*/ 254 w 381"/>
                <a:gd name="T1" fmla="*/ 365 h 365"/>
                <a:gd name="T2" fmla="*/ 258 w 381"/>
                <a:gd name="T3" fmla="*/ 349 h 365"/>
                <a:gd name="T4" fmla="*/ 270 w 381"/>
                <a:gd name="T5" fmla="*/ 351 h 365"/>
                <a:gd name="T6" fmla="*/ 277 w 381"/>
                <a:gd name="T7" fmla="*/ 335 h 365"/>
                <a:gd name="T8" fmla="*/ 288 w 381"/>
                <a:gd name="T9" fmla="*/ 326 h 365"/>
                <a:gd name="T10" fmla="*/ 302 w 381"/>
                <a:gd name="T11" fmla="*/ 326 h 365"/>
                <a:gd name="T12" fmla="*/ 309 w 381"/>
                <a:gd name="T13" fmla="*/ 310 h 365"/>
                <a:gd name="T14" fmla="*/ 315 w 381"/>
                <a:gd name="T15" fmla="*/ 324 h 365"/>
                <a:gd name="T16" fmla="*/ 327 w 381"/>
                <a:gd name="T17" fmla="*/ 326 h 365"/>
                <a:gd name="T18" fmla="*/ 341 w 381"/>
                <a:gd name="T19" fmla="*/ 321 h 365"/>
                <a:gd name="T20" fmla="*/ 357 w 381"/>
                <a:gd name="T21" fmla="*/ 316 h 365"/>
                <a:gd name="T22" fmla="*/ 366 w 381"/>
                <a:gd name="T23" fmla="*/ 305 h 365"/>
                <a:gd name="T24" fmla="*/ 381 w 381"/>
                <a:gd name="T25" fmla="*/ 312 h 365"/>
                <a:gd name="T26" fmla="*/ 331 w 381"/>
                <a:gd name="T27" fmla="*/ 219 h 365"/>
                <a:gd name="T28" fmla="*/ 313 w 381"/>
                <a:gd name="T29" fmla="*/ 187 h 365"/>
                <a:gd name="T30" fmla="*/ 308 w 381"/>
                <a:gd name="T31" fmla="*/ 175 h 365"/>
                <a:gd name="T32" fmla="*/ 295 w 381"/>
                <a:gd name="T33" fmla="*/ 146 h 365"/>
                <a:gd name="T34" fmla="*/ 302 w 381"/>
                <a:gd name="T35" fmla="*/ 134 h 365"/>
                <a:gd name="T36" fmla="*/ 308 w 381"/>
                <a:gd name="T37" fmla="*/ 123 h 365"/>
                <a:gd name="T38" fmla="*/ 309 w 381"/>
                <a:gd name="T39" fmla="*/ 109 h 365"/>
                <a:gd name="T40" fmla="*/ 295 w 381"/>
                <a:gd name="T41" fmla="*/ 111 h 365"/>
                <a:gd name="T42" fmla="*/ 276 w 381"/>
                <a:gd name="T43" fmla="*/ 86 h 365"/>
                <a:gd name="T44" fmla="*/ 254 w 381"/>
                <a:gd name="T45" fmla="*/ 2 h 365"/>
                <a:gd name="T46" fmla="*/ 235 w 381"/>
                <a:gd name="T47" fmla="*/ 0 h 365"/>
                <a:gd name="T48" fmla="*/ 213 w 381"/>
                <a:gd name="T49" fmla="*/ 4 h 365"/>
                <a:gd name="T50" fmla="*/ 197 w 381"/>
                <a:gd name="T51" fmla="*/ 2 h 365"/>
                <a:gd name="T52" fmla="*/ 179 w 381"/>
                <a:gd name="T53" fmla="*/ 9 h 365"/>
                <a:gd name="T54" fmla="*/ 163 w 381"/>
                <a:gd name="T55" fmla="*/ 15 h 365"/>
                <a:gd name="T56" fmla="*/ 153 w 381"/>
                <a:gd name="T57" fmla="*/ 20 h 365"/>
                <a:gd name="T58" fmla="*/ 140 w 381"/>
                <a:gd name="T59" fmla="*/ 38 h 365"/>
                <a:gd name="T60" fmla="*/ 128 w 381"/>
                <a:gd name="T61" fmla="*/ 41 h 365"/>
                <a:gd name="T62" fmla="*/ 114 w 381"/>
                <a:gd name="T63" fmla="*/ 43 h 365"/>
                <a:gd name="T64" fmla="*/ 101 w 381"/>
                <a:gd name="T65" fmla="*/ 49 h 365"/>
                <a:gd name="T66" fmla="*/ 83 w 381"/>
                <a:gd name="T67" fmla="*/ 63 h 365"/>
                <a:gd name="T68" fmla="*/ 71 w 381"/>
                <a:gd name="T69" fmla="*/ 77 h 365"/>
                <a:gd name="T70" fmla="*/ 66 w 381"/>
                <a:gd name="T71" fmla="*/ 89 h 365"/>
                <a:gd name="T72" fmla="*/ 58 w 381"/>
                <a:gd name="T73" fmla="*/ 102 h 365"/>
                <a:gd name="T74" fmla="*/ 46 w 381"/>
                <a:gd name="T75" fmla="*/ 125 h 365"/>
                <a:gd name="T76" fmla="*/ 32 w 381"/>
                <a:gd name="T77" fmla="*/ 130 h 365"/>
                <a:gd name="T78" fmla="*/ 19 w 381"/>
                <a:gd name="T79" fmla="*/ 155 h 365"/>
                <a:gd name="T80" fmla="*/ 14 w 381"/>
                <a:gd name="T81" fmla="*/ 168 h 365"/>
                <a:gd name="T82" fmla="*/ 3 w 381"/>
                <a:gd name="T83" fmla="*/ 175 h 365"/>
                <a:gd name="T84" fmla="*/ 0 w 381"/>
                <a:gd name="T85" fmla="*/ 191 h 365"/>
                <a:gd name="T86" fmla="*/ 12 w 381"/>
                <a:gd name="T87" fmla="*/ 212 h 365"/>
                <a:gd name="T88" fmla="*/ 28 w 381"/>
                <a:gd name="T89" fmla="*/ 241 h 365"/>
                <a:gd name="T90" fmla="*/ 73 w 381"/>
                <a:gd name="T91" fmla="*/ 333 h 365"/>
                <a:gd name="T92" fmla="*/ 83 w 381"/>
                <a:gd name="T93" fmla="*/ 344 h 365"/>
                <a:gd name="T94" fmla="*/ 85 w 381"/>
                <a:gd name="T95" fmla="*/ 332 h 365"/>
                <a:gd name="T96" fmla="*/ 105 w 381"/>
                <a:gd name="T97" fmla="*/ 326 h 365"/>
                <a:gd name="T98" fmla="*/ 115 w 381"/>
                <a:gd name="T99" fmla="*/ 316 h 365"/>
                <a:gd name="T100" fmla="*/ 130 w 381"/>
                <a:gd name="T101" fmla="*/ 310 h 365"/>
                <a:gd name="T102" fmla="*/ 174 w 381"/>
                <a:gd name="T103" fmla="*/ 342 h 365"/>
                <a:gd name="T104" fmla="*/ 188 w 381"/>
                <a:gd name="T105" fmla="*/ 351 h 365"/>
                <a:gd name="T106" fmla="*/ 203 w 381"/>
                <a:gd name="T107" fmla="*/ 346 h 365"/>
                <a:gd name="T108" fmla="*/ 219 w 381"/>
                <a:gd name="T109" fmla="*/ 348 h 365"/>
                <a:gd name="T110" fmla="*/ 229 w 381"/>
                <a:gd name="T111" fmla="*/ 358 h 365"/>
                <a:gd name="T112" fmla="*/ 244 w 381"/>
                <a:gd name="T113" fmla="*/ 356 h 365"/>
                <a:gd name="T114" fmla="*/ 254 w 381"/>
                <a:gd name="T115" fmla="*/ 365 h 365"/>
                <a:gd name="T116" fmla="*/ 254 w 381"/>
                <a:gd name="T117" fmla="*/ 365 h 365"/>
                <a:gd name="T118" fmla="*/ 254 w 381"/>
                <a:gd name="T119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1" h="365">
                  <a:moveTo>
                    <a:pt x="254" y="365"/>
                  </a:moveTo>
                  <a:lnTo>
                    <a:pt x="258" y="349"/>
                  </a:lnTo>
                  <a:lnTo>
                    <a:pt x="270" y="351"/>
                  </a:lnTo>
                  <a:lnTo>
                    <a:pt x="277" y="335"/>
                  </a:lnTo>
                  <a:lnTo>
                    <a:pt x="288" y="326"/>
                  </a:lnTo>
                  <a:lnTo>
                    <a:pt x="302" y="326"/>
                  </a:lnTo>
                  <a:lnTo>
                    <a:pt x="309" y="310"/>
                  </a:lnTo>
                  <a:lnTo>
                    <a:pt x="315" y="324"/>
                  </a:lnTo>
                  <a:lnTo>
                    <a:pt x="327" y="326"/>
                  </a:lnTo>
                  <a:lnTo>
                    <a:pt x="341" y="321"/>
                  </a:lnTo>
                  <a:lnTo>
                    <a:pt x="357" y="316"/>
                  </a:lnTo>
                  <a:lnTo>
                    <a:pt x="366" y="305"/>
                  </a:lnTo>
                  <a:lnTo>
                    <a:pt x="381" y="312"/>
                  </a:lnTo>
                  <a:lnTo>
                    <a:pt x="331" y="219"/>
                  </a:lnTo>
                  <a:lnTo>
                    <a:pt x="313" y="187"/>
                  </a:lnTo>
                  <a:lnTo>
                    <a:pt x="308" y="175"/>
                  </a:lnTo>
                  <a:lnTo>
                    <a:pt x="295" y="146"/>
                  </a:lnTo>
                  <a:lnTo>
                    <a:pt x="302" y="134"/>
                  </a:lnTo>
                  <a:lnTo>
                    <a:pt x="308" y="123"/>
                  </a:lnTo>
                  <a:lnTo>
                    <a:pt x="309" y="109"/>
                  </a:lnTo>
                  <a:lnTo>
                    <a:pt x="295" y="111"/>
                  </a:lnTo>
                  <a:lnTo>
                    <a:pt x="276" y="86"/>
                  </a:lnTo>
                  <a:lnTo>
                    <a:pt x="254" y="2"/>
                  </a:lnTo>
                  <a:lnTo>
                    <a:pt x="235" y="0"/>
                  </a:lnTo>
                  <a:lnTo>
                    <a:pt x="213" y="4"/>
                  </a:lnTo>
                  <a:lnTo>
                    <a:pt x="197" y="2"/>
                  </a:lnTo>
                  <a:lnTo>
                    <a:pt x="179" y="9"/>
                  </a:lnTo>
                  <a:lnTo>
                    <a:pt x="163" y="15"/>
                  </a:lnTo>
                  <a:lnTo>
                    <a:pt x="153" y="20"/>
                  </a:lnTo>
                  <a:lnTo>
                    <a:pt x="140" y="38"/>
                  </a:lnTo>
                  <a:lnTo>
                    <a:pt x="128" y="41"/>
                  </a:lnTo>
                  <a:lnTo>
                    <a:pt x="114" y="43"/>
                  </a:lnTo>
                  <a:lnTo>
                    <a:pt x="101" y="49"/>
                  </a:lnTo>
                  <a:lnTo>
                    <a:pt x="83" y="63"/>
                  </a:lnTo>
                  <a:lnTo>
                    <a:pt x="71" y="77"/>
                  </a:lnTo>
                  <a:lnTo>
                    <a:pt x="66" y="89"/>
                  </a:lnTo>
                  <a:lnTo>
                    <a:pt x="58" y="102"/>
                  </a:lnTo>
                  <a:lnTo>
                    <a:pt x="46" y="125"/>
                  </a:lnTo>
                  <a:lnTo>
                    <a:pt x="32" y="130"/>
                  </a:lnTo>
                  <a:lnTo>
                    <a:pt x="19" y="155"/>
                  </a:lnTo>
                  <a:lnTo>
                    <a:pt x="14" y="168"/>
                  </a:lnTo>
                  <a:lnTo>
                    <a:pt x="3" y="175"/>
                  </a:lnTo>
                  <a:lnTo>
                    <a:pt x="0" y="191"/>
                  </a:lnTo>
                  <a:lnTo>
                    <a:pt x="12" y="212"/>
                  </a:lnTo>
                  <a:lnTo>
                    <a:pt x="28" y="241"/>
                  </a:lnTo>
                  <a:lnTo>
                    <a:pt x="73" y="333"/>
                  </a:lnTo>
                  <a:lnTo>
                    <a:pt x="83" y="344"/>
                  </a:lnTo>
                  <a:lnTo>
                    <a:pt x="85" y="332"/>
                  </a:lnTo>
                  <a:lnTo>
                    <a:pt x="105" y="326"/>
                  </a:lnTo>
                  <a:lnTo>
                    <a:pt x="115" y="316"/>
                  </a:lnTo>
                  <a:lnTo>
                    <a:pt x="130" y="310"/>
                  </a:lnTo>
                  <a:lnTo>
                    <a:pt x="174" y="342"/>
                  </a:lnTo>
                  <a:lnTo>
                    <a:pt x="188" y="351"/>
                  </a:lnTo>
                  <a:lnTo>
                    <a:pt x="203" y="346"/>
                  </a:lnTo>
                  <a:lnTo>
                    <a:pt x="219" y="348"/>
                  </a:lnTo>
                  <a:lnTo>
                    <a:pt x="229" y="358"/>
                  </a:lnTo>
                  <a:lnTo>
                    <a:pt x="244" y="356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4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11">
              <a:extLst>
                <a:ext uri="{FF2B5EF4-FFF2-40B4-BE49-F238E27FC236}">
                  <a16:creationId xmlns:a16="http://schemas.microsoft.com/office/drawing/2014/main" id="{14D54FD2-38FB-8461-BCF8-799CB1B438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947881" y="6773870"/>
              <a:ext cx="914773" cy="889927"/>
            </a:xfrm>
            <a:custGeom>
              <a:avLst/>
              <a:gdLst>
                <a:gd name="T0" fmla="*/ 149 w 405"/>
                <a:gd name="T1" fmla="*/ 380 h 394"/>
                <a:gd name="T2" fmla="*/ 210 w 405"/>
                <a:gd name="T3" fmla="*/ 362 h 394"/>
                <a:gd name="T4" fmla="*/ 227 w 405"/>
                <a:gd name="T5" fmla="*/ 340 h 394"/>
                <a:gd name="T6" fmla="*/ 258 w 405"/>
                <a:gd name="T7" fmla="*/ 331 h 394"/>
                <a:gd name="T8" fmla="*/ 300 w 405"/>
                <a:gd name="T9" fmla="*/ 307 h 394"/>
                <a:gd name="T10" fmla="*/ 315 w 405"/>
                <a:gd name="T11" fmla="*/ 267 h 394"/>
                <a:gd name="T12" fmla="*/ 343 w 405"/>
                <a:gd name="T13" fmla="*/ 248 h 394"/>
                <a:gd name="T14" fmla="*/ 368 w 405"/>
                <a:gd name="T15" fmla="*/ 228 h 394"/>
                <a:gd name="T16" fmla="*/ 405 w 405"/>
                <a:gd name="T17" fmla="*/ 214 h 394"/>
                <a:gd name="T18" fmla="*/ 388 w 405"/>
                <a:gd name="T19" fmla="*/ 193 h 394"/>
                <a:gd name="T20" fmla="*/ 380 w 405"/>
                <a:gd name="T21" fmla="*/ 171 h 394"/>
                <a:gd name="T22" fmla="*/ 370 w 405"/>
                <a:gd name="T23" fmla="*/ 137 h 394"/>
                <a:gd name="T24" fmla="*/ 366 w 405"/>
                <a:gd name="T25" fmla="*/ 105 h 394"/>
                <a:gd name="T26" fmla="*/ 350 w 405"/>
                <a:gd name="T27" fmla="*/ 84 h 394"/>
                <a:gd name="T28" fmla="*/ 347 w 405"/>
                <a:gd name="T29" fmla="*/ 57 h 394"/>
                <a:gd name="T30" fmla="*/ 336 w 405"/>
                <a:gd name="T31" fmla="*/ 32 h 394"/>
                <a:gd name="T32" fmla="*/ 306 w 405"/>
                <a:gd name="T33" fmla="*/ 20 h 394"/>
                <a:gd name="T34" fmla="*/ 258 w 405"/>
                <a:gd name="T35" fmla="*/ 24 h 394"/>
                <a:gd name="T36" fmla="*/ 226 w 405"/>
                <a:gd name="T37" fmla="*/ 16 h 394"/>
                <a:gd name="T38" fmla="*/ 128 w 405"/>
                <a:gd name="T39" fmla="*/ 70 h 394"/>
                <a:gd name="T40" fmla="*/ 94 w 405"/>
                <a:gd name="T41" fmla="*/ 116 h 394"/>
                <a:gd name="T42" fmla="*/ 96 w 405"/>
                <a:gd name="T43" fmla="*/ 150 h 394"/>
                <a:gd name="T44" fmla="*/ 56 w 405"/>
                <a:gd name="T45" fmla="*/ 173 h 394"/>
                <a:gd name="T46" fmla="*/ 33 w 405"/>
                <a:gd name="T47" fmla="*/ 203 h 394"/>
                <a:gd name="T48" fmla="*/ 17 w 405"/>
                <a:gd name="T49" fmla="*/ 210 h 394"/>
                <a:gd name="T50" fmla="*/ 8 w 405"/>
                <a:gd name="T51" fmla="*/ 250 h 394"/>
                <a:gd name="T52" fmla="*/ 60 w 405"/>
                <a:gd name="T53" fmla="*/ 275 h 394"/>
                <a:gd name="T54" fmla="*/ 137 w 405"/>
                <a:gd name="T55" fmla="*/ 314 h 394"/>
                <a:gd name="T56" fmla="*/ 124 w 405"/>
                <a:gd name="T57" fmla="*/ 340 h 394"/>
                <a:gd name="T58" fmla="*/ 126 w 405"/>
                <a:gd name="T59" fmla="*/ 371 h 394"/>
                <a:gd name="T60" fmla="*/ 137 w 405"/>
                <a:gd name="T61" fmla="*/ 394 h 394"/>
                <a:gd name="T62" fmla="*/ 137 w 405"/>
                <a:gd name="T63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5" h="394">
                  <a:moveTo>
                    <a:pt x="137" y="394"/>
                  </a:moveTo>
                  <a:lnTo>
                    <a:pt x="149" y="380"/>
                  </a:lnTo>
                  <a:lnTo>
                    <a:pt x="172" y="364"/>
                  </a:lnTo>
                  <a:lnTo>
                    <a:pt x="210" y="362"/>
                  </a:lnTo>
                  <a:lnTo>
                    <a:pt x="220" y="353"/>
                  </a:lnTo>
                  <a:lnTo>
                    <a:pt x="227" y="340"/>
                  </a:lnTo>
                  <a:lnTo>
                    <a:pt x="243" y="337"/>
                  </a:lnTo>
                  <a:lnTo>
                    <a:pt x="258" y="331"/>
                  </a:lnTo>
                  <a:lnTo>
                    <a:pt x="279" y="317"/>
                  </a:lnTo>
                  <a:lnTo>
                    <a:pt x="300" y="307"/>
                  </a:lnTo>
                  <a:lnTo>
                    <a:pt x="300" y="294"/>
                  </a:lnTo>
                  <a:lnTo>
                    <a:pt x="315" y="267"/>
                  </a:lnTo>
                  <a:lnTo>
                    <a:pt x="322" y="255"/>
                  </a:lnTo>
                  <a:lnTo>
                    <a:pt x="343" y="248"/>
                  </a:lnTo>
                  <a:lnTo>
                    <a:pt x="350" y="235"/>
                  </a:lnTo>
                  <a:lnTo>
                    <a:pt x="368" y="228"/>
                  </a:lnTo>
                  <a:lnTo>
                    <a:pt x="382" y="214"/>
                  </a:lnTo>
                  <a:lnTo>
                    <a:pt x="405" y="214"/>
                  </a:lnTo>
                  <a:lnTo>
                    <a:pt x="396" y="200"/>
                  </a:lnTo>
                  <a:lnTo>
                    <a:pt x="388" y="193"/>
                  </a:lnTo>
                  <a:lnTo>
                    <a:pt x="377" y="184"/>
                  </a:lnTo>
                  <a:lnTo>
                    <a:pt x="380" y="171"/>
                  </a:lnTo>
                  <a:lnTo>
                    <a:pt x="377" y="155"/>
                  </a:lnTo>
                  <a:lnTo>
                    <a:pt x="370" y="137"/>
                  </a:lnTo>
                  <a:lnTo>
                    <a:pt x="364" y="118"/>
                  </a:lnTo>
                  <a:lnTo>
                    <a:pt x="366" y="105"/>
                  </a:lnTo>
                  <a:lnTo>
                    <a:pt x="352" y="97"/>
                  </a:lnTo>
                  <a:lnTo>
                    <a:pt x="350" y="84"/>
                  </a:lnTo>
                  <a:lnTo>
                    <a:pt x="341" y="70"/>
                  </a:lnTo>
                  <a:lnTo>
                    <a:pt x="347" y="57"/>
                  </a:lnTo>
                  <a:lnTo>
                    <a:pt x="343" y="40"/>
                  </a:lnTo>
                  <a:lnTo>
                    <a:pt x="336" y="32"/>
                  </a:lnTo>
                  <a:lnTo>
                    <a:pt x="325" y="25"/>
                  </a:lnTo>
                  <a:lnTo>
                    <a:pt x="306" y="20"/>
                  </a:lnTo>
                  <a:lnTo>
                    <a:pt x="291" y="27"/>
                  </a:lnTo>
                  <a:lnTo>
                    <a:pt x="258" y="24"/>
                  </a:lnTo>
                  <a:lnTo>
                    <a:pt x="242" y="15"/>
                  </a:lnTo>
                  <a:lnTo>
                    <a:pt x="226" y="16"/>
                  </a:lnTo>
                  <a:lnTo>
                    <a:pt x="199" y="0"/>
                  </a:lnTo>
                  <a:lnTo>
                    <a:pt x="128" y="70"/>
                  </a:lnTo>
                  <a:lnTo>
                    <a:pt x="81" y="109"/>
                  </a:lnTo>
                  <a:lnTo>
                    <a:pt x="94" y="116"/>
                  </a:lnTo>
                  <a:lnTo>
                    <a:pt x="97" y="134"/>
                  </a:lnTo>
                  <a:lnTo>
                    <a:pt x="96" y="150"/>
                  </a:lnTo>
                  <a:lnTo>
                    <a:pt x="78" y="161"/>
                  </a:lnTo>
                  <a:lnTo>
                    <a:pt x="56" y="173"/>
                  </a:lnTo>
                  <a:lnTo>
                    <a:pt x="44" y="178"/>
                  </a:lnTo>
                  <a:lnTo>
                    <a:pt x="33" y="203"/>
                  </a:lnTo>
                  <a:lnTo>
                    <a:pt x="17" y="202"/>
                  </a:lnTo>
                  <a:lnTo>
                    <a:pt x="17" y="210"/>
                  </a:lnTo>
                  <a:lnTo>
                    <a:pt x="16" y="226"/>
                  </a:lnTo>
                  <a:lnTo>
                    <a:pt x="8" y="250"/>
                  </a:lnTo>
                  <a:lnTo>
                    <a:pt x="0" y="264"/>
                  </a:lnTo>
                  <a:lnTo>
                    <a:pt x="60" y="275"/>
                  </a:lnTo>
                  <a:lnTo>
                    <a:pt x="135" y="298"/>
                  </a:lnTo>
                  <a:lnTo>
                    <a:pt x="137" y="314"/>
                  </a:lnTo>
                  <a:lnTo>
                    <a:pt x="128" y="328"/>
                  </a:lnTo>
                  <a:lnTo>
                    <a:pt x="124" y="340"/>
                  </a:lnTo>
                  <a:lnTo>
                    <a:pt x="122" y="356"/>
                  </a:lnTo>
                  <a:lnTo>
                    <a:pt x="126" y="371"/>
                  </a:lnTo>
                  <a:lnTo>
                    <a:pt x="131" y="383"/>
                  </a:lnTo>
                  <a:lnTo>
                    <a:pt x="137" y="394"/>
                  </a:lnTo>
                  <a:lnTo>
                    <a:pt x="137" y="394"/>
                  </a:lnTo>
                  <a:lnTo>
                    <a:pt x="137" y="3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12">
              <a:extLst>
                <a:ext uri="{FF2B5EF4-FFF2-40B4-BE49-F238E27FC236}">
                  <a16:creationId xmlns:a16="http://schemas.microsoft.com/office/drawing/2014/main" id="{164B8251-1225-09B5-CA7E-7DAFF7E353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2432" y="6679005"/>
              <a:ext cx="566934" cy="824425"/>
            </a:xfrm>
            <a:custGeom>
              <a:avLst/>
              <a:gdLst>
                <a:gd name="T0" fmla="*/ 35 w 251"/>
                <a:gd name="T1" fmla="*/ 365 h 365"/>
                <a:gd name="T2" fmla="*/ 53 w 251"/>
                <a:gd name="T3" fmla="*/ 359 h 365"/>
                <a:gd name="T4" fmla="*/ 80 w 251"/>
                <a:gd name="T5" fmla="*/ 357 h 365"/>
                <a:gd name="T6" fmla="*/ 96 w 251"/>
                <a:gd name="T7" fmla="*/ 352 h 365"/>
                <a:gd name="T8" fmla="*/ 149 w 251"/>
                <a:gd name="T9" fmla="*/ 340 h 365"/>
                <a:gd name="T10" fmla="*/ 215 w 251"/>
                <a:gd name="T11" fmla="*/ 329 h 365"/>
                <a:gd name="T12" fmla="*/ 245 w 251"/>
                <a:gd name="T13" fmla="*/ 322 h 365"/>
                <a:gd name="T14" fmla="*/ 247 w 251"/>
                <a:gd name="T15" fmla="*/ 302 h 365"/>
                <a:gd name="T16" fmla="*/ 243 w 251"/>
                <a:gd name="T17" fmla="*/ 277 h 365"/>
                <a:gd name="T18" fmla="*/ 247 w 251"/>
                <a:gd name="T19" fmla="*/ 226 h 365"/>
                <a:gd name="T20" fmla="*/ 247 w 251"/>
                <a:gd name="T21" fmla="*/ 195 h 365"/>
                <a:gd name="T22" fmla="*/ 247 w 251"/>
                <a:gd name="T23" fmla="*/ 155 h 365"/>
                <a:gd name="T24" fmla="*/ 249 w 251"/>
                <a:gd name="T25" fmla="*/ 135 h 365"/>
                <a:gd name="T26" fmla="*/ 251 w 251"/>
                <a:gd name="T27" fmla="*/ 119 h 365"/>
                <a:gd name="T28" fmla="*/ 251 w 251"/>
                <a:gd name="T29" fmla="*/ 87 h 365"/>
                <a:gd name="T30" fmla="*/ 213 w 251"/>
                <a:gd name="T31" fmla="*/ 53 h 365"/>
                <a:gd name="T32" fmla="*/ 187 w 251"/>
                <a:gd name="T33" fmla="*/ 33 h 365"/>
                <a:gd name="T34" fmla="*/ 146 w 251"/>
                <a:gd name="T35" fmla="*/ 0 h 365"/>
                <a:gd name="T36" fmla="*/ 131 w 251"/>
                <a:gd name="T37" fmla="*/ 7 h 365"/>
                <a:gd name="T38" fmla="*/ 137 w 251"/>
                <a:gd name="T39" fmla="*/ 21 h 365"/>
                <a:gd name="T40" fmla="*/ 135 w 251"/>
                <a:gd name="T41" fmla="*/ 37 h 365"/>
                <a:gd name="T42" fmla="*/ 126 w 251"/>
                <a:gd name="T43" fmla="*/ 26 h 365"/>
                <a:gd name="T44" fmla="*/ 114 w 251"/>
                <a:gd name="T45" fmla="*/ 30 h 365"/>
                <a:gd name="T46" fmla="*/ 96 w 251"/>
                <a:gd name="T47" fmla="*/ 39 h 365"/>
                <a:gd name="T48" fmla="*/ 78 w 251"/>
                <a:gd name="T49" fmla="*/ 55 h 365"/>
                <a:gd name="T50" fmla="*/ 53 w 251"/>
                <a:gd name="T51" fmla="*/ 69 h 365"/>
                <a:gd name="T52" fmla="*/ 42 w 251"/>
                <a:gd name="T53" fmla="*/ 74 h 365"/>
                <a:gd name="T54" fmla="*/ 26 w 251"/>
                <a:gd name="T55" fmla="*/ 78 h 365"/>
                <a:gd name="T56" fmla="*/ 25 w 251"/>
                <a:gd name="T57" fmla="*/ 90 h 365"/>
                <a:gd name="T58" fmla="*/ 14 w 251"/>
                <a:gd name="T59" fmla="*/ 99 h 365"/>
                <a:gd name="T60" fmla="*/ 19 w 251"/>
                <a:gd name="T61" fmla="*/ 114 h 365"/>
                <a:gd name="T62" fmla="*/ 17 w 251"/>
                <a:gd name="T63" fmla="*/ 130 h 365"/>
                <a:gd name="T64" fmla="*/ 3 w 251"/>
                <a:gd name="T65" fmla="*/ 137 h 365"/>
                <a:gd name="T66" fmla="*/ 1 w 251"/>
                <a:gd name="T67" fmla="*/ 153 h 365"/>
                <a:gd name="T68" fmla="*/ 0 w 251"/>
                <a:gd name="T69" fmla="*/ 165 h 365"/>
                <a:gd name="T70" fmla="*/ 10 w 251"/>
                <a:gd name="T71" fmla="*/ 174 h 365"/>
                <a:gd name="T72" fmla="*/ 16 w 251"/>
                <a:gd name="T73" fmla="*/ 187 h 365"/>
                <a:gd name="T74" fmla="*/ 21 w 251"/>
                <a:gd name="T75" fmla="*/ 201 h 365"/>
                <a:gd name="T76" fmla="*/ 30 w 251"/>
                <a:gd name="T77" fmla="*/ 211 h 365"/>
                <a:gd name="T78" fmla="*/ 23 w 251"/>
                <a:gd name="T79" fmla="*/ 229 h 365"/>
                <a:gd name="T80" fmla="*/ 32 w 251"/>
                <a:gd name="T81" fmla="*/ 244 h 365"/>
                <a:gd name="T82" fmla="*/ 37 w 251"/>
                <a:gd name="T83" fmla="*/ 254 h 365"/>
                <a:gd name="T84" fmla="*/ 35 w 251"/>
                <a:gd name="T85" fmla="*/ 270 h 365"/>
                <a:gd name="T86" fmla="*/ 26 w 251"/>
                <a:gd name="T87" fmla="*/ 283 h 365"/>
                <a:gd name="T88" fmla="*/ 32 w 251"/>
                <a:gd name="T89" fmla="*/ 295 h 365"/>
                <a:gd name="T90" fmla="*/ 44 w 251"/>
                <a:gd name="T91" fmla="*/ 304 h 365"/>
                <a:gd name="T92" fmla="*/ 32 w 251"/>
                <a:gd name="T93" fmla="*/ 318 h 365"/>
                <a:gd name="T94" fmla="*/ 30 w 251"/>
                <a:gd name="T95" fmla="*/ 334 h 365"/>
                <a:gd name="T96" fmla="*/ 39 w 251"/>
                <a:gd name="T97" fmla="*/ 345 h 365"/>
                <a:gd name="T98" fmla="*/ 37 w 251"/>
                <a:gd name="T99" fmla="*/ 361 h 365"/>
                <a:gd name="T100" fmla="*/ 35 w 251"/>
                <a:gd name="T101" fmla="*/ 365 h 365"/>
                <a:gd name="T102" fmla="*/ 35 w 251"/>
                <a:gd name="T103" fmla="*/ 365 h 365"/>
                <a:gd name="T104" fmla="*/ 35 w 251"/>
                <a:gd name="T105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1" h="365">
                  <a:moveTo>
                    <a:pt x="35" y="365"/>
                  </a:moveTo>
                  <a:lnTo>
                    <a:pt x="53" y="359"/>
                  </a:lnTo>
                  <a:lnTo>
                    <a:pt x="80" y="357"/>
                  </a:lnTo>
                  <a:lnTo>
                    <a:pt x="96" y="352"/>
                  </a:lnTo>
                  <a:lnTo>
                    <a:pt x="149" y="340"/>
                  </a:lnTo>
                  <a:lnTo>
                    <a:pt x="215" y="329"/>
                  </a:lnTo>
                  <a:lnTo>
                    <a:pt x="245" y="322"/>
                  </a:lnTo>
                  <a:lnTo>
                    <a:pt x="247" y="302"/>
                  </a:lnTo>
                  <a:lnTo>
                    <a:pt x="243" y="277"/>
                  </a:lnTo>
                  <a:lnTo>
                    <a:pt x="247" y="226"/>
                  </a:lnTo>
                  <a:lnTo>
                    <a:pt x="247" y="195"/>
                  </a:lnTo>
                  <a:lnTo>
                    <a:pt x="247" y="155"/>
                  </a:lnTo>
                  <a:lnTo>
                    <a:pt x="249" y="135"/>
                  </a:lnTo>
                  <a:lnTo>
                    <a:pt x="251" y="119"/>
                  </a:lnTo>
                  <a:lnTo>
                    <a:pt x="251" y="87"/>
                  </a:lnTo>
                  <a:lnTo>
                    <a:pt x="213" y="53"/>
                  </a:lnTo>
                  <a:lnTo>
                    <a:pt x="187" y="33"/>
                  </a:lnTo>
                  <a:lnTo>
                    <a:pt x="146" y="0"/>
                  </a:lnTo>
                  <a:lnTo>
                    <a:pt x="131" y="7"/>
                  </a:lnTo>
                  <a:lnTo>
                    <a:pt x="137" y="21"/>
                  </a:lnTo>
                  <a:lnTo>
                    <a:pt x="135" y="37"/>
                  </a:lnTo>
                  <a:lnTo>
                    <a:pt x="126" y="26"/>
                  </a:lnTo>
                  <a:lnTo>
                    <a:pt x="114" y="30"/>
                  </a:lnTo>
                  <a:lnTo>
                    <a:pt x="96" y="39"/>
                  </a:lnTo>
                  <a:lnTo>
                    <a:pt x="78" y="55"/>
                  </a:lnTo>
                  <a:lnTo>
                    <a:pt x="53" y="69"/>
                  </a:lnTo>
                  <a:lnTo>
                    <a:pt x="42" y="74"/>
                  </a:lnTo>
                  <a:lnTo>
                    <a:pt x="26" y="78"/>
                  </a:lnTo>
                  <a:lnTo>
                    <a:pt x="25" y="90"/>
                  </a:lnTo>
                  <a:lnTo>
                    <a:pt x="14" y="99"/>
                  </a:lnTo>
                  <a:lnTo>
                    <a:pt x="19" y="114"/>
                  </a:lnTo>
                  <a:lnTo>
                    <a:pt x="17" y="130"/>
                  </a:lnTo>
                  <a:lnTo>
                    <a:pt x="3" y="137"/>
                  </a:lnTo>
                  <a:lnTo>
                    <a:pt x="1" y="153"/>
                  </a:lnTo>
                  <a:lnTo>
                    <a:pt x="0" y="165"/>
                  </a:lnTo>
                  <a:lnTo>
                    <a:pt x="10" y="174"/>
                  </a:lnTo>
                  <a:lnTo>
                    <a:pt x="16" y="187"/>
                  </a:lnTo>
                  <a:lnTo>
                    <a:pt x="21" y="201"/>
                  </a:lnTo>
                  <a:lnTo>
                    <a:pt x="30" y="211"/>
                  </a:lnTo>
                  <a:lnTo>
                    <a:pt x="23" y="229"/>
                  </a:lnTo>
                  <a:lnTo>
                    <a:pt x="32" y="244"/>
                  </a:lnTo>
                  <a:lnTo>
                    <a:pt x="37" y="254"/>
                  </a:lnTo>
                  <a:lnTo>
                    <a:pt x="35" y="270"/>
                  </a:lnTo>
                  <a:lnTo>
                    <a:pt x="26" y="283"/>
                  </a:lnTo>
                  <a:lnTo>
                    <a:pt x="32" y="295"/>
                  </a:lnTo>
                  <a:lnTo>
                    <a:pt x="44" y="304"/>
                  </a:lnTo>
                  <a:lnTo>
                    <a:pt x="32" y="318"/>
                  </a:lnTo>
                  <a:lnTo>
                    <a:pt x="30" y="334"/>
                  </a:lnTo>
                  <a:lnTo>
                    <a:pt x="39" y="345"/>
                  </a:lnTo>
                  <a:lnTo>
                    <a:pt x="37" y="361"/>
                  </a:lnTo>
                  <a:lnTo>
                    <a:pt x="35" y="365"/>
                  </a:lnTo>
                  <a:lnTo>
                    <a:pt x="35" y="365"/>
                  </a:lnTo>
                  <a:lnTo>
                    <a:pt x="35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13">
              <a:extLst>
                <a:ext uri="{FF2B5EF4-FFF2-40B4-BE49-F238E27FC236}">
                  <a16:creationId xmlns:a16="http://schemas.microsoft.com/office/drawing/2014/main" id="{CC20955E-60E2-4456-1253-6B47BF747E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6753541"/>
              <a:ext cx="691162" cy="664057"/>
            </a:xfrm>
            <a:custGeom>
              <a:avLst/>
              <a:gdLst>
                <a:gd name="T0" fmla="*/ 168 w 306"/>
                <a:gd name="T1" fmla="*/ 294 h 294"/>
                <a:gd name="T2" fmla="*/ 178 w 306"/>
                <a:gd name="T3" fmla="*/ 285 h 294"/>
                <a:gd name="T4" fmla="*/ 189 w 306"/>
                <a:gd name="T5" fmla="*/ 278 h 294"/>
                <a:gd name="T6" fmla="*/ 203 w 306"/>
                <a:gd name="T7" fmla="*/ 273 h 294"/>
                <a:gd name="T8" fmla="*/ 214 w 306"/>
                <a:gd name="T9" fmla="*/ 260 h 294"/>
                <a:gd name="T10" fmla="*/ 223 w 306"/>
                <a:gd name="T11" fmla="*/ 246 h 294"/>
                <a:gd name="T12" fmla="*/ 225 w 306"/>
                <a:gd name="T13" fmla="*/ 234 h 294"/>
                <a:gd name="T14" fmla="*/ 223 w 306"/>
                <a:gd name="T15" fmla="*/ 219 h 294"/>
                <a:gd name="T16" fmla="*/ 228 w 306"/>
                <a:gd name="T17" fmla="*/ 207 h 294"/>
                <a:gd name="T18" fmla="*/ 241 w 306"/>
                <a:gd name="T19" fmla="*/ 209 h 294"/>
                <a:gd name="T20" fmla="*/ 242 w 306"/>
                <a:gd name="T21" fmla="*/ 193 h 294"/>
                <a:gd name="T22" fmla="*/ 257 w 306"/>
                <a:gd name="T23" fmla="*/ 186 h 294"/>
                <a:gd name="T24" fmla="*/ 269 w 306"/>
                <a:gd name="T25" fmla="*/ 184 h 294"/>
                <a:gd name="T26" fmla="*/ 283 w 306"/>
                <a:gd name="T27" fmla="*/ 175 h 294"/>
                <a:gd name="T28" fmla="*/ 290 w 306"/>
                <a:gd name="T29" fmla="*/ 166 h 294"/>
                <a:gd name="T30" fmla="*/ 305 w 306"/>
                <a:gd name="T31" fmla="*/ 159 h 294"/>
                <a:gd name="T32" fmla="*/ 303 w 306"/>
                <a:gd name="T33" fmla="*/ 145 h 294"/>
                <a:gd name="T34" fmla="*/ 306 w 306"/>
                <a:gd name="T35" fmla="*/ 136 h 294"/>
                <a:gd name="T36" fmla="*/ 296 w 306"/>
                <a:gd name="T37" fmla="*/ 122 h 294"/>
                <a:gd name="T38" fmla="*/ 290 w 306"/>
                <a:gd name="T39" fmla="*/ 109 h 294"/>
                <a:gd name="T40" fmla="*/ 283 w 306"/>
                <a:gd name="T41" fmla="*/ 98 h 294"/>
                <a:gd name="T42" fmla="*/ 274 w 306"/>
                <a:gd name="T43" fmla="*/ 89 h 294"/>
                <a:gd name="T44" fmla="*/ 258 w 306"/>
                <a:gd name="T45" fmla="*/ 88 h 294"/>
                <a:gd name="T46" fmla="*/ 248 w 306"/>
                <a:gd name="T47" fmla="*/ 93 h 294"/>
                <a:gd name="T48" fmla="*/ 249 w 306"/>
                <a:gd name="T49" fmla="*/ 81 h 294"/>
                <a:gd name="T50" fmla="*/ 237 w 306"/>
                <a:gd name="T51" fmla="*/ 73 h 294"/>
                <a:gd name="T52" fmla="*/ 233 w 306"/>
                <a:gd name="T53" fmla="*/ 59 h 294"/>
                <a:gd name="T54" fmla="*/ 228 w 306"/>
                <a:gd name="T55" fmla="*/ 49 h 294"/>
                <a:gd name="T56" fmla="*/ 219 w 306"/>
                <a:gd name="T57" fmla="*/ 38 h 294"/>
                <a:gd name="T58" fmla="*/ 217 w 306"/>
                <a:gd name="T59" fmla="*/ 25 h 294"/>
                <a:gd name="T60" fmla="*/ 209 w 306"/>
                <a:gd name="T61" fmla="*/ 17 h 294"/>
                <a:gd name="T62" fmla="*/ 201 w 306"/>
                <a:gd name="T63" fmla="*/ 0 h 294"/>
                <a:gd name="T64" fmla="*/ 171 w 306"/>
                <a:gd name="T65" fmla="*/ 6 h 294"/>
                <a:gd name="T66" fmla="*/ 121 w 306"/>
                <a:gd name="T67" fmla="*/ 17 h 294"/>
                <a:gd name="T68" fmla="*/ 105 w 306"/>
                <a:gd name="T69" fmla="*/ 20 h 294"/>
                <a:gd name="T70" fmla="*/ 38 w 306"/>
                <a:gd name="T71" fmla="*/ 38 h 294"/>
                <a:gd name="T72" fmla="*/ 9 w 306"/>
                <a:gd name="T73" fmla="*/ 47 h 294"/>
                <a:gd name="T74" fmla="*/ 7 w 306"/>
                <a:gd name="T75" fmla="*/ 81 h 294"/>
                <a:gd name="T76" fmla="*/ 6 w 306"/>
                <a:gd name="T77" fmla="*/ 102 h 294"/>
                <a:gd name="T78" fmla="*/ 2 w 306"/>
                <a:gd name="T79" fmla="*/ 122 h 294"/>
                <a:gd name="T80" fmla="*/ 4 w 306"/>
                <a:gd name="T81" fmla="*/ 164 h 294"/>
                <a:gd name="T82" fmla="*/ 4 w 306"/>
                <a:gd name="T83" fmla="*/ 193 h 294"/>
                <a:gd name="T84" fmla="*/ 0 w 306"/>
                <a:gd name="T85" fmla="*/ 244 h 294"/>
                <a:gd name="T86" fmla="*/ 0 w 306"/>
                <a:gd name="T87" fmla="*/ 267 h 294"/>
                <a:gd name="T88" fmla="*/ 0 w 306"/>
                <a:gd name="T89" fmla="*/ 291 h 294"/>
                <a:gd name="T90" fmla="*/ 38 w 306"/>
                <a:gd name="T91" fmla="*/ 285 h 294"/>
                <a:gd name="T92" fmla="*/ 70 w 306"/>
                <a:gd name="T93" fmla="*/ 282 h 294"/>
                <a:gd name="T94" fmla="*/ 86 w 306"/>
                <a:gd name="T95" fmla="*/ 278 h 294"/>
                <a:gd name="T96" fmla="*/ 95 w 306"/>
                <a:gd name="T97" fmla="*/ 285 h 294"/>
                <a:gd name="T98" fmla="*/ 109 w 306"/>
                <a:gd name="T99" fmla="*/ 280 h 294"/>
                <a:gd name="T100" fmla="*/ 121 w 306"/>
                <a:gd name="T101" fmla="*/ 282 h 294"/>
                <a:gd name="T102" fmla="*/ 134 w 306"/>
                <a:gd name="T103" fmla="*/ 291 h 294"/>
                <a:gd name="T104" fmla="*/ 143 w 306"/>
                <a:gd name="T105" fmla="*/ 285 h 294"/>
                <a:gd name="T106" fmla="*/ 159 w 306"/>
                <a:gd name="T107" fmla="*/ 292 h 294"/>
                <a:gd name="T108" fmla="*/ 168 w 306"/>
                <a:gd name="T109" fmla="*/ 294 h 294"/>
                <a:gd name="T110" fmla="*/ 168 w 306"/>
                <a:gd name="T111" fmla="*/ 294 h 294"/>
                <a:gd name="T112" fmla="*/ 168 w 306"/>
                <a:gd name="T11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6" h="294">
                  <a:moveTo>
                    <a:pt x="168" y="294"/>
                  </a:moveTo>
                  <a:lnTo>
                    <a:pt x="178" y="285"/>
                  </a:lnTo>
                  <a:lnTo>
                    <a:pt x="189" y="278"/>
                  </a:lnTo>
                  <a:lnTo>
                    <a:pt x="203" y="273"/>
                  </a:lnTo>
                  <a:lnTo>
                    <a:pt x="214" y="260"/>
                  </a:lnTo>
                  <a:lnTo>
                    <a:pt x="223" y="246"/>
                  </a:lnTo>
                  <a:lnTo>
                    <a:pt x="225" y="234"/>
                  </a:lnTo>
                  <a:lnTo>
                    <a:pt x="223" y="219"/>
                  </a:lnTo>
                  <a:lnTo>
                    <a:pt x="228" y="207"/>
                  </a:lnTo>
                  <a:lnTo>
                    <a:pt x="241" y="209"/>
                  </a:lnTo>
                  <a:lnTo>
                    <a:pt x="242" y="193"/>
                  </a:lnTo>
                  <a:lnTo>
                    <a:pt x="257" y="186"/>
                  </a:lnTo>
                  <a:lnTo>
                    <a:pt x="269" y="184"/>
                  </a:lnTo>
                  <a:lnTo>
                    <a:pt x="283" y="175"/>
                  </a:lnTo>
                  <a:lnTo>
                    <a:pt x="290" y="166"/>
                  </a:lnTo>
                  <a:lnTo>
                    <a:pt x="305" y="159"/>
                  </a:lnTo>
                  <a:lnTo>
                    <a:pt x="303" y="145"/>
                  </a:lnTo>
                  <a:lnTo>
                    <a:pt x="306" y="136"/>
                  </a:lnTo>
                  <a:lnTo>
                    <a:pt x="296" y="122"/>
                  </a:lnTo>
                  <a:lnTo>
                    <a:pt x="290" y="109"/>
                  </a:lnTo>
                  <a:lnTo>
                    <a:pt x="283" y="98"/>
                  </a:lnTo>
                  <a:lnTo>
                    <a:pt x="274" y="89"/>
                  </a:lnTo>
                  <a:lnTo>
                    <a:pt x="258" y="88"/>
                  </a:lnTo>
                  <a:lnTo>
                    <a:pt x="248" y="93"/>
                  </a:lnTo>
                  <a:lnTo>
                    <a:pt x="249" y="81"/>
                  </a:lnTo>
                  <a:lnTo>
                    <a:pt x="237" y="73"/>
                  </a:lnTo>
                  <a:lnTo>
                    <a:pt x="233" y="59"/>
                  </a:lnTo>
                  <a:lnTo>
                    <a:pt x="228" y="49"/>
                  </a:lnTo>
                  <a:lnTo>
                    <a:pt x="219" y="38"/>
                  </a:lnTo>
                  <a:lnTo>
                    <a:pt x="217" y="25"/>
                  </a:lnTo>
                  <a:lnTo>
                    <a:pt x="209" y="17"/>
                  </a:lnTo>
                  <a:lnTo>
                    <a:pt x="201" y="0"/>
                  </a:lnTo>
                  <a:lnTo>
                    <a:pt x="171" y="6"/>
                  </a:lnTo>
                  <a:lnTo>
                    <a:pt x="121" y="17"/>
                  </a:lnTo>
                  <a:lnTo>
                    <a:pt x="105" y="20"/>
                  </a:lnTo>
                  <a:lnTo>
                    <a:pt x="38" y="38"/>
                  </a:lnTo>
                  <a:lnTo>
                    <a:pt x="9" y="47"/>
                  </a:lnTo>
                  <a:lnTo>
                    <a:pt x="7" y="81"/>
                  </a:lnTo>
                  <a:lnTo>
                    <a:pt x="6" y="102"/>
                  </a:lnTo>
                  <a:lnTo>
                    <a:pt x="2" y="122"/>
                  </a:lnTo>
                  <a:lnTo>
                    <a:pt x="4" y="164"/>
                  </a:lnTo>
                  <a:lnTo>
                    <a:pt x="4" y="193"/>
                  </a:lnTo>
                  <a:lnTo>
                    <a:pt x="0" y="244"/>
                  </a:lnTo>
                  <a:lnTo>
                    <a:pt x="0" y="267"/>
                  </a:lnTo>
                  <a:lnTo>
                    <a:pt x="0" y="291"/>
                  </a:lnTo>
                  <a:lnTo>
                    <a:pt x="38" y="285"/>
                  </a:lnTo>
                  <a:lnTo>
                    <a:pt x="70" y="282"/>
                  </a:lnTo>
                  <a:lnTo>
                    <a:pt x="86" y="278"/>
                  </a:lnTo>
                  <a:lnTo>
                    <a:pt x="95" y="285"/>
                  </a:lnTo>
                  <a:lnTo>
                    <a:pt x="109" y="280"/>
                  </a:lnTo>
                  <a:lnTo>
                    <a:pt x="121" y="282"/>
                  </a:lnTo>
                  <a:lnTo>
                    <a:pt x="134" y="291"/>
                  </a:lnTo>
                  <a:lnTo>
                    <a:pt x="143" y="285"/>
                  </a:lnTo>
                  <a:lnTo>
                    <a:pt x="159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68" y="2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14">
              <a:extLst>
                <a:ext uri="{FF2B5EF4-FFF2-40B4-BE49-F238E27FC236}">
                  <a16:creationId xmlns:a16="http://schemas.microsoft.com/office/drawing/2014/main" id="{40C4BC7A-1421-B5B3-26EB-2A7B1DA36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8893" y="7035879"/>
              <a:ext cx="722783" cy="370426"/>
            </a:xfrm>
            <a:custGeom>
              <a:avLst/>
              <a:gdLst>
                <a:gd name="T0" fmla="*/ 291 w 320"/>
                <a:gd name="T1" fmla="*/ 164 h 164"/>
                <a:gd name="T2" fmla="*/ 291 w 320"/>
                <a:gd name="T3" fmla="*/ 123 h 164"/>
                <a:gd name="T4" fmla="*/ 293 w 320"/>
                <a:gd name="T5" fmla="*/ 100 h 164"/>
                <a:gd name="T6" fmla="*/ 302 w 320"/>
                <a:gd name="T7" fmla="*/ 82 h 164"/>
                <a:gd name="T8" fmla="*/ 320 w 320"/>
                <a:gd name="T9" fmla="*/ 64 h 164"/>
                <a:gd name="T10" fmla="*/ 309 w 320"/>
                <a:gd name="T11" fmla="*/ 53 h 164"/>
                <a:gd name="T12" fmla="*/ 293 w 320"/>
                <a:gd name="T13" fmla="*/ 48 h 164"/>
                <a:gd name="T14" fmla="*/ 284 w 320"/>
                <a:gd name="T15" fmla="*/ 45 h 164"/>
                <a:gd name="T16" fmla="*/ 272 w 320"/>
                <a:gd name="T17" fmla="*/ 32 h 164"/>
                <a:gd name="T18" fmla="*/ 272 w 320"/>
                <a:gd name="T19" fmla="*/ 16 h 164"/>
                <a:gd name="T20" fmla="*/ 236 w 320"/>
                <a:gd name="T21" fmla="*/ 16 h 164"/>
                <a:gd name="T22" fmla="*/ 210 w 320"/>
                <a:gd name="T23" fmla="*/ 16 h 164"/>
                <a:gd name="T24" fmla="*/ 199 w 320"/>
                <a:gd name="T25" fmla="*/ 2 h 164"/>
                <a:gd name="T26" fmla="*/ 170 w 320"/>
                <a:gd name="T27" fmla="*/ 0 h 164"/>
                <a:gd name="T28" fmla="*/ 147 w 320"/>
                <a:gd name="T29" fmla="*/ 2 h 164"/>
                <a:gd name="T30" fmla="*/ 99 w 320"/>
                <a:gd name="T31" fmla="*/ 2 h 164"/>
                <a:gd name="T32" fmla="*/ 94 w 320"/>
                <a:gd name="T33" fmla="*/ 14 h 164"/>
                <a:gd name="T34" fmla="*/ 92 w 320"/>
                <a:gd name="T35" fmla="*/ 27 h 164"/>
                <a:gd name="T36" fmla="*/ 85 w 320"/>
                <a:gd name="T37" fmla="*/ 39 h 164"/>
                <a:gd name="T38" fmla="*/ 78 w 320"/>
                <a:gd name="T39" fmla="*/ 48 h 164"/>
                <a:gd name="T40" fmla="*/ 67 w 320"/>
                <a:gd name="T41" fmla="*/ 55 h 164"/>
                <a:gd name="T42" fmla="*/ 58 w 320"/>
                <a:gd name="T43" fmla="*/ 68 h 164"/>
                <a:gd name="T44" fmla="*/ 57 w 320"/>
                <a:gd name="T45" fmla="*/ 80 h 164"/>
                <a:gd name="T46" fmla="*/ 33 w 320"/>
                <a:gd name="T47" fmla="*/ 91 h 164"/>
                <a:gd name="T48" fmla="*/ 7 w 320"/>
                <a:gd name="T49" fmla="*/ 91 h 164"/>
                <a:gd name="T50" fmla="*/ 0 w 320"/>
                <a:gd name="T51" fmla="*/ 100 h 164"/>
                <a:gd name="T52" fmla="*/ 5 w 320"/>
                <a:gd name="T53" fmla="*/ 112 h 164"/>
                <a:gd name="T54" fmla="*/ 3 w 320"/>
                <a:gd name="T55" fmla="*/ 128 h 164"/>
                <a:gd name="T56" fmla="*/ 5 w 320"/>
                <a:gd name="T57" fmla="*/ 142 h 164"/>
                <a:gd name="T58" fmla="*/ 7 w 320"/>
                <a:gd name="T59" fmla="*/ 155 h 164"/>
                <a:gd name="T60" fmla="*/ 19 w 320"/>
                <a:gd name="T61" fmla="*/ 150 h 164"/>
                <a:gd name="T62" fmla="*/ 30 w 320"/>
                <a:gd name="T63" fmla="*/ 142 h 164"/>
                <a:gd name="T64" fmla="*/ 85 w 320"/>
                <a:gd name="T65" fmla="*/ 135 h 164"/>
                <a:gd name="T66" fmla="*/ 101 w 320"/>
                <a:gd name="T67" fmla="*/ 141 h 164"/>
                <a:gd name="T68" fmla="*/ 162 w 320"/>
                <a:gd name="T69" fmla="*/ 155 h 164"/>
                <a:gd name="T70" fmla="*/ 197 w 320"/>
                <a:gd name="T71" fmla="*/ 153 h 164"/>
                <a:gd name="T72" fmla="*/ 213 w 320"/>
                <a:gd name="T73" fmla="*/ 155 h 164"/>
                <a:gd name="T74" fmla="*/ 231 w 320"/>
                <a:gd name="T75" fmla="*/ 164 h 164"/>
                <a:gd name="T76" fmla="*/ 291 w 320"/>
                <a:gd name="T77" fmla="*/ 164 h 164"/>
                <a:gd name="T78" fmla="*/ 291 w 320"/>
                <a:gd name="T79" fmla="*/ 164 h 164"/>
                <a:gd name="T80" fmla="*/ 291 w 320"/>
                <a:gd name="T8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0" h="164">
                  <a:moveTo>
                    <a:pt x="291" y="164"/>
                  </a:moveTo>
                  <a:lnTo>
                    <a:pt x="291" y="123"/>
                  </a:lnTo>
                  <a:lnTo>
                    <a:pt x="293" y="100"/>
                  </a:lnTo>
                  <a:lnTo>
                    <a:pt x="302" y="82"/>
                  </a:lnTo>
                  <a:lnTo>
                    <a:pt x="320" y="64"/>
                  </a:lnTo>
                  <a:lnTo>
                    <a:pt x="309" y="53"/>
                  </a:lnTo>
                  <a:lnTo>
                    <a:pt x="293" y="48"/>
                  </a:lnTo>
                  <a:lnTo>
                    <a:pt x="284" y="45"/>
                  </a:lnTo>
                  <a:lnTo>
                    <a:pt x="272" y="32"/>
                  </a:lnTo>
                  <a:lnTo>
                    <a:pt x="272" y="16"/>
                  </a:lnTo>
                  <a:lnTo>
                    <a:pt x="236" y="16"/>
                  </a:lnTo>
                  <a:lnTo>
                    <a:pt x="210" y="16"/>
                  </a:lnTo>
                  <a:lnTo>
                    <a:pt x="199" y="2"/>
                  </a:lnTo>
                  <a:lnTo>
                    <a:pt x="170" y="0"/>
                  </a:lnTo>
                  <a:lnTo>
                    <a:pt x="147" y="2"/>
                  </a:lnTo>
                  <a:lnTo>
                    <a:pt x="99" y="2"/>
                  </a:lnTo>
                  <a:lnTo>
                    <a:pt x="94" y="14"/>
                  </a:lnTo>
                  <a:lnTo>
                    <a:pt x="92" y="27"/>
                  </a:lnTo>
                  <a:lnTo>
                    <a:pt x="85" y="39"/>
                  </a:lnTo>
                  <a:lnTo>
                    <a:pt x="78" y="48"/>
                  </a:lnTo>
                  <a:lnTo>
                    <a:pt x="67" y="55"/>
                  </a:lnTo>
                  <a:lnTo>
                    <a:pt x="58" y="68"/>
                  </a:lnTo>
                  <a:lnTo>
                    <a:pt x="57" y="80"/>
                  </a:lnTo>
                  <a:lnTo>
                    <a:pt x="33" y="91"/>
                  </a:lnTo>
                  <a:lnTo>
                    <a:pt x="7" y="91"/>
                  </a:lnTo>
                  <a:lnTo>
                    <a:pt x="0" y="100"/>
                  </a:lnTo>
                  <a:lnTo>
                    <a:pt x="5" y="112"/>
                  </a:lnTo>
                  <a:lnTo>
                    <a:pt x="3" y="128"/>
                  </a:lnTo>
                  <a:lnTo>
                    <a:pt x="5" y="142"/>
                  </a:lnTo>
                  <a:lnTo>
                    <a:pt x="7" y="155"/>
                  </a:lnTo>
                  <a:lnTo>
                    <a:pt x="19" y="150"/>
                  </a:lnTo>
                  <a:lnTo>
                    <a:pt x="30" y="142"/>
                  </a:lnTo>
                  <a:lnTo>
                    <a:pt x="85" y="135"/>
                  </a:lnTo>
                  <a:lnTo>
                    <a:pt x="101" y="141"/>
                  </a:lnTo>
                  <a:lnTo>
                    <a:pt x="162" y="155"/>
                  </a:lnTo>
                  <a:lnTo>
                    <a:pt x="197" y="153"/>
                  </a:lnTo>
                  <a:lnTo>
                    <a:pt x="213" y="155"/>
                  </a:lnTo>
                  <a:lnTo>
                    <a:pt x="231" y="164"/>
                  </a:lnTo>
                  <a:lnTo>
                    <a:pt x="291" y="164"/>
                  </a:lnTo>
                  <a:lnTo>
                    <a:pt x="291" y="164"/>
                  </a:lnTo>
                  <a:lnTo>
                    <a:pt x="291" y="1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15">
              <a:extLst>
                <a:ext uri="{FF2B5EF4-FFF2-40B4-BE49-F238E27FC236}">
                  <a16:creationId xmlns:a16="http://schemas.microsoft.com/office/drawing/2014/main" id="{D79B5193-AFD9-207C-9CD4-BF25A8A44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24312" y="6870994"/>
              <a:ext cx="603073" cy="632435"/>
            </a:xfrm>
            <a:custGeom>
              <a:avLst/>
              <a:gdLst>
                <a:gd name="T0" fmla="*/ 45 w 267"/>
                <a:gd name="T1" fmla="*/ 280 h 280"/>
                <a:gd name="T2" fmla="*/ 57 w 267"/>
                <a:gd name="T3" fmla="*/ 274 h 280"/>
                <a:gd name="T4" fmla="*/ 98 w 267"/>
                <a:gd name="T5" fmla="*/ 260 h 280"/>
                <a:gd name="T6" fmla="*/ 114 w 267"/>
                <a:gd name="T7" fmla="*/ 255 h 280"/>
                <a:gd name="T8" fmla="*/ 136 w 267"/>
                <a:gd name="T9" fmla="*/ 248 h 280"/>
                <a:gd name="T10" fmla="*/ 134 w 267"/>
                <a:gd name="T11" fmla="*/ 235 h 280"/>
                <a:gd name="T12" fmla="*/ 141 w 267"/>
                <a:gd name="T13" fmla="*/ 219 h 280"/>
                <a:gd name="T14" fmla="*/ 157 w 267"/>
                <a:gd name="T15" fmla="*/ 228 h 280"/>
                <a:gd name="T16" fmla="*/ 159 w 267"/>
                <a:gd name="T17" fmla="*/ 240 h 280"/>
                <a:gd name="T18" fmla="*/ 175 w 267"/>
                <a:gd name="T19" fmla="*/ 233 h 280"/>
                <a:gd name="T20" fmla="*/ 189 w 267"/>
                <a:gd name="T21" fmla="*/ 232 h 280"/>
                <a:gd name="T22" fmla="*/ 219 w 267"/>
                <a:gd name="T23" fmla="*/ 214 h 280"/>
                <a:gd name="T24" fmla="*/ 233 w 267"/>
                <a:gd name="T25" fmla="*/ 208 h 280"/>
                <a:gd name="T26" fmla="*/ 246 w 267"/>
                <a:gd name="T27" fmla="*/ 203 h 280"/>
                <a:gd name="T28" fmla="*/ 267 w 267"/>
                <a:gd name="T29" fmla="*/ 192 h 280"/>
                <a:gd name="T30" fmla="*/ 258 w 267"/>
                <a:gd name="T31" fmla="*/ 153 h 280"/>
                <a:gd name="T32" fmla="*/ 264 w 267"/>
                <a:gd name="T33" fmla="*/ 137 h 280"/>
                <a:gd name="T34" fmla="*/ 248 w 267"/>
                <a:gd name="T35" fmla="*/ 112 h 280"/>
                <a:gd name="T36" fmla="*/ 244 w 267"/>
                <a:gd name="T37" fmla="*/ 89 h 280"/>
                <a:gd name="T38" fmla="*/ 235 w 267"/>
                <a:gd name="T39" fmla="*/ 66 h 280"/>
                <a:gd name="T40" fmla="*/ 223 w 267"/>
                <a:gd name="T41" fmla="*/ 29 h 280"/>
                <a:gd name="T42" fmla="*/ 216 w 267"/>
                <a:gd name="T43" fmla="*/ 5 h 280"/>
                <a:gd name="T44" fmla="*/ 184 w 267"/>
                <a:gd name="T45" fmla="*/ 4 h 280"/>
                <a:gd name="T46" fmla="*/ 168 w 267"/>
                <a:gd name="T47" fmla="*/ 2 h 280"/>
                <a:gd name="T48" fmla="*/ 100 w 267"/>
                <a:gd name="T49" fmla="*/ 0 h 280"/>
                <a:gd name="T50" fmla="*/ 39 w 267"/>
                <a:gd name="T51" fmla="*/ 0 h 280"/>
                <a:gd name="T52" fmla="*/ 0 w 267"/>
                <a:gd name="T53" fmla="*/ 2 h 280"/>
                <a:gd name="T54" fmla="*/ 6 w 267"/>
                <a:gd name="T55" fmla="*/ 18 h 280"/>
                <a:gd name="T56" fmla="*/ 20 w 267"/>
                <a:gd name="T57" fmla="*/ 110 h 280"/>
                <a:gd name="T58" fmla="*/ 32 w 267"/>
                <a:gd name="T59" fmla="*/ 192 h 280"/>
                <a:gd name="T60" fmla="*/ 32 w 267"/>
                <a:gd name="T61" fmla="*/ 212 h 280"/>
                <a:gd name="T62" fmla="*/ 38 w 267"/>
                <a:gd name="T63" fmla="*/ 249 h 280"/>
                <a:gd name="T64" fmla="*/ 41 w 267"/>
                <a:gd name="T65" fmla="*/ 276 h 280"/>
                <a:gd name="T66" fmla="*/ 45 w 267"/>
                <a:gd name="T67" fmla="*/ 280 h 280"/>
                <a:gd name="T68" fmla="*/ 45 w 267"/>
                <a:gd name="T69" fmla="*/ 280 h 280"/>
                <a:gd name="T70" fmla="*/ 45 w 267"/>
                <a:gd name="T7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" h="280">
                  <a:moveTo>
                    <a:pt x="45" y="280"/>
                  </a:moveTo>
                  <a:lnTo>
                    <a:pt x="57" y="274"/>
                  </a:lnTo>
                  <a:lnTo>
                    <a:pt x="98" y="260"/>
                  </a:lnTo>
                  <a:lnTo>
                    <a:pt x="114" y="255"/>
                  </a:lnTo>
                  <a:lnTo>
                    <a:pt x="136" y="248"/>
                  </a:lnTo>
                  <a:lnTo>
                    <a:pt x="134" y="235"/>
                  </a:lnTo>
                  <a:lnTo>
                    <a:pt x="141" y="219"/>
                  </a:lnTo>
                  <a:lnTo>
                    <a:pt x="157" y="228"/>
                  </a:lnTo>
                  <a:lnTo>
                    <a:pt x="159" y="240"/>
                  </a:lnTo>
                  <a:lnTo>
                    <a:pt x="175" y="233"/>
                  </a:lnTo>
                  <a:lnTo>
                    <a:pt x="189" y="232"/>
                  </a:lnTo>
                  <a:lnTo>
                    <a:pt x="219" y="214"/>
                  </a:lnTo>
                  <a:lnTo>
                    <a:pt x="233" y="208"/>
                  </a:lnTo>
                  <a:lnTo>
                    <a:pt x="246" y="203"/>
                  </a:lnTo>
                  <a:lnTo>
                    <a:pt x="267" y="192"/>
                  </a:lnTo>
                  <a:lnTo>
                    <a:pt x="258" y="153"/>
                  </a:lnTo>
                  <a:lnTo>
                    <a:pt x="264" y="137"/>
                  </a:lnTo>
                  <a:lnTo>
                    <a:pt x="248" y="112"/>
                  </a:lnTo>
                  <a:lnTo>
                    <a:pt x="244" y="89"/>
                  </a:lnTo>
                  <a:lnTo>
                    <a:pt x="235" y="66"/>
                  </a:lnTo>
                  <a:lnTo>
                    <a:pt x="223" y="29"/>
                  </a:lnTo>
                  <a:lnTo>
                    <a:pt x="216" y="5"/>
                  </a:lnTo>
                  <a:lnTo>
                    <a:pt x="184" y="4"/>
                  </a:lnTo>
                  <a:lnTo>
                    <a:pt x="168" y="2"/>
                  </a:lnTo>
                  <a:lnTo>
                    <a:pt x="100" y="0"/>
                  </a:lnTo>
                  <a:lnTo>
                    <a:pt x="39" y="0"/>
                  </a:lnTo>
                  <a:lnTo>
                    <a:pt x="0" y="2"/>
                  </a:lnTo>
                  <a:lnTo>
                    <a:pt x="6" y="18"/>
                  </a:lnTo>
                  <a:lnTo>
                    <a:pt x="20" y="110"/>
                  </a:lnTo>
                  <a:lnTo>
                    <a:pt x="32" y="192"/>
                  </a:lnTo>
                  <a:lnTo>
                    <a:pt x="32" y="212"/>
                  </a:lnTo>
                  <a:lnTo>
                    <a:pt x="38" y="249"/>
                  </a:lnTo>
                  <a:lnTo>
                    <a:pt x="41" y="276"/>
                  </a:lnTo>
                  <a:lnTo>
                    <a:pt x="45" y="280"/>
                  </a:lnTo>
                  <a:lnTo>
                    <a:pt x="45" y="280"/>
                  </a:lnTo>
                  <a:lnTo>
                    <a:pt x="45" y="2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16">
              <a:extLst>
                <a:ext uri="{FF2B5EF4-FFF2-40B4-BE49-F238E27FC236}">
                  <a16:creationId xmlns:a16="http://schemas.microsoft.com/office/drawing/2014/main" id="{A2948A4F-53E3-B594-57F5-28DA0EF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76837" y="7365649"/>
              <a:ext cx="659540" cy="557899"/>
            </a:xfrm>
            <a:custGeom>
              <a:avLst/>
              <a:gdLst>
                <a:gd name="T0" fmla="*/ 52 w 292"/>
                <a:gd name="T1" fmla="*/ 247 h 247"/>
                <a:gd name="T2" fmla="*/ 82 w 292"/>
                <a:gd name="T3" fmla="*/ 235 h 247"/>
                <a:gd name="T4" fmla="*/ 107 w 292"/>
                <a:gd name="T5" fmla="*/ 226 h 247"/>
                <a:gd name="T6" fmla="*/ 127 w 292"/>
                <a:gd name="T7" fmla="*/ 223 h 247"/>
                <a:gd name="T8" fmla="*/ 148 w 292"/>
                <a:gd name="T9" fmla="*/ 205 h 247"/>
                <a:gd name="T10" fmla="*/ 169 w 292"/>
                <a:gd name="T11" fmla="*/ 194 h 247"/>
                <a:gd name="T12" fmla="*/ 184 w 292"/>
                <a:gd name="T13" fmla="*/ 203 h 247"/>
                <a:gd name="T14" fmla="*/ 200 w 292"/>
                <a:gd name="T15" fmla="*/ 208 h 247"/>
                <a:gd name="T16" fmla="*/ 189 w 292"/>
                <a:gd name="T17" fmla="*/ 191 h 247"/>
                <a:gd name="T18" fmla="*/ 203 w 292"/>
                <a:gd name="T19" fmla="*/ 180 h 247"/>
                <a:gd name="T20" fmla="*/ 214 w 292"/>
                <a:gd name="T21" fmla="*/ 171 h 247"/>
                <a:gd name="T22" fmla="*/ 226 w 292"/>
                <a:gd name="T23" fmla="*/ 173 h 247"/>
                <a:gd name="T24" fmla="*/ 228 w 292"/>
                <a:gd name="T25" fmla="*/ 189 h 247"/>
                <a:gd name="T26" fmla="*/ 239 w 292"/>
                <a:gd name="T27" fmla="*/ 199 h 247"/>
                <a:gd name="T28" fmla="*/ 251 w 292"/>
                <a:gd name="T29" fmla="*/ 212 h 247"/>
                <a:gd name="T30" fmla="*/ 260 w 292"/>
                <a:gd name="T31" fmla="*/ 219 h 247"/>
                <a:gd name="T32" fmla="*/ 271 w 292"/>
                <a:gd name="T33" fmla="*/ 226 h 247"/>
                <a:gd name="T34" fmla="*/ 273 w 292"/>
                <a:gd name="T35" fmla="*/ 214 h 247"/>
                <a:gd name="T36" fmla="*/ 281 w 292"/>
                <a:gd name="T37" fmla="*/ 201 h 247"/>
                <a:gd name="T38" fmla="*/ 292 w 292"/>
                <a:gd name="T39" fmla="*/ 191 h 247"/>
                <a:gd name="T40" fmla="*/ 289 w 292"/>
                <a:gd name="T41" fmla="*/ 173 h 247"/>
                <a:gd name="T42" fmla="*/ 280 w 292"/>
                <a:gd name="T43" fmla="*/ 162 h 247"/>
                <a:gd name="T44" fmla="*/ 278 w 292"/>
                <a:gd name="T45" fmla="*/ 150 h 247"/>
                <a:gd name="T46" fmla="*/ 285 w 292"/>
                <a:gd name="T47" fmla="*/ 137 h 247"/>
                <a:gd name="T48" fmla="*/ 290 w 292"/>
                <a:gd name="T49" fmla="*/ 121 h 247"/>
                <a:gd name="T50" fmla="*/ 289 w 292"/>
                <a:gd name="T51" fmla="*/ 109 h 247"/>
                <a:gd name="T52" fmla="*/ 273 w 292"/>
                <a:gd name="T53" fmla="*/ 119 h 247"/>
                <a:gd name="T54" fmla="*/ 255 w 292"/>
                <a:gd name="T55" fmla="*/ 126 h 247"/>
                <a:gd name="T56" fmla="*/ 246 w 292"/>
                <a:gd name="T57" fmla="*/ 119 h 247"/>
                <a:gd name="T58" fmla="*/ 239 w 292"/>
                <a:gd name="T59" fmla="*/ 105 h 247"/>
                <a:gd name="T60" fmla="*/ 239 w 292"/>
                <a:gd name="T61" fmla="*/ 93 h 247"/>
                <a:gd name="T62" fmla="*/ 241 w 292"/>
                <a:gd name="T63" fmla="*/ 80 h 247"/>
                <a:gd name="T64" fmla="*/ 242 w 292"/>
                <a:gd name="T65" fmla="*/ 68 h 247"/>
                <a:gd name="T66" fmla="*/ 251 w 292"/>
                <a:gd name="T67" fmla="*/ 52 h 247"/>
                <a:gd name="T68" fmla="*/ 249 w 292"/>
                <a:gd name="T69" fmla="*/ 39 h 247"/>
                <a:gd name="T70" fmla="*/ 237 w 292"/>
                <a:gd name="T71" fmla="*/ 30 h 247"/>
                <a:gd name="T72" fmla="*/ 216 w 292"/>
                <a:gd name="T73" fmla="*/ 25 h 247"/>
                <a:gd name="T74" fmla="*/ 175 w 292"/>
                <a:gd name="T75" fmla="*/ 13 h 247"/>
                <a:gd name="T76" fmla="*/ 146 w 292"/>
                <a:gd name="T77" fmla="*/ 7 h 247"/>
                <a:gd name="T78" fmla="*/ 134 w 292"/>
                <a:gd name="T79" fmla="*/ 5 h 247"/>
                <a:gd name="T80" fmla="*/ 118 w 292"/>
                <a:gd name="T81" fmla="*/ 4 h 247"/>
                <a:gd name="T82" fmla="*/ 102 w 292"/>
                <a:gd name="T83" fmla="*/ 0 h 247"/>
                <a:gd name="T84" fmla="*/ 91 w 292"/>
                <a:gd name="T85" fmla="*/ 13 h 247"/>
                <a:gd name="T86" fmla="*/ 79 w 292"/>
                <a:gd name="T87" fmla="*/ 25 h 247"/>
                <a:gd name="T88" fmla="*/ 66 w 292"/>
                <a:gd name="T89" fmla="*/ 23 h 247"/>
                <a:gd name="T90" fmla="*/ 55 w 292"/>
                <a:gd name="T91" fmla="*/ 14 h 247"/>
                <a:gd name="T92" fmla="*/ 41 w 292"/>
                <a:gd name="T93" fmla="*/ 20 h 247"/>
                <a:gd name="T94" fmla="*/ 32 w 292"/>
                <a:gd name="T95" fmla="*/ 13 h 247"/>
                <a:gd name="T96" fmla="*/ 16 w 292"/>
                <a:gd name="T97" fmla="*/ 11 h 247"/>
                <a:gd name="T98" fmla="*/ 2 w 292"/>
                <a:gd name="T99" fmla="*/ 14 h 247"/>
                <a:gd name="T100" fmla="*/ 0 w 292"/>
                <a:gd name="T101" fmla="*/ 57 h 247"/>
                <a:gd name="T102" fmla="*/ 6 w 292"/>
                <a:gd name="T103" fmla="*/ 73 h 247"/>
                <a:gd name="T104" fmla="*/ 13 w 292"/>
                <a:gd name="T105" fmla="*/ 98 h 247"/>
                <a:gd name="T106" fmla="*/ 22 w 292"/>
                <a:gd name="T107" fmla="*/ 130 h 247"/>
                <a:gd name="T108" fmla="*/ 34 w 292"/>
                <a:gd name="T109" fmla="*/ 182 h 247"/>
                <a:gd name="T110" fmla="*/ 43 w 292"/>
                <a:gd name="T111" fmla="*/ 212 h 247"/>
                <a:gd name="T112" fmla="*/ 52 w 292"/>
                <a:gd name="T113" fmla="*/ 247 h 247"/>
                <a:gd name="T114" fmla="*/ 52 w 292"/>
                <a:gd name="T115" fmla="*/ 247 h 247"/>
                <a:gd name="T116" fmla="*/ 52 w 292"/>
                <a:gd name="T117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2" h="247">
                  <a:moveTo>
                    <a:pt x="52" y="247"/>
                  </a:moveTo>
                  <a:lnTo>
                    <a:pt x="82" y="235"/>
                  </a:lnTo>
                  <a:lnTo>
                    <a:pt x="107" y="226"/>
                  </a:lnTo>
                  <a:lnTo>
                    <a:pt x="127" y="223"/>
                  </a:lnTo>
                  <a:lnTo>
                    <a:pt x="148" y="205"/>
                  </a:lnTo>
                  <a:lnTo>
                    <a:pt x="169" y="194"/>
                  </a:lnTo>
                  <a:lnTo>
                    <a:pt x="184" y="203"/>
                  </a:lnTo>
                  <a:lnTo>
                    <a:pt x="200" y="208"/>
                  </a:lnTo>
                  <a:lnTo>
                    <a:pt x="189" y="191"/>
                  </a:lnTo>
                  <a:lnTo>
                    <a:pt x="203" y="180"/>
                  </a:lnTo>
                  <a:lnTo>
                    <a:pt x="214" y="171"/>
                  </a:lnTo>
                  <a:lnTo>
                    <a:pt x="226" y="173"/>
                  </a:lnTo>
                  <a:lnTo>
                    <a:pt x="228" y="189"/>
                  </a:lnTo>
                  <a:lnTo>
                    <a:pt x="239" y="199"/>
                  </a:lnTo>
                  <a:lnTo>
                    <a:pt x="251" y="212"/>
                  </a:lnTo>
                  <a:lnTo>
                    <a:pt x="260" y="219"/>
                  </a:lnTo>
                  <a:lnTo>
                    <a:pt x="271" y="226"/>
                  </a:lnTo>
                  <a:lnTo>
                    <a:pt x="273" y="214"/>
                  </a:lnTo>
                  <a:lnTo>
                    <a:pt x="281" y="201"/>
                  </a:lnTo>
                  <a:lnTo>
                    <a:pt x="292" y="191"/>
                  </a:lnTo>
                  <a:lnTo>
                    <a:pt x="289" y="173"/>
                  </a:lnTo>
                  <a:lnTo>
                    <a:pt x="280" y="162"/>
                  </a:lnTo>
                  <a:lnTo>
                    <a:pt x="278" y="150"/>
                  </a:lnTo>
                  <a:lnTo>
                    <a:pt x="285" y="137"/>
                  </a:lnTo>
                  <a:lnTo>
                    <a:pt x="290" y="121"/>
                  </a:lnTo>
                  <a:lnTo>
                    <a:pt x="289" y="109"/>
                  </a:lnTo>
                  <a:lnTo>
                    <a:pt x="273" y="119"/>
                  </a:lnTo>
                  <a:lnTo>
                    <a:pt x="255" y="126"/>
                  </a:lnTo>
                  <a:lnTo>
                    <a:pt x="246" y="119"/>
                  </a:lnTo>
                  <a:lnTo>
                    <a:pt x="239" y="105"/>
                  </a:lnTo>
                  <a:lnTo>
                    <a:pt x="239" y="93"/>
                  </a:lnTo>
                  <a:lnTo>
                    <a:pt x="241" y="80"/>
                  </a:lnTo>
                  <a:lnTo>
                    <a:pt x="242" y="68"/>
                  </a:lnTo>
                  <a:lnTo>
                    <a:pt x="251" y="52"/>
                  </a:lnTo>
                  <a:lnTo>
                    <a:pt x="249" y="39"/>
                  </a:lnTo>
                  <a:lnTo>
                    <a:pt x="237" y="30"/>
                  </a:lnTo>
                  <a:lnTo>
                    <a:pt x="216" y="25"/>
                  </a:lnTo>
                  <a:lnTo>
                    <a:pt x="175" y="13"/>
                  </a:lnTo>
                  <a:lnTo>
                    <a:pt x="146" y="7"/>
                  </a:lnTo>
                  <a:lnTo>
                    <a:pt x="134" y="5"/>
                  </a:lnTo>
                  <a:lnTo>
                    <a:pt x="118" y="4"/>
                  </a:lnTo>
                  <a:lnTo>
                    <a:pt x="102" y="0"/>
                  </a:lnTo>
                  <a:lnTo>
                    <a:pt x="91" y="13"/>
                  </a:lnTo>
                  <a:lnTo>
                    <a:pt x="79" y="25"/>
                  </a:lnTo>
                  <a:lnTo>
                    <a:pt x="66" y="23"/>
                  </a:lnTo>
                  <a:lnTo>
                    <a:pt x="55" y="14"/>
                  </a:lnTo>
                  <a:lnTo>
                    <a:pt x="41" y="20"/>
                  </a:lnTo>
                  <a:lnTo>
                    <a:pt x="32" y="13"/>
                  </a:lnTo>
                  <a:lnTo>
                    <a:pt x="16" y="11"/>
                  </a:lnTo>
                  <a:lnTo>
                    <a:pt x="2" y="14"/>
                  </a:lnTo>
                  <a:lnTo>
                    <a:pt x="0" y="57"/>
                  </a:lnTo>
                  <a:lnTo>
                    <a:pt x="6" y="73"/>
                  </a:lnTo>
                  <a:lnTo>
                    <a:pt x="13" y="98"/>
                  </a:lnTo>
                  <a:lnTo>
                    <a:pt x="22" y="130"/>
                  </a:lnTo>
                  <a:lnTo>
                    <a:pt x="34" y="182"/>
                  </a:lnTo>
                  <a:lnTo>
                    <a:pt x="43" y="212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52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17">
              <a:extLst>
                <a:ext uri="{FF2B5EF4-FFF2-40B4-BE49-F238E27FC236}">
                  <a16:creationId xmlns:a16="http://schemas.microsoft.com/office/drawing/2014/main" id="{FA1A85D6-6EFD-8BF7-D1F1-2F901281C9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61446" y="7871597"/>
              <a:ext cx="695679" cy="616625"/>
            </a:xfrm>
            <a:custGeom>
              <a:avLst/>
              <a:gdLst>
                <a:gd name="T0" fmla="*/ 224 w 308"/>
                <a:gd name="T1" fmla="*/ 273 h 273"/>
                <a:gd name="T2" fmla="*/ 226 w 308"/>
                <a:gd name="T3" fmla="*/ 260 h 273"/>
                <a:gd name="T4" fmla="*/ 221 w 308"/>
                <a:gd name="T5" fmla="*/ 246 h 273"/>
                <a:gd name="T6" fmla="*/ 230 w 308"/>
                <a:gd name="T7" fmla="*/ 234 h 273"/>
                <a:gd name="T8" fmla="*/ 224 w 308"/>
                <a:gd name="T9" fmla="*/ 221 h 273"/>
                <a:gd name="T10" fmla="*/ 233 w 308"/>
                <a:gd name="T11" fmla="*/ 209 h 273"/>
                <a:gd name="T12" fmla="*/ 240 w 308"/>
                <a:gd name="T13" fmla="*/ 196 h 273"/>
                <a:gd name="T14" fmla="*/ 262 w 308"/>
                <a:gd name="T15" fmla="*/ 185 h 273"/>
                <a:gd name="T16" fmla="*/ 286 w 308"/>
                <a:gd name="T17" fmla="*/ 161 h 273"/>
                <a:gd name="T18" fmla="*/ 303 w 308"/>
                <a:gd name="T19" fmla="*/ 143 h 273"/>
                <a:gd name="T20" fmla="*/ 308 w 308"/>
                <a:gd name="T21" fmla="*/ 127 h 273"/>
                <a:gd name="T22" fmla="*/ 295 w 308"/>
                <a:gd name="T23" fmla="*/ 100 h 273"/>
                <a:gd name="T24" fmla="*/ 279 w 308"/>
                <a:gd name="T25" fmla="*/ 98 h 273"/>
                <a:gd name="T26" fmla="*/ 262 w 308"/>
                <a:gd name="T27" fmla="*/ 79 h 273"/>
                <a:gd name="T28" fmla="*/ 246 w 308"/>
                <a:gd name="T29" fmla="*/ 84 h 273"/>
                <a:gd name="T30" fmla="*/ 228 w 308"/>
                <a:gd name="T31" fmla="*/ 63 h 273"/>
                <a:gd name="T32" fmla="*/ 183 w 308"/>
                <a:gd name="T33" fmla="*/ 63 h 273"/>
                <a:gd name="T34" fmla="*/ 171 w 308"/>
                <a:gd name="T35" fmla="*/ 48 h 273"/>
                <a:gd name="T36" fmla="*/ 162 w 308"/>
                <a:gd name="T37" fmla="*/ 41 h 273"/>
                <a:gd name="T38" fmla="*/ 153 w 308"/>
                <a:gd name="T39" fmla="*/ 32 h 273"/>
                <a:gd name="T40" fmla="*/ 149 w 308"/>
                <a:gd name="T41" fmla="*/ 16 h 273"/>
                <a:gd name="T42" fmla="*/ 141 w 308"/>
                <a:gd name="T43" fmla="*/ 2 h 273"/>
                <a:gd name="T44" fmla="*/ 123 w 308"/>
                <a:gd name="T45" fmla="*/ 0 h 273"/>
                <a:gd name="T46" fmla="*/ 105 w 308"/>
                <a:gd name="T47" fmla="*/ 27 h 273"/>
                <a:gd name="T48" fmla="*/ 91 w 308"/>
                <a:gd name="T49" fmla="*/ 38 h 273"/>
                <a:gd name="T50" fmla="*/ 36 w 308"/>
                <a:gd name="T51" fmla="*/ 77 h 273"/>
                <a:gd name="T52" fmla="*/ 0 w 308"/>
                <a:gd name="T53" fmla="*/ 98 h 273"/>
                <a:gd name="T54" fmla="*/ 2 w 308"/>
                <a:gd name="T55" fmla="*/ 128 h 273"/>
                <a:gd name="T56" fmla="*/ 14 w 308"/>
                <a:gd name="T57" fmla="*/ 134 h 273"/>
                <a:gd name="T58" fmla="*/ 19 w 308"/>
                <a:gd name="T59" fmla="*/ 143 h 273"/>
                <a:gd name="T60" fmla="*/ 28 w 308"/>
                <a:gd name="T61" fmla="*/ 155 h 273"/>
                <a:gd name="T62" fmla="*/ 37 w 308"/>
                <a:gd name="T63" fmla="*/ 168 h 273"/>
                <a:gd name="T64" fmla="*/ 44 w 308"/>
                <a:gd name="T65" fmla="*/ 178 h 273"/>
                <a:gd name="T66" fmla="*/ 50 w 308"/>
                <a:gd name="T67" fmla="*/ 193 h 273"/>
                <a:gd name="T68" fmla="*/ 59 w 308"/>
                <a:gd name="T69" fmla="*/ 203 h 273"/>
                <a:gd name="T70" fmla="*/ 69 w 308"/>
                <a:gd name="T71" fmla="*/ 212 h 273"/>
                <a:gd name="T72" fmla="*/ 85 w 308"/>
                <a:gd name="T73" fmla="*/ 219 h 273"/>
                <a:gd name="T74" fmla="*/ 98 w 308"/>
                <a:gd name="T75" fmla="*/ 228 h 273"/>
                <a:gd name="T76" fmla="*/ 110 w 308"/>
                <a:gd name="T77" fmla="*/ 232 h 273"/>
                <a:gd name="T78" fmla="*/ 119 w 308"/>
                <a:gd name="T79" fmla="*/ 241 h 273"/>
                <a:gd name="T80" fmla="*/ 132 w 308"/>
                <a:gd name="T81" fmla="*/ 244 h 273"/>
                <a:gd name="T82" fmla="*/ 144 w 308"/>
                <a:gd name="T83" fmla="*/ 244 h 273"/>
                <a:gd name="T84" fmla="*/ 157 w 308"/>
                <a:gd name="T85" fmla="*/ 248 h 273"/>
                <a:gd name="T86" fmla="*/ 169 w 308"/>
                <a:gd name="T87" fmla="*/ 257 h 273"/>
                <a:gd name="T88" fmla="*/ 181 w 308"/>
                <a:gd name="T89" fmla="*/ 260 h 273"/>
                <a:gd name="T90" fmla="*/ 196 w 308"/>
                <a:gd name="T91" fmla="*/ 266 h 273"/>
                <a:gd name="T92" fmla="*/ 208 w 308"/>
                <a:gd name="T93" fmla="*/ 267 h 273"/>
                <a:gd name="T94" fmla="*/ 224 w 308"/>
                <a:gd name="T95" fmla="*/ 273 h 273"/>
                <a:gd name="T96" fmla="*/ 224 w 308"/>
                <a:gd name="T97" fmla="*/ 273 h 273"/>
                <a:gd name="T98" fmla="*/ 224 w 308"/>
                <a:gd name="T99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273">
                  <a:moveTo>
                    <a:pt x="224" y="273"/>
                  </a:moveTo>
                  <a:lnTo>
                    <a:pt x="226" y="260"/>
                  </a:lnTo>
                  <a:lnTo>
                    <a:pt x="221" y="246"/>
                  </a:lnTo>
                  <a:lnTo>
                    <a:pt x="230" y="234"/>
                  </a:lnTo>
                  <a:lnTo>
                    <a:pt x="224" y="221"/>
                  </a:lnTo>
                  <a:lnTo>
                    <a:pt x="233" y="209"/>
                  </a:lnTo>
                  <a:lnTo>
                    <a:pt x="240" y="196"/>
                  </a:lnTo>
                  <a:lnTo>
                    <a:pt x="262" y="185"/>
                  </a:lnTo>
                  <a:lnTo>
                    <a:pt x="286" y="161"/>
                  </a:lnTo>
                  <a:lnTo>
                    <a:pt x="303" y="143"/>
                  </a:lnTo>
                  <a:lnTo>
                    <a:pt x="308" y="127"/>
                  </a:lnTo>
                  <a:lnTo>
                    <a:pt x="295" y="100"/>
                  </a:lnTo>
                  <a:lnTo>
                    <a:pt x="279" y="98"/>
                  </a:lnTo>
                  <a:lnTo>
                    <a:pt x="262" y="79"/>
                  </a:lnTo>
                  <a:lnTo>
                    <a:pt x="246" y="84"/>
                  </a:lnTo>
                  <a:lnTo>
                    <a:pt x="228" y="63"/>
                  </a:lnTo>
                  <a:lnTo>
                    <a:pt x="183" y="63"/>
                  </a:lnTo>
                  <a:lnTo>
                    <a:pt x="171" y="48"/>
                  </a:lnTo>
                  <a:lnTo>
                    <a:pt x="162" y="41"/>
                  </a:lnTo>
                  <a:lnTo>
                    <a:pt x="153" y="32"/>
                  </a:lnTo>
                  <a:lnTo>
                    <a:pt x="149" y="16"/>
                  </a:lnTo>
                  <a:lnTo>
                    <a:pt x="141" y="2"/>
                  </a:lnTo>
                  <a:lnTo>
                    <a:pt x="123" y="0"/>
                  </a:lnTo>
                  <a:lnTo>
                    <a:pt x="105" y="27"/>
                  </a:lnTo>
                  <a:lnTo>
                    <a:pt x="91" y="38"/>
                  </a:lnTo>
                  <a:lnTo>
                    <a:pt x="36" y="77"/>
                  </a:lnTo>
                  <a:lnTo>
                    <a:pt x="0" y="98"/>
                  </a:lnTo>
                  <a:lnTo>
                    <a:pt x="2" y="128"/>
                  </a:lnTo>
                  <a:lnTo>
                    <a:pt x="14" y="134"/>
                  </a:lnTo>
                  <a:lnTo>
                    <a:pt x="19" y="143"/>
                  </a:lnTo>
                  <a:lnTo>
                    <a:pt x="28" y="155"/>
                  </a:lnTo>
                  <a:lnTo>
                    <a:pt x="37" y="168"/>
                  </a:lnTo>
                  <a:lnTo>
                    <a:pt x="44" y="178"/>
                  </a:lnTo>
                  <a:lnTo>
                    <a:pt x="50" y="193"/>
                  </a:lnTo>
                  <a:lnTo>
                    <a:pt x="59" y="203"/>
                  </a:lnTo>
                  <a:lnTo>
                    <a:pt x="69" y="212"/>
                  </a:lnTo>
                  <a:lnTo>
                    <a:pt x="85" y="219"/>
                  </a:lnTo>
                  <a:lnTo>
                    <a:pt x="98" y="228"/>
                  </a:lnTo>
                  <a:lnTo>
                    <a:pt x="110" y="232"/>
                  </a:lnTo>
                  <a:lnTo>
                    <a:pt x="119" y="241"/>
                  </a:lnTo>
                  <a:lnTo>
                    <a:pt x="132" y="244"/>
                  </a:lnTo>
                  <a:lnTo>
                    <a:pt x="144" y="244"/>
                  </a:lnTo>
                  <a:lnTo>
                    <a:pt x="157" y="248"/>
                  </a:lnTo>
                  <a:lnTo>
                    <a:pt x="169" y="257"/>
                  </a:lnTo>
                  <a:lnTo>
                    <a:pt x="181" y="260"/>
                  </a:lnTo>
                  <a:lnTo>
                    <a:pt x="196" y="266"/>
                  </a:lnTo>
                  <a:lnTo>
                    <a:pt x="208" y="267"/>
                  </a:lnTo>
                  <a:lnTo>
                    <a:pt x="224" y="273"/>
                  </a:lnTo>
                  <a:lnTo>
                    <a:pt x="224" y="273"/>
                  </a:lnTo>
                  <a:lnTo>
                    <a:pt x="224" y="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18">
              <a:extLst>
                <a:ext uri="{FF2B5EF4-FFF2-40B4-BE49-F238E27FC236}">
                  <a16:creationId xmlns:a16="http://schemas.microsoft.com/office/drawing/2014/main" id="{FB718123-E2A9-CB1D-7E69-5FF835803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30653" y="8092950"/>
              <a:ext cx="867340" cy="670834"/>
            </a:xfrm>
            <a:custGeom>
              <a:avLst/>
              <a:gdLst>
                <a:gd name="T0" fmla="*/ 149 w 384"/>
                <a:gd name="T1" fmla="*/ 297 h 297"/>
                <a:gd name="T2" fmla="*/ 189 w 384"/>
                <a:gd name="T3" fmla="*/ 267 h 297"/>
                <a:gd name="T4" fmla="*/ 203 w 384"/>
                <a:gd name="T5" fmla="*/ 257 h 297"/>
                <a:gd name="T6" fmla="*/ 217 w 384"/>
                <a:gd name="T7" fmla="*/ 244 h 297"/>
                <a:gd name="T8" fmla="*/ 231 w 384"/>
                <a:gd name="T9" fmla="*/ 237 h 297"/>
                <a:gd name="T10" fmla="*/ 271 w 384"/>
                <a:gd name="T11" fmla="*/ 200 h 297"/>
                <a:gd name="T12" fmla="*/ 333 w 384"/>
                <a:gd name="T13" fmla="*/ 146 h 297"/>
                <a:gd name="T14" fmla="*/ 365 w 384"/>
                <a:gd name="T15" fmla="*/ 146 h 297"/>
                <a:gd name="T16" fmla="*/ 384 w 384"/>
                <a:gd name="T17" fmla="*/ 148 h 297"/>
                <a:gd name="T18" fmla="*/ 372 w 384"/>
                <a:gd name="T19" fmla="*/ 144 h 297"/>
                <a:gd name="T20" fmla="*/ 356 w 384"/>
                <a:gd name="T21" fmla="*/ 144 h 297"/>
                <a:gd name="T22" fmla="*/ 343 w 384"/>
                <a:gd name="T23" fmla="*/ 134 h 297"/>
                <a:gd name="T24" fmla="*/ 335 w 384"/>
                <a:gd name="T25" fmla="*/ 127 h 297"/>
                <a:gd name="T26" fmla="*/ 322 w 384"/>
                <a:gd name="T27" fmla="*/ 121 h 297"/>
                <a:gd name="T28" fmla="*/ 311 w 384"/>
                <a:gd name="T29" fmla="*/ 118 h 297"/>
                <a:gd name="T30" fmla="*/ 299 w 384"/>
                <a:gd name="T31" fmla="*/ 109 h 297"/>
                <a:gd name="T32" fmla="*/ 290 w 384"/>
                <a:gd name="T33" fmla="*/ 102 h 297"/>
                <a:gd name="T34" fmla="*/ 283 w 384"/>
                <a:gd name="T35" fmla="*/ 84 h 297"/>
                <a:gd name="T36" fmla="*/ 274 w 384"/>
                <a:gd name="T37" fmla="*/ 77 h 297"/>
                <a:gd name="T38" fmla="*/ 265 w 384"/>
                <a:gd name="T39" fmla="*/ 63 h 297"/>
                <a:gd name="T40" fmla="*/ 260 w 384"/>
                <a:gd name="T41" fmla="*/ 48 h 297"/>
                <a:gd name="T42" fmla="*/ 249 w 384"/>
                <a:gd name="T43" fmla="*/ 41 h 297"/>
                <a:gd name="T44" fmla="*/ 240 w 384"/>
                <a:gd name="T45" fmla="*/ 30 h 297"/>
                <a:gd name="T46" fmla="*/ 235 w 384"/>
                <a:gd name="T47" fmla="*/ 0 h 297"/>
                <a:gd name="T48" fmla="*/ 201 w 384"/>
                <a:gd name="T49" fmla="*/ 4 h 297"/>
                <a:gd name="T50" fmla="*/ 176 w 384"/>
                <a:gd name="T51" fmla="*/ 0 h 297"/>
                <a:gd name="T52" fmla="*/ 133 w 384"/>
                <a:gd name="T53" fmla="*/ 0 h 297"/>
                <a:gd name="T54" fmla="*/ 66 w 384"/>
                <a:gd name="T55" fmla="*/ 2 h 297"/>
                <a:gd name="T56" fmla="*/ 57 w 384"/>
                <a:gd name="T57" fmla="*/ 47 h 297"/>
                <a:gd name="T58" fmla="*/ 37 w 384"/>
                <a:gd name="T59" fmla="*/ 48 h 297"/>
                <a:gd name="T60" fmla="*/ 28 w 384"/>
                <a:gd name="T61" fmla="*/ 63 h 297"/>
                <a:gd name="T62" fmla="*/ 20 w 384"/>
                <a:gd name="T63" fmla="*/ 95 h 297"/>
                <a:gd name="T64" fmla="*/ 0 w 384"/>
                <a:gd name="T65" fmla="*/ 146 h 297"/>
                <a:gd name="T66" fmla="*/ 11 w 384"/>
                <a:gd name="T67" fmla="*/ 160 h 297"/>
                <a:gd name="T68" fmla="*/ 27 w 384"/>
                <a:gd name="T69" fmla="*/ 162 h 297"/>
                <a:gd name="T70" fmla="*/ 41 w 384"/>
                <a:gd name="T71" fmla="*/ 155 h 297"/>
                <a:gd name="T72" fmla="*/ 52 w 384"/>
                <a:gd name="T73" fmla="*/ 166 h 297"/>
                <a:gd name="T74" fmla="*/ 66 w 384"/>
                <a:gd name="T75" fmla="*/ 155 h 297"/>
                <a:gd name="T76" fmla="*/ 78 w 384"/>
                <a:gd name="T77" fmla="*/ 169 h 297"/>
                <a:gd name="T78" fmla="*/ 85 w 384"/>
                <a:gd name="T79" fmla="*/ 184 h 297"/>
                <a:gd name="T80" fmla="*/ 96 w 384"/>
                <a:gd name="T81" fmla="*/ 198 h 297"/>
                <a:gd name="T82" fmla="*/ 109 w 384"/>
                <a:gd name="T83" fmla="*/ 200 h 297"/>
                <a:gd name="T84" fmla="*/ 94 w 384"/>
                <a:gd name="T85" fmla="*/ 210 h 297"/>
                <a:gd name="T86" fmla="*/ 100 w 384"/>
                <a:gd name="T87" fmla="*/ 225 h 297"/>
                <a:gd name="T88" fmla="*/ 98 w 384"/>
                <a:gd name="T89" fmla="*/ 241 h 297"/>
                <a:gd name="T90" fmla="*/ 103 w 384"/>
                <a:gd name="T91" fmla="*/ 253 h 297"/>
                <a:gd name="T92" fmla="*/ 116 w 384"/>
                <a:gd name="T93" fmla="*/ 258 h 297"/>
                <a:gd name="T94" fmla="*/ 116 w 384"/>
                <a:gd name="T95" fmla="*/ 274 h 297"/>
                <a:gd name="T96" fmla="*/ 132 w 384"/>
                <a:gd name="T97" fmla="*/ 276 h 297"/>
                <a:gd name="T98" fmla="*/ 144 w 384"/>
                <a:gd name="T99" fmla="*/ 287 h 297"/>
                <a:gd name="T100" fmla="*/ 153 w 384"/>
                <a:gd name="T101" fmla="*/ 297 h 297"/>
                <a:gd name="T102" fmla="*/ 149 w 384"/>
                <a:gd name="T103" fmla="*/ 297 h 297"/>
                <a:gd name="T104" fmla="*/ 149 w 384"/>
                <a:gd name="T105" fmla="*/ 297 h 297"/>
                <a:gd name="T106" fmla="*/ 149 w 384"/>
                <a:gd name="T10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4" h="297">
                  <a:moveTo>
                    <a:pt x="149" y="297"/>
                  </a:moveTo>
                  <a:lnTo>
                    <a:pt x="189" y="267"/>
                  </a:lnTo>
                  <a:lnTo>
                    <a:pt x="203" y="257"/>
                  </a:lnTo>
                  <a:lnTo>
                    <a:pt x="217" y="244"/>
                  </a:lnTo>
                  <a:lnTo>
                    <a:pt x="231" y="237"/>
                  </a:lnTo>
                  <a:lnTo>
                    <a:pt x="271" y="200"/>
                  </a:lnTo>
                  <a:lnTo>
                    <a:pt x="333" y="146"/>
                  </a:lnTo>
                  <a:lnTo>
                    <a:pt x="365" y="146"/>
                  </a:lnTo>
                  <a:lnTo>
                    <a:pt x="384" y="148"/>
                  </a:lnTo>
                  <a:lnTo>
                    <a:pt x="372" y="144"/>
                  </a:lnTo>
                  <a:lnTo>
                    <a:pt x="356" y="144"/>
                  </a:lnTo>
                  <a:lnTo>
                    <a:pt x="343" y="134"/>
                  </a:lnTo>
                  <a:lnTo>
                    <a:pt x="335" y="127"/>
                  </a:lnTo>
                  <a:lnTo>
                    <a:pt x="322" y="121"/>
                  </a:lnTo>
                  <a:lnTo>
                    <a:pt x="311" y="118"/>
                  </a:lnTo>
                  <a:lnTo>
                    <a:pt x="299" y="109"/>
                  </a:lnTo>
                  <a:lnTo>
                    <a:pt x="290" y="102"/>
                  </a:lnTo>
                  <a:lnTo>
                    <a:pt x="283" y="84"/>
                  </a:lnTo>
                  <a:lnTo>
                    <a:pt x="274" y="77"/>
                  </a:lnTo>
                  <a:lnTo>
                    <a:pt x="265" y="63"/>
                  </a:lnTo>
                  <a:lnTo>
                    <a:pt x="260" y="48"/>
                  </a:lnTo>
                  <a:lnTo>
                    <a:pt x="249" y="41"/>
                  </a:lnTo>
                  <a:lnTo>
                    <a:pt x="240" y="30"/>
                  </a:lnTo>
                  <a:lnTo>
                    <a:pt x="235" y="0"/>
                  </a:lnTo>
                  <a:lnTo>
                    <a:pt x="201" y="4"/>
                  </a:lnTo>
                  <a:lnTo>
                    <a:pt x="176" y="0"/>
                  </a:lnTo>
                  <a:lnTo>
                    <a:pt x="133" y="0"/>
                  </a:lnTo>
                  <a:lnTo>
                    <a:pt x="66" y="2"/>
                  </a:lnTo>
                  <a:lnTo>
                    <a:pt x="57" y="47"/>
                  </a:lnTo>
                  <a:lnTo>
                    <a:pt x="37" y="48"/>
                  </a:lnTo>
                  <a:lnTo>
                    <a:pt x="28" y="63"/>
                  </a:lnTo>
                  <a:lnTo>
                    <a:pt x="20" y="95"/>
                  </a:lnTo>
                  <a:lnTo>
                    <a:pt x="0" y="146"/>
                  </a:lnTo>
                  <a:lnTo>
                    <a:pt x="11" y="160"/>
                  </a:lnTo>
                  <a:lnTo>
                    <a:pt x="27" y="162"/>
                  </a:lnTo>
                  <a:lnTo>
                    <a:pt x="41" y="155"/>
                  </a:lnTo>
                  <a:lnTo>
                    <a:pt x="52" y="166"/>
                  </a:lnTo>
                  <a:lnTo>
                    <a:pt x="66" y="155"/>
                  </a:lnTo>
                  <a:lnTo>
                    <a:pt x="78" y="169"/>
                  </a:lnTo>
                  <a:lnTo>
                    <a:pt x="85" y="184"/>
                  </a:lnTo>
                  <a:lnTo>
                    <a:pt x="96" y="198"/>
                  </a:lnTo>
                  <a:lnTo>
                    <a:pt x="109" y="200"/>
                  </a:lnTo>
                  <a:lnTo>
                    <a:pt x="94" y="210"/>
                  </a:lnTo>
                  <a:lnTo>
                    <a:pt x="100" y="225"/>
                  </a:lnTo>
                  <a:lnTo>
                    <a:pt x="98" y="241"/>
                  </a:lnTo>
                  <a:lnTo>
                    <a:pt x="103" y="253"/>
                  </a:lnTo>
                  <a:lnTo>
                    <a:pt x="116" y="258"/>
                  </a:lnTo>
                  <a:lnTo>
                    <a:pt x="116" y="274"/>
                  </a:lnTo>
                  <a:lnTo>
                    <a:pt x="132" y="276"/>
                  </a:lnTo>
                  <a:lnTo>
                    <a:pt x="144" y="287"/>
                  </a:lnTo>
                  <a:lnTo>
                    <a:pt x="153" y="297"/>
                  </a:lnTo>
                  <a:lnTo>
                    <a:pt x="149" y="297"/>
                  </a:lnTo>
                  <a:lnTo>
                    <a:pt x="149" y="297"/>
                  </a:lnTo>
                  <a:lnTo>
                    <a:pt x="149" y="2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19">
              <a:extLst>
                <a:ext uri="{FF2B5EF4-FFF2-40B4-BE49-F238E27FC236}">
                  <a16:creationId xmlns:a16="http://schemas.microsoft.com/office/drawing/2014/main" id="{2B443764-05A9-BBDE-D0EF-D05EFA7F3B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09525" y="8040999"/>
              <a:ext cx="860565" cy="612108"/>
            </a:xfrm>
            <a:custGeom>
              <a:avLst/>
              <a:gdLst>
                <a:gd name="T0" fmla="*/ 239 w 381"/>
                <a:gd name="T1" fmla="*/ 269 h 271"/>
                <a:gd name="T2" fmla="*/ 351 w 381"/>
                <a:gd name="T3" fmla="*/ 271 h 271"/>
                <a:gd name="T4" fmla="*/ 377 w 381"/>
                <a:gd name="T5" fmla="*/ 271 h 271"/>
                <a:gd name="T6" fmla="*/ 376 w 381"/>
                <a:gd name="T7" fmla="*/ 256 h 271"/>
                <a:gd name="T8" fmla="*/ 376 w 381"/>
                <a:gd name="T9" fmla="*/ 176 h 271"/>
                <a:gd name="T10" fmla="*/ 370 w 381"/>
                <a:gd name="T11" fmla="*/ 162 h 271"/>
                <a:gd name="T12" fmla="*/ 376 w 381"/>
                <a:gd name="T13" fmla="*/ 141 h 271"/>
                <a:gd name="T14" fmla="*/ 381 w 381"/>
                <a:gd name="T15" fmla="*/ 125 h 271"/>
                <a:gd name="T16" fmla="*/ 379 w 381"/>
                <a:gd name="T17" fmla="*/ 70 h 271"/>
                <a:gd name="T18" fmla="*/ 379 w 381"/>
                <a:gd name="T19" fmla="*/ 41 h 271"/>
                <a:gd name="T20" fmla="*/ 370 w 381"/>
                <a:gd name="T21" fmla="*/ 27 h 271"/>
                <a:gd name="T22" fmla="*/ 353 w 381"/>
                <a:gd name="T23" fmla="*/ 18 h 271"/>
                <a:gd name="T24" fmla="*/ 335 w 381"/>
                <a:gd name="T25" fmla="*/ 13 h 271"/>
                <a:gd name="T26" fmla="*/ 319 w 381"/>
                <a:gd name="T27" fmla="*/ 4 h 271"/>
                <a:gd name="T28" fmla="*/ 258 w 381"/>
                <a:gd name="T29" fmla="*/ 5 h 271"/>
                <a:gd name="T30" fmla="*/ 244 w 381"/>
                <a:gd name="T31" fmla="*/ 5 h 271"/>
                <a:gd name="T32" fmla="*/ 80 w 381"/>
                <a:gd name="T33" fmla="*/ 4 h 271"/>
                <a:gd name="T34" fmla="*/ 64 w 381"/>
                <a:gd name="T35" fmla="*/ 2 h 271"/>
                <a:gd name="T36" fmla="*/ 0 w 381"/>
                <a:gd name="T37" fmla="*/ 0 h 271"/>
                <a:gd name="T38" fmla="*/ 2 w 381"/>
                <a:gd name="T39" fmla="*/ 16 h 271"/>
                <a:gd name="T40" fmla="*/ 18 w 381"/>
                <a:gd name="T41" fmla="*/ 16 h 271"/>
                <a:gd name="T42" fmla="*/ 23 w 381"/>
                <a:gd name="T43" fmla="*/ 25 h 271"/>
                <a:gd name="T44" fmla="*/ 11 w 381"/>
                <a:gd name="T45" fmla="*/ 41 h 271"/>
                <a:gd name="T46" fmla="*/ 9 w 381"/>
                <a:gd name="T47" fmla="*/ 57 h 271"/>
                <a:gd name="T48" fmla="*/ 18 w 381"/>
                <a:gd name="T49" fmla="*/ 68 h 271"/>
                <a:gd name="T50" fmla="*/ 30 w 381"/>
                <a:gd name="T51" fmla="*/ 75 h 271"/>
                <a:gd name="T52" fmla="*/ 41 w 381"/>
                <a:gd name="T53" fmla="*/ 86 h 271"/>
                <a:gd name="T54" fmla="*/ 29 w 381"/>
                <a:gd name="T55" fmla="*/ 105 h 271"/>
                <a:gd name="T56" fmla="*/ 34 w 381"/>
                <a:gd name="T57" fmla="*/ 118 h 271"/>
                <a:gd name="T58" fmla="*/ 50 w 381"/>
                <a:gd name="T59" fmla="*/ 123 h 271"/>
                <a:gd name="T60" fmla="*/ 48 w 381"/>
                <a:gd name="T61" fmla="*/ 139 h 271"/>
                <a:gd name="T62" fmla="*/ 48 w 381"/>
                <a:gd name="T63" fmla="*/ 155 h 271"/>
                <a:gd name="T64" fmla="*/ 54 w 381"/>
                <a:gd name="T65" fmla="*/ 175 h 271"/>
                <a:gd name="T66" fmla="*/ 64 w 381"/>
                <a:gd name="T67" fmla="*/ 187 h 271"/>
                <a:gd name="T68" fmla="*/ 71 w 381"/>
                <a:gd name="T69" fmla="*/ 199 h 271"/>
                <a:gd name="T70" fmla="*/ 61 w 381"/>
                <a:gd name="T71" fmla="*/ 208 h 271"/>
                <a:gd name="T72" fmla="*/ 66 w 381"/>
                <a:gd name="T73" fmla="*/ 223 h 271"/>
                <a:gd name="T74" fmla="*/ 77 w 381"/>
                <a:gd name="T75" fmla="*/ 240 h 271"/>
                <a:gd name="T76" fmla="*/ 169 w 381"/>
                <a:gd name="T77" fmla="*/ 248 h 271"/>
                <a:gd name="T78" fmla="*/ 212 w 381"/>
                <a:gd name="T79" fmla="*/ 249 h 271"/>
                <a:gd name="T80" fmla="*/ 212 w 381"/>
                <a:gd name="T81" fmla="*/ 269 h 271"/>
                <a:gd name="T82" fmla="*/ 239 w 381"/>
                <a:gd name="T83" fmla="*/ 269 h 271"/>
                <a:gd name="T84" fmla="*/ 239 w 381"/>
                <a:gd name="T85" fmla="*/ 269 h 271"/>
                <a:gd name="T86" fmla="*/ 239 w 381"/>
                <a:gd name="T87" fmla="*/ 26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81" h="271">
                  <a:moveTo>
                    <a:pt x="239" y="269"/>
                  </a:moveTo>
                  <a:lnTo>
                    <a:pt x="351" y="271"/>
                  </a:lnTo>
                  <a:lnTo>
                    <a:pt x="377" y="271"/>
                  </a:lnTo>
                  <a:lnTo>
                    <a:pt x="376" y="256"/>
                  </a:lnTo>
                  <a:lnTo>
                    <a:pt x="376" y="176"/>
                  </a:lnTo>
                  <a:lnTo>
                    <a:pt x="370" y="162"/>
                  </a:lnTo>
                  <a:lnTo>
                    <a:pt x="376" y="141"/>
                  </a:lnTo>
                  <a:lnTo>
                    <a:pt x="381" y="125"/>
                  </a:lnTo>
                  <a:lnTo>
                    <a:pt x="379" y="70"/>
                  </a:lnTo>
                  <a:lnTo>
                    <a:pt x="379" y="41"/>
                  </a:lnTo>
                  <a:lnTo>
                    <a:pt x="370" y="27"/>
                  </a:lnTo>
                  <a:lnTo>
                    <a:pt x="353" y="18"/>
                  </a:lnTo>
                  <a:lnTo>
                    <a:pt x="335" y="13"/>
                  </a:lnTo>
                  <a:lnTo>
                    <a:pt x="319" y="4"/>
                  </a:lnTo>
                  <a:lnTo>
                    <a:pt x="258" y="5"/>
                  </a:lnTo>
                  <a:lnTo>
                    <a:pt x="244" y="5"/>
                  </a:lnTo>
                  <a:lnTo>
                    <a:pt x="80" y="4"/>
                  </a:lnTo>
                  <a:lnTo>
                    <a:pt x="64" y="2"/>
                  </a:lnTo>
                  <a:lnTo>
                    <a:pt x="0" y="0"/>
                  </a:lnTo>
                  <a:lnTo>
                    <a:pt x="2" y="16"/>
                  </a:lnTo>
                  <a:lnTo>
                    <a:pt x="18" y="16"/>
                  </a:lnTo>
                  <a:lnTo>
                    <a:pt x="23" y="25"/>
                  </a:lnTo>
                  <a:lnTo>
                    <a:pt x="11" y="41"/>
                  </a:lnTo>
                  <a:lnTo>
                    <a:pt x="9" y="57"/>
                  </a:lnTo>
                  <a:lnTo>
                    <a:pt x="18" y="68"/>
                  </a:lnTo>
                  <a:lnTo>
                    <a:pt x="30" y="75"/>
                  </a:lnTo>
                  <a:lnTo>
                    <a:pt x="41" y="86"/>
                  </a:lnTo>
                  <a:lnTo>
                    <a:pt x="29" y="105"/>
                  </a:lnTo>
                  <a:lnTo>
                    <a:pt x="34" y="118"/>
                  </a:lnTo>
                  <a:lnTo>
                    <a:pt x="50" y="123"/>
                  </a:lnTo>
                  <a:lnTo>
                    <a:pt x="48" y="139"/>
                  </a:lnTo>
                  <a:lnTo>
                    <a:pt x="48" y="155"/>
                  </a:lnTo>
                  <a:lnTo>
                    <a:pt x="54" y="175"/>
                  </a:lnTo>
                  <a:lnTo>
                    <a:pt x="64" y="187"/>
                  </a:lnTo>
                  <a:lnTo>
                    <a:pt x="71" y="199"/>
                  </a:lnTo>
                  <a:lnTo>
                    <a:pt x="61" y="208"/>
                  </a:lnTo>
                  <a:lnTo>
                    <a:pt x="66" y="223"/>
                  </a:lnTo>
                  <a:lnTo>
                    <a:pt x="77" y="240"/>
                  </a:lnTo>
                  <a:lnTo>
                    <a:pt x="169" y="248"/>
                  </a:lnTo>
                  <a:lnTo>
                    <a:pt x="212" y="249"/>
                  </a:lnTo>
                  <a:lnTo>
                    <a:pt x="212" y="269"/>
                  </a:lnTo>
                  <a:lnTo>
                    <a:pt x="239" y="269"/>
                  </a:lnTo>
                  <a:lnTo>
                    <a:pt x="239" y="269"/>
                  </a:lnTo>
                  <a:lnTo>
                    <a:pt x="239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20">
              <a:extLst>
                <a:ext uri="{FF2B5EF4-FFF2-40B4-BE49-F238E27FC236}">
                  <a16:creationId xmlns:a16="http://schemas.microsoft.com/office/drawing/2014/main" id="{7B05F415-F298-525B-C877-607E3D1314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7381459"/>
              <a:ext cx="804096" cy="725043"/>
            </a:xfrm>
            <a:custGeom>
              <a:avLst/>
              <a:gdLst>
                <a:gd name="T0" fmla="*/ 229 w 356"/>
                <a:gd name="T1" fmla="*/ 321 h 321"/>
                <a:gd name="T2" fmla="*/ 316 w 356"/>
                <a:gd name="T3" fmla="*/ 267 h 321"/>
                <a:gd name="T4" fmla="*/ 356 w 356"/>
                <a:gd name="T5" fmla="*/ 240 h 321"/>
                <a:gd name="T6" fmla="*/ 338 w 356"/>
                <a:gd name="T7" fmla="*/ 173 h 321"/>
                <a:gd name="T8" fmla="*/ 327 w 356"/>
                <a:gd name="T9" fmla="*/ 130 h 321"/>
                <a:gd name="T10" fmla="*/ 309 w 356"/>
                <a:gd name="T11" fmla="*/ 66 h 321"/>
                <a:gd name="T12" fmla="*/ 300 w 356"/>
                <a:gd name="T13" fmla="*/ 0 h 321"/>
                <a:gd name="T14" fmla="*/ 208 w 356"/>
                <a:gd name="T15" fmla="*/ 13 h 321"/>
                <a:gd name="T16" fmla="*/ 112 w 356"/>
                <a:gd name="T17" fmla="*/ 29 h 321"/>
                <a:gd name="T18" fmla="*/ 0 w 356"/>
                <a:gd name="T19" fmla="*/ 54 h 321"/>
                <a:gd name="T20" fmla="*/ 14 w 356"/>
                <a:gd name="T21" fmla="*/ 70 h 321"/>
                <a:gd name="T22" fmla="*/ 28 w 356"/>
                <a:gd name="T23" fmla="*/ 89 h 321"/>
                <a:gd name="T24" fmla="*/ 39 w 356"/>
                <a:gd name="T25" fmla="*/ 103 h 321"/>
                <a:gd name="T26" fmla="*/ 57 w 356"/>
                <a:gd name="T27" fmla="*/ 116 h 321"/>
                <a:gd name="T28" fmla="*/ 60 w 356"/>
                <a:gd name="T29" fmla="*/ 134 h 321"/>
                <a:gd name="T30" fmla="*/ 73 w 356"/>
                <a:gd name="T31" fmla="*/ 148 h 321"/>
                <a:gd name="T32" fmla="*/ 67 w 356"/>
                <a:gd name="T33" fmla="*/ 162 h 321"/>
                <a:gd name="T34" fmla="*/ 74 w 356"/>
                <a:gd name="T35" fmla="*/ 176 h 321"/>
                <a:gd name="T36" fmla="*/ 73 w 356"/>
                <a:gd name="T37" fmla="*/ 196 h 321"/>
                <a:gd name="T38" fmla="*/ 87 w 356"/>
                <a:gd name="T39" fmla="*/ 207 h 321"/>
                <a:gd name="T40" fmla="*/ 85 w 356"/>
                <a:gd name="T41" fmla="*/ 219 h 321"/>
                <a:gd name="T42" fmla="*/ 92 w 356"/>
                <a:gd name="T43" fmla="*/ 244 h 321"/>
                <a:gd name="T44" fmla="*/ 106 w 356"/>
                <a:gd name="T45" fmla="*/ 264 h 321"/>
                <a:gd name="T46" fmla="*/ 121 w 356"/>
                <a:gd name="T47" fmla="*/ 273 h 321"/>
                <a:gd name="T48" fmla="*/ 169 w 356"/>
                <a:gd name="T49" fmla="*/ 278 h 321"/>
                <a:gd name="T50" fmla="*/ 187 w 356"/>
                <a:gd name="T51" fmla="*/ 299 h 321"/>
                <a:gd name="T52" fmla="*/ 197 w 356"/>
                <a:gd name="T53" fmla="*/ 289 h 321"/>
                <a:gd name="T54" fmla="*/ 229 w 356"/>
                <a:gd name="T55" fmla="*/ 321 h 321"/>
                <a:gd name="T56" fmla="*/ 229 w 356"/>
                <a:gd name="T57" fmla="*/ 321 h 321"/>
                <a:gd name="T58" fmla="*/ 229 w 356"/>
                <a:gd name="T59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321">
                  <a:moveTo>
                    <a:pt x="229" y="321"/>
                  </a:moveTo>
                  <a:lnTo>
                    <a:pt x="316" y="267"/>
                  </a:lnTo>
                  <a:lnTo>
                    <a:pt x="356" y="240"/>
                  </a:lnTo>
                  <a:lnTo>
                    <a:pt x="338" y="173"/>
                  </a:lnTo>
                  <a:lnTo>
                    <a:pt x="327" y="130"/>
                  </a:lnTo>
                  <a:lnTo>
                    <a:pt x="309" y="66"/>
                  </a:lnTo>
                  <a:lnTo>
                    <a:pt x="300" y="0"/>
                  </a:lnTo>
                  <a:lnTo>
                    <a:pt x="208" y="13"/>
                  </a:lnTo>
                  <a:lnTo>
                    <a:pt x="112" y="29"/>
                  </a:lnTo>
                  <a:lnTo>
                    <a:pt x="0" y="54"/>
                  </a:lnTo>
                  <a:lnTo>
                    <a:pt x="14" y="70"/>
                  </a:lnTo>
                  <a:lnTo>
                    <a:pt x="28" y="89"/>
                  </a:lnTo>
                  <a:lnTo>
                    <a:pt x="39" y="103"/>
                  </a:lnTo>
                  <a:lnTo>
                    <a:pt x="57" y="116"/>
                  </a:lnTo>
                  <a:lnTo>
                    <a:pt x="60" y="134"/>
                  </a:lnTo>
                  <a:lnTo>
                    <a:pt x="73" y="148"/>
                  </a:lnTo>
                  <a:lnTo>
                    <a:pt x="67" y="162"/>
                  </a:lnTo>
                  <a:lnTo>
                    <a:pt x="74" y="176"/>
                  </a:lnTo>
                  <a:lnTo>
                    <a:pt x="73" y="196"/>
                  </a:lnTo>
                  <a:lnTo>
                    <a:pt x="87" y="207"/>
                  </a:lnTo>
                  <a:lnTo>
                    <a:pt x="85" y="219"/>
                  </a:lnTo>
                  <a:lnTo>
                    <a:pt x="92" y="244"/>
                  </a:lnTo>
                  <a:lnTo>
                    <a:pt x="106" y="264"/>
                  </a:lnTo>
                  <a:lnTo>
                    <a:pt x="121" y="273"/>
                  </a:lnTo>
                  <a:lnTo>
                    <a:pt x="169" y="278"/>
                  </a:lnTo>
                  <a:lnTo>
                    <a:pt x="187" y="299"/>
                  </a:lnTo>
                  <a:lnTo>
                    <a:pt x="197" y="289"/>
                  </a:lnTo>
                  <a:lnTo>
                    <a:pt x="229" y="321"/>
                  </a:lnTo>
                  <a:lnTo>
                    <a:pt x="229" y="321"/>
                  </a:lnTo>
                  <a:lnTo>
                    <a:pt x="229" y="3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21">
              <a:extLst>
                <a:ext uri="{FF2B5EF4-FFF2-40B4-BE49-F238E27FC236}">
                  <a16:creationId xmlns:a16="http://schemas.microsoft.com/office/drawing/2014/main" id="{2D1B5681-D7F0-2656-32E0-C3E26D1C27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01906" y="7354355"/>
              <a:ext cx="402048" cy="573709"/>
            </a:xfrm>
            <a:custGeom>
              <a:avLst/>
              <a:gdLst>
                <a:gd name="T0" fmla="*/ 167 w 178"/>
                <a:gd name="T1" fmla="*/ 254 h 254"/>
                <a:gd name="T2" fmla="*/ 166 w 178"/>
                <a:gd name="T3" fmla="*/ 238 h 254"/>
                <a:gd name="T4" fmla="*/ 174 w 178"/>
                <a:gd name="T5" fmla="*/ 194 h 254"/>
                <a:gd name="T6" fmla="*/ 174 w 178"/>
                <a:gd name="T7" fmla="*/ 146 h 254"/>
                <a:gd name="T8" fmla="*/ 174 w 178"/>
                <a:gd name="T9" fmla="*/ 87 h 254"/>
                <a:gd name="T10" fmla="*/ 176 w 178"/>
                <a:gd name="T11" fmla="*/ 74 h 254"/>
                <a:gd name="T12" fmla="*/ 178 w 178"/>
                <a:gd name="T13" fmla="*/ 34 h 254"/>
                <a:gd name="T14" fmla="*/ 174 w 178"/>
                <a:gd name="T15" fmla="*/ 7 h 254"/>
                <a:gd name="T16" fmla="*/ 144 w 178"/>
                <a:gd name="T17" fmla="*/ 0 h 254"/>
                <a:gd name="T18" fmla="*/ 121 w 178"/>
                <a:gd name="T19" fmla="*/ 0 h 254"/>
                <a:gd name="T20" fmla="*/ 114 w 178"/>
                <a:gd name="T21" fmla="*/ 12 h 254"/>
                <a:gd name="T22" fmla="*/ 53 w 178"/>
                <a:gd name="T23" fmla="*/ 25 h 254"/>
                <a:gd name="T24" fmla="*/ 34 w 178"/>
                <a:gd name="T25" fmla="*/ 21 h 254"/>
                <a:gd name="T26" fmla="*/ 16 w 178"/>
                <a:gd name="T27" fmla="*/ 12 h 254"/>
                <a:gd name="T28" fmla="*/ 18 w 178"/>
                <a:gd name="T29" fmla="*/ 50 h 254"/>
                <a:gd name="T30" fmla="*/ 16 w 178"/>
                <a:gd name="T31" fmla="*/ 66 h 254"/>
                <a:gd name="T32" fmla="*/ 18 w 178"/>
                <a:gd name="T33" fmla="*/ 110 h 254"/>
                <a:gd name="T34" fmla="*/ 18 w 178"/>
                <a:gd name="T35" fmla="*/ 130 h 254"/>
                <a:gd name="T36" fmla="*/ 16 w 178"/>
                <a:gd name="T37" fmla="*/ 146 h 254"/>
                <a:gd name="T38" fmla="*/ 7 w 178"/>
                <a:gd name="T39" fmla="*/ 160 h 254"/>
                <a:gd name="T40" fmla="*/ 0 w 178"/>
                <a:gd name="T41" fmla="*/ 188 h 254"/>
                <a:gd name="T42" fmla="*/ 55 w 178"/>
                <a:gd name="T43" fmla="*/ 199 h 254"/>
                <a:gd name="T44" fmla="*/ 116 w 178"/>
                <a:gd name="T45" fmla="*/ 199 h 254"/>
                <a:gd name="T46" fmla="*/ 112 w 178"/>
                <a:gd name="T47" fmla="*/ 229 h 254"/>
                <a:gd name="T48" fmla="*/ 112 w 178"/>
                <a:gd name="T49" fmla="*/ 254 h 254"/>
                <a:gd name="T50" fmla="*/ 167 w 178"/>
                <a:gd name="T51" fmla="*/ 254 h 254"/>
                <a:gd name="T52" fmla="*/ 167 w 178"/>
                <a:gd name="T53" fmla="*/ 254 h 254"/>
                <a:gd name="T54" fmla="*/ 167 w 178"/>
                <a:gd name="T5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8" h="254">
                  <a:moveTo>
                    <a:pt x="167" y="254"/>
                  </a:moveTo>
                  <a:lnTo>
                    <a:pt x="166" y="238"/>
                  </a:lnTo>
                  <a:lnTo>
                    <a:pt x="174" y="194"/>
                  </a:lnTo>
                  <a:lnTo>
                    <a:pt x="174" y="146"/>
                  </a:lnTo>
                  <a:lnTo>
                    <a:pt x="174" y="87"/>
                  </a:lnTo>
                  <a:lnTo>
                    <a:pt x="176" y="74"/>
                  </a:lnTo>
                  <a:lnTo>
                    <a:pt x="178" y="34"/>
                  </a:lnTo>
                  <a:lnTo>
                    <a:pt x="174" y="7"/>
                  </a:lnTo>
                  <a:lnTo>
                    <a:pt x="144" y="0"/>
                  </a:lnTo>
                  <a:lnTo>
                    <a:pt x="121" y="0"/>
                  </a:lnTo>
                  <a:lnTo>
                    <a:pt x="114" y="12"/>
                  </a:lnTo>
                  <a:lnTo>
                    <a:pt x="53" y="25"/>
                  </a:lnTo>
                  <a:lnTo>
                    <a:pt x="34" y="21"/>
                  </a:lnTo>
                  <a:lnTo>
                    <a:pt x="16" y="12"/>
                  </a:lnTo>
                  <a:lnTo>
                    <a:pt x="18" y="50"/>
                  </a:lnTo>
                  <a:lnTo>
                    <a:pt x="16" y="66"/>
                  </a:lnTo>
                  <a:lnTo>
                    <a:pt x="18" y="110"/>
                  </a:lnTo>
                  <a:lnTo>
                    <a:pt x="18" y="130"/>
                  </a:lnTo>
                  <a:lnTo>
                    <a:pt x="16" y="146"/>
                  </a:lnTo>
                  <a:lnTo>
                    <a:pt x="7" y="160"/>
                  </a:lnTo>
                  <a:lnTo>
                    <a:pt x="0" y="188"/>
                  </a:lnTo>
                  <a:lnTo>
                    <a:pt x="55" y="199"/>
                  </a:lnTo>
                  <a:lnTo>
                    <a:pt x="116" y="199"/>
                  </a:lnTo>
                  <a:lnTo>
                    <a:pt x="112" y="229"/>
                  </a:lnTo>
                  <a:lnTo>
                    <a:pt x="112" y="254"/>
                  </a:lnTo>
                  <a:lnTo>
                    <a:pt x="167" y="254"/>
                  </a:lnTo>
                  <a:lnTo>
                    <a:pt x="167" y="254"/>
                  </a:lnTo>
                  <a:lnTo>
                    <a:pt x="167" y="2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22">
              <a:extLst>
                <a:ext uri="{FF2B5EF4-FFF2-40B4-BE49-F238E27FC236}">
                  <a16:creationId xmlns:a16="http://schemas.microsoft.com/office/drawing/2014/main" id="{5ECF9406-15B4-936B-70D5-027856660A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65165" y="7288853"/>
              <a:ext cx="643730" cy="819908"/>
            </a:xfrm>
            <a:custGeom>
              <a:avLst/>
              <a:gdLst>
                <a:gd name="T0" fmla="*/ 131 w 285"/>
                <a:gd name="T1" fmla="*/ 362 h 363"/>
                <a:gd name="T2" fmla="*/ 226 w 285"/>
                <a:gd name="T3" fmla="*/ 363 h 363"/>
                <a:gd name="T4" fmla="*/ 276 w 285"/>
                <a:gd name="T5" fmla="*/ 330 h 363"/>
                <a:gd name="T6" fmla="*/ 274 w 285"/>
                <a:gd name="T7" fmla="*/ 306 h 363"/>
                <a:gd name="T8" fmla="*/ 263 w 285"/>
                <a:gd name="T9" fmla="*/ 296 h 363"/>
                <a:gd name="T10" fmla="*/ 261 w 285"/>
                <a:gd name="T11" fmla="*/ 287 h 363"/>
                <a:gd name="T12" fmla="*/ 267 w 285"/>
                <a:gd name="T13" fmla="*/ 264 h 363"/>
                <a:gd name="T14" fmla="*/ 258 w 285"/>
                <a:gd name="T15" fmla="*/ 253 h 363"/>
                <a:gd name="T16" fmla="*/ 267 w 285"/>
                <a:gd name="T17" fmla="*/ 242 h 363"/>
                <a:gd name="T18" fmla="*/ 258 w 285"/>
                <a:gd name="T19" fmla="*/ 232 h 363"/>
                <a:gd name="T20" fmla="*/ 260 w 285"/>
                <a:gd name="T21" fmla="*/ 216 h 363"/>
                <a:gd name="T22" fmla="*/ 251 w 285"/>
                <a:gd name="T23" fmla="*/ 205 h 363"/>
                <a:gd name="T24" fmla="*/ 256 w 285"/>
                <a:gd name="T25" fmla="*/ 192 h 363"/>
                <a:gd name="T26" fmla="*/ 254 w 285"/>
                <a:gd name="T27" fmla="*/ 178 h 363"/>
                <a:gd name="T28" fmla="*/ 263 w 285"/>
                <a:gd name="T29" fmla="*/ 168 h 363"/>
                <a:gd name="T30" fmla="*/ 261 w 285"/>
                <a:gd name="T31" fmla="*/ 150 h 363"/>
                <a:gd name="T32" fmla="*/ 269 w 285"/>
                <a:gd name="T33" fmla="*/ 141 h 363"/>
                <a:gd name="T34" fmla="*/ 261 w 285"/>
                <a:gd name="T35" fmla="*/ 130 h 363"/>
                <a:gd name="T36" fmla="*/ 269 w 285"/>
                <a:gd name="T37" fmla="*/ 116 h 363"/>
                <a:gd name="T38" fmla="*/ 270 w 285"/>
                <a:gd name="T39" fmla="*/ 100 h 363"/>
                <a:gd name="T40" fmla="*/ 270 w 285"/>
                <a:gd name="T41" fmla="*/ 84 h 363"/>
                <a:gd name="T42" fmla="*/ 277 w 285"/>
                <a:gd name="T43" fmla="*/ 75 h 363"/>
                <a:gd name="T44" fmla="*/ 277 w 285"/>
                <a:gd name="T45" fmla="*/ 52 h 363"/>
                <a:gd name="T46" fmla="*/ 285 w 285"/>
                <a:gd name="T47" fmla="*/ 39 h 363"/>
                <a:gd name="T48" fmla="*/ 285 w 285"/>
                <a:gd name="T49" fmla="*/ 20 h 363"/>
                <a:gd name="T50" fmla="*/ 165 w 285"/>
                <a:gd name="T51" fmla="*/ 9 h 363"/>
                <a:gd name="T52" fmla="*/ 151 w 285"/>
                <a:gd name="T53" fmla="*/ 0 h 363"/>
                <a:gd name="T54" fmla="*/ 133 w 285"/>
                <a:gd name="T55" fmla="*/ 9 h 363"/>
                <a:gd name="T56" fmla="*/ 108 w 285"/>
                <a:gd name="T57" fmla="*/ 9 h 363"/>
                <a:gd name="T58" fmla="*/ 12 w 285"/>
                <a:gd name="T59" fmla="*/ 6 h 363"/>
                <a:gd name="T60" fmla="*/ 10 w 285"/>
                <a:gd name="T61" fmla="*/ 39 h 363"/>
                <a:gd name="T62" fmla="*/ 5 w 285"/>
                <a:gd name="T63" fmla="*/ 89 h 363"/>
                <a:gd name="T64" fmla="*/ 2 w 285"/>
                <a:gd name="T65" fmla="*/ 169 h 363"/>
                <a:gd name="T66" fmla="*/ 2 w 285"/>
                <a:gd name="T67" fmla="*/ 216 h 363"/>
                <a:gd name="T68" fmla="*/ 0 w 285"/>
                <a:gd name="T69" fmla="*/ 255 h 363"/>
                <a:gd name="T70" fmla="*/ 3 w 285"/>
                <a:gd name="T71" fmla="*/ 335 h 363"/>
                <a:gd name="T72" fmla="*/ 75 w 285"/>
                <a:gd name="T73" fmla="*/ 337 h 363"/>
                <a:gd name="T74" fmla="*/ 89 w 285"/>
                <a:gd name="T75" fmla="*/ 346 h 363"/>
                <a:gd name="T76" fmla="*/ 108 w 285"/>
                <a:gd name="T77" fmla="*/ 351 h 363"/>
                <a:gd name="T78" fmla="*/ 126 w 285"/>
                <a:gd name="T79" fmla="*/ 360 h 363"/>
                <a:gd name="T80" fmla="*/ 131 w 285"/>
                <a:gd name="T81" fmla="*/ 362 h 363"/>
                <a:gd name="T82" fmla="*/ 131 w 285"/>
                <a:gd name="T83" fmla="*/ 362 h 363"/>
                <a:gd name="T84" fmla="*/ 131 w 285"/>
                <a:gd name="T85" fmla="*/ 362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5" h="363">
                  <a:moveTo>
                    <a:pt x="131" y="362"/>
                  </a:moveTo>
                  <a:lnTo>
                    <a:pt x="226" y="363"/>
                  </a:lnTo>
                  <a:lnTo>
                    <a:pt x="276" y="330"/>
                  </a:lnTo>
                  <a:lnTo>
                    <a:pt x="274" y="306"/>
                  </a:lnTo>
                  <a:lnTo>
                    <a:pt x="263" y="296"/>
                  </a:lnTo>
                  <a:lnTo>
                    <a:pt x="261" y="287"/>
                  </a:lnTo>
                  <a:lnTo>
                    <a:pt x="267" y="264"/>
                  </a:lnTo>
                  <a:lnTo>
                    <a:pt x="258" y="253"/>
                  </a:lnTo>
                  <a:lnTo>
                    <a:pt x="267" y="242"/>
                  </a:lnTo>
                  <a:lnTo>
                    <a:pt x="258" y="232"/>
                  </a:lnTo>
                  <a:lnTo>
                    <a:pt x="260" y="216"/>
                  </a:lnTo>
                  <a:lnTo>
                    <a:pt x="251" y="205"/>
                  </a:lnTo>
                  <a:lnTo>
                    <a:pt x="256" y="192"/>
                  </a:lnTo>
                  <a:lnTo>
                    <a:pt x="254" y="178"/>
                  </a:lnTo>
                  <a:lnTo>
                    <a:pt x="263" y="168"/>
                  </a:lnTo>
                  <a:lnTo>
                    <a:pt x="261" y="150"/>
                  </a:lnTo>
                  <a:lnTo>
                    <a:pt x="269" y="141"/>
                  </a:lnTo>
                  <a:lnTo>
                    <a:pt x="261" y="130"/>
                  </a:lnTo>
                  <a:lnTo>
                    <a:pt x="269" y="116"/>
                  </a:lnTo>
                  <a:lnTo>
                    <a:pt x="270" y="100"/>
                  </a:lnTo>
                  <a:lnTo>
                    <a:pt x="270" y="84"/>
                  </a:lnTo>
                  <a:lnTo>
                    <a:pt x="277" y="75"/>
                  </a:lnTo>
                  <a:lnTo>
                    <a:pt x="277" y="52"/>
                  </a:lnTo>
                  <a:lnTo>
                    <a:pt x="285" y="39"/>
                  </a:lnTo>
                  <a:lnTo>
                    <a:pt x="285" y="20"/>
                  </a:lnTo>
                  <a:lnTo>
                    <a:pt x="165" y="9"/>
                  </a:lnTo>
                  <a:lnTo>
                    <a:pt x="151" y="0"/>
                  </a:lnTo>
                  <a:lnTo>
                    <a:pt x="133" y="9"/>
                  </a:lnTo>
                  <a:lnTo>
                    <a:pt x="108" y="9"/>
                  </a:lnTo>
                  <a:lnTo>
                    <a:pt x="12" y="6"/>
                  </a:lnTo>
                  <a:lnTo>
                    <a:pt x="10" y="39"/>
                  </a:lnTo>
                  <a:lnTo>
                    <a:pt x="5" y="89"/>
                  </a:lnTo>
                  <a:lnTo>
                    <a:pt x="2" y="169"/>
                  </a:lnTo>
                  <a:lnTo>
                    <a:pt x="2" y="216"/>
                  </a:lnTo>
                  <a:lnTo>
                    <a:pt x="0" y="255"/>
                  </a:lnTo>
                  <a:lnTo>
                    <a:pt x="3" y="335"/>
                  </a:lnTo>
                  <a:lnTo>
                    <a:pt x="75" y="337"/>
                  </a:lnTo>
                  <a:lnTo>
                    <a:pt x="89" y="346"/>
                  </a:lnTo>
                  <a:lnTo>
                    <a:pt x="108" y="351"/>
                  </a:lnTo>
                  <a:lnTo>
                    <a:pt x="126" y="360"/>
                  </a:lnTo>
                  <a:lnTo>
                    <a:pt x="131" y="362"/>
                  </a:lnTo>
                  <a:lnTo>
                    <a:pt x="131" y="362"/>
                  </a:lnTo>
                  <a:lnTo>
                    <a:pt x="131" y="3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23">
              <a:extLst>
                <a:ext uri="{FF2B5EF4-FFF2-40B4-BE49-F238E27FC236}">
                  <a16:creationId xmlns:a16="http://schemas.microsoft.com/office/drawing/2014/main" id="{888412A6-516A-1893-F749-B31C733F07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54881" y="7349838"/>
              <a:ext cx="727301" cy="747630"/>
            </a:xfrm>
            <a:custGeom>
              <a:avLst/>
              <a:gdLst>
                <a:gd name="T0" fmla="*/ 180 w 322"/>
                <a:gd name="T1" fmla="*/ 329 h 331"/>
                <a:gd name="T2" fmla="*/ 312 w 322"/>
                <a:gd name="T3" fmla="*/ 240 h 331"/>
                <a:gd name="T4" fmla="*/ 322 w 322"/>
                <a:gd name="T5" fmla="*/ 235 h 331"/>
                <a:gd name="T6" fmla="*/ 317 w 322"/>
                <a:gd name="T7" fmla="*/ 217 h 331"/>
                <a:gd name="T8" fmla="*/ 313 w 322"/>
                <a:gd name="T9" fmla="*/ 201 h 331"/>
                <a:gd name="T10" fmla="*/ 312 w 322"/>
                <a:gd name="T11" fmla="*/ 185 h 331"/>
                <a:gd name="T12" fmla="*/ 313 w 322"/>
                <a:gd name="T13" fmla="*/ 173 h 331"/>
                <a:gd name="T14" fmla="*/ 299 w 322"/>
                <a:gd name="T15" fmla="*/ 148 h 331"/>
                <a:gd name="T16" fmla="*/ 296 w 322"/>
                <a:gd name="T17" fmla="*/ 132 h 331"/>
                <a:gd name="T18" fmla="*/ 283 w 322"/>
                <a:gd name="T19" fmla="*/ 123 h 331"/>
                <a:gd name="T20" fmla="*/ 269 w 322"/>
                <a:gd name="T21" fmla="*/ 109 h 331"/>
                <a:gd name="T22" fmla="*/ 258 w 322"/>
                <a:gd name="T23" fmla="*/ 94 h 331"/>
                <a:gd name="T24" fmla="*/ 248 w 322"/>
                <a:gd name="T25" fmla="*/ 76 h 331"/>
                <a:gd name="T26" fmla="*/ 240 w 322"/>
                <a:gd name="T27" fmla="*/ 57 h 331"/>
                <a:gd name="T28" fmla="*/ 233 w 322"/>
                <a:gd name="T29" fmla="*/ 27 h 331"/>
                <a:gd name="T30" fmla="*/ 224 w 322"/>
                <a:gd name="T31" fmla="*/ 20 h 331"/>
                <a:gd name="T32" fmla="*/ 210 w 322"/>
                <a:gd name="T33" fmla="*/ 11 h 331"/>
                <a:gd name="T34" fmla="*/ 198 w 322"/>
                <a:gd name="T35" fmla="*/ 2 h 331"/>
                <a:gd name="T36" fmla="*/ 78 w 322"/>
                <a:gd name="T37" fmla="*/ 0 h 331"/>
                <a:gd name="T38" fmla="*/ 64 w 322"/>
                <a:gd name="T39" fmla="*/ 2 h 331"/>
                <a:gd name="T40" fmla="*/ 64 w 322"/>
                <a:gd name="T41" fmla="*/ 92 h 331"/>
                <a:gd name="T42" fmla="*/ 62 w 322"/>
                <a:gd name="T43" fmla="*/ 148 h 331"/>
                <a:gd name="T44" fmla="*/ 64 w 322"/>
                <a:gd name="T45" fmla="*/ 196 h 331"/>
                <a:gd name="T46" fmla="*/ 64 w 322"/>
                <a:gd name="T47" fmla="*/ 238 h 331"/>
                <a:gd name="T48" fmla="*/ 55 w 322"/>
                <a:gd name="T49" fmla="*/ 256 h 331"/>
                <a:gd name="T50" fmla="*/ 0 w 322"/>
                <a:gd name="T51" fmla="*/ 256 h 331"/>
                <a:gd name="T52" fmla="*/ 2 w 322"/>
                <a:gd name="T53" fmla="*/ 331 h 331"/>
                <a:gd name="T54" fmla="*/ 80 w 322"/>
                <a:gd name="T55" fmla="*/ 331 h 331"/>
                <a:gd name="T56" fmla="*/ 114 w 322"/>
                <a:gd name="T57" fmla="*/ 331 h 331"/>
                <a:gd name="T58" fmla="*/ 180 w 322"/>
                <a:gd name="T59" fmla="*/ 329 h 331"/>
                <a:gd name="T60" fmla="*/ 180 w 322"/>
                <a:gd name="T61" fmla="*/ 329 h 331"/>
                <a:gd name="T62" fmla="*/ 180 w 322"/>
                <a:gd name="T63" fmla="*/ 329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2" h="331">
                  <a:moveTo>
                    <a:pt x="180" y="329"/>
                  </a:moveTo>
                  <a:lnTo>
                    <a:pt x="312" y="240"/>
                  </a:lnTo>
                  <a:lnTo>
                    <a:pt x="322" y="235"/>
                  </a:lnTo>
                  <a:lnTo>
                    <a:pt x="317" y="217"/>
                  </a:lnTo>
                  <a:lnTo>
                    <a:pt x="313" y="201"/>
                  </a:lnTo>
                  <a:lnTo>
                    <a:pt x="312" y="185"/>
                  </a:lnTo>
                  <a:lnTo>
                    <a:pt x="313" y="173"/>
                  </a:lnTo>
                  <a:lnTo>
                    <a:pt x="299" y="148"/>
                  </a:lnTo>
                  <a:lnTo>
                    <a:pt x="296" y="132"/>
                  </a:lnTo>
                  <a:lnTo>
                    <a:pt x="283" y="123"/>
                  </a:lnTo>
                  <a:lnTo>
                    <a:pt x="269" y="109"/>
                  </a:lnTo>
                  <a:lnTo>
                    <a:pt x="258" y="94"/>
                  </a:lnTo>
                  <a:lnTo>
                    <a:pt x="248" y="76"/>
                  </a:lnTo>
                  <a:lnTo>
                    <a:pt x="240" y="57"/>
                  </a:lnTo>
                  <a:lnTo>
                    <a:pt x="233" y="27"/>
                  </a:lnTo>
                  <a:lnTo>
                    <a:pt x="224" y="20"/>
                  </a:lnTo>
                  <a:lnTo>
                    <a:pt x="210" y="11"/>
                  </a:lnTo>
                  <a:lnTo>
                    <a:pt x="198" y="2"/>
                  </a:lnTo>
                  <a:lnTo>
                    <a:pt x="78" y="0"/>
                  </a:lnTo>
                  <a:lnTo>
                    <a:pt x="64" y="2"/>
                  </a:lnTo>
                  <a:lnTo>
                    <a:pt x="64" y="92"/>
                  </a:lnTo>
                  <a:lnTo>
                    <a:pt x="62" y="148"/>
                  </a:lnTo>
                  <a:lnTo>
                    <a:pt x="64" y="196"/>
                  </a:lnTo>
                  <a:lnTo>
                    <a:pt x="64" y="238"/>
                  </a:lnTo>
                  <a:lnTo>
                    <a:pt x="55" y="256"/>
                  </a:lnTo>
                  <a:lnTo>
                    <a:pt x="0" y="256"/>
                  </a:lnTo>
                  <a:lnTo>
                    <a:pt x="2" y="331"/>
                  </a:lnTo>
                  <a:lnTo>
                    <a:pt x="80" y="331"/>
                  </a:lnTo>
                  <a:lnTo>
                    <a:pt x="114" y="331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0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24">
              <a:extLst>
                <a:ext uri="{FF2B5EF4-FFF2-40B4-BE49-F238E27FC236}">
                  <a16:creationId xmlns:a16="http://schemas.microsoft.com/office/drawing/2014/main" id="{8B12626F-4D8B-7039-825E-4F86F97C32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0221" y="8601156"/>
              <a:ext cx="716008" cy="490138"/>
            </a:xfrm>
            <a:custGeom>
              <a:avLst/>
              <a:gdLst>
                <a:gd name="T0" fmla="*/ 93 w 317"/>
                <a:gd name="T1" fmla="*/ 217 h 217"/>
                <a:gd name="T2" fmla="*/ 103 w 317"/>
                <a:gd name="T3" fmla="*/ 210 h 217"/>
                <a:gd name="T4" fmla="*/ 119 w 317"/>
                <a:gd name="T5" fmla="*/ 204 h 217"/>
                <a:gd name="T6" fmla="*/ 134 w 317"/>
                <a:gd name="T7" fmla="*/ 197 h 217"/>
                <a:gd name="T8" fmla="*/ 144 w 317"/>
                <a:gd name="T9" fmla="*/ 188 h 217"/>
                <a:gd name="T10" fmla="*/ 159 w 317"/>
                <a:gd name="T11" fmla="*/ 183 h 217"/>
                <a:gd name="T12" fmla="*/ 171 w 317"/>
                <a:gd name="T13" fmla="*/ 181 h 217"/>
                <a:gd name="T14" fmla="*/ 184 w 317"/>
                <a:gd name="T15" fmla="*/ 183 h 217"/>
                <a:gd name="T16" fmla="*/ 200 w 317"/>
                <a:gd name="T17" fmla="*/ 183 h 217"/>
                <a:gd name="T18" fmla="*/ 210 w 317"/>
                <a:gd name="T19" fmla="*/ 174 h 217"/>
                <a:gd name="T20" fmla="*/ 219 w 317"/>
                <a:gd name="T21" fmla="*/ 181 h 217"/>
                <a:gd name="T22" fmla="*/ 226 w 317"/>
                <a:gd name="T23" fmla="*/ 172 h 217"/>
                <a:gd name="T24" fmla="*/ 241 w 317"/>
                <a:gd name="T25" fmla="*/ 165 h 217"/>
                <a:gd name="T26" fmla="*/ 249 w 317"/>
                <a:gd name="T27" fmla="*/ 153 h 217"/>
                <a:gd name="T28" fmla="*/ 251 w 317"/>
                <a:gd name="T29" fmla="*/ 140 h 217"/>
                <a:gd name="T30" fmla="*/ 258 w 317"/>
                <a:gd name="T31" fmla="*/ 128 h 217"/>
                <a:gd name="T32" fmla="*/ 264 w 317"/>
                <a:gd name="T33" fmla="*/ 115 h 217"/>
                <a:gd name="T34" fmla="*/ 267 w 317"/>
                <a:gd name="T35" fmla="*/ 103 h 217"/>
                <a:gd name="T36" fmla="*/ 278 w 317"/>
                <a:gd name="T37" fmla="*/ 96 h 217"/>
                <a:gd name="T38" fmla="*/ 289 w 317"/>
                <a:gd name="T39" fmla="*/ 87 h 217"/>
                <a:gd name="T40" fmla="*/ 299 w 317"/>
                <a:gd name="T41" fmla="*/ 78 h 217"/>
                <a:gd name="T42" fmla="*/ 308 w 317"/>
                <a:gd name="T43" fmla="*/ 69 h 217"/>
                <a:gd name="T44" fmla="*/ 310 w 317"/>
                <a:gd name="T45" fmla="*/ 55 h 217"/>
                <a:gd name="T46" fmla="*/ 317 w 317"/>
                <a:gd name="T47" fmla="*/ 42 h 217"/>
                <a:gd name="T48" fmla="*/ 294 w 317"/>
                <a:gd name="T49" fmla="*/ 42 h 217"/>
                <a:gd name="T50" fmla="*/ 297 w 317"/>
                <a:gd name="T51" fmla="*/ 23 h 217"/>
                <a:gd name="T52" fmla="*/ 271 w 317"/>
                <a:gd name="T53" fmla="*/ 23 h 217"/>
                <a:gd name="T54" fmla="*/ 251 w 317"/>
                <a:gd name="T55" fmla="*/ 24 h 217"/>
                <a:gd name="T56" fmla="*/ 203 w 317"/>
                <a:gd name="T57" fmla="*/ 24 h 217"/>
                <a:gd name="T58" fmla="*/ 159 w 317"/>
                <a:gd name="T59" fmla="*/ 23 h 217"/>
                <a:gd name="T60" fmla="*/ 135 w 317"/>
                <a:gd name="T61" fmla="*/ 23 h 217"/>
                <a:gd name="T62" fmla="*/ 130 w 317"/>
                <a:gd name="T63" fmla="*/ 12 h 217"/>
                <a:gd name="T64" fmla="*/ 89 w 317"/>
                <a:gd name="T65" fmla="*/ 1 h 217"/>
                <a:gd name="T66" fmla="*/ 68 w 317"/>
                <a:gd name="T67" fmla="*/ 1 h 217"/>
                <a:gd name="T68" fmla="*/ 0 w 317"/>
                <a:gd name="T69" fmla="*/ 0 h 217"/>
                <a:gd name="T70" fmla="*/ 4 w 317"/>
                <a:gd name="T71" fmla="*/ 16 h 217"/>
                <a:gd name="T72" fmla="*/ 9 w 317"/>
                <a:gd name="T73" fmla="*/ 26 h 217"/>
                <a:gd name="T74" fmla="*/ 20 w 317"/>
                <a:gd name="T75" fmla="*/ 40 h 217"/>
                <a:gd name="T76" fmla="*/ 29 w 317"/>
                <a:gd name="T77" fmla="*/ 48 h 217"/>
                <a:gd name="T78" fmla="*/ 38 w 317"/>
                <a:gd name="T79" fmla="*/ 58 h 217"/>
                <a:gd name="T80" fmla="*/ 48 w 317"/>
                <a:gd name="T81" fmla="*/ 72 h 217"/>
                <a:gd name="T82" fmla="*/ 54 w 317"/>
                <a:gd name="T83" fmla="*/ 83 h 217"/>
                <a:gd name="T84" fmla="*/ 59 w 317"/>
                <a:gd name="T85" fmla="*/ 94 h 217"/>
                <a:gd name="T86" fmla="*/ 63 w 317"/>
                <a:gd name="T87" fmla="*/ 113 h 217"/>
                <a:gd name="T88" fmla="*/ 57 w 317"/>
                <a:gd name="T89" fmla="*/ 129 h 217"/>
                <a:gd name="T90" fmla="*/ 63 w 317"/>
                <a:gd name="T91" fmla="*/ 142 h 217"/>
                <a:gd name="T92" fmla="*/ 75 w 317"/>
                <a:gd name="T93" fmla="*/ 154 h 217"/>
                <a:gd name="T94" fmla="*/ 84 w 317"/>
                <a:gd name="T95" fmla="*/ 161 h 217"/>
                <a:gd name="T96" fmla="*/ 80 w 317"/>
                <a:gd name="T97" fmla="*/ 178 h 217"/>
                <a:gd name="T98" fmla="*/ 73 w 317"/>
                <a:gd name="T99" fmla="*/ 188 h 217"/>
                <a:gd name="T100" fmla="*/ 82 w 317"/>
                <a:gd name="T101" fmla="*/ 201 h 217"/>
                <a:gd name="T102" fmla="*/ 68 w 317"/>
                <a:gd name="T103" fmla="*/ 204 h 217"/>
                <a:gd name="T104" fmla="*/ 80 w 317"/>
                <a:gd name="T105" fmla="*/ 213 h 217"/>
                <a:gd name="T106" fmla="*/ 93 w 317"/>
                <a:gd name="T107" fmla="*/ 217 h 217"/>
                <a:gd name="T108" fmla="*/ 93 w 317"/>
                <a:gd name="T109" fmla="*/ 217 h 217"/>
                <a:gd name="T110" fmla="*/ 93 w 317"/>
                <a:gd name="T111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" h="217">
                  <a:moveTo>
                    <a:pt x="93" y="217"/>
                  </a:moveTo>
                  <a:lnTo>
                    <a:pt x="103" y="210"/>
                  </a:lnTo>
                  <a:lnTo>
                    <a:pt x="119" y="204"/>
                  </a:lnTo>
                  <a:lnTo>
                    <a:pt x="134" y="197"/>
                  </a:lnTo>
                  <a:lnTo>
                    <a:pt x="144" y="188"/>
                  </a:lnTo>
                  <a:lnTo>
                    <a:pt x="159" y="183"/>
                  </a:lnTo>
                  <a:lnTo>
                    <a:pt x="171" y="181"/>
                  </a:lnTo>
                  <a:lnTo>
                    <a:pt x="184" y="183"/>
                  </a:lnTo>
                  <a:lnTo>
                    <a:pt x="200" y="183"/>
                  </a:lnTo>
                  <a:lnTo>
                    <a:pt x="210" y="174"/>
                  </a:lnTo>
                  <a:lnTo>
                    <a:pt x="219" y="181"/>
                  </a:lnTo>
                  <a:lnTo>
                    <a:pt x="226" y="172"/>
                  </a:lnTo>
                  <a:lnTo>
                    <a:pt x="241" y="165"/>
                  </a:lnTo>
                  <a:lnTo>
                    <a:pt x="249" y="153"/>
                  </a:lnTo>
                  <a:lnTo>
                    <a:pt x="251" y="140"/>
                  </a:lnTo>
                  <a:lnTo>
                    <a:pt x="258" y="128"/>
                  </a:lnTo>
                  <a:lnTo>
                    <a:pt x="264" y="115"/>
                  </a:lnTo>
                  <a:lnTo>
                    <a:pt x="267" y="103"/>
                  </a:lnTo>
                  <a:lnTo>
                    <a:pt x="278" y="96"/>
                  </a:lnTo>
                  <a:lnTo>
                    <a:pt x="289" y="87"/>
                  </a:lnTo>
                  <a:lnTo>
                    <a:pt x="299" y="78"/>
                  </a:lnTo>
                  <a:lnTo>
                    <a:pt x="308" y="69"/>
                  </a:lnTo>
                  <a:lnTo>
                    <a:pt x="310" y="55"/>
                  </a:lnTo>
                  <a:lnTo>
                    <a:pt x="317" y="42"/>
                  </a:lnTo>
                  <a:lnTo>
                    <a:pt x="294" y="42"/>
                  </a:lnTo>
                  <a:lnTo>
                    <a:pt x="297" y="23"/>
                  </a:lnTo>
                  <a:lnTo>
                    <a:pt x="271" y="23"/>
                  </a:lnTo>
                  <a:lnTo>
                    <a:pt x="251" y="24"/>
                  </a:lnTo>
                  <a:lnTo>
                    <a:pt x="203" y="24"/>
                  </a:lnTo>
                  <a:lnTo>
                    <a:pt x="159" y="23"/>
                  </a:lnTo>
                  <a:lnTo>
                    <a:pt x="135" y="23"/>
                  </a:lnTo>
                  <a:lnTo>
                    <a:pt x="130" y="12"/>
                  </a:lnTo>
                  <a:lnTo>
                    <a:pt x="89" y="1"/>
                  </a:lnTo>
                  <a:lnTo>
                    <a:pt x="68" y="1"/>
                  </a:lnTo>
                  <a:lnTo>
                    <a:pt x="0" y="0"/>
                  </a:lnTo>
                  <a:lnTo>
                    <a:pt x="4" y="16"/>
                  </a:lnTo>
                  <a:lnTo>
                    <a:pt x="9" y="26"/>
                  </a:lnTo>
                  <a:lnTo>
                    <a:pt x="20" y="40"/>
                  </a:lnTo>
                  <a:lnTo>
                    <a:pt x="29" y="48"/>
                  </a:lnTo>
                  <a:lnTo>
                    <a:pt x="38" y="58"/>
                  </a:lnTo>
                  <a:lnTo>
                    <a:pt x="48" y="72"/>
                  </a:lnTo>
                  <a:lnTo>
                    <a:pt x="54" y="83"/>
                  </a:lnTo>
                  <a:lnTo>
                    <a:pt x="59" y="94"/>
                  </a:lnTo>
                  <a:lnTo>
                    <a:pt x="63" y="113"/>
                  </a:lnTo>
                  <a:lnTo>
                    <a:pt x="57" y="129"/>
                  </a:lnTo>
                  <a:lnTo>
                    <a:pt x="63" y="142"/>
                  </a:lnTo>
                  <a:lnTo>
                    <a:pt x="75" y="154"/>
                  </a:lnTo>
                  <a:lnTo>
                    <a:pt x="84" y="161"/>
                  </a:lnTo>
                  <a:lnTo>
                    <a:pt x="80" y="178"/>
                  </a:lnTo>
                  <a:lnTo>
                    <a:pt x="73" y="188"/>
                  </a:lnTo>
                  <a:lnTo>
                    <a:pt x="82" y="201"/>
                  </a:lnTo>
                  <a:lnTo>
                    <a:pt x="68" y="204"/>
                  </a:lnTo>
                  <a:lnTo>
                    <a:pt x="80" y="213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3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25">
              <a:extLst>
                <a:ext uri="{FF2B5EF4-FFF2-40B4-BE49-F238E27FC236}">
                  <a16:creationId xmlns:a16="http://schemas.microsoft.com/office/drawing/2014/main" id="{9E370927-8AFF-AE0E-7C65-48804BB153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36615" y="7338545"/>
              <a:ext cx="505948" cy="505948"/>
            </a:xfrm>
            <a:custGeom>
              <a:avLst/>
              <a:gdLst>
                <a:gd name="T0" fmla="*/ 14 w 224"/>
                <a:gd name="T1" fmla="*/ 224 h 224"/>
                <a:gd name="T2" fmla="*/ 26 w 224"/>
                <a:gd name="T3" fmla="*/ 219 h 224"/>
                <a:gd name="T4" fmla="*/ 32 w 224"/>
                <a:gd name="T5" fmla="*/ 206 h 224"/>
                <a:gd name="T6" fmla="*/ 58 w 224"/>
                <a:gd name="T7" fmla="*/ 203 h 224"/>
                <a:gd name="T8" fmla="*/ 126 w 224"/>
                <a:gd name="T9" fmla="*/ 203 h 224"/>
                <a:gd name="T10" fmla="*/ 183 w 224"/>
                <a:gd name="T11" fmla="*/ 203 h 224"/>
                <a:gd name="T12" fmla="*/ 206 w 224"/>
                <a:gd name="T13" fmla="*/ 206 h 224"/>
                <a:gd name="T14" fmla="*/ 208 w 224"/>
                <a:gd name="T15" fmla="*/ 167 h 224"/>
                <a:gd name="T16" fmla="*/ 222 w 224"/>
                <a:gd name="T17" fmla="*/ 158 h 224"/>
                <a:gd name="T18" fmla="*/ 224 w 224"/>
                <a:gd name="T19" fmla="*/ 137 h 224"/>
                <a:gd name="T20" fmla="*/ 224 w 224"/>
                <a:gd name="T21" fmla="*/ 119 h 224"/>
                <a:gd name="T22" fmla="*/ 222 w 224"/>
                <a:gd name="T23" fmla="*/ 71 h 224"/>
                <a:gd name="T24" fmla="*/ 224 w 224"/>
                <a:gd name="T25" fmla="*/ 55 h 224"/>
                <a:gd name="T26" fmla="*/ 222 w 224"/>
                <a:gd name="T27" fmla="*/ 19 h 224"/>
                <a:gd name="T28" fmla="*/ 194 w 224"/>
                <a:gd name="T29" fmla="*/ 19 h 224"/>
                <a:gd name="T30" fmla="*/ 126 w 224"/>
                <a:gd name="T31" fmla="*/ 19 h 224"/>
                <a:gd name="T32" fmla="*/ 112 w 224"/>
                <a:gd name="T33" fmla="*/ 8 h 224"/>
                <a:gd name="T34" fmla="*/ 67 w 224"/>
                <a:gd name="T35" fmla="*/ 0 h 224"/>
                <a:gd name="T36" fmla="*/ 56 w 224"/>
                <a:gd name="T37" fmla="*/ 8 h 224"/>
                <a:gd name="T38" fmla="*/ 46 w 224"/>
                <a:gd name="T39" fmla="*/ 17 h 224"/>
                <a:gd name="T40" fmla="*/ 32 w 224"/>
                <a:gd name="T41" fmla="*/ 25 h 224"/>
                <a:gd name="T42" fmla="*/ 26 w 224"/>
                <a:gd name="T43" fmla="*/ 37 h 224"/>
                <a:gd name="T44" fmla="*/ 23 w 224"/>
                <a:gd name="T45" fmla="*/ 53 h 224"/>
                <a:gd name="T46" fmla="*/ 17 w 224"/>
                <a:gd name="T47" fmla="*/ 65 h 224"/>
                <a:gd name="T48" fmla="*/ 23 w 224"/>
                <a:gd name="T49" fmla="*/ 78 h 224"/>
                <a:gd name="T50" fmla="*/ 14 w 224"/>
                <a:gd name="T51" fmla="*/ 90 h 224"/>
                <a:gd name="T52" fmla="*/ 8 w 224"/>
                <a:gd name="T53" fmla="*/ 103 h 224"/>
                <a:gd name="T54" fmla="*/ 21 w 224"/>
                <a:gd name="T55" fmla="*/ 114 h 224"/>
                <a:gd name="T56" fmla="*/ 8 w 224"/>
                <a:gd name="T57" fmla="*/ 130 h 224"/>
                <a:gd name="T58" fmla="*/ 10 w 224"/>
                <a:gd name="T59" fmla="*/ 146 h 224"/>
                <a:gd name="T60" fmla="*/ 3 w 224"/>
                <a:gd name="T61" fmla="*/ 158 h 224"/>
                <a:gd name="T62" fmla="*/ 5 w 224"/>
                <a:gd name="T63" fmla="*/ 170 h 224"/>
                <a:gd name="T64" fmla="*/ 0 w 224"/>
                <a:gd name="T65" fmla="*/ 183 h 224"/>
                <a:gd name="T66" fmla="*/ 8 w 224"/>
                <a:gd name="T67" fmla="*/ 194 h 224"/>
                <a:gd name="T68" fmla="*/ 5 w 224"/>
                <a:gd name="T69" fmla="*/ 210 h 224"/>
                <a:gd name="T70" fmla="*/ 14 w 224"/>
                <a:gd name="T71" fmla="*/ 220 h 224"/>
                <a:gd name="T72" fmla="*/ 14 w 224"/>
                <a:gd name="T73" fmla="*/ 224 h 224"/>
                <a:gd name="T74" fmla="*/ 14 w 224"/>
                <a:gd name="T75" fmla="*/ 224 h 224"/>
                <a:gd name="T76" fmla="*/ 14 w 224"/>
                <a:gd name="T7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4" h="224">
                  <a:moveTo>
                    <a:pt x="14" y="224"/>
                  </a:moveTo>
                  <a:lnTo>
                    <a:pt x="26" y="219"/>
                  </a:lnTo>
                  <a:lnTo>
                    <a:pt x="32" y="206"/>
                  </a:lnTo>
                  <a:lnTo>
                    <a:pt x="58" y="203"/>
                  </a:lnTo>
                  <a:lnTo>
                    <a:pt x="126" y="203"/>
                  </a:lnTo>
                  <a:lnTo>
                    <a:pt x="183" y="203"/>
                  </a:lnTo>
                  <a:lnTo>
                    <a:pt x="206" y="206"/>
                  </a:lnTo>
                  <a:lnTo>
                    <a:pt x="208" y="167"/>
                  </a:lnTo>
                  <a:lnTo>
                    <a:pt x="222" y="158"/>
                  </a:lnTo>
                  <a:lnTo>
                    <a:pt x="224" y="137"/>
                  </a:lnTo>
                  <a:lnTo>
                    <a:pt x="224" y="119"/>
                  </a:lnTo>
                  <a:lnTo>
                    <a:pt x="222" y="71"/>
                  </a:lnTo>
                  <a:lnTo>
                    <a:pt x="224" y="55"/>
                  </a:lnTo>
                  <a:lnTo>
                    <a:pt x="222" y="19"/>
                  </a:lnTo>
                  <a:lnTo>
                    <a:pt x="194" y="19"/>
                  </a:lnTo>
                  <a:lnTo>
                    <a:pt x="126" y="19"/>
                  </a:lnTo>
                  <a:lnTo>
                    <a:pt x="112" y="8"/>
                  </a:lnTo>
                  <a:lnTo>
                    <a:pt x="67" y="0"/>
                  </a:lnTo>
                  <a:lnTo>
                    <a:pt x="56" y="8"/>
                  </a:lnTo>
                  <a:lnTo>
                    <a:pt x="46" y="17"/>
                  </a:lnTo>
                  <a:lnTo>
                    <a:pt x="32" y="25"/>
                  </a:lnTo>
                  <a:lnTo>
                    <a:pt x="26" y="37"/>
                  </a:lnTo>
                  <a:lnTo>
                    <a:pt x="23" y="53"/>
                  </a:lnTo>
                  <a:lnTo>
                    <a:pt x="17" y="65"/>
                  </a:lnTo>
                  <a:lnTo>
                    <a:pt x="23" y="78"/>
                  </a:lnTo>
                  <a:lnTo>
                    <a:pt x="14" y="90"/>
                  </a:lnTo>
                  <a:lnTo>
                    <a:pt x="8" y="103"/>
                  </a:lnTo>
                  <a:lnTo>
                    <a:pt x="21" y="114"/>
                  </a:lnTo>
                  <a:lnTo>
                    <a:pt x="8" y="130"/>
                  </a:lnTo>
                  <a:lnTo>
                    <a:pt x="10" y="146"/>
                  </a:lnTo>
                  <a:lnTo>
                    <a:pt x="3" y="158"/>
                  </a:lnTo>
                  <a:lnTo>
                    <a:pt x="5" y="170"/>
                  </a:lnTo>
                  <a:lnTo>
                    <a:pt x="0" y="183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14" y="220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4" y="22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26">
              <a:extLst>
                <a:ext uri="{FF2B5EF4-FFF2-40B4-BE49-F238E27FC236}">
                  <a16:creationId xmlns:a16="http://schemas.microsoft.com/office/drawing/2014/main" id="{2CC54F0A-170F-7F93-9D28-917D915569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45243" y="8034224"/>
              <a:ext cx="720525" cy="758922"/>
            </a:xfrm>
            <a:custGeom>
              <a:avLst/>
              <a:gdLst>
                <a:gd name="T0" fmla="*/ 20 w 319"/>
                <a:gd name="T1" fmla="*/ 334 h 336"/>
                <a:gd name="T2" fmla="*/ 50 w 319"/>
                <a:gd name="T3" fmla="*/ 322 h 336"/>
                <a:gd name="T4" fmla="*/ 77 w 319"/>
                <a:gd name="T5" fmla="*/ 322 h 336"/>
                <a:gd name="T6" fmla="*/ 98 w 319"/>
                <a:gd name="T7" fmla="*/ 331 h 336"/>
                <a:gd name="T8" fmla="*/ 116 w 319"/>
                <a:gd name="T9" fmla="*/ 307 h 336"/>
                <a:gd name="T10" fmla="*/ 155 w 319"/>
                <a:gd name="T11" fmla="*/ 315 h 336"/>
                <a:gd name="T12" fmla="*/ 185 w 319"/>
                <a:gd name="T13" fmla="*/ 297 h 336"/>
                <a:gd name="T14" fmla="*/ 228 w 319"/>
                <a:gd name="T15" fmla="*/ 295 h 336"/>
                <a:gd name="T16" fmla="*/ 237 w 319"/>
                <a:gd name="T17" fmla="*/ 243 h 336"/>
                <a:gd name="T18" fmla="*/ 257 w 319"/>
                <a:gd name="T19" fmla="*/ 215 h 336"/>
                <a:gd name="T20" fmla="*/ 283 w 319"/>
                <a:gd name="T21" fmla="*/ 188 h 336"/>
                <a:gd name="T22" fmla="*/ 282 w 319"/>
                <a:gd name="T23" fmla="*/ 145 h 336"/>
                <a:gd name="T24" fmla="*/ 308 w 319"/>
                <a:gd name="T25" fmla="*/ 137 h 336"/>
                <a:gd name="T26" fmla="*/ 315 w 319"/>
                <a:gd name="T27" fmla="*/ 115 h 336"/>
                <a:gd name="T28" fmla="*/ 285 w 319"/>
                <a:gd name="T29" fmla="*/ 112 h 336"/>
                <a:gd name="T30" fmla="*/ 269 w 319"/>
                <a:gd name="T31" fmla="*/ 90 h 336"/>
                <a:gd name="T32" fmla="*/ 246 w 319"/>
                <a:gd name="T33" fmla="*/ 90 h 336"/>
                <a:gd name="T34" fmla="*/ 234 w 319"/>
                <a:gd name="T35" fmla="*/ 60 h 336"/>
                <a:gd name="T36" fmla="*/ 210 w 319"/>
                <a:gd name="T37" fmla="*/ 37 h 336"/>
                <a:gd name="T38" fmla="*/ 189 w 319"/>
                <a:gd name="T39" fmla="*/ 37 h 336"/>
                <a:gd name="T40" fmla="*/ 171 w 319"/>
                <a:gd name="T41" fmla="*/ 23 h 336"/>
                <a:gd name="T42" fmla="*/ 164 w 319"/>
                <a:gd name="T43" fmla="*/ 0 h 336"/>
                <a:gd name="T44" fmla="*/ 120 w 319"/>
                <a:gd name="T45" fmla="*/ 23 h 336"/>
                <a:gd name="T46" fmla="*/ 50 w 319"/>
                <a:gd name="T47" fmla="*/ 30 h 336"/>
                <a:gd name="T48" fmla="*/ 9 w 319"/>
                <a:gd name="T49" fmla="*/ 44 h 336"/>
                <a:gd name="T50" fmla="*/ 7 w 319"/>
                <a:gd name="T51" fmla="*/ 90 h 336"/>
                <a:gd name="T52" fmla="*/ 16 w 319"/>
                <a:gd name="T53" fmla="*/ 145 h 336"/>
                <a:gd name="T54" fmla="*/ 0 w 319"/>
                <a:gd name="T55" fmla="*/ 170 h 336"/>
                <a:gd name="T56" fmla="*/ 7 w 319"/>
                <a:gd name="T57" fmla="*/ 274 h 336"/>
                <a:gd name="T58" fmla="*/ 29 w 319"/>
                <a:gd name="T59" fmla="*/ 293 h 336"/>
                <a:gd name="T60" fmla="*/ 18 w 319"/>
                <a:gd name="T61" fmla="*/ 320 h 336"/>
                <a:gd name="T62" fmla="*/ 6 w 319"/>
                <a:gd name="T63" fmla="*/ 336 h 336"/>
                <a:gd name="T64" fmla="*/ 6 w 319"/>
                <a:gd name="T6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9" h="336">
                  <a:moveTo>
                    <a:pt x="6" y="336"/>
                  </a:moveTo>
                  <a:lnTo>
                    <a:pt x="20" y="334"/>
                  </a:lnTo>
                  <a:lnTo>
                    <a:pt x="31" y="325"/>
                  </a:lnTo>
                  <a:lnTo>
                    <a:pt x="50" y="322"/>
                  </a:lnTo>
                  <a:lnTo>
                    <a:pt x="63" y="325"/>
                  </a:lnTo>
                  <a:lnTo>
                    <a:pt x="77" y="322"/>
                  </a:lnTo>
                  <a:lnTo>
                    <a:pt x="84" y="332"/>
                  </a:lnTo>
                  <a:lnTo>
                    <a:pt x="98" y="331"/>
                  </a:lnTo>
                  <a:lnTo>
                    <a:pt x="109" y="322"/>
                  </a:lnTo>
                  <a:lnTo>
                    <a:pt x="116" y="307"/>
                  </a:lnTo>
                  <a:lnTo>
                    <a:pt x="132" y="306"/>
                  </a:lnTo>
                  <a:lnTo>
                    <a:pt x="155" y="315"/>
                  </a:lnTo>
                  <a:lnTo>
                    <a:pt x="162" y="297"/>
                  </a:lnTo>
                  <a:lnTo>
                    <a:pt x="185" y="297"/>
                  </a:lnTo>
                  <a:lnTo>
                    <a:pt x="198" y="295"/>
                  </a:lnTo>
                  <a:lnTo>
                    <a:pt x="228" y="295"/>
                  </a:lnTo>
                  <a:lnTo>
                    <a:pt x="230" y="252"/>
                  </a:lnTo>
                  <a:lnTo>
                    <a:pt x="237" y="243"/>
                  </a:lnTo>
                  <a:lnTo>
                    <a:pt x="248" y="233"/>
                  </a:lnTo>
                  <a:lnTo>
                    <a:pt x="257" y="215"/>
                  </a:lnTo>
                  <a:lnTo>
                    <a:pt x="264" y="186"/>
                  </a:lnTo>
                  <a:lnTo>
                    <a:pt x="283" y="188"/>
                  </a:lnTo>
                  <a:lnTo>
                    <a:pt x="282" y="172"/>
                  </a:lnTo>
                  <a:lnTo>
                    <a:pt x="282" y="145"/>
                  </a:lnTo>
                  <a:lnTo>
                    <a:pt x="294" y="144"/>
                  </a:lnTo>
                  <a:lnTo>
                    <a:pt x="308" y="137"/>
                  </a:lnTo>
                  <a:lnTo>
                    <a:pt x="319" y="128"/>
                  </a:lnTo>
                  <a:lnTo>
                    <a:pt x="315" y="115"/>
                  </a:lnTo>
                  <a:lnTo>
                    <a:pt x="298" y="115"/>
                  </a:lnTo>
                  <a:lnTo>
                    <a:pt x="285" y="112"/>
                  </a:lnTo>
                  <a:lnTo>
                    <a:pt x="278" y="101"/>
                  </a:lnTo>
                  <a:lnTo>
                    <a:pt x="269" y="90"/>
                  </a:lnTo>
                  <a:lnTo>
                    <a:pt x="258" y="97"/>
                  </a:lnTo>
                  <a:lnTo>
                    <a:pt x="246" y="90"/>
                  </a:lnTo>
                  <a:lnTo>
                    <a:pt x="239" y="73"/>
                  </a:lnTo>
                  <a:lnTo>
                    <a:pt x="234" y="60"/>
                  </a:lnTo>
                  <a:lnTo>
                    <a:pt x="223" y="42"/>
                  </a:lnTo>
                  <a:lnTo>
                    <a:pt x="210" y="37"/>
                  </a:lnTo>
                  <a:lnTo>
                    <a:pt x="203" y="49"/>
                  </a:lnTo>
                  <a:lnTo>
                    <a:pt x="189" y="37"/>
                  </a:lnTo>
                  <a:lnTo>
                    <a:pt x="184" y="24"/>
                  </a:lnTo>
                  <a:lnTo>
                    <a:pt x="171" y="23"/>
                  </a:lnTo>
                  <a:lnTo>
                    <a:pt x="177" y="7"/>
                  </a:lnTo>
                  <a:lnTo>
                    <a:pt x="164" y="0"/>
                  </a:lnTo>
                  <a:lnTo>
                    <a:pt x="152" y="1"/>
                  </a:lnTo>
                  <a:lnTo>
                    <a:pt x="120" y="23"/>
                  </a:lnTo>
                  <a:lnTo>
                    <a:pt x="102" y="33"/>
                  </a:lnTo>
                  <a:lnTo>
                    <a:pt x="50" y="30"/>
                  </a:lnTo>
                  <a:lnTo>
                    <a:pt x="9" y="32"/>
                  </a:lnTo>
                  <a:lnTo>
                    <a:pt x="9" y="44"/>
                  </a:lnTo>
                  <a:lnTo>
                    <a:pt x="7" y="71"/>
                  </a:lnTo>
                  <a:lnTo>
                    <a:pt x="7" y="90"/>
                  </a:lnTo>
                  <a:lnTo>
                    <a:pt x="9" y="131"/>
                  </a:lnTo>
                  <a:lnTo>
                    <a:pt x="16" y="145"/>
                  </a:lnTo>
                  <a:lnTo>
                    <a:pt x="9" y="158"/>
                  </a:lnTo>
                  <a:lnTo>
                    <a:pt x="0" y="170"/>
                  </a:lnTo>
                  <a:lnTo>
                    <a:pt x="7" y="251"/>
                  </a:lnTo>
                  <a:lnTo>
                    <a:pt x="7" y="274"/>
                  </a:lnTo>
                  <a:lnTo>
                    <a:pt x="6" y="293"/>
                  </a:lnTo>
                  <a:lnTo>
                    <a:pt x="29" y="293"/>
                  </a:lnTo>
                  <a:lnTo>
                    <a:pt x="20" y="304"/>
                  </a:lnTo>
                  <a:lnTo>
                    <a:pt x="18" y="320"/>
                  </a:lnTo>
                  <a:lnTo>
                    <a:pt x="11" y="329"/>
                  </a:lnTo>
                  <a:lnTo>
                    <a:pt x="6" y="336"/>
                  </a:lnTo>
                  <a:lnTo>
                    <a:pt x="6" y="336"/>
                  </a:lnTo>
                  <a:lnTo>
                    <a:pt x="6" y="3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27">
              <a:extLst>
                <a:ext uri="{FF2B5EF4-FFF2-40B4-BE49-F238E27FC236}">
                  <a16:creationId xmlns:a16="http://schemas.microsoft.com/office/drawing/2014/main" id="{06E36277-9486-C720-4399-7DD775923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25953" y="7302406"/>
              <a:ext cx="650505" cy="749888"/>
            </a:xfrm>
            <a:custGeom>
              <a:avLst/>
              <a:gdLst>
                <a:gd name="T0" fmla="*/ 101 w 288"/>
                <a:gd name="T1" fmla="*/ 332 h 332"/>
                <a:gd name="T2" fmla="*/ 117 w 288"/>
                <a:gd name="T3" fmla="*/ 331 h 332"/>
                <a:gd name="T4" fmla="*/ 281 w 288"/>
                <a:gd name="T5" fmla="*/ 332 h 332"/>
                <a:gd name="T6" fmla="*/ 286 w 288"/>
                <a:gd name="T7" fmla="*/ 249 h 332"/>
                <a:gd name="T8" fmla="*/ 285 w 288"/>
                <a:gd name="T9" fmla="*/ 210 h 332"/>
                <a:gd name="T10" fmla="*/ 283 w 288"/>
                <a:gd name="T11" fmla="*/ 165 h 332"/>
                <a:gd name="T12" fmla="*/ 286 w 288"/>
                <a:gd name="T13" fmla="*/ 83 h 332"/>
                <a:gd name="T14" fmla="*/ 288 w 288"/>
                <a:gd name="T15" fmla="*/ 26 h 332"/>
                <a:gd name="T16" fmla="*/ 288 w 288"/>
                <a:gd name="T17" fmla="*/ 0 h 332"/>
                <a:gd name="T18" fmla="*/ 226 w 288"/>
                <a:gd name="T19" fmla="*/ 0 h 332"/>
                <a:gd name="T20" fmla="*/ 174 w 288"/>
                <a:gd name="T21" fmla="*/ 21 h 332"/>
                <a:gd name="T22" fmla="*/ 151 w 288"/>
                <a:gd name="T23" fmla="*/ 35 h 332"/>
                <a:gd name="T24" fmla="*/ 133 w 288"/>
                <a:gd name="T25" fmla="*/ 39 h 332"/>
                <a:gd name="T26" fmla="*/ 121 w 288"/>
                <a:gd name="T27" fmla="*/ 48 h 332"/>
                <a:gd name="T28" fmla="*/ 112 w 288"/>
                <a:gd name="T29" fmla="*/ 37 h 332"/>
                <a:gd name="T30" fmla="*/ 96 w 288"/>
                <a:gd name="T31" fmla="*/ 28 h 332"/>
                <a:gd name="T32" fmla="*/ 98 w 288"/>
                <a:gd name="T33" fmla="*/ 44 h 332"/>
                <a:gd name="T34" fmla="*/ 91 w 288"/>
                <a:gd name="T35" fmla="*/ 57 h 332"/>
                <a:gd name="T36" fmla="*/ 0 w 288"/>
                <a:gd name="T37" fmla="*/ 87 h 332"/>
                <a:gd name="T38" fmla="*/ 0 w 288"/>
                <a:gd name="T39" fmla="*/ 106 h 332"/>
                <a:gd name="T40" fmla="*/ 9 w 288"/>
                <a:gd name="T41" fmla="*/ 165 h 332"/>
                <a:gd name="T42" fmla="*/ 16 w 288"/>
                <a:gd name="T43" fmla="*/ 211 h 332"/>
                <a:gd name="T44" fmla="*/ 37 w 288"/>
                <a:gd name="T45" fmla="*/ 327 h 332"/>
                <a:gd name="T46" fmla="*/ 96 w 288"/>
                <a:gd name="T47" fmla="*/ 329 h 332"/>
                <a:gd name="T48" fmla="*/ 101 w 288"/>
                <a:gd name="T49" fmla="*/ 332 h 332"/>
                <a:gd name="T50" fmla="*/ 101 w 288"/>
                <a:gd name="T51" fmla="*/ 332 h 332"/>
                <a:gd name="T52" fmla="*/ 101 w 288"/>
                <a:gd name="T53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332">
                  <a:moveTo>
                    <a:pt x="101" y="332"/>
                  </a:moveTo>
                  <a:lnTo>
                    <a:pt x="117" y="331"/>
                  </a:lnTo>
                  <a:lnTo>
                    <a:pt x="281" y="332"/>
                  </a:lnTo>
                  <a:lnTo>
                    <a:pt x="286" y="249"/>
                  </a:lnTo>
                  <a:lnTo>
                    <a:pt x="285" y="210"/>
                  </a:lnTo>
                  <a:lnTo>
                    <a:pt x="283" y="165"/>
                  </a:lnTo>
                  <a:lnTo>
                    <a:pt x="286" y="83"/>
                  </a:lnTo>
                  <a:lnTo>
                    <a:pt x="288" y="26"/>
                  </a:lnTo>
                  <a:lnTo>
                    <a:pt x="288" y="0"/>
                  </a:lnTo>
                  <a:lnTo>
                    <a:pt x="226" y="0"/>
                  </a:lnTo>
                  <a:lnTo>
                    <a:pt x="174" y="21"/>
                  </a:lnTo>
                  <a:lnTo>
                    <a:pt x="151" y="35"/>
                  </a:lnTo>
                  <a:lnTo>
                    <a:pt x="133" y="39"/>
                  </a:lnTo>
                  <a:lnTo>
                    <a:pt x="121" y="48"/>
                  </a:lnTo>
                  <a:lnTo>
                    <a:pt x="112" y="37"/>
                  </a:lnTo>
                  <a:lnTo>
                    <a:pt x="96" y="28"/>
                  </a:lnTo>
                  <a:lnTo>
                    <a:pt x="98" y="44"/>
                  </a:lnTo>
                  <a:lnTo>
                    <a:pt x="91" y="57"/>
                  </a:lnTo>
                  <a:lnTo>
                    <a:pt x="0" y="87"/>
                  </a:lnTo>
                  <a:lnTo>
                    <a:pt x="0" y="106"/>
                  </a:lnTo>
                  <a:lnTo>
                    <a:pt x="9" y="165"/>
                  </a:lnTo>
                  <a:lnTo>
                    <a:pt x="16" y="211"/>
                  </a:lnTo>
                  <a:lnTo>
                    <a:pt x="37" y="327"/>
                  </a:lnTo>
                  <a:lnTo>
                    <a:pt x="96" y="329"/>
                  </a:lnTo>
                  <a:lnTo>
                    <a:pt x="101" y="332"/>
                  </a:lnTo>
                  <a:lnTo>
                    <a:pt x="101" y="332"/>
                  </a:lnTo>
                  <a:lnTo>
                    <a:pt x="101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28">
              <a:extLst>
                <a:ext uri="{FF2B5EF4-FFF2-40B4-BE49-F238E27FC236}">
                  <a16:creationId xmlns:a16="http://schemas.microsoft.com/office/drawing/2014/main" id="{90756F5C-5F7A-038C-B318-432452DD6D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54684" y="7792542"/>
              <a:ext cx="711491" cy="643730"/>
            </a:xfrm>
            <a:custGeom>
              <a:avLst/>
              <a:gdLst>
                <a:gd name="T0" fmla="*/ 251 w 315"/>
                <a:gd name="T1" fmla="*/ 285 h 285"/>
                <a:gd name="T2" fmla="*/ 275 w 315"/>
                <a:gd name="T3" fmla="*/ 226 h 285"/>
                <a:gd name="T4" fmla="*/ 285 w 315"/>
                <a:gd name="T5" fmla="*/ 196 h 285"/>
                <a:gd name="T6" fmla="*/ 294 w 315"/>
                <a:gd name="T7" fmla="*/ 180 h 285"/>
                <a:gd name="T8" fmla="*/ 312 w 315"/>
                <a:gd name="T9" fmla="*/ 180 h 285"/>
                <a:gd name="T10" fmla="*/ 312 w 315"/>
                <a:gd name="T11" fmla="*/ 133 h 285"/>
                <a:gd name="T12" fmla="*/ 312 w 315"/>
                <a:gd name="T13" fmla="*/ 114 h 285"/>
                <a:gd name="T14" fmla="*/ 312 w 315"/>
                <a:gd name="T15" fmla="*/ 60 h 285"/>
                <a:gd name="T16" fmla="*/ 312 w 315"/>
                <a:gd name="T17" fmla="*/ 34 h 285"/>
                <a:gd name="T18" fmla="*/ 315 w 315"/>
                <a:gd name="T19" fmla="*/ 5 h 285"/>
                <a:gd name="T20" fmla="*/ 253 w 315"/>
                <a:gd name="T21" fmla="*/ 3 h 285"/>
                <a:gd name="T22" fmla="*/ 198 w 315"/>
                <a:gd name="T23" fmla="*/ 3 h 285"/>
                <a:gd name="T24" fmla="*/ 186 w 315"/>
                <a:gd name="T25" fmla="*/ 2 h 285"/>
                <a:gd name="T26" fmla="*/ 118 w 315"/>
                <a:gd name="T27" fmla="*/ 3 h 285"/>
                <a:gd name="T28" fmla="*/ 50 w 315"/>
                <a:gd name="T29" fmla="*/ 2 h 285"/>
                <a:gd name="T30" fmla="*/ 31 w 315"/>
                <a:gd name="T31" fmla="*/ 0 h 285"/>
                <a:gd name="T32" fmla="*/ 20 w 315"/>
                <a:gd name="T33" fmla="*/ 10 h 285"/>
                <a:gd name="T34" fmla="*/ 13 w 315"/>
                <a:gd name="T35" fmla="*/ 23 h 285"/>
                <a:gd name="T36" fmla="*/ 0 w 315"/>
                <a:gd name="T37" fmla="*/ 21 h 285"/>
                <a:gd name="T38" fmla="*/ 8 w 315"/>
                <a:gd name="T39" fmla="*/ 39 h 285"/>
                <a:gd name="T40" fmla="*/ 6 w 315"/>
                <a:gd name="T41" fmla="*/ 51 h 285"/>
                <a:gd name="T42" fmla="*/ 4 w 315"/>
                <a:gd name="T43" fmla="*/ 67 h 285"/>
                <a:gd name="T44" fmla="*/ 13 w 315"/>
                <a:gd name="T45" fmla="*/ 74 h 285"/>
                <a:gd name="T46" fmla="*/ 15 w 315"/>
                <a:gd name="T47" fmla="*/ 87 h 285"/>
                <a:gd name="T48" fmla="*/ 15 w 315"/>
                <a:gd name="T49" fmla="*/ 105 h 285"/>
                <a:gd name="T50" fmla="*/ 31 w 315"/>
                <a:gd name="T51" fmla="*/ 107 h 285"/>
                <a:gd name="T52" fmla="*/ 43 w 315"/>
                <a:gd name="T53" fmla="*/ 114 h 285"/>
                <a:gd name="T54" fmla="*/ 29 w 315"/>
                <a:gd name="T55" fmla="*/ 123 h 285"/>
                <a:gd name="T56" fmla="*/ 45 w 315"/>
                <a:gd name="T57" fmla="*/ 130 h 285"/>
                <a:gd name="T58" fmla="*/ 52 w 315"/>
                <a:gd name="T59" fmla="*/ 140 h 285"/>
                <a:gd name="T60" fmla="*/ 54 w 315"/>
                <a:gd name="T61" fmla="*/ 155 h 285"/>
                <a:gd name="T62" fmla="*/ 72 w 315"/>
                <a:gd name="T63" fmla="*/ 149 h 285"/>
                <a:gd name="T64" fmla="*/ 88 w 315"/>
                <a:gd name="T65" fmla="*/ 149 h 285"/>
                <a:gd name="T66" fmla="*/ 93 w 315"/>
                <a:gd name="T67" fmla="*/ 158 h 285"/>
                <a:gd name="T68" fmla="*/ 98 w 315"/>
                <a:gd name="T69" fmla="*/ 169 h 285"/>
                <a:gd name="T70" fmla="*/ 105 w 315"/>
                <a:gd name="T71" fmla="*/ 187 h 285"/>
                <a:gd name="T72" fmla="*/ 113 w 315"/>
                <a:gd name="T73" fmla="*/ 201 h 285"/>
                <a:gd name="T74" fmla="*/ 127 w 315"/>
                <a:gd name="T75" fmla="*/ 201 h 285"/>
                <a:gd name="T76" fmla="*/ 141 w 315"/>
                <a:gd name="T77" fmla="*/ 204 h 285"/>
                <a:gd name="T78" fmla="*/ 146 w 315"/>
                <a:gd name="T79" fmla="*/ 217 h 285"/>
                <a:gd name="T80" fmla="*/ 166 w 315"/>
                <a:gd name="T81" fmla="*/ 222 h 285"/>
                <a:gd name="T82" fmla="*/ 178 w 315"/>
                <a:gd name="T83" fmla="*/ 220 h 285"/>
                <a:gd name="T84" fmla="*/ 189 w 315"/>
                <a:gd name="T85" fmla="*/ 233 h 285"/>
                <a:gd name="T86" fmla="*/ 202 w 315"/>
                <a:gd name="T87" fmla="*/ 236 h 285"/>
                <a:gd name="T88" fmla="*/ 210 w 315"/>
                <a:gd name="T89" fmla="*/ 251 h 285"/>
                <a:gd name="T90" fmla="*/ 221 w 315"/>
                <a:gd name="T91" fmla="*/ 240 h 285"/>
                <a:gd name="T92" fmla="*/ 226 w 315"/>
                <a:gd name="T93" fmla="*/ 252 h 285"/>
                <a:gd name="T94" fmla="*/ 239 w 315"/>
                <a:gd name="T95" fmla="*/ 254 h 285"/>
                <a:gd name="T96" fmla="*/ 244 w 315"/>
                <a:gd name="T97" fmla="*/ 269 h 285"/>
                <a:gd name="T98" fmla="*/ 251 w 315"/>
                <a:gd name="T99" fmla="*/ 285 h 285"/>
                <a:gd name="T100" fmla="*/ 251 w 315"/>
                <a:gd name="T101" fmla="*/ 285 h 285"/>
                <a:gd name="T102" fmla="*/ 251 w 315"/>
                <a:gd name="T10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" h="285">
                  <a:moveTo>
                    <a:pt x="251" y="285"/>
                  </a:moveTo>
                  <a:lnTo>
                    <a:pt x="275" y="226"/>
                  </a:lnTo>
                  <a:lnTo>
                    <a:pt x="285" y="196"/>
                  </a:lnTo>
                  <a:lnTo>
                    <a:pt x="294" y="180"/>
                  </a:lnTo>
                  <a:lnTo>
                    <a:pt x="312" y="180"/>
                  </a:lnTo>
                  <a:lnTo>
                    <a:pt x="312" y="133"/>
                  </a:lnTo>
                  <a:lnTo>
                    <a:pt x="312" y="114"/>
                  </a:lnTo>
                  <a:lnTo>
                    <a:pt x="312" y="60"/>
                  </a:lnTo>
                  <a:lnTo>
                    <a:pt x="312" y="34"/>
                  </a:lnTo>
                  <a:lnTo>
                    <a:pt x="315" y="5"/>
                  </a:lnTo>
                  <a:lnTo>
                    <a:pt x="253" y="3"/>
                  </a:lnTo>
                  <a:lnTo>
                    <a:pt x="198" y="3"/>
                  </a:lnTo>
                  <a:lnTo>
                    <a:pt x="186" y="2"/>
                  </a:lnTo>
                  <a:lnTo>
                    <a:pt x="118" y="3"/>
                  </a:lnTo>
                  <a:lnTo>
                    <a:pt x="50" y="2"/>
                  </a:lnTo>
                  <a:lnTo>
                    <a:pt x="31" y="0"/>
                  </a:lnTo>
                  <a:lnTo>
                    <a:pt x="20" y="10"/>
                  </a:lnTo>
                  <a:lnTo>
                    <a:pt x="13" y="23"/>
                  </a:lnTo>
                  <a:lnTo>
                    <a:pt x="0" y="21"/>
                  </a:lnTo>
                  <a:lnTo>
                    <a:pt x="8" y="39"/>
                  </a:lnTo>
                  <a:lnTo>
                    <a:pt x="6" y="51"/>
                  </a:lnTo>
                  <a:lnTo>
                    <a:pt x="4" y="67"/>
                  </a:lnTo>
                  <a:lnTo>
                    <a:pt x="13" y="74"/>
                  </a:lnTo>
                  <a:lnTo>
                    <a:pt x="15" y="87"/>
                  </a:lnTo>
                  <a:lnTo>
                    <a:pt x="15" y="105"/>
                  </a:lnTo>
                  <a:lnTo>
                    <a:pt x="31" y="107"/>
                  </a:lnTo>
                  <a:lnTo>
                    <a:pt x="43" y="114"/>
                  </a:lnTo>
                  <a:lnTo>
                    <a:pt x="29" y="123"/>
                  </a:lnTo>
                  <a:lnTo>
                    <a:pt x="45" y="130"/>
                  </a:lnTo>
                  <a:lnTo>
                    <a:pt x="52" y="140"/>
                  </a:lnTo>
                  <a:lnTo>
                    <a:pt x="54" y="155"/>
                  </a:lnTo>
                  <a:lnTo>
                    <a:pt x="72" y="149"/>
                  </a:lnTo>
                  <a:lnTo>
                    <a:pt x="88" y="149"/>
                  </a:lnTo>
                  <a:lnTo>
                    <a:pt x="93" y="158"/>
                  </a:lnTo>
                  <a:lnTo>
                    <a:pt x="98" y="169"/>
                  </a:lnTo>
                  <a:lnTo>
                    <a:pt x="105" y="187"/>
                  </a:lnTo>
                  <a:lnTo>
                    <a:pt x="113" y="201"/>
                  </a:lnTo>
                  <a:lnTo>
                    <a:pt x="127" y="201"/>
                  </a:lnTo>
                  <a:lnTo>
                    <a:pt x="141" y="204"/>
                  </a:lnTo>
                  <a:lnTo>
                    <a:pt x="146" y="217"/>
                  </a:lnTo>
                  <a:lnTo>
                    <a:pt x="166" y="222"/>
                  </a:lnTo>
                  <a:lnTo>
                    <a:pt x="178" y="220"/>
                  </a:lnTo>
                  <a:lnTo>
                    <a:pt x="189" y="233"/>
                  </a:lnTo>
                  <a:lnTo>
                    <a:pt x="202" y="236"/>
                  </a:lnTo>
                  <a:lnTo>
                    <a:pt x="210" y="251"/>
                  </a:lnTo>
                  <a:lnTo>
                    <a:pt x="221" y="240"/>
                  </a:lnTo>
                  <a:lnTo>
                    <a:pt x="226" y="252"/>
                  </a:lnTo>
                  <a:lnTo>
                    <a:pt x="239" y="254"/>
                  </a:lnTo>
                  <a:lnTo>
                    <a:pt x="244" y="269"/>
                  </a:lnTo>
                  <a:lnTo>
                    <a:pt x="251" y="285"/>
                  </a:lnTo>
                  <a:lnTo>
                    <a:pt x="251" y="285"/>
                  </a:lnTo>
                  <a:lnTo>
                    <a:pt x="251" y="28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29">
              <a:extLst>
                <a:ext uri="{FF2B5EF4-FFF2-40B4-BE49-F238E27FC236}">
                  <a16:creationId xmlns:a16="http://schemas.microsoft.com/office/drawing/2014/main" id="{1732CE32-5857-1FA9-9307-D012BF2572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20537" y="9628864"/>
              <a:ext cx="1249061" cy="1129349"/>
            </a:xfrm>
            <a:custGeom>
              <a:avLst/>
              <a:gdLst>
                <a:gd name="T0" fmla="*/ 521 w 553"/>
                <a:gd name="T1" fmla="*/ 481 h 500"/>
                <a:gd name="T2" fmla="*/ 553 w 553"/>
                <a:gd name="T3" fmla="*/ 424 h 500"/>
                <a:gd name="T4" fmla="*/ 552 w 553"/>
                <a:gd name="T5" fmla="*/ 392 h 500"/>
                <a:gd name="T6" fmla="*/ 553 w 553"/>
                <a:gd name="T7" fmla="*/ 353 h 500"/>
                <a:gd name="T8" fmla="*/ 532 w 553"/>
                <a:gd name="T9" fmla="*/ 340 h 500"/>
                <a:gd name="T10" fmla="*/ 491 w 553"/>
                <a:gd name="T11" fmla="*/ 326 h 500"/>
                <a:gd name="T12" fmla="*/ 450 w 553"/>
                <a:gd name="T13" fmla="*/ 301 h 500"/>
                <a:gd name="T14" fmla="*/ 414 w 553"/>
                <a:gd name="T15" fmla="*/ 271 h 500"/>
                <a:gd name="T16" fmla="*/ 395 w 553"/>
                <a:gd name="T17" fmla="*/ 242 h 500"/>
                <a:gd name="T18" fmla="*/ 382 w 553"/>
                <a:gd name="T19" fmla="*/ 237 h 500"/>
                <a:gd name="T20" fmla="*/ 370 w 553"/>
                <a:gd name="T21" fmla="*/ 235 h 500"/>
                <a:gd name="T22" fmla="*/ 350 w 553"/>
                <a:gd name="T23" fmla="*/ 214 h 500"/>
                <a:gd name="T24" fmla="*/ 341 w 553"/>
                <a:gd name="T25" fmla="*/ 178 h 500"/>
                <a:gd name="T26" fmla="*/ 336 w 553"/>
                <a:gd name="T27" fmla="*/ 148 h 500"/>
                <a:gd name="T28" fmla="*/ 313 w 553"/>
                <a:gd name="T29" fmla="*/ 139 h 500"/>
                <a:gd name="T30" fmla="*/ 279 w 553"/>
                <a:gd name="T31" fmla="*/ 105 h 500"/>
                <a:gd name="T32" fmla="*/ 254 w 553"/>
                <a:gd name="T33" fmla="*/ 116 h 500"/>
                <a:gd name="T34" fmla="*/ 219 w 553"/>
                <a:gd name="T35" fmla="*/ 119 h 500"/>
                <a:gd name="T36" fmla="*/ 194 w 553"/>
                <a:gd name="T37" fmla="*/ 107 h 500"/>
                <a:gd name="T38" fmla="*/ 174 w 553"/>
                <a:gd name="T39" fmla="*/ 86 h 500"/>
                <a:gd name="T40" fmla="*/ 162 w 553"/>
                <a:gd name="T41" fmla="*/ 64 h 500"/>
                <a:gd name="T42" fmla="*/ 144 w 553"/>
                <a:gd name="T43" fmla="*/ 39 h 500"/>
                <a:gd name="T44" fmla="*/ 117 w 553"/>
                <a:gd name="T45" fmla="*/ 20 h 500"/>
                <a:gd name="T46" fmla="*/ 87 w 553"/>
                <a:gd name="T47" fmla="*/ 0 h 500"/>
                <a:gd name="T48" fmla="*/ 12 w 553"/>
                <a:gd name="T49" fmla="*/ 70 h 500"/>
                <a:gd name="T50" fmla="*/ 14 w 553"/>
                <a:gd name="T51" fmla="*/ 95 h 500"/>
                <a:gd name="T52" fmla="*/ 39 w 553"/>
                <a:gd name="T53" fmla="*/ 105 h 500"/>
                <a:gd name="T54" fmla="*/ 66 w 553"/>
                <a:gd name="T55" fmla="*/ 127 h 500"/>
                <a:gd name="T56" fmla="*/ 58 w 553"/>
                <a:gd name="T57" fmla="*/ 166 h 500"/>
                <a:gd name="T58" fmla="*/ 48 w 553"/>
                <a:gd name="T59" fmla="*/ 191 h 500"/>
                <a:gd name="T60" fmla="*/ 73 w 553"/>
                <a:gd name="T61" fmla="*/ 223 h 500"/>
                <a:gd name="T62" fmla="*/ 105 w 553"/>
                <a:gd name="T63" fmla="*/ 255 h 500"/>
                <a:gd name="T64" fmla="*/ 149 w 553"/>
                <a:gd name="T65" fmla="*/ 283 h 500"/>
                <a:gd name="T66" fmla="*/ 212 w 553"/>
                <a:gd name="T67" fmla="*/ 333 h 500"/>
                <a:gd name="T68" fmla="*/ 283 w 553"/>
                <a:gd name="T69" fmla="*/ 362 h 500"/>
                <a:gd name="T70" fmla="*/ 293 w 553"/>
                <a:gd name="T71" fmla="*/ 381 h 500"/>
                <a:gd name="T72" fmla="*/ 318 w 553"/>
                <a:gd name="T73" fmla="*/ 413 h 500"/>
                <a:gd name="T74" fmla="*/ 341 w 553"/>
                <a:gd name="T75" fmla="*/ 408 h 500"/>
                <a:gd name="T76" fmla="*/ 370 w 553"/>
                <a:gd name="T77" fmla="*/ 397 h 500"/>
                <a:gd name="T78" fmla="*/ 398 w 553"/>
                <a:gd name="T79" fmla="*/ 397 h 500"/>
                <a:gd name="T80" fmla="*/ 438 w 553"/>
                <a:gd name="T81" fmla="*/ 399 h 500"/>
                <a:gd name="T82" fmla="*/ 468 w 553"/>
                <a:gd name="T83" fmla="*/ 410 h 500"/>
                <a:gd name="T84" fmla="*/ 491 w 553"/>
                <a:gd name="T85" fmla="*/ 429 h 500"/>
                <a:gd name="T86" fmla="*/ 505 w 553"/>
                <a:gd name="T87" fmla="*/ 472 h 500"/>
                <a:gd name="T88" fmla="*/ 521 w 553"/>
                <a:gd name="T89" fmla="*/ 500 h 500"/>
                <a:gd name="T90" fmla="*/ 521 w 553"/>
                <a:gd name="T91" fmla="*/ 50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3" h="500">
                  <a:moveTo>
                    <a:pt x="521" y="500"/>
                  </a:moveTo>
                  <a:lnTo>
                    <a:pt x="521" y="481"/>
                  </a:lnTo>
                  <a:lnTo>
                    <a:pt x="543" y="442"/>
                  </a:lnTo>
                  <a:lnTo>
                    <a:pt x="553" y="424"/>
                  </a:lnTo>
                  <a:lnTo>
                    <a:pt x="550" y="406"/>
                  </a:lnTo>
                  <a:lnTo>
                    <a:pt x="552" y="392"/>
                  </a:lnTo>
                  <a:lnTo>
                    <a:pt x="548" y="374"/>
                  </a:lnTo>
                  <a:lnTo>
                    <a:pt x="553" y="353"/>
                  </a:lnTo>
                  <a:lnTo>
                    <a:pt x="552" y="342"/>
                  </a:lnTo>
                  <a:lnTo>
                    <a:pt x="532" y="340"/>
                  </a:lnTo>
                  <a:lnTo>
                    <a:pt x="516" y="335"/>
                  </a:lnTo>
                  <a:lnTo>
                    <a:pt x="491" y="326"/>
                  </a:lnTo>
                  <a:lnTo>
                    <a:pt x="484" y="315"/>
                  </a:lnTo>
                  <a:lnTo>
                    <a:pt x="450" y="301"/>
                  </a:lnTo>
                  <a:lnTo>
                    <a:pt x="443" y="274"/>
                  </a:lnTo>
                  <a:lnTo>
                    <a:pt x="414" y="271"/>
                  </a:lnTo>
                  <a:lnTo>
                    <a:pt x="400" y="257"/>
                  </a:lnTo>
                  <a:lnTo>
                    <a:pt x="395" y="242"/>
                  </a:lnTo>
                  <a:lnTo>
                    <a:pt x="391" y="226"/>
                  </a:lnTo>
                  <a:lnTo>
                    <a:pt x="382" y="237"/>
                  </a:lnTo>
                  <a:lnTo>
                    <a:pt x="377" y="249"/>
                  </a:lnTo>
                  <a:lnTo>
                    <a:pt x="370" y="235"/>
                  </a:lnTo>
                  <a:lnTo>
                    <a:pt x="363" y="219"/>
                  </a:lnTo>
                  <a:lnTo>
                    <a:pt x="350" y="214"/>
                  </a:lnTo>
                  <a:lnTo>
                    <a:pt x="349" y="194"/>
                  </a:lnTo>
                  <a:lnTo>
                    <a:pt x="341" y="178"/>
                  </a:lnTo>
                  <a:lnTo>
                    <a:pt x="334" y="160"/>
                  </a:lnTo>
                  <a:lnTo>
                    <a:pt x="336" y="148"/>
                  </a:lnTo>
                  <a:lnTo>
                    <a:pt x="327" y="130"/>
                  </a:lnTo>
                  <a:lnTo>
                    <a:pt x="313" y="139"/>
                  </a:lnTo>
                  <a:lnTo>
                    <a:pt x="283" y="125"/>
                  </a:lnTo>
                  <a:lnTo>
                    <a:pt x="279" y="105"/>
                  </a:lnTo>
                  <a:lnTo>
                    <a:pt x="265" y="112"/>
                  </a:lnTo>
                  <a:lnTo>
                    <a:pt x="254" y="116"/>
                  </a:lnTo>
                  <a:lnTo>
                    <a:pt x="238" y="119"/>
                  </a:lnTo>
                  <a:lnTo>
                    <a:pt x="219" y="119"/>
                  </a:lnTo>
                  <a:lnTo>
                    <a:pt x="206" y="119"/>
                  </a:lnTo>
                  <a:lnTo>
                    <a:pt x="194" y="107"/>
                  </a:lnTo>
                  <a:lnTo>
                    <a:pt x="181" y="103"/>
                  </a:lnTo>
                  <a:lnTo>
                    <a:pt x="174" y="86"/>
                  </a:lnTo>
                  <a:lnTo>
                    <a:pt x="172" y="73"/>
                  </a:lnTo>
                  <a:lnTo>
                    <a:pt x="162" y="64"/>
                  </a:lnTo>
                  <a:lnTo>
                    <a:pt x="153" y="50"/>
                  </a:lnTo>
                  <a:lnTo>
                    <a:pt x="144" y="39"/>
                  </a:lnTo>
                  <a:lnTo>
                    <a:pt x="126" y="30"/>
                  </a:lnTo>
                  <a:lnTo>
                    <a:pt x="117" y="20"/>
                  </a:lnTo>
                  <a:lnTo>
                    <a:pt x="103" y="2"/>
                  </a:lnTo>
                  <a:lnTo>
                    <a:pt x="87" y="0"/>
                  </a:lnTo>
                  <a:lnTo>
                    <a:pt x="48" y="41"/>
                  </a:lnTo>
                  <a:lnTo>
                    <a:pt x="12" y="70"/>
                  </a:lnTo>
                  <a:lnTo>
                    <a:pt x="0" y="80"/>
                  </a:lnTo>
                  <a:lnTo>
                    <a:pt x="14" y="95"/>
                  </a:lnTo>
                  <a:lnTo>
                    <a:pt x="26" y="109"/>
                  </a:lnTo>
                  <a:lnTo>
                    <a:pt x="39" y="105"/>
                  </a:lnTo>
                  <a:lnTo>
                    <a:pt x="58" y="111"/>
                  </a:lnTo>
                  <a:lnTo>
                    <a:pt x="66" y="127"/>
                  </a:lnTo>
                  <a:lnTo>
                    <a:pt x="64" y="143"/>
                  </a:lnTo>
                  <a:lnTo>
                    <a:pt x="58" y="166"/>
                  </a:lnTo>
                  <a:lnTo>
                    <a:pt x="53" y="178"/>
                  </a:lnTo>
                  <a:lnTo>
                    <a:pt x="48" y="191"/>
                  </a:lnTo>
                  <a:lnTo>
                    <a:pt x="62" y="214"/>
                  </a:lnTo>
                  <a:lnTo>
                    <a:pt x="73" y="223"/>
                  </a:lnTo>
                  <a:lnTo>
                    <a:pt x="78" y="232"/>
                  </a:lnTo>
                  <a:lnTo>
                    <a:pt x="105" y="255"/>
                  </a:lnTo>
                  <a:lnTo>
                    <a:pt x="133" y="269"/>
                  </a:lnTo>
                  <a:lnTo>
                    <a:pt x="149" y="283"/>
                  </a:lnTo>
                  <a:lnTo>
                    <a:pt x="147" y="303"/>
                  </a:lnTo>
                  <a:lnTo>
                    <a:pt x="212" y="333"/>
                  </a:lnTo>
                  <a:lnTo>
                    <a:pt x="263" y="358"/>
                  </a:lnTo>
                  <a:lnTo>
                    <a:pt x="283" y="362"/>
                  </a:lnTo>
                  <a:lnTo>
                    <a:pt x="295" y="369"/>
                  </a:lnTo>
                  <a:lnTo>
                    <a:pt x="293" y="381"/>
                  </a:lnTo>
                  <a:lnTo>
                    <a:pt x="309" y="402"/>
                  </a:lnTo>
                  <a:lnTo>
                    <a:pt x="318" y="413"/>
                  </a:lnTo>
                  <a:lnTo>
                    <a:pt x="329" y="402"/>
                  </a:lnTo>
                  <a:lnTo>
                    <a:pt x="341" y="408"/>
                  </a:lnTo>
                  <a:lnTo>
                    <a:pt x="359" y="402"/>
                  </a:lnTo>
                  <a:lnTo>
                    <a:pt x="370" y="397"/>
                  </a:lnTo>
                  <a:lnTo>
                    <a:pt x="388" y="401"/>
                  </a:lnTo>
                  <a:lnTo>
                    <a:pt x="398" y="397"/>
                  </a:lnTo>
                  <a:lnTo>
                    <a:pt x="418" y="401"/>
                  </a:lnTo>
                  <a:lnTo>
                    <a:pt x="438" y="399"/>
                  </a:lnTo>
                  <a:lnTo>
                    <a:pt x="450" y="401"/>
                  </a:lnTo>
                  <a:lnTo>
                    <a:pt x="468" y="410"/>
                  </a:lnTo>
                  <a:lnTo>
                    <a:pt x="484" y="418"/>
                  </a:lnTo>
                  <a:lnTo>
                    <a:pt x="491" y="429"/>
                  </a:lnTo>
                  <a:lnTo>
                    <a:pt x="509" y="443"/>
                  </a:lnTo>
                  <a:lnTo>
                    <a:pt x="505" y="472"/>
                  </a:lnTo>
                  <a:lnTo>
                    <a:pt x="507" y="486"/>
                  </a:lnTo>
                  <a:lnTo>
                    <a:pt x="521" y="500"/>
                  </a:lnTo>
                  <a:lnTo>
                    <a:pt x="521" y="500"/>
                  </a:lnTo>
                  <a:lnTo>
                    <a:pt x="521" y="5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30">
              <a:extLst>
                <a:ext uri="{FF2B5EF4-FFF2-40B4-BE49-F238E27FC236}">
                  <a16:creationId xmlns:a16="http://schemas.microsoft.com/office/drawing/2014/main" id="{C2619DDA-EADF-7B12-CF46-88602231A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1643" y="8648589"/>
              <a:ext cx="609848" cy="655022"/>
            </a:xfrm>
            <a:custGeom>
              <a:avLst/>
              <a:gdLst>
                <a:gd name="T0" fmla="*/ 119 w 270"/>
                <a:gd name="T1" fmla="*/ 290 h 290"/>
                <a:gd name="T2" fmla="*/ 124 w 270"/>
                <a:gd name="T3" fmla="*/ 270 h 290"/>
                <a:gd name="T4" fmla="*/ 137 w 270"/>
                <a:gd name="T5" fmla="*/ 269 h 290"/>
                <a:gd name="T6" fmla="*/ 167 w 270"/>
                <a:gd name="T7" fmla="*/ 240 h 290"/>
                <a:gd name="T8" fmla="*/ 149 w 270"/>
                <a:gd name="T9" fmla="*/ 226 h 290"/>
                <a:gd name="T10" fmla="*/ 163 w 270"/>
                <a:gd name="T11" fmla="*/ 212 h 290"/>
                <a:gd name="T12" fmla="*/ 183 w 270"/>
                <a:gd name="T13" fmla="*/ 190 h 290"/>
                <a:gd name="T14" fmla="*/ 204 w 270"/>
                <a:gd name="T15" fmla="*/ 171 h 290"/>
                <a:gd name="T16" fmla="*/ 231 w 270"/>
                <a:gd name="T17" fmla="*/ 142 h 290"/>
                <a:gd name="T18" fmla="*/ 252 w 270"/>
                <a:gd name="T19" fmla="*/ 119 h 290"/>
                <a:gd name="T20" fmla="*/ 270 w 270"/>
                <a:gd name="T21" fmla="*/ 140 h 290"/>
                <a:gd name="T22" fmla="*/ 238 w 270"/>
                <a:gd name="T23" fmla="*/ 59 h 290"/>
                <a:gd name="T24" fmla="*/ 210 w 270"/>
                <a:gd name="T25" fmla="*/ 0 h 290"/>
                <a:gd name="T26" fmla="*/ 178 w 270"/>
                <a:gd name="T27" fmla="*/ 19 h 290"/>
                <a:gd name="T28" fmla="*/ 167 w 270"/>
                <a:gd name="T29" fmla="*/ 23 h 290"/>
                <a:gd name="T30" fmla="*/ 137 w 270"/>
                <a:gd name="T31" fmla="*/ 39 h 290"/>
                <a:gd name="T32" fmla="*/ 105 w 270"/>
                <a:gd name="T33" fmla="*/ 59 h 290"/>
                <a:gd name="T34" fmla="*/ 76 w 270"/>
                <a:gd name="T35" fmla="*/ 78 h 290"/>
                <a:gd name="T36" fmla="*/ 0 w 270"/>
                <a:gd name="T37" fmla="*/ 123 h 290"/>
                <a:gd name="T38" fmla="*/ 9 w 270"/>
                <a:gd name="T39" fmla="*/ 133 h 290"/>
                <a:gd name="T40" fmla="*/ 7 w 270"/>
                <a:gd name="T41" fmla="*/ 146 h 290"/>
                <a:gd name="T42" fmla="*/ 10 w 270"/>
                <a:gd name="T43" fmla="*/ 164 h 290"/>
                <a:gd name="T44" fmla="*/ 0 w 270"/>
                <a:gd name="T45" fmla="*/ 173 h 290"/>
                <a:gd name="T46" fmla="*/ 21 w 270"/>
                <a:gd name="T47" fmla="*/ 194 h 290"/>
                <a:gd name="T48" fmla="*/ 53 w 270"/>
                <a:gd name="T49" fmla="*/ 224 h 290"/>
                <a:gd name="T50" fmla="*/ 69 w 270"/>
                <a:gd name="T51" fmla="*/ 242 h 290"/>
                <a:gd name="T52" fmla="*/ 98 w 270"/>
                <a:gd name="T53" fmla="*/ 270 h 290"/>
                <a:gd name="T54" fmla="*/ 119 w 270"/>
                <a:gd name="T55" fmla="*/ 290 h 290"/>
                <a:gd name="T56" fmla="*/ 119 w 270"/>
                <a:gd name="T57" fmla="*/ 290 h 290"/>
                <a:gd name="T58" fmla="*/ 119 w 270"/>
                <a:gd name="T59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0" h="290">
                  <a:moveTo>
                    <a:pt x="119" y="290"/>
                  </a:moveTo>
                  <a:lnTo>
                    <a:pt x="124" y="270"/>
                  </a:lnTo>
                  <a:lnTo>
                    <a:pt x="137" y="269"/>
                  </a:lnTo>
                  <a:lnTo>
                    <a:pt x="167" y="240"/>
                  </a:lnTo>
                  <a:lnTo>
                    <a:pt x="149" y="226"/>
                  </a:lnTo>
                  <a:lnTo>
                    <a:pt x="163" y="212"/>
                  </a:lnTo>
                  <a:lnTo>
                    <a:pt x="183" y="190"/>
                  </a:lnTo>
                  <a:lnTo>
                    <a:pt x="204" y="171"/>
                  </a:lnTo>
                  <a:lnTo>
                    <a:pt x="231" y="142"/>
                  </a:lnTo>
                  <a:lnTo>
                    <a:pt x="252" y="119"/>
                  </a:lnTo>
                  <a:lnTo>
                    <a:pt x="270" y="140"/>
                  </a:lnTo>
                  <a:lnTo>
                    <a:pt x="238" y="59"/>
                  </a:lnTo>
                  <a:lnTo>
                    <a:pt x="210" y="0"/>
                  </a:lnTo>
                  <a:lnTo>
                    <a:pt x="178" y="19"/>
                  </a:lnTo>
                  <a:lnTo>
                    <a:pt x="167" y="23"/>
                  </a:lnTo>
                  <a:lnTo>
                    <a:pt x="137" y="39"/>
                  </a:lnTo>
                  <a:lnTo>
                    <a:pt x="105" y="59"/>
                  </a:lnTo>
                  <a:lnTo>
                    <a:pt x="76" y="78"/>
                  </a:lnTo>
                  <a:lnTo>
                    <a:pt x="0" y="123"/>
                  </a:lnTo>
                  <a:lnTo>
                    <a:pt x="9" y="133"/>
                  </a:lnTo>
                  <a:lnTo>
                    <a:pt x="7" y="146"/>
                  </a:lnTo>
                  <a:lnTo>
                    <a:pt x="10" y="164"/>
                  </a:lnTo>
                  <a:lnTo>
                    <a:pt x="0" y="173"/>
                  </a:lnTo>
                  <a:lnTo>
                    <a:pt x="21" y="194"/>
                  </a:lnTo>
                  <a:lnTo>
                    <a:pt x="53" y="224"/>
                  </a:lnTo>
                  <a:lnTo>
                    <a:pt x="69" y="242"/>
                  </a:lnTo>
                  <a:lnTo>
                    <a:pt x="98" y="270"/>
                  </a:lnTo>
                  <a:lnTo>
                    <a:pt x="119" y="290"/>
                  </a:lnTo>
                  <a:lnTo>
                    <a:pt x="119" y="290"/>
                  </a:lnTo>
                  <a:lnTo>
                    <a:pt x="119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31">
              <a:extLst>
                <a:ext uri="{FF2B5EF4-FFF2-40B4-BE49-F238E27FC236}">
                  <a16:creationId xmlns:a16="http://schemas.microsoft.com/office/drawing/2014/main" id="{088C86D3-0F22-32F1-56F9-1834E5224F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8298" y="9319422"/>
              <a:ext cx="1154195" cy="1077400"/>
            </a:xfrm>
            <a:custGeom>
              <a:avLst/>
              <a:gdLst>
                <a:gd name="T0" fmla="*/ 504 w 511"/>
                <a:gd name="T1" fmla="*/ 461 h 477"/>
                <a:gd name="T2" fmla="*/ 488 w 511"/>
                <a:gd name="T3" fmla="*/ 433 h 477"/>
                <a:gd name="T4" fmla="*/ 497 w 511"/>
                <a:gd name="T5" fmla="*/ 410 h 477"/>
                <a:gd name="T6" fmla="*/ 482 w 511"/>
                <a:gd name="T7" fmla="*/ 392 h 477"/>
                <a:gd name="T8" fmla="*/ 500 w 511"/>
                <a:gd name="T9" fmla="*/ 361 h 477"/>
                <a:gd name="T10" fmla="*/ 497 w 511"/>
                <a:gd name="T11" fmla="*/ 335 h 477"/>
                <a:gd name="T12" fmla="*/ 486 w 511"/>
                <a:gd name="T13" fmla="*/ 308 h 477"/>
                <a:gd name="T14" fmla="*/ 454 w 511"/>
                <a:gd name="T15" fmla="*/ 313 h 477"/>
                <a:gd name="T16" fmla="*/ 466 w 511"/>
                <a:gd name="T17" fmla="*/ 285 h 477"/>
                <a:gd name="T18" fmla="*/ 441 w 511"/>
                <a:gd name="T19" fmla="*/ 301 h 477"/>
                <a:gd name="T20" fmla="*/ 436 w 511"/>
                <a:gd name="T21" fmla="*/ 301 h 477"/>
                <a:gd name="T22" fmla="*/ 411 w 511"/>
                <a:gd name="T23" fmla="*/ 285 h 477"/>
                <a:gd name="T24" fmla="*/ 392 w 511"/>
                <a:gd name="T25" fmla="*/ 264 h 477"/>
                <a:gd name="T26" fmla="*/ 390 w 511"/>
                <a:gd name="T27" fmla="*/ 233 h 477"/>
                <a:gd name="T28" fmla="*/ 379 w 511"/>
                <a:gd name="T29" fmla="*/ 214 h 477"/>
                <a:gd name="T30" fmla="*/ 352 w 511"/>
                <a:gd name="T31" fmla="*/ 194 h 477"/>
                <a:gd name="T32" fmla="*/ 329 w 511"/>
                <a:gd name="T33" fmla="*/ 171 h 477"/>
                <a:gd name="T34" fmla="*/ 315 w 511"/>
                <a:gd name="T35" fmla="*/ 148 h 477"/>
                <a:gd name="T36" fmla="*/ 299 w 511"/>
                <a:gd name="T37" fmla="*/ 119 h 477"/>
                <a:gd name="T38" fmla="*/ 294 w 511"/>
                <a:gd name="T39" fmla="*/ 89 h 477"/>
                <a:gd name="T40" fmla="*/ 292 w 511"/>
                <a:gd name="T41" fmla="*/ 57 h 477"/>
                <a:gd name="T42" fmla="*/ 285 w 511"/>
                <a:gd name="T43" fmla="*/ 30 h 477"/>
                <a:gd name="T44" fmla="*/ 272 w 511"/>
                <a:gd name="T45" fmla="*/ 0 h 477"/>
                <a:gd name="T46" fmla="*/ 148 w 511"/>
                <a:gd name="T47" fmla="*/ 36 h 477"/>
                <a:gd name="T48" fmla="*/ 7 w 511"/>
                <a:gd name="T49" fmla="*/ 103 h 477"/>
                <a:gd name="T50" fmla="*/ 20 w 511"/>
                <a:gd name="T51" fmla="*/ 127 h 477"/>
                <a:gd name="T52" fmla="*/ 48 w 511"/>
                <a:gd name="T53" fmla="*/ 137 h 477"/>
                <a:gd name="T54" fmla="*/ 78 w 511"/>
                <a:gd name="T55" fmla="*/ 150 h 477"/>
                <a:gd name="T56" fmla="*/ 103 w 511"/>
                <a:gd name="T57" fmla="*/ 166 h 477"/>
                <a:gd name="T58" fmla="*/ 128 w 511"/>
                <a:gd name="T59" fmla="*/ 192 h 477"/>
                <a:gd name="T60" fmla="*/ 142 w 511"/>
                <a:gd name="T61" fmla="*/ 216 h 477"/>
                <a:gd name="T62" fmla="*/ 151 w 511"/>
                <a:gd name="T63" fmla="*/ 246 h 477"/>
                <a:gd name="T64" fmla="*/ 185 w 511"/>
                <a:gd name="T65" fmla="*/ 256 h 477"/>
                <a:gd name="T66" fmla="*/ 212 w 511"/>
                <a:gd name="T67" fmla="*/ 255 h 477"/>
                <a:gd name="T68" fmla="*/ 242 w 511"/>
                <a:gd name="T69" fmla="*/ 244 h 477"/>
                <a:gd name="T70" fmla="*/ 283 w 511"/>
                <a:gd name="T71" fmla="*/ 276 h 477"/>
                <a:gd name="T72" fmla="*/ 306 w 511"/>
                <a:gd name="T73" fmla="*/ 281 h 477"/>
                <a:gd name="T74" fmla="*/ 308 w 511"/>
                <a:gd name="T75" fmla="*/ 308 h 477"/>
                <a:gd name="T76" fmla="*/ 320 w 511"/>
                <a:gd name="T77" fmla="*/ 338 h 477"/>
                <a:gd name="T78" fmla="*/ 335 w 511"/>
                <a:gd name="T79" fmla="*/ 360 h 477"/>
                <a:gd name="T80" fmla="*/ 360 w 511"/>
                <a:gd name="T81" fmla="*/ 369 h 477"/>
                <a:gd name="T82" fmla="*/ 376 w 511"/>
                <a:gd name="T83" fmla="*/ 397 h 477"/>
                <a:gd name="T84" fmla="*/ 404 w 511"/>
                <a:gd name="T85" fmla="*/ 404 h 477"/>
                <a:gd name="T86" fmla="*/ 452 w 511"/>
                <a:gd name="T87" fmla="*/ 452 h 477"/>
                <a:gd name="T88" fmla="*/ 486 w 511"/>
                <a:gd name="T89" fmla="*/ 472 h 477"/>
                <a:gd name="T90" fmla="*/ 502 w 511"/>
                <a:gd name="T9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1" h="477">
                  <a:moveTo>
                    <a:pt x="502" y="477"/>
                  </a:moveTo>
                  <a:lnTo>
                    <a:pt x="504" y="461"/>
                  </a:lnTo>
                  <a:lnTo>
                    <a:pt x="498" y="445"/>
                  </a:lnTo>
                  <a:lnTo>
                    <a:pt x="488" y="433"/>
                  </a:lnTo>
                  <a:lnTo>
                    <a:pt x="489" y="420"/>
                  </a:lnTo>
                  <a:lnTo>
                    <a:pt x="497" y="410"/>
                  </a:lnTo>
                  <a:lnTo>
                    <a:pt x="481" y="404"/>
                  </a:lnTo>
                  <a:lnTo>
                    <a:pt x="482" y="392"/>
                  </a:lnTo>
                  <a:lnTo>
                    <a:pt x="495" y="372"/>
                  </a:lnTo>
                  <a:lnTo>
                    <a:pt x="500" y="361"/>
                  </a:lnTo>
                  <a:lnTo>
                    <a:pt x="511" y="345"/>
                  </a:lnTo>
                  <a:lnTo>
                    <a:pt x="497" y="335"/>
                  </a:lnTo>
                  <a:lnTo>
                    <a:pt x="491" y="321"/>
                  </a:lnTo>
                  <a:lnTo>
                    <a:pt x="486" y="308"/>
                  </a:lnTo>
                  <a:lnTo>
                    <a:pt x="468" y="305"/>
                  </a:lnTo>
                  <a:lnTo>
                    <a:pt x="454" y="313"/>
                  </a:lnTo>
                  <a:lnTo>
                    <a:pt x="459" y="301"/>
                  </a:lnTo>
                  <a:lnTo>
                    <a:pt x="466" y="285"/>
                  </a:lnTo>
                  <a:lnTo>
                    <a:pt x="454" y="283"/>
                  </a:lnTo>
                  <a:lnTo>
                    <a:pt x="441" y="301"/>
                  </a:lnTo>
                  <a:lnTo>
                    <a:pt x="434" y="317"/>
                  </a:lnTo>
                  <a:lnTo>
                    <a:pt x="436" y="301"/>
                  </a:lnTo>
                  <a:lnTo>
                    <a:pt x="420" y="296"/>
                  </a:lnTo>
                  <a:lnTo>
                    <a:pt x="411" y="285"/>
                  </a:lnTo>
                  <a:lnTo>
                    <a:pt x="400" y="278"/>
                  </a:lnTo>
                  <a:lnTo>
                    <a:pt x="392" y="264"/>
                  </a:lnTo>
                  <a:lnTo>
                    <a:pt x="386" y="249"/>
                  </a:lnTo>
                  <a:lnTo>
                    <a:pt x="390" y="233"/>
                  </a:lnTo>
                  <a:lnTo>
                    <a:pt x="374" y="228"/>
                  </a:lnTo>
                  <a:lnTo>
                    <a:pt x="379" y="214"/>
                  </a:lnTo>
                  <a:lnTo>
                    <a:pt x="367" y="201"/>
                  </a:lnTo>
                  <a:lnTo>
                    <a:pt x="352" y="194"/>
                  </a:lnTo>
                  <a:lnTo>
                    <a:pt x="340" y="180"/>
                  </a:lnTo>
                  <a:lnTo>
                    <a:pt x="329" y="171"/>
                  </a:lnTo>
                  <a:lnTo>
                    <a:pt x="324" y="160"/>
                  </a:lnTo>
                  <a:lnTo>
                    <a:pt x="315" y="148"/>
                  </a:lnTo>
                  <a:lnTo>
                    <a:pt x="308" y="134"/>
                  </a:lnTo>
                  <a:lnTo>
                    <a:pt x="299" y="119"/>
                  </a:lnTo>
                  <a:lnTo>
                    <a:pt x="292" y="102"/>
                  </a:lnTo>
                  <a:lnTo>
                    <a:pt x="294" y="89"/>
                  </a:lnTo>
                  <a:lnTo>
                    <a:pt x="292" y="73"/>
                  </a:lnTo>
                  <a:lnTo>
                    <a:pt x="292" y="57"/>
                  </a:lnTo>
                  <a:lnTo>
                    <a:pt x="287" y="43"/>
                  </a:lnTo>
                  <a:lnTo>
                    <a:pt x="285" y="30"/>
                  </a:lnTo>
                  <a:lnTo>
                    <a:pt x="276" y="16"/>
                  </a:lnTo>
                  <a:lnTo>
                    <a:pt x="272" y="0"/>
                  </a:lnTo>
                  <a:lnTo>
                    <a:pt x="169" y="25"/>
                  </a:lnTo>
                  <a:lnTo>
                    <a:pt x="148" y="36"/>
                  </a:lnTo>
                  <a:lnTo>
                    <a:pt x="0" y="82"/>
                  </a:lnTo>
                  <a:lnTo>
                    <a:pt x="7" y="103"/>
                  </a:lnTo>
                  <a:lnTo>
                    <a:pt x="20" y="110"/>
                  </a:lnTo>
                  <a:lnTo>
                    <a:pt x="20" y="127"/>
                  </a:lnTo>
                  <a:lnTo>
                    <a:pt x="36" y="128"/>
                  </a:lnTo>
                  <a:lnTo>
                    <a:pt x="48" y="137"/>
                  </a:lnTo>
                  <a:lnTo>
                    <a:pt x="64" y="139"/>
                  </a:lnTo>
                  <a:lnTo>
                    <a:pt x="78" y="150"/>
                  </a:lnTo>
                  <a:lnTo>
                    <a:pt x="87" y="160"/>
                  </a:lnTo>
                  <a:lnTo>
                    <a:pt x="103" y="166"/>
                  </a:lnTo>
                  <a:lnTo>
                    <a:pt x="114" y="180"/>
                  </a:lnTo>
                  <a:lnTo>
                    <a:pt x="128" y="192"/>
                  </a:lnTo>
                  <a:lnTo>
                    <a:pt x="137" y="203"/>
                  </a:lnTo>
                  <a:lnTo>
                    <a:pt x="142" y="216"/>
                  </a:lnTo>
                  <a:lnTo>
                    <a:pt x="148" y="226"/>
                  </a:lnTo>
                  <a:lnTo>
                    <a:pt x="151" y="246"/>
                  </a:lnTo>
                  <a:lnTo>
                    <a:pt x="174" y="249"/>
                  </a:lnTo>
                  <a:lnTo>
                    <a:pt x="185" y="256"/>
                  </a:lnTo>
                  <a:lnTo>
                    <a:pt x="199" y="255"/>
                  </a:lnTo>
                  <a:lnTo>
                    <a:pt x="212" y="255"/>
                  </a:lnTo>
                  <a:lnTo>
                    <a:pt x="230" y="246"/>
                  </a:lnTo>
                  <a:lnTo>
                    <a:pt x="242" y="244"/>
                  </a:lnTo>
                  <a:lnTo>
                    <a:pt x="253" y="262"/>
                  </a:lnTo>
                  <a:lnTo>
                    <a:pt x="283" y="276"/>
                  </a:lnTo>
                  <a:lnTo>
                    <a:pt x="297" y="267"/>
                  </a:lnTo>
                  <a:lnTo>
                    <a:pt x="306" y="281"/>
                  </a:lnTo>
                  <a:lnTo>
                    <a:pt x="304" y="294"/>
                  </a:lnTo>
                  <a:lnTo>
                    <a:pt x="308" y="308"/>
                  </a:lnTo>
                  <a:lnTo>
                    <a:pt x="310" y="324"/>
                  </a:lnTo>
                  <a:lnTo>
                    <a:pt x="320" y="338"/>
                  </a:lnTo>
                  <a:lnTo>
                    <a:pt x="322" y="353"/>
                  </a:lnTo>
                  <a:lnTo>
                    <a:pt x="335" y="360"/>
                  </a:lnTo>
                  <a:lnTo>
                    <a:pt x="345" y="377"/>
                  </a:lnTo>
                  <a:lnTo>
                    <a:pt x="360" y="369"/>
                  </a:lnTo>
                  <a:lnTo>
                    <a:pt x="374" y="381"/>
                  </a:lnTo>
                  <a:lnTo>
                    <a:pt x="376" y="397"/>
                  </a:lnTo>
                  <a:lnTo>
                    <a:pt x="384" y="408"/>
                  </a:lnTo>
                  <a:lnTo>
                    <a:pt x="404" y="404"/>
                  </a:lnTo>
                  <a:lnTo>
                    <a:pt x="411" y="427"/>
                  </a:lnTo>
                  <a:lnTo>
                    <a:pt x="452" y="452"/>
                  </a:lnTo>
                  <a:lnTo>
                    <a:pt x="461" y="463"/>
                  </a:lnTo>
                  <a:lnTo>
                    <a:pt x="486" y="472"/>
                  </a:lnTo>
                  <a:lnTo>
                    <a:pt x="502" y="477"/>
                  </a:lnTo>
                  <a:lnTo>
                    <a:pt x="502" y="477"/>
                  </a:lnTo>
                  <a:lnTo>
                    <a:pt x="502" y="4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32">
              <a:extLst>
                <a:ext uri="{FF2B5EF4-FFF2-40B4-BE49-F238E27FC236}">
                  <a16:creationId xmlns:a16="http://schemas.microsoft.com/office/drawing/2014/main" id="{62CDA2F4-EB73-A5A2-AD6A-84030C39C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34300" y="8463376"/>
              <a:ext cx="1057071" cy="1041260"/>
            </a:xfrm>
            <a:custGeom>
              <a:avLst/>
              <a:gdLst>
                <a:gd name="T0" fmla="*/ 349 w 468"/>
                <a:gd name="T1" fmla="*/ 415 h 461"/>
                <a:gd name="T2" fmla="*/ 468 w 468"/>
                <a:gd name="T3" fmla="*/ 372 h 461"/>
                <a:gd name="T4" fmla="*/ 468 w 468"/>
                <a:gd name="T5" fmla="*/ 345 h 461"/>
                <a:gd name="T6" fmla="*/ 452 w 468"/>
                <a:gd name="T7" fmla="*/ 315 h 461"/>
                <a:gd name="T8" fmla="*/ 441 w 468"/>
                <a:gd name="T9" fmla="*/ 290 h 461"/>
                <a:gd name="T10" fmla="*/ 422 w 468"/>
                <a:gd name="T11" fmla="*/ 269 h 461"/>
                <a:gd name="T12" fmla="*/ 404 w 468"/>
                <a:gd name="T13" fmla="*/ 255 h 461"/>
                <a:gd name="T14" fmla="*/ 388 w 468"/>
                <a:gd name="T15" fmla="*/ 226 h 461"/>
                <a:gd name="T16" fmla="*/ 383 w 468"/>
                <a:gd name="T17" fmla="*/ 190 h 461"/>
                <a:gd name="T18" fmla="*/ 390 w 468"/>
                <a:gd name="T19" fmla="*/ 167 h 461"/>
                <a:gd name="T20" fmla="*/ 374 w 468"/>
                <a:gd name="T21" fmla="*/ 141 h 461"/>
                <a:gd name="T22" fmla="*/ 350 w 468"/>
                <a:gd name="T23" fmla="*/ 121 h 461"/>
                <a:gd name="T24" fmla="*/ 324 w 468"/>
                <a:gd name="T25" fmla="*/ 121 h 461"/>
                <a:gd name="T26" fmla="*/ 297 w 468"/>
                <a:gd name="T27" fmla="*/ 109 h 461"/>
                <a:gd name="T28" fmla="*/ 276 w 468"/>
                <a:gd name="T29" fmla="*/ 93 h 461"/>
                <a:gd name="T30" fmla="*/ 245 w 468"/>
                <a:gd name="T31" fmla="*/ 77 h 461"/>
                <a:gd name="T32" fmla="*/ 219 w 468"/>
                <a:gd name="T33" fmla="*/ 57 h 461"/>
                <a:gd name="T34" fmla="*/ 199 w 468"/>
                <a:gd name="T35" fmla="*/ 34 h 461"/>
                <a:gd name="T36" fmla="*/ 181 w 468"/>
                <a:gd name="T37" fmla="*/ 20 h 461"/>
                <a:gd name="T38" fmla="*/ 155 w 468"/>
                <a:gd name="T39" fmla="*/ 0 h 461"/>
                <a:gd name="T40" fmla="*/ 19 w 468"/>
                <a:gd name="T41" fmla="*/ 44 h 461"/>
                <a:gd name="T42" fmla="*/ 0 w 468"/>
                <a:gd name="T43" fmla="*/ 107 h 461"/>
                <a:gd name="T44" fmla="*/ 41 w 468"/>
                <a:gd name="T45" fmla="*/ 141 h 461"/>
                <a:gd name="T46" fmla="*/ 43 w 468"/>
                <a:gd name="T47" fmla="*/ 171 h 461"/>
                <a:gd name="T48" fmla="*/ 71 w 468"/>
                <a:gd name="T49" fmla="*/ 199 h 461"/>
                <a:gd name="T50" fmla="*/ 83 w 468"/>
                <a:gd name="T51" fmla="*/ 237 h 461"/>
                <a:gd name="T52" fmla="*/ 67 w 468"/>
                <a:gd name="T53" fmla="*/ 313 h 461"/>
                <a:gd name="T54" fmla="*/ 57 w 468"/>
                <a:gd name="T55" fmla="*/ 351 h 461"/>
                <a:gd name="T56" fmla="*/ 112 w 468"/>
                <a:gd name="T57" fmla="*/ 351 h 461"/>
                <a:gd name="T58" fmla="*/ 139 w 468"/>
                <a:gd name="T59" fmla="*/ 367 h 461"/>
                <a:gd name="T60" fmla="*/ 169 w 468"/>
                <a:gd name="T61" fmla="*/ 381 h 461"/>
                <a:gd name="T62" fmla="*/ 181 w 468"/>
                <a:gd name="T63" fmla="*/ 415 h 461"/>
                <a:gd name="T64" fmla="*/ 197 w 468"/>
                <a:gd name="T65" fmla="*/ 436 h 461"/>
                <a:gd name="T66" fmla="*/ 201 w 468"/>
                <a:gd name="T67" fmla="*/ 461 h 461"/>
                <a:gd name="T68" fmla="*/ 201 w 468"/>
                <a:gd name="T69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8" h="461">
                  <a:moveTo>
                    <a:pt x="201" y="461"/>
                  </a:moveTo>
                  <a:lnTo>
                    <a:pt x="349" y="415"/>
                  </a:lnTo>
                  <a:lnTo>
                    <a:pt x="370" y="404"/>
                  </a:lnTo>
                  <a:lnTo>
                    <a:pt x="468" y="372"/>
                  </a:lnTo>
                  <a:lnTo>
                    <a:pt x="466" y="358"/>
                  </a:lnTo>
                  <a:lnTo>
                    <a:pt x="468" y="345"/>
                  </a:lnTo>
                  <a:lnTo>
                    <a:pt x="456" y="331"/>
                  </a:lnTo>
                  <a:lnTo>
                    <a:pt x="452" y="315"/>
                  </a:lnTo>
                  <a:lnTo>
                    <a:pt x="443" y="304"/>
                  </a:lnTo>
                  <a:lnTo>
                    <a:pt x="441" y="290"/>
                  </a:lnTo>
                  <a:lnTo>
                    <a:pt x="427" y="287"/>
                  </a:lnTo>
                  <a:lnTo>
                    <a:pt x="422" y="269"/>
                  </a:lnTo>
                  <a:lnTo>
                    <a:pt x="409" y="263"/>
                  </a:lnTo>
                  <a:lnTo>
                    <a:pt x="404" y="255"/>
                  </a:lnTo>
                  <a:lnTo>
                    <a:pt x="397" y="240"/>
                  </a:lnTo>
                  <a:lnTo>
                    <a:pt x="388" y="226"/>
                  </a:lnTo>
                  <a:lnTo>
                    <a:pt x="381" y="208"/>
                  </a:lnTo>
                  <a:lnTo>
                    <a:pt x="383" y="190"/>
                  </a:lnTo>
                  <a:lnTo>
                    <a:pt x="391" y="182"/>
                  </a:lnTo>
                  <a:lnTo>
                    <a:pt x="390" y="167"/>
                  </a:lnTo>
                  <a:lnTo>
                    <a:pt x="381" y="155"/>
                  </a:lnTo>
                  <a:lnTo>
                    <a:pt x="374" y="141"/>
                  </a:lnTo>
                  <a:lnTo>
                    <a:pt x="365" y="135"/>
                  </a:lnTo>
                  <a:lnTo>
                    <a:pt x="350" y="121"/>
                  </a:lnTo>
                  <a:lnTo>
                    <a:pt x="336" y="126"/>
                  </a:lnTo>
                  <a:lnTo>
                    <a:pt x="324" y="121"/>
                  </a:lnTo>
                  <a:lnTo>
                    <a:pt x="310" y="112"/>
                  </a:lnTo>
                  <a:lnTo>
                    <a:pt x="297" y="109"/>
                  </a:lnTo>
                  <a:lnTo>
                    <a:pt x="288" y="98"/>
                  </a:lnTo>
                  <a:lnTo>
                    <a:pt x="276" y="93"/>
                  </a:lnTo>
                  <a:lnTo>
                    <a:pt x="256" y="87"/>
                  </a:lnTo>
                  <a:lnTo>
                    <a:pt x="245" y="77"/>
                  </a:lnTo>
                  <a:lnTo>
                    <a:pt x="231" y="64"/>
                  </a:lnTo>
                  <a:lnTo>
                    <a:pt x="219" y="57"/>
                  </a:lnTo>
                  <a:lnTo>
                    <a:pt x="212" y="43"/>
                  </a:lnTo>
                  <a:lnTo>
                    <a:pt x="199" y="34"/>
                  </a:lnTo>
                  <a:lnTo>
                    <a:pt x="187" y="30"/>
                  </a:lnTo>
                  <a:lnTo>
                    <a:pt x="181" y="20"/>
                  </a:lnTo>
                  <a:lnTo>
                    <a:pt x="171" y="2"/>
                  </a:lnTo>
                  <a:lnTo>
                    <a:pt x="155" y="0"/>
                  </a:lnTo>
                  <a:lnTo>
                    <a:pt x="87" y="21"/>
                  </a:lnTo>
                  <a:lnTo>
                    <a:pt x="19" y="44"/>
                  </a:lnTo>
                  <a:lnTo>
                    <a:pt x="2" y="91"/>
                  </a:lnTo>
                  <a:lnTo>
                    <a:pt x="0" y="107"/>
                  </a:lnTo>
                  <a:lnTo>
                    <a:pt x="44" y="128"/>
                  </a:lnTo>
                  <a:lnTo>
                    <a:pt x="41" y="141"/>
                  </a:lnTo>
                  <a:lnTo>
                    <a:pt x="44" y="155"/>
                  </a:lnTo>
                  <a:lnTo>
                    <a:pt x="43" y="171"/>
                  </a:lnTo>
                  <a:lnTo>
                    <a:pt x="55" y="185"/>
                  </a:lnTo>
                  <a:lnTo>
                    <a:pt x="71" y="199"/>
                  </a:lnTo>
                  <a:lnTo>
                    <a:pt x="76" y="214"/>
                  </a:lnTo>
                  <a:lnTo>
                    <a:pt x="83" y="237"/>
                  </a:lnTo>
                  <a:lnTo>
                    <a:pt x="71" y="287"/>
                  </a:lnTo>
                  <a:lnTo>
                    <a:pt x="67" y="313"/>
                  </a:lnTo>
                  <a:lnTo>
                    <a:pt x="62" y="331"/>
                  </a:lnTo>
                  <a:lnTo>
                    <a:pt x="57" y="351"/>
                  </a:lnTo>
                  <a:lnTo>
                    <a:pt x="96" y="352"/>
                  </a:lnTo>
                  <a:lnTo>
                    <a:pt x="112" y="351"/>
                  </a:lnTo>
                  <a:lnTo>
                    <a:pt x="126" y="360"/>
                  </a:lnTo>
                  <a:lnTo>
                    <a:pt x="139" y="367"/>
                  </a:lnTo>
                  <a:lnTo>
                    <a:pt x="153" y="377"/>
                  </a:lnTo>
                  <a:lnTo>
                    <a:pt x="169" y="381"/>
                  </a:lnTo>
                  <a:lnTo>
                    <a:pt x="183" y="400"/>
                  </a:lnTo>
                  <a:lnTo>
                    <a:pt x="181" y="415"/>
                  </a:lnTo>
                  <a:lnTo>
                    <a:pt x="190" y="425"/>
                  </a:lnTo>
                  <a:lnTo>
                    <a:pt x="197" y="436"/>
                  </a:lnTo>
                  <a:lnTo>
                    <a:pt x="203" y="452"/>
                  </a:lnTo>
                  <a:lnTo>
                    <a:pt x="201" y="461"/>
                  </a:lnTo>
                  <a:lnTo>
                    <a:pt x="201" y="461"/>
                  </a:lnTo>
                  <a:lnTo>
                    <a:pt x="201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33">
              <a:extLst>
                <a:ext uri="{FF2B5EF4-FFF2-40B4-BE49-F238E27FC236}">
                  <a16:creationId xmlns:a16="http://schemas.microsoft.com/office/drawing/2014/main" id="{2EF05CA5-B530-C736-B39A-00BD0B61E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614800" y="7128485"/>
              <a:ext cx="1334891" cy="1020931"/>
            </a:xfrm>
            <a:custGeom>
              <a:avLst/>
              <a:gdLst>
                <a:gd name="T0" fmla="*/ 95 w 591"/>
                <a:gd name="T1" fmla="*/ 449 h 452"/>
                <a:gd name="T2" fmla="*/ 125 w 591"/>
                <a:gd name="T3" fmla="*/ 441 h 452"/>
                <a:gd name="T4" fmla="*/ 178 w 591"/>
                <a:gd name="T5" fmla="*/ 345 h 452"/>
                <a:gd name="T6" fmla="*/ 308 w 591"/>
                <a:gd name="T7" fmla="*/ 322 h 452"/>
                <a:gd name="T8" fmla="*/ 367 w 591"/>
                <a:gd name="T9" fmla="*/ 317 h 452"/>
                <a:gd name="T10" fmla="*/ 392 w 591"/>
                <a:gd name="T11" fmla="*/ 326 h 452"/>
                <a:gd name="T12" fmla="*/ 419 w 591"/>
                <a:gd name="T13" fmla="*/ 340 h 452"/>
                <a:gd name="T14" fmla="*/ 534 w 591"/>
                <a:gd name="T15" fmla="*/ 260 h 452"/>
                <a:gd name="T16" fmla="*/ 591 w 591"/>
                <a:gd name="T17" fmla="*/ 215 h 452"/>
                <a:gd name="T18" fmla="*/ 575 w 591"/>
                <a:gd name="T19" fmla="*/ 199 h 452"/>
                <a:gd name="T20" fmla="*/ 547 w 591"/>
                <a:gd name="T21" fmla="*/ 190 h 452"/>
                <a:gd name="T22" fmla="*/ 516 w 591"/>
                <a:gd name="T23" fmla="*/ 173 h 452"/>
                <a:gd name="T24" fmla="*/ 486 w 591"/>
                <a:gd name="T25" fmla="*/ 157 h 452"/>
                <a:gd name="T26" fmla="*/ 452 w 591"/>
                <a:gd name="T27" fmla="*/ 142 h 452"/>
                <a:gd name="T28" fmla="*/ 420 w 591"/>
                <a:gd name="T29" fmla="*/ 114 h 452"/>
                <a:gd name="T30" fmla="*/ 422 w 591"/>
                <a:gd name="T31" fmla="*/ 78 h 452"/>
                <a:gd name="T32" fmla="*/ 402 w 591"/>
                <a:gd name="T33" fmla="*/ 69 h 452"/>
                <a:gd name="T34" fmla="*/ 367 w 591"/>
                <a:gd name="T35" fmla="*/ 52 h 452"/>
                <a:gd name="T36" fmla="*/ 340 w 591"/>
                <a:gd name="T37" fmla="*/ 36 h 452"/>
                <a:gd name="T38" fmla="*/ 308 w 591"/>
                <a:gd name="T39" fmla="*/ 21 h 452"/>
                <a:gd name="T40" fmla="*/ 274 w 591"/>
                <a:gd name="T41" fmla="*/ 43 h 452"/>
                <a:gd name="T42" fmla="*/ 241 w 591"/>
                <a:gd name="T43" fmla="*/ 52 h 452"/>
                <a:gd name="T44" fmla="*/ 200 w 591"/>
                <a:gd name="T45" fmla="*/ 46 h 452"/>
                <a:gd name="T46" fmla="*/ 169 w 591"/>
                <a:gd name="T47" fmla="*/ 53 h 452"/>
                <a:gd name="T48" fmla="*/ 139 w 591"/>
                <a:gd name="T49" fmla="*/ 36 h 452"/>
                <a:gd name="T50" fmla="*/ 127 w 591"/>
                <a:gd name="T51" fmla="*/ 5 h 452"/>
                <a:gd name="T52" fmla="*/ 30 w 591"/>
                <a:gd name="T53" fmla="*/ 23 h 452"/>
                <a:gd name="T54" fmla="*/ 54 w 591"/>
                <a:gd name="T55" fmla="*/ 52 h 452"/>
                <a:gd name="T56" fmla="*/ 34 w 591"/>
                <a:gd name="T57" fmla="*/ 126 h 452"/>
                <a:gd name="T58" fmla="*/ 16 w 591"/>
                <a:gd name="T59" fmla="*/ 215 h 452"/>
                <a:gd name="T60" fmla="*/ 27 w 591"/>
                <a:gd name="T61" fmla="*/ 272 h 452"/>
                <a:gd name="T62" fmla="*/ 20 w 591"/>
                <a:gd name="T63" fmla="*/ 377 h 452"/>
                <a:gd name="T64" fmla="*/ 13 w 591"/>
                <a:gd name="T65" fmla="*/ 434 h 452"/>
                <a:gd name="T66" fmla="*/ 48 w 591"/>
                <a:gd name="T67" fmla="*/ 436 h 452"/>
                <a:gd name="T68" fmla="*/ 75 w 591"/>
                <a:gd name="T69" fmla="*/ 449 h 452"/>
                <a:gd name="T70" fmla="*/ 82 w 591"/>
                <a:gd name="T71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1" h="452">
                  <a:moveTo>
                    <a:pt x="82" y="452"/>
                  </a:moveTo>
                  <a:lnTo>
                    <a:pt x="95" y="449"/>
                  </a:lnTo>
                  <a:lnTo>
                    <a:pt x="112" y="443"/>
                  </a:lnTo>
                  <a:lnTo>
                    <a:pt x="125" y="441"/>
                  </a:lnTo>
                  <a:lnTo>
                    <a:pt x="150" y="377"/>
                  </a:lnTo>
                  <a:lnTo>
                    <a:pt x="178" y="345"/>
                  </a:lnTo>
                  <a:lnTo>
                    <a:pt x="276" y="338"/>
                  </a:lnTo>
                  <a:lnTo>
                    <a:pt x="308" y="322"/>
                  </a:lnTo>
                  <a:lnTo>
                    <a:pt x="351" y="308"/>
                  </a:lnTo>
                  <a:lnTo>
                    <a:pt x="367" y="317"/>
                  </a:lnTo>
                  <a:lnTo>
                    <a:pt x="383" y="315"/>
                  </a:lnTo>
                  <a:lnTo>
                    <a:pt x="392" y="326"/>
                  </a:lnTo>
                  <a:lnTo>
                    <a:pt x="406" y="328"/>
                  </a:lnTo>
                  <a:lnTo>
                    <a:pt x="419" y="340"/>
                  </a:lnTo>
                  <a:lnTo>
                    <a:pt x="513" y="276"/>
                  </a:lnTo>
                  <a:lnTo>
                    <a:pt x="534" y="260"/>
                  </a:lnTo>
                  <a:lnTo>
                    <a:pt x="577" y="226"/>
                  </a:lnTo>
                  <a:lnTo>
                    <a:pt x="591" y="215"/>
                  </a:lnTo>
                  <a:lnTo>
                    <a:pt x="579" y="217"/>
                  </a:lnTo>
                  <a:lnTo>
                    <a:pt x="575" y="199"/>
                  </a:lnTo>
                  <a:lnTo>
                    <a:pt x="561" y="198"/>
                  </a:lnTo>
                  <a:lnTo>
                    <a:pt x="547" y="190"/>
                  </a:lnTo>
                  <a:lnTo>
                    <a:pt x="545" y="176"/>
                  </a:lnTo>
                  <a:lnTo>
                    <a:pt x="516" y="173"/>
                  </a:lnTo>
                  <a:lnTo>
                    <a:pt x="500" y="166"/>
                  </a:lnTo>
                  <a:lnTo>
                    <a:pt x="486" y="157"/>
                  </a:lnTo>
                  <a:lnTo>
                    <a:pt x="474" y="151"/>
                  </a:lnTo>
                  <a:lnTo>
                    <a:pt x="452" y="142"/>
                  </a:lnTo>
                  <a:lnTo>
                    <a:pt x="435" y="132"/>
                  </a:lnTo>
                  <a:lnTo>
                    <a:pt x="420" y="114"/>
                  </a:lnTo>
                  <a:lnTo>
                    <a:pt x="413" y="96"/>
                  </a:lnTo>
                  <a:lnTo>
                    <a:pt x="422" y="78"/>
                  </a:lnTo>
                  <a:lnTo>
                    <a:pt x="413" y="61"/>
                  </a:lnTo>
                  <a:lnTo>
                    <a:pt x="402" y="69"/>
                  </a:lnTo>
                  <a:lnTo>
                    <a:pt x="388" y="68"/>
                  </a:lnTo>
                  <a:lnTo>
                    <a:pt x="367" y="52"/>
                  </a:lnTo>
                  <a:lnTo>
                    <a:pt x="354" y="41"/>
                  </a:lnTo>
                  <a:lnTo>
                    <a:pt x="340" y="36"/>
                  </a:lnTo>
                  <a:lnTo>
                    <a:pt x="328" y="23"/>
                  </a:lnTo>
                  <a:lnTo>
                    <a:pt x="308" y="21"/>
                  </a:lnTo>
                  <a:lnTo>
                    <a:pt x="285" y="32"/>
                  </a:lnTo>
                  <a:lnTo>
                    <a:pt x="274" y="43"/>
                  </a:lnTo>
                  <a:lnTo>
                    <a:pt x="253" y="57"/>
                  </a:lnTo>
                  <a:lnTo>
                    <a:pt x="241" y="52"/>
                  </a:lnTo>
                  <a:lnTo>
                    <a:pt x="221" y="50"/>
                  </a:lnTo>
                  <a:lnTo>
                    <a:pt x="200" y="46"/>
                  </a:lnTo>
                  <a:lnTo>
                    <a:pt x="180" y="45"/>
                  </a:lnTo>
                  <a:lnTo>
                    <a:pt x="169" y="53"/>
                  </a:lnTo>
                  <a:lnTo>
                    <a:pt x="153" y="48"/>
                  </a:lnTo>
                  <a:lnTo>
                    <a:pt x="139" y="36"/>
                  </a:lnTo>
                  <a:lnTo>
                    <a:pt x="135" y="20"/>
                  </a:lnTo>
                  <a:lnTo>
                    <a:pt x="127" y="5"/>
                  </a:lnTo>
                  <a:lnTo>
                    <a:pt x="111" y="0"/>
                  </a:lnTo>
                  <a:lnTo>
                    <a:pt x="30" y="23"/>
                  </a:lnTo>
                  <a:lnTo>
                    <a:pt x="39" y="30"/>
                  </a:lnTo>
                  <a:lnTo>
                    <a:pt x="54" y="52"/>
                  </a:lnTo>
                  <a:lnTo>
                    <a:pt x="46" y="85"/>
                  </a:lnTo>
                  <a:lnTo>
                    <a:pt x="34" y="126"/>
                  </a:lnTo>
                  <a:lnTo>
                    <a:pt x="23" y="167"/>
                  </a:lnTo>
                  <a:lnTo>
                    <a:pt x="16" y="215"/>
                  </a:lnTo>
                  <a:lnTo>
                    <a:pt x="18" y="228"/>
                  </a:lnTo>
                  <a:lnTo>
                    <a:pt x="27" y="272"/>
                  </a:lnTo>
                  <a:lnTo>
                    <a:pt x="32" y="331"/>
                  </a:lnTo>
                  <a:lnTo>
                    <a:pt x="20" y="377"/>
                  </a:lnTo>
                  <a:lnTo>
                    <a:pt x="0" y="427"/>
                  </a:lnTo>
                  <a:lnTo>
                    <a:pt x="13" y="434"/>
                  </a:lnTo>
                  <a:lnTo>
                    <a:pt x="32" y="434"/>
                  </a:lnTo>
                  <a:lnTo>
                    <a:pt x="48" y="436"/>
                  </a:lnTo>
                  <a:lnTo>
                    <a:pt x="59" y="447"/>
                  </a:lnTo>
                  <a:lnTo>
                    <a:pt x="75" y="449"/>
                  </a:lnTo>
                  <a:lnTo>
                    <a:pt x="82" y="452"/>
                  </a:lnTo>
                  <a:lnTo>
                    <a:pt x="82" y="452"/>
                  </a:lnTo>
                  <a:lnTo>
                    <a:pt x="82" y="4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34">
              <a:extLst>
                <a:ext uri="{FF2B5EF4-FFF2-40B4-BE49-F238E27FC236}">
                  <a16:creationId xmlns:a16="http://schemas.microsoft.com/office/drawing/2014/main" id="{271BB24E-6D4C-5687-51F6-B6FD44C8E3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3545" y="8659882"/>
              <a:ext cx="591779" cy="603073"/>
            </a:xfrm>
            <a:custGeom>
              <a:avLst/>
              <a:gdLst>
                <a:gd name="T0" fmla="*/ 226 w 262"/>
                <a:gd name="T1" fmla="*/ 267 h 267"/>
                <a:gd name="T2" fmla="*/ 232 w 262"/>
                <a:gd name="T3" fmla="*/ 255 h 267"/>
                <a:gd name="T4" fmla="*/ 235 w 262"/>
                <a:gd name="T5" fmla="*/ 241 h 267"/>
                <a:gd name="T6" fmla="*/ 240 w 262"/>
                <a:gd name="T7" fmla="*/ 224 h 267"/>
                <a:gd name="T8" fmla="*/ 244 w 262"/>
                <a:gd name="T9" fmla="*/ 200 h 267"/>
                <a:gd name="T10" fmla="*/ 255 w 262"/>
                <a:gd name="T11" fmla="*/ 171 h 267"/>
                <a:gd name="T12" fmla="*/ 256 w 262"/>
                <a:gd name="T13" fmla="*/ 148 h 267"/>
                <a:gd name="T14" fmla="*/ 262 w 262"/>
                <a:gd name="T15" fmla="*/ 134 h 267"/>
                <a:gd name="T16" fmla="*/ 248 w 262"/>
                <a:gd name="T17" fmla="*/ 121 h 267"/>
                <a:gd name="T18" fmla="*/ 242 w 262"/>
                <a:gd name="T19" fmla="*/ 111 h 267"/>
                <a:gd name="T20" fmla="*/ 233 w 262"/>
                <a:gd name="T21" fmla="*/ 98 h 267"/>
                <a:gd name="T22" fmla="*/ 226 w 262"/>
                <a:gd name="T23" fmla="*/ 87 h 267"/>
                <a:gd name="T24" fmla="*/ 217 w 262"/>
                <a:gd name="T25" fmla="*/ 75 h 267"/>
                <a:gd name="T26" fmla="*/ 216 w 262"/>
                <a:gd name="T27" fmla="*/ 63 h 267"/>
                <a:gd name="T28" fmla="*/ 217 w 262"/>
                <a:gd name="T29" fmla="*/ 50 h 267"/>
                <a:gd name="T30" fmla="*/ 207 w 262"/>
                <a:gd name="T31" fmla="*/ 36 h 267"/>
                <a:gd name="T32" fmla="*/ 194 w 262"/>
                <a:gd name="T33" fmla="*/ 27 h 267"/>
                <a:gd name="T34" fmla="*/ 173 w 262"/>
                <a:gd name="T35" fmla="*/ 18 h 267"/>
                <a:gd name="T36" fmla="*/ 132 w 262"/>
                <a:gd name="T37" fmla="*/ 0 h 267"/>
                <a:gd name="T38" fmla="*/ 107 w 262"/>
                <a:gd name="T39" fmla="*/ 16 h 267"/>
                <a:gd name="T40" fmla="*/ 78 w 262"/>
                <a:gd name="T41" fmla="*/ 36 h 267"/>
                <a:gd name="T42" fmla="*/ 57 w 262"/>
                <a:gd name="T43" fmla="*/ 75 h 267"/>
                <a:gd name="T44" fmla="*/ 54 w 262"/>
                <a:gd name="T45" fmla="*/ 118 h 267"/>
                <a:gd name="T46" fmla="*/ 41 w 262"/>
                <a:gd name="T47" fmla="*/ 135 h 267"/>
                <a:gd name="T48" fmla="*/ 29 w 262"/>
                <a:gd name="T49" fmla="*/ 155 h 267"/>
                <a:gd name="T50" fmla="*/ 0 w 262"/>
                <a:gd name="T51" fmla="*/ 194 h 267"/>
                <a:gd name="T52" fmla="*/ 13 w 262"/>
                <a:gd name="T53" fmla="*/ 203 h 267"/>
                <a:gd name="T54" fmla="*/ 14 w 262"/>
                <a:gd name="T55" fmla="*/ 216 h 267"/>
                <a:gd name="T56" fmla="*/ 61 w 262"/>
                <a:gd name="T57" fmla="*/ 235 h 267"/>
                <a:gd name="T58" fmla="*/ 130 w 262"/>
                <a:gd name="T59" fmla="*/ 249 h 267"/>
                <a:gd name="T60" fmla="*/ 182 w 262"/>
                <a:gd name="T61" fmla="*/ 262 h 267"/>
                <a:gd name="T62" fmla="*/ 201 w 262"/>
                <a:gd name="T63" fmla="*/ 264 h 267"/>
                <a:gd name="T64" fmla="*/ 226 w 262"/>
                <a:gd name="T65" fmla="*/ 267 h 267"/>
                <a:gd name="T66" fmla="*/ 226 w 262"/>
                <a:gd name="T67" fmla="*/ 267 h 267"/>
                <a:gd name="T68" fmla="*/ 226 w 262"/>
                <a:gd name="T6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2" h="267">
                  <a:moveTo>
                    <a:pt x="226" y="267"/>
                  </a:moveTo>
                  <a:lnTo>
                    <a:pt x="232" y="255"/>
                  </a:lnTo>
                  <a:lnTo>
                    <a:pt x="235" y="241"/>
                  </a:lnTo>
                  <a:lnTo>
                    <a:pt x="240" y="224"/>
                  </a:lnTo>
                  <a:lnTo>
                    <a:pt x="244" y="200"/>
                  </a:lnTo>
                  <a:lnTo>
                    <a:pt x="255" y="171"/>
                  </a:lnTo>
                  <a:lnTo>
                    <a:pt x="256" y="148"/>
                  </a:lnTo>
                  <a:lnTo>
                    <a:pt x="262" y="134"/>
                  </a:lnTo>
                  <a:lnTo>
                    <a:pt x="248" y="121"/>
                  </a:lnTo>
                  <a:lnTo>
                    <a:pt x="242" y="111"/>
                  </a:lnTo>
                  <a:lnTo>
                    <a:pt x="233" y="98"/>
                  </a:lnTo>
                  <a:lnTo>
                    <a:pt x="226" y="87"/>
                  </a:lnTo>
                  <a:lnTo>
                    <a:pt x="217" y="75"/>
                  </a:lnTo>
                  <a:lnTo>
                    <a:pt x="216" y="63"/>
                  </a:lnTo>
                  <a:lnTo>
                    <a:pt x="217" y="50"/>
                  </a:lnTo>
                  <a:lnTo>
                    <a:pt x="207" y="36"/>
                  </a:lnTo>
                  <a:lnTo>
                    <a:pt x="194" y="27"/>
                  </a:lnTo>
                  <a:lnTo>
                    <a:pt x="173" y="18"/>
                  </a:lnTo>
                  <a:lnTo>
                    <a:pt x="132" y="0"/>
                  </a:lnTo>
                  <a:lnTo>
                    <a:pt x="107" y="16"/>
                  </a:lnTo>
                  <a:lnTo>
                    <a:pt x="78" y="36"/>
                  </a:lnTo>
                  <a:lnTo>
                    <a:pt x="57" y="75"/>
                  </a:lnTo>
                  <a:lnTo>
                    <a:pt x="54" y="118"/>
                  </a:lnTo>
                  <a:lnTo>
                    <a:pt x="41" y="135"/>
                  </a:lnTo>
                  <a:lnTo>
                    <a:pt x="29" y="155"/>
                  </a:lnTo>
                  <a:lnTo>
                    <a:pt x="0" y="194"/>
                  </a:lnTo>
                  <a:lnTo>
                    <a:pt x="13" y="203"/>
                  </a:lnTo>
                  <a:lnTo>
                    <a:pt x="14" y="216"/>
                  </a:lnTo>
                  <a:lnTo>
                    <a:pt x="61" y="235"/>
                  </a:lnTo>
                  <a:lnTo>
                    <a:pt x="130" y="249"/>
                  </a:lnTo>
                  <a:lnTo>
                    <a:pt x="182" y="262"/>
                  </a:lnTo>
                  <a:lnTo>
                    <a:pt x="201" y="264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35">
              <a:extLst>
                <a:ext uri="{FF2B5EF4-FFF2-40B4-BE49-F238E27FC236}">
                  <a16:creationId xmlns:a16="http://schemas.microsoft.com/office/drawing/2014/main" id="{429A8101-EA22-BEDD-E12A-521133C3AC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279459" y="9294577"/>
              <a:ext cx="980275" cy="1106762"/>
            </a:xfrm>
            <a:custGeom>
              <a:avLst/>
              <a:gdLst>
                <a:gd name="T0" fmla="*/ 224 w 434"/>
                <a:gd name="T1" fmla="*/ 467 h 490"/>
                <a:gd name="T2" fmla="*/ 265 w 434"/>
                <a:gd name="T3" fmla="*/ 429 h 490"/>
                <a:gd name="T4" fmla="*/ 288 w 434"/>
                <a:gd name="T5" fmla="*/ 387 h 490"/>
                <a:gd name="T6" fmla="*/ 315 w 434"/>
                <a:gd name="T7" fmla="*/ 355 h 490"/>
                <a:gd name="T8" fmla="*/ 358 w 434"/>
                <a:gd name="T9" fmla="*/ 307 h 490"/>
                <a:gd name="T10" fmla="*/ 392 w 434"/>
                <a:gd name="T11" fmla="*/ 260 h 490"/>
                <a:gd name="T12" fmla="*/ 426 w 434"/>
                <a:gd name="T13" fmla="*/ 225 h 490"/>
                <a:gd name="T14" fmla="*/ 433 w 434"/>
                <a:gd name="T15" fmla="*/ 191 h 490"/>
                <a:gd name="T16" fmla="*/ 406 w 434"/>
                <a:gd name="T17" fmla="*/ 196 h 490"/>
                <a:gd name="T18" fmla="*/ 394 w 434"/>
                <a:gd name="T19" fmla="*/ 173 h 490"/>
                <a:gd name="T20" fmla="*/ 322 w 434"/>
                <a:gd name="T21" fmla="*/ 141 h 490"/>
                <a:gd name="T22" fmla="*/ 296 w 434"/>
                <a:gd name="T23" fmla="*/ 121 h 490"/>
                <a:gd name="T24" fmla="*/ 265 w 434"/>
                <a:gd name="T25" fmla="*/ 138 h 490"/>
                <a:gd name="T26" fmla="*/ 235 w 434"/>
                <a:gd name="T27" fmla="*/ 114 h 490"/>
                <a:gd name="T28" fmla="*/ 212 w 434"/>
                <a:gd name="T29" fmla="*/ 95 h 490"/>
                <a:gd name="T30" fmla="*/ 203 w 434"/>
                <a:gd name="T31" fmla="*/ 65 h 490"/>
                <a:gd name="T32" fmla="*/ 208 w 434"/>
                <a:gd name="T33" fmla="*/ 43 h 490"/>
                <a:gd name="T34" fmla="*/ 196 w 434"/>
                <a:gd name="T35" fmla="*/ 15 h 490"/>
                <a:gd name="T36" fmla="*/ 139 w 434"/>
                <a:gd name="T37" fmla="*/ 11 h 490"/>
                <a:gd name="T38" fmla="*/ 0 w 434"/>
                <a:gd name="T39" fmla="*/ 138 h 490"/>
                <a:gd name="T40" fmla="*/ 16 w 434"/>
                <a:gd name="T41" fmla="*/ 159 h 490"/>
                <a:gd name="T42" fmla="*/ 36 w 434"/>
                <a:gd name="T43" fmla="*/ 193 h 490"/>
                <a:gd name="T44" fmla="*/ 55 w 434"/>
                <a:gd name="T45" fmla="*/ 212 h 490"/>
                <a:gd name="T46" fmla="*/ 70 w 434"/>
                <a:gd name="T47" fmla="*/ 234 h 490"/>
                <a:gd name="T48" fmla="*/ 82 w 434"/>
                <a:gd name="T49" fmla="*/ 260 h 490"/>
                <a:gd name="T50" fmla="*/ 96 w 434"/>
                <a:gd name="T51" fmla="*/ 275 h 490"/>
                <a:gd name="T52" fmla="*/ 110 w 434"/>
                <a:gd name="T53" fmla="*/ 292 h 490"/>
                <a:gd name="T54" fmla="*/ 125 w 434"/>
                <a:gd name="T55" fmla="*/ 305 h 490"/>
                <a:gd name="T56" fmla="*/ 137 w 434"/>
                <a:gd name="T57" fmla="*/ 312 h 490"/>
                <a:gd name="T58" fmla="*/ 162 w 434"/>
                <a:gd name="T59" fmla="*/ 292 h 490"/>
                <a:gd name="T60" fmla="*/ 139 w 434"/>
                <a:gd name="T61" fmla="*/ 316 h 490"/>
                <a:gd name="T62" fmla="*/ 175 w 434"/>
                <a:gd name="T63" fmla="*/ 314 h 490"/>
                <a:gd name="T64" fmla="*/ 191 w 434"/>
                <a:gd name="T65" fmla="*/ 346 h 490"/>
                <a:gd name="T66" fmla="*/ 194 w 434"/>
                <a:gd name="T67" fmla="*/ 371 h 490"/>
                <a:gd name="T68" fmla="*/ 175 w 434"/>
                <a:gd name="T69" fmla="*/ 392 h 490"/>
                <a:gd name="T70" fmla="*/ 189 w 434"/>
                <a:gd name="T71" fmla="*/ 417 h 490"/>
                <a:gd name="T72" fmla="*/ 182 w 434"/>
                <a:gd name="T73" fmla="*/ 444 h 490"/>
                <a:gd name="T74" fmla="*/ 196 w 434"/>
                <a:gd name="T75" fmla="*/ 488 h 490"/>
                <a:gd name="T76" fmla="*/ 216 w 434"/>
                <a:gd name="T77" fmla="*/ 49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4" h="490">
                  <a:moveTo>
                    <a:pt x="216" y="490"/>
                  </a:moveTo>
                  <a:lnTo>
                    <a:pt x="224" y="467"/>
                  </a:lnTo>
                  <a:lnTo>
                    <a:pt x="239" y="454"/>
                  </a:lnTo>
                  <a:lnTo>
                    <a:pt x="265" y="429"/>
                  </a:lnTo>
                  <a:lnTo>
                    <a:pt x="278" y="405"/>
                  </a:lnTo>
                  <a:lnTo>
                    <a:pt x="288" y="387"/>
                  </a:lnTo>
                  <a:lnTo>
                    <a:pt x="297" y="369"/>
                  </a:lnTo>
                  <a:lnTo>
                    <a:pt x="315" y="355"/>
                  </a:lnTo>
                  <a:lnTo>
                    <a:pt x="331" y="330"/>
                  </a:lnTo>
                  <a:lnTo>
                    <a:pt x="358" y="307"/>
                  </a:lnTo>
                  <a:lnTo>
                    <a:pt x="374" y="280"/>
                  </a:lnTo>
                  <a:lnTo>
                    <a:pt x="392" y="260"/>
                  </a:lnTo>
                  <a:lnTo>
                    <a:pt x="417" y="237"/>
                  </a:lnTo>
                  <a:lnTo>
                    <a:pt x="426" y="225"/>
                  </a:lnTo>
                  <a:lnTo>
                    <a:pt x="434" y="210"/>
                  </a:lnTo>
                  <a:lnTo>
                    <a:pt x="433" y="191"/>
                  </a:lnTo>
                  <a:lnTo>
                    <a:pt x="420" y="189"/>
                  </a:lnTo>
                  <a:lnTo>
                    <a:pt x="406" y="196"/>
                  </a:lnTo>
                  <a:lnTo>
                    <a:pt x="404" y="184"/>
                  </a:lnTo>
                  <a:lnTo>
                    <a:pt x="394" y="173"/>
                  </a:lnTo>
                  <a:lnTo>
                    <a:pt x="353" y="161"/>
                  </a:lnTo>
                  <a:lnTo>
                    <a:pt x="322" y="141"/>
                  </a:lnTo>
                  <a:lnTo>
                    <a:pt x="312" y="127"/>
                  </a:lnTo>
                  <a:lnTo>
                    <a:pt x="296" y="121"/>
                  </a:lnTo>
                  <a:lnTo>
                    <a:pt x="285" y="134"/>
                  </a:lnTo>
                  <a:lnTo>
                    <a:pt x="265" y="138"/>
                  </a:lnTo>
                  <a:lnTo>
                    <a:pt x="248" y="125"/>
                  </a:lnTo>
                  <a:lnTo>
                    <a:pt x="235" y="114"/>
                  </a:lnTo>
                  <a:lnTo>
                    <a:pt x="219" y="116"/>
                  </a:lnTo>
                  <a:lnTo>
                    <a:pt x="212" y="95"/>
                  </a:lnTo>
                  <a:lnTo>
                    <a:pt x="217" y="81"/>
                  </a:lnTo>
                  <a:lnTo>
                    <a:pt x="203" y="65"/>
                  </a:lnTo>
                  <a:lnTo>
                    <a:pt x="217" y="57"/>
                  </a:lnTo>
                  <a:lnTo>
                    <a:pt x="208" y="43"/>
                  </a:lnTo>
                  <a:lnTo>
                    <a:pt x="201" y="24"/>
                  </a:lnTo>
                  <a:lnTo>
                    <a:pt x="196" y="15"/>
                  </a:lnTo>
                  <a:lnTo>
                    <a:pt x="150" y="0"/>
                  </a:lnTo>
                  <a:lnTo>
                    <a:pt x="139" y="11"/>
                  </a:lnTo>
                  <a:lnTo>
                    <a:pt x="109" y="38"/>
                  </a:lnTo>
                  <a:lnTo>
                    <a:pt x="0" y="138"/>
                  </a:lnTo>
                  <a:lnTo>
                    <a:pt x="5" y="150"/>
                  </a:lnTo>
                  <a:lnTo>
                    <a:pt x="16" y="159"/>
                  </a:lnTo>
                  <a:lnTo>
                    <a:pt x="21" y="171"/>
                  </a:lnTo>
                  <a:lnTo>
                    <a:pt x="36" y="193"/>
                  </a:lnTo>
                  <a:lnTo>
                    <a:pt x="46" y="198"/>
                  </a:lnTo>
                  <a:lnTo>
                    <a:pt x="55" y="212"/>
                  </a:lnTo>
                  <a:lnTo>
                    <a:pt x="68" y="219"/>
                  </a:lnTo>
                  <a:lnTo>
                    <a:pt x="70" y="234"/>
                  </a:lnTo>
                  <a:lnTo>
                    <a:pt x="84" y="244"/>
                  </a:lnTo>
                  <a:lnTo>
                    <a:pt x="82" y="260"/>
                  </a:lnTo>
                  <a:lnTo>
                    <a:pt x="86" y="275"/>
                  </a:lnTo>
                  <a:lnTo>
                    <a:pt x="96" y="275"/>
                  </a:lnTo>
                  <a:lnTo>
                    <a:pt x="98" y="292"/>
                  </a:lnTo>
                  <a:lnTo>
                    <a:pt x="110" y="292"/>
                  </a:lnTo>
                  <a:lnTo>
                    <a:pt x="105" y="305"/>
                  </a:lnTo>
                  <a:lnTo>
                    <a:pt x="125" y="305"/>
                  </a:lnTo>
                  <a:lnTo>
                    <a:pt x="123" y="321"/>
                  </a:lnTo>
                  <a:lnTo>
                    <a:pt x="137" y="312"/>
                  </a:lnTo>
                  <a:lnTo>
                    <a:pt x="148" y="294"/>
                  </a:lnTo>
                  <a:lnTo>
                    <a:pt x="162" y="292"/>
                  </a:lnTo>
                  <a:lnTo>
                    <a:pt x="153" y="312"/>
                  </a:lnTo>
                  <a:lnTo>
                    <a:pt x="139" y="316"/>
                  </a:lnTo>
                  <a:lnTo>
                    <a:pt x="162" y="316"/>
                  </a:lnTo>
                  <a:lnTo>
                    <a:pt x="175" y="314"/>
                  </a:lnTo>
                  <a:lnTo>
                    <a:pt x="187" y="323"/>
                  </a:lnTo>
                  <a:lnTo>
                    <a:pt x="191" y="346"/>
                  </a:lnTo>
                  <a:lnTo>
                    <a:pt x="207" y="353"/>
                  </a:lnTo>
                  <a:lnTo>
                    <a:pt x="194" y="371"/>
                  </a:lnTo>
                  <a:lnTo>
                    <a:pt x="189" y="383"/>
                  </a:lnTo>
                  <a:lnTo>
                    <a:pt x="175" y="392"/>
                  </a:lnTo>
                  <a:lnTo>
                    <a:pt x="175" y="405"/>
                  </a:lnTo>
                  <a:lnTo>
                    <a:pt x="189" y="417"/>
                  </a:lnTo>
                  <a:lnTo>
                    <a:pt x="183" y="431"/>
                  </a:lnTo>
                  <a:lnTo>
                    <a:pt x="182" y="444"/>
                  </a:lnTo>
                  <a:lnTo>
                    <a:pt x="194" y="456"/>
                  </a:lnTo>
                  <a:lnTo>
                    <a:pt x="196" y="488"/>
                  </a:lnTo>
                  <a:lnTo>
                    <a:pt x="216" y="490"/>
                  </a:lnTo>
                  <a:lnTo>
                    <a:pt x="216" y="490"/>
                  </a:lnTo>
                  <a:lnTo>
                    <a:pt x="216" y="4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36">
              <a:extLst>
                <a:ext uri="{FF2B5EF4-FFF2-40B4-BE49-F238E27FC236}">
                  <a16:creationId xmlns:a16="http://schemas.microsoft.com/office/drawing/2014/main" id="{3A03B391-2DEF-E7C1-4CF9-0FA75AE6FA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9053" y="8560500"/>
              <a:ext cx="767957" cy="1041260"/>
            </a:xfrm>
            <a:custGeom>
              <a:avLst/>
              <a:gdLst>
                <a:gd name="T0" fmla="*/ 242 w 340"/>
                <a:gd name="T1" fmla="*/ 363 h 461"/>
                <a:gd name="T2" fmla="*/ 283 w 340"/>
                <a:gd name="T3" fmla="*/ 325 h 461"/>
                <a:gd name="T4" fmla="*/ 311 w 340"/>
                <a:gd name="T5" fmla="*/ 322 h 461"/>
                <a:gd name="T6" fmla="*/ 325 w 340"/>
                <a:gd name="T7" fmla="*/ 295 h 461"/>
                <a:gd name="T8" fmla="*/ 338 w 340"/>
                <a:gd name="T9" fmla="*/ 270 h 461"/>
                <a:gd name="T10" fmla="*/ 322 w 340"/>
                <a:gd name="T11" fmla="*/ 240 h 461"/>
                <a:gd name="T12" fmla="*/ 318 w 340"/>
                <a:gd name="T13" fmla="*/ 217 h 461"/>
                <a:gd name="T14" fmla="*/ 306 w 340"/>
                <a:gd name="T15" fmla="*/ 215 h 461"/>
                <a:gd name="T16" fmla="*/ 290 w 340"/>
                <a:gd name="T17" fmla="*/ 194 h 461"/>
                <a:gd name="T18" fmla="*/ 283 w 340"/>
                <a:gd name="T19" fmla="*/ 171 h 461"/>
                <a:gd name="T20" fmla="*/ 274 w 340"/>
                <a:gd name="T21" fmla="*/ 137 h 461"/>
                <a:gd name="T22" fmla="*/ 261 w 340"/>
                <a:gd name="T23" fmla="*/ 99 h 461"/>
                <a:gd name="T24" fmla="*/ 243 w 340"/>
                <a:gd name="T25" fmla="*/ 69 h 461"/>
                <a:gd name="T26" fmla="*/ 211 w 340"/>
                <a:gd name="T27" fmla="*/ 55 h 461"/>
                <a:gd name="T28" fmla="*/ 199 w 340"/>
                <a:gd name="T29" fmla="*/ 32 h 461"/>
                <a:gd name="T30" fmla="*/ 149 w 340"/>
                <a:gd name="T31" fmla="*/ 19 h 461"/>
                <a:gd name="T32" fmla="*/ 122 w 340"/>
                <a:gd name="T33" fmla="*/ 0 h 461"/>
                <a:gd name="T34" fmla="*/ 0 w 340"/>
                <a:gd name="T35" fmla="*/ 98 h 461"/>
                <a:gd name="T36" fmla="*/ 16 w 340"/>
                <a:gd name="T37" fmla="*/ 128 h 461"/>
                <a:gd name="T38" fmla="*/ 16 w 340"/>
                <a:gd name="T39" fmla="*/ 160 h 461"/>
                <a:gd name="T40" fmla="*/ 17 w 340"/>
                <a:gd name="T41" fmla="*/ 190 h 461"/>
                <a:gd name="T42" fmla="*/ 37 w 340"/>
                <a:gd name="T43" fmla="*/ 220 h 461"/>
                <a:gd name="T44" fmla="*/ 60 w 340"/>
                <a:gd name="T45" fmla="*/ 245 h 461"/>
                <a:gd name="T46" fmla="*/ 73 w 340"/>
                <a:gd name="T47" fmla="*/ 263 h 461"/>
                <a:gd name="T48" fmla="*/ 85 w 340"/>
                <a:gd name="T49" fmla="*/ 295 h 461"/>
                <a:gd name="T50" fmla="*/ 96 w 340"/>
                <a:gd name="T51" fmla="*/ 318 h 461"/>
                <a:gd name="T52" fmla="*/ 101 w 340"/>
                <a:gd name="T53" fmla="*/ 349 h 461"/>
                <a:gd name="T54" fmla="*/ 115 w 340"/>
                <a:gd name="T55" fmla="*/ 375 h 461"/>
                <a:gd name="T56" fmla="*/ 117 w 340"/>
                <a:gd name="T57" fmla="*/ 406 h 461"/>
                <a:gd name="T58" fmla="*/ 121 w 340"/>
                <a:gd name="T59" fmla="*/ 430 h 461"/>
                <a:gd name="T60" fmla="*/ 133 w 340"/>
                <a:gd name="T61" fmla="*/ 455 h 461"/>
                <a:gd name="T62" fmla="*/ 133 w 340"/>
                <a:gd name="T63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0" h="461">
                  <a:moveTo>
                    <a:pt x="133" y="461"/>
                  </a:moveTo>
                  <a:lnTo>
                    <a:pt x="242" y="363"/>
                  </a:lnTo>
                  <a:lnTo>
                    <a:pt x="272" y="336"/>
                  </a:lnTo>
                  <a:lnTo>
                    <a:pt x="283" y="325"/>
                  </a:lnTo>
                  <a:lnTo>
                    <a:pt x="324" y="333"/>
                  </a:lnTo>
                  <a:lnTo>
                    <a:pt x="311" y="322"/>
                  </a:lnTo>
                  <a:lnTo>
                    <a:pt x="320" y="308"/>
                  </a:lnTo>
                  <a:lnTo>
                    <a:pt x="325" y="295"/>
                  </a:lnTo>
                  <a:lnTo>
                    <a:pt x="340" y="286"/>
                  </a:lnTo>
                  <a:lnTo>
                    <a:pt x="338" y="270"/>
                  </a:lnTo>
                  <a:lnTo>
                    <a:pt x="332" y="258"/>
                  </a:lnTo>
                  <a:lnTo>
                    <a:pt x="322" y="240"/>
                  </a:lnTo>
                  <a:lnTo>
                    <a:pt x="331" y="228"/>
                  </a:lnTo>
                  <a:lnTo>
                    <a:pt x="318" y="217"/>
                  </a:lnTo>
                  <a:lnTo>
                    <a:pt x="308" y="228"/>
                  </a:lnTo>
                  <a:lnTo>
                    <a:pt x="306" y="215"/>
                  </a:lnTo>
                  <a:lnTo>
                    <a:pt x="297" y="208"/>
                  </a:lnTo>
                  <a:lnTo>
                    <a:pt x="290" y="194"/>
                  </a:lnTo>
                  <a:lnTo>
                    <a:pt x="292" y="178"/>
                  </a:lnTo>
                  <a:lnTo>
                    <a:pt x="283" y="171"/>
                  </a:lnTo>
                  <a:lnTo>
                    <a:pt x="268" y="153"/>
                  </a:lnTo>
                  <a:lnTo>
                    <a:pt x="274" y="137"/>
                  </a:lnTo>
                  <a:lnTo>
                    <a:pt x="276" y="124"/>
                  </a:lnTo>
                  <a:lnTo>
                    <a:pt x="261" y="99"/>
                  </a:lnTo>
                  <a:lnTo>
                    <a:pt x="243" y="85"/>
                  </a:lnTo>
                  <a:lnTo>
                    <a:pt x="243" y="69"/>
                  </a:lnTo>
                  <a:lnTo>
                    <a:pt x="231" y="67"/>
                  </a:lnTo>
                  <a:lnTo>
                    <a:pt x="211" y="55"/>
                  </a:lnTo>
                  <a:lnTo>
                    <a:pt x="211" y="39"/>
                  </a:lnTo>
                  <a:lnTo>
                    <a:pt x="199" y="32"/>
                  </a:lnTo>
                  <a:lnTo>
                    <a:pt x="172" y="32"/>
                  </a:lnTo>
                  <a:lnTo>
                    <a:pt x="149" y="19"/>
                  </a:lnTo>
                  <a:lnTo>
                    <a:pt x="135" y="7"/>
                  </a:lnTo>
                  <a:lnTo>
                    <a:pt x="122" y="0"/>
                  </a:lnTo>
                  <a:lnTo>
                    <a:pt x="9" y="82"/>
                  </a:lnTo>
                  <a:lnTo>
                    <a:pt x="0" y="98"/>
                  </a:lnTo>
                  <a:lnTo>
                    <a:pt x="12" y="112"/>
                  </a:lnTo>
                  <a:lnTo>
                    <a:pt x="16" y="128"/>
                  </a:lnTo>
                  <a:lnTo>
                    <a:pt x="16" y="147"/>
                  </a:lnTo>
                  <a:lnTo>
                    <a:pt x="16" y="160"/>
                  </a:lnTo>
                  <a:lnTo>
                    <a:pt x="16" y="176"/>
                  </a:lnTo>
                  <a:lnTo>
                    <a:pt x="17" y="190"/>
                  </a:lnTo>
                  <a:lnTo>
                    <a:pt x="26" y="203"/>
                  </a:lnTo>
                  <a:lnTo>
                    <a:pt x="37" y="220"/>
                  </a:lnTo>
                  <a:lnTo>
                    <a:pt x="48" y="229"/>
                  </a:lnTo>
                  <a:lnTo>
                    <a:pt x="60" y="245"/>
                  </a:lnTo>
                  <a:lnTo>
                    <a:pt x="69" y="251"/>
                  </a:lnTo>
                  <a:lnTo>
                    <a:pt x="73" y="263"/>
                  </a:lnTo>
                  <a:lnTo>
                    <a:pt x="85" y="276"/>
                  </a:lnTo>
                  <a:lnTo>
                    <a:pt x="85" y="295"/>
                  </a:lnTo>
                  <a:lnTo>
                    <a:pt x="94" y="306"/>
                  </a:lnTo>
                  <a:lnTo>
                    <a:pt x="96" y="318"/>
                  </a:lnTo>
                  <a:lnTo>
                    <a:pt x="98" y="331"/>
                  </a:lnTo>
                  <a:lnTo>
                    <a:pt x="101" y="349"/>
                  </a:lnTo>
                  <a:lnTo>
                    <a:pt x="114" y="359"/>
                  </a:lnTo>
                  <a:lnTo>
                    <a:pt x="115" y="375"/>
                  </a:lnTo>
                  <a:lnTo>
                    <a:pt x="115" y="388"/>
                  </a:lnTo>
                  <a:lnTo>
                    <a:pt x="117" y="406"/>
                  </a:lnTo>
                  <a:lnTo>
                    <a:pt x="126" y="418"/>
                  </a:lnTo>
                  <a:lnTo>
                    <a:pt x="121" y="430"/>
                  </a:lnTo>
                  <a:lnTo>
                    <a:pt x="122" y="445"/>
                  </a:lnTo>
                  <a:lnTo>
                    <a:pt x="133" y="455"/>
                  </a:lnTo>
                  <a:lnTo>
                    <a:pt x="133" y="461"/>
                  </a:lnTo>
                  <a:lnTo>
                    <a:pt x="133" y="461"/>
                  </a:lnTo>
                  <a:lnTo>
                    <a:pt x="133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37">
              <a:extLst>
                <a:ext uri="{FF2B5EF4-FFF2-40B4-BE49-F238E27FC236}">
                  <a16:creationId xmlns:a16="http://schemas.microsoft.com/office/drawing/2014/main" id="{1E675CDD-9447-62E9-0011-436A129354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72712" y="8092950"/>
              <a:ext cx="1097727" cy="1142901"/>
            </a:xfrm>
            <a:custGeom>
              <a:avLst/>
              <a:gdLst>
                <a:gd name="T0" fmla="*/ 240 w 486"/>
                <a:gd name="T1" fmla="*/ 500 h 506"/>
                <a:gd name="T2" fmla="*/ 290 w 486"/>
                <a:gd name="T3" fmla="*/ 493 h 506"/>
                <a:gd name="T4" fmla="*/ 310 w 486"/>
                <a:gd name="T5" fmla="*/ 467 h 506"/>
                <a:gd name="T6" fmla="*/ 326 w 486"/>
                <a:gd name="T7" fmla="*/ 408 h 506"/>
                <a:gd name="T8" fmla="*/ 351 w 486"/>
                <a:gd name="T9" fmla="*/ 369 h 506"/>
                <a:gd name="T10" fmla="*/ 377 w 486"/>
                <a:gd name="T11" fmla="*/ 289 h 506"/>
                <a:gd name="T12" fmla="*/ 470 w 486"/>
                <a:gd name="T13" fmla="*/ 271 h 506"/>
                <a:gd name="T14" fmla="*/ 486 w 486"/>
                <a:gd name="T15" fmla="*/ 214 h 506"/>
                <a:gd name="T16" fmla="*/ 413 w 486"/>
                <a:gd name="T17" fmla="*/ 125 h 506"/>
                <a:gd name="T18" fmla="*/ 379 w 486"/>
                <a:gd name="T19" fmla="*/ 30 h 506"/>
                <a:gd name="T20" fmla="*/ 354 w 486"/>
                <a:gd name="T21" fmla="*/ 20 h 506"/>
                <a:gd name="T22" fmla="*/ 327 w 486"/>
                <a:gd name="T23" fmla="*/ 27 h 506"/>
                <a:gd name="T24" fmla="*/ 299 w 486"/>
                <a:gd name="T25" fmla="*/ 20 h 506"/>
                <a:gd name="T26" fmla="*/ 272 w 486"/>
                <a:gd name="T27" fmla="*/ 7 h 506"/>
                <a:gd name="T28" fmla="*/ 240 w 486"/>
                <a:gd name="T29" fmla="*/ 0 h 506"/>
                <a:gd name="T30" fmla="*/ 206 w 486"/>
                <a:gd name="T31" fmla="*/ 14 h 506"/>
                <a:gd name="T32" fmla="*/ 171 w 486"/>
                <a:gd name="T33" fmla="*/ 20 h 506"/>
                <a:gd name="T34" fmla="*/ 171 w 486"/>
                <a:gd name="T35" fmla="*/ 47 h 506"/>
                <a:gd name="T36" fmla="*/ 155 w 486"/>
                <a:gd name="T37" fmla="*/ 70 h 506"/>
                <a:gd name="T38" fmla="*/ 126 w 486"/>
                <a:gd name="T39" fmla="*/ 118 h 506"/>
                <a:gd name="T40" fmla="*/ 108 w 486"/>
                <a:gd name="T41" fmla="*/ 152 h 506"/>
                <a:gd name="T42" fmla="*/ 107 w 486"/>
                <a:gd name="T43" fmla="*/ 191 h 506"/>
                <a:gd name="T44" fmla="*/ 57 w 486"/>
                <a:gd name="T45" fmla="*/ 226 h 506"/>
                <a:gd name="T46" fmla="*/ 34 w 486"/>
                <a:gd name="T47" fmla="*/ 265 h 506"/>
                <a:gd name="T48" fmla="*/ 37 w 486"/>
                <a:gd name="T49" fmla="*/ 290 h 506"/>
                <a:gd name="T50" fmla="*/ 12 w 486"/>
                <a:gd name="T51" fmla="*/ 297 h 506"/>
                <a:gd name="T52" fmla="*/ 11 w 486"/>
                <a:gd name="T53" fmla="*/ 310 h 506"/>
                <a:gd name="T54" fmla="*/ 57 w 486"/>
                <a:gd name="T55" fmla="*/ 310 h 506"/>
                <a:gd name="T56" fmla="*/ 105 w 486"/>
                <a:gd name="T57" fmla="*/ 315 h 506"/>
                <a:gd name="T58" fmla="*/ 141 w 486"/>
                <a:gd name="T59" fmla="*/ 337 h 506"/>
                <a:gd name="T60" fmla="*/ 187 w 486"/>
                <a:gd name="T61" fmla="*/ 358 h 506"/>
                <a:gd name="T62" fmla="*/ 189 w 486"/>
                <a:gd name="T63" fmla="*/ 394 h 506"/>
                <a:gd name="T64" fmla="*/ 181 w 486"/>
                <a:gd name="T65" fmla="*/ 429 h 506"/>
                <a:gd name="T66" fmla="*/ 187 w 486"/>
                <a:gd name="T67" fmla="*/ 458 h 506"/>
                <a:gd name="T68" fmla="*/ 215 w 486"/>
                <a:gd name="T69" fmla="*/ 474 h 506"/>
                <a:gd name="T70" fmla="*/ 221 w 486"/>
                <a:gd name="T71" fmla="*/ 504 h 506"/>
                <a:gd name="T72" fmla="*/ 228 w 486"/>
                <a:gd name="T73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6" h="506">
                  <a:moveTo>
                    <a:pt x="228" y="506"/>
                  </a:moveTo>
                  <a:lnTo>
                    <a:pt x="240" y="500"/>
                  </a:lnTo>
                  <a:lnTo>
                    <a:pt x="283" y="502"/>
                  </a:lnTo>
                  <a:lnTo>
                    <a:pt x="290" y="493"/>
                  </a:lnTo>
                  <a:lnTo>
                    <a:pt x="315" y="477"/>
                  </a:lnTo>
                  <a:lnTo>
                    <a:pt x="310" y="467"/>
                  </a:lnTo>
                  <a:lnTo>
                    <a:pt x="308" y="451"/>
                  </a:lnTo>
                  <a:lnTo>
                    <a:pt x="326" y="408"/>
                  </a:lnTo>
                  <a:lnTo>
                    <a:pt x="338" y="386"/>
                  </a:lnTo>
                  <a:lnTo>
                    <a:pt x="351" y="369"/>
                  </a:lnTo>
                  <a:lnTo>
                    <a:pt x="352" y="333"/>
                  </a:lnTo>
                  <a:lnTo>
                    <a:pt x="377" y="289"/>
                  </a:lnTo>
                  <a:lnTo>
                    <a:pt x="429" y="253"/>
                  </a:lnTo>
                  <a:lnTo>
                    <a:pt x="470" y="271"/>
                  </a:lnTo>
                  <a:lnTo>
                    <a:pt x="472" y="255"/>
                  </a:lnTo>
                  <a:lnTo>
                    <a:pt x="486" y="214"/>
                  </a:lnTo>
                  <a:lnTo>
                    <a:pt x="425" y="155"/>
                  </a:lnTo>
                  <a:lnTo>
                    <a:pt x="413" y="125"/>
                  </a:lnTo>
                  <a:lnTo>
                    <a:pt x="386" y="50"/>
                  </a:lnTo>
                  <a:lnTo>
                    <a:pt x="379" y="30"/>
                  </a:lnTo>
                  <a:lnTo>
                    <a:pt x="374" y="20"/>
                  </a:lnTo>
                  <a:lnTo>
                    <a:pt x="354" y="20"/>
                  </a:lnTo>
                  <a:lnTo>
                    <a:pt x="342" y="22"/>
                  </a:lnTo>
                  <a:lnTo>
                    <a:pt x="327" y="27"/>
                  </a:lnTo>
                  <a:lnTo>
                    <a:pt x="315" y="22"/>
                  </a:lnTo>
                  <a:lnTo>
                    <a:pt x="299" y="20"/>
                  </a:lnTo>
                  <a:lnTo>
                    <a:pt x="288" y="14"/>
                  </a:lnTo>
                  <a:lnTo>
                    <a:pt x="272" y="7"/>
                  </a:lnTo>
                  <a:lnTo>
                    <a:pt x="253" y="7"/>
                  </a:lnTo>
                  <a:lnTo>
                    <a:pt x="240" y="0"/>
                  </a:lnTo>
                  <a:lnTo>
                    <a:pt x="221" y="4"/>
                  </a:lnTo>
                  <a:lnTo>
                    <a:pt x="206" y="14"/>
                  </a:lnTo>
                  <a:lnTo>
                    <a:pt x="187" y="18"/>
                  </a:lnTo>
                  <a:lnTo>
                    <a:pt x="171" y="20"/>
                  </a:lnTo>
                  <a:lnTo>
                    <a:pt x="162" y="32"/>
                  </a:lnTo>
                  <a:lnTo>
                    <a:pt x="171" y="47"/>
                  </a:lnTo>
                  <a:lnTo>
                    <a:pt x="169" y="63"/>
                  </a:lnTo>
                  <a:lnTo>
                    <a:pt x="155" y="70"/>
                  </a:lnTo>
                  <a:lnTo>
                    <a:pt x="137" y="103"/>
                  </a:lnTo>
                  <a:lnTo>
                    <a:pt x="126" y="118"/>
                  </a:lnTo>
                  <a:lnTo>
                    <a:pt x="110" y="132"/>
                  </a:lnTo>
                  <a:lnTo>
                    <a:pt x="108" y="152"/>
                  </a:lnTo>
                  <a:lnTo>
                    <a:pt x="126" y="173"/>
                  </a:lnTo>
                  <a:lnTo>
                    <a:pt x="107" y="191"/>
                  </a:lnTo>
                  <a:lnTo>
                    <a:pt x="87" y="191"/>
                  </a:lnTo>
                  <a:lnTo>
                    <a:pt x="57" y="226"/>
                  </a:lnTo>
                  <a:lnTo>
                    <a:pt x="32" y="242"/>
                  </a:lnTo>
                  <a:lnTo>
                    <a:pt x="34" y="265"/>
                  </a:lnTo>
                  <a:lnTo>
                    <a:pt x="57" y="287"/>
                  </a:lnTo>
                  <a:lnTo>
                    <a:pt x="37" y="290"/>
                  </a:lnTo>
                  <a:lnTo>
                    <a:pt x="25" y="306"/>
                  </a:lnTo>
                  <a:lnTo>
                    <a:pt x="12" y="297"/>
                  </a:lnTo>
                  <a:lnTo>
                    <a:pt x="0" y="299"/>
                  </a:lnTo>
                  <a:lnTo>
                    <a:pt x="11" y="310"/>
                  </a:lnTo>
                  <a:lnTo>
                    <a:pt x="37" y="306"/>
                  </a:lnTo>
                  <a:lnTo>
                    <a:pt x="57" y="310"/>
                  </a:lnTo>
                  <a:lnTo>
                    <a:pt x="78" y="319"/>
                  </a:lnTo>
                  <a:lnTo>
                    <a:pt x="105" y="315"/>
                  </a:lnTo>
                  <a:lnTo>
                    <a:pt x="126" y="324"/>
                  </a:lnTo>
                  <a:lnTo>
                    <a:pt x="141" y="337"/>
                  </a:lnTo>
                  <a:lnTo>
                    <a:pt x="160" y="346"/>
                  </a:lnTo>
                  <a:lnTo>
                    <a:pt x="187" y="358"/>
                  </a:lnTo>
                  <a:lnTo>
                    <a:pt x="196" y="369"/>
                  </a:lnTo>
                  <a:lnTo>
                    <a:pt x="189" y="394"/>
                  </a:lnTo>
                  <a:lnTo>
                    <a:pt x="190" y="413"/>
                  </a:lnTo>
                  <a:lnTo>
                    <a:pt x="181" y="429"/>
                  </a:lnTo>
                  <a:lnTo>
                    <a:pt x="176" y="443"/>
                  </a:lnTo>
                  <a:lnTo>
                    <a:pt x="187" y="458"/>
                  </a:lnTo>
                  <a:lnTo>
                    <a:pt x="203" y="463"/>
                  </a:lnTo>
                  <a:lnTo>
                    <a:pt x="215" y="474"/>
                  </a:lnTo>
                  <a:lnTo>
                    <a:pt x="222" y="488"/>
                  </a:lnTo>
                  <a:lnTo>
                    <a:pt x="221" y="504"/>
                  </a:lnTo>
                  <a:lnTo>
                    <a:pt x="228" y="506"/>
                  </a:lnTo>
                  <a:lnTo>
                    <a:pt x="228" y="506"/>
                  </a:lnTo>
                  <a:lnTo>
                    <a:pt x="228" y="5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38">
              <a:extLst>
                <a:ext uri="{FF2B5EF4-FFF2-40B4-BE49-F238E27FC236}">
                  <a16:creationId xmlns:a16="http://schemas.microsoft.com/office/drawing/2014/main" id="{1E0F758D-24D1-0489-2B34-1217F07BA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50110" y="9251661"/>
              <a:ext cx="555640" cy="469809"/>
            </a:xfrm>
            <a:custGeom>
              <a:avLst/>
              <a:gdLst>
                <a:gd name="T0" fmla="*/ 210 w 246"/>
                <a:gd name="T1" fmla="*/ 208 h 208"/>
                <a:gd name="T2" fmla="*/ 230 w 246"/>
                <a:gd name="T3" fmla="*/ 187 h 208"/>
                <a:gd name="T4" fmla="*/ 246 w 246"/>
                <a:gd name="T5" fmla="*/ 167 h 208"/>
                <a:gd name="T6" fmla="*/ 233 w 246"/>
                <a:gd name="T7" fmla="*/ 162 h 208"/>
                <a:gd name="T8" fmla="*/ 224 w 246"/>
                <a:gd name="T9" fmla="*/ 158 h 208"/>
                <a:gd name="T10" fmla="*/ 212 w 246"/>
                <a:gd name="T11" fmla="*/ 146 h 208"/>
                <a:gd name="T12" fmla="*/ 206 w 246"/>
                <a:gd name="T13" fmla="*/ 133 h 208"/>
                <a:gd name="T14" fmla="*/ 196 w 246"/>
                <a:gd name="T15" fmla="*/ 124 h 208"/>
                <a:gd name="T16" fmla="*/ 194 w 246"/>
                <a:gd name="T17" fmla="*/ 112 h 208"/>
                <a:gd name="T18" fmla="*/ 192 w 246"/>
                <a:gd name="T19" fmla="*/ 100 h 208"/>
                <a:gd name="T20" fmla="*/ 190 w 246"/>
                <a:gd name="T21" fmla="*/ 85 h 208"/>
                <a:gd name="T22" fmla="*/ 185 w 246"/>
                <a:gd name="T23" fmla="*/ 76 h 208"/>
                <a:gd name="T24" fmla="*/ 173 w 246"/>
                <a:gd name="T25" fmla="*/ 64 h 208"/>
                <a:gd name="T26" fmla="*/ 174 w 246"/>
                <a:gd name="T27" fmla="*/ 51 h 208"/>
                <a:gd name="T28" fmla="*/ 167 w 246"/>
                <a:gd name="T29" fmla="*/ 37 h 208"/>
                <a:gd name="T30" fmla="*/ 155 w 246"/>
                <a:gd name="T31" fmla="*/ 34 h 208"/>
                <a:gd name="T32" fmla="*/ 142 w 246"/>
                <a:gd name="T33" fmla="*/ 28 h 208"/>
                <a:gd name="T34" fmla="*/ 133 w 246"/>
                <a:gd name="T35" fmla="*/ 18 h 208"/>
                <a:gd name="T36" fmla="*/ 121 w 246"/>
                <a:gd name="T37" fmla="*/ 12 h 208"/>
                <a:gd name="T38" fmla="*/ 110 w 246"/>
                <a:gd name="T39" fmla="*/ 2 h 208"/>
                <a:gd name="T40" fmla="*/ 91 w 246"/>
                <a:gd name="T41" fmla="*/ 0 h 208"/>
                <a:gd name="T42" fmla="*/ 71 w 246"/>
                <a:gd name="T43" fmla="*/ 7 h 208"/>
                <a:gd name="T44" fmla="*/ 57 w 246"/>
                <a:gd name="T45" fmla="*/ 9 h 208"/>
                <a:gd name="T46" fmla="*/ 20 w 246"/>
                <a:gd name="T47" fmla="*/ 3 h 208"/>
                <a:gd name="T48" fmla="*/ 0 w 246"/>
                <a:gd name="T49" fmla="*/ 2 h 208"/>
                <a:gd name="T50" fmla="*/ 4 w 246"/>
                <a:gd name="T51" fmla="*/ 21 h 208"/>
                <a:gd name="T52" fmla="*/ 18 w 246"/>
                <a:gd name="T53" fmla="*/ 68 h 208"/>
                <a:gd name="T54" fmla="*/ 21 w 246"/>
                <a:gd name="T55" fmla="*/ 94 h 208"/>
                <a:gd name="T56" fmla="*/ 39 w 246"/>
                <a:gd name="T57" fmla="*/ 180 h 208"/>
                <a:gd name="T58" fmla="*/ 93 w 246"/>
                <a:gd name="T59" fmla="*/ 203 h 208"/>
                <a:gd name="T60" fmla="*/ 114 w 246"/>
                <a:gd name="T61" fmla="*/ 208 h 208"/>
                <a:gd name="T62" fmla="*/ 162 w 246"/>
                <a:gd name="T63" fmla="*/ 208 h 208"/>
                <a:gd name="T64" fmla="*/ 210 w 246"/>
                <a:gd name="T65" fmla="*/ 208 h 208"/>
                <a:gd name="T66" fmla="*/ 210 w 246"/>
                <a:gd name="T67" fmla="*/ 208 h 208"/>
                <a:gd name="T68" fmla="*/ 210 w 246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" h="208">
                  <a:moveTo>
                    <a:pt x="210" y="208"/>
                  </a:moveTo>
                  <a:lnTo>
                    <a:pt x="230" y="187"/>
                  </a:lnTo>
                  <a:lnTo>
                    <a:pt x="246" y="167"/>
                  </a:lnTo>
                  <a:lnTo>
                    <a:pt x="233" y="162"/>
                  </a:lnTo>
                  <a:lnTo>
                    <a:pt x="224" y="158"/>
                  </a:lnTo>
                  <a:lnTo>
                    <a:pt x="212" y="146"/>
                  </a:lnTo>
                  <a:lnTo>
                    <a:pt x="206" y="133"/>
                  </a:lnTo>
                  <a:lnTo>
                    <a:pt x="196" y="124"/>
                  </a:lnTo>
                  <a:lnTo>
                    <a:pt x="194" y="112"/>
                  </a:lnTo>
                  <a:lnTo>
                    <a:pt x="192" y="100"/>
                  </a:lnTo>
                  <a:lnTo>
                    <a:pt x="190" y="85"/>
                  </a:lnTo>
                  <a:lnTo>
                    <a:pt x="185" y="76"/>
                  </a:lnTo>
                  <a:lnTo>
                    <a:pt x="173" y="64"/>
                  </a:lnTo>
                  <a:lnTo>
                    <a:pt x="174" y="51"/>
                  </a:lnTo>
                  <a:lnTo>
                    <a:pt x="167" y="37"/>
                  </a:lnTo>
                  <a:lnTo>
                    <a:pt x="155" y="34"/>
                  </a:lnTo>
                  <a:lnTo>
                    <a:pt x="142" y="28"/>
                  </a:lnTo>
                  <a:lnTo>
                    <a:pt x="133" y="18"/>
                  </a:lnTo>
                  <a:lnTo>
                    <a:pt x="121" y="12"/>
                  </a:lnTo>
                  <a:lnTo>
                    <a:pt x="110" y="2"/>
                  </a:lnTo>
                  <a:lnTo>
                    <a:pt x="91" y="0"/>
                  </a:lnTo>
                  <a:lnTo>
                    <a:pt x="71" y="7"/>
                  </a:lnTo>
                  <a:lnTo>
                    <a:pt x="57" y="9"/>
                  </a:lnTo>
                  <a:lnTo>
                    <a:pt x="20" y="3"/>
                  </a:lnTo>
                  <a:lnTo>
                    <a:pt x="0" y="2"/>
                  </a:lnTo>
                  <a:lnTo>
                    <a:pt x="4" y="21"/>
                  </a:lnTo>
                  <a:lnTo>
                    <a:pt x="18" y="68"/>
                  </a:lnTo>
                  <a:lnTo>
                    <a:pt x="21" y="94"/>
                  </a:lnTo>
                  <a:lnTo>
                    <a:pt x="39" y="180"/>
                  </a:lnTo>
                  <a:lnTo>
                    <a:pt x="93" y="203"/>
                  </a:lnTo>
                  <a:lnTo>
                    <a:pt x="114" y="208"/>
                  </a:lnTo>
                  <a:lnTo>
                    <a:pt x="162" y="208"/>
                  </a:lnTo>
                  <a:lnTo>
                    <a:pt x="210" y="208"/>
                  </a:lnTo>
                  <a:lnTo>
                    <a:pt x="210" y="208"/>
                  </a:lnTo>
                  <a:lnTo>
                    <a:pt x="210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39">
              <a:extLst>
                <a:ext uri="{FF2B5EF4-FFF2-40B4-BE49-F238E27FC236}">
                  <a16:creationId xmlns:a16="http://schemas.microsoft.com/office/drawing/2014/main" id="{8105F1D9-EB1C-5817-7CE1-CE414E7DDA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4951" y="7087829"/>
              <a:ext cx="743112" cy="1163230"/>
            </a:xfrm>
            <a:custGeom>
              <a:avLst/>
              <a:gdLst>
                <a:gd name="T0" fmla="*/ 183 w 329"/>
                <a:gd name="T1" fmla="*/ 515 h 515"/>
                <a:gd name="T2" fmla="*/ 197 w 329"/>
                <a:gd name="T3" fmla="*/ 506 h 515"/>
                <a:gd name="T4" fmla="*/ 208 w 329"/>
                <a:gd name="T5" fmla="*/ 499 h 515"/>
                <a:gd name="T6" fmla="*/ 194 w 329"/>
                <a:gd name="T7" fmla="*/ 481 h 515"/>
                <a:gd name="T8" fmla="*/ 192 w 329"/>
                <a:gd name="T9" fmla="*/ 467 h 515"/>
                <a:gd name="T10" fmla="*/ 210 w 329"/>
                <a:gd name="T11" fmla="*/ 467 h 515"/>
                <a:gd name="T12" fmla="*/ 231 w 329"/>
                <a:gd name="T13" fmla="*/ 465 h 515"/>
                <a:gd name="T14" fmla="*/ 240 w 329"/>
                <a:gd name="T15" fmla="*/ 451 h 515"/>
                <a:gd name="T16" fmla="*/ 260 w 329"/>
                <a:gd name="T17" fmla="*/ 443 h 515"/>
                <a:gd name="T18" fmla="*/ 288 w 329"/>
                <a:gd name="T19" fmla="*/ 395 h 515"/>
                <a:gd name="T20" fmla="*/ 300 w 329"/>
                <a:gd name="T21" fmla="*/ 347 h 515"/>
                <a:gd name="T22" fmla="*/ 295 w 329"/>
                <a:gd name="T23" fmla="*/ 299 h 515"/>
                <a:gd name="T24" fmla="*/ 288 w 329"/>
                <a:gd name="T25" fmla="*/ 246 h 515"/>
                <a:gd name="T26" fmla="*/ 286 w 329"/>
                <a:gd name="T27" fmla="*/ 233 h 515"/>
                <a:gd name="T28" fmla="*/ 292 w 329"/>
                <a:gd name="T29" fmla="*/ 185 h 515"/>
                <a:gd name="T30" fmla="*/ 304 w 329"/>
                <a:gd name="T31" fmla="*/ 144 h 515"/>
                <a:gd name="T32" fmla="*/ 315 w 329"/>
                <a:gd name="T33" fmla="*/ 107 h 515"/>
                <a:gd name="T34" fmla="*/ 329 w 329"/>
                <a:gd name="T35" fmla="*/ 77 h 515"/>
                <a:gd name="T36" fmla="*/ 316 w 329"/>
                <a:gd name="T37" fmla="*/ 63 h 515"/>
                <a:gd name="T38" fmla="*/ 309 w 329"/>
                <a:gd name="T39" fmla="*/ 48 h 515"/>
                <a:gd name="T40" fmla="*/ 297 w 329"/>
                <a:gd name="T41" fmla="*/ 41 h 515"/>
                <a:gd name="T42" fmla="*/ 284 w 329"/>
                <a:gd name="T43" fmla="*/ 32 h 515"/>
                <a:gd name="T44" fmla="*/ 274 w 329"/>
                <a:gd name="T45" fmla="*/ 22 h 515"/>
                <a:gd name="T46" fmla="*/ 258 w 329"/>
                <a:gd name="T47" fmla="*/ 13 h 515"/>
                <a:gd name="T48" fmla="*/ 235 w 329"/>
                <a:gd name="T49" fmla="*/ 0 h 515"/>
                <a:gd name="T50" fmla="*/ 219 w 329"/>
                <a:gd name="T51" fmla="*/ 2 h 515"/>
                <a:gd name="T52" fmla="*/ 172 w 329"/>
                <a:gd name="T53" fmla="*/ 38 h 515"/>
                <a:gd name="T54" fmla="*/ 142 w 329"/>
                <a:gd name="T55" fmla="*/ 61 h 515"/>
                <a:gd name="T56" fmla="*/ 92 w 329"/>
                <a:gd name="T57" fmla="*/ 105 h 515"/>
                <a:gd name="T58" fmla="*/ 57 w 329"/>
                <a:gd name="T59" fmla="*/ 137 h 515"/>
                <a:gd name="T60" fmla="*/ 67 w 329"/>
                <a:gd name="T61" fmla="*/ 152 h 515"/>
                <a:gd name="T62" fmla="*/ 62 w 329"/>
                <a:gd name="T63" fmla="*/ 164 h 515"/>
                <a:gd name="T64" fmla="*/ 64 w 329"/>
                <a:gd name="T65" fmla="*/ 180 h 515"/>
                <a:gd name="T66" fmla="*/ 35 w 329"/>
                <a:gd name="T67" fmla="*/ 180 h 515"/>
                <a:gd name="T68" fmla="*/ 16 w 329"/>
                <a:gd name="T69" fmla="*/ 180 h 515"/>
                <a:gd name="T70" fmla="*/ 0 w 329"/>
                <a:gd name="T71" fmla="*/ 178 h 515"/>
                <a:gd name="T72" fmla="*/ 7 w 329"/>
                <a:gd name="T73" fmla="*/ 192 h 515"/>
                <a:gd name="T74" fmla="*/ 19 w 329"/>
                <a:gd name="T75" fmla="*/ 203 h 515"/>
                <a:gd name="T76" fmla="*/ 17 w 329"/>
                <a:gd name="T77" fmla="*/ 216 h 515"/>
                <a:gd name="T78" fmla="*/ 26 w 329"/>
                <a:gd name="T79" fmla="*/ 226 h 515"/>
                <a:gd name="T80" fmla="*/ 33 w 329"/>
                <a:gd name="T81" fmla="*/ 237 h 515"/>
                <a:gd name="T82" fmla="*/ 42 w 329"/>
                <a:gd name="T83" fmla="*/ 251 h 515"/>
                <a:gd name="T84" fmla="*/ 48 w 329"/>
                <a:gd name="T85" fmla="*/ 262 h 515"/>
                <a:gd name="T86" fmla="*/ 62 w 329"/>
                <a:gd name="T87" fmla="*/ 267 h 515"/>
                <a:gd name="T88" fmla="*/ 71 w 329"/>
                <a:gd name="T89" fmla="*/ 278 h 515"/>
                <a:gd name="T90" fmla="*/ 87 w 329"/>
                <a:gd name="T91" fmla="*/ 276 h 515"/>
                <a:gd name="T92" fmla="*/ 92 w 329"/>
                <a:gd name="T93" fmla="*/ 294 h 515"/>
                <a:gd name="T94" fmla="*/ 98 w 329"/>
                <a:gd name="T95" fmla="*/ 342 h 515"/>
                <a:gd name="T96" fmla="*/ 117 w 329"/>
                <a:gd name="T97" fmla="*/ 370 h 515"/>
                <a:gd name="T98" fmla="*/ 112 w 329"/>
                <a:gd name="T99" fmla="*/ 415 h 515"/>
                <a:gd name="T100" fmla="*/ 108 w 329"/>
                <a:gd name="T101" fmla="*/ 451 h 515"/>
                <a:gd name="T102" fmla="*/ 126 w 329"/>
                <a:gd name="T103" fmla="*/ 479 h 515"/>
                <a:gd name="T104" fmla="*/ 149 w 329"/>
                <a:gd name="T105" fmla="*/ 500 h 515"/>
                <a:gd name="T106" fmla="*/ 167 w 329"/>
                <a:gd name="T107" fmla="*/ 513 h 515"/>
                <a:gd name="T108" fmla="*/ 183 w 329"/>
                <a:gd name="T109" fmla="*/ 515 h 515"/>
                <a:gd name="T110" fmla="*/ 183 w 329"/>
                <a:gd name="T111" fmla="*/ 515 h 515"/>
                <a:gd name="T112" fmla="*/ 183 w 329"/>
                <a:gd name="T113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9" h="515">
                  <a:moveTo>
                    <a:pt x="183" y="515"/>
                  </a:moveTo>
                  <a:lnTo>
                    <a:pt x="197" y="506"/>
                  </a:lnTo>
                  <a:lnTo>
                    <a:pt x="208" y="499"/>
                  </a:lnTo>
                  <a:lnTo>
                    <a:pt x="194" y="481"/>
                  </a:lnTo>
                  <a:lnTo>
                    <a:pt x="192" y="467"/>
                  </a:lnTo>
                  <a:lnTo>
                    <a:pt x="210" y="467"/>
                  </a:lnTo>
                  <a:lnTo>
                    <a:pt x="231" y="465"/>
                  </a:lnTo>
                  <a:lnTo>
                    <a:pt x="240" y="451"/>
                  </a:lnTo>
                  <a:lnTo>
                    <a:pt x="260" y="443"/>
                  </a:lnTo>
                  <a:lnTo>
                    <a:pt x="288" y="395"/>
                  </a:lnTo>
                  <a:lnTo>
                    <a:pt x="300" y="347"/>
                  </a:lnTo>
                  <a:lnTo>
                    <a:pt x="295" y="299"/>
                  </a:lnTo>
                  <a:lnTo>
                    <a:pt x="288" y="246"/>
                  </a:lnTo>
                  <a:lnTo>
                    <a:pt x="286" y="233"/>
                  </a:lnTo>
                  <a:lnTo>
                    <a:pt x="292" y="185"/>
                  </a:lnTo>
                  <a:lnTo>
                    <a:pt x="304" y="144"/>
                  </a:lnTo>
                  <a:lnTo>
                    <a:pt x="315" y="107"/>
                  </a:lnTo>
                  <a:lnTo>
                    <a:pt x="329" y="77"/>
                  </a:lnTo>
                  <a:lnTo>
                    <a:pt x="316" y="63"/>
                  </a:lnTo>
                  <a:lnTo>
                    <a:pt x="309" y="48"/>
                  </a:lnTo>
                  <a:lnTo>
                    <a:pt x="297" y="41"/>
                  </a:lnTo>
                  <a:lnTo>
                    <a:pt x="284" y="32"/>
                  </a:lnTo>
                  <a:lnTo>
                    <a:pt x="274" y="22"/>
                  </a:lnTo>
                  <a:lnTo>
                    <a:pt x="258" y="13"/>
                  </a:lnTo>
                  <a:lnTo>
                    <a:pt x="235" y="0"/>
                  </a:lnTo>
                  <a:lnTo>
                    <a:pt x="219" y="2"/>
                  </a:lnTo>
                  <a:lnTo>
                    <a:pt x="172" y="38"/>
                  </a:lnTo>
                  <a:lnTo>
                    <a:pt x="142" y="61"/>
                  </a:lnTo>
                  <a:lnTo>
                    <a:pt x="92" y="105"/>
                  </a:lnTo>
                  <a:lnTo>
                    <a:pt x="57" y="137"/>
                  </a:lnTo>
                  <a:lnTo>
                    <a:pt x="67" y="152"/>
                  </a:lnTo>
                  <a:lnTo>
                    <a:pt x="62" y="164"/>
                  </a:lnTo>
                  <a:lnTo>
                    <a:pt x="64" y="180"/>
                  </a:lnTo>
                  <a:lnTo>
                    <a:pt x="35" y="180"/>
                  </a:lnTo>
                  <a:lnTo>
                    <a:pt x="16" y="180"/>
                  </a:lnTo>
                  <a:lnTo>
                    <a:pt x="0" y="178"/>
                  </a:lnTo>
                  <a:lnTo>
                    <a:pt x="7" y="192"/>
                  </a:lnTo>
                  <a:lnTo>
                    <a:pt x="19" y="203"/>
                  </a:lnTo>
                  <a:lnTo>
                    <a:pt x="17" y="216"/>
                  </a:lnTo>
                  <a:lnTo>
                    <a:pt x="26" y="226"/>
                  </a:lnTo>
                  <a:lnTo>
                    <a:pt x="33" y="237"/>
                  </a:lnTo>
                  <a:lnTo>
                    <a:pt x="42" y="251"/>
                  </a:lnTo>
                  <a:lnTo>
                    <a:pt x="48" y="262"/>
                  </a:lnTo>
                  <a:lnTo>
                    <a:pt x="62" y="267"/>
                  </a:lnTo>
                  <a:lnTo>
                    <a:pt x="71" y="278"/>
                  </a:lnTo>
                  <a:lnTo>
                    <a:pt x="87" y="276"/>
                  </a:lnTo>
                  <a:lnTo>
                    <a:pt x="92" y="294"/>
                  </a:lnTo>
                  <a:lnTo>
                    <a:pt x="98" y="342"/>
                  </a:lnTo>
                  <a:lnTo>
                    <a:pt x="117" y="370"/>
                  </a:lnTo>
                  <a:lnTo>
                    <a:pt x="112" y="415"/>
                  </a:lnTo>
                  <a:lnTo>
                    <a:pt x="108" y="451"/>
                  </a:lnTo>
                  <a:lnTo>
                    <a:pt x="126" y="479"/>
                  </a:lnTo>
                  <a:lnTo>
                    <a:pt x="149" y="500"/>
                  </a:lnTo>
                  <a:lnTo>
                    <a:pt x="167" y="513"/>
                  </a:lnTo>
                  <a:lnTo>
                    <a:pt x="183" y="515"/>
                  </a:lnTo>
                  <a:lnTo>
                    <a:pt x="183" y="515"/>
                  </a:lnTo>
                  <a:lnTo>
                    <a:pt x="18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40">
              <a:extLst>
                <a:ext uri="{FF2B5EF4-FFF2-40B4-BE49-F238E27FC236}">
                  <a16:creationId xmlns:a16="http://schemas.microsoft.com/office/drawing/2014/main" id="{CF5D6528-9AFF-D3F9-55D0-0D342079F7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12948" y="7835458"/>
              <a:ext cx="659540" cy="727301"/>
            </a:xfrm>
            <a:custGeom>
              <a:avLst/>
              <a:gdLst>
                <a:gd name="T0" fmla="*/ 117 w 292"/>
                <a:gd name="T1" fmla="*/ 322 h 322"/>
                <a:gd name="T2" fmla="*/ 185 w 292"/>
                <a:gd name="T3" fmla="*/ 298 h 322"/>
                <a:gd name="T4" fmla="*/ 240 w 292"/>
                <a:gd name="T5" fmla="*/ 276 h 322"/>
                <a:gd name="T6" fmla="*/ 228 w 292"/>
                <a:gd name="T7" fmla="*/ 271 h 322"/>
                <a:gd name="T8" fmla="*/ 222 w 292"/>
                <a:gd name="T9" fmla="*/ 258 h 322"/>
                <a:gd name="T10" fmla="*/ 222 w 292"/>
                <a:gd name="T11" fmla="*/ 235 h 322"/>
                <a:gd name="T12" fmla="*/ 237 w 292"/>
                <a:gd name="T13" fmla="*/ 198 h 322"/>
                <a:gd name="T14" fmla="*/ 238 w 292"/>
                <a:gd name="T15" fmla="*/ 185 h 322"/>
                <a:gd name="T16" fmla="*/ 247 w 292"/>
                <a:gd name="T17" fmla="*/ 157 h 322"/>
                <a:gd name="T18" fmla="*/ 256 w 292"/>
                <a:gd name="T19" fmla="*/ 136 h 322"/>
                <a:gd name="T20" fmla="*/ 272 w 292"/>
                <a:gd name="T21" fmla="*/ 93 h 322"/>
                <a:gd name="T22" fmla="*/ 278 w 292"/>
                <a:gd name="T23" fmla="*/ 70 h 322"/>
                <a:gd name="T24" fmla="*/ 287 w 292"/>
                <a:gd name="T25" fmla="*/ 48 h 322"/>
                <a:gd name="T26" fmla="*/ 292 w 292"/>
                <a:gd name="T27" fmla="*/ 36 h 322"/>
                <a:gd name="T28" fmla="*/ 285 w 292"/>
                <a:gd name="T29" fmla="*/ 23 h 322"/>
                <a:gd name="T30" fmla="*/ 272 w 292"/>
                <a:gd name="T31" fmla="*/ 15 h 322"/>
                <a:gd name="T32" fmla="*/ 256 w 292"/>
                <a:gd name="T33" fmla="*/ 9 h 322"/>
                <a:gd name="T34" fmla="*/ 244 w 292"/>
                <a:gd name="T35" fmla="*/ 6 h 322"/>
                <a:gd name="T36" fmla="*/ 228 w 292"/>
                <a:gd name="T37" fmla="*/ 0 h 322"/>
                <a:gd name="T38" fmla="*/ 203 w 292"/>
                <a:gd name="T39" fmla="*/ 0 h 322"/>
                <a:gd name="T40" fmla="*/ 176 w 292"/>
                <a:gd name="T41" fmla="*/ 9 h 322"/>
                <a:gd name="T42" fmla="*/ 144 w 292"/>
                <a:gd name="T43" fmla="*/ 25 h 322"/>
                <a:gd name="T44" fmla="*/ 109 w 292"/>
                <a:gd name="T45" fmla="*/ 27 h 322"/>
                <a:gd name="T46" fmla="*/ 46 w 292"/>
                <a:gd name="T47" fmla="*/ 32 h 322"/>
                <a:gd name="T48" fmla="*/ 16 w 292"/>
                <a:gd name="T49" fmla="*/ 64 h 322"/>
                <a:gd name="T50" fmla="*/ 0 w 292"/>
                <a:gd name="T51" fmla="*/ 127 h 322"/>
                <a:gd name="T52" fmla="*/ 7 w 292"/>
                <a:gd name="T53" fmla="*/ 144 h 322"/>
                <a:gd name="T54" fmla="*/ 9 w 292"/>
                <a:gd name="T55" fmla="*/ 153 h 322"/>
                <a:gd name="T56" fmla="*/ 41 w 292"/>
                <a:gd name="T57" fmla="*/ 239 h 322"/>
                <a:gd name="T58" fmla="*/ 48 w 292"/>
                <a:gd name="T59" fmla="*/ 253 h 322"/>
                <a:gd name="T60" fmla="*/ 53 w 292"/>
                <a:gd name="T61" fmla="*/ 269 h 322"/>
                <a:gd name="T62" fmla="*/ 117 w 292"/>
                <a:gd name="T63" fmla="*/ 322 h 322"/>
                <a:gd name="T64" fmla="*/ 117 w 292"/>
                <a:gd name="T65" fmla="*/ 322 h 322"/>
                <a:gd name="T66" fmla="*/ 117 w 292"/>
                <a:gd name="T6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2" h="322">
                  <a:moveTo>
                    <a:pt x="117" y="322"/>
                  </a:moveTo>
                  <a:lnTo>
                    <a:pt x="185" y="298"/>
                  </a:lnTo>
                  <a:lnTo>
                    <a:pt x="240" y="276"/>
                  </a:lnTo>
                  <a:lnTo>
                    <a:pt x="228" y="271"/>
                  </a:lnTo>
                  <a:lnTo>
                    <a:pt x="222" y="258"/>
                  </a:lnTo>
                  <a:lnTo>
                    <a:pt x="222" y="235"/>
                  </a:lnTo>
                  <a:lnTo>
                    <a:pt x="237" y="198"/>
                  </a:lnTo>
                  <a:lnTo>
                    <a:pt x="238" y="185"/>
                  </a:lnTo>
                  <a:lnTo>
                    <a:pt x="247" y="157"/>
                  </a:lnTo>
                  <a:lnTo>
                    <a:pt x="256" y="136"/>
                  </a:lnTo>
                  <a:lnTo>
                    <a:pt x="272" y="93"/>
                  </a:lnTo>
                  <a:lnTo>
                    <a:pt x="278" y="70"/>
                  </a:lnTo>
                  <a:lnTo>
                    <a:pt x="287" y="48"/>
                  </a:lnTo>
                  <a:lnTo>
                    <a:pt x="292" y="36"/>
                  </a:lnTo>
                  <a:lnTo>
                    <a:pt x="285" y="23"/>
                  </a:lnTo>
                  <a:lnTo>
                    <a:pt x="272" y="15"/>
                  </a:lnTo>
                  <a:lnTo>
                    <a:pt x="256" y="9"/>
                  </a:lnTo>
                  <a:lnTo>
                    <a:pt x="244" y="6"/>
                  </a:lnTo>
                  <a:lnTo>
                    <a:pt x="228" y="0"/>
                  </a:lnTo>
                  <a:lnTo>
                    <a:pt x="203" y="0"/>
                  </a:lnTo>
                  <a:lnTo>
                    <a:pt x="176" y="9"/>
                  </a:lnTo>
                  <a:lnTo>
                    <a:pt x="144" y="25"/>
                  </a:lnTo>
                  <a:lnTo>
                    <a:pt x="109" y="27"/>
                  </a:lnTo>
                  <a:lnTo>
                    <a:pt x="46" y="32"/>
                  </a:lnTo>
                  <a:lnTo>
                    <a:pt x="16" y="64"/>
                  </a:lnTo>
                  <a:lnTo>
                    <a:pt x="0" y="127"/>
                  </a:lnTo>
                  <a:lnTo>
                    <a:pt x="7" y="144"/>
                  </a:lnTo>
                  <a:lnTo>
                    <a:pt x="9" y="153"/>
                  </a:lnTo>
                  <a:lnTo>
                    <a:pt x="41" y="239"/>
                  </a:lnTo>
                  <a:lnTo>
                    <a:pt x="48" y="253"/>
                  </a:lnTo>
                  <a:lnTo>
                    <a:pt x="53" y="269"/>
                  </a:lnTo>
                  <a:lnTo>
                    <a:pt x="117" y="322"/>
                  </a:lnTo>
                  <a:lnTo>
                    <a:pt x="117" y="322"/>
                  </a:lnTo>
                  <a:lnTo>
                    <a:pt x="117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41">
              <a:extLst>
                <a:ext uri="{FF2B5EF4-FFF2-40B4-BE49-F238E27FC236}">
                  <a16:creationId xmlns:a16="http://schemas.microsoft.com/office/drawing/2014/main" id="{8E07E651-D858-EE0C-83BE-555B28804B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01261" y="8117795"/>
              <a:ext cx="912514" cy="666317"/>
            </a:xfrm>
            <a:custGeom>
              <a:avLst/>
              <a:gdLst>
                <a:gd name="T0" fmla="*/ 278 w 404"/>
                <a:gd name="T1" fmla="*/ 295 h 295"/>
                <a:gd name="T2" fmla="*/ 281 w 404"/>
                <a:gd name="T3" fmla="*/ 272 h 295"/>
                <a:gd name="T4" fmla="*/ 310 w 404"/>
                <a:gd name="T5" fmla="*/ 276 h 295"/>
                <a:gd name="T6" fmla="*/ 299 w 404"/>
                <a:gd name="T7" fmla="*/ 262 h 295"/>
                <a:gd name="T8" fmla="*/ 287 w 404"/>
                <a:gd name="T9" fmla="*/ 253 h 295"/>
                <a:gd name="T10" fmla="*/ 285 w 404"/>
                <a:gd name="T11" fmla="*/ 240 h 295"/>
                <a:gd name="T12" fmla="*/ 312 w 404"/>
                <a:gd name="T13" fmla="*/ 215 h 295"/>
                <a:gd name="T14" fmla="*/ 326 w 404"/>
                <a:gd name="T15" fmla="*/ 203 h 295"/>
                <a:gd name="T16" fmla="*/ 333 w 404"/>
                <a:gd name="T17" fmla="*/ 194 h 295"/>
                <a:gd name="T18" fmla="*/ 347 w 404"/>
                <a:gd name="T19" fmla="*/ 187 h 295"/>
                <a:gd name="T20" fmla="*/ 358 w 404"/>
                <a:gd name="T21" fmla="*/ 171 h 295"/>
                <a:gd name="T22" fmla="*/ 381 w 404"/>
                <a:gd name="T23" fmla="*/ 165 h 295"/>
                <a:gd name="T24" fmla="*/ 374 w 404"/>
                <a:gd name="T25" fmla="*/ 157 h 295"/>
                <a:gd name="T26" fmla="*/ 361 w 404"/>
                <a:gd name="T27" fmla="*/ 149 h 295"/>
                <a:gd name="T28" fmla="*/ 356 w 404"/>
                <a:gd name="T29" fmla="*/ 135 h 295"/>
                <a:gd name="T30" fmla="*/ 365 w 404"/>
                <a:gd name="T31" fmla="*/ 121 h 295"/>
                <a:gd name="T32" fmla="*/ 379 w 404"/>
                <a:gd name="T33" fmla="*/ 107 h 295"/>
                <a:gd name="T34" fmla="*/ 390 w 404"/>
                <a:gd name="T35" fmla="*/ 98 h 295"/>
                <a:gd name="T36" fmla="*/ 401 w 404"/>
                <a:gd name="T37" fmla="*/ 69 h 295"/>
                <a:gd name="T38" fmla="*/ 404 w 404"/>
                <a:gd name="T39" fmla="*/ 57 h 295"/>
                <a:gd name="T40" fmla="*/ 392 w 404"/>
                <a:gd name="T41" fmla="*/ 55 h 295"/>
                <a:gd name="T42" fmla="*/ 374 w 404"/>
                <a:gd name="T43" fmla="*/ 44 h 295"/>
                <a:gd name="T44" fmla="*/ 363 w 404"/>
                <a:gd name="T45" fmla="*/ 30 h 295"/>
                <a:gd name="T46" fmla="*/ 345 w 404"/>
                <a:gd name="T47" fmla="*/ 14 h 295"/>
                <a:gd name="T48" fmla="*/ 337 w 404"/>
                <a:gd name="T49" fmla="*/ 0 h 295"/>
                <a:gd name="T50" fmla="*/ 317 w 404"/>
                <a:gd name="T51" fmla="*/ 5 h 295"/>
                <a:gd name="T52" fmla="*/ 294 w 404"/>
                <a:gd name="T53" fmla="*/ 9 h 295"/>
                <a:gd name="T54" fmla="*/ 276 w 404"/>
                <a:gd name="T55" fmla="*/ 23 h 295"/>
                <a:gd name="T56" fmla="*/ 264 w 404"/>
                <a:gd name="T57" fmla="*/ 27 h 295"/>
                <a:gd name="T58" fmla="*/ 233 w 404"/>
                <a:gd name="T59" fmla="*/ 36 h 295"/>
                <a:gd name="T60" fmla="*/ 214 w 404"/>
                <a:gd name="T61" fmla="*/ 27 h 295"/>
                <a:gd name="T62" fmla="*/ 201 w 404"/>
                <a:gd name="T63" fmla="*/ 32 h 295"/>
                <a:gd name="T64" fmla="*/ 187 w 404"/>
                <a:gd name="T65" fmla="*/ 41 h 295"/>
                <a:gd name="T66" fmla="*/ 173 w 404"/>
                <a:gd name="T67" fmla="*/ 44 h 295"/>
                <a:gd name="T68" fmla="*/ 160 w 404"/>
                <a:gd name="T69" fmla="*/ 50 h 295"/>
                <a:gd name="T70" fmla="*/ 146 w 404"/>
                <a:gd name="T71" fmla="*/ 55 h 295"/>
                <a:gd name="T72" fmla="*/ 144 w 404"/>
                <a:gd name="T73" fmla="*/ 44 h 295"/>
                <a:gd name="T74" fmla="*/ 135 w 404"/>
                <a:gd name="T75" fmla="*/ 30 h 295"/>
                <a:gd name="T76" fmla="*/ 125 w 404"/>
                <a:gd name="T77" fmla="*/ 23 h 295"/>
                <a:gd name="T78" fmla="*/ 102 w 404"/>
                <a:gd name="T79" fmla="*/ 27 h 295"/>
                <a:gd name="T80" fmla="*/ 61 w 404"/>
                <a:gd name="T81" fmla="*/ 44 h 295"/>
                <a:gd name="T82" fmla="*/ 9 w 404"/>
                <a:gd name="T83" fmla="*/ 68 h 295"/>
                <a:gd name="T84" fmla="*/ 9 w 404"/>
                <a:gd name="T85" fmla="*/ 87 h 295"/>
                <a:gd name="T86" fmla="*/ 7 w 404"/>
                <a:gd name="T87" fmla="*/ 100 h 295"/>
                <a:gd name="T88" fmla="*/ 0 w 404"/>
                <a:gd name="T89" fmla="*/ 114 h 295"/>
                <a:gd name="T90" fmla="*/ 59 w 404"/>
                <a:gd name="T91" fmla="*/ 108 h 295"/>
                <a:gd name="T92" fmla="*/ 71 w 404"/>
                <a:gd name="T93" fmla="*/ 107 h 295"/>
                <a:gd name="T94" fmla="*/ 118 w 404"/>
                <a:gd name="T95" fmla="*/ 126 h 295"/>
                <a:gd name="T96" fmla="*/ 130 w 404"/>
                <a:gd name="T97" fmla="*/ 130 h 295"/>
                <a:gd name="T98" fmla="*/ 128 w 404"/>
                <a:gd name="T99" fmla="*/ 149 h 295"/>
                <a:gd name="T100" fmla="*/ 198 w 404"/>
                <a:gd name="T101" fmla="*/ 187 h 295"/>
                <a:gd name="T102" fmla="*/ 224 w 404"/>
                <a:gd name="T103" fmla="*/ 201 h 295"/>
                <a:gd name="T104" fmla="*/ 224 w 404"/>
                <a:gd name="T105" fmla="*/ 281 h 295"/>
                <a:gd name="T106" fmla="*/ 240 w 404"/>
                <a:gd name="T107" fmla="*/ 290 h 295"/>
                <a:gd name="T108" fmla="*/ 253 w 404"/>
                <a:gd name="T109" fmla="*/ 288 h 295"/>
                <a:gd name="T110" fmla="*/ 269 w 404"/>
                <a:gd name="T111" fmla="*/ 286 h 295"/>
                <a:gd name="T112" fmla="*/ 278 w 404"/>
                <a:gd name="T113" fmla="*/ 295 h 295"/>
                <a:gd name="T114" fmla="*/ 278 w 404"/>
                <a:gd name="T115" fmla="*/ 295 h 295"/>
                <a:gd name="T116" fmla="*/ 278 w 404"/>
                <a:gd name="T117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4" h="295">
                  <a:moveTo>
                    <a:pt x="278" y="295"/>
                  </a:moveTo>
                  <a:lnTo>
                    <a:pt x="281" y="272"/>
                  </a:lnTo>
                  <a:lnTo>
                    <a:pt x="310" y="276"/>
                  </a:lnTo>
                  <a:lnTo>
                    <a:pt x="299" y="262"/>
                  </a:lnTo>
                  <a:lnTo>
                    <a:pt x="287" y="253"/>
                  </a:lnTo>
                  <a:lnTo>
                    <a:pt x="285" y="240"/>
                  </a:lnTo>
                  <a:lnTo>
                    <a:pt x="312" y="215"/>
                  </a:lnTo>
                  <a:lnTo>
                    <a:pt x="326" y="203"/>
                  </a:lnTo>
                  <a:lnTo>
                    <a:pt x="333" y="194"/>
                  </a:lnTo>
                  <a:lnTo>
                    <a:pt x="347" y="187"/>
                  </a:lnTo>
                  <a:lnTo>
                    <a:pt x="358" y="171"/>
                  </a:lnTo>
                  <a:lnTo>
                    <a:pt x="381" y="165"/>
                  </a:lnTo>
                  <a:lnTo>
                    <a:pt x="374" y="157"/>
                  </a:lnTo>
                  <a:lnTo>
                    <a:pt x="361" y="149"/>
                  </a:lnTo>
                  <a:lnTo>
                    <a:pt x="356" y="135"/>
                  </a:lnTo>
                  <a:lnTo>
                    <a:pt x="365" y="121"/>
                  </a:lnTo>
                  <a:lnTo>
                    <a:pt x="379" y="107"/>
                  </a:lnTo>
                  <a:lnTo>
                    <a:pt x="390" y="98"/>
                  </a:lnTo>
                  <a:lnTo>
                    <a:pt x="401" y="69"/>
                  </a:lnTo>
                  <a:lnTo>
                    <a:pt x="404" y="57"/>
                  </a:lnTo>
                  <a:lnTo>
                    <a:pt x="392" y="55"/>
                  </a:lnTo>
                  <a:lnTo>
                    <a:pt x="374" y="44"/>
                  </a:lnTo>
                  <a:lnTo>
                    <a:pt x="363" y="30"/>
                  </a:lnTo>
                  <a:lnTo>
                    <a:pt x="345" y="14"/>
                  </a:lnTo>
                  <a:lnTo>
                    <a:pt x="337" y="0"/>
                  </a:lnTo>
                  <a:lnTo>
                    <a:pt x="317" y="5"/>
                  </a:lnTo>
                  <a:lnTo>
                    <a:pt x="294" y="9"/>
                  </a:lnTo>
                  <a:lnTo>
                    <a:pt x="276" y="23"/>
                  </a:lnTo>
                  <a:lnTo>
                    <a:pt x="264" y="27"/>
                  </a:lnTo>
                  <a:lnTo>
                    <a:pt x="233" y="36"/>
                  </a:lnTo>
                  <a:lnTo>
                    <a:pt x="214" y="27"/>
                  </a:lnTo>
                  <a:lnTo>
                    <a:pt x="201" y="32"/>
                  </a:lnTo>
                  <a:lnTo>
                    <a:pt x="187" y="41"/>
                  </a:lnTo>
                  <a:lnTo>
                    <a:pt x="173" y="44"/>
                  </a:lnTo>
                  <a:lnTo>
                    <a:pt x="160" y="50"/>
                  </a:lnTo>
                  <a:lnTo>
                    <a:pt x="146" y="55"/>
                  </a:lnTo>
                  <a:lnTo>
                    <a:pt x="144" y="44"/>
                  </a:lnTo>
                  <a:lnTo>
                    <a:pt x="135" y="30"/>
                  </a:lnTo>
                  <a:lnTo>
                    <a:pt x="125" y="23"/>
                  </a:lnTo>
                  <a:lnTo>
                    <a:pt x="102" y="27"/>
                  </a:lnTo>
                  <a:lnTo>
                    <a:pt x="61" y="44"/>
                  </a:lnTo>
                  <a:lnTo>
                    <a:pt x="9" y="68"/>
                  </a:lnTo>
                  <a:lnTo>
                    <a:pt x="9" y="87"/>
                  </a:lnTo>
                  <a:lnTo>
                    <a:pt x="7" y="100"/>
                  </a:lnTo>
                  <a:lnTo>
                    <a:pt x="0" y="114"/>
                  </a:lnTo>
                  <a:lnTo>
                    <a:pt x="59" y="108"/>
                  </a:lnTo>
                  <a:lnTo>
                    <a:pt x="71" y="107"/>
                  </a:lnTo>
                  <a:lnTo>
                    <a:pt x="118" y="126"/>
                  </a:lnTo>
                  <a:lnTo>
                    <a:pt x="130" y="130"/>
                  </a:lnTo>
                  <a:lnTo>
                    <a:pt x="128" y="149"/>
                  </a:lnTo>
                  <a:lnTo>
                    <a:pt x="198" y="187"/>
                  </a:lnTo>
                  <a:lnTo>
                    <a:pt x="224" y="201"/>
                  </a:lnTo>
                  <a:lnTo>
                    <a:pt x="224" y="281"/>
                  </a:lnTo>
                  <a:lnTo>
                    <a:pt x="240" y="290"/>
                  </a:lnTo>
                  <a:lnTo>
                    <a:pt x="253" y="288"/>
                  </a:lnTo>
                  <a:lnTo>
                    <a:pt x="269" y="286"/>
                  </a:lnTo>
                  <a:lnTo>
                    <a:pt x="278" y="295"/>
                  </a:lnTo>
                  <a:lnTo>
                    <a:pt x="278" y="295"/>
                  </a:lnTo>
                  <a:lnTo>
                    <a:pt x="278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42">
              <a:extLst>
                <a:ext uri="{FF2B5EF4-FFF2-40B4-BE49-F238E27FC236}">
                  <a16:creationId xmlns:a16="http://schemas.microsoft.com/office/drawing/2014/main" id="{F6BBF96A-0DAA-BD15-828E-EDB417B2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35969" y="8361734"/>
              <a:ext cx="1027708" cy="1194852"/>
            </a:xfrm>
            <a:custGeom>
              <a:avLst/>
              <a:gdLst>
                <a:gd name="T0" fmla="*/ 190 w 455"/>
                <a:gd name="T1" fmla="*/ 529 h 529"/>
                <a:gd name="T2" fmla="*/ 204 w 455"/>
                <a:gd name="T3" fmla="*/ 518 h 529"/>
                <a:gd name="T4" fmla="*/ 267 w 455"/>
                <a:gd name="T5" fmla="*/ 481 h 529"/>
                <a:gd name="T6" fmla="*/ 286 w 455"/>
                <a:gd name="T7" fmla="*/ 479 h 529"/>
                <a:gd name="T8" fmla="*/ 359 w 455"/>
                <a:gd name="T9" fmla="*/ 412 h 529"/>
                <a:gd name="T10" fmla="*/ 393 w 455"/>
                <a:gd name="T11" fmla="*/ 376 h 529"/>
                <a:gd name="T12" fmla="*/ 384 w 455"/>
                <a:gd name="T13" fmla="*/ 369 h 529"/>
                <a:gd name="T14" fmla="*/ 372 w 455"/>
                <a:gd name="T15" fmla="*/ 358 h 529"/>
                <a:gd name="T16" fmla="*/ 384 w 455"/>
                <a:gd name="T17" fmla="*/ 342 h 529"/>
                <a:gd name="T18" fmla="*/ 389 w 455"/>
                <a:gd name="T19" fmla="*/ 328 h 529"/>
                <a:gd name="T20" fmla="*/ 397 w 455"/>
                <a:gd name="T21" fmla="*/ 316 h 529"/>
                <a:gd name="T22" fmla="*/ 398 w 455"/>
                <a:gd name="T23" fmla="*/ 296 h 529"/>
                <a:gd name="T24" fmla="*/ 411 w 455"/>
                <a:gd name="T25" fmla="*/ 285 h 529"/>
                <a:gd name="T26" fmla="*/ 413 w 455"/>
                <a:gd name="T27" fmla="*/ 271 h 529"/>
                <a:gd name="T28" fmla="*/ 418 w 455"/>
                <a:gd name="T29" fmla="*/ 250 h 529"/>
                <a:gd name="T30" fmla="*/ 416 w 455"/>
                <a:gd name="T31" fmla="*/ 237 h 529"/>
                <a:gd name="T32" fmla="*/ 439 w 455"/>
                <a:gd name="T33" fmla="*/ 237 h 529"/>
                <a:gd name="T34" fmla="*/ 450 w 455"/>
                <a:gd name="T35" fmla="*/ 228 h 529"/>
                <a:gd name="T36" fmla="*/ 455 w 455"/>
                <a:gd name="T37" fmla="*/ 212 h 529"/>
                <a:gd name="T38" fmla="*/ 445 w 455"/>
                <a:gd name="T39" fmla="*/ 195 h 529"/>
                <a:gd name="T40" fmla="*/ 439 w 455"/>
                <a:gd name="T41" fmla="*/ 182 h 529"/>
                <a:gd name="T42" fmla="*/ 430 w 455"/>
                <a:gd name="T43" fmla="*/ 93 h 529"/>
                <a:gd name="T44" fmla="*/ 333 w 455"/>
                <a:gd name="T45" fmla="*/ 49 h 529"/>
                <a:gd name="T46" fmla="*/ 338 w 455"/>
                <a:gd name="T47" fmla="*/ 33 h 529"/>
                <a:gd name="T48" fmla="*/ 324 w 455"/>
                <a:gd name="T49" fmla="*/ 18 h 529"/>
                <a:gd name="T50" fmla="*/ 277 w 455"/>
                <a:gd name="T51" fmla="*/ 0 h 529"/>
                <a:gd name="T52" fmla="*/ 204 w 455"/>
                <a:gd name="T53" fmla="*/ 8 h 529"/>
                <a:gd name="T54" fmla="*/ 185 w 455"/>
                <a:gd name="T55" fmla="*/ 20 h 529"/>
                <a:gd name="T56" fmla="*/ 140 w 455"/>
                <a:gd name="T57" fmla="*/ 41 h 529"/>
                <a:gd name="T58" fmla="*/ 35 w 455"/>
                <a:gd name="T59" fmla="*/ 102 h 529"/>
                <a:gd name="T60" fmla="*/ 0 w 455"/>
                <a:gd name="T61" fmla="*/ 127 h 529"/>
                <a:gd name="T62" fmla="*/ 80 w 455"/>
                <a:gd name="T63" fmla="*/ 292 h 529"/>
                <a:gd name="T64" fmla="*/ 101 w 455"/>
                <a:gd name="T65" fmla="*/ 348 h 529"/>
                <a:gd name="T66" fmla="*/ 163 w 455"/>
                <a:gd name="T67" fmla="*/ 478 h 529"/>
                <a:gd name="T68" fmla="*/ 185 w 455"/>
                <a:gd name="T69" fmla="*/ 518 h 529"/>
                <a:gd name="T70" fmla="*/ 190 w 455"/>
                <a:gd name="T71" fmla="*/ 529 h 529"/>
                <a:gd name="T72" fmla="*/ 190 w 455"/>
                <a:gd name="T73" fmla="*/ 529 h 529"/>
                <a:gd name="T74" fmla="*/ 190 w 455"/>
                <a:gd name="T75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5" h="529">
                  <a:moveTo>
                    <a:pt x="190" y="529"/>
                  </a:moveTo>
                  <a:lnTo>
                    <a:pt x="204" y="518"/>
                  </a:lnTo>
                  <a:lnTo>
                    <a:pt x="267" y="481"/>
                  </a:lnTo>
                  <a:lnTo>
                    <a:pt x="286" y="479"/>
                  </a:lnTo>
                  <a:lnTo>
                    <a:pt x="359" y="412"/>
                  </a:lnTo>
                  <a:lnTo>
                    <a:pt x="393" y="376"/>
                  </a:lnTo>
                  <a:lnTo>
                    <a:pt x="384" y="369"/>
                  </a:lnTo>
                  <a:lnTo>
                    <a:pt x="372" y="358"/>
                  </a:lnTo>
                  <a:lnTo>
                    <a:pt x="384" y="342"/>
                  </a:lnTo>
                  <a:lnTo>
                    <a:pt x="389" y="328"/>
                  </a:lnTo>
                  <a:lnTo>
                    <a:pt x="397" y="316"/>
                  </a:lnTo>
                  <a:lnTo>
                    <a:pt x="398" y="296"/>
                  </a:lnTo>
                  <a:lnTo>
                    <a:pt x="411" y="285"/>
                  </a:lnTo>
                  <a:lnTo>
                    <a:pt x="413" y="271"/>
                  </a:lnTo>
                  <a:lnTo>
                    <a:pt x="418" y="250"/>
                  </a:lnTo>
                  <a:lnTo>
                    <a:pt x="416" y="237"/>
                  </a:lnTo>
                  <a:lnTo>
                    <a:pt x="439" y="237"/>
                  </a:lnTo>
                  <a:lnTo>
                    <a:pt x="450" y="228"/>
                  </a:lnTo>
                  <a:lnTo>
                    <a:pt x="455" y="212"/>
                  </a:lnTo>
                  <a:lnTo>
                    <a:pt x="445" y="195"/>
                  </a:lnTo>
                  <a:lnTo>
                    <a:pt x="439" y="182"/>
                  </a:lnTo>
                  <a:lnTo>
                    <a:pt x="430" y="93"/>
                  </a:lnTo>
                  <a:lnTo>
                    <a:pt x="333" y="49"/>
                  </a:lnTo>
                  <a:lnTo>
                    <a:pt x="338" y="33"/>
                  </a:lnTo>
                  <a:lnTo>
                    <a:pt x="324" y="18"/>
                  </a:lnTo>
                  <a:lnTo>
                    <a:pt x="277" y="0"/>
                  </a:lnTo>
                  <a:lnTo>
                    <a:pt x="204" y="8"/>
                  </a:lnTo>
                  <a:lnTo>
                    <a:pt x="185" y="20"/>
                  </a:lnTo>
                  <a:lnTo>
                    <a:pt x="140" y="41"/>
                  </a:lnTo>
                  <a:lnTo>
                    <a:pt x="35" y="102"/>
                  </a:lnTo>
                  <a:lnTo>
                    <a:pt x="0" y="127"/>
                  </a:lnTo>
                  <a:lnTo>
                    <a:pt x="80" y="292"/>
                  </a:lnTo>
                  <a:lnTo>
                    <a:pt x="101" y="348"/>
                  </a:lnTo>
                  <a:lnTo>
                    <a:pt x="163" y="478"/>
                  </a:lnTo>
                  <a:lnTo>
                    <a:pt x="185" y="518"/>
                  </a:lnTo>
                  <a:lnTo>
                    <a:pt x="190" y="529"/>
                  </a:lnTo>
                  <a:lnTo>
                    <a:pt x="190" y="529"/>
                  </a:lnTo>
                  <a:lnTo>
                    <a:pt x="190" y="5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43">
              <a:extLst>
                <a:ext uri="{FF2B5EF4-FFF2-40B4-BE49-F238E27FC236}">
                  <a16:creationId xmlns:a16="http://schemas.microsoft.com/office/drawing/2014/main" id="{4B29C65A-D4DD-3BA8-2C6C-4A9C189D48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51584" y="9034826"/>
              <a:ext cx="578227" cy="618883"/>
            </a:xfrm>
            <a:custGeom>
              <a:avLst/>
              <a:gdLst>
                <a:gd name="T0" fmla="*/ 212 w 256"/>
                <a:gd name="T1" fmla="*/ 274 h 274"/>
                <a:gd name="T2" fmla="*/ 233 w 256"/>
                <a:gd name="T3" fmla="*/ 260 h 274"/>
                <a:gd name="T4" fmla="*/ 247 w 256"/>
                <a:gd name="T5" fmla="*/ 249 h 274"/>
                <a:gd name="T6" fmla="*/ 233 w 256"/>
                <a:gd name="T7" fmla="*/ 235 h 274"/>
                <a:gd name="T8" fmla="*/ 246 w 256"/>
                <a:gd name="T9" fmla="*/ 217 h 274"/>
                <a:gd name="T10" fmla="*/ 256 w 256"/>
                <a:gd name="T11" fmla="*/ 204 h 274"/>
                <a:gd name="T12" fmla="*/ 239 w 256"/>
                <a:gd name="T13" fmla="*/ 187 h 274"/>
                <a:gd name="T14" fmla="*/ 196 w 256"/>
                <a:gd name="T15" fmla="*/ 146 h 274"/>
                <a:gd name="T16" fmla="*/ 212 w 256"/>
                <a:gd name="T17" fmla="*/ 119 h 274"/>
                <a:gd name="T18" fmla="*/ 199 w 256"/>
                <a:gd name="T19" fmla="*/ 108 h 274"/>
                <a:gd name="T20" fmla="*/ 162 w 256"/>
                <a:gd name="T21" fmla="*/ 71 h 274"/>
                <a:gd name="T22" fmla="*/ 146 w 256"/>
                <a:gd name="T23" fmla="*/ 53 h 274"/>
                <a:gd name="T24" fmla="*/ 114 w 256"/>
                <a:gd name="T25" fmla="*/ 23 h 274"/>
                <a:gd name="T26" fmla="*/ 94 w 256"/>
                <a:gd name="T27" fmla="*/ 0 h 274"/>
                <a:gd name="T28" fmla="*/ 80 w 256"/>
                <a:gd name="T29" fmla="*/ 9 h 274"/>
                <a:gd name="T30" fmla="*/ 36 w 256"/>
                <a:gd name="T31" fmla="*/ 55 h 274"/>
                <a:gd name="T32" fmla="*/ 27 w 256"/>
                <a:gd name="T33" fmla="*/ 67 h 274"/>
                <a:gd name="T34" fmla="*/ 16 w 256"/>
                <a:gd name="T35" fmla="*/ 82 h 274"/>
                <a:gd name="T36" fmla="*/ 0 w 256"/>
                <a:gd name="T37" fmla="*/ 105 h 274"/>
                <a:gd name="T38" fmla="*/ 9 w 256"/>
                <a:gd name="T39" fmla="*/ 135 h 274"/>
                <a:gd name="T40" fmla="*/ 2 w 256"/>
                <a:gd name="T41" fmla="*/ 147 h 274"/>
                <a:gd name="T42" fmla="*/ 9 w 256"/>
                <a:gd name="T43" fmla="*/ 187 h 274"/>
                <a:gd name="T44" fmla="*/ 7 w 256"/>
                <a:gd name="T45" fmla="*/ 201 h 274"/>
                <a:gd name="T46" fmla="*/ 9 w 256"/>
                <a:gd name="T47" fmla="*/ 217 h 274"/>
                <a:gd name="T48" fmla="*/ 9 w 256"/>
                <a:gd name="T49" fmla="*/ 261 h 274"/>
                <a:gd name="T50" fmla="*/ 29 w 256"/>
                <a:gd name="T51" fmla="*/ 265 h 274"/>
                <a:gd name="T52" fmla="*/ 55 w 256"/>
                <a:gd name="T53" fmla="*/ 265 h 274"/>
                <a:gd name="T54" fmla="*/ 96 w 256"/>
                <a:gd name="T55" fmla="*/ 263 h 274"/>
                <a:gd name="T56" fmla="*/ 132 w 256"/>
                <a:gd name="T57" fmla="*/ 265 h 274"/>
                <a:gd name="T58" fmla="*/ 146 w 256"/>
                <a:gd name="T59" fmla="*/ 263 h 274"/>
                <a:gd name="T60" fmla="*/ 158 w 256"/>
                <a:gd name="T61" fmla="*/ 258 h 274"/>
                <a:gd name="T62" fmla="*/ 173 w 256"/>
                <a:gd name="T63" fmla="*/ 249 h 274"/>
                <a:gd name="T64" fmla="*/ 201 w 256"/>
                <a:gd name="T65" fmla="*/ 256 h 274"/>
                <a:gd name="T66" fmla="*/ 210 w 256"/>
                <a:gd name="T67" fmla="*/ 267 h 274"/>
                <a:gd name="T68" fmla="*/ 212 w 256"/>
                <a:gd name="T69" fmla="*/ 274 h 274"/>
                <a:gd name="T70" fmla="*/ 212 w 256"/>
                <a:gd name="T71" fmla="*/ 274 h 274"/>
                <a:gd name="T72" fmla="*/ 212 w 256"/>
                <a:gd name="T73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274">
                  <a:moveTo>
                    <a:pt x="212" y="274"/>
                  </a:moveTo>
                  <a:lnTo>
                    <a:pt x="233" y="260"/>
                  </a:lnTo>
                  <a:lnTo>
                    <a:pt x="247" y="249"/>
                  </a:lnTo>
                  <a:lnTo>
                    <a:pt x="233" y="235"/>
                  </a:lnTo>
                  <a:lnTo>
                    <a:pt x="246" y="217"/>
                  </a:lnTo>
                  <a:lnTo>
                    <a:pt x="256" y="204"/>
                  </a:lnTo>
                  <a:lnTo>
                    <a:pt x="239" y="187"/>
                  </a:lnTo>
                  <a:lnTo>
                    <a:pt x="196" y="146"/>
                  </a:lnTo>
                  <a:lnTo>
                    <a:pt x="212" y="119"/>
                  </a:lnTo>
                  <a:lnTo>
                    <a:pt x="199" y="108"/>
                  </a:lnTo>
                  <a:lnTo>
                    <a:pt x="162" y="71"/>
                  </a:lnTo>
                  <a:lnTo>
                    <a:pt x="146" y="53"/>
                  </a:lnTo>
                  <a:lnTo>
                    <a:pt x="114" y="23"/>
                  </a:lnTo>
                  <a:lnTo>
                    <a:pt x="94" y="0"/>
                  </a:lnTo>
                  <a:lnTo>
                    <a:pt x="80" y="9"/>
                  </a:lnTo>
                  <a:lnTo>
                    <a:pt x="36" y="55"/>
                  </a:lnTo>
                  <a:lnTo>
                    <a:pt x="27" y="67"/>
                  </a:lnTo>
                  <a:lnTo>
                    <a:pt x="16" y="82"/>
                  </a:lnTo>
                  <a:lnTo>
                    <a:pt x="0" y="105"/>
                  </a:lnTo>
                  <a:lnTo>
                    <a:pt x="9" y="135"/>
                  </a:lnTo>
                  <a:lnTo>
                    <a:pt x="2" y="147"/>
                  </a:lnTo>
                  <a:lnTo>
                    <a:pt x="9" y="187"/>
                  </a:lnTo>
                  <a:lnTo>
                    <a:pt x="7" y="201"/>
                  </a:lnTo>
                  <a:lnTo>
                    <a:pt x="9" y="217"/>
                  </a:lnTo>
                  <a:lnTo>
                    <a:pt x="9" y="261"/>
                  </a:lnTo>
                  <a:lnTo>
                    <a:pt x="29" y="265"/>
                  </a:lnTo>
                  <a:lnTo>
                    <a:pt x="55" y="265"/>
                  </a:lnTo>
                  <a:lnTo>
                    <a:pt x="96" y="263"/>
                  </a:lnTo>
                  <a:lnTo>
                    <a:pt x="132" y="265"/>
                  </a:lnTo>
                  <a:lnTo>
                    <a:pt x="146" y="263"/>
                  </a:lnTo>
                  <a:lnTo>
                    <a:pt x="158" y="258"/>
                  </a:lnTo>
                  <a:lnTo>
                    <a:pt x="173" y="249"/>
                  </a:lnTo>
                  <a:lnTo>
                    <a:pt x="201" y="256"/>
                  </a:lnTo>
                  <a:lnTo>
                    <a:pt x="210" y="267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44">
              <a:extLst>
                <a:ext uri="{FF2B5EF4-FFF2-40B4-BE49-F238E27FC236}">
                  <a16:creationId xmlns:a16="http://schemas.microsoft.com/office/drawing/2014/main" id="{B5CB021E-6C99-3CA8-93BA-7C503FF5BC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412119" y="7614106"/>
              <a:ext cx="840236" cy="1163230"/>
            </a:xfrm>
            <a:custGeom>
              <a:avLst/>
              <a:gdLst>
                <a:gd name="T0" fmla="*/ 258 w 372"/>
                <a:gd name="T1" fmla="*/ 501 h 515"/>
                <a:gd name="T2" fmla="*/ 357 w 372"/>
                <a:gd name="T3" fmla="*/ 399 h 515"/>
                <a:gd name="T4" fmla="*/ 361 w 372"/>
                <a:gd name="T5" fmla="*/ 376 h 515"/>
                <a:gd name="T6" fmla="*/ 354 w 372"/>
                <a:gd name="T7" fmla="*/ 356 h 515"/>
                <a:gd name="T8" fmla="*/ 354 w 372"/>
                <a:gd name="T9" fmla="*/ 324 h 515"/>
                <a:gd name="T10" fmla="*/ 347 w 372"/>
                <a:gd name="T11" fmla="*/ 307 h 515"/>
                <a:gd name="T12" fmla="*/ 354 w 372"/>
                <a:gd name="T13" fmla="*/ 278 h 515"/>
                <a:gd name="T14" fmla="*/ 350 w 372"/>
                <a:gd name="T15" fmla="*/ 259 h 515"/>
                <a:gd name="T16" fmla="*/ 349 w 372"/>
                <a:gd name="T17" fmla="*/ 246 h 515"/>
                <a:gd name="T18" fmla="*/ 343 w 372"/>
                <a:gd name="T19" fmla="*/ 232 h 515"/>
                <a:gd name="T20" fmla="*/ 334 w 372"/>
                <a:gd name="T21" fmla="*/ 202 h 515"/>
                <a:gd name="T22" fmla="*/ 316 w 372"/>
                <a:gd name="T23" fmla="*/ 180 h 515"/>
                <a:gd name="T24" fmla="*/ 306 w 372"/>
                <a:gd name="T25" fmla="*/ 150 h 515"/>
                <a:gd name="T26" fmla="*/ 292 w 372"/>
                <a:gd name="T27" fmla="*/ 129 h 515"/>
                <a:gd name="T28" fmla="*/ 281 w 372"/>
                <a:gd name="T29" fmla="*/ 105 h 515"/>
                <a:gd name="T30" fmla="*/ 267 w 372"/>
                <a:gd name="T31" fmla="*/ 72 h 515"/>
                <a:gd name="T32" fmla="*/ 283 w 372"/>
                <a:gd name="T33" fmla="*/ 43 h 515"/>
                <a:gd name="T34" fmla="*/ 267 w 372"/>
                <a:gd name="T35" fmla="*/ 22 h 515"/>
                <a:gd name="T36" fmla="*/ 240 w 372"/>
                <a:gd name="T37" fmla="*/ 0 h 515"/>
                <a:gd name="T38" fmla="*/ 183 w 372"/>
                <a:gd name="T39" fmla="*/ 45 h 515"/>
                <a:gd name="T40" fmla="*/ 71 w 372"/>
                <a:gd name="T41" fmla="*/ 134 h 515"/>
                <a:gd name="T42" fmla="*/ 1 w 372"/>
                <a:gd name="T43" fmla="*/ 331 h 515"/>
                <a:gd name="T44" fmla="*/ 1 w 372"/>
                <a:gd name="T45" fmla="*/ 365 h 515"/>
                <a:gd name="T46" fmla="*/ 26 w 372"/>
                <a:gd name="T47" fmla="*/ 371 h 515"/>
                <a:gd name="T48" fmla="*/ 53 w 372"/>
                <a:gd name="T49" fmla="*/ 383 h 515"/>
                <a:gd name="T50" fmla="*/ 64 w 372"/>
                <a:gd name="T51" fmla="*/ 401 h 515"/>
                <a:gd name="T52" fmla="*/ 89 w 372"/>
                <a:gd name="T53" fmla="*/ 417 h 515"/>
                <a:gd name="T54" fmla="*/ 108 w 372"/>
                <a:gd name="T55" fmla="*/ 438 h 515"/>
                <a:gd name="T56" fmla="*/ 130 w 372"/>
                <a:gd name="T57" fmla="*/ 454 h 515"/>
                <a:gd name="T58" fmla="*/ 160 w 372"/>
                <a:gd name="T59" fmla="*/ 469 h 515"/>
                <a:gd name="T60" fmla="*/ 183 w 372"/>
                <a:gd name="T61" fmla="*/ 485 h 515"/>
                <a:gd name="T62" fmla="*/ 208 w 372"/>
                <a:gd name="T63" fmla="*/ 497 h 515"/>
                <a:gd name="T64" fmla="*/ 233 w 372"/>
                <a:gd name="T65" fmla="*/ 502 h 515"/>
                <a:gd name="T66" fmla="*/ 251 w 372"/>
                <a:gd name="T67" fmla="*/ 515 h 515"/>
                <a:gd name="T68" fmla="*/ 251 w 372"/>
                <a:gd name="T6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2" h="515">
                  <a:moveTo>
                    <a:pt x="251" y="515"/>
                  </a:moveTo>
                  <a:lnTo>
                    <a:pt x="258" y="501"/>
                  </a:lnTo>
                  <a:lnTo>
                    <a:pt x="372" y="417"/>
                  </a:lnTo>
                  <a:lnTo>
                    <a:pt x="357" y="399"/>
                  </a:lnTo>
                  <a:lnTo>
                    <a:pt x="347" y="385"/>
                  </a:lnTo>
                  <a:lnTo>
                    <a:pt x="361" y="376"/>
                  </a:lnTo>
                  <a:lnTo>
                    <a:pt x="366" y="364"/>
                  </a:lnTo>
                  <a:lnTo>
                    <a:pt x="354" y="356"/>
                  </a:lnTo>
                  <a:lnTo>
                    <a:pt x="359" y="337"/>
                  </a:lnTo>
                  <a:lnTo>
                    <a:pt x="354" y="324"/>
                  </a:lnTo>
                  <a:lnTo>
                    <a:pt x="340" y="315"/>
                  </a:lnTo>
                  <a:lnTo>
                    <a:pt x="347" y="307"/>
                  </a:lnTo>
                  <a:lnTo>
                    <a:pt x="345" y="294"/>
                  </a:lnTo>
                  <a:lnTo>
                    <a:pt x="354" y="278"/>
                  </a:lnTo>
                  <a:lnTo>
                    <a:pt x="345" y="271"/>
                  </a:lnTo>
                  <a:lnTo>
                    <a:pt x="350" y="259"/>
                  </a:lnTo>
                  <a:lnTo>
                    <a:pt x="334" y="257"/>
                  </a:lnTo>
                  <a:lnTo>
                    <a:pt x="349" y="246"/>
                  </a:lnTo>
                  <a:lnTo>
                    <a:pt x="333" y="241"/>
                  </a:lnTo>
                  <a:lnTo>
                    <a:pt x="343" y="232"/>
                  </a:lnTo>
                  <a:lnTo>
                    <a:pt x="336" y="216"/>
                  </a:lnTo>
                  <a:lnTo>
                    <a:pt x="334" y="202"/>
                  </a:lnTo>
                  <a:lnTo>
                    <a:pt x="329" y="186"/>
                  </a:lnTo>
                  <a:lnTo>
                    <a:pt x="316" y="180"/>
                  </a:lnTo>
                  <a:lnTo>
                    <a:pt x="316" y="168"/>
                  </a:lnTo>
                  <a:lnTo>
                    <a:pt x="306" y="150"/>
                  </a:lnTo>
                  <a:lnTo>
                    <a:pt x="306" y="137"/>
                  </a:lnTo>
                  <a:lnTo>
                    <a:pt x="292" y="129"/>
                  </a:lnTo>
                  <a:lnTo>
                    <a:pt x="290" y="116"/>
                  </a:lnTo>
                  <a:lnTo>
                    <a:pt x="281" y="105"/>
                  </a:lnTo>
                  <a:lnTo>
                    <a:pt x="270" y="88"/>
                  </a:lnTo>
                  <a:lnTo>
                    <a:pt x="267" y="72"/>
                  </a:lnTo>
                  <a:lnTo>
                    <a:pt x="281" y="59"/>
                  </a:lnTo>
                  <a:lnTo>
                    <a:pt x="283" y="43"/>
                  </a:lnTo>
                  <a:lnTo>
                    <a:pt x="274" y="32"/>
                  </a:lnTo>
                  <a:lnTo>
                    <a:pt x="267" y="22"/>
                  </a:lnTo>
                  <a:lnTo>
                    <a:pt x="252" y="8"/>
                  </a:lnTo>
                  <a:lnTo>
                    <a:pt x="240" y="0"/>
                  </a:lnTo>
                  <a:lnTo>
                    <a:pt x="226" y="11"/>
                  </a:lnTo>
                  <a:lnTo>
                    <a:pt x="183" y="45"/>
                  </a:lnTo>
                  <a:lnTo>
                    <a:pt x="162" y="61"/>
                  </a:lnTo>
                  <a:lnTo>
                    <a:pt x="71" y="134"/>
                  </a:lnTo>
                  <a:lnTo>
                    <a:pt x="32" y="250"/>
                  </a:lnTo>
                  <a:lnTo>
                    <a:pt x="1" y="331"/>
                  </a:lnTo>
                  <a:lnTo>
                    <a:pt x="0" y="348"/>
                  </a:lnTo>
                  <a:lnTo>
                    <a:pt x="1" y="365"/>
                  </a:lnTo>
                  <a:lnTo>
                    <a:pt x="14" y="372"/>
                  </a:lnTo>
                  <a:lnTo>
                    <a:pt x="26" y="371"/>
                  </a:lnTo>
                  <a:lnTo>
                    <a:pt x="39" y="376"/>
                  </a:lnTo>
                  <a:lnTo>
                    <a:pt x="53" y="383"/>
                  </a:lnTo>
                  <a:lnTo>
                    <a:pt x="55" y="397"/>
                  </a:lnTo>
                  <a:lnTo>
                    <a:pt x="64" y="401"/>
                  </a:lnTo>
                  <a:lnTo>
                    <a:pt x="76" y="413"/>
                  </a:lnTo>
                  <a:lnTo>
                    <a:pt x="89" y="417"/>
                  </a:lnTo>
                  <a:lnTo>
                    <a:pt x="99" y="428"/>
                  </a:lnTo>
                  <a:lnTo>
                    <a:pt x="108" y="438"/>
                  </a:lnTo>
                  <a:lnTo>
                    <a:pt x="117" y="449"/>
                  </a:lnTo>
                  <a:lnTo>
                    <a:pt x="130" y="454"/>
                  </a:lnTo>
                  <a:lnTo>
                    <a:pt x="140" y="465"/>
                  </a:lnTo>
                  <a:lnTo>
                    <a:pt x="160" y="469"/>
                  </a:lnTo>
                  <a:lnTo>
                    <a:pt x="167" y="479"/>
                  </a:lnTo>
                  <a:lnTo>
                    <a:pt x="183" y="485"/>
                  </a:lnTo>
                  <a:lnTo>
                    <a:pt x="199" y="486"/>
                  </a:lnTo>
                  <a:lnTo>
                    <a:pt x="208" y="497"/>
                  </a:lnTo>
                  <a:lnTo>
                    <a:pt x="220" y="495"/>
                  </a:lnTo>
                  <a:lnTo>
                    <a:pt x="233" y="502"/>
                  </a:lnTo>
                  <a:lnTo>
                    <a:pt x="244" y="511"/>
                  </a:lnTo>
                  <a:lnTo>
                    <a:pt x="251" y="515"/>
                  </a:lnTo>
                  <a:lnTo>
                    <a:pt x="251" y="515"/>
                  </a:lnTo>
                  <a:lnTo>
                    <a:pt x="251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45">
              <a:extLst>
                <a:ext uri="{FF2B5EF4-FFF2-40B4-BE49-F238E27FC236}">
                  <a16:creationId xmlns:a16="http://schemas.microsoft.com/office/drawing/2014/main" id="{DC44BF64-0FD7-4B79-549A-3E22CAACC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87499" y="8784111"/>
              <a:ext cx="623401" cy="458516"/>
            </a:xfrm>
            <a:custGeom>
              <a:avLst/>
              <a:gdLst>
                <a:gd name="T0" fmla="*/ 57 w 276"/>
                <a:gd name="T1" fmla="*/ 203 h 203"/>
                <a:gd name="T2" fmla="*/ 68 w 276"/>
                <a:gd name="T3" fmla="*/ 196 h 203"/>
                <a:gd name="T4" fmla="*/ 101 w 276"/>
                <a:gd name="T5" fmla="*/ 180 h 203"/>
                <a:gd name="T6" fmla="*/ 167 w 276"/>
                <a:gd name="T7" fmla="*/ 162 h 203"/>
                <a:gd name="T8" fmla="*/ 217 w 276"/>
                <a:gd name="T9" fmla="*/ 153 h 203"/>
                <a:gd name="T10" fmla="*/ 239 w 276"/>
                <a:gd name="T11" fmla="*/ 148 h 203"/>
                <a:gd name="T12" fmla="*/ 262 w 276"/>
                <a:gd name="T13" fmla="*/ 145 h 203"/>
                <a:gd name="T14" fmla="*/ 260 w 276"/>
                <a:gd name="T15" fmla="*/ 125 h 203"/>
                <a:gd name="T16" fmla="*/ 272 w 276"/>
                <a:gd name="T17" fmla="*/ 111 h 203"/>
                <a:gd name="T18" fmla="*/ 271 w 276"/>
                <a:gd name="T19" fmla="*/ 88 h 203"/>
                <a:gd name="T20" fmla="*/ 276 w 276"/>
                <a:gd name="T21" fmla="*/ 70 h 203"/>
                <a:gd name="T22" fmla="*/ 276 w 276"/>
                <a:gd name="T23" fmla="*/ 56 h 203"/>
                <a:gd name="T24" fmla="*/ 263 w 276"/>
                <a:gd name="T25" fmla="*/ 48 h 203"/>
                <a:gd name="T26" fmla="*/ 247 w 276"/>
                <a:gd name="T27" fmla="*/ 47 h 203"/>
                <a:gd name="T28" fmla="*/ 235 w 276"/>
                <a:gd name="T29" fmla="*/ 34 h 203"/>
                <a:gd name="T30" fmla="*/ 223 w 276"/>
                <a:gd name="T31" fmla="*/ 31 h 203"/>
                <a:gd name="T32" fmla="*/ 210 w 276"/>
                <a:gd name="T33" fmla="*/ 25 h 203"/>
                <a:gd name="T34" fmla="*/ 199 w 276"/>
                <a:gd name="T35" fmla="*/ 15 h 203"/>
                <a:gd name="T36" fmla="*/ 183 w 276"/>
                <a:gd name="T37" fmla="*/ 9 h 203"/>
                <a:gd name="T38" fmla="*/ 164 w 276"/>
                <a:gd name="T39" fmla="*/ 9 h 203"/>
                <a:gd name="T40" fmla="*/ 151 w 276"/>
                <a:gd name="T41" fmla="*/ 11 h 203"/>
                <a:gd name="T42" fmla="*/ 139 w 276"/>
                <a:gd name="T43" fmla="*/ 4 h 203"/>
                <a:gd name="T44" fmla="*/ 119 w 276"/>
                <a:gd name="T45" fmla="*/ 0 h 203"/>
                <a:gd name="T46" fmla="*/ 98 w 276"/>
                <a:gd name="T47" fmla="*/ 6 h 203"/>
                <a:gd name="T48" fmla="*/ 78 w 276"/>
                <a:gd name="T49" fmla="*/ 2 h 203"/>
                <a:gd name="T50" fmla="*/ 80 w 276"/>
                <a:gd name="T51" fmla="*/ 16 h 203"/>
                <a:gd name="T52" fmla="*/ 78 w 276"/>
                <a:gd name="T53" fmla="*/ 25 h 203"/>
                <a:gd name="T54" fmla="*/ 73 w 276"/>
                <a:gd name="T55" fmla="*/ 41 h 203"/>
                <a:gd name="T56" fmla="*/ 62 w 276"/>
                <a:gd name="T57" fmla="*/ 48 h 203"/>
                <a:gd name="T58" fmla="*/ 46 w 276"/>
                <a:gd name="T59" fmla="*/ 47 h 203"/>
                <a:gd name="T60" fmla="*/ 39 w 276"/>
                <a:gd name="T61" fmla="*/ 56 h 203"/>
                <a:gd name="T62" fmla="*/ 30 w 276"/>
                <a:gd name="T63" fmla="*/ 75 h 203"/>
                <a:gd name="T64" fmla="*/ 36 w 276"/>
                <a:gd name="T65" fmla="*/ 88 h 203"/>
                <a:gd name="T66" fmla="*/ 34 w 276"/>
                <a:gd name="T67" fmla="*/ 98 h 203"/>
                <a:gd name="T68" fmla="*/ 25 w 276"/>
                <a:gd name="T69" fmla="*/ 113 h 203"/>
                <a:gd name="T70" fmla="*/ 18 w 276"/>
                <a:gd name="T71" fmla="*/ 125 h 203"/>
                <a:gd name="T72" fmla="*/ 16 w 276"/>
                <a:gd name="T73" fmla="*/ 141 h 203"/>
                <a:gd name="T74" fmla="*/ 7 w 276"/>
                <a:gd name="T75" fmla="*/ 153 h 203"/>
                <a:gd name="T76" fmla="*/ 0 w 276"/>
                <a:gd name="T77" fmla="*/ 164 h 203"/>
                <a:gd name="T78" fmla="*/ 5 w 276"/>
                <a:gd name="T79" fmla="*/ 175 h 203"/>
                <a:gd name="T80" fmla="*/ 12 w 276"/>
                <a:gd name="T81" fmla="*/ 186 h 203"/>
                <a:gd name="T82" fmla="*/ 29 w 276"/>
                <a:gd name="T83" fmla="*/ 191 h 203"/>
                <a:gd name="T84" fmla="*/ 37 w 276"/>
                <a:gd name="T85" fmla="*/ 202 h 203"/>
                <a:gd name="T86" fmla="*/ 50 w 276"/>
                <a:gd name="T87" fmla="*/ 200 h 203"/>
                <a:gd name="T88" fmla="*/ 57 w 276"/>
                <a:gd name="T89" fmla="*/ 203 h 203"/>
                <a:gd name="T90" fmla="*/ 57 w 276"/>
                <a:gd name="T91" fmla="*/ 203 h 203"/>
                <a:gd name="T92" fmla="*/ 57 w 276"/>
                <a:gd name="T9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6" h="203">
                  <a:moveTo>
                    <a:pt x="57" y="203"/>
                  </a:moveTo>
                  <a:lnTo>
                    <a:pt x="68" y="196"/>
                  </a:lnTo>
                  <a:lnTo>
                    <a:pt x="101" y="180"/>
                  </a:lnTo>
                  <a:lnTo>
                    <a:pt x="167" y="162"/>
                  </a:lnTo>
                  <a:lnTo>
                    <a:pt x="217" y="153"/>
                  </a:lnTo>
                  <a:lnTo>
                    <a:pt x="239" y="148"/>
                  </a:lnTo>
                  <a:lnTo>
                    <a:pt x="262" y="145"/>
                  </a:lnTo>
                  <a:lnTo>
                    <a:pt x="260" y="125"/>
                  </a:lnTo>
                  <a:lnTo>
                    <a:pt x="272" y="111"/>
                  </a:lnTo>
                  <a:lnTo>
                    <a:pt x="271" y="88"/>
                  </a:lnTo>
                  <a:lnTo>
                    <a:pt x="276" y="70"/>
                  </a:lnTo>
                  <a:lnTo>
                    <a:pt x="276" y="56"/>
                  </a:lnTo>
                  <a:lnTo>
                    <a:pt x="263" y="48"/>
                  </a:lnTo>
                  <a:lnTo>
                    <a:pt x="247" y="47"/>
                  </a:lnTo>
                  <a:lnTo>
                    <a:pt x="235" y="34"/>
                  </a:lnTo>
                  <a:lnTo>
                    <a:pt x="223" y="31"/>
                  </a:lnTo>
                  <a:lnTo>
                    <a:pt x="210" y="25"/>
                  </a:lnTo>
                  <a:lnTo>
                    <a:pt x="199" y="15"/>
                  </a:lnTo>
                  <a:lnTo>
                    <a:pt x="183" y="9"/>
                  </a:lnTo>
                  <a:lnTo>
                    <a:pt x="164" y="9"/>
                  </a:lnTo>
                  <a:lnTo>
                    <a:pt x="151" y="11"/>
                  </a:lnTo>
                  <a:lnTo>
                    <a:pt x="139" y="4"/>
                  </a:lnTo>
                  <a:lnTo>
                    <a:pt x="119" y="0"/>
                  </a:lnTo>
                  <a:lnTo>
                    <a:pt x="98" y="6"/>
                  </a:lnTo>
                  <a:lnTo>
                    <a:pt x="78" y="2"/>
                  </a:lnTo>
                  <a:lnTo>
                    <a:pt x="80" y="16"/>
                  </a:lnTo>
                  <a:lnTo>
                    <a:pt x="78" y="25"/>
                  </a:lnTo>
                  <a:lnTo>
                    <a:pt x="73" y="41"/>
                  </a:lnTo>
                  <a:lnTo>
                    <a:pt x="62" y="48"/>
                  </a:lnTo>
                  <a:lnTo>
                    <a:pt x="46" y="47"/>
                  </a:lnTo>
                  <a:lnTo>
                    <a:pt x="39" y="56"/>
                  </a:lnTo>
                  <a:lnTo>
                    <a:pt x="30" y="75"/>
                  </a:lnTo>
                  <a:lnTo>
                    <a:pt x="36" y="88"/>
                  </a:lnTo>
                  <a:lnTo>
                    <a:pt x="34" y="98"/>
                  </a:lnTo>
                  <a:lnTo>
                    <a:pt x="25" y="113"/>
                  </a:lnTo>
                  <a:lnTo>
                    <a:pt x="18" y="125"/>
                  </a:lnTo>
                  <a:lnTo>
                    <a:pt x="16" y="141"/>
                  </a:lnTo>
                  <a:lnTo>
                    <a:pt x="7" y="153"/>
                  </a:lnTo>
                  <a:lnTo>
                    <a:pt x="0" y="164"/>
                  </a:lnTo>
                  <a:lnTo>
                    <a:pt x="5" y="175"/>
                  </a:lnTo>
                  <a:lnTo>
                    <a:pt x="12" y="186"/>
                  </a:lnTo>
                  <a:lnTo>
                    <a:pt x="29" y="191"/>
                  </a:lnTo>
                  <a:lnTo>
                    <a:pt x="37" y="202"/>
                  </a:lnTo>
                  <a:lnTo>
                    <a:pt x="50" y="200"/>
                  </a:lnTo>
                  <a:lnTo>
                    <a:pt x="57" y="203"/>
                  </a:lnTo>
                  <a:lnTo>
                    <a:pt x="57" y="203"/>
                  </a:lnTo>
                  <a:lnTo>
                    <a:pt x="57" y="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46">
              <a:extLst>
                <a:ext uri="{FF2B5EF4-FFF2-40B4-BE49-F238E27FC236}">
                  <a16:creationId xmlns:a16="http://schemas.microsoft.com/office/drawing/2014/main" id="{922E17FD-A371-A101-BA8E-68B8F680DC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60619" y="7984532"/>
              <a:ext cx="666317" cy="944136"/>
            </a:xfrm>
            <a:custGeom>
              <a:avLst/>
              <a:gdLst>
                <a:gd name="T0" fmla="*/ 89 w 295"/>
                <a:gd name="T1" fmla="*/ 418 h 418"/>
                <a:gd name="T2" fmla="*/ 158 w 295"/>
                <a:gd name="T3" fmla="*/ 378 h 418"/>
                <a:gd name="T4" fmla="*/ 194 w 295"/>
                <a:gd name="T5" fmla="*/ 353 h 418"/>
                <a:gd name="T6" fmla="*/ 226 w 295"/>
                <a:gd name="T7" fmla="*/ 335 h 418"/>
                <a:gd name="T8" fmla="*/ 256 w 295"/>
                <a:gd name="T9" fmla="*/ 319 h 418"/>
                <a:gd name="T10" fmla="*/ 295 w 295"/>
                <a:gd name="T11" fmla="*/ 297 h 418"/>
                <a:gd name="T12" fmla="*/ 292 w 295"/>
                <a:gd name="T13" fmla="*/ 278 h 418"/>
                <a:gd name="T14" fmla="*/ 277 w 295"/>
                <a:gd name="T15" fmla="*/ 256 h 418"/>
                <a:gd name="T16" fmla="*/ 247 w 295"/>
                <a:gd name="T17" fmla="*/ 191 h 418"/>
                <a:gd name="T18" fmla="*/ 224 w 295"/>
                <a:gd name="T19" fmla="*/ 143 h 418"/>
                <a:gd name="T20" fmla="*/ 204 w 295"/>
                <a:gd name="T21" fmla="*/ 107 h 418"/>
                <a:gd name="T22" fmla="*/ 197 w 295"/>
                <a:gd name="T23" fmla="*/ 91 h 418"/>
                <a:gd name="T24" fmla="*/ 167 w 295"/>
                <a:gd name="T25" fmla="*/ 25 h 418"/>
                <a:gd name="T26" fmla="*/ 153 w 295"/>
                <a:gd name="T27" fmla="*/ 0 h 418"/>
                <a:gd name="T28" fmla="*/ 112 w 295"/>
                <a:gd name="T29" fmla="*/ 25 h 418"/>
                <a:gd name="T30" fmla="*/ 87 w 295"/>
                <a:gd name="T31" fmla="*/ 45 h 418"/>
                <a:gd name="T32" fmla="*/ 73 w 295"/>
                <a:gd name="T33" fmla="*/ 52 h 418"/>
                <a:gd name="T34" fmla="*/ 87 w 295"/>
                <a:gd name="T35" fmla="*/ 64 h 418"/>
                <a:gd name="T36" fmla="*/ 85 w 295"/>
                <a:gd name="T37" fmla="*/ 80 h 418"/>
                <a:gd name="T38" fmla="*/ 87 w 295"/>
                <a:gd name="T39" fmla="*/ 93 h 418"/>
                <a:gd name="T40" fmla="*/ 73 w 295"/>
                <a:gd name="T41" fmla="*/ 105 h 418"/>
                <a:gd name="T42" fmla="*/ 46 w 295"/>
                <a:gd name="T43" fmla="*/ 130 h 418"/>
                <a:gd name="T44" fmla="*/ 25 w 295"/>
                <a:gd name="T45" fmla="*/ 153 h 418"/>
                <a:gd name="T46" fmla="*/ 5 w 295"/>
                <a:gd name="T47" fmla="*/ 148 h 418"/>
                <a:gd name="T48" fmla="*/ 10 w 295"/>
                <a:gd name="T49" fmla="*/ 162 h 418"/>
                <a:gd name="T50" fmla="*/ 5 w 295"/>
                <a:gd name="T51" fmla="*/ 175 h 418"/>
                <a:gd name="T52" fmla="*/ 3 w 295"/>
                <a:gd name="T53" fmla="*/ 187 h 418"/>
                <a:gd name="T54" fmla="*/ 0 w 295"/>
                <a:gd name="T55" fmla="*/ 200 h 418"/>
                <a:gd name="T56" fmla="*/ 3 w 295"/>
                <a:gd name="T57" fmla="*/ 212 h 418"/>
                <a:gd name="T58" fmla="*/ 16 w 295"/>
                <a:gd name="T59" fmla="*/ 221 h 418"/>
                <a:gd name="T60" fmla="*/ 28 w 295"/>
                <a:gd name="T61" fmla="*/ 226 h 418"/>
                <a:gd name="T62" fmla="*/ 41 w 295"/>
                <a:gd name="T63" fmla="*/ 233 h 418"/>
                <a:gd name="T64" fmla="*/ 48 w 295"/>
                <a:gd name="T65" fmla="*/ 244 h 418"/>
                <a:gd name="T66" fmla="*/ 49 w 295"/>
                <a:gd name="T67" fmla="*/ 256 h 418"/>
                <a:gd name="T68" fmla="*/ 51 w 295"/>
                <a:gd name="T69" fmla="*/ 274 h 418"/>
                <a:gd name="T70" fmla="*/ 53 w 295"/>
                <a:gd name="T71" fmla="*/ 287 h 418"/>
                <a:gd name="T72" fmla="*/ 57 w 295"/>
                <a:gd name="T73" fmla="*/ 303 h 418"/>
                <a:gd name="T74" fmla="*/ 46 w 295"/>
                <a:gd name="T75" fmla="*/ 315 h 418"/>
                <a:gd name="T76" fmla="*/ 58 w 295"/>
                <a:gd name="T77" fmla="*/ 326 h 418"/>
                <a:gd name="T78" fmla="*/ 57 w 295"/>
                <a:gd name="T79" fmla="*/ 338 h 418"/>
                <a:gd name="T80" fmla="*/ 58 w 295"/>
                <a:gd name="T81" fmla="*/ 353 h 418"/>
                <a:gd name="T82" fmla="*/ 64 w 295"/>
                <a:gd name="T83" fmla="*/ 363 h 418"/>
                <a:gd name="T84" fmla="*/ 71 w 295"/>
                <a:gd name="T85" fmla="*/ 374 h 418"/>
                <a:gd name="T86" fmla="*/ 87 w 295"/>
                <a:gd name="T87" fmla="*/ 381 h 418"/>
                <a:gd name="T88" fmla="*/ 94 w 295"/>
                <a:gd name="T89" fmla="*/ 395 h 418"/>
                <a:gd name="T90" fmla="*/ 90 w 295"/>
                <a:gd name="T91" fmla="*/ 408 h 418"/>
                <a:gd name="T92" fmla="*/ 89 w 295"/>
                <a:gd name="T93" fmla="*/ 418 h 418"/>
                <a:gd name="T94" fmla="*/ 89 w 295"/>
                <a:gd name="T95" fmla="*/ 418 h 418"/>
                <a:gd name="T96" fmla="*/ 89 w 295"/>
                <a:gd name="T9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5" h="418">
                  <a:moveTo>
                    <a:pt x="89" y="418"/>
                  </a:moveTo>
                  <a:lnTo>
                    <a:pt x="158" y="378"/>
                  </a:lnTo>
                  <a:lnTo>
                    <a:pt x="194" y="353"/>
                  </a:lnTo>
                  <a:lnTo>
                    <a:pt x="226" y="335"/>
                  </a:lnTo>
                  <a:lnTo>
                    <a:pt x="256" y="319"/>
                  </a:lnTo>
                  <a:lnTo>
                    <a:pt x="295" y="297"/>
                  </a:lnTo>
                  <a:lnTo>
                    <a:pt x="292" y="278"/>
                  </a:lnTo>
                  <a:lnTo>
                    <a:pt x="277" y="256"/>
                  </a:lnTo>
                  <a:lnTo>
                    <a:pt x="247" y="191"/>
                  </a:lnTo>
                  <a:lnTo>
                    <a:pt x="224" y="143"/>
                  </a:lnTo>
                  <a:lnTo>
                    <a:pt x="204" y="107"/>
                  </a:lnTo>
                  <a:lnTo>
                    <a:pt x="197" y="91"/>
                  </a:lnTo>
                  <a:lnTo>
                    <a:pt x="167" y="25"/>
                  </a:lnTo>
                  <a:lnTo>
                    <a:pt x="153" y="0"/>
                  </a:lnTo>
                  <a:lnTo>
                    <a:pt x="112" y="25"/>
                  </a:lnTo>
                  <a:lnTo>
                    <a:pt x="87" y="45"/>
                  </a:lnTo>
                  <a:lnTo>
                    <a:pt x="73" y="52"/>
                  </a:lnTo>
                  <a:lnTo>
                    <a:pt x="87" y="64"/>
                  </a:lnTo>
                  <a:lnTo>
                    <a:pt x="85" y="80"/>
                  </a:lnTo>
                  <a:lnTo>
                    <a:pt x="87" y="93"/>
                  </a:lnTo>
                  <a:lnTo>
                    <a:pt x="73" y="105"/>
                  </a:lnTo>
                  <a:lnTo>
                    <a:pt x="46" y="130"/>
                  </a:lnTo>
                  <a:lnTo>
                    <a:pt x="25" y="153"/>
                  </a:lnTo>
                  <a:lnTo>
                    <a:pt x="5" y="148"/>
                  </a:lnTo>
                  <a:lnTo>
                    <a:pt x="10" y="162"/>
                  </a:lnTo>
                  <a:lnTo>
                    <a:pt x="5" y="175"/>
                  </a:lnTo>
                  <a:lnTo>
                    <a:pt x="3" y="187"/>
                  </a:lnTo>
                  <a:lnTo>
                    <a:pt x="0" y="200"/>
                  </a:lnTo>
                  <a:lnTo>
                    <a:pt x="3" y="212"/>
                  </a:lnTo>
                  <a:lnTo>
                    <a:pt x="16" y="221"/>
                  </a:lnTo>
                  <a:lnTo>
                    <a:pt x="28" y="226"/>
                  </a:lnTo>
                  <a:lnTo>
                    <a:pt x="41" y="233"/>
                  </a:lnTo>
                  <a:lnTo>
                    <a:pt x="48" y="244"/>
                  </a:lnTo>
                  <a:lnTo>
                    <a:pt x="49" y="256"/>
                  </a:lnTo>
                  <a:lnTo>
                    <a:pt x="51" y="274"/>
                  </a:lnTo>
                  <a:lnTo>
                    <a:pt x="53" y="287"/>
                  </a:lnTo>
                  <a:lnTo>
                    <a:pt x="57" y="303"/>
                  </a:lnTo>
                  <a:lnTo>
                    <a:pt x="46" y="315"/>
                  </a:lnTo>
                  <a:lnTo>
                    <a:pt x="58" y="326"/>
                  </a:lnTo>
                  <a:lnTo>
                    <a:pt x="57" y="338"/>
                  </a:lnTo>
                  <a:lnTo>
                    <a:pt x="58" y="353"/>
                  </a:lnTo>
                  <a:lnTo>
                    <a:pt x="64" y="363"/>
                  </a:lnTo>
                  <a:lnTo>
                    <a:pt x="71" y="374"/>
                  </a:lnTo>
                  <a:lnTo>
                    <a:pt x="87" y="381"/>
                  </a:lnTo>
                  <a:lnTo>
                    <a:pt x="94" y="395"/>
                  </a:lnTo>
                  <a:lnTo>
                    <a:pt x="90" y="408"/>
                  </a:lnTo>
                  <a:lnTo>
                    <a:pt x="89" y="418"/>
                  </a:lnTo>
                  <a:lnTo>
                    <a:pt x="89" y="418"/>
                  </a:lnTo>
                  <a:lnTo>
                    <a:pt x="89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47">
              <a:extLst>
                <a:ext uri="{FF2B5EF4-FFF2-40B4-BE49-F238E27FC236}">
                  <a16:creationId xmlns:a16="http://schemas.microsoft.com/office/drawing/2014/main" id="{24810723-4C60-03DD-FBAC-3073142F24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93461" y="7257232"/>
              <a:ext cx="975757" cy="1016414"/>
            </a:xfrm>
            <a:custGeom>
              <a:avLst/>
              <a:gdLst>
                <a:gd name="T0" fmla="*/ 151 w 432"/>
                <a:gd name="T1" fmla="*/ 425 h 450"/>
                <a:gd name="T2" fmla="*/ 210 w 432"/>
                <a:gd name="T3" fmla="*/ 400 h 450"/>
                <a:gd name="T4" fmla="*/ 236 w 432"/>
                <a:gd name="T5" fmla="*/ 436 h 450"/>
                <a:gd name="T6" fmla="*/ 277 w 432"/>
                <a:gd name="T7" fmla="*/ 422 h 450"/>
                <a:gd name="T8" fmla="*/ 306 w 432"/>
                <a:gd name="T9" fmla="*/ 409 h 450"/>
                <a:gd name="T10" fmla="*/ 354 w 432"/>
                <a:gd name="T11" fmla="*/ 408 h 450"/>
                <a:gd name="T12" fmla="*/ 386 w 432"/>
                <a:gd name="T13" fmla="*/ 390 h 450"/>
                <a:gd name="T14" fmla="*/ 427 w 432"/>
                <a:gd name="T15" fmla="*/ 345 h 450"/>
                <a:gd name="T16" fmla="*/ 413 w 432"/>
                <a:gd name="T17" fmla="*/ 267 h 450"/>
                <a:gd name="T18" fmla="*/ 402 w 432"/>
                <a:gd name="T19" fmla="*/ 201 h 450"/>
                <a:gd name="T20" fmla="*/ 377 w 432"/>
                <a:gd name="T21" fmla="*/ 190 h 450"/>
                <a:gd name="T22" fmla="*/ 357 w 432"/>
                <a:gd name="T23" fmla="*/ 176 h 450"/>
                <a:gd name="T24" fmla="*/ 343 w 432"/>
                <a:gd name="T25" fmla="*/ 155 h 450"/>
                <a:gd name="T26" fmla="*/ 334 w 432"/>
                <a:gd name="T27" fmla="*/ 126 h 450"/>
                <a:gd name="T28" fmla="*/ 315 w 432"/>
                <a:gd name="T29" fmla="*/ 101 h 450"/>
                <a:gd name="T30" fmla="*/ 290 w 432"/>
                <a:gd name="T31" fmla="*/ 84 h 450"/>
                <a:gd name="T32" fmla="*/ 272 w 432"/>
                <a:gd name="T33" fmla="*/ 68 h 450"/>
                <a:gd name="T34" fmla="*/ 252 w 432"/>
                <a:gd name="T35" fmla="*/ 43 h 450"/>
                <a:gd name="T36" fmla="*/ 254 w 432"/>
                <a:gd name="T37" fmla="*/ 14 h 450"/>
                <a:gd name="T38" fmla="*/ 229 w 432"/>
                <a:gd name="T39" fmla="*/ 2 h 450"/>
                <a:gd name="T40" fmla="*/ 192 w 432"/>
                <a:gd name="T41" fmla="*/ 23 h 450"/>
                <a:gd name="T42" fmla="*/ 167 w 432"/>
                <a:gd name="T43" fmla="*/ 36 h 450"/>
                <a:gd name="T44" fmla="*/ 146 w 432"/>
                <a:gd name="T45" fmla="*/ 78 h 450"/>
                <a:gd name="T46" fmla="*/ 130 w 432"/>
                <a:gd name="T47" fmla="*/ 105 h 450"/>
                <a:gd name="T48" fmla="*/ 94 w 432"/>
                <a:gd name="T49" fmla="*/ 123 h 450"/>
                <a:gd name="T50" fmla="*/ 60 w 432"/>
                <a:gd name="T51" fmla="*/ 139 h 450"/>
                <a:gd name="T52" fmla="*/ 14 w 432"/>
                <a:gd name="T53" fmla="*/ 150 h 450"/>
                <a:gd name="T54" fmla="*/ 14 w 432"/>
                <a:gd name="T55" fmla="*/ 182 h 450"/>
                <a:gd name="T56" fmla="*/ 8 w 432"/>
                <a:gd name="T57" fmla="*/ 214 h 450"/>
                <a:gd name="T58" fmla="*/ 16 w 432"/>
                <a:gd name="T59" fmla="*/ 244 h 450"/>
                <a:gd name="T60" fmla="*/ 0 w 432"/>
                <a:gd name="T61" fmla="*/ 263 h 450"/>
                <a:gd name="T62" fmla="*/ 10 w 432"/>
                <a:gd name="T63" fmla="*/ 288 h 450"/>
                <a:gd name="T64" fmla="*/ 16 w 432"/>
                <a:gd name="T65" fmla="*/ 315 h 450"/>
                <a:gd name="T66" fmla="*/ 32 w 432"/>
                <a:gd name="T67" fmla="*/ 342 h 450"/>
                <a:gd name="T68" fmla="*/ 53 w 432"/>
                <a:gd name="T69" fmla="*/ 358 h 450"/>
                <a:gd name="T70" fmla="*/ 73 w 432"/>
                <a:gd name="T71" fmla="*/ 374 h 450"/>
                <a:gd name="T72" fmla="*/ 87 w 432"/>
                <a:gd name="T73" fmla="*/ 400 h 450"/>
                <a:gd name="T74" fmla="*/ 89 w 432"/>
                <a:gd name="T75" fmla="*/ 434 h 450"/>
                <a:gd name="T76" fmla="*/ 92 w 432"/>
                <a:gd name="T77" fmla="*/ 450 h 450"/>
                <a:gd name="T78" fmla="*/ 92 w 432"/>
                <a:gd name="T79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32" h="450">
                  <a:moveTo>
                    <a:pt x="92" y="450"/>
                  </a:moveTo>
                  <a:lnTo>
                    <a:pt x="151" y="425"/>
                  </a:lnTo>
                  <a:lnTo>
                    <a:pt x="192" y="408"/>
                  </a:lnTo>
                  <a:lnTo>
                    <a:pt x="210" y="400"/>
                  </a:lnTo>
                  <a:lnTo>
                    <a:pt x="224" y="408"/>
                  </a:lnTo>
                  <a:lnTo>
                    <a:pt x="236" y="436"/>
                  </a:lnTo>
                  <a:lnTo>
                    <a:pt x="251" y="431"/>
                  </a:lnTo>
                  <a:lnTo>
                    <a:pt x="277" y="422"/>
                  </a:lnTo>
                  <a:lnTo>
                    <a:pt x="292" y="413"/>
                  </a:lnTo>
                  <a:lnTo>
                    <a:pt x="306" y="409"/>
                  </a:lnTo>
                  <a:lnTo>
                    <a:pt x="316" y="424"/>
                  </a:lnTo>
                  <a:lnTo>
                    <a:pt x="354" y="408"/>
                  </a:lnTo>
                  <a:lnTo>
                    <a:pt x="368" y="404"/>
                  </a:lnTo>
                  <a:lnTo>
                    <a:pt x="386" y="390"/>
                  </a:lnTo>
                  <a:lnTo>
                    <a:pt x="429" y="381"/>
                  </a:lnTo>
                  <a:lnTo>
                    <a:pt x="427" y="345"/>
                  </a:lnTo>
                  <a:lnTo>
                    <a:pt x="432" y="295"/>
                  </a:lnTo>
                  <a:lnTo>
                    <a:pt x="413" y="267"/>
                  </a:lnTo>
                  <a:lnTo>
                    <a:pt x="407" y="217"/>
                  </a:lnTo>
                  <a:lnTo>
                    <a:pt x="402" y="201"/>
                  </a:lnTo>
                  <a:lnTo>
                    <a:pt x="386" y="201"/>
                  </a:lnTo>
                  <a:lnTo>
                    <a:pt x="377" y="190"/>
                  </a:lnTo>
                  <a:lnTo>
                    <a:pt x="361" y="189"/>
                  </a:lnTo>
                  <a:lnTo>
                    <a:pt x="357" y="176"/>
                  </a:lnTo>
                  <a:lnTo>
                    <a:pt x="352" y="162"/>
                  </a:lnTo>
                  <a:lnTo>
                    <a:pt x="343" y="155"/>
                  </a:lnTo>
                  <a:lnTo>
                    <a:pt x="332" y="141"/>
                  </a:lnTo>
                  <a:lnTo>
                    <a:pt x="334" y="126"/>
                  </a:lnTo>
                  <a:lnTo>
                    <a:pt x="322" y="116"/>
                  </a:lnTo>
                  <a:lnTo>
                    <a:pt x="315" y="101"/>
                  </a:lnTo>
                  <a:lnTo>
                    <a:pt x="302" y="94"/>
                  </a:lnTo>
                  <a:lnTo>
                    <a:pt x="290" y="84"/>
                  </a:lnTo>
                  <a:lnTo>
                    <a:pt x="277" y="78"/>
                  </a:lnTo>
                  <a:lnTo>
                    <a:pt x="272" y="68"/>
                  </a:lnTo>
                  <a:lnTo>
                    <a:pt x="251" y="59"/>
                  </a:lnTo>
                  <a:lnTo>
                    <a:pt x="252" y="43"/>
                  </a:lnTo>
                  <a:lnTo>
                    <a:pt x="256" y="27"/>
                  </a:lnTo>
                  <a:lnTo>
                    <a:pt x="254" y="14"/>
                  </a:lnTo>
                  <a:lnTo>
                    <a:pt x="245" y="0"/>
                  </a:lnTo>
                  <a:lnTo>
                    <a:pt x="229" y="2"/>
                  </a:lnTo>
                  <a:lnTo>
                    <a:pt x="208" y="11"/>
                  </a:lnTo>
                  <a:lnTo>
                    <a:pt x="192" y="23"/>
                  </a:lnTo>
                  <a:lnTo>
                    <a:pt x="183" y="34"/>
                  </a:lnTo>
                  <a:lnTo>
                    <a:pt x="167" y="36"/>
                  </a:lnTo>
                  <a:lnTo>
                    <a:pt x="154" y="53"/>
                  </a:lnTo>
                  <a:lnTo>
                    <a:pt x="146" y="78"/>
                  </a:lnTo>
                  <a:lnTo>
                    <a:pt x="140" y="94"/>
                  </a:lnTo>
                  <a:lnTo>
                    <a:pt x="130" y="105"/>
                  </a:lnTo>
                  <a:lnTo>
                    <a:pt x="108" y="112"/>
                  </a:lnTo>
                  <a:lnTo>
                    <a:pt x="94" y="123"/>
                  </a:lnTo>
                  <a:lnTo>
                    <a:pt x="76" y="121"/>
                  </a:lnTo>
                  <a:lnTo>
                    <a:pt x="60" y="139"/>
                  </a:lnTo>
                  <a:lnTo>
                    <a:pt x="49" y="148"/>
                  </a:lnTo>
                  <a:lnTo>
                    <a:pt x="14" y="150"/>
                  </a:lnTo>
                  <a:lnTo>
                    <a:pt x="21" y="164"/>
                  </a:lnTo>
                  <a:lnTo>
                    <a:pt x="14" y="182"/>
                  </a:lnTo>
                  <a:lnTo>
                    <a:pt x="1" y="196"/>
                  </a:lnTo>
                  <a:lnTo>
                    <a:pt x="8" y="214"/>
                  </a:lnTo>
                  <a:lnTo>
                    <a:pt x="14" y="224"/>
                  </a:lnTo>
                  <a:lnTo>
                    <a:pt x="16" y="244"/>
                  </a:lnTo>
                  <a:lnTo>
                    <a:pt x="5" y="249"/>
                  </a:lnTo>
                  <a:lnTo>
                    <a:pt x="0" y="263"/>
                  </a:lnTo>
                  <a:lnTo>
                    <a:pt x="1" y="281"/>
                  </a:lnTo>
                  <a:lnTo>
                    <a:pt x="10" y="288"/>
                  </a:lnTo>
                  <a:lnTo>
                    <a:pt x="10" y="304"/>
                  </a:lnTo>
                  <a:lnTo>
                    <a:pt x="16" y="315"/>
                  </a:lnTo>
                  <a:lnTo>
                    <a:pt x="21" y="331"/>
                  </a:lnTo>
                  <a:lnTo>
                    <a:pt x="32" y="342"/>
                  </a:lnTo>
                  <a:lnTo>
                    <a:pt x="37" y="360"/>
                  </a:lnTo>
                  <a:lnTo>
                    <a:pt x="53" y="358"/>
                  </a:lnTo>
                  <a:lnTo>
                    <a:pt x="65" y="363"/>
                  </a:lnTo>
                  <a:lnTo>
                    <a:pt x="73" y="374"/>
                  </a:lnTo>
                  <a:lnTo>
                    <a:pt x="81" y="384"/>
                  </a:lnTo>
                  <a:lnTo>
                    <a:pt x="87" y="400"/>
                  </a:lnTo>
                  <a:lnTo>
                    <a:pt x="90" y="418"/>
                  </a:lnTo>
                  <a:lnTo>
                    <a:pt x="89" y="434"/>
                  </a:lnTo>
                  <a:lnTo>
                    <a:pt x="90" y="450"/>
                  </a:lnTo>
                  <a:lnTo>
                    <a:pt x="92" y="450"/>
                  </a:lnTo>
                  <a:lnTo>
                    <a:pt x="92" y="450"/>
                  </a:lnTo>
                  <a:lnTo>
                    <a:pt x="92" y="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48">
              <a:extLst>
                <a:ext uri="{FF2B5EF4-FFF2-40B4-BE49-F238E27FC236}">
                  <a16:creationId xmlns:a16="http://schemas.microsoft.com/office/drawing/2014/main" id="{39750CB0-9E10-9BC3-7D4D-7EE608F7DD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6199" y="7751886"/>
              <a:ext cx="819908" cy="896704"/>
            </a:xfrm>
            <a:custGeom>
              <a:avLst/>
              <a:gdLst>
                <a:gd name="T0" fmla="*/ 146 w 363"/>
                <a:gd name="T1" fmla="*/ 397 h 397"/>
                <a:gd name="T2" fmla="*/ 181 w 363"/>
                <a:gd name="T3" fmla="*/ 372 h 397"/>
                <a:gd name="T4" fmla="*/ 286 w 363"/>
                <a:gd name="T5" fmla="*/ 311 h 397"/>
                <a:gd name="T6" fmla="*/ 331 w 363"/>
                <a:gd name="T7" fmla="*/ 290 h 397"/>
                <a:gd name="T8" fmla="*/ 345 w 363"/>
                <a:gd name="T9" fmla="*/ 283 h 397"/>
                <a:gd name="T10" fmla="*/ 356 w 363"/>
                <a:gd name="T11" fmla="*/ 265 h 397"/>
                <a:gd name="T12" fmla="*/ 363 w 363"/>
                <a:gd name="T13" fmla="*/ 237 h 397"/>
                <a:gd name="T14" fmla="*/ 350 w 363"/>
                <a:gd name="T15" fmla="*/ 231 h 397"/>
                <a:gd name="T16" fmla="*/ 349 w 363"/>
                <a:gd name="T17" fmla="*/ 215 h 397"/>
                <a:gd name="T18" fmla="*/ 350 w 363"/>
                <a:gd name="T19" fmla="*/ 199 h 397"/>
                <a:gd name="T20" fmla="*/ 349 w 363"/>
                <a:gd name="T21" fmla="*/ 190 h 397"/>
                <a:gd name="T22" fmla="*/ 341 w 363"/>
                <a:gd name="T23" fmla="*/ 176 h 397"/>
                <a:gd name="T24" fmla="*/ 340 w 363"/>
                <a:gd name="T25" fmla="*/ 162 h 397"/>
                <a:gd name="T26" fmla="*/ 331 w 363"/>
                <a:gd name="T27" fmla="*/ 149 h 397"/>
                <a:gd name="T28" fmla="*/ 318 w 363"/>
                <a:gd name="T29" fmla="*/ 144 h 397"/>
                <a:gd name="T30" fmla="*/ 306 w 363"/>
                <a:gd name="T31" fmla="*/ 142 h 397"/>
                <a:gd name="T32" fmla="*/ 295 w 363"/>
                <a:gd name="T33" fmla="*/ 128 h 397"/>
                <a:gd name="T34" fmla="*/ 286 w 363"/>
                <a:gd name="T35" fmla="*/ 117 h 397"/>
                <a:gd name="T36" fmla="*/ 279 w 363"/>
                <a:gd name="T37" fmla="*/ 107 h 397"/>
                <a:gd name="T38" fmla="*/ 281 w 363"/>
                <a:gd name="T39" fmla="*/ 94 h 397"/>
                <a:gd name="T40" fmla="*/ 272 w 363"/>
                <a:gd name="T41" fmla="*/ 84 h 397"/>
                <a:gd name="T42" fmla="*/ 267 w 363"/>
                <a:gd name="T43" fmla="*/ 69 h 397"/>
                <a:gd name="T44" fmla="*/ 260 w 363"/>
                <a:gd name="T45" fmla="*/ 55 h 397"/>
                <a:gd name="T46" fmla="*/ 247 w 363"/>
                <a:gd name="T47" fmla="*/ 48 h 397"/>
                <a:gd name="T48" fmla="*/ 235 w 363"/>
                <a:gd name="T49" fmla="*/ 37 h 397"/>
                <a:gd name="T50" fmla="*/ 224 w 363"/>
                <a:gd name="T51" fmla="*/ 25 h 397"/>
                <a:gd name="T52" fmla="*/ 219 w 363"/>
                <a:gd name="T53" fmla="*/ 12 h 397"/>
                <a:gd name="T54" fmla="*/ 201 w 363"/>
                <a:gd name="T55" fmla="*/ 0 h 397"/>
                <a:gd name="T56" fmla="*/ 190 w 363"/>
                <a:gd name="T57" fmla="*/ 9 h 397"/>
                <a:gd name="T58" fmla="*/ 176 w 363"/>
                <a:gd name="T59" fmla="*/ 20 h 397"/>
                <a:gd name="T60" fmla="*/ 190 w 363"/>
                <a:gd name="T61" fmla="*/ 37 h 397"/>
                <a:gd name="T62" fmla="*/ 171 w 363"/>
                <a:gd name="T63" fmla="*/ 32 h 397"/>
                <a:gd name="T64" fmla="*/ 158 w 363"/>
                <a:gd name="T65" fmla="*/ 27 h 397"/>
                <a:gd name="T66" fmla="*/ 108 w 363"/>
                <a:gd name="T67" fmla="*/ 46 h 397"/>
                <a:gd name="T68" fmla="*/ 103 w 363"/>
                <a:gd name="T69" fmla="*/ 62 h 397"/>
                <a:gd name="T70" fmla="*/ 69 w 363"/>
                <a:gd name="T71" fmla="*/ 64 h 397"/>
                <a:gd name="T72" fmla="*/ 39 w 363"/>
                <a:gd name="T73" fmla="*/ 76 h 397"/>
                <a:gd name="T74" fmla="*/ 0 w 363"/>
                <a:gd name="T75" fmla="*/ 105 h 397"/>
                <a:gd name="T76" fmla="*/ 44 w 363"/>
                <a:gd name="T77" fmla="*/ 194 h 397"/>
                <a:gd name="T78" fmla="*/ 71 w 363"/>
                <a:gd name="T79" fmla="*/ 246 h 397"/>
                <a:gd name="T80" fmla="*/ 94 w 363"/>
                <a:gd name="T81" fmla="*/ 294 h 397"/>
                <a:gd name="T82" fmla="*/ 139 w 363"/>
                <a:gd name="T83" fmla="*/ 379 h 397"/>
                <a:gd name="T84" fmla="*/ 146 w 363"/>
                <a:gd name="T85" fmla="*/ 397 h 397"/>
                <a:gd name="T86" fmla="*/ 146 w 363"/>
                <a:gd name="T87" fmla="*/ 397 h 397"/>
                <a:gd name="T88" fmla="*/ 146 w 363"/>
                <a:gd name="T8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3" h="397">
                  <a:moveTo>
                    <a:pt x="146" y="397"/>
                  </a:moveTo>
                  <a:lnTo>
                    <a:pt x="181" y="372"/>
                  </a:lnTo>
                  <a:lnTo>
                    <a:pt x="286" y="311"/>
                  </a:lnTo>
                  <a:lnTo>
                    <a:pt x="331" y="290"/>
                  </a:lnTo>
                  <a:lnTo>
                    <a:pt x="345" y="283"/>
                  </a:lnTo>
                  <a:lnTo>
                    <a:pt x="356" y="265"/>
                  </a:lnTo>
                  <a:lnTo>
                    <a:pt x="363" y="237"/>
                  </a:lnTo>
                  <a:lnTo>
                    <a:pt x="350" y="231"/>
                  </a:lnTo>
                  <a:lnTo>
                    <a:pt x="349" y="215"/>
                  </a:lnTo>
                  <a:lnTo>
                    <a:pt x="350" y="199"/>
                  </a:lnTo>
                  <a:lnTo>
                    <a:pt x="349" y="190"/>
                  </a:lnTo>
                  <a:lnTo>
                    <a:pt x="341" y="176"/>
                  </a:lnTo>
                  <a:lnTo>
                    <a:pt x="340" y="162"/>
                  </a:lnTo>
                  <a:lnTo>
                    <a:pt x="331" y="149"/>
                  </a:lnTo>
                  <a:lnTo>
                    <a:pt x="318" y="144"/>
                  </a:lnTo>
                  <a:lnTo>
                    <a:pt x="306" y="142"/>
                  </a:lnTo>
                  <a:lnTo>
                    <a:pt x="295" y="128"/>
                  </a:lnTo>
                  <a:lnTo>
                    <a:pt x="286" y="117"/>
                  </a:lnTo>
                  <a:lnTo>
                    <a:pt x="279" y="107"/>
                  </a:lnTo>
                  <a:lnTo>
                    <a:pt x="281" y="94"/>
                  </a:lnTo>
                  <a:lnTo>
                    <a:pt x="272" y="84"/>
                  </a:lnTo>
                  <a:lnTo>
                    <a:pt x="267" y="69"/>
                  </a:lnTo>
                  <a:lnTo>
                    <a:pt x="260" y="55"/>
                  </a:lnTo>
                  <a:lnTo>
                    <a:pt x="247" y="48"/>
                  </a:lnTo>
                  <a:lnTo>
                    <a:pt x="235" y="37"/>
                  </a:lnTo>
                  <a:lnTo>
                    <a:pt x="224" y="25"/>
                  </a:lnTo>
                  <a:lnTo>
                    <a:pt x="219" y="12"/>
                  </a:lnTo>
                  <a:lnTo>
                    <a:pt x="201" y="0"/>
                  </a:lnTo>
                  <a:lnTo>
                    <a:pt x="190" y="9"/>
                  </a:lnTo>
                  <a:lnTo>
                    <a:pt x="176" y="20"/>
                  </a:lnTo>
                  <a:lnTo>
                    <a:pt x="190" y="37"/>
                  </a:lnTo>
                  <a:lnTo>
                    <a:pt x="171" y="32"/>
                  </a:lnTo>
                  <a:lnTo>
                    <a:pt x="158" y="27"/>
                  </a:lnTo>
                  <a:lnTo>
                    <a:pt x="108" y="46"/>
                  </a:lnTo>
                  <a:lnTo>
                    <a:pt x="103" y="62"/>
                  </a:lnTo>
                  <a:lnTo>
                    <a:pt x="69" y="64"/>
                  </a:lnTo>
                  <a:lnTo>
                    <a:pt x="39" y="76"/>
                  </a:lnTo>
                  <a:lnTo>
                    <a:pt x="0" y="105"/>
                  </a:lnTo>
                  <a:lnTo>
                    <a:pt x="44" y="194"/>
                  </a:lnTo>
                  <a:lnTo>
                    <a:pt x="71" y="246"/>
                  </a:lnTo>
                  <a:lnTo>
                    <a:pt x="94" y="294"/>
                  </a:lnTo>
                  <a:lnTo>
                    <a:pt x="139" y="379"/>
                  </a:lnTo>
                  <a:lnTo>
                    <a:pt x="146" y="397"/>
                  </a:lnTo>
                  <a:lnTo>
                    <a:pt x="146" y="397"/>
                  </a:lnTo>
                  <a:lnTo>
                    <a:pt x="146" y="3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49">
              <a:extLst>
                <a:ext uri="{FF2B5EF4-FFF2-40B4-BE49-F238E27FC236}">
                  <a16:creationId xmlns:a16="http://schemas.microsoft.com/office/drawing/2014/main" id="{A57AEF76-DC5A-E995-DC6F-EA665D9CF9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07673" y="8761524"/>
              <a:ext cx="655022" cy="659540"/>
            </a:xfrm>
            <a:custGeom>
              <a:avLst/>
              <a:gdLst>
                <a:gd name="T0" fmla="*/ 158 w 290"/>
                <a:gd name="T1" fmla="*/ 292 h 292"/>
                <a:gd name="T2" fmla="*/ 219 w 290"/>
                <a:gd name="T3" fmla="*/ 283 h 292"/>
                <a:gd name="T4" fmla="*/ 270 w 290"/>
                <a:gd name="T5" fmla="*/ 279 h 292"/>
                <a:gd name="T6" fmla="*/ 272 w 290"/>
                <a:gd name="T7" fmla="*/ 260 h 292"/>
                <a:gd name="T8" fmla="*/ 274 w 290"/>
                <a:gd name="T9" fmla="*/ 176 h 292"/>
                <a:gd name="T10" fmla="*/ 272 w 290"/>
                <a:gd name="T11" fmla="*/ 130 h 292"/>
                <a:gd name="T12" fmla="*/ 274 w 290"/>
                <a:gd name="T13" fmla="*/ 94 h 292"/>
                <a:gd name="T14" fmla="*/ 274 w 290"/>
                <a:gd name="T15" fmla="*/ 35 h 292"/>
                <a:gd name="T16" fmla="*/ 288 w 290"/>
                <a:gd name="T17" fmla="*/ 35 h 292"/>
                <a:gd name="T18" fmla="*/ 290 w 290"/>
                <a:gd name="T19" fmla="*/ 12 h 292"/>
                <a:gd name="T20" fmla="*/ 288 w 290"/>
                <a:gd name="T21" fmla="*/ 0 h 292"/>
                <a:gd name="T22" fmla="*/ 276 w 290"/>
                <a:gd name="T23" fmla="*/ 0 h 292"/>
                <a:gd name="T24" fmla="*/ 261 w 290"/>
                <a:gd name="T25" fmla="*/ 9 h 292"/>
                <a:gd name="T26" fmla="*/ 251 w 290"/>
                <a:gd name="T27" fmla="*/ 14 h 292"/>
                <a:gd name="T28" fmla="*/ 238 w 290"/>
                <a:gd name="T29" fmla="*/ 16 h 292"/>
                <a:gd name="T30" fmla="*/ 224 w 290"/>
                <a:gd name="T31" fmla="*/ 23 h 292"/>
                <a:gd name="T32" fmla="*/ 215 w 290"/>
                <a:gd name="T33" fmla="*/ 35 h 292"/>
                <a:gd name="T34" fmla="*/ 212 w 290"/>
                <a:gd name="T35" fmla="*/ 44 h 292"/>
                <a:gd name="T36" fmla="*/ 206 w 290"/>
                <a:gd name="T37" fmla="*/ 60 h 292"/>
                <a:gd name="T38" fmla="*/ 201 w 290"/>
                <a:gd name="T39" fmla="*/ 73 h 292"/>
                <a:gd name="T40" fmla="*/ 194 w 290"/>
                <a:gd name="T41" fmla="*/ 85 h 292"/>
                <a:gd name="T42" fmla="*/ 189 w 290"/>
                <a:gd name="T43" fmla="*/ 98 h 292"/>
                <a:gd name="T44" fmla="*/ 176 w 290"/>
                <a:gd name="T45" fmla="*/ 101 h 292"/>
                <a:gd name="T46" fmla="*/ 162 w 290"/>
                <a:gd name="T47" fmla="*/ 107 h 292"/>
                <a:gd name="T48" fmla="*/ 148 w 290"/>
                <a:gd name="T49" fmla="*/ 112 h 292"/>
                <a:gd name="T50" fmla="*/ 135 w 290"/>
                <a:gd name="T51" fmla="*/ 110 h 292"/>
                <a:gd name="T52" fmla="*/ 123 w 290"/>
                <a:gd name="T53" fmla="*/ 112 h 292"/>
                <a:gd name="T54" fmla="*/ 107 w 290"/>
                <a:gd name="T55" fmla="*/ 112 h 292"/>
                <a:gd name="T56" fmla="*/ 92 w 290"/>
                <a:gd name="T57" fmla="*/ 117 h 292"/>
                <a:gd name="T58" fmla="*/ 82 w 290"/>
                <a:gd name="T59" fmla="*/ 126 h 292"/>
                <a:gd name="T60" fmla="*/ 67 w 290"/>
                <a:gd name="T61" fmla="*/ 133 h 292"/>
                <a:gd name="T62" fmla="*/ 57 w 290"/>
                <a:gd name="T63" fmla="*/ 142 h 292"/>
                <a:gd name="T64" fmla="*/ 44 w 290"/>
                <a:gd name="T65" fmla="*/ 144 h 292"/>
                <a:gd name="T66" fmla="*/ 28 w 290"/>
                <a:gd name="T67" fmla="*/ 146 h 292"/>
                <a:gd name="T68" fmla="*/ 18 w 290"/>
                <a:gd name="T69" fmla="*/ 147 h 292"/>
                <a:gd name="T70" fmla="*/ 16 w 290"/>
                <a:gd name="T71" fmla="*/ 163 h 292"/>
                <a:gd name="T72" fmla="*/ 2 w 290"/>
                <a:gd name="T73" fmla="*/ 174 h 292"/>
                <a:gd name="T74" fmla="*/ 0 w 290"/>
                <a:gd name="T75" fmla="*/ 187 h 292"/>
                <a:gd name="T76" fmla="*/ 14 w 290"/>
                <a:gd name="T77" fmla="*/ 199 h 292"/>
                <a:gd name="T78" fmla="*/ 43 w 290"/>
                <a:gd name="T79" fmla="*/ 212 h 292"/>
                <a:gd name="T80" fmla="*/ 59 w 290"/>
                <a:gd name="T81" fmla="*/ 217 h 292"/>
                <a:gd name="T82" fmla="*/ 66 w 290"/>
                <a:gd name="T83" fmla="*/ 231 h 292"/>
                <a:gd name="T84" fmla="*/ 82 w 290"/>
                <a:gd name="T85" fmla="*/ 240 h 292"/>
                <a:gd name="T86" fmla="*/ 92 w 290"/>
                <a:gd name="T87" fmla="*/ 254 h 292"/>
                <a:gd name="T88" fmla="*/ 82 w 290"/>
                <a:gd name="T89" fmla="*/ 261 h 292"/>
                <a:gd name="T90" fmla="*/ 66 w 290"/>
                <a:gd name="T91" fmla="*/ 263 h 292"/>
                <a:gd name="T92" fmla="*/ 69 w 290"/>
                <a:gd name="T93" fmla="*/ 277 h 292"/>
                <a:gd name="T94" fmla="*/ 101 w 290"/>
                <a:gd name="T95" fmla="*/ 281 h 292"/>
                <a:gd name="T96" fmla="*/ 149 w 290"/>
                <a:gd name="T97" fmla="*/ 281 h 292"/>
                <a:gd name="T98" fmla="*/ 158 w 290"/>
                <a:gd name="T99" fmla="*/ 292 h 292"/>
                <a:gd name="T100" fmla="*/ 158 w 290"/>
                <a:gd name="T101" fmla="*/ 292 h 292"/>
                <a:gd name="T102" fmla="*/ 158 w 290"/>
                <a:gd name="T10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0" h="292">
                  <a:moveTo>
                    <a:pt x="158" y="292"/>
                  </a:moveTo>
                  <a:lnTo>
                    <a:pt x="219" y="283"/>
                  </a:lnTo>
                  <a:lnTo>
                    <a:pt x="270" y="279"/>
                  </a:lnTo>
                  <a:lnTo>
                    <a:pt x="272" y="260"/>
                  </a:lnTo>
                  <a:lnTo>
                    <a:pt x="274" y="176"/>
                  </a:lnTo>
                  <a:lnTo>
                    <a:pt x="272" y="130"/>
                  </a:lnTo>
                  <a:lnTo>
                    <a:pt x="274" y="94"/>
                  </a:lnTo>
                  <a:lnTo>
                    <a:pt x="274" y="35"/>
                  </a:lnTo>
                  <a:lnTo>
                    <a:pt x="288" y="35"/>
                  </a:lnTo>
                  <a:lnTo>
                    <a:pt x="290" y="12"/>
                  </a:lnTo>
                  <a:lnTo>
                    <a:pt x="288" y="0"/>
                  </a:lnTo>
                  <a:lnTo>
                    <a:pt x="276" y="0"/>
                  </a:lnTo>
                  <a:lnTo>
                    <a:pt x="261" y="9"/>
                  </a:lnTo>
                  <a:lnTo>
                    <a:pt x="251" y="14"/>
                  </a:lnTo>
                  <a:lnTo>
                    <a:pt x="238" y="16"/>
                  </a:lnTo>
                  <a:lnTo>
                    <a:pt x="224" y="23"/>
                  </a:lnTo>
                  <a:lnTo>
                    <a:pt x="215" y="35"/>
                  </a:lnTo>
                  <a:lnTo>
                    <a:pt x="212" y="44"/>
                  </a:lnTo>
                  <a:lnTo>
                    <a:pt x="206" y="60"/>
                  </a:lnTo>
                  <a:lnTo>
                    <a:pt x="201" y="73"/>
                  </a:lnTo>
                  <a:lnTo>
                    <a:pt x="194" y="85"/>
                  </a:lnTo>
                  <a:lnTo>
                    <a:pt x="189" y="98"/>
                  </a:lnTo>
                  <a:lnTo>
                    <a:pt x="176" y="101"/>
                  </a:lnTo>
                  <a:lnTo>
                    <a:pt x="162" y="107"/>
                  </a:lnTo>
                  <a:lnTo>
                    <a:pt x="148" y="112"/>
                  </a:lnTo>
                  <a:lnTo>
                    <a:pt x="135" y="110"/>
                  </a:lnTo>
                  <a:lnTo>
                    <a:pt x="123" y="112"/>
                  </a:lnTo>
                  <a:lnTo>
                    <a:pt x="107" y="112"/>
                  </a:lnTo>
                  <a:lnTo>
                    <a:pt x="92" y="117"/>
                  </a:lnTo>
                  <a:lnTo>
                    <a:pt x="82" y="126"/>
                  </a:lnTo>
                  <a:lnTo>
                    <a:pt x="67" y="133"/>
                  </a:lnTo>
                  <a:lnTo>
                    <a:pt x="57" y="142"/>
                  </a:lnTo>
                  <a:lnTo>
                    <a:pt x="44" y="144"/>
                  </a:lnTo>
                  <a:lnTo>
                    <a:pt x="28" y="146"/>
                  </a:lnTo>
                  <a:lnTo>
                    <a:pt x="18" y="147"/>
                  </a:lnTo>
                  <a:lnTo>
                    <a:pt x="16" y="163"/>
                  </a:lnTo>
                  <a:lnTo>
                    <a:pt x="2" y="174"/>
                  </a:lnTo>
                  <a:lnTo>
                    <a:pt x="0" y="187"/>
                  </a:lnTo>
                  <a:lnTo>
                    <a:pt x="14" y="199"/>
                  </a:lnTo>
                  <a:lnTo>
                    <a:pt x="43" y="212"/>
                  </a:lnTo>
                  <a:lnTo>
                    <a:pt x="59" y="217"/>
                  </a:lnTo>
                  <a:lnTo>
                    <a:pt x="66" y="231"/>
                  </a:lnTo>
                  <a:lnTo>
                    <a:pt x="82" y="240"/>
                  </a:lnTo>
                  <a:lnTo>
                    <a:pt x="92" y="254"/>
                  </a:lnTo>
                  <a:lnTo>
                    <a:pt x="82" y="261"/>
                  </a:lnTo>
                  <a:lnTo>
                    <a:pt x="66" y="263"/>
                  </a:lnTo>
                  <a:lnTo>
                    <a:pt x="69" y="277"/>
                  </a:lnTo>
                  <a:lnTo>
                    <a:pt x="101" y="281"/>
                  </a:lnTo>
                  <a:lnTo>
                    <a:pt x="149" y="281"/>
                  </a:lnTo>
                  <a:lnTo>
                    <a:pt x="158" y="292"/>
                  </a:lnTo>
                  <a:lnTo>
                    <a:pt x="158" y="292"/>
                  </a:lnTo>
                  <a:lnTo>
                    <a:pt x="15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50">
              <a:extLst>
                <a:ext uri="{FF2B5EF4-FFF2-40B4-BE49-F238E27FC236}">
                  <a16:creationId xmlns:a16="http://schemas.microsoft.com/office/drawing/2014/main" id="{0A7CC512-1927-E067-ED4D-D5FE416A43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53029" y="9818595"/>
              <a:ext cx="614366" cy="478844"/>
            </a:xfrm>
            <a:custGeom>
              <a:avLst/>
              <a:gdLst>
                <a:gd name="T0" fmla="*/ 128 w 272"/>
                <a:gd name="T1" fmla="*/ 212 h 212"/>
                <a:gd name="T2" fmla="*/ 156 w 272"/>
                <a:gd name="T3" fmla="*/ 212 h 212"/>
                <a:gd name="T4" fmla="*/ 190 w 272"/>
                <a:gd name="T5" fmla="*/ 210 h 212"/>
                <a:gd name="T6" fmla="*/ 224 w 272"/>
                <a:gd name="T7" fmla="*/ 210 h 212"/>
                <a:gd name="T8" fmla="*/ 242 w 272"/>
                <a:gd name="T9" fmla="*/ 210 h 212"/>
                <a:gd name="T10" fmla="*/ 263 w 272"/>
                <a:gd name="T11" fmla="*/ 208 h 212"/>
                <a:gd name="T12" fmla="*/ 272 w 272"/>
                <a:gd name="T13" fmla="*/ 197 h 212"/>
                <a:gd name="T14" fmla="*/ 272 w 272"/>
                <a:gd name="T15" fmla="*/ 116 h 212"/>
                <a:gd name="T16" fmla="*/ 272 w 272"/>
                <a:gd name="T17" fmla="*/ 87 h 212"/>
                <a:gd name="T18" fmla="*/ 272 w 272"/>
                <a:gd name="T19" fmla="*/ 34 h 212"/>
                <a:gd name="T20" fmla="*/ 272 w 272"/>
                <a:gd name="T21" fmla="*/ 9 h 212"/>
                <a:gd name="T22" fmla="*/ 226 w 272"/>
                <a:gd name="T23" fmla="*/ 0 h 212"/>
                <a:gd name="T24" fmla="*/ 190 w 272"/>
                <a:gd name="T25" fmla="*/ 2 h 212"/>
                <a:gd name="T26" fmla="*/ 156 w 272"/>
                <a:gd name="T27" fmla="*/ 2 h 212"/>
                <a:gd name="T28" fmla="*/ 119 w 272"/>
                <a:gd name="T29" fmla="*/ 0 h 212"/>
                <a:gd name="T30" fmla="*/ 87 w 272"/>
                <a:gd name="T31" fmla="*/ 2 h 212"/>
                <a:gd name="T32" fmla="*/ 21 w 272"/>
                <a:gd name="T33" fmla="*/ 0 h 212"/>
                <a:gd name="T34" fmla="*/ 0 w 272"/>
                <a:gd name="T35" fmla="*/ 2 h 212"/>
                <a:gd name="T36" fmla="*/ 7 w 272"/>
                <a:gd name="T37" fmla="*/ 14 h 212"/>
                <a:gd name="T38" fmla="*/ 5 w 272"/>
                <a:gd name="T39" fmla="*/ 28 h 212"/>
                <a:gd name="T40" fmla="*/ 11 w 272"/>
                <a:gd name="T41" fmla="*/ 41 h 212"/>
                <a:gd name="T42" fmla="*/ 19 w 272"/>
                <a:gd name="T43" fmla="*/ 51 h 212"/>
                <a:gd name="T44" fmla="*/ 21 w 272"/>
                <a:gd name="T45" fmla="*/ 66 h 212"/>
                <a:gd name="T46" fmla="*/ 28 w 272"/>
                <a:gd name="T47" fmla="*/ 78 h 212"/>
                <a:gd name="T48" fmla="*/ 30 w 272"/>
                <a:gd name="T49" fmla="*/ 92 h 212"/>
                <a:gd name="T50" fmla="*/ 32 w 272"/>
                <a:gd name="T51" fmla="*/ 108 h 212"/>
                <a:gd name="T52" fmla="*/ 23 w 272"/>
                <a:gd name="T53" fmla="*/ 121 h 212"/>
                <a:gd name="T54" fmla="*/ 25 w 272"/>
                <a:gd name="T55" fmla="*/ 133 h 212"/>
                <a:gd name="T56" fmla="*/ 27 w 272"/>
                <a:gd name="T57" fmla="*/ 149 h 212"/>
                <a:gd name="T58" fmla="*/ 18 w 272"/>
                <a:gd name="T59" fmla="*/ 162 h 212"/>
                <a:gd name="T60" fmla="*/ 27 w 272"/>
                <a:gd name="T61" fmla="*/ 173 h 212"/>
                <a:gd name="T62" fmla="*/ 43 w 272"/>
                <a:gd name="T63" fmla="*/ 174 h 212"/>
                <a:gd name="T64" fmla="*/ 55 w 272"/>
                <a:gd name="T65" fmla="*/ 176 h 212"/>
                <a:gd name="T66" fmla="*/ 71 w 272"/>
                <a:gd name="T67" fmla="*/ 178 h 212"/>
                <a:gd name="T68" fmla="*/ 82 w 272"/>
                <a:gd name="T69" fmla="*/ 196 h 212"/>
                <a:gd name="T70" fmla="*/ 96 w 272"/>
                <a:gd name="T71" fmla="*/ 190 h 212"/>
                <a:gd name="T72" fmla="*/ 103 w 272"/>
                <a:gd name="T73" fmla="*/ 203 h 212"/>
                <a:gd name="T74" fmla="*/ 116 w 272"/>
                <a:gd name="T75" fmla="*/ 210 h 212"/>
                <a:gd name="T76" fmla="*/ 128 w 272"/>
                <a:gd name="T77" fmla="*/ 212 h 212"/>
                <a:gd name="T78" fmla="*/ 128 w 272"/>
                <a:gd name="T79" fmla="*/ 212 h 212"/>
                <a:gd name="T80" fmla="*/ 128 w 272"/>
                <a:gd name="T8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2" h="212">
                  <a:moveTo>
                    <a:pt x="128" y="212"/>
                  </a:moveTo>
                  <a:lnTo>
                    <a:pt x="156" y="212"/>
                  </a:lnTo>
                  <a:lnTo>
                    <a:pt x="190" y="210"/>
                  </a:lnTo>
                  <a:lnTo>
                    <a:pt x="224" y="210"/>
                  </a:lnTo>
                  <a:lnTo>
                    <a:pt x="242" y="210"/>
                  </a:lnTo>
                  <a:lnTo>
                    <a:pt x="263" y="208"/>
                  </a:lnTo>
                  <a:lnTo>
                    <a:pt x="272" y="197"/>
                  </a:lnTo>
                  <a:lnTo>
                    <a:pt x="272" y="116"/>
                  </a:lnTo>
                  <a:lnTo>
                    <a:pt x="272" y="87"/>
                  </a:lnTo>
                  <a:lnTo>
                    <a:pt x="272" y="34"/>
                  </a:lnTo>
                  <a:lnTo>
                    <a:pt x="272" y="9"/>
                  </a:lnTo>
                  <a:lnTo>
                    <a:pt x="226" y="0"/>
                  </a:lnTo>
                  <a:lnTo>
                    <a:pt x="190" y="2"/>
                  </a:lnTo>
                  <a:lnTo>
                    <a:pt x="156" y="2"/>
                  </a:lnTo>
                  <a:lnTo>
                    <a:pt x="119" y="0"/>
                  </a:lnTo>
                  <a:lnTo>
                    <a:pt x="87" y="2"/>
                  </a:lnTo>
                  <a:lnTo>
                    <a:pt x="21" y="0"/>
                  </a:lnTo>
                  <a:lnTo>
                    <a:pt x="0" y="2"/>
                  </a:lnTo>
                  <a:lnTo>
                    <a:pt x="7" y="14"/>
                  </a:lnTo>
                  <a:lnTo>
                    <a:pt x="5" y="28"/>
                  </a:lnTo>
                  <a:lnTo>
                    <a:pt x="11" y="41"/>
                  </a:lnTo>
                  <a:lnTo>
                    <a:pt x="19" y="51"/>
                  </a:lnTo>
                  <a:lnTo>
                    <a:pt x="21" y="66"/>
                  </a:lnTo>
                  <a:lnTo>
                    <a:pt x="28" y="78"/>
                  </a:lnTo>
                  <a:lnTo>
                    <a:pt x="30" y="92"/>
                  </a:lnTo>
                  <a:lnTo>
                    <a:pt x="32" y="108"/>
                  </a:lnTo>
                  <a:lnTo>
                    <a:pt x="23" y="121"/>
                  </a:lnTo>
                  <a:lnTo>
                    <a:pt x="25" y="133"/>
                  </a:lnTo>
                  <a:lnTo>
                    <a:pt x="27" y="149"/>
                  </a:lnTo>
                  <a:lnTo>
                    <a:pt x="18" y="162"/>
                  </a:lnTo>
                  <a:lnTo>
                    <a:pt x="27" y="173"/>
                  </a:lnTo>
                  <a:lnTo>
                    <a:pt x="43" y="174"/>
                  </a:lnTo>
                  <a:lnTo>
                    <a:pt x="55" y="176"/>
                  </a:lnTo>
                  <a:lnTo>
                    <a:pt x="71" y="178"/>
                  </a:lnTo>
                  <a:lnTo>
                    <a:pt x="82" y="196"/>
                  </a:lnTo>
                  <a:lnTo>
                    <a:pt x="96" y="190"/>
                  </a:lnTo>
                  <a:lnTo>
                    <a:pt x="103" y="203"/>
                  </a:lnTo>
                  <a:lnTo>
                    <a:pt x="116" y="210"/>
                  </a:lnTo>
                  <a:lnTo>
                    <a:pt x="128" y="212"/>
                  </a:lnTo>
                  <a:lnTo>
                    <a:pt x="128" y="212"/>
                  </a:lnTo>
                  <a:lnTo>
                    <a:pt x="128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51">
              <a:extLst>
                <a:ext uri="{FF2B5EF4-FFF2-40B4-BE49-F238E27FC236}">
                  <a16:creationId xmlns:a16="http://schemas.microsoft.com/office/drawing/2014/main" id="{8584E766-AE1D-A1AC-6B52-6E375CA60F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82995" y="8917374"/>
              <a:ext cx="887669" cy="1163230"/>
            </a:xfrm>
            <a:custGeom>
              <a:avLst/>
              <a:gdLst>
                <a:gd name="T0" fmla="*/ 133 w 393"/>
                <a:gd name="T1" fmla="*/ 515 h 515"/>
                <a:gd name="T2" fmla="*/ 218 w 393"/>
                <a:gd name="T3" fmla="*/ 427 h 515"/>
                <a:gd name="T4" fmla="*/ 318 w 393"/>
                <a:gd name="T5" fmla="*/ 328 h 515"/>
                <a:gd name="T6" fmla="*/ 336 w 393"/>
                <a:gd name="T7" fmla="*/ 306 h 515"/>
                <a:gd name="T8" fmla="*/ 329 w 393"/>
                <a:gd name="T9" fmla="*/ 292 h 515"/>
                <a:gd name="T10" fmla="*/ 343 w 393"/>
                <a:gd name="T11" fmla="*/ 276 h 515"/>
                <a:gd name="T12" fmla="*/ 348 w 393"/>
                <a:gd name="T13" fmla="*/ 296 h 515"/>
                <a:gd name="T14" fmla="*/ 393 w 393"/>
                <a:gd name="T15" fmla="*/ 249 h 515"/>
                <a:gd name="T16" fmla="*/ 380 w 393"/>
                <a:gd name="T17" fmla="*/ 237 h 515"/>
                <a:gd name="T18" fmla="*/ 315 w 393"/>
                <a:gd name="T19" fmla="*/ 272 h 515"/>
                <a:gd name="T20" fmla="*/ 300 w 393"/>
                <a:gd name="T21" fmla="*/ 283 h 515"/>
                <a:gd name="T22" fmla="*/ 213 w 393"/>
                <a:gd name="T23" fmla="*/ 102 h 515"/>
                <a:gd name="T24" fmla="*/ 192 w 393"/>
                <a:gd name="T25" fmla="*/ 46 h 515"/>
                <a:gd name="T26" fmla="*/ 181 w 393"/>
                <a:gd name="T27" fmla="*/ 29 h 515"/>
                <a:gd name="T28" fmla="*/ 154 w 393"/>
                <a:gd name="T29" fmla="*/ 0 h 515"/>
                <a:gd name="T30" fmla="*/ 106 w 393"/>
                <a:gd name="T31" fmla="*/ 48 h 515"/>
                <a:gd name="T32" fmla="*/ 55 w 393"/>
                <a:gd name="T33" fmla="*/ 103 h 515"/>
                <a:gd name="T34" fmla="*/ 69 w 393"/>
                <a:gd name="T35" fmla="*/ 121 h 515"/>
                <a:gd name="T36" fmla="*/ 39 w 393"/>
                <a:gd name="T37" fmla="*/ 150 h 515"/>
                <a:gd name="T38" fmla="*/ 32 w 393"/>
                <a:gd name="T39" fmla="*/ 159 h 515"/>
                <a:gd name="T40" fmla="*/ 21 w 393"/>
                <a:gd name="T41" fmla="*/ 171 h 515"/>
                <a:gd name="T42" fmla="*/ 0 w 393"/>
                <a:gd name="T43" fmla="*/ 191 h 515"/>
                <a:gd name="T44" fmla="*/ 42 w 393"/>
                <a:gd name="T45" fmla="*/ 235 h 515"/>
                <a:gd name="T46" fmla="*/ 65 w 393"/>
                <a:gd name="T47" fmla="*/ 256 h 515"/>
                <a:gd name="T48" fmla="*/ 42 w 393"/>
                <a:gd name="T49" fmla="*/ 280 h 515"/>
                <a:gd name="T50" fmla="*/ 56 w 393"/>
                <a:gd name="T51" fmla="*/ 301 h 515"/>
                <a:gd name="T52" fmla="*/ 42 w 393"/>
                <a:gd name="T53" fmla="*/ 312 h 515"/>
                <a:gd name="T54" fmla="*/ 30 w 393"/>
                <a:gd name="T55" fmla="*/ 328 h 515"/>
                <a:gd name="T56" fmla="*/ 42 w 393"/>
                <a:gd name="T57" fmla="*/ 342 h 515"/>
                <a:gd name="T58" fmla="*/ 56 w 393"/>
                <a:gd name="T59" fmla="*/ 347 h 515"/>
                <a:gd name="T60" fmla="*/ 60 w 393"/>
                <a:gd name="T61" fmla="*/ 372 h 515"/>
                <a:gd name="T62" fmla="*/ 62 w 393"/>
                <a:gd name="T63" fmla="*/ 386 h 515"/>
                <a:gd name="T64" fmla="*/ 69 w 393"/>
                <a:gd name="T65" fmla="*/ 406 h 515"/>
                <a:gd name="T66" fmla="*/ 64 w 393"/>
                <a:gd name="T67" fmla="*/ 422 h 515"/>
                <a:gd name="T68" fmla="*/ 76 w 393"/>
                <a:gd name="T69" fmla="*/ 429 h 515"/>
                <a:gd name="T70" fmla="*/ 65 w 393"/>
                <a:gd name="T71" fmla="*/ 438 h 515"/>
                <a:gd name="T72" fmla="*/ 76 w 393"/>
                <a:gd name="T73" fmla="*/ 452 h 515"/>
                <a:gd name="T74" fmla="*/ 89 w 393"/>
                <a:gd name="T75" fmla="*/ 459 h 515"/>
                <a:gd name="T76" fmla="*/ 103 w 393"/>
                <a:gd name="T77" fmla="*/ 472 h 515"/>
                <a:gd name="T78" fmla="*/ 119 w 393"/>
                <a:gd name="T79" fmla="*/ 481 h 515"/>
                <a:gd name="T80" fmla="*/ 122 w 393"/>
                <a:gd name="T81" fmla="*/ 497 h 515"/>
                <a:gd name="T82" fmla="*/ 131 w 393"/>
                <a:gd name="T83" fmla="*/ 511 h 515"/>
                <a:gd name="T84" fmla="*/ 133 w 393"/>
                <a:gd name="T85" fmla="*/ 515 h 515"/>
                <a:gd name="T86" fmla="*/ 133 w 393"/>
                <a:gd name="T87" fmla="*/ 515 h 515"/>
                <a:gd name="T88" fmla="*/ 133 w 393"/>
                <a:gd name="T8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93" h="515">
                  <a:moveTo>
                    <a:pt x="133" y="515"/>
                  </a:moveTo>
                  <a:lnTo>
                    <a:pt x="218" y="427"/>
                  </a:lnTo>
                  <a:lnTo>
                    <a:pt x="318" y="328"/>
                  </a:lnTo>
                  <a:lnTo>
                    <a:pt x="336" y="306"/>
                  </a:lnTo>
                  <a:lnTo>
                    <a:pt x="329" y="292"/>
                  </a:lnTo>
                  <a:lnTo>
                    <a:pt x="343" y="276"/>
                  </a:lnTo>
                  <a:lnTo>
                    <a:pt x="348" y="296"/>
                  </a:lnTo>
                  <a:lnTo>
                    <a:pt x="393" y="249"/>
                  </a:lnTo>
                  <a:lnTo>
                    <a:pt x="380" y="237"/>
                  </a:lnTo>
                  <a:lnTo>
                    <a:pt x="315" y="272"/>
                  </a:lnTo>
                  <a:lnTo>
                    <a:pt x="300" y="283"/>
                  </a:lnTo>
                  <a:lnTo>
                    <a:pt x="213" y="102"/>
                  </a:lnTo>
                  <a:lnTo>
                    <a:pt x="192" y="46"/>
                  </a:lnTo>
                  <a:lnTo>
                    <a:pt x="181" y="29"/>
                  </a:lnTo>
                  <a:lnTo>
                    <a:pt x="154" y="0"/>
                  </a:lnTo>
                  <a:lnTo>
                    <a:pt x="106" y="48"/>
                  </a:lnTo>
                  <a:lnTo>
                    <a:pt x="55" y="103"/>
                  </a:lnTo>
                  <a:lnTo>
                    <a:pt x="69" y="121"/>
                  </a:lnTo>
                  <a:lnTo>
                    <a:pt x="39" y="150"/>
                  </a:lnTo>
                  <a:lnTo>
                    <a:pt x="32" y="159"/>
                  </a:lnTo>
                  <a:lnTo>
                    <a:pt x="21" y="171"/>
                  </a:lnTo>
                  <a:lnTo>
                    <a:pt x="0" y="191"/>
                  </a:lnTo>
                  <a:lnTo>
                    <a:pt x="42" y="235"/>
                  </a:lnTo>
                  <a:lnTo>
                    <a:pt x="65" y="256"/>
                  </a:lnTo>
                  <a:lnTo>
                    <a:pt x="42" y="280"/>
                  </a:lnTo>
                  <a:lnTo>
                    <a:pt x="56" y="301"/>
                  </a:lnTo>
                  <a:lnTo>
                    <a:pt x="42" y="312"/>
                  </a:lnTo>
                  <a:lnTo>
                    <a:pt x="30" y="328"/>
                  </a:lnTo>
                  <a:lnTo>
                    <a:pt x="42" y="342"/>
                  </a:lnTo>
                  <a:lnTo>
                    <a:pt x="56" y="347"/>
                  </a:lnTo>
                  <a:lnTo>
                    <a:pt x="60" y="372"/>
                  </a:lnTo>
                  <a:lnTo>
                    <a:pt x="62" y="386"/>
                  </a:lnTo>
                  <a:lnTo>
                    <a:pt x="69" y="406"/>
                  </a:lnTo>
                  <a:lnTo>
                    <a:pt x="64" y="422"/>
                  </a:lnTo>
                  <a:lnTo>
                    <a:pt x="76" y="429"/>
                  </a:lnTo>
                  <a:lnTo>
                    <a:pt x="65" y="438"/>
                  </a:lnTo>
                  <a:lnTo>
                    <a:pt x="76" y="452"/>
                  </a:lnTo>
                  <a:lnTo>
                    <a:pt x="89" y="459"/>
                  </a:lnTo>
                  <a:lnTo>
                    <a:pt x="103" y="472"/>
                  </a:lnTo>
                  <a:lnTo>
                    <a:pt x="119" y="481"/>
                  </a:lnTo>
                  <a:lnTo>
                    <a:pt x="122" y="497"/>
                  </a:lnTo>
                  <a:lnTo>
                    <a:pt x="131" y="511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3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52">
              <a:extLst>
                <a:ext uri="{FF2B5EF4-FFF2-40B4-BE49-F238E27FC236}">
                  <a16:creationId xmlns:a16="http://schemas.microsoft.com/office/drawing/2014/main" id="{2AC96FF5-9F59-AC3E-93C7-61309A9835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28801" y="9267473"/>
              <a:ext cx="743112" cy="555640"/>
            </a:xfrm>
            <a:custGeom>
              <a:avLst/>
              <a:gdLst>
                <a:gd name="T0" fmla="*/ 327 w 329"/>
                <a:gd name="T1" fmla="*/ 244 h 246"/>
                <a:gd name="T2" fmla="*/ 327 w 329"/>
                <a:gd name="T3" fmla="*/ 194 h 246"/>
                <a:gd name="T4" fmla="*/ 329 w 329"/>
                <a:gd name="T5" fmla="*/ 160 h 246"/>
                <a:gd name="T6" fmla="*/ 327 w 329"/>
                <a:gd name="T7" fmla="*/ 114 h 246"/>
                <a:gd name="T8" fmla="*/ 327 w 329"/>
                <a:gd name="T9" fmla="*/ 98 h 246"/>
                <a:gd name="T10" fmla="*/ 329 w 329"/>
                <a:gd name="T11" fmla="*/ 85 h 246"/>
                <a:gd name="T12" fmla="*/ 329 w 329"/>
                <a:gd name="T13" fmla="*/ 50 h 246"/>
                <a:gd name="T14" fmla="*/ 320 w 329"/>
                <a:gd name="T15" fmla="*/ 39 h 246"/>
                <a:gd name="T16" fmla="*/ 329 w 329"/>
                <a:gd name="T17" fmla="*/ 4 h 246"/>
                <a:gd name="T18" fmla="*/ 277 w 329"/>
                <a:gd name="T19" fmla="*/ 4 h 246"/>
                <a:gd name="T20" fmla="*/ 254 w 329"/>
                <a:gd name="T21" fmla="*/ 2 h 246"/>
                <a:gd name="T22" fmla="*/ 240 w 329"/>
                <a:gd name="T23" fmla="*/ 9 h 246"/>
                <a:gd name="T24" fmla="*/ 210 w 329"/>
                <a:gd name="T25" fmla="*/ 2 h 246"/>
                <a:gd name="T26" fmla="*/ 140 w 329"/>
                <a:gd name="T27" fmla="*/ 4 h 246"/>
                <a:gd name="T28" fmla="*/ 115 w 329"/>
                <a:gd name="T29" fmla="*/ 0 h 246"/>
                <a:gd name="T30" fmla="*/ 103 w 329"/>
                <a:gd name="T31" fmla="*/ 5 h 246"/>
                <a:gd name="T32" fmla="*/ 94 w 329"/>
                <a:gd name="T33" fmla="*/ 18 h 246"/>
                <a:gd name="T34" fmla="*/ 80 w 329"/>
                <a:gd name="T35" fmla="*/ 25 h 246"/>
                <a:gd name="T36" fmla="*/ 64 w 329"/>
                <a:gd name="T37" fmla="*/ 30 h 246"/>
                <a:gd name="T38" fmla="*/ 53 w 329"/>
                <a:gd name="T39" fmla="*/ 41 h 246"/>
                <a:gd name="T40" fmla="*/ 44 w 329"/>
                <a:gd name="T41" fmla="*/ 53 h 246"/>
                <a:gd name="T42" fmla="*/ 37 w 329"/>
                <a:gd name="T43" fmla="*/ 62 h 246"/>
                <a:gd name="T44" fmla="*/ 30 w 329"/>
                <a:gd name="T45" fmla="*/ 71 h 246"/>
                <a:gd name="T46" fmla="*/ 17 w 329"/>
                <a:gd name="T47" fmla="*/ 82 h 246"/>
                <a:gd name="T48" fmla="*/ 7 w 329"/>
                <a:gd name="T49" fmla="*/ 91 h 246"/>
                <a:gd name="T50" fmla="*/ 3 w 329"/>
                <a:gd name="T51" fmla="*/ 103 h 246"/>
                <a:gd name="T52" fmla="*/ 1 w 329"/>
                <a:gd name="T53" fmla="*/ 116 h 246"/>
                <a:gd name="T54" fmla="*/ 0 w 329"/>
                <a:gd name="T55" fmla="*/ 128 h 246"/>
                <a:gd name="T56" fmla="*/ 7 w 329"/>
                <a:gd name="T57" fmla="*/ 142 h 246"/>
                <a:gd name="T58" fmla="*/ 16 w 329"/>
                <a:gd name="T59" fmla="*/ 150 h 246"/>
                <a:gd name="T60" fmla="*/ 17 w 329"/>
                <a:gd name="T61" fmla="*/ 164 h 246"/>
                <a:gd name="T62" fmla="*/ 23 w 329"/>
                <a:gd name="T63" fmla="*/ 176 h 246"/>
                <a:gd name="T64" fmla="*/ 35 w 329"/>
                <a:gd name="T65" fmla="*/ 185 h 246"/>
                <a:gd name="T66" fmla="*/ 35 w 329"/>
                <a:gd name="T67" fmla="*/ 201 h 246"/>
                <a:gd name="T68" fmla="*/ 41 w 329"/>
                <a:gd name="T69" fmla="*/ 214 h 246"/>
                <a:gd name="T70" fmla="*/ 39 w 329"/>
                <a:gd name="T71" fmla="*/ 233 h 246"/>
                <a:gd name="T72" fmla="*/ 53 w 329"/>
                <a:gd name="T73" fmla="*/ 239 h 246"/>
                <a:gd name="T74" fmla="*/ 69 w 329"/>
                <a:gd name="T75" fmla="*/ 244 h 246"/>
                <a:gd name="T76" fmla="*/ 140 w 329"/>
                <a:gd name="T77" fmla="*/ 246 h 246"/>
                <a:gd name="T78" fmla="*/ 171 w 329"/>
                <a:gd name="T79" fmla="*/ 244 h 246"/>
                <a:gd name="T80" fmla="*/ 211 w 329"/>
                <a:gd name="T81" fmla="*/ 246 h 246"/>
                <a:gd name="T82" fmla="*/ 244 w 329"/>
                <a:gd name="T83" fmla="*/ 246 h 246"/>
                <a:gd name="T84" fmla="*/ 279 w 329"/>
                <a:gd name="T85" fmla="*/ 244 h 246"/>
                <a:gd name="T86" fmla="*/ 327 w 329"/>
                <a:gd name="T87" fmla="*/ 244 h 246"/>
                <a:gd name="T88" fmla="*/ 327 w 329"/>
                <a:gd name="T89" fmla="*/ 244 h 246"/>
                <a:gd name="T90" fmla="*/ 327 w 329"/>
                <a:gd name="T91" fmla="*/ 24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9" h="246">
                  <a:moveTo>
                    <a:pt x="327" y="244"/>
                  </a:moveTo>
                  <a:lnTo>
                    <a:pt x="327" y="194"/>
                  </a:lnTo>
                  <a:lnTo>
                    <a:pt x="329" y="160"/>
                  </a:lnTo>
                  <a:lnTo>
                    <a:pt x="327" y="114"/>
                  </a:lnTo>
                  <a:lnTo>
                    <a:pt x="327" y="98"/>
                  </a:lnTo>
                  <a:lnTo>
                    <a:pt x="329" y="85"/>
                  </a:lnTo>
                  <a:lnTo>
                    <a:pt x="329" y="50"/>
                  </a:lnTo>
                  <a:lnTo>
                    <a:pt x="320" y="39"/>
                  </a:lnTo>
                  <a:lnTo>
                    <a:pt x="329" y="4"/>
                  </a:lnTo>
                  <a:lnTo>
                    <a:pt x="277" y="4"/>
                  </a:lnTo>
                  <a:lnTo>
                    <a:pt x="254" y="2"/>
                  </a:lnTo>
                  <a:lnTo>
                    <a:pt x="240" y="9"/>
                  </a:lnTo>
                  <a:lnTo>
                    <a:pt x="210" y="2"/>
                  </a:lnTo>
                  <a:lnTo>
                    <a:pt x="140" y="4"/>
                  </a:lnTo>
                  <a:lnTo>
                    <a:pt x="115" y="0"/>
                  </a:lnTo>
                  <a:lnTo>
                    <a:pt x="103" y="5"/>
                  </a:lnTo>
                  <a:lnTo>
                    <a:pt x="94" y="18"/>
                  </a:lnTo>
                  <a:lnTo>
                    <a:pt x="80" y="25"/>
                  </a:lnTo>
                  <a:lnTo>
                    <a:pt x="64" y="30"/>
                  </a:lnTo>
                  <a:lnTo>
                    <a:pt x="53" y="41"/>
                  </a:lnTo>
                  <a:lnTo>
                    <a:pt x="44" y="53"/>
                  </a:lnTo>
                  <a:lnTo>
                    <a:pt x="37" y="62"/>
                  </a:lnTo>
                  <a:lnTo>
                    <a:pt x="30" y="71"/>
                  </a:lnTo>
                  <a:lnTo>
                    <a:pt x="17" y="82"/>
                  </a:lnTo>
                  <a:lnTo>
                    <a:pt x="7" y="91"/>
                  </a:lnTo>
                  <a:lnTo>
                    <a:pt x="3" y="103"/>
                  </a:lnTo>
                  <a:lnTo>
                    <a:pt x="1" y="116"/>
                  </a:lnTo>
                  <a:lnTo>
                    <a:pt x="0" y="128"/>
                  </a:lnTo>
                  <a:lnTo>
                    <a:pt x="7" y="142"/>
                  </a:lnTo>
                  <a:lnTo>
                    <a:pt x="16" y="150"/>
                  </a:lnTo>
                  <a:lnTo>
                    <a:pt x="17" y="164"/>
                  </a:lnTo>
                  <a:lnTo>
                    <a:pt x="23" y="176"/>
                  </a:lnTo>
                  <a:lnTo>
                    <a:pt x="35" y="185"/>
                  </a:lnTo>
                  <a:lnTo>
                    <a:pt x="35" y="201"/>
                  </a:lnTo>
                  <a:lnTo>
                    <a:pt x="41" y="214"/>
                  </a:lnTo>
                  <a:lnTo>
                    <a:pt x="39" y="233"/>
                  </a:lnTo>
                  <a:lnTo>
                    <a:pt x="53" y="239"/>
                  </a:lnTo>
                  <a:lnTo>
                    <a:pt x="69" y="244"/>
                  </a:lnTo>
                  <a:lnTo>
                    <a:pt x="140" y="246"/>
                  </a:lnTo>
                  <a:lnTo>
                    <a:pt x="171" y="244"/>
                  </a:lnTo>
                  <a:lnTo>
                    <a:pt x="211" y="246"/>
                  </a:lnTo>
                  <a:lnTo>
                    <a:pt x="244" y="246"/>
                  </a:lnTo>
                  <a:lnTo>
                    <a:pt x="279" y="244"/>
                  </a:lnTo>
                  <a:lnTo>
                    <a:pt x="327" y="244"/>
                  </a:lnTo>
                  <a:lnTo>
                    <a:pt x="327" y="244"/>
                  </a:lnTo>
                  <a:lnTo>
                    <a:pt x="327" y="24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53">
              <a:extLst>
                <a:ext uri="{FF2B5EF4-FFF2-40B4-BE49-F238E27FC236}">
                  <a16:creationId xmlns:a16="http://schemas.microsoft.com/office/drawing/2014/main" id="{77F4BD47-0B76-9792-9A8E-5489FE02E0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9207" y="8431754"/>
              <a:ext cx="659540" cy="851530"/>
            </a:xfrm>
            <a:custGeom>
              <a:avLst/>
              <a:gdLst>
                <a:gd name="T0" fmla="*/ 121 w 292"/>
                <a:gd name="T1" fmla="*/ 377 h 377"/>
                <a:gd name="T2" fmla="*/ 144 w 292"/>
                <a:gd name="T3" fmla="*/ 374 h 377"/>
                <a:gd name="T4" fmla="*/ 187 w 292"/>
                <a:gd name="T5" fmla="*/ 372 h 377"/>
                <a:gd name="T6" fmla="*/ 198 w 292"/>
                <a:gd name="T7" fmla="*/ 358 h 377"/>
                <a:gd name="T8" fmla="*/ 210 w 292"/>
                <a:gd name="T9" fmla="*/ 340 h 377"/>
                <a:gd name="T10" fmla="*/ 219 w 292"/>
                <a:gd name="T11" fmla="*/ 327 h 377"/>
                <a:gd name="T12" fmla="*/ 258 w 292"/>
                <a:gd name="T13" fmla="*/ 265 h 377"/>
                <a:gd name="T14" fmla="*/ 273 w 292"/>
                <a:gd name="T15" fmla="*/ 276 h 377"/>
                <a:gd name="T16" fmla="*/ 281 w 292"/>
                <a:gd name="T17" fmla="*/ 265 h 377"/>
                <a:gd name="T18" fmla="*/ 292 w 292"/>
                <a:gd name="T19" fmla="*/ 253 h 377"/>
                <a:gd name="T20" fmla="*/ 287 w 292"/>
                <a:gd name="T21" fmla="*/ 238 h 377"/>
                <a:gd name="T22" fmla="*/ 280 w 292"/>
                <a:gd name="T23" fmla="*/ 226 h 377"/>
                <a:gd name="T24" fmla="*/ 285 w 292"/>
                <a:gd name="T25" fmla="*/ 210 h 377"/>
                <a:gd name="T26" fmla="*/ 283 w 292"/>
                <a:gd name="T27" fmla="*/ 197 h 377"/>
                <a:gd name="T28" fmla="*/ 285 w 292"/>
                <a:gd name="T29" fmla="*/ 183 h 377"/>
                <a:gd name="T30" fmla="*/ 269 w 292"/>
                <a:gd name="T31" fmla="*/ 180 h 377"/>
                <a:gd name="T32" fmla="*/ 256 w 292"/>
                <a:gd name="T33" fmla="*/ 171 h 377"/>
                <a:gd name="T34" fmla="*/ 253 w 292"/>
                <a:gd name="T35" fmla="*/ 158 h 377"/>
                <a:gd name="T36" fmla="*/ 248 w 292"/>
                <a:gd name="T37" fmla="*/ 144 h 377"/>
                <a:gd name="T38" fmla="*/ 242 w 292"/>
                <a:gd name="T39" fmla="*/ 128 h 377"/>
                <a:gd name="T40" fmla="*/ 237 w 292"/>
                <a:gd name="T41" fmla="*/ 117 h 377"/>
                <a:gd name="T42" fmla="*/ 246 w 292"/>
                <a:gd name="T43" fmla="*/ 101 h 377"/>
                <a:gd name="T44" fmla="*/ 244 w 292"/>
                <a:gd name="T45" fmla="*/ 89 h 377"/>
                <a:gd name="T46" fmla="*/ 246 w 292"/>
                <a:gd name="T47" fmla="*/ 76 h 377"/>
                <a:gd name="T48" fmla="*/ 244 w 292"/>
                <a:gd name="T49" fmla="*/ 62 h 377"/>
                <a:gd name="T50" fmla="*/ 237 w 292"/>
                <a:gd name="T51" fmla="*/ 50 h 377"/>
                <a:gd name="T52" fmla="*/ 232 w 292"/>
                <a:gd name="T53" fmla="*/ 35 h 377"/>
                <a:gd name="T54" fmla="*/ 223 w 292"/>
                <a:gd name="T55" fmla="*/ 28 h 377"/>
                <a:gd name="T56" fmla="*/ 207 w 292"/>
                <a:gd name="T57" fmla="*/ 26 h 377"/>
                <a:gd name="T58" fmla="*/ 194 w 292"/>
                <a:gd name="T59" fmla="*/ 25 h 377"/>
                <a:gd name="T60" fmla="*/ 185 w 292"/>
                <a:gd name="T61" fmla="*/ 23 h 377"/>
                <a:gd name="T62" fmla="*/ 169 w 292"/>
                <a:gd name="T63" fmla="*/ 18 h 377"/>
                <a:gd name="T64" fmla="*/ 153 w 292"/>
                <a:gd name="T65" fmla="*/ 12 h 377"/>
                <a:gd name="T66" fmla="*/ 137 w 292"/>
                <a:gd name="T67" fmla="*/ 10 h 377"/>
                <a:gd name="T68" fmla="*/ 127 w 292"/>
                <a:gd name="T69" fmla="*/ 0 h 377"/>
                <a:gd name="T70" fmla="*/ 118 w 292"/>
                <a:gd name="T71" fmla="*/ 9 h 377"/>
                <a:gd name="T72" fmla="*/ 114 w 292"/>
                <a:gd name="T73" fmla="*/ 37 h 377"/>
                <a:gd name="T74" fmla="*/ 98 w 292"/>
                <a:gd name="T75" fmla="*/ 35 h 377"/>
                <a:gd name="T76" fmla="*/ 100 w 292"/>
                <a:gd name="T77" fmla="*/ 51 h 377"/>
                <a:gd name="T78" fmla="*/ 107 w 292"/>
                <a:gd name="T79" fmla="*/ 71 h 377"/>
                <a:gd name="T80" fmla="*/ 107 w 292"/>
                <a:gd name="T81" fmla="*/ 94 h 377"/>
                <a:gd name="T82" fmla="*/ 109 w 292"/>
                <a:gd name="T83" fmla="*/ 146 h 377"/>
                <a:gd name="T84" fmla="*/ 95 w 292"/>
                <a:gd name="T85" fmla="*/ 151 h 377"/>
                <a:gd name="T86" fmla="*/ 86 w 292"/>
                <a:gd name="T87" fmla="*/ 172 h 377"/>
                <a:gd name="T88" fmla="*/ 62 w 292"/>
                <a:gd name="T89" fmla="*/ 169 h 377"/>
                <a:gd name="T90" fmla="*/ 45 w 292"/>
                <a:gd name="T91" fmla="*/ 180 h 377"/>
                <a:gd name="T92" fmla="*/ 46 w 292"/>
                <a:gd name="T93" fmla="*/ 226 h 377"/>
                <a:gd name="T94" fmla="*/ 34 w 292"/>
                <a:gd name="T95" fmla="*/ 228 h 377"/>
                <a:gd name="T96" fmla="*/ 18 w 292"/>
                <a:gd name="T97" fmla="*/ 215 h 377"/>
                <a:gd name="T98" fmla="*/ 9 w 292"/>
                <a:gd name="T99" fmla="*/ 204 h 377"/>
                <a:gd name="T100" fmla="*/ 9 w 292"/>
                <a:gd name="T101" fmla="*/ 235 h 377"/>
                <a:gd name="T102" fmla="*/ 16 w 292"/>
                <a:gd name="T103" fmla="*/ 286 h 377"/>
                <a:gd name="T104" fmla="*/ 0 w 292"/>
                <a:gd name="T105" fmla="*/ 288 h 377"/>
                <a:gd name="T106" fmla="*/ 0 w 292"/>
                <a:gd name="T107" fmla="*/ 308 h 377"/>
                <a:gd name="T108" fmla="*/ 9 w 292"/>
                <a:gd name="T109" fmla="*/ 320 h 377"/>
                <a:gd name="T110" fmla="*/ 9 w 292"/>
                <a:gd name="T111" fmla="*/ 343 h 377"/>
                <a:gd name="T112" fmla="*/ 9 w 292"/>
                <a:gd name="T113" fmla="*/ 372 h 377"/>
                <a:gd name="T114" fmla="*/ 73 w 292"/>
                <a:gd name="T115" fmla="*/ 370 h 377"/>
                <a:gd name="T116" fmla="*/ 109 w 292"/>
                <a:gd name="T117" fmla="*/ 372 h 377"/>
                <a:gd name="T118" fmla="*/ 121 w 292"/>
                <a:gd name="T119" fmla="*/ 377 h 377"/>
                <a:gd name="T120" fmla="*/ 121 w 292"/>
                <a:gd name="T121" fmla="*/ 377 h 377"/>
                <a:gd name="T122" fmla="*/ 121 w 292"/>
                <a:gd name="T123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2" h="377">
                  <a:moveTo>
                    <a:pt x="121" y="377"/>
                  </a:moveTo>
                  <a:lnTo>
                    <a:pt x="144" y="374"/>
                  </a:lnTo>
                  <a:lnTo>
                    <a:pt x="187" y="372"/>
                  </a:lnTo>
                  <a:lnTo>
                    <a:pt x="198" y="358"/>
                  </a:lnTo>
                  <a:lnTo>
                    <a:pt x="210" y="340"/>
                  </a:lnTo>
                  <a:lnTo>
                    <a:pt x="219" y="327"/>
                  </a:lnTo>
                  <a:lnTo>
                    <a:pt x="258" y="265"/>
                  </a:lnTo>
                  <a:lnTo>
                    <a:pt x="273" y="276"/>
                  </a:lnTo>
                  <a:lnTo>
                    <a:pt x="281" y="265"/>
                  </a:lnTo>
                  <a:lnTo>
                    <a:pt x="292" y="253"/>
                  </a:lnTo>
                  <a:lnTo>
                    <a:pt x="287" y="238"/>
                  </a:lnTo>
                  <a:lnTo>
                    <a:pt x="280" y="226"/>
                  </a:lnTo>
                  <a:lnTo>
                    <a:pt x="285" y="210"/>
                  </a:lnTo>
                  <a:lnTo>
                    <a:pt x="283" y="197"/>
                  </a:lnTo>
                  <a:lnTo>
                    <a:pt x="285" y="183"/>
                  </a:lnTo>
                  <a:lnTo>
                    <a:pt x="269" y="180"/>
                  </a:lnTo>
                  <a:lnTo>
                    <a:pt x="256" y="171"/>
                  </a:lnTo>
                  <a:lnTo>
                    <a:pt x="253" y="158"/>
                  </a:lnTo>
                  <a:lnTo>
                    <a:pt x="248" y="144"/>
                  </a:lnTo>
                  <a:lnTo>
                    <a:pt x="242" y="128"/>
                  </a:lnTo>
                  <a:lnTo>
                    <a:pt x="237" y="117"/>
                  </a:lnTo>
                  <a:lnTo>
                    <a:pt x="246" y="101"/>
                  </a:lnTo>
                  <a:lnTo>
                    <a:pt x="244" y="89"/>
                  </a:lnTo>
                  <a:lnTo>
                    <a:pt x="246" y="76"/>
                  </a:lnTo>
                  <a:lnTo>
                    <a:pt x="244" y="62"/>
                  </a:lnTo>
                  <a:lnTo>
                    <a:pt x="237" y="50"/>
                  </a:lnTo>
                  <a:lnTo>
                    <a:pt x="232" y="35"/>
                  </a:lnTo>
                  <a:lnTo>
                    <a:pt x="223" y="28"/>
                  </a:lnTo>
                  <a:lnTo>
                    <a:pt x="207" y="26"/>
                  </a:lnTo>
                  <a:lnTo>
                    <a:pt x="194" y="25"/>
                  </a:lnTo>
                  <a:lnTo>
                    <a:pt x="185" y="23"/>
                  </a:lnTo>
                  <a:lnTo>
                    <a:pt x="169" y="18"/>
                  </a:lnTo>
                  <a:lnTo>
                    <a:pt x="153" y="12"/>
                  </a:lnTo>
                  <a:lnTo>
                    <a:pt x="137" y="10"/>
                  </a:lnTo>
                  <a:lnTo>
                    <a:pt x="127" y="0"/>
                  </a:lnTo>
                  <a:lnTo>
                    <a:pt x="118" y="9"/>
                  </a:lnTo>
                  <a:lnTo>
                    <a:pt x="114" y="37"/>
                  </a:lnTo>
                  <a:lnTo>
                    <a:pt x="98" y="35"/>
                  </a:lnTo>
                  <a:lnTo>
                    <a:pt x="100" y="51"/>
                  </a:lnTo>
                  <a:lnTo>
                    <a:pt x="107" y="71"/>
                  </a:lnTo>
                  <a:lnTo>
                    <a:pt x="107" y="94"/>
                  </a:lnTo>
                  <a:lnTo>
                    <a:pt x="109" y="146"/>
                  </a:lnTo>
                  <a:lnTo>
                    <a:pt x="95" y="151"/>
                  </a:lnTo>
                  <a:lnTo>
                    <a:pt x="86" y="172"/>
                  </a:lnTo>
                  <a:lnTo>
                    <a:pt x="62" y="169"/>
                  </a:lnTo>
                  <a:lnTo>
                    <a:pt x="45" y="180"/>
                  </a:lnTo>
                  <a:lnTo>
                    <a:pt x="46" y="226"/>
                  </a:lnTo>
                  <a:lnTo>
                    <a:pt x="34" y="228"/>
                  </a:lnTo>
                  <a:lnTo>
                    <a:pt x="18" y="215"/>
                  </a:lnTo>
                  <a:lnTo>
                    <a:pt x="9" y="204"/>
                  </a:lnTo>
                  <a:lnTo>
                    <a:pt x="9" y="235"/>
                  </a:lnTo>
                  <a:lnTo>
                    <a:pt x="16" y="286"/>
                  </a:lnTo>
                  <a:lnTo>
                    <a:pt x="0" y="288"/>
                  </a:lnTo>
                  <a:lnTo>
                    <a:pt x="0" y="308"/>
                  </a:lnTo>
                  <a:lnTo>
                    <a:pt x="9" y="320"/>
                  </a:lnTo>
                  <a:lnTo>
                    <a:pt x="9" y="343"/>
                  </a:lnTo>
                  <a:lnTo>
                    <a:pt x="9" y="372"/>
                  </a:lnTo>
                  <a:lnTo>
                    <a:pt x="73" y="370"/>
                  </a:lnTo>
                  <a:lnTo>
                    <a:pt x="109" y="372"/>
                  </a:lnTo>
                  <a:lnTo>
                    <a:pt x="121" y="377"/>
                  </a:lnTo>
                  <a:lnTo>
                    <a:pt x="121" y="377"/>
                  </a:lnTo>
                  <a:lnTo>
                    <a:pt x="121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54">
              <a:extLst>
                <a:ext uri="{FF2B5EF4-FFF2-40B4-BE49-F238E27FC236}">
                  <a16:creationId xmlns:a16="http://schemas.microsoft.com/office/drawing/2014/main" id="{C7C48855-4743-7380-6209-69ACAA3417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258528" y="9809560"/>
              <a:ext cx="871857" cy="973499"/>
            </a:xfrm>
            <a:custGeom>
              <a:avLst/>
              <a:gdLst>
                <a:gd name="T0" fmla="*/ 288 w 386"/>
                <a:gd name="T1" fmla="*/ 419 h 431"/>
                <a:gd name="T2" fmla="*/ 338 w 386"/>
                <a:gd name="T3" fmla="*/ 376 h 431"/>
                <a:gd name="T4" fmla="*/ 386 w 386"/>
                <a:gd name="T5" fmla="*/ 280 h 431"/>
                <a:gd name="T6" fmla="*/ 263 w 386"/>
                <a:gd name="T7" fmla="*/ 223 h 431"/>
                <a:gd name="T8" fmla="*/ 249 w 386"/>
                <a:gd name="T9" fmla="*/ 187 h 431"/>
                <a:gd name="T10" fmla="*/ 206 w 386"/>
                <a:gd name="T11" fmla="*/ 157 h 431"/>
                <a:gd name="T12" fmla="*/ 178 w 386"/>
                <a:gd name="T13" fmla="*/ 134 h 431"/>
                <a:gd name="T14" fmla="*/ 169 w 386"/>
                <a:gd name="T15" fmla="*/ 98 h 431"/>
                <a:gd name="T16" fmla="*/ 180 w 386"/>
                <a:gd name="T17" fmla="*/ 63 h 431"/>
                <a:gd name="T18" fmla="*/ 174 w 386"/>
                <a:gd name="T19" fmla="*/ 31 h 431"/>
                <a:gd name="T20" fmla="*/ 142 w 386"/>
                <a:gd name="T21" fmla="*/ 29 h 431"/>
                <a:gd name="T22" fmla="*/ 116 w 386"/>
                <a:gd name="T23" fmla="*/ 0 h 431"/>
                <a:gd name="T24" fmla="*/ 94 w 386"/>
                <a:gd name="T25" fmla="*/ 20 h 431"/>
                <a:gd name="T26" fmla="*/ 75 w 386"/>
                <a:gd name="T27" fmla="*/ 43 h 431"/>
                <a:gd name="T28" fmla="*/ 73 w 386"/>
                <a:gd name="T29" fmla="*/ 70 h 431"/>
                <a:gd name="T30" fmla="*/ 66 w 386"/>
                <a:gd name="T31" fmla="*/ 98 h 431"/>
                <a:gd name="T32" fmla="*/ 46 w 386"/>
                <a:gd name="T33" fmla="*/ 125 h 431"/>
                <a:gd name="T34" fmla="*/ 36 w 386"/>
                <a:gd name="T35" fmla="*/ 155 h 431"/>
                <a:gd name="T36" fmla="*/ 18 w 386"/>
                <a:gd name="T37" fmla="*/ 189 h 431"/>
                <a:gd name="T38" fmla="*/ 0 w 386"/>
                <a:gd name="T39" fmla="*/ 205 h 431"/>
                <a:gd name="T40" fmla="*/ 23 w 386"/>
                <a:gd name="T41" fmla="*/ 225 h 431"/>
                <a:gd name="T42" fmla="*/ 45 w 386"/>
                <a:gd name="T43" fmla="*/ 237 h 431"/>
                <a:gd name="T44" fmla="*/ 77 w 386"/>
                <a:gd name="T45" fmla="*/ 273 h 431"/>
                <a:gd name="T46" fmla="*/ 101 w 386"/>
                <a:gd name="T47" fmla="*/ 305 h 431"/>
                <a:gd name="T48" fmla="*/ 128 w 386"/>
                <a:gd name="T49" fmla="*/ 331 h 431"/>
                <a:gd name="T50" fmla="*/ 146 w 386"/>
                <a:gd name="T51" fmla="*/ 330 h 431"/>
                <a:gd name="T52" fmla="*/ 164 w 386"/>
                <a:gd name="T53" fmla="*/ 351 h 431"/>
                <a:gd name="T54" fmla="*/ 185 w 386"/>
                <a:gd name="T55" fmla="*/ 363 h 431"/>
                <a:gd name="T56" fmla="*/ 208 w 386"/>
                <a:gd name="T57" fmla="*/ 383 h 431"/>
                <a:gd name="T58" fmla="*/ 228 w 386"/>
                <a:gd name="T59" fmla="*/ 408 h 431"/>
                <a:gd name="T60" fmla="*/ 249 w 386"/>
                <a:gd name="T61" fmla="*/ 424 h 431"/>
                <a:gd name="T62" fmla="*/ 255 w 386"/>
                <a:gd name="T63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6" h="431">
                  <a:moveTo>
                    <a:pt x="255" y="431"/>
                  </a:moveTo>
                  <a:lnTo>
                    <a:pt x="288" y="419"/>
                  </a:lnTo>
                  <a:lnTo>
                    <a:pt x="329" y="395"/>
                  </a:lnTo>
                  <a:lnTo>
                    <a:pt x="338" y="376"/>
                  </a:lnTo>
                  <a:lnTo>
                    <a:pt x="358" y="333"/>
                  </a:lnTo>
                  <a:lnTo>
                    <a:pt x="386" y="280"/>
                  </a:lnTo>
                  <a:lnTo>
                    <a:pt x="328" y="253"/>
                  </a:lnTo>
                  <a:lnTo>
                    <a:pt x="263" y="223"/>
                  </a:lnTo>
                  <a:lnTo>
                    <a:pt x="267" y="203"/>
                  </a:lnTo>
                  <a:lnTo>
                    <a:pt x="249" y="187"/>
                  </a:lnTo>
                  <a:lnTo>
                    <a:pt x="226" y="182"/>
                  </a:lnTo>
                  <a:lnTo>
                    <a:pt x="206" y="157"/>
                  </a:lnTo>
                  <a:lnTo>
                    <a:pt x="189" y="143"/>
                  </a:lnTo>
                  <a:lnTo>
                    <a:pt x="178" y="134"/>
                  </a:lnTo>
                  <a:lnTo>
                    <a:pt x="166" y="123"/>
                  </a:lnTo>
                  <a:lnTo>
                    <a:pt x="169" y="98"/>
                  </a:lnTo>
                  <a:lnTo>
                    <a:pt x="174" y="86"/>
                  </a:lnTo>
                  <a:lnTo>
                    <a:pt x="180" y="63"/>
                  </a:lnTo>
                  <a:lnTo>
                    <a:pt x="182" y="47"/>
                  </a:lnTo>
                  <a:lnTo>
                    <a:pt x="174" y="31"/>
                  </a:lnTo>
                  <a:lnTo>
                    <a:pt x="158" y="29"/>
                  </a:lnTo>
                  <a:lnTo>
                    <a:pt x="142" y="29"/>
                  </a:lnTo>
                  <a:lnTo>
                    <a:pt x="130" y="15"/>
                  </a:lnTo>
                  <a:lnTo>
                    <a:pt x="116" y="0"/>
                  </a:lnTo>
                  <a:lnTo>
                    <a:pt x="101" y="9"/>
                  </a:lnTo>
                  <a:lnTo>
                    <a:pt x="94" y="20"/>
                  </a:lnTo>
                  <a:lnTo>
                    <a:pt x="87" y="32"/>
                  </a:lnTo>
                  <a:lnTo>
                    <a:pt x="75" y="43"/>
                  </a:lnTo>
                  <a:lnTo>
                    <a:pt x="68" y="55"/>
                  </a:lnTo>
                  <a:lnTo>
                    <a:pt x="73" y="70"/>
                  </a:lnTo>
                  <a:lnTo>
                    <a:pt x="73" y="86"/>
                  </a:lnTo>
                  <a:lnTo>
                    <a:pt x="66" y="98"/>
                  </a:lnTo>
                  <a:lnTo>
                    <a:pt x="61" y="112"/>
                  </a:lnTo>
                  <a:lnTo>
                    <a:pt x="46" y="125"/>
                  </a:lnTo>
                  <a:lnTo>
                    <a:pt x="43" y="143"/>
                  </a:lnTo>
                  <a:lnTo>
                    <a:pt x="36" y="155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5" y="191"/>
                  </a:lnTo>
                  <a:lnTo>
                    <a:pt x="0" y="205"/>
                  </a:lnTo>
                  <a:lnTo>
                    <a:pt x="20" y="205"/>
                  </a:lnTo>
                  <a:lnTo>
                    <a:pt x="23" y="225"/>
                  </a:lnTo>
                  <a:lnTo>
                    <a:pt x="32" y="232"/>
                  </a:lnTo>
                  <a:lnTo>
                    <a:pt x="45" y="237"/>
                  </a:lnTo>
                  <a:lnTo>
                    <a:pt x="55" y="255"/>
                  </a:lnTo>
                  <a:lnTo>
                    <a:pt x="77" y="273"/>
                  </a:lnTo>
                  <a:lnTo>
                    <a:pt x="89" y="294"/>
                  </a:lnTo>
                  <a:lnTo>
                    <a:pt x="101" y="305"/>
                  </a:lnTo>
                  <a:lnTo>
                    <a:pt x="112" y="317"/>
                  </a:lnTo>
                  <a:lnTo>
                    <a:pt x="128" y="331"/>
                  </a:lnTo>
                  <a:lnTo>
                    <a:pt x="132" y="319"/>
                  </a:lnTo>
                  <a:lnTo>
                    <a:pt x="146" y="330"/>
                  </a:lnTo>
                  <a:lnTo>
                    <a:pt x="155" y="340"/>
                  </a:lnTo>
                  <a:lnTo>
                    <a:pt x="164" y="351"/>
                  </a:lnTo>
                  <a:lnTo>
                    <a:pt x="171" y="365"/>
                  </a:lnTo>
                  <a:lnTo>
                    <a:pt x="185" y="363"/>
                  </a:lnTo>
                  <a:lnTo>
                    <a:pt x="199" y="372"/>
                  </a:lnTo>
                  <a:lnTo>
                    <a:pt x="208" y="383"/>
                  </a:lnTo>
                  <a:lnTo>
                    <a:pt x="221" y="392"/>
                  </a:lnTo>
                  <a:lnTo>
                    <a:pt x="228" y="408"/>
                  </a:lnTo>
                  <a:lnTo>
                    <a:pt x="233" y="422"/>
                  </a:lnTo>
                  <a:lnTo>
                    <a:pt x="249" y="424"/>
                  </a:lnTo>
                  <a:lnTo>
                    <a:pt x="255" y="431"/>
                  </a:lnTo>
                  <a:lnTo>
                    <a:pt x="255" y="431"/>
                  </a:lnTo>
                  <a:lnTo>
                    <a:pt x="255" y="4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55">
              <a:extLst>
                <a:ext uri="{FF2B5EF4-FFF2-40B4-BE49-F238E27FC236}">
                  <a16:creationId xmlns:a16="http://schemas.microsoft.com/office/drawing/2014/main" id="{4C1350A1-1507-7AF3-8602-66C4DDB3F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6753" y="8768300"/>
              <a:ext cx="738595" cy="752147"/>
            </a:xfrm>
            <a:custGeom>
              <a:avLst/>
              <a:gdLst>
                <a:gd name="T0" fmla="*/ 179 w 327"/>
                <a:gd name="T1" fmla="*/ 333 h 333"/>
                <a:gd name="T2" fmla="*/ 181 w 327"/>
                <a:gd name="T3" fmla="*/ 321 h 333"/>
                <a:gd name="T4" fmla="*/ 187 w 327"/>
                <a:gd name="T5" fmla="*/ 312 h 333"/>
                <a:gd name="T6" fmla="*/ 201 w 327"/>
                <a:gd name="T7" fmla="*/ 299 h 333"/>
                <a:gd name="T8" fmla="*/ 211 w 327"/>
                <a:gd name="T9" fmla="*/ 289 h 333"/>
                <a:gd name="T10" fmla="*/ 219 w 327"/>
                <a:gd name="T11" fmla="*/ 280 h 333"/>
                <a:gd name="T12" fmla="*/ 229 w 327"/>
                <a:gd name="T13" fmla="*/ 267 h 333"/>
                <a:gd name="T14" fmla="*/ 242 w 327"/>
                <a:gd name="T15" fmla="*/ 257 h 333"/>
                <a:gd name="T16" fmla="*/ 252 w 327"/>
                <a:gd name="T17" fmla="*/ 248 h 333"/>
                <a:gd name="T18" fmla="*/ 268 w 327"/>
                <a:gd name="T19" fmla="*/ 241 h 333"/>
                <a:gd name="T20" fmla="*/ 279 w 327"/>
                <a:gd name="T21" fmla="*/ 232 h 333"/>
                <a:gd name="T22" fmla="*/ 295 w 327"/>
                <a:gd name="T23" fmla="*/ 221 h 333"/>
                <a:gd name="T24" fmla="*/ 320 w 327"/>
                <a:gd name="T25" fmla="*/ 225 h 333"/>
                <a:gd name="T26" fmla="*/ 320 w 327"/>
                <a:gd name="T27" fmla="*/ 173 h 333"/>
                <a:gd name="T28" fmla="*/ 311 w 327"/>
                <a:gd name="T29" fmla="*/ 159 h 333"/>
                <a:gd name="T30" fmla="*/ 311 w 327"/>
                <a:gd name="T31" fmla="*/ 139 h 333"/>
                <a:gd name="T32" fmla="*/ 327 w 327"/>
                <a:gd name="T33" fmla="*/ 137 h 333"/>
                <a:gd name="T34" fmla="*/ 327 w 327"/>
                <a:gd name="T35" fmla="*/ 84 h 333"/>
                <a:gd name="T36" fmla="*/ 322 w 327"/>
                <a:gd name="T37" fmla="*/ 57 h 333"/>
                <a:gd name="T38" fmla="*/ 299 w 327"/>
                <a:gd name="T39" fmla="*/ 47 h 333"/>
                <a:gd name="T40" fmla="*/ 288 w 327"/>
                <a:gd name="T41" fmla="*/ 36 h 333"/>
                <a:gd name="T42" fmla="*/ 260 w 327"/>
                <a:gd name="T43" fmla="*/ 32 h 333"/>
                <a:gd name="T44" fmla="*/ 254 w 327"/>
                <a:gd name="T45" fmla="*/ 41 h 333"/>
                <a:gd name="T46" fmla="*/ 260 w 327"/>
                <a:gd name="T47" fmla="*/ 27 h 333"/>
                <a:gd name="T48" fmla="*/ 222 w 327"/>
                <a:gd name="T49" fmla="*/ 22 h 333"/>
                <a:gd name="T50" fmla="*/ 210 w 327"/>
                <a:gd name="T51" fmla="*/ 15 h 333"/>
                <a:gd name="T52" fmla="*/ 185 w 327"/>
                <a:gd name="T53" fmla="*/ 23 h 333"/>
                <a:gd name="T54" fmla="*/ 174 w 327"/>
                <a:gd name="T55" fmla="*/ 32 h 333"/>
                <a:gd name="T56" fmla="*/ 174 w 327"/>
                <a:gd name="T57" fmla="*/ 16 h 333"/>
                <a:gd name="T58" fmla="*/ 158 w 327"/>
                <a:gd name="T59" fmla="*/ 16 h 333"/>
                <a:gd name="T60" fmla="*/ 142 w 327"/>
                <a:gd name="T61" fmla="*/ 9 h 333"/>
                <a:gd name="T62" fmla="*/ 112 w 327"/>
                <a:gd name="T63" fmla="*/ 15 h 333"/>
                <a:gd name="T64" fmla="*/ 48 w 327"/>
                <a:gd name="T65" fmla="*/ 120 h 333"/>
                <a:gd name="T66" fmla="*/ 14 w 327"/>
                <a:gd name="T67" fmla="*/ 121 h 333"/>
                <a:gd name="T68" fmla="*/ 1 w 327"/>
                <a:gd name="T69" fmla="*/ 127 h 333"/>
                <a:gd name="T70" fmla="*/ 1 w 327"/>
                <a:gd name="T71" fmla="*/ 150 h 333"/>
                <a:gd name="T72" fmla="*/ 1 w 327"/>
                <a:gd name="T73" fmla="*/ 173 h 333"/>
                <a:gd name="T74" fmla="*/ 0 w 327"/>
                <a:gd name="T75" fmla="*/ 217 h 333"/>
                <a:gd name="T76" fmla="*/ 28 w 327"/>
                <a:gd name="T77" fmla="*/ 217 h 333"/>
                <a:gd name="T78" fmla="*/ 28 w 327"/>
                <a:gd name="T79" fmla="*/ 278 h 333"/>
                <a:gd name="T80" fmla="*/ 60 w 327"/>
                <a:gd name="T81" fmla="*/ 280 h 333"/>
                <a:gd name="T82" fmla="*/ 96 w 327"/>
                <a:gd name="T83" fmla="*/ 280 h 333"/>
                <a:gd name="T84" fmla="*/ 96 w 327"/>
                <a:gd name="T85" fmla="*/ 303 h 333"/>
                <a:gd name="T86" fmla="*/ 98 w 327"/>
                <a:gd name="T87" fmla="*/ 322 h 333"/>
                <a:gd name="T88" fmla="*/ 124 w 327"/>
                <a:gd name="T89" fmla="*/ 314 h 333"/>
                <a:gd name="T90" fmla="*/ 140 w 327"/>
                <a:gd name="T91" fmla="*/ 319 h 333"/>
                <a:gd name="T92" fmla="*/ 155 w 327"/>
                <a:gd name="T93" fmla="*/ 324 h 333"/>
                <a:gd name="T94" fmla="*/ 171 w 327"/>
                <a:gd name="T95" fmla="*/ 328 h 333"/>
                <a:gd name="T96" fmla="*/ 179 w 327"/>
                <a:gd name="T97" fmla="*/ 333 h 333"/>
                <a:gd name="T98" fmla="*/ 179 w 327"/>
                <a:gd name="T99" fmla="*/ 333 h 333"/>
                <a:gd name="T100" fmla="*/ 179 w 327"/>
                <a:gd name="T101" fmla="*/ 333 h 333"/>
                <a:gd name="T102" fmla="*/ 201 w 327"/>
                <a:gd name="T103" fmla="*/ 9 h 333"/>
                <a:gd name="T104" fmla="*/ 181 w 327"/>
                <a:gd name="T105" fmla="*/ 0 h 333"/>
                <a:gd name="T106" fmla="*/ 160 w 327"/>
                <a:gd name="T107" fmla="*/ 0 h 333"/>
                <a:gd name="T108" fmla="*/ 181 w 327"/>
                <a:gd name="T109" fmla="*/ 11 h 333"/>
                <a:gd name="T110" fmla="*/ 201 w 327"/>
                <a:gd name="T111" fmla="*/ 9 h 333"/>
                <a:gd name="T112" fmla="*/ 201 w 327"/>
                <a:gd name="T113" fmla="*/ 9 h 333"/>
                <a:gd name="T114" fmla="*/ 201 w 327"/>
                <a:gd name="T115" fmla="*/ 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" h="333">
                  <a:moveTo>
                    <a:pt x="179" y="333"/>
                  </a:moveTo>
                  <a:lnTo>
                    <a:pt x="181" y="321"/>
                  </a:lnTo>
                  <a:lnTo>
                    <a:pt x="187" y="312"/>
                  </a:lnTo>
                  <a:lnTo>
                    <a:pt x="201" y="299"/>
                  </a:lnTo>
                  <a:lnTo>
                    <a:pt x="211" y="289"/>
                  </a:lnTo>
                  <a:lnTo>
                    <a:pt x="219" y="280"/>
                  </a:lnTo>
                  <a:lnTo>
                    <a:pt x="229" y="267"/>
                  </a:lnTo>
                  <a:lnTo>
                    <a:pt x="242" y="257"/>
                  </a:lnTo>
                  <a:lnTo>
                    <a:pt x="252" y="248"/>
                  </a:lnTo>
                  <a:lnTo>
                    <a:pt x="268" y="241"/>
                  </a:lnTo>
                  <a:lnTo>
                    <a:pt x="279" y="232"/>
                  </a:lnTo>
                  <a:lnTo>
                    <a:pt x="295" y="221"/>
                  </a:lnTo>
                  <a:lnTo>
                    <a:pt x="320" y="225"/>
                  </a:lnTo>
                  <a:lnTo>
                    <a:pt x="320" y="173"/>
                  </a:lnTo>
                  <a:lnTo>
                    <a:pt x="311" y="159"/>
                  </a:lnTo>
                  <a:lnTo>
                    <a:pt x="311" y="139"/>
                  </a:lnTo>
                  <a:lnTo>
                    <a:pt x="327" y="137"/>
                  </a:lnTo>
                  <a:lnTo>
                    <a:pt x="327" y="84"/>
                  </a:lnTo>
                  <a:lnTo>
                    <a:pt x="322" y="57"/>
                  </a:lnTo>
                  <a:lnTo>
                    <a:pt x="299" y="47"/>
                  </a:lnTo>
                  <a:lnTo>
                    <a:pt x="288" y="36"/>
                  </a:lnTo>
                  <a:lnTo>
                    <a:pt x="260" y="32"/>
                  </a:lnTo>
                  <a:lnTo>
                    <a:pt x="254" y="41"/>
                  </a:lnTo>
                  <a:lnTo>
                    <a:pt x="260" y="27"/>
                  </a:lnTo>
                  <a:lnTo>
                    <a:pt x="222" y="22"/>
                  </a:lnTo>
                  <a:lnTo>
                    <a:pt x="210" y="15"/>
                  </a:lnTo>
                  <a:lnTo>
                    <a:pt x="185" y="23"/>
                  </a:lnTo>
                  <a:lnTo>
                    <a:pt x="174" y="32"/>
                  </a:lnTo>
                  <a:lnTo>
                    <a:pt x="174" y="16"/>
                  </a:lnTo>
                  <a:lnTo>
                    <a:pt x="158" y="16"/>
                  </a:lnTo>
                  <a:lnTo>
                    <a:pt x="142" y="9"/>
                  </a:lnTo>
                  <a:lnTo>
                    <a:pt x="112" y="15"/>
                  </a:lnTo>
                  <a:lnTo>
                    <a:pt x="48" y="120"/>
                  </a:lnTo>
                  <a:lnTo>
                    <a:pt x="14" y="121"/>
                  </a:lnTo>
                  <a:lnTo>
                    <a:pt x="1" y="127"/>
                  </a:lnTo>
                  <a:lnTo>
                    <a:pt x="1" y="150"/>
                  </a:lnTo>
                  <a:lnTo>
                    <a:pt x="1" y="173"/>
                  </a:lnTo>
                  <a:lnTo>
                    <a:pt x="0" y="217"/>
                  </a:lnTo>
                  <a:lnTo>
                    <a:pt x="28" y="217"/>
                  </a:lnTo>
                  <a:lnTo>
                    <a:pt x="28" y="278"/>
                  </a:lnTo>
                  <a:lnTo>
                    <a:pt x="60" y="280"/>
                  </a:lnTo>
                  <a:lnTo>
                    <a:pt x="96" y="280"/>
                  </a:lnTo>
                  <a:lnTo>
                    <a:pt x="96" y="303"/>
                  </a:lnTo>
                  <a:lnTo>
                    <a:pt x="98" y="322"/>
                  </a:lnTo>
                  <a:lnTo>
                    <a:pt x="124" y="314"/>
                  </a:lnTo>
                  <a:lnTo>
                    <a:pt x="140" y="319"/>
                  </a:lnTo>
                  <a:lnTo>
                    <a:pt x="155" y="324"/>
                  </a:lnTo>
                  <a:lnTo>
                    <a:pt x="171" y="328"/>
                  </a:lnTo>
                  <a:lnTo>
                    <a:pt x="179" y="333"/>
                  </a:lnTo>
                  <a:lnTo>
                    <a:pt x="179" y="333"/>
                  </a:lnTo>
                  <a:lnTo>
                    <a:pt x="179" y="333"/>
                  </a:lnTo>
                  <a:close/>
                  <a:moveTo>
                    <a:pt x="201" y="9"/>
                  </a:moveTo>
                  <a:lnTo>
                    <a:pt x="181" y="0"/>
                  </a:lnTo>
                  <a:lnTo>
                    <a:pt x="160" y="0"/>
                  </a:lnTo>
                  <a:lnTo>
                    <a:pt x="181" y="11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201" y="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56">
              <a:extLst>
                <a:ext uri="{FF2B5EF4-FFF2-40B4-BE49-F238E27FC236}">
                  <a16:creationId xmlns:a16="http://schemas.microsoft.com/office/drawing/2014/main" id="{53D6E76D-13DA-811F-10A1-ADB2A15C4D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17522" y="8700539"/>
              <a:ext cx="478844" cy="901221"/>
            </a:xfrm>
            <a:custGeom>
              <a:avLst/>
              <a:gdLst>
                <a:gd name="T0" fmla="*/ 180 w 212"/>
                <a:gd name="T1" fmla="*/ 399 h 399"/>
                <a:gd name="T2" fmla="*/ 180 w 212"/>
                <a:gd name="T3" fmla="*/ 370 h 399"/>
                <a:gd name="T4" fmla="*/ 187 w 212"/>
                <a:gd name="T5" fmla="*/ 344 h 399"/>
                <a:gd name="T6" fmla="*/ 182 w 212"/>
                <a:gd name="T7" fmla="*/ 335 h 399"/>
                <a:gd name="T8" fmla="*/ 182 w 212"/>
                <a:gd name="T9" fmla="*/ 308 h 399"/>
                <a:gd name="T10" fmla="*/ 194 w 212"/>
                <a:gd name="T11" fmla="*/ 306 h 399"/>
                <a:gd name="T12" fmla="*/ 198 w 212"/>
                <a:gd name="T13" fmla="*/ 285 h 399"/>
                <a:gd name="T14" fmla="*/ 194 w 212"/>
                <a:gd name="T15" fmla="*/ 255 h 399"/>
                <a:gd name="T16" fmla="*/ 209 w 212"/>
                <a:gd name="T17" fmla="*/ 247 h 399"/>
                <a:gd name="T18" fmla="*/ 210 w 212"/>
                <a:gd name="T19" fmla="*/ 203 h 399"/>
                <a:gd name="T20" fmla="*/ 212 w 212"/>
                <a:gd name="T21" fmla="*/ 189 h 399"/>
                <a:gd name="T22" fmla="*/ 210 w 212"/>
                <a:gd name="T23" fmla="*/ 153 h 399"/>
                <a:gd name="T24" fmla="*/ 209 w 212"/>
                <a:gd name="T25" fmla="*/ 137 h 399"/>
                <a:gd name="T26" fmla="*/ 210 w 212"/>
                <a:gd name="T27" fmla="*/ 121 h 399"/>
                <a:gd name="T28" fmla="*/ 200 w 212"/>
                <a:gd name="T29" fmla="*/ 110 h 399"/>
                <a:gd name="T30" fmla="*/ 196 w 212"/>
                <a:gd name="T31" fmla="*/ 87 h 399"/>
                <a:gd name="T32" fmla="*/ 198 w 212"/>
                <a:gd name="T33" fmla="*/ 71 h 399"/>
                <a:gd name="T34" fmla="*/ 186 w 212"/>
                <a:gd name="T35" fmla="*/ 64 h 399"/>
                <a:gd name="T36" fmla="*/ 178 w 212"/>
                <a:gd name="T37" fmla="*/ 39 h 399"/>
                <a:gd name="T38" fmla="*/ 171 w 212"/>
                <a:gd name="T39" fmla="*/ 27 h 399"/>
                <a:gd name="T40" fmla="*/ 168 w 212"/>
                <a:gd name="T41" fmla="*/ 0 h 399"/>
                <a:gd name="T42" fmla="*/ 153 w 212"/>
                <a:gd name="T43" fmla="*/ 2 h 399"/>
                <a:gd name="T44" fmla="*/ 132 w 212"/>
                <a:gd name="T45" fmla="*/ 2 h 399"/>
                <a:gd name="T46" fmla="*/ 120 w 212"/>
                <a:gd name="T47" fmla="*/ 14 h 399"/>
                <a:gd name="T48" fmla="*/ 100 w 212"/>
                <a:gd name="T49" fmla="*/ 18 h 399"/>
                <a:gd name="T50" fmla="*/ 88 w 212"/>
                <a:gd name="T51" fmla="*/ 20 h 399"/>
                <a:gd name="T52" fmla="*/ 73 w 212"/>
                <a:gd name="T53" fmla="*/ 23 h 399"/>
                <a:gd name="T54" fmla="*/ 66 w 212"/>
                <a:gd name="T55" fmla="*/ 36 h 399"/>
                <a:gd name="T56" fmla="*/ 52 w 212"/>
                <a:gd name="T57" fmla="*/ 37 h 399"/>
                <a:gd name="T58" fmla="*/ 43 w 212"/>
                <a:gd name="T59" fmla="*/ 27 h 399"/>
                <a:gd name="T60" fmla="*/ 31 w 212"/>
                <a:gd name="T61" fmla="*/ 32 h 399"/>
                <a:gd name="T62" fmla="*/ 18 w 212"/>
                <a:gd name="T63" fmla="*/ 27 h 399"/>
                <a:gd name="T64" fmla="*/ 20 w 212"/>
                <a:gd name="T65" fmla="*/ 39 h 399"/>
                <a:gd name="T66" fmla="*/ 16 w 212"/>
                <a:gd name="T67" fmla="*/ 62 h 399"/>
                <a:gd name="T68" fmla="*/ 4 w 212"/>
                <a:gd name="T69" fmla="*/ 64 h 399"/>
                <a:gd name="T70" fmla="*/ 0 w 212"/>
                <a:gd name="T71" fmla="*/ 112 h 399"/>
                <a:gd name="T72" fmla="*/ 2 w 212"/>
                <a:gd name="T73" fmla="*/ 153 h 399"/>
                <a:gd name="T74" fmla="*/ 2 w 212"/>
                <a:gd name="T75" fmla="*/ 203 h 399"/>
                <a:gd name="T76" fmla="*/ 2 w 212"/>
                <a:gd name="T77" fmla="*/ 287 h 399"/>
                <a:gd name="T78" fmla="*/ 0 w 212"/>
                <a:gd name="T79" fmla="*/ 304 h 399"/>
                <a:gd name="T80" fmla="*/ 16 w 212"/>
                <a:gd name="T81" fmla="*/ 308 h 399"/>
                <a:gd name="T82" fmla="*/ 32 w 212"/>
                <a:gd name="T83" fmla="*/ 306 h 399"/>
                <a:gd name="T84" fmla="*/ 40 w 212"/>
                <a:gd name="T85" fmla="*/ 324 h 399"/>
                <a:gd name="T86" fmla="*/ 48 w 212"/>
                <a:gd name="T87" fmla="*/ 336 h 399"/>
                <a:gd name="T88" fmla="*/ 77 w 212"/>
                <a:gd name="T89" fmla="*/ 344 h 399"/>
                <a:gd name="T90" fmla="*/ 75 w 212"/>
                <a:gd name="T91" fmla="*/ 360 h 399"/>
                <a:gd name="T92" fmla="*/ 89 w 212"/>
                <a:gd name="T93" fmla="*/ 361 h 399"/>
                <a:gd name="T94" fmla="*/ 89 w 212"/>
                <a:gd name="T95" fmla="*/ 374 h 399"/>
                <a:gd name="T96" fmla="*/ 104 w 212"/>
                <a:gd name="T97" fmla="*/ 383 h 399"/>
                <a:gd name="T98" fmla="*/ 105 w 212"/>
                <a:gd name="T99" fmla="*/ 399 h 399"/>
                <a:gd name="T100" fmla="*/ 125 w 212"/>
                <a:gd name="T101" fmla="*/ 399 h 399"/>
                <a:gd name="T102" fmla="*/ 153 w 212"/>
                <a:gd name="T103" fmla="*/ 399 h 399"/>
                <a:gd name="T104" fmla="*/ 180 w 212"/>
                <a:gd name="T105" fmla="*/ 399 h 399"/>
                <a:gd name="T106" fmla="*/ 180 w 212"/>
                <a:gd name="T107" fmla="*/ 399 h 399"/>
                <a:gd name="T108" fmla="*/ 180 w 212"/>
                <a:gd name="T109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" h="399">
                  <a:moveTo>
                    <a:pt x="180" y="399"/>
                  </a:moveTo>
                  <a:lnTo>
                    <a:pt x="180" y="370"/>
                  </a:lnTo>
                  <a:lnTo>
                    <a:pt x="187" y="344"/>
                  </a:lnTo>
                  <a:lnTo>
                    <a:pt x="182" y="335"/>
                  </a:lnTo>
                  <a:lnTo>
                    <a:pt x="182" y="308"/>
                  </a:lnTo>
                  <a:lnTo>
                    <a:pt x="194" y="306"/>
                  </a:lnTo>
                  <a:lnTo>
                    <a:pt x="198" y="285"/>
                  </a:lnTo>
                  <a:lnTo>
                    <a:pt x="194" y="255"/>
                  </a:lnTo>
                  <a:lnTo>
                    <a:pt x="209" y="247"/>
                  </a:lnTo>
                  <a:lnTo>
                    <a:pt x="210" y="203"/>
                  </a:lnTo>
                  <a:lnTo>
                    <a:pt x="212" y="189"/>
                  </a:lnTo>
                  <a:lnTo>
                    <a:pt x="210" y="153"/>
                  </a:lnTo>
                  <a:lnTo>
                    <a:pt x="209" y="137"/>
                  </a:lnTo>
                  <a:lnTo>
                    <a:pt x="210" y="121"/>
                  </a:lnTo>
                  <a:lnTo>
                    <a:pt x="200" y="110"/>
                  </a:lnTo>
                  <a:lnTo>
                    <a:pt x="196" y="87"/>
                  </a:lnTo>
                  <a:lnTo>
                    <a:pt x="198" y="71"/>
                  </a:lnTo>
                  <a:lnTo>
                    <a:pt x="186" y="64"/>
                  </a:lnTo>
                  <a:lnTo>
                    <a:pt x="178" y="39"/>
                  </a:lnTo>
                  <a:lnTo>
                    <a:pt x="171" y="27"/>
                  </a:lnTo>
                  <a:lnTo>
                    <a:pt x="168" y="0"/>
                  </a:lnTo>
                  <a:lnTo>
                    <a:pt x="153" y="2"/>
                  </a:lnTo>
                  <a:lnTo>
                    <a:pt x="132" y="2"/>
                  </a:lnTo>
                  <a:lnTo>
                    <a:pt x="120" y="14"/>
                  </a:lnTo>
                  <a:lnTo>
                    <a:pt x="100" y="18"/>
                  </a:lnTo>
                  <a:lnTo>
                    <a:pt x="88" y="20"/>
                  </a:lnTo>
                  <a:lnTo>
                    <a:pt x="73" y="23"/>
                  </a:lnTo>
                  <a:lnTo>
                    <a:pt x="66" y="36"/>
                  </a:lnTo>
                  <a:lnTo>
                    <a:pt x="52" y="37"/>
                  </a:lnTo>
                  <a:lnTo>
                    <a:pt x="43" y="27"/>
                  </a:lnTo>
                  <a:lnTo>
                    <a:pt x="31" y="32"/>
                  </a:lnTo>
                  <a:lnTo>
                    <a:pt x="18" y="27"/>
                  </a:lnTo>
                  <a:lnTo>
                    <a:pt x="20" y="39"/>
                  </a:lnTo>
                  <a:lnTo>
                    <a:pt x="16" y="62"/>
                  </a:lnTo>
                  <a:lnTo>
                    <a:pt x="4" y="64"/>
                  </a:lnTo>
                  <a:lnTo>
                    <a:pt x="0" y="112"/>
                  </a:lnTo>
                  <a:lnTo>
                    <a:pt x="2" y="153"/>
                  </a:lnTo>
                  <a:lnTo>
                    <a:pt x="2" y="203"/>
                  </a:lnTo>
                  <a:lnTo>
                    <a:pt x="2" y="287"/>
                  </a:lnTo>
                  <a:lnTo>
                    <a:pt x="0" y="304"/>
                  </a:lnTo>
                  <a:lnTo>
                    <a:pt x="16" y="308"/>
                  </a:lnTo>
                  <a:lnTo>
                    <a:pt x="32" y="306"/>
                  </a:lnTo>
                  <a:lnTo>
                    <a:pt x="40" y="324"/>
                  </a:lnTo>
                  <a:lnTo>
                    <a:pt x="48" y="336"/>
                  </a:lnTo>
                  <a:lnTo>
                    <a:pt x="77" y="344"/>
                  </a:lnTo>
                  <a:lnTo>
                    <a:pt x="75" y="360"/>
                  </a:lnTo>
                  <a:lnTo>
                    <a:pt x="89" y="361"/>
                  </a:lnTo>
                  <a:lnTo>
                    <a:pt x="89" y="374"/>
                  </a:lnTo>
                  <a:lnTo>
                    <a:pt x="104" y="383"/>
                  </a:lnTo>
                  <a:lnTo>
                    <a:pt x="105" y="399"/>
                  </a:lnTo>
                  <a:lnTo>
                    <a:pt x="125" y="399"/>
                  </a:lnTo>
                  <a:lnTo>
                    <a:pt x="153" y="399"/>
                  </a:lnTo>
                  <a:lnTo>
                    <a:pt x="180" y="399"/>
                  </a:lnTo>
                  <a:lnTo>
                    <a:pt x="180" y="399"/>
                  </a:lnTo>
                  <a:lnTo>
                    <a:pt x="180" y="3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57">
              <a:extLst>
                <a:ext uri="{FF2B5EF4-FFF2-40B4-BE49-F238E27FC236}">
                  <a16:creationId xmlns:a16="http://schemas.microsoft.com/office/drawing/2014/main" id="{133A6971-6005-1D4D-80F4-C1345E840F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4496" y="10441995"/>
              <a:ext cx="862823" cy="851530"/>
            </a:xfrm>
            <a:custGeom>
              <a:avLst/>
              <a:gdLst>
                <a:gd name="T0" fmla="*/ 217 w 382"/>
                <a:gd name="T1" fmla="*/ 363 h 377"/>
                <a:gd name="T2" fmla="*/ 261 w 382"/>
                <a:gd name="T3" fmla="*/ 356 h 377"/>
                <a:gd name="T4" fmla="*/ 293 w 382"/>
                <a:gd name="T5" fmla="*/ 372 h 377"/>
                <a:gd name="T6" fmla="*/ 327 w 382"/>
                <a:gd name="T7" fmla="*/ 350 h 377"/>
                <a:gd name="T8" fmla="*/ 304 w 382"/>
                <a:gd name="T9" fmla="*/ 334 h 377"/>
                <a:gd name="T10" fmla="*/ 311 w 382"/>
                <a:gd name="T11" fmla="*/ 306 h 377"/>
                <a:gd name="T12" fmla="*/ 327 w 382"/>
                <a:gd name="T13" fmla="*/ 249 h 377"/>
                <a:gd name="T14" fmla="*/ 343 w 382"/>
                <a:gd name="T15" fmla="*/ 226 h 377"/>
                <a:gd name="T16" fmla="*/ 372 w 382"/>
                <a:gd name="T17" fmla="*/ 174 h 377"/>
                <a:gd name="T18" fmla="*/ 382 w 382"/>
                <a:gd name="T19" fmla="*/ 140 h 377"/>
                <a:gd name="T20" fmla="*/ 366 w 382"/>
                <a:gd name="T21" fmla="*/ 112 h 377"/>
                <a:gd name="T22" fmla="*/ 364 w 382"/>
                <a:gd name="T23" fmla="*/ 76 h 377"/>
                <a:gd name="T24" fmla="*/ 329 w 382"/>
                <a:gd name="T25" fmla="*/ 50 h 377"/>
                <a:gd name="T26" fmla="*/ 299 w 382"/>
                <a:gd name="T27" fmla="*/ 39 h 377"/>
                <a:gd name="T28" fmla="*/ 267 w 382"/>
                <a:gd name="T29" fmla="*/ 32 h 377"/>
                <a:gd name="T30" fmla="*/ 236 w 382"/>
                <a:gd name="T31" fmla="*/ 37 h 377"/>
                <a:gd name="T32" fmla="*/ 213 w 382"/>
                <a:gd name="T33" fmla="*/ 48 h 377"/>
                <a:gd name="T34" fmla="*/ 185 w 382"/>
                <a:gd name="T35" fmla="*/ 44 h 377"/>
                <a:gd name="T36" fmla="*/ 160 w 382"/>
                <a:gd name="T37" fmla="*/ 35 h 377"/>
                <a:gd name="T38" fmla="*/ 151 w 382"/>
                <a:gd name="T39" fmla="*/ 2 h 377"/>
                <a:gd name="T40" fmla="*/ 101 w 382"/>
                <a:gd name="T41" fmla="*/ 53 h 377"/>
                <a:gd name="T42" fmla="*/ 78 w 382"/>
                <a:gd name="T43" fmla="*/ 108 h 377"/>
                <a:gd name="T44" fmla="*/ 0 w 382"/>
                <a:gd name="T45" fmla="*/ 151 h 377"/>
                <a:gd name="T46" fmla="*/ 5 w 382"/>
                <a:gd name="T47" fmla="*/ 181 h 377"/>
                <a:gd name="T48" fmla="*/ 24 w 382"/>
                <a:gd name="T49" fmla="*/ 203 h 377"/>
                <a:gd name="T50" fmla="*/ 32 w 382"/>
                <a:gd name="T51" fmla="*/ 229 h 377"/>
                <a:gd name="T52" fmla="*/ 51 w 382"/>
                <a:gd name="T53" fmla="*/ 258 h 377"/>
                <a:gd name="T54" fmla="*/ 71 w 382"/>
                <a:gd name="T55" fmla="*/ 279 h 377"/>
                <a:gd name="T56" fmla="*/ 97 w 382"/>
                <a:gd name="T57" fmla="*/ 293 h 377"/>
                <a:gd name="T58" fmla="*/ 117 w 382"/>
                <a:gd name="T59" fmla="*/ 318 h 377"/>
                <a:gd name="T60" fmla="*/ 147 w 382"/>
                <a:gd name="T61" fmla="*/ 334 h 377"/>
                <a:gd name="T62" fmla="*/ 186 w 382"/>
                <a:gd name="T63" fmla="*/ 340 h 377"/>
                <a:gd name="T64" fmla="*/ 199 w 382"/>
                <a:gd name="T65" fmla="*/ 363 h 377"/>
                <a:gd name="T66" fmla="*/ 208 w 382"/>
                <a:gd name="T67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2" h="377">
                  <a:moveTo>
                    <a:pt x="208" y="377"/>
                  </a:moveTo>
                  <a:lnTo>
                    <a:pt x="217" y="363"/>
                  </a:lnTo>
                  <a:lnTo>
                    <a:pt x="236" y="349"/>
                  </a:lnTo>
                  <a:lnTo>
                    <a:pt x="261" y="356"/>
                  </a:lnTo>
                  <a:lnTo>
                    <a:pt x="281" y="358"/>
                  </a:lnTo>
                  <a:lnTo>
                    <a:pt x="293" y="372"/>
                  </a:lnTo>
                  <a:lnTo>
                    <a:pt x="315" y="372"/>
                  </a:lnTo>
                  <a:lnTo>
                    <a:pt x="327" y="350"/>
                  </a:lnTo>
                  <a:lnTo>
                    <a:pt x="315" y="345"/>
                  </a:lnTo>
                  <a:lnTo>
                    <a:pt x="304" y="334"/>
                  </a:lnTo>
                  <a:lnTo>
                    <a:pt x="302" y="322"/>
                  </a:lnTo>
                  <a:lnTo>
                    <a:pt x="311" y="306"/>
                  </a:lnTo>
                  <a:lnTo>
                    <a:pt x="322" y="272"/>
                  </a:lnTo>
                  <a:lnTo>
                    <a:pt x="327" y="249"/>
                  </a:lnTo>
                  <a:lnTo>
                    <a:pt x="338" y="242"/>
                  </a:lnTo>
                  <a:lnTo>
                    <a:pt x="343" y="226"/>
                  </a:lnTo>
                  <a:lnTo>
                    <a:pt x="357" y="208"/>
                  </a:lnTo>
                  <a:lnTo>
                    <a:pt x="372" y="174"/>
                  </a:lnTo>
                  <a:lnTo>
                    <a:pt x="382" y="164"/>
                  </a:lnTo>
                  <a:lnTo>
                    <a:pt x="382" y="140"/>
                  </a:lnTo>
                  <a:lnTo>
                    <a:pt x="368" y="126"/>
                  </a:lnTo>
                  <a:lnTo>
                    <a:pt x="366" y="112"/>
                  </a:lnTo>
                  <a:lnTo>
                    <a:pt x="370" y="91"/>
                  </a:lnTo>
                  <a:lnTo>
                    <a:pt x="364" y="76"/>
                  </a:lnTo>
                  <a:lnTo>
                    <a:pt x="347" y="64"/>
                  </a:lnTo>
                  <a:lnTo>
                    <a:pt x="329" y="50"/>
                  </a:lnTo>
                  <a:lnTo>
                    <a:pt x="311" y="41"/>
                  </a:lnTo>
                  <a:lnTo>
                    <a:pt x="299" y="39"/>
                  </a:lnTo>
                  <a:lnTo>
                    <a:pt x="279" y="41"/>
                  </a:lnTo>
                  <a:lnTo>
                    <a:pt x="267" y="32"/>
                  </a:lnTo>
                  <a:lnTo>
                    <a:pt x="256" y="41"/>
                  </a:lnTo>
                  <a:lnTo>
                    <a:pt x="236" y="37"/>
                  </a:lnTo>
                  <a:lnTo>
                    <a:pt x="226" y="42"/>
                  </a:lnTo>
                  <a:lnTo>
                    <a:pt x="213" y="48"/>
                  </a:lnTo>
                  <a:lnTo>
                    <a:pt x="197" y="46"/>
                  </a:lnTo>
                  <a:lnTo>
                    <a:pt x="185" y="44"/>
                  </a:lnTo>
                  <a:lnTo>
                    <a:pt x="170" y="42"/>
                  </a:lnTo>
                  <a:lnTo>
                    <a:pt x="160" y="35"/>
                  </a:lnTo>
                  <a:lnTo>
                    <a:pt x="149" y="18"/>
                  </a:lnTo>
                  <a:lnTo>
                    <a:pt x="151" y="2"/>
                  </a:lnTo>
                  <a:lnTo>
                    <a:pt x="131" y="0"/>
                  </a:lnTo>
                  <a:lnTo>
                    <a:pt x="101" y="53"/>
                  </a:lnTo>
                  <a:lnTo>
                    <a:pt x="85" y="91"/>
                  </a:lnTo>
                  <a:lnTo>
                    <a:pt x="78" y="108"/>
                  </a:lnTo>
                  <a:lnTo>
                    <a:pt x="33" y="139"/>
                  </a:lnTo>
                  <a:lnTo>
                    <a:pt x="0" y="151"/>
                  </a:lnTo>
                  <a:lnTo>
                    <a:pt x="3" y="165"/>
                  </a:lnTo>
                  <a:lnTo>
                    <a:pt x="5" y="181"/>
                  </a:lnTo>
                  <a:lnTo>
                    <a:pt x="14" y="192"/>
                  </a:lnTo>
                  <a:lnTo>
                    <a:pt x="24" y="203"/>
                  </a:lnTo>
                  <a:lnTo>
                    <a:pt x="40" y="215"/>
                  </a:lnTo>
                  <a:lnTo>
                    <a:pt x="32" y="229"/>
                  </a:lnTo>
                  <a:lnTo>
                    <a:pt x="46" y="244"/>
                  </a:lnTo>
                  <a:lnTo>
                    <a:pt x="51" y="258"/>
                  </a:lnTo>
                  <a:lnTo>
                    <a:pt x="62" y="265"/>
                  </a:lnTo>
                  <a:lnTo>
                    <a:pt x="71" y="279"/>
                  </a:lnTo>
                  <a:lnTo>
                    <a:pt x="83" y="288"/>
                  </a:lnTo>
                  <a:lnTo>
                    <a:pt x="97" y="293"/>
                  </a:lnTo>
                  <a:lnTo>
                    <a:pt x="106" y="309"/>
                  </a:lnTo>
                  <a:lnTo>
                    <a:pt x="117" y="318"/>
                  </a:lnTo>
                  <a:lnTo>
                    <a:pt x="137" y="327"/>
                  </a:lnTo>
                  <a:lnTo>
                    <a:pt x="147" y="334"/>
                  </a:lnTo>
                  <a:lnTo>
                    <a:pt x="170" y="343"/>
                  </a:lnTo>
                  <a:lnTo>
                    <a:pt x="186" y="340"/>
                  </a:lnTo>
                  <a:lnTo>
                    <a:pt x="185" y="356"/>
                  </a:lnTo>
                  <a:lnTo>
                    <a:pt x="199" y="363"/>
                  </a:lnTo>
                  <a:lnTo>
                    <a:pt x="208" y="377"/>
                  </a:lnTo>
                  <a:lnTo>
                    <a:pt x="208" y="377"/>
                  </a:lnTo>
                  <a:lnTo>
                    <a:pt x="208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58">
              <a:extLst>
                <a:ext uri="{FF2B5EF4-FFF2-40B4-BE49-F238E27FC236}">
                  <a16:creationId xmlns:a16="http://schemas.microsoft.com/office/drawing/2014/main" id="{860A3B94-9344-047F-DAD5-68BF8EDC9E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43348" y="9122916"/>
              <a:ext cx="422377" cy="844753"/>
            </a:xfrm>
            <a:custGeom>
              <a:avLst/>
              <a:gdLst>
                <a:gd name="T0" fmla="*/ 132 w 187"/>
                <a:gd name="T1" fmla="*/ 374 h 374"/>
                <a:gd name="T2" fmla="*/ 143 w 187"/>
                <a:gd name="T3" fmla="*/ 361 h 374"/>
                <a:gd name="T4" fmla="*/ 130 w 187"/>
                <a:gd name="T5" fmla="*/ 363 h 374"/>
                <a:gd name="T6" fmla="*/ 141 w 187"/>
                <a:gd name="T7" fmla="*/ 352 h 374"/>
                <a:gd name="T8" fmla="*/ 143 w 187"/>
                <a:gd name="T9" fmla="*/ 333 h 374"/>
                <a:gd name="T10" fmla="*/ 148 w 187"/>
                <a:gd name="T11" fmla="*/ 301 h 374"/>
                <a:gd name="T12" fmla="*/ 154 w 187"/>
                <a:gd name="T13" fmla="*/ 249 h 374"/>
                <a:gd name="T14" fmla="*/ 162 w 187"/>
                <a:gd name="T15" fmla="*/ 187 h 374"/>
                <a:gd name="T16" fmla="*/ 164 w 187"/>
                <a:gd name="T17" fmla="*/ 167 h 374"/>
                <a:gd name="T18" fmla="*/ 162 w 187"/>
                <a:gd name="T19" fmla="*/ 153 h 374"/>
                <a:gd name="T20" fmla="*/ 168 w 187"/>
                <a:gd name="T21" fmla="*/ 139 h 374"/>
                <a:gd name="T22" fmla="*/ 170 w 187"/>
                <a:gd name="T23" fmla="*/ 123 h 374"/>
                <a:gd name="T24" fmla="*/ 171 w 187"/>
                <a:gd name="T25" fmla="*/ 84 h 374"/>
                <a:gd name="T26" fmla="*/ 170 w 187"/>
                <a:gd name="T27" fmla="*/ 71 h 374"/>
                <a:gd name="T28" fmla="*/ 168 w 187"/>
                <a:gd name="T29" fmla="*/ 60 h 374"/>
                <a:gd name="T30" fmla="*/ 177 w 187"/>
                <a:gd name="T31" fmla="*/ 32 h 374"/>
                <a:gd name="T32" fmla="*/ 187 w 187"/>
                <a:gd name="T33" fmla="*/ 2 h 374"/>
                <a:gd name="T34" fmla="*/ 168 w 187"/>
                <a:gd name="T35" fmla="*/ 0 h 374"/>
                <a:gd name="T36" fmla="*/ 148 w 187"/>
                <a:gd name="T37" fmla="*/ 3 h 374"/>
                <a:gd name="T38" fmla="*/ 98 w 187"/>
                <a:gd name="T39" fmla="*/ 12 h 374"/>
                <a:gd name="T40" fmla="*/ 32 w 187"/>
                <a:gd name="T41" fmla="*/ 30 h 374"/>
                <a:gd name="T42" fmla="*/ 6 w 187"/>
                <a:gd name="T43" fmla="*/ 37 h 374"/>
                <a:gd name="T44" fmla="*/ 0 w 187"/>
                <a:gd name="T45" fmla="*/ 50 h 374"/>
                <a:gd name="T46" fmla="*/ 9 w 187"/>
                <a:gd name="T47" fmla="*/ 60 h 374"/>
                <a:gd name="T48" fmla="*/ 13 w 187"/>
                <a:gd name="T49" fmla="*/ 75 h 374"/>
                <a:gd name="T50" fmla="*/ 13 w 187"/>
                <a:gd name="T51" fmla="*/ 87 h 374"/>
                <a:gd name="T52" fmla="*/ 9 w 187"/>
                <a:gd name="T53" fmla="*/ 103 h 374"/>
                <a:gd name="T54" fmla="*/ 18 w 187"/>
                <a:gd name="T55" fmla="*/ 114 h 374"/>
                <a:gd name="T56" fmla="*/ 24 w 187"/>
                <a:gd name="T57" fmla="*/ 130 h 374"/>
                <a:gd name="T58" fmla="*/ 20 w 187"/>
                <a:gd name="T59" fmla="*/ 149 h 374"/>
                <a:gd name="T60" fmla="*/ 25 w 187"/>
                <a:gd name="T61" fmla="*/ 160 h 374"/>
                <a:gd name="T62" fmla="*/ 34 w 187"/>
                <a:gd name="T63" fmla="*/ 174 h 374"/>
                <a:gd name="T64" fmla="*/ 36 w 187"/>
                <a:gd name="T65" fmla="*/ 187 h 374"/>
                <a:gd name="T66" fmla="*/ 27 w 187"/>
                <a:gd name="T67" fmla="*/ 199 h 374"/>
                <a:gd name="T68" fmla="*/ 29 w 187"/>
                <a:gd name="T69" fmla="*/ 215 h 374"/>
                <a:gd name="T70" fmla="*/ 34 w 187"/>
                <a:gd name="T71" fmla="*/ 226 h 374"/>
                <a:gd name="T72" fmla="*/ 34 w 187"/>
                <a:gd name="T73" fmla="*/ 242 h 374"/>
                <a:gd name="T74" fmla="*/ 36 w 187"/>
                <a:gd name="T75" fmla="*/ 254 h 374"/>
                <a:gd name="T76" fmla="*/ 38 w 187"/>
                <a:gd name="T77" fmla="*/ 269 h 374"/>
                <a:gd name="T78" fmla="*/ 43 w 187"/>
                <a:gd name="T79" fmla="*/ 278 h 374"/>
                <a:gd name="T80" fmla="*/ 41 w 187"/>
                <a:gd name="T81" fmla="*/ 294 h 374"/>
                <a:gd name="T82" fmla="*/ 47 w 187"/>
                <a:gd name="T83" fmla="*/ 308 h 374"/>
                <a:gd name="T84" fmla="*/ 57 w 187"/>
                <a:gd name="T85" fmla="*/ 319 h 374"/>
                <a:gd name="T86" fmla="*/ 70 w 187"/>
                <a:gd name="T87" fmla="*/ 329 h 374"/>
                <a:gd name="T88" fmla="*/ 84 w 187"/>
                <a:gd name="T89" fmla="*/ 338 h 374"/>
                <a:gd name="T90" fmla="*/ 97 w 187"/>
                <a:gd name="T91" fmla="*/ 349 h 374"/>
                <a:gd name="T92" fmla="*/ 100 w 187"/>
                <a:gd name="T93" fmla="*/ 363 h 374"/>
                <a:gd name="T94" fmla="*/ 114 w 187"/>
                <a:gd name="T95" fmla="*/ 365 h 374"/>
                <a:gd name="T96" fmla="*/ 129 w 187"/>
                <a:gd name="T97" fmla="*/ 374 h 374"/>
                <a:gd name="T98" fmla="*/ 132 w 187"/>
                <a:gd name="T99" fmla="*/ 374 h 374"/>
                <a:gd name="T100" fmla="*/ 132 w 187"/>
                <a:gd name="T101" fmla="*/ 374 h 374"/>
                <a:gd name="T102" fmla="*/ 132 w 187"/>
                <a:gd name="T10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4">
                  <a:moveTo>
                    <a:pt x="132" y="374"/>
                  </a:moveTo>
                  <a:lnTo>
                    <a:pt x="143" y="361"/>
                  </a:lnTo>
                  <a:lnTo>
                    <a:pt x="130" y="363"/>
                  </a:lnTo>
                  <a:lnTo>
                    <a:pt x="141" y="352"/>
                  </a:lnTo>
                  <a:lnTo>
                    <a:pt x="143" y="333"/>
                  </a:lnTo>
                  <a:lnTo>
                    <a:pt x="148" y="301"/>
                  </a:lnTo>
                  <a:lnTo>
                    <a:pt x="154" y="249"/>
                  </a:lnTo>
                  <a:lnTo>
                    <a:pt x="162" y="187"/>
                  </a:lnTo>
                  <a:lnTo>
                    <a:pt x="164" y="167"/>
                  </a:lnTo>
                  <a:lnTo>
                    <a:pt x="162" y="153"/>
                  </a:lnTo>
                  <a:lnTo>
                    <a:pt x="168" y="139"/>
                  </a:lnTo>
                  <a:lnTo>
                    <a:pt x="170" y="123"/>
                  </a:lnTo>
                  <a:lnTo>
                    <a:pt x="171" y="84"/>
                  </a:lnTo>
                  <a:lnTo>
                    <a:pt x="170" y="71"/>
                  </a:lnTo>
                  <a:lnTo>
                    <a:pt x="168" y="60"/>
                  </a:lnTo>
                  <a:lnTo>
                    <a:pt x="177" y="32"/>
                  </a:lnTo>
                  <a:lnTo>
                    <a:pt x="187" y="2"/>
                  </a:lnTo>
                  <a:lnTo>
                    <a:pt x="168" y="0"/>
                  </a:lnTo>
                  <a:lnTo>
                    <a:pt x="148" y="3"/>
                  </a:lnTo>
                  <a:lnTo>
                    <a:pt x="98" y="12"/>
                  </a:lnTo>
                  <a:lnTo>
                    <a:pt x="32" y="30"/>
                  </a:lnTo>
                  <a:lnTo>
                    <a:pt x="6" y="37"/>
                  </a:lnTo>
                  <a:lnTo>
                    <a:pt x="0" y="50"/>
                  </a:lnTo>
                  <a:lnTo>
                    <a:pt x="9" y="60"/>
                  </a:lnTo>
                  <a:lnTo>
                    <a:pt x="13" y="75"/>
                  </a:lnTo>
                  <a:lnTo>
                    <a:pt x="13" y="87"/>
                  </a:lnTo>
                  <a:lnTo>
                    <a:pt x="9" y="103"/>
                  </a:lnTo>
                  <a:lnTo>
                    <a:pt x="18" y="114"/>
                  </a:lnTo>
                  <a:lnTo>
                    <a:pt x="24" y="130"/>
                  </a:lnTo>
                  <a:lnTo>
                    <a:pt x="20" y="149"/>
                  </a:lnTo>
                  <a:lnTo>
                    <a:pt x="25" y="160"/>
                  </a:lnTo>
                  <a:lnTo>
                    <a:pt x="34" y="174"/>
                  </a:lnTo>
                  <a:lnTo>
                    <a:pt x="36" y="187"/>
                  </a:lnTo>
                  <a:lnTo>
                    <a:pt x="27" y="199"/>
                  </a:lnTo>
                  <a:lnTo>
                    <a:pt x="29" y="215"/>
                  </a:lnTo>
                  <a:lnTo>
                    <a:pt x="34" y="226"/>
                  </a:lnTo>
                  <a:lnTo>
                    <a:pt x="34" y="242"/>
                  </a:lnTo>
                  <a:lnTo>
                    <a:pt x="36" y="254"/>
                  </a:lnTo>
                  <a:lnTo>
                    <a:pt x="38" y="269"/>
                  </a:lnTo>
                  <a:lnTo>
                    <a:pt x="43" y="278"/>
                  </a:lnTo>
                  <a:lnTo>
                    <a:pt x="41" y="294"/>
                  </a:lnTo>
                  <a:lnTo>
                    <a:pt x="47" y="308"/>
                  </a:lnTo>
                  <a:lnTo>
                    <a:pt x="57" y="319"/>
                  </a:lnTo>
                  <a:lnTo>
                    <a:pt x="70" y="329"/>
                  </a:lnTo>
                  <a:lnTo>
                    <a:pt x="84" y="338"/>
                  </a:lnTo>
                  <a:lnTo>
                    <a:pt x="97" y="349"/>
                  </a:lnTo>
                  <a:lnTo>
                    <a:pt x="100" y="363"/>
                  </a:lnTo>
                  <a:lnTo>
                    <a:pt x="114" y="365"/>
                  </a:lnTo>
                  <a:lnTo>
                    <a:pt x="129" y="374"/>
                  </a:lnTo>
                  <a:lnTo>
                    <a:pt x="132" y="374"/>
                  </a:lnTo>
                  <a:lnTo>
                    <a:pt x="132" y="374"/>
                  </a:lnTo>
                  <a:lnTo>
                    <a:pt x="132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59">
              <a:extLst>
                <a:ext uri="{FF2B5EF4-FFF2-40B4-BE49-F238E27FC236}">
                  <a16:creationId xmlns:a16="http://schemas.microsoft.com/office/drawing/2014/main" id="{929AC88C-13CE-C6D0-CE31-E1D0EA243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67198" y="8422720"/>
              <a:ext cx="530795" cy="535312"/>
            </a:xfrm>
            <a:custGeom>
              <a:avLst/>
              <a:gdLst>
                <a:gd name="T0" fmla="*/ 143 w 235"/>
                <a:gd name="T1" fmla="*/ 237 h 237"/>
                <a:gd name="T2" fmla="*/ 162 w 235"/>
                <a:gd name="T3" fmla="*/ 230 h 237"/>
                <a:gd name="T4" fmla="*/ 161 w 235"/>
                <a:gd name="T5" fmla="*/ 185 h 237"/>
                <a:gd name="T6" fmla="*/ 170 w 235"/>
                <a:gd name="T7" fmla="*/ 166 h 237"/>
                <a:gd name="T8" fmla="*/ 191 w 235"/>
                <a:gd name="T9" fmla="*/ 175 h 237"/>
                <a:gd name="T10" fmla="*/ 200 w 235"/>
                <a:gd name="T11" fmla="*/ 164 h 237"/>
                <a:gd name="T12" fmla="*/ 202 w 235"/>
                <a:gd name="T13" fmla="*/ 148 h 237"/>
                <a:gd name="T14" fmla="*/ 211 w 235"/>
                <a:gd name="T15" fmla="*/ 159 h 237"/>
                <a:gd name="T16" fmla="*/ 223 w 235"/>
                <a:gd name="T17" fmla="*/ 102 h 237"/>
                <a:gd name="T18" fmla="*/ 221 w 235"/>
                <a:gd name="T19" fmla="*/ 89 h 237"/>
                <a:gd name="T20" fmla="*/ 223 w 235"/>
                <a:gd name="T21" fmla="*/ 54 h 237"/>
                <a:gd name="T22" fmla="*/ 214 w 235"/>
                <a:gd name="T23" fmla="*/ 39 h 237"/>
                <a:gd name="T24" fmla="*/ 230 w 235"/>
                <a:gd name="T25" fmla="*/ 41 h 237"/>
                <a:gd name="T26" fmla="*/ 230 w 235"/>
                <a:gd name="T27" fmla="*/ 18 h 237"/>
                <a:gd name="T28" fmla="*/ 235 w 235"/>
                <a:gd name="T29" fmla="*/ 4 h 237"/>
                <a:gd name="T30" fmla="*/ 216 w 235"/>
                <a:gd name="T31" fmla="*/ 0 h 237"/>
                <a:gd name="T32" fmla="*/ 191 w 235"/>
                <a:gd name="T33" fmla="*/ 0 h 237"/>
                <a:gd name="T34" fmla="*/ 123 w 235"/>
                <a:gd name="T35" fmla="*/ 54 h 237"/>
                <a:gd name="T36" fmla="*/ 89 w 235"/>
                <a:gd name="T37" fmla="*/ 82 h 237"/>
                <a:gd name="T38" fmla="*/ 68 w 235"/>
                <a:gd name="T39" fmla="*/ 98 h 237"/>
                <a:gd name="T40" fmla="*/ 54 w 235"/>
                <a:gd name="T41" fmla="*/ 111 h 237"/>
                <a:gd name="T42" fmla="*/ 49 w 235"/>
                <a:gd name="T43" fmla="*/ 132 h 237"/>
                <a:gd name="T44" fmla="*/ 0 w 235"/>
                <a:gd name="T45" fmla="*/ 151 h 237"/>
                <a:gd name="T46" fmla="*/ 0 w 235"/>
                <a:gd name="T47" fmla="*/ 164 h 237"/>
                <a:gd name="T48" fmla="*/ 18 w 235"/>
                <a:gd name="T49" fmla="*/ 176 h 237"/>
                <a:gd name="T50" fmla="*/ 29 w 235"/>
                <a:gd name="T51" fmla="*/ 168 h 237"/>
                <a:gd name="T52" fmla="*/ 52 w 235"/>
                <a:gd name="T53" fmla="*/ 178 h 237"/>
                <a:gd name="T54" fmla="*/ 61 w 235"/>
                <a:gd name="T55" fmla="*/ 194 h 237"/>
                <a:gd name="T56" fmla="*/ 65 w 235"/>
                <a:gd name="T57" fmla="*/ 185 h 237"/>
                <a:gd name="T58" fmla="*/ 81 w 235"/>
                <a:gd name="T59" fmla="*/ 184 h 237"/>
                <a:gd name="T60" fmla="*/ 93 w 235"/>
                <a:gd name="T61" fmla="*/ 189 h 237"/>
                <a:gd name="T62" fmla="*/ 105 w 235"/>
                <a:gd name="T63" fmla="*/ 200 h 237"/>
                <a:gd name="T64" fmla="*/ 116 w 235"/>
                <a:gd name="T65" fmla="*/ 205 h 237"/>
                <a:gd name="T66" fmla="*/ 129 w 235"/>
                <a:gd name="T67" fmla="*/ 216 h 237"/>
                <a:gd name="T68" fmla="*/ 139 w 235"/>
                <a:gd name="T69" fmla="*/ 237 h 237"/>
                <a:gd name="T70" fmla="*/ 143 w 235"/>
                <a:gd name="T71" fmla="*/ 237 h 237"/>
                <a:gd name="T72" fmla="*/ 143 w 235"/>
                <a:gd name="T73" fmla="*/ 237 h 237"/>
                <a:gd name="T74" fmla="*/ 143 w 235"/>
                <a:gd name="T7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5" h="237">
                  <a:moveTo>
                    <a:pt x="143" y="237"/>
                  </a:moveTo>
                  <a:lnTo>
                    <a:pt x="162" y="230"/>
                  </a:lnTo>
                  <a:lnTo>
                    <a:pt x="161" y="185"/>
                  </a:lnTo>
                  <a:lnTo>
                    <a:pt x="170" y="166"/>
                  </a:lnTo>
                  <a:lnTo>
                    <a:pt x="191" y="175"/>
                  </a:lnTo>
                  <a:lnTo>
                    <a:pt x="200" y="164"/>
                  </a:lnTo>
                  <a:lnTo>
                    <a:pt x="202" y="148"/>
                  </a:lnTo>
                  <a:lnTo>
                    <a:pt x="211" y="159"/>
                  </a:lnTo>
                  <a:lnTo>
                    <a:pt x="223" y="102"/>
                  </a:lnTo>
                  <a:lnTo>
                    <a:pt x="221" y="89"/>
                  </a:lnTo>
                  <a:lnTo>
                    <a:pt x="223" y="54"/>
                  </a:lnTo>
                  <a:lnTo>
                    <a:pt x="214" y="39"/>
                  </a:lnTo>
                  <a:lnTo>
                    <a:pt x="230" y="41"/>
                  </a:lnTo>
                  <a:lnTo>
                    <a:pt x="230" y="18"/>
                  </a:lnTo>
                  <a:lnTo>
                    <a:pt x="235" y="4"/>
                  </a:lnTo>
                  <a:lnTo>
                    <a:pt x="216" y="0"/>
                  </a:lnTo>
                  <a:lnTo>
                    <a:pt x="191" y="0"/>
                  </a:lnTo>
                  <a:lnTo>
                    <a:pt x="123" y="54"/>
                  </a:lnTo>
                  <a:lnTo>
                    <a:pt x="89" y="82"/>
                  </a:lnTo>
                  <a:lnTo>
                    <a:pt x="68" y="98"/>
                  </a:lnTo>
                  <a:lnTo>
                    <a:pt x="54" y="111"/>
                  </a:lnTo>
                  <a:lnTo>
                    <a:pt x="49" y="132"/>
                  </a:lnTo>
                  <a:lnTo>
                    <a:pt x="0" y="151"/>
                  </a:lnTo>
                  <a:lnTo>
                    <a:pt x="0" y="164"/>
                  </a:lnTo>
                  <a:lnTo>
                    <a:pt x="18" y="176"/>
                  </a:lnTo>
                  <a:lnTo>
                    <a:pt x="29" y="168"/>
                  </a:lnTo>
                  <a:lnTo>
                    <a:pt x="52" y="178"/>
                  </a:lnTo>
                  <a:lnTo>
                    <a:pt x="61" y="194"/>
                  </a:lnTo>
                  <a:lnTo>
                    <a:pt x="65" y="185"/>
                  </a:lnTo>
                  <a:lnTo>
                    <a:pt x="81" y="184"/>
                  </a:lnTo>
                  <a:lnTo>
                    <a:pt x="93" y="189"/>
                  </a:lnTo>
                  <a:lnTo>
                    <a:pt x="105" y="200"/>
                  </a:lnTo>
                  <a:lnTo>
                    <a:pt x="116" y="205"/>
                  </a:lnTo>
                  <a:lnTo>
                    <a:pt x="129" y="216"/>
                  </a:lnTo>
                  <a:lnTo>
                    <a:pt x="139" y="237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43" y="2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60">
              <a:extLst>
                <a:ext uri="{FF2B5EF4-FFF2-40B4-BE49-F238E27FC236}">
                  <a16:creationId xmlns:a16="http://schemas.microsoft.com/office/drawing/2014/main" id="{0E465A9A-E0EF-2C9A-2FF4-B528C8735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924087" y="8982877"/>
              <a:ext cx="442705" cy="569192"/>
            </a:xfrm>
            <a:custGeom>
              <a:avLst/>
              <a:gdLst>
                <a:gd name="T0" fmla="*/ 191 w 196"/>
                <a:gd name="T1" fmla="*/ 252 h 252"/>
                <a:gd name="T2" fmla="*/ 194 w 196"/>
                <a:gd name="T3" fmla="*/ 213 h 252"/>
                <a:gd name="T4" fmla="*/ 196 w 196"/>
                <a:gd name="T5" fmla="*/ 185 h 252"/>
                <a:gd name="T6" fmla="*/ 182 w 196"/>
                <a:gd name="T7" fmla="*/ 187 h 252"/>
                <a:gd name="T8" fmla="*/ 162 w 196"/>
                <a:gd name="T9" fmla="*/ 185 h 252"/>
                <a:gd name="T10" fmla="*/ 166 w 196"/>
                <a:gd name="T11" fmla="*/ 162 h 252"/>
                <a:gd name="T12" fmla="*/ 164 w 196"/>
                <a:gd name="T13" fmla="*/ 122 h 252"/>
                <a:gd name="T14" fmla="*/ 135 w 196"/>
                <a:gd name="T15" fmla="*/ 122 h 252"/>
                <a:gd name="T16" fmla="*/ 137 w 196"/>
                <a:gd name="T17" fmla="*/ 76 h 252"/>
                <a:gd name="T18" fmla="*/ 137 w 196"/>
                <a:gd name="T19" fmla="*/ 55 h 252"/>
                <a:gd name="T20" fmla="*/ 111 w 196"/>
                <a:gd name="T21" fmla="*/ 51 h 252"/>
                <a:gd name="T22" fmla="*/ 86 w 196"/>
                <a:gd name="T23" fmla="*/ 55 h 252"/>
                <a:gd name="T24" fmla="*/ 86 w 196"/>
                <a:gd name="T25" fmla="*/ 28 h 252"/>
                <a:gd name="T26" fmla="*/ 70 w 196"/>
                <a:gd name="T27" fmla="*/ 26 h 252"/>
                <a:gd name="T28" fmla="*/ 61 w 196"/>
                <a:gd name="T29" fmla="*/ 42 h 252"/>
                <a:gd name="T30" fmla="*/ 52 w 196"/>
                <a:gd name="T31" fmla="*/ 28 h 252"/>
                <a:gd name="T32" fmla="*/ 52 w 196"/>
                <a:gd name="T33" fmla="*/ 1 h 252"/>
                <a:gd name="T34" fmla="*/ 36 w 196"/>
                <a:gd name="T35" fmla="*/ 0 h 252"/>
                <a:gd name="T36" fmla="*/ 29 w 196"/>
                <a:gd name="T37" fmla="*/ 12 h 252"/>
                <a:gd name="T38" fmla="*/ 30 w 196"/>
                <a:gd name="T39" fmla="*/ 28 h 252"/>
                <a:gd name="T40" fmla="*/ 32 w 196"/>
                <a:gd name="T41" fmla="*/ 64 h 252"/>
                <a:gd name="T42" fmla="*/ 34 w 196"/>
                <a:gd name="T43" fmla="*/ 78 h 252"/>
                <a:gd name="T44" fmla="*/ 30 w 196"/>
                <a:gd name="T45" fmla="*/ 122 h 252"/>
                <a:gd name="T46" fmla="*/ 14 w 196"/>
                <a:gd name="T47" fmla="*/ 124 h 252"/>
                <a:gd name="T48" fmla="*/ 16 w 196"/>
                <a:gd name="T49" fmla="*/ 160 h 252"/>
                <a:gd name="T50" fmla="*/ 14 w 196"/>
                <a:gd name="T51" fmla="*/ 185 h 252"/>
                <a:gd name="T52" fmla="*/ 0 w 196"/>
                <a:gd name="T53" fmla="*/ 183 h 252"/>
                <a:gd name="T54" fmla="*/ 0 w 196"/>
                <a:gd name="T55" fmla="*/ 210 h 252"/>
                <a:gd name="T56" fmla="*/ 9 w 196"/>
                <a:gd name="T57" fmla="*/ 220 h 252"/>
                <a:gd name="T58" fmla="*/ 7 w 196"/>
                <a:gd name="T59" fmla="*/ 236 h 252"/>
                <a:gd name="T60" fmla="*/ 41 w 196"/>
                <a:gd name="T61" fmla="*/ 247 h 252"/>
                <a:gd name="T62" fmla="*/ 84 w 196"/>
                <a:gd name="T63" fmla="*/ 245 h 252"/>
                <a:gd name="T64" fmla="*/ 112 w 196"/>
                <a:gd name="T65" fmla="*/ 247 h 252"/>
                <a:gd name="T66" fmla="*/ 125 w 196"/>
                <a:gd name="T67" fmla="*/ 251 h 252"/>
                <a:gd name="T68" fmla="*/ 143 w 196"/>
                <a:gd name="T69" fmla="*/ 251 h 252"/>
                <a:gd name="T70" fmla="*/ 180 w 196"/>
                <a:gd name="T71" fmla="*/ 251 h 252"/>
                <a:gd name="T72" fmla="*/ 191 w 196"/>
                <a:gd name="T73" fmla="*/ 252 h 252"/>
                <a:gd name="T74" fmla="*/ 191 w 196"/>
                <a:gd name="T75" fmla="*/ 252 h 252"/>
                <a:gd name="T76" fmla="*/ 191 w 196"/>
                <a:gd name="T77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6" h="252">
                  <a:moveTo>
                    <a:pt x="191" y="252"/>
                  </a:moveTo>
                  <a:lnTo>
                    <a:pt x="194" y="213"/>
                  </a:lnTo>
                  <a:lnTo>
                    <a:pt x="196" y="185"/>
                  </a:lnTo>
                  <a:lnTo>
                    <a:pt x="182" y="187"/>
                  </a:lnTo>
                  <a:lnTo>
                    <a:pt x="162" y="185"/>
                  </a:lnTo>
                  <a:lnTo>
                    <a:pt x="166" y="162"/>
                  </a:lnTo>
                  <a:lnTo>
                    <a:pt x="164" y="122"/>
                  </a:lnTo>
                  <a:lnTo>
                    <a:pt x="135" y="122"/>
                  </a:lnTo>
                  <a:lnTo>
                    <a:pt x="137" y="76"/>
                  </a:lnTo>
                  <a:lnTo>
                    <a:pt x="137" y="55"/>
                  </a:lnTo>
                  <a:lnTo>
                    <a:pt x="111" y="51"/>
                  </a:lnTo>
                  <a:lnTo>
                    <a:pt x="86" y="55"/>
                  </a:lnTo>
                  <a:lnTo>
                    <a:pt x="86" y="28"/>
                  </a:lnTo>
                  <a:lnTo>
                    <a:pt x="70" y="26"/>
                  </a:lnTo>
                  <a:lnTo>
                    <a:pt x="61" y="42"/>
                  </a:lnTo>
                  <a:lnTo>
                    <a:pt x="52" y="28"/>
                  </a:lnTo>
                  <a:lnTo>
                    <a:pt x="52" y="1"/>
                  </a:lnTo>
                  <a:lnTo>
                    <a:pt x="36" y="0"/>
                  </a:lnTo>
                  <a:lnTo>
                    <a:pt x="29" y="12"/>
                  </a:lnTo>
                  <a:lnTo>
                    <a:pt x="30" y="28"/>
                  </a:lnTo>
                  <a:lnTo>
                    <a:pt x="32" y="64"/>
                  </a:lnTo>
                  <a:lnTo>
                    <a:pt x="34" y="78"/>
                  </a:lnTo>
                  <a:lnTo>
                    <a:pt x="30" y="122"/>
                  </a:lnTo>
                  <a:lnTo>
                    <a:pt x="14" y="124"/>
                  </a:lnTo>
                  <a:lnTo>
                    <a:pt x="16" y="160"/>
                  </a:lnTo>
                  <a:lnTo>
                    <a:pt x="14" y="185"/>
                  </a:lnTo>
                  <a:lnTo>
                    <a:pt x="0" y="183"/>
                  </a:lnTo>
                  <a:lnTo>
                    <a:pt x="0" y="210"/>
                  </a:lnTo>
                  <a:lnTo>
                    <a:pt x="9" y="220"/>
                  </a:lnTo>
                  <a:lnTo>
                    <a:pt x="7" y="236"/>
                  </a:lnTo>
                  <a:lnTo>
                    <a:pt x="41" y="247"/>
                  </a:lnTo>
                  <a:lnTo>
                    <a:pt x="84" y="245"/>
                  </a:lnTo>
                  <a:lnTo>
                    <a:pt x="112" y="247"/>
                  </a:lnTo>
                  <a:lnTo>
                    <a:pt x="125" y="251"/>
                  </a:lnTo>
                  <a:lnTo>
                    <a:pt x="143" y="251"/>
                  </a:lnTo>
                  <a:lnTo>
                    <a:pt x="180" y="251"/>
                  </a:lnTo>
                  <a:lnTo>
                    <a:pt x="191" y="252"/>
                  </a:lnTo>
                  <a:lnTo>
                    <a:pt x="191" y="252"/>
                  </a:lnTo>
                  <a:lnTo>
                    <a:pt x="191" y="2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61">
              <a:extLst>
                <a:ext uri="{FF2B5EF4-FFF2-40B4-BE49-F238E27FC236}">
                  <a16:creationId xmlns:a16="http://schemas.microsoft.com/office/drawing/2014/main" id="{787333C9-6948-525E-64CF-3741332027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9256" y="9391700"/>
              <a:ext cx="772475" cy="659540"/>
            </a:xfrm>
            <a:custGeom>
              <a:avLst/>
              <a:gdLst>
                <a:gd name="T0" fmla="*/ 320 w 342"/>
                <a:gd name="T1" fmla="*/ 292 h 292"/>
                <a:gd name="T2" fmla="*/ 322 w 342"/>
                <a:gd name="T3" fmla="*/ 253 h 292"/>
                <a:gd name="T4" fmla="*/ 320 w 342"/>
                <a:gd name="T5" fmla="*/ 239 h 292"/>
                <a:gd name="T6" fmla="*/ 322 w 342"/>
                <a:gd name="T7" fmla="*/ 223 h 292"/>
                <a:gd name="T8" fmla="*/ 322 w 342"/>
                <a:gd name="T9" fmla="*/ 191 h 292"/>
                <a:gd name="T10" fmla="*/ 331 w 342"/>
                <a:gd name="T11" fmla="*/ 75 h 292"/>
                <a:gd name="T12" fmla="*/ 333 w 342"/>
                <a:gd name="T13" fmla="*/ 62 h 292"/>
                <a:gd name="T14" fmla="*/ 342 w 342"/>
                <a:gd name="T15" fmla="*/ 45 h 292"/>
                <a:gd name="T16" fmla="*/ 333 w 342"/>
                <a:gd name="T17" fmla="*/ 7 h 292"/>
                <a:gd name="T18" fmla="*/ 265 w 342"/>
                <a:gd name="T19" fmla="*/ 2 h 292"/>
                <a:gd name="T20" fmla="*/ 208 w 342"/>
                <a:gd name="T21" fmla="*/ 2 h 292"/>
                <a:gd name="T22" fmla="*/ 114 w 342"/>
                <a:gd name="T23" fmla="*/ 0 h 292"/>
                <a:gd name="T24" fmla="*/ 76 w 342"/>
                <a:gd name="T25" fmla="*/ 11 h 292"/>
                <a:gd name="T26" fmla="*/ 71 w 342"/>
                <a:gd name="T27" fmla="*/ 27 h 292"/>
                <a:gd name="T28" fmla="*/ 53 w 342"/>
                <a:gd name="T29" fmla="*/ 45 h 292"/>
                <a:gd name="T30" fmla="*/ 35 w 342"/>
                <a:gd name="T31" fmla="*/ 59 h 292"/>
                <a:gd name="T32" fmla="*/ 16 w 342"/>
                <a:gd name="T33" fmla="*/ 82 h 292"/>
                <a:gd name="T34" fmla="*/ 5 w 342"/>
                <a:gd name="T35" fmla="*/ 95 h 292"/>
                <a:gd name="T36" fmla="*/ 9 w 342"/>
                <a:gd name="T37" fmla="*/ 116 h 292"/>
                <a:gd name="T38" fmla="*/ 16 w 342"/>
                <a:gd name="T39" fmla="*/ 137 h 292"/>
                <a:gd name="T40" fmla="*/ 9 w 342"/>
                <a:gd name="T41" fmla="*/ 146 h 292"/>
                <a:gd name="T42" fmla="*/ 5 w 342"/>
                <a:gd name="T43" fmla="*/ 171 h 292"/>
                <a:gd name="T44" fmla="*/ 7 w 342"/>
                <a:gd name="T45" fmla="*/ 191 h 292"/>
                <a:gd name="T46" fmla="*/ 10 w 342"/>
                <a:gd name="T47" fmla="*/ 205 h 292"/>
                <a:gd name="T48" fmla="*/ 0 w 342"/>
                <a:gd name="T49" fmla="*/ 219 h 292"/>
                <a:gd name="T50" fmla="*/ 18 w 342"/>
                <a:gd name="T51" fmla="*/ 232 h 292"/>
                <a:gd name="T52" fmla="*/ 42 w 342"/>
                <a:gd name="T53" fmla="*/ 237 h 292"/>
                <a:gd name="T54" fmla="*/ 87 w 342"/>
                <a:gd name="T55" fmla="*/ 240 h 292"/>
                <a:gd name="T56" fmla="*/ 80 w 342"/>
                <a:gd name="T57" fmla="*/ 255 h 292"/>
                <a:gd name="T58" fmla="*/ 87 w 342"/>
                <a:gd name="T59" fmla="*/ 269 h 292"/>
                <a:gd name="T60" fmla="*/ 103 w 342"/>
                <a:gd name="T61" fmla="*/ 271 h 292"/>
                <a:gd name="T62" fmla="*/ 115 w 342"/>
                <a:gd name="T63" fmla="*/ 280 h 292"/>
                <a:gd name="T64" fmla="*/ 197 w 342"/>
                <a:gd name="T65" fmla="*/ 289 h 292"/>
                <a:gd name="T66" fmla="*/ 265 w 342"/>
                <a:gd name="T67" fmla="*/ 290 h 292"/>
                <a:gd name="T68" fmla="*/ 297 w 342"/>
                <a:gd name="T69" fmla="*/ 292 h 292"/>
                <a:gd name="T70" fmla="*/ 320 w 342"/>
                <a:gd name="T71" fmla="*/ 292 h 292"/>
                <a:gd name="T72" fmla="*/ 320 w 342"/>
                <a:gd name="T73" fmla="*/ 292 h 292"/>
                <a:gd name="T74" fmla="*/ 320 w 342"/>
                <a:gd name="T7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2" h="292">
                  <a:moveTo>
                    <a:pt x="320" y="292"/>
                  </a:moveTo>
                  <a:lnTo>
                    <a:pt x="322" y="253"/>
                  </a:lnTo>
                  <a:lnTo>
                    <a:pt x="320" y="239"/>
                  </a:lnTo>
                  <a:lnTo>
                    <a:pt x="322" y="223"/>
                  </a:lnTo>
                  <a:lnTo>
                    <a:pt x="322" y="191"/>
                  </a:lnTo>
                  <a:lnTo>
                    <a:pt x="331" y="75"/>
                  </a:lnTo>
                  <a:lnTo>
                    <a:pt x="333" y="62"/>
                  </a:lnTo>
                  <a:lnTo>
                    <a:pt x="342" y="45"/>
                  </a:lnTo>
                  <a:lnTo>
                    <a:pt x="333" y="7"/>
                  </a:lnTo>
                  <a:lnTo>
                    <a:pt x="265" y="2"/>
                  </a:lnTo>
                  <a:lnTo>
                    <a:pt x="208" y="2"/>
                  </a:lnTo>
                  <a:lnTo>
                    <a:pt x="114" y="0"/>
                  </a:lnTo>
                  <a:lnTo>
                    <a:pt x="76" y="11"/>
                  </a:lnTo>
                  <a:lnTo>
                    <a:pt x="71" y="27"/>
                  </a:lnTo>
                  <a:lnTo>
                    <a:pt x="53" y="45"/>
                  </a:lnTo>
                  <a:lnTo>
                    <a:pt x="35" y="59"/>
                  </a:lnTo>
                  <a:lnTo>
                    <a:pt x="16" y="82"/>
                  </a:lnTo>
                  <a:lnTo>
                    <a:pt x="5" y="95"/>
                  </a:lnTo>
                  <a:lnTo>
                    <a:pt x="9" y="116"/>
                  </a:lnTo>
                  <a:lnTo>
                    <a:pt x="16" y="137"/>
                  </a:lnTo>
                  <a:lnTo>
                    <a:pt x="9" y="146"/>
                  </a:lnTo>
                  <a:lnTo>
                    <a:pt x="5" y="171"/>
                  </a:lnTo>
                  <a:lnTo>
                    <a:pt x="7" y="191"/>
                  </a:lnTo>
                  <a:lnTo>
                    <a:pt x="10" y="205"/>
                  </a:lnTo>
                  <a:lnTo>
                    <a:pt x="0" y="219"/>
                  </a:lnTo>
                  <a:lnTo>
                    <a:pt x="18" y="232"/>
                  </a:lnTo>
                  <a:lnTo>
                    <a:pt x="42" y="237"/>
                  </a:lnTo>
                  <a:lnTo>
                    <a:pt x="87" y="240"/>
                  </a:lnTo>
                  <a:lnTo>
                    <a:pt x="80" y="255"/>
                  </a:lnTo>
                  <a:lnTo>
                    <a:pt x="87" y="269"/>
                  </a:lnTo>
                  <a:lnTo>
                    <a:pt x="103" y="271"/>
                  </a:lnTo>
                  <a:lnTo>
                    <a:pt x="115" y="280"/>
                  </a:lnTo>
                  <a:lnTo>
                    <a:pt x="197" y="289"/>
                  </a:lnTo>
                  <a:lnTo>
                    <a:pt x="265" y="290"/>
                  </a:lnTo>
                  <a:lnTo>
                    <a:pt x="297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62">
              <a:extLst>
                <a:ext uri="{FF2B5EF4-FFF2-40B4-BE49-F238E27FC236}">
                  <a16:creationId xmlns:a16="http://schemas.microsoft.com/office/drawing/2014/main" id="{2E767402-AB22-E088-5477-FA775D44B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9241" y="9400735"/>
              <a:ext cx="926066" cy="754405"/>
            </a:xfrm>
            <a:custGeom>
              <a:avLst/>
              <a:gdLst>
                <a:gd name="T0" fmla="*/ 81 w 410"/>
                <a:gd name="T1" fmla="*/ 334 h 334"/>
                <a:gd name="T2" fmla="*/ 82 w 410"/>
                <a:gd name="T3" fmla="*/ 292 h 334"/>
                <a:gd name="T4" fmla="*/ 328 w 410"/>
                <a:gd name="T5" fmla="*/ 297 h 334"/>
                <a:gd name="T6" fmla="*/ 348 w 410"/>
                <a:gd name="T7" fmla="*/ 295 h 334"/>
                <a:gd name="T8" fmla="*/ 396 w 410"/>
                <a:gd name="T9" fmla="*/ 295 h 334"/>
                <a:gd name="T10" fmla="*/ 410 w 410"/>
                <a:gd name="T11" fmla="*/ 288 h 334"/>
                <a:gd name="T12" fmla="*/ 405 w 410"/>
                <a:gd name="T13" fmla="*/ 274 h 334"/>
                <a:gd name="T14" fmla="*/ 397 w 410"/>
                <a:gd name="T15" fmla="*/ 251 h 334"/>
                <a:gd name="T16" fmla="*/ 394 w 410"/>
                <a:gd name="T17" fmla="*/ 236 h 334"/>
                <a:gd name="T18" fmla="*/ 389 w 410"/>
                <a:gd name="T19" fmla="*/ 220 h 334"/>
                <a:gd name="T20" fmla="*/ 385 w 410"/>
                <a:gd name="T21" fmla="*/ 203 h 334"/>
                <a:gd name="T22" fmla="*/ 376 w 410"/>
                <a:gd name="T23" fmla="*/ 187 h 334"/>
                <a:gd name="T24" fmla="*/ 373 w 410"/>
                <a:gd name="T25" fmla="*/ 172 h 334"/>
                <a:gd name="T26" fmla="*/ 364 w 410"/>
                <a:gd name="T27" fmla="*/ 156 h 334"/>
                <a:gd name="T28" fmla="*/ 365 w 410"/>
                <a:gd name="T29" fmla="*/ 126 h 334"/>
                <a:gd name="T30" fmla="*/ 356 w 410"/>
                <a:gd name="T31" fmla="*/ 119 h 334"/>
                <a:gd name="T32" fmla="*/ 348 w 410"/>
                <a:gd name="T33" fmla="*/ 112 h 334"/>
                <a:gd name="T34" fmla="*/ 335 w 410"/>
                <a:gd name="T35" fmla="*/ 98 h 334"/>
                <a:gd name="T36" fmla="*/ 328 w 410"/>
                <a:gd name="T37" fmla="*/ 83 h 334"/>
                <a:gd name="T38" fmla="*/ 319 w 410"/>
                <a:gd name="T39" fmla="*/ 73 h 334"/>
                <a:gd name="T40" fmla="*/ 324 w 410"/>
                <a:gd name="T41" fmla="*/ 60 h 334"/>
                <a:gd name="T42" fmla="*/ 316 w 410"/>
                <a:gd name="T43" fmla="*/ 50 h 334"/>
                <a:gd name="T44" fmla="*/ 301 w 410"/>
                <a:gd name="T45" fmla="*/ 44 h 334"/>
                <a:gd name="T46" fmla="*/ 285 w 410"/>
                <a:gd name="T47" fmla="*/ 39 h 334"/>
                <a:gd name="T48" fmla="*/ 269 w 410"/>
                <a:gd name="T49" fmla="*/ 34 h 334"/>
                <a:gd name="T50" fmla="*/ 246 w 410"/>
                <a:gd name="T51" fmla="*/ 37 h 334"/>
                <a:gd name="T52" fmla="*/ 241 w 410"/>
                <a:gd name="T53" fmla="*/ 25 h 334"/>
                <a:gd name="T54" fmla="*/ 241 w 410"/>
                <a:gd name="T55" fmla="*/ 2 h 334"/>
                <a:gd name="T56" fmla="*/ 205 w 410"/>
                <a:gd name="T57" fmla="*/ 0 h 334"/>
                <a:gd name="T58" fmla="*/ 200 w 410"/>
                <a:gd name="T59" fmla="*/ 67 h 334"/>
                <a:gd name="T60" fmla="*/ 143 w 410"/>
                <a:gd name="T61" fmla="*/ 67 h 334"/>
                <a:gd name="T62" fmla="*/ 130 w 410"/>
                <a:gd name="T63" fmla="*/ 66 h 334"/>
                <a:gd name="T64" fmla="*/ 52 w 410"/>
                <a:gd name="T65" fmla="*/ 62 h 334"/>
                <a:gd name="T66" fmla="*/ 11 w 410"/>
                <a:gd name="T67" fmla="*/ 60 h 334"/>
                <a:gd name="T68" fmla="*/ 11 w 410"/>
                <a:gd name="T69" fmla="*/ 89 h 334"/>
                <a:gd name="T70" fmla="*/ 9 w 410"/>
                <a:gd name="T71" fmla="*/ 176 h 334"/>
                <a:gd name="T72" fmla="*/ 0 w 410"/>
                <a:gd name="T73" fmla="*/ 220 h 334"/>
                <a:gd name="T74" fmla="*/ 0 w 410"/>
                <a:gd name="T75" fmla="*/ 244 h 334"/>
                <a:gd name="T76" fmla="*/ 6 w 410"/>
                <a:gd name="T77" fmla="*/ 256 h 334"/>
                <a:gd name="T78" fmla="*/ 18 w 410"/>
                <a:gd name="T79" fmla="*/ 269 h 334"/>
                <a:gd name="T80" fmla="*/ 33 w 410"/>
                <a:gd name="T81" fmla="*/ 276 h 334"/>
                <a:gd name="T82" fmla="*/ 47 w 410"/>
                <a:gd name="T83" fmla="*/ 292 h 334"/>
                <a:gd name="T84" fmla="*/ 52 w 410"/>
                <a:gd name="T85" fmla="*/ 304 h 334"/>
                <a:gd name="T86" fmla="*/ 68 w 410"/>
                <a:gd name="T87" fmla="*/ 324 h 334"/>
                <a:gd name="T88" fmla="*/ 81 w 410"/>
                <a:gd name="T89" fmla="*/ 334 h 334"/>
                <a:gd name="T90" fmla="*/ 81 w 410"/>
                <a:gd name="T91" fmla="*/ 334 h 334"/>
                <a:gd name="T92" fmla="*/ 81 w 410"/>
                <a:gd name="T93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0" h="334">
                  <a:moveTo>
                    <a:pt x="81" y="334"/>
                  </a:moveTo>
                  <a:lnTo>
                    <a:pt x="82" y="292"/>
                  </a:lnTo>
                  <a:lnTo>
                    <a:pt x="328" y="297"/>
                  </a:lnTo>
                  <a:lnTo>
                    <a:pt x="348" y="295"/>
                  </a:lnTo>
                  <a:lnTo>
                    <a:pt x="396" y="295"/>
                  </a:lnTo>
                  <a:lnTo>
                    <a:pt x="410" y="288"/>
                  </a:lnTo>
                  <a:lnTo>
                    <a:pt x="405" y="274"/>
                  </a:lnTo>
                  <a:lnTo>
                    <a:pt x="397" y="251"/>
                  </a:lnTo>
                  <a:lnTo>
                    <a:pt x="394" y="236"/>
                  </a:lnTo>
                  <a:lnTo>
                    <a:pt x="389" y="220"/>
                  </a:lnTo>
                  <a:lnTo>
                    <a:pt x="385" y="203"/>
                  </a:lnTo>
                  <a:lnTo>
                    <a:pt x="376" y="187"/>
                  </a:lnTo>
                  <a:lnTo>
                    <a:pt x="373" y="172"/>
                  </a:lnTo>
                  <a:lnTo>
                    <a:pt x="364" y="156"/>
                  </a:lnTo>
                  <a:lnTo>
                    <a:pt x="365" y="126"/>
                  </a:lnTo>
                  <a:lnTo>
                    <a:pt x="356" y="119"/>
                  </a:lnTo>
                  <a:lnTo>
                    <a:pt x="348" y="112"/>
                  </a:lnTo>
                  <a:lnTo>
                    <a:pt x="335" y="98"/>
                  </a:lnTo>
                  <a:lnTo>
                    <a:pt x="328" y="83"/>
                  </a:lnTo>
                  <a:lnTo>
                    <a:pt x="319" y="73"/>
                  </a:lnTo>
                  <a:lnTo>
                    <a:pt x="324" y="60"/>
                  </a:lnTo>
                  <a:lnTo>
                    <a:pt x="316" y="50"/>
                  </a:lnTo>
                  <a:lnTo>
                    <a:pt x="301" y="44"/>
                  </a:lnTo>
                  <a:lnTo>
                    <a:pt x="285" y="39"/>
                  </a:lnTo>
                  <a:lnTo>
                    <a:pt x="269" y="34"/>
                  </a:lnTo>
                  <a:lnTo>
                    <a:pt x="246" y="37"/>
                  </a:lnTo>
                  <a:lnTo>
                    <a:pt x="241" y="25"/>
                  </a:lnTo>
                  <a:lnTo>
                    <a:pt x="241" y="2"/>
                  </a:lnTo>
                  <a:lnTo>
                    <a:pt x="205" y="0"/>
                  </a:lnTo>
                  <a:lnTo>
                    <a:pt x="200" y="67"/>
                  </a:lnTo>
                  <a:lnTo>
                    <a:pt x="143" y="67"/>
                  </a:lnTo>
                  <a:lnTo>
                    <a:pt x="130" y="66"/>
                  </a:lnTo>
                  <a:lnTo>
                    <a:pt x="52" y="62"/>
                  </a:lnTo>
                  <a:lnTo>
                    <a:pt x="11" y="60"/>
                  </a:lnTo>
                  <a:lnTo>
                    <a:pt x="11" y="89"/>
                  </a:lnTo>
                  <a:lnTo>
                    <a:pt x="9" y="176"/>
                  </a:lnTo>
                  <a:lnTo>
                    <a:pt x="0" y="220"/>
                  </a:lnTo>
                  <a:lnTo>
                    <a:pt x="0" y="244"/>
                  </a:lnTo>
                  <a:lnTo>
                    <a:pt x="6" y="256"/>
                  </a:lnTo>
                  <a:lnTo>
                    <a:pt x="18" y="269"/>
                  </a:lnTo>
                  <a:lnTo>
                    <a:pt x="33" y="276"/>
                  </a:lnTo>
                  <a:lnTo>
                    <a:pt x="47" y="292"/>
                  </a:lnTo>
                  <a:lnTo>
                    <a:pt x="52" y="304"/>
                  </a:lnTo>
                  <a:lnTo>
                    <a:pt x="68" y="324"/>
                  </a:lnTo>
                  <a:lnTo>
                    <a:pt x="81" y="334"/>
                  </a:lnTo>
                  <a:lnTo>
                    <a:pt x="81" y="334"/>
                  </a:lnTo>
                  <a:lnTo>
                    <a:pt x="81" y="3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63">
              <a:extLst>
                <a:ext uri="{FF2B5EF4-FFF2-40B4-BE49-F238E27FC236}">
                  <a16:creationId xmlns:a16="http://schemas.microsoft.com/office/drawing/2014/main" id="{B8E6749B-DE08-7B5E-F4CE-645A6C7B9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6983" y="8318820"/>
              <a:ext cx="770217" cy="788286"/>
            </a:xfrm>
            <a:custGeom>
              <a:avLst/>
              <a:gdLst>
                <a:gd name="T0" fmla="*/ 336 w 341"/>
                <a:gd name="T1" fmla="*/ 217 h 349"/>
                <a:gd name="T2" fmla="*/ 320 w 341"/>
                <a:gd name="T3" fmla="*/ 215 h 349"/>
                <a:gd name="T4" fmla="*/ 331 w 341"/>
                <a:gd name="T5" fmla="*/ 233 h 349"/>
                <a:gd name="T6" fmla="*/ 331 w 341"/>
                <a:gd name="T7" fmla="*/ 233 h 349"/>
                <a:gd name="T8" fmla="*/ 147 w 341"/>
                <a:gd name="T9" fmla="*/ 326 h 349"/>
                <a:gd name="T10" fmla="*/ 190 w 341"/>
                <a:gd name="T11" fmla="*/ 319 h 349"/>
                <a:gd name="T12" fmla="*/ 235 w 341"/>
                <a:gd name="T13" fmla="*/ 249 h 349"/>
                <a:gd name="T14" fmla="*/ 292 w 341"/>
                <a:gd name="T15" fmla="*/ 215 h 349"/>
                <a:gd name="T16" fmla="*/ 329 w 341"/>
                <a:gd name="T17" fmla="*/ 199 h 349"/>
                <a:gd name="T18" fmla="*/ 336 w 341"/>
                <a:gd name="T19" fmla="*/ 189 h 349"/>
                <a:gd name="T20" fmla="*/ 309 w 341"/>
                <a:gd name="T21" fmla="*/ 174 h 349"/>
                <a:gd name="T22" fmla="*/ 295 w 341"/>
                <a:gd name="T23" fmla="*/ 153 h 349"/>
                <a:gd name="T24" fmla="*/ 295 w 341"/>
                <a:gd name="T25" fmla="*/ 128 h 349"/>
                <a:gd name="T26" fmla="*/ 299 w 341"/>
                <a:gd name="T27" fmla="*/ 105 h 349"/>
                <a:gd name="T28" fmla="*/ 279 w 341"/>
                <a:gd name="T29" fmla="*/ 84 h 349"/>
                <a:gd name="T30" fmla="*/ 265 w 341"/>
                <a:gd name="T31" fmla="*/ 57 h 349"/>
                <a:gd name="T32" fmla="*/ 240 w 341"/>
                <a:gd name="T33" fmla="*/ 59 h 349"/>
                <a:gd name="T34" fmla="*/ 203 w 341"/>
                <a:gd name="T35" fmla="*/ 62 h 349"/>
                <a:gd name="T36" fmla="*/ 187 w 341"/>
                <a:gd name="T37" fmla="*/ 43 h 349"/>
                <a:gd name="T38" fmla="*/ 165 w 341"/>
                <a:gd name="T39" fmla="*/ 21 h 349"/>
                <a:gd name="T40" fmla="*/ 147 w 341"/>
                <a:gd name="T41" fmla="*/ 16 h 349"/>
                <a:gd name="T42" fmla="*/ 126 w 341"/>
                <a:gd name="T43" fmla="*/ 0 h 349"/>
                <a:gd name="T44" fmla="*/ 98 w 341"/>
                <a:gd name="T45" fmla="*/ 19 h 349"/>
                <a:gd name="T46" fmla="*/ 85 w 341"/>
                <a:gd name="T47" fmla="*/ 46 h 349"/>
                <a:gd name="T48" fmla="*/ 64 w 341"/>
                <a:gd name="T49" fmla="*/ 60 h 349"/>
                <a:gd name="T50" fmla="*/ 51 w 341"/>
                <a:gd name="T51" fmla="*/ 105 h 349"/>
                <a:gd name="T52" fmla="*/ 34 w 341"/>
                <a:gd name="T53" fmla="*/ 125 h 349"/>
                <a:gd name="T54" fmla="*/ 1 w 341"/>
                <a:gd name="T55" fmla="*/ 169 h 349"/>
                <a:gd name="T56" fmla="*/ 3 w 341"/>
                <a:gd name="T57" fmla="*/ 212 h 349"/>
                <a:gd name="T58" fmla="*/ 28 w 341"/>
                <a:gd name="T59" fmla="*/ 244 h 349"/>
                <a:gd name="T60" fmla="*/ 26 w 341"/>
                <a:gd name="T61" fmla="*/ 279 h 349"/>
                <a:gd name="T62" fmla="*/ 41 w 341"/>
                <a:gd name="T63" fmla="*/ 306 h 349"/>
                <a:gd name="T64" fmla="*/ 64 w 341"/>
                <a:gd name="T65" fmla="*/ 297 h 349"/>
                <a:gd name="T66" fmla="*/ 71 w 341"/>
                <a:gd name="T67" fmla="*/ 322 h 349"/>
                <a:gd name="T68" fmla="*/ 96 w 341"/>
                <a:gd name="T69" fmla="*/ 322 h 349"/>
                <a:gd name="T70" fmla="*/ 115 w 341"/>
                <a:gd name="T71" fmla="*/ 349 h 349"/>
                <a:gd name="T72" fmla="*/ 147 w 341"/>
                <a:gd name="T7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349">
                  <a:moveTo>
                    <a:pt x="331" y="233"/>
                  </a:moveTo>
                  <a:lnTo>
                    <a:pt x="336" y="217"/>
                  </a:lnTo>
                  <a:lnTo>
                    <a:pt x="309" y="206"/>
                  </a:lnTo>
                  <a:lnTo>
                    <a:pt x="320" y="215"/>
                  </a:lnTo>
                  <a:lnTo>
                    <a:pt x="322" y="231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1" y="233"/>
                  </a:lnTo>
                  <a:close/>
                  <a:moveTo>
                    <a:pt x="147" y="349"/>
                  </a:moveTo>
                  <a:lnTo>
                    <a:pt x="147" y="326"/>
                  </a:lnTo>
                  <a:lnTo>
                    <a:pt x="162" y="322"/>
                  </a:lnTo>
                  <a:lnTo>
                    <a:pt x="190" y="319"/>
                  </a:lnTo>
                  <a:lnTo>
                    <a:pt x="210" y="292"/>
                  </a:lnTo>
                  <a:lnTo>
                    <a:pt x="235" y="249"/>
                  </a:lnTo>
                  <a:lnTo>
                    <a:pt x="251" y="222"/>
                  </a:lnTo>
                  <a:lnTo>
                    <a:pt x="292" y="215"/>
                  </a:lnTo>
                  <a:lnTo>
                    <a:pt x="306" y="206"/>
                  </a:lnTo>
                  <a:lnTo>
                    <a:pt x="329" y="199"/>
                  </a:lnTo>
                  <a:lnTo>
                    <a:pt x="341" y="197"/>
                  </a:lnTo>
                  <a:lnTo>
                    <a:pt x="336" y="189"/>
                  </a:lnTo>
                  <a:lnTo>
                    <a:pt x="325" y="176"/>
                  </a:lnTo>
                  <a:lnTo>
                    <a:pt x="309" y="174"/>
                  </a:lnTo>
                  <a:lnTo>
                    <a:pt x="308" y="158"/>
                  </a:lnTo>
                  <a:lnTo>
                    <a:pt x="295" y="153"/>
                  </a:lnTo>
                  <a:lnTo>
                    <a:pt x="292" y="141"/>
                  </a:lnTo>
                  <a:lnTo>
                    <a:pt x="295" y="128"/>
                  </a:lnTo>
                  <a:lnTo>
                    <a:pt x="292" y="114"/>
                  </a:lnTo>
                  <a:lnTo>
                    <a:pt x="299" y="105"/>
                  </a:lnTo>
                  <a:lnTo>
                    <a:pt x="290" y="98"/>
                  </a:lnTo>
                  <a:lnTo>
                    <a:pt x="279" y="84"/>
                  </a:lnTo>
                  <a:lnTo>
                    <a:pt x="270" y="69"/>
                  </a:lnTo>
                  <a:lnTo>
                    <a:pt x="265" y="57"/>
                  </a:lnTo>
                  <a:lnTo>
                    <a:pt x="252" y="64"/>
                  </a:lnTo>
                  <a:lnTo>
                    <a:pt x="240" y="59"/>
                  </a:lnTo>
                  <a:lnTo>
                    <a:pt x="222" y="60"/>
                  </a:lnTo>
                  <a:lnTo>
                    <a:pt x="203" y="62"/>
                  </a:lnTo>
                  <a:lnTo>
                    <a:pt x="192" y="53"/>
                  </a:lnTo>
                  <a:lnTo>
                    <a:pt x="187" y="43"/>
                  </a:lnTo>
                  <a:lnTo>
                    <a:pt x="178" y="28"/>
                  </a:lnTo>
                  <a:lnTo>
                    <a:pt x="165" y="21"/>
                  </a:lnTo>
                  <a:lnTo>
                    <a:pt x="162" y="7"/>
                  </a:lnTo>
                  <a:lnTo>
                    <a:pt x="147" y="16"/>
                  </a:lnTo>
                  <a:lnTo>
                    <a:pt x="142" y="5"/>
                  </a:lnTo>
                  <a:lnTo>
                    <a:pt x="126" y="0"/>
                  </a:lnTo>
                  <a:lnTo>
                    <a:pt x="112" y="11"/>
                  </a:lnTo>
                  <a:lnTo>
                    <a:pt x="98" y="19"/>
                  </a:lnTo>
                  <a:lnTo>
                    <a:pt x="82" y="21"/>
                  </a:lnTo>
                  <a:lnTo>
                    <a:pt x="85" y="46"/>
                  </a:lnTo>
                  <a:lnTo>
                    <a:pt x="83" y="62"/>
                  </a:lnTo>
                  <a:lnTo>
                    <a:pt x="64" y="60"/>
                  </a:lnTo>
                  <a:lnTo>
                    <a:pt x="53" y="91"/>
                  </a:lnTo>
                  <a:lnTo>
                    <a:pt x="51" y="105"/>
                  </a:lnTo>
                  <a:lnTo>
                    <a:pt x="41" y="112"/>
                  </a:lnTo>
                  <a:lnTo>
                    <a:pt x="34" y="125"/>
                  </a:lnTo>
                  <a:lnTo>
                    <a:pt x="26" y="173"/>
                  </a:lnTo>
                  <a:lnTo>
                    <a:pt x="1" y="169"/>
                  </a:lnTo>
                  <a:lnTo>
                    <a:pt x="0" y="189"/>
                  </a:lnTo>
                  <a:lnTo>
                    <a:pt x="3" y="212"/>
                  </a:lnTo>
                  <a:lnTo>
                    <a:pt x="10" y="235"/>
                  </a:lnTo>
                  <a:lnTo>
                    <a:pt x="28" y="244"/>
                  </a:lnTo>
                  <a:lnTo>
                    <a:pt x="26" y="256"/>
                  </a:lnTo>
                  <a:lnTo>
                    <a:pt x="26" y="279"/>
                  </a:lnTo>
                  <a:lnTo>
                    <a:pt x="42" y="286"/>
                  </a:lnTo>
                  <a:lnTo>
                    <a:pt x="41" y="306"/>
                  </a:lnTo>
                  <a:lnTo>
                    <a:pt x="48" y="294"/>
                  </a:lnTo>
                  <a:lnTo>
                    <a:pt x="64" y="297"/>
                  </a:lnTo>
                  <a:lnTo>
                    <a:pt x="62" y="311"/>
                  </a:lnTo>
                  <a:lnTo>
                    <a:pt x="71" y="322"/>
                  </a:lnTo>
                  <a:lnTo>
                    <a:pt x="78" y="335"/>
                  </a:lnTo>
                  <a:lnTo>
                    <a:pt x="96" y="322"/>
                  </a:lnTo>
                  <a:lnTo>
                    <a:pt x="96" y="349"/>
                  </a:lnTo>
                  <a:lnTo>
                    <a:pt x="115" y="349"/>
                  </a:lnTo>
                  <a:lnTo>
                    <a:pt x="147" y="349"/>
                  </a:lnTo>
                  <a:lnTo>
                    <a:pt x="147" y="349"/>
                  </a:lnTo>
                  <a:lnTo>
                    <a:pt x="147" y="3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64">
              <a:extLst>
                <a:ext uri="{FF2B5EF4-FFF2-40B4-BE49-F238E27FC236}">
                  <a16:creationId xmlns:a16="http://schemas.microsoft.com/office/drawing/2014/main" id="{F8BFF738-56DE-21BF-3C91-6B27BE767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83402" y="9536257"/>
              <a:ext cx="964465" cy="808614"/>
            </a:xfrm>
            <a:custGeom>
              <a:avLst/>
              <a:gdLst>
                <a:gd name="T0" fmla="*/ 173 w 427"/>
                <a:gd name="T1" fmla="*/ 346 h 358"/>
                <a:gd name="T2" fmla="*/ 198 w 427"/>
                <a:gd name="T3" fmla="*/ 349 h 358"/>
                <a:gd name="T4" fmla="*/ 226 w 427"/>
                <a:gd name="T5" fmla="*/ 346 h 358"/>
                <a:gd name="T6" fmla="*/ 253 w 427"/>
                <a:gd name="T7" fmla="*/ 349 h 358"/>
                <a:gd name="T8" fmla="*/ 278 w 427"/>
                <a:gd name="T9" fmla="*/ 333 h 358"/>
                <a:gd name="T10" fmla="*/ 299 w 427"/>
                <a:gd name="T11" fmla="*/ 314 h 358"/>
                <a:gd name="T12" fmla="*/ 326 w 427"/>
                <a:gd name="T13" fmla="*/ 299 h 358"/>
                <a:gd name="T14" fmla="*/ 340 w 427"/>
                <a:gd name="T15" fmla="*/ 273 h 358"/>
                <a:gd name="T16" fmla="*/ 363 w 427"/>
                <a:gd name="T17" fmla="*/ 260 h 358"/>
                <a:gd name="T18" fmla="*/ 392 w 427"/>
                <a:gd name="T19" fmla="*/ 237 h 358"/>
                <a:gd name="T20" fmla="*/ 417 w 427"/>
                <a:gd name="T21" fmla="*/ 226 h 358"/>
                <a:gd name="T22" fmla="*/ 425 w 427"/>
                <a:gd name="T23" fmla="*/ 201 h 358"/>
                <a:gd name="T24" fmla="*/ 402 w 427"/>
                <a:gd name="T25" fmla="*/ 187 h 358"/>
                <a:gd name="T26" fmla="*/ 388 w 427"/>
                <a:gd name="T27" fmla="*/ 162 h 358"/>
                <a:gd name="T28" fmla="*/ 363 w 427"/>
                <a:gd name="T29" fmla="*/ 136 h 358"/>
                <a:gd name="T30" fmla="*/ 331 w 427"/>
                <a:gd name="T31" fmla="*/ 127 h 358"/>
                <a:gd name="T32" fmla="*/ 315 w 427"/>
                <a:gd name="T33" fmla="*/ 102 h 358"/>
                <a:gd name="T34" fmla="*/ 278 w 427"/>
                <a:gd name="T35" fmla="*/ 91 h 358"/>
                <a:gd name="T36" fmla="*/ 247 w 427"/>
                <a:gd name="T37" fmla="*/ 70 h 358"/>
                <a:gd name="T38" fmla="*/ 224 w 427"/>
                <a:gd name="T39" fmla="*/ 29 h 358"/>
                <a:gd name="T40" fmla="*/ 215 w 427"/>
                <a:gd name="T41" fmla="*/ 22 h 358"/>
                <a:gd name="T42" fmla="*/ 196 w 427"/>
                <a:gd name="T43" fmla="*/ 18 h 358"/>
                <a:gd name="T44" fmla="*/ 185 w 427"/>
                <a:gd name="T45" fmla="*/ 54 h 358"/>
                <a:gd name="T46" fmla="*/ 0 w 427"/>
                <a:gd name="T47" fmla="*/ 241 h 358"/>
                <a:gd name="T48" fmla="*/ 14 w 427"/>
                <a:gd name="T49" fmla="*/ 265 h 358"/>
                <a:gd name="T50" fmla="*/ 29 w 427"/>
                <a:gd name="T51" fmla="*/ 299 h 358"/>
                <a:gd name="T52" fmla="*/ 57 w 427"/>
                <a:gd name="T53" fmla="*/ 308 h 358"/>
                <a:gd name="T54" fmla="*/ 78 w 427"/>
                <a:gd name="T55" fmla="*/ 324 h 358"/>
                <a:gd name="T56" fmla="*/ 109 w 427"/>
                <a:gd name="T57" fmla="*/ 331 h 358"/>
                <a:gd name="T58" fmla="*/ 134 w 427"/>
                <a:gd name="T59" fmla="*/ 340 h 358"/>
                <a:gd name="T60" fmla="*/ 158 w 427"/>
                <a:gd name="T61" fmla="*/ 353 h 358"/>
                <a:gd name="T62" fmla="*/ 160 w 427"/>
                <a:gd name="T63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7" h="358">
                  <a:moveTo>
                    <a:pt x="160" y="358"/>
                  </a:moveTo>
                  <a:lnTo>
                    <a:pt x="173" y="346"/>
                  </a:lnTo>
                  <a:lnTo>
                    <a:pt x="185" y="340"/>
                  </a:lnTo>
                  <a:lnTo>
                    <a:pt x="198" y="349"/>
                  </a:lnTo>
                  <a:lnTo>
                    <a:pt x="210" y="344"/>
                  </a:lnTo>
                  <a:lnTo>
                    <a:pt x="226" y="346"/>
                  </a:lnTo>
                  <a:lnTo>
                    <a:pt x="244" y="338"/>
                  </a:lnTo>
                  <a:lnTo>
                    <a:pt x="253" y="349"/>
                  </a:lnTo>
                  <a:lnTo>
                    <a:pt x="269" y="347"/>
                  </a:lnTo>
                  <a:lnTo>
                    <a:pt x="278" y="333"/>
                  </a:lnTo>
                  <a:lnTo>
                    <a:pt x="290" y="324"/>
                  </a:lnTo>
                  <a:lnTo>
                    <a:pt x="299" y="314"/>
                  </a:lnTo>
                  <a:lnTo>
                    <a:pt x="315" y="308"/>
                  </a:lnTo>
                  <a:lnTo>
                    <a:pt x="326" y="299"/>
                  </a:lnTo>
                  <a:lnTo>
                    <a:pt x="329" y="281"/>
                  </a:lnTo>
                  <a:lnTo>
                    <a:pt x="340" y="273"/>
                  </a:lnTo>
                  <a:lnTo>
                    <a:pt x="351" y="278"/>
                  </a:lnTo>
                  <a:lnTo>
                    <a:pt x="363" y="260"/>
                  </a:lnTo>
                  <a:lnTo>
                    <a:pt x="381" y="248"/>
                  </a:lnTo>
                  <a:lnTo>
                    <a:pt x="392" y="237"/>
                  </a:lnTo>
                  <a:lnTo>
                    <a:pt x="406" y="235"/>
                  </a:lnTo>
                  <a:lnTo>
                    <a:pt x="417" y="226"/>
                  </a:lnTo>
                  <a:lnTo>
                    <a:pt x="427" y="216"/>
                  </a:lnTo>
                  <a:lnTo>
                    <a:pt x="425" y="201"/>
                  </a:lnTo>
                  <a:lnTo>
                    <a:pt x="413" y="194"/>
                  </a:lnTo>
                  <a:lnTo>
                    <a:pt x="402" y="187"/>
                  </a:lnTo>
                  <a:lnTo>
                    <a:pt x="397" y="173"/>
                  </a:lnTo>
                  <a:lnTo>
                    <a:pt x="388" y="162"/>
                  </a:lnTo>
                  <a:lnTo>
                    <a:pt x="377" y="148"/>
                  </a:lnTo>
                  <a:lnTo>
                    <a:pt x="363" y="136"/>
                  </a:lnTo>
                  <a:lnTo>
                    <a:pt x="347" y="134"/>
                  </a:lnTo>
                  <a:lnTo>
                    <a:pt x="331" y="127"/>
                  </a:lnTo>
                  <a:lnTo>
                    <a:pt x="322" y="116"/>
                  </a:lnTo>
                  <a:lnTo>
                    <a:pt x="315" y="102"/>
                  </a:lnTo>
                  <a:lnTo>
                    <a:pt x="296" y="96"/>
                  </a:lnTo>
                  <a:lnTo>
                    <a:pt x="278" y="91"/>
                  </a:lnTo>
                  <a:lnTo>
                    <a:pt x="260" y="75"/>
                  </a:lnTo>
                  <a:lnTo>
                    <a:pt x="247" y="70"/>
                  </a:lnTo>
                  <a:lnTo>
                    <a:pt x="237" y="54"/>
                  </a:lnTo>
                  <a:lnTo>
                    <a:pt x="224" y="29"/>
                  </a:lnTo>
                  <a:lnTo>
                    <a:pt x="208" y="31"/>
                  </a:lnTo>
                  <a:lnTo>
                    <a:pt x="215" y="22"/>
                  </a:lnTo>
                  <a:lnTo>
                    <a:pt x="212" y="0"/>
                  </a:lnTo>
                  <a:lnTo>
                    <a:pt x="196" y="18"/>
                  </a:lnTo>
                  <a:lnTo>
                    <a:pt x="205" y="32"/>
                  </a:lnTo>
                  <a:lnTo>
                    <a:pt x="185" y="54"/>
                  </a:lnTo>
                  <a:lnTo>
                    <a:pt x="93" y="148"/>
                  </a:lnTo>
                  <a:lnTo>
                    <a:pt x="0" y="241"/>
                  </a:lnTo>
                  <a:lnTo>
                    <a:pt x="5" y="257"/>
                  </a:lnTo>
                  <a:lnTo>
                    <a:pt x="14" y="265"/>
                  </a:lnTo>
                  <a:lnTo>
                    <a:pt x="18" y="278"/>
                  </a:lnTo>
                  <a:lnTo>
                    <a:pt x="29" y="299"/>
                  </a:lnTo>
                  <a:lnTo>
                    <a:pt x="45" y="305"/>
                  </a:lnTo>
                  <a:lnTo>
                    <a:pt x="57" y="308"/>
                  </a:lnTo>
                  <a:lnTo>
                    <a:pt x="61" y="326"/>
                  </a:lnTo>
                  <a:lnTo>
                    <a:pt x="78" y="324"/>
                  </a:lnTo>
                  <a:lnTo>
                    <a:pt x="93" y="326"/>
                  </a:lnTo>
                  <a:lnTo>
                    <a:pt x="109" y="331"/>
                  </a:lnTo>
                  <a:lnTo>
                    <a:pt x="121" y="338"/>
                  </a:lnTo>
                  <a:lnTo>
                    <a:pt x="134" y="340"/>
                  </a:lnTo>
                  <a:lnTo>
                    <a:pt x="142" y="354"/>
                  </a:lnTo>
                  <a:lnTo>
                    <a:pt x="158" y="353"/>
                  </a:lnTo>
                  <a:lnTo>
                    <a:pt x="160" y="358"/>
                  </a:lnTo>
                  <a:lnTo>
                    <a:pt x="160" y="358"/>
                  </a:lnTo>
                  <a:lnTo>
                    <a:pt x="160" y="35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65">
              <a:extLst>
                <a:ext uri="{FF2B5EF4-FFF2-40B4-BE49-F238E27FC236}">
                  <a16:creationId xmlns:a16="http://schemas.microsoft.com/office/drawing/2014/main" id="{4D5B93DD-0BA4-2009-69C5-30BE8E539E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61825" y="9113881"/>
              <a:ext cx="519501" cy="912514"/>
            </a:xfrm>
            <a:custGeom>
              <a:avLst/>
              <a:gdLst>
                <a:gd name="T0" fmla="*/ 201 w 230"/>
                <a:gd name="T1" fmla="*/ 404 h 404"/>
                <a:gd name="T2" fmla="*/ 207 w 230"/>
                <a:gd name="T3" fmla="*/ 367 h 404"/>
                <a:gd name="T4" fmla="*/ 208 w 230"/>
                <a:gd name="T5" fmla="*/ 351 h 404"/>
                <a:gd name="T6" fmla="*/ 210 w 230"/>
                <a:gd name="T7" fmla="*/ 331 h 404"/>
                <a:gd name="T8" fmla="*/ 210 w 230"/>
                <a:gd name="T9" fmla="*/ 310 h 404"/>
                <a:gd name="T10" fmla="*/ 217 w 230"/>
                <a:gd name="T11" fmla="*/ 258 h 404"/>
                <a:gd name="T12" fmla="*/ 219 w 230"/>
                <a:gd name="T13" fmla="*/ 237 h 404"/>
                <a:gd name="T14" fmla="*/ 219 w 230"/>
                <a:gd name="T15" fmla="*/ 218 h 404"/>
                <a:gd name="T16" fmla="*/ 221 w 230"/>
                <a:gd name="T17" fmla="*/ 198 h 404"/>
                <a:gd name="T18" fmla="*/ 226 w 230"/>
                <a:gd name="T19" fmla="*/ 182 h 404"/>
                <a:gd name="T20" fmla="*/ 230 w 230"/>
                <a:gd name="T21" fmla="*/ 169 h 404"/>
                <a:gd name="T22" fmla="*/ 230 w 230"/>
                <a:gd name="T23" fmla="*/ 157 h 404"/>
                <a:gd name="T24" fmla="*/ 221 w 230"/>
                <a:gd name="T25" fmla="*/ 139 h 404"/>
                <a:gd name="T26" fmla="*/ 215 w 230"/>
                <a:gd name="T27" fmla="*/ 130 h 404"/>
                <a:gd name="T28" fmla="*/ 212 w 230"/>
                <a:gd name="T29" fmla="*/ 116 h 404"/>
                <a:gd name="T30" fmla="*/ 207 w 230"/>
                <a:gd name="T31" fmla="*/ 102 h 404"/>
                <a:gd name="T32" fmla="*/ 205 w 230"/>
                <a:gd name="T33" fmla="*/ 89 h 404"/>
                <a:gd name="T34" fmla="*/ 199 w 230"/>
                <a:gd name="T35" fmla="*/ 79 h 404"/>
                <a:gd name="T36" fmla="*/ 194 w 230"/>
                <a:gd name="T37" fmla="*/ 66 h 404"/>
                <a:gd name="T38" fmla="*/ 192 w 230"/>
                <a:gd name="T39" fmla="*/ 52 h 404"/>
                <a:gd name="T40" fmla="*/ 192 w 230"/>
                <a:gd name="T41" fmla="*/ 40 h 404"/>
                <a:gd name="T42" fmla="*/ 169 w 230"/>
                <a:gd name="T43" fmla="*/ 40 h 404"/>
                <a:gd name="T44" fmla="*/ 155 w 230"/>
                <a:gd name="T45" fmla="*/ 50 h 404"/>
                <a:gd name="T46" fmla="*/ 119 w 230"/>
                <a:gd name="T47" fmla="*/ 50 h 404"/>
                <a:gd name="T48" fmla="*/ 100 w 230"/>
                <a:gd name="T49" fmla="*/ 54 h 404"/>
                <a:gd name="T50" fmla="*/ 94 w 230"/>
                <a:gd name="T51" fmla="*/ 38 h 404"/>
                <a:gd name="T52" fmla="*/ 86 w 230"/>
                <a:gd name="T53" fmla="*/ 27 h 404"/>
                <a:gd name="T54" fmla="*/ 75 w 230"/>
                <a:gd name="T55" fmla="*/ 13 h 404"/>
                <a:gd name="T56" fmla="*/ 62 w 230"/>
                <a:gd name="T57" fmla="*/ 7 h 404"/>
                <a:gd name="T58" fmla="*/ 53 w 230"/>
                <a:gd name="T59" fmla="*/ 0 h 404"/>
                <a:gd name="T60" fmla="*/ 36 w 230"/>
                <a:gd name="T61" fmla="*/ 36 h 404"/>
                <a:gd name="T62" fmla="*/ 27 w 230"/>
                <a:gd name="T63" fmla="*/ 54 h 404"/>
                <a:gd name="T64" fmla="*/ 29 w 230"/>
                <a:gd name="T65" fmla="*/ 72 h 404"/>
                <a:gd name="T66" fmla="*/ 30 w 230"/>
                <a:gd name="T67" fmla="*/ 88 h 404"/>
                <a:gd name="T68" fmla="*/ 29 w 230"/>
                <a:gd name="T69" fmla="*/ 125 h 404"/>
                <a:gd name="T70" fmla="*/ 27 w 230"/>
                <a:gd name="T71" fmla="*/ 141 h 404"/>
                <a:gd name="T72" fmla="*/ 25 w 230"/>
                <a:gd name="T73" fmla="*/ 157 h 404"/>
                <a:gd name="T74" fmla="*/ 23 w 230"/>
                <a:gd name="T75" fmla="*/ 169 h 404"/>
                <a:gd name="T76" fmla="*/ 20 w 230"/>
                <a:gd name="T77" fmla="*/ 189 h 404"/>
                <a:gd name="T78" fmla="*/ 13 w 230"/>
                <a:gd name="T79" fmla="*/ 253 h 404"/>
                <a:gd name="T80" fmla="*/ 7 w 230"/>
                <a:gd name="T81" fmla="*/ 303 h 404"/>
                <a:gd name="T82" fmla="*/ 4 w 230"/>
                <a:gd name="T83" fmla="*/ 326 h 404"/>
                <a:gd name="T84" fmla="*/ 0 w 230"/>
                <a:gd name="T85" fmla="*/ 355 h 404"/>
                <a:gd name="T86" fmla="*/ 13 w 230"/>
                <a:gd name="T87" fmla="*/ 356 h 404"/>
                <a:gd name="T88" fmla="*/ 32 w 230"/>
                <a:gd name="T89" fmla="*/ 358 h 404"/>
                <a:gd name="T90" fmla="*/ 45 w 230"/>
                <a:gd name="T91" fmla="*/ 360 h 404"/>
                <a:gd name="T92" fmla="*/ 57 w 230"/>
                <a:gd name="T93" fmla="*/ 365 h 404"/>
                <a:gd name="T94" fmla="*/ 73 w 230"/>
                <a:gd name="T95" fmla="*/ 371 h 404"/>
                <a:gd name="T96" fmla="*/ 86 w 230"/>
                <a:gd name="T97" fmla="*/ 369 h 404"/>
                <a:gd name="T98" fmla="*/ 98 w 230"/>
                <a:gd name="T99" fmla="*/ 379 h 404"/>
                <a:gd name="T100" fmla="*/ 114 w 230"/>
                <a:gd name="T101" fmla="*/ 381 h 404"/>
                <a:gd name="T102" fmla="*/ 132 w 230"/>
                <a:gd name="T103" fmla="*/ 387 h 404"/>
                <a:gd name="T104" fmla="*/ 134 w 230"/>
                <a:gd name="T105" fmla="*/ 374 h 404"/>
                <a:gd name="T106" fmla="*/ 142 w 230"/>
                <a:gd name="T107" fmla="*/ 385 h 404"/>
                <a:gd name="T108" fmla="*/ 157 w 230"/>
                <a:gd name="T109" fmla="*/ 376 h 404"/>
                <a:gd name="T110" fmla="*/ 169 w 230"/>
                <a:gd name="T111" fmla="*/ 381 h 404"/>
                <a:gd name="T112" fmla="*/ 178 w 230"/>
                <a:gd name="T113" fmla="*/ 388 h 404"/>
                <a:gd name="T114" fmla="*/ 185 w 230"/>
                <a:gd name="T115" fmla="*/ 399 h 404"/>
                <a:gd name="T116" fmla="*/ 201 w 230"/>
                <a:gd name="T117" fmla="*/ 404 h 404"/>
                <a:gd name="T118" fmla="*/ 201 w 230"/>
                <a:gd name="T119" fmla="*/ 404 h 404"/>
                <a:gd name="T120" fmla="*/ 201 w 230"/>
                <a:gd name="T121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404">
                  <a:moveTo>
                    <a:pt x="201" y="404"/>
                  </a:moveTo>
                  <a:lnTo>
                    <a:pt x="207" y="367"/>
                  </a:lnTo>
                  <a:lnTo>
                    <a:pt x="208" y="351"/>
                  </a:lnTo>
                  <a:lnTo>
                    <a:pt x="210" y="331"/>
                  </a:lnTo>
                  <a:lnTo>
                    <a:pt x="210" y="310"/>
                  </a:lnTo>
                  <a:lnTo>
                    <a:pt x="217" y="258"/>
                  </a:lnTo>
                  <a:lnTo>
                    <a:pt x="219" y="237"/>
                  </a:lnTo>
                  <a:lnTo>
                    <a:pt x="219" y="218"/>
                  </a:lnTo>
                  <a:lnTo>
                    <a:pt x="221" y="198"/>
                  </a:lnTo>
                  <a:lnTo>
                    <a:pt x="226" y="182"/>
                  </a:lnTo>
                  <a:lnTo>
                    <a:pt x="230" y="169"/>
                  </a:lnTo>
                  <a:lnTo>
                    <a:pt x="230" y="157"/>
                  </a:lnTo>
                  <a:lnTo>
                    <a:pt x="221" y="139"/>
                  </a:lnTo>
                  <a:lnTo>
                    <a:pt x="215" y="130"/>
                  </a:lnTo>
                  <a:lnTo>
                    <a:pt x="212" y="116"/>
                  </a:lnTo>
                  <a:lnTo>
                    <a:pt x="207" y="102"/>
                  </a:lnTo>
                  <a:lnTo>
                    <a:pt x="205" y="89"/>
                  </a:lnTo>
                  <a:lnTo>
                    <a:pt x="199" y="79"/>
                  </a:lnTo>
                  <a:lnTo>
                    <a:pt x="194" y="66"/>
                  </a:lnTo>
                  <a:lnTo>
                    <a:pt x="192" y="52"/>
                  </a:lnTo>
                  <a:lnTo>
                    <a:pt x="192" y="40"/>
                  </a:lnTo>
                  <a:lnTo>
                    <a:pt x="169" y="40"/>
                  </a:lnTo>
                  <a:lnTo>
                    <a:pt x="155" y="50"/>
                  </a:lnTo>
                  <a:lnTo>
                    <a:pt x="119" y="50"/>
                  </a:lnTo>
                  <a:lnTo>
                    <a:pt x="100" y="54"/>
                  </a:lnTo>
                  <a:lnTo>
                    <a:pt x="94" y="38"/>
                  </a:lnTo>
                  <a:lnTo>
                    <a:pt x="86" y="27"/>
                  </a:lnTo>
                  <a:lnTo>
                    <a:pt x="75" y="13"/>
                  </a:lnTo>
                  <a:lnTo>
                    <a:pt x="62" y="7"/>
                  </a:lnTo>
                  <a:lnTo>
                    <a:pt x="53" y="0"/>
                  </a:lnTo>
                  <a:lnTo>
                    <a:pt x="36" y="36"/>
                  </a:lnTo>
                  <a:lnTo>
                    <a:pt x="27" y="54"/>
                  </a:lnTo>
                  <a:lnTo>
                    <a:pt x="29" y="72"/>
                  </a:lnTo>
                  <a:lnTo>
                    <a:pt x="30" y="88"/>
                  </a:lnTo>
                  <a:lnTo>
                    <a:pt x="29" y="125"/>
                  </a:lnTo>
                  <a:lnTo>
                    <a:pt x="27" y="141"/>
                  </a:lnTo>
                  <a:lnTo>
                    <a:pt x="25" y="157"/>
                  </a:lnTo>
                  <a:lnTo>
                    <a:pt x="23" y="169"/>
                  </a:lnTo>
                  <a:lnTo>
                    <a:pt x="20" y="189"/>
                  </a:lnTo>
                  <a:lnTo>
                    <a:pt x="13" y="253"/>
                  </a:lnTo>
                  <a:lnTo>
                    <a:pt x="7" y="303"/>
                  </a:lnTo>
                  <a:lnTo>
                    <a:pt x="4" y="326"/>
                  </a:lnTo>
                  <a:lnTo>
                    <a:pt x="0" y="355"/>
                  </a:lnTo>
                  <a:lnTo>
                    <a:pt x="13" y="356"/>
                  </a:lnTo>
                  <a:lnTo>
                    <a:pt x="32" y="358"/>
                  </a:lnTo>
                  <a:lnTo>
                    <a:pt x="45" y="360"/>
                  </a:lnTo>
                  <a:lnTo>
                    <a:pt x="57" y="365"/>
                  </a:lnTo>
                  <a:lnTo>
                    <a:pt x="73" y="371"/>
                  </a:lnTo>
                  <a:lnTo>
                    <a:pt x="86" y="369"/>
                  </a:lnTo>
                  <a:lnTo>
                    <a:pt x="98" y="379"/>
                  </a:lnTo>
                  <a:lnTo>
                    <a:pt x="114" y="381"/>
                  </a:lnTo>
                  <a:lnTo>
                    <a:pt x="132" y="387"/>
                  </a:lnTo>
                  <a:lnTo>
                    <a:pt x="134" y="374"/>
                  </a:lnTo>
                  <a:lnTo>
                    <a:pt x="142" y="385"/>
                  </a:lnTo>
                  <a:lnTo>
                    <a:pt x="157" y="376"/>
                  </a:lnTo>
                  <a:lnTo>
                    <a:pt x="169" y="381"/>
                  </a:lnTo>
                  <a:lnTo>
                    <a:pt x="178" y="388"/>
                  </a:lnTo>
                  <a:lnTo>
                    <a:pt x="185" y="399"/>
                  </a:lnTo>
                  <a:lnTo>
                    <a:pt x="201" y="404"/>
                  </a:lnTo>
                  <a:lnTo>
                    <a:pt x="201" y="404"/>
                  </a:lnTo>
                  <a:lnTo>
                    <a:pt x="201" y="4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66">
              <a:extLst>
                <a:ext uri="{FF2B5EF4-FFF2-40B4-BE49-F238E27FC236}">
                  <a16:creationId xmlns:a16="http://schemas.microsoft.com/office/drawing/2014/main" id="{7C0DD72B-E7CC-4723-A272-C128C4F5A6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115627" y="10462323"/>
              <a:ext cx="716008" cy="618883"/>
            </a:xfrm>
            <a:custGeom>
              <a:avLst/>
              <a:gdLst>
                <a:gd name="T0" fmla="*/ 155 w 317"/>
                <a:gd name="T1" fmla="*/ 272 h 274"/>
                <a:gd name="T2" fmla="*/ 171 w 317"/>
                <a:gd name="T3" fmla="*/ 270 h 274"/>
                <a:gd name="T4" fmla="*/ 184 w 317"/>
                <a:gd name="T5" fmla="*/ 260 h 274"/>
                <a:gd name="T6" fmla="*/ 223 w 317"/>
                <a:gd name="T7" fmla="*/ 258 h 274"/>
                <a:gd name="T8" fmla="*/ 237 w 317"/>
                <a:gd name="T9" fmla="*/ 245 h 274"/>
                <a:gd name="T10" fmla="*/ 237 w 317"/>
                <a:gd name="T11" fmla="*/ 233 h 274"/>
                <a:gd name="T12" fmla="*/ 251 w 317"/>
                <a:gd name="T13" fmla="*/ 226 h 274"/>
                <a:gd name="T14" fmla="*/ 262 w 317"/>
                <a:gd name="T15" fmla="*/ 197 h 274"/>
                <a:gd name="T16" fmla="*/ 284 w 317"/>
                <a:gd name="T17" fmla="*/ 201 h 274"/>
                <a:gd name="T18" fmla="*/ 296 w 317"/>
                <a:gd name="T19" fmla="*/ 185 h 274"/>
                <a:gd name="T20" fmla="*/ 310 w 317"/>
                <a:gd name="T21" fmla="*/ 174 h 274"/>
                <a:gd name="T22" fmla="*/ 317 w 317"/>
                <a:gd name="T23" fmla="*/ 162 h 274"/>
                <a:gd name="T24" fmla="*/ 310 w 317"/>
                <a:gd name="T25" fmla="*/ 142 h 274"/>
                <a:gd name="T26" fmla="*/ 292 w 317"/>
                <a:gd name="T27" fmla="*/ 133 h 274"/>
                <a:gd name="T28" fmla="*/ 284 w 317"/>
                <a:gd name="T29" fmla="*/ 122 h 274"/>
                <a:gd name="T30" fmla="*/ 266 w 317"/>
                <a:gd name="T31" fmla="*/ 114 h 274"/>
                <a:gd name="T32" fmla="*/ 250 w 317"/>
                <a:gd name="T33" fmla="*/ 108 h 274"/>
                <a:gd name="T34" fmla="*/ 243 w 317"/>
                <a:gd name="T35" fmla="*/ 98 h 274"/>
                <a:gd name="T36" fmla="*/ 227 w 317"/>
                <a:gd name="T37" fmla="*/ 89 h 274"/>
                <a:gd name="T38" fmla="*/ 216 w 317"/>
                <a:gd name="T39" fmla="*/ 78 h 274"/>
                <a:gd name="T40" fmla="*/ 207 w 317"/>
                <a:gd name="T41" fmla="*/ 71 h 274"/>
                <a:gd name="T42" fmla="*/ 191 w 317"/>
                <a:gd name="T43" fmla="*/ 69 h 274"/>
                <a:gd name="T44" fmla="*/ 175 w 317"/>
                <a:gd name="T45" fmla="*/ 64 h 274"/>
                <a:gd name="T46" fmla="*/ 166 w 317"/>
                <a:gd name="T47" fmla="*/ 57 h 274"/>
                <a:gd name="T48" fmla="*/ 152 w 317"/>
                <a:gd name="T49" fmla="*/ 44 h 274"/>
                <a:gd name="T50" fmla="*/ 139 w 317"/>
                <a:gd name="T51" fmla="*/ 41 h 274"/>
                <a:gd name="T52" fmla="*/ 130 w 317"/>
                <a:gd name="T53" fmla="*/ 30 h 274"/>
                <a:gd name="T54" fmla="*/ 120 w 317"/>
                <a:gd name="T55" fmla="*/ 21 h 274"/>
                <a:gd name="T56" fmla="*/ 111 w 317"/>
                <a:gd name="T57" fmla="*/ 7 h 274"/>
                <a:gd name="T58" fmla="*/ 82 w 317"/>
                <a:gd name="T59" fmla="*/ 0 h 274"/>
                <a:gd name="T60" fmla="*/ 84 w 317"/>
                <a:gd name="T61" fmla="*/ 37 h 274"/>
                <a:gd name="T62" fmla="*/ 24 w 317"/>
                <a:gd name="T63" fmla="*/ 35 h 274"/>
                <a:gd name="T64" fmla="*/ 11 w 317"/>
                <a:gd name="T65" fmla="*/ 37 h 274"/>
                <a:gd name="T66" fmla="*/ 0 w 317"/>
                <a:gd name="T67" fmla="*/ 67 h 274"/>
                <a:gd name="T68" fmla="*/ 0 w 317"/>
                <a:gd name="T69" fmla="*/ 85 h 274"/>
                <a:gd name="T70" fmla="*/ 2 w 317"/>
                <a:gd name="T71" fmla="*/ 103 h 274"/>
                <a:gd name="T72" fmla="*/ 4 w 317"/>
                <a:gd name="T73" fmla="*/ 142 h 274"/>
                <a:gd name="T74" fmla="*/ 27 w 317"/>
                <a:gd name="T75" fmla="*/ 142 h 274"/>
                <a:gd name="T76" fmla="*/ 29 w 317"/>
                <a:gd name="T77" fmla="*/ 227 h 274"/>
                <a:gd name="T78" fmla="*/ 81 w 317"/>
                <a:gd name="T79" fmla="*/ 224 h 274"/>
                <a:gd name="T80" fmla="*/ 107 w 317"/>
                <a:gd name="T81" fmla="*/ 224 h 274"/>
                <a:gd name="T82" fmla="*/ 111 w 317"/>
                <a:gd name="T83" fmla="*/ 249 h 274"/>
                <a:gd name="T84" fmla="*/ 120 w 317"/>
                <a:gd name="T85" fmla="*/ 270 h 274"/>
                <a:gd name="T86" fmla="*/ 146 w 317"/>
                <a:gd name="T87" fmla="*/ 274 h 274"/>
                <a:gd name="T88" fmla="*/ 155 w 317"/>
                <a:gd name="T89" fmla="*/ 272 h 274"/>
                <a:gd name="T90" fmla="*/ 155 w 317"/>
                <a:gd name="T91" fmla="*/ 272 h 274"/>
                <a:gd name="T92" fmla="*/ 155 w 317"/>
                <a:gd name="T93" fmla="*/ 27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7" h="274">
                  <a:moveTo>
                    <a:pt x="155" y="272"/>
                  </a:moveTo>
                  <a:lnTo>
                    <a:pt x="171" y="270"/>
                  </a:lnTo>
                  <a:lnTo>
                    <a:pt x="184" y="260"/>
                  </a:lnTo>
                  <a:lnTo>
                    <a:pt x="223" y="258"/>
                  </a:lnTo>
                  <a:lnTo>
                    <a:pt x="237" y="245"/>
                  </a:lnTo>
                  <a:lnTo>
                    <a:pt x="237" y="233"/>
                  </a:lnTo>
                  <a:lnTo>
                    <a:pt x="251" y="226"/>
                  </a:lnTo>
                  <a:lnTo>
                    <a:pt x="262" y="197"/>
                  </a:lnTo>
                  <a:lnTo>
                    <a:pt x="284" y="201"/>
                  </a:lnTo>
                  <a:lnTo>
                    <a:pt x="296" y="185"/>
                  </a:lnTo>
                  <a:lnTo>
                    <a:pt x="310" y="174"/>
                  </a:lnTo>
                  <a:lnTo>
                    <a:pt x="317" y="162"/>
                  </a:lnTo>
                  <a:lnTo>
                    <a:pt x="310" y="142"/>
                  </a:lnTo>
                  <a:lnTo>
                    <a:pt x="292" y="133"/>
                  </a:lnTo>
                  <a:lnTo>
                    <a:pt x="284" y="122"/>
                  </a:lnTo>
                  <a:lnTo>
                    <a:pt x="266" y="114"/>
                  </a:lnTo>
                  <a:lnTo>
                    <a:pt x="250" y="108"/>
                  </a:lnTo>
                  <a:lnTo>
                    <a:pt x="243" y="98"/>
                  </a:lnTo>
                  <a:lnTo>
                    <a:pt x="227" y="89"/>
                  </a:lnTo>
                  <a:lnTo>
                    <a:pt x="216" y="78"/>
                  </a:lnTo>
                  <a:lnTo>
                    <a:pt x="207" y="71"/>
                  </a:lnTo>
                  <a:lnTo>
                    <a:pt x="191" y="69"/>
                  </a:lnTo>
                  <a:lnTo>
                    <a:pt x="175" y="64"/>
                  </a:lnTo>
                  <a:lnTo>
                    <a:pt x="166" y="57"/>
                  </a:lnTo>
                  <a:lnTo>
                    <a:pt x="152" y="44"/>
                  </a:lnTo>
                  <a:lnTo>
                    <a:pt x="139" y="41"/>
                  </a:lnTo>
                  <a:lnTo>
                    <a:pt x="130" y="30"/>
                  </a:lnTo>
                  <a:lnTo>
                    <a:pt x="120" y="21"/>
                  </a:lnTo>
                  <a:lnTo>
                    <a:pt x="111" y="7"/>
                  </a:lnTo>
                  <a:lnTo>
                    <a:pt x="82" y="0"/>
                  </a:lnTo>
                  <a:lnTo>
                    <a:pt x="84" y="37"/>
                  </a:lnTo>
                  <a:lnTo>
                    <a:pt x="24" y="35"/>
                  </a:lnTo>
                  <a:lnTo>
                    <a:pt x="11" y="37"/>
                  </a:lnTo>
                  <a:lnTo>
                    <a:pt x="0" y="67"/>
                  </a:lnTo>
                  <a:lnTo>
                    <a:pt x="0" y="85"/>
                  </a:lnTo>
                  <a:lnTo>
                    <a:pt x="2" y="103"/>
                  </a:lnTo>
                  <a:lnTo>
                    <a:pt x="4" y="142"/>
                  </a:lnTo>
                  <a:lnTo>
                    <a:pt x="27" y="142"/>
                  </a:lnTo>
                  <a:lnTo>
                    <a:pt x="29" y="227"/>
                  </a:lnTo>
                  <a:lnTo>
                    <a:pt x="81" y="224"/>
                  </a:lnTo>
                  <a:lnTo>
                    <a:pt x="107" y="224"/>
                  </a:lnTo>
                  <a:lnTo>
                    <a:pt x="111" y="249"/>
                  </a:lnTo>
                  <a:lnTo>
                    <a:pt x="120" y="270"/>
                  </a:lnTo>
                  <a:lnTo>
                    <a:pt x="146" y="274"/>
                  </a:lnTo>
                  <a:lnTo>
                    <a:pt x="155" y="272"/>
                  </a:lnTo>
                  <a:lnTo>
                    <a:pt x="155" y="272"/>
                  </a:lnTo>
                  <a:lnTo>
                    <a:pt x="155" y="2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67">
              <a:extLst>
                <a:ext uri="{FF2B5EF4-FFF2-40B4-BE49-F238E27FC236}">
                  <a16:creationId xmlns:a16="http://schemas.microsoft.com/office/drawing/2014/main" id="{0085757A-1D5A-1B8F-F411-034861B79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6337" y="10247747"/>
              <a:ext cx="975757" cy="948653"/>
            </a:xfrm>
            <a:custGeom>
              <a:avLst/>
              <a:gdLst>
                <a:gd name="T0" fmla="*/ 411 w 432"/>
                <a:gd name="T1" fmla="*/ 419 h 420"/>
                <a:gd name="T2" fmla="*/ 413 w 432"/>
                <a:gd name="T3" fmla="*/ 319 h 420"/>
                <a:gd name="T4" fmla="*/ 422 w 432"/>
                <a:gd name="T5" fmla="*/ 321 h 420"/>
                <a:gd name="T6" fmla="*/ 432 w 432"/>
                <a:gd name="T7" fmla="*/ 237 h 420"/>
                <a:gd name="T8" fmla="*/ 416 w 432"/>
                <a:gd name="T9" fmla="*/ 239 h 420"/>
                <a:gd name="T10" fmla="*/ 406 w 432"/>
                <a:gd name="T11" fmla="*/ 162 h 420"/>
                <a:gd name="T12" fmla="*/ 406 w 432"/>
                <a:gd name="T13" fmla="*/ 134 h 420"/>
                <a:gd name="T14" fmla="*/ 242 w 432"/>
                <a:gd name="T15" fmla="*/ 136 h 420"/>
                <a:gd name="T16" fmla="*/ 242 w 432"/>
                <a:gd name="T17" fmla="*/ 23 h 420"/>
                <a:gd name="T18" fmla="*/ 242 w 432"/>
                <a:gd name="T19" fmla="*/ 0 h 420"/>
                <a:gd name="T20" fmla="*/ 233 w 432"/>
                <a:gd name="T21" fmla="*/ 16 h 420"/>
                <a:gd name="T22" fmla="*/ 222 w 432"/>
                <a:gd name="T23" fmla="*/ 27 h 420"/>
                <a:gd name="T24" fmla="*/ 208 w 432"/>
                <a:gd name="T25" fmla="*/ 36 h 420"/>
                <a:gd name="T26" fmla="*/ 196 w 432"/>
                <a:gd name="T27" fmla="*/ 34 h 420"/>
                <a:gd name="T28" fmla="*/ 180 w 432"/>
                <a:gd name="T29" fmla="*/ 32 h 420"/>
                <a:gd name="T30" fmla="*/ 164 w 432"/>
                <a:gd name="T31" fmla="*/ 31 h 420"/>
                <a:gd name="T32" fmla="*/ 148 w 432"/>
                <a:gd name="T33" fmla="*/ 34 h 420"/>
                <a:gd name="T34" fmla="*/ 135 w 432"/>
                <a:gd name="T35" fmla="*/ 27 h 420"/>
                <a:gd name="T36" fmla="*/ 123 w 432"/>
                <a:gd name="T37" fmla="*/ 31 h 420"/>
                <a:gd name="T38" fmla="*/ 116 w 432"/>
                <a:gd name="T39" fmla="*/ 137 h 420"/>
                <a:gd name="T40" fmla="*/ 105 w 432"/>
                <a:gd name="T41" fmla="*/ 148 h 420"/>
                <a:gd name="T42" fmla="*/ 105 w 432"/>
                <a:gd name="T43" fmla="*/ 168 h 420"/>
                <a:gd name="T44" fmla="*/ 94 w 432"/>
                <a:gd name="T45" fmla="*/ 173 h 420"/>
                <a:gd name="T46" fmla="*/ 80 w 432"/>
                <a:gd name="T47" fmla="*/ 184 h 420"/>
                <a:gd name="T48" fmla="*/ 69 w 432"/>
                <a:gd name="T49" fmla="*/ 193 h 420"/>
                <a:gd name="T50" fmla="*/ 71 w 432"/>
                <a:gd name="T51" fmla="*/ 235 h 420"/>
                <a:gd name="T52" fmla="*/ 57 w 432"/>
                <a:gd name="T53" fmla="*/ 266 h 420"/>
                <a:gd name="T54" fmla="*/ 53 w 432"/>
                <a:gd name="T55" fmla="*/ 274 h 420"/>
                <a:gd name="T56" fmla="*/ 46 w 432"/>
                <a:gd name="T57" fmla="*/ 287 h 420"/>
                <a:gd name="T58" fmla="*/ 37 w 432"/>
                <a:gd name="T59" fmla="*/ 305 h 420"/>
                <a:gd name="T60" fmla="*/ 32 w 432"/>
                <a:gd name="T61" fmla="*/ 317 h 420"/>
                <a:gd name="T62" fmla="*/ 9 w 432"/>
                <a:gd name="T63" fmla="*/ 324 h 420"/>
                <a:gd name="T64" fmla="*/ 0 w 432"/>
                <a:gd name="T65" fmla="*/ 339 h 420"/>
                <a:gd name="T66" fmla="*/ 11 w 432"/>
                <a:gd name="T67" fmla="*/ 353 h 420"/>
                <a:gd name="T68" fmla="*/ 11 w 432"/>
                <a:gd name="T69" fmla="*/ 365 h 420"/>
                <a:gd name="T70" fmla="*/ 144 w 432"/>
                <a:gd name="T71" fmla="*/ 372 h 420"/>
                <a:gd name="T72" fmla="*/ 153 w 432"/>
                <a:gd name="T73" fmla="*/ 387 h 420"/>
                <a:gd name="T74" fmla="*/ 244 w 432"/>
                <a:gd name="T75" fmla="*/ 381 h 420"/>
                <a:gd name="T76" fmla="*/ 253 w 432"/>
                <a:gd name="T77" fmla="*/ 410 h 420"/>
                <a:gd name="T78" fmla="*/ 262 w 432"/>
                <a:gd name="T79" fmla="*/ 420 h 420"/>
                <a:gd name="T80" fmla="*/ 411 w 432"/>
                <a:gd name="T81" fmla="*/ 419 h 420"/>
                <a:gd name="T82" fmla="*/ 411 w 432"/>
                <a:gd name="T83" fmla="*/ 419 h 420"/>
                <a:gd name="T84" fmla="*/ 411 w 432"/>
                <a:gd name="T85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32" h="420">
                  <a:moveTo>
                    <a:pt x="411" y="419"/>
                  </a:moveTo>
                  <a:lnTo>
                    <a:pt x="413" y="319"/>
                  </a:lnTo>
                  <a:lnTo>
                    <a:pt x="422" y="321"/>
                  </a:lnTo>
                  <a:lnTo>
                    <a:pt x="432" y="237"/>
                  </a:lnTo>
                  <a:lnTo>
                    <a:pt x="416" y="239"/>
                  </a:lnTo>
                  <a:lnTo>
                    <a:pt x="406" y="162"/>
                  </a:lnTo>
                  <a:lnTo>
                    <a:pt x="406" y="134"/>
                  </a:lnTo>
                  <a:lnTo>
                    <a:pt x="242" y="136"/>
                  </a:lnTo>
                  <a:lnTo>
                    <a:pt x="242" y="23"/>
                  </a:lnTo>
                  <a:lnTo>
                    <a:pt x="242" y="0"/>
                  </a:lnTo>
                  <a:lnTo>
                    <a:pt x="233" y="16"/>
                  </a:lnTo>
                  <a:lnTo>
                    <a:pt x="222" y="27"/>
                  </a:lnTo>
                  <a:lnTo>
                    <a:pt x="208" y="36"/>
                  </a:lnTo>
                  <a:lnTo>
                    <a:pt x="196" y="34"/>
                  </a:lnTo>
                  <a:lnTo>
                    <a:pt x="180" y="32"/>
                  </a:lnTo>
                  <a:lnTo>
                    <a:pt x="164" y="31"/>
                  </a:lnTo>
                  <a:lnTo>
                    <a:pt x="148" y="34"/>
                  </a:lnTo>
                  <a:lnTo>
                    <a:pt x="135" y="27"/>
                  </a:lnTo>
                  <a:lnTo>
                    <a:pt x="123" y="31"/>
                  </a:lnTo>
                  <a:lnTo>
                    <a:pt x="116" y="137"/>
                  </a:lnTo>
                  <a:lnTo>
                    <a:pt x="105" y="148"/>
                  </a:lnTo>
                  <a:lnTo>
                    <a:pt x="105" y="168"/>
                  </a:lnTo>
                  <a:lnTo>
                    <a:pt x="94" y="173"/>
                  </a:lnTo>
                  <a:lnTo>
                    <a:pt x="80" y="184"/>
                  </a:lnTo>
                  <a:lnTo>
                    <a:pt x="69" y="193"/>
                  </a:lnTo>
                  <a:lnTo>
                    <a:pt x="71" y="235"/>
                  </a:lnTo>
                  <a:lnTo>
                    <a:pt x="57" y="266"/>
                  </a:lnTo>
                  <a:lnTo>
                    <a:pt x="53" y="274"/>
                  </a:lnTo>
                  <a:lnTo>
                    <a:pt x="46" y="287"/>
                  </a:lnTo>
                  <a:lnTo>
                    <a:pt x="37" y="305"/>
                  </a:lnTo>
                  <a:lnTo>
                    <a:pt x="32" y="317"/>
                  </a:lnTo>
                  <a:lnTo>
                    <a:pt x="9" y="324"/>
                  </a:lnTo>
                  <a:lnTo>
                    <a:pt x="0" y="339"/>
                  </a:lnTo>
                  <a:lnTo>
                    <a:pt x="11" y="353"/>
                  </a:lnTo>
                  <a:lnTo>
                    <a:pt x="11" y="365"/>
                  </a:lnTo>
                  <a:lnTo>
                    <a:pt x="144" y="372"/>
                  </a:lnTo>
                  <a:lnTo>
                    <a:pt x="153" y="387"/>
                  </a:lnTo>
                  <a:lnTo>
                    <a:pt x="244" y="381"/>
                  </a:lnTo>
                  <a:lnTo>
                    <a:pt x="253" y="410"/>
                  </a:lnTo>
                  <a:lnTo>
                    <a:pt x="262" y="420"/>
                  </a:lnTo>
                  <a:lnTo>
                    <a:pt x="411" y="419"/>
                  </a:lnTo>
                  <a:lnTo>
                    <a:pt x="411" y="419"/>
                  </a:lnTo>
                  <a:lnTo>
                    <a:pt x="411" y="4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68">
              <a:extLst>
                <a:ext uri="{FF2B5EF4-FFF2-40B4-BE49-F238E27FC236}">
                  <a16:creationId xmlns:a16="http://schemas.microsoft.com/office/drawing/2014/main" id="{BBA9D37F-D9A9-14C9-FD3A-C8E21BDF8F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8419" y="10356165"/>
              <a:ext cx="889927" cy="623401"/>
            </a:xfrm>
            <a:custGeom>
              <a:avLst/>
              <a:gdLst>
                <a:gd name="T0" fmla="*/ 287 w 394"/>
                <a:gd name="T1" fmla="*/ 276 h 276"/>
                <a:gd name="T2" fmla="*/ 299 w 394"/>
                <a:gd name="T3" fmla="*/ 274 h 276"/>
                <a:gd name="T4" fmla="*/ 313 w 394"/>
                <a:gd name="T5" fmla="*/ 260 h 276"/>
                <a:gd name="T6" fmla="*/ 319 w 394"/>
                <a:gd name="T7" fmla="*/ 244 h 276"/>
                <a:gd name="T8" fmla="*/ 331 w 394"/>
                <a:gd name="T9" fmla="*/ 234 h 276"/>
                <a:gd name="T10" fmla="*/ 335 w 394"/>
                <a:gd name="T11" fmla="*/ 221 h 276"/>
                <a:gd name="T12" fmla="*/ 344 w 394"/>
                <a:gd name="T13" fmla="*/ 200 h 276"/>
                <a:gd name="T14" fmla="*/ 349 w 394"/>
                <a:gd name="T15" fmla="*/ 159 h 276"/>
                <a:gd name="T16" fmla="*/ 358 w 394"/>
                <a:gd name="T17" fmla="*/ 146 h 276"/>
                <a:gd name="T18" fmla="*/ 372 w 394"/>
                <a:gd name="T19" fmla="*/ 136 h 276"/>
                <a:gd name="T20" fmla="*/ 383 w 394"/>
                <a:gd name="T21" fmla="*/ 123 h 276"/>
                <a:gd name="T22" fmla="*/ 383 w 394"/>
                <a:gd name="T23" fmla="*/ 100 h 276"/>
                <a:gd name="T24" fmla="*/ 394 w 394"/>
                <a:gd name="T25" fmla="*/ 89 h 276"/>
                <a:gd name="T26" fmla="*/ 349 w 394"/>
                <a:gd name="T27" fmla="*/ 88 h 276"/>
                <a:gd name="T28" fmla="*/ 297 w 394"/>
                <a:gd name="T29" fmla="*/ 88 h 276"/>
                <a:gd name="T30" fmla="*/ 281 w 394"/>
                <a:gd name="T31" fmla="*/ 86 h 276"/>
                <a:gd name="T32" fmla="*/ 255 w 394"/>
                <a:gd name="T33" fmla="*/ 86 h 276"/>
                <a:gd name="T34" fmla="*/ 255 w 394"/>
                <a:gd name="T35" fmla="*/ 111 h 276"/>
                <a:gd name="T36" fmla="*/ 214 w 394"/>
                <a:gd name="T37" fmla="*/ 109 h 276"/>
                <a:gd name="T38" fmla="*/ 184 w 394"/>
                <a:gd name="T39" fmla="*/ 109 h 276"/>
                <a:gd name="T40" fmla="*/ 184 w 394"/>
                <a:gd name="T41" fmla="*/ 82 h 276"/>
                <a:gd name="T42" fmla="*/ 141 w 394"/>
                <a:gd name="T43" fmla="*/ 84 h 276"/>
                <a:gd name="T44" fmla="*/ 137 w 394"/>
                <a:gd name="T45" fmla="*/ 41 h 276"/>
                <a:gd name="T46" fmla="*/ 137 w 394"/>
                <a:gd name="T47" fmla="*/ 13 h 276"/>
                <a:gd name="T48" fmla="*/ 127 w 394"/>
                <a:gd name="T49" fmla="*/ 0 h 276"/>
                <a:gd name="T50" fmla="*/ 103 w 394"/>
                <a:gd name="T51" fmla="*/ 2 h 276"/>
                <a:gd name="T52" fmla="*/ 73 w 394"/>
                <a:gd name="T53" fmla="*/ 15 h 276"/>
                <a:gd name="T54" fmla="*/ 38 w 394"/>
                <a:gd name="T55" fmla="*/ 13 h 276"/>
                <a:gd name="T56" fmla="*/ 29 w 394"/>
                <a:gd name="T57" fmla="*/ 29 h 276"/>
                <a:gd name="T58" fmla="*/ 32 w 394"/>
                <a:gd name="T59" fmla="*/ 45 h 276"/>
                <a:gd name="T60" fmla="*/ 38 w 394"/>
                <a:gd name="T61" fmla="*/ 59 h 276"/>
                <a:gd name="T62" fmla="*/ 30 w 394"/>
                <a:gd name="T63" fmla="*/ 70 h 276"/>
                <a:gd name="T64" fmla="*/ 7 w 394"/>
                <a:gd name="T65" fmla="*/ 72 h 276"/>
                <a:gd name="T66" fmla="*/ 7 w 394"/>
                <a:gd name="T67" fmla="*/ 123 h 276"/>
                <a:gd name="T68" fmla="*/ 7 w 394"/>
                <a:gd name="T69" fmla="*/ 143 h 276"/>
                <a:gd name="T70" fmla="*/ 0 w 394"/>
                <a:gd name="T71" fmla="*/ 161 h 276"/>
                <a:gd name="T72" fmla="*/ 2 w 394"/>
                <a:gd name="T73" fmla="*/ 187 h 276"/>
                <a:gd name="T74" fmla="*/ 25 w 394"/>
                <a:gd name="T75" fmla="*/ 189 h 276"/>
                <a:gd name="T76" fmla="*/ 66 w 394"/>
                <a:gd name="T77" fmla="*/ 203 h 276"/>
                <a:gd name="T78" fmla="*/ 73 w 394"/>
                <a:gd name="T79" fmla="*/ 212 h 276"/>
                <a:gd name="T80" fmla="*/ 82 w 394"/>
                <a:gd name="T81" fmla="*/ 223 h 276"/>
                <a:gd name="T82" fmla="*/ 87 w 394"/>
                <a:gd name="T83" fmla="*/ 239 h 276"/>
                <a:gd name="T84" fmla="*/ 93 w 394"/>
                <a:gd name="T85" fmla="*/ 250 h 276"/>
                <a:gd name="T86" fmla="*/ 96 w 394"/>
                <a:gd name="T87" fmla="*/ 266 h 276"/>
                <a:gd name="T88" fmla="*/ 109 w 394"/>
                <a:gd name="T89" fmla="*/ 267 h 276"/>
                <a:gd name="T90" fmla="*/ 121 w 394"/>
                <a:gd name="T91" fmla="*/ 276 h 276"/>
                <a:gd name="T92" fmla="*/ 144 w 394"/>
                <a:gd name="T93" fmla="*/ 274 h 276"/>
                <a:gd name="T94" fmla="*/ 200 w 394"/>
                <a:gd name="T95" fmla="*/ 276 h 276"/>
                <a:gd name="T96" fmla="*/ 216 w 394"/>
                <a:gd name="T97" fmla="*/ 274 h 276"/>
                <a:gd name="T98" fmla="*/ 283 w 394"/>
                <a:gd name="T99" fmla="*/ 276 h 276"/>
                <a:gd name="T100" fmla="*/ 287 w 394"/>
                <a:gd name="T101" fmla="*/ 276 h 276"/>
                <a:gd name="T102" fmla="*/ 287 w 394"/>
                <a:gd name="T103" fmla="*/ 276 h 276"/>
                <a:gd name="T104" fmla="*/ 287 w 394"/>
                <a:gd name="T10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4" h="276">
                  <a:moveTo>
                    <a:pt x="287" y="276"/>
                  </a:moveTo>
                  <a:lnTo>
                    <a:pt x="299" y="274"/>
                  </a:lnTo>
                  <a:lnTo>
                    <a:pt x="313" y="260"/>
                  </a:lnTo>
                  <a:lnTo>
                    <a:pt x="319" y="244"/>
                  </a:lnTo>
                  <a:lnTo>
                    <a:pt x="331" y="234"/>
                  </a:lnTo>
                  <a:lnTo>
                    <a:pt x="335" y="221"/>
                  </a:lnTo>
                  <a:lnTo>
                    <a:pt x="344" y="200"/>
                  </a:lnTo>
                  <a:lnTo>
                    <a:pt x="349" y="159"/>
                  </a:lnTo>
                  <a:lnTo>
                    <a:pt x="358" y="146"/>
                  </a:lnTo>
                  <a:lnTo>
                    <a:pt x="372" y="136"/>
                  </a:lnTo>
                  <a:lnTo>
                    <a:pt x="383" y="123"/>
                  </a:lnTo>
                  <a:lnTo>
                    <a:pt x="383" y="100"/>
                  </a:lnTo>
                  <a:lnTo>
                    <a:pt x="394" y="89"/>
                  </a:lnTo>
                  <a:lnTo>
                    <a:pt x="349" y="88"/>
                  </a:lnTo>
                  <a:lnTo>
                    <a:pt x="297" y="88"/>
                  </a:lnTo>
                  <a:lnTo>
                    <a:pt x="281" y="86"/>
                  </a:lnTo>
                  <a:lnTo>
                    <a:pt x="255" y="86"/>
                  </a:lnTo>
                  <a:lnTo>
                    <a:pt x="255" y="111"/>
                  </a:lnTo>
                  <a:lnTo>
                    <a:pt x="214" y="109"/>
                  </a:lnTo>
                  <a:lnTo>
                    <a:pt x="184" y="109"/>
                  </a:lnTo>
                  <a:lnTo>
                    <a:pt x="184" y="82"/>
                  </a:lnTo>
                  <a:lnTo>
                    <a:pt x="141" y="84"/>
                  </a:lnTo>
                  <a:lnTo>
                    <a:pt x="137" y="41"/>
                  </a:lnTo>
                  <a:lnTo>
                    <a:pt x="137" y="13"/>
                  </a:lnTo>
                  <a:lnTo>
                    <a:pt x="127" y="0"/>
                  </a:lnTo>
                  <a:lnTo>
                    <a:pt x="103" y="2"/>
                  </a:lnTo>
                  <a:lnTo>
                    <a:pt x="73" y="15"/>
                  </a:lnTo>
                  <a:lnTo>
                    <a:pt x="38" y="13"/>
                  </a:lnTo>
                  <a:lnTo>
                    <a:pt x="29" y="29"/>
                  </a:lnTo>
                  <a:lnTo>
                    <a:pt x="32" y="45"/>
                  </a:lnTo>
                  <a:lnTo>
                    <a:pt x="38" y="59"/>
                  </a:lnTo>
                  <a:lnTo>
                    <a:pt x="30" y="70"/>
                  </a:lnTo>
                  <a:lnTo>
                    <a:pt x="7" y="72"/>
                  </a:lnTo>
                  <a:lnTo>
                    <a:pt x="7" y="123"/>
                  </a:lnTo>
                  <a:lnTo>
                    <a:pt x="7" y="143"/>
                  </a:lnTo>
                  <a:lnTo>
                    <a:pt x="0" y="161"/>
                  </a:lnTo>
                  <a:lnTo>
                    <a:pt x="2" y="187"/>
                  </a:lnTo>
                  <a:lnTo>
                    <a:pt x="25" y="189"/>
                  </a:lnTo>
                  <a:lnTo>
                    <a:pt x="66" y="203"/>
                  </a:lnTo>
                  <a:lnTo>
                    <a:pt x="73" y="212"/>
                  </a:lnTo>
                  <a:lnTo>
                    <a:pt x="82" y="223"/>
                  </a:lnTo>
                  <a:lnTo>
                    <a:pt x="87" y="239"/>
                  </a:lnTo>
                  <a:lnTo>
                    <a:pt x="93" y="250"/>
                  </a:lnTo>
                  <a:lnTo>
                    <a:pt x="96" y="266"/>
                  </a:lnTo>
                  <a:lnTo>
                    <a:pt x="109" y="267"/>
                  </a:lnTo>
                  <a:lnTo>
                    <a:pt x="121" y="276"/>
                  </a:lnTo>
                  <a:lnTo>
                    <a:pt x="144" y="274"/>
                  </a:lnTo>
                  <a:lnTo>
                    <a:pt x="200" y="276"/>
                  </a:lnTo>
                  <a:lnTo>
                    <a:pt x="216" y="274"/>
                  </a:lnTo>
                  <a:lnTo>
                    <a:pt x="283" y="276"/>
                  </a:lnTo>
                  <a:lnTo>
                    <a:pt x="287" y="276"/>
                  </a:lnTo>
                  <a:lnTo>
                    <a:pt x="287" y="276"/>
                  </a:lnTo>
                  <a:lnTo>
                    <a:pt x="287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69">
              <a:extLst>
                <a:ext uri="{FF2B5EF4-FFF2-40B4-BE49-F238E27FC236}">
                  <a16:creationId xmlns:a16="http://schemas.microsoft.com/office/drawing/2014/main" id="{07A4C9DA-3C38-6F0B-E2F3-191E5A0445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12147" y="11087983"/>
              <a:ext cx="912514" cy="494656"/>
            </a:xfrm>
            <a:custGeom>
              <a:avLst/>
              <a:gdLst>
                <a:gd name="T0" fmla="*/ 324 w 404"/>
                <a:gd name="T1" fmla="*/ 216 h 219"/>
                <a:gd name="T2" fmla="*/ 347 w 404"/>
                <a:gd name="T3" fmla="*/ 214 h 219"/>
                <a:gd name="T4" fmla="*/ 374 w 404"/>
                <a:gd name="T5" fmla="*/ 214 h 219"/>
                <a:gd name="T6" fmla="*/ 368 w 404"/>
                <a:gd name="T7" fmla="*/ 201 h 219"/>
                <a:gd name="T8" fmla="*/ 358 w 404"/>
                <a:gd name="T9" fmla="*/ 178 h 219"/>
                <a:gd name="T10" fmla="*/ 349 w 404"/>
                <a:gd name="T11" fmla="*/ 150 h 219"/>
                <a:gd name="T12" fmla="*/ 351 w 404"/>
                <a:gd name="T13" fmla="*/ 128 h 219"/>
                <a:gd name="T14" fmla="*/ 365 w 404"/>
                <a:gd name="T15" fmla="*/ 123 h 219"/>
                <a:gd name="T16" fmla="*/ 379 w 404"/>
                <a:gd name="T17" fmla="*/ 118 h 219"/>
                <a:gd name="T18" fmla="*/ 392 w 404"/>
                <a:gd name="T19" fmla="*/ 120 h 219"/>
                <a:gd name="T20" fmla="*/ 399 w 404"/>
                <a:gd name="T21" fmla="*/ 130 h 219"/>
                <a:gd name="T22" fmla="*/ 404 w 404"/>
                <a:gd name="T23" fmla="*/ 116 h 219"/>
                <a:gd name="T24" fmla="*/ 404 w 404"/>
                <a:gd name="T25" fmla="*/ 48 h 219"/>
                <a:gd name="T26" fmla="*/ 345 w 404"/>
                <a:gd name="T27" fmla="*/ 50 h 219"/>
                <a:gd name="T28" fmla="*/ 278 w 404"/>
                <a:gd name="T29" fmla="*/ 48 h 219"/>
                <a:gd name="T30" fmla="*/ 255 w 404"/>
                <a:gd name="T31" fmla="*/ 48 h 219"/>
                <a:gd name="T32" fmla="*/ 249 w 404"/>
                <a:gd name="T33" fmla="*/ 38 h 219"/>
                <a:gd name="T34" fmla="*/ 239 w 404"/>
                <a:gd name="T35" fmla="*/ 23 h 219"/>
                <a:gd name="T36" fmla="*/ 205 w 404"/>
                <a:gd name="T37" fmla="*/ 13 h 219"/>
                <a:gd name="T38" fmla="*/ 166 w 404"/>
                <a:gd name="T39" fmla="*/ 15 h 219"/>
                <a:gd name="T40" fmla="*/ 146 w 404"/>
                <a:gd name="T41" fmla="*/ 16 h 219"/>
                <a:gd name="T42" fmla="*/ 144 w 404"/>
                <a:gd name="T43" fmla="*/ 0 h 219"/>
                <a:gd name="T44" fmla="*/ 69 w 404"/>
                <a:gd name="T45" fmla="*/ 4 h 219"/>
                <a:gd name="T46" fmla="*/ 2 w 404"/>
                <a:gd name="T47" fmla="*/ 2 h 219"/>
                <a:gd name="T48" fmla="*/ 0 w 404"/>
                <a:gd name="T49" fmla="*/ 16 h 219"/>
                <a:gd name="T50" fmla="*/ 12 w 404"/>
                <a:gd name="T51" fmla="*/ 25 h 219"/>
                <a:gd name="T52" fmla="*/ 23 w 404"/>
                <a:gd name="T53" fmla="*/ 32 h 219"/>
                <a:gd name="T54" fmla="*/ 25 w 404"/>
                <a:gd name="T55" fmla="*/ 47 h 219"/>
                <a:gd name="T56" fmla="*/ 30 w 404"/>
                <a:gd name="T57" fmla="*/ 59 h 219"/>
                <a:gd name="T58" fmla="*/ 43 w 404"/>
                <a:gd name="T59" fmla="*/ 64 h 219"/>
                <a:gd name="T60" fmla="*/ 55 w 404"/>
                <a:gd name="T61" fmla="*/ 72 h 219"/>
                <a:gd name="T62" fmla="*/ 62 w 404"/>
                <a:gd name="T63" fmla="*/ 82 h 219"/>
                <a:gd name="T64" fmla="*/ 64 w 404"/>
                <a:gd name="T65" fmla="*/ 96 h 219"/>
                <a:gd name="T66" fmla="*/ 69 w 404"/>
                <a:gd name="T67" fmla="*/ 109 h 219"/>
                <a:gd name="T68" fmla="*/ 78 w 404"/>
                <a:gd name="T69" fmla="*/ 120 h 219"/>
                <a:gd name="T70" fmla="*/ 84 w 404"/>
                <a:gd name="T71" fmla="*/ 130 h 219"/>
                <a:gd name="T72" fmla="*/ 82 w 404"/>
                <a:gd name="T73" fmla="*/ 146 h 219"/>
                <a:gd name="T74" fmla="*/ 82 w 404"/>
                <a:gd name="T75" fmla="*/ 159 h 219"/>
                <a:gd name="T76" fmla="*/ 78 w 404"/>
                <a:gd name="T77" fmla="*/ 171 h 219"/>
                <a:gd name="T78" fmla="*/ 80 w 404"/>
                <a:gd name="T79" fmla="*/ 185 h 219"/>
                <a:gd name="T80" fmla="*/ 75 w 404"/>
                <a:gd name="T81" fmla="*/ 200 h 219"/>
                <a:gd name="T82" fmla="*/ 78 w 404"/>
                <a:gd name="T83" fmla="*/ 214 h 219"/>
                <a:gd name="T84" fmla="*/ 94 w 404"/>
                <a:gd name="T85" fmla="*/ 219 h 219"/>
                <a:gd name="T86" fmla="*/ 137 w 404"/>
                <a:gd name="T87" fmla="*/ 217 h 219"/>
                <a:gd name="T88" fmla="*/ 157 w 404"/>
                <a:gd name="T89" fmla="*/ 217 h 219"/>
                <a:gd name="T90" fmla="*/ 185 w 404"/>
                <a:gd name="T91" fmla="*/ 214 h 219"/>
                <a:gd name="T92" fmla="*/ 198 w 404"/>
                <a:gd name="T93" fmla="*/ 216 h 219"/>
                <a:gd name="T94" fmla="*/ 279 w 404"/>
                <a:gd name="T95" fmla="*/ 216 h 219"/>
                <a:gd name="T96" fmla="*/ 324 w 404"/>
                <a:gd name="T97" fmla="*/ 216 h 219"/>
                <a:gd name="T98" fmla="*/ 324 w 404"/>
                <a:gd name="T99" fmla="*/ 216 h 219"/>
                <a:gd name="T100" fmla="*/ 324 w 404"/>
                <a:gd name="T101" fmla="*/ 216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4" h="219">
                  <a:moveTo>
                    <a:pt x="324" y="216"/>
                  </a:moveTo>
                  <a:lnTo>
                    <a:pt x="347" y="214"/>
                  </a:lnTo>
                  <a:lnTo>
                    <a:pt x="374" y="214"/>
                  </a:lnTo>
                  <a:lnTo>
                    <a:pt x="368" y="201"/>
                  </a:lnTo>
                  <a:lnTo>
                    <a:pt x="358" y="178"/>
                  </a:lnTo>
                  <a:lnTo>
                    <a:pt x="349" y="150"/>
                  </a:lnTo>
                  <a:lnTo>
                    <a:pt x="351" y="128"/>
                  </a:lnTo>
                  <a:lnTo>
                    <a:pt x="365" y="123"/>
                  </a:lnTo>
                  <a:lnTo>
                    <a:pt x="379" y="118"/>
                  </a:lnTo>
                  <a:lnTo>
                    <a:pt x="392" y="120"/>
                  </a:lnTo>
                  <a:lnTo>
                    <a:pt x="399" y="130"/>
                  </a:lnTo>
                  <a:lnTo>
                    <a:pt x="404" y="116"/>
                  </a:lnTo>
                  <a:lnTo>
                    <a:pt x="404" y="48"/>
                  </a:lnTo>
                  <a:lnTo>
                    <a:pt x="345" y="50"/>
                  </a:lnTo>
                  <a:lnTo>
                    <a:pt x="278" y="48"/>
                  </a:lnTo>
                  <a:lnTo>
                    <a:pt x="255" y="48"/>
                  </a:lnTo>
                  <a:lnTo>
                    <a:pt x="249" y="38"/>
                  </a:lnTo>
                  <a:lnTo>
                    <a:pt x="239" y="23"/>
                  </a:lnTo>
                  <a:lnTo>
                    <a:pt x="205" y="13"/>
                  </a:lnTo>
                  <a:lnTo>
                    <a:pt x="166" y="15"/>
                  </a:lnTo>
                  <a:lnTo>
                    <a:pt x="146" y="16"/>
                  </a:lnTo>
                  <a:lnTo>
                    <a:pt x="144" y="0"/>
                  </a:lnTo>
                  <a:lnTo>
                    <a:pt x="69" y="4"/>
                  </a:lnTo>
                  <a:lnTo>
                    <a:pt x="2" y="2"/>
                  </a:lnTo>
                  <a:lnTo>
                    <a:pt x="0" y="16"/>
                  </a:lnTo>
                  <a:lnTo>
                    <a:pt x="12" y="25"/>
                  </a:lnTo>
                  <a:lnTo>
                    <a:pt x="23" y="32"/>
                  </a:lnTo>
                  <a:lnTo>
                    <a:pt x="25" y="47"/>
                  </a:lnTo>
                  <a:lnTo>
                    <a:pt x="30" y="59"/>
                  </a:lnTo>
                  <a:lnTo>
                    <a:pt x="43" y="64"/>
                  </a:lnTo>
                  <a:lnTo>
                    <a:pt x="55" y="72"/>
                  </a:lnTo>
                  <a:lnTo>
                    <a:pt x="62" y="82"/>
                  </a:lnTo>
                  <a:lnTo>
                    <a:pt x="64" y="96"/>
                  </a:lnTo>
                  <a:lnTo>
                    <a:pt x="69" y="109"/>
                  </a:lnTo>
                  <a:lnTo>
                    <a:pt x="78" y="120"/>
                  </a:lnTo>
                  <a:lnTo>
                    <a:pt x="84" y="130"/>
                  </a:lnTo>
                  <a:lnTo>
                    <a:pt x="82" y="146"/>
                  </a:lnTo>
                  <a:lnTo>
                    <a:pt x="82" y="159"/>
                  </a:lnTo>
                  <a:lnTo>
                    <a:pt x="78" y="171"/>
                  </a:lnTo>
                  <a:lnTo>
                    <a:pt x="80" y="185"/>
                  </a:lnTo>
                  <a:lnTo>
                    <a:pt x="75" y="200"/>
                  </a:lnTo>
                  <a:lnTo>
                    <a:pt x="78" y="214"/>
                  </a:lnTo>
                  <a:lnTo>
                    <a:pt x="94" y="219"/>
                  </a:lnTo>
                  <a:lnTo>
                    <a:pt x="137" y="217"/>
                  </a:lnTo>
                  <a:lnTo>
                    <a:pt x="157" y="217"/>
                  </a:lnTo>
                  <a:lnTo>
                    <a:pt x="185" y="214"/>
                  </a:lnTo>
                  <a:lnTo>
                    <a:pt x="198" y="216"/>
                  </a:lnTo>
                  <a:lnTo>
                    <a:pt x="279" y="216"/>
                  </a:lnTo>
                  <a:lnTo>
                    <a:pt x="324" y="216"/>
                  </a:lnTo>
                  <a:lnTo>
                    <a:pt x="324" y="216"/>
                  </a:lnTo>
                  <a:lnTo>
                    <a:pt x="324" y="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70">
              <a:extLst>
                <a:ext uri="{FF2B5EF4-FFF2-40B4-BE49-F238E27FC236}">
                  <a16:creationId xmlns:a16="http://schemas.microsoft.com/office/drawing/2014/main" id="{FAADDC9E-798A-E7ED-E2C1-F9E58E2521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11031515"/>
              <a:ext cx="892186" cy="786027"/>
            </a:xfrm>
            <a:custGeom>
              <a:avLst/>
              <a:gdLst>
                <a:gd name="T0" fmla="*/ 105 w 395"/>
                <a:gd name="T1" fmla="*/ 348 h 348"/>
                <a:gd name="T2" fmla="*/ 110 w 395"/>
                <a:gd name="T3" fmla="*/ 335 h 348"/>
                <a:gd name="T4" fmla="*/ 109 w 395"/>
                <a:gd name="T5" fmla="*/ 319 h 348"/>
                <a:gd name="T6" fmla="*/ 107 w 395"/>
                <a:gd name="T7" fmla="*/ 307 h 348"/>
                <a:gd name="T8" fmla="*/ 123 w 395"/>
                <a:gd name="T9" fmla="*/ 292 h 348"/>
                <a:gd name="T10" fmla="*/ 126 w 395"/>
                <a:gd name="T11" fmla="*/ 280 h 348"/>
                <a:gd name="T12" fmla="*/ 137 w 395"/>
                <a:gd name="T13" fmla="*/ 267 h 348"/>
                <a:gd name="T14" fmla="*/ 148 w 395"/>
                <a:gd name="T15" fmla="*/ 262 h 348"/>
                <a:gd name="T16" fmla="*/ 160 w 395"/>
                <a:gd name="T17" fmla="*/ 251 h 348"/>
                <a:gd name="T18" fmla="*/ 171 w 395"/>
                <a:gd name="T19" fmla="*/ 242 h 348"/>
                <a:gd name="T20" fmla="*/ 183 w 395"/>
                <a:gd name="T21" fmla="*/ 241 h 348"/>
                <a:gd name="T22" fmla="*/ 185 w 395"/>
                <a:gd name="T23" fmla="*/ 225 h 348"/>
                <a:gd name="T24" fmla="*/ 191 w 395"/>
                <a:gd name="T25" fmla="*/ 212 h 348"/>
                <a:gd name="T26" fmla="*/ 201 w 395"/>
                <a:gd name="T27" fmla="*/ 205 h 348"/>
                <a:gd name="T28" fmla="*/ 217 w 395"/>
                <a:gd name="T29" fmla="*/ 200 h 348"/>
                <a:gd name="T30" fmla="*/ 226 w 395"/>
                <a:gd name="T31" fmla="*/ 186 h 348"/>
                <a:gd name="T32" fmla="*/ 230 w 395"/>
                <a:gd name="T33" fmla="*/ 173 h 348"/>
                <a:gd name="T34" fmla="*/ 239 w 395"/>
                <a:gd name="T35" fmla="*/ 153 h 348"/>
                <a:gd name="T36" fmla="*/ 240 w 395"/>
                <a:gd name="T37" fmla="*/ 141 h 348"/>
                <a:gd name="T38" fmla="*/ 251 w 395"/>
                <a:gd name="T39" fmla="*/ 130 h 348"/>
                <a:gd name="T40" fmla="*/ 262 w 395"/>
                <a:gd name="T41" fmla="*/ 121 h 348"/>
                <a:gd name="T42" fmla="*/ 276 w 395"/>
                <a:gd name="T43" fmla="*/ 116 h 348"/>
                <a:gd name="T44" fmla="*/ 296 w 395"/>
                <a:gd name="T45" fmla="*/ 113 h 348"/>
                <a:gd name="T46" fmla="*/ 306 w 395"/>
                <a:gd name="T47" fmla="*/ 107 h 348"/>
                <a:gd name="T48" fmla="*/ 319 w 395"/>
                <a:gd name="T49" fmla="*/ 105 h 348"/>
                <a:gd name="T50" fmla="*/ 328 w 395"/>
                <a:gd name="T51" fmla="*/ 91 h 348"/>
                <a:gd name="T52" fmla="*/ 340 w 395"/>
                <a:gd name="T53" fmla="*/ 89 h 348"/>
                <a:gd name="T54" fmla="*/ 349 w 395"/>
                <a:gd name="T55" fmla="*/ 72 h 348"/>
                <a:gd name="T56" fmla="*/ 351 w 395"/>
                <a:gd name="T57" fmla="*/ 61 h 348"/>
                <a:gd name="T58" fmla="*/ 361 w 395"/>
                <a:gd name="T59" fmla="*/ 50 h 348"/>
                <a:gd name="T60" fmla="*/ 376 w 395"/>
                <a:gd name="T61" fmla="*/ 38 h 348"/>
                <a:gd name="T62" fmla="*/ 390 w 395"/>
                <a:gd name="T63" fmla="*/ 31 h 348"/>
                <a:gd name="T64" fmla="*/ 395 w 395"/>
                <a:gd name="T65" fmla="*/ 11 h 348"/>
                <a:gd name="T66" fmla="*/ 351 w 395"/>
                <a:gd name="T67" fmla="*/ 13 h 348"/>
                <a:gd name="T68" fmla="*/ 333 w 395"/>
                <a:gd name="T69" fmla="*/ 16 h 348"/>
                <a:gd name="T70" fmla="*/ 281 w 395"/>
                <a:gd name="T71" fmla="*/ 16 h 348"/>
                <a:gd name="T72" fmla="*/ 212 w 395"/>
                <a:gd name="T73" fmla="*/ 15 h 348"/>
                <a:gd name="T74" fmla="*/ 169 w 395"/>
                <a:gd name="T75" fmla="*/ 13 h 348"/>
                <a:gd name="T76" fmla="*/ 153 w 395"/>
                <a:gd name="T77" fmla="*/ 15 h 348"/>
                <a:gd name="T78" fmla="*/ 164 w 395"/>
                <a:gd name="T79" fmla="*/ 6 h 348"/>
                <a:gd name="T80" fmla="*/ 146 w 395"/>
                <a:gd name="T81" fmla="*/ 0 h 348"/>
                <a:gd name="T82" fmla="*/ 141 w 395"/>
                <a:gd name="T83" fmla="*/ 13 h 348"/>
                <a:gd name="T84" fmla="*/ 121 w 395"/>
                <a:gd name="T85" fmla="*/ 16 h 348"/>
                <a:gd name="T86" fmla="*/ 103 w 395"/>
                <a:gd name="T87" fmla="*/ 22 h 348"/>
                <a:gd name="T88" fmla="*/ 86 w 395"/>
                <a:gd name="T89" fmla="*/ 18 h 348"/>
                <a:gd name="T90" fmla="*/ 7 w 395"/>
                <a:gd name="T91" fmla="*/ 18 h 348"/>
                <a:gd name="T92" fmla="*/ 4 w 395"/>
                <a:gd name="T93" fmla="*/ 45 h 348"/>
                <a:gd name="T94" fmla="*/ 5 w 395"/>
                <a:gd name="T95" fmla="*/ 61 h 348"/>
                <a:gd name="T96" fmla="*/ 4 w 395"/>
                <a:gd name="T97" fmla="*/ 77 h 348"/>
                <a:gd name="T98" fmla="*/ 4 w 395"/>
                <a:gd name="T99" fmla="*/ 102 h 348"/>
                <a:gd name="T100" fmla="*/ 5 w 395"/>
                <a:gd name="T101" fmla="*/ 120 h 348"/>
                <a:gd name="T102" fmla="*/ 2 w 395"/>
                <a:gd name="T103" fmla="*/ 141 h 348"/>
                <a:gd name="T104" fmla="*/ 0 w 395"/>
                <a:gd name="T105" fmla="*/ 180 h 348"/>
                <a:gd name="T106" fmla="*/ 75 w 395"/>
                <a:gd name="T107" fmla="*/ 182 h 348"/>
                <a:gd name="T108" fmla="*/ 84 w 395"/>
                <a:gd name="T109" fmla="*/ 212 h 348"/>
                <a:gd name="T110" fmla="*/ 82 w 395"/>
                <a:gd name="T111" fmla="*/ 232 h 348"/>
                <a:gd name="T112" fmla="*/ 82 w 395"/>
                <a:gd name="T113" fmla="*/ 278 h 348"/>
                <a:gd name="T114" fmla="*/ 80 w 395"/>
                <a:gd name="T115" fmla="*/ 296 h 348"/>
                <a:gd name="T116" fmla="*/ 80 w 395"/>
                <a:gd name="T117" fmla="*/ 315 h 348"/>
                <a:gd name="T118" fmla="*/ 80 w 395"/>
                <a:gd name="T119" fmla="*/ 348 h 348"/>
                <a:gd name="T120" fmla="*/ 105 w 395"/>
                <a:gd name="T121" fmla="*/ 348 h 348"/>
                <a:gd name="T122" fmla="*/ 105 w 395"/>
                <a:gd name="T123" fmla="*/ 348 h 348"/>
                <a:gd name="T124" fmla="*/ 105 w 395"/>
                <a:gd name="T125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5" h="348">
                  <a:moveTo>
                    <a:pt x="105" y="348"/>
                  </a:moveTo>
                  <a:lnTo>
                    <a:pt x="110" y="335"/>
                  </a:lnTo>
                  <a:lnTo>
                    <a:pt x="109" y="319"/>
                  </a:lnTo>
                  <a:lnTo>
                    <a:pt x="107" y="307"/>
                  </a:lnTo>
                  <a:lnTo>
                    <a:pt x="123" y="292"/>
                  </a:lnTo>
                  <a:lnTo>
                    <a:pt x="126" y="280"/>
                  </a:lnTo>
                  <a:lnTo>
                    <a:pt x="137" y="267"/>
                  </a:lnTo>
                  <a:lnTo>
                    <a:pt x="148" y="262"/>
                  </a:lnTo>
                  <a:lnTo>
                    <a:pt x="160" y="251"/>
                  </a:lnTo>
                  <a:lnTo>
                    <a:pt x="171" y="242"/>
                  </a:lnTo>
                  <a:lnTo>
                    <a:pt x="183" y="241"/>
                  </a:lnTo>
                  <a:lnTo>
                    <a:pt x="185" y="225"/>
                  </a:lnTo>
                  <a:lnTo>
                    <a:pt x="191" y="212"/>
                  </a:lnTo>
                  <a:lnTo>
                    <a:pt x="201" y="205"/>
                  </a:lnTo>
                  <a:lnTo>
                    <a:pt x="217" y="200"/>
                  </a:lnTo>
                  <a:lnTo>
                    <a:pt x="226" y="186"/>
                  </a:lnTo>
                  <a:lnTo>
                    <a:pt x="230" y="173"/>
                  </a:lnTo>
                  <a:lnTo>
                    <a:pt x="239" y="153"/>
                  </a:lnTo>
                  <a:lnTo>
                    <a:pt x="240" y="141"/>
                  </a:lnTo>
                  <a:lnTo>
                    <a:pt x="251" y="130"/>
                  </a:lnTo>
                  <a:lnTo>
                    <a:pt x="262" y="121"/>
                  </a:lnTo>
                  <a:lnTo>
                    <a:pt x="276" y="116"/>
                  </a:lnTo>
                  <a:lnTo>
                    <a:pt x="296" y="113"/>
                  </a:lnTo>
                  <a:lnTo>
                    <a:pt x="306" y="107"/>
                  </a:lnTo>
                  <a:lnTo>
                    <a:pt x="319" y="105"/>
                  </a:lnTo>
                  <a:lnTo>
                    <a:pt x="328" y="91"/>
                  </a:lnTo>
                  <a:lnTo>
                    <a:pt x="340" y="89"/>
                  </a:lnTo>
                  <a:lnTo>
                    <a:pt x="349" y="72"/>
                  </a:lnTo>
                  <a:lnTo>
                    <a:pt x="351" y="61"/>
                  </a:lnTo>
                  <a:lnTo>
                    <a:pt x="361" y="50"/>
                  </a:lnTo>
                  <a:lnTo>
                    <a:pt x="376" y="38"/>
                  </a:lnTo>
                  <a:lnTo>
                    <a:pt x="390" y="31"/>
                  </a:lnTo>
                  <a:lnTo>
                    <a:pt x="395" y="11"/>
                  </a:lnTo>
                  <a:lnTo>
                    <a:pt x="351" y="13"/>
                  </a:lnTo>
                  <a:lnTo>
                    <a:pt x="333" y="16"/>
                  </a:lnTo>
                  <a:lnTo>
                    <a:pt x="281" y="16"/>
                  </a:lnTo>
                  <a:lnTo>
                    <a:pt x="212" y="15"/>
                  </a:lnTo>
                  <a:lnTo>
                    <a:pt x="169" y="13"/>
                  </a:lnTo>
                  <a:lnTo>
                    <a:pt x="153" y="15"/>
                  </a:lnTo>
                  <a:lnTo>
                    <a:pt x="164" y="6"/>
                  </a:lnTo>
                  <a:lnTo>
                    <a:pt x="146" y="0"/>
                  </a:lnTo>
                  <a:lnTo>
                    <a:pt x="141" y="13"/>
                  </a:lnTo>
                  <a:lnTo>
                    <a:pt x="121" y="16"/>
                  </a:lnTo>
                  <a:lnTo>
                    <a:pt x="103" y="22"/>
                  </a:lnTo>
                  <a:lnTo>
                    <a:pt x="86" y="18"/>
                  </a:lnTo>
                  <a:lnTo>
                    <a:pt x="7" y="18"/>
                  </a:lnTo>
                  <a:lnTo>
                    <a:pt x="4" y="45"/>
                  </a:lnTo>
                  <a:lnTo>
                    <a:pt x="5" y="61"/>
                  </a:lnTo>
                  <a:lnTo>
                    <a:pt x="4" y="77"/>
                  </a:lnTo>
                  <a:lnTo>
                    <a:pt x="4" y="102"/>
                  </a:lnTo>
                  <a:lnTo>
                    <a:pt x="5" y="120"/>
                  </a:lnTo>
                  <a:lnTo>
                    <a:pt x="2" y="141"/>
                  </a:lnTo>
                  <a:lnTo>
                    <a:pt x="0" y="180"/>
                  </a:lnTo>
                  <a:lnTo>
                    <a:pt x="75" y="182"/>
                  </a:lnTo>
                  <a:lnTo>
                    <a:pt x="84" y="212"/>
                  </a:lnTo>
                  <a:lnTo>
                    <a:pt x="82" y="232"/>
                  </a:lnTo>
                  <a:lnTo>
                    <a:pt x="82" y="278"/>
                  </a:lnTo>
                  <a:lnTo>
                    <a:pt x="80" y="296"/>
                  </a:lnTo>
                  <a:lnTo>
                    <a:pt x="80" y="315"/>
                  </a:lnTo>
                  <a:lnTo>
                    <a:pt x="80" y="348"/>
                  </a:lnTo>
                  <a:lnTo>
                    <a:pt x="105" y="348"/>
                  </a:lnTo>
                  <a:lnTo>
                    <a:pt x="105" y="348"/>
                  </a:lnTo>
                  <a:lnTo>
                    <a:pt x="105" y="34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71">
              <a:extLst>
                <a:ext uri="{FF2B5EF4-FFF2-40B4-BE49-F238E27FC236}">
                  <a16:creationId xmlns:a16="http://schemas.microsoft.com/office/drawing/2014/main" id="{4613C094-4A13-0089-5B7D-744C665E2C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85872" y="10975048"/>
              <a:ext cx="716008" cy="941878"/>
            </a:xfrm>
            <a:custGeom>
              <a:avLst/>
              <a:gdLst>
                <a:gd name="T0" fmla="*/ 192 w 317"/>
                <a:gd name="T1" fmla="*/ 417 h 417"/>
                <a:gd name="T2" fmla="*/ 194 w 317"/>
                <a:gd name="T3" fmla="*/ 381 h 417"/>
                <a:gd name="T4" fmla="*/ 219 w 317"/>
                <a:gd name="T5" fmla="*/ 385 h 417"/>
                <a:gd name="T6" fmla="*/ 215 w 317"/>
                <a:gd name="T7" fmla="*/ 303 h 417"/>
                <a:gd name="T8" fmla="*/ 317 w 317"/>
                <a:gd name="T9" fmla="*/ 303 h 417"/>
                <a:gd name="T10" fmla="*/ 315 w 317"/>
                <a:gd name="T11" fmla="*/ 287 h 417"/>
                <a:gd name="T12" fmla="*/ 310 w 317"/>
                <a:gd name="T13" fmla="*/ 269 h 417"/>
                <a:gd name="T14" fmla="*/ 311 w 317"/>
                <a:gd name="T15" fmla="*/ 257 h 417"/>
                <a:gd name="T16" fmla="*/ 306 w 317"/>
                <a:gd name="T17" fmla="*/ 248 h 417"/>
                <a:gd name="T18" fmla="*/ 310 w 317"/>
                <a:gd name="T19" fmla="*/ 228 h 417"/>
                <a:gd name="T20" fmla="*/ 311 w 317"/>
                <a:gd name="T21" fmla="*/ 216 h 417"/>
                <a:gd name="T22" fmla="*/ 315 w 317"/>
                <a:gd name="T23" fmla="*/ 203 h 417"/>
                <a:gd name="T24" fmla="*/ 317 w 317"/>
                <a:gd name="T25" fmla="*/ 187 h 417"/>
                <a:gd name="T26" fmla="*/ 310 w 317"/>
                <a:gd name="T27" fmla="*/ 177 h 417"/>
                <a:gd name="T28" fmla="*/ 304 w 317"/>
                <a:gd name="T29" fmla="*/ 162 h 417"/>
                <a:gd name="T30" fmla="*/ 299 w 317"/>
                <a:gd name="T31" fmla="*/ 150 h 417"/>
                <a:gd name="T32" fmla="*/ 299 w 317"/>
                <a:gd name="T33" fmla="*/ 132 h 417"/>
                <a:gd name="T34" fmla="*/ 294 w 317"/>
                <a:gd name="T35" fmla="*/ 123 h 417"/>
                <a:gd name="T36" fmla="*/ 277 w 317"/>
                <a:gd name="T37" fmla="*/ 118 h 417"/>
                <a:gd name="T38" fmla="*/ 265 w 317"/>
                <a:gd name="T39" fmla="*/ 109 h 417"/>
                <a:gd name="T40" fmla="*/ 258 w 317"/>
                <a:gd name="T41" fmla="*/ 98 h 417"/>
                <a:gd name="T42" fmla="*/ 256 w 317"/>
                <a:gd name="T43" fmla="*/ 82 h 417"/>
                <a:gd name="T44" fmla="*/ 238 w 317"/>
                <a:gd name="T45" fmla="*/ 70 h 417"/>
                <a:gd name="T46" fmla="*/ 237 w 317"/>
                <a:gd name="T47" fmla="*/ 57 h 417"/>
                <a:gd name="T48" fmla="*/ 235 w 317"/>
                <a:gd name="T49" fmla="*/ 41 h 417"/>
                <a:gd name="T50" fmla="*/ 228 w 317"/>
                <a:gd name="T51" fmla="*/ 18 h 417"/>
                <a:gd name="T52" fmla="*/ 229 w 317"/>
                <a:gd name="T53" fmla="*/ 6 h 417"/>
                <a:gd name="T54" fmla="*/ 164 w 317"/>
                <a:gd name="T55" fmla="*/ 0 h 417"/>
                <a:gd name="T56" fmla="*/ 92 w 317"/>
                <a:gd name="T57" fmla="*/ 0 h 417"/>
                <a:gd name="T58" fmla="*/ 78 w 317"/>
                <a:gd name="T59" fmla="*/ 2 h 417"/>
                <a:gd name="T60" fmla="*/ 51 w 317"/>
                <a:gd name="T61" fmla="*/ 9 h 417"/>
                <a:gd name="T62" fmla="*/ 51 w 317"/>
                <a:gd name="T63" fmla="*/ 70 h 417"/>
                <a:gd name="T64" fmla="*/ 43 w 317"/>
                <a:gd name="T65" fmla="*/ 82 h 417"/>
                <a:gd name="T66" fmla="*/ 32 w 317"/>
                <a:gd name="T67" fmla="*/ 93 h 417"/>
                <a:gd name="T68" fmla="*/ 18 w 317"/>
                <a:gd name="T69" fmla="*/ 106 h 417"/>
                <a:gd name="T70" fmla="*/ 5 w 317"/>
                <a:gd name="T71" fmla="*/ 120 h 417"/>
                <a:gd name="T72" fmla="*/ 5 w 317"/>
                <a:gd name="T73" fmla="*/ 132 h 417"/>
                <a:gd name="T74" fmla="*/ 0 w 317"/>
                <a:gd name="T75" fmla="*/ 145 h 417"/>
                <a:gd name="T76" fmla="*/ 3 w 317"/>
                <a:gd name="T77" fmla="*/ 161 h 417"/>
                <a:gd name="T78" fmla="*/ 21 w 317"/>
                <a:gd name="T79" fmla="*/ 173 h 417"/>
                <a:gd name="T80" fmla="*/ 30 w 317"/>
                <a:gd name="T81" fmla="*/ 187 h 417"/>
                <a:gd name="T82" fmla="*/ 41 w 317"/>
                <a:gd name="T83" fmla="*/ 198 h 417"/>
                <a:gd name="T84" fmla="*/ 53 w 317"/>
                <a:gd name="T85" fmla="*/ 209 h 417"/>
                <a:gd name="T86" fmla="*/ 73 w 317"/>
                <a:gd name="T87" fmla="*/ 209 h 417"/>
                <a:gd name="T88" fmla="*/ 83 w 317"/>
                <a:gd name="T89" fmla="*/ 223 h 417"/>
                <a:gd name="T90" fmla="*/ 85 w 317"/>
                <a:gd name="T91" fmla="*/ 243 h 417"/>
                <a:gd name="T92" fmla="*/ 83 w 317"/>
                <a:gd name="T93" fmla="*/ 255 h 417"/>
                <a:gd name="T94" fmla="*/ 91 w 317"/>
                <a:gd name="T95" fmla="*/ 275 h 417"/>
                <a:gd name="T96" fmla="*/ 108 w 317"/>
                <a:gd name="T97" fmla="*/ 287 h 417"/>
                <a:gd name="T98" fmla="*/ 105 w 317"/>
                <a:gd name="T99" fmla="*/ 307 h 417"/>
                <a:gd name="T100" fmla="*/ 101 w 317"/>
                <a:gd name="T101" fmla="*/ 321 h 417"/>
                <a:gd name="T102" fmla="*/ 92 w 317"/>
                <a:gd name="T103" fmla="*/ 333 h 417"/>
                <a:gd name="T104" fmla="*/ 98 w 317"/>
                <a:gd name="T105" fmla="*/ 351 h 417"/>
                <a:gd name="T106" fmla="*/ 112 w 317"/>
                <a:gd name="T107" fmla="*/ 358 h 417"/>
                <a:gd name="T108" fmla="*/ 116 w 317"/>
                <a:gd name="T109" fmla="*/ 378 h 417"/>
                <a:gd name="T110" fmla="*/ 128 w 317"/>
                <a:gd name="T111" fmla="*/ 383 h 417"/>
                <a:gd name="T112" fmla="*/ 123 w 317"/>
                <a:gd name="T113" fmla="*/ 399 h 417"/>
                <a:gd name="T114" fmla="*/ 119 w 317"/>
                <a:gd name="T115" fmla="*/ 412 h 417"/>
                <a:gd name="T116" fmla="*/ 192 w 317"/>
                <a:gd name="T117" fmla="*/ 417 h 417"/>
                <a:gd name="T118" fmla="*/ 192 w 317"/>
                <a:gd name="T119" fmla="*/ 417 h 417"/>
                <a:gd name="T120" fmla="*/ 192 w 317"/>
                <a:gd name="T121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7" h="417">
                  <a:moveTo>
                    <a:pt x="192" y="417"/>
                  </a:moveTo>
                  <a:lnTo>
                    <a:pt x="194" y="381"/>
                  </a:lnTo>
                  <a:lnTo>
                    <a:pt x="219" y="385"/>
                  </a:lnTo>
                  <a:lnTo>
                    <a:pt x="215" y="303"/>
                  </a:lnTo>
                  <a:lnTo>
                    <a:pt x="317" y="303"/>
                  </a:lnTo>
                  <a:lnTo>
                    <a:pt x="315" y="287"/>
                  </a:lnTo>
                  <a:lnTo>
                    <a:pt x="310" y="269"/>
                  </a:lnTo>
                  <a:lnTo>
                    <a:pt x="311" y="257"/>
                  </a:lnTo>
                  <a:lnTo>
                    <a:pt x="306" y="248"/>
                  </a:lnTo>
                  <a:lnTo>
                    <a:pt x="310" y="228"/>
                  </a:lnTo>
                  <a:lnTo>
                    <a:pt x="311" y="216"/>
                  </a:lnTo>
                  <a:lnTo>
                    <a:pt x="315" y="203"/>
                  </a:lnTo>
                  <a:lnTo>
                    <a:pt x="317" y="187"/>
                  </a:lnTo>
                  <a:lnTo>
                    <a:pt x="310" y="177"/>
                  </a:lnTo>
                  <a:lnTo>
                    <a:pt x="304" y="162"/>
                  </a:lnTo>
                  <a:lnTo>
                    <a:pt x="299" y="150"/>
                  </a:lnTo>
                  <a:lnTo>
                    <a:pt x="299" y="132"/>
                  </a:lnTo>
                  <a:lnTo>
                    <a:pt x="294" y="123"/>
                  </a:lnTo>
                  <a:lnTo>
                    <a:pt x="277" y="118"/>
                  </a:lnTo>
                  <a:lnTo>
                    <a:pt x="265" y="109"/>
                  </a:lnTo>
                  <a:lnTo>
                    <a:pt x="258" y="98"/>
                  </a:lnTo>
                  <a:lnTo>
                    <a:pt x="256" y="82"/>
                  </a:lnTo>
                  <a:lnTo>
                    <a:pt x="238" y="70"/>
                  </a:lnTo>
                  <a:lnTo>
                    <a:pt x="237" y="57"/>
                  </a:lnTo>
                  <a:lnTo>
                    <a:pt x="235" y="41"/>
                  </a:lnTo>
                  <a:lnTo>
                    <a:pt x="228" y="18"/>
                  </a:lnTo>
                  <a:lnTo>
                    <a:pt x="229" y="6"/>
                  </a:lnTo>
                  <a:lnTo>
                    <a:pt x="164" y="0"/>
                  </a:lnTo>
                  <a:lnTo>
                    <a:pt x="92" y="0"/>
                  </a:lnTo>
                  <a:lnTo>
                    <a:pt x="78" y="2"/>
                  </a:lnTo>
                  <a:lnTo>
                    <a:pt x="51" y="9"/>
                  </a:lnTo>
                  <a:lnTo>
                    <a:pt x="51" y="70"/>
                  </a:lnTo>
                  <a:lnTo>
                    <a:pt x="43" y="82"/>
                  </a:lnTo>
                  <a:lnTo>
                    <a:pt x="32" y="93"/>
                  </a:lnTo>
                  <a:lnTo>
                    <a:pt x="18" y="106"/>
                  </a:lnTo>
                  <a:lnTo>
                    <a:pt x="5" y="120"/>
                  </a:lnTo>
                  <a:lnTo>
                    <a:pt x="5" y="132"/>
                  </a:lnTo>
                  <a:lnTo>
                    <a:pt x="0" y="145"/>
                  </a:lnTo>
                  <a:lnTo>
                    <a:pt x="3" y="161"/>
                  </a:lnTo>
                  <a:lnTo>
                    <a:pt x="21" y="173"/>
                  </a:lnTo>
                  <a:lnTo>
                    <a:pt x="30" y="187"/>
                  </a:lnTo>
                  <a:lnTo>
                    <a:pt x="41" y="198"/>
                  </a:lnTo>
                  <a:lnTo>
                    <a:pt x="53" y="209"/>
                  </a:lnTo>
                  <a:lnTo>
                    <a:pt x="73" y="209"/>
                  </a:lnTo>
                  <a:lnTo>
                    <a:pt x="83" y="223"/>
                  </a:lnTo>
                  <a:lnTo>
                    <a:pt x="85" y="243"/>
                  </a:lnTo>
                  <a:lnTo>
                    <a:pt x="83" y="255"/>
                  </a:lnTo>
                  <a:lnTo>
                    <a:pt x="91" y="275"/>
                  </a:lnTo>
                  <a:lnTo>
                    <a:pt x="108" y="287"/>
                  </a:lnTo>
                  <a:lnTo>
                    <a:pt x="105" y="307"/>
                  </a:lnTo>
                  <a:lnTo>
                    <a:pt x="101" y="321"/>
                  </a:lnTo>
                  <a:lnTo>
                    <a:pt x="92" y="333"/>
                  </a:lnTo>
                  <a:lnTo>
                    <a:pt x="98" y="351"/>
                  </a:lnTo>
                  <a:lnTo>
                    <a:pt x="112" y="358"/>
                  </a:lnTo>
                  <a:lnTo>
                    <a:pt x="116" y="378"/>
                  </a:lnTo>
                  <a:lnTo>
                    <a:pt x="128" y="383"/>
                  </a:lnTo>
                  <a:lnTo>
                    <a:pt x="123" y="399"/>
                  </a:lnTo>
                  <a:lnTo>
                    <a:pt x="119" y="412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72">
              <a:extLst>
                <a:ext uri="{FF2B5EF4-FFF2-40B4-BE49-F238E27FC236}">
                  <a16:creationId xmlns:a16="http://schemas.microsoft.com/office/drawing/2014/main" id="{2CED8D18-42EE-4432-9840-7DF03F27B2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8062" y="11160261"/>
              <a:ext cx="975757" cy="752147"/>
            </a:xfrm>
            <a:custGeom>
              <a:avLst/>
              <a:gdLst>
                <a:gd name="T0" fmla="*/ 153 w 432"/>
                <a:gd name="T1" fmla="*/ 333 h 333"/>
                <a:gd name="T2" fmla="*/ 180 w 432"/>
                <a:gd name="T3" fmla="*/ 271 h 333"/>
                <a:gd name="T4" fmla="*/ 278 w 432"/>
                <a:gd name="T5" fmla="*/ 296 h 333"/>
                <a:gd name="T6" fmla="*/ 283 w 432"/>
                <a:gd name="T7" fmla="*/ 280 h 333"/>
                <a:gd name="T8" fmla="*/ 285 w 432"/>
                <a:gd name="T9" fmla="*/ 267 h 333"/>
                <a:gd name="T10" fmla="*/ 288 w 432"/>
                <a:gd name="T11" fmla="*/ 255 h 333"/>
                <a:gd name="T12" fmla="*/ 313 w 432"/>
                <a:gd name="T13" fmla="*/ 246 h 333"/>
                <a:gd name="T14" fmla="*/ 351 w 432"/>
                <a:gd name="T15" fmla="*/ 248 h 333"/>
                <a:gd name="T16" fmla="*/ 360 w 432"/>
                <a:gd name="T17" fmla="*/ 228 h 333"/>
                <a:gd name="T18" fmla="*/ 368 w 432"/>
                <a:gd name="T19" fmla="*/ 210 h 333"/>
                <a:gd name="T20" fmla="*/ 383 w 432"/>
                <a:gd name="T21" fmla="*/ 196 h 333"/>
                <a:gd name="T22" fmla="*/ 408 w 432"/>
                <a:gd name="T23" fmla="*/ 180 h 333"/>
                <a:gd name="T24" fmla="*/ 395 w 432"/>
                <a:gd name="T25" fmla="*/ 178 h 333"/>
                <a:gd name="T26" fmla="*/ 404 w 432"/>
                <a:gd name="T27" fmla="*/ 153 h 333"/>
                <a:gd name="T28" fmla="*/ 408 w 432"/>
                <a:gd name="T29" fmla="*/ 129 h 333"/>
                <a:gd name="T30" fmla="*/ 413 w 432"/>
                <a:gd name="T31" fmla="*/ 116 h 333"/>
                <a:gd name="T32" fmla="*/ 420 w 432"/>
                <a:gd name="T33" fmla="*/ 75 h 333"/>
                <a:gd name="T34" fmla="*/ 432 w 432"/>
                <a:gd name="T35" fmla="*/ 57 h 333"/>
                <a:gd name="T36" fmla="*/ 432 w 432"/>
                <a:gd name="T37" fmla="*/ 31 h 333"/>
                <a:gd name="T38" fmla="*/ 408 w 432"/>
                <a:gd name="T39" fmla="*/ 18 h 333"/>
                <a:gd name="T40" fmla="*/ 376 w 432"/>
                <a:gd name="T41" fmla="*/ 0 h 333"/>
                <a:gd name="T42" fmla="*/ 342 w 432"/>
                <a:gd name="T43" fmla="*/ 9 h 333"/>
                <a:gd name="T44" fmla="*/ 288 w 432"/>
                <a:gd name="T45" fmla="*/ 16 h 333"/>
                <a:gd name="T46" fmla="*/ 194 w 432"/>
                <a:gd name="T47" fmla="*/ 0 h 333"/>
                <a:gd name="T48" fmla="*/ 194 w 432"/>
                <a:gd name="T49" fmla="*/ 20 h 333"/>
                <a:gd name="T50" fmla="*/ 203 w 432"/>
                <a:gd name="T51" fmla="*/ 34 h 333"/>
                <a:gd name="T52" fmla="*/ 212 w 432"/>
                <a:gd name="T53" fmla="*/ 45 h 333"/>
                <a:gd name="T54" fmla="*/ 226 w 432"/>
                <a:gd name="T55" fmla="*/ 57 h 333"/>
                <a:gd name="T56" fmla="*/ 224 w 432"/>
                <a:gd name="T57" fmla="*/ 73 h 333"/>
                <a:gd name="T58" fmla="*/ 215 w 432"/>
                <a:gd name="T59" fmla="*/ 84 h 333"/>
                <a:gd name="T60" fmla="*/ 203 w 432"/>
                <a:gd name="T61" fmla="*/ 86 h 333"/>
                <a:gd name="T62" fmla="*/ 190 w 432"/>
                <a:gd name="T63" fmla="*/ 88 h 333"/>
                <a:gd name="T64" fmla="*/ 176 w 432"/>
                <a:gd name="T65" fmla="*/ 86 h 333"/>
                <a:gd name="T66" fmla="*/ 162 w 432"/>
                <a:gd name="T67" fmla="*/ 84 h 333"/>
                <a:gd name="T68" fmla="*/ 148 w 432"/>
                <a:gd name="T69" fmla="*/ 86 h 333"/>
                <a:gd name="T70" fmla="*/ 132 w 432"/>
                <a:gd name="T71" fmla="*/ 91 h 333"/>
                <a:gd name="T72" fmla="*/ 123 w 432"/>
                <a:gd name="T73" fmla="*/ 102 h 333"/>
                <a:gd name="T74" fmla="*/ 110 w 432"/>
                <a:gd name="T75" fmla="*/ 111 h 333"/>
                <a:gd name="T76" fmla="*/ 110 w 432"/>
                <a:gd name="T77" fmla="*/ 123 h 333"/>
                <a:gd name="T78" fmla="*/ 100 w 432"/>
                <a:gd name="T79" fmla="*/ 141 h 333"/>
                <a:gd name="T80" fmla="*/ 85 w 432"/>
                <a:gd name="T81" fmla="*/ 143 h 333"/>
                <a:gd name="T82" fmla="*/ 75 w 432"/>
                <a:gd name="T83" fmla="*/ 152 h 333"/>
                <a:gd name="T84" fmla="*/ 62 w 432"/>
                <a:gd name="T85" fmla="*/ 150 h 333"/>
                <a:gd name="T86" fmla="*/ 46 w 432"/>
                <a:gd name="T87" fmla="*/ 148 h 333"/>
                <a:gd name="T88" fmla="*/ 34 w 432"/>
                <a:gd name="T89" fmla="*/ 146 h 333"/>
                <a:gd name="T90" fmla="*/ 18 w 432"/>
                <a:gd name="T91" fmla="*/ 145 h 333"/>
                <a:gd name="T92" fmla="*/ 2 w 432"/>
                <a:gd name="T93" fmla="*/ 139 h 333"/>
                <a:gd name="T94" fmla="*/ 0 w 432"/>
                <a:gd name="T95" fmla="*/ 162 h 333"/>
                <a:gd name="T96" fmla="*/ 14 w 432"/>
                <a:gd name="T97" fmla="*/ 173 h 333"/>
                <a:gd name="T98" fmla="*/ 27 w 432"/>
                <a:gd name="T99" fmla="*/ 178 h 333"/>
                <a:gd name="T100" fmla="*/ 44 w 432"/>
                <a:gd name="T101" fmla="*/ 189 h 333"/>
                <a:gd name="T102" fmla="*/ 59 w 432"/>
                <a:gd name="T103" fmla="*/ 185 h 333"/>
                <a:gd name="T104" fmla="*/ 60 w 432"/>
                <a:gd name="T105" fmla="*/ 266 h 333"/>
                <a:gd name="T106" fmla="*/ 100 w 432"/>
                <a:gd name="T107" fmla="*/ 299 h 333"/>
                <a:gd name="T108" fmla="*/ 125 w 432"/>
                <a:gd name="T109" fmla="*/ 331 h 333"/>
                <a:gd name="T110" fmla="*/ 153 w 432"/>
                <a:gd name="T111" fmla="*/ 333 h 333"/>
                <a:gd name="T112" fmla="*/ 153 w 432"/>
                <a:gd name="T113" fmla="*/ 333 h 333"/>
                <a:gd name="T114" fmla="*/ 153 w 432"/>
                <a:gd name="T115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2" h="333">
                  <a:moveTo>
                    <a:pt x="153" y="333"/>
                  </a:moveTo>
                  <a:lnTo>
                    <a:pt x="180" y="271"/>
                  </a:lnTo>
                  <a:lnTo>
                    <a:pt x="278" y="296"/>
                  </a:lnTo>
                  <a:lnTo>
                    <a:pt x="283" y="280"/>
                  </a:lnTo>
                  <a:lnTo>
                    <a:pt x="285" y="267"/>
                  </a:lnTo>
                  <a:lnTo>
                    <a:pt x="288" y="255"/>
                  </a:lnTo>
                  <a:lnTo>
                    <a:pt x="313" y="246"/>
                  </a:lnTo>
                  <a:lnTo>
                    <a:pt x="351" y="248"/>
                  </a:lnTo>
                  <a:lnTo>
                    <a:pt x="360" y="228"/>
                  </a:lnTo>
                  <a:lnTo>
                    <a:pt x="368" y="210"/>
                  </a:lnTo>
                  <a:lnTo>
                    <a:pt x="383" y="196"/>
                  </a:lnTo>
                  <a:lnTo>
                    <a:pt x="408" y="180"/>
                  </a:lnTo>
                  <a:lnTo>
                    <a:pt x="395" y="178"/>
                  </a:lnTo>
                  <a:lnTo>
                    <a:pt x="404" y="153"/>
                  </a:lnTo>
                  <a:lnTo>
                    <a:pt x="408" y="129"/>
                  </a:lnTo>
                  <a:lnTo>
                    <a:pt x="413" y="116"/>
                  </a:lnTo>
                  <a:lnTo>
                    <a:pt x="420" y="75"/>
                  </a:lnTo>
                  <a:lnTo>
                    <a:pt x="432" y="57"/>
                  </a:lnTo>
                  <a:lnTo>
                    <a:pt x="432" y="31"/>
                  </a:lnTo>
                  <a:lnTo>
                    <a:pt x="408" y="18"/>
                  </a:lnTo>
                  <a:lnTo>
                    <a:pt x="376" y="0"/>
                  </a:lnTo>
                  <a:lnTo>
                    <a:pt x="342" y="9"/>
                  </a:lnTo>
                  <a:lnTo>
                    <a:pt x="288" y="16"/>
                  </a:lnTo>
                  <a:lnTo>
                    <a:pt x="194" y="0"/>
                  </a:lnTo>
                  <a:lnTo>
                    <a:pt x="194" y="20"/>
                  </a:lnTo>
                  <a:lnTo>
                    <a:pt x="203" y="34"/>
                  </a:lnTo>
                  <a:lnTo>
                    <a:pt x="212" y="45"/>
                  </a:lnTo>
                  <a:lnTo>
                    <a:pt x="226" y="57"/>
                  </a:lnTo>
                  <a:lnTo>
                    <a:pt x="224" y="73"/>
                  </a:lnTo>
                  <a:lnTo>
                    <a:pt x="215" y="84"/>
                  </a:lnTo>
                  <a:lnTo>
                    <a:pt x="203" y="86"/>
                  </a:lnTo>
                  <a:lnTo>
                    <a:pt x="190" y="88"/>
                  </a:lnTo>
                  <a:lnTo>
                    <a:pt x="176" y="86"/>
                  </a:lnTo>
                  <a:lnTo>
                    <a:pt x="162" y="84"/>
                  </a:lnTo>
                  <a:lnTo>
                    <a:pt x="148" y="86"/>
                  </a:lnTo>
                  <a:lnTo>
                    <a:pt x="132" y="91"/>
                  </a:lnTo>
                  <a:lnTo>
                    <a:pt x="123" y="102"/>
                  </a:lnTo>
                  <a:lnTo>
                    <a:pt x="110" y="111"/>
                  </a:lnTo>
                  <a:lnTo>
                    <a:pt x="110" y="123"/>
                  </a:lnTo>
                  <a:lnTo>
                    <a:pt x="100" y="141"/>
                  </a:lnTo>
                  <a:lnTo>
                    <a:pt x="85" y="143"/>
                  </a:lnTo>
                  <a:lnTo>
                    <a:pt x="75" y="152"/>
                  </a:lnTo>
                  <a:lnTo>
                    <a:pt x="62" y="150"/>
                  </a:lnTo>
                  <a:lnTo>
                    <a:pt x="46" y="148"/>
                  </a:lnTo>
                  <a:lnTo>
                    <a:pt x="34" y="146"/>
                  </a:lnTo>
                  <a:lnTo>
                    <a:pt x="18" y="145"/>
                  </a:lnTo>
                  <a:lnTo>
                    <a:pt x="2" y="139"/>
                  </a:lnTo>
                  <a:lnTo>
                    <a:pt x="0" y="162"/>
                  </a:lnTo>
                  <a:lnTo>
                    <a:pt x="14" y="173"/>
                  </a:lnTo>
                  <a:lnTo>
                    <a:pt x="27" y="178"/>
                  </a:lnTo>
                  <a:lnTo>
                    <a:pt x="44" y="189"/>
                  </a:lnTo>
                  <a:lnTo>
                    <a:pt x="59" y="185"/>
                  </a:lnTo>
                  <a:lnTo>
                    <a:pt x="60" y="266"/>
                  </a:lnTo>
                  <a:lnTo>
                    <a:pt x="100" y="299"/>
                  </a:lnTo>
                  <a:lnTo>
                    <a:pt x="125" y="331"/>
                  </a:lnTo>
                  <a:lnTo>
                    <a:pt x="153" y="333"/>
                  </a:lnTo>
                  <a:lnTo>
                    <a:pt x="153" y="333"/>
                  </a:lnTo>
                  <a:lnTo>
                    <a:pt x="153" y="3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73">
              <a:extLst>
                <a:ext uri="{FF2B5EF4-FFF2-40B4-BE49-F238E27FC236}">
                  <a16:creationId xmlns:a16="http://schemas.microsoft.com/office/drawing/2014/main" id="{4C3136DA-4315-A4AE-66DE-5AE50B998D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23891" y="10638501"/>
              <a:ext cx="725043" cy="447222"/>
            </a:xfrm>
            <a:custGeom>
              <a:avLst/>
              <a:gdLst>
                <a:gd name="T0" fmla="*/ 260 w 321"/>
                <a:gd name="T1" fmla="*/ 198 h 198"/>
                <a:gd name="T2" fmla="*/ 278 w 321"/>
                <a:gd name="T3" fmla="*/ 187 h 198"/>
                <a:gd name="T4" fmla="*/ 287 w 321"/>
                <a:gd name="T5" fmla="*/ 173 h 198"/>
                <a:gd name="T6" fmla="*/ 305 w 321"/>
                <a:gd name="T7" fmla="*/ 182 h 198"/>
                <a:gd name="T8" fmla="*/ 294 w 321"/>
                <a:gd name="T9" fmla="*/ 189 h 198"/>
                <a:gd name="T10" fmla="*/ 310 w 321"/>
                <a:gd name="T11" fmla="*/ 189 h 198"/>
                <a:gd name="T12" fmla="*/ 317 w 321"/>
                <a:gd name="T13" fmla="*/ 180 h 198"/>
                <a:gd name="T14" fmla="*/ 321 w 321"/>
                <a:gd name="T15" fmla="*/ 164 h 198"/>
                <a:gd name="T16" fmla="*/ 314 w 321"/>
                <a:gd name="T17" fmla="*/ 137 h 198"/>
                <a:gd name="T18" fmla="*/ 305 w 321"/>
                <a:gd name="T19" fmla="*/ 123 h 198"/>
                <a:gd name="T20" fmla="*/ 301 w 321"/>
                <a:gd name="T21" fmla="*/ 109 h 198"/>
                <a:gd name="T22" fmla="*/ 299 w 321"/>
                <a:gd name="T23" fmla="*/ 96 h 198"/>
                <a:gd name="T24" fmla="*/ 291 w 321"/>
                <a:gd name="T25" fmla="*/ 85 h 198"/>
                <a:gd name="T26" fmla="*/ 289 w 321"/>
                <a:gd name="T27" fmla="*/ 69 h 198"/>
                <a:gd name="T28" fmla="*/ 291 w 321"/>
                <a:gd name="T29" fmla="*/ 55 h 198"/>
                <a:gd name="T30" fmla="*/ 292 w 321"/>
                <a:gd name="T31" fmla="*/ 43 h 198"/>
                <a:gd name="T32" fmla="*/ 294 w 321"/>
                <a:gd name="T33" fmla="*/ 27 h 198"/>
                <a:gd name="T34" fmla="*/ 283 w 321"/>
                <a:gd name="T35" fmla="*/ 16 h 198"/>
                <a:gd name="T36" fmla="*/ 225 w 321"/>
                <a:gd name="T37" fmla="*/ 18 h 198"/>
                <a:gd name="T38" fmla="*/ 209 w 321"/>
                <a:gd name="T39" fmla="*/ 16 h 198"/>
                <a:gd name="T40" fmla="*/ 193 w 321"/>
                <a:gd name="T41" fmla="*/ 18 h 198"/>
                <a:gd name="T42" fmla="*/ 194 w 321"/>
                <a:gd name="T43" fmla="*/ 2 h 198"/>
                <a:gd name="T44" fmla="*/ 186 w 321"/>
                <a:gd name="T45" fmla="*/ 18 h 198"/>
                <a:gd name="T46" fmla="*/ 178 w 321"/>
                <a:gd name="T47" fmla="*/ 4 h 198"/>
                <a:gd name="T48" fmla="*/ 157 w 321"/>
                <a:gd name="T49" fmla="*/ 11 h 198"/>
                <a:gd name="T50" fmla="*/ 145 w 321"/>
                <a:gd name="T51" fmla="*/ 2 h 198"/>
                <a:gd name="T52" fmla="*/ 132 w 321"/>
                <a:gd name="T53" fmla="*/ 0 h 198"/>
                <a:gd name="T54" fmla="*/ 130 w 321"/>
                <a:gd name="T55" fmla="*/ 20 h 198"/>
                <a:gd name="T56" fmla="*/ 75 w 321"/>
                <a:gd name="T57" fmla="*/ 20 h 198"/>
                <a:gd name="T58" fmla="*/ 36 w 321"/>
                <a:gd name="T59" fmla="*/ 18 h 198"/>
                <a:gd name="T60" fmla="*/ 8 w 321"/>
                <a:gd name="T61" fmla="*/ 18 h 198"/>
                <a:gd name="T62" fmla="*/ 6 w 321"/>
                <a:gd name="T63" fmla="*/ 34 h 198"/>
                <a:gd name="T64" fmla="*/ 4 w 321"/>
                <a:gd name="T65" fmla="*/ 69 h 198"/>
                <a:gd name="T66" fmla="*/ 16 w 321"/>
                <a:gd name="T67" fmla="*/ 68 h 198"/>
                <a:gd name="T68" fmla="*/ 9 w 321"/>
                <a:gd name="T69" fmla="*/ 80 h 198"/>
                <a:gd name="T70" fmla="*/ 4 w 321"/>
                <a:gd name="T71" fmla="*/ 101 h 198"/>
                <a:gd name="T72" fmla="*/ 9 w 321"/>
                <a:gd name="T73" fmla="*/ 112 h 198"/>
                <a:gd name="T74" fmla="*/ 0 w 321"/>
                <a:gd name="T75" fmla="*/ 126 h 198"/>
                <a:gd name="T76" fmla="*/ 11 w 321"/>
                <a:gd name="T77" fmla="*/ 139 h 198"/>
                <a:gd name="T78" fmla="*/ 20 w 321"/>
                <a:gd name="T79" fmla="*/ 155 h 198"/>
                <a:gd name="T80" fmla="*/ 22 w 321"/>
                <a:gd name="T81" fmla="*/ 169 h 198"/>
                <a:gd name="T82" fmla="*/ 22 w 321"/>
                <a:gd name="T83" fmla="*/ 182 h 198"/>
                <a:gd name="T84" fmla="*/ 77 w 321"/>
                <a:gd name="T85" fmla="*/ 192 h 198"/>
                <a:gd name="T86" fmla="*/ 145 w 321"/>
                <a:gd name="T87" fmla="*/ 194 h 198"/>
                <a:gd name="T88" fmla="*/ 212 w 321"/>
                <a:gd name="T89" fmla="*/ 192 h 198"/>
                <a:gd name="T90" fmla="*/ 227 w 321"/>
                <a:gd name="T91" fmla="*/ 187 h 198"/>
                <a:gd name="T92" fmla="*/ 243 w 321"/>
                <a:gd name="T93" fmla="*/ 187 h 198"/>
                <a:gd name="T94" fmla="*/ 251 w 321"/>
                <a:gd name="T95" fmla="*/ 198 h 198"/>
                <a:gd name="T96" fmla="*/ 260 w 321"/>
                <a:gd name="T97" fmla="*/ 198 h 198"/>
                <a:gd name="T98" fmla="*/ 260 w 321"/>
                <a:gd name="T99" fmla="*/ 198 h 198"/>
                <a:gd name="T100" fmla="*/ 260 w 321"/>
                <a:gd name="T101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1" h="198">
                  <a:moveTo>
                    <a:pt x="260" y="198"/>
                  </a:moveTo>
                  <a:lnTo>
                    <a:pt x="278" y="187"/>
                  </a:lnTo>
                  <a:lnTo>
                    <a:pt x="287" y="173"/>
                  </a:lnTo>
                  <a:lnTo>
                    <a:pt x="305" y="182"/>
                  </a:lnTo>
                  <a:lnTo>
                    <a:pt x="294" y="189"/>
                  </a:lnTo>
                  <a:lnTo>
                    <a:pt x="310" y="189"/>
                  </a:lnTo>
                  <a:lnTo>
                    <a:pt x="317" y="180"/>
                  </a:lnTo>
                  <a:lnTo>
                    <a:pt x="321" y="164"/>
                  </a:lnTo>
                  <a:lnTo>
                    <a:pt x="314" y="137"/>
                  </a:lnTo>
                  <a:lnTo>
                    <a:pt x="305" y="123"/>
                  </a:lnTo>
                  <a:lnTo>
                    <a:pt x="301" y="109"/>
                  </a:lnTo>
                  <a:lnTo>
                    <a:pt x="299" y="96"/>
                  </a:lnTo>
                  <a:lnTo>
                    <a:pt x="291" y="85"/>
                  </a:lnTo>
                  <a:lnTo>
                    <a:pt x="289" y="69"/>
                  </a:lnTo>
                  <a:lnTo>
                    <a:pt x="291" y="55"/>
                  </a:lnTo>
                  <a:lnTo>
                    <a:pt x="292" y="43"/>
                  </a:lnTo>
                  <a:lnTo>
                    <a:pt x="294" y="27"/>
                  </a:lnTo>
                  <a:lnTo>
                    <a:pt x="283" y="16"/>
                  </a:lnTo>
                  <a:lnTo>
                    <a:pt x="225" y="18"/>
                  </a:lnTo>
                  <a:lnTo>
                    <a:pt x="209" y="16"/>
                  </a:lnTo>
                  <a:lnTo>
                    <a:pt x="193" y="18"/>
                  </a:lnTo>
                  <a:lnTo>
                    <a:pt x="194" y="2"/>
                  </a:lnTo>
                  <a:lnTo>
                    <a:pt x="186" y="18"/>
                  </a:lnTo>
                  <a:lnTo>
                    <a:pt x="178" y="4"/>
                  </a:lnTo>
                  <a:lnTo>
                    <a:pt x="157" y="11"/>
                  </a:lnTo>
                  <a:lnTo>
                    <a:pt x="145" y="2"/>
                  </a:lnTo>
                  <a:lnTo>
                    <a:pt x="132" y="0"/>
                  </a:lnTo>
                  <a:lnTo>
                    <a:pt x="130" y="20"/>
                  </a:lnTo>
                  <a:lnTo>
                    <a:pt x="75" y="20"/>
                  </a:lnTo>
                  <a:lnTo>
                    <a:pt x="36" y="18"/>
                  </a:lnTo>
                  <a:lnTo>
                    <a:pt x="8" y="18"/>
                  </a:lnTo>
                  <a:lnTo>
                    <a:pt x="6" y="34"/>
                  </a:lnTo>
                  <a:lnTo>
                    <a:pt x="4" y="69"/>
                  </a:lnTo>
                  <a:lnTo>
                    <a:pt x="16" y="68"/>
                  </a:lnTo>
                  <a:lnTo>
                    <a:pt x="9" y="80"/>
                  </a:lnTo>
                  <a:lnTo>
                    <a:pt x="4" y="101"/>
                  </a:lnTo>
                  <a:lnTo>
                    <a:pt x="9" y="112"/>
                  </a:lnTo>
                  <a:lnTo>
                    <a:pt x="0" y="126"/>
                  </a:lnTo>
                  <a:lnTo>
                    <a:pt x="11" y="139"/>
                  </a:lnTo>
                  <a:lnTo>
                    <a:pt x="20" y="155"/>
                  </a:lnTo>
                  <a:lnTo>
                    <a:pt x="22" y="169"/>
                  </a:lnTo>
                  <a:lnTo>
                    <a:pt x="22" y="182"/>
                  </a:lnTo>
                  <a:lnTo>
                    <a:pt x="77" y="192"/>
                  </a:lnTo>
                  <a:lnTo>
                    <a:pt x="145" y="194"/>
                  </a:lnTo>
                  <a:lnTo>
                    <a:pt x="212" y="192"/>
                  </a:lnTo>
                  <a:lnTo>
                    <a:pt x="227" y="187"/>
                  </a:lnTo>
                  <a:lnTo>
                    <a:pt x="243" y="187"/>
                  </a:lnTo>
                  <a:lnTo>
                    <a:pt x="251" y="198"/>
                  </a:lnTo>
                  <a:lnTo>
                    <a:pt x="260" y="198"/>
                  </a:lnTo>
                  <a:lnTo>
                    <a:pt x="260" y="198"/>
                  </a:lnTo>
                  <a:lnTo>
                    <a:pt x="260" y="1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74">
              <a:extLst>
                <a:ext uri="{FF2B5EF4-FFF2-40B4-BE49-F238E27FC236}">
                  <a16:creationId xmlns:a16="http://schemas.microsoft.com/office/drawing/2014/main" id="{E97BDB46-D6C4-C6AF-DFCC-C971B17EFC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375980" y="11575862"/>
              <a:ext cx="959947" cy="944136"/>
            </a:xfrm>
            <a:custGeom>
              <a:avLst/>
              <a:gdLst>
                <a:gd name="T0" fmla="*/ 329 w 425"/>
                <a:gd name="T1" fmla="*/ 406 h 418"/>
                <a:gd name="T2" fmla="*/ 373 w 425"/>
                <a:gd name="T3" fmla="*/ 411 h 418"/>
                <a:gd name="T4" fmla="*/ 386 w 425"/>
                <a:gd name="T5" fmla="*/ 384 h 418"/>
                <a:gd name="T6" fmla="*/ 389 w 425"/>
                <a:gd name="T7" fmla="*/ 333 h 418"/>
                <a:gd name="T8" fmla="*/ 416 w 425"/>
                <a:gd name="T9" fmla="*/ 247 h 418"/>
                <a:gd name="T10" fmla="*/ 421 w 425"/>
                <a:gd name="T11" fmla="*/ 201 h 418"/>
                <a:gd name="T12" fmla="*/ 414 w 425"/>
                <a:gd name="T13" fmla="*/ 155 h 418"/>
                <a:gd name="T14" fmla="*/ 389 w 425"/>
                <a:gd name="T15" fmla="*/ 131 h 418"/>
                <a:gd name="T16" fmla="*/ 359 w 425"/>
                <a:gd name="T17" fmla="*/ 114 h 418"/>
                <a:gd name="T18" fmla="*/ 322 w 425"/>
                <a:gd name="T19" fmla="*/ 90 h 418"/>
                <a:gd name="T20" fmla="*/ 302 w 425"/>
                <a:gd name="T21" fmla="*/ 73 h 418"/>
                <a:gd name="T22" fmla="*/ 292 w 425"/>
                <a:gd name="T23" fmla="*/ 48 h 418"/>
                <a:gd name="T24" fmla="*/ 281 w 425"/>
                <a:gd name="T25" fmla="*/ 34 h 418"/>
                <a:gd name="T26" fmla="*/ 258 w 425"/>
                <a:gd name="T27" fmla="*/ 44 h 418"/>
                <a:gd name="T28" fmla="*/ 222 w 425"/>
                <a:gd name="T29" fmla="*/ 37 h 418"/>
                <a:gd name="T30" fmla="*/ 181 w 425"/>
                <a:gd name="T31" fmla="*/ 28 h 418"/>
                <a:gd name="T32" fmla="*/ 154 w 425"/>
                <a:gd name="T33" fmla="*/ 12 h 418"/>
                <a:gd name="T34" fmla="*/ 133 w 425"/>
                <a:gd name="T35" fmla="*/ 0 h 418"/>
                <a:gd name="T36" fmla="*/ 92 w 425"/>
                <a:gd name="T37" fmla="*/ 26 h 418"/>
                <a:gd name="T38" fmla="*/ 74 w 425"/>
                <a:gd name="T39" fmla="*/ 64 h 418"/>
                <a:gd name="T40" fmla="*/ 19 w 425"/>
                <a:gd name="T41" fmla="*/ 66 h 418"/>
                <a:gd name="T42" fmla="*/ 9 w 425"/>
                <a:gd name="T43" fmla="*/ 101 h 418"/>
                <a:gd name="T44" fmla="*/ 12 w 425"/>
                <a:gd name="T45" fmla="*/ 117 h 418"/>
                <a:gd name="T46" fmla="*/ 26 w 425"/>
                <a:gd name="T47" fmla="*/ 139 h 418"/>
                <a:gd name="T48" fmla="*/ 19 w 425"/>
                <a:gd name="T49" fmla="*/ 167 h 418"/>
                <a:gd name="T50" fmla="*/ 39 w 425"/>
                <a:gd name="T51" fmla="*/ 192 h 418"/>
                <a:gd name="T52" fmla="*/ 21 w 425"/>
                <a:gd name="T53" fmla="*/ 231 h 418"/>
                <a:gd name="T54" fmla="*/ 30 w 425"/>
                <a:gd name="T55" fmla="*/ 313 h 418"/>
                <a:gd name="T56" fmla="*/ 49 w 425"/>
                <a:gd name="T57" fmla="*/ 341 h 418"/>
                <a:gd name="T58" fmla="*/ 90 w 425"/>
                <a:gd name="T59" fmla="*/ 350 h 418"/>
                <a:gd name="T60" fmla="*/ 128 w 425"/>
                <a:gd name="T61" fmla="*/ 365 h 418"/>
                <a:gd name="T62" fmla="*/ 162 w 425"/>
                <a:gd name="T63" fmla="*/ 372 h 418"/>
                <a:gd name="T64" fmla="*/ 187 w 425"/>
                <a:gd name="T65" fmla="*/ 388 h 418"/>
                <a:gd name="T66" fmla="*/ 215 w 425"/>
                <a:gd name="T67" fmla="*/ 391 h 418"/>
                <a:gd name="T68" fmla="*/ 231 w 425"/>
                <a:gd name="T69" fmla="*/ 390 h 418"/>
                <a:gd name="T70" fmla="*/ 258 w 425"/>
                <a:gd name="T71" fmla="*/ 409 h 418"/>
                <a:gd name="T72" fmla="*/ 272 w 425"/>
                <a:gd name="T73" fmla="*/ 398 h 418"/>
                <a:gd name="T74" fmla="*/ 308 w 425"/>
                <a:gd name="T75" fmla="*/ 416 h 418"/>
                <a:gd name="T76" fmla="*/ 324 w 425"/>
                <a:gd name="T7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5" h="418">
                  <a:moveTo>
                    <a:pt x="324" y="418"/>
                  </a:moveTo>
                  <a:lnTo>
                    <a:pt x="329" y="406"/>
                  </a:lnTo>
                  <a:lnTo>
                    <a:pt x="363" y="400"/>
                  </a:lnTo>
                  <a:lnTo>
                    <a:pt x="373" y="411"/>
                  </a:lnTo>
                  <a:lnTo>
                    <a:pt x="398" y="414"/>
                  </a:lnTo>
                  <a:lnTo>
                    <a:pt x="386" y="384"/>
                  </a:lnTo>
                  <a:lnTo>
                    <a:pt x="386" y="361"/>
                  </a:lnTo>
                  <a:lnTo>
                    <a:pt x="389" y="333"/>
                  </a:lnTo>
                  <a:lnTo>
                    <a:pt x="398" y="311"/>
                  </a:lnTo>
                  <a:lnTo>
                    <a:pt x="416" y="247"/>
                  </a:lnTo>
                  <a:lnTo>
                    <a:pt x="425" y="229"/>
                  </a:lnTo>
                  <a:lnTo>
                    <a:pt x="421" y="201"/>
                  </a:lnTo>
                  <a:lnTo>
                    <a:pt x="425" y="185"/>
                  </a:lnTo>
                  <a:lnTo>
                    <a:pt x="414" y="155"/>
                  </a:lnTo>
                  <a:lnTo>
                    <a:pt x="400" y="149"/>
                  </a:lnTo>
                  <a:lnTo>
                    <a:pt x="389" y="131"/>
                  </a:lnTo>
                  <a:lnTo>
                    <a:pt x="388" y="115"/>
                  </a:lnTo>
                  <a:lnTo>
                    <a:pt x="359" y="114"/>
                  </a:lnTo>
                  <a:lnTo>
                    <a:pt x="350" y="98"/>
                  </a:lnTo>
                  <a:lnTo>
                    <a:pt x="322" y="90"/>
                  </a:lnTo>
                  <a:lnTo>
                    <a:pt x="318" y="74"/>
                  </a:lnTo>
                  <a:lnTo>
                    <a:pt x="302" y="73"/>
                  </a:lnTo>
                  <a:lnTo>
                    <a:pt x="288" y="60"/>
                  </a:lnTo>
                  <a:lnTo>
                    <a:pt x="292" y="48"/>
                  </a:lnTo>
                  <a:lnTo>
                    <a:pt x="297" y="35"/>
                  </a:lnTo>
                  <a:lnTo>
                    <a:pt x="281" y="34"/>
                  </a:lnTo>
                  <a:lnTo>
                    <a:pt x="270" y="42"/>
                  </a:lnTo>
                  <a:lnTo>
                    <a:pt x="258" y="44"/>
                  </a:lnTo>
                  <a:lnTo>
                    <a:pt x="236" y="51"/>
                  </a:lnTo>
                  <a:lnTo>
                    <a:pt x="222" y="37"/>
                  </a:lnTo>
                  <a:lnTo>
                    <a:pt x="197" y="37"/>
                  </a:lnTo>
                  <a:lnTo>
                    <a:pt x="181" y="28"/>
                  </a:lnTo>
                  <a:lnTo>
                    <a:pt x="171" y="18"/>
                  </a:lnTo>
                  <a:lnTo>
                    <a:pt x="154" y="12"/>
                  </a:lnTo>
                  <a:lnTo>
                    <a:pt x="142" y="14"/>
                  </a:lnTo>
                  <a:lnTo>
                    <a:pt x="133" y="0"/>
                  </a:lnTo>
                  <a:lnTo>
                    <a:pt x="115" y="14"/>
                  </a:lnTo>
                  <a:lnTo>
                    <a:pt x="92" y="26"/>
                  </a:lnTo>
                  <a:lnTo>
                    <a:pt x="83" y="44"/>
                  </a:lnTo>
                  <a:lnTo>
                    <a:pt x="74" y="64"/>
                  </a:lnTo>
                  <a:lnTo>
                    <a:pt x="44" y="62"/>
                  </a:lnTo>
                  <a:lnTo>
                    <a:pt x="19" y="66"/>
                  </a:lnTo>
                  <a:lnTo>
                    <a:pt x="7" y="82"/>
                  </a:lnTo>
                  <a:lnTo>
                    <a:pt x="9" y="101"/>
                  </a:lnTo>
                  <a:lnTo>
                    <a:pt x="0" y="112"/>
                  </a:lnTo>
                  <a:lnTo>
                    <a:pt x="12" y="117"/>
                  </a:lnTo>
                  <a:lnTo>
                    <a:pt x="25" y="124"/>
                  </a:lnTo>
                  <a:lnTo>
                    <a:pt x="26" y="139"/>
                  </a:lnTo>
                  <a:lnTo>
                    <a:pt x="21" y="151"/>
                  </a:lnTo>
                  <a:lnTo>
                    <a:pt x="19" y="167"/>
                  </a:lnTo>
                  <a:lnTo>
                    <a:pt x="25" y="179"/>
                  </a:lnTo>
                  <a:lnTo>
                    <a:pt x="39" y="192"/>
                  </a:lnTo>
                  <a:lnTo>
                    <a:pt x="33" y="204"/>
                  </a:lnTo>
                  <a:lnTo>
                    <a:pt x="21" y="231"/>
                  </a:lnTo>
                  <a:lnTo>
                    <a:pt x="32" y="244"/>
                  </a:lnTo>
                  <a:lnTo>
                    <a:pt x="30" y="313"/>
                  </a:lnTo>
                  <a:lnTo>
                    <a:pt x="42" y="325"/>
                  </a:lnTo>
                  <a:lnTo>
                    <a:pt x="49" y="341"/>
                  </a:lnTo>
                  <a:lnTo>
                    <a:pt x="71" y="345"/>
                  </a:lnTo>
                  <a:lnTo>
                    <a:pt x="90" y="350"/>
                  </a:lnTo>
                  <a:lnTo>
                    <a:pt x="110" y="349"/>
                  </a:lnTo>
                  <a:lnTo>
                    <a:pt x="128" y="365"/>
                  </a:lnTo>
                  <a:lnTo>
                    <a:pt x="147" y="361"/>
                  </a:lnTo>
                  <a:lnTo>
                    <a:pt x="162" y="372"/>
                  </a:lnTo>
                  <a:lnTo>
                    <a:pt x="167" y="382"/>
                  </a:lnTo>
                  <a:lnTo>
                    <a:pt x="187" y="388"/>
                  </a:lnTo>
                  <a:lnTo>
                    <a:pt x="203" y="386"/>
                  </a:lnTo>
                  <a:lnTo>
                    <a:pt x="215" y="391"/>
                  </a:lnTo>
                  <a:lnTo>
                    <a:pt x="222" y="379"/>
                  </a:lnTo>
                  <a:lnTo>
                    <a:pt x="231" y="390"/>
                  </a:lnTo>
                  <a:lnTo>
                    <a:pt x="247" y="395"/>
                  </a:lnTo>
                  <a:lnTo>
                    <a:pt x="258" y="409"/>
                  </a:lnTo>
                  <a:lnTo>
                    <a:pt x="270" y="411"/>
                  </a:lnTo>
                  <a:lnTo>
                    <a:pt x="272" y="398"/>
                  </a:lnTo>
                  <a:lnTo>
                    <a:pt x="297" y="407"/>
                  </a:lnTo>
                  <a:lnTo>
                    <a:pt x="308" y="416"/>
                  </a:lnTo>
                  <a:lnTo>
                    <a:pt x="324" y="418"/>
                  </a:lnTo>
                  <a:lnTo>
                    <a:pt x="324" y="418"/>
                  </a:lnTo>
                  <a:lnTo>
                    <a:pt x="324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75">
              <a:extLst>
                <a:ext uri="{FF2B5EF4-FFF2-40B4-BE49-F238E27FC236}">
                  <a16:creationId xmlns:a16="http://schemas.microsoft.com/office/drawing/2014/main" id="{4212448A-5096-0D10-D111-65CD515215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17675" y="11772368"/>
              <a:ext cx="946395" cy="1520104"/>
            </a:xfrm>
            <a:custGeom>
              <a:avLst/>
              <a:gdLst>
                <a:gd name="T0" fmla="*/ 303 w 419"/>
                <a:gd name="T1" fmla="*/ 664 h 673"/>
                <a:gd name="T2" fmla="*/ 308 w 419"/>
                <a:gd name="T3" fmla="*/ 628 h 673"/>
                <a:gd name="T4" fmla="*/ 316 w 419"/>
                <a:gd name="T5" fmla="*/ 600 h 673"/>
                <a:gd name="T6" fmla="*/ 324 w 419"/>
                <a:gd name="T7" fmla="*/ 573 h 673"/>
                <a:gd name="T8" fmla="*/ 328 w 419"/>
                <a:gd name="T9" fmla="*/ 545 h 673"/>
                <a:gd name="T10" fmla="*/ 328 w 419"/>
                <a:gd name="T11" fmla="*/ 514 h 673"/>
                <a:gd name="T12" fmla="*/ 333 w 419"/>
                <a:gd name="T13" fmla="*/ 482 h 673"/>
                <a:gd name="T14" fmla="*/ 330 w 419"/>
                <a:gd name="T15" fmla="*/ 454 h 673"/>
                <a:gd name="T16" fmla="*/ 317 w 419"/>
                <a:gd name="T17" fmla="*/ 424 h 673"/>
                <a:gd name="T18" fmla="*/ 305 w 419"/>
                <a:gd name="T19" fmla="*/ 395 h 673"/>
                <a:gd name="T20" fmla="*/ 301 w 419"/>
                <a:gd name="T21" fmla="*/ 368 h 673"/>
                <a:gd name="T22" fmla="*/ 305 w 419"/>
                <a:gd name="T23" fmla="*/ 336 h 673"/>
                <a:gd name="T24" fmla="*/ 307 w 419"/>
                <a:gd name="T25" fmla="*/ 304 h 673"/>
                <a:gd name="T26" fmla="*/ 324 w 419"/>
                <a:gd name="T27" fmla="*/ 288 h 673"/>
                <a:gd name="T28" fmla="*/ 328 w 419"/>
                <a:gd name="T29" fmla="*/ 265 h 673"/>
                <a:gd name="T30" fmla="*/ 358 w 419"/>
                <a:gd name="T31" fmla="*/ 269 h 673"/>
                <a:gd name="T32" fmla="*/ 362 w 419"/>
                <a:gd name="T33" fmla="*/ 240 h 673"/>
                <a:gd name="T34" fmla="*/ 387 w 419"/>
                <a:gd name="T35" fmla="*/ 233 h 673"/>
                <a:gd name="T36" fmla="*/ 419 w 419"/>
                <a:gd name="T37" fmla="*/ 153 h 673"/>
                <a:gd name="T38" fmla="*/ 408 w 419"/>
                <a:gd name="T39" fmla="*/ 126 h 673"/>
                <a:gd name="T40" fmla="*/ 408 w 419"/>
                <a:gd name="T41" fmla="*/ 100 h 673"/>
                <a:gd name="T42" fmla="*/ 403 w 419"/>
                <a:gd name="T43" fmla="*/ 71 h 673"/>
                <a:gd name="T44" fmla="*/ 406 w 419"/>
                <a:gd name="T45" fmla="*/ 43 h 673"/>
                <a:gd name="T46" fmla="*/ 380 w 419"/>
                <a:gd name="T47" fmla="*/ 25 h 673"/>
                <a:gd name="T48" fmla="*/ 266 w 419"/>
                <a:gd name="T49" fmla="*/ 64 h 673"/>
                <a:gd name="T50" fmla="*/ 120 w 419"/>
                <a:gd name="T51" fmla="*/ 64 h 673"/>
                <a:gd name="T52" fmla="*/ 2 w 419"/>
                <a:gd name="T53" fmla="*/ 100 h 673"/>
                <a:gd name="T54" fmla="*/ 4 w 419"/>
                <a:gd name="T55" fmla="*/ 219 h 673"/>
                <a:gd name="T56" fmla="*/ 123 w 419"/>
                <a:gd name="T57" fmla="*/ 269 h 673"/>
                <a:gd name="T58" fmla="*/ 216 w 419"/>
                <a:gd name="T59" fmla="*/ 274 h 673"/>
                <a:gd name="T60" fmla="*/ 173 w 419"/>
                <a:gd name="T61" fmla="*/ 459 h 673"/>
                <a:gd name="T62" fmla="*/ 154 w 419"/>
                <a:gd name="T63" fmla="*/ 488 h 673"/>
                <a:gd name="T64" fmla="*/ 157 w 419"/>
                <a:gd name="T65" fmla="*/ 523 h 673"/>
                <a:gd name="T66" fmla="*/ 182 w 419"/>
                <a:gd name="T67" fmla="*/ 555 h 673"/>
                <a:gd name="T68" fmla="*/ 182 w 419"/>
                <a:gd name="T69" fmla="*/ 584 h 673"/>
                <a:gd name="T70" fmla="*/ 178 w 419"/>
                <a:gd name="T71" fmla="*/ 612 h 673"/>
                <a:gd name="T72" fmla="*/ 184 w 419"/>
                <a:gd name="T73" fmla="*/ 639 h 673"/>
                <a:gd name="T74" fmla="*/ 207 w 419"/>
                <a:gd name="T75" fmla="*/ 666 h 673"/>
                <a:gd name="T76" fmla="*/ 243 w 419"/>
                <a:gd name="T77" fmla="*/ 662 h 673"/>
                <a:gd name="T78" fmla="*/ 278 w 419"/>
                <a:gd name="T79" fmla="*/ 667 h 673"/>
                <a:gd name="T80" fmla="*/ 292 w 419"/>
                <a:gd name="T81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9" h="673">
                  <a:moveTo>
                    <a:pt x="292" y="673"/>
                  </a:moveTo>
                  <a:lnTo>
                    <a:pt x="303" y="664"/>
                  </a:lnTo>
                  <a:lnTo>
                    <a:pt x="314" y="655"/>
                  </a:lnTo>
                  <a:lnTo>
                    <a:pt x="308" y="628"/>
                  </a:lnTo>
                  <a:lnTo>
                    <a:pt x="310" y="616"/>
                  </a:lnTo>
                  <a:lnTo>
                    <a:pt x="316" y="600"/>
                  </a:lnTo>
                  <a:lnTo>
                    <a:pt x="316" y="591"/>
                  </a:lnTo>
                  <a:lnTo>
                    <a:pt x="324" y="573"/>
                  </a:lnTo>
                  <a:lnTo>
                    <a:pt x="326" y="557"/>
                  </a:lnTo>
                  <a:lnTo>
                    <a:pt x="328" y="545"/>
                  </a:lnTo>
                  <a:lnTo>
                    <a:pt x="326" y="527"/>
                  </a:lnTo>
                  <a:lnTo>
                    <a:pt x="328" y="514"/>
                  </a:lnTo>
                  <a:lnTo>
                    <a:pt x="328" y="495"/>
                  </a:lnTo>
                  <a:lnTo>
                    <a:pt x="333" y="482"/>
                  </a:lnTo>
                  <a:lnTo>
                    <a:pt x="335" y="466"/>
                  </a:lnTo>
                  <a:lnTo>
                    <a:pt x="330" y="454"/>
                  </a:lnTo>
                  <a:lnTo>
                    <a:pt x="324" y="440"/>
                  </a:lnTo>
                  <a:lnTo>
                    <a:pt x="317" y="424"/>
                  </a:lnTo>
                  <a:lnTo>
                    <a:pt x="308" y="411"/>
                  </a:lnTo>
                  <a:lnTo>
                    <a:pt x="305" y="395"/>
                  </a:lnTo>
                  <a:lnTo>
                    <a:pt x="300" y="384"/>
                  </a:lnTo>
                  <a:lnTo>
                    <a:pt x="301" y="368"/>
                  </a:lnTo>
                  <a:lnTo>
                    <a:pt x="303" y="352"/>
                  </a:lnTo>
                  <a:lnTo>
                    <a:pt x="305" y="336"/>
                  </a:lnTo>
                  <a:lnTo>
                    <a:pt x="301" y="324"/>
                  </a:lnTo>
                  <a:lnTo>
                    <a:pt x="307" y="304"/>
                  </a:lnTo>
                  <a:lnTo>
                    <a:pt x="317" y="299"/>
                  </a:lnTo>
                  <a:lnTo>
                    <a:pt x="324" y="288"/>
                  </a:lnTo>
                  <a:lnTo>
                    <a:pt x="316" y="274"/>
                  </a:lnTo>
                  <a:lnTo>
                    <a:pt x="328" y="265"/>
                  </a:lnTo>
                  <a:lnTo>
                    <a:pt x="346" y="274"/>
                  </a:lnTo>
                  <a:lnTo>
                    <a:pt x="358" y="269"/>
                  </a:lnTo>
                  <a:lnTo>
                    <a:pt x="364" y="254"/>
                  </a:lnTo>
                  <a:lnTo>
                    <a:pt x="362" y="240"/>
                  </a:lnTo>
                  <a:lnTo>
                    <a:pt x="374" y="230"/>
                  </a:lnTo>
                  <a:lnTo>
                    <a:pt x="387" y="233"/>
                  </a:lnTo>
                  <a:lnTo>
                    <a:pt x="405" y="238"/>
                  </a:lnTo>
                  <a:lnTo>
                    <a:pt x="419" y="153"/>
                  </a:lnTo>
                  <a:lnTo>
                    <a:pt x="403" y="155"/>
                  </a:lnTo>
                  <a:lnTo>
                    <a:pt x="408" y="126"/>
                  </a:lnTo>
                  <a:lnTo>
                    <a:pt x="417" y="114"/>
                  </a:lnTo>
                  <a:lnTo>
                    <a:pt x="408" y="100"/>
                  </a:lnTo>
                  <a:lnTo>
                    <a:pt x="396" y="82"/>
                  </a:lnTo>
                  <a:lnTo>
                    <a:pt x="403" y="71"/>
                  </a:lnTo>
                  <a:lnTo>
                    <a:pt x="401" y="55"/>
                  </a:lnTo>
                  <a:lnTo>
                    <a:pt x="406" y="43"/>
                  </a:lnTo>
                  <a:lnTo>
                    <a:pt x="399" y="28"/>
                  </a:lnTo>
                  <a:lnTo>
                    <a:pt x="380" y="25"/>
                  </a:lnTo>
                  <a:lnTo>
                    <a:pt x="282" y="0"/>
                  </a:lnTo>
                  <a:lnTo>
                    <a:pt x="266" y="64"/>
                  </a:lnTo>
                  <a:lnTo>
                    <a:pt x="223" y="64"/>
                  </a:lnTo>
                  <a:lnTo>
                    <a:pt x="120" y="64"/>
                  </a:lnTo>
                  <a:lnTo>
                    <a:pt x="2" y="66"/>
                  </a:lnTo>
                  <a:lnTo>
                    <a:pt x="2" y="100"/>
                  </a:lnTo>
                  <a:lnTo>
                    <a:pt x="0" y="133"/>
                  </a:lnTo>
                  <a:lnTo>
                    <a:pt x="4" y="219"/>
                  </a:lnTo>
                  <a:lnTo>
                    <a:pt x="4" y="267"/>
                  </a:lnTo>
                  <a:lnTo>
                    <a:pt x="123" y="269"/>
                  </a:lnTo>
                  <a:lnTo>
                    <a:pt x="195" y="269"/>
                  </a:lnTo>
                  <a:lnTo>
                    <a:pt x="216" y="274"/>
                  </a:lnTo>
                  <a:lnTo>
                    <a:pt x="195" y="376"/>
                  </a:lnTo>
                  <a:lnTo>
                    <a:pt x="173" y="459"/>
                  </a:lnTo>
                  <a:lnTo>
                    <a:pt x="168" y="475"/>
                  </a:lnTo>
                  <a:lnTo>
                    <a:pt x="154" y="488"/>
                  </a:lnTo>
                  <a:lnTo>
                    <a:pt x="148" y="505"/>
                  </a:lnTo>
                  <a:lnTo>
                    <a:pt x="157" y="523"/>
                  </a:lnTo>
                  <a:lnTo>
                    <a:pt x="173" y="537"/>
                  </a:lnTo>
                  <a:lnTo>
                    <a:pt x="182" y="555"/>
                  </a:lnTo>
                  <a:lnTo>
                    <a:pt x="177" y="568"/>
                  </a:lnTo>
                  <a:lnTo>
                    <a:pt x="182" y="584"/>
                  </a:lnTo>
                  <a:lnTo>
                    <a:pt x="178" y="600"/>
                  </a:lnTo>
                  <a:lnTo>
                    <a:pt x="178" y="612"/>
                  </a:lnTo>
                  <a:lnTo>
                    <a:pt x="178" y="626"/>
                  </a:lnTo>
                  <a:lnTo>
                    <a:pt x="184" y="639"/>
                  </a:lnTo>
                  <a:lnTo>
                    <a:pt x="193" y="653"/>
                  </a:lnTo>
                  <a:lnTo>
                    <a:pt x="207" y="666"/>
                  </a:lnTo>
                  <a:lnTo>
                    <a:pt x="223" y="667"/>
                  </a:lnTo>
                  <a:lnTo>
                    <a:pt x="243" y="662"/>
                  </a:lnTo>
                  <a:lnTo>
                    <a:pt x="255" y="660"/>
                  </a:lnTo>
                  <a:lnTo>
                    <a:pt x="278" y="667"/>
                  </a:lnTo>
                  <a:lnTo>
                    <a:pt x="292" y="673"/>
                  </a:lnTo>
                  <a:lnTo>
                    <a:pt x="292" y="673"/>
                  </a:lnTo>
                  <a:lnTo>
                    <a:pt x="292" y="6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76">
              <a:extLst>
                <a:ext uri="{FF2B5EF4-FFF2-40B4-BE49-F238E27FC236}">
                  <a16:creationId xmlns:a16="http://schemas.microsoft.com/office/drawing/2014/main" id="{6BE477C0-95D5-9DBD-C7AD-80A6271D26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10335836"/>
              <a:ext cx="603073" cy="623401"/>
            </a:xfrm>
            <a:custGeom>
              <a:avLst/>
              <a:gdLst>
                <a:gd name="T0" fmla="*/ 105 w 267"/>
                <a:gd name="T1" fmla="*/ 275 h 276"/>
                <a:gd name="T2" fmla="*/ 118 w 267"/>
                <a:gd name="T3" fmla="*/ 275 h 276"/>
                <a:gd name="T4" fmla="*/ 128 w 267"/>
                <a:gd name="T5" fmla="*/ 266 h 276"/>
                <a:gd name="T6" fmla="*/ 143 w 267"/>
                <a:gd name="T7" fmla="*/ 267 h 276"/>
                <a:gd name="T8" fmla="*/ 155 w 267"/>
                <a:gd name="T9" fmla="*/ 262 h 276"/>
                <a:gd name="T10" fmla="*/ 184 w 267"/>
                <a:gd name="T11" fmla="*/ 262 h 276"/>
                <a:gd name="T12" fmla="*/ 249 w 267"/>
                <a:gd name="T13" fmla="*/ 260 h 276"/>
                <a:gd name="T14" fmla="*/ 260 w 267"/>
                <a:gd name="T15" fmla="*/ 250 h 276"/>
                <a:gd name="T16" fmla="*/ 260 w 267"/>
                <a:gd name="T17" fmla="*/ 234 h 276"/>
                <a:gd name="T18" fmla="*/ 251 w 267"/>
                <a:gd name="T19" fmla="*/ 219 h 276"/>
                <a:gd name="T20" fmla="*/ 267 w 267"/>
                <a:gd name="T21" fmla="*/ 202 h 276"/>
                <a:gd name="T22" fmla="*/ 253 w 267"/>
                <a:gd name="T23" fmla="*/ 203 h 276"/>
                <a:gd name="T24" fmla="*/ 253 w 267"/>
                <a:gd name="T25" fmla="*/ 177 h 276"/>
                <a:gd name="T26" fmla="*/ 253 w 267"/>
                <a:gd name="T27" fmla="*/ 152 h 276"/>
                <a:gd name="T28" fmla="*/ 185 w 267"/>
                <a:gd name="T29" fmla="*/ 152 h 276"/>
                <a:gd name="T30" fmla="*/ 173 w 267"/>
                <a:gd name="T31" fmla="*/ 152 h 276"/>
                <a:gd name="T32" fmla="*/ 159 w 267"/>
                <a:gd name="T33" fmla="*/ 152 h 276"/>
                <a:gd name="T34" fmla="*/ 155 w 267"/>
                <a:gd name="T35" fmla="*/ 132 h 276"/>
                <a:gd name="T36" fmla="*/ 153 w 267"/>
                <a:gd name="T37" fmla="*/ 120 h 276"/>
                <a:gd name="T38" fmla="*/ 166 w 267"/>
                <a:gd name="T39" fmla="*/ 102 h 276"/>
                <a:gd name="T40" fmla="*/ 150 w 267"/>
                <a:gd name="T41" fmla="*/ 97 h 276"/>
                <a:gd name="T42" fmla="*/ 150 w 267"/>
                <a:gd name="T43" fmla="*/ 65 h 276"/>
                <a:gd name="T44" fmla="*/ 143 w 267"/>
                <a:gd name="T45" fmla="*/ 50 h 276"/>
                <a:gd name="T46" fmla="*/ 144 w 267"/>
                <a:gd name="T47" fmla="*/ 31 h 276"/>
                <a:gd name="T48" fmla="*/ 144 w 267"/>
                <a:gd name="T49" fmla="*/ 6 h 276"/>
                <a:gd name="T50" fmla="*/ 120 w 267"/>
                <a:gd name="T51" fmla="*/ 2 h 276"/>
                <a:gd name="T52" fmla="*/ 91 w 267"/>
                <a:gd name="T53" fmla="*/ 2 h 276"/>
                <a:gd name="T54" fmla="*/ 54 w 267"/>
                <a:gd name="T55" fmla="*/ 9 h 276"/>
                <a:gd name="T56" fmla="*/ 29 w 267"/>
                <a:gd name="T57" fmla="*/ 0 h 276"/>
                <a:gd name="T58" fmla="*/ 0 w 267"/>
                <a:gd name="T59" fmla="*/ 0 h 276"/>
                <a:gd name="T60" fmla="*/ 11 w 267"/>
                <a:gd name="T61" fmla="*/ 11 h 276"/>
                <a:gd name="T62" fmla="*/ 13 w 267"/>
                <a:gd name="T63" fmla="*/ 27 h 276"/>
                <a:gd name="T64" fmla="*/ 18 w 267"/>
                <a:gd name="T65" fmla="*/ 41 h 276"/>
                <a:gd name="T66" fmla="*/ 13 w 267"/>
                <a:gd name="T67" fmla="*/ 59 h 276"/>
                <a:gd name="T68" fmla="*/ 13 w 267"/>
                <a:gd name="T69" fmla="*/ 77 h 276"/>
                <a:gd name="T70" fmla="*/ 22 w 267"/>
                <a:gd name="T71" fmla="*/ 88 h 276"/>
                <a:gd name="T72" fmla="*/ 29 w 267"/>
                <a:gd name="T73" fmla="*/ 104 h 276"/>
                <a:gd name="T74" fmla="*/ 47 w 267"/>
                <a:gd name="T75" fmla="*/ 116 h 276"/>
                <a:gd name="T76" fmla="*/ 41 w 267"/>
                <a:gd name="T77" fmla="*/ 132 h 276"/>
                <a:gd name="T78" fmla="*/ 50 w 267"/>
                <a:gd name="T79" fmla="*/ 143 h 276"/>
                <a:gd name="T80" fmla="*/ 63 w 267"/>
                <a:gd name="T81" fmla="*/ 150 h 276"/>
                <a:gd name="T82" fmla="*/ 64 w 267"/>
                <a:gd name="T83" fmla="*/ 164 h 276"/>
                <a:gd name="T84" fmla="*/ 64 w 267"/>
                <a:gd name="T85" fmla="*/ 184 h 276"/>
                <a:gd name="T86" fmla="*/ 68 w 267"/>
                <a:gd name="T87" fmla="*/ 203 h 276"/>
                <a:gd name="T88" fmla="*/ 73 w 267"/>
                <a:gd name="T89" fmla="*/ 216 h 276"/>
                <a:gd name="T90" fmla="*/ 71 w 267"/>
                <a:gd name="T91" fmla="*/ 235 h 276"/>
                <a:gd name="T92" fmla="*/ 79 w 267"/>
                <a:gd name="T93" fmla="*/ 250 h 276"/>
                <a:gd name="T94" fmla="*/ 86 w 267"/>
                <a:gd name="T95" fmla="*/ 276 h 276"/>
                <a:gd name="T96" fmla="*/ 105 w 267"/>
                <a:gd name="T97" fmla="*/ 275 h 276"/>
                <a:gd name="T98" fmla="*/ 105 w 267"/>
                <a:gd name="T99" fmla="*/ 275 h 276"/>
                <a:gd name="T100" fmla="*/ 105 w 267"/>
                <a:gd name="T101" fmla="*/ 27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7" h="276">
                  <a:moveTo>
                    <a:pt x="105" y="275"/>
                  </a:moveTo>
                  <a:lnTo>
                    <a:pt x="118" y="275"/>
                  </a:lnTo>
                  <a:lnTo>
                    <a:pt x="128" y="266"/>
                  </a:lnTo>
                  <a:lnTo>
                    <a:pt x="143" y="267"/>
                  </a:lnTo>
                  <a:lnTo>
                    <a:pt x="155" y="262"/>
                  </a:lnTo>
                  <a:lnTo>
                    <a:pt x="184" y="262"/>
                  </a:lnTo>
                  <a:lnTo>
                    <a:pt x="249" y="260"/>
                  </a:lnTo>
                  <a:lnTo>
                    <a:pt x="260" y="250"/>
                  </a:lnTo>
                  <a:lnTo>
                    <a:pt x="260" y="234"/>
                  </a:lnTo>
                  <a:lnTo>
                    <a:pt x="251" y="219"/>
                  </a:lnTo>
                  <a:lnTo>
                    <a:pt x="267" y="202"/>
                  </a:lnTo>
                  <a:lnTo>
                    <a:pt x="253" y="203"/>
                  </a:lnTo>
                  <a:lnTo>
                    <a:pt x="253" y="177"/>
                  </a:lnTo>
                  <a:lnTo>
                    <a:pt x="253" y="152"/>
                  </a:lnTo>
                  <a:lnTo>
                    <a:pt x="185" y="152"/>
                  </a:lnTo>
                  <a:lnTo>
                    <a:pt x="173" y="152"/>
                  </a:lnTo>
                  <a:lnTo>
                    <a:pt x="159" y="152"/>
                  </a:lnTo>
                  <a:lnTo>
                    <a:pt x="155" y="132"/>
                  </a:lnTo>
                  <a:lnTo>
                    <a:pt x="153" y="120"/>
                  </a:lnTo>
                  <a:lnTo>
                    <a:pt x="166" y="102"/>
                  </a:lnTo>
                  <a:lnTo>
                    <a:pt x="150" y="97"/>
                  </a:lnTo>
                  <a:lnTo>
                    <a:pt x="150" y="65"/>
                  </a:lnTo>
                  <a:lnTo>
                    <a:pt x="143" y="50"/>
                  </a:lnTo>
                  <a:lnTo>
                    <a:pt x="144" y="31"/>
                  </a:lnTo>
                  <a:lnTo>
                    <a:pt x="144" y="6"/>
                  </a:lnTo>
                  <a:lnTo>
                    <a:pt x="120" y="2"/>
                  </a:lnTo>
                  <a:lnTo>
                    <a:pt x="91" y="2"/>
                  </a:lnTo>
                  <a:lnTo>
                    <a:pt x="54" y="9"/>
                  </a:lnTo>
                  <a:lnTo>
                    <a:pt x="29" y="0"/>
                  </a:lnTo>
                  <a:lnTo>
                    <a:pt x="0" y="0"/>
                  </a:lnTo>
                  <a:lnTo>
                    <a:pt x="11" y="11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3" y="59"/>
                  </a:lnTo>
                  <a:lnTo>
                    <a:pt x="13" y="77"/>
                  </a:lnTo>
                  <a:lnTo>
                    <a:pt x="22" y="88"/>
                  </a:lnTo>
                  <a:lnTo>
                    <a:pt x="29" y="104"/>
                  </a:lnTo>
                  <a:lnTo>
                    <a:pt x="47" y="116"/>
                  </a:lnTo>
                  <a:lnTo>
                    <a:pt x="41" y="132"/>
                  </a:lnTo>
                  <a:lnTo>
                    <a:pt x="50" y="143"/>
                  </a:lnTo>
                  <a:lnTo>
                    <a:pt x="63" y="150"/>
                  </a:lnTo>
                  <a:lnTo>
                    <a:pt x="64" y="164"/>
                  </a:lnTo>
                  <a:lnTo>
                    <a:pt x="64" y="184"/>
                  </a:lnTo>
                  <a:lnTo>
                    <a:pt x="68" y="203"/>
                  </a:lnTo>
                  <a:lnTo>
                    <a:pt x="73" y="216"/>
                  </a:lnTo>
                  <a:lnTo>
                    <a:pt x="71" y="235"/>
                  </a:lnTo>
                  <a:lnTo>
                    <a:pt x="79" y="250"/>
                  </a:lnTo>
                  <a:lnTo>
                    <a:pt x="86" y="276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5" y="2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77">
              <a:extLst>
                <a:ext uri="{FF2B5EF4-FFF2-40B4-BE49-F238E27FC236}">
                  <a16:creationId xmlns:a16="http://schemas.microsoft.com/office/drawing/2014/main" id="{0AFEDEFA-B42D-9F71-B8E8-687FA86597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80750" y="11282231"/>
              <a:ext cx="887669" cy="645988"/>
            </a:xfrm>
            <a:custGeom>
              <a:avLst/>
              <a:gdLst>
                <a:gd name="T0" fmla="*/ 178 w 393"/>
                <a:gd name="T1" fmla="*/ 286 h 286"/>
                <a:gd name="T2" fmla="*/ 212 w 393"/>
                <a:gd name="T3" fmla="*/ 276 h 286"/>
                <a:gd name="T4" fmla="*/ 263 w 393"/>
                <a:gd name="T5" fmla="*/ 276 h 286"/>
                <a:gd name="T6" fmla="*/ 342 w 393"/>
                <a:gd name="T7" fmla="*/ 277 h 286"/>
                <a:gd name="T8" fmla="*/ 342 w 393"/>
                <a:gd name="T9" fmla="*/ 245 h 286"/>
                <a:gd name="T10" fmla="*/ 340 w 393"/>
                <a:gd name="T11" fmla="*/ 229 h 286"/>
                <a:gd name="T12" fmla="*/ 349 w 393"/>
                <a:gd name="T13" fmla="*/ 217 h 286"/>
                <a:gd name="T14" fmla="*/ 356 w 393"/>
                <a:gd name="T15" fmla="*/ 204 h 286"/>
                <a:gd name="T16" fmla="*/ 352 w 393"/>
                <a:gd name="T17" fmla="*/ 192 h 286"/>
                <a:gd name="T18" fmla="*/ 354 w 393"/>
                <a:gd name="T19" fmla="*/ 176 h 286"/>
                <a:gd name="T20" fmla="*/ 363 w 393"/>
                <a:gd name="T21" fmla="*/ 158 h 286"/>
                <a:gd name="T22" fmla="*/ 365 w 393"/>
                <a:gd name="T23" fmla="*/ 144 h 286"/>
                <a:gd name="T24" fmla="*/ 379 w 393"/>
                <a:gd name="T25" fmla="*/ 133 h 286"/>
                <a:gd name="T26" fmla="*/ 390 w 393"/>
                <a:gd name="T27" fmla="*/ 115 h 286"/>
                <a:gd name="T28" fmla="*/ 391 w 393"/>
                <a:gd name="T29" fmla="*/ 103 h 286"/>
                <a:gd name="T30" fmla="*/ 386 w 393"/>
                <a:gd name="T31" fmla="*/ 89 h 286"/>
                <a:gd name="T32" fmla="*/ 393 w 393"/>
                <a:gd name="T33" fmla="*/ 71 h 286"/>
                <a:gd name="T34" fmla="*/ 393 w 393"/>
                <a:gd name="T35" fmla="*/ 60 h 286"/>
                <a:gd name="T36" fmla="*/ 390 w 393"/>
                <a:gd name="T37" fmla="*/ 44 h 286"/>
                <a:gd name="T38" fmla="*/ 384 w 393"/>
                <a:gd name="T39" fmla="*/ 28 h 286"/>
                <a:gd name="T40" fmla="*/ 386 w 393"/>
                <a:gd name="T41" fmla="*/ 18 h 286"/>
                <a:gd name="T42" fmla="*/ 261 w 393"/>
                <a:gd name="T43" fmla="*/ 3 h 286"/>
                <a:gd name="T44" fmla="*/ 229 w 393"/>
                <a:gd name="T45" fmla="*/ 2 h 286"/>
                <a:gd name="T46" fmla="*/ 192 w 393"/>
                <a:gd name="T47" fmla="*/ 14 h 286"/>
                <a:gd name="T48" fmla="*/ 123 w 393"/>
                <a:gd name="T49" fmla="*/ 2 h 286"/>
                <a:gd name="T50" fmla="*/ 55 w 393"/>
                <a:gd name="T51" fmla="*/ 0 h 286"/>
                <a:gd name="T52" fmla="*/ 3 w 393"/>
                <a:gd name="T53" fmla="*/ 0 h 286"/>
                <a:gd name="T54" fmla="*/ 3 w 393"/>
                <a:gd name="T55" fmla="*/ 42 h 286"/>
                <a:gd name="T56" fmla="*/ 3 w 393"/>
                <a:gd name="T57" fmla="*/ 126 h 286"/>
                <a:gd name="T58" fmla="*/ 0 w 393"/>
                <a:gd name="T59" fmla="*/ 206 h 286"/>
                <a:gd name="T60" fmla="*/ 2 w 393"/>
                <a:gd name="T61" fmla="*/ 240 h 286"/>
                <a:gd name="T62" fmla="*/ 2 w 393"/>
                <a:gd name="T63" fmla="*/ 272 h 286"/>
                <a:gd name="T64" fmla="*/ 167 w 393"/>
                <a:gd name="T65" fmla="*/ 272 h 286"/>
                <a:gd name="T66" fmla="*/ 178 w 393"/>
                <a:gd name="T67" fmla="*/ 286 h 286"/>
                <a:gd name="T68" fmla="*/ 178 w 393"/>
                <a:gd name="T69" fmla="*/ 286 h 286"/>
                <a:gd name="T70" fmla="*/ 178 w 393"/>
                <a:gd name="T71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3" h="286">
                  <a:moveTo>
                    <a:pt x="178" y="286"/>
                  </a:moveTo>
                  <a:lnTo>
                    <a:pt x="212" y="276"/>
                  </a:lnTo>
                  <a:lnTo>
                    <a:pt x="263" y="276"/>
                  </a:lnTo>
                  <a:lnTo>
                    <a:pt x="342" y="277"/>
                  </a:lnTo>
                  <a:lnTo>
                    <a:pt x="342" y="245"/>
                  </a:lnTo>
                  <a:lnTo>
                    <a:pt x="340" y="229"/>
                  </a:lnTo>
                  <a:lnTo>
                    <a:pt x="349" y="217"/>
                  </a:lnTo>
                  <a:lnTo>
                    <a:pt x="356" y="204"/>
                  </a:lnTo>
                  <a:lnTo>
                    <a:pt x="352" y="192"/>
                  </a:lnTo>
                  <a:lnTo>
                    <a:pt x="354" y="176"/>
                  </a:lnTo>
                  <a:lnTo>
                    <a:pt x="363" y="158"/>
                  </a:lnTo>
                  <a:lnTo>
                    <a:pt x="365" y="144"/>
                  </a:lnTo>
                  <a:lnTo>
                    <a:pt x="379" y="133"/>
                  </a:lnTo>
                  <a:lnTo>
                    <a:pt x="390" y="115"/>
                  </a:lnTo>
                  <a:lnTo>
                    <a:pt x="391" y="103"/>
                  </a:lnTo>
                  <a:lnTo>
                    <a:pt x="386" y="89"/>
                  </a:lnTo>
                  <a:lnTo>
                    <a:pt x="393" y="71"/>
                  </a:lnTo>
                  <a:lnTo>
                    <a:pt x="393" y="60"/>
                  </a:lnTo>
                  <a:lnTo>
                    <a:pt x="390" y="44"/>
                  </a:lnTo>
                  <a:lnTo>
                    <a:pt x="384" y="28"/>
                  </a:lnTo>
                  <a:lnTo>
                    <a:pt x="386" y="18"/>
                  </a:lnTo>
                  <a:lnTo>
                    <a:pt x="261" y="3"/>
                  </a:lnTo>
                  <a:lnTo>
                    <a:pt x="229" y="2"/>
                  </a:lnTo>
                  <a:lnTo>
                    <a:pt x="192" y="14"/>
                  </a:lnTo>
                  <a:lnTo>
                    <a:pt x="123" y="2"/>
                  </a:lnTo>
                  <a:lnTo>
                    <a:pt x="55" y="0"/>
                  </a:lnTo>
                  <a:lnTo>
                    <a:pt x="3" y="0"/>
                  </a:lnTo>
                  <a:lnTo>
                    <a:pt x="3" y="42"/>
                  </a:lnTo>
                  <a:lnTo>
                    <a:pt x="3" y="126"/>
                  </a:lnTo>
                  <a:lnTo>
                    <a:pt x="0" y="206"/>
                  </a:lnTo>
                  <a:lnTo>
                    <a:pt x="2" y="240"/>
                  </a:lnTo>
                  <a:lnTo>
                    <a:pt x="2" y="272"/>
                  </a:lnTo>
                  <a:lnTo>
                    <a:pt x="167" y="272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78">
              <a:extLst>
                <a:ext uri="{FF2B5EF4-FFF2-40B4-BE49-F238E27FC236}">
                  <a16:creationId xmlns:a16="http://schemas.microsoft.com/office/drawing/2014/main" id="{892887D9-AA13-2708-0E2D-DB1D5F181F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55484" y="11250609"/>
              <a:ext cx="514983" cy="670834"/>
            </a:xfrm>
            <a:custGeom>
              <a:avLst/>
              <a:gdLst>
                <a:gd name="T0" fmla="*/ 219 w 228"/>
                <a:gd name="T1" fmla="*/ 295 h 297"/>
                <a:gd name="T2" fmla="*/ 228 w 228"/>
                <a:gd name="T3" fmla="*/ 284 h 297"/>
                <a:gd name="T4" fmla="*/ 228 w 228"/>
                <a:gd name="T5" fmla="*/ 272 h 297"/>
                <a:gd name="T6" fmla="*/ 225 w 228"/>
                <a:gd name="T7" fmla="*/ 258 h 297"/>
                <a:gd name="T8" fmla="*/ 216 w 228"/>
                <a:gd name="T9" fmla="*/ 243 h 297"/>
                <a:gd name="T10" fmla="*/ 209 w 228"/>
                <a:gd name="T11" fmla="*/ 233 h 297"/>
                <a:gd name="T12" fmla="*/ 200 w 228"/>
                <a:gd name="T13" fmla="*/ 226 h 297"/>
                <a:gd name="T14" fmla="*/ 198 w 228"/>
                <a:gd name="T15" fmla="*/ 211 h 297"/>
                <a:gd name="T16" fmla="*/ 201 w 228"/>
                <a:gd name="T17" fmla="*/ 201 h 297"/>
                <a:gd name="T18" fmla="*/ 203 w 228"/>
                <a:gd name="T19" fmla="*/ 186 h 297"/>
                <a:gd name="T20" fmla="*/ 209 w 228"/>
                <a:gd name="T21" fmla="*/ 172 h 297"/>
                <a:gd name="T22" fmla="*/ 198 w 228"/>
                <a:gd name="T23" fmla="*/ 158 h 297"/>
                <a:gd name="T24" fmla="*/ 189 w 228"/>
                <a:gd name="T25" fmla="*/ 147 h 297"/>
                <a:gd name="T26" fmla="*/ 184 w 228"/>
                <a:gd name="T27" fmla="*/ 137 h 297"/>
                <a:gd name="T28" fmla="*/ 185 w 228"/>
                <a:gd name="T29" fmla="*/ 121 h 297"/>
                <a:gd name="T30" fmla="*/ 185 w 228"/>
                <a:gd name="T31" fmla="*/ 106 h 297"/>
                <a:gd name="T32" fmla="*/ 184 w 228"/>
                <a:gd name="T33" fmla="*/ 94 h 297"/>
                <a:gd name="T34" fmla="*/ 175 w 228"/>
                <a:gd name="T35" fmla="*/ 90 h 297"/>
                <a:gd name="T36" fmla="*/ 155 w 228"/>
                <a:gd name="T37" fmla="*/ 87 h 297"/>
                <a:gd name="T38" fmla="*/ 146 w 228"/>
                <a:gd name="T39" fmla="*/ 80 h 297"/>
                <a:gd name="T40" fmla="*/ 137 w 228"/>
                <a:gd name="T41" fmla="*/ 73 h 297"/>
                <a:gd name="T42" fmla="*/ 130 w 228"/>
                <a:gd name="T43" fmla="*/ 58 h 297"/>
                <a:gd name="T44" fmla="*/ 118 w 228"/>
                <a:gd name="T45" fmla="*/ 49 h 297"/>
                <a:gd name="T46" fmla="*/ 105 w 228"/>
                <a:gd name="T47" fmla="*/ 42 h 297"/>
                <a:gd name="T48" fmla="*/ 102 w 228"/>
                <a:gd name="T49" fmla="*/ 26 h 297"/>
                <a:gd name="T50" fmla="*/ 104 w 228"/>
                <a:gd name="T51" fmla="*/ 12 h 297"/>
                <a:gd name="T52" fmla="*/ 107 w 228"/>
                <a:gd name="T53" fmla="*/ 0 h 297"/>
                <a:gd name="T54" fmla="*/ 96 w 228"/>
                <a:gd name="T55" fmla="*/ 8 h 297"/>
                <a:gd name="T56" fmla="*/ 86 w 228"/>
                <a:gd name="T57" fmla="*/ 17 h 297"/>
                <a:gd name="T58" fmla="*/ 57 w 228"/>
                <a:gd name="T59" fmla="*/ 17 h 297"/>
                <a:gd name="T60" fmla="*/ 43 w 228"/>
                <a:gd name="T61" fmla="*/ 21 h 297"/>
                <a:gd name="T62" fmla="*/ 41 w 228"/>
                <a:gd name="T63" fmla="*/ 40 h 297"/>
                <a:gd name="T64" fmla="*/ 47 w 228"/>
                <a:gd name="T65" fmla="*/ 55 h 297"/>
                <a:gd name="T66" fmla="*/ 48 w 228"/>
                <a:gd name="T67" fmla="*/ 67 h 297"/>
                <a:gd name="T68" fmla="*/ 48 w 228"/>
                <a:gd name="T69" fmla="*/ 83 h 297"/>
                <a:gd name="T70" fmla="*/ 45 w 228"/>
                <a:gd name="T71" fmla="*/ 96 h 297"/>
                <a:gd name="T72" fmla="*/ 48 w 228"/>
                <a:gd name="T73" fmla="*/ 113 h 297"/>
                <a:gd name="T74" fmla="*/ 47 w 228"/>
                <a:gd name="T75" fmla="*/ 126 h 297"/>
                <a:gd name="T76" fmla="*/ 40 w 228"/>
                <a:gd name="T77" fmla="*/ 138 h 297"/>
                <a:gd name="T78" fmla="*/ 34 w 228"/>
                <a:gd name="T79" fmla="*/ 149 h 297"/>
                <a:gd name="T80" fmla="*/ 23 w 228"/>
                <a:gd name="T81" fmla="*/ 162 h 297"/>
                <a:gd name="T82" fmla="*/ 22 w 228"/>
                <a:gd name="T83" fmla="*/ 178 h 297"/>
                <a:gd name="T84" fmla="*/ 13 w 228"/>
                <a:gd name="T85" fmla="*/ 190 h 297"/>
                <a:gd name="T86" fmla="*/ 11 w 228"/>
                <a:gd name="T87" fmla="*/ 202 h 297"/>
                <a:gd name="T88" fmla="*/ 9 w 228"/>
                <a:gd name="T89" fmla="*/ 218 h 297"/>
                <a:gd name="T90" fmla="*/ 6 w 228"/>
                <a:gd name="T91" fmla="*/ 231 h 297"/>
                <a:gd name="T92" fmla="*/ 0 w 228"/>
                <a:gd name="T93" fmla="*/ 243 h 297"/>
                <a:gd name="T94" fmla="*/ 2 w 228"/>
                <a:gd name="T95" fmla="*/ 256 h 297"/>
                <a:gd name="T96" fmla="*/ 11 w 228"/>
                <a:gd name="T97" fmla="*/ 267 h 297"/>
                <a:gd name="T98" fmla="*/ 18 w 228"/>
                <a:gd name="T99" fmla="*/ 274 h 297"/>
                <a:gd name="T100" fmla="*/ 32 w 228"/>
                <a:gd name="T101" fmla="*/ 272 h 297"/>
                <a:gd name="T102" fmla="*/ 48 w 228"/>
                <a:gd name="T103" fmla="*/ 275 h 297"/>
                <a:gd name="T104" fmla="*/ 61 w 228"/>
                <a:gd name="T105" fmla="*/ 279 h 297"/>
                <a:gd name="T106" fmla="*/ 68 w 228"/>
                <a:gd name="T107" fmla="*/ 290 h 297"/>
                <a:gd name="T108" fmla="*/ 129 w 228"/>
                <a:gd name="T109" fmla="*/ 295 h 297"/>
                <a:gd name="T110" fmla="*/ 196 w 228"/>
                <a:gd name="T111" fmla="*/ 297 h 297"/>
                <a:gd name="T112" fmla="*/ 219 w 228"/>
                <a:gd name="T113" fmla="*/ 295 h 297"/>
                <a:gd name="T114" fmla="*/ 219 w 228"/>
                <a:gd name="T115" fmla="*/ 295 h 297"/>
                <a:gd name="T116" fmla="*/ 219 w 228"/>
                <a:gd name="T117" fmla="*/ 295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297">
                  <a:moveTo>
                    <a:pt x="219" y="295"/>
                  </a:moveTo>
                  <a:lnTo>
                    <a:pt x="228" y="284"/>
                  </a:lnTo>
                  <a:lnTo>
                    <a:pt x="228" y="272"/>
                  </a:lnTo>
                  <a:lnTo>
                    <a:pt x="225" y="258"/>
                  </a:lnTo>
                  <a:lnTo>
                    <a:pt x="216" y="243"/>
                  </a:lnTo>
                  <a:lnTo>
                    <a:pt x="209" y="233"/>
                  </a:lnTo>
                  <a:lnTo>
                    <a:pt x="200" y="226"/>
                  </a:lnTo>
                  <a:lnTo>
                    <a:pt x="198" y="211"/>
                  </a:lnTo>
                  <a:lnTo>
                    <a:pt x="201" y="201"/>
                  </a:lnTo>
                  <a:lnTo>
                    <a:pt x="203" y="186"/>
                  </a:lnTo>
                  <a:lnTo>
                    <a:pt x="209" y="172"/>
                  </a:lnTo>
                  <a:lnTo>
                    <a:pt x="198" y="158"/>
                  </a:lnTo>
                  <a:lnTo>
                    <a:pt x="189" y="147"/>
                  </a:lnTo>
                  <a:lnTo>
                    <a:pt x="184" y="137"/>
                  </a:lnTo>
                  <a:lnTo>
                    <a:pt x="185" y="121"/>
                  </a:lnTo>
                  <a:lnTo>
                    <a:pt x="185" y="106"/>
                  </a:lnTo>
                  <a:lnTo>
                    <a:pt x="184" y="94"/>
                  </a:lnTo>
                  <a:lnTo>
                    <a:pt x="175" y="90"/>
                  </a:lnTo>
                  <a:lnTo>
                    <a:pt x="155" y="87"/>
                  </a:lnTo>
                  <a:lnTo>
                    <a:pt x="146" y="80"/>
                  </a:lnTo>
                  <a:lnTo>
                    <a:pt x="137" y="73"/>
                  </a:lnTo>
                  <a:lnTo>
                    <a:pt x="130" y="58"/>
                  </a:lnTo>
                  <a:lnTo>
                    <a:pt x="118" y="49"/>
                  </a:lnTo>
                  <a:lnTo>
                    <a:pt x="105" y="42"/>
                  </a:lnTo>
                  <a:lnTo>
                    <a:pt x="102" y="26"/>
                  </a:lnTo>
                  <a:lnTo>
                    <a:pt x="104" y="12"/>
                  </a:lnTo>
                  <a:lnTo>
                    <a:pt x="107" y="0"/>
                  </a:lnTo>
                  <a:lnTo>
                    <a:pt x="96" y="8"/>
                  </a:lnTo>
                  <a:lnTo>
                    <a:pt x="86" y="17"/>
                  </a:lnTo>
                  <a:lnTo>
                    <a:pt x="57" y="17"/>
                  </a:lnTo>
                  <a:lnTo>
                    <a:pt x="43" y="21"/>
                  </a:lnTo>
                  <a:lnTo>
                    <a:pt x="41" y="40"/>
                  </a:lnTo>
                  <a:lnTo>
                    <a:pt x="47" y="55"/>
                  </a:lnTo>
                  <a:lnTo>
                    <a:pt x="48" y="67"/>
                  </a:lnTo>
                  <a:lnTo>
                    <a:pt x="48" y="83"/>
                  </a:lnTo>
                  <a:lnTo>
                    <a:pt x="45" y="96"/>
                  </a:lnTo>
                  <a:lnTo>
                    <a:pt x="48" y="113"/>
                  </a:lnTo>
                  <a:lnTo>
                    <a:pt x="47" y="126"/>
                  </a:lnTo>
                  <a:lnTo>
                    <a:pt x="40" y="138"/>
                  </a:lnTo>
                  <a:lnTo>
                    <a:pt x="34" y="149"/>
                  </a:lnTo>
                  <a:lnTo>
                    <a:pt x="23" y="162"/>
                  </a:lnTo>
                  <a:lnTo>
                    <a:pt x="22" y="178"/>
                  </a:lnTo>
                  <a:lnTo>
                    <a:pt x="13" y="190"/>
                  </a:lnTo>
                  <a:lnTo>
                    <a:pt x="11" y="202"/>
                  </a:lnTo>
                  <a:lnTo>
                    <a:pt x="9" y="218"/>
                  </a:lnTo>
                  <a:lnTo>
                    <a:pt x="6" y="231"/>
                  </a:lnTo>
                  <a:lnTo>
                    <a:pt x="0" y="243"/>
                  </a:lnTo>
                  <a:lnTo>
                    <a:pt x="2" y="256"/>
                  </a:lnTo>
                  <a:lnTo>
                    <a:pt x="11" y="267"/>
                  </a:lnTo>
                  <a:lnTo>
                    <a:pt x="18" y="274"/>
                  </a:lnTo>
                  <a:lnTo>
                    <a:pt x="32" y="272"/>
                  </a:lnTo>
                  <a:lnTo>
                    <a:pt x="48" y="275"/>
                  </a:lnTo>
                  <a:lnTo>
                    <a:pt x="61" y="279"/>
                  </a:lnTo>
                  <a:lnTo>
                    <a:pt x="68" y="290"/>
                  </a:lnTo>
                  <a:lnTo>
                    <a:pt x="129" y="295"/>
                  </a:lnTo>
                  <a:lnTo>
                    <a:pt x="196" y="297"/>
                  </a:lnTo>
                  <a:lnTo>
                    <a:pt x="219" y="295"/>
                  </a:lnTo>
                  <a:lnTo>
                    <a:pt x="219" y="295"/>
                  </a:lnTo>
                  <a:lnTo>
                    <a:pt x="219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79">
              <a:extLst>
                <a:ext uri="{FF2B5EF4-FFF2-40B4-BE49-F238E27FC236}">
                  <a16:creationId xmlns:a16="http://schemas.microsoft.com/office/drawing/2014/main" id="{47B2A172-9119-E98C-25D2-DBBFF17652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76654" y="10618174"/>
              <a:ext cx="840236" cy="453999"/>
            </a:xfrm>
            <a:custGeom>
              <a:avLst/>
              <a:gdLst>
                <a:gd name="T0" fmla="*/ 185 w 372"/>
                <a:gd name="T1" fmla="*/ 201 h 201"/>
                <a:gd name="T2" fmla="*/ 203 w 372"/>
                <a:gd name="T3" fmla="*/ 196 h 201"/>
                <a:gd name="T4" fmla="*/ 247 w 372"/>
                <a:gd name="T5" fmla="*/ 196 h 201"/>
                <a:gd name="T6" fmla="*/ 270 w 372"/>
                <a:gd name="T7" fmla="*/ 192 h 201"/>
                <a:gd name="T8" fmla="*/ 342 w 372"/>
                <a:gd name="T9" fmla="*/ 194 h 201"/>
                <a:gd name="T10" fmla="*/ 359 w 372"/>
                <a:gd name="T11" fmla="*/ 191 h 201"/>
                <a:gd name="T12" fmla="*/ 361 w 372"/>
                <a:gd name="T13" fmla="*/ 175 h 201"/>
                <a:gd name="T14" fmla="*/ 372 w 372"/>
                <a:gd name="T15" fmla="*/ 162 h 201"/>
                <a:gd name="T16" fmla="*/ 361 w 372"/>
                <a:gd name="T17" fmla="*/ 91 h 201"/>
                <a:gd name="T18" fmla="*/ 372 w 372"/>
                <a:gd name="T19" fmla="*/ 82 h 201"/>
                <a:gd name="T20" fmla="*/ 359 w 372"/>
                <a:gd name="T21" fmla="*/ 48 h 201"/>
                <a:gd name="T22" fmla="*/ 363 w 372"/>
                <a:gd name="T23" fmla="*/ 23 h 201"/>
                <a:gd name="T24" fmla="*/ 350 w 372"/>
                <a:gd name="T25" fmla="*/ 25 h 201"/>
                <a:gd name="T26" fmla="*/ 356 w 372"/>
                <a:gd name="T27" fmla="*/ 9 h 201"/>
                <a:gd name="T28" fmla="*/ 343 w 372"/>
                <a:gd name="T29" fmla="*/ 0 h 201"/>
                <a:gd name="T30" fmla="*/ 333 w 372"/>
                <a:gd name="T31" fmla="*/ 9 h 201"/>
                <a:gd name="T32" fmla="*/ 324 w 372"/>
                <a:gd name="T33" fmla="*/ 25 h 201"/>
                <a:gd name="T34" fmla="*/ 294 w 372"/>
                <a:gd name="T35" fmla="*/ 27 h 201"/>
                <a:gd name="T36" fmla="*/ 272 w 372"/>
                <a:gd name="T37" fmla="*/ 25 h 201"/>
                <a:gd name="T38" fmla="*/ 224 w 372"/>
                <a:gd name="T39" fmla="*/ 25 h 201"/>
                <a:gd name="T40" fmla="*/ 201 w 372"/>
                <a:gd name="T41" fmla="*/ 29 h 201"/>
                <a:gd name="T42" fmla="*/ 162 w 372"/>
                <a:gd name="T43" fmla="*/ 27 h 201"/>
                <a:gd name="T44" fmla="*/ 133 w 372"/>
                <a:gd name="T45" fmla="*/ 27 h 201"/>
                <a:gd name="T46" fmla="*/ 83 w 372"/>
                <a:gd name="T47" fmla="*/ 27 h 201"/>
                <a:gd name="T48" fmla="*/ 64 w 372"/>
                <a:gd name="T49" fmla="*/ 27 h 201"/>
                <a:gd name="T50" fmla="*/ 3 w 372"/>
                <a:gd name="T51" fmla="*/ 27 h 201"/>
                <a:gd name="T52" fmla="*/ 7 w 372"/>
                <a:gd name="T53" fmla="*/ 43 h 201"/>
                <a:gd name="T54" fmla="*/ 2 w 372"/>
                <a:gd name="T55" fmla="*/ 59 h 201"/>
                <a:gd name="T56" fmla="*/ 2 w 372"/>
                <a:gd name="T57" fmla="*/ 68 h 201"/>
                <a:gd name="T58" fmla="*/ 0 w 372"/>
                <a:gd name="T59" fmla="*/ 84 h 201"/>
                <a:gd name="T60" fmla="*/ 7 w 372"/>
                <a:gd name="T61" fmla="*/ 102 h 201"/>
                <a:gd name="T62" fmla="*/ 9 w 372"/>
                <a:gd name="T63" fmla="*/ 110 h 201"/>
                <a:gd name="T64" fmla="*/ 14 w 372"/>
                <a:gd name="T65" fmla="*/ 125 h 201"/>
                <a:gd name="T66" fmla="*/ 21 w 372"/>
                <a:gd name="T67" fmla="*/ 139 h 201"/>
                <a:gd name="T68" fmla="*/ 30 w 372"/>
                <a:gd name="T69" fmla="*/ 169 h 201"/>
                <a:gd name="T70" fmla="*/ 28 w 372"/>
                <a:gd name="T71" fmla="*/ 187 h 201"/>
                <a:gd name="T72" fmla="*/ 21 w 372"/>
                <a:gd name="T73" fmla="*/ 196 h 201"/>
                <a:gd name="T74" fmla="*/ 62 w 372"/>
                <a:gd name="T75" fmla="*/ 198 h 201"/>
                <a:gd name="T76" fmla="*/ 133 w 372"/>
                <a:gd name="T77" fmla="*/ 201 h 201"/>
                <a:gd name="T78" fmla="*/ 185 w 372"/>
                <a:gd name="T79" fmla="*/ 201 h 201"/>
                <a:gd name="T80" fmla="*/ 185 w 372"/>
                <a:gd name="T81" fmla="*/ 201 h 201"/>
                <a:gd name="T82" fmla="*/ 185 w 372"/>
                <a:gd name="T83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2" h="201">
                  <a:moveTo>
                    <a:pt x="185" y="201"/>
                  </a:moveTo>
                  <a:lnTo>
                    <a:pt x="203" y="196"/>
                  </a:lnTo>
                  <a:lnTo>
                    <a:pt x="247" y="196"/>
                  </a:lnTo>
                  <a:lnTo>
                    <a:pt x="270" y="192"/>
                  </a:lnTo>
                  <a:lnTo>
                    <a:pt x="342" y="194"/>
                  </a:lnTo>
                  <a:lnTo>
                    <a:pt x="359" y="191"/>
                  </a:lnTo>
                  <a:lnTo>
                    <a:pt x="361" y="175"/>
                  </a:lnTo>
                  <a:lnTo>
                    <a:pt x="372" y="162"/>
                  </a:lnTo>
                  <a:lnTo>
                    <a:pt x="361" y="91"/>
                  </a:lnTo>
                  <a:lnTo>
                    <a:pt x="372" y="82"/>
                  </a:lnTo>
                  <a:lnTo>
                    <a:pt x="359" y="48"/>
                  </a:lnTo>
                  <a:lnTo>
                    <a:pt x="363" y="23"/>
                  </a:lnTo>
                  <a:lnTo>
                    <a:pt x="350" y="25"/>
                  </a:lnTo>
                  <a:lnTo>
                    <a:pt x="356" y="9"/>
                  </a:lnTo>
                  <a:lnTo>
                    <a:pt x="343" y="0"/>
                  </a:lnTo>
                  <a:lnTo>
                    <a:pt x="333" y="9"/>
                  </a:lnTo>
                  <a:lnTo>
                    <a:pt x="324" y="25"/>
                  </a:lnTo>
                  <a:lnTo>
                    <a:pt x="294" y="27"/>
                  </a:lnTo>
                  <a:lnTo>
                    <a:pt x="272" y="25"/>
                  </a:lnTo>
                  <a:lnTo>
                    <a:pt x="224" y="25"/>
                  </a:lnTo>
                  <a:lnTo>
                    <a:pt x="201" y="29"/>
                  </a:lnTo>
                  <a:lnTo>
                    <a:pt x="162" y="27"/>
                  </a:lnTo>
                  <a:lnTo>
                    <a:pt x="133" y="27"/>
                  </a:lnTo>
                  <a:lnTo>
                    <a:pt x="83" y="27"/>
                  </a:lnTo>
                  <a:lnTo>
                    <a:pt x="64" y="27"/>
                  </a:lnTo>
                  <a:lnTo>
                    <a:pt x="3" y="27"/>
                  </a:lnTo>
                  <a:lnTo>
                    <a:pt x="7" y="43"/>
                  </a:lnTo>
                  <a:lnTo>
                    <a:pt x="2" y="59"/>
                  </a:lnTo>
                  <a:lnTo>
                    <a:pt x="2" y="68"/>
                  </a:lnTo>
                  <a:lnTo>
                    <a:pt x="0" y="84"/>
                  </a:lnTo>
                  <a:lnTo>
                    <a:pt x="7" y="102"/>
                  </a:lnTo>
                  <a:lnTo>
                    <a:pt x="9" y="110"/>
                  </a:lnTo>
                  <a:lnTo>
                    <a:pt x="14" y="125"/>
                  </a:lnTo>
                  <a:lnTo>
                    <a:pt x="21" y="139"/>
                  </a:lnTo>
                  <a:lnTo>
                    <a:pt x="30" y="169"/>
                  </a:lnTo>
                  <a:lnTo>
                    <a:pt x="28" y="187"/>
                  </a:lnTo>
                  <a:lnTo>
                    <a:pt x="21" y="196"/>
                  </a:lnTo>
                  <a:lnTo>
                    <a:pt x="62" y="198"/>
                  </a:lnTo>
                  <a:lnTo>
                    <a:pt x="133" y="201"/>
                  </a:lnTo>
                  <a:lnTo>
                    <a:pt x="185" y="201"/>
                  </a:lnTo>
                  <a:lnTo>
                    <a:pt x="185" y="201"/>
                  </a:lnTo>
                  <a:lnTo>
                    <a:pt x="185" y="2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0">
              <a:extLst>
                <a:ext uri="{FF2B5EF4-FFF2-40B4-BE49-F238E27FC236}">
                  <a16:creationId xmlns:a16="http://schemas.microsoft.com/office/drawing/2014/main" id="{B4155CDB-72A2-4D9D-3D7F-7CE69E911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02131" y="10884700"/>
              <a:ext cx="849270" cy="939618"/>
            </a:xfrm>
            <a:custGeom>
              <a:avLst/>
              <a:gdLst>
                <a:gd name="T0" fmla="*/ 150 w 376"/>
                <a:gd name="T1" fmla="*/ 416 h 416"/>
                <a:gd name="T2" fmla="*/ 151 w 376"/>
                <a:gd name="T3" fmla="*/ 299 h 416"/>
                <a:gd name="T4" fmla="*/ 155 w 376"/>
                <a:gd name="T5" fmla="*/ 247 h 416"/>
                <a:gd name="T6" fmla="*/ 287 w 376"/>
                <a:gd name="T7" fmla="*/ 251 h 416"/>
                <a:gd name="T8" fmla="*/ 306 w 376"/>
                <a:gd name="T9" fmla="*/ 251 h 416"/>
                <a:gd name="T10" fmla="*/ 322 w 376"/>
                <a:gd name="T11" fmla="*/ 252 h 416"/>
                <a:gd name="T12" fmla="*/ 338 w 376"/>
                <a:gd name="T13" fmla="*/ 251 h 416"/>
                <a:gd name="T14" fmla="*/ 356 w 376"/>
                <a:gd name="T15" fmla="*/ 243 h 416"/>
                <a:gd name="T16" fmla="*/ 370 w 376"/>
                <a:gd name="T17" fmla="*/ 249 h 416"/>
                <a:gd name="T18" fmla="*/ 372 w 376"/>
                <a:gd name="T19" fmla="*/ 217 h 416"/>
                <a:gd name="T20" fmla="*/ 370 w 376"/>
                <a:gd name="T21" fmla="*/ 194 h 416"/>
                <a:gd name="T22" fmla="*/ 376 w 376"/>
                <a:gd name="T23" fmla="*/ 178 h 416"/>
                <a:gd name="T24" fmla="*/ 374 w 376"/>
                <a:gd name="T25" fmla="*/ 142 h 416"/>
                <a:gd name="T26" fmla="*/ 374 w 376"/>
                <a:gd name="T27" fmla="*/ 113 h 416"/>
                <a:gd name="T28" fmla="*/ 376 w 376"/>
                <a:gd name="T29" fmla="*/ 83 h 416"/>
                <a:gd name="T30" fmla="*/ 308 w 376"/>
                <a:gd name="T31" fmla="*/ 81 h 416"/>
                <a:gd name="T32" fmla="*/ 256 w 376"/>
                <a:gd name="T33" fmla="*/ 78 h 416"/>
                <a:gd name="T34" fmla="*/ 255 w 376"/>
                <a:gd name="T35" fmla="*/ 65 h 416"/>
                <a:gd name="T36" fmla="*/ 246 w 376"/>
                <a:gd name="T37" fmla="*/ 55 h 416"/>
                <a:gd name="T38" fmla="*/ 249 w 376"/>
                <a:gd name="T39" fmla="*/ 19 h 416"/>
                <a:gd name="T40" fmla="*/ 233 w 376"/>
                <a:gd name="T41" fmla="*/ 26 h 416"/>
                <a:gd name="T42" fmla="*/ 137 w 376"/>
                <a:gd name="T43" fmla="*/ 19 h 416"/>
                <a:gd name="T44" fmla="*/ 123 w 376"/>
                <a:gd name="T45" fmla="*/ 23 h 416"/>
                <a:gd name="T46" fmla="*/ 110 w 376"/>
                <a:gd name="T47" fmla="*/ 21 h 416"/>
                <a:gd name="T48" fmla="*/ 91 w 376"/>
                <a:gd name="T49" fmla="*/ 30 h 416"/>
                <a:gd name="T50" fmla="*/ 68 w 376"/>
                <a:gd name="T51" fmla="*/ 33 h 416"/>
                <a:gd name="T52" fmla="*/ 68 w 376"/>
                <a:gd name="T53" fmla="*/ 0 h 416"/>
                <a:gd name="T54" fmla="*/ 43 w 376"/>
                <a:gd name="T55" fmla="*/ 23 h 416"/>
                <a:gd name="T56" fmla="*/ 34 w 376"/>
                <a:gd name="T57" fmla="*/ 48 h 416"/>
                <a:gd name="T58" fmla="*/ 37 w 376"/>
                <a:gd name="T59" fmla="*/ 67 h 416"/>
                <a:gd name="T60" fmla="*/ 37 w 376"/>
                <a:gd name="T61" fmla="*/ 85 h 416"/>
                <a:gd name="T62" fmla="*/ 30 w 376"/>
                <a:gd name="T63" fmla="*/ 99 h 416"/>
                <a:gd name="T64" fmla="*/ 29 w 376"/>
                <a:gd name="T65" fmla="*/ 115 h 416"/>
                <a:gd name="T66" fmla="*/ 18 w 376"/>
                <a:gd name="T67" fmla="*/ 144 h 416"/>
                <a:gd name="T68" fmla="*/ 21 w 376"/>
                <a:gd name="T69" fmla="*/ 170 h 416"/>
                <a:gd name="T70" fmla="*/ 23 w 376"/>
                <a:gd name="T71" fmla="*/ 186 h 416"/>
                <a:gd name="T72" fmla="*/ 20 w 376"/>
                <a:gd name="T73" fmla="*/ 211 h 416"/>
                <a:gd name="T74" fmla="*/ 2 w 376"/>
                <a:gd name="T75" fmla="*/ 222 h 416"/>
                <a:gd name="T76" fmla="*/ 0 w 376"/>
                <a:gd name="T77" fmla="*/ 238 h 416"/>
                <a:gd name="T78" fmla="*/ 13 w 376"/>
                <a:gd name="T79" fmla="*/ 272 h 416"/>
                <a:gd name="T80" fmla="*/ 11 w 376"/>
                <a:gd name="T81" fmla="*/ 288 h 416"/>
                <a:gd name="T82" fmla="*/ 4 w 376"/>
                <a:gd name="T83" fmla="*/ 309 h 416"/>
                <a:gd name="T84" fmla="*/ 7 w 376"/>
                <a:gd name="T85" fmla="*/ 331 h 416"/>
                <a:gd name="T86" fmla="*/ 27 w 376"/>
                <a:gd name="T87" fmla="*/ 340 h 416"/>
                <a:gd name="T88" fmla="*/ 37 w 376"/>
                <a:gd name="T89" fmla="*/ 350 h 416"/>
                <a:gd name="T90" fmla="*/ 45 w 376"/>
                <a:gd name="T91" fmla="*/ 370 h 416"/>
                <a:gd name="T92" fmla="*/ 59 w 376"/>
                <a:gd name="T93" fmla="*/ 386 h 416"/>
                <a:gd name="T94" fmla="*/ 66 w 376"/>
                <a:gd name="T95" fmla="*/ 405 h 416"/>
                <a:gd name="T96" fmla="*/ 150 w 376"/>
                <a:gd name="T97" fmla="*/ 416 h 416"/>
                <a:gd name="T98" fmla="*/ 150 w 376"/>
                <a:gd name="T99" fmla="*/ 416 h 416"/>
                <a:gd name="T100" fmla="*/ 150 w 376"/>
                <a:gd name="T101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6" h="416">
                  <a:moveTo>
                    <a:pt x="150" y="416"/>
                  </a:moveTo>
                  <a:lnTo>
                    <a:pt x="151" y="299"/>
                  </a:lnTo>
                  <a:lnTo>
                    <a:pt x="155" y="247"/>
                  </a:lnTo>
                  <a:lnTo>
                    <a:pt x="287" y="251"/>
                  </a:lnTo>
                  <a:lnTo>
                    <a:pt x="306" y="251"/>
                  </a:lnTo>
                  <a:lnTo>
                    <a:pt x="322" y="252"/>
                  </a:lnTo>
                  <a:lnTo>
                    <a:pt x="338" y="251"/>
                  </a:lnTo>
                  <a:lnTo>
                    <a:pt x="356" y="243"/>
                  </a:lnTo>
                  <a:lnTo>
                    <a:pt x="370" y="249"/>
                  </a:lnTo>
                  <a:lnTo>
                    <a:pt x="372" y="217"/>
                  </a:lnTo>
                  <a:lnTo>
                    <a:pt x="370" y="194"/>
                  </a:lnTo>
                  <a:lnTo>
                    <a:pt x="376" y="178"/>
                  </a:lnTo>
                  <a:lnTo>
                    <a:pt x="374" y="142"/>
                  </a:lnTo>
                  <a:lnTo>
                    <a:pt x="374" y="113"/>
                  </a:lnTo>
                  <a:lnTo>
                    <a:pt x="376" y="83"/>
                  </a:lnTo>
                  <a:lnTo>
                    <a:pt x="308" y="81"/>
                  </a:lnTo>
                  <a:lnTo>
                    <a:pt x="256" y="78"/>
                  </a:lnTo>
                  <a:lnTo>
                    <a:pt x="255" y="65"/>
                  </a:lnTo>
                  <a:lnTo>
                    <a:pt x="246" y="55"/>
                  </a:lnTo>
                  <a:lnTo>
                    <a:pt x="249" y="19"/>
                  </a:lnTo>
                  <a:lnTo>
                    <a:pt x="233" y="26"/>
                  </a:lnTo>
                  <a:lnTo>
                    <a:pt x="137" y="19"/>
                  </a:lnTo>
                  <a:lnTo>
                    <a:pt x="123" y="23"/>
                  </a:lnTo>
                  <a:lnTo>
                    <a:pt x="110" y="21"/>
                  </a:lnTo>
                  <a:lnTo>
                    <a:pt x="91" y="30"/>
                  </a:lnTo>
                  <a:lnTo>
                    <a:pt x="68" y="33"/>
                  </a:lnTo>
                  <a:lnTo>
                    <a:pt x="68" y="0"/>
                  </a:lnTo>
                  <a:lnTo>
                    <a:pt x="43" y="23"/>
                  </a:lnTo>
                  <a:lnTo>
                    <a:pt x="34" y="48"/>
                  </a:lnTo>
                  <a:lnTo>
                    <a:pt x="37" y="67"/>
                  </a:lnTo>
                  <a:lnTo>
                    <a:pt x="37" y="85"/>
                  </a:lnTo>
                  <a:lnTo>
                    <a:pt x="30" y="99"/>
                  </a:lnTo>
                  <a:lnTo>
                    <a:pt x="29" y="115"/>
                  </a:lnTo>
                  <a:lnTo>
                    <a:pt x="18" y="144"/>
                  </a:lnTo>
                  <a:lnTo>
                    <a:pt x="21" y="170"/>
                  </a:lnTo>
                  <a:lnTo>
                    <a:pt x="23" y="186"/>
                  </a:lnTo>
                  <a:lnTo>
                    <a:pt x="20" y="211"/>
                  </a:lnTo>
                  <a:lnTo>
                    <a:pt x="2" y="222"/>
                  </a:lnTo>
                  <a:lnTo>
                    <a:pt x="0" y="238"/>
                  </a:lnTo>
                  <a:lnTo>
                    <a:pt x="13" y="272"/>
                  </a:lnTo>
                  <a:lnTo>
                    <a:pt x="11" y="288"/>
                  </a:lnTo>
                  <a:lnTo>
                    <a:pt x="4" y="309"/>
                  </a:lnTo>
                  <a:lnTo>
                    <a:pt x="7" y="331"/>
                  </a:lnTo>
                  <a:lnTo>
                    <a:pt x="27" y="340"/>
                  </a:lnTo>
                  <a:lnTo>
                    <a:pt x="37" y="350"/>
                  </a:lnTo>
                  <a:lnTo>
                    <a:pt x="45" y="370"/>
                  </a:lnTo>
                  <a:lnTo>
                    <a:pt x="59" y="386"/>
                  </a:lnTo>
                  <a:lnTo>
                    <a:pt x="66" y="405"/>
                  </a:lnTo>
                  <a:lnTo>
                    <a:pt x="150" y="416"/>
                  </a:lnTo>
                  <a:lnTo>
                    <a:pt x="150" y="416"/>
                  </a:lnTo>
                  <a:lnTo>
                    <a:pt x="150" y="4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1">
              <a:extLst>
                <a:ext uri="{FF2B5EF4-FFF2-40B4-BE49-F238E27FC236}">
                  <a16:creationId xmlns:a16="http://schemas.microsoft.com/office/drawing/2014/main" id="{6F929F6A-13C3-2DDA-1D12-89FAB5F023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043195" y="11438080"/>
              <a:ext cx="688904" cy="402048"/>
            </a:xfrm>
            <a:custGeom>
              <a:avLst/>
              <a:gdLst>
                <a:gd name="T0" fmla="*/ 218 w 305"/>
                <a:gd name="T1" fmla="*/ 178 h 178"/>
                <a:gd name="T2" fmla="*/ 294 w 305"/>
                <a:gd name="T3" fmla="*/ 168 h 178"/>
                <a:gd name="T4" fmla="*/ 301 w 305"/>
                <a:gd name="T5" fmla="*/ 137 h 178"/>
                <a:gd name="T6" fmla="*/ 299 w 305"/>
                <a:gd name="T7" fmla="*/ 118 h 178"/>
                <a:gd name="T8" fmla="*/ 299 w 305"/>
                <a:gd name="T9" fmla="*/ 98 h 178"/>
                <a:gd name="T10" fmla="*/ 299 w 305"/>
                <a:gd name="T11" fmla="*/ 62 h 178"/>
                <a:gd name="T12" fmla="*/ 303 w 305"/>
                <a:gd name="T13" fmla="*/ 34 h 178"/>
                <a:gd name="T14" fmla="*/ 305 w 305"/>
                <a:gd name="T15" fmla="*/ 4 h 178"/>
                <a:gd name="T16" fmla="*/ 223 w 305"/>
                <a:gd name="T17" fmla="*/ 0 h 178"/>
                <a:gd name="T18" fmla="*/ 207 w 305"/>
                <a:gd name="T19" fmla="*/ 2 h 178"/>
                <a:gd name="T20" fmla="*/ 187 w 305"/>
                <a:gd name="T21" fmla="*/ 2 h 178"/>
                <a:gd name="T22" fmla="*/ 171 w 305"/>
                <a:gd name="T23" fmla="*/ 0 h 178"/>
                <a:gd name="T24" fmla="*/ 155 w 305"/>
                <a:gd name="T25" fmla="*/ 6 h 178"/>
                <a:gd name="T26" fmla="*/ 137 w 305"/>
                <a:gd name="T27" fmla="*/ 0 h 178"/>
                <a:gd name="T28" fmla="*/ 84 w 305"/>
                <a:gd name="T29" fmla="*/ 4 h 178"/>
                <a:gd name="T30" fmla="*/ 18 w 305"/>
                <a:gd name="T31" fmla="*/ 0 h 178"/>
                <a:gd name="T32" fmla="*/ 0 w 305"/>
                <a:gd name="T33" fmla="*/ 54 h 178"/>
                <a:gd name="T34" fmla="*/ 0 w 305"/>
                <a:gd name="T35" fmla="*/ 135 h 178"/>
                <a:gd name="T36" fmla="*/ 0 w 305"/>
                <a:gd name="T37" fmla="*/ 171 h 178"/>
                <a:gd name="T38" fmla="*/ 15 w 305"/>
                <a:gd name="T39" fmla="*/ 173 h 178"/>
                <a:gd name="T40" fmla="*/ 34 w 305"/>
                <a:gd name="T41" fmla="*/ 171 h 178"/>
                <a:gd name="T42" fmla="*/ 57 w 305"/>
                <a:gd name="T43" fmla="*/ 175 h 178"/>
                <a:gd name="T44" fmla="*/ 82 w 305"/>
                <a:gd name="T45" fmla="*/ 175 h 178"/>
                <a:gd name="T46" fmla="*/ 150 w 305"/>
                <a:gd name="T47" fmla="*/ 176 h 178"/>
                <a:gd name="T48" fmla="*/ 218 w 305"/>
                <a:gd name="T49" fmla="*/ 178 h 178"/>
                <a:gd name="T50" fmla="*/ 218 w 305"/>
                <a:gd name="T51" fmla="*/ 178 h 178"/>
                <a:gd name="T52" fmla="*/ 218 w 305"/>
                <a:gd name="T53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178">
                  <a:moveTo>
                    <a:pt x="218" y="178"/>
                  </a:moveTo>
                  <a:lnTo>
                    <a:pt x="294" y="168"/>
                  </a:lnTo>
                  <a:lnTo>
                    <a:pt x="301" y="137"/>
                  </a:lnTo>
                  <a:lnTo>
                    <a:pt x="299" y="118"/>
                  </a:lnTo>
                  <a:lnTo>
                    <a:pt x="299" y="98"/>
                  </a:lnTo>
                  <a:lnTo>
                    <a:pt x="299" y="62"/>
                  </a:lnTo>
                  <a:lnTo>
                    <a:pt x="303" y="34"/>
                  </a:lnTo>
                  <a:lnTo>
                    <a:pt x="305" y="4"/>
                  </a:lnTo>
                  <a:lnTo>
                    <a:pt x="223" y="0"/>
                  </a:lnTo>
                  <a:lnTo>
                    <a:pt x="207" y="2"/>
                  </a:lnTo>
                  <a:lnTo>
                    <a:pt x="187" y="2"/>
                  </a:lnTo>
                  <a:lnTo>
                    <a:pt x="171" y="0"/>
                  </a:lnTo>
                  <a:lnTo>
                    <a:pt x="155" y="6"/>
                  </a:lnTo>
                  <a:lnTo>
                    <a:pt x="137" y="0"/>
                  </a:lnTo>
                  <a:lnTo>
                    <a:pt x="84" y="4"/>
                  </a:lnTo>
                  <a:lnTo>
                    <a:pt x="18" y="0"/>
                  </a:lnTo>
                  <a:lnTo>
                    <a:pt x="0" y="54"/>
                  </a:lnTo>
                  <a:lnTo>
                    <a:pt x="0" y="135"/>
                  </a:lnTo>
                  <a:lnTo>
                    <a:pt x="0" y="171"/>
                  </a:lnTo>
                  <a:lnTo>
                    <a:pt x="15" y="173"/>
                  </a:lnTo>
                  <a:lnTo>
                    <a:pt x="34" y="171"/>
                  </a:lnTo>
                  <a:lnTo>
                    <a:pt x="57" y="175"/>
                  </a:lnTo>
                  <a:lnTo>
                    <a:pt x="82" y="175"/>
                  </a:lnTo>
                  <a:lnTo>
                    <a:pt x="150" y="176"/>
                  </a:lnTo>
                  <a:lnTo>
                    <a:pt x="218" y="178"/>
                  </a:lnTo>
                  <a:lnTo>
                    <a:pt x="218" y="178"/>
                  </a:lnTo>
                  <a:lnTo>
                    <a:pt x="218" y="1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2">
              <a:extLst>
                <a:ext uri="{FF2B5EF4-FFF2-40B4-BE49-F238E27FC236}">
                  <a16:creationId xmlns:a16="http://schemas.microsoft.com/office/drawing/2014/main" id="{F21ADB3C-6B8B-8C2C-852F-948E2AA730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79531" y="11049584"/>
              <a:ext cx="912514" cy="770217"/>
            </a:xfrm>
            <a:custGeom>
              <a:avLst/>
              <a:gdLst>
                <a:gd name="T0" fmla="*/ 386 w 404"/>
                <a:gd name="T1" fmla="*/ 340 h 341"/>
                <a:gd name="T2" fmla="*/ 402 w 404"/>
                <a:gd name="T3" fmla="*/ 341 h 341"/>
                <a:gd name="T4" fmla="*/ 401 w 404"/>
                <a:gd name="T5" fmla="*/ 318 h 341"/>
                <a:gd name="T6" fmla="*/ 402 w 404"/>
                <a:gd name="T7" fmla="*/ 229 h 341"/>
                <a:gd name="T8" fmla="*/ 404 w 404"/>
                <a:gd name="T9" fmla="*/ 145 h 341"/>
                <a:gd name="T10" fmla="*/ 402 w 404"/>
                <a:gd name="T11" fmla="*/ 103 h 341"/>
                <a:gd name="T12" fmla="*/ 404 w 404"/>
                <a:gd name="T13" fmla="*/ 39 h 341"/>
                <a:gd name="T14" fmla="*/ 402 w 404"/>
                <a:gd name="T15" fmla="*/ 0 h 341"/>
                <a:gd name="T16" fmla="*/ 385 w 404"/>
                <a:gd name="T17" fmla="*/ 3 h 341"/>
                <a:gd name="T18" fmla="*/ 294 w 404"/>
                <a:gd name="T19" fmla="*/ 3 h 341"/>
                <a:gd name="T20" fmla="*/ 285 w 404"/>
                <a:gd name="T21" fmla="*/ 24 h 341"/>
                <a:gd name="T22" fmla="*/ 262 w 404"/>
                <a:gd name="T23" fmla="*/ 33 h 341"/>
                <a:gd name="T24" fmla="*/ 260 w 404"/>
                <a:gd name="T25" fmla="*/ 49 h 341"/>
                <a:gd name="T26" fmla="*/ 246 w 404"/>
                <a:gd name="T27" fmla="*/ 58 h 341"/>
                <a:gd name="T28" fmla="*/ 246 w 404"/>
                <a:gd name="T29" fmla="*/ 80 h 341"/>
                <a:gd name="T30" fmla="*/ 223 w 404"/>
                <a:gd name="T31" fmla="*/ 83 h 341"/>
                <a:gd name="T32" fmla="*/ 217 w 404"/>
                <a:gd name="T33" fmla="*/ 99 h 341"/>
                <a:gd name="T34" fmla="*/ 201 w 404"/>
                <a:gd name="T35" fmla="*/ 101 h 341"/>
                <a:gd name="T36" fmla="*/ 189 w 404"/>
                <a:gd name="T37" fmla="*/ 99 h 341"/>
                <a:gd name="T38" fmla="*/ 178 w 404"/>
                <a:gd name="T39" fmla="*/ 110 h 341"/>
                <a:gd name="T40" fmla="*/ 164 w 404"/>
                <a:gd name="T41" fmla="*/ 112 h 341"/>
                <a:gd name="T42" fmla="*/ 153 w 404"/>
                <a:gd name="T43" fmla="*/ 124 h 341"/>
                <a:gd name="T44" fmla="*/ 141 w 404"/>
                <a:gd name="T45" fmla="*/ 126 h 341"/>
                <a:gd name="T46" fmla="*/ 137 w 404"/>
                <a:gd name="T47" fmla="*/ 144 h 341"/>
                <a:gd name="T48" fmla="*/ 118 w 404"/>
                <a:gd name="T49" fmla="*/ 174 h 341"/>
                <a:gd name="T50" fmla="*/ 112 w 404"/>
                <a:gd name="T51" fmla="*/ 194 h 341"/>
                <a:gd name="T52" fmla="*/ 93 w 404"/>
                <a:gd name="T53" fmla="*/ 201 h 341"/>
                <a:gd name="T54" fmla="*/ 80 w 404"/>
                <a:gd name="T55" fmla="*/ 211 h 341"/>
                <a:gd name="T56" fmla="*/ 86 w 404"/>
                <a:gd name="T57" fmla="*/ 226 h 341"/>
                <a:gd name="T58" fmla="*/ 78 w 404"/>
                <a:gd name="T59" fmla="*/ 236 h 341"/>
                <a:gd name="T60" fmla="*/ 61 w 404"/>
                <a:gd name="T61" fmla="*/ 238 h 341"/>
                <a:gd name="T62" fmla="*/ 48 w 404"/>
                <a:gd name="T63" fmla="*/ 245 h 341"/>
                <a:gd name="T64" fmla="*/ 39 w 404"/>
                <a:gd name="T65" fmla="*/ 258 h 341"/>
                <a:gd name="T66" fmla="*/ 18 w 404"/>
                <a:gd name="T67" fmla="*/ 268 h 341"/>
                <a:gd name="T68" fmla="*/ 23 w 404"/>
                <a:gd name="T69" fmla="*/ 284 h 341"/>
                <a:gd name="T70" fmla="*/ 2 w 404"/>
                <a:gd name="T71" fmla="*/ 299 h 341"/>
                <a:gd name="T72" fmla="*/ 4 w 404"/>
                <a:gd name="T73" fmla="*/ 318 h 341"/>
                <a:gd name="T74" fmla="*/ 0 w 404"/>
                <a:gd name="T75" fmla="*/ 340 h 341"/>
                <a:gd name="T76" fmla="*/ 39 w 404"/>
                <a:gd name="T77" fmla="*/ 338 h 341"/>
                <a:gd name="T78" fmla="*/ 107 w 404"/>
                <a:gd name="T79" fmla="*/ 341 h 341"/>
                <a:gd name="T80" fmla="*/ 312 w 404"/>
                <a:gd name="T81" fmla="*/ 340 h 341"/>
                <a:gd name="T82" fmla="*/ 386 w 404"/>
                <a:gd name="T83" fmla="*/ 340 h 341"/>
                <a:gd name="T84" fmla="*/ 386 w 404"/>
                <a:gd name="T85" fmla="*/ 340 h 341"/>
                <a:gd name="T86" fmla="*/ 386 w 404"/>
                <a:gd name="T87" fmla="*/ 34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4" h="341">
                  <a:moveTo>
                    <a:pt x="386" y="340"/>
                  </a:moveTo>
                  <a:lnTo>
                    <a:pt x="402" y="341"/>
                  </a:lnTo>
                  <a:lnTo>
                    <a:pt x="401" y="318"/>
                  </a:lnTo>
                  <a:lnTo>
                    <a:pt x="402" y="229"/>
                  </a:lnTo>
                  <a:lnTo>
                    <a:pt x="404" y="145"/>
                  </a:lnTo>
                  <a:lnTo>
                    <a:pt x="402" y="103"/>
                  </a:lnTo>
                  <a:lnTo>
                    <a:pt x="404" y="39"/>
                  </a:lnTo>
                  <a:lnTo>
                    <a:pt x="402" y="0"/>
                  </a:lnTo>
                  <a:lnTo>
                    <a:pt x="385" y="3"/>
                  </a:lnTo>
                  <a:lnTo>
                    <a:pt x="294" y="3"/>
                  </a:lnTo>
                  <a:lnTo>
                    <a:pt x="285" y="24"/>
                  </a:lnTo>
                  <a:lnTo>
                    <a:pt x="262" y="33"/>
                  </a:lnTo>
                  <a:lnTo>
                    <a:pt x="260" y="49"/>
                  </a:lnTo>
                  <a:lnTo>
                    <a:pt x="246" y="58"/>
                  </a:lnTo>
                  <a:lnTo>
                    <a:pt x="246" y="80"/>
                  </a:lnTo>
                  <a:lnTo>
                    <a:pt x="223" y="83"/>
                  </a:lnTo>
                  <a:lnTo>
                    <a:pt x="217" y="99"/>
                  </a:lnTo>
                  <a:lnTo>
                    <a:pt x="201" y="101"/>
                  </a:lnTo>
                  <a:lnTo>
                    <a:pt x="189" y="99"/>
                  </a:lnTo>
                  <a:lnTo>
                    <a:pt x="178" y="110"/>
                  </a:lnTo>
                  <a:lnTo>
                    <a:pt x="164" y="112"/>
                  </a:lnTo>
                  <a:lnTo>
                    <a:pt x="153" y="124"/>
                  </a:lnTo>
                  <a:lnTo>
                    <a:pt x="141" y="126"/>
                  </a:lnTo>
                  <a:lnTo>
                    <a:pt x="137" y="144"/>
                  </a:lnTo>
                  <a:lnTo>
                    <a:pt x="118" y="174"/>
                  </a:lnTo>
                  <a:lnTo>
                    <a:pt x="112" y="194"/>
                  </a:lnTo>
                  <a:lnTo>
                    <a:pt x="93" y="201"/>
                  </a:lnTo>
                  <a:lnTo>
                    <a:pt x="80" y="211"/>
                  </a:lnTo>
                  <a:lnTo>
                    <a:pt x="86" y="226"/>
                  </a:lnTo>
                  <a:lnTo>
                    <a:pt x="78" y="236"/>
                  </a:lnTo>
                  <a:lnTo>
                    <a:pt x="61" y="238"/>
                  </a:lnTo>
                  <a:lnTo>
                    <a:pt x="48" y="245"/>
                  </a:lnTo>
                  <a:lnTo>
                    <a:pt x="39" y="258"/>
                  </a:lnTo>
                  <a:lnTo>
                    <a:pt x="18" y="268"/>
                  </a:lnTo>
                  <a:lnTo>
                    <a:pt x="23" y="284"/>
                  </a:lnTo>
                  <a:lnTo>
                    <a:pt x="2" y="299"/>
                  </a:lnTo>
                  <a:lnTo>
                    <a:pt x="4" y="318"/>
                  </a:lnTo>
                  <a:lnTo>
                    <a:pt x="0" y="340"/>
                  </a:lnTo>
                  <a:lnTo>
                    <a:pt x="39" y="338"/>
                  </a:lnTo>
                  <a:lnTo>
                    <a:pt x="107" y="341"/>
                  </a:lnTo>
                  <a:lnTo>
                    <a:pt x="312" y="340"/>
                  </a:lnTo>
                  <a:lnTo>
                    <a:pt x="386" y="340"/>
                  </a:lnTo>
                  <a:lnTo>
                    <a:pt x="386" y="340"/>
                  </a:lnTo>
                  <a:lnTo>
                    <a:pt x="386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3">
              <a:extLst>
                <a:ext uri="{FF2B5EF4-FFF2-40B4-BE49-F238E27FC236}">
                  <a16:creationId xmlns:a16="http://schemas.microsoft.com/office/drawing/2014/main" id="{BECB7143-25FC-0816-A560-7122CED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01865" y="10828232"/>
              <a:ext cx="756664" cy="686644"/>
            </a:xfrm>
            <a:custGeom>
              <a:avLst/>
              <a:gdLst>
                <a:gd name="T0" fmla="*/ 191 w 335"/>
                <a:gd name="T1" fmla="*/ 297 h 304"/>
                <a:gd name="T2" fmla="*/ 216 w 335"/>
                <a:gd name="T3" fmla="*/ 283 h 304"/>
                <a:gd name="T4" fmla="*/ 219 w 335"/>
                <a:gd name="T5" fmla="*/ 254 h 304"/>
                <a:gd name="T6" fmla="*/ 241 w 335"/>
                <a:gd name="T7" fmla="*/ 242 h 304"/>
                <a:gd name="T8" fmla="*/ 264 w 335"/>
                <a:gd name="T9" fmla="*/ 235 h 304"/>
                <a:gd name="T10" fmla="*/ 292 w 335"/>
                <a:gd name="T11" fmla="*/ 238 h 304"/>
                <a:gd name="T12" fmla="*/ 319 w 335"/>
                <a:gd name="T13" fmla="*/ 231 h 304"/>
                <a:gd name="T14" fmla="*/ 335 w 335"/>
                <a:gd name="T15" fmla="*/ 204 h 304"/>
                <a:gd name="T16" fmla="*/ 319 w 335"/>
                <a:gd name="T17" fmla="*/ 187 h 304"/>
                <a:gd name="T18" fmla="*/ 301 w 335"/>
                <a:gd name="T19" fmla="*/ 162 h 304"/>
                <a:gd name="T20" fmla="*/ 296 w 335"/>
                <a:gd name="T21" fmla="*/ 131 h 304"/>
                <a:gd name="T22" fmla="*/ 282 w 335"/>
                <a:gd name="T23" fmla="*/ 112 h 304"/>
                <a:gd name="T24" fmla="*/ 285 w 335"/>
                <a:gd name="T25" fmla="*/ 83 h 304"/>
                <a:gd name="T26" fmla="*/ 276 w 335"/>
                <a:gd name="T27" fmla="*/ 58 h 304"/>
                <a:gd name="T28" fmla="*/ 248 w 335"/>
                <a:gd name="T29" fmla="*/ 42 h 304"/>
                <a:gd name="T30" fmla="*/ 221 w 335"/>
                <a:gd name="T31" fmla="*/ 55 h 304"/>
                <a:gd name="T32" fmla="*/ 187 w 335"/>
                <a:gd name="T33" fmla="*/ 41 h 304"/>
                <a:gd name="T34" fmla="*/ 152 w 335"/>
                <a:gd name="T35" fmla="*/ 10 h 304"/>
                <a:gd name="T36" fmla="*/ 121 w 335"/>
                <a:gd name="T37" fmla="*/ 14 h 304"/>
                <a:gd name="T38" fmla="*/ 91 w 335"/>
                <a:gd name="T39" fmla="*/ 35 h 304"/>
                <a:gd name="T40" fmla="*/ 79 w 335"/>
                <a:gd name="T41" fmla="*/ 71 h 304"/>
                <a:gd name="T42" fmla="*/ 57 w 335"/>
                <a:gd name="T43" fmla="*/ 96 h 304"/>
                <a:gd name="T44" fmla="*/ 0 w 335"/>
                <a:gd name="T45" fmla="*/ 108 h 304"/>
                <a:gd name="T46" fmla="*/ 0 w 335"/>
                <a:gd name="T47" fmla="*/ 135 h 304"/>
                <a:gd name="T48" fmla="*/ 20 w 335"/>
                <a:gd name="T49" fmla="*/ 156 h 304"/>
                <a:gd name="T50" fmla="*/ 25 w 335"/>
                <a:gd name="T51" fmla="*/ 219 h 304"/>
                <a:gd name="T52" fmla="*/ 43 w 335"/>
                <a:gd name="T53" fmla="*/ 240 h 304"/>
                <a:gd name="T54" fmla="*/ 63 w 335"/>
                <a:gd name="T55" fmla="*/ 261 h 304"/>
                <a:gd name="T56" fmla="*/ 82 w 335"/>
                <a:gd name="T57" fmla="*/ 279 h 304"/>
                <a:gd name="T58" fmla="*/ 109 w 335"/>
                <a:gd name="T59" fmla="*/ 283 h 304"/>
                <a:gd name="T60" fmla="*/ 134 w 335"/>
                <a:gd name="T61" fmla="*/ 290 h 304"/>
                <a:gd name="T62" fmla="*/ 162 w 335"/>
                <a:gd name="T63" fmla="*/ 293 h 304"/>
                <a:gd name="T64" fmla="*/ 180 w 335"/>
                <a:gd name="T65" fmla="*/ 304 h 304"/>
                <a:gd name="T66" fmla="*/ 180 w 335"/>
                <a:gd name="T67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5" h="304">
                  <a:moveTo>
                    <a:pt x="180" y="304"/>
                  </a:moveTo>
                  <a:lnTo>
                    <a:pt x="191" y="297"/>
                  </a:lnTo>
                  <a:lnTo>
                    <a:pt x="202" y="288"/>
                  </a:lnTo>
                  <a:lnTo>
                    <a:pt x="216" y="283"/>
                  </a:lnTo>
                  <a:lnTo>
                    <a:pt x="218" y="267"/>
                  </a:lnTo>
                  <a:lnTo>
                    <a:pt x="219" y="254"/>
                  </a:lnTo>
                  <a:lnTo>
                    <a:pt x="234" y="251"/>
                  </a:lnTo>
                  <a:lnTo>
                    <a:pt x="241" y="242"/>
                  </a:lnTo>
                  <a:lnTo>
                    <a:pt x="251" y="236"/>
                  </a:lnTo>
                  <a:lnTo>
                    <a:pt x="264" y="235"/>
                  </a:lnTo>
                  <a:lnTo>
                    <a:pt x="280" y="236"/>
                  </a:lnTo>
                  <a:lnTo>
                    <a:pt x="292" y="238"/>
                  </a:lnTo>
                  <a:lnTo>
                    <a:pt x="307" y="236"/>
                  </a:lnTo>
                  <a:lnTo>
                    <a:pt x="319" y="231"/>
                  </a:lnTo>
                  <a:lnTo>
                    <a:pt x="330" y="224"/>
                  </a:lnTo>
                  <a:lnTo>
                    <a:pt x="335" y="204"/>
                  </a:lnTo>
                  <a:lnTo>
                    <a:pt x="324" y="197"/>
                  </a:lnTo>
                  <a:lnTo>
                    <a:pt x="319" y="187"/>
                  </a:lnTo>
                  <a:lnTo>
                    <a:pt x="307" y="172"/>
                  </a:lnTo>
                  <a:lnTo>
                    <a:pt x="301" y="162"/>
                  </a:lnTo>
                  <a:lnTo>
                    <a:pt x="301" y="146"/>
                  </a:lnTo>
                  <a:lnTo>
                    <a:pt x="296" y="131"/>
                  </a:lnTo>
                  <a:lnTo>
                    <a:pt x="291" y="122"/>
                  </a:lnTo>
                  <a:lnTo>
                    <a:pt x="282" y="112"/>
                  </a:lnTo>
                  <a:lnTo>
                    <a:pt x="283" y="96"/>
                  </a:lnTo>
                  <a:lnTo>
                    <a:pt x="285" y="83"/>
                  </a:lnTo>
                  <a:lnTo>
                    <a:pt x="283" y="69"/>
                  </a:lnTo>
                  <a:lnTo>
                    <a:pt x="276" y="58"/>
                  </a:lnTo>
                  <a:lnTo>
                    <a:pt x="264" y="51"/>
                  </a:lnTo>
                  <a:lnTo>
                    <a:pt x="248" y="42"/>
                  </a:lnTo>
                  <a:lnTo>
                    <a:pt x="232" y="48"/>
                  </a:lnTo>
                  <a:lnTo>
                    <a:pt x="221" y="55"/>
                  </a:lnTo>
                  <a:lnTo>
                    <a:pt x="205" y="57"/>
                  </a:lnTo>
                  <a:lnTo>
                    <a:pt x="187" y="41"/>
                  </a:lnTo>
                  <a:lnTo>
                    <a:pt x="169" y="23"/>
                  </a:lnTo>
                  <a:lnTo>
                    <a:pt x="152" y="10"/>
                  </a:lnTo>
                  <a:lnTo>
                    <a:pt x="137" y="0"/>
                  </a:lnTo>
                  <a:lnTo>
                    <a:pt x="121" y="14"/>
                  </a:lnTo>
                  <a:lnTo>
                    <a:pt x="114" y="26"/>
                  </a:lnTo>
                  <a:lnTo>
                    <a:pt x="91" y="35"/>
                  </a:lnTo>
                  <a:lnTo>
                    <a:pt x="91" y="58"/>
                  </a:lnTo>
                  <a:lnTo>
                    <a:pt x="79" y="71"/>
                  </a:lnTo>
                  <a:lnTo>
                    <a:pt x="64" y="85"/>
                  </a:lnTo>
                  <a:lnTo>
                    <a:pt x="57" y="96"/>
                  </a:lnTo>
                  <a:lnTo>
                    <a:pt x="11" y="98"/>
                  </a:lnTo>
                  <a:lnTo>
                    <a:pt x="0" y="108"/>
                  </a:lnTo>
                  <a:lnTo>
                    <a:pt x="11" y="122"/>
                  </a:lnTo>
                  <a:lnTo>
                    <a:pt x="0" y="135"/>
                  </a:lnTo>
                  <a:lnTo>
                    <a:pt x="9" y="146"/>
                  </a:lnTo>
                  <a:lnTo>
                    <a:pt x="20" y="156"/>
                  </a:lnTo>
                  <a:lnTo>
                    <a:pt x="20" y="208"/>
                  </a:lnTo>
                  <a:lnTo>
                    <a:pt x="25" y="219"/>
                  </a:lnTo>
                  <a:lnTo>
                    <a:pt x="38" y="226"/>
                  </a:lnTo>
                  <a:lnTo>
                    <a:pt x="43" y="240"/>
                  </a:lnTo>
                  <a:lnTo>
                    <a:pt x="50" y="254"/>
                  </a:lnTo>
                  <a:lnTo>
                    <a:pt x="63" y="261"/>
                  </a:lnTo>
                  <a:lnTo>
                    <a:pt x="73" y="272"/>
                  </a:lnTo>
                  <a:lnTo>
                    <a:pt x="82" y="279"/>
                  </a:lnTo>
                  <a:lnTo>
                    <a:pt x="95" y="284"/>
                  </a:lnTo>
                  <a:lnTo>
                    <a:pt x="109" y="283"/>
                  </a:lnTo>
                  <a:lnTo>
                    <a:pt x="120" y="292"/>
                  </a:lnTo>
                  <a:lnTo>
                    <a:pt x="134" y="290"/>
                  </a:lnTo>
                  <a:lnTo>
                    <a:pt x="150" y="288"/>
                  </a:lnTo>
                  <a:lnTo>
                    <a:pt x="162" y="293"/>
                  </a:lnTo>
                  <a:lnTo>
                    <a:pt x="175" y="297"/>
                  </a:lnTo>
                  <a:lnTo>
                    <a:pt x="180" y="304"/>
                  </a:lnTo>
                  <a:lnTo>
                    <a:pt x="180" y="304"/>
                  </a:lnTo>
                  <a:lnTo>
                    <a:pt x="180" y="3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4">
              <a:extLst>
                <a:ext uri="{FF2B5EF4-FFF2-40B4-BE49-F238E27FC236}">
                  <a16:creationId xmlns:a16="http://schemas.microsoft.com/office/drawing/2014/main" id="{98FDF233-F5AA-B0F4-4556-62C9A6938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74789" y="10722074"/>
              <a:ext cx="582744" cy="571451"/>
            </a:xfrm>
            <a:custGeom>
              <a:avLst/>
              <a:gdLst>
                <a:gd name="T0" fmla="*/ 166 w 258"/>
                <a:gd name="T1" fmla="*/ 251 h 253"/>
                <a:gd name="T2" fmla="*/ 176 w 258"/>
                <a:gd name="T3" fmla="*/ 242 h 253"/>
                <a:gd name="T4" fmla="*/ 184 w 258"/>
                <a:gd name="T5" fmla="*/ 232 h 253"/>
                <a:gd name="T6" fmla="*/ 185 w 258"/>
                <a:gd name="T7" fmla="*/ 219 h 253"/>
                <a:gd name="T8" fmla="*/ 200 w 258"/>
                <a:gd name="T9" fmla="*/ 207 h 253"/>
                <a:gd name="T10" fmla="*/ 212 w 258"/>
                <a:gd name="T11" fmla="*/ 193 h 253"/>
                <a:gd name="T12" fmla="*/ 223 w 258"/>
                <a:gd name="T13" fmla="*/ 182 h 253"/>
                <a:gd name="T14" fmla="*/ 233 w 258"/>
                <a:gd name="T15" fmla="*/ 127 h 253"/>
                <a:gd name="T16" fmla="*/ 258 w 258"/>
                <a:gd name="T17" fmla="*/ 125 h 253"/>
                <a:gd name="T18" fmla="*/ 251 w 258"/>
                <a:gd name="T19" fmla="*/ 114 h 253"/>
                <a:gd name="T20" fmla="*/ 239 w 258"/>
                <a:gd name="T21" fmla="*/ 105 h 253"/>
                <a:gd name="T22" fmla="*/ 226 w 258"/>
                <a:gd name="T23" fmla="*/ 104 h 253"/>
                <a:gd name="T24" fmla="*/ 221 w 258"/>
                <a:gd name="T25" fmla="*/ 91 h 253"/>
                <a:gd name="T26" fmla="*/ 216 w 258"/>
                <a:gd name="T27" fmla="*/ 77 h 253"/>
                <a:gd name="T28" fmla="*/ 212 w 258"/>
                <a:gd name="T29" fmla="*/ 61 h 253"/>
                <a:gd name="T30" fmla="*/ 203 w 258"/>
                <a:gd name="T31" fmla="*/ 50 h 253"/>
                <a:gd name="T32" fmla="*/ 194 w 258"/>
                <a:gd name="T33" fmla="*/ 41 h 253"/>
                <a:gd name="T34" fmla="*/ 157 w 258"/>
                <a:gd name="T35" fmla="*/ 40 h 253"/>
                <a:gd name="T36" fmla="*/ 136 w 258"/>
                <a:gd name="T37" fmla="*/ 25 h 253"/>
                <a:gd name="T38" fmla="*/ 128 w 258"/>
                <a:gd name="T39" fmla="*/ 4 h 253"/>
                <a:gd name="T40" fmla="*/ 105 w 258"/>
                <a:gd name="T41" fmla="*/ 6 h 253"/>
                <a:gd name="T42" fmla="*/ 73 w 258"/>
                <a:gd name="T43" fmla="*/ 0 h 253"/>
                <a:gd name="T44" fmla="*/ 48 w 258"/>
                <a:gd name="T45" fmla="*/ 0 h 253"/>
                <a:gd name="T46" fmla="*/ 14 w 258"/>
                <a:gd name="T47" fmla="*/ 4 h 253"/>
                <a:gd name="T48" fmla="*/ 14 w 258"/>
                <a:gd name="T49" fmla="*/ 29 h 253"/>
                <a:gd name="T50" fmla="*/ 14 w 258"/>
                <a:gd name="T51" fmla="*/ 43 h 253"/>
                <a:gd name="T52" fmla="*/ 14 w 258"/>
                <a:gd name="T53" fmla="*/ 59 h 253"/>
                <a:gd name="T54" fmla="*/ 14 w 258"/>
                <a:gd name="T55" fmla="*/ 95 h 253"/>
                <a:gd name="T56" fmla="*/ 2 w 258"/>
                <a:gd name="T57" fmla="*/ 105 h 253"/>
                <a:gd name="T58" fmla="*/ 0 w 258"/>
                <a:gd name="T59" fmla="*/ 125 h 253"/>
                <a:gd name="T60" fmla="*/ 4 w 258"/>
                <a:gd name="T61" fmla="*/ 153 h 253"/>
                <a:gd name="T62" fmla="*/ 13 w 258"/>
                <a:gd name="T63" fmla="*/ 184 h 253"/>
                <a:gd name="T64" fmla="*/ 13 w 258"/>
                <a:gd name="T65" fmla="*/ 207 h 253"/>
                <a:gd name="T66" fmla="*/ 11 w 258"/>
                <a:gd name="T67" fmla="*/ 250 h 253"/>
                <a:gd name="T68" fmla="*/ 68 w 258"/>
                <a:gd name="T69" fmla="*/ 253 h 253"/>
                <a:gd name="T70" fmla="*/ 123 w 258"/>
                <a:gd name="T71" fmla="*/ 253 h 253"/>
                <a:gd name="T72" fmla="*/ 166 w 258"/>
                <a:gd name="T73" fmla="*/ 251 h 253"/>
                <a:gd name="T74" fmla="*/ 166 w 258"/>
                <a:gd name="T75" fmla="*/ 251 h 253"/>
                <a:gd name="T76" fmla="*/ 166 w 258"/>
                <a:gd name="T77" fmla="*/ 25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8" h="253">
                  <a:moveTo>
                    <a:pt x="166" y="251"/>
                  </a:moveTo>
                  <a:lnTo>
                    <a:pt x="176" y="242"/>
                  </a:lnTo>
                  <a:lnTo>
                    <a:pt x="184" y="232"/>
                  </a:lnTo>
                  <a:lnTo>
                    <a:pt x="185" y="219"/>
                  </a:lnTo>
                  <a:lnTo>
                    <a:pt x="200" y="207"/>
                  </a:lnTo>
                  <a:lnTo>
                    <a:pt x="212" y="193"/>
                  </a:lnTo>
                  <a:lnTo>
                    <a:pt x="223" y="182"/>
                  </a:lnTo>
                  <a:lnTo>
                    <a:pt x="233" y="127"/>
                  </a:lnTo>
                  <a:lnTo>
                    <a:pt x="258" y="125"/>
                  </a:lnTo>
                  <a:lnTo>
                    <a:pt x="251" y="114"/>
                  </a:lnTo>
                  <a:lnTo>
                    <a:pt x="239" y="105"/>
                  </a:lnTo>
                  <a:lnTo>
                    <a:pt x="226" y="104"/>
                  </a:lnTo>
                  <a:lnTo>
                    <a:pt x="221" y="91"/>
                  </a:lnTo>
                  <a:lnTo>
                    <a:pt x="216" y="77"/>
                  </a:lnTo>
                  <a:lnTo>
                    <a:pt x="212" y="61"/>
                  </a:lnTo>
                  <a:lnTo>
                    <a:pt x="203" y="50"/>
                  </a:lnTo>
                  <a:lnTo>
                    <a:pt x="194" y="41"/>
                  </a:lnTo>
                  <a:lnTo>
                    <a:pt x="157" y="40"/>
                  </a:lnTo>
                  <a:lnTo>
                    <a:pt x="136" y="25"/>
                  </a:lnTo>
                  <a:lnTo>
                    <a:pt x="128" y="4"/>
                  </a:lnTo>
                  <a:lnTo>
                    <a:pt x="105" y="6"/>
                  </a:lnTo>
                  <a:lnTo>
                    <a:pt x="73" y="0"/>
                  </a:lnTo>
                  <a:lnTo>
                    <a:pt x="48" y="0"/>
                  </a:lnTo>
                  <a:lnTo>
                    <a:pt x="14" y="4"/>
                  </a:lnTo>
                  <a:lnTo>
                    <a:pt x="14" y="29"/>
                  </a:lnTo>
                  <a:lnTo>
                    <a:pt x="14" y="43"/>
                  </a:lnTo>
                  <a:lnTo>
                    <a:pt x="14" y="59"/>
                  </a:lnTo>
                  <a:lnTo>
                    <a:pt x="14" y="95"/>
                  </a:lnTo>
                  <a:lnTo>
                    <a:pt x="2" y="105"/>
                  </a:lnTo>
                  <a:lnTo>
                    <a:pt x="0" y="125"/>
                  </a:lnTo>
                  <a:lnTo>
                    <a:pt x="4" y="153"/>
                  </a:lnTo>
                  <a:lnTo>
                    <a:pt x="13" y="184"/>
                  </a:lnTo>
                  <a:lnTo>
                    <a:pt x="13" y="207"/>
                  </a:lnTo>
                  <a:lnTo>
                    <a:pt x="11" y="250"/>
                  </a:lnTo>
                  <a:lnTo>
                    <a:pt x="68" y="253"/>
                  </a:lnTo>
                  <a:lnTo>
                    <a:pt x="123" y="253"/>
                  </a:lnTo>
                  <a:lnTo>
                    <a:pt x="166" y="251"/>
                  </a:lnTo>
                  <a:lnTo>
                    <a:pt x="166" y="251"/>
                  </a:lnTo>
                  <a:lnTo>
                    <a:pt x="16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">
              <a:extLst>
                <a:ext uri="{FF2B5EF4-FFF2-40B4-BE49-F238E27FC236}">
                  <a16:creationId xmlns:a16="http://schemas.microsoft.com/office/drawing/2014/main" id="{79344180-0169-7AEA-6D13-C4DA6956FC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46042" y="11828836"/>
              <a:ext cx="783769" cy="912514"/>
            </a:xfrm>
            <a:custGeom>
              <a:avLst/>
              <a:gdLst>
                <a:gd name="T0" fmla="*/ 312 w 347"/>
                <a:gd name="T1" fmla="*/ 404 h 404"/>
                <a:gd name="T2" fmla="*/ 308 w 347"/>
                <a:gd name="T3" fmla="*/ 386 h 404"/>
                <a:gd name="T4" fmla="*/ 296 w 347"/>
                <a:gd name="T5" fmla="*/ 379 h 404"/>
                <a:gd name="T6" fmla="*/ 280 w 347"/>
                <a:gd name="T7" fmla="*/ 374 h 404"/>
                <a:gd name="T8" fmla="*/ 262 w 347"/>
                <a:gd name="T9" fmla="*/ 368 h 404"/>
                <a:gd name="T10" fmla="*/ 257 w 347"/>
                <a:gd name="T11" fmla="*/ 354 h 404"/>
                <a:gd name="T12" fmla="*/ 244 w 347"/>
                <a:gd name="T13" fmla="*/ 352 h 404"/>
                <a:gd name="T14" fmla="*/ 232 w 347"/>
                <a:gd name="T15" fmla="*/ 342 h 404"/>
                <a:gd name="T16" fmla="*/ 221 w 347"/>
                <a:gd name="T17" fmla="*/ 327 h 404"/>
                <a:gd name="T18" fmla="*/ 210 w 347"/>
                <a:gd name="T19" fmla="*/ 304 h 404"/>
                <a:gd name="T20" fmla="*/ 216 w 347"/>
                <a:gd name="T21" fmla="*/ 288 h 404"/>
                <a:gd name="T22" fmla="*/ 230 w 347"/>
                <a:gd name="T23" fmla="*/ 286 h 404"/>
                <a:gd name="T24" fmla="*/ 228 w 347"/>
                <a:gd name="T25" fmla="*/ 267 h 404"/>
                <a:gd name="T26" fmla="*/ 237 w 347"/>
                <a:gd name="T27" fmla="*/ 251 h 404"/>
                <a:gd name="T28" fmla="*/ 235 w 347"/>
                <a:gd name="T29" fmla="*/ 235 h 404"/>
                <a:gd name="T30" fmla="*/ 248 w 347"/>
                <a:gd name="T31" fmla="*/ 237 h 404"/>
                <a:gd name="T32" fmla="*/ 264 w 347"/>
                <a:gd name="T33" fmla="*/ 222 h 404"/>
                <a:gd name="T34" fmla="*/ 278 w 347"/>
                <a:gd name="T35" fmla="*/ 228 h 404"/>
                <a:gd name="T36" fmla="*/ 292 w 347"/>
                <a:gd name="T37" fmla="*/ 222 h 404"/>
                <a:gd name="T38" fmla="*/ 303 w 347"/>
                <a:gd name="T39" fmla="*/ 213 h 404"/>
                <a:gd name="T40" fmla="*/ 314 w 347"/>
                <a:gd name="T41" fmla="*/ 206 h 404"/>
                <a:gd name="T42" fmla="*/ 308 w 347"/>
                <a:gd name="T43" fmla="*/ 192 h 404"/>
                <a:gd name="T44" fmla="*/ 301 w 347"/>
                <a:gd name="T45" fmla="*/ 176 h 404"/>
                <a:gd name="T46" fmla="*/ 280 w 347"/>
                <a:gd name="T47" fmla="*/ 173 h 404"/>
                <a:gd name="T48" fmla="*/ 267 w 347"/>
                <a:gd name="T49" fmla="*/ 165 h 404"/>
                <a:gd name="T50" fmla="*/ 253 w 347"/>
                <a:gd name="T51" fmla="*/ 165 h 404"/>
                <a:gd name="T52" fmla="*/ 246 w 347"/>
                <a:gd name="T53" fmla="*/ 155 h 404"/>
                <a:gd name="T54" fmla="*/ 241 w 347"/>
                <a:gd name="T55" fmla="*/ 142 h 404"/>
                <a:gd name="T56" fmla="*/ 246 w 347"/>
                <a:gd name="T57" fmla="*/ 126 h 404"/>
                <a:gd name="T58" fmla="*/ 251 w 347"/>
                <a:gd name="T59" fmla="*/ 114 h 404"/>
                <a:gd name="T60" fmla="*/ 242 w 347"/>
                <a:gd name="T61" fmla="*/ 100 h 404"/>
                <a:gd name="T62" fmla="*/ 237 w 347"/>
                <a:gd name="T63" fmla="*/ 89 h 404"/>
                <a:gd name="T64" fmla="*/ 235 w 347"/>
                <a:gd name="T65" fmla="*/ 76 h 404"/>
                <a:gd name="T66" fmla="*/ 228 w 347"/>
                <a:gd name="T67" fmla="*/ 62 h 404"/>
                <a:gd name="T68" fmla="*/ 217 w 347"/>
                <a:gd name="T69" fmla="*/ 48 h 404"/>
                <a:gd name="T70" fmla="*/ 212 w 347"/>
                <a:gd name="T71" fmla="*/ 37 h 404"/>
                <a:gd name="T72" fmla="*/ 200 w 347"/>
                <a:gd name="T73" fmla="*/ 30 h 404"/>
                <a:gd name="T74" fmla="*/ 191 w 347"/>
                <a:gd name="T75" fmla="*/ 16 h 404"/>
                <a:gd name="T76" fmla="*/ 178 w 347"/>
                <a:gd name="T77" fmla="*/ 18 h 404"/>
                <a:gd name="T78" fmla="*/ 159 w 347"/>
                <a:gd name="T79" fmla="*/ 18 h 404"/>
                <a:gd name="T80" fmla="*/ 150 w 347"/>
                <a:gd name="T81" fmla="*/ 11 h 404"/>
                <a:gd name="T82" fmla="*/ 139 w 347"/>
                <a:gd name="T83" fmla="*/ 0 h 404"/>
                <a:gd name="T84" fmla="*/ 134 w 347"/>
                <a:gd name="T85" fmla="*/ 35 h 404"/>
                <a:gd name="T86" fmla="*/ 57 w 347"/>
                <a:gd name="T87" fmla="*/ 32 h 404"/>
                <a:gd name="T88" fmla="*/ 6 w 347"/>
                <a:gd name="T89" fmla="*/ 32 h 404"/>
                <a:gd name="T90" fmla="*/ 4 w 347"/>
                <a:gd name="T91" fmla="*/ 126 h 404"/>
                <a:gd name="T92" fmla="*/ 2 w 347"/>
                <a:gd name="T93" fmla="*/ 235 h 404"/>
                <a:gd name="T94" fmla="*/ 6 w 347"/>
                <a:gd name="T95" fmla="*/ 265 h 404"/>
                <a:gd name="T96" fmla="*/ 4 w 347"/>
                <a:gd name="T97" fmla="*/ 308 h 404"/>
                <a:gd name="T98" fmla="*/ 0 w 347"/>
                <a:gd name="T99" fmla="*/ 384 h 404"/>
                <a:gd name="T100" fmla="*/ 61 w 347"/>
                <a:gd name="T101" fmla="*/ 388 h 404"/>
                <a:gd name="T102" fmla="*/ 312 w 347"/>
                <a:gd name="T103" fmla="*/ 404 h 404"/>
                <a:gd name="T104" fmla="*/ 312 w 347"/>
                <a:gd name="T105" fmla="*/ 404 h 404"/>
                <a:gd name="T106" fmla="*/ 312 w 347"/>
                <a:gd name="T107" fmla="*/ 404 h 404"/>
                <a:gd name="T108" fmla="*/ 347 w 347"/>
                <a:gd name="T109" fmla="*/ 402 h 404"/>
                <a:gd name="T110" fmla="*/ 333 w 347"/>
                <a:gd name="T111" fmla="*/ 397 h 404"/>
                <a:gd name="T112" fmla="*/ 347 w 347"/>
                <a:gd name="T113" fmla="*/ 402 h 404"/>
                <a:gd name="T114" fmla="*/ 347 w 347"/>
                <a:gd name="T115" fmla="*/ 402 h 404"/>
                <a:gd name="T116" fmla="*/ 347 w 347"/>
                <a:gd name="T117" fmla="*/ 402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7" h="404">
                  <a:moveTo>
                    <a:pt x="312" y="404"/>
                  </a:moveTo>
                  <a:lnTo>
                    <a:pt x="308" y="386"/>
                  </a:lnTo>
                  <a:lnTo>
                    <a:pt x="296" y="379"/>
                  </a:lnTo>
                  <a:lnTo>
                    <a:pt x="280" y="374"/>
                  </a:lnTo>
                  <a:lnTo>
                    <a:pt x="262" y="368"/>
                  </a:lnTo>
                  <a:lnTo>
                    <a:pt x="257" y="354"/>
                  </a:lnTo>
                  <a:lnTo>
                    <a:pt x="244" y="352"/>
                  </a:lnTo>
                  <a:lnTo>
                    <a:pt x="232" y="342"/>
                  </a:lnTo>
                  <a:lnTo>
                    <a:pt x="221" y="327"/>
                  </a:lnTo>
                  <a:lnTo>
                    <a:pt x="210" y="304"/>
                  </a:lnTo>
                  <a:lnTo>
                    <a:pt x="216" y="288"/>
                  </a:lnTo>
                  <a:lnTo>
                    <a:pt x="230" y="286"/>
                  </a:lnTo>
                  <a:lnTo>
                    <a:pt x="228" y="267"/>
                  </a:lnTo>
                  <a:lnTo>
                    <a:pt x="237" y="251"/>
                  </a:lnTo>
                  <a:lnTo>
                    <a:pt x="235" y="235"/>
                  </a:lnTo>
                  <a:lnTo>
                    <a:pt x="248" y="237"/>
                  </a:lnTo>
                  <a:lnTo>
                    <a:pt x="264" y="222"/>
                  </a:lnTo>
                  <a:lnTo>
                    <a:pt x="278" y="228"/>
                  </a:lnTo>
                  <a:lnTo>
                    <a:pt x="292" y="222"/>
                  </a:lnTo>
                  <a:lnTo>
                    <a:pt x="303" y="213"/>
                  </a:lnTo>
                  <a:lnTo>
                    <a:pt x="314" y="206"/>
                  </a:lnTo>
                  <a:lnTo>
                    <a:pt x="308" y="192"/>
                  </a:lnTo>
                  <a:lnTo>
                    <a:pt x="301" y="176"/>
                  </a:lnTo>
                  <a:lnTo>
                    <a:pt x="280" y="173"/>
                  </a:lnTo>
                  <a:lnTo>
                    <a:pt x="267" y="165"/>
                  </a:lnTo>
                  <a:lnTo>
                    <a:pt x="253" y="165"/>
                  </a:lnTo>
                  <a:lnTo>
                    <a:pt x="246" y="155"/>
                  </a:lnTo>
                  <a:lnTo>
                    <a:pt x="241" y="142"/>
                  </a:lnTo>
                  <a:lnTo>
                    <a:pt x="246" y="126"/>
                  </a:lnTo>
                  <a:lnTo>
                    <a:pt x="251" y="114"/>
                  </a:lnTo>
                  <a:lnTo>
                    <a:pt x="242" y="100"/>
                  </a:lnTo>
                  <a:lnTo>
                    <a:pt x="237" y="89"/>
                  </a:lnTo>
                  <a:lnTo>
                    <a:pt x="235" y="76"/>
                  </a:lnTo>
                  <a:lnTo>
                    <a:pt x="228" y="62"/>
                  </a:lnTo>
                  <a:lnTo>
                    <a:pt x="217" y="48"/>
                  </a:lnTo>
                  <a:lnTo>
                    <a:pt x="212" y="37"/>
                  </a:lnTo>
                  <a:lnTo>
                    <a:pt x="200" y="30"/>
                  </a:lnTo>
                  <a:lnTo>
                    <a:pt x="191" y="16"/>
                  </a:lnTo>
                  <a:lnTo>
                    <a:pt x="178" y="18"/>
                  </a:lnTo>
                  <a:lnTo>
                    <a:pt x="159" y="18"/>
                  </a:lnTo>
                  <a:lnTo>
                    <a:pt x="150" y="11"/>
                  </a:lnTo>
                  <a:lnTo>
                    <a:pt x="139" y="0"/>
                  </a:lnTo>
                  <a:lnTo>
                    <a:pt x="134" y="35"/>
                  </a:lnTo>
                  <a:lnTo>
                    <a:pt x="57" y="32"/>
                  </a:lnTo>
                  <a:lnTo>
                    <a:pt x="6" y="32"/>
                  </a:lnTo>
                  <a:lnTo>
                    <a:pt x="4" y="126"/>
                  </a:lnTo>
                  <a:lnTo>
                    <a:pt x="2" y="235"/>
                  </a:lnTo>
                  <a:lnTo>
                    <a:pt x="6" y="265"/>
                  </a:lnTo>
                  <a:lnTo>
                    <a:pt x="4" y="308"/>
                  </a:lnTo>
                  <a:lnTo>
                    <a:pt x="0" y="384"/>
                  </a:lnTo>
                  <a:lnTo>
                    <a:pt x="61" y="388"/>
                  </a:lnTo>
                  <a:lnTo>
                    <a:pt x="312" y="404"/>
                  </a:lnTo>
                  <a:lnTo>
                    <a:pt x="312" y="404"/>
                  </a:lnTo>
                  <a:lnTo>
                    <a:pt x="312" y="404"/>
                  </a:lnTo>
                  <a:close/>
                  <a:moveTo>
                    <a:pt x="347" y="402"/>
                  </a:moveTo>
                  <a:lnTo>
                    <a:pt x="333" y="397"/>
                  </a:lnTo>
                  <a:lnTo>
                    <a:pt x="347" y="402"/>
                  </a:lnTo>
                  <a:lnTo>
                    <a:pt x="347" y="402"/>
                  </a:lnTo>
                  <a:lnTo>
                    <a:pt x="347" y="4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">
              <a:extLst>
                <a:ext uri="{FF2B5EF4-FFF2-40B4-BE49-F238E27FC236}">
                  <a16:creationId xmlns:a16="http://schemas.microsoft.com/office/drawing/2014/main" id="{E5D87486-8026-8141-2DFA-DA61ABEC30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30625" y="11575862"/>
              <a:ext cx="1005121" cy="1258095"/>
            </a:xfrm>
            <a:custGeom>
              <a:avLst/>
              <a:gdLst>
                <a:gd name="T0" fmla="*/ 445 w 445"/>
                <a:gd name="T1" fmla="*/ 557 h 557"/>
                <a:gd name="T2" fmla="*/ 441 w 445"/>
                <a:gd name="T3" fmla="*/ 523 h 557"/>
                <a:gd name="T4" fmla="*/ 434 w 445"/>
                <a:gd name="T5" fmla="*/ 489 h 557"/>
                <a:gd name="T6" fmla="*/ 434 w 445"/>
                <a:gd name="T7" fmla="*/ 455 h 557"/>
                <a:gd name="T8" fmla="*/ 429 w 445"/>
                <a:gd name="T9" fmla="*/ 441 h 557"/>
                <a:gd name="T10" fmla="*/ 441 w 445"/>
                <a:gd name="T11" fmla="*/ 429 h 557"/>
                <a:gd name="T12" fmla="*/ 425 w 445"/>
                <a:gd name="T13" fmla="*/ 418 h 557"/>
                <a:gd name="T14" fmla="*/ 423 w 445"/>
                <a:gd name="T15" fmla="*/ 334 h 557"/>
                <a:gd name="T16" fmla="*/ 379 w 445"/>
                <a:gd name="T17" fmla="*/ 334 h 557"/>
                <a:gd name="T18" fmla="*/ 379 w 445"/>
                <a:gd name="T19" fmla="*/ 224 h 557"/>
                <a:gd name="T20" fmla="*/ 381 w 445"/>
                <a:gd name="T21" fmla="*/ 203 h 557"/>
                <a:gd name="T22" fmla="*/ 356 w 445"/>
                <a:gd name="T23" fmla="*/ 203 h 557"/>
                <a:gd name="T24" fmla="*/ 341 w 445"/>
                <a:gd name="T25" fmla="*/ 181 h 557"/>
                <a:gd name="T26" fmla="*/ 331 w 445"/>
                <a:gd name="T27" fmla="*/ 167 h 557"/>
                <a:gd name="T28" fmla="*/ 313 w 445"/>
                <a:gd name="T29" fmla="*/ 158 h 557"/>
                <a:gd name="T30" fmla="*/ 304 w 445"/>
                <a:gd name="T31" fmla="*/ 155 h 557"/>
                <a:gd name="T32" fmla="*/ 277 w 445"/>
                <a:gd name="T33" fmla="*/ 103 h 557"/>
                <a:gd name="T34" fmla="*/ 270 w 445"/>
                <a:gd name="T35" fmla="*/ 85 h 557"/>
                <a:gd name="T36" fmla="*/ 233 w 445"/>
                <a:gd name="T37" fmla="*/ 0 h 557"/>
                <a:gd name="T38" fmla="*/ 183 w 445"/>
                <a:gd name="T39" fmla="*/ 0 h 557"/>
                <a:gd name="T40" fmla="*/ 0 w 445"/>
                <a:gd name="T41" fmla="*/ 3 h 557"/>
                <a:gd name="T42" fmla="*/ 1 w 445"/>
                <a:gd name="T43" fmla="*/ 169 h 557"/>
                <a:gd name="T44" fmla="*/ 0 w 445"/>
                <a:gd name="T45" fmla="*/ 233 h 557"/>
                <a:gd name="T46" fmla="*/ 1 w 445"/>
                <a:gd name="T47" fmla="*/ 295 h 557"/>
                <a:gd name="T48" fmla="*/ 101 w 445"/>
                <a:gd name="T49" fmla="*/ 325 h 557"/>
                <a:gd name="T50" fmla="*/ 106 w 445"/>
                <a:gd name="T51" fmla="*/ 343 h 557"/>
                <a:gd name="T52" fmla="*/ 110 w 445"/>
                <a:gd name="T53" fmla="*/ 356 h 557"/>
                <a:gd name="T54" fmla="*/ 112 w 445"/>
                <a:gd name="T55" fmla="*/ 375 h 557"/>
                <a:gd name="T56" fmla="*/ 124 w 445"/>
                <a:gd name="T57" fmla="*/ 381 h 557"/>
                <a:gd name="T58" fmla="*/ 131 w 445"/>
                <a:gd name="T59" fmla="*/ 391 h 557"/>
                <a:gd name="T60" fmla="*/ 142 w 445"/>
                <a:gd name="T61" fmla="*/ 409 h 557"/>
                <a:gd name="T62" fmla="*/ 163 w 445"/>
                <a:gd name="T63" fmla="*/ 418 h 557"/>
                <a:gd name="T64" fmla="*/ 183 w 445"/>
                <a:gd name="T65" fmla="*/ 418 h 557"/>
                <a:gd name="T66" fmla="*/ 210 w 445"/>
                <a:gd name="T67" fmla="*/ 420 h 557"/>
                <a:gd name="T68" fmla="*/ 226 w 445"/>
                <a:gd name="T69" fmla="*/ 420 h 557"/>
                <a:gd name="T70" fmla="*/ 238 w 445"/>
                <a:gd name="T71" fmla="*/ 427 h 557"/>
                <a:gd name="T72" fmla="*/ 252 w 445"/>
                <a:gd name="T73" fmla="*/ 429 h 557"/>
                <a:gd name="T74" fmla="*/ 268 w 445"/>
                <a:gd name="T75" fmla="*/ 430 h 557"/>
                <a:gd name="T76" fmla="*/ 284 w 445"/>
                <a:gd name="T77" fmla="*/ 432 h 557"/>
                <a:gd name="T78" fmla="*/ 306 w 445"/>
                <a:gd name="T79" fmla="*/ 443 h 557"/>
                <a:gd name="T80" fmla="*/ 315 w 445"/>
                <a:gd name="T81" fmla="*/ 455 h 557"/>
                <a:gd name="T82" fmla="*/ 309 w 445"/>
                <a:gd name="T83" fmla="*/ 468 h 557"/>
                <a:gd name="T84" fmla="*/ 315 w 445"/>
                <a:gd name="T85" fmla="*/ 486 h 557"/>
                <a:gd name="T86" fmla="*/ 313 w 445"/>
                <a:gd name="T87" fmla="*/ 546 h 557"/>
                <a:gd name="T88" fmla="*/ 389 w 445"/>
                <a:gd name="T89" fmla="*/ 553 h 557"/>
                <a:gd name="T90" fmla="*/ 445 w 445"/>
                <a:gd name="T91" fmla="*/ 557 h 557"/>
                <a:gd name="T92" fmla="*/ 445 w 445"/>
                <a:gd name="T93" fmla="*/ 557 h 557"/>
                <a:gd name="T94" fmla="*/ 445 w 445"/>
                <a:gd name="T95" fmla="*/ 557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5" h="557">
                  <a:moveTo>
                    <a:pt x="445" y="557"/>
                  </a:moveTo>
                  <a:lnTo>
                    <a:pt x="441" y="523"/>
                  </a:lnTo>
                  <a:lnTo>
                    <a:pt x="434" y="489"/>
                  </a:lnTo>
                  <a:lnTo>
                    <a:pt x="434" y="455"/>
                  </a:lnTo>
                  <a:lnTo>
                    <a:pt x="429" y="441"/>
                  </a:lnTo>
                  <a:lnTo>
                    <a:pt x="441" y="429"/>
                  </a:lnTo>
                  <a:lnTo>
                    <a:pt x="425" y="418"/>
                  </a:lnTo>
                  <a:lnTo>
                    <a:pt x="423" y="334"/>
                  </a:lnTo>
                  <a:lnTo>
                    <a:pt x="379" y="334"/>
                  </a:lnTo>
                  <a:lnTo>
                    <a:pt x="379" y="224"/>
                  </a:lnTo>
                  <a:lnTo>
                    <a:pt x="381" y="203"/>
                  </a:lnTo>
                  <a:lnTo>
                    <a:pt x="356" y="203"/>
                  </a:lnTo>
                  <a:lnTo>
                    <a:pt x="341" y="181"/>
                  </a:lnTo>
                  <a:lnTo>
                    <a:pt x="331" y="167"/>
                  </a:lnTo>
                  <a:lnTo>
                    <a:pt x="313" y="158"/>
                  </a:lnTo>
                  <a:lnTo>
                    <a:pt x="304" y="155"/>
                  </a:lnTo>
                  <a:lnTo>
                    <a:pt x="277" y="103"/>
                  </a:lnTo>
                  <a:lnTo>
                    <a:pt x="270" y="85"/>
                  </a:lnTo>
                  <a:lnTo>
                    <a:pt x="233" y="0"/>
                  </a:lnTo>
                  <a:lnTo>
                    <a:pt x="183" y="0"/>
                  </a:lnTo>
                  <a:lnTo>
                    <a:pt x="0" y="3"/>
                  </a:lnTo>
                  <a:lnTo>
                    <a:pt x="1" y="169"/>
                  </a:lnTo>
                  <a:lnTo>
                    <a:pt x="0" y="233"/>
                  </a:lnTo>
                  <a:lnTo>
                    <a:pt x="1" y="295"/>
                  </a:lnTo>
                  <a:lnTo>
                    <a:pt x="101" y="325"/>
                  </a:lnTo>
                  <a:lnTo>
                    <a:pt x="106" y="343"/>
                  </a:lnTo>
                  <a:lnTo>
                    <a:pt x="110" y="356"/>
                  </a:lnTo>
                  <a:lnTo>
                    <a:pt x="112" y="375"/>
                  </a:lnTo>
                  <a:lnTo>
                    <a:pt x="124" y="381"/>
                  </a:lnTo>
                  <a:lnTo>
                    <a:pt x="131" y="391"/>
                  </a:lnTo>
                  <a:lnTo>
                    <a:pt x="142" y="409"/>
                  </a:lnTo>
                  <a:lnTo>
                    <a:pt x="163" y="418"/>
                  </a:lnTo>
                  <a:lnTo>
                    <a:pt x="183" y="418"/>
                  </a:lnTo>
                  <a:lnTo>
                    <a:pt x="210" y="420"/>
                  </a:lnTo>
                  <a:lnTo>
                    <a:pt x="226" y="420"/>
                  </a:lnTo>
                  <a:lnTo>
                    <a:pt x="238" y="427"/>
                  </a:lnTo>
                  <a:lnTo>
                    <a:pt x="252" y="429"/>
                  </a:lnTo>
                  <a:lnTo>
                    <a:pt x="268" y="430"/>
                  </a:lnTo>
                  <a:lnTo>
                    <a:pt x="284" y="432"/>
                  </a:lnTo>
                  <a:lnTo>
                    <a:pt x="306" y="443"/>
                  </a:lnTo>
                  <a:lnTo>
                    <a:pt x="315" y="455"/>
                  </a:lnTo>
                  <a:lnTo>
                    <a:pt x="309" y="468"/>
                  </a:lnTo>
                  <a:lnTo>
                    <a:pt x="315" y="486"/>
                  </a:lnTo>
                  <a:lnTo>
                    <a:pt x="313" y="546"/>
                  </a:lnTo>
                  <a:lnTo>
                    <a:pt x="389" y="553"/>
                  </a:lnTo>
                  <a:lnTo>
                    <a:pt x="445" y="557"/>
                  </a:lnTo>
                  <a:lnTo>
                    <a:pt x="445" y="557"/>
                  </a:lnTo>
                  <a:lnTo>
                    <a:pt x="445" y="5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7">
              <a:extLst>
                <a:ext uri="{FF2B5EF4-FFF2-40B4-BE49-F238E27FC236}">
                  <a16:creationId xmlns:a16="http://schemas.microsoft.com/office/drawing/2014/main" id="{81CCD573-D6F2-B99F-F8FB-1D47D70A16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29026" y="11817542"/>
              <a:ext cx="892186" cy="819908"/>
            </a:xfrm>
            <a:custGeom>
              <a:avLst/>
              <a:gdLst>
                <a:gd name="T0" fmla="*/ 388 w 395"/>
                <a:gd name="T1" fmla="*/ 363 h 363"/>
                <a:gd name="T2" fmla="*/ 391 w 395"/>
                <a:gd name="T3" fmla="*/ 259 h 363"/>
                <a:gd name="T4" fmla="*/ 391 w 395"/>
                <a:gd name="T5" fmla="*/ 129 h 363"/>
                <a:gd name="T6" fmla="*/ 391 w 395"/>
                <a:gd name="T7" fmla="*/ 81 h 363"/>
                <a:gd name="T8" fmla="*/ 395 w 395"/>
                <a:gd name="T9" fmla="*/ 1 h 363"/>
                <a:gd name="T10" fmla="*/ 327 w 395"/>
                <a:gd name="T11" fmla="*/ 0 h 363"/>
                <a:gd name="T12" fmla="*/ 288 w 395"/>
                <a:gd name="T13" fmla="*/ 1 h 363"/>
                <a:gd name="T14" fmla="*/ 261 w 395"/>
                <a:gd name="T15" fmla="*/ 1 h 363"/>
                <a:gd name="T16" fmla="*/ 181 w 395"/>
                <a:gd name="T17" fmla="*/ 1 h 363"/>
                <a:gd name="T18" fmla="*/ 115 w 395"/>
                <a:gd name="T19" fmla="*/ 8 h 363"/>
                <a:gd name="T20" fmla="*/ 114 w 395"/>
                <a:gd name="T21" fmla="*/ 28 h 363"/>
                <a:gd name="T22" fmla="*/ 96 w 395"/>
                <a:gd name="T23" fmla="*/ 35 h 363"/>
                <a:gd name="T24" fmla="*/ 96 w 395"/>
                <a:gd name="T25" fmla="*/ 71 h 363"/>
                <a:gd name="T26" fmla="*/ 94 w 395"/>
                <a:gd name="T27" fmla="*/ 133 h 363"/>
                <a:gd name="T28" fmla="*/ 92 w 395"/>
                <a:gd name="T29" fmla="*/ 181 h 363"/>
                <a:gd name="T30" fmla="*/ 82 w 395"/>
                <a:gd name="T31" fmla="*/ 186 h 363"/>
                <a:gd name="T32" fmla="*/ 80 w 395"/>
                <a:gd name="T33" fmla="*/ 218 h 363"/>
                <a:gd name="T34" fmla="*/ 74 w 395"/>
                <a:gd name="T35" fmla="*/ 233 h 363"/>
                <a:gd name="T36" fmla="*/ 64 w 395"/>
                <a:gd name="T37" fmla="*/ 245 h 363"/>
                <a:gd name="T38" fmla="*/ 66 w 395"/>
                <a:gd name="T39" fmla="*/ 258 h 363"/>
                <a:gd name="T40" fmla="*/ 53 w 395"/>
                <a:gd name="T41" fmla="*/ 259 h 363"/>
                <a:gd name="T42" fmla="*/ 48 w 395"/>
                <a:gd name="T43" fmla="*/ 275 h 363"/>
                <a:gd name="T44" fmla="*/ 32 w 395"/>
                <a:gd name="T45" fmla="*/ 275 h 363"/>
                <a:gd name="T46" fmla="*/ 18 w 395"/>
                <a:gd name="T47" fmla="*/ 284 h 363"/>
                <a:gd name="T48" fmla="*/ 10 w 395"/>
                <a:gd name="T49" fmla="*/ 293 h 363"/>
                <a:gd name="T50" fmla="*/ 2 w 395"/>
                <a:gd name="T51" fmla="*/ 307 h 363"/>
                <a:gd name="T52" fmla="*/ 0 w 395"/>
                <a:gd name="T53" fmla="*/ 320 h 363"/>
                <a:gd name="T54" fmla="*/ 5 w 395"/>
                <a:gd name="T55" fmla="*/ 334 h 363"/>
                <a:gd name="T56" fmla="*/ 46 w 395"/>
                <a:gd name="T57" fmla="*/ 343 h 363"/>
                <a:gd name="T58" fmla="*/ 115 w 395"/>
                <a:gd name="T59" fmla="*/ 348 h 363"/>
                <a:gd name="T60" fmla="*/ 324 w 395"/>
                <a:gd name="T61" fmla="*/ 361 h 363"/>
                <a:gd name="T62" fmla="*/ 388 w 395"/>
                <a:gd name="T63" fmla="*/ 363 h 363"/>
                <a:gd name="T64" fmla="*/ 388 w 395"/>
                <a:gd name="T65" fmla="*/ 363 h 363"/>
                <a:gd name="T66" fmla="*/ 388 w 395"/>
                <a:gd name="T67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5" h="363">
                  <a:moveTo>
                    <a:pt x="388" y="363"/>
                  </a:moveTo>
                  <a:lnTo>
                    <a:pt x="391" y="259"/>
                  </a:lnTo>
                  <a:lnTo>
                    <a:pt x="391" y="129"/>
                  </a:lnTo>
                  <a:lnTo>
                    <a:pt x="391" y="81"/>
                  </a:lnTo>
                  <a:lnTo>
                    <a:pt x="395" y="1"/>
                  </a:lnTo>
                  <a:lnTo>
                    <a:pt x="327" y="0"/>
                  </a:lnTo>
                  <a:lnTo>
                    <a:pt x="288" y="1"/>
                  </a:lnTo>
                  <a:lnTo>
                    <a:pt x="261" y="1"/>
                  </a:lnTo>
                  <a:lnTo>
                    <a:pt x="181" y="1"/>
                  </a:lnTo>
                  <a:lnTo>
                    <a:pt x="115" y="8"/>
                  </a:lnTo>
                  <a:lnTo>
                    <a:pt x="114" y="28"/>
                  </a:lnTo>
                  <a:lnTo>
                    <a:pt x="96" y="35"/>
                  </a:lnTo>
                  <a:lnTo>
                    <a:pt x="96" y="71"/>
                  </a:lnTo>
                  <a:lnTo>
                    <a:pt x="94" y="133"/>
                  </a:lnTo>
                  <a:lnTo>
                    <a:pt x="92" y="181"/>
                  </a:lnTo>
                  <a:lnTo>
                    <a:pt x="82" y="186"/>
                  </a:lnTo>
                  <a:lnTo>
                    <a:pt x="80" y="218"/>
                  </a:lnTo>
                  <a:lnTo>
                    <a:pt x="74" y="233"/>
                  </a:lnTo>
                  <a:lnTo>
                    <a:pt x="64" y="245"/>
                  </a:lnTo>
                  <a:lnTo>
                    <a:pt x="66" y="258"/>
                  </a:lnTo>
                  <a:lnTo>
                    <a:pt x="53" y="259"/>
                  </a:lnTo>
                  <a:lnTo>
                    <a:pt x="48" y="275"/>
                  </a:lnTo>
                  <a:lnTo>
                    <a:pt x="32" y="275"/>
                  </a:lnTo>
                  <a:lnTo>
                    <a:pt x="18" y="284"/>
                  </a:lnTo>
                  <a:lnTo>
                    <a:pt x="10" y="293"/>
                  </a:lnTo>
                  <a:lnTo>
                    <a:pt x="2" y="307"/>
                  </a:lnTo>
                  <a:lnTo>
                    <a:pt x="0" y="320"/>
                  </a:lnTo>
                  <a:lnTo>
                    <a:pt x="5" y="334"/>
                  </a:lnTo>
                  <a:lnTo>
                    <a:pt x="46" y="343"/>
                  </a:lnTo>
                  <a:lnTo>
                    <a:pt x="115" y="348"/>
                  </a:lnTo>
                  <a:lnTo>
                    <a:pt x="324" y="361"/>
                  </a:lnTo>
                  <a:lnTo>
                    <a:pt x="388" y="363"/>
                  </a:lnTo>
                  <a:lnTo>
                    <a:pt x="388" y="363"/>
                  </a:lnTo>
                  <a:lnTo>
                    <a:pt x="388" y="3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8">
              <a:extLst>
                <a:ext uri="{FF2B5EF4-FFF2-40B4-BE49-F238E27FC236}">
                  <a16:creationId xmlns:a16="http://schemas.microsoft.com/office/drawing/2014/main" id="{5FF184C7-E8D7-FFDB-4632-B55E0A234E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36994" y="12237659"/>
              <a:ext cx="1005121" cy="571451"/>
            </a:xfrm>
            <a:custGeom>
              <a:avLst/>
              <a:gdLst>
                <a:gd name="T0" fmla="*/ 445 w 445"/>
                <a:gd name="T1" fmla="*/ 253 h 253"/>
                <a:gd name="T2" fmla="*/ 441 w 445"/>
                <a:gd name="T3" fmla="*/ 191 h 253"/>
                <a:gd name="T4" fmla="*/ 441 w 445"/>
                <a:gd name="T5" fmla="*/ 175 h 253"/>
                <a:gd name="T6" fmla="*/ 445 w 445"/>
                <a:gd name="T7" fmla="*/ 162 h 253"/>
                <a:gd name="T8" fmla="*/ 438 w 445"/>
                <a:gd name="T9" fmla="*/ 148 h 253"/>
                <a:gd name="T10" fmla="*/ 422 w 445"/>
                <a:gd name="T11" fmla="*/ 139 h 253"/>
                <a:gd name="T12" fmla="*/ 406 w 445"/>
                <a:gd name="T13" fmla="*/ 137 h 253"/>
                <a:gd name="T14" fmla="*/ 393 w 445"/>
                <a:gd name="T15" fmla="*/ 136 h 253"/>
                <a:gd name="T16" fmla="*/ 377 w 445"/>
                <a:gd name="T17" fmla="*/ 134 h 253"/>
                <a:gd name="T18" fmla="*/ 356 w 445"/>
                <a:gd name="T19" fmla="*/ 125 h 253"/>
                <a:gd name="T20" fmla="*/ 340 w 445"/>
                <a:gd name="T21" fmla="*/ 127 h 253"/>
                <a:gd name="T22" fmla="*/ 324 w 445"/>
                <a:gd name="T23" fmla="*/ 129 h 253"/>
                <a:gd name="T24" fmla="*/ 308 w 445"/>
                <a:gd name="T25" fmla="*/ 125 h 253"/>
                <a:gd name="T26" fmla="*/ 274 w 445"/>
                <a:gd name="T27" fmla="*/ 114 h 253"/>
                <a:gd name="T28" fmla="*/ 263 w 445"/>
                <a:gd name="T29" fmla="*/ 98 h 253"/>
                <a:gd name="T30" fmla="*/ 254 w 445"/>
                <a:gd name="T31" fmla="*/ 88 h 253"/>
                <a:gd name="T32" fmla="*/ 242 w 445"/>
                <a:gd name="T33" fmla="*/ 82 h 253"/>
                <a:gd name="T34" fmla="*/ 240 w 445"/>
                <a:gd name="T35" fmla="*/ 63 h 253"/>
                <a:gd name="T36" fmla="*/ 236 w 445"/>
                <a:gd name="T37" fmla="*/ 48 h 253"/>
                <a:gd name="T38" fmla="*/ 231 w 445"/>
                <a:gd name="T39" fmla="*/ 32 h 253"/>
                <a:gd name="T40" fmla="*/ 131 w 445"/>
                <a:gd name="T41" fmla="*/ 0 h 253"/>
                <a:gd name="T42" fmla="*/ 115 w 445"/>
                <a:gd name="T43" fmla="*/ 9 h 253"/>
                <a:gd name="T44" fmla="*/ 99 w 445"/>
                <a:gd name="T45" fmla="*/ 24 h 253"/>
                <a:gd name="T46" fmla="*/ 39 w 445"/>
                <a:gd name="T47" fmla="*/ 22 h 253"/>
                <a:gd name="T48" fmla="*/ 37 w 445"/>
                <a:gd name="T49" fmla="*/ 38 h 253"/>
                <a:gd name="T50" fmla="*/ 28 w 445"/>
                <a:gd name="T51" fmla="*/ 63 h 253"/>
                <a:gd name="T52" fmla="*/ 10 w 445"/>
                <a:gd name="T53" fmla="*/ 66 h 253"/>
                <a:gd name="T54" fmla="*/ 1 w 445"/>
                <a:gd name="T55" fmla="*/ 82 h 253"/>
                <a:gd name="T56" fmla="*/ 0 w 445"/>
                <a:gd name="T57" fmla="*/ 98 h 253"/>
                <a:gd name="T58" fmla="*/ 5 w 445"/>
                <a:gd name="T59" fmla="*/ 111 h 253"/>
                <a:gd name="T60" fmla="*/ 3 w 445"/>
                <a:gd name="T61" fmla="*/ 134 h 253"/>
                <a:gd name="T62" fmla="*/ 3 w 445"/>
                <a:gd name="T63" fmla="*/ 230 h 253"/>
                <a:gd name="T64" fmla="*/ 135 w 445"/>
                <a:gd name="T65" fmla="*/ 237 h 253"/>
                <a:gd name="T66" fmla="*/ 327 w 445"/>
                <a:gd name="T67" fmla="*/ 248 h 253"/>
                <a:gd name="T68" fmla="*/ 361 w 445"/>
                <a:gd name="T69" fmla="*/ 248 h 253"/>
                <a:gd name="T70" fmla="*/ 414 w 445"/>
                <a:gd name="T71" fmla="*/ 251 h 253"/>
                <a:gd name="T72" fmla="*/ 445 w 445"/>
                <a:gd name="T73" fmla="*/ 253 h 253"/>
                <a:gd name="T74" fmla="*/ 445 w 445"/>
                <a:gd name="T75" fmla="*/ 253 h 253"/>
                <a:gd name="T76" fmla="*/ 445 w 445"/>
                <a:gd name="T7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5" h="253">
                  <a:moveTo>
                    <a:pt x="445" y="253"/>
                  </a:moveTo>
                  <a:lnTo>
                    <a:pt x="441" y="191"/>
                  </a:lnTo>
                  <a:lnTo>
                    <a:pt x="441" y="175"/>
                  </a:lnTo>
                  <a:lnTo>
                    <a:pt x="445" y="162"/>
                  </a:lnTo>
                  <a:lnTo>
                    <a:pt x="438" y="148"/>
                  </a:lnTo>
                  <a:lnTo>
                    <a:pt x="422" y="139"/>
                  </a:lnTo>
                  <a:lnTo>
                    <a:pt x="406" y="137"/>
                  </a:lnTo>
                  <a:lnTo>
                    <a:pt x="393" y="136"/>
                  </a:lnTo>
                  <a:lnTo>
                    <a:pt x="377" y="134"/>
                  </a:lnTo>
                  <a:lnTo>
                    <a:pt x="356" y="125"/>
                  </a:lnTo>
                  <a:lnTo>
                    <a:pt x="340" y="127"/>
                  </a:lnTo>
                  <a:lnTo>
                    <a:pt x="324" y="129"/>
                  </a:lnTo>
                  <a:lnTo>
                    <a:pt x="308" y="125"/>
                  </a:lnTo>
                  <a:lnTo>
                    <a:pt x="274" y="114"/>
                  </a:lnTo>
                  <a:lnTo>
                    <a:pt x="263" y="98"/>
                  </a:lnTo>
                  <a:lnTo>
                    <a:pt x="254" y="88"/>
                  </a:lnTo>
                  <a:lnTo>
                    <a:pt x="242" y="82"/>
                  </a:lnTo>
                  <a:lnTo>
                    <a:pt x="240" y="63"/>
                  </a:lnTo>
                  <a:lnTo>
                    <a:pt x="236" y="48"/>
                  </a:lnTo>
                  <a:lnTo>
                    <a:pt x="231" y="32"/>
                  </a:lnTo>
                  <a:lnTo>
                    <a:pt x="131" y="0"/>
                  </a:lnTo>
                  <a:lnTo>
                    <a:pt x="115" y="9"/>
                  </a:lnTo>
                  <a:lnTo>
                    <a:pt x="99" y="24"/>
                  </a:lnTo>
                  <a:lnTo>
                    <a:pt x="39" y="22"/>
                  </a:lnTo>
                  <a:lnTo>
                    <a:pt x="37" y="38"/>
                  </a:lnTo>
                  <a:lnTo>
                    <a:pt x="28" y="63"/>
                  </a:lnTo>
                  <a:lnTo>
                    <a:pt x="10" y="66"/>
                  </a:lnTo>
                  <a:lnTo>
                    <a:pt x="1" y="82"/>
                  </a:lnTo>
                  <a:lnTo>
                    <a:pt x="0" y="98"/>
                  </a:lnTo>
                  <a:lnTo>
                    <a:pt x="5" y="111"/>
                  </a:lnTo>
                  <a:lnTo>
                    <a:pt x="3" y="134"/>
                  </a:lnTo>
                  <a:lnTo>
                    <a:pt x="3" y="230"/>
                  </a:lnTo>
                  <a:lnTo>
                    <a:pt x="135" y="237"/>
                  </a:lnTo>
                  <a:lnTo>
                    <a:pt x="327" y="248"/>
                  </a:lnTo>
                  <a:lnTo>
                    <a:pt x="361" y="248"/>
                  </a:lnTo>
                  <a:lnTo>
                    <a:pt x="414" y="251"/>
                  </a:lnTo>
                  <a:lnTo>
                    <a:pt x="445" y="253"/>
                  </a:lnTo>
                  <a:lnTo>
                    <a:pt x="445" y="253"/>
                  </a:lnTo>
                  <a:lnTo>
                    <a:pt x="445" y="2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9">
              <a:extLst>
                <a:ext uri="{FF2B5EF4-FFF2-40B4-BE49-F238E27FC236}">
                  <a16:creationId xmlns:a16="http://schemas.microsoft.com/office/drawing/2014/main" id="{34229223-EB03-72F0-5B73-098025E66B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09918" y="11819801"/>
              <a:ext cx="546605" cy="840236"/>
            </a:xfrm>
            <a:custGeom>
              <a:avLst/>
              <a:gdLst>
                <a:gd name="T0" fmla="*/ 238 w 242"/>
                <a:gd name="T1" fmla="*/ 372 h 372"/>
                <a:gd name="T2" fmla="*/ 238 w 242"/>
                <a:gd name="T3" fmla="*/ 258 h 372"/>
                <a:gd name="T4" fmla="*/ 236 w 242"/>
                <a:gd name="T5" fmla="*/ 223 h 372"/>
                <a:gd name="T6" fmla="*/ 238 w 242"/>
                <a:gd name="T7" fmla="*/ 207 h 372"/>
                <a:gd name="T8" fmla="*/ 240 w 242"/>
                <a:gd name="T9" fmla="*/ 191 h 372"/>
                <a:gd name="T10" fmla="*/ 242 w 242"/>
                <a:gd name="T11" fmla="*/ 178 h 372"/>
                <a:gd name="T12" fmla="*/ 242 w 242"/>
                <a:gd name="T13" fmla="*/ 162 h 372"/>
                <a:gd name="T14" fmla="*/ 236 w 242"/>
                <a:gd name="T15" fmla="*/ 148 h 372"/>
                <a:gd name="T16" fmla="*/ 226 w 242"/>
                <a:gd name="T17" fmla="*/ 132 h 372"/>
                <a:gd name="T18" fmla="*/ 213 w 242"/>
                <a:gd name="T19" fmla="*/ 116 h 372"/>
                <a:gd name="T20" fmla="*/ 206 w 242"/>
                <a:gd name="T21" fmla="*/ 100 h 372"/>
                <a:gd name="T22" fmla="*/ 206 w 242"/>
                <a:gd name="T23" fmla="*/ 73 h 372"/>
                <a:gd name="T24" fmla="*/ 206 w 242"/>
                <a:gd name="T25" fmla="*/ 52 h 372"/>
                <a:gd name="T26" fmla="*/ 210 w 242"/>
                <a:gd name="T27" fmla="*/ 0 h 372"/>
                <a:gd name="T28" fmla="*/ 5 w 242"/>
                <a:gd name="T29" fmla="*/ 0 h 372"/>
                <a:gd name="T30" fmla="*/ 3 w 242"/>
                <a:gd name="T31" fmla="*/ 75 h 372"/>
                <a:gd name="T32" fmla="*/ 1 w 242"/>
                <a:gd name="T33" fmla="*/ 130 h 372"/>
                <a:gd name="T34" fmla="*/ 3 w 242"/>
                <a:gd name="T35" fmla="*/ 258 h 372"/>
                <a:gd name="T36" fmla="*/ 0 w 242"/>
                <a:gd name="T37" fmla="*/ 362 h 372"/>
                <a:gd name="T38" fmla="*/ 73 w 242"/>
                <a:gd name="T39" fmla="*/ 365 h 372"/>
                <a:gd name="T40" fmla="*/ 144 w 242"/>
                <a:gd name="T41" fmla="*/ 367 h 372"/>
                <a:gd name="T42" fmla="*/ 238 w 242"/>
                <a:gd name="T43" fmla="*/ 372 h 372"/>
                <a:gd name="T44" fmla="*/ 238 w 242"/>
                <a:gd name="T45" fmla="*/ 372 h 372"/>
                <a:gd name="T46" fmla="*/ 238 w 242"/>
                <a:gd name="T47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2" h="372">
                  <a:moveTo>
                    <a:pt x="238" y="372"/>
                  </a:moveTo>
                  <a:lnTo>
                    <a:pt x="238" y="258"/>
                  </a:lnTo>
                  <a:lnTo>
                    <a:pt x="236" y="223"/>
                  </a:lnTo>
                  <a:lnTo>
                    <a:pt x="238" y="207"/>
                  </a:lnTo>
                  <a:lnTo>
                    <a:pt x="240" y="191"/>
                  </a:lnTo>
                  <a:lnTo>
                    <a:pt x="242" y="178"/>
                  </a:lnTo>
                  <a:lnTo>
                    <a:pt x="242" y="162"/>
                  </a:lnTo>
                  <a:lnTo>
                    <a:pt x="236" y="148"/>
                  </a:lnTo>
                  <a:lnTo>
                    <a:pt x="226" y="132"/>
                  </a:lnTo>
                  <a:lnTo>
                    <a:pt x="213" y="116"/>
                  </a:lnTo>
                  <a:lnTo>
                    <a:pt x="206" y="100"/>
                  </a:lnTo>
                  <a:lnTo>
                    <a:pt x="206" y="73"/>
                  </a:lnTo>
                  <a:lnTo>
                    <a:pt x="206" y="52"/>
                  </a:lnTo>
                  <a:lnTo>
                    <a:pt x="210" y="0"/>
                  </a:lnTo>
                  <a:lnTo>
                    <a:pt x="5" y="0"/>
                  </a:lnTo>
                  <a:lnTo>
                    <a:pt x="3" y="75"/>
                  </a:lnTo>
                  <a:lnTo>
                    <a:pt x="1" y="130"/>
                  </a:lnTo>
                  <a:lnTo>
                    <a:pt x="3" y="258"/>
                  </a:lnTo>
                  <a:lnTo>
                    <a:pt x="0" y="362"/>
                  </a:lnTo>
                  <a:lnTo>
                    <a:pt x="73" y="365"/>
                  </a:lnTo>
                  <a:lnTo>
                    <a:pt x="144" y="367"/>
                  </a:lnTo>
                  <a:lnTo>
                    <a:pt x="238" y="372"/>
                  </a:lnTo>
                  <a:lnTo>
                    <a:pt x="238" y="372"/>
                  </a:lnTo>
                  <a:lnTo>
                    <a:pt x="238" y="3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90">
              <a:extLst>
                <a:ext uri="{FF2B5EF4-FFF2-40B4-BE49-F238E27FC236}">
                  <a16:creationId xmlns:a16="http://schemas.microsoft.com/office/drawing/2014/main" id="{15B069E5-6B72-363D-950E-FD6E928511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24059" y="11578120"/>
              <a:ext cx="408825" cy="716008"/>
            </a:xfrm>
            <a:custGeom>
              <a:avLst/>
              <a:gdLst>
                <a:gd name="T0" fmla="*/ 146 w 181"/>
                <a:gd name="T1" fmla="*/ 317 h 317"/>
                <a:gd name="T2" fmla="*/ 151 w 181"/>
                <a:gd name="T3" fmla="*/ 303 h 317"/>
                <a:gd name="T4" fmla="*/ 164 w 181"/>
                <a:gd name="T5" fmla="*/ 298 h 317"/>
                <a:gd name="T6" fmla="*/ 181 w 181"/>
                <a:gd name="T7" fmla="*/ 292 h 317"/>
                <a:gd name="T8" fmla="*/ 180 w 181"/>
                <a:gd name="T9" fmla="*/ 232 h 317"/>
                <a:gd name="T10" fmla="*/ 180 w 181"/>
                <a:gd name="T11" fmla="*/ 180 h 317"/>
                <a:gd name="T12" fmla="*/ 180 w 181"/>
                <a:gd name="T13" fmla="*/ 150 h 317"/>
                <a:gd name="T14" fmla="*/ 178 w 181"/>
                <a:gd name="T15" fmla="*/ 82 h 317"/>
                <a:gd name="T16" fmla="*/ 180 w 181"/>
                <a:gd name="T17" fmla="*/ 66 h 317"/>
                <a:gd name="T18" fmla="*/ 176 w 181"/>
                <a:gd name="T19" fmla="*/ 17 h 317"/>
                <a:gd name="T20" fmla="*/ 174 w 181"/>
                <a:gd name="T21" fmla="*/ 0 h 317"/>
                <a:gd name="T22" fmla="*/ 133 w 181"/>
                <a:gd name="T23" fmla="*/ 2 h 317"/>
                <a:gd name="T24" fmla="*/ 117 w 181"/>
                <a:gd name="T25" fmla="*/ 2 h 317"/>
                <a:gd name="T26" fmla="*/ 121 w 181"/>
                <a:gd name="T27" fmla="*/ 17 h 317"/>
                <a:gd name="T28" fmla="*/ 124 w 181"/>
                <a:gd name="T29" fmla="*/ 27 h 317"/>
                <a:gd name="T30" fmla="*/ 110 w 181"/>
                <a:gd name="T31" fmla="*/ 38 h 317"/>
                <a:gd name="T32" fmla="*/ 91 w 181"/>
                <a:gd name="T33" fmla="*/ 36 h 317"/>
                <a:gd name="T34" fmla="*/ 39 w 181"/>
                <a:gd name="T35" fmla="*/ 36 h 317"/>
                <a:gd name="T36" fmla="*/ 23 w 181"/>
                <a:gd name="T37" fmla="*/ 36 h 317"/>
                <a:gd name="T38" fmla="*/ 27 w 181"/>
                <a:gd name="T39" fmla="*/ 57 h 317"/>
                <a:gd name="T40" fmla="*/ 25 w 181"/>
                <a:gd name="T41" fmla="*/ 70 h 317"/>
                <a:gd name="T42" fmla="*/ 25 w 181"/>
                <a:gd name="T43" fmla="*/ 118 h 317"/>
                <a:gd name="T44" fmla="*/ 0 w 181"/>
                <a:gd name="T45" fmla="*/ 114 h 317"/>
                <a:gd name="T46" fmla="*/ 0 w 181"/>
                <a:gd name="T47" fmla="*/ 150 h 317"/>
                <a:gd name="T48" fmla="*/ 14 w 181"/>
                <a:gd name="T49" fmla="*/ 154 h 317"/>
                <a:gd name="T50" fmla="*/ 16 w 181"/>
                <a:gd name="T51" fmla="*/ 175 h 317"/>
                <a:gd name="T52" fmla="*/ 16 w 181"/>
                <a:gd name="T53" fmla="*/ 221 h 317"/>
                <a:gd name="T54" fmla="*/ 43 w 181"/>
                <a:gd name="T55" fmla="*/ 221 h 317"/>
                <a:gd name="T56" fmla="*/ 112 w 181"/>
                <a:gd name="T57" fmla="*/ 223 h 317"/>
                <a:gd name="T58" fmla="*/ 124 w 181"/>
                <a:gd name="T59" fmla="*/ 228 h 317"/>
                <a:gd name="T60" fmla="*/ 126 w 181"/>
                <a:gd name="T61" fmla="*/ 241 h 317"/>
                <a:gd name="T62" fmla="*/ 135 w 181"/>
                <a:gd name="T63" fmla="*/ 251 h 317"/>
                <a:gd name="T64" fmla="*/ 142 w 181"/>
                <a:gd name="T65" fmla="*/ 266 h 317"/>
                <a:gd name="T66" fmla="*/ 137 w 181"/>
                <a:gd name="T67" fmla="*/ 278 h 317"/>
                <a:gd name="T68" fmla="*/ 139 w 181"/>
                <a:gd name="T69" fmla="*/ 291 h 317"/>
                <a:gd name="T70" fmla="*/ 137 w 181"/>
                <a:gd name="T71" fmla="*/ 305 h 317"/>
                <a:gd name="T72" fmla="*/ 146 w 181"/>
                <a:gd name="T73" fmla="*/ 316 h 317"/>
                <a:gd name="T74" fmla="*/ 146 w 181"/>
                <a:gd name="T75" fmla="*/ 317 h 317"/>
                <a:gd name="T76" fmla="*/ 146 w 181"/>
                <a:gd name="T77" fmla="*/ 317 h 317"/>
                <a:gd name="T78" fmla="*/ 146 w 181"/>
                <a:gd name="T79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317">
                  <a:moveTo>
                    <a:pt x="146" y="317"/>
                  </a:moveTo>
                  <a:lnTo>
                    <a:pt x="151" y="303"/>
                  </a:lnTo>
                  <a:lnTo>
                    <a:pt x="164" y="298"/>
                  </a:lnTo>
                  <a:lnTo>
                    <a:pt x="181" y="292"/>
                  </a:lnTo>
                  <a:lnTo>
                    <a:pt x="180" y="232"/>
                  </a:lnTo>
                  <a:lnTo>
                    <a:pt x="180" y="180"/>
                  </a:lnTo>
                  <a:lnTo>
                    <a:pt x="180" y="150"/>
                  </a:lnTo>
                  <a:lnTo>
                    <a:pt x="178" y="82"/>
                  </a:lnTo>
                  <a:lnTo>
                    <a:pt x="180" y="66"/>
                  </a:lnTo>
                  <a:lnTo>
                    <a:pt x="176" y="17"/>
                  </a:lnTo>
                  <a:lnTo>
                    <a:pt x="174" y="0"/>
                  </a:lnTo>
                  <a:lnTo>
                    <a:pt x="133" y="2"/>
                  </a:lnTo>
                  <a:lnTo>
                    <a:pt x="117" y="2"/>
                  </a:lnTo>
                  <a:lnTo>
                    <a:pt x="121" y="17"/>
                  </a:lnTo>
                  <a:lnTo>
                    <a:pt x="124" y="27"/>
                  </a:lnTo>
                  <a:lnTo>
                    <a:pt x="110" y="38"/>
                  </a:lnTo>
                  <a:lnTo>
                    <a:pt x="91" y="36"/>
                  </a:lnTo>
                  <a:lnTo>
                    <a:pt x="39" y="36"/>
                  </a:lnTo>
                  <a:lnTo>
                    <a:pt x="23" y="36"/>
                  </a:lnTo>
                  <a:lnTo>
                    <a:pt x="27" y="57"/>
                  </a:lnTo>
                  <a:lnTo>
                    <a:pt x="25" y="70"/>
                  </a:lnTo>
                  <a:lnTo>
                    <a:pt x="25" y="118"/>
                  </a:lnTo>
                  <a:lnTo>
                    <a:pt x="0" y="114"/>
                  </a:lnTo>
                  <a:lnTo>
                    <a:pt x="0" y="150"/>
                  </a:lnTo>
                  <a:lnTo>
                    <a:pt x="14" y="154"/>
                  </a:lnTo>
                  <a:lnTo>
                    <a:pt x="16" y="175"/>
                  </a:lnTo>
                  <a:lnTo>
                    <a:pt x="16" y="221"/>
                  </a:lnTo>
                  <a:lnTo>
                    <a:pt x="43" y="221"/>
                  </a:lnTo>
                  <a:lnTo>
                    <a:pt x="112" y="223"/>
                  </a:lnTo>
                  <a:lnTo>
                    <a:pt x="124" y="228"/>
                  </a:lnTo>
                  <a:lnTo>
                    <a:pt x="126" y="241"/>
                  </a:lnTo>
                  <a:lnTo>
                    <a:pt x="135" y="251"/>
                  </a:lnTo>
                  <a:lnTo>
                    <a:pt x="142" y="266"/>
                  </a:lnTo>
                  <a:lnTo>
                    <a:pt x="137" y="278"/>
                  </a:lnTo>
                  <a:lnTo>
                    <a:pt x="139" y="291"/>
                  </a:lnTo>
                  <a:lnTo>
                    <a:pt x="137" y="305"/>
                  </a:lnTo>
                  <a:lnTo>
                    <a:pt x="146" y="316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46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91">
              <a:extLst>
                <a:ext uri="{FF2B5EF4-FFF2-40B4-BE49-F238E27FC236}">
                  <a16:creationId xmlns:a16="http://schemas.microsoft.com/office/drawing/2014/main" id="{1342A08C-9956-7EF0-FB6E-8ABBE96A2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18111" y="11912407"/>
              <a:ext cx="831201" cy="844753"/>
            </a:xfrm>
            <a:custGeom>
              <a:avLst/>
              <a:gdLst>
                <a:gd name="T0" fmla="*/ 277 w 368"/>
                <a:gd name="T1" fmla="*/ 374 h 374"/>
                <a:gd name="T2" fmla="*/ 275 w 368"/>
                <a:gd name="T3" fmla="*/ 283 h 374"/>
                <a:gd name="T4" fmla="*/ 277 w 368"/>
                <a:gd name="T5" fmla="*/ 267 h 374"/>
                <a:gd name="T6" fmla="*/ 279 w 368"/>
                <a:gd name="T7" fmla="*/ 251 h 374"/>
                <a:gd name="T8" fmla="*/ 275 w 368"/>
                <a:gd name="T9" fmla="*/ 232 h 374"/>
                <a:gd name="T10" fmla="*/ 277 w 368"/>
                <a:gd name="T11" fmla="*/ 216 h 374"/>
                <a:gd name="T12" fmla="*/ 300 w 368"/>
                <a:gd name="T13" fmla="*/ 207 h 374"/>
                <a:gd name="T14" fmla="*/ 300 w 368"/>
                <a:gd name="T15" fmla="*/ 180 h 374"/>
                <a:gd name="T16" fmla="*/ 313 w 368"/>
                <a:gd name="T17" fmla="*/ 166 h 374"/>
                <a:gd name="T18" fmla="*/ 368 w 368"/>
                <a:gd name="T19" fmla="*/ 166 h 374"/>
                <a:gd name="T20" fmla="*/ 363 w 368"/>
                <a:gd name="T21" fmla="*/ 152 h 374"/>
                <a:gd name="T22" fmla="*/ 364 w 368"/>
                <a:gd name="T23" fmla="*/ 136 h 374"/>
                <a:gd name="T24" fmla="*/ 364 w 368"/>
                <a:gd name="T25" fmla="*/ 119 h 374"/>
                <a:gd name="T26" fmla="*/ 359 w 368"/>
                <a:gd name="T27" fmla="*/ 107 h 374"/>
                <a:gd name="T28" fmla="*/ 348 w 368"/>
                <a:gd name="T29" fmla="*/ 93 h 374"/>
                <a:gd name="T30" fmla="*/ 347 w 368"/>
                <a:gd name="T31" fmla="*/ 73 h 374"/>
                <a:gd name="T32" fmla="*/ 240 w 368"/>
                <a:gd name="T33" fmla="*/ 71 h 374"/>
                <a:gd name="T34" fmla="*/ 238 w 368"/>
                <a:gd name="T35" fmla="*/ 32 h 374"/>
                <a:gd name="T36" fmla="*/ 238 w 368"/>
                <a:gd name="T37" fmla="*/ 4 h 374"/>
                <a:gd name="T38" fmla="*/ 222 w 368"/>
                <a:gd name="T39" fmla="*/ 2 h 374"/>
                <a:gd name="T40" fmla="*/ 126 w 368"/>
                <a:gd name="T41" fmla="*/ 4 h 374"/>
                <a:gd name="T42" fmla="*/ 3 w 368"/>
                <a:gd name="T43" fmla="*/ 0 h 374"/>
                <a:gd name="T44" fmla="*/ 10 w 368"/>
                <a:gd name="T45" fmla="*/ 11 h 374"/>
                <a:gd name="T46" fmla="*/ 16 w 368"/>
                <a:gd name="T47" fmla="*/ 22 h 374"/>
                <a:gd name="T48" fmla="*/ 21 w 368"/>
                <a:gd name="T49" fmla="*/ 36 h 374"/>
                <a:gd name="T50" fmla="*/ 30 w 368"/>
                <a:gd name="T51" fmla="*/ 47 h 374"/>
                <a:gd name="T52" fmla="*/ 32 w 368"/>
                <a:gd name="T53" fmla="*/ 59 h 374"/>
                <a:gd name="T54" fmla="*/ 39 w 368"/>
                <a:gd name="T55" fmla="*/ 70 h 374"/>
                <a:gd name="T56" fmla="*/ 35 w 368"/>
                <a:gd name="T57" fmla="*/ 82 h 374"/>
                <a:gd name="T58" fmla="*/ 32 w 368"/>
                <a:gd name="T59" fmla="*/ 102 h 374"/>
                <a:gd name="T60" fmla="*/ 32 w 368"/>
                <a:gd name="T61" fmla="*/ 114 h 374"/>
                <a:gd name="T62" fmla="*/ 42 w 368"/>
                <a:gd name="T63" fmla="*/ 125 h 374"/>
                <a:gd name="T64" fmla="*/ 58 w 368"/>
                <a:gd name="T65" fmla="*/ 127 h 374"/>
                <a:gd name="T66" fmla="*/ 71 w 368"/>
                <a:gd name="T67" fmla="*/ 136 h 374"/>
                <a:gd name="T68" fmla="*/ 83 w 368"/>
                <a:gd name="T69" fmla="*/ 137 h 374"/>
                <a:gd name="T70" fmla="*/ 97 w 368"/>
                <a:gd name="T71" fmla="*/ 144 h 374"/>
                <a:gd name="T72" fmla="*/ 103 w 368"/>
                <a:gd name="T73" fmla="*/ 155 h 374"/>
                <a:gd name="T74" fmla="*/ 105 w 368"/>
                <a:gd name="T75" fmla="*/ 175 h 374"/>
                <a:gd name="T76" fmla="*/ 90 w 368"/>
                <a:gd name="T77" fmla="*/ 180 h 374"/>
                <a:gd name="T78" fmla="*/ 76 w 368"/>
                <a:gd name="T79" fmla="*/ 187 h 374"/>
                <a:gd name="T80" fmla="*/ 58 w 368"/>
                <a:gd name="T81" fmla="*/ 185 h 374"/>
                <a:gd name="T82" fmla="*/ 46 w 368"/>
                <a:gd name="T83" fmla="*/ 200 h 374"/>
                <a:gd name="T84" fmla="*/ 26 w 368"/>
                <a:gd name="T85" fmla="*/ 198 h 374"/>
                <a:gd name="T86" fmla="*/ 28 w 368"/>
                <a:gd name="T87" fmla="*/ 210 h 374"/>
                <a:gd name="T88" fmla="*/ 24 w 368"/>
                <a:gd name="T89" fmla="*/ 223 h 374"/>
                <a:gd name="T90" fmla="*/ 21 w 368"/>
                <a:gd name="T91" fmla="*/ 242 h 374"/>
                <a:gd name="T92" fmla="*/ 10 w 368"/>
                <a:gd name="T93" fmla="*/ 248 h 374"/>
                <a:gd name="T94" fmla="*/ 0 w 368"/>
                <a:gd name="T95" fmla="*/ 260 h 374"/>
                <a:gd name="T96" fmla="*/ 10 w 368"/>
                <a:gd name="T97" fmla="*/ 276 h 374"/>
                <a:gd name="T98" fmla="*/ 21 w 368"/>
                <a:gd name="T99" fmla="*/ 294 h 374"/>
                <a:gd name="T100" fmla="*/ 30 w 368"/>
                <a:gd name="T101" fmla="*/ 312 h 374"/>
                <a:gd name="T102" fmla="*/ 42 w 368"/>
                <a:gd name="T103" fmla="*/ 317 h 374"/>
                <a:gd name="T104" fmla="*/ 53 w 368"/>
                <a:gd name="T105" fmla="*/ 324 h 374"/>
                <a:gd name="T106" fmla="*/ 69 w 368"/>
                <a:gd name="T107" fmla="*/ 326 h 374"/>
                <a:gd name="T108" fmla="*/ 81 w 368"/>
                <a:gd name="T109" fmla="*/ 340 h 374"/>
                <a:gd name="T110" fmla="*/ 96 w 368"/>
                <a:gd name="T111" fmla="*/ 342 h 374"/>
                <a:gd name="T112" fmla="*/ 97 w 368"/>
                <a:gd name="T113" fmla="*/ 358 h 374"/>
                <a:gd name="T114" fmla="*/ 117 w 368"/>
                <a:gd name="T115" fmla="*/ 365 h 374"/>
                <a:gd name="T116" fmla="*/ 129 w 368"/>
                <a:gd name="T117" fmla="*/ 360 h 374"/>
                <a:gd name="T118" fmla="*/ 277 w 368"/>
                <a:gd name="T119" fmla="*/ 374 h 374"/>
                <a:gd name="T120" fmla="*/ 277 w 368"/>
                <a:gd name="T121" fmla="*/ 374 h 374"/>
                <a:gd name="T122" fmla="*/ 277 w 368"/>
                <a:gd name="T12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8" h="374">
                  <a:moveTo>
                    <a:pt x="277" y="374"/>
                  </a:moveTo>
                  <a:lnTo>
                    <a:pt x="275" y="283"/>
                  </a:lnTo>
                  <a:lnTo>
                    <a:pt x="277" y="267"/>
                  </a:lnTo>
                  <a:lnTo>
                    <a:pt x="279" y="251"/>
                  </a:lnTo>
                  <a:lnTo>
                    <a:pt x="275" y="232"/>
                  </a:lnTo>
                  <a:lnTo>
                    <a:pt x="277" y="216"/>
                  </a:lnTo>
                  <a:lnTo>
                    <a:pt x="300" y="207"/>
                  </a:lnTo>
                  <a:lnTo>
                    <a:pt x="300" y="180"/>
                  </a:lnTo>
                  <a:lnTo>
                    <a:pt x="313" y="166"/>
                  </a:lnTo>
                  <a:lnTo>
                    <a:pt x="368" y="166"/>
                  </a:lnTo>
                  <a:lnTo>
                    <a:pt x="363" y="152"/>
                  </a:lnTo>
                  <a:lnTo>
                    <a:pt x="364" y="136"/>
                  </a:lnTo>
                  <a:lnTo>
                    <a:pt x="364" y="119"/>
                  </a:lnTo>
                  <a:lnTo>
                    <a:pt x="359" y="107"/>
                  </a:lnTo>
                  <a:lnTo>
                    <a:pt x="348" y="93"/>
                  </a:lnTo>
                  <a:lnTo>
                    <a:pt x="347" y="73"/>
                  </a:lnTo>
                  <a:lnTo>
                    <a:pt x="240" y="71"/>
                  </a:lnTo>
                  <a:lnTo>
                    <a:pt x="238" y="32"/>
                  </a:lnTo>
                  <a:lnTo>
                    <a:pt x="238" y="4"/>
                  </a:lnTo>
                  <a:lnTo>
                    <a:pt x="222" y="2"/>
                  </a:lnTo>
                  <a:lnTo>
                    <a:pt x="126" y="4"/>
                  </a:lnTo>
                  <a:lnTo>
                    <a:pt x="3" y="0"/>
                  </a:lnTo>
                  <a:lnTo>
                    <a:pt x="10" y="11"/>
                  </a:lnTo>
                  <a:lnTo>
                    <a:pt x="16" y="22"/>
                  </a:lnTo>
                  <a:lnTo>
                    <a:pt x="21" y="36"/>
                  </a:lnTo>
                  <a:lnTo>
                    <a:pt x="30" y="47"/>
                  </a:lnTo>
                  <a:lnTo>
                    <a:pt x="32" y="59"/>
                  </a:lnTo>
                  <a:lnTo>
                    <a:pt x="39" y="70"/>
                  </a:lnTo>
                  <a:lnTo>
                    <a:pt x="35" y="82"/>
                  </a:lnTo>
                  <a:lnTo>
                    <a:pt x="32" y="102"/>
                  </a:lnTo>
                  <a:lnTo>
                    <a:pt x="32" y="114"/>
                  </a:lnTo>
                  <a:lnTo>
                    <a:pt x="42" y="125"/>
                  </a:lnTo>
                  <a:lnTo>
                    <a:pt x="58" y="127"/>
                  </a:lnTo>
                  <a:lnTo>
                    <a:pt x="71" y="136"/>
                  </a:lnTo>
                  <a:lnTo>
                    <a:pt x="83" y="137"/>
                  </a:lnTo>
                  <a:lnTo>
                    <a:pt x="97" y="144"/>
                  </a:lnTo>
                  <a:lnTo>
                    <a:pt x="103" y="155"/>
                  </a:lnTo>
                  <a:lnTo>
                    <a:pt x="105" y="175"/>
                  </a:lnTo>
                  <a:lnTo>
                    <a:pt x="90" y="180"/>
                  </a:lnTo>
                  <a:lnTo>
                    <a:pt x="76" y="187"/>
                  </a:lnTo>
                  <a:lnTo>
                    <a:pt x="58" y="185"/>
                  </a:lnTo>
                  <a:lnTo>
                    <a:pt x="46" y="200"/>
                  </a:lnTo>
                  <a:lnTo>
                    <a:pt x="26" y="198"/>
                  </a:lnTo>
                  <a:lnTo>
                    <a:pt x="28" y="210"/>
                  </a:lnTo>
                  <a:lnTo>
                    <a:pt x="24" y="223"/>
                  </a:lnTo>
                  <a:lnTo>
                    <a:pt x="21" y="242"/>
                  </a:lnTo>
                  <a:lnTo>
                    <a:pt x="10" y="248"/>
                  </a:lnTo>
                  <a:lnTo>
                    <a:pt x="0" y="260"/>
                  </a:lnTo>
                  <a:lnTo>
                    <a:pt x="10" y="276"/>
                  </a:lnTo>
                  <a:lnTo>
                    <a:pt x="21" y="294"/>
                  </a:lnTo>
                  <a:lnTo>
                    <a:pt x="30" y="312"/>
                  </a:lnTo>
                  <a:lnTo>
                    <a:pt x="42" y="317"/>
                  </a:lnTo>
                  <a:lnTo>
                    <a:pt x="53" y="324"/>
                  </a:lnTo>
                  <a:lnTo>
                    <a:pt x="69" y="326"/>
                  </a:lnTo>
                  <a:lnTo>
                    <a:pt x="81" y="340"/>
                  </a:lnTo>
                  <a:lnTo>
                    <a:pt x="96" y="342"/>
                  </a:lnTo>
                  <a:lnTo>
                    <a:pt x="97" y="358"/>
                  </a:lnTo>
                  <a:lnTo>
                    <a:pt x="117" y="365"/>
                  </a:lnTo>
                  <a:lnTo>
                    <a:pt x="129" y="360"/>
                  </a:lnTo>
                  <a:lnTo>
                    <a:pt x="277" y="374"/>
                  </a:lnTo>
                  <a:lnTo>
                    <a:pt x="277" y="374"/>
                  </a:lnTo>
                  <a:lnTo>
                    <a:pt x="277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92">
              <a:extLst>
                <a:ext uri="{FF2B5EF4-FFF2-40B4-BE49-F238E27FC236}">
                  <a16:creationId xmlns:a16="http://schemas.microsoft.com/office/drawing/2014/main" id="{2C0405F6-C4B9-8A30-A1F0-1A0E053C07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55723" y="11819801"/>
              <a:ext cx="530795" cy="767957"/>
            </a:xfrm>
            <a:custGeom>
              <a:avLst/>
              <a:gdLst>
                <a:gd name="T0" fmla="*/ 128 w 235"/>
                <a:gd name="T1" fmla="*/ 340 h 340"/>
                <a:gd name="T2" fmla="*/ 124 w 235"/>
                <a:gd name="T3" fmla="*/ 322 h 340"/>
                <a:gd name="T4" fmla="*/ 123 w 235"/>
                <a:gd name="T5" fmla="*/ 306 h 340"/>
                <a:gd name="T6" fmla="*/ 128 w 235"/>
                <a:gd name="T7" fmla="*/ 292 h 340"/>
                <a:gd name="T8" fmla="*/ 139 w 235"/>
                <a:gd name="T9" fmla="*/ 283 h 340"/>
                <a:gd name="T10" fmla="*/ 149 w 235"/>
                <a:gd name="T11" fmla="*/ 274 h 340"/>
                <a:gd name="T12" fmla="*/ 165 w 235"/>
                <a:gd name="T13" fmla="*/ 273 h 340"/>
                <a:gd name="T14" fmla="*/ 174 w 235"/>
                <a:gd name="T15" fmla="*/ 262 h 340"/>
                <a:gd name="T16" fmla="*/ 187 w 235"/>
                <a:gd name="T17" fmla="*/ 257 h 340"/>
                <a:gd name="T18" fmla="*/ 185 w 235"/>
                <a:gd name="T19" fmla="*/ 241 h 340"/>
                <a:gd name="T20" fmla="*/ 194 w 235"/>
                <a:gd name="T21" fmla="*/ 228 h 340"/>
                <a:gd name="T22" fmla="*/ 201 w 235"/>
                <a:gd name="T23" fmla="*/ 219 h 340"/>
                <a:gd name="T24" fmla="*/ 201 w 235"/>
                <a:gd name="T25" fmla="*/ 196 h 340"/>
                <a:gd name="T26" fmla="*/ 203 w 235"/>
                <a:gd name="T27" fmla="*/ 178 h 340"/>
                <a:gd name="T28" fmla="*/ 215 w 235"/>
                <a:gd name="T29" fmla="*/ 130 h 340"/>
                <a:gd name="T30" fmla="*/ 215 w 235"/>
                <a:gd name="T31" fmla="*/ 102 h 340"/>
                <a:gd name="T32" fmla="*/ 215 w 235"/>
                <a:gd name="T33" fmla="*/ 73 h 340"/>
                <a:gd name="T34" fmla="*/ 215 w 235"/>
                <a:gd name="T35" fmla="*/ 47 h 340"/>
                <a:gd name="T36" fmla="*/ 215 w 235"/>
                <a:gd name="T37" fmla="*/ 34 h 340"/>
                <a:gd name="T38" fmla="*/ 235 w 235"/>
                <a:gd name="T39" fmla="*/ 23 h 340"/>
                <a:gd name="T40" fmla="*/ 233 w 235"/>
                <a:gd name="T41" fmla="*/ 7 h 340"/>
                <a:gd name="T42" fmla="*/ 167 w 235"/>
                <a:gd name="T43" fmla="*/ 6 h 340"/>
                <a:gd name="T44" fmla="*/ 140 w 235"/>
                <a:gd name="T45" fmla="*/ 6 h 340"/>
                <a:gd name="T46" fmla="*/ 124 w 235"/>
                <a:gd name="T47" fmla="*/ 4 h 340"/>
                <a:gd name="T48" fmla="*/ 99 w 235"/>
                <a:gd name="T49" fmla="*/ 4 h 340"/>
                <a:gd name="T50" fmla="*/ 83 w 235"/>
                <a:gd name="T51" fmla="*/ 2 h 340"/>
                <a:gd name="T52" fmla="*/ 28 w 235"/>
                <a:gd name="T53" fmla="*/ 0 h 340"/>
                <a:gd name="T54" fmla="*/ 0 w 235"/>
                <a:gd name="T55" fmla="*/ 0 h 340"/>
                <a:gd name="T56" fmla="*/ 7 w 235"/>
                <a:gd name="T57" fmla="*/ 15 h 340"/>
                <a:gd name="T58" fmla="*/ 16 w 235"/>
                <a:gd name="T59" fmla="*/ 25 h 340"/>
                <a:gd name="T60" fmla="*/ 14 w 235"/>
                <a:gd name="T61" fmla="*/ 41 h 340"/>
                <a:gd name="T62" fmla="*/ 21 w 235"/>
                <a:gd name="T63" fmla="*/ 59 h 340"/>
                <a:gd name="T64" fmla="*/ 19 w 235"/>
                <a:gd name="T65" fmla="*/ 71 h 340"/>
                <a:gd name="T66" fmla="*/ 17 w 235"/>
                <a:gd name="T67" fmla="*/ 91 h 340"/>
                <a:gd name="T68" fmla="*/ 28 w 235"/>
                <a:gd name="T69" fmla="*/ 98 h 340"/>
                <a:gd name="T70" fmla="*/ 37 w 235"/>
                <a:gd name="T71" fmla="*/ 109 h 340"/>
                <a:gd name="T72" fmla="*/ 35 w 235"/>
                <a:gd name="T73" fmla="*/ 128 h 340"/>
                <a:gd name="T74" fmla="*/ 42 w 235"/>
                <a:gd name="T75" fmla="*/ 139 h 340"/>
                <a:gd name="T76" fmla="*/ 55 w 235"/>
                <a:gd name="T77" fmla="*/ 157 h 340"/>
                <a:gd name="T78" fmla="*/ 66 w 235"/>
                <a:gd name="T79" fmla="*/ 173 h 340"/>
                <a:gd name="T80" fmla="*/ 66 w 235"/>
                <a:gd name="T81" fmla="*/ 187 h 340"/>
                <a:gd name="T82" fmla="*/ 71 w 235"/>
                <a:gd name="T83" fmla="*/ 203 h 340"/>
                <a:gd name="T84" fmla="*/ 80 w 235"/>
                <a:gd name="T85" fmla="*/ 214 h 340"/>
                <a:gd name="T86" fmla="*/ 69 w 235"/>
                <a:gd name="T87" fmla="*/ 235 h 340"/>
                <a:gd name="T88" fmla="*/ 74 w 235"/>
                <a:gd name="T89" fmla="*/ 249 h 340"/>
                <a:gd name="T90" fmla="*/ 76 w 235"/>
                <a:gd name="T91" fmla="*/ 262 h 340"/>
                <a:gd name="T92" fmla="*/ 85 w 235"/>
                <a:gd name="T93" fmla="*/ 276 h 340"/>
                <a:gd name="T94" fmla="*/ 85 w 235"/>
                <a:gd name="T95" fmla="*/ 292 h 340"/>
                <a:gd name="T96" fmla="*/ 98 w 235"/>
                <a:gd name="T97" fmla="*/ 301 h 340"/>
                <a:gd name="T98" fmla="*/ 106 w 235"/>
                <a:gd name="T99" fmla="*/ 308 h 340"/>
                <a:gd name="T100" fmla="*/ 117 w 235"/>
                <a:gd name="T101" fmla="*/ 322 h 340"/>
                <a:gd name="T102" fmla="*/ 124 w 235"/>
                <a:gd name="T103" fmla="*/ 340 h 340"/>
                <a:gd name="T104" fmla="*/ 128 w 235"/>
                <a:gd name="T105" fmla="*/ 340 h 340"/>
                <a:gd name="T106" fmla="*/ 128 w 235"/>
                <a:gd name="T107" fmla="*/ 340 h 340"/>
                <a:gd name="T108" fmla="*/ 128 w 235"/>
                <a:gd name="T10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5" h="340">
                  <a:moveTo>
                    <a:pt x="128" y="340"/>
                  </a:moveTo>
                  <a:lnTo>
                    <a:pt x="124" y="322"/>
                  </a:lnTo>
                  <a:lnTo>
                    <a:pt x="123" y="306"/>
                  </a:lnTo>
                  <a:lnTo>
                    <a:pt x="128" y="292"/>
                  </a:lnTo>
                  <a:lnTo>
                    <a:pt x="139" y="283"/>
                  </a:lnTo>
                  <a:lnTo>
                    <a:pt x="149" y="274"/>
                  </a:lnTo>
                  <a:lnTo>
                    <a:pt x="165" y="273"/>
                  </a:lnTo>
                  <a:lnTo>
                    <a:pt x="174" y="262"/>
                  </a:lnTo>
                  <a:lnTo>
                    <a:pt x="187" y="257"/>
                  </a:lnTo>
                  <a:lnTo>
                    <a:pt x="185" y="241"/>
                  </a:lnTo>
                  <a:lnTo>
                    <a:pt x="194" y="228"/>
                  </a:lnTo>
                  <a:lnTo>
                    <a:pt x="201" y="219"/>
                  </a:lnTo>
                  <a:lnTo>
                    <a:pt x="201" y="196"/>
                  </a:lnTo>
                  <a:lnTo>
                    <a:pt x="203" y="178"/>
                  </a:lnTo>
                  <a:lnTo>
                    <a:pt x="215" y="130"/>
                  </a:lnTo>
                  <a:lnTo>
                    <a:pt x="215" y="102"/>
                  </a:lnTo>
                  <a:lnTo>
                    <a:pt x="215" y="73"/>
                  </a:lnTo>
                  <a:lnTo>
                    <a:pt x="215" y="47"/>
                  </a:lnTo>
                  <a:lnTo>
                    <a:pt x="215" y="34"/>
                  </a:lnTo>
                  <a:lnTo>
                    <a:pt x="235" y="23"/>
                  </a:lnTo>
                  <a:lnTo>
                    <a:pt x="233" y="7"/>
                  </a:lnTo>
                  <a:lnTo>
                    <a:pt x="167" y="6"/>
                  </a:lnTo>
                  <a:lnTo>
                    <a:pt x="140" y="6"/>
                  </a:lnTo>
                  <a:lnTo>
                    <a:pt x="124" y="4"/>
                  </a:lnTo>
                  <a:lnTo>
                    <a:pt x="99" y="4"/>
                  </a:lnTo>
                  <a:lnTo>
                    <a:pt x="83" y="2"/>
                  </a:lnTo>
                  <a:lnTo>
                    <a:pt x="28" y="0"/>
                  </a:lnTo>
                  <a:lnTo>
                    <a:pt x="0" y="0"/>
                  </a:lnTo>
                  <a:lnTo>
                    <a:pt x="7" y="15"/>
                  </a:lnTo>
                  <a:lnTo>
                    <a:pt x="16" y="25"/>
                  </a:lnTo>
                  <a:lnTo>
                    <a:pt x="14" y="41"/>
                  </a:lnTo>
                  <a:lnTo>
                    <a:pt x="21" y="59"/>
                  </a:lnTo>
                  <a:lnTo>
                    <a:pt x="19" y="71"/>
                  </a:lnTo>
                  <a:lnTo>
                    <a:pt x="17" y="91"/>
                  </a:lnTo>
                  <a:lnTo>
                    <a:pt x="28" y="98"/>
                  </a:lnTo>
                  <a:lnTo>
                    <a:pt x="37" y="109"/>
                  </a:lnTo>
                  <a:lnTo>
                    <a:pt x="35" y="128"/>
                  </a:lnTo>
                  <a:lnTo>
                    <a:pt x="42" y="139"/>
                  </a:lnTo>
                  <a:lnTo>
                    <a:pt x="55" y="157"/>
                  </a:lnTo>
                  <a:lnTo>
                    <a:pt x="66" y="173"/>
                  </a:lnTo>
                  <a:lnTo>
                    <a:pt x="66" y="187"/>
                  </a:lnTo>
                  <a:lnTo>
                    <a:pt x="71" y="203"/>
                  </a:lnTo>
                  <a:lnTo>
                    <a:pt x="80" y="214"/>
                  </a:lnTo>
                  <a:lnTo>
                    <a:pt x="69" y="235"/>
                  </a:lnTo>
                  <a:lnTo>
                    <a:pt x="74" y="249"/>
                  </a:lnTo>
                  <a:lnTo>
                    <a:pt x="76" y="262"/>
                  </a:lnTo>
                  <a:lnTo>
                    <a:pt x="85" y="276"/>
                  </a:lnTo>
                  <a:lnTo>
                    <a:pt x="85" y="292"/>
                  </a:lnTo>
                  <a:lnTo>
                    <a:pt x="98" y="301"/>
                  </a:lnTo>
                  <a:lnTo>
                    <a:pt x="106" y="308"/>
                  </a:lnTo>
                  <a:lnTo>
                    <a:pt x="117" y="322"/>
                  </a:lnTo>
                  <a:lnTo>
                    <a:pt x="124" y="340"/>
                  </a:lnTo>
                  <a:lnTo>
                    <a:pt x="128" y="340"/>
                  </a:lnTo>
                  <a:lnTo>
                    <a:pt x="128" y="340"/>
                  </a:lnTo>
                  <a:lnTo>
                    <a:pt x="128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93">
              <a:extLst>
                <a:ext uri="{FF2B5EF4-FFF2-40B4-BE49-F238E27FC236}">
                  <a16:creationId xmlns:a16="http://schemas.microsoft.com/office/drawing/2014/main" id="{C87F66E6-3767-B9E2-5FFE-4F874D9B3E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75210" y="11817542"/>
              <a:ext cx="686644" cy="878634"/>
            </a:xfrm>
            <a:custGeom>
              <a:avLst/>
              <a:gdLst>
                <a:gd name="T0" fmla="*/ 297 w 304"/>
                <a:gd name="T1" fmla="*/ 389 h 389"/>
                <a:gd name="T2" fmla="*/ 301 w 304"/>
                <a:gd name="T3" fmla="*/ 313 h 389"/>
                <a:gd name="T4" fmla="*/ 303 w 304"/>
                <a:gd name="T5" fmla="*/ 270 h 389"/>
                <a:gd name="T6" fmla="*/ 301 w 304"/>
                <a:gd name="T7" fmla="*/ 242 h 389"/>
                <a:gd name="T8" fmla="*/ 301 w 304"/>
                <a:gd name="T9" fmla="*/ 131 h 389"/>
                <a:gd name="T10" fmla="*/ 304 w 304"/>
                <a:gd name="T11" fmla="*/ 48 h 389"/>
                <a:gd name="T12" fmla="*/ 271 w 304"/>
                <a:gd name="T13" fmla="*/ 37 h 389"/>
                <a:gd name="T14" fmla="*/ 256 w 304"/>
                <a:gd name="T15" fmla="*/ 48 h 389"/>
                <a:gd name="T16" fmla="*/ 93 w 304"/>
                <a:gd name="T17" fmla="*/ 33 h 389"/>
                <a:gd name="T18" fmla="*/ 94 w 304"/>
                <a:gd name="T19" fmla="*/ 1 h 389"/>
                <a:gd name="T20" fmla="*/ 78 w 304"/>
                <a:gd name="T21" fmla="*/ 0 h 389"/>
                <a:gd name="T22" fmla="*/ 4 w 304"/>
                <a:gd name="T23" fmla="*/ 1 h 389"/>
                <a:gd name="T24" fmla="*/ 0 w 304"/>
                <a:gd name="T25" fmla="*/ 51 h 389"/>
                <a:gd name="T26" fmla="*/ 0 w 304"/>
                <a:gd name="T27" fmla="*/ 74 h 389"/>
                <a:gd name="T28" fmla="*/ 2 w 304"/>
                <a:gd name="T29" fmla="*/ 94 h 389"/>
                <a:gd name="T30" fmla="*/ 7 w 304"/>
                <a:gd name="T31" fmla="*/ 108 h 389"/>
                <a:gd name="T32" fmla="*/ 20 w 304"/>
                <a:gd name="T33" fmla="*/ 131 h 389"/>
                <a:gd name="T34" fmla="*/ 30 w 304"/>
                <a:gd name="T35" fmla="*/ 149 h 389"/>
                <a:gd name="T36" fmla="*/ 36 w 304"/>
                <a:gd name="T37" fmla="*/ 163 h 389"/>
                <a:gd name="T38" fmla="*/ 36 w 304"/>
                <a:gd name="T39" fmla="*/ 179 h 389"/>
                <a:gd name="T40" fmla="*/ 34 w 304"/>
                <a:gd name="T41" fmla="*/ 192 h 389"/>
                <a:gd name="T42" fmla="*/ 32 w 304"/>
                <a:gd name="T43" fmla="*/ 208 h 389"/>
                <a:gd name="T44" fmla="*/ 30 w 304"/>
                <a:gd name="T45" fmla="*/ 224 h 389"/>
                <a:gd name="T46" fmla="*/ 32 w 304"/>
                <a:gd name="T47" fmla="*/ 259 h 389"/>
                <a:gd name="T48" fmla="*/ 32 w 304"/>
                <a:gd name="T49" fmla="*/ 373 h 389"/>
                <a:gd name="T50" fmla="*/ 77 w 304"/>
                <a:gd name="T51" fmla="*/ 379 h 389"/>
                <a:gd name="T52" fmla="*/ 297 w 304"/>
                <a:gd name="T53" fmla="*/ 389 h 389"/>
                <a:gd name="T54" fmla="*/ 297 w 304"/>
                <a:gd name="T55" fmla="*/ 389 h 389"/>
                <a:gd name="T56" fmla="*/ 297 w 304"/>
                <a:gd name="T5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4" h="389">
                  <a:moveTo>
                    <a:pt x="297" y="389"/>
                  </a:moveTo>
                  <a:lnTo>
                    <a:pt x="301" y="313"/>
                  </a:lnTo>
                  <a:lnTo>
                    <a:pt x="303" y="270"/>
                  </a:lnTo>
                  <a:lnTo>
                    <a:pt x="301" y="242"/>
                  </a:lnTo>
                  <a:lnTo>
                    <a:pt x="301" y="131"/>
                  </a:lnTo>
                  <a:lnTo>
                    <a:pt x="304" y="48"/>
                  </a:lnTo>
                  <a:lnTo>
                    <a:pt x="271" y="37"/>
                  </a:lnTo>
                  <a:lnTo>
                    <a:pt x="256" y="48"/>
                  </a:lnTo>
                  <a:lnTo>
                    <a:pt x="93" y="33"/>
                  </a:lnTo>
                  <a:lnTo>
                    <a:pt x="94" y="1"/>
                  </a:lnTo>
                  <a:lnTo>
                    <a:pt x="78" y="0"/>
                  </a:lnTo>
                  <a:lnTo>
                    <a:pt x="4" y="1"/>
                  </a:lnTo>
                  <a:lnTo>
                    <a:pt x="0" y="51"/>
                  </a:lnTo>
                  <a:lnTo>
                    <a:pt x="0" y="74"/>
                  </a:lnTo>
                  <a:lnTo>
                    <a:pt x="2" y="94"/>
                  </a:lnTo>
                  <a:lnTo>
                    <a:pt x="7" y="108"/>
                  </a:lnTo>
                  <a:lnTo>
                    <a:pt x="20" y="131"/>
                  </a:lnTo>
                  <a:lnTo>
                    <a:pt x="30" y="149"/>
                  </a:lnTo>
                  <a:lnTo>
                    <a:pt x="36" y="163"/>
                  </a:lnTo>
                  <a:lnTo>
                    <a:pt x="36" y="179"/>
                  </a:lnTo>
                  <a:lnTo>
                    <a:pt x="34" y="192"/>
                  </a:lnTo>
                  <a:lnTo>
                    <a:pt x="32" y="208"/>
                  </a:lnTo>
                  <a:lnTo>
                    <a:pt x="30" y="224"/>
                  </a:lnTo>
                  <a:lnTo>
                    <a:pt x="32" y="259"/>
                  </a:lnTo>
                  <a:lnTo>
                    <a:pt x="32" y="373"/>
                  </a:lnTo>
                  <a:lnTo>
                    <a:pt x="77" y="379"/>
                  </a:lnTo>
                  <a:lnTo>
                    <a:pt x="297" y="389"/>
                  </a:lnTo>
                  <a:lnTo>
                    <a:pt x="297" y="389"/>
                  </a:lnTo>
                  <a:lnTo>
                    <a:pt x="297" y="38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94">
              <a:extLst>
                <a:ext uri="{FF2B5EF4-FFF2-40B4-BE49-F238E27FC236}">
                  <a16:creationId xmlns:a16="http://schemas.microsoft.com/office/drawing/2014/main" id="{9FD514B5-B5B6-28E2-0979-60019CBC97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7209" y="10968271"/>
              <a:ext cx="1014156" cy="1876979"/>
            </a:xfrm>
            <a:custGeom>
              <a:avLst/>
              <a:gdLst>
                <a:gd name="T0" fmla="*/ 399 w 449"/>
                <a:gd name="T1" fmla="*/ 817 h 831"/>
                <a:gd name="T2" fmla="*/ 442 w 449"/>
                <a:gd name="T3" fmla="*/ 630 h 831"/>
                <a:gd name="T4" fmla="*/ 349 w 449"/>
                <a:gd name="T5" fmla="*/ 626 h 831"/>
                <a:gd name="T6" fmla="*/ 228 w 449"/>
                <a:gd name="T7" fmla="*/ 575 h 831"/>
                <a:gd name="T8" fmla="*/ 230 w 449"/>
                <a:gd name="T9" fmla="*/ 463 h 831"/>
                <a:gd name="T10" fmla="*/ 346 w 449"/>
                <a:gd name="T11" fmla="*/ 422 h 831"/>
                <a:gd name="T12" fmla="*/ 428 w 449"/>
                <a:gd name="T13" fmla="*/ 386 h 831"/>
                <a:gd name="T14" fmla="*/ 387 w 449"/>
                <a:gd name="T15" fmla="*/ 270 h 831"/>
                <a:gd name="T16" fmla="*/ 355 w 449"/>
                <a:gd name="T17" fmla="*/ 263 h 831"/>
                <a:gd name="T18" fmla="*/ 326 w 449"/>
                <a:gd name="T19" fmla="*/ 254 h 831"/>
                <a:gd name="T20" fmla="*/ 312 w 449"/>
                <a:gd name="T21" fmla="*/ 222 h 831"/>
                <a:gd name="T22" fmla="*/ 287 w 449"/>
                <a:gd name="T23" fmla="*/ 210 h 831"/>
                <a:gd name="T24" fmla="*/ 271 w 449"/>
                <a:gd name="T25" fmla="*/ 189 h 831"/>
                <a:gd name="T26" fmla="*/ 248 w 449"/>
                <a:gd name="T27" fmla="*/ 164 h 831"/>
                <a:gd name="T28" fmla="*/ 241 w 449"/>
                <a:gd name="T29" fmla="*/ 94 h 831"/>
                <a:gd name="T30" fmla="*/ 219 w 449"/>
                <a:gd name="T31" fmla="*/ 73 h 831"/>
                <a:gd name="T32" fmla="*/ 219 w 449"/>
                <a:gd name="T33" fmla="*/ 46 h 831"/>
                <a:gd name="T34" fmla="*/ 168 w 449"/>
                <a:gd name="T35" fmla="*/ 46 h 831"/>
                <a:gd name="T36" fmla="*/ 155 w 449"/>
                <a:gd name="T37" fmla="*/ 0 h 831"/>
                <a:gd name="T38" fmla="*/ 61 w 449"/>
                <a:gd name="T39" fmla="*/ 2 h 831"/>
                <a:gd name="T40" fmla="*/ 54 w 449"/>
                <a:gd name="T41" fmla="*/ 169 h 831"/>
                <a:gd name="T42" fmla="*/ 40 w 449"/>
                <a:gd name="T43" fmla="*/ 174 h 831"/>
                <a:gd name="T44" fmla="*/ 0 w 449"/>
                <a:gd name="T45" fmla="*/ 181 h 831"/>
                <a:gd name="T46" fmla="*/ 16 w 449"/>
                <a:gd name="T47" fmla="*/ 254 h 831"/>
                <a:gd name="T48" fmla="*/ 54 w 449"/>
                <a:gd name="T49" fmla="*/ 343 h 831"/>
                <a:gd name="T50" fmla="*/ 86 w 449"/>
                <a:gd name="T51" fmla="*/ 422 h 831"/>
                <a:gd name="T52" fmla="*/ 118 w 449"/>
                <a:gd name="T53" fmla="*/ 436 h 831"/>
                <a:gd name="T54" fmla="*/ 139 w 449"/>
                <a:gd name="T55" fmla="*/ 465 h 831"/>
                <a:gd name="T56" fmla="*/ 168 w 449"/>
                <a:gd name="T57" fmla="*/ 493 h 831"/>
                <a:gd name="T58" fmla="*/ 212 w 449"/>
                <a:gd name="T59" fmla="*/ 602 h 831"/>
                <a:gd name="T60" fmla="*/ 230 w 449"/>
                <a:gd name="T61" fmla="*/ 698 h 831"/>
                <a:gd name="T62" fmla="*/ 223 w 449"/>
                <a:gd name="T63" fmla="*/ 723 h 831"/>
                <a:gd name="T64" fmla="*/ 221 w 449"/>
                <a:gd name="T65" fmla="*/ 794 h 831"/>
                <a:gd name="T66" fmla="*/ 285 w 449"/>
                <a:gd name="T67" fmla="*/ 824 h 831"/>
                <a:gd name="T68" fmla="*/ 394 w 449"/>
                <a:gd name="T69" fmla="*/ 831 h 831"/>
                <a:gd name="T70" fmla="*/ 394 w 449"/>
                <a:gd name="T71" fmla="*/ 831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9" h="831">
                  <a:moveTo>
                    <a:pt x="394" y="831"/>
                  </a:moveTo>
                  <a:lnTo>
                    <a:pt x="399" y="817"/>
                  </a:lnTo>
                  <a:lnTo>
                    <a:pt x="421" y="732"/>
                  </a:lnTo>
                  <a:lnTo>
                    <a:pt x="442" y="630"/>
                  </a:lnTo>
                  <a:lnTo>
                    <a:pt x="421" y="625"/>
                  </a:lnTo>
                  <a:lnTo>
                    <a:pt x="349" y="626"/>
                  </a:lnTo>
                  <a:lnTo>
                    <a:pt x="230" y="625"/>
                  </a:lnTo>
                  <a:lnTo>
                    <a:pt x="228" y="575"/>
                  </a:lnTo>
                  <a:lnTo>
                    <a:pt x="226" y="491"/>
                  </a:lnTo>
                  <a:lnTo>
                    <a:pt x="230" y="463"/>
                  </a:lnTo>
                  <a:lnTo>
                    <a:pt x="226" y="436"/>
                  </a:lnTo>
                  <a:lnTo>
                    <a:pt x="346" y="422"/>
                  </a:lnTo>
                  <a:lnTo>
                    <a:pt x="449" y="422"/>
                  </a:lnTo>
                  <a:lnTo>
                    <a:pt x="428" y="386"/>
                  </a:lnTo>
                  <a:lnTo>
                    <a:pt x="388" y="352"/>
                  </a:lnTo>
                  <a:lnTo>
                    <a:pt x="387" y="270"/>
                  </a:lnTo>
                  <a:lnTo>
                    <a:pt x="372" y="276"/>
                  </a:lnTo>
                  <a:lnTo>
                    <a:pt x="355" y="263"/>
                  </a:lnTo>
                  <a:lnTo>
                    <a:pt x="342" y="260"/>
                  </a:lnTo>
                  <a:lnTo>
                    <a:pt x="326" y="254"/>
                  </a:lnTo>
                  <a:lnTo>
                    <a:pt x="328" y="226"/>
                  </a:lnTo>
                  <a:lnTo>
                    <a:pt x="312" y="222"/>
                  </a:lnTo>
                  <a:lnTo>
                    <a:pt x="299" y="219"/>
                  </a:lnTo>
                  <a:lnTo>
                    <a:pt x="287" y="210"/>
                  </a:lnTo>
                  <a:lnTo>
                    <a:pt x="278" y="196"/>
                  </a:lnTo>
                  <a:lnTo>
                    <a:pt x="271" y="189"/>
                  </a:lnTo>
                  <a:lnTo>
                    <a:pt x="259" y="178"/>
                  </a:lnTo>
                  <a:lnTo>
                    <a:pt x="248" y="164"/>
                  </a:lnTo>
                  <a:lnTo>
                    <a:pt x="243" y="148"/>
                  </a:lnTo>
                  <a:lnTo>
                    <a:pt x="241" y="94"/>
                  </a:lnTo>
                  <a:lnTo>
                    <a:pt x="228" y="84"/>
                  </a:lnTo>
                  <a:lnTo>
                    <a:pt x="219" y="73"/>
                  </a:lnTo>
                  <a:lnTo>
                    <a:pt x="232" y="60"/>
                  </a:lnTo>
                  <a:lnTo>
                    <a:pt x="219" y="46"/>
                  </a:lnTo>
                  <a:lnTo>
                    <a:pt x="203" y="48"/>
                  </a:lnTo>
                  <a:lnTo>
                    <a:pt x="168" y="46"/>
                  </a:lnTo>
                  <a:lnTo>
                    <a:pt x="168" y="25"/>
                  </a:lnTo>
                  <a:lnTo>
                    <a:pt x="155" y="0"/>
                  </a:lnTo>
                  <a:lnTo>
                    <a:pt x="77" y="3"/>
                  </a:lnTo>
                  <a:lnTo>
                    <a:pt x="61" y="2"/>
                  </a:lnTo>
                  <a:lnTo>
                    <a:pt x="54" y="87"/>
                  </a:lnTo>
                  <a:lnTo>
                    <a:pt x="54" y="169"/>
                  </a:lnTo>
                  <a:lnTo>
                    <a:pt x="56" y="181"/>
                  </a:lnTo>
                  <a:lnTo>
                    <a:pt x="40" y="174"/>
                  </a:lnTo>
                  <a:lnTo>
                    <a:pt x="24" y="171"/>
                  </a:lnTo>
                  <a:lnTo>
                    <a:pt x="0" y="181"/>
                  </a:lnTo>
                  <a:lnTo>
                    <a:pt x="0" y="233"/>
                  </a:lnTo>
                  <a:lnTo>
                    <a:pt x="16" y="254"/>
                  </a:lnTo>
                  <a:lnTo>
                    <a:pt x="22" y="269"/>
                  </a:lnTo>
                  <a:lnTo>
                    <a:pt x="54" y="343"/>
                  </a:lnTo>
                  <a:lnTo>
                    <a:pt x="66" y="370"/>
                  </a:lnTo>
                  <a:lnTo>
                    <a:pt x="86" y="422"/>
                  </a:lnTo>
                  <a:lnTo>
                    <a:pt x="102" y="427"/>
                  </a:lnTo>
                  <a:lnTo>
                    <a:pt x="118" y="436"/>
                  </a:lnTo>
                  <a:lnTo>
                    <a:pt x="125" y="447"/>
                  </a:lnTo>
                  <a:lnTo>
                    <a:pt x="139" y="465"/>
                  </a:lnTo>
                  <a:lnTo>
                    <a:pt x="171" y="472"/>
                  </a:lnTo>
                  <a:lnTo>
                    <a:pt x="168" y="493"/>
                  </a:lnTo>
                  <a:lnTo>
                    <a:pt x="170" y="591"/>
                  </a:lnTo>
                  <a:lnTo>
                    <a:pt x="212" y="602"/>
                  </a:lnTo>
                  <a:lnTo>
                    <a:pt x="216" y="687"/>
                  </a:lnTo>
                  <a:lnTo>
                    <a:pt x="230" y="698"/>
                  </a:lnTo>
                  <a:lnTo>
                    <a:pt x="219" y="710"/>
                  </a:lnTo>
                  <a:lnTo>
                    <a:pt x="223" y="723"/>
                  </a:lnTo>
                  <a:lnTo>
                    <a:pt x="225" y="746"/>
                  </a:lnTo>
                  <a:lnTo>
                    <a:pt x="221" y="794"/>
                  </a:lnTo>
                  <a:lnTo>
                    <a:pt x="235" y="819"/>
                  </a:lnTo>
                  <a:lnTo>
                    <a:pt x="285" y="824"/>
                  </a:lnTo>
                  <a:lnTo>
                    <a:pt x="353" y="829"/>
                  </a:lnTo>
                  <a:lnTo>
                    <a:pt x="394" y="831"/>
                  </a:lnTo>
                  <a:lnTo>
                    <a:pt x="394" y="831"/>
                  </a:lnTo>
                  <a:lnTo>
                    <a:pt x="394" y="8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95">
              <a:extLst>
                <a:ext uri="{FF2B5EF4-FFF2-40B4-BE49-F238E27FC236}">
                  <a16:creationId xmlns:a16="http://schemas.microsoft.com/office/drawing/2014/main" id="{0807E987-53B1-BC0E-E19A-5BC44AC4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44611" y="10204831"/>
              <a:ext cx="666317" cy="1113539"/>
            </a:xfrm>
            <a:custGeom>
              <a:avLst/>
              <a:gdLst>
                <a:gd name="T0" fmla="*/ 244 w 295"/>
                <a:gd name="T1" fmla="*/ 493 h 493"/>
                <a:gd name="T2" fmla="*/ 277 w 295"/>
                <a:gd name="T3" fmla="*/ 480 h 493"/>
                <a:gd name="T4" fmla="*/ 290 w 295"/>
                <a:gd name="T5" fmla="*/ 479 h 493"/>
                <a:gd name="T6" fmla="*/ 292 w 295"/>
                <a:gd name="T7" fmla="*/ 414 h 493"/>
                <a:gd name="T8" fmla="*/ 292 w 295"/>
                <a:gd name="T9" fmla="*/ 384 h 493"/>
                <a:gd name="T10" fmla="*/ 283 w 295"/>
                <a:gd name="T11" fmla="*/ 334 h 493"/>
                <a:gd name="T12" fmla="*/ 295 w 295"/>
                <a:gd name="T13" fmla="*/ 258 h 493"/>
                <a:gd name="T14" fmla="*/ 279 w 295"/>
                <a:gd name="T15" fmla="*/ 260 h 493"/>
                <a:gd name="T16" fmla="*/ 274 w 295"/>
                <a:gd name="T17" fmla="*/ 244 h 493"/>
                <a:gd name="T18" fmla="*/ 272 w 295"/>
                <a:gd name="T19" fmla="*/ 229 h 493"/>
                <a:gd name="T20" fmla="*/ 260 w 295"/>
                <a:gd name="T21" fmla="*/ 226 h 493"/>
                <a:gd name="T22" fmla="*/ 249 w 295"/>
                <a:gd name="T23" fmla="*/ 212 h 493"/>
                <a:gd name="T24" fmla="*/ 178 w 295"/>
                <a:gd name="T25" fmla="*/ 208 h 493"/>
                <a:gd name="T26" fmla="*/ 178 w 295"/>
                <a:gd name="T27" fmla="*/ 192 h 493"/>
                <a:gd name="T28" fmla="*/ 174 w 295"/>
                <a:gd name="T29" fmla="*/ 82 h 493"/>
                <a:gd name="T30" fmla="*/ 176 w 295"/>
                <a:gd name="T31" fmla="*/ 42 h 493"/>
                <a:gd name="T32" fmla="*/ 162 w 295"/>
                <a:gd name="T33" fmla="*/ 32 h 493"/>
                <a:gd name="T34" fmla="*/ 146 w 295"/>
                <a:gd name="T35" fmla="*/ 30 h 493"/>
                <a:gd name="T36" fmla="*/ 140 w 295"/>
                <a:gd name="T37" fmla="*/ 16 h 493"/>
                <a:gd name="T38" fmla="*/ 119 w 295"/>
                <a:gd name="T39" fmla="*/ 7 h 493"/>
                <a:gd name="T40" fmla="*/ 99 w 295"/>
                <a:gd name="T41" fmla="*/ 5 h 493"/>
                <a:gd name="T42" fmla="*/ 85 w 295"/>
                <a:gd name="T43" fmla="*/ 0 h 493"/>
                <a:gd name="T44" fmla="*/ 66 w 295"/>
                <a:gd name="T45" fmla="*/ 0 h 493"/>
                <a:gd name="T46" fmla="*/ 51 w 295"/>
                <a:gd name="T47" fmla="*/ 5 h 493"/>
                <a:gd name="T48" fmla="*/ 41 w 295"/>
                <a:gd name="T49" fmla="*/ 18 h 493"/>
                <a:gd name="T50" fmla="*/ 32 w 295"/>
                <a:gd name="T51" fmla="*/ 32 h 493"/>
                <a:gd name="T52" fmla="*/ 25 w 295"/>
                <a:gd name="T53" fmla="*/ 41 h 493"/>
                <a:gd name="T54" fmla="*/ 10 w 295"/>
                <a:gd name="T55" fmla="*/ 48 h 493"/>
                <a:gd name="T56" fmla="*/ 23 w 295"/>
                <a:gd name="T57" fmla="*/ 57 h 493"/>
                <a:gd name="T58" fmla="*/ 26 w 295"/>
                <a:gd name="T59" fmla="*/ 73 h 493"/>
                <a:gd name="T60" fmla="*/ 19 w 295"/>
                <a:gd name="T61" fmla="*/ 85 h 493"/>
                <a:gd name="T62" fmla="*/ 10 w 295"/>
                <a:gd name="T63" fmla="*/ 98 h 493"/>
                <a:gd name="T64" fmla="*/ 2 w 295"/>
                <a:gd name="T65" fmla="*/ 115 h 493"/>
                <a:gd name="T66" fmla="*/ 0 w 295"/>
                <a:gd name="T67" fmla="*/ 139 h 493"/>
                <a:gd name="T68" fmla="*/ 2 w 295"/>
                <a:gd name="T69" fmla="*/ 151 h 493"/>
                <a:gd name="T70" fmla="*/ 9 w 295"/>
                <a:gd name="T71" fmla="*/ 171 h 493"/>
                <a:gd name="T72" fmla="*/ 23 w 295"/>
                <a:gd name="T73" fmla="*/ 183 h 493"/>
                <a:gd name="T74" fmla="*/ 18 w 295"/>
                <a:gd name="T75" fmla="*/ 199 h 493"/>
                <a:gd name="T76" fmla="*/ 21 w 295"/>
                <a:gd name="T77" fmla="*/ 224 h 493"/>
                <a:gd name="T78" fmla="*/ 19 w 295"/>
                <a:gd name="T79" fmla="*/ 263 h 493"/>
                <a:gd name="T80" fmla="*/ 32 w 295"/>
                <a:gd name="T81" fmla="*/ 274 h 493"/>
                <a:gd name="T82" fmla="*/ 23 w 295"/>
                <a:gd name="T83" fmla="*/ 345 h 493"/>
                <a:gd name="T84" fmla="*/ 34 w 295"/>
                <a:gd name="T85" fmla="*/ 359 h 493"/>
                <a:gd name="T86" fmla="*/ 19 w 295"/>
                <a:gd name="T87" fmla="*/ 374 h 493"/>
                <a:gd name="T88" fmla="*/ 21 w 295"/>
                <a:gd name="T89" fmla="*/ 413 h 493"/>
                <a:gd name="T90" fmla="*/ 19 w 295"/>
                <a:gd name="T91" fmla="*/ 477 h 493"/>
                <a:gd name="T92" fmla="*/ 71 w 295"/>
                <a:gd name="T93" fmla="*/ 477 h 493"/>
                <a:gd name="T94" fmla="*/ 139 w 295"/>
                <a:gd name="T95" fmla="*/ 479 h 493"/>
                <a:gd name="T96" fmla="*/ 210 w 295"/>
                <a:gd name="T97" fmla="*/ 479 h 493"/>
                <a:gd name="T98" fmla="*/ 244 w 295"/>
                <a:gd name="T99" fmla="*/ 493 h 493"/>
                <a:gd name="T100" fmla="*/ 244 w 295"/>
                <a:gd name="T101" fmla="*/ 493 h 493"/>
                <a:gd name="T102" fmla="*/ 244 w 295"/>
                <a:gd name="T103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5" h="493">
                  <a:moveTo>
                    <a:pt x="244" y="493"/>
                  </a:moveTo>
                  <a:lnTo>
                    <a:pt x="277" y="480"/>
                  </a:lnTo>
                  <a:lnTo>
                    <a:pt x="290" y="479"/>
                  </a:lnTo>
                  <a:lnTo>
                    <a:pt x="292" y="414"/>
                  </a:lnTo>
                  <a:lnTo>
                    <a:pt x="292" y="384"/>
                  </a:lnTo>
                  <a:lnTo>
                    <a:pt x="283" y="334"/>
                  </a:lnTo>
                  <a:lnTo>
                    <a:pt x="295" y="258"/>
                  </a:lnTo>
                  <a:lnTo>
                    <a:pt x="279" y="260"/>
                  </a:lnTo>
                  <a:lnTo>
                    <a:pt x="274" y="244"/>
                  </a:lnTo>
                  <a:lnTo>
                    <a:pt x="272" y="229"/>
                  </a:lnTo>
                  <a:lnTo>
                    <a:pt x="260" y="226"/>
                  </a:lnTo>
                  <a:lnTo>
                    <a:pt x="249" y="212"/>
                  </a:lnTo>
                  <a:lnTo>
                    <a:pt x="178" y="208"/>
                  </a:lnTo>
                  <a:lnTo>
                    <a:pt x="178" y="192"/>
                  </a:lnTo>
                  <a:lnTo>
                    <a:pt x="174" y="82"/>
                  </a:lnTo>
                  <a:lnTo>
                    <a:pt x="176" y="42"/>
                  </a:lnTo>
                  <a:lnTo>
                    <a:pt x="162" y="32"/>
                  </a:lnTo>
                  <a:lnTo>
                    <a:pt x="146" y="30"/>
                  </a:lnTo>
                  <a:lnTo>
                    <a:pt x="140" y="16"/>
                  </a:lnTo>
                  <a:lnTo>
                    <a:pt x="119" y="7"/>
                  </a:lnTo>
                  <a:lnTo>
                    <a:pt x="99" y="5"/>
                  </a:lnTo>
                  <a:lnTo>
                    <a:pt x="85" y="0"/>
                  </a:lnTo>
                  <a:lnTo>
                    <a:pt x="66" y="0"/>
                  </a:lnTo>
                  <a:lnTo>
                    <a:pt x="51" y="5"/>
                  </a:lnTo>
                  <a:lnTo>
                    <a:pt x="41" y="18"/>
                  </a:lnTo>
                  <a:lnTo>
                    <a:pt x="32" y="32"/>
                  </a:lnTo>
                  <a:lnTo>
                    <a:pt x="25" y="41"/>
                  </a:lnTo>
                  <a:lnTo>
                    <a:pt x="10" y="48"/>
                  </a:lnTo>
                  <a:lnTo>
                    <a:pt x="23" y="57"/>
                  </a:lnTo>
                  <a:lnTo>
                    <a:pt x="26" y="73"/>
                  </a:lnTo>
                  <a:lnTo>
                    <a:pt x="19" y="85"/>
                  </a:lnTo>
                  <a:lnTo>
                    <a:pt x="10" y="98"/>
                  </a:lnTo>
                  <a:lnTo>
                    <a:pt x="2" y="115"/>
                  </a:lnTo>
                  <a:lnTo>
                    <a:pt x="0" y="139"/>
                  </a:lnTo>
                  <a:lnTo>
                    <a:pt x="2" y="151"/>
                  </a:lnTo>
                  <a:lnTo>
                    <a:pt x="9" y="171"/>
                  </a:lnTo>
                  <a:lnTo>
                    <a:pt x="23" y="183"/>
                  </a:lnTo>
                  <a:lnTo>
                    <a:pt x="18" y="199"/>
                  </a:lnTo>
                  <a:lnTo>
                    <a:pt x="21" y="224"/>
                  </a:lnTo>
                  <a:lnTo>
                    <a:pt x="19" y="263"/>
                  </a:lnTo>
                  <a:lnTo>
                    <a:pt x="32" y="274"/>
                  </a:lnTo>
                  <a:lnTo>
                    <a:pt x="23" y="345"/>
                  </a:lnTo>
                  <a:lnTo>
                    <a:pt x="34" y="359"/>
                  </a:lnTo>
                  <a:lnTo>
                    <a:pt x="19" y="374"/>
                  </a:lnTo>
                  <a:lnTo>
                    <a:pt x="21" y="413"/>
                  </a:lnTo>
                  <a:lnTo>
                    <a:pt x="19" y="477"/>
                  </a:lnTo>
                  <a:lnTo>
                    <a:pt x="71" y="477"/>
                  </a:lnTo>
                  <a:lnTo>
                    <a:pt x="139" y="479"/>
                  </a:lnTo>
                  <a:lnTo>
                    <a:pt x="210" y="479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96">
              <a:extLst>
                <a:ext uri="{FF2B5EF4-FFF2-40B4-BE49-F238E27FC236}">
                  <a16:creationId xmlns:a16="http://schemas.microsoft.com/office/drawing/2014/main" id="{264E0A05-DACA-B313-1A90-603AE94FCC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253408" y="9927012"/>
              <a:ext cx="865082" cy="1029966"/>
            </a:xfrm>
            <a:custGeom>
              <a:avLst/>
              <a:gdLst>
                <a:gd name="T0" fmla="*/ 324 w 383"/>
                <a:gd name="T1" fmla="*/ 456 h 456"/>
                <a:gd name="T2" fmla="*/ 331 w 383"/>
                <a:gd name="T3" fmla="*/ 374 h 456"/>
                <a:gd name="T4" fmla="*/ 317 w 383"/>
                <a:gd name="T5" fmla="*/ 361 h 456"/>
                <a:gd name="T6" fmla="*/ 329 w 383"/>
                <a:gd name="T7" fmla="*/ 335 h 456"/>
                <a:gd name="T8" fmla="*/ 328 w 383"/>
                <a:gd name="T9" fmla="*/ 295 h 456"/>
                <a:gd name="T10" fmla="*/ 328 w 383"/>
                <a:gd name="T11" fmla="*/ 173 h 456"/>
                <a:gd name="T12" fmla="*/ 360 w 383"/>
                <a:gd name="T13" fmla="*/ 169 h 456"/>
                <a:gd name="T14" fmla="*/ 345 w 383"/>
                <a:gd name="T15" fmla="*/ 158 h 456"/>
                <a:gd name="T16" fmla="*/ 363 w 383"/>
                <a:gd name="T17" fmla="*/ 148 h 456"/>
                <a:gd name="T18" fmla="*/ 361 w 383"/>
                <a:gd name="T19" fmla="*/ 132 h 456"/>
                <a:gd name="T20" fmla="*/ 368 w 383"/>
                <a:gd name="T21" fmla="*/ 119 h 456"/>
                <a:gd name="T22" fmla="*/ 383 w 383"/>
                <a:gd name="T23" fmla="*/ 121 h 456"/>
                <a:gd name="T24" fmla="*/ 365 w 383"/>
                <a:gd name="T25" fmla="*/ 105 h 456"/>
                <a:gd name="T26" fmla="*/ 356 w 383"/>
                <a:gd name="T27" fmla="*/ 98 h 456"/>
                <a:gd name="T28" fmla="*/ 344 w 383"/>
                <a:gd name="T29" fmla="*/ 87 h 456"/>
                <a:gd name="T30" fmla="*/ 344 w 383"/>
                <a:gd name="T31" fmla="*/ 71 h 456"/>
                <a:gd name="T32" fmla="*/ 342 w 383"/>
                <a:gd name="T33" fmla="*/ 55 h 456"/>
                <a:gd name="T34" fmla="*/ 333 w 383"/>
                <a:gd name="T35" fmla="*/ 66 h 456"/>
                <a:gd name="T36" fmla="*/ 319 w 383"/>
                <a:gd name="T37" fmla="*/ 60 h 456"/>
                <a:gd name="T38" fmla="*/ 320 w 383"/>
                <a:gd name="T39" fmla="*/ 44 h 456"/>
                <a:gd name="T40" fmla="*/ 303 w 383"/>
                <a:gd name="T41" fmla="*/ 50 h 456"/>
                <a:gd name="T42" fmla="*/ 276 w 383"/>
                <a:gd name="T43" fmla="*/ 55 h 456"/>
                <a:gd name="T44" fmla="*/ 265 w 383"/>
                <a:gd name="T45" fmla="*/ 44 h 456"/>
                <a:gd name="T46" fmla="*/ 249 w 383"/>
                <a:gd name="T47" fmla="*/ 43 h 456"/>
                <a:gd name="T48" fmla="*/ 237 w 383"/>
                <a:gd name="T49" fmla="*/ 41 h 456"/>
                <a:gd name="T50" fmla="*/ 224 w 383"/>
                <a:gd name="T51" fmla="*/ 27 h 456"/>
                <a:gd name="T52" fmla="*/ 210 w 383"/>
                <a:gd name="T53" fmla="*/ 21 h 456"/>
                <a:gd name="T54" fmla="*/ 192 w 383"/>
                <a:gd name="T55" fmla="*/ 27 h 456"/>
                <a:gd name="T56" fmla="*/ 182 w 383"/>
                <a:gd name="T57" fmla="*/ 16 h 456"/>
                <a:gd name="T58" fmla="*/ 183 w 383"/>
                <a:gd name="T59" fmla="*/ 28 h 456"/>
                <a:gd name="T60" fmla="*/ 144 w 383"/>
                <a:gd name="T61" fmla="*/ 19 h 456"/>
                <a:gd name="T62" fmla="*/ 132 w 383"/>
                <a:gd name="T63" fmla="*/ 19 h 456"/>
                <a:gd name="T64" fmla="*/ 128 w 383"/>
                <a:gd name="T65" fmla="*/ 5 h 456"/>
                <a:gd name="T66" fmla="*/ 112 w 383"/>
                <a:gd name="T67" fmla="*/ 3 h 456"/>
                <a:gd name="T68" fmla="*/ 85 w 383"/>
                <a:gd name="T69" fmla="*/ 0 h 456"/>
                <a:gd name="T70" fmla="*/ 91 w 383"/>
                <a:gd name="T71" fmla="*/ 117 h 456"/>
                <a:gd name="T72" fmla="*/ 23 w 383"/>
                <a:gd name="T73" fmla="*/ 119 h 456"/>
                <a:gd name="T74" fmla="*/ 20 w 383"/>
                <a:gd name="T75" fmla="*/ 149 h 456"/>
                <a:gd name="T76" fmla="*/ 21 w 383"/>
                <a:gd name="T77" fmla="*/ 203 h 456"/>
                <a:gd name="T78" fmla="*/ 0 w 383"/>
                <a:gd name="T79" fmla="*/ 203 h 456"/>
                <a:gd name="T80" fmla="*/ 25 w 383"/>
                <a:gd name="T81" fmla="*/ 212 h 456"/>
                <a:gd name="T82" fmla="*/ 21 w 383"/>
                <a:gd name="T83" fmla="*/ 238 h 456"/>
                <a:gd name="T84" fmla="*/ 45 w 383"/>
                <a:gd name="T85" fmla="*/ 237 h 456"/>
                <a:gd name="T86" fmla="*/ 50 w 383"/>
                <a:gd name="T87" fmla="*/ 247 h 456"/>
                <a:gd name="T88" fmla="*/ 57 w 383"/>
                <a:gd name="T89" fmla="*/ 258 h 456"/>
                <a:gd name="T90" fmla="*/ 69 w 383"/>
                <a:gd name="T91" fmla="*/ 272 h 456"/>
                <a:gd name="T92" fmla="*/ 87 w 383"/>
                <a:gd name="T93" fmla="*/ 285 h 456"/>
                <a:gd name="T94" fmla="*/ 107 w 383"/>
                <a:gd name="T95" fmla="*/ 297 h 456"/>
                <a:gd name="T96" fmla="*/ 126 w 383"/>
                <a:gd name="T97" fmla="*/ 303 h 456"/>
                <a:gd name="T98" fmla="*/ 146 w 383"/>
                <a:gd name="T99" fmla="*/ 308 h 456"/>
                <a:gd name="T100" fmla="*/ 160 w 383"/>
                <a:gd name="T101" fmla="*/ 317 h 456"/>
                <a:gd name="T102" fmla="*/ 171 w 383"/>
                <a:gd name="T103" fmla="*/ 331 h 456"/>
                <a:gd name="T104" fmla="*/ 189 w 383"/>
                <a:gd name="T105" fmla="*/ 345 h 456"/>
                <a:gd name="T106" fmla="*/ 223 w 383"/>
                <a:gd name="T107" fmla="*/ 359 h 456"/>
                <a:gd name="T108" fmla="*/ 231 w 383"/>
                <a:gd name="T109" fmla="*/ 370 h 456"/>
                <a:gd name="T110" fmla="*/ 249 w 383"/>
                <a:gd name="T111" fmla="*/ 379 h 456"/>
                <a:gd name="T112" fmla="*/ 256 w 383"/>
                <a:gd name="T113" fmla="*/ 399 h 456"/>
                <a:gd name="T114" fmla="*/ 279 w 383"/>
                <a:gd name="T115" fmla="*/ 422 h 456"/>
                <a:gd name="T116" fmla="*/ 306 w 383"/>
                <a:gd name="T117" fmla="*/ 447 h 456"/>
                <a:gd name="T118" fmla="*/ 324 w 383"/>
                <a:gd name="T119" fmla="*/ 456 h 456"/>
                <a:gd name="T120" fmla="*/ 324 w 383"/>
                <a:gd name="T121" fmla="*/ 456 h 456"/>
                <a:gd name="T122" fmla="*/ 324 w 383"/>
                <a:gd name="T12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3" h="456">
                  <a:moveTo>
                    <a:pt x="324" y="456"/>
                  </a:moveTo>
                  <a:lnTo>
                    <a:pt x="331" y="374"/>
                  </a:lnTo>
                  <a:lnTo>
                    <a:pt x="317" y="361"/>
                  </a:lnTo>
                  <a:lnTo>
                    <a:pt x="329" y="335"/>
                  </a:lnTo>
                  <a:lnTo>
                    <a:pt x="328" y="295"/>
                  </a:lnTo>
                  <a:lnTo>
                    <a:pt x="328" y="173"/>
                  </a:lnTo>
                  <a:lnTo>
                    <a:pt x="360" y="169"/>
                  </a:lnTo>
                  <a:lnTo>
                    <a:pt x="345" y="158"/>
                  </a:lnTo>
                  <a:lnTo>
                    <a:pt x="363" y="148"/>
                  </a:lnTo>
                  <a:lnTo>
                    <a:pt x="361" y="132"/>
                  </a:lnTo>
                  <a:lnTo>
                    <a:pt x="368" y="119"/>
                  </a:lnTo>
                  <a:lnTo>
                    <a:pt x="383" y="121"/>
                  </a:lnTo>
                  <a:lnTo>
                    <a:pt x="365" y="105"/>
                  </a:lnTo>
                  <a:lnTo>
                    <a:pt x="356" y="98"/>
                  </a:lnTo>
                  <a:lnTo>
                    <a:pt x="344" y="87"/>
                  </a:lnTo>
                  <a:lnTo>
                    <a:pt x="344" y="71"/>
                  </a:lnTo>
                  <a:lnTo>
                    <a:pt x="342" y="55"/>
                  </a:lnTo>
                  <a:lnTo>
                    <a:pt x="333" y="66"/>
                  </a:lnTo>
                  <a:lnTo>
                    <a:pt x="319" y="60"/>
                  </a:lnTo>
                  <a:lnTo>
                    <a:pt x="320" y="44"/>
                  </a:lnTo>
                  <a:lnTo>
                    <a:pt x="303" y="50"/>
                  </a:lnTo>
                  <a:lnTo>
                    <a:pt x="276" y="55"/>
                  </a:lnTo>
                  <a:lnTo>
                    <a:pt x="265" y="44"/>
                  </a:lnTo>
                  <a:lnTo>
                    <a:pt x="249" y="43"/>
                  </a:lnTo>
                  <a:lnTo>
                    <a:pt x="237" y="41"/>
                  </a:lnTo>
                  <a:lnTo>
                    <a:pt x="224" y="27"/>
                  </a:lnTo>
                  <a:lnTo>
                    <a:pt x="210" y="21"/>
                  </a:lnTo>
                  <a:lnTo>
                    <a:pt x="192" y="27"/>
                  </a:lnTo>
                  <a:lnTo>
                    <a:pt x="182" y="16"/>
                  </a:lnTo>
                  <a:lnTo>
                    <a:pt x="183" y="28"/>
                  </a:lnTo>
                  <a:lnTo>
                    <a:pt x="144" y="19"/>
                  </a:lnTo>
                  <a:lnTo>
                    <a:pt x="132" y="19"/>
                  </a:lnTo>
                  <a:lnTo>
                    <a:pt x="128" y="5"/>
                  </a:lnTo>
                  <a:lnTo>
                    <a:pt x="112" y="3"/>
                  </a:lnTo>
                  <a:lnTo>
                    <a:pt x="85" y="0"/>
                  </a:lnTo>
                  <a:lnTo>
                    <a:pt x="91" y="117"/>
                  </a:lnTo>
                  <a:lnTo>
                    <a:pt x="23" y="119"/>
                  </a:lnTo>
                  <a:lnTo>
                    <a:pt x="20" y="149"/>
                  </a:lnTo>
                  <a:lnTo>
                    <a:pt x="21" y="203"/>
                  </a:lnTo>
                  <a:lnTo>
                    <a:pt x="0" y="203"/>
                  </a:lnTo>
                  <a:lnTo>
                    <a:pt x="25" y="212"/>
                  </a:lnTo>
                  <a:lnTo>
                    <a:pt x="21" y="238"/>
                  </a:lnTo>
                  <a:lnTo>
                    <a:pt x="45" y="237"/>
                  </a:lnTo>
                  <a:lnTo>
                    <a:pt x="50" y="247"/>
                  </a:lnTo>
                  <a:lnTo>
                    <a:pt x="57" y="258"/>
                  </a:lnTo>
                  <a:lnTo>
                    <a:pt x="69" y="272"/>
                  </a:lnTo>
                  <a:lnTo>
                    <a:pt x="87" y="285"/>
                  </a:lnTo>
                  <a:lnTo>
                    <a:pt x="107" y="297"/>
                  </a:lnTo>
                  <a:lnTo>
                    <a:pt x="126" y="303"/>
                  </a:lnTo>
                  <a:lnTo>
                    <a:pt x="146" y="308"/>
                  </a:lnTo>
                  <a:lnTo>
                    <a:pt x="160" y="317"/>
                  </a:lnTo>
                  <a:lnTo>
                    <a:pt x="171" y="331"/>
                  </a:lnTo>
                  <a:lnTo>
                    <a:pt x="189" y="345"/>
                  </a:lnTo>
                  <a:lnTo>
                    <a:pt x="223" y="359"/>
                  </a:lnTo>
                  <a:lnTo>
                    <a:pt x="231" y="370"/>
                  </a:lnTo>
                  <a:lnTo>
                    <a:pt x="249" y="379"/>
                  </a:lnTo>
                  <a:lnTo>
                    <a:pt x="256" y="399"/>
                  </a:lnTo>
                  <a:lnTo>
                    <a:pt x="279" y="422"/>
                  </a:lnTo>
                  <a:lnTo>
                    <a:pt x="306" y="447"/>
                  </a:lnTo>
                  <a:lnTo>
                    <a:pt x="324" y="456"/>
                  </a:lnTo>
                  <a:lnTo>
                    <a:pt x="324" y="456"/>
                  </a:lnTo>
                  <a:lnTo>
                    <a:pt x="324" y="4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97">
              <a:extLst>
                <a:ext uri="{FF2B5EF4-FFF2-40B4-BE49-F238E27FC236}">
                  <a16:creationId xmlns:a16="http://schemas.microsoft.com/office/drawing/2014/main" id="{1CF23755-FCE6-9369-440E-12DB511FAB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10191279"/>
              <a:ext cx="865082" cy="415600"/>
            </a:xfrm>
            <a:custGeom>
              <a:avLst/>
              <a:gdLst>
                <a:gd name="T0" fmla="*/ 241 w 383"/>
                <a:gd name="T1" fmla="*/ 184 h 184"/>
                <a:gd name="T2" fmla="*/ 241 w 383"/>
                <a:gd name="T3" fmla="*/ 159 h 184"/>
                <a:gd name="T4" fmla="*/ 267 w 383"/>
                <a:gd name="T5" fmla="*/ 159 h 184"/>
                <a:gd name="T6" fmla="*/ 283 w 383"/>
                <a:gd name="T7" fmla="*/ 161 h 184"/>
                <a:gd name="T8" fmla="*/ 335 w 383"/>
                <a:gd name="T9" fmla="*/ 161 h 184"/>
                <a:gd name="T10" fmla="*/ 380 w 383"/>
                <a:gd name="T11" fmla="*/ 162 h 184"/>
                <a:gd name="T12" fmla="*/ 383 w 383"/>
                <a:gd name="T13" fmla="*/ 139 h 184"/>
                <a:gd name="T14" fmla="*/ 380 w 383"/>
                <a:gd name="T15" fmla="*/ 111 h 184"/>
                <a:gd name="T16" fmla="*/ 383 w 383"/>
                <a:gd name="T17" fmla="*/ 79 h 184"/>
                <a:gd name="T18" fmla="*/ 381 w 383"/>
                <a:gd name="T19" fmla="*/ 63 h 184"/>
                <a:gd name="T20" fmla="*/ 369 w 383"/>
                <a:gd name="T21" fmla="*/ 64 h 184"/>
                <a:gd name="T22" fmla="*/ 353 w 383"/>
                <a:gd name="T23" fmla="*/ 59 h 184"/>
                <a:gd name="T24" fmla="*/ 342 w 383"/>
                <a:gd name="T25" fmla="*/ 50 h 184"/>
                <a:gd name="T26" fmla="*/ 328 w 383"/>
                <a:gd name="T27" fmla="*/ 48 h 184"/>
                <a:gd name="T28" fmla="*/ 317 w 383"/>
                <a:gd name="T29" fmla="*/ 41 h 184"/>
                <a:gd name="T30" fmla="*/ 305 w 383"/>
                <a:gd name="T31" fmla="*/ 36 h 184"/>
                <a:gd name="T32" fmla="*/ 296 w 383"/>
                <a:gd name="T33" fmla="*/ 29 h 184"/>
                <a:gd name="T34" fmla="*/ 282 w 383"/>
                <a:gd name="T35" fmla="*/ 34 h 184"/>
                <a:gd name="T36" fmla="*/ 269 w 383"/>
                <a:gd name="T37" fmla="*/ 32 h 184"/>
                <a:gd name="T38" fmla="*/ 260 w 383"/>
                <a:gd name="T39" fmla="*/ 22 h 184"/>
                <a:gd name="T40" fmla="*/ 253 w 383"/>
                <a:gd name="T41" fmla="*/ 11 h 184"/>
                <a:gd name="T42" fmla="*/ 237 w 383"/>
                <a:gd name="T43" fmla="*/ 2 h 184"/>
                <a:gd name="T44" fmla="*/ 225 w 383"/>
                <a:gd name="T45" fmla="*/ 0 h 184"/>
                <a:gd name="T46" fmla="*/ 210 w 383"/>
                <a:gd name="T47" fmla="*/ 6 h 184"/>
                <a:gd name="T48" fmla="*/ 194 w 383"/>
                <a:gd name="T49" fmla="*/ 4 h 184"/>
                <a:gd name="T50" fmla="*/ 127 w 383"/>
                <a:gd name="T51" fmla="*/ 6 h 184"/>
                <a:gd name="T52" fmla="*/ 88 w 383"/>
                <a:gd name="T53" fmla="*/ 4 h 184"/>
                <a:gd name="T54" fmla="*/ 56 w 383"/>
                <a:gd name="T55" fmla="*/ 6 h 184"/>
                <a:gd name="T56" fmla="*/ 0 w 383"/>
                <a:gd name="T57" fmla="*/ 2 h 184"/>
                <a:gd name="T58" fmla="*/ 2 w 383"/>
                <a:gd name="T59" fmla="*/ 16 h 184"/>
                <a:gd name="T60" fmla="*/ 4 w 383"/>
                <a:gd name="T61" fmla="*/ 32 h 184"/>
                <a:gd name="T62" fmla="*/ 8 w 383"/>
                <a:gd name="T63" fmla="*/ 45 h 184"/>
                <a:gd name="T64" fmla="*/ 16 w 383"/>
                <a:gd name="T65" fmla="*/ 56 h 184"/>
                <a:gd name="T66" fmla="*/ 22 w 383"/>
                <a:gd name="T67" fmla="*/ 70 h 184"/>
                <a:gd name="T68" fmla="*/ 24 w 383"/>
                <a:gd name="T69" fmla="*/ 86 h 184"/>
                <a:gd name="T70" fmla="*/ 59 w 383"/>
                <a:gd name="T71" fmla="*/ 88 h 184"/>
                <a:gd name="T72" fmla="*/ 88 w 383"/>
                <a:gd name="T73" fmla="*/ 88 h 184"/>
                <a:gd name="T74" fmla="*/ 113 w 383"/>
                <a:gd name="T75" fmla="*/ 75 h 184"/>
                <a:gd name="T76" fmla="*/ 123 w 383"/>
                <a:gd name="T77" fmla="*/ 86 h 184"/>
                <a:gd name="T78" fmla="*/ 123 w 383"/>
                <a:gd name="T79" fmla="*/ 109 h 184"/>
                <a:gd name="T80" fmla="*/ 125 w 383"/>
                <a:gd name="T81" fmla="*/ 157 h 184"/>
                <a:gd name="T82" fmla="*/ 161 w 383"/>
                <a:gd name="T83" fmla="*/ 159 h 184"/>
                <a:gd name="T84" fmla="*/ 170 w 383"/>
                <a:gd name="T85" fmla="*/ 182 h 184"/>
                <a:gd name="T86" fmla="*/ 200 w 383"/>
                <a:gd name="T87" fmla="*/ 182 h 184"/>
                <a:gd name="T88" fmla="*/ 241 w 383"/>
                <a:gd name="T89" fmla="*/ 184 h 184"/>
                <a:gd name="T90" fmla="*/ 241 w 383"/>
                <a:gd name="T91" fmla="*/ 184 h 184"/>
                <a:gd name="T92" fmla="*/ 241 w 383"/>
                <a:gd name="T9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83" h="184">
                  <a:moveTo>
                    <a:pt x="241" y="184"/>
                  </a:moveTo>
                  <a:lnTo>
                    <a:pt x="241" y="159"/>
                  </a:lnTo>
                  <a:lnTo>
                    <a:pt x="267" y="159"/>
                  </a:lnTo>
                  <a:lnTo>
                    <a:pt x="283" y="161"/>
                  </a:lnTo>
                  <a:lnTo>
                    <a:pt x="335" y="161"/>
                  </a:lnTo>
                  <a:lnTo>
                    <a:pt x="380" y="162"/>
                  </a:lnTo>
                  <a:lnTo>
                    <a:pt x="383" y="139"/>
                  </a:lnTo>
                  <a:lnTo>
                    <a:pt x="380" y="111"/>
                  </a:lnTo>
                  <a:lnTo>
                    <a:pt x="383" y="79"/>
                  </a:lnTo>
                  <a:lnTo>
                    <a:pt x="381" y="63"/>
                  </a:lnTo>
                  <a:lnTo>
                    <a:pt x="369" y="64"/>
                  </a:lnTo>
                  <a:lnTo>
                    <a:pt x="353" y="59"/>
                  </a:lnTo>
                  <a:lnTo>
                    <a:pt x="342" y="50"/>
                  </a:lnTo>
                  <a:lnTo>
                    <a:pt x="328" y="48"/>
                  </a:lnTo>
                  <a:lnTo>
                    <a:pt x="317" y="41"/>
                  </a:lnTo>
                  <a:lnTo>
                    <a:pt x="305" y="36"/>
                  </a:lnTo>
                  <a:lnTo>
                    <a:pt x="296" y="29"/>
                  </a:lnTo>
                  <a:lnTo>
                    <a:pt x="282" y="34"/>
                  </a:lnTo>
                  <a:lnTo>
                    <a:pt x="269" y="32"/>
                  </a:lnTo>
                  <a:lnTo>
                    <a:pt x="260" y="22"/>
                  </a:lnTo>
                  <a:lnTo>
                    <a:pt x="253" y="11"/>
                  </a:lnTo>
                  <a:lnTo>
                    <a:pt x="237" y="2"/>
                  </a:lnTo>
                  <a:lnTo>
                    <a:pt x="225" y="0"/>
                  </a:lnTo>
                  <a:lnTo>
                    <a:pt x="210" y="6"/>
                  </a:lnTo>
                  <a:lnTo>
                    <a:pt x="194" y="4"/>
                  </a:lnTo>
                  <a:lnTo>
                    <a:pt x="127" y="6"/>
                  </a:lnTo>
                  <a:lnTo>
                    <a:pt x="88" y="4"/>
                  </a:lnTo>
                  <a:lnTo>
                    <a:pt x="56" y="6"/>
                  </a:lnTo>
                  <a:lnTo>
                    <a:pt x="0" y="2"/>
                  </a:lnTo>
                  <a:lnTo>
                    <a:pt x="2" y="16"/>
                  </a:lnTo>
                  <a:lnTo>
                    <a:pt x="4" y="32"/>
                  </a:lnTo>
                  <a:lnTo>
                    <a:pt x="8" y="45"/>
                  </a:lnTo>
                  <a:lnTo>
                    <a:pt x="16" y="56"/>
                  </a:lnTo>
                  <a:lnTo>
                    <a:pt x="22" y="70"/>
                  </a:lnTo>
                  <a:lnTo>
                    <a:pt x="24" y="86"/>
                  </a:lnTo>
                  <a:lnTo>
                    <a:pt x="59" y="88"/>
                  </a:lnTo>
                  <a:lnTo>
                    <a:pt x="88" y="88"/>
                  </a:lnTo>
                  <a:lnTo>
                    <a:pt x="113" y="75"/>
                  </a:lnTo>
                  <a:lnTo>
                    <a:pt x="123" y="86"/>
                  </a:lnTo>
                  <a:lnTo>
                    <a:pt x="123" y="109"/>
                  </a:lnTo>
                  <a:lnTo>
                    <a:pt x="125" y="157"/>
                  </a:lnTo>
                  <a:lnTo>
                    <a:pt x="161" y="159"/>
                  </a:lnTo>
                  <a:lnTo>
                    <a:pt x="170" y="182"/>
                  </a:lnTo>
                  <a:lnTo>
                    <a:pt x="200" y="182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98">
              <a:extLst>
                <a:ext uri="{FF2B5EF4-FFF2-40B4-BE49-F238E27FC236}">
                  <a16:creationId xmlns:a16="http://schemas.microsoft.com/office/drawing/2014/main" id="{5ACEA86D-CFFE-6219-69DF-07257129BD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656059" y="10975048"/>
              <a:ext cx="880892" cy="950912"/>
            </a:xfrm>
            <a:custGeom>
              <a:avLst/>
              <a:gdLst>
                <a:gd name="T0" fmla="*/ 285 w 390"/>
                <a:gd name="T1" fmla="*/ 403 h 421"/>
                <a:gd name="T2" fmla="*/ 294 w 390"/>
                <a:gd name="T3" fmla="*/ 317 h 421"/>
                <a:gd name="T4" fmla="*/ 297 w 390"/>
                <a:gd name="T5" fmla="*/ 285 h 421"/>
                <a:gd name="T6" fmla="*/ 321 w 390"/>
                <a:gd name="T7" fmla="*/ 273 h 421"/>
                <a:gd name="T8" fmla="*/ 347 w 390"/>
                <a:gd name="T9" fmla="*/ 227 h 421"/>
                <a:gd name="T10" fmla="*/ 378 w 390"/>
                <a:gd name="T11" fmla="*/ 209 h 421"/>
                <a:gd name="T12" fmla="*/ 388 w 390"/>
                <a:gd name="T13" fmla="*/ 171 h 421"/>
                <a:gd name="T14" fmla="*/ 390 w 390"/>
                <a:gd name="T15" fmla="*/ 141 h 421"/>
                <a:gd name="T16" fmla="*/ 360 w 390"/>
                <a:gd name="T17" fmla="*/ 122 h 421"/>
                <a:gd name="T18" fmla="*/ 324 w 390"/>
                <a:gd name="T19" fmla="*/ 118 h 421"/>
                <a:gd name="T20" fmla="*/ 292 w 390"/>
                <a:gd name="T21" fmla="*/ 139 h 421"/>
                <a:gd name="T22" fmla="*/ 269 w 390"/>
                <a:gd name="T23" fmla="*/ 122 h 421"/>
                <a:gd name="T24" fmla="*/ 248 w 390"/>
                <a:gd name="T25" fmla="*/ 109 h 421"/>
                <a:gd name="T26" fmla="*/ 221 w 390"/>
                <a:gd name="T27" fmla="*/ 95 h 421"/>
                <a:gd name="T28" fmla="*/ 191 w 390"/>
                <a:gd name="T29" fmla="*/ 75 h 421"/>
                <a:gd name="T30" fmla="*/ 164 w 390"/>
                <a:gd name="T31" fmla="*/ 56 h 421"/>
                <a:gd name="T32" fmla="*/ 141 w 390"/>
                <a:gd name="T33" fmla="*/ 34 h 421"/>
                <a:gd name="T34" fmla="*/ 125 w 390"/>
                <a:gd name="T35" fmla="*/ 9 h 421"/>
                <a:gd name="T36" fmla="*/ 89 w 390"/>
                <a:gd name="T37" fmla="*/ 27 h 421"/>
                <a:gd name="T38" fmla="*/ 57 w 390"/>
                <a:gd name="T39" fmla="*/ 47 h 421"/>
                <a:gd name="T40" fmla="*/ 48 w 390"/>
                <a:gd name="T41" fmla="*/ 93 h 421"/>
                <a:gd name="T42" fmla="*/ 30 w 390"/>
                <a:gd name="T43" fmla="*/ 139 h 421"/>
                <a:gd name="T44" fmla="*/ 11 w 390"/>
                <a:gd name="T45" fmla="*/ 198 h 421"/>
                <a:gd name="T46" fmla="*/ 6 w 390"/>
                <a:gd name="T47" fmla="*/ 234 h 421"/>
                <a:gd name="T48" fmla="*/ 7 w 390"/>
                <a:gd name="T49" fmla="*/ 266 h 421"/>
                <a:gd name="T50" fmla="*/ 29 w 390"/>
                <a:gd name="T51" fmla="*/ 278 h 421"/>
                <a:gd name="T52" fmla="*/ 57 w 390"/>
                <a:gd name="T53" fmla="*/ 294 h 421"/>
                <a:gd name="T54" fmla="*/ 91 w 390"/>
                <a:gd name="T55" fmla="*/ 301 h 421"/>
                <a:gd name="T56" fmla="*/ 119 w 390"/>
                <a:gd name="T57" fmla="*/ 308 h 421"/>
                <a:gd name="T58" fmla="*/ 152 w 390"/>
                <a:gd name="T59" fmla="*/ 310 h 421"/>
                <a:gd name="T60" fmla="*/ 168 w 390"/>
                <a:gd name="T61" fmla="*/ 314 h 421"/>
                <a:gd name="T62" fmla="*/ 176 w 390"/>
                <a:gd name="T63" fmla="*/ 339 h 421"/>
                <a:gd name="T64" fmla="*/ 198 w 390"/>
                <a:gd name="T65" fmla="*/ 356 h 421"/>
                <a:gd name="T66" fmla="*/ 230 w 390"/>
                <a:gd name="T67" fmla="*/ 380 h 421"/>
                <a:gd name="T68" fmla="*/ 264 w 390"/>
                <a:gd name="T69" fmla="*/ 397 h 421"/>
                <a:gd name="T70" fmla="*/ 290 w 390"/>
                <a:gd name="T71" fmla="*/ 421 h 421"/>
                <a:gd name="T72" fmla="*/ 290 w 390"/>
                <a:gd name="T73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421">
                  <a:moveTo>
                    <a:pt x="290" y="421"/>
                  </a:moveTo>
                  <a:lnTo>
                    <a:pt x="285" y="403"/>
                  </a:lnTo>
                  <a:lnTo>
                    <a:pt x="296" y="346"/>
                  </a:lnTo>
                  <a:lnTo>
                    <a:pt x="294" y="317"/>
                  </a:lnTo>
                  <a:lnTo>
                    <a:pt x="289" y="301"/>
                  </a:lnTo>
                  <a:lnTo>
                    <a:pt x="297" y="285"/>
                  </a:lnTo>
                  <a:lnTo>
                    <a:pt x="310" y="284"/>
                  </a:lnTo>
                  <a:lnTo>
                    <a:pt x="321" y="273"/>
                  </a:lnTo>
                  <a:lnTo>
                    <a:pt x="331" y="248"/>
                  </a:lnTo>
                  <a:lnTo>
                    <a:pt x="347" y="227"/>
                  </a:lnTo>
                  <a:lnTo>
                    <a:pt x="365" y="211"/>
                  </a:lnTo>
                  <a:lnTo>
                    <a:pt x="378" y="209"/>
                  </a:lnTo>
                  <a:lnTo>
                    <a:pt x="385" y="186"/>
                  </a:lnTo>
                  <a:lnTo>
                    <a:pt x="388" y="171"/>
                  </a:lnTo>
                  <a:lnTo>
                    <a:pt x="386" y="157"/>
                  </a:lnTo>
                  <a:lnTo>
                    <a:pt x="390" y="141"/>
                  </a:lnTo>
                  <a:lnTo>
                    <a:pt x="378" y="138"/>
                  </a:lnTo>
                  <a:lnTo>
                    <a:pt x="360" y="122"/>
                  </a:lnTo>
                  <a:lnTo>
                    <a:pt x="344" y="123"/>
                  </a:lnTo>
                  <a:lnTo>
                    <a:pt x="324" y="118"/>
                  </a:lnTo>
                  <a:lnTo>
                    <a:pt x="301" y="118"/>
                  </a:lnTo>
                  <a:lnTo>
                    <a:pt x="292" y="139"/>
                  </a:lnTo>
                  <a:lnTo>
                    <a:pt x="289" y="123"/>
                  </a:lnTo>
                  <a:lnTo>
                    <a:pt x="269" y="122"/>
                  </a:lnTo>
                  <a:lnTo>
                    <a:pt x="264" y="104"/>
                  </a:lnTo>
                  <a:lnTo>
                    <a:pt x="248" y="109"/>
                  </a:lnTo>
                  <a:lnTo>
                    <a:pt x="237" y="97"/>
                  </a:lnTo>
                  <a:lnTo>
                    <a:pt x="221" y="95"/>
                  </a:lnTo>
                  <a:lnTo>
                    <a:pt x="208" y="84"/>
                  </a:lnTo>
                  <a:lnTo>
                    <a:pt x="191" y="75"/>
                  </a:lnTo>
                  <a:lnTo>
                    <a:pt x="178" y="65"/>
                  </a:lnTo>
                  <a:lnTo>
                    <a:pt x="164" y="56"/>
                  </a:lnTo>
                  <a:lnTo>
                    <a:pt x="148" y="45"/>
                  </a:lnTo>
                  <a:lnTo>
                    <a:pt x="141" y="34"/>
                  </a:lnTo>
                  <a:lnTo>
                    <a:pt x="128" y="22"/>
                  </a:lnTo>
                  <a:lnTo>
                    <a:pt x="125" y="9"/>
                  </a:lnTo>
                  <a:lnTo>
                    <a:pt x="109" y="0"/>
                  </a:lnTo>
                  <a:lnTo>
                    <a:pt x="89" y="27"/>
                  </a:lnTo>
                  <a:lnTo>
                    <a:pt x="80" y="45"/>
                  </a:lnTo>
                  <a:lnTo>
                    <a:pt x="57" y="47"/>
                  </a:lnTo>
                  <a:lnTo>
                    <a:pt x="48" y="72"/>
                  </a:lnTo>
                  <a:lnTo>
                    <a:pt x="48" y="93"/>
                  </a:lnTo>
                  <a:lnTo>
                    <a:pt x="36" y="114"/>
                  </a:lnTo>
                  <a:lnTo>
                    <a:pt x="30" y="139"/>
                  </a:lnTo>
                  <a:lnTo>
                    <a:pt x="25" y="152"/>
                  </a:lnTo>
                  <a:lnTo>
                    <a:pt x="11" y="198"/>
                  </a:lnTo>
                  <a:lnTo>
                    <a:pt x="6" y="211"/>
                  </a:lnTo>
                  <a:lnTo>
                    <a:pt x="6" y="234"/>
                  </a:lnTo>
                  <a:lnTo>
                    <a:pt x="0" y="255"/>
                  </a:lnTo>
                  <a:lnTo>
                    <a:pt x="7" y="266"/>
                  </a:lnTo>
                  <a:lnTo>
                    <a:pt x="16" y="280"/>
                  </a:lnTo>
                  <a:lnTo>
                    <a:pt x="29" y="278"/>
                  </a:lnTo>
                  <a:lnTo>
                    <a:pt x="45" y="284"/>
                  </a:lnTo>
                  <a:lnTo>
                    <a:pt x="57" y="294"/>
                  </a:lnTo>
                  <a:lnTo>
                    <a:pt x="71" y="303"/>
                  </a:lnTo>
                  <a:lnTo>
                    <a:pt x="91" y="301"/>
                  </a:lnTo>
                  <a:lnTo>
                    <a:pt x="103" y="310"/>
                  </a:lnTo>
                  <a:lnTo>
                    <a:pt x="119" y="308"/>
                  </a:lnTo>
                  <a:lnTo>
                    <a:pt x="139" y="308"/>
                  </a:lnTo>
                  <a:lnTo>
                    <a:pt x="152" y="310"/>
                  </a:lnTo>
                  <a:lnTo>
                    <a:pt x="160" y="294"/>
                  </a:lnTo>
                  <a:lnTo>
                    <a:pt x="168" y="314"/>
                  </a:lnTo>
                  <a:lnTo>
                    <a:pt x="162" y="326"/>
                  </a:lnTo>
                  <a:lnTo>
                    <a:pt x="176" y="339"/>
                  </a:lnTo>
                  <a:lnTo>
                    <a:pt x="192" y="340"/>
                  </a:lnTo>
                  <a:lnTo>
                    <a:pt x="198" y="356"/>
                  </a:lnTo>
                  <a:lnTo>
                    <a:pt x="223" y="360"/>
                  </a:lnTo>
                  <a:lnTo>
                    <a:pt x="230" y="380"/>
                  </a:lnTo>
                  <a:lnTo>
                    <a:pt x="260" y="378"/>
                  </a:lnTo>
                  <a:lnTo>
                    <a:pt x="264" y="397"/>
                  </a:lnTo>
                  <a:lnTo>
                    <a:pt x="273" y="412"/>
                  </a:lnTo>
                  <a:lnTo>
                    <a:pt x="290" y="421"/>
                  </a:lnTo>
                  <a:lnTo>
                    <a:pt x="290" y="421"/>
                  </a:lnTo>
                  <a:lnTo>
                    <a:pt x="290" y="4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99">
              <a:extLst>
                <a:ext uri="{FF2B5EF4-FFF2-40B4-BE49-F238E27FC236}">
                  <a16:creationId xmlns:a16="http://schemas.microsoft.com/office/drawing/2014/main" id="{B70BCE47-0D5E-1D58-AF0F-1C13B42F28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742942" y="9917978"/>
              <a:ext cx="716008" cy="639212"/>
            </a:xfrm>
            <a:custGeom>
              <a:avLst/>
              <a:gdLst>
                <a:gd name="T0" fmla="*/ 7 w 317"/>
                <a:gd name="T1" fmla="*/ 283 h 283"/>
                <a:gd name="T2" fmla="*/ 36 w 317"/>
                <a:gd name="T3" fmla="*/ 280 h 283"/>
                <a:gd name="T4" fmla="*/ 103 w 317"/>
                <a:gd name="T5" fmla="*/ 278 h 283"/>
                <a:gd name="T6" fmla="*/ 165 w 317"/>
                <a:gd name="T7" fmla="*/ 280 h 283"/>
                <a:gd name="T8" fmla="*/ 189 w 317"/>
                <a:gd name="T9" fmla="*/ 276 h 283"/>
                <a:gd name="T10" fmla="*/ 242 w 317"/>
                <a:gd name="T11" fmla="*/ 276 h 283"/>
                <a:gd name="T12" fmla="*/ 247 w 317"/>
                <a:gd name="T13" fmla="*/ 241 h 283"/>
                <a:gd name="T14" fmla="*/ 249 w 317"/>
                <a:gd name="T15" fmla="*/ 223 h 283"/>
                <a:gd name="T16" fmla="*/ 224 w 317"/>
                <a:gd name="T17" fmla="*/ 216 h 283"/>
                <a:gd name="T18" fmla="*/ 242 w 317"/>
                <a:gd name="T19" fmla="*/ 205 h 283"/>
                <a:gd name="T20" fmla="*/ 246 w 317"/>
                <a:gd name="T21" fmla="*/ 153 h 283"/>
                <a:gd name="T22" fmla="*/ 249 w 317"/>
                <a:gd name="T23" fmla="*/ 121 h 283"/>
                <a:gd name="T24" fmla="*/ 310 w 317"/>
                <a:gd name="T25" fmla="*/ 123 h 283"/>
                <a:gd name="T26" fmla="*/ 315 w 317"/>
                <a:gd name="T27" fmla="*/ 105 h 283"/>
                <a:gd name="T28" fmla="*/ 317 w 317"/>
                <a:gd name="T29" fmla="*/ 91 h 283"/>
                <a:gd name="T30" fmla="*/ 315 w 317"/>
                <a:gd name="T31" fmla="*/ 59 h 283"/>
                <a:gd name="T32" fmla="*/ 315 w 317"/>
                <a:gd name="T33" fmla="*/ 27 h 283"/>
                <a:gd name="T34" fmla="*/ 311 w 317"/>
                <a:gd name="T35" fmla="*/ 4 h 283"/>
                <a:gd name="T36" fmla="*/ 295 w 317"/>
                <a:gd name="T37" fmla="*/ 6 h 283"/>
                <a:gd name="T38" fmla="*/ 279 w 317"/>
                <a:gd name="T39" fmla="*/ 0 h 283"/>
                <a:gd name="T40" fmla="*/ 267 w 317"/>
                <a:gd name="T41" fmla="*/ 2 h 283"/>
                <a:gd name="T42" fmla="*/ 276 w 317"/>
                <a:gd name="T43" fmla="*/ 9 h 283"/>
                <a:gd name="T44" fmla="*/ 262 w 317"/>
                <a:gd name="T45" fmla="*/ 20 h 283"/>
                <a:gd name="T46" fmla="*/ 246 w 317"/>
                <a:gd name="T47" fmla="*/ 13 h 283"/>
                <a:gd name="T48" fmla="*/ 235 w 317"/>
                <a:gd name="T49" fmla="*/ 7 h 283"/>
                <a:gd name="T50" fmla="*/ 221 w 317"/>
                <a:gd name="T51" fmla="*/ 13 h 283"/>
                <a:gd name="T52" fmla="*/ 208 w 317"/>
                <a:gd name="T53" fmla="*/ 15 h 283"/>
                <a:gd name="T54" fmla="*/ 199 w 317"/>
                <a:gd name="T55" fmla="*/ 25 h 283"/>
                <a:gd name="T56" fmla="*/ 189 w 317"/>
                <a:gd name="T57" fmla="*/ 34 h 283"/>
                <a:gd name="T58" fmla="*/ 173 w 317"/>
                <a:gd name="T59" fmla="*/ 38 h 283"/>
                <a:gd name="T60" fmla="*/ 162 w 317"/>
                <a:gd name="T61" fmla="*/ 43 h 283"/>
                <a:gd name="T62" fmla="*/ 148 w 317"/>
                <a:gd name="T63" fmla="*/ 48 h 283"/>
                <a:gd name="T64" fmla="*/ 130 w 317"/>
                <a:gd name="T65" fmla="*/ 47 h 283"/>
                <a:gd name="T66" fmla="*/ 125 w 317"/>
                <a:gd name="T67" fmla="*/ 59 h 283"/>
                <a:gd name="T68" fmla="*/ 110 w 317"/>
                <a:gd name="T69" fmla="*/ 70 h 283"/>
                <a:gd name="T70" fmla="*/ 100 w 317"/>
                <a:gd name="T71" fmla="*/ 79 h 283"/>
                <a:gd name="T72" fmla="*/ 85 w 317"/>
                <a:gd name="T73" fmla="*/ 82 h 283"/>
                <a:gd name="T74" fmla="*/ 73 w 317"/>
                <a:gd name="T75" fmla="*/ 91 h 283"/>
                <a:gd name="T76" fmla="*/ 64 w 317"/>
                <a:gd name="T77" fmla="*/ 102 h 283"/>
                <a:gd name="T78" fmla="*/ 55 w 317"/>
                <a:gd name="T79" fmla="*/ 105 h 283"/>
                <a:gd name="T80" fmla="*/ 41 w 317"/>
                <a:gd name="T81" fmla="*/ 112 h 283"/>
                <a:gd name="T82" fmla="*/ 39 w 317"/>
                <a:gd name="T83" fmla="*/ 125 h 283"/>
                <a:gd name="T84" fmla="*/ 25 w 317"/>
                <a:gd name="T85" fmla="*/ 136 h 283"/>
                <a:gd name="T86" fmla="*/ 18 w 317"/>
                <a:gd name="T87" fmla="*/ 145 h 283"/>
                <a:gd name="T88" fmla="*/ 5 w 317"/>
                <a:gd name="T89" fmla="*/ 143 h 283"/>
                <a:gd name="T90" fmla="*/ 2 w 317"/>
                <a:gd name="T91" fmla="*/ 169 h 283"/>
                <a:gd name="T92" fmla="*/ 4 w 317"/>
                <a:gd name="T93" fmla="*/ 182 h 283"/>
                <a:gd name="T94" fmla="*/ 0 w 317"/>
                <a:gd name="T95" fmla="*/ 226 h 283"/>
                <a:gd name="T96" fmla="*/ 0 w 317"/>
                <a:gd name="T97" fmla="*/ 282 h 283"/>
                <a:gd name="T98" fmla="*/ 7 w 317"/>
                <a:gd name="T99" fmla="*/ 283 h 283"/>
                <a:gd name="T100" fmla="*/ 7 w 317"/>
                <a:gd name="T101" fmla="*/ 283 h 283"/>
                <a:gd name="T102" fmla="*/ 7 w 317"/>
                <a:gd name="T103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7" h="283">
                  <a:moveTo>
                    <a:pt x="7" y="283"/>
                  </a:moveTo>
                  <a:lnTo>
                    <a:pt x="36" y="280"/>
                  </a:lnTo>
                  <a:lnTo>
                    <a:pt x="103" y="278"/>
                  </a:lnTo>
                  <a:lnTo>
                    <a:pt x="165" y="280"/>
                  </a:lnTo>
                  <a:lnTo>
                    <a:pt x="189" y="276"/>
                  </a:lnTo>
                  <a:lnTo>
                    <a:pt x="242" y="276"/>
                  </a:lnTo>
                  <a:lnTo>
                    <a:pt x="247" y="241"/>
                  </a:lnTo>
                  <a:lnTo>
                    <a:pt x="249" y="223"/>
                  </a:lnTo>
                  <a:lnTo>
                    <a:pt x="224" y="216"/>
                  </a:lnTo>
                  <a:lnTo>
                    <a:pt x="242" y="205"/>
                  </a:lnTo>
                  <a:lnTo>
                    <a:pt x="246" y="153"/>
                  </a:lnTo>
                  <a:lnTo>
                    <a:pt x="249" y="121"/>
                  </a:lnTo>
                  <a:lnTo>
                    <a:pt x="310" y="123"/>
                  </a:lnTo>
                  <a:lnTo>
                    <a:pt x="315" y="105"/>
                  </a:lnTo>
                  <a:lnTo>
                    <a:pt x="317" y="91"/>
                  </a:lnTo>
                  <a:lnTo>
                    <a:pt x="315" y="59"/>
                  </a:lnTo>
                  <a:lnTo>
                    <a:pt x="315" y="27"/>
                  </a:lnTo>
                  <a:lnTo>
                    <a:pt x="311" y="4"/>
                  </a:lnTo>
                  <a:lnTo>
                    <a:pt x="295" y="6"/>
                  </a:lnTo>
                  <a:lnTo>
                    <a:pt x="279" y="0"/>
                  </a:lnTo>
                  <a:lnTo>
                    <a:pt x="267" y="2"/>
                  </a:lnTo>
                  <a:lnTo>
                    <a:pt x="276" y="9"/>
                  </a:lnTo>
                  <a:lnTo>
                    <a:pt x="262" y="20"/>
                  </a:lnTo>
                  <a:lnTo>
                    <a:pt x="246" y="13"/>
                  </a:lnTo>
                  <a:lnTo>
                    <a:pt x="235" y="7"/>
                  </a:lnTo>
                  <a:lnTo>
                    <a:pt x="221" y="13"/>
                  </a:lnTo>
                  <a:lnTo>
                    <a:pt x="208" y="15"/>
                  </a:lnTo>
                  <a:lnTo>
                    <a:pt x="199" y="25"/>
                  </a:lnTo>
                  <a:lnTo>
                    <a:pt x="189" y="34"/>
                  </a:lnTo>
                  <a:lnTo>
                    <a:pt x="173" y="38"/>
                  </a:lnTo>
                  <a:lnTo>
                    <a:pt x="162" y="43"/>
                  </a:lnTo>
                  <a:lnTo>
                    <a:pt x="148" y="48"/>
                  </a:lnTo>
                  <a:lnTo>
                    <a:pt x="130" y="47"/>
                  </a:lnTo>
                  <a:lnTo>
                    <a:pt x="125" y="59"/>
                  </a:lnTo>
                  <a:lnTo>
                    <a:pt x="110" y="70"/>
                  </a:lnTo>
                  <a:lnTo>
                    <a:pt x="100" y="79"/>
                  </a:lnTo>
                  <a:lnTo>
                    <a:pt x="85" y="82"/>
                  </a:lnTo>
                  <a:lnTo>
                    <a:pt x="73" y="91"/>
                  </a:lnTo>
                  <a:lnTo>
                    <a:pt x="64" y="102"/>
                  </a:lnTo>
                  <a:lnTo>
                    <a:pt x="55" y="105"/>
                  </a:lnTo>
                  <a:lnTo>
                    <a:pt x="41" y="112"/>
                  </a:lnTo>
                  <a:lnTo>
                    <a:pt x="39" y="125"/>
                  </a:lnTo>
                  <a:lnTo>
                    <a:pt x="25" y="136"/>
                  </a:lnTo>
                  <a:lnTo>
                    <a:pt x="18" y="145"/>
                  </a:lnTo>
                  <a:lnTo>
                    <a:pt x="5" y="143"/>
                  </a:lnTo>
                  <a:lnTo>
                    <a:pt x="2" y="169"/>
                  </a:lnTo>
                  <a:lnTo>
                    <a:pt x="4" y="182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7" y="283"/>
                  </a:lnTo>
                  <a:lnTo>
                    <a:pt x="7" y="283"/>
                  </a:lnTo>
                  <a:lnTo>
                    <a:pt x="7" y="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200">
              <a:extLst>
                <a:ext uri="{FF2B5EF4-FFF2-40B4-BE49-F238E27FC236}">
                  <a16:creationId xmlns:a16="http://schemas.microsoft.com/office/drawing/2014/main" id="{5D3120B4-028D-A009-7781-F5F17CA933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2196" y="10060275"/>
              <a:ext cx="738595" cy="623401"/>
            </a:xfrm>
            <a:custGeom>
              <a:avLst/>
              <a:gdLst>
                <a:gd name="T0" fmla="*/ 32 w 327"/>
                <a:gd name="T1" fmla="*/ 276 h 276"/>
                <a:gd name="T2" fmla="*/ 71 w 327"/>
                <a:gd name="T3" fmla="*/ 274 h 276"/>
                <a:gd name="T4" fmla="*/ 110 w 327"/>
                <a:gd name="T5" fmla="*/ 276 h 276"/>
                <a:gd name="T6" fmla="*/ 126 w 327"/>
                <a:gd name="T7" fmla="*/ 274 h 276"/>
                <a:gd name="T8" fmla="*/ 181 w 327"/>
                <a:gd name="T9" fmla="*/ 270 h 276"/>
                <a:gd name="T10" fmla="*/ 204 w 327"/>
                <a:gd name="T11" fmla="*/ 274 h 276"/>
                <a:gd name="T12" fmla="*/ 233 w 327"/>
                <a:gd name="T13" fmla="*/ 270 h 276"/>
                <a:gd name="T14" fmla="*/ 238 w 327"/>
                <a:gd name="T15" fmla="*/ 258 h 276"/>
                <a:gd name="T16" fmla="*/ 249 w 327"/>
                <a:gd name="T17" fmla="*/ 247 h 276"/>
                <a:gd name="T18" fmla="*/ 258 w 327"/>
                <a:gd name="T19" fmla="*/ 235 h 276"/>
                <a:gd name="T20" fmla="*/ 252 w 327"/>
                <a:gd name="T21" fmla="*/ 220 h 276"/>
                <a:gd name="T22" fmla="*/ 251 w 327"/>
                <a:gd name="T23" fmla="*/ 208 h 276"/>
                <a:gd name="T24" fmla="*/ 247 w 327"/>
                <a:gd name="T25" fmla="*/ 192 h 276"/>
                <a:gd name="T26" fmla="*/ 251 w 327"/>
                <a:gd name="T27" fmla="*/ 176 h 276"/>
                <a:gd name="T28" fmla="*/ 259 w 327"/>
                <a:gd name="T29" fmla="*/ 167 h 276"/>
                <a:gd name="T30" fmla="*/ 263 w 327"/>
                <a:gd name="T31" fmla="*/ 155 h 276"/>
                <a:gd name="T32" fmla="*/ 275 w 327"/>
                <a:gd name="T33" fmla="*/ 142 h 276"/>
                <a:gd name="T34" fmla="*/ 270 w 327"/>
                <a:gd name="T35" fmla="*/ 130 h 276"/>
                <a:gd name="T36" fmla="*/ 259 w 327"/>
                <a:gd name="T37" fmla="*/ 115 h 276"/>
                <a:gd name="T38" fmla="*/ 274 w 327"/>
                <a:gd name="T39" fmla="*/ 103 h 276"/>
                <a:gd name="T40" fmla="*/ 286 w 327"/>
                <a:gd name="T41" fmla="*/ 103 h 276"/>
                <a:gd name="T42" fmla="*/ 284 w 327"/>
                <a:gd name="T43" fmla="*/ 92 h 276"/>
                <a:gd name="T44" fmla="*/ 290 w 327"/>
                <a:gd name="T45" fmla="*/ 76 h 276"/>
                <a:gd name="T46" fmla="*/ 300 w 327"/>
                <a:gd name="T47" fmla="*/ 67 h 276"/>
                <a:gd name="T48" fmla="*/ 313 w 327"/>
                <a:gd name="T49" fmla="*/ 64 h 276"/>
                <a:gd name="T50" fmla="*/ 322 w 327"/>
                <a:gd name="T51" fmla="*/ 48 h 276"/>
                <a:gd name="T52" fmla="*/ 318 w 327"/>
                <a:gd name="T53" fmla="*/ 32 h 276"/>
                <a:gd name="T54" fmla="*/ 320 w 327"/>
                <a:gd name="T55" fmla="*/ 16 h 276"/>
                <a:gd name="T56" fmla="*/ 327 w 327"/>
                <a:gd name="T57" fmla="*/ 7 h 276"/>
                <a:gd name="T58" fmla="*/ 267 w 327"/>
                <a:gd name="T59" fmla="*/ 3 h 276"/>
                <a:gd name="T60" fmla="*/ 247 w 327"/>
                <a:gd name="T61" fmla="*/ 3 h 276"/>
                <a:gd name="T62" fmla="*/ 179 w 327"/>
                <a:gd name="T63" fmla="*/ 1 h 276"/>
                <a:gd name="T64" fmla="*/ 112 w 327"/>
                <a:gd name="T65" fmla="*/ 0 h 276"/>
                <a:gd name="T66" fmla="*/ 60 w 327"/>
                <a:gd name="T67" fmla="*/ 0 h 276"/>
                <a:gd name="T68" fmla="*/ 44 w 327"/>
                <a:gd name="T69" fmla="*/ 1 h 276"/>
                <a:gd name="T70" fmla="*/ 1 w 327"/>
                <a:gd name="T71" fmla="*/ 0 h 276"/>
                <a:gd name="T72" fmla="*/ 3 w 327"/>
                <a:gd name="T73" fmla="*/ 16 h 276"/>
                <a:gd name="T74" fmla="*/ 0 w 327"/>
                <a:gd name="T75" fmla="*/ 37 h 276"/>
                <a:gd name="T76" fmla="*/ 16 w 327"/>
                <a:gd name="T77" fmla="*/ 39 h 276"/>
                <a:gd name="T78" fmla="*/ 28 w 327"/>
                <a:gd name="T79" fmla="*/ 44 h 276"/>
                <a:gd name="T80" fmla="*/ 41 w 327"/>
                <a:gd name="T81" fmla="*/ 53 h 276"/>
                <a:gd name="T82" fmla="*/ 49 w 327"/>
                <a:gd name="T83" fmla="*/ 64 h 276"/>
                <a:gd name="T84" fmla="*/ 55 w 327"/>
                <a:gd name="T85" fmla="*/ 73 h 276"/>
                <a:gd name="T86" fmla="*/ 62 w 327"/>
                <a:gd name="T87" fmla="*/ 85 h 276"/>
                <a:gd name="T88" fmla="*/ 60 w 327"/>
                <a:gd name="T89" fmla="*/ 99 h 276"/>
                <a:gd name="T90" fmla="*/ 62 w 327"/>
                <a:gd name="T91" fmla="*/ 114 h 276"/>
                <a:gd name="T92" fmla="*/ 42 w 327"/>
                <a:gd name="T93" fmla="*/ 114 h 276"/>
                <a:gd name="T94" fmla="*/ 41 w 327"/>
                <a:gd name="T95" fmla="*/ 153 h 276"/>
                <a:gd name="T96" fmla="*/ 35 w 327"/>
                <a:gd name="T97" fmla="*/ 174 h 276"/>
                <a:gd name="T98" fmla="*/ 35 w 327"/>
                <a:gd name="T99" fmla="*/ 201 h 276"/>
                <a:gd name="T100" fmla="*/ 33 w 327"/>
                <a:gd name="T101" fmla="*/ 240 h 276"/>
                <a:gd name="T102" fmla="*/ 35 w 327"/>
                <a:gd name="T103" fmla="*/ 256 h 276"/>
                <a:gd name="T104" fmla="*/ 32 w 327"/>
                <a:gd name="T105" fmla="*/ 276 h 276"/>
                <a:gd name="T106" fmla="*/ 32 w 327"/>
                <a:gd name="T107" fmla="*/ 276 h 276"/>
                <a:gd name="T108" fmla="*/ 32 w 327"/>
                <a:gd name="T109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7" h="276">
                  <a:moveTo>
                    <a:pt x="32" y="276"/>
                  </a:moveTo>
                  <a:lnTo>
                    <a:pt x="71" y="274"/>
                  </a:lnTo>
                  <a:lnTo>
                    <a:pt x="110" y="276"/>
                  </a:lnTo>
                  <a:lnTo>
                    <a:pt x="126" y="274"/>
                  </a:lnTo>
                  <a:lnTo>
                    <a:pt x="181" y="270"/>
                  </a:lnTo>
                  <a:lnTo>
                    <a:pt x="204" y="274"/>
                  </a:lnTo>
                  <a:lnTo>
                    <a:pt x="233" y="270"/>
                  </a:lnTo>
                  <a:lnTo>
                    <a:pt x="238" y="258"/>
                  </a:lnTo>
                  <a:lnTo>
                    <a:pt x="249" y="247"/>
                  </a:lnTo>
                  <a:lnTo>
                    <a:pt x="258" y="235"/>
                  </a:lnTo>
                  <a:lnTo>
                    <a:pt x="252" y="220"/>
                  </a:lnTo>
                  <a:lnTo>
                    <a:pt x="251" y="208"/>
                  </a:lnTo>
                  <a:lnTo>
                    <a:pt x="247" y="192"/>
                  </a:lnTo>
                  <a:lnTo>
                    <a:pt x="251" y="176"/>
                  </a:lnTo>
                  <a:lnTo>
                    <a:pt x="259" y="167"/>
                  </a:lnTo>
                  <a:lnTo>
                    <a:pt x="263" y="155"/>
                  </a:lnTo>
                  <a:lnTo>
                    <a:pt x="275" y="142"/>
                  </a:lnTo>
                  <a:lnTo>
                    <a:pt x="270" y="130"/>
                  </a:lnTo>
                  <a:lnTo>
                    <a:pt x="259" y="115"/>
                  </a:lnTo>
                  <a:lnTo>
                    <a:pt x="274" y="103"/>
                  </a:lnTo>
                  <a:lnTo>
                    <a:pt x="286" y="103"/>
                  </a:lnTo>
                  <a:lnTo>
                    <a:pt x="284" y="92"/>
                  </a:lnTo>
                  <a:lnTo>
                    <a:pt x="290" y="76"/>
                  </a:lnTo>
                  <a:lnTo>
                    <a:pt x="300" y="67"/>
                  </a:lnTo>
                  <a:lnTo>
                    <a:pt x="313" y="64"/>
                  </a:lnTo>
                  <a:lnTo>
                    <a:pt x="322" y="48"/>
                  </a:lnTo>
                  <a:lnTo>
                    <a:pt x="318" y="32"/>
                  </a:lnTo>
                  <a:lnTo>
                    <a:pt x="320" y="16"/>
                  </a:lnTo>
                  <a:lnTo>
                    <a:pt x="327" y="7"/>
                  </a:lnTo>
                  <a:lnTo>
                    <a:pt x="267" y="3"/>
                  </a:lnTo>
                  <a:lnTo>
                    <a:pt x="247" y="3"/>
                  </a:lnTo>
                  <a:lnTo>
                    <a:pt x="179" y="1"/>
                  </a:lnTo>
                  <a:lnTo>
                    <a:pt x="112" y="0"/>
                  </a:lnTo>
                  <a:lnTo>
                    <a:pt x="60" y="0"/>
                  </a:lnTo>
                  <a:lnTo>
                    <a:pt x="44" y="1"/>
                  </a:lnTo>
                  <a:lnTo>
                    <a:pt x="1" y="0"/>
                  </a:lnTo>
                  <a:lnTo>
                    <a:pt x="3" y="16"/>
                  </a:lnTo>
                  <a:lnTo>
                    <a:pt x="0" y="37"/>
                  </a:lnTo>
                  <a:lnTo>
                    <a:pt x="16" y="39"/>
                  </a:lnTo>
                  <a:lnTo>
                    <a:pt x="28" y="44"/>
                  </a:lnTo>
                  <a:lnTo>
                    <a:pt x="41" y="53"/>
                  </a:lnTo>
                  <a:lnTo>
                    <a:pt x="49" y="64"/>
                  </a:lnTo>
                  <a:lnTo>
                    <a:pt x="55" y="73"/>
                  </a:lnTo>
                  <a:lnTo>
                    <a:pt x="62" y="85"/>
                  </a:lnTo>
                  <a:lnTo>
                    <a:pt x="60" y="99"/>
                  </a:lnTo>
                  <a:lnTo>
                    <a:pt x="62" y="114"/>
                  </a:lnTo>
                  <a:lnTo>
                    <a:pt x="42" y="114"/>
                  </a:lnTo>
                  <a:lnTo>
                    <a:pt x="41" y="153"/>
                  </a:lnTo>
                  <a:lnTo>
                    <a:pt x="35" y="174"/>
                  </a:lnTo>
                  <a:lnTo>
                    <a:pt x="35" y="201"/>
                  </a:lnTo>
                  <a:lnTo>
                    <a:pt x="33" y="240"/>
                  </a:lnTo>
                  <a:lnTo>
                    <a:pt x="35" y="256"/>
                  </a:lnTo>
                  <a:lnTo>
                    <a:pt x="32" y="276"/>
                  </a:lnTo>
                  <a:lnTo>
                    <a:pt x="32" y="276"/>
                  </a:lnTo>
                  <a:lnTo>
                    <a:pt x="32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201">
              <a:extLst>
                <a:ext uri="{FF2B5EF4-FFF2-40B4-BE49-F238E27FC236}">
                  <a16:creationId xmlns:a16="http://schemas.microsoft.com/office/drawing/2014/main" id="{A0E0FF53-3E6C-2197-68D4-BC16BD6F7B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9911201"/>
              <a:ext cx="417860" cy="449482"/>
            </a:xfrm>
            <a:custGeom>
              <a:avLst/>
              <a:gdLst>
                <a:gd name="T0" fmla="*/ 89 w 185"/>
                <a:gd name="T1" fmla="*/ 199 h 199"/>
                <a:gd name="T2" fmla="*/ 120 w 185"/>
                <a:gd name="T3" fmla="*/ 190 h 199"/>
                <a:gd name="T4" fmla="*/ 144 w 185"/>
                <a:gd name="T5" fmla="*/ 194 h 199"/>
                <a:gd name="T6" fmla="*/ 180 w 185"/>
                <a:gd name="T7" fmla="*/ 194 h 199"/>
                <a:gd name="T8" fmla="*/ 184 w 185"/>
                <a:gd name="T9" fmla="*/ 172 h 199"/>
                <a:gd name="T10" fmla="*/ 182 w 185"/>
                <a:gd name="T11" fmla="*/ 156 h 199"/>
                <a:gd name="T12" fmla="*/ 182 w 185"/>
                <a:gd name="T13" fmla="*/ 101 h 199"/>
                <a:gd name="T14" fmla="*/ 185 w 185"/>
                <a:gd name="T15" fmla="*/ 75 h 199"/>
                <a:gd name="T16" fmla="*/ 184 w 185"/>
                <a:gd name="T17" fmla="*/ 55 h 199"/>
                <a:gd name="T18" fmla="*/ 162 w 185"/>
                <a:gd name="T19" fmla="*/ 46 h 199"/>
                <a:gd name="T20" fmla="*/ 148 w 185"/>
                <a:gd name="T21" fmla="*/ 39 h 199"/>
                <a:gd name="T22" fmla="*/ 132 w 185"/>
                <a:gd name="T23" fmla="*/ 34 h 199"/>
                <a:gd name="T24" fmla="*/ 141 w 185"/>
                <a:gd name="T25" fmla="*/ 18 h 199"/>
                <a:gd name="T26" fmla="*/ 120 w 185"/>
                <a:gd name="T27" fmla="*/ 9 h 199"/>
                <a:gd name="T28" fmla="*/ 103 w 185"/>
                <a:gd name="T29" fmla="*/ 0 h 199"/>
                <a:gd name="T30" fmla="*/ 80 w 185"/>
                <a:gd name="T31" fmla="*/ 7 h 199"/>
                <a:gd name="T32" fmla="*/ 64 w 185"/>
                <a:gd name="T33" fmla="*/ 0 h 199"/>
                <a:gd name="T34" fmla="*/ 61 w 185"/>
                <a:gd name="T35" fmla="*/ 10 h 199"/>
                <a:gd name="T36" fmla="*/ 47 w 185"/>
                <a:gd name="T37" fmla="*/ 19 h 199"/>
                <a:gd name="T38" fmla="*/ 48 w 185"/>
                <a:gd name="T39" fmla="*/ 35 h 199"/>
                <a:gd name="T40" fmla="*/ 43 w 185"/>
                <a:gd name="T41" fmla="*/ 51 h 199"/>
                <a:gd name="T42" fmla="*/ 32 w 185"/>
                <a:gd name="T43" fmla="*/ 60 h 199"/>
                <a:gd name="T44" fmla="*/ 27 w 185"/>
                <a:gd name="T45" fmla="*/ 73 h 199"/>
                <a:gd name="T46" fmla="*/ 20 w 185"/>
                <a:gd name="T47" fmla="*/ 83 h 199"/>
                <a:gd name="T48" fmla="*/ 6 w 185"/>
                <a:gd name="T49" fmla="*/ 85 h 199"/>
                <a:gd name="T50" fmla="*/ 11 w 185"/>
                <a:gd name="T51" fmla="*/ 99 h 199"/>
                <a:gd name="T52" fmla="*/ 6 w 185"/>
                <a:gd name="T53" fmla="*/ 112 h 199"/>
                <a:gd name="T54" fmla="*/ 4 w 185"/>
                <a:gd name="T55" fmla="*/ 128 h 199"/>
                <a:gd name="T56" fmla="*/ 6 w 185"/>
                <a:gd name="T57" fmla="*/ 144 h 199"/>
                <a:gd name="T58" fmla="*/ 7 w 185"/>
                <a:gd name="T59" fmla="*/ 156 h 199"/>
                <a:gd name="T60" fmla="*/ 9 w 185"/>
                <a:gd name="T61" fmla="*/ 171 h 199"/>
                <a:gd name="T62" fmla="*/ 0 w 185"/>
                <a:gd name="T63" fmla="*/ 188 h 199"/>
                <a:gd name="T64" fmla="*/ 29 w 185"/>
                <a:gd name="T65" fmla="*/ 188 h 199"/>
                <a:gd name="T66" fmla="*/ 48 w 185"/>
                <a:gd name="T67" fmla="*/ 192 h 199"/>
                <a:gd name="T68" fmla="*/ 89 w 185"/>
                <a:gd name="T69" fmla="*/ 199 h 199"/>
                <a:gd name="T70" fmla="*/ 89 w 185"/>
                <a:gd name="T71" fmla="*/ 199 h 199"/>
                <a:gd name="T72" fmla="*/ 89 w 185"/>
                <a:gd name="T73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5" h="199">
                  <a:moveTo>
                    <a:pt x="89" y="199"/>
                  </a:moveTo>
                  <a:lnTo>
                    <a:pt x="120" y="190"/>
                  </a:lnTo>
                  <a:lnTo>
                    <a:pt x="144" y="194"/>
                  </a:lnTo>
                  <a:lnTo>
                    <a:pt x="180" y="194"/>
                  </a:lnTo>
                  <a:lnTo>
                    <a:pt x="184" y="172"/>
                  </a:lnTo>
                  <a:lnTo>
                    <a:pt x="182" y="156"/>
                  </a:lnTo>
                  <a:lnTo>
                    <a:pt x="182" y="101"/>
                  </a:lnTo>
                  <a:lnTo>
                    <a:pt x="185" y="75"/>
                  </a:lnTo>
                  <a:lnTo>
                    <a:pt x="184" y="55"/>
                  </a:lnTo>
                  <a:lnTo>
                    <a:pt x="162" y="46"/>
                  </a:lnTo>
                  <a:lnTo>
                    <a:pt x="148" y="39"/>
                  </a:lnTo>
                  <a:lnTo>
                    <a:pt x="132" y="34"/>
                  </a:lnTo>
                  <a:lnTo>
                    <a:pt x="141" y="18"/>
                  </a:lnTo>
                  <a:lnTo>
                    <a:pt x="120" y="9"/>
                  </a:lnTo>
                  <a:lnTo>
                    <a:pt x="103" y="0"/>
                  </a:lnTo>
                  <a:lnTo>
                    <a:pt x="80" y="7"/>
                  </a:lnTo>
                  <a:lnTo>
                    <a:pt x="64" y="0"/>
                  </a:lnTo>
                  <a:lnTo>
                    <a:pt x="61" y="10"/>
                  </a:lnTo>
                  <a:lnTo>
                    <a:pt x="47" y="19"/>
                  </a:lnTo>
                  <a:lnTo>
                    <a:pt x="48" y="35"/>
                  </a:lnTo>
                  <a:lnTo>
                    <a:pt x="43" y="51"/>
                  </a:lnTo>
                  <a:lnTo>
                    <a:pt x="32" y="60"/>
                  </a:lnTo>
                  <a:lnTo>
                    <a:pt x="27" y="73"/>
                  </a:lnTo>
                  <a:lnTo>
                    <a:pt x="20" y="83"/>
                  </a:lnTo>
                  <a:lnTo>
                    <a:pt x="6" y="85"/>
                  </a:lnTo>
                  <a:lnTo>
                    <a:pt x="11" y="99"/>
                  </a:lnTo>
                  <a:lnTo>
                    <a:pt x="6" y="112"/>
                  </a:lnTo>
                  <a:lnTo>
                    <a:pt x="4" y="128"/>
                  </a:lnTo>
                  <a:lnTo>
                    <a:pt x="6" y="144"/>
                  </a:lnTo>
                  <a:lnTo>
                    <a:pt x="7" y="156"/>
                  </a:lnTo>
                  <a:lnTo>
                    <a:pt x="9" y="171"/>
                  </a:lnTo>
                  <a:lnTo>
                    <a:pt x="0" y="188"/>
                  </a:lnTo>
                  <a:lnTo>
                    <a:pt x="29" y="188"/>
                  </a:lnTo>
                  <a:lnTo>
                    <a:pt x="48" y="192"/>
                  </a:lnTo>
                  <a:lnTo>
                    <a:pt x="89" y="199"/>
                  </a:lnTo>
                  <a:lnTo>
                    <a:pt x="89" y="199"/>
                  </a:lnTo>
                  <a:lnTo>
                    <a:pt x="89" y="1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202">
              <a:extLst>
                <a:ext uri="{FF2B5EF4-FFF2-40B4-BE49-F238E27FC236}">
                  <a16:creationId xmlns:a16="http://schemas.microsoft.com/office/drawing/2014/main" id="{DF0501D2-0AB1-EDB9-6166-A678BFF66E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6727" y="10039947"/>
              <a:ext cx="745370" cy="643730"/>
            </a:xfrm>
            <a:custGeom>
              <a:avLst/>
              <a:gdLst>
                <a:gd name="T0" fmla="*/ 29 w 330"/>
                <a:gd name="T1" fmla="*/ 281 h 285"/>
                <a:gd name="T2" fmla="*/ 109 w 330"/>
                <a:gd name="T3" fmla="*/ 281 h 285"/>
                <a:gd name="T4" fmla="*/ 180 w 330"/>
                <a:gd name="T5" fmla="*/ 285 h 285"/>
                <a:gd name="T6" fmla="*/ 235 w 330"/>
                <a:gd name="T7" fmla="*/ 285 h 285"/>
                <a:gd name="T8" fmla="*/ 237 w 330"/>
                <a:gd name="T9" fmla="*/ 265 h 285"/>
                <a:gd name="T10" fmla="*/ 251 w 330"/>
                <a:gd name="T11" fmla="*/ 260 h 285"/>
                <a:gd name="T12" fmla="*/ 262 w 330"/>
                <a:gd name="T13" fmla="*/ 274 h 285"/>
                <a:gd name="T14" fmla="*/ 276 w 330"/>
                <a:gd name="T15" fmla="*/ 267 h 285"/>
                <a:gd name="T16" fmla="*/ 285 w 330"/>
                <a:gd name="T17" fmla="*/ 281 h 285"/>
                <a:gd name="T18" fmla="*/ 289 w 330"/>
                <a:gd name="T19" fmla="*/ 265 h 285"/>
                <a:gd name="T20" fmla="*/ 298 w 330"/>
                <a:gd name="T21" fmla="*/ 283 h 285"/>
                <a:gd name="T22" fmla="*/ 314 w 330"/>
                <a:gd name="T23" fmla="*/ 274 h 285"/>
                <a:gd name="T24" fmla="*/ 328 w 330"/>
                <a:gd name="T25" fmla="*/ 267 h 285"/>
                <a:gd name="T26" fmla="*/ 330 w 330"/>
                <a:gd name="T27" fmla="*/ 247 h 285"/>
                <a:gd name="T28" fmla="*/ 330 w 330"/>
                <a:gd name="T29" fmla="*/ 235 h 285"/>
                <a:gd name="T30" fmla="*/ 328 w 330"/>
                <a:gd name="T31" fmla="*/ 219 h 285"/>
                <a:gd name="T32" fmla="*/ 323 w 330"/>
                <a:gd name="T33" fmla="*/ 204 h 285"/>
                <a:gd name="T34" fmla="*/ 315 w 330"/>
                <a:gd name="T35" fmla="*/ 190 h 285"/>
                <a:gd name="T36" fmla="*/ 310 w 330"/>
                <a:gd name="T37" fmla="*/ 178 h 285"/>
                <a:gd name="T38" fmla="*/ 305 w 330"/>
                <a:gd name="T39" fmla="*/ 160 h 285"/>
                <a:gd name="T40" fmla="*/ 308 w 330"/>
                <a:gd name="T41" fmla="*/ 142 h 285"/>
                <a:gd name="T42" fmla="*/ 280 w 330"/>
                <a:gd name="T43" fmla="*/ 142 h 285"/>
                <a:gd name="T44" fmla="*/ 278 w 330"/>
                <a:gd name="T45" fmla="*/ 115 h 285"/>
                <a:gd name="T46" fmla="*/ 280 w 330"/>
                <a:gd name="T47" fmla="*/ 3 h 285"/>
                <a:gd name="T48" fmla="*/ 237 w 330"/>
                <a:gd name="T49" fmla="*/ 3 h 285"/>
                <a:gd name="T50" fmla="*/ 221 w 330"/>
                <a:gd name="T51" fmla="*/ 5 h 285"/>
                <a:gd name="T52" fmla="*/ 184 w 330"/>
                <a:gd name="T53" fmla="*/ 3 h 285"/>
                <a:gd name="T54" fmla="*/ 125 w 330"/>
                <a:gd name="T55" fmla="*/ 3 h 285"/>
                <a:gd name="T56" fmla="*/ 41 w 330"/>
                <a:gd name="T57" fmla="*/ 0 h 285"/>
                <a:gd name="T58" fmla="*/ 40 w 330"/>
                <a:gd name="T59" fmla="*/ 112 h 285"/>
                <a:gd name="T60" fmla="*/ 38 w 330"/>
                <a:gd name="T61" fmla="*/ 137 h 285"/>
                <a:gd name="T62" fmla="*/ 2 w 330"/>
                <a:gd name="T63" fmla="*/ 137 h 285"/>
                <a:gd name="T64" fmla="*/ 0 w 330"/>
                <a:gd name="T65" fmla="*/ 194 h 285"/>
                <a:gd name="T66" fmla="*/ 8 w 330"/>
                <a:gd name="T67" fmla="*/ 228 h 285"/>
                <a:gd name="T68" fmla="*/ 22 w 330"/>
                <a:gd name="T69" fmla="*/ 233 h 285"/>
                <a:gd name="T70" fmla="*/ 20 w 330"/>
                <a:gd name="T71" fmla="*/ 249 h 285"/>
                <a:gd name="T72" fmla="*/ 11 w 330"/>
                <a:gd name="T73" fmla="*/ 263 h 285"/>
                <a:gd name="T74" fmla="*/ 13 w 330"/>
                <a:gd name="T75" fmla="*/ 283 h 285"/>
                <a:gd name="T76" fmla="*/ 29 w 330"/>
                <a:gd name="T77" fmla="*/ 281 h 285"/>
                <a:gd name="T78" fmla="*/ 29 w 330"/>
                <a:gd name="T79" fmla="*/ 281 h 285"/>
                <a:gd name="T80" fmla="*/ 29 w 330"/>
                <a:gd name="T81" fmla="*/ 28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0" h="285">
                  <a:moveTo>
                    <a:pt x="29" y="281"/>
                  </a:moveTo>
                  <a:lnTo>
                    <a:pt x="109" y="281"/>
                  </a:lnTo>
                  <a:lnTo>
                    <a:pt x="180" y="285"/>
                  </a:lnTo>
                  <a:lnTo>
                    <a:pt x="235" y="285"/>
                  </a:lnTo>
                  <a:lnTo>
                    <a:pt x="237" y="265"/>
                  </a:lnTo>
                  <a:lnTo>
                    <a:pt x="251" y="260"/>
                  </a:lnTo>
                  <a:lnTo>
                    <a:pt x="262" y="274"/>
                  </a:lnTo>
                  <a:lnTo>
                    <a:pt x="276" y="267"/>
                  </a:lnTo>
                  <a:lnTo>
                    <a:pt x="285" y="281"/>
                  </a:lnTo>
                  <a:lnTo>
                    <a:pt x="289" y="265"/>
                  </a:lnTo>
                  <a:lnTo>
                    <a:pt x="298" y="283"/>
                  </a:lnTo>
                  <a:lnTo>
                    <a:pt x="314" y="274"/>
                  </a:lnTo>
                  <a:lnTo>
                    <a:pt x="328" y="267"/>
                  </a:lnTo>
                  <a:lnTo>
                    <a:pt x="330" y="247"/>
                  </a:lnTo>
                  <a:lnTo>
                    <a:pt x="330" y="235"/>
                  </a:lnTo>
                  <a:lnTo>
                    <a:pt x="328" y="219"/>
                  </a:lnTo>
                  <a:lnTo>
                    <a:pt x="323" y="204"/>
                  </a:lnTo>
                  <a:lnTo>
                    <a:pt x="315" y="190"/>
                  </a:lnTo>
                  <a:lnTo>
                    <a:pt x="310" y="178"/>
                  </a:lnTo>
                  <a:lnTo>
                    <a:pt x="305" y="160"/>
                  </a:lnTo>
                  <a:lnTo>
                    <a:pt x="308" y="142"/>
                  </a:lnTo>
                  <a:lnTo>
                    <a:pt x="280" y="142"/>
                  </a:lnTo>
                  <a:lnTo>
                    <a:pt x="278" y="115"/>
                  </a:lnTo>
                  <a:lnTo>
                    <a:pt x="280" y="3"/>
                  </a:lnTo>
                  <a:lnTo>
                    <a:pt x="237" y="3"/>
                  </a:lnTo>
                  <a:lnTo>
                    <a:pt x="221" y="5"/>
                  </a:lnTo>
                  <a:lnTo>
                    <a:pt x="184" y="3"/>
                  </a:lnTo>
                  <a:lnTo>
                    <a:pt x="125" y="3"/>
                  </a:lnTo>
                  <a:lnTo>
                    <a:pt x="41" y="0"/>
                  </a:lnTo>
                  <a:lnTo>
                    <a:pt x="40" y="112"/>
                  </a:lnTo>
                  <a:lnTo>
                    <a:pt x="38" y="137"/>
                  </a:lnTo>
                  <a:lnTo>
                    <a:pt x="2" y="137"/>
                  </a:lnTo>
                  <a:lnTo>
                    <a:pt x="0" y="194"/>
                  </a:lnTo>
                  <a:lnTo>
                    <a:pt x="8" y="228"/>
                  </a:lnTo>
                  <a:lnTo>
                    <a:pt x="22" y="233"/>
                  </a:lnTo>
                  <a:lnTo>
                    <a:pt x="20" y="249"/>
                  </a:lnTo>
                  <a:lnTo>
                    <a:pt x="11" y="263"/>
                  </a:lnTo>
                  <a:lnTo>
                    <a:pt x="13" y="283"/>
                  </a:lnTo>
                  <a:lnTo>
                    <a:pt x="29" y="281"/>
                  </a:lnTo>
                  <a:lnTo>
                    <a:pt x="29" y="281"/>
                  </a:lnTo>
                  <a:lnTo>
                    <a:pt x="29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203">
              <a:extLst>
                <a:ext uri="{FF2B5EF4-FFF2-40B4-BE49-F238E27FC236}">
                  <a16:creationId xmlns:a16="http://schemas.microsoft.com/office/drawing/2014/main" id="{6C1E3650-F331-870C-29A5-CCAEAE1B69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9969927"/>
              <a:ext cx="614366" cy="713748"/>
            </a:xfrm>
            <a:custGeom>
              <a:avLst/>
              <a:gdLst>
                <a:gd name="T0" fmla="*/ 201 w 272"/>
                <a:gd name="T1" fmla="*/ 314 h 316"/>
                <a:gd name="T2" fmla="*/ 239 w 272"/>
                <a:gd name="T3" fmla="*/ 316 h 316"/>
                <a:gd name="T4" fmla="*/ 242 w 272"/>
                <a:gd name="T5" fmla="*/ 296 h 316"/>
                <a:gd name="T6" fmla="*/ 240 w 272"/>
                <a:gd name="T7" fmla="*/ 280 h 316"/>
                <a:gd name="T8" fmla="*/ 240 w 272"/>
                <a:gd name="T9" fmla="*/ 250 h 316"/>
                <a:gd name="T10" fmla="*/ 228 w 272"/>
                <a:gd name="T11" fmla="*/ 255 h 316"/>
                <a:gd name="T12" fmla="*/ 235 w 272"/>
                <a:gd name="T13" fmla="*/ 243 h 316"/>
                <a:gd name="T14" fmla="*/ 242 w 272"/>
                <a:gd name="T15" fmla="*/ 216 h 316"/>
                <a:gd name="T16" fmla="*/ 244 w 272"/>
                <a:gd name="T17" fmla="*/ 196 h 316"/>
                <a:gd name="T18" fmla="*/ 249 w 272"/>
                <a:gd name="T19" fmla="*/ 154 h 316"/>
                <a:gd name="T20" fmla="*/ 272 w 272"/>
                <a:gd name="T21" fmla="*/ 157 h 316"/>
                <a:gd name="T22" fmla="*/ 271 w 272"/>
                <a:gd name="T23" fmla="*/ 141 h 316"/>
                <a:gd name="T24" fmla="*/ 269 w 272"/>
                <a:gd name="T25" fmla="*/ 127 h 316"/>
                <a:gd name="T26" fmla="*/ 264 w 272"/>
                <a:gd name="T27" fmla="*/ 114 h 316"/>
                <a:gd name="T28" fmla="*/ 255 w 272"/>
                <a:gd name="T29" fmla="*/ 107 h 316"/>
                <a:gd name="T30" fmla="*/ 248 w 272"/>
                <a:gd name="T31" fmla="*/ 95 h 316"/>
                <a:gd name="T32" fmla="*/ 239 w 272"/>
                <a:gd name="T33" fmla="*/ 84 h 316"/>
                <a:gd name="T34" fmla="*/ 223 w 272"/>
                <a:gd name="T35" fmla="*/ 82 h 316"/>
                <a:gd name="T36" fmla="*/ 210 w 272"/>
                <a:gd name="T37" fmla="*/ 79 h 316"/>
                <a:gd name="T38" fmla="*/ 201 w 272"/>
                <a:gd name="T39" fmla="*/ 70 h 316"/>
                <a:gd name="T40" fmla="*/ 189 w 272"/>
                <a:gd name="T41" fmla="*/ 63 h 316"/>
                <a:gd name="T42" fmla="*/ 178 w 272"/>
                <a:gd name="T43" fmla="*/ 52 h 316"/>
                <a:gd name="T44" fmla="*/ 173 w 272"/>
                <a:gd name="T45" fmla="*/ 41 h 316"/>
                <a:gd name="T46" fmla="*/ 164 w 272"/>
                <a:gd name="T47" fmla="*/ 31 h 316"/>
                <a:gd name="T48" fmla="*/ 153 w 272"/>
                <a:gd name="T49" fmla="*/ 18 h 316"/>
                <a:gd name="T50" fmla="*/ 141 w 272"/>
                <a:gd name="T51" fmla="*/ 11 h 316"/>
                <a:gd name="T52" fmla="*/ 132 w 272"/>
                <a:gd name="T53" fmla="*/ 0 h 316"/>
                <a:gd name="T54" fmla="*/ 125 w 272"/>
                <a:gd name="T55" fmla="*/ 33 h 316"/>
                <a:gd name="T56" fmla="*/ 112 w 272"/>
                <a:gd name="T57" fmla="*/ 36 h 316"/>
                <a:gd name="T58" fmla="*/ 89 w 272"/>
                <a:gd name="T59" fmla="*/ 38 h 316"/>
                <a:gd name="T60" fmla="*/ 45 w 272"/>
                <a:gd name="T61" fmla="*/ 34 h 316"/>
                <a:gd name="T62" fmla="*/ 5 w 272"/>
                <a:gd name="T63" fmla="*/ 33 h 316"/>
                <a:gd name="T64" fmla="*/ 4 w 272"/>
                <a:gd name="T65" fmla="*/ 49 h 316"/>
                <a:gd name="T66" fmla="*/ 0 w 272"/>
                <a:gd name="T67" fmla="*/ 130 h 316"/>
                <a:gd name="T68" fmla="*/ 2 w 272"/>
                <a:gd name="T69" fmla="*/ 146 h 316"/>
                <a:gd name="T70" fmla="*/ 2 w 272"/>
                <a:gd name="T71" fmla="*/ 162 h 316"/>
                <a:gd name="T72" fmla="*/ 30 w 272"/>
                <a:gd name="T73" fmla="*/ 177 h 316"/>
                <a:gd name="T74" fmla="*/ 29 w 272"/>
                <a:gd name="T75" fmla="*/ 189 h 316"/>
                <a:gd name="T76" fmla="*/ 34 w 272"/>
                <a:gd name="T77" fmla="*/ 202 h 316"/>
                <a:gd name="T78" fmla="*/ 37 w 272"/>
                <a:gd name="T79" fmla="*/ 212 h 316"/>
                <a:gd name="T80" fmla="*/ 43 w 272"/>
                <a:gd name="T81" fmla="*/ 227 h 316"/>
                <a:gd name="T82" fmla="*/ 48 w 272"/>
                <a:gd name="T83" fmla="*/ 243 h 316"/>
                <a:gd name="T84" fmla="*/ 52 w 272"/>
                <a:gd name="T85" fmla="*/ 257 h 316"/>
                <a:gd name="T86" fmla="*/ 50 w 272"/>
                <a:gd name="T87" fmla="*/ 269 h 316"/>
                <a:gd name="T88" fmla="*/ 52 w 272"/>
                <a:gd name="T89" fmla="*/ 285 h 316"/>
                <a:gd name="T90" fmla="*/ 54 w 272"/>
                <a:gd name="T91" fmla="*/ 300 h 316"/>
                <a:gd name="T92" fmla="*/ 46 w 272"/>
                <a:gd name="T93" fmla="*/ 310 h 316"/>
                <a:gd name="T94" fmla="*/ 110 w 272"/>
                <a:gd name="T95" fmla="*/ 312 h 316"/>
                <a:gd name="T96" fmla="*/ 182 w 272"/>
                <a:gd name="T97" fmla="*/ 314 h 316"/>
                <a:gd name="T98" fmla="*/ 201 w 272"/>
                <a:gd name="T99" fmla="*/ 314 h 316"/>
                <a:gd name="T100" fmla="*/ 201 w 272"/>
                <a:gd name="T101" fmla="*/ 314 h 316"/>
                <a:gd name="T102" fmla="*/ 201 w 272"/>
                <a:gd name="T103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2" h="316">
                  <a:moveTo>
                    <a:pt x="201" y="314"/>
                  </a:moveTo>
                  <a:lnTo>
                    <a:pt x="239" y="316"/>
                  </a:lnTo>
                  <a:lnTo>
                    <a:pt x="242" y="296"/>
                  </a:lnTo>
                  <a:lnTo>
                    <a:pt x="240" y="280"/>
                  </a:lnTo>
                  <a:lnTo>
                    <a:pt x="240" y="250"/>
                  </a:lnTo>
                  <a:lnTo>
                    <a:pt x="228" y="255"/>
                  </a:lnTo>
                  <a:lnTo>
                    <a:pt x="235" y="243"/>
                  </a:lnTo>
                  <a:lnTo>
                    <a:pt x="242" y="216"/>
                  </a:lnTo>
                  <a:lnTo>
                    <a:pt x="244" y="196"/>
                  </a:lnTo>
                  <a:lnTo>
                    <a:pt x="249" y="154"/>
                  </a:lnTo>
                  <a:lnTo>
                    <a:pt x="272" y="157"/>
                  </a:lnTo>
                  <a:lnTo>
                    <a:pt x="271" y="141"/>
                  </a:lnTo>
                  <a:lnTo>
                    <a:pt x="269" y="127"/>
                  </a:lnTo>
                  <a:lnTo>
                    <a:pt x="264" y="114"/>
                  </a:lnTo>
                  <a:lnTo>
                    <a:pt x="255" y="107"/>
                  </a:lnTo>
                  <a:lnTo>
                    <a:pt x="248" y="95"/>
                  </a:lnTo>
                  <a:lnTo>
                    <a:pt x="239" y="84"/>
                  </a:lnTo>
                  <a:lnTo>
                    <a:pt x="223" y="82"/>
                  </a:lnTo>
                  <a:lnTo>
                    <a:pt x="210" y="79"/>
                  </a:lnTo>
                  <a:lnTo>
                    <a:pt x="201" y="70"/>
                  </a:lnTo>
                  <a:lnTo>
                    <a:pt x="189" y="63"/>
                  </a:lnTo>
                  <a:lnTo>
                    <a:pt x="178" y="52"/>
                  </a:lnTo>
                  <a:lnTo>
                    <a:pt x="173" y="41"/>
                  </a:lnTo>
                  <a:lnTo>
                    <a:pt x="164" y="31"/>
                  </a:lnTo>
                  <a:lnTo>
                    <a:pt x="153" y="18"/>
                  </a:lnTo>
                  <a:lnTo>
                    <a:pt x="141" y="11"/>
                  </a:lnTo>
                  <a:lnTo>
                    <a:pt x="132" y="0"/>
                  </a:lnTo>
                  <a:lnTo>
                    <a:pt x="125" y="33"/>
                  </a:lnTo>
                  <a:lnTo>
                    <a:pt x="112" y="36"/>
                  </a:lnTo>
                  <a:lnTo>
                    <a:pt x="89" y="38"/>
                  </a:lnTo>
                  <a:lnTo>
                    <a:pt x="45" y="34"/>
                  </a:lnTo>
                  <a:lnTo>
                    <a:pt x="5" y="33"/>
                  </a:lnTo>
                  <a:lnTo>
                    <a:pt x="4" y="49"/>
                  </a:lnTo>
                  <a:lnTo>
                    <a:pt x="0" y="130"/>
                  </a:lnTo>
                  <a:lnTo>
                    <a:pt x="2" y="146"/>
                  </a:lnTo>
                  <a:lnTo>
                    <a:pt x="2" y="162"/>
                  </a:lnTo>
                  <a:lnTo>
                    <a:pt x="30" y="177"/>
                  </a:lnTo>
                  <a:lnTo>
                    <a:pt x="29" y="189"/>
                  </a:lnTo>
                  <a:lnTo>
                    <a:pt x="34" y="202"/>
                  </a:lnTo>
                  <a:lnTo>
                    <a:pt x="37" y="212"/>
                  </a:lnTo>
                  <a:lnTo>
                    <a:pt x="43" y="227"/>
                  </a:lnTo>
                  <a:lnTo>
                    <a:pt x="48" y="243"/>
                  </a:lnTo>
                  <a:lnTo>
                    <a:pt x="52" y="257"/>
                  </a:lnTo>
                  <a:lnTo>
                    <a:pt x="50" y="269"/>
                  </a:lnTo>
                  <a:lnTo>
                    <a:pt x="52" y="285"/>
                  </a:lnTo>
                  <a:lnTo>
                    <a:pt x="54" y="300"/>
                  </a:lnTo>
                  <a:lnTo>
                    <a:pt x="46" y="310"/>
                  </a:lnTo>
                  <a:lnTo>
                    <a:pt x="110" y="312"/>
                  </a:lnTo>
                  <a:lnTo>
                    <a:pt x="182" y="314"/>
                  </a:lnTo>
                  <a:lnTo>
                    <a:pt x="201" y="314"/>
                  </a:lnTo>
                  <a:lnTo>
                    <a:pt x="201" y="314"/>
                  </a:lnTo>
                  <a:lnTo>
                    <a:pt x="201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204">
              <a:extLst>
                <a:ext uri="{FF2B5EF4-FFF2-40B4-BE49-F238E27FC236}">
                  <a16:creationId xmlns:a16="http://schemas.microsoft.com/office/drawing/2014/main" id="{8B2D53BE-9E3C-C2B3-FF99-509CED3F88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37625" y="10179987"/>
              <a:ext cx="618883" cy="612108"/>
            </a:xfrm>
            <a:custGeom>
              <a:avLst/>
              <a:gdLst>
                <a:gd name="T0" fmla="*/ 111 w 274"/>
                <a:gd name="T1" fmla="*/ 271 h 271"/>
                <a:gd name="T2" fmla="*/ 121 w 274"/>
                <a:gd name="T3" fmla="*/ 242 h 271"/>
                <a:gd name="T4" fmla="*/ 141 w 274"/>
                <a:gd name="T5" fmla="*/ 242 h 271"/>
                <a:gd name="T6" fmla="*/ 169 w 274"/>
                <a:gd name="T7" fmla="*/ 246 h 271"/>
                <a:gd name="T8" fmla="*/ 201 w 274"/>
                <a:gd name="T9" fmla="*/ 244 h 271"/>
                <a:gd name="T10" fmla="*/ 237 w 274"/>
                <a:gd name="T11" fmla="*/ 244 h 271"/>
                <a:gd name="T12" fmla="*/ 237 w 274"/>
                <a:gd name="T13" fmla="*/ 219 h 271"/>
                <a:gd name="T14" fmla="*/ 242 w 274"/>
                <a:gd name="T15" fmla="*/ 199 h 271"/>
                <a:gd name="T16" fmla="*/ 242 w 274"/>
                <a:gd name="T17" fmla="*/ 148 h 271"/>
                <a:gd name="T18" fmla="*/ 265 w 274"/>
                <a:gd name="T19" fmla="*/ 148 h 271"/>
                <a:gd name="T20" fmla="*/ 274 w 274"/>
                <a:gd name="T21" fmla="*/ 135 h 271"/>
                <a:gd name="T22" fmla="*/ 269 w 274"/>
                <a:gd name="T23" fmla="*/ 125 h 271"/>
                <a:gd name="T24" fmla="*/ 264 w 274"/>
                <a:gd name="T25" fmla="*/ 112 h 271"/>
                <a:gd name="T26" fmla="*/ 271 w 274"/>
                <a:gd name="T27" fmla="*/ 100 h 271"/>
                <a:gd name="T28" fmla="*/ 273 w 274"/>
                <a:gd name="T29" fmla="*/ 87 h 271"/>
                <a:gd name="T30" fmla="*/ 273 w 274"/>
                <a:gd name="T31" fmla="*/ 71 h 271"/>
                <a:gd name="T32" fmla="*/ 267 w 274"/>
                <a:gd name="T33" fmla="*/ 57 h 271"/>
                <a:gd name="T34" fmla="*/ 258 w 274"/>
                <a:gd name="T35" fmla="*/ 46 h 271"/>
                <a:gd name="T36" fmla="*/ 253 w 274"/>
                <a:gd name="T37" fmla="*/ 32 h 271"/>
                <a:gd name="T38" fmla="*/ 249 w 274"/>
                <a:gd name="T39" fmla="*/ 20 h 271"/>
                <a:gd name="T40" fmla="*/ 237 w 274"/>
                <a:gd name="T41" fmla="*/ 7 h 271"/>
                <a:gd name="T42" fmla="*/ 200 w 274"/>
                <a:gd name="T43" fmla="*/ 7 h 271"/>
                <a:gd name="T44" fmla="*/ 169 w 274"/>
                <a:gd name="T45" fmla="*/ 4 h 271"/>
                <a:gd name="T46" fmla="*/ 148 w 274"/>
                <a:gd name="T47" fmla="*/ 0 h 271"/>
                <a:gd name="T48" fmla="*/ 146 w 274"/>
                <a:gd name="T49" fmla="*/ 36 h 271"/>
                <a:gd name="T50" fmla="*/ 139 w 274"/>
                <a:gd name="T51" fmla="*/ 48 h 271"/>
                <a:gd name="T52" fmla="*/ 116 w 274"/>
                <a:gd name="T53" fmla="*/ 48 h 271"/>
                <a:gd name="T54" fmla="*/ 100 w 274"/>
                <a:gd name="T55" fmla="*/ 50 h 271"/>
                <a:gd name="T56" fmla="*/ 64 w 274"/>
                <a:gd name="T57" fmla="*/ 48 h 271"/>
                <a:gd name="T58" fmla="*/ 41 w 274"/>
                <a:gd name="T59" fmla="*/ 48 h 271"/>
                <a:gd name="T60" fmla="*/ 2 w 274"/>
                <a:gd name="T61" fmla="*/ 50 h 271"/>
                <a:gd name="T62" fmla="*/ 0 w 274"/>
                <a:gd name="T63" fmla="*/ 93 h 271"/>
                <a:gd name="T64" fmla="*/ 4 w 274"/>
                <a:gd name="T65" fmla="*/ 121 h 271"/>
                <a:gd name="T66" fmla="*/ 2 w 274"/>
                <a:gd name="T67" fmla="*/ 157 h 271"/>
                <a:gd name="T68" fmla="*/ 4 w 274"/>
                <a:gd name="T69" fmla="*/ 203 h 271"/>
                <a:gd name="T70" fmla="*/ 4 w 274"/>
                <a:gd name="T71" fmla="*/ 215 h 271"/>
                <a:gd name="T72" fmla="*/ 34 w 274"/>
                <a:gd name="T73" fmla="*/ 219 h 271"/>
                <a:gd name="T74" fmla="*/ 66 w 274"/>
                <a:gd name="T75" fmla="*/ 219 h 271"/>
                <a:gd name="T76" fmla="*/ 75 w 274"/>
                <a:gd name="T77" fmla="*/ 228 h 271"/>
                <a:gd name="T78" fmla="*/ 86 w 274"/>
                <a:gd name="T79" fmla="*/ 239 h 271"/>
                <a:gd name="T80" fmla="*/ 98 w 274"/>
                <a:gd name="T81" fmla="*/ 240 h 271"/>
                <a:gd name="T82" fmla="*/ 103 w 274"/>
                <a:gd name="T83" fmla="*/ 251 h 271"/>
                <a:gd name="T84" fmla="*/ 102 w 274"/>
                <a:gd name="T85" fmla="*/ 267 h 271"/>
                <a:gd name="T86" fmla="*/ 111 w 274"/>
                <a:gd name="T87" fmla="*/ 271 h 271"/>
                <a:gd name="T88" fmla="*/ 111 w 274"/>
                <a:gd name="T89" fmla="*/ 271 h 271"/>
                <a:gd name="T90" fmla="*/ 111 w 274"/>
                <a:gd name="T91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4" h="271">
                  <a:moveTo>
                    <a:pt x="111" y="271"/>
                  </a:moveTo>
                  <a:lnTo>
                    <a:pt x="121" y="242"/>
                  </a:lnTo>
                  <a:lnTo>
                    <a:pt x="141" y="242"/>
                  </a:lnTo>
                  <a:lnTo>
                    <a:pt x="169" y="246"/>
                  </a:lnTo>
                  <a:lnTo>
                    <a:pt x="201" y="244"/>
                  </a:lnTo>
                  <a:lnTo>
                    <a:pt x="237" y="244"/>
                  </a:lnTo>
                  <a:lnTo>
                    <a:pt x="237" y="219"/>
                  </a:lnTo>
                  <a:lnTo>
                    <a:pt x="242" y="199"/>
                  </a:lnTo>
                  <a:lnTo>
                    <a:pt x="242" y="148"/>
                  </a:lnTo>
                  <a:lnTo>
                    <a:pt x="265" y="148"/>
                  </a:lnTo>
                  <a:lnTo>
                    <a:pt x="274" y="135"/>
                  </a:lnTo>
                  <a:lnTo>
                    <a:pt x="269" y="125"/>
                  </a:lnTo>
                  <a:lnTo>
                    <a:pt x="264" y="112"/>
                  </a:lnTo>
                  <a:lnTo>
                    <a:pt x="271" y="100"/>
                  </a:lnTo>
                  <a:lnTo>
                    <a:pt x="273" y="87"/>
                  </a:lnTo>
                  <a:lnTo>
                    <a:pt x="273" y="71"/>
                  </a:lnTo>
                  <a:lnTo>
                    <a:pt x="267" y="57"/>
                  </a:lnTo>
                  <a:lnTo>
                    <a:pt x="258" y="46"/>
                  </a:lnTo>
                  <a:lnTo>
                    <a:pt x="253" y="32"/>
                  </a:lnTo>
                  <a:lnTo>
                    <a:pt x="249" y="20"/>
                  </a:lnTo>
                  <a:lnTo>
                    <a:pt x="237" y="7"/>
                  </a:lnTo>
                  <a:lnTo>
                    <a:pt x="200" y="7"/>
                  </a:lnTo>
                  <a:lnTo>
                    <a:pt x="169" y="4"/>
                  </a:lnTo>
                  <a:lnTo>
                    <a:pt x="148" y="0"/>
                  </a:lnTo>
                  <a:lnTo>
                    <a:pt x="146" y="36"/>
                  </a:lnTo>
                  <a:lnTo>
                    <a:pt x="139" y="48"/>
                  </a:lnTo>
                  <a:lnTo>
                    <a:pt x="116" y="48"/>
                  </a:lnTo>
                  <a:lnTo>
                    <a:pt x="100" y="50"/>
                  </a:lnTo>
                  <a:lnTo>
                    <a:pt x="64" y="48"/>
                  </a:lnTo>
                  <a:lnTo>
                    <a:pt x="41" y="48"/>
                  </a:lnTo>
                  <a:lnTo>
                    <a:pt x="2" y="50"/>
                  </a:lnTo>
                  <a:lnTo>
                    <a:pt x="0" y="93"/>
                  </a:lnTo>
                  <a:lnTo>
                    <a:pt x="4" y="121"/>
                  </a:lnTo>
                  <a:lnTo>
                    <a:pt x="2" y="157"/>
                  </a:lnTo>
                  <a:lnTo>
                    <a:pt x="4" y="203"/>
                  </a:lnTo>
                  <a:lnTo>
                    <a:pt x="4" y="215"/>
                  </a:lnTo>
                  <a:lnTo>
                    <a:pt x="34" y="219"/>
                  </a:lnTo>
                  <a:lnTo>
                    <a:pt x="66" y="219"/>
                  </a:lnTo>
                  <a:lnTo>
                    <a:pt x="75" y="228"/>
                  </a:lnTo>
                  <a:lnTo>
                    <a:pt x="86" y="239"/>
                  </a:lnTo>
                  <a:lnTo>
                    <a:pt x="98" y="240"/>
                  </a:lnTo>
                  <a:lnTo>
                    <a:pt x="103" y="251"/>
                  </a:lnTo>
                  <a:lnTo>
                    <a:pt x="102" y="267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205">
              <a:extLst>
                <a:ext uri="{FF2B5EF4-FFF2-40B4-BE49-F238E27FC236}">
                  <a16:creationId xmlns:a16="http://schemas.microsoft.com/office/drawing/2014/main" id="{9F577C80-D925-F473-EDF3-5F2701669E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69414" y="10200314"/>
              <a:ext cx="955430" cy="1032226"/>
            </a:xfrm>
            <a:custGeom>
              <a:avLst/>
              <a:gdLst>
                <a:gd name="T0" fmla="*/ 354 w 423"/>
                <a:gd name="T1" fmla="*/ 436 h 457"/>
                <a:gd name="T2" fmla="*/ 359 w 423"/>
                <a:gd name="T3" fmla="*/ 395 h 457"/>
                <a:gd name="T4" fmla="*/ 395 w 423"/>
                <a:gd name="T5" fmla="*/ 370 h 457"/>
                <a:gd name="T6" fmla="*/ 423 w 423"/>
                <a:gd name="T7" fmla="*/ 322 h 457"/>
                <a:gd name="T8" fmla="*/ 404 w 423"/>
                <a:gd name="T9" fmla="*/ 303 h 457"/>
                <a:gd name="T10" fmla="*/ 390 w 423"/>
                <a:gd name="T11" fmla="*/ 279 h 457"/>
                <a:gd name="T12" fmla="*/ 377 w 423"/>
                <a:gd name="T13" fmla="*/ 251 h 457"/>
                <a:gd name="T14" fmla="*/ 352 w 423"/>
                <a:gd name="T15" fmla="*/ 235 h 457"/>
                <a:gd name="T16" fmla="*/ 343 w 423"/>
                <a:gd name="T17" fmla="*/ 212 h 457"/>
                <a:gd name="T18" fmla="*/ 318 w 423"/>
                <a:gd name="T19" fmla="*/ 199 h 457"/>
                <a:gd name="T20" fmla="*/ 297 w 423"/>
                <a:gd name="T21" fmla="*/ 183 h 457"/>
                <a:gd name="T22" fmla="*/ 274 w 423"/>
                <a:gd name="T23" fmla="*/ 162 h 457"/>
                <a:gd name="T24" fmla="*/ 256 w 423"/>
                <a:gd name="T25" fmla="*/ 158 h 457"/>
                <a:gd name="T26" fmla="*/ 231 w 423"/>
                <a:gd name="T27" fmla="*/ 142 h 457"/>
                <a:gd name="T28" fmla="*/ 213 w 423"/>
                <a:gd name="T29" fmla="*/ 112 h 457"/>
                <a:gd name="T30" fmla="*/ 181 w 423"/>
                <a:gd name="T31" fmla="*/ 78 h 457"/>
                <a:gd name="T32" fmla="*/ 167 w 423"/>
                <a:gd name="T33" fmla="*/ 60 h 457"/>
                <a:gd name="T34" fmla="*/ 151 w 423"/>
                <a:gd name="T35" fmla="*/ 32 h 457"/>
                <a:gd name="T36" fmla="*/ 112 w 423"/>
                <a:gd name="T37" fmla="*/ 28 h 457"/>
                <a:gd name="T38" fmla="*/ 100 w 423"/>
                <a:gd name="T39" fmla="*/ 4 h 457"/>
                <a:gd name="T40" fmla="*/ 71 w 423"/>
                <a:gd name="T41" fmla="*/ 0 h 457"/>
                <a:gd name="T42" fmla="*/ 48 w 423"/>
                <a:gd name="T43" fmla="*/ 4 h 457"/>
                <a:gd name="T44" fmla="*/ 28 w 423"/>
                <a:gd name="T45" fmla="*/ 25 h 457"/>
                <a:gd name="T46" fmla="*/ 9 w 423"/>
                <a:gd name="T47" fmla="*/ 52 h 457"/>
                <a:gd name="T48" fmla="*/ 12 w 423"/>
                <a:gd name="T49" fmla="*/ 214 h 457"/>
                <a:gd name="T50" fmla="*/ 0 w 423"/>
                <a:gd name="T51" fmla="*/ 253 h 457"/>
                <a:gd name="T52" fmla="*/ 30 w 423"/>
                <a:gd name="T53" fmla="*/ 322 h 457"/>
                <a:gd name="T54" fmla="*/ 67 w 423"/>
                <a:gd name="T55" fmla="*/ 336 h 457"/>
                <a:gd name="T56" fmla="*/ 78 w 423"/>
                <a:gd name="T57" fmla="*/ 360 h 457"/>
                <a:gd name="T58" fmla="*/ 80 w 423"/>
                <a:gd name="T59" fmla="*/ 393 h 457"/>
                <a:gd name="T60" fmla="*/ 87 w 423"/>
                <a:gd name="T61" fmla="*/ 416 h 457"/>
                <a:gd name="T62" fmla="*/ 244 w 423"/>
                <a:gd name="T63" fmla="*/ 436 h 457"/>
                <a:gd name="T64" fmla="*/ 308 w 423"/>
                <a:gd name="T65" fmla="*/ 440 h 457"/>
                <a:gd name="T66" fmla="*/ 342 w 423"/>
                <a:gd name="T67" fmla="*/ 457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23" h="457">
                  <a:moveTo>
                    <a:pt x="342" y="457"/>
                  </a:moveTo>
                  <a:lnTo>
                    <a:pt x="354" y="436"/>
                  </a:lnTo>
                  <a:lnTo>
                    <a:pt x="359" y="424"/>
                  </a:lnTo>
                  <a:lnTo>
                    <a:pt x="359" y="395"/>
                  </a:lnTo>
                  <a:lnTo>
                    <a:pt x="386" y="388"/>
                  </a:lnTo>
                  <a:lnTo>
                    <a:pt x="395" y="370"/>
                  </a:lnTo>
                  <a:lnTo>
                    <a:pt x="415" y="336"/>
                  </a:lnTo>
                  <a:lnTo>
                    <a:pt x="423" y="322"/>
                  </a:lnTo>
                  <a:lnTo>
                    <a:pt x="416" y="308"/>
                  </a:lnTo>
                  <a:lnTo>
                    <a:pt x="404" y="303"/>
                  </a:lnTo>
                  <a:lnTo>
                    <a:pt x="391" y="292"/>
                  </a:lnTo>
                  <a:lnTo>
                    <a:pt x="390" y="279"/>
                  </a:lnTo>
                  <a:lnTo>
                    <a:pt x="383" y="265"/>
                  </a:lnTo>
                  <a:lnTo>
                    <a:pt x="377" y="251"/>
                  </a:lnTo>
                  <a:lnTo>
                    <a:pt x="361" y="249"/>
                  </a:lnTo>
                  <a:lnTo>
                    <a:pt x="352" y="235"/>
                  </a:lnTo>
                  <a:lnTo>
                    <a:pt x="352" y="222"/>
                  </a:lnTo>
                  <a:lnTo>
                    <a:pt x="343" y="212"/>
                  </a:lnTo>
                  <a:lnTo>
                    <a:pt x="334" y="205"/>
                  </a:lnTo>
                  <a:lnTo>
                    <a:pt x="318" y="199"/>
                  </a:lnTo>
                  <a:lnTo>
                    <a:pt x="306" y="190"/>
                  </a:lnTo>
                  <a:lnTo>
                    <a:pt x="297" y="183"/>
                  </a:lnTo>
                  <a:lnTo>
                    <a:pt x="279" y="174"/>
                  </a:lnTo>
                  <a:lnTo>
                    <a:pt x="274" y="162"/>
                  </a:lnTo>
                  <a:lnTo>
                    <a:pt x="263" y="149"/>
                  </a:lnTo>
                  <a:lnTo>
                    <a:pt x="256" y="158"/>
                  </a:lnTo>
                  <a:lnTo>
                    <a:pt x="247" y="148"/>
                  </a:lnTo>
                  <a:lnTo>
                    <a:pt x="231" y="142"/>
                  </a:lnTo>
                  <a:lnTo>
                    <a:pt x="224" y="126"/>
                  </a:lnTo>
                  <a:lnTo>
                    <a:pt x="213" y="112"/>
                  </a:lnTo>
                  <a:lnTo>
                    <a:pt x="185" y="93"/>
                  </a:lnTo>
                  <a:lnTo>
                    <a:pt x="181" y="78"/>
                  </a:lnTo>
                  <a:lnTo>
                    <a:pt x="180" y="62"/>
                  </a:lnTo>
                  <a:lnTo>
                    <a:pt x="167" y="60"/>
                  </a:lnTo>
                  <a:lnTo>
                    <a:pt x="151" y="52"/>
                  </a:lnTo>
                  <a:lnTo>
                    <a:pt x="151" y="32"/>
                  </a:lnTo>
                  <a:lnTo>
                    <a:pt x="135" y="34"/>
                  </a:lnTo>
                  <a:lnTo>
                    <a:pt x="112" y="28"/>
                  </a:lnTo>
                  <a:lnTo>
                    <a:pt x="105" y="14"/>
                  </a:lnTo>
                  <a:lnTo>
                    <a:pt x="100" y="4"/>
                  </a:lnTo>
                  <a:lnTo>
                    <a:pt x="84" y="5"/>
                  </a:lnTo>
                  <a:lnTo>
                    <a:pt x="71" y="0"/>
                  </a:lnTo>
                  <a:lnTo>
                    <a:pt x="60" y="2"/>
                  </a:lnTo>
                  <a:lnTo>
                    <a:pt x="48" y="4"/>
                  </a:lnTo>
                  <a:lnTo>
                    <a:pt x="44" y="27"/>
                  </a:lnTo>
                  <a:lnTo>
                    <a:pt x="28" y="25"/>
                  </a:lnTo>
                  <a:lnTo>
                    <a:pt x="43" y="39"/>
                  </a:lnTo>
                  <a:lnTo>
                    <a:pt x="9" y="52"/>
                  </a:lnTo>
                  <a:lnTo>
                    <a:pt x="11" y="174"/>
                  </a:lnTo>
                  <a:lnTo>
                    <a:pt x="12" y="214"/>
                  </a:lnTo>
                  <a:lnTo>
                    <a:pt x="12" y="242"/>
                  </a:lnTo>
                  <a:lnTo>
                    <a:pt x="0" y="253"/>
                  </a:lnTo>
                  <a:lnTo>
                    <a:pt x="14" y="333"/>
                  </a:lnTo>
                  <a:lnTo>
                    <a:pt x="30" y="322"/>
                  </a:lnTo>
                  <a:lnTo>
                    <a:pt x="50" y="324"/>
                  </a:lnTo>
                  <a:lnTo>
                    <a:pt x="67" y="336"/>
                  </a:lnTo>
                  <a:lnTo>
                    <a:pt x="76" y="347"/>
                  </a:lnTo>
                  <a:lnTo>
                    <a:pt x="78" y="360"/>
                  </a:lnTo>
                  <a:lnTo>
                    <a:pt x="76" y="379"/>
                  </a:lnTo>
                  <a:lnTo>
                    <a:pt x="80" y="393"/>
                  </a:lnTo>
                  <a:lnTo>
                    <a:pt x="85" y="402"/>
                  </a:lnTo>
                  <a:lnTo>
                    <a:pt x="87" y="416"/>
                  </a:lnTo>
                  <a:lnTo>
                    <a:pt x="185" y="445"/>
                  </a:lnTo>
                  <a:lnTo>
                    <a:pt x="244" y="436"/>
                  </a:lnTo>
                  <a:lnTo>
                    <a:pt x="278" y="427"/>
                  </a:lnTo>
                  <a:lnTo>
                    <a:pt x="308" y="440"/>
                  </a:lnTo>
                  <a:lnTo>
                    <a:pt x="342" y="457"/>
                  </a:lnTo>
                  <a:lnTo>
                    <a:pt x="342" y="457"/>
                  </a:lnTo>
                  <a:lnTo>
                    <a:pt x="342" y="4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206">
              <a:extLst>
                <a:ext uri="{FF2B5EF4-FFF2-40B4-BE49-F238E27FC236}">
                  <a16:creationId xmlns:a16="http://schemas.microsoft.com/office/drawing/2014/main" id="{7EC25037-010A-FE2F-4CA0-22AB6A59CC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26556" y="9396218"/>
              <a:ext cx="397531" cy="659540"/>
            </a:xfrm>
            <a:custGeom>
              <a:avLst/>
              <a:gdLst>
                <a:gd name="T0" fmla="*/ 128 w 176"/>
                <a:gd name="T1" fmla="*/ 292 h 292"/>
                <a:gd name="T2" fmla="*/ 151 w 176"/>
                <a:gd name="T3" fmla="*/ 292 h 292"/>
                <a:gd name="T4" fmla="*/ 165 w 176"/>
                <a:gd name="T5" fmla="*/ 283 h 292"/>
                <a:gd name="T6" fmla="*/ 167 w 176"/>
                <a:gd name="T7" fmla="*/ 246 h 292"/>
                <a:gd name="T8" fmla="*/ 165 w 176"/>
                <a:gd name="T9" fmla="*/ 222 h 292"/>
                <a:gd name="T10" fmla="*/ 169 w 176"/>
                <a:gd name="T11" fmla="*/ 178 h 292"/>
                <a:gd name="T12" fmla="*/ 173 w 176"/>
                <a:gd name="T13" fmla="*/ 142 h 292"/>
                <a:gd name="T14" fmla="*/ 176 w 176"/>
                <a:gd name="T15" fmla="*/ 91 h 292"/>
                <a:gd name="T16" fmla="*/ 149 w 176"/>
                <a:gd name="T17" fmla="*/ 91 h 292"/>
                <a:gd name="T18" fmla="*/ 121 w 176"/>
                <a:gd name="T19" fmla="*/ 91 h 292"/>
                <a:gd name="T20" fmla="*/ 101 w 176"/>
                <a:gd name="T21" fmla="*/ 91 h 292"/>
                <a:gd name="T22" fmla="*/ 100 w 176"/>
                <a:gd name="T23" fmla="*/ 75 h 292"/>
                <a:gd name="T24" fmla="*/ 85 w 176"/>
                <a:gd name="T25" fmla="*/ 66 h 292"/>
                <a:gd name="T26" fmla="*/ 87 w 176"/>
                <a:gd name="T27" fmla="*/ 53 h 292"/>
                <a:gd name="T28" fmla="*/ 71 w 176"/>
                <a:gd name="T29" fmla="*/ 52 h 292"/>
                <a:gd name="T30" fmla="*/ 73 w 176"/>
                <a:gd name="T31" fmla="*/ 36 h 292"/>
                <a:gd name="T32" fmla="*/ 43 w 176"/>
                <a:gd name="T33" fmla="*/ 36 h 292"/>
                <a:gd name="T34" fmla="*/ 43 w 176"/>
                <a:gd name="T35" fmla="*/ 23 h 292"/>
                <a:gd name="T36" fmla="*/ 34 w 176"/>
                <a:gd name="T37" fmla="*/ 5 h 292"/>
                <a:gd name="T38" fmla="*/ 12 w 176"/>
                <a:gd name="T39" fmla="*/ 0 h 292"/>
                <a:gd name="T40" fmla="*/ 12 w 176"/>
                <a:gd name="T41" fmla="*/ 44 h 292"/>
                <a:gd name="T42" fmla="*/ 11 w 176"/>
                <a:gd name="T43" fmla="*/ 60 h 292"/>
                <a:gd name="T44" fmla="*/ 4 w 176"/>
                <a:gd name="T45" fmla="*/ 73 h 292"/>
                <a:gd name="T46" fmla="*/ 11 w 176"/>
                <a:gd name="T47" fmla="*/ 142 h 292"/>
                <a:gd name="T48" fmla="*/ 11 w 176"/>
                <a:gd name="T49" fmla="*/ 174 h 292"/>
                <a:gd name="T50" fmla="*/ 9 w 176"/>
                <a:gd name="T51" fmla="*/ 190 h 292"/>
                <a:gd name="T52" fmla="*/ 0 w 176"/>
                <a:gd name="T53" fmla="*/ 205 h 292"/>
                <a:gd name="T54" fmla="*/ 2 w 176"/>
                <a:gd name="T55" fmla="*/ 221 h 292"/>
                <a:gd name="T56" fmla="*/ 5 w 176"/>
                <a:gd name="T57" fmla="*/ 238 h 292"/>
                <a:gd name="T58" fmla="*/ 7 w 176"/>
                <a:gd name="T59" fmla="*/ 251 h 292"/>
                <a:gd name="T60" fmla="*/ 2 w 176"/>
                <a:gd name="T61" fmla="*/ 271 h 292"/>
                <a:gd name="T62" fmla="*/ 0 w 176"/>
                <a:gd name="T63" fmla="*/ 288 h 292"/>
                <a:gd name="T64" fmla="*/ 12 w 176"/>
                <a:gd name="T65" fmla="*/ 290 h 292"/>
                <a:gd name="T66" fmla="*/ 41 w 176"/>
                <a:gd name="T67" fmla="*/ 288 h 292"/>
                <a:gd name="T68" fmla="*/ 84 w 176"/>
                <a:gd name="T69" fmla="*/ 290 h 292"/>
                <a:gd name="T70" fmla="*/ 119 w 176"/>
                <a:gd name="T71" fmla="*/ 290 h 292"/>
                <a:gd name="T72" fmla="*/ 128 w 176"/>
                <a:gd name="T73" fmla="*/ 292 h 292"/>
                <a:gd name="T74" fmla="*/ 128 w 176"/>
                <a:gd name="T75" fmla="*/ 292 h 292"/>
                <a:gd name="T76" fmla="*/ 128 w 176"/>
                <a:gd name="T7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6" h="292">
                  <a:moveTo>
                    <a:pt x="128" y="292"/>
                  </a:moveTo>
                  <a:lnTo>
                    <a:pt x="151" y="292"/>
                  </a:lnTo>
                  <a:lnTo>
                    <a:pt x="165" y="283"/>
                  </a:lnTo>
                  <a:lnTo>
                    <a:pt x="167" y="246"/>
                  </a:lnTo>
                  <a:lnTo>
                    <a:pt x="165" y="222"/>
                  </a:lnTo>
                  <a:lnTo>
                    <a:pt x="169" y="178"/>
                  </a:lnTo>
                  <a:lnTo>
                    <a:pt x="173" y="142"/>
                  </a:lnTo>
                  <a:lnTo>
                    <a:pt x="176" y="91"/>
                  </a:lnTo>
                  <a:lnTo>
                    <a:pt x="149" y="91"/>
                  </a:lnTo>
                  <a:lnTo>
                    <a:pt x="121" y="91"/>
                  </a:lnTo>
                  <a:lnTo>
                    <a:pt x="101" y="91"/>
                  </a:lnTo>
                  <a:lnTo>
                    <a:pt x="100" y="75"/>
                  </a:lnTo>
                  <a:lnTo>
                    <a:pt x="85" y="66"/>
                  </a:lnTo>
                  <a:lnTo>
                    <a:pt x="87" y="53"/>
                  </a:lnTo>
                  <a:lnTo>
                    <a:pt x="71" y="52"/>
                  </a:lnTo>
                  <a:lnTo>
                    <a:pt x="73" y="36"/>
                  </a:lnTo>
                  <a:lnTo>
                    <a:pt x="43" y="36"/>
                  </a:lnTo>
                  <a:lnTo>
                    <a:pt x="43" y="23"/>
                  </a:lnTo>
                  <a:lnTo>
                    <a:pt x="34" y="5"/>
                  </a:lnTo>
                  <a:lnTo>
                    <a:pt x="12" y="0"/>
                  </a:lnTo>
                  <a:lnTo>
                    <a:pt x="12" y="44"/>
                  </a:lnTo>
                  <a:lnTo>
                    <a:pt x="11" y="60"/>
                  </a:lnTo>
                  <a:lnTo>
                    <a:pt x="4" y="73"/>
                  </a:lnTo>
                  <a:lnTo>
                    <a:pt x="11" y="142"/>
                  </a:lnTo>
                  <a:lnTo>
                    <a:pt x="11" y="174"/>
                  </a:lnTo>
                  <a:lnTo>
                    <a:pt x="9" y="190"/>
                  </a:lnTo>
                  <a:lnTo>
                    <a:pt x="0" y="205"/>
                  </a:lnTo>
                  <a:lnTo>
                    <a:pt x="2" y="221"/>
                  </a:lnTo>
                  <a:lnTo>
                    <a:pt x="5" y="238"/>
                  </a:lnTo>
                  <a:lnTo>
                    <a:pt x="7" y="251"/>
                  </a:lnTo>
                  <a:lnTo>
                    <a:pt x="2" y="271"/>
                  </a:lnTo>
                  <a:lnTo>
                    <a:pt x="0" y="288"/>
                  </a:lnTo>
                  <a:lnTo>
                    <a:pt x="12" y="290"/>
                  </a:lnTo>
                  <a:lnTo>
                    <a:pt x="41" y="288"/>
                  </a:lnTo>
                  <a:lnTo>
                    <a:pt x="84" y="290"/>
                  </a:lnTo>
                  <a:lnTo>
                    <a:pt x="119" y="290"/>
                  </a:lnTo>
                  <a:lnTo>
                    <a:pt x="128" y="292"/>
                  </a:lnTo>
                  <a:lnTo>
                    <a:pt x="128" y="292"/>
                  </a:lnTo>
                  <a:lnTo>
                    <a:pt x="12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207">
              <a:extLst>
                <a:ext uri="{FF2B5EF4-FFF2-40B4-BE49-F238E27FC236}">
                  <a16:creationId xmlns:a16="http://schemas.microsoft.com/office/drawing/2014/main" id="{CEA7CDF8-8846-E76B-DCF2-66A27FC00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53212" y="9211004"/>
              <a:ext cx="711491" cy="815391"/>
            </a:xfrm>
            <a:custGeom>
              <a:avLst/>
              <a:gdLst>
                <a:gd name="T0" fmla="*/ 242 w 315"/>
                <a:gd name="T1" fmla="*/ 356 h 361"/>
                <a:gd name="T2" fmla="*/ 267 w 315"/>
                <a:gd name="T3" fmla="*/ 342 h 361"/>
                <a:gd name="T4" fmla="*/ 290 w 315"/>
                <a:gd name="T5" fmla="*/ 326 h 361"/>
                <a:gd name="T6" fmla="*/ 315 w 315"/>
                <a:gd name="T7" fmla="*/ 317 h 361"/>
                <a:gd name="T8" fmla="*/ 299 w 315"/>
                <a:gd name="T9" fmla="*/ 292 h 361"/>
                <a:gd name="T10" fmla="*/ 274 w 315"/>
                <a:gd name="T11" fmla="*/ 276 h 361"/>
                <a:gd name="T12" fmla="*/ 258 w 315"/>
                <a:gd name="T13" fmla="*/ 251 h 361"/>
                <a:gd name="T14" fmla="*/ 255 w 315"/>
                <a:gd name="T15" fmla="*/ 224 h 361"/>
                <a:gd name="T16" fmla="*/ 253 w 315"/>
                <a:gd name="T17" fmla="*/ 196 h 361"/>
                <a:gd name="T18" fmla="*/ 246 w 315"/>
                <a:gd name="T19" fmla="*/ 173 h 361"/>
                <a:gd name="T20" fmla="*/ 253 w 315"/>
                <a:gd name="T21" fmla="*/ 134 h 361"/>
                <a:gd name="T22" fmla="*/ 241 w 315"/>
                <a:gd name="T23" fmla="*/ 112 h 361"/>
                <a:gd name="T24" fmla="*/ 233 w 315"/>
                <a:gd name="T25" fmla="*/ 80 h 361"/>
                <a:gd name="T26" fmla="*/ 228 w 315"/>
                <a:gd name="T27" fmla="*/ 46 h 361"/>
                <a:gd name="T28" fmla="*/ 221 w 315"/>
                <a:gd name="T29" fmla="*/ 23 h 361"/>
                <a:gd name="T30" fmla="*/ 203 w 315"/>
                <a:gd name="T31" fmla="*/ 14 h 361"/>
                <a:gd name="T32" fmla="*/ 175 w 315"/>
                <a:gd name="T33" fmla="*/ 11 h 361"/>
                <a:gd name="T34" fmla="*/ 144 w 315"/>
                <a:gd name="T35" fmla="*/ 20 h 361"/>
                <a:gd name="T36" fmla="*/ 116 w 315"/>
                <a:gd name="T37" fmla="*/ 50 h 361"/>
                <a:gd name="T38" fmla="*/ 57 w 315"/>
                <a:gd name="T39" fmla="*/ 103 h 361"/>
                <a:gd name="T40" fmla="*/ 52 w 315"/>
                <a:gd name="T41" fmla="*/ 119 h 361"/>
                <a:gd name="T42" fmla="*/ 25 w 315"/>
                <a:gd name="T43" fmla="*/ 148 h 361"/>
                <a:gd name="T44" fmla="*/ 0 w 315"/>
                <a:gd name="T45" fmla="*/ 175 h 361"/>
                <a:gd name="T46" fmla="*/ 27 w 315"/>
                <a:gd name="T47" fmla="*/ 187 h 361"/>
                <a:gd name="T48" fmla="*/ 47 w 315"/>
                <a:gd name="T49" fmla="*/ 219 h 361"/>
                <a:gd name="T50" fmla="*/ 73 w 315"/>
                <a:gd name="T51" fmla="*/ 235 h 361"/>
                <a:gd name="T52" fmla="*/ 102 w 315"/>
                <a:gd name="T53" fmla="*/ 242 h 361"/>
                <a:gd name="T54" fmla="*/ 118 w 315"/>
                <a:gd name="T55" fmla="*/ 264 h 361"/>
                <a:gd name="T56" fmla="*/ 139 w 315"/>
                <a:gd name="T57" fmla="*/ 278 h 361"/>
                <a:gd name="T58" fmla="*/ 164 w 315"/>
                <a:gd name="T59" fmla="*/ 281 h 361"/>
                <a:gd name="T60" fmla="*/ 180 w 315"/>
                <a:gd name="T61" fmla="*/ 306 h 361"/>
                <a:gd name="T62" fmla="*/ 194 w 315"/>
                <a:gd name="T63" fmla="*/ 331 h 361"/>
                <a:gd name="T64" fmla="*/ 217 w 315"/>
                <a:gd name="T65" fmla="*/ 347 h 361"/>
                <a:gd name="T66" fmla="*/ 232 w 315"/>
                <a:gd name="T67" fmla="*/ 361 h 361"/>
                <a:gd name="T68" fmla="*/ 232 w 315"/>
                <a:gd name="T69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361">
                  <a:moveTo>
                    <a:pt x="232" y="361"/>
                  </a:moveTo>
                  <a:lnTo>
                    <a:pt x="242" y="356"/>
                  </a:lnTo>
                  <a:lnTo>
                    <a:pt x="255" y="351"/>
                  </a:lnTo>
                  <a:lnTo>
                    <a:pt x="267" y="342"/>
                  </a:lnTo>
                  <a:lnTo>
                    <a:pt x="283" y="338"/>
                  </a:lnTo>
                  <a:lnTo>
                    <a:pt x="290" y="326"/>
                  </a:lnTo>
                  <a:lnTo>
                    <a:pt x="305" y="324"/>
                  </a:lnTo>
                  <a:lnTo>
                    <a:pt x="315" y="317"/>
                  </a:lnTo>
                  <a:lnTo>
                    <a:pt x="306" y="303"/>
                  </a:lnTo>
                  <a:lnTo>
                    <a:pt x="299" y="292"/>
                  </a:lnTo>
                  <a:lnTo>
                    <a:pt x="283" y="283"/>
                  </a:lnTo>
                  <a:lnTo>
                    <a:pt x="274" y="276"/>
                  </a:lnTo>
                  <a:lnTo>
                    <a:pt x="264" y="265"/>
                  </a:lnTo>
                  <a:lnTo>
                    <a:pt x="258" y="251"/>
                  </a:lnTo>
                  <a:lnTo>
                    <a:pt x="260" y="239"/>
                  </a:lnTo>
                  <a:lnTo>
                    <a:pt x="255" y="224"/>
                  </a:lnTo>
                  <a:lnTo>
                    <a:pt x="249" y="212"/>
                  </a:lnTo>
                  <a:lnTo>
                    <a:pt x="253" y="196"/>
                  </a:lnTo>
                  <a:lnTo>
                    <a:pt x="248" y="182"/>
                  </a:lnTo>
                  <a:lnTo>
                    <a:pt x="246" y="173"/>
                  </a:lnTo>
                  <a:lnTo>
                    <a:pt x="248" y="157"/>
                  </a:lnTo>
                  <a:lnTo>
                    <a:pt x="253" y="134"/>
                  </a:lnTo>
                  <a:lnTo>
                    <a:pt x="241" y="130"/>
                  </a:lnTo>
                  <a:lnTo>
                    <a:pt x="241" y="112"/>
                  </a:lnTo>
                  <a:lnTo>
                    <a:pt x="239" y="100"/>
                  </a:lnTo>
                  <a:lnTo>
                    <a:pt x="233" y="80"/>
                  </a:lnTo>
                  <a:lnTo>
                    <a:pt x="226" y="66"/>
                  </a:lnTo>
                  <a:lnTo>
                    <a:pt x="228" y="46"/>
                  </a:lnTo>
                  <a:lnTo>
                    <a:pt x="230" y="37"/>
                  </a:lnTo>
                  <a:lnTo>
                    <a:pt x="221" y="23"/>
                  </a:lnTo>
                  <a:lnTo>
                    <a:pt x="217" y="11"/>
                  </a:lnTo>
                  <a:lnTo>
                    <a:pt x="203" y="14"/>
                  </a:lnTo>
                  <a:lnTo>
                    <a:pt x="191" y="13"/>
                  </a:lnTo>
                  <a:lnTo>
                    <a:pt x="175" y="11"/>
                  </a:lnTo>
                  <a:lnTo>
                    <a:pt x="164" y="0"/>
                  </a:lnTo>
                  <a:lnTo>
                    <a:pt x="144" y="20"/>
                  </a:lnTo>
                  <a:lnTo>
                    <a:pt x="137" y="32"/>
                  </a:lnTo>
                  <a:lnTo>
                    <a:pt x="116" y="50"/>
                  </a:lnTo>
                  <a:lnTo>
                    <a:pt x="66" y="102"/>
                  </a:lnTo>
                  <a:lnTo>
                    <a:pt x="57" y="103"/>
                  </a:lnTo>
                  <a:lnTo>
                    <a:pt x="39" y="109"/>
                  </a:lnTo>
                  <a:lnTo>
                    <a:pt x="52" y="119"/>
                  </a:lnTo>
                  <a:lnTo>
                    <a:pt x="38" y="134"/>
                  </a:lnTo>
                  <a:lnTo>
                    <a:pt x="25" y="148"/>
                  </a:lnTo>
                  <a:lnTo>
                    <a:pt x="7" y="166"/>
                  </a:lnTo>
                  <a:lnTo>
                    <a:pt x="0" y="175"/>
                  </a:lnTo>
                  <a:lnTo>
                    <a:pt x="16" y="173"/>
                  </a:lnTo>
                  <a:lnTo>
                    <a:pt x="27" y="187"/>
                  </a:lnTo>
                  <a:lnTo>
                    <a:pt x="34" y="210"/>
                  </a:lnTo>
                  <a:lnTo>
                    <a:pt x="47" y="219"/>
                  </a:lnTo>
                  <a:lnTo>
                    <a:pt x="57" y="226"/>
                  </a:lnTo>
                  <a:lnTo>
                    <a:pt x="73" y="235"/>
                  </a:lnTo>
                  <a:lnTo>
                    <a:pt x="86" y="237"/>
                  </a:lnTo>
                  <a:lnTo>
                    <a:pt x="102" y="242"/>
                  </a:lnTo>
                  <a:lnTo>
                    <a:pt x="111" y="249"/>
                  </a:lnTo>
                  <a:lnTo>
                    <a:pt x="118" y="264"/>
                  </a:lnTo>
                  <a:lnTo>
                    <a:pt x="127" y="271"/>
                  </a:lnTo>
                  <a:lnTo>
                    <a:pt x="139" y="278"/>
                  </a:lnTo>
                  <a:lnTo>
                    <a:pt x="155" y="280"/>
                  </a:lnTo>
                  <a:lnTo>
                    <a:pt x="164" y="281"/>
                  </a:lnTo>
                  <a:lnTo>
                    <a:pt x="173" y="292"/>
                  </a:lnTo>
                  <a:lnTo>
                    <a:pt x="180" y="306"/>
                  </a:lnTo>
                  <a:lnTo>
                    <a:pt x="189" y="317"/>
                  </a:lnTo>
                  <a:lnTo>
                    <a:pt x="194" y="331"/>
                  </a:lnTo>
                  <a:lnTo>
                    <a:pt x="205" y="338"/>
                  </a:lnTo>
                  <a:lnTo>
                    <a:pt x="217" y="347"/>
                  </a:lnTo>
                  <a:lnTo>
                    <a:pt x="226" y="358"/>
                  </a:lnTo>
                  <a:lnTo>
                    <a:pt x="232" y="361"/>
                  </a:lnTo>
                  <a:lnTo>
                    <a:pt x="232" y="361"/>
                  </a:lnTo>
                  <a:lnTo>
                    <a:pt x="232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208">
              <a:extLst>
                <a:ext uri="{FF2B5EF4-FFF2-40B4-BE49-F238E27FC236}">
                  <a16:creationId xmlns:a16="http://schemas.microsoft.com/office/drawing/2014/main" id="{FCB4CA6E-785C-BC39-093A-0417901CC7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71912" y="9601760"/>
              <a:ext cx="763440" cy="603073"/>
            </a:xfrm>
            <a:custGeom>
              <a:avLst/>
              <a:gdLst>
                <a:gd name="T0" fmla="*/ 313 w 338"/>
                <a:gd name="T1" fmla="*/ 265 h 267"/>
                <a:gd name="T2" fmla="*/ 326 w 338"/>
                <a:gd name="T3" fmla="*/ 261 h 267"/>
                <a:gd name="T4" fmla="*/ 338 w 338"/>
                <a:gd name="T5" fmla="*/ 263 h 267"/>
                <a:gd name="T6" fmla="*/ 338 w 338"/>
                <a:gd name="T7" fmla="*/ 245 h 267"/>
                <a:gd name="T8" fmla="*/ 336 w 338"/>
                <a:gd name="T9" fmla="*/ 233 h 267"/>
                <a:gd name="T10" fmla="*/ 324 w 338"/>
                <a:gd name="T11" fmla="*/ 231 h 267"/>
                <a:gd name="T12" fmla="*/ 319 w 338"/>
                <a:gd name="T13" fmla="*/ 219 h 267"/>
                <a:gd name="T14" fmla="*/ 311 w 338"/>
                <a:gd name="T15" fmla="*/ 204 h 267"/>
                <a:gd name="T16" fmla="*/ 311 w 338"/>
                <a:gd name="T17" fmla="*/ 194 h 267"/>
                <a:gd name="T18" fmla="*/ 301 w 338"/>
                <a:gd name="T19" fmla="*/ 183 h 267"/>
                <a:gd name="T20" fmla="*/ 292 w 338"/>
                <a:gd name="T21" fmla="*/ 172 h 267"/>
                <a:gd name="T22" fmla="*/ 274 w 338"/>
                <a:gd name="T23" fmla="*/ 163 h 267"/>
                <a:gd name="T24" fmla="*/ 265 w 338"/>
                <a:gd name="T25" fmla="*/ 153 h 267"/>
                <a:gd name="T26" fmla="*/ 256 w 338"/>
                <a:gd name="T27" fmla="*/ 146 h 267"/>
                <a:gd name="T28" fmla="*/ 251 w 338"/>
                <a:gd name="T29" fmla="*/ 131 h 267"/>
                <a:gd name="T30" fmla="*/ 253 w 338"/>
                <a:gd name="T31" fmla="*/ 119 h 267"/>
                <a:gd name="T32" fmla="*/ 246 w 338"/>
                <a:gd name="T33" fmla="*/ 108 h 267"/>
                <a:gd name="T34" fmla="*/ 253 w 338"/>
                <a:gd name="T35" fmla="*/ 96 h 267"/>
                <a:gd name="T36" fmla="*/ 246 w 338"/>
                <a:gd name="T37" fmla="*/ 83 h 267"/>
                <a:gd name="T38" fmla="*/ 237 w 338"/>
                <a:gd name="T39" fmla="*/ 74 h 267"/>
                <a:gd name="T40" fmla="*/ 240 w 338"/>
                <a:gd name="T41" fmla="*/ 60 h 267"/>
                <a:gd name="T42" fmla="*/ 240 w 338"/>
                <a:gd name="T43" fmla="*/ 42 h 267"/>
                <a:gd name="T44" fmla="*/ 231 w 338"/>
                <a:gd name="T45" fmla="*/ 32 h 267"/>
                <a:gd name="T46" fmla="*/ 222 w 338"/>
                <a:gd name="T47" fmla="*/ 25 h 267"/>
                <a:gd name="T48" fmla="*/ 206 w 338"/>
                <a:gd name="T49" fmla="*/ 19 h 267"/>
                <a:gd name="T50" fmla="*/ 194 w 338"/>
                <a:gd name="T51" fmla="*/ 21 h 267"/>
                <a:gd name="T52" fmla="*/ 192 w 338"/>
                <a:gd name="T53" fmla="*/ 5 h 267"/>
                <a:gd name="T54" fmla="*/ 167 w 338"/>
                <a:gd name="T55" fmla="*/ 9 h 267"/>
                <a:gd name="T56" fmla="*/ 148 w 338"/>
                <a:gd name="T57" fmla="*/ 0 h 267"/>
                <a:gd name="T58" fmla="*/ 137 w 338"/>
                <a:gd name="T59" fmla="*/ 5 h 267"/>
                <a:gd name="T60" fmla="*/ 125 w 338"/>
                <a:gd name="T61" fmla="*/ 12 h 267"/>
                <a:gd name="T62" fmla="*/ 89 w 338"/>
                <a:gd name="T63" fmla="*/ 12 h 267"/>
                <a:gd name="T64" fmla="*/ 53 w 338"/>
                <a:gd name="T65" fmla="*/ 10 h 267"/>
                <a:gd name="T66" fmla="*/ 20 w 338"/>
                <a:gd name="T67" fmla="*/ 12 h 267"/>
                <a:gd name="T68" fmla="*/ 2 w 338"/>
                <a:gd name="T69" fmla="*/ 10 h 267"/>
                <a:gd name="T70" fmla="*/ 0 w 338"/>
                <a:gd name="T71" fmla="*/ 46 h 267"/>
                <a:gd name="T72" fmla="*/ 0 w 338"/>
                <a:gd name="T73" fmla="*/ 94 h 267"/>
                <a:gd name="T74" fmla="*/ 0 w 338"/>
                <a:gd name="T75" fmla="*/ 121 h 267"/>
                <a:gd name="T76" fmla="*/ 0 w 338"/>
                <a:gd name="T77" fmla="*/ 176 h 267"/>
                <a:gd name="T78" fmla="*/ 0 w 338"/>
                <a:gd name="T79" fmla="*/ 212 h 267"/>
                <a:gd name="T80" fmla="*/ 0 w 338"/>
                <a:gd name="T81" fmla="*/ 256 h 267"/>
                <a:gd name="T82" fmla="*/ 23 w 338"/>
                <a:gd name="T83" fmla="*/ 260 h 267"/>
                <a:gd name="T84" fmla="*/ 55 w 338"/>
                <a:gd name="T85" fmla="*/ 256 h 267"/>
                <a:gd name="T86" fmla="*/ 89 w 338"/>
                <a:gd name="T87" fmla="*/ 265 h 267"/>
                <a:gd name="T88" fmla="*/ 157 w 338"/>
                <a:gd name="T89" fmla="*/ 267 h 267"/>
                <a:gd name="T90" fmla="*/ 187 w 338"/>
                <a:gd name="T91" fmla="*/ 263 h 267"/>
                <a:gd name="T92" fmla="*/ 228 w 338"/>
                <a:gd name="T93" fmla="*/ 265 h 267"/>
                <a:gd name="T94" fmla="*/ 297 w 338"/>
                <a:gd name="T95" fmla="*/ 263 h 267"/>
                <a:gd name="T96" fmla="*/ 313 w 338"/>
                <a:gd name="T97" fmla="*/ 265 h 267"/>
                <a:gd name="T98" fmla="*/ 313 w 338"/>
                <a:gd name="T99" fmla="*/ 265 h 267"/>
                <a:gd name="T100" fmla="*/ 313 w 338"/>
                <a:gd name="T101" fmla="*/ 26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8" h="267">
                  <a:moveTo>
                    <a:pt x="313" y="265"/>
                  </a:moveTo>
                  <a:lnTo>
                    <a:pt x="326" y="261"/>
                  </a:lnTo>
                  <a:lnTo>
                    <a:pt x="338" y="263"/>
                  </a:lnTo>
                  <a:lnTo>
                    <a:pt x="338" y="245"/>
                  </a:lnTo>
                  <a:lnTo>
                    <a:pt x="336" y="233"/>
                  </a:lnTo>
                  <a:lnTo>
                    <a:pt x="324" y="231"/>
                  </a:lnTo>
                  <a:lnTo>
                    <a:pt x="319" y="219"/>
                  </a:lnTo>
                  <a:lnTo>
                    <a:pt x="311" y="204"/>
                  </a:lnTo>
                  <a:lnTo>
                    <a:pt x="311" y="194"/>
                  </a:lnTo>
                  <a:lnTo>
                    <a:pt x="301" y="183"/>
                  </a:lnTo>
                  <a:lnTo>
                    <a:pt x="292" y="172"/>
                  </a:lnTo>
                  <a:lnTo>
                    <a:pt x="274" y="163"/>
                  </a:lnTo>
                  <a:lnTo>
                    <a:pt x="265" y="153"/>
                  </a:lnTo>
                  <a:lnTo>
                    <a:pt x="256" y="146"/>
                  </a:lnTo>
                  <a:lnTo>
                    <a:pt x="251" y="131"/>
                  </a:lnTo>
                  <a:lnTo>
                    <a:pt x="253" y="119"/>
                  </a:lnTo>
                  <a:lnTo>
                    <a:pt x="246" y="108"/>
                  </a:lnTo>
                  <a:lnTo>
                    <a:pt x="253" y="96"/>
                  </a:lnTo>
                  <a:lnTo>
                    <a:pt x="246" y="83"/>
                  </a:lnTo>
                  <a:lnTo>
                    <a:pt x="237" y="74"/>
                  </a:lnTo>
                  <a:lnTo>
                    <a:pt x="240" y="60"/>
                  </a:lnTo>
                  <a:lnTo>
                    <a:pt x="240" y="42"/>
                  </a:lnTo>
                  <a:lnTo>
                    <a:pt x="231" y="32"/>
                  </a:lnTo>
                  <a:lnTo>
                    <a:pt x="222" y="25"/>
                  </a:lnTo>
                  <a:lnTo>
                    <a:pt x="206" y="19"/>
                  </a:lnTo>
                  <a:lnTo>
                    <a:pt x="194" y="21"/>
                  </a:lnTo>
                  <a:lnTo>
                    <a:pt x="192" y="5"/>
                  </a:lnTo>
                  <a:lnTo>
                    <a:pt x="167" y="9"/>
                  </a:lnTo>
                  <a:lnTo>
                    <a:pt x="148" y="0"/>
                  </a:lnTo>
                  <a:lnTo>
                    <a:pt x="137" y="5"/>
                  </a:lnTo>
                  <a:lnTo>
                    <a:pt x="125" y="12"/>
                  </a:lnTo>
                  <a:lnTo>
                    <a:pt x="89" y="12"/>
                  </a:lnTo>
                  <a:lnTo>
                    <a:pt x="53" y="10"/>
                  </a:lnTo>
                  <a:lnTo>
                    <a:pt x="20" y="12"/>
                  </a:lnTo>
                  <a:lnTo>
                    <a:pt x="2" y="10"/>
                  </a:lnTo>
                  <a:lnTo>
                    <a:pt x="0" y="46"/>
                  </a:lnTo>
                  <a:lnTo>
                    <a:pt x="0" y="94"/>
                  </a:lnTo>
                  <a:lnTo>
                    <a:pt x="0" y="121"/>
                  </a:lnTo>
                  <a:lnTo>
                    <a:pt x="0" y="176"/>
                  </a:lnTo>
                  <a:lnTo>
                    <a:pt x="0" y="212"/>
                  </a:lnTo>
                  <a:lnTo>
                    <a:pt x="0" y="256"/>
                  </a:lnTo>
                  <a:lnTo>
                    <a:pt x="23" y="260"/>
                  </a:lnTo>
                  <a:lnTo>
                    <a:pt x="55" y="256"/>
                  </a:lnTo>
                  <a:lnTo>
                    <a:pt x="89" y="265"/>
                  </a:lnTo>
                  <a:lnTo>
                    <a:pt x="157" y="267"/>
                  </a:lnTo>
                  <a:lnTo>
                    <a:pt x="187" y="263"/>
                  </a:lnTo>
                  <a:lnTo>
                    <a:pt x="228" y="265"/>
                  </a:lnTo>
                  <a:lnTo>
                    <a:pt x="297" y="263"/>
                  </a:lnTo>
                  <a:lnTo>
                    <a:pt x="313" y="265"/>
                  </a:lnTo>
                  <a:lnTo>
                    <a:pt x="313" y="265"/>
                  </a:lnTo>
                  <a:lnTo>
                    <a:pt x="31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209">
              <a:extLst>
                <a:ext uri="{FF2B5EF4-FFF2-40B4-BE49-F238E27FC236}">
                  <a16:creationId xmlns:a16="http://schemas.microsoft.com/office/drawing/2014/main" id="{E05422A8-68D0-1D2A-EF69-35F1018079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79684" y="9170348"/>
              <a:ext cx="849270" cy="1118056"/>
            </a:xfrm>
            <a:custGeom>
              <a:avLst/>
              <a:gdLst>
                <a:gd name="T0" fmla="*/ 216 w 376"/>
                <a:gd name="T1" fmla="*/ 495 h 495"/>
                <a:gd name="T2" fmla="*/ 210 w 376"/>
                <a:gd name="T3" fmla="*/ 479 h 495"/>
                <a:gd name="T4" fmla="*/ 221 w 376"/>
                <a:gd name="T5" fmla="*/ 470 h 495"/>
                <a:gd name="T6" fmla="*/ 233 w 376"/>
                <a:gd name="T7" fmla="*/ 458 h 495"/>
                <a:gd name="T8" fmla="*/ 237 w 376"/>
                <a:gd name="T9" fmla="*/ 447 h 495"/>
                <a:gd name="T10" fmla="*/ 249 w 376"/>
                <a:gd name="T11" fmla="*/ 435 h 495"/>
                <a:gd name="T12" fmla="*/ 257 w 376"/>
                <a:gd name="T13" fmla="*/ 420 h 495"/>
                <a:gd name="T14" fmla="*/ 262 w 376"/>
                <a:gd name="T15" fmla="*/ 401 h 495"/>
                <a:gd name="T16" fmla="*/ 273 w 376"/>
                <a:gd name="T17" fmla="*/ 392 h 495"/>
                <a:gd name="T18" fmla="*/ 281 w 376"/>
                <a:gd name="T19" fmla="*/ 378 h 495"/>
                <a:gd name="T20" fmla="*/ 285 w 376"/>
                <a:gd name="T21" fmla="*/ 354 h 495"/>
                <a:gd name="T22" fmla="*/ 280 w 376"/>
                <a:gd name="T23" fmla="*/ 338 h 495"/>
                <a:gd name="T24" fmla="*/ 289 w 376"/>
                <a:gd name="T25" fmla="*/ 326 h 495"/>
                <a:gd name="T26" fmla="*/ 299 w 376"/>
                <a:gd name="T27" fmla="*/ 315 h 495"/>
                <a:gd name="T28" fmla="*/ 306 w 376"/>
                <a:gd name="T29" fmla="*/ 303 h 495"/>
                <a:gd name="T30" fmla="*/ 315 w 376"/>
                <a:gd name="T31" fmla="*/ 290 h 495"/>
                <a:gd name="T32" fmla="*/ 329 w 376"/>
                <a:gd name="T33" fmla="*/ 276 h 495"/>
                <a:gd name="T34" fmla="*/ 376 w 376"/>
                <a:gd name="T35" fmla="*/ 244 h 495"/>
                <a:gd name="T36" fmla="*/ 278 w 376"/>
                <a:gd name="T37" fmla="*/ 244 h 495"/>
                <a:gd name="T38" fmla="*/ 257 w 376"/>
                <a:gd name="T39" fmla="*/ 239 h 495"/>
                <a:gd name="T40" fmla="*/ 205 w 376"/>
                <a:gd name="T41" fmla="*/ 216 h 495"/>
                <a:gd name="T42" fmla="*/ 185 w 376"/>
                <a:gd name="T43" fmla="*/ 130 h 495"/>
                <a:gd name="T44" fmla="*/ 182 w 376"/>
                <a:gd name="T45" fmla="*/ 104 h 495"/>
                <a:gd name="T46" fmla="*/ 164 w 376"/>
                <a:gd name="T47" fmla="*/ 38 h 495"/>
                <a:gd name="T48" fmla="*/ 0 w 376"/>
                <a:gd name="T49" fmla="*/ 0 h 495"/>
                <a:gd name="T50" fmla="*/ 6 w 376"/>
                <a:gd name="T51" fmla="*/ 18 h 495"/>
                <a:gd name="T52" fmla="*/ 7 w 376"/>
                <a:gd name="T53" fmla="*/ 31 h 495"/>
                <a:gd name="T54" fmla="*/ 14 w 376"/>
                <a:gd name="T55" fmla="*/ 50 h 495"/>
                <a:gd name="T56" fmla="*/ 18 w 376"/>
                <a:gd name="T57" fmla="*/ 64 h 495"/>
                <a:gd name="T58" fmla="*/ 23 w 376"/>
                <a:gd name="T59" fmla="*/ 79 h 495"/>
                <a:gd name="T60" fmla="*/ 25 w 376"/>
                <a:gd name="T61" fmla="*/ 91 h 495"/>
                <a:gd name="T62" fmla="*/ 30 w 376"/>
                <a:gd name="T63" fmla="*/ 105 h 495"/>
                <a:gd name="T64" fmla="*/ 36 w 376"/>
                <a:gd name="T65" fmla="*/ 114 h 495"/>
                <a:gd name="T66" fmla="*/ 43 w 376"/>
                <a:gd name="T67" fmla="*/ 128 h 495"/>
                <a:gd name="T68" fmla="*/ 45 w 376"/>
                <a:gd name="T69" fmla="*/ 143 h 495"/>
                <a:gd name="T70" fmla="*/ 43 w 376"/>
                <a:gd name="T71" fmla="*/ 157 h 495"/>
                <a:gd name="T72" fmla="*/ 38 w 376"/>
                <a:gd name="T73" fmla="*/ 169 h 495"/>
                <a:gd name="T74" fmla="*/ 25 w 376"/>
                <a:gd name="T75" fmla="*/ 298 h 495"/>
                <a:gd name="T76" fmla="*/ 16 w 376"/>
                <a:gd name="T77" fmla="*/ 378 h 495"/>
                <a:gd name="T78" fmla="*/ 32 w 376"/>
                <a:gd name="T79" fmla="*/ 379 h 495"/>
                <a:gd name="T80" fmla="*/ 43 w 376"/>
                <a:gd name="T81" fmla="*/ 390 h 495"/>
                <a:gd name="T82" fmla="*/ 70 w 376"/>
                <a:gd name="T83" fmla="*/ 383 h 495"/>
                <a:gd name="T84" fmla="*/ 82 w 376"/>
                <a:gd name="T85" fmla="*/ 392 h 495"/>
                <a:gd name="T86" fmla="*/ 98 w 376"/>
                <a:gd name="T87" fmla="*/ 399 h 495"/>
                <a:gd name="T88" fmla="*/ 105 w 376"/>
                <a:gd name="T89" fmla="*/ 388 h 495"/>
                <a:gd name="T90" fmla="*/ 111 w 376"/>
                <a:gd name="T91" fmla="*/ 404 h 495"/>
                <a:gd name="T92" fmla="*/ 105 w 376"/>
                <a:gd name="T93" fmla="*/ 420 h 495"/>
                <a:gd name="T94" fmla="*/ 118 w 376"/>
                <a:gd name="T95" fmla="*/ 426 h 495"/>
                <a:gd name="T96" fmla="*/ 128 w 376"/>
                <a:gd name="T97" fmla="*/ 436 h 495"/>
                <a:gd name="T98" fmla="*/ 144 w 376"/>
                <a:gd name="T99" fmla="*/ 443 h 495"/>
                <a:gd name="T100" fmla="*/ 155 w 376"/>
                <a:gd name="T101" fmla="*/ 456 h 495"/>
                <a:gd name="T102" fmla="*/ 168 w 376"/>
                <a:gd name="T103" fmla="*/ 460 h 495"/>
                <a:gd name="T104" fmla="*/ 184 w 376"/>
                <a:gd name="T105" fmla="*/ 460 h 495"/>
                <a:gd name="T106" fmla="*/ 189 w 376"/>
                <a:gd name="T107" fmla="*/ 468 h 495"/>
                <a:gd name="T108" fmla="*/ 201 w 376"/>
                <a:gd name="T109" fmla="*/ 484 h 495"/>
                <a:gd name="T110" fmla="*/ 216 w 376"/>
                <a:gd name="T111" fmla="*/ 495 h 495"/>
                <a:gd name="T112" fmla="*/ 216 w 376"/>
                <a:gd name="T113" fmla="*/ 495 h 495"/>
                <a:gd name="T114" fmla="*/ 216 w 376"/>
                <a:gd name="T115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6" h="495">
                  <a:moveTo>
                    <a:pt x="216" y="495"/>
                  </a:moveTo>
                  <a:lnTo>
                    <a:pt x="210" y="479"/>
                  </a:lnTo>
                  <a:lnTo>
                    <a:pt x="221" y="470"/>
                  </a:lnTo>
                  <a:lnTo>
                    <a:pt x="233" y="458"/>
                  </a:lnTo>
                  <a:lnTo>
                    <a:pt x="237" y="447"/>
                  </a:lnTo>
                  <a:lnTo>
                    <a:pt x="249" y="435"/>
                  </a:lnTo>
                  <a:lnTo>
                    <a:pt x="257" y="420"/>
                  </a:lnTo>
                  <a:lnTo>
                    <a:pt x="262" y="401"/>
                  </a:lnTo>
                  <a:lnTo>
                    <a:pt x="273" y="392"/>
                  </a:lnTo>
                  <a:lnTo>
                    <a:pt x="281" y="378"/>
                  </a:lnTo>
                  <a:lnTo>
                    <a:pt x="285" y="354"/>
                  </a:lnTo>
                  <a:lnTo>
                    <a:pt x="280" y="338"/>
                  </a:lnTo>
                  <a:lnTo>
                    <a:pt x="289" y="326"/>
                  </a:lnTo>
                  <a:lnTo>
                    <a:pt x="299" y="315"/>
                  </a:lnTo>
                  <a:lnTo>
                    <a:pt x="306" y="303"/>
                  </a:lnTo>
                  <a:lnTo>
                    <a:pt x="315" y="290"/>
                  </a:lnTo>
                  <a:lnTo>
                    <a:pt x="329" y="276"/>
                  </a:lnTo>
                  <a:lnTo>
                    <a:pt x="376" y="244"/>
                  </a:lnTo>
                  <a:lnTo>
                    <a:pt x="278" y="244"/>
                  </a:lnTo>
                  <a:lnTo>
                    <a:pt x="257" y="239"/>
                  </a:lnTo>
                  <a:lnTo>
                    <a:pt x="205" y="216"/>
                  </a:lnTo>
                  <a:lnTo>
                    <a:pt x="185" y="130"/>
                  </a:lnTo>
                  <a:lnTo>
                    <a:pt x="182" y="104"/>
                  </a:lnTo>
                  <a:lnTo>
                    <a:pt x="164" y="38"/>
                  </a:lnTo>
                  <a:lnTo>
                    <a:pt x="0" y="0"/>
                  </a:lnTo>
                  <a:lnTo>
                    <a:pt x="6" y="18"/>
                  </a:lnTo>
                  <a:lnTo>
                    <a:pt x="7" y="31"/>
                  </a:lnTo>
                  <a:lnTo>
                    <a:pt x="14" y="50"/>
                  </a:lnTo>
                  <a:lnTo>
                    <a:pt x="18" y="64"/>
                  </a:lnTo>
                  <a:lnTo>
                    <a:pt x="23" y="79"/>
                  </a:lnTo>
                  <a:lnTo>
                    <a:pt x="25" y="91"/>
                  </a:lnTo>
                  <a:lnTo>
                    <a:pt x="30" y="105"/>
                  </a:lnTo>
                  <a:lnTo>
                    <a:pt x="36" y="114"/>
                  </a:lnTo>
                  <a:lnTo>
                    <a:pt x="43" y="128"/>
                  </a:lnTo>
                  <a:lnTo>
                    <a:pt x="45" y="143"/>
                  </a:lnTo>
                  <a:lnTo>
                    <a:pt x="43" y="157"/>
                  </a:lnTo>
                  <a:lnTo>
                    <a:pt x="38" y="169"/>
                  </a:lnTo>
                  <a:lnTo>
                    <a:pt x="25" y="298"/>
                  </a:lnTo>
                  <a:lnTo>
                    <a:pt x="16" y="378"/>
                  </a:lnTo>
                  <a:lnTo>
                    <a:pt x="32" y="379"/>
                  </a:lnTo>
                  <a:lnTo>
                    <a:pt x="43" y="390"/>
                  </a:lnTo>
                  <a:lnTo>
                    <a:pt x="70" y="383"/>
                  </a:lnTo>
                  <a:lnTo>
                    <a:pt x="82" y="392"/>
                  </a:lnTo>
                  <a:lnTo>
                    <a:pt x="98" y="399"/>
                  </a:lnTo>
                  <a:lnTo>
                    <a:pt x="105" y="388"/>
                  </a:lnTo>
                  <a:lnTo>
                    <a:pt x="111" y="404"/>
                  </a:lnTo>
                  <a:lnTo>
                    <a:pt x="105" y="420"/>
                  </a:lnTo>
                  <a:lnTo>
                    <a:pt x="118" y="426"/>
                  </a:lnTo>
                  <a:lnTo>
                    <a:pt x="128" y="436"/>
                  </a:lnTo>
                  <a:lnTo>
                    <a:pt x="144" y="443"/>
                  </a:lnTo>
                  <a:lnTo>
                    <a:pt x="155" y="456"/>
                  </a:lnTo>
                  <a:lnTo>
                    <a:pt x="168" y="460"/>
                  </a:lnTo>
                  <a:lnTo>
                    <a:pt x="184" y="460"/>
                  </a:lnTo>
                  <a:lnTo>
                    <a:pt x="189" y="468"/>
                  </a:lnTo>
                  <a:lnTo>
                    <a:pt x="201" y="484"/>
                  </a:lnTo>
                  <a:lnTo>
                    <a:pt x="216" y="495"/>
                  </a:lnTo>
                  <a:lnTo>
                    <a:pt x="216" y="495"/>
                  </a:lnTo>
                  <a:lnTo>
                    <a:pt x="216" y="4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92" name="TN Counties" hidden="1">
            <a:extLst>
              <a:ext uri="{FF2B5EF4-FFF2-40B4-BE49-F238E27FC236}">
                <a16:creationId xmlns:a16="http://schemas.microsoft.com/office/drawing/2014/main" id="{0DA7F9FE-C42F-E480-4161-E171A6680876}"/>
              </a:ext>
            </a:extLst>
          </p:cNvPr>
          <p:cNvGrpSpPr/>
          <p:nvPr userDrawn="1"/>
        </p:nvGrpSpPr>
        <p:grpSpPr>
          <a:xfrm>
            <a:off x="-4019362" y="-117212"/>
            <a:ext cx="14560362" cy="3676981"/>
            <a:chOff x="-4019362" y="-117212"/>
            <a:chExt cx="14560362" cy="3676981"/>
          </a:xfrm>
        </p:grpSpPr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F78A7A78-01D9-F6DD-CD09-B6C5DDEFC22B}"/>
                </a:ext>
              </a:extLst>
            </p:cNvPr>
            <p:cNvSpPr/>
            <p:nvPr/>
          </p:nvSpPr>
          <p:spPr>
            <a:xfrm>
              <a:off x="544307" y="2491996"/>
              <a:ext cx="718425" cy="973298"/>
            </a:xfrm>
            <a:custGeom>
              <a:avLst/>
              <a:gdLst>
                <a:gd name="connsiteX0" fmla="*/ 381667 w 426624"/>
                <a:gd name="connsiteY0" fmla="*/ 577977 h 577976"/>
                <a:gd name="connsiteX1" fmla="*/ 393287 w 426624"/>
                <a:gd name="connsiteY1" fmla="*/ 518922 h 577976"/>
                <a:gd name="connsiteX2" fmla="*/ 400717 w 426624"/>
                <a:gd name="connsiteY2" fmla="*/ 459200 h 577976"/>
                <a:gd name="connsiteX3" fmla="*/ 404908 w 426624"/>
                <a:gd name="connsiteY3" fmla="*/ 425196 h 577976"/>
                <a:gd name="connsiteX4" fmla="*/ 419290 w 426624"/>
                <a:gd name="connsiteY4" fmla="*/ 413956 h 577976"/>
                <a:gd name="connsiteX5" fmla="*/ 418147 w 426624"/>
                <a:gd name="connsiteY5" fmla="*/ 387858 h 577976"/>
                <a:gd name="connsiteX6" fmla="*/ 406908 w 426624"/>
                <a:gd name="connsiteY6" fmla="*/ 373475 h 577976"/>
                <a:gd name="connsiteX7" fmla="*/ 400526 w 426624"/>
                <a:gd name="connsiteY7" fmla="*/ 355378 h 577976"/>
                <a:gd name="connsiteX8" fmla="*/ 407956 w 426624"/>
                <a:gd name="connsiteY8" fmla="*/ 330422 h 577976"/>
                <a:gd name="connsiteX9" fmla="*/ 406241 w 426624"/>
                <a:gd name="connsiteY9" fmla="*/ 308515 h 577976"/>
                <a:gd name="connsiteX10" fmla="*/ 412528 w 426624"/>
                <a:gd name="connsiteY10" fmla="*/ 222790 h 577976"/>
                <a:gd name="connsiteX11" fmla="*/ 396526 w 426624"/>
                <a:gd name="connsiteY11" fmla="*/ 212217 h 577976"/>
                <a:gd name="connsiteX12" fmla="*/ 414433 w 426624"/>
                <a:gd name="connsiteY12" fmla="*/ 101917 h 577976"/>
                <a:gd name="connsiteX13" fmla="*/ 417100 w 426624"/>
                <a:gd name="connsiteY13" fmla="*/ 80677 h 577976"/>
                <a:gd name="connsiteX14" fmla="*/ 426625 w 426624"/>
                <a:gd name="connsiteY14" fmla="*/ 38576 h 577976"/>
                <a:gd name="connsiteX15" fmla="*/ 406241 w 426624"/>
                <a:gd name="connsiteY15" fmla="*/ 27432 h 577976"/>
                <a:gd name="connsiteX16" fmla="*/ 337471 w 426624"/>
                <a:gd name="connsiteY16" fmla="*/ 23241 h 577976"/>
                <a:gd name="connsiteX17" fmla="*/ 303752 w 426624"/>
                <a:gd name="connsiteY17" fmla="*/ 14764 h 577976"/>
                <a:gd name="connsiteX18" fmla="*/ 274415 w 426624"/>
                <a:gd name="connsiteY18" fmla="*/ 6858 h 577976"/>
                <a:gd name="connsiteX19" fmla="*/ 257365 w 426624"/>
                <a:gd name="connsiteY19" fmla="*/ 4763 h 577976"/>
                <a:gd name="connsiteX20" fmla="*/ 184213 w 426624"/>
                <a:gd name="connsiteY20" fmla="*/ 0 h 577976"/>
                <a:gd name="connsiteX21" fmla="*/ 182689 w 426624"/>
                <a:gd name="connsiteY21" fmla="*/ 47434 h 577976"/>
                <a:gd name="connsiteX22" fmla="*/ 152781 w 426624"/>
                <a:gd name="connsiteY22" fmla="*/ 43720 h 577976"/>
                <a:gd name="connsiteX23" fmla="*/ 121348 w 426624"/>
                <a:gd name="connsiteY23" fmla="*/ 52768 h 577976"/>
                <a:gd name="connsiteX24" fmla="*/ 114395 w 426624"/>
                <a:gd name="connsiteY24" fmla="*/ 73628 h 577976"/>
                <a:gd name="connsiteX25" fmla="*/ 88773 w 426624"/>
                <a:gd name="connsiteY25" fmla="*/ 70390 h 577976"/>
                <a:gd name="connsiteX26" fmla="*/ 54102 w 426624"/>
                <a:gd name="connsiteY26" fmla="*/ 70485 h 577976"/>
                <a:gd name="connsiteX27" fmla="*/ 43243 w 426624"/>
                <a:gd name="connsiteY27" fmla="*/ 263747 h 577976"/>
                <a:gd name="connsiteX28" fmla="*/ 40672 w 426624"/>
                <a:gd name="connsiteY28" fmla="*/ 319659 h 577976"/>
                <a:gd name="connsiteX29" fmla="*/ 44482 w 426624"/>
                <a:gd name="connsiteY29" fmla="*/ 359092 h 577976"/>
                <a:gd name="connsiteX30" fmla="*/ 42386 w 426624"/>
                <a:gd name="connsiteY30" fmla="*/ 376047 h 577976"/>
                <a:gd name="connsiteX31" fmla="*/ 28004 w 426624"/>
                <a:gd name="connsiteY31" fmla="*/ 387286 h 577976"/>
                <a:gd name="connsiteX32" fmla="*/ 28194 w 426624"/>
                <a:gd name="connsiteY32" fmla="*/ 491109 h 577976"/>
                <a:gd name="connsiteX33" fmla="*/ 40005 w 426624"/>
                <a:gd name="connsiteY33" fmla="*/ 501205 h 577976"/>
                <a:gd name="connsiteX34" fmla="*/ 33052 w 426624"/>
                <a:gd name="connsiteY34" fmla="*/ 521970 h 577976"/>
                <a:gd name="connsiteX35" fmla="*/ 6953 w 426624"/>
                <a:gd name="connsiteY35" fmla="*/ 523113 h 577976"/>
                <a:gd name="connsiteX36" fmla="*/ 0 w 426624"/>
                <a:gd name="connsiteY36" fmla="*/ 543877 h 577976"/>
                <a:gd name="connsiteX37" fmla="*/ 6477 w 426624"/>
                <a:gd name="connsiteY37" fmla="*/ 561975 h 577976"/>
                <a:gd name="connsiteX38" fmla="*/ 75819 w 426624"/>
                <a:gd name="connsiteY38" fmla="*/ 561880 h 577976"/>
                <a:gd name="connsiteX39" fmla="*/ 342709 w 426624"/>
                <a:gd name="connsiteY39" fmla="*/ 577501 h 577976"/>
                <a:gd name="connsiteX40" fmla="*/ 381667 w 426624"/>
                <a:gd name="connsiteY40" fmla="*/ 577977 h 577976"/>
                <a:gd name="connsiteX41" fmla="*/ 381667 w 426624"/>
                <a:gd name="connsiteY41" fmla="*/ 577977 h 577976"/>
                <a:gd name="connsiteX42" fmla="*/ 381667 w 426624"/>
                <a:gd name="connsiteY42" fmla="*/ 577977 h 577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26624" h="577976">
                  <a:moveTo>
                    <a:pt x="381667" y="577977"/>
                  </a:moveTo>
                  <a:lnTo>
                    <a:pt x="393287" y="518922"/>
                  </a:lnTo>
                  <a:lnTo>
                    <a:pt x="400717" y="459200"/>
                  </a:lnTo>
                  <a:lnTo>
                    <a:pt x="404908" y="425196"/>
                  </a:lnTo>
                  <a:lnTo>
                    <a:pt x="419290" y="413956"/>
                  </a:lnTo>
                  <a:lnTo>
                    <a:pt x="418147" y="387858"/>
                  </a:lnTo>
                  <a:lnTo>
                    <a:pt x="406908" y="373475"/>
                  </a:lnTo>
                  <a:lnTo>
                    <a:pt x="400526" y="355378"/>
                  </a:lnTo>
                  <a:lnTo>
                    <a:pt x="407956" y="330422"/>
                  </a:lnTo>
                  <a:lnTo>
                    <a:pt x="406241" y="308515"/>
                  </a:lnTo>
                  <a:lnTo>
                    <a:pt x="412528" y="222790"/>
                  </a:lnTo>
                  <a:lnTo>
                    <a:pt x="396526" y="212217"/>
                  </a:lnTo>
                  <a:lnTo>
                    <a:pt x="414433" y="101917"/>
                  </a:lnTo>
                  <a:lnTo>
                    <a:pt x="417100" y="80677"/>
                  </a:lnTo>
                  <a:lnTo>
                    <a:pt x="426625" y="38576"/>
                  </a:lnTo>
                  <a:lnTo>
                    <a:pt x="406241" y="27432"/>
                  </a:lnTo>
                  <a:lnTo>
                    <a:pt x="337471" y="23241"/>
                  </a:lnTo>
                  <a:lnTo>
                    <a:pt x="303752" y="14764"/>
                  </a:lnTo>
                  <a:lnTo>
                    <a:pt x="274415" y="6858"/>
                  </a:lnTo>
                  <a:lnTo>
                    <a:pt x="257365" y="4763"/>
                  </a:lnTo>
                  <a:lnTo>
                    <a:pt x="184213" y="0"/>
                  </a:lnTo>
                  <a:lnTo>
                    <a:pt x="182689" y="47434"/>
                  </a:lnTo>
                  <a:lnTo>
                    <a:pt x="152781" y="43720"/>
                  </a:lnTo>
                  <a:lnTo>
                    <a:pt x="121348" y="52768"/>
                  </a:lnTo>
                  <a:lnTo>
                    <a:pt x="114395" y="73628"/>
                  </a:lnTo>
                  <a:lnTo>
                    <a:pt x="88773" y="70390"/>
                  </a:lnTo>
                  <a:lnTo>
                    <a:pt x="54102" y="70485"/>
                  </a:lnTo>
                  <a:lnTo>
                    <a:pt x="43243" y="263747"/>
                  </a:lnTo>
                  <a:lnTo>
                    <a:pt x="40672" y="319659"/>
                  </a:lnTo>
                  <a:lnTo>
                    <a:pt x="44482" y="359092"/>
                  </a:lnTo>
                  <a:lnTo>
                    <a:pt x="42386" y="376047"/>
                  </a:lnTo>
                  <a:lnTo>
                    <a:pt x="28004" y="387286"/>
                  </a:lnTo>
                  <a:lnTo>
                    <a:pt x="28194" y="491109"/>
                  </a:lnTo>
                  <a:lnTo>
                    <a:pt x="40005" y="501205"/>
                  </a:lnTo>
                  <a:lnTo>
                    <a:pt x="33052" y="521970"/>
                  </a:lnTo>
                  <a:lnTo>
                    <a:pt x="6953" y="523113"/>
                  </a:lnTo>
                  <a:lnTo>
                    <a:pt x="0" y="543877"/>
                  </a:lnTo>
                  <a:lnTo>
                    <a:pt x="6477" y="561975"/>
                  </a:lnTo>
                  <a:lnTo>
                    <a:pt x="75819" y="561880"/>
                  </a:lnTo>
                  <a:lnTo>
                    <a:pt x="342709" y="577501"/>
                  </a:lnTo>
                  <a:lnTo>
                    <a:pt x="381667" y="577977"/>
                  </a:lnTo>
                  <a:lnTo>
                    <a:pt x="381667" y="577977"/>
                  </a:lnTo>
                  <a:lnTo>
                    <a:pt x="381667" y="57797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4BE9B3A5-B861-8D29-F4A2-6E2C5A7B723F}"/>
                </a:ext>
              </a:extLst>
            </p:cNvPr>
            <p:cNvSpPr/>
            <p:nvPr/>
          </p:nvSpPr>
          <p:spPr>
            <a:xfrm>
              <a:off x="406524" y="2073194"/>
              <a:ext cx="735267" cy="541025"/>
            </a:xfrm>
            <a:custGeom>
              <a:avLst/>
              <a:gdLst>
                <a:gd name="connsiteX0" fmla="*/ 193167 w 436625"/>
                <a:gd name="connsiteY0" fmla="*/ 321278 h 321278"/>
                <a:gd name="connsiteX1" fmla="*/ 199549 w 436625"/>
                <a:gd name="connsiteY1" fmla="*/ 304800 h 321278"/>
                <a:gd name="connsiteX2" fmla="*/ 234696 w 436625"/>
                <a:gd name="connsiteY2" fmla="*/ 300514 h 321278"/>
                <a:gd name="connsiteX3" fmla="*/ 252698 w 436625"/>
                <a:gd name="connsiteY3" fmla="*/ 294132 h 321278"/>
                <a:gd name="connsiteX4" fmla="*/ 266986 w 436625"/>
                <a:gd name="connsiteY4" fmla="*/ 248317 h 321278"/>
                <a:gd name="connsiteX5" fmla="*/ 339852 w 436625"/>
                <a:gd name="connsiteY5" fmla="*/ 252984 h 321278"/>
                <a:gd name="connsiteX6" fmla="*/ 356902 w 436625"/>
                <a:gd name="connsiteY6" fmla="*/ 255079 h 321278"/>
                <a:gd name="connsiteX7" fmla="*/ 387191 w 436625"/>
                <a:gd name="connsiteY7" fmla="*/ 254508 h 321278"/>
                <a:gd name="connsiteX8" fmla="*/ 420148 w 436625"/>
                <a:gd name="connsiteY8" fmla="*/ 267176 h 321278"/>
                <a:gd name="connsiteX9" fmla="*/ 426530 w 436625"/>
                <a:gd name="connsiteY9" fmla="*/ 250698 h 321278"/>
                <a:gd name="connsiteX10" fmla="*/ 436626 w 436625"/>
                <a:gd name="connsiteY10" fmla="*/ 238982 h 321278"/>
                <a:gd name="connsiteX11" fmla="*/ 434435 w 436625"/>
                <a:gd name="connsiteY11" fmla="*/ 221456 h 321278"/>
                <a:gd name="connsiteX12" fmla="*/ 432340 w 436625"/>
                <a:gd name="connsiteY12" fmla="*/ 203835 h 321278"/>
                <a:gd name="connsiteX13" fmla="*/ 435959 w 436625"/>
                <a:gd name="connsiteY13" fmla="*/ 174117 h 321278"/>
                <a:gd name="connsiteX14" fmla="*/ 430149 w 436625"/>
                <a:gd name="connsiteY14" fmla="*/ 151733 h 321278"/>
                <a:gd name="connsiteX15" fmla="*/ 405670 w 436625"/>
                <a:gd name="connsiteY15" fmla="*/ 140113 h 321278"/>
                <a:gd name="connsiteX16" fmla="*/ 404527 w 436625"/>
                <a:gd name="connsiteY16" fmla="*/ 114014 h 321278"/>
                <a:gd name="connsiteX17" fmla="*/ 379571 w 436625"/>
                <a:gd name="connsiteY17" fmla="*/ 106585 h 321278"/>
                <a:gd name="connsiteX18" fmla="*/ 368332 w 436625"/>
                <a:gd name="connsiteY18" fmla="*/ 92202 h 321278"/>
                <a:gd name="connsiteX19" fmla="*/ 367760 w 436625"/>
                <a:gd name="connsiteY19" fmla="*/ 61913 h 321278"/>
                <a:gd name="connsiteX20" fmla="*/ 379476 w 436625"/>
                <a:gd name="connsiteY20" fmla="*/ 37433 h 321278"/>
                <a:gd name="connsiteX21" fmla="*/ 390049 w 436625"/>
                <a:gd name="connsiteY21" fmla="*/ 21431 h 321278"/>
                <a:gd name="connsiteX22" fmla="*/ 392144 w 436625"/>
                <a:gd name="connsiteY22" fmla="*/ 4381 h 321278"/>
                <a:gd name="connsiteX23" fmla="*/ 370904 w 436625"/>
                <a:gd name="connsiteY23" fmla="*/ 1810 h 321278"/>
                <a:gd name="connsiteX24" fmla="*/ 301276 w 436625"/>
                <a:gd name="connsiteY24" fmla="*/ 40767 h 321278"/>
                <a:gd name="connsiteX25" fmla="*/ 270415 w 436625"/>
                <a:gd name="connsiteY25" fmla="*/ 45625 h 321278"/>
                <a:gd name="connsiteX26" fmla="*/ 240697 w 436625"/>
                <a:gd name="connsiteY26" fmla="*/ 41910 h 321278"/>
                <a:gd name="connsiteX27" fmla="*/ 215646 w 436625"/>
                <a:gd name="connsiteY27" fmla="*/ 34480 h 321278"/>
                <a:gd name="connsiteX28" fmla="*/ 193834 w 436625"/>
                <a:gd name="connsiteY28" fmla="*/ 36100 h 321278"/>
                <a:gd name="connsiteX29" fmla="*/ 173069 w 436625"/>
                <a:gd name="connsiteY29" fmla="*/ 29242 h 321278"/>
                <a:gd name="connsiteX30" fmla="*/ 161925 w 436625"/>
                <a:gd name="connsiteY30" fmla="*/ 14859 h 321278"/>
                <a:gd name="connsiteX31" fmla="*/ 146494 w 436625"/>
                <a:gd name="connsiteY31" fmla="*/ 0 h 321278"/>
                <a:gd name="connsiteX32" fmla="*/ 128397 w 436625"/>
                <a:gd name="connsiteY32" fmla="*/ 6477 h 321278"/>
                <a:gd name="connsiteX33" fmla="*/ 114014 w 436625"/>
                <a:gd name="connsiteY33" fmla="*/ 17621 h 321278"/>
                <a:gd name="connsiteX34" fmla="*/ 103441 w 436625"/>
                <a:gd name="connsiteY34" fmla="*/ 33623 h 321278"/>
                <a:gd name="connsiteX35" fmla="*/ 89154 w 436625"/>
                <a:gd name="connsiteY35" fmla="*/ 44767 h 321278"/>
                <a:gd name="connsiteX36" fmla="*/ 75247 w 436625"/>
                <a:gd name="connsiteY36" fmla="*/ 51721 h 321278"/>
                <a:gd name="connsiteX37" fmla="*/ 68961 w 436625"/>
                <a:gd name="connsiteY37" fmla="*/ 68294 h 321278"/>
                <a:gd name="connsiteX38" fmla="*/ 71056 w 436625"/>
                <a:gd name="connsiteY38" fmla="*/ 85820 h 321278"/>
                <a:gd name="connsiteX39" fmla="*/ 68485 w 436625"/>
                <a:gd name="connsiteY39" fmla="*/ 107061 h 321278"/>
                <a:gd name="connsiteX40" fmla="*/ 58388 w 436625"/>
                <a:gd name="connsiteY40" fmla="*/ 118777 h 321278"/>
                <a:gd name="connsiteX41" fmla="*/ 37147 w 436625"/>
                <a:gd name="connsiteY41" fmla="*/ 116205 h 321278"/>
                <a:gd name="connsiteX42" fmla="*/ 25527 w 436625"/>
                <a:gd name="connsiteY42" fmla="*/ 175260 h 321278"/>
                <a:gd name="connsiteX43" fmla="*/ 7429 w 436625"/>
                <a:gd name="connsiteY43" fmla="*/ 181737 h 321278"/>
                <a:gd name="connsiteX44" fmla="*/ 0 w 436625"/>
                <a:gd name="connsiteY44" fmla="*/ 206692 h 321278"/>
                <a:gd name="connsiteX45" fmla="*/ 16478 w 436625"/>
                <a:gd name="connsiteY45" fmla="*/ 213074 h 321278"/>
                <a:gd name="connsiteX46" fmla="*/ 71342 w 436625"/>
                <a:gd name="connsiteY46" fmla="*/ 224123 h 321278"/>
                <a:gd name="connsiteX47" fmla="*/ 66580 w 436625"/>
                <a:gd name="connsiteY47" fmla="*/ 262509 h 321278"/>
                <a:gd name="connsiteX48" fmla="*/ 87821 w 436625"/>
                <a:gd name="connsiteY48" fmla="*/ 265081 h 321278"/>
                <a:gd name="connsiteX49" fmla="*/ 108585 w 436625"/>
                <a:gd name="connsiteY49" fmla="*/ 271939 h 321278"/>
                <a:gd name="connsiteX50" fmla="*/ 110776 w 436625"/>
                <a:gd name="connsiteY50" fmla="*/ 289560 h 321278"/>
                <a:gd name="connsiteX51" fmla="*/ 122491 w 436625"/>
                <a:gd name="connsiteY51" fmla="*/ 299656 h 321278"/>
                <a:gd name="connsiteX52" fmla="*/ 138398 w 436625"/>
                <a:gd name="connsiteY52" fmla="*/ 310229 h 321278"/>
                <a:gd name="connsiteX53" fmla="*/ 171926 w 436625"/>
                <a:gd name="connsiteY53" fmla="*/ 318706 h 321278"/>
                <a:gd name="connsiteX54" fmla="*/ 193167 w 436625"/>
                <a:gd name="connsiteY54" fmla="*/ 321278 h 321278"/>
                <a:gd name="connsiteX55" fmla="*/ 193167 w 436625"/>
                <a:gd name="connsiteY55" fmla="*/ 321278 h 321278"/>
                <a:gd name="connsiteX56" fmla="*/ 193167 w 436625"/>
                <a:gd name="connsiteY56" fmla="*/ 321278 h 32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36625" h="321278">
                  <a:moveTo>
                    <a:pt x="193167" y="321278"/>
                  </a:moveTo>
                  <a:lnTo>
                    <a:pt x="199549" y="304800"/>
                  </a:lnTo>
                  <a:lnTo>
                    <a:pt x="234696" y="300514"/>
                  </a:lnTo>
                  <a:lnTo>
                    <a:pt x="252698" y="294132"/>
                  </a:lnTo>
                  <a:lnTo>
                    <a:pt x="266986" y="248317"/>
                  </a:lnTo>
                  <a:lnTo>
                    <a:pt x="339852" y="252984"/>
                  </a:lnTo>
                  <a:lnTo>
                    <a:pt x="356902" y="255079"/>
                  </a:lnTo>
                  <a:lnTo>
                    <a:pt x="387191" y="254508"/>
                  </a:lnTo>
                  <a:lnTo>
                    <a:pt x="420148" y="267176"/>
                  </a:lnTo>
                  <a:lnTo>
                    <a:pt x="426530" y="250698"/>
                  </a:lnTo>
                  <a:lnTo>
                    <a:pt x="436626" y="238982"/>
                  </a:lnTo>
                  <a:lnTo>
                    <a:pt x="434435" y="221456"/>
                  </a:lnTo>
                  <a:lnTo>
                    <a:pt x="432340" y="203835"/>
                  </a:lnTo>
                  <a:lnTo>
                    <a:pt x="435959" y="174117"/>
                  </a:lnTo>
                  <a:lnTo>
                    <a:pt x="430149" y="151733"/>
                  </a:lnTo>
                  <a:lnTo>
                    <a:pt x="405670" y="140113"/>
                  </a:lnTo>
                  <a:lnTo>
                    <a:pt x="404527" y="114014"/>
                  </a:lnTo>
                  <a:lnTo>
                    <a:pt x="379571" y="106585"/>
                  </a:lnTo>
                  <a:lnTo>
                    <a:pt x="368332" y="92202"/>
                  </a:lnTo>
                  <a:lnTo>
                    <a:pt x="367760" y="61913"/>
                  </a:lnTo>
                  <a:lnTo>
                    <a:pt x="379476" y="37433"/>
                  </a:lnTo>
                  <a:lnTo>
                    <a:pt x="390049" y="21431"/>
                  </a:lnTo>
                  <a:lnTo>
                    <a:pt x="392144" y="4381"/>
                  </a:lnTo>
                  <a:lnTo>
                    <a:pt x="370904" y="1810"/>
                  </a:lnTo>
                  <a:lnTo>
                    <a:pt x="301276" y="40767"/>
                  </a:lnTo>
                  <a:lnTo>
                    <a:pt x="270415" y="45625"/>
                  </a:lnTo>
                  <a:lnTo>
                    <a:pt x="240697" y="41910"/>
                  </a:lnTo>
                  <a:lnTo>
                    <a:pt x="215646" y="34480"/>
                  </a:lnTo>
                  <a:lnTo>
                    <a:pt x="193834" y="36100"/>
                  </a:lnTo>
                  <a:lnTo>
                    <a:pt x="173069" y="29242"/>
                  </a:lnTo>
                  <a:lnTo>
                    <a:pt x="161925" y="14859"/>
                  </a:lnTo>
                  <a:lnTo>
                    <a:pt x="146494" y="0"/>
                  </a:lnTo>
                  <a:lnTo>
                    <a:pt x="128397" y="6477"/>
                  </a:lnTo>
                  <a:lnTo>
                    <a:pt x="114014" y="17621"/>
                  </a:lnTo>
                  <a:lnTo>
                    <a:pt x="103441" y="33623"/>
                  </a:lnTo>
                  <a:lnTo>
                    <a:pt x="89154" y="44767"/>
                  </a:lnTo>
                  <a:lnTo>
                    <a:pt x="75247" y="51721"/>
                  </a:lnTo>
                  <a:lnTo>
                    <a:pt x="68961" y="68294"/>
                  </a:lnTo>
                  <a:lnTo>
                    <a:pt x="71056" y="85820"/>
                  </a:lnTo>
                  <a:lnTo>
                    <a:pt x="68485" y="107061"/>
                  </a:lnTo>
                  <a:lnTo>
                    <a:pt x="58388" y="118777"/>
                  </a:lnTo>
                  <a:lnTo>
                    <a:pt x="37147" y="116205"/>
                  </a:lnTo>
                  <a:lnTo>
                    <a:pt x="25527" y="175260"/>
                  </a:lnTo>
                  <a:lnTo>
                    <a:pt x="7429" y="181737"/>
                  </a:lnTo>
                  <a:lnTo>
                    <a:pt x="0" y="206692"/>
                  </a:lnTo>
                  <a:lnTo>
                    <a:pt x="16478" y="213074"/>
                  </a:lnTo>
                  <a:lnTo>
                    <a:pt x="71342" y="224123"/>
                  </a:lnTo>
                  <a:lnTo>
                    <a:pt x="66580" y="262509"/>
                  </a:lnTo>
                  <a:lnTo>
                    <a:pt x="87821" y="265081"/>
                  </a:lnTo>
                  <a:lnTo>
                    <a:pt x="108585" y="271939"/>
                  </a:lnTo>
                  <a:lnTo>
                    <a:pt x="110776" y="289560"/>
                  </a:lnTo>
                  <a:lnTo>
                    <a:pt x="122491" y="299656"/>
                  </a:lnTo>
                  <a:lnTo>
                    <a:pt x="138398" y="310229"/>
                  </a:lnTo>
                  <a:lnTo>
                    <a:pt x="171926" y="318706"/>
                  </a:lnTo>
                  <a:lnTo>
                    <a:pt x="193167" y="321278"/>
                  </a:lnTo>
                  <a:lnTo>
                    <a:pt x="193167" y="321278"/>
                  </a:lnTo>
                  <a:lnTo>
                    <a:pt x="193167" y="3212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15671824-677F-794D-28E8-5294FCC41A7E}"/>
                </a:ext>
              </a:extLst>
            </p:cNvPr>
            <p:cNvSpPr/>
            <p:nvPr/>
          </p:nvSpPr>
          <p:spPr>
            <a:xfrm>
              <a:off x="1672552" y="1993477"/>
              <a:ext cx="603260" cy="965439"/>
            </a:xfrm>
            <a:custGeom>
              <a:avLst/>
              <a:gdLst>
                <a:gd name="connsiteX0" fmla="*/ 206978 w 358235"/>
                <a:gd name="connsiteY0" fmla="*/ 573310 h 573309"/>
                <a:gd name="connsiteX1" fmla="*/ 232029 w 358235"/>
                <a:gd name="connsiteY1" fmla="*/ 545973 h 573309"/>
                <a:gd name="connsiteX2" fmla="*/ 256508 w 358235"/>
                <a:gd name="connsiteY2" fmla="*/ 523018 h 573309"/>
                <a:gd name="connsiteX3" fmla="*/ 275654 w 358235"/>
                <a:gd name="connsiteY3" fmla="*/ 507968 h 573309"/>
                <a:gd name="connsiteX4" fmla="*/ 298037 w 358235"/>
                <a:gd name="connsiteY4" fmla="*/ 502063 h 573309"/>
                <a:gd name="connsiteX5" fmla="*/ 316135 w 358235"/>
                <a:gd name="connsiteY5" fmla="*/ 495586 h 573309"/>
                <a:gd name="connsiteX6" fmla="*/ 356616 w 358235"/>
                <a:gd name="connsiteY6" fmla="*/ 483298 h 573309"/>
                <a:gd name="connsiteX7" fmla="*/ 354521 w 358235"/>
                <a:gd name="connsiteY7" fmla="*/ 465677 h 573309"/>
                <a:gd name="connsiteX8" fmla="*/ 358235 w 358235"/>
                <a:gd name="connsiteY8" fmla="*/ 435673 h 573309"/>
                <a:gd name="connsiteX9" fmla="*/ 341186 w 358235"/>
                <a:gd name="connsiteY9" fmla="*/ 433578 h 573309"/>
                <a:gd name="connsiteX10" fmla="*/ 330422 w 358235"/>
                <a:gd name="connsiteY10" fmla="*/ 414909 h 573309"/>
                <a:gd name="connsiteX11" fmla="*/ 324612 w 358235"/>
                <a:gd name="connsiteY11" fmla="*/ 392525 h 573309"/>
                <a:gd name="connsiteX12" fmla="*/ 310705 w 358235"/>
                <a:gd name="connsiteY12" fmla="*/ 364712 h 573309"/>
                <a:gd name="connsiteX13" fmla="*/ 304229 w 358235"/>
                <a:gd name="connsiteY13" fmla="*/ 346615 h 573309"/>
                <a:gd name="connsiteX14" fmla="*/ 303181 w 358235"/>
                <a:gd name="connsiteY14" fmla="*/ 320421 h 573309"/>
                <a:gd name="connsiteX15" fmla="*/ 297275 w 358235"/>
                <a:gd name="connsiteY15" fmla="*/ 297942 h 573309"/>
                <a:gd name="connsiteX16" fmla="*/ 299942 w 358235"/>
                <a:gd name="connsiteY16" fmla="*/ 276606 h 573309"/>
                <a:gd name="connsiteX17" fmla="*/ 302514 w 358235"/>
                <a:gd name="connsiteY17" fmla="*/ 255270 h 573309"/>
                <a:gd name="connsiteX18" fmla="*/ 304705 w 358235"/>
                <a:gd name="connsiteY18" fmla="*/ 238125 h 573309"/>
                <a:gd name="connsiteX19" fmla="*/ 312611 w 358235"/>
                <a:gd name="connsiteY19" fmla="*/ 174022 h 573309"/>
                <a:gd name="connsiteX20" fmla="*/ 330708 w 358235"/>
                <a:gd name="connsiteY20" fmla="*/ 167545 h 573309"/>
                <a:gd name="connsiteX21" fmla="*/ 308800 w 358235"/>
                <a:gd name="connsiteY21" fmla="*/ 169164 h 573309"/>
                <a:gd name="connsiteX22" fmla="*/ 315754 w 358235"/>
                <a:gd name="connsiteY22" fmla="*/ 148400 h 573309"/>
                <a:gd name="connsiteX23" fmla="*/ 328422 w 358235"/>
                <a:gd name="connsiteY23" fmla="*/ 45720 h 573309"/>
                <a:gd name="connsiteX24" fmla="*/ 317754 w 358235"/>
                <a:gd name="connsiteY24" fmla="*/ 27051 h 573309"/>
                <a:gd name="connsiteX25" fmla="*/ 296894 w 358235"/>
                <a:gd name="connsiteY25" fmla="*/ 20193 h 573309"/>
                <a:gd name="connsiteX26" fmla="*/ 281940 w 358235"/>
                <a:gd name="connsiteY26" fmla="*/ 952 h 573309"/>
                <a:gd name="connsiteX27" fmla="*/ 238315 w 358235"/>
                <a:gd name="connsiteY27" fmla="*/ 4286 h 573309"/>
                <a:gd name="connsiteX28" fmla="*/ 220123 w 358235"/>
                <a:gd name="connsiteY28" fmla="*/ 10668 h 573309"/>
                <a:gd name="connsiteX29" fmla="*/ 204216 w 358235"/>
                <a:gd name="connsiteY29" fmla="*/ 0 h 573309"/>
                <a:gd name="connsiteX30" fmla="*/ 186023 w 358235"/>
                <a:gd name="connsiteY30" fmla="*/ 6477 h 573309"/>
                <a:gd name="connsiteX31" fmla="*/ 171164 w 358235"/>
                <a:gd name="connsiteY31" fmla="*/ 22003 h 573309"/>
                <a:gd name="connsiteX32" fmla="*/ 156781 w 358235"/>
                <a:gd name="connsiteY32" fmla="*/ 33242 h 573309"/>
                <a:gd name="connsiteX33" fmla="*/ 141922 w 358235"/>
                <a:gd name="connsiteY33" fmla="*/ 118205 h 573309"/>
                <a:gd name="connsiteX34" fmla="*/ 139351 w 358235"/>
                <a:gd name="connsiteY34" fmla="*/ 139637 h 573309"/>
                <a:gd name="connsiteX35" fmla="*/ 124396 w 358235"/>
                <a:gd name="connsiteY35" fmla="*/ 155162 h 573309"/>
                <a:gd name="connsiteX36" fmla="*/ 130302 w 358235"/>
                <a:gd name="connsiteY36" fmla="*/ 177546 h 573309"/>
                <a:gd name="connsiteX37" fmla="*/ 123920 w 358235"/>
                <a:gd name="connsiteY37" fmla="*/ 194119 h 573309"/>
                <a:gd name="connsiteX38" fmla="*/ 115443 w 358235"/>
                <a:gd name="connsiteY38" fmla="*/ 227838 h 573309"/>
                <a:gd name="connsiteX39" fmla="*/ 99536 w 358235"/>
                <a:gd name="connsiteY39" fmla="*/ 251841 h 573309"/>
                <a:gd name="connsiteX40" fmla="*/ 88773 w 358235"/>
                <a:gd name="connsiteY40" fmla="*/ 233172 h 573309"/>
                <a:gd name="connsiteX41" fmla="*/ 86201 w 358235"/>
                <a:gd name="connsiteY41" fmla="*/ 254603 h 573309"/>
                <a:gd name="connsiteX42" fmla="*/ 65437 w 358235"/>
                <a:gd name="connsiteY42" fmla="*/ 282416 h 573309"/>
                <a:gd name="connsiteX43" fmla="*/ 36671 w 358235"/>
                <a:gd name="connsiteY43" fmla="*/ 304895 h 573309"/>
                <a:gd name="connsiteX44" fmla="*/ 4667 w 358235"/>
                <a:gd name="connsiteY44" fmla="*/ 318325 h 573309"/>
                <a:gd name="connsiteX45" fmla="*/ 0 w 358235"/>
                <a:gd name="connsiteY45" fmla="*/ 356806 h 573309"/>
                <a:gd name="connsiteX46" fmla="*/ 16002 w 358235"/>
                <a:gd name="connsiteY46" fmla="*/ 367475 h 573309"/>
                <a:gd name="connsiteX47" fmla="*/ 36766 w 358235"/>
                <a:gd name="connsiteY47" fmla="*/ 374333 h 573309"/>
                <a:gd name="connsiteX48" fmla="*/ 33623 w 358235"/>
                <a:gd name="connsiteY48" fmla="*/ 399955 h 573309"/>
                <a:gd name="connsiteX49" fmla="*/ 35719 w 358235"/>
                <a:gd name="connsiteY49" fmla="*/ 417576 h 573309"/>
                <a:gd name="connsiteX50" fmla="*/ 37909 w 358235"/>
                <a:gd name="connsiteY50" fmla="*/ 435197 h 573309"/>
                <a:gd name="connsiteX51" fmla="*/ 49149 w 358235"/>
                <a:gd name="connsiteY51" fmla="*/ 449675 h 573309"/>
                <a:gd name="connsiteX52" fmla="*/ 54959 w 358235"/>
                <a:gd name="connsiteY52" fmla="*/ 472059 h 573309"/>
                <a:gd name="connsiteX53" fmla="*/ 44387 w 358235"/>
                <a:gd name="connsiteY53" fmla="*/ 488156 h 573309"/>
                <a:gd name="connsiteX54" fmla="*/ 69913 w 358235"/>
                <a:gd name="connsiteY54" fmla="*/ 491300 h 573309"/>
                <a:gd name="connsiteX55" fmla="*/ 93916 w 358235"/>
                <a:gd name="connsiteY55" fmla="*/ 507301 h 573309"/>
                <a:gd name="connsiteX56" fmla="*/ 109347 w 358235"/>
                <a:gd name="connsiteY56" fmla="*/ 487489 h 573309"/>
                <a:gd name="connsiteX57" fmla="*/ 120015 w 358235"/>
                <a:gd name="connsiteY57" fmla="*/ 506159 h 573309"/>
                <a:gd name="connsiteX58" fmla="*/ 126968 w 358235"/>
                <a:gd name="connsiteY58" fmla="*/ 520065 h 573309"/>
                <a:gd name="connsiteX59" fmla="*/ 126492 w 358235"/>
                <a:gd name="connsiteY59" fmla="*/ 559022 h 573309"/>
                <a:gd name="connsiteX60" fmla="*/ 206978 w 358235"/>
                <a:gd name="connsiteY60" fmla="*/ 573310 h 573309"/>
                <a:gd name="connsiteX61" fmla="*/ 206978 w 358235"/>
                <a:gd name="connsiteY61" fmla="*/ 573310 h 573309"/>
                <a:gd name="connsiteX62" fmla="*/ 206978 w 358235"/>
                <a:gd name="connsiteY62" fmla="*/ 573310 h 573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8235" h="573309">
                  <a:moveTo>
                    <a:pt x="206978" y="573310"/>
                  </a:moveTo>
                  <a:lnTo>
                    <a:pt x="232029" y="545973"/>
                  </a:lnTo>
                  <a:lnTo>
                    <a:pt x="256508" y="523018"/>
                  </a:lnTo>
                  <a:lnTo>
                    <a:pt x="275654" y="507968"/>
                  </a:lnTo>
                  <a:lnTo>
                    <a:pt x="298037" y="502063"/>
                  </a:lnTo>
                  <a:lnTo>
                    <a:pt x="316135" y="495586"/>
                  </a:lnTo>
                  <a:lnTo>
                    <a:pt x="356616" y="483298"/>
                  </a:lnTo>
                  <a:lnTo>
                    <a:pt x="354521" y="465677"/>
                  </a:lnTo>
                  <a:lnTo>
                    <a:pt x="358235" y="435673"/>
                  </a:lnTo>
                  <a:lnTo>
                    <a:pt x="341186" y="433578"/>
                  </a:lnTo>
                  <a:lnTo>
                    <a:pt x="330422" y="414909"/>
                  </a:lnTo>
                  <a:lnTo>
                    <a:pt x="324612" y="392525"/>
                  </a:lnTo>
                  <a:lnTo>
                    <a:pt x="310705" y="364712"/>
                  </a:lnTo>
                  <a:lnTo>
                    <a:pt x="304229" y="346615"/>
                  </a:lnTo>
                  <a:lnTo>
                    <a:pt x="303181" y="320421"/>
                  </a:lnTo>
                  <a:lnTo>
                    <a:pt x="297275" y="297942"/>
                  </a:lnTo>
                  <a:lnTo>
                    <a:pt x="299942" y="276606"/>
                  </a:lnTo>
                  <a:lnTo>
                    <a:pt x="302514" y="255270"/>
                  </a:lnTo>
                  <a:lnTo>
                    <a:pt x="304705" y="238125"/>
                  </a:lnTo>
                  <a:lnTo>
                    <a:pt x="312611" y="174022"/>
                  </a:lnTo>
                  <a:lnTo>
                    <a:pt x="330708" y="167545"/>
                  </a:lnTo>
                  <a:lnTo>
                    <a:pt x="308800" y="169164"/>
                  </a:lnTo>
                  <a:lnTo>
                    <a:pt x="315754" y="148400"/>
                  </a:lnTo>
                  <a:lnTo>
                    <a:pt x="328422" y="45720"/>
                  </a:lnTo>
                  <a:lnTo>
                    <a:pt x="317754" y="27051"/>
                  </a:lnTo>
                  <a:lnTo>
                    <a:pt x="296894" y="20193"/>
                  </a:lnTo>
                  <a:lnTo>
                    <a:pt x="281940" y="952"/>
                  </a:lnTo>
                  <a:lnTo>
                    <a:pt x="238315" y="4286"/>
                  </a:lnTo>
                  <a:lnTo>
                    <a:pt x="220123" y="10668"/>
                  </a:lnTo>
                  <a:lnTo>
                    <a:pt x="204216" y="0"/>
                  </a:lnTo>
                  <a:lnTo>
                    <a:pt x="186023" y="6477"/>
                  </a:lnTo>
                  <a:lnTo>
                    <a:pt x="171164" y="22003"/>
                  </a:lnTo>
                  <a:lnTo>
                    <a:pt x="156781" y="33242"/>
                  </a:lnTo>
                  <a:lnTo>
                    <a:pt x="141922" y="118205"/>
                  </a:lnTo>
                  <a:lnTo>
                    <a:pt x="139351" y="139637"/>
                  </a:lnTo>
                  <a:lnTo>
                    <a:pt x="124396" y="155162"/>
                  </a:lnTo>
                  <a:lnTo>
                    <a:pt x="130302" y="177546"/>
                  </a:lnTo>
                  <a:lnTo>
                    <a:pt x="123920" y="194119"/>
                  </a:lnTo>
                  <a:lnTo>
                    <a:pt x="115443" y="227838"/>
                  </a:lnTo>
                  <a:lnTo>
                    <a:pt x="99536" y="251841"/>
                  </a:lnTo>
                  <a:lnTo>
                    <a:pt x="88773" y="233172"/>
                  </a:lnTo>
                  <a:lnTo>
                    <a:pt x="86201" y="254603"/>
                  </a:lnTo>
                  <a:lnTo>
                    <a:pt x="65437" y="282416"/>
                  </a:lnTo>
                  <a:lnTo>
                    <a:pt x="36671" y="304895"/>
                  </a:lnTo>
                  <a:lnTo>
                    <a:pt x="4667" y="318325"/>
                  </a:lnTo>
                  <a:lnTo>
                    <a:pt x="0" y="356806"/>
                  </a:lnTo>
                  <a:lnTo>
                    <a:pt x="16002" y="367475"/>
                  </a:lnTo>
                  <a:lnTo>
                    <a:pt x="36766" y="374333"/>
                  </a:lnTo>
                  <a:lnTo>
                    <a:pt x="33623" y="399955"/>
                  </a:lnTo>
                  <a:lnTo>
                    <a:pt x="35719" y="417576"/>
                  </a:lnTo>
                  <a:lnTo>
                    <a:pt x="37909" y="435197"/>
                  </a:lnTo>
                  <a:lnTo>
                    <a:pt x="49149" y="449675"/>
                  </a:lnTo>
                  <a:lnTo>
                    <a:pt x="54959" y="472059"/>
                  </a:lnTo>
                  <a:lnTo>
                    <a:pt x="44387" y="488156"/>
                  </a:lnTo>
                  <a:lnTo>
                    <a:pt x="69913" y="491300"/>
                  </a:lnTo>
                  <a:lnTo>
                    <a:pt x="93916" y="507301"/>
                  </a:lnTo>
                  <a:lnTo>
                    <a:pt x="109347" y="487489"/>
                  </a:lnTo>
                  <a:lnTo>
                    <a:pt x="120015" y="506159"/>
                  </a:lnTo>
                  <a:lnTo>
                    <a:pt x="126968" y="520065"/>
                  </a:lnTo>
                  <a:lnTo>
                    <a:pt x="126492" y="559022"/>
                  </a:lnTo>
                  <a:lnTo>
                    <a:pt x="206978" y="573310"/>
                  </a:lnTo>
                  <a:lnTo>
                    <a:pt x="206978" y="573310"/>
                  </a:lnTo>
                  <a:lnTo>
                    <a:pt x="206978" y="57331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C3AADE11-75FC-1152-1147-6C88A76F7C3D}"/>
                </a:ext>
              </a:extLst>
            </p:cNvPr>
            <p:cNvSpPr/>
            <p:nvPr/>
          </p:nvSpPr>
          <p:spPr>
            <a:xfrm>
              <a:off x="1023739" y="1676207"/>
              <a:ext cx="947155" cy="940097"/>
            </a:xfrm>
            <a:custGeom>
              <a:avLst/>
              <a:gdLst>
                <a:gd name="connsiteX0" fmla="*/ 353854 w 562451"/>
                <a:gd name="connsiteY0" fmla="*/ 558260 h 558260"/>
                <a:gd name="connsiteX1" fmla="*/ 371951 w 562451"/>
                <a:gd name="connsiteY1" fmla="*/ 551783 h 558260"/>
                <a:gd name="connsiteX2" fmla="*/ 390525 w 562451"/>
                <a:gd name="connsiteY2" fmla="*/ 506444 h 558260"/>
                <a:gd name="connsiteX3" fmla="*/ 413385 w 562451"/>
                <a:gd name="connsiteY3" fmla="*/ 496253 h 558260"/>
                <a:gd name="connsiteX4" fmla="*/ 429863 w 562451"/>
                <a:gd name="connsiteY4" fmla="*/ 502634 h 558260"/>
                <a:gd name="connsiteX5" fmla="*/ 451104 w 562451"/>
                <a:gd name="connsiteY5" fmla="*/ 470535 h 558260"/>
                <a:gd name="connsiteX6" fmla="*/ 470249 w 562451"/>
                <a:gd name="connsiteY6" fmla="*/ 455581 h 558260"/>
                <a:gd name="connsiteX7" fmla="*/ 474440 w 562451"/>
                <a:gd name="connsiteY7" fmla="*/ 421386 h 558260"/>
                <a:gd name="connsiteX8" fmla="*/ 476060 w 562451"/>
                <a:gd name="connsiteY8" fmla="*/ 443294 h 558260"/>
                <a:gd name="connsiteX9" fmla="*/ 501015 w 562451"/>
                <a:gd name="connsiteY9" fmla="*/ 416052 h 558260"/>
                <a:gd name="connsiteX10" fmla="*/ 513207 w 562451"/>
                <a:gd name="connsiteY10" fmla="*/ 387191 h 558260"/>
                <a:gd name="connsiteX11" fmla="*/ 511588 w 562451"/>
                <a:gd name="connsiteY11" fmla="*/ 365284 h 558260"/>
                <a:gd name="connsiteX12" fmla="*/ 522732 w 562451"/>
                <a:gd name="connsiteY12" fmla="*/ 344996 h 558260"/>
                <a:gd name="connsiteX13" fmla="*/ 515779 w 562451"/>
                <a:gd name="connsiteY13" fmla="*/ 331184 h 558260"/>
                <a:gd name="connsiteX14" fmla="*/ 526447 w 562451"/>
                <a:gd name="connsiteY14" fmla="*/ 315182 h 558260"/>
                <a:gd name="connsiteX15" fmla="*/ 544354 w 562451"/>
                <a:gd name="connsiteY15" fmla="*/ 204692 h 558260"/>
                <a:gd name="connsiteX16" fmla="*/ 562451 w 562451"/>
                <a:gd name="connsiteY16" fmla="*/ 198215 h 558260"/>
                <a:gd name="connsiteX17" fmla="*/ 547021 w 562451"/>
                <a:gd name="connsiteY17" fmla="*/ 183356 h 558260"/>
                <a:gd name="connsiteX18" fmla="*/ 535305 w 562451"/>
                <a:gd name="connsiteY18" fmla="*/ 173165 h 558260"/>
                <a:gd name="connsiteX19" fmla="*/ 514541 w 562451"/>
                <a:gd name="connsiteY19" fmla="*/ 166306 h 558260"/>
                <a:gd name="connsiteX20" fmla="*/ 477869 w 562451"/>
                <a:gd name="connsiteY20" fmla="*/ 148781 h 558260"/>
                <a:gd name="connsiteX21" fmla="*/ 428911 w 562451"/>
                <a:gd name="connsiteY21" fmla="*/ 125444 h 558260"/>
                <a:gd name="connsiteX22" fmla="*/ 432054 w 562451"/>
                <a:gd name="connsiteY22" fmla="*/ 99822 h 558260"/>
                <a:gd name="connsiteX23" fmla="*/ 405479 w 562451"/>
                <a:gd name="connsiteY23" fmla="*/ 105156 h 558260"/>
                <a:gd name="connsiteX24" fmla="*/ 363474 w 562451"/>
                <a:gd name="connsiteY24" fmla="*/ 95631 h 558260"/>
                <a:gd name="connsiteX25" fmla="*/ 343281 w 562451"/>
                <a:gd name="connsiteY25" fmla="*/ 84487 h 558260"/>
                <a:gd name="connsiteX26" fmla="*/ 326803 w 562451"/>
                <a:gd name="connsiteY26" fmla="*/ 78105 h 558260"/>
                <a:gd name="connsiteX27" fmla="*/ 261366 w 562451"/>
                <a:gd name="connsiteY27" fmla="*/ 48387 h 558260"/>
                <a:gd name="connsiteX28" fmla="*/ 175165 w 562451"/>
                <a:gd name="connsiteY28" fmla="*/ 11716 h 558260"/>
                <a:gd name="connsiteX29" fmla="*/ 150686 w 562451"/>
                <a:gd name="connsiteY29" fmla="*/ 0 h 558260"/>
                <a:gd name="connsiteX30" fmla="*/ 137446 w 562451"/>
                <a:gd name="connsiteY30" fmla="*/ 72104 h 558260"/>
                <a:gd name="connsiteX31" fmla="*/ 126873 w 562451"/>
                <a:gd name="connsiteY31" fmla="*/ 157448 h 558260"/>
                <a:gd name="connsiteX32" fmla="*/ 91821 w 562451"/>
                <a:gd name="connsiteY32" fmla="*/ 161830 h 558260"/>
                <a:gd name="connsiteX33" fmla="*/ 107252 w 562451"/>
                <a:gd name="connsiteY33" fmla="*/ 176689 h 558260"/>
                <a:gd name="connsiteX34" fmla="*/ 92393 w 562451"/>
                <a:gd name="connsiteY34" fmla="*/ 192215 h 558260"/>
                <a:gd name="connsiteX35" fmla="*/ 66866 w 562451"/>
                <a:gd name="connsiteY35" fmla="*/ 189071 h 558260"/>
                <a:gd name="connsiteX36" fmla="*/ 47720 w 562451"/>
                <a:gd name="connsiteY36" fmla="*/ 204026 h 558260"/>
                <a:gd name="connsiteX37" fmla="*/ 37624 w 562451"/>
                <a:gd name="connsiteY37" fmla="*/ 215836 h 558260"/>
                <a:gd name="connsiteX38" fmla="*/ 30766 w 562451"/>
                <a:gd name="connsiteY38" fmla="*/ 236601 h 558260"/>
                <a:gd name="connsiteX39" fmla="*/ 23336 w 562451"/>
                <a:gd name="connsiteY39" fmla="*/ 261747 h 558260"/>
                <a:gd name="connsiteX40" fmla="*/ 12192 w 562451"/>
                <a:gd name="connsiteY40" fmla="*/ 282035 h 558260"/>
                <a:gd name="connsiteX41" fmla="*/ 0 w 562451"/>
                <a:gd name="connsiteY41" fmla="*/ 310896 h 558260"/>
                <a:gd name="connsiteX42" fmla="*/ 14954 w 562451"/>
                <a:gd name="connsiteY42" fmla="*/ 330041 h 558260"/>
                <a:gd name="connsiteX43" fmla="*/ 26099 w 562451"/>
                <a:gd name="connsiteY43" fmla="*/ 344424 h 558260"/>
                <a:gd name="connsiteX44" fmla="*/ 35147 w 562451"/>
                <a:gd name="connsiteY44" fmla="*/ 375857 h 558260"/>
                <a:gd name="connsiteX45" fmla="*/ 60674 w 562451"/>
                <a:gd name="connsiteY45" fmla="*/ 379000 h 558260"/>
                <a:gd name="connsiteX46" fmla="*/ 62865 w 562451"/>
                <a:gd name="connsiteY46" fmla="*/ 396621 h 558260"/>
                <a:gd name="connsiteX47" fmla="*/ 67628 w 562451"/>
                <a:gd name="connsiteY47" fmla="*/ 427577 h 558260"/>
                <a:gd name="connsiteX48" fmla="*/ 69818 w 562451"/>
                <a:gd name="connsiteY48" fmla="*/ 445198 h 558260"/>
                <a:gd name="connsiteX49" fmla="*/ 70390 w 562451"/>
                <a:gd name="connsiteY49" fmla="*/ 475583 h 558260"/>
                <a:gd name="connsiteX50" fmla="*/ 60293 w 562451"/>
                <a:gd name="connsiteY50" fmla="*/ 487299 h 558260"/>
                <a:gd name="connsiteX51" fmla="*/ 53912 w 562451"/>
                <a:gd name="connsiteY51" fmla="*/ 503873 h 558260"/>
                <a:gd name="connsiteX52" fmla="*/ 120396 w 562451"/>
                <a:gd name="connsiteY52" fmla="*/ 525113 h 558260"/>
                <a:gd name="connsiteX53" fmla="*/ 142208 w 562451"/>
                <a:gd name="connsiteY53" fmla="*/ 523494 h 558260"/>
                <a:gd name="connsiteX54" fmla="*/ 159258 w 562451"/>
                <a:gd name="connsiteY54" fmla="*/ 525590 h 558260"/>
                <a:gd name="connsiteX55" fmla="*/ 181546 w 562451"/>
                <a:gd name="connsiteY55" fmla="*/ 519684 h 558260"/>
                <a:gd name="connsiteX56" fmla="*/ 200120 w 562451"/>
                <a:gd name="connsiteY56" fmla="*/ 508921 h 558260"/>
                <a:gd name="connsiteX57" fmla="*/ 218789 w 562451"/>
                <a:gd name="connsiteY57" fmla="*/ 498253 h 558260"/>
                <a:gd name="connsiteX58" fmla="*/ 239554 w 562451"/>
                <a:gd name="connsiteY58" fmla="*/ 505111 h 558260"/>
                <a:gd name="connsiteX59" fmla="*/ 255461 w 562451"/>
                <a:gd name="connsiteY59" fmla="*/ 515779 h 558260"/>
                <a:gd name="connsiteX60" fmla="*/ 276701 w 562451"/>
                <a:gd name="connsiteY60" fmla="*/ 518351 h 558260"/>
                <a:gd name="connsiteX61" fmla="*/ 296989 w 562451"/>
                <a:gd name="connsiteY61" fmla="*/ 529590 h 558260"/>
                <a:gd name="connsiteX62" fmla="*/ 318230 w 562451"/>
                <a:gd name="connsiteY62" fmla="*/ 532162 h 558260"/>
                <a:gd name="connsiteX63" fmla="*/ 325184 w 562451"/>
                <a:gd name="connsiteY63" fmla="*/ 546068 h 558260"/>
                <a:gd name="connsiteX64" fmla="*/ 345948 w 562451"/>
                <a:gd name="connsiteY64" fmla="*/ 552926 h 558260"/>
                <a:gd name="connsiteX65" fmla="*/ 353854 w 562451"/>
                <a:gd name="connsiteY65" fmla="*/ 558260 h 558260"/>
                <a:gd name="connsiteX66" fmla="*/ 353854 w 562451"/>
                <a:gd name="connsiteY66" fmla="*/ 558260 h 558260"/>
                <a:gd name="connsiteX67" fmla="*/ 353854 w 562451"/>
                <a:gd name="connsiteY67" fmla="*/ 558260 h 55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62451" h="558260">
                  <a:moveTo>
                    <a:pt x="353854" y="558260"/>
                  </a:moveTo>
                  <a:lnTo>
                    <a:pt x="371951" y="551783"/>
                  </a:lnTo>
                  <a:lnTo>
                    <a:pt x="390525" y="506444"/>
                  </a:lnTo>
                  <a:lnTo>
                    <a:pt x="413385" y="496253"/>
                  </a:lnTo>
                  <a:lnTo>
                    <a:pt x="429863" y="502634"/>
                  </a:lnTo>
                  <a:lnTo>
                    <a:pt x="451104" y="470535"/>
                  </a:lnTo>
                  <a:lnTo>
                    <a:pt x="470249" y="455581"/>
                  </a:lnTo>
                  <a:lnTo>
                    <a:pt x="474440" y="421386"/>
                  </a:lnTo>
                  <a:lnTo>
                    <a:pt x="476060" y="443294"/>
                  </a:lnTo>
                  <a:lnTo>
                    <a:pt x="501015" y="416052"/>
                  </a:lnTo>
                  <a:lnTo>
                    <a:pt x="513207" y="387191"/>
                  </a:lnTo>
                  <a:lnTo>
                    <a:pt x="511588" y="365284"/>
                  </a:lnTo>
                  <a:lnTo>
                    <a:pt x="522732" y="344996"/>
                  </a:lnTo>
                  <a:lnTo>
                    <a:pt x="515779" y="331184"/>
                  </a:lnTo>
                  <a:lnTo>
                    <a:pt x="526447" y="315182"/>
                  </a:lnTo>
                  <a:lnTo>
                    <a:pt x="544354" y="204692"/>
                  </a:lnTo>
                  <a:lnTo>
                    <a:pt x="562451" y="198215"/>
                  </a:lnTo>
                  <a:lnTo>
                    <a:pt x="547021" y="183356"/>
                  </a:lnTo>
                  <a:lnTo>
                    <a:pt x="535305" y="173165"/>
                  </a:lnTo>
                  <a:lnTo>
                    <a:pt x="514541" y="166306"/>
                  </a:lnTo>
                  <a:lnTo>
                    <a:pt x="477869" y="148781"/>
                  </a:lnTo>
                  <a:lnTo>
                    <a:pt x="428911" y="125444"/>
                  </a:lnTo>
                  <a:lnTo>
                    <a:pt x="432054" y="99822"/>
                  </a:lnTo>
                  <a:lnTo>
                    <a:pt x="405479" y="105156"/>
                  </a:lnTo>
                  <a:lnTo>
                    <a:pt x="363474" y="95631"/>
                  </a:lnTo>
                  <a:lnTo>
                    <a:pt x="343281" y="84487"/>
                  </a:lnTo>
                  <a:lnTo>
                    <a:pt x="326803" y="78105"/>
                  </a:lnTo>
                  <a:lnTo>
                    <a:pt x="261366" y="48387"/>
                  </a:lnTo>
                  <a:lnTo>
                    <a:pt x="175165" y="11716"/>
                  </a:lnTo>
                  <a:lnTo>
                    <a:pt x="150686" y="0"/>
                  </a:lnTo>
                  <a:lnTo>
                    <a:pt x="137446" y="72104"/>
                  </a:lnTo>
                  <a:lnTo>
                    <a:pt x="126873" y="157448"/>
                  </a:lnTo>
                  <a:lnTo>
                    <a:pt x="91821" y="161830"/>
                  </a:lnTo>
                  <a:lnTo>
                    <a:pt x="107252" y="176689"/>
                  </a:lnTo>
                  <a:lnTo>
                    <a:pt x="92393" y="192215"/>
                  </a:lnTo>
                  <a:lnTo>
                    <a:pt x="66866" y="189071"/>
                  </a:lnTo>
                  <a:lnTo>
                    <a:pt x="47720" y="204026"/>
                  </a:lnTo>
                  <a:lnTo>
                    <a:pt x="37624" y="215836"/>
                  </a:lnTo>
                  <a:lnTo>
                    <a:pt x="30766" y="236601"/>
                  </a:lnTo>
                  <a:lnTo>
                    <a:pt x="23336" y="261747"/>
                  </a:lnTo>
                  <a:lnTo>
                    <a:pt x="12192" y="282035"/>
                  </a:lnTo>
                  <a:lnTo>
                    <a:pt x="0" y="310896"/>
                  </a:lnTo>
                  <a:lnTo>
                    <a:pt x="14954" y="330041"/>
                  </a:lnTo>
                  <a:lnTo>
                    <a:pt x="26099" y="344424"/>
                  </a:lnTo>
                  <a:lnTo>
                    <a:pt x="35147" y="375857"/>
                  </a:lnTo>
                  <a:lnTo>
                    <a:pt x="60674" y="379000"/>
                  </a:lnTo>
                  <a:lnTo>
                    <a:pt x="62865" y="396621"/>
                  </a:lnTo>
                  <a:lnTo>
                    <a:pt x="67628" y="427577"/>
                  </a:lnTo>
                  <a:lnTo>
                    <a:pt x="69818" y="445198"/>
                  </a:lnTo>
                  <a:lnTo>
                    <a:pt x="70390" y="475583"/>
                  </a:lnTo>
                  <a:lnTo>
                    <a:pt x="60293" y="487299"/>
                  </a:lnTo>
                  <a:lnTo>
                    <a:pt x="53912" y="503873"/>
                  </a:lnTo>
                  <a:lnTo>
                    <a:pt x="120396" y="525113"/>
                  </a:lnTo>
                  <a:lnTo>
                    <a:pt x="142208" y="523494"/>
                  </a:lnTo>
                  <a:lnTo>
                    <a:pt x="159258" y="525590"/>
                  </a:lnTo>
                  <a:lnTo>
                    <a:pt x="181546" y="519684"/>
                  </a:lnTo>
                  <a:lnTo>
                    <a:pt x="200120" y="508921"/>
                  </a:lnTo>
                  <a:lnTo>
                    <a:pt x="218789" y="498253"/>
                  </a:lnTo>
                  <a:lnTo>
                    <a:pt x="239554" y="505111"/>
                  </a:lnTo>
                  <a:lnTo>
                    <a:pt x="255461" y="515779"/>
                  </a:lnTo>
                  <a:lnTo>
                    <a:pt x="276701" y="518351"/>
                  </a:lnTo>
                  <a:lnTo>
                    <a:pt x="296989" y="529590"/>
                  </a:lnTo>
                  <a:lnTo>
                    <a:pt x="318230" y="532162"/>
                  </a:lnTo>
                  <a:lnTo>
                    <a:pt x="325184" y="546068"/>
                  </a:lnTo>
                  <a:lnTo>
                    <a:pt x="345948" y="552926"/>
                  </a:lnTo>
                  <a:lnTo>
                    <a:pt x="353854" y="558260"/>
                  </a:lnTo>
                  <a:lnTo>
                    <a:pt x="353854" y="558260"/>
                  </a:lnTo>
                  <a:lnTo>
                    <a:pt x="353854" y="558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B09E532D-4760-455F-A5E9-AA64AB6065DC}"/>
                </a:ext>
              </a:extLst>
            </p:cNvPr>
            <p:cNvSpPr/>
            <p:nvPr/>
          </p:nvSpPr>
          <p:spPr>
            <a:xfrm>
              <a:off x="616164" y="360"/>
              <a:ext cx="873211" cy="700300"/>
            </a:xfrm>
            <a:custGeom>
              <a:avLst/>
              <a:gdLst>
                <a:gd name="connsiteX0" fmla="*/ 321469 w 518541"/>
                <a:gd name="connsiteY0" fmla="*/ 415862 h 415861"/>
                <a:gd name="connsiteX1" fmla="*/ 339566 w 518541"/>
                <a:gd name="connsiteY1" fmla="*/ 409480 h 415861"/>
                <a:gd name="connsiteX2" fmla="*/ 344329 w 518541"/>
                <a:gd name="connsiteY2" fmla="*/ 371189 h 415861"/>
                <a:gd name="connsiteX3" fmla="*/ 367760 w 518541"/>
                <a:gd name="connsiteY3" fmla="*/ 356807 h 415861"/>
                <a:gd name="connsiteX4" fmla="*/ 374142 w 518541"/>
                <a:gd name="connsiteY4" fmla="*/ 340328 h 415861"/>
                <a:gd name="connsiteX5" fmla="*/ 402908 w 518541"/>
                <a:gd name="connsiteY5" fmla="*/ 317945 h 415861"/>
                <a:gd name="connsiteX6" fmla="*/ 422529 w 518541"/>
                <a:gd name="connsiteY6" fmla="*/ 298799 h 415861"/>
                <a:gd name="connsiteX7" fmla="*/ 448151 w 518541"/>
                <a:gd name="connsiteY7" fmla="*/ 301943 h 415861"/>
                <a:gd name="connsiteX8" fmla="*/ 446532 w 518541"/>
                <a:gd name="connsiteY8" fmla="*/ 280226 h 415861"/>
                <a:gd name="connsiteX9" fmla="*/ 462058 w 518541"/>
                <a:gd name="connsiteY9" fmla="*/ 295085 h 415861"/>
                <a:gd name="connsiteX10" fmla="*/ 476441 w 518541"/>
                <a:gd name="connsiteY10" fmla="*/ 283845 h 415861"/>
                <a:gd name="connsiteX11" fmla="*/ 475298 w 518541"/>
                <a:gd name="connsiteY11" fmla="*/ 257842 h 415861"/>
                <a:gd name="connsiteX12" fmla="*/ 498253 w 518541"/>
                <a:gd name="connsiteY12" fmla="*/ 247745 h 415861"/>
                <a:gd name="connsiteX13" fmla="*/ 507111 w 518541"/>
                <a:gd name="connsiteY13" fmla="*/ 175451 h 415861"/>
                <a:gd name="connsiteX14" fmla="*/ 511302 w 518541"/>
                <a:gd name="connsiteY14" fmla="*/ 141446 h 415861"/>
                <a:gd name="connsiteX15" fmla="*/ 500158 w 518541"/>
                <a:gd name="connsiteY15" fmla="*/ 127064 h 415861"/>
                <a:gd name="connsiteX16" fmla="*/ 493681 w 518541"/>
                <a:gd name="connsiteY16" fmla="*/ 108966 h 415861"/>
                <a:gd name="connsiteX17" fmla="*/ 509016 w 518541"/>
                <a:gd name="connsiteY17" fmla="*/ 54769 h 415861"/>
                <a:gd name="connsiteX18" fmla="*/ 502634 w 518541"/>
                <a:gd name="connsiteY18" fmla="*/ 36767 h 415861"/>
                <a:gd name="connsiteX19" fmla="*/ 518541 w 518541"/>
                <a:gd name="connsiteY19" fmla="*/ 12763 h 415861"/>
                <a:gd name="connsiteX20" fmla="*/ 449771 w 518541"/>
                <a:gd name="connsiteY20" fmla="*/ 8573 h 415861"/>
                <a:gd name="connsiteX21" fmla="*/ 302514 w 518541"/>
                <a:gd name="connsiteY21" fmla="*/ 7715 h 415861"/>
                <a:gd name="connsiteX22" fmla="*/ 99727 w 518541"/>
                <a:gd name="connsiteY22" fmla="*/ 0 h 415861"/>
                <a:gd name="connsiteX23" fmla="*/ 0 w 518541"/>
                <a:gd name="connsiteY23" fmla="*/ 571 h 415861"/>
                <a:gd name="connsiteX24" fmla="*/ 10287 w 518541"/>
                <a:gd name="connsiteY24" fmla="*/ 92488 h 415861"/>
                <a:gd name="connsiteX25" fmla="*/ 32576 w 518541"/>
                <a:gd name="connsiteY25" fmla="*/ 298133 h 415861"/>
                <a:gd name="connsiteX26" fmla="*/ 40767 w 518541"/>
                <a:gd name="connsiteY26" fmla="*/ 372618 h 415861"/>
                <a:gd name="connsiteX27" fmla="*/ 87725 w 518541"/>
                <a:gd name="connsiteY27" fmla="*/ 378333 h 415861"/>
                <a:gd name="connsiteX28" fmla="*/ 113348 w 518541"/>
                <a:gd name="connsiteY28" fmla="*/ 381572 h 415861"/>
                <a:gd name="connsiteX29" fmla="*/ 253651 w 518541"/>
                <a:gd name="connsiteY29" fmla="*/ 403193 h 415861"/>
                <a:gd name="connsiteX30" fmla="*/ 295846 w 518541"/>
                <a:gd name="connsiteY30" fmla="*/ 412718 h 415861"/>
                <a:gd name="connsiteX31" fmla="*/ 318230 w 518541"/>
                <a:gd name="connsiteY31" fmla="*/ 406813 h 415861"/>
                <a:gd name="connsiteX32" fmla="*/ 321469 w 518541"/>
                <a:gd name="connsiteY32" fmla="*/ 415862 h 415861"/>
                <a:gd name="connsiteX33" fmla="*/ 321469 w 518541"/>
                <a:gd name="connsiteY33" fmla="*/ 415862 h 415861"/>
                <a:gd name="connsiteX34" fmla="*/ 321469 w 518541"/>
                <a:gd name="connsiteY34" fmla="*/ 415862 h 41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18541" h="415861">
                  <a:moveTo>
                    <a:pt x="321469" y="415862"/>
                  </a:moveTo>
                  <a:lnTo>
                    <a:pt x="339566" y="409480"/>
                  </a:lnTo>
                  <a:lnTo>
                    <a:pt x="344329" y="371189"/>
                  </a:lnTo>
                  <a:lnTo>
                    <a:pt x="367760" y="356807"/>
                  </a:lnTo>
                  <a:lnTo>
                    <a:pt x="374142" y="340328"/>
                  </a:lnTo>
                  <a:lnTo>
                    <a:pt x="402908" y="317945"/>
                  </a:lnTo>
                  <a:lnTo>
                    <a:pt x="422529" y="298799"/>
                  </a:lnTo>
                  <a:lnTo>
                    <a:pt x="448151" y="301943"/>
                  </a:lnTo>
                  <a:lnTo>
                    <a:pt x="446532" y="280226"/>
                  </a:lnTo>
                  <a:lnTo>
                    <a:pt x="462058" y="295085"/>
                  </a:lnTo>
                  <a:lnTo>
                    <a:pt x="476441" y="283845"/>
                  </a:lnTo>
                  <a:lnTo>
                    <a:pt x="475298" y="257842"/>
                  </a:lnTo>
                  <a:lnTo>
                    <a:pt x="498253" y="247745"/>
                  </a:lnTo>
                  <a:lnTo>
                    <a:pt x="507111" y="175451"/>
                  </a:lnTo>
                  <a:lnTo>
                    <a:pt x="511302" y="141446"/>
                  </a:lnTo>
                  <a:lnTo>
                    <a:pt x="500158" y="127064"/>
                  </a:lnTo>
                  <a:lnTo>
                    <a:pt x="493681" y="108966"/>
                  </a:lnTo>
                  <a:lnTo>
                    <a:pt x="509016" y="54769"/>
                  </a:lnTo>
                  <a:lnTo>
                    <a:pt x="502634" y="36767"/>
                  </a:lnTo>
                  <a:lnTo>
                    <a:pt x="518541" y="12763"/>
                  </a:lnTo>
                  <a:lnTo>
                    <a:pt x="449771" y="8573"/>
                  </a:lnTo>
                  <a:lnTo>
                    <a:pt x="302514" y="7715"/>
                  </a:lnTo>
                  <a:lnTo>
                    <a:pt x="99727" y="0"/>
                  </a:lnTo>
                  <a:lnTo>
                    <a:pt x="0" y="571"/>
                  </a:lnTo>
                  <a:lnTo>
                    <a:pt x="10287" y="92488"/>
                  </a:lnTo>
                  <a:lnTo>
                    <a:pt x="32576" y="298133"/>
                  </a:lnTo>
                  <a:lnTo>
                    <a:pt x="40767" y="372618"/>
                  </a:lnTo>
                  <a:lnTo>
                    <a:pt x="87725" y="378333"/>
                  </a:lnTo>
                  <a:lnTo>
                    <a:pt x="113348" y="381572"/>
                  </a:lnTo>
                  <a:lnTo>
                    <a:pt x="253651" y="403193"/>
                  </a:lnTo>
                  <a:lnTo>
                    <a:pt x="295846" y="412718"/>
                  </a:lnTo>
                  <a:lnTo>
                    <a:pt x="318230" y="406813"/>
                  </a:lnTo>
                  <a:lnTo>
                    <a:pt x="321469" y="415862"/>
                  </a:lnTo>
                  <a:lnTo>
                    <a:pt x="321469" y="415862"/>
                  </a:lnTo>
                  <a:lnTo>
                    <a:pt x="321469" y="4158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F131AF66-F90B-FB75-E761-D13DBBF09A76}"/>
                </a:ext>
              </a:extLst>
            </p:cNvPr>
            <p:cNvSpPr/>
            <p:nvPr/>
          </p:nvSpPr>
          <p:spPr>
            <a:xfrm>
              <a:off x="-147173" y="1664498"/>
              <a:ext cx="670627" cy="862304"/>
            </a:xfrm>
            <a:custGeom>
              <a:avLst/>
              <a:gdLst>
                <a:gd name="connsiteX0" fmla="*/ 29432 w 398240"/>
                <a:gd name="connsiteY0" fmla="*/ 512064 h 512064"/>
                <a:gd name="connsiteX1" fmla="*/ 35814 w 398240"/>
                <a:gd name="connsiteY1" fmla="*/ 495586 h 512064"/>
                <a:gd name="connsiteX2" fmla="*/ 50197 w 398240"/>
                <a:gd name="connsiteY2" fmla="*/ 484346 h 512064"/>
                <a:gd name="connsiteX3" fmla="*/ 69342 w 398240"/>
                <a:gd name="connsiteY3" fmla="*/ 469487 h 512064"/>
                <a:gd name="connsiteX4" fmla="*/ 86392 w 398240"/>
                <a:gd name="connsiteY4" fmla="*/ 471583 h 512064"/>
                <a:gd name="connsiteX5" fmla="*/ 113062 w 398240"/>
                <a:gd name="connsiteY5" fmla="*/ 466249 h 512064"/>
                <a:gd name="connsiteX6" fmla="*/ 130683 w 398240"/>
                <a:gd name="connsiteY6" fmla="*/ 464058 h 512064"/>
                <a:gd name="connsiteX7" fmla="*/ 152019 w 398240"/>
                <a:gd name="connsiteY7" fmla="*/ 466725 h 512064"/>
                <a:gd name="connsiteX8" fmla="*/ 170688 w 398240"/>
                <a:gd name="connsiteY8" fmla="*/ 456057 h 512064"/>
                <a:gd name="connsiteX9" fmla="*/ 195263 w 398240"/>
                <a:gd name="connsiteY9" fmla="*/ 467773 h 512064"/>
                <a:gd name="connsiteX10" fmla="*/ 217646 w 398240"/>
                <a:gd name="connsiteY10" fmla="*/ 461867 h 512064"/>
                <a:gd name="connsiteX11" fmla="*/ 232601 w 398240"/>
                <a:gd name="connsiteY11" fmla="*/ 446437 h 512064"/>
                <a:gd name="connsiteX12" fmla="*/ 289655 w 398240"/>
                <a:gd name="connsiteY12" fmla="*/ 440531 h 512064"/>
                <a:gd name="connsiteX13" fmla="*/ 311468 w 398240"/>
                <a:gd name="connsiteY13" fmla="*/ 438912 h 512064"/>
                <a:gd name="connsiteX14" fmla="*/ 327565 w 398240"/>
                <a:gd name="connsiteY14" fmla="*/ 449485 h 512064"/>
                <a:gd name="connsiteX15" fmla="*/ 329660 w 398240"/>
                <a:gd name="connsiteY15" fmla="*/ 432530 h 512064"/>
                <a:gd name="connsiteX16" fmla="*/ 352520 w 398240"/>
                <a:gd name="connsiteY16" fmla="*/ 422339 h 512064"/>
                <a:gd name="connsiteX17" fmla="*/ 358902 w 398240"/>
                <a:gd name="connsiteY17" fmla="*/ 371285 h 512064"/>
                <a:gd name="connsiteX18" fmla="*/ 377000 w 398240"/>
                <a:gd name="connsiteY18" fmla="*/ 364903 h 512064"/>
                <a:gd name="connsiteX19" fmla="*/ 391859 w 398240"/>
                <a:gd name="connsiteY19" fmla="*/ 349472 h 512064"/>
                <a:gd name="connsiteX20" fmla="*/ 398240 w 398240"/>
                <a:gd name="connsiteY20" fmla="*/ 332994 h 512064"/>
                <a:gd name="connsiteX21" fmla="*/ 392906 w 398240"/>
                <a:gd name="connsiteY21" fmla="*/ 306419 h 512064"/>
                <a:gd name="connsiteX22" fmla="*/ 390716 w 398240"/>
                <a:gd name="connsiteY22" fmla="*/ 288893 h 512064"/>
                <a:gd name="connsiteX23" fmla="*/ 375190 w 398240"/>
                <a:gd name="connsiteY23" fmla="*/ 274034 h 512064"/>
                <a:gd name="connsiteX24" fmla="*/ 359188 w 398240"/>
                <a:gd name="connsiteY24" fmla="*/ 263366 h 512064"/>
                <a:gd name="connsiteX25" fmla="*/ 343186 w 398240"/>
                <a:gd name="connsiteY25" fmla="*/ 252794 h 512064"/>
                <a:gd name="connsiteX26" fmla="*/ 327088 w 398240"/>
                <a:gd name="connsiteY26" fmla="*/ 242126 h 512064"/>
                <a:gd name="connsiteX27" fmla="*/ 307848 w 398240"/>
                <a:gd name="connsiteY27" fmla="*/ 222504 h 512064"/>
                <a:gd name="connsiteX28" fmla="*/ 317945 w 398240"/>
                <a:gd name="connsiteY28" fmla="*/ 176212 h 512064"/>
                <a:gd name="connsiteX29" fmla="*/ 344043 w 398240"/>
                <a:gd name="connsiteY29" fmla="*/ 175165 h 512064"/>
                <a:gd name="connsiteX30" fmla="*/ 330613 w 398240"/>
                <a:gd name="connsiteY30" fmla="*/ 143256 h 512064"/>
                <a:gd name="connsiteX31" fmla="*/ 343186 w 398240"/>
                <a:gd name="connsiteY31" fmla="*/ 6667 h 512064"/>
                <a:gd name="connsiteX32" fmla="*/ 239173 w 398240"/>
                <a:gd name="connsiteY32" fmla="*/ 6763 h 512064"/>
                <a:gd name="connsiteX33" fmla="*/ 228505 w 398240"/>
                <a:gd name="connsiteY33" fmla="*/ 22669 h 512064"/>
                <a:gd name="connsiteX34" fmla="*/ 213646 w 398240"/>
                <a:gd name="connsiteY34" fmla="*/ 38100 h 512064"/>
                <a:gd name="connsiteX35" fmla="*/ 192310 w 398240"/>
                <a:gd name="connsiteY35" fmla="*/ 35528 h 512064"/>
                <a:gd name="connsiteX36" fmla="*/ 176213 w 398240"/>
                <a:gd name="connsiteY36" fmla="*/ 24860 h 512064"/>
                <a:gd name="connsiteX37" fmla="*/ 159639 w 398240"/>
                <a:gd name="connsiteY37" fmla="*/ 18478 h 512064"/>
                <a:gd name="connsiteX38" fmla="*/ 148495 w 398240"/>
                <a:gd name="connsiteY38" fmla="*/ 4191 h 512064"/>
                <a:gd name="connsiteX39" fmla="*/ 114300 w 398240"/>
                <a:gd name="connsiteY39" fmla="*/ 0 h 512064"/>
                <a:gd name="connsiteX40" fmla="*/ 92393 w 398240"/>
                <a:gd name="connsiteY40" fmla="*/ 1619 h 512064"/>
                <a:gd name="connsiteX41" fmla="*/ 89249 w 398240"/>
                <a:gd name="connsiteY41" fmla="*/ 27146 h 512064"/>
                <a:gd name="connsiteX42" fmla="*/ 86106 w 398240"/>
                <a:gd name="connsiteY42" fmla="*/ 52673 h 512064"/>
                <a:gd name="connsiteX43" fmla="*/ 73438 w 398240"/>
                <a:gd name="connsiteY43" fmla="*/ 85630 h 512064"/>
                <a:gd name="connsiteX44" fmla="*/ 53721 w 398240"/>
                <a:gd name="connsiteY44" fmla="*/ 104775 h 512064"/>
                <a:gd name="connsiteX45" fmla="*/ 23908 w 398240"/>
                <a:gd name="connsiteY45" fmla="*/ 135636 h 512064"/>
                <a:gd name="connsiteX46" fmla="*/ 27718 w 398240"/>
                <a:gd name="connsiteY46" fmla="*/ 174974 h 512064"/>
                <a:gd name="connsiteX47" fmla="*/ 37910 w 398240"/>
                <a:gd name="connsiteY47" fmla="*/ 197834 h 512064"/>
                <a:gd name="connsiteX48" fmla="*/ 30956 w 398240"/>
                <a:gd name="connsiteY48" fmla="*/ 218599 h 512064"/>
                <a:gd name="connsiteX49" fmla="*/ 17145 w 398240"/>
                <a:gd name="connsiteY49" fmla="*/ 260032 h 512064"/>
                <a:gd name="connsiteX50" fmla="*/ 22098 w 398240"/>
                <a:gd name="connsiteY50" fmla="*/ 290894 h 512064"/>
                <a:gd name="connsiteX51" fmla="*/ 49340 w 398240"/>
                <a:gd name="connsiteY51" fmla="*/ 350425 h 512064"/>
                <a:gd name="connsiteX52" fmla="*/ 68104 w 398240"/>
                <a:gd name="connsiteY52" fmla="*/ 374332 h 512064"/>
                <a:gd name="connsiteX53" fmla="*/ 70295 w 398240"/>
                <a:gd name="connsiteY53" fmla="*/ 391858 h 512064"/>
                <a:gd name="connsiteX54" fmla="*/ 61246 w 398240"/>
                <a:gd name="connsiteY54" fmla="*/ 429578 h 512064"/>
                <a:gd name="connsiteX55" fmla="*/ 50673 w 398240"/>
                <a:gd name="connsiteY55" fmla="*/ 445579 h 512064"/>
                <a:gd name="connsiteX56" fmla="*/ 19717 w 398240"/>
                <a:gd name="connsiteY56" fmla="*/ 450342 h 512064"/>
                <a:gd name="connsiteX57" fmla="*/ 0 w 398240"/>
                <a:gd name="connsiteY57" fmla="*/ 469582 h 512064"/>
                <a:gd name="connsiteX58" fmla="*/ 8573 w 398240"/>
                <a:gd name="connsiteY58" fmla="*/ 505111 h 512064"/>
                <a:gd name="connsiteX59" fmla="*/ 29432 w 398240"/>
                <a:gd name="connsiteY59" fmla="*/ 512064 h 512064"/>
                <a:gd name="connsiteX60" fmla="*/ 29432 w 398240"/>
                <a:gd name="connsiteY60" fmla="*/ 512064 h 512064"/>
                <a:gd name="connsiteX61" fmla="*/ 29432 w 398240"/>
                <a:gd name="connsiteY61" fmla="*/ 512064 h 51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98240" h="512064">
                  <a:moveTo>
                    <a:pt x="29432" y="512064"/>
                  </a:moveTo>
                  <a:lnTo>
                    <a:pt x="35814" y="495586"/>
                  </a:lnTo>
                  <a:lnTo>
                    <a:pt x="50197" y="484346"/>
                  </a:lnTo>
                  <a:lnTo>
                    <a:pt x="69342" y="469487"/>
                  </a:lnTo>
                  <a:lnTo>
                    <a:pt x="86392" y="471583"/>
                  </a:lnTo>
                  <a:lnTo>
                    <a:pt x="113062" y="466249"/>
                  </a:lnTo>
                  <a:lnTo>
                    <a:pt x="130683" y="464058"/>
                  </a:lnTo>
                  <a:lnTo>
                    <a:pt x="152019" y="466725"/>
                  </a:lnTo>
                  <a:lnTo>
                    <a:pt x="170688" y="456057"/>
                  </a:lnTo>
                  <a:lnTo>
                    <a:pt x="195263" y="467773"/>
                  </a:lnTo>
                  <a:lnTo>
                    <a:pt x="217646" y="461867"/>
                  </a:lnTo>
                  <a:lnTo>
                    <a:pt x="232601" y="446437"/>
                  </a:lnTo>
                  <a:lnTo>
                    <a:pt x="289655" y="440531"/>
                  </a:lnTo>
                  <a:lnTo>
                    <a:pt x="311468" y="438912"/>
                  </a:lnTo>
                  <a:lnTo>
                    <a:pt x="327565" y="449485"/>
                  </a:lnTo>
                  <a:lnTo>
                    <a:pt x="329660" y="432530"/>
                  </a:lnTo>
                  <a:lnTo>
                    <a:pt x="352520" y="422339"/>
                  </a:lnTo>
                  <a:lnTo>
                    <a:pt x="358902" y="371285"/>
                  </a:lnTo>
                  <a:lnTo>
                    <a:pt x="377000" y="364903"/>
                  </a:lnTo>
                  <a:lnTo>
                    <a:pt x="391859" y="349472"/>
                  </a:lnTo>
                  <a:lnTo>
                    <a:pt x="398240" y="332994"/>
                  </a:lnTo>
                  <a:lnTo>
                    <a:pt x="392906" y="306419"/>
                  </a:lnTo>
                  <a:lnTo>
                    <a:pt x="390716" y="288893"/>
                  </a:lnTo>
                  <a:lnTo>
                    <a:pt x="375190" y="274034"/>
                  </a:lnTo>
                  <a:lnTo>
                    <a:pt x="359188" y="263366"/>
                  </a:lnTo>
                  <a:lnTo>
                    <a:pt x="343186" y="252794"/>
                  </a:lnTo>
                  <a:lnTo>
                    <a:pt x="327088" y="242126"/>
                  </a:lnTo>
                  <a:lnTo>
                    <a:pt x="307848" y="222504"/>
                  </a:lnTo>
                  <a:lnTo>
                    <a:pt x="317945" y="176212"/>
                  </a:lnTo>
                  <a:lnTo>
                    <a:pt x="344043" y="175165"/>
                  </a:lnTo>
                  <a:lnTo>
                    <a:pt x="330613" y="143256"/>
                  </a:lnTo>
                  <a:lnTo>
                    <a:pt x="343186" y="6667"/>
                  </a:lnTo>
                  <a:lnTo>
                    <a:pt x="239173" y="6763"/>
                  </a:lnTo>
                  <a:lnTo>
                    <a:pt x="228505" y="22669"/>
                  </a:lnTo>
                  <a:lnTo>
                    <a:pt x="213646" y="38100"/>
                  </a:lnTo>
                  <a:lnTo>
                    <a:pt x="192310" y="35528"/>
                  </a:lnTo>
                  <a:lnTo>
                    <a:pt x="176213" y="24860"/>
                  </a:lnTo>
                  <a:lnTo>
                    <a:pt x="159639" y="18478"/>
                  </a:lnTo>
                  <a:lnTo>
                    <a:pt x="148495" y="4191"/>
                  </a:lnTo>
                  <a:lnTo>
                    <a:pt x="114300" y="0"/>
                  </a:lnTo>
                  <a:lnTo>
                    <a:pt x="92393" y="1619"/>
                  </a:lnTo>
                  <a:lnTo>
                    <a:pt x="89249" y="27146"/>
                  </a:lnTo>
                  <a:lnTo>
                    <a:pt x="86106" y="52673"/>
                  </a:lnTo>
                  <a:lnTo>
                    <a:pt x="73438" y="85630"/>
                  </a:lnTo>
                  <a:lnTo>
                    <a:pt x="53721" y="104775"/>
                  </a:lnTo>
                  <a:lnTo>
                    <a:pt x="23908" y="135636"/>
                  </a:lnTo>
                  <a:lnTo>
                    <a:pt x="27718" y="174974"/>
                  </a:lnTo>
                  <a:lnTo>
                    <a:pt x="37910" y="197834"/>
                  </a:lnTo>
                  <a:lnTo>
                    <a:pt x="30956" y="218599"/>
                  </a:lnTo>
                  <a:lnTo>
                    <a:pt x="17145" y="260032"/>
                  </a:lnTo>
                  <a:lnTo>
                    <a:pt x="22098" y="290894"/>
                  </a:lnTo>
                  <a:lnTo>
                    <a:pt x="49340" y="350425"/>
                  </a:lnTo>
                  <a:lnTo>
                    <a:pt x="68104" y="374332"/>
                  </a:lnTo>
                  <a:lnTo>
                    <a:pt x="70295" y="391858"/>
                  </a:lnTo>
                  <a:lnTo>
                    <a:pt x="61246" y="429578"/>
                  </a:lnTo>
                  <a:lnTo>
                    <a:pt x="50673" y="445579"/>
                  </a:lnTo>
                  <a:lnTo>
                    <a:pt x="19717" y="450342"/>
                  </a:lnTo>
                  <a:lnTo>
                    <a:pt x="0" y="469582"/>
                  </a:lnTo>
                  <a:lnTo>
                    <a:pt x="8573" y="505111"/>
                  </a:lnTo>
                  <a:lnTo>
                    <a:pt x="29432" y="512064"/>
                  </a:lnTo>
                  <a:lnTo>
                    <a:pt x="29432" y="512064"/>
                  </a:lnTo>
                  <a:lnTo>
                    <a:pt x="29432" y="51206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0625943D-3E80-534C-06CF-FF27A3279F67}"/>
                </a:ext>
              </a:extLst>
            </p:cNvPr>
            <p:cNvSpPr/>
            <p:nvPr/>
          </p:nvSpPr>
          <p:spPr>
            <a:xfrm>
              <a:off x="1426019" y="17201"/>
              <a:ext cx="974743" cy="629083"/>
            </a:xfrm>
            <a:custGeom>
              <a:avLst/>
              <a:gdLst>
                <a:gd name="connsiteX0" fmla="*/ 311087 w 578834"/>
                <a:gd name="connsiteY0" fmla="*/ 373571 h 373570"/>
                <a:gd name="connsiteX1" fmla="*/ 333470 w 578834"/>
                <a:gd name="connsiteY1" fmla="*/ 367665 h 373570"/>
                <a:gd name="connsiteX2" fmla="*/ 351472 w 578834"/>
                <a:gd name="connsiteY2" fmla="*/ 361283 h 373570"/>
                <a:gd name="connsiteX3" fmla="*/ 345091 w 578834"/>
                <a:gd name="connsiteY3" fmla="*/ 343091 h 373570"/>
                <a:gd name="connsiteX4" fmla="*/ 356235 w 578834"/>
                <a:gd name="connsiteY4" fmla="*/ 322802 h 373570"/>
                <a:gd name="connsiteX5" fmla="*/ 373856 w 578834"/>
                <a:gd name="connsiteY5" fmla="*/ 320612 h 373570"/>
                <a:gd name="connsiteX6" fmla="*/ 389191 w 578834"/>
                <a:gd name="connsiteY6" fmla="*/ 300895 h 373570"/>
                <a:gd name="connsiteX7" fmla="*/ 403574 w 578834"/>
                <a:gd name="connsiteY7" fmla="*/ 289655 h 373570"/>
                <a:gd name="connsiteX8" fmla="*/ 428625 w 578834"/>
                <a:gd name="connsiteY8" fmla="*/ 297085 h 373570"/>
                <a:gd name="connsiteX9" fmla="*/ 444532 w 578834"/>
                <a:gd name="connsiteY9" fmla="*/ 307753 h 373570"/>
                <a:gd name="connsiteX10" fmla="*/ 443484 w 578834"/>
                <a:gd name="connsiteY10" fmla="*/ 281559 h 373570"/>
                <a:gd name="connsiteX11" fmla="*/ 458343 w 578834"/>
                <a:gd name="connsiteY11" fmla="*/ 266033 h 373570"/>
                <a:gd name="connsiteX12" fmla="*/ 489204 w 578834"/>
                <a:gd name="connsiteY12" fmla="*/ 226505 h 373570"/>
                <a:gd name="connsiteX13" fmla="*/ 496062 w 578834"/>
                <a:gd name="connsiteY13" fmla="*/ 205645 h 373570"/>
                <a:gd name="connsiteX14" fmla="*/ 499205 w 578834"/>
                <a:gd name="connsiteY14" fmla="*/ 180118 h 373570"/>
                <a:gd name="connsiteX15" fmla="*/ 507682 w 578834"/>
                <a:gd name="connsiteY15" fmla="*/ 146399 h 373570"/>
                <a:gd name="connsiteX16" fmla="*/ 528923 w 578834"/>
                <a:gd name="connsiteY16" fmla="*/ 114395 h 373570"/>
                <a:gd name="connsiteX17" fmla="*/ 556070 w 578834"/>
                <a:gd name="connsiteY17" fmla="*/ 70009 h 373570"/>
                <a:gd name="connsiteX18" fmla="*/ 568262 w 578834"/>
                <a:gd name="connsiteY18" fmla="*/ 41243 h 373570"/>
                <a:gd name="connsiteX19" fmla="*/ 578834 w 578834"/>
                <a:gd name="connsiteY19" fmla="*/ 25146 h 373570"/>
                <a:gd name="connsiteX20" fmla="*/ 551688 w 578834"/>
                <a:gd name="connsiteY20" fmla="*/ 191 h 373570"/>
                <a:gd name="connsiteX21" fmla="*/ 383000 w 578834"/>
                <a:gd name="connsiteY21" fmla="*/ 1048 h 373570"/>
                <a:gd name="connsiteX22" fmla="*/ 313849 w 578834"/>
                <a:gd name="connsiteY22" fmla="*/ 1143 h 373570"/>
                <a:gd name="connsiteX23" fmla="*/ 93535 w 578834"/>
                <a:gd name="connsiteY23" fmla="*/ 0 h 373570"/>
                <a:gd name="connsiteX24" fmla="*/ 37147 w 578834"/>
                <a:gd name="connsiteY24" fmla="*/ 1619 h 373570"/>
                <a:gd name="connsiteX25" fmla="*/ 35052 w 578834"/>
                <a:gd name="connsiteY25" fmla="*/ 18764 h 373570"/>
                <a:gd name="connsiteX26" fmla="*/ 32956 w 578834"/>
                <a:gd name="connsiteY26" fmla="*/ 35814 h 373570"/>
                <a:gd name="connsiteX27" fmla="*/ 22288 w 578834"/>
                <a:gd name="connsiteY27" fmla="*/ 86487 h 373570"/>
                <a:gd name="connsiteX28" fmla="*/ 0 w 578834"/>
                <a:gd name="connsiteY28" fmla="*/ 92488 h 373570"/>
                <a:gd name="connsiteX29" fmla="*/ 6953 w 578834"/>
                <a:gd name="connsiteY29" fmla="*/ 106299 h 373570"/>
                <a:gd name="connsiteX30" fmla="*/ 27718 w 578834"/>
                <a:gd name="connsiteY30" fmla="*/ 113157 h 373570"/>
                <a:gd name="connsiteX31" fmla="*/ 27718 w 578834"/>
                <a:gd name="connsiteY31" fmla="*/ 147923 h 373570"/>
                <a:gd name="connsiteX32" fmla="*/ 18193 w 578834"/>
                <a:gd name="connsiteY32" fmla="*/ 224790 h 373570"/>
                <a:gd name="connsiteX33" fmla="*/ 45434 w 578834"/>
                <a:gd name="connsiteY33" fmla="*/ 249745 h 373570"/>
                <a:gd name="connsiteX34" fmla="*/ 116205 w 578834"/>
                <a:gd name="connsiteY34" fmla="*/ 306229 h 373570"/>
                <a:gd name="connsiteX35" fmla="*/ 136493 w 578834"/>
                <a:gd name="connsiteY35" fmla="*/ 317373 h 373570"/>
                <a:gd name="connsiteX36" fmla="*/ 158305 w 578834"/>
                <a:gd name="connsiteY36" fmla="*/ 350425 h 373570"/>
                <a:gd name="connsiteX37" fmla="*/ 172688 w 578834"/>
                <a:gd name="connsiteY37" fmla="*/ 339185 h 373570"/>
                <a:gd name="connsiteX38" fmla="*/ 199263 w 578834"/>
                <a:gd name="connsiteY38" fmla="*/ 333756 h 373570"/>
                <a:gd name="connsiteX39" fmla="*/ 222123 w 578834"/>
                <a:gd name="connsiteY39" fmla="*/ 323564 h 373570"/>
                <a:gd name="connsiteX40" fmla="*/ 239744 w 578834"/>
                <a:gd name="connsiteY40" fmla="*/ 321469 h 373570"/>
                <a:gd name="connsiteX41" fmla="*/ 255175 w 578834"/>
                <a:gd name="connsiteY41" fmla="*/ 336328 h 373570"/>
                <a:gd name="connsiteX42" fmla="*/ 275368 w 578834"/>
                <a:gd name="connsiteY42" fmla="*/ 347472 h 373570"/>
                <a:gd name="connsiteX43" fmla="*/ 291941 w 578834"/>
                <a:gd name="connsiteY43" fmla="*/ 353854 h 373570"/>
                <a:gd name="connsiteX44" fmla="*/ 307848 w 578834"/>
                <a:gd name="connsiteY44" fmla="*/ 364522 h 373570"/>
                <a:gd name="connsiteX45" fmla="*/ 311087 w 578834"/>
                <a:gd name="connsiteY45" fmla="*/ 373571 h 373570"/>
                <a:gd name="connsiteX46" fmla="*/ 311087 w 578834"/>
                <a:gd name="connsiteY46" fmla="*/ 373571 h 373570"/>
                <a:gd name="connsiteX47" fmla="*/ 311087 w 578834"/>
                <a:gd name="connsiteY47" fmla="*/ 373571 h 373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78834" h="373570">
                  <a:moveTo>
                    <a:pt x="311087" y="373571"/>
                  </a:moveTo>
                  <a:lnTo>
                    <a:pt x="333470" y="367665"/>
                  </a:lnTo>
                  <a:lnTo>
                    <a:pt x="351472" y="361283"/>
                  </a:lnTo>
                  <a:lnTo>
                    <a:pt x="345091" y="343091"/>
                  </a:lnTo>
                  <a:lnTo>
                    <a:pt x="356235" y="322802"/>
                  </a:lnTo>
                  <a:lnTo>
                    <a:pt x="373856" y="320612"/>
                  </a:lnTo>
                  <a:lnTo>
                    <a:pt x="389191" y="300895"/>
                  </a:lnTo>
                  <a:lnTo>
                    <a:pt x="403574" y="289655"/>
                  </a:lnTo>
                  <a:lnTo>
                    <a:pt x="428625" y="297085"/>
                  </a:lnTo>
                  <a:lnTo>
                    <a:pt x="444532" y="307753"/>
                  </a:lnTo>
                  <a:lnTo>
                    <a:pt x="443484" y="281559"/>
                  </a:lnTo>
                  <a:lnTo>
                    <a:pt x="458343" y="266033"/>
                  </a:lnTo>
                  <a:lnTo>
                    <a:pt x="489204" y="226505"/>
                  </a:lnTo>
                  <a:lnTo>
                    <a:pt x="496062" y="205645"/>
                  </a:lnTo>
                  <a:lnTo>
                    <a:pt x="499205" y="180118"/>
                  </a:lnTo>
                  <a:lnTo>
                    <a:pt x="507682" y="146399"/>
                  </a:lnTo>
                  <a:lnTo>
                    <a:pt x="528923" y="114395"/>
                  </a:lnTo>
                  <a:lnTo>
                    <a:pt x="556070" y="70009"/>
                  </a:lnTo>
                  <a:lnTo>
                    <a:pt x="568262" y="41243"/>
                  </a:lnTo>
                  <a:lnTo>
                    <a:pt x="578834" y="25146"/>
                  </a:lnTo>
                  <a:lnTo>
                    <a:pt x="551688" y="191"/>
                  </a:lnTo>
                  <a:lnTo>
                    <a:pt x="383000" y="1048"/>
                  </a:lnTo>
                  <a:lnTo>
                    <a:pt x="313849" y="1143"/>
                  </a:lnTo>
                  <a:lnTo>
                    <a:pt x="93535" y="0"/>
                  </a:lnTo>
                  <a:lnTo>
                    <a:pt x="37147" y="1619"/>
                  </a:lnTo>
                  <a:lnTo>
                    <a:pt x="35052" y="18764"/>
                  </a:lnTo>
                  <a:lnTo>
                    <a:pt x="32956" y="35814"/>
                  </a:lnTo>
                  <a:lnTo>
                    <a:pt x="22288" y="86487"/>
                  </a:lnTo>
                  <a:lnTo>
                    <a:pt x="0" y="92488"/>
                  </a:lnTo>
                  <a:lnTo>
                    <a:pt x="6953" y="106299"/>
                  </a:lnTo>
                  <a:lnTo>
                    <a:pt x="27718" y="113157"/>
                  </a:lnTo>
                  <a:lnTo>
                    <a:pt x="27718" y="147923"/>
                  </a:lnTo>
                  <a:lnTo>
                    <a:pt x="18193" y="224790"/>
                  </a:lnTo>
                  <a:lnTo>
                    <a:pt x="45434" y="249745"/>
                  </a:lnTo>
                  <a:lnTo>
                    <a:pt x="116205" y="306229"/>
                  </a:lnTo>
                  <a:lnTo>
                    <a:pt x="136493" y="317373"/>
                  </a:lnTo>
                  <a:lnTo>
                    <a:pt x="158305" y="350425"/>
                  </a:lnTo>
                  <a:lnTo>
                    <a:pt x="172688" y="339185"/>
                  </a:lnTo>
                  <a:lnTo>
                    <a:pt x="199263" y="333756"/>
                  </a:lnTo>
                  <a:lnTo>
                    <a:pt x="222123" y="323564"/>
                  </a:lnTo>
                  <a:lnTo>
                    <a:pt x="239744" y="321469"/>
                  </a:lnTo>
                  <a:lnTo>
                    <a:pt x="255175" y="336328"/>
                  </a:lnTo>
                  <a:lnTo>
                    <a:pt x="275368" y="347472"/>
                  </a:lnTo>
                  <a:lnTo>
                    <a:pt x="291941" y="353854"/>
                  </a:lnTo>
                  <a:lnTo>
                    <a:pt x="307848" y="364522"/>
                  </a:lnTo>
                  <a:lnTo>
                    <a:pt x="311087" y="373571"/>
                  </a:lnTo>
                  <a:lnTo>
                    <a:pt x="311087" y="373571"/>
                  </a:lnTo>
                  <a:lnTo>
                    <a:pt x="311087" y="3735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81371DE1-C0F2-6014-C70D-45F2AF7B7549}"/>
                </a:ext>
              </a:extLst>
            </p:cNvPr>
            <p:cNvSpPr/>
            <p:nvPr/>
          </p:nvSpPr>
          <p:spPr>
            <a:xfrm>
              <a:off x="-91194" y="-117212"/>
              <a:ext cx="767186" cy="755478"/>
            </a:xfrm>
            <a:custGeom>
              <a:avLst/>
              <a:gdLst>
                <a:gd name="connsiteX0" fmla="*/ 226314 w 455580"/>
                <a:gd name="connsiteY0" fmla="*/ 448627 h 448627"/>
                <a:gd name="connsiteX1" fmla="*/ 265557 w 455580"/>
                <a:gd name="connsiteY1" fmla="*/ 444722 h 448627"/>
                <a:gd name="connsiteX2" fmla="*/ 297371 w 455580"/>
                <a:gd name="connsiteY2" fmla="*/ 431292 h 448627"/>
                <a:gd name="connsiteX3" fmla="*/ 329756 w 455580"/>
                <a:gd name="connsiteY3" fmla="*/ 413671 h 448627"/>
                <a:gd name="connsiteX4" fmla="*/ 455581 w 455580"/>
                <a:gd name="connsiteY4" fmla="*/ 407480 h 448627"/>
                <a:gd name="connsiteX5" fmla="*/ 453961 w 455580"/>
                <a:gd name="connsiteY5" fmla="*/ 385572 h 448627"/>
                <a:gd name="connsiteX6" fmla="*/ 429863 w 455580"/>
                <a:gd name="connsiteY6" fmla="*/ 161354 h 448627"/>
                <a:gd name="connsiteX7" fmla="*/ 419767 w 455580"/>
                <a:gd name="connsiteY7" fmla="*/ 68961 h 448627"/>
                <a:gd name="connsiteX8" fmla="*/ 368236 w 455580"/>
                <a:gd name="connsiteY8" fmla="*/ 66961 h 448627"/>
                <a:gd name="connsiteX9" fmla="*/ 213265 w 455580"/>
                <a:gd name="connsiteY9" fmla="*/ 65151 h 448627"/>
                <a:gd name="connsiteX10" fmla="*/ 217932 w 455580"/>
                <a:gd name="connsiteY10" fmla="*/ 26765 h 448627"/>
                <a:gd name="connsiteX11" fmla="*/ 175546 w 455580"/>
                <a:gd name="connsiteY11" fmla="*/ 21431 h 448627"/>
                <a:gd name="connsiteX12" fmla="*/ 56579 w 455580"/>
                <a:gd name="connsiteY12" fmla="*/ 6763 h 448627"/>
                <a:gd name="connsiteX13" fmla="*/ 1333 w 455580"/>
                <a:gd name="connsiteY13" fmla="*/ 0 h 448627"/>
                <a:gd name="connsiteX14" fmla="*/ 2476 w 455580"/>
                <a:gd name="connsiteY14" fmla="*/ 26194 h 448627"/>
                <a:gd name="connsiteX15" fmla="*/ 12573 w 455580"/>
                <a:gd name="connsiteY15" fmla="*/ 49054 h 448627"/>
                <a:gd name="connsiteX16" fmla="*/ 23717 w 455580"/>
                <a:gd name="connsiteY16" fmla="*/ 98203 h 448627"/>
                <a:gd name="connsiteX17" fmla="*/ 28004 w 455580"/>
                <a:gd name="connsiteY17" fmla="*/ 133445 h 448627"/>
                <a:gd name="connsiteX18" fmla="*/ 31242 w 455580"/>
                <a:gd name="connsiteY18" fmla="*/ 177165 h 448627"/>
                <a:gd name="connsiteX19" fmla="*/ 23813 w 455580"/>
                <a:gd name="connsiteY19" fmla="*/ 202311 h 448627"/>
                <a:gd name="connsiteX20" fmla="*/ 7429 w 455580"/>
                <a:gd name="connsiteY20" fmla="*/ 230696 h 448627"/>
                <a:gd name="connsiteX21" fmla="*/ 7906 w 455580"/>
                <a:gd name="connsiteY21" fmla="*/ 261080 h 448627"/>
                <a:gd name="connsiteX22" fmla="*/ 0 w 455580"/>
                <a:gd name="connsiteY22" fmla="*/ 290513 h 448627"/>
                <a:gd name="connsiteX23" fmla="*/ 21241 w 455580"/>
                <a:gd name="connsiteY23" fmla="*/ 327851 h 448627"/>
                <a:gd name="connsiteX24" fmla="*/ 31337 w 455580"/>
                <a:gd name="connsiteY24" fmla="*/ 350806 h 448627"/>
                <a:gd name="connsiteX25" fmla="*/ 55817 w 455580"/>
                <a:gd name="connsiteY25" fmla="*/ 397193 h 448627"/>
                <a:gd name="connsiteX26" fmla="*/ 71247 w 455580"/>
                <a:gd name="connsiteY26" fmla="*/ 412052 h 448627"/>
                <a:gd name="connsiteX27" fmla="*/ 105251 w 455580"/>
                <a:gd name="connsiteY27" fmla="*/ 416243 h 448627"/>
                <a:gd name="connsiteX28" fmla="*/ 125921 w 455580"/>
                <a:gd name="connsiteY28" fmla="*/ 423196 h 448627"/>
                <a:gd name="connsiteX29" fmla="*/ 158306 w 455580"/>
                <a:gd name="connsiteY29" fmla="*/ 440150 h 448627"/>
                <a:gd name="connsiteX30" fmla="*/ 187547 w 455580"/>
                <a:gd name="connsiteY30" fmla="*/ 448151 h 448627"/>
                <a:gd name="connsiteX31" fmla="*/ 226314 w 455580"/>
                <a:gd name="connsiteY31" fmla="*/ 448627 h 448627"/>
                <a:gd name="connsiteX32" fmla="*/ 226314 w 455580"/>
                <a:gd name="connsiteY32" fmla="*/ 448627 h 448627"/>
                <a:gd name="connsiteX33" fmla="*/ 226314 w 455580"/>
                <a:gd name="connsiteY33" fmla="*/ 448627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55580" h="448627">
                  <a:moveTo>
                    <a:pt x="226314" y="448627"/>
                  </a:moveTo>
                  <a:lnTo>
                    <a:pt x="265557" y="444722"/>
                  </a:lnTo>
                  <a:lnTo>
                    <a:pt x="297371" y="431292"/>
                  </a:lnTo>
                  <a:lnTo>
                    <a:pt x="329756" y="413671"/>
                  </a:lnTo>
                  <a:lnTo>
                    <a:pt x="455581" y="407480"/>
                  </a:lnTo>
                  <a:lnTo>
                    <a:pt x="453961" y="385572"/>
                  </a:lnTo>
                  <a:lnTo>
                    <a:pt x="429863" y="161354"/>
                  </a:lnTo>
                  <a:lnTo>
                    <a:pt x="419767" y="68961"/>
                  </a:lnTo>
                  <a:lnTo>
                    <a:pt x="368236" y="66961"/>
                  </a:lnTo>
                  <a:lnTo>
                    <a:pt x="213265" y="65151"/>
                  </a:lnTo>
                  <a:lnTo>
                    <a:pt x="217932" y="26765"/>
                  </a:lnTo>
                  <a:lnTo>
                    <a:pt x="175546" y="21431"/>
                  </a:lnTo>
                  <a:lnTo>
                    <a:pt x="56579" y="6763"/>
                  </a:lnTo>
                  <a:lnTo>
                    <a:pt x="1333" y="0"/>
                  </a:lnTo>
                  <a:lnTo>
                    <a:pt x="2476" y="26194"/>
                  </a:lnTo>
                  <a:lnTo>
                    <a:pt x="12573" y="49054"/>
                  </a:lnTo>
                  <a:lnTo>
                    <a:pt x="23717" y="98203"/>
                  </a:lnTo>
                  <a:lnTo>
                    <a:pt x="28004" y="133445"/>
                  </a:lnTo>
                  <a:lnTo>
                    <a:pt x="31242" y="177165"/>
                  </a:lnTo>
                  <a:lnTo>
                    <a:pt x="23813" y="202311"/>
                  </a:lnTo>
                  <a:lnTo>
                    <a:pt x="7429" y="230696"/>
                  </a:lnTo>
                  <a:lnTo>
                    <a:pt x="7906" y="261080"/>
                  </a:lnTo>
                  <a:lnTo>
                    <a:pt x="0" y="290513"/>
                  </a:lnTo>
                  <a:lnTo>
                    <a:pt x="21241" y="327851"/>
                  </a:lnTo>
                  <a:lnTo>
                    <a:pt x="31337" y="350806"/>
                  </a:lnTo>
                  <a:lnTo>
                    <a:pt x="55817" y="397193"/>
                  </a:lnTo>
                  <a:lnTo>
                    <a:pt x="71247" y="412052"/>
                  </a:lnTo>
                  <a:lnTo>
                    <a:pt x="105251" y="416243"/>
                  </a:lnTo>
                  <a:lnTo>
                    <a:pt x="125921" y="423196"/>
                  </a:lnTo>
                  <a:lnTo>
                    <a:pt x="158306" y="440150"/>
                  </a:lnTo>
                  <a:lnTo>
                    <a:pt x="187547" y="448151"/>
                  </a:lnTo>
                  <a:lnTo>
                    <a:pt x="226314" y="448627"/>
                  </a:lnTo>
                  <a:lnTo>
                    <a:pt x="226314" y="448627"/>
                  </a:lnTo>
                  <a:lnTo>
                    <a:pt x="226314" y="4486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352F3820-3BE1-4E44-A600-69976D950E0D}"/>
                </a:ext>
              </a:extLst>
            </p:cNvPr>
            <p:cNvSpPr/>
            <p:nvPr/>
          </p:nvSpPr>
          <p:spPr>
            <a:xfrm>
              <a:off x="-125039" y="2403616"/>
              <a:ext cx="761574" cy="1035695"/>
            </a:xfrm>
            <a:custGeom>
              <a:avLst/>
              <a:gdLst>
                <a:gd name="connsiteX0" fmla="*/ 404431 w 452247"/>
                <a:gd name="connsiteY0" fmla="*/ 615029 h 615029"/>
                <a:gd name="connsiteX1" fmla="*/ 398050 w 452247"/>
                <a:gd name="connsiteY1" fmla="*/ 596932 h 615029"/>
                <a:gd name="connsiteX2" fmla="*/ 404908 w 452247"/>
                <a:gd name="connsiteY2" fmla="*/ 576072 h 615029"/>
                <a:gd name="connsiteX3" fmla="*/ 431006 w 452247"/>
                <a:gd name="connsiteY3" fmla="*/ 575024 h 615029"/>
                <a:gd name="connsiteX4" fmla="*/ 433197 w 452247"/>
                <a:gd name="connsiteY4" fmla="*/ 557975 h 615029"/>
                <a:gd name="connsiteX5" fmla="*/ 426053 w 452247"/>
                <a:gd name="connsiteY5" fmla="*/ 440150 h 615029"/>
                <a:gd name="connsiteX6" fmla="*/ 440436 w 452247"/>
                <a:gd name="connsiteY6" fmla="*/ 428911 h 615029"/>
                <a:gd name="connsiteX7" fmla="*/ 446246 w 452247"/>
                <a:gd name="connsiteY7" fmla="*/ 382048 h 615029"/>
                <a:gd name="connsiteX8" fmla="*/ 441293 w 452247"/>
                <a:gd name="connsiteY8" fmla="*/ 316421 h 615029"/>
                <a:gd name="connsiteX9" fmla="*/ 452247 w 452247"/>
                <a:gd name="connsiteY9" fmla="*/ 122873 h 615029"/>
                <a:gd name="connsiteX10" fmla="*/ 437293 w 452247"/>
                <a:gd name="connsiteY10" fmla="*/ 103727 h 615029"/>
                <a:gd name="connsiteX11" fmla="*/ 422338 w 452247"/>
                <a:gd name="connsiteY11" fmla="*/ 84582 h 615029"/>
                <a:gd name="connsiteX12" fmla="*/ 398336 w 452247"/>
                <a:gd name="connsiteY12" fmla="*/ 68675 h 615029"/>
                <a:gd name="connsiteX13" fmla="*/ 386048 w 452247"/>
                <a:gd name="connsiteY13" fmla="*/ 28099 h 615029"/>
                <a:gd name="connsiteX14" fmla="*/ 343376 w 452247"/>
                <a:gd name="connsiteY14" fmla="*/ 22860 h 615029"/>
                <a:gd name="connsiteX15" fmla="*/ 314611 w 452247"/>
                <a:gd name="connsiteY15" fmla="*/ 10668 h 615029"/>
                <a:gd name="connsiteX16" fmla="*/ 298609 w 452247"/>
                <a:gd name="connsiteY16" fmla="*/ 0 h 615029"/>
                <a:gd name="connsiteX17" fmla="*/ 276796 w 452247"/>
                <a:gd name="connsiteY17" fmla="*/ 1619 h 615029"/>
                <a:gd name="connsiteX18" fmla="*/ 228886 w 452247"/>
                <a:gd name="connsiteY18" fmla="*/ 4382 h 615029"/>
                <a:gd name="connsiteX19" fmla="*/ 210217 w 452247"/>
                <a:gd name="connsiteY19" fmla="*/ 15145 h 615029"/>
                <a:gd name="connsiteX20" fmla="*/ 182594 w 452247"/>
                <a:gd name="connsiteY20" fmla="*/ 29051 h 615029"/>
                <a:gd name="connsiteX21" fmla="*/ 167069 w 452247"/>
                <a:gd name="connsiteY21" fmla="*/ 14097 h 615029"/>
                <a:gd name="connsiteX22" fmla="*/ 148971 w 452247"/>
                <a:gd name="connsiteY22" fmla="*/ 20574 h 615029"/>
                <a:gd name="connsiteX23" fmla="*/ 126111 w 452247"/>
                <a:gd name="connsiteY23" fmla="*/ 30671 h 615029"/>
                <a:gd name="connsiteX24" fmla="*/ 104204 w 452247"/>
                <a:gd name="connsiteY24" fmla="*/ 32290 h 615029"/>
                <a:gd name="connsiteX25" fmla="*/ 78105 w 452247"/>
                <a:gd name="connsiteY25" fmla="*/ 33433 h 615029"/>
                <a:gd name="connsiteX26" fmla="*/ 56864 w 452247"/>
                <a:gd name="connsiteY26" fmla="*/ 30766 h 615029"/>
                <a:gd name="connsiteX27" fmla="*/ 37719 w 452247"/>
                <a:gd name="connsiteY27" fmla="*/ 45815 h 615029"/>
                <a:gd name="connsiteX28" fmla="*/ 23336 w 452247"/>
                <a:gd name="connsiteY28" fmla="*/ 56960 h 615029"/>
                <a:gd name="connsiteX29" fmla="*/ 41434 w 452247"/>
                <a:gd name="connsiteY29" fmla="*/ 85249 h 615029"/>
                <a:gd name="connsiteX30" fmla="*/ 52102 w 452247"/>
                <a:gd name="connsiteY30" fmla="*/ 103823 h 615029"/>
                <a:gd name="connsiteX31" fmla="*/ 15430 w 452247"/>
                <a:gd name="connsiteY31" fmla="*/ 120967 h 615029"/>
                <a:gd name="connsiteX32" fmla="*/ 0 w 452247"/>
                <a:gd name="connsiteY32" fmla="*/ 140684 h 615029"/>
                <a:gd name="connsiteX33" fmla="*/ 22955 w 452247"/>
                <a:gd name="connsiteY33" fmla="*/ 165164 h 615029"/>
                <a:gd name="connsiteX34" fmla="*/ 7525 w 452247"/>
                <a:gd name="connsiteY34" fmla="*/ 184975 h 615029"/>
                <a:gd name="connsiteX35" fmla="*/ 4858 w 452247"/>
                <a:gd name="connsiteY35" fmla="*/ 206312 h 615029"/>
                <a:gd name="connsiteX36" fmla="*/ 6477 w 452247"/>
                <a:gd name="connsiteY36" fmla="*/ 228124 h 615029"/>
                <a:gd name="connsiteX37" fmla="*/ 24098 w 452247"/>
                <a:gd name="connsiteY37" fmla="*/ 225933 h 615029"/>
                <a:gd name="connsiteX38" fmla="*/ 40100 w 452247"/>
                <a:gd name="connsiteY38" fmla="*/ 236601 h 615029"/>
                <a:gd name="connsiteX39" fmla="*/ 34385 w 452247"/>
                <a:gd name="connsiteY39" fmla="*/ 352806 h 615029"/>
                <a:gd name="connsiteX40" fmla="*/ 31813 w 452247"/>
                <a:gd name="connsiteY40" fmla="*/ 408813 h 615029"/>
                <a:gd name="connsiteX41" fmla="*/ 25717 w 452247"/>
                <a:gd name="connsiteY41" fmla="*/ 598646 h 615029"/>
                <a:gd name="connsiteX42" fmla="*/ 120491 w 452247"/>
                <a:gd name="connsiteY42" fmla="*/ 601599 h 615029"/>
                <a:gd name="connsiteX43" fmla="*/ 404431 w 452247"/>
                <a:gd name="connsiteY43" fmla="*/ 615029 h 615029"/>
                <a:gd name="connsiteX44" fmla="*/ 404431 w 452247"/>
                <a:gd name="connsiteY44" fmla="*/ 615029 h 615029"/>
                <a:gd name="connsiteX45" fmla="*/ 404431 w 452247"/>
                <a:gd name="connsiteY45" fmla="*/ 615029 h 615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52247" h="615029">
                  <a:moveTo>
                    <a:pt x="404431" y="615029"/>
                  </a:moveTo>
                  <a:lnTo>
                    <a:pt x="398050" y="596932"/>
                  </a:lnTo>
                  <a:lnTo>
                    <a:pt x="404908" y="576072"/>
                  </a:lnTo>
                  <a:lnTo>
                    <a:pt x="431006" y="575024"/>
                  </a:lnTo>
                  <a:lnTo>
                    <a:pt x="433197" y="557975"/>
                  </a:lnTo>
                  <a:lnTo>
                    <a:pt x="426053" y="440150"/>
                  </a:lnTo>
                  <a:lnTo>
                    <a:pt x="440436" y="428911"/>
                  </a:lnTo>
                  <a:lnTo>
                    <a:pt x="446246" y="382048"/>
                  </a:lnTo>
                  <a:lnTo>
                    <a:pt x="441293" y="316421"/>
                  </a:lnTo>
                  <a:lnTo>
                    <a:pt x="452247" y="122873"/>
                  </a:lnTo>
                  <a:lnTo>
                    <a:pt x="437293" y="103727"/>
                  </a:lnTo>
                  <a:lnTo>
                    <a:pt x="422338" y="84582"/>
                  </a:lnTo>
                  <a:lnTo>
                    <a:pt x="398336" y="68675"/>
                  </a:lnTo>
                  <a:lnTo>
                    <a:pt x="386048" y="28099"/>
                  </a:lnTo>
                  <a:lnTo>
                    <a:pt x="343376" y="22860"/>
                  </a:lnTo>
                  <a:lnTo>
                    <a:pt x="314611" y="10668"/>
                  </a:lnTo>
                  <a:lnTo>
                    <a:pt x="298609" y="0"/>
                  </a:lnTo>
                  <a:lnTo>
                    <a:pt x="276796" y="1619"/>
                  </a:lnTo>
                  <a:lnTo>
                    <a:pt x="228886" y="4382"/>
                  </a:lnTo>
                  <a:lnTo>
                    <a:pt x="210217" y="15145"/>
                  </a:lnTo>
                  <a:lnTo>
                    <a:pt x="182594" y="29051"/>
                  </a:lnTo>
                  <a:lnTo>
                    <a:pt x="167069" y="14097"/>
                  </a:lnTo>
                  <a:lnTo>
                    <a:pt x="148971" y="20574"/>
                  </a:lnTo>
                  <a:lnTo>
                    <a:pt x="126111" y="30671"/>
                  </a:lnTo>
                  <a:lnTo>
                    <a:pt x="104204" y="32290"/>
                  </a:lnTo>
                  <a:lnTo>
                    <a:pt x="78105" y="33433"/>
                  </a:lnTo>
                  <a:lnTo>
                    <a:pt x="56864" y="30766"/>
                  </a:lnTo>
                  <a:lnTo>
                    <a:pt x="37719" y="45815"/>
                  </a:lnTo>
                  <a:lnTo>
                    <a:pt x="23336" y="56960"/>
                  </a:lnTo>
                  <a:lnTo>
                    <a:pt x="41434" y="85249"/>
                  </a:lnTo>
                  <a:lnTo>
                    <a:pt x="52102" y="103823"/>
                  </a:lnTo>
                  <a:lnTo>
                    <a:pt x="15430" y="120967"/>
                  </a:lnTo>
                  <a:lnTo>
                    <a:pt x="0" y="140684"/>
                  </a:lnTo>
                  <a:lnTo>
                    <a:pt x="22955" y="165164"/>
                  </a:lnTo>
                  <a:lnTo>
                    <a:pt x="7525" y="184975"/>
                  </a:lnTo>
                  <a:lnTo>
                    <a:pt x="4858" y="206312"/>
                  </a:lnTo>
                  <a:lnTo>
                    <a:pt x="6477" y="228124"/>
                  </a:lnTo>
                  <a:lnTo>
                    <a:pt x="24098" y="225933"/>
                  </a:lnTo>
                  <a:lnTo>
                    <a:pt x="40100" y="236601"/>
                  </a:lnTo>
                  <a:lnTo>
                    <a:pt x="34385" y="352806"/>
                  </a:lnTo>
                  <a:lnTo>
                    <a:pt x="31813" y="408813"/>
                  </a:lnTo>
                  <a:lnTo>
                    <a:pt x="25717" y="598646"/>
                  </a:lnTo>
                  <a:lnTo>
                    <a:pt x="120491" y="601599"/>
                  </a:lnTo>
                  <a:lnTo>
                    <a:pt x="404431" y="615029"/>
                  </a:lnTo>
                  <a:lnTo>
                    <a:pt x="404431" y="615029"/>
                  </a:lnTo>
                  <a:lnTo>
                    <a:pt x="404431" y="61502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DE4374FF-CEBC-DA27-324C-0CE818DEEA01}"/>
                </a:ext>
              </a:extLst>
            </p:cNvPr>
            <p:cNvSpPr/>
            <p:nvPr/>
          </p:nvSpPr>
          <p:spPr>
            <a:xfrm>
              <a:off x="1278932" y="1264143"/>
              <a:ext cx="1023023" cy="762695"/>
            </a:xfrm>
            <a:custGeom>
              <a:avLst/>
              <a:gdLst>
                <a:gd name="connsiteX0" fmla="*/ 453866 w 607504"/>
                <a:gd name="connsiteY0" fmla="*/ 452914 h 452913"/>
                <a:gd name="connsiteX1" fmla="*/ 471488 w 607504"/>
                <a:gd name="connsiteY1" fmla="*/ 450723 h 452913"/>
                <a:gd name="connsiteX2" fmla="*/ 507111 w 607504"/>
                <a:gd name="connsiteY2" fmla="*/ 442150 h 452913"/>
                <a:gd name="connsiteX3" fmla="*/ 517779 w 607504"/>
                <a:gd name="connsiteY3" fmla="*/ 426244 h 452913"/>
                <a:gd name="connsiteX4" fmla="*/ 510254 w 607504"/>
                <a:gd name="connsiteY4" fmla="*/ 382143 h 452913"/>
                <a:gd name="connsiteX5" fmla="*/ 529400 w 607504"/>
                <a:gd name="connsiteY5" fmla="*/ 367189 h 452913"/>
                <a:gd name="connsiteX6" fmla="*/ 547973 w 607504"/>
                <a:gd name="connsiteY6" fmla="*/ 356521 h 452913"/>
                <a:gd name="connsiteX7" fmla="*/ 546354 w 607504"/>
                <a:gd name="connsiteY7" fmla="*/ 334709 h 452913"/>
                <a:gd name="connsiteX8" fmla="*/ 581501 w 607504"/>
                <a:gd name="connsiteY8" fmla="*/ 330422 h 452913"/>
                <a:gd name="connsiteX9" fmla="*/ 595884 w 607504"/>
                <a:gd name="connsiteY9" fmla="*/ 319278 h 452913"/>
                <a:gd name="connsiteX10" fmla="*/ 584645 w 607504"/>
                <a:gd name="connsiteY10" fmla="*/ 304895 h 452913"/>
                <a:gd name="connsiteX11" fmla="*/ 583025 w 607504"/>
                <a:gd name="connsiteY11" fmla="*/ 283178 h 452913"/>
                <a:gd name="connsiteX12" fmla="*/ 605409 w 607504"/>
                <a:gd name="connsiteY12" fmla="*/ 277273 h 452913"/>
                <a:gd name="connsiteX13" fmla="*/ 607505 w 607504"/>
                <a:gd name="connsiteY13" fmla="*/ 260223 h 452913"/>
                <a:gd name="connsiteX14" fmla="*/ 591979 w 607504"/>
                <a:gd name="connsiteY14" fmla="*/ 245364 h 452913"/>
                <a:gd name="connsiteX15" fmla="*/ 586073 w 607504"/>
                <a:gd name="connsiteY15" fmla="*/ 223075 h 452913"/>
                <a:gd name="connsiteX16" fmla="*/ 593027 w 607504"/>
                <a:gd name="connsiteY16" fmla="*/ 202311 h 452913"/>
                <a:gd name="connsiteX17" fmla="*/ 595598 w 607504"/>
                <a:gd name="connsiteY17" fmla="*/ 146494 h 452913"/>
                <a:gd name="connsiteX18" fmla="*/ 589121 w 607504"/>
                <a:gd name="connsiteY18" fmla="*/ 128492 h 452913"/>
                <a:gd name="connsiteX19" fmla="*/ 586930 w 607504"/>
                <a:gd name="connsiteY19" fmla="*/ 110871 h 452913"/>
                <a:gd name="connsiteX20" fmla="*/ 561880 w 607504"/>
                <a:gd name="connsiteY20" fmla="*/ 103537 h 452913"/>
                <a:gd name="connsiteX21" fmla="*/ 533686 w 607504"/>
                <a:gd name="connsiteY21" fmla="*/ 87058 h 452913"/>
                <a:gd name="connsiteX22" fmla="*/ 501587 w 607504"/>
                <a:gd name="connsiteY22" fmla="*/ 65818 h 452913"/>
                <a:gd name="connsiteX23" fmla="*/ 480346 w 607504"/>
                <a:gd name="connsiteY23" fmla="*/ 63246 h 452913"/>
                <a:gd name="connsiteX24" fmla="*/ 436531 w 607504"/>
                <a:gd name="connsiteY24" fmla="*/ 31909 h 452913"/>
                <a:gd name="connsiteX25" fmla="*/ 377380 w 607504"/>
                <a:gd name="connsiteY25" fmla="*/ 20288 h 452913"/>
                <a:gd name="connsiteX26" fmla="*/ 288893 w 607504"/>
                <a:gd name="connsiteY26" fmla="*/ 762 h 452913"/>
                <a:gd name="connsiteX27" fmla="*/ 202692 w 607504"/>
                <a:gd name="connsiteY27" fmla="*/ 67818 h 452913"/>
                <a:gd name="connsiteX28" fmla="*/ 188404 w 607504"/>
                <a:gd name="connsiteY28" fmla="*/ 78962 h 452913"/>
                <a:gd name="connsiteX29" fmla="*/ 170688 w 607504"/>
                <a:gd name="connsiteY29" fmla="*/ 46577 h 452913"/>
                <a:gd name="connsiteX30" fmla="*/ 162687 w 607504"/>
                <a:gd name="connsiteY30" fmla="*/ 6763 h 452913"/>
                <a:gd name="connsiteX31" fmla="*/ 132302 w 607504"/>
                <a:gd name="connsiteY31" fmla="*/ 7334 h 452913"/>
                <a:gd name="connsiteX32" fmla="*/ 38005 w 607504"/>
                <a:gd name="connsiteY32" fmla="*/ 0 h 452913"/>
                <a:gd name="connsiteX33" fmla="*/ 30575 w 607504"/>
                <a:gd name="connsiteY33" fmla="*/ 24955 h 452913"/>
                <a:gd name="connsiteX34" fmla="*/ 26384 w 607504"/>
                <a:gd name="connsiteY34" fmla="*/ 58960 h 452913"/>
                <a:gd name="connsiteX35" fmla="*/ 23717 w 607504"/>
                <a:gd name="connsiteY35" fmla="*/ 80296 h 452913"/>
                <a:gd name="connsiteX36" fmla="*/ 17336 w 607504"/>
                <a:gd name="connsiteY36" fmla="*/ 96774 h 452913"/>
                <a:gd name="connsiteX37" fmla="*/ 10478 w 607504"/>
                <a:gd name="connsiteY37" fmla="*/ 117443 h 452913"/>
                <a:gd name="connsiteX38" fmla="*/ 0 w 607504"/>
                <a:gd name="connsiteY38" fmla="*/ 237077 h 452913"/>
                <a:gd name="connsiteX39" fmla="*/ 23527 w 607504"/>
                <a:gd name="connsiteY39" fmla="*/ 257270 h 452913"/>
                <a:gd name="connsiteX40" fmla="*/ 109919 w 607504"/>
                <a:gd name="connsiteY40" fmla="*/ 293846 h 452913"/>
                <a:gd name="connsiteX41" fmla="*/ 167450 w 607504"/>
                <a:gd name="connsiteY41" fmla="*/ 318230 h 452913"/>
                <a:gd name="connsiteX42" fmla="*/ 192024 w 607504"/>
                <a:gd name="connsiteY42" fmla="*/ 329851 h 452913"/>
                <a:gd name="connsiteX43" fmla="*/ 212312 w 607504"/>
                <a:gd name="connsiteY43" fmla="*/ 340995 h 452913"/>
                <a:gd name="connsiteX44" fmla="*/ 236792 w 607504"/>
                <a:gd name="connsiteY44" fmla="*/ 352711 h 452913"/>
                <a:gd name="connsiteX45" fmla="*/ 255937 w 607504"/>
                <a:gd name="connsiteY45" fmla="*/ 337757 h 452913"/>
                <a:gd name="connsiteX46" fmla="*/ 281083 w 607504"/>
                <a:gd name="connsiteY46" fmla="*/ 345186 h 452913"/>
                <a:gd name="connsiteX47" fmla="*/ 269843 w 607504"/>
                <a:gd name="connsiteY47" fmla="*/ 365379 h 452913"/>
                <a:gd name="connsiteX48" fmla="*/ 326993 w 607504"/>
                <a:gd name="connsiteY48" fmla="*/ 394049 h 452913"/>
                <a:gd name="connsiteX49" fmla="*/ 352044 w 607504"/>
                <a:gd name="connsiteY49" fmla="*/ 401479 h 452913"/>
                <a:gd name="connsiteX50" fmla="*/ 372237 w 607504"/>
                <a:gd name="connsiteY50" fmla="*/ 412528 h 452913"/>
                <a:gd name="connsiteX51" fmla="*/ 393097 w 607504"/>
                <a:gd name="connsiteY51" fmla="*/ 419481 h 452913"/>
                <a:gd name="connsiteX52" fmla="*/ 409099 w 607504"/>
                <a:gd name="connsiteY52" fmla="*/ 430054 h 452913"/>
                <a:gd name="connsiteX53" fmla="*/ 420814 w 607504"/>
                <a:gd name="connsiteY53" fmla="*/ 440150 h 452913"/>
                <a:gd name="connsiteX54" fmla="*/ 443198 w 607504"/>
                <a:gd name="connsiteY54" fmla="*/ 434245 h 452913"/>
                <a:gd name="connsiteX55" fmla="*/ 453866 w 607504"/>
                <a:gd name="connsiteY55" fmla="*/ 452914 h 452913"/>
                <a:gd name="connsiteX56" fmla="*/ 453866 w 607504"/>
                <a:gd name="connsiteY56" fmla="*/ 452914 h 452913"/>
                <a:gd name="connsiteX57" fmla="*/ 453866 w 607504"/>
                <a:gd name="connsiteY57" fmla="*/ 452914 h 45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7504" h="452913">
                  <a:moveTo>
                    <a:pt x="453866" y="452914"/>
                  </a:moveTo>
                  <a:lnTo>
                    <a:pt x="471488" y="450723"/>
                  </a:lnTo>
                  <a:lnTo>
                    <a:pt x="507111" y="442150"/>
                  </a:lnTo>
                  <a:lnTo>
                    <a:pt x="517779" y="426244"/>
                  </a:lnTo>
                  <a:lnTo>
                    <a:pt x="510254" y="382143"/>
                  </a:lnTo>
                  <a:lnTo>
                    <a:pt x="529400" y="367189"/>
                  </a:lnTo>
                  <a:lnTo>
                    <a:pt x="547973" y="356521"/>
                  </a:lnTo>
                  <a:lnTo>
                    <a:pt x="546354" y="334709"/>
                  </a:lnTo>
                  <a:lnTo>
                    <a:pt x="581501" y="330422"/>
                  </a:lnTo>
                  <a:lnTo>
                    <a:pt x="595884" y="319278"/>
                  </a:lnTo>
                  <a:lnTo>
                    <a:pt x="584645" y="304895"/>
                  </a:lnTo>
                  <a:lnTo>
                    <a:pt x="583025" y="283178"/>
                  </a:lnTo>
                  <a:lnTo>
                    <a:pt x="605409" y="277273"/>
                  </a:lnTo>
                  <a:lnTo>
                    <a:pt x="607505" y="260223"/>
                  </a:lnTo>
                  <a:lnTo>
                    <a:pt x="591979" y="245364"/>
                  </a:lnTo>
                  <a:lnTo>
                    <a:pt x="586073" y="223075"/>
                  </a:lnTo>
                  <a:lnTo>
                    <a:pt x="593027" y="202311"/>
                  </a:lnTo>
                  <a:lnTo>
                    <a:pt x="595598" y="146494"/>
                  </a:lnTo>
                  <a:lnTo>
                    <a:pt x="589121" y="128492"/>
                  </a:lnTo>
                  <a:lnTo>
                    <a:pt x="586930" y="110871"/>
                  </a:lnTo>
                  <a:lnTo>
                    <a:pt x="561880" y="103537"/>
                  </a:lnTo>
                  <a:lnTo>
                    <a:pt x="533686" y="87058"/>
                  </a:lnTo>
                  <a:lnTo>
                    <a:pt x="501587" y="65818"/>
                  </a:lnTo>
                  <a:lnTo>
                    <a:pt x="480346" y="63246"/>
                  </a:lnTo>
                  <a:lnTo>
                    <a:pt x="436531" y="31909"/>
                  </a:lnTo>
                  <a:lnTo>
                    <a:pt x="377380" y="20288"/>
                  </a:lnTo>
                  <a:lnTo>
                    <a:pt x="288893" y="762"/>
                  </a:lnTo>
                  <a:lnTo>
                    <a:pt x="202692" y="67818"/>
                  </a:lnTo>
                  <a:lnTo>
                    <a:pt x="188404" y="78962"/>
                  </a:lnTo>
                  <a:lnTo>
                    <a:pt x="170688" y="46577"/>
                  </a:lnTo>
                  <a:lnTo>
                    <a:pt x="162687" y="6763"/>
                  </a:lnTo>
                  <a:lnTo>
                    <a:pt x="132302" y="7334"/>
                  </a:lnTo>
                  <a:lnTo>
                    <a:pt x="38005" y="0"/>
                  </a:lnTo>
                  <a:lnTo>
                    <a:pt x="30575" y="24955"/>
                  </a:lnTo>
                  <a:lnTo>
                    <a:pt x="26384" y="58960"/>
                  </a:lnTo>
                  <a:lnTo>
                    <a:pt x="23717" y="80296"/>
                  </a:lnTo>
                  <a:lnTo>
                    <a:pt x="17336" y="96774"/>
                  </a:lnTo>
                  <a:lnTo>
                    <a:pt x="10478" y="117443"/>
                  </a:lnTo>
                  <a:lnTo>
                    <a:pt x="0" y="237077"/>
                  </a:lnTo>
                  <a:lnTo>
                    <a:pt x="23527" y="257270"/>
                  </a:lnTo>
                  <a:lnTo>
                    <a:pt x="109919" y="293846"/>
                  </a:lnTo>
                  <a:lnTo>
                    <a:pt x="167450" y="318230"/>
                  </a:lnTo>
                  <a:lnTo>
                    <a:pt x="192024" y="329851"/>
                  </a:lnTo>
                  <a:lnTo>
                    <a:pt x="212312" y="340995"/>
                  </a:lnTo>
                  <a:lnTo>
                    <a:pt x="236792" y="352711"/>
                  </a:lnTo>
                  <a:lnTo>
                    <a:pt x="255937" y="337757"/>
                  </a:lnTo>
                  <a:lnTo>
                    <a:pt x="281083" y="345186"/>
                  </a:lnTo>
                  <a:lnTo>
                    <a:pt x="269843" y="365379"/>
                  </a:lnTo>
                  <a:lnTo>
                    <a:pt x="326993" y="394049"/>
                  </a:lnTo>
                  <a:lnTo>
                    <a:pt x="352044" y="401479"/>
                  </a:lnTo>
                  <a:lnTo>
                    <a:pt x="372237" y="412528"/>
                  </a:lnTo>
                  <a:lnTo>
                    <a:pt x="393097" y="419481"/>
                  </a:lnTo>
                  <a:lnTo>
                    <a:pt x="409099" y="430054"/>
                  </a:lnTo>
                  <a:lnTo>
                    <a:pt x="420814" y="440150"/>
                  </a:lnTo>
                  <a:lnTo>
                    <a:pt x="443198" y="434245"/>
                  </a:lnTo>
                  <a:lnTo>
                    <a:pt x="453866" y="452914"/>
                  </a:lnTo>
                  <a:lnTo>
                    <a:pt x="453866" y="452914"/>
                  </a:lnTo>
                  <a:lnTo>
                    <a:pt x="453866" y="4529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4EDD65FD-AF5F-DA85-ED80-1A344913DEE4}"/>
                </a:ext>
              </a:extLst>
            </p:cNvPr>
            <p:cNvSpPr/>
            <p:nvPr/>
          </p:nvSpPr>
          <p:spPr>
            <a:xfrm>
              <a:off x="-405256" y="552933"/>
              <a:ext cx="528994" cy="1159523"/>
            </a:xfrm>
            <a:custGeom>
              <a:avLst/>
              <a:gdLst>
                <a:gd name="connsiteX0" fmla="*/ 191548 w 314134"/>
                <a:gd name="connsiteY0" fmla="*/ 688562 h 688562"/>
                <a:gd name="connsiteX1" fmla="*/ 209741 w 314134"/>
                <a:gd name="connsiteY1" fmla="*/ 682181 h 688562"/>
                <a:gd name="connsiteX2" fmla="*/ 243935 w 314134"/>
                <a:gd name="connsiteY2" fmla="*/ 686372 h 688562"/>
                <a:gd name="connsiteX3" fmla="*/ 247079 w 314134"/>
                <a:gd name="connsiteY3" fmla="*/ 660845 h 688562"/>
                <a:gd name="connsiteX4" fmla="*/ 272701 w 314134"/>
                <a:gd name="connsiteY4" fmla="*/ 629412 h 688562"/>
                <a:gd name="connsiteX5" fmla="*/ 288036 w 314134"/>
                <a:gd name="connsiteY5" fmla="*/ 575120 h 688562"/>
                <a:gd name="connsiteX6" fmla="*/ 291179 w 314134"/>
                <a:gd name="connsiteY6" fmla="*/ 549593 h 688562"/>
                <a:gd name="connsiteX7" fmla="*/ 289084 w 314134"/>
                <a:gd name="connsiteY7" fmla="*/ 531971 h 688562"/>
                <a:gd name="connsiteX8" fmla="*/ 245174 w 314134"/>
                <a:gd name="connsiteY8" fmla="*/ 535210 h 688562"/>
                <a:gd name="connsiteX9" fmla="*/ 220123 w 314134"/>
                <a:gd name="connsiteY9" fmla="*/ 527876 h 688562"/>
                <a:gd name="connsiteX10" fmla="*/ 201359 w 314134"/>
                <a:gd name="connsiteY10" fmla="*/ 503873 h 688562"/>
                <a:gd name="connsiteX11" fmla="*/ 200216 w 314134"/>
                <a:gd name="connsiteY11" fmla="*/ 477869 h 688562"/>
                <a:gd name="connsiteX12" fmla="*/ 219361 w 314134"/>
                <a:gd name="connsiteY12" fmla="*/ 462915 h 688562"/>
                <a:gd name="connsiteX13" fmla="*/ 224695 w 314134"/>
                <a:gd name="connsiteY13" fmla="*/ 420338 h 688562"/>
                <a:gd name="connsiteX14" fmla="*/ 241173 w 314134"/>
                <a:gd name="connsiteY14" fmla="*/ 392144 h 688562"/>
                <a:gd name="connsiteX15" fmla="*/ 266795 w 314134"/>
                <a:gd name="connsiteY15" fmla="*/ 360712 h 688562"/>
                <a:gd name="connsiteX16" fmla="*/ 277463 w 314134"/>
                <a:gd name="connsiteY16" fmla="*/ 344710 h 688562"/>
                <a:gd name="connsiteX17" fmla="*/ 288036 w 314134"/>
                <a:gd name="connsiteY17" fmla="*/ 328708 h 688562"/>
                <a:gd name="connsiteX18" fmla="*/ 308324 w 314134"/>
                <a:gd name="connsiteY18" fmla="*/ 305276 h 688562"/>
                <a:gd name="connsiteX19" fmla="*/ 314135 w 314134"/>
                <a:gd name="connsiteY19" fmla="*/ 258509 h 688562"/>
                <a:gd name="connsiteX20" fmla="*/ 300704 w 314134"/>
                <a:gd name="connsiteY20" fmla="*/ 226600 h 688562"/>
                <a:gd name="connsiteX21" fmla="*/ 294227 w 314134"/>
                <a:gd name="connsiteY21" fmla="*/ 208502 h 688562"/>
                <a:gd name="connsiteX22" fmla="*/ 280797 w 314134"/>
                <a:gd name="connsiteY22" fmla="*/ 176594 h 688562"/>
                <a:gd name="connsiteX23" fmla="*/ 283940 w 314134"/>
                <a:gd name="connsiteY23" fmla="*/ 151067 h 688562"/>
                <a:gd name="connsiteX24" fmla="*/ 291370 w 314134"/>
                <a:gd name="connsiteY24" fmla="*/ 126016 h 688562"/>
                <a:gd name="connsiteX25" fmla="*/ 290227 w 314134"/>
                <a:gd name="connsiteY25" fmla="*/ 99917 h 688562"/>
                <a:gd name="connsiteX26" fmla="*/ 281654 w 314134"/>
                <a:gd name="connsiteY26" fmla="*/ 64294 h 688562"/>
                <a:gd name="connsiteX27" fmla="*/ 270891 w 314134"/>
                <a:gd name="connsiteY27" fmla="*/ 45720 h 688562"/>
                <a:gd name="connsiteX28" fmla="*/ 257461 w 314134"/>
                <a:gd name="connsiteY28" fmla="*/ 13811 h 688562"/>
                <a:gd name="connsiteX29" fmla="*/ 146209 w 314134"/>
                <a:gd name="connsiteY29" fmla="*/ 0 h 688562"/>
                <a:gd name="connsiteX30" fmla="*/ 147923 w 314134"/>
                <a:gd name="connsiteY30" fmla="*/ 21812 h 688562"/>
                <a:gd name="connsiteX31" fmla="*/ 141542 w 314134"/>
                <a:gd name="connsiteY31" fmla="*/ 38386 h 688562"/>
                <a:gd name="connsiteX32" fmla="*/ 138875 w 314134"/>
                <a:gd name="connsiteY32" fmla="*/ 59627 h 688562"/>
                <a:gd name="connsiteX33" fmla="*/ 145352 w 314134"/>
                <a:gd name="connsiteY33" fmla="*/ 77724 h 688562"/>
                <a:gd name="connsiteX34" fmla="*/ 146971 w 314134"/>
                <a:gd name="connsiteY34" fmla="*/ 99536 h 688562"/>
                <a:gd name="connsiteX35" fmla="*/ 149733 w 314134"/>
                <a:gd name="connsiteY35" fmla="*/ 112871 h 688562"/>
                <a:gd name="connsiteX36" fmla="*/ 151352 w 314134"/>
                <a:gd name="connsiteY36" fmla="*/ 134684 h 688562"/>
                <a:gd name="connsiteX37" fmla="*/ 133731 w 314134"/>
                <a:gd name="connsiteY37" fmla="*/ 136779 h 688562"/>
                <a:gd name="connsiteX38" fmla="*/ 135922 w 314134"/>
                <a:gd name="connsiteY38" fmla="*/ 154400 h 688562"/>
                <a:gd name="connsiteX39" fmla="*/ 120967 w 314134"/>
                <a:gd name="connsiteY39" fmla="*/ 169831 h 688562"/>
                <a:gd name="connsiteX40" fmla="*/ 98488 w 314134"/>
                <a:gd name="connsiteY40" fmla="*/ 175641 h 688562"/>
                <a:gd name="connsiteX41" fmla="*/ 96393 w 314134"/>
                <a:gd name="connsiteY41" fmla="*/ 192691 h 688562"/>
                <a:gd name="connsiteX42" fmla="*/ 81439 w 314134"/>
                <a:gd name="connsiteY42" fmla="*/ 208121 h 688562"/>
                <a:gd name="connsiteX43" fmla="*/ 71342 w 314134"/>
                <a:gd name="connsiteY43" fmla="*/ 219837 h 688562"/>
                <a:gd name="connsiteX44" fmla="*/ 60198 w 314134"/>
                <a:gd name="connsiteY44" fmla="*/ 240125 h 688562"/>
                <a:gd name="connsiteX45" fmla="*/ 58007 w 314134"/>
                <a:gd name="connsiteY45" fmla="*/ 257175 h 688562"/>
                <a:gd name="connsiteX46" fmla="*/ 43625 w 314134"/>
                <a:gd name="connsiteY46" fmla="*/ 268319 h 688562"/>
                <a:gd name="connsiteX47" fmla="*/ 32957 w 314134"/>
                <a:gd name="connsiteY47" fmla="*/ 284321 h 688562"/>
                <a:gd name="connsiteX48" fmla="*/ 18574 w 314134"/>
                <a:gd name="connsiteY48" fmla="*/ 295466 h 688562"/>
                <a:gd name="connsiteX49" fmla="*/ 14002 w 314134"/>
                <a:gd name="connsiteY49" fmla="*/ 403003 h 688562"/>
                <a:gd name="connsiteX50" fmla="*/ 8763 w 314134"/>
                <a:gd name="connsiteY50" fmla="*/ 445580 h 688562"/>
                <a:gd name="connsiteX51" fmla="*/ 5144 w 314134"/>
                <a:gd name="connsiteY51" fmla="*/ 509969 h 688562"/>
                <a:gd name="connsiteX52" fmla="*/ 0 w 314134"/>
                <a:gd name="connsiteY52" fmla="*/ 587121 h 688562"/>
                <a:gd name="connsiteX53" fmla="*/ 0 w 314134"/>
                <a:gd name="connsiteY53" fmla="*/ 621697 h 688562"/>
                <a:gd name="connsiteX54" fmla="*/ 41243 w 314134"/>
                <a:gd name="connsiteY54" fmla="*/ 639794 h 688562"/>
                <a:gd name="connsiteX55" fmla="*/ 131636 w 314134"/>
                <a:gd name="connsiteY55" fmla="*/ 646557 h 688562"/>
                <a:gd name="connsiteX56" fmla="*/ 153543 w 314134"/>
                <a:gd name="connsiteY56" fmla="*/ 644938 h 688562"/>
                <a:gd name="connsiteX57" fmla="*/ 174879 w 314134"/>
                <a:gd name="connsiteY57" fmla="*/ 647605 h 688562"/>
                <a:gd name="connsiteX58" fmla="*/ 186119 w 314134"/>
                <a:gd name="connsiteY58" fmla="*/ 661988 h 688562"/>
                <a:gd name="connsiteX59" fmla="*/ 187262 w 314134"/>
                <a:gd name="connsiteY59" fmla="*/ 687991 h 688562"/>
                <a:gd name="connsiteX60" fmla="*/ 191548 w 314134"/>
                <a:gd name="connsiteY60" fmla="*/ 688562 h 688562"/>
                <a:gd name="connsiteX61" fmla="*/ 191548 w 314134"/>
                <a:gd name="connsiteY61" fmla="*/ 688562 h 688562"/>
                <a:gd name="connsiteX62" fmla="*/ 191548 w 314134"/>
                <a:gd name="connsiteY62" fmla="*/ 688562 h 68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14134" h="688562">
                  <a:moveTo>
                    <a:pt x="191548" y="688562"/>
                  </a:moveTo>
                  <a:lnTo>
                    <a:pt x="209741" y="682181"/>
                  </a:lnTo>
                  <a:lnTo>
                    <a:pt x="243935" y="686372"/>
                  </a:lnTo>
                  <a:lnTo>
                    <a:pt x="247079" y="660845"/>
                  </a:lnTo>
                  <a:lnTo>
                    <a:pt x="272701" y="629412"/>
                  </a:lnTo>
                  <a:lnTo>
                    <a:pt x="288036" y="575120"/>
                  </a:lnTo>
                  <a:lnTo>
                    <a:pt x="291179" y="549593"/>
                  </a:lnTo>
                  <a:lnTo>
                    <a:pt x="289084" y="531971"/>
                  </a:lnTo>
                  <a:lnTo>
                    <a:pt x="245174" y="535210"/>
                  </a:lnTo>
                  <a:lnTo>
                    <a:pt x="220123" y="527876"/>
                  </a:lnTo>
                  <a:lnTo>
                    <a:pt x="201359" y="503873"/>
                  </a:lnTo>
                  <a:lnTo>
                    <a:pt x="200216" y="477869"/>
                  </a:lnTo>
                  <a:lnTo>
                    <a:pt x="219361" y="462915"/>
                  </a:lnTo>
                  <a:lnTo>
                    <a:pt x="224695" y="420338"/>
                  </a:lnTo>
                  <a:lnTo>
                    <a:pt x="241173" y="392144"/>
                  </a:lnTo>
                  <a:lnTo>
                    <a:pt x="266795" y="360712"/>
                  </a:lnTo>
                  <a:lnTo>
                    <a:pt x="277463" y="344710"/>
                  </a:lnTo>
                  <a:lnTo>
                    <a:pt x="288036" y="328708"/>
                  </a:lnTo>
                  <a:lnTo>
                    <a:pt x="308324" y="305276"/>
                  </a:lnTo>
                  <a:lnTo>
                    <a:pt x="314135" y="258509"/>
                  </a:lnTo>
                  <a:lnTo>
                    <a:pt x="300704" y="226600"/>
                  </a:lnTo>
                  <a:lnTo>
                    <a:pt x="294227" y="208502"/>
                  </a:lnTo>
                  <a:lnTo>
                    <a:pt x="280797" y="176594"/>
                  </a:lnTo>
                  <a:lnTo>
                    <a:pt x="283940" y="151067"/>
                  </a:lnTo>
                  <a:lnTo>
                    <a:pt x="291370" y="126016"/>
                  </a:lnTo>
                  <a:lnTo>
                    <a:pt x="290227" y="99917"/>
                  </a:lnTo>
                  <a:lnTo>
                    <a:pt x="281654" y="64294"/>
                  </a:lnTo>
                  <a:lnTo>
                    <a:pt x="270891" y="45720"/>
                  </a:lnTo>
                  <a:lnTo>
                    <a:pt x="257461" y="13811"/>
                  </a:lnTo>
                  <a:lnTo>
                    <a:pt x="146209" y="0"/>
                  </a:lnTo>
                  <a:lnTo>
                    <a:pt x="147923" y="21812"/>
                  </a:lnTo>
                  <a:lnTo>
                    <a:pt x="141542" y="38386"/>
                  </a:lnTo>
                  <a:lnTo>
                    <a:pt x="138875" y="59627"/>
                  </a:lnTo>
                  <a:lnTo>
                    <a:pt x="145352" y="77724"/>
                  </a:lnTo>
                  <a:lnTo>
                    <a:pt x="146971" y="99536"/>
                  </a:lnTo>
                  <a:lnTo>
                    <a:pt x="149733" y="112871"/>
                  </a:lnTo>
                  <a:lnTo>
                    <a:pt x="151352" y="134684"/>
                  </a:lnTo>
                  <a:lnTo>
                    <a:pt x="133731" y="136779"/>
                  </a:lnTo>
                  <a:lnTo>
                    <a:pt x="135922" y="154400"/>
                  </a:lnTo>
                  <a:lnTo>
                    <a:pt x="120967" y="169831"/>
                  </a:lnTo>
                  <a:lnTo>
                    <a:pt x="98488" y="175641"/>
                  </a:lnTo>
                  <a:lnTo>
                    <a:pt x="96393" y="192691"/>
                  </a:lnTo>
                  <a:lnTo>
                    <a:pt x="81439" y="208121"/>
                  </a:lnTo>
                  <a:lnTo>
                    <a:pt x="71342" y="219837"/>
                  </a:lnTo>
                  <a:lnTo>
                    <a:pt x="60198" y="240125"/>
                  </a:lnTo>
                  <a:lnTo>
                    <a:pt x="58007" y="257175"/>
                  </a:lnTo>
                  <a:lnTo>
                    <a:pt x="43625" y="268319"/>
                  </a:lnTo>
                  <a:lnTo>
                    <a:pt x="32957" y="284321"/>
                  </a:lnTo>
                  <a:lnTo>
                    <a:pt x="18574" y="295466"/>
                  </a:lnTo>
                  <a:lnTo>
                    <a:pt x="14002" y="403003"/>
                  </a:lnTo>
                  <a:lnTo>
                    <a:pt x="8763" y="445580"/>
                  </a:lnTo>
                  <a:lnTo>
                    <a:pt x="5144" y="509969"/>
                  </a:lnTo>
                  <a:lnTo>
                    <a:pt x="0" y="587121"/>
                  </a:lnTo>
                  <a:lnTo>
                    <a:pt x="0" y="621697"/>
                  </a:lnTo>
                  <a:lnTo>
                    <a:pt x="41243" y="639794"/>
                  </a:lnTo>
                  <a:lnTo>
                    <a:pt x="131636" y="646557"/>
                  </a:lnTo>
                  <a:lnTo>
                    <a:pt x="153543" y="644938"/>
                  </a:lnTo>
                  <a:lnTo>
                    <a:pt x="174879" y="647605"/>
                  </a:lnTo>
                  <a:lnTo>
                    <a:pt x="186119" y="661988"/>
                  </a:lnTo>
                  <a:lnTo>
                    <a:pt x="187262" y="687991"/>
                  </a:lnTo>
                  <a:lnTo>
                    <a:pt x="191548" y="688562"/>
                  </a:lnTo>
                  <a:lnTo>
                    <a:pt x="191548" y="688562"/>
                  </a:lnTo>
                  <a:lnTo>
                    <a:pt x="191548" y="6885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E6C96502-6BD0-E1D4-83CC-DA272A87ACD7}"/>
                </a:ext>
              </a:extLst>
            </p:cNvPr>
            <p:cNvSpPr/>
            <p:nvPr/>
          </p:nvSpPr>
          <p:spPr>
            <a:xfrm>
              <a:off x="1181411" y="412746"/>
              <a:ext cx="627800" cy="869842"/>
            </a:xfrm>
            <a:custGeom>
              <a:avLst/>
              <a:gdLst>
                <a:gd name="connsiteX0" fmla="*/ 232981 w 372808"/>
                <a:gd name="connsiteY0" fmla="*/ 516541 h 516540"/>
                <a:gd name="connsiteX1" fmla="*/ 239268 w 372808"/>
                <a:gd name="connsiteY1" fmla="*/ 465582 h 516540"/>
                <a:gd name="connsiteX2" fmla="*/ 265843 w 372808"/>
                <a:gd name="connsiteY2" fmla="*/ 425767 h 516540"/>
                <a:gd name="connsiteX3" fmla="*/ 280702 w 372808"/>
                <a:gd name="connsiteY3" fmla="*/ 410337 h 516540"/>
                <a:gd name="connsiteX4" fmla="*/ 286512 w 372808"/>
                <a:gd name="connsiteY4" fmla="*/ 363569 h 516540"/>
                <a:gd name="connsiteX5" fmla="*/ 290131 w 372808"/>
                <a:gd name="connsiteY5" fmla="*/ 333851 h 516540"/>
                <a:gd name="connsiteX6" fmla="*/ 297561 w 372808"/>
                <a:gd name="connsiteY6" fmla="*/ 308896 h 516540"/>
                <a:gd name="connsiteX7" fmla="*/ 295370 w 372808"/>
                <a:gd name="connsiteY7" fmla="*/ 291370 h 516540"/>
                <a:gd name="connsiteX8" fmla="*/ 308134 w 372808"/>
                <a:gd name="connsiteY8" fmla="*/ 258413 h 516540"/>
                <a:gd name="connsiteX9" fmla="*/ 325088 w 372808"/>
                <a:gd name="connsiteY9" fmla="*/ 226028 h 516540"/>
                <a:gd name="connsiteX10" fmla="*/ 345853 w 372808"/>
                <a:gd name="connsiteY10" fmla="*/ 198406 h 516540"/>
                <a:gd name="connsiteX11" fmla="*/ 362807 w 372808"/>
                <a:gd name="connsiteY11" fmla="*/ 165925 h 516540"/>
                <a:gd name="connsiteX12" fmla="*/ 370237 w 372808"/>
                <a:gd name="connsiteY12" fmla="*/ 140970 h 516540"/>
                <a:gd name="connsiteX13" fmla="*/ 372808 w 372808"/>
                <a:gd name="connsiteY13" fmla="*/ 119729 h 516540"/>
                <a:gd name="connsiteX14" fmla="*/ 370713 w 372808"/>
                <a:gd name="connsiteY14" fmla="*/ 102203 h 516540"/>
                <a:gd name="connsiteX15" fmla="*/ 354139 w 372808"/>
                <a:gd name="connsiteY15" fmla="*/ 95917 h 516540"/>
                <a:gd name="connsiteX16" fmla="*/ 336518 w 372808"/>
                <a:gd name="connsiteY16" fmla="*/ 98012 h 516540"/>
                <a:gd name="connsiteX17" fmla="*/ 318421 w 372808"/>
                <a:gd name="connsiteY17" fmla="*/ 104394 h 516540"/>
                <a:gd name="connsiteX18" fmla="*/ 300895 w 372808"/>
                <a:gd name="connsiteY18" fmla="*/ 106585 h 516540"/>
                <a:gd name="connsiteX19" fmla="*/ 285940 w 372808"/>
                <a:gd name="connsiteY19" fmla="*/ 87440 h 516540"/>
                <a:gd name="connsiteX20" fmla="*/ 265652 w 372808"/>
                <a:gd name="connsiteY20" fmla="*/ 76295 h 516540"/>
                <a:gd name="connsiteX21" fmla="*/ 194691 w 372808"/>
                <a:gd name="connsiteY21" fmla="*/ 20098 h 516540"/>
                <a:gd name="connsiteX22" fmla="*/ 171164 w 372808"/>
                <a:gd name="connsiteY22" fmla="*/ 0 h 516540"/>
                <a:gd name="connsiteX23" fmla="*/ 139255 w 372808"/>
                <a:gd name="connsiteY23" fmla="*/ 13335 h 516540"/>
                <a:gd name="connsiteX24" fmla="*/ 136684 w 372808"/>
                <a:gd name="connsiteY24" fmla="*/ 34576 h 516540"/>
                <a:gd name="connsiteX25" fmla="*/ 126016 w 372808"/>
                <a:gd name="connsiteY25" fmla="*/ 50482 h 516540"/>
                <a:gd name="connsiteX26" fmla="*/ 123825 w 372808"/>
                <a:gd name="connsiteY26" fmla="*/ 32956 h 516540"/>
                <a:gd name="connsiteX27" fmla="*/ 109538 w 372808"/>
                <a:gd name="connsiteY27" fmla="*/ 44101 h 516540"/>
                <a:gd name="connsiteX28" fmla="*/ 95155 w 372808"/>
                <a:gd name="connsiteY28" fmla="*/ 55245 h 516540"/>
                <a:gd name="connsiteX29" fmla="*/ 76009 w 372808"/>
                <a:gd name="connsiteY29" fmla="*/ 70199 h 516540"/>
                <a:gd name="connsiteX30" fmla="*/ 53054 w 372808"/>
                <a:gd name="connsiteY30" fmla="*/ 80296 h 516540"/>
                <a:gd name="connsiteX31" fmla="*/ 38767 w 372808"/>
                <a:gd name="connsiteY31" fmla="*/ 91440 h 516540"/>
                <a:gd name="connsiteX32" fmla="*/ 32385 w 372808"/>
                <a:gd name="connsiteY32" fmla="*/ 107918 h 516540"/>
                <a:gd name="connsiteX33" fmla="*/ 18002 w 372808"/>
                <a:gd name="connsiteY33" fmla="*/ 119063 h 516540"/>
                <a:gd name="connsiteX34" fmla="*/ 0 w 372808"/>
                <a:gd name="connsiteY34" fmla="*/ 160020 h 516540"/>
                <a:gd name="connsiteX35" fmla="*/ 21241 w 372808"/>
                <a:gd name="connsiteY35" fmla="*/ 162592 h 516540"/>
                <a:gd name="connsiteX36" fmla="*/ 43148 w 372808"/>
                <a:gd name="connsiteY36" fmla="*/ 161068 h 516540"/>
                <a:gd name="connsiteX37" fmla="*/ 64484 w 372808"/>
                <a:gd name="connsiteY37" fmla="*/ 163640 h 516540"/>
                <a:gd name="connsiteX38" fmla="*/ 80963 w 372808"/>
                <a:gd name="connsiteY38" fmla="*/ 170021 h 516540"/>
                <a:gd name="connsiteX39" fmla="*/ 110776 w 372808"/>
                <a:gd name="connsiteY39" fmla="*/ 173736 h 516540"/>
                <a:gd name="connsiteX40" fmla="*/ 131064 w 372808"/>
                <a:gd name="connsiteY40" fmla="*/ 184785 h 516540"/>
                <a:gd name="connsiteX41" fmla="*/ 128968 w 372808"/>
                <a:gd name="connsiteY41" fmla="*/ 201835 h 516540"/>
                <a:gd name="connsiteX42" fmla="*/ 126873 w 372808"/>
                <a:gd name="connsiteY42" fmla="*/ 218789 h 516540"/>
                <a:gd name="connsiteX43" fmla="*/ 111442 w 372808"/>
                <a:gd name="connsiteY43" fmla="*/ 238506 h 516540"/>
                <a:gd name="connsiteX44" fmla="*/ 97631 w 372808"/>
                <a:gd name="connsiteY44" fmla="*/ 245364 h 516540"/>
                <a:gd name="connsiteX45" fmla="*/ 113633 w 372808"/>
                <a:gd name="connsiteY45" fmla="*/ 256032 h 516540"/>
                <a:gd name="connsiteX46" fmla="*/ 119539 w 372808"/>
                <a:gd name="connsiteY46" fmla="*/ 278321 h 516540"/>
                <a:gd name="connsiteX47" fmla="*/ 96107 w 372808"/>
                <a:gd name="connsiteY47" fmla="*/ 292608 h 516540"/>
                <a:gd name="connsiteX48" fmla="*/ 107347 w 372808"/>
                <a:gd name="connsiteY48" fmla="*/ 306991 h 516540"/>
                <a:gd name="connsiteX49" fmla="*/ 113824 w 372808"/>
                <a:gd name="connsiteY49" fmla="*/ 324993 h 516540"/>
                <a:gd name="connsiteX50" fmla="*/ 128778 w 372808"/>
                <a:gd name="connsiteY50" fmla="*/ 344138 h 516540"/>
                <a:gd name="connsiteX51" fmla="*/ 114395 w 372808"/>
                <a:gd name="connsiteY51" fmla="*/ 355283 h 516540"/>
                <a:gd name="connsiteX52" fmla="*/ 112300 w 372808"/>
                <a:gd name="connsiteY52" fmla="*/ 372237 h 516540"/>
                <a:gd name="connsiteX53" fmla="*/ 107537 w 372808"/>
                <a:gd name="connsiteY53" fmla="*/ 410528 h 516540"/>
                <a:gd name="connsiteX54" fmla="*/ 105537 w 372808"/>
                <a:gd name="connsiteY54" fmla="*/ 462058 h 516540"/>
                <a:gd name="connsiteX55" fmla="*/ 99155 w 372808"/>
                <a:gd name="connsiteY55" fmla="*/ 478536 h 516540"/>
                <a:gd name="connsiteX56" fmla="*/ 96012 w 372808"/>
                <a:gd name="connsiteY56" fmla="*/ 503968 h 516540"/>
                <a:gd name="connsiteX57" fmla="*/ 134874 w 372808"/>
                <a:gd name="connsiteY57" fmla="*/ 504444 h 516540"/>
                <a:gd name="connsiteX58" fmla="*/ 177546 w 372808"/>
                <a:gd name="connsiteY58" fmla="*/ 509778 h 516540"/>
                <a:gd name="connsiteX59" fmla="*/ 207359 w 372808"/>
                <a:gd name="connsiteY59" fmla="*/ 513398 h 516540"/>
                <a:gd name="connsiteX60" fmla="*/ 229267 w 372808"/>
                <a:gd name="connsiteY60" fmla="*/ 511778 h 516540"/>
                <a:gd name="connsiteX61" fmla="*/ 232981 w 372808"/>
                <a:gd name="connsiteY61" fmla="*/ 516541 h 516540"/>
                <a:gd name="connsiteX62" fmla="*/ 232981 w 372808"/>
                <a:gd name="connsiteY62" fmla="*/ 516541 h 516540"/>
                <a:gd name="connsiteX63" fmla="*/ 232981 w 372808"/>
                <a:gd name="connsiteY63" fmla="*/ 516541 h 51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72808" h="516540">
                  <a:moveTo>
                    <a:pt x="232981" y="516541"/>
                  </a:moveTo>
                  <a:lnTo>
                    <a:pt x="239268" y="465582"/>
                  </a:lnTo>
                  <a:lnTo>
                    <a:pt x="265843" y="425767"/>
                  </a:lnTo>
                  <a:lnTo>
                    <a:pt x="280702" y="410337"/>
                  </a:lnTo>
                  <a:lnTo>
                    <a:pt x="286512" y="363569"/>
                  </a:lnTo>
                  <a:lnTo>
                    <a:pt x="290131" y="333851"/>
                  </a:lnTo>
                  <a:lnTo>
                    <a:pt x="297561" y="308896"/>
                  </a:lnTo>
                  <a:lnTo>
                    <a:pt x="295370" y="291370"/>
                  </a:lnTo>
                  <a:lnTo>
                    <a:pt x="308134" y="258413"/>
                  </a:lnTo>
                  <a:lnTo>
                    <a:pt x="325088" y="226028"/>
                  </a:lnTo>
                  <a:lnTo>
                    <a:pt x="345853" y="198406"/>
                  </a:lnTo>
                  <a:lnTo>
                    <a:pt x="362807" y="165925"/>
                  </a:lnTo>
                  <a:lnTo>
                    <a:pt x="370237" y="140970"/>
                  </a:lnTo>
                  <a:lnTo>
                    <a:pt x="372808" y="119729"/>
                  </a:lnTo>
                  <a:lnTo>
                    <a:pt x="370713" y="102203"/>
                  </a:lnTo>
                  <a:lnTo>
                    <a:pt x="354139" y="95917"/>
                  </a:lnTo>
                  <a:lnTo>
                    <a:pt x="336518" y="98012"/>
                  </a:lnTo>
                  <a:lnTo>
                    <a:pt x="318421" y="104394"/>
                  </a:lnTo>
                  <a:lnTo>
                    <a:pt x="300895" y="106585"/>
                  </a:lnTo>
                  <a:lnTo>
                    <a:pt x="285940" y="87440"/>
                  </a:lnTo>
                  <a:lnTo>
                    <a:pt x="265652" y="76295"/>
                  </a:lnTo>
                  <a:lnTo>
                    <a:pt x="194691" y="20098"/>
                  </a:lnTo>
                  <a:lnTo>
                    <a:pt x="171164" y="0"/>
                  </a:lnTo>
                  <a:lnTo>
                    <a:pt x="139255" y="13335"/>
                  </a:lnTo>
                  <a:lnTo>
                    <a:pt x="136684" y="34576"/>
                  </a:lnTo>
                  <a:lnTo>
                    <a:pt x="126016" y="50482"/>
                  </a:lnTo>
                  <a:lnTo>
                    <a:pt x="123825" y="32956"/>
                  </a:lnTo>
                  <a:lnTo>
                    <a:pt x="109538" y="44101"/>
                  </a:lnTo>
                  <a:lnTo>
                    <a:pt x="95155" y="55245"/>
                  </a:lnTo>
                  <a:lnTo>
                    <a:pt x="76009" y="70199"/>
                  </a:lnTo>
                  <a:lnTo>
                    <a:pt x="53054" y="80296"/>
                  </a:lnTo>
                  <a:lnTo>
                    <a:pt x="38767" y="91440"/>
                  </a:lnTo>
                  <a:lnTo>
                    <a:pt x="32385" y="107918"/>
                  </a:lnTo>
                  <a:lnTo>
                    <a:pt x="18002" y="119063"/>
                  </a:lnTo>
                  <a:lnTo>
                    <a:pt x="0" y="160020"/>
                  </a:lnTo>
                  <a:lnTo>
                    <a:pt x="21241" y="162592"/>
                  </a:lnTo>
                  <a:lnTo>
                    <a:pt x="43148" y="161068"/>
                  </a:lnTo>
                  <a:lnTo>
                    <a:pt x="64484" y="163640"/>
                  </a:lnTo>
                  <a:lnTo>
                    <a:pt x="80963" y="170021"/>
                  </a:lnTo>
                  <a:lnTo>
                    <a:pt x="110776" y="173736"/>
                  </a:lnTo>
                  <a:lnTo>
                    <a:pt x="131064" y="184785"/>
                  </a:lnTo>
                  <a:lnTo>
                    <a:pt x="128968" y="201835"/>
                  </a:lnTo>
                  <a:lnTo>
                    <a:pt x="126873" y="218789"/>
                  </a:lnTo>
                  <a:lnTo>
                    <a:pt x="111442" y="238506"/>
                  </a:lnTo>
                  <a:lnTo>
                    <a:pt x="97631" y="245364"/>
                  </a:lnTo>
                  <a:lnTo>
                    <a:pt x="113633" y="256032"/>
                  </a:lnTo>
                  <a:lnTo>
                    <a:pt x="119539" y="278321"/>
                  </a:lnTo>
                  <a:lnTo>
                    <a:pt x="96107" y="292608"/>
                  </a:lnTo>
                  <a:lnTo>
                    <a:pt x="107347" y="306991"/>
                  </a:lnTo>
                  <a:lnTo>
                    <a:pt x="113824" y="324993"/>
                  </a:lnTo>
                  <a:lnTo>
                    <a:pt x="128778" y="344138"/>
                  </a:lnTo>
                  <a:lnTo>
                    <a:pt x="114395" y="355283"/>
                  </a:lnTo>
                  <a:lnTo>
                    <a:pt x="112300" y="372237"/>
                  </a:lnTo>
                  <a:lnTo>
                    <a:pt x="107537" y="410528"/>
                  </a:lnTo>
                  <a:lnTo>
                    <a:pt x="105537" y="462058"/>
                  </a:lnTo>
                  <a:lnTo>
                    <a:pt x="99155" y="478536"/>
                  </a:lnTo>
                  <a:lnTo>
                    <a:pt x="96012" y="503968"/>
                  </a:lnTo>
                  <a:lnTo>
                    <a:pt x="134874" y="504444"/>
                  </a:lnTo>
                  <a:lnTo>
                    <a:pt x="177546" y="509778"/>
                  </a:lnTo>
                  <a:lnTo>
                    <a:pt x="207359" y="513398"/>
                  </a:lnTo>
                  <a:lnTo>
                    <a:pt x="229267" y="511778"/>
                  </a:lnTo>
                  <a:lnTo>
                    <a:pt x="232981" y="516541"/>
                  </a:lnTo>
                  <a:lnTo>
                    <a:pt x="232981" y="516541"/>
                  </a:lnTo>
                  <a:lnTo>
                    <a:pt x="232981" y="516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69AB477C-99A8-A531-9DC1-E39E1AE66816}"/>
                </a:ext>
              </a:extLst>
            </p:cNvPr>
            <p:cNvSpPr/>
            <p:nvPr/>
          </p:nvSpPr>
          <p:spPr>
            <a:xfrm>
              <a:off x="1567330" y="529034"/>
              <a:ext cx="891656" cy="929670"/>
            </a:xfrm>
            <a:custGeom>
              <a:avLst/>
              <a:gdLst>
                <a:gd name="connsiteX0" fmla="*/ 422910 w 529494"/>
                <a:gd name="connsiteY0" fmla="*/ 552069 h 552068"/>
                <a:gd name="connsiteX1" fmla="*/ 434054 w 529494"/>
                <a:gd name="connsiteY1" fmla="*/ 531781 h 552068"/>
                <a:gd name="connsiteX2" fmla="*/ 427577 w 529494"/>
                <a:gd name="connsiteY2" fmla="*/ 513683 h 552068"/>
                <a:gd name="connsiteX3" fmla="*/ 438245 w 529494"/>
                <a:gd name="connsiteY3" fmla="*/ 497586 h 552068"/>
                <a:gd name="connsiteX4" fmla="*/ 448818 w 529494"/>
                <a:gd name="connsiteY4" fmla="*/ 481584 h 552068"/>
                <a:gd name="connsiteX5" fmla="*/ 471678 w 529494"/>
                <a:gd name="connsiteY5" fmla="*/ 471392 h 552068"/>
                <a:gd name="connsiteX6" fmla="*/ 474345 w 529494"/>
                <a:gd name="connsiteY6" fmla="*/ 450056 h 552068"/>
                <a:gd name="connsiteX7" fmla="*/ 476440 w 529494"/>
                <a:gd name="connsiteY7" fmla="*/ 433007 h 552068"/>
                <a:gd name="connsiteX8" fmla="*/ 493966 w 529494"/>
                <a:gd name="connsiteY8" fmla="*/ 430816 h 552068"/>
                <a:gd name="connsiteX9" fmla="*/ 492823 w 529494"/>
                <a:gd name="connsiteY9" fmla="*/ 404622 h 552068"/>
                <a:gd name="connsiteX10" fmla="*/ 513016 w 529494"/>
                <a:gd name="connsiteY10" fmla="*/ 415861 h 552068"/>
                <a:gd name="connsiteX11" fmla="*/ 510445 w 529494"/>
                <a:gd name="connsiteY11" fmla="*/ 437198 h 552068"/>
                <a:gd name="connsiteX12" fmla="*/ 521017 w 529494"/>
                <a:gd name="connsiteY12" fmla="*/ 421100 h 552068"/>
                <a:gd name="connsiteX13" fmla="*/ 529495 w 529494"/>
                <a:gd name="connsiteY13" fmla="*/ 387477 h 552068"/>
                <a:gd name="connsiteX14" fmla="*/ 505015 w 529494"/>
                <a:gd name="connsiteY14" fmla="*/ 375857 h 552068"/>
                <a:gd name="connsiteX15" fmla="*/ 516160 w 529494"/>
                <a:gd name="connsiteY15" fmla="*/ 355473 h 552068"/>
                <a:gd name="connsiteX16" fmla="*/ 514064 w 529494"/>
                <a:gd name="connsiteY16" fmla="*/ 337947 h 552068"/>
                <a:gd name="connsiteX17" fmla="*/ 496538 w 529494"/>
                <a:gd name="connsiteY17" fmla="*/ 340042 h 552068"/>
                <a:gd name="connsiteX18" fmla="*/ 476250 w 529494"/>
                <a:gd name="connsiteY18" fmla="*/ 294227 h 552068"/>
                <a:gd name="connsiteX19" fmla="*/ 467201 w 529494"/>
                <a:gd name="connsiteY19" fmla="*/ 262795 h 552068"/>
                <a:gd name="connsiteX20" fmla="*/ 456057 w 529494"/>
                <a:gd name="connsiteY20" fmla="*/ 213646 h 552068"/>
                <a:gd name="connsiteX21" fmla="*/ 439579 w 529494"/>
                <a:gd name="connsiteY21" fmla="*/ 207359 h 552068"/>
                <a:gd name="connsiteX22" fmla="*/ 411385 w 529494"/>
                <a:gd name="connsiteY22" fmla="*/ 190881 h 552068"/>
                <a:gd name="connsiteX23" fmla="*/ 409194 w 529494"/>
                <a:gd name="connsiteY23" fmla="*/ 173260 h 552068"/>
                <a:gd name="connsiteX24" fmla="*/ 407670 w 529494"/>
                <a:gd name="connsiteY24" fmla="*/ 151352 h 552068"/>
                <a:gd name="connsiteX25" fmla="*/ 383667 w 529494"/>
                <a:gd name="connsiteY25" fmla="*/ 135350 h 552068"/>
                <a:gd name="connsiteX26" fmla="*/ 377285 w 529494"/>
                <a:gd name="connsiteY26" fmla="*/ 117253 h 552068"/>
                <a:gd name="connsiteX27" fmla="*/ 357092 w 529494"/>
                <a:gd name="connsiteY27" fmla="*/ 106108 h 552068"/>
                <a:gd name="connsiteX28" fmla="*/ 345948 w 529494"/>
                <a:gd name="connsiteY28" fmla="*/ 91726 h 552068"/>
                <a:gd name="connsiteX29" fmla="*/ 330517 w 529494"/>
                <a:gd name="connsiteY29" fmla="*/ 76771 h 552068"/>
                <a:gd name="connsiteX30" fmla="*/ 328898 w 529494"/>
                <a:gd name="connsiteY30" fmla="*/ 54959 h 552068"/>
                <a:gd name="connsiteX31" fmla="*/ 326803 w 529494"/>
                <a:gd name="connsiteY31" fmla="*/ 37338 h 552068"/>
                <a:gd name="connsiteX32" fmla="*/ 316135 w 529494"/>
                <a:gd name="connsiteY32" fmla="*/ 18669 h 552068"/>
                <a:gd name="connsiteX33" fmla="*/ 305467 w 529494"/>
                <a:gd name="connsiteY33" fmla="*/ 0 h 552068"/>
                <a:gd name="connsiteX34" fmla="*/ 291179 w 529494"/>
                <a:gd name="connsiteY34" fmla="*/ 11240 h 552068"/>
                <a:gd name="connsiteX35" fmla="*/ 273082 w 529494"/>
                <a:gd name="connsiteY35" fmla="*/ 17717 h 552068"/>
                <a:gd name="connsiteX36" fmla="*/ 262033 w 529494"/>
                <a:gd name="connsiteY36" fmla="*/ 38005 h 552068"/>
                <a:gd name="connsiteX37" fmla="*/ 268414 w 529494"/>
                <a:gd name="connsiteY37" fmla="*/ 56102 h 552068"/>
                <a:gd name="connsiteX38" fmla="*/ 250317 w 529494"/>
                <a:gd name="connsiteY38" fmla="*/ 62579 h 552068"/>
                <a:gd name="connsiteX39" fmla="*/ 228029 w 529494"/>
                <a:gd name="connsiteY39" fmla="*/ 68485 h 552068"/>
                <a:gd name="connsiteX40" fmla="*/ 208883 w 529494"/>
                <a:gd name="connsiteY40" fmla="*/ 48768 h 552068"/>
                <a:gd name="connsiteX41" fmla="*/ 202501 w 529494"/>
                <a:gd name="connsiteY41" fmla="*/ 30671 h 552068"/>
                <a:gd name="connsiteX42" fmla="*/ 184404 w 529494"/>
                <a:gd name="connsiteY42" fmla="*/ 37052 h 552068"/>
                <a:gd name="connsiteX43" fmla="*/ 169069 w 529494"/>
                <a:gd name="connsiteY43" fmla="*/ 22193 h 552068"/>
                <a:gd name="connsiteX44" fmla="*/ 148304 w 529494"/>
                <a:gd name="connsiteY44" fmla="*/ 15335 h 552068"/>
                <a:gd name="connsiteX45" fmla="*/ 141446 w 529494"/>
                <a:gd name="connsiteY45" fmla="*/ 36100 h 552068"/>
                <a:gd name="connsiteX46" fmla="*/ 135064 w 529494"/>
                <a:gd name="connsiteY46" fmla="*/ 87344 h 552068"/>
                <a:gd name="connsiteX47" fmla="*/ 105918 w 529494"/>
                <a:gd name="connsiteY47" fmla="*/ 148780 h 552068"/>
                <a:gd name="connsiteX48" fmla="*/ 79438 w 529494"/>
                <a:gd name="connsiteY48" fmla="*/ 188881 h 552068"/>
                <a:gd name="connsiteX49" fmla="*/ 66675 w 529494"/>
                <a:gd name="connsiteY49" fmla="*/ 222028 h 552068"/>
                <a:gd name="connsiteX50" fmla="*/ 64579 w 529494"/>
                <a:gd name="connsiteY50" fmla="*/ 239077 h 552068"/>
                <a:gd name="connsiteX51" fmla="*/ 61436 w 529494"/>
                <a:gd name="connsiteY51" fmla="*/ 264700 h 552068"/>
                <a:gd name="connsiteX52" fmla="*/ 51911 w 529494"/>
                <a:gd name="connsiteY52" fmla="*/ 341567 h 552068"/>
                <a:gd name="connsiteX53" fmla="*/ 12192 w 529494"/>
                <a:gd name="connsiteY53" fmla="*/ 384334 h 552068"/>
                <a:gd name="connsiteX54" fmla="*/ 4286 w 529494"/>
                <a:gd name="connsiteY54" fmla="*/ 448437 h 552068"/>
                <a:gd name="connsiteX55" fmla="*/ 0 w 529494"/>
                <a:gd name="connsiteY55" fmla="*/ 482536 h 552068"/>
                <a:gd name="connsiteX56" fmla="*/ 1619 w 529494"/>
                <a:gd name="connsiteY56" fmla="*/ 504444 h 552068"/>
                <a:gd name="connsiteX57" fmla="*/ 31909 w 529494"/>
                <a:gd name="connsiteY57" fmla="*/ 503873 h 552068"/>
                <a:gd name="connsiteX58" fmla="*/ 117920 w 529494"/>
                <a:gd name="connsiteY58" fmla="*/ 436436 h 552068"/>
                <a:gd name="connsiteX59" fmla="*/ 206121 w 529494"/>
                <a:gd name="connsiteY59" fmla="*/ 455962 h 552068"/>
                <a:gd name="connsiteX60" fmla="*/ 252793 w 529494"/>
                <a:gd name="connsiteY60" fmla="*/ 461772 h 552068"/>
                <a:gd name="connsiteX61" fmla="*/ 308610 w 529494"/>
                <a:gd name="connsiteY61" fmla="*/ 499015 h 552068"/>
                <a:gd name="connsiteX62" fmla="*/ 329851 w 529494"/>
                <a:gd name="connsiteY62" fmla="*/ 501586 h 552068"/>
                <a:gd name="connsiteX63" fmla="*/ 350044 w 529494"/>
                <a:gd name="connsiteY63" fmla="*/ 512731 h 552068"/>
                <a:gd name="connsiteX64" fmla="*/ 389954 w 529494"/>
                <a:gd name="connsiteY64" fmla="*/ 539401 h 552068"/>
                <a:gd name="connsiteX65" fmla="*/ 415480 w 529494"/>
                <a:gd name="connsiteY65" fmla="*/ 542544 h 552068"/>
                <a:gd name="connsiteX66" fmla="*/ 422910 w 529494"/>
                <a:gd name="connsiteY66" fmla="*/ 552069 h 552068"/>
                <a:gd name="connsiteX67" fmla="*/ 422910 w 529494"/>
                <a:gd name="connsiteY67" fmla="*/ 552069 h 552068"/>
                <a:gd name="connsiteX68" fmla="*/ 422910 w 529494"/>
                <a:gd name="connsiteY68" fmla="*/ 552069 h 55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29494" h="552068">
                  <a:moveTo>
                    <a:pt x="422910" y="552069"/>
                  </a:moveTo>
                  <a:lnTo>
                    <a:pt x="434054" y="531781"/>
                  </a:lnTo>
                  <a:lnTo>
                    <a:pt x="427577" y="513683"/>
                  </a:lnTo>
                  <a:lnTo>
                    <a:pt x="438245" y="497586"/>
                  </a:lnTo>
                  <a:lnTo>
                    <a:pt x="448818" y="481584"/>
                  </a:lnTo>
                  <a:lnTo>
                    <a:pt x="471678" y="471392"/>
                  </a:lnTo>
                  <a:lnTo>
                    <a:pt x="474345" y="450056"/>
                  </a:lnTo>
                  <a:lnTo>
                    <a:pt x="476440" y="433007"/>
                  </a:lnTo>
                  <a:lnTo>
                    <a:pt x="493966" y="430816"/>
                  </a:lnTo>
                  <a:lnTo>
                    <a:pt x="492823" y="404622"/>
                  </a:lnTo>
                  <a:lnTo>
                    <a:pt x="513016" y="415861"/>
                  </a:lnTo>
                  <a:lnTo>
                    <a:pt x="510445" y="437198"/>
                  </a:lnTo>
                  <a:lnTo>
                    <a:pt x="521017" y="421100"/>
                  </a:lnTo>
                  <a:lnTo>
                    <a:pt x="529495" y="387477"/>
                  </a:lnTo>
                  <a:lnTo>
                    <a:pt x="505015" y="375857"/>
                  </a:lnTo>
                  <a:lnTo>
                    <a:pt x="516160" y="355473"/>
                  </a:lnTo>
                  <a:lnTo>
                    <a:pt x="514064" y="337947"/>
                  </a:lnTo>
                  <a:lnTo>
                    <a:pt x="496538" y="340042"/>
                  </a:lnTo>
                  <a:lnTo>
                    <a:pt x="476250" y="294227"/>
                  </a:lnTo>
                  <a:lnTo>
                    <a:pt x="467201" y="262795"/>
                  </a:lnTo>
                  <a:lnTo>
                    <a:pt x="456057" y="213646"/>
                  </a:lnTo>
                  <a:lnTo>
                    <a:pt x="439579" y="207359"/>
                  </a:lnTo>
                  <a:lnTo>
                    <a:pt x="411385" y="190881"/>
                  </a:lnTo>
                  <a:lnTo>
                    <a:pt x="409194" y="173260"/>
                  </a:lnTo>
                  <a:lnTo>
                    <a:pt x="407670" y="151352"/>
                  </a:lnTo>
                  <a:lnTo>
                    <a:pt x="383667" y="135350"/>
                  </a:lnTo>
                  <a:lnTo>
                    <a:pt x="377285" y="117253"/>
                  </a:lnTo>
                  <a:lnTo>
                    <a:pt x="357092" y="106108"/>
                  </a:lnTo>
                  <a:lnTo>
                    <a:pt x="345948" y="91726"/>
                  </a:lnTo>
                  <a:lnTo>
                    <a:pt x="330517" y="76771"/>
                  </a:lnTo>
                  <a:lnTo>
                    <a:pt x="328898" y="54959"/>
                  </a:lnTo>
                  <a:lnTo>
                    <a:pt x="326803" y="37338"/>
                  </a:lnTo>
                  <a:lnTo>
                    <a:pt x="316135" y="18669"/>
                  </a:lnTo>
                  <a:lnTo>
                    <a:pt x="305467" y="0"/>
                  </a:lnTo>
                  <a:lnTo>
                    <a:pt x="291179" y="11240"/>
                  </a:lnTo>
                  <a:lnTo>
                    <a:pt x="273082" y="17717"/>
                  </a:lnTo>
                  <a:lnTo>
                    <a:pt x="262033" y="38005"/>
                  </a:lnTo>
                  <a:lnTo>
                    <a:pt x="268414" y="56102"/>
                  </a:lnTo>
                  <a:lnTo>
                    <a:pt x="250317" y="62579"/>
                  </a:lnTo>
                  <a:lnTo>
                    <a:pt x="228029" y="68485"/>
                  </a:lnTo>
                  <a:lnTo>
                    <a:pt x="208883" y="48768"/>
                  </a:lnTo>
                  <a:lnTo>
                    <a:pt x="202501" y="30671"/>
                  </a:lnTo>
                  <a:lnTo>
                    <a:pt x="184404" y="37052"/>
                  </a:lnTo>
                  <a:lnTo>
                    <a:pt x="169069" y="22193"/>
                  </a:lnTo>
                  <a:lnTo>
                    <a:pt x="148304" y="15335"/>
                  </a:lnTo>
                  <a:lnTo>
                    <a:pt x="141446" y="36100"/>
                  </a:lnTo>
                  <a:lnTo>
                    <a:pt x="135064" y="87344"/>
                  </a:lnTo>
                  <a:lnTo>
                    <a:pt x="105918" y="148780"/>
                  </a:lnTo>
                  <a:lnTo>
                    <a:pt x="79438" y="188881"/>
                  </a:lnTo>
                  <a:lnTo>
                    <a:pt x="66675" y="222028"/>
                  </a:lnTo>
                  <a:lnTo>
                    <a:pt x="64579" y="239077"/>
                  </a:lnTo>
                  <a:lnTo>
                    <a:pt x="61436" y="264700"/>
                  </a:lnTo>
                  <a:lnTo>
                    <a:pt x="51911" y="341567"/>
                  </a:lnTo>
                  <a:lnTo>
                    <a:pt x="12192" y="384334"/>
                  </a:lnTo>
                  <a:lnTo>
                    <a:pt x="4286" y="448437"/>
                  </a:lnTo>
                  <a:lnTo>
                    <a:pt x="0" y="482536"/>
                  </a:lnTo>
                  <a:lnTo>
                    <a:pt x="1619" y="504444"/>
                  </a:lnTo>
                  <a:lnTo>
                    <a:pt x="31909" y="503873"/>
                  </a:lnTo>
                  <a:lnTo>
                    <a:pt x="117920" y="436436"/>
                  </a:lnTo>
                  <a:lnTo>
                    <a:pt x="206121" y="455962"/>
                  </a:lnTo>
                  <a:lnTo>
                    <a:pt x="252793" y="461772"/>
                  </a:lnTo>
                  <a:lnTo>
                    <a:pt x="308610" y="499015"/>
                  </a:lnTo>
                  <a:lnTo>
                    <a:pt x="329851" y="501586"/>
                  </a:lnTo>
                  <a:lnTo>
                    <a:pt x="350044" y="512731"/>
                  </a:lnTo>
                  <a:lnTo>
                    <a:pt x="389954" y="539401"/>
                  </a:lnTo>
                  <a:lnTo>
                    <a:pt x="415480" y="542544"/>
                  </a:lnTo>
                  <a:lnTo>
                    <a:pt x="422910" y="552069"/>
                  </a:lnTo>
                  <a:lnTo>
                    <a:pt x="422910" y="552069"/>
                  </a:lnTo>
                  <a:lnTo>
                    <a:pt x="422910" y="552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96303DF-F21E-3D5E-246C-6CB8C7C1BB7A}"/>
                </a:ext>
              </a:extLst>
            </p:cNvPr>
            <p:cNvSpPr/>
            <p:nvPr/>
          </p:nvSpPr>
          <p:spPr>
            <a:xfrm>
              <a:off x="707752" y="642275"/>
              <a:ext cx="700460" cy="810335"/>
            </a:xfrm>
            <a:custGeom>
              <a:avLst/>
              <a:gdLst>
                <a:gd name="connsiteX0" fmla="*/ 350615 w 415956"/>
                <a:gd name="connsiteY0" fmla="*/ 481203 h 481203"/>
                <a:gd name="connsiteX1" fmla="*/ 357568 w 415956"/>
                <a:gd name="connsiteY1" fmla="*/ 460439 h 481203"/>
                <a:gd name="connsiteX2" fmla="*/ 363950 w 415956"/>
                <a:gd name="connsiteY2" fmla="*/ 443865 h 481203"/>
                <a:gd name="connsiteX3" fmla="*/ 370237 w 415956"/>
                <a:gd name="connsiteY3" fmla="*/ 392811 h 481203"/>
                <a:gd name="connsiteX4" fmla="*/ 380809 w 415956"/>
                <a:gd name="connsiteY4" fmla="*/ 342233 h 481203"/>
                <a:gd name="connsiteX5" fmla="*/ 382905 w 415956"/>
                <a:gd name="connsiteY5" fmla="*/ 325184 h 481203"/>
                <a:gd name="connsiteX6" fmla="*/ 387096 w 415956"/>
                <a:gd name="connsiteY6" fmla="*/ 291179 h 481203"/>
                <a:gd name="connsiteX7" fmla="*/ 393954 w 415956"/>
                <a:gd name="connsiteY7" fmla="*/ 235839 h 481203"/>
                <a:gd name="connsiteX8" fmla="*/ 400812 w 415956"/>
                <a:gd name="connsiteY8" fmla="*/ 215075 h 481203"/>
                <a:gd name="connsiteX9" fmla="*/ 403955 w 415956"/>
                <a:gd name="connsiteY9" fmla="*/ 189548 h 481203"/>
                <a:gd name="connsiteX10" fmla="*/ 393287 w 415956"/>
                <a:gd name="connsiteY10" fmla="*/ 170879 h 481203"/>
                <a:gd name="connsiteX11" fmla="*/ 377190 w 415956"/>
                <a:gd name="connsiteY11" fmla="*/ 160306 h 481203"/>
                <a:gd name="connsiteX12" fmla="*/ 387858 w 415956"/>
                <a:gd name="connsiteY12" fmla="*/ 144304 h 481203"/>
                <a:gd name="connsiteX13" fmla="*/ 394811 w 415956"/>
                <a:gd name="connsiteY13" fmla="*/ 123539 h 481203"/>
                <a:gd name="connsiteX14" fmla="*/ 373380 w 415956"/>
                <a:gd name="connsiteY14" fmla="*/ 120968 h 481203"/>
                <a:gd name="connsiteX15" fmla="*/ 384048 w 415956"/>
                <a:gd name="connsiteY15" fmla="*/ 104966 h 481203"/>
                <a:gd name="connsiteX16" fmla="*/ 407003 w 415956"/>
                <a:gd name="connsiteY16" fmla="*/ 94774 h 481203"/>
                <a:gd name="connsiteX17" fmla="*/ 409099 w 415956"/>
                <a:gd name="connsiteY17" fmla="*/ 77819 h 481203"/>
                <a:gd name="connsiteX18" fmla="*/ 415957 w 415956"/>
                <a:gd name="connsiteY18" fmla="*/ 57055 h 481203"/>
                <a:gd name="connsiteX19" fmla="*/ 392430 w 415956"/>
                <a:gd name="connsiteY19" fmla="*/ 36862 h 481203"/>
                <a:gd name="connsiteX20" fmla="*/ 362617 w 415956"/>
                <a:gd name="connsiteY20" fmla="*/ 33147 h 481203"/>
                <a:gd name="connsiteX21" fmla="*/ 346043 w 415956"/>
                <a:gd name="connsiteY21" fmla="*/ 26765 h 481203"/>
                <a:gd name="connsiteX22" fmla="*/ 320421 w 415956"/>
                <a:gd name="connsiteY22" fmla="*/ 23622 h 481203"/>
                <a:gd name="connsiteX23" fmla="*/ 281464 w 415956"/>
                <a:gd name="connsiteY23" fmla="*/ 23146 h 481203"/>
                <a:gd name="connsiteX24" fmla="*/ 267081 w 415956"/>
                <a:gd name="connsiteY24" fmla="*/ 34290 h 481203"/>
                <a:gd name="connsiteX25" fmla="*/ 246221 w 415956"/>
                <a:gd name="connsiteY25" fmla="*/ 27432 h 481203"/>
                <a:gd name="connsiteX26" fmla="*/ 203549 w 415956"/>
                <a:gd name="connsiteY26" fmla="*/ 22193 h 481203"/>
                <a:gd name="connsiteX27" fmla="*/ 58864 w 415956"/>
                <a:gd name="connsiteY27" fmla="*/ 0 h 481203"/>
                <a:gd name="connsiteX28" fmla="*/ 50482 w 415956"/>
                <a:gd name="connsiteY28" fmla="*/ 68104 h 481203"/>
                <a:gd name="connsiteX29" fmla="*/ 45720 w 415956"/>
                <a:gd name="connsiteY29" fmla="*/ 106394 h 481203"/>
                <a:gd name="connsiteX30" fmla="*/ 38862 w 415956"/>
                <a:gd name="connsiteY30" fmla="*/ 127159 h 481203"/>
                <a:gd name="connsiteX31" fmla="*/ 28194 w 415956"/>
                <a:gd name="connsiteY31" fmla="*/ 143161 h 481203"/>
                <a:gd name="connsiteX32" fmla="*/ 0 w 415956"/>
                <a:gd name="connsiteY32" fmla="*/ 195834 h 481203"/>
                <a:gd name="connsiteX33" fmla="*/ 11335 w 415956"/>
                <a:gd name="connsiteY33" fmla="*/ 244793 h 481203"/>
                <a:gd name="connsiteX34" fmla="*/ 17812 w 415956"/>
                <a:gd name="connsiteY34" fmla="*/ 297466 h 481203"/>
                <a:gd name="connsiteX35" fmla="*/ 12097 w 415956"/>
                <a:gd name="connsiteY35" fmla="*/ 344329 h 481203"/>
                <a:gd name="connsiteX36" fmla="*/ 14192 w 415956"/>
                <a:gd name="connsiteY36" fmla="*/ 361855 h 481203"/>
                <a:gd name="connsiteX37" fmla="*/ 12097 w 415956"/>
                <a:gd name="connsiteY37" fmla="*/ 378905 h 481203"/>
                <a:gd name="connsiteX38" fmla="*/ 17526 w 415956"/>
                <a:gd name="connsiteY38" fmla="*/ 405479 h 481203"/>
                <a:gd name="connsiteX39" fmla="*/ 24003 w 415956"/>
                <a:gd name="connsiteY39" fmla="*/ 423577 h 481203"/>
                <a:gd name="connsiteX40" fmla="*/ 66104 w 415956"/>
                <a:gd name="connsiteY40" fmla="*/ 433102 h 481203"/>
                <a:gd name="connsiteX41" fmla="*/ 252984 w 415956"/>
                <a:gd name="connsiteY41" fmla="*/ 464820 h 481203"/>
                <a:gd name="connsiteX42" fmla="*/ 273748 w 415956"/>
                <a:gd name="connsiteY42" fmla="*/ 471678 h 481203"/>
                <a:gd name="connsiteX43" fmla="*/ 350615 w 415956"/>
                <a:gd name="connsiteY43" fmla="*/ 481203 h 481203"/>
                <a:gd name="connsiteX44" fmla="*/ 350615 w 415956"/>
                <a:gd name="connsiteY44" fmla="*/ 481203 h 481203"/>
                <a:gd name="connsiteX45" fmla="*/ 350615 w 415956"/>
                <a:gd name="connsiteY45" fmla="*/ 481203 h 48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15956" h="481203">
                  <a:moveTo>
                    <a:pt x="350615" y="481203"/>
                  </a:moveTo>
                  <a:lnTo>
                    <a:pt x="357568" y="460439"/>
                  </a:lnTo>
                  <a:lnTo>
                    <a:pt x="363950" y="443865"/>
                  </a:lnTo>
                  <a:lnTo>
                    <a:pt x="370237" y="392811"/>
                  </a:lnTo>
                  <a:lnTo>
                    <a:pt x="380809" y="342233"/>
                  </a:lnTo>
                  <a:lnTo>
                    <a:pt x="382905" y="325184"/>
                  </a:lnTo>
                  <a:lnTo>
                    <a:pt x="387096" y="291179"/>
                  </a:lnTo>
                  <a:lnTo>
                    <a:pt x="393954" y="235839"/>
                  </a:lnTo>
                  <a:lnTo>
                    <a:pt x="400812" y="215075"/>
                  </a:lnTo>
                  <a:lnTo>
                    <a:pt x="403955" y="189548"/>
                  </a:lnTo>
                  <a:lnTo>
                    <a:pt x="393287" y="170879"/>
                  </a:lnTo>
                  <a:lnTo>
                    <a:pt x="377190" y="160306"/>
                  </a:lnTo>
                  <a:lnTo>
                    <a:pt x="387858" y="144304"/>
                  </a:lnTo>
                  <a:lnTo>
                    <a:pt x="394811" y="123539"/>
                  </a:lnTo>
                  <a:lnTo>
                    <a:pt x="373380" y="120968"/>
                  </a:lnTo>
                  <a:lnTo>
                    <a:pt x="384048" y="104966"/>
                  </a:lnTo>
                  <a:lnTo>
                    <a:pt x="407003" y="94774"/>
                  </a:lnTo>
                  <a:lnTo>
                    <a:pt x="409099" y="77819"/>
                  </a:lnTo>
                  <a:lnTo>
                    <a:pt x="415957" y="57055"/>
                  </a:lnTo>
                  <a:lnTo>
                    <a:pt x="392430" y="36862"/>
                  </a:lnTo>
                  <a:lnTo>
                    <a:pt x="362617" y="33147"/>
                  </a:lnTo>
                  <a:lnTo>
                    <a:pt x="346043" y="26765"/>
                  </a:lnTo>
                  <a:lnTo>
                    <a:pt x="320421" y="23622"/>
                  </a:lnTo>
                  <a:lnTo>
                    <a:pt x="281464" y="23146"/>
                  </a:lnTo>
                  <a:lnTo>
                    <a:pt x="267081" y="34290"/>
                  </a:lnTo>
                  <a:lnTo>
                    <a:pt x="246221" y="27432"/>
                  </a:lnTo>
                  <a:lnTo>
                    <a:pt x="203549" y="22193"/>
                  </a:lnTo>
                  <a:lnTo>
                    <a:pt x="58864" y="0"/>
                  </a:lnTo>
                  <a:lnTo>
                    <a:pt x="50482" y="68104"/>
                  </a:lnTo>
                  <a:lnTo>
                    <a:pt x="45720" y="106394"/>
                  </a:lnTo>
                  <a:lnTo>
                    <a:pt x="38862" y="127159"/>
                  </a:lnTo>
                  <a:lnTo>
                    <a:pt x="28194" y="143161"/>
                  </a:lnTo>
                  <a:lnTo>
                    <a:pt x="0" y="195834"/>
                  </a:lnTo>
                  <a:lnTo>
                    <a:pt x="11335" y="244793"/>
                  </a:lnTo>
                  <a:lnTo>
                    <a:pt x="17812" y="297466"/>
                  </a:lnTo>
                  <a:lnTo>
                    <a:pt x="12097" y="344329"/>
                  </a:lnTo>
                  <a:lnTo>
                    <a:pt x="14192" y="361855"/>
                  </a:lnTo>
                  <a:lnTo>
                    <a:pt x="12097" y="378905"/>
                  </a:lnTo>
                  <a:lnTo>
                    <a:pt x="17526" y="405479"/>
                  </a:lnTo>
                  <a:lnTo>
                    <a:pt x="24003" y="423577"/>
                  </a:lnTo>
                  <a:lnTo>
                    <a:pt x="66104" y="433102"/>
                  </a:lnTo>
                  <a:lnTo>
                    <a:pt x="252984" y="464820"/>
                  </a:lnTo>
                  <a:lnTo>
                    <a:pt x="273748" y="471678"/>
                  </a:lnTo>
                  <a:lnTo>
                    <a:pt x="350615" y="481203"/>
                  </a:lnTo>
                  <a:lnTo>
                    <a:pt x="350615" y="481203"/>
                  </a:lnTo>
                  <a:lnTo>
                    <a:pt x="350615" y="48120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B0331E6A-4F1D-B7F2-317C-C988D0B07BC0}"/>
                </a:ext>
              </a:extLst>
            </p:cNvPr>
            <p:cNvSpPr/>
            <p:nvPr/>
          </p:nvSpPr>
          <p:spPr>
            <a:xfrm>
              <a:off x="1199856" y="2513810"/>
              <a:ext cx="688270" cy="993509"/>
            </a:xfrm>
            <a:custGeom>
              <a:avLst/>
              <a:gdLst>
                <a:gd name="connsiteX0" fmla="*/ 392239 w 408717"/>
                <a:gd name="connsiteY0" fmla="*/ 589978 h 589978"/>
                <a:gd name="connsiteX1" fmla="*/ 390049 w 408717"/>
                <a:gd name="connsiteY1" fmla="*/ 572357 h 589978"/>
                <a:gd name="connsiteX2" fmla="*/ 400431 w 408717"/>
                <a:gd name="connsiteY2" fmla="*/ 382619 h 589978"/>
                <a:gd name="connsiteX3" fmla="*/ 407289 w 408717"/>
                <a:gd name="connsiteY3" fmla="*/ 327088 h 589978"/>
                <a:gd name="connsiteX4" fmla="*/ 408241 w 408717"/>
                <a:gd name="connsiteY4" fmla="*/ 249079 h 589978"/>
                <a:gd name="connsiteX5" fmla="*/ 408718 w 408717"/>
                <a:gd name="connsiteY5" fmla="*/ 210026 h 589978"/>
                <a:gd name="connsiteX6" fmla="*/ 401764 w 408717"/>
                <a:gd name="connsiteY6" fmla="*/ 196215 h 589978"/>
                <a:gd name="connsiteX7" fmla="*/ 395288 w 408717"/>
                <a:gd name="connsiteY7" fmla="*/ 178022 h 589978"/>
                <a:gd name="connsiteX8" fmla="*/ 380905 w 408717"/>
                <a:gd name="connsiteY8" fmla="*/ 189262 h 589978"/>
                <a:gd name="connsiteX9" fmla="*/ 349948 w 408717"/>
                <a:gd name="connsiteY9" fmla="*/ 194119 h 589978"/>
                <a:gd name="connsiteX10" fmla="*/ 334423 w 408717"/>
                <a:gd name="connsiteY10" fmla="*/ 179165 h 589978"/>
                <a:gd name="connsiteX11" fmla="*/ 337566 w 408717"/>
                <a:gd name="connsiteY11" fmla="*/ 153543 h 589978"/>
                <a:gd name="connsiteX12" fmla="*/ 318325 w 408717"/>
                <a:gd name="connsiteY12" fmla="*/ 133826 h 589978"/>
                <a:gd name="connsiteX13" fmla="*/ 317182 w 408717"/>
                <a:gd name="connsiteY13" fmla="*/ 107632 h 589978"/>
                <a:gd name="connsiteX14" fmla="*/ 314992 w 408717"/>
                <a:gd name="connsiteY14" fmla="*/ 90011 h 589978"/>
                <a:gd name="connsiteX15" fmla="*/ 317087 w 408717"/>
                <a:gd name="connsiteY15" fmla="*/ 72866 h 589978"/>
                <a:gd name="connsiteX16" fmla="*/ 302133 w 408717"/>
                <a:gd name="connsiteY16" fmla="*/ 53721 h 589978"/>
                <a:gd name="connsiteX17" fmla="*/ 285560 w 408717"/>
                <a:gd name="connsiteY17" fmla="*/ 47339 h 589978"/>
                <a:gd name="connsiteX18" fmla="*/ 267462 w 408717"/>
                <a:gd name="connsiteY18" fmla="*/ 53721 h 589978"/>
                <a:gd name="connsiteX19" fmla="*/ 249269 w 408717"/>
                <a:gd name="connsiteY19" fmla="*/ 60198 h 589978"/>
                <a:gd name="connsiteX20" fmla="*/ 232696 w 408717"/>
                <a:gd name="connsiteY20" fmla="*/ 53816 h 589978"/>
                <a:gd name="connsiteX21" fmla="*/ 217170 w 408717"/>
                <a:gd name="connsiteY21" fmla="*/ 38862 h 589978"/>
                <a:gd name="connsiteX22" fmla="*/ 191548 w 408717"/>
                <a:gd name="connsiteY22" fmla="*/ 35719 h 589978"/>
                <a:gd name="connsiteX23" fmla="*/ 175450 w 408717"/>
                <a:gd name="connsiteY23" fmla="*/ 25051 h 589978"/>
                <a:gd name="connsiteX24" fmla="*/ 155162 w 408717"/>
                <a:gd name="connsiteY24" fmla="*/ 13811 h 589978"/>
                <a:gd name="connsiteX25" fmla="*/ 134303 w 408717"/>
                <a:gd name="connsiteY25" fmla="*/ 6953 h 589978"/>
                <a:gd name="connsiteX26" fmla="*/ 113443 w 408717"/>
                <a:gd name="connsiteY26" fmla="*/ 0 h 589978"/>
                <a:gd name="connsiteX27" fmla="*/ 99060 w 408717"/>
                <a:gd name="connsiteY27" fmla="*/ 11239 h 589978"/>
                <a:gd name="connsiteX28" fmla="*/ 80391 w 408717"/>
                <a:gd name="connsiteY28" fmla="*/ 22003 h 589978"/>
                <a:gd name="connsiteX29" fmla="*/ 53721 w 408717"/>
                <a:gd name="connsiteY29" fmla="*/ 27337 h 589978"/>
                <a:gd name="connsiteX30" fmla="*/ 36576 w 408717"/>
                <a:gd name="connsiteY30" fmla="*/ 25241 h 589978"/>
                <a:gd name="connsiteX31" fmla="*/ 28099 w 408717"/>
                <a:gd name="connsiteY31" fmla="*/ 58960 h 589978"/>
                <a:gd name="connsiteX32" fmla="*/ 24384 w 408717"/>
                <a:gd name="connsiteY32" fmla="*/ 88868 h 589978"/>
                <a:gd name="connsiteX33" fmla="*/ 24003 w 408717"/>
                <a:gd name="connsiteY33" fmla="*/ 197358 h 589978"/>
                <a:gd name="connsiteX34" fmla="*/ 5334 w 408717"/>
                <a:gd name="connsiteY34" fmla="*/ 208026 h 589978"/>
                <a:gd name="connsiteX35" fmla="*/ 13430 w 408717"/>
                <a:gd name="connsiteY35" fmla="*/ 282797 h 589978"/>
                <a:gd name="connsiteX36" fmla="*/ 15145 w 408717"/>
                <a:gd name="connsiteY36" fmla="*/ 304705 h 589978"/>
                <a:gd name="connsiteX37" fmla="*/ 10858 w 408717"/>
                <a:gd name="connsiteY37" fmla="*/ 338899 h 589978"/>
                <a:gd name="connsiteX38" fmla="*/ 17336 w 408717"/>
                <a:gd name="connsiteY38" fmla="*/ 357092 h 589978"/>
                <a:gd name="connsiteX39" fmla="*/ 33909 w 408717"/>
                <a:gd name="connsiteY39" fmla="*/ 363474 h 589978"/>
                <a:gd name="connsiteX40" fmla="*/ 20574 w 408717"/>
                <a:gd name="connsiteY40" fmla="*/ 400907 h 589978"/>
                <a:gd name="connsiteX41" fmla="*/ 12097 w 408717"/>
                <a:gd name="connsiteY41" fmla="*/ 434530 h 589978"/>
                <a:gd name="connsiteX42" fmla="*/ 3143 w 408717"/>
                <a:gd name="connsiteY42" fmla="*/ 507206 h 589978"/>
                <a:gd name="connsiteX43" fmla="*/ 0 w 408717"/>
                <a:gd name="connsiteY43" fmla="*/ 567595 h 589978"/>
                <a:gd name="connsiteX44" fmla="*/ 38481 w 408717"/>
                <a:gd name="connsiteY44" fmla="*/ 572357 h 589978"/>
                <a:gd name="connsiteX45" fmla="*/ 349472 w 408717"/>
                <a:gd name="connsiteY45" fmla="*/ 584740 h 589978"/>
                <a:gd name="connsiteX46" fmla="*/ 392239 w 408717"/>
                <a:gd name="connsiteY46" fmla="*/ 589978 h 589978"/>
                <a:gd name="connsiteX47" fmla="*/ 392239 w 408717"/>
                <a:gd name="connsiteY47" fmla="*/ 589978 h 589978"/>
                <a:gd name="connsiteX48" fmla="*/ 392239 w 408717"/>
                <a:gd name="connsiteY48" fmla="*/ 589978 h 58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08717" h="589978">
                  <a:moveTo>
                    <a:pt x="392239" y="589978"/>
                  </a:moveTo>
                  <a:lnTo>
                    <a:pt x="390049" y="572357"/>
                  </a:lnTo>
                  <a:lnTo>
                    <a:pt x="400431" y="382619"/>
                  </a:lnTo>
                  <a:lnTo>
                    <a:pt x="407289" y="327088"/>
                  </a:lnTo>
                  <a:lnTo>
                    <a:pt x="408241" y="249079"/>
                  </a:lnTo>
                  <a:lnTo>
                    <a:pt x="408718" y="210026"/>
                  </a:lnTo>
                  <a:lnTo>
                    <a:pt x="401764" y="196215"/>
                  </a:lnTo>
                  <a:lnTo>
                    <a:pt x="395288" y="178022"/>
                  </a:lnTo>
                  <a:lnTo>
                    <a:pt x="380905" y="189262"/>
                  </a:lnTo>
                  <a:lnTo>
                    <a:pt x="349948" y="194119"/>
                  </a:lnTo>
                  <a:lnTo>
                    <a:pt x="334423" y="179165"/>
                  </a:lnTo>
                  <a:lnTo>
                    <a:pt x="337566" y="153543"/>
                  </a:lnTo>
                  <a:lnTo>
                    <a:pt x="318325" y="133826"/>
                  </a:lnTo>
                  <a:lnTo>
                    <a:pt x="317182" y="107632"/>
                  </a:lnTo>
                  <a:lnTo>
                    <a:pt x="314992" y="90011"/>
                  </a:lnTo>
                  <a:lnTo>
                    <a:pt x="317087" y="72866"/>
                  </a:lnTo>
                  <a:lnTo>
                    <a:pt x="302133" y="53721"/>
                  </a:lnTo>
                  <a:lnTo>
                    <a:pt x="285560" y="47339"/>
                  </a:lnTo>
                  <a:lnTo>
                    <a:pt x="267462" y="53721"/>
                  </a:lnTo>
                  <a:lnTo>
                    <a:pt x="249269" y="60198"/>
                  </a:lnTo>
                  <a:lnTo>
                    <a:pt x="232696" y="53816"/>
                  </a:lnTo>
                  <a:lnTo>
                    <a:pt x="217170" y="38862"/>
                  </a:lnTo>
                  <a:lnTo>
                    <a:pt x="191548" y="35719"/>
                  </a:lnTo>
                  <a:lnTo>
                    <a:pt x="175450" y="25051"/>
                  </a:lnTo>
                  <a:lnTo>
                    <a:pt x="155162" y="13811"/>
                  </a:lnTo>
                  <a:lnTo>
                    <a:pt x="134303" y="6953"/>
                  </a:lnTo>
                  <a:lnTo>
                    <a:pt x="113443" y="0"/>
                  </a:lnTo>
                  <a:lnTo>
                    <a:pt x="99060" y="11239"/>
                  </a:lnTo>
                  <a:lnTo>
                    <a:pt x="80391" y="22003"/>
                  </a:lnTo>
                  <a:lnTo>
                    <a:pt x="53721" y="27337"/>
                  </a:lnTo>
                  <a:lnTo>
                    <a:pt x="36576" y="25241"/>
                  </a:lnTo>
                  <a:lnTo>
                    <a:pt x="28099" y="58960"/>
                  </a:lnTo>
                  <a:lnTo>
                    <a:pt x="24384" y="88868"/>
                  </a:lnTo>
                  <a:lnTo>
                    <a:pt x="24003" y="197358"/>
                  </a:lnTo>
                  <a:lnTo>
                    <a:pt x="5334" y="208026"/>
                  </a:lnTo>
                  <a:lnTo>
                    <a:pt x="13430" y="282797"/>
                  </a:lnTo>
                  <a:lnTo>
                    <a:pt x="15145" y="304705"/>
                  </a:lnTo>
                  <a:lnTo>
                    <a:pt x="10858" y="338899"/>
                  </a:lnTo>
                  <a:lnTo>
                    <a:pt x="17336" y="357092"/>
                  </a:lnTo>
                  <a:lnTo>
                    <a:pt x="33909" y="363474"/>
                  </a:lnTo>
                  <a:lnTo>
                    <a:pt x="20574" y="400907"/>
                  </a:lnTo>
                  <a:lnTo>
                    <a:pt x="12097" y="434530"/>
                  </a:lnTo>
                  <a:lnTo>
                    <a:pt x="3143" y="507206"/>
                  </a:lnTo>
                  <a:lnTo>
                    <a:pt x="0" y="567595"/>
                  </a:lnTo>
                  <a:lnTo>
                    <a:pt x="38481" y="572357"/>
                  </a:lnTo>
                  <a:lnTo>
                    <a:pt x="349472" y="584740"/>
                  </a:lnTo>
                  <a:lnTo>
                    <a:pt x="392239" y="589978"/>
                  </a:lnTo>
                  <a:lnTo>
                    <a:pt x="392239" y="589978"/>
                  </a:lnTo>
                  <a:lnTo>
                    <a:pt x="392239" y="5899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654F314D-0603-4EAA-2628-A60EBFD09F53}"/>
                </a:ext>
              </a:extLst>
            </p:cNvPr>
            <p:cNvSpPr/>
            <p:nvPr/>
          </p:nvSpPr>
          <p:spPr>
            <a:xfrm>
              <a:off x="-2850855" y="150493"/>
              <a:ext cx="635499" cy="660040"/>
            </a:xfrm>
            <a:custGeom>
              <a:avLst/>
              <a:gdLst>
                <a:gd name="connsiteX0" fmla="*/ 74104 w 377380"/>
                <a:gd name="connsiteY0" fmla="*/ 383572 h 391953"/>
                <a:gd name="connsiteX1" fmla="*/ 138874 w 377380"/>
                <a:gd name="connsiteY1" fmla="*/ 387191 h 391953"/>
                <a:gd name="connsiteX2" fmla="*/ 212312 w 377380"/>
                <a:gd name="connsiteY2" fmla="*/ 391954 h 391953"/>
                <a:gd name="connsiteX3" fmla="*/ 214884 w 377380"/>
                <a:gd name="connsiteY3" fmla="*/ 370713 h 391953"/>
                <a:gd name="connsiteX4" fmla="*/ 217551 w 377380"/>
                <a:gd name="connsiteY4" fmla="*/ 349472 h 391953"/>
                <a:gd name="connsiteX5" fmla="*/ 244316 w 377380"/>
                <a:gd name="connsiteY5" fmla="*/ 344138 h 391953"/>
                <a:gd name="connsiteX6" fmla="*/ 275177 w 377380"/>
                <a:gd name="connsiteY6" fmla="*/ 304800 h 391953"/>
                <a:gd name="connsiteX7" fmla="*/ 286893 w 377380"/>
                <a:gd name="connsiteY7" fmla="*/ 280416 h 391953"/>
                <a:gd name="connsiteX8" fmla="*/ 294418 w 377380"/>
                <a:gd name="connsiteY8" fmla="*/ 255365 h 391953"/>
                <a:gd name="connsiteX9" fmla="*/ 305086 w 377380"/>
                <a:gd name="connsiteY9" fmla="*/ 239459 h 391953"/>
                <a:gd name="connsiteX10" fmla="*/ 308229 w 377380"/>
                <a:gd name="connsiteY10" fmla="*/ 213932 h 391953"/>
                <a:gd name="connsiteX11" fmla="*/ 307086 w 377380"/>
                <a:gd name="connsiteY11" fmla="*/ 187928 h 391953"/>
                <a:gd name="connsiteX12" fmla="*/ 327374 w 377380"/>
                <a:gd name="connsiteY12" fmla="*/ 164592 h 391953"/>
                <a:gd name="connsiteX13" fmla="*/ 338042 w 377380"/>
                <a:gd name="connsiteY13" fmla="*/ 148590 h 391953"/>
                <a:gd name="connsiteX14" fmla="*/ 354520 w 377380"/>
                <a:gd name="connsiteY14" fmla="*/ 120491 h 391953"/>
                <a:gd name="connsiteX15" fmla="*/ 348044 w 377380"/>
                <a:gd name="connsiteY15" fmla="*/ 102394 h 391953"/>
                <a:gd name="connsiteX16" fmla="*/ 351758 w 377380"/>
                <a:gd name="connsiteY16" fmla="*/ 72676 h 391953"/>
                <a:gd name="connsiteX17" fmla="*/ 362426 w 377380"/>
                <a:gd name="connsiteY17" fmla="*/ 56769 h 391953"/>
                <a:gd name="connsiteX18" fmla="*/ 377380 w 377380"/>
                <a:gd name="connsiteY18" fmla="*/ 41339 h 391953"/>
                <a:gd name="connsiteX19" fmla="*/ 372999 w 377380"/>
                <a:gd name="connsiteY19" fmla="*/ 6286 h 391953"/>
                <a:gd name="connsiteX20" fmla="*/ 333375 w 377380"/>
                <a:gd name="connsiteY20" fmla="*/ 10001 h 391953"/>
                <a:gd name="connsiteX21" fmla="*/ 316230 w 377380"/>
                <a:gd name="connsiteY21" fmla="*/ 7906 h 391953"/>
                <a:gd name="connsiteX22" fmla="*/ 297466 w 377380"/>
                <a:gd name="connsiteY22" fmla="*/ 18479 h 391953"/>
                <a:gd name="connsiteX23" fmla="*/ 282511 w 377380"/>
                <a:gd name="connsiteY23" fmla="*/ 33909 h 391953"/>
                <a:gd name="connsiteX24" fmla="*/ 267081 w 377380"/>
                <a:gd name="connsiteY24" fmla="*/ 53626 h 391953"/>
                <a:gd name="connsiteX25" fmla="*/ 245173 w 377380"/>
                <a:gd name="connsiteY25" fmla="*/ 55150 h 391953"/>
                <a:gd name="connsiteX26" fmla="*/ 229076 w 377380"/>
                <a:gd name="connsiteY26" fmla="*/ 44577 h 391953"/>
                <a:gd name="connsiteX27" fmla="*/ 226886 w 377380"/>
                <a:gd name="connsiteY27" fmla="*/ 27051 h 391953"/>
                <a:gd name="connsiteX28" fmla="*/ 233744 w 377380"/>
                <a:gd name="connsiteY28" fmla="*/ 6286 h 391953"/>
                <a:gd name="connsiteX29" fmla="*/ 182309 w 377380"/>
                <a:gd name="connsiteY29" fmla="*/ 0 h 391953"/>
                <a:gd name="connsiteX30" fmla="*/ 196882 w 377380"/>
                <a:gd name="connsiteY30" fmla="*/ 23336 h 391953"/>
                <a:gd name="connsiteX31" fmla="*/ 199072 w 377380"/>
                <a:gd name="connsiteY31" fmla="*/ 40862 h 391953"/>
                <a:gd name="connsiteX32" fmla="*/ 192691 w 377380"/>
                <a:gd name="connsiteY32" fmla="*/ 57341 h 391953"/>
                <a:gd name="connsiteX33" fmla="*/ 177736 w 377380"/>
                <a:gd name="connsiteY33" fmla="*/ 72771 h 391953"/>
                <a:gd name="connsiteX34" fmla="*/ 171355 w 377380"/>
                <a:gd name="connsiteY34" fmla="*/ 89249 h 391953"/>
                <a:gd name="connsiteX35" fmla="*/ 189071 w 377380"/>
                <a:gd name="connsiteY35" fmla="*/ 121634 h 391953"/>
                <a:gd name="connsiteX36" fmla="*/ 199834 w 377380"/>
                <a:gd name="connsiteY36" fmla="*/ 140208 h 391953"/>
                <a:gd name="connsiteX37" fmla="*/ 199930 w 377380"/>
                <a:gd name="connsiteY37" fmla="*/ 174688 h 391953"/>
                <a:gd name="connsiteX38" fmla="*/ 188690 w 377380"/>
                <a:gd name="connsiteY38" fmla="*/ 194882 h 391953"/>
                <a:gd name="connsiteX39" fmla="*/ 170497 w 377380"/>
                <a:gd name="connsiteY39" fmla="*/ 201263 h 391953"/>
                <a:gd name="connsiteX40" fmla="*/ 149161 w 377380"/>
                <a:gd name="connsiteY40" fmla="*/ 198691 h 391953"/>
                <a:gd name="connsiteX41" fmla="*/ 128206 w 377380"/>
                <a:gd name="connsiteY41" fmla="*/ 191738 h 391953"/>
                <a:gd name="connsiteX42" fmla="*/ 111061 w 377380"/>
                <a:gd name="connsiteY42" fmla="*/ 189643 h 391953"/>
                <a:gd name="connsiteX43" fmla="*/ 91345 w 377380"/>
                <a:gd name="connsiteY43" fmla="*/ 208788 h 391953"/>
                <a:gd name="connsiteX44" fmla="*/ 97250 w 377380"/>
                <a:gd name="connsiteY44" fmla="*/ 231077 h 391953"/>
                <a:gd name="connsiteX45" fmla="*/ 112871 w 377380"/>
                <a:gd name="connsiteY45" fmla="*/ 245936 h 391953"/>
                <a:gd name="connsiteX46" fmla="*/ 128397 w 377380"/>
                <a:gd name="connsiteY46" fmla="*/ 260794 h 391953"/>
                <a:gd name="connsiteX47" fmla="*/ 148780 w 377380"/>
                <a:gd name="connsiteY47" fmla="*/ 271939 h 391953"/>
                <a:gd name="connsiteX48" fmla="*/ 165354 w 377380"/>
                <a:gd name="connsiteY48" fmla="*/ 278321 h 391953"/>
                <a:gd name="connsiteX49" fmla="*/ 171831 w 377380"/>
                <a:gd name="connsiteY49" fmla="*/ 296418 h 391953"/>
                <a:gd name="connsiteX50" fmla="*/ 161163 w 377380"/>
                <a:gd name="connsiteY50" fmla="*/ 312325 h 391953"/>
                <a:gd name="connsiteX51" fmla="*/ 144590 w 377380"/>
                <a:gd name="connsiteY51" fmla="*/ 305943 h 391953"/>
                <a:gd name="connsiteX52" fmla="*/ 125825 w 377380"/>
                <a:gd name="connsiteY52" fmla="*/ 316611 h 391953"/>
                <a:gd name="connsiteX53" fmla="*/ 103346 w 377380"/>
                <a:gd name="connsiteY53" fmla="*/ 322421 h 391953"/>
                <a:gd name="connsiteX54" fmla="*/ 82486 w 377380"/>
                <a:gd name="connsiteY54" fmla="*/ 315563 h 391953"/>
                <a:gd name="connsiteX55" fmla="*/ 62103 w 377380"/>
                <a:gd name="connsiteY55" fmla="*/ 304419 h 391953"/>
                <a:gd name="connsiteX56" fmla="*/ 27337 w 377380"/>
                <a:gd name="connsiteY56" fmla="*/ 304419 h 391953"/>
                <a:gd name="connsiteX57" fmla="*/ 10668 w 377380"/>
                <a:gd name="connsiteY57" fmla="*/ 298037 h 391953"/>
                <a:gd name="connsiteX58" fmla="*/ 0 w 377380"/>
                <a:gd name="connsiteY58" fmla="*/ 314039 h 391953"/>
                <a:gd name="connsiteX59" fmla="*/ 10763 w 377380"/>
                <a:gd name="connsiteY59" fmla="*/ 332613 h 391953"/>
                <a:gd name="connsiteX60" fmla="*/ 30099 w 377380"/>
                <a:gd name="connsiteY60" fmla="*/ 352235 h 391953"/>
                <a:gd name="connsiteX61" fmla="*/ 46196 w 377380"/>
                <a:gd name="connsiteY61" fmla="*/ 362807 h 391953"/>
                <a:gd name="connsiteX62" fmla="*/ 66008 w 377380"/>
                <a:gd name="connsiteY62" fmla="*/ 378238 h 391953"/>
                <a:gd name="connsiteX63" fmla="*/ 74104 w 377380"/>
                <a:gd name="connsiteY63" fmla="*/ 383572 h 391953"/>
                <a:gd name="connsiteX64" fmla="*/ 74104 w 377380"/>
                <a:gd name="connsiteY64" fmla="*/ 383572 h 391953"/>
                <a:gd name="connsiteX65" fmla="*/ 74104 w 377380"/>
                <a:gd name="connsiteY65" fmla="*/ 383572 h 39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77380" h="391953">
                  <a:moveTo>
                    <a:pt x="74104" y="383572"/>
                  </a:moveTo>
                  <a:lnTo>
                    <a:pt x="138874" y="387191"/>
                  </a:lnTo>
                  <a:lnTo>
                    <a:pt x="212312" y="391954"/>
                  </a:lnTo>
                  <a:lnTo>
                    <a:pt x="214884" y="370713"/>
                  </a:lnTo>
                  <a:lnTo>
                    <a:pt x="217551" y="349472"/>
                  </a:lnTo>
                  <a:lnTo>
                    <a:pt x="244316" y="344138"/>
                  </a:lnTo>
                  <a:lnTo>
                    <a:pt x="275177" y="304800"/>
                  </a:lnTo>
                  <a:lnTo>
                    <a:pt x="286893" y="280416"/>
                  </a:lnTo>
                  <a:lnTo>
                    <a:pt x="294418" y="255365"/>
                  </a:lnTo>
                  <a:lnTo>
                    <a:pt x="305086" y="239459"/>
                  </a:lnTo>
                  <a:lnTo>
                    <a:pt x="308229" y="213932"/>
                  </a:lnTo>
                  <a:lnTo>
                    <a:pt x="307086" y="187928"/>
                  </a:lnTo>
                  <a:lnTo>
                    <a:pt x="327374" y="164592"/>
                  </a:lnTo>
                  <a:lnTo>
                    <a:pt x="338042" y="148590"/>
                  </a:lnTo>
                  <a:lnTo>
                    <a:pt x="354520" y="120491"/>
                  </a:lnTo>
                  <a:lnTo>
                    <a:pt x="348044" y="102394"/>
                  </a:lnTo>
                  <a:lnTo>
                    <a:pt x="351758" y="72676"/>
                  </a:lnTo>
                  <a:lnTo>
                    <a:pt x="362426" y="56769"/>
                  </a:lnTo>
                  <a:lnTo>
                    <a:pt x="377380" y="41339"/>
                  </a:lnTo>
                  <a:lnTo>
                    <a:pt x="372999" y="6286"/>
                  </a:lnTo>
                  <a:lnTo>
                    <a:pt x="333375" y="10001"/>
                  </a:lnTo>
                  <a:lnTo>
                    <a:pt x="316230" y="7906"/>
                  </a:lnTo>
                  <a:lnTo>
                    <a:pt x="297466" y="18479"/>
                  </a:lnTo>
                  <a:lnTo>
                    <a:pt x="282511" y="33909"/>
                  </a:lnTo>
                  <a:lnTo>
                    <a:pt x="267081" y="53626"/>
                  </a:lnTo>
                  <a:lnTo>
                    <a:pt x="245173" y="55150"/>
                  </a:lnTo>
                  <a:lnTo>
                    <a:pt x="229076" y="44577"/>
                  </a:lnTo>
                  <a:lnTo>
                    <a:pt x="226886" y="27051"/>
                  </a:lnTo>
                  <a:lnTo>
                    <a:pt x="233744" y="6286"/>
                  </a:lnTo>
                  <a:lnTo>
                    <a:pt x="182309" y="0"/>
                  </a:lnTo>
                  <a:lnTo>
                    <a:pt x="196882" y="23336"/>
                  </a:lnTo>
                  <a:lnTo>
                    <a:pt x="199072" y="40862"/>
                  </a:lnTo>
                  <a:lnTo>
                    <a:pt x="192691" y="57341"/>
                  </a:lnTo>
                  <a:lnTo>
                    <a:pt x="177736" y="72771"/>
                  </a:lnTo>
                  <a:lnTo>
                    <a:pt x="171355" y="89249"/>
                  </a:lnTo>
                  <a:lnTo>
                    <a:pt x="189071" y="121634"/>
                  </a:lnTo>
                  <a:lnTo>
                    <a:pt x="199834" y="140208"/>
                  </a:lnTo>
                  <a:lnTo>
                    <a:pt x="199930" y="174688"/>
                  </a:lnTo>
                  <a:lnTo>
                    <a:pt x="188690" y="194882"/>
                  </a:lnTo>
                  <a:lnTo>
                    <a:pt x="170497" y="201263"/>
                  </a:lnTo>
                  <a:lnTo>
                    <a:pt x="149161" y="198691"/>
                  </a:lnTo>
                  <a:lnTo>
                    <a:pt x="128206" y="191738"/>
                  </a:lnTo>
                  <a:lnTo>
                    <a:pt x="111061" y="189643"/>
                  </a:lnTo>
                  <a:lnTo>
                    <a:pt x="91345" y="208788"/>
                  </a:lnTo>
                  <a:lnTo>
                    <a:pt x="97250" y="231077"/>
                  </a:lnTo>
                  <a:lnTo>
                    <a:pt x="112871" y="245936"/>
                  </a:lnTo>
                  <a:lnTo>
                    <a:pt x="128397" y="260794"/>
                  </a:lnTo>
                  <a:lnTo>
                    <a:pt x="148780" y="271939"/>
                  </a:lnTo>
                  <a:lnTo>
                    <a:pt x="165354" y="278321"/>
                  </a:lnTo>
                  <a:lnTo>
                    <a:pt x="171831" y="296418"/>
                  </a:lnTo>
                  <a:lnTo>
                    <a:pt x="161163" y="312325"/>
                  </a:lnTo>
                  <a:lnTo>
                    <a:pt x="144590" y="305943"/>
                  </a:lnTo>
                  <a:lnTo>
                    <a:pt x="125825" y="316611"/>
                  </a:lnTo>
                  <a:lnTo>
                    <a:pt x="103346" y="322421"/>
                  </a:lnTo>
                  <a:lnTo>
                    <a:pt x="82486" y="315563"/>
                  </a:lnTo>
                  <a:lnTo>
                    <a:pt x="62103" y="304419"/>
                  </a:lnTo>
                  <a:lnTo>
                    <a:pt x="27337" y="304419"/>
                  </a:lnTo>
                  <a:lnTo>
                    <a:pt x="10668" y="298037"/>
                  </a:lnTo>
                  <a:lnTo>
                    <a:pt x="0" y="314039"/>
                  </a:lnTo>
                  <a:lnTo>
                    <a:pt x="10763" y="332613"/>
                  </a:lnTo>
                  <a:lnTo>
                    <a:pt x="30099" y="352235"/>
                  </a:lnTo>
                  <a:lnTo>
                    <a:pt x="46196" y="362807"/>
                  </a:lnTo>
                  <a:lnTo>
                    <a:pt x="66008" y="378238"/>
                  </a:lnTo>
                  <a:lnTo>
                    <a:pt x="74104" y="383572"/>
                  </a:lnTo>
                  <a:lnTo>
                    <a:pt x="74104" y="383572"/>
                  </a:lnTo>
                  <a:lnTo>
                    <a:pt x="74104" y="38357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E6FAE46A-A298-EA16-E01A-D29F21AE59D5}"/>
                </a:ext>
              </a:extLst>
            </p:cNvPr>
            <p:cNvSpPr/>
            <p:nvPr/>
          </p:nvSpPr>
          <p:spPr>
            <a:xfrm>
              <a:off x="-3351781" y="1317073"/>
              <a:ext cx="1066331" cy="823647"/>
            </a:xfrm>
            <a:custGeom>
              <a:avLst/>
              <a:gdLst>
                <a:gd name="connsiteX0" fmla="*/ 39529 w 633222"/>
                <a:gd name="connsiteY0" fmla="*/ 489109 h 489108"/>
                <a:gd name="connsiteX1" fmla="*/ 58674 w 633222"/>
                <a:gd name="connsiteY1" fmla="*/ 474250 h 489108"/>
                <a:gd name="connsiteX2" fmla="*/ 66104 w 633222"/>
                <a:gd name="connsiteY2" fmla="*/ 449199 h 489108"/>
                <a:gd name="connsiteX3" fmla="*/ 72485 w 633222"/>
                <a:gd name="connsiteY3" fmla="*/ 432721 h 489108"/>
                <a:gd name="connsiteX4" fmla="*/ 91059 w 633222"/>
                <a:gd name="connsiteY4" fmla="*/ 422053 h 489108"/>
                <a:gd name="connsiteX5" fmla="*/ 104394 w 633222"/>
                <a:gd name="connsiteY5" fmla="*/ 419386 h 489108"/>
                <a:gd name="connsiteX6" fmla="*/ 119253 w 633222"/>
                <a:gd name="connsiteY6" fmla="*/ 403955 h 489108"/>
                <a:gd name="connsiteX7" fmla="*/ 133636 w 633222"/>
                <a:gd name="connsiteY7" fmla="*/ 392811 h 489108"/>
                <a:gd name="connsiteX8" fmla="*/ 151733 w 633222"/>
                <a:gd name="connsiteY8" fmla="*/ 386429 h 489108"/>
                <a:gd name="connsiteX9" fmla="*/ 161830 w 633222"/>
                <a:gd name="connsiteY9" fmla="*/ 374714 h 489108"/>
                <a:gd name="connsiteX10" fmla="*/ 179927 w 633222"/>
                <a:gd name="connsiteY10" fmla="*/ 368236 h 489108"/>
                <a:gd name="connsiteX11" fmla="*/ 198596 w 633222"/>
                <a:gd name="connsiteY11" fmla="*/ 357664 h 489108"/>
                <a:gd name="connsiteX12" fmla="*/ 219837 w 633222"/>
                <a:gd name="connsiteY12" fmla="*/ 360236 h 489108"/>
                <a:gd name="connsiteX13" fmla="*/ 235839 w 633222"/>
                <a:gd name="connsiteY13" fmla="*/ 370903 h 489108"/>
                <a:gd name="connsiteX14" fmla="*/ 253460 w 633222"/>
                <a:gd name="connsiteY14" fmla="*/ 368713 h 489108"/>
                <a:gd name="connsiteX15" fmla="*/ 269939 w 633222"/>
                <a:gd name="connsiteY15" fmla="*/ 375094 h 489108"/>
                <a:gd name="connsiteX16" fmla="*/ 290703 w 633222"/>
                <a:gd name="connsiteY16" fmla="*/ 381953 h 489108"/>
                <a:gd name="connsiteX17" fmla="*/ 309372 w 633222"/>
                <a:gd name="connsiteY17" fmla="*/ 371285 h 489108"/>
                <a:gd name="connsiteX18" fmla="*/ 331184 w 633222"/>
                <a:gd name="connsiteY18" fmla="*/ 369665 h 489108"/>
                <a:gd name="connsiteX19" fmla="*/ 348234 w 633222"/>
                <a:gd name="connsiteY19" fmla="*/ 371761 h 489108"/>
                <a:gd name="connsiteX20" fmla="*/ 350425 w 633222"/>
                <a:gd name="connsiteY20" fmla="*/ 389287 h 489108"/>
                <a:gd name="connsiteX21" fmla="*/ 375952 w 633222"/>
                <a:gd name="connsiteY21" fmla="*/ 392430 h 489108"/>
                <a:gd name="connsiteX22" fmla="*/ 387191 w 633222"/>
                <a:gd name="connsiteY22" fmla="*/ 406813 h 489108"/>
                <a:gd name="connsiteX23" fmla="*/ 403669 w 633222"/>
                <a:gd name="connsiteY23" fmla="*/ 413194 h 489108"/>
                <a:gd name="connsiteX24" fmla="*/ 419671 w 633222"/>
                <a:gd name="connsiteY24" fmla="*/ 423767 h 489108"/>
                <a:gd name="connsiteX25" fmla="*/ 430911 w 633222"/>
                <a:gd name="connsiteY25" fmla="*/ 438150 h 489108"/>
                <a:gd name="connsiteX26" fmla="*/ 446437 w 633222"/>
                <a:gd name="connsiteY26" fmla="*/ 453009 h 489108"/>
                <a:gd name="connsiteX27" fmla="*/ 459677 w 633222"/>
                <a:gd name="connsiteY27" fmla="*/ 450342 h 489108"/>
                <a:gd name="connsiteX28" fmla="*/ 478346 w 633222"/>
                <a:gd name="connsiteY28" fmla="*/ 439674 h 489108"/>
                <a:gd name="connsiteX29" fmla="*/ 496253 w 633222"/>
                <a:gd name="connsiteY29" fmla="*/ 329565 h 489108"/>
                <a:gd name="connsiteX30" fmla="*/ 533400 w 633222"/>
                <a:gd name="connsiteY30" fmla="*/ 273749 h 489108"/>
                <a:gd name="connsiteX31" fmla="*/ 540830 w 633222"/>
                <a:gd name="connsiteY31" fmla="*/ 248698 h 489108"/>
                <a:gd name="connsiteX32" fmla="*/ 530638 w 633222"/>
                <a:gd name="connsiteY32" fmla="*/ 225838 h 489108"/>
                <a:gd name="connsiteX33" fmla="*/ 537020 w 633222"/>
                <a:gd name="connsiteY33" fmla="*/ 209360 h 489108"/>
                <a:gd name="connsiteX34" fmla="*/ 547688 w 633222"/>
                <a:gd name="connsiteY34" fmla="*/ 193453 h 489108"/>
                <a:gd name="connsiteX35" fmla="*/ 562547 w 633222"/>
                <a:gd name="connsiteY35" fmla="*/ 177927 h 489108"/>
                <a:gd name="connsiteX36" fmla="*/ 569405 w 633222"/>
                <a:gd name="connsiteY36" fmla="*/ 157258 h 489108"/>
                <a:gd name="connsiteX37" fmla="*/ 615791 w 633222"/>
                <a:gd name="connsiteY37" fmla="*/ 167259 h 489108"/>
                <a:gd name="connsiteX38" fmla="*/ 617887 w 633222"/>
                <a:gd name="connsiteY38" fmla="*/ 150209 h 489108"/>
                <a:gd name="connsiteX39" fmla="*/ 620554 w 633222"/>
                <a:gd name="connsiteY39" fmla="*/ 128969 h 489108"/>
                <a:gd name="connsiteX40" fmla="*/ 626364 w 633222"/>
                <a:gd name="connsiteY40" fmla="*/ 116777 h 489108"/>
                <a:gd name="connsiteX41" fmla="*/ 633222 w 633222"/>
                <a:gd name="connsiteY41" fmla="*/ 96012 h 489108"/>
                <a:gd name="connsiteX42" fmla="*/ 623030 w 633222"/>
                <a:gd name="connsiteY42" fmla="*/ 73152 h 489108"/>
                <a:gd name="connsiteX43" fmla="*/ 616172 w 633222"/>
                <a:gd name="connsiteY43" fmla="*/ 59341 h 489108"/>
                <a:gd name="connsiteX44" fmla="*/ 604933 w 633222"/>
                <a:gd name="connsiteY44" fmla="*/ 45053 h 489108"/>
                <a:gd name="connsiteX45" fmla="*/ 593693 w 633222"/>
                <a:gd name="connsiteY45" fmla="*/ 30671 h 489108"/>
                <a:gd name="connsiteX46" fmla="*/ 578739 w 633222"/>
                <a:gd name="connsiteY46" fmla="*/ 11525 h 489108"/>
                <a:gd name="connsiteX47" fmla="*/ 485013 w 633222"/>
                <a:gd name="connsiteY47" fmla="*/ 0 h 489108"/>
                <a:gd name="connsiteX48" fmla="*/ 478631 w 633222"/>
                <a:gd name="connsiteY48" fmla="*/ 16478 h 489108"/>
                <a:gd name="connsiteX49" fmla="*/ 461105 w 633222"/>
                <a:gd name="connsiteY49" fmla="*/ 18574 h 489108"/>
                <a:gd name="connsiteX50" fmla="*/ 444056 w 633222"/>
                <a:gd name="connsiteY50" fmla="*/ 16478 h 489108"/>
                <a:gd name="connsiteX51" fmla="*/ 423767 w 633222"/>
                <a:gd name="connsiteY51" fmla="*/ 5334 h 489108"/>
                <a:gd name="connsiteX52" fmla="*/ 408908 w 633222"/>
                <a:gd name="connsiteY52" fmla="*/ 20860 h 489108"/>
                <a:gd name="connsiteX53" fmla="*/ 391859 w 633222"/>
                <a:gd name="connsiteY53" fmla="*/ 18669 h 489108"/>
                <a:gd name="connsiteX54" fmla="*/ 373761 w 633222"/>
                <a:gd name="connsiteY54" fmla="*/ 25146 h 489108"/>
                <a:gd name="connsiteX55" fmla="*/ 348139 w 633222"/>
                <a:gd name="connsiteY55" fmla="*/ 22003 h 489108"/>
                <a:gd name="connsiteX56" fmla="*/ 337566 w 633222"/>
                <a:gd name="connsiteY56" fmla="*/ 37910 h 489108"/>
                <a:gd name="connsiteX57" fmla="*/ 330613 w 633222"/>
                <a:gd name="connsiteY57" fmla="*/ 58674 h 489108"/>
                <a:gd name="connsiteX58" fmla="*/ 312039 w 633222"/>
                <a:gd name="connsiteY58" fmla="*/ 69342 h 489108"/>
                <a:gd name="connsiteX59" fmla="*/ 288512 w 633222"/>
                <a:gd name="connsiteY59" fmla="*/ 49149 h 489108"/>
                <a:gd name="connsiteX60" fmla="*/ 264033 w 633222"/>
                <a:gd name="connsiteY60" fmla="*/ 37529 h 489108"/>
                <a:gd name="connsiteX61" fmla="*/ 246507 w 633222"/>
                <a:gd name="connsiteY61" fmla="*/ 39624 h 489108"/>
                <a:gd name="connsiteX62" fmla="*/ 224123 w 633222"/>
                <a:gd name="connsiteY62" fmla="*/ 45529 h 489108"/>
                <a:gd name="connsiteX63" fmla="*/ 203930 w 633222"/>
                <a:gd name="connsiteY63" fmla="*/ 68961 h 489108"/>
                <a:gd name="connsiteX64" fmla="*/ 209836 w 633222"/>
                <a:gd name="connsiteY64" fmla="*/ 91250 h 489108"/>
                <a:gd name="connsiteX65" fmla="*/ 242316 w 633222"/>
                <a:gd name="connsiteY65" fmla="*/ 108204 h 489108"/>
                <a:gd name="connsiteX66" fmla="*/ 266795 w 633222"/>
                <a:gd name="connsiteY66" fmla="*/ 119920 h 489108"/>
                <a:gd name="connsiteX67" fmla="*/ 273272 w 633222"/>
                <a:gd name="connsiteY67" fmla="*/ 137922 h 489108"/>
                <a:gd name="connsiteX68" fmla="*/ 249365 w 633222"/>
                <a:gd name="connsiteY68" fmla="*/ 156591 h 489108"/>
                <a:gd name="connsiteX69" fmla="*/ 231743 w 633222"/>
                <a:gd name="connsiteY69" fmla="*/ 158782 h 489108"/>
                <a:gd name="connsiteX70" fmla="*/ 206693 w 633222"/>
                <a:gd name="connsiteY70" fmla="*/ 151352 h 489108"/>
                <a:gd name="connsiteX71" fmla="*/ 192881 w 633222"/>
                <a:gd name="connsiteY71" fmla="*/ 158306 h 489108"/>
                <a:gd name="connsiteX72" fmla="*/ 173736 w 633222"/>
                <a:gd name="connsiteY72" fmla="*/ 173165 h 489108"/>
                <a:gd name="connsiteX73" fmla="*/ 171069 w 633222"/>
                <a:gd name="connsiteY73" fmla="*/ 194405 h 489108"/>
                <a:gd name="connsiteX74" fmla="*/ 146685 w 633222"/>
                <a:gd name="connsiteY74" fmla="*/ 217361 h 489108"/>
                <a:gd name="connsiteX75" fmla="*/ 124778 w 633222"/>
                <a:gd name="connsiteY75" fmla="*/ 218980 h 489108"/>
                <a:gd name="connsiteX76" fmla="*/ 106680 w 633222"/>
                <a:gd name="connsiteY76" fmla="*/ 225362 h 489108"/>
                <a:gd name="connsiteX77" fmla="*/ 81153 w 633222"/>
                <a:gd name="connsiteY77" fmla="*/ 222218 h 489108"/>
                <a:gd name="connsiteX78" fmla="*/ 61436 w 633222"/>
                <a:gd name="connsiteY78" fmla="*/ 206788 h 489108"/>
                <a:gd name="connsiteX79" fmla="*/ 47054 w 633222"/>
                <a:gd name="connsiteY79" fmla="*/ 218027 h 489108"/>
                <a:gd name="connsiteX80" fmla="*/ 14573 w 633222"/>
                <a:gd name="connsiteY80" fmla="*/ 235553 h 489108"/>
                <a:gd name="connsiteX81" fmla="*/ 12002 w 633222"/>
                <a:gd name="connsiteY81" fmla="*/ 291370 h 489108"/>
                <a:gd name="connsiteX82" fmla="*/ 22670 w 633222"/>
                <a:gd name="connsiteY82" fmla="*/ 310039 h 489108"/>
                <a:gd name="connsiteX83" fmla="*/ 32861 w 633222"/>
                <a:gd name="connsiteY83" fmla="*/ 332804 h 489108"/>
                <a:gd name="connsiteX84" fmla="*/ 65913 w 633222"/>
                <a:gd name="connsiteY84" fmla="*/ 345567 h 489108"/>
                <a:gd name="connsiteX85" fmla="*/ 85630 w 633222"/>
                <a:gd name="connsiteY85" fmla="*/ 326422 h 489108"/>
                <a:gd name="connsiteX86" fmla="*/ 107442 w 633222"/>
                <a:gd name="connsiteY86" fmla="*/ 324803 h 489108"/>
                <a:gd name="connsiteX87" fmla="*/ 112776 w 633222"/>
                <a:gd name="connsiteY87" fmla="*/ 351377 h 489108"/>
                <a:gd name="connsiteX88" fmla="*/ 83534 w 633222"/>
                <a:gd name="connsiteY88" fmla="*/ 377952 h 489108"/>
                <a:gd name="connsiteX89" fmla="*/ 64960 w 633222"/>
                <a:gd name="connsiteY89" fmla="*/ 388620 h 489108"/>
                <a:gd name="connsiteX90" fmla="*/ 47911 w 633222"/>
                <a:gd name="connsiteY90" fmla="*/ 386525 h 489108"/>
                <a:gd name="connsiteX91" fmla="*/ 11144 w 633222"/>
                <a:gd name="connsiteY91" fmla="*/ 403574 h 489108"/>
                <a:gd name="connsiteX92" fmla="*/ 0 w 633222"/>
                <a:gd name="connsiteY92" fmla="*/ 423767 h 489108"/>
                <a:gd name="connsiteX93" fmla="*/ 12859 w 633222"/>
                <a:gd name="connsiteY93" fmla="*/ 459962 h 489108"/>
                <a:gd name="connsiteX94" fmla="*/ 41624 w 633222"/>
                <a:gd name="connsiteY94" fmla="*/ 472154 h 489108"/>
                <a:gd name="connsiteX95" fmla="*/ 39529 w 633222"/>
                <a:gd name="connsiteY95" fmla="*/ 489109 h 489108"/>
                <a:gd name="connsiteX96" fmla="*/ 39529 w 633222"/>
                <a:gd name="connsiteY96" fmla="*/ 489109 h 489108"/>
                <a:gd name="connsiteX97" fmla="*/ 39529 w 633222"/>
                <a:gd name="connsiteY97" fmla="*/ 489109 h 48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633222" h="489108">
                  <a:moveTo>
                    <a:pt x="39529" y="489109"/>
                  </a:moveTo>
                  <a:lnTo>
                    <a:pt x="58674" y="474250"/>
                  </a:lnTo>
                  <a:lnTo>
                    <a:pt x="66104" y="449199"/>
                  </a:lnTo>
                  <a:lnTo>
                    <a:pt x="72485" y="432721"/>
                  </a:lnTo>
                  <a:lnTo>
                    <a:pt x="91059" y="422053"/>
                  </a:lnTo>
                  <a:lnTo>
                    <a:pt x="104394" y="419386"/>
                  </a:lnTo>
                  <a:lnTo>
                    <a:pt x="119253" y="403955"/>
                  </a:lnTo>
                  <a:lnTo>
                    <a:pt x="133636" y="392811"/>
                  </a:lnTo>
                  <a:lnTo>
                    <a:pt x="151733" y="386429"/>
                  </a:lnTo>
                  <a:lnTo>
                    <a:pt x="161830" y="374714"/>
                  </a:lnTo>
                  <a:lnTo>
                    <a:pt x="179927" y="368236"/>
                  </a:lnTo>
                  <a:lnTo>
                    <a:pt x="198596" y="357664"/>
                  </a:lnTo>
                  <a:lnTo>
                    <a:pt x="219837" y="360236"/>
                  </a:lnTo>
                  <a:lnTo>
                    <a:pt x="235839" y="370903"/>
                  </a:lnTo>
                  <a:lnTo>
                    <a:pt x="253460" y="368713"/>
                  </a:lnTo>
                  <a:lnTo>
                    <a:pt x="269939" y="375094"/>
                  </a:lnTo>
                  <a:lnTo>
                    <a:pt x="290703" y="381953"/>
                  </a:lnTo>
                  <a:lnTo>
                    <a:pt x="309372" y="371285"/>
                  </a:lnTo>
                  <a:lnTo>
                    <a:pt x="331184" y="369665"/>
                  </a:lnTo>
                  <a:lnTo>
                    <a:pt x="348234" y="371761"/>
                  </a:lnTo>
                  <a:lnTo>
                    <a:pt x="350425" y="389287"/>
                  </a:lnTo>
                  <a:lnTo>
                    <a:pt x="375952" y="392430"/>
                  </a:lnTo>
                  <a:lnTo>
                    <a:pt x="387191" y="406813"/>
                  </a:lnTo>
                  <a:lnTo>
                    <a:pt x="403669" y="413194"/>
                  </a:lnTo>
                  <a:lnTo>
                    <a:pt x="419671" y="423767"/>
                  </a:lnTo>
                  <a:lnTo>
                    <a:pt x="430911" y="438150"/>
                  </a:lnTo>
                  <a:lnTo>
                    <a:pt x="446437" y="453009"/>
                  </a:lnTo>
                  <a:lnTo>
                    <a:pt x="459677" y="450342"/>
                  </a:lnTo>
                  <a:lnTo>
                    <a:pt x="478346" y="439674"/>
                  </a:lnTo>
                  <a:lnTo>
                    <a:pt x="496253" y="329565"/>
                  </a:lnTo>
                  <a:lnTo>
                    <a:pt x="533400" y="273749"/>
                  </a:lnTo>
                  <a:lnTo>
                    <a:pt x="540830" y="248698"/>
                  </a:lnTo>
                  <a:lnTo>
                    <a:pt x="530638" y="225838"/>
                  </a:lnTo>
                  <a:lnTo>
                    <a:pt x="537020" y="209360"/>
                  </a:lnTo>
                  <a:lnTo>
                    <a:pt x="547688" y="193453"/>
                  </a:lnTo>
                  <a:lnTo>
                    <a:pt x="562547" y="177927"/>
                  </a:lnTo>
                  <a:lnTo>
                    <a:pt x="569405" y="157258"/>
                  </a:lnTo>
                  <a:lnTo>
                    <a:pt x="615791" y="167259"/>
                  </a:lnTo>
                  <a:lnTo>
                    <a:pt x="617887" y="150209"/>
                  </a:lnTo>
                  <a:lnTo>
                    <a:pt x="620554" y="128969"/>
                  </a:lnTo>
                  <a:lnTo>
                    <a:pt x="626364" y="116777"/>
                  </a:lnTo>
                  <a:lnTo>
                    <a:pt x="633222" y="96012"/>
                  </a:lnTo>
                  <a:lnTo>
                    <a:pt x="623030" y="73152"/>
                  </a:lnTo>
                  <a:lnTo>
                    <a:pt x="616172" y="59341"/>
                  </a:lnTo>
                  <a:lnTo>
                    <a:pt x="604933" y="45053"/>
                  </a:lnTo>
                  <a:lnTo>
                    <a:pt x="593693" y="30671"/>
                  </a:lnTo>
                  <a:lnTo>
                    <a:pt x="578739" y="11525"/>
                  </a:lnTo>
                  <a:lnTo>
                    <a:pt x="485013" y="0"/>
                  </a:lnTo>
                  <a:lnTo>
                    <a:pt x="478631" y="16478"/>
                  </a:lnTo>
                  <a:lnTo>
                    <a:pt x="461105" y="18574"/>
                  </a:lnTo>
                  <a:lnTo>
                    <a:pt x="444056" y="16478"/>
                  </a:lnTo>
                  <a:lnTo>
                    <a:pt x="423767" y="5334"/>
                  </a:lnTo>
                  <a:lnTo>
                    <a:pt x="408908" y="20860"/>
                  </a:lnTo>
                  <a:lnTo>
                    <a:pt x="391859" y="18669"/>
                  </a:lnTo>
                  <a:lnTo>
                    <a:pt x="373761" y="25146"/>
                  </a:lnTo>
                  <a:lnTo>
                    <a:pt x="348139" y="22003"/>
                  </a:lnTo>
                  <a:lnTo>
                    <a:pt x="337566" y="37910"/>
                  </a:lnTo>
                  <a:lnTo>
                    <a:pt x="330613" y="58674"/>
                  </a:lnTo>
                  <a:lnTo>
                    <a:pt x="312039" y="69342"/>
                  </a:lnTo>
                  <a:lnTo>
                    <a:pt x="288512" y="49149"/>
                  </a:lnTo>
                  <a:lnTo>
                    <a:pt x="264033" y="37529"/>
                  </a:lnTo>
                  <a:lnTo>
                    <a:pt x="246507" y="39624"/>
                  </a:lnTo>
                  <a:lnTo>
                    <a:pt x="224123" y="45529"/>
                  </a:lnTo>
                  <a:lnTo>
                    <a:pt x="203930" y="68961"/>
                  </a:lnTo>
                  <a:lnTo>
                    <a:pt x="209836" y="91250"/>
                  </a:lnTo>
                  <a:lnTo>
                    <a:pt x="242316" y="108204"/>
                  </a:lnTo>
                  <a:lnTo>
                    <a:pt x="266795" y="119920"/>
                  </a:lnTo>
                  <a:lnTo>
                    <a:pt x="273272" y="137922"/>
                  </a:lnTo>
                  <a:lnTo>
                    <a:pt x="249365" y="156591"/>
                  </a:lnTo>
                  <a:lnTo>
                    <a:pt x="231743" y="158782"/>
                  </a:lnTo>
                  <a:lnTo>
                    <a:pt x="206693" y="151352"/>
                  </a:lnTo>
                  <a:lnTo>
                    <a:pt x="192881" y="158306"/>
                  </a:lnTo>
                  <a:lnTo>
                    <a:pt x="173736" y="173165"/>
                  </a:lnTo>
                  <a:lnTo>
                    <a:pt x="171069" y="194405"/>
                  </a:lnTo>
                  <a:lnTo>
                    <a:pt x="146685" y="217361"/>
                  </a:lnTo>
                  <a:lnTo>
                    <a:pt x="124778" y="218980"/>
                  </a:lnTo>
                  <a:lnTo>
                    <a:pt x="106680" y="225362"/>
                  </a:lnTo>
                  <a:lnTo>
                    <a:pt x="81153" y="222218"/>
                  </a:lnTo>
                  <a:lnTo>
                    <a:pt x="61436" y="206788"/>
                  </a:lnTo>
                  <a:lnTo>
                    <a:pt x="47054" y="218027"/>
                  </a:lnTo>
                  <a:lnTo>
                    <a:pt x="14573" y="235553"/>
                  </a:lnTo>
                  <a:lnTo>
                    <a:pt x="12002" y="291370"/>
                  </a:lnTo>
                  <a:lnTo>
                    <a:pt x="22670" y="310039"/>
                  </a:lnTo>
                  <a:lnTo>
                    <a:pt x="32861" y="332804"/>
                  </a:lnTo>
                  <a:lnTo>
                    <a:pt x="65913" y="345567"/>
                  </a:lnTo>
                  <a:lnTo>
                    <a:pt x="85630" y="326422"/>
                  </a:lnTo>
                  <a:lnTo>
                    <a:pt x="107442" y="324803"/>
                  </a:lnTo>
                  <a:lnTo>
                    <a:pt x="112776" y="351377"/>
                  </a:lnTo>
                  <a:lnTo>
                    <a:pt x="83534" y="377952"/>
                  </a:lnTo>
                  <a:lnTo>
                    <a:pt x="64960" y="388620"/>
                  </a:lnTo>
                  <a:lnTo>
                    <a:pt x="47911" y="386525"/>
                  </a:lnTo>
                  <a:lnTo>
                    <a:pt x="11144" y="403574"/>
                  </a:lnTo>
                  <a:lnTo>
                    <a:pt x="0" y="423767"/>
                  </a:lnTo>
                  <a:lnTo>
                    <a:pt x="12859" y="459962"/>
                  </a:lnTo>
                  <a:lnTo>
                    <a:pt x="41624" y="472154"/>
                  </a:lnTo>
                  <a:lnTo>
                    <a:pt x="39529" y="489109"/>
                  </a:lnTo>
                  <a:lnTo>
                    <a:pt x="39529" y="489109"/>
                  </a:lnTo>
                  <a:lnTo>
                    <a:pt x="39529" y="4891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8FF44AFE-C1C1-5EFD-8CE7-D2E61DCFE73D}"/>
                </a:ext>
              </a:extLst>
            </p:cNvPr>
            <p:cNvSpPr/>
            <p:nvPr/>
          </p:nvSpPr>
          <p:spPr>
            <a:xfrm>
              <a:off x="-1892312" y="1675725"/>
              <a:ext cx="831827" cy="788359"/>
            </a:xfrm>
            <a:custGeom>
              <a:avLst/>
              <a:gdLst>
                <a:gd name="connsiteX0" fmla="*/ 261938 w 493966"/>
                <a:gd name="connsiteY0" fmla="*/ 468154 h 468153"/>
                <a:gd name="connsiteX1" fmla="*/ 404527 w 493966"/>
                <a:gd name="connsiteY1" fmla="*/ 399193 h 468153"/>
                <a:gd name="connsiteX2" fmla="*/ 424720 w 493966"/>
                <a:gd name="connsiteY2" fmla="*/ 375761 h 468153"/>
                <a:gd name="connsiteX3" fmla="*/ 450723 w 493966"/>
                <a:gd name="connsiteY3" fmla="*/ 339947 h 468153"/>
                <a:gd name="connsiteX4" fmla="*/ 473107 w 493966"/>
                <a:gd name="connsiteY4" fmla="*/ 299466 h 468153"/>
                <a:gd name="connsiteX5" fmla="*/ 475679 w 493966"/>
                <a:gd name="connsiteY5" fmla="*/ 278130 h 468153"/>
                <a:gd name="connsiteX6" fmla="*/ 477202 w 493966"/>
                <a:gd name="connsiteY6" fmla="*/ 230696 h 468153"/>
                <a:gd name="connsiteX7" fmla="*/ 488918 w 493966"/>
                <a:gd name="connsiteY7" fmla="*/ 206216 h 468153"/>
                <a:gd name="connsiteX8" fmla="*/ 493967 w 493966"/>
                <a:gd name="connsiteY8" fmla="*/ 25051 h 468153"/>
                <a:gd name="connsiteX9" fmla="*/ 394906 w 493966"/>
                <a:gd name="connsiteY9" fmla="*/ 21527 h 468153"/>
                <a:gd name="connsiteX10" fmla="*/ 185738 w 493966"/>
                <a:gd name="connsiteY10" fmla="*/ 0 h 468153"/>
                <a:gd name="connsiteX11" fmla="*/ 201168 w 493966"/>
                <a:gd name="connsiteY11" fmla="*/ 14859 h 468153"/>
                <a:gd name="connsiteX12" fmla="*/ 154972 w 493966"/>
                <a:gd name="connsiteY12" fmla="*/ 74104 h 468153"/>
                <a:gd name="connsiteX13" fmla="*/ 71438 w 493966"/>
                <a:gd name="connsiteY13" fmla="*/ 154686 h 468153"/>
                <a:gd name="connsiteX14" fmla="*/ 51244 w 493966"/>
                <a:gd name="connsiteY14" fmla="*/ 143542 h 468153"/>
                <a:gd name="connsiteX15" fmla="*/ 30480 w 493966"/>
                <a:gd name="connsiteY15" fmla="*/ 136589 h 468153"/>
                <a:gd name="connsiteX16" fmla="*/ 7906 w 493966"/>
                <a:gd name="connsiteY16" fmla="*/ 354616 h 468153"/>
                <a:gd name="connsiteX17" fmla="*/ 0 w 493966"/>
                <a:gd name="connsiteY17" fmla="*/ 453104 h 468153"/>
                <a:gd name="connsiteX18" fmla="*/ 133159 w 493966"/>
                <a:gd name="connsiteY18" fmla="*/ 460915 h 468153"/>
                <a:gd name="connsiteX19" fmla="*/ 261938 w 493966"/>
                <a:gd name="connsiteY19" fmla="*/ 468154 h 468153"/>
                <a:gd name="connsiteX20" fmla="*/ 261938 w 493966"/>
                <a:gd name="connsiteY20" fmla="*/ 468154 h 468153"/>
                <a:gd name="connsiteX21" fmla="*/ 261938 w 493966"/>
                <a:gd name="connsiteY21" fmla="*/ 468154 h 4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3966" h="468153">
                  <a:moveTo>
                    <a:pt x="261938" y="468154"/>
                  </a:moveTo>
                  <a:lnTo>
                    <a:pt x="404527" y="399193"/>
                  </a:lnTo>
                  <a:lnTo>
                    <a:pt x="424720" y="375761"/>
                  </a:lnTo>
                  <a:lnTo>
                    <a:pt x="450723" y="339947"/>
                  </a:lnTo>
                  <a:lnTo>
                    <a:pt x="473107" y="299466"/>
                  </a:lnTo>
                  <a:lnTo>
                    <a:pt x="475679" y="278130"/>
                  </a:lnTo>
                  <a:lnTo>
                    <a:pt x="477202" y="230696"/>
                  </a:lnTo>
                  <a:lnTo>
                    <a:pt x="488918" y="206216"/>
                  </a:lnTo>
                  <a:lnTo>
                    <a:pt x="493967" y="25051"/>
                  </a:lnTo>
                  <a:lnTo>
                    <a:pt x="394906" y="21527"/>
                  </a:lnTo>
                  <a:lnTo>
                    <a:pt x="185738" y="0"/>
                  </a:lnTo>
                  <a:lnTo>
                    <a:pt x="201168" y="14859"/>
                  </a:lnTo>
                  <a:lnTo>
                    <a:pt x="154972" y="74104"/>
                  </a:lnTo>
                  <a:lnTo>
                    <a:pt x="71438" y="154686"/>
                  </a:lnTo>
                  <a:lnTo>
                    <a:pt x="51244" y="143542"/>
                  </a:lnTo>
                  <a:lnTo>
                    <a:pt x="30480" y="136589"/>
                  </a:lnTo>
                  <a:lnTo>
                    <a:pt x="7906" y="354616"/>
                  </a:lnTo>
                  <a:lnTo>
                    <a:pt x="0" y="453104"/>
                  </a:lnTo>
                  <a:lnTo>
                    <a:pt x="133159" y="460915"/>
                  </a:lnTo>
                  <a:lnTo>
                    <a:pt x="261938" y="468154"/>
                  </a:lnTo>
                  <a:lnTo>
                    <a:pt x="261938" y="468154"/>
                  </a:lnTo>
                  <a:lnTo>
                    <a:pt x="261938" y="4681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6683ECC5-105A-5F2B-CA8D-143D276A079F}"/>
                </a:ext>
              </a:extLst>
            </p:cNvPr>
            <p:cNvSpPr/>
            <p:nvPr/>
          </p:nvSpPr>
          <p:spPr>
            <a:xfrm>
              <a:off x="-2478250" y="155304"/>
              <a:ext cx="1136104" cy="671269"/>
            </a:xfrm>
            <a:custGeom>
              <a:avLst/>
              <a:gdLst>
                <a:gd name="connsiteX0" fmla="*/ 512921 w 674655"/>
                <a:gd name="connsiteY0" fmla="*/ 398621 h 398621"/>
                <a:gd name="connsiteX1" fmla="*/ 516065 w 674655"/>
                <a:gd name="connsiteY1" fmla="*/ 372999 h 398621"/>
                <a:gd name="connsiteX2" fmla="*/ 532828 w 674655"/>
                <a:gd name="connsiteY2" fmla="*/ 166878 h 398621"/>
                <a:gd name="connsiteX3" fmla="*/ 536543 w 674655"/>
                <a:gd name="connsiteY3" fmla="*/ 136970 h 398621"/>
                <a:gd name="connsiteX4" fmla="*/ 553498 w 674655"/>
                <a:gd name="connsiteY4" fmla="*/ 139065 h 398621"/>
                <a:gd name="connsiteX5" fmla="*/ 569976 w 674655"/>
                <a:gd name="connsiteY5" fmla="*/ 145447 h 398621"/>
                <a:gd name="connsiteX6" fmla="*/ 581692 w 674655"/>
                <a:gd name="connsiteY6" fmla="*/ 155543 h 398621"/>
                <a:gd name="connsiteX7" fmla="*/ 602932 w 674655"/>
                <a:gd name="connsiteY7" fmla="*/ 158210 h 398621"/>
                <a:gd name="connsiteX8" fmla="*/ 621602 w 674655"/>
                <a:gd name="connsiteY8" fmla="*/ 147447 h 398621"/>
                <a:gd name="connsiteX9" fmla="*/ 635889 w 674655"/>
                <a:gd name="connsiteY9" fmla="*/ 136208 h 398621"/>
                <a:gd name="connsiteX10" fmla="*/ 656653 w 674655"/>
                <a:gd name="connsiteY10" fmla="*/ 143161 h 398621"/>
                <a:gd name="connsiteX11" fmla="*/ 674656 w 674655"/>
                <a:gd name="connsiteY11" fmla="*/ 67342 h 398621"/>
                <a:gd name="connsiteX12" fmla="*/ 668274 w 674655"/>
                <a:gd name="connsiteY12" fmla="*/ 49149 h 398621"/>
                <a:gd name="connsiteX13" fmla="*/ 662369 w 674655"/>
                <a:gd name="connsiteY13" fmla="*/ 26765 h 398621"/>
                <a:gd name="connsiteX14" fmla="*/ 606552 w 674655"/>
                <a:gd name="connsiteY14" fmla="*/ 24194 h 398621"/>
                <a:gd name="connsiteX15" fmla="*/ 546545 w 674655"/>
                <a:gd name="connsiteY15" fmla="*/ 21146 h 398621"/>
                <a:gd name="connsiteX16" fmla="*/ 524732 w 674655"/>
                <a:gd name="connsiteY16" fmla="*/ 22765 h 398621"/>
                <a:gd name="connsiteX17" fmla="*/ 199454 w 674655"/>
                <a:gd name="connsiteY17" fmla="*/ 0 h 398621"/>
                <a:gd name="connsiteX18" fmla="*/ 151638 w 674655"/>
                <a:gd name="connsiteY18" fmla="*/ 2762 h 398621"/>
                <a:gd name="connsiteX19" fmla="*/ 153257 w 674655"/>
                <a:gd name="connsiteY19" fmla="*/ 24670 h 398621"/>
                <a:gd name="connsiteX20" fmla="*/ 135731 w 674655"/>
                <a:gd name="connsiteY20" fmla="*/ 61532 h 398621"/>
                <a:gd name="connsiteX21" fmla="*/ 124111 w 674655"/>
                <a:gd name="connsiteY21" fmla="*/ 86106 h 398621"/>
                <a:gd name="connsiteX22" fmla="*/ 133160 w 674655"/>
                <a:gd name="connsiteY22" fmla="*/ 117539 h 398621"/>
                <a:gd name="connsiteX23" fmla="*/ 110871 w 674655"/>
                <a:gd name="connsiteY23" fmla="*/ 158210 h 398621"/>
                <a:gd name="connsiteX24" fmla="*/ 85916 w 674655"/>
                <a:gd name="connsiteY24" fmla="*/ 185452 h 398621"/>
                <a:gd name="connsiteX25" fmla="*/ 87058 w 674655"/>
                <a:gd name="connsiteY25" fmla="*/ 211646 h 398621"/>
                <a:gd name="connsiteX26" fmla="*/ 83820 w 674655"/>
                <a:gd name="connsiteY26" fmla="*/ 237268 h 398621"/>
                <a:gd name="connsiteX27" fmla="*/ 67913 w 674655"/>
                <a:gd name="connsiteY27" fmla="*/ 261271 h 398621"/>
                <a:gd name="connsiteX28" fmla="*/ 54197 w 674655"/>
                <a:gd name="connsiteY28" fmla="*/ 302990 h 398621"/>
                <a:gd name="connsiteX29" fmla="*/ 37719 w 674655"/>
                <a:gd name="connsiteY29" fmla="*/ 331280 h 398621"/>
                <a:gd name="connsiteX30" fmla="*/ 10668 w 674655"/>
                <a:gd name="connsiteY30" fmla="*/ 340900 h 398621"/>
                <a:gd name="connsiteX31" fmla="*/ 0 w 674655"/>
                <a:gd name="connsiteY31" fmla="*/ 356997 h 398621"/>
                <a:gd name="connsiteX32" fmla="*/ 72866 w 674655"/>
                <a:gd name="connsiteY32" fmla="*/ 361664 h 398621"/>
                <a:gd name="connsiteX33" fmla="*/ 183928 w 674655"/>
                <a:gd name="connsiteY33" fmla="*/ 370999 h 398621"/>
                <a:gd name="connsiteX34" fmla="*/ 320516 w 674655"/>
                <a:gd name="connsiteY34" fmla="*/ 383572 h 398621"/>
                <a:gd name="connsiteX35" fmla="*/ 512921 w 674655"/>
                <a:gd name="connsiteY35" fmla="*/ 398621 h 398621"/>
                <a:gd name="connsiteX36" fmla="*/ 512921 w 674655"/>
                <a:gd name="connsiteY36" fmla="*/ 398621 h 398621"/>
                <a:gd name="connsiteX37" fmla="*/ 512921 w 674655"/>
                <a:gd name="connsiteY37" fmla="*/ 398621 h 39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655" h="398621">
                  <a:moveTo>
                    <a:pt x="512921" y="398621"/>
                  </a:moveTo>
                  <a:lnTo>
                    <a:pt x="516065" y="372999"/>
                  </a:lnTo>
                  <a:lnTo>
                    <a:pt x="532828" y="166878"/>
                  </a:lnTo>
                  <a:lnTo>
                    <a:pt x="536543" y="136970"/>
                  </a:lnTo>
                  <a:lnTo>
                    <a:pt x="553498" y="139065"/>
                  </a:lnTo>
                  <a:lnTo>
                    <a:pt x="569976" y="145447"/>
                  </a:lnTo>
                  <a:lnTo>
                    <a:pt x="581692" y="155543"/>
                  </a:lnTo>
                  <a:lnTo>
                    <a:pt x="602932" y="158210"/>
                  </a:lnTo>
                  <a:lnTo>
                    <a:pt x="621602" y="147447"/>
                  </a:lnTo>
                  <a:lnTo>
                    <a:pt x="635889" y="136208"/>
                  </a:lnTo>
                  <a:lnTo>
                    <a:pt x="656653" y="143161"/>
                  </a:lnTo>
                  <a:lnTo>
                    <a:pt x="674656" y="67342"/>
                  </a:lnTo>
                  <a:lnTo>
                    <a:pt x="668274" y="49149"/>
                  </a:lnTo>
                  <a:lnTo>
                    <a:pt x="662369" y="26765"/>
                  </a:lnTo>
                  <a:lnTo>
                    <a:pt x="606552" y="24194"/>
                  </a:lnTo>
                  <a:lnTo>
                    <a:pt x="546545" y="21146"/>
                  </a:lnTo>
                  <a:lnTo>
                    <a:pt x="524732" y="22765"/>
                  </a:lnTo>
                  <a:lnTo>
                    <a:pt x="199454" y="0"/>
                  </a:lnTo>
                  <a:lnTo>
                    <a:pt x="151638" y="2762"/>
                  </a:lnTo>
                  <a:lnTo>
                    <a:pt x="153257" y="24670"/>
                  </a:lnTo>
                  <a:lnTo>
                    <a:pt x="135731" y="61532"/>
                  </a:lnTo>
                  <a:lnTo>
                    <a:pt x="124111" y="86106"/>
                  </a:lnTo>
                  <a:lnTo>
                    <a:pt x="133160" y="117539"/>
                  </a:lnTo>
                  <a:lnTo>
                    <a:pt x="110871" y="158210"/>
                  </a:lnTo>
                  <a:lnTo>
                    <a:pt x="85916" y="185452"/>
                  </a:lnTo>
                  <a:lnTo>
                    <a:pt x="87058" y="211646"/>
                  </a:lnTo>
                  <a:lnTo>
                    <a:pt x="83820" y="237268"/>
                  </a:lnTo>
                  <a:lnTo>
                    <a:pt x="67913" y="261271"/>
                  </a:lnTo>
                  <a:lnTo>
                    <a:pt x="54197" y="302990"/>
                  </a:lnTo>
                  <a:lnTo>
                    <a:pt x="37719" y="331280"/>
                  </a:lnTo>
                  <a:lnTo>
                    <a:pt x="10668" y="340900"/>
                  </a:lnTo>
                  <a:lnTo>
                    <a:pt x="0" y="356997"/>
                  </a:lnTo>
                  <a:lnTo>
                    <a:pt x="72866" y="361664"/>
                  </a:lnTo>
                  <a:lnTo>
                    <a:pt x="183928" y="370999"/>
                  </a:lnTo>
                  <a:lnTo>
                    <a:pt x="320516" y="383572"/>
                  </a:lnTo>
                  <a:lnTo>
                    <a:pt x="512921" y="398621"/>
                  </a:lnTo>
                  <a:lnTo>
                    <a:pt x="512921" y="398621"/>
                  </a:lnTo>
                  <a:lnTo>
                    <a:pt x="512921" y="3986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53BE776-DE3F-36C4-256C-3D53CEEAD9BF}"/>
                </a:ext>
              </a:extLst>
            </p:cNvPr>
            <p:cNvSpPr/>
            <p:nvPr/>
          </p:nvSpPr>
          <p:spPr>
            <a:xfrm>
              <a:off x="-4019362" y="2419334"/>
              <a:ext cx="1185186" cy="878984"/>
            </a:xfrm>
            <a:custGeom>
              <a:avLst/>
              <a:gdLst>
                <a:gd name="connsiteX0" fmla="*/ 413861 w 703802"/>
                <a:gd name="connsiteY0" fmla="*/ 508540 h 521969"/>
                <a:gd name="connsiteX1" fmla="*/ 589883 w 703802"/>
                <a:gd name="connsiteY1" fmla="*/ 517303 h 521969"/>
                <a:gd name="connsiteX2" fmla="*/ 662750 w 703802"/>
                <a:gd name="connsiteY2" fmla="*/ 521970 h 521969"/>
                <a:gd name="connsiteX3" fmla="*/ 682752 w 703802"/>
                <a:gd name="connsiteY3" fmla="*/ 324898 h 521969"/>
                <a:gd name="connsiteX4" fmla="*/ 689610 w 703802"/>
                <a:gd name="connsiteY4" fmla="*/ 269367 h 521969"/>
                <a:gd name="connsiteX5" fmla="*/ 690086 w 703802"/>
                <a:gd name="connsiteY5" fmla="*/ 195739 h 521969"/>
                <a:gd name="connsiteX6" fmla="*/ 703802 w 703802"/>
                <a:gd name="connsiteY6" fmla="*/ 49911 h 521969"/>
                <a:gd name="connsiteX7" fmla="*/ 697325 w 703802"/>
                <a:gd name="connsiteY7" fmla="*/ 31813 h 521969"/>
                <a:gd name="connsiteX8" fmla="*/ 637223 w 703802"/>
                <a:gd name="connsiteY8" fmla="*/ 28670 h 521969"/>
                <a:gd name="connsiteX9" fmla="*/ 639890 w 703802"/>
                <a:gd name="connsiteY9" fmla="*/ 7334 h 521969"/>
                <a:gd name="connsiteX10" fmla="*/ 610076 w 703802"/>
                <a:gd name="connsiteY10" fmla="*/ 3715 h 521969"/>
                <a:gd name="connsiteX11" fmla="*/ 562737 w 703802"/>
                <a:gd name="connsiteY11" fmla="*/ 2191 h 521969"/>
                <a:gd name="connsiteX12" fmla="*/ 560165 w 703802"/>
                <a:gd name="connsiteY12" fmla="*/ 23527 h 521969"/>
                <a:gd name="connsiteX13" fmla="*/ 538829 w 703802"/>
                <a:gd name="connsiteY13" fmla="*/ 20860 h 521969"/>
                <a:gd name="connsiteX14" fmla="*/ 521780 w 703802"/>
                <a:gd name="connsiteY14" fmla="*/ 18764 h 521969"/>
                <a:gd name="connsiteX15" fmla="*/ 499967 w 703802"/>
                <a:gd name="connsiteY15" fmla="*/ 20479 h 521969"/>
                <a:gd name="connsiteX16" fmla="*/ 448913 w 703802"/>
                <a:gd name="connsiteY16" fmla="*/ 14097 h 521969"/>
                <a:gd name="connsiteX17" fmla="*/ 414909 w 703802"/>
                <a:gd name="connsiteY17" fmla="*/ 9906 h 521969"/>
                <a:gd name="connsiteX18" fmla="*/ 342043 w 703802"/>
                <a:gd name="connsiteY18" fmla="*/ 5239 h 521969"/>
                <a:gd name="connsiteX19" fmla="*/ 299466 w 703802"/>
                <a:gd name="connsiteY19" fmla="*/ 0 h 521969"/>
                <a:gd name="connsiteX20" fmla="*/ 276606 w 703802"/>
                <a:gd name="connsiteY20" fmla="*/ 10192 h 521969"/>
                <a:gd name="connsiteX21" fmla="*/ 252698 w 703802"/>
                <a:gd name="connsiteY21" fmla="*/ 28956 h 521969"/>
                <a:gd name="connsiteX22" fmla="*/ 240506 w 703802"/>
                <a:gd name="connsiteY22" fmla="*/ 57817 h 521969"/>
                <a:gd name="connsiteX23" fmla="*/ 229934 w 703802"/>
                <a:gd name="connsiteY23" fmla="*/ 108585 h 521969"/>
                <a:gd name="connsiteX24" fmla="*/ 194786 w 703802"/>
                <a:gd name="connsiteY24" fmla="*/ 112871 h 521969"/>
                <a:gd name="connsiteX25" fmla="*/ 177737 w 703802"/>
                <a:gd name="connsiteY25" fmla="*/ 110776 h 521969"/>
                <a:gd name="connsiteX26" fmla="*/ 165545 w 703802"/>
                <a:gd name="connsiteY26" fmla="*/ 139636 h 521969"/>
                <a:gd name="connsiteX27" fmla="*/ 179451 w 703802"/>
                <a:gd name="connsiteY27" fmla="*/ 167354 h 521969"/>
                <a:gd name="connsiteX28" fmla="*/ 213455 w 703802"/>
                <a:gd name="connsiteY28" fmla="*/ 171545 h 521969"/>
                <a:gd name="connsiteX29" fmla="*/ 234220 w 703802"/>
                <a:gd name="connsiteY29" fmla="*/ 178498 h 521969"/>
                <a:gd name="connsiteX30" fmla="*/ 248126 w 703802"/>
                <a:gd name="connsiteY30" fmla="*/ 206216 h 521969"/>
                <a:gd name="connsiteX31" fmla="*/ 253937 w 703802"/>
                <a:gd name="connsiteY31" fmla="*/ 228600 h 521969"/>
                <a:gd name="connsiteX32" fmla="*/ 225838 w 703802"/>
                <a:gd name="connsiteY32" fmla="*/ 246793 h 521969"/>
                <a:gd name="connsiteX33" fmla="*/ 208788 w 703802"/>
                <a:gd name="connsiteY33" fmla="*/ 244697 h 521969"/>
                <a:gd name="connsiteX34" fmla="*/ 210884 w 703802"/>
                <a:gd name="connsiteY34" fmla="*/ 262318 h 521969"/>
                <a:gd name="connsiteX35" fmla="*/ 217361 w 703802"/>
                <a:gd name="connsiteY35" fmla="*/ 280511 h 521969"/>
                <a:gd name="connsiteX36" fmla="*/ 236982 w 703802"/>
                <a:gd name="connsiteY36" fmla="*/ 295942 h 521969"/>
                <a:gd name="connsiteX37" fmla="*/ 257747 w 703802"/>
                <a:gd name="connsiteY37" fmla="*/ 302800 h 521969"/>
                <a:gd name="connsiteX38" fmla="*/ 245555 w 703802"/>
                <a:gd name="connsiteY38" fmla="*/ 331660 h 521969"/>
                <a:gd name="connsiteX39" fmla="*/ 222695 w 703802"/>
                <a:gd name="connsiteY39" fmla="*/ 341852 h 521969"/>
                <a:gd name="connsiteX40" fmla="*/ 181737 w 703802"/>
                <a:gd name="connsiteY40" fmla="*/ 323755 h 521969"/>
                <a:gd name="connsiteX41" fmla="*/ 159925 w 703802"/>
                <a:gd name="connsiteY41" fmla="*/ 325469 h 521969"/>
                <a:gd name="connsiteX42" fmla="*/ 149257 w 703802"/>
                <a:gd name="connsiteY42" fmla="*/ 341471 h 521969"/>
                <a:gd name="connsiteX43" fmla="*/ 118491 w 703802"/>
                <a:gd name="connsiteY43" fmla="*/ 415766 h 521969"/>
                <a:gd name="connsiteX44" fmla="*/ 110585 w 703802"/>
                <a:gd name="connsiteY44" fmla="*/ 445103 h 521969"/>
                <a:gd name="connsiteX45" fmla="*/ 85058 w 703802"/>
                <a:gd name="connsiteY45" fmla="*/ 441960 h 521969"/>
                <a:gd name="connsiteX46" fmla="*/ 47244 w 703802"/>
                <a:gd name="connsiteY46" fmla="*/ 433006 h 521969"/>
                <a:gd name="connsiteX47" fmla="*/ 21717 w 703802"/>
                <a:gd name="connsiteY47" fmla="*/ 429863 h 521969"/>
                <a:gd name="connsiteX48" fmla="*/ 0 w 703802"/>
                <a:gd name="connsiteY48" fmla="*/ 466153 h 521969"/>
                <a:gd name="connsiteX49" fmla="*/ 2096 w 703802"/>
                <a:gd name="connsiteY49" fmla="*/ 483775 h 521969"/>
                <a:gd name="connsiteX50" fmla="*/ 310610 w 703802"/>
                <a:gd name="connsiteY50" fmla="*/ 504539 h 521969"/>
                <a:gd name="connsiteX51" fmla="*/ 413861 w 703802"/>
                <a:gd name="connsiteY51" fmla="*/ 508540 h 521969"/>
                <a:gd name="connsiteX52" fmla="*/ 413861 w 703802"/>
                <a:gd name="connsiteY52" fmla="*/ 508540 h 521969"/>
                <a:gd name="connsiteX53" fmla="*/ 413861 w 703802"/>
                <a:gd name="connsiteY53" fmla="*/ 508540 h 52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03802" h="521969">
                  <a:moveTo>
                    <a:pt x="413861" y="508540"/>
                  </a:moveTo>
                  <a:lnTo>
                    <a:pt x="589883" y="517303"/>
                  </a:lnTo>
                  <a:lnTo>
                    <a:pt x="662750" y="521970"/>
                  </a:lnTo>
                  <a:lnTo>
                    <a:pt x="682752" y="324898"/>
                  </a:lnTo>
                  <a:lnTo>
                    <a:pt x="689610" y="269367"/>
                  </a:lnTo>
                  <a:lnTo>
                    <a:pt x="690086" y="195739"/>
                  </a:lnTo>
                  <a:lnTo>
                    <a:pt x="703802" y="49911"/>
                  </a:lnTo>
                  <a:lnTo>
                    <a:pt x="697325" y="31813"/>
                  </a:lnTo>
                  <a:lnTo>
                    <a:pt x="637223" y="28670"/>
                  </a:lnTo>
                  <a:lnTo>
                    <a:pt x="639890" y="7334"/>
                  </a:lnTo>
                  <a:lnTo>
                    <a:pt x="610076" y="3715"/>
                  </a:lnTo>
                  <a:lnTo>
                    <a:pt x="562737" y="2191"/>
                  </a:lnTo>
                  <a:lnTo>
                    <a:pt x="560165" y="23527"/>
                  </a:lnTo>
                  <a:lnTo>
                    <a:pt x="538829" y="20860"/>
                  </a:lnTo>
                  <a:lnTo>
                    <a:pt x="521780" y="18764"/>
                  </a:lnTo>
                  <a:lnTo>
                    <a:pt x="499967" y="20479"/>
                  </a:lnTo>
                  <a:lnTo>
                    <a:pt x="448913" y="14097"/>
                  </a:lnTo>
                  <a:lnTo>
                    <a:pt x="414909" y="9906"/>
                  </a:lnTo>
                  <a:lnTo>
                    <a:pt x="342043" y="5239"/>
                  </a:lnTo>
                  <a:lnTo>
                    <a:pt x="299466" y="0"/>
                  </a:lnTo>
                  <a:lnTo>
                    <a:pt x="276606" y="10192"/>
                  </a:lnTo>
                  <a:lnTo>
                    <a:pt x="252698" y="28956"/>
                  </a:lnTo>
                  <a:lnTo>
                    <a:pt x="240506" y="57817"/>
                  </a:lnTo>
                  <a:lnTo>
                    <a:pt x="229934" y="108585"/>
                  </a:lnTo>
                  <a:lnTo>
                    <a:pt x="194786" y="112871"/>
                  </a:lnTo>
                  <a:lnTo>
                    <a:pt x="177737" y="110776"/>
                  </a:lnTo>
                  <a:lnTo>
                    <a:pt x="165545" y="139636"/>
                  </a:lnTo>
                  <a:lnTo>
                    <a:pt x="179451" y="167354"/>
                  </a:lnTo>
                  <a:lnTo>
                    <a:pt x="213455" y="171545"/>
                  </a:lnTo>
                  <a:lnTo>
                    <a:pt x="234220" y="178498"/>
                  </a:lnTo>
                  <a:lnTo>
                    <a:pt x="248126" y="206216"/>
                  </a:lnTo>
                  <a:lnTo>
                    <a:pt x="253937" y="228600"/>
                  </a:lnTo>
                  <a:lnTo>
                    <a:pt x="225838" y="246793"/>
                  </a:lnTo>
                  <a:lnTo>
                    <a:pt x="208788" y="244697"/>
                  </a:lnTo>
                  <a:lnTo>
                    <a:pt x="210884" y="262318"/>
                  </a:lnTo>
                  <a:lnTo>
                    <a:pt x="217361" y="280511"/>
                  </a:lnTo>
                  <a:lnTo>
                    <a:pt x="236982" y="295942"/>
                  </a:lnTo>
                  <a:lnTo>
                    <a:pt x="257747" y="302800"/>
                  </a:lnTo>
                  <a:lnTo>
                    <a:pt x="245555" y="331660"/>
                  </a:lnTo>
                  <a:lnTo>
                    <a:pt x="222695" y="341852"/>
                  </a:lnTo>
                  <a:lnTo>
                    <a:pt x="181737" y="323755"/>
                  </a:lnTo>
                  <a:lnTo>
                    <a:pt x="159925" y="325469"/>
                  </a:lnTo>
                  <a:lnTo>
                    <a:pt x="149257" y="341471"/>
                  </a:lnTo>
                  <a:lnTo>
                    <a:pt x="118491" y="415766"/>
                  </a:lnTo>
                  <a:lnTo>
                    <a:pt x="110585" y="445103"/>
                  </a:lnTo>
                  <a:lnTo>
                    <a:pt x="85058" y="441960"/>
                  </a:lnTo>
                  <a:lnTo>
                    <a:pt x="47244" y="433006"/>
                  </a:lnTo>
                  <a:lnTo>
                    <a:pt x="21717" y="429863"/>
                  </a:lnTo>
                  <a:lnTo>
                    <a:pt x="0" y="466153"/>
                  </a:lnTo>
                  <a:lnTo>
                    <a:pt x="2096" y="483775"/>
                  </a:lnTo>
                  <a:lnTo>
                    <a:pt x="310610" y="504539"/>
                  </a:lnTo>
                  <a:lnTo>
                    <a:pt x="413861" y="508540"/>
                  </a:lnTo>
                  <a:lnTo>
                    <a:pt x="413861" y="508540"/>
                  </a:lnTo>
                  <a:lnTo>
                    <a:pt x="413861" y="5085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D54C700E-16C3-6DED-E60E-0101E857B3D9}"/>
                </a:ext>
              </a:extLst>
            </p:cNvPr>
            <p:cNvSpPr/>
            <p:nvPr/>
          </p:nvSpPr>
          <p:spPr>
            <a:xfrm>
              <a:off x="-3749089" y="1919853"/>
              <a:ext cx="1212615" cy="590909"/>
            </a:xfrm>
            <a:custGeom>
              <a:avLst/>
              <a:gdLst>
                <a:gd name="connsiteX0" fmla="*/ 15335 w 720090"/>
                <a:gd name="connsiteY0" fmla="*/ 317182 h 350901"/>
                <a:gd name="connsiteX1" fmla="*/ 36671 w 720090"/>
                <a:gd name="connsiteY1" fmla="*/ 319849 h 350901"/>
                <a:gd name="connsiteX2" fmla="*/ 35052 w 720090"/>
                <a:gd name="connsiteY2" fmla="*/ 298037 h 350901"/>
                <a:gd name="connsiteX3" fmla="*/ 37719 w 720090"/>
                <a:gd name="connsiteY3" fmla="*/ 276701 h 350901"/>
                <a:gd name="connsiteX4" fmla="*/ 72295 w 720090"/>
                <a:gd name="connsiteY4" fmla="*/ 276701 h 350901"/>
                <a:gd name="connsiteX5" fmla="*/ 82963 w 720090"/>
                <a:gd name="connsiteY5" fmla="*/ 295275 h 350901"/>
                <a:gd name="connsiteX6" fmla="*/ 102679 w 720090"/>
                <a:gd name="connsiteY6" fmla="*/ 310706 h 350901"/>
                <a:gd name="connsiteX7" fmla="*/ 125063 w 720090"/>
                <a:gd name="connsiteY7" fmla="*/ 304800 h 350901"/>
                <a:gd name="connsiteX8" fmla="*/ 110680 w 720090"/>
                <a:gd name="connsiteY8" fmla="*/ 281369 h 350901"/>
                <a:gd name="connsiteX9" fmla="*/ 113348 w 720090"/>
                <a:gd name="connsiteY9" fmla="*/ 260032 h 350901"/>
                <a:gd name="connsiteX10" fmla="*/ 111157 w 720090"/>
                <a:gd name="connsiteY10" fmla="*/ 242411 h 350901"/>
                <a:gd name="connsiteX11" fmla="*/ 119634 w 720090"/>
                <a:gd name="connsiteY11" fmla="*/ 208788 h 350901"/>
                <a:gd name="connsiteX12" fmla="*/ 104680 w 720090"/>
                <a:gd name="connsiteY12" fmla="*/ 189643 h 350901"/>
                <a:gd name="connsiteX13" fmla="*/ 73819 w 720090"/>
                <a:gd name="connsiteY13" fmla="*/ 194501 h 350901"/>
                <a:gd name="connsiteX14" fmla="*/ 51530 w 720090"/>
                <a:gd name="connsiteY14" fmla="*/ 235077 h 350901"/>
                <a:gd name="connsiteX15" fmla="*/ 14288 w 720090"/>
                <a:gd name="connsiteY15" fmla="*/ 256508 h 350901"/>
                <a:gd name="connsiteX16" fmla="*/ 6858 w 720090"/>
                <a:gd name="connsiteY16" fmla="*/ 281559 h 350901"/>
                <a:gd name="connsiteX17" fmla="*/ 0 w 720090"/>
                <a:gd name="connsiteY17" fmla="*/ 302323 h 350901"/>
                <a:gd name="connsiteX18" fmla="*/ 15430 w 720090"/>
                <a:gd name="connsiteY18" fmla="*/ 317182 h 350901"/>
                <a:gd name="connsiteX19" fmla="*/ 15430 w 720090"/>
                <a:gd name="connsiteY19" fmla="*/ 317182 h 350901"/>
                <a:gd name="connsiteX20" fmla="*/ 534543 w 720090"/>
                <a:gd name="connsiteY20" fmla="*/ 350901 h 350901"/>
                <a:gd name="connsiteX21" fmla="*/ 548926 w 720090"/>
                <a:gd name="connsiteY21" fmla="*/ 339661 h 350901"/>
                <a:gd name="connsiteX22" fmla="*/ 571786 w 720090"/>
                <a:gd name="connsiteY22" fmla="*/ 329470 h 350901"/>
                <a:gd name="connsiteX23" fmla="*/ 594170 w 720090"/>
                <a:gd name="connsiteY23" fmla="*/ 323564 h 350901"/>
                <a:gd name="connsiteX24" fmla="*/ 611695 w 720090"/>
                <a:gd name="connsiteY24" fmla="*/ 321373 h 350901"/>
                <a:gd name="connsiteX25" fmla="*/ 634079 w 720090"/>
                <a:gd name="connsiteY25" fmla="*/ 315468 h 350901"/>
                <a:gd name="connsiteX26" fmla="*/ 707041 w 720090"/>
                <a:gd name="connsiteY26" fmla="*/ 320135 h 350901"/>
                <a:gd name="connsiteX27" fmla="*/ 714280 w 720090"/>
                <a:gd name="connsiteY27" fmla="*/ 191072 h 350901"/>
                <a:gd name="connsiteX28" fmla="*/ 720090 w 720090"/>
                <a:gd name="connsiteY28" fmla="*/ 144113 h 350901"/>
                <a:gd name="connsiteX29" fmla="*/ 708851 w 720090"/>
                <a:gd name="connsiteY29" fmla="*/ 129731 h 350901"/>
                <a:gd name="connsiteX30" fmla="*/ 702469 w 720090"/>
                <a:gd name="connsiteY30" fmla="*/ 111633 h 350901"/>
                <a:gd name="connsiteX31" fmla="*/ 691229 w 720090"/>
                <a:gd name="connsiteY31" fmla="*/ 97250 h 350901"/>
                <a:gd name="connsiteX32" fmla="*/ 670941 w 720090"/>
                <a:gd name="connsiteY32" fmla="*/ 86106 h 350901"/>
                <a:gd name="connsiteX33" fmla="*/ 660273 w 720090"/>
                <a:gd name="connsiteY33" fmla="*/ 67437 h 350901"/>
                <a:gd name="connsiteX34" fmla="*/ 644271 w 720090"/>
                <a:gd name="connsiteY34" fmla="*/ 56769 h 350901"/>
                <a:gd name="connsiteX35" fmla="*/ 627221 w 720090"/>
                <a:gd name="connsiteY35" fmla="*/ 54673 h 350901"/>
                <a:gd name="connsiteX36" fmla="*/ 611219 w 720090"/>
                <a:gd name="connsiteY36" fmla="*/ 44006 h 350901"/>
                <a:gd name="connsiteX37" fmla="*/ 599980 w 720090"/>
                <a:gd name="connsiteY37" fmla="*/ 29623 h 350901"/>
                <a:gd name="connsiteX38" fmla="*/ 583978 w 720090"/>
                <a:gd name="connsiteY38" fmla="*/ 18955 h 350901"/>
                <a:gd name="connsiteX39" fmla="*/ 573310 w 720090"/>
                <a:gd name="connsiteY39" fmla="*/ 286 h 350901"/>
                <a:gd name="connsiteX40" fmla="*/ 559499 w 720090"/>
                <a:gd name="connsiteY40" fmla="*/ 7239 h 350901"/>
                <a:gd name="connsiteX41" fmla="*/ 536067 w 720090"/>
                <a:gd name="connsiteY41" fmla="*/ 21717 h 350901"/>
                <a:gd name="connsiteX42" fmla="*/ 520065 w 720090"/>
                <a:gd name="connsiteY42" fmla="*/ 11049 h 350901"/>
                <a:gd name="connsiteX43" fmla="*/ 503587 w 720090"/>
                <a:gd name="connsiteY43" fmla="*/ 4667 h 350901"/>
                <a:gd name="connsiteX44" fmla="*/ 480727 w 720090"/>
                <a:gd name="connsiteY44" fmla="*/ 14859 h 350901"/>
                <a:gd name="connsiteX45" fmla="*/ 465296 w 720090"/>
                <a:gd name="connsiteY45" fmla="*/ 0 h 350901"/>
                <a:gd name="connsiteX46" fmla="*/ 447770 w 720090"/>
                <a:gd name="connsiteY46" fmla="*/ 2191 h 350901"/>
                <a:gd name="connsiteX47" fmla="*/ 425958 w 720090"/>
                <a:gd name="connsiteY47" fmla="*/ 3810 h 350901"/>
                <a:gd name="connsiteX48" fmla="*/ 407860 w 720090"/>
                <a:gd name="connsiteY48" fmla="*/ 10287 h 350901"/>
                <a:gd name="connsiteX49" fmla="*/ 389192 w 720090"/>
                <a:gd name="connsiteY49" fmla="*/ 20955 h 350901"/>
                <a:gd name="connsiteX50" fmla="*/ 374332 w 720090"/>
                <a:gd name="connsiteY50" fmla="*/ 36481 h 350901"/>
                <a:gd name="connsiteX51" fmla="*/ 367951 w 720090"/>
                <a:gd name="connsiteY51" fmla="*/ 53054 h 350901"/>
                <a:gd name="connsiteX52" fmla="*/ 340805 w 720090"/>
                <a:gd name="connsiteY52" fmla="*/ 62674 h 350901"/>
                <a:gd name="connsiteX53" fmla="*/ 327470 w 720090"/>
                <a:gd name="connsiteY53" fmla="*/ 65341 h 350901"/>
                <a:gd name="connsiteX54" fmla="*/ 309372 w 720090"/>
                <a:gd name="connsiteY54" fmla="*/ 71723 h 350901"/>
                <a:gd name="connsiteX55" fmla="*/ 302514 w 720090"/>
                <a:gd name="connsiteY55" fmla="*/ 92488 h 350901"/>
                <a:gd name="connsiteX56" fmla="*/ 295084 w 720090"/>
                <a:gd name="connsiteY56" fmla="*/ 117539 h 350901"/>
                <a:gd name="connsiteX57" fmla="*/ 282321 w 720090"/>
                <a:gd name="connsiteY57" fmla="*/ 150590 h 350901"/>
                <a:gd name="connsiteX58" fmla="*/ 256223 w 720090"/>
                <a:gd name="connsiteY58" fmla="*/ 151733 h 350901"/>
                <a:gd name="connsiteX59" fmla="*/ 235458 w 720090"/>
                <a:gd name="connsiteY59" fmla="*/ 144875 h 350901"/>
                <a:gd name="connsiteX60" fmla="*/ 233839 w 720090"/>
                <a:gd name="connsiteY60" fmla="*/ 123063 h 350901"/>
                <a:gd name="connsiteX61" fmla="*/ 214598 w 720090"/>
                <a:gd name="connsiteY61" fmla="*/ 103346 h 350901"/>
                <a:gd name="connsiteX62" fmla="*/ 194310 w 720090"/>
                <a:gd name="connsiteY62" fmla="*/ 92202 h 350901"/>
                <a:gd name="connsiteX63" fmla="*/ 163449 w 720090"/>
                <a:gd name="connsiteY63" fmla="*/ 97060 h 350901"/>
                <a:gd name="connsiteX64" fmla="*/ 146971 w 720090"/>
                <a:gd name="connsiteY64" fmla="*/ 125349 h 350901"/>
                <a:gd name="connsiteX65" fmla="*/ 140589 w 720090"/>
                <a:gd name="connsiteY65" fmla="*/ 141923 h 350901"/>
                <a:gd name="connsiteX66" fmla="*/ 141160 w 720090"/>
                <a:gd name="connsiteY66" fmla="*/ 172307 h 350901"/>
                <a:gd name="connsiteX67" fmla="*/ 155543 w 720090"/>
                <a:gd name="connsiteY67" fmla="*/ 195739 h 350901"/>
                <a:gd name="connsiteX68" fmla="*/ 166211 w 720090"/>
                <a:gd name="connsiteY68" fmla="*/ 214408 h 350901"/>
                <a:gd name="connsiteX69" fmla="*/ 159353 w 720090"/>
                <a:gd name="connsiteY69" fmla="*/ 235172 h 350901"/>
                <a:gd name="connsiteX70" fmla="*/ 152972 w 720090"/>
                <a:gd name="connsiteY70" fmla="*/ 251746 h 350901"/>
                <a:gd name="connsiteX71" fmla="*/ 138113 w 720090"/>
                <a:gd name="connsiteY71" fmla="*/ 267272 h 350901"/>
                <a:gd name="connsiteX72" fmla="*/ 122682 w 720090"/>
                <a:gd name="connsiteY72" fmla="*/ 286988 h 350901"/>
                <a:gd name="connsiteX73" fmla="*/ 138684 w 720090"/>
                <a:gd name="connsiteY73" fmla="*/ 297656 h 350901"/>
                <a:gd name="connsiteX74" fmla="*/ 181261 w 720090"/>
                <a:gd name="connsiteY74" fmla="*/ 302895 h 350901"/>
                <a:gd name="connsiteX75" fmla="*/ 254222 w 720090"/>
                <a:gd name="connsiteY75" fmla="*/ 307562 h 350901"/>
                <a:gd name="connsiteX76" fmla="*/ 288322 w 720090"/>
                <a:gd name="connsiteY76" fmla="*/ 311753 h 350901"/>
                <a:gd name="connsiteX77" fmla="*/ 339471 w 720090"/>
                <a:gd name="connsiteY77" fmla="*/ 318040 h 350901"/>
                <a:gd name="connsiteX78" fmla="*/ 361283 w 720090"/>
                <a:gd name="connsiteY78" fmla="*/ 316420 h 350901"/>
                <a:gd name="connsiteX79" fmla="*/ 378333 w 720090"/>
                <a:gd name="connsiteY79" fmla="*/ 318516 h 350901"/>
                <a:gd name="connsiteX80" fmla="*/ 399669 w 720090"/>
                <a:gd name="connsiteY80" fmla="*/ 321183 h 350901"/>
                <a:gd name="connsiteX81" fmla="*/ 402336 w 720090"/>
                <a:gd name="connsiteY81" fmla="*/ 299847 h 350901"/>
                <a:gd name="connsiteX82" fmla="*/ 448628 w 720090"/>
                <a:gd name="connsiteY82" fmla="*/ 309944 h 350901"/>
                <a:gd name="connsiteX83" fmla="*/ 471011 w 720090"/>
                <a:gd name="connsiteY83" fmla="*/ 304038 h 350901"/>
                <a:gd name="connsiteX84" fmla="*/ 476917 w 720090"/>
                <a:gd name="connsiteY84" fmla="*/ 326422 h 350901"/>
                <a:gd name="connsiteX85" fmla="*/ 532829 w 720090"/>
                <a:gd name="connsiteY85" fmla="*/ 328994 h 350901"/>
                <a:gd name="connsiteX86" fmla="*/ 534448 w 720090"/>
                <a:gd name="connsiteY86" fmla="*/ 350901 h 350901"/>
                <a:gd name="connsiteX87" fmla="*/ 534448 w 720090"/>
                <a:gd name="connsiteY87" fmla="*/ 350901 h 350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20090" h="350901">
                  <a:moveTo>
                    <a:pt x="15335" y="317182"/>
                  </a:moveTo>
                  <a:lnTo>
                    <a:pt x="36671" y="319849"/>
                  </a:lnTo>
                  <a:lnTo>
                    <a:pt x="35052" y="298037"/>
                  </a:lnTo>
                  <a:lnTo>
                    <a:pt x="37719" y="276701"/>
                  </a:lnTo>
                  <a:lnTo>
                    <a:pt x="72295" y="276701"/>
                  </a:lnTo>
                  <a:cubicBezTo>
                    <a:pt x="72295" y="276701"/>
                    <a:pt x="82963" y="295275"/>
                    <a:pt x="82963" y="295275"/>
                  </a:cubicBezTo>
                  <a:lnTo>
                    <a:pt x="102679" y="310706"/>
                  </a:lnTo>
                  <a:lnTo>
                    <a:pt x="125063" y="304800"/>
                  </a:lnTo>
                  <a:lnTo>
                    <a:pt x="110680" y="281369"/>
                  </a:lnTo>
                  <a:lnTo>
                    <a:pt x="113348" y="260032"/>
                  </a:lnTo>
                  <a:lnTo>
                    <a:pt x="111157" y="242411"/>
                  </a:lnTo>
                  <a:lnTo>
                    <a:pt x="119634" y="208788"/>
                  </a:lnTo>
                  <a:lnTo>
                    <a:pt x="104680" y="189643"/>
                  </a:lnTo>
                  <a:lnTo>
                    <a:pt x="73819" y="194501"/>
                  </a:lnTo>
                  <a:lnTo>
                    <a:pt x="51530" y="235077"/>
                  </a:lnTo>
                  <a:lnTo>
                    <a:pt x="14288" y="256508"/>
                  </a:lnTo>
                  <a:lnTo>
                    <a:pt x="6858" y="281559"/>
                  </a:lnTo>
                  <a:lnTo>
                    <a:pt x="0" y="302323"/>
                  </a:lnTo>
                  <a:lnTo>
                    <a:pt x="15430" y="317182"/>
                  </a:lnTo>
                  <a:lnTo>
                    <a:pt x="15430" y="317182"/>
                  </a:lnTo>
                  <a:close/>
                  <a:moveTo>
                    <a:pt x="534543" y="350901"/>
                  </a:moveTo>
                  <a:lnTo>
                    <a:pt x="548926" y="339661"/>
                  </a:lnTo>
                  <a:lnTo>
                    <a:pt x="571786" y="329470"/>
                  </a:lnTo>
                  <a:lnTo>
                    <a:pt x="594170" y="323564"/>
                  </a:lnTo>
                  <a:lnTo>
                    <a:pt x="611695" y="321373"/>
                  </a:lnTo>
                  <a:lnTo>
                    <a:pt x="634079" y="315468"/>
                  </a:lnTo>
                  <a:lnTo>
                    <a:pt x="707041" y="320135"/>
                  </a:lnTo>
                  <a:lnTo>
                    <a:pt x="714280" y="191072"/>
                  </a:lnTo>
                  <a:lnTo>
                    <a:pt x="720090" y="144113"/>
                  </a:lnTo>
                  <a:lnTo>
                    <a:pt x="708851" y="129731"/>
                  </a:lnTo>
                  <a:lnTo>
                    <a:pt x="702469" y="111633"/>
                  </a:lnTo>
                  <a:lnTo>
                    <a:pt x="691229" y="97250"/>
                  </a:lnTo>
                  <a:lnTo>
                    <a:pt x="670941" y="86106"/>
                  </a:lnTo>
                  <a:lnTo>
                    <a:pt x="660273" y="67437"/>
                  </a:lnTo>
                  <a:lnTo>
                    <a:pt x="644271" y="56769"/>
                  </a:lnTo>
                  <a:lnTo>
                    <a:pt x="627221" y="54673"/>
                  </a:lnTo>
                  <a:lnTo>
                    <a:pt x="611219" y="44006"/>
                  </a:lnTo>
                  <a:lnTo>
                    <a:pt x="599980" y="29623"/>
                  </a:lnTo>
                  <a:lnTo>
                    <a:pt x="583978" y="18955"/>
                  </a:lnTo>
                  <a:lnTo>
                    <a:pt x="573310" y="286"/>
                  </a:lnTo>
                  <a:lnTo>
                    <a:pt x="559499" y="7239"/>
                  </a:lnTo>
                  <a:lnTo>
                    <a:pt x="536067" y="21717"/>
                  </a:lnTo>
                  <a:lnTo>
                    <a:pt x="520065" y="11049"/>
                  </a:lnTo>
                  <a:lnTo>
                    <a:pt x="503587" y="4667"/>
                  </a:lnTo>
                  <a:lnTo>
                    <a:pt x="480727" y="14859"/>
                  </a:lnTo>
                  <a:lnTo>
                    <a:pt x="465296" y="0"/>
                  </a:lnTo>
                  <a:lnTo>
                    <a:pt x="447770" y="2191"/>
                  </a:lnTo>
                  <a:lnTo>
                    <a:pt x="425958" y="3810"/>
                  </a:lnTo>
                  <a:lnTo>
                    <a:pt x="407860" y="10287"/>
                  </a:lnTo>
                  <a:lnTo>
                    <a:pt x="389192" y="20955"/>
                  </a:lnTo>
                  <a:lnTo>
                    <a:pt x="374332" y="36481"/>
                  </a:lnTo>
                  <a:lnTo>
                    <a:pt x="367951" y="53054"/>
                  </a:lnTo>
                  <a:lnTo>
                    <a:pt x="340805" y="62674"/>
                  </a:lnTo>
                  <a:lnTo>
                    <a:pt x="327470" y="65341"/>
                  </a:lnTo>
                  <a:lnTo>
                    <a:pt x="309372" y="71723"/>
                  </a:lnTo>
                  <a:lnTo>
                    <a:pt x="302514" y="92488"/>
                  </a:lnTo>
                  <a:lnTo>
                    <a:pt x="295084" y="117539"/>
                  </a:lnTo>
                  <a:lnTo>
                    <a:pt x="282321" y="150590"/>
                  </a:lnTo>
                  <a:lnTo>
                    <a:pt x="256223" y="151733"/>
                  </a:lnTo>
                  <a:lnTo>
                    <a:pt x="235458" y="144875"/>
                  </a:lnTo>
                  <a:lnTo>
                    <a:pt x="233839" y="123063"/>
                  </a:lnTo>
                  <a:lnTo>
                    <a:pt x="214598" y="103346"/>
                  </a:lnTo>
                  <a:lnTo>
                    <a:pt x="194310" y="92202"/>
                  </a:lnTo>
                  <a:lnTo>
                    <a:pt x="163449" y="97060"/>
                  </a:lnTo>
                  <a:lnTo>
                    <a:pt x="146971" y="125349"/>
                  </a:lnTo>
                  <a:lnTo>
                    <a:pt x="140589" y="141923"/>
                  </a:lnTo>
                  <a:lnTo>
                    <a:pt x="141160" y="172307"/>
                  </a:lnTo>
                  <a:lnTo>
                    <a:pt x="155543" y="195739"/>
                  </a:lnTo>
                  <a:lnTo>
                    <a:pt x="166211" y="214408"/>
                  </a:lnTo>
                  <a:lnTo>
                    <a:pt x="159353" y="235172"/>
                  </a:lnTo>
                  <a:lnTo>
                    <a:pt x="152972" y="251746"/>
                  </a:lnTo>
                  <a:lnTo>
                    <a:pt x="138113" y="267272"/>
                  </a:lnTo>
                  <a:lnTo>
                    <a:pt x="122682" y="286988"/>
                  </a:lnTo>
                  <a:lnTo>
                    <a:pt x="138684" y="297656"/>
                  </a:lnTo>
                  <a:lnTo>
                    <a:pt x="181261" y="302895"/>
                  </a:lnTo>
                  <a:lnTo>
                    <a:pt x="254222" y="307562"/>
                  </a:lnTo>
                  <a:lnTo>
                    <a:pt x="288322" y="311753"/>
                  </a:lnTo>
                  <a:lnTo>
                    <a:pt x="339471" y="318040"/>
                  </a:lnTo>
                  <a:lnTo>
                    <a:pt x="361283" y="316420"/>
                  </a:lnTo>
                  <a:lnTo>
                    <a:pt x="378333" y="318516"/>
                  </a:lnTo>
                  <a:lnTo>
                    <a:pt x="399669" y="321183"/>
                  </a:lnTo>
                  <a:lnTo>
                    <a:pt x="402336" y="299847"/>
                  </a:lnTo>
                  <a:lnTo>
                    <a:pt x="448628" y="309944"/>
                  </a:lnTo>
                  <a:lnTo>
                    <a:pt x="471011" y="304038"/>
                  </a:lnTo>
                  <a:lnTo>
                    <a:pt x="476917" y="326422"/>
                  </a:lnTo>
                  <a:lnTo>
                    <a:pt x="532829" y="328994"/>
                  </a:lnTo>
                  <a:lnTo>
                    <a:pt x="534448" y="350901"/>
                  </a:lnTo>
                  <a:lnTo>
                    <a:pt x="534448" y="3509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4010034D-9500-C49E-F110-75744BCE6928}"/>
                </a:ext>
              </a:extLst>
            </p:cNvPr>
            <p:cNvSpPr/>
            <p:nvPr/>
          </p:nvSpPr>
          <p:spPr>
            <a:xfrm>
              <a:off x="-1609690" y="202462"/>
              <a:ext cx="762855" cy="940577"/>
            </a:xfrm>
            <a:custGeom>
              <a:avLst/>
              <a:gdLst>
                <a:gd name="connsiteX0" fmla="*/ 272987 w 453008"/>
                <a:gd name="connsiteY0" fmla="*/ 558546 h 558545"/>
                <a:gd name="connsiteX1" fmla="*/ 291179 w 453008"/>
                <a:gd name="connsiteY1" fmla="*/ 552069 h 558545"/>
                <a:gd name="connsiteX2" fmla="*/ 294799 w 453008"/>
                <a:gd name="connsiteY2" fmla="*/ 487680 h 558545"/>
                <a:gd name="connsiteX3" fmla="*/ 355187 w 453008"/>
                <a:gd name="connsiteY3" fmla="*/ 490823 h 558545"/>
                <a:gd name="connsiteX4" fmla="*/ 415576 w 453008"/>
                <a:gd name="connsiteY4" fmla="*/ 493967 h 558545"/>
                <a:gd name="connsiteX5" fmla="*/ 420814 w 453008"/>
                <a:gd name="connsiteY5" fmla="*/ 451390 h 558545"/>
                <a:gd name="connsiteX6" fmla="*/ 425958 w 453008"/>
                <a:gd name="connsiteY6" fmla="*/ 374237 h 558545"/>
                <a:gd name="connsiteX7" fmla="*/ 446342 w 453008"/>
                <a:gd name="connsiteY7" fmla="*/ 139065 h 558545"/>
                <a:gd name="connsiteX8" fmla="*/ 453009 w 453008"/>
                <a:gd name="connsiteY8" fmla="*/ 14573 h 558545"/>
                <a:gd name="connsiteX9" fmla="*/ 375571 w 453008"/>
                <a:gd name="connsiteY9" fmla="*/ 9334 h 558545"/>
                <a:gd name="connsiteX10" fmla="*/ 159639 w 453008"/>
                <a:gd name="connsiteY10" fmla="*/ 0 h 558545"/>
                <a:gd name="connsiteX11" fmla="*/ 152686 w 453008"/>
                <a:gd name="connsiteY11" fmla="*/ 20669 h 558545"/>
                <a:gd name="connsiteX12" fmla="*/ 159163 w 453008"/>
                <a:gd name="connsiteY12" fmla="*/ 38767 h 558545"/>
                <a:gd name="connsiteX13" fmla="*/ 154019 w 453008"/>
                <a:gd name="connsiteY13" fmla="*/ 115919 h 558545"/>
                <a:gd name="connsiteX14" fmla="*/ 132588 w 453008"/>
                <a:gd name="connsiteY14" fmla="*/ 113348 h 558545"/>
                <a:gd name="connsiteX15" fmla="*/ 114967 w 453008"/>
                <a:gd name="connsiteY15" fmla="*/ 115443 h 558545"/>
                <a:gd name="connsiteX16" fmla="*/ 96869 w 453008"/>
                <a:gd name="connsiteY16" fmla="*/ 121825 h 558545"/>
                <a:gd name="connsiteX17" fmla="*/ 82391 w 453008"/>
                <a:gd name="connsiteY17" fmla="*/ 133064 h 558545"/>
                <a:gd name="connsiteX18" fmla="*/ 65818 w 453008"/>
                <a:gd name="connsiteY18" fmla="*/ 126682 h 558545"/>
                <a:gd name="connsiteX19" fmla="*/ 50292 w 453008"/>
                <a:gd name="connsiteY19" fmla="*/ 111824 h 558545"/>
                <a:gd name="connsiteX20" fmla="*/ 28956 w 453008"/>
                <a:gd name="connsiteY20" fmla="*/ 109156 h 558545"/>
                <a:gd name="connsiteX21" fmla="*/ 16669 w 453008"/>
                <a:gd name="connsiteY21" fmla="*/ 137922 h 558545"/>
                <a:gd name="connsiteX22" fmla="*/ 0 w 453008"/>
                <a:gd name="connsiteY22" fmla="*/ 343281 h 558545"/>
                <a:gd name="connsiteX23" fmla="*/ 10763 w 453008"/>
                <a:gd name="connsiteY23" fmla="*/ 361950 h 558545"/>
                <a:gd name="connsiteX24" fmla="*/ 22003 w 453008"/>
                <a:gd name="connsiteY24" fmla="*/ 376238 h 558545"/>
                <a:gd name="connsiteX25" fmla="*/ 38100 w 453008"/>
                <a:gd name="connsiteY25" fmla="*/ 386906 h 558545"/>
                <a:gd name="connsiteX26" fmla="*/ 53626 w 453008"/>
                <a:gd name="connsiteY26" fmla="*/ 401765 h 558545"/>
                <a:gd name="connsiteX27" fmla="*/ 69628 w 453008"/>
                <a:gd name="connsiteY27" fmla="*/ 412433 h 558545"/>
                <a:gd name="connsiteX28" fmla="*/ 76105 w 453008"/>
                <a:gd name="connsiteY28" fmla="*/ 430435 h 558545"/>
                <a:gd name="connsiteX29" fmla="*/ 94869 w 453008"/>
                <a:gd name="connsiteY29" fmla="*/ 454438 h 558545"/>
                <a:gd name="connsiteX30" fmla="*/ 106680 w 453008"/>
                <a:gd name="connsiteY30" fmla="*/ 464534 h 558545"/>
                <a:gd name="connsiteX31" fmla="*/ 122682 w 453008"/>
                <a:gd name="connsiteY31" fmla="*/ 475107 h 558545"/>
                <a:gd name="connsiteX32" fmla="*/ 139255 w 453008"/>
                <a:gd name="connsiteY32" fmla="*/ 481489 h 558545"/>
                <a:gd name="connsiteX33" fmla="*/ 156400 w 453008"/>
                <a:gd name="connsiteY33" fmla="*/ 483584 h 558545"/>
                <a:gd name="connsiteX34" fmla="*/ 177260 w 453008"/>
                <a:gd name="connsiteY34" fmla="*/ 490538 h 558545"/>
                <a:gd name="connsiteX35" fmla="*/ 198120 w 453008"/>
                <a:gd name="connsiteY35" fmla="*/ 497396 h 558545"/>
                <a:gd name="connsiteX36" fmla="*/ 204502 w 453008"/>
                <a:gd name="connsiteY36" fmla="*/ 515493 h 558545"/>
                <a:gd name="connsiteX37" fmla="*/ 220028 w 453008"/>
                <a:gd name="connsiteY37" fmla="*/ 530352 h 558545"/>
                <a:gd name="connsiteX38" fmla="*/ 240411 w 453008"/>
                <a:gd name="connsiteY38" fmla="*/ 541496 h 558545"/>
                <a:gd name="connsiteX39" fmla="*/ 269748 w 453008"/>
                <a:gd name="connsiteY39" fmla="*/ 549497 h 558545"/>
                <a:gd name="connsiteX40" fmla="*/ 272987 w 453008"/>
                <a:gd name="connsiteY40" fmla="*/ 558546 h 558545"/>
                <a:gd name="connsiteX41" fmla="*/ 272987 w 453008"/>
                <a:gd name="connsiteY41" fmla="*/ 558546 h 558545"/>
                <a:gd name="connsiteX42" fmla="*/ 272987 w 453008"/>
                <a:gd name="connsiteY42" fmla="*/ 558546 h 5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3008" h="558545">
                  <a:moveTo>
                    <a:pt x="272987" y="558546"/>
                  </a:moveTo>
                  <a:lnTo>
                    <a:pt x="291179" y="552069"/>
                  </a:lnTo>
                  <a:lnTo>
                    <a:pt x="294799" y="487680"/>
                  </a:lnTo>
                  <a:lnTo>
                    <a:pt x="355187" y="490823"/>
                  </a:lnTo>
                  <a:lnTo>
                    <a:pt x="415576" y="493967"/>
                  </a:lnTo>
                  <a:lnTo>
                    <a:pt x="420814" y="451390"/>
                  </a:lnTo>
                  <a:lnTo>
                    <a:pt x="425958" y="374237"/>
                  </a:lnTo>
                  <a:lnTo>
                    <a:pt x="446342" y="139065"/>
                  </a:lnTo>
                  <a:lnTo>
                    <a:pt x="453009" y="14573"/>
                  </a:lnTo>
                  <a:lnTo>
                    <a:pt x="375571" y="9334"/>
                  </a:lnTo>
                  <a:lnTo>
                    <a:pt x="159639" y="0"/>
                  </a:lnTo>
                  <a:lnTo>
                    <a:pt x="152686" y="20669"/>
                  </a:lnTo>
                  <a:lnTo>
                    <a:pt x="159163" y="38767"/>
                  </a:lnTo>
                  <a:lnTo>
                    <a:pt x="154019" y="115919"/>
                  </a:lnTo>
                  <a:lnTo>
                    <a:pt x="132588" y="113348"/>
                  </a:lnTo>
                  <a:lnTo>
                    <a:pt x="114967" y="115443"/>
                  </a:lnTo>
                  <a:lnTo>
                    <a:pt x="96869" y="121825"/>
                  </a:lnTo>
                  <a:lnTo>
                    <a:pt x="82391" y="133064"/>
                  </a:lnTo>
                  <a:lnTo>
                    <a:pt x="65818" y="126682"/>
                  </a:lnTo>
                  <a:lnTo>
                    <a:pt x="50292" y="111824"/>
                  </a:lnTo>
                  <a:lnTo>
                    <a:pt x="28956" y="109156"/>
                  </a:lnTo>
                  <a:lnTo>
                    <a:pt x="16669" y="137922"/>
                  </a:lnTo>
                  <a:lnTo>
                    <a:pt x="0" y="343281"/>
                  </a:lnTo>
                  <a:lnTo>
                    <a:pt x="10763" y="361950"/>
                  </a:lnTo>
                  <a:lnTo>
                    <a:pt x="22003" y="376238"/>
                  </a:lnTo>
                  <a:lnTo>
                    <a:pt x="38100" y="386906"/>
                  </a:lnTo>
                  <a:lnTo>
                    <a:pt x="53626" y="401765"/>
                  </a:lnTo>
                  <a:lnTo>
                    <a:pt x="69628" y="412433"/>
                  </a:lnTo>
                  <a:lnTo>
                    <a:pt x="76105" y="430435"/>
                  </a:lnTo>
                  <a:lnTo>
                    <a:pt x="94869" y="454438"/>
                  </a:lnTo>
                  <a:lnTo>
                    <a:pt x="106680" y="464534"/>
                  </a:lnTo>
                  <a:lnTo>
                    <a:pt x="122682" y="475107"/>
                  </a:lnTo>
                  <a:lnTo>
                    <a:pt x="139255" y="481489"/>
                  </a:lnTo>
                  <a:lnTo>
                    <a:pt x="156400" y="483584"/>
                  </a:lnTo>
                  <a:lnTo>
                    <a:pt x="177260" y="490538"/>
                  </a:lnTo>
                  <a:lnTo>
                    <a:pt x="198120" y="497396"/>
                  </a:lnTo>
                  <a:lnTo>
                    <a:pt x="204502" y="515493"/>
                  </a:lnTo>
                  <a:lnTo>
                    <a:pt x="220028" y="530352"/>
                  </a:lnTo>
                  <a:lnTo>
                    <a:pt x="240411" y="541496"/>
                  </a:lnTo>
                  <a:lnTo>
                    <a:pt x="269748" y="549497"/>
                  </a:lnTo>
                  <a:lnTo>
                    <a:pt x="272987" y="558546"/>
                  </a:lnTo>
                  <a:lnTo>
                    <a:pt x="272987" y="558546"/>
                  </a:lnTo>
                  <a:lnTo>
                    <a:pt x="272987" y="55854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7E75B15C-4AB1-2F44-9BEB-80E35981A0BA}"/>
                </a:ext>
              </a:extLst>
            </p:cNvPr>
            <p:cNvSpPr/>
            <p:nvPr/>
          </p:nvSpPr>
          <p:spPr>
            <a:xfrm>
              <a:off x="-1494685" y="2146175"/>
              <a:ext cx="814344" cy="703348"/>
            </a:xfrm>
            <a:custGeom>
              <a:avLst/>
              <a:gdLst>
                <a:gd name="connsiteX0" fmla="*/ 97346 w 483584"/>
                <a:gd name="connsiteY0" fmla="*/ 417671 h 417671"/>
                <a:gd name="connsiteX1" fmla="*/ 116586 w 483584"/>
                <a:gd name="connsiteY1" fmla="*/ 402812 h 417671"/>
                <a:gd name="connsiteX2" fmla="*/ 138303 w 483584"/>
                <a:gd name="connsiteY2" fmla="*/ 366617 h 417671"/>
                <a:gd name="connsiteX3" fmla="*/ 145733 w 483584"/>
                <a:gd name="connsiteY3" fmla="*/ 341567 h 417671"/>
                <a:gd name="connsiteX4" fmla="*/ 156400 w 483584"/>
                <a:gd name="connsiteY4" fmla="*/ 325565 h 417671"/>
                <a:gd name="connsiteX5" fmla="*/ 176117 w 483584"/>
                <a:gd name="connsiteY5" fmla="*/ 340995 h 417671"/>
                <a:gd name="connsiteX6" fmla="*/ 174974 w 483584"/>
                <a:gd name="connsiteY6" fmla="*/ 314992 h 417671"/>
                <a:gd name="connsiteX7" fmla="*/ 186690 w 483584"/>
                <a:gd name="connsiteY7" fmla="*/ 290417 h 417671"/>
                <a:gd name="connsiteX8" fmla="*/ 232410 w 483584"/>
                <a:gd name="connsiteY8" fmla="*/ 270224 h 417671"/>
                <a:gd name="connsiteX9" fmla="*/ 268605 w 483584"/>
                <a:gd name="connsiteY9" fmla="*/ 257366 h 417671"/>
                <a:gd name="connsiteX10" fmla="*/ 279845 w 483584"/>
                <a:gd name="connsiteY10" fmla="*/ 271748 h 417671"/>
                <a:gd name="connsiteX11" fmla="*/ 320802 w 483584"/>
                <a:gd name="connsiteY11" fmla="*/ 255175 h 417671"/>
                <a:gd name="connsiteX12" fmla="*/ 355473 w 483584"/>
                <a:gd name="connsiteY12" fmla="*/ 255175 h 417671"/>
                <a:gd name="connsiteX13" fmla="*/ 410909 w 483584"/>
                <a:gd name="connsiteY13" fmla="*/ 261938 h 417671"/>
                <a:gd name="connsiteX14" fmla="*/ 445008 w 483584"/>
                <a:gd name="connsiteY14" fmla="*/ 266224 h 417671"/>
                <a:gd name="connsiteX15" fmla="*/ 470059 w 483584"/>
                <a:gd name="connsiteY15" fmla="*/ 273558 h 417671"/>
                <a:gd name="connsiteX16" fmla="*/ 477393 w 483584"/>
                <a:gd name="connsiteY16" fmla="*/ 248603 h 417671"/>
                <a:gd name="connsiteX17" fmla="*/ 481108 w 483584"/>
                <a:gd name="connsiteY17" fmla="*/ 218789 h 417671"/>
                <a:gd name="connsiteX18" fmla="*/ 483584 w 483584"/>
                <a:gd name="connsiteY18" fmla="*/ 128397 h 417671"/>
                <a:gd name="connsiteX19" fmla="*/ 443675 w 483584"/>
                <a:gd name="connsiteY19" fmla="*/ 136398 h 417671"/>
                <a:gd name="connsiteX20" fmla="*/ 422910 w 483584"/>
                <a:gd name="connsiteY20" fmla="*/ 129540 h 417671"/>
                <a:gd name="connsiteX21" fmla="*/ 401574 w 483584"/>
                <a:gd name="connsiteY21" fmla="*/ 126873 h 417671"/>
                <a:gd name="connsiteX22" fmla="*/ 376523 w 483584"/>
                <a:gd name="connsiteY22" fmla="*/ 119444 h 417671"/>
                <a:gd name="connsiteX23" fmla="*/ 352520 w 483584"/>
                <a:gd name="connsiteY23" fmla="*/ 103537 h 417671"/>
                <a:gd name="connsiteX24" fmla="*/ 329089 w 483584"/>
                <a:gd name="connsiteY24" fmla="*/ 83344 h 417671"/>
                <a:gd name="connsiteX25" fmla="*/ 307181 w 483584"/>
                <a:gd name="connsiteY25" fmla="*/ 50387 h 417671"/>
                <a:gd name="connsiteX26" fmla="*/ 292703 w 483584"/>
                <a:gd name="connsiteY26" fmla="*/ 27051 h 417671"/>
                <a:gd name="connsiteX27" fmla="*/ 287369 w 483584"/>
                <a:gd name="connsiteY27" fmla="*/ 476 h 417671"/>
                <a:gd name="connsiteX28" fmla="*/ 265557 w 483584"/>
                <a:gd name="connsiteY28" fmla="*/ 2096 h 417671"/>
                <a:gd name="connsiteX29" fmla="*/ 248507 w 483584"/>
                <a:gd name="connsiteY29" fmla="*/ 0 h 417671"/>
                <a:gd name="connsiteX30" fmla="*/ 237363 w 483584"/>
                <a:gd name="connsiteY30" fmla="*/ 20193 h 417671"/>
                <a:gd name="connsiteX31" fmla="*/ 214979 w 483584"/>
                <a:gd name="connsiteY31" fmla="*/ 60674 h 417671"/>
                <a:gd name="connsiteX32" fmla="*/ 188976 w 483584"/>
                <a:gd name="connsiteY32" fmla="*/ 96298 h 417671"/>
                <a:gd name="connsiteX33" fmla="*/ 168783 w 483584"/>
                <a:gd name="connsiteY33" fmla="*/ 119729 h 417671"/>
                <a:gd name="connsiteX34" fmla="*/ 72485 w 483584"/>
                <a:gd name="connsiteY34" fmla="*/ 164021 h 417671"/>
                <a:gd name="connsiteX35" fmla="*/ 26099 w 483584"/>
                <a:gd name="connsiteY35" fmla="*/ 188595 h 417671"/>
                <a:gd name="connsiteX36" fmla="*/ 0 w 483584"/>
                <a:gd name="connsiteY36" fmla="*/ 189643 h 417671"/>
                <a:gd name="connsiteX37" fmla="*/ 95 w 483584"/>
                <a:gd name="connsiteY37" fmla="*/ 224219 h 417671"/>
                <a:gd name="connsiteX38" fmla="*/ 9239 w 483584"/>
                <a:gd name="connsiteY38" fmla="*/ 255556 h 417671"/>
                <a:gd name="connsiteX39" fmla="*/ 20955 w 483584"/>
                <a:gd name="connsiteY39" fmla="*/ 265652 h 417671"/>
                <a:gd name="connsiteX40" fmla="*/ 38100 w 483584"/>
                <a:gd name="connsiteY40" fmla="*/ 302324 h 417671"/>
                <a:gd name="connsiteX41" fmla="*/ 44482 w 483584"/>
                <a:gd name="connsiteY41" fmla="*/ 320421 h 417671"/>
                <a:gd name="connsiteX42" fmla="*/ 50006 w 483584"/>
                <a:gd name="connsiteY42" fmla="*/ 416147 h 417671"/>
                <a:gd name="connsiteX43" fmla="*/ 97346 w 483584"/>
                <a:gd name="connsiteY43" fmla="*/ 417671 h 417671"/>
                <a:gd name="connsiteX44" fmla="*/ 97346 w 483584"/>
                <a:gd name="connsiteY44" fmla="*/ 417671 h 417671"/>
                <a:gd name="connsiteX45" fmla="*/ 97346 w 483584"/>
                <a:gd name="connsiteY45" fmla="*/ 417671 h 41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83584" h="417671">
                  <a:moveTo>
                    <a:pt x="97346" y="417671"/>
                  </a:moveTo>
                  <a:lnTo>
                    <a:pt x="116586" y="402812"/>
                  </a:lnTo>
                  <a:lnTo>
                    <a:pt x="138303" y="366617"/>
                  </a:lnTo>
                  <a:lnTo>
                    <a:pt x="145733" y="341567"/>
                  </a:lnTo>
                  <a:lnTo>
                    <a:pt x="156400" y="325565"/>
                  </a:lnTo>
                  <a:lnTo>
                    <a:pt x="176117" y="340995"/>
                  </a:lnTo>
                  <a:lnTo>
                    <a:pt x="174974" y="314992"/>
                  </a:lnTo>
                  <a:lnTo>
                    <a:pt x="186690" y="290417"/>
                  </a:lnTo>
                  <a:lnTo>
                    <a:pt x="232410" y="270224"/>
                  </a:lnTo>
                  <a:lnTo>
                    <a:pt x="268605" y="257366"/>
                  </a:lnTo>
                  <a:lnTo>
                    <a:pt x="279845" y="271748"/>
                  </a:lnTo>
                  <a:lnTo>
                    <a:pt x="320802" y="255175"/>
                  </a:lnTo>
                  <a:lnTo>
                    <a:pt x="355473" y="255175"/>
                  </a:lnTo>
                  <a:lnTo>
                    <a:pt x="410909" y="261938"/>
                  </a:lnTo>
                  <a:lnTo>
                    <a:pt x="445008" y="266224"/>
                  </a:lnTo>
                  <a:lnTo>
                    <a:pt x="470059" y="273558"/>
                  </a:lnTo>
                  <a:lnTo>
                    <a:pt x="477393" y="248603"/>
                  </a:lnTo>
                  <a:lnTo>
                    <a:pt x="481108" y="218789"/>
                  </a:lnTo>
                  <a:lnTo>
                    <a:pt x="483584" y="128397"/>
                  </a:lnTo>
                  <a:lnTo>
                    <a:pt x="443675" y="136398"/>
                  </a:lnTo>
                  <a:lnTo>
                    <a:pt x="422910" y="129540"/>
                  </a:lnTo>
                  <a:lnTo>
                    <a:pt x="401574" y="126873"/>
                  </a:lnTo>
                  <a:lnTo>
                    <a:pt x="376523" y="119444"/>
                  </a:lnTo>
                  <a:lnTo>
                    <a:pt x="352520" y="103537"/>
                  </a:lnTo>
                  <a:lnTo>
                    <a:pt x="329089" y="83344"/>
                  </a:lnTo>
                  <a:lnTo>
                    <a:pt x="307181" y="50387"/>
                  </a:lnTo>
                  <a:lnTo>
                    <a:pt x="292703" y="27051"/>
                  </a:lnTo>
                  <a:lnTo>
                    <a:pt x="287369" y="476"/>
                  </a:lnTo>
                  <a:lnTo>
                    <a:pt x="265557" y="2096"/>
                  </a:lnTo>
                  <a:lnTo>
                    <a:pt x="248507" y="0"/>
                  </a:lnTo>
                  <a:lnTo>
                    <a:pt x="237363" y="20193"/>
                  </a:lnTo>
                  <a:lnTo>
                    <a:pt x="214979" y="60674"/>
                  </a:lnTo>
                  <a:lnTo>
                    <a:pt x="188976" y="96298"/>
                  </a:lnTo>
                  <a:lnTo>
                    <a:pt x="168783" y="119729"/>
                  </a:lnTo>
                  <a:lnTo>
                    <a:pt x="72485" y="164021"/>
                  </a:lnTo>
                  <a:lnTo>
                    <a:pt x="26099" y="188595"/>
                  </a:lnTo>
                  <a:lnTo>
                    <a:pt x="0" y="189643"/>
                  </a:lnTo>
                  <a:lnTo>
                    <a:pt x="95" y="224219"/>
                  </a:lnTo>
                  <a:lnTo>
                    <a:pt x="9239" y="255556"/>
                  </a:lnTo>
                  <a:lnTo>
                    <a:pt x="20955" y="265652"/>
                  </a:lnTo>
                  <a:lnTo>
                    <a:pt x="38100" y="302324"/>
                  </a:lnTo>
                  <a:lnTo>
                    <a:pt x="44482" y="320421"/>
                  </a:lnTo>
                  <a:lnTo>
                    <a:pt x="50006" y="416147"/>
                  </a:lnTo>
                  <a:lnTo>
                    <a:pt x="97346" y="417671"/>
                  </a:lnTo>
                  <a:lnTo>
                    <a:pt x="97346" y="417671"/>
                  </a:lnTo>
                  <a:lnTo>
                    <a:pt x="97346" y="4176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DDC86043-3E84-556D-7E40-21D111F2C4B3}"/>
                </a:ext>
              </a:extLst>
            </p:cNvPr>
            <p:cNvSpPr/>
            <p:nvPr/>
          </p:nvSpPr>
          <p:spPr>
            <a:xfrm>
              <a:off x="-2320416" y="1241045"/>
              <a:ext cx="778415" cy="693083"/>
            </a:xfrm>
            <a:custGeom>
              <a:avLst/>
              <a:gdLst>
                <a:gd name="connsiteX0" fmla="*/ 324517 w 462248"/>
                <a:gd name="connsiteY0" fmla="*/ 411575 h 411575"/>
                <a:gd name="connsiteX1" fmla="*/ 339376 w 462248"/>
                <a:gd name="connsiteY1" fmla="*/ 396050 h 411575"/>
                <a:gd name="connsiteX2" fmla="*/ 408051 w 462248"/>
                <a:gd name="connsiteY2" fmla="*/ 330803 h 411575"/>
                <a:gd name="connsiteX3" fmla="*/ 447389 w 462248"/>
                <a:gd name="connsiteY3" fmla="*/ 292322 h 411575"/>
                <a:gd name="connsiteX4" fmla="*/ 462248 w 462248"/>
                <a:gd name="connsiteY4" fmla="*/ 276892 h 411575"/>
                <a:gd name="connsiteX5" fmla="*/ 445770 w 462248"/>
                <a:gd name="connsiteY5" fmla="*/ 270510 h 411575"/>
                <a:gd name="connsiteX6" fmla="*/ 434530 w 462248"/>
                <a:gd name="connsiteY6" fmla="*/ 256127 h 411575"/>
                <a:gd name="connsiteX7" fmla="*/ 423291 w 462248"/>
                <a:gd name="connsiteY7" fmla="*/ 241744 h 411575"/>
                <a:gd name="connsiteX8" fmla="*/ 406813 w 462248"/>
                <a:gd name="connsiteY8" fmla="*/ 235363 h 411575"/>
                <a:gd name="connsiteX9" fmla="*/ 391859 w 462248"/>
                <a:gd name="connsiteY9" fmla="*/ 216217 h 411575"/>
                <a:gd name="connsiteX10" fmla="*/ 370046 w 462248"/>
                <a:gd name="connsiteY10" fmla="*/ 217837 h 411575"/>
                <a:gd name="connsiteX11" fmla="*/ 349282 w 462248"/>
                <a:gd name="connsiteY11" fmla="*/ 210884 h 411575"/>
                <a:gd name="connsiteX12" fmla="*/ 338042 w 462248"/>
                <a:gd name="connsiteY12" fmla="*/ 196501 h 411575"/>
                <a:gd name="connsiteX13" fmla="*/ 322135 w 462248"/>
                <a:gd name="connsiteY13" fmla="*/ 185928 h 411575"/>
                <a:gd name="connsiteX14" fmla="*/ 304514 w 462248"/>
                <a:gd name="connsiteY14" fmla="*/ 188023 h 411575"/>
                <a:gd name="connsiteX15" fmla="*/ 284321 w 462248"/>
                <a:gd name="connsiteY15" fmla="*/ 176879 h 411575"/>
                <a:gd name="connsiteX16" fmla="*/ 272034 w 462248"/>
                <a:gd name="connsiteY16" fmla="*/ 171069 h 411575"/>
                <a:gd name="connsiteX17" fmla="*/ 250698 w 462248"/>
                <a:gd name="connsiteY17" fmla="*/ 168402 h 411575"/>
                <a:gd name="connsiteX18" fmla="*/ 249079 w 462248"/>
                <a:gd name="connsiteY18" fmla="*/ 146590 h 411575"/>
                <a:gd name="connsiteX19" fmla="*/ 237934 w 462248"/>
                <a:gd name="connsiteY19" fmla="*/ 132207 h 411575"/>
                <a:gd name="connsiteX20" fmla="*/ 231458 w 462248"/>
                <a:gd name="connsiteY20" fmla="*/ 114014 h 411575"/>
                <a:gd name="connsiteX21" fmla="*/ 237839 w 462248"/>
                <a:gd name="connsiteY21" fmla="*/ 97536 h 411575"/>
                <a:gd name="connsiteX22" fmla="*/ 232505 w 462248"/>
                <a:gd name="connsiteY22" fmla="*/ 70866 h 411575"/>
                <a:gd name="connsiteX23" fmla="*/ 230886 w 462248"/>
                <a:gd name="connsiteY23" fmla="*/ 48958 h 411575"/>
                <a:gd name="connsiteX24" fmla="*/ 224409 w 462248"/>
                <a:gd name="connsiteY24" fmla="*/ 30861 h 411575"/>
                <a:gd name="connsiteX25" fmla="*/ 208502 w 462248"/>
                <a:gd name="connsiteY25" fmla="*/ 20193 h 411575"/>
                <a:gd name="connsiteX26" fmla="*/ 191929 w 462248"/>
                <a:gd name="connsiteY26" fmla="*/ 13811 h 411575"/>
                <a:gd name="connsiteX27" fmla="*/ 184975 w 462248"/>
                <a:gd name="connsiteY27" fmla="*/ 0 h 411575"/>
                <a:gd name="connsiteX28" fmla="*/ 169640 w 462248"/>
                <a:gd name="connsiteY28" fmla="*/ 19717 h 411575"/>
                <a:gd name="connsiteX29" fmla="*/ 163259 w 462248"/>
                <a:gd name="connsiteY29" fmla="*/ 36290 h 411575"/>
                <a:gd name="connsiteX30" fmla="*/ 147828 w 462248"/>
                <a:gd name="connsiteY30" fmla="*/ 56102 h 411575"/>
                <a:gd name="connsiteX31" fmla="*/ 132397 w 462248"/>
                <a:gd name="connsiteY31" fmla="*/ 75819 h 411575"/>
                <a:gd name="connsiteX32" fmla="*/ 113252 w 462248"/>
                <a:gd name="connsiteY32" fmla="*/ 90773 h 411575"/>
                <a:gd name="connsiteX33" fmla="*/ 95155 w 462248"/>
                <a:gd name="connsiteY33" fmla="*/ 97250 h 411575"/>
                <a:gd name="connsiteX34" fmla="*/ 82391 w 462248"/>
                <a:gd name="connsiteY34" fmla="*/ 130302 h 411575"/>
                <a:gd name="connsiteX35" fmla="*/ 21717 w 462248"/>
                <a:gd name="connsiteY35" fmla="*/ 131540 h 411575"/>
                <a:gd name="connsiteX36" fmla="*/ 19050 w 462248"/>
                <a:gd name="connsiteY36" fmla="*/ 152876 h 411575"/>
                <a:gd name="connsiteX37" fmla="*/ 12763 w 462248"/>
                <a:gd name="connsiteY37" fmla="*/ 169354 h 411575"/>
                <a:gd name="connsiteX38" fmla="*/ 2096 w 462248"/>
                <a:gd name="connsiteY38" fmla="*/ 185452 h 411575"/>
                <a:gd name="connsiteX39" fmla="*/ 0 w 462248"/>
                <a:gd name="connsiteY39" fmla="*/ 202502 h 411575"/>
                <a:gd name="connsiteX40" fmla="*/ 2191 w 462248"/>
                <a:gd name="connsiteY40" fmla="*/ 220123 h 411575"/>
                <a:gd name="connsiteX41" fmla="*/ 13335 w 462248"/>
                <a:gd name="connsiteY41" fmla="*/ 234506 h 411575"/>
                <a:gd name="connsiteX42" fmla="*/ 24574 w 462248"/>
                <a:gd name="connsiteY42" fmla="*/ 248888 h 411575"/>
                <a:gd name="connsiteX43" fmla="*/ 40005 w 462248"/>
                <a:gd name="connsiteY43" fmla="*/ 263747 h 411575"/>
                <a:gd name="connsiteX44" fmla="*/ 56483 w 462248"/>
                <a:gd name="connsiteY44" fmla="*/ 270129 h 411575"/>
                <a:gd name="connsiteX45" fmla="*/ 73057 w 462248"/>
                <a:gd name="connsiteY45" fmla="*/ 276511 h 411575"/>
                <a:gd name="connsiteX46" fmla="*/ 83725 w 462248"/>
                <a:gd name="connsiteY46" fmla="*/ 295180 h 411575"/>
                <a:gd name="connsiteX47" fmla="*/ 113538 w 462248"/>
                <a:gd name="connsiteY47" fmla="*/ 298799 h 411575"/>
                <a:gd name="connsiteX48" fmla="*/ 142780 w 462248"/>
                <a:gd name="connsiteY48" fmla="*/ 306800 h 411575"/>
                <a:gd name="connsiteX49" fmla="*/ 163640 w 462248"/>
                <a:gd name="connsiteY49" fmla="*/ 313658 h 411575"/>
                <a:gd name="connsiteX50" fmla="*/ 179546 w 462248"/>
                <a:gd name="connsiteY50" fmla="*/ 324326 h 411575"/>
                <a:gd name="connsiteX51" fmla="*/ 195548 w 462248"/>
                <a:gd name="connsiteY51" fmla="*/ 334994 h 411575"/>
                <a:gd name="connsiteX52" fmla="*/ 222790 w 462248"/>
                <a:gd name="connsiteY52" fmla="*/ 359950 h 411575"/>
                <a:gd name="connsiteX53" fmla="*/ 234505 w 462248"/>
                <a:gd name="connsiteY53" fmla="*/ 370046 h 411575"/>
                <a:gd name="connsiteX54" fmla="*/ 251555 w 462248"/>
                <a:gd name="connsiteY54" fmla="*/ 372237 h 411575"/>
                <a:gd name="connsiteX55" fmla="*/ 268605 w 462248"/>
                <a:gd name="connsiteY55" fmla="*/ 374333 h 411575"/>
                <a:gd name="connsiteX56" fmla="*/ 284512 w 462248"/>
                <a:gd name="connsiteY56" fmla="*/ 384905 h 411575"/>
                <a:gd name="connsiteX57" fmla="*/ 300038 w 462248"/>
                <a:gd name="connsiteY57" fmla="*/ 399860 h 411575"/>
                <a:gd name="connsiteX58" fmla="*/ 312230 w 462248"/>
                <a:gd name="connsiteY58" fmla="*/ 405670 h 411575"/>
                <a:gd name="connsiteX59" fmla="*/ 324517 w 462248"/>
                <a:gd name="connsiteY59" fmla="*/ 411575 h 411575"/>
                <a:gd name="connsiteX60" fmla="*/ 324517 w 462248"/>
                <a:gd name="connsiteY60" fmla="*/ 411575 h 411575"/>
                <a:gd name="connsiteX61" fmla="*/ 324517 w 462248"/>
                <a:gd name="connsiteY61" fmla="*/ 411575 h 4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62248" h="411575">
                  <a:moveTo>
                    <a:pt x="324517" y="411575"/>
                  </a:moveTo>
                  <a:lnTo>
                    <a:pt x="339376" y="396050"/>
                  </a:lnTo>
                  <a:lnTo>
                    <a:pt x="408051" y="330803"/>
                  </a:lnTo>
                  <a:lnTo>
                    <a:pt x="447389" y="292322"/>
                  </a:lnTo>
                  <a:lnTo>
                    <a:pt x="462248" y="276892"/>
                  </a:lnTo>
                  <a:lnTo>
                    <a:pt x="445770" y="270510"/>
                  </a:lnTo>
                  <a:lnTo>
                    <a:pt x="434530" y="256127"/>
                  </a:lnTo>
                  <a:lnTo>
                    <a:pt x="423291" y="241744"/>
                  </a:lnTo>
                  <a:lnTo>
                    <a:pt x="406813" y="235363"/>
                  </a:lnTo>
                  <a:lnTo>
                    <a:pt x="391859" y="216217"/>
                  </a:lnTo>
                  <a:lnTo>
                    <a:pt x="370046" y="217837"/>
                  </a:lnTo>
                  <a:lnTo>
                    <a:pt x="349282" y="210884"/>
                  </a:lnTo>
                  <a:lnTo>
                    <a:pt x="338042" y="196501"/>
                  </a:lnTo>
                  <a:lnTo>
                    <a:pt x="322135" y="185928"/>
                  </a:lnTo>
                  <a:lnTo>
                    <a:pt x="304514" y="188023"/>
                  </a:lnTo>
                  <a:lnTo>
                    <a:pt x="284321" y="176879"/>
                  </a:lnTo>
                  <a:lnTo>
                    <a:pt x="272034" y="171069"/>
                  </a:lnTo>
                  <a:lnTo>
                    <a:pt x="250698" y="168402"/>
                  </a:lnTo>
                  <a:lnTo>
                    <a:pt x="249079" y="146590"/>
                  </a:lnTo>
                  <a:lnTo>
                    <a:pt x="237934" y="132207"/>
                  </a:lnTo>
                  <a:lnTo>
                    <a:pt x="231458" y="114014"/>
                  </a:lnTo>
                  <a:lnTo>
                    <a:pt x="237839" y="97536"/>
                  </a:lnTo>
                  <a:lnTo>
                    <a:pt x="232505" y="70866"/>
                  </a:lnTo>
                  <a:lnTo>
                    <a:pt x="230886" y="48958"/>
                  </a:lnTo>
                  <a:lnTo>
                    <a:pt x="224409" y="30861"/>
                  </a:lnTo>
                  <a:lnTo>
                    <a:pt x="208502" y="20193"/>
                  </a:lnTo>
                  <a:lnTo>
                    <a:pt x="191929" y="13811"/>
                  </a:lnTo>
                  <a:lnTo>
                    <a:pt x="184975" y="0"/>
                  </a:lnTo>
                  <a:lnTo>
                    <a:pt x="169640" y="19717"/>
                  </a:lnTo>
                  <a:lnTo>
                    <a:pt x="163259" y="36290"/>
                  </a:lnTo>
                  <a:lnTo>
                    <a:pt x="147828" y="56102"/>
                  </a:lnTo>
                  <a:lnTo>
                    <a:pt x="132397" y="75819"/>
                  </a:lnTo>
                  <a:lnTo>
                    <a:pt x="113252" y="90773"/>
                  </a:lnTo>
                  <a:lnTo>
                    <a:pt x="95155" y="97250"/>
                  </a:lnTo>
                  <a:lnTo>
                    <a:pt x="82391" y="130302"/>
                  </a:lnTo>
                  <a:lnTo>
                    <a:pt x="21717" y="131540"/>
                  </a:lnTo>
                  <a:lnTo>
                    <a:pt x="19050" y="152876"/>
                  </a:lnTo>
                  <a:lnTo>
                    <a:pt x="12763" y="169354"/>
                  </a:lnTo>
                  <a:lnTo>
                    <a:pt x="2096" y="185452"/>
                  </a:lnTo>
                  <a:lnTo>
                    <a:pt x="0" y="202502"/>
                  </a:lnTo>
                  <a:lnTo>
                    <a:pt x="2191" y="220123"/>
                  </a:lnTo>
                  <a:lnTo>
                    <a:pt x="13335" y="234506"/>
                  </a:lnTo>
                  <a:lnTo>
                    <a:pt x="24574" y="248888"/>
                  </a:lnTo>
                  <a:lnTo>
                    <a:pt x="40005" y="263747"/>
                  </a:lnTo>
                  <a:lnTo>
                    <a:pt x="56483" y="270129"/>
                  </a:lnTo>
                  <a:lnTo>
                    <a:pt x="73057" y="276511"/>
                  </a:lnTo>
                  <a:lnTo>
                    <a:pt x="83725" y="295180"/>
                  </a:lnTo>
                  <a:lnTo>
                    <a:pt x="113538" y="298799"/>
                  </a:lnTo>
                  <a:lnTo>
                    <a:pt x="142780" y="306800"/>
                  </a:lnTo>
                  <a:lnTo>
                    <a:pt x="163640" y="313658"/>
                  </a:lnTo>
                  <a:lnTo>
                    <a:pt x="179546" y="324326"/>
                  </a:lnTo>
                  <a:lnTo>
                    <a:pt x="195548" y="334994"/>
                  </a:lnTo>
                  <a:lnTo>
                    <a:pt x="222790" y="359950"/>
                  </a:lnTo>
                  <a:lnTo>
                    <a:pt x="234505" y="370046"/>
                  </a:lnTo>
                  <a:lnTo>
                    <a:pt x="251555" y="372237"/>
                  </a:lnTo>
                  <a:lnTo>
                    <a:pt x="268605" y="374333"/>
                  </a:lnTo>
                  <a:lnTo>
                    <a:pt x="284512" y="384905"/>
                  </a:lnTo>
                  <a:lnTo>
                    <a:pt x="300038" y="399860"/>
                  </a:lnTo>
                  <a:lnTo>
                    <a:pt x="312230" y="405670"/>
                  </a:lnTo>
                  <a:lnTo>
                    <a:pt x="324517" y="411575"/>
                  </a:lnTo>
                  <a:lnTo>
                    <a:pt x="324517" y="411575"/>
                  </a:lnTo>
                  <a:lnTo>
                    <a:pt x="324517" y="4115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FEBD067-AD29-3C8B-A551-7ECD6A48599E}"/>
                </a:ext>
              </a:extLst>
            </p:cNvPr>
            <p:cNvSpPr/>
            <p:nvPr/>
          </p:nvSpPr>
          <p:spPr>
            <a:xfrm>
              <a:off x="-2923837" y="755999"/>
              <a:ext cx="985650" cy="707358"/>
            </a:xfrm>
            <a:custGeom>
              <a:avLst/>
              <a:gdLst>
                <a:gd name="connsiteX0" fmla="*/ 381190 w 585311"/>
                <a:gd name="connsiteY0" fmla="*/ 420053 h 420052"/>
                <a:gd name="connsiteX1" fmla="*/ 424815 w 585311"/>
                <a:gd name="connsiteY1" fmla="*/ 416719 h 420052"/>
                <a:gd name="connsiteX2" fmla="*/ 454533 w 585311"/>
                <a:gd name="connsiteY2" fmla="*/ 385953 h 420052"/>
                <a:gd name="connsiteX3" fmla="*/ 472631 w 585311"/>
                <a:gd name="connsiteY3" fmla="*/ 379476 h 420052"/>
                <a:gd name="connsiteX4" fmla="*/ 486918 w 585311"/>
                <a:gd name="connsiteY4" fmla="*/ 368332 h 420052"/>
                <a:gd name="connsiteX5" fmla="*/ 501777 w 585311"/>
                <a:gd name="connsiteY5" fmla="*/ 352901 h 420052"/>
                <a:gd name="connsiteX6" fmla="*/ 522542 w 585311"/>
                <a:gd name="connsiteY6" fmla="*/ 325279 h 420052"/>
                <a:gd name="connsiteX7" fmla="*/ 528828 w 585311"/>
                <a:gd name="connsiteY7" fmla="*/ 308801 h 420052"/>
                <a:gd name="connsiteX8" fmla="*/ 541020 w 585311"/>
                <a:gd name="connsiteY8" fmla="*/ 280035 h 420052"/>
                <a:gd name="connsiteX9" fmla="*/ 525590 w 585311"/>
                <a:gd name="connsiteY9" fmla="*/ 265271 h 420052"/>
                <a:gd name="connsiteX10" fmla="*/ 539972 w 585311"/>
                <a:gd name="connsiteY10" fmla="*/ 254032 h 420052"/>
                <a:gd name="connsiteX11" fmla="*/ 557498 w 585311"/>
                <a:gd name="connsiteY11" fmla="*/ 251936 h 420052"/>
                <a:gd name="connsiteX12" fmla="*/ 574357 w 585311"/>
                <a:gd name="connsiteY12" fmla="*/ 150400 h 420052"/>
                <a:gd name="connsiteX13" fmla="*/ 585311 w 585311"/>
                <a:gd name="connsiteY13" fmla="*/ 26670 h 420052"/>
                <a:gd name="connsiteX14" fmla="*/ 448532 w 585311"/>
                <a:gd name="connsiteY14" fmla="*/ 14097 h 420052"/>
                <a:gd name="connsiteX15" fmla="*/ 341662 w 585311"/>
                <a:gd name="connsiteY15" fmla="*/ 5144 h 420052"/>
                <a:gd name="connsiteX16" fmla="*/ 264509 w 585311"/>
                <a:gd name="connsiteY16" fmla="*/ 0 h 420052"/>
                <a:gd name="connsiteX17" fmla="*/ 257080 w 585311"/>
                <a:gd name="connsiteY17" fmla="*/ 24956 h 420052"/>
                <a:gd name="connsiteX18" fmla="*/ 118777 w 585311"/>
                <a:gd name="connsiteY18" fmla="*/ 25146 h 420052"/>
                <a:gd name="connsiteX19" fmla="*/ 137922 w 585311"/>
                <a:gd name="connsiteY19" fmla="*/ 44768 h 420052"/>
                <a:gd name="connsiteX20" fmla="*/ 148114 w 585311"/>
                <a:gd name="connsiteY20" fmla="*/ 67628 h 420052"/>
                <a:gd name="connsiteX21" fmla="*/ 148209 w 585311"/>
                <a:gd name="connsiteY21" fmla="*/ 102108 h 420052"/>
                <a:gd name="connsiteX22" fmla="*/ 110966 w 585311"/>
                <a:gd name="connsiteY22" fmla="*/ 123444 h 420052"/>
                <a:gd name="connsiteX23" fmla="*/ 92869 w 585311"/>
                <a:gd name="connsiteY23" fmla="*/ 129826 h 420052"/>
                <a:gd name="connsiteX24" fmla="*/ 74771 w 585311"/>
                <a:gd name="connsiteY24" fmla="*/ 136208 h 420052"/>
                <a:gd name="connsiteX25" fmla="*/ 59912 w 585311"/>
                <a:gd name="connsiteY25" fmla="*/ 151638 h 420052"/>
                <a:gd name="connsiteX26" fmla="*/ 47339 w 585311"/>
                <a:gd name="connsiteY26" fmla="*/ 219170 h 420052"/>
                <a:gd name="connsiteX27" fmla="*/ 26575 w 585311"/>
                <a:gd name="connsiteY27" fmla="*/ 246793 h 420052"/>
                <a:gd name="connsiteX28" fmla="*/ 0 w 585311"/>
                <a:gd name="connsiteY28" fmla="*/ 252127 h 420052"/>
                <a:gd name="connsiteX29" fmla="*/ 14954 w 585311"/>
                <a:gd name="connsiteY29" fmla="*/ 271272 h 420052"/>
                <a:gd name="connsiteX30" fmla="*/ 12287 w 585311"/>
                <a:gd name="connsiteY30" fmla="*/ 292513 h 420052"/>
                <a:gd name="connsiteX31" fmla="*/ 43720 w 585311"/>
                <a:gd name="connsiteY31" fmla="*/ 317945 h 420052"/>
                <a:gd name="connsiteX32" fmla="*/ 74104 w 585311"/>
                <a:gd name="connsiteY32" fmla="*/ 351949 h 420052"/>
                <a:gd name="connsiteX33" fmla="*/ 80010 w 585311"/>
                <a:gd name="connsiteY33" fmla="*/ 374237 h 420052"/>
                <a:gd name="connsiteX34" fmla="*/ 91154 w 585311"/>
                <a:gd name="connsiteY34" fmla="*/ 354044 h 420052"/>
                <a:gd name="connsiteX35" fmla="*/ 120967 w 585311"/>
                <a:gd name="connsiteY35" fmla="*/ 357664 h 420052"/>
                <a:gd name="connsiteX36" fmla="*/ 139065 w 585311"/>
                <a:gd name="connsiteY36" fmla="*/ 351282 h 420052"/>
                <a:gd name="connsiteX37" fmla="*/ 156019 w 585311"/>
                <a:gd name="connsiteY37" fmla="*/ 353378 h 420052"/>
                <a:gd name="connsiteX38" fmla="*/ 170879 w 585311"/>
                <a:gd name="connsiteY38" fmla="*/ 337947 h 420052"/>
                <a:gd name="connsiteX39" fmla="*/ 191167 w 585311"/>
                <a:gd name="connsiteY39" fmla="*/ 349091 h 420052"/>
                <a:gd name="connsiteX40" fmla="*/ 208217 w 585311"/>
                <a:gd name="connsiteY40" fmla="*/ 351187 h 420052"/>
                <a:gd name="connsiteX41" fmla="*/ 225742 w 585311"/>
                <a:gd name="connsiteY41" fmla="*/ 348996 h 420052"/>
                <a:gd name="connsiteX42" fmla="*/ 240030 w 585311"/>
                <a:gd name="connsiteY42" fmla="*/ 337852 h 420052"/>
                <a:gd name="connsiteX43" fmla="*/ 318230 w 585311"/>
                <a:gd name="connsiteY43" fmla="*/ 334613 h 420052"/>
                <a:gd name="connsiteX44" fmla="*/ 333756 w 585311"/>
                <a:gd name="connsiteY44" fmla="*/ 349377 h 420052"/>
                <a:gd name="connsiteX45" fmla="*/ 344900 w 585311"/>
                <a:gd name="connsiteY45" fmla="*/ 363760 h 420052"/>
                <a:gd name="connsiteX46" fmla="*/ 351282 w 585311"/>
                <a:gd name="connsiteY46" fmla="*/ 381762 h 420052"/>
                <a:gd name="connsiteX47" fmla="*/ 362998 w 585311"/>
                <a:gd name="connsiteY47" fmla="*/ 391859 h 420052"/>
                <a:gd name="connsiteX48" fmla="*/ 377952 w 585311"/>
                <a:gd name="connsiteY48" fmla="*/ 411004 h 420052"/>
                <a:gd name="connsiteX49" fmla="*/ 381190 w 585311"/>
                <a:gd name="connsiteY49" fmla="*/ 420053 h 420052"/>
                <a:gd name="connsiteX50" fmla="*/ 381190 w 585311"/>
                <a:gd name="connsiteY50" fmla="*/ 420053 h 420052"/>
                <a:gd name="connsiteX51" fmla="*/ 381190 w 585311"/>
                <a:gd name="connsiteY51" fmla="*/ 420053 h 42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85311" h="420052">
                  <a:moveTo>
                    <a:pt x="381190" y="420053"/>
                  </a:moveTo>
                  <a:lnTo>
                    <a:pt x="424815" y="416719"/>
                  </a:lnTo>
                  <a:lnTo>
                    <a:pt x="454533" y="385953"/>
                  </a:lnTo>
                  <a:lnTo>
                    <a:pt x="472631" y="379476"/>
                  </a:lnTo>
                  <a:lnTo>
                    <a:pt x="486918" y="368332"/>
                  </a:lnTo>
                  <a:lnTo>
                    <a:pt x="501777" y="352901"/>
                  </a:lnTo>
                  <a:lnTo>
                    <a:pt x="522542" y="325279"/>
                  </a:lnTo>
                  <a:lnTo>
                    <a:pt x="528828" y="308801"/>
                  </a:lnTo>
                  <a:lnTo>
                    <a:pt x="541020" y="280035"/>
                  </a:lnTo>
                  <a:lnTo>
                    <a:pt x="525590" y="265271"/>
                  </a:lnTo>
                  <a:lnTo>
                    <a:pt x="539972" y="254032"/>
                  </a:lnTo>
                  <a:lnTo>
                    <a:pt x="557498" y="251936"/>
                  </a:lnTo>
                  <a:lnTo>
                    <a:pt x="574357" y="150400"/>
                  </a:lnTo>
                  <a:lnTo>
                    <a:pt x="585311" y="26670"/>
                  </a:lnTo>
                  <a:lnTo>
                    <a:pt x="448532" y="14097"/>
                  </a:lnTo>
                  <a:lnTo>
                    <a:pt x="341662" y="5144"/>
                  </a:lnTo>
                  <a:lnTo>
                    <a:pt x="264509" y="0"/>
                  </a:lnTo>
                  <a:lnTo>
                    <a:pt x="257080" y="24956"/>
                  </a:lnTo>
                  <a:lnTo>
                    <a:pt x="118777" y="25146"/>
                  </a:lnTo>
                  <a:lnTo>
                    <a:pt x="137922" y="44768"/>
                  </a:lnTo>
                  <a:lnTo>
                    <a:pt x="148114" y="67628"/>
                  </a:lnTo>
                  <a:lnTo>
                    <a:pt x="148209" y="102108"/>
                  </a:lnTo>
                  <a:lnTo>
                    <a:pt x="110966" y="123444"/>
                  </a:lnTo>
                  <a:lnTo>
                    <a:pt x="92869" y="129826"/>
                  </a:lnTo>
                  <a:lnTo>
                    <a:pt x="74771" y="136208"/>
                  </a:lnTo>
                  <a:lnTo>
                    <a:pt x="59912" y="151638"/>
                  </a:lnTo>
                  <a:lnTo>
                    <a:pt x="47339" y="219170"/>
                  </a:lnTo>
                  <a:lnTo>
                    <a:pt x="26575" y="246793"/>
                  </a:lnTo>
                  <a:lnTo>
                    <a:pt x="0" y="252127"/>
                  </a:lnTo>
                  <a:lnTo>
                    <a:pt x="14954" y="271272"/>
                  </a:lnTo>
                  <a:lnTo>
                    <a:pt x="12287" y="292513"/>
                  </a:lnTo>
                  <a:lnTo>
                    <a:pt x="43720" y="317945"/>
                  </a:lnTo>
                  <a:lnTo>
                    <a:pt x="74104" y="351949"/>
                  </a:lnTo>
                  <a:lnTo>
                    <a:pt x="80010" y="374237"/>
                  </a:lnTo>
                  <a:lnTo>
                    <a:pt x="91154" y="354044"/>
                  </a:lnTo>
                  <a:lnTo>
                    <a:pt x="120967" y="357664"/>
                  </a:lnTo>
                  <a:lnTo>
                    <a:pt x="139065" y="351282"/>
                  </a:lnTo>
                  <a:lnTo>
                    <a:pt x="156019" y="353378"/>
                  </a:lnTo>
                  <a:lnTo>
                    <a:pt x="170879" y="337947"/>
                  </a:lnTo>
                  <a:lnTo>
                    <a:pt x="191167" y="349091"/>
                  </a:lnTo>
                  <a:lnTo>
                    <a:pt x="208217" y="351187"/>
                  </a:lnTo>
                  <a:lnTo>
                    <a:pt x="225742" y="348996"/>
                  </a:lnTo>
                  <a:lnTo>
                    <a:pt x="240030" y="337852"/>
                  </a:lnTo>
                  <a:lnTo>
                    <a:pt x="318230" y="334613"/>
                  </a:lnTo>
                  <a:lnTo>
                    <a:pt x="333756" y="349377"/>
                  </a:lnTo>
                  <a:lnTo>
                    <a:pt x="344900" y="363760"/>
                  </a:lnTo>
                  <a:lnTo>
                    <a:pt x="351282" y="381762"/>
                  </a:lnTo>
                  <a:lnTo>
                    <a:pt x="362998" y="391859"/>
                  </a:lnTo>
                  <a:lnTo>
                    <a:pt x="377952" y="411004"/>
                  </a:lnTo>
                  <a:lnTo>
                    <a:pt x="381190" y="420053"/>
                  </a:lnTo>
                  <a:lnTo>
                    <a:pt x="381190" y="420053"/>
                  </a:lnTo>
                  <a:lnTo>
                    <a:pt x="381190" y="42005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8D4E6A1C-F751-B728-F8B3-51942887895B}"/>
                </a:ext>
              </a:extLst>
            </p:cNvPr>
            <p:cNvSpPr/>
            <p:nvPr/>
          </p:nvSpPr>
          <p:spPr>
            <a:xfrm>
              <a:off x="-2896409" y="2448368"/>
              <a:ext cx="827336" cy="891336"/>
            </a:xfrm>
            <a:custGeom>
              <a:avLst/>
              <a:gdLst>
                <a:gd name="connsiteX0" fmla="*/ 210312 w 491299"/>
                <a:gd name="connsiteY0" fmla="*/ 517493 h 529304"/>
                <a:gd name="connsiteX1" fmla="*/ 261461 w 491299"/>
                <a:gd name="connsiteY1" fmla="*/ 523780 h 529304"/>
                <a:gd name="connsiteX2" fmla="*/ 291751 w 491299"/>
                <a:gd name="connsiteY2" fmla="*/ 523208 h 529304"/>
                <a:gd name="connsiteX3" fmla="*/ 347663 w 491299"/>
                <a:gd name="connsiteY3" fmla="*/ 525780 h 529304"/>
                <a:gd name="connsiteX4" fmla="*/ 446723 w 491299"/>
                <a:gd name="connsiteY4" fmla="*/ 529304 h 529304"/>
                <a:gd name="connsiteX5" fmla="*/ 463010 w 491299"/>
                <a:gd name="connsiteY5" fmla="*/ 327565 h 529304"/>
                <a:gd name="connsiteX6" fmla="*/ 491300 w 491299"/>
                <a:gd name="connsiteY6" fmla="*/ 27622 h 529304"/>
                <a:gd name="connsiteX7" fmla="*/ 375285 w 491299"/>
                <a:gd name="connsiteY7" fmla="*/ 22003 h 529304"/>
                <a:gd name="connsiteX8" fmla="*/ 324136 w 491299"/>
                <a:gd name="connsiteY8" fmla="*/ 15716 h 529304"/>
                <a:gd name="connsiteX9" fmla="*/ 290036 w 491299"/>
                <a:gd name="connsiteY9" fmla="*/ 11430 h 529304"/>
                <a:gd name="connsiteX10" fmla="*/ 200025 w 491299"/>
                <a:gd name="connsiteY10" fmla="*/ 4667 h 529304"/>
                <a:gd name="connsiteX11" fmla="*/ 127159 w 491299"/>
                <a:gd name="connsiteY11" fmla="*/ 0 h 529304"/>
                <a:gd name="connsiteX12" fmla="*/ 109538 w 491299"/>
                <a:gd name="connsiteY12" fmla="*/ 2191 h 529304"/>
                <a:gd name="connsiteX13" fmla="*/ 91440 w 491299"/>
                <a:gd name="connsiteY13" fmla="*/ 8668 h 529304"/>
                <a:gd name="connsiteX14" fmla="*/ 73914 w 491299"/>
                <a:gd name="connsiteY14" fmla="*/ 10763 h 529304"/>
                <a:gd name="connsiteX15" fmla="*/ 55817 w 491299"/>
                <a:gd name="connsiteY15" fmla="*/ 17240 h 529304"/>
                <a:gd name="connsiteX16" fmla="*/ 36671 w 491299"/>
                <a:gd name="connsiteY16" fmla="*/ 32194 h 529304"/>
                <a:gd name="connsiteX17" fmla="*/ 22955 w 491299"/>
                <a:gd name="connsiteY17" fmla="*/ 177927 h 529304"/>
                <a:gd name="connsiteX18" fmla="*/ 22574 w 491299"/>
                <a:gd name="connsiteY18" fmla="*/ 251555 h 529304"/>
                <a:gd name="connsiteX19" fmla="*/ 15716 w 491299"/>
                <a:gd name="connsiteY19" fmla="*/ 307086 h 529304"/>
                <a:gd name="connsiteX20" fmla="*/ 0 w 491299"/>
                <a:gd name="connsiteY20" fmla="*/ 504539 h 529304"/>
                <a:gd name="connsiteX21" fmla="*/ 55912 w 491299"/>
                <a:gd name="connsiteY21" fmla="*/ 507111 h 529304"/>
                <a:gd name="connsiteX22" fmla="*/ 210312 w 491299"/>
                <a:gd name="connsiteY22" fmla="*/ 517493 h 529304"/>
                <a:gd name="connsiteX23" fmla="*/ 210312 w 491299"/>
                <a:gd name="connsiteY23" fmla="*/ 517493 h 529304"/>
                <a:gd name="connsiteX24" fmla="*/ 210312 w 491299"/>
                <a:gd name="connsiteY24" fmla="*/ 517493 h 529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1299" h="529304">
                  <a:moveTo>
                    <a:pt x="210312" y="517493"/>
                  </a:moveTo>
                  <a:lnTo>
                    <a:pt x="261461" y="523780"/>
                  </a:lnTo>
                  <a:lnTo>
                    <a:pt x="291751" y="523208"/>
                  </a:lnTo>
                  <a:lnTo>
                    <a:pt x="347663" y="525780"/>
                  </a:lnTo>
                  <a:lnTo>
                    <a:pt x="446723" y="529304"/>
                  </a:lnTo>
                  <a:lnTo>
                    <a:pt x="463010" y="327565"/>
                  </a:lnTo>
                  <a:lnTo>
                    <a:pt x="491300" y="27622"/>
                  </a:lnTo>
                  <a:lnTo>
                    <a:pt x="375285" y="22003"/>
                  </a:lnTo>
                  <a:lnTo>
                    <a:pt x="324136" y="15716"/>
                  </a:lnTo>
                  <a:lnTo>
                    <a:pt x="290036" y="11430"/>
                  </a:lnTo>
                  <a:lnTo>
                    <a:pt x="200025" y="4667"/>
                  </a:lnTo>
                  <a:lnTo>
                    <a:pt x="127159" y="0"/>
                  </a:lnTo>
                  <a:lnTo>
                    <a:pt x="109538" y="2191"/>
                  </a:lnTo>
                  <a:lnTo>
                    <a:pt x="91440" y="8668"/>
                  </a:lnTo>
                  <a:lnTo>
                    <a:pt x="73914" y="10763"/>
                  </a:lnTo>
                  <a:lnTo>
                    <a:pt x="55817" y="17240"/>
                  </a:lnTo>
                  <a:lnTo>
                    <a:pt x="36671" y="32194"/>
                  </a:lnTo>
                  <a:lnTo>
                    <a:pt x="22955" y="177927"/>
                  </a:lnTo>
                  <a:lnTo>
                    <a:pt x="22574" y="251555"/>
                  </a:lnTo>
                  <a:lnTo>
                    <a:pt x="15716" y="307086"/>
                  </a:lnTo>
                  <a:lnTo>
                    <a:pt x="0" y="504539"/>
                  </a:lnTo>
                  <a:lnTo>
                    <a:pt x="55912" y="507111"/>
                  </a:lnTo>
                  <a:lnTo>
                    <a:pt x="210312" y="517493"/>
                  </a:lnTo>
                  <a:lnTo>
                    <a:pt x="210312" y="517493"/>
                  </a:lnTo>
                  <a:lnTo>
                    <a:pt x="210312" y="51749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087E4D49-6C75-3380-2FE7-62B7BE98F3BB}"/>
                </a:ext>
              </a:extLst>
            </p:cNvPr>
            <p:cNvSpPr/>
            <p:nvPr/>
          </p:nvSpPr>
          <p:spPr>
            <a:xfrm>
              <a:off x="-2039077" y="782143"/>
              <a:ext cx="860378" cy="929992"/>
            </a:xfrm>
            <a:custGeom>
              <a:avLst/>
              <a:gdLst>
                <a:gd name="connsiteX0" fmla="*/ 482060 w 510920"/>
                <a:gd name="connsiteY0" fmla="*/ 552260 h 552259"/>
                <a:gd name="connsiteX1" fmla="*/ 481012 w 510920"/>
                <a:gd name="connsiteY1" fmla="*/ 526161 h 552259"/>
                <a:gd name="connsiteX2" fmla="*/ 488347 w 510920"/>
                <a:gd name="connsiteY2" fmla="*/ 466344 h 552259"/>
                <a:gd name="connsiteX3" fmla="*/ 497777 w 510920"/>
                <a:gd name="connsiteY3" fmla="*/ 354902 h 552259"/>
                <a:gd name="connsiteX4" fmla="*/ 501396 w 510920"/>
                <a:gd name="connsiteY4" fmla="*/ 290322 h 552259"/>
                <a:gd name="connsiteX5" fmla="*/ 510921 w 510920"/>
                <a:gd name="connsiteY5" fmla="*/ 213550 h 552259"/>
                <a:gd name="connsiteX6" fmla="*/ 486823 w 510920"/>
                <a:gd name="connsiteY6" fmla="*/ 197548 h 552259"/>
                <a:gd name="connsiteX7" fmla="*/ 467106 w 510920"/>
                <a:gd name="connsiteY7" fmla="*/ 182118 h 552259"/>
                <a:gd name="connsiteX8" fmla="*/ 455390 w 510920"/>
                <a:gd name="connsiteY8" fmla="*/ 172021 h 552259"/>
                <a:gd name="connsiteX9" fmla="*/ 453199 w 510920"/>
                <a:gd name="connsiteY9" fmla="*/ 154400 h 552259"/>
                <a:gd name="connsiteX10" fmla="*/ 432340 w 510920"/>
                <a:gd name="connsiteY10" fmla="*/ 147447 h 552259"/>
                <a:gd name="connsiteX11" fmla="*/ 415290 w 510920"/>
                <a:gd name="connsiteY11" fmla="*/ 145352 h 552259"/>
                <a:gd name="connsiteX12" fmla="*/ 394525 w 510920"/>
                <a:gd name="connsiteY12" fmla="*/ 138494 h 552259"/>
                <a:gd name="connsiteX13" fmla="*/ 377952 w 510920"/>
                <a:gd name="connsiteY13" fmla="*/ 132112 h 552259"/>
                <a:gd name="connsiteX14" fmla="*/ 366236 w 510920"/>
                <a:gd name="connsiteY14" fmla="*/ 122015 h 552259"/>
                <a:gd name="connsiteX15" fmla="*/ 350234 w 510920"/>
                <a:gd name="connsiteY15" fmla="*/ 111347 h 552259"/>
                <a:gd name="connsiteX16" fmla="*/ 338995 w 510920"/>
                <a:gd name="connsiteY16" fmla="*/ 96965 h 552259"/>
                <a:gd name="connsiteX17" fmla="*/ 328232 w 510920"/>
                <a:gd name="connsiteY17" fmla="*/ 78296 h 552259"/>
                <a:gd name="connsiteX18" fmla="*/ 317564 w 510920"/>
                <a:gd name="connsiteY18" fmla="*/ 59627 h 552259"/>
                <a:gd name="connsiteX19" fmla="*/ 301561 w 510920"/>
                <a:gd name="connsiteY19" fmla="*/ 49054 h 552259"/>
                <a:gd name="connsiteX20" fmla="*/ 285560 w 510920"/>
                <a:gd name="connsiteY20" fmla="*/ 38386 h 552259"/>
                <a:gd name="connsiteX21" fmla="*/ 266319 w 510920"/>
                <a:gd name="connsiteY21" fmla="*/ 18669 h 552259"/>
                <a:gd name="connsiteX22" fmla="*/ 255651 w 510920"/>
                <a:gd name="connsiteY22" fmla="*/ 0 h 552259"/>
                <a:gd name="connsiteX23" fmla="*/ 252508 w 510920"/>
                <a:gd name="connsiteY23" fmla="*/ 25622 h 552259"/>
                <a:gd name="connsiteX24" fmla="*/ 59341 w 510920"/>
                <a:gd name="connsiteY24" fmla="*/ 10478 h 552259"/>
                <a:gd name="connsiteX25" fmla="*/ 49435 w 510920"/>
                <a:gd name="connsiteY25" fmla="*/ 126206 h 552259"/>
                <a:gd name="connsiteX26" fmla="*/ 40481 w 510920"/>
                <a:gd name="connsiteY26" fmla="*/ 233458 h 552259"/>
                <a:gd name="connsiteX27" fmla="*/ 22384 w 510920"/>
                <a:gd name="connsiteY27" fmla="*/ 239840 h 552259"/>
                <a:gd name="connsiteX28" fmla="*/ 0 w 510920"/>
                <a:gd name="connsiteY28" fmla="*/ 245745 h 552259"/>
                <a:gd name="connsiteX29" fmla="*/ 11240 w 510920"/>
                <a:gd name="connsiteY29" fmla="*/ 260128 h 552259"/>
                <a:gd name="connsiteX30" fmla="*/ 17145 w 510920"/>
                <a:gd name="connsiteY30" fmla="*/ 282607 h 552259"/>
                <a:gd name="connsiteX31" fmla="*/ 32575 w 510920"/>
                <a:gd name="connsiteY31" fmla="*/ 297466 h 552259"/>
                <a:gd name="connsiteX32" fmla="*/ 53435 w 510920"/>
                <a:gd name="connsiteY32" fmla="*/ 304419 h 552259"/>
                <a:gd name="connsiteX33" fmla="*/ 64103 w 510920"/>
                <a:gd name="connsiteY33" fmla="*/ 322993 h 552259"/>
                <a:gd name="connsiteX34" fmla="*/ 65723 w 510920"/>
                <a:gd name="connsiteY34" fmla="*/ 344900 h 552259"/>
                <a:gd name="connsiteX35" fmla="*/ 71628 w 510920"/>
                <a:gd name="connsiteY35" fmla="*/ 367284 h 552259"/>
                <a:gd name="connsiteX36" fmla="*/ 69532 w 510920"/>
                <a:gd name="connsiteY36" fmla="*/ 384334 h 552259"/>
                <a:gd name="connsiteX37" fmla="*/ 71152 w 510920"/>
                <a:gd name="connsiteY37" fmla="*/ 406241 h 552259"/>
                <a:gd name="connsiteX38" fmla="*/ 78105 w 510920"/>
                <a:gd name="connsiteY38" fmla="*/ 420053 h 552259"/>
                <a:gd name="connsiteX39" fmla="*/ 84582 w 510920"/>
                <a:gd name="connsiteY39" fmla="*/ 438245 h 552259"/>
                <a:gd name="connsiteX40" fmla="*/ 101060 w 510920"/>
                <a:gd name="connsiteY40" fmla="*/ 444627 h 552259"/>
                <a:gd name="connsiteX41" fmla="*/ 117634 w 510920"/>
                <a:gd name="connsiteY41" fmla="*/ 451009 h 552259"/>
                <a:gd name="connsiteX42" fmla="*/ 133636 w 510920"/>
                <a:gd name="connsiteY42" fmla="*/ 461582 h 552259"/>
                <a:gd name="connsiteX43" fmla="*/ 168878 w 510920"/>
                <a:gd name="connsiteY43" fmla="*/ 457295 h 552259"/>
                <a:gd name="connsiteX44" fmla="*/ 170974 w 510920"/>
                <a:gd name="connsiteY44" fmla="*/ 474917 h 552259"/>
                <a:gd name="connsiteX45" fmla="*/ 196120 w 510920"/>
                <a:gd name="connsiteY45" fmla="*/ 482346 h 552259"/>
                <a:gd name="connsiteX46" fmla="*/ 216884 w 510920"/>
                <a:gd name="connsiteY46" fmla="*/ 489204 h 552259"/>
                <a:gd name="connsiteX47" fmla="*/ 232886 w 510920"/>
                <a:gd name="connsiteY47" fmla="*/ 499872 h 552259"/>
                <a:gd name="connsiteX48" fmla="*/ 248983 w 510920"/>
                <a:gd name="connsiteY48" fmla="*/ 510540 h 552259"/>
                <a:gd name="connsiteX49" fmla="*/ 264414 w 510920"/>
                <a:gd name="connsiteY49" fmla="*/ 525399 h 552259"/>
                <a:gd name="connsiteX50" fmla="*/ 482060 w 510920"/>
                <a:gd name="connsiteY50" fmla="*/ 552260 h 552259"/>
                <a:gd name="connsiteX51" fmla="*/ 482060 w 510920"/>
                <a:gd name="connsiteY51" fmla="*/ 552260 h 552259"/>
                <a:gd name="connsiteX52" fmla="*/ 482060 w 510920"/>
                <a:gd name="connsiteY52" fmla="*/ 552260 h 55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10920" h="552259">
                  <a:moveTo>
                    <a:pt x="482060" y="552260"/>
                  </a:moveTo>
                  <a:lnTo>
                    <a:pt x="481012" y="526161"/>
                  </a:lnTo>
                  <a:lnTo>
                    <a:pt x="488347" y="466344"/>
                  </a:lnTo>
                  <a:lnTo>
                    <a:pt x="497777" y="354902"/>
                  </a:lnTo>
                  <a:lnTo>
                    <a:pt x="501396" y="290322"/>
                  </a:lnTo>
                  <a:lnTo>
                    <a:pt x="510921" y="213550"/>
                  </a:lnTo>
                  <a:lnTo>
                    <a:pt x="486823" y="197548"/>
                  </a:lnTo>
                  <a:lnTo>
                    <a:pt x="467106" y="182118"/>
                  </a:lnTo>
                  <a:lnTo>
                    <a:pt x="455390" y="172021"/>
                  </a:lnTo>
                  <a:lnTo>
                    <a:pt x="453199" y="154400"/>
                  </a:lnTo>
                  <a:lnTo>
                    <a:pt x="432340" y="147447"/>
                  </a:lnTo>
                  <a:lnTo>
                    <a:pt x="415290" y="145352"/>
                  </a:lnTo>
                  <a:lnTo>
                    <a:pt x="394525" y="138494"/>
                  </a:lnTo>
                  <a:lnTo>
                    <a:pt x="377952" y="132112"/>
                  </a:lnTo>
                  <a:lnTo>
                    <a:pt x="366236" y="122015"/>
                  </a:lnTo>
                  <a:lnTo>
                    <a:pt x="350234" y="111347"/>
                  </a:lnTo>
                  <a:lnTo>
                    <a:pt x="338995" y="96965"/>
                  </a:lnTo>
                  <a:lnTo>
                    <a:pt x="328232" y="78296"/>
                  </a:lnTo>
                  <a:lnTo>
                    <a:pt x="317564" y="59627"/>
                  </a:lnTo>
                  <a:lnTo>
                    <a:pt x="301561" y="49054"/>
                  </a:lnTo>
                  <a:lnTo>
                    <a:pt x="285560" y="38386"/>
                  </a:lnTo>
                  <a:lnTo>
                    <a:pt x="266319" y="18669"/>
                  </a:lnTo>
                  <a:lnTo>
                    <a:pt x="255651" y="0"/>
                  </a:lnTo>
                  <a:lnTo>
                    <a:pt x="252508" y="25622"/>
                  </a:lnTo>
                  <a:lnTo>
                    <a:pt x="59341" y="10478"/>
                  </a:lnTo>
                  <a:lnTo>
                    <a:pt x="49435" y="126206"/>
                  </a:lnTo>
                  <a:lnTo>
                    <a:pt x="40481" y="233458"/>
                  </a:lnTo>
                  <a:lnTo>
                    <a:pt x="22384" y="239840"/>
                  </a:lnTo>
                  <a:lnTo>
                    <a:pt x="0" y="245745"/>
                  </a:lnTo>
                  <a:lnTo>
                    <a:pt x="11240" y="260128"/>
                  </a:lnTo>
                  <a:lnTo>
                    <a:pt x="17145" y="282607"/>
                  </a:lnTo>
                  <a:lnTo>
                    <a:pt x="32575" y="297466"/>
                  </a:lnTo>
                  <a:lnTo>
                    <a:pt x="53435" y="304419"/>
                  </a:lnTo>
                  <a:lnTo>
                    <a:pt x="64103" y="322993"/>
                  </a:lnTo>
                  <a:lnTo>
                    <a:pt x="65723" y="344900"/>
                  </a:lnTo>
                  <a:lnTo>
                    <a:pt x="71628" y="367284"/>
                  </a:lnTo>
                  <a:lnTo>
                    <a:pt x="69532" y="384334"/>
                  </a:lnTo>
                  <a:lnTo>
                    <a:pt x="71152" y="406241"/>
                  </a:lnTo>
                  <a:lnTo>
                    <a:pt x="78105" y="420053"/>
                  </a:lnTo>
                  <a:lnTo>
                    <a:pt x="84582" y="438245"/>
                  </a:lnTo>
                  <a:lnTo>
                    <a:pt x="101060" y="444627"/>
                  </a:lnTo>
                  <a:lnTo>
                    <a:pt x="117634" y="451009"/>
                  </a:lnTo>
                  <a:lnTo>
                    <a:pt x="133636" y="461582"/>
                  </a:lnTo>
                  <a:lnTo>
                    <a:pt x="168878" y="457295"/>
                  </a:lnTo>
                  <a:lnTo>
                    <a:pt x="170974" y="474917"/>
                  </a:lnTo>
                  <a:lnTo>
                    <a:pt x="196120" y="482346"/>
                  </a:lnTo>
                  <a:lnTo>
                    <a:pt x="216884" y="489204"/>
                  </a:lnTo>
                  <a:lnTo>
                    <a:pt x="232886" y="499872"/>
                  </a:lnTo>
                  <a:lnTo>
                    <a:pt x="248983" y="510540"/>
                  </a:lnTo>
                  <a:lnTo>
                    <a:pt x="264414" y="525399"/>
                  </a:lnTo>
                  <a:lnTo>
                    <a:pt x="482060" y="552260"/>
                  </a:lnTo>
                  <a:lnTo>
                    <a:pt x="482060" y="552260"/>
                  </a:lnTo>
                  <a:lnTo>
                    <a:pt x="482060" y="552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7738CCC7-3B0F-18B4-A82A-EA352EA8249D}"/>
                </a:ext>
              </a:extLst>
            </p:cNvPr>
            <p:cNvSpPr/>
            <p:nvPr/>
          </p:nvSpPr>
          <p:spPr>
            <a:xfrm>
              <a:off x="-2141091" y="2424467"/>
              <a:ext cx="729974" cy="950363"/>
            </a:xfrm>
            <a:custGeom>
              <a:avLst/>
              <a:gdLst>
                <a:gd name="connsiteX0" fmla="*/ 42577 w 433482"/>
                <a:gd name="connsiteY0" fmla="*/ 548450 h 564356"/>
                <a:gd name="connsiteX1" fmla="*/ 184499 w 433482"/>
                <a:gd name="connsiteY1" fmla="*/ 553022 h 564356"/>
                <a:gd name="connsiteX2" fmla="*/ 257365 w 433482"/>
                <a:gd name="connsiteY2" fmla="*/ 557689 h 564356"/>
                <a:gd name="connsiteX3" fmla="*/ 377571 w 433482"/>
                <a:gd name="connsiteY3" fmla="*/ 563880 h 564356"/>
                <a:gd name="connsiteX4" fmla="*/ 416433 w 433482"/>
                <a:gd name="connsiteY4" fmla="*/ 564356 h 564356"/>
                <a:gd name="connsiteX5" fmla="*/ 422053 w 433482"/>
                <a:gd name="connsiteY5" fmla="*/ 413766 h 564356"/>
                <a:gd name="connsiteX6" fmla="*/ 424053 w 433482"/>
                <a:gd name="connsiteY6" fmla="*/ 362236 h 564356"/>
                <a:gd name="connsiteX7" fmla="*/ 433483 w 433482"/>
                <a:gd name="connsiteY7" fmla="*/ 250984 h 564356"/>
                <a:gd name="connsiteX8" fmla="*/ 423767 w 433482"/>
                <a:gd name="connsiteY8" fmla="*/ 154686 h 564356"/>
                <a:gd name="connsiteX9" fmla="*/ 421577 w 433482"/>
                <a:gd name="connsiteY9" fmla="*/ 137160 h 564356"/>
                <a:gd name="connsiteX10" fmla="*/ 396526 w 433482"/>
                <a:gd name="connsiteY10" fmla="*/ 95155 h 564356"/>
                <a:gd name="connsiteX11" fmla="*/ 381667 w 433482"/>
                <a:gd name="connsiteY11" fmla="*/ 76009 h 564356"/>
                <a:gd name="connsiteX12" fmla="*/ 383667 w 433482"/>
                <a:gd name="connsiteY12" fmla="*/ 24384 h 564356"/>
                <a:gd name="connsiteX13" fmla="*/ 281083 w 433482"/>
                <a:gd name="connsiteY13" fmla="*/ 16097 h 564356"/>
                <a:gd name="connsiteX14" fmla="*/ 105537 w 433482"/>
                <a:gd name="connsiteY14" fmla="*/ 3048 h 564356"/>
                <a:gd name="connsiteX15" fmla="*/ 45434 w 433482"/>
                <a:gd name="connsiteY15" fmla="*/ 0 h 564356"/>
                <a:gd name="connsiteX16" fmla="*/ 41243 w 433482"/>
                <a:gd name="connsiteY16" fmla="*/ 34004 h 564356"/>
                <a:gd name="connsiteX17" fmla="*/ 16192 w 433482"/>
                <a:gd name="connsiteY17" fmla="*/ 342138 h 564356"/>
                <a:gd name="connsiteX18" fmla="*/ 0 w 433482"/>
                <a:gd name="connsiteY18" fmla="*/ 543211 h 564356"/>
                <a:gd name="connsiteX19" fmla="*/ 42577 w 433482"/>
                <a:gd name="connsiteY19" fmla="*/ 548450 h 564356"/>
                <a:gd name="connsiteX20" fmla="*/ 42577 w 433482"/>
                <a:gd name="connsiteY20" fmla="*/ 548450 h 564356"/>
                <a:gd name="connsiteX21" fmla="*/ 42577 w 433482"/>
                <a:gd name="connsiteY21" fmla="*/ 548450 h 56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3482" h="564356">
                  <a:moveTo>
                    <a:pt x="42577" y="548450"/>
                  </a:moveTo>
                  <a:lnTo>
                    <a:pt x="184499" y="553022"/>
                  </a:lnTo>
                  <a:lnTo>
                    <a:pt x="257365" y="557689"/>
                  </a:lnTo>
                  <a:lnTo>
                    <a:pt x="377571" y="563880"/>
                  </a:lnTo>
                  <a:lnTo>
                    <a:pt x="416433" y="564356"/>
                  </a:lnTo>
                  <a:lnTo>
                    <a:pt x="422053" y="413766"/>
                  </a:lnTo>
                  <a:lnTo>
                    <a:pt x="424053" y="362236"/>
                  </a:lnTo>
                  <a:lnTo>
                    <a:pt x="433483" y="250984"/>
                  </a:lnTo>
                  <a:lnTo>
                    <a:pt x="423767" y="154686"/>
                  </a:lnTo>
                  <a:lnTo>
                    <a:pt x="421577" y="137160"/>
                  </a:lnTo>
                  <a:lnTo>
                    <a:pt x="396526" y="95155"/>
                  </a:lnTo>
                  <a:lnTo>
                    <a:pt x="381667" y="76009"/>
                  </a:lnTo>
                  <a:lnTo>
                    <a:pt x="383667" y="24384"/>
                  </a:lnTo>
                  <a:lnTo>
                    <a:pt x="281083" y="16097"/>
                  </a:lnTo>
                  <a:lnTo>
                    <a:pt x="105537" y="3048"/>
                  </a:lnTo>
                  <a:lnTo>
                    <a:pt x="45434" y="0"/>
                  </a:lnTo>
                  <a:lnTo>
                    <a:pt x="41243" y="34004"/>
                  </a:lnTo>
                  <a:lnTo>
                    <a:pt x="16192" y="342138"/>
                  </a:lnTo>
                  <a:lnTo>
                    <a:pt x="0" y="543211"/>
                  </a:lnTo>
                  <a:lnTo>
                    <a:pt x="42577" y="548450"/>
                  </a:lnTo>
                  <a:lnTo>
                    <a:pt x="42577" y="548450"/>
                  </a:lnTo>
                  <a:lnTo>
                    <a:pt x="42577" y="548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7BE7FB55-4AA1-8B7E-9B98-C6DA45ABC646}"/>
                </a:ext>
              </a:extLst>
            </p:cNvPr>
            <p:cNvSpPr/>
            <p:nvPr/>
          </p:nvSpPr>
          <p:spPr>
            <a:xfrm>
              <a:off x="-2580744" y="1583176"/>
              <a:ext cx="735428" cy="912349"/>
            </a:xfrm>
            <a:custGeom>
              <a:avLst/>
              <a:gdLst>
                <a:gd name="connsiteX0" fmla="*/ 305086 w 436721"/>
                <a:gd name="connsiteY0" fmla="*/ 541782 h 541782"/>
                <a:gd name="connsiteX1" fmla="*/ 306038 w 436721"/>
                <a:gd name="connsiteY1" fmla="*/ 498824 h 541782"/>
                <a:gd name="connsiteX2" fmla="*/ 366427 w 436721"/>
                <a:gd name="connsiteY2" fmla="*/ 501872 h 541782"/>
                <a:gd name="connsiteX3" fmla="*/ 409099 w 436721"/>
                <a:gd name="connsiteY3" fmla="*/ 507206 h 541782"/>
                <a:gd name="connsiteX4" fmla="*/ 416909 w 436721"/>
                <a:gd name="connsiteY4" fmla="*/ 408908 h 541782"/>
                <a:gd name="connsiteX5" fmla="*/ 436721 w 436721"/>
                <a:gd name="connsiteY5" fmla="*/ 178213 h 541782"/>
                <a:gd name="connsiteX6" fmla="*/ 415290 w 436721"/>
                <a:gd name="connsiteY6" fmla="*/ 175641 h 541782"/>
                <a:gd name="connsiteX7" fmla="*/ 398717 w 436721"/>
                <a:gd name="connsiteY7" fmla="*/ 169259 h 541782"/>
                <a:gd name="connsiteX8" fmla="*/ 362903 w 436721"/>
                <a:gd name="connsiteY8" fmla="*/ 143256 h 541782"/>
                <a:gd name="connsiteX9" fmla="*/ 335090 w 436721"/>
                <a:gd name="connsiteY9" fmla="*/ 122492 h 541782"/>
                <a:gd name="connsiteX10" fmla="*/ 302419 w 436721"/>
                <a:gd name="connsiteY10" fmla="*/ 105537 h 541782"/>
                <a:gd name="connsiteX11" fmla="*/ 285845 w 436721"/>
                <a:gd name="connsiteY11" fmla="*/ 99155 h 541782"/>
                <a:gd name="connsiteX12" fmla="*/ 238887 w 436721"/>
                <a:gd name="connsiteY12" fmla="*/ 93345 h 541782"/>
                <a:gd name="connsiteX13" fmla="*/ 223838 w 436721"/>
                <a:gd name="connsiteY13" fmla="*/ 74295 h 541782"/>
                <a:gd name="connsiteX14" fmla="*/ 207264 w 436721"/>
                <a:gd name="connsiteY14" fmla="*/ 67913 h 541782"/>
                <a:gd name="connsiteX15" fmla="*/ 191262 w 436721"/>
                <a:gd name="connsiteY15" fmla="*/ 57340 h 541782"/>
                <a:gd name="connsiteX16" fmla="*/ 179451 w 436721"/>
                <a:gd name="connsiteY16" fmla="*/ 47244 h 541782"/>
                <a:gd name="connsiteX17" fmla="*/ 164497 w 436721"/>
                <a:gd name="connsiteY17" fmla="*/ 28099 h 541782"/>
                <a:gd name="connsiteX18" fmla="*/ 157448 w 436721"/>
                <a:gd name="connsiteY18" fmla="*/ 14288 h 541782"/>
                <a:gd name="connsiteX19" fmla="*/ 111538 w 436721"/>
                <a:gd name="connsiteY19" fmla="*/ 0 h 541782"/>
                <a:gd name="connsiteX20" fmla="*/ 104585 w 436721"/>
                <a:gd name="connsiteY20" fmla="*/ 20669 h 541782"/>
                <a:gd name="connsiteX21" fmla="*/ 89725 w 436721"/>
                <a:gd name="connsiteY21" fmla="*/ 36100 h 541782"/>
                <a:gd name="connsiteX22" fmla="*/ 79058 w 436721"/>
                <a:gd name="connsiteY22" fmla="*/ 52102 h 541782"/>
                <a:gd name="connsiteX23" fmla="*/ 72676 w 436721"/>
                <a:gd name="connsiteY23" fmla="*/ 68580 h 541782"/>
                <a:gd name="connsiteX24" fmla="*/ 69533 w 436721"/>
                <a:gd name="connsiteY24" fmla="*/ 94107 h 541782"/>
                <a:gd name="connsiteX25" fmla="*/ 75438 w 436721"/>
                <a:gd name="connsiteY25" fmla="*/ 116396 h 541782"/>
                <a:gd name="connsiteX26" fmla="*/ 51054 w 436721"/>
                <a:gd name="connsiteY26" fmla="*/ 173831 h 541782"/>
                <a:gd name="connsiteX27" fmla="*/ 29337 w 436721"/>
                <a:gd name="connsiteY27" fmla="*/ 278987 h 541782"/>
                <a:gd name="connsiteX28" fmla="*/ 11144 w 436721"/>
                <a:gd name="connsiteY28" fmla="*/ 285464 h 541782"/>
                <a:gd name="connsiteX29" fmla="*/ 0 w 436721"/>
                <a:gd name="connsiteY29" fmla="*/ 305657 h 541782"/>
                <a:gd name="connsiteX30" fmla="*/ 11811 w 436721"/>
                <a:gd name="connsiteY30" fmla="*/ 315754 h 541782"/>
                <a:gd name="connsiteX31" fmla="*/ 14002 w 436721"/>
                <a:gd name="connsiteY31" fmla="*/ 333280 h 541782"/>
                <a:gd name="connsiteX32" fmla="*/ 20002 w 436721"/>
                <a:gd name="connsiteY32" fmla="*/ 390144 h 541782"/>
                <a:gd name="connsiteX33" fmla="*/ 12764 w 436721"/>
                <a:gd name="connsiteY33" fmla="*/ 518731 h 541782"/>
                <a:gd name="connsiteX34" fmla="*/ 103061 w 436721"/>
                <a:gd name="connsiteY34" fmla="*/ 525494 h 541782"/>
                <a:gd name="connsiteX35" fmla="*/ 137255 w 436721"/>
                <a:gd name="connsiteY35" fmla="*/ 529780 h 541782"/>
                <a:gd name="connsiteX36" fmla="*/ 188595 w 436721"/>
                <a:gd name="connsiteY36" fmla="*/ 536067 h 541782"/>
                <a:gd name="connsiteX37" fmla="*/ 305086 w 436721"/>
                <a:gd name="connsiteY37" fmla="*/ 541782 h 541782"/>
                <a:gd name="connsiteX38" fmla="*/ 305086 w 436721"/>
                <a:gd name="connsiteY38" fmla="*/ 541782 h 541782"/>
                <a:gd name="connsiteX39" fmla="*/ 305086 w 436721"/>
                <a:gd name="connsiteY39" fmla="*/ 541782 h 54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36721" h="541782">
                  <a:moveTo>
                    <a:pt x="305086" y="541782"/>
                  </a:moveTo>
                  <a:lnTo>
                    <a:pt x="306038" y="498824"/>
                  </a:lnTo>
                  <a:lnTo>
                    <a:pt x="366427" y="501872"/>
                  </a:lnTo>
                  <a:lnTo>
                    <a:pt x="409099" y="507206"/>
                  </a:lnTo>
                  <a:lnTo>
                    <a:pt x="416909" y="408908"/>
                  </a:lnTo>
                  <a:lnTo>
                    <a:pt x="436721" y="178213"/>
                  </a:lnTo>
                  <a:lnTo>
                    <a:pt x="415290" y="175641"/>
                  </a:lnTo>
                  <a:lnTo>
                    <a:pt x="398717" y="169259"/>
                  </a:lnTo>
                  <a:lnTo>
                    <a:pt x="362903" y="143256"/>
                  </a:lnTo>
                  <a:lnTo>
                    <a:pt x="335090" y="122492"/>
                  </a:lnTo>
                  <a:lnTo>
                    <a:pt x="302419" y="105537"/>
                  </a:lnTo>
                  <a:lnTo>
                    <a:pt x="285845" y="99155"/>
                  </a:lnTo>
                  <a:lnTo>
                    <a:pt x="238887" y="93345"/>
                  </a:lnTo>
                  <a:lnTo>
                    <a:pt x="223838" y="74295"/>
                  </a:lnTo>
                  <a:lnTo>
                    <a:pt x="207264" y="67913"/>
                  </a:lnTo>
                  <a:lnTo>
                    <a:pt x="191262" y="57340"/>
                  </a:lnTo>
                  <a:lnTo>
                    <a:pt x="179451" y="47244"/>
                  </a:lnTo>
                  <a:lnTo>
                    <a:pt x="164497" y="28099"/>
                  </a:lnTo>
                  <a:lnTo>
                    <a:pt x="157448" y="14288"/>
                  </a:lnTo>
                  <a:lnTo>
                    <a:pt x="111538" y="0"/>
                  </a:lnTo>
                  <a:lnTo>
                    <a:pt x="104585" y="20669"/>
                  </a:lnTo>
                  <a:lnTo>
                    <a:pt x="89725" y="36100"/>
                  </a:lnTo>
                  <a:lnTo>
                    <a:pt x="79058" y="52102"/>
                  </a:lnTo>
                  <a:lnTo>
                    <a:pt x="72676" y="68580"/>
                  </a:lnTo>
                  <a:lnTo>
                    <a:pt x="69533" y="94107"/>
                  </a:lnTo>
                  <a:lnTo>
                    <a:pt x="75438" y="116396"/>
                  </a:lnTo>
                  <a:lnTo>
                    <a:pt x="51054" y="173831"/>
                  </a:lnTo>
                  <a:lnTo>
                    <a:pt x="29337" y="278987"/>
                  </a:lnTo>
                  <a:lnTo>
                    <a:pt x="11144" y="285464"/>
                  </a:lnTo>
                  <a:lnTo>
                    <a:pt x="0" y="305657"/>
                  </a:lnTo>
                  <a:lnTo>
                    <a:pt x="11811" y="315754"/>
                  </a:lnTo>
                  <a:lnTo>
                    <a:pt x="14002" y="333280"/>
                  </a:lnTo>
                  <a:lnTo>
                    <a:pt x="20002" y="390144"/>
                  </a:lnTo>
                  <a:lnTo>
                    <a:pt x="12764" y="518731"/>
                  </a:lnTo>
                  <a:lnTo>
                    <a:pt x="103061" y="525494"/>
                  </a:lnTo>
                  <a:lnTo>
                    <a:pt x="137255" y="529780"/>
                  </a:lnTo>
                  <a:lnTo>
                    <a:pt x="188595" y="536067"/>
                  </a:lnTo>
                  <a:lnTo>
                    <a:pt x="305086" y="541782"/>
                  </a:lnTo>
                  <a:lnTo>
                    <a:pt x="305086" y="541782"/>
                  </a:lnTo>
                  <a:lnTo>
                    <a:pt x="305086" y="54178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9F73BC74-F8BF-8871-A862-031186EAAA65}"/>
                </a:ext>
              </a:extLst>
            </p:cNvPr>
            <p:cNvSpPr/>
            <p:nvPr/>
          </p:nvSpPr>
          <p:spPr>
            <a:xfrm>
              <a:off x="-1438544" y="2579091"/>
              <a:ext cx="751950" cy="821080"/>
            </a:xfrm>
            <a:custGeom>
              <a:avLst/>
              <a:gdLst>
                <a:gd name="connsiteX0" fmla="*/ 42196 w 446532"/>
                <a:gd name="connsiteY0" fmla="*/ 472916 h 487584"/>
                <a:gd name="connsiteX1" fmla="*/ 189071 w 446532"/>
                <a:gd name="connsiteY1" fmla="*/ 478155 h 487584"/>
                <a:gd name="connsiteX2" fmla="*/ 370142 w 446532"/>
                <a:gd name="connsiteY2" fmla="*/ 487585 h 487584"/>
                <a:gd name="connsiteX3" fmla="*/ 404908 w 446532"/>
                <a:gd name="connsiteY3" fmla="*/ 487490 h 487584"/>
                <a:gd name="connsiteX4" fmla="*/ 420434 w 446532"/>
                <a:gd name="connsiteY4" fmla="*/ 290989 h 487584"/>
                <a:gd name="connsiteX5" fmla="*/ 429863 w 446532"/>
                <a:gd name="connsiteY5" fmla="*/ 180023 h 487584"/>
                <a:gd name="connsiteX6" fmla="*/ 437198 w 446532"/>
                <a:gd name="connsiteY6" fmla="*/ 120491 h 487584"/>
                <a:gd name="connsiteX7" fmla="*/ 430244 w 446532"/>
                <a:gd name="connsiteY7" fmla="*/ 106680 h 487584"/>
                <a:gd name="connsiteX8" fmla="*/ 436626 w 446532"/>
                <a:gd name="connsiteY8" fmla="*/ 90202 h 487584"/>
                <a:gd name="connsiteX9" fmla="*/ 446532 w 446532"/>
                <a:gd name="connsiteY9" fmla="*/ 9430 h 487584"/>
                <a:gd name="connsiteX10" fmla="*/ 424148 w 446532"/>
                <a:gd name="connsiteY10" fmla="*/ 15335 h 487584"/>
                <a:gd name="connsiteX11" fmla="*/ 381953 w 446532"/>
                <a:gd name="connsiteY11" fmla="*/ 5810 h 487584"/>
                <a:gd name="connsiteX12" fmla="*/ 300133 w 446532"/>
                <a:gd name="connsiteY12" fmla="*/ 0 h 487584"/>
                <a:gd name="connsiteX13" fmla="*/ 239268 w 446532"/>
                <a:gd name="connsiteY13" fmla="*/ 1143 h 487584"/>
                <a:gd name="connsiteX14" fmla="*/ 212598 w 446532"/>
                <a:gd name="connsiteY14" fmla="*/ 6477 h 487584"/>
                <a:gd name="connsiteX15" fmla="*/ 162973 w 446532"/>
                <a:gd name="connsiteY15" fmla="*/ 21908 h 487584"/>
                <a:gd name="connsiteX16" fmla="*/ 137922 w 446532"/>
                <a:gd name="connsiteY16" fmla="*/ 49054 h 487584"/>
                <a:gd name="connsiteX17" fmla="*/ 139065 w 446532"/>
                <a:gd name="connsiteY17" fmla="*/ 75057 h 487584"/>
                <a:gd name="connsiteX18" fmla="*/ 117158 w 446532"/>
                <a:gd name="connsiteY18" fmla="*/ 76676 h 487584"/>
                <a:gd name="connsiteX19" fmla="*/ 104394 w 446532"/>
                <a:gd name="connsiteY19" fmla="*/ 109633 h 487584"/>
                <a:gd name="connsiteX20" fmla="*/ 91154 w 446532"/>
                <a:gd name="connsiteY20" fmla="*/ 146780 h 487584"/>
                <a:gd name="connsiteX21" fmla="*/ 80486 w 446532"/>
                <a:gd name="connsiteY21" fmla="*/ 162782 h 487584"/>
                <a:gd name="connsiteX22" fmla="*/ 15812 w 446532"/>
                <a:gd name="connsiteY22" fmla="*/ 159067 h 487584"/>
                <a:gd name="connsiteX23" fmla="*/ 6477 w 446532"/>
                <a:gd name="connsiteY23" fmla="*/ 270129 h 487584"/>
                <a:gd name="connsiteX24" fmla="*/ 4477 w 446532"/>
                <a:gd name="connsiteY24" fmla="*/ 321659 h 487584"/>
                <a:gd name="connsiteX25" fmla="*/ 0 w 446532"/>
                <a:gd name="connsiteY25" fmla="*/ 463391 h 487584"/>
                <a:gd name="connsiteX26" fmla="*/ 16002 w 446532"/>
                <a:gd name="connsiteY26" fmla="*/ 474059 h 487584"/>
                <a:gd name="connsiteX27" fmla="*/ 42196 w 446532"/>
                <a:gd name="connsiteY27" fmla="*/ 472916 h 487584"/>
                <a:gd name="connsiteX28" fmla="*/ 42196 w 446532"/>
                <a:gd name="connsiteY28" fmla="*/ 472916 h 487584"/>
                <a:gd name="connsiteX29" fmla="*/ 42196 w 446532"/>
                <a:gd name="connsiteY29" fmla="*/ 472916 h 48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46532" h="487584">
                  <a:moveTo>
                    <a:pt x="42196" y="472916"/>
                  </a:moveTo>
                  <a:lnTo>
                    <a:pt x="189071" y="478155"/>
                  </a:lnTo>
                  <a:lnTo>
                    <a:pt x="370142" y="487585"/>
                  </a:lnTo>
                  <a:lnTo>
                    <a:pt x="404908" y="487490"/>
                  </a:lnTo>
                  <a:lnTo>
                    <a:pt x="420434" y="290989"/>
                  </a:lnTo>
                  <a:lnTo>
                    <a:pt x="429863" y="180023"/>
                  </a:lnTo>
                  <a:lnTo>
                    <a:pt x="437198" y="120491"/>
                  </a:lnTo>
                  <a:lnTo>
                    <a:pt x="430244" y="106680"/>
                  </a:lnTo>
                  <a:lnTo>
                    <a:pt x="436626" y="90202"/>
                  </a:lnTo>
                  <a:lnTo>
                    <a:pt x="446532" y="9430"/>
                  </a:lnTo>
                  <a:lnTo>
                    <a:pt x="424148" y="15335"/>
                  </a:lnTo>
                  <a:lnTo>
                    <a:pt x="381953" y="5810"/>
                  </a:lnTo>
                  <a:lnTo>
                    <a:pt x="300133" y="0"/>
                  </a:lnTo>
                  <a:lnTo>
                    <a:pt x="239268" y="1143"/>
                  </a:lnTo>
                  <a:lnTo>
                    <a:pt x="212598" y="6477"/>
                  </a:lnTo>
                  <a:lnTo>
                    <a:pt x="162973" y="21908"/>
                  </a:lnTo>
                  <a:lnTo>
                    <a:pt x="137922" y="49054"/>
                  </a:lnTo>
                  <a:lnTo>
                    <a:pt x="139065" y="75057"/>
                  </a:lnTo>
                  <a:lnTo>
                    <a:pt x="117158" y="76676"/>
                  </a:lnTo>
                  <a:lnTo>
                    <a:pt x="104394" y="109633"/>
                  </a:lnTo>
                  <a:lnTo>
                    <a:pt x="91154" y="146780"/>
                  </a:lnTo>
                  <a:lnTo>
                    <a:pt x="80486" y="162782"/>
                  </a:lnTo>
                  <a:lnTo>
                    <a:pt x="15812" y="159067"/>
                  </a:lnTo>
                  <a:lnTo>
                    <a:pt x="6477" y="270129"/>
                  </a:lnTo>
                  <a:lnTo>
                    <a:pt x="4477" y="321659"/>
                  </a:lnTo>
                  <a:lnTo>
                    <a:pt x="0" y="463391"/>
                  </a:lnTo>
                  <a:lnTo>
                    <a:pt x="16002" y="474059"/>
                  </a:lnTo>
                  <a:lnTo>
                    <a:pt x="42196" y="472916"/>
                  </a:lnTo>
                  <a:lnTo>
                    <a:pt x="42196" y="472916"/>
                  </a:lnTo>
                  <a:lnTo>
                    <a:pt x="42196" y="4729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3EE9F6BC-14CC-E3AA-971F-8B9DED20A662}"/>
                </a:ext>
              </a:extLst>
            </p:cNvPr>
            <p:cNvSpPr/>
            <p:nvPr/>
          </p:nvSpPr>
          <p:spPr>
            <a:xfrm>
              <a:off x="-1229544" y="965159"/>
              <a:ext cx="895025" cy="753874"/>
            </a:xfrm>
            <a:custGeom>
              <a:avLst/>
              <a:gdLst>
                <a:gd name="connsiteX0" fmla="*/ 104680 w 531495"/>
                <a:gd name="connsiteY0" fmla="*/ 447675 h 447675"/>
                <a:gd name="connsiteX1" fmla="*/ 111062 w 531495"/>
                <a:gd name="connsiteY1" fmla="*/ 431197 h 447675"/>
                <a:gd name="connsiteX2" fmla="*/ 130207 w 531495"/>
                <a:gd name="connsiteY2" fmla="*/ 416242 h 447675"/>
                <a:gd name="connsiteX3" fmla="*/ 376809 w 531495"/>
                <a:gd name="connsiteY3" fmla="*/ 420719 h 447675"/>
                <a:gd name="connsiteX4" fmla="*/ 458438 w 531495"/>
                <a:gd name="connsiteY4" fmla="*/ 426434 h 447675"/>
                <a:gd name="connsiteX5" fmla="*/ 523018 w 531495"/>
                <a:gd name="connsiteY5" fmla="*/ 430054 h 447675"/>
                <a:gd name="connsiteX6" fmla="*/ 531495 w 531495"/>
                <a:gd name="connsiteY6" fmla="*/ 396526 h 447675"/>
                <a:gd name="connsiteX7" fmla="*/ 488252 w 531495"/>
                <a:gd name="connsiteY7" fmla="*/ 395478 h 447675"/>
                <a:gd name="connsiteX8" fmla="*/ 493014 w 531495"/>
                <a:gd name="connsiteY8" fmla="*/ 357092 h 447675"/>
                <a:gd name="connsiteX9" fmla="*/ 495491 w 531495"/>
                <a:gd name="connsiteY9" fmla="*/ 266509 h 447675"/>
                <a:gd name="connsiteX10" fmla="*/ 499110 w 531495"/>
                <a:gd name="connsiteY10" fmla="*/ 202025 h 447675"/>
                <a:gd name="connsiteX11" fmla="*/ 504349 w 531495"/>
                <a:gd name="connsiteY11" fmla="*/ 159448 h 447675"/>
                <a:gd name="connsiteX12" fmla="*/ 509492 w 531495"/>
                <a:gd name="connsiteY12" fmla="*/ 47530 h 447675"/>
                <a:gd name="connsiteX13" fmla="*/ 513207 w 531495"/>
                <a:gd name="connsiteY13" fmla="*/ 17717 h 447675"/>
                <a:gd name="connsiteX14" fmla="*/ 478536 w 531495"/>
                <a:gd name="connsiteY14" fmla="*/ 17717 h 447675"/>
                <a:gd name="connsiteX15" fmla="*/ 250603 w 531495"/>
                <a:gd name="connsiteY15" fmla="*/ 2572 h 447675"/>
                <a:gd name="connsiteX16" fmla="*/ 194596 w 531495"/>
                <a:gd name="connsiteY16" fmla="*/ 0 h 447675"/>
                <a:gd name="connsiteX17" fmla="*/ 189357 w 531495"/>
                <a:gd name="connsiteY17" fmla="*/ 42672 h 447675"/>
                <a:gd name="connsiteX18" fmla="*/ 129064 w 531495"/>
                <a:gd name="connsiteY18" fmla="*/ 39529 h 447675"/>
                <a:gd name="connsiteX19" fmla="*/ 68771 w 531495"/>
                <a:gd name="connsiteY19" fmla="*/ 36385 h 447675"/>
                <a:gd name="connsiteX20" fmla="*/ 65151 w 531495"/>
                <a:gd name="connsiteY20" fmla="*/ 100870 h 447675"/>
                <a:gd name="connsiteX21" fmla="*/ 52292 w 531495"/>
                <a:gd name="connsiteY21" fmla="*/ 99346 h 447675"/>
                <a:gd name="connsiteX22" fmla="*/ 29908 w 531495"/>
                <a:gd name="connsiteY22" fmla="*/ 105251 h 447675"/>
                <a:gd name="connsiteX23" fmla="*/ 20383 w 531495"/>
                <a:gd name="connsiteY23" fmla="*/ 181927 h 447675"/>
                <a:gd name="connsiteX24" fmla="*/ 16764 w 531495"/>
                <a:gd name="connsiteY24" fmla="*/ 246412 h 447675"/>
                <a:gd name="connsiteX25" fmla="*/ 7429 w 531495"/>
                <a:gd name="connsiteY25" fmla="*/ 357759 h 447675"/>
                <a:gd name="connsiteX26" fmla="*/ 0 w 531495"/>
                <a:gd name="connsiteY26" fmla="*/ 417481 h 447675"/>
                <a:gd name="connsiteX27" fmla="*/ 1143 w 531495"/>
                <a:gd name="connsiteY27" fmla="*/ 443579 h 447675"/>
                <a:gd name="connsiteX28" fmla="*/ 100394 w 531495"/>
                <a:gd name="connsiteY28" fmla="*/ 447199 h 447675"/>
                <a:gd name="connsiteX29" fmla="*/ 104680 w 531495"/>
                <a:gd name="connsiteY29" fmla="*/ 447675 h 447675"/>
                <a:gd name="connsiteX30" fmla="*/ 104680 w 531495"/>
                <a:gd name="connsiteY30" fmla="*/ 447675 h 447675"/>
                <a:gd name="connsiteX31" fmla="*/ 104680 w 531495"/>
                <a:gd name="connsiteY31" fmla="*/ 447675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31495" h="447675">
                  <a:moveTo>
                    <a:pt x="104680" y="447675"/>
                  </a:moveTo>
                  <a:lnTo>
                    <a:pt x="111062" y="431197"/>
                  </a:lnTo>
                  <a:lnTo>
                    <a:pt x="130207" y="416242"/>
                  </a:lnTo>
                  <a:lnTo>
                    <a:pt x="376809" y="420719"/>
                  </a:lnTo>
                  <a:lnTo>
                    <a:pt x="458438" y="426434"/>
                  </a:lnTo>
                  <a:lnTo>
                    <a:pt x="523018" y="430054"/>
                  </a:lnTo>
                  <a:lnTo>
                    <a:pt x="531495" y="396526"/>
                  </a:lnTo>
                  <a:lnTo>
                    <a:pt x="488252" y="395478"/>
                  </a:lnTo>
                  <a:lnTo>
                    <a:pt x="493014" y="357092"/>
                  </a:lnTo>
                  <a:lnTo>
                    <a:pt x="495491" y="266509"/>
                  </a:lnTo>
                  <a:lnTo>
                    <a:pt x="499110" y="202025"/>
                  </a:lnTo>
                  <a:lnTo>
                    <a:pt x="504349" y="159448"/>
                  </a:lnTo>
                  <a:lnTo>
                    <a:pt x="509492" y="47530"/>
                  </a:lnTo>
                  <a:lnTo>
                    <a:pt x="513207" y="17717"/>
                  </a:lnTo>
                  <a:lnTo>
                    <a:pt x="478536" y="17717"/>
                  </a:lnTo>
                  <a:lnTo>
                    <a:pt x="250603" y="2572"/>
                  </a:lnTo>
                  <a:lnTo>
                    <a:pt x="194596" y="0"/>
                  </a:lnTo>
                  <a:lnTo>
                    <a:pt x="189357" y="42672"/>
                  </a:lnTo>
                  <a:lnTo>
                    <a:pt x="129064" y="39529"/>
                  </a:lnTo>
                  <a:lnTo>
                    <a:pt x="68771" y="36385"/>
                  </a:lnTo>
                  <a:lnTo>
                    <a:pt x="65151" y="100870"/>
                  </a:lnTo>
                  <a:lnTo>
                    <a:pt x="52292" y="99346"/>
                  </a:lnTo>
                  <a:lnTo>
                    <a:pt x="29908" y="105251"/>
                  </a:lnTo>
                  <a:lnTo>
                    <a:pt x="20383" y="181927"/>
                  </a:lnTo>
                  <a:lnTo>
                    <a:pt x="16764" y="246412"/>
                  </a:lnTo>
                  <a:lnTo>
                    <a:pt x="7429" y="357759"/>
                  </a:lnTo>
                  <a:lnTo>
                    <a:pt x="0" y="417481"/>
                  </a:lnTo>
                  <a:lnTo>
                    <a:pt x="1143" y="443579"/>
                  </a:lnTo>
                  <a:lnTo>
                    <a:pt x="100394" y="447199"/>
                  </a:lnTo>
                  <a:lnTo>
                    <a:pt x="104680" y="447675"/>
                  </a:lnTo>
                  <a:lnTo>
                    <a:pt x="104680" y="447675"/>
                  </a:lnTo>
                  <a:lnTo>
                    <a:pt x="104680" y="4476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711036F6-0DC7-D26A-8B45-98F7CE805266}"/>
                </a:ext>
              </a:extLst>
            </p:cNvPr>
            <p:cNvSpPr/>
            <p:nvPr/>
          </p:nvSpPr>
          <p:spPr>
            <a:xfrm>
              <a:off x="-495721" y="1632578"/>
              <a:ext cx="501246" cy="981479"/>
            </a:xfrm>
            <a:custGeom>
              <a:avLst/>
              <a:gdLst>
                <a:gd name="connsiteX0" fmla="*/ 49244 w 297656"/>
                <a:gd name="connsiteY0" fmla="*/ 582835 h 582834"/>
                <a:gd name="connsiteX1" fmla="*/ 67913 w 297656"/>
                <a:gd name="connsiteY1" fmla="*/ 572167 h 582834"/>
                <a:gd name="connsiteX2" fmla="*/ 86106 w 297656"/>
                <a:gd name="connsiteY2" fmla="*/ 565690 h 582834"/>
                <a:gd name="connsiteX3" fmla="*/ 102108 w 297656"/>
                <a:gd name="connsiteY3" fmla="*/ 576358 h 582834"/>
                <a:gd name="connsiteX4" fmla="*/ 123539 w 297656"/>
                <a:gd name="connsiteY4" fmla="*/ 579025 h 582834"/>
                <a:gd name="connsiteX5" fmla="*/ 141637 w 297656"/>
                <a:gd name="connsiteY5" fmla="*/ 572548 h 582834"/>
                <a:gd name="connsiteX6" fmla="*/ 152305 w 297656"/>
                <a:gd name="connsiteY6" fmla="*/ 556546 h 582834"/>
                <a:gd name="connsiteX7" fmla="*/ 184880 w 297656"/>
                <a:gd name="connsiteY7" fmla="*/ 538925 h 582834"/>
                <a:gd name="connsiteX8" fmla="*/ 200882 w 297656"/>
                <a:gd name="connsiteY8" fmla="*/ 549593 h 582834"/>
                <a:gd name="connsiteX9" fmla="*/ 216408 w 297656"/>
                <a:gd name="connsiteY9" fmla="*/ 564451 h 582834"/>
                <a:gd name="connsiteX10" fmla="*/ 227648 w 297656"/>
                <a:gd name="connsiteY10" fmla="*/ 578834 h 582834"/>
                <a:gd name="connsiteX11" fmla="*/ 253841 w 297656"/>
                <a:gd name="connsiteY11" fmla="*/ 577787 h 582834"/>
                <a:gd name="connsiteX12" fmla="*/ 268224 w 297656"/>
                <a:gd name="connsiteY12" fmla="*/ 566547 h 582834"/>
                <a:gd name="connsiteX13" fmla="*/ 275082 w 297656"/>
                <a:gd name="connsiteY13" fmla="*/ 545783 h 582834"/>
                <a:gd name="connsiteX14" fmla="*/ 254222 w 297656"/>
                <a:gd name="connsiteY14" fmla="*/ 538829 h 582834"/>
                <a:gd name="connsiteX15" fmla="*/ 237649 w 297656"/>
                <a:gd name="connsiteY15" fmla="*/ 532543 h 582834"/>
                <a:gd name="connsiteX16" fmla="*/ 216884 w 297656"/>
                <a:gd name="connsiteY16" fmla="*/ 525589 h 582834"/>
                <a:gd name="connsiteX17" fmla="*/ 206121 w 297656"/>
                <a:gd name="connsiteY17" fmla="*/ 507016 h 582834"/>
                <a:gd name="connsiteX18" fmla="*/ 213074 w 297656"/>
                <a:gd name="connsiteY18" fmla="*/ 486156 h 582834"/>
                <a:gd name="connsiteX19" fmla="*/ 223171 w 297656"/>
                <a:gd name="connsiteY19" fmla="*/ 474440 h 582834"/>
                <a:gd name="connsiteX20" fmla="*/ 250412 w 297656"/>
                <a:gd name="connsiteY20" fmla="*/ 464820 h 582834"/>
                <a:gd name="connsiteX21" fmla="*/ 269558 w 297656"/>
                <a:gd name="connsiteY21" fmla="*/ 449866 h 582834"/>
                <a:gd name="connsiteX22" fmla="*/ 276511 w 297656"/>
                <a:gd name="connsiteY22" fmla="*/ 429101 h 582834"/>
                <a:gd name="connsiteX23" fmla="*/ 275368 w 297656"/>
                <a:gd name="connsiteY23" fmla="*/ 403003 h 582834"/>
                <a:gd name="connsiteX24" fmla="*/ 268891 w 297656"/>
                <a:gd name="connsiteY24" fmla="*/ 384905 h 582834"/>
                <a:gd name="connsiteX25" fmla="*/ 257651 w 297656"/>
                <a:gd name="connsiteY25" fmla="*/ 370522 h 582834"/>
                <a:gd name="connsiteX26" fmla="*/ 250698 w 297656"/>
                <a:gd name="connsiteY26" fmla="*/ 356711 h 582834"/>
                <a:gd name="connsiteX27" fmla="*/ 240506 w 297656"/>
                <a:gd name="connsiteY27" fmla="*/ 333851 h 582834"/>
                <a:gd name="connsiteX28" fmla="*/ 233553 w 297656"/>
                <a:gd name="connsiteY28" fmla="*/ 319945 h 582834"/>
                <a:gd name="connsiteX29" fmla="*/ 223361 w 297656"/>
                <a:gd name="connsiteY29" fmla="*/ 297085 h 582834"/>
                <a:gd name="connsiteX30" fmla="*/ 230791 w 297656"/>
                <a:gd name="connsiteY30" fmla="*/ 272034 h 582834"/>
                <a:gd name="connsiteX31" fmla="*/ 237744 w 297656"/>
                <a:gd name="connsiteY31" fmla="*/ 251269 h 582834"/>
                <a:gd name="connsiteX32" fmla="*/ 245650 w 297656"/>
                <a:gd name="connsiteY32" fmla="*/ 221933 h 582834"/>
                <a:gd name="connsiteX33" fmla="*/ 239173 w 297656"/>
                <a:gd name="connsiteY33" fmla="*/ 203835 h 582834"/>
                <a:gd name="connsiteX34" fmla="*/ 233267 w 297656"/>
                <a:gd name="connsiteY34" fmla="*/ 181451 h 582834"/>
                <a:gd name="connsiteX35" fmla="*/ 231648 w 297656"/>
                <a:gd name="connsiteY35" fmla="*/ 159639 h 582834"/>
                <a:gd name="connsiteX36" fmla="*/ 242792 w 297656"/>
                <a:gd name="connsiteY36" fmla="*/ 139446 h 582834"/>
                <a:gd name="connsiteX37" fmla="*/ 262033 w 297656"/>
                <a:gd name="connsiteY37" fmla="*/ 124492 h 582834"/>
                <a:gd name="connsiteX38" fmla="*/ 276416 w 297656"/>
                <a:gd name="connsiteY38" fmla="*/ 113252 h 582834"/>
                <a:gd name="connsiteX39" fmla="*/ 288131 w 297656"/>
                <a:gd name="connsiteY39" fmla="*/ 88773 h 582834"/>
                <a:gd name="connsiteX40" fmla="*/ 295561 w 297656"/>
                <a:gd name="connsiteY40" fmla="*/ 63722 h 582834"/>
                <a:gd name="connsiteX41" fmla="*/ 297656 w 297656"/>
                <a:gd name="connsiteY41" fmla="*/ 46672 h 582834"/>
                <a:gd name="connsiteX42" fmla="*/ 280607 w 297656"/>
                <a:gd name="connsiteY42" fmla="*/ 44577 h 582834"/>
                <a:gd name="connsiteX43" fmla="*/ 258699 w 297656"/>
                <a:gd name="connsiteY43" fmla="*/ 46196 h 582834"/>
                <a:gd name="connsiteX44" fmla="*/ 241078 w 297656"/>
                <a:gd name="connsiteY44" fmla="*/ 48292 h 582834"/>
                <a:gd name="connsiteX45" fmla="*/ 243650 w 297656"/>
                <a:gd name="connsiteY45" fmla="*/ 27051 h 582834"/>
                <a:gd name="connsiteX46" fmla="*/ 237268 w 297656"/>
                <a:gd name="connsiteY46" fmla="*/ 8953 h 582834"/>
                <a:gd name="connsiteX47" fmla="*/ 216408 w 297656"/>
                <a:gd name="connsiteY47" fmla="*/ 2000 h 582834"/>
                <a:gd name="connsiteX48" fmla="*/ 194500 w 297656"/>
                <a:gd name="connsiteY48" fmla="*/ 3619 h 582834"/>
                <a:gd name="connsiteX49" fmla="*/ 146971 w 297656"/>
                <a:gd name="connsiteY49" fmla="*/ 2095 h 582834"/>
                <a:gd name="connsiteX50" fmla="*/ 116586 w 297656"/>
                <a:gd name="connsiteY50" fmla="*/ 2667 h 582834"/>
                <a:gd name="connsiteX51" fmla="*/ 95155 w 297656"/>
                <a:gd name="connsiteY51" fmla="*/ 0 h 582834"/>
                <a:gd name="connsiteX52" fmla="*/ 90964 w 297656"/>
                <a:gd name="connsiteY52" fmla="*/ 34099 h 582834"/>
                <a:gd name="connsiteX53" fmla="*/ 85725 w 297656"/>
                <a:gd name="connsiteY53" fmla="*/ 76771 h 582834"/>
                <a:gd name="connsiteX54" fmla="*/ 74771 w 297656"/>
                <a:gd name="connsiteY54" fmla="*/ 200882 h 582834"/>
                <a:gd name="connsiteX55" fmla="*/ 71152 w 297656"/>
                <a:gd name="connsiteY55" fmla="*/ 265271 h 582834"/>
                <a:gd name="connsiteX56" fmla="*/ 67437 w 297656"/>
                <a:gd name="connsiteY56" fmla="*/ 295180 h 582834"/>
                <a:gd name="connsiteX57" fmla="*/ 56769 w 297656"/>
                <a:gd name="connsiteY57" fmla="*/ 311182 h 582834"/>
                <a:gd name="connsiteX58" fmla="*/ 29146 w 297656"/>
                <a:gd name="connsiteY58" fmla="*/ 359664 h 582834"/>
                <a:gd name="connsiteX59" fmla="*/ 12097 w 297656"/>
                <a:gd name="connsiteY59" fmla="*/ 392144 h 582834"/>
                <a:gd name="connsiteX60" fmla="*/ 8954 w 297656"/>
                <a:gd name="connsiteY60" fmla="*/ 417767 h 582834"/>
                <a:gd name="connsiteX61" fmla="*/ 0 w 297656"/>
                <a:gd name="connsiteY61" fmla="*/ 524827 h 582834"/>
                <a:gd name="connsiteX62" fmla="*/ 16097 w 297656"/>
                <a:gd name="connsiteY62" fmla="*/ 535400 h 582834"/>
                <a:gd name="connsiteX63" fmla="*/ 32671 w 297656"/>
                <a:gd name="connsiteY63" fmla="*/ 541782 h 582834"/>
                <a:gd name="connsiteX64" fmla="*/ 39053 w 297656"/>
                <a:gd name="connsiteY64" fmla="*/ 559880 h 582834"/>
                <a:gd name="connsiteX65" fmla="*/ 45529 w 297656"/>
                <a:gd name="connsiteY65" fmla="*/ 577977 h 582834"/>
                <a:gd name="connsiteX66" fmla="*/ 49244 w 297656"/>
                <a:gd name="connsiteY66" fmla="*/ 582835 h 582834"/>
                <a:gd name="connsiteX67" fmla="*/ 49244 w 297656"/>
                <a:gd name="connsiteY67" fmla="*/ 582835 h 582834"/>
                <a:gd name="connsiteX68" fmla="*/ 49244 w 297656"/>
                <a:gd name="connsiteY68" fmla="*/ 582835 h 58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97656" h="582834">
                  <a:moveTo>
                    <a:pt x="49244" y="582835"/>
                  </a:moveTo>
                  <a:lnTo>
                    <a:pt x="67913" y="572167"/>
                  </a:lnTo>
                  <a:lnTo>
                    <a:pt x="86106" y="565690"/>
                  </a:lnTo>
                  <a:lnTo>
                    <a:pt x="102108" y="576358"/>
                  </a:lnTo>
                  <a:lnTo>
                    <a:pt x="123539" y="579025"/>
                  </a:lnTo>
                  <a:lnTo>
                    <a:pt x="141637" y="572548"/>
                  </a:lnTo>
                  <a:lnTo>
                    <a:pt x="152305" y="556546"/>
                  </a:lnTo>
                  <a:lnTo>
                    <a:pt x="184880" y="538925"/>
                  </a:lnTo>
                  <a:lnTo>
                    <a:pt x="200882" y="549593"/>
                  </a:lnTo>
                  <a:lnTo>
                    <a:pt x="216408" y="564451"/>
                  </a:lnTo>
                  <a:lnTo>
                    <a:pt x="227648" y="578834"/>
                  </a:lnTo>
                  <a:lnTo>
                    <a:pt x="253841" y="577787"/>
                  </a:lnTo>
                  <a:lnTo>
                    <a:pt x="268224" y="566547"/>
                  </a:lnTo>
                  <a:lnTo>
                    <a:pt x="275082" y="545783"/>
                  </a:lnTo>
                  <a:lnTo>
                    <a:pt x="254222" y="538829"/>
                  </a:lnTo>
                  <a:lnTo>
                    <a:pt x="237649" y="532543"/>
                  </a:lnTo>
                  <a:lnTo>
                    <a:pt x="216884" y="525589"/>
                  </a:lnTo>
                  <a:lnTo>
                    <a:pt x="206121" y="507016"/>
                  </a:lnTo>
                  <a:lnTo>
                    <a:pt x="213074" y="486156"/>
                  </a:lnTo>
                  <a:lnTo>
                    <a:pt x="223171" y="474440"/>
                  </a:lnTo>
                  <a:lnTo>
                    <a:pt x="250412" y="464820"/>
                  </a:lnTo>
                  <a:lnTo>
                    <a:pt x="269558" y="449866"/>
                  </a:lnTo>
                  <a:lnTo>
                    <a:pt x="276511" y="429101"/>
                  </a:lnTo>
                  <a:lnTo>
                    <a:pt x="275368" y="403003"/>
                  </a:lnTo>
                  <a:lnTo>
                    <a:pt x="268891" y="384905"/>
                  </a:lnTo>
                  <a:lnTo>
                    <a:pt x="257651" y="370522"/>
                  </a:lnTo>
                  <a:lnTo>
                    <a:pt x="250698" y="356711"/>
                  </a:lnTo>
                  <a:lnTo>
                    <a:pt x="240506" y="333851"/>
                  </a:lnTo>
                  <a:lnTo>
                    <a:pt x="233553" y="319945"/>
                  </a:lnTo>
                  <a:lnTo>
                    <a:pt x="223361" y="297085"/>
                  </a:lnTo>
                  <a:lnTo>
                    <a:pt x="230791" y="272034"/>
                  </a:lnTo>
                  <a:lnTo>
                    <a:pt x="237744" y="251269"/>
                  </a:lnTo>
                  <a:lnTo>
                    <a:pt x="245650" y="221933"/>
                  </a:lnTo>
                  <a:lnTo>
                    <a:pt x="239173" y="203835"/>
                  </a:lnTo>
                  <a:lnTo>
                    <a:pt x="233267" y="181451"/>
                  </a:lnTo>
                  <a:lnTo>
                    <a:pt x="231648" y="159639"/>
                  </a:lnTo>
                  <a:lnTo>
                    <a:pt x="242792" y="139446"/>
                  </a:lnTo>
                  <a:lnTo>
                    <a:pt x="262033" y="124492"/>
                  </a:lnTo>
                  <a:lnTo>
                    <a:pt x="276416" y="113252"/>
                  </a:lnTo>
                  <a:lnTo>
                    <a:pt x="288131" y="88773"/>
                  </a:lnTo>
                  <a:lnTo>
                    <a:pt x="295561" y="63722"/>
                  </a:lnTo>
                  <a:lnTo>
                    <a:pt x="297656" y="46672"/>
                  </a:lnTo>
                  <a:lnTo>
                    <a:pt x="280607" y="44577"/>
                  </a:lnTo>
                  <a:lnTo>
                    <a:pt x="258699" y="46196"/>
                  </a:lnTo>
                  <a:lnTo>
                    <a:pt x="241078" y="48292"/>
                  </a:lnTo>
                  <a:lnTo>
                    <a:pt x="243650" y="27051"/>
                  </a:lnTo>
                  <a:lnTo>
                    <a:pt x="237268" y="8953"/>
                  </a:lnTo>
                  <a:lnTo>
                    <a:pt x="216408" y="2000"/>
                  </a:lnTo>
                  <a:lnTo>
                    <a:pt x="194500" y="3619"/>
                  </a:lnTo>
                  <a:lnTo>
                    <a:pt x="146971" y="2095"/>
                  </a:lnTo>
                  <a:lnTo>
                    <a:pt x="116586" y="2667"/>
                  </a:lnTo>
                  <a:lnTo>
                    <a:pt x="95155" y="0"/>
                  </a:lnTo>
                  <a:lnTo>
                    <a:pt x="90964" y="34099"/>
                  </a:lnTo>
                  <a:lnTo>
                    <a:pt x="85725" y="76771"/>
                  </a:lnTo>
                  <a:lnTo>
                    <a:pt x="74771" y="200882"/>
                  </a:lnTo>
                  <a:lnTo>
                    <a:pt x="71152" y="265271"/>
                  </a:lnTo>
                  <a:lnTo>
                    <a:pt x="67437" y="295180"/>
                  </a:lnTo>
                  <a:lnTo>
                    <a:pt x="56769" y="311182"/>
                  </a:lnTo>
                  <a:lnTo>
                    <a:pt x="29146" y="359664"/>
                  </a:lnTo>
                  <a:lnTo>
                    <a:pt x="12097" y="392144"/>
                  </a:lnTo>
                  <a:lnTo>
                    <a:pt x="8954" y="417767"/>
                  </a:lnTo>
                  <a:lnTo>
                    <a:pt x="0" y="524827"/>
                  </a:lnTo>
                  <a:lnTo>
                    <a:pt x="16097" y="535400"/>
                  </a:lnTo>
                  <a:lnTo>
                    <a:pt x="32671" y="541782"/>
                  </a:lnTo>
                  <a:lnTo>
                    <a:pt x="39053" y="559880"/>
                  </a:lnTo>
                  <a:lnTo>
                    <a:pt x="45529" y="577977"/>
                  </a:lnTo>
                  <a:lnTo>
                    <a:pt x="49244" y="582835"/>
                  </a:lnTo>
                  <a:lnTo>
                    <a:pt x="49244" y="582835"/>
                  </a:lnTo>
                  <a:lnTo>
                    <a:pt x="49244" y="58283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84B39FE9-2034-9841-C7B8-46219A506041}"/>
                </a:ext>
              </a:extLst>
            </p:cNvPr>
            <p:cNvSpPr/>
            <p:nvPr/>
          </p:nvSpPr>
          <p:spPr>
            <a:xfrm>
              <a:off x="-756047" y="2513167"/>
              <a:ext cx="697412" cy="904809"/>
            </a:xfrm>
            <a:custGeom>
              <a:avLst/>
              <a:gdLst>
                <a:gd name="connsiteX0" fmla="*/ 123349 w 414146"/>
                <a:gd name="connsiteY0" fmla="*/ 534734 h 537305"/>
                <a:gd name="connsiteX1" fmla="*/ 179165 w 414146"/>
                <a:gd name="connsiteY1" fmla="*/ 537305 h 537305"/>
                <a:gd name="connsiteX2" fmla="*/ 399669 w 414146"/>
                <a:gd name="connsiteY2" fmla="*/ 534162 h 537305"/>
                <a:gd name="connsiteX3" fmla="*/ 405860 w 414146"/>
                <a:gd name="connsiteY3" fmla="*/ 344043 h 537305"/>
                <a:gd name="connsiteX4" fmla="*/ 408432 w 414146"/>
                <a:gd name="connsiteY4" fmla="*/ 288036 h 537305"/>
                <a:gd name="connsiteX5" fmla="*/ 414147 w 414146"/>
                <a:gd name="connsiteY5" fmla="*/ 171641 h 537305"/>
                <a:gd name="connsiteX6" fmla="*/ 398240 w 414146"/>
                <a:gd name="connsiteY6" fmla="*/ 160973 h 537305"/>
                <a:gd name="connsiteX7" fmla="*/ 380714 w 414146"/>
                <a:gd name="connsiteY7" fmla="*/ 163163 h 537305"/>
                <a:gd name="connsiteX8" fmla="*/ 382810 w 414146"/>
                <a:gd name="connsiteY8" fmla="*/ 146018 h 537305"/>
                <a:gd name="connsiteX9" fmla="*/ 384905 w 414146"/>
                <a:gd name="connsiteY9" fmla="*/ 128969 h 537305"/>
                <a:gd name="connsiteX10" fmla="*/ 397097 w 414146"/>
                <a:gd name="connsiteY10" fmla="*/ 100108 h 537305"/>
                <a:gd name="connsiteX11" fmla="*/ 382238 w 414146"/>
                <a:gd name="connsiteY11" fmla="*/ 80963 h 537305"/>
                <a:gd name="connsiteX12" fmla="*/ 377380 w 414146"/>
                <a:gd name="connsiteY12" fmla="*/ 50006 h 537305"/>
                <a:gd name="connsiteX13" fmla="*/ 342805 w 414146"/>
                <a:gd name="connsiteY13" fmla="*/ 15335 h 537305"/>
                <a:gd name="connsiteX14" fmla="*/ 306134 w 414146"/>
                <a:gd name="connsiteY14" fmla="*/ 32480 h 537305"/>
                <a:gd name="connsiteX15" fmla="*/ 295561 w 414146"/>
                <a:gd name="connsiteY15" fmla="*/ 48578 h 537305"/>
                <a:gd name="connsiteX16" fmla="*/ 277463 w 414146"/>
                <a:gd name="connsiteY16" fmla="*/ 54959 h 537305"/>
                <a:gd name="connsiteX17" fmla="*/ 256222 w 414146"/>
                <a:gd name="connsiteY17" fmla="*/ 52388 h 537305"/>
                <a:gd name="connsiteX18" fmla="*/ 236029 w 414146"/>
                <a:gd name="connsiteY18" fmla="*/ 41243 h 537305"/>
                <a:gd name="connsiteX19" fmla="*/ 213170 w 414146"/>
                <a:gd name="connsiteY19" fmla="*/ 51435 h 537305"/>
                <a:gd name="connsiteX20" fmla="*/ 202025 w 414146"/>
                <a:gd name="connsiteY20" fmla="*/ 36957 h 537305"/>
                <a:gd name="connsiteX21" fmla="*/ 190881 w 414146"/>
                <a:gd name="connsiteY21" fmla="*/ 22574 h 537305"/>
                <a:gd name="connsiteX22" fmla="*/ 179165 w 414146"/>
                <a:gd name="connsiteY22" fmla="*/ 12478 h 537305"/>
                <a:gd name="connsiteX23" fmla="*/ 163163 w 414146"/>
                <a:gd name="connsiteY23" fmla="*/ 1810 h 537305"/>
                <a:gd name="connsiteX24" fmla="*/ 42577 w 414146"/>
                <a:gd name="connsiteY24" fmla="*/ 0 h 537305"/>
                <a:gd name="connsiteX25" fmla="*/ 53245 w 414146"/>
                <a:gd name="connsiteY25" fmla="*/ 18669 h 537305"/>
                <a:gd name="connsiteX26" fmla="*/ 31051 w 414146"/>
                <a:gd name="connsiteY26" fmla="*/ 128683 h 537305"/>
                <a:gd name="connsiteX27" fmla="*/ 24670 w 414146"/>
                <a:gd name="connsiteY27" fmla="*/ 145256 h 537305"/>
                <a:gd name="connsiteX28" fmla="*/ 31623 w 414146"/>
                <a:gd name="connsiteY28" fmla="*/ 159067 h 537305"/>
                <a:gd name="connsiteX29" fmla="*/ 24193 w 414146"/>
                <a:gd name="connsiteY29" fmla="*/ 218884 h 537305"/>
                <a:gd name="connsiteX30" fmla="*/ 14764 w 414146"/>
                <a:gd name="connsiteY30" fmla="*/ 330517 h 537305"/>
                <a:gd name="connsiteX31" fmla="*/ 0 w 414146"/>
                <a:gd name="connsiteY31" fmla="*/ 519494 h 537305"/>
                <a:gd name="connsiteX32" fmla="*/ 16002 w 414146"/>
                <a:gd name="connsiteY32" fmla="*/ 530162 h 537305"/>
                <a:gd name="connsiteX33" fmla="*/ 123349 w 414146"/>
                <a:gd name="connsiteY33" fmla="*/ 534734 h 537305"/>
                <a:gd name="connsiteX34" fmla="*/ 123349 w 414146"/>
                <a:gd name="connsiteY34" fmla="*/ 534734 h 537305"/>
                <a:gd name="connsiteX35" fmla="*/ 123349 w 414146"/>
                <a:gd name="connsiteY35" fmla="*/ 534734 h 53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14146" h="537305">
                  <a:moveTo>
                    <a:pt x="123349" y="534734"/>
                  </a:moveTo>
                  <a:lnTo>
                    <a:pt x="179165" y="537305"/>
                  </a:lnTo>
                  <a:lnTo>
                    <a:pt x="399669" y="534162"/>
                  </a:lnTo>
                  <a:lnTo>
                    <a:pt x="405860" y="344043"/>
                  </a:lnTo>
                  <a:lnTo>
                    <a:pt x="408432" y="288036"/>
                  </a:lnTo>
                  <a:lnTo>
                    <a:pt x="414147" y="171641"/>
                  </a:lnTo>
                  <a:lnTo>
                    <a:pt x="398240" y="160973"/>
                  </a:lnTo>
                  <a:lnTo>
                    <a:pt x="380714" y="163163"/>
                  </a:lnTo>
                  <a:lnTo>
                    <a:pt x="382810" y="146018"/>
                  </a:lnTo>
                  <a:lnTo>
                    <a:pt x="384905" y="128969"/>
                  </a:lnTo>
                  <a:lnTo>
                    <a:pt x="397097" y="100108"/>
                  </a:lnTo>
                  <a:lnTo>
                    <a:pt x="382238" y="80963"/>
                  </a:lnTo>
                  <a:lnTo>
                    <a:pt x="377380" y="50006"/>
                  </a:lnTo>
                  <a:lnTo>
                    <a:pt x="342805" y="15335"/>
                  </a:lnTo>
                  <a:lnTo>
                    <a:pt x="306134" y="32480"/>
                  </a:lnTo>
                  <a:lnTo>
                    <a:pt x="295561" y="48578"/>
                  </a:lnTo>
                  <a:lnTo>
                    <a:pt x="277463" y="54959"/>
                  </a:lnTo>
                  <a:lnTo>
                    <a:pt x="256222" y="52388"/>
                  </a:lnTo>
                  <a:lnTo>
                    <a:pt x="236029" y="41243"/>
                  </a:lnTo>
                  <a:lnTo>
                    <a:pt x="213170" y="51435"/>
                  </a:lnTo>
                  <a:lnTo>
                    <a:pt x="202025" y="36957"/>
                  </a:lnTo>
                  <a:lnTo>
                    <a:pt x="190881" y="22574"/>
                  </a:lnTo>
                  <a:lnTo>
                    <a:pt x="179165" y="12478"/>
                  </a:lnTo>
                  <a:lnTo>
                    <a:pt x="163163" y="1810"/>
                  </a:lnTo>
                  <a:lnTo>
                    <a:pt x="42577" y="0"/>
                  </a:lnTo>
                  <a:lnTo>
                    <a:pt x="53245" y="18669"/>
                  </a:lnTo>
                  <a:lnTo>
                    <a:pt x="31051" y="128683"/>
                  </a:lnTo>
                  <a:lnTo>
                    <a:pt x="24670" y="145256"/>
                  </a:lnTo>
                  <a:lnTo>
                    <a:pt x="31623" y="159067"/>
                  </a:lnTo>
                  <a:lnTo>
                    <a:pt x="24193" y="218884"/>
                  </a:lnTo>
                  <a:lnTo>
                    <a:pt x="14764" y="330517"/>
                  </a:lnTo>
                  <a:lnTo>
                    <a:pt x="0" y="519494"/>
                  </a:lnTo>
                  <a:lnTo>
                    <a:pt x="16002" y="530162"/>
                  </a:lnTo>
                  <a:lnTo>
                    <a:pt x="123349" y="534734"/>
                  </a:lnTo>
                  <a:lnTo>
                    <a:pt x="123349" y="534734"/>
                  </a:lnTo>
                  <a:lnTo>
                    <a:pt x="123349" y="53473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E46EF9A3-01CF-9441-B6F1-B6B0678D0F3D}"/>
                </a:ext>
              </a:extLst>
            </p:cNvPr>
            <p:cNvSpPr/>
            <p:nvPr/>
          </p:nvSpPr>
          <p:spPr>
            <a:xfrm>
              <a:off x="-1091441" y="1643004"/>
              <a:ext cx="750345" cy="887486"/>
            </a:xfrm>
            <a:custGeom>
              <a:avLst/>
              <a:gdLst>
                <a:gd name="connsiteX0" fmla="*/ 357759 w 445579"/>
                <a:gd name="connsiteY0" fmla="*/ 527018 h 527018"/>
                <a:gd name="connsiteX1" fmla="*/ 363474 w 445579"/>
                <a:gd name="connsiteY1" fmla="*/ 410813 h 527018"/>
                <a:gd name="connsiteX2" fmla="*/ 366617 w 445579"/>
                <a:gd name="connsiteY2" fmla="*/ 385191 h 527018"/>
                <a:gd name="connsiteX3" fmla="*/ 377762 w 445579"/>
                <a:gd name="connsiteY3" fmla="*/ 364903 h 527018"/>
                <a:gd name="connsiteX4" fmla="*/ 421958 w 445579"/>
                <a:gd name="connsiteY4" fmla="*/ 288036 h 527018"/>
                <a:gd name="connsiteX5" fmla="*/ 424053 w 445579"/>
                <a:gd name="connsiteY5" fmla="*/ 270986 h 527018"/>
                <a:gd name="connsiteX6" fmla="*/ 439198 w 445579"/>
                <a:gd name="connsiteY6" fmla="*/ 77915 h 527018"/>
                <a:gd name="connsiteX7" fmla="*/ 445580 w 445579"/>
                <a:gd name="connsiteY7" fmla="*/ 26670 h 527018"/>
                <a:gd name="connsiteX8" fmla="*/ 380905 w 445579"/>
                <a:gd name="connsiteY8" fmla="*/ 23051 h 527018"/>
                <a:gd name="connsiteX9" fmla="*/ 54007 w 445579"/>
                <a:gd name="connsiteY9" fmla="*/ 0 h 527018"/>
                <a:gd name="connsiteX10" fmla="*/ 34290 w 445579"/>
                <a:gd name="connsiteY10" fmla="*/ 19241 h 527018"/>
                <a:gd name="connsiteX11" fmla="*/ 22574 w 445579"/>
                <a:gd name="connsiteY11" fmla="*/ 43815 h 527018"/>
                <a:gd name="connsiteX12" fmla="*/ 4667 w 445579"/>
                <a:gd name="connsiteY12" fmla="*/ 223552 h 527018"/>
                <a:gd name="connsiteX13" fmla="*/ 10096 w 445579"/>
                <a:gd name="connsiteY13" fmla="*/ 250222 h 527018"/>
                <a:gd name="connsiteX14" fmla="*/ 0 w 445579"/>
                <a:gd name="connsiteY14" fmla="*/ 296609 h 527018"/>
                <a:gd name="connsiteX15" fmla="*/ 17621 w 445579"/>
                <a:gd name="connsiteY15" fmla="*/ 294418 h 527018"/>
                <a:gd name="connsiteX16" fmla="*/ 42767 w 445579"/>
                <a:gd name="connsiteY16" fmla="*/ 301847 h 527018"/>
                <a:gd name="connsiteX17" fmla="*/ 52959 w 445579"/>
                <a:gd name="connsiteY17" fmla="*/ 324803 h 527018"/>
                <a:gd name="connsiteX18" fmla="*/ 67437 w 445579"/>
                <a:gd name="connsiteY18" fmla="*/ 348234 h 527018"/>
                <a:gd name="connsiteX19" fmla="*/ 77629 w 445579"/>
                <a:gd name="connsiteY19" fmla="*/ 371189 h 527018"/>
                <a:gd name="connsiteX20" fmla="*/ 100584 w 445579"/>
                <a:gd name="connsiteY20" fmla="*/ 395669 h 527018"/>
                <a:gd name="connsiteX21" fmla="*/ 132683 w 445579"/>
                <a:gd name="connsiteY21" fmla="*/ 416909 h 527018"/>
                <a:gd name="connsiteX22" fmla="*/ 162116 w 445579"/>
                <a:gd name="connsiteY22" fmla="*/ 424910 h 527018"/>
                <a:gd name="connsiteX23" fmla="*/ 191453 w 445579"/>
                <a:gd name="connsiteY23" fmla="*/ 432911 h 527018"/>
                <a:gd name="connsiteX24" fmla="*/ 231553 w 445579"/>
                <a:gd name="connsiteY24" fmla="*/ 424815 h 527018"/>
                <a:gd name="connsiteX25" fmla="*/ 241840 w 445579"/>
                <a:gd name="connsiteY25" fmla="*/ 517017 h 527018"/>
                <a:gd name="connsiteX26" fmla="*/ 357759 w 445579"/>
                <a:gd name="connsiteY26" fmla="*/ 527018 h 527018"/>
                <a:gd name="connsiteX27" fmla="*/ 357759 w 445579"/>
                <a:gd name="connsiteY27" fmla="*/ 527018 h 527018"/>
                <a:gd name="connsiteX28" fmla="*/ 357759 w 445579"/>
                <a:gd name="connsiteY28" fmla="*/ 527018 h 52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45579" h="527018">
                  <a:moveTo>
                    <a:pt x="357759" y="527018"/>
                  </a:moveTo>
                  <a:lnTo>
                    <a:pt x="363474" y="410813"/>
                  </a:lnTo>
                  <a:lnTo>
                    <a:pt x="366617" y="385191"/>
                  </a:lnTo>
                  <a:lnTo>
                    <a:pt x="377762" y="364903"/>
                  </a:lnTo>
                  <a:lnTo>
                    <a:pt x="421958" y="288036"/>
                  </a:lnTo>
                  <a:lnTo>
                    <a:pt x="424053" y="270986"/>
                  </a:lnTo>
                  <a:lnTo>
                    <a:pt x="439198" y="77915"/>
                  </a:lnTo>
                  <a:lnTo>
                    <a:pt x="445580" y="26670"/>
                  </a:lnTo>
                  <a:lnTo>
                    <a:pt x="380905" y="23051"/>
                  </a:lnTo>
                  <a:lnTo>
                    <a:pt x="54007" y="0"/>
                  </a:lnTo>
                  <a:lnTo>
                    <a:pt x="34290" y="19241"/>
                  </a:lnTo>
                  <a:lnTo>
                    <a:pt x="22574" y="43815"/>
                  </a:lnTo>
                  <a:lnTo>
                    <a:pt x="4667" y="223552"/>
                  </a:lnTo>
                  <a:lnTo>
                    <a:pt x="10096" y="250222"/>
                  </a:lnTo>
                  <a:lnTo>
                    <a:pt x="0" y="296609"/>
                  </a:lnTo>
                  <a:lnTo>
                    <a:pt x="17621" y="294418"/>
                  </a:lnTo>
                  <a:lnTo>
                    <a:pt x="42767" y="301847"/>
                  </a:lnTo>
                  <a:lnTo>
                    <a:pt x="52959" y="324803"/>
                  </a:lnTo>
                  <a:lnTo>
                    <a:pt x="67437" y="348234"/>
                  </a:lnTo>
                  <a:lnTo>
                    <a:pt x="77629" y="371189"/>
                  </a:lnTo>
                  <a:lnTo>
                    <a:pt x="100584" y="395669"/>
                  </a:lnTo>
                  <a:lnTo>
                    <a:pt x="132683" y="416909"/>
                  </a:lnTo>
                  <a:lnTo>
                    <a:pt x="162116" y="424910"/>
                  </a:lnTo>
                  <a:lnTo>
                    <a:pt x="191453" y="432911"/>
                  </a:lnTo>
                  <a:lnTo>
                    <a:pt x="231553" y="424815"/>
                  </a:lnTo>
                  <a:lnTo>
                    <a:pt x="241840" y="517017"/>
                  </a:lnTo>
                  <a:lnTo>
                    <a:pt x="357759" y="527018"/>
                  </a:lnTo>
                  <a:lnTo>
                    <a:pt x="357759" y="527018"/>
                  </a:lnTo>
                  <a:lnTo>
                    <a:pt x="357759" y="5270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2915E3AD-4BCB-475A-DC98-05A8FE2DA44D}"/>
                </a:ext>
              </a:extLst>
            </p:cNvPr>
            <p:cNvSpPr/>
            <p:nvPr/>
          </p:nvSpPr>
          <p:spPr>
            <a:xfrm>
              <a:off x="-901689" y="226201"/>
              <a:ext cx="918603" cy="823487"/>
            </a:xfrm>
            <a:custGeom>
              <a:avLst/>
              <a:gdLst>
                <a:gd name="connsiteX0" fmla="*/ 314420 w 545496"/>
                <a:gd name="connsiteY0" fmla="*/ 489014 h 489013"/>
                <a:gd name="connsiteX1" fmla="*/ 328803 w 545496"/>
                <a:gd name="connsiteY1" fmla="*/ 477869 h 489013"/>
                <a:gd name="connsiteX2" fmla="*/ 339471 w 545496"/>
                <a:gd name="connsiteY2" fmla="*/ 461867 h 489013"/>
                <a:gd name="connsiteX3" fmla="*/ 353854 w 545496"/>
                <a:gd name="connsiteY3" fmla="*/ 450628 h 489013"/>
                <a:gd name="connsiteX4" fmla="*/ 355949 w 545496"/>
                <a:gd name="connsiteY4" fmla="*/ 433578 h 489013"/>
                <a:gd name="connsiteX5" fmla="*/ 370808 w 545496"/>
                <a:gd name="connsiteY5" fmla="*/ 418147 h 489013"/>
                <a:gd name="connsiteX6" fmla="*/ 377190 w 545496"/>
                <a:gd name="connsiteY6" fmla="*/ 401669 h 489013"/>
                <a:gd name="connsiteX7" fmla="*/ 391573 w 545496"/>
                <a:gd name="connsiteY7" fmla="*/ 390430 h 489013"/>
                <a:gd name="connsiteX8" fmla="*/ 394240 w 545496"/>
                <a:gd name="connsiteY8" fmla="*/ 369094 h 489013"/>
                <a:gd name="connsiteX9" fmla="*/ 416624 w 545496"/>
                <a:gd name="connsiteY9" fmla="*/ 363284 h 489013"/>
                <a:gd name="connsiteX10" fmla="*/ 431006 w 545496"/>
                <a:gd name="connsiteY10" fmla="*/ 352044 h 489013"/>
                <a:gd name="connsiteX11" fmla="*/ 428911 w 545496"/>
                <a:gd name="connsiteY11" fmla="*/ 334518 h 489013"/>
                <a:gd name="connsiteX12" fmla="*/ 443293 w 545496"/>
                <a:gd name="connsiteY12" fmla="*/ 323279 h 489013"/>
                <a:gd name="connsiteX13" fmla="*/ 441103 w 545496"/>
                <a:gd name="connsiteY13" fmla="*/ 305657 h 489013"/>
                <a:gd name="connsiteX14" fmla="*/ 443198 w 545496"/>
                <a:gd name="connsiteY14" fmla="*/ 288703 h 489013"/>
                <a:gd name="connsiteX15" fmla="*/ 434054 w 545496"/>
                <a:gd name="connsiteY15" fmla="*/ 257270 h 489013"/>
                <a:gd name="connsiteX16" fmla="*/ 436150 w 545496"/>
                <a:gd name="connsiteY16" fmla="*/ 240221 h 489013"/>
                <a:gd name="connsiteX17" fmla="*/ 443103 w 545496"/>
                <a:gd name="connsiteY17" fmla="*/ 219456 h 489013"/>
                <a:gd name="connsiteX18" fmla="*/ 441388 w 545496"/>
                <a:gd name="connsiteY18" fmla="*/ 197549 h 489013"/>
                <a:gd name="connsiteX19" fmla="*/ 545497 w 545496"/>
                <a:gd name="connsiteY19" fmla="*/ 197453 h 489013"/>
                <a:gd name="connsiteX20" fmla="*/ 520351 w 545496"/>
                <a:gd name="connsiteY20" fmla="*/ 155448 h 489013"/>
                <a:gd name="connsiteX21" fmla="*/ 505873 w 545496"/>
                <a:gd name="connsiteY21" fmla="*/ 132017 h 489013"/>
                <a:gd name="connsiteX22" fmla="*/ 483965 w 545496"/>
                <a:gd name="connsiteY22" fmla="*/ 99060 h 489013"/>
                <a:gd name="connsiteX23" fmla="*/ 487585 w 545496"/>
                <a:gd name="connsiteY23" fmla="*/ 69152 h 489013"/>
                <a:gd name="connsiteX24" fmla="*/ 487585 w 545496"/>
                <a:gd name="connsiteY24" fmla="*/ 34576 h 489013"/>
                <a:gd name="connsiteX25" fmla="*/ 303943 w 545496"/>
                <a:gd name="connsiteY25" fmla="*/ 11906 h 489013"/>
                <a:gd name="connsiteX26" fmla="*/ 57912 w 545496"/>
                <a:gd name="connsiteY26" fmla="*/ 3143 h 489013"/>
                <a:gd name="connsiteX27" fmla="*/ 32290 w 545496"/>
                <a:gd name="connsiteY27" fmla="*/ 0 h 489013"/>
                <a:gd name="connsiteX28" fmla="*/ 25622 w 545496"/>
                <a:gd name="connsiteY28" fmla="*/ 124682 h 489013"/>
                <a:gd name="connsiteX29" fmla="*/ 5239 w 545496"/>
                <a:gd name="connsiteY29" fmla="*/ 360045 h 489013"/>
                <a:gd name="connsiteX30" fmla="*/ 0 w 545496"/>
                <a:gd name="connsiteY30" fmla="*/ 437293 h 489013"/>
                <a:gd name="connsiteX31" fmla="*/ 56102 w 545496"/>
                <a:gd name="connsiteY31" fmla="*/ 439865 h 489013"/>
                <a:gd name="connsiteX32" fmla="*/ 283940 w 545496"/>
                <a:gd name="connsiteY32" fmla="*/ 455009 h 489013"/>
                <a:gd name="connsiteX33" fmla="*/ 318611 w 545496"/>
                <a:gd name="connsiteY33" fmla="*/ 455009 h 489013"/>
                <a:gd name="connsiteX34" fmla="*/ 314992 w 545496"/>
                <a:gd name="connsiteY34" fmla="*/ 484822 h 489013"/>
                <a:gd name="connsiteX35" fmla="*/ 314420 w 545496"/>
                <a:gd name="connsiteY35" fmla="*/ 489014 h 489013"/>
                <a:gd name="connsiteX36" fmla="*/ 314420 w 545496"/>
                <a:gd name="connsiteY36" fmla="*/ 489014 h 489013"/>
                <a:gd name="connsiteX37" fmla="*/ 314420 w 545496"/>
                <a:gd name="connsiteY37" fmla="*/ 489014 h 48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45496" h="489013">
                  <a:moveTo>
                    <a:pt x="314420" y="489014"/>
                  </a:moveTo>
                  <a:lnTo>
                    <a:pt x="328803" y="477869"/>
                  </a:lnTo>
                  <a:lnTo>
                    <a:pt x="339471" y="461867"/>
                  </a:lnTo>
                  <a:lnTo>
                    <a:pt x="353854" y="450628"/>
                  </a:lnTo>
                  <a:lnTo>
                    <a:pt x="355949" y="433578"/>
                  </a:lnTo>
                  <a:lnTo>
                    <a:pt x="370808" y="418147"/>
                  </a:lnTo>
                  <a:lnTo>
                    <a:pt x="377190" y="401669"/>
                  </a:lnTo>
                  <a:lnTo>
                    <a:pt x="391573" y="390430"/>
                  </a:lnTo>
                  <a:lnTo>
                    <a:pt x="394240" y="369094"/>
                  </a:lnTo>
                  <a:lnTo>
                    <a:pt x="416624" y="363284"/>
                  </a:lnTo>
                  <a:lnTo>
                    <a:pt x="431006" y="352044"/>
                  </a:lnTo>
                  <a:lnTo>
                    <a:pt x="428911" y="334518"/>
                  </a:lnTo>
                  <a:lnTo>
                    <a:pt x="443293" y="323279"/>
                  </a:lnTo>
                  <a:lnTo>
                    <a:pt x="441103" y="305657"/>
                  </a:lnTo>
                  <a:lnTo>
                    <a:pt x="443198" y="288703"/>
                  </a:lnTo>
                  <a:lnTo>
                    <a:pt x="434054" y="257270"/>
                  </a:lnTo>
                  <a:lnTo>
                    <a:pt x="436150" y="240221"/>
                  </a:lnTo>
                  <a:lnTo>
                    <a:pt x="443103" y="219456"/>
                  </a:lnTo>
                  <a:lnTo>
                    <a:pt x="441388" y="197549"/>
                  </a:lnTo>
                  <a:lnTo>
                    <a:pt x="545497" y="197453"/>
                  </a:lnTo>
                  <a:lnTo>
                    <a:pt x="520351" y="155448"/>
                  </a:lnTo>
                  <a:lnTo>
                    <a:pt x="505873" y="132017"/>
                  </a:lnTo>
                  <a:lnTo>
                    <a:pt x="483965" y="99060"/>
                  </a:lnTo>
                  <a:lnTo>
                    <a:pt x="487585" y="69152"/>
                  </a:lnTo>
                  <a:lnTo>
                    <a:pt x="487585" y="34576"/>
                  </a:lnTo>
                  <a:lnTo>
                    <a:pt x="303943" y="11906"/>
                  </a:lnTo>
                  <a:lnTo>
                    <a:pt x="57912" y="3143"/>
                  </a:lnTo>
                  <a:lnTo>
                    <a:pt x="32290" y="0"/>
                  </a:lnTo>
                  <a:lnTo>
                    <a:pt x="25622" y="124682"/>
                  </a:lnTo>
                  <a:lnTo>
                    <a:pt x="5239" y="360045"/>
                  </a:lnTo>
                  <a:lnTo>
                    <a:pt x="0" y="437293"/>
                  </a:lnTo>
                  <a:lnTo>
                    <a:pt x="56102" y="439865"/>
                  </a:lnTo>
                  <a:lnTo>
                    <a:pt x="283940" y="455009"/>
                  </a:lnTo>
                  <a:lnTo>
                    <a:pt x="318611" y="455009"/>
                  </a:lnTo>
                  <a:lnTo>
                    <a:pt x="314992" y="484822"/>
                  </a:lnTo>
                  <a:lnTo>
                    <a:pt x="314420" y="489014"/>
                  </a:lnTo>
                  <a:lnTo>
                    <a:pt x="314420" y="489014"/>
                  </a:lnTo>
                  <a:lnTo>
                    <a:pt x="314420" y="4890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FF8C9DF0-515F-2987-7995-9687995F7ACD}"/>
                </a:ext>
              </a:extLst>
            </p:cNvPr>
            <p:cNvSpPr/>
            <p:nvPr/>
          </p:nvSpPr>
          <p:spPr>
            <a:xfrm>
              <a:off x="371878" y="1365996"/>
              <a:ext cx="928388" cy="799266"/>
            </a:xfrm>
            <a:custGeom>
              <a:avLst/>
              <a:gdLst>
                <a:gd name="connsiteX0" fmla="*/ 82201 w 551307"/>
                <a:gd name="connsiteY0" fmla="*/ 471678 h 474630"/>
                <a:gd name="connsiteX1" fmla="*/ 104584 w 551307"/>
                <a:gd name="connsiteY1" fmla="*/ 465773 h 474630"/>
                <a:gd name="connsiteX2" fmla="*/ 122206 w 551307"/>
                <a:gd name="connsiteY2" fmla="*/ 463677 h 474630"/>
                <a:gd name="connsiteX3" fmla="*/ 120015 w 551307"/>
                <a:gd name="connsiteY3" fmla="*/ 446056 h 474630"/>
                <a:gd name="connsiteX4" fmla="*/ 138684 w 551307"/>
                <a:gd name="connsiteY4" fmla="*/ 435388 h 474630"/>
                <a:gd name="connsiteX5" fmla="*/ 157829 w 551307"/>
                <a:gd name="connsiteY5" fmla="*/ 420433 h 474630"/>
                <a:gd name="connsiteX6" fmla="*/ 174879 w 551307"/>
                <a:gd name="connsiteY6" fmla="*/ 422529 h 474630"/>
                <a:gd name="connsiteX7" fmla="*/ 189833 w 551307"/>
                <a:gd name="connsiteY7" fmla="*/ 441674 h 474630"/>
                <a:gd name="connsiteX8" fmla="*/ 201644 w 551307"/>
                <a:gd name="connsiteY8" fmla="*/ 451771 h 474630"/>
                <a:gd name="connsiteX9" fmla="*/ 235744 w 551307"/>
                <a:gd name="connsiteY9" fmla="*/ 456057 h 474630"/>
                <a:gd name="connsiteX10" fmla="*/ 281083 w 551307"/>
                <a:gd name="connsiteY10" fmla="*/ 474631 h 474630"/>
                <a:gd name="connsiteX11" fmla="*/ 321564 w 551307"/>
                <a:gd name="connsiteY11" fmla="*/ 462248 h 474630"/>
                <a:gd name="connsiteX12" fmla="*/ 387096 w 551307"/>
                <a:gd name="connsiteY12" fmla="*/ 422719 h 474630"/>
                <a:gd name="connsiteX13" fmla="*/ 404717 w 551307"/>
                <a:gd name="connsiteY13" fmla="*/ 420624 h 474630"/>
                <a:gd name="connsiteX14" fmla="*/ 422243 w 551307"/>
                <a:gd name="connsiteY14" fmla="*/ 418433 h 474630"/>
                <a:gd name="connsiteX15" fmla="*/ 433483 w 551307"/>
                <a:gd name="connsiteY15" fmla="*/ 398145 h 474630"/>
                <a:gd name="connsiteX16" fmla="*/ 448913 w 551307"/>
                <a:gd name="connsiteY16" fmla="*/ 378428 h 474630"/>
                <a:gd name="connsiteX17" fmla="*/ 479298 w 551307"/>
                <a:gd name="connsiteY17" fmla="*/ 377857 h 474630"/>
                <a:gd name="connsiteX18" fmla="*/ 494157 w 551307"/>
                <a:gd name="connsiteY18" fmla="*/ 362426 h 474630"/>
                <a:gd name="connsiteX19" fmla="*/ 478726 w 551307"/>
                <a:gd name="connsiteY19" fmla="*/ 347472 h 474630"/>
                <a:gd name="connsiteX20" fmla="*/ 500063 w 551307"/>
                <a:gd name="connsiteY20" fmla="*/ 350139 h 474630"/>
                <a:gd name="connsiteX21" fmla="*/ 524351 w 551307"/>
                <a:gd name="connsiteY21" fmla="*/ 257937 h 474630"/>
                <a:gd name="connsiteX22" fmla="*/ 537591 w 551307"/>
                <a:gd name="connsiteY22" fmla="*/ 186023 h 474630"/>
                <a:gd name="connsiteX23" fmla="*/ 551307 w 551307"/>
                <a:gd name="connsiteY23" fmla="*/ 75152 h 474630"/>
                <a:gd name="connsiteX24" fmla="*/ 549688 w 551307"/>
                <a:gd name="connsiteY24" fmla="*/ 53340 h 474630"/>
                <a:gd name="connsiteX25" fmla="*/ 481870 w 551307"/>
                <a:gd name="connsiteY25" fmla="*/ 40577 h 474630"/>
                <a:gd name="connsiteX26" fmla="*/ 451485 w 551307"/>
                <a:gd name="connsiteY26" fmla="*/ 41243 h 474630"/>
                <a:gd name="connsiteX27" fmla="*/ 273939 w 551307"/>
                <a:gd name="connsiteY27" fmla="*/ 6286 h 474630"/>
                <a:gd name="connsiteX28" fmla="*/ 222695 w 551307"/>
                <a:gd name="connsiteY28" fmla="*/ 0 h 474630"/>
                <a:gd name="connsiteX29" fmla="*/ 224885 w 551307"/>
                <a:gd name="connsiteY29" fmla="*/ 17526 h 474630"/>
                <a:gd name="connsiteX30" fmla="*/ 219075 w 551307"/>
                <a:gd name="connsiteY30" fmla="*/ 29813 h 474630"/>
                <a:gd name="connsiteX31" fmla="*/ 204692 w 551307"/>
                <a:gd name="connsiteY31" fmla="*/ 41053 h 474630"/>
                <a:gd name="connsiteX32" fmla="*/ 186023 w 551307"/>
                <a:gd name="connsiteY32" fmla="*/ 51721 h 474630"/>
                <a:gd name="connsiteX33" fmla="*/ 169450 w 551307"/>
                <a:gd name="connsiteY33" fmla="*/ 45339 h 474630"/>
                <a:gd name="connsiteX34" fmla="*/ 142780 w 551307"/>
                <a:gd name="connsiteY34" fmla="*/ 50673 h 474630"/>
                <a:gd name="connsiteX35" fmla="*/ 136493 w 551307"/>
                <a:gd name="connsiteY35" fmla="*/ 67246 h 474630"/>
                <a:gd name="connsiteX36" fmla="*/ 122587 w 551307"/>
                <a:gd name="connsiteY36" fmla="*/ 74200 h 474630"/>
                <a:gd name="connsiteX37" fmla="*/ 99727 w 551307"/>
                <a:gd name="connsiteY37" fmla="*/ 84296 h 474630"/>
                <a:gd name="connsiteX38" fmla="*/ 73057 w 551307"/>
                <a:gd name="connsiteY38" fmla="*/ 89725 h 474630"/>
                <a:gd name="connsiteX39" fmla="*/ 50101 w 551307"/>
                <a:gd name="connsiteY39" fmla="*/ 99822 h 474630"/>
                <a:gd name="connsiteX40" fmla="*/ 38481 w 551307"/>
                <a:gd name="connsiteY40" fmla="*/ 158972 h 474630"/>
                <a:gd name="connsiteX41" fmla="*/ 13716 w 551307"/>
                <a:gd name="connsiteY41" fmla="*/ 324707 h 474630"/>
                <a:gd name="connsiteX42" fmla="*/ 28194 w 551307"/>
                <a:gd name="connsiteY42" fmla="*/ 348139 h 474630"/>
                <a:gd name="connsiteX43" fmla="*/ 10001 w 551307"/>
                <a:gd name="connsiteY43" fmla="*/ 354616 h 474630"/>
                <a:gd name="connsiteX44" fmla="*/ 0 w 551307"/>
                <a:gd name="connsiteY44" fmla="*/ 401003 h 474630"/>
                <a:gd name="connsiteX45" fmla="*/ 15430 w 551307"/>
                <a:gd name="connsiteY45" fmla="*/ 415861 h 474630"/>
                <a:gd name="connsiteX46" fmla="*/ 35719 w 551307"/>
                <a:gd name="connsiteY46" fmla="*/ 427006 h 474630"/>
                <a:gd name="connsiteX47" fmla="*/ 51245 w 551307"/>
                <a:gd name="connsiteY47" fmla="*/ 441865 h 474630"/>
                <a:gd name="connsiteX48" fmla="*/ 67246 w 551307"/>
                <a:gd name="connsiteY48" fmla="*/ 452533 h 474630"/>
                <a:gd name="connsiteX49" fmla="*/ 82772 w 551307"/>
                <a:gd name="connsiteY49" fmla="*/ 467392 h 474630"/>
                <a:gd name="connsiteX50" fmla="*/ 82201 w 551307"/>
                <a:gd name="connsiteY50" fmla="*/ 471678 h 474630"/>
                <a:gd name="connsiteX51" fmla="*/ 82201 w 551307"/>
                <a:gd name="connsiteY51" fmla="*/ 471678 h 474630"/>
                <a:gd name="connsiteX52" fmla="*/ 82201 w 551307"/>
                <a:gd name="connsiteY52" fmla="*/ 471678 h 47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51307" h="474630">
                  <a:moveTo>
                    <a:pt x="82201" y="471678"/>
                  </a:moveTo>
                  <a:lnTo>
                    <a:pt x="104584" y="465773"/>
                  </a:lnTo>
                  <a:lnTo>
                    <a:pt x="122206" y="463677"/>
                  </a:lnTo>
                  <a:lnTo>
                    <a:pt x="120015" y="446056"/>
                  </a:lnTo>
                  <a:lnTo>
                    <a:pt x="138684" y="435388"/>
                  </a:lnTo>
                  <a:lnTo>
                    <a:pt x="157829" y="420433"/>
                  </a:lnTo>
                  <a:lnTo>
                    <a:pt x="174879" y="422529"/>
                  </a:lnTo>
                  <a:lnTo>
                    <a:pt x="189833" y="441674"/>
                  </a:lnTo>
                  <a:lnTo>
                    <a:pt x="201644" y="451771"/>
                  </a:lnTo>
                  <a:lnTo>
                    <a:pt x="235744" y="456057"/>
                  </a:lnTo>
                  <a:lnTo>
                    <a:pt x="281083" y="474631"/>
                  </a:lnTo>
                  <a:lnTo>
                    <a:pt x="321564" y="462248"/>
                  </a:lnTo>
                  <a:lnTo>
                    <a:pt x="387096" y="422719"/>
                  </a:lnTo>
                  <a:lnTo>
                    <a:pt x="404717" y="420624"/>
                  </a:lnTo>
                  <a:lnTo>
                    <a:pt x="422243" y="418433"/>
                  </a:lnTo>
                  <a:lnTo>
                    <a:pt x="433483" y="398145"/>
                  </a:lnTo>
                  <a:lnTo>
                    <a:pt x="448913" y="378428"/>
                  </a:lnTo>
                  <a:lnTo>
                    <a:pt x="479298" y="377857"/>
                  </a:lnTo>
                  <a:lnTo>
                    <a:pt x="494157" y="362426"/>
                  </a:lnTo>
                  <a:lnTo>
                    <a:pt x="478726" y="347472"/>
                  </a:lnTo>
                  <a:lnTo>
                    <a:pt x="500063" y="350139"/>
                  </a:lnTo>
                  <a:lnTo>
                    <a:pt x="524351" y="257937"/>
                  </a:lnTo>
                  <a:lnTo>
                    <a:pt x="537591" y="186023"/>
                  </a:lnTo>
                  <a:lnTo>
                    <a:pt x="551307" y="75152"/>
                  </a:lnTo>
                  <a:lnTo>
                    <a:pt x="549688" y="53340"/>
                  </a:lnTo>
                  <a:lnTo>
                    <a:pt x="481870" y="40577"/>
                  </a:lnTo>
                  <a:lnTo>
                    <a:pt x="451485" y="41243"/>
                  </a:lnTo>
                  <a:lnTo>
                    <a:pt x="273939" y="6286"/>
                  </a:lnTo>
                  <a:lnTo>
                    <a:pt x="222695" y="0"/>
                  </a:lnTo>
                  <a:lnTo>
                    <a:pt x="224885" y="17526"/>
                  </a:lnTo>
                  <a:lnTo>
                    <a:pt x="219075" y="29813"/>
                  </a:lnTo>
                  <a:lnTo>
                    <a:pt x="204692" y="41053"/>
                  </a:lnTo>
                  <a:lnTo>
                    <a:pt x="186023" y="51721"/>
                  </a:lnTo>
                  <a:lnTo>
                    <a:pt x="169450" y="45339"/>
                  </a:lnTo>
                  <a:lnTo>
                    <a:pt x="142780" y="50673"/>
                  </a:lnTo>
                  <a:lnTo>
                    <a:pt x="136493" y="67246"/>
                  </a:lnTo>
                  <a:lnTo>
                    <a:pt x="122587" y="74200"/>
                  </a:lnTo>
                  <a:lnTo>
                    <a:pt x="99727" y="84296"/>
                  </a:lnTo>
                  <a:lnTo>
                    <a:pt x="73057" y="89725"/>
                  </a:lnTo>
                  <a:lnTo>
                    <a:pt x="50101" y="99822"/>
                  </a:lnTo>
                  <a:lnTo>
                    <a:pt x="38481" y="158972"/>
                  </a:lnTo>
                  <a:lnTo>
                    <a:pt x="13716" y="324707"/>
                  </a:lnTo>
                  <a:lnTo>
                    <a:pt x="28194" y="348139"/>
                  </a:lnTo>
                  <a:lnTo>
                    <a:pt x="10001" y="354616"/>
                  </a:lnTo>
                  <a:lnTo>
                    <a:pt x="0" y="401003"/>
                  </a:lnTo>
                  <a:lnTo>
                    <a:pt x="15430" y="415861"/>
                  </a:lnTo>
                  <a:lnTo>
                    <a:pt x="35719" y="427006"/>
                  </a:lnTo>
                  <a:lnTo>
                    <a:pt x="51245" y="441865"/>
                  </a:lnTo>
                  <a:lnTo>
                    <a:pt x="67246" y="452533"/>
                  </a:lnTo>
                  <a:lnTo>
                    <a:pt x="82772" y="467392"/>
                  </a:lnTo>
                  <a:lnTo>
                    <a:pt x="82201" y="471678"/>
                  </a:lnTo>
                  <a:lnTo>
                    <a:pt x="82201" y="471678"/>
                  </a:lnTo>
                  <a:lnTo>
                    <a:pt x="82201" y="4716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077B8327-F833-C806-9715-2B8E960CF5FB}"/>
                </a:ext>
              </a:extLst>
            </p:cNvPr>
            <p:cNvSpPr/>
            <p:nvPr/>
          </p:nvSpPr>
          <p:spPr>
            <a:xfrm>
              <a:off x="33436" y="556783"/>
              <a:ext cx="774566" cy="414951"/>
            </a:xfrm>
            <a:custGeom>
              <a:avLst/>
              <a:gdLst>
                <a:gd name="connsiteX0" fmla="*/ 401003 w 459962"/>
                <a:gd name="connsiteY0" fmla="*/ 246412 h 246411"/>
                <a:gd name="connsiteX1" fmla="*/ 423386 w 459962"/>
                <a:gd name="connsiteY1" fmla="*/ 205930 h 246411"/>
                <a:gd name="connsiteX2" fmla="*/ 439864 w 459962"/>
                <a:gd name="connsiteY2" fmla="*/ 177641 h 246411"/>
                <a:gd name="connsiteX3" fmla="*/ 437674 w 459962"/>
                <a:gd name="connsiteY3" fmla="*/ 160115 h 246411"/>
                <a:gd name="connsiteX4" fmla="*/ 450437 w 459962"/>
                <a:gd name="connsiteY4" fmla="*/ 127064 h 246411"/>
                <a:gd name="connsiteX5" fmla="*/ 454152 w 459962"/>
                <a:gd name="connsiteY5" fmla="*/ 97250 h 246411"/>
                <a:gd name="connsiteX6" fmla="*/ 459962 w 459962"/>
                <a:gd name="connsiteY6" fmla="*/ 50387 h 246411"/>
                <a:gd name="connsiteX7" fmla="*/ 434245 w 459962"/>
                <a:gd name="connsiteY7" fmla="*/ 47149 h 246411"/>
                <a:gd name="connsiteX8" fmla="*/ 387191 w 459962"/>
                <a:gd name="connsiteY8" fmla="*/ 41339 h 246411"/>
                <a:gd name="connsiteX9" fmla="*/ 382810 w 459962"/>
                <a:gd name="connsiteY9" fmla="*/ 6191 h 246411"/>
                <a:gd name="connsiteX10" fmla="*/ 348139 w 459962"/>
                <a:gd name="connsiteY10" fmla="*/ 6286 h 246411"/>
                <a:gd name="connsiteX11" fmla="*/ 262033 w 459962"/>
                <a:gd name="connsiteY11" fmla="*/ 0 h 246411"/>
                <a:gd name="connsiteX12" fmla="*/ 237458 w 459962"/>
                <a:gd name="connsiteY12" fmla="*/ 22860 h 246411"/>
                <a:gd name="connsiteX13" fmla="*/ 223552 w 459962"/>
                <a:gd name="connsiteY13" fmla="*/ 29813 h 246411"/>
                <a:gd name="connsiteX14" fmla="*/ 191453 w 459962"/>
                <a:gd name="connsiteY14" fmla="*/ 43148 h 246411"/>
                <a:gd name="connsiteX15" fmla="*/ 173831 w 459962"/>
                <a:gd name="connsiteY15" fmla="*/ 45339 h 246411"/>
                <a:gd name="connsiteX16" fmla="*/ 151924 w 459962"/>
                <a:gd name="connsiteY16" fmla="*/ 46958 h 246411"/>
                <a:gd name="connsiteX17" fmla="*/ 130493 w 459962"/>
                <a:gd name="connsiteY17" fmla="*/ 44291 h 246411"/>
                <a:gd name="connsiteX18" fmla="*/ 83439 w 459962"/>
                <a:gd name="connsiteY18" fmla="*/ 38481 h 246411"/>
                <a:gd name="connsiteX19" fmla="*/ 66865 w 459962"/>
                <a:gd name="connsiteY19" fmla="*/ 32099 h 246411"/>
                <a:gd name="connsiteX20" fmla="*/ 34766 w 459962"/>
                <a:gd name="connsiteY20" fmla="*/ 10858 h 246411"/>
                <a:gd name="connsiteX21" fmla="*/ 0 w 459962"/>
                <a:gd name="connsiteY21" fmla="*/ 10858 h 246411"/>
                <a:gd name="connsiteX22" fmla="*/ 6477 w 459962"/>
                <a:gd name="connsiteY22" fmla="*/ 28956 h 246411"/>
                <a:gd name="connsiteX23" fmla="*/ 8572 w 459962"/>
                <a:gd name="connsiteY23" fmla="*/ 46577 h 246411"/>
                <a:gd name="connsiteX24" fmla="*/ 19907 w 459962"/>
                <a:gd name="connsiteY24" fmla="*/ 60960 h 246411"/>
                <a:gd name="connsiteX25" fmla="*/ 28480 w 459962"/>
                <a:gd name="connsiteY25" fmla="*/ 96583 h 246411"/>
                <a:gd name="connsiteX26" fmla="*/ 29623 w 459962"/>
                <a:gd name="connsiteY26" fmla="*/ 122682 h 246411"/>
                <a:gd name="connsiteX27" fmla="*/ 23241 w 459962"/>
                <a:gd name="connsiteY27" fmla="*/ 139255 h 246411"/>
                <a:gd name="connsiteX28" fmla="*/ 81534 w 459962"/>
                <a:gd name="connsiteY28" fmla="*/ 159353 h 246411"/>
                <a:gd name="connsiteX29" fmla="*/ 137160 w 459962"/>
                <a:gd name="connsiteY29" fmla="*/ 166211 h 246411"/>
                <a:gd name="connsiteX30" fmla="*/ 169259 w 459962"/>
                <a:gd name="connsiteY30" fmla="*/ 152876 h 246411"/>
                <a:gd name="connsiteX31" fmla="*/ 190690 w 459962"/>
                <a:gd name="connsiteY31" fmla="*/ 155543 h 246411"/>
                <a:gd name="connsiteX32" fmla="*/ 212027 w 459962"/>
                <a:gd name="connsiteY32" fmla="*/ 158210 h 246411"/>
                <a:gd name="connsiteX33" fmla="*/ 241459 w 459962"/>
                <a:gd name="connsiteY33" fmla="*/ 166116 h 246411"/>
                <a:gd name="connsiteX34" fmla="*/ 261842 w 459962"/>
                <a:gd name="connsiteY34" fmla="*/ 177355 h 246411"/>
                <a:gd name="connsiteX35" fmla="*/ 281654 w 459962"/>
                <a:gd name="connsiteY35" fmla="*/ 192691 h 246411"/>
                <a:gd name="connsiteX36" fmla="*/ 305181 w 459962"/>
                <a:gd name="connsiteY36" fmla="*/ 212979 h 246411"/>
                <a:gd name="connsiteX37" fmla="*/ 322326 w 459962"/>
                <a:gd name="connsiteY37" fmla="*/ 215074 h 246411"/>
                <a:gd name="connsiteX38" fmla="*/ 382714 w 459962"/>
                <a:gd name="connsiteY38" fmla="*/ 218218 h 246411"/>
                <a:gd name="connsiteX39" fmla="*/ 389191 w 459962"/>
                <a:gd name="connsiteY39" fmla="*/ 236315 h 246411"/>
                <a:gd name="connsiteX40" fmla="*/ 401003 w 459962"/>
                <a:gd name="connsiteY40" fmla="*/ 246412 h 246411"/>
                <a:gd name="connsiteX41" fmla="*/ 401003 w 459962"/>
                <a:gd name="connsiteY41" fmla="*/ 246412 h 246411"/>
                <a:gd name="connsiteX42" fmla="*/ 401003 w 459962"/>
                <a:gd name="connsiteY42" fmla="*/ 246412 h 24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9962" h="246411">
                  <a:moveTo>
                    <a:pt x="401003" y="246412"/>
                  </a:moveTo>
                  <a:lnTo>
                    <a:pt x="423386" y="205930"/>
                  </a:lnTo>
                  <a:lnTo>
                    <a:pt x="439864" y="177641"/>
                  </a:lnTo>
                  <a:lnTo>
                    <a:pt x="437674" y="160115"/>
                  </a:lnTo>
                  <a:lnTo>
                    <a:pt x="450437" y="127064"/>
                  </a:lnTo>
                  <a:lnTo>
                    <a:pt x="454152" y="97250"/>
                  </a:lnTo>
                  <a:lnTo>
                    <a:pt x="459962" y="50387"/>
                  </a:lnTo>
                  <a:lnTo>
                    <a:pt x="434245" y="47149"/>
                  </a:lnTo>
                  <a:lnTo>
                    <a:pt x="387191" y="41339"/>
                  </a:lnTo>
                  <a:lnTo>
                    <a:pt x="382810" y="6191"/>
                  </a:lnTo>
                  <a:lnTo>
                    <a:pt x="348139" y="6286"/>
                  </a:lnTo>
                  <a:lnTo>
                    <a:pt x="262033" y="0"/>
                  </a:lnTo>
                  <a:lnTo>
                    <a:pt x="237458" y="22860"/>
                  </a:lnTo>
                  <a:lnTo>
                    <a:pt x="223552" y="29813"/>
                  </a:lnTo>
                  <a:lnTo>
                    <a:pt x="191453" y="43148"/>
                  </a:lnTo>
                  <a:lnTo>
                    <a:pt x="173831" y="45339"/>
                  </a:lnTo>
                  <a:lnTo>
                    <a:pt x="151924" y="46958"/>
                  </a:lnTo>
                  <a:lnTo>
                    <a:pt x="130493" y="44291"/>
                  </a:lnTo>
                  <a:lnTo>
                    <a:pt x="83439" y="38481"/>
                  </a:lnTo>
                  <a:lnTo>
                    <a:pt x="66865" y="32099"/>
                  </a:lnTo>
                  <a:lnTo>
                    <a:pt x="34766" y="10858"/>
                  </a:lnTo>
                  <a:lnTo>
                    <a:pt x="0" y="10858"/>
                  </a:lnTo>
                  <a:lnTo>
                    <a:pt x="6477" y="28956"/>
                  </a:lnTo>
                  <a:lnTo>
                    <a:pt x="8572" y="46577"/>
                  </a:lnTo>
                  <a:lnTo>
                    <a:pt x="19907" y="60960"/>
                  </a:lnTo>
                  <a:lnTo>
                    <a:pt x="28480" y="96583"/>
                  </a:lnTo>
                  <a:lnTo>
                    <a:pt x="29623" y="122682"/>
                  </a:lnTo>
                  <a:lnTo>
                    <a:pt x="23241" y="139255"/>
                  </a:lnTo>
                  <a:lnTo>
                    <a:pt x="81534" y="159353"/>
                  </a:lnTo>
                  <a:lnTo>
                    <a:pt x="137160" y="166211"/>
                  </a:lnTo>
                  <a:lnTo>
                    <a:pt x="169259" y="152876"/>
                  </a:lnTo>
                  <a:lnTo>
                    <a:pt x="190690" y="155543"/>
                  </a:lnTo>
                  <a:lnTo>
                    <a:pt x="212027" y="158210"/>
                  </a:lnTo>
                  <a:lnTo>
                    <a:pt x="241459" y="166116"/>
                  </a:lnTo>
                  <a:lnTo>
                    <a:pt x="261842" y="177355"/>
                  </a:lnTo>
                  <a:lnTo>
                    <a:pt x="281654" y="192691"/>
                  </a:lnTo>
                  <a:lnTo>
                    <a:pt x="305181" y="212979"/>
                  </a:lnTo>
                  <a:lnTo>
                    <a:pt x="322326" y="215074"/>
                  </a:lnTo>
                  <a:lnTo>
                    <a:pt x="382714" y="218218"/>
                  </a:lnTo>
                  <a:lnTo>
                    <a:pt x="389191" y="236315"/>
                  </a:lnTo>
                  <a:lnTo>
                    <a:pt x="401003" y="246412"/>
                  </a:lnTo>
                  <a:lnTo>
                    <a:pt x="401003" y="246412"/>
                  </a:lnTo>
                  <a:lnTo>
                    <a:pt x="401003" y="24641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D2FB384-72E0-5D19-9390-AB8590489A3C}"/>
                </a:ext>
              </a:extLst>
            </p:cNvPr>
            <p:cNvSpPr/>
            <p:nvPr/>
          </p:nvSpPr>
          <p:spPr>
            <a:xfrm>
              <a:off x="-69540" y="807647"/>
              <a:ext cx="821884" cy="933040"/>
            </a:xfrm>
            <a:custGeom>
              <a:avLst/>
              <a:gdLst>
                <a:gd name="connsiteX0" fmla="*/ 163925 w 488061"/>
                <a:gd name="connsiteY0" fmla="*/ 554069 h 554069"/>
                <a:gd name="connsiteX1" fmla="*/ 170783 w 488061"/>
                <a:gd name="connsiteY1" fmla="*/ 533305 h 554069"/>
                <a:gd name="connsiteX2" fmla="*/ 188404 w 488061"/>
                <a:gd name="connsiteY2" fmla="*/ 531209 h 554069"/>
                <a:gd name="connsiteX3" fmla="*/ 298704 w 488061"/>
                <a:gd name="connsiteY3" fmla="*/ 514541 h 554069"/>
                <a:gd name="connsiteX4" fmla="*/ 301847 w 488061"/>
                <a:gd name="connsiteY4" fmla="*/ 489014 h 554069"/>
                <a:gd name="connsiteX5" fmla="*/ 308610 w 488061"/>
                <a:gd name="connsiteY5" fmla="*/ 433673 h 554069"/>
                <a:gd name="connsiteX6" fmla="*/ 331565 w 488061"/>
                <a:gd name="connsiteY6" fmla="*/ 423577 h 554069"/>
                <a:gd name="connsiteX7" fmla="*/ 349663 w 488061"/>
                <a:gd name="connsiteY7" fmla="*/ 417100 h 554069"/>
                <a:gd name="connsiteX8" fmla="*/ 371951 w 488061"/>
                <a:gd name="connsiteY8" fmla="*/ 411290 h 554069"/>
                <a:gd name="connsiteX9" fmla="*/ 390144 w 488061"/>
                <a:gd name="connsiteY9" fmla="*/ 404813 h 554069"/>
                <a:gd name="connsiteX10" fmla="*/ 405003 w 488061"/>
                <a:gd name="connsiteY10" fmla="*/ 389382 h 554069"/>
                <a:gd name="connsiteX11" fmla="*/ 428434 w 488061"/>
                <a:gd name="connsiteY11" fmla="*/ 374999 h 554069"/>
                <a:gd name="connsiteX12" fmla="*/ 449199 w 488061"/>
                <a:gd name="connsiteY12" fmla="*/ 381953 h 554069"/>
                <a:gd name="connsiteX13" fmla="*/ 467296 w 488061"/>
                <a:gd name="connsiteY13" fmla="*/ 375476 h 554069"/>
                <a:gd name="connsiteX14" fmla="*/ 482156 w 488061"/>
                <a:gd name="connsiteY14" fmla="*/ 360045 h 554069"/>
                <a:gd name="connsiteX15" fmla="*/ 488061 w 488061"/>
                <a:gd name="connsiteY15" fmla="*/ 347853 h 554069"/>
                <a:gd name="connsiteX16" fmla="*/ 486346 w 488061"/>
                <a:gd name="connsiteY16" fmla="*/ 326041 h 554069"/>
                <a:gd name="connsiteX17" fmla="*/ 479965 w 488061"/>
                <a:gd name="connsiteY17" fmla="*/ 307943 h 554069"/>
                <a:gd name="connsiteX18" fmla="*/ 473011 w 488061"/>
                <a:gd name="connsiteY18" fmla="*/ 294132 h 554069"/>
                <a:gd name="connsiteX19" fmla="*/ 476155 w 488061"/>
                <a:gd name="connsiteY19" fmla="*/ 268605 h 554069"/>
                <a:gd name="connsiteX20" fmla="*/ 478822 w 488061"/>
                <a:gd name="connsiteY20" fmla="*/ 247269 h 554069"/>
                <a:gd name="connsiteX21" fmla="*/ 480346 w 488061"/>
                <a:gd name="connsiteY21" fmla="*/ 199930 h 554069"/>
                <a:gd name="connsiteX22" fmla="*/ 473869 w 488061"/>
                <a:gd name="connsiteY22" fmla="*/ 147352 h 554069"/>
                <a:gd name="connsiteX23" fmla="*/ 462534 w 488061"/>
                <a:gd name="connsiteY23" fmla="*/ 98393 h 554069"/>
                <a:gd name="connsiteX24" fmla="*/ 443293 w 488061"/>
                <a:gd name="connsiteY24" fmla="*/ 78772 h 554069"/>
                <a:gd name="connsiteX25" fmla="*/ 384143 w 488061"/>
                <a:gd name="connsiteY25" fmla="*/ 67151 h 554069"/>
                <a:gd name="connsiteX26" fmla="*/ 367093 w 488061"/>
                <a:gd name="connsiteY26" fmla="*/ 65056 h 554069"/>
                <a:gd name="connsiteX27" fmla="*/ 355949 w 488061"/>
                <a:gd name="connsiteY27" fmla="*/ 50673 h 554069"/>
                <a:gd name="connsiteX28" fmla="*/ 323945 w 488061"/>
                <a:gd name="connsiteY28" fmla="*/ 29432 h 554069"/>
                <a:gd name="connsiteX29" fmla="*/ 282892 w 488061"/>
                <a:gd name="connsiteY29" fmla="*/ 11430 h 554069"/>
                <a:gd name="connsiteX30" fmla="*/ 252984 w 488061"/>
                <a:gd name="connsiteY30" fmla="*/ 7715 h 554069"/>
                <a:gd name="connsiteX31" fmla="*/ 199739 w 488061"/>
                <a:gd name="connsiteY31" fmla="*/ 18478 h 554069"/>
                <a:gd name="connsiteX32" fmla="*/ 144304 w 488061"/>
                <a:gd name="connsiteY32" fmla="*/ 11621 h 554069"/>
                <a:gd name="connsiteX33" fmla="*/ 85154 w 488061"/>
                <a:gd name="connsiteY33" fmla="*/ 0 h 554069"/>
                <a:gd name="connsiteX34" fmla="*/ 82010 w 488061"/>
                <a:gd name="connsiteY34" fmla="*/ 25527 h 554069"/>
                <a:gd name="connsiteX35" fmla="*/ 95917 w 488061"/>
                <a:gd name="connsiteY35" fmla="*/ 53150 h 554069"/>
                <a:gd name="connsiteX36" fmla="*/ 101822 w 488061"/>
                <a:gd name="connsiteY36" fmla="*/ 75438 h 554069"/>
                <a:gd name="connsiteX37" fmla="*/ 113062 w 488061"/>
                <a:gd name="connsiteY37" fmla="*/ 89821 h 554069"/>
                <a:gd name="connsiteX38" fmla="*/ 110966 w 488061"/>
                <a:gd name="connsiteY38" fmla="*/ 141446 h 554069"/>
                <a:gd name="connsiteX39" fmla="*/ 90297 w 488061"/>
                <a:gd name="connsiteY39" fmla="*/ 169069 h 554069"/>
                <a:gd name="connsiteX40" fmla="*/ 78581 w 488061"/>
                <a:gd name="connsiteY40" fmla="*/ 193548 h 554069"/>
                <a:gd name="connsiteX41" fmla="*/ 68008 w 488061"/>
                <a:gd name="connsiteY41" fmla="*/ 209550 h 554069"/>
                <a:gd name="connsiteX42" fmla="*/ 42481 w 488061"/>
                <a:gd name="connsiteY42" fmla="*/ 240983 h 554069"/>
                <a:gd name="connsiteX43" fmla="*/ 26003 w 488061"/>
                <a:gd name="connsiteY43" fmla="*/ 269176 h 554069"/>
                <a:gd name="connsiteX44" fmla="*/ 26575 w 488061"/>
                <a:gd name="connsiteY44" fmla="*/ 299466 h 554069"/>
                <a:gd name="connsiteX45" fmla="*/ 6382 w 488061"/>
                <a:gd name="connsiteY45" fmla="*/ 322897 h 554069"/>
                <a:gd name="connsiteX46" fmla="*/ 0 w 488061"/>
                <a:gd name="connsiteY46" fmla="*/ 339471 h 554069"/>
                <a:gd name="connsiteX47" fmla="*/ 9620 w 488061"/>
                <a:gd name="connsiteY47" fmla="*/ 366522 h 554069"/>
                <a:gd name="connsiteX48" fmla="*/ 46387 w 488061"/>
                <a:gd name="connsiteY48" fmla="*/ 384048 h 554069"/>
                <a:gd name="connsiteX49" fmla="*/ 90107 w 488061"/>
                <a:gd name="connsiteY49" fmla="*/ 380810 h 554069"/>
                <a:gd name="connsiteX50" fmla="*/ 92297 w 488061"/>
                <a:gd name="connsiteY50" fmla="*/ 398336 h 554069"/>
                <a:gd name="connsiteX51" fmla="*/ 89154 w 488061"/>
                <a:gd name="connsiteY51" fmla="*/ 423863 h 554069"/>
                <a:gd name="connsiteX52" fmla="*/ 78581 w 488061"/>
                <a:gd name="connsiteY52" fmla="*/ 474440 h 554069"/>
                <a:gd name="connsiteX53" fmla="*/ 53530 w 488061"/>
                <a:gd name="connsiteY53" fmla="*/ 501587 h 554069"/>
                <a:gd name="connsiteX54" fmla="*/ 104680 w 488061"/>
                <a:gd name="connsiteY54" fmla="*/ 507873 h 554069"/>
                <a:gd name="connsiteX55" fmla="*/ 115443 w 488061"/>
                <a:gd name="connsiteY55" fmla="*/ 526542 h 554069"/>
                <a:gd name="connsiteX56" fmla="*/ 131921 w 488061"/>
                <a:gd name="connsiteY56" fmla="*/ 532829 h 554069"/>
                <a:gd name="connsiteX57" fmla="*/ 147923 w 488061"/>
                <a:gd name="connsiteY57" fmla="*/ 543497 h 554069"/>
                <a:gd name="connsiteX58" fmla="*/ 163925 w 488061"/>
                <a:gd name="connsiteY58" fmla="*/ 554069 h 554069"/>
                <a:gd name="connsiteX59" fmla="*/ 163925 w 488061"/>
                <a:gd name="connsiteY59" fmla="*/ 554069 h 554069"/>
                <a:gd name="connsiteX60" fmla="*/ 163925 w 488061"/>
                <a:gd name="connsiteY60" fmla="*/ 554069 h 55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88061" h="554069">
                  <a:moveTo>
                    <a:pt x="163925" y="554069"/>
                  </a:moveTo>
                  <a:lnTo>
                    <a:pt x="170783" y="533305"/>
                  </a:lnTo>
                  <a:lnTo>
                    <a:pt x="188404" y="531209"/>
                  </a:lnTo>
                  <a:lnTo>
                    <a:pt x="298704" y="514541"/>
                  </a:lnTo>
                  <a:lnTo>
                    <a:pt x="301847" y="489014"/>
                  </a:lnTo>
                  <a:lnTo>
                    <a:pt x="308610" y="433673"/>
                  </a:lnTo>
                  <a:lnTo>
                    <a:pt x="331565" y="423577"/>
                  </a:lnTo>
                  <a:lnTo>
                    <a:pt x="349663" y="417100"/>
                  </a:lnTo>
                  <a:lnTo>
                    <a:pt x="371951" y="411290"/>
                  </a:lnTo>
                  <a:lnTo>
                    <a:pt x="390144" y="404813"/>
                  </a:lnTo>
                  <a:lnTo>
                    <a:pt x="405003" y="389382"/>
                  </a:lnTo>
                  <a:lnTo>
                    <a:pt x="428434" y="374999"/>
                  </a:lnTo>
                  <a:lnTo>
                    <a:pt x="449199" y="381953"/>
                  </a:lnTo>
                  <a:lnTo>
                    <a:pt x="467296" y="375476"/>
                  </a:lnTo>
                  <a:lnTo>
                    <a:pt x="482156" y="360045"/>
                  </a:lnTo>
                  <a:lnTo>
                    <a:pt x="488061" y="347853"/>
                  </a:lnTo>
                  <a:lnTo>
                    <a:pt x="486346" y="326041"/>
                  </a:lnTo>
                  <a:lnTo>
                    <a:pt x="479965" y="307943"/>
                  </a:lnTo>
                  <a:lnTo>
                    <a:pt x="473011" y="294132"/>
                  </a:lnTo>
                  <a:lnTo>
                    <a:pt x="476155" y="268605"/>
                  </a:lnTo>
                  <a:lnTo>
                    <a:pt x="478822" y="247269"/>
                  </a:lnTo>
                  <a:lnTo>
                    <a:pt x="480346" y="199930"/>
                  </a:lnTo>
                  <a:lnTo>
                    <a:pt x="473869" y="147352"/>
                  </a:lnTo>
                  <a:lnTo>
                    <a:pt x="462534" y="98393"/>
                  </a:lnTo>
                  <a:lnTo>
                    <a:pt x="443293" y="78772"/>
                  </a:lnTo>
                  <a:lnTo>
                    <a:pt x="384143" y="67151"/>
                  </a:lnTo>
                  <a:lnTo>
                    <a:pt x="367093" y="65056"/>
                  </a:lnTo>
                  <a:lnTo>
                    <a:pt x="355949" y="50673"/>
                  </a:lnTo>
                  <a:lnTo>
                    <a:pt x="323945" y="29432"/>
                  </a:lnTo>
                  <a:lnTo>
                    <a:pt x="282892" y="11430"/>
                  </a:lnTo>
                  <a:lnTo>
                    <a:pt x="252984" y="7715"/>
                  </a:lnTo>
                  <a:lnTo>
                    <a:pt x="199739" y="18478"/>
                  </a:lnTo>
                  <a:lnTo>
                    <a:pt x="144304" y="11621"/>
                  </a:lnTo>
                  <a:lnTo>
                    <a:pt x="85154" y="0"/>
                  </a:lnTo>
                  <a:lnTo>
                    <a:pt x="82010" y="25527"/>
                  </a:lnTo>
                  <a:lnTo>
                    <a:pt x="95917" y="53150"/>
                  </a:lnTo>
                  <a:lnTo>
                    <a:pt x="101822" y="75438"/>
                  </a:lnTo>
                  <a:lnTo>
                    <a:pt x="113062" y="89821"/>
                  </a:lnTo>
                  <a:lnTo>
                    <a:pt x="110966" y="141446"/>
                  </a:lnTo>
                  <a:lnTo>
                    <a:pt x="90297" y="169069"/>
                  </a:lnTo>
                  <a:lnTo>
                    <a:pt x="78581" y="193548"/>
                  </a:lnTo>
                  <a:lnTo>
                    <a:pt x="68008" y="209550"/>
                  </a:lnTo>
                  <a:lnTo>
                    <a:pt x="42481" y="240983"/>
                  </a:lnTo>
                  <a:lnTo>
                    <a:pt x="26003" y="269176"/>
                  </a:lnTo>
                  <a:lnTo>
                    <a:pt x="26575" y="299466"/>
                  </a:lnTo>
                  <a:lnTo>
                    <a:pt x="6382" y="322897"/>
                  </a:lnTo>
                  <a:lnTo>
                    <a:pt x="0" y="339471"/>
                  </a:lnTo>
                  <a:lnTo>
                    <a:pt x="9620" y="366522"/>
                  </a:lnTo>
                  <a:lnTo>
                    <a:pt x="46387" y="384048"/>
                  </a:lnTo>
                  <a:lnTo>
                    <a:pt x="90107" y="380810"/>
                  </a:lnTo>
                  <a:lnTo>
                    <a:pt x="92297" y="398336"/>
                  </a:lnTo>
                  <a:lnTo>
                    <a:pt x="89154" y="423863"/>
                  </a:lnTo>
                  <a:lnTo>
                    <a:pt x="78581" y="474440"/>
                  </a:lnTo>
                  <a:lnTo>
                    <a:pt x="53530" y="501587"/>
                  </a:lnTo>
                  <a:lnTo>
                    <a:pt x="104680" y="507873"/>
                  </a:lnTo>
                  <a:lnTo>
                    <a:pt x="115443" y="526542"/>
                  </a:lnTo>
                  <a:lnTo>
                    <a:pt x="131921" y="532829"/>
                  </a:lnTo>
                  <a:lnTo>
                    <a:pt x="147923" y="543497"/>
                  </a:lnTo>
                  <a:lnTo>
                    <a:pt x="163925" y="554069"/>
                  </a:lnTo>
                  <a:lnTo>
                    <a:pt x="163925" y="554069"/>
                  </a:lnTo>
                  <a:lnTo>
                    <a:pt x="163925" y="554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12638AF1-45F6-72EF-744C-582D7C8A1504}"/>
                </a:ext>
              </a:extLst>
            </p:cNvPr>
            <p:cNvSpPr/>
            <p:nvPr/>
          </p:nvSpPr>
          <p:spPr>
            <a:xfrm>
              <a:off x="1851397" y="2716714"/>
              <a:ext cx="891336" cy="804399"/>
            </a:xfrm>
            <a:custGeom>
              <a:avLst/>
              <a:gdLst>
                <a:gd name="connsiteX0" fmla="*/ 382810 w 529304"/>
                <a:gd name="connsiteY0" fmla="*/ 473107 h 477678"/>
                <a:gd name="connsiteX1" fmla="*/ 525304 w 529304"/>
                <a:gd name="connsiteY1" fmla="*/ 477679 h 477678"/>
                <a:gd name="connsiteX2" fmla="*/ 523113 w 529304"/>
                <a:gd name="connsiteY2" fmla="*/ 425482 h 477678"/>
                <a:gd name="connsiteX3" fmla="*/ 527876 w 529304"/>
                <a:gd name="connsiteY3" fmla="*/ 387096 h 477678"/>
                <a:gd name="connsiteX4" fmla="*/ 529304 w 529304"/>
                <a:gd name="connsiteY4" fmla="*/ 304991 h 477678"/>
                <a:gd name="connsiteX5" fmla="*/ 511683 w 529304"/>
                <a:gd name="connsiteY5" fmla="*/ 307181 h 477678"/>
                <a:gd name="connsiteX6" fmla="*/ 496157 w 529304"/>
                <a:gd name="connsiteY6" fmla="*/ 292322 h 477678"/>
                <a:gd name="connsiteX7" fmla="*/ 485013 w 529304"/>
                <a:gd name="connsiteY7" fmla="*/ 312515 h 477678"/>
                <a:gd name="connsiteX8" fmla="*/ 474345 w 529304"/>
                <a:gd name="connsiteY8" fmla="*/ 293942 h 477678"/>
                <a:gd name="connsiteX9" fmla="*/ 477488 w 529304"/>
                <a:gd name="connsiteY9" fmla="*/ 268319 h 477678"/>
                <a:gd name="connsiteX10" fmla="*/ 479584 w 529304"/>
                <a:gd name="connsiteY10" fmla="*/ 251270 h 477678"/>
                <a:gd name="connsiteX11" fmla="*/ 473678 w 529304"/>
                <a:gd name="connsiteY11" fmla="*/ 228886 h 477678"/>
                <a:gd name="connsiteX12" fmla="*/ 467201 w 529304"/>
                <a:gd name="connsiteY12" fmla="*/ 210788 h 477678"/>
                <a:gd name="connsiteX13" fmla="*/ 458057 w 529304"/>
                <a:gd name="connsiteY13" fmla="*/ 179356 h 477678"/>
                <a:gd name="connsiteX14" fmla="*/ 438340 w 529304"/>
                <a:gd name="connsiteY14" fmla="*/ 163925 h 477678"/>
                <a:gd name="connsiteX15" fmla="*/ 426530 w 529304"/>
                <a:gd name="connsiteY15" fmla="*/ 153829 h 477678"/>
                <a:gd name="connsiteX16" fmla="*/ 424910 w 529304"/>
                <a:gd name="connsiteY16" fmla="*/ 131921 h 477678"/>
                <a:gd name="connsiteX17" fmla="*/ 400907 w 529304"/>
                <a:gd name="connsiteY17" fmla="*/ 116014 h 477678"/>
                <a:gd name="connsiteX18" fmla="*/ 389096 w 529304"/>
                <a:gd name="connsiteY18" fmla="*/ 105918 h 477678"/>
                <a:gd name="connsiteX19" fmla="*/ 365570 w 529304"/>
                <a:gd name="connsiteY19" fmla="*/ 85630 h 477678"/>
                <a:gd name="connsiteX20" fmla="*/ 332422 w 529304"/>
                <a:gd name="connsiteY20" fmla="*/ 72962 h 477678"/>
                <a:gd name="connsiteX21" fmla="*/ 320707 w 529304"/>
                <a:gd name="connsiteY21" fmla="*/ 62770 h 477678"/>
                <a:gd name="connsiteX22" fmla="*/ 310515 w 529304"/>
                <a:gd name="connsiteY22" fmla="*/ 39910 h 477678"/>
                <a:gd name="connsiteX23" fmla="*/ 325469 w 529304"/>
                <a:gd name="connsiteY23" fmla="*/ 24479 h 477678"/>
                <a:gd name="connsiteX24" fmla="*/ 306229 w 529304"/>
                <a:gd name="connsiteY24" fmla="*/ 4763 h 477678"/>
                <a:gd name="connsiteX25" fmla="*/ 289084 w 529304"/>
                <a:gd name="connsiteY25" fmla="*/ 2667 h 477678"/>
                <a:gd name="connsiteX26" fmla="*/ 267748 w 529304"/>
                <a:gd name="connsiteY26" fmla="*/ 0 h 477678"/>
                <a:gd name="connsiteX27" fmla="*/ 250127 w 529304"/>
                <a:gd name="connsiteY27" fmla="*/ 2191 h 477678"/>
                <a:gd name="connsiteX28" fmla="*/ 246983 w 529304"/>
                <a:gd name="connsiteY28" fmla="*/ 27718 h 477678"/>
                <a:gd name="connsiteX29" fmla="*/ 248603 w 529304"/>
                <a:gd name="connsiteY29" fmla="*/ 49625 h 477678"/>
                <a:gd name="connsiteX30" fmla="*/ 208597 w 529304"/>
                <a:gd name="connsiteY30" fmla="*/ 57626 h 477678"/>
                <a:gd name="connsiteX31" fmla="*/ 194215 w 529304"/>
                <a:gd name="connsiteY31" fmla="*/ 68866 h 477678"/>
                <a:gd name="connsiteX32" fmla="*/ 176594 w 529304"/>
                <a:gd name="connsiteY32" fmla="*/ 70961 h 477678"/>
                <a:gd name="connsiteX33" fmla="*/ 148304 w 529304"/>
                <a:gd name="connsiteY33" fmla="*/ 89154 h 477678"/>
                <a:gd name="connsiteX34" fmla="*/ 123825 w 529304"/>
                <a:gd name="connsiteY34" fmla="*/ 112109 h 477678"/>
                <a:gd name="connsiteX35" fmla="*/ 108871 w 529304"/>
                <a:gd name="connsiteY35" fmla="*/ 127540 h 477678"/>
                <a:gd name="connsiteX36" fmla="*/ 18097 w 529304"/>
                <a:gd name="connsiteY36" fmla="*/ 125063 h 477678"/>
                <a:gd name="connsiteX37" fmla="*/ 17240 w 529304"/>
                <a:gd name="connsiteY37" fmla="*/ 202883 h 477678"/>
                <a:gd name="connsiteX38" fmla="*/ 10382 w 529304"/>
                <a:gd name="connsiteY38" fmla="*/ 258318 h 477678"/>
                <a:gd name="connsiteX39" fmla="*/ 0 w 529304"/>
                <a:gd name="connsiteY39" fmla="*/ 447484 h 477678"/>
                <a:gd name="connsiteX40" fmla="*/ 2191 w 529304"/>
                <a:gd name="connsiteY40" fmla="*/ 465106 h 477678"/>
                <a:gd name="connsiteX41" fmla="*/ 54483 w 529304"/>
                <a:gd name="connsiteY41" fmla="*/ 462915 h 477678"/>
                <a:gd name="connsiteX42" fmla="*/ 313372 w 529304"/>
                <a:gd name="connsiteY42" fmla="*/ 473202 h 477678"/>
                <a:gd name="connsiteX43" fmla="*/ 356616 w 529304"/>
                <a:gd name="connsiteY43" fmla="*/ 474250 h 477678"/>
                <a:gd name="connsiteX44" fmla="*/ 382810 w 529304"/>
                <a:gd name="connsiteY44" fmla="*/ 473107 h 477678"/>
                <a:gd name="connsiteX45" fmla="*/ 382810 w 529304"/>
                <a:gd name="connsiteY45" fmla="*/ 473107 h 477678"/>
                <a:gd name="connsiteX46" fmla="*/ 382810 w 529304"/>
                <a:gd name="connsiteY46" fmla="*/ 473107 h 47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29304" h="477678">
                  <a:moveTo>
                    <a:pt x="382810" y="473107"/>
                  </a:moveTo>
                  <a:lnTo>
                    <a:pt x="525304" y="477679"/>
                  </a:lnTo>
                  <a:lnTo>
                    <a:pt x="523113" y="425482"/>
                  </a:lnTo>
                  <a:lnTo>
                    <a:pt x="527876" y="387096"/>
                  </a:lnTo>
                  <a:lnTo>
                    <a:pt x="529304" y="304991"/>
                  </a:lnTo>
                  <a:lnTo>
                    <a:pt x="511683" y="307181"/>
                  </a:lnTo>
                  <a:lnTo>
                    <a:pt x="496157" y="292322"/>
                  </a:lnTo>
                  <a:lnTo>
                    <a:pt x="485013" y="312515"/>
                  </a:lnTo>
                  <a:lnTo>
                    <a:pt x="474345" y="293942"/>
                  </a:lnTo>
                  <a:lnTo>
                    <a:pt x="477488" y="268319"/>
                  </a:lnTo>
                  <a:lnTo>
                    <a:pt x="479584" y="251270"/>
                  </a:lnTo>
                  <a:lnTo>
                    <a:pt x="473678" y="228886"/>
                  </a:lnTo>
                  <a:lnTo>
                    <a:pt x="467201" y="210788"/>
                  </a:lnTo>
                  <a:lnTo>
                    <a:pt x="458057" y="179356"/>
                  </a:lnTo>
                  <a:lnTo>
                    <a:pt x="438340" y="163925"/>
                  </a:lnTo>
                  <a:lnTo>
                    <a:pt x="426530" y="153829"/>
                  </a:lnTo>
                  <a:lnTo>
                    <a:pt x="424910" y="131921"/>
                  </a:lnTo>
                  <a:lnTo>
                    <a:pt x="400907" y="116014"/>
                  </a:lnTo>
                  <a:lnTo>
                    <a:pt x="389096" y="105918"/>
                  </a:lnTo>
                  <a:lnTo>
                    <a:pt x="365570" y="85630"/>
                  </a:lnTo>
                  <a:lnTo>
                    <a:pt x="332422" y="72962"/>
                  </a:lnTo>
                  <a:lnTo>
                    <a:pt x="320707" y="62770"/>
                  </a:lnTo>
                  <a:lnTo>
                    <a:pt x="310515" y="39910"/>
                  </a:lnTo>
                  <a:lnTo>
                    <a:pt x="325469" y="24479"/>
                  </a:lnTo>
                  <a:lnTo>
                    <a:pt x="306229" y="4763"/>
                  </a:lnTo>
                  <a:lnTo>
                    <a:pt x="289084" y="2667"/>
                  </a:lnTo>
                  <a:lnTo>
                    <a:pt x="267748" y="0"/>
                  </a:lnTo>
                  <a:lnTo>
                    <a:pt x="250127" y="2191"/>
                  </a:lnTo>
                  <a:lnTo>
                    <a:pt x="246983" y="27718"/>
                  </a:lnTo>
                  <a:lnTo>
                    <a:pt x="248603" y="49625"/>
                  </a:lnTo>
                  <a:lnTo>
                    <a:pt x="208597" y="57626"/>
                  </a:lnTo>
                  <a:lnTo>
                    <a:pt x="194215" y="68866"/>
                  </a:lnTo>
                  <a:lnTo>
                    <a:pt x="176594" y="70961"/>
                  </a:lnTo>
                  <a:lnTo>
                    <a:pt x="148304" y="89154"/>
                  </a:lnTo>
                  <a:lnTo>
                    <a:pt x="123825" y="112109"/>
                  </a:lnTo>
                  <a:lnTo>
                    <a:pt x="108871" y="127540"/>
                  </a:lnTo>
                  <a:lnTo>
                    <a:pt x="18097" y="125063"/>
                  </a:lnTo>
                  <a:lnTo>
                    <a:pt x="17240" y="202883"/>
                  </a:lnTo>
                  <a:lnTo>
                    <a:pt x="10382" y="258318"/>
                  </a:lnTo>
                  <a:lnTo>
                    <a:pt x="0" y="447484"/>
                  </a:lnTo>
                  <a:lnTo>
                    <a:pt x="2191" y="465106"/>
                  </a:lnTo>
                  <a:lnTo>
                    <a:pt x="54483" y="462915"/>
                  </a:lnTo>
                  <a:lnTo>
                    <a:pt x="313372" y="473202"/>
                  </a:lnTo>
                  <a:lnTo>
                    <a:pt x="356616" y="474250"/>
                  </a:lnTo>
                  <a:lnTo>
                    <a:pt x="382810" y="473107"/>
                  </a:lnTo>
                  <a:lnTo>
                    <a:pt x="382810" y="473107"/>
                  </a:lnTo>
                  <a:lnTo>
                    <a:pt x="382810" y="4731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BC1F6FE4-70D3-BBAB-5A52-272D16A15F1F}"/>
                </a:ext>
              </a:extLst>
            </p:cNvPr>
            <p:cNvSpPr/>
            <p:nvPr/>
          </p:nvSpPr>
          <p:spPr>
            <a:xfrm>
              <a:off x="3502863" y="2870857"/>
              <a:ext cx="850595" cy="688912"/>
            </a:xfrm>
            <a:custGeom>
              <a:avLst/>
              <a:gdLst>
                <a:gd name="connsiteX0" fmla="*/ 393763 w 505111"/>
                <a:gd name="connsiteY0" fmla="*/ 409099 h 409098"/>
                <a:gd name="connsiteX1" fmla="*/ 413004 w 505111"/>
                <a:gd name="connsiteY1" fmla="*/ 394145 h 409098"/>
                <a:gd name="connsiteX2" fmla="*/ 431102 w 505111"/>
                <a:gd name="connsiteY2" fmla="*/ 387667 h 409098"/>
                <a:gd name="connsiteX3" fmla="*/ 446056 w 505111"/>
                <a:gd name="connsiteY3" fmla="*/ 372142 h 409098"/>
                <a:gd name="connsiteX4" fmla="*/ 452342 w 505111"/>
                <a:gd name="connsiteY4" fmla="*/ 355568 h 409098"/>
                <a:gd name="connsiteX5" fmla="*/ 472059 w 505111"/>
                <a:gd name="connsiteY5" fmla="*/ 336328 h 409098"/>
                <a:gd name="connsiteX6" fmla="*/ 491776 w 505111"/>
                <a:gd name="connsiteY6" fmla="*/ 317087 h 409098"/>
                <a:gd name="connsiteX7" fmla="*/ 502444 w 505111"/>
                <a:gd name="connsiteY7" fmla="*/ 300990 h 409098"/>
                <a:gd name="connsiteX8" fmla="*/ 505111 w 505111"/>
                <a:gd name="connsiteY8" fmla="*/ 279654 h 409098"/>
                <a:gd name="connsiteX9" fmla="*/ 493872 w 505111"/>
                <a:gd name="connsiteY9" fmla="*/ 265271 h 409098"/>
                <a:gd name="connsiteX10" fmla="*/ 473107 w 505111"/>
                <a:gd name="connsiteY10" fmla="*/ 258318 h 409098"/>
                <a:gd name="connsiteX11" fmla="*/ 475202 w 505111"/>
                <a:gd name="connsiteY11" fmla="*/ 241173 h 409098"/>
                <a:gd name="connsiteX12" fmla="*/ 483108 w 505111"/>
                <a:gd name="connsiteY12" fmla="*/ 211836 h 409098"/>
                <a:gd name="connsiteX13" fmla="*/ 481013 w 505111"/>
                <a:gd name="connsiteY13" fmla="*/ 194215 h 409098"/>
                <a:gd name="connsiteX14" fmla="*/ 480441 w 505111"/>
                <a:gd name="connsiteY14" fmla="*/ 163735 h 409098"/>
                <a:gd name="connsiteX15" fmla="*/ 473964 w 505111"/>
                <a:gd name="connsiteY15" fmla="*/ 145542 h 409098"/>
                <a:gd name="connsiteX16" fmla="*/ 471774 w 505111"/>
                <a:gd name="connsiteY16" fmla="*/ 127921 h 409098"/>
                <a:gd name="connsiteX17" fmla="*/ 465391 w 505111"/>
                <a:gd name="connsiteY17" fmla="*/ 109823 h 409098"/>
                <a:gd name="connsiteX18" fmla="*/ 446723 w 505111"/>
                <a:gd name="connsiteY18" fmla="*/ 85820 h 409098"/>
                <a:gd name="connsiteX19" fmla="*/ 426911 w 505111"/>
                <a:gd name="connsiteY19" fmla="*/ 70295 h 409098"/>
                <a:gd name="connsiteX20" fmla="*/ 416243 w 505111"/>
                <a:gd name="connsiteY20" fmla="*/ 51625 h 409098"/>
                <a:gd name="connsiteX21" fmla="*/ 386334 w 505111"/>
                <a:gd name="connsiteY21" fmla="*/ 47911 h 409098"/>
                <a:gd name="connsiteX22" fmla="*/ 314325 w 505111"/>
                <a:gd name="connsiteY22" fmla="*/ 0 h 409098"/>
                <a:gd name="connsiteX23" fmla="*/ 240221 w 505111"/>
                <a:gd name="connsiteY23" fmla="*/ 3905 h 409098"/>
                <a:gd name="connsiteX24" fmla="*/ 218313 w 505111"/>
                <a:gd name="connsiteY24" fmla="*/ 5525 h 409098"/>
                <a:gd name="connsiteX25" fmla="*/ 200692 w 505111"/>
                <a:gd name="connsiteY25" fmla="*/ 7715 h 409098"/>
                <a:gd name="connsiteX26" fmla="*/ 185833 w 505111"/>
                <a:gd name="connsiteY26" fmla="*/ 23241 h 409098"/>
                <a:gd name="connsiteX27" fmla="*/ 159639 w 505111"/>
                <a:gd name="connsiteY27" fmla="*/ 24289 h 409098"/>
                <a:gd name="connsiteX28" fmla="*/ 177927 w 505111"/>
                <a:gd name="connsiteY28" fmla="*/ 87344 h 409098"/>
                <a:gd name="connsiteX29" fmla="*/ 126683 w 505111"/>
                <a:gd name="connsiteY29" fmla="*/ 115729 h 409098"/>
                <a:gd name="connsiteX30" fmla="*/ 96869 w 505111"/>
                <a:gd name="connsiteY30" fmla="*/ 112014 h 409098"/>
                <a:gd name="connsiteX31" fmla="*/ 44577 w 505111"/>
                <a:gd name="connsiteY31" fmla="*/ 79534 h 409098"/>
                <a:gd name="connsiteX32" fmla="*/ 18383 w 505111"/>
                <a:gd name="connsiteY32" fmla="*/ 80677 h 409098"/>
                <a:gd name="connsiteX33" fmla="*/ 7715 w 505111"/>
                <a:gd name="connsiteY33" fmla="*/ 96679 h 409098"/>
                <a:gd name="connsiteX34" fmla="*/ 3048 w 505111"/>
                <a:gd name="connsiteY34" fmla="*/ 135160 h 409098"/>
                <a:gd name="connsiteX35" fmla="*/ 953 w 505111"/>
                <a:gd name="connsiteY35" fmla="*/ 187071 h 409098"/>
                <a:gd name="connsiteX36" fmla="*/ 0 w 505111"/>
                <a:gd name="connsiteY36" fmla="*/ 299752 h 409098"/>
                <a:gd name="connsiteX37" fmla="*/ 667 w 505111"/>
                <a:gd name="connsiteY37" fmla="*/ 399669 h 409098"/>
                <a:gd name="connsiteX38" fmla="*/ 82868 w 505111"/>
                <a:gd name="connsiteY38" fmla="*/ 401098 h 409098"/>
                <a:gd name="connsiteX39" fmla="*/ 259937 w 505111"/>
                <a:gd name="connsiteY39" fmla="*/ 405670 h 409098"/>
                <a:gd name="connsiteX40" fmla="*/ 393763 w 505111"/>
                <a:gd name="connsiteY40" fmla="*/ 409099 h 409098"/>
                <a:gd name="connsiteX41" fmla="*/ 393763 w 505111"/>
                <a:gd name="connsiteY41" fmla="*/ 409099 h 409098"/>
                <a:gd name="connsiteX42" fmla="*/ 393763 w 505111"/>
                <a:gd name="connsiteY42" fmla="*/ 409099 h 409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05111" h="409098">
                  <a:moveTo>
                    <a:pt x="393763" y="409099"/>
                  </a:moveTo>
                  <a:lnTo>
                    <a:pt x="413004" y="394145"/>
                  </a:lnTo>
                  <a:lnTo>
                    <a:pt x="431102" y="387667"/>
                  </a:lnTo>
                  <a:lnTo>
                    <a:pt x="446056" y="372142"/>
                  </a:lnTo>
                  <a:lnTo>
                    <a:pt x="452342" y="355568"/>
                  </a:lnTo>
                  <a:lnTo>
                    <a:pt x="472059" y="336328"/>
                  </a:lnTo>
                  <a:lnTo>
                    <a:pt x="491776" y="317087"/>
                  </a:lnTo>
                  <a:lnTo>
                    <a:pt x="502444" y="300990"/>
                  </a:lnTo>
                  <a:lnTo>
                    <a:pt x="505111" y="279654"/>
                  </a:lnTo>
                  <a:lnTo>
                    <a:pt x="493872" y="265271"/>
                  </a:lnTo>
                  <a:lnTo>
                    <a:pt x="473107" y="258318"/>
                  </a:lnTo>
                  <a:lnTo>
                    <a:pt x="475202" y="241173"/>
                  </a:lnTo>
                  <a:lnTo>
                    <a:pt x="483108" y="211836"/>
                  </a:lnTo>
                  <a:lnTo>
                    <a:pt x="481013" y="194215"/>
                  </a:lnTo>
                  <a:lnTo>
                    <a:pt x="480441" y="163735"/>
                  </a:lnTo>
                  <a:lnTo>
                    <a:pt x="473964" y="145542"/>
                  </a:lnTo>
                  <a:lnTo>
                    <a:pt x="471774" y="127921"/>
                  </a:lnTo>
                  <a:lnTo>
                    <a:pt x="465391" y="109823"/>
                  </a:lnTo>
                  <a:lnTo>
                    <a:pt x="446723" y="85820"/>
                  </a:lnTo>
                  <a:lnTo>
                    <a:pt x="426911" y="70295"/>
                  </a:lnTo>
                  <a:lnTo>
                    <a:pt x="416243" y="51625"/>
                  </a:lnTo>
                  <a:lnTo>
                    <a:pt x="386334" y="47911"/>
                  </a:lnTo>
                  <a:lnTo>
                    <a:pt x="314325" y="0"/>
                  </a:lnTo>
                  <a:lnTo>
                    <a:pt x="240221" y="3905"/>
                  </a:lnTo>
                  <a:lnTo>
                    <a:pt x="218313" y="5525"/>
                  </a:lnTo>
                  <a:lnTo>
                    <a:pt x="200692" y="7715"/>
                  </a:lnTo>
                  <a:lnTo>
                    <a:pt x="185833" y="23241"/>
                  </a:lnTo>
                  <a:lnTo>
                    <a:pt x="159639" y="24289"/>
                  </a:lnTo>
                  <a:lnTo>
                    <a:pt x="177927" y="87344"/>
                  </a:lnTo>
                  <a:lnTo>
                    <a:pt x="126683" y="115729"/>
                  </a:lnTo>
                  <a:lnTo>
                    <a:pt x="96869" y="112014"/>
                  </a:lnTo>
                  <a:lnTo>
                    <a:pt x="44577" y="79534"/>
                  </a:lnTo>
                  <a:lnTo>
                    <a:pt x="18383" y="80677"/>
                  </a:lnTo>
                  <a:lnTo>
                    <a:pt x="7715" y="96679"/>
                  </a:lnTo>
                  <a:lnTo>
                    <a:pt x="3048" y="135160"/>
                  </a:lnTo>
                  <a:lnTo>
                    <a:pt x="953" y="187071"/>
                  </a:lnTo>
                  <a:lnTo>
                    <a:pt x="0" y="299752"/>
                  </a:lnTo>
                  <a:lnTo>
                    <a:pt x="667" y="399669"/>
                  </a:lnTo>
                  <a:lnTo>
                    <a:pt x="82868" y="401098"/>
                  </a:lnTo>
                  <a:lnTo>
                    <a:pt x="259937" y="405670"/>
                  </a:lnTo>
                  <a:lnTo>
                    <a:pt x="393763" y="409099"/>
                  </a:lnTo>
                  <a:lnTo>
                    <a:pt x="393763" y="409099"/>
                  </a:lnTo>
                  <a:lnTo>
                    <a:pt x="393763" y="40909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BC76424C-D90A-30A3-025F-C1E96DCF417B}"/>
                </a:ext>
              </a:extLst>
            </p:cNvPr>
            <p:cNvSpPr/>
            <p:nvPr/>
          </p:nvSpPr>
          <p:spPr>
            <a:xfrm>
              <a:off x="2374297" y="2635232"/>
              <a:ext cx="495951" cy="607591"/>
            </a:xfrm>
            <a:custGeom>
              <a:avLst/>
              <a:gdLst>
                <a:gd name="connsiteX0" fmla="*/ 203549 w 294512"/>
                <a:gd name="connsiteY0" fmla="*/ 360807 h 360807"/>
                <a:gd name="connsiteX1" fmla="*/ 222599 w 294512"/>
                <a:gd name="connsiteY1" fmla="*/ 345853 h 360807"/>
                <a:gd name="connsiteX2" fmla="*/ 202978 w 294512"/>
                <a:gd name="connsiteY2" fmla="*/ 330422 h 360807"/>
                <a:gd name="connsiteX3" fmla="*/ 213074 w 294512"/>
                <a:gd name="connsiteY3" fmla="*/ 318611 h 360807"/>
                <a:gd name="connsiteX4" fmla="*/ 219932 w 294512"/>
                <a:gd name="connsiteY4" fmla="*/ 297847 h 360807"/>
                <a:gd name="connsiteX5" fmla="*/ 226314 w 294512"/>
                <a:gd name="connsiteY5" fmla="*/ 281369 h 360807"/>
                <a:gd name="connsiteX6" fmla="*/ 232600 w 294512"/>
                <a:gd name="connsiteY6" fmla="*/ 264795 h 360807"/>
                <a:gd name="connsiteX7" fmla="*/ 238982 w 294512"/>
                <a:gd name="connsiteY7" fmla="*/ 248317 h 360807"/>
                <a:gd name="connsiteX8" fmla="*/ 222028 w 294512"/>
                <a:gd name="connsiteY8" fmla="*/ 246221 h 360807"/>
                <a:gd name="connsiteX9" fmla="*/ 240506 w 294512"/>
                <a:gd name="connsiteY9" fmla="*/ 235458 h 360807"/>
                <a:gd name="connsiteX10" fmla="*/ 246888 w 294512"/>
                <a:gd name="connsiteY10" fmla="*/ 218980 h 360807"/>
                <a:gd name="connsiteX11" fmla="*/ 257461 w 294512"/>
                <a:gd name="connsiteY11" fmla="*/ 202978 h 360807"/>
                <a:gd name="connsiteX12" fmla="*/ 255365 w 294512"/>
                <a:gd name="connsiteY12" fmla="*/ 185357 h 360807"/>
                <a:gd name="connsiteX13" fmla="*/ 269653 w 294512"/>
                <a:gd name="connsiteY13" fmla="*/ 174117 h 360807"/>
                <a:gd name="connsiteX14" fmla="*/ 263271 w 294512"/>
                <a:gd name="connsiteY14" fmla="*/ 156020 h 360807"/>
                <a:gd name="connsiteX15" fmla="*/ 277558 w 294512"/>
                <a:gd name="connsiteY15" fmla="*/ 144875 h 360807"/>
                <a:gd name="connsiteX16" fmla="*/ 288227 w 294512"/>
                <a:gd name="connsiteY16" fmla="*/ 128873 h 360807"/>
                <a:gd name="connsiteX17" fmla="*/ 294513 w 294512"/>
                <a:gd name="connsiteY17" fmla="*/ 112300 h 360807"/>
                <a:gd name="connsiteX18" fmla="*/ 278606 w 294512"/>
                <a:gd name="connsiteY18" fmla="*/ 101727 h 360807"/>
                <a:gd name="connsiteX19" fmla="*/ 293941 w 294512"/>
                <a:gd name="connsiteY19" fmla="*/ 81915 h 360807"/>
                <a:gd name="connsiteX20" fmla="*/ 282797 w 294512"/>
                <a:gd name="connsiteY20" fmla="*/ 67532 h 360807"/>
                <a:gd name="connsiteX21" fmla="*/ 266890 w 294512"/>
                <a:gd name="connsiteY21" fmla="*/ 56959 h 360807"/>
                <a:gd name="connsiteX22" fmla="*/ 281749 w 294512"/>
                <a:gd name="connsiteY22" fmla="*/ 41434 h 360807"/>
                <a:gd name="connsiteX23" fmla="*/ 261556 w 294512"/>
                <a:gd name="connsiteY23" fmla="*/ 30290 h 360807"/>
                <a:gd name="connsiteX24" fmla="*/ 271653 w 294512"/>
                <a:gd name="connsiteY24" fmla="*/ 18574 h 360807"/>
                <a:gd name="connsiteX25" fmla="*/ 290703 w 294512"/>
                <a:gd name="connsiteY25" fmla="*/ 3620 h 360807"/>
                <a:gd name="connsiteX26" fmla="*/ 260985 w 294512"/>
                <a:gd name="connsiteY26" fmla="*/ 0 h 360807"/>
                <a:gd name="connsiteX27" fmla="*/ 245078 w 294512"/>
                <a:gd name="connsiteY27" fmla="*/ 24003 h 360807"/>
                <a:gd name="connsiteX28" fmla="*/ 230791 w 294512"/>
                <a:gd name="connsiteY28" fmla="*/ 35147 h 360807"/>
                <a:gd name="connsiteX29" fmla="*/ 212217 w 294512"/>
                <a:gd name="connsiteY29" fmla="*/ 45911 h 360807"/>
                <a:gd name="connsiteX30" fmla="*/ 201644 w 294512"/>
                <a:gd name="connsiteY30" fmla="*/ 61913 h 360807"/>
                <a:gd name="connsiteX31" fmla="*/ 180404 w 294512"/>
                <a:gd name="connsiteY31" fmla="*/ 59246 h 360807"/>
                <a:gd name="connsiteX32" fmla="*/ 166116 w 294512"/>
                <a:gd name="connsiteY32" fmla="*/ 70485 h 360807"/>
                <a:gd name="connsiteX33" fmla="*/ 147542 w 294512"/>
                <a:gd name="connsiteY33" fmla="*/ 81153 h 360807"/>
                <a:gd name="connsiteX34" fmla="*/ 130588 w 294512"/>
                <a:gd name="connsiteY34" fmla="*/ 79058 h 360807"/>
                <a:gd name="connsiteX35" fmla="*/ 128397 w 294512"/>
                <a:gd name="connsiteY35" fmla="*/ 96107 h 360807"/>
                <a:gd name="connsiteX36" fmla="*/ 117824 w 294512"/>
                <a:gd name="connsiteY36" fmla="*/ 112109 h 360807"/>
                <a:gd name="connsiteX37" fmla="*/ 100870 w 294512"/>
                <a:gd name="connsiteY37" fmla="*/ 110014 h 360807"/>
                <a:gd name="connsiteX38" fmla="*/ 80200 w 294512"/>
                <a:gd name="connsiteY38" fmla="*/ 103156 h 360807"/>
                <a:gd name="connsiteX39" fmla="*/ 68961 w 294512"/>
                <a:gd name="connsiteY39" fmla="*/ 88773 h 360807"/>
                <a:gd name="connsiteX40" fmla="*/ 57817 w 294512"/>
                <a:gd name="connsiteY40" fmla="*/ 74390 h 360807"/>
                <a:gd name="connsiteX41" fmla="*/ 46672 w 294512"/>
                <a:gd name="connsiteY41" fmla="*/ 60103 h 360807"/>
                <a:gd name="connsiteX42" fmla="*/ 29146 w 294512"/>
                <a:gd name="connsiteY42" fmla="*/ 62198 h 360807"/>
                <a:gd name="connsiteX43" fmla="*/ 10096 w 294512"/>
                <a:gd name="connsiteY43" fmla="*/ 77153 h 360807"/>
                <a:gd name="connsiteX44" fmla="*/ 0 w 294512"/>
                <a:gd name="connsiteY44" fmla="*/ 88963 h 360807"/>
                <a:gd name="connsiteX45" fmla="*/ 10668 w 294512"/>
                <a:gd name="connsiteY45" fmla="*/ 107537 h 360807"/>
                <a:gd name="connsiteX46" fmla="*/ 21812 w 294512"/>
                <a:gd name="connsiteY46" fmla="*/ 121920 h 360807"/>
                <a:gd name="connsiteX47" fmla="*/ 54769 w 294512"/>
                <a:gd name="connsiteY47" fmla="*/ 134684 h 360807"/>
                <a:gd name="connsiteX48" fmla="*/ 74866 w 294512"/>
                <a:gd name="connsiteY48" fmla="*/ 145828 h 360807"/>
                <a:gd name="connsiteX49" fmla="*/ 94583 w 294512"/>
                <a:gd name="connsiteY49" fmla="*/ 161163 h 360807"/>
                <a:gd name="connsiteX50" fmla="*/ 104680 w 294512"/>
                <a:gd name="connsiteY50" fmla="*/ 184118 h 360807"/>
                <a:gd name="connsiteX51" fmla="*/ 121158 w 294512"/>
                <a:gd name="connsiteY51" fmla="*/ 190405 h 360807"/>
                <a:gd name="connsiteX52" fmla="*/ 118967 w 294512"/>
                <a:gd name="connsiteY52" fmla="*/ 207454 h 360807"/>
                <a:gd name="connsiteX53" fmla="*/ 121158 w 294512"/>
                <a:gd name="connsiteY53" fmla="*/ 225076 h 360807"/>
                <a:gd name="connsiteX54" fmla="*/ 139732 w 294512"/>
                <a:gd name="connsiteY54" fmla="*/ 214408 h 360807"/>
                <a:gd name="connsiteX55" fmla="*/ 149257 w 294512"/>
                <a:gd name="connsiteY55" fmla="*/ 241554 h 360807"/>
                <a:gd name="connsiteX56" fmla="*/ 154591 w 294512"/>
                <a:gd name="connsiteY56" fmla="*/ 268129 h 360807"/>
                <a:gd name="connsiteX57" fmla="*/ 160972 w 294512"/>
                <a:gd name="connsiteY57" fmla="*/ 286226 h 360807"/>
                <a:gd name="connsiteX58" fmla="*/ 165830 w 294512"/>
                <a:gd name="connsiteY58" fmla="*/ 317183 h 360807"/>
                <a:gd name="connsiteX59" fmla="*/ 163735 w 294512"/>
                <a:gd name="connsiteY59" fmla="*/ 334232 h 360807"/>
                <a:gd name="connsiteX60" fmla="*/ 165830 w 294512"/>
                <a:gd name="connsiteY60" fmla="*/ 351758 h 360807"/>
                <a:gd name="connsiteX61" fmla="*/ 176403 w 294512"/>
                <a:gd name="connsiteY61" fmla="*/ 335756 h 360807"/>
                <a:gd name="connsiteX62" fmla="*/ 191833 w 294512"/>
                <a:gd name="connsiteY62" fmla="*/ 350711 h 360807"/>
                <a:gd name="connsiteX63" fmla="*/ 203549 w 294512"/>
                <a:gd name="connsiteY63" fmla="*/ 360807 h 360807"/>
                <a:gd name="connsiteX64" fmla="*/ 203549 w 294512"/>
                <a:gd name="connsiteY64" fmla="*/ 360807 h 360807"/>
                <a:gd name="connsiteX65" fmla="*/ 203549 w 294512"/>
                <a:gd name="connsiteY65" fmla="*/ 360807 h 36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94512" h="360807">
                  <a:moveTo>
                    <a:pt x="203549" y="360807"/>
                  </a:moveTo>
                  <a:lnTo>
                    <a:pt x="222599" y="345853"/>
                  </a:lnTo>
                  <a:lnTo>
                    <a:pt x="202978" y="330422"/>
                  </a:lnTo>
                  <a:lnTo>
                    <a:pt x="213074" y="318611"/>
                  </a:lnTo>
                  <a:lnTo>
                    <a:pt x="219932" y="297847"/>
                  </a:lnTo>
                  <a:lnTo>
                    <a:pt x="226314" y="281369"/>
                  </a:lnTo>
                  <a:lnTo>
                    <a:pt x="232600" y="264795"/>
                  </a:lnTo>
                  <a:lnTo>
                    <a:pt x="238982" y="248317"/>
                  </a:lnTo>
                  <a:lnTo>
                    <a:pt x="222028" y="246221"/>
                  </a:lnTo>
                  <a:lnTo>
                    <a:pt x="240506" y="235458"/>
                  </a:lnTo>
                  <a:lnTo>
                    <a:pt x="246888" y="218980"/>
                  </a:lnTo>
                  <a:lnTo>
                    <a:pt x="257461" y="202978"/>
                  </a:lnTo>
                  <a:lnTo>
                    <a:pt x="255365" y="185357"/>
                  </a:lnTo>
                  <a:lnTo>
                    <a:pt x="269653" y="174117"/>
                  </a:lnTo>
                  <a:lnTo>
                    <a:pt x="263271" y="156020"/>
                  </a:lnTo>
                  <a:lnTo>
                    <a:pt x="277558" y="144875"/>
                  </a:lnTo>
                  <a:lnTo>
                    <a:pt x="288227" y="128873"/>
                  </a:lnTo>
                  <a:lnTo>
                    <a:pt x="294513" y="112300"/>
                  </a:lnTo>
                  <a:lnTo>
                    <a:pt x="278606" y="101727"/>
                  </a:lnTo>
                  <a:lnTo>
                    <a:pt x="293941" y="81915"/>
                  </a:lnTo>
                  <a:lnTo>
                    <a:pt x="282797" y="67532"/>
                  </a:lnTo>
                  <a:lnTo>
                    <a:pt x="266890" y="56959"/>
                  </a:lnTo>
                  <a:lnTo>
                    <a:pt x="281749" y="41434"/>
                  </a:lnTo>
                  <a:lnTo>
                    <a:pt x="261556" y="30290"/>
                  </a:lnTo>
                  <a:lnTo>
                    <a:pt x="271653" y="18574"/>
                  </a:lnTo>
                  <a:lnTo>
                    <a:pt x="290703" y="3620"/>
                  </a:lnTo>
                  <a:lnTo>
                    <a:pt x="260985" y="0"/>
                  </a:lnTo>
                  <a:lnTo>
                    <a:pt x="245078" y="24003"/>
                  </a:lnTo>
                  <a:lnTo>
                    <a:pt x="230791" y="35147"/>
                  </a:lnTo>
                  <a:lnTo>
                    <a:pt x="212217" y="45911"/>
                  </a:lnTo>
                  <a:lnTo>
                    <a:pt x="201644" y="61913"/>
                  </a:lnTo>
                  <a:lnTo>
                    <a:pt x="180404" y="59246"/>
                  </a:lnTo>
                  <a:lnTo>
                    <a:pt x="166116" y="70485"/>
                  </a:lnTo>
                  <a:lnTo>
                    <a:pt x="147542" y="81153"/>
                  </a:lnTo>
                  <a:lnTo>
                    <a:pt x="130588" y="79058"/>
                  </a:lnTo>
                  <a:lnTo>
                    <a:pt x="128397" y="96107"/>
                  </a:lnTo>
                  <a:lnTo>
                    <a:pt x="117824" y="112109"/>
                  </a:lnTo>
                  <a:lnTo>
                    <a:pt x="100870" y="110014"/>
                  </a:lnTo>
                  <a:lnTo>
                    <a:pt x="80200" y="103156"/>
                  </a:lnTo>
                  <a:lnTo>
                    <a:pt x="68961" y="88773"/>
                  </a:lnTo>
                  <a:lnTo>
                    <a:pt x="57817" y="74390"/>
                  </a:lnTo>
                  <a:lnTo>
                    <a:pt x="46672" y="60103"/>
                  </a:lnTo>
                  <a:lnTo>
                    <a:pt x="29146" y="62198"/>
                  </a:lnTo>
                  <a:lnTo>
                    <a:pt x="10096" y="77153"/>
                  </a:lnTo>
                  <a:lnTo>
                    <a:pt x="0" y="88963"/>
                  </a:lnTo>
                  <a:lnTo>
                    <a:pt x="10668" y="107537"/>
                  </a:lnTo>
                  <a:lnTo>
                    <a:pt x="21812" y="121920"/>
                  </a:lnTo>
                  <a:lnTo>
                    <a:pt x="54769" y="134684"/>
                  </a:lnTo>
                  <a:lnTo>
                    <a:pt x="74866" y="145828"/>
                  </a:lnTo>
                  <a:lnTo>
                    <a:pt x="94583" y="161163"/>
                  </a:lnTo>
                  <a:lnTo>
                    <a:pt x="104680" y="184118"/>
                  </a:lnTo>
                  <a:lnTo>
                    <a:pt x="121158" y="190405"/>
                  </a:lnTo>
                  <a:lnTo>
                    <a:pt x="118967" y="207454"/>
                  </a:lnTo>
                  <a:lnTo>
                    <a:pt x="121158" y="225076"/>
                  </a:lnTo>
                  <a:lnTo>
                    <a:pt x="139732" y="214408"/>
                  </a:lnTo>
                  <a:lnTo>
                    <a:pt x="149257" y="241554"/>
                  </a:lnTo>
                  <a:lnTo>
                    <a:pt x="154591" y="268129"/>
                  </a:lnTo>
                  <a:lnTo>
                    <a:pt x="160972" y="286226"/>
                  </a:lnTo>
                  <a:lnTo>
                    <a:pt x="165830" y="317183"/>
                  </a:lnTo>
                  <a:lnTo>
                    <a:pt x="163735" y="334232"/>
                  </a:lnTo>
                  <a:lnTo>
                    <a:pt x="165830" y="351758"/>
                  </a:lnTo>
                  <a:lnTo>
                    <a:pt x="176403" y="335756"/>
                  </a:lnTo>
                  <a:lnTo>
                    <a:pt x="191833" y="350711"/>
                  </a:lnTo>
                  <a:lnTo>
                    <a:pt x="203549" y="360807"/>
                  </a:lnTo>
                  <a:lnTo>
                    <a:pt x="203549" y="360807"/>
                  </a:lnTo>
                  <a:lnTo>
                    <a:pt x="203549" y="3608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07F3FA16-24E6-C134-101C-94F933D86D99}"/>
                </a:ext>
              </a:extLst>
            </p:cNvPr>
            <p:cNvSpPr/>
            <p:nvPr/>
          </p:nvSpPr>
          <p:spPr>
            <a:xfrm>
              <a:off x="2122951" y="1173678"/>
              <a:ext cx="929190" cy="1022061"/>
            </a:xfrm>
            <a:custGeom>
              <a:avLst/>
              <a:gdLst>
                <a:gd name="connsiteX0" fmla="*/ 295180 w 551783"/>
                <a:gd name="connsiteY0" fmla="*/ 606933 h 606933"/>
                <a:gd name="connsiteX1" fmla="*/ 313849 w 551783"/>
                <a:gd name="connsiteY1" fmla="*/ 596170 h 606933"/>
                <a:gd name="connsiteX2" fmla="*/ 320230 w 551783"/>
                <a:gd name="connsiteY2" fmla="*/ 579596 h 606933"/>
                <a:gd name="connsiteX3" fmla="*/ 334613 w 551783"/>
                <a:gd name="connsiteY3" fmla="*/ 568357 h 606933"/>
                <a:gd name="connsiteX4" fmla="*/ 353282 w 551783"/>
                <a:gd name="connsiteY4" fmla="*/ 557689 h 606933"/>
                <a:gd name="connsiteX5" fmla="*/ 387953 w 551783"/>
                <a:gd name="connsiteY5" fmla="*/ 557593 h 606933"/>
                <a:gd name="connsiteX6" fmla="*/ 390049 w 551783"/>
                <a:gd name="connsiteY6" fmla="*/ 575215 h 606933"/>
                <a:gd name="connsiteX7" fmla="*/ 411385 w 551783"/>
                <a:gd name="connsiteY7" fmla="*/ 577882 h 606933"/>
                <a:gd name="connsiteX8" fmla="*/ 428530 w 551783"/>
                <a:gd name="connsiteY8" fmla="*/ 579977 h 606933"/>
                <a:gd name="connsiteX9" fmla="*/ 452533 w 551783"/>
                <a:gd name="connsiteY9" fmla="*/ 595979 h 606933"/>
                <a:gd name="connsiteX10" fmla="*/ 456724 w 551783"/>
                <a:gd name="connsiteY10" fmla="*/ 561784 h 606933"/>
                <a:gd name="connsiteX11" fmla="*/ 455105 w 551783"/>
                <a:gd name="connsiteY11" fmla="*/ 539877 h 606933"/>
                <a:gd name="connsiteX12" fmla="*/ 452914 w 551783"/>
                <a:gd name="connsiteY12" fmla="*/ 522256 h 606933"/>
                <a:gd name="connsiteX13" fmla="*/ 471107 w 551783"/>
                <a:gd name="connsiteY13" fmla="*/ 515779 h 606933"/>
                <a:gd name="connsiteX14" fmla="*/ 485489 w 551783"/>
                <a:gd name="connsiteY14" fmla="*/ 504539 h 606933"/>
                <a:gd name="connsiteX15" fmla="*/ 491871 w 551783"/>
                <a:gd name="connsiteY15" fmla="*/ 487966 h 606933"/>
                <a:gd name="connsiteX16" fmla="*/ 489680 w 551783"/>
                <a:gd name="connsiteY16" fmla="*/ 470344 h 606933"/>
                <a:gd name="connsiteX17" fmla="*/ 505682 w 551783"/>
                <a:gd name="connsiteY17" fmla="*/ 446246 h 606933"/>
                <a:gd name="connsiteX18" fmla="*/ 517398 w 551783"/>
                <a:gd name="connsiteY18" fmla="*/ 421576 h 606933"/>
                <a:gd name="connsiteX19" fmla="*/ 510445 w 551783"/>
                <a:gd name="connsiteY19" fmla="*/ 407765 h 606933"/>
                <a:gd name="connsiteX20" fmla="*/ 516827 w 551783"/>
                <a:gd name="connsiteY20" fmla="*/ 391192 h 606933"/>
                <a:gd name="connsiteX21" fmla="*/ 520446 w 551783"/>
                <a:gd name="connsiteY21" fmla="*/ 361188 h 606933"/>
                <a:gd name="connsiteX22" fmla="*/ 525209 w 551783"/>
                <a:gd name="connsiteY22" fmla="*/ 322707 h 606933"/>
                <a:gd name="connsiteX23" fmla="*/ 528923 w 551783"/>
                <a:gd name="connsiteY23" fmla="*/ 292798 h 606933"/>
                <a:gd name="connsiteX24" fmla="*/ 544354 w 551783"/>
                <a:gd name="connsiteY24" fmla="*/ 272986 h 606933"/>
                <a:gd name="connsiteX25" fmla="*/ 551784 w 551783"/>
                <a:gd name="connsiteY25" fmla="*/ 247840 h 606933"/>
                <a:gd name="connsiteX26" fmla="*/ 546926 w 551783"/>
                <a:gd name="connsiteY26" fmla="*/ 216884 h 606933"/>
                <a:gd name="connsiteX27" fmla="*/ 550164 w 551783"/>
                <a:gd name="connsiteY27" fmla="*/ 191167 h 606933"/>
                <a:gd name="connsiteX28" fmla="*/ 529304 w 551783"/>
                <a:gd name="connsiteY28" fmla="*/ 184309 h 606933"/>
                <a:gd name="connsiteX29" fmla="*/ 495205 w 551783"/>
                <a:gd name="connsiteY29" fmla="*/ 180118 h 606933"/>
                <a:gd name="connsiteX30" fmla="*/ 469011 w 551783"/>
                <a:gd name="connsiteY30" fmla="*/ 181165 h 606933"/>
                <a:gd name="connsiteX31" fmla="*/ 418910 w 551783"/>
                <a:gd name="connsiteY31" fmla="*/ 166306 h 606933"/>
                <a:gd name="connsiteX32" fmla="*/ 393763 w 551783"/>
                <a:gd name="connsiteY32" fmla="*/ 158877 h 606933"/>
                <a:gd name="connsiteX33" fmla="*/ 382048 w 551783"/>
                <a:gd name="connsiteY33" fmla="*/ 148780 h 606933"/>
                <a:gd name="connsiteX34" fmla="*/ 358521 w 551783"/>
                <a:gd name="connsiteY34" fmla="*/ 128492 h 606933"/>
                <a:gd name="connsiteX35" fmla="*/ 342519 w 551783"/>
                <a:gd name="connsiteY35" fmla="*/ 117824 h 606933"/>
                <a:gd name="connsiteX36" fmla="*/ 318992 w 551783"/>
                <a:gd name="connsiteY36" fmla="*/ 97536 h 606933"/>
                <a:gd name="connsiteX37" fmla="*/ 275272 w 551783"/>
                <a:gd name="connsiteY37" fmla="*/ 66103 h 606933"/>
                <a:gd name="connsiteX38" fmla="*/ 243745 w 551783"/>
                <a:gd name="connsiteY38" fmla="*/ 40481 h 606933"/>
                <a:gd name="connsiteX39" fmla="*/ 224028 w 551783"/>
                <a:gd name="connsiteY39" fmla="*/ 25051 h 606933"/>
                <a:gd name="connsiteX40" fmla="*/ 196787 w 551783"/>
                <a:gd name="connsiteY40" fmla="*/ 0 h 606933"/>
                <a:gd name="connsiteX41" fmla="*/ 194120 w 551783"/>
                <a:gd name="connsiteY41" fmla="*/ 21336 h 606933"/>
                <a:gd name="connsiteX42" fmla="*/ 182975 w 551783"/>
                <a:gd name="connsiteY42" fmla="*/ 41719 h 606933"/>
                <a:gd name="connsiteX43" fmla="*/ 164211 w 551783"/>
                <a:gd name="connsiteY43" fmla="*/ 17717 h 606933"/>
                <a:gd name="connsiteX44" fmla="*/ 161068 w 551783"/>
                <a:gd name="connsiteY44" fmla="*/ 43339 h 606933"/>
                <a:gd name="connsiteX45" fmla="*/ 143446 w 551783"/>
                <a:gd name="connsiteY45" fmla="*/ 45529 h 606933"/>
                <a:gd name="connsiteX46" fmla="*/ 141351 w 551783"/>
                <a:gd name="connsiteY46" fmla="*/ 62579 h 606933"/>
                <a:gd name="connsiteX47" fmla="*/ 138684 w 551783"/>
                <a:gd name="connsiteY47" fmla="*/ 84011 h 606933"/>
                <a:gd name="connsiteX48" fmla="*/ 115824 w 551783"/>
                <a:gd name="connsiteY48" fmla="*/ 94202 h 606933"/>
                <a:gd name="connsiteX49" fmla="*/ 105156 w 551783"/>
                <a:gd name="connsiteY49" fmla="*/ 110204 h 606933"/>
                <a:gd name="connsiteX50" fmla="*/ 90773 w 551783"/>
                <a:gd name="connsiteY50" fmla="*/ 121539 h 606933"/>
                <a:gd name="connsiteX51" fmla="*/ 96679 w 551783"/>
                <a:gd name="connsiteY51" fmla="*/ 143923 h 606933"/>
                <a:gd name="connsiteX52" fmla="*/ 89726 w 551783"/>
                <a:gd name="connsiteY52" fmla="*/ 164782 h 606933"/>
                <a:gd name="connsiteX53" fmla="*/ 83344 w 551783"/>
                <a:gd name="connsiteY53" fmla="*/ 181356 h 606933"/>
                <a:gd name="connsiteX54" fmla="*/ 76486 w 551783"/>
                <a:gd name="connsiteY54" fmla="*/ 236982 h 606933"/>
                <a:gd name="connsiteX55" fmla="*/ 89916 w 551783"/>
                <a:gd name="connsiteY55" fmla="*/ 268986 h 606933"/>
                <a:gd name="connsiteX56" fmla="*/ 87249 w 551783"/>
                <a:gd name="connsiteY56" fmla="*/ 290417 h 606933"/>
                <a:gd name="connsiteX57" fmla="*/ 94202 w 551783"/>
                <a:gd name="connsiteY57" fmla="*/ 304228 h 606933"/>
                <a:gd name="connsiteX58" fmla="*/ 100584 w 551783"/>
                <a:gd name="connsiteY58" fmla="*/ 322421 h 606933"/>
                <a:gd name="connsiteX59" fmla="*/ 85725 w 551783"/>
                <a:gd name="connsiteY59" fmla="*/ 337947 h 606933"/>
                <a:gd name="connsiteX60" fmla="*/ 87344 w 551783"/>
                <a:gd name="connsiteY60" fmla="*/ 359855 h 606933"/>
                <a:gd name="connsiteX61" fmla="*/ 88487 w 551783"/>
                <a:gd name="connsiteY61" fmla="*/ 386048 h 606933"/>
                <a:gd name="connsiteX62" fmla="*/ 54293 w 551783"/>
                <a:gd name="connsiteY62" fmla="*/ 381857 h 606933"/>
                <a:gd name="connsiteX63" fmla="*/ 39910 w 551783"/>
                <a:gd name="connsiteY63" fmla="*/ 393097 h 606933"/>
                <a:gd name="connsiteX64" fmla="*/ 41529 w 551783"/>
                <a:gd name="connsiteY64" fmla="*/ 415004 h 606933"/>
                <a:gd name="connsiteX65" fmla="*/ 17526 w 551783"/>
                <a:gd name="connsiteY65" fmla="*/ 433768 h 606933"/>
                <a:gd name="connsiteX66" fmla="*/ 0 w 551783"/>
                <a:gd name="connsiteY66" fmla="*/ 470630 h 606933"/>
                <a:gd name="connsiteX67" fmla="*/ 11716 w 551783"/>
                <a:gd name="connsiteY67" fmla="*/ 480822 h 606933"/>
                <a:gd name="connsiteX68" fmla="*/ 27242 w 551783"/>
                <a:gd name="connsiteY68" fmla="*/ 495681 h 606933"/>
                <a:gd name="connsiteX69" fmla="*/ 38481 w 551783"/>
                <a:gd name="connsiteY69" fmla="*/ 510159 h 606933"/>
                <a:gd name="connsiteX70" fmla="*/ 55531 w 551783"/>
                <a:gd name="connsiteY70" fmla="*/ 512255 h 606933"/>
                <a:gd name="connsiteX71" fmla="*/ 74676 w 551783"/>
                <a:gd name="connsiteY71" fmla="*/ 497205 h 606933"/>
                <a:gd name="connsiteX72" fmla="*/ 155829 w 551783"/>
                <a:gd name="connsiteY72" fmla="*/ 507206 h 606933"/>
                <a:gd name="connsiteX73" fmla="*/ 172403 w 551783"/>
                <a:gd name="connsiteY73" fmla="*/ 513588 h 606933"/>
                <a:gd name="connsiteX74" fmla="*/ 178784 w 551783"/>
                <a:gd name="connsiteY74" fmla="*/ 531781 h 606933"/>
                <a:gd name="connsiteX75" fmla="*/ 190024 w 551783"/>
                <a:gd name="connsiteY75" fmla="*/ 546163 h 606933"/>
                <a:gd name="connsiteX76" fmla="*/ 210312 w 551783"/>
                <a:gd name="connsiteY76" fmla="*/ 557403 h 606933"/>
                <a:gd name="connsiteX77" fmla="*/ 234315 w 551783"/>
                <a:gd name="connsiteY77" fmla="*/ 573405 h 606933"/>
                <a:gd name="connsiteX78" fmla="*/ 260413 w 551783"/>
                <a:gd name="connsiteY78" fmla="*/ 572262 h 606933"/>
                <a:gd name="connsiteX79" fmla="*/ 278606 w 551783"/>
                <a:gd name="connsiteY79" fmla="*/ 565785 h 606933"/>
                <a:gd name="connsiteX80" fmla="*/ 279178 w 551783"/>
                <a:gd name="connsiteY80" fmla="*/ 596265 h 606933"/>
                <a:gd name="connsiteX81" fmla="*/ 295180 w 551783"/>
                <a:gd name="connsiteY81" fmla="*/ 606933 h 606933"/>
                <a:gd name="connsiteX82" fmla="*/ 295180 w 551783"/>
                <a:gd name="connsiteY82" fmla="*/ 606933 h 606933"/>
                <a:gd name="connsiteX83" fmla="*/ 295180 w 551783"/>
                <a:gd name="connsiteY83" fmla="*/ 606933 h 60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51783" h="606933">
                  <a:moveTo>
                    <a:pt x="295180" y="606933"/>
                  </a:moveTo>
                  <a:lnTo>
                    <a:pt x="313849" y="596170"/>
                  </a:lnTo>
                  <a:lnTo>
                    <a:pt x="320230" y="579596"/>
                  </a:lnTo>
                  <a:lnTo>
                    <a:pt x="334613" y="568357"/>
                  </a:lnTo>
                  <a:lnTo>
                    <a:pt x="353282" y="557689"/>
                  </a:lnTo>
                  <a:lnTo>
                    <a:pt x="387953" y="557593"/>
                  </a:lnTo>
                  <a:lnTo>
                    <a:pt x="390049" y="575215"/>
                  </a:lnTo>
                  <a:lnTo>
                    <a:pt x="411385" y="577882"/>
                  </a:lnTo>
                  <a:lnTo>
                    <a:pt x="428530" y="579977"/>
                  </a:lnTo>
                  <a:lnTo>
                    <a:pt x="452533" y="595979"/>
                  </a:lnTo>
                  <a:lnTo>
                    <a:pt x="456724" y="561784"/>
                  </a:lnTo>
                  <a:lnTo>
                    <a:pt x="455105" y="539877"/>
                  </a:lnTo>
                  <a:lnTo>
                    <a:pt x="452914" y="522256"/>
                  </a:lnTo>
                  <a:lnTo>
                    <a:pt x="471107" y="515779"/>
                  </a:lnTo>
                  <a:lnTo>
                    <a:pt x="485489" y="504539"/>
                  </a:lnTo>
                  <a:lnTo>
                    <a:pt x="491871" y="487966"/>
                  </a:lnTo>
                  <a:lnTo>
                    <a:pt x="489680" y="470344"/>
                  </a:lnTo>
                  <a:lnTo>
                    <a:pt x="505682" y="446246"/>
                  </a:lnTo>
                  <a:lnTo>
                    <a:pt x="517398" y="421576"/>
                  </a:lnTo>
                  <a:lnTo>
                    <a:pt x="510445" y="407765"/>
                  </a:lnTo>
                  <a:lnTo>
                    <a:pt x="516827" y="391192"/>
                  </a:lnTo>
                  <a:lnTo>
                    <a:pt x="520446" y="361188"/>
                  </a:lnTo>
                  <a:lnTo>
                    <a:pt x="525209" y="322707"/>
                  </a:lnTo>
                  <a:lnTo>
                    <a:pt x="528923" y="292798"/>
                  </a:lnTo>
                  <a:lnTo>
                    <a:pt x="544354" y="272986"/>
                  </a:lnTo>
                  <a:lnTo>
                    <a:pt x="551784" y="247840"/>
                  </a:lnTo>
                  <a:lnTo>
                    <a:pt x="546926" y="216884"/>
                  </a:lnTo>
                  <a:lnTo>
                    <a:pt x="550164" y="191167"/>
                  </a:lnTo>
                  <a:lnTo>
                    <a:pt x="529304" y="184309"/>
                  </a:lnTo>
                  <a:lnTo>
                    <a:pt x="495205" y="180118"/>
                  </a:lnTo>
                  <a:lnTo>
                    <a:pt x="469011" y="181165"/>
                  </a:lnTo>
                  <a:lnTo>
                    <a:pt x="418910" y="166306"/>
                  </a:lnTo>
                  <a:lnTo>
                    <a:pt x="393763" y="158877"/>
                  </a:lnTo>
                  <a:lnTo>
                    <a:pt x="382048" y="148780"/>
                  </a:lnTo>
                  <a:lnTo>
                    <a:pt x="358521" y="128492"/>
                  </a:lnTo>
                  <a:lnTo>
                    <a:pt x="342519" y="117824"/>
                  </a:lnTo>
                  <a:lnTo>
                    <a:pt x="318992" y="97536"/>
                  </a:lnTo>
                  <a:lnTo>
                    <a:pt x="275272" y="66103"/>
                  </a:lnTo>
                  <a:lnTo>
                    <a:pt x="243745" y="40481"/>
                  </a:lnTo>
                  <a:lnTo>
                    <a:pt x="224028" y="25051"/>
                  </a:lnTo>
                  <a:lnTo>
                    <a:pt x="196787" y="0"/>
                  </a:lnTo>
                  <a:lnTo>
                    <a:pt x="194120" y="21336"/>
                  </a:lnTo>
                  <a:lnTo>
                    <a:pt x="182975" y="41719"/>
                  </a:lnTo>
                  <a:lnTo>
                    <a:pt x="164211" y="17717"/>
                  </a:lnTo>
                  <a:lnTo>
                    <a:pt x="161068" y="43339"/>
                  </a:lnTo>
                  <a:lnTo>
                    <a:pt x="143446" y="45529"/>
                  </a:lnTo>
                  <a:lnTo>
                    <a:pt x="141351" y="62579"/>
                  </a:lnTo>
                  <a:lnTo>
                    <a:pt x="138684" y="84011"/>
                  </a:lnTo>
                  <a:lnTo>
                    <a:pt x="115824" y="94202"/>
                  </a:lnTo>
                  <a:lnTo>
                    <a:pt x="105156" y="110204"/>
                  </a:lnTo>
                  <a:lnTo>
                    <a:pt x="90773" y="121539"/>
                  </a:lnTo>
                  <a:lnTo>
                    <a:pt x="96679" y="143923"/>
                  </a:lnTo>
                  <a:lnTo>
                    <a:pt x="89726" y="164782"/>
                  </a:lnTo>
                  <a:lnTo>
                    <a:pt x="83344" y="181356"/>
                  </a:lnTo>
                  <a:lnTo>
                    <a:pt x="76486" y="236982"/>
                  </a:lnTo>
                  <a:lnTo>
                    <a:pt x="89916" y="268986"/>
                  </a:lnTo>
                  <a:lnTo>
                    <a:pt x="87249" y="290417"/>
                  </a:lnTo>
                  <a:lnTo>
                    <a:pt x="94202" y="304228"/>
                  </a:lnTo>
                  <a:lnTo>
                    <a:pt x="100584" y="322421"/>
                  </a:lnTo>
                  <a:lnTo>
                    <a:pt x="85725" y="337947"/>
                  </a:lnTo>
                  <a:lnTo>
                    <a:pt x="87344" y="359855"/>
                  </a:lnTo>
                  <a:lnTo>
                    <a:pt x="88487" y="386048"/>
                  </a:lnTo>
                  <a:lnTo>
                    <a:pt x="54293" y="381857"/>
                  </a:lnTo>
                  <a:lnTo>
                    <a:pt x="39910" y="393097"/>
                  </a:lnTo>
                  <a:lnTo>
                    <a:pt x="41529" y="415004"/>
                  </a:lnTo>
                  <a:lnTo>
                    <a:pt x="17526" y="433768"/>
                  </a:lnTo>
                  <a:lnTo>
                    <a:pt x="0" y="470630"/>
                  </a:lnTo>
                  <a:lnTo>
                    <a:pt x="11716" y="480822"/>
                  </a:lnTo>
                  <a:lnTo>
                    <a:pt x="27242" y="495681"/>
                  </a:lnTo>
                  <a:lnTo>
                    <a:pt x="38481" y="510159"/>
                  </a:lnTo>
                  <a:lnTo>
                    <a:pt x="55531" y="512255"/>
                  </a:lnTo>
                  <a:lnTo>
                    <a:pt x="74676" y="497205"/>
                  </a:lnTo>
                  <a:lnTo>
                    <a:pt x="155829" y="507206"/>
                  </a:lnTo>
                  <a:lnTo>
                    <a:pt x="172403" y="513588"/>
                  </a:lnTo>
                  <a:lnTo>
                    <a:pt x="178784" y="531781"/>
                  </a:lnTo>
                  <a:lnTo>
                    <a:pt x="190024" y="546163"/>
                  </a:lnTo>
                  <a:lnTo>
                    <a:pt x="210312" y="557403"/>
                  </a:lnTo>
                  <a:lnTo>
                    <a:pt x="234315" y="573405"/>
                  </a:lnTo>
                  <a:lnTo>
                    <a:pt x="260413" y="572262"/>
                  </a:lnTo>
                  <a:lnTo>
                    <a:pt x="278606" y="565785"/>
                  </a:lnTo>
                  <a:lnTo>
                    <a:pt x="279178" y="596265"/>
                  </a:lnTo>
                  <a:lnTo>
                    <a:pt x="295180" y="606933"/>
                  </a:lnTo>
                  <a:lnTo>
                    <a:pt x="295180" y="606933"/>
                  </a:lnTo>
                  <a:lnTo>
                    <a:pt x="295180" y="60693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84C8195A-85D1-27BB-B219-844DDF097F61}"/>
                </a:ext>
              </a:extLst>
            </p:cNvPr>
            <p:cNvSpPr/>
            <p:nvPr/>
          </p:nvSpPr>
          <p:spPr>
            <a:xfrm>
              <a:off x="3957272" y="2347797"/>
              <a:ext cx="621384" cy="866154"/>
            </a:xfrm>
            <a:custGeom>
              <a:avLst/>
              <a:gdLst>
                <a:gd name="connsiteX0" fmla="*/ 213646 w 368998"/>
                <a:gd name="connsiteY0" fmla="*/ 514350 h 514350"/>
                <a:gd name="connsiteX1" fmla="*/ 256222 w 368998"/>
                <a:gd name="connsiteY1" fmla="*/ 450342 h 514350"/>
                <a:gd name="connsiteX2" fmla="*/ 293465 w 368998"/>
                <a:gd name="connsiteY2" fmla="*/ 394240 h 514350"/>
                <a:gd name="connsiteX3" fmla="*/ 330708 w 368998"/>
                <a:gd name="connsiteY3" fmla="*/ 338233 h 514350"/>
                <a:gd name="connsiteX4" fmla="*/ 346710 w 368998"/>
                <a:gd name="connsiteY4" fmla="*/ 314230 h 514350"/>
                <a:gd name="connsiteX5" fmla="*/ 357854 w 368998"/>
                <a:gd name="connsiteY5" fmla="*/ 293942 h 514350"/>
                <a:gd name="connsiteX6" fmla="*/ 368998 w 368998"/>
                <a:gd name="connsiteY6" fmla="*/ 273653 h 514350"/>
                <a:gd name="connsiteX7" fmla="*/ 347663 w 368998"/>
                <a:gd name="connsiteY7" fmla="*/ 236411 h 514350"/>
                <a:gd name="connsiteX8" fmla="*/ 312896 w 368998"/>
                <a:gd name="connsiteY8" fmla="*/ 201739 h 514350"/>
                <a:gd name="connsiteX9" fmla="*/ 285655 w 368998"/>
                <a:gd name="connsiteY9" fmla="*/ 176784 h 514350"/>
                <a:gd name="connsiteX10" fmla="*/ 262700 w 368998"/>
                <a:gd name="connsiteY10" fmla="*/ 152305 h 514350"/>
                <a:gd name="connsiteX11" fmla="*/ 201739 w 368998"/>
                <a:gd name="connsiteY11" fmla="*/ 84106 h 514350"/>
                <a:gd name="connsiteX12" fmla="*/ 191071 w 368998"/>
                <a:gd name="connsiteY12" fmla="*/ 65437 h 514350"/>
                <a:gd name="connsiteX13" fmla="*/ 193167 w 368998"/>
                <a:gd name="connsiteY13" fmla="*/ 48387 h 514350"/>
                <a:gd name="connsiteX14" fmla="*/ 181356 w 368998"/>
                <a:gd name="connsiteY14" fmla="*/ 38291 h 514350"/>
                <a:gd name="connsiteX15" fmla="*/ 170116 w 368998"/>
                <a:gd name="connsiteY15" fmla="*/ 23908 h 514350"/>
                <a:gd name="connsiteX16" fmla="*/ 176498 w 368998"/>
                <a:gd name="connsiteY16" fmla="*/ 7429 h 514350"/>
                <a:gd name="connsiteX17" fmla="*/ 151447 w 368998"/>
                <a:gd name="connsiteY17" fmla="*/ 0 h 514350"/>
                <a:gd name="connsiteX18" fmla="*/ 123730 w 368998"/>
                <a:gd name="connsiteY18" fmla="*/ 13907 h 514350"/>
                <a:gd name="connsiteX19" fmla="*/ 101822 w 368998"/>
                <a:gd name="connsiteY19" fmla="*/ 15526 h 514350"/>
                <a:gd name="connsiteX20" fmla="*/ 75152 w 368998"/>
                <a:gd name="connsiteY20" fmla="*/ 20860 h 514350"/>
                <a:gd name="connsiteX21" fmla="*/ 58103 w 368998"/>
                <a:gd name="connsiteY21" fmla="*/ 18764 h 514350"/>
                <a:gd name="connsiteX22" fmla="*/ 0 w 368998"/>
                <a:gd name="connsiteY22" fmla="*/ 33242 h 514350"/>
                <a:gd name="connsiteX23" fmla="*/ 11716 w 368998"/>
                <a:gd name="connsiteY23" fmla="*/ 43339 h 514350"/>
                <a:gd name="connsiteX24" fmla="*/ 27241 w 368998"/>
                <a:gd name="connsiteY24" fmla="*/ 58293 h 514350"/>
                <a:gd name="connsiteX25" fmla="*/ 46958 w 368998"/>
                <a:gd name="connsiteY25" fmla="*/ 73724 h 514350"/>
                <a:gd name="connsiteX26" fmla="*/ 63055 w 368998"/>
                <a:gd name="connsiteY26" fmla="*/ 84296 h 514350"/>
                <a:gd name="connsiteX27" fmla="*/ 62579 w 368998"/>
                <a:gd name="connsiteY27" fmla="*/ 123254 h 514350"/>
                <a:gd name="connsiteX28" fmla="*/ 64675 w 368998"/>
                <a:gd name="connsiteY28" fmla="*/ 140875 h 514350"/>
                <a:gd name="connsiteX29" fmla="*/ 70580 w 368998"/>
                <a:gd name="connsiteY29" fmla="*/ 163259 h 514350"/>
                <a:gd name="connsiteX30" fmla="*/ 91440 w 368998"/>
                <a:gd name="connsiteY30" fmla="*/ 170117 h 514350"/>
                <a:gd name="connsiteX31" fmla="*/ 89345 w 368998"/>
                <a:gd name="connsiteY31" fmla="*/ 187166 h 514350"/>
                <a:gd name="connsiteX32" fmla="*/ 114967 w 368998"/>
                <a:gd name="connsiteY32" fmla="*/ 190309 h 514350"/>
                <a:gd name="connsiteX33" fmla="*/ 104299 w 368998"/>
                <a:gd name="connsiteY33" fmla="*/ 206312 h 514350"/>
                <a:gd name="connsiteX34" fmla="*/ 106489 w 368998"/>
                <a:gd name="connsiteY34" fmla="*/ 223933 h 514350"/>
                <a:gd name="connsiteX35" fmla="*/ 95821 w 368998"/>
                <a:gd name="connsiteY35" fmla="*/ 239935 h 514350"/>
                <a:gd name="connsiteX36" fmla="*/ 89440 w 368998"/>
                <a:gd name="connsiteY36" fmla="*/ 256508 h 514350"/>
                <a:gd name="connsiteX37" fmla="*/ 70771 w 368998"/>
                <a:gd name="connsiteY37" fmla="*/ 267176 h 514350"/>
                <a:gd name="connsiteX38" fmla="*/ 51625 w 368998"/>
                <a:gd name="connsiteY38" fmla="*/ 282130 h 514350"/>
                <a:gd name="connsiteX39" fmla="*/ 40957 w 368998"/>
                <a:gd name="connsiteY39" fmla="*/ 298133 h 514350"/>
                <a:gd name="connsiteX40" fmla="*/ 84201 w 368998"/>
                <a:gd name="connsiteY40" fmla="*/ 333756 h 514350"/>
                <a:gd name="connsiteX41" fmla="*/ 104013 w 368998"/>
                <a:gd name="connsiteY41" fmla="*/ 349187 h 514350"/>
                <a:gd name="connsiteX42" fmla="*/ 120015 w 368998"/>
                <a:gd name="connsiteY42" fmla="*/ 359855 h 514350"/>
                <a:gd name="connsiteX43" fmla="*/ 136588 w 368998"/>
                <a:gd name="connsiteY43" fmla="*/ 366236 h 514350"/>
                <a:gd name="connsiteX44" fmla="*/ 153162 w 368998"/>
                <a:gd name="connsiteY44" fmla="*/ 372618 h 514350"/>
                <a:gd name="connsiteX45" fmla="*/ 168593 w 368998"/>
                <a:gd name="connsiteY45" fmla="*/ 387477 h 514350"/>
                <a:gd name="connsiteX46" fmla="*/ 183642 w 368998"/>
                <a:gd name="connsiteY46" fmla="*/ 406717 h 514350"/>
                <a:gd name="connsiteX47" fmla="*/ 194786 w 368998"/>
                <a:gd name="connsiteY47" fmla="*/ 421100 h 514350"/>
                <a:gd name="connsiteX48" fmla="*/ 201263 w 368998"/>
                <a:gd name="connsiteY48" fmla="*/ 439198 h 514350"/>
                <a:gd name="connsiteX49" fmla="*/ 203454 w 368998"/>
                <a:gd name="connsiteY49" fmla="*/ 456724 h 514350"/>
                <a:gd name="connsiteX50" fmla="*/ 209835 w 368998"/>
                <a:gd name="connsiteY50" fmla="*/ 474917 h 514350"/>
                <a:gd name="connsiteX51" fmla="*/ 203454 w 368998"/>
                <a:gd name="connsiteY51" fmla="*/ 491395 h 514350"/>
                <a:gd name="connsiteX52" fmla="*/ 209931 w 368998"/>
                <a:gd name="connsiteY52" fmla="*/ 509492 h 514350"/>
                <a:gd name="connsiteX53" fmla="*/ 213646 w 368998"/>
                <a:gd name="connsiteY53" fmla="*/ 514350 h 514350"/>
                <a:gd name="connsiteX54" fmla="*/ 213646 w 368998"/>
                <a:gd name="connsiteY54" fmla="*/ 514350 h 514350"/>
                <a:gd name="connsiteX55" fmla="*/ 213646 w 368998"/>
                <a:gd name="connsiteY55" fmla="*/ 5143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68998" h="514350">
                  <a:moveTo>
                    <a:pt x="213646" y="514350"/>
                  </a:moveTo>
                  <a:lnTo>
                    <a:pt x="256222" y="450342"/>
                  </a:lnTo>
                  <a:lnTo>
                    <a:pt x="293465" y="394240"/>
                  </a:lnTo>
                  <a:lnTo>
                    <a:pt x="330708" y="338233"/>
                  </a:lnTo>
                  <a:lnTo>
                    <a:pt x="346710" y="314230"/>
                  </a:lnTo>
                  <a:lnTo>
                    <a:pt x="357854" y="293942"/>
                  </a:lnTo>
                  <a:lnTo>
                    <a:pt x="368998" y="273653"/>
                  </a:lnTo>
                  <a:lnTo>
                    <a:pt x="347663" y="236411"/>
                  </a:lnTo>
                  <a:lnTo>
                    <a:pt x="312896" y="201739"/>
                  </a:lnTo>
                  <a:lnTo>
                    <a:pt x="285655" y="176784"/>
                  </a:lnTo>
                  <a:lnTo>
                    <a:pt x="262700" y="152305"/>
                  </a:lnTo>
                  <a:lnTo>
                    <a:pt x="201739" y="84106"/>
                  </a:lnTo>
                  <a:lnTo>
                    <a:pt x="191071" y="65437"/>
                  </a:lnTo>
                  <a:lnTo>
                    <a:pt x="193167" y="48387"/>
                  </a:lnTo>
                  <a:lnTo>
                    <a:pt x="181356" y="38291"/>
                  </a:lnTo>
                  <a:lnTo>
                    <a:pt x="170116" y="23908"/>
                  </a:lnTo>
                  <a:lnTo>
                    <a:pt x="176498" y="7429"/>
                  </a:lnTo>
                  <a:lnTo>
                    <a:pt x="151447" y="0"/>
                  </a:lnTo>
                  <a:lnTo>
                    <a:pt x="123730" y="13907"/>
                  </a:lnTo>
                  <a:lnTo>
                    <a:pt x="101822" y="15526"/>
                  </a:lnTo>
                  <a:lnTo>
                    <a:pt x="75152" y="20860"/>
                  </a:lnTo>
                  <a:lnTo>
                    <a:pt x="58103" y="18764"/>
                  </a:lnTo>
                  <a:lnTo>
                    <a:pt x="0" y="33242"/>
                  </a:lnTo>
                  <a:lnTo>
                    <a:pt x="11716" y="43339"/>
                  </a:lnTo>
                  <a:lnTo>
                    <a:pt x="27241" y="58293"/>
                  </a:lnTo>
                  <a:lnTo>
                    <a:pt x="46958" y="73724"/>
                  </a:lnTo>
                  <a:lnTo>
                    <a:pt x="63055" y="84296"/>
                  </a:lnTo>
                  <a:lnTo>
                    <a:pt x="62579" y="123254"/>
                  </a:lnTo>
                  <a:lnTo>
                    <a:pt x="64675" y="140875"/>
                  </a:lnTo>
                  <a:lnTo>
                    <a:pt x="70580" y="163259"/>
                  </a:lnTo>
                  <a:lnTo>
                    <a:pt x="91440" y="170117"/>
                  </a:lnTo>
                  <a:lnTo>
                    <a:pt x="89345" y="187166"/>
                  </a:lnTo>
                  <a:lnTo>
                    <a:pt x="114967" y="190309"/>
                  </a:lnTo>
                  <a:lnTo>
                    <a:pt x="104299" y="206312"/>
                  </a:lnTo>
                  <a:lnTo>
                    <a:pt x="106489" y="223933"/>
                  </a:lnTo>
                  <a:lnTo>
                    <a:pt x="95821" y="239935"/>
                  </a:lnTo>
                  <a:lnTo>
                    <a:pt x="89440" y="256508"/>
                  </a:lnTo>
                  <a:lnTo>
                    <a:pt x="70771" y="267176"/>
                  </a:lnTo>
                  <a:lnTo>
                    <a:pt x="51625" y="282130"/>
                  </a:lnTo>
                  <a:lnTo>
                    <a:pt x="40957" y="298133"/>
                  </a:lnTo>
                  <a:lnTo>
                    <a:pt x="84201" y="333756"/>
                  </a:lnTo>
                  <a:lnTo>
                    <a:pt x="104013" y="349187"/>
                  </a:lnTo>
                  <a:lnTo>
                    <a:pt x="120015" y="359855"/>
                  </a:lnTo>
                  <a:lnTo>
                    <a:pt x="136588" y="366236"/>
                  </a:lnTo>
                  <a:lnTo>
                    <a:pt x="153162" y="372618"/>
                  </a:lnTo>
                  <a:lnTo>
                    <a:pt x="168593" y="387477"/>
                  </a:lnTo>
                  <a:lnTo>
                    <a:pt x="183642" y="406717"/>
                  </a:lnTo>
                  <a:lnTo>
                    <a:pt x="194786" y="421100"/>
                  </a:lnTo>
                  <a:lnTo>
                    <a:pt x="201263" y="439198"/>
                  </a:lnTo>
                  <a:lnTo>
                    <a:pt x="203454" y="456724"/>
                  </a:lnTo>
                  <a:lnTo>
                    <a:pt x="209835" y="474917"/>
                  </a:lnTo>
                  <a:lnTo>
                    <a:pt x="203454" y="491395"/>
                  </a:lnTo>
                  <a:lnTo>
                    <a:pt x="209931" y="509492"/>
                  </a:lnTo>
                  <a:lnTo>
                    <a:pt x="213646" y="514350"/>
                  </a:lnTo>
                  <a:lnTo>
                    <a:pt x="213646" y="514350"/>
                  </a:lnTo>
                  <a:lnTo>
                    <a:pt x="213646" y="5143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67A251B9-157F-36EF-F438-6131CA7C452D}"/>
                </a:ext>
              </a:extLst>
            </p:cNvPr>
            <p:cNvSpPr/>
            <p:nvPr/>
          </p:nvSpPr>
          <p:spPr>
            <a:xfrm>
              <a:off x="2070982" y="12872"/>
              <a:ext cx="922612" cy="860218"/>
            </a:xfrm>
            <a:custGeom>
              <a:avLst/>
              <a:gdLst>
                <a:gd name="connsiteX0" fmla="*/ 138303 w 547877"/>
                <a:gd name="connsiteY0" fmla="*/ 510826 h 510825"/>
                <a:gd name="connsiteX1" fmla="*/ 175451 w 547877"/>
                <a:gd name="connsiteY1" fmla="*/ 489395 h 510825"/>
                <a:gd name="connsiteX2" fmla="*/ 187643 w 547877"/>
                <a:gd name="connsiteY2" fmla="*/ 460629 h 510825"/>
                <a:gd name="connsiteX3" fmla="*/ 182308 w 547877"/>
                <a:gd name="connsiteY3" fmla="*/ 433959 h 510825"/>
                <a:gd name="connsiteX4" fmla="*/ 197168 w 547877"/>
                <a:gd name="connsiteY4" fmla="*/ 418433 h 510825"/>
                <a:gd name="connsiteX5" fmla="*/ 207264 w 547877"/>
                <a:gd name="connsiteY5" fmla="*/ 441389 h 510825"/>
                <a:gd name="connsiteX6" fmla="*/ 217456 w 547877"/>
                <a:gd name="connsiteY6" fmla="*/ 464248 h 510825"/>
                <a:gd name="connsiteX7" fmla="*/ 237554 w 547877"/>
                <a:gd name="connsiteY7" fmla="*/ 440722 h 510825"/>
                <a:gd name="connsiteX8" fmla="*/ 261461 w 547877"/>
                <a:gd name="connsiteY8" fmla="*/ 422053 h 510825"/>
                <a:gd name="connsiteX9" fmla="*/ 294418 w 547877"/>
                <a:gd name="connsiteY9" fmla="*/ 400050 h 510825"/>
                <a:gd name="connsiteX10" fmla="*/ 312420 w 547877"/>
                <a:gd name="connsiteY10" fmla="*/ 393668 h 510825"/>
                <a:gd name="connsiteX11" fmla="*/ 326803 w 547877"/>
                <a:gd name="connsiteY11" fmla="*/ 417100 h 510825"/>
                <a:gd name="connsiteX12" fmla="*/ 341662 w 547877"/>
                <a:gd name="connsiteY12" fmla="*/ 436245 h 510825"/>
                <a:gd name="connsiteX13" fmla="*/ 357092 w 547877"/>
                <a:gd name="connsiteY13" fmla="*/ 416433 h 510825"/>
                <a:gd name="connsiteX14" fmla="*/ 359188 w 547877"/>
                <a:gd name="connsiteY14" fmla="*/ 399383 h 510825"/>
                <a:gd name="connsiteX15" fmla="*/ 369761 w 547877"/>
                <a:gd name="connsiteY15" fmla="*/ 383381 h 510825"/>
                <a:gd name="connsiteX16" fmla="*/ 384143 w 547877"/>
                <a:gd name="connsiteY16" fmla="*/ 372142 h 510825"/>
                <a:gd name="connsiteX17" fmla="*/ 399002 w 547877"/>
                <a:gd name="connsiteY17" fmla="*/ 391287 h 510825"/>
                <a:gd name="connsiteX18" fmla="*/ 401098 w 547877"/>
                <a:gd name="connsiteY18" fmla="*/ 408908 h 510825"/>
                <a:gd name="connsiteX19" fmla="*/ 386239 w 547877"/>
                <a:gd name="connsiteY19" fmla="*/ 424434 h 510825"/>
                <a:gd name="connsiteX20" fmla="*/ 408051 w 547877"/>
                <a:gd name="connsiteY20" fmla="*/ 422815 h 510825"/>
                <a:gd name="connsiteX21" fmla="*/ 445770 w 547877"/>
                <a:gd name="connsiteY21" fmla="*/ 431768 h 510825"/>
                <a:gd name="connsiteX22" fmla="*/ 449485 w 547877"/>
                <a:gd name="connsiteY22" fmla="*/ 401860 h 510825"/>
                <a:gd name="connsiteX23" fmla="*/ 460057 w 547877"/>
                <a:gd name="connsiteY23" fmla="*/ 385858 h 510825"/>
                <a:gd name="connsiteX24" fmla="*/ 462153 w 547877"/>
                <a:gd name="connsiteY24" fmla="*/ 368808 h 510825"/>
                <a:gd name="connsiteX25" fmla="*/ 474345 w 547877"/>
                <a:gd name="connsiteY25" fmla="*/ 339947 h 510825"/>
                <a:gd name="connsiteX26" fmla="*/ 477012 w 547877"/>
                <a:gd name="connsiteY26" fmla="*/ 318611 h 510825"/>
                <a:gd name="connsiteX27" fmla="*/ 480631 w 547877"/>
                <a:gd name="connsiteY27" fmla="*/ 254032 h 510825"/>
                <a:gd name="connsiteX28" fmla="*/ 497681 w 547877"/>
                <a:gd name="connsiteY28" fmla="*/ 256127 h 510825"/>
                <a:gd name="connsiteX29" fmla="*/ 515112 w 547877"/>
                <a:gd name="connsiteY29" fmla="*/ 219266 h 510825"/>
                <a:gd name="connsiteX30" fmla="*/ 526256 w 547877"/>
                <a:gd name="connsiteY30" fmla="*/ 198977 h 510825"/>
                <a:gd name="connsiteX31" fmla="*/ 534733 w 547877"/>
                <a:gd name="connsiteY31" fmla="*/ 165354 h 510825"/>
                <a:gd name="connsiteX32" fmla="*/ 531495 w 547877"/>
                <a:gd name="connsiteY32" fmla="*/ 121539 h 510825"/>
                <a:gd name="connsiteX33" fmla="*/ 537877 w 547877"/>
                <a:gd name="connsiteY33" fmla="*/ 70294 h 510825"/>
                <a:gd name="connsiteX34" fmla="*/ 547878 w 547877"/>
                <a:gd name="connsiteY34" fmla="*/ 23908 h 510825"/>
                <a:gd name="connsiteX35" fmla="*/ 416147 w 547877"/>
                <a:gd name="connsiteY35" fmla="*/ 7620 h 510825"/>
                <a:gd name="connsiteX36" fmla="*/ 343376 w 547877"/>
                <a:gd name="connsiteY36" fmla="*/ 2953 h 510825"/>
                <a:gd name="connsiteX37" fmla="*/ 274320 w 547877"/>
                <a:gd name="connsiteY37" fmla="*/ 3143 h 510825"/>
                <a:gd name="connsiteX38" fmla="*/ 248793 w 547877"/>
                <a:gd name="connsiteY38" fmla="*/ 0 h 510825"/>
                <a:gd name="connsiteX39" fmla="*/ 216979 w 547877"/>
                <a:gd name="connsiteY39" fmla="*/ 13430 h 510825"/>
                <a:gd name="connsiteX40" fmla="*/ 194120 w 547877"/>
                <a:gd name="connsiteY40" fmla="*/ 23527 h 510825"/>
                <a:gd name="connsiteX41" fmla="*/ 183547 w 547877"/>
                <a:gd name="connsiteY41" fmla="*/ 39624 h 510825"/>
                <a:gd name="connsiteX42" fmla="*/ 171355 w 547877"/>
                <a:gd name="connsiteY42" fmla="*/ 68485 h 510825"/>
                <a:gd name="connsiteX43" fmla="*/ 154877 w 547877"/>
                <a:gd name="connsiteY43" fmla="*/ 96774 h 510825"/>
                <a:gd name="connsiteX44" fmla="*/ 123063 w 547877"/>
                <a:gd name="connsiteY44" fmla="*/ 144875 h 510825"/>
                <a:gd name="connsiteX45" fmla="*/ 114681 w 547877"/>
                <a:gd name="connsiteY45" fmla="*/ 178499 h 510825"/>
                <a:gd name="connsiteX46" fmla="*/ 111443 w 547877"/>
                <a:gd name="connsiteY46" fmla="*/ 204121 h 510825"/>
                <a:gd name="connsiteX47" fmla="*/ 104585 w 547877"/>
                <a:gd name="connsiteY47" fmla="*/ 224885 h 510825"/>
                <a:gd name="connsiteX48" fmla="*/ 79629 w 547877"/>
                <a:gd name="connsiteY48" fmla="*/ 252222 h 510825"/>
                <a:gd name="connsiteX49" fmla="*/ 58960 w 547877"/>
                <a:gd name="connsiteY49" fmla="*/ 279940 h 510825"/>
                <a:gd name="connsiteX50" fmla="*/ 64865 w 547877"/>
                <a:gd name="connsiteY50" fmla="*/ 302419 h 510825"/>
                <a:gd name="connsiteX51" fmla="*/ 44101 w 547877"/>
                <a:gd name="connsiteY51" fmla="*/ 295466 h 510825"/>
                <a:gd name="connsiteX52" fmla="*/ 18574 w 547877"/>
                <a:gd name="connsiteY52" fmla="*/ 292322 h 510825"/>
                <a:gd name="connsiteX53" fmla="*/ 0 w 547877"/>
                <a:gd name="connsiteY53" fmla="*/ 303086 h 510825"/>
                <a:gd name="connsiteX54" fmla="*/ 14954 w 547877"/>
                <a:gd name="connsiteY54" fmla="*/ 322231 h 510825"/>
                <a:gd name="connsiteX55" fmla="*/ 25527 w 547877"/>
                <a:gd name="connsiteY55" fmla="*/ 340900 h 510825"/>
                <a:gd name="connsiteX56" fmla="*/ 27718 w 547877"/>
                <a:gd name="connsiteY56" fmla="*/ 358521 h 510825"/>
                <a:gd name="connsiteX57" fmla="*/ 29337 w 547877"/>
                <a:gd name="connsiteY57" fmla="*/ 380333 h 510825"/>
                <a:gd name="connsiteX58" fmla="*/ 44768 w 547877"/>
                <a:gd name="connsiteY58" fmla="*/ 395288 h 510825"/>
                <a:gd name="connsiteX59" fmla="*/ 55912 w 547877"/>
                <a:gd name="connsiteY59" fmla="*/ 409670 h 510825"/>
                <a:gd name="connsiteX60" fmla="*/ 76105 w 547877"/>
                <a:gd name="connsiteY60" fmla="*/ 420815 h 510825"/>
                <a:gd name="connsiteX61" fmla="*/ 83058 w 547877"/>
                <a:gd name="connsiteY61" fmla="*/ 434721 h 510825"/>
                <a:gd name="connsiteX62" fmla="*/ 106394 w 547877"/>
                <a:gd name="connsiteY62" fmla="*/ 454914 h 510825"/>
                <a:gd name="connsiteX63" fmla="*/ 108013 w 547877"/>
                <a:gd name="connsiteY63" fmla="*/ 476822 h 510825"/>
                <a:gd name="connsiteX64" fmla="*/ 110204 w 547877"/>
                <a:gd name="connsiteY64" fmla="*/ 494348 h 510825"/>
                <a:gd name="connsiteX65" fmla="*/ 138303 w 547877"/>
                <a:gd name="connsiteY65" fmla="*/ 510826 h 510825"/>
                <a:gd name="connsiteX66" fmla="*/ 138303 w 547877"/>
                <a:gd name="connsiteY66" fmla="*/ 510826 h 510825"/>
                <a:gd name="connsiteX67" fmla="*/ 138303 w 547877"/>
                <a:gd name="connsiteY67" fmla="*/ 510826 h 51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7877" h="510825">
                  <a:moveTo>
                    <a:pt x="138303" y="510826"/>
                  </a:moveTo>
                  <a:lnTo>
                    <a:pt x="175451" y="489395"/>
                  </a:lnTo>
                  <a:lnTo>
                    <a:pt x="187643" y="460629"/>
                  </a:lnTo>
                  <a:lnTo>
                    <a:pt x="182308" y="433959"/>
                  </a:lnTo>
                  <a:lnTo>
                    <a:pt x="197168" y="418433"/>
                  </a:lnTo>
                  <a:lnTo>
                    <a:pt x="207264" y="441389"/>
                  </a:lnTo>
                  <a:lnTo>
                    <a:pt x="217456" y="464248"/>
                  </a:lnTo>
                  <a:lnTo>
                    <a:pt x="237554" y="440722"/>
                  </a:lnTo>
                  <a:lnTo>
                    <a:pt x="261461" y="422053"/>
                  </a:lnTo>
                  <a:lnTo>
                    <a:pt x="294418" y="400050"/>
                  </a:lnTo>
                  <a:lnTo>
                    <a:pt x="312420" y="393668"/>
                  </a:lnTo>
                  <a:lnTo>
                    <a:pt x="326803" y="417100"/>
                  </a:lnTo>
                  <a:lnTo>
                    <a:pt x="341662" y="436245"/>
                  </a:lnTo>
                  <a:lnTo>
                    <a:pt x="357092" y="416433"/>
                  </a:lnTo>
                  <a:lnTo>
                    <a:pt x="359188" y="399383"/>
                  </a:lnTo>
                  <a:lnTo>
                    <a:pt x="369761" y="383381"/>
                  </a:lnTo>
                  <a:lnTo>
                    <a:pt x="384143" y="372142"/>
                  </a:lnTo>
                  <a:lnTo>
                    <a:pt x="399002" y="391287"/>
                  </a:lnTo>
                  <a:lnTo>
                    <a:pt x="401098" y="408908"/>
                  </a:lnTo>
                  <a:lnTo>
                    <a:pt x="386239" y="424434"/>
                  </a:lnTo>
                  <a:lnTo>
                    <a:pt x="408051" y="422815"/>
                  </a:lnTo>
                  <a:lnTo>
                    <a:pt x="445770" y="431768"/>
                  </a:lnTo>
                  <a:lnTo>
                    <a:pt x="449485" y="401860"/>
                  </a:lnTo>
                  <a:lnTo>
                    <a:pt x="460057" y="385858"/>
                  </a:lnTo>
                  <a:lnTo>
                    <a:pt x="462153" y="368808"/>
                  </a:lnTo>
                  <a:lnTo>
                    <a:pt x="474345" y="339947"/>
                  </a:lnTo>
                  <a:lnTo>
                    <a:pt x="477012" y="318611"/>
                  </a:lnTo>
                  <a:lnTo>
                    <a:pt x="480631" y="254032"/>
                  </a:lnTo>
                  <a:lnTo>
                    <a:pt x="497681" y="256127"/>
                  </a:lnTo>
                  <a:lnTo>
                    <a:pt x="515112" y="219266"/>
                  </a:lnTo>
                  <a:lnTo>
                    <a:pt x="526256" y="198977"/>
                  </a:lnTo>
                  <a:lnTo>
                    <a:pt x="534733" y="165354"/>
                  </a:lnTo>
                  <a:lnTo>
                    <a:pt x="531495" y="121539"/>
                  </a:lnTo>
                  <a:lnTo>
                    <a:pt x="537877" y="70294"/>
                  </a:lnTo>
                  <a:lnTo>
                    <a:pt x="547878" y="23908"/>
                  </a:lnTo>
                  <a:lnTo>
                    <a:pt x="416147" y="7620"/>
                  </a:lnTo>
                  <a:lnTo>
                    <a:pt x="343376" y="2953"/>
                  </a:lnTo>
                  <a:lnTo>
                    <a:pt x="274320" y="3143"/>
                  </a:lnTo>
                  <a:lnTo>
                    <a:pt x="248793" y="0"/>
                  </a:lnTo>
                  <a:lnTo>
                    <a:pt x="216979" y="13430"/>
                  </a:lnTo>
                  <a:lnTo>
                    <a:pt x="194120" y="23527"/>
                  </a:lnTo>
                  <a:lnTo>
                    <a:pt x="183547" y="39624"/>
                  </a:lnTo>
                  <a:lnTo>
                    <a:pt x="171355" y="68485"/>
                  </a:lnTo>
                  <a:lnTo>
                    <a:pt x="154877" y="96774"/>
                  </a:lnTo>
                  <a:lnTo>
                    <a:pt x="123063" y="144875"/>
                  </a:lnTo>
                  <a:lnTo>
                    <a:pt x="114681" y="178499"/>
                  </a:lnTo>
                  <a:lnTo>
                    <a:pt x="111443" y="204121"/>
                  </a:lnTo>
                  <a:lnTo>
                    <a:pt x="104585" y="224885"/>
                  </a:lnTo>
                  <a:lnTo>
                    <a:pt x="79629" y="252222"/>
                  </a:lnTo>
                  <a:lnTo>
                    <a:pt x="58960" y="279940"/>
                  </a:lnTo>
                  <a:lnTo>
                    <a:pt x="64865" y="302419"/>
                  </a:lnTo>
                  <a:lnTo>
                    <a:pt x="44101" y="295466"/>
                  </a:lnTo>
                  <a:lnTo>
                    <a:pt x="18574" y="292322"/>
                  </a:lnTo>
                  <a:lnTo>
                    <a:pt x="0" y="303086"/>
                  </a:lnTo>
                  <a:lnTo>
                    <a:pt x="14954" y="322231"/>
                  </a:lnTo>
                  <a:lnTo>
                    <a:pt x="25527" y="340900"/>
                  </a:lnTo>
                  <a:lnTo>
                    <a:pt x="27718" y="358521"/>
                  </a:lnTo>
                  <a:lnTo>
                    <a:pt x="29337" y="380333"/>
                  </a:lnTo>
                  <a:lnTo>
                    <a:pt x="44768" y="395288"/>
                  </a:lnTo>
                  <a:lnTo>
                    <a:pt x="55912" y="409670"/>
                  </a:lnTo>
                  <a:lnTo>
                    <a:pt x="76105" y="420815"/>
                  </a:lnTo>
                  <a:lnTo>
                    <a:pt x="83058" y="434721"/>
                  </a:lnTo>
                  <a:lnTo>
                    <a:pt x="106394" y="454914"/>
                  </a:lnTo>
                  <a:lnTo>
                    <a:pt x="108013" y="476822"/>
                  </a:lnTo>
                  <a:lnTo>
                    <a:pt x="110204" y="494348"/>
                  </a:lnTo>
                  <a:lnTo>
                    <a:pt x="138303" y="510826"/>
                  </a:lnTo>
                  <a:lnTo>
                    <a:pt x="138303" y="510826"/>
                  </a:lnTo>
                  <a:lnTo>
                    <a:pt x="138303" y="5108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87E295FA-5768-CE7D-B508-ADAD835AD1A0}"/>
                </a:ext>
              </a:extLst>
            </p:cNvPr>
            <p:cNvSpPr/>
            <p:nvPr/>
          </p:nvSpPr>
          <p:spPr>
            <a:xfrm>
              <a:off x="3963047" y="1798752"/>
              <a:ext cx="587701" cy="598287"/>
            </a:xfrm>
            <a:custGeom>
              <a:avLst/>
              <a:gdLst>
                <a:gd name="connsiteX0" fmla="*/ 46196 w 348996"/>
                <a:gd name="connsiteY0" fmla="*/ 355283 h 355282"/>
                <a:gd name="connsiteX1" fmla="*/ 69056 w 348996"/>
                <a:gd name="connsiteY1" fmla="*/ 345186 h 355282"/>
                <a:gd name="connsiteX2" fmla="*/ 95631 w 348996"/>
                <a:gd name="connsiteY2" fmla="*/ 339852 h 355282"/>
                <a:gd name="connsiteX3" fmla="*/ 117443 w 348996"/>
                <a:gd name="connsiteY3" fmla="*/ 338233 h 355282"/>
                <a:gd name="connsiteX4" fmla="*/ 142970 w 348996"/>
                <a:gd name="connsiteY4" fmla="*/ 341376 h 355282"/>
                <a:gd name="connsiteX5" fmla="*/ 172212 w 348996"/>
                <a:gd name="connsiteY5" fmla="*/ 314897 h 355282"/>
                <a:gd name="connsiteX6" fmla="*/ 210979 w 348996"/>
                <a:gd name="connsiteY6" fmla="*/ 280892 h 355282"/>
                <a:gd name="connsiteX7" fmla="*/ 241268 w 348996"/>
                <a:gd name="connsiteY7" fmla="*/ 245840 h 355282"/>
                <a:gd name="connsiteX8" fmla="*/ 261461 w 348996"/>
                <a:gd name="connsiteY8" fmla="*/ 222504 h 355282"/>
                <a:gd name="connsiteX9" fmla="*/ 302323 w 348996"/>
                <a:gd name="connsiteY9" fmla="*/ 171545 h 355282"/>
                <a:gd name="connsiteX10" fmla="*/ 317182 w 348996"/>
                <a:gd name="connsiteY10" fmla="*/ 156210 h 355282"/>
                <a:gd name="connsiteX11" fmla="*/ 338424 w 348996"/>
                <a:gd name="connsiteY11" fmla="*/ 124301 h 355282"/>
                <a:gd name="connsiteX12" fmla="*/ 336328 w 348996"/>
                <a:gd name="connsiteY12" fmla="*/ 106871 h 355282"/>
                <a:gd name="connsiteX13" fmla="*/ 338424 w 348996"/>
                <a:gd name="connsiteY13" fmla="*/ 89916 h 355282"/>
                <a:gd name="connsiteX14" fmla="*/ 348996 w 348996"/>
                <a:gd name="connsiteY14" fmla="*/ 73914 h 355282"/>
                <a:gd name="connsiteX15" fmla="*/ 346806 w 348996"/>
                <a:gd name="connsiteY15" fmla="*/ 56483 h 355282"/>
                <a:gd name="connsiteX16" fmla="*/ 330803 w 348996"/>
                <a:gd name="connsiteY16" fmla="*/ 45910 h 355282"/>
                <a:gd name="connsiteX17" fmla="*/ 332899 w 348996"/>
                <a:gd name="connsiteY17" fmla="*/ 28861 h 355282"/>
                <a:gd name="connsiteX18" fmla="*/ 335566 w 348996"/>
                <a:gd name="connsiteY18" fmla="*/ 7715 h 355282"/>
                <a:gd name="connsiteX19" fmla="*/ 264223 w 348996"/>
                <a:gd name="connsiteY19" fmla="*/ 24765 h 355282"/>
                <a:gd name="connsiteX20" fmla="*/ 241935 w 348996"/>
                <a:gd name="connsiteY20" fmla="*/ 30575 h 355282"/>
                <a:gd name="connsiteX21" fmla="*/ 183832 w 348996"/>
                <a:gd name="connsiteY21" fmla="*/ 10478 h 355282"/>
                <a:gd name="connsiteX22" fmla="*/ 166783 w 348996"/>
                <a:gd name="connsiteY22" fmla="*/ 8382 h 355282"/>
                <a:gd name="connsiteX23" fmla="*/ 150305 w 348996"/>
                <a:gd name="connsiteY23" fmla="*/ 2096 h 355282"/>
                <a:gd name="connsiteX24" fmla="*/ 133255 w 348996"/>
                <a:gd name="connsiteY24" fmla="*/ 0 h 355282"/>
                <a:gd name="connsiteX25" fmla="*/ 110395 w 348996"/>
                <a:gd name="connsiteY25" fmla="*/ 10097 h 355282"/>
                <a:gd name="connsiteX26" fmla="*/ 93345 w 348996"/>
                <a:gd name="connsiteY26" fmla="*/ 7906 h 355282"/>
                <a:gd name="connsiteX27" fmla="*/ 79534 w 348996"/>
                <a:gd name="connsiteY27" fmla="*/ 14859 h 355282"/>
                <a:gd name="connsiteX28" fmla="*/ 85916 w 348996"/>
                <a:gd name="connsiteY28" fmla="*/ 32861 h 355282"/>
                <a:gd name="connsiteX29" fmla="*/ 69437 w 348996"/>
                <a:gd name="connsiteY29" fmla="*/ 26575 h 355282"/>
                <a:gd name="connsiteX30" fmla="*/ 51911 w 348996"/>
                <a:gd name="connsiteY30" fmla="*/ 28670 h 355282"/>
                <a:gd name="connsiteX31" fmla="*/ 36386 w 348996"/>
                <a:gd name="connsiteY31" fmla="*/ 13811 h 355282"/>
                <a:gd name="connsiteX32" fmla="*/ 18288 w 348996"/>
                <a:gd name="connsiteY32" fmla="*/ 20193 h 355282"/>
                <a:gd name="connsiteX33" fmla="*/ 4001 w 348996"/>
                <a:gd name="connsiteY33" fmla="*/ 31337 h 355282"/>
                <a:gd name="connsiteX34" fmla="*/ 1905 w 348996"/>
                <a:gd name="connsiteY34" fmla="*/ 48387 h 355282"/>
                <a:gd name="connsiteX35" fmla="*/ 4001 w 348996"/>
                <a:gd name="connsiteY35" fmla="*/ 65818 h 355282"/>
                <a:gd name="connsiteX36" fmla="*/ 15240 w 348996"/>
                <a:gd name="connsiteY36" fmla="*/ 80105 h 355282"/>
                <a:gd name="connsiteX37" fmla="*/ 8382 w 348996"/>
                <a:gd name="connsiteY37" fmla="*/ 100870 h 355282"/>
                <a:gd name="connsiteX38" fmla="*/ 6287 w 348996"/>
                <a:gd name="connsiteY38" fmla="*/ 117824 h 355282"/>
                <a:gd name="connsiteX39" fmla="*/ 4191 w 348996"/>
                <a:gd name="connsiteY39" fmla="*/ 134779 h 355282"/>
                <a:gd name="connsiteX40" fmla="*/ 0 w 348996"/>
                <a:gd name="connsiteY40" fmla="*/ 168688 h 355282"/>
                <a:gd name="connsiteX41" fmla="*/ 8668 w 348996"/>
                <a:gd name="connsiteY41" fmla="*/ 238697 h 355282"/>
                <a:gd name="connsiteX42" fmla="*/ 16764 w 348996"/>
                <a:gd name="connsiteY42" fmla="*/ 278416 h 355282"/>
                <a:gd name="connsiteX43" fmla="*/ 46196 w 348996"/>
                <a:gd name="connsiteY43" fmla="*/ 355283 h 355282"/>
                <a:gd name="connsiteX44" fmla="*/ 46196 w 348996"/>
                <a:gd name="connsiteY44" fmla="*/ 355283 h 355282"/>
                <a:gd name="connsiteX45" fmla="*/ 46196 w 348996"/>
                <a:gd name="connsiteY45" fmla="*/ 35528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48996" h="355282">
                  <a:moveTo>
                    <a:pt x="46196" y="355283"/>
                  </a:moveTo>
                  <a:lnTo>
                    <a:pt x="69056" y="345186"/>
                  </a:lnTo>
                  <a:lnTo>
                    <a:pt x="95631" y="339852"/>
                  </a:lnTo>
                  <a:lnTo>
                    <a:pt x="117443" y="338233"/>
                  </a:lnTo>
                  <a:lnTo>
                    <a:pt x="142970" y="341376"/>
                  </a:lnTo>
                  <a:lnTo>
                    <a:pt x="172212" y="314897"/>
                  </a:lnTo>
                  <a:lnTo>
                    <a:pt x="210979" y="280892"/>
                  </a:lnTo>
                  <a:lnTo>
                    <a:pt x="241268" y="245840"/>
                  </a:lnTo>
                  <a:lnTo>
                    <a:pt x="261461" y="222504"/>
                  </a:lnTo>
                  <a:lnTo>
                    <a:pt x="302323" y="171545"/>
                  </a:lnTo>
                  <a:lnTo>
                    <a:pt x="317182" y="156210"/>
                  </a:lnTo>
                  <a:lnTo>
                    <a:pt x="338424" y="124301"/>
                  </a:lnTo>
                  <a:lnTo>
                    <a:pt x="336328" y="106871"/>
                  </a:lnTo>
                  <a:lnTo>
                    <a:pt x="338424" y="89916"/>
                  </a:lnTo>
                  <a:lnTo>
                    <a:pt x="348996" y="73914"/>
                  </a:lnTo>
                  <a:lnTo>
                    <a:pt x="346806" y="56483"/>
                  </a:lnTo>
                  <a:lnTo>
                    <a:pt x="330803" y="45910"/>
                  </a:lnTo>
                  <a:lnTo>
                    <a:pt x="332899" y="28861"/>
                  </a:lnTo>
                  <a:lnTo>
                    <a:pt x="335566" y="7715"/>
                  </a:lnTo>
                  <a:lnTo>
                    <a:pt x="264223" y="24765"/>
                  </a:lnTo>
                  <a:lnTo>
                    <a:pt x="241935" y="30575"/>
                  </a:lnTo>
                  <a:lnTo>
                    <a:pt x="183832" y="10478"/>
                  </a:lnTo>
                  <a:lnTo>
                    <a:pt x="166783" y="8382"/>
                  </a:lnTo>
                  <a:lnTo>
                    <a:pt x="150305" y="2096"/>
                  </a:lnTo>
                  <a:lnTo>
                    <a:pt x="133255" y="0"/>
                  </a:lnTo>
                  <a:lnTo>
                    <a:pt x="110395" y="10097"/>
                  </a:lnTo>
                  <a:lnTo>
                    <a:pt x="93345" y="7906"/>
                  </a:lnTo>
                  <a:lnTo>
                    <a:pt x="79534" y="14859"/>
                  </a:lnTo>
                  <a:lnTo>
                    <a:pt x="85916" y="32861"/>
                  </a:lnTo>
                  <a:lnTo>
                    <a:pt x="69437" y="26575"/>
                  </a:lnTo>
                  <a:lnTo>
                    <a:pt x="51911" y="28670"/>
                  </a:lnTo>
                  <a:lnTo>
                    <a:pt x="36386" y="13811"/>
                  </a:lnTo>
                  <a:lnTo>
                    <a:pt x="18288" y="20193"/>
                  </a:lnTo>
                  <a:lnTo>
                    <a:pt x="4001" y="31337"/>
                  </a:lnTo>
                  <a:lnTo>
                    <a:pt x="1905" y="48387"/>
                  </a:lnTo>
                  <a:lnTo>
                    <a:pt x="4001" y="65818"/>
                  </a:lnTo>
                  <a:lnTo>
                    <a:pt x="15240" y="80105"/>
                  </a:lnTo>
                  <a:lnTo>
                    <a:pt x="8382" y="100870"/>
                  </a:lnTo>
                  <a:lnTo>
                    <a:pt x="6287" y="117824"/>
                  </a:lnTo>
                  <a:lnTo>
                    <a:pt x="4191" y="134779"/>
                  </a:lnTo>
                  <a:lnTo>
                    <a:pt x="0" y="168688"/>
                  </a:lnTo>
                  <a:lnTo>
                    <a:pt x="8668" y="238697"/>
                  </a:lnTo>
                  <a:lnTo>
                    <a:pt x="16764" y="278416"/>
                  </a:lnTo>
                  <a:lnTo>
                    <a:pt x="46196" y="355283"/>
                  </a:lnTo>
                  <a:lnTo>
                    <a:pt x="46196" y="355283"/>
                  </a:lnTo>
                  <a:lnTo>
                    <a:pt x="46196" y="3552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4DF352AF-F6EC-AFD3-FB89-DF8AD4813A53}"/>
                </a:ext>
              </a:extLst>
            </p:cNvPr>
            <p:cNvSpPr/>
            <p:nvPr/>
          </p:nvSpPr>
          <p:spPr>
            <a:xfrm>
              <a:off x="3314074" y="1726251"/>
              <a:ext cx="725323" cy="727247"/>
            </a:xfrm>
            <a:custGeom>
              <a:avLst/>
              <a:gdLst>
                <a:gd name="connsiteX0" fmla="*/ 167354 w 430720"/>
                <a:gd name="connsiteY0" fmla="*/ 431863 h 431863"/>
                <a:gd name="connsiteX1" fmla="*/ 204121 w 430720"/>
                <a:gd name="connsiteY1" fmla="*/ 414814 h 431863"/>
                <a:gd name="connsiteX2" fmla="*/ 230696 w 430720"/>
                <a:gd name="connsiteY2" fmla="*/ 409384 h 431863"/>
                <a:gd name="connsiteX3" fmla="*/ 296132 w 430720"/>
                <a:gd name="connsiteY3" fmla="*/ 404527 h 431863"/>
                <a:gd name="connsiteX4" fmla="*/ 430721 w 430720"/>
                <a:gd name="connsiteY4" fmla="*/ 399574 h 431863"/>
                <a:gd name="connsiteX5" fmla="*/ 401383 w 430720"/>
                <a:gd name="connsiteY5" fmla="*/ 322517 h 431863"/>
                <a:gd name="connsiteX6" fmla="*/ 391763 w 430720"/>
                <a:gd name="connsiteY6" fmla="*/ 295370 h 431863"/>
                <a:gd name="connsiteX7" fmla="*/ 384048 w 430720"/>
                <a:gd name="connsiteY7" fmla="*/ 182118 h 431863"/>
                <a:gd name="connsiteX8" fmla="*/ 395192 w 430720"/>
                <a:gd name="connsiteY8" fmla="*/ 161925 h 431863"/>
                <a:gd name="connsiteX9" fmla="*/ 389382 w 430720"/>
                <a:gd name="connsiteY9" fmla="*/ 139541 h 431863"/>
                <a:gd name="connsiteX10" fmla="*/ 399955 w 430720"/>
                <a:gd name="connsiteY10" fmla="*/ 123634 h 431863"/>
                <a:gd name="connsiteX11" fmla="*/ 379190 w 430720"/>
                <a:gd name="connsiteY11" fmla="*/ 116681 h 431863"/>
                <a:gd name="connsiteX12" fmla="*/ 381286 w 430720"/>
                <a:gd name="connsiteY12" fmla="*/ 99727 h 431863"/>
                <a:gd name="connsiteX13" fmla="*/ 388144 w 430720"/>
                <a:gd name="connsiteY13" fmla="*/ 78962 h 431863"/>
                <a:gd name="connsiteX14" fmla="*/ 381762 w 430720"/>
                <a:gd name="connsiteY14" fmla="*/ 60865 h 431863"/>
                <a:gd name="connsiteX15" fmla="*/ 356235 w 430720"/>
                <a:gd name="connsiteY15" fmla="*/ 57721 h 431863"/>
                <a:gd name="connsiteX16" fmla="*/ 340233 w 430720"/>
                <a:gd name="connsiteY16" fmla="*/ 47149 h 431863"/>
                <a:gd name="connsiteX17" fmla="*/ 319469 w 430720"/>
                <a:gd name="connsiteY17" fmla="*/ 40291 h 431863"/>
                <a:gd name="connsiteX18" fmla="*/ 278987 w 430720"/>
                <a:gd name="connsiteY18" fmla="*/ 18002 h 431863"/>
                <a:gd name="connsiteX19" fmla="*/ 258223 w 430720"/>
                <a:gd name="connsiteY19" fmla="*/ 11049 h 431863"/>
                <a:gd name="connsiteX20" fmla="*/ 242221 w 430720"/>
                <a:gd name="connsiteY20" fmla="*/ 476 h 431863"/>
                <a:gd name="connsiteX21" fmla="*/ 215646 w 430720"/>
                <a:gd name="connsiteY21" fmla="*/ 5810 h 431863"/>
                <a:gd name="connsiteX22" fmla="*/ 203359 w 430720"/>
                <a:gd name="connsiteY22" fmla="*/ 0 h 431863"/>
                <a:gd name="connsiteX23" fmla="*/ 181546 w 430720"/>
                <a:gd name="connsiteY23" fmla="*/ 1619 h 431863"/>
                <a:gd name="connsiteX24" fmla="*/ 150686 w 430720"/>
                <a:gd name="connsiteY24" fmla="*/ 6477 h 431863"/>
                <a:gd name="connsiteX25" fmla="*/ 129445 w 430720"/>
                <a:gd name="connsiteY25" fmla="*/ 3810 h 431863"/>
                <a:gd name="connsiteX26" fmla="*/ 110776 w 430720"/>
                <a:gd name="connsiteY26" fmla="*/ 14478 h 431863"/>
                <a:gd name="connsiteX27" fmla="*/ 96488 w 430720"/>
                <a:gd name="connsiteY27" fmla="*/ 25717 h 431863"/>
                <a:gd name="connsiteX28" fmla="*/ 78391 w 430720"/>
                <a:gd name="connsiteY28" fmla="*/ 32099 h 431863"/>
                <a:gd name="connsiteX29" fmla="*/ 51340 w 430720"/>
                <a:gd name="connsiteY29" fmla="*/ 76295 h 431863"/>
                <a:gd name="connsiteX30" fmla="*/ 34862 w 430720"/>
                <a:gd name="connsiteY30" fmla="*/ 104489 h 431863"/>
                <a:gd name="connsiteX31" fmla="*/ 8287 w 430720"/>
                <a:gd name="connsiteY31" fmla="*/ 144399 h 431863"/>
                <a:gd name="connsiteX32" fmla="*/ 953 w 430720"/>
                <a:gd name="connsiteY32" fmla="*/ 169354 h 431863"/>
                <a:gd name="connsiteX33" fmla="*/ 3048 w 430720"/>
                <a:gd name="connsiteY33" fmla="*/ 186976 h 431863"/>
                <a:gd name="connsiteX34" fmla="*/ 476 w 430720"/>
                <a:gd name="connsiteY34" fmla="*/ 208217 h 431863"/>
                <a:gd name="connsiteX35" fmla="*/ 6858 w 430720"/>
                <a:gd name="connsiteY35" fmla="*/ 226314 h 431863"/>
                <a:gd name="connsiteX36" fmla="*/ 0 w 430720"/>
                <a:gd name="connsiteY36" fmla="*/ 247079 h 431863"/>
                <a:gd name="connsiteX37" fmla="*/ 22955 w 430720"/>
                <a:gd name="connsiteY37" fmla="*/ 271463 h 431863"/>
                <a:gd name="connsiteX38" fmla="*/ 34099 w 430720"/>
                <a:gd name="connsiteY38" fmla="*/ 285845 h 431863"/>
                <a:gd name="connsiteX39" fmla="*/ 35719 w 430720"/>
                <a:gd name="connsiteY39" fmla="*/ 307562 h 431863"/>
                <a:gd name="connsiteX40" fmla="*/ 33147 w 430720"/>
                <a:gd name="connsiteY40" fmla="*/ 328898 h 431863"/>
                <a:gd name="connsiteX41" fmla="*/ 48006 w 430720"/>
                <a:gd name="connsiteY41" fmla="*/ 347948 h 431863"/>
                <a:gd name="connsiteX42" fmla="*/ 59246 w 430720"/>
                <a:gd name="connsiteY42" fmla="*/ 362331 h 431863"/>
                <a:gd name="connsiteX43" fmla="*/ 80010 w 430720"/>
                <a:gd name="connsiteY43" fmla="*/ 369189 h 431863"/>
                <a:gd name="connsiteX44" fmla="*/ 99155 w 430720"/>
                <a:gd name="connsiteY44" fmla="*/ 388906 h 431863"/>
                <a:gd name="connsiteX45" fmla="*/ 109919 w 430720"/>
                <a:gd name="connsiteY45" fmla="*/ 407480 h 431863"/>
                <a:gd name="connsiteX46" fmla="*/ 126397 w 430720"/>
                <a:gd name="connsiteY46" fmla="*/ 413861 h 431863"/>
                <a:gd name="connsiteX47" fmla="*/ 156210 w 430720"/>
                <a:gd name="connsiteY47" fmla="*/ 417481 h 431863"/>
                <a:gd name="connsiteX48" fmla="*/ 167354 w 430720"/>
                <a:gd name="connsiteY48" fmla="*/ 431863 h 431863"/>
                <a:gd name="connsiteX49" fmla="*/ 167354 w 430720"/>
                <a:gd name="connsiteY49" fmla="*/ 431863 h 431863"/>
                <a:gd name="connsiteX50" fmla="*/ 167354 w 430720"/>
                <a:gd name="connsiteY50" fmla="*/ 431863 h 43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30720" h="431863">
                  <a:moveTo>
                    <a:pt x="167354" y="431863"/>
                  </a:moveTo>
                  <a:lnTo>
                    <a:pt x="204121" y="414814"/>
                  </a:lnTo>
                  <a:lnTo>
                    <a:pt x="230696" y="409384"/>
                  </a:lnTo>
                  <a:lnTo>
                    <a:pt x="296132" y="404527"/>
                  </a:lnTo>
                  <a:lnTo>
                    <a:pt x="430721" y="399574"/>
                  </a:lnTo>
                  <a:lnTo>
                    <a:pt x="401383" y="322517"/>
                  </a:lnTo>
                  <a:lnTo>
                    <a:pt x="391763" y="295370"/>
                  </a:lnTo>
                  <a:lnTo>
                    <a:pt x="384048" y="182118"/>
                  </a:lnTo>
                  <a:lnTo>
                    <a:pt x="395192" y="161925"/>
                  </a:lnTo>
                  <a:lnTo>
                    <a:pt x="389382" y="139541"/>
                  </a:lnTo>
                  <a:lnTo>
                    <a:pt x="399955" y="123634"/>
                  </a:lnTo>
                  <a:lnTo>
                    <a:pt x="379190" y="116681"/>
                  </a:lnTo>
                  <a:lnTo>
                    <a:pt x="381286" y="99727"/>
                  </a:lnTo>
                  <a:lnTo>
                    <a:pt x="388144" y="78962"/>
                  </a:lnTo>
                  <a:lnTo>
                    <a:pt x="381762" y="60865"/>
                  </a:lnTo>
                  <a:lnTo>
                    <a:pt x="356235" y="57721"/>
                  </a:lnTo>
                  <a:lnTo>
                    <a:pt x="340233" y="47149"/>
                  </a:lnTo>
                  <a:lnTo>
                    <a:pt x="319469" y="40291"/>
                  </a:lnTo>
                  <a:lnTo>
                    <a:pt x="278987" y="18002"/>
                  </a:lnTo>
                  <a:lnTo>
                    <a:pt x="258223" y="11049"/>
                  </a:lnTo>
                  <a:lnTo>
                    <a:pt x="242221" y="476"/>
                  </a:lnTo>
                  <a:lnTo>
                    <a:pt x="215646" y="5810"/>
                  </a:lnTo>
                  <a:lnTo>
                    <a:pt x="203359" y="0"/>
                  </a:lnTo>
                  <a:lnTo>
                    <a:pt x="181546" y="1619"/>
                  </a:lnTo>
                  <a:lnTo>
                    <a:pt x="150686" y="6477"/>
                  </a:lnTo>
                  <a:lnTo>
                    <a:pt x="129445" y="3810"/>
                  </a:lnTo>
                  <a:lnTo>
                    <a:pt x="110776" y="14478"/>
                  </a:lnTo>
                  <a:lnTo>
                    <a:pt x="96488" y="25717"/>
                  </a:lnTo>
                  <a:lnTo>
                    <a:pt x="78391" y="32099"/>
                  </a:lnTo>
                  <a:lnTo>
                    <a:pt x="51340" y="76295"/>
                  </a:lnTo>
                  <a:lnTo>
                    <a:pt x="34862" y="104489"/>
                  </a:lnTo>
                  <a:lnTo>
                    <a:pt x="8287" y="144399"/>
                  </a:lnTo>
                  <a:lnTo>
                    <a:pt x="953" y="169354"/>
                  </a:lnTo>
                  <a:lnTo>
                    <a:pt x="3048" y="186976"/>
                  </a:lnTo>
                  <a:lnTo>
                    <a:pt x="476" y="208217"/>
                  </a:lnTo>
                  <a:lnTo>
                    <a:pt x="6858" y="226314"/>
                  </a:lnTo>
                  <a:lnTo>
                    <a:pt x="0" y="247079"/>
                  </a:lnTo>
                  <a:lnTo>
                    <a:pt x="22955" y="271463"/>
                  </a:lnTo>
                  <a:lnTo>
                    <a:pt x="34099" y="285845"/>
                  </a:lnTo>
                  <a:lnTo>
                    <a:pt x="35719" y="307562"/>
                  </a:lnTo>
                  <a:lnTo>
                    <a:pt x="33147" y="328898"/>
                  </a:lnTo>
                  <a:lnTo>
                    <a:pt x="48006" y="347948"/>
                  </a:lnTo>
                  <a:lnTo>
                    <a:pt x="59246" y="362331"/>
                  </a:lnTo>
                  <a:lnTo>
                    <a:pt x="80010" y="369189"/>
                  </a:lnTo>
                  <a:lnTo>
                    <a:pt x="99155" y="388906"/>
                  </a:lnTo>
                  <a:lnTo>
                    <a:pt x="109919" y="407480"/>
                  </a:lnTo>
                  <a:lnTo>
                    <a:pt x="126397" y="413861"/>
                  </a:lnTo>
                  <a:lnTo>
                    <a:pt x="156210" y="417481"/>
                  </a:lnTo>
                  <a:lnTo>
                    <a:pt x="167354" y="431863"/>
                  </a:lnTo>
                  <a:lnTo>
                    <a:pt x="167354" y="431863"/>
                  </a:lnTo>
                  <a:lnTo>
                    <a:pt x="167354" y="43186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4EF231F-4EEB-649E-579D-DE954FB4CA3B}"/>
                </a:ext>
              </a:extLst>
            </p:cNvPr>
            <p:cNvSpPr/>
            <p:nvPr/>
          </p:nvSpPr>
          <p:spPr>
            <a:xfrm>
              <a:off x="2325374" y="638587"/>
              <a:ext cx="944588" cy="857010"/>
            </a:xfrm>
            <a:custGeom>
              <a:avLst/>
              <a:gdLst>
                <a:gd name="connsiteX0" fmla="*/ 429959 w 560927"/>
                <a:gd name="connsiteY0" fmla="*/ 508921 h 508920"/>
                <a:gd name="connsiteX1" fmla="*/ 452342 w 560927"/>
                <a:gd name="connsiteY1" fmla="*/ 503015 h 508920"/>
                <a:gd name="connsiteX2" fmla="*/ 486918 w 560927"/>
                <a:gd name="connsiteY2" fmla="*/ 503015 h 508920"/>
                <a:gd name="connsiteX3" fmla="*/ 493300 w 560927"/>
                <a:gd name="connsiteY3" fmla="*/ 486442 h 508920"/>
                <a:gd name="connsiteX4" fmla="*/ 560927 w 560927"/>
                <a:gd name="connsiteY4" fmla="*/ 499205 h 508920"/>
                <a:gd name="connsiteX5" fmla="*/ 556641 w 560927"/>
                <a:gd name="connsiteY5" fmla="*/ 463963 h 508920"/>
                <a:gd name="connsiteX6" fmla="*/ 545402 w 560927"/>
                <a:gd name="connsiteY6" fmla="*/ 449675 h 508920"/>
                <a:gd name="connsiteX7" fmla="*/ 549117 w 560927"/>
                <a:gd name="connsiteY7" fmla="*/ 419767 h 508920"/>
                <a:gd name="connsiteX8" fmla="*/ 537401 w 560927"/>
                <a:gd name="connsiteY8" fmla="*/ 409670 h 508920"/>
                <a:gd name="connsiteX9" fmla="*/ 536258 w 560927"/>
                <a:gd name="connsiteY9" fmla="*/ 383572 h 508920"/>
                <a:gd name="connsiteX10" fmla="*/ 534162 w 560927"/>
                <a:gd name="connsiteY10" fmla="*/ 366046 h 508920"/>
                <a:gd name="connsiteX11" fmla="*/ 527685 w 560927"/>
                <a:gd name="connsiteY11" fmla="*/ 347948 h 508920"/>
                <a:gd name="connsiteX12" fmla="*/ 518636 w 560927"/>
                <a:gd name="connsiteY12" fmla="*/ 316516 h 508920"/>
                <a:gd name="connsiteX13" fmla="*/ 517017 w 560927"/>
                <a:gd name="connsiteY13" fmla="*/ 294704 h 508920"/>
                <a:gd name="connsiteX14" fmla="*/ 492347 w 560927"/>
                <a:gd name="connsiteY14" fmla="*/ 213741 h 508920"/>
                <a:gd name="connsiteX15" fmla="*/ 494443 w 560927"/>
                <a:gd name="connsiteY15" fmla="*/ 196691 h 508920"/>
                <a:gd name="connsiteX16" fmla="*/ 476250 w 560927"/>
                <a:gd name="connsiteY16" fmla="*/ 168497 h 508920"/>
                <a:gd name="connsiteX17" fmla="*/ 474631 w 560927"/>
                <a:gd name="connsiteY17" fmla="*/ 146685 h 508920"/>
                <a:gd name="connsiteX18" fmla="*/ 468725 w 560927"/>
                <a:gd name="connsiteY18" fmla="*/ 124301 h 508920"/>
                <a:gd name="connsiteX19" fmla="*/ 459677 w 560927"/>
                <a:gd name="connsiteY19" fmla="*/ 92869 h 508920"/>
                <a:gd name="connsiteX20" fmla="*/ 441484 w 560927"/>
                <a:gd name="connsiteY20" fmla="*/ 64675 h 508920"/>
                <a:gd name="connsiteX21" fmla="*/ 418529 w 560927"/>
                <a:gd name="connsiteY21" fmla="*/ 40196 h 508920"/>
                <a:gd name="connsiteX22" fmla="*/ 388716 w 560927"/>
                <a:gd name="connsiteY22" fmla="*/ 36481 h 508920"/>
                <a:gd name="connsiteX23" fmla="*/ 377000 w 560927"/>
                <a:gd name="connsiteY23" fmla="*/ 26384 h 508920"/>
                <a:gd name="connsiteX24" fmla="*/ 350330 w 560927"/>
                <a:gd name="connsiteY24" fmla="*/ 31814 h 508920"/>
                <a:gd name="connsiteX25" fmla="*/ 346710 w 560927"/>
                <a:gd name="connsiteY25" fmla="*/ 61627 h 508920"/>
                <a:gd name="connsiteX26" fmla="*/ 331756 w 560927"/>
                <a:gd name="connsiteY26" fmla="*/ 77057 h 508920"/>
                <a:gd name="connsiteX27" fmla="*/ 321659 w 560927"/>
                <a:gd name="connsiteY27" fmla="*/ 54197 h 508920"/>
                <a:gd name="connsiteX28" fmla="*/ 327470 w 560927"/>
                <a:gd name="connsiteY28" fmla="*/ 41910 h 508920"/>
                <a:gd name="connsiteX29" fmla="*/ 325850 w 560927"/>
                <a:gd name="connsiteY29" fmla="*/ 20098 h 508920"/>
                <a:gd name="connsiteX30" fmla="*/ 304038 w 560927"/>
                <a:gd name="connsiteY30" fmla="*/ 21717 h 508920"/>
                <a:gd name="connsiteX31" fmla="*/ 295561 w 560927"/>
                <a:gd name="connsiteY31" fmla="*/ 55340 h 508920"/>
                <a:gd name="connsiteX32" fmla="*/ 265652 w 560927"/>
                <a:gd name="connsiteY32" fmla="*/ 51626 h 508920"/>
                <a:gd name="connsiteX33" fmla="*/ 238506 w 560927"/>
                <a:gd name="connsiteY33" fmla="*/ 61246 h 508920"/>
                <a:gd name="connsiteX34" fmla="*/ 250222 w 560927"/>
                <a:gd name="connsiteY34" fmla="*/ 36767 h 508920"/>
                <a:gd name="connsiteX35" fmla="*/ 248031 w 560927"/>
                <a:gd name="connsiteY35" fmla="*/ 19145 h 508920"/>
                <a:gd name="connsiteX36" fmla="*/ 233077 w 560927"/>
                <a:gd name="connsiteY36" fmla="*/ 0 h 508920"/>
                <a:gd name="connsiteX37" fmla="*/ 218789 w 560927"/>
                <a:gd name="connsiteY37" fmla="*/ 11240 h 508920"/>
                <a:gd name="connsiteX38" fmla="*/ 208121 w 560927"/>
                <a:gd name="connsiteY38" fmla="*/ 27242 h 508920"/>
                <a:gd name="connsiteX39" fmla="*/ 206026 w 560927"/>
                <a:gd name="connsiteY39" fmla="*/ 44291 h 508920"/>
                <a:gd name="connsiteX40" fmla="*/ 199644 w 560927"/>
                <a:gd name="connsiteY40" fmla="*/ 60770 h 508920"/>
                <a:gd name="connsiteX41" fmla="*/ 178879 w 560927"/>
                <a:gd name="connsiteY41" fmla="*/ 53912 h 508920"/>
                <a:gd name="connsiteX42" fmla="*/ 177737 w 560927"/>
                <a:gd name="connsiteY42" fmla="*/ 27813 h 508920"/>
                <a:gd name="connsiteX43" fmla="*/ 143161 w 560927"/>
                <a:gd name="connsiteY43" fmla="*/ 27813 h 508920"/>
                <a:gd name="connsiteX44" fmla="*/ 110109 w 560927"/>
                <a:gd name="connsiteY44" fmla="*/ 49721 h 508920"/>
                <a:gd name="connsiteX45" fmla="*/ 86201 w 560927"/>
                <a:gd name="connsiteY45" fmla="*/ 68390 h 508920"/>
                <a:gd name="connsiteX46" fmla="*/ 79343 w 560927"/>
                <a:gd name="connsiteY46" fmla="*/ 89249 h 508920"/>
                <a:gd name="connsiteX47" fmla="*/ 58484 w 560927"/>
                <a:gd name="connsiteY47" fmla="*/ 82296 h 508920"/>
                <a:gd name="connsiteX48" fmla="*/ 57436 w 560927"/>
                <a:gd name="connsiteY48" fmla="*/ 56198 h 508920"/>
                <a:gd name="connsiteX49" fmla="*/ 36100 w 560927"/>
                <a:gd name="connsiteY49" fmla="*/ 53626 h 508920"/>
                <a:gd name="connsiteX50" fmla="*/ 36195 w 560927"/>
                <a:gd name="connsiteY50" fmla="*/ 88202 h 508920"/>
                <a:gd name="connsiteX51" fmla="*/ 23908 w 560927"/>
                <a:gd name="connsiteY51" fmla="*/ 116967 h 508920"/>
                <a:gd name="connsiteX52" fmla="*/ 0 w 560927"/>
                <a:gd name="connsiteY52" fmla="*/ 135636 h 508920"/>
                <a:gd name="connsiteX53" fmla="*/ 11811 w 560927"/>
                <a:gd name="connsiteY53" fmla="*/ 180403 h 508920"/>
                <a:gd name="connsiteX54" fmla="*/ 23622 w 560927"/>
                <a:gd name="connsiteY54" fmla="*/ 225171 h 508920"/>
                <a:gd name="connsiteX55" fmla="*/ 36386 w 560927"/>
                <a:gd name="connsiteY55" fmla="*/ 261366 h 508920"/>
                <a:gd name="connsiteX56" fmla="*/ 51911 w 560927"/>
                <a:gd name="connsiteY56" fmla="*/ 276225 h 508920"/>
                <a:gd name="connsiteX57" fmla="*/ 61532 w 560927"/>
                <a:gd name="connsiteY57" fmla="*/ 303371 h 508920"/>
                <a:gd name="connsiteX58" fmla="*/ 76962 w 560927"/>
                <a:gd name="connsiteY58" fmla="*/ 318230 h 508920"/>
                <a:gd name="connsiteX59" fmla="*/ 104204 w 560927"/>
                <a:gd name="connsiteY59" fmla="*/ 343281 h 508920"/>
                <a:gd name="connsiteX60" fmla="*/ 119634 w 560927"/>
                <a:gd name="connsiteY60" fmla="*/ 358140 h 508920"/>
                <a:gd name="connsiteX61" fmla="*/ 151638 w 560927"/>
                <a:gd name="connsiteY61" fmla="*/ 379381 h 508920"/>
                <a:gd name="connsiteX62" fmla="*/ 191167 w 560927"/>
                <a:gd name="connsiteY62" fmla="*/ 410242 h 508920"/>
                <a:gd name="connsiteX63" fmla="*/ 210312 w 560927"/>
                <a:gd name="connsiteY63" fmla="*/ 429959 h 508920"/>
                <a:gd name="connsiteX64" fmla="*/ 238601 w 560927"/>
                <a:gd name="connsiteY64" fmla="*/ 446437 h 508920"/>
                <a:gd name="connsiteX65" fmla="*/ 257842 w 560927"/>
                <a:gd name="connsiteY65" fmla="*/ 466058 h 508920"/>
                <a:gd name="connsiteX66" fmla="*/ 273844 w 560927"/>
                <a:gd name="connsiteY66" fmla="*/ 476726 h 508920"/>
                <a:gd name="connsiteX67" fmla="*/ 299371 w 560927"/>
                <a:gd name="connsiteY67" fmla="*/ 479870 h 508920"/>
                <a:gd name="connsiteX68" fmla="*/ 332423 w 560927"/>
                <a:gd name="connsiteY68" fmla="*/ 492633 h 508920"/>
                <a:gd name="connsiteX69" fmla="*/ 358045 w 560927"/>
                <a:gd name="connsiteY69" fmla="*/ 495776 h 508920"/>
                <a:gd name="connsiteX70" fmla="*/ 396335 w 560927"/>
                <a:gd name="connsiteY70" fmla="*/ 500444 h 508920"/>
                <a:gd name="connsiteX71" fmla="*/ 417671 w 560927"/>
                <a:gd name="connsiteY71" fmla="*/ 503111 h 508920"/>
                <a:gd name="connsiteX72" fmla="*/ 429959 w 560927"/>
                <a:gd name="connsiteY72" fmla="*/ 508921 h 508920"/>
                <a:gd name="connsiteX73" fmla="*/ 429959 w 560927"/>
                <a:gd name="connsiteY73" fmla="*/ 508921 h 508920"/>
                <a:gd name="connsiteX74" fmla="*/ 429959 w 560927"/>
                <a:gd name="connsiteY74" fmla="*/ 508921 h 50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60927" h="508920">
                  <a:moveTo>
                    <a:pt x="429959" y="508921"/>
                  </a:moveTo>
                  <a:lnTo>
                    <a:pt x="452342" y="503015"/>
                  </a:lnTo>
                  <a:lnTo>
                    <a:pt x="486918" y="503015"/>
                  </a:lnTo>
                  <a:lnTo>
                    <a:pt x="493300" y="486442"/>
                  </a:lnTo>
                  <a:lnTo>
                    <a:pt x="560927" y="499205"/>
                  </a:lnTo>
                  <a:lnTo>
                    <a:pt x="556641" y="463963"/>
                  </a:lnTo>
                  <a:lnTo>
                    <a:pt x="545402" y="449675"/>
                  </a:lnTo>
                  <a:lnTo>
                    <a:pt x="549117" y="419767"/>
                  </a:lnTo>
                  <a:lnTo>
                    <a:pt x="537401" y="409670"/>
                  </a:lnTo>
                  <a:lnTo>
                    <a:pt x="536258" y="383572"/>
                  </a:lnTo>
                  <a:lnTo>
                    <a:pt x="534162" y="366046"/>
                  </a:lnTo>
                  <a:lnTo>
                    <a:pt x="527685" y="347948"/>
                  </a:lnTo>
                  <a:lnTo>
                    <a:pt x="518636" y="316516"/>
                  </a:lnTo>
                  <a:lnTo>
                    <a:pt x="517017" y="294704"/>
                  </a:lnTo>
                  <a:lnTo>
                    <a:pt x="492347" y="213741"/>
                  </a:lnTo>
                  <a:lnTo>
                    <a:pt x="494443" y="196691"/>
                  </a:lnTo>
                  <a:lnTo>
                    <a:pt x="476250" y="168497"/>
                  </a:lnTo>
                  <a:lnTo>
                    <a:pt x="474631" y="146685"/>
                  </a:lnTo>
                  <a:lnTo>
                    <a:pt x="468725" y="124301"/>
                  </a:lnTo>
                  <a:lnTo>
                    <a:pt x="459677" y="92869"/>
                  </a:lnTo>
                  <a:lnTo>
                    <a:pt x="441484" y="64675"/>
                  </a:lnTo>
                  <a:lnTo>
                    <a:pt x="418529" y="40196"/>
                  </a:lnTo>
                  <a:lnTo>
                    <a:pt x="388716" y="36481"/>
                  </a:lnTo>
                  <a:lnTo>
                    <a:pt x="377000" y="26384"/>
                  </a:lnTo>
                  <a:lnTo>
                    <a:pt x="350330" y="31814"/>
                  </a:lnTo>
                  <a:lnTo>
                    <a:pt x="346710" y="61627"/>
                  </a:lnTo>
                  <a:lnTo>
                    <a:pt x="331756" y="77057"/>
                  </a:lnTo>
                  <a:lnTo>
                    <a:pt x="321659" y="54197"/>
                  </a:lnTo>
                  <a:lnTo>
                    <a:pt x="327470" y="41910"/>
                  </a:lnTo>
                  <a:lnTo>
                    <a:pt x="325850" y="20098"/>
                  </a:lnTo>
                  <a:lnTo>
                    <a:pt x="304038" y="21717"/>
                  </a:lnTo>
                  <a:lnTo>
                    <a:pt x="295561" y="55340"/>
                  </a:lnTo>
                  <a:lnTo>
                    <a:pt x="265652" y="51626"/>
                  </a:lnTo>
                  <a:lnTo>
                    <a:pt x="238506" y="61246"/>
                  </a:lnTo>
                  <a:lnTo>
                    <a:pt x="250222" y="36767"/>
                  </a:lnTo>
                  <a:lnTo>
                    <a:pt x="248031" y="19145"/>
                  </a:lnTo>
                  <a:lnTo>
                    <a:pt x="233077" y="0"/>
                  </a:lnTo>
                  <a:lnTo>
                    <a:pt x="218789" y="11240"/>
                  </a:lnTo>
                  <a:lnTo>
                    <a:pt x="208121" y="27242"/>
                  </a:lnTo>
                  <a:lnTo>
                    <a:pt x="206026" y="44291"/>
                  </a:lnTo>
                  <a:lnTo>
                    <a:pt x="199644" y="60770"/>
                  </a:lnTo>
                  <a:lnTo>
                    <a:pt x="178879" y="53912"/>
                  </a:lnTo>
                  <a:lnTo>
                    <a:pt x="177737" y="27813"/>
                  </a:lnTo>
                  <a:lnTo>
                    <a:pt x="143161" y="27813"/>
                  </a:lnTo>
                  <a:lnTo>
                    <a:pt x="110109" y="49721"/>
                  </a:lnTo>
                  <a:lnTo>
                    <a:pt x="86201" y="68390"/>
                  </a:lnTo>
                  <a:lnTo>
                    <a:pt x="79343" y="89249"/>
                  </a:lnTo>
                  <a:lnTo>
                    <a:pt x="58484" y="82296"/>
                  </a:lnTo>
                  <a:lnTo>
                    <a:pt x="57436" y="56198"/>
                  </a:lnTo>
                  <a:lnTo>
                    <a:pt x="36100" y="53626"/>
                  </a:lnTo>
                  <a:lnTo>
                    <a:pt x="36195" y="88202"/>
                  </a:lnTo>
                  <a:lnTo>
                    <a:pt x="23908" y="116967"/>
                  </a:lnTo>
                  <a:lnTo>
                    <a:pt x="0" y="135636"/>
                  </a:lnTo>
                  <a:lnTo>
                    <a:pt x="11811" y="180403"/>
                  </a:lnTo>
                  <a:lnTo>
                    <a:pt x="23622" y="225171"/>
                  </a:lnTo>
                  <a:lnTo>
                    <a:pt x="36386" y="261366"/>
                  </a:lnTo>
                  <a:lnTo>
                    <a:pt x="51911" y="276225"/>
                  </a:lnTo>
                  <a:lnTo>
                    <a:pt x="61532" y="303371"/>
                  </a:lnTo>
                  <a:lnTo>
                    <a:pt x="76962" y="318230"/>
                  </a:lnTo>
                  <a:lnTo>
                    <a:pt x="104204" y="343281"/>
                  </a:lnTo>
                  <a:lnTo>
                    <a:pt x="119634" y="358140"/>
                  </a:lnTo>
                  <a:lnTo>
                    <a:pt x="151638" y="379381"/>
                  </a:lnTo>
                  <a:lnTo>
                    <a:pt x="191167" y="410242"/>
                  </a:lnTo>
                  <a:lnTo>
                    <a:pt x="210312" y="429959"/>
                  </a:lnTo>
                  <a:lnTo>
                    <a:pt x="238601" y="446437"/>
                  </a:lnTo>
                  <a:lnTo>
                    <a:pt x="257842" y="466058"/>
                  </a:lnTo>
                  <a:lnTo>
                    <a:pt x="273844" y="476726"/>
                  </a:lnTo>
                  <a:lnTo>
                    <a:pt x="299371" y="479870"/>
                  </a:lnTo>
                  <a:lnTo>
                    <a:pt x="332423" y="492633"/>
                  </a:lnTo>
                  <a:lnTo>
                    <a:pt x="358045" y="495776"/>
                  </a:lnTo>
                  <a:lnTo>
                    <a:pt x="396335" y="500444"/>
                  </a:lnTo>
                  <a:lnTo>
                    <a:pt x="417671" y="503111"/>
                  </a:lnTo>
                  <a:lnTo>
                    <a:pt x="429959" y="508921"/>
                  </a:lnTo>
                  <a:lnTo>
                    <a:pt x="429959" y="508921"/>
                  </a:lnTo>
                  <a:lnTo>
                    <a:pt x="429959" y="5089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5894A4D8-AD1B-C512-7EE5-652BCBACCE89}"/>
                </a:ext>
              </a:extLst>
            </p:cNvPr>
            <p:cNvSpPr/>
            <p:nvPr/>
          </p:nvSpPr>
          <p:spPr>
            <a:xfrm>
              <a:off x="2165297" y="2009996"/>
              <a:ext cx="719067" cy="810495"/>
            </a:xfrm>
            <a:custGeom>
              <a:avLst/>
              <a:gdLst>
                <a:gd name="connsiteX0" fmla="*/ 241554 w 427005"/>
                <a:gd name="connsiteY0" fmla="*/ 481298 h 481298"/>
                <a:gd name="connsiteX1" fmla="*/ 252698 w 427005"/>
                <a:gd name="connsiteY1" fmla="*/ 461010 h 481298"/>
                <a:gd name="connsiteX2" fmla="*/ 267557 w 427005"/>
                <a:gd name="connsiteY2" fmla="*/ 445580 h 481298"/>
                <a:gd name="connsiteX3" fmla="*/ 293084 w 427005"/>
                <a:gd name="connsiteY3" fmla="*/ 448723 h 481298"/>
                <a:gd name="connsiteX4" fmla="*/ 304229 w 427005"/>
                <a:gd name="connsiteY4" fmla="*/ 428530 h 481298"/>
                <a:gd name="connsiteX5" fmla="*/ 326517 w 427005"/>
                <a:gd name="connsiteY5" fmla="*/ 422624 h 481298"/>
                <a:gd name="connsiteX6" fmla="*/ 359473 w 427005"/>
                <a:gd name="connsiteY6" fmla="*/ 400717 h 481298"/>
                <a:gd name="connsiteX7" fmla="*/ 375380 w 427005"/>
                <a:gd name="connsiteY7" fmla="*/ 376809 h 481298"/>
                <a:gd name="connsiteX8" fmla="*/ 406717 w 427005"/>
                <a:gd name="connsiteY8" fmla="*/ 367665 h 481298"/>
                <a:gd name="connsiteX9" fmla="*/ 421005 w 427005"/>
                <a:gd name="connsiteY9" fmla="*/ 321850 h 481298"/>
                <a:gd name="connsiteX10" fmla="*/ 418814 w 427005"/>
                <a:gd name="connsiteY10" fmla="*/ 304324 h 481298"/>
                <a:gd name="connsiteX11" fmla="*/ 425101 w 427005"/>
                <a:gd name="connsiteY11" fmla="*/ 253270 h 481298"/>
                <a:gd name="connsiteX12" fmla="*/ 426053 w 427005"/>
                <a:gd name="connsiteY12" fmla="*/ 140970 h 481298"/>
                <a:gd name="connsiteX13" fmla="*/ 424910 w 427005"/>
                <a:gd name="connsiteY13" fmla="*/ 114871 h 481298"/>
                <a:gd name="connsiteX14" fmla="*/ 427006 w 427005"/>
                <a:gd name="connsiteY14" fmla="*/ 97822 h 481298"/>
                <a:gd name="connsiteX15" fmla="*/ 406813 w 427005"/>
                <a:gd name="connsiteY15" fmla="*/ 86677 h 481298"/>
                <a:gd name="connsiteX16" fmla="*/ 390906 w 427005"/>
                <a:gd name="connsiteY16" fmla="*/ 76105 h 481298"/>
                <a:gd name="connsiteX17" fmla="*/ 364807 w 427005"/>
                <a:gd name="connsiteY17" fmla="*/ 77152 h 481298"/>
                <a:gd name="connsiteX18" fmla="*/ 362712 w 427005"/>
                <a:gd name="connsiteY18" fmla="*/ 59626 h 481298"/>
                <a:gd name="connsiteX19" fmla="*/ 336613 w 427005"/>
                <a:gd name="connsiteY19" fmla="*/ 60770 h 481298"/>
                <a:gd name="connsiteX20" fmla="*/ 319659 w 427005"/>
                <a:gd name="connsiteY20" fmla="*/ 58674 h 481298"/>
                <a:gd name="connsiteX21" fmla="*/ 305276 w 427005"/>
                <a:gd name="connsiteY21" fmla="*/ 69818 h 481298"/>
                <a:gd name="connsiteX22" fmla="*/ 294704 w 427005"/>
                <a:gd name="connsiteY22" fmla="*/ 85820 h 481298"/>
                <a:gd name="connsiteX23" fmla="*/ 276130 w 427005"/>
                <a:gd name="connsiteY23" fmla="*/ 96488 h 481298"/>
                <a:gd name="connsiteX24" fmla="*/ 258032 w 427005"/>
                <a:gd name="connsiteY24" fmla="*/ 102965 h 481298"/>
                <a:gd name="connsiteX25" fmla="*/ 256413 w 427005"/>
                <a:gd name="connsiteY25" fmla="*/ 81153 h 481298"/>
                <a:gd name="connsiteX26" fmla="*/ 245173 w 427005"/>
                <a:gd name="connsiteY26" fmla="*/ 66770 h 481298"/>
                <a:gd name="connsiteX27" fmla="*/ 227171 w 427005"/>
                <a:gd name="connsiteY27" fmla="*/ 73152 h 481298"/>
                <a:gd name="connsiteX28" fmla="*/ 208597 w 427005"/>
                <a:gd name="connsiteY28" fmla="*/ 83820 h 481298"/>
                <a:gd name="connsiteX29" fmla="*/ 198406 w 427005"/>
                <a:gd name="connsiteY29" fmla="*/ 60960 h 481298"/>
                <a:gd name="connsiteX30" fmla="*/ 181451 w 427005"/>
                <a:gd name="connsiteY30" fmla="*/ 58864 h 481298"/>
                <a:gd name="connsiteX31" fmla="*/ 170212 w 427005"/>
                <a:gd name="connsiteY31" fmla="*/ 44577 h 481298"/>
                <a:gd name="connsiteX32" fmla="*/ 154781 w 427005"/>
                <a:gd name="connsiteY32" fmla="*/ 29623 h 481298"/>
                <a:gd name="connsiteX33" fmla="*/ 131350 w 427005"/>
                <a:gd name="connsiteY33" fmla="*/ 9525 h 481298"/>
                <a:gd name="connsiteX34" fmla="*/ 54864 w 427005"/>
                <a:gd name="connsiteY34" fmla="*/ 0 h 481298"/>
                <a:gd name="connsiteX35" fmla="*/ 35147 w 427005"/>
                <a:gd name="connsiteY35" fmla="*/ 19241 h 481298"/>
                <a:gd name="connsiteX36" fmla="*/ 22098 w 427005"/>
                <a:gd name="connsiteY36" fmla="*/ 125635 h 481298"/>
                <a:gd name="connsiteX37" fmla="*/ 11430 w 427005"/>
                <a:gd name="connsiteY37" fmla="*/ 141637 h 481298"/>
                <a:gd name="connsiteX38" fmla="*/ 27908 w 427005"/>
                <a:gd name="connsiteY38" fmla="*/ 148018 h 481298"/>
                <a:gd name="connsiteX39" fmla="*/ 7906 w 427005"/>
                <a:gd name="connsiteY39" fmla="*/ 240601 h 481298"/>
                <a:gd name="connsiteX40" fmla="*/ 5239 w 427005"/>
                <a:gd name="connsiteY40" fmla="*/ 261938 h 481298"/>
                <a:gd name="connsiteX41" fmla="*/ 2572 w 427005"/>
                <a:gd name="connsiteY41" fmla="*/ 283178 h 481298"/>
                <a:gd name="connsiteX42" fmla="*/ 0 w 427005"/>
                <a:gd name="connsiteY42" fmla="*/ 304514 h 481298"/>
                <a:gd name="connsiteX43" fmla="*/ 9620 w 427005"/>
                <a:gd name="connsiteY43" fmla="*/ 331660 h 481298"/>
                <a:gd name="connsiteX44" fmla="*/ 16002 w 427005"/>
                <a:gd name="connsiteY44" fmla="*/ 349758 h 481298"/>
                <a:gd name="connsiteX45" fmla="*/ 32575 w 427005"/>
                <a:gd name="connsiteY45" fmla="*/ 390620 h 481298"/>
                <a:gd name="connsiteX46" fmla="*/ 39433 w 427005"/>
                <a:gd name="connsiteY46" fmla="*/ 404527 h 481298"/>
                <a:gd name="connsiteX47" fmla="*/ 54864 w 427005"/>
                <a:gd name="connsiteY47" fmla="*/ 419386 h 481298"/>
                <a:gd name="connsiteX48" fmla="*/ 81439 w 427005"/>
                <a:gd name="connsiteY48" fmla="*/ 413956 h 481298"/>
                <a:gd name="connsiteX49" fmla="*/ 102203 w 427005"/>
                <a:gd name="connsiteY49" fmla="*/ 420910 h 481298"/>
                <a:gd name="connsiteX50" fmla="*/ 119253 w 427005"/>
                <a:gd name="connsiteY50" fmla="*/ 423005 h 481298"/>
                <a:gd name="connsiteX51" fmla="*/ 134112 w 427005"/>
                <a:gd name="connsiteY51" fmla="*/ 442055 h 481298"/>
                <a:gd name="connsiteX52" fmla="*/ 152686 w 427005"/>
                <a:gd name="connsiteY52" fmla="*/ 431387 h 481298"/>
                <a:gd name="connsiteX53" fmla="*/ 170212 w 427005"/>
                <a:gd name="connsiteY53" fmla="*/ 429292 h 481298"/>
                <a:gd name="connsiteX54" fmla="*/ 186214 w 427005"/>
                <a:gd name="connsiteY54" fmla="*/ 439864 h 481298"/>
                <a:gd name="connsiteX55" fmla="*/ 188404 w 427005"/>
                <a:gd name="connsiteY55" fmla="*/ 457486 h 481298"/>
                <a:gd name="connsiteX56" fmla="*/ 204311 w 427005"/>
                <a:gd name="connsiteY56" fmla="*/ 468059 h 481298"/>
                <a:gd name="connsiteX57" fmla="*/ 220313 w 427005"/>
                <a:gd name="connsiteY57" fmla="*/ 478631 h 481298"/>
                <a:gd name="connsiteX58" fmla="*/ 241554 w 427005"/>
                <a:gd name="connsiteY58" fmla="*/ 481298 h 481298"/>
                <a:gd name="connsiteX59" fmla="*/ 241554 w 427005"/>
                <a:gd name="connsiteY59" fmla="*/ 481298 h 481298"/>
                <a:gd name="connsiteX60" fmla="*/ 241554 w 427005"/>
                <a:gd name="connsiteY60" fmla="*/ 481298 h 481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27005" h="481298">
                  <a:moveTo>
                    <a:pt x="241554" y="481298"/>
                  </a:moveTo>
                  <a:lnTo>
                    <a:pt x="252698" y="461010"/>
                  </a:lnTo>
                  <a:lnTo>
                    <a:pt x="267557" y="445580"/>
                  </a:lnTo>
                  <a:lnTo>
                    <a:pt x="293084" y="448723"/>
                  </a:lnTo>
                  <a:lnTo>
                    <a:pt x="304229" y="428530"/>
                  </a:lnTo>
                  <a:lnTo>
                    <a:pt x="326517" y="422624"/>
                  </a:lnTo>
                  <a:lnTo>
                    <a:pt x="359473" y="400717"/>
                  </a:lnTo>
                  <a:lnTo>
                    <a:pt x="375380" y="376809"/>
                  </a:lnTo>
                  <a:lnTo>
                    <a:pt x="406717" y="367665"/>
                  </a:lnTo>
                  <a:lnTo>
                    <a:pt x="421005" y="321850"/>
                  </a:lnTo>
                  <a:lnTo>
                    <a:pt x="418814" y="304324"/>
                  </a:lnTo>
                  <a:lnTo>
                    <a:pt x="425101" y="253270"/>
                  </a:lnTo>
                  <a:lnTo>
                    <a:pt x="426053" y="140970"/>
                  </a:lnTo>
                  <a:lnTo>
                    <a:pt x="424910" y="114871"/>
                  </a:lnTo>
                  <a:lnTo>
                    <a:pt x="427006" y="97822"/>
                  </a:lnTo>
                  <a:lnTo>
                    <a:pt x="406813" y="86677"/>
                  </a:lnTo>
                  <a:lnTo>
                    <a:pt x="390906" y="76105"/>
                  </a:lnTo>
                  <a:lnTo>
                    <a:pt x="364807" y="77152"/>
                  </a:lnTo>
                  <a:lnTo>
                    <a:pt x="362712" y="59626"/>
                  </a:lnTo>
                  <a:lnTo>
                    <a:pt x="336613" y="60770"/>
                  </a:lnTo>
                  <a:lnTo>
                    <a:pt x="319659" y="58674"/>
                  </a:lnTo>
                  <a:lnTo>
                    <a:pt x="305276" y="69818"/>
                  </a:lnTo>
                  <a:lnTo>
                    <a:pt x="294704" y="85820"/>
                  </a:lnTo>
                  <a:lnTo>
                    <a:pt x="276130" y="96488"/>
                  </a:lnTo>
                  <a:lnTo>
                    <a:pt x="258032" y="102965"/>
                  </a:lnTo>
                  <a:lnTo>
                    <a:pt x="256413" y="81153"/>
                  </a:lnTo>
                  <a:lnTo>
                    <a:pt x="245173" y="66770"/>
                  </a:lnTo>
                  <a:lnTo>
                    <a:pt x="227171" y="73152"/>
                  </a:lnTo>
                  <a:lnTo>
                    <a:pt x="208597" y="83820"/>
                  </a:lnTo>
                  <a:lnTo>
                    <a:pt x="198406" y="60960"/>
                  </a:lnTo>
                  <a:lnTo>
                    <a:pt x="181451" y="58864"/>
                  </a:lnTo>
                  <a:lnTo>
                    <a:pt x="170212" y="44577"/>
                  </a:lnTo>
                  <a:lnTo>
                    <a:pt x="154781" y="29623"/>
                  </a:lnTo>
                  <a:lnTo>
                    <a:pt x="131350" y="9525"/>
                  </a:lnTo>
                  <a:lnTo>
                    <a:pt x="54864" y="0"/>
                  </a:lnTo>
                  <a:lnTo>
                    <a:pt x="35147" y="19241"/>
                  </a:lnTo>
                  <a:lnTo>
                    <a:pt x="22098" y="125635"/>
                  </a:lnTo>
                  <a:lnTo>
                    <a:pt x="11430" y="141637"/>
                  </a:lnTo>
                  <a:lnTo>
                    <a:pt x="27908" y="148018"/>
                  </a:lnTo>
                  <a:lnTo>
                    <a:pt x="7906" y="240601"/>
                  </a:lnTo>
                  <a:lnTo>
                    <a:pt x="5239" y="261938"/>
                  </a:lnTo>
                  <a:lnTo>
                    <a:pt x="2572" y="283178"/>
                  </a:lnTo>
                  <a:lnTo>
                    <a:pt x="0" y="304514"/>
                  </a:lnTo>
                  <a:lnTo>
                    <a:pt x="9620" y="331660"/>
                  </a:lnTo>
                  <a:lnTo>
                    <a:pt x="16002" y="349758"/>
                  </a:lnTo>
                  <a:lnTo>
                    <a:pt x="32575" y="390620"/>
                  </a:lnTo>
                  <a:lnTo>
                    <a:pt x="39433" y="404527"/>
                  </a:lnTo>
                  <a:lnTo>
                    <a:pt x="54864" y="419386"/>
                  </a:lnTo>
                  <a:lnTo>
                    <a:pt x="81439" y="413956"/>
                  </a:lnTo>
                  <a:lnTo>
                    <a:pt x="102203" y="420910"/>
                  </a:lnTo>
                  <a:lnTo>
                    <a:pt x="119253" y="423005"/>
                  </a:lnTo>
                  <a:lnTo>
                    <a:pt x="134112" y="442055"/>
                  </a:lnTo>
                  <a:lnTo>
                    <a:pt x="152686" y="431387"/>
                  </a:lnTo>
                  <a:lnTo>
                    <a:pt x="170212" y="429292"/>
                  </a:lnTo>
                  <a:lnTo>
                    <a:pt x="186214" y="439864"/>
                  </a:lnTo>
                  <a:lnTo>
                    <a:pt x="188404" y="457486"/>
                  </a:lnTo>
                  <a:lnTo>
                    <a:pt x="204311" y="468059"/>
                  </a:lnTo>
                  <a:lnTo>
                    <a:pt x="220313" y="478631"/>
                  </a:lnTo>
                  <a:lnTo>
                    <a:pt x="241554" y="481298"/>
                  </a:lnTo>
                  <a:lnTo>
                    <a:pt x="241554" y="481298"/>
                  </a:lnTo>
                  <a:lnTo>
                    <a:pt x="241554" y="4812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75897D6C-518B-3DA2-061B-34B821B26052}"/>
                </a:ext>
              </a:extLst>
            </p:cNvPr>
            <p:cNvSpPr/>
            <p:nvPr/>
          </p:nvSpPr>
          <p:spPr>
            <a:xfrm>
              <a:off x="4246472" y="1908946"/>
              <a:ext cx="873211" cy="873211"/>
            </a:xfrm>
            <a:custGeom>
              <a:avLst/>
              <a:gdLst>
                <a:gd name="connsiteX0" fmla="*/ 204883 w 518541"/>
                <a:gd name="connsiteY0" fmla="*/ 518541 h 518541"/>
                <a:gd name="connsiteX1" fmla="*/ 234125 w 518541"/>
                <a:gd name="connsiteY1" fmla="*/ 457105 h 518541"/>
                <a:gd name="connsiteX2" fmla="*/ 263843 w 518541"/>
                <a:gd name="connsiteY2" fmla="*/ 391478 h 518541"/>
                <a:gd name="connsiteX3" fmla="*/ 279845 w 518541"/>
                <a:gd name="connsiteY3" fmla="*/ 402050 h 518541"/>
                <a:gd name="connsiteX4" fmla="*/ 293751 w 518541"/>
                <a:gd name="connsiteY4" fmla="*/ 395097 h 518541"/>
                <a:gd name="connsiteX5" fmla="*/ 318707 w 518541"/>
                <a:gd name="connsiteY5" fmla="*/ 367855 h 518541"/>
                <a:gd name="connsiteX6" fmla="*/ 298418 w 518541"/>
                <a:gd name="connsiteY6" fmla="*/ 356711 h 518541"/>
                <a:gd name="connsiteX7" fmla="*/ 297371 w 518541"/>
                <a:gd name="connsiteY7" fmla="*/ 330517 h 518541"/>
                <a:gd name="connsiteX8" fmla="*/ 313849 w 518541"/>
                <a:gd name="connsiteY8" fmla="*/ 302228 h 518541"/>
                <a:gd name="connsiteX9" fmla="*/ 336233 w 518541"/>
                <a:gd name="connsiteY9" fmla="*/ 296323 h 518541"/>
                <a:gd name="connsiteX10" fmla="*/ 329755 w 518541"/>
                <a:gd name="connsiteY10" fmla="*/ 278130 h 518541"/>
                <a:gd name="connsiteX11" fmla="*/ 324993 w 518541"/>
                <a:gd name="connsiteY11" fmla="*/ 247174 h 518541"/>
                <a:gd name="connsiteX12" fmla="*/ 358521 w 518541"/>
                <a:gd name="connsiteY12" fmla="*/ 220980 h 518541"/>
                <a:gd name="connsiteX13" fmla="*/ 388239 w 518541"/>
                <a:gd name="connsiteY13" fmla="*/ 190024 h 518541"/>
                <a:gd name="connsiteX14" fmla="*/ 440341 w 518541"/>
                <a:gd name="connsiteY14" fmla="*/ 118396 h 518541"/>
                <a:gd name="connsiteX15" fmla="*/ 518541 w 518541"/>
                <a:gd name="connsiteY15" fmla="*/ 10954 h 518541"/>
                <a:gd name="connsiteX16" fmla="*/ 407765 w 518541"/>
                <a:gd name="connsiteY16" fmla="*/ 32004 h 518541"/>
                <a:gd name="connsiteX17" fmla="*/ 394431 w 518541"/>
                <a:gd name="connsiteY17" fmla="*/ 0 h 518541"/>
                <a:gd name="connsiteX18" fmla="*/ 372046 w 518541"/>
                <a:gd name="connsiteY18" fmla="*/ 5906 h 518541"/>
                <a:gd name="connsiteX19" fmla="*/ 358236 w 518541"/>
                <a:gd name="connsiteY19" fmla="*/ 12859 h 518541"/>
                <a:gd name="connsiteX20" fmla="*/ 333661 w 518541"/>
                <a:gd name="connsiteY20" fmla="*/ 1143 h 518541"/>
                <a:gd name="connsiteX21" fmla="*/ 181833 w 518541"/>
                <a:gd name="connsiteY21" fmla="*/ 4096 h 518541"/>
                <a:gd name="connsiteX22" fmla="*/ 174974 w 518541"/>
                <a:gd name="connsiteY22" fmla="*/ 24955 h 518541"/>
                <a:gd name="connsiteX23" fmla="*/ 164878 w 518541"/>
                <a:gd name="connsiteY23" fmla="*/ 36671 h 518541"/>
                <a:gd name="connsiteX24" fmla="*/ 166497 w 518541"/>
                <a:gd name="connsiteY24" fmla="*/ 58579 h 518541"/>
                <a:gd name="connsiteX25" fmla="*/ 144685 w 518541"/>
                <a:gd name="connsiteY25" fmla="*/ 94869 h 518541"/>
                <a:gd name="connsiteX26" fmla="*/ 48387 w 518541"/>
                <a:gd name="connsiteY26" fmla="*/ 208788 h 518541"/>
                <a:gd name="connsiteX27" fmla="*/ 12764 w 518541"/>
                <a:gd name="connsiteY27" fmla="*/ 252032 h 518541"/>
                <a:gd name="connsiteX28" fmla="*/ 6382 w 518541"/>
                <a:gd name="connsiteY28" fmla="*/ 268605 h 518541"/>
                <a:gd name="connsiteX29" fmla="*/ 0 w 518541"/>
                <a:gd name="connsiteY29" fmla="*/ 285179 h 518541"/>
                <a:gd name="connsiteX30" fmla="*/ 10763 w 518541"/>
                <a:gd name="connsiteY30" fmla="*/ 303847 h 518541"/>
                <a:gd name="connsiteX31" fmla="*/ 26765 w 518541"/>
                <a:gd name="connsiteY31" fmla="*/ 314516 h 518541"/>
                <a:gd name="connsiteX32" fmla="*/ 28385 w 518541"/>
                <a:gd name="connsiteY32" fmla="*/ 336328 h 518541"/>
                <a:gd name="connsiteX33" fmla="*/ 115348 w 518541"/>
                <a:gd name="connsiteY33" fmla="*/ 438150 h 518541"/>
                <a:gd name="connsiteX34" fmla="*/ 142494 w 518541"/>
                <a:gd name="connsiteY34" fmla="*/ 463201 h 518541"/>
                <a:gd name="connsiteX35" fmla="*/ 177165 w 518541"/>
                <a:gd name="connsiteY35" fmla="*/ 497776 h 518541"/>
                <a:gd name="connsiteX36" fmla="*/ 204883 w 518541"/>
                <a:gd name="connsiteY36" fmla="*/ 518541 h 518541"/>
                <a:gd name="connsiteX37" fmla="*/ 204883 w 518541"/>
                <a:gd name="connsiteY37" fmla="*/ 518541 h 518541"/>
                <a:gd name="connsiteX38" fmla="*/ 204883 w 518541"/>
                <a:gd name="connsiteY38" fmla="*/ 518541 h 5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541">
                  <a:moveTo>
                    <a:pt x="204883" y="518541"/>
                  </a:moveTo>
                  <a:lnTo>
                    <a:pt x="234125" y="457105"/>
                  </a:lnTo>
                  <a:lnTo>
                    <a:pt x="263843" y="391478"/>
                  </a:lnTo>
                  <a:lnTo>
                    <a:pt x="279845" y="402050"/>
                  </a:lnTo>
                  <a:lnTo>
                    <a:pt x="293751" y="395097"/>
                  </a:lnTo>
                  <a:lnTo>
                    <a:pt x="318707" y="367855"/>
                  </a:lnTo>
                  <a:lnTo>
                    <a:pt x="298418" y="356711"/>
                  </a:lnTo>
                  <a:lnTo>
                    <a:pt x="297371" y="330517"/>
                  </a:lnTo>
                  <a:lnTo>
                    <a:pt x="313849" y="302228"/>
                  </a:lnTo>
                  <a:lnTo>
                    <a:pt x="336233" y="296323"/>
                  </a:lnTo>
                  <a:lnTo>
                    <a:pt x="329755" y="278130"/>
                  </a:lnTo>
                  <a:lnTo>
                    <a:pt x="324993" y="247174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1" y="0"/>
                  </a:lnTo>
                  <a:lnTo>
                    <a:pt x="372046" y="5906"/>
                  </a:lnTo>
                  <a:lnTo>
                    <a:pt x="358236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5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2"/>
                  </a:lnTo>
                  <a:lnTo>
                    <a:pt x="6382" y="268605"/>
                  </a:lnTo>
                  <a:lnTo>
                    <a:pt x="0" y="285179"/>
                  </a:lnTo>
                  <a:lnTo>
                    <a:pt x="10763" y="303847"/>
                  </a:lnTo>
                  <a:lnTo>
                    <a:pt x="26765" y="314516"/>
                  </a:lnTo>
                  <a:lnTo>
                    <a:pt x="28385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776"/>
                  </a:lnTo>
                  <a:lnTo>
                    <a:pt x="204883" y="518541"/>
                  </a:lnTo>
                  <a:lnTo>
                    <a:pt x="204883" y="518541"/>
                  </a:lnTo>
                  <a:lnTo>
                    <a:pt x="204883" y="518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4BB22F49-0D57-2D1C-9A38-8656CCAF8B64}"/>
                </a:ext>
              </a:extLst>
            </p:cNvPr>
            <p:cNvSpPr/>
            <p:nvPr/>
          </p:nvSpPr>
          <p:spPr>
            <a:xfrm>
              <a:off x="2946760" y="1473143"/>
              <a:ext cx="547119" cy="679449"/>
            </a:xfrm>
            <a:custGeom>
              <a:avLst/>
              <a:gdLst>
                <a:gd name="connsiteX0" fmla="*/ 168688 w 324897"/>
                <a:gd name="connsiteY0" fmla="*/ 403479 h 403479"/>
                <a:gd name="connsiteX1" fmla="*/ 191071 w 324897"/>
                <a:gd name="connsiteY1" fmla="*/ 397574 h 403479"/>
                <a:gd name="connsiteX2" fmla="*/ 213550 w 324897"/>
                <a:gd name="connsiteY2" fmla="*/ 391668 h 403479"/>
                <a:gd name="connsiteX3" fmla="*/ 219932 w 324897"/>
                <a:gd name="connsiteY3" fmla="*/ 375095 h 403479"/>
                <a:gd name="connsiteX4" fmla="*/ 217741 w 324897"/>
                <a:gd name="connsiteY4" fmla="*/ 357473 h 403479"/>
                <a:gd name="connsiteX5" fmla="*/ 216122 w 324897"/>
                <a:gd name="connsiteY5" fmla="*/ 335566 h 403479"/>
                <a:gd name="connsiteX6" fmla="*/ 209645 w 324897"/>
                <a:gd name="connsiteY6" fmla="*/ 317468 h 403479"/>
                <a:gd name="connsiteX7" fmla="*/ 220885 w 324897"/>
                <a:gd name="connsiteY7" fmla="*/ 297180 h 403479"/>
                <a:gd name="connsiteX8" fmla="*/ 247555 w 324897"/>
                <a:gd name="connsiteY8" fmla="*/ 257080 h 403479"/>
                <a:gd name="connsiteX9" fmla="*/ 257651 w 324897"/>
                <a:gd name="connsiteY9" fmla="*/ 245364 h 403479"/>
                <a:gd name="connsiteX10" fmla="*/ 272129 w 324897"/>
                <a:gd name="connsiteY10" fmla="*/ 234125 h 403479"/>
                <a:gd name="connsiteX11" fmla="*/ 296037 w 324897"/>
                <a:gd name="connsiteY11" fmla="*/ 180689 h 403479"/>
                <a:gd name="connsiteX12" fmla="*/ 314230 w 324897"/>
                <a:gd name="connsiteY12" fmla="*/ 174307 h 403479"/>
                <a:gd name="connsiteX13" fmla="*/ 324898 w 324897"/>
                <a:gd name="connsiteY13" fmla="*/ 158210 h 403479"/>
                <a:gd name="connsiteX14" fmla="*/ 322707 w 324897"/>
                <a:gd name="connsiteY14" fmla="*/ 140684 h 403479"/>
                <a:gd name="connsiteX15" fmla="*/ 303466 w 324897"/>
                <a:gd name="connsiteY15" fmla="*/ 120872 h 403479"/>
                <a:gd name="connsiteX16" fmla="*/ 269176 w 324897"/>
                <a:gd name="connsiteY16" fmla="*/ 82010 h 403479"/>
                <a:gd name="connsiteX17" fmla="*/ 257842 w 324897"/>
                <a:gd name="connsiteY17" fmla="*/ 67627 h 403479"/>
                <a:gd name="connsiteX18" fmla="*/ 224123 w 324897"/>
                <a:gd name="connsiteY18" fmla="*/ 24384 h 403479"/>
                <a:gd name="connsiteX19" fmla="*/ 192024 w 324897"/>
                <a:gd name="connsiteY19" fmla="*/ 3143 h 403479"/>
                <a:gd name="connsiteX20" fmla="*/ 170593 w 324897"/>
                <a:gd name="connsiteY20" fmla="*/ 476 h 403479"/>
                <a:gd name="connsiteX21" fmla="*/ 131540 w 324897"/>
                <a:gd name="connsiteY21" fmla="*/ 0 h 403479"/>
                <a:gd name="connsiteX22" fmla="*/ 95726 w 324897"/>
                <a:gd name="connsiteY22" fmla="*/ 8573 h 403479"/>
                <a:gd name="connsiteX23" fmla="*/ 65818 w 324897"/>
                <a:gd name="connsiteY23" fmla="*/ 4858 h 403479"/>
                <a:gd name="connsiteX24" fmla="*/ 59436 w 324897"/>
                <a:gd name="connsiteY24" fmla="*/ 21431 h 403479"/>
                <a:gd name="connsiteX25" fmla="*/ 57340 w 324897"/>
                <a:gd name="connsiteY25" fmla="*/ 38481 h 403479"/>
                <a:gd name="connsiteX26" fmla="*/ 71818 w 324897"/>
                <a:gd name="connsiteY26" fmla="*/ 62008 h 403479"/>
                <a:gd name="connsiteX27" fmla="*/ 54769 w 324897"/>
                <a:gd name="connsiteY27" fmla="*/ 94583 h 403479"/>
                <a:gd name="connsiteX28" fmla="*/ 44101 w 324897"/>
                <a:gd name="connsiteY28" fmla="*/ 110585 h 403479"/>
                <a:gd name="connsiteX29" fmla="*/ 37147 w 324897"/>
                <a:gd name="connsiteY29" fmla="*/ 131445 h 403479"/>
                <a:gd name="connsiteX30" fmla="*/ 31909 w 324897"/>
                <a:gd name="connsiteY30" fmla="*/ 174117 h 403479"/>
                <a:gd name="connsiteX31" fmla="*/ 28765 w 324897"/>
                <a:gd name="connsiteY31" fmla="*/ 199739 h 403479"/>
                <a:gd name="connsiteX32" fmla="*/ 22384 w 324897"/>
                <a:gd name="connsiteY32" fmla="*/ 216313 h 403479"/>
                <a:gd name="connsiteX33" fmla="*/ 24479 w 324897"/>
                <a:gd name="connsiteY33" fmla="*/ 233934 h 403479"/>
                <a:gd name="connsiteX34" fmla="*/ 26670 w 324897"/>
                <a:gd name="connsiteY34" fmla="*/ 251555 h 403479"/>
                <a:gd name="connsiteX35" fmla="*/ 14478 w 324897"/>
                <a:gd name="connsiteY35" fmla="*/ 280321 h 403479"/>
                <a:gd name="connsiteX36" fmla="*/ 0 w 324897"/>
                <a:gd name="connsiteY36" fmla="*/ 291560 h 403479"/>
                <a:gd name="connsiteX37" fmla="*/ 1619 w 324897"/>
                <a:gd name="connsiteY37" fmla="*/ 313468 h 403479"/>
                <a:gd name="connsiteX38" fmla="*/ 17145 w 324897"/>
                <a:gd name="connsiteY38" fmla="*/ 328422 h 403479"/>
                <a:gd name="connsiteX39" fmla="*/ 23622 w 324897"/>
                <a:gd name="connsiteY39" fmla="*/ 346520 h 403479"/>
                <a:gd name="connsiteX40" fmla="*/ 39719 w 324897"/>
                <a:gd name="connsiteY40" fmla="*/ 357188 h 403479"/>
                <a:gd name="connsiteX41" fmla="*/ 55721 w 324897"/>
                <a:gd name="connsiteY41" fmla="*/ 367855 h 403479"/>
                <a:gd name="connsiteX42" fmla="*/ 76105 w 324897"/>
                <a:gd name="connsiteY42" fmla="*/ 379000 h 403479"/>
                <a:gd name="connsiteX43" fmla="*/ 116776 w 324897"/>
                <a:gd name="connsiteY43" fmla="*/ 401384 h 403479"/>
                <a:gd name="connsiteX44" fmla="*/ 138684 w 324897"/>
                <a:gd name="connsiteY44" fmla="*/ 399764 h 403479"/>
                <a:gd name="connsiteX45" fmla="*/ 156305 w 324897"/>
                <a:gd name="connsiteY45" fmla="*/ 397574 h 403479"/>
                <a:gd name="connsiteX46" fmla="*/ 168688 w 324897"/>
                <a:gd name="connsiteY46" fmla="*/ 403479 h 403479"/>
                <a:gd name="connsiteX47" fmla="*/ 168688 w 324897"/>
                <a:gd name="connsiteY47" fmla="*/ 403479 h 403479"/>
                <a:gd name="connsiteX48" fmla="*/ 168688 w 324897"/>
                <a:gd name="connsiteY48" fmla="*/ 403479 h 403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24897" h="403479">
                  <a:moveTo>
                    <a:pt x="168688" y="403479"/>
                  </a:moveTo>
                  <a:lnTo>
                    <a:pt x="191071" y="397574"/>
                  </a:lnTo>
                  <a:lnTo>
                    <a:pt x="213550" y="391668"/>
                  </a:lnTo>
                  <a:lnTo>
                    <a:pt x="219932" y="375095"/>
                  </a:lnTo>
                  <a:lnTo>
                    <a:pt x="217741" y="357473"/>
                  </a:lnTo>
                  <a:lnTo>
                    <a:pt x="216122" y="335566"/>
                  </a:lnTo>
                  <a:lnTo>
                    <a:pt x="209645" y="317468"/>
                  </a:lnTo>
                  <a:lnTo>
                    <a:pt x="220885" y="297180"/>
                  </a:lnTo>
                  <a:lnTo>
                    <a:pt x="247555" y="257080"/>
                  </a:lnTo>
                  <a:lnTo>
                    <a:pt x="257651" y="245364"/>
                  </a:lnTo>
                  <a:lnTo>
                    <a:pt x="272129" y="234125"/>
                  </a:lnTo>
                  <a:lnTo>
                    <a:pt x="296037" y="180689"/>
                  </a:lnTo>
                  <a:lnTo>
                    <a:pt x="314230" y="174307"/>
                  </a:lnTo>
                  <a:lnTo>
                    <a:pt x="324898" y="158210"/>
                  </a:lnTo>
                  <a:lnTo>
                    <a:pt x="322707" y="140684"/>
                  </a:lnTo>
                  <a:lnTo>
                    <a:pt x="303466" y="120872"/>
                  </a:lnTo>
                  <a:lnTo>
                    <a:pt x="269176" y="82010"/>
                  </a:lnTo>
                  <a:lnTo>
                    <a:pt x="257842" y="67627"/>
                  </a:lnTo>
                  <a:lnTo>
                    <a:pt x="224123" y="24384"/>
                  </a:lnTo>
                  <a:lnTo>
                    <a:pt x="192024" y="3143"/>
                  </a:lnTo>
                  <a:lnTo>
                    <a:pt x="170593" y="476"/>
                  </a:lnTo>
                  <a:lnTo>
                    <a:pt x="131540" y="0"/>
                  </a:lnTo>
                  <a:lnTo>
                    <a:pt x="95726" y="8573"/>
                  </a:lnTo>
                  <a:lnTo>
                    <a:pt x="65818" y="4858"/>
                  </a:lnTo>
                  <a:lnTo>
                    <a:pt x="59436" y="21431"/>
                  </a:lnTo>
                  <a:lnTo>
                    <a:pt x="57340" y="38481"/>
                  </a:lnTo>
                  <a:lnTo>
                    <a:pt x="71818" y="62008"/>
                  </a:lnTo>
                  <a:lnTo>
                    <a:pt x="54769" y="94583"/>
                  </a:lnTo>
                  <a:lnTo>
                    <a:pt x="44101" y="110585"/>
                  </a:lnTo>
                  <a:lnTo>
                    <a:pt x="37147" y="131445"/>
                  </a:lnTo>
                  <a:lnTo>
                    <a:pt x="31909" y="174117"/>
                  </a:lnTo>
                  <a:lnTo>
                    <a:pt x="28765" y="199739"/>
                  </a:lnTo>
                  <a:lnTo>
                    <a:pt x="22384" y="216313"/>
                  </a:lnTo>
                  <a:lnTo>
                    <a:pt x="24479" y="233934"/>
                  </a:lnTo>
                  <a:lnTo>
                    <a:pt x="26670" y="251555"/>
                  </a:lnTo>
                  <a:lnTo>
                    <a:pt x="14478" y="280321"/>
                  </a:lnTo>
                  <a:lnTo>
                    <a:pt x="0" y="291560"/>
                  </a:lnTo>
                  <a:lnTo>
                    <a:pt x="1619" y="313468"/>
                  </a:lnTo>
                  <a:lnTo>
                    <a:pt x="17145" y="328422"/>
                  </a:lnTo>
                  <a:lnTo>
                    <a:pt x="23622" y="346520"/>
                  </a:lnTo>
                  <a:lnTo>
                    <a:pt x="39719" y="357188"/>
                  </a:lnTo>
                  <a:lnTo>
                    <a:pt x="55721" y="367855"/>
                  </a:lnTo>
                  <a:lnTo>
                    <a:pt x="76105" y="379000"/>
                  </a:lnTo>
                  <a:lnTo>
                    <a:pt x="116776" y="401384"/>
                  </a:lnTo>
                  <a:lnTo>
                    <a:pt x="138684" y="399764"/>
                  </a:lnTo>
                  <a:lnTo>
                    <a:pt x="156305" y="397574"/>
                  </a:lnTo>
                  <a:lnTo>
                    <a:pt x="168688" y="403479"/>
                  </a:lnTo>
                  <a:lnTo>
                    <a:pt x="168688" y="403479"/>
                  </a:lnTo>
                  <a:lnTo>
                    <a:pt x="168688" y="4034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11317996-3A0D-5872-943D-0A2B5C89FA72}"/>
                </a:ext>
              </a:extLst>
            </p:cNvPr>
            <p:cNvSpPr/>
            <p:nvPr/>
          </p:nvSpPr>
          <p:spPr>
            <a:xfrm>
              <a:off x="2816516" y="2027479"/>
              <a:ext cx="676240" cy="880107"/>
            </a:xfrm>
            <a:custGeom>
              <a:avLst/>
              <a:gdLst>
                <a:gd name="connsiteX0" fmla="*/ 363474 w 401573"/>
                <a:gd name="connsiteY0" fmla="*/ 522637 h 522636"/>
                <a:gd name="connsiteX1" fmla="*/ 366046 w 401573"/>
                <a:gd name="connsiteY1" fmla="*/ 501396 h 522636"/>
                <a:gd name="connsiteX2" fmla="*/ 377190 w 401573"/>
                <a:gd name="connsiteY2" fmla="*/ 481108 h 522636"/>
                <a:gd name="connsiteX3" fmla="*/ 394144 w 401573"/>
                <a:gd name="connsiteY3" fmla="*/ 448532 h 522636"/>
                <a:gd name="connsiteX4" fmla="*/ 401574 w 401573"/>
                <a:gd name="connsiteY4" fmla="*/ 423482 h 522636"/>
                <a:gd name="connsiteX5" fmla="*/ 395192 w 401573"/>
                <a:gd name="connsiteY5" fmla="*/ 405384 h 522636"/>
                <a:gd name="connsiteX6" fmla="*/ 387667 w 401573"/>
                <a:gd name="connsiteY6" fmla="*/ 326612 h 522636"/>
                <a:gd name="connsiteX7" fmla="*/ 395002 w 401573"/>
                <a:gd name="connsiteY7" fmla="*/ 266891 h 522636"/>
                <a:gd name="connsiteX8" fmla="*/ 401383 w 401573"/>
                <a:gd name="connsiteY8" fmla="*/ 250317 h 522636"/>
                <a:gd name="connsiteX9" fmla="*/ 399193 w 401573"/>
                <a:gd name="connsiteY9" fmla="*/ 232791 h 522636"/>
                <a:gd name="connsiteX10" fmla="*/ 397573 w 401573"/>
                <a:gd name="connsiteY10" fmla="*/ 210979 h 522636"/>
                <a:gd name="connsiteX11" fmla="*/ 376333 w 401573"/>
                <a:gd name="connsiteY11" fmla="*/ 208312 h 522636"/>
                <a:gd name="connsiteX12" fmla="*/ 369951 w 401573"/>
                <a:gd name="connsiteY12" fmla="*/ 190214 h 522636"/>
                <a:gd name="connsiteX13" fmla="*/ 349758 w 401573"/>
                <a:gd name="connsiteY13" fmla="*/ 179070 h 522636"/>
                <a:gd name="connsiteX14" fmla="*/ 334327 w 401573"/>
                <a:gd name="connsiteY14" fmla="*/ 164211 h 522636"/>
                <a:gd name="connsiteX15" fmla="*/ 328993 w 401573"/>
                <a:gd name="connsiteY15" fmla="*/ 137541 h 522636"/>
                <a:gd name="connsiteX16" fmla="*/ 331089 w 401573"/>
                <a:gd name="connsiteY16" fmla="*/ 120491 h 522636"/>
                <a:gd name="connsiteX17" fmla="*/ 319945 w 401573"/>
                <a:gd name="connsiteY17" fmla="*/ 106108 h 522636"/>
                <a:gd name="connsiteX18" fmla="*/ 307181 w 401573"/>
                <a:gd name="connsiteY18" fmla="*/ 69913 h 522636"/>
                <a:gd name="connsiteX19" fmla="*/ 291751 w 401573"/>
                <a:gd name="connsiteY19" fmla="*/ 55054 h 522636"/>
                <a:gd name="connsiteX20" fmla="*/ 273177 w 401573"/>
                <a:gd name="connsiteY20" fmla="*/ 65722 h 522636"/>
                <a:gd name="connsiteX21" fmla="*/ 251365 w 401573"/>
                <a:gd name="connsiteY21" fmla="*/ 67342 h 522636"/>
                <a:gd name="connsiteX22" fmla="*/ 233839 w 401573"/>
                <a:gd name="connsiteY22" fmla="*/ 69533 h 522636"/>
                <a:gd name="connsiteX23" fmla="*/ 194596 w 401573"/>
                <a:gd name="connsiteY23" fmla="*/ 73342 h 522636"/>
                <a:gd name="connsiteX24" fmla="*/ 166878 w 401573"/>
                <a:gd name="connsiteY24" fmla="*/ 52673 h 522636"/>
                <a:gd name="connsiteX25" fmla="*/ 140875 w 401573"/>
                <a:gd name="connsiteY25" fmla="*/ 53721 h 522636"/>
                <a:gd name="connsiteX26" fmla="*/ 129730 w 401573"/>
                <a:gd name="connsiteY26" fmla="*/ 39433 h 522636"/>
                <a:gd name="connsiteX27" fmla="*/ 113824 w 401573"/>
                <a:gd name="connsiteY27" fmla="*/ 28766 h 522636"/>
                <a:gd name="connsiteX28" fmla="*/ 97822 w 401573"/>
                <a:gd name="connsiteY28" fmla="*/ 18097 h 522636"/>
                <a:gd name="connsiteX29" fmla="*/ 91440 w 401573"/>
                <a:gd name="connsiteY29" fmla="*/ 0 h 522636"/>
                <a:gd name="connsiteX30" fmla="*/ 69628 w 401573"/>
                <a:gd name="connsiteY30" fmla="*/ 1715 h 522636"/>
                <a:gd name="connsiteX31" fmla="*/ 51054 w 401573"/>
                <a:gd name="connsiteY31" fmla="*/ 12383 h 522636"/>
                <a:gd name="connsiteX32" fmla="*/ 40481 w 401573"/>
                <a:gd name="connsiteY32" fmla="*/ 28384 h 522636"/>
                <a:gd name="connsiteX33" fmla="*/ 34099 w 401573"/>
                <a:gd name="connsiteY33" fmla="*/ 44863 h 522636"/>
                <a:gd name="connsiteX34" fmla="*/ 39433 w 401573"/>
                <a:gd name="connsiteY34" fmla="*/ 71533 h 522636"/>
                <a:gd name="connsiteX35" fmla="*/ 45339 w 401573"/>
                <a:gd name="connsiteY35" fmla="*/ 93917 h 522636"/>
                <a:gd name="connsiteX36" fmla="*/ 42672 w 401573"/>
                <a:gd name="connsiteY36" fmla="*/ 115253 h 522636"/>
                <a:gd name="connsiteX37" fmla="*/ 41243 w 401573"/>
                <a:gd name="connsiteY37" fmla="*/ 231838 h 522636"/>
                <a:gd name="connsiteX38" fmla="*/ 35433 w 401573"/>
                <a:gd name="connsiteY38" fmla="*/ 278797 h 522636"/>
                <a:gd name="connsiteX39" fmla="*/ 36576 w 401573"/>
                <a:gd name="connsiteY39" fmla="*/ 304895 h 522636"/>
                <a:gd name="connsiteX40" fmla="*/ 29718 w 401573"/>
                <a:gd name="connsiteY40" fmla="*/ 360331 h 522636"/>
                <a:gd name="connsiteX41" fmla="*/ 19145 w 401573"/>
                <a:gd name="connsiteY41" fmla="*/ 376333 h 522636"/>
                <a:gd name="connsiteX42" fmla="*/ 0 w 401573"/>
                <a:gd name="connsiteY42" fmla="*/ 391287 h 522636"/>
                <a:gd name="connsiteX43" fmla="*/ 25527 w 401573"/>
                <a:gd name="connsiteY43" fmla="*/ 394430 h 522636"/>
                <a:gd name="connsiteX44" fmla="*/ 22860 w 401573"/>
                <a:gd name="connsiteY44" fmla="*/ 415766 h 522636"/>
                <a:gd name="connsiteX45" fmla="*/ 34004 w 401573"/>
                <a:gd name="connsiteY45" fmla="*/ 430054 h 522636"/>
                <a:gd name="connsiteX46" fmla="*/ 9620 w 401573"/>
                <a:gd name="connsiteY46" fmla="*/ 453009 h 522636"/>
                <a:gd name="connsiteX47" fmla="*/ 27717 w 401573"/>
                <a:gd name="connsiteY47" fmla="*/ 446627 h 522636"/>
                <a:gd name="connsiteX48" fmla="*/ 44672 w 401573"/>
                <a:gd name="connsiteY48" fmla="*/ 448723 h 522636"/>
                <a:gd name="connsiteX49" fmla="*/ 62770 w 401573"/>
                <a:gd name="connsiteY49" fmla="*/ 442246 h 522636"/>
                <a:gd name="connsiteX50" fmla="*/ 78200 w 401573"/>
                <a:gd name="connsiteY50" fmla="*/ 457200 h 522636"/>
                <a:gd name="connsiteX51" fmla="*/ 107347 w 401573"/>
                <a:gd name="connsiteY51" fmla="*/ 430435 h 522636"/>
                <a:gd name="connsiteX52" fmla="*/ 146113 w 401573"/>
                <a:gd name="connsiteY52" fmla="*/ 430911 h 522636"/>
                <a:gd name="connsiteX53" fmla="*/ 242792 w 401573"/>
                <a:gd name="connsiteY53" fmla="*/ 451485 h 522636"/>
                <a:gd name="connsiteX54" fmla="*/ 273653 w 401573"/>
                <a:gd name="connsiteY54" fmla="*/ 481298 h 522636"/>
                <a:gd name="connsiteX55" fmla="*/ 294894 w 401573"/>
                <a:gd name="connsiteY55" fmla="*/ 483870 h 522636"/>
                <a:gd name="connsiteX56" fmla="*/ 310801 w 401573"/>
                <a:gd name="connsiteY56" fmla="*/ 494538 h 522636"/>
                <a:gd name="connsiteX57" fmla="*/ 327850 w 401573"/>
                <a:gd name="connsiteY57" fmla="*/ 496634 h 522636"/>
                <a:gd name="connsiteX58" fmla="*/ 343281 w 401573"/>
                <a:gd name="connsiteY58" fmla="*/ 511492 h 522636"/>
                <a:gd name="connsiteX59" fmla="*/ 363474 w 401573"/>
                <a:gd name="connsiteY59" fmla="*/ 522637 h 522636"/>
                <a:gd name="connsiteX60" fmla="*/ 363474 w 401573"/>
                <a:gd name="connsiteY60" fmla="*/ 522637 h 522636"/>
                <a:gd name="connsiteX61" fmla="*/ 363474 w 401573"/>
                <a:gd name="connsiteY61" fmla="*/ 522637 h 5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01573" h="522636">
                  <a:moveTo>
                    <a:pt x="363474" y="522637"/>
                  </a:moveTo>
                  <a:lnTo>
                    <a:pt x="366046" y="501396"/>
                  </a:lnTo>
                  <a:lnTo>
                    <a:pt x="377190" y="481108"/>
                  </a:lnTo>
                  <a:lnTo>
                    <a:pt x="394144" y="448532"/>
                  </a:lnTo>
                  <a:lnTo>
                    <a:pt x="401574" y="423482"/>
                  </a:lnTo>
                  <a:lnTo>
                    <a:pt x="395192" y="405384"/>
                  </a:lnTo>
                  <a:lnTo>
                    <a:pt x="387667" y="326612"/>
                  </a:lnTo>
                  <a:lnTo>
                    <a:pt x="395002" y="266891"/>
                  </a:lnTo>
                  <a:lnTo>
                    <a:pt x="401383" y="250317"/>
                  </a:lnTo>
                  <a:lnTo>
                    <a:pt x="399193" y="232791"/>
                  </a:lnTo>
                  <a:lnTo>
                    <a:pt x="397573" y="210979"/>
                  </a:lnTo>
                  <a:lnTo>
                    <a:pt x="376333" y="208312"/>
                  </a:lnTo>
                  <a:lnTo>
                    <a:pt x="369951" y="190214"/>
                  </a:lnTo>
                  <a:lnTo>
                    <a:pt x="349758" y="179070"/>
                  </a:lnTo>
                  <a:lnTo>
                    <a:pt x="334327" y="164211"/>
                  </a:lnTo>
                  <a:lnTo>
                    <a:pt x="328993" y="137541"/>
                  </a:lnTo>
                  <a:lnTo>
                    <a:pt x="331089" y="120491"/>
                  </a:lnTo>
                  <a:lnTo>
                    <a:pt x="319945" y="106108"/>
                  </a:lnTo>
                  <a:lnTo>
                    <a:pt x="307181" y="69913"/>
                  </a:lnTo>
                  <a:lnTo>
                    <a:pt x="291751" y="55054"/>
                  </a:lnTo>
                  <a:lnTo>
                    <a:pt x="273177" y="65722"/>
                  </a:lnTo>
                  <a:lnTo>
                    <a:pt x="251365" y="67342"/>
                  </a:lnTo>
                  <a:lnTo>
                    <a:pt x="233839" y="69533"/>
                  </a:lnTo>
                  <a:lnTo>
                    <a:pt x="194596" y="73342"/>
                  </a:lnTo>
                  <a:lnTo>
                    <a:pt x="166878" y="52673"/>
                  </a:lnTo>
                  <a:lnTo>
                    <a:pt x="140875" y="53721"/>
                  </a:lnTo>
                  <a:lnTo>
                    <a:pt x="129730" y="39433"/>
                  </a:lnTo>
                  <a:lnTo>
                    <a:pt x="113824" y="28766"/>
                  </a:lnTo>
                  <a:lnTo>
                    <a:pt x="97822" y="18097"/>
                  </a:lnTo>
                  <a:lnTo>
                    <a:pt x="91440" y="0"/>
                  </a:lnTo>
                  <a:lnTo>
                    <a:pt x="69628" y="1715"/>
                  </a:lnTo>
                  <a:lnTo>
                    <a:pt x="51054" y="12383"/>
                  </a:lnTo>
                  <a:lnTo>
                    <a:pt x="40481" y="28384"/>
                  </a:lnTo>
                  <a:lnTo>
                    <a:pt x="34099" y="44863"/>
                  </a:lnTo>
                  <a:lnTo>
                    <a:pt x="39433" y="71533"/>
                  </a:lnTo>
                  <a:lnTo>
                    <a:pt x="45339" y="93917"/>
                  </a:lnTo>
                  <a:lnTo>
                    <a:pt x="42672" y="115253"/>
                  </a:lnTo>
                  <a:lnTo>
                    <a:pt x="41243" y="231838"/>
                  </a:lnTo>
                  <a:lnTo>
                    <a:pt x="35433" y="278797"/>
                  </a:lnTo>
                  <a:lnTo>
                    <a:pt x="36576" y="304895"/>
                  </a:lnTo>
                  <a:lnTo>
                    <a:pt x="29718" y="360331"/>
                  </a:lnTo>
                  <a:lnTo>
                    <a:pt x="19145" y="376333"/>
                  </a:lnTo>
                  <a:lnTo>
                    <a:pt x="0" y="391287"/>
                  </a:lnTo>
                  <a:lnTo>
                    <a:pt x="25527" y="394430"/>
                  </a:lnTo>
                  <a:lnTo>
                    <a:pt x="22860" y="415766"/>
                  </a:lnTo>
                  <a:lnTo>
                    <a:pt x="34004" y="430054"/>
                  </a:lnTo>
                  <a:lnTo>
                    <a:pt x="9620" y="453009"/>
                  </a:lnTo>
                  <a:lnTo>
                    <a:pt x="27717" y="446627"/>
                  </a:lnTo>
                  <a:lnTo>
                    <a:pt x="44672" y="448723"/>
                  </a:lnTo>
                  <a:lnTo>
                    <a:pt x="62770" y="442246"/>
                  </a:lnTo>
                  <a:lnTo>
                    <a:pt x="78200" y="457200"/>
                  </a:lnTo>
                  <a:lnTo>
                    <a:pt x="107347" y="430435"/>
                  </a:lnTo>
                  <a:lnTo>
                    <a:pt x="146113" y="430911"/>
                  </a:lnTo>
                  <a:lnTo>
                    <a:pt x="242792" y="451485"/>
                  </a:lnTo>
                  <a:lnTo>
                    <a:pt x="273653" y="481298"/>
                  </a:lnTo>
                  <a:lnTo>
                    <a:pt x="294894" y="483870"/>
                  </a:lnTo>
                  <a:lnTo>
                    <a:pt x="310801" y="494538"/>
                  </a:lnTo>
                  <a:lnTo>
                    <a:pt x="327850" y="496634"/>
                  </a:lnTo>
                  <a:lnTo>
                    <a:pt x="343281" y="511492"/>
                  </a:lnTo>
                  <a:lnTo>
                    <a:pt x="363474" y="522637"/>
                  </a:lnTo>
                  <a:lnTo>
                    <a:pt x="363474" y="522637"/>
                  </a:lnTo>
                  <a:lnTo>
                    <a:pt x="363474" y="52263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9DB0DAB4-460B-82C5-9A43-CE7E4CE8B362}"/>
                </a:ext>
              </a:extLst>
            </p:cNvPr>
            <p:cNvSpPr/>
            <p:nvPr/>
          </p:nvSpPr>
          <p:spPr>
            <a:xfrm>
              <a:off x="2731024" y="2745906"/>
              <a:ext cx="784029" cy="794455"/>
            </a:xfrm>
            <a:custGeom>
              <a:avLst/>
              <a:gdLst>
                <a:gd name="connsiteX0" fmla="*/ 455390 w 465582"/>
                <a:gd name="connsiteY0" fmla="*/ 471773 h 471773"/>
                <a:gd name="connsiteX1" fmla="*/ 459010 w 465582"/>
                <a:gd name="connsiteY1" fmla="*/ 372809 h 471773"/>
                <a:gd name="connsiteX2" fmla="*/ 459867 w 465582"/>
                <a:gd name="connsiteY2" fmla="*/ 260413 h 471773"/>
                <a:gd name="connsiteX3" fmla="*/ 461867 w 465582"/>
                <a:gd name="connsiteY3" fmla="*/ 208788 h 471773"/>
                <a:gd name="connsiteX4" fmla="*/ 465582 w 465582"/>
                <a:gd name="connsiteY4" fmla="*/ 178975 h 471773"/>
                <a:gd name="connsiteX5" fmla="*/ 439388 w 465582"/>
                <a:gd name="connsiteY5" fmla="*/ 145542 h 471773"/>
                <a:gd name="connsiteX6" fmla="*/ 418052 w 465582"/>
                <a:gd name="connsiteY6" fmla="*/ 108299 h 471773"/>
                <a:gd name="connsiteX7" fmla="*/ 407384 w 465582"/>
                <a:gd name="connsiteY7" fmla="*/ 89630 h 471773"/>
                <a:gd name="connsiteX8" fmla="*/ 395669 w 465582"/>
                <a:gd name="connsiteY8" fmla="*/ 79534 h 471773"/>
                <a:gd name="connsiteX9" fmla="*/ 371094 w 465582"/>
                <a:gd name="connsiteY9" fmla="*/ 67913 h 471773"/>
                <a:gd name="connsiteX10" fmla="*/ 349853 w 465582"/>
                <a:gd name="connsiteY10" fmla="*/ 65246 h 471773"/>
                <a:gd name="connsiteX11" fmla="*/ 324231 w 465582"/>
                <a:gd name="connsiteY11" fmla="*/ 62103 h 471773"/>
                <a:gd name="connsiteX12" fmla="*/ 306134 w 465582"/>
                <a:gd name="connsiteY12" fmla="*/ 33909 h 471773"/>
                <a:gd name="connsiteX13" fmla="*/ 197358 w 465582"/>
                <a:gd name="connsiteY13" fmla="*/ 3238 h 471773"/>
                <a:gd name="connsiteX14" fmla="*/ 171831 w 465582"/>
                <a:gd name="connsiteY14" fmla="*/ 0 h 471773"/>
                <a:gd name="connsiteX15" fmla="*/ 157448 w 465582"/>
                <a:gd name="connsiteY15" fmla="*/ 11239 h 471773"/>
                <a:gd name="connsiteX16" fmla="*/ 134588 w 465582"/>
                <a:gd name="connsiteY16" fmla="*/ 21431 h 471773"/>
                <a:gd name="connsiteX17" fmla="*/ 117538 w 465582"/>
                <a:gd name="connsiteY17" fmla="*/ 19240 h 471773"/>
                <a:gd name="connsiteX18" fmla="*/ 95726 w 465582"/>
                <a:gd name="connsiteY18" fmla="*/ 20955 h 471773"/>
                <a:gd name="connsiteX19" fmla="*/ 78677 w 465582"/>
                <a:gd name="connsiteY19" fmla="*/ 18859 h 471773"/>
                <a:gd name="connsiteX20" fmla="*/ 68580 w 465582"/>
                <a:gd name="connsiteY20" fmla="*/ 30575 h 471773"/>
                <a:gd name="connsiteX21" fmla="*/ 84011 w 465582"/>
                <a:gd name="connsiteY21" fmla="*/ 45434 h 471773"/>
                <a:gd name="connsiteX22" fmla="*/ 72866 w 465582"/>
                <a:gd name="connsiteY22" fmla="*/ 65627 h 471773"/>
                <a:gd name="connsiteX23" fmla="*/ 61722 w 465582"/>
                <a:gd name="connsiteY23" fmla="*/ 85915 h 471773"/>
                <a:gd name="connsiteX24" fmla="*/ 51626 w 465582"/>
                <a:gd name="connsiteY24" fmla="*/ 97631 h 471773"/>
                <a:gd name="connsiteX25" fmla="*/ 44768 w 465582"/>
                <a:gd name="connsiteY25" fmla="*/ 118396 h 471773"/>
                <a:gd name="connsiteX26" fmla="*/ 45339 w 465582"/>
                <a:gd name="connsiteY26" fmla="*/ 148780 h 471773"/>
                <a:gd name="connsiteX27" fmla="*/ 27242 w 465582"/>
                <a:gd name="connsiteY27" fmla="*/ 155162 h 471773"/>
                <a:gd name="connsiteX28" fmla="*/ 16573 w 465582"/>
                <a:gd name="connsiteY28" fmla="*/ 171164 h 471773"/>
                <a:gd name="connsiteX29" fmla="*/ 31528 w 465582"/>
                <a:gd name="connsiteY29" fmla="*/ 190309 h 471773"/>
                <a:gd name="connsiteX30" fmla="*/ 17145 w 465582"/>
                <a:gd name="connsiteY30" fmla="*/ 201454 h 471773"/>
                <a:gd name="connsiteX31" fmla="*/ 15050 w 465582"/>
                <a:gd name="connsiteY31" fmla="*/ 218503 h 471773"/>
                <a:gd name="connsiteX32" fmla="*/ 2858 w 465582"/>
                <a:gd name="connsiteY32" fmla="*/ 247269 h 471773"/>
                <a:gd name="connsiteX33" fmla="*/ 5048 w 465582"/>
                <a:gd name="connsiteY33" fmla="*/ 264890 h 471773"/>
                <a:gd name="connsiteX34" fmla="*/ 6668 w 465582"/>
                <a:gd name="connsiteY34" fmla="*/ 286702 h 471773"/>
                <a:gd name="connsiteX35" fmla="*/ 5144 w 465582"/>
                <a:gd name="connsiteY35" fmla="*/ 368713 h 471773"/>
                <a:gd name="connsiteX36" fmla="*/ 476 w 465582"/>
                <a:gd name="connsiteY36" fmla="*/ 407003 h 471773"/>
                <a:gd name="connsiteX37" fmla="*/ 0 w 465582"/>
                <a:gd name="connsiteY37" fmla="*/ 445865 h 471773"/>
                <a:gd name="connsiteX38" fmla="*/ 188023 w 465582"/>
                <a:gd name="connsiteY38" fmla="*/ 464725 h 471773"/>
                <a:gd name="connsiteX39" fmla="*/ 455390 w 465582"/>
                <a:gd name="connsiteY39" fmla="*/ 471773 h 471773"/>
                <a:gd name="connsiteX40" fmla="*/ 455390 w 465582"/>
                <a:gd name="connsiteY40" fmla="*/ 471773 h 471773"/>
                <a:gd name="connsiteX41" fmla="*/ 455390 w 465582"/>
                <a:gd name="connsiteY41" fmla="*/ 471773 h 47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5582" h="471773">
                  <a:moveTo>
                    <a:pt x="455390" y="471773"/>
                  </a:moveTo>
                  <a:lnTo>
                    <a:pt x="459010" y="372809"/>
                  </a:lnTo>
                  <a:lnTo>
                    <a:pt x="459867" y="260413"/>
                  </a:lnTo>
                  <a:lnTo>
                    <a:pt x="461867" y="208788"/>
                  </a:lnTo>
                  <a:lnTo>
                    <a:pt x="465582" y="178975"/>
                  </a:lnTo>
                  <a:lnTo>
                    <a:pt x="439388" y="145542"/>
                  </a:lnTo>
                  <a:lnTo>
                    <a:pt x="418052" y="108299"/>
                  </a:lnTo>
                  <a:lnTo>
                    <a:pt x="407384" y="89630"/>
                  </a:lnTo>
                  <a:lnTo>
                    <a:pt x="395669" y="79534"/>
                  </a:lnTo>
                  <a:lnTo>
                    <a:pt x="371094" y="67913"/>
                  </a:lnTo>
                  <a:lnTo>
                    <a:pt x="349853" y="65246"/>
                  </a:lnTo>
                  <a:lnTo>
                    <a:pt x="324231" y="62103"/>
                  </a:lnTo>
                  <a:lnTo>
                    <a:pt x="306134" y="33909"/>
                  </a:lnTo>
                  <a:lnTo>
                    <a:pt x="197358" y="3238"/>
                  </a:lnTo>
                  <a:lnTo>
                    <a:pt x="171831" y="0"/>
                  </a:lnTo>
                  <a:lnTo>
                    <a:pt x="157448" y="11239"/>
                  </a:lnTo>
                  <a:lnTo>
                    <a:pt x="134588" y="21431"/>
                  </a:lnTo>
                  <a:lnTo>
                    <a:pt x="117538" y="19240"/>
                  </a:lnTo>
                  <a:lnTo>
                    <a:pt x="95726" y="20955"/>
                  </a:lnTo>
                  <a:lnTo>
                    <a:pt x="78677" y="18859"/>
                  </a:lnTo>
                  <a:lnTo>
                    <a:pt x="68580" y="30575"/>
                  </a:lnTo>
                  <a:lnTo>
                    <a:pt x="84011" y="45434"/>
                  </a:lnTo>
                  <a:lnTo>
                    <a:pt x="72866" y="65627"/>
                  </a:lnTo>
                  <a:lnTo>
                    <a:pt x="61722" y="85915"/>
                  </a:lnTo>
                  <a:lnTo>
                    <a:pt x="51626" y="97631"/>
                  </a:lnTo>
                  <a:lnTo>
                    <a:pt x="44768" y="118396"/>
                  </a:lnTo>
                  <a:lnTo>
                    <a:pt x="45339" y="148780"/>
                  </a:lnTo>
                  <a:lnTo>
                    <a:pt x="27242" y="155162"/>
                  </a:lnTo>
                  <a:lnTo>
                    <a:pt x="16573" y="171164"/>
                  </a:lnTo>
                  <a:lnTo>
                    <a:pt x="31528" y="190309"/>
                  </a:lnTo>
                  <a:lnTo>
                    <a:pt x="17145" y="201454"/>
                  </a:lnTo>
                  <a:lnTo>
                    <a:pt x="15050" y="218503"/>
                  </a:lnTo>
                  <a:lnTo>
                    <a:pt x="2858" y="247269"/>
                  </a:lnTo>
                  <a:lnTo>
                    <a:pt x="5048" y="264890"/>
                  </a:lnTo>
                  <a:lnTo>
                    <a:pt x="6668" y="286702"/>
                  </a:lnTo>
                  <a:lnTo>
                    <a:pt x="5144" y="368713"/>
                  </a:lnTo>
                  <a:lnTo>
                    <a:pt x="476" y="407003"/>
                  </a:lnTo>
                  <a:lnTo>
                    <a:pt x="0" y="445865"/>
                  </a:lnTo>
                  <a:lnTo>
                    <a:pt x="188023" y="464725"/>
                  </a:lnTo>
                  <a:lnTo>
                    <a:pt x="455390" y="471773"/>
                  </a:lnTo>
                  <a:lnTo>
                    <a:pt x="455390" y="471773"/>
                  </a:lnTo>
                  <a:lnTo>
                    <a:pt x="455390" y="4717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BA77872-BBB9-9ADE-E324-F6EC629DC793}"/>
                </a:ext>
              </a:extLst>
            </p:cNvPr>
            <p:cNvSpPr/>
            <p:nvPr/>
          </p:nvSpPr>
          <p:spPr>
            <a:xfrm>
              <a:off x="3434854" y="2396558"/>
              <a:ext cx="716180" cy="669184"/>
            </a:xfrm>
            <a:custGeom>
              <a:avLst/>
              <a:gdLst>
                <a:gd name="connsiteX0" fmla="*/ 167449 w 425291"/>
                <a:gd name="connsiteY0" fmla="*/ 397383 h 397383"/>
                <a:gd name="connsiteX1" fmla="*/ 218408 w 425291"/>
                <a:gd name="connsiteY1" fmla="*/ 368999 h 397383"/>
                <a:gd name="connsiteX2" fmla="*/ 200311 w 425291"/>
                <a:gd name="connsiteY2" fmla="*/ 306038 h 397383"/>
                <a:gd name="connsiteX3" fmla="*/ 221552 w 425291"/>
                <a:gd name="connsiteY3" fmla="*/ 308705 h 397383"/>
                <a:gd name="connsiteX4" fmla="*/ 239554 w 425291"/>
                <a:gd name="connsiteY4" fmla="*/ 302228 h 397383"/>
                <a:gd name="connsiteX5" fmla="*/ 250127 w 425291"/>
                <a:gd name="connsiteY5" fmla="*/ 286226 h 397383"/>
                <a:gd name="connsiteX6" fmla="*/ 280416 w 425291"/>
                <a:gd name="connsiteY6" fmla="*/ 285560 h 397383"/>
                <a:gd name="connsiteX7" fmla="*/ 306991 w 425291"/>
                <a:gd name="connsiteY7" fmla="*/ 280226 h 397383"/>
                <a:gd name="connsiteX8" fmla="*/ 351568 w 425291"/>
                <a:gd name="connsiteY8" fmla="*/ 268319 h 397383"/>
                <a:gd name="connsiteX9" fmla="*/ 362236 w 425291"/>
                <a:gd name="connsiteY9" fmla="*/ 252317 h 397383"/>
                <a:gd name="connsiteX10" fmla="*/ 377095 w 425291"/>
                <a:gd name="connsiteY10" fmla="*/ 236792 h 397383"/>
                <a:gd name="connsiteX11" fmla="*/ 390906 w 425291"/>
                <a:gd name="connsiteY11" fmla="*/ 229838 h 397383"/>
                <a:gd name="connsiteX12" fmla="*/ 405194 w 425291"/>
                <a:gd name="connsiteY12" fmla="*/ 218599 h 397383"/>
                <a:gd name="connsiteX13" fmla="*/ 412052 w 425291"/>
                <a:gd name="connsiteY13" fmla="*/ 197739 h 397383"/>
                <a:gd name="connsiteX14" fmla="*/ 419005 w 425291"/>
                <a:gd name="connsiteY14" fmla="*/ 176975 h 397383"/>
                <a:gd name="connsiteX15" fmla="*/ 425291 w 425291"/>
                <a:gd name="connsiteY15" fmla="*/ 160401 h 397383"/>
                <a:gd name="connsiteX16" fmla="*/ 399860 w 425291"/>
                <a:gd name="connsiteY16" fmla="*/ 157258 h 397383"/>
                <a:gd name="connsiteX17" fmla="*/ 401955 w 425291"/>
                <a:gd name="connsiteY17" fmla="*/ 140113 h 397383"/>
                <a:gd name="connsiteX18" fmla="*/ 381190 w 425291"/>
                <a:gd name="connsiteY18" fmla="*/ 133255 h 397383"/>
                <a:gd name="connsiteX19" fmla="*/ 375380 w 425291"/>
                <a:gd name="connsiteY19" fmla="*/ 110871 h 397383"/>
                <a:gd name="connsiteX20" fmla="*/ 373189 w 425291"/>
                <a:gd name="connsiteY20" fmla="*/ 93250 h 397383"/>
                <a:gd name="connsiteX21" fmla="*/ 376333 w 425291"/>
                <a:gd name="connsiteY21" fmla="*/ 67628 h 397383"/>
                <a:gd name="connsiteX22" fmla="*/ 362045 w 425291"/>
                <a:gd name="connsiteY22" fmla="*/ 44101 h 397383"/>
                <a:gd name="connsiteX23" fmla="*/ 345567 w 425291"/>
                <a:gd name="connsiteY23" fmla="*/ 37814 h 397383"/>
                <a:gd name="connsiteX24" fmla="*/ 330137 w 425291"/>
                <a:gd name="connsiteY24" fmla="*/ 22860 h 397383"/>
                <a:gd name="connsiteX25" fmla="*/ 314706 w 425291"/>
                <a:gd name="connsiteY25" fmla="*/ 7906 h 397383"/>
                <a:gd name="connsiteX26" fmla="*/ 224409 w 425291"/>
                <a:gd name="connsiteY26" fmla="*/ 5525 h 397383"/>
                <a:gd name="connsiteX27" fmla="*/ 198406 w 425291"/>
                <a:gd name="connsiteY27" fmla="*/ 6572 h 397383"/>
                <a:gd name="connsiteX28" fmla="*/ 167640 w 425291"/>
                <a:gd name="connsiteY28" fmla="*/ 11430 h 397383"/>
                <a:gd name="connsiteX29" fmla="*/ 132588 w 425291"/>
                <a:gd name="connsiteY29" fmla="*/ 15812 h 397383"/>
                <a:gd name="connsiteX30" fmla="*/ 97536 w 425291"/>
                <a:gd name="connsiteY30" fmla="*/ 20193 h 397383"/>
                <a:gd name="connsiteX31" fmla="*/ 59246 w 425291"/>
                <a:gd name="connsiteY31" fmla="*/ 15431 h 397383"/>
                <a:gd name="connsiteX32" fmla="*/ 39624 w 425291"/>
                <a:gd name="connsiteY32" fmla="*/ 0 h 397383"/>
                <a:gd name="connsiteX33" fmla="*/ 28956 w 425291"/>
                <a:gd name="connsiteY33" fmla="*/ 16002 h 397383"/>
                <a:gd name="connsiteX34" fmla="*/ 35338 w 425291"/>
                <a:gd name="connsiteY34" fmla="*/ 34195 h 397383"/>
                <a:gd name="connsiteX35" fmla="*/ 29051 w 425291"/>
                <a:gd name="connsiteY35" fmla="*/ 50768 h 397383"/>
                <a:gd name="connsiteX36" fmla="*/ 25813 w 425291"/>
                <a:gd name="connsiteY36" fmla="*/ 76391 h 397383"/>
                <a:gd name="connsiteX37" fmla="*/ 22193 w 425291"/>
                <a:gd name="connsiteY37" fmla="*/ 106299 h 397383"/>
                <a:gd name="connsiteX38" fmla="*/ 26956 w 425291"/>
                <a:gd name="connsiteY38" fmla="*/ 137255 h 397383"/>
                <a:gd name="connsiteX39" fmla="*/ 26956 w 425291"/>
                <a:gd name="connsiteY39" fmla="*/ 171926 h 397383"/>
                <a:gd name="connsiteX40" fmla="*/ 42386 w 425291"/>
                <a:gd name="connsiteY40" fmla="*/ 186785 h 397383"/>
                <a:gd name="connsiteX41" fmla="*/ 30766 w 425291"/>
                <a:gd name="connsiteY41" fmla="*/ 211360 h 397383"/>
                <a:gd name="connsiteX42" fmla="*/ 9049 w 425291"/>
                <a:gd name="connsiteY42" fmla="*/ 247745 h 397383"/>
                <a:gd name="connsiteX43" fmla="*/ 11144 w 425291"/>
                <a:gd name="connsiteY43" fmla="*/ 265367 h 397383"/>
                <a:gd name="connsiteX44" fmla="*/ 0 w 425291"/>
                <a:gd name="connsiteY44" fmla="*/ 285655 h 397383"/>
                <a:gd name="connsiteX45" fmla="*/ 571 w 425291"/>
                <a:gd name="connsiteY45" fmla="*/ 316135 h 397383"/>
                <a:gd name="connsiteX46" fmla="*/ 14383 w 425291"/>
                <a:gd name="connsiteY46" fmla="*/ 343853 h 397383"/>
                <a:gd name="connsiteX47" fmla="*/ 25622 w 425291"/>
                <a:gd name="connsiteY47" fmla="*/ 358235 h 397383"/>
                <a:gd name="connsiteX48" fmla="*/ 35147 w 425291"/>
                <a:gd name="connsiteY48" fmla="*/ 385382 h 397383"/>
                <a:gd name="connsiteX49" fmla="*/ 53721 w 425291"/>
                <a:gd name="connsiteY49" fmla="*/ 374714 h 397383"/>
                <a:gd name="connsiteX50" fmla="*/ 68104 w 425291"/>
                <a:gd name="connsiteY50" fmla="*/ 363474 h 397383"/>
                <a:gd name="connsiteX51" fmla="*/ 85630 w 425291"/>
                <a:gd name="connsiteY51" fmla="*/ 361283 h 397383"/>
                <a:gd name="connsiteX52" fmla="*/ 125444 w 425291"/>
                <a:gd name="connsiteY52" fmla="*/ 387858 h 397383"/>
                <a:gd name="connsiteX53" fmla="*/ 158877 w 425291"/>
                <a:gd name="connsiteY53" fmla="*/ 396335 h 397383"/>
                <a:gd name="connsiteX54" fmla="*/ 167449 w 425291"/>
                <a:gd name="connsiteY54" fmla="*/ 397383 h 397383"/>
                <a:gd name="connsiteX55" fmla="*/ 167449 w 425291"/>
                <a:gd name="connsiteY55" fmla="*/ 397383 h 397383"/>
                <a:gd name="connsiteX56" fmla="*/ 167449 w 425291"/>
                <a:gd name="connsiteY56" fmla="*/ 397383 h 39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25291" h="397383">
                  <a:moveTo>
                    <a:pt x="167449" y="397383"/>
                  </a:moveTo>
                  <a:lnTo>
                    <a:pt x="218408" y="368999"/>
                  </a:lnTo>
                  <a:lnTo>
                    <a:pt x="200311" y="306038"/>
                  </a:lnTo>
                  <a:lnTo>
                    <a:pt x="221552" y="308705"/>
                  </a:lnTo>
                  <a:lnTo>
                    <a:pt x="239554" y="302228"/>
                  </a:lnTo>
                  <a:lnTo>
                    <a:pt x="250127" y="286226"/>
                  </a:lnTo>
                  <a:lnTo>
                    <a:pt x="280416" y="285560"/>
                  </a:lnTo>
                  <a:lnTo>
                    <a:pt x="306991" y="280226"/>
                  </a:lnTo>
                  <a:lnTo>
                    <a:pt x="351568" y="268319"/>
                  </a:lnTo>
                  <a:lnTo>
                    <a:pt x="362236" y="252317"/>
                  </a:lnTo>
                  <a:lnTo>
                    <a:pt x="377095" y="236792"/>
                  </a:lnTo>
                  <a:lnTo>
                    <a:pt x="390906" y="229838"/>
                  </a:lnTo>
                  <a:lnTo>
                    <a:pt x="405194" y="218599"/>
                  </a:lnTo>
                  <a:lnTo>
                    <a:pt x="412052" y="197739"/>
                  </a:lnTo>
                  <a:lnTo>
                    <a:pt x="419005" y="176975"/>
                  </a:lnTo>
                  <a:lnTo>
                    <a:pt x="425291" y="160401"/>
                  </a:lnTo>
                  <a:lnTo>
                    <a:pt x="399860" y="157258"/>
                  </a:lnTo>
                  <a:lnTo>
                    <a:pt x="401955" y="140113"/>
                  </a:lnTo>
                  <a:lnTo>
                    <a:pt x="381190" y="133255"/>
                  </a:lnTo>
                  <a:lnTo>
                    <a:pt x="375380" y="110871"/>
                  </a:lnTo>
                  <a:lnTo>
                    <a:pt x="373189" y="93250"/>
                  </a:lnTo>
                  <a:lnTo>
                    <a:pt x="376333" y="67628"/>
                  </a:lnTo>
                  <a:lnTo>
                    <a:pt x="362045" y="44101"/>
                  </a:lnTo>
                  <a:lnTo>
                    <a:pt x="345567" y="37814"/>
                  </a:lnTo>
                  <a:lnTo>
                    <a:pt x="330137" y="22860"/>
                  </a:lnTo>
                  <a:lnTo>
                    <a:pt x="314706" y="7906"/>
                  </a:lnTo>
                  <a:lnTo>
                    <a:pt x="224409" y="5525"/>
                  </a:lnTo>
                  <a:lnTo>
                    <a:pt x="198406" y="6572"/>
                  </a:lnTo>
                  <a:lnTo>
                    <a:pt x="167640" y="11430"/>
                  </a:lnTo>
                  <a:lnTo>
                    <a:pt x="132588" y="15812"/>
                  </a:lnTo>
                  <a:lnTo>
                    <a:pt x="97536" y="20193"/>
                  </a:lnTo>
                  <a:lnTo>
                    <a:pt x="59246" y="15431"/>
                  </a:lnTo>
                  <a:lnTo>
                    <a:pt x="39624" y="0"/>
                  </a:lnTo>
                  <a:lnTo>
                    <a:pt x="28956" y="16002"/>
                  </a:lnTo>
                  <a:lnTo>
                    <a:pt x="35338" y="34195"/>
                  </a:lnTo>
                  <a:lnTo>
                    <a:pt x="29051" y="50768"/>
                  </a:lnTo>
                  <a:lnTo>
                    <a:pt x="25813" y="76391"/>
                  </a:lnTo>
                  <a:lnTo>
                    <a:pt x="22193" y="106299"/>
                  </a:lnTo>
                  <a:lnTo>
                    <a:pt x="26956" y="137255"/>
                  </a:lnTo>
                  <a:lnTo>
                    <a:pt x="26956" y="171926"/>
                  </a:lnTo>
                  <a:lnTo>
                    <a:pt x="42386" y="186785"/>
                  </a:lnTo>
                  <a:lnTo>
                    <a:pt x="30766" y="211360"/>
                  </a:lnTo>
                  <a:lnTo>
                    <a:pt x="9049" y="247745"/>
                  </a:lnTo>
                  <a:lnTo>
                    <a:pt x="11144" y="265367"/>
                  </a:lnTo>
                  <a:lnTo>
                    <a:pt x="0" y="285655"/>
                  </a:lnTo>
                  <a:lnTo>
                    <a:pt x="571" y="316135"/>
                  </a:lnTo>
                  <a:lnTo>
                    <a:pt x="14383" y="343853"/>
                  </a:lnTo>
                  <a:lnTo>
                    <a:pt x="25622" y="358235"/>
                  </a:lnTo>
                  <a:lnTo>
                    <a:pt x="35147" y="385382"/>
                  </a:lnTo>
                  <a:lnTo>
                    <a:pt x="53721" y="374714"/>
                  </a:lnTo>
                  <a:lnTo>
                    <a:pt x="68104" y="363474"/>
                  </a:lnTo>
                  <a:lnTo>
                    <a:pt x="85630" y="361283"/>
                  </a:lnTo>
                  <a:lnTo>
                    <a:pt x="125444" y="387858"/>
                  </a:lnTo>
                  <a:lnTo>
                    <a:pt x="158877" y="396335"/>
                  </a:lnTo>
                  <a:lnTo>
                    <a:pt x="167449" y="397383"/>
                  </a:lnTo>
                  <a:lnTo>
                    <a:pt x="167449" y="397383"/>
                  </a:lnTo>
                  <a:lnTo>
                    <a:pt x="167449" y="3973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8A865A42-0B69-5FDF-241D-E6D3CC84938A}"/>
                </a:ext>
              </a:extLst>
            </p:cNvPr>
            <p:cNvSpPr/>
            <p:nvPr/>
          </p:nvSpPr>
          <p:spPr>
            <a:xfrm>
              <a:off x="2950449" y="52489"/>
              <a:ext cx="720831" cy="492424"/>
            </a:xfrm>
            <a:custGeom>
              <a:avLst/>
              <a:gdLst>
                <a:gd name="connsiteX0" fmla="*/ 392716 w 428053"/>
                <a:gd name="connsiteY0" fmla="*/ 292418 h 292417"/>
                <a:gd name="connsiteX1" fmla="*/ 395383 w 428053"/>
                <a:gd name="connsiteY1" fmla="*/ 271082 h 292417"/>
                <a:gd name="connsiteX2" fmla="*/ 402717 w 428053"/>
                <a:gd name="connsiteY2" fmla="*/ 211265 h 292417"/>
                <a:gd name="connsiteX3" fmla="*/ 406432 w 428053"/>
                <a:gd name="connsiteY3" fmla="*/ 181451 h 292417"/>
                <a:gd name="connsiteX4" fmla="*/ 409004 w 428053"/>
                <a:gd name="connsiteY4" fmla="*/ 160020 h 292417"/>
                <a:gd name="connsiteX5" fmla="*/ 414814 w 428053"/>
                <a:gd name="connsiteY5" fmla="*/ 113062 h 292417"/>
                <a:gd name="connsiteX6" fmla="*/ 422243 w 428053"/>
                <a:gd name="connsiteY6" fmla="*/ 88011 h 292417"/>
                <a:gd name="connsiteX7" fmla="*/ 425958 w 428053"/>
                <a:gd name="connsiteY7" fmla="*/ 58103 h 292417"/>
                <a:gd name="connsiteX8" fmla="*/ 428054 w 428053"/>
                <a:gd name="connsiteY8" fmla="*/ 41053 h 292417"/>
                <a:gd name="connsiteX9" fmla="*/ 390620 w 428053"/>
                <a:gd name="connsiteY9" fmla="*/ 27813 h 292417"/>
                <a:gd name="connsiteX10" fmla="*/ 355950 w 428053"/>
                <a:gd name="connsiteY10" fmla="*/ 27813 h 292417"/>
                <a:gd name="connsiteX11" fmla="*/ 266224 w 428053"/>
                <a:gd name="connsiteY11" fmla="*/ 16764 h 292417"/>
                <a:gd name="connsiteX12" fmla="*/ 252889 w 428053"/>
                <a:gd name="connsiteY12" fmla="*/ 19431 h 292417"/>
                <a:gd name="connsiteX13" fmla="*/ 205931 w 428053"/>
                <a:gd name="connsiteY13" fmla="*/ 13621 h 292417"/>
                <a:gd name="connsiteX14" fmla="*/ 179737 w 428053"/>
                <a:gd name="connsiteY14" fmla="*/ 14764 h 292417"/>
                <a:gd name="connsiteX15" fmla="*/ 149828 w 428053"/>
                <a:gd name="connsiteY15" fmla="*/ 11049 h 292417"/>
                <a:gd name="connsiteX16" fmla="*/ 94298 w 428053"/>
                <a:gd name="connsiteY16" fmla="*/ 4191 h 292417"/>
                <a:gd name="connsiteX17" fmla="*/ 25432 w 428053"/>
                <a:gd name="connsiteY17" fmla="*/ 0 h 292417"/>
                <a:gd name="connsiteX18" fmla="*/ 19050 w 428053"/>
                <a:gd name="connsiteY18" fmla="*/ 16574 h 292417"/>
                <a:gd name="connsiteX19" fmla="*/ 15335 w 428053"/>
                <a:gd name="connsiteY19" fmla="*/ 46482 h 292417"/>
                <a:gd name="connsiteX20" fmla="*/ 9049 w 428053"/>
                <a:gd name="connsiteY20" fmla="*/ 97727 h 292417"/>
                <a:gd name="connsiteX21" fmla="*/ 0 w 428053"/>
                <a:gd name="connsiteY21" fmla="*/ 135541 h 292417"/>
                <a:gd name="connsiteX22" fmla="*/ 9144 w 428053"/>
                <a:gd name="connsiteY22" fmla="*/ 167069 h 292417"/>
                <a:gd name="connsiteX23" fmla="*/ 2762 w 428053"/>
                <a:gd name="connsiteY23" fmla="*/ 183642 h 292417"/>
                <a:gd name="connsiteX24" fmla="*/ 35909 w 428053"/>
                <a:gd name="connsiteY24" fmla="*/ 196310 h 292417"/>
                <a:gd name="connsiteX25" fmla="*/ 42386 w 428053"/>
                <a:gd name="connsiteY25" fmla="*/ 214503 h 292417"/>
                <a:gd name="connsiteX26" fmla="*/ 56293 w 428053"/>
                <a:gd name="connsiteY26" fmla="*/ 242221 h 292417"/>
                <a:gd name="connsiteX27" fmla="*/ 89916 w 428053"/>
                <a:gd name="connsiteY27" fmla="*/ 250698 h 292417"/>
                <a:gd name="connsiteX28" fmla="*/ 179642 w 428053"/>
                <a:gd name="connsiteY28" fmla="*/ 261747 h 292417"/>
                <a:gd name="connsiteX29" fmla="*/ 222314 w 428053"/>
                <a:gd name="connsiteY29" fmla="*/ 266986 h 292417"/>
                <a:gd name="connsiteX30" fmla="*/ 243745 w 428053"/>
                <a:gd name="connsiteY30" fmla="*/ 269653 h 292417"/>
                <a:gd name="connsiteX31" fmla="*/ 265081 w 428053"/>
                <a:gd name="connsiteY31" fmla="*/ 272320 h 292417"/>
                <a:gd name="connsiteX32" fmla="*/ 315849 w 428053"/>
                <a:gd name="connsiteY32" fmla="*/ 282893 h 292417"/>
                <a:gd name="connsiteX33" fmla="*/ 341471 w 428053"/>
                <a:gd name="connsiteY33" fmla="*/ 286036 h 292417"/>
                <a:gd name="connsiteX34" fmla="*/ 367570 w 428053"/>
                <a:gd name="connsiteY34" fmla="*/ 284988 h 292417"/>
                <a:gd name="connsiteX35" fmla="*/ 392716 w 428053"/>
                <a:gd name="connsiteY35" fmla="*/ 292418 h 292417"/>
                <a:gd name="connsiteX36" fmla="*/ 392716 w 428053"/>
                <a:gd name="connsiteY36" fmla="*/ 292418 h 292417"/>
                <a:gd name="connsiteX37" fmla="*/ 392716 w 428053"/>
                <a:gd name="connsiteY37" fmla="*/ 292418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053" h="292417">
                  <a:moveTo>
                    <a:pt x="392716" y="292418"/>
                  </a:moveTo>
                  <a:lnTo>
                    <a:pt x="395383" y="271082"/>
                  </a:lnTo>
                  <a:lnTo>
                    <a:pt x="402717" y="211265"/>
                  </a:lnTo>
                  <a:lnTo>
                    <a:pt x="406432" y="181451"/>
                  </a:lnTo>
                  <a:lnTo>
                    <a:pt x="409004" y="160020"/>
                  </a:lnTo>
                  <a:lnTo>
                    <a:pt x="414814" y="113062"/>
                  </a:lnTo>
                  <a:lnTo>
                    <a:pt x="422243" y="88011"/>
                  </a:lnTo>
                  <a:lnTo>
                    <a:pt x="425958" y="58103"/>
                  </a:lnTo>
                  <a:lnTo>
                    <a:pt x="428054" y="41053"/>
                  </a:lnTo>
                  <a:lnTo>
                    <a:pt x="390620" y="27813"/>
                  </a:lnTo>
                  <a:lnTo>
                    <a:pt x="355950" y="27813"/>
                  </a:lnTo>
                  <a:lnTo>
                    <a:pt x="266224" y="16764"/>
                  </a:lnTo>
                  <a:lnTo>
                    <a:pt x="252889" y="19431"/>
                  </a:lnTo>
                  <a:lnTo>
                    <a:pt x="205931" y="13621"/>
                  </a:lnTo>
                  <a:lnTo>
                    <a:pt x="179737" y="14764"/>
                  </a:lnTo>
                  <a:lnTo>
                    <a:pt x="149828" y="11049"/>
                  </a:lnTo>
                  <a:lnTo>
                    <a:pt x="94298" y="4191"/>
                  </a:lnTo>
                  <a:lnTo>
                    <a:pt x="25432" y="0"/>
                  </a:lnTo>
                  <a:lnTo>
                    <a:pt x="19050" y="16574"/>
                  </a:lnTo>
                  <a:lnTo>
                    <a:pt x="15335" y="46482"/>
                  </a:lnTo>
                  <a:lnTo>
                    <a:pt x="9049" y="97727"/>
                  </a:lnTo>
                  <a:lnTo>
                    <a:pt x="0" y="135541"/>
                  </a:lnTo>
                  <a:lnTo>
                    <a:pt x="9144" y="167069"/>
                  </a:lnTo>
                  <a:lnTo>
                    <a:pt x="2762" y="183642"/>
                  </a:lnTo>
                  <a:lnTo>
                    <a:pt x="35909" y="196310"/>
                  </a:lnTo>
                  <a:lnTo>
                    <a:pt x="42386" y="214503"/>
                  </a:lnTo>
                  <a:lnTo>
                    <a:pt x="56293" y="242221"/>
                  </a:lnTo>
                  <a:lnTo>
                    <a:pt x="89916" y="250698"/>
                  </a:lnTo>
                  <a:lnTo>
                    <a:pt x="179642" y="261747"/>
                  </a:lnTo>
                  <a:lnTo>
                    <a:pt x="222314" y="266986"/>
                  </a:lnTo>
                  <a:lnTo>
                    <a:pt x="243745" y="269653"/>
                  </a:lnTo>
                  <a:lnTo>
                    <a:pt x="265081" y="272320"/>
                  </a:lnTo>
                  <a:lnTo>
                    <a:pt x="315849" y="282893"/>
                  </a:lnTo>
                  <a:lnTo>
                    <a:pt x="341471" y="286036"/>
                  </a:lnTo>
                  <a:lnTo>
                    <a:pt x="367570" y="284988"/>
                  </a:lnTo>
                  <a:lnTo>
                    <a:pt x="392716" y="292418"/>
                  </a:lnTo>
                  <a:lnTo>
                    <a:pt x="392716" y="292418"/>
                  </a:lnTo>
                  <a:lnTo>
                    <a:pt x="392716" y="2924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2F3310C3-9293-5A38-DAA2-B89D8457D903}"/>
                </a:ext>
              </a:extLst>
            </p:cNvPr>
            <p:cNvSpPr/>
            <p:nvPr/>
          </p:nvSpPr>
          <p:spPr>
            <a:xfrm>
              <a:off x="3100261" y="508985"/>
              <a:ext cx="577756" cy="728049"/>
            </a:xfrm>
            <a:custGeom>
              <a:avLst/>
              <a:gdLst>
                <a:gd name="connsiteX0" fmla="*/ 118015 w 343090"/>
                <a:gd name="connsiteY0" fmla="*/ 432340 h 432339"/>
                <a:gd name="connsiteX1" fmla="*/ 132874 w 343090"/>
                <a:gd name="connsiteY1" fmla="*/ 416814 h 432339"/>
                <a:gd name="connsiteX2" fmla="*/ 150971 w 343090"/>
                <a:gd name="connsiteY2" fmla="*/ 410432 h 432339"/>
                <a:gd name="connsiteX3" fmla="*/ 161068 w 343090"/>
                <a:gd name="connsiteY3" fmla="*/ 398621 h 432339"/>
                <a:gd name="connsiteX4" fmla="*/ 177641 w 343090"/>
                <a:gd name="connsiteY4" fmla="*/ 405003 h 432339"/>
                <a:gd name="connsiteX5" fmla="*/ 191452 w 343090"/>
                <a:gd name="connsiteY5" fmla="*/ 398050 h 432339"/>
                <a:gd name="connsiteX6" fmla="*/ 207454 w 343090"/>
                <a:gd name="connsiteY6" fmla="*/ 408718 h 432339"/>
                <a:gd name="connsiteX7" fmla="*/ 213836 w 343090"/>
                <a:gd name="connsiteY7" fmla="*/ 392144 h 432339"/>
                <a:gd name="connsiteX8" fmla="*/ 230886 w 343090"/>
                <a:gd name="connsiteY8" fmla="*/ 394240 h 432339"/>
                <a:gd name="connsiteX9" fmla="*/ 241554 w 343090"/>
                <a:gd name="connsiteY9" fmla="*/ 412909 h 432339"/>
                <a:gd name="connsiteX10" fmla="*/ 258032 w 343090"/>
                <a:gd name="connsiteY10" fmla="*/ 419290 h 432339"/>
                <a:gd name="connsiteX11" fmla="*/ 268700 w 343090"/>
                <a:gd name="connsiteY11" fmla="*/ 403193 h 432339"/>
                <a:gd name="connsiteX12" fmla="*/ 279273 w 343090"/>
                <a:gd name="connsiteY12" fmla="*/ 387191 h 432339"/>
                <a:gd name="connsiteX13" fmla="*/ 301657 w 343090"/>
                <a:gd name="connsiteY13" fmla="*/ 381286 h 432339"/>
                <a:gd name="connsiteX14" fmla="*/ 316039 w 343090"/>
                <a:gd name="connsiteY14" fmla="*/ 370046 h 432339"/>
                <a:gd name="connsiteX15" fmla="*/ 318135 w 343090"/>
                <a:gd name="connsiteY15" fmla="*/ 352901 h 432339"/>
                <a:gd name="connsiteX16" fmla="*/ 320802 w 343090"/>
                <a:gd name="connsiteY16" fmla="*/ 331565 h 432339"/>
                <a:gd name="connsiteX17" fmla="*/ 339376 w 343090"/>
                <a:gd name="connsiteY17" fmla="*/ 320802 h 432339"/>
                <a:gd name="connsiteX18" fmla="*/ 323374 w 343090"/>
                <a:gd name="connsiteY18" fmla="*/ 310134 h 432339"/>
                <a:gd name="connsiteX19" fmla="*/ 325564 w 343090"/>
                <a:gd name="connsiteY19" fmla="*/ 293084 h 432339"/>
                <a:gd name="connsiteX20" fmla="*/ 319088 w 343090"/>
                <a:gd name="connsiteY20" fmla="*/ 274892 h 432339"/>
                <a:gd name="connsiteX21" fmla="*/ 336709 w 343090"/>
                <a:gd name="connsiteY21" fmla="*/ 272701 h 432339"/>
                <a:gd name="connsiteX22" fmla="*/ 343090 w 343090"/>
                <a:gd name="connsiteY22" fmla="*/ 256127 h 432339"/>
                <a:gd name="connsiteX23" fmla="*/ 341471 w 343090"/>
                <a:gd name="connsiteY23" fmla="*/ 234220 h 432339"/>
                <a:gd name="connsiteX24" fmla="*/ 330232 w 343090"/>
                <a:gd name="connsiteY24" fmla="*/ 219837 h 432339"/>
                <a:gd name="connsiteX25" fmla="*/ 307848 w 343090"/>
                <a:gd name="connsiteY25" fmla="*/ 225743 h 432339"/>
                <a:gd name="connsiteX26" fmla="*/ 292894 w 343090"/>
                <a:gd name="connsiteY26" fmla="*/ 206597 h 432339"/>
                <a:gd name="connsiteX27" fmla="*/ 291274 w 343090"/>
                <a:gd name="connsiteY27" fmla="*/ 184690 h 432339"/>
                <a:gd name="connsiteX28" fmla="*/ 285464 w 343090"/>
                <a:gd name="connsiteY28" fmla="*/ 162211 h 432339"/>
                <a:gd name="connsiteX29" fmla="*/ 292322 w 343090"/>
                <a:gd name="connsiteY29" fmla="*/ 106680 h 432339"/>
                <a:gd name="connsiteX30" fmla="*/ 299180 w 343090"/>
                <a:gd name="connsiteY30" fmla="*/ 51054 h 432339"/>
                <a:gd name="connsiteX31" fmla="*/ 302800 w 343090"/>
                <a:gd name="connsiteY31" fmla="*/ 21146 h 432339"/>
                <a:gd name="connsiteX32" fmla="*/ 277844 w 343090"/>
                <a:gd name="connsiteY32" fmla="*/ 13716 h 432339"/>
                <a:gd name="connsiteX33" fmla="*/ 260223 w 343090"/>
                <a:gd name="connsiteY33" fmla="*/ 15907 h 432339"/>
                <a:gd name="connsiteX34" fmla="*/ 234696 w 343090"/>
                <a:gd name="connsiteY34" fmla="*/ 12764 h 432339"/>
                <a:gd name="connsiteX35" fmla="*/ 188309 w 343090"/>
                <a:gd name="connsiteY35" fmla="*/ 2667 h 432339"/>
                <a:gd name="connsiteX36" fmla="*/ 166973 w 343090"/>
                <a:gd name="connsiteY36" fmla="*/ 0 h 432339"/>
                <a:gd name="connsiteX37" fmla="*/ 156400 w 343090"/>
                <a:gd name="connsiteY37" fmla="*/ 16097 h 432339"/>
                <a:gd name="connsiteX38" fmla="*/ 149447 w 343090"/>
                <a:gd name="connsiteY38" fmla="*/ 36957 h 432339"/>
                <a:gd name="connsiteX39" fmla="*/ 131921 w 343090"/>
                <a:gd name="connsiteY39" fmla="*/ 39148 h 432339"/>
                <a:gd name="connsiteX40" fmla="*/ 113252 w 343090"/>
                <a:gd name="connsiteY40" fmla="*/ 49816 h 432339"/>
                <a:gd name="connsiteX41" fmla="*/ 95726 w 343090"/>
                <a:gd name="connsiteY41" fmla="*/ 52006 h 432339"/>
                <a:gd name="connsiteX42" fmla="*/ 77057 w 343090"/>
                <a:gd name="connsiteY42" fmla="*/ 62674 h 432339"/>
                <a:gd name="connsiteX43" fmla="*/ 52578 w 343090"/>
                <a:gd name="connsiteY43" fmla="*/ 85725 h 432339"/>
                <a:gd name="connsiteX44" fmla="*/ 28099 w 343090"/>
                <a:gd name="connsiteY44" fmla="*/ 108775 h 432339"/>
                <a:gd name="connsiteX45" fmla="*/ 21717 w 343090"/>
                <a:gd name="connsiteY45" fmla="*/ 125349 h 432339"/>
                <a:gd name="connsiteX46" fmla="*/ 10573 w 343090"/>
                <a:gd name="connsiteY46" fmla="*/ 145637 h 432339"/>
                <a:gd name="connsiteX47" fmla="*/ 0 w 343090"/>
                <a:gd name="connsiteY47" fmla="*/ 161735 h 432339"/>
                <a:gd name="connsiteX48" fmla="*/ 4763 w 343090"/>
                <a:gd name="connsiteY48" fmla="*/ 192691 h 432339"/>
                <a:gd name="connsiteX49" fmla="*/ 13906 w 343090"/>
                <a:gd name="connsiteY49" fmla="*/ 224219 h 432339"/>
                <a:gd name="connsiteX50" fmla="*/ 6953 w 343090"/>
                <a:gd name="connsiteY50" fmla="*/ 245078 h 432339"/>
                <a:gd name="connsiteX51" fmla="*/ 21431 w 343090"/>
                <a:gd name="connsiteY51" fmla="*/ 268510 h 432339"/>
                <a:gd name="connsiteX52" fmla="*/ 36862 w 343090"/>
                <a:gd name="connsiteY52" fmla="*/ 283464 h 432339"/>
                <a:gd name="connsiteX53" fmla="*/ 48673 w 343090"/>
                <a:gd name="connsiteY53" fmla="*/ 363093 h 432339"/>
                <a:gd name="connsiteX54" fmla="*/ 59817 w 343090"/>
                <a:gd name="connsiteY54" fmla="*/ 377476 h 432339"/>
                <a:gd name="connsiteX55" fmla="*/ 53530 w 343090"/>
                <a:gd name="connsiteY55" fmla="*/ 394049 h 432339"/>
                <a:gd name="connsiteX56" fmla="*/ 66865 w 343090"/>
                <a:gd name="connsiteY56" fmla="*/ 426053 h 432339"/>
                <a:gd name="connsiteX57" fmla="*/ 84391 w 343090"/>
                <a:gd name="connsiteY57" fmla="*/ 423863 h 432339"/>
                <a:gd name="connsiteX58" fmla="*/ 105727 w 343090"/>
                <a:gd name="connsiteY58" fmla="*/ 426530 h 432339"/>
                <a:gd name="connsiteX59" fmla="*/ 118015 w 343090"/>
                <a:gd name="connsiteY59" fmla="*/ 432340 h 432339"/>
                <a:gd name="connsiteX60" fmla="*/ 118015 w 343090"/>
                <a:gd name="connsiteY60" fmla="*/ 432340 h 432339"/>
                <a:gd name="connsiteX61" fmla="*/ 118015 w 343090"/>
                <a:gd name="connsiteY61" fmla="*/ 432340 h 43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43090" h="432339">
                  <a:moveTo>
                    <a:pt x="118015" y="432340"/>
                  </a:moveTo>
                  <a:lnTo>
                    <a:pt x="132874" y="416814"/>
                  </a:lnTo>
                  <a:lnTo>
                    <a:pt x="150971" y="410432"/>
                  </a:lnTo>
                  <a:lnTo>
                    <a:pt x="161068" y="398621"/>
                  </a:lnTo>
                  <a:lnTo>
                    <a:pt x="177641" y="405003"/>
                  </a:lnTo>
                  <a:lnTo>
                    <a:pt x="191452" y="398050"/>
                  </a:lnTo>
                  <a:lnTo>
                    <a:pt x="207454" y="408718"/>
                  </a:lnTo>
                  <a:lnTo>
                    <a:pt x="213836" y="392144"/>
                  </a:lnTo>
                  <a:lnTo>
                    <a:pt x="230886" y="394240"/>
                  </a:lnTo>
                  <a:lnTo>
                    <a:pt x="241554" y="412909"/>
                  </a:lnTo>
                  <a:lnTo>
                    <a:pt x="258032" y="419290"/>
                  </a:lnTo>
                  <a:lnTo>
                    <a:pt x="268700" y="403193"/>
                  </a:lnTo>
                  <a:lnTo>
                    <a:pt x="279273" y="387191"/>
                  </a:lnTo>
                  <a:lnTo>
                    <a:pt x="301657" y="381286"/>
                  </a:lnTo>
                  <a:lnTo>
                    <a:pt x="316039" y="370046"/>
                  </a:lnTo>
                  <a:lnTo>
                    <a:pt x="318135" y="352901"/>
                  </a:lnTo>
                  <a:lnTo>
                    <a:pt x="320802" y="331565"/>
                  </a:lnTo>
                  <a:lnTo>
                    <a:pt x="339376" y="320802"/>
                  </a:lnTo>
                  <a:lnTo>
                    <a:pt x="323374" y="310134"/>
                  </a:lnTo>
                  <a:lnTo>
                    <a:pt x="325564" y="293084"/>
                  </a:lnTo>
                  <a:lnTo>
                    <a:pt x="319088" y="274892"/>
                  </a:lnTo>
                  <a:lnTo>
                    <a:pt x="336709" y="272701"/>
                  </a:lnTo>
                  <a:lnTo>
                    <a:pt x="343090" y="256127"/>
                  </a:lnTo>
                  <a:lnTo>
                    <a:pt x="341471" y="234220"/>
                  </a:lnTo>
                  <a:lnTo>
                    <a:pt x="330232" y="219837"/>
                  </a:lnTo>
                  <a:lnTo>
                    <a:pt x="307848" y="225743"/>
                  </a:lnTo>
                  <a:lnTo>
                    <a:pt x="292894" y="206597"/>
                  </a:lnTo>
                  <a:lnTo>
                    <a:pt x="291274" y="184690"/>
                  </a:lnTo>
                  <a:lnTo>
                    <a:pt x="285464" y="162211"/>
                  </a:lnTo>
                  <a:lnTo>
                    <a:pt x="292322" y="106680"/>
                  </a:lnTo>
                  <a:lnTo>
                    <a:pt x="299180" y="51054"/>
                  </a:lnTo>
                  <a:lnTo>
                    <a:pt x="302800" y="21146"/>
                  </a:lnTo>
                  <a:lnTo>
                    <a:pt x="277844" y="13716"/>
                  </a:lnTo>
                  <a:lnTo>
                    <a:pt x="260223" y="15907"/>
                  </a:lnTo>
                  <a:lnTo>
                    <a:pt x="234696" y="12764"/>
                  </a:lnTo>
                  <a:lnTo>
                    <a:pt x="188309" y="2667"/>
                  </a:lnTo>
                  <a:lnTo>
                    <a:pt x="166973" y="0"/>
                  </a:lnTo>
                  <a:lnTo>
                    <a:pt x="156400" y="16097"/>
                  </a:lnTo>
                  <a:lnTo>
                    <a:pt x="149447" y="36957"/>
                  </a:lnTo>
                  <a:lnTo>
                    <a:pt x="131921" y="39148"/>
                  </a:lnTo>
                  <a:lnTo>
                    <a:pt x="113252" y="49816"/>
                  </a:lnTo>
                  <a:lnTo>
                    <a:pt x="95726" y="52006"/>
                  </a:lnTo>
                  <a:lnTo>
                    <a:pt x="77057" y="62674"/>
                  </a:lnTo>
                  <a:lnTo>
                    <a:pt x="52578" y="85725"/>
                  </a:lnTo>
                  <a:lnTo>
                    <a:pt x="28099" y="108775"/>
                  </a:lnTo>
                  <a:lnTo>
                    <a:pt x="21717" y="125349"/>
                  </a:lnTo>
                  <a:lnTo>
                    <a:pt x="10573" y="145637"/>
                  </a:lnTo>
                  <a:lnTo>
                    <a:pt x="0" y="161735"/>
                  </a:lnTo>
                  <a:lnTo>
                    <a:pt x="4763" y="192691"/>
                  </a:lnTo>
                  <a:lnTo>
                    <a:pt x="13906" y="224219"/>
                  </a:lnTo>
                  <a:lnTo>
                    <a:pt x="6953" y="245078"/>
                  </a:lnTo>
                  <a:lnTo>
                    <a:pt x="21431" y="268510"/>
                  </a:lnTo>
                  <a:lnTo>
                    <a:pt x="36862" y="283464"/>
                  </a:lnTo>
                  <a:lnTo>
                    <a:pt x="48673" y="363093"/>
                  </a:lnTo>
                  <a:lnTo>
                    <a:pt x="59817" y="377476"/>
                  </a:lnTo>
                  <a:lnTo>
                    <a:pt x="53530" y="394049"/>
                  </a:lnTo>
                  <a:lnTo>
                    <a:pt x="66865" y="426053"/>
                  </a:lnTo>
                  <a:lnTo>
                    <a:pt x="84391" y="423863"/>
                  </a:lnTo>
                  <a:lnTo>
                    <a:pt x="105727" y="426530"/>
                  </a:lnTo>
                  <a:lnTo>
                    <a:pt x="118015" y="432340"/>
                  </a:lnTo>
                  <a:lnTo>
                    <a:pt x="118015" y="432340"/>
                  </a:lnTo>
                  <a:lnTo>
                    <a:pt x="118015" y="4323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9FD003B7-1B87-97F6-F247-E9DBC378F93B}"/>
                </a:ext>
              </a:extLst>
            </p:cNvPr>
            <p:cNvSpPr/>
            <p:nvPr/>
          </p:nvSpPr>
          <p:spPr>
            <a:xfrm>
              <a:off x="2847634" y="375052"/>
              <a:ext cx="515361" cy="408535"/>
            </a:xfrm>
            <a:custGeom>
              <a:avLst/>
              <a:gdLst>
                <a:gd name="connsiteX0" fmla="*/ 154972 w 306038"/>
                <a:gd name="connsiteY0" fmla="*/ 242602 h 242601"/>
                <a:gd name="connsiteX1" fmla="*/ 172498 w 306038"/>
                <a:gd name="connsiteY1" fmla="*/ 205835 h 242601"/>
                <a:gd name="connsiteX2" fmla="*/ 178784 w 306038"/>
                <a:gd name="connsiteY2" fmla="*/ 189262 h 242601"/>
                <a:gd name="connsiteX3" fmla="*/ 203168 w 306038"/>
                <a:gd name="connsiteY3" fmla="*/ 166307 h 242601"/>
                <a:gd name="connsiteX4" fmla="*/ 217456 w 306038"/>
                <a:gd name="connsiteY4" fmla="*/ 155162 h 242601"/>
                <a:gd name="connsiteX5" fmla="*/ 236601 w 306038"/>
                <a:gd name="connsiteY5" fmla="*/ 140208 h 242601"/>
                <a:gd name="connsiteX6" fmla="*/ 259366 w 306038"/>
                <a:gd name="connsiteY6" fmla="*/ 130016 h 242601"/>
                <a:gd name="connsiteX7" fmla="*/ 282226 w 306038"/>
                <a:gd name="connsiteY7" fmla="*/ 119825 h 242601"/>
                <a:gd name="connsiteX8" fmla="*/ 299656 w 306038"/>
                <a:gd name="connsiteY8" fmla="*/ 117634 h 242601"/>
                <a:gd name="connsiteX9" fmla="*/ 306038 w 306038"/>
                <a:gd name="connsiteY9" fmla="*/ 101156 h 242601"/>
                <a:gd name="connsiteX10" fmla="*/ 303943 w 306038"/>
                <a:gd name="connsiteY10" fmla="*/ 83630 h 242601"/>
                <a:gd name="connsiteX11" fmla="*/ 283178 w 306038"/>
                <a:gd name="connsiteY11" fmla="*/ 76676 h 242601"/>
                <a:gd name="connsiteX12" fmla="*/ 240792 w 306038"/>
                <a:gd name="connsiteY12" fmla="*/ 71437 h 242601"/>
                <a:gd name="connsiteX13" fmla="*/ 151638 w 306038"/>
                <a:gd name="connsiteY13" fmla="*/ 60484 h 242601"/>
                <a:gd name="connsiteX14" fmla="*/ 118205 w 306038"/>
                <a:gd name="connsiteY14" fmla="*/ 52007 h 242601"/>
                <a:gd name="connsiteX15" fmla="*/ 104299 w 306038"/>
                <a:gd name="connsiteY15" fmla="*/ 24384 h 242601"/>
                <a:gd name="connsiteX16" fmla="*/ 97917 w 306038"/>
                <a:gd name="connsiteY16" fmla="*/ 6286 h 242601"/>
                <a:gd name="connsiteX17" fmla="*/ 68199 w 306038"/>
                <a:gd name="connsiteY17" fmla="*/ 2572 h 242601"/>
                <a:gd name="connsiteX18" fmla="*/ 46958 w 306038"/>
                <a:gd name="connsiteY18" fmla="*/ 0 h 242601"/>
                <a:gd name="connsiteX19" fmla="*/ 50197 w 306038"/>
                <a:gd name="connsiteY19" fmla="*/ 43625 h 242601"/>
                <a:gd name="connsiteX20" fmla="*/ 20479 w 306038"/>
                <a:gd name="connsiteY20" fmla="*/ 40005 h 242601"/>
                <a:gd name="connsiteX21" fmla="*/ 16859 w 306038"/>
                <a:gd name="connsiteY21" fmla="*/ 104394 h 242601"/>
                <a:gd name="connsiteX22" fmla="*/ 14288 w 306038"/>
                <a:gd name="connsiteY22" fmla="*/ 125730 h 242601"/>
                <a:gd name="connsiteX23" fmla="*/ 14288 w 306038"/>
                <a:gd name="connsiteY23" fmla="*/ 160306 h 242601"/>
                <a:gd name="connsiteX24" fmla="*/ 0 w 306038"/>
                <a:gd name="connsiteY24" fmla="*/ 171545 h 242601"/>
                <a:gd name="connsiteX25" fmla="*/ 15907 w 306038"/>
                <a:gd name="connsiteY25" fmla="*/ 182118 h 242601"/>
                <a:gd name="connsiteX26" fmla="*/ 12192 w 306038"/>
                <a:gd name="connsiteY26" fmla="*/ 211931 h 242601"/>
                <a:gd name="connsiteX27" fmla="*/ 18097 w 306038"/>
                <a:gd name="connsiteY27" fmla="*/ 234315 h 242601"/>
                <a:gd name="connsiteX28" fmla="*/ 36671 w 306038"/>
                <a:gd name="connsiteY28" fmla="*/ 223647 h 242601"/>
                <a:gd name="connsiteX29" fmla="*/ 35528 w 306038"/>
                <a:gd name="connsiteY29" fmla="*/ 197549 h 242601"/>
                <a:gd name="connsiteX30" fmla="*/ 56197 w 306038"/>
                <a:gd name="connsiteY30" fmla="*/ 169831 h 242601"/>
                <a:gd name="connsiteX31" fmla="*/ 72676 w 306038"/>
                <a:gd name="connsiteY31" fmla="*/ 176212 h 242601"/>
                <a:gd name="connsiteX32" fmla="*/ 86487 w 306038"/>
                <a:gd name="connsiteY32" fmla="*/ 203835 h 242601"/>
                <a:gd name="connsiteX33" fmla="*/ 102965 w 306038"/>
                <a:gd name="connsiteY33" fmla="*/ 210217 h 242601"/>
                <a:gd name="connsiteX34" fmla="*/ 127921 w 306038"/>
                <a:gd name="connsiteY34" fmla="*/ 217551 h 242601"/>
                <a:gd name="connsiteX35" fmla="*/ 142780 w 306038"/>
                <a:gd name="connsiteY35" fmla="*/ 236696 h 242601"/>
                <a:gd name="connsiteX36" fmla="*/ 154972 w 306038"/>
                <a:gd name="connsiteY36" fmla="*/ 242602 h 242601"/>
                <a:gd name="connsiteX37" fmla="*/ 154972 w 306038"/>
                <a:gd name="connsiteY37" fmla="*/ 242602 h 242601"/>
                <a:gd name="connsiteX38" fmla="*/ 154972 w 306038"/>
                <a:gd name="connsiteY38" fmla="*/ 242602 h 24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06038" h="242601">
                  <a:moveTo>
                    <a:pt x="154972" y="242602"/>
                  </a:moveTo>
                  <a:lnTo>
                    <a:pt x="172498" y="205835"/>
                  </a:lnTo>
                  <a:lnTo>
                    <a:pt x="178784" y="189262"/>
                  </a:lnTo>
                  <a:lnTo>
                    <a:pt x="203168" y="166307"/>
                  </a:lnTo>
                  <a:lnTo>
                    <a:pt x="217456" y="155162"/>
                  </a:lnTo>
                  <a:lnTo>
                    <a:pt x="236601" y="140208"/>
                  </a:lnTo>
                  <a:lnTo>
                    <a:pt x="259366" y="130016"/>
                  </a:lnTo>
                  <a:lnTo>
                    <a:pt x="282226" y="119825"/>
                  </a:lnTo>
                  <a:lnTo>
                    <a:pt x="299656" y="117634"/>
                  </a:lnTo>
                  <a:lnTo>
                    <a:pt x="306038" y="101156"/>
                  </a:lnTo>
                  <a:lnTo>
                    <a:pt x="303943" y="83630"/>
                  </a:lnTo>
                  <a:lnTo>
                    <a:pt x="283178" y="76676"/>
                  </a:lnTo>
                  <a:lnTo>
                    <a:pt x="240792" y="71437"/>
                  </a:lnTo>
                  <a:lnTo>
                    <a:pt x="151638" y="60484"/>
                  </a:lnTo>
                  <a:lnTo>
                    <a:pt x="118205" y="52007"/>
                  </a:lnTo>
                  <a:lnTo>
                    <a:pt x="104299" y="24384"/>
                  </a:lnTo>
                  <a:lnTo>
                    <a:pt x="97917" y="6286"/>
                  </a:lnTo>
                  <a:lnTo>
                    <a:pt x="68199" y="2572"/>
                  </a:lnTo>
                  <a:lnTo>
                    <a:pt x="46958" y="0"/>
                  </a:lnTo>
                  <a:lnTo>
                    <a:pt x="50197" y="43625"/>
                  </a:lnTo>
                  <a:lnTo>
                    <a:pt x="20479" y="40005"/>
                  </a:lnTo>
                  <a:lnTo>
                    <a:pt x="16859" y="104394"/>
                  </a:lnTo>
                  <a:lnTo>
                    <a:pt x="14288" y="125730"/>
                  </a:lnTo>
                  <a:lnTo>
                    <a:pt x="14288" y="160306"/>
                  </a:lnTo>
                  <a:lnTo>
                    <a:pt x="0" y="171545"/>
                  </a:lnTo>
                  <a:lnTo>
                    <a:pt x="15907" y="182118"/>
                  </a:lnTo>
                  <a:lnTo>
                    <a:pt x="12192" y="211931"/>
                  </a:lnTo>
                  <a:lnTo>
                    <a:pt x="18097" y="234315"/>
                  </a:lnTo>
                  <a:lnTo>
                    <a:pt x="36671" y="223647"/>
                  </a:lnTo>
                  <a:lnTo>
                    <a:pt x="35528" y="197549"/>
                  </a:lnTo>
                  <a:lnTo>
                    <a:pt x="56197" y="169831"/>
                  </a:lnTo>
                  <a:lnTo>
                    <a:pt x="72676" y="176212"/>
                  </a:lnTo>
                  <a:lnTo>
                    <a:pt x="86487" y="203835"/>
                  </a:lnTo>
                  <a:lnTo>
                    <a:pt x="102965" y="210217"/>
                  </a:lnTo>
                  <a:lnTo>
                    <a:pt x="127921" y="217551"/>
                  </a:lnTo>
                  <a:lnTo>
                    <a:pt x="142780" y="236696"/>
                  </a:lnTo>
                  <a:lnTo>
                    <a:pt x="154972" y="242602"/>
                  </a:lnTo>
                  <a:lnTo>
                    <a:pt x="154972" y="242602"/>
                  </a:lnTo>
                  <a:lnTo>
                    <a:pt x="154972" y="24260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115F00A-F992-B9FE-07F9-C7830ED22C19}"/>
                </a:ext>
              </a:extLst>
            </p:cNvPr>
            <p:cNvSpPr/>
            <p:nvPr/>
          </p:nvSpPr>
          <p:spPr>
            <a:xfrm>
              <a:off x="3207889" y="1138390"/>
              <a:ext cx="710566" cy="640310"/>
            </a:xfrm>
            <a:custGeom>
              <a:avLst/>
              <a:gdLst>
                <a:gd name="connsiteX0" fmla="*/ 392144 w 421957"/>
                <a:gd name="connsiteY0" fmla="*/ 380238 h 380237"/>
                <a:gd name="connsiteX1" fmla="*/ 411289 w 421957"/>
                <a:gd name="connsiteY1" fmla="*/ 365284 h 380237"/>
                <a:gd name="connsiteX2" fmla="*/ 421957 w 421957"/>
                <a:gd name="connsiteY2" fmla="*/ 349282 h 380237"/>
                <a:gd name="connsiteX3" fmla="*/ 404908 w 421957"/>
                <a:gd name="connsiteY3" fmla="*/ 347186 h 380237"/>
                <a:gd name="connsiteX4" fmla="*/ 386810 w 421957"/>
                <a:gd name="connsiteY4" fmla="*/ 353568 h 380237"/>
                <a:gd name="connsiteX5" fmla="*/ 402717 w 421957"/>
                <a:gd name="connsiteY5" fmla="*/ 329565 h 380237"/>
                <a:gd name="connsiteX6" fmla="*/ 418147 w 421957"/>
                <a:gd name="connsiteY6" fmla="*/ 309848 h 380237"/>
                <a:gd name="connsiteX7" fmla="*/ 387858 w 421957"/>
                <a:gd name="connsiteY7" fmla="*/ 310420 h 380237"/>
                <a:gd name="connsiteX8" fmla="*/ 402717 w 421957"/>
                <a:gd name="connsiteY8" fmla="*/ 294894 h 380237"/>
                <a:gd name="connsiteX9" fmla="*/ 405289 w 421957"/>
                <a:gd name="connsiteY9" fmla="*/ 273653 h 380237"/>
                <a:gd name="connsiteX10" fmla="*/ 393573 w 421957"/>
                <a:gd name="connsiteY10" fmla="*/ 228886 h 380237"/>
                <a:gd name="connsiteX11" fmla="*/ 393001 w 421957"/>
                <a:gd name="connsiteY11" fmla="*/ 198501 h 380237"/>
                <a:gd name="connsiteX12" fmla="*/ 412623 w 421957"/>
                <a:gd name="connsiteY12" fmla="*/ 179261 h 380237"/>
                <a:gd name="connsiteX13" fmla="*/ 414719 w 421957"/>
                <a:gd name="connsiteY13" fmla="*/ 162211 h 380237"/>
                <a:gd name="connsiteX14" fmla="*/ 403574 w 421957"/>
                <a:gd name="connsiteY14" fmla="*/ 147828 h 380237"/>
                <a:gd name="connsiteX15" fmla="*/ 389191 w 421957"/>
                <a:gd name="connsiteY15" fmla="*/ 124492 h 380237"/>
                <a:gd name="connsiteX16" fmla="*/ 372618 w 421957"/>
                <a:gd name="connsiteY16" fmla="*/ 83439 h 380237"/>
                <a:gd name="connsiteX17" fmla="*/ 336328 w 421957"/>
                <a:gd name="connsiteY17" fmla="*/ 61722 h 380237"/>
                <a:gd name="connsiteX18" fmla="*/ 318802 w 421957"/>
                <a:gd name="connsiteY18" fmla="*/ 63818 h 380237"/>
                <a:gd name="connsiteX19" fmla="*/ 308705 w 421957"/>
                <a:gd name="connsiteY19" fmla="*/ 75533 h 380237"/>
                <a:gd name="connsiteX20" fmla="*/ 292703 w 421957"/>
                <a:gd name="connsiteY20" fmla="*/ 64960 h 380237"/>
                <a:gd name="connsiteX21" fmla="*/ 291084 w 421957"/>
                <a:gd name="connsiteY21" fmla="*/ 43148 h 380237"/>
                <a:gd name="connsiteX22" fmla="*/ 270891 w 421957"/>
                <a:gd name="connsiteY22" fmla="*/ 31909 h 380237"/>
                <a:gd name="connsiteX23" fmla="*/ 263938 w 421957"/>
                <a:gd name="connsiteY23" fmla="*/ 18098 h 380237"/>
                <a:gd name="connsiteX24" fmla="*/ 257556 w 421957"/>
                <a:gd name="connsiteY24" fmla="*/ 0 h 380237"/>
                <a:gd name="connsiteX25" fmla="*/ 239458 w 421957"/>
                <a:gd name="connsiteY25" fmla="*/ 6477 h 380237"/>
                <a:gd name="connsiteX26" fmla="*/ 217075 w 421957"/>
                <a:gd name="connsiteY26" fmla="*/ 12287 h 380237"/>
                <a:gd name="connsiteX27" fmla="*/ 206978 w 421957"/>
                <a:gd name="connsiteY27" fmla="*/ 24098 h 380237"/>
                <a:gd name="connsiteX28" fmla="*/ 200120 w 421957"/>
                <a:gd name="connsiteY28" fmla="*/ 44863 h 380237"/>
                <a:gd name="connsiteX29" fmla="*/ 179356 w 421957"/>
                <a:gd name="connsiteY29" fmla="*/ 38005 h 380237"/>
                <a:gd name="connsiteX30" fmla="*/ 168688 w 421957"/>
                <a:gd name="connsiteY30" fmla="*/ 19336 h 380237"/>
                <a:gd name="connsiteX31" fmla="*/ 152209 w 421957"/>
                <a:gd name="connsiteY31" fmla="*/ 12954 h 380237"/>
                <a:gd name="connsiteX32" fmla="*/ 149542 w 421957"/>
                <a:gd name="connsiteY32" fmla="*/ 34290 h 380237"/>
                <a:gd name="connsiteX33" fmla="*/ 133064 w 421957"/>
                <a:gd name="connsiteY33" fmla="*/ 27908 h 380237"/>
                <a:gd name="connsiteX34" fmla="*/ 115443 w 421957"/>
                <a:gd name="connsiteY34" fmla="*/ 30099 h 380237"/>
                <a:gd name="connsiteX35" fmla="*/ 98965 w 421957"/>
                <a:gd name="connsiteY35" fmla="*/ 23717 h 380237"/>
                <a:gd name="connsiteX36" fmla="*/ 88868 w 421957"/>
                <a:gd name="connsiteY36" fmla="*/ 35433 h 380237"/>
                <a:gd name="connsiteX37" fmla="*/ 69723 w 421957"/>
                <a:gd name="connsiteY37" fmla="*/ 50387 h 380237"/>
                <a:gd name="connsiteX38" fmla="*/ 52673 w 421957"/>
                <a:gd name="connsiteY38" fmla="*/ 48292 h 380237"/>
                <a:gd name="connsiteX39" fmla="*/ 34671 w 421957"/>
                <a:gd name="connsiteY39" fmla="*/ 54769 h 380237"/>
                <a:gd name="connsiteX40" fmla="*/ 18669 w 421957"/>
                <a:gd name="connsiteY40" fmla="*/ 44101 h 380237"/>
                <a:gd name="connsiteX41" fmla="*/ 0 w 421957"/>
                <a:gd name="connsiteY41" fmla="*/ 54769 h 380237"/>
                <a:gd name="connsiteX42" fmla="*/ 2191 w 421957"/>
                <a:gd name="connsiteY42" fmla="*/ 72390 h 380237"/>
                <a:gd name="connsiteX43" fmla="*/ 13430 w 421957"/>
                <a:gd name="connsiteY43" fmla="*/ 86773 h 380237"/>
                <a:gd name="connsiteX44" fmla="*/ 7048 w 421957"/>
                <a:gd name="connsiteY44" fmla="*/ 103251 h 380237"/>
                <a:gd name="connsiteX45" fmla="*/ 18193 w 421957"/>
                <a:gd name="connsiteY45" fmla="*/ 117634 h 380237"/>
                <a:gd name="connsiteX46" fmla="*/ 24670 w 421957"/>
                <a:gd name="connsiteY46" fmla="*/ 135731 h 380237"/>
                <a:gd name="connsiteX47" fmla="*/ 30480 w 421957"/>
                <a:gd name="connsiteY47" fmla="*/ 158115 h 380237"/>
                <a:gd name="connsiteX48" fmla="*/ 46006 w 421957"/>
                <a:gd name="connsiteY48" fmla="*/ 207645 h 380237"/>
                <a:gd name="connsiteX49" fmla="*/ 62008 w 421957"/>
                <a:gd name="connsiteY49" fmla="*/ 218218 h 380237"/>
                <a:gd name="connsiteX50" fmla="*/ 103537 w 421957"/>
                <a:gd name="connsiteY50" fmla="*/ 266700 h 380237"/>
                <a:gd name="connsiteX51" fmla="*/ 114776 w 421957"/>
                <a:gd name="connsiteY51" fmla="*/ 281083 h 380237"/>
                <a:gd name="connsiteX52" fmla="*/ 148876 w 421957"/>
                <a:gd name="connsiteY52" fmla="*/ 319850 h 380237"/>
                <a:gd name="connsiteX53" fmla="*/ 160115 w 421957"/>
                <a:gd name="connsiteY53" fmla="*/ 334232 h 380237"/>
                <a:gd name="connsiteX54" fmla="*/ 161734 w 421957"/>
                <a:gd name="connsiteY54" fmla="*/ 356045 h 380237"/>
                <a:gd name="connsiteX55" fmla="*/ 182975 w 421957"/>
                <a:gd name="connsiteY55" fmla="*/ 358712 h 380237"/>
                <a:gd name="connsiteX56" fmla="*/ 209645 w 421957"/>
                <a:gd name="connsiteY56" fmla="*/ 353378 h 380237"/>
                <a:gd name="connsiteX57" fmla="*/ 231457 w 421957"/>
                <a:gd name="connsiteY57" fmla="*/ 351663 h 380237"/>
                <a:gd name="connsiteX58" fmla="*/ 258032 w 421957"/>
                <a:gd name="connsiteY58" fmla="*/ 346329 h 380237"/>
                <a:gd name="connsiteX59" fmla="*/ 274034 w 421957"/>
                <a:gd name="connsiteY59" fmla="*/ 356997 h 380237"/>
                <a:gd name="connsiteX60" fmla="*/ 300609 w 421957"/>
                <a:gd name="connsiteY60" fmla="*/ 351568 h 380237"/>
                <a:gd name="connsiteX61" fmla="*/ 321373 w 421957"/>
                <a:gd name="connsiteY61" fmla="*/ 358426 h 380237"/>
                <a:gd name="connsiteX62" fmla="*/ 342138 w 421957"/>
                <a:gd name="connsiteY62" fmla="*/ 365379 h 380237"/>
                <a:gd name="connsiteX63" fmla="*/ 362903 w 421957"/>
                <a:gd name="connsiteY63" fmla="*/ 372237 h 380237"/>
                <a:gd name="connsiteX64" fmla="*/ 380429 w 421957"/>
                <a:gd name="connsiteY64" fmla="*/ 370046 h 380237"/>
                <a:gd name="connsiteX65" fmla="*/ 392144 w 421957"/>
                <a:gd name="connsiteY65" fmla="*/ 380238 h 380237"/>
                <a:gd name="connsiteX66" fmla="*/ 392144 w 421957"/>
                <a:gd name="connsiteY66" fmla="*/ 380238 h 380237"/>
                <a:gd name="connsiteX67" fmla="*/ 392144 w 421957"/>
                <a:gd name="connsiteY67" fmla="*/ 380238 h 38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21957" h="380237">
                  <a:moveTo>
                    <a:pt x="392144" y="380238"/>
                  </a:moveTo>
                  <a:lnTo>
                    <a:pt x="411289" y="365284"/>
                  </a:lnTo>
                  <a:lnTo>
                    <a:pt x="421957" y="349282"/>
                  </a:lnTo>
                  <a:lnTo>
                    <a:pt x="404908" y="347186"/>
                  </a:lnTo>
                  <a:lnTo>
                    <a:pt x="386810" y="353568"/>
                  </a:lnTo>
                  <a:lnTo>
                    <a:pt x="402717" y="329565"/>
                  </a:lnTo>
                  <a:lnTo>
                    <a:pt x="418147" y="309848"/>
                  </a:lnTo>
                  <a:lnTo>
                    <a:pt x="387858" y="310420"/>
                  </a:lnTo>
                  <a:lnTo>
                    <a:pt x="402717" y="294894"/>
                  </a:lnTo>
                  <a:lnTo>
                    <a:pt x="405289" y="273653"/>
                  </a:lnTo>
                  <a:lnTo>
                    <a:pt x="393573" y="228886"/>
                  </a:lnTo>
                  <a:lnTo>
                    <a:pt x="393001" y="198501"/>
                  </a:lnTo>
                  <a:lnTo>
                    <a:pt x="412623" y="179261"/>
                  </a:lnTo>
                  <a:lnTo>
                    <a:pt x="414719" y="162211"/>
                  </a:lnTo>
                  <a:lnTo>
                    <a:pt x="403574" y="147828"/>
                  </a:lnTo>
                  <a:lnTo>
                    <a:pt x="389191" y="124492"/>
                  </a:lnTo>
                  <a:lnTo>
                    <a:pt x="372618" y="83439"/>
                  </a:lnTo>
                  <a:lnTo>
                    <a:pt x="336328" y="61722"/>
                  </a:lnTo>
                  <a:lnTo>
                    <a:pt x="318802" y="63818"/>
                  </a:lnTo>
                  <a:lnTo>
                    <a:pt x="308705" y="75533"/>
                  </a:lnTo>
                  <a:lnTo>
                    <a:pt x="292703" y="64960"/>
                  </a:lnTo>
                  <a:lnTo>
                    <a:pt x="291084" y="43148"/>
                  </a:lnTo>
                  <a:lnTo>
                    <a:pt x="270891" y="31909"/>
                  </a:lnTo>
                  <a:lnTo>
                    <a:pt x="263938" y="18098"/>
                  </a:lnTo>
                  <a:lnTo>
                    <a:pt x="257556" y="0"/>
                  </a:lnTo>
                  <a:lnTo>
                    <a:pt x="239458" y="6477"/>
                  </a:lnTo>
                  <a:lnTo>
                    <a:pt x="217075" y="12287"/>
                  </a:lnTo>
                  <a:lnTo>
                    <a:pt x="206978" y="24098"/>
                  </a:lnTo>
                  <a:lnTo>
                    <a:pt x="200120" y="44863"/>
                  </a:lnTo>
                  <a:lnTo>
                    <a:pt x="179356" y="38005"/>
                  </a:lnTo>
                  <a:lnTo>
                    <a:pt x="168688" y="19336"/>
                  </a:lnTo>
                  <a:lnTo>
                    <a:pt x="152209" y="12954"/>
                  </a:lnTo>
                  <a:lnTo>
                    <a:pt x="149542" y="34290"/>
                  </a:lnTo>
                  <a:lnTo>
                    <a:pt x="133064" y="27908"/>
                  </a:lnTo>
                  <a:lnTo>
                    <a:pt x="115443" y="30099"/>
                  </a:lnTo>
                  <a:lnTo>
                    <a:pt x="98965" y="23717"/>
                  </a:lnTo>
                  <a:lnTo>
                    <a:pt x="88868" y="35433"/>
                  </a:lnTo>
                  <a:lnTo>
                    <a:pt x="69723" y="50387"/>
                  </a:lnTo>
                  <a:lnTo>
                    <a:pt x="52673" y="48292"/>
                  </a:lnTo>
                  <a:lnTo>
                    <a:pt x="34671" y="54769"/>
                  </a:lnTo>
                  <a:lnTo>
                    <a:pt x="18669" y="44101"/>
                  </a:lnTo>
                  <a:lnTo>
                    <a:pt x="0" y="54769"/>
                  </a:lnTo>
                  <a:lnTo>
                    <a:pt x="2191" y="72390"/>
                  </a:lnTo>
                  <a:lnTo>
                    <a:pt x="13430" y="86773"/>
                  </a:lnTo>
                  <a:lnTo>
                    <a:pt x="7048" y="103251"/>
                  </a:lnTo>
                  <a:lnTo>
                    <a:pt x="18193" y="117634"/>
                  </a:lnTo>
                  <a:lnTo>
                    <a:pt x="24670" y="135731"/>
                  </a:lnTo>
                  <a:lnTo>
                    <a:pt x="30480" y="158115"/>
                  </a:lnTo>
                  <a:lnTo>
                    <a:pt x="46006" y="207645"/>
                  </a:lnTo>
                  <a:lnTo>
                    <a:pt x="62008" y="218218"/>
                  </a:lnTo>
                  <a:lnTo>
                    <a:pt x="103537" y="266700"/>
                  </a:lnTo>
                  <a:lnTo>
                    <a:pt x="114776" y="281083"/>
                  </a:lnTo>
                  <a:lnTo>
                    <a:pt x="148876" y="319850"/>
                  </a:lnTo>
                  <a:lnTo>
                    <a:pt x="160115" y="334232"/>
                  </a:lnTo>
                  <a:lnTo>
                    <a:pt x="161734" y="356045"/>
                  </a:lnTo>
                  <a:lnTo>
                    <a:pt x="182975" y="358712"/>
                  </a:lnTo>
                  <a:lnTo>
                    <a:pt x="209645" y="353378"/>
                  </a:lnTo>
                  <a:lnTo>
                    <a:pt x="231457" y="351663"/>
                  </a:lnTo>
                  <a:lnTo>
                    <a:pt x="258032" y="346329"/>
                  </a:lnTo>
                  <a:lnTo>
                    <a:pt x="274034" y="356997"/>
                  </a:lnTo>
                  <a:lnTo>
                    <a:pt x="300609" y="351568"/>
                  </a:lnTo>
                  <a:lnTo>
                    <a:pt x="321373" y="358426"/>
                  </a:lnTo>
                  <a:lnTo>
                    <a:pt x="342138" y="365379"/>
                  </a:lnTo>
                  <a:lnTo>
                    <a:pt x="362903" y="372237"/>
                  </a:lnTo>
                  <a:lnTo>
                    <a:pt x="380429" y="370046"/>
                  </a:lnTo>
                  <a:lnTo>
                    <a:pt x="392144" y="380238"/>
                  </a:lnTo>
                  <a:lnTo>
                    <a:pt x="392144" y="380238"/>
                  </a:lnTo>
                  <a:lnTo>
                    <a:pt x="392144" y="38023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D66F622D-2027-CB6D-8971-6C5B0D62F1D6}"/>
                </a:ext>
              </a:extLst>
            </p:cNvPr>
            <p:cNvSpPr/>
            <p:nvPr/>
          </p:nvSpPr>
          <p:spPr>
            <a:xfrm>
              <a:off x="3582421" y="322441"/>
              <a:ext cx="579681" cy="641114"/>
            </a:xfrm>
            <a:custGeom>
              <a:avLst/>
              <a:gdLst>
                <a:gd name="connsiteX0" fmla="*/ 211455 w 344233"/>
                <a:gd name="connsiteY0" fmla="*/ 380714 h 380714"/>
                <a:gd name="connsiteX1" fmla="*/ 225838 w 344233"/>
                <a:gd name="connsiteY1" fmla="*/ 369570 h 380714"/>
                <a:gd name="connsiteX2" fmla="*/ 243364 w 344233"/>
                <a:gd name="connsiteY2" fmla="*/ 367379 h 380714"/>
                <a:gd name="connsiteX3" fmla="*/ 261461 w 344233"/>
                <a:gd name="connsiteY3" fmla="*/ 360902 h 380714"/>
                <a:gd name="connsiteX4" fmla="*/ 281749 w 344233"/>
                <a:gd name="connsiteY4" fmla="*/ 372142 h 380714"/>
                <a:gd name="connsiteX5" fmla="*/ 292322 w 344233"/>
                <a:gd name="connsiteY5" fmla="*/ 356140 h 380714"/>
                <a:gd name="connsiteX6" fmla="*/ 310420 w 344233"/>
                <a:gd name="connsiteY6" fmla="*/ 349663 h 380714"/>
                <a:gd name="connsiteX7" fmla="*/ 304514 w 344233"/>
                <a:gd name="connsiteY7" fmla="*/ 327279 h 380714"/>
                <a:gd name="connsiteX8" fmla="*/ 325850 w 344233"/>
                <a:gd name="connsiteY8" fmla="*/ 329946 h 380714"/>
                <a:gd name="connsiteX9" fmla="*/ 328993 w 344233"/>
                <a:gd name="connsiteY9" fmla="*/ 304324 h 380714"/>
                <a:gd name="connsiteX10" fmla="*/ 343376 w 344233"/>
                <a:gd name="connsiteY10" fmla="*/ 293180 h 380714"/>
                <a:gd name="connsiteX11" fmla="*/ 341757 w 344233"/>
                <a:gd name="connsiteY11" fmla="*/ 271272 h 380714"/>
                <a:gd name="connsiteX12" fmla="*/ 339947 w 344233"/>
                <a:gd name="connsiteY12" fmla="*/ 180213 h 380714"/>
                <a:gd name="connsiteX13" fmla="*/ 344233 w 344233"/>
                <a:gd name="connsiteY13" fmla="*/ 146114 h 380714"/>
                <a:gd name="connsiteX14" fmla="*/ 328231 w 344233"/>
                <a:gd name="connsiteY14" fmla="*/ 135446 h 380714"/>
                <a:gd name="connsiteX15" fmla="*/ 321850 w 344233"/>
                <a:gd name="connsiteY15" fmla="*/ 117348 h 380714"/>
                <a:gd name="connsiteX16" fmla="*/ 310610 w 344233"/>
                <a:gd name="connsiteY16" fmla="*/ 102965 h 380714"/>
                <a:gd name="connsiteX17" fmla="*/ 279654 w 344233"/>
                <a:gd name="connsiteY17" fmla="*/ 73152 h 380714"/>
                <a:gd name="connsiteX18" fmla="*/ 277558 w 344233"/>
                <a:gd name="connsiteY18" fmla="*/ 55626 h 380714"/>
                <a:gd name="connsiteX19" fmla="*/ 255746 w 344233"/>
                <a:gd name="connsiteY19" fmla="*/ 57245 h 380714"/>
                <a:gd name="connsiteX20" fmla="*/ 234982 w 344233"/>
                <a:gd name="connsiteY20" fmla="*/ 50387 h 380714"/>
                <a:gd name="connsiteX21" fmla="*/ 218408 w 344233"/>
                <a:gd name="connsiteY21" fmla="*/ 44005 h 380714"/>
                <a:gd name="connsiteX22" fmla="*/ 202501 w 344233"/>
                <a:gd name="connsiteY22" fmla="*/ 33338 h 380714"/>
                <a:gd name="connsiteX23" fmla="*/ 177451 w 344233"/>
                <a:gd name="connsiteY23" fmla="*/ 25908 h 380714"/>
                <a:gd name="connsiteX24" fmla="*/ 151352 w 344233"/>
                <a:gd name="connsiteY24" fmla="*/ 27051 h 380714"/>
                <a:gd name="connsiteX25" fmla="*/ 144399 w 344233"/>
                <a:gd name="connsiteY25" fmla="*/ 13240 h 380714"/>
                <a:gd name="connsiteX26" fmla="*/ 107156 w 344233"/>
                <a:gd name="connsiteY26" fmla="*/ 0 h 380714"/>
                <a:gd name="connsiteX27" fmla="*/ 126301 w 344233"/>
                <a:gd name="connsiteY27" fmla="*/ 19622 h 380714"/>
                <a:gd name="connsiteX28" fmla="*/ 91249 w 344233"/>
                <a:gd name="connsiteY28" fmla="*/ 24003 h 380714"/>
                <a:gd name="connsiteX29" fmla="*/ 76771 w 344233"/>
                <a:gd name="connsiteY29" fmla="*/ 572 h 380714"/>
                <a:gd name="connsiteX30" fmla="*/ 31051 w 344233"/>
                <a:gd name="connsiteY30" fmla="*/ 20860 h 380714"/>
                <a:gd name="connsiteX31" fmla="*/ 27432 w 344233"/>
                <a:gd name="connsiteY31" fmla="*/ 50673 h 380714"/>
                <a:gd name="connsiteX32" fmla="*/ 20002 w 344233"/>
                <a:gd name="connsiteY32" fmla="*/ 110395 h 380714"/>
                <a:gd name="connsiteX33" fmla="*/ 17431 w 344233"/>
                <a:gd name="connsiteY33" fmla="*/ 131731 h 380714"/>
                <a:gd name="connsiteX34" fmla="*/ 14764 w 344233"/>
                <a:gd name="connsiteY34" fmla="*/ 153067 h 380714"/>
                <a:gd name="connsiteX35" fmla="*/ 8477 w 344233"/>
                <a:gd name="connsiteY35" fmla="*/ 204216 h 380714"/>
                <a:gd name="connsiteX36" fmla="*/ 0 w 344233"/>
                <a:gd name="connsiteY36" fmla="*/ 272415 h 380714"/>
                <a:gd name="connsiteX37" fmla="*/ 5905 w 344233"/>
                <a:gd name="connsiteY37" fmla="*/ 294799 h 380714"/>
                <a:gd name="connsiteX38" fmla="*/ 8096 w 344233"/>
                <a:gd name="connsiteY38" fmla="*/ 312325 h 380714"/>
                <a:gd name="connsiteX39" fmla="*/ 18764 w 344233"/>
                <a:gd name="connsiteY39" fmla="*/ 330994 h 380714"/>
                <a:gd name="connsiteX40" fmla="*/ 35814 w 344233"/>
                <a:gd name="connsiteY40" fmla="*/ 333089 h 380714"/>
                <a:gd name="connsiteX41" fmla="*/ 52292 w 344233"/>
                <a:gd name="connsiteY41" fmla="*/ 339471 h 380714"/>
                <a:gd name="connsiteX42" fmla="*/ 69818 w 344233"/>
                <a:gd name="connsiteY42" fmla="*/ 337280 h 380714"/>
                <a:gd name="connsiteX43" fmla="*/ 85344 w 344233"/>
                <a:gd name="connsiteY43" fmla="*/ 352139 h 380714"/>
                <a:gd name="connsiteX44" fmla="*/ 101251 w 344233"/>
                <a:gd name="connsiteY44" fmla="*/ 362807 h 380714"/>
                <a:gd name="connsiteX45" fmla="*/ 115157 w 344233"/>
                <a:gd name="connsiteY45" fmla="*/ 355854 h 380714"/>
                <a:gd name="connsiteX46" fmla="*/ 135922 w 344233"/>
                <a:gd name="connsiteY46" fmla="*/ 362712 h 380714"/>
                <a:gd name="connsiteX47" fmla="*/ 152876 w 344233"/>
                <a:gd name="connsiteY47" fmla="*/ 364808 h 380714"/>
                <a:gd name="connsiteX48" fmla="*/ 174212 w 344233"/>
                <a:gd name="connsiteY48" fmla="*/ 367474 h 380714"/>
                <a:gd name="connsiteX49" fmla="*/ 195453 w 344233"/>
                <a:gd name="connsiteY49" fmla="*/ 370141 h 380714"/>
                <a:gd name="connsiteX50" fmla="*/ 211455 w 344233"/>
                <a:gd name="connsiteY50" fmla="*/ 380714 h 380714"/>
                <a:gd name="connsiteX51" fmla="*/ 211455 w 344233"/>
                <a:gd name="connsiteY51" fmla="*/ 380714 h 380714"/>
                <a:gd name="connsiteX52" fmla="*/ 211455 w 344233"/>
                <a:gd name="connsiteY52" fmla="*/ 380714 h 38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44233" h="380714">
                  <a:moveTo>
                    <a:pt x="211455" y="380714"/>
                  </a:moveTo>
                  <a:lnTo>
                    <a:pt x="225838" y="369570"/>
                  </a:lnTo>
                  <a:lnTo>
                    <a:pt x="243364" y="367379"/>
                  </a:lnTo>
                  <a:lnTo>
                    <a:pt x="261461" y="360902"/>
                  </a:lnTo>
                  <a:lnTo>
                    <a:pt x="281749" y="372142"/>
                  </a:lnTo>
                  <a:lnTo>
                    <a:pt x="292322" y="356140"/>
                  </a:lnTo>
                  <a:lnTo>
                    <a:pt x="310420" y="349663"/>
                  </a:lnTo>
                  <a:lnTo>
                    <a:pt x="304514" y="327279"/>
                  </a:lnTo>
                  <a:lnTo>
                    <a:pt x="325850" y="329946"/>
                  </a:lnTo>
                  <a:lnTo>
                    <a:pt x="328993" y="304324"/>
                  </a:lnTo>
                  <a:lnTo>
                    <a:pt x="343376" y="293180"/>
                  </a:lnTo>
                  <a:lnTo>
                    <a:pt x="341757" y="271272"/>
                  </a:lnTo>
                  <a:lnTo>
                    <a:pt x="339947" y="180213"/>
                  </a:lnTo>
                  <a:lnTo>
                    <a:pt x="344233" y="146114"/>
                  </a:lnTo>
                  <a:lnTo>
                    <a:pt x="328231" y="135446"/>
                  </a:lnTo>
                  <a:lnTo>
                    <a:pt x="321850" y="117348"/>
                  </a:lnTo>
                  <a:lnTo>
                    <a:pt x="310610" y="102965"/>
                  </a:lnTo>
                  <a:lnTo>
                    <a:pt x="279654" y="73152"/>
                  </a:lnTo>
                  <a:lnTo>
                    <a:pt x="277558" y="55626"/>
                  </a:lnTo>
                  <a:lnTo>
                    <a:pt x="255746" y="57245"/>
                  </a:lnTo>
                  <a:lnTo>
                    <a:pt x="234982" y="50387"/>
                  </a:lnTo>
                  <a:lnTo>
                    <a:pt x="218408" y="44005"/>
                  </a:lnTo>
                  <a:lnTo>
                    <a:pt x="202501" y="33338"/>
                  </a:lnTo>
                  <a:lnTo>
                    <a:pt x="177451" y="25908"/>
                  </a:lnTo>
                  <a:lnTo>
                    <a:pt x="151352" y="27051"/>
                  </a:lnTo>
                  <a:lnTo>
                    <a:pt x="144399" y="13240"/>
                  </a:lnTo>
                  <a:lnTo>
                    <a:pt x="107156" y="0"/>
                  </a:lnTo>
                  <a:lnTo>
                    <a:pt x="126301" y="19622"/>
                  </a:lnTo>
                  <a:lnTo>
                    <a:pt x="91249" y="24003"/>
                  </a:lnTo>
                  <a:lnTo>
                    <a:pt x="76771" y="572"/>
                  </a:lnTo>
                  <a:lnTo>
                    <a:pt x="31051" y="20860"/>
                  </a:lnTo>
                  <a:lnTo>
                    <a:pt x="27432" y="50673"/>
                  </a:lnTo>
                  <a:lnTo>
                    <a:pt x="20002" y="110395"/>
                  </a:lnTo>
                  <a:lnTo>
                    <a:pt x="17431" y="131731"/>
                  </a:lnTo>
                  <a:lnTo>
                    <a:pt x="14764" y="153067"/>
                  </a:lnTo>
                  <a:lnTo>
                    <a:pt x="8477" y="204216"/>
                  </a:lnTo>
                  <a:lnTo>
                    <a:pt x="0" y="272415"/>
                  </a:lnTo>
                  <a:lnTo>
                    <a:pt x="5905" y="294799"/>
                  </a:lnTo>
                  <a:lnTo>
                    <a:pt x="8096" y="312325"/>
                  </a:lnTo>
                  <a:lnTo>
                    <a:pt x="18764" y="330994"/>
                  </a:lnTo>
                  <a:lnTo>
                    <a:pt x="35814" y="333089"/>
                  </a:lnTo>
                  <a:lnTo>
                    <a:pt x="52292" y="339471"/>
                  </a:lnTo>
                  <a:lnTo>
                    <a:pt x="69818" y="337280"/>
                  </a:lnTo>
                  <a:lnTo>
                    <a:pt x="85344" y="352139"/>
                  </a:lnTo>
                  <a:lnTo>
                    <a:pt x="101251" y="362807"/>
                  </a:lnTo>
                  <a:lnTo>
                    <a:pt x="115157" y="355854"/>
                  </a:lnTo>
                  <a:lnTo>
                    <a:pt x="135922" y="362712"/>
                  </a:lnTo>
                  <a:lnTo>
                    <a:pt x="152876" y="364808"/>
                  </a:lnTo>
                  <a:lnTo>
                    <a:pt x="174212" y="367474"/>
                  </a:lnTo>
                  <a:lnTo>
                    <a:pt x="195453" y="370141"/>
                  </a:lnTo>
                  <a:lnTo>
                    <a:pt x="211455" y="380714"/>
                  </a:lnTo>
                  <a:lnTo>
                    <a:pt x="211455" y="380714"/>
                  </a:lnTo>
                  <a:lnTo>
                    <a:pt x="211455" y="3807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9860565F-A5EF-C51C-7D9E-481DFEBAADEE}"/>
                </a:ext>
              </a:extLst>
            </p:cNvPr>
            <p:cNvSpPr/>
            <p:nvPr/>
          </p:nvSpPr>
          <p:spPr>
            <a:xfrm>
              <a:off x="4154242" y="303834"/>
              <a:ext cx="690836" cy="816429"/>
            </a:xfrm>
            <a:custGeom>
              <a:avLst/>
              <a:gdLst>
                <a:gd name="connsiteX0" fmla="*/ 376237 w 410241"/>
                <a:gd name="connsiteY0" fmla="*/ 484823 h 484822"/>
                <a:gd name="connsiteX1" fmla="*/ 410242 w 410241"/>
                <a:gd name="connsiteY1" fmla="*/ 419862 h 484822"/>
                <a:gd name="connsiteX2" fmla="*/ 403860 w 410241"/>
                <a:gd name="connsiteY2" fmla="*/ 401765 h 484822"/>
                <a:gd name="connsiteX3" fmla="*/ 386620 w 410241"/>
                <a:gd name="connsiteY3" fmla="*/ 330518 h 484822"/>
                <a:gd name="connsiteX4" fmla="*/ 374713 w 410241"/>
                <a:gd name="connsiteY4" fmla="*/ 285750 h 484822"/>
                <a:gd name="connsiteX5" fmla="*/ 376142 w 410241"/>
                <a:gd name="connsiteY5" fmla="*/ 169164 h 484822"/>
                <a:gd name="connsiteX6" fmla="*/ 360617 w 410241"/>
                <a:gd name="connsiteY6" fmla="*/ 154305 h 484822"/>
                <a:gd name="connsiteX7" fmla="*/ 351472 w 410241"/>
                <a:gd name="connsiteY7" fmla="*/ 122873 h 484822"/>
                <a:gd name="connsiteX8" fmla="*/ 350330 w 410241"/>
                <a:gd name="connsiteY8" fmla="*/ 96774 h 484822"/>
                <a:gd name="connsiteX9" fmla="*/ 323564 w 410241"/>
                <a:gd name="connsiteY9" fmla="*/ 67532 h 484822"/>
                <a:gd name="connsiteX10" fmla="*/ 289274 w 410241"/>
                <a:gd name="connsiteY10" fmla="*/ 28766 h 484822"/>
                <a:gd name="connsiteX11" fmla="*/ 272701 w 410241"/>
                <a:gd name="connsiteY11" fmla="*/ 22384 h 484822"/>
                <a:gd name="connsiteX12" fmla="*/ 248126 w 410241"/>
                <a:gd name="connsiteY12" fmla="*/ 10668 h 484822"/>
                <a:gd name="connsiteX13" fmla="*/ 232029 w 410241"/>
                <a:gd name="connsiteY13" fmla="*/ 0 h 484822"/>
                <a:gd name="connsiteX14" fmla="*/ 214408 w 410241"/>
                <a:gd name="connsiteY14" fmla="*/ 2191 h 484822"/>
                <a:gd name="connsiteX15" fmla="*/ 200025 w 410241"/>
                <a:gd name="connsiteY15" fmla="*/ 13430 h 484822"/>
                <a:gd name="connsiteX16" fmla="*/ 183927 w 410241"/>
                <a:gd name="connsiteY16" fmla="*/ 2762 h 484822"/>
                <a:gd name="connsiteX17" fmla="*/ 162020 w 410241"/>
                <a:gd name="connsiteY17" fmla="*/ 4382 h 484822"/>
                <a:gd name="connsiteX18" fmla="*/ 139065 w 410241"/>
                <a:gd name="connsiteY18" fmla="*/ 14478 h 484822"/>
                <a:gd name="connsiteX19" fmla="*/ 119920 w 410241"/>
                <a:gd name="connsiteY19" fmla="*/ 29432 h 484822"/>
                <a:gd name="connsiteX20" fmla="*/ 117824 w 410241"/>
                <a:gd name="connsiteY20" fmla="*/ 46482 h 484822"/>
                <a:gd name="connsiteX21" fmla="*/ 96393 w 410241"/>
                <a:gd name="connsiteY21" fmla="*/ 43815 h 484822"/>
                <a:gd name="connsiteX22" fmla="*/ 79819 w 410241"/>
                <a:gd name="connsiteY22" fmla="*/ 37433 h 484822"/>
                <a:gd name="connsiteX23" fmla="*/ 62770 w 410241"/>
                <a:gd name="connsiteY23" fmla="*/ 35338 h 484822"/>
                <a:gd name="connsiteX24" fmla="*/ 48292 w 410241"/>
                <a:gd name="connsiteY24" fmla="*/ 46577 h 484822"/>
                <a:gd name="connsiteX25" fmla="*/ 27051 w 410241"/>
                <a:gd name="connsiteY25" fmla="*/ 78486 h 484822"/>
                <a:gd name="connsiteX26" fmla="*/ 20669 w 410241"/>
                <a:gd name="connsiteY26" fmla="*/ 95059 h 484822"/>
                <a:gd name="connsiteX27" fmla="*/ 7906 w 410241"/>
                <a:gd name="connsiteY27" fmla="*/ 128016 h 484822"/>
                <a:gd name="connsiteX28" fmla="*/ 5239 w 410241"/>
                <a:gd name="connsiteY28" fmla="*/ 149352 h 484822"/>
                <a:gd name="connsiteX29" fmla="*/ 0 w 410241"/>
                <a:gd name="connsiteY29" fmla="*/ 191929 h 484822"/>
                <a:gd name="connsiteX30" fmla="*/ 1810 w 410241"/>
                <a:gd name="connsiteY30" fmla="*/ 282988 h 484822"/>
                <a:gd name="connsiteX31" fmla="*/ 28003 w 410241"/>
                <a:gd name="connsiteY31" fmla="*/ 281845 h 484822"/>
                <a:gd name="connsiteX32" fmla="*/ 42958 w 410241"/>
                <a:gd name="connsiteY32" fmla="*/ 300990 h 484822"/>
                <a:gd name="connsiteX33" fmla="*/ 44577 w 410241"/>
                <a:gd name="connsiteY33" fmla="*/ 322898 h 484822"/>
                <a:gd name="connsiteX34" fmla="*/ 55911 w 410241"/>
                <a:gd name="connsiteY34" fmla="*/ 337185 h 484822"/>
                <a:gd name="connsiteX35" fmla="*/ 62294 w 410241"/>
                <a:gd name="connsiteY35" fmla="*/ 355283 h 484822"/>
                <a:gd name="connsiteX36" fmla="*/ 78391 w 410241"/>
                <a:gd name="connsiteY36" fmla="*/ 365950 h 484822"/>
                <a:gd name="connsiteX37" fmla="*/ 98679 w 410241"/>
                <a:gd name="connsiteY37" fmla="*/ 377095 h 484822"/>
                <a:gd name="connsiteX38" fmla="*/ 115824 w 410241"/>
                <a:gd name="connsiteY38" fmla="*/ 379190 h 484822"/>
                <a:gd name="connsiteX39" fmla="*/ 170878 w 410241"/>
                <a:gd name="connsiteY39" fmla="*/ 390335 h 484822"/>
                <a:gd name="connsiteX40" fmla="*/ 172974 w 410241"/>
                <a:gd name="connsiteY40" fmla="*/ 407861 h 484822"/>
                <a:gd name="connsiteX41" fmla="*/ 197072 w 410241"/>
                <a:gd name="connsiteY41" fmla="*/ 423863 h 484822"/>
                <a:gd name="connsiteX42" fmla="*/ 221742 w 410241"/>
                <a:gd name="connsiteY42" fmla="*/ 435483 h 484822"/>
                <a:gd name="connsiteX43" fmla="*/ 290703 w 410241"/>
                <a:gd name="connsiteY43" fmla="*/ 474345 h 484822"/>
                <a:gd name="connsiteX44" fmla="*/ 376237 w 410241"/>
                <a:gd name="connsiteY44" fmla="*/ 484823 h 484822"/>
                <a:gd name="connsiteX45" fmla="*/ 376237 w 410241"/>
                <a:gd name="connsiteY45" fmla="*/ 484823 h 484822"/>
                <a:gd name="connsiteX46" fmla="*/ 376237 w 410241"/>
                <a:gd name="connsiteY46" fmla="*/ 484823 h 48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10241" h="484822">
                  <a:moveTo>
                    <a:pt x="376237" y="484823"/>
                  </a:moveTo>
                  <a:lnTo>
                    <a:pt x="410242" y="419862"/>
                  </a:lnTo>
                  <a:lnTo>
                    <a:pt x="403860" y="401765"/>
                  </a:lnTo>
                  <a:lnTo>
                    <a:pt x="386620" y="330518"/>
                  </a:lnTo>
                  <a:lnTo>
                    <a:pt x="374713" y="285750"/>
                  </a:lnTo>
                  <a:lnTo>
                    <a:pt x="376142" y="169164"/>
                  </a:lnTo>
                  <a:lnTo>
                    <a:pt x="360617" y="154305"/>
                  </a:lnTo>
                  <a:lnTo>
                    <a:pt x="351472" y="122873"/>
                  </a:lnTo>
                  <a:lnTo>
                    <a:pt x="350330" y="96774"/>
                  </a:lnTo>
                  <a:lnTo>
                    <a:pt x="323564" y="67532"/>
                  </a:lnTo>
                  <a:lnTo>
                    <a:pt x="289274" y="28766"/>
                  </a:lnTo>
                  <a:lnTo>
                    <a:pt x="272701" y="22384"/>
                  </a:lnTo>
                  <a:lnTo>
                    <a:pt x="248126" y="10668"/>
                  </a:lnTo>
                  <a:lnTo>
                    <a:pt x="232029" y="0"/>
                  </a:lnTo>
                  <a:lnTo>
                    <a:pt x="214408" y="2191"/>
                  </a:lnTo>
                  <a:lnTo>
                    <a:pt x="200025" y="13430"/>
                  </a:lnTo>
                  <a:lnTo>
                    <a:pt x="183927" y="2762"/>
                  </a:lnTo>
                  <a:lnTo>
                    <a:pt x="162020" y="4382"/>
                  </a:lnTo>
                  <a:lnTo>
                    <a:pt x="139065" y="14478"/>
                  </a:lnTo>
                  <a:lnTo>
                    <a:pt x="119920" y="29432"/>
                  </a:lnTo>
                  <a:lnTo>
                    <a:pt x="117824" y="46482"/>
                  </a:lnTo>
                  <a:lnTo>
                    <a:pt x="96393" y="43815"/>
                  </a:lnTo>
                  <a:lnTo>
                    <a:pt x="79819" y="37433"/>
                  </a:lnTo>
                  <a:lnTo>
                    <a:pt x="62770" y="35338"/>
                  </a:lnTo>
                  <a:lnTo>
                    <a:pt x="48292" y="46577"/>
                  </a:lnTo>
                  <a:lnTo>
                    <a:pt x="27051" y="78486"/>
                  </a:lnTo>
                  <a:lnTo>
                    <a:pt x="20669" y="95059"/>
                  </a:lnTo>
                  <a:lnTo>
                    <a:pt x="7906" y="128016"/>
                  </a:lnTo>
                  <a:lnTo>
                    <a:pt x="5239" y="149352"/>
                  </a:lnTo>
                  <a:lnTo>
                    <a:pt x="0" y="191929"/>
                  </a:lnTo>
                  <a:lnTo>
                    <a:pt x="1810" y="282988"/>
                  </a:lnTo>
                  <a:lnTo>
                    <a:pt x="28003" y="281845"/>
                  </a:lnTo>
                  <a:lnTo>
                    <a:pt x="42958" y="300990"/>
                  </a:lnTo>
                  <a:lnTo>
                    <a:pt x="44577" y="322898"/>
                  </a:lnTo>
                  <a:lnTo>
                    <a:pt x="55911" y="337185"/>
                  </a:lnTo>
                  <a:lnTo>
                    <a:pt x="62294" y="355283"/>
                  </a:lnTo>
                  <a:lnTo>
                    <a:pt x="78391" y="365950"/>
                  </a:lnTo>
                  <a:lnTo>
                    <a:pt x="98679" y="377095"/>
                  </a:lnTo>
                  <a:lnTo>
                    <a:pt x="115824" y="379190"/>
                  </a:lnTo>
                  <a:lnTo>
                    <a:pt x="170878" y="390335"/>
                  </a:lnTo>
                  <a:lnTo>
                    <a:pt x="172974" y="407861"/>
                  </a:lnTo>
                  <a:lnTo>
                    <a:pt x="197072" y="423863"/>
                  </a:lnTo>
                  <a:lnTo>
                    <a:pt x="221742" y="435483"/>
                  </a:lnTo>
                  <a:lnTo>
                    <a:pt x="290703" y="474345"/>
                  </a:lnTo>
                  <a:lnTo>
                    <a:pt x="376237" y="484823"/>
                  </a:lnTo>
                  <a:lnTo>
                    <a:pt x="376237" y="484823"/>
                  </a:lnTo>
                  <a:lnTo>
                    <a:pt x="376237" y="484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28F0A16-E877-1805-CA6B-4947B565252B}"/>
                </a:ext>
              </a:extLst>
            </p:cNvPr>
            <p:cNvSpPr/>
            <p:nvPr/>
          </p:nvSpPr>
          <p:spPr>
            <a:xfrm>
              <a:off x="4518828" y="102374"/>
              <a:ext cx="911705" cy="470929"/>
            </a:xfrm>
            <a:custGeom>
              <a:avLst/>
              <a:gdLst>
                <a:gd name="connsiteX0" fmla="*/ 151733 w 541400"/>
                <a:gd name="connsiteY0" fmla="*/ 279654 h 279653"/>
                <a:gd name="connsiteX1" fmla="*/ 174021 w 541400"/>
                <a:gd name="connsiteY1" fmla="*/ 273749 h 279653"/>
                <a:gd name="connsiteX2" fmla="*/ 188309 w 541400"/>
                <a:gd name="connsiteY2" fmla="*/ 193072 h 279653"/>
                <a:gd name="connsiteX3" fmla="*/ 192024 w 541400"/>
                <a:gd name="connsiteY3" fmla="*/ 163163 h 279653"/>
                <a:gd name="connsiteX4" fmla="*/ 203168 w 541400"/>
                <a:gd name="connsiteY4" fmla="*/ 142780 h 279653"/>
                <a:gd name="connsiteX5" fmla="*/ 213836 w 541400"/>
                <a:gd name="connsiteY5" fmla="*/ 126778 h 279653"/>
                <a:gd name="connsiteX6" fmla="*/ 232410 w 541400"/>
                <a:gd name="connsiteY6" fmla="*/ 116015 h 279653"/>
                <a:gd name="connsiteX7" fmla="*/ 230791 w 541400"/>
                <a:gd name="connsiteY7" fmla="*/ 94107 h 279653"/>
                <a:gd name="connsiteX8" fmla="*/ 248888 w 541400"/>
                <a:gd name="connsiteY8" fmla="*/ 87630 h 279653"/>
                <a:gd name="connsiteX9" fmla="*/ 267462 w 541400"/>
                <a:gd name="connsiteY9" fmla="*/ 76962 h 279653"/>
                <a:gd name="connsiteX10" fmla="*/ 289274 w 541400"/>
                <a:gd name="connsiteY10" fmla="*/ 75343 h 279653"/>
                <a:gd name="connsiteX11" fmla="*/ 312134 w 541400"/>
                <a:gd name="connsiteY11" fmla="*/ 65151 h 279653"/>
                <a:gd name="connsiteX12" fmla="*/ 334423 w 541400"/>
                <a:gd name="connsiteY12" fmla="*/ 59150 h 279653"/>
                <a:gd name="connsiteX13" fmla="*/ 368522 w 541400"/>
                <a:gd name="connsiteY13" fmla="*/ 63341 h 279653"/>
                <a:gd name="connsiteX14" fmla="*/ 402050 w 541400"/>
                <a:gd name="connsiteY14" fmla="*/ 71818 h 279653"/>
                <a:gd name="connsiteX15" fmla="*/ 430720 w 541400"/>
                <a:gd name="connsiteY15" fmla="*/ 84106 h 279653"/>
                <a:gd name="connsiteX16" fmla="*/ 458914 w 541400"/>
                <a:gd name="connsiteY16" fmla="*/ 100584 h 279653"/>
                <a:gd name="connsiteX17" fmla="*/ 489775 w 541400"/>
                <a:gd name="connsiteY17" fmla="*/ 130397 h 279653"/>
                <a:gd name="connsiteX18" fmla="*/ 541401 w 541400"/>
                <a:gd name="connsiteY18" fmla="*/ 132493 h 279653"/>
                <a:gd name="connsiteX19" fmla="*/ 524351 w 541400"/>
                <a:gd name="connsiteY19" fmla="*/ 95631 h 279653"/>
                <a:gd name="connsiteX20" fmla="*/ 489204 w 541400"/>
                <a:gd name="connsiteY20" fmla="*/ 30575 h 279653"/>
                <a:gd name="connsiteX21" fmla="*/ 463105 w 541400"/>
                <a:gd name="connsiteY21" fmla="*/ 31623 h 279653"/>
                <a:gd name="connsiteX22" fmla="*/ 433388 w 541400"/>
                <a:gd name="connsiteY22" fmla="*/ 28004 h 279653"/>
                <a:gd name="connsiteX23" fmla="*/ 373285 w 541400"/>
                <a:gd name="connsiteY23" fmla="*/ 24860 h 279653"/>
                <a:gd name="connsiteX24" fmla="*/ 334994 w 541400"/>
                <a:gd name="connsiteY24" fmla="*/ 20193 h 279653"/>
                <a:gd name="connsiteX25" fmla="*/ 305181 w 541400"/>
                <a:gd name="connsiteY25" fmla="*/ 16478 h 279653"/>
                <a:gd name="connsiteX26" fmla="*/ 254127 w 541400"/>
                <a:gd name="connsiteY26" fmla="*/ 10192 h 279653"/>
                <a:gd name="connsiteX27" fmla="*/ 202502 w 541400"/>
                <a:gd name="connsiteY27" fmla="*/ 8191 h 279653"/>
                <a:gd name="connsiteX28" fmla="*/ 172688 w 541400"/>
                <a:gd name="connsiteY28" fmla="*/ 4477 h 279653"/>
                <a:gd name="connsiteX29" fmla="*/ 116871 w 541400"/>
                <a:gd name="connsiteY29" fmla="*/ 1905 h 279653"/>
                <a:gd name="connsiteX30" fmla="*/ 30766 w 541400"/>
                <a:gd name="connsiteY30" fmla="*/ 0 h 279653"/>
                <a:gd name="connsiteX31" fmla="*/ 8954 w 541400"/>
                <a:gd name="connsiteY31" fmla="*/ 1619 h 279653"/>
                <a:gd name="connsiteX32" fmla="*/ 2571 w 541400"/>
                <a:gd name="connsiteY32" fmla="*/ 18193 h 279653"/>
                <a:gd name="connsiteX33" fmla="*/ 7334 w 541400"/>
                <a:gd name="connsiteY33" fmla="*/ 49149 h 279653"/>
                <a:gd name="connsiteX34" fmla="*/ 18002 w 541400"/>
                <a:gd name="connsiteY34" fmla="*/ 67913 h 279653"/>
                <a:gd name="connsiteX35" fmla="*/ 7429 w 541400"/>
                <a:gd name="connsiteY35" fmla="*/ 83915 h 279653"/>
                <a:gd name="connsiteX36" fmla="*/ 0 w 541400"/>
                <a:gd name="connsiteY36" fmla="*/ 109061 h 279653"/>
                <a:gd name="connsiteX37" fmla="*/ 24955 w 541400"/>
                <a:gd name="connsiteY37" fmla="*/ 116491 h 279653"/>
                <a:gd name="connsiteX38" fmla="*/ 36195 w 541400"/>
                <a:gd name="connsiteY38" fmla="*/ 130874 h 279653"/>
                <a:gd name="connsiteX39" fmla="*/ 56388 w 541400"/>
                <a:gd name="connsiteY39" fmla="*/ 142018 h 279653"/>
                <a:gd name="connsiteX40" fmla="*/ 72866 w 541400"/>
                <a:gd name="connsiteY40" fmla="*/ 148400 h 279653"/>
                <a:gd name="connsiteX41" fmla="*/ 95821 w 541400"/>
                <a:gd name="connsiteY41" fmla="*/ 172974 h 279653"/>
                <a:gd name="connsiteX42" fmla="*/ 106966 w 541400"/>
                <a:gd name="connsiteY42" fmla="*/ 187357 h 279653"/>
                <a:gd name="connsiteX43" fmla="*/ 122396 w 541400"/>
                <a:gd name="connsiteY43" fmla="*/ 202311 h 279653"/>
                <a:gd name="connsiteX44" fmla="*/ 134683 w 541400"/>
                <a:gd name="connsiteY44" fmla="*/ 242887 h 279653"/>
                <a:gd name="connsiteX45" fmla="*/ 145352 w 541400"/>
                <a:gd name="connsiteY45" fmla="*/ 261557 h 279653"/>
                <a:gd name="connsiteX46" fmla="*/ 151733 w 541400"/>
                <a:gd name="connsiteY46" fmla="*/ 279654 h 279653"/>
                <a:gd name="connsiteX47" fmla="*/ 151733 w 541400"/>
                <a:gd name="connsiteY47" fmla="*/ 279654 h 279653"/>
                <a:gd name="connsiteX48" fmla="*/ 151733 w 541400"/>
                <a:gd name="connsiteY48" fmla="*/ 279654 h 27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1400" h="279653">
                  <a:moveTo>
                    <a:pt x="151733" y="279654"/>
                  </a:moveTo>
                  <a:lnTo>
                    <a:pt x="174021" y="273749"/>
                  </a:lnTo>
                  <a:lnTo>
                    <a:pt x="188309" y="193072"/>
                  </a:lnTo>
                  <a:lnTo>
                    <a:pt x="192024" y="163163"/>
                  </a:lnTo>
                  <a:lnTo>
                    <a:pt x="203168" y="142780"/>
                  </a:lnTo>
                  <a:lnTo>
                    <a:pt x="213836" y="126778"/>
                  </a:lnTo>
                  <a:lnTo>
                    <a:pt x="232410" y="116015"/>
                  </a:lnTo>
                  <a:lnTo>
                    <a:pt x="230791" y="94107"/>
                  </a:lnTo>
                  <a:lnTo>
                    <a:pt x="248888" y="87630"/>
                  </a:lnTo>
                  <a:lnTo>
                    <a:pt x="267462" y="76962"/>
                  </a:lnTo>
                  <a:lnTo>
                    <a:pt x="289274" y="75343"/>
                  </a:lnTo>
                  <a:lnTo>
                    <a:pt x="312134" y="65151"/>
                  </a:lnTo>
                  <a:lnTo>
                    <a:pt x="334423" y="59150"/>
                  </a:lnTo>
                  <a:lnTo>
                    <a:pt x="368522" y="63341"/>
                  </a:lnTo>
                  <a:lnTo>
                    <a:pt x="402050" y="71818"/>
                  </a:lnTo>
                  <a:lnTo>
                    <a:pt x="430720" y="84106"/>
                  </a:lnTo>
                  <a:lnTo>
                    <a:pt x="458914" y="100584"/>
                  </a:lnTo>
                  <a:lnTo>
                    <a:pt x="489775" y="130397"/>
                  </a:lnTo>
                  <a:lnTo>
                    <a:pt x="541401" y="132493"/>
                  </a:lnTo>
                  <a:lnTo>
                    <a:pt x="524351" y="95631"/>
                  </a:lnTo>
                  <a:lnTo>
                    <a:pt x="489204" y="30575"/>
                  </a:lnTo>
                  <a:lnTo>
                    <a:pt x="463105" y="31623"/>
                  </a:lnTo>
                  <a:lnTo>
                    <a:pt x="433388" y="28004"/>
                  </a:lnTo>
                  <a:lnTo>
                    <a:pt x="373285" y="24860"/>
                  </a:lnTo>
                  <a:lnTo>
                    <a:pt x="334994" y="20193"/>
                  </a:lnTo>
                  <a:lnTo>
                    <a:pt x="305181" y="16478"/>
                  </a:lnTo>
                  <a:lnTo>
                    <a:pt x="254127" y="10192"/>
                  </a:lnTo>
                  <a:lnTo>
                    <a:pt x="202502" y="8191"/>
                  </a:lnTo>
                  <a:lnTo>
                    <a:pt x="172688" y="4477"/>
                  </a:lnTo>
                  <a:lnTo>
                    <a:pt x="116871" y="1905"/>
                  </a:lnTo>
                  <a:lnTo>
                    <a:pt x="30766" y="0"/>
                  </a:lnTo>
                  <a:lnTo>
                    <a:pt x="8954" y="1619"/>
                  </a:lnTo>
                  <a:lnTo>
                    <a:pt x="2571" y="18193"/>
                  </a:lnTo>
                  <a:lnTo>
                    <a:pt x="7334" y="49149"/>
                  </a:lnTo>
                  <a:lnTo>
                    <a:pt x="18002" y="67913"/>
                  </a:lnTo>
                  <a:lnTo>
                    <a:pt x="7429" y="83915"/>
                  </a:lnTo>
                  <a:lnTo>
                    <a:pt x="0" y="109061"/>
                  </a:lnTo>
                  <a:lnTo>
                    <a:pt x="24955" y="116491"/>
                  </a:lnTo>
                  <a:lnTo>
                    <a:pt x="36195" y="130874"/>
                  </a:lnTo>
                  <a:lnTo>
                    <a:pt x="56388" y="142018"/>
                  </a:lnTo>
                  <a:lnTo>
                    <a:pt x="72866" y="148400"/>
                  </a:lnTo>
                  <a:lnTo>
                    <a:pt x="95821" y="172974"/>
                  </a:lnTo>
                  <a:lnTo>
                    <a:pt x="106966" y="187357"/>
                  </a:lnTo>
                  <a:lnTo>
                    <a:pt x="122396" y="202311"/>
                  </a:lnTo>
                  <a:lnTo>
                    <a:pt x="134683" y="242887"/>
                  </a:lnTo>
                  <a:lnTo>
                    <a:pt x="145352" y="261557"/>
                  </a:lnTo>
                  <a:lnTo>
                    <a:pt x="151733" y="279654"/>
                  </a:lnTo>
                  <a:lnTo>
                    <a:pt x="151733" y="279654"/>
                  </a:lnTo>
                  <a:lnTo>
                    <a:pt x="151733" y="2796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5E8499EA-2620-3025-57B7-A48547B13EA2}"/>
                </a:ext>
              </a:extLst>
            </p:cNvPr>
            <p:cNvSpPr/>
            <p:nvPr/>
          </p:nvSpPr>
          <p:spPr>
            <a:xfrm>
              <a:off x="3635673" y="774765"/>
              <a:ext cx="1170750" cy="695328"/>
            </a:xfrm>
            <a:custGeom>
              <a:avLst/>
              <a:gdLst>
                <a:gd name="connsiteX0" fmla="*/ 545973 w 695229"/>
                <a:gd name="connsiteY0" fmla="*/ 412909 h 412908"/>
                <a:gd name="connsiteX1" fmla="*/ 544830 w 695229"/>
                <a:gd name="connsiteY1" fmla="*/ 386715 h 412908"/>
                <a:gd name="connsiteX2" fmla="*/ 551117 w 695229"/>
                <a:gd name="connsiteY2" fmla="*/ 335566 h 412908"/>
                <a:gd name="connsiteX3" fmla="*/ 558070 w 695229"/>
                <a:gd name="connsiteY3" fmla="*/ 314706 h 412908"/>
                <a:gd name="connsiteX4" fmla="*/ 555403 w 695229"/>
                <a:gd name="connsiteY4" fmla="*/ 301371 h 412908"/>
                <a:gd name="connsiteX5" fmla="*/ 553783 w 695229"/>
                <a:gd name="connsiteY5" fmla="*/ 279559 h 412908"/>
                <a:gd name="connsiteX6" fmla="*/ 556355 w 695229"/>
                <a:gd name="connsiteY6" fmla="*/ 258223 h 412908"/>
                <a:gd name="connsiteX7" fmla="*/ 646843 w 695229"/>
                <a:gd name="connsiteY7" fmla="*/ 260699 h 412908"/>
                <a:gd name="connsiteX8" fmla="*/ 669227 w 695229"/>
                <a:gd name="connsiteY8" fmla="*/ 220123 h 412908"/>
                <a:gd name="connsiteX9" fmla="*/ 695230 w 695229"/>
                <a:gd name="connsiteY9" fmla="*/ 219075 h 412908"/>
                <a:gd name="connsiteX10" fmla="*/ 684086 w 695229"/>
                <a:gd name="connsiteY10" fmla="*/ 204692 h 412908"/>
                <a:gd name="connsiteX11" fmla="*/ 598837 w 695229"/>
                <a:gd name="connsiteY11" fmla="*/ 194119 h 412908"/>
                <a:gd name="connsiteX12" fmla="*/ 538163 w 695229"/>
                <a:gd name="connsiteY12" fmla="*/ 160687 h 412908"/>
                <a:gd name="connsiteX13" fmla="*/ 505682 w 695229"/>
                <a:gd name="connsiteY13" fmla="*/ 143637 h 412908"/>
                <a:gd name="connsiteX14" fmla="*/ 476917 w 695229"/>
                <a:gd name="connsiteY14" fmla="*/ 131445 h 412908"/>
                <a:gd name="connsiteX15" fmla="*/ 479488 w 695229"/>
                <a:gd name="connsiteY15" fmla="*/ 110109 h 412908"/>
                <a:gd name="connsiteX16" fmla="*/ 440627 w 695229"/>
                <a:gd name="connsiteY16" fmla="*/ 109633 h 412908"/>
                <a:gd name="connsiteX17" fmla="*/ 420433 w 695229"/>
                <a:gd name="connsiteY17" fmla="*/ 98488 h 412908"/>
                <a:gd name="connsiteX18" fmla="*/ 399669 w 695229"/>
                <a:gd name="connsiteY18" fmla="*/ 91631 h 412908"/>
                <a:gd name="connsiteX19" fmla="*/ 383667 w 695229"/>
                <a:gd name="connsiteY19" fmla="*/ 80963 h 412908"/>
                <a:gd name="connsiteX20" fmla="*/ 368237 w 695229"/>
                <a:gd name="connsiteY20" fmla="*/ 66008 h 412908"/>
                <a:gd name="connsiteX21" fmla="*/ 352235 w 695229"/>
                <a:gd name="connsiteY21" fmla="*/ 55435 h 412908"/>
                <a:gd name="connsiteX22" fmla="*/ 354807 w 695229"/>
                <a:gd name="connsiteY22" fmla="*/ 34099 h 412908"/>
                <a:gd name="connsiteX23" fmla="*/ 344139 w 695229"/>
                <a:gd name="connsiteY23" fmla="*/ 15430 h 412908"/>
                <a:gd name="connsiteX24" fmla="*/ 324421 w 695229"/>
                <a:gd name="connsiteY24" fmla="*/ 0 h 412908"/>
                <a:gd name="connsiteX25" fmla="*/ 313849 w 695229"/>
                <a:gd name="connsiteY25" fmla="*/ 16002 h 412908"/>
                <a:gd name="connsiteX26" fmla="*/ 298418 w 695229"/>
                <a:gd name="connsiteY26" fmla="*/ 35814 h 412908"/>
                <a:gd name="connsiteX27" fmla="*/ 295275 w 695229"/>
                <a:gd name="connsiteY27" fmla="*/ 61341 h 412908"/>
                <a:gd name="connsiteX28" fmla="*/ 274511 w 695229"/>
                <a:gd name="connsiteY28" fmla="*/ 54483 h 412908"/>
                <a:gd name="connsiteX29" fmla="*/ 271844 w 695229"/>
                <a:gd name="connsiteY29" fmla="*/ 75819 h 412908"/>
                <a:gd name="connsiteX30" fmla="*/ 253270 w 695229"/>
                <a:gd name="connsiteY30" fmla="*/ 86487 h 412908"/>
                <a:gd name="connsiteX31" fmla="*/ 238316 w 695229"/>
                <a:gd name="connsiteY31" fmla="*/ 102013 h 412908"/>
                <a:gd name="connsiteX32" fmla="*/ 217551 w 695229"/>
                <a:gd name="connsiteY32" fmla="*/ 95060 h 412908"/>
                <a:gd name="connsiteX33" fmla="*/ 203740 w 695229"/>
                <a:gd name="connsiteY33" fmla="*/ 102108 h 412908"/>
                <a:gd name="connsiteX34" fmla="*/ 180880 w 695229"/>
                <a:gd name="connsiteY34" fmla="*/ 112204 h 412908"/>
                <a:gd name="connsiteX35" fmla="*/ 155829 w 695229"/>
                <a:gd name="connsiteY35" fmla="*/ 104775 h 412908"/>
                <a:gd name="connsiteX36" fmla="*/ 139351 w 695229"/>
                <a:gd name="connsiteY36" fmla="*/ 98488 h 412908"/>
                <a:gd name="connsiteX37" fmla="*/ 118015 w 695229"/>
                <a:gd name="connsiteY37" fmla="*/ 95821 h 412908"/>
                <a:gd name="connsiteX38" fmla="*/ 84487 w 695229"/>
                <a:gd name="connsiteY38" fmla="*/ 87344 h 412908"/>
                <a:gd name="connsiteX39" fmla="*/ 66389 w 695229"/>
                <a:gd name="connsiteY39" fmla="*/ 93821 h 412908"/>
                <a:gd name="connsiteX40" fmla="*/ 50959 w 695229"/>
                <a:gd name="connsiteY40" fmla="*/ 78867 h 412908"/>
                <a:gd name="connsiteX41" fmla="*/ 34385 w 695229"/>
                <a:gd name="connsiteY41" fmla="*/ 72485 h 412908"/>
                <a:gd name="connsiteX42" fmla="*/ 23813 w 695229"/>
                <a:gd name="connsiteY42" fmla="*/ 88487 h 412908"/>
                <a:gd name="connsiteX43" fmla="*/ 25432 w 695229"/>
                <a:gd name="connsiteY43" fmla="*/ 110395 h 412908"/>
                <a:gd name="connsiteX44" fmla="*/ 12097 w 695229"/>
                <a:gd name="connsiteY44" fmla="*/ 113062 h 412908"/>
                <a:gd name="connsiteX45" fmla="*/ 9525 w 695229"/>
                <a:gd name="connsiteY45" fmla="*/ 134398 h 412908"/>
                <a:gd name="connsiteX46" fmla="*/ 3143 w 695229"/>
                <a:gd name="connsiteY46" fmla="*/ 150971 h 412908"/>
                <a:gd name="connsiteX47" fmla="*/ 20193 w 695229"/>
                <a:gd name="connsiteY47" fmla="*/ 153067 h 412908"/>
                <a:gd name="connsiteX48" fmla="*/ 5810 w 695229"/>
                <a:gd name="connsiteY48" fmla="*/ 164306 h 412908"/>
                <a:gd name="connsiteX49" fmla="*/ 2096 w 695229"/>
                <a:gd name="connsiteY49" fmla="*/ 194119 h 412908"/>
                <a:gd name="connsiteX50" fmla="*/ 0 w 695229"/>
                <a:gd name="connsiteY50" fmla="*/ 211169 h 412908"/>
                <a:gd name="connsiteX51" fmla="*/ 10192 w 695229"/>
                <a:gd name="connsiteY51" fmla="*/ 234125 h 412908"/>
                <a:gd name="connsiteX52" fmla="*/ 25622 w 695229"/>
                <a:gd name="connsiteY52" fmla="*/ 248984 h 412908"/>
                <a:gd name="connsiteX53" fmla="*/ 36290 w 695229"/>
                <a:gd name="connsiteY53" fmla="*/ 267653 h 412908"/>
                <a:gd name="connsiteX54" fmla="*/ 37910 w 695229"/>
                <a:gd name="connsiteY54" fmla="*/ 289560 h 412908"/>
                <a:gd name="connsiteX55" fmla="*/ 60293 w 695229"/>
                <a:gd name="connsiteY55" fmla="*/ 283655 h 412908"/>
                <a:gd name="connsiteX56" fmla="*/ 78391 w 695229"/>
                <a:gd name="connsiteY56" fmla="*/ 277178 h 412908"/>
                <a:gd name="connsiteX57" fmla="*/ 107156 w 695229"/>
                <a:gd name="connsiteY57" fmla="*/ 289369 h 412908"/>
                <a:gd name="connsiteX58" fmla="*/ 135446 w 695229"/>
                <a:gd name="connsiteY58" fmla="*/ 340519 h 412908"/>
                <a:gd name="connsiteX59" fmla="*/ 150304 w 695229"/>
                <a:gd name="connsiteY59" fmla="*/ 359664 h 412908"/>
                <a:gd name="connsiteX60" fmla="*/ 164687 w 695229"/>
                <a:gd name="connsiteY60" fmla="*/ 348520 h 412908"/>
                <a:gd name="connsiteX61" fmla="*/ 183356 w 695229"/>
                <a:gd name="connsiteY61" fmla="*/ 337757 h 412908"/>
                <a:gd name="connsiteX62" fmla="*/ 193929 w 695229"/>
                <a:gd name="connsiteY62" fmla="*/ 321755 h 412908"/>
                <a:gd name="connsiteX63" fmla="*/ 218408 w 695229"/>
                <a:gd name="connsiteY63" fmla="*/ 333470 h 412908"/>
                <a:gd name="connsiteX64" fmla="*/ 221075 w 695229"/>
                <a:gd name="connsiteY64" fmla="*/ 312134 h 412908"/>
                <a:gd name="connsiteX65" fmla="*/ 245554 w 695229"/>
                <a:gd name="connsiteY65" fmla="*/ 289179 h 412908"/>
                <a:gd name="connsiteX66" fmla="*/ 294513 w 695229"/>
                <a:gd name="connsiteY66" fmla="*/ 277844 h 412908"/>
                <a:gd name="connsiteX67" fmla="*/ 373285 w 695229"/>
                <a:gd name="connsiteY67" fmla="*/ 304895 h 412908"/>
                <a:gd name="connsiteX68" fmla="*/ 411099 w 695229"/>
                <a:gd name="connsiteY68" fmla="*/ 313944 h 412908"/>
                <a:gd name="connsiteX69" fmla="*/ 432435 w 695229"/>
                <a:gd name="connsiteY69" fmla="*/ 316516 h 412908"/>
                <a:gd name="connsiteX70" fmla="*/ 448437 w 695229"/>
                <a:gd name="connsiteY70" fmla="*/ 327184 h 412908"/>
                <a:gd name="connsiteX71" fmla="*/ 476155 w 695229"/>
                <a:gd name="connsiteY71" fmla="*/ 347948 h 412908"/>
                <a:gd name="connsiteX72" fmla="*/ 492157 w 695229"/>
                <a:gd name="connsiteY72" fmla="*/ 393192 h 412908"/>
                <a:gd name="connsiteX73" fmla="*/ 537401 w 695229"/>
                <a:gd name="connsiteY73" fmla="*/ 411766 h 412908"/>
                <a:gd name="connsiteX74" fmla="*/ 545973 w 695229"/>
                <a:gd name="connsiteY74" fmla="*/ 412909 h 412908"/>
                <a:gd name="connsiteX75" fmla="*/ 545973 w 695229"/>
                <a:gd name="connsiteY75" fmla="*/ 412909 h 412908"/>
                <a:gd name="connsiteX76" fmla="*/ 545973 w 695229"/>
                <a:gd name="connsiteY76" fmla="*/ 412909 h 41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95229" h="412908">
                  <a:moveTo>
                    <a:pt x="545973" y="412909"/>
                  </a:moveTo>
                  <a:lnTo>
                    <a:pt x="544830" y="386715"/>
                  </a:lnTo>
                  <a:lnTo>
                    <a:pt x="551117" y="335566"/>
                  </a:lnTo>
                  <a:lnTo>
                    <a:pt x="558070" y="314706"/>
                  </a:lnTo>
                  <a:lnTo>
                    <a:pt x="555403" y="301371"/>
                  </a:lnTo>
                  <a:lnTo>
                    <a:pt x="553783" y="279559"/>
                  </a:lnTo>
                  <a:lnTo>
                    <a:pt x="556355" y="258223"/>
                  </a:lnTo>
                  <a:lnTo>
                    <a:pt x="646843" y="260699"/>
                  </a:lnTo>
                  <a:lnTo>
                    <a:pt x="669227" y="220123"/>
                  </a:lnTo>
                  <a:lnTo>
                    <a:pt x="695230" y="219075"/>
                  </a:lnTo>
                  <a:lnTo>
                    <a:pt x="684086" y="204692"/>
                  </a:lnTo>
                  <a:lnTo>
                    <a:pt x="598837" y="194119"/>
                  </a:lnTo>
                  <a:lnTo>
                    <a:pt x="538163" y="160687"/>
                  </a:lnTo>
                  <a:lnTo>
                    <a:pt x="505682" y="143637"/>
                  </a:lnTo>
                  <a:lnTo>
                    <a:pt x="476917" y="131445"/>
                  </a:lnTo>
                  <a:lnTo>
                    <a:pt x="479488" y="110109"/>
                  </a:lnTo>
                  <a:lnTo>
                    <a:pt x="440627" y="109633"/>
                  </a:lnTo>
                  <a:lnTo>
                    <a:pt x="420433" y="98488"/>
                  </a:lnTo>
                  <a:lnTo>
                    <a:pt x="399669" y="91631"/>
                  </a:lnTo>
                  <a:lnTo>
                    <a:pt x="383667" y="80963"/>
                  </a:lnTo>
                  <a:lnTo>
                    <a:pt x="368237" y="66008"/>
                  </a:lnTo>
                  <a:lnTo>
                    <a:pt x="352235" y="55435"/>
                  </a:lnTo>
                  <a:lnTo>
                    <a:pt x="354807" y="34099"/>
                  </a:lnTo>
                  <a:lnTo>
                    <a:pt x="344139" y="15430"/>
                  </a:lnTo>
                  <a:lnTo>
                    <a:pt x="324421" y="0"/>
                  </a:lnTo>
                  <a:lnTo>
                    <a:pt x="313849" y="16002"/>
                  </a:lnTo>
                  <a:lnTo>
                    <a:pt x="298418" y="35814"/>
                  </a:lnTo>
                  <a:lnTo>
                    <a:pt x="295275" y="61341"/>
                  </a:lnTo>
                  <a:lnTo>
                    <a:pt x="274511" y="54483"/>
                  </a:lnTo>
                  <a:lnTo>
                    <a:pt x="271844" y="75819"/>
                  </a:lnTo>
                  <a:lnTo>
                    <a:pt x="253270" y="86487"/>
                  </a:lnTo>
                  <a:lnTo>
                    <a:pt x="238316" y="102013"/>
                  </a:lnTo>
                  <a:lnTo>
                    <a:pt x="217551" y="95060"/>
                  </a:lnTo>
                  <a:lnTo>
                    <a:pt x="203740" y="102108"/>
                  </a:lnTo>
                  <a:lnTo>
                    <a:pt x="180880" y="112204"/>
                  </a:lnTo>
                  <a:lnTo>
                    <a:pt x="155829" y="104775"/>
                  </a:lnTo>
                  <a:lnTo>
                    <a:pt x="139351" y="98488"/>
                  </a:lnTo>
                  <a:lnTo>
                    <a:pt x="118015" y="95821"/>
                  </a:lnTo>
                  <a:lnTo>
                    <a:pt x="84487" y="87344"/>
                  </a:lnTo>
                  <a:lnTo>
                    <a:pt x="66389" y="93821"/>
                  </a:lnTo>
                  <a:lnTo>
                    <a:pt x="50959" y="78867"/>
                  </a:lnTo>
                  <a:lnTo>
                    <a:pt x="34385" y="72485"/>
                  </a:lnTo>
                  <a:lnTo>
                    <a:pt x="23813" y="88487"/>
                  </a:lnTo>
                  <a:lnTo>
                    <a:pt x="25432" y="110395"/>
                  </a:lnTo>
                  <a:lnTo>
                    <a:pt x="12097" y="113062"/>
                  </a:lnTo>
                  <a:lnTo>
                    <a:pt x="9525" y="134398"/>
                  </a:lnTo>
                  <a:lnTo>
                    <a:pt x="3143" y="150971"/>
                  </a:lnTo>
                  <a:lnTo>
                    <a:pt x="20193" y="153067"/>
                  </a:lnTo>
                  <a:lnTo>
                    <a:pt x="5810" y="164306"/>
                  </a:lnTo>
                  <a:lnTo>
                    <a:pt x="2096" y="194119"/>
                  </a:lnTo>
                  <a:lnTo>
                    <a:pt x="0" y="211169"/>
                  </a:lnTo>
                  <a:lnTo>
                    <a:pt x="10192" y="234125"/>
                  </a:lnTo>
                  <a:lnTo>
                    <a:pt x="25622" y="248984"/>
                  </a:lnTo>
                  <a:lnTo>
                    <a:pt x="36290" y="267653"/>
                  </a:lnTo>
                  <a:lnTo>
                    <a:pt x="37910" y="289560"/>
                  </a:lnTo>
                  <a:lnTo>
                    <a:pt x="60293" y="283655"/>
                  </a:lnTo>
                  <a:lnTo>
                    <a:pt x="78391" y="277178"/>
                  </a:lnTo>
                  <a:lnTo>
                    <a:pt x="107156" y="289369"/>
                  </a:lnTo>
                  <a:lnTo>
                    <a:pt x="135446" y="340519"/>
                  </a:lnTo>
                  <a:lnTo>
                    <a:pt x="150304" y="359664"/>
                  </a:lnTo>
                  <a:lnTo>
                    <a:pt x="164687" y="348520"/>
                  </a:lnTo>
                  <a:lnTo>
                    <a:pt x="183356" y="337757"/>
                  </a:lnTo>
                  <a:lnTo>
                    <a:pt x="193929" y="321755"/>
                  </a:lnTo>
                  <a:lnTo>
                    <a:pt x="218408" y="333470"/>
                  </a:lnTo>
                  <a:lnTo>
                    <a:pt x="221075" y="312134"/>
                  </a:lnTo>
                  <a:lnTo>
                    <a:pt x="245554" y="289179"/>
                  </a:lnTo>
                  <a:lnTo>
                    <a:pt x="294513" y="277844"/>
                  </a:lnTo>
                  <a:lnTo>
                    <a:pt x="373285" y="304895"/>
                  </a:lnTo>
                  <a:lnTo>
                    <a:pt x="411099" y="313944"/>
                  </a:lnTo>
                  <a:lnTo>
                    <a:pt x="432435" y="316516"/>
                  </a:lnTo>
                  <a:lnTo>
                    <a:pt x="448437" y="327184"/>
                  </a:lnTo>
                  <a:lnTo>
                    <a:pt x="476155" y="347948"/>
                  </a:lnTo>
                  <a:lnTo>
                    <a:pt x="492157" y="393192"/>
                  </a:lnTo>
                  <a:lnTo>
                    <a:pt x="537401" y="411766"/>
                  </a:lnTo>
                  <a:lnTo>
                    <a:pt x="545973" y="412909"/>
                  </a:lnTo>
                  <a:lnTo>
                    <a:pt x="545973" y="412909"/>
                  </a:lnTo>
                  <a:lnTo>
                    <a:pt x="545973" y="4129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C82AB7F7-8AA4-FD42-B283-08C2F2F72D43}"/>
                </a:ext>
              </a:extLst>
            </p:cNvPr>
            <p:cNvSpPr/>
            <p:nvPr/>
          </p:nvSpPr>
          <p:spPr>
            <a:xfrm>
              <a:off x="3847078" y="1248423"/>
              <a:ext cx="772319" cy="666296"/>
            </a:xfrm>
            <a:custGeom>
              <a:avLst/>
              <a:gdLst>
                <a:gd name="connsiteX0" fmla="*/ 407670 w 458628"/>
                <a:gd name="connsiteY0" fmla="*/ 364141 h 395668"/>
                <a:gd name="connsiteX1" fmla="*/ 422053 w 458628"/>
                <a:gd name="connsiteY1" fmla="*/ 352901 h 395668"/>
                <a:gd name="connsiteX2" fmla="*/ 444341 w 458628"/>
                <a:gd name="connsiteY2" fmla="*/ 277749 h 395668"/>
                <a:gd name="connsiteX3" fmla="*/ 451199 w 458628"/>
                <a:gd name="connsiteY3" fmla="*/ 256985 h 395668"/>
                <a:gd name="connsiteX4" fmla="*/ 440531 w 458628"/>
                <a:gd name="connsiteY4" fmla="*/ 238316 h 395668"/>
                <a:gd name="connsiteX5" fmla="*/ 458628 w 458628"/>
                <a:gd name="connsiteY5" fmla="*/ 231934 h 395668"/>
                <a:gd name="connsiteX6" fmla="*/ 430911 w 458628"/>
                <a:gd name="connsiteY6" fmla="*/ 211169 h 395668"/>
                <a:gd name="connsiteX7" fmla="*/ 425005 w 458628"/>
                <a:gd name="connsiteY7" fmla="*/ 188786 h 395668"/>
                <a:gd name="connsiteX8" fmla="*/ 418624 w 458628"/>
                <a:gd name="connsiteY8" fmla="*/ 170688 h 395668"/>
                <a:gd name="connsiteX9" fmla="*/ 409004 w 458628"/>
                <a:gd name="connsiteY9" fmla="*/ 143542 h 395668"/>
                <a:gd name="connsiteX10" fmla="*/ 365284 w 458628"/>
                <a:gd name="connsiteY10" fmla="*/ 112204 h 395668"/>
                <a:gd name="connsiteX11" fmla="*/ 365760 w 458628"/>
                <a:gd name="connsiteY11" fmla="*/ 73343 h 395668"/>
                <a:gd name="connsiteX12" fmla="*/ 349758 w 458628"/>
                <a:gd name="connsiteY12" fmla="*/ 62675 h 395668"/>
                <a:gd name="connsiteX13" fmla="*/ 333280 w 458628"/>
                <a:gd name="connsiteY13" fmla="*/ 56293 h 395668"/>
                <a:gd name="connsiteX14" fmla="*/ 321564 w 458628"/>
                <a:gd name="connsiteY14" fmla="*/ 46196 h 395668"/>
                <a:gd name="connsiteX15" fmla="*/ 305562 w 458628"/>
                <a:gd name="connsiteY15" fmla="*/ 35528 h 395668"/>
                <a:gd name="connsiteX16" fmla="*/ 284321 w 458628"/>
                <a:gd name="connsiteY16" fmla="*/ 32861 h 395668"/>
                <a:gd name="connsiteX17" fmla="*/ 246507 w 458628"/>
                <a:gd name="connsiteY17" fmla="*/ 23908 h 395668"/>
                <a:gd name="connsiteX18" fmla="*/ 179927 w 458628"/>
                <a:gd name="connsiteY18" fmla="*/ 2667 h 395668"/>
                <a:gd name="connsiteX19" fmla="*/ 158686 w 458628"/>
                <a:gd name="connsiteY19" fmla="*/ 0 h 395668"/>
                <a:gd name="connsiteX20" fmla="*/ 132588 w 458628"/>
                <a:gd name="connsiteY20" fmla="*/ 1143 h 395668"/>
                <a:gd name="connsiteX21" fmla="*/ 107632 w 458628"/>
                <a:gd name="connsiteY21" fmla="*/ 28385 h 395668"/>
                <a:gd name="connsiteX22" fmla="*/ 97536 w 458628"/>
                <a:gd name="connsiteY22" fmla="*/ 40100 h 395668"/>
                <a:gd name="connsiteX23" fmla="*/ 75152 w 458628"/>
                <a:gd name="connsiteY23" fmla="*/ 46006 h 395668"/>
                <a:gd name="connsiteX24" fmla="*/ 57055 w 458628"/>
                <a:gd name="connsiteY24" fmla="*/ 52388 h 395668"/>
                <a:gd name="connsiteX25" fmla="*/ 38481 w 458628"/>
                <a:gd name="connsiteY25" fmla="*/ 63056 h 395668"/>
                <a:gd name="connsiteX26" fmla="*/ 32099 w 458628"/>
                <a:gd name="connsiteY26" fmla="*/ 79629 h 395668"/>
                <a:gd name="connsiteX27" fmla="*/ 48101 w 458628"/>
                <a:gd name="connsiteY27" fmla="*/ 90297 h 395668"/>
                <a:gd name="connsiteX28" fmla="*/ 32194 w 458628"/>
                <a:gd name="connsiteY28" fmla="*/ 114300 h 395668"/>
                <a:gd name="connsiteX29" fmla="*/ 17335 w 458628"/>
                <a:gd name="connsiteY29" fmla="*/ 129731 h 395668"/>
                <a:gd name="connsiteX30" fmla="*/ 13621 w 458628"/>
                <a:gd name="connsiteY30" fmla="*/ 159544 h 395668"/>
                <a:gd name="connsiteX31" fmla="*/ 22669 w 458628"/>
                <a:gd name="connsiteY31" fmla="*/ 190976 h 395668"/>
                <a:gd name="connsiteX32" fmla="*/ 23813 w 458628"/>
                <a:gd name="connsiteY32" fmla="*/ 217075 h 395668"/>
                <a:gd name="connsiteX33" fmla="*/ 17431 w 458628"/>
                <a:gd name="connsiteY33" fmla="*/ 233648 h 395668"/>
                <a:gd name="connsiteX34" fmla="*/ 34480 w 458628"/>
                <a:gd name="connsiteY34" fmla="*/ 235744 h 395668"/>
                <a:gd name="connsiteX35" fmla="*/ 27622 w 458628"/>
                <a:gd name="connsiteY35" fmla="*/ 256508 h 395668"/>
                <a:gd name="connsiteX36" fmla="*/ 3715 w 458628"/>
                <a:gd name="connsiteY36" fmla="*/ 275177 h 395668"/>
                <a:gd name="connsiteX37" fmla="*/ 24479 w 458628"/>
                <a:gd name="connsiteY37" fmla="*/ 282035 h 395668"/>
                <a:gd name="connsiteX38" fmla="*/ 42005 w 458628"/>
                <a:gd name="connsiteY38" fmla="*/ 279844 h 395668"/>
                <a:gd name="connsiteX39" fmla="*/ 30861 w 458628"/>
                <a:gd name="connsiteY39" fmla="*/ 300133 h 395668"/>
                <a:gd name="connsiteX40" fmla="*/ 16002 w 458628"/>
                <a:gd name="connsiteY40" fmla="*/ 315563 h 395668"/>
                <a:gd name="connsiteX41" fmla="*/ 0 w 458628"/>
                <a:gd name="connsiteY41" fmla="*/ 304895 h 395668"/>
                <a:gd name="connsiteX42" fmla="*/ 6382 w 458628"/>
                <a:gd name="connsiteY42" fmla="*/ 322993 h 395668"/>
                <a:gd name="connsiteX43" fmla="*/ 27622 w 458628"/>
                <a:gd name="connsiteY43" fmla="*/ 325660 h 395668"/>
                <a:gd name="connsiteX44" fmla="*/ 43053 w 458628"/>
                <a:gd name="connsiteY44" fmla="*/ 340519 h 395668"/>
                <a:gd name="connsiteX45" fmla="*/ 64294 w 458628"/>
                <a:gd name="connsiteY45" fmla="*/ 343186 h 395668"/>
                <a:gd name="connsiteX46" fmla="*/ 75533 w 458628"/>
                <a:gd name="connsiteY46" fmla="*/ 357569 h 395668"/>
                <a:gd name="connsiteX47" fmla="*/ 86106 w 458628"/>
                <a:gd name="connsiteY47" fmla="*/ 341567 h 395668"/>
                <a:gd name="connsiteX48" fmla="*/ 111157 w 458628"/>
                <a:gd name="connsiteY48" fmla="*/ 348996 h 395668"/>
                <a:gd name="connsiteX49" fmla="*/ 128683 w 458628"/>
                <a:gd name="connsiteY49" fmla="*/ 346805 h 395668"/>
                <a:gd name="connsiteX50" fmla="*/ 144685 w 458628"/>
                <a:gd name="connsiteY50" fmla="*/ 357473 h 395668"/>
                <a:gd name="connsiteX51" fmla="*/ 156400 w 458628"/>
                <a:gd name="connsiteY51" fmla="*/ 332899 h 395668"/>
                <a:gd name="connsiteX52" fmla="*/ 172402 w 458628"/>
                <a:gd name="connsiteY52" fmla="*/ 343567 h 395668"/>
                <a:gd name="connsiteX53" fmla="*/ 187261 w 458628"/>
                <a:gd name="connsiteY53" fmla="*/ 328136 h 395668"/>
                <a:gd name="connsiteX54" fmla="*/ 208026 w 458628"/>
                <a:gd name="connsiteY54" fmla="*/ 334994 h 395668"/>
                <a:gd name="connsiteX55" fmla="*/ 222409 w 458628"/>
                <a:gd name="connsiteY55" fmla="*/ 323755 h 395668"/>
                <a:gd name="connsiteX56" fmla="*/ 243650 w 458628"/>
                <a:gd name="connsiteY56" fmla="*/ 326422 h 395668"/>
                <a:gd name="connsiteX57" fmla="*/ 296323 w 458628"/>
                <a:gd name="connsiteY57" fmla="*/ 354616 h 395668"/>
                <a:gd name="connsiteX58" fmla="*/ 331470 w 458628"/>
                <a:gd name="connsiteY58" fmla="*/ 350330 h 395668"/>
                <a:gd name="connsiteX59" fmla="*/ 408051 w 458628"/>
                <a:gd name="connsiteY59" fmla="*/ 325184 h 395668"/>
                <a:gd name="connsiteX60" fmla="*/ 397478 w 458628"/>
                <a:gd name="connsiteY60" fmla="*/ 341186 h 395668"/>
                <a:gd name="connsiteX61" fmla="*/ 403860 w 458628"/>
                <a:gd name="connsiteY61" fmla="*/ 359283 h 395668"/>
                <a:gd name="connsiteX62" fmla="*/ 407575 w 458628"/>
                <a:gd name="connsiteY62" fmla="*/ 364046 h 395668"/>
                <a:gd name="connsiteX63" fmla="*/ 407575 w 458628"/>
                <a:gd name="connsiteY63" fmla="*/ 364046 h 395668"/>
                <a:gd name="connsiteX64" fmla="*/ 416719 w 458628"/>
                <a:gd name="connsiteY64" fmla="*/ 395573 h 395668"/>
                <a:gd name="connsiteX65" fmla="*/ 424148 w 458628"/>
                <a:gd name="connsiteY65" fmla="*/ 370523 h 395668"/>
                <a:gd name="connsiteX66" fmla="*/ 398621 w 458628"/>
                <a:gd name="connsiteY66" fmla="*/ 367379 h 395668"/>
                <a:gd name="connsiteX67" fmla="*/ 414623 w 458628"/>
                <a:gd name="connsiteY67" fmla="*/ 378047 h 395668"/>
                <a:gd name="connsiteX68" fmla="*/ 416814 w 458628"/>
                <a:gd name="connsiteY68" fmla="*/ 395669 h 395668"/>
                <a:gd name="connsiteX69" fmla="*/ 416814 w 458628"/>
                <a:gd name="connsiteY69" fmla="*/ 395669 h 39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58628" h="395668">
                  <a:moveTo>
                    <a:pt x="407670" y="364141"/>
                  </a:moveTo>
                  <a:lnTo>
                    <a:pt x="422053" y="352901"/>
                  </a:lnTo>
                  <a:lnTo>
                    <a:pt x="444341" y="277749"/>
                  </a:lnTo>
                  <a:lnTo>
                    <a:pt x="451199" y="256985"/>
                  </a:lnTo>
                  <a:lnTo>
                    <a:pt x="440531" y="238316"/>
                  </a:lnTo>
                  <a:lnTo>
                    <a:pt x="458628" y="231934"/>
                  </a:lnTo>
                  <a:lnTo>
                    <a:pt x="430911" y="211169"/>
                  </a:lnTo>
                  <a:lnTo>
                    <a:pt x="425005" y="188786"/>
                  </a:lnTo>
                  <a:lnTo>
                    <a:pt x="418624" y="170688"/>
                  </a:lnTo>
                  <a:lnTo>
                    <a:pt x="409004" y="143542"/>
                  </a:lnTo>
                  <a:lnTo>
                    <a:pt x="365284" y="112204"/>
                  </a:lnTo>
                  <a:lnTo>
                    <a:pt x="365760" y="73343"/>
                  </a:lnTo>
                  <a:lnTo>
                    <a:pt x="349758" y="62675"/>
                  </a:lnTo>
                  <a:lnTo>
                    <a:pt x="333280" y="56293"/>
                  </a:lnTo>
                  <a:lnTo>
                    <a:pt x="321564" y="46196"/>
                  </a:lnTo>
                  <a:lnTo>
                    <a:pt x="305562" y="35528"/>
                  </a:lnTo>
                  <a:lnTo>
                    <a:pt x="284321" y="32861"/>
                  </a:lnTo>
                  <a:lnTo>
                    <a:pt x="246507" y="23908"/>
                  </a:lnTo>
                  <a:lnTo>
                    <a:pt x="179927" y="2667"/>
                  </a:lnTo>
                  <a:lnTo>
                    <a:pt x="158686" y="0"/>
                  </a:lnTo>
                  <a:lnTo>
                    <a:pt x="132588" y="1143"/>
                  </a:lnTo>
                  <a:lnTo>
                    <a:pt x="107632" y="28385"/>
                  </a:lnTo>
                  <a:lnTo>
                    <a:pt x="97536" y="40100"/>
                  </a:lnTo>
                  <a:lnTo>
                    <a:pt x="75152" y="46006"/>
                  </a:lnTo>
                  <a:lnTo>
                    <a:pt x="57055" y="52388"/>
                  </a:lnTo>
                  <a:lnTo>
                    <a:pt x="38481" y="63056"/>
                  </a:lnTo>
                  <a:lnTo>
                    <a:pt x="32099" y="79629"/>
                  </a:lnTo>
                  <a:lnTo>
                    <a:pt x="48101" y="90297"/>
                  </a:lnTo>
                  <a:lnTo>
                    <a:pt x="32194" y="114300"/>
                  </a:lnTo>
                  <a:lnTo>
                    <a:pt x="17335" y="129731"/>
                  </a:lnTo>
                  <a:lnTo>
                    <a:pt x="13621" y="159544"/>
                  </a:lnTo>
                  <a:lnTo>
                    <a:pt x="22669" y="190976"/>
                  </a:lnTo>
                  <a:lnTo>
                    <a:pt x="23813" y="217075"/>
                  </a:lnTo>
                  <a:lnTo>
                    <a:pt x="17431" y="233648"/>
                  </a:lnTo>
                  <a:lnTo>
                    <a:pt x="34480" y="235744"/>
                  </a:lnTo>
                  <a:lnTo>
                    <a:pt x="27622" y="256508"/>
                  </a:lnTo>
                  <a:lnTo>
                    <a:pt x="3715" y="275177"/>
                  </a:lnTo>
                  <a:lnTo>
                    <a:pt x="24479" y="282035"/>
                  </a:lnTo>
                  <a:lnTo>
                    <a:pt x="42005" y="279844"/>
                  </a:lnTo>
                  <a:lnTo>
                    <a:pt x="30861" y="300133"/>
                  </a:lnTo>
                  <a:lnTo>
                    <a:pt x="16002" y="315563"/>
                  </a:lnTo>
                  <a:lnTo>
                    <a:pt x="0" y="304895"/>
                  </a:lnTo>
                  <a:lnTo>
                    <a:pt x="6382" y="322993"/>
                  </a:lnTo>
                  <a:lnTo>
                    <a:pt x="27622" y="325660"/>
                  </a:lnTo>
                  <a:lnTo>
                    <a:pt x="43053" y="340519"/>
                  </a:lnTo>
                  <a:lnTo>
                    <a:pt x="64294" y="343186"/>
                  </a:lnTo>
                  <a:lnTo>
                    <a:pt x="75533" y="357569"/>
                  </a:lnTo>
                  <a:lnTo>
                    <a:pt x="86106" y="341567"/>
                  </a:lnTo>
                  <a:lnTo>
                    <a:pt x="111157" y="348996"/>
                  </a:lnTo>
                  <a:lnTo>
                    <a:pt x="128683" y="346805"/>
                  </a:lnTo>
                  <a:lnTo>
                    <a:pt x="144685" y="357473"/>
                  </a:lnTo>
                  <a:lnTo>
                    <a:pt x="156400" y="332899"/>
                  </a:lnTo>
                  <a:lnTo>
                    <a:pt x="172402" y="343567"/>
                  </a:lnTo>
                  <a:lnTo>
                    <a:pt x="187261" y="328136"/>
                  </a:lnTo>
                  <a:lnTo>
                    <a:pt x="208026" y="334994"/>
                  </a:lnTo>
                  <a:lnTo>
                    <a:pt x="222409" y="323755"/>
                  </a:lnTo>
                  <a:lnTo>
                    <a:pt x="243650" y="326422"/>
                  </a:lnTo>
                  <a:lnTo>
                    <a:pt x="296323" y="354616"/>
                  </a:lnTo>
                  <a:lnTo>
                    <a:pt x="331470" y="350330"/>
                  </a:lnTo>
                  <a:lnTo>
                    <a:pt x="408051" y="325184"/>
                  </a:lnTo>
                  <a:lnTo>
                    <a:pt x="397478" y="341186"/>
                  </a:lnTo>
                  <a:lnTo>
                    <a:pt x="403860" y="359283"/>
                  </a:lnTo>
                  <a:lnTo>
                    <a:pt x="407575" y="364046"/>
                  </a:lnTo>
                  <a:lnTo>
                    <a:pt x="407575" y="364046"/>
                  </a:lnTo>
                  <a:close/>
                  <a:moveTo>
                    <a:pt x="416719" y="395573"/>
                  </a:moveTo>
                  <a:lnTo>
                    <a:pt x="424148" y="370523"/>
                  </a:lnTo>
                  <a:lnTo>
                    <a:pt x="398621" y="367379"/>
                  </a:lnTo>
                  <a:lnTo>
                    <a:pt x="414623" y="378047"/>
                  </a:lnTo>
                  <a:lnTo>
                    <a:pt x="416814" y="395669"/>
                  </a:lnTo>
                  <a:lnTo>
                    <a:pt x="416814" y="3956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8725B6D-B2E0-A010-EF8B-4BE983D224B8}"/>
                </a:ext>
              </a:extLst>
            </p:cNvPr>
            <p:cNvSpPr/>
            <p:nvPr/>
          </p:nvSpPr>
          <p:spPr>
            <a:xfrm>
              <a:off x="4244867" y="1906861"/>
              <a:ext cx="873211" cy="873371"/>
            </a:xfrm>
            <a:custGeom>
              <a:avLst/>
              <a:gdLst>
                <a:gd name="connsiteX0" fmla="*/ 204883 w 518541"/>
                <a:gd name="connsiteY0" fmla="*/ 518636 h 518636"/>
                <a:gd name="connsiteX1" fmla="*/ 234125 w 518541"/>
                <a:gd name="connsiteY1" fmla="*/ 457200 h 518636"/>
                <a:gd name="connsiteX2" fmla="*/ 263843 w 518541"/>
                <a:gd name="connsiteY2" fmla="*/ 391478 h 518636"/>
                <a:gd name="connsiteX3" fmla="*/ 279845 w 518541"/>
                <a:gd name="connsiteY3" fmla="*/ 402145 h 518636"/>
                <a:gd name="connsiteX4" fmla="*/ 293751 w 518541"/>
                <a:gd name="connsiteY4" fmla="*/ 395097 h 518636"/>
                <a:gd name="connsiteX5" fmla="*/ 318707 w 518541"/>
                <a:gd name="connsiteY5" fmla="*/ 367856 h 518636"/>
                <a:gd name="connsiteX6" fmla="*/ 298418 w 518541"/>
                <a:gd name="connsiteY6" fmla="*/ 356711 h 518636"/>
                <a:gd name="connsiteX7" fmla="*/ 297370 w 518541"/>
                <a:gd name="connsiteY7" fmla="*/ 330518 h 518636"/>
                <a:gd name="connsiteX8" fmla="*/ 313849 w 518541"/>
                <a:gd name="connsiteY8" fmla="*/ 302228 h 518636"/>
                <a:gd name="connsiteX9" fmla="*/ 336232 w 518541"/>
                <a:gd name="connsiteY9" fmla="*/ 296323 h 518636"/>
                <a:gd name="connsiteX10" fmla="*/ 329755 w 518541"/>
                <a:gd name="connsiteY10" fmla="*/ 278225 h 518636"/>
                <a:gd name="connsiteX11" fmla="*/ 324993 w 518541"/>
                <a:gd name="connsiteY11" fmla="*/ 247269 h 518636"/>
                <a:gd name="connsiteX12" fmla="*/ 358521 w 518541"/>
                <a:gd name="connsiteY12" fmla="*/ 220980 h 518636"/>
                <a:gd name="connsiteX13" fmla="*/ 388239 w 518541"/>
                <a:gd name="connsiteY13" fmla="*/ 190024 h 518636"/>
                <a:gd name="connsiteX14" fmla="*/ 440341 w 518541"/>
                <a:gd name="connsiteY14" fmla="*/ 118396 h 518636"/>
                <a:gd name="connsiteX15" fmla="*/ 518541 w 518541"/>
                <a:gd name="connsiteY15" fmla="*/ 10954 h 518636"/>
                <a:gd name="connsiteX16" fmla="*/ 407765 w 518541"/>
                <a:gd name="connsiteY16" fmla="*/ 32004 h 518636"/>
                <a:gd name="connsiteX17" fmla="*/ 394430 w 518541"/>
                <a:gd name="connsiteY17" fmla="*/ 0 h 518636"/>
                <a:gd name="connsiteX18" fmla="*/ 372046 w 518541"/>
                <a:gd name="connsiteY18" fmla="*/ 5905 h 518636"/>
                <a:gd name="connsiteX19" fmla="*/ 358235 w 518541"/>
                <a:gd name="connsiteY19" fmla="*/ 12859 h 518636"/>
                <a:gd name="connsiteX20" fmla="*/ 333661 w 518541"/>
                <a:gd name="connsiteY20" fmla="*/ 1143 h 518636"/>
                <a:gd name="connsiteX21" fmla="*/ 181833 w 518541"/>
                <a:gd name="connsiteY21" fmla="*/ 4096 h 518636"/>
                <a:gd name="connsiteX22" fmla="*/ 174974 w 518541"/>
                <a:gd name="connsiteY22" fmla="*/ 24956 h 518636"/>
                <a:gd name="connsiteX23" fmla="*/ 164878 w 518541"/>
                <a:gd name="connsiteY23" fmla="*/ 36671 h 518636"/>
                <a:gd name="connsiteX24" fmla="*/ 166497 w 518541"/>
                <a:gd name="connsiteY24" fmla="*/ 58579 h 518636"/>
                <a:gd name="connsiteX25" fmla="*/ 144685 w 518541"/>
                <a:gd name="connsiteY25" fmla="*/ 94869 h 518636"/>
                <a:gd name="connsiteX26" fmla="*/ 48387 w 518541"/>
                <a:gd name="connsiteY26" fmla="*/ 208788 h 518636"/>
                <a:gd name="connsiteX27" fmla="*/ 12764 w 518541"/>
                <a:gd name="connsiteY27" fmla="*/ 252031 h 518636"/>
                <a:gd name="connsiteX28" fmla="*/ 6382 w 518541"/>
                <a:gd name="connsiteY28" fmla="*/ 268605 h 518636"/>
                <a:gd name="connsiteX29" fmla="*/ 0 w 518541"/>
                <a:gd name="connsiteY29" fmla="*/ 285178 h 518636"/>
                <a:gd name="connsiteX30" fmla="*/ 10763 w 518541"/>
                <a:gd name="connsiteY30" fmla="*/ 303848 h 518636"/>
                <a:gd name="connsiteX31" fmla="*/ 26765 w 518541"/>
                <a:gd name="connsiteY31" fmla="*/ 314515 h 518636"/>
                <a:gd name="connsiteX32" fmla="*/ 28384 w 518541"/>
                <a:gd name="connsiteY32" fmla="*/ 336328 h 518636"/>
                <a:gd name="connsiteX33" fmla="*/ 115348 w 518541"/>
                <a:gd name="connsiteY33" fmla="*/ 438150 h 518636"/>
                <a:gd name="connsiteX34" fmla="*/ 142494 w 518541"/>
                <a:gd name="connsiteY34" fmla="*/ 463201 h 518636"/>
                <a:gd name="connsiteX35" fmla="*/ 177165 w 518541"/>
                <a:gd name="connsiteY35" fmla="*/ 497872 h 518636"/>
                <a:gd name="connsiteX36" fmla="*/ 204883 w 518541"/>
                <a:gd name="connsiteY36" fmla="*/ 518636 h 518636"/>
                <a:gd name="connsiteX37" fmla="*/ 204883 w 518541"/>
                <a:gd name="connsiteY37" fmla="*/ 518636 h 518636"/>
                <a:gd name="connsiteX38" fmla="*/ 204883 w 518541"/>
                <a:gd name="connsiteY38" fmla="*/ 518636 h 518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636">
                  <a:moveTo>
                    <a:pt x="204883" y="518636"/>
                  </a:moveTo>
                  <a:lnTo>
                    <a:pt x="234125" y="457200"/>
                  </a:lnTo>
                  <a:lnTo>
                    <a:pt x="263843" y="391478"/>
                  </a:lnTo>
                  <a:lnTo>
                    <a:pt x="279845" y="402145"/>
                  </a:lnTo>
                  <a:lnTo>
                    <a:pt x="293751" y="395097"/>
                  </a:lnTo>
                  <a:lnTo>
                    <a:pt x="318707" y="367856"/>
                  </a:lnTo>
                  <a:lnTo>
                    <a:pt x="298418" y="356711"/>
                  </a:lnTo>
                  <a:lnTo>
                    <a:pt x="297370" y="330518"/>
                  </a:lnTo>
                  <a:lnTo>
                    <a:pt x="313849" y="302228"/>
                  </a:lnTo>
                  <a:lnTo>
                    <a:pt x="336232" y="296323"/>
                  </a:lnTo>
                  <a:lnTo>
                    <a:pt x="329755" y="278225"/>
                  </a:lnTo>
                  <a:lnTo>
                    <a:pt x="324993" y="247269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0" y="0"/>
                  </a:lnTo>
                  <a:lnTo>
                    <a:pt x="372046" y="5905"/>
                  </a:lnTo>
                  <a:lnTo>
                    <a:pt x="358235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6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1"/>
                  </a:lnTo>
                  <a:lnTo>
                    <a:pt x="6382" y="268605"/>
                  </a:lnTo>
                  <a:lnTo>
                    <a:pt x="0" y="285178"/>
                  </a:lnTo>
                  <a:lnTo>
                    <a:pt x="10763" y="303848"/>
                  </a:lnTo>
                  <a:lnTo>
                    <a:pt x="26765" y="314515"/>
                  </a:lnTo>
                  <a:lnTo>
                    <a:pt x="28384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872"/>
                  </a:lnTo>
                  <a:lnTo>
                    <a:pt x="204883" y="518636"/>
                  </a:lnTo>
                  <a:lnTo>
                    <a:pt x="204883" y="518636"/>
                  </a:lnTo>
                  <a:lnTo>
                    <a:pt x="204883" y="51863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8E2BBF5-C6DB-B3F8-9C2E-7C93385763B3}"/>
                </a:ext>
              </a:extLst>
            </p:cNvPr>
            <p:cNvSpPr/>
            <p:nvPr/>
          </p:nvSpPr>
          <p:spPr>
            <a:xfrm>
              <a:off x="3634710" y="101572"/>
              <a:ext cx="899357" cy="466920"/>
            </a:xfrm>
            <a:custGeom>
              <a:avLst/>
              <a:gdLst>
                <a:gd name="connsiteX0" fmla="*/ 313849 w 534067"/>
                <a:gd name="connsiteY0" fmla="*/ 277273 h 277272"/>
                <a:gd name="connsiteX1" fmla="*/ 317563 w 534067"/>
                <a:gd name="connsiteY1" fmla="*/ 247459 h 277272"/>
                <a:gd name="connsiteX2" fmla="*/ 330327 w 534067"/>
                <a:gd name="connsiteY2" fmla="*/ 214598 h 277272"/>
                <a:gd name="connsiteX3" fmla="*/ 336613 w 534067"/>
                <a:gd name="connsiteY3" fmla="*/ 198120 h 277272"/>
                <a:gd name="connsiteX4" fmla="*/ 352044 w 534067"/>
                <a:gd name="connsiteY4" fmla="*/ 178499 h 277272"/>
                <a:gd name="connsiteX5" fmla="*/ 363283 w 534067"/>
                <a:gd name="connsiteY5" fmla="*/ 158306 h 277272"/>
                <a:gd name="connsiteX6" fmla="*/ 385667 w 534067"/>
                <a:gd name="connsiteY6" fmla="*/ 152400 h 277272"/>
                <a:gd name="connsiteX7" fmla="*/ 416052 w 534067"/>
                <a:gd name="connsiteY7" fmla="*/ 151829 h 277272"/>
                <a:gd name="connsiteX8" fmla="*/ 405384 w 534067"/>
                <a:gd name="connsiteY8" fmla="*/ 167831 h 277272"/>
                <a:gd name="connsiteX9" fmla="*/ 426720 w 534067"/>
                <a:gd name="connsiteY9" fmla="*/ 170402 h 277272"/>
                <a:gd name="connsiteX10" fmla="*/ 420339 w 534067"/>
                <a:gd name="connsiteY10" fmla="*/ 152400 h 277272"/>
                <a:gd name="connsiteX11" fmla="*/ 438912 w 534067"/>
                <a:gd name="connsiteY11" fmla="*/ 141732 h 277272"/>
                <a:gd name="connsiteX12" fmla="*/ 467201 w 534067"/>
                <a:gd name="connsiteY12" fmla="*/ 123730 h 277272"/>
                <a:gd name="connsiteX13" fmla="*/ 493300 w 534067"/>
                <a:gd name="connsiteY13" fmla="*/ 122587 h 277272"/>
                <a:gd name="connsiteX14" fmla="*/ 509302 w 534067"/>
                <a:gd name="connsiteY14" fmla="*/ 133160 h 277272"/>
                <a:gd name="connsiteX15" fmla="*/ 523685 w 534067"/>
                <a:gd name="connsiteY15" fmla="*/ 122015 h 277272"/>
                <a:gd name="connsiteX16" fmla="*/ 526351 w 534067"/>
                <a:gd name="connsiteY16" fmla="*/ 100775 h 277272"/>
                <a:gd name="connsiteX17" fmla="*/ 533210 w 534067"/>
                <a:gd name="connsiteY17" fmla="*/ 80105 h 277272"/>
                <a:gd name="connsiteX18" fmla="*/ 532638 w 534067"/>
                <a:gd name="connsiteY18" fmla="*/ 49816 h 277272"/>
                <a:gd name="connsiteX19" fmla="*/ 531495 w 534067"/>
                <a:gd name="connsiteY19" fmla="*/ 23812 h 277272"/>
                <a:gd name="connsiteX20" fmla="*/ 534067 w 534067"/>
                <a:gd name="connsiteY20" fmla="*/ 2572 h 277272"/>
                <a:gd name="connsiteX21" fmla="*/ 512731 w 534067"/>
                <a:gd name="connsiteY21" fmla="*/ 0 h 277272"/>
                <a:gd name="connsiteX22" fmla="*/ 486156 w 534067"/>
                <a:gd name="connsiteY22" fmla="*/ 5334 h 277272"/>
                <a:gd name="connsiteX23" fmla="*/ 381572 w 534067"/>
                <a:gd name="connsiteY23" fmla="*/ 9620 h 277272"/>
                <a:gd name="connsiteX24" fmla="*/ 325088 w 534067"/>
                <a:gd name="connsiteY24" fmla="*/ 11335 h 277272"/>
                <a:gd name="connsiteX25" fmla="*/ 294608 w 534067"/>
                <a:gd name="connsiteY25" fmla="*/ 11811 h 277272"/>
                <a:gd name="connsiteX26" fmla="*/ 208217 w 534067"/>
                <a:gd name="connsiteY26" fmla="*/ 9811 h 277272"/>
                <a:gd name="connsiteX27" fmla="*/ 139446 w 534067"/>
                <a:gd name="connsiteY27" fmla="*/ 5620 h 277272"/>
                <a:gd name="connsiteX28" fmla="*/ 83439 w 534067"/>
                <a:gd name="connsiteY28" fmla="*/ 3048 h 277272"/>
                <a:gd name="connsiteX29" fmla="*/ 35909 w 534067"/>
                <a:gd name="connsiteY29" fmla="*/ 1524 h 277272"/>
                <a:gd name="connsiteX30" fmla="*/ 21527 w 534067"/>
                <a:gd name="connsiteY30" fmla="*/ 12668 h 277272"/>
                <a:gd name="connsiteX31" fmla="*/ 19431 w 534067"/>
                <a:gd name="connsiteY31" fmla="*/ 29623 h 277272"/>
                <a:gd name="connsiteX32" fmla="*/ 15812 w 534067"/>
                <a:gd name="connsiteY32" fmla="*/ 59341 h 277272"/>
                <a:gd name="connsiteX33" fmla="*/ 8382 w 534067"/>
                <a:gd name="connsiteY33" fmla="*/ 84296 h 277272"/>
                <a:gd name="connsiteX34" fmla="*/ 2572 w 534067"/>
                <a:gd name="connsiteY34" fmla="*/ 131064 h 277272"/>
                <a:gd name="connsiteX35" fmla="*/ 0 w 534067"/>
                <a:gd name="connsiteY35" fmla="*/ 152305 h 277272"/>
                <a:gd name="connsiteX36" fmla="*/ 32480 w 534067"/>
                <a:gd name="connsiteY36" fmla="*/ 134684 h 277272"/>
                <a:gd name="connsiteX37" fmla="*/ 60293 w 534067"/>
                <a:gd name="connsiteY37" fmla="*/ 155353 h 277272"/>
                <a:gd name="connsiteX38" fmla="*/ 99251 w 534067"/>
                <a:gd name="connsiteY38" fmla="*/ 155924 h 277272"/>
                <a:gd name="connsiteX39" fmla="*/ 76200 w 534067"/>
                <a:gd name="connsiteY39" fmla="*/ 131445 h 277272"/>
                <a:gd name="connsiteX40" fmla="*/ 111443 w 534067"/>
                <a:gd name="connsiteY40" fmla="*/ 127254 h 277272"/>
                <a:gd name="connsiteX41" fmla="*/ 113633 w 534067"/>
                <a:gd name="connsiteY41" fmla="*/ 144685 h 277272"/>
                <a:gd name="connsiteX42" fmla="*/ 146685 w 534067"/>
                <a:gd name="connsiteY42" fmla="*/ 157448 h 277272"/>
                <a:gd name="connsiteX43" fmla="*/ 171736 w 534067"/>
                <a:gd name="connsiteY43" fmla="*/ 164878 h 277272"/>
                <a:gd name="connsiteX44" fmla="*/ 187833 w 534067"/>
                <a:gd name="connsiteY44" fmla="*/ 175451 h 277272"/>
                <a:gd name="connsiteX45" fmla="*/ 204311 w 534067"/>
                <a:gd name="connsiteY45" fmla="*/ 181832 h 277272"/>
                <a:gd name="connsiteX46" fmla="*/ 221456 w 534067"/>
                <a:gd name="connsiteY46" fmla="*/ 183928 h 277272"/>
                <a:gd name="connsiteX47" fmla="*/ 242792 w 534067"/>
                <a:gd name="connsiteY47" fmla="*/ 186500 h 277272"/>
                <a:gd name="connsiteX48" fmla="*/ 249174 w 534067"/>
                <a:gd name="connsiteY48" fmla="*/ 204597 h 277272"/>
                <a:gd name="connsiteX49" fmla="*/ 268415 w 534067"/>
                <a:gd name="connsiteY49" fmla="*/ 224219 h 277272"/>
                <a:gd name="connsiteX50" fmla="*/ 284512 w 534067"/>
                <a:gd name="connsiteY50" fmla="*/ 234791 h 277272"/>
                <a:gd name="connsiteX51" fmla="*/ 291465 w 534067"/>
                <a:gd name="connsiteY51" fmla="*/ 248603 h 277272"/>
                <a:gd name="connsiteX52" fmla="*/ 302133 w 534067"/>
                <a:gd name="connsiteY52" fmla="*/ 267176 h 277272"/>
                <a:gd name="connsiteX53" fmla="*/ 313849 w 534067"/>
                <a:gd name="connsiteY53" fmla="*/ 277273 h 277272"/>
                <a:gd name="connsiteX54" fmla="*/ 313849 w 534067"/>
                <a:gd name="connsiteY54" fmla="*/ 277273 h 277272"/>
                <a:gd name="connsiteX55" fmla="*/ 313849 w 534067"/>
                <a:gd name="connsiteY55" fmla="*/ 277273 h 27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34067" h="277272">
                  <a:moveTo>
                    <a:pt x="313849" y="277273"/>
                  </a:moveTo>
                  <a:lnTo>
                    <a:pt x="317563" y="247459"/>
                  </a:lnTo>
                  <a:lnTo>
                    <a:pt x="330327" y="214598"/>
                  </a:lnTo>
                  <a:lnTo>
                    <a:pt x="336613" y="198120"/>
                  </a:lnTo>
                  <a:lnTo>
                    <a:pt x="352044" y="178499"/>
                  </a:lnTo>
                  <a:lnTo>
                    <a:pt x="363283" y="158306"/>
                  </a:lnTo>
                  <a:lnTo>
                    <a:pt x="385667" y="152400"/>
                  </a:lnTo>
                  <a:lnTo>
                    <a:pt x="416052" y="151829"/>
                  </a:lnTo>
                  <a:lnTo>
                    <a:pt x="405384" y="167831"/>
                  </a:lnTo>
                  <a:lnTo>
                    <a:pt x="426720" y="170402"/>
                  </a:lnTo>
                  <a:lnTo>
                    <a:pt x="420339" y="152400"/>
                  </a:lnTo>
                  <a:lnTo>
                    <a:pt x="438912" y="141732"/>
                  </a:lnTo>
                  <a:lnTo>
                    <a:pt x="467201" y="123730"/>
                  </a:lnTo>
                  <a:lnTo>
                    <a:pt x="493300" y="122587"/>
                  </a:lnTo>
                  <a:lnTo>
                    <a:pt x="509302" y="133160"/>
                  </a:lnTo>
                  <a:lnTo>
                    <a:pt x="523685" y="122015"/>
                  </a:lnTo>
                  <a:lnTo>
                    <a:pt x="526351" y="100775"/>
                  </a:lnTo>
                  <a:lnTo>
                    <a:pt x="533210" y="80105"/>
                  </a:lnTo>
                  <a:lnTo>
                    <a:pt x="532638" y="49816"/>
                  </a:lnTo>
                  <a:lnTo>
                    <a:pt x="531495" y="23812"/>
                  </a:lnTo>
                  <a:lnTo>
                    <a:pt x="534067" y="2572"/>
                  </a:lnTo>
                  <a:lnTo>
                    <a:pt x="512731" y="0"/>
                  </a:lnTo>
                  <a:lnTo>
                    <a:pt x="486156" y="5334"/>
                  </a:lnTo>
                  <a:lnTo>
                    <a:pt x="381572" y="9620"/>
                  </a:lnTo>
                  <a:lnTo>
                    <a:pt x="325088" y="11335"/>
                  </a:lnTo>
                  <a:lnTo>
                    <a:pt x="294608" y="11811"/>
                  </a:lnTo>
                  <a:lnTo>
                    <a:pt x="208217" y="9811"/>
                  </a:lnTo>
                  <a:lnTo>
                    <a:pt x="139446" y="5620"/>
                  </a:lnTo>
                  <a:lnTo>
                    <a:pt x="83439" y="3048"/>
                  </a:lnTo>
                  <a:lnTo>
                    <a:pt x="35909" y="1524"/>
                  </a:lnTo>
                  <a:lnTo>
                    <a:pt x="21527" y="12668"/>
                  </a:lnTo>
                  <a:lnTo>
                    <a:pt x="19431" y="29623"/>
                  </a:lnTo>
                  <a:lnTo>
                    <a:pt x="15812" y="59341"/>
                  </a:lnTo>
                  <a:lnTo>
                    <a:pt x="8382" y="84296"/>
                  </a:lnTo>
                  <a:lnTo>
                    <a:pt x="2572" y="131064"/>
                  </a:lnTo>
                  <a:lnTo>
                    <a:pt x="0" y="152305"/>
                  </a:lnTo>
                  <a:lnTo>
                    <a:pt x="32480" y="134684"/>
                  </a:lnTo>
                  <a:lnTo>
                    <a:pt x="60293" y="155353"/>
                  </a:lnTo>
                  <a:lnTo>
                    <a:pt x="99251" y="155924"/>
                  </a:lnTo>
                  <a:lnTo>
                    <a:pt x="76200" y="131445"/>
                  </a:lnTo>
                  <a:lnTo>
                    <a:pt x="111443" y="127254"/>
                  </a:lnTo>
                  <a:lnTo>
                    <a:pt x="113633" y="144685"/>
                  </a:lnTo>
                  <a:lnTo>
                    <a:pt x="146685" y="157448"/>
                  </a:lnTo>
                  <a:lnTo>
                    <a:pt x="171736" y="164878"/>
                  </a:lnTo>
                  <a:lnTo>
                    <a:pt x="187833" y="175451"/>
                  </a:lnTo>
                  <a:lnTo>
                    <a:pt x="204311" y="181832"/>
                  </a:lnTo>
                  <a:lnTo>
                    <a:pt x="221456" y="183928"/>
                  </a:lnTo>
                  <a:lnTo>
                    <a:pt x="242792" y="186500"/>
                  </a:lnTo>
                  <a:lnTo>
                    <a:pt x="249174" y="204597"/>
                  </a:lnTo>
                  <a:lnTo>
                    <a:pt x="268415" y="224219"/>
                  </a:lnTo>
                  <a:lnTo>
                    <a:pt x="284512" y="234791"/>
                  </a:lnTo>
                  <a:lnTo>
                    <a:pt x="291465" y="248603"/>
                  </a:lnTo>
                  <a:lnTo>
                    <a:pt x="302133" y="267176"/>
                  </a:lnTo>
                  <a:lnTo>
                    <a:pt x="313849" y="277273"/>
                  </a:lnTo>
                  <a:lnTo>
                    <a:pt x="313849" y="277273"/>
                  </a:lnTo>
                  <a:lnTo>
                    <a:pt x="313849" y="2772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4C17F34-10F3-37BB-D75A-B02A4F200AE7}"/>
                </a:ext>
              </a:extLst>
            </p:cNvPr>
            <p:cNvSpPr/>
            <p:nvPr/>
          </p:nvSpPr>
          <p:spPr>
            <a:xfrm>
              <a:off x="4520111" y="1063965"/>
              <a:ext cx="990301" cy="897590"/>
            </a:xfrm>
            <a:custGeom>
              <a:avLst/>
              <a:gdLst>
                <a:gd name="connsiteX0" fmla="*/ 243840 w 588073"/>
                <a:gd name="connsiteY0" fmla="*/ 533019 h 533018"/>
                <a:gd name="connsiteX1" fmla="*/ 342329 w 588073"/>
                <a:gd name="connsiteY1" fmla="*/ 506159 h 533018"/>
                <a:gd name="connsiteX2" fmla="*/ 364713 w 588073"/>
                <a:gd name="connsiteY2" fmla="*/ 500253 h 533018"/>
                <a:gd name="connsiteX3" fmla="*/ 387572 w 588073"/>
                <a:gd name="connsiteY3" fmla="*/ 490061 h 533018"/>
                <a:gd name="connsiteX4" fmla="*/ 472154 w 588073"/>
                <a:gd name="connsiteY4" fmla="*/ 435483 h 533018"/>
                <a:gd name="connsiteX5" fmla="*/ 507873 w 588073"/>
                <a:gd name="connsiteY5" fmla="*/ 426911 h 533018"/>
                <a:gd name="connsiteX6" fmla="*/ 519494 w 588073"/>
                <a:gd name="connsiteY6" fmla="*/ 402336 h 533018"/>
                <a:gd name="connsiteX7" fmla="*/ 542354 w 588073"/>
                <a:gd name="connsiteY7" fmla="*/ 392144 h 533018"/>
                <a:gd name="connsiteX8" fmla="*/ 553498 w 588073"/>
                <a:gd name="connsiteY8" fmla="*/ 371856 h 533018"/>
                <a:gd name="connsiteX9" fmla="*/ 565214 w 588073"/>
                <a:gd name="connsiteY9" fmla="*/ 347282 h 533018"/>
                <a:gd name="connsiteX10" fmla="*/ 588074 w 588073"/>
                <a:gd name="connsiteY10" fmla="*/ 337090 h 533018"/>
                <a:gd name="connsiteX11" fmla="*/ 550164 w 588073"/>
                <a:gd name="connsiteY11" fmla="*/ 224123 h 533018"/>
                <a:gd name="connsiteX12" fmla="*/ 482441 w 588073"/>
                <a:gd name="connsiteY12" fmla="*/ 142018 h 533018"/>
                <a:gd name="connsiteX13" fmla="*/ 465868 w 588073"/>
                <a:gd name="connsiteY13" fmla="*/ 100965 h 533018"/>
                <a:gd name="connsiteX14" fmla="*/ 448819 w 588073"/>
                <a:gd name="connsiteY14" fmla="*/ 98869 h 533018"/>
                <a:gd name="connsiteX15" fmla="*/ 403479 w 588073"/>
                <a:gd name="connsiteY15" fmla="*/ 45625 h 533018"/>
                <a:gd name="connsiteX16" fmla="*/ 388049 w 588073"/>
                <a:gd name="connsiteY16" fmla="*/ 30671 h 533018"/>
                <a:gd name="connsiteX17" fmla="*/ 371570 w 588073"/>
                <a:gd name="connsiteY17" fmla="*/ 24289 h 533018"/>
                <a:gd name="connsiteX18" fmla="*/ 353949 w 588073"/>
                <a:gd name="connsiteY18" fmla="*/ 26479 h 533018"/>
                <a:gd name="connsiteX19" fmla="*/ 324136 w 588073"/>
                <a:gd name="connsiteY19" fmla="*/ 22860 h 533018"/>
                <a:gd name="connsiteX20" fmla="*/ 303372 w 588073"/>
                <a:gd name="connsiteY20" fmla="*/ 15907 h 533018"/>
                <a:gd name="connsiteX21" fmla="*/ 277845 w 588073"/>
                <a:gd name="connsiteY21" fmla="*/ 12764 h 533018"/>
                <a:gd name="connsiteX22" fmla="*/ 260223 w 588073"/>
                <a:gd name="connsiteY22" fmla="*/ 14954 h 533018"/>
                <a:gd name="connsiteX23" fmla="*/ 244793 w 588073"/>
                <a:gd name="connsiteY23" fmla="*/ 0 h 533018"/>
                <a:gd name="connsiteX24" fmla="*/ 229362 w 588073"/>
                <a:gd name="connsiteY24" fmla="*/ 19812 h 533018"/>
                <a:gd name="connsiteX25" fmla="*/ 211265 w 588073"/>
                <a:gd name="connsiteY25" fmla="*/ 26194 h 533018"/>
                <a:gd name="connsiteX26" fmla="*/ 196406 w 588073"/>
                <a:gd name="connsiteY26" fmla="*/ 41719 h 533018"/>
                <a:gd name="connsiteX27" fmla="*/ 175070 w 588073"/>
                <a:gd name="connsiteY27" fmla="*/ 39052 h 533018"/>
                <a:gd name="connsiteX28" fmla="*/ 147447 w 588073"/>
                <a:gd name="connsiteY28" fmla="*/ 53054 h 533018"/>
                <a:gd name="connsiteX29" fmla="*/ 121349 w 588073"/>
                <a:gd name="connsiteY29" fmla="*/ 88773 h 533018"/>
                <a:gd name="connsiteX30" fmla="*/ 40481 w 588073"/>
                <a:gd name="connsiteY30" fmla="*/ 78772 h 533018"/>
                <a:gd name="connsiteX31" fmla="*/ 28194 w 588073"/>
                <a:gd name="connsiteY31" fmla="*/ 107633 h 533018"/>
                <a:gd name="connsiteX32" fmla="*/ 29813 w 588073"/>
                <a:gd name="connsiteY32" fmla="*/ 129540 h 533018"/>
                <a:gd name="connsiteX33" fmla="*/ 32576 w 588073"/>
                <a:gd name="connsiteY33" fmla="*/ 142875 h 533018"/>
                <a:gd name="connsiteX34" fmla="*/ 25622 w 588073"/>
                <a:gd name="connsiteY34" fmla="*/ 163640 h 533018"/>
                <a:gd name="connsiteX35" fmla="*/ 15050 w 588073"/>
                <a:gd name="connsiteY35" fmla="*/ 214408 h 533018"/>
                <a:gd name="connsiteX36" fmla="*/ 20384 w 588073"/>
                <a:gd name="connsiteY36" fmla="*/ 241078 h 533018"/>
                <a:gd name="connsiteX37" fmla="*/ 10287 w 588073"/>
                <a:gd name="connsiteY37" fmla="*/ 252794 h 533018"/>
                <a:gd name="connsiteX38" fmla="*/ 26384 w 588073"/>
                <a:gd name="connsiteY38" fmla="*/ 298133 h 533018"/>
                <a:gd name="connsiteX39" fmla="*/ 32195 w 588073"/>
                <a:gd name="connsiteY39" fmla="*/ 320516 h 533018"/>
                <a:gd name="connsiteX40" fmla="*/ 62008 w 588073"/>
                <a:gd name="connsiteY40" fmla="*/ 324231 h 533018"/>
                <a:gd name="connsiteX41" fmla="*/ 50388 w 588073"/>
                <a:gd name="connsiteY41" fmla="*/ 348806 h 533018"/>
                <a:gd name="connsiteX42" fmla="*/ 52483 w 588073"/>
                <a:gd name="connsiteY42" fmla="*/ 366332 h 533018"/>
                <a:gd name="connsiteX43" fmla="*/ 45625 w 588073"/>
                <a:gd name="connsiteY43" fmla="*/ 387191 h 533018"/>
                <a:gd name="connsiteX44" fmla="*/ 33433 w 588073"/>
                <a:gd name="connsiteY44" fmla="*/ 450723 h 533018"/>
                <a:gd name="connsiteX45" fmla="*/ 10573 w 588073"/>
                <a:gd name="connsiteY45" fmla="*/ 460915 h 533018"/>
                <a:gd name="connsiteX46" fmla="*/ 0 w 588073"/>
                <a:gd name="connsiteY46" fmla="*/ 476917 h 533018"/>
                <a:gd name="connsiteX47" fmla="*/ 25528 w 588073"/>
                <a:gd name="connsiteY47" fmla="*/ 480060 h 533018"/>
                <a:gd name="connsiteX48" fmla="*/ 18098 w 588073"/>
                <a:gd name="connsiteY48" fmla="*/ 505206 h 533018"/>
                <a:gd name="connsiteX49" fmla="*/ 169831 w 588073"/>
                <a:gd name="connsiteY49" fmla="*/ 502253 h 533018"/>
                <a:gd name="connsiteX50" fmla="*/ 185833 w 588073"/>
                <a:gd name="connsiteY50" fmla="*/ 512826 h 533018"/>
                <a:gd name="connsiteX51" fmla="*/ 208217 w 588073"/>
                <a:gd name="connsiteY51" fmla="*/ 506921 h 533018"/>
                <a:gd name="connsiteX52" fmla="*/ 230505 w 588073"/>
                <a:gd name="connsiteY52" fmla="*/ 501015 h 533018"/>
                <a:gd name="connsiteX53" fmla="*/ 237459 w 588073"/>
                <a:gd name="connsiteY53" fmla="*/ 514922 h 533018"/>
                <a:gd name="connsiteX54" fmla="*/ 243840 w 588073"/>
                <a:gd name="connsiteY54" fmla="*/ 533019 h 533018"/>
                <a:gd name="connsiteX55" fmla="*/ 243840 w 588073"/>
                <a:gd name="connsiteY55" fmla="*/ 533019 h 533018"/>
                <a:gd name="connsiteX56" fmla="*/ 243840 w 588073"/>
                <a:gd name="connsiteY56" fmla="*/ 533019 h 53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88073" h="533018">
                  <a:moveTo>
                    <a:pt x="243840" y="533019"/>
                  </a:moveTo>
                  <a:lnTo>
                    <a:pt x="342329" y="506159"/>
                  </a:lnTo>
                  <a:lnTo>
                    <a:pt x="364713" y="500253"/>
                  </a:lnTo>
                  <a:lnTo>
                    <a:pt x="387572" y="490061"/>
                  </a:lnTo>
                  <a:lnTo>
                    <a:pt x="472154" y="435483"/>
                  </a:lnTo>
                  <a:lnTo>
                    <a:pt x="507873" y="426911"/>
                  </a:lnTo>
                  <a:lnTo>
                    <a:pt x="519494" y="402336"/>
                  </a:lnTo>
                  <a:lnTo>
                    <a:pt x="542354" y="392144"/>
                  </a:lnTo>
                  <a:lnTo>
                    <a:pt x="553498" y="371856"/>
                  </a:lnTo>
                  <a:lnTo>
                    <a:pt x="565214" y="347282"/>
                  </a:lnTo>
                  <a:lnTo>
                    <a:pt x="588074" y="337090"/>
                  </a:lnTo>
                  <a:lnTo>
                    <a:pt x="550164" y="224123"/>
                  </a:lnTo>
                  <a:lnTo>
                    <a:pt x="482441" y="142018"/>
                  </a:lnTo>
                  <a:lnTo>
                    <a:pt x="465868" y="100965"/>
                  </a:lnTo>
                  <a:lnTo>
                    <a:pt x="448819" y="98869"/>
                  </a:lnTo>
                  <a:lnTo>
                    <a:pt x="403479" y="45625"/>
                  </a:lnTo>
                  <a:lnTo>
                    <a:pt x="388049" y="30671"/>
                  </a:lnTo>
                  <a:lnTo>
                    <a:pt x="371570" y="24289"/>
                  </a:lnTo>
                  <a:lnTo>
                    <a:pt x="353949" y="26479"/>
                  </a:lnTo>
                  <a:lnTo>
                    <a:pt x="324136" y="22860"/>
                  </a:lnTo>
                  <a:lnTo>
                    <a:pt x="303372" y="15907"/>
                  </a:lnTo>
                  <a:lnTo>
                    <a:pt x="277845" y="12764"/>
                  </a:lnTo>
                  <a:lnTo>
                    <a:pt x="260223" y="14954"/>
                  </a:lnTo>
                  <a:lnTo>
                    <a:pt x="244793" y="0"/>
                  </a:lnTo>
                  <a:lnTo>
                    <a:pt x="229362" y="19812"/>
                  </a:lnTo>
                  <a:lnTo>
                    <a:pt x="211265" y="26194"/>
                  </a:lnTo>
                  <a:lnTo>
                    <a:pt x="196406" y="41719"/>
                  </a:lnTo>
                  <a:lnTo>
                    <a:pt x="175070" y="39052"/>
                  </a:lnTo>
                  <a:lnTo>
                    <a:pt x="147447" y="53054"/>
                  </a:lnTo>
                  <a:lnTo>
                    <a:pt x="121349" y="88773"/>
                  </a:lnTo>
                  <a:lnTo>
                    <a:pt x="40481" y="78772"/>
                  </a:lnTo>
                  <a:lnTo>
                    <a:pt x="28194" y="107633"/>
                  </a:lnTo>
                  <a:lnTo>
                    <a:pt x="29813" y="129540"/>
                  </a:lnTo>
                  <a:lnTo>
                    <a:pt x="32576" y="142875"/>
                  </a:lnTo>
                  <a:lnTo>
                    <a:pt x="25622" y="163640"/>
                  </a:lnTo>
                  <a:lnTo>
                    <a:pt x="15050" y="214408"/>
                  </a:lnTo>
                  <a:lnTo>
                    <a:pt x="20384" y="241078"/>
                  </a:lnTo>
                  <a:lnTo>
                    <a:pt x="10287" y="252794"/>
                  </a:lnTo>
                  <a:lnTo>
                    <a:pt x="26384" y="298133"/>
                  </a:lnTo>
                  <a:lnTo>
                    <a:pt x="32195" y="320516"/>
                  </a:lnTo>
                  <a:lnTo>
                    <a:pt x="62008" y="324231"/>
                  </a:lnTo>
                  <a:lnTo>
                    <a:pt x="50388" y="348806"/>
                  </a:lnTo>
                  <a:lnTo>
                    <a:pt x="52483" y="366332"/>
                  </a:lnTo>
                  <a:lnTo>
                    <a:pt x="45625" y="387191"/>
                  </a:lnTo>
                  <a:lnTo>
                    <a:pt x="33433" y="450723"/>
                  </a:lnTo>
                  <a:lnTo>
                    <a:pt x="10573" y="460915"/>
                  </a:lnTo>
                  <a:lnTo>
                    <a:pt x="0" y="476917"/>
                  </a:lnTo>
                  <a:lnTo>
                    <a:pt x="25528" y="480060"/>
                  </a:lnTo>
                  <a:lnTo>
                    <a:pt x="18098" y="505206"/>
                  </a:lnTo>
                  <a:lnTo>
                    <a:pt x="169831" y="502253"/>
                  </a:lnTo>
                  <a:lnTo>
                    <a:pt x="185833" y="512826"/>
                  </a:lnTo>
                  <a:lnTo>
                    <a:pt x="208217" y="506921"/>
                  </a:lnTo>
                  <a:lnTo>
                    <a:pt x="230505" y="501015"/>
                  </a:lnTo>
                  <a:lnTo>
                    <a:pt x="237459" y="514922"/>
                  </a:lnTo>
                  <a:lnTo>
                    <a:pt x="243840" y="533019"/>
                  </a:lnTo>
                  <a:lnTo>
                    <a:pt x="243840" y="533019"/>
                  </a:lnTo>
                  <a:lnTo>
                    <a:pt x="243840" y="53301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027DE690-1C63-761B-D19B-9AB6301D07A2}"/>
                </a:ext>
              </a:extLst>
            </p:cNvPr>
            <p:cNvSpPr/>
            <p:nvPr/>
          </p:nvSpPr>
          <p:spPr>
            <a:xfrm>
              <a:off x="4781241" y="203264"/>
              <a:ext cx="771677" cy="939456"/>
            </a:xfrm>
            <a:custGeom>
              <a:avLst/>
              <a:gdLst>
                <a:gd name="connsiteX0" fmla="*/ 40291 w 458247"/>
                <a:gd name="connsiteY0" fmla="*/ 557879 h 557879"/>
                <a:gd name="connsiteX1" fmla="*/ 54673 w 458247"/>
                <a:gd name="connsiteY1" fmla="*/ 546735 h 557879"/>
                <a:gd name="connsiteX2" fmla="*/ 69152 w 458247"/>
                <a:gd name="connsiteY2" fmla="*/ 535496 h 557879"/>
                <a:gd name="connsiteX3" fmla="*/ 79820 w 458247"/>
                <a:gd name="connsiteY3" fmla="*/ 519493 h 557879"/>
                <a:gd name="connsiteX4" fmla="*/ 100679 w 458247"/>
                <a:gd name="connsiteY4" fmla="*/ 526447 h 557879"/>
                <a:gd name="connsiteX5" fmla="*/ 120968 w 458247"/>
                <a:gd name="connsiteY5" fmla="*/ 537591 h 557879"/>
                <a:gd name="connsiteX6" fmla="*/ 135445 w 458247"/>
                <a:gd name="connsiteY6" fmla="*/ 526447 h 557879"/>
                <a:gd name="connsiteX7" fmla="*/ 153067 w 458247"/>
                <a:gd name="connsiteY7" fmla="*/ 524256 h 557879"/>
                <a:gd name="connsiteX8" fmla="*/ 159544 w 458247"/>
                <a:gd name="connsiteY8" fmla="*/ 542354 h 557879"/>
                <a:gd name="connsiteX9" fmla="*/ 182499 w 458247"/>
                <a:gd name="connsiteY9" fmla="*/ 532257 h 557879"/>
                <a:gd name="connsiteX10" fmla="*/ 203359 w 458247"/>
                <a:gd name="connsiteY10" fmla="*/ 539115 h 557879"/>
                <a:gd name="connsiteX11" fmla="*/ 214503 w 458247"/>
                <a:gd name="connsiteY11" fmla="*/ 518922 h 557879"/>
                <a:gd name="connsiteX12" fmla="*/ 217170 w 458247"/>
                <a:gd name="connsiteY12" fmla="*/ 497586 h 557879"/>
                <a:gd name="connsiteX13" fmla="*/ 210693 w 458247"/>
                <a:gd name="connsiteY13" fmla="*/ 479489 h 557879"/>
                <a:gd name="connsiteX14" fmla="*/ 208502 w 458247"/>
                <a:gd name="connsiteY14" fmla="*/ 461963 h 557879"/>
                <a:gd name="connsiteX15" fmla="*/ 219170 w 458247"/>
                <a:gd name="connsiteY15" fmla="*/ 445961 h 557879"/>
                <a:gd name="connsiteX16" fmla="*/ 230410 w 458247"/>
                <a:gd name="connsiteY16" fmla="*/ 425768 h 557879"/>
                <a:gd name="connsiteX17" fmla="*/ 237839 w 458247"/>
                <a:gd name="connsiteY17" fmla="*/ 400717 h 557879"/>
                <a:gd name="connsiteX18" fmla="*/ 240982 w 458247"/>
                <a:gd name="connsiteY18" fmla="*/ 375190 h 557879"/>
                <a:gd name="connsiteX19" fmla="*/ 255841 w 458247"/>
                <a:gd name="connsiteY19" fmla="*/ 359664 h 557879"/>
                <a:gd name="connsiteX20" fmla="*/ 276796 w 458247"/>
                <a:gd name="connsiteY20" fmla="*/ 366617 h 557879"/>
                <a:gd name="connsiteX21" fmla="*/ 295942 w 458247"/>
                <a:gd name="connsiteY21" fmla="*/ 351663 h 557879"/>
                <a:gd name="connsiteX22" fmla="*/ 317373 w 458247"/>
                <a:gd name="connsiteY22" fmla="*/ 354330 h 557879"/>
                <a:gd name="connsiteX23" fmla="*/ 329089 w 458247"/>
                <a:gd name="connsiteY23" fmla="*/ 329851 h 557879"/>
                <a:gd name="connsiteX24" fmla="*/ 344043 w 458247"/>
                <a:gd name="connsiteY24" fmla="*/ 314420 h 557879"/>
                <a:gd name="connsiteX25" fmla="*/ 366426 w 458247"/>
                <a:gd name="connsiteY25" fmla="*/ 308515 h 557879"/>
                <a:gd name="connsiteX26" fmla="*/ 377095 w 458247"/>
                <a:gd name="connsiteY26" fmla="*/ 292513 h 557879"/>
                <a:gd name="connsiteX27" fmla="*/ 391001 w 458247"/>
                <a:gd name="connsiteY27" fmla="*/ 285560 h 557879"/>
                <a:gd name="connsiteX28" fmla="*/ 388811 w 458247"/>
                <a:gd name="connsiteY28" fmla="*/ 268034 h 557879"/>
                <a:gd name="connsiteX29" fmla="*/ 410718 w 458247"/>
                <a:gd name="connsiteY29" fmla="*/ 266414 h 557879"/>
                <a:gd name="connsiteX30" fmla="*/ 428910 w 458247"/>
                <a:gd name="connsiteY30" fmla="*/ 260033 h 557879"/>
                <a:gd name="connsiteX31" fmla="*/ 458248 w 458247"/>
                <a:gd name="connsiteY31" fmla="*/ 233363 h 557879"/>
                <a:gd name="connsiteX32" fmla="*/ 452342 w 458247"/>
                <a:gd name="connsiteY32" fmla="*/ 210979 h 557879"/>
                <a:gd name="connsiteX33" fmla="*/ 425005 w 458247"/>
                <a:gd name="connsiteY33" fmla="*/ 186023 h 557879"/>
                <a:gd name="connsiteX34" fmla="*/ 404526 w 458247"/>
                <a:gd name="connsiteY34" fmla="*/ 105728 h 557879"/>
                <a:gd name="connsiteX35" fmla="*/ 394335 w 458247"/>
                <a:gd name="connsiteY35" fmla="*/ 82772 h 557879"/>
                <a:gd name="connsiteX36" fmla="*/ 334899 w 458247"/>
                <a:gd name="connsiteY36" fmla="*/ 71152 h 557879"/>
                <a:gd name="connsiteX37" fmla="*/ 303848 w 458247"/>
                <a:gd name="connsiteY37" fmla="*/ 41339 h 557879"/>
                <a:gd name="connsiteX38" fmla="*/ 275463 w 458247"/>
                <a:gd name="connsiteY38" fmla="*/ 24956 h 557879"/>
                <a:gd name="connsiteX39" fmla="*/ 259461 w 458247"/>
                <a:gd name="connsiteY39" fmla="*/ 14288 h 557879"/>
                <a:gd name="connsiteX40" fmla="*/ 212884 w 458247"/>
                <a:gd name="connsiteY40" fmla="*/ 4191 h 557879"/>
                <a:gd name="connsiteX41" fmla="*/ 178689 w 458247"/>
                <a:gd name="connsiteY41" fmla="*/ 0 h 557879"/>
                <a:gd name="connsiteX42" fmla="*/ 156210 w 458247"/>
                <a:gd name="connsiteY42" fmla="*/ 5906 h 557879"/>
                <a:gd name="connsiteX43" fmla="*/ 124206 w 458247"/>
                <a:gd name="connsiteY43" fmla="*/ 19241 h 557879"/>
                <a:gd name="connsiteX44" fmla="*/ 102775 w 458247"/>
                <a:gd name="connsiteY44" fmla="*/ 16574 h 557879"/>
                <a:gd name="connsiteX45" fmla="*/ 83058 w 458247"/>
                <a:gd name="connsiteY45" fmla="*/ 35719 h 557879"/>
                <a:gd name="connsiteX46" fmla="*/ 76676 w 458247"/>
                <a:gd name="connsiteY46" fmla="*/ 52292 h 557879"/>
                <a:gd name="connsiteX47" fmla="*/ 69723 w 458247"/>
                <a:gd name="connsiteY47" fmla="*/ 73057 h 557879"/>
                <a:gd name="connsiteX48" fmla="*/ 46767 w 458247"/>
                <a:gd name="connsiteY48" fmla="*/ 83153 h 557879"/>
                <a:gd name="connsiteX49" fmla="*/ 35623 w 458247"/>
                <a:gd name="connsiteY49" fmla="*/ 103346 h 557879"/>
                <a:gd name="connsiteX50" fmla="*/ 17621 w 458247"/>
                <a:gd name="connsiteY50" fmla="*/ 213551 h 557879"/>
                <a:gd name="connsiteX51" fmla="*/ 0 w 458247"/>
                <a:gd name="connsiteY51" fmla="*/ 215741 h 557879"/>
                <a:gd name="connsiteX52" fmla="*/ 1334 w 458247"/>
                <a:gd name="connsiteY52" fmla="*/ 345567 h 557879"/>
                <a:gd name="connsiteX53" fmla="*/ 13240 w 458247"/>
                <a:gd name="connsiteY53" fmla="*/ 390239 h 557879"/>
                <a:gd name="connsiteX54" fmla="*/ 30480 w 458247"/>
                <a:gd name="connsiteY54" fmla="*/ 461582 h 557879"/>
                <a:gd name="connsiteX55" fmla="*/ 36957 w 458247"/>
                <a:gd name="connsiteY55" fmla="*/ 479679 h 557879"/>
                <a:gd name="connsiteX56" fmla="*/ 2857 w 458247"/>
                <a:gd name="connsiteY56" fmla="*/ 544640 h 557879"/>
                <a:gd name="connsiteX57" fmla="*/ 40291 w 458247"/>
                <a:gd name="connsiteY57" fmla="*/ 557879 h 557879"/>
                <a:gd name="connsiteX58" fmla="*/ 40291 w 458247"/>
                <a:gd name="connsiteY58" fmla="*/ 557879 h 557879"/>
                <a:gd name="connsiteX59" fmla="*/ 40291 w 458247"/>
                <a:gd name="connsiteY59" fmla="*/ 557879 h 55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458247" h="557879">
                  <a:moveTo>
                    <a:pt x="40291" y="557879"/>
                  </a:moveTo>
                  <a:lnTo>
                    <a:pt x="54673" y="546735"/>
                  </a:lnTo>
                  <a:lnTo>
                    <a:pt x="69152" y="535496"/>
                  </a:lnTo>
                  <a:lnTo>
                    <a:pt x="79820" y="519493"/>
                  </a:lnTo>
                  <a:lnTo>
                    <a:pt x="100679" y="526447"/>
                  </a:lnTo>
                  <a:lnTo>
                    <a:pt x="120968" y="537591"/>
                  </a:lnTo>
                  <a:lnTo>
                    <a:pt x="135445" y="526447"/>
                  </a:lnTo>
                  <a:lnTo>
                    <a:pt x="153067" y="524256"/>
                  </a:lnTo>
                  <a:lnTo>
                    <a:pt x="159544" y="542354"/>
                  </a:lnTo>
                  <a:lnTo>
                    <a:pt x="182499" y="532257"/>
                  </a:lnTo>
                  <a:lnTo>
                    <a:pt x="203359" y="539115"/>
                  </a:lnTo>
                  <a:lnTo>
                    <a:pt x="214503" y="518922"/>
                  </a:lnTo>
                  <a:lnTo>
                    <a:pt x="217170" y="497586"/>
                  </a:lnTo>
                  <a:lnTo>
                    <a:pt x="210693" y="479489"/>
                  </a:lnTo>
                  <a:lnTo>
                    <a:pt x="208502" y="461963"/>
                  </a:lnTo>
                  <a:lnTo>
                    <a:pt x="219170" y="445961"/>
                  </a:lnTo>
                  <a:lnTo>
                    <a:pt x="230410" y="425768"/>
                  </a:lnTo>
                  <a:lnTo>
                    <a:pt x="237839" y="400717"/>
                  </a:lnTo>
                  <a:lnTo>
                    <a:pt x="240982" y="375190"/>
                  </a:lnTo>
                  <a:lnTo>
                    <a:pt x="255841" y="359664"/>
                  </a:lnTo>
                  <a:lnTo>
                    <a:pt x="276796" y="366617"/>
                  </a:lnTo>
                  <a:lnTo>
                    <a:pt x="295942" y="351663"/>
                  </a:lnTo>
                  <a:lnTo>
                    <a:pt x="317373" y="354330"/>
                  </a:lnTo>
                  <a:lnTo>
                    <a:pt x="329089" y="329851"/>
                  </a:lnTo>
                  <a:lnTo>
                    <a:pt x="344043" y="314420"/>
                  </a:lnTo>
                  <a:lnTo>
                    <a:pt x="366426" y="308515"/>
                  </a:lnTo>
                  <a:lnTo>
                    <a:pt x="377095" y="292513"/>
                  </a:lnTo>
                  <a:lnTo>
                    <a:pt x="391001" y="285560"/>
                  </a:lnTo>
                  <a:lnTo>
                    <a:pt x="388811" y="268034"/>
                  </a:lnTo>
                  <a:lnTo>
                    <a:pt x="410718" y="266414"/>
                  </a:lnTo>
                  <a:lnTo>
                    <a:pt x="428910" y="260033"/>
                  </a:lnTo>
                  <a:lnTo>
                    <a:pt x="458248" y="233363"/>
                  </a:lnTo>
                  <a:lnTo>
                    <a:pt x="452342" y="210979"/>
                  </a:lnTo>
                  <a:lnTo>
                    <a:pt x="425005" y="186023"/>
                  </a:lnTo>
                  <a:lnTo>
                    <a:pt x="404526" y="105728"/>
                  </a:lnTo>
                  <a:lnTo>
                    <a:pt x="394335" y="82772"/>
                  </a:lnTo>
                  <a:lnTo>
                    <a:pt x="334899" y="71152"/>
                  </a:lnTo>
                  <a:lnTo>
                    <a:pt x="303848" y="41339"/>
                  </a:lnTo>
                  <a:lnTo>
                    <a:pt x="275463" y="24956"/>
                  </a:lnTo>
                  <a:lnTo>
                    <a:pt x="259461" y="14288"/>
                  </a:lnTo>
                  <a:lnTo>
                    <a:pt x="212884" y="4191"/>
                  </a:lnTo>
                  <a:lnTo>
                    <a:pt x="178689" y="0"/>
                  </a:lnTo>
                  <a:lnTo>
                    <a:pt x="156210" y="5906"/>
                  </a:lnTo>
                  <a:lnTo>
                    <a:pt x="124206" y="19241"/>
                  </a:lnTo>
                  <a:lnTo>
                    <a:pt x="102775" y="16574"/>
                  </a:lnTo>
                  <a:lnTo>
                    <a:pt x="83058" y="35719"/>
                  </a:lnTo>
                  <a:lnTo>
                    <a:pt x="76676" y="52292"/>
                  </a:lnTo>
                  <a:lnTo>
                    <a:pt x="69723" y="73057"/>
                  </a:lnTo>
                  <a:lnTo>
                    <a:pt x="46767" y="83153"/>
                  </a:lnTo>
                  <a:lnTo>
                    <a:pt x="35623" y="103346"/>
                  </a:lnTo>
                  <a:lnTo>
                    <a:pt x="17621" y="213551"/>
                  </a:lnTo>
                  <a:lnTo>
                    <a:pt x="0" y="215741"/>
                  </a:lnTo>
                  <a:lnTo>
                    <a:pt x="1334" y="345567"/>
                  </a:lnTo>
                  <a:lnTo>
                    <a:pt x="13240" y="390239"/>
                  </a:lnTo>
                  <a:lnTo>
                    <a:pt x="30480" y="461582"/>
                  </a:lnTo>
                  <a:lnTo>
                    <a:pt x="36957" y="479679"/>
                  </a:lnTo>
                  <a:lnTo>
                    <a:pt x="2857" y="544640"/>
                  </a:lnTo>
                  <a:lnTo>
                    <a:pt x="40291" y="557879"/>
                  </a:lnTo>
                  <a:lnTo>
                    <a:pt x="40291" y="557879"/>
                  </a:lnTo>
                  <a:lnTo>
                    <a:pt x="40291" y="5578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EBF18335-2434-1A02-38D0-B0FCE7C99959}"/>
                </a:ext>
              </a:extLst>
            </p:cNvPr>
            <p:cNvSpPr/>
            <p:nvPr/>
          </p:nvSpPr>
          <p:spPr>
            <a:xfrm>
              <a:off x="5677229" y="1634663"/>
              <a:ext cx="749222" cy="620423"/>
            </a:xfrm>
            <a:custGeom>
              <a:avLst/>
              <a:gdLst>
                <a:gd name="connsiteX0" fmla="*/ 391859 w 444912"/>
                <a:gd name="connsiteY0" fmla="*/ 366236 h 368427"/>
                <a:gd name="connsiteX1" fmla="*/ 424244 w 444912"/>
                <a:gd name="connsiteY1" fmla="*/ 348615 h 368427"/>
                <a:gd name="connsiteX2" fmla="*/ 434816 w 444912"/>
                <a:gd name="connsiteY2" fmla="*/ 332613 h 368427"/>
                <a:gd name="connsiteX3" fmla="*/ 444913 w 444912"/>
                <a:gd name="connsiteY3" fmla="*/ 320897 h 368427"/>
                <a:gd name="connsiteX4" fmla="*/ 443865 w 444912"/>
                <a:gd name="connsiteY4" fmla="*/ 294799 h 368427"/>
                <a:gd name="connsiteX5" fmla="*/ 427863 w 444912"/>
                <a:gd name="connsiteY5" fmla="*/ 284131 h 368427"/>
                <a:gd name="connsiteX6" fmla="*/ 416719 w 444912"/>
                <a:gd name="connsiteY6" fmla="*/ 269748 h 368427"/>
                <a:gd name="connsiteX7" fmla="*/ 415100 w 444912"/>
                <a:gd name="connsiteY7" fmla="*/ 247840 h 368427"/>
                <a:gd name="connsiteX8" fmla="*/ 408147 w 444912"/>
                <a:gd name="connsiteY8" fmla="*/ 234029 h 368427"/>
                <a:gd name="connsiteX9" fmla="*/ 406527 w 444912"/>
                <a:gd name="connsiteY9" fmla="*/ 212122 h 368427"/>
                <a:gd name="connsiteX10" fmla="*/ 417672 w 444912"/>
                <a:gd name="connsiteY10" fmla="*/ 191833 h 368427"/>
                <a:gd name="connsiteX11" fmla="*/ 416052 w 444912"/>
                <a:gd name="connsiteY11" fmla="*/ 169926 h 368427"/>
                <a:gd name="connsiteX12" fmla="*/ 404908 w 444912"/>
                <a:gd name="connsiteY12" fmla="*/ 155543 h 368427"/>
                <a:gd name="connsiteX13" fmla="*/ 407575 w 444912"/>
                <a:gd name="connsiteY13" fmla="*/ 134207 h 368427"/>
                <a:gd name="connsiteX14" fmla="*/ 379857 w 444912"/>
                <a:gd name="connsiteY14" fmla="*/ 78772 h 368427"/>
                <a:gd name="connsiteX15" fmla="*/ 356997 w 444912"/>
                <a:gd name="connsiteY15" fmla="*/ 54292 h 368427"/>
                <a:gd name="connsiteX16" fmla="*/ 342615 w 444912"/>
                <a:gd name="connsiteY16" fmla="*/ 30861 h 368427"/>
                <a:gd name="connsiteX17" fmla="*/ 319754 w 444912"/>
                <a:gd name="connsiteY17" fmla="*/ 6382 h 368427"/>
                <a:gd name="connsiteX18" fmla="*/ 303276 w 444912"/>
                <a:gd name="connsiteY18" fmla="*/ 0 h 368427"/>
                <a:gd name="connsiteX19" fmla="*/ 300133 w 444912"/>
                <a:gd name="connsiteY19" fmla="*/ 25622 h 368427"/>
                <a:gd name="connsiteX20" fmla="*/ 283083 w 444912"/>
                <a:gd name="connsiteY20" fmla="*/ 23527 h 368427"/>
                <a:gd name="connsiteX21" fmla="*/ 257556 w 444912"/>
                <a:gd name="connsiteY21" fmla="*/ 20383 h 368427"/>
                <a:gd name="connsiteX22" fmla="*/ 243174 w 444912"/>
                <a:gd name="connsiteY22" fmla="*/ 31623 h 368427"/>
                <a:gd name="connsiteX23" fmla="*/ 244793 w 444912"/>
                <a:gd name="connsiteY23" fmla="*/ 53531 h 368427"/>
                <a:gd name="connsiteX24" fmla="*/ 242125 w 444912"/>
                <a:gd name="connsiteY24" fmla="*/ 74867 h 368427"/>
                <a:gd name="connsiteX25" fmla="*/ 217647 w 444912"/>
                <a:gd name="connsiteY25" fmla="*/ 97822 h 368427"/>
                <a:gd name="connsiteX26" fmla="*/ 201739 w 444912"/>
                <a:gd name="connsiteY26" fmla="*/ 121825 h 368427"/>
                <a:gd name="connsiteX27" fmla="*/ 203931 w 444912"/>
                <a:gd name="connsiteY27" fmla="*/ 139446 h 368427"/>
                <a:gd name="connsiteX28" fmla="*/ 196501 w 444912"/>
                <a:gd name="connsiteY28" fmla="*/ 164497 h 368427"/>
                <a:gd name="connsiteX29" fmla="*/ 180023 w 444912"/>
                <a:gd name="connsiteY29" fmla="*/ 158115 h 368427"/>
                <a:gd name="connsiteX30" fmla="*/ 162496 w 444912"/>
                <a:gd name="connsiteY30" fmla="*/ 160306 h 368427"/>
                <a:gd name="connsiteX31" fmla="*/ 159830 w 444912"/>
                <a:gd name="connsiteY31" fmla="*/ 181642 h 368427"/>
                <a:gd name="connsiteX32" fmla="*/ 141732 w 444912"/>
                <a:gd name="connsiteY32" fmla="*/ 188119 h 368427"/>
                <a:gd name="connsiteX33" fmla="*/ 119444 w 444912"/>
                <a:gd name="connsiteY33" fmla="*/ 194024 h 368427"/>
                <a:gd name="connsiteX34" fmla="*/ 88678 w 444912"/>
                <a:gd name="connsiteY34" fmla="*/ 233553 h 368427"/>
                <a:gd name="connsiteX35" fmla="*/ 66390 w 444912"/>
                <a:gd name="connsiteY35" fmla="*/ 239458 h 368427"/>
                <a:gd name="connsiteX36" fmla="*/ 59531 w 444912"/>
                <a:gd name="connsiteY36" fmla="*/ 260318 h 368427"/>
                <a:gd name="connsiteX37" fmla="*/ 61150 w 444912"/>
                <a:gd name="connsiteY37" fmla="*/ 282226 h 368427"/>
                <a:gd name="connsiteX38" fmla="*/ 43053 w 444912"/>
                <a:gd name="connsiteY38" fmla="*/ 288703 h 368427"/>
                <a:gd name="connsiteX39" fmla="*/ 28194 w 444912"/>
                <a:gd name="connsiteY39" fmla="*/ 304228 h 368427"/>
                <a:gd name="connsiteX40" fmla="*/ 6382 w 444912"/>
                <a:gd name="connsiteY40" fmla="*/ 305848 h 368427"/>
                <a:gd name="connsiteX41" fmla="*/ 0 w 444912"/>
                <a:gd name="connsiteY41" fmla="*/ 322421 h 368427"/>
                <a:gd name="connsiteX42" fmla="*/ 15430 w 444912"/>
                <a:gd name="connsiteY42" fmla="*/ 337376 h 368427"/>
                <a:gd name="connsiteX43" fmla="*/ 33528 w 444912"/>
                <a:gd name="connsiteY43" fmla="*/ 330898 h 368427"/>
                <a:gd name="connsiteX44" fmla="*/ 49530 w 444912"/>
                <a:gd name="connsiteY44" fmla="*/ 341566 h 368427"/>
                <a:gd name="connsiteX45" fmla="*/ 66008 w 444912"/>
                <a:gd name="connsiteY45" fmla="*/ 347948 h 368427"/>
                <a:gd name="connsiteX46" fmla="*/ 84106 w 444912"/>
                <a:gd name="connsiteY46" fmla="*/ 341471 h 368427"/>
                <a:gd name="connsiteX47" fmla="*/ 68104 w 444912"/>
                <a:gd name="connsiteY47" fmla="*/ 330803 h 368427"/>
                <a:gd name="connsiteX48" fmla="*/ 76581 w 444912"/>
                <a:gd name="connsiteY48" fmla="*/ 297180 h 368427"/>
                <a:gd name="connsiteX49" fmla="*/ 92583 w 444912"/>
                <a:gd name="connsiteY49" fmla="*/ 307848 h 368427"/>
                <a:gd name="connsiteX50" fmla="*/ 118682 w 444912"/>
                <a:gd name="connsiteY50" fmla="*/ 306705 h 368427"/>
                <a:gd name="connsiteX51" fmla="*/ 145828 w 444912"/>
                <a:gd name="connsiteY51" fmla="*/ 297085 h 368427"/>
                <a:gd name="connsiteX52" fmla="*/ 167069 w 444912"/>
                <a:gd name="connsiteY52" fmla="*/ 299752 h 368427"/>
                <a:gd name="connsiteX53" fmla="*/ 182499 w 444912"/>
                <a:gd name="connsiteY53" fmla="*/ 314706 h 368427"/>
                <a:gd name="connsiteX54" fmla="*/ 197930 w 444912"/>
                <a:gd name="connsiteY54" fmla="*/ 329660 h 368427"/>
                <a:gd name="connsiteX55" fmla="*/ 220789 w 444912"/>
                <a:gd name="connsiteY55" fmla="*/ 319469 h 368427"/>
                <a:gd name="connsiteX56" fmla="*/ 223457 w 444912"/>
                <a:gd name="connsiteY56" fmla="*/ 298132 h 368427"/>
                <a:gd name="connsiteX57" fmla="*/ 253746 w 444912"/>
                <a:gd name="connsiteY57" fmla="*/ 297561 h 368427"/>
                <a:gd name="connsiteX58" fmla="*/ 270224 w 444912"/>
                <a:gd name="connsiteY58" fmla="*/ 303943 h 368427"/>
                <a:gd name="connsiteX59" fmla="*/ 290989 w 444912"/>
                <a:gd name="connsiteY59" fmla="*/ 310801 h 368427"/>
                <a:gd name="connsiteX60" fmla="*/ 297942 w 444912"/>
                <a:gd name="connsiteY60" fmla="*/ 324612 h 368427"/>
                <a:gd name="connsiteX61" fmla="*/ 318707 w 444912"/>
                <a:gd name="connsiteY61" fmla="*/ 331470 h 368427"/>
                <a:gd name="connsiteX62" fmla="*/ 325088 w 444912"/>
                <a:gd name="connsiteY62" fmla="*/ 349568 h 368427"/>
                <a:gd name="connsiteX63" fmla="*/ 346329 w 444912"/>
                <a:gd name="connsiteY63" fmla="*/ 352235 h 368427"/>
                <a:gd name="connsiteX64" fmla="*/ 380333 w 444912"/>
                <a:gd name="connsiteY64" fmla="*/ 356426 h 368427"/>
                <a:gd name="connsiteX65" fmla="*/ 392049 w 444912"/>
                <a:gd name="connsiteY65" fmla="*/ 366522 h 368427"/>
                <a:gd name="connsiteX66" fmla="*/ 392049 w 444912"/>
                <a:gd name="connsiteY66" fmla="*/ 366522 h 368427"/>
                <a:gd name="connsiteX67" fmla="*/ 58864 w 444912"/>
                <a:gd name="connsiteY67" fmla="*/ 368427 h 368427"/>
                <a:gd name="connsiteX68" fmla="*/ 43434 w 444912"/>
                <a:gd name="connsiteY68" fmla="*/ 353473 h 368427"/>
                <a:gd name="connsiteX69" fmla="*/ 54579 w 444912"/>
                <a:gd name="connsiteY69" fmla="*/ 367856 h 368427"/>
                <a:gd name="connsiteX70" fmla="*/ 58864 w 444912"/>
                <a:gd name="connsiteY70" fmla="*/ 368427 h 368427"/>
                <a:gd name="connsiteX71" fmla="*/ 58864 w 444912"/>
                <a:gd name="connsiteY71" fmla="*/ 368427 h 36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44912" h="368427">
                  <a:moveTo>
                    <a:pt x="391859" y="366236"/>
                  </a:moveTo>
                  <a:lnTo>
                    <a:pt x="424244" y="348615"/>
                  </a:lnTo>
                  <a:lnTo>
                    <a:pt x="434816" y="332613"/>
                  </a:lnTo>
                  <a:lnTo>
                    <a:pt x="444913" y="320897"/>
                  </a:lnTo>
                  <a:lnTo>
                    <a:pt x="443865" y="294799"/>
                  </a:lnTo>
                  <a:lnTo>
                    <a:pt x="427863" y="284131"/>
                  </a:lnTo>
                  <a:lnTo>
                    <a:pt x="416719" y="269748"/>
                  </a:lnTo>
                  <a:lnTo>
                    <a:pt x="415100" y="247840"/>
                  </a:lnTo>
                  <a:lnTo>
                    <a:pt x="408147" y="234029"/>
                  </a:lnTo>
                  <a:lnTo>
                    <a:pt x="406527" y="212122"/>
                  </a:lnTo>
                  <a:lnTo>
                    <a:pt x="417672" y="191833"/>
                  </a:lnTo>
                  <a:lnTo>
                    <a:pt x="416052" y="169926"/>
                  </a:lnTo>
                  <a:lnTo>
                    <a:pt x="404908" y="155543"/>
                  </a:lnTo>
                  <a:lnTo>
                    <a:pt x="407575" y="134207"/>
                  </a:lnTo>
                  <a:lnTo>
                    <a:pt x="379857" y="78772"/>
                  </a:lnTo>
                  <a:lnTo>
                    <a:pt x="356997" y="54292"/>
                  </a:lnTo>
                  <a:lnTo>
                    <a:pt x="342615" y="30861"/>
                  </a:lnTo>
                  <a:lnTo>
                    <a:pt x="319754" y="6382"/>
                  </a:lnTo>
                  <a:lnTo>
                    <a:pt x="303276" y="0"/>
                  </a:lnTo>
                  <a:lnTo>
                    <a:pt x="300133" y="25622"/>
                  </a:lnTo>
                  <a:lnTo>
                    <a:pt x="283083" y="23527"/>
                  </a:lnTo>
                  <a:lnTo>
                    <a:pt x="257556" y="20383"/>
                  </a:lnTo>
                  <a:lnTo>
                    <a:pt x="243174" y="31623"/>
                  </a:lnTo>
                  <a:lnTo>
                    <a:pt x="244793" y="53531"/>
                  </a:lnTo>
                  <a:lnTo>
                    <a:pt x="242125" y="74867"/>
                  </a:lnTo>
                  <a:lnTo>
                    <a:pt x="217647" y="97822"/>
                  </a:lnTo>
                  <a:lnTo>
                    <a:pt x="201739" y="121825"/>
                  </a:lnTo>
                  <a:lnTo>
                    <a:pt x="203931" y="139446"/>
                  </a:lnTo>
                  <a:lnTo>
                    <a:pt x="196501" y="164497"/>
                  </a:lnTo>
                  <a:lnTo>
                    <a:pt x="180023" y="158115"/>
                  </a:lnTo>
                  <a:lnTo>
                    <a:pt x="162496" y="160306"/>
                  </a:lnTo>
                  <a:lnTo>
                    <a:pt x="159830" y="181642"/>
                  </a:lnTo>
                  <a:lnTo>
                    <a:pt x="141732" y="188119"/>
                  </a:lnTo>
                  <a:lnTo>
                    <a:pt x="119444" y="194024"/>
                  </a:lnTo>
                  <a:lnTo>
                    <a:pt x="88678" y="233553"/>
                  </a:lnTo>
                  <a:lnTo>
                    <a:pt x="66390" y="239458"/>
                  </a:lnTo>
                  <a:lnTo>
                    <a:pt x="59531" y="260318"/>
                  </a:lnTo>
                  <a:lnTo>
                    <a:pt x="61150" y="282226"/>
                  </a:lnTo>
                  <a:lnTo>
                    <a:pt x="43053" y="288703"/>
                  </a:lnTo>
                  <a:lnTo>
                    <a:pt x="28194" y="304228"/>
                  </a:lnTo>
                  <a:lnTo>
                    <a:pt x="6382" y="305848"/>
                  </a:lnTo>
                  <a:lnTo>
                    <a:pt x="0" y="322421"/>
                  </a:lnTo>
                  <a:lnTo>
                    <a:pt x="15430" y="337376"/>
                  </a:lnTo>
                  <a:lnTo>
                    <a:pt x="33528" y="330898"/>
                  </a:lnTo>
                  <a:lnTo>
                    <a:pt x="49530" y="341566"/>
                  </a:lnTo>
                  <a:lnTo>
                    <a:pt x="66008" y="347948"/>
                  </a:lnTo>
                  <a:lnTo>
                    <a:pt x="84106" y="341471"/>
                  </a:lnTo>
                  <a:lnTo>
                    <a:pt x="68104" y="330803"/>
                  </a:lnTo>
                  <a:lnTo>
                    <a:pt x="76581" y="297180"/>
                  </a:lnTo>
                  <a:lnTo>
                    <a:pt x="92583" y="307848"/>
                  </a:lnTo>
                  <a:lnTo>
                    <a:pt x="118682" y="306705"/>
                  </a:lnTo>
                  <a:lnTo>
                    <a:pt x="145828" y="297085"/>
                  </a:lnTo>
                  <a:lnTo>
                    <a:pt x="167069" y="299752"/>
                  </a:lnTo>
                  <a:lnTo>
                    <a:pt x="182499" y="314706"/>
                  </a:lnTo>
                  <a:lnTo>
                    <a:pt x="197930" y="329660"/>
                  </a:lnTo>
                  <a:lnTo>
                    <a:pt x="220789" y="319469"/>
                  </a:lnTo>
                  <a:lnTo>
                    <a:pt x="223457" y="298132"/>
                  </a:lnTo>
                  <a:lnTo>
                    <a:pt x="253746" y="297561"/>
                  </a:lnTo>
                  <a:lnTo>
                    <a:pt x="270224" y="303943"/>
                  </a:lnTo>
                  <a:lnTo>
                    <a:pt x="290989" y="310801"/>
                  </a:lnTo>
                  <a:lnTo>
                    <a:pt x="297942" y="324612"/>
                  </a:lnTo>
                  <a:lnTo>
                    <a:pt x="318707" y="331470"/>
                  </a:lnTo>
                  <a:lnTo>
                    <a:pt x="325088" y="349568"/>
                  </a:lnTo>
                  <a:lnTo>
                    <a:pt x="346329" y="352235"/>
                  </a:lnTo>
                  <a:lnTo>
                    <a:pt x="380333" y="356426"/>
                  </a:lnTo>
                  <a:lnTo>
                    <a:pt x="392049" y="366522"/>
                  </a:lnTo>
                  <a:lnTo>
                    <a:pt x="392049" y="366522"/>
                  </a:lnTo>
                  <a:close/>
                  <a:moveTo>
                    <a:pt x="58864" y="368427"/>
                  </a:moveTo>
                  <a:lnTo>
                    <a:pt x="43434" y="353473"/>
                  </a:lnTo>
                  <a:lnTo>
                    <a:pt x="54579" y="367856"/>
                  </a:lnTo>
                  <a:lnTo>
                    <a:pt x="58864" y="368427"/>
                  </a:lnTo>
                  <a:lnTo>
                    <a:pt x="58864" y="3684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7EEAEFA0-B1B7-C1AA-9D5D-B9386809E058}"/>
                </a:ext>
              </a:extLst>
            </p:cNvPr>
            <p:cNvSpPr/>
            <p:nvPr/>
          </p:nvSpPr>
          <p:spPr>
            <a:xfrm>
              <a:off x="5128024" y="640994"/>
              <a:ext cx="954532" cy="976828"/>
            </a:xfrm>
            <a:custGeom>
              <a:avLst/>
              <a:gdLst>
                <a:gd name="connsiteX0" fmla="*/ 228409 w 566832"/>
                <a:gd name="connsiteY0" fmla="*/ 580073 h 580072"/>
                <a:gd name="connsiteX1" fmla="*/ 246602 w 566832"/>
                <a:gd name="connsiteY1" fmla="*/ 573691 h 580072"/>
                <a:gd name="connsiteX2" fmla="*/ 257270 w 566832"/>
                <a:gd name="connsiteY2" fmla="*/ 557689 h 580072"/>
                <a:gd name="connsiteX3" fmla="*/ 279178 w 566832"/>
                <a:gd name="connsiteY3" fmla="*/ 556070 h 580072"/>
                <a:gd name="connsiteX4" fmla="*/ 294132 w 566832"/>
                <a:gd name="connsiteY4" fmla="*/ 540639 h 580072"/>
                <a:gd name="connsiteX5" fmla="*/ 304705 w 566832"/>
                <a:gd name="connsiteY5" fmla="*/ 524637 h 580072"/>
                <a:gd name="connsiteX6" fmla="*/ 325564 w 566832"/>
                <a:gd name="connsiteY6" fmla="*/ 531590 h 580072"/>
                <a:gd name="connsiteX7" fmla="*/ 356045 w 566832"/>
                <a:gd name="connsiteY7" fmla="*/ 531019 h 580072"/>
                <a:gd name="connsiteX8" fmla="*/ 353854 w 566832"/>
                <a:gd name="connsiteY8" fmla="*/ 513493 h 580072"/>
                <a:gd name="connsiteX9" fmla="*/ 381095 w 566832"/>
                <a:gd name="connsiteY9" fmla="*/ 503872 h 580072"/>
                <a:gd name="connsiteX10" fmla="*/ 413195 w 566832"/>
                <a:gd name="connsiteY10" fmla="*/ 490537 h 580072"/>
                <a:gd name="connsiteX11" fmla="*/ 443579 w 566832"/>
                <a:gd name="connsiteY11" fmla="*/ 489966 h 580072"/>
                <a:gd name="connsiteX12" fmla="*/ 465487 w 566832"/>
                <a:gd name="connsiteY12" fmla="*/ 488347 h 580072"/>
                <a:gd name="connsiteX13" fmla="*/ 485204 w 566832"/>
                <a:gd name="connsiteY13" fmla="*/ 469106 h 580072"/>
                <a:gd name="connsiteX14" fmla="*/ 527971 w 566832"/>
                <a:gd name="connsiteY14" fmla="*/ 439864 h 580072"/>
                <a:gd name="connsiteX15" fmla="*/ 548735 w 566832"/>
                <a:gd name="connsiteY15" fmla="*/ 412147 h 580072"/>
                <a:gd name="connsiteX16" fmla="*/ 566833 w 566832"/>
                <a:gd name="connsiteY16" fmla="*/ 405765 h 580072"/>
                <a:gd name="connsiteX17" fmla="*/ 548164 w 566832"/>
                <a:gd name="connsiteY17" fmla="*/ 381762 h 580072"/>
                <a:gd name="connsiteX18" fmla="*/ 533686 w 566832"/>
                <a:gd name="connsiteY18" fmla="*/ 358426 h 580072"/>
                <a:gd name="connsiteX19" fmla="*/ 518160 w 566832"/>
                <a:gd name="connsiteY19" fmla="*/ 343472 h 580072"/>
                <a:gd name="connsiteX20" fmla="*/ 493490 w 566832"/>
                <a:gd name="connsiteY20" fmla="*/ 331851 h 580072"/>
                <a:gd name="connsiteX21" fmla="*/ 482822 w 566832"/>
                <a:gd name="connsiteY21" fmla="*/ 313182 h 580072"/>
                <a:gd name="connsiteX22" fmla="*/ 467296 w 566832"/>
                <a:gd name="connsiteY22" fmla="*/ 298323 h 580072"/>
                <a:gd name="connsiteX23" fmla="*/ 460820 w 566832"/>
                <a:gd name="connsiteY23" fmla="*/ 280226 h 580072"/>
                <a:gd name="connsiteX24" fmla="*/ 467201 w 566832"/>
                <a:gd name="connsiteY24" fmla="*/ 263747 h 580072"/>
                <a:gd name="connsiteX25" fmla="*/ 448437 w 566832"/>
                <a:gd name="connsiteY25" fmla="*/ 239839 h 580072"/>
                <a:gd name="connsiteX26" fmla="*/ 438245 w 566832"/>
                <a:gd name="connsiteY26" fmla="*/ 216884 h 580072"/>
                <a:gd name="connsiteX27" fmla="*/ 417862 w 566832"/>
                <a:gd name="connsiteY27" fmla="*/ 205740 h 580072"/>
                <a:gd name="connsiteX28" fmla="*/ 356425 w 566832"/>
                <a:gd name="connsiteY28" fmla="*/ 176593 h 580072"/>
                <a:gd name="connsiteX29" fmla="*/ 333946 w 566832"/>
                <a:gd name="connsiteY29" fmla="*/ 182404 h 580072"/>
                <a:gd name="connsiteX30" fmla="*/ 341376 w 566832"/>
                <a:gd name="connsiteY30" fmla="*/ 157448 h 580072"/>
                <a:gd name="connsiteX31" fmla="*/ 335471 w 566832"/>
                <a:gd name="connsiteY31" fmla="*/ 135065 h 580072"/>
                <a:gd name="connsiteX32" fmla="*/ 319374 w 566832"/>
                <a:gd name="connsiteY32" fmla="*/ 124397 h 580072"/>
                <a:gd name="connsiteX33" fmla="*/ 301276 w 566832"/>
                <a:gd name="connsiteY33" fmla="*/ 130874 h 580072"/>
                <a:gd name="connsiteX34" fmla="*/ 212789 w 566832"/>
                <a:gd name="connsiteY34" fmla="*/ 3239 h 580072"/>
                <a:gd name="connsiteX35" fmla="*/ 187166 w 566832"/>
                <a:gd name="connsiteY35" fmla="*/ 0 h 580072"/>
                <a:gd name="connsiteX36" fmla="*/ 180213 w 566832"/>
                <a:gd name="connsiteY36" fmla="*/ 20765 h 580072"/>
                <a:gd name="connsiteX37" fmla="*/ 169069 w 566832"/>
                <a:gd name="connsiteY37" fmla="*/ 41053 h 580072"/>
                <a:gd name="connsiteX38" fmla="*/ 154686 w 566832"/>
                <a:gd name="connsiteY38" fmla="*/ 52197 h 580072"/>
                <a:gd name="connsiteX39" fmla="*/ 136493 w 566832"/>
                <a:gd name="connsiteY39" fmla="*/ 58674 h 580072"/>
                <a:gd name="connsiteX40" fmla="*/ 116300 w 566832"/>
                <a:gd name="connsiteY40" fmla="*/ 82105 h 580072"/>
                <a:gd name="connsiteX41" fmla="*/ 96488 w 566832"/>
                <a:gd name="connsiteY41" fmla="*/ 101251 h 580072"/>
                <a:gd name="connsiteX42" fmla="*/ 78867 w 566832"/>
                <a:gd name="connsiteY42" fmla="*/ 103442 h 580072"/>
                <a:gd name="connsiteX43" fmla="*/ 57531 w 566832"/>
                <a:gd name="connsiteY43" fmla="*/ 100774 h 580072"/>
                <a:gd name="connsiteX44" fmla="*/ 38862 w 566832"/>
                <a:gd name="connsiteY44" fmla="*/ 111443 h 580072"/>
                <a:gd name="connsiteX45" fmla="*/ 36766 w 566832"/>
                <a:gd name="connsiteY45" fmla="*/ 128492 h 580072"/>
                <a:gd name="connsiteX46" fmla="*/ 29337 w 566832"/>
                <a:gd name="connsiteY46" fmla="*/ 153448 h 580072"/>
                <a:gd name="connsiteX47" fmla="*/ 18098 w 566832"/>
                <a:gd name="connsiteY47" fmla="*/ 173736 h 580072"/>
                <a:gd name="connsiteX48" fmla="*/ 6953 w 566832"/>
                <a:gd name="connsiteY48" fmla="*/ 193929 h 580072"/>
                <a:gd name="connsiteX49" fmla="*/ 0 w 566832"/>
                <a:gd name="connsiteY49" fmla="*/ 214693 h 580072"/>
                <a:gd name="connsiteX50" fmla="*/ 2191 w 566832"/>
                <a:gd name="connsiteY50" fmla="*/ 232315 h 580072"/>
                <a:gd name="connsiteX51" fmla="*/ 12954 w 566832"/>
                <a:gd name="connsiteY51" fmla="*/ 250889 h 580072"/>
                <a:gd name="connsiteX52" fmla="*/ 6001 w 566832"/>
                <a:gd name="connsiteY52" fmla="*/ 271653 h 580072"/>
                <a:gd name="connsiteX53" fmla="*/ 26384 w 566832"/>
                <a:gd name="connsiteY53" fmla="*/ 282797 h 580072"/>
                <a:gd name="connsiteX54" fmla="*/ 41910 w 566832"/>
                <a:gd name="connsiteY54" fmla="*/ 297656 h 580072"/>
                <a:gd name="connsiteX55" fmla="*/ 81534 w 566832"/>
                <a:gd name="connsiteY55" fmla="*/ 363093 h 580072"/>
                <a:gd name="connsiteX56" fmla="*/ 92202 w 566832"/>
                <a:gd name="connsiteY56" fmla="*/ 347186 h 580072"/>
                <a:gd name="connsiteX57" fmla="*/ 121158 w 566832"/>
                <a:gd name="connsiteY57" fmla="*/ 393954 h 580072"/>
                <a:gd name="connsiteX58" fmla="*/ 181737 w 566832"/>
                <a:gd name="connsiteY58" fmla="*/ 466249 h 580072"/>
                <a:gd name="connsiteX59" fmla="*/ 228409 w 566832"/>
                <a:gd name="connsiteY59" fmla="*/ 580073 h 580072"/>
                <a:gd name="connsiteX60" fmla="*/ 228409 w 566832"/>
                <a:gd name="connsiteY60" fmla="*/ 580073 h 580072"/>
                <a:gd name="connsiteX61" fmla="*/ 228409 w 566832"/>
                <a:gd name="connsiteY61" fmla="*/ 580073 h 5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66832" h="580072">
                  <a:moveTo>
                    <a:pt x="228409" y="580073"/>
                  </a:moveTo>
                  <a:lnTo>
                    <a:pt x="246602" y="573691"/>
                  </a:lnTo>
                  <a:lnTo>
                    <a:pt x="257270" y="557689"/>
                  </a:lnTo>
                  <a:lnTo>
                    <a:pt x="279178" y="556070"/>
                  </a:lnTo>
                  <a:lnTo>
                    <a:pt x="294132" y="540639"/>
                  </a:lnTo>
                  <a:lnTo>
                    <a:pt x="304705" y="524637"/>
                  </a:lnTo>
                  <a:lnTo>
                    <a:pt x="325564" y="531590"/>
                  </a:lnTo>
                  <a:lnTo>
                    <a:pt x="356045" y="531019"/>
                  </a:lnTo>
                  <a:lnTo>
                    <a:pt x="353854" y="513493"/>
                  </a:lnTo>
                  <a:lnTo>
                    <a:pt x="381095" y="503872"/>
                  </a:lnTo>
                  <a:lnTo>
                    <a:pt x="413195" y="490537"/>
                  </a:lnTo>
                  <a:lnTo>
                    <a:pt x="443579" y="489966"/>
                  </a:lnTo>
                  <a:lnTo>
                    <a:pt x="465487" y="488347"/>
                  </a:lnTo>
                  <a:lnTo>
                    <a:pt x="485204" y="469106"/>
                  </a:lnTo>
                  <a:lnTo>
                    <a:pt x="527971" y="439864"/>
                  </a:lnTo>
                  <a:lnTo>
                    <a:pt x="548735" y="412147"/>
                  </a:lnTo>
                  <a:lnTo>
                    <a:pt x="566833" y="405765"/>
                  </a:lnTo>
                  <a:lnTo>
                    <a:pt x="548164" y="381762"/>
                  </a:lnTo>
                  <a:lnTo>
                    <a:pt x="533686" y="358426"/>
                  </a:lnTo>
                  <a:lnTo>
                    <a:pt x="518160" y="343472"/>
                  </a:lnTo>
                  <a:lnTo>
                    <a:pt x="493490" y="331851"/>
                  </a:lnTo>
                  <a:lnTo>
                    <a:pt x="482822" y="313182"/>
                  </a:lnTo>
                  <a:lnTo>
                    <a:pt x="467296" y="298323"/>
                  </a:lnTo>
                  <a:lnTo>
                    <a:pt x="460820" y="280226"/>
                  </a:lnTo>
                  <a:lnTo>
                    <a:pt x="467201" y="263747"/>
                  </a:lnTo>
                  <a:lnTo>
                    <a:pt x="448437" y="239839"/>
                  </a:lnTo>
                  <a:lnTo>
                    <a:pt x="438245" y="216884"/>
                  </a:lnTo>
                  <a:lnTo>
                    <a:pt x="417862" y="205740"/>
                  </a:lnTo>
                  <a:lnTo>
                    <a:pt x="356425" y="176593"/>
                  </a:lnTo>
                  <a:lnTo>
                    <a:pt x="333946" y="182404"/>
                  </a:lnTo>
                  <a:lnTo>
                    <a:pt x="341376" y="157448"/>
                  </a:lnTo>
                  <a:lnTo>
                    <a:pt x="335471" y="135065"/>
                  </a:lnTo>
                  <a:lnTo>
                    <a:pt x="319374" y="124397"/>
                  </a:lnTo>
                  <a:lnTo>
                    <a:pt x="301276" y="130874"/>
                  </a:lnTo>
                  <a:lnTo>
                    <a:pt x="212789" y="3239"/>
                  </a:lnTo>
                  <a:lnTo>
                    <a:pt x="187166" y="0"/>
                  </a:lnTo>
                  <a:lnTo>
                    <a:pt x="180213" y="20765"/>
                  </a:lnTo>
                  <a:lnTo>
                    <a:pt x="169069" y="41053"/>
                  </a:lnTo>
                  <a:lnTo>
                    <a:pt x="154686" y="52197"/>
                  </a:lnTo>
                  <a:lnTo>
                    <a:pt x="136493" y="58674"/>
                  </a:lnTo>
                  <a:lnTo>
                    <a:pt x="116300" y="82105"/>
                  </a:lnTo>
                  <a:lnTo>
                    <a:pt x="96488" y="101251"/>
                  </a:lnTo>
                  <a:lnTo>
                    <a:pt x="78867" y="103442"/>
                  </a:lnTo>
                  <a:lnTo>
                    <a:pt x="57531" y="100774"/>
                  </a:lnTo>
                  <a:lnTo>
                    <a:pt x="38862" y="111443"/>
                  </a:lnTo>
                  <a:lnTo>
                    <a:pt x="36766" y="128492"/>
                  </a:lnTo>
                  <a:lnTo>
                    <a:pt x="29337" y="153448"/>
                  </a:lnTo>
                  <a:lnTo>
                    <a:pt x="18098" y="173736"/>
                  </a:lnTo>
                  <a:lnTo>
                    <a:pt x="6953" y="193929"/>
                  </a:lnTo>
                  <a:lnTo>
                    <a:pt x="0" y="214693"/>
                  </a:lnTo>
                  <a:lnTo>
                    <a:pt x="2191" y="232315"/>
                  </a:lnTo>
                  <a:lnTo>
                    <a:pt x="12954" y="250889"/>
                  </a:lnTo>
                  <a:lnTo>
                    <a:pt x="6001" y="271653"/>
                  </a:lnTo>
                  <a:lnTo>
                    <a:pt x="26384" y="282797"/>
                  </a:lnTo>
                  <a:lnTo>
                    <a:pt x="41910" y="297656"/>
                  </a:lnTo>
                  <a:lnTo>
                    <a:pt x="81534" y="363093"/>
                  </a:lnTo>
                  <a:lnTo>
                    <a:pt x="92202" y="347186"/>
                  </a:lnTo>
                  <a:lnTo>
                    <a:pt x="121158" y="393954"/>
                  </a:lnTo>
                  <a:lnTo>
                    <a:pt x="181737" y="466249"/>
                  </a:lnTo>
                  <a:lnTo>
                    <a:pt x="228409" y="580073"/>
                  </a:lnTo>
                  <a:lnTo>
                    <a:pt x="228409" y="580073"/>
                  </a:lnTo>
                  <a:lnTo>
                    <a:pt x="228409" y="5800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9870E0F5-3CF4-1D90-ADEF-2D76BD99BBBA}"/>
                </a:ext>
              </a:extLst>
            </p:cNvPr>
            <p:cNvSpPr/>
            <p:nvPr/>
          </p:nvSpPr>
          <p:spPr>
            <a:xfrm>
              <a:off x="5345845" y="1324613"/>
              <a:ext cx="863106" cy="851717"/>
            </a:xfrm>
            <a:custGeom>
              <a:avLst/>
              <a:gdLst>
                <a:gd name="connsiteX0" fmla="*/ 197072 w 512540"/>
                <a:gd name="connsiteY0" fmla="*/ 505778 h 505777"/>
                <a:gd name="connsiteX1" fmla="*/ 203454 w 512540"/>
                <a:gd name="connsiteY1" fmla="*/ 489299 h 505777"/>
                <a:gd name="connsiteX2" fmla="*/ 225266 w 512540"/>
                <a:gd name="connsiteY2" fmla="*/ 487680 h 505777"/>
                <a:gd name="connsiteX3" fmla="*/ 240220 w 512540"/>
                <a:gd name="connsiteY3" fmla="*/ 472249 h 505777"/>
                <a:gd name="connsiteX4" fmla="*/ 258318 w 512540"/>
                <a:gd name="connsiteY4" fmla="*/ 465868 h 505777"/>
                <a:gd name="connsiteX5" fmla="*/ 247650 w 512540"/>
                <a:gd name="connsiteY5" fmla="*/ 447199 h 505777"/>
                <a:gd name="connsiteX6" fmla="*/ 258223 w 512540"/>
                <a:gd name="connsiteY6" fmla="*/ 431292 h 505777"/>
                <a:gd name="connsiteX7" fmla="*/ 268891 w 512540"/>
                <a:gd name="connsiteY7" fmla="*/ 415290 h 505777"/>
                <a:gd name="connsiteX8" fmla="*/ 331661 w 512540"/>
                <a:gd name="connsiteY8" fmla="*/ 362617 h 505777"/>
                <a:gd name="connsiteX9" fmla="*/ 342900 w 512540"/>
                <a:gd name="connsiteY9" fmla="*/ 376999 h 505777"/>
                <a:gd name="connsiteX10" fmla="*/ 354520 w 512540"/>
                <a:gd name="connsiteY10" fmla="*/ 352520 h 505777"/>
                <a:gd name="connsiteX11" fmla="*/ 368903 w 512540"/>
                <a:gd name="connsiteY11" fmla="*/ 341281 h 505777"/>
                <a:gd name="connsiteX12" fmla="*/ 389191 w 512540"/>
                <a:gd name="connsiteY12" fmla="*/ 352425 h 505777"/>
                <a:gd name="connsiteX13" fmla="*/ 391287 w 512540"/>
                <a:gd name="connsiteY13" fmla="*/ 335471 h 505777"/>
                <a:gd name="connsiteX14" fmla="*/ 397669 w 512540"/>
                <a:gd name="connsiteY14" fmla="*/ 318992 h 505777"/>
                <a:gd name="connsiteX15" fmla="*/ 401384 w 512540"/>
                <a:gd name="connsiteY15" fmla="*/ 289179 h 505777"/>
                <a:gd name="connsiteX16" fmla="*/ 429577 w 512540"/>
                <a:gd name="connsiteY16" fmla="*/ 271082 h 505777"/>
                <a:gd name="connsiteX17" fmla="*/ 440721 w 512540"/>
                <a:gd name="connsiteY17" fmla="*/ 250889 h 505777"/>
                <a:gd name="connsiteX18" fmla="*/ 444912 w 512540"/>
                <a:gd name="connsiteY18" fmla="*/ 216884 h 505777"/>
                <a:gd name="connsiteX19" fmla="*/ 447580 w 512540"/>
                <a:gd name="connsiteY19" fmla="*/ 195548 h 505777"/>
                <a:gd name="connsiteX20" fmla="*/ 468344 w 512540"/>
                <a:gd name="connsiteY20" fmla="*/ 202502 h 505777"/>
                <a:gd name="connsiteX21" fmla="*/ 492347 w 512540"/>
                <a:gd name="connsiteY21" fmla="*/ 218408 h 505777"/>
                <a:gd name="connsiteX22" fmla="*/ 490728 w 512540"/>
                <a:gd name="connsiteY22" fmla="*/ 196596 h 505777"/>
                <a:gd name="connsiteX23" fmla="*/ 512540 w 512540"/>
                <a:gd name="connsiteY23" fmla="*/ 194977 h 505777"/>
                <a:gd name="connsiteX24" fmla="*/ 506635 w 512540"/>
                <a:gd name="connsiteY24" fmla="*/ 172688 h 505777"/>
                <a:gd name="connsiteX25" fmla="*/ 495967 w 512540"/>
                <a:gd name="connsiteY25" fmla="*/ 154019 h 505777"/>
                <a:gd name="connsiteX26" fmla="*/ 457962 w 512540"/>
                <a:gd name="connsiteY26" fmla="*/ 75914 h 505777"/>
                <a:gd name="connsiteX27" fmla="*/ 443484 w 512540"/>
                <a:gd name="connsiteY27" fmla="*/ 18002 h 505777"/>
                <a:gd name="connsiteX28" fmla="*/ 437007 w 512540"/>
                <a:gd name="connsiteY28" fmla="*/ 0 h 505777"/>
                <a:gd name="connsiteX29" fmla="*/ 418909 w 512540"/>
                <a:gd name="connsiteY29" fmla="*/ 6382 h 505777"/>
                <a:gd name="connsiteX30" fmla="*/ 404050 w 512540"/>
                <a:gd name="connsiteY30" fmla="*/ 21812 h 505777"/>
                <a:gd name="connsiteX31" fmla="*/ 369475 w 512540"/>
                <a:gd name="connsiteY31" fmla="*/ 56388 h 505777"/>
                <a:gd name="connsiteX32" fmla="*/ 346043 w 512540"/>
                <a:gd name="connsiteY32" fmla="*/ 70771 h 505777"/>
                <a:gd name="connsiteX33" fmla="*/ 322612 w 512540"/>
                <a:gd name="connsiteY33" fmla="*/ 85154 h 505777"/>
                <a:gd name="connsiteX34" fmla="*/ 292798 w 512540"/>
                <a:gd name="connsiteY34" fmla="*/ 81439 h 505777"/>
                <a:gd name="connsiteX35" fmla="*/ 260795 w 512540"/>
                <a:gd name="connsiteY35" fmla="*/ 94774 h 505777"/>
                <a:gd name="connsiteX36" fmla="*/ 238410 w 512540"/>
                <a:gd name="connsiteY36" fmla="*/ 100679 h 505777"/>
                <a:gd name="connsiteX37" fmla="*/ 224028 w 512540"/>
                <a:gd name="connsiteY37" fmla="*/ 111823 h 505777"/>
                <a:gd name="connsiteX38" fmla="*/ 204883 w 512540"/>
                <a:gd name="connsiteY38" fmla="*/ 126778 h 505777"/>
                <a:gd name="connsiteX39" fmla="*/ 187833 w 512540"/>
                <a:gd name="connsiteY39" fmla="*/ 124682 h 505777"/>
                <a:gd name="connsiteX40" fmla="*/ 169736 w 512540"/>
                <a:gd name="connsiteY40" fmla="*/ 131064 h 505777"/>
                <a:gd name="connsiteX41" fmla="*/ 155353 w 512540"/>
                <a:gd name="connsiteY41" fmla="*/ 142208 h 505777"/>
                <a:gd name="connsiteX42" fmla="*/ 137255 w 512540"/>
                <a:gd name="connsiteY42" fmla="*/ 148685 h 505777"/>
                <a:gd name="connsiteX43" fmla="*/ 122301 w 512540"/>
                <a:gd name="connsiteY43" fmla="*/ 164116 h 505777"/>
                <a:gd name="connsiteX44" fmla="*/ 104204 w 512540"/>
                <a:gd name="connsiteY44" fmla="*/ 170498 h 505777"/>
                <a:gd name="connsiteX45" fmla="*/ 85058 w 512540"/>
                <a:gd name="connsiteY45" fmla="*/ 185356 h 505777"/>
                <a:gd name="connsiteX46" fmla="*/ 63818 w 512540"/>
                <a:gd name="connsiteY46" fmla="*/ 217265 h 505777"/>
                <a:gd name="connsiteX47" fmla="*/ 52673 w 512540"/>
                <a:gd name="connsiteY47" fmla="*/ 237554 h 505777"/>
                <a:gd name="connsiteX48" fmla="*/ 34004 w 512540"/>
                <a:gd name="connsiteY48" fmla="*/ 248126 h 505777"/>
                <a:gd name="connsiteX49" fmla="*/ 19145 w 512540"/>
                <a:gd name="connsiteY49" fmla="*/ 263557 h 505777"/>
                <a:gd name="connsiteX50" fmla="*/ 0 w 512540"/>
                <a:gd name="connsiteY50" fmla="*/ 278511 h 505777"/>
                <a:gd name="connsiteX51" fmla="*/ 10192 w 512540"/>
                <a:gd name="connsiteY51" fmla="*/ 301371 h 505777"/>
                <a:gd name="connsiteX52" fmla="*/ 21336 w 512540"/>
                <a:gd name="connsiteY52" fmla="*/ 315659 h 505777"/>
                <a:gd name="connsiteX53" fmla="*/ 41624 w 512540"/>
                <a:gd name="connsiteY53" fmla="*/ 326803 h 505777"/>
                <a:gd name="connsiteX54" fmla="*/ 26194 w 512540"/>
                <a:gd name="connsiteY54" fmla="*/ 346519 h 505777"/>
                <a:gd name="connsiteX55" fmla="*/ 24098 w 512540"/>
                <a:gd name="connsiteY55" fmla="*/ 363569 h 505777"/>
                <a:gd name="connsiteX56" fmla="*/ 40100 w 512540"/>
                <a:gd name="connsiteY56" fmla="*/ 374142 h 505777"/>
                <a:gd name="connsiteX57" fmla="*/ 64675 w 512540"/>
                <a:gd name="connsiteY57" fmla="*/ 385763 h 505777"/>
                <a:gd name="connsiteX58" fmla="*/ 80676 w 512540"/>
                <a:gd name="connsiteY58" fmla="*/ 396431 h 505777"/>
                <a:gd name="connsiteX59" fmla="*/ 82868 w 512540"/>
                <a:gd name="connsiteY59" fmla="*/ 413957 h 505777"/>
                <a:gd name="connsiteX60" fmla="*/ 104680 w 512540"/>
                <a:gd name="connsiteY60" fmla="*/ 412337 h 505777"/>
                <a:gd name="connsiteX61" fmla="*/ 106299 w 512540"/>
                <a:gd name="connsiteY61" fmla="*/ 434149 h 505777"/>
                <a:gd name="connsiteX62" fmla="*/ 124968 w 512540"/>
                <a:gd name="connsiteY62" fmla="*/ 423482 h 505777"/>
                <a:gd name="connsiteX63" fmla="*/ 135636 w 512540"/>
                <a:gd name="connsiteY63" fmla="*/ 407480 h 505777"/>
                <a:gd name="connsiteX64" fmla="*/ 155353 w 512540"/>
                <a:gd name="connsiteY64" fmla="*/ 422910 h 505777"/>
                <a:gd name="connsiteX65" fmla="*/ 161258 w 512540"/>
                <a:gd name="connsiteY65" fmla="*/ 445198 h 505777"/>
                <a:gd name="connsiteX66" fmla="*/ 152305 w 512540"/>
                <a:gd name="connsiteY66" fmla="*/ 483013 h 505777"/>
                <a:gd name="connsiteX67" fmla="*/ 162401 w 512540"/>
                <a:gd name="connsiteY67" fmla="*/ 505778 h 505777"/>
                <a:gd name="connsiteX68" fmla="*/ 197072 w 512540"/>
                <a:gd name="connsiteY68" fmla="*/ 505778 h 505777"/>
                <a:gd name="connsiteX69" fmla="*/ 197072 w 512540"/>
                <a:gd name="connsiteY69" fmla="*/ 505778 h 505777"/>
                <a:gd name="connsiteX70" fmla="*/ 197072 w 512540"/>
                <a:gd name="connsiteY70" fmla="*/ 505778 h 505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2540" h="505777">
                  <a:moveTo>
                    <a:pt x="197072" y="505778"/>
                  </a:moveTo>
                  <a:lnTo>
                    <a:pt x="203454" y="489299"/>
                  </a:lnTo>
                  <a:lnTo>
                    <a:pt x="225266" y="487680"/>
                  </a:lnTo>
                  <a:lnTo>
                    <a:pt x="240220" y="472249"/>
                  </a:lnTo>
                  <a:lnTo>
                    <a:pt x="258318" y="465868"/>
                  </a:lnTo>
                  <a:lnTo>
                    <a:pt x="247650" y="447199"/>
                  </a:lnTo>
                  <a:lnTo>
                    <a:pt x="258223" y="431292"/>
                  </a:lnTo>
                  <a:lnTo>
                    <a:pt x="268891" y="415290"/>
                  </a:lnTo>
                  <a:lnTo>
                    <a:pt x="331661" y="362617"/>
                  </a:lnTo>
                  <a:lnTo>
                    <a:pt x="342900" y="376999"/>
                  </a:lnTo>
                  <a:lnTo>
                    <a:pt x="354520" y="352520"/>
                  </a:lnTo>
                  <a:lnTo>
                    <a:pt x="368903" y="341281"/>
                  </a:lnTo>
                  <a:lnTo>
                    <a:pt x="389191" y="352425"/>
                  </a:lnTo>
                  <a:lnTo>
                    <a:pt x="391287" y="335471"/>
                  </a:lnTo>
                  <a:lnTo>
                    <a:pt x="397669" y="318992"/>
                  </a:lnTo>
                  <a:lnTo>
                    <a:pt x="401384" y="289179"/>
                  </a:lnTo>
                  <a:lnTo>
                    <a:pt x="429577" y="271082"/>
                  </a:lnTo>
                  <a:lnTo>
                    <a:pt x="440721" y="250889"/>
                  </a:lnTo>
                  <a:lnTo>
                    <a:pt x="444912" y="216884"/>
                  </a:lnTo>
                  <a:lnTo>
                    <a:pt x="447580" y="195548"/>
                  </a:lnTo>
                  <a:lnTo>
                    <a:pt x="468344" y="202502"/>
                  </a:lnTo>
                  <a:lnTo>
                    <a:pt x="492347" y="218408"/>
                  </a:lnTo>
                  <a:lnTo>
                    <a:pt x="490728" y="196596"/>
                  </a:lnTo>
                  <a:lnTo>
                    <a:pt x="512540" y="194977"/>
                  </a:lnTo>
                  <a:lnTo>
                    <a:pt x="506635" y="172688"/>
                  </a:lnTo>
                  <a:lnTo>
                    <a:pt x="495967" y="154019"/>
                  </a:lnTo>
                  <a:lnTo>
                    <a:pt x="457962" y="75914"/>
                  </a:lnTo>
                  <a:lnTo>
                    <a:pt x="443484" y="18002"/>
                  </a:lnTo>
                  <a:lnTo>
                    <a:pt x="437007" y="0"/>
                  </a:lnTo>
                  <a:lnTo>
                    <a:pt x="418909" y="6382"/>
                  </a:lnTo>
                  <a:lnTo>
                    <a:pt x="404050" y="21812"/>
                  </a:lnTo>
                  <a:lnTo>
                    <a:pt x="369475" y="56388"/>
                  </a:lnTo>
                  <a:lnTo>
                    <a:pt x="346043" y="70771"/>
                  </a:lnTo>
                  <a:lnTo>
                    <a:pt x="322612" y="85154"/>
                  </a:lnTo>
                  <a:lnTo>
                    <a:pt x="292798" y="81439"/>
                  </a:lnTo>
                  <a:lnTo>
                    <a:pt x="260795" y="94774"/>
                  </a:lnTo>
                  <a:lnTo>
                    <a:pt x="238410" y="100679"/>
                  </a:lnTo>
                  <a:lnTo>
                    <a:pt x="224028" y="111823"/>
                  </a:lnTo>
                  <a:lnTo>
                    <a:pt x="204883" y="126778"/>
                  </a:lnTo>
                  <a:lnTo>
                    <a:pt x="187833" y="124682"/>
                  </a:lnTo>
                  <a:lnTo>
                    <a:pt x="169736" y="131064"/>
                  </a:lnTo>
                  <a:lnTo>
                    <a:pt x="155353" y="142208"/>
                  </a:lnTo>
                  <a:lnTo>
                    <a:pt x="137255" y="148685"/>
                  </a:lnTo>
                  <a:lnTo>
                    <a:pt x="122301" y="164116"/>
                  </a:lnTo>
                  <a:lnTo>
                    <a:pt x="104204" y="170498"/>
                  </a:lnTo>
                  <a:lnTo>
                    <a:pt x="85058" y="185356"/>
                  </a:lnTo>
                  <a:lnTo>
                    <a:pt x="63818" y="217265"/>
                  </a:lnTo>
                  <a:lnTo>
                    <a:pt x="52673" y="237554"/>
                  </a:lnTo>
                  <a:lnTo>
                    <a:pt x="34004" y="248126"/>
                  </a:lnTo>
                  <a:lnTo>
                    <a:pt x="19145" y="263557"/>
                  </a:lnTo>
                  <a:lnTo>
                    <a:pt x="0" y="278511"/>
                  </a:lnTo>
                  <a:lnTo>
                    <a:pt x="10192" y="301371"/>
                  </a:lnTo>
                  <a:lnTo>
                    <a:pt x="21336" y="315659"/>
                  </a:lnTo>
                  <a:lnTo>
                    <a:pt x="41624" y="326803"/>
                  </a:lnTo>
                  <a:lnTo>
                    <a:pt x="26194" y="346519"/>
                  </a:lnTo>
                  <a:lnTo>
                    <a:pt x="24098" y="363569"/>
                  </a:lnTo>
                  <a:lnTo>
                    <a:pt x="40100" y="374142"/>
                  </a:lnTo>
                  <a:lnTo>
                    <a:pt x="64675" y="385763"/>
                  </a:lnTo>
                  <a:lnTo>
                    <a:pt x="80676" y="396431"/>
                  </a:lnTo>
                  <a:lnTo>
                    <a:pt x="82868" y="413957"/>
                  </a:lnTo>
                  <a:lnTo>
                    <a:pt x="104680" y="412337"/>
                  </a:lnTo>
                  <a:lnTo>
                    <a:pt x="106299" y="434149"/>
                  </a:lnTo>
                  <a:lnTo>
                    <a:pt x="124968" y="423482"/>
                  </a:lnTo>
                  <a:lnTo>
                    <a:pt x="135636" y="407480"/>
                  </a:lnTo>
                  <a:lnTo>
                    <a:pt x="155353" y="422910"/>
                  </a:lnTo>
                  <a:lnTo>
                    <a:pt x="161258" y="445198"/>
                  </a:lnTo>
                  <a:lnTo>
                    <a:pt x="152305" y="483013"/>
                  </a:lnTo>
                  <a:lnTo>
                    <a:pt x="162401" y="505778"/>
                  </a:lnTo>
                  <a:lnTo>
                    <a:pt x="197072" y="505778"/>
                  </a:lnTo>
                  <a:lnTo>
                    <a:pt x="197072" y="505778"/>
                  </a:lnTo>
                  <a:lnTo>
                    <a:pt x="197072" y="5057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89BFEB9-09A2-7AE6-27C3-CA45823E604F}"/>
                </a:ext>
              </a:extLst>
            </p:cNvPr>
            <p:cNvSpPr/>
            <p:nvPr/>
          </p:nvSpPr>
          <p:spPr>
            <a:xfrm>
              <a:off x="5358517" y="157871"/>
              <a:ext cx="875134" cy="926944"/>
            </a:xfrm>
            <a:custGeom>
              <a:avLst/>
              <a:gdLst>
                <a:gd name="connsiteX0" fmla="*/ 329089 w 519683"/>
                <a:gd name="connsiteY0" fmla="*/ 550450 h 550449"/>
                <a:gd name="connsiteX1" fmla="*/ 347186 w 519683"/>
                <a:gd name="connsiteY1" fmla="*/ 544068 h 550449"/>
                <a:gd name="connsiteX2" fmla="*/ 365189 w 519683"/>
                <a:gd name="connsiteY2" fmla="*/ 537591 h 550449"/>
                <a:gd name="connsiteX3" fmla="*/ 381667 w 519683"/>
                <a:gd name="connsiteY3" fmla="*/ 509397 h 550449"/>
                <a:gd name="connsiteX4" fmla="*/ 392239 w 519683"/>
                <a:gd name="connsiteY4" fmla="*/ 493395 h 550449"/>
                <a:gd name="connsiteX5" fmla="*/ 398622 w 519683"/>
                <a:gd name="connsiteY5" fmla="*/ 476917 h 550449"/>
                <a:gd name="connsiteX6" fmla="*/ 397002 w 519683"/>
                <a:gd name="connsiteY6" fmla="*/ 455105 h 550449"/>
                <a:gd name="connsiteX7" fmla="*/ 395859 w 519683"/>
                <a:gd name="connsiteY7" fmla="*/ 429101 h 550449"/>
                <a:gd name="connsiteX8" fmla="*/ 410146 w 519683"/>
                <a:gd name="connsiteY8" fmla="*/ 417862 h 550449"/>
                <a:gd name="connsiteX9" fmla="*/ 424529 w 519683"/>
                <a:gd name="connsiteY9" fmla="*/ 406718 h 550449"/>
                <a:gd name="connsiteX10" fmla="*/ 437674 w 519683"/>
                <a:gd name="connsiteY10" fmla="*/ 300323 h 550449"/>
                <a:gd name="connsiteX11" fmla="*/ 435483 w 519683"/>
                <a:gd name="connsiteY11" fmla="*/ 282702 h 550449"/>
                <a:gd name="connsiteX12" fmla="*/ 446056 w 519683"/>
                <a:gd name="connsiteY12" fmla="*/ 266795 h 550449"/>
                <a:gd name="connsiteX13" fmla="*/ 432245 w 519683"/>
                <a:gd name="connsiteY13" fmla="*/ 239173 h 550449"/>
                <a:gd name="connsiteX14" fmla="*/ 423196 w 519683"/>
                <a:gd name="connsiteY14" fmla="*/ 207740 h 550449"/>
                <a:gd name="connsiteX15" fmla="*/ 421005 w 519683"/>
                <a:gd name="connsiteY15" fmla="*/ 190214 h 550449"/>
                <a:gd name="connsiteX16" fmla="*/ 431578 w 519683"/>
                <a:gd name="connsiteY16" fmla="*/ 174212 h 550449"/>
                <a:gd name="connsiteX17" fmla="*/ 429483 w 519683"/>
                <a:gd name="connsiteY17" fmla="*/ 156686 h 550449"/>
                <a:gd name="connsiteX18" fmla="*/ 432625 w 519683"/>
                <a:gd name="connsiteY18" fmla="*/ 131159 h 550449"/>
                <a:gd name="connsiteX19" fmla="*/ 455486 w 519683"/>
                <a:gd name="connsiteY19" fmla="*/ 121063 h 550449"/>
                <a:gd name="connsiteX20" fmla="*/ 472440 w 519683"/>
                <a:gd name="connsiteY20" fmla="*/ 123158 h 550449"/>
                <a:gd name="connsiteX21" fmla="*/ 499015 w 519683"/>
                <a:gd name="connsiteY21" fmla="*/ 117729 h 550449"/>
                <a:gd name="connsiteX22" fmla="*/ 510159 w 519683"/>
                <a:gd name="connsiteY22" fmla="*/ 97536 h 550449"/>
                <a:gd name="connsiteX23" fmla="*/ 517017 w 519683"/>
                <a:gd name="connsiteY23" fmla="*/ 76772 h 550449"/>
                <a:gd name="connsiteX24" fmla="*/ 519684 w 519683"/>
                <a:gd name="connsiteY24" fmla="*/ 55531 h 550449"/>
                <a:gd name="connsiteX25" fmla="*/ 507397 w 519683"/>
                <a:gd name="connsiteY25" fmla="*/ 15145 h 550449"/>
                <a:gd name="connsiteX26" fmla="*/ 395288 w 519683"/>
                <a:gd name="connsiteY26" fmla="*/ 14192 h 550449"/>
                <a:gd name="connsiteX27" fmla="*/ 231648 w 519683"/>
                <a:gd name="connsiteY27" fmla="*/ 11335 h 550449"/>
                <a:gd name="connsiteX28" fmla="*/ 137065 w 519683"/>
                <a:gd name="connsiteY28" fmla="*/ 8287 h 550449"/>
                <a:gd name="connsiteX29" fmla="*/ 51531 w 519683"/>
                <a:gd name="connsiteY29" fmla="*/ 2000 h 550449"/>
                <a:gd name="connsiteX30" fmla="*/ 0 w 519683"/>
                <a:gd name="connsiteY30" fmla="*/ 0 h 550449"/>
                <a:gd name="connsiteX31" fmla="*/ 19145 w 519683"/>
                <a:gd name="connsiteY31" fmla="*/ 54197 h 550449"/>
                <a:gd name="connsiteX32" fmla="*/ 51149 w 519683"/>
                <a:gd name="connsiteY32" fmla="*/ 110014 h 550449"/>
                <a:gd name="connsiteX33" fmla="*/ 61246 w 519683"/>
                <a:gd name="connsiteY33" fmla="*/ 132874 h 550449"/>
                <a:gd name="connsiteX34" fmla="*/ 81534 w 519683"/>
                <a:gd name="connsiteY34" fmla="*/ 213169 h 550449"/>
                <a:gd name="connsiteX35" fmla="*/ 100203 w 519683"/>
                <a:gd name="connsiteY35" fmla="*/ 237077 h 550449"/>
                <a:gd name="connsiteX36" fmla="*/ 114586 w 519683"/>
                <a:gd name="connsiteY36" fmla="*/ 260414 h 550449"/>
                <a:gd name="connsiteX37" fmla="*/ 91726 w 519683"/>
                <a:gd name="connsiteY37" fmla="*/ 270605 h 550449"/>
                <a:gd name="connsiteX38" fmla="*/ 76391 w 519683"/>
                <a:gd name="connsiteY38" fmla="*/ 290227 h 550449"/>
                <a:gd name="connsiteX39" fmla="*/ 164211 w 519683"/>
                <a:gd name="connsiteY39" fmla="*/ 417767 h 550449"/>
                <a:gd name="connsiteX40" fmla="*/ 182213 w 519683"/>
                <a:gd name="connsiteY40" fmla="*/ 411385 h 550449"/>
                <a:gd name="connsiteX41" fmla="*/ 198215 w 519683"/>
                <a:gd name="connsiteY41" fmla="*/ 421958 h 550449"/>
                <a:gd name="connsiteX42" fmla="*/ 199834 w 519683"/>
                <a:gd name="connsiteY42" fmla="*/ 443770 h 550449"/>
                <a:gd name="connsiteX43" fmla="*/ 196691 w 519683"/>
                <a:gd name="connsiteY43" fmla="*/ 469297 h 550449"/>
                <a:gd name="connsiteX44" fmla="*/ 217932 w 519683"/>
                <a:gd name="connsiteY44" fmla="*/ 471964 h 550449"/>
                <a:gd name="connsiteX45" fmla="*/ 280131 w 519683"/>
                <a:gd name="connsiteY45" fmla="*/ 492538 h 550449"/>
                <a:gd name="connsiteX46" fmla="*/ 300895 w 519683"/>
                <a:gd name="connsiteY46" fmla="*/ 499396 h 550449"/>
                <a:gd name="connsiteX47" fmla="*/ 311468 w 519683"/>
                <a:gd name="connsiteY47" fmla="*/ 518065 h 550449"/>
                <a:gd name="connsiteX48" fmla="*/ 325850 w 519683"/>
                <a:gd name="connsiteY48" fmla="*/ 541401 h 550449"/>
                <a:gd name="connsiteX49" fmla="*/ 329089 w 519683"/>
                <a:gd name="connsiteY49" fmla="*/ 550450 h 550449"/>
                <a:gd name="connsiteX50" fmla="*/ 329089 w 519683"/>
                <a:gd name="connsiteY50" fmla="*/ 550450 h 550449"/>
                <a:gd name="connsiteX51" fmla="*/ 329089 w 519683"/>
                <a:gd name="connsiteY51" fmla="*/ 550450 h 55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19683" h="550449">
                  <a:moveTo>
                    <a:pt x="329089" y="550450"/>
                  </a:moveTo>
                  <a:lnTo>
                    <a:pt x="347186" y="544068"/>
                  </a:lnTo>
                  <a:lnTo>
                    <a:pt x="365189" y="537591"/>
                  </a:lnTo>
                  <a:lnTo>
                    <a:pt x="381667" y="509397"/>
                  </a:lnTo>
                  <a:lnTo>
                    <a:pt x="392239" y="493395"/>
                  </a:lnTo>
                  <a:lnTo>
                    <a:pt x="398622" y="476917"/>
                  </a:lnTo>
                  <a:lnTo>
                    <a:pt x="397002" y="455105"/>
                  </a:lnTo>
                  <a:lnTo>
                    <a:pt x="395859" y="429101"/>
                  </a:lnTo>
                  <a:lnTo>
                    <a:pt x="410146" y="417862"/>
                  </a:lnTo>
                  <a:lnTo>
                    <a:pt x="424529" y="406718"/>
                  </a:lnTo>
                  <a:lnTo>
                    <a:pt x="437674" y="300323"/>
                  </a:lnTo>
                  <a:lnTo>
                    <a:pt x="435483" y="282702"/>
                  </a:lnTo>
                  <a:lnTo>
                    <a:pt x="446056" y="266795"/>
                  </a:lnTo>
                  <a:lnTo>
                    <a:pt x="432245" y="239173"/>
                  </a:lnTo>
                  <a:lnTo>
                    <a:pt x="423196" y="207740"/>
                  </a:lnTo>
                  <a:lnTo>
                    <a:pt x="421005" y="190214"/>
                  </a:lnTo>
                  <a:lnTo>
                    <a:pt x="431578" y="174212"/>
                  </a:lnTo>
                  <a:lnTo>
                    <a:pt x="429483" y="156686"/>
                  </a:lnTo>
                  <a:lnTo>
                    <a:pt x="432625" y="131159"/>
                  </a:lnTo>
                  <a:lnTo>
                    <a:pt x="455486" y="121063"/>
                  </a:lnTo>
                  <a:lnTo>
                    <a:pt x="472440" y="123158"/>
                  </a:lnTo>
                  <a:lnTo>
                    <a:pt x="499015" y="117729"/>
                  </a:lnTo>
                  <a:lnTo>
                    <a:pt x="510159" y="97536"/>
                  </a:lnTo>
                  <a:lnTo>
                    <a:pt x="517017" y="76772"/>
                  </a:lnTo>
                  <a:lnTo>
                    <a:pt x="519684" y="55531"/>
                  </a:lnTo>
                  <a:lnTo>
                    <a:pt x="507397" y="15145"/>
                  </a:lnTo>
                  <a:lnTo>
                    <a:pt x="395288" y="14192"/>
                  </a:lnTo>
                  <a:lnTo>
                    <a:pt x="231648" y="11335"/>
                  </a:lnTo>
                  <a:lnTo>
                    <a:pt x="137065" y="8287"/>
                  </a:lnTo>
                  <a:lnTo>
                    <a:pt x="51531" y="2000"/>
                  </a:lnTo>
                  <a:lnTo>
                    <a:pt x="0" y="0"/>
                  </a:lnTo>
                  <a:lnTo>
                    <a:pt x="19145" y="54197"/>
                  </a:lnTo>
                  <a:lnTo>
                    <a:pt x="51149" y="110014"/>
                  </a:lnTo>
                  <a:lnTo>
                    <a:pt x="61246" y="132874"/>
                  </a:lnTo>
                  <a:lnTo>
                    <a:pt x="81534" y="213169"/>
                  </a:lnTo>
                  <a:lnTo>
                    <a:pt x="100203" y="237077"/>
                  </a:lnTo>
                  <a:lnTo>
                    <a:pt x="114586" y="260414"/>
                  </a:lnTo>
                  <a:lnTo>
                    <a:pt x="91726" y="270605"/>
                  </a:lnTo>
                  <a:lnTo>
                    <a:pt x="76391" y="290227"/>
                  </a:lnTo>
                  <a:lnTo>
                    <a:pt x="164211" y="417767"/>
                  </a:lnTo>
                  <a:lnTo>
                    <a:pt x="182213" y="411385"/>
                  </a:lnTo>
                  <a:lnTo>
                    <a:pt x="198215" y="421958"/>
                  </a:lnTo>
                  <a:lnTo>
                    <a:pt x="199834" y="443770"/>
                  </a:lnTo>
                  <a:lnTo>
                    <a:pt x="196691" y="469297"/>
                  </a:lnTo>
                  <a:lnTo>
                    <a:pt x="217932" y="471964"/>
                  </a:lnTo>
                  <a:lnTo>
                    <a:pt x="280131" y="492538"/>
                  </a:lnTo>
                  <a:lnTo>
                    <a:pt x="300895" y="499396"/>
                  </a:lnTo>
                  <a:lnTo>
                    <a:pt x="311468" y="518065"/>
                  </a:lnTo>
                  <a:lnTo>
                    <a:pt x="325850" y="541401"/>
                  </a:lnTo>
                  <a:lnTo>
                    <a:pt x="329089" y="550450"/>
                  </a:lnTo>
                  <a:lnTo>
                    <a:pt x="329089" y="550450"/>
                  </a:lnTo>
                  <a:lnTo>
                    <a:pt x="329089" y="550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AF0F3AFD-38CB-E53A-34EF-CB0F285CDB8A}"/>
                </a:ext>
              </a:extLst>
            </p:cNvPr>
            <p:cNvSpPr/>
            <p:nvPr/>
          </p:nvSpPr>
          <p:spPr>
            <a:xfrm>
              <a:off x="5911892" y="797381"/>
              <a:ext cx="836960" cy="819797"/>
            </a:xfrm>
            <a:custGeom>
              <a:avLst/>
              <a:gdLst>
                <a:gd name="connsiteX0" fmla="*/ 170022 w 497014"/>
                <a:gd name="connsiteY0" fmla="*/ 486823 h 486822"/>
                <a:gd name="connsiteX1" fmla="*/ 188023 w 497014"/>
                <a:gd name="connsiteY1" fmla="*/ 480346 h 486822"/>
                <a:gd name="connsiteX2" fmla="*/ 177451 w 497014"/>
                <a:gd name="connsiteY2" fmla="*/ 461772 h 486822"/>
                <a:gd name="connsiteX3" fmla="*/ 198597 w 497014"/>
                <a:gd name="connsiteY3" fmla="*/ 464344 h 486822"/>
                <a:gd name="connsiteX4" fmla="*/ 204978 w 497014"/>
                <a:gd name="connsiteY4" fmla="*/ 447770 h 486822"/>
                <a:gd name="connsiteX5" fmla="*/ 222504 w 497014"/>
                <a:gd name="connsiteY5" fmla="*/ 445675 h 486822"/>
                <a:gd name="connsiteX6" fmla="*/ 220313 w 497014"/>
                <a:gd name="connsiteY6" fmla="*/ 428054 h 486822"/>
                <a:gd name="connsiteX7" fmla="*/ 227266 w 497014"/>
                <a:gd name="connsiteY7" fmla="*/ 407194 h 486822"/>
                <a:gd name="connsiteX8" fmla="*/ 244697 w 497014"/>
                <a:gd name="connsiteY8" fmla="*/ 405098 h 486822"/>
                <a:gd name="connsiteX9" fmla="*/ 247365 w 497014"/>
                <a:gd name="connsiteY9" fmla="*/ 383762 h 486822"/>
                <a:gd name="connsiteX10" fmla="*/ 281368 w 497014"/>
                <a:gd name="connsiteY10" fmla="*/ 387953 h 486822"/>
                <a:gd name="connsiteX11" fmla="*/ 302514 w 497014"/>
                <a:gd name="connsiteY11" fmla="*/ 390525 h 486822"/>
                <a:gd name="connsiteX12" fmla="*/ 316897 w 497014"/>
                <a:gd name="connsiteY12" fmla="*/ 379286 h 486822"/>
                <a:gd name="connsiteX13" fmla="*/ 335375 w 497014"/>
                <a:gd name="connsiteY13" fmla="*/ 368618 h 486822"/>
                <a:gd name="connsiteX14" fmla="*/ 354521 w 497014"/>
                <a:gd name="connsiteY14" fmla="*/ 353663 h 486822"/>
                <a:gd name="connsiteX15" fmla="*/ 368808 w 497014"/>
                <a:gd name="connsiteY15" fmla="*/ 342424 h 486822"/>
                <a:gd name="connsiteX16" fmla="*/ 345472 w 497014"/>
                <a:gd name="connsiteY16" fmla="*/ 287560 h 486822"/>
                <a:gd name="connsiteX17" fmla="*/ 359759 w 497014"/>
                <a:gd name="connsiteY17" fmla="*/ 276320 h 486822"/>
                <a:gd name="connsiteX18" fmla="*/ 374047 w 497014"/>
                <a:gd name="connsiteY18" fmla="*/ 265081 h 486822"/>
                <a:gd name="connsiteX19" fmla="*/ 388906 w 497014"/>
                <a:gd name="connsiteY19" fmla="*/ 249555 h 486822"/>
                <a:gd name="connsiteX20" fmla="*/ 399002 w 497014"/>
                <a:gd name="connsiteY20" fmla="*/ 237839 h 486822"/>
                <a:gd name="connsiteX21" fmla="*/ 409575 w 497014"/>
                <a:gd name="connsiteY21" fmla="*/ 221837 h 486822"/>
                <a:gd name="connsiteX22" fmla="*/ 424434 w 497014"/>
                <a:gd name="connsiteY22" fmla="*/ 206312 h 486822"/>
                <a:gd name="connsiteX23" fmla="*/ 438721 w 497014"/>
                <a:gd name="connsiteY23" fmla="*/ 195072 h 486822"/>
                <a:gd name="connsiteX24" fmla="*/ 453580 w 497014"/>
                <a:gd name="connsiteY24" fmla="*/ 179546 h 486822"/>
                <a:gd name="connsiteX25" fmla="*/ 463582 w 497014"/>
                <a:gd name="connsiteY25" fmla="*/ 167830 h 486822"/>
                <a:gd name="connsiteX26" fmla="*/ 482727 w 497014"/>
                <a:gd name="connsiteY26" fmla="*/ 152876 h 486822"/>
                <a:gd name="connsiteX27" fmla="*/ 497014 w 497014"/>
                <a:gd name="connsiteY27" fmla="*/ 141637 h 486822"/>
                <a:gd name="connsiteX28" fmla="*/ 477869 w 497014"/>
                <a:gd name="connsiteY28" fmla="*/ 121920 h 486822"/>
                <a:gd name="connsiteX29" fmla="*/ 459867 w 497014"/>
                <a:gd name="connsiteY29" fmla="*/ 93726 h 486822"/>
                <a:gd name="connsiteX30" fmla="*/ 449199 w 497014"/>
                <a:gd name="connsiteY30" fmla="*/ 75057 h 486822"/>
                <a:gd name="connsiteX31" fmla="*/ 438055 w 497014"/>
                <a:gd name="connsiteY31" fmla="*/ 60674 h 486822"/>
                <a:gd name="connsiteX32" fmla="*/ 431673 w 497014"/>
                <a:gd name="connsiteY32" fmla="*/ 42577 h 486822"/>
                <a:gd name="connsiteX33" fmla="*/ 415195 w 497014"/>
                <a:gd name="connsiteY33" fmla="*/ 36195 h 486822"/>
                <a:gd name="connsiteX34" fmla="*/ 413575 w 497014"/>
                <a:gd name="connsiteY34" fmla="*/ 14383 h 486822"/>
                <a:gd name="connsiteX35" fmla="*/ 402431 w 497014"/>
                <a:gd name="connsiteY35" fmla="*/ 0 h 486822"/>
                <a:gd name="connsiteX36" fmla="*/ 395574 w 497014"/>
                <a:gd name="connsiteY36" fmla="*/ 20860 h 486822"/>
                <a:gd name="connsiteX37" fmla="*/ 393478 w 497014"/>
                <a:gd name="connsiteY37" fmla="*/ 37909 h 486822"/>
                <a:gd name="connsiteX38" fmla="*/ 383381 w 497014"/>
                <a:gd name="connsiteY38" fmla="*/ 49625 h 486822"/>
                <a:gd name="connsiteX39" fmla="*/ 377095 w 497014"/>
                <a:gd name="connsiteY39" fmla="*/ 66199 h 486822"/>
                <a:gd name="connsiteX40" fmla="*/ 370141 w 497014"/>
                <a:gd name="connsiteY40" fmla="*/ 86963 h 486822"/>
                <a:gd name="connsiteX41" fmla="*/ 352711 w 497014"/>
                <a:gd name="connsiteY41" fmla="*/ 89154 h 486822"/>
                <a:gd name="connsiteX42" fmla="*/ 327756 w 497014"/>
                <a:gd name="connsiteY42" fmla="*/ 81724 h 486822"/>
                <a:gd name="connsiteX43" fmla="*/ 310229 w 497014"/>
                <a:gd name="connsiteY43" fmla="*/ 83915 h 486822"/>
                <a:gd name="connsiteX44" fmla="*/ 288989 w 497014"/>
                <a:gd name="connsiteY44" fmla="*/ 81343 h 486822"/>
                <a:gd name="connsiteX45" fmla="*/ 268319 w 497014"/>
                <a:gd name="connsiteY45" fmla="*/ 74390 h 486822"/>
                <a:gd name="connsiteX46" fmla="*/ 242316 w 497014"/>
                <a:gd name="connsiteY46" fmla="*/ 75533 h 486822"/>
                <a:gd name="connsiteX47" fmla="*/ 212598 w 497014"/>
                <a:gd name="connsiteY47" fmla="*/ 71914 h 486822"/>
                <a:gd name="connsiteX48" fmla="*/ 209931 w 497014"/>
                <a:gd name="connsiteY48" fmla="*/ 93250 h 486822"/>
                <a:gd name="connsiteX49" fmla="*/ 207359 w 497014"/>
                <a:gd name="connsiteY49" fmla="*/ 114586 h 486822"/>
                <a:gd name="connsiteX50" fmla="*/ 209455 w 497014"/>
                <a:gd name="connsiteY50" fmla="*/ 132112 h 486822"/>
                <a:gd name="connsiteX51" fmla="*/ 211646 w 497014"/>
                <a:gd name="connsiteY51" fmla="*/ 149733 h 486822"/>
                <a:gd name="connsiteX52" fmla="*/ 194120 w 497014"/>
                <a:gd name="connsiteY52" fmla="*/ 151924 h 486822"/>
                <a:gd name="connsiteX53" fmla="*/ 178213 w 497014"/>
                <a:gd name="connsiteY53" fmla="*/ 141256 h 486822"/>
                <a:gd name="connsiteX54" fmla="*/ 167545 w 497014"/>
                <a:gd name="connsiteY54" fmla="*/ 122587 h 486822"/>
                <a:gd name="connsiteX55" fmla="*/ 151638 w 497014"/>
                <a:gd name="connsiteY55" fmla="*/ 112014 h 486822"/>
                <a:gd name="connsiteX56" fmla="*/ 135160 w 497014"/>
                <a:gd name="connsiteY56" fmla="*/ 105632 h 486822"/>
                <a:gd name="connsiteX57" fmla="*/ 117157 w 497014"/>
                <a:gd name="connsiteY57" fmla="*/ 112109 h 486822"/>
                <a:gd name="connsiteX58" fmla="*/ 100203 w 497014"/>
                <a:gd name="connsiteY58" fmla="*/ 110014 h 486822"/>
                <a:gd name="connsiteX59" fmla="*/ 78391 w 497014"/>
                <a:gd name="connsiteY59" fmla="*/ 111633 h 486822"/>
                <a:gd name="connsiteX60" fmla="*/ 60389 w 497014"/>
                <a:gd name="connsiteY60" fmla="*/ 118110 h 486822"/>
                <a:gd name="connsiteX61" fmla="*/ 49816 w 497014"/>
                <a:gd name="connsiteY61" fmla="*/ 134112 h 486822"/>
                <a:gd name="connsiteX62" fmla="*/ 42863 w 497014"/>
                <a:gd name="connsiteY62" fmla="*/ 154876 h 486822"/>
                <a:gd name="connsiteX63" fmla="*/ 28575 w 497014"/>
                <a:gd name="connsiteY63" fmla="*/ 166116 h 486822"/>
                <a:gd name="connsiteX64" fmla="*/ 10573 w 497014"/>
                <a:gd name="connsiteY64" fmla="*/ 172593 h 486822"/>
                <a:gd name="connsiteX65" fmla="*/ 0 w 497014"/>
                <a:gd name="connsiteY65" fmla="*/ 188595 h 486822"/>
                <a:gd name="connsiteX66" fmla="*/ 2096 w 497014"/>
                <a:gd name="connsiteY66" fmla="*/ 206216 h 486822"/>
                <a:gd name="connsiteX67" fmla="*/ 17526 w 497014"/>
                <a:gd name="connsiteY67" fmla="*/ 221075 h 486822"/>
                <a:gd name="connsiteX68" fmla="*/ 23908 w 497014"/>
                <a:gd name="connsiteY68" fmla="*/ 239173 h 486822"/>
                <a:gd name="connsiteX69" fmla="*/ 40291 w 497014"/>
                <a:gd name="connsiteY69" fmla="*/ 245555 h 486822"/>
                <a:gd name="connsiteX70" fmla="*/ 60484 w 497014"/>
                <a:gd name="connsiteY70" fmla="*/ 256699 h 486822"/>
                <a:gd name="connsiteX71" fmla="*/ 82296 w 497014"/>
                <a:gd name="connsiteY71" fmla="*/ 289751 h 486822"/>
                <a:gd name="connsiteX72" fmla="*/ 100870 w 497014"/>
                <a:gd name="connsiteY72" fmla="*/ 313658 h 486822"/>
                <a:gd name="connsiteX73" fmla="*/ 107252 w 497014"/>
                <a:gd name="connsiteY73" fmla="*/ 331756 h 486822"/>
                <a:gd name="connsiteX74" fmla="*/ 118967 w 497014"/>
                <a:gd name="connsiteY74" fmla="*/ 376523 h 486822"/>
                <a:gd name="connsiteX75" fmla="*/ 131731 w 497014"/>
                <a:gd name="connsiteY75" fmla="*/ 412814 h 486822"/>
                <a:gd name="connsiteX76" fmla="*/ 149828 w 497014"/>
                <a:gd name="connsiteY76" fmla="*/ 441008 h 486822"/>
                <a:gd name="connsiteX77" fmla="*/ 156210 w 497014"/>
                <a:gd name="connsiteY77" fmla="*/ 459105 h 486822"/>
                <a:gd name="connsiteX78" fmla="*/ 170022 w 497014"/>
                <a:gd name="connsiteY78" fmla="*/ 486823 h 486822"/>
                <a:gd name="connsiteX79" fmla="*/ 170022 w 497014"/>
                <a:gd name="connsiteY79" fmla="*/ 486823 h 486822"/>
                <a:gd name="connsiteX80" fmla="*/ 170022 w 497014"/>
                <a:gd name="connsiteY80" fmla="*/ 486823 h 48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97014" h="486822">
                  <a:moveTo>
                    <a:pt x="170022" y="486823"/>
                  </a:moveTo>
                  <a:lnTo>
                    <a:pt x="188023" y="480346"/>
                  </a:lnTo>
                  <a:lnTo>
                    <a:pt x="177451" y="461772"/>
                  </a:lnTo>
                  <a:lnTo>
                    <a:pt x="198597" y="464344"/>
                  </a:lnTo>
                  <a:lnTo>
                    <a:pt x="204978" y="447770"/>
                  </a:lnTo>
                  <a:lnTo>
                    <a:pt x="222504" y="445675"/>
                  </a:lnTo>
                  <a:lnTo>
                    <a:pt x="220313" y="428054"/>
                  </a:lnTo>
                  <a:lnTo>
                    <a:pt x="227266" y="407194"/>
                  </a:lnTo>
                  <a:lnTo>
                    <a:pt x="244697" y="405098"/>
                  </a:lnTo>
                  <a:lnTo>
                    <a:pt x="247365" y="383762"/>
                  </a:lnTo>
                  <a:lnTo>
                    <a:pt x="281368" y="387953"/>
                  </a:lnTo>
                  <a:lnTo>
                    <a:pt x="302514" y="390525"/>
                  </a:lnTo>
                  <a:lnTo>
                    <a:pt x="316897" y="379286"/>
                  </a:lnTo>
                  <a:lnTo>
                    <a:pt x="335375" y="368618"/>
                  </a:lnTo>
                  <a:lnTo>
                    <a:pt x="354521" y="353663"/>
                  </a:lnTo>
                  <a:lnTo>
                    <a:pt x="368808" y="342424"/>
                  </a:lnTo>
                  <a:lnTo>
                    <a:pt x="345472" y="287560"/>
                  </a:lnTo>
                  <a:lnTo>
                    <a:pt x="359759" y="276320"/>
                  </a:lnTo>
                  <a:lnTo>
                    <a:pt x="374047" y="265081"/>
                  </a:lnTo>
                  <a:lnTo>
                    <a:pt x="388906" y="249555"/>
                  </a:lnTo>
                  <a:lnTo>
                    <a:pt x="399002" y="237839"/>
                  </a:lnTo>
                  <a:lnTo>
                    <a:pt x="409575" y="221837"/>
                  </a:lnTo>
                  <a:lnTo>
                    <a:pt x="424434" y="206312"/>
                  </a:lnTo>
                  <a:lnTo>
                    <a:pt x="438721" y="195072"/>
                  </a:lnTo>
                  <a:lnTo>
                    <a:pt x="453580" y="179546"/>
                  </a:lnTo>
                  <a:lnTo>
                    <a:pt x="463582" y="167830"/>
                  </a:lnTo>
                  <a:lnTo>
                    <a:pt x="482727" y="152876"/>
                  </a:lnTo>
                  <a:lnTo>
                    <a:pt x="497014" y="141637"/>
                  </a:lnTo>
                  <a:lnTo>
                    <a:pt x="477869" y="121920"/>
                  </a:lnTo>
                  <a:lnTo>
                    <a:pt x="459867" y="93726"/>
                  </a:lnTo>
                  <a:lnTo>
                    <a:pt x="449199" y="75057"/>
                  </a:lnTo>
                  <a:lnTo>
                    <a:pt x="438055" y="60674"/>
                  </a:lnTo>
                  <a:lnTo>
                    <a:pt x="431673" y="42577"/>
                  </a:lnTo>
                  <a:lnTo>
                    <a:pt x="415195" y="36195"/>
                  </a:lnTo>
                  <a:lnTo>
                    <a:pt x="413575" y="14383"/>
                  </a:lnTo>
                  <a:lnTo>
                    <a:pt x="402431" y="0"/>
                  </a:lnTo>
                  <a:lnTo>
                    <a:pt x="395574" y="20860"/>
                  </a:lnTo>
                  <a:lnTo>
                    <a:pt x="393478" y="37909"/>
                  </a:lnTo>
                  <a:lnTo>
                    <a:pt x="383381" y="49625"/>
                  </a:lnTo>
                  <a:lnTo>
                    <a:pt x="377095" y="66199"/>
                  </a:lnTo>
                  <a:lnTo>
                    <a:pt x="370141" y="86963"/>
                  </a:lnTo>
                  <a:lnTo>
                    <a:pt x="352711" y="89154"/>
                  </a:lnTo>
                  <a:lnTo>
                    <a:pt x="327756" y="81724"/>
                  </a:lnTo>
                  <a:lnTo>
                    <a:pt x="310229" y="83915"/>
                  </a:lnTo>
                  <a:lnTo>
                    <a:pt x="288989" y="81343"/>
                  </a:lnTo>
                  <a:lnTo>
                    <a:pt x="268319" y="74390"/>
                  </a:lnTo>
                  <a:lnTo>
                    <a:pt x="242316" y="75533"/>
                  </a:lnTo>
                  <a:lnTo>
                    <a:pt x="212598" y="71914"/>
                  </a:lnTo>
                  <a:lnTo>
                    <a:pt x="209931" y="93250"/>
                  </a:lnTo>
                  <a:lnTo>
                    <a:pt x="207359" y="114586"/>
                  </a:lnTo>
                  <a:lnTo>
                    <a:pt x="209455" y="132112"/>
                  </a:lnTo>
                  <a:lnTo>
                    <a:pt x="211646" y="149733"/>
                  </a:lnTo>
                  <a:lnTo>
                    <a:pt x="194120" y="151924"/>
                  </a:lnTo>
                  <a:lnTo>
                    <a:pt x="178213" y="141256"/>
                  </a:lnTo>
                  <a:lnTo>
                    <a:pt x="167545" y="122587"/>
                  </a:lnTo>
                  <a:lnTo>
                    <a:pt x="151638" y="112014"/>
                  </a:lnTo>
                  <a:lnTo>
                    <a:pt x="135160" y="105632"/>
                  </a:lnTo>
                  <a:lnTo>
                    <a:pt x="117157" y="112109"/>
                  </a:lnTo>
                  <a:lnTo>
                    <a:pt x="100203" y="110014"/>
                  </a:lnTo>
                  <a:lnTo>
                    <a:pt x="78391" y="111633"/>
                  </a:lnTo>
                  <a:lnTo>
                    <a:pt x="60389" y="118110"/>
                  </a:lnTo>
                  <a:lnTo>
                    <a:pt x="49816" y="134112"/>
                  </a:lnTo>
                  <a:lnTo>
                    <a:pt x="42863" y="154876"/>
                  </a:lnTo>
                  <a:lnTo>
                    <a:pt x="28575" y="166116"/>
                  </a:lnTo>
                  <a:lnTo>
                    <a:pt x="10573" y="172593"/>
                  </a:lnTo>
                  <a:lnTo>
                    <a:pt x="0" y="188595"/>
                  </a:lnTo>
                  <a:lnTo>
                    <a:pt x="2096" y="206216"/>
                  </a:lnTo>
                  <a:lnTo>
                    <a:pt x="17526" y="221075"/>
                  </a:lnTo>
                  <a:lnTo>
                    <a:pt x="23908" y="239173"/>
                  </a:lnTo>
                  <a:lnTo>
                    <a:pt x="40291" y="245555"/>
                  </a:lnTo>
                  <a:lnTo>
                    <a:pt x="60484" y="256699"/>
                  </a:lnTo>
                  <a:lnTo>
                    <a:pt x="82296" y="289751"/>
                  </a:lnTo>
                  <a:lnTo>
                    <a:pt x="100870" y="313658"/>
                  </a:lnTo>
                  <a:lnTo>
                    <a:pt x="107252" y="331756"/>
                  </a:lnTo>
                  <a:lnTo>
                    <a:pt x="118967" y="376523"/>
                  </a:lnTo>
                  <a:lnTo>
                    <a:pt x="131731" y="412814"/>
                  </a:lnTo>
                  <a:lnTo>
                    <a:pt x="149828" y="441008"/>
                  </a:lnTo>
                  <a:lnTo>
                    <a:pt x="156210" y="459105"/>
                  </a:lnTo>
                  <a:lnTo>
                    <a:pt x="170022" y="486823"/>
                  </a:lnTo>
                  <a:lnTo>
                    <a:pt x="170022" y="486823"/>
                  </a:lnTo>
                  <a:lnTo>
                    <a:pt x="170022" y="486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8392DAF-15B2-04A4-27CD-929AB69109D3}"/>
                </a:ext>
              </a:extLst>
            </p:cNvPr>
            <p:cNvSpPr/>
            <p:nvPr/>
          </p:nvSpPr>
          <p:spPr>
            <a:xfrm>
              <a:off x="6023369" y="182251"/>
              <a:ext cx="788519" cy="869362"/>
            </a:xfrm>
            <a:custGeom>
              <a:avLst/>
              <a:gdLst>
                <a:gd name="connsiteX0" fmla="*/ 131540 w 468248"/>
                <a:gd name="connsiteY0" fmla="*/ 516255 h 516255"/>
                <a:gd name="connsiteX1" fmla="*/ 145828 w 468248"/>
                <a:gd name="connsiteY1" fmla="*/ 505111 h 516255"/>
                <a:gd name="connsiteX2" fmla="*/ 140494 w 468248"/>
                <a:gd name="connsiteY2" fmla="*/ 478536 h 516255"/>
                <a:gd name="connsiteX3" fmla="*/ 143066 w 468248"/>
                <a:gd name="connsiteY3" fmla="*/ 457200 h 516255"/>
                <a:gd name="connsiteX4" fmla="*/ 145256 w 468248"/>
                <a:gd name="connsiteY4" fmla="*/ 440246 h 516255"/>
                <a:gd name="connsiteX5" fmla="*/ 192595 w 468248"/>
                <a:gd name="connsiteY5" fmla="*/ 441770 h 516255"/>
                <a:gd name="connsiteX6" fmla="*/ 213836 w 468248"/>
                <a:gd name="connsiteY6" fmla="*/ 444341 h 516255"/>
                <a:gd name="connsiteX7" fmla="*/ 235077 w 468248"/>
                <a:gd name="connsiteY7" fmla="*/ 447008 h 516255"/>
                <a:gd name="connsiteX8" fmla="*/ 261175 w 468248"/>
                <a:gd name="connsiteY8" fmla="*/ 445865 h 516255"/>
                <a:gd name="connsiteX9" fmla="*/ 280892 w 468248"/>
                <a:gd name="connsiteY9" fmla="*/ 461296 h 516255"/>
                <a:gd name="connsiteX10" fmla="*/ 298990 w 468248"/>
                <a:gd name="connsiteY10" fmla="*/ 454914 h 516255"/>
                <a:gd name="connsiteX11" fmla="*/ 296799 w 468248"/>
                <a:gd name="connsiteY11" fmla="*/ 437293 h 516255"/>
                <a:gd name="connsiteX12" fmla="*/ 315373 w 468248"/>
                <a:gd name="connsiteY12" fmla="*/ 426625 h 516255"/>
                <a:gd name="connsiteX13" fmla="*/ 327088 w 468248"/>
                <a:gd name="connsiteY13" fmla="*/ 402241 h 516255"/>
                <a:gd name="connsiteX14" fmla="*/ 338233 w 468248"/>
                <a:gd name="connsiteY14" fmla="*/ 381953 h 516255"/>
                <a:gd name="connsiteX15" fmla="*/ 340804 w 468248"/>
                <a:gd name="connsiteY15" fmla="*/ 360712 h 516255"/>
                <a:gd name="connsiteX16" fmla="*/ 345662 w 468248"/>
                <a:gd name="connsiteY16" fmla="*/ 391573 h 516255"/>
                <a:gd name="connsiteX17" fmla="*/ 370141 w 468248"/>
                <a:gd name="connsiteY17" fmla="*/ 403193 h 516255"/>
                <a:gd name="connsiteX18" fmla="*/ 376523 w 468248"/>
                <a:gd name="connsiteY18" fmla="*/ 386715 h 516255"/>
                <a:gd name="connsiteX19" fmla="*/ 391382 w 468248"/>
                <a:gd name="connsiteY19" fmla="*/ 371285 h 516255"/>
                <a:gd name="connsiteX20" fmla="*/ 397764 w 468248"/>
                <a:gd name="connsiteY20" fmla="*/ 354806 h 516255"/>
                <a:gd name="connsiteX21" fmla="*/ 401384 w 468248"/>
                <a:gd name="connsiteY21" fmla="*/ 324993 h 516255"/>
                <a:gd name="connsiteX22" fmla="*/ 408337 w 468248"/>
                <a:gd name="connsiteY22" fmla="*/ 304229 h 516255"/>
                <a:gd name="connsiteX23" fmla="*/ 406146 w 468248"/>
                <a:gd name="connsiteY23" fmla="*/ 286703 h 516255"/>
                <a:gd name="connsiteX24" fmla="*/ 420529 w 468248"/>
                <a:gd name="connsiteY24" fmla="*/ 275558 h 516255"/>
                <a:gd name="connsiteX25" fmla="*/ 418338 w 468248"/>
                <a:gd name="connsiteY25" fmla="*/ 258032 h 516255"/>
                <a:gd name="connsiteX26" fmla="*/ 416147 w 468248"/>
                <a:gd name="connsiteY26" fmla="*/ 240411 h 516255"/>
                <a:gd name="connsiteX27" fmla="*/ 441198 w 468248"/>
                <a:gd name="connsiteY27" fmla="*/ 247840 h 516255"/>
                <a:gd name="connsiteX28" fmla="*/ 463486 w 468248"/>
                <a:gd name="connsiteY28" fmla="*/ 241935 h 516255"/>
                <a:gd name="connsiteX29" fmla="*/ 457105 w 468248"/>
                <a:gd name="connsiteY29" fmla="*/ 223933 h 516255"/>
                <a:gd name="connsiteX30" fmla="*/ 468249 w 468248"/>
                <a:gd name="connsiteY30" fmla="*/ 203740 h 516255"/>
                <a:gd name="connsiteX31" fmla="*/ 446437 w 468248"/>
                <a:gd name="connsiteY31" fmla="*/ 205359 h 516255"/>
                <a:gd name="connsiteX32" fmla="*/ 444246 w 468248"/>
                <a:gd name="connsiteY32" fmla="*/ 187738 h 516255"/>
                <a:gd name="connsiteX33" fmla="*/ 438435 w 468248"/>
                <a:gd name="connsiteY33" fmla="*/ 165449 h 516255"/>
                <a:gd name="connsiteX34" fmla="*/ 391954 w 468248"/>
                <a:gd name="connsiteY34" fmla="*/ 51721 h 516255"/>
                <a:gd name="connsiteX35" fmla="*/ 386525 w 468248"/>
                <a:gd name="connsiteY35" fmla="*/ 25146 h 516255"/>
                <a:gd name="connsiteX36" fmla="*/ 380714 w 468248"/>
                <a:gd name="connsiteY36" fmla="*/ 2858 h 516255"/>
                <a:gd name="connsiteX37" fmla="*/ 346138 w 468248"/>
                <a:gd name="connsiteY37" fmla="*/ 2953 h 516255"/>
                <a:gd name="connsiteX38" fmla="*/ 147638 w 468248"/>
                <a:gd name="connsiteY38" fmla="*/ 0 h 516255"/>
                <a:gd name="connsiteX39" fmla="*/ 113062 w 468248"/>
                <a:gd name="connsiteY39" fmla="*/ 95 h 516255"/>
                <a:gd name="connsiteX40" fmla="*/ 114205 w 468248"/>
                <a:gd name="connsiteY40" fmla="*/ 26098 h 516255"/>
                <a:gd name="connsiteX41" fmla="*/ 124873 w 468248"/>
                <a:gd name="connsiteY41" fmla="*/ 44672 h 516255"/>
                <a:gd name="connsiteX42" fmla="*/ 125444 w 468248"/>
                <a:gd name="connsiteY42" fmla="*/ 75057 h 516255"/>
                <a:gd name="connsiteX43" fmla="*/ 119063 w 468248"/>
                <a:gd name="connsiteY43" fmla="*/ 91535 h 516255"/>
                <a:gd name="connsiteX44" fmla="*/ 86677 w 468248"/>
                <a:gd name="connsiteY44" fmla="*/ 109061 h 516255"/>
                <a:gd name="connsiteX45" fmla="*/ 60579 w 468248"/>
                <a:gd name="connsiteY45" fmla="*/ 110204 h 516255"/>
                <a:gd name="connsiteX46" fmla="*/ 44101 w 468248"/>
                <a:gd name="connsiteY46" fmla="*/ 103823 h 516255"/>
                <a:gd name="connsiteX47" fmla="*/ 41529 w 468248"/>
                <a:gd name="connsiteY47" fmla="*/ 125159 h 516255"/>
                <a:gd name="connsiteX48" fmla="*/ 38862 w 468248"/>
                <a:gd name="connsiteY48" fmla="*/ 146399 h 516255"/>
                <a:gd name="connsiteX49" fmla="*/ 24575 w 468248"/>
                <a:gd name="connsiteY49" fmla="*/ 157543 h 516255"/>
                <a:gd name="connsiteX50" fmla="*/ 33623 w 468248"/>
                <a:gd name="connsiteY50" fmla="*/ 188881 h 516255"/>
                <a:gd name="connsiteX51" fmla="*/ 29909 w 468248"/>
                <a:gd name="connsiteY51" fmla="*/ 218694 h 516255"/>
                <a:gd name="connsiteX52" fmla="*/ 49149 w 468248"/>
                <a:gd name="connsiteY52" fmla="*/ 238315 h 516255"/>
                <a:gd name="connsiteX53" fmla="*/ 63532 w 468248"/>
                <a:gd name="connsiteY53" fmla="*/ 261747 h 516255"/>
                <a:gd name="connsiteX54" fmla="*/ 47054 w 468248"/>
                <a:gd name="connsiteY54" fmla="*/ 255365 h 516255"/>
                <a:gd name="connsiteX55" fmla="*/ 44958 w 468248"/>
                <a:gd name="connsiteY55" fmla="*/ 272415 h 516255"/>
                <a:gd name="connsiteX56" fmla="*/ 44005 w 468248"/>
                <a:gd name="connsiteY56" fmla="*/ 384524 h 516255"/>
                <a:gd name="connsiteX57" fmla="*/ 29718 w 468248"/>
                <a:gd name="connsiteY57" fmla="*/ 395764 h 516255"/>
                <a:gd name="connsiteX58" fmla="*/ 11144 w 468248"/>
                <a:gd name="connsiteY58" fmla="*/ 406432 h 516255"/>
                <a:gd name="connsiteX59" fmla="*/ 0 w 468248"/>
                <a:gd name="connsiteY59" fmla="*/ 426625 h 516255"/>
                <a:gd name="connsiteX60" fmla="*/ 2095 w 468248"/>
                <a:gd name="connsiteY60" fmla="*/ 444151 h 516255"/>
                <a:gd name="connsiteX61" fmla="*/ 3238 w 468248"/>
                <a:gd name="connsiteY61" fmla="*/ 470154 h 516255"/>
                <a:gd name="connsiteX62" fmla="*/ 28766 w 468248"/>
                <a:gd name="connsiteY62" fmla="*/ 473297 h 516255"/>
                <a:gd name="connsiteX63" fmla="*/ 45244 w 468248"/>
                <a:gd name="connsiteY63" fmla="*/ 479679 h 516255"/>
                <a:gd name="connsiteX64" fmla="*/ 72866 w 468248"/>
                <a:gd name="connsiteY64" fmla="*/ 465868 h 516255"/>
                <a:gd name="connsiteX65" fmla="*/ 88868 w 468248"/>
                <a:gd name="connsiteY65" fmla="*/ 476441 h 516255"/>
                <a:gd name="connsiteX66" fmla="*/ 104299 w 468248"/>
                <a:gd name="connsiteY66" fmla="*/ 491300 h 516255"/>
                <a:gd name="connsiteX67" fmla="*/ 116014 w 468248"/>
                <a:gd name="connsiteY67" fmla="*/ 501396 h 516255"/>
                <a:gd name="connsiteX68" fmla="*/ 131540 w 468248"/>
                <a:gd name="connsiteY68" fmla="*/ 516255 h 516255"/>
                <a:gd name="connsiteX69" fmla="*/ 131540 w 468248"/>
                <a:gd name="connsiteY69" fmla="*/ 516255 h 516255"/>
                <a:gd name="connsiteX70" fmla="*/ 131540 w 468248"/>
                <a:gd name="connsiteY70" fmla="*/ 516255 h 51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68248" h="516255">
                  <a:moveTo>
                    <a:pt x="131540" y="516255"/>
                  </a:moveTo>
                  <a:lnTo>
                    <a:pt x="145828" y="505111"/>
                  </a:lnTo>
                  <a:lnTo>
                    <a:pt x="140494" y="478536"/>
                  </a:lnTo>
                  <a:lnTo>
                    <a:pt x="143066" y="457200"/>
                  </a:lnTo>
                  <a:lnTo>
                    <a:pt x="145256" y="440246"/>
                  </a:lnTo>
                  <a:lnTo>
                    <a:pt x="192595" y="441770"/>
                  </a:lnTo>
                  <a:lnTo>
                    <a:pt x="213836" y="444341"/>
                  </a:lnTo>
                  <a:lnTo>
                    <a:pt x="235077" y="447008"/>
                  </a:lnTo>
                  <a:lnTo>
                    <a:pt x="261175" y="445865"/>
                  </a:lnTo>
                  <a:lnTo>
                    <a:pt x="280892" y="461296"/>
                  </a:lnTo>
                  <a:lnTo>
                    <a:pt x="298990" y="454914"/>
                  </a:lnTo>
                  <a:lnTo>
                    <a:pt x="296799" y="437293"/>
                  </a:lnTo>
                  <a:lnTo>
                    <a:pt x="315373" y="426625"/>
                  </a:lnTo>
                  <a:lnTo>
                    <a:pt x="327088" y="402241"/>
                  </a:lnTo>
                  <a:lnTo>
                    <a:pt x="338233" y="381953"/>
                  </a:lnTo>
                  <a:lnTo>
                    <a:pt x="340804" y="360712"/>
                  </a:lnTo>
                  <a:lnTo>
                    <a:pt x="345662" y="391573"/>
                  </a:lnTo>
                  <a:lnTo>
                    <a:pt x="370141" y="403193"/>
                  </a:lnTo>
                  <a:lnTo>
                    <a:pt x="376523" y="386715"/>
                  </a:lnTo>
                  <a:lnTo>
                    <a:pt x="391382" y="371285"/>
                  </a:lnTo>
                  <a:lnTo>
                    <a:pt x="397764" y="354806"/>
                  </a:lnTo>
                  <a:lnTo>
                    <a:pt x="401384" y="324993"/>
                  </a:lnTo>
                  <a:lnTo>
                    <a:pt x="408337" y="304229"/>
                  </a:lnTo>
                  <a:lnTo>
                    <a:pt x="406146" y="286703"/>
                  </a:lnTo>
                  <a:lnTo>
                    <a:pt x="420529" y="275558"/>
                  </a:lnTo>
                  <a:lnTo>
                    <a:pt x="418338" y="258032"/>
                  </a:lnTo>
                  <a:lnTo>
                    <a:pt x="416147" y="240411"/>
                  </a:lnTo>
                  <a:lnTo>
                    <a:pt x="441198" y="247840"/>
                  </a:lnTo>
                  <a:lnTo>
                    <a:pt x="463486" y="241935"/>
                  </a:lnTo>
                  <a:lnTo>
                    <a:pt x="457105" y="223933"/>
                  </a:lnTo>
                  <a:lnTo>
                    <a:pt x="468249" y="203740"/>
                  </a:lnTo>
                  <a:lnTo>
                    <a:pt x="446437" y="205359"/>
                  </a:lnTo>
                  <a:lnTo>
                    <a:pt x="444246" y="187738"/>
                  </a:lnTo>
                  <a:lnTo>
                    <a:pt x="438435" y="165449"/>
                  </a:lnTo>
                  <a:lnTo>
                    <a:pt x="391954" y="51721"/>
                  </a:lnTo>
                  <a:lnTo>
                    <a:pt x="386525" y="25146"/>
                  </a:lnTo>
                  <a:lnTo>
                    <a:pt x="380714" y="2858"/>
                  </a:lnTo>
                  <a:lnTo>
                    <a:pt x="346138" y="2953"/>
                  </a:lnTo>
                  <a:lnTo>
                    <a:pt x="147638" y="0"/>
                  </a:lnTo>
                  <a:lnTo>
                    <a:pt x="113062" y="95"/>
                  </a:lnTo>
                  <a:lnTo>
                    <a:pt x="114205" y="26098"/>
                  </a:lnTo>
                  <a:lnTo>
                    <a:pt x="124873" y="44672"/>
                  </a:lnTo>
                  <a:lnTo>
                    <a:pt x="125444" y="75057"/>
                  </a:lnTo>
                  <a:lnTo>
                    <a:pt x="119063" y="91535"/>
                  </a:lnTo>
                  <a:lnTo>
                    <a:pt x="86677" y="109061"/>
                  </a:lnTo>
                  <a:lnTo>
                    <a:pt x="60579" y="110204"/>
                  </a:lnTo>
                  <a:lnTo>
                    <a:pt x="44101" y="103823"/>
                  </a:lnTo>
                  <a:lnTo>
                    <a:pt x="41529" y="125159"/>
                  </a:lnTo>
                  <a:lnTo>
                    <a:pt x="38862" y="146399"/>
                  </a:lnTo>
                  <a:lnTo>
                    <a:pt x="24575" y="157543"/>
                  </a:lnTo>
                  <a:lnTo>
                    <a:pt x="33623" y="188881"/>
                  </a:lnTo>
                  <a:lnTo>
                    <a:pt x="29909" y="218694"/>
                  </a:lnTo>
                  <a:lnTo>
                    <a:pt x="49149" y="238315"/>
                  </a:lnTo>
                  <a:lnTo>
                    <a:pt x="63532" y="261747"/>
                  </a:lnTo>
                  <a:lnTo>
                    <a:pt x="47054" y="255365"/>
                  </a:lnTo>
                  <a:lnTo>
                    <a:pt x="44958" y="272415"/>
                  </a:lnTo>
                  <a:lnTo>
                    <a:pt x="44005" y="384524"/>
                  </a:lnTo>
                  <a:lnTo>
                    <a:pt x="29718" y="395764"/>
                  </a:lnTo>
                  <a:lnTo>
                    <a:pt x="11144" y="406432"/>
                  </a:lnTo>
                  <a:lnTo>
                    <a:pt x="0" y="426625"/>
                  </a:lnTo>
                  <a:lnTo>
                    <a:pt x="2095" y="444151"/>
                  </a:lnTo>
                  <a:lnTo>
                    <a:pt x="3238" y="470154"/>
                  </a:lnTo>
                  <a:lnTo>
                    <a:pt x="28766" y="473297"/>
                  </a:lnTo>
                  <a:lnTo>
                    <a:pt x="45244" y="479679"/>
                  </a:lnTo>
                  <a:lnTo>
                    <a:pt x="72866" y="465868"/>
                  </a:lnTo>
                  <a:lnTo>
                    <a:pt x="88868" y="476441"/>
                  </a:lnTo>
                  <a:lnTo>
                    <a:pt x="104299" y="491300"/>
                  </a:lnTo>
                  <a:lnTo>
                    <a:pt x="116014" y="501396"/>
                  </a:lnTo>
                  <a:lnTo>
                    <a:pt x="131540" y="516255"/>
                  </a:lnTo>
                  <a:lnTo>
                    <a:pt x="131540" y="516255"/>
                  </a:lnTo>
                  <a:lnTo>
                    <a:pt x="131540" y="51625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8EFEF36A-2731-662A-E5D4-76AEEF066345}"/>
                </a:ext>
              </a:extLst>
            </p:cNvPr>
            <p:cNvSpPr/>
            <p:nvPr/>
          </p:nvSpPr>
          <p:spPr>
            <a:xfrm>
              <a:off x="6196922" y="1024506"/>
              <a:ext cx="1028637" cy="828619"/>
            </a:xfrm>
            <a:custGeom>
              <a:avLst/>
              <a:gdLst>
                <a:gd name="connsiteX0" fmla="*/ 115919 w 610838"/>
                <a:gd name="connsiteY0" fmla="*/ 492062 h 492061"/>
                <a:gd name="connsiteX1" fmla="*/ 131350 w 610838"/>
                <a:gd name="connsiteY1" fmla="*/ 472345 h 492061"/>
                <a:gd name="connsiteX2" fmla="*/ 134969 w 610838"/>
                <a:gd name="connsiteY2" fmla="*/ 442627 h 492061"/>
                <a:gd name="connsiteX3" fmla="*/ 119539 w 610838"/>
                <a:gd name="connsiteY3" fmla="*/ 427768 h 492061"/>
                <a:gd name="connsiteX4" fmla="*/ 137636 w 610838"/>
                <a:gd name="connsiteY4" fmla="*/ 421386 h 492061"/>
                <a:gd name="connsiteX5" fmla="*/ 144018 w 610838"/>
                <a:gd name="connsiteY5" fmla="*/ 439388 h 492061"/>
                <a:gd name="connsiteX6" fmla="*/ 162687 w 610838"/>
                <a:gd name="connsiteY6" fmla="*/ 428720 h 492061"/>
                <a:gd name="connsiteX7" fmla="*/ 185547 w 610838"/>
                <a:gd name="connsiteY7" fmla="*/ 418624 h 492061"/>
                <a:gd name="connsiteX8" fmla="*/ 199454 w 610838"/>
                <a:gd name="connsiteY8" fmla="*/ 446246 h 492061"/>
                <a:gd name="connsiteX9" fmla="*/ 218027 w 610838"/>
                <a:gd name="connsiteY9" fmla="*/ 435578 h 492061"/>
                <a:gd name="connsiteX10" fmla="*/ 224980 w 610838"/>
                <a:gd name="connsiteY10" fmla="*/ 414909 h 492061"/>
                <a:gd name="connsiteX11" fmla="*/ 244697 w 610838"/>
                <a:gd name="connsiteY11" fmla="*/ 430244 h 492061"/>
                <a:gd name="connsiteX12" fmla="*/ 258509 w 610838"/>
                <a:gd name="connsiteY12" fmla="*/ 423386 h 492061"/>
                <a:gd name="connsiteX13" fmla="*/ 256889 w 610838"/>
                <a:gd name="connsiteY13" fmla="*/ 401574 h 492061"/>
                <a:gd name="connsiteX14" fmla="*/ 236601 w 610838"/>
                <a:gd name="connsiteY14" fmla="*/ 390430 h 492061"/>
                <a:gd name="connsiteX15" fmla="*/ 258509 w 610838"/>
                <a:gd name="connsiteY15" fmla="*/ 388811 h 492061"/>
                <a:gd name="connsiteX16" fmla="*/ 272796 w 610838"/>
                <a:gd name="connsiteY16" fmla="*/ 377666 h 492061"/>
                <a:gd name="connsiteX17" fmla="*/ 283559 w 610838"/>
                <a:gd name="connsiteY17" fmla="*/ 396240 h 492061"/>
                <a:gd name="connsiteX18" fmla="*/ 300609 w 610838"/>
                <a:gd name="connsiteY18" fmla="*/ 398336 h 492061"/>
                <a:gd name="connsiteX19" fmla="*/ 318706 w 610838"/>
                <a:gd name="connsiteY19" fmla="*/ 391954 h 492061"/>
                <a:gd name="connsiteX20" fmla="*/ 330898 w 610838"/>
                <a:gd name="connsiteY20" fmla="*/ 397764 h 492061"/>
                <a:gd name="connsiteX21" fmla="*/ 351187 w 610838"/>
                <a:gd name="connsiteY21" fmla="*/ 408908 h 492061"/>
                <a:gd name="connsiteX22" fmla="*/ 362426 w 610838"/>
                <a:gd name="connsiteY22" fmla="*/ 423196 h 492061"/>
                <a:gd name="connsiteX23" fmla="*/ 379476 w 610838"/>
                <a:gd name="connsiteY23" fmla="*/ 425291 h 492061"/>
                <a:gd name="connsiteX24" fmla="*/ 413575 w 610838"/>
                <a:gd name="connsiteY24" fmla="*/ 429578 h 492061"/>
                <a:gd name="connsiteX25" fmla="*/ 433768 w 610838"/>
                <a:gd name="connsiteY25" fmla="*/ 406146 h 492061"/>
                <a:gd name="connsiteX26" fmla="*/ 452914 w 610838"/>
                <a:gd name="connsiteY26" fmla="*/ 391287 h 492061"/>
                <a:gd name="connsiteX27" fmla="*/ 472535 w 610838"/>
                <a:gd name="connsiteY27" fmla="*/ 372142 h 492061"/>
                <a:gd name="connsiteX28" fmla="*/ 486918 w 610838"/>
                <a:gd name="connsiteY28" fmla="*/ 360902 h 492061"/>
                <a:gd name="connsiteX29" fmla="*/ 497586 w 610838"/>
                <a:gd name="connsiteY29" fmla="*/ 344996 h 492061"/>
                <a:gd name="connsiteX30" fmla="*/ 511397 w 610838"/>
                <a:gd name="connsiteY30" fmla="*/ 338042 h 492061"/>
                <a:gd name="connsiteX31" fmla="*/ 562451 w 610838"/>
                <a:gd name="connsiteY31" fmla="*/ 309848 h 492061"/>
                <a:gd name="connsiteX32" fmla="*/ 579501 w 610838"/>
                <a:gd name="connsiteY32" fmla="*/ 311944 h 492061"/>
                <a:gd name="connsiteX33" fmla="*/ 586359 w 610838"/>
                <a:gd name="connsiteY33" fmla="*/ 291275 h 492061"/>
                <a:gd name="connsiteX34" fmla="*/ 610838 w 610838"/>
                <a:gd name="connsiteY34" fmla="*/ 268415 h 492061"/>
                <a:gd name="connsiteX35" fmla="*/ 604456 w 610838"/>
                <a:gd name="connsiteY35" fmla="*/ 250317 h 492061"/>
                <a:gd name="connsiteX36" fmla="*/ 594836 w 610838"/>
                <a:gd name="connsiteY36" fmla="*/ 223266 h 492061"/>
                <a:gd name="connsiteX37" fmla="*/ 588931 w 610838"/>
                <a:gd name="connsiteY37" fmla="*/ 200977 h 492061"/>
                <a:gd name="connsiteX38" fmla="*/ 591502 w 610838"/>
                <a:gd name="connsiteY38" fmla="*/ 179737 h 492061"/>
                <a:gd name="connsiteX39" fmla="*/ 576072 w 610838"/>
                <a:gd name="connsiteY39" fmla="*/ 164878 h 492061"/>
                <a:gd name="connsiteX40" fmla="*/ 565880 w 610838"/>
                <a:gd name="connsiteY40" fmla="*/ 142018 h 492061"/>
                <a:gd name="connsiteX41" fmla="*/ 554641 w 610838"/>
                <a:gd name="connsiteY41" fmla="*/ 127730 h 492061"/>
                <a:gd name="connsiteX42" fmla="*/ 565309 w 610838"/>
                <a:gd name="connsiteY42" fmla="*/ 111728 h 492061"/>
                <a:gd name="connsiteX43" fmla="*/ 589312 w 610838"/>
                <a:gd name="connsiteY43" fmla="*/ 127635 h 492061"/>
                <a:gd name="connsiteX44" fmla="*/ 587121 w 610838"/>
                <a:gd name="connsiteY44" fmla="*/ 110109 h 492061"/>
                <a:gd name="connsiteX45" fmla="*/ 575881 w 610838"/>
                <a:gd name="connsiteY45" fmla="*/ 95821 h 492061"/>
                <a:gd name="connsiteX46" fmla="*/ 565213 w 610838"/>
                <a:gd name="connsiteY46" fmla="*/ 77248 h 492061"/>
                <a:gd name="connsiteX47" fmla="*/ 541211 w 610838"/>
                <a:gd name="connsiteY47" fmla="*/ 61341 h 492061"/>
                <a:gd name="connsiteX48" fmla="*/ 539019 w 610838"/>
                <a:gd name="connsiteY48" fmla="*/ 43815 h 492061"/>
                <a:gd name="connsiteX49" fmla="*/ 532638 w 610838"/>
                <a:gd name="connsiteY49" fmla="*/ 25717 h 492061"/>
                <a:gd name="connsiteX50" fmla="*/ 364331 w 610838"/>
                <a:gd name="connsiteY50" fmla="*/ 22193 h 492061"/>
                <a:gd name="connsiteX51" fmla="*/ 342424 w 610838"/>
                <a:gd name="connsiteY51" fmla="*/ 23813 h 492061"/>
                <a:gd name="connsiteX52" fmla="*/ 323755 w 610838"/>
                <a:gd name="connsiteY52" fmla="*/ 0 h 492061"/>
                <a:gd name="connsiteX53" fmla="*/ 300323 w 610838"/>
                <a:gd name="connsiteY53" fmla="*/ 14383 h 492061"/>
                <a:gd name="connsiteX54" fmla="*/ 289750 w 610838"/>
                <a:gd name="connsiteY54" fmla="*/ 30290 h 492061"/>
                <a:gd name="connsiteX55" fmla="*/ 265271 w 610838"/>
                <a:gd name="connsiteY55" fmla="*/ 53150 h 492061"/>
                <a:gd name="connsiteX56" fmla="*/ 250888 w 610838"/>
                <a:gd name="connsiteY56" fmla="*/ 64294 h 492061"/>
                <a:gd name="connsiteX57" fmla="*/ 236029 w 610838"/>
                <a:gd name="connsiteY57" fmla="*/ 79724 h 492061"/>
                <a:gd name="connsiteX58" fmla="*/ 225361 w 610838"/>
                <a:gd name="connsiteY58" fmla="*/ 95726 h 492061"/>
                <a:gd name="connsiteX59" fmla="*/ 205168 w 610838"/>
                <a:gd name="connsiteY59" fmla="*/ 119063 h 492061"/>
                <a:gd name="connsiteX60" fmla="*/ 180784 w 610838"/>
                <a:gd name="connsiteY60" fmla="*/ 141923 h 492061"/>
                <a:gd name="connsiteX61" fmla="*/ 209645 w 610838"/>
                <a:gd name="connsiteY61" fmla="*/ 188690 h 492061"/>
                <a:gd name="connsiteX62" fmla="*/ 190500 w 610838"/>
                <a:gd name="connsiteY62" fmla="*/ 203549 h 492061"/>
                <a:gd name="connsiteX63" fmla="*/ 162306 w 610838"/>
                <a:gd name="connsiteY63" fmla="*/ 221647 h 492061"/>
                <a:gd name="connsiteX64" fmla="*/ 151638 w 610838"/>
                <a:gd name="connsiteY64" fmla="*/ 237554 h 492061"/>
                <a:gd name="connsiteX65" fmla="*/ 129826 w 610838"/>
                <a:gd name="connsiteY65" fmla="*/ 239173 h 492061"/>
                <a:gd name="connsiteX66" fmla="*/ 111728 w 610838"/>
                <a:gd name="connsiteY66" fmla="*/ 245554 h 492061"/>
                <a:gd name="connsiteX67" fmla="*/ 86106 w 610838"/>
                <a:gd name="connsiteY67" fmla="*/ 242411 h 492061"/>
                <a:gd name="connsiteX68" fmla="*/ 70675 w 610838"/>
                <a:gd name="connsiteY68" fmla="*/ 262128 h 492061"/>
                <a:gd name="connsiteX69" fmla="*/ 52578 w 610838"/>
                <a:gd name="connsiteY69" fmla="*/ 268510 h 492061"/>
                <a:gd name="connsiteX70" fmla="*/ 54769 w 610838"/>
                <a:gd name="connsiteY70" fmla="*/ 286036 h 492061"/>
                <a:gd name="connsiteX71" fmla="*/ 28194 w 610838"/>
                <a:gd name="connsiteY71" fmla="*/ 291370 h 492061"/>
                <a:gd name="connsiteX72" fmla="*/ 30289 w 610838"/>
                <a:gd name="connsiteY72" fmla="*/ 308896 h 492061"/>
                <a:gd name="connsiteX73" fmla="*/ 476 w 610838"/>
                <a:gd name="connsiteY73" fmla="*/ 305181 h 492061"/>
                <a:gd name="connsiteX74" fmla="*/ 11144 w 610838"/>
                <a:gd name="connsiteY74" fmla="*/ 323755 h 492061"/>
                <a:gd name="connsiteX75" fmla="*/ 0 w 610838"/>
                <a:gd name="connsiteY75" fmla="*/ 343948 h 492061"/>
                <a:gd name="connsiteX76" fmla="*/ 6477 w 610838"/>
                <a:gd name="connsiteY76" fmla="*/ 362045 h 492061"/>
                <a:gd name="connsiteX77" fmla="*/ 48101 w 610838"/>
                <a:gd name="connsiteY77" fmla="*/ 410337 h 492061"/>
                <a:gd name="connsiteX78" fmla="*/ 104680 w 610838"/>
                <a:gd name="connsiteY78" fmla="*/ 477679 h 492061"/>
                <a:gd name="connsiteX79" fmla="*/ 115919 w 610838"/>
                <a:gd name="connsiteY79" fmla="*/ 492062 h 492061"/>
                <a:gd name="connsiteX80" fmla="*/ 115919 w 610838"/>
                <a:gd name="connsiteY80" fmla="*/ 492062 h 492061"/>
                <a:gd name="connsiteX81" fmla="*/ 115919 w 610838"/>
                <a:gd name="connsiteY81" fmla="*/ 492062 h 49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610838" h="492061">
                  <a:moveTo>
                    <a:pt x="115919" y="492062"/>
                  </a:moveTo>
                  <a:lnTo>
                    <a:pt x="131350" y="472345"/>
                  </a:lnTo>
                  <a:lnTo>
                    <a:pt x="134969" y="442627"/>
                  </a:lnTo>
                  <a:lnTo>
                    <a:pt x="119539" y="427768"/>
                  </a:lnTo>
                  <a:lnTo>
                    <a:pt x="137636" y="421386"/>
                  </a:lnTo>
                  <a:lnTo>
                    <a:pt x="144018" y="439388"/>
                  </a:lnTo>
                  <a:lnTo>
                    <a:pt x="162687" y="428720"/>
                  </a:lnTo>
                  <a:lnTo>
                    <a:pt x="185547" y="418624"/>
                  </a:lnTo>
                  <a:lnTo>
                    <a:pt x="199454" y="446246"/>
                  </a:lnTo>
                  <a:lnTo>
                    <a:pt x="218027" y="435578"/>
                  </a:lnTo>
                  <a:lnTo>
                    <a:pt x="224980" y="414909"/>
                  </a:lnTo>
                  <a:lnTo>
                    <a:pt x="244697" y="430244"/>
                  </a:lnTo>
                  <a:lnTo>
                    <a:pt x="258509" y="423386"/>
                  </a:lnTo>
                  <a:lnTo>
                    <a:pt x="256889" y="401574"/>
                  </a:lnTo>
                  <a:lnTo>
                    <a:pt x="236601" y="390430"/>
                  </a:lnTo>
                  <a:lnTo>
                    <a:pt x="258509" y="388811"/>
                  </a:lnTo>
                  <a:lnTo>
                    <a:pt x="272796" y="377666"/>
                  </a:lnTo>
                  <a:lnTo>
                    <a:pt x="283559" y="396240"/>
                  </a:lnTo>
                  <a:lnTo>
                    <a:pt x="300609" y="398336"/>
                  </a:lnTo>
                  <a:lnTo>
                    <a:pt x="318706" y="391954"/>
                  </a:lnTo>
                  <a:lnTo>
                    <a:pt x="330898" y="397764"/>
                  </a:lnTo>
                  <a:lnTo>
                    <a:pt x="351187" y="408908"/>
                  </a:lnTo>
                  <a:lnTo>
                    <a:pt x="362426" y="423196"/>
                  </a:lnTo>
                  <a:lnTo>
                    <a:pt x="379476" y="425291"/>
                  </a:lnTo>
                  <a:lnTo>
                    <a:pt x="413575" y="429578"/>
                  </a:lnTo>
                  <a:lnTo>
                    <a:pt x="433768" y="406146"/>
                  </a:lnTo>
                  <a:lnTo>
                    <a:pt x="452914" y="391287"/>
                  </a:lnTo>
                  <a:lnTo>
                    <a:pt x="472535" y="372142"/>
                  </a:lnTo>
                  <a:lnTo>
                    <a:pt x="486918" y="360902"/>
                  </a:lnTo>
                  <a:lnTo>
                    <a:pt x="497586" y="344996"/>
                  </a:lnTo>
                  <a:lnTo>
                    <a:pt x="511397" y="338042"/>
                  </a:lnTo>
                  <a:lnTo>
                    <a:pt x="562451" y="309848"/>
                  </a:lnTo>
                  <a:lnTo>
                    <a:pt x="579501" y="311944"/>
                  </a:lnTo>
                  <a:lnTo>
                    <a:pt x="586359" y="291275"/>
                  </a:lnTo>
                  <a:lnTo>
                    <a:pt x="610838" y="268415"/>
                  </a:lnTo>
                  <a:lnTo>
                    <a:pt x="604456" y="250317"/>
                  </a:lnTo>
                  <a:lnTo>
                    <a:pt x="594836" y="223266"/>
                  </a:lnTo>
                  <a:lnTo>
                    <a:pt x="588931" y="200977"/>
                  </a:lnTo>
                  <a:lnTo>
                    <a:pt x="591502" y="179737"/>
                  </a:lnTo>
                  <a:lnTo>
                    <a:pt x="576072" y="164878"/>
                  </a:lnTo>
                  <a:lnTo>
                    <a:pt x="565880" y="142018"/>
                  </a:lnTo>
                  <a:lnTo>
                    <a:pt x="554641" y="127730"/>
                  </a:lnTo>
                  <a:lnTo>
                    <a:pt x="565309" y="111728"/>
                  </a:lnTo>
                  <a:lnTo>
                    <a:pt x="589312" y="127635"/>
                  </a:lnTo>
                  <a:lnTo>
                    <a:pt x="587121" y="110109"/>
                  </a:lnTo>
                  <a:lnTo>
                    <a:pt x="575881" y="95821"/>
                  </a:lnTo>
                  <a:lnTo>
                    <a:pt x="565213" y="77248"/>
                  </a:lnTo>
                  <a:lnTo>
                    <a:pt x="541211" y="61341"/>
                  </a:lnTo>
                  <a:lnTo>
                    <a:pt x="539019" y="43815"/>
                  </a:lnTo>
                  <a:lnTo>
                    <a:pt x="532638" y="25717"/>
                  </a:lnTo>
                  <a:lnTo>
                    <a:pt x="364331" y="22193"/>
                  </a:lnTo>
                  <a:lnTo>
                    <a:pt x="342424" y="23813"/>
                  </a:lnTo>
                  <a:lnTo>
                    <a:pt x="323755" y="0"/>
                  </a:lnTo>
                  <a:lnTo>
                    <a:pt x="300323" y="14383"/>
                  </a:lnTo>
                  <a:lnTo>
                    <a:pt x="289750" y="30290"/>
                  </a:lnTo>
                  <a:lnTo>
                    <a:pt x="265271" y="53150"/>
                  </a:lnTo>
                  <a:lnTo>
                    <a:pt x="250888" y="64294"/>
                  </a:lnTo>
                  <a:lnTo>
                    <a:pt x="236029" y="79724"/>
                  </a:lnTo>
                  <a:lnTo>
                    <a:pt x="225361" y="95726"/>
                  </a:lnTo>
                  <a:lnTo>
                    <a:pt x="205168" y="119063"/>
                  </a:lnTo>
                  <a:lnTo>
                    <a:pt x="180784" y="141923"/>
                  </a:lnTo>
                  <a:lnTo>
                    <a:pt x="209645" y="188690"/>
                  </a:lnTo>
                  <a:lnTo>
                    <a:pt x="190500" y="203549"/>
                  </a:lnTo>
                  <a:lnTo>
                    <a:pt x="162306" y="221647"/>
                  </a:lnTo>
                  <a:lnTo>
                    <a:pt x="151638" y="237554"/>
                  </a:lnTo>
                  <a:lnTo>
                    <a:pt x="129826" y="239173"/>
                  </a:lnTo>
                  <a:lnTo>
                    <a:pt x="111728" y="245554"/>
                  </a:lnTo>
                  <a:lnTo>
                    <a:pt x="86106" y="242411"/>
                  </a:lnTo>
                  <a:lnTo>
                    <a:pt x="70675" y="262128"/>
                  </a:lnTo>
                  <a:lnTo>
                    <a:pt x="52578" y="268510"/>
                  </a:lnTo>
                  <a:lnTo>
                    <a:pt x="54769" y="286036"/>
                  </a:lnTo>
                  <a:lnTo>
                    <a:pt x="28194" y="291370"/>
                  </a:lnTo>
                  <a:lnTo>
                    <a:pt x="30289" y="308896"/>
                  </a:lnTo>
                  <a:lnTo>
                    <a:pt x="476" y="305181"/>
                  </a:lnTo>
                  <a:lnTo>
                    <a:pt x="11144" y="323755"/>
                  </a:lnTo>
                  <a:lnTo>
                    <a:pt x="0" y="343948"/>
                  </a:lnTo>
                  <a:lnTo>
                    <a:pt x="6477" y="362045"/>
                  </a:lnTo>
                  <a:lnTo>
                    <a:pt x="48101" y="410337"/>
                  </a:lnTo>
                  <a:lnTo>
                    <a:pt x="104680" y="477679"/>
                  </a:lnTo>
                  <a:lnTo>
                    <a:pt x="115919" y="492062"/>
                  </a:lnTo>
                  <a:lnTo>
                    <a:pt x="115919" y="492062"/>
                  </a:lnTo>
                  <a:lnTo>
                    <a:pt x="115919" y="4920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9FA5E7E2-8404-779B-FA4F-12761819D55E}"/>
                </a:ext>
              </a:extLst>
            </p:cNvPr>
            <p:cNvSpPr/>
            <p:nvPr/>
          </p:nvSpPr>
          <p:spPr>
            <a:xfrm>
              <a:off x="6992338" y="1332152"/>
              <a:ext cx="904488" cy="1002010"/>
            </a:xfrm>
            <a:custGeom>
              <a:avLst/>
              <a:gdLst>
                <a:gd name="connsiteX0" fmla="*/ 213932 w 537114"/>
                <a:gd name="connsiteY0" fmla="*/ 593598 h 595026"/>
                <a:gd name="connsiteX1" fmla="*/ 244221 w 537114"/>
                <a:gd name="connsiteY1" fmla="*/ 593027 h 595026"/>
                <a:gd name="connsiteX2" fmla="*/ 274511 w 537114"/>
                <a:gd name="connsiteY2" fmla="*/ 592360 h 595026"/>
                <a:gd name="connsiteX3" fmla="*/ 295846 w 537114"/>
                <a:gd name="connsiteY3" fmla="*/ 595027 h 595026"/>
                <a:gd name="connsiteX4" fmla="*/ 315468 w 537114"/>
                <a:gd name="connsiteY4" fmla="*/ 575786 h 595026"/>
                <a:gd name="connsiteX5" fmla="*/ 330327 w 537114"/>
                <a:gd name="connsiteY5" fmla="*/ 560356 h 595026"/>
                <a:gd name="connsiteX6" fmla="*/ 340995 w 537114"/>
                <a:gd name="connsiteY6" fmla="*/ 544354 h 595026"/>
                <a:gd name="connsiteX7" fmla="*/ 363855 w 537114"/>
                <a:gd name="connsiteY7" fmla="*/ 534257 h 595026"/>
                <a:gd name="connsiteX8" fmla="*/ 391478 w 537114"/>
                <a:gd name="connsiteY8" fmla="*/ 520351 h 595026"/>
                <a:gd name="connsiteX9" fmla="*/ 402146 w 537114"/>
                <a:gd name="connsiteY9" fmla="*/ 504349 h 595026"/>
                <a:gd name="connsiteX10" fmla="*/ 420148 w 537114"/>
                <a:gd name="connsiteY10" fmla="*/ 497872 h 595026"/>
                <a:gd name="connsiteX11" fmla="*/ 440341 w 537114"/>
                <a:gd name="connsiteY11" fmla="*/ 474440 h 595026"/>
                <a:gd name="connsiteX12" fmla="*/ 459010 w 537114"/>
                <a:gd name="connsiteY12" fmla="*/ 463772 h 595026"/>
                <a:gd name="connsiteX13" fmla="*/ 482918 w 537114"/>
                <a:gd name="connsiteY13" fmla="*/ 479679 h 595026"/>
                <a:gd name="connsiteX14" fmla="*/ 497300 w 537114"/>
                <a:gd name="connsiteY14" fmla="*/ 468535 h 595026"/>
                <a:gd name="connsiteX15" fmla="*/ 507873 w 537114"/>
                <a:gd name="connsiteY15" fmla="*/ 452533 h 595026"/>
                <a:gd name="connsiteX16" fmla="*/ 522256 w 537114"/>
                <a:gd name="connsiteY16" fmla="*/ 441293 h 595026"/>
                <a:gd name="connsiteX17" fmla="*/ 537115 w 537114"/>
                <a:gd name="connsiteY17" fmla="*/ 425863 h 595026"/>
                <a:gd name="connsiteX18" fmla="*/ 535496 w 537114"/>
                <a:gd name="connsiteY18" fmla="*/ 404051 h 595026"/>
                <a:gd name="connsiteX19" fmla="*/ 517970 w 537114"/>
                <a:gd name="connsiteY19" fmla="*/ 406146 h 595026"/>
                <a:gd name="connsiteX20" fmla="*/ 512064 w 537114"/>
                <a:gd name="connsiteY20" fmla="*/ 383857 h 595026"/>
                <a:gd name="connsiteX21" fmla="*/ 510921 w 537114"/>
                <a:gd name="connsiteY21" fmla="*/ 357759 h 595026"/>
                <a:gd name="connsiteX22" fmla="*/ 518351 w 537114"/>
                <a:gd name="connsiteY22" fmla="*/ 332708 h 595026"/>
                <a:gd name="connsiteX23" fmla="*/ 507206 w 537114"/>
                <a:gd name="connsiteY23" fmla="*/ 318325 h 595026"/>
                <a:gd name="connsiteX24" fmla="*/ 509778 w 537114"/>
                <a:gd name="connsiteY24" fmla="*/ 296990 h 595026"/>
                <a:gd name="connsiteX25" fmla="*/ 511874 w 537114"/>
                <a:gd name="connsiteY25" fmla="*/ 279940 h 595026"/>
                <a:gd name="connsiteX26" fmla="*/ 525780 w 537114"/>
                <a:gd name="connsiteY26" fmla="*/ 273082 h 595026"/>
                <a:gd name="connsiteX27" fmla="*/ 515112 w 537114"/>
                <a:gd name="connsiteY27" fmla="*/ 254413 h 595026"/>
                <a:gd name="connsiteX28" fmla="*/ 508635 w 537114"/>
                <a:gd name="connsiteY28" fmla="*/ 236315 h 595026"/>
                <a:gd name="connsiteX29" fmla="*/ 502730 w 537114"/>
                <a:gd name="connsiteY29" fmla="*/ 213931 h 595026"/>
                <a:gd name="connsiteX30" fmla="*/ 482061 w 537114"/>
                <a:gd name="connsiteY30" fmla="*/ 207073 h 595026"/>
                <a:gd name="connsiteX31" fmla="*/ 479870 w 537114"/>
                <a:gd name="connsiteY31" fmla="*/ 189548 h 595026"/>
                <a:gd name="connsiteX32" fmla="*/ 469678 w 537114"/>
                <a:gd name="connsiteY32" fmla="*/ 166592 h 595026"/>
                <a:gd name="connsiteX33" fmla="*/ 453771 w 537114"/>
                <a:gd name="connsiteY33" fmla="*/ 156019 h 595026"/>
                <a:gd name="connsiteX34" fmla="*/ 437198 w 537114"/>
                <a:gd name="connsiteY34" fmla="*/ 149638 h 595026"/>
                <a:gd name="connsiteX35" fmla="*/ 419195 w 537114"/>
                <a:gd name="connsiteY35" fmla="*/ 156115 h 595026"/>
                <a:gd name="connsiteX36" fmla="*/ 397859 w 537114"/>
                <a:gd name="connsiteY36" fmla="*/ 153448 h 595026"/>
                <a:gd name="connsiteX37" fmla="*/ 399955 w 537114"/>
                <a:gd name="connsiteY37" fmla="*/ 136398 h 595026"/>
                <a:gd name="connsiteX38" fmla="*/ 374428 w 537114"/>
                <a:gd name="connsiteY38" fmla="*/ 133255 h 595026"/>
                <a:gd name="connsiteX39" fmla="*/ 360617 w 537114"/>
                <a:gd name="connsiteY39" fmla="*/ 140208 h 595026"/>
                <a:gd name="connsiteX40" fmla="*/ 338804 w 537114"/>
                <a:gd name="connsiteY40" fmla="*/ 141827 h 595026"/>
                <a:gd name="connsiteX41" fmla="*/ 316992 w 537114"/>
                <a:gd name="connsiteY41" fmla="*/ 143446 h 595026"/>
                <a:gd name="connsiteX42" fmla="*/ 300514 w 537114"/>
                <a:gd name="connsiteY42" fmla="*/ 137065 h 595026"/>
                <a:gd name="connsiteX43" fmla="*/ 280226 w 537114"/>
                <a:gd name="connsiteY43" fmla="*/ 125921 h 595026"/>
                <a:gd name="connsiteX44" fmla="*/ 274415 w 537114"/>
                <a:gd name="connsiteY44" fmla="*/ 103632 h 595026"/>
                <a:gd name="connsiteX45" fmla="*/ 207740 w 537114"/>
                <a:gd name="connsiteY45" fmla="*/ 47815 h 595026"/>
                <a:gd name="connsiteX46" fmla="*/ 183833 w 537114"/>
                <a:gd name="connsiteY46" fmla="*/ 31909 h 595026"/>
                <a:gd name="connsiteX47" fmla="*/ 135922 w 537114"/>
                <a:gd name="connsiteY47" fmla="*/ 0 h 595026"/>
                <a:gd name="connsiteX48" fmla="*/ 118301 w 537114"/>
                <a:gd name="connsiteY48" fmla="*/ 2191 h 595026"/>
                <a:gd name="connsiteX49" fmla="*/ 119920 w 537114"/>
                <a:gd name="connsiteY49" fmla="*/ 24003 h 595026"/>
                <a:gd name="connsiteX50" fmla="*/ 125349 w 537114"/>
                <a:gd name="connsiteY50" fmla="*/ 50578 h 595026"/>
                <a:gd name="connsiteX51" fmla="*/ 141256 w 537114"/>
                <a:gd name="connsiteY51" fmla="*/ 61246 h 595026"/>
                <a:gd name="connsiteX52" fmla="*/ 138113 w 537114"/>
                <a:gd name="connsiteY52" fmla="*/ 86773 h 595026"/>
                <a:gd name="connsiteX53" fmla="*/ 118968 w 537114"/>
                <a:gd name="connsiteY53" fmla="*/ 101727 h 595026"/>
                <a:gd name="connsiteX54" fmla="*/ 104680 w 537114"/>
                <a:gd name="connsiteY54" fmla="*/ 112967 h 595026"/>
                <a:gd name="connsiteX55" fmla="*/ 89821 w 537114"/>
                <a:gd name="connsiteY55" fmla="*/ 128397 h 595026"/>
                <a:gd name="connsiteX56" fmla="*/ 52007 w 537114"/>
                <a:gd name="connsiteY56" fmla="*/ 154019 h 595026"/>
                <a:gd name="connsiteX57" fmla="*/ 25432 w 537114"/>
                <a:gd name="connsiteY57" fmla="*/ 159353 h 595026"/>
                <a:gd name="connsiteX58" fmla="*/ 14288 w 537114"/>
                <a:gd name="connsiteY58" fmla="*/ 179642 h 595026"/>
                <a:gd name="connsiteX59" fmla="*/ 0 w 537114"/>
                <a:gd name="connsiteY59" fmla="*/ 190881 h 595026"/>
                <a:gd name="connsiteX60" fmla="*/ 10096 w 537114"/>
                <a:gd name="connsiteY60" fmla="*/ 213741 h 595026"/>
                <a:gd name="connsiteX61" fmla="*/ 12288 w 537114"/>
                <a:gd name="connsiteY61" fmla="*/ 231267 h 595026"/>
                <a:gd name="connsiteX62" fmla="*/ 36767 w 537114"/>
                <a:gd name="connsiteY62" fmla="*/ 277559 h 595026"/>
                <a:gd name="connsiteX63" fmla="*/ 52293 w 537114"/>
                <a:gd name="connsiteY63" fmla="*/ 292417 h 595026"/>
                <a:gd name="connsiteX64" fmla="*/ 59246 w 537114"/>
                <a:gd name="connsiteY64" fmla="*/ 340900 h 595026"/>
                <a:gd name="connsiteX65" fmla="*/ 65627 w 537114"/>
                <a:gd name="connsiteY65" fmla="*/ 358997 h 595026"/>
                <a:gd name="connsiteX66" fmla="*/ 78963 w 537114"/>
                <a:gd name="connsiteY66" fmla="*/ 390906 h 595026"/>
                <a:gd name="connsiteX67" fmla="*/ 94965 w 537114"/>
                <a:gd name="connsiteY67" fmla="*/ 401574 h 595026"/>
                <a:gd name="connsiteX68" fmla="*/ 106680 w 537114"/>
                <a:gd name="connsiteY68" fmla="*/ 411670 h 595026"/>
                <a:gd name="connsiteX69" fmla="*/ 116300 w 537114"/>
                <a:gd name="connsiteY69" fmla="*/ 438817 h 595026"/>
                <a:gd name="connsiteX70" fmla="*/ 131350 w 537114"/>
                <a:gd name="connsiteY70" fmla="*/ 527114 h 595026"/>
                <a:gd name="connsiteX71" fmla="*/ 132493 w 537114"/>
                <a:gd name="connsiteY71" fmla="*/ 587883 h 595026"/>
                <a:gd name="connsiteX72" fmla="*/ 148971 w 537114"/>
                <a:gd name="connsiteY72" fmla="*/ 594170 h 595026"/>
                <a:gd name="connsiteX73" fmla="*/ 180880 w 537114"/>
                <a:gd name="connsiteY73" fmla="*/ 580835 h 595026"/>
                <a:gd name="connsiteX74" fmla="*/ 205359 w 537114"/>
                <a:gd name="connsiteY74" fmla="*/ 592550 h 595026"/>
                <a:gd name="connsiteX75" fmla="*/ 213932 w 537114"/>
                <a:gd name="connsiteY75" fmla="*/ 593598 h 595026"/>
                <a:gd name="connsiteX76" fmla="*/ 213932 w 537114"/>
                <a:gd name="connsiteY76" fmla="*/ 593598 h 595026"/>
                <a:gd name="connsiteX77" fmla="*/ 213932 w 537114"/>
                <a:gd name="connsiteY77" fmla="*/ 593598 h 595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537114" h="595026">
                  <a:moveTo>
                    <a:pt x="213932" y="593598"/>
                  </a:moveTo>
                  <a:lnTo>
                    <a:pt x="244221" y="593027"/>
                  </a:lnTo>
                  <a:lnTo>
                    <a:pt x="274511" y="592360"/>
                  </a:lnTo>
                  <a:lnTo>
                    <a:pt x="295846" y="595027"/>
                  </a:lnTo>
                  <a:lnTo>
                    <a:pt x="315468" y="575786"/>
                  </a:lnTo>
                  <a:lnTo>
                    <a:pt x="330327" y="560356"/>
                  </a:lnTo>
                  <a:lnTo>
                    <a:pt x="340995" y="544354"/>
                  </a:lnTo>
                  <a:lnTo>
                    <a:pt x="363855" y="534257"/>
                  </a:lnTo>
                  <a:lnTo>
                    <a:pt x="391478" y="520351"/>
                  </a:lnTo>
                  <a:lnTo>
                    <a:pt x="402146" y="504349"/>
                  </a:lnTo>
                  <a:lnTo>
                    <a:pt x="420148" y="497872"/>
                  </a:lnTo>
                  <a:lnTo>
                    <a:pt x="440341" y="474440"/>
                  </a:lnTo>
                  <a:lnTo>
                    <a:pt x="459010" y="463772"/>
                  </a:lnTo>
                  <a:lnTo>
                    <a:pt x="482918" y="479679"/>
                  </a:lnTo>
                  <a:lnTo>
                    <a:pt x="497300" y="468535"/>
                  </a:lnTo>
                  <a:lnTo>
                    <a:pt x="507873" y="452533"/>
                  </a:lnTo>
                  <a:lnTo>
                    <a:pt x="522256" y="441293"/>
                  </a:lnTo>
                  <a:lnTo>
                    <a:pt x="537115" y="425863"/>
                  </a:lnTo>
                  <a:lnTo>
                    <a:pt x="535496" y="404051"/>
                  </a:lnTo>
                  <a:lnTo>
                    <a:pt x="517970" y="406146"/>
                  </a:lnTo>
                  <a:lnTo>
                    <a:pt x="512064" y="383857"/>
                  </a:lnTo>
                  <a:lnTo>
                    <a:pt x="510921" y="357759"/>
                  </a:lnTo>
                  <a:lnTo>
                    <a:pt x="518351" y="332708"/>
                  </a:lnTo>
                  <a:lnTo>
                    <a:pt x="507206" y="318325"/>
                  </a:lnTo>
                  <a:lnTo>
                    <a:pt x="509778" y="296990"/>
                  </a:lnTo>
                  <a:lnTo>
                    <a:pt x="511874" y="279940"/>
                  </a:lnTo>
                  <a:lnTo>
                    <a:pt x="525780" y="273082"/>
                  </a:lnTo>
                  <a:lnTo>
                    <a:pt x="515112" y="254413"/>
                  </a:lnTo>
                  <a:lnTo>
                    <a:pt x="508635" y="236315"/>
                  </a:lnTo>
                  <a:lnTo>
                    <a:pt x="502730" y="213931"/>
                  </a:lnTo>
                  <a:lnTo>
                    <a:pt x="482061" y="207073"/>
                  </a:lnTo>
                  <a:lnTo>
                    <a:pt x="479870" y="189548"/>
                  </a:lnTo>
                  <a:lnTo>
                    <a:pt x="469678" y="166592"/>
                  </a:lnTo>
                  <a:lnTo>
                    <a:pt x="453771" y="156019"/>
                  </a:lnTo>
                  <a:lnTo>
                    <a:pt x="437198" y="149638"/>
                  </a:lnTo>
                  <a:lnTo>
                    <a:pt x="419195" y="156115"/>
                  </a:lnTo>
                  <a:lnTo>
                    <a:pt x="397859" y="153448"/>
                  </a:lnTo>
                  <a:lnTo>
                    <a:pt x="399955" y="136398"/>
                  </a:lnTo>
                  <a:lnTo>
                    <a:pt x="374428" y="133255"/>
                  </a:lnTo>
                  <a:lnTo>
                    <a:pt x="360617" y="140208"/>
                  </a:lnTo>
                  <a:lnTo>
                    <a:pt x="338804" y="141827"/>
                  </a:lnTo>
                  <a:lnTo>
                    <a:pt x="316992" y="143446"/>
                  </a:lnTo>
                  <a:lnTo>
                    <a:pt x="300514" y="137065"/>
                  </a:lnTo>
                  <a:lnTo>
                    <a:pt x="280226" y="125921"/>
                  </a:lnTo>
                  <a:lnTo>
                    <a:pt x="274415" y="103632"/>
                  </a:lnTo>
                  <a:lnTo>
                    <a:pt x="207740" y="47815"/>
                  </a:lnTo>
                  <a:lnTo>
                    <a:pt x="183833" y="31909"/>
                  </a:lnTo>
                  <a:lnTo>
                    <a:pt x="135922" y="0"/>
                  </a:lnTo>
                  <a:lnTo>
                    <a:pt x="118301" y="2191"/>
                  </a:lnTo>
                  <a:lnTo>
                    <a:pt x="119920" y="24003"/>
                  </a:lnTo>
                  <a:lnTo>
                    <a:pt x="125349" y="50578"/>
                  </a:lnTo>
                  <a:lnTo>
                    <a:pt x="141256" y="61246"/>
                  </a:lnTo>
                  <a:lnTo>
                    <a:pt x="138113" y="86773"/>
                  </a:lnTo>
                  <a:lnTo>
                    <a:pt x="118968" y="101727"/>
                  </a:lnTo>
                  <a:lnTo>
                    <a:pt x="104680" y="112967"/>
                  </a:lnTo>
                  <a:lnTo>
                    <a:pt x="89821" y="128397"/>
                  </a:lnTo>
                  <a:lnTo>
                    <a:pt x="52007" y="154019"/>
                  </a:lnTo>
                  <a:lnTo>
                    <a:pt x="25432" y="159353"/>
                  </a:lnTo>
                  <a:lnTo>
                    <a:pt x="14288" y="179642"/>
                  </a:lnTo>
                  <a:lnTo>
                    <a:pt x="0" y="190881"/>
                  </a:lnTo>
                  <a:lnTo>
                    <a:pt x="10096" y="213741"/>
                  </a:lnTo>
                  <a:lnTo>
                    <a:pt x="12288" y="231267"/>
                  </a:lnTo>
                  <a:lnTo>
                    <a:pt x="36767" y="277559"/>
                  </a:lnTo>
                  <a:lnTo>
                    <a:pt x="52293" y="292417"/>
                  </a:lnTo>
                  <a:lnTo>
                    <a:pt x="59246" y="340900"/>
                  </a:lnTo>
                  <a:lnTo>
                    <a:pt x="65627" y="358997"/>
                  </a:lnTo>
                  <a:lnTo>
                    <a:pt x="78963" y="390906"/>
                  </a:lnTo>
                  <a:lnTo>
                    <a:pt x="94965" y="401574"/>
                  </a:lnTo>
                  <a:lnTo>
                    <a:pt x="106680" y="411670"/>
                  </a:lnTo>
                  <a:lnTo>
                    <a:pt x="116300" y="438817"/>
                  </a:lnTo>
                  <a:lnTo>
                    <a:pt x="131350" y="527114"/>
                  </a:lnTo>
                  <a:lnTo>
                    <a:pt x="132493" y="587883"/>
                  </a:lnTo>
                  <a:lnTo>
                    <a:pt x="148971" y="594170"/>
                  </a:lnTo>
                  <a:lnTo>
                    <a:pt x="180880" y="580835"/>
                  </a:lnTo>
                  <a:lnTo>
                    <a:pt x="205359" y="592550"/>
                  </a:lnTo>
                  <a:lnTo>
                    <a:pt x="213932" y="593598"/>
                  </a:lnTo>
                  <a:lnTo>
                    <a:pt x="213932" y="593598"/>
                  </a:lnTo>
                  <a:lnTo>
                    <a:pt x="213932" y="5935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7F72C293-A8FF-D8BF-26D7-4981825BB045}"/>
                </a:ext>
              </a:extLst>
            </p:cNvPr>
            <p:cNvSpPr/>
            <p:nvPr/>
          </p:nvSpPr>
          <p:spPr>
            <a:xfrm>
              <a:off x="8809336" y="65643"/>
              <a:ext cx="1422577" cy="498840"/>
            </a:xfrm>
            <a:custGeom>
              <a:avLst/>
              <a:gdLst>
                <a:gd name="connsiteX0" fmla="*/ 307848 w 844772"/>
                <a:gd name="connsiteY0" fmla="*/ 296228 h 296227"/>
                <a:gd name="connsiteX1" fmla="*/ 322707 w 844772"/>
                <a:gd name="connsiteY1" fmla="*/ 280702 h 296227"/>
                <a:gd name="connsiteX2" fmla="*/ 344043 w 844772"/>
                <a:gd name="connsiteY2" fmla="*/ 283274 h 296227"/>
                <a:gd name="connsiteX3" fmla="*/ 360997 w 844772"/>
                <a:gd name="connsiteY3" fmla="*/ 285369 h 296227"/>
                <a:gd name="connsiteX4" fmla="*/ 390810 w 844772"/>
                <a:gd name="connsiteY4" fmla="*/ 289084 h 296227"/>
                <a:gd name="connsiteX5" fmla="*/ 408908 w 844772"/>
                <a:gd name="connsiteY5" fmla="*/ 282607 h 296227"/>
                <a:gd name="connsiteX6" fmla="*/ 428149 w 844772"/>
                <a:gd name="connsiteY6" fmla="*/ 267557 h 296227"/>
                <a:gd name="connsiteX7" fmla="*/ 438245 w 844772"/>
                <a:gd name="connsiteY7" fmla="*/ 255746 h 296227"/>
                <a:gd name="connsiteX8" fmla="*/ 458438 w 844772"/>
                <a:gd name="connsiteY8" fmla="*/ 266986 h 296227"/>
                <a:gd name="connsiteX9" fmla="*/ 491490 w 844772"/>
                <a:gd name="connsiteY9" fmla="*/ 279749 h 296227"/>
                <a:gd name="connsiteX10" fmla="*/ 523970 w 844772"/>
                <a:gd name="connsiteY10" fmla="*/ 262033 h 296227"/>
                <a:gd name="connsiteX11" fmla="*/ 542544 w 844772"/>
                <a:gd name="connsiteY11" fmla="*/ 251269 h 296227"/>
                <a:gd name="connsiteX12" fmla="*/ 562737 w 844772"/>
                <a:gd name="connsiteY12" fmla="*/ 227647 h 296227"/>
                <a:gd name="connsiteX13" fmla="*/ 581406 w 844772"/>
                <a:gd name="connsiteY13" fmla="*/ 216884 h 296227"/>
                <a:gd name="connsiteX14" fmla="*/ 596265 w 844772"/>
                <a:gd name="connsiteY14" fmla="*/ 201263 h 296227"/>
                <a:gd name="connsiteX15" fmla="*/ 622363 w 844772"/>
                <a:gd name="connsiteY15" fmla="*/ 200120 h 296227"/>
                <a:gd name="connsiteX16" fmla="*/ 633032 w 844772"/>
                <a:gd name="connsiteY16" fmla="*/ 184118 h 296227"/>
                <a:gd name="connsiteX17" fmla="*/ 647891 w 844772"/>
                <a:gd name="connsiteY17" fmla="*/ 168497 h 296227"/>
                <a:gd name="connsiteX18" fmla="*/ 678752 w 844772"/>
                <a:gd name="connsiteY18" fmla="*/ 163640 h 296227"/>
                <a:gd name="connsiteX19" fmla="*/ 694182 w 844772"/>
                <a:gd name="connsiteY19" fmla="*/ 143732 h 296227"/>
                <a:gd name="connsiteX20" fmla="*/ 708565 w 844772"/>
                <a:gd name="connsiteY20" fmla="*/ 132493 h 296227"/>
                <a:gd name="connsiteX21" fmla="*/ 720280 w 844772"/>
                <a:gd name="connsiteY21" fmla="*/ 107823 h 296227"/>
                <a:gd name="connsiteX22" fmla="*/ 738854 w 844772"/>
                <a:gd name="connsiteY22" fmla="*/ 97060 h 296227"/>
                <a:gd name="connsiteX23" fmla="*/ 753809 w 844772"/>
                <a:gd name="connsiteY23" fmla="*/ 81534 h 296227"/>
                <a:gd name="connsiteX24" fmla="*/ 766000 w 844772"/>
                <a:gd name="connsiteY24" fmla="*/ 52578 h 296227"/>
                <a:gd name="connsiteX25" fmla="*/ 792575 w 844772"/>
                <a:gd name="connsiteY25" fmla="*/ 47149 h 296227"/>
                <a:gd name="connsiteX26" fmla="*/ 803243 w 844772"/>
                <a:gd name="connsiteY26" fmla="*/ 31051 h 296227"/>
                <a:gd name="connsiteX27" fmla="*/ 818102 w 844772"/>
                <a:gd name="connsiteY27" fmla="*/ 15430 h 296227"/>
                <a:gd name="connsiteX28" fmla="*/ 844772 w 844772"/>
                <a:gd name="connsiteY28" fmla="*/ 10001 h 296227"/>
                <a:gd name="connsiteX29" fmla="*/ 763810 w 844772"/>
                <a:gd name="connsiteY29" fmla="*/ 0 h 296227"/>
                <a:gd name="connsiteX30" fmla="*/ 746855 w 844772"/>
                <a:gd name="connsiteY30" fmla="*/ 32766 h 296227"/>
                <a:gd name="connsiteX31" fmla="*/ 590835 w 844772"/>
                <a:gd name="connsiteY31" fmla="*/ 35243 h 296227"/>
                <a:gd name="connsiteX32" fmla="*/ 538639 w 844772"/>
                <a:gd name="connsiteY32" fmla="*/ 37528 h 296227"/>
                <a:gd name="connsiteX33" fmla="*/ 443865 w 844772"/>
                <a:gd name="connsiteY33" fmla="*/ 34576 h 296227"/>
                <a:gd name="connsiteX34" fmla="*/ 422053 w 844772"/>
                <a:gd name="connsiteY34" fmla="*/ 36195 h 296227"/>
                <a:gd name="connsiteX35" fmla="*/ 391763 w 844772"/>
                <a:gd name="connsiteY35" fmla="*/ 36766 h 296227"/>
                <a:gd name="connsiteX36" fmla="*/ 222409 w 844772"/>
                <a:gd name="connsiteY36" fmla="*/ 42005 h 296227"/>
                <a:gd name="connsiteX37" fmla="*/ 83439 w 844772"/>
                <a:gd name="connsiteY37" fmla="*/ 46673 h 296227"/>
                <a:gd name="connsiteX38" fmla="*/ 89916 w 844772"/>
                <a:gd name="connsiteY38" fmla="*/ 64865 h 296227"/>
                <a:gd name="connsiteX39" fmla="*/ 71818 w 844772"/>
                <a:gd name="connsiteY39" fmla="*/ 71247 h 296227"/>
                <a:gd name="connsiteX40" fmla="*/ 77628 w 844772"/>
                <a:gd name="connsiteY40" fmla="*/ 93821 h 296227"/>
                <a:gd name="connsiteX41" fmla="*/ 80391 w 844772"/>
                <a:gd name="connsiteY41" fmla="*/ 142018 h 296227"/>
                <a:gd name="connsiteX42" fmla="*/ 66484 w 844772"/>
                <a:gd name="connsiteY42" fmla="*/ 148971 h 296227"/>
                <a:gd name="connsiteX43" fmla="*/ 68675 w 844772"/>
                <a:gd name="connsiteY43" fmla="*/ 166687 h 296227"/>
                <a:gd name="connsiteX44" fmla="*/ 44196 w 844772"/>
                <a:gd name="connsiteY44" fmla="*/ 189738 h 296227"/>
                <a:gd name="connsiteX45" fmla="*/ 6953 w 844772"/>
                <a:gd name="connsiteY45" fmla="*/ 211265 h 296227"/>
                <a:gd name="connsiteX46" fmla="*/ 0 w 844772"/>
                <a:gd name="connsiteY46" fmla="*/ 232124 h 296227"/>
                <a:gd name="connsiteX47" fmla="*/ 10668 w 844772"/>
                <a:gd name="connsiteY47" fmla="*/ 250889 h 296227"/>
                <a:gd name="connsiteX48" fmla="*/ 34100 w 844772"/>
                <a:gd name="connsiteY48" fmla="*/ 236315 h 296227"/>
                <a:gd name="connsiteX49" fmla="*/ 79915 w 844772"/>
                <a:gd name="connsiteY49" fmla="*/ 250698 h 296227"/>
                <a:gd name="connsiteX50" fmla="*/ 95917 w 844772"/>
                <a:gd name="connsiteY50" fmla="*/ 261366 h 296227"/>
                <a:gd name="connsiteX51" fmla="*/ 255556 w 844772"/>
                <a:gd name="connsiteY51" fmla="*/ 228886 h 296227"/>
                <a:gd name="connsiteX52" fmla="*/ 272605 w 844772"/>
                <a:gd name="connsiteY52" fmla="*/ 230981 h 296227"/>
                <a:gd name="connsiteX53" fmla="*/ 288607 w 844772"/>
                <a:gd name="connsiteY53" fmla="*/ 241649 h 296227"/>
                <a:gd name="connsiteX54" fmla="*/ 307753 w 844772"/>
                <a:gd name="connsiteY54" fmla="*/ 261461 h 296227"/>
                <a:gd name="connsiteX55" fmla="*/ 314706 w 844772"/>
                <a:gd name="connsiteY55" fmla="*/ 275368 h 296227"/>
                <a:gd name="connsiteX56" fmla="*/ 304038 w 844772"/>
                <a:gd name="connsiteY56" fmla="*/ 291465 h 296227"/>
                <a:gd name="connsiteX57" fmla="*/ 307848 w 844772"/>
                <a:gd name="connsiteY57" fmla="*/ 296228 h 296227"/>
                <a:gd name="connsiteX58" fmla="*/ 307848 w 844772"/>
                <a:gd name="connsiteY58" fmla="*/ 296228 h 296227"/>
                <a:gd name="connsiteX59" fmla="*/ 307848 w 844772"/>
                <a:gd name="connsiteY59" fmla="*/ 296228 h 29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44772" h="296227">
                  <a:moveTo>
                    <a:pt x="307848" y="296228"/>
                  </a:moveTo>
                  <a:lnTo>
                    <a:pt x="322707" y="280702"/>
                  </a:lnTo>
                  <a:lnTo>
                    <a:pt x="344043" y="283274"/>
                  </a:lnTo>
                  <a:lnTo>
                    <a:pt x="360997" y="285369"/>
                  </a:lnTo>
                  <a:lnTo>
                    <a:pt x="390810" y="289084"/>
                  </a:lnTo>
                  <a:lnTo>
                    <a:pt x="408908" y="282607"/>
                  </a:lnTo>
                  <a:lnTo>
                    <a:pt x="428149" y="267557"/>
                  </a:lnTo>
                  <a:lnTo>
                    <a:pt x="438245" y="255746"/>
                  </a:lnTo>
                  <a:lnTo>
                    <a:pt x="458438" y="266986"/>
                  </a:lnTo>
                  <a:lnTo>
                    <a:pt x="491490" y="279749"/>
                  </a:lnTo>
                  <a:lnTo>
                    <a:pt x="523970" y="262033"/>
                  </a:lnTo>
                  <a:lnTo>
                    <a:pt x="542544" y="251269"/>
                  </a:lnTo>
                  <a:lnTo>
                    <a:pt x="562737" y="227647"/>
                  </a:lnTo>
                  <a:lnTo>
                    <a:pt x="581406" y="216884"/>
                  </a:lnTo>
                  <a:lnTo>
                    <a:pt x="596265" y="201263"/>
                  </a:lnTo>
                  <a:lnTo>
                    <a:pt x="622363" y="200120"/>
                  </a:lnTo>
                  <a:lnTo>
                    <a:pt x="633032" y="184118"/>
                  </a:lnTo>
                  <a:lnTo>
                    <a:pt x="647891" y="168497"/>
                  </a:lnTo>
                  <a:lnTo>
                    <a:pt x="678752" y="163640"/>
                  </a:lnTo>
                  <a:lnTo>
                    <a:pt x="694182" y="143732"/>
                  </a:lnTo>
                  <a:lnTo>
                    <a:pt x="708565" y="132493"/>
                  </a:lnTo>
                  <a:lnTo>
                    <a:pt x="720280" y="107823"/>
                  </a:lnTo>
                  <a:lnTo>
                    <a:pt x="738854" y="97060"/>
                  </a:lnTo>
                  <a:lnTo>
                    <a:pt x="753809" y="81534"/>
                  </a:lnTo>
                  <a:lnTo>
                    <a:pt x="766000" y="52578"/>
                  </a:lnTo>
                  <a:lnTo>
                    <a:pt x="792575" y="47149"/>
                  </a:lnTo>
                  <a:lnTo>
                    <a:pt x="803243" y="31051"/>
                  </a:lnTo>
                  <a:lnTo>
                    <a:pt x="818102" y="15430"/>
                  </a:lnTo>
                  <a:lnTo>
                    <a:pt x="844772" y="10001"/>
                  </a:lnTo>
                  <a:lnTo>
                    <a:pt x="763810" y="0"/>
                  </a:lnTo>
                  <a:lnTo>
                    <a:pt x="746855" y="32766"/>
                  </a:lnTo>
                  <a:lnTo>
                    <a:pt x="590835" y="35243"/>
                  </a:lnTo>
                  <a:lnTo>
                    <a:pt x="538639" y="37528"/>
                  </a:lnTo>
                  <a:lnTo>
                    <a:pt x="443865" y="34576"/>
                  </a:lnTo>
                  <a:lnTo>
                    <a:pt x="422053" y="36195"/>
                  </a:lnTo>
                  <a:lnTo>
                    <a:pt x="391763" y="36766"/>
                  </a:lnTo>
                  <a:lnTo>
                    <a:pt x="222409" y="42005"/>
                  </a:lnTo>
                  <a:lnTo>
                    <a:pt x="83439" y="46673"/>
                  </a:lnTo>
                  <a:lnTo>
                    <a:pt x="89916" y="64865"/>
                  </a:lnTo>
                  <a:lnTo>
                    <a:pt x="71818" y="71247"/>
                  </a:lnTo>
                  <a:lnTo>
                    <a:pt x="77628" y="93821"/>
                  </a:lnTo>
                  <a:lnTo>
                    <a:pt x="80391" y="142018"/>
                  </a:lnTo>
                  <a:lnTo>
                    <a:pt x="66484" y="148971"/>
                  </a:lnTo>
                  <a:lnTo>
                    <a:pt x="68675" y="166687"/>
                  </a:lnTo>
                  <a:lnTo>
                    <a:pt x="44196" y="189738"/>
                  </a:lnTo>
                  <a:lnTo>
                    <a:pt x="6953" y="211265"/>
                  </a:lnTo>
                  <a:lnTo>
                    <a:pt x="0" y="232124"/>
                  </a:lnTo>
                  <a:lnTo>
                    <a:pt x="10668" y="250889"/>
                  </a:lnTo>
                  <a:lnTo>
                    <a:pt x="34100" y="236315"/>
                  </a:lnTo>
                  <a:lnTo>
                    <a:pt x="79915" y="250698"/>
                  </a:lnTo>
                  <a:lnTo>
                    <a:pt x="95917" y="261366"/>
                  </a:lnTo>
                  <a:lnTo>
                    <a:pt x="255556" y="228886"/>
                  </a:lnTo>
                  <a:lnTo>
                    <a:pt x="272605" y="230981"/>
                  </a:lnTo>
                  <a:lnTo>
                    <a:pt x="288607" y="241649"/>
                  </a:lnTo>
                  <a:lnTo>
                    <a:pt x="307753" y="261461"/>
                  </a:lnTo>
                  <a:lnTo>
                    <a:pt x="314706" y="275368"/>
                  </a:lnTo>
                  <a:lnTo>
                    <a:pt x="304038" y="291465"/>
                  </a:lnTo>
                  <a:lnTo>
                    <a:pt x="307848" y="296228"/>
                  </a:lnTo>
                  <a:lnTo>
                    <a:pt x="307848" y="296228"/>
                  </a:lnTo>
                  <a:lnTo>
                    <a:pt x="307848" y="29622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29E3E4D-C6A6-EDF0-C30C-C83010680C4E}"/>
                </a:ext>
              </a:extLst>
            </p:cNvPr>
            <p:cNvSpPr/>
            <p:nvPr/>
          </p:nvSpPr>
          <p:spPr>
            <a:xfrm>
              <a:off x="8959308" y="838603"/>
              <a:ext cx="651539" cy="653464"/>
            </a:xfrm>
            <a:custGeom>
              <a:avLst/>
              <a:gdLst>
                <a:gd name="connsiteX0" fmla="*/ 58579 w 386905"/>
                <a:gd name="connsiteY0" fmla="*/ 388049 h 388048"/>
                <a:gd name="connsiteX1" fmla="*/ 69247 w 386905"/>
                <a:gd name="connsiteY1" fmla="*/ 372047 h 388048"/>
                <a:gd name="connsiteX2" fmla="*/ 83058 w 386905"/>
                <a:gd name="connsiteY2" fmla="*/ 364998 h 388048"/>
                <a:gd name="connsiteX3" fmla="*/ 105442 w 386905"/>
                <a:gd name="connsiteY3" fmla="*/ 359093 h 388048"/>
                <a:gd name="connsiteX4" fmla="*/ 120301 w 386905"/>
                <a:gd name="connsiteY4" fmla="*/ 343662 h 388048"/>
                <a:gd name="connsiteX5" fmla="*/ 130969 w 386905"/>
                <a:gd name="connsiteY5" fmla="*/ 327565 h 388048"/>
                <a:gd name="connsiteX6" fmla="*/ 149543 w 386905"/>
                <a:gd name="connsiteY6" fmla="*/ 316897 h 388048"/>
                <a:gd name="connsiteX7" fmla="*/ 170879 w 386905"/>
                <a:gd name="connsiteY7" fmla="*/ 284797 h 388048"/>
                <a:gd name="connsiteX8" fmla="*/ 188405 w 386905"/>
                <a:gd name="connsiteY8" fmla="*/ 247936 h 388048"/>
                <a:gd name="connsiteX9" fmla="*/ 200025 w 386905"/>
                <a:gd name="connsiteY9" fmla="*/ 223361 h 388048"/>
                <a:gd name="connsiteX10" fmla="*/ 214408 w 386905"/>
                <a:gd name="connsiteY10" fmla="*/ 212122 h 388048"/>
                <a:gd name="connsiteX11" fmla="*/ 233553 w 386905"/>
                <a:gd name="connsiteY11" fmla="*/ 197072 h 388048"/>
                <a:gd name="connsiteX12" fmla="*/ 252699 w 386905"/>
                <a:gd name="connsiteY12" fmla="*/ 182118 h 388048"/>
                <a:gd name="connsiteX13" fmla="*/ 274606 w 386905"/>
                <a:gd name="connsiteY13" fmla="*/ 180499 h 388048"/>
                <a:gd name="connsiteX14" fmla="*/ 293180 w 386905"/>
                <a:gd name="connsiteY14" fmla="*/ 169736 h 388048"/>
                <a:gd name="connsiteX15" fmla="*/ 307563 w 386905"/>
                <a:gd name="connsiteY15" fmla="*/ 158496 h 388048"/>
                <a:gd name="connsiteX16" fmla="*/ 324612 w 386905"/>
                <a:gd name="connsiteY16" fmla="*/ 160687 h 388048"/>
                <a:gd name="connsiteX17" fmla="*/ 341662 w 386905"/>
                <a:gd name="connsiteY17" fmla="*/ 162782 h 388048"/>
                <a:gd name="connsiteX18" fmla="*/ 359759 w 386905"/>
                <a:gd name="connsiteY18" fmla="*/ 156305 h 388048"/>
                <a:gd name="connsiteX19" fmla="*/ 374142 w 386905"/>
                <a:gd name="connsiteY19" fmla="*/ 145066 h 388048"/>
                <a:gd name="connsiteX20" fmla="*/ 384715 w 386905"/>
                <a:gd name="connsiteY20" fmla="*/ 129064 h 388048"/>
                <a:gd name="connsiteX21" fmla="*/ 386905 w 386905"/>
                <a:gd name="connsiteY21" fmla="*/ 111919 h 388048"/>
                <a:gd name="connsiteX22" fmla="*/ 380429 w 386905"/>
                <a:gd name="connsiteY22" fmla="*/ 93821 h 388048"/>
                <a:gd name="connsiteX23" fmla="*/ 369761 w 386905"/>
                <a:gd name="connsiteY23" fmla="*/ 75152 h 388048"/>
                <a:gd name="connsiteX24" fmla="*/ 358045 w 386905"/>
                <a:gd name="connsiteY24" fmla="*/ 65056 h 388048"/>
                <a:gd name="connsiteX25" fmla="*/ 340995 w 386905"/>
                <a:gd name="connsiteY25" fmla="*/ 62960 h 388048"/>
                <a:gd name="connsiteX26" fmla="*/ 347949 w 386905"/>
                <a:gd name="connsiteY26" fmla="*/ 42101 h 388048"/>
                <a:gd name="connsiteX27" fmla="*/ 341472 w 386905"/>
                <a:gd name="connsiteY27" fmla="*/ 23908 h 388048"/>
                <a:gd name="connsiteX28" fmla="*/ 321755 w 386905"/>
                <a:gd name="connsiteY28" fmla="*/ 8477 h 388048"/>
                <a:gd name="connsiteX29" fmla="*/ 288227 w 386905"/>
                <a:gd name="connsiteY29" fmla="*/ 0 h 388048"/>
                <a:gd name="connsiteX30" fmla="*/ 274320 w 386905"/>
                <a:gd name="connsiteY30" fmla="*/ 6953 h 388048"/>
                <a:gd name="connsiteX31" fmla="*/ 256223 w 386905"/>
                <a:gd name="connsiteY31" fmla="*/ 13430 h 388048"/>
                <a:gd name="connsiteX32" fmla="*/ 249364 w 386905"/>
                <a:gd name="connsiteY32" fmla="*/ 34290 h 388048"/>
                <a:gd name="connsiteX33" fmla="*/ 242983 w 386905"/>
                <a:gd name="connsiteY33" fmla="*/ 50864 h 388048"/>
                <a:gd name="connsiteX34" fmla="*/ 232315 w 386905"/>
                <a:gd name="connsiteY34" fmla="*/ 66866 h 388048"/>
                <a:gd name="connsiteX35" fmla="*/ 214217 w 386905"/>
                <a:gd name="connsiteY35" fmla="*/ 73247 h 388048"/>
                <a:gd name="connsiteX36" fmla="*/ 199358 w 386905"/>
                <a:gd name="connsiteY36" fmla="*/ 88773 h 388048"/>
                <a:gd name="connsiteX37" fmla="*/ 192977 w 386905"/>
                <a:gd name="connsiteY37" fmla="*/ 105347 h 388048"/>
                <a:gd name="connsiteX38" fmla="*/ 182404 w 386905"/>
                <a:gd name="connsiteY38" fmla="*/ 121444 h 388048"/>
                <a:gd name="connsiteX39" fmla="*/ 120111 w 386905"/>
                <a:gd name="connsiteY39" fmla="*/ 135445 h 388048"/>
                <a:gd name="connsiteX40" fmla="*/ 84392 w 386905"/>
                <a:gd name="connsiteY40" fmla="*/ 144018 h 388048"/>
                <a:gd name="connsiteX41" fmla="*/ 50388 w 386905"/>
                <a:gd name="connsiteY41" fmla="*/ 174498 h 388048"/>
                <a:gd name="connsiteX42" fmla="*/ 15812 w 386905"/>
                <a:gd name="connsiteY42" fmla="*/ 209264 h 388048"/>
                <a:gd name="connsiteX43" fmla="*/ 34957 w 386905"/>
                <a:gd name="connsiteY43" fmla="*/ 228981 h 388048"/>
                <a:gd name="connsiteX44" fmla="*/ 11049 w 386905"/>
                <a:gd name="connsiteY44" fmla="*/ 282416 h 388048"/>
                <a:gd name="connsiteX45" fmla="*/ 13240 w 386905"/>
                <a:gd name="connsiteY45" fmla="*/ 300038 h 388048"/>
                <a:gd name="connsiteX46" fmla="*/ 7334 w 386905"/>
                <a:gd name="connsiteY46" fmla="*/ 312325 h 388048"/>
                <a:gd name="connsiteX47" fmla="*/ 0 w 386905"/>
                <a:gd name="connsiteY47" fmla="*/ 337471 h 388048"/>
                <a:gd name="connsiteX48" fmla="*/ 6382 w 386905"/>
                <a:gd name="connsiteY48" fmla="*/ 355568 h 388048"/>
                <a:gd name="connsiteX49" fmla="*/ 17050 w 386905"/>
                <a:gd name="connsiteY49" fmla="*/ 374237 h 388048"/>
                <a:gd name="connsiteX50" fmla="*/ 34576 w 386905"/>
                <a:gd name="connsiteY50" fmla="*/ 372047 h 388048"/>
                <a:gd name="connsiteX51" fmla="*/ 50578 w 386905"/>
                <a:gd name="connsiteY51" fmla="*/ 382714 h 388048"/>
                <a:gd name="connsiteX52" fmla="*/ 58579 w 386905"/>
                <a:gd name="connsiteY52" fmla="*/ 388049 h 388048"/>
                <a:gd name="connsiteX53" fmla="*/ 58579 w 386905"/>
                <a:gd name="connsiteY53" fmla="*/ 388049 h 388048"/>
                <a:gd name="connsiteX54" fmla="*/ 58579 w 386905"/>
                <a:gd name="connsiteY54" fmla="*/ 388049 h 38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86905" h="388048">
                  <a:moveTo>
                    <a:pt x="58579" y="388049"/>
                  </a:moveTo>
                  <a:lnTo>
                    <a:pt x="69247" y="372047"/>
                  </a:lnTo>
                  <a:lnTo>
                    <a:pt x="83058" y="364998"/>
                  </a:lnTo>
                  <a:lnTo>
                    <a:pt x="105442" y="359093"/>
                  </a:lnTo>
                  <a:lnTo>
                    <a:pt x="120301" y="343662"/>
                  </a:lnTo>
                  <a:lnTo>
                    <a:pt x="130969" y="327565"/>
                  </a:lnTo>
                  <a:lnTo>
                    <a:pt x="149543" y="316897"/>
                  </a:lnTo>
                  <a:lnTo>
                    <a:pt x="170879" y="284797"/>
                  </a:lnTo>
                  <a:lnTo>
                    <a:pt x="188405" y="247936"/>
                  </a:lnTo>
                  <a:lnTo>
                    <a:pt x="200025" y="223361"/>
                  </a:lnTo>
                  <a:lnTo>
                    <a:pt x="214408" y="212122"/>
                  </a:lnTo>
                  <a:lnTo>
                    <a:pt x="233553" y="197072"/>
                  </a:lnTo>
                  <a:lnTo>
                    <a:pt x="252699" y="182118"/>
                  </a:lnTo>
                  <a:lnTo>
                    <a:pt x="274606" y="180499"/>
                  </a:lnTo>
                  <a:lnTo>
                    <a:pt x="293180" y="169736"/>
                  </a:lnTo>
                  <a:lnTo>
                    <a:pt x="307563" y="158496"/>
                  </a:lnTo>
                  <a:lnTo>
                    <a:pt x="324612" y="160687"/>
                  </a:lnTo>
                  <a:lnTo>
                    <a:pt x="341662" y="162782"/>
                  </a:lnTo>
                  <a:lnTo>
                    <a:pt x="359759" y="156305"/>
                  </a:lnTo>
                  <a:lnTo>
                    <a:pt x="374142" y="145066"/>
                  </a:lnTo>
                  <a:lnTo>
                    <a:pt x="384715" y="129064"/>
                  </a:lnTo>
                  <a:lnTo>
                    <a:pt x="386905" y="111919"/>
                  </a:lnTo>
                  <a:lnTo>
                    <a:pt x="380429" y="93821"/>
                  </a:lnTo>
                  <a:lnTo>
                    <a:pt x="369761" y="75152"/>
                  </a:lnTo>
                  <a:lnTo>
                    <a:pt x="358045" y="65056"/>
                  </a:lnTo>
                  <a:lnTo>
                    <a:pt x="340995" y="62960"/>
                  </a:lnTo>
                  <a:lnTo>
                    <a:pt x="347949" y="42101"/>
                  </a:lnTo>
                  <a:lnTo>
                    <a:pt x="341472" y="23908"/>
                  </a:lnTo>
                  <a:lnTo>
                    <a:pt x="321755" y="8477"/>
                  </a:lnTo>
                  <a:lnTo>
                    <a:pt x="288227" y="0"/>
                  </a:lnTo>
                  <a:lnTo>
                    <a:pt x="274320" y="6953"/>
                  </a:lnTo>
                  <a:lnTo>
                    <a:pt x="256223" y="13430"/>
                  </a:lnTo>
                  <a:lnTo>
                    <a:pt x="249364" y="34290"/>
                  </a:lnTo>
                  <a:lnTo>
                    <a:pt x="242983" y="50864"/>
                  </a:lnTo>
                  <a:lnTo>
                    <a:pt x="232315" y="66866"/>
                  </a:lnTo>
                  <a:lnTo>
                    <a:pt x="214217" y="73247"/>
                  </a:lnTo>
                  <a:lnTo>
                    <a:pt x="199358" y="88773"/>
                  </a:lnTo>
                  <a:lnTo>
                    <a:pt x="192977" y="105347"/>
                  </a:lnTo>
                  <a:lnTo>
                    <a:pt x="182404" y="121444"/>
                  </a:lnTo>
                  <a:lnTo>
                    <a:pt x="120111" y="135445"/>
                  </a:lnTo>
                  <a:lnTo>
                    <a:pt x="84392" y="144018"/>
                  </a:lnTo>
                  <a:lnTo>
                    <a:pt x="50388" y="174498"/>
                  </a:lnTo>
                  <a:lnTo>
                    <a:pt x="15812" y="209264"/>
                  </a:lnTo>
                  <a:lnTo>
                    <a:pt x="34957" y="228981"/>
                  </a:lnTo>
                  <a:lnTo>
                    <a:pt x="11049" y="282416"/>
                  </a:lnTo>
                  <a:lnTo>
                    <a:pt x="13240" y="300038"/>
                  </a:lnTo>
                  <a:lnTo>
                    <a:pt x="7334" y="312325"/>
                  </a:lnTo>
                  <a:lnTo>
                    <a:pt x="0" y="337471"/>
                  </a:lnTo>
                  <a:lnTo>
                    <a:pt x="6382" y="355568"/>
                  </a:lnTo>
                  <a:lnTo>
                    <a:pt x="17050" y="374237"/>
                  </a:lnTo>
                  <a:lnTo>
                    <a:pt x="34576" y="372047"/>
                  </a:lnTo>
                  <a:lnTo>
                    <a:pt x="50578" y="382714"/>
                  </a:lnTo>
                  <a:lnTo>
                    <a:pt x="58579" y="388049"/>
                  </a:lnTo>
                  <a:lnTo>
                    <a:pt x="58579" y="388049"/>
                  </a:lnTo>
                  <a:lnTo>
                    <a:pt x="58579" y="38804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E3A2C0D-AB3F-AA2E-8ACE-83D53BF62F47}"/>
                </a:ext>
              </a:extLst>
            </p:cNvPr>
            <p:cNvSpPr/>
            <p:nvPr/>
          </p:nvSpPr>
          <p:spPr>
            <a:xfrm>
              <a:off x="6630800" y="495671"/>
              <a:ext cx="557385" cy="584012"/>
            </a:xfrm>
            <a:custGeom>
              <a:avLst/>
              <a:gdLst>
                <a:gd name="connsiteX0" fmla="*/ 100108 w 330993"/>
                <a:gd name="connsiteY0" fmla="*/ 346805 h 346805"/>
                <a:gd name="connsiteX1" fmla="*/ 157449 w 330993"/>
                <a:gd name="connsiteY1" fmla="*/ 336614 h 346805"/>
                <a:gd name="connsiteX2" fmla="*/ 183547 w 330993"/>
                <a:gd name="connsiteY2" fmla="*/ 335471 h 346805"/>
                <a:gd name="connsiteX3" fmla="*/ 243554 w 330993"/>
                <a:gd name="connsiteY3" fmla="*/ 338614 h 346805"/>
                <a:gd name="connsiteX4" fmla="*/ 273844 w 330993"/>
                <a:gd name="connsiteY4" fmla="*/ 338042 h 346805"/>
                <a:gd name="connsiteX5" fmla="*/ 288227 w 330993"/>
                <a:gd name="connsiteY5" fmla="*/ 326803 h 346805"/>
                <a:gd name="connsiteX6" fmla="*/ 276987 w 330993"/>
                <a:gd name="connsiteY6" fmla="*/ 312420 h 346805"/>
                <a:gd name="connsiteX7" fmla="*/ 283369 w 330993"/>
                <a:gd name="connsiteY7" fmla="*/ 295942 h 346805"/>
                <a:gd name="connsiteX8" fmla="*/ 301466 w 330993"/>
                <a:gd name="connsiteY8" fmla="*/ 289465 h 346805"/>
                <a:gd name="connsiteX9" fmla="*/ 310896 w 330993"/>
                <a:gd name="connsiteY9" fmla="*/ 247364 h 346805"/>
                <a:gd name="connsiteX10" fmla="*/ 305086 w 330993"/>
                <a:gd name="connsiteY10" fmla="*/ 225076 h 346805"/>
                <a:gd name="connsiteX11" fmla="*/ 299180 w 330993"/>
                <a:gd name="connsiteY11" fmla="*/ 202692 h 346805"/>
                <a:gd name="connsiteX12" fmla="*/ 313563 w 330993"/>
                <a:gd name="connsiteY12" fmla="*/ 191453 h 346805"/>
                <a:gd name="connsiteX13" fmla="*/ 316135 w 330993"/>
                <a:gd name="connsiteY13" fmla="*/ 170212 h 346805"/>
                <a:gd name="connsiteX14" fmla="*/ 324612 w 330993"/>
                <a:gd name="connsiteY14" fmla="*/ 136589 h 346805"/>
                <a:gd name="connsiteX15" fmla="*/ 330994 w 330993"/>
                <a:gd name="connsiteY15" fmla="*/ 120110 h 346805"/>
                <a:gd name="connsiteX16" fmla="*/ 320802 w 330993"/>
                <a:gd name="connsiteY16" fmla="*/ 97250 h 346805"/>
                <a:gd name="connsiteX17" fmla="*/ 304895 w 330993"/>
                <a:gd name="connsiteY17" fmla="*/ 86582 h 346805"/>
                <a:gd name="connsiteX18" fmla="*/ 294227 w 330993"/>
                <a:gd name="connsiteY18" fmla="*/ 102584 h 346805"/>
                <a:gd name="connsiteX19" fmla="*/ 279368 w 330993"/>
                <a:gd name="connsiteY19" fmla="*/ 118015 h 346805"/>
                <a:gd name="connsiteX20" fmla="*/ 263938 w 330993"/>
                <a:gd name="connsiteY20" fmla="*/ 103156 h 346805"/>
                <a:gd name="connsiteX21" fmla="*/ 257556 w 330993"/>
                <a:gd name="connsiteY21" fmla="*/ 85058 h 346805"/>
                <a:gd name="connsiteX22" fmla="*/ 250698 w 330993"/>
                <a:gd name="connsiteY22" fmla="*/ 71247 h 346805"/>
                <a:gd name="connsiteX23" fmla="*/ 243745 w 330993"/>
                <a:gd name="connsiteY23" fmla="*/ 57436 h 346805"/>
                <a:gd name="connsiteX24" fmla="*/ 228314 w 330993"/>
                <a:gd name="connsiteY24" fmla="*/ 42482 h 346805"/>
                <a:gd name="connsiteX25" fmla="*/ 212312 w 330993"/>
                <a:gd name="connsiteY25" fmla="*/ 31909 h 346805"/>
                <a:gd name="connsiteX26" fmla="*/ 205454 w 330993"/>
                <a:gd name="connsiteY26" fmla="*/ 18098 h 346805"/>
                <a:gd name="connsiteX27" fmla="*/ 198977 w 330993"/>
                <a:gd name="connsiteY27" fmla="*/ 0 h 346805"/>
                <a:gd name="connsiteX28" fmla="*/ 180404 w 330993"/>
                <a:gd name="connsiteY28" fmla="*/ 10668 h 346805"/>
                <a:gd name="connsiteX29" fmla="*/ 162877 w 330993"/>
                <a:gd name="connsiteY29" fmla="*/ 12859 h 346805"/>
                <a:gd name="connsiteX30" fmla="*/ 146399 w 330993"/>
                <a:gd name="connsiteY30" fmla="*/ 6477 h 346805"/>
                <a:gd name="connsiteX31" fmla="*/ 128874 w 330993"/>
                <a:gd name="connsiteY31" fmla="*/ 8573 h 346805"/>
                <a:gd name="connsiteX32" fmla="*/ 110300 w 330993"/>
                <a:gd name="connsiteY32" fmla="*/ 19336 h 346805"/>
                <a:gd name="connsiteX33" fmla="*/ 91726 w 330993"/>
                <a:gd name="connsiteY33" fmla="*/ 30004 h 346805"/>
                <a:gd name="connsiteX34" fmla="*/ 98107 w 330993"/>
                <a:gd name="connsiteY34" fmla="*/ 48101 h 346805"/>
                <a:gd name="connsiteX35" fmla="*/ 83248 w 330993"/>
                <a:gd name="connsiteY35" fmla="*/ 63532 h 346805"/>
                <a:gd name="connsiteX36" fmla="*/ 67342 w 330993"/>
                <a:gd name="connsiteY36" fmla="*/ 52959 h 346805"/>
                <a:gd name="connsiteX37" fmla="*/ 49244 w 330993"/>
                <a:gd name="connsiteY37" fmla="*/ 59341 h 346805"/>
                <a:gd name="connsiteX38" fmla="*/ 51340 w 330993"/>
                <a:gd name="connsiteY38" fmla="*/ 76962 h 346805"/>
                <a:gd name="connsiteX39" fmla="*/ 49244 w 330993"/>
                <a:gd name="connsiteY39" fmla="*/ 94012 h 346805"/>
                <a:gd name="connsiteX40" fmla="*/ 42958 w 330993"/>
                <a:gd name="connsiteY40" fmla="*/ 110490 h 346805"/>
                <a:gd name="connsiteX41" fmla="*/ 36005 w 330993"/>
                <a:gd name="connsiteY41" fmla="*/ 131255 h 346805"/>
                <a:gd name="connsiteX42" fmla="*/ 32861 w 330993"/>
                <a:gd name="connsiteY42" fmla="*/ 156877 h 346805"/>
                <a:gd name="connsiteX43" fmla="*/ 30766 w 330993"/>
                <a:gd name="connsiteY43" fmla="*/ 173927 h 346805"/>
                <a:gd name="connsiteX44" fmla="*/ 24384 w 330993"/>
                <a:gd name="connsiteY44" fmla="*/ 190405 h 346805"/>
                <a:gd name="connsiteX45" fmla="*/ 6858 w 330993"/>
                <a:gd name="connsiteY45" fmla="*/ 192596 h 346805"/>
                <a:gd name="connsiteX46" fmla="*/ 0 w 330993"/>
                <a:gd name="connsiteY46" fmla="*/ 213360 h 346805"/>
                <a:gd name="connsiteX47" fmla="*/ 11239 w 330993"/>
                <a:gd name="connsiteY47" fmla="*/ 227743 h 346805"/>
                <a:gd name="connsiteX48" fmla="*/ 17621 w 330993"/>
                <a:gd name="connsiteY48" fmla="*/ 245840 h 346805"/>
                <a:gd name="connsiteX49" fmla="*/ 28289 w 330993"/>
                <a:gd name="connsiteY49" fmla="*/ 264414 h 346805"/>
                <a:gd name="connsiteX50" fmla="*/ 38862 w 330993"/>
                <a:gd name="connsiteY50" fmla="*/ 283083 h 346805"/>
                <a:gd name="connsiteX51" fmla="*/ 57531 w 330993"/>
                <a:gd name="connsiteY51" fmla="*/ 306991 h 346805"/>
                <a:gd name="connsiteX52" fmla="*/ 80391 w 330993"/>
                <a:gd name="connsiteY52" fmla="*/ 331470 h 346805"/>
                <a:gd name="connsiteX53" fmla="*/ 101632 w 330993"/>
                <a:gd name="connsiteY53" fmla="*/ 334042 h 346805"/>
                <a:gd name="connsiteX54" fmla="*/ 100108 w 330993"/>
                <a:gd name="connsiteY54" fmla="*/ 346805 h 346805"/>
                <a:gd name="connsiteX55" fmla="*/ 100108 w 330993"/>
                <a:gd name="connsiteY55" fmla="*/ 346805 h 346805"/>
                <a:gd name="connsiteX56" fmla="*/ 100108 w 330993"/>
                <a:gd name="connsiteY56" fmla="*/ 346805 h 34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30993" h="346805">
                  <a:moveTo>
                    <a:pt x="100108" y="346805"/>
                  </a:moveTo>
                  <a:lnTo>
                    <a:pt x="157449" y="336614"/>
                  </a:lnTo>
                  <a:lnTo>
                    <a:pt x="183547" y="335471"/>
                  </a:lnTo>
                  <a:lnTo>
                    <a:pt x="243554" y="338614"/>
                  </a:lnTo>
                  <a:lnTo>
                    <a:pt x="273844" y="338042"/>
                  </a:lnTo>
                  <a:lnTo>
                    <a:pt x="288227" y="326803"/>
                  </a:lnTo>
                  <a:lnTo>
                    <a:pt x="276987" y="312420"/>
                  </a:lnTo>
                  <a:lnTo>
                    <a:pt x="283369" y="295942"/>
                  </a:lnTo>
                  <a:lnTo>
                    <a:pt x="301466" y="289465"/>
                  </a:lnTo>
                  <a:lnTo>
                    <a:pt x="310896" y="247364"/>
                  </a:lnTo>
                  <a:lnTo>
                    <a:pt x="305086" y="225076"/>
                  </a:lnTo>
                  <a:lnTo>
                    <a:pt x="299180" y="202692"/>
                  </a:lnTo>
                  <a:lnTo>
                    <a:pt x="313563" y="191453"/>
                  </a:lnTo>
                  <a:lnTo>
                    <a:pt x="316135" y="170212"/>
                  </a:lnTo>
                  <a:lnTo>
                    <a:pt x="324612" y="136589"/>
                  </a:lnTo>
                  <a:lnTo>
                    <a:pt x="330994" y="120110"/>
                  </a:lnTo>
                  <a:lnTo>
                    <a:pt x="320802" y="97250"/>
                  </a:lnTo>
                  <a:lnTo>
                    <a:pt x="304895" y="86582"/>
                  </a:lnTo>
                  <a:lnTo>
                    <a:pt x="294227" y="102584"/>
                  </a:lnTo>
                  <a:lnTo>
                    <a:pt x="279368" y="118015"/>
                  </a:lnTo>
                  <a:lnTo>
                    <a:pt x="263938" y="103156"/>
                  </a:lnTo>
                  <a:lnTo>
                    <a:pt x="257556" y="85058"/>
                  </a:lnTo>
                  <a:lnTo>
                    <a:pt x="250698" y="71247"/>
                  </a:lnTo>
                  <a:lnTo>
                    <a:pt x="243745" y="57436"/>
                  </a:lnTo>
                  <a:lnTo>
                    <a:pt x="228314" y="42482"/>
                  </a:lnTo>
                  <a:lnTo>
                    <a:pt x="212312" y="31909"/>
                  </a:lnTo>
                  <a:lnTo>
                    <a:pt x="205454" y="18098"/>
                  </a:lnTo>
                  <a:lnTo>
                    <a:pt x="198977" y="0"/>
                  </a:lnTo>
                  <a:lnTo>
                    <a:pt x="180404" y="10668"/>
                  </a:lnTo>
                  <a:lnTo>
                    <a:pt x="162877" y="12859"/>
                  </a:lnTo>
                  <a:lnTo>
                    <a:pt x="146399" y="6477"/>
                  </a:lnTo>
                  <a:lnTo>
                    <a:pt x="128874" y="8573"/>
                  </a:lnTo>
                  <a:lnTo>
                    <a:pt x="110300" y="19336"/>
                  </a:lnTo>
                  <a:lnTo>
                    <a:pt x="91726" y="30004"/>
                  </a:lnTo>
                  <a:lnTo>
                    <a:pt x="98107" y="48101"/>
                  </a:lnTo>
                  <a:lnTo>
                    <a:pt x="83248" y="63532"/>
                  </a:lnTo>
                  <a:lnTo>
                    <a:pt x="67342" y="52959"/>
                  </a:lnTo>
                  <a:lnTo>
                    <a:pt x="49244" y="59341"/>
                  </a:lnTo>
                  <a:lnTo>
                    <a:pt x="51340" y="76962"/>
                  </a:lnTo>
                  <a:lnTo>
                    <a:pt x="49244" y="94012"/>
                  </a:lnTo>
                  <a:lnTo>
                    <a:pt x="42958" y="110490"/>
                  </a:lnTo>
                  <a:lnTo>
                    <a:pt x="36005" y="131255"/>
                  </a:lnTo>
                  <a:lnTo>
                    <a:pt x="32861" y="156877"/>
                  </a:lnTo>
                  <a:lnTo>
                    <a:pt x="30766" y="173927"/>
                  </a:lnTo>
                  <a:lnTo>
                    <a:pt x="24384" y="190405"/>
                  </a:lnTo>
                  <a:lnTo>
                    <a:pt x="6858" y="192596"/>
                  </a:lnTo>
                  <a:lnTo>
                    <a:pt x="0" y="213360"/>
                  </a:lnTo>
                  <a:lnTo>
                    <a:pt x="11239" y="227743"/>
                  </a:lnTo>
                  <a:lnTo>
                    <a:pt x="17621" y="245840"/>
                  </a:lnTo>
                  <a:lnTo>
                    <a:pt x="28289" y="264414"/>
                  </a:lnTo>
                  <a:lnTo>
                    <a:pt x="38862" y="283083"/>
                  </a:lnTo>
                  <a:lnTo>
                    <a:pt x="57531" y="306991"/>
                  </a:lnTo>
                  <a:lnTo>
                    <a:pt x="80391" y="331470"/>
                  </a:lnTo>
                  <a:lnTo>
                    <a:pt x="101632" y="334042"/>
                  </a:lnTo>
                  <a:lnTo>
                    <a:pt x="100108" y="346805"/>
                  </a:lnTo>
                  <a:lnTo>
                    <a:pt x="100108" y="346805"/>
                  </a:lnTo>
                  <a:lnTo>
                    <a:pt x="100108" y="34680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A9BEAB99-D69B-47FF-B7CD-F7E17BA2EF95}"/>
                </a:ext>
              </a:extLst>
            </p:cNvPr>
            <p:cNvSpPr/>
            <p:nvPr/>
          </p:nvSpPr>
          <p:spPr>
            <a:xfrm>
              <a:off x="8808051" y="464233"/>
              <a:ext cx="656832" cy="726124"/>
            </a:xfrm>
            <a:custGeom>
              <a:avLst/>
              <a:gdLst>
                <a:gd name="connsiteX0" fmla="*/ 106585 w 390048"/>
                <a:gd name="connsiteY0" fmla="*/ 431197 h 431196"/>
                <a:gd name="connsiteX1" fmla="*/ 141065 w 390048"/>
                <a:gd name="connsiteY1" fmla="*/ 396526 h 431196"/>
                <a:gd name="connsiteX2" fmla="*/ 170688 w 390048"/>
                <a:gd name="connsiteY2" fmla="*/ 365569 h 431196"/>
                <a:gd name="connsiteX3" fmla="*/ 210503 w 390048"/>
                <a:gd name="connsiteY3" fmla="*/ 357569 h 431196"/>
                <a:gd name="connsiteX4" fmla="*/ 258223 w 390048"/>
                <a:gd name="connsiteY4" fmla="*/ 354806 h 431196"/>
                <a:gd name="connsiteX5" fmla="*/ 272605 w 390048"/>
                <a:gd name="connsiteY5" fmla="*/ 343567 h 431196"/>
                <a:gd name="connsiteX6" fmla="*/ 283655 w 390048"/>
                <a:gd name="connsiteY6" fmla="*/ 323374 h 431196"/>
                <a:gd name="connsiteX7" fmla="*/ 293751 w 390048"/>
                <a:gd name="connsiteY7" fmla="*/ 311658 h 431196"/>
                <a:gd name="connsiteX8" fmla="*/ 308610 w 390048"/>
                <a:gd name="connsiteY8" fmla="*/ 296228 h 431196"/>
                <a:gd name="connsiteX9" fmla="*/ 322898 w 390048"/>
                <a:gd name="connsiteY9" fmla="*/ 284988 h 431196"/>
                <a:gd name="connsiteX10" fmla="*/ 333470 w 390048"/>
                <a:gd name="connsiteY10" fmla="*/ 268986 h 431196"/>
                <a:gd name="connsiteX11" fmla="*/ 339852 w 390048"/>
                <a:gd name="connsiteY11" fmla="*/ 252508 h 431196"/>
                <a:gd name="connsiteX12" fmla="*/ 350997 w 390048"/>
                <a:gd name="connsiteY12" fmla="*/ 232315 h 431196"/>
                <a:gd name="connsiteX13" fmla="*/ 357283 w 390048"/>
                <a:gd name="connsiteY13" fmla="*/ 215837 h 431196"/>
                <a:gd name="connsiteX14" fmla="*/ 370523 w 390048"/>
                <a:gd name="connsiteY14" fmla="*/ 178499 h 431196"/>
                <a:gd name="connsiteX15" fmla="*/ 379000 w 390048"/>
                <a:gd name="connsiteY15" fmla="*/ 144971 h 431196"/>
                <a:gd name="connsiteX16" fmla="*/ 381571 w 390048"/>
                <a:gd name="connsiteY16" fmla="*/ 123730 h 431196"/>
                <a:gd name="connsiteX17" fmla="*/ 390049 w 390048"/>
                <a:gd name="connsiteY17" fmla="*/ 90202 h 431196"/>
                <a:gd name="connsiteX18" fmla="*/ 389001 w 390048"/>
                <a:gd name="connsiteY18" fmla="*/ 64103 h 431196"/>
                <a:gd name="connsiteX19" fmla="*/ 369284 w 390048"/>
                <a:gd name="connsiteY19" fmla="*/ 48768 h 431196"/>
                <a:gd name="connsiteX20" fmla="*/ 352330 w 390048"/>
                <a:gd name="connsiteY20" fmla="*/ 46673 h 431196"/>
                <a:gd name="connsiteX21" fmla="*/ 322612 w 390048"/>
                <a:gd name="connsiteY21" fmla="*/ 42958 h 431196"/>
                <a:gd name="connsiteX22" fmla="*/ 308324 w 390048"/>
                <a:gd name="connsiteY22" fmla="*/ 54197 h 431196"/>
                <a:gd name="connsiteX23" fmla="*/ 314134 w 390048"/>
                <a:gd name="connsiteY23" fmla="*/ 41910 h 431196"/>
                <a:gd name="connsiteX24" fmla="*/ 316230 w 390048"/>
                <a:gd name="connsiteY24" fmla="*/ 24860 h 431196"/>
                <a:gd name="connsiteX25" fmla="*/ 300324 w 390048"/>
                <a:gd name="connsiteY25" fmla="*/ 14288 h 431196"/>
                <a:gd name="connsiteX26" fmla="*/ 282226 w 390048"/>
                <a:gd name="connsiteY26" fmla="*/ 20669 h 431196"/>
                <a:gd name="connsiteX27" fmla="*/ 275844 w 390048"/>
                <a:gd name="connsiteY27" fmla="*/ 2667 h 431196"/>
                <a:gd name="connsiteX28" fmla="*/ 254603 w 390048"/>
                <a:gd name="connsiteY28" fmla="*/ 0 h 431196"/>
                <a:gd name="connsiteX29" fmla="*/ 189929 w 390048"/>
                <a:gd name="connsiteY29" fmla="*/ 667 h 431196"/>
                <a:gd name="connsiteX30" fmla="*/ 162878 w 390048"/>
                <a:gd name="connsiteY30" fmla="*/ 10287 h 431196"/>
                <a:gd name="connsiteX31" fmla="*/ 96584 w 390048"/>
                <a:gd name="connsiteY31" fmla="*/ 23717 h 431196"/>
                <a:gd name="connsiteX32" fmla="*/ 80582 w 390048"/>
                <a:gd name="connsiteY32" fmla="*/ 13145 h 431196"/>
                <a:gd name="connsiteX33" fmla="*/ 38195 w 390048"/>
                <a:gd name="connsiteY33" fmla="*/ 7906 h 431196"/>
                <a:gd name="connsiteX34" fmla="*/ 20669 w 390048"/>
                <a:gd name="connsiteY34" fmla="*/ 10001 h 431196"/>
                <a:gd name="connsiteX35" fmla="*/ 18574 w 390048"/>
                <a:gd name="connsiteY35" fmla="*/ 27051 h 431196"/>
                <a:gd name="connsiteX36" fmla="*/ 0 w 390048"/>
                <a:gd name="connsiteY36" fmla="*/ 37719 h 431196"/>
                <a:gd name="connsiteX37" fmla="*/ 65818 w 390048"/>
                <a:gd name="connsiteY37" fmla="*/ 28575 h 431196"/>
                <a:gd name="connsiteX38" fmla="*/ 65247 w 390048"/>
                <a:gd name="connsiteY38" fmla="*/ 67437 h 431196"/>
                <a:gd name="connsiteX39" fmla="*/ 65818 w 390048"/>
                <a:gd name="connsiteY39" fmla="*/ 97727 h 431196"/>
                <a:gd name="connsiteX40" fmla="*/ 64389 w 390048"/>
                <a:gd name="connsiteY40" fmla="*/ 179642 h 431196"/>
                <a:gd name="connsiteX41" fmla="*/ 61722 w 390048"/>
                <a:gd name="connsiteY41" fmla="*/ 200882 h 431196"/>
                <a:gd name="connsiteX42" fmla="*/ 58674 w 390048"/>
                <a:gd name="connsiteY42" fmla="*/ 260985 h 431196"/>
                <a:gd name="connsiteX43" fmla="*/ 59246 w 390048"/>
                <a:gd name="connsiteY43" fmla="*/ 291370 h 431196"/>
                <a:gd name="connsiteX44" fmla="*/ 55531 w 390048"/>
                <a:gd name="connsiteY44" fmla="*/ 321183 h 431196"/>
                <a:gd name="connsiteX45" fmla="*/ 58198 w 390048"/>
                <a:gd name="connsiteY45" fmla="*/ 368998 h 431196"/>
                <a:gd name="connsiteX46" fmla="*/ 80582 w 390048"/>
                <a:gd name="connsiteY46" fmla="*/ 397669 h 431196"/>
                <a:gd name="connsiteX47" fmla="*/ 106585 w 390048"/>
                <a:gd name="connsiteY47" fmla="*/ 431197 h 431196"/>
                <a:gd name="connsiteX48" fmla="*/ 106585 w 390048"/>
                <a:gd name="connsiteY48" fmla="*/ 431197 h 431196"/>
                <a:gd name="connsiteX49" fmla="*/ 106585 w 390048"/>
                <a:gd name="connsiteY49" fmla="*/ 431197 h 43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0048" h="431196">
                  <a:moveTo>
                    <a:pt x="106585" y="431197"/>
                  </a:moveTo>
                  <a:lnTo>
                    <a:pt x="141065" y="396526"/>
                  </a:lnTo>
                  <a:lnTo>
                    <a:pt x="170688" y="365569"/>
                  </a:lnTo>
                  <a:lnTo>
                    <a:pt x="210503" y="357569"/>
                  </a:lnTo>
                  <a:lnTo>
                    <a:pt x="258223" y="354806"/>
                  </a:lnTo>
                  <a:lnTo>
                    <a:pt x="272605" y="343567"/>
                  </a:lnTo>
                  <a:lnTo>
                    <a:pt x="283655" y="323374"/>
                  </a:lnTo>
                  <a:lnTo>
                    <a:pt x="293751" y="311658"/>
                  </a:lnTo>
                  <a:lnTo>
                    <a:pt x="308610" y="296228"/>
                  </a:lnTo>
                  <a:lnTo>
                    <a:pt x="322898" y="284988"/>
                  </a:lnTo>
                  <a:lnTo>
                    <a:pt x="333470" y="268986"/>
                  </a:lnTo>
                  <a:lnTo>
                    <a:pt x="339852" y="252508"/>
                  </a:lnTo>
                  <a:lnTo>
                    <a:pt x="350997" y="232315"/>
                  </a:lnTo>
                  <a:lnTo>
                    <a:pt x="357283" y="215837"/>
                  </a:lnTo>
                  <a:lnTo>
                    <a:pt x="370523" y="178499"/>
                  </a:lnTo>
                  <a:lnTo>
                    <a:pt x="379000" y="144971"/>
                  </a:lnTo>
                  <a:lnTo>
                    <a:pt x="381571" y="123730"/>
                  </a:lnTo>
                  <a:lnTo>
                    <a:pt x="390049" y="90202"/>
                  </a:lnTo>
                  <a:lnTo>
                    <a:pt x="389001" y="64103"/>
                  </a:lnTo>
                  <a:lnTo>
                    <a:pt x="369284" y="48768"/>
                  </a:lnTo>
                  <a:lnTo>
                    <a:pt x="352330" y="46673"/>
                  </a:lnTo>
                  <a:lnTo>
                    <a:pt x="322612" y="42958"/>
                  </a:lnTo>
                  <a:lnTo>
                    <a:pt x="308324" y="54197"/>
                  </a:lnTo>
                  <a:lnTo>
                    <a:pt x="314134" y="41910"/>
                  </a:lnTo>
                  <a:lnTo>
                    <a:pt x="316230" y="24860"/>
                  </a:lnTo>
                  <a:lnTo>
                    <a:pt x="300324" y="14288"/>
                  </a:lnTo>
                  <a:lnTo>
                    <a:pt x="282226" y="20669"/>
                  </a:lnTo>
                  <a:lnTo>
                    <a:pt x="275844" y="2667"/>
                  </a:lnTo>
                  <a:lnTo>
                    <a:pt x="254603" y="0"/>
                  </a:lnTo>
                  <a:lnTo>
                    <a:pt x="189929" y="667"/>
                  </a:lnTo>
                  <a:lnTo>
                    <a:pt x="162878" y="10287"/>
                  </a:lnTo>
                  <a:lnTo>
                    <a:pt x="96584" y="23717"/>
                  </a:lnTo>
                  <a:lnTo>
                    <a:pt x="80582" y="13145"/>
                  </a:lnTo>
                  <a:lnTo>
                    <a:pt x="38195" y="7906"/>
                  </a:lnTo>
                  <a:lnTo>
                    <a:pt x="20669" y="10001"/>
                  </a:lnTo>
                  <a:lnTo>
                    <a:pt x="18574" y="27051"/>
                  </a:lnTo>
                  <a:lnTo>
                    <a:pt x="0" y="37719"/>
                  </a:lnTo>
                  <a:lnTo>
                    <a:pt x="65818" y="28575"/>
                  </a:lnTo>
                  <a:lnTo>
                    <a:pt x="65247" y="67437"/>
                  </a:lnTo>
                  <a:lnTo>
                    <a:pt x="65818" y="97727"/>
                  </a:lnTo>
                  <a:lnTo>
                    <a:pt x="64389" y="179642"/>
                  </a:lnTo>
                  <a:lnTo>
                    <a:pt x="61722" y="200882"/>
                  </a:lnTo>
                  <a:lnTo>
                    <a:pt x="58674" y="260985"/>
                  </a:lnTo>
                  <a:lnTo>
                    <a:pt x="59246" y="291370"/>
                  </a:lnTo>
                  <a:lnTo>
                    <a:pt x="55531" y="321183"/>
                  </a:lnTo>
                  <a:lnTo>
                    <a:pt x="58198" y="368998"/>
                  </a:lnTo>
                  <a:lnTo>
                    <a:pt x="80582" y="397669"/>
                  </a:lnTo>
                  <a:lnTo>
                    <a:pt x="106585" y="431197"/>
                  </a:lnTo>
                  <a:lnTo>
                    <a:pt x="106585" y="431197"/>
                  </a:lnTo>
                  <a:lnTo>
                    <a:pt x="106585" y="43119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01F4C32D-DC6D-FF70-61D3-F8F3FAC5A76C}"/>
                </a:ext>
              </a:extLst>
            </p:cNvPr>
            <p:cNvSpPr/>
            <p:nvPr/>
          </p:nvSpPr>
          <p:spPr>
            <a:xfrm>
              <a:off x="7511067" y="150493"/>
              <a:ext cx="1041789" cy="440614"/>
            </a:xfrm>
            <a:custGeom>
              <a:avLst/>
              <a:gdLst>
                <a:gd name="connsiteX0" fmla="*/ 171545 w 618648"/>
                <a:gd name="connsiteY0" fmla="*/ 261652 h 261651"/>
                <a:gd name="connsiteX1" fmla="*/ 189643 w 618648"/>
                <a:gd name="connsiteY1" fmla="*/ 255270 h 261651"/>
                <a:gd name="connsiteX2" fmla="*/ 221075 w 618648"/>
                <a:gd name="connsiteY2" fmla="*/ 246221 h 261651"/>
                <a:gd name="connsiteX3" fmla="*/ 239173 w 618648"/>
                <a:gd name="connsiteY3" fmla="*/ 239839 h 261651"/>
                <a:gd name="connsiteX4" fmla="*/ 257746 w 618648"/>
                <a:gd name="connsiteY4" fmla="*/ 229172 h 261651"/>
                <a:gd name="connsiteX5" fmla="*/ 272129 w 618648"/>
                <a:gd name="connsiteY5" fmla="*/ 218027 h 261651"/>
                <a:gd name="connsiteX6" fmla="*/ 266224 w 618648"/>
                <a:gd name="connsiteY6" fmla="*/ 195739 h 261651"/>
                <a:gd name="connsiteX7" fmla="*/ 280607 w 618648"/>
                <a:gd name="connsiteY7" fmla="*/ 184499 h 261651"/>
                <a:gd name="connsiteX8" fmla="*/ 303466 w 618648"/>
                <a:gd name="connsiteY8" fmla="*/ 174403 h 261651"/>
                <a:gd name="connsiteX9" fmla="*/ 310419 w 618648"/>
                <a:gd name="connsiteY9" fmla="*/ 153734 h 261651"/>
                <a:gd name="connsiteX10" fmla="*/ 320993 w 618648"/>
                <a:gd name="connsiteY10" fmla="*/ 137731 h 261651"/>
                <a:gd name="connsiteX11" fmla="*/ 340709 w 618648"/>
                <a:gd name="connsiteY11" fmla="*/ 118586 h 261651"/>
                <a:gd name="connsiteX12" fmla="*/ 351282 w 618648"/>
                <a:gd name="connsiteY12" fmla="*/ 102680 h 261651"/>
                <a:gd name="connsiteX13" fmla="*/ 369379 w 618648"/>
                <a:gd name="connsiteY13" fmla="*/ 96298 h 261651"/>
                <a:gd name="connsiteX14" fmla="*/ 412528 w 618648"/>
                <a:gd name="connsiteY14" fmla="*/ 62770 h 261651"/>
                <a:gd name="connsiteX15" fmla="*/ 430625 w 618648"/>
                <a:gd name="connsiteY15" fmla="*/ 56388 h 261651"/>
                <a:gd name="connsiteX16" fmla="*/ 444436 w 618648"/>
                <a:gd name="connsiteY16" fmla="*/ 49435 h 261651"/>
                <a:gd name="connsiteX17" fmla="*/ 463105 w 618648"/>
                <a:gd name="connsiteY17" fmla="*/ 38767 h 261651"/>
                <a:gd name="connsiteX18" fmla="*/ 486060 w 618648"/>
                <a:gd name="connsiteY18" fmla="*/ 63246 h 261651"/>
                <a:gd name="connsiteX19" fmla="*/ 500443 w 618648"/>
                <a:gd name="connsiteY19" fmla="*/ 52006 h 261651"/>
                <a:gd name="connsiteX20" fmla="*/ 515874 w 618648"/>
                <a:gd name="connsiteY20" fmla="*/ 66866 h 261651"/>
                <a:gd name="connsiteX21" fmla="*/ 544068 w 618648"/>
                <a:gd name="connsiteY21" fmla="*/ 48768 h 261651"/>
                <a:gd name="connsiteX22" fmla="*/ 557975 w 618648"/>
                <a:gd name="connsiteY22" fmla="*/ 41910 h 261651"/>
                <a:gd name="connsiteX23" fmla="*/ 586168 w 618648"/>
                <a:gd name="connsiteY23" fmla="*/ 23813 h 261651"/>
                <a:gd name="connsiteX24" fmla="*/ 604742 w 618648"/>
                <a:gd name="connsiteY24" fmla="*/ 13144 h 261651"/>
                <a:gd name="connsiteX25" fmla="*/ 618649 w 618648"/>
                <a:gd name="connsiteY25" fmla="*/ 6191 h 261651"/>
                <a:gd name="connsiteX26" fmla="*/ 584549 w 618648"/>
                <a:gd name="connsiteY26" fmla="*/ 2000 h 261651"/>
                <a:gd name="connsiteX27" fmla="*/ 498157 w 618648"/>
                <a:gd name="connsiteY27" fmla="*/ 0 h 261651"/>
                <a:gd name="connsiteX28" fmla="*/ 472059 w 618648"/>
                <a:gd name="connsiteY28" fmla="*/ 1048 h 261651"/>
                <a:gd name="connsiteX29" fmla="*/ 411289 w 618648"/>
                <a:gd name="connsiteY29" fmla="*/ 2191 h 261651"/>
                <a:gd name="connsiteX30" fmla="*/ 324517 w 618648"/>
                <a:gd name="connsiteY30" fmla="*/ 4477 h 261651"/>
                <a:gd name="connsiteX31" fmla="*/ 294132 w 618648"/>
                <a:gd name="connsiteY31" fmla="*/ 4953 h 261651"/>
                <a:gd name="connsiteX32" fmla="*/ 238125 w 618648"/>
                <a:gd name="connsiteY32" fmla="*/ 2381 h 261651"/>
                <a:gd name="connsiteX33" fmla="*/ 212027 w 618648"/>
                <a:gd name="connsiteY33" fmla="*/ 3524 h 261651"/>
                <a:gd name="connsiteX34" fmla="*/ 151829 w 618648"/>
                <a:gd name="connsiteY34" fmla="*/ 381 h 261651"/>
                <a:gd name="connsiteX35" fmla="*/ 64961 w 618648"/>
                <a:gd name="connsiteY35" fmla="*/ 2572 h 261651"/>
                <a:gd name="connsiteX36" fmla="*/ 0 w 618648"/>
                <a:gd name="connsiteY36" fmla="*/ 3239 h 261651"/>
                <a:gd name="connsiteX37" fmla="*/ 43719 w 618648"/>
                <a:gd name="connsiteY37" fmla="*/ 34480 h 261651"/>
                <a:gd name="connsiteX38" fmla="*/ 65627 w 618648"/>
                <a:gd name="connsiteY38" fmla="*/ 67437 h 261651"/>
                <a:gd name="connsiteX39" fmla="*/ 76867 w 618648"/>
                <a:gd name="connsiteY39" fmla="*/ 81725 h 261651"/>
                <a:gd name="connsiteX40" fmla="*/ 90201 w 618648"/>
                <a:gd name="connsiteY40" fmla="*/ 113538 h 261651"/>
                <a:gd name="connsiteX41" fmla="*/ 92393 w 618648"/>
                <a:gd name="connsiteY41" fmla="*/ 131064 h 261651"/>
                <a:gd name="connsiteX42" fmla="*/ 102584 w 618648"/>
                <a:gd name="connsiteY42" fmla="*/ 153924 h 261651"/>
                <a:gd name="connsiteX43" fmla="*/ 104204 w 618648"/>
                <a:gd name="connsiteY43" fmla="*/ 175736 h 261651"/>
                <a:gd name="connsiteX44" fmla="*/ 104775 w 618648"/>
                <a:gd name="connsiteY44" fmla="*/ 205931 h 261651"/>
                <a:gd name="connsiteX45" fmla="*/ 94202 w 618648"/>
                <a:gd name="connsiteY45" fmla="*/ 221933 h 261651"/>
                <a:gd name="connsiteX46" fmla="*/ 83534 w 618648"/>
                <a:gd name="connsiteY46" fmla="*/ 237839 h 261651"/>
                <a:gd name="connsiteX47" fmla="*/ 101632 w 618648"/>
                <a:gd name="connsiteY47" fmla="*/ 231458 h 261651"/>
                <a:gd name="connsiteX48" fmla="*/ 119729 w 618648"/>
                <a:gd name="connsiteY48" fmla="*/ 225076 h 261651"/>
                <a:gd name="connsiteX49" fmla="*/ 131540 w 618648"/>
                <a:gd name="connsiteY49" fmla="*/ 235172 h 261651"/>
                <a:gd name="connsiteX50" fmla="*/ 152305 w 618648"/>
                <a:gd name="connsiteY50" fmla="*/ 242030 h 261651"/>
                <a:gd name="connsiteX51" fmla="*/ 167735 w 618648"/>
                <a:gd name="connsiteY51" fmla="*/ 256889 h 261651"/>
                <a:gd name="connsiteX52" fmla="*/ 171545 w 618648"/>
                <a:gd name="connsiteY52" fmla="*/ 261652 h 261651"/>
                <a:gd name="connsiteX53" fmla="*/ 171545 w 618648"/>
                <a:gd name="connsiteY53" fmla="*/ 261652 h 261651"/>
                <a:gd name="connsiteX54" fmla="*/ 171545 w 618648"/>
                <a:gd name="connsiteY54" fmla="*/ 261652 h 2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18648" h="261651">
                  <a:moveTo>
                    <a:pt x="171545" y="261652"/>
                  </a:moveTo>
                  <a:lnTo>
                    <a:pt x="189643" y="255270"/>
                  </a:lnTo>
                  <a:lnTo>
                    <a:pt x="221075" y="246221"/>
                  </a:lnTo>
                  <a:lnTo>
                    <a:pt x="239173" y="239839"/>
                  </a:lnTo>
                  <a:lnTo>
                    <a:pt x="257746" y="229172"/>
                  </a:lnTo>
                  <a:lnTo>
                    <a:pt x="272129" y="218027"/>
                  </a:lnTo>
                  <a:lnTo>
                    <a:pt x="266224" y="195739"/>
                  </a:lnTo>
                  <a:lnTo>
                    <a:pt x="280607" y="184499"/>
                  </a:lnTo>
                  <a:lnTo>
                    <a:pt x="303466" y="174403"/>
                  </a:lnTo>
                  <a:lnTo>
                    <a:pt x="310419" y="153734"/>
                  </a:lnTo>
                  <a:lnTo>
                    <a:pt x="320993" y="137731"/>
                  </a:lnTo>
                  <a:lnTo>
                    <a:pt x="340709" y="118586"/>
                  </a:lnTo>
                  <a:lnTo>
                    <a:pt x="351282" y="102680"/>
                  </a:lnTo>
                  <a:lnTo>
                    <a:pt x="369379" y="96298"/>
                  </a:lnTo>
                  <a:lnTo>
                    <a:pt x="412528" y="62770"/>
                  </a:lnTo>
                  <a:lnTo>
                    <a:pt x="430625" y="56388"/>
                  </a:lnTo>
                  <a:lnTo>
                    <a:pt x="444436" y="49435"/>
                  </a:lnTo>
                  <a:lnTo>
                    <a:pt x="463105" y="38767"/>
                  </a:lnTo>
                  <a:lnTo>
                    <a:pt x="486060" y="63246"/>
                  </a:lnTo>
                  <a:lnTo>
                    <a:pt x="500443" y="52006"/>
                  </a:lnTo>
                  <a:lnTo>
                    <a:pt x="515874" y="66866"/>
                  </a:lnTo>
                  <a:lnTo>
                    <a:pt x="544068" y="48768"/>
                  </a:lnTo>
                  <a:lnTo>
                    <a:pt x="557975" y="41910"/>
                  </a:lnTo>
                  <a:lnTo>
                    <a:pt x="586168" y="23813"/>
                  </a:lnTo>
                  <a:lnTo>
                    <a:pt x="604742" y="13144"/>
                  </a:lnTo>
                  <a:lnTo>
                    <a:pt x="618649" y="6191"/>
                  </a:lnTo>
                  <a:lnTo>
                    <a:pt x="584549" y="2000"/>
                  </a:lnTo>
                  <a:lnTo>
                    <a:pt x="498157" y="0"/>
                  </a:lnTo>
                  <a:lnTo>
                    <a:pt x="472059" y="1048"/>
                  </a:lnTo>
                  <a:lnTo>
                    <a:pt x="411289" y="2191"/>
                  </a:lnTo>
                  <a:lnTo>
                    <a:pt x="324517" y="4477"/>
                  </a:lnTo>
                  <a:lnTo>
                    <a:pt x="294132" y="4953"/>
                  </a:lnTo>
                  <a:lnTo>
                    <a:pt x="238125" y="2381"/>
                  </a:lnTo>
                  <a:lnTo>
                    <a:pt x="212027" y="3524"/>
                  </a:lnTo>
                  <a:lnTo>
                    <a:pt x="151829" y="381"/>
                  </a:lnTo>
                  <a:lnTo>
                    <a:pt x="64961" y="2572"/>
                  </a:lnTo>
                  <a:lnTo>
                    <a:pt x="0" y="3239"/>
                  </a:lnTo>
                  <a:lnTo>
                    <a:pt x="43719" y="34480"/>
                  </a:lnTo>
                  <a:lnTo>
                    <a:pt x="65627" y="67437"/>
                  </a:lnTo>
                  <a:lnTo>
                    <a:pt x="76867" y="81725"/>
                  </a:lnTo>
                  <a:lnTo>
                    <a:pt x="90201" y="113538"/>
                  </a:lnTo>
                  <a:lnTo>
                    <a:pt x="92393" y="131064"/>
                  </a:lnTo>
                  <a:lnTo>
                    <a:pt x="102584" y="153924"/>
                  </a:lnTo>
                  <a:lnTo>
                    <a:pt x="104204" y="175736"/>
                  </a:lnTo>
                  <a:lnTo>
                    <a:pt x="104775" y="205931"/>
                  </a:lnTo>
                  <a:lnTo>
                    <a:pt x="94202" y="221933"/>
                  </a:lnTo>
                  <a:lnTo>
                    <a:pt x="83534" y="237839"/>
                  </a:lnTo>
                  <a:lnTo>
                    <a:pt x="101632" y="231458"/>
                  </a:lnTo>
                  <a:lnTo>
                    <a:pt x="119729" y="225076"/>
                  </a:lnTo>
                  <a:lnTo>
                    <a:pt x="131540" y="235172"/>
                  </a:lnTo>
                  <a:lnTo>
                    <a:pt x="152305" y="242030"/>
                  </a:lnTo>
                  <a:lnTo>
                    <a:pt x="167735" y="256889"/>
                  </a:lnTo>
                  <a:lnTo>
                    <a:pt x="171545" y="261652"/>
                  </a:lnTo>
                  <a:lnTo>
                    <a:pt x="171545" y="261652"/>
                  </a:lnTo>
                  <a:lnTo>
                    <a:pt x="171545" y="26165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5994F70-5D01-4380-7E16-A276AFF1AB67}"/>
                </a:ext>
              </a:extLst>
            </p:cNvPr>
            <p:cNvSpPr/>
            <p:nvPr/>
          </p:nvSpPr>
          <p:spPr>
            <a:xfrm>
              <a:off x="6329732" y="1662252"/>
              <a:ext cx="882194" cy="888769"/>
            </a:xfrm>
            <a:custGeom>
              <a:avLst/>
              <a:gdLst>
                <a:gd name="connsiteX0" fmla="*/ 236220 w 523875"/>
                <a:gd name="connsiteY0" fmla="*/ 527780 h 527780"/>
                <a:gd name="connsiteX1" fmla="*/ 251079 w 523875"/>
                <a:gd name="connsiteY1" fmla="*/ 512350 h 527780"/>
                <a:gd name="connsiteX2" fmla="*/ 272320 w 523875"/>
                <a:gd name="connsiteY2" fmla="*/ 515017 h 527780"/>
                <a:gd name="connsiteX3" fmla="*/ 283464 w 523875"/>
                <a:gd name="connsiteY3" fmla="*/ 494824 h 527780"/>
                <a:gd name="connsiteX4" fmla="*/ 294037 w 523875"/>
                <a:gd name="connsiteY4" fmla="*/ 478822 h 527780"/>
                <a:gd name="connsiteX5" fmla="*/ 305181 w 523875"/>
                <a:gd name="connsiteY5" fmla="*/ 458629 h 527780"/>
                <a:gd name="connsiteX6" fmla="*/ 327470 w 523875"/>
                <a:gd name="connsiteY6" fmla="*/ 452723 h 527780"/>
                <a:gd name="connsiteX7" fmla="*/ 358330 w 523875"/>
                <a:gd name="connsiteY7" fmla="*/ 447865 h 527780"/>
                <a:gd name="connsiteX8" fmla="*/ 376904 w 523875"/>
                <a:gd name="connsiteY8" fmla="*/ 437198 h 527780"/>
                <a:gd name="connsiteX9" fmla="*/ 395954 w 523875"/>
                <a:gd name="connsiteY9" fmla="*/ 422339 h 527780"/>
                <a:gd name="connsiteX10" fmla="*/ 415100 w 523875"/>
                <a:gd name="connsiteY10" fmla="*/ 407384 h 527780"/>
                <a:gd name="connsiteX11" fmla="*/ 428911 w 523875"/>
                <a:gd name="connsiteY11" fmla="*/ 400431 h 527780"/>
                <a:gd name="connsiteX12" fmla="*/ 455486 w 523875"/>
                <a:gd name="connsiteY12" fmla="*/ 395097 h 527780"/>
                <a:gd name="connsiteX13" fmla="*/ 472440 w 523875"/>
                <a:gd name="connsiteY13" fmla="*/ 397193 h 527780"/>
                <a:gd name="connsiteX14" fmla="*/ 490538 w 523875"/>
                <a:gd name="connsiteY14" fmla="*/ 390811 h 527780"/>
                <a:gd name="connsiteX15" fmla="*/ 507492 w 523875"/>
                <a:gd name="connsiteY15" fmla="*/ 392906 h 527780"/>
                <a:gd name="connsiteX16" fmla="*/ 523875 w 523875"/>
                <a:gd name="connsiteY16" fmla="*/ 330136 h 527780"/>
                <a:gd name="connsiteX17" fmla="*/ 522161 w 523875"/>
                <a:gd name="connsiteY17" fmla="*/ 239173 h 527780"/>
                <a:gd name="connsiteX18" fmla="*/ 506254 w 523875"/>
                <a:gd name="connsiteY18" fmla="*/ 228600 h 527780"/>
                <a:gd name="connsiteX19" fmla="*/ 482251 w 523875"/>
                <a:gd name="connsiteY19" fmla="*/ 212693 h 527780"/>
                <a:gd name="connsiteX20" fmla="*/ 480156 w 523875"/>
                <a:gd name="connsiteY20" fmla="*/ 195167 h 527780"/>
                <a:gd name="connsiteX21" fmla="*/ 465773 w 523875"/>
                <a:gd name="connsiteY21" fmla="*/ 171831 h 527780"/>
                <a:gd name="connsiteX22" fmla="*/ 455105 w 523875"/>
                <a:gd name="connsiteY22" fmla="*/ 153162 h 527780"/>
                <a:gd name="connsiteX23" fmla="*/ 439103 w 523875"/>
                <a:gd name="connsiteY23" fmla="*/ 108013 h 527780"/>
                <a:gd name="connsiteX24" fmla="*/ 445961 w 523875"/>
                <a:gd name="connsiteY24" fmla="*/ 87344 h 527780"/>
                <a:gd name="connsiteX25" fmla="*/ 429483 w 523875"/>
                <a:gd name="connsiteY25" fmla="*/ 80963 h 527780"/>
                <a:gd name="connsiteX26" fmla="*/ 411861 w 523875"/>
                <a:gd name="connsiteY26" fmla="*/ 48577 h 527780"/>
                <a:gd name="connsiteX27" fmla="*/ 405003 w 523875"/>
                <a:gd name="connsiteY27" fmla="*/ 34766 h 527780"/>
                <a:gd name="connsiteX28" fmla="*/ 400145 w 523875"/>
                <a:gd name="connsiteY28" fmla="*/ 3905 h 527780"/>
                <a:gd name="connsiteX29" fmla="*/ 373571 w 523875"/>
                <a:gd name="connsiteY29" fmla="*/ 9239 h 527780"/>
                <a:gd name="connsiteX30" fmla="*/ 363474 w 523875"/>
                <a:gd name="connsiteY30" fmla="*/ 20955 h 527780"/>
                <a:gd name="connsiteX31" fmla="*/ 343377 w 523875"/>
                <a:gd name="connsiteY31" fmla="*/ 44386 h 527780"/>
                <a:gd name="connsiteX32" fmla="*/ 299752 w 523875"/>
                <a:gd name="connsiteY32" fmla="*/ 47625 h 527780"/>
                <a:gd name="connsiteX33" fmla="*/ 282797 w 523875"/>
                <a:gd name="connsiteY33" fmla="*/ 45529 h 527780"/>
                <a:gd name="connsiteX34" fmla="*/ 271558 w 523875"/>
                <a:gd name="connsiteY34" fmla="*/ 31242 h 527780"/>
                <a:gd name="connsiteX35" fmla="*/ 251365 w 523875"/>
                <a:gd name="connsiteY35" fmla="*/ 20098 h 527780"/>
                <a:gd name="connsiteX36" fmla="*/ 239173 w 523875"/>
                <a:gd name="connsiteY36" fmla="*/ 14288 h 527780"/>
                <a:gd name="connsiteX37" fmla="*/ 221075 w 523875"/>
                <a:gd name="connsiteY37" fmla="*/ 20669 h 527780"/>
                <a:gd name="connsiteX38" fmla="*/ 204121 w 523875"/>
                <a:gd name="connsiteY38" fmla="*/ 18574 h 527780"/>
                <a:gd name="connsiteX39" fmla="*/ 193453 w 523875"/>
                <a:gd name="connsiteY39" fmla="*/ 0 h 527780"/>
                <a:gd name="connsiteX40" fmla="*/ 179070 w 523875"/>
                <a:gd name="connsiteY40" fmla="*/ 11144 h 527780"/>
                <a:gd name="connsiteX41" fmla="*/ 157353 w 523875"/>
                <a:gd name="connsiteY41" fmla="*/ 12763 h 527780"/>
                <a:gd name="connsiteX42" fmla="*/ 177546 w 523875"/>
                <a:gd name="connsiteY42" fmla="*/ 23908 h 527780"/>
                <a:gd name="connsiteX43" fmla="*/ 179165 w 523875"/>
                <a:gd name="connsiteY43" fmla="*/ 45720 h 527780"/>
                <a:gd name="connsiteX44" fmla="*/ 169069 w 523875"/>
                <a:gd name="connsiteY44" fmla="*/ 57436 h 527780"/>
                <a:gd name="connsiteX45" fmla="*/ 154210 w 523875"/>
                <a:gd name="connsiteY45" fmla="*/ 38290 h 527780"/>
                <a:gd name="connsiteX46" fmla="*/ 135541 w 523875"/>
                <a:gd name="connsiteY46" fmla="*/ 48958 h 527780"/>
                <a:gd name="connsiteX47" fmla="*/ 132969 w 523875"/>
                <a:gd name="connsiteY47" fmla="*/ 70294 h 527780"/>
                <a:gd name="connsiteX48" fmla="*/ 118015 w 523875"/>
                <a:gd name="connsiteY48" fmla="*/ 51149 h 527780"/>
                <a:gd name="connsiteX49" fmla="*/ 83534 w 523875"/>
                <a:gd name="connsiteY49" fmla="*/ 51244 h 527780"/>
                <a:gd name="connsiteX50" fmla="*/ 68675 w 523875"/>
                <a:gd name="connsiteY50" fmla="*/ 66675 h 527780"/>
                <a:gd name="connsiteX51" fmla="*/ 62294 w 523875"/>
                <a:gd name="connsiteY51" fmla="*/ 48577 h 527780"/>
                <a:gd name="connsiteX52" fmla="*/ 40958 w 523875"/>
                <a:gd name="connsiteY52" fmla="*/ 46006 h 527780"/>
                <a:gd name="connsiteX53" fmla="*/ 55912 w 523875"/>
                <a:gd name="connsiteY53" fmla="*/ 65056 h 527780"/>
                <a:gd name="connsiteX54" fmla="*/ 45339 w 523875"/>
                <a:gd name="connsiteY54" fmla="*/ 81058 h 527780"/>
                <a:gd name="connsiteX55" fmla="*/ 51149 w 523875"/>
                <a:gd name="connsiteY55" fmla="*/ 103346 h 527780"/>
                <a:gd name="connsiteX56" fmla="*/ 28385 w 523875"/>
                <a:gd name="connsiteY56" fmla="*/ 113538 h 527780"/>
                <a:gd name="connsiteX57" fmla="*/ 17240 w 523875"/>
                <a:gd name="connsiteY57" fmla="*/ 133731 h 527780"/>
                <a:gd name="connsiteX58" fmla="*/ 28385 w 523875"/>
                <a:gd name="connsiteY58" fmla="*/ 148019 h 527780"/>
                <a:gd name="connsiteX59" fmla="*/ 25241 w 523875"/>
                <a:gd name="connsiteY59" fmla="*/ 173545 h 527780"/>
                <a:gd name="connsiteX60" fmla="*/ 14669 w 523875"/>
                <a:gd name="connsiteY60" fmla="*/ 189548 h 527780"/>
                <a:gd name="connsiteX61" fmla="*/ 15716 w 523875"/>
                <a:gd name="connsiteY61" fmla="*/ 215551 h 527780"/>
                <a:gd name="connsiteX62" fmla="*/ 30099 w 523875"/>
                <a:gd name="connsiteY62" fmla="*/ 238982 h 527780"/>
                <a:gd name="connsiteX63" fmla="*/ 36005 w 523875"/>
                <a:gd name="connsiteY63" fmla="*/ 261271 h 527780"/>
                <a:gd name="connsiteX64" fmla="*/ 52007 w 523875"/>
                <a:gd name="connsiteY64" fmla="*/ 271844 h 527780"/>
                <a:gd name="connsiteX65" fmla="*/ 53054 w 523875"/>
                <a:gd name="connsiteY65" fmla="*/ 297942 h 527780"/>
                <a:gd name="connsiteX66" fmla="*/ 42482 w 523875"/>
                <a:gd name="connsiteY66" fmla="*/ 313849 h 527780"/>
                <a:gd name="connsiteX67" fmla="*/ 0 w 523875"/>
                <a:gd name="connsiteY67" fmla="*/ 343186 h 527780"/>
                <a:gd name="connsiteX68" fmla="*/ 18669 w 523875"/>
                <a:gd name="connsiteY68" fmla="*/ 367094 h 527780"/>
                <a:gd name="connsiteX69" fmla="*/ 39910 w 523875"/>
                <a:gd name="connsiteY69" fmla="*/ 369761 h 527780"/>
                <a:gd name="connsiteX70" fmla="*/ 55817 w 523875"/>
                <a:gd name="connsiteY70" fmla="*/ 380333 h 527780"/>
                <a:gd name="connsiteX71" fmla="*/ 78105 w 523875"/>
                <a:gd name="connsiteY71" fmla="*/ 374428 h 527780"/>
                <a:gd name="connsiteX72" fmla="*/ 80867 w 523875"/>
                <a:gd name="connsiteY72" fmla="*/ 387763 h 527780"/>
                <a:gd name="connsiteX73" fmla="*/ 100013 w 523875"/>
                <a:gd name="connsiteY73" fmla="*/ 407384 h 527780"/>
                <a:gd name="connsiteX74" fmla="*/ 97917 w 523875"/>
                <a:gd name="connsiteY74" fmla="*/ 424339 h 527780"/>
                <a:gd name="connsiteX75" fmla="*/ 123920 w 523875"/>
                <a:gd name="connsiteY75" fmla="*/ 423291 h 527780"/>
                <a:gd name="connsiteX76" fmla="*/ 144685 w 523875"/>
                <a:gd name="connsiteY76" fmla="*/ 430149 h 527780"/>
                <a:gd name="connsiteX77" fmla="*/ 166974 w 523875"/>
                <a:gd name="connsiteY77" fmla="*/ 424244 h 527780"/>
                <a:gd name="connsiteX78" fmla="*/ 190310 w 523875"/>
                <a:gd name="connsiteY78" fmla="*/ 409861 h 527780"/>
                <a:gd name="connsiteX79" fmla="*/ 195167 w 523875"/>
                <a:gd name="connsiteY79" fmla="*/ 440722 h 527780"/>
                <a:gd name="connsiteX80" fmla="*/ 179737 w 523875"/>
                <a:gd name="connsiteY80" fmla="*/ 460439 h 527780"/>
                <a:gd name="connsiteX81" fmla="*/ 194691 w 523875"/>
                <a:gd name="connsiteY81" fmla="*/ 479489 h 527780"/>
                <a:gd name="connsiteX82" fmla="*/ 210121 w 523875"/>
                <a:gd name="connsiteY82" fmla="*/ 494348 h 527780"/>
                <a:gd name="connsiteX83" fmla="*/ 216504 w 523875"/>
                <a:gd name="connsiteY83" fmla="*/ 477869 h 527780"/>
                <a:gd name="connsiteX84" fmla="*/ 231934 w 523875"/>
                <a:gd name="connsiteY84" fmla="*/ 492728 h 527780"/>
                <a:gd name="connsiteX85" fmla="*/ 248888 w 523875"/>
                <a:gd name="connsiteY85" fmla="*/ 494824 h 527780"/>
                <a:gd name="connsiteX86" fmla="*/ 224504 w 523875"/>
                <a:gd name="connsiteY86" fmla="*/ 517779 h 527780"/>
                <a:gd name="connsiteX87" fmla="*/ 236220 w 523875"/>
                <a:gd name="connsiteY87" fmla="*/ 527780 h 527780"/>
                <a:gd name="connsiteX88" fmla="*/ 236220 w 523875"/>
                <a:gd name="connsiteY88" fmla="*/ 527780 h 527780"/>
                <a:gd name="connsiteX89" fmla="*/ 236220 w 523875"/>
                <a:gd name="connsiteY89" fmla="*/ 527780 h 52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23875" h="527780">
                  <a:moveTo>
                    <a:pt x="236220" y="527780"/>
                  </a:moveTo>
                  <a:lnTo>
                    <a:pt x="251079" y="512350"/>
                  </a:lnTo>
                  <a:lnTo>
                    <a:pt x="272320" y="515017"/>
                  </a:lnTo>
                  <a:lnTo>
                    <a:pt x="283464" y="494824"/>
                  </a:lnTo>
                  <a:lnTo>
                    <a:pt x="294037" y="478822"/>
                  </a:lnTo>
                  <a:lnTo>
                    <a:pt x="305181" y="458629"/>
                  </a:lnTo>
                  <a:lnTo>
                    <a:pt x="327470" y="452723"/>
                  </a:lnTo>
                  <a:lnTo>
                    <a:pt x="358330" y="447865"/>
                  </a:lnTo>
                  <a:lnTo>
                    <a:pt x="376904" y="437198"/>
                  </a:lnTo>
                  <a:lnTo>
                    <a:pt x="395954" y="422339"/>
                  </a:lnTo>
                  <a:lnTo>
                    <a:pt x="415100" y="407384"/>
                  </a:lnTo>
                  <a:lnTo>
                    <a:pt x="428911" y="400431"/>
                  </a:lnTo>
                  <a:lnTo>
                    <a:pt x="455486" y="395097"/>
                  </a:lnTo>
                  <a:lnTo>
                    <a:pt x="472440" y="397193"/>
                  </a:lnTo>
                  <a:lnTo>
                    <a:pt x="490538" y="390811"/>
                  </a:lnTo>
                  <a:lnTo>
                    <a:pt x="507492" y="392906"/>
                  </a:lnTo>
                  <a:lnTo>
                    <a:pt x="523875" y="330136"/>
                  </a:lnTo>
                  <a:lnTo>
                    <a:pt x="522161" y="239173"/>
                  </a:lnTo>
                  <a:lnTo>
                    <a:pt x="506254" y="228600"/>
                  </a:lnTo>
                  <a:lnTo>
                    <a:pt x="482251" y="212693"/>
                  </a:lnTo>
                  <a:lnTo>
                    <a:pt x="480156" y="195167"/>
                  </a:lnTo>
                  <a:lnTo>
                    <a:pt x="465773" y="171831"/>
                  </a:lnTo>
                  <a:lnTo>
                    <a:pt x="455105" y="153162"/>
                  </a:lnTo>
                  <a:lnTo>
                    <a:pt x="439103" y="108013"/>
                  </a:lnTo>
                  <a:lnTo>
                    <a:pt x="445961" y="87344"/>
                  </a:lnTo>
                  <a:lnTo>
                    <a:pt x="429483" y="80963"/>
                  </a:lnTo>
                  <a:lnTo>
                    <a:pt x="411861" y="48577"/>
                  </a:lnTo>
                  <a:lnTo>
                    <a:pt x="405003" y="34766"/>
                  </a:lnTo>
                  <a:lnTo>
                    <a:pt x="400145" y="3905"/>
                  </a:lnTo>
                  <a:lnTo>
                    <a:pt x="373571" y="9239"/>
                  </a:lnTo>
                  <a:lnTo>
                    <a:pt x="363474" y="20955"/>
                  </a:lnTo>
                  <a:lnTo>
                    <a:pt x="343377" y="44386"/>
                  </a:lnTo>
                  <a:lnTo>
                    <a:pt x="299752" y="47625"/>
                  </a:lnTo>
                  <a:lnTo>
                    <a:pt x="282797" y="45529"/>
                  </a:lnTo>
                  <a:lnTo>
                    <a:pt x="271558" y="31242"/>
                  </a:lnTo>
                  <a:lnTo>
                    <a:pt x="251365" y="20098"/>
                  </a:lnTo>
                  <a:lnTo>
                    <a:pt x="239173" y="14288"/>
                  </a:lnTo>
                  <a:lnTo>
                    <a:pt x="221075" y="20669"/>
                  </a:lnTo>
                  <a:lnTo>
                    <a:pt x="204121" y="18574"/>
                  </a:lnTo>
                  <a:lnTo>
                    <a:pt x="193453" y="0"/>
                  </a:lnTo>
                  <a:lnTo>
                    <a:pt x="179070" y="11144"/>
                  </a:lnTo>
                  <a:lnTo>
                    <a:pt x="157353" y="12763"/>
                  </a:lnTo>
                  <a:lnTo>
                    <a:pt x="177546" y="23908"/>
                  </a:lnTo>
                  <a:lnTo>
                    <a:pt x="179165" y="45720"/>
                  </a:lnTo>
                  <a:lnTo>
                    <a:pt x="169069" y="57436"/>
                  </a:lnTo>
                  <a:lnTo>
                    <a:pt x="154210" y="38290"/>
                  </a:lnTo>
                  <a:lnTo>
                    <a:pt x="135541" y="48958"/>
                  </a:lnTo>
                  <a:lnTo>
                    <a:pt x="132969" y="70294"/>
                  </a:lnTo>
                  <a:lnTo>
                    <a:pt x="118015" y="51149"/>
                  </a:lnTo>
                  <a:lnTo>
                    <a:pt x="83534" y="51244"/>
                  </a:lnTo>
                  <a:lnTo>
                    <a:pt x="68675" y="66675"/>
                  </a:lnTo>
                  <a:lnTo>
                    <a:pt x="62294" y="48577"/>
                  </a:lnTo>
                  <a:lnTo>
                    <a:pt x="40958" y="46006"/>
                  </a:lnTo>
                  <a:lnTo>
                    <a:pt x="55912" y="65056"/>
                  </a:lnTo>
                  <a:lnTo>
                    <a:pt x="45339" y="81058"/>
                  </a:lnTo>
                  <a:lnTo>
                    <a:pt x="51149" y="103346"/>
                  </a:lnTo>
                  <a:lnTo>
                    <a:pt x="28385" y="113538"/>
                  </a:lnTo>
                  <a:lnTo>
                    <a:pt x="17240" y="133731"/>
                  </a:lnTo>
                  <a:lnTo>
                    <a:pt x="28385" y="148019"/>
                  </a:lnTo>
                  <a:lnTo>
                    <a:pt x="25241" y="173545"/>
                  </a:lnTo>
                  <a:lnTo>
                    <a:pt x="14669" y="189548"/>
                  </a:lnTo>
                  <a:lnTo>
                    <a:pt x="15716" y="215551"/>
                  </a:lnTo>
                  <a:lnTo>
                    <a:pt x="30099" y="238982"/>
                  </a:lnTo>
                  <a:lnTo>
                    <a:pt x="36005" y="261271"/>
                  </a:lnTo>
                  <a:lnTo>
                    <a:pt x="52007" y="271844"/>
                  </a:lnTo>
                  <a:lnTo>
                    <a:pt x="53054" y="297942"/>
                  </a:lnTo>
                  <a:lnTo>
                    <a:pt x="42482" y="313849"/>
                  </a:lnTo>
                  <a:lnTo>
                    <a:pt x="0" y="343186"/>
                  </a:lnTo>
                  <a:lnTo>
                    <a:pt x="18669" y="367094"/>
                  </a:lnTo>
                  <a:lnTo>
                    <a:pt x="39910" y="369761"/>
                  </a:lnTo>
                  <a:lnTo>
                    <a:pt x="55817" y="380333"/>
                  </a:lnTo>
                  <a:lnTo>
                    <a:pt x="78105" y="374428"/>
                  </a:lnTo>
                  <a:lnTo>
                    <a:pt x="80867" y="387763"/>
                  </a:lnTo>
                  <a:lnTo>
                    <a:pt x="100013" y="407384"/>
                  </a:lnTo>
                  <a:lnTo>
                    <a:pt x="97917" y="424339"/>
                  </a:lnTo>
                  <a:lnTo>
                    <a:pt x="123920" y="423291"/>
                  </a:lnTo>
                  <a:lnTo>
                    <a:pt x="144685" y="430149"/>
                  </a:lnTo>
                  <a:lnTo>
                    <a:pt x="166974" y="424244"/>
                  </a:lnTo>
                  <a:lnTo>
                    <a:pt x="190310" y="409861"/>
                  </a:lnTo>
                  <a:lnTo>
                    <a:pt x="195167" y="440722"/>
                  </a:lnTo>
                  <a:lnTo>
                    <a:pt x="179737" y="460439"/>
                  </a:lnTo>
                  <a:lnTo>
                    <a:pt x="194691" y="479489"/>
                  </a:lnTo>
                  <a:lnTo>
                    <a:pt x="210121" y="494348"/>
                  </a:lnTo>
                  <a:lnTo>
                    <a:pt x="216504" y="477869"/>
                  </a:lnTo>
                  <a:lnTo>
                    <a:pt x="231934" y="492728"/>
                  </a:lnTo>
                  <a:lnTo>
                    <a:pt x="248888" y="494824"/>
                  </a:lnTo>
                  <a:lnTo>
                    <a:pt x="224504" y="517779"/>
                  </a:lnTo>
                  <a:lnTo>
                    <a:pt x="236220" y="527780"/>
                  </a:lnTo>
                  <a:lnTo>
                    <a:pt x="236220" y="527780"/>
                  </a:lnTo>
                  <a:lnTo>
                    <a:pt x="236220" y="52778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9FDF1C7-4AF5-7DEC-472B-4526DF6428C7}"/>
                </a:ext>
              </a:extLst>
            </p:cNvPr>
            <p:cNvSpPr/>
            <p:nvPr/>
          </p:nvSpPr>
          <p:spPr>
            <a:xfrm>
              <a:off x="9410029" y="315383"/>
              <a:ext cx="662926" cy="844178"/>
            </a:xfrm>
            <a:custGeom>
              <a:avLst/>
              <a:gdLst>
                <a:gd name="connsiteX0" fmla="*/ 261747 w 393667"/>
                <a:gd name="connsiteY0" fmla="*/ 501301 h 501300"/>
                <a:gd name="connsiteX1" fmla="*/ 280321 w 393667"/>
                <a:gd name="connsiteY1" fmla="*/ 490633 h 501300"/>
                <a:gd name="connsiteX2" fmla="*/ 282892 w 393667"/>
                <a:gd name="connsiteY2" fmla="*/ 469297 h 501300"/>
                <a:gd name="connsiteX3" fmla="*/ 307848 w 393667"/>
                <a:gd name="connsiteY3" fmla="*/ 476726 h 501300"/>
                <a:gd name="connsiteX4" fmla="*/ 336423 w 393667"/>
                <a:gd name="connsiteY4" fmla="*/ 419576 h 501300"/>
                <a:gd name="connsiteX5" fmla="*/ 365093 w 393667"/>
                <a:gd name="connsiteY5" fmla="*/ 362426 h 501300"/>
                <a:gd name="connsiteX6" fmla="*/ 376714 w 393667"/>
                <a:gd name="connsiteY6" fmla="*/ 337947 h 501300"/>
                <a:gd name="connsiteX7" fmla="*/ 393668 w 393667"/>
                <a:gd name="connsiteY7" fmla="*/ 305371 h 501300"/>
                <a:gd name="connsiteX8" fmla="*/ 381952 w 393667"/>
                <a:gd name="connsiteY8" fmla="*/ 295275 h 501300"/>
                <a:gd name="connsiteX9" fmla="*/ 366522 w 393667"/>
                <a:gd name="connsiteY9" fmla="*/ 280321 h 501300"/>
                <a:gd name="connsiteX10" fmla="*/ 355378 w 393667"/>
                <a:gd name="connsiteY10" fmla="*/ 265938 h 501300"/>
                <a:gd name="connsiteX11" fmla="*/ 353282 w 393667"/>
                <a:gd name="connsiteY11" fmla="*/ 248412 h 501300"/>
                <a:gd name="connsiteX12" fmla="*/ 342138 w 393667"/>
                <a:gd name="connsiteY12" fmla="*/ 234029 h 501300"/>
                <a:gd name="connsiteX13" fmla="*/ 335756 w 393667"/>
                <a:gd name="connsiteY13" fmla="*/ 215932 h 501300"/>
                <a:gd name="connsiteX14" fmla="*/ 314515 w 393667"/>
                <a:gd name="connsiteY14" fmla="*/ 213265 h 501300"/>
                <a:gd name="connsiteX15" fmla="*/ 303371 w 393667"/>
                <a:gd name="connsiteY15" fmla="*/ 198882 h 501300"/>
                <a:gd name="connsiteX16" fmla="*/ 287941 w 393667"/>
                <a:gd name="connsiteY16" fmla="*/ 184023 h 501300"/>
                <a:gd name="connsiteX17" fmla="*/ 272605 w 393667"/>
                <a:gd name="connsiteY17" fmla="*/ 169164 h 501300"/>
                <a:gd name="connsiteX18" fmla="*/ 287369 w 393667"/>
                <a:gd name="connsiteY18" fmla="*/ 153638 h 501300"/>
                <a:gd name="connsiteX19" fmla="*/ 301752 w 393667"/>
                <a:gd name="connsiteY19" fmla="*/ 142399 h 501300"/>
                <a:gd name="connsiteX20" fmla="*/ 308610 w 393667"/>
                <a:gd name="connsiteY20" fmla="*/ 121634 h 501300"/>
                <a:gd name="connsiteX21" fmla="*/ 318706 w 393667"/>
                <a:gd name="connsiteY21" fmla="*/ 109823 h 501300"/>
                <a:gd name="connsiteX22" fmla="*/ 333470 w 393667"/>
                <a:gd name="connsiteY22" fmla="*/ 94393 h 501300"/>
                <a:gd name="connsiteX23" fmla="*/ 344138 w 393667"/>
                <a:gd name="connsiteY23" fmla="*/ 78295 h 501300"/>
                <a:gd name="connsiteX24" fmla="*/ 355187 w 393667"/>
                <a:gd name="connsiteY24" fmla="*/ 58102 h 501300"/>
                <a:gd name="connsiteX25" fmla="*/ 370046 w 393667"/>
                <a:gd name="connsiteY25" fmla="*/ 42577 h 501300"/>
                <a:gd name="connsiteX26" fmla="*/ 367951 w 393667"/>
                <a:gd name="connsiteY26" fmla="*/ 24955 h 501300"/>
                <a:gd name="connsiteX27" fmla="*/ 356806 w 393667"/>
                <a:gd name="connsiteY27" fmla="*/ 10573 h 501300"/>
                <a:gd name="connsiteX28" fmla="*/ 340804 w 393667"/>
                <a:gd name="connsiteY28" fmla="*/ 0 h 501300"/>
                <a:gd name="connsiteX29" fmla="*/ 326517 w 393667"/>
                <a:gd name="connsiteY29" fmla="*/ 11239 h 501300"/>
                <a:gd name="connsiteX30" fmla="*/ 308514 w 393667"/>
                <a:gd name="connsiteY30" fmla="*/ 17621 h 501300"/>
                <a:gd name="connsiteX31" fmla="*/ 290513 w 393667"/>
                <a:gd name="connsiteY31" fmla="*/ 24098 h 501300"/>
                <a:gd name="connsiteX32" fmla="*/ 276130 w 393667"/>
                <a:gd name="connsiteY32" fmla="*/ 35338 h 501300"/>
                <a:gd name="connsiteX33" fmla="*/ 266129 w 393667"/>
                <a:gd name="connsiteY33" fmla="*/ 47053 h 501300"/>
                <a:gd name="connsiteX34" fmla="*/ 239553 w 393667"/>
                <a:gd name="connsiteY34" fmla="*/ 52483 h 501300"/>
                <a:gd name="connsiteX35" fmla="*/ 225266 w 393667"/>
                <a:gd name="connsiteY35" fmla="*/ 63627 h 501300"/>
                <a:gd name="connsiteX36" fmla="*/ 210407 w 393667"/>
                <a:gd name="connsiteY36" fmla="*/ 79153 h 501300"/>
                <a:gd name="connsiteX37" fmla="*/ 196119 w 393667"/>
                <a:gd name="connsiteY37" fmla="*/ 90392 h 501300"/>
                <a:gd name="connsiteX38" fmla="*/ 181832 w 393667"/>
                <a:gd name="connsiteY38" fmla="*/ 101632 h 501300"/>
                <a:gd name="connsiteX39" fmla="*/ 167449 w 393667"/>
                <a:gd name="connsiteY39" fmla="*/ 112871 h 501300"/>
                <a:gd name="connsiteX40" fmla="*/ 148399 w 393667"/>
                <a:gd name="connsiteY40" fmla="*/ 127825 h 501300"/>
                <a:gd name="connsiteX41" fmla="*/ 110680 w 393667"/>
                <a:gd name="connsiteY41" fmla="*/ 118872 h 501300"/>
                <a:gd name="connsiteX42" fmla="*/ 95345 w 393667"/>
                <a:gd name="connsiteY42" fmla="*/ 103918 h 501300"/>
                <a:gd name="connsiteX43" fmla="*/ 72009 w 393667"/>
                <a:gd name="connsiteY43" fmla="*/ 118396 h 501300"/>
                <a:gd name="connsiteX44" fmla="*/ 52864 w 393667"/>
                <a:gd name="connsiteY44" fmla="*/ 133350 h 501300"/>
                <a:gd name="connsiteX45" fmla="*/ 34861 w 393667"/>
                <a:gd name="connsiteY45" fmla="*/ 139827 h 501300"/>
                <a:gd name="connsiteX46" fmla="*/ 35433 w 393667"/>
                <a:gd name="connsiteY46" fmla="*/ 170212 h 501300"/>
                <a:gd name="connsiteX47" fmla="*/ 26479 w 393667"/>
                <a:gd name="connsiteY47" fmla="*/ 208026 h 501300"/>
                <a:gd name="connsiteX48" fmla="*/ 23813 w 393667"/>
                <a:gd name="connsiteY48" fmla="*/ 229362 h 501300"/>
                <a:gd name="connsiteX49" fmla="*/ 15335 w 393667"/>
                <a:gd name="connsiteY49" fmla="*/ 262985 h 501300"/>
                <a:gd name="connsiteX50" fmla="*/ 1619 w 393667"/>
                <a:gd name="connsiteY50" fmla="*/ 304610 h 501300"/>
                <a:gd name="connsiteX51" fmla="*/ 0 w 393667"/>
                <a:gd name="connsiteY51" fmla="*/ 317373 h 501300"/>
                <a:gd name="connsiteX52" fmla="*/ 22288 w 393667"/>
                <a:gd name="connsiteY52" fmla="*/ 311468 h 501300"/>
                <a:gd name="connsiteX53" fmla="*/ 55721 w 393667"/>
                <a:gd name="connsiteY53" fmla="*/ 319945 h 501300"/>
                <a:gd name="connsiteX54" fmla="*/ 75342 w 393667"/>
                <a:gd name="connsiteY54" fmla="*/ 335375 h 501300"/>
                <a:gd name="connsiteX55" fmla="*/ 86010 w 393667"/>
                <a:gd name="connsiteY55" fmla="*/ 354044 h 501300"/>
                <a:gd name="connsiteX56" fmla="*/ 75438 w 393667"/>
                <a:gd name="connsiteY56" fmla="*/ 370046 h 501300"/>
                <a:gd name="connsiteX57" fmla="*/ 91821 w 393667"/>
                <a:gd name="connsiteY57" fmla="*/ 376428 h 501300"/>
                <a:gd name="connsiteX58" fmla="*/ 103537 w 393667"/>
                <a:gd name="connsiteY58" fmla="*/ 386525 h 501300"/>
                <a:gd name="connsiteX59" fmla="*/ 114205 w 393667"/>
                <a:gd name="connsiteY59" fmla="*/ 405098 h 501300"/>
                <a:gd name="connsiteX60" fmla="*/ 116300 w 393667"/>
                <a:gd name="connsiteY60" fmla="*/ 422719 h 501300"/>
                <a:gd name="connsiteX61" fmla="*/ 128016 w 393667"/>
                <a:gd name="connsiteY61" fmla="*/ 432816 h 501300"/>
                <a:gd name="connsiteX62" fmla="*/ 143923 w 393667"/>
                <a:gd name="connsiteY62" fmla="*/ 443484 h 501300"/>
                <a:gd name="connsiteX63" fmla="*/ 164116 w 393667"/>
                <a:gd name="connsiteY63" fmla="*/ 454628 h 501300"/>
                <a:gd name="connsiteX64" fmla="*/ 182118 w 393667"/>
                <a:gd name="connsiteY64" fmla="*/ 448151 h 501300"/>
                <a:gd name="connsiteX65" fmla="*/ 198596 w 393667"/>
                <a:gd name="connsiteY65" fmla="*/ 454533 h 501300"/>
                <a:gd name="connsiteX66" fmla="*/ 204406 w 393667"/>
                <a:gd name="connsiteY66" fmla="*/ 476917 h 501300"/>
                <a:gd name="connsiteX67" fmla="*/ 210788 w 393667"/>
                <a:gd name="connsiteY67" fmla="*/ 495014 h 501300"/>
                <a:gd name="connsiteX68" fmla="*/ 232505 w 393667"/>
                <a:gd name="connsiteY68" fmla="*/ 493395 h 501300"/>
                <a:gd name="connsiteX69" fmla="*/ 258032 w 393667"/>
                <a:gd name="connsiteY69" fmla="*/ 496538 h 501300"/>
                <a:gd name="connsiteX70" fmla="*/ 261747 w 393667"/>
                <a:gd name="connsiteY70" fmla="*/ 501301 h 501300"/>
                <a:gd name="connsiteX71" fmla="*/ 261747 w 393667"/>
                <a:gd name="connsiteY71" fmla="*/ 501301 h 501300"/>
                <a:gd name="connsiteX72" fmla="*/ 261747 w 393667"/>
                <a:gd name="connsiteY72" fmla="*/ 501301 h 50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3667" h="501300">
                  <a:moveTo>
                    <a:pt x="261747" y="501301"/>
                  </a:moveTo>
                  <a:lnTo>
                    <a:pt x="280321" y="490633"/>
                  </a:lnTo>
                  <a:lnTo>
                    <a:pt x="282892" y="469297"/>
                  </a:lnTo>
                  <a:lnTo>
                    <a:pt x="307848" y="476726"/>
                  </a:lnTo>
                  <a:lnTo>
                    <a:pt x="336423" y="419576"/>
                  </a:lnTo>
                  <a:lnTo>
                    <a:pt x="365093" y="362426"/>
                  </a:lnTo>
                  <a:lnTo>
                    <a:pt x="376714" y="337947"/>
                  </a:lnTo>
                  <a:lnTo>
                    <a:pt x="393668" y="305371"/>
                  </a:lnTo>
                  <a:lnTo>
                    <a:pt x="381952" y="295275"/>
                  </a:lnTo>
                  <a:lnTo>
                    <a:pt x="366522" y="280321"/>
                  </a:lnTo>
                  <a:lnTo>
                    <a:pt x="355378" y="265938"/>
                  </a:lnTo>
                  <a:lnTo>
                    <a:pt x="353282" y="248412"/>
                  </a:lnTo>
                  <a:lnTo>
                    <a:pt x="342138" y="234029"/>
                  </a:lnTo>
                  <a:lnTo>
                    <a:pt x="335756" y="215932"/>
                  </a:lnTo>
                  <a:lnTo>
                    <a:pt x="314515" y="213265"/>
                  </a:lnTo>
                  <a:lnTo>
                    <a:pt x="303371" y="198882"/>
                  </a:lnTo>
                  <a:lnTo>
                    <a:pt x="287941" y="184023"/>
                  </a:lnTo>
                  <a:lnTo>
                    <a:pt x="272605" y="169164"/>
                  </a:lnTo>
                  <a:lnTo>
                    <a:pt x="287369" y="153638"/>
                  </a:lnTo>
                  <a:lnTo>
                    <a:pt x="301752" y="142399"/>
                  </a:lnTo>
                  <a:lnTo>
                    <a:pt x="308610" y="121634"/>
                  </a:lnTo>
                  <a:lnTo>
                    <a:pt x="318706" y="109823"/>
                  </a:lnTo>
                  <a:lnTo>
                    <a:pt x="333470" y="94393"/>
                  </a:lnTo>
                  <a:lnTo>
                    <a:pt x="344138" y="78295"/>
                  </a:lnTo>
                  <a:lnTo>
                    <a:pt x="355187" y="58102"/>
                  </a:lnTo>
                  <a:lnTo>
                    <a:pt x="370046" y="42577"/>
                  </a:lnTo>
                  <a:lnTo>
                    <a:pt x="367951" y="24955"/>
                  </a:lnTo>
                  <a:lnTo>
                    <a:pt x="356806" y="10573"/>
                  </a:lnTo>
                  <a:lnTo>
                    <a:pt x="340804" y="0"/>
                  </a:lnTo>
                  <a:lnTo>
                    <a:pt x="326517" y="11239"/>
                  </a:lnTo>
                  <a:lnTo>
                    <a:pt x="308514" y="17621"/>
                  </a:lnTo>
                  <a:lnTo>
                    <a:pt x="290513" y="24098"/>
                  </a:lnTo>
                  <a:lnTo>
                    <a:pt x="276130" y="35338"/>
                  </a:lnTo>
                  <a:lnTo>
                    <a:pt x="266129" y="47053"/>
                  </a:lnTo>
                  <a:lnTo>
                    <a:pt x="239553" y="52483"/>
                  </a:lnTo>
                  <a:lnTo>
                    <a:pt x="225266" y="63627"/>
                  </a:lnTo>
                  <a:lnTo>
                    <a:pt x="210407" y="79153"/>
                  </a:lnTo>
                  <a:lnTo>
                    <a:pt x="196119" y="90392"/>
                  </a:lnTo>
                  <a:lnTo>
                    <a:pt x="181832" y="101632"/>
                  </a:lnTo>
                  <a:lnTo>
                    <a:pt x="167449" y="112871"/>
                  </a:lnTo>
                  <a:lnTo>
                    <a:pt x="148399" y="127825"/>
                  </a:lnTo>
                  <a:lnTo>
                    <a:pt x="110680" y="118872"/>
                  </a:lnTo>
                  <a:lnTo>
                    <a:pt x="95345" y="103918"/>
                  </a:lnTo>
                  <a:lnTo>
                    <a:pt x="72009" y="118396"/>
                  </a:lnTo>
                  <a:lnTo>
                    <a:pt x="52864" y="133350"/>
                  </a:lnTo>
                  <a:lnTo>
                    <a:pt x="34861" y="139827"/>
                  </a:lnTo>
                  <a:lnTo>
                    <a:pt x="35433" y="170212"/>
                  </a:lnTo>
                  <a:lnTo>
                    <a:pt x="26479" y="208026"/>
                  </a:lnTo>
                  <a:lnTo>
                    <a:pt x="23813" y="229362"/>
                  </a:lnTo>
                  <a:lnTo>
                    <a:pt x="15335" y="262985"/>
                  </a:lnTo>
                  <a:lnTo>
                    <a:pt x="1619" y="304610"/>
                  </a:lnTo>
                  <a:lnTo>
                    <a:pt x="0" y="317373"/>
                  </a:lnTo>
                  <a:lnTo>
                    <a:pt x="22288" y="311468"/>
                  </a:lnTo>
                  <a:lnTo>
                    <a:pt x="55721" y="319945"/>
                  </a:lnTo>
                  <a:lnTo>
                    <a:pt x="75342" y="335375"/>
                  </a:lnTo>
                  <a:lnTo>
                    <a:pt x="86010" y="354044"/>
                  </a:lnTo>
                  <a:lnTo>
                    <a:pt x="75438" y="370046"/>
                  </a:lnTo>
                  <a:lnTo>
                    <a:pt x="91821" y="376428"/>
                  </a:lnTo>
                  <a:lnTo>
                    <a:pt x="103537" y="386525"/>
                  </a:lnTo>
                  <a:lnTo>
                    <a:pt x="114205" y="405098"/>
                  </a:lnTo>
                  <a:lnTo>
                    <a:pt x="116300" y="422719"/>
                  </a:lnTo>
                  <a:lnTo>
                    <a:pt x="128016" y="432816"/>
                  </a:lnTo>
                  <a:lnTo>
                    <a:pt x="143923" y="443484"/>
                  </a:lnTo>
                  <a:lnTo>
                    <a:pt x="164116" y="454628"/>
                  </a:lnTo>
                  <a:lnTo>
                    <a:pt x="182118" y="448151"/>
                  </a:lnTo>
                  <a:lnTo>
                    <a:pt x="198596" y="454533"/>
                  </a:lnTo>
                  <a:lnTo>
                    <a:pt x="204406" y="476917"/>
                  </a:lnTo>
                  <a:lnTo>
                    <a:pt x="210788" y="495014"/>
                  </a:lnTo>
                  <a:lnTo>
                    <a:pt x="232505" y="493395"/>
                  </a:lnTo>
                  <a:lnTo>
                    <a:pt x="258032" y="496538"/>
                  </a:lnTo>
                  <a:lnTo>
                    <a:pt x="261747" y="501301"/>
                  </a:lnTo>
                  <a:lnTo>
                    <a:pt x="261747" y="501301"/>
                  </a:lnTo>
                  <a:lnTo>
                    <a:pt x="261747" y="5013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DC49B4CB-CC90-1706-34C0-CB32CEF3E103}"/>
                </a:ext>
              </a:extLst>
            </p:cNvPr>
            <p:cNvSpPr/>
            <p:nvPr/>
          </p:nvSpPr>
          <p:spPr>
            <a:xfrm>
              <a:off x="6655662" y="148888"/>
              <a:ext cx="1031044" cy="565885"/>
            </a:xfrm>
            <a:custGeom>
              <a:avLst/>
              <a:gdLst>
                <a:gd name="connsiteX0" fmla="*/ 328327 w 612267"/>
                <a:gd name="connsiteY0" fmla="*/ 336042 h 336041"/>
                <a:gd name="connsiteX1" fmla="*/ 350711 w 612267"/>
                <a:gd name="connsiteY1" fmla="*/ 330137 h 336041"/>
                <a:gd name="connsiteX2" fmla="*/ 374142 w 612267"/>
                <a:gd name="connsiteY2" fmla="*/ 315754 h 336041"/>
                <a:gd name="connsiteX3" fmla="*/ 388525 w 612267"/>
                <a:gd name="connsiteY3" fmla="*/ 304514 h 336041"/>
                <a:gd name="connsiteX4" fmla="*/ 403479 w 612267"/>
                <a:gd name="connsiteY4" fmla="*/ 289084 h 336041"/>
                <a:gd name="connsiteX5" fmla="*/ 421577 w 612267"/>
                <a:gd name="connsiteY5" fmla="*/ 282702 h 336041"/>
                <a:gd name="connsiteX6" fmla="*/ 432816 w 612267"/>
                <a:gd name="connsiteY6" fmla="*/ 296990 h 336041"/>
                <a:gd name="connsiteX7" fmla="*/ 448246 w 612267"/>
                <a:gd name="connsiteY7" fmla="*/ 311944 h 336041"/>
                <a:gd name="connsiteX8" fmla="*/ 458914 w 612267"/>
                <a:gd name="connsiteY8" fmla="*/ 295942 h 336041"/>
                <a:gd name="connsiteX9" fmla="*/ 473297 w 612267"/>
                <a:gd name="connsiteY9" fmla="*/ 284702 h 336041"/>
                <a:gd name="connsiteX10" fmla="*/ 488728 w 612267"/>
                <a:gd name="connsiteY10" fmla="*/ 299561 h 336041"/>
                <a:gd name="connsiteX11" fmla="*/ 487109 w 612267"/>
                <a:gd name="connsiteY11" fmla="*/ 277749 h 336041"/>
                <a:gd name="connsiteX12" fmla="*/ 509016 w 612267"/>
                <a:gd name="connsiteY12" fmla="*/ 276130 h 336041"/>
                <a:gd name="connsiteX13" fmla="*/ 520732 w 612267"/>
                <a:gd name="connsiteY13" fmla="*/ 286226 h 336041"/>
                <a:gd name="connsiteX14" fmla="*/ 534543 w 612267"/>
                <a:gd name="connsiteY14" fmla="*/ 279273 h 336041"/>
                <a:gd name="connsiteX15" fmla="*/ 523399 w 612267"/>
                <a:gd name="connsiteY15" fmla="*/ 264986 h 336041"/>
                <a:gd name="connsiteX16" fmla="*/ 525494 w 612267"/>
                <a:gd name="connsiteY16" fmla="*/ 247936 h 336041"/>
                <a:gd name="connsiteX17" fmla="*/ 544639 w 612267"/>
                <a:gd name="connsiteY17" fmla="*/ 232981 h 336041"/>
                <a:gd name="connsiteX18" fmla="*/ 562737 w 612267"/>
                <a:gd name="connsiteY18" fmla="*/ 226504 h 336041"/>
                <a:gd name="connsiteX19" fmla="*/ 580358 w 612267"/>
                <a:gd name="connsiteY19" fmla="*/ 224409 h 336041"/>
                <a:gd name="connsiteX20" fmla="*/ 596837 w 612267"/>
                <a:gd name="connsiteY20" fmla="*/ 230791 h 336041"/>
                <a:gd name="connsiteX21" fmla="*/ 603790 w 612267"/>
                <a:gd name="connsiteY21" fmla="*/ 210026 h 336041"/>
                <a:gd name="connsiteX22" fmla="*/ 612267 w 612267"/>
                <a:gd name="connsiteY22" fmla="*/ 176403 h 336041"/>
                <a:gd name="connsiteX23" fmla="*/ 598265 w 612267"/>
                <a:gd name="connsiteY23" fmla="*/ 114109 h 336041"/>
                <a:gd name="connsiteX24" fmla="*/ 584931 w 612267"/>
                <a:gd name="connsiteY24" fmla="*/ 82201 h 336041"/>
                <a:gd name="connsiteX25" fmla="*/ 559213 w 612267"/>
                <a:gd name="connsiteY25" fmla="*/ 44482 h 336041"/>
                <a:gd name="connsiteX26" fmla="*/ 507968 w 612267"/>
                <a:gd name="connsiteY26" fmla="*/ 3524 h 336041"/>
                <a:gd name="connsiteX27" fmla="*/ 486156 w 612267"/>
                <a:gd name="connsiteY27" fmla="*/ 5144 h 336041"/>
                <a:gd name="connsiteX28" fmla="*/ 365093 w 612267"/>
                <a:gd name="connsiteY28" fmla="*/ 3239 h 336041"/>
                <a:gd name="connsiteX29" fmla="*/ 339566 w 612267"/>
                <a:gd name="connsiteY29" fmla="*/ 0 h 336041"/>
                <a:gd name="connsiteX30" fmla="*/ 313373 w 612267"/>
                <a:gd name="connsiteY30" fmla="*/ 1143 h 336041"/>
                <a:gd name="connsiteX31" fmla="*/ 297466 w 612267"/>
                <a:gd name="connsiteY31" fmla="*/ 25146 h 336041"/>
                <a:gd name="connsiteX32" fmla="*/ 55912 w 612267"/>
                <a:gd name="connsiteY32" fmla="*/ 16955 h 336041"/>
                <a:gd name="connsiteX33" fmla="*/ 0 w 612267"/>
                <a:gd name="connsiteY33" fmla="*/ 14383 h 336041"/>
                <a:gd name="connsiteX34" fmla="*/ 5905 w 612267"/>
                <a:gd name="connsiteY34" fmla="*/ 36671 h 336041"/>
                <a:gd name="connsiteX35" fmla="*/ 11811 w 612267"/>
                <a:gd name="connsiteY35" fmla="*/ 59055 h 336041"/>
                <a:gd name="connsiteX36" fmla="*/ 53530 w 612267"/>
                <a:gd name="connsiteY36" fmla="*/ 176689 h 336041"/>
                <a:gd name="connsiteX37" fmla="*/ 59436 w 612267"/>
                <a:gd name="connsiteY37" fmla="*/ 199073 h 336041"/>
                <a:gd name="connsiteX38" fmla="*/ 65913 w 612267"/>
                <a:gd name="connsiteY38" fmla="*/ 217170 h 336041"/>
                <a:gd name="connsiteX39" fmla="*/ 87725 w 612267"/>
                <a:gd name="connsiteY39" fmla="*/ 215551 h 336041"/>
                <a:gd name="connsiteX40" fmla="*/ 103727 w 612267"/>
                <a:gd name="connsiteY40" fmla="*/ 226124 h 336041"/>
                <a:gd name="connsiteX41" fmla="*/ 118110 w 612267"/>
                <a:gd name="connsiteY41" fmla="*/ 214979 h 336041"/>
                <a:gd name="connsiteX42" fmla="*/ 135160 w 612267"/>
                <a:gd name="connsiteY42" fmla="*/ 217075 h 336041"/>
                <a:gd name="connsiteX43" fmla="*/ 151733 w 612267"/>
                <a:gd name="connsiteY43" fmla="*/ 223361 h 336041"/>
                <a:gd name="connsiteX44" fmla="*/ 184214 w 612267"/>
                <a:gd name="connsiteY44" fmla="*/ 205740 h 336041"/>
                <a:gd name="connsiteX45" fmla="*/ 185357 w 612267"/>
                <a:gd name="connsiteY45" fmla="*/ 231839 h 336041"/>
                <a:gd name="connsiteX46" fmla="*/ 201835 w 612267"/>
                <a:gd name="connsiteY46" fmla="*/ 238220 h 336041"/>
                <a:gd name="connsiteX47" fmla="*/ 221647 w 612267"/>
                <a:gd name="connsiteY47" fmla="*/ 253651 h 336041"/>
                <a:gd name="connsiteX48" fmla="*/ 228029 w 612267"/>
                <a:gd name="connsiteY48" fmla="*/ 271748 h 336041"/>
                <a:gd name="connsiteX49" fmla="*/ 247269 w 612267"/>
                <a:gd name="connsiteY49" fmla="*/ 291465 h 336041"/>
                <a:gd name="connsiteX50" fmla="*/ 245173 w 612267"/>
                <a:gd name="connsiteY50" fmla="*/ 308515 h 336041"/>
                <a:gd name="connsiteX51" fmla="*/ 269177 w 612267"/>
                <a:gd name="connsiteY51" fmla="*/ 324422 h 336041"/>
                <a:gd name="connsiteX52" fmla="*/ 285655 w 612267"/>
                <a:gd name="connsiteY52" fmla="*/ 296132 h 336041"/>
                <a:gd name="connsiteX53" fmla="*/ 305943 w 612267"/>
                <a:gd name="connsiteY53" fmla="*/ 307276 h 336041"/>
                <a:gd name="connsiteX54" fmla="*/ 321945 w 612267"/>
                <a:gd name="connsiteY54" fmla="*/ 317945 h 336041"/>
                <a:gd name="connsiteX55" fmla="*/ 328327 w 612267"/>
                <a:gd name="connsiteY55" fmla="*/ 336042 h 336041"/>
                <a:gd name="connsiteX56" fmla="*/ 328327 w 612267"/>
                <a:gd name="connsiteY56" fmla="*/ 336042 h 336041"/>
                <a:gd name="connsiteX57" fmla="*/ 328327 w 612267"/>
                <a:gd name="connsiteY57" fmla="*/ 336042 h 3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12267" h="336041">
                  <a:moveTo>
                    <a:pt x="328327" y="336042"/>
                  </a:moveTo>
                  <a:lnTo>
                    <a:pt x="350711" y="330137"/>
                  </a:lnTo>
                  <a:lnTo>
                    <a:pt x="374142" y="315754"/>
                  </a:lnTo>
                  <a:lnTo>
                    <a:pt x="388525" y="304514"/>
                  </a:lnTo>
                  <a:lnTo>
                    <a:pt x="403479" y="289084"/>
                  </a:lnTo>
                  <a:lnTo>
                    <a:pt x="421577" y="282702"/>
                  </a:lnTo>
                  <a:lnTo>
                    <a:pt x="432816" y="296990"/>
                  </a:lnTo>
                  <a:lnTo>
                    <a:pt x="448246" y="311944"/>
                  </a:lnTo>
                  <a:lnTo>
                    <a:pt x="458914" y="295942"/>
                  </a:lnTo>
                  <a:lnTo>
                    <a:pt x="473297" y="284702"/>
                  </a:lnTo>
                  <a:lnTo>
                    <a:pt x="488728" y="299561"/>
                  </a:lnTo>
                  <a:lnTo>
                    <a:pt x="487109" y="277749"/>
                  </a:lnTo>
                  <a:lnTo>
                    <a:pt x="509016" y="276130"/>
                  </a:lnTo>
                  <a:lnTo>
                    <a:pt x="520732" y="286226"/>
                  </a:lnTo>
                  <a:lnTo>
                    <a:pt x="534543" y="279273"/>
                  </a:lnTo>
                  <a:lnTo>
                    <a:pt x="523399" y="264986"/>
                  </a:lnTo>
                  <a:lnTo>
                    <a:pt x="525494" y="247936"/>
                  </a:lnTo>
                  <a:lnTo>
                    <a:pt x="544639" y="232981"/>
                  </a:lnTo>
                  <a:lnTo>
                    <a:pt x="562737" y="226504"/>
                  </a:lnTo>
                  <a:lnTo>
                    <a:pt x="580358" y="224409"/>
                  </a:lnTo>
                  <a:lnTo>
                    <a:pt x="596837" y="230791"/>
                  </a:lnTo>
                  <a:lnTo>
                    <a:pt x="603790" y="210026"/>
                  </a:lnTo>
                  <a:lnTo>
                    <a:pt x="612267" y="176403"/>
                  </a:lnTo>
                  <a:lnTo>
                    <a:pt x="598265" y="114109"/>
                  </a:lnTo>
                  <a:lnTo>
                    <a:pt x="584931" y="82201"/>
                  </a:lnTo>
                  <a:lnTo>
                    <a:pt x="559213" y="44482"/>
                  </a:lnTo>
                  <a:lnTo>
                    <a:pt x="507968" y="3524"/>
                  </a:lnTo>
                  <a:lnTo>
                    <a:pt x="486156" y="5144"/>
                  </a:lnTo>
                  <a:lnTo>
                    <a:pt x="365093" y="3239"/>
                  </a:lnTo>
                  <a:lnTo>
                    <a:pt x="339566" y="0"/>
                  </a:lnTo>
                  <a:lnTo>
                    <a:pt x="313373" y="1143"/>
                  </a:lnTo>
                  <a:lnTo>
                    <a:pt x="297466" y="25146"/>
                  </a:lnTo>
                  <a:lnTo>
                    <a:pt x="55912" y="16955"/>
                  </a:lnTo>
                  <a:lnTo>
                    <a:pt x="0" y="14383"/>
                  </a:lnTo>
                  <a:lnTo>
                    <a:pt x="5905" y="36671"/>
                  </a:lnTo>
                  <a:lnTo>
                    <a:pt x="11811" y="59055"/>
                  </a:lnTo>
                  <a:lnTo>
                    <a:pt x="53530" y="176689"/>
                  </a:lnTo>
                  <a:lnTo>
                    <a:pt x="59436" y="199073"/>
                  </a:lnTo>
                  <a:lnTo>
                    <a:pt x="65913" y="217170"/>
                  </a:lnTo>
                  <a:lnTo>
                    <a:pt x="87725" y="215551"/>
                  </a:lnTo>
                  <a:lnTo>
                    <a:pt x="103727" y="226124"/>
                  </a:lnTo>
                  <a:lnTo>
                    <a:pt x="118110" y="214979"/>
                  </a:lnTo>
                  <a:lnTo>
                    <a:pt x="135160" y="217075"/>
                  </a:lnTo>
                  <a:lnTo>
                    <a:pt x="151733" y="223361"/>
                  </a:lnTo>
                  <a:lnTo>
                    <a:pt x="184214" y="205740"/>
                  </a:lnTo>
                  <a:lnTo>
                    <a:pt x="185357" y="231839"/>
                  </a:lnTo>
                  <a:lnTo>
                    <a:pt x="201835" y="238220"/>
                  </a:lnTo>
                  <a:lnTo>
                    <a:pt x="221647" y="253651"/>
                  </a:lnTo>
                  <a:lnTo>
                    <a:pt x="228029" y="271748"/>
                  </a:lnTo>
                  <a:lnTo>
                    <a:pt x="247269" y="291465"/>
                  </a:lnTo>
                  <a:lnTo>
                    <a:pt x="245173" y="308515"/>
                  </a:lnTo>
                  <a:lnTo>
                    <a:pt x="269177" y="324422"/>
                  </a:lnTo>
                  <a:lnTo>
                    <a:pt x="285655" y="296132"/>
                  </a:lnTo>
                  <a:lnTo>
                    <a:pt x="305943" y="307276"/>
                  </a:lnTo>
                  <a:lnTo>
                    <a:pt x="321945" y="317945"/>
                  </a:lnTo>
                  <a:lnTo>
                    <a:pt x="328327" y="336042"/>
                  </a:lnTo>
                  <a:lnTo>
                    <a:pt x="328327" y="336042"/>
                  </a:lnTo>
                  <a:lnTo>
                    <a:pt x="328327" y="3360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B5238D62-350F-EDE3-9FD9-FEEE83247210}"/>
                </a:ext>
              </a:extLst>
            </p:cNvPr>
            <p:cNvSpPr/>
            <p:nvPr/>
          </p:nvSpPr>
          <p:spPr>
            <a:xfrm>
              <a:off x="7094353" y="525826"/>
              <a:ext cx="778575" cy="722435"/>
            </a:xfrm>
            <a:custGeom>
              <a:avLst/>
              <a:gdLst>
                <a:gd name="connsiteX0" fmla="*/ 64484 w 462343"/>
                <a:gd name="connsiteY0" fmla="*/ 429006 h 429005"/>
                <a:gd name="connsiteX1" fmla="*/ 59150 w 462343"/>
                <a:gd name="connsiteY1" fmla="*/ 402431 h 429005"/>
                <a:gd name="connsiteX2" fmla="*/ 52673 w 462343"/>
                <a:gd name="connsiteY2" fmla="*/ 384334 h 429005"/>
                <a:gd name="connsiteX3" fmla="*/ 71818 w 462343"/>
                <a:gd name="connsiteY3" fmla="*/ 369380 h 429005"/>
                <a:gd name="connsiteX4" fmla="*/ 82486 w 462343"/>
                <a:gd name="connsiteY4" fmla="*/ 387953 h 429005"/>
                <a:gd name="connsiteX5" fmla="*/ 76105 w 462343"/>
                <a:gd name="connsiteY5" fmla="*/ 404527 h 429005"/>
                <a:gd name="connsiteX6" fmla="*/ 102203 w 462343"/>
                <a:gd name="connsiteY6" fmla="*/ 403384 h 429005"/>
                <a:gd name="connsiteX7" fmla="*/ 104775 w 462343"/>
                <a:gd name="connsiteY7" fmla="*/ 382143 h 429005"/>
                <a:gd name="connsiteX8" fmla="*/ 89345 w 462343"/>
                <a:gd name="connsiteY8" fmla="*/ 367189 h 429005"/>
                <a:gd name="connsiteX9" fmla="*/ 91440 w 462343"/>
                <a:gd name="connsiteY9" fmla="*/ 350139 h 429005"/>
                <a:gd name="connsiteX10" fmla="*/ 112776 w 462343"/>
                <a:gd name="connsiteY10" fmla="*/ 352806 h 429005"/>
                <a:gd name="connsiteX11" fmla="*/ 119634 w 462343"/>
                <a:gd name="connsiteY11" fmla="*/ 366617 h 429005"/>
                <a:gd name="connsiteX12" fmla="*/ 130302 w 462343"/>
                <a:gd name="connsiteY12" fmla="*/ 350615 h 429005"/>
                <a:gd name="connsiteX13" fmla="*/ 128682 w 462343"/>
                <a:gd name="connsiteY13" fmla="*/ 328803 h 429005"/>
                <a:gd name="connsiteX14" fmla="*/ 145161 w 462343"/>
                <a:gd name="connsiteY14" fmla="*/ 335185 h 429005"/>
                <a:gd name="connsiteX15" fmla="*/ 147256 w 462343"/>
                <a:gd name="connsiteY15" fmla="*/ 318135 h 429005"/>
                <a:gd name="connsiteX16" fmla="*/ 169069 w 462343"/>
                <a:gd name="connsiteY16" fmla="*/ 316516 h 429005"/>
                <a:gd name="connsiteX17" fmla="*/ 162687 w 462343"/>
                <a:gd name="connsiteY17" fmla="*/ 298418 h 429005"/>
                <a:gd name="connsiteX18" fmla="*/ 179165 w 462343"/>
                <a:gd name="connsiteY18" fmla="*/ 304800 h 429005"/>
                <a:gd name="connsiteX19" fmla="*/ 190309 w 462343"/>
                <a:gd name="connsiteY19" fmla="*/ 319183 h 429005"/>
                <a:gd name="connsiteX20" fmla="*/ 208883 w 462343"/>
                <a:gd name="connsiteY20" fmla="*/ 308420 h 429005"/>
                <a:gd name="connsiteX21" fmla="*/ 224885 w 462343"/>
                <a:gd name="connsiteY21" fmla="*/ 319088 h 429005"/>
                <a:gd name="connsiteX22" fmla="*/ 241935 w 462343"/>
                <a:gd name="connsiteY22" fmla="*/ 321183 h 429005"/>
                <a:gd name="connsiteX23" fmla="*/ 260509 w 462343"/>
                <a:gd name="connsiteY23" fmla="*/ 310515 h 429005"/>
                <a:gd name="connsiteX24" fmla="*/ 258889 w 462343"/>
                <a:gd name="connsiteY24" fmla="*/ 288703 h 429005"/>
                <a:gd name="connsiteX25" fmla="*/ 280701 w 462343"/>
                <a:gd name="connsiteY25" fmla="*/ 287084 h 429005"/>
                <a:gd name="connsiteX26" fmla="*/ 279082 w 462343"/>
                <a:gd name="connsiteY26" fmla="*/ 265176 h 429005"/>
                <a:gd name="connsiteX27" fmla="*/ 292322 w 462343"/>
                <a:gd name="connsiteY27" fmla="*/ 262509 h 429005"/>
                <a:gd name="connsiteX28" fmla="*/ 310991 w 462343"/>
                <a:gd name="connsiteY28" fmla="*/ 251841 h 429005"/>
                <a:gd name="connsiteX29" fmla="*/ 304514 w 462343"/>
                <a:gd name="connsiteY29" fmla="*/ 233743 h 429005"/>
                <a:gd name="connsiteX30" fmla="*/ 315182 w 462343"/>
                <a:gd name="connsiteY30" fmla="*/ 217742 h 429005"/>
                <a:gd name="connsiteX31" fmla="*/ 333756 w 462343"/>
                <a:gd name="connsiteY31" fmla="*/ 207074 h 429005"/>
                <a:gd name="connsiteX32" fmla="*/ 348043 w 462343"/>
                <a:gd name="connsiteY32" fmla="*/ 195929 h 429005"/>
                <a:gd name="connsiteX33" fmla="*/ 358711 w 462343"/>
                <a:gd name="connsiteY33" fmla="*/ 179927 h 429005"/>
                <a:gd name="connsiteX34" fmla="*/ 381000 w 462343"/>
                <a:gd name="connsiteY34" fmla="*/ 174022 h 429005"/>
                <a:gd name="connsiteX35" fmla="*/ 391096 w 462343"/>
                <a:gd name="connsiteY35" fmla="*/ 162306 h 429005"/>
                <a:gd name="connsiteX36" fmla="*/ 406527 w 462343"/>
                <a:gd name="connsiteY36" fmla="*/ 177165 h 429005"/>
                <a:gd name="connsiteX37" fmla="*/ 418243 w 462343"/>
                <a:gd name="connsiteY37" fmla="*/ 187262 h 429005"/>
                <a:gd name="connsiteX38" fmla="*/ 438531 w 462343"/>
                <a:gd name="connsiteY38" fmla="*/ 198406 h 429005"/>
                <a:gd name="connsiteX39" fmla="*/ 444817 w 462343"/>
                <a:gd name="connsiteY39" fmla="*/ 181927 h 429005"/>
                <a:gd name="connsiteX40" fmla="*/ 459676 w 462343"/>
                <a:gd name="connsiteY40" fmla="*/ 166402 h 429005"/>
                <a:gd name="connsiteX41" fmla="*/ 462343 w 462343"/>
                <a:gd name="connsiteY41" fmla="*/ 145161 h 429005"/>
                <a:gd name="connsiteX42" fmla="*/ 447389 w 462343"/>
                <a:gd name="connsiteY42" fmla="*/ 126016 h 429005"/>
                <a:gd name="connsiteX43" fmla="*/ 460153 w 462343"/>
                <a:gd name="connsiteY43" fmla="*/ 92964 h 429005"/>
                <a:gd name="connsiteX44" fmla="*/ 450532 w 462343"/>
                <a:gd name="connsiteY44" fmla="*/ 65818 h 429005"/>
                <a:gd name="connsiteX45" fmla="*/ 434530 w 462343"/>
                <a:gd name="connsiteY45" fmla="*/ 55245 h 429005"/>
                <a:gd name="connsiteX46" fmla="*/ 448913 w 462343"/>
                <a:gd name="connsiteY46" fmla="*/ 44005 h 429005"/>
                <a:gd name="connsiteX47" fmla="*/ 428148 w 462343"/>
                <a:gd name="connsiteY47" fmla="*/ 37148 h 429005"/>
                <a:gd name="connsiteX48" fmla="*/ 412146 w 462343"/>
                <a:gd name="connsiteY48" fmla="*/ 26479 h 429005"/>
                <a:gd name="connsiteX49" fmla="*/ 396240 w 462343"/>
                <a:gd name="connsiteY49" fmla="*/ 15907 h 429005"/>
                <a:gd name="connsiteX50" fmla="*/ 372237 w 462343"/>
                <a:gd name="connsiteY50" fmla="*/ 0 h 429005"/>
                <a:gd name="connsiteX51" fmla="*/ 349377 w 462343"/>
                <a:gd name="connsiteY51" fmla="*/ 10097 h 429005"/>
                <a:gd name="connsiteX52" fmla="*/ 331375 w 462343"/>
                <a:gd name="connsiteY52" fmla="*/ 16574 h 429005"/>
                <a:gd name="connsiteX53" fmla="*/ 320135 w 462343"/>
                <a:gd name="connsiteY53" fmla="*/ 2191 h 429005"/>
                <a:gd name="connsiteX54" fmla="*/ 302609 w 462343"/>
                <a:gd name="connsiteY54" fmla="*/ 4381 h 429005"/>
                <a:gd name="connsiteX55" fmla="*/ 284512 w 462343"/>
                <a:gd name="connsiteY55" fmla="*/ 10763 h 429005"/>
                <a:gd name="connsiteX56" fmla="*/ 273367 w 462343"/>
                <a:gd name="connsiteY56" fmla="*/ 31051 h 429005"/>
                <a:gd name="connsiteX57" fmla="*/ 271272 w 462343"/>
                <a:gd name="connsiteY57" fmla="*/ 48006 h 429005"/>
                <a:gd name="connsiteX58" fmla="*/ 260699 w 462343"/>
                <a:gd name="connsiteY58" fmla="*/ 64008 h 429005"/>
                <a:gd name="connsiteX59" fmla="*/ 248983 w 462343"/>
                <a:gd name="connsiteY59" fmla="*/ 53912 h 429005"/>
                <a:gd name="connsiteX60" fmla="*/ 227171 w 462343"/>
                <a:gd name="connsiteY60" fmla="*/ 55531 h 429005"/>
                <a:gd name="connsiteX61" fmla="*/ 229362 w 462343"/>
                <a:gd name="connsiteY61" fmla="*/ 73152 h 429005"/>
                <a:gd name="connsiteX62" fmla="*/ 218122 w 462343"/>
                <a:gd name="connsiteY62" fmla="*/ 58769 h 429005"/>
                <a:gd name="connsiteX63" fmla="*/ 203263 w 462343"/>
                <a:gd name="connsiteY63" fmla="*/ 74200 h 429005"/>
                <a:gd name="connsiteX64" fmla="*/ 192691 w 462343"/>
                <a:gd name="connsiteY64" fmla="*/ 90202 h 429005"/>
                <a:gd name="connsiteX65" fmla="*/ 177736 w 462343"/>
                <a:gd name="connsiteY65" fmla="*/ 71056 h 429005"/>
                <a:gd name="connsiteX66" fmla="*/ 161830 w 462343"/>
                <a:gd name="connsiteY66" fmla="*/ 60484 h 429005"/>
                <a:gd name="connsiteX67" fmla="*/ 143732 w 462343"/>
                <a:gd name="connsiteY67" fmla="*/ 66866 h 429005"/>
                <a:gd name="connsiteX68" fmla="*/ 128873 w 462343"/>
                <a:gd name="connsiteY68" fmla="*/ 82391 h 429005"/>
                <a:gd name="connsiteX69" fmla="*/ 114490 w 462343"/>
                <a:gd name="connsiteY69" fmla="*/ 93536 h 429005"/>
                <a:gd name="connsiteX70" fmla="*/ 95345 w 462343"/>
                <a:gd name="connsiteY70" fmla="*/ 108490 h 429005"/>
                <a:gd name="connsiteX71" fmla="*/ 78391 w 462343"/>
                <a:gd name="connsiteY71" fmla="*/ 106394 h 429005"/>
                <a:gd name="connsiteX72" fmla="*/ 57055 w 462343"/>
                <a:gd name="connsiteY72" fmla="*/ 103727 h 429005"/>
                <a:gd name="connsiteX73" fmla="*/ 41720 w 462343"/>
                <a:gd name="connsiteY73" fmla="*/ 158115 h 429005"/>
                <a:gd name="connsiteX74" fmla="*/ 39624 w 462343"/>
                <a:gd name="connsiteY74" fmla="*/ 175165 h 429005"/>
                <a:gd name="connsiteX75" fmla="*/ 29527 w 462343"/>
                <a:gd name="connsiteY75" fmla="*/ 186880 h 429005"/>
                <a:gd name="connsiteX76" fmla="*/ 25908 w 462343"/>
                <a:gd name="connsiteY76" fmla="*/ 216694 h 429005"/>
                <a:gd name="connsiteX77" fmla="*/ 37052 w 462343"/>
                <a:gd name="connsiteY77" fmla="*/ 231076 h 429005"/>
                <a:gd name="connsiteX78" fmla="*/ 28575 w 462343"/>
                <a:gd name="connsiteY78" fmla="*/ 264605 h 429005"/>
                <a:gd name="connsiteX79" fmla="*/ 13716 w 462343"/>
                <a:gd name="connsiteY79" fmla="*/ 280035 h 429005"/>
                <a:gd name="connsiteX80" fmla="*/ 3143 w 462343"/>
                <a:gd name="connsiteY80" fmla="*/ 296037 h 429005"/>
                <a:gd name="connsiteX81" fmla="*/ 14288 w 462343"/>
                <a:gd name="connsiteY81" fmla="*/ 310420 h 429005"/>
                <a:gd name="connsiteX82" fmla="*/ 0 w 462343"/>
                <a:gd name="connsiteY82" fmla="*/ 321564 h 429005"/>
                <a:gd name="connsiteX83" fmla="*/ 6382 w 462343"/>
                <a:gd name="connsiteY83" fmla="*/ 339662 h 429005"/>
                <a:gd name="connsiteX84" fmla="*/ 8572 w 462343"/>
                <a:gd name="connsiteY84" fmla="*/ 357283 h 429005"/>
                <a:gd name="connsiteX85" fmla="*/ 24479 w 462343"/>
                <a:gd name="connsiteY85" fmla="*/ 367856 h 429005"/>
                <a:gd name="connsiteX86" fmla="*/ 35719 w 462343"/>
                <a:gd name="connsiteY86" fmla="*/ 382238 h 429005"/>
                <a:gd name="connsiteX87" fmla="*/ 46387 w 462343"/>
                <a:gd name="connsiteY87" fmla="*/ 400812 h 429005"/>
                <a:gd name="connsiteX88" fmla="*/ 58102 w 462343"/>
                <a:gd name="connsiteY88" fmla="*/ 410909 h 429005"/>
                <a:gd name="connsiteX89" fmla="*/ 64484 w 462343"/>
                <a:gd name="connsiteY89" fmla="*/ 429006 h 429005"/>
                <a:gd name="connsiteX90" fmla="*/ 64484 w 462343"/>
                <a:gd name="connsiteY90" fmla="*/ 429006 h 429005"/>
                <a:gd name="connsiteX91" fmla="*/ 64484 w 462343"/>
                <a:gd name="connsiteY91" fmla="*/ 429006 h 42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62343" h="429005">
                  <a:moveTo>
                    <a:pt x="64484" y="429006"/>
                  </a:moveTo>
                  <a:lnTo>
                    <a:pt x="59150" y="402431"/>
                  </a:lnTo>
                  <a:lnTo>
                    <a:pt x="52673" y="384334"/>
                  </a:lnTo>
                  <a:lnTo>
                    <a:pt x="71818" y="369380"/>
                  </a:lnTo>
                  <a:lnTo>
                    <a:pt x="82486" y="387953"/>
                  </a:lnTo>
                  <a:lnTo>
                    <a:pt x="76105" y="404527"/>
                  </a:lnTo>
                  <a:lnTo>
                    <a:pt x="102203" y="403384"/>
                  </a:lnTo>
                  <a:lnTo>
                    <a:pt x="104775" y="382143"/>
                  </a:lnTo>
                  <a:lnTo>
                    <a:pt x="89345" y="367189"/>
                  </a:lnTo>
                  <a:lnTo>
                    <a:pt x="91440" y="350139"/>
                  </a:lnTo>
                  <a:lnTo>
                    <a:pt x="112776" y="352806"/>
                  </a:lnTo>
                  <a:lnTo>
                    <a:pt x="119634" y="366617"/>
                  </a:lnTo>
                  <a:lnTo>
                    <a:pt x="130302" y="350615"/>
                  </a:lnTo>
                  <a:lnTo>
                    <a:pt x="128682" y="328803"/>
                  </a:lnTo>
                  <a:lnTo>
                    <a:pt x="145161" y="335185"/>
                  </a:lnTo>
                  <a:lnTo>
                    <a:pt x="147256" y="318135"/>
                  </a:lnTo>
                  <a:lnTo>
                    <a:pt x="169069" y="316516"/>
                  </a:lnTo>
                  <a:lnTo>
                    <a:pt x="162687" y="298418"/>
                  </a:lnTo>
                  <a:lnTo>
                    <a:pt x="179165" y="304800"/>
                  </a:lnTo>
                  <a:lnTo>
                    <a:pt x="190309" y="319183"/>
                  </a:lnTo>
                  <a:lnTo>
                    <a:pt x="208883" y="308420"/>
                  </a:lnTo>
                  <a:lnTo>
                    <a:pt x="224885" y="319088"/>
                  </a:lnTo>
                  <a:lnTo>
                    <a:pt x="241935" y="321183"/>
                  </a:lnTo>
                  <a:lnTo>
                    <a:pt x="260509" y="310515"/>
                  </a:lnTo>
                  <a:lnTo>
                    <a:pt x="258889" y="288703"/>
                  </a:lnTo>
                  <a:lnTo>
                    <a:pt x="280701" y="287084"/>
                  </a:lnTo>
                  <a:lnTo>
                    <a:pt x="279082" y="265176"/>
                  </a:lnTo>
                  <a:lnTo>
                    <a:pt x="292322" y="262509"/>
                  </a:lnTo>
                  <a:lnTo>
                    <a:pt x="310991" y="251841"/>
                  </a:lnTo>
                  <a:lnTo>
                    <a:pt x="304514" y="233743"/>
                  </a:lnTo>
                  <a:lnTo>
                    <a:pt x="315182" y="217742"/>
                  </a:lnTo>
                  <a:lnTo>
                    <a:pt x="333756" y="207074"/>
                  </a:lnTo>
                  <a:lnTo>
                    <a:pt x="348043" y="195929"/>
                  </a:lnTo>
                  <a:lnTo>
                    <a:pt x="358711" y="179927"/>
                  </a:lnTo>
                  <a:lnTo>
                    <a:pt x="381000" y="174022"/>
                  </a:lnTo>
                  <a:lnTo>
                    <a:pt x="391096" y="162306"/>
                  </a:lnTo>
                  <a:lnTo>
                    <a:pt x="406527" y="177165"/>
                  </a:lnTo>
                  <a:lnTo>
                    <a:pt x="418243" y="187262"/>
                  </a:lnTo>
                  <a:lnTo>
                    <a:pt x="438531" y="198406"/>
                  </a:lnTo>
                  <a:lnTo>
                    <a:pt x="444817" y="181927"/>
                  </a:lnTo>
                  <a:lnTo>
                    <a:pt x="459676" y="166402"/>
                  </a:lnTo>
                  <a:lnTo>
                    <a:pt x="462343" y="145161"/>
                  </a:lnTo>
                  <a:lnTo>
                    <a:pt x="447389" y="126016"/>
                  </a:lnTo>
                  <a:lnTo>
                    <a:pt x="460153" y="92964"/>
                  </a:lnTo>
                  <a:lnTo>
                    <a:pt x="450532" y="65818"/>
                  </a:lnTo>
                  <a:lnTo>
                    <a:pt x="434530" y="55245"/>
                  </a:lnTo>
                  <a:lnTo>
                    <a:pt x="448913" y="44005"/>
                  </a:lnTo>
                  <a:lnTo>
                    <a:pt x="428148" y="37148"/>
                  </a:lnTo>
                  <a:lnTo>
                    <a:pt x="412146" y="26479"/>
                  </a:lnTo>
                  <a:lnTo>
                    <a:pt x="396240" y="15907"/>
                  </a:lnTo>
                  <a:lnTo>
                    <a:pt x="372237" y="0"/>
                  </a:lnTo>
                  <a:lnTo>
                    <a:pt x="349377" y="10097"/>
                  </a:lnTo>
                  <a:lnTo>
                    <a:pt x="331375" y="16574"/>
                  </a:lnTo>
                  <a:lnTo>
                    <a:pt x="320135" y="2191"/>
                  </a:lnTo>
                  <a:lnTo>
                    <a:pt x="302609" y="4381"/>
                  </a:lnTo>
                  <a:lnTo>
                    <a:pt x="284512" y="10763"/>
                  </a:lnTo>
                  <a:lnTo>
                    <a:pt x="273367" y="31051"/>
                  </a:lnTo>
                  <a:lnTo>
                    <a:pt x="271272" y="48006"/>
                  </a:lnTo>
                  <a:lnTo>
                    <a:pt x="260699" y="64008"/>
                  </a:lnTo>
                  <a:lnTo>
                    <a:pt x="248983" y="53912"/>
                  </a:lnTo>
                  <a:lnTo>
                    <a:pt x="227171" y="55531"/>
                  </a:lnTo>
                  <a:lnTo>
                    <a:pt x="229362" y="73152"/>
                  </a:lnTo>
                  <a:lnTo>
                    <a:pt x="218122" y="58769"/>
                  </a:lnTo>
                  <a:lnTo>
                    <a:pt x="203263" y="74200"/>
                  </a:lnTo>
                  <a:lnTo>
                    <a:pt x="192691" y="90202"/>
                  </a:lnTo>
                  <a:lnTo>
                    <a:pt x="177736" y="71056"/>
                  </a:lnTo>
                  <a:lnTo>
                    <a:pt x="161830" y="60484"/>
                  </a:lnTo>
                  <a:lnTo>
                    <a:pt x="143732" y="66866"/>
                  </a:lnTo>
                  <a:lnTo>
                    <a:pt x="128873" y="82391"/>
                  </a:lnTo>
                  <a:lnTo>
                    <a:pt x="114490" y="93536"/>
                  </a:lnTo>
                  <a:lnTo>
                    <a:pt x="95345" y="108490"/>
                  </a:lnTo>
                  <a:lnTo>
                    <a:pt x="78391" y="106394"/>
                  </a:lnTo>
                  <a:lnTo>
                    <a:pt x="57055" y="103727"/>
                  </a:lnTo>
                  <a:lnTo>
                    <a:pt x="41720" y="158115"/>
                  </a:lnTo>
                  <a:lnTo>
                    <a:pt x="39624" y="175165"/>
                  </a:lnTo>
                  <a:lnTo>
                    <a:pt x="29527" y="186880"/>
                  </a:lnTo>
                  <a:lnTo>
                    <a:pt x="25908" y="216694"/>
                  </a:lnTo>
                  <a:lnTo>
                    <a:pt x="37052" y="231076"/>
                  </a:lnTo>
                  <a:lnTo>
                    <a:pt x="28575" y="264605"/>
                  </a:lnTo>
                  <a:lnTo>
                    <a:pt x="13716" y="280035"/>
                  </a:lnTo>
                  <a:lnTo>
                    <a:pt x="3143" y="296037"/>
                  </a:lnTo>
                  <a:lnTo>
                    <a:pt x="14288" y="310420"/>
                  </a:lnTo>
                  <a:lnTo>
                    <a:pt x="0" y="321564"/>
                  </a:lnTo>
                  <a:lnTo>
                    <a:pt x="6382" y="339662"/>
                  </a:lnTo>
                  <a:lnTo>
                    <a:pt x="8572" y="357283"/>
                  </a:lnTo>
                  <a:lnTo>
                    <a:pt x="24479" y="367856"/>
                  </a:lnTo>
                  <a:lnTo>
                    <a:pt x="35719" y="382238"/>
                  </a:lnTo>
                  <a:lnTo>
                    <a:pt x="46387" y="400812"/>
                  </a:lnTo>
                  <a:lnTo>
                    <a:pt x="58102" y="410909"/>
                  </a:lnTo>
                  <a:lnTo>
                    <a:pt x="64484" y="429006"/>
                  </a:lnTo>
                  <a:lnTo>
                    <a:pt x="64484" y="429006"/>
                  </a:lnTo>
                  <a:lnTo>
                    <a:pt x="64484" y="42900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0366C18-683F-5314-1AA5-1ABB265038F4}"/>
                </a:ext>
              </a:extLst>
            </p:cNvPr>
            <p:cNvSpPr/>
            <p:nvPr/>
          </p:nvSpPr>
          <p:spPr>
            <a:xfrm>
              <a:off x="8024985" y="517486"/>
              <a:ext cx="993991" cy="1049328"/>
            </a:xfrm>
            <a:custGeom>
              <a:avLst/>
              <a:gdLst>
                <a:gd name="connsiteX0" fmla="*/ 348711 w 590264"/>
                <a:gd name="connsiteY0" fmla="*/ 623126 h 623125"/>
                <a:gd name="connsiteX1" fmla="*/ 371666 w 590264"/>
                <a:gd name="connsiteY1" fmla="*/ 613029 h 623125"/>
                <a:gd name="connsiteX2" fmla="*/ 374238 w 590264"/>
                <a:gd name="connsiteY2" fmla="*/ 591693 h 623125"/>
                <a:gd name="connsiteX3" fmla="*/ 385382 w 590264"/>
                <a:gd name="connsiteY3" fmla="*/ 571405 h 623125"/>
                <a:gd name="connsiteX4" fmla="*/ 388048 w 590264"/>
                <a:gd name="connsiteY4" fmla="*/ 550069 h 623125"/>
                <a:gd name="connsiteX5" fmla="*/ 390144 w 590264"/>
                <a:gd name="connsiteY5" fmla="*/ 533019 h 623125"/>
                <a:gd name="connsiteX6" fmla="*/ 409290 w 590264"/>
                <a:gd name="connsiteY6" fmla="*/ 517969 h 623125"/>
                <a:gd name="connsiteX7" fmla="*/ 427958 w 590264"/>
                <a:gd name="connsiteY7" fmla="*/ 507302 h 623125"/>
                <a:gd name="connsiteX8" fmla="*/ 446532 w 590264"/>
                <a:gd name="connsiteY8" fmla="*/ 496634 h 623125"/>
                <a:gd name="connsiteX9" fmla="*/ 469964 w 590264"/>
                <a:gd name="connsiteY9" fmla="*/ 482156 h 623125"/>
                <a:gd name="connsiteX10" fmla="*/ 485394 w 590264"/>
                <a:gd name="connsiteY10" fmla="*/ 462439 h 623125"/>
                <a:gd name="connsiteX11" fmla="*/ 503492 w 590264"/>
                <a:gd name="connsiteY11" fmla="*/ 455962 h 623125"/>
                <a:gd name="connsiteX12" fmla="*/ 531686 w 590264"/>
                <a:gd name="connsiteY12" fmla="*/ 437769 h 623125"/>
                <a:gd name="connsiteX13" fmla="*/ 551402 w 590264"/>
                <a:gd name="connsiteY13" fmla="*/ 453200 h 623125"/>
                <a:gd name="connsiteX14" fmla="*/ 566357 w 590264"/>
                <a:gd name="connsiteY14" fmla="*/ 472440 h 623125"/>
                <a:gd name="connsiteX15" fmla="*/ 590265 w 590264"/>
                <a:gd name="connsiteY15" fmla="*/ 419005 h 623125"/>
                <a:gd name="connsiteX16" fmla="*/ 548164 w 590264"/>
                <a:gd name="connsiteY16" fmla="*/ 374904 h 623125"/>
                <a:gd name="connsiteX17" fmla="*/ 526256 w 590264"/>
                <a:gd name="connsiteY17" fmla="*/ 341852 h 623125"/>
                <a:gd name="connsiteX18" fmla="*/ 518732 w 590264"/>
                <a:gd name="connsiteY18" fmla="*/ 297561 h 623125"/>
                <a:gd name="connsiteX19" fmla="*/ 521875 w 590264"/>
                <a:gd name="connsiteY19" fmla="*/ 271939 h 623125"/>
                <a:gd name="connsiteX20" fmla="*/ 529590 w 590264"/>
                <a:gd name="connsiteY20" fmla="*/ 69342 h 623125"/>
                <a:gd name="connsiteX21" fmla="*/ 529590 w 590264"/>
                <a:gd name="connsiteY21" fmla="*/ 34671 h 623125"/>
                <a:gd name="connsiteX22" fmla="*/ 529495 w 590264"/>
                <a:gd name="connsiteY22" fmla="*/ 0 h 623125"/>
                <a:gd name="connsiteX23" fmla="*/ 459200 w 590264"/>
                <a:gd name="connsiteY23" fmla="*/ 8668 h 623125"/>
                <a:gd name="connsiteX24" fmla="*/ 436817 w 590264"/>
                <a:gd name="connsiteY24" fmla="*/ 14573 h 623125"/>
                <a:gd name="connsiteX25" fmla="*/ 407575 w 590264"/>
                <a:gd name="connsiteY25" fmla="*/ 41243 h 623125"/>
                <a:gd name="connsiteX26" fmla="*/ 390049 w 590264"/>
                <a:gd name="connsiteY26" fmla="*/ 43434 h 623125"/>
                <a:gd name="connsiteX27" fmla="*/ 371380 w 590264"/>
                <a:gd name="connsiteY27" fmla="*/ 54102 h 623125"/>
                <a:gd name="connsiteX28" fmla="*/ 352235 w 590264"/>
                <a:gd name="connsiteY28" fmla="*/ 69056 h 623125"/>
                <a:gd name="connsiteX29" fmla="*/ 331470 w 590264"/>
                <a:gd name="connsiteY29" fmla="*/ 62198 h 623125"/>
                <a:gd name="connsiteX30" fmla="*/ 312801 w 590264"/>
                <a:gd name="connsiteY30" fmla="*/ 72866 h 623125"/>
                <a:gd name="connsiteX31" fmla="*/ 289941 w 590264"/>
                <a:gd name="connsiteY31" fmla="*/ 83058 h 623125"/>
                <a:gd name="connsiteX32" fmla="*/ 261747 w 590264"/>
                <a:gd name="connsiteY32" fmla="*/ 101251 h 623125"/>
                <a:gd name="connsiteX33" fmla="*/ 243078 w 590264"/>
                <a:gd name="connsiteY33" fmla="*/ 111919 h 623125"/>
                <a:gd name="connsiteX34" fmla="*/ 206407 w 590264"/>
                <a:gd name="connsiteY34" fmla="*/ 129064 h 623125"/>
                <a:gd name="connsiteX35" fmla="*/ 191453 w 590264"/>
                <a:gd name="connsiteY35" fmla="*/ 144590 h 623125"/>
                <a:gd name="connsiteX36" fmla="*/ 147352 w 590264"/>
                <a:gd name="connsiteY36" fmla="*/ 186785 h 623125"/>
                <a:gd name="connsiteX37" fmla="*/ 129254 w 590264"/>
                <a:gd name="connsiteY37" fmla="*/ 193167 h 623125"/>
                <a:gd name="connsiteX38" fmla="*/ 114300 w 590264"/>
                <a:gd name="connsiteY38" fmla="*/ 208693 h 623125"/>
                <a:gd name="connsiteX39" fmla="*/ 95155 w 590264"/>
                <a:gd name="connsiteY39" fmla="*/ 223647 h 623125"/>
                <a:gd name="connsiteX40" fmla="*/ 80867 w 590264"/>
                <a:gd name="connsiteY40" fmla="*/ 234887 h 623125"/>
                <a:gd name="connsiteX41" fmla="*/ 57436 w 590264"/>
                <a:gd name="connsiteY41" fmla="*/ 249269 h 623125"/>
                <a:gd name="connsiteX42" fmla="*/ 45148 w 590264"/>
                <a:gd name="connsiteY42" fmla="*/ 278130 h 623125"/>
                <a:gd name="connsiteX43" fmla="*/ 30861 w 590264"/>
                <a:gd name="connsiteY43" fmla="*/ 289369 h 623125"/>
                <a:gd name="connsiteX44" fmla="*/ 3143 w 590264"/>
                <a:gd name="connsiteY44" fmla="*/ 303276 h 623125"/>
                <a:gd name="connsiteX45" fmla="*/ 0 w 590264"/>
                <a:gd name="connsiteY45" fmla="*/ 328898 h 623125"/>
                <a:gd name="connsiteX46" fmla="*/ 19717 w 590264"/>
                <a:gd name="connsiteY46" fmla="*/ 344329 h 623125"/>
                <a:gd name="connsiteX47" fmla="*/ 30956 w 590264"/>
                <a:gd name="connsiteY47" fmla="*/ 358712 h 623125"/>
                <a:gd name="connsiteX48" fmla="*/ 50673 w 590264"/>
                <a:gd name="connsiteY48" fmla="*/ 374142 h 623125"/>
                <a:gd name="connsiteX49" fmla="*/ 67723 w 590264"/>
                <a:gd name="connsiteY49" fmla="*/ 376238 h 623125"/>
                <a:gd name="connsiteX50" fmla="*/ 91154 w 590264"/>
                <a:gd name="connsiteY50" fmla="*/ 396431 h 623125"/>
                <a:gd name="connsiteX51" fmla="*/ 102394 w 590264"/>
                <a:gd name="connsiteY51" fmla="*/ 410813 h 623125"/>
                <a:gd name="connsiteX52" fmla="*/ 121539 w 590264"/>
                <a:gd name="connsiteY52" fmla="*/ 430530 h 623125"/>
                <a:gd name="connsiteX53" fmla="*/ 140780 w 590264"/>
                <a:gd name="connsiteY53" fmla="*/ 450247 h 623125"/>
                <a:gd name="connsiteX54" fmla="*/ 202121 w 590264"/>
                <a:gd name="connsiteY54" fmla="*/ 514064 h 623125"/>
                <a:gd name="connsiteX55" fmla="*/ 228791 w 590264"/>
                <a:gd name="connsiteY55" fmla="*/ 543401 h 623125"/>
                <a:gd name="connsiteX56" fmla="*/ 274701 w 590264"/>
                <a:gd name="connsiteY56" fmla="*/ 592360 h 623125"/>
                <a:gd name="connsiteX57" fmla="*/ 297561 w 590264"/>
                <a:gd name="connsiteY57" fmla="*/ 582168 h 623125"/>
                <a:gd name="connsiteX58" fmla="*/ 323088 w 590264"/>
                <a:gd name="connsiteY58" fmla="*/ 585311 h 623125"/>
                <a:gd name="connsiteX59" fmla="*/ 333851 w 590264"/>
                <a:gd name="connsiteY59" fmla="*/ 603980 h 623125"/>
                <a:gd name="connsiteX60" fmla="*/ 348711 w 590264"/>
                <a:gd name="connsiteY60" fmla="*/ 623126 h 623125"/>
                <a:gd name="connsiteX61" fmla="*/ 348711 w 590264"/>
                <a:gd name="connsiteY61" fmla="*/ 623126 h 623125"/>
                <a:gd name="connsiteX62" fmla="*/ 348711 w 590264"/>
                <a:gd name="connsiteY62" fmla="*/ 623126 h 62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90264" h="623125">
                  <a:moveTo>
                    <a:pt x="348711" y="623126"/>
                  </a:moveTo>
                  <a:lnTo>
                    <a:pt x="371666" y="613029"/>
                  </a:lnTo>
                  <a:lnTo>
                    <a:pt x="374238" y="591693"/>
                  </a:lnTo>
                  <a:lnTo>
                    <a:pt x="385382" y="571405"/>
                  </a:lnTo>
                  <a:lnTo>
                    <a:pt x="388048" y="550069"/>
                  </a:lnTo>
                  <a:lnTo>
                    <a:pt x="390144" y="533019"/>
                  </a:lnTo>
                  <a:lnTo>
                    <a:pt x="409290" y="517969"/>
                  </a:lnTo>
                  <a:lnTo>
                    <a:pt x="427958" y="507302"/>
                  </a:lnTo>
                  <a:lnTo>
                    <a:pt x="446532" y="496634"/>
                  </a:lnTo>
                  <a:lnTo>
                    <a:pt x="469964" y="482156"/>
                  </a:lnTo>
                  <a:lnTo>
                    <a:pt x="485394" y="462439"/>
                  </a:lnTo>
                  <a:lnTo>
                    <a:pt x="503492" y="455962"/>
                  </a:lnTo>
                  <a:lnTo>
                    <a:pt x="531686" y="437769"/>
                  </a:lnTo>
                  <a:lnTo>
                    <a:pt x="551402" y="453200"/>
                  </a:lnTo>
                  <a:lnTo>
                    <a:pt x="566357" y="472440"/>
                  </a:lnTo>
                  <a:lnTo>
                    <a:pt x="590265" y="419005"/>
                  </a:lnTo>
                  <a:lnTo>
                    <a:pt x="548164" y="374904"/>
                  </a:lnTo>
                  <a:lnTo>
                    <a:pt x="526256" y="341852"/>
                  </a:lnTo>
                  <a:lnTo>
                    <a:pt x="518732" y="297561"/>
                  </a:lnTo>
                  <a:lnTo>
                    <a:pt x="521875" y="271939"/>
                  </a:lnTo>
                  <a:lnTo>
                    <a:pt x="529590" y="69342"/>
                  </a:lnTo>
                  <a:lnTo>
                    <a:pt x="529590" y="34671"/>
                  </a:lnTo>
                  <a:lnTo>
                    <a:pt x="529495" y="0"/>
                  </a:lnTo>
                  <a:lnTo>
                    <a:pt x="459200" y="8668"/>
                  </a:lnTo>
                  <a:lnTo>
                    <a:pt x="436817" y="14573"/>
                  </a:lnTo>
                  <a:lnTo>
                    <a:pt x="407575" y="41243"/>
                  </a:lnTo>
                  <a:lnTo>
                    <a:pt x="390049" y="43434"/>
                  </a:lnTo>
                  <a:lnTo>
                    <a:pt x="371380" y="54102"/>
                  </a:lnTo>
                  <a:lnTo>
                    <a:pt x="352235" y="69056"/>
                  </a:lnTo>
                  <a:lnTo>
                    <a:pt x="331470" y="62198"/>
                  </a:lnTo>
                  <a:lnTo>
                    <a:pt x="312801" y="72866"/>
                  </a:lnTo>
                  <a:lnTo>
                    <a:pt x="289941" y="83058"/>
                  </a:lnTo>
                  <a:lnTo>
                    <a:pt x="261747" y="101251"/>
                  </a:lnTo>
                  <a:lnTo>
                    <a:pt x="243078" y="111919"/>
                  </a:lnTo>
                  <a:lnTo>
                    <a:pt x="206407" y="129064"/>
                  </a:lnTo>
                  <a:lnTo>
                    <a:pt x="191453" y="144590"/>
                  </a:lnTo>
                  <a:lnTo>
                    <a:pt x="147352" y="186785"/>
                  </a:lnTo>
                  <a:lnTo>
                    <a:pt x="129254" y="193167"/>
                  </a:lnTo>
                  <a:lnTo>
                    <a:pt x="114300" y="208693"/>
                  </a:lnTo>
                  <a:lnTo>
                    <a:pt x="95155" y="223647"/>
                  </a:lnTo>
                  <a:lnTo>
                    <a:pt x="80867" y="234887"/>
                  </a:lnTo>
                  <a:lnTo>
                    <a:pt x="57436" y="249269"/>
                  </a:lnTo>
                  <a:lnTo>
                    <a:pt x="45148" y="278130"/>
                  </a:lnTo>
                  <a:lnTo>
                    <a:pt x="30861" y="289369"/>
                  </a:lnTo>
                  <a:lnTo>
                    <a:pt x="3143" y="303276"/>
                  </a:lnTo>
                  <a:lnTo>
                    <a:pt x="0" y="328898"/>
                  </a:lnTo>
                  <a:lnTo>
                    <a:pt x="19717" y="344329"/>
                  </a:lnTo>
                  <a:lnTo>
                    <a:pt x="30956" y="358712"/>
                  </a:lnTo>
                  <a:lnTo>
                    <a:pt x="50673" y="374142"/>
                  </a:lnTo>
                  <a:lnTo>
                    <a:pt x="67723" y="376238"/>
                  </a:lnTo>
                  <a:lnTo>
                    <a:pt x="91154" y="396431"/>
                  </a:lnTo>
                  <a:lnTo>
                    <a:pt x="102394" y="410813"/>
                  </a:lnTo>
                  <a:lnTo>
                    <a:pt x="121539" y="430530"/>
                  </a:lnTo>
                  <a:lnTo>
                    <a:pt x="140780" y="450247"/>
                  </a:lnTo>
                  <a:lnTo>
                    <a:pt x="202121" y="514064"/>
                  </a:lnTo>
                  <a:lnTo>
                    <a:pt x="228791" y="543401"/>
                  </a:lnTo>
                  <a:lnTo>
                    <a:pt x="274701" y="592360"/>
                  </a:lnTo>
                  <a:lnTo>
                    <a:pt x="297561" y="582168"/>
                  </a:lnTo>
                  <a:lnTo>
                    <a:pt x="323088" y="585311"/>
                  </a:lnTo>
                  <a:lnTo>
                    <a:pt x="333851" y="603980"/>
                  </a:lnTo>
                  <a:lnTo>
                    <a:pt x="348711" y="623126"/>
                  </a:lnTo>
                  <a:lnTo>
                    <a:pt x="348711" y="623126"/>
                  </a:lnTo>
                  <a:lnTo>
                    <a:pt x="348711" y="6231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CD230884-8DDE-94FD-7A2C-E945D53EF459}"/>
                </a:ext>
              </a:extLst>
            </p:cNvPr>
            <p:cNvSpPr/>
            <p:nvPr/>
          </p:nvSpPr>
          <p:spPr>
            <a:xfrm>
              <a:off x="7825129" y="142954"/>
              <a:ext cx="1123432" cy="751628"/>
            </a:xfrm>
            <a:custGeom>
              <a:avLst/>
              <a:gdLst>
                <a:gd name="connsiteX0" fmla="*/ 213550 w 667130"/>
                <a:gd name="connsiteY0" fmla="*/ 446342 h 446341"/>
                <a:gd name="connsiteX1" fmla="*/ 227933 w 667130"/>
                <a:gd name="connsiteY1" fmla="*/ 435102 h 446341"/>
                <a:gd name="connsiteX2" fmla="*/ 238030 w 667130"/>
                <a:gd name="connsiteY2" fmla="*/ 423386 h 446341"/>
                <a:gd name="connsiteX3" fmla="*/ 257746 w 667130"/>
                <a:gd name="connsiteY3" fmla="*/ 404146 h 446341"/>
                <a:gd name="connsiteX4" fmla="*/ 299275 w 667130"/>
                <a:gd name="connsiteY4" fmla="*/ 383286 h 446341"/>
                <a:gd name="connsiteX5" fmla="*/ 314134 w 667130"/>
                <a:gd name="connsiteY5" fmla="*/ 367856 h 446341"/>
                <a:gd name="connsiteX6" fmla="*/ 349282 w 667130"/>
                <a:gd name="connsiteY6" fmla="*/ 328898 h 446341"/>
                <a:gd name="connsiteX7" fmla="*/ 370141 w 667130"/>
                <a:gd name="connsiteY7" fmla="*/ 335756 h 446341"/>
                <a:gd name="connsiteX8" fmla="*/ 395668 w 667130"/>
                <a:gd name="connsiteY8" fmla="*/ 304324 h 446341"/>
                <a:gd name="connsiteX9" fmla="*/ 418052 w 667130"/>
                <a:gd name="connsiteY9" fmla="*/ 298418 h 446341"/>
                <a:gd name="connsiteX10" fmla="*/ 441484 w 667130"/>
                <a:gd name="connsiteY10" fmla="*/ 283940 h 446341"/>
                <a:gd name="connsiteX11" fmla="*/ 462819 w 667130"/>
                <a:gd name="connsiteY11" fmla="*/ 286607 h 446341"/>
                <a:gd name="connsiteX12" fmla="*/ 489966 w 667130"/>
                <a:gd name="connsiteY12" fmla="*/ 276987 h 446341"/>
                <a:gd name="connsiteX13" fmla="*/ 500634 w 667130"/>
                <a:gd name="connsiteY13" fmla="*/ 260985 h 446341"/>
                <a:gd name="connsiteX14" fmla="*/ 526256 w 667130"/>
                <a:gd name="connsiteY14" fmla="*/ 264128 h 446341"/>
                <a:gd name="connsiteX15" fmla="*/ 550164 w 667130"/>
                <a:gd name="connsiteY15" fmla="*/ 245459 h 446341"/>
                <a:gd name="connsiteX16" fmla="*/ 567785 w 667130"/>
                <a:gd name="connsiteY16" fmla="*/ 243269 h 446341"/>
                <a:gd name="connsiteX17" fmla="*/ 592836 w 667130"/>
                <a:gd name="connsiteY17" fmla="*/ 216027 h 446341"/>
                <a:gd name="connsiteX18" fmla="*/ 590645 w 667130"/>
                <a:gd name="connsiteY18" fmla="*/ 198406 h 446341"/>
                <a:gd name="connsiteX19" fmla="*/ 580454 w 667130"/>
                <a:gd name="connsiteY19" fmla="*/ 175546 h 446341"/>
                <a:gd name="connsiteX20" fmla="*/ 623602 w 667130"/>
                <a:gd name="connsiteY20" fmla="*/ 141923 h 446341"/>
                <a:gd name="connsiteX21" fmla="*/ 652367 w 667130"/>
                <a:gd name="connsiteY21" fmla="*/ 119443 h 446341"/>
                <a:gd name="connsiteX22" fmla="*/ 650176 w 667130"/>
                <a:gd name="connsiteY22" fmla="*/ 101917 h 446341"/>
                <a:gd name="connsiteX23" fmla="*/ 664083 w 667130"/>
                <a:gd name="connsiteY23" fmla="*/ 94964 h 446341"/>
                <a:gd name="connsiteX24" fmla="*/ 664559 w 667130"/>
                <a:gd name="connsiteY24" fmla="*/ 56007 h 446341"/>
                <a:gd name="connsiteX25" fmla="*/ 662368 w 667130"/>
                <a:gd name="connsiteY25" fmla="*/ 38386 h 446341"/>
                <a:gd name="connsiteX26" fmla="*/ 656463 w 667130"/>
                <a:gd name="connsiteY26" fmla="*/ 16097 h 446341"/>
                <a:gd name="connsiteX27" fmla="*/ 667131 w 667130"/>
                <a:gd name="connsiteY27" fmla="*/ 0 h 446341"/>
                <a:gd name="connsiteX28" fmla="*/ 450056 w 667130"/>
                <a:gd name="connsiteY28" fmla="*/ 3524 h 446341"/>
                <a:gd name="connsiteX29" fmla="*/ 404241 w 667130"/>
                <a:gd name="connsiteY29" fmla="*/ 23908 h 446341"/>
                <a:gd name="connsiteX30" fmla="*/ 371284 w 667130"/>
                <a:gd name="connsiteY30" fmla="*/ 45815 h 446341"/>
                <a:gd name="connsiteX31" fmla="*/ 329184 w 667130"/>
                <a:gd name="connsiteY31" fmla="*/ 70961 h 446341"/>
                <a:gd name="connsiteX32" fmla="*/ 322707 w 667130"/>
                <a:gd name="connsiteY32" fmla="*/ 52768 h 446341"/>
                <a:gd name="connsiteX33" fmla="*/ 299275 w 667130"/>
                <a:gd name="connsiteY33" fmla="*/ 67246 h 446341"/>
                <a:gd name="connsiteX34" fmla="*/ 293370 w 667130"/>
                <a:gd name="connsiteY34" fmla="*/ 44863 h 446341"/>
                <a:gd name="connsiteX35" fmla="*/ 267271 w 667130"/>
                <a:gd name="connsiteY35" fmla="*/ 45910 h 446341"/>
                <a:gd name="connsiteX36" fmla="*/ 256604 w 667130"/>
                <a:gd name="connsiteY36" fmla="*/ 62008 h 446341"/>
                <a:gd name="connsiteX37" fmla="*/ 183070 w 667130"/>
                <a:gd name="connsiteY37" fmla="*/ 96202 h 446341"/>
                <a:gd name="connsiteX38" fmla="*/ 164496 w 667130"/>
                <a:gd name="connsiteY38" fmla="*/ 106870 h 446341"/>
                <a:gd name="connsiteX39" fmla="*/ 139446 w 667130"/>
                <a:gd name="connsiteY39" fmla="*/ 134112 h 446341"/>
                <a:gd name="connsiteX40" fmla="*/ 128778 w 667130"/>
                <a:gd name="connsiteY40" fmla="*/ 150114 h 446341"/>
                <a:gd name="connsiteX41" fmla="*/ 125635 w 667130"/>
                <a:gd name="connsiteY41" fmla="*/ 175736 h 446341"/>
                <a:gd name="connsiteX42" fmla="*/ 107537 w 667130"/>
                <a:gd name="connsiteY42" fmla="*/ 182118 h 446341"/>
                <a:gd name="connsiteX43" fmla="*/ 84582 w 667130"/>
                <a:gd name="connsiteY43" fmla="*/ 192310 h 446341"/>
                <a:gd name="connsiteX44" fmla="*/ 86773 w 667130"/>
                <a:gd name="connsiteY44" fmla="*/ 209836 h 446341"/>
                <a:gd name="connsiteX45" fmla="*/ 65532 w 667130"/>
                <a:gd name="connsiteY45" fmla="*/ 241840 h 446341"/>
                <a:gd name="connsiteX46" fmla="*/ 34004 w 667130"/>
                <a:gd name="connsiteY46" fmla="*/ 250984 h 446341"/>
                <a:gd name="connsiteX47" fmla="*/ 7429 w 667130"/>
                <a:gd name="connsiteY47" fmla="*/ 256318 h 446341"/>
                <a:gd name="connsiteX48" fmla="*/ 0 w 667130"/>
                <a:gd name="connsiteY48" fmla="*/ 281464 h 446341"/>
                <a:gd name="connsiteX49" fmla="*/ 11716 w 667130"/>
                <a:gd name="connsiteY49" fmla="*/ 291560 h 446341"/>
                <a:gd name="connsiteX50" fmla="*/ 22384 w 667130"/>
                <a:gd name="connsiteY50" fmla="*/ 310134 h 446341"/>
                <a:gd name="connsiteX51" fmla="*/ 22955 w 667130"/>
                <a:gd name="connsiteY51" fmla="*/ 340519 h 446341"/>
                <a:gd name="connsiteX52" fmla="*/ 27813 w 667130"/>
                <a:gd name="connsiteY52" fmla="*/ 371475 h 446341"/>
                <a:gd name="connsiteX53" fmla="*/ 34290 w 667130"/>
                <a:gd name="connsiteY53" fmla="*/ 389572 h 446341"/>
                <a:gd name="connsiteX54" fmla="*/ 50292 w 667130"/>
                <a:gd name="connsiteY54" fmla="*/ 400241 h 446341"/>
                <a:gd name="connsiteX55" fmla="*/ 57150 w 667130"/>
                <a:gd name="connsiteY55" fmla="*/ 379381 h 446341"/>
                <a:gd name="connsiteX56" fmla="*/ 75819 w 667130"/>
                <a:gd name="connsiteY56" fmla="*/ 368713 h 446341"/>
                <a:gd name="connsiteX57" fmla="*/ 86963 w 667130"/>
                <a:gd name="connsiteY57" fmla="*/ 348424 h 446341"/>
                <a:gd name="connsiteX58" fmla="*/ 107251 w 667130"/>
                <a:gd name="connsiteY58" fmla="*/ 359664 h 446341"/>
                <a:gd name="connsiteX59" fmla="*/ 106680 w 667130"/>
                <a:gd name="connsiteY59" fmla="*/ 329279 h 446341"/>
                <a:gd name="connsiteX60" fmla="*/ 120586 w 667130"/>
                <a:gd name="connsiteY60" fmla="*/ 322326 h 446341"/>
                <a:gd name="connsiteX61" fmla="*/ 139255 w 667130"/>
                <a:gd name="connsiteY61" fmla="*/ 346234 h 446341"/>
                <a:gd name="connsiteX62" fmla="*/ 141446 w 667130"/>
                <a:gd name="connsiteY62" fmla="*/ 363855 h 446341"/>
                <a:gd name="connsiteX63" fmla="*/ 156876 w 667130"/>
                <a:gd name="connsiteY63" fmla="*/ 378714 h 446341"/>
                <a:gd name="connsiteX64" fmla="*/ 167544 w 667130"/>
                <a:gd name="connsiteY64" fmla="*/ 397383 h 446341"/>
                <a:gd name="connsiteX65" fmla="*/ 183642 w 667130"/>
                <a:gd name="connsiteY65" fmla="*/ 408051 h 446341"/>
                <a:gd name="connsiteX66" fmla="*/ 185738 w 667130"/>
                <a:gd name="connsiteY66" fmla="*/ 425577 h 446341"/>
                <a:gd name="connsiteX67" fmla="*/ 205549 w 667130"/>
                <a:gd name="connsiteY67" fmla="*/ 441008 h 446341"/>
                <a:gd name="connsiteX68" fmla="*/ 213550 w 667130"/>
                <a:gd name="connsiteY68" fmla="*/ 446342 h 446341"/>
                <a:gd name="connsiteX69" fmla="*/ 213550 w 667130"/>
                <a:gd name="connsiteY69" fmla="*/ 446342 h 446341"/>
                <a:gd name="connsiteX70" fmla="*/ 213550 w 667130"/>
                <a:gd name="connsiteY70" fmla="*/ 446342 h 44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67130" h="446341">
                  <a:moveTo>
                    <a:pt x="213550" y="446342"/>
                  </a:moveTo>
                  <a:lnTo>
                    <a:pt x="227933" y="435102"/>
                  </a:lnTo>
                  <a:lnTo>
                    <a:pt x="238030" y="423386"/>
                  </a:lnTo>
                  <a:lnTo>
                    <a:pt x="257746" y="404146"/>
                  </a:lnTo>
                  <a:lnTo>
                    <a:pt x="299275" y="383286"/>
                  </a:lnTo>
                  <a:lnTo>
                    <a:pt x="314134" y="367856"/>
                  </a:lnTo>
                  <a:lnTo>
                    <a:pt x="349282" y="328898"/>
                  </a:lnTo>
                  <a:lnTo>
                    <a:pt x="370141" y="335756"/>
                  </a:lnTo>
                  <a:lnTo>
                    <a:pt x="395668" y="304324"/>
                  </a:lnTo>
                  <a:lnTo>
                    <a:pt x="418052" y="298418"/>
                  </a:lnTo>
                  <a:lnTo>
                    <a:pt x="441484" y="283940"/>
                  </a:lnTo>
                  <a:lnTo>
                    <a:pt x="462819" y="286607"/>
                  </a:lnTo>
                  <a:lnTo>
                    <a:pt x="489966" y="276987"/>
                  </a:lnTo>
                  <a:lnTo>
                    <a:pt x="500634" y="260985"/>
                  </a:lnTo>
                  <a:lnTo>
                    <a:pt x="526256" y="264128"/>
                  </a:lnTo>
                  <a:lnTo>
                    <a:pt x="550164" y="245459"/>
                  </a:lnTo>
                  <a:lnTo>
                    <a:pt x="567785" y="243269"/>
                  </a:lnTo>
                  <a:lnTo>
                    <a:pt x="592836" y="216027"/>
                  </a:lnTo>
                  <a:lnTo>
                    <a:pt x="590645" y="198406"/>
                  </a:lnTo>
                  <a:lnTo>
                    <a:pt x="580454" y="175546"/>
                  </a:lnTo>
                  <a:lnTo>
                    <a:pt x="623602" y="141923"/>
                  </a:lnTo>
                  <a:lnTo>
                    <a:pt x="652367" y="119443"/>
                  </a:lnTo>
                  <a:lnTo>
                    <a:pt x="650176" y="101917"/>
                  </a:lnTo>
                  <a:lnTo>
                    <a:pt x="664083" y="94964"/>
                  </a:lnTo>
                  <a:lnTo>
                    <a:pt x="664559" y="56007"/>
                  </a:lnTo>
                  <a:lnTo>
                    <a:pt x="662368" y="38386"/>
                  </a:lnTo>
                  <a:lnTo>
                    <a:pt x="656463" y="16097"/>
                  </a:lnTo>
                  <a:lnTo>
                    <a:pt x="667131" y="0"/>
                  </a:lnTo>
                  <a:lnTo>
                    <a:pt x="450056" y="3524"/>
                  </a:lnTo>
                  <a:lnTo>
                    <a:pt x="404241" y="23908"/>
                  </a:lnTo>
                  <a:lnTo>
                    <a:pt x="371284" y="45815"/>
                  </a:lnTo>
                  <a:lnTo>
                    <a:pt x="329184" y="70961"/>
                  </a:lnTo>
                  <a:lnTo>
                    <a:pt x="322707" y="52768"/>
                  </a:lnTo>
                  <a:lnTo>
                    <a:pt x="299275" y="67246"/>
                  </a:lnTo>
                  <a:lnTo>
                    <a:pt x="293370" y="44863"/>
                  </a:lnTo>
                  <a:lnTo>
                    <a:pt x="267271" y="45910"/>
                  </a:lnTo>
                  <a:lnTo>
                    <a:pt x="256604" y="62008"/>
                  </a:lnTo>
                  <a:lnTo>
                    <a:pt x="183070" y="96202"/>
                  </a:lnTo>
                  <a:lnTo>
                    <a:pt x="164496" y="106870"/>
                  </a:lnTo>
                  <a:lnTo>
                    <a:pt x="139446" y="134112"/>
                  </a:lnTo>
                  <a:lnTo>
                    <a:pt x="128778" y="150114"/>
                  </a:lnTo>
                  <a:lnTo>
                    <a:pt x="125635" y="175736"/>
                  </a:lnTo>
                  <a:lnTo>
                    <a:pt x="107537" y="182118"/>
                  </a:lnTo>
                  <a:lnTo>
                    <a:pt x="84582" y="192310"/>
                  </a:lnTo>
                  <a:lnTo>
                    <a:pt x="86773" y="209836"/>
                  </a:lnTo>
                  <a:lnTo>
                    <a:pt x="65532" y="241840"/>
                  </a:lnTo>
                  <a:lnTo>
                    <a:pt x="34004" y="250984"/>
                  </a:lnTo>
                  <a:lnTo>
                    <a:pt x="7429" y="256318"/>
                  </a:lnTo>
                  <a:lnTo>
                    <a:pt x="0" y="281464"/>
                  </a:lnTo>
                  <a:lnTo>
                    <a:pt x="11716" y="291560"/>
                  </a:lnTo>
                  <a:lnTo>
                    <a:pt x="22384" y="310134"/>
                  </a:lnTo>
                  <a:lnTo>
                    <a:pt x="22955" y="340519"/>
                  </a:lnTo>
                  <a:lnTo>
                    <a:pt x="27813" y="371475"/>
                  </a:lnTo>
                  <a:lnTo>
                    <a:pt x="34290" y="389572"/>
                  </a:lnTo>
                  <a:lnTo>
                    <a:pt x="50292" y="400241"/>
                  </a:lnTo>
                  <a:lnTo>
                    <a:pt x="57150" y="379381"/>
                  </a:lnTo>
                  <a:lnTo>
                    <a:pt x="75819" y="368713"/>
                  </a:lnTo>
                  <a:lnTo>
                    <a:pt x="86963" y="348424"/>
                  </a:lnTo>
                  <a:lnTo>
                    <a:pt x="107251" y="359664"/>
                  </a:lnTo>
                  <a:lnTo>
                    <a:pt x="106680" y="329279"/>
                  </a:lnTo>
                  <a:lnTo>
                    <a:pt x="120586" y="322326"/>
                  </a:lnTo>
                  <a:lnTo>
                    <a:pt x="139255" y="346234"/>
                  </a:lnTo>
                  <a:lnTo>
                    <a:pt x="141446" y="363855"/>
                  </a:lnTo>
                  <a:lnTo>
                    <a:pt x="156876" y="378714"/>
                  </a:lnTo>
                  <a:lnTo>
                    <a:pt x="167544" y="397383"/>
                  </a:lnTo>
                  <a:lnTo>
                    <a:pt x="183642" y="408051"/>
                  </a:lnTo>
                  <a:lnTo>
                    <a:pt x="185738" y="425577"/>
                  </a:lnTo>
                  <a:lnTo>
                    <a:pt x="205549" y="441008"/>
                  </a:lnTo>
                  <a:lnTo>
                    <a:pt x="213550" y="446342"/>
                  </a:lnTo>
                  <a:lnTo>
                    <a:pt x="213550" y="446342"/>
                  </a:lnTo>
                  <a:lnTo>
                    <a:pt x="213550" y="4463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12AE578-F249-5B9F-A386-3B8C318E8227}"/>
                </a:ext>
              </a:extLst>
            </p:cNvPr>
            <p:cNvSpPr/>
            <p:nvPr/>
          </p:nvSpPr>
          <p:spPr>
            <a:xfrm>
              <a:off x="7123384" y="1036376"/>
              <a:ext cx="804399" cy="590428"/>
            </a:xfrm>
            <a:custGeom>
              <a:avLst/>
              <a:gdLst>
                <a:gd name="connsiteX0" fmla="*/ 405003 w 477678"/>
                <a:gd name="connsiteY0" fmla="*/ 350615 h 350615"/>
                <a:gd name="connsiteX1" fmla="*/ 415099 w 477678"/>
                <a:gd name="connsiteY1" fmla="*/ 338900 h 350615"/>
                <a:gd name="connsiteX2" fmla="*/ 425672 w 477678"/>
                <a:gd name="connsiteY2" fmla="*/ 288417 h 350615"/>
                <a:gd name="connsiteX3" fmla="*/ 428339 w 477678"/>
                <a:gd name="connsiteY3" fmla="*/ 267176 h 350615"/>
                <a:gd name="connsiteX4" fmla="*/ 433578 w 477678"/>
                <a:gd name="connsiteY4" fmla="*/ 224600 h 350615"/>
                <a:gd name="connsiteX5" fmla="*/ 451199 w 477678"/>
                <a:gd name="connsiteY5" fmla="*/ 222504 h 350615"/>
                <a:gd name="connsiteX6" fmla="*/ 449580 w 477678"/>
                <a:gd name="connsiteY6" fmla="*/ 200692 h 350615"/>
                <a:gd name="connsiteX7" fmla="*/ 451675 w 477678"/>
                <a:gd name="connsiteY7" fmla="*/ 183642 h 350615"/>
                <a:gd name="connsiteX8" fmla="*/ 453771 w 477678"/>
                <a:gd name="connsiteY8" fmla="*/ 166688 h 350615"/>
                <a:gd name="connsiteX9" fmla="*/ 471868 w 477678"/>
                <a:gd name="connsiteY9" fmla="*/ 160306 h 350615"/>
                <a:gd name="connsiteX10" fmla="*/ 466534 w 477678"/>
                <a:gd name="connsiteY10" fmla="*/ 133731 h 350615"/>
                <a:gd name="connsiteX11" fmla="*/ 455200 w 477678"/>
                <a:gd name="connsiteY11" fmla="*/ 119348 h 350615"/>
                <a:gd name="connsiteX12" fmla="*/ 477678 w 477678"/>
                <a:gd name="connsiteY12" fmla="*/ 113443 h 350615"/>
                <a:gd name="connsiteX13" fmla="*/ 466915 w 477678"/>
                <a:gd name="connsiteY13" fmla="*/ 94869 h 350615"/>
                <a:gd name="connsiteX14" fmla="*/ 456152 w 477678"/>
                <a:gd name="connsiteY14" fmla="*/ 76295 h 350615"/>
                <a:gd name="connsiteX15" fmla="*/ 436912 w 477678"/>
                <a:gd name="connsiteY15" fmla="*/ 56674 h 350615"/>
                <a:gd name="connsiteX16" fmla="*/ 416052 w 477678"/>
                <a:gd name="connsiteY16" fmla="*/ 49721 h 350615"/>
                <a:gd name="connsiteX17" fmla="*/ 386619 w 477678"/>
                <a:gd name="connsiteY17" fmla="*/ 41815 h 350615"/>
                <a:gd name="connsiteX18" fmla="*/ 335756 w 477678"/>
                <a:gd name="connsiteY18" fmla="*/ 31242 h 350615"/>
                <a:gd name="connsiteX19" fmla="*/ 321278 w 477678"/>
                <a:gd name="connsiteY19" fmla="*/ 42386 h 350615"/>
                <a:gd name="connsiteX20" fmla="*/ 318611 w 477678"/>
                <a:gd name="connsiteY20" fmla="*/ 29051 h 350615"/>
                <a:gd name="connsiteX21" fmla="*/ 253365 w 477678"/>
                <a:gd name="connsiteY21" fmla="*/ 29623 h 350615"/>
                <a:gd name="connsiteX22" fmla="*/ 243173 w 477678"/>
                <a:gd name="connsiteY22" fmla="*/ 6858 h 350615"/>
                <a:gd name="connsiteX23" fmla="*/ 224409 w 477678"/>
                <a:gd name="connsiteY23" fmla="*/ 17431 h 350615"/>
                <a:gd name="connsiteX24" fmla="*/ 207359 w 477678"/>
                <a:gd name="connsiteY24" fmla="*/ 15335 h 350615"/>
                <a:gd name="connsiteX25" fmla="*/ 191738 w 477678"/>
                <a:gd name="connsiteY25" fmla="*/ 476 h 350615"/>
                <a:gd name="connsiteX26" fmla="*/ 185356 w 477678"/>
                <a:gd name="connsiteY26" fmla="*/ 16954 h 350615"/>
                <a:gd name="connsiteX27" fmla="*/ 174117 w 477678"/>
                <a:gd name="connsiteY27" fmla="*/ 2572 h 350615"/>
                <a:gd name="connsiteX28" fmla="*/ 152685 w 477678"/>
                <a:gd name="connsiteY28" fmla="*/ 0 h 350615"/>
                <a:gd name="connsiteX29" fmla="*/ 146304 w 477678"/>
                <a:gd name="connsiteY29" fmla="*/ 16478 h 350615"/>
                <a:gd name="connsiteX30" fmla="*/ 128682 w 477678"/>
                <a:gd name="connsiteY30" fmla="*/ 18574 h 350615"/>
                <a:gd name="connsiteX31" fmla="*/ 110490 w 477678"/>
                <a:gd name="connsiteY31" fmla="*/ 24956 h 350615"/>
                <a:gd name="connsiteX32" fmla="*/ 112204 w 477678"/>
                <a:gd name="connsiteY32" fmla="*/ 46768 h 350615"/>
                <a:gd name="connsiteX33" fmla="*/ 101536 w 477678"/>
                <a:gd name="connsiteY33" fmla="*/ 62770 h 350615"/>
                <a:gd name="connsiteX34" fmla="*/ 94488 w 477678"/>
                <a:gd name="connsiteY34" fmla="*/ 48958 h 350615"/>
                <a:gd name="connsiteX35" fmla="*/ 73628 w 477678"/>
                <a:gd name="connsiteY35" fmla="*/ 42005 h 350615"/>
                <a:gd name="connsiteX36" fmla="*/ 71056 w 477678"/>
                <a:gd name="connsiteY36" fmla="*/ 63246 h 350615"/>
                <a:gd name="connsiteX37" fmla="*/ 86582 w 477678"/>
                <a:gd name="connsiteY37" fmla="*/ 78200 h 350615"/>
                <a:gd name="connsiteX38" fmla="*/ 83915 w 477678"/>
                <a:gd name="connsiteY38" fmla="*/ 99441 h 350615"/>
                <a:gd name="connsiteX39" fmla="*/ 57721 w 477678"/>
                <a:gd name="connsiteY39" fmla="*/ 100489 h 350615"/>
                <a:gd name="connsiteX40" fmla="*/ 64103 w 477678"/>
                <a:gd name="connsiteY40" fmla="*/ 84011 h 350615"/>
                <a:gd name="connsiteX41" fmla="*/ 53340 w 477678"/>
                <a:gd name="connsiteY41" fmla="*/ 65437 h 350615"/>
                <a:gd name="connsiteX42" fmla="*/ 34671 w 477678"/>
                <a:gd name="connsiteY42" fmla="*/ 76105 h 350615"/>
                <a:gd name="connsiteX43" fmla="*/ 40576 w 477678"/>
                <a:gd name="connsiteY43" fmla="*/ 98393 h 350615"/>
                <a:gd name="connsiteX44" fmla="*/ 51339 w 477678"/>
                <a:gd name="connsiteY44" fmla="*/ 116967 h 350615"/>
                <a:gd name="connsiteX45" fmla="*/ 38005 w 477678"/>
                <a:gd name="connsiteY45" fmla="*/ 119634 h 350615"/>
                <a:gd name="connsiteX46" fmla="*/ 22479 w 477678"/>
                <a:gd name="connsiteY46" fmla="*/ 104775 h 350615"/>
                <a:gd name="connsiteX47" fmla="*/ 0 w 477678"/>
                <a:gd name="connsiteY47" fmla="*/ 110681 h 350615"/>
                <a:gd name="connsiteX48" fmla="*/ 14478 w 477678"/>
                <a:gd name="connsiteY48" fmla="*/ 134017 h 350615"/>
                <a:gd name="connsiteX49" fmla="*/ 25241 w 477678"/>
                <a:gd name="connsiteY49" fmla="*/ 152591 h 350615"/>
                <a:gd name="connsiteX50" fmla="*/ 36004 w 477678"/>
                <a:gd name="connsiteY50" fmla="*/ 171260 h 350615"/>
                <a:gd name="connsiteX51" fmla="*/ 56864 w 477678"/>
                <a:gd name="connsiteY51" fmla="*/ 178118 h 350615"/>
                <a:gd name="connsiteX52" fmla="*/ 93250 w 477678"/>
                <a:gd name="connsiteY52" fmla="*/ 199930 h 350615"/>
                <a:gd name="connsiteX53" fmla="*/ 129730 w 477678"/>
                <a:gd name="connsiteY53" fmla="*/ 221647 h 350615"/>
                <a:gd name="connsiteX54" fmla="*/ 189166 w 477678"/>
                <a:gd name="connsiteY54" fmla="*/ 267843 h 350615"/>
                <a:gd name="connsiteX55" fmla="*/ 195643 w 477678"/>
                <a:gd name="connsiteY55" fmla="*/ 285941 h 350615"/>
                <a:gd name="connsiteX56" fmla="*/ 206883 w 477678"/>
                <a:gd name="connsiteY56" fmla="*/ 300323 h 350615"/>
                <a:gd name="connsiteX57" fmla="*/ 227838 w 477678"/>
                <a:gd name="connsiteY57" fmla="*/ 307181 h 350615"/>
                <a:gd name="connsiteX58" fmla="*/ 239077 w 477678"/>
                <a:gd name="connsiteY58" fmla="*/ 321469 h 350615"/>
                <a:gd name="connsiteX59" fmla="*/ 256698 w 477678"/>
                <a:gd name="connsiteY59" fmla="*/ 319373 h 350615"/>
                <a:gd name="connsiteX60" fmla="*/ 274891 w 477678"/>
                <a:gd name="connsiteY60" fmla="*/ 312992 h 350615"/>
                <a:gd name="connsiteX61" fmla="*/ 288226 w 477678"/>
                <a:gd name="connsiteY61" fmla="*/ 310325 h 350615"/>
                <a:gd name="connsiteX62" fmla="*/ 310134 w 477678"/>
                <a:gd name="connsiteY62" fmla="*/ 308705 h 350615"/>
                <a:gd name="connsiteX63" fmla="*/ 321469 w 477678"/>
                <a:gd name="connsiteY63" fmla="*/ 323088 h 350615"/>
                <a:gd name="connsiteX64" fmla="*/ 338518 w 477678"/>
                <a:gd name="connsiteY64" fmla="*/ 325184 h 350615"/>
                <a:gd name="connsiteX65" fmla="*/ 356235 w 477678"/>
                <a:gd name="connsiteY65" fmla="*/ 322993 h 350615"/>
                <a:gd name="connsiteX66" fmla="*/ 372808 w 477678"/>
                <a:gd name="connsiteY66" fmla="*/ 329375 h 350615"/>
                <a:gd name="connsiteX67" fmla="*/ 393668 w 477678"/>
                <a:gd name="connsiteY67" fmla="*/ 336328 h 350615"/>
                <a:gd name="connsiteX68" fmla="*/ 405003 w 477678"/>
                <a:gd name="connsiteY68" fmla="*/ 350615 h 350615"/>
                <a:gd name="connsiteX69" fmla="*/ 405003 w 477678"/>
                <a:gd name="connsiteY69" fmla="*/ 350615 h 350615"/>
                <a:gd name="connsiteX70" fmla="*/ 405003 w 477678"/>
                <a:gd name="connsiteY70" fmla="*/ 350615 h 35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77678" h="350615">
                  <a:moveTo>
                    <a:pt x="405003" y="350615"/>
                  </a:moveTo>
                  <a:lnTo>
                    <a:pt x="415099" y="338900"/>
                  </a:lnTo>
                  <a:lnTo>
                    <a:pt x="425672" y="288417"/>
                  </a:lnTo>
                  <a:lnTo>
                    <a:pt x="428339" y="267176"/>
                  </a:lnTo>
                  <a:lnTo>
                    <a:pt x="433578" y="224600"/>
                  </a:lnTo>
                  <a:lnTo>
                    <a:pt x="451199" y="222504"/>
                  </a:lnTo>
                  <a:lnTo>
                    <a:pt x="449580" y="200692"/>
                  </a:lnTo>
                  <a:lnTo>
                    <a:pt x="451675" y="183642"/>
                  </a:lnTo>
                  <a:lnTo>
                    <a:pt x="453771" y="166688"/>
                  </a:lnTo>
                  <a:lnTo>
                    <a:pt x="471868" y="160306"/>
                  </a:lnTo>
                  <a:lnTo>
                    <a:pt x="466534" y="133731"/>
                  </a:lnTo>
                  <a:lnTo>
                    <a:pt x="455200" y="119348"/>
                  </a:lnTo>
                  <a:lnTo>
                    <a:pt x="477678" y="113443"/>
                  </a:lnTo>
                  <a:lnTo>
                    <a:pt x="466915" y="94869"/>
                  </a:lnTo>
                  <a:lnTo>
                    <a:pt x="456152" y="76295"/>
                  </a:lnTo>
                  <a:lnTo>
                    <a:pt x="436912" y="56674"/>
                  </a:lnTo>
                  <a:lnTo>
                    <a:pt x="416052" y="49721"/>
                  </a:lnTo>
                  <a:lnTo>
                    <a:pt x="386619" y="41815"/>
                  </a:lnTo>
                  <a:lnTo>
                    <a:pt x="335756" y="31242"/>
                  </a:lnTo>
                  <a:lnTo>
                    <a:pt x="321278" y="42386"/>
                  </a:lnTo>
                  <a:lnTo>
                    <a:pt x="318611" y="29051"/>
                  </a:lnTo>
                  <a:lnTo>
                    <a:pt x="253365" y="29623"/>
                  </a:lnTo>
                  <a:lnTo>
                    <a:pt x="243173" y="6858"/>
                  </a:lnTo>
                  <a:lnTo>
                    <a:pt x="224409" y="17431"/>
                  </a:lnTo>
                  <a:lnTo>
                    <a:pt x="207359" y="15335"/>
                  </a:lnTo>
                  <a:lnTo>
                    <a:pt x="191738" y="476"/>
                  </a:lnTo>
                  <a:lnTo>
                    <a:pt x="185356" y="16954"/>
                  </a:lnTo>
                  <a:lnTo>
                    <a:pt x="174117" y="2572"/>
                  </a:lnTo>
                  <a:lnTo>
                    <a:pt x="152685" y="0"/>
                  </a:lnTo>
                  <a:lnTo>
                    <a:pt x="146304" y="16478"/>
                  </a:lnTo>
                  <a:lnTo>
                    <a:pt x="128682" y="18574"/>
                  </a:lnTo>
                  <a:lnTo>
                    <a:pt x="110490" y="24956"/>
                  </a:lnTo>
                  <a:lnTo>
                    <a:pt x="112204" y="46768"/>
                  </a:lnTo>
                  <a:lnTo>
                    <a:pt x="101536" y="62770"/>
                  </a:lnTo>
                  <a:lnTo>
                    <a:pt x="94488" y="48958"/>
                  </a:lnTo>
                  <a:lnTo>
                    <a:pt x="73628" y="42005"/>
                  </a:lnTo>
                  <a:lnTo>
                    <a:pt x="71056" y="63246"/>
                  </a:lnTo>
                  <a:lnTo>
                    <a:pt x="86582" y="78200"/>
                  </a:lnTo>
                  <a:lnTo>
                    <a:pt x="83915" y="99441"/>
                  </a:lnTo>
                  <a:lnTo>
                    <a:pt x="57721" y="100489"/>
                  </a:lnTo>
                  <a:lnTo>
                    <a:pt x="64103" y="84011"/>
                  </a:lnTo>
                  <a:lnTo>
                    <a:pt x="53340" y="65437"/>
                  </a:lnTo>
                  <a:lnTo>
                    <a:pt x="34671" y="76105"/>
                  </a:lnTo>
                  <a:lnTo>
                    <a:pt x="40576" y="98393"/>
                  </a:lnTo>
                  <a:lnTo>
                    <a:pt x="51339" y="116967"/>
                  </a:lnTo>
                  <a:lnTo>
                    <a:pt x="38005" y="119634"/>
                  </a:lnTo>
                  <a:lnTo>
                    <a:pt x="22479" y="104775"/>
                  </a:lnTo>
                  <a:lnTo>
                    <a:pt x="0" y="110681"/>
                  </a:lnTo>
                  <a:lnTo>
                    <a:pt x="14478" y="134017"/>
                  </a:lnTo>
                  <a:lnTo>
                    <a:pt x="25241" y="152591"/>
                  </a:lnTo>
                  <a:lnTo>
                    <a:pt x="36004" y="171260"/>
                  </a:lnTo>
                  <a:lnTo>
                    <a:pt x="56864" y="178118"/>
                  </a:lnTo>
                  <a:lnTo>
                    <a:pt x="93250" y="199930"/>
                  </a:lnTo>
                  <a:lnTo>
                    <a:pt x="129730" y="221647"/>
                  </a:lnTo>
                  <a:lnTo>
                    <a:pt x="189166" y="267843"/>
                  </a:lnTo>
                  <a:lnTo>
                    <a:pt x="195643" y="285941"/>
                  </a:lnTo>
                  <a:lnTo>
                    <a:pt x="206883" y="300323"/>
                  </a:lnTo>
                  <a:lnTo>
                    <a:pt x="227838" y="307181"/>
                  </a:lnTo>
                  <a:lnTo>
                    <a:pt x="239077" y="321469"/>
                  </a:lnTo>
                  <a:lnTo>
                    <a:pt x="256698" y="319373"/>
                  </a:lnTo>
                  <a:lnTo>
                    <a:pt x="274891" y="312992"/>
                  </a:lnTo>
                  <a:lnTo>
                    <a:pt x="288226" y="310325"/>
                  </a:lnTo>
                  <a:lnTo>
                    <a:pt x="310134" y="308705"/>
                  </a:lnTo>
                  <a:lnTo>
                    <a:pt x="321469" y="323088"/>
                  </a:lnTo>
                  <a:lnTo>
                    <a:pt x="338518" y="325184"/>
                  </a:lnTo>
                  <a:lnTo>
                    <a:pt x="356235" y="322993"/>
                  </a:lnTo>
                  <a:lnTo>
                    <a:pt x="372808" y="329375"/>
                  </a:lnTo>
                  <a:lnTo>
                    <a:pt x="393668" y="336328"/>
                  </a:lnTo>
                  <a:lnTo>
                    <a:pt x="405003" y="350615"/>
                  </a:lnTo>
                  <a:lnTo>
                    <a:pt x="405003" y="350615"/>
                  </a:lnTo>
                  <a:lnTo>
                    <a:pt x="405003" y="35061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F9564E0-A1C9-9993-661C-16FB1A330D8E}"/>
                </a:ext>
              </a:extLst>
            </p:cNvPr>
            <p:cNvSpPr/>
            <p:nvPr/>
          </p:nvSpPr>
          <p:spPr>
            <a:xfrm>
              <a:off x="9883686" y="70775"/>
              <a:ext cx="657314" cy="751146"/>
            </a:xfrm>
            <a:custGeom>
              <a:avLst/>
              <a:gdLst>
                <a:gd name="connsiteX0" fmla="*/ 104775 w 390334"/>
                <a:gd name="connsiteY0" fmla="*/ 446056 h 446055"/>
                <a:gd name="connsiteX1" fmla="*/ 122491 w 390334"/>
                <a:gd name="connsiteY1" fmla="*/ 443865 h 446055"/>
                <a:gd name="connsiteX2" fmla="*/ 140589 w 390334"/>
                <a:gd name="connsiteY2" fmla="*/ 402812 h 446055"/>
                <a:gd name="connsiteX3" fmla="*/ 150781 w 390334"/>
                <a:gd name="connsiteY3" fmla="*/ 391097 h 446055"/>
                <a:gd name="connsiteX4" fmla="*/ 164688 w 390334"/>
                <a:gd name="connsiteY4" fmla="*/ 384143 h 446055"/>
                <a:gd name="connsiteX5" fmla="*/ 184975 w 390334"/>
                <a:gd name="connsiteY5" fmla="*/ 360712 h 446055"/>
                <a:gd name="connsiteX6" fmla="*/ 195072 w 390334"/>
                <a:gd name="connsiteY6" fmla="*/ 348996 h 446055"/>
                <a:gd name="connsiteX7" fmla="*/ 213836 w 390334"/>
                <a:gd name="connsiteY7" fmla="*/ 338328 h 446055"/>
                <a:gd name="connsiteX8" fmla="*/ 232600 w 390334"/>
                <a:gd name="connsiteY8" fmla="*/ 327660 h 446055"/>
                <a:gd name="connsiteX9" fmla="*/ 250793 w 390334"/>
                <a:gd name="connsiteY9" fmla="*/ 321278 h 446055"/>
                <a:gd name="connsiteX10" fmla="*/ 262604 w 390334"/>
                <a:gd name="connsiteY10" fmla="*/ 331375 h 446055"/>
                <a:gd name="connsiteX11" fmla="*/ 278702 w 390334"/>
                <a:gd name="connsiteY11" fmla="*/ 342043 h 446055"/>
                <a:gd name="connsiteX12" fmla="*/ 300133 w 390334"/>
                <a:gd name="connsiteY12" fmla="*/ 344615 h 446055"/>
                <a:gd name="connsiteX13" fmla="*/ 318325 w 390334"/>
                <a:gd name="connsiteY13" fmla="*/ 338233 h 446055"/>
                <a:gd name="connsiteX14" fmla="*/ 334423 w 390334"/>
                <a:gd name="connsiteY14" fmla="*/ 348901 h 446055"/>
                <a:gd name="connsiteX15" fmla="*/ 328422 w 390334"/>
                <a:gd name="connsiteY15" fmla="*/ 326517 h 446055"/>
                <a:gd name="connsiteX16" fmla="*/ 321945 w 390334"/>
                <a:gd name="connsiteY16" fmla="*/ 308419 h 446055"/>
                <a:gd name="connsiteX17" fmla="*/ 314992 w 390334"/>
                <a:gd name="connsiteY17" fmla="*/ 294608 h 446055"/>
                <a:gd name="connsiteX18" fmla="*/ 317564 w 390334"/>
                <a:gd name="connsiteY18" fmla="*/ 273272 h 446055"/>
                <a:gd name="connsiteX19" fmla="*/ 306800 w 390334"/>
                <a:gd name="connsiteY19" fmla="*/ 254603 h 446055"/>
                <a:gd name="connsiteX20" fmla="*/ 321850 w 390334"/>
                <a:gd name="connsiteY20" fmla="*/ 239173 h 446055"/>
                <a:gd name="connsiteX21" fmla="*/ 323374 w 390334"/>
                <a:gd name="connsiteY21" fmla="*/ 226409 h 446055"/>
                <a:gd name="connsiteX22" fmla="*/ 329755 w 390334"/>
                <a:gd name="connsiteY22" fmla="*/ 209836 h 446055"/>
                <a:gd name="connsiteX23" fmla="*/ 336709 w 390334"/>
                <a:gd name="connsiteY23" fmla="*/ 189071 h 446055"/>
                <a:gd name="connsiteX24" fmla="*/ 347377 w 390334"/>
                <a:gd name="connsiteY24" fmla="*/ 173069 h 446055"/>
                <a:gd name="connsiteX25" fmla="*/ 345186 w 390334"/>
                <a:gd name="connsiteY25" fmla="*/ 155543 h 446055"/>
                <a:gd name="connsiteX26" fmla="*/ 343567 w 390334"/>
                <a:gd name="connsiteY26" fmla="*/ 133636 h 446055"/>
                <a:gd name="connsiteX27" fmla="*/ 341376 w 390334"/>
                <a:gd name="connsiteY27" fmla="*/ 116110 h 446055"/>
                <a:gd name="connsiteX28" fmla="*/ 334328 w 390334"/>
                <a:gd name="connsiteY28" fmla="*/ 102299 h 446055"/>
                <a:gd name="connsiteX29" fmla="*/ 344996 w 390334"/>
                <a:gd name="connsiteY29" fmla="*/ 86297 h 446055"/>
                <a:gd name="connsiteX30" fmla="*/ 351377 w 390334"/>
                <a:gd name="connsiteY30" fmla="*/ 69723 h 446055"/>
                <a:gd name="connsiteX31" fmla="*/ 362141 w 390334"/>
                <a:gd name="connsiteY31" fmla="*/ 53721 h 446055"/>
                <a:gd name="connsiteX32" fmla="*/ 359950 w 390334"/>
                <a:gd name="connsiteY32" fmla="*/ 36195 h 446055"/>
                <a:gd name="connsiteX33" fmla="*/ 375381 w 390334"/>
                <a:gd name="connsiteY33" fmla="*/ 16478 h 446055"/>
                <a:gd name="connsiteX34" fmla="*/ 390335 w 390334"/>
                <a:gd name="connsiteY34" fmla="*/ 1048 h 446055"/>
                <a:gd name="connsiteX35" fmla="*/ 346996 w 390334"/>
                <a:gd name="connsiteY35" fmla="*/ 0 h 446055"/>
                <a:gd name="connsiteX36" fmla="*/ 324993 w 390334"/>
                <a:gd name="connsiteY36" fmla="*/ 1619 h 446055"/>
                <a:gd name="connsiteX37" fmla="*/ 303086 w 390334"/>
                <a:gd name="connsiteY37" fmla="*/ 3239 h 446055"/>
                <a:gd name="connsiteX38" fmla="*/ 216313 w 390334"/>
                <a:gd name="connsiteY38" fmla="*/ 1143 h 446055"/>
                <a:gd name="connsiteX39" fmla="*/ 192786 w 390334"/>
                <a:gd name="connsiteY39" fmla="*/ 15526 h 446055"/>
                <a:gd name="connsiteX40" fmla="*/ 170783 w 390334"/>
                <a:gd name="connsiteY40" fmla="*/ 17145 h 446055"/>
                <a:gd name="connsiteX41" fmla="*/ 168688 w 390334"/>
                <a:gd name="connsiteY41" fmla="*/ 34195 h 446055"/>
                <a:gd name="connsiteX42" fmla="*/ 149923 w 390334"/>
                <a:gd name="connsiteY42" fmla="*/ 44863 h 446055"/>
                <a:gd name="connsiteX43" fmla="*/ 131731 w 390334"/>
                <a:gd name="connsiteY43" fmla="*/ 51340 h 446055"/>
                <a:gd name="connsiteX44" fmla="*/ 117348 w 390334"/>
                <a:gd name="connsiteY44" fmla="*/ 62484 h 446055"/>
                <a:gd name="connsiteX45" fmla="*/ 110966 w 390334"/>
                <a:gd name="connsiteY45" fmla="*/ 79058 h 446055"/>
                <a:gd name="connsiteX46" fmla="*/ 100299 w 390334"/>
                <a:gd name="connsiteY46" fmla="*/ 94964 h 446055"/>
                <a:gd name="connsiteX47" fmla="*/ 81534 w 390334"/>
                <a:gd name="connsiteY47" fmla="*/ 105632 h 446055"/>
                <a:gd name="connsiteX48" fmla="*/ 70866 w 390334"/>
                <a:gd name="connsiteY48" fmla="*/ 121634 h 446055"/>
                <a:gd name="connsiteX49" fmla="*/ 60198 w 390334"/>
                <a:gd name="connsiteY49" fmla="*/ 137636 h 446055"/>
                <a:gd name="connsiteX50" fmla="*/ 71438 w 390334"/>
                <a:gd name="connsiteY50" fmla="*/ 152019 h 446055"/>
                <a:gd name="connsiteX51" fmla="*/ 82201 w 390334"/>
                <a:gd name="connsiteY51" fmla="*/ 170688 h 446055"/>
                <a:gd name="connsiteX52" fmla="*/ 98298 w 390334"/>
                <a:gd name="connsiteY52" fmla="*/ 181261 h 446055"/>
                <a:gd name="connsiteX53" fmla="*/ 83915 w 390334"/>
                <a:gd name="connsiteY53" fmla="*/ 192500 h 446055"/>
                <a:gd name="connsiteX54" fmla="*/ 68961 w 390334"/>
                <a:gd name="connsiteY54" fmla="*/ 207931 h 446055"/>
                <a:gd name="connsiteX55" fmla="*/ 58198 w 390334"/>
                <a:gd name="connsiteY55" fmla="*/ 223933 h 446055"/>
                <a:gd name="connsiteX56" fmla="*/ 47530 w 390334"/>
                <a:gd name="connsiteY56" fmla="*/ 239935 h 446055"/>
                <a:gd name="connsiteX57" fmla="*/ 36862 w 390334"/>
                <a:gd name="connsiteY57" fmla="*/ 255937 h 446055"/>
                <a:gd name="connsiteX58" fmla="*/ 26194 w 390334"/>
                <a:gd name="connsiteY58" fmla="*/ 271939 h 446055"/>
                <a:gd name="connsiteX59" fmla="*/ 15050 w 390334"/>
                <a:gd name="connsiteY59" fmla="*/ 292132 h 446055"/>
                <a:gd name="connsiteX60" fmla="*/ 0 w 390334"/>
                <a:gd name="connsiteY60" fmla="*/ 307658 h 446055"/>
                <a:gd name="connsiteX61" fmla="*/ 11335 w 390334"/>
                <a:gd name="connsiteY61" fmla="*/ 321945 h 446055"/>
                <a:gd name="connsiteX62" fmla="*/ 22098 w 390334"/>
                <a:gd name="connsiteY62" fmla="*/ 340614 h 446055"/>
                <a:gd name="connsiteX63" fmla="*/ 24289 w 390334"/>
                <a:gd name="connsiteY63" fmla="*/ 358235 h 446055"/>
                <a:gd name="connsiteX64" fmla="*/ 41434 w 390334"/>
                <a:gd name="connsiteY64" fmla="*/ 360331 h 446055"/>
                <a:gd name="connsiteX65" fmla="*/ 60770 w 390334"/>
                <a:gd name="connsiteY65" fmla="*/ 380048 h 446055"/>
                <a:gd name="connsiteX66" fmla="*/ 72009 w 390334"/>
                <a:gd name="connsiteY66" fmla="*/ 394335 h 446055"/>
                <a:gd name="connsiteX67" fmla="*/ 74200 w 390334"/>
                <a:gd name="connsiteY67" fmla="*/ 411956 h 446055"/>
                <a:gd name="connsiteX68" fmla="*/ 81153 w 390334"/>
                <a:gd name="connsiteY68" fmla="*/ 425768 h 446055"/>
                <a:gd name="connsiteX69" fmla="*/ 101060 w 390334"/>
                <a:gd name="connsiteY69" fmla="*/ 441198 h 446055"/>
                <a:gd name="connsiteX70" fmla="*/ 104775 w 390334"/>
                <a:gd name="connsiteY70" fmla="*/ 446056 h 446055"/>
                <a:gd name="connsiteX71" fmla="*/ 104775 w 390334"/>
                <a:gd name="connsiteY71" fmla="*/ 446056 h 446055"/>
                <a:gd name="connsiteX72" fmla="*/ 104775 w 390334"/>
                <a:gd name="connsiteY72" fmla="*/ 446056 h 44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0334" h="446055">
                  <a:moveTo>
                    <a:pt x="104775" y="446056"/>
                  </a:moveTo>
                  <a:lnTo>
                    <a:pt x="122491" y="443865"/>
                  </a:lnTo>
                  <a:lnTo>
                    <a:pt x="140589" y="402812"/>
                  </a:lnTo>
                  <a:lnTo>
                    <a:pt x="150781" y="391097"/>
                  </a:lnTo>
                  <a:lnTo>
                    <a:pt x="164688" y="384143"/>
                  </a:lnTo>
                  <a:lnTo>
                    <a:pt x="184975" y="360712"/>
                  </a:lnTo>
                  <a:lnTo>
                    <a:pt x="195072" y="348996"/>
                  </a:lnTo>
                  <a:lnTo>
                    <a:pt x="213836" y="338328"/>
                  </a:lnTo>
                  <a:lnTo>
                    <a:pt x="232600" y="327660"/>
                  </a:lnTo>
                  <a:lnTo>
                    <a:pt x="250793" y="321278"/>
                  </a:lnTo>
                  <a:lnTo>
                    <a:pt x="262604" y="331375"/>
                  </a:lnTo>
                  <a:lnTo>
                    <a:pt x="278702" y="342043"/>
                  </a:lnTo>
                  <a:lnTo>
                    <a:pt x="300133" y="344615"/>
                  </a:lnTo>
                  <a:lnTo>
                    <a:pt x="318325" y="338233"/>
                  </a:lnTo>
                  <a:lnTo>
                    <a:pt x="334423" y="348901"/>
                  </a:lnTo>
                  <a:lnTo>
                    <a:pt x="328422" y="326517"/>
                  </a:lnTo>
                  <a:lnTo>
                    <a:pt x="321945" y="308419"/>
                  </a:lnTo>
                  <a:lnTo>
                    <a:pt x="314992" y="294608"/>
                  </a:lnTo>
                  <a:lnTo>
                    <a:pt x="317564" y="273272"/>
                  </a:lnTo>
                  <a:lnTo>
                    <a:pt x="306800" y="254603"/>
                  </a:lnTo>
                  <a:lnTo>
                    <a:pt x="321850" y="239173"/>
                  </a:lnTo>
                  <a:lnTo>
                    <a:pt x="323374" y="226409"/>
                  </a:lnTo>
                  <a:lnTo>
                    <a:pt x="329755" y="209836"/>
                  </a:lnTo>
                  <a:lnTo>
                    <a:pt x="336709" y="189071"/>
                  </a:lnTo>
                  <a:lnTo>
                    <a:pt x="347377" y="173069"/>
                  </a:lnTo>
                  <a:lnTo>
                    <a:pt x="345186" y="155543"/>
                  </a:lnTo>
                  <a:lnTo>
                    <a:pt x="343567" y="133636"/>
                  </a:lnTo>
                  <a:lnTo>
                    <a:pt x="341376" y="116110"/>
                  </a:lnTo>
                  <a:lnTo>
                    <a:pt x="334328" y="102299"/>
                  </a:lnTo>
                  <a:lnTo>
                    <a:pt x="344996" y="86297"/>
                  </a:lnTo>
                  <a:lnTo>
                    <a:pt x="351377" y="69723"/>
                  </a:lnTo>
                  <a:lnTo>
                    <a:pt x="362141" y="53721"/>
                  </a:lnTo>
                  <a:lnTo>
                    <a:pt x="359950" y="36195"/>
                  </a:lnTo>
                  <a:lnTo>
                    <a:pt x="375381" y="16478"/>
                  </a:lnTo>
                  <a:lnTo>
                    <a:pt x="390335" y="1048"/>
                  </a:lnTo>
                  <a:lnTo>
                    <a:pt x="346996" y="0"/>
                  </a:lnTo>
                  <a:lnTo>
                    <a:pt x="324993" y="1619"/>
                  </a:lnTo>
                  <a:lnTo>
                    <a:pt x="303086" y="3239"/>
                  </a:lnTo>
                  <a:lnTo>
                    <a:pt x="216313" y="1143"/>
                  </a:lnTo>
                  <a:lnTo>
                    <a:pt x="192786" y="15526"/>
                  </a:lnTo>
                  <a:lnTo>
                    <a:pt x="170783" y="17145"/>
                  </a:lnTo>
                  <a:lnTo>
                    <a:pt x="168688" y="34195"/>
                  </a:lnTo>
                  <a:lnTo>
                    <a:pt x="149923" y="44863"/>
                  </a:lnTo>
                  <a:lnTo>
                    <a:pt x="131731" y="51340"/>
                  </a:lnTo>
                  <a:lnTo>
                    <a:pt x="117348" y="62484"/>
                  </a:lnTo>
                  <a:lnTo>
                    <a:pt x="110966" y="79058"/>
                  </a:lnTo>
                  <a:lnTo>
                    <a:pt x="100299" y="94964"/>
                  </a:lnTo>
                  <a:lnTo>
                    <a:pt x="81534" y="105632"/>
                  </a:lnTo>
                  <a:lnTo>
                    <a:pt x="70866" y="121634"/>
                  </a:lnTo>
                  <a:lnTo>
                    <a:pt x="60198" y="137636"/>
                  </a:lnTo>
                  <a:lnTo>
                    <a:pt x="71438" y="152019"/>
                  </a:lnTo>
                  <a:lnTo>
                    <a:pt x="82201" y="170688"/>
                  </a:lnTo>
                  <a:lnTo>
                    <a:pt x="98298" y="181261"/>
                  </a:lnTo>
                  <a:lnTo>
                    <a:pt x="83915" y="192500"/>
                  </a:lnTo>
                  <a:lnTo>
                    <a:pt x="68961" y="207931"/>
                  </a:lnTo>
                  <a:lnTo>
                    <a:pt x="58198" y="223933"/>
                  </a:lnTo>
                  <a:lnTo>
                    <a:pt x="47530" y="239935"/>
                  </a:lnTo>
                  <a:lnTo>
                    <a:pt x="36862" y="255937"/>
                  </a:lnTo>
                  <a:lnTo>
                    <a:pt x="26194" y="271939"/>
                  </a:lnTo>
                  <a:lnTo>
                    <a:pt x="15050" y="292132"/>
                  </a:lnTo>
                  <a:lnTo>
                    <a:pt x="0" y="307658"/>
                  </a:lnTo>
                  <a:lnTo>
                    <a:pt x="11335" y="321945"/>
                  </a:lnTo>
                  <a:lnTo>
                    <a:pt x="22098" y="340614"/>
                  </a:lnTo>
                  <a:lnTo>
                    <a:pt x="24289" y="358235"/>
                  </a:lnTo>
                  <a:lnTo>
                    <a:pt x="41434" y="360331"/>
                  </a:lnTo>
                  <a:lnTo>
                    <a:pt x="60770" y="380048"/>
                  </a:lnTo>
                  <a:lnTo>
                    <a:pt x="72009" y="394335"/>
                  </a:lnTo>
                  <a:lnTo>
                    <a:pt x="74200" y="411956"/>
                  </a:lnTo>
                  <a:lnTo>
                    <a:pt x="81153" y="425768"/>
                  </a:lnTo>
                  <a:lnTo>
                    <a:pt x="101060" y="441198"/>
                  </a:lnTo>
                  <a:lnTo>
                    <a:pt x="104775" y="446056"/>
                  </a:lnTo>
                  <a:lnTo>
                    <a:pt x="104775" y="446056"/>
                  </a:lnTo>
                  <a:lnTo>
                    <a:pt x="104775" y="44605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3FCE6A0E-9D95-0E97-D658-0BD903B01B67}"/>
                </a:ext>
              </a:extLst>
            </p:cNvPr>
            <p:cNvSpPr/>
            <p:nvPr/>
          </p:nvSpPr>
          <p:spPr>
            <a:xfrm>
              <a:off x="7529833" y="692000"/>
              <a:ext cx="644162" cy="542628"/>
            </a:xfrm>
            <a:custGeom>
              <a:avLst/>
              <a:gdLst>
                <a:gd name="connsiteX0" fmla="*/ 240030 w 382524"/>
                <a:gd name="connsiteY0" fmla="*/ 322231 h 322230"/>
                <a:gd name="connsiteX1" fmla="*/ 237935 w 382524"/>
                <a:gd name="connsiteY1" fmla="*/ 304705 h 322230"/>
                <a:gd name="connsiteX2" fmla="*/ 224028 w 382524"/>
                <a:gd name="connsiteY2" fmla="*/ 277082 h 322230"/>
                <a:gd name="connsiteX3" fmla="*/ 241554 w 382524"/>
                <a:gd name="connsiteY3" fmla="*/ 274891 h 322230"/>
                <a:gd name="connsiteX4" fmla="*/ 248508 w 382524"/>
                <a:gd name="connsiteY4" fmla="*/ 254127 h 322230"/>
                <a:gd name="connsiteX5" fmla="*/ 246316 w 382524"/>
                <a:gd name="connsiteY5" fmla="*/ 236601 h 322230"/>
                <a:gd name="connsiteX6" fmla="*/ 266033 w 382524"/>
                <a:gd name="connsiteY6" fmla="*/ 252032 h 322230"/>
                <a:gd name="connsiteX7" fmla="*/ 281559 w 382524"/>
                <a:gd name="connsiteY7" fmla="*/ 266891 h 322230"/>
                <a:gd name="connsiteX8" fmla="*/ 292132 w 382524"/>
                <a:gd name="connsiteY8" fmla="*/ 250889 h 322230"/>
                <a:gd name="connsiteX9" fmla="*/ 286798 w 382524"/>
                <a:gd name="connsiteY9" fmla="*/ 224314 h 322230"/>
                <a:gd name="connsiteX10" fmla="*/ 280321 w 382524"/>
                <a:gd name="connsiteY10" fmla="*/ 206312 h 322230"/>
                <a:gd name="connsiteX11" fmla="*/ 298990 w 382524"/>
                <a:gd name="connsiteY11" fmla="*/ 195643 h 322230"/>
                <a:gd name="connsiteX12" fmla="*/ 316039 w 382524"/>
                <a:gd name="connsiteY12" fmla="*/ 197739 h 322230"/>
                <a:gd name="connsiteX13" fmla="*/ 326707 w 382524"/>
                <a:gd name="connsiteY13" fmla="*/ 181737 h 322230"/>
                <a:gd name="connsiteX14" fmla="*/ 346900 w 382524"/>
                <a:gd name="connsiteY14" fmla="*/ 158305 h 322230"/>
                <a:gd name="connsiteX15" fmla="*/ 356997 w 382524"/>
                <a:gd name="connsiteY15" fmla="*/ 146590 h 322230"/>
                <a:gd name="connsiteX16" fmla="*/ 371856 w 382524"/>
                <a:gd name="connsiteY16" fmla="*/ 131159 h 322230"/>
                <a:gd name="connsiteX17" fmla="*/ 382524 w 382524"/>
                <a:gd name="connsiteY17" fmla="*/ 115252 h 322230"/>
                <a:gd name="connsiteX18" fmla="*/ 366999 w 382524"/>
                <a:gd name="connsiteY18" fmla="*/ 100394 h 322230"/>
                <a:gd name="connsiteX19" fmla="*/ 360616 w 382524"/>
                <a:gd name="connsiteY19" fmla="*/ 82296 h 322230"/>
                <a:gd name="connsiteX20" fmla="*/ 349377 w 382524"/>
                <a:gd name="connsiteY20" fmla="*/ 67913 h 322230"/>
                <a:gd name="connsiteX21" fmla="*/ 333851 w 382524"/>
                <a:gd name="connsiteY21" fmla="*/ 53054 h 322230"/>
                <a:gd name="connsiteX22" fmla="*/ 318421 w 382524"/>
                <a:gd name="connsiteY22" fmla="*/ 38195 h 322230"/>
                <a:gd name="connsiteX23" fmla="*/ 320516 w 382524"/>
                <a:gd name="connsiteY23" fmla="*/ 21241 h 322230"/>
                <a:gd name="connsiteX24" fmla="*/ 304515 w 382524"/>
                <a:gd name="connsiteY24" fmla="*/ 10573 h 322230"/>
                <a:gd name="connsiteX25" fmla="*/ 288513 w 382524"/>
                <a:gd name="connsiteY25" fmla="*/ 0 h 322230"/>
                <a:gd name="connsiteX26" fmla="*/ 285845 w 382524"/>
                <a:gd name="connsiteY26" fmla="*/ 21241 h 322230"/>
                <a:gd name="connsiteX27" fmla="*/ 264033 w 382524"/>
                <a:gd name="connsiteY27" fmla="*/ 22860 h 322230"/>
                <a:gd name="connsiteX28" fmla="*/ 266224 w 382524"/>
                <a:gd name="connsiteY28" fmla="*/ 40386 h 322230"/>
                <a:gd name="connsiteX29" fmla="*/ 251270 w 382524"/>
                <a:gd name="connsiteY29" fmla="*/ 55817 h 322230"/>
                <a:gd name="connsiteX30" fmla="*/ 234220 w 382524"/>
                <a:gd name="connsiteY30" fmla="*/ 53721 h 322230"/>
                <a:gd name="connsiteX31" fmla="*/ 231648 w 382524"/>
                <a:gd name="connsiteY31" fmla="*/ 75057 h 322230"/>
                <a:gd name="connsiteX32" fmla="*/ 215646 w 382524"/>
                <a:gd name="connsiteY32" fmla="*/ 64389 h 322230"/>
                <a:gd name="connsiteX33" fmla="*/ 200692 w 382524"/>
                <a:gd name="connsiteY33" fmla="*/ 79820 h 322230"/>
                <a:gd name="connsiteX34" fmla="*/ 190119 w 382524"/>
                <a:gd name="connsiteY34" fmla="*/ 95822 h 322230"/>
                <a:gd name="connsiteX35" fmla="*/ 174593 w 382524"/>
                <a:gd name="connsiteY35" fmla="*/ 80963 h 322230"/>
                <a:gd name="connsiteX36" fmla="*/ 160782 w 382524"/>
                <a:gd name="connsiteY36" fmla="*/ 87821 h 322230"/>
                <a:gd name="connsiteX37" fmla="*/ 145256 w 382524"/>
                <a:gd name="connsiteY37" fmla="*/ 72962 h 322230"/>
                <a:gd name="connsiteX38" fmla="*/ 138875 w 382524"/>
                <a:gd name="connsiteY38" fmla="*/ 54959 h 322230"/>
                <a:gd name="connsiteX39" fmla="*/ 132493 w 382524"/>
                <a:gd name="connsiteY39" fmla="*/ 71438 h 322230"/>
                <a:gd name="connsiteX40" fmla="*/ 110680 w 382524"/>
                <a:gd name="connsiteY40" fmla="*/ 73057 h 322230"/>
                <a:gd name="connsiteX41" fmla="*/ 104299 w 382524"/>
                <a:gd name="connsiteY41" fmla="*/ 89535 h 322230"/>
                <a:gd name="connsiteX42" fmla="*/ 86201 w 382524"/>
                <a:gd name="connsiteY42" fmla="*/ 95917 h 322230"/>
                <a:gd name="connsiteX43" fmla="*/ 71247 w 382524"/>
                <a:gd name="connsiteY43" fmla="*/ 111347 h 322230"/>
                <a:gd name="connsiteX44" fmla="*/ 47340 w 382524"/>
                <a:gd name="connsiteY44" fmla="*/ 130016 h 322230"/>
                <a:gd name="connsiteX45" fmla="*/ 53245 w 382524"/>
                <a:gd name="connsiteY45" fmla="*/ 152305 h 322230"/>
                <a:gd name="connsiteX46" fmla="*/ 38862 w 382524"/>
                <a:gd name="connsiteY46" fmla="*/ 163544 h 322230"/>
                <a:gd name="connsiteX47" fmla="*/ 27623 w 382524"/>
                <a:gd name="connsiteY47" fmla="*/ 149162 h 322230"/>
                <a:gd name="connsiteX48" fmla="*/ 20288 w 382524"/>
                <a:gd name="connsiteY48" fmla="*/ 174212 h 322230"/>
                <a:gd name="connsiteX49" fmla="*/ 18098 w 382524"/>
                <a:gd name="connsiteY49" fmla="*/ 191167 h 322230"/>
                <a:gd name="connsiteX50" fmla="*/ 0 w 382524"/>
                <a:gd name="connsiteY50" fmla="*/ 197549 h 322230"/>
                <a:gd name="connsiteX51" fmla="*/ 12859 w 382524"/>
                <a:gd name="connsiteY51" fmla="*/ 233743 h 322230"/>
                <a:gd name="connsiteX52" fmla="*/ 60293 w 382524"/>
                <a:gd name="connsiteY52" fmla="*/ 235268 h 322230"/>
                <a:gd name="connsiteX53" fmla="*/ 76295 w 382524"/>
                <a:gd name="connsiteY53" fmla="*/ 245840 h 322230"/>
                <a:gd name="connsiteX54" fmla="*/ 94965 w 382524"/>
                <a:gd name="connsiteY54" fmla="*/ 235268 h 322230"/>
                <a:gd name="connsiteX55" fmla="*/ 137065 w 382524"/>
                <a:gd name="connsiteY55" fmla="*/ 244697 h 322230"/>
                <a:gd name="connsiteX56" fmla="*/ 174974 w 382524"/>
                <a:gd name="connsiteY56" fmla="*/ 253746 h 322230"/>
                <a:gd name="connsiteX57" fmla="*/ 195739 w 382524"/>
                <a:gd name="connsiteY57" fmla="*/ 260604 h 322230"/>
                <a:gd name="connsiteX58" fmla="*/ 206979 w 382524"/>
                <a:gd name="connsiteY58" fmla="*/ 274987 h 322230"/>
                <a:gd name="connsiteX59" fmla="*/ 225647 w 382524"/>
                <a:gd name="connsiteY59" fmla="*/ 298895 h 322230"/>
                <a:gd name="connsiteX60" fmla="*/ 236315 w 382524"/>
                <a:gd name="connsiteY60" fmla="*/ 317468 h 322230"/>
                <a:gd name="connsiteX61" fmla="*/ 240030 w 382524"/>
                <a:gd name="connsiteY61" fmla="*/ 322231 h 322230"/>
                <a:gd name="connsiteX62" fmla="*/ 240030 w 382524"/>
                <a:gd name="connsiteY62" fmla="*/ 322231 h 322230"/>
                <a:gd name="connsiteX63" fmla="*/ 240030 w 382524"/>
                <a:gd name="connsiteY63" fmla="*/ 322231 h 322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82524" h="322230">
                  <a:moveTo>
                    <a:pt x="240030" y="322231"/>
                  </a:moveTo>
                  <a:lnTo>
                    <a:pt x="237935" y="304705"/>
                  </a:lnTo>
                  <a:lnTo>
                    <a:pt x="224028" y="277082"/>
                  </a:lnTo>
                  <a:lnTo>
                    <a:pt x="241554" y="274891"/>
                  </a:lnTo>
                  <a:lnTo>
                    <a:pt x="248508" y="254127"/>
                  </a:lnTo>
                  <a:lnTo>
                    <a:pt x="246316" y="236601"/>
                  </a:lnTo>
                  <a:lnTo>
                    <a:pt x="266033" y="252032"/>
                  </a:lnTo>
                  <a:lnTo>
                    <a:pt x="281559" y="266891"/>
                  </a:lnTo>
                  <a:lnTo>
                    <a:pt x="292132" y="250889"/>
                  </a:lnTo>
                  <a:lnTo>
                    <a:pt x="286798" y="224314"/>
                  </a:lnTo>
                  <a:lnTo>
                    <a:pt x="280321" y="206312"/>
                  </a:lnTo>
                  <a:lnTo>
                    <a:pt x="298990" y="195643"/>
                  </a:lnTo>
                  <a:lnTo>
                    <a:pt x="316039" y="197739"/>
                  </a:lnTo>
                  <a:lnTo>
                    <a:pt x="326707" y="181737"/>
                  </a:lnTo>
                  <a:lnTo>
                    <a:pt x="346900" y="158305"/>
                  </a:lnTo>
                  <a:lnTo>
                    <a:pt x="356997" y="146590"/>
                  </a:lnTo>
                  <a:lnTo>
                    <a:pt x="371856" y="131159"/>
                  </a:lnTo>
                  <a:lnTo>
                    <a:pt x="382524" y="115252"/>
                  </a:lnTo>
                  <a:lnTo>
                    <a:pt x="366999" y="100394"/>
                  </a:lnTo>
                  <a:lnTo>
                    <a:pt x="360616" y="82296"/>
                  </a:lnTo>
                  <a:lnTo>
                    <a:pt x="349377" y="67913"/>
                  </a:lnTo>
                  <a:lnTo>
                    <a:pt x="333851" y="53054"/>
                  </a:lnTo>
                  <a:lnTo>
                    <a:pt x="318421" y="38195"/>
                  </a:lnTo>
                  <a:lnTo>
                    <a:pt x="320516" y="21241"/>
                  </a:lnTo>
                  <a:lnTo>
                    <a:pt x="304515" y="10573"/>
                  </a:lnTo>
                  <a:lnTo>
                    <a:pt x="288513" y="0"/>
                  </a:lnTo>
                  <a:lnTo>
                    <a:pt x="285845" y="21241"/>
                  </a:lnTo>
                  <a:lnTo>
                    <a:pt x="264033" y="22860"/>
                  </a:lnTo>
                  <a:lnTo>
                    <a:pt x="266224" y="40386"/>
                  </a:lnTo>
                  <a:lnTo>
                    <a:pt x="251270" y="55817"/>
                  </a:lnTo>
                  <a:lnTo>
                    <a:pt x="234220" y="53721"/>
                  </a:lnTo>
                  <a:lnTo>
                    <a:pt x="231648" y="75057"/>
                  </a:lnTo>
                  <a:lnTo>
                    <a:pt x="215646" y="64389"/>
                  </a:lnTo>
                  <a:lnTo>
                    <a:pt x="200692" y="79820"/>
                  </a:lnTo>
                  <a:lnTo>
                    <a:pt x="190119" y="95822"/>
                  </a:lnTo>
                  <a:lnTo>
                    <a:pt x="174593" y="80963"/>
                  </a:lnTo>
                  <a:lnTo>
                    <a:pt x="160782" y="87821"/>
                  </a:lnTo>
                  <a:lnTo>
                    <a:pt x="145256" y="72962"/>
                  </a:lnTo>
                  <a:lnTo>
                    <a:pt x="138875" y="54959"/>
                  </a:lnTo>
                  <a:lnTo>
                    <a:pt x="132493" y="71438"/>
                  </a:lnTo>
                  <a:lnTo>
                    <a:pt x="110680" y="73057"/>
                  </a:lnTo>
                  <a:lnTo>
                    <a:pt x="104299" y="89535"/>
                  </a:lnTo>
                  <a:lnTo>
                    <a:pt x="86201" y="95917"/>
                  </a:lnTo>
                  <a:lnTo>
                    <a:pt x="71247" y="111347"/>
                  </a:lnTo>
                  <a:lnTo>
                    <a:pt x="47340" y="130016"/>
                  </a:lnTo>
                  <a:lnTo>
                    <a:pt x="53245" y="152305"/>
                  </a:lnTo>
                  <a:lnTo>
                    <a:pt x="38862" y="163544"/>
                  </a:lnTo>
                  <a:lnTo>
                    <a:pt x="27623" y="149162"/>
                  </a:lnTo>
                  <a:lnTo>
                    <a:pt x="20288" y="174212"/>
                  </a:lnTo>
                  <a:lnTo>
                    <a:pt x="18098" y="191167"/>
                  </a:lnTo>
                  <a:lnTo>
                    <a:pt x="0" y="197549"/>
                  </a:lnTo>
                  <a:lnTo>
                    <a:pt x="12859" y="233743"/>
                  </a:lnTo>
                  <a:lnTo>
                    <a:pt x="60293" y="235268"/>
                  </a:lnTo>
                  <a:lnTo>
                    <a:pt x="76295" y="245840"/>
                  </a:lnTo>
                  <a:lnTo>
                    <a:pt x="94965" y="235268"/>
                  </a:lnTo>
                  <a:lnTo>
                    <a:pt x="137065" y="244697"/>
                  </a:lnTo>
                  <a:lnTo>
                    <a:pt x="174974" y="253746"/>
                  </a:lnTo>
                  <a:lnTo>
                    <a:pt x="195739" y="260604"/>
                  </a:lnTo>
                  <a:lnTo>
                    <a:pt x="206979" y="274987"/>
                  </a:lnTo>
                  <a:lnTo>
                    <a:pt x="225647" y="298895"/>
                  </a:lnTo>
                  <a:lnTo>
                    <a:pt x="236315" y="317468"/>
                  </a:lnTo>
                  <a:lnTo>
                    <a:pt x="240030" y="322231"/>
                  </a:lnTo>
                  <a:lnTo>
                    <a:pt x="240030" y="322231"/>
                  </a:lnTo>
                  <a:lnTo>
                    <a:pt x="240030" y="32223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1C7E7617-17EC-B22D-03D2-3A360BF60EBE}"/>
                </a:ext>
              </a:extLst>
            </p:cNvPr>
            <p:cNvSpPr/>
            <p:nvPr/>
          </p:nvSpPr>
          <p:spPr>
            <a:xfrm>
              <a:off x="7799625" y="1035093"/>
              <a:ext cx="684902" cy="982121"/>
            </a:xfrm>
            <a:custGeom>
              <a:avLst/>
              <a:gdLst>
                <a:gd name="connsiteX0" fmla="*/ 43529 w 406717"/>
                <a:gd name="connsiteY0" fmla="*/ 583216 h 583215"/>
                <a:gd name="connsiteX1" fmla="*/ 62199 w 406717"/>
                <a:gd name="connsiteY1" fmla="*/ 572548 h 583215"/>
                <a:gd name="connsiteX2" fmla="*/ 93155 w 406717"/>
                <a:gd name="connsiteY2" fmla="*/ 567690 h 583215"/>
                <a:gd name="connsiteX3" fmla="*/ 115062 w 406717"/>
                <a:gd name="connsiteY3" fmla="*/ 566071 h 583215"/>
                <a:gd name="connsiteX4" fmla="*/ 135255 w 406717"/>
                <a:gd name="connsiteY4" fmla="*/ 542449 h 583215"/>
                <a:gd name="connsiteX5" fmla="*/ 149638 w 406717"/>
                <a:gd name="connsiteY5" fmla="*/ 531209 h 583215"/>
                <a:gd name="connsiteX6" fmla="*/ 177451 w 406717"/>
                <a:gd name="connsiteY6" fmla="*/ 517303 h 583215"/>
                <a:gd name="connsiteX7" fmla="*/ 195549 w 406717"/>
                <a:gd name="connsiteY7" fmla="*/ 510826 h 583215"/>
                <a:gd name="connsiteX8" fmla="*/ 214217 w 406717"/>
                <a:gd name="connsiteY8" fmla="*/ 500158 h 583215"/>
                <a:gd name="connsiteX9" fmla="*/ 233458 w 406717"/>
                <a:gd name="connsiteY9" fmla="*/ 485108 h 583215"/>
                <a:gd name="connsiteX10" fmla="*/ 259556 w 406717"/>
                <a:gd name="connsiteY10" fmla="*/ 483965 h 583215"/>
                <a:gd name="connsiteX11" fmla="*/ 288893 w 406717"/>
                <a:gd name="connsiteY11" fmla="*/ 491966 h 583215"/>
                <a:gd name="connsiteX12" fmla="*/ 306038 w 406717"/>
                <a:gd name="connsiteY12" fmla="*/ 494062 h 583215"/>
                <a:gd name="connsiteX13" fmla="*/ 327374 w 406717"/>
                <a:gd name="connsiteY13" fmla="*/ 496729 h 583215"/>
                <a:gd name="connsiteX14" fmla="*/ 341757 w 406717"/>
                <a:gd name="connsiteY14" fmla="*/ 485489 h 583215"/>
                <a:gd name="connsiteX15" fmla="*/ 359283 w 406717"/>
                <a:gd name="connsiteY15" fmla="*/ 448532 h 583215"/>
                <a:gd name="connsiteX16" fmla="*/ 373761 w 406717"/>
                <a:gd name="connsiteY16" fmla="*/ 437293 h 583215"/>
                <a:gd name="connsiteX17" fmla="*/ 393478 w 406717"/>
                <a:gd name="connsiteY17" fmla="*/ 418052 h 583215"/>
                <a:gd name="connsiteX18" fmla="*/ 392335 w 406717"/>
                <a:gd name="connsiteY18" fmla="*/ 391859 h 583215"/>
                <a:gd name="connsiteX19" fmla="*/ 406718 w 406717"/>
                <a:gd name="connsiteY19" fmla="*/ 380619 h 583215"/>
                <a:gd name="connsiteX20" fmla="*/ 406146 w 406717"/>
                <a:gd name="connsiteY20" fmla="*/ 350139 h 583215"/>
                <a:gd name="connsiteX21" fmla="*/ 399765 w 406717"/>
                <a:gd name="connsiteY21" fmla="*/ 331946 h 583215"/>
                <a:gd name="connsiteX22" fmla="*/ 397573 w 406717"/>
                <a:gd name="connsiteY22" fmla="*/ 314325 h 583215"/>
                <a:gd name="connsiteX23" fmla="*/ 403956 w 406717"/>
                <a:gd name="connsiteY23" fmla="*/ 297751 h 583215"/>
                <a:gd name="connsiteX24" fmla="*/ 371856 w 406717"/>
                <a:gd name="connsiteY24" fmla="*/ 241744 h 583215"/>
                <a:gd name="connsiteX25" fmla="*/ 353092 w 406717"/>
                <a:gd name="connsiteY25" fmla="*/ 217646 h 583215"/>
                <a:gd name="connsiteX26" fmla="*/ 279940 w 406717"/>
                <a:gd name="connsiteY26" fmla="*/ 143542 h 583215"/>
                <a:gd name="connsiteX27" fmla="*/ 256413 w 406717"/>
                <a:gd name="connsiteY27" fmla="*/ 123253 h 583215"/>
                <a:gd name="connsiteX28" fmla="*/ 241935 w 406717"/>
                <a:gd name="connsiteY28" fmla="*/ 99727 h 583215"/>
                <a:gd name="connsiteX29" fmla="*/ 225933 w 406717"/>
                <a:gd name="connsiteY29" fmla="*/ 89059 h 583215"/>
                <a:gd name="connsiteX30" fmla="*/ 205645 w 406717"/>
                <a:gd name="connsiteY30" fmla="*/ 77914 h 583215"/>
                <a:gd name="connsiteX31" fmla="*/ 188023 w 406717"/>
                <a:gd name="connsiteY31" fmla="*/ 80105 h 583215"/>
                <a:gd name="connsiteX32" fmla="*/ 176784 w 406717"/>
                <a:gd name="connsiteY32" fmla="*/ 65627 h 583215"/>
                <a:gd name="connsiteX33" fmla="*/ 154305 w 406717"/>
                <a:gd name="connsiteY33" fmla="*/ 36862 h 583215"/>
                <a:gd name="connsiteX34" fmla="*/ 134588 w 406717"/>
                <a:gd name="connsiteY34" fmla="*/ 21431 h 583215"/>
                <a:gd name="connsiteX35" fmla="*/ 137160 w 406717"/>
                <a:gd name="connsiteY35" fmla="*/ 0 h 583215"/>
                <a:gd name="connsiteX36" fmla="*/ 119634 w 406717"/>
                <a:gd name="connsiteY36" fmla="*/ 2191 h 583215"/>
                <a:gd name="connsiteX37" fmla="*/ 126016 w 406717"/>
                <a:gd name="connsiteY37" fmla="*/ 20288 h 583215"/>
                <a:gd name="connsiteX38" fmla="*/ 130302 w 406717"/>
                <a:gd name="connsiteY38" fmla="*/ 55626 h 583215"/>
                <a:gd name="connsiteX39" fmla="*/ 112681 w 406717"/>
                <a:gd name="connsiteY39" fmla="*/ 57721 h 583215"/>
                <a:gd name="connsiteX40" fmla="*/ 85440 w 406717"/>
                <a:gd name="connsiteY40" fmla="*/ 32671 h 583215"/>
                <a:gd name="connsiteX41" fmla="*/ 87059 w 406717"/>
                <a:gd name="connsiteY41" fmla="*/ 54578 h 583215"/>
                <a:gd name="connsiteX42" fmla="*/ 64675 w 406717"/>
                <a:gd name="connsiteY42" fmla="*/ 60484 h 583215"/>
                <a:gd name="connsiteX43" fmla="*/ 84487 w 406717"/>
                <a:gd name="connsiteY43" fmla="*/ 110680 h 583215"/>
                <a:gd name="connsiteX44" fmla="*/ 58388 w 406717"/>
                <a:gd name="connsiteY44" fmla="*/ 111823 h 583215"/>
                <a:gd name="connsiteX45" fmla="*/ 63246 w 406717"/>
                <a:gd name="connsiteY45" fmla="*/ 142875 h 583215"/>
                <a:gd name="connsiteX46" fmla="*/ 64865 w 406717"/>
                <a:gd name="connsiteY46" fmla="*/ 164782 h 583215"/>
                <a:gd name="connsiteX47" fmla="*/ 49911 w 406717"/>
                <a:gd name="connsiteY47" fmla="*/ 180308 h 583215"/>
                <a:gd name="connsiteX48" fmla="*/ 47244 w 406717"/>
                <a:gd name="connsiteY48" fmla="*/ 201644 h 583215"/>
                <a:gd name="connsiteX49" fmla="*/ 53150 w 406717"/>
                <a:gd name="connsiteY49" fmla="*/ 224123 h 583215"/>
                <a:gd name="connsiteX50" fmla="*/ 32861 w 406717"/>
                <a:gd name="connsiteY50" fmla="*/ 212884 h 583215"/>
                <a:gd name="connsiteX51" fmla="*/ 26575 w 406717"/>
                <a:gd name="connsiteY51" fmla="*/ 264223 h 583215"/>
                <a:gd name="connsiteX52" fmla="*/ 17621 w 406717"/>
                <a:gd name="connsiteY52" fmla="*/ 336899 h 583215"/>
                <a:gd name="connsiteX53" fmla="*/ 6953 w 406717"/>
                <a:gd name="connsiteY53" fmla="*/ 352996 h 583215"/>
                <a:gd name="connsiteX54" fmla="*/ 0 w 406717"/>
                <a:gd name="connsiteY54" fmla="*/ 373856 h 583215"/>
                <a:gd name="connsiteX55" fmla="*/ 15526 w 406717"/>
                <a:gd name="connsiteY55" fmla="*/ 388715 h 583215"/>
                <a:gd name="connsiteX56" fmla="*/ 21907 w 406717"/>
                <a:gd name="connsiteY56" fmla="*/ 406908 h 583215"/>
                <a:gd name="connsiteX57" fmla="*/ 28384 w 406717"/>
                <a:gd name="connsiteY57" fmla="*/ 425101 h 583215"/>
                <a:gd name="connsiteX58" fmla="*/ 39624 w 406717"/>
                <a:gd name="connsiteY58" fmla="*/ 439484 h 583215"/>
                <a:gd name="connsiteX59" fmla="*/ 33242 w 406717"/>
                <a:gd name="connsiteY59" fmla="*/ 456057 h 583215"/>
                <a:gd name="connsiteX60" fmla="*/ 31147 w 406717"/>
                <a:gd name="connsiteY60" fmla="*/ 473202 h 583215"/>
                <a:gd name="connsiteX61" fmla="*/ 28480 w 406717"/>
                <a:gd name="connsiteY61" fmla="*/ 494538 h 583215"/>
                <a:gd name="connsiteX62" fmla="*/ 39719 w 406717"/>
                <a:gd name="connsiteY62" fmla="*/ 508921 h 583215"/>
                <a:gd name="connsiteX63" fmla="*/ 32290 w 406717"/>
                <a:gd name="connsiteY63" fmla="*/ 534067 h 583215"/>
                <a:gd name="connsiteX64" fmla="*/ 33338 w 406717"/>
                <a:gd name="connsiteY64" fmla="*/ 560260 h 583215"/>
                <a:gd name="connsiteX65" fmla="*/ 39243 w 406717"/>
                <a:gd name="connsiteY65" fmla="*/ 582739 h 583215"/>
                <a:gd name="connsiteX66" fmla="*/ 43529 w 406717"/>
                <a:gd name="connsiteY66" fmla="*/ 583216 h 583215"/>
                <a:gd name="connsiteX67" fmla="*/ 43529 w 406717"/>
                <a:gd name="connsiteY67" fmla="*/ 583216 h 583215"/>
                <a:gd name="connsiteX68" fmla="*/ 43529 w 406717"/>
                <a:gd name="connsiteY68" fmla="*/ 583216 h 58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06717" h="583215">
                  <a:moveTo>
                    <a:pt x="43529" y="583216"/>
                  </a:moveTo>
                  <a:lnTo>
                    <a:pt x="62199" y="572548"/>
                  </a:lnTo>
                  <a:lnTo>
                    <a:pt x="93155" y="567690"/>
                  </a:lnTo>
                  <a:lnTo>
                    <a:pt x="115062" y="566071"/>
                  </a:lnTo>
                  <a:lnTo>
                    <a:pt x="135255" y="542449"/>
                  </a:lnTo>
                  <a:lnTo>
                    <a:pt x="149638" y="531209"/>
                  </a:lnTo>
                  <a:lnTo>
                    <a:pt x="177451" y="517303"/>
                  </a:lnTo>
                  <a:lnTo>
                    <a:pt x="195549" y="510826"/>
                  </a:lnTo>
                  <a:lnTo>
                    <a:pt x="214217" y="500158"/>
                  </a:lnTo>
                  <a:lnTo>
                    <a:pt x="233458" y="485108"/>
                  </a:lnTo>
                  <a:lnTo>
                    <a:pt x="259556" y="483965"/>
                  </a:lnTo>
                  <a:lnTo>
                    <a:pt x="288893" y="491966"/>
                  </a:lnTo>
                  <a:lnTo>
                    <a:pt x="306038" y="494062"/>
                  </a:lnTo>
                  <a:lnTo>
                    <a:pt x="327374" y="496729"/>
                  </a:lnTo>
                  <a:lnTo>
                    <a:pt x="341757" y="485489"/>
                  </a:lnTo>
                  <a:lnTo>
                    <a:pt x="359283" y="448532"/>
                  </a:lnTo>
                  <a:lnTo>
                    <a:pt x="373761" y="437293"/>
                  </a:lnTo>
                  <a:lnTo>
                    <a:pt x="393478" y="418052"/>
                  </a:lnTo>
                  <a:lnTo>
                    <a:pt x="392335" y="391859"/>
                  </a:lnTo>
                  <a:lnTo>
                    <a:pt x="406718" y="380619"/>
                  </a:lnTo>
                  <a:lnTo>
                    <a:pt x="406146" y="350139"/>
                  </a:lnTo>
                  <a:lnTo>
                    <a:pt x="399765" y="331946"/>
                  </a:lnTo>
                  <a:lnTo>
                    <a:pt x="397573" y="314325"/>
                  </a:lnTo>
                  <a:lnTo>
                    <a:pt x="403956" y="297751"/>
                  </a:lnTo>
                  <a:lnTo>
                    <a:pt x="371856" y="241744"/>
                  </a:lnTo>
                  <a:lnTo>
                    <a:pt x="353092" y="217646"/>
                  </a:lnTo>
                  <a:lnTo>
                    <a:pt x="279940" y="143542"/>
                  </a:lnTo>
                  <a:lnTo>
                    <a:pt x="256413" y="123253"/>
                  </a:lnTo>
                  <a:lnTo>
                    <a:pt x="241935" y="99727"/>
                  </a:lnTo>
                  <a:lnTo>
                    <a:pt x="225933" y="89059"/>
                  </a:lnTo>
                  <a:lnTo>
                    <a:pt x="205645" y="77914"/>
                  </a:lnTo>
                  <a:lnTo>
                    <a:pt x="188023" y="80105"/>
                  </a:lnTo>
                  <a:lnTo>
                    <a:pt x="176784" y="65627"/>
                  </a:lnTo>
                  <a:lnTo>
                    <a:pt x="154305" y="36862"/>
                  </a:lnTo>
                  <a:lnTo>
                    <a:pt x="134588" y="21431"/>
                  </a:lnTo>
                  <a:lnTo>
                    <a:pt x="137160" y="0"/>
                  </a:lnTo>
                  <a:lnTo>
                    <a:pt x="119634" y="2191"/>
                  </a:lnTo>
                  <a:lnTo>
                    <a:pt x="126016" y="20288"/>
                  </a:lnTo>
                  <a:lnTo>
                    <a:pt x="130302" y="55626"/>
                  </a:lnTo>
                  <a:lnTo>
                    <a:pt x="112681" y="57721"/>
                  </a:lnTo>
                  <a:lnTo>
                    <a:pt x="85440" y="32671"/>
                  </a:lnTo>
                  <a:lnTo>
                    <a:pt x="87059" y="54578"/>
                  </a:lnTo>
                  <a:lnTo>
                    <a:pt x="64675" y="60484"/>
                  </a:lnTo>
                  <a:lnTo>
                    <a:pt x="84487" y="110680"/>
                  </a:lnTo>
                  <a:lnTo>
                    <a:pt x="58388" y="111823"/>
                  </a:lnTo>
                  <a:lnTo>
                    <a:pt x="63246" y="142875"/>
                  </a:lnTo>
                  <a:lnTo>
                    <a:pt x="64865" y="164782"/>
                  </a:lnTo>
                  <a:lnTo>
                    <a:pt x="49911" y="180308"/>
                  </a:lnTo>
                  <a:lnTo>
                    <a:pt x="47244" y="201644"/>
                  </a:lnTo>
                  <a:lnTo>
                    <a:pt x="53150" y="224123"/>
                  </a:lnTo>
                  <a:lnTo>
                    <a:pt x="32861" y="212884"/>
                  </a:lnTo>
                  <a:lnTo>
                    <a:pt x="26575" y="264223"/>
                  </a:lnTo>
                  <a:lnTo>
                    <a:pt x="17621" y="336899"/>
                  </a:lnTo>
                  <a:lnTo>
                    <a:pt x="6953" y="352996"/>
                  </a:lnTo>
                  <a:lnTo>
                    <a:pt x="0" y="373856"/>
                  </a:lnTo>
                  <a:lnTo>
                    <a:pt x="15526" y="388715"/>
                  </a:lnTo>
                  <a:lnTo>
                    <a:pt x="21907" y="406908"/>
                  </a:lnTo>
                  <a:lnTo>
                    <a:pt x="28384" y="425101"/>
                  </a:lnTo>
                  <a:lnTo>
                    <a:pt x="39624" y="439484"/>
                  </a:lnTo>
                  <a:lnTo>
                    <a:pt x="33242" y="456057"/>
                  </a:lnTo>
                  <a:lnTo>
                    <a:pt x="31147" y="473202"/>
                  </a:lnTo>
                  <a:lnTo>
                    <a:pt x="28480" y="494538"/>
                  </a:lnTo>
                  <a:lnTo>
                    <a:pt x="39719" y="508921"/>
                  </a:lnTo>
                  <a:lnTo>
                    <a:pt x="32290" y="534067"/>
                  </a:lnTo>
                  <a:lnTo>
                    <a:pt x="33338" y="560260"/>
                  </a:lnTo>
                  <a:lnTo>
                    <a:pt x="39243" y="582739"/>
                  </a:lnTo>
                  <a:lnTo>
                    <a:pt x="43529" y="583216"/>
                  </a:lnTo>
                  <a:lnTo>
                    <a:pt x="43529" y="583216"/>
                  </a:lnTo>
                  <a:lnTo>
                    <a:pt x="43529" y="5832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295" name="GREY4">
            <a:extLst>
              <a:ext uri="{FF2B5EF4-FFF2-40B4-BE49-F238E27FC236}">
                <a16:creationId xmlns:a16="http://schemas.microsoft.com/office/drawing/2014/main" id="{F26930C3-0DE1-8A8C-78E9-89BD00D94CC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>
            <a:off x="12223313" y="-12418332"/>
            <a:ext cx="29577829" cy="39589075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6" name="GREY3">
            <a:extLst>
              <a:ext uri="{FF2B5EF4-FFF2-40B4-BE49-F238E27FC236}">
                <a16:creationId xmlns:a16="http://schemas.microsoft.com/office/drawing/2014/main" id="{34307D9B-5F89-DEF5-44A8-C4DA0AC38EF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5036800" y="-10179399"/>
            <a:ext cx="15036800" cy="303022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7" name="GREY2">
            <a:extLst>
              <a:ext uri="{FF2B5EF4-FFF2-40B4-BE49-F238E27FC236}">
                <a16:creationId xmlns:a16="http://schemas.microsoft.com/office/drawing/2014/main" id="{C5692B10-9836-9AA7-94E1-FF55D83DE24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 flipV="1">
            <a:off x="-5765800" y="-13264800"/>
            <a:ext cx="26289000" cy="13264801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8" name="GREY1">
            <a:extLst>
              <a:ext uri="{FF2B5EF4-FFF2-40B4-BE49-F238E27FC236}">
                <a16:creationId xmlns:a16="http://schemas.microsoft.com/office/drawing/2014/main" id="{0A7673C8-2F1D-1FAB-422B-C5D86E89E3C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1299371" y="6857999"/>
            <a:ext cx="31822571" cy="17913349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1299" name="Key County zones" descr="A map of the state of tennessee&#10;&#10;Description automatically generated" hidden="1">
            <a:extLst>
              <a:ext uri="{FF2B5EF4-FFF2-40B4-BE49-F238E27FC236}">
                <a16:creationId xmlns:a16="http://schemas.microsoft.com/office/drawing/2014/main" id="{4216C1EF-2A47-7A22-AC81-6D9210911A44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724" t="39958" r="41239" b="17829"/>
          <a:stretch/>
        </p:blipFill>
        <p:spPr bwMode="auto">
          <a:xfrm>
            <a:off x="12770363" y="2158495"/>
            <a:ext cx="2920621" cy="22154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2" name="Picture 2" descr="C:\Documents and Settings\bthomp1\Desktop\Jobs\11-06-09 - Baxter - Barrett\Graphics\baxter - background.png">
            <a:extLst>
              <a:ext uri="{FF2B5EF4-FFF2-40B4-BE49-F238E27FC236}">
                <a16:creationId xmlns:a16="http://schemas.microsoft.com/office/drawing/2014/main" id="{F795D978-3AC8-2507-B487-B95E4866425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/>
          <a:srcRect t="97269" r="4163"/>
          <a:stretch/>
        </p:blipFill>
        <p:spPr bwMode="auto">
          <a:xfrm>
            <a:off x="0" y="6670676"/>
            <a:ext cx="11696700" cy="187325"/>
          </a:xfrm>
          <a:prstGeom prst="rect">
            <a:avLst/>
          </a:prstGeom>
          <a:noFill/>
          <a:ln w="9525">
            <a:noFill/>
            <a:miter lim="800000"/>
          </a:ln>
        </p:spPr>
      </p:pic>
    </p:spTree>
    <p:extLst>
      <p:ext uri="{BB962C8B-B14F-4D97-AF65-F5344CB8AC3E}">
        <p14:creationId xmlns:p14="http://schemas.microsoft.com/office/powerpoint/2010/main" val="515299216"/>
      </p:ext>
    </p:extLst>
  </p:cSld>
  <p:clrMapOvr>
    <a:masterClrMapping/>
  </p:clrMapOvr>
  <p:transition/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Counties Zoom1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14" name="Group 1313">
            <a:extLst>
              <a:ext uri="{FF2B5EF4-FFF2-40B4-BE49-F238E27FC236}">
                <a16:creationId xmlns:a16="http://schemas.microsoft.com/office/drawing/2014/main" id="{D2412DDE-7F6E-29C9-6753-36A64D8C9FD2}"/>
              </a:ext>
            </a:extLst>
          </p:cNvPr>
          <p:cNvGrpSpPr>
            <a:grpSpLocks noChangeAspect="1"/>
          </p:cNvGrpSpPr>
          <p:nvPr userDrawn="1"/>
        </p:nvGrpSpPr>
        <p:grpSpPr>
          <a:xfrm>
            <a:off x="-22178054" y="-18507246"/>
            <a:ext cx="66579417" cy="46801212"/>
            <a:chOff x="-11913636" y="-9962750"/>
            <a:chExt cx="41134220" cy="28914814"/>
          </a:xfrm>
        </p:grpSpPr>
        <p:pic>
          <p:nvPicPr>
            <p:cNvPr id="2" name="Map Zoom0">
              <a:extLst>
                <a:ext uri="{FF2B5EF4-FFF2-40B4-BE49-F238E27FC236}">
                  <a16:creationId xmlns:a16="http://schemas.microsoft.com/office/drawing/2014/main" id="{8FCADC82-5C77-3DA0-5130-6D0B5A82A94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rcRect l="19620" t="29151" r="38527" b="35363"/>
            <a:stretch/>
          </p:blipFill>
          <p:spPr>
            <a:xfrm>
              <a:off x="1788451" y="2006635"/>
              <a:ext cx="7532484" cy="3586087"/>
            </a:xfrm>
            <a:prstGeom prst="rect">
              <a:avLst/>
            </a:prstGeom>
          </p:spPr>
        </p:pic>
        <p:grpSp>
          <p:nvGrpSpPr>
            <p:cNvPr id="1017" name="Group 1016">
              <a:extLst>
                <a:ext uri="{FF2B5EF4-FFF2-40B4-BE49-F238E27FC236}">
                  <a16:creationId xmlns:a16="http://schemas.microsoft.com/office/drawing/2014/main" id="{CF938141-9AF8-EE2E-C5FB-ACCE75A4964D}"/>
                </a:ext>
              </a:extLst>
            </p:cNvPr>
            <p:cNvGrpSpPr>
              <a:grpSpLocks/>
            </p:cNvGrpSpPr>
            <p:nvPr userDrawn="1"/>
          </p:nvGrpSpPr>
          <p:grpSpPr>
            <a:xfrm>
              <a:off x="-11913636" y="-9962750"/>
              <a:ext cx="41134220" cy="28914814"/>
              <a:chOff x="16498359" y="-100541"/>
              <a:chExt cx="7834313" cy="5507038"/>
            </a:xfrm>
          </p:grpSpPr>
          <p:sp>
            <p:nvSpPr>
              <p:cNvPr id="971" name="Freeform 5">
                <a:extLst>
                  <a:ext uri="{FF2B5EF4-FFF2-40B4-BE49-F238E27FC236}">
                    <a16:creationId xmlns:a16="http://schemas.microsoft.com/office/drawing/2014/main" id="{A6A2BFED-A46C-F393-E39A-CD1B254AB46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540009" y="2615672"/>
                <a:ext cx="2332037" cy="2724150"/>
              </a:xfrm>
              <a:custGeom>
                <a:avLst/>
                <a:gdLst>
                  <a:gd name="T0" fmla="*/ 1117 w 1469"/>
                  <a:gd name="T1" fmla="*/ 1668 h 1716"/>
                  <a:gd name="T2" fmla="*/ 1103 w 1469"/>
                  <a:gd name="T3" fmla="*/ 1604 h 1716"/>
                  <a:gd name="T4" fmla="*/ 1126 w 1469"/>
                  <a:gd name="T5" fmla="*/ 1561 h 1716"/>
                  <a:gd name="T6" fmla="*/ 1183 w 1469"/>
                  <a:gd name="T7" fmla="*/ 1557 h 1716"/>
                  <a:gd name="T8" fmla="*/ 1236 w 1469"/>
                  <a:gd name="T9" fmla="*/ 1576 h 1716"/>
                  <a:gd name="T10" fmla="*/ 1295 w 1469"/>
                  <a:gd name="T11" fmla="*/ 1582 h 1716"/>
                  <a:gd name="T12" fmla="*/ 1303 w 1469"/>
                  <a:gd name="T13" fmla="*/ 1481 h 1716"/>
                  <a:gd name="T14" fmla="*/ 1279 w 1469"/>
                  <a:gd name="T15" fmla="*/ 1491 h 1716"/>
                  <a:gd name="T16" fmla="*/ 1274 w 1469"/>
                  <a:gd name="T17" fmla="*/ 1484 h 1716"/>
                  <a:gd name="T18" fmla="*/ 1306 w 1469"/>
                  <a:gd name="T19" fmla="*/ 1445 h 1716"/>
                  <a:gd name="T20" fmla="*/ 1265 w 1469"/>
                  <a:gd name="T21" fmla="*/ 1405 h 1716"/>
                  <a:gd name="T22" fmla="*/ 1301 w 1469"/>
                  <a:gd name="T23" fmla="*/ 1423 h 1716"/>
                  <a:gd name="T24" fmla="*/ 1340 w 1469"/>
                  <a:gd name="T25" fmla="*/ 1362 h 1716"/>
                  <a:gd name="T26" fmla="*/ 1332 w 1469"/>
                  <a:gd name="T27" fmla="*/ 1326 h 1716"/>
                  <a:gd name="T28" fmla="*/ 1362 w 1469"/>
                  <a:gd name="T29" fmla="*/ 1296 h 1716"/>
                  <a:gd name="T30" fmla="*/ 1344 w 1469"/>
                  <a:gd name="T31" fmla="*/ 1279 h 1716"/>
                  <a:gd name="T32" fmla="*/ 1362 w 1469"/>
                  <a:gd name="T33" fmla="*/ 1243 h 1716"/>
                  <a:gd name="T34" fmla="*/ 1364 w 1469"/>
                  <a:gd name="T35" fmla="*/ 1218 h 1716"/>
                  <a:gd name="T36" fmla="*/ 1376 w 1469"/>
                  <a:gd name="T37" fmla="*/ 1193 h 1716"/>
                  <a:gd name="T38" fmla="*/ 1388 w 1469"/>
                  <a:gd name="T39" fmla="*/ 1150 h 1716"/>
                  <a:gd name="T40" fmla="*/ 1422 w 1469"/>
                  <a:gd name="T41" fmla="*/ 1147 h 1716"/>
                  <a:gd name="T42" fmla="*/ 1421 w 1469"/>
                  <a:gd name="T43" fmla="*/ 1102 h 1716"/>
                  <a:gd name="T44" fmla="*/ 1464 w 1469"/>
                  <a:gd name="T45" fmla="*/ 1099 h 1716"/>
                  <a:gd name="T46" fmla="*/ 1414 w 1469"/>
                  <a:gd name="T47" fmla="*/ 1062 h 1716"/>
                  <a:gd name="T48" fmla="*/ 1376 w 1469"/>
                  <a:gd name="T49" fmla="*/ 1022 h 1716"/>
                  <a:gd name="T50" fmla="*/ 1362 w 1469"/>
                  <a:gd name="T51" fmla="*/ 966 h 1716"/>
                  <a:gd name="T52" fmla="*/ 1339 w 1469"/>
                  <a:gd name="T53" fmla="*/ 910 h 1716"/>
                  <a:gd name="T54" fmla="*/ 1291 w 1469"/>
                  <a:gd name="T55" fmla="*/ 882 h 1716"/>
                  <a:gd name="T56" fmla="*/ 1278 w 1469"/>
                  <a:gd name="T57" fmla="*/ 812 h 1716"/>
                  <a:gd name="T58" fmla="*/ 1256 w 1469"/>
                  <a:gd name="T59" fmla="*/ 761 h 1716"/>
                  <a:gd name="T60" fmla="*/ 1215 w 1469"/>
                  <a:gd name="T61" fmla="*/ 700 h 1716"/>
                  <a:gd name="T62" fmla="*/ 1155 w 1469"/>
                  <a:gd name="T63" fmla="*/ 657 h 1716"/>
                  <a:gd name="T64" fmla="*/ 1124 w 1469"/>
                  <a:gd name="T65" fmla="*/ 614 h 1716"/>
                  <a:gd name="T66" fmla="*/ 1116 w 1469"/>
                  <a:gd name="T67" fmla="*/ 564 h 1716"/>
                  <a:gd name="T68" fmla="*/ 1046 w 1469"/>
                  <a:gd name="T69" fmla="*/ 515 h 1716"/>
                  <a:gd name="T70" fmla="*/ 1010 w 1469"/>
                  <a:gd name="T71" fmla="*/ 453 h 1716"/>
                  <a:gd name="T72" fmla="*/ 927 w 1469"/>
                  <a:gd name="T73" fmla="*/ 390 h 1716"/>
                  <a:gd name="T74" fmla="*/ 872 w 1469"/>
                  <a:gd name="T75" fmla="*/ 316 h 1716"/>
                  <a:gd name="T76" fmla="*/ 839 w 1469"/>
                  <a:gd name="T77" fmla="*/ 240 h 1716"/>
                  <a:gd name="T78" fmla="*/ 789 w 1469"/>
                  <a:gd name="T79" fmla="*/ 193 h 1716"/>
                  <a:gd name="T80" fmla="*/ 747 w 1469"/>
                  <a:gd name="T81" fmla="*/ 165 h 1716"/>
                  <a:gd name="T82" fmla="*/ 698 w 1469"/>
                  <a:gd name="T83" fmla="*/ 131 h 1716"/>
                  <a:gd name="T84" fmla="*/ 689 w 1469"/>
                  <a:gd name="T85" fmla="*/ 73 h 1716"/>
                  <a:gd name="T86" fmla="*/ 730 w 1469"/>
                  <a:gd name="T87" fmla="*/ 30 h 1716"/>
                  <a:gd name="T88" fmla="*/ 596 w 1469"/>
                  <a:gd name="T89" fmla="*/ 3 h 1716"/>
                  <a:gd name="T90" fmla="*/ 32 w 1469"/>
                  <a:gd name="T91" fmla="*/ 228 h 1716"/>
                  <a:gd name="T92" fmla="*/ 87 w 1469"/>
                  <a:gd name="T93" fmla="*/ 580 h 1716"/>
                  <a:gd name="T94" fmla="*/ 135 w 1469"/>
                  <a:gd name="T95" fmla="*/ 825 h 1716"/>
                  <a:gd name="T96" fmla="*/ 149 w 1469"/>
                  <a:gd name="T97" fmla="*/ 889 h 1716"/>
                  <a:gd name="T98" fmla="*/ 184 w 1469"/>
                  <a:gd name="T99" fmla="*/ 961 h 1716"/>
                  <a:gd name="T100" fmla="*/ 193 w 1469"/>
                  <a:gd name="T101" fmla="*/ 1005 h 1716"/>
                  <a:gd name="T102" fmla="*/ 156 w 1469"/>
                  <a:gd name="T103" fmla="*/ 1061 h 1716"/>
                  <a:gd name="T104" fmla="*/ 139 w 1469"/>
                  <a:gd name="T105" fmla="*/ 1150 h 1716"/>
                  <a:gd name="T106" fmla="*/ 134 w 1469"/>
                  <a:gd name="T107" fmla="*/ 1225 h 1716"/>
                  <a:gd name="T108" fmla="*/ 162 w 1469"/>
                  <a:gd name="T109" fmla="*/ 1287 h 1716"/>
                  <a:gd name="T110" fmla="*/ 144 w 1469"/>
                  <a:gd name="T111" fmla="*/ 1380 h 1716"/>
                  <a:gd name="T112" fmla="*/ 168 w 1469"/>
                  <a:gd name="T113" fmla="*/ 1466 h 1716"/>
                  <a:gd name="T114" fmla="*/ 192 w 1469"/>
                  <a:gd name="T115" fmla="*/ 1548 h 1716"/>
                  <a:gd name="T116" fmla="*/ 925 w 1469"/>
                  <a:gd name="T117" fmla="*/ 1633 h 1716"/>
                  <a:gd name="T118" fmla="*/ 1058 w 1469"/>
                  <a:gd name="T119" fmla="*/ 1702 h 1716"/>
                  <a:gd name="T120" fmla="*/ 1104 w 1469"/>
                  <a:gd name="T121" fmla="*/ 1716 h 1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69" h="1716">
                    <a:moveTo>
                      <a:pt x="1104" y="1716"/>
                    </a:moveTo>
                    <a:lnTo>
                      <a:pt x="1110" y="1712"/>
                    </a:lnTo>
                    <a:lnTo>
                      <a:pt x="1109" y="1699"/>
                    </a:lnTo>
                    <a:lnTo>
                      <a:pt x="1111" y="1693"/>
                    </a:lnTo>
                    <a:lnTo>
                      <a:pt x="1110" y="1687"/>
                    </a:lnTo>
                    <a:lnTo>
                      <a:pt x="1113" y="1683"/>
                    </a:lnTo>
                    <a:lnTo>
                      <a:pt x="1115" y="1678"/>
                    </a:lnTo>
                    <a:lnTo>
                      <a:pt x="1117" y="1668"/>
                    </a:lnTo>
                    <a:lnTo>
                      <a:pt x="1116" y="1661"/>
                    </a:lnTo>
                    <a:lnTo>
                      <a:pt x="1115" y="1655"/>
                    </a:lnTo>
                    <a:lnTo>
                      <a:pt x="1118" y="1643"/>
                    </a:lnTo>
                    <a:lnTo>
                      <a:pt x="1118" y="1633"/>
                    </a:lnTo>
                    <a:lnTo>
                      <a:pt x="1116" y="1628"/>
                    </a:lnTo>
                    <a:lnTo>
                      <a:pt x="1111" y="1619"/>
                    </a:lnTo>
                    <a:lnTo>
                      <a:pt x="1108" y="1611"/>
                    </a:lnTo>
                    <a:lnTo>
                      <a:pt x="1103" y="1604"/>
                    </a:lnTo>
                    <a:lnTo>
                      <a:pt x="1106" y="1596"/>
                    </a:lnTo>
                    <a:lnTo>
                      <a:pt x="1107" y="1589"/>
                    </a:lnTo>
                    <a:lnTo>
                      <a:pt x="1106" y="1580"/>
                    </a:lnTo>
                    <a:lnTo>
                      <a:pt x="1108" y="1572"/>
                    </a:lnTo>
                    <a:lnTo>
                      <a:pt x="1115" y="1568"/>
                    </a:lnTo>
                    <a:lnTo>
                      <a:pt x="1113" y="1557"/>
                    </a:lnTo>
                    <a:lnTo>
                      <a:pt x="1120" y="1556"/>
                    </a:lnTo>
                    <a:lnTo>
                      <a:pt x="1126" y="1561"/>
                    </a:lnTo>
                    <a:lnTo>
                      <a:pt x="1129" y="1555"/>
                    </a:lnTo>
                    <a:lnTo>
                      <a:pt x="1132" y="1546"/>
                    </a:lnTo>
                    <a:lnTo>
                      <a:pt x="1140" y="1543"/>
                    </a:lnTo>
                    <a:lnTo>
                      <a:pt x="1148" y="1545"/>
                    </a:lnTo>
                    <a:lnTo>
                      <a:pt x="1156" y="1549"/>
                    </a:lnTo>
                    <a:lnTo>
                      <a:pt x="1160" y="1553"/>
                    </a:lnTo>
                    <a:lnTo>
                      <a:pt x="1171" y="1556"/>
                    </a:lnTo>
                    <a:lnTo>
                      <a:pt x="1183" y="1557"/>
                    </a:lnTo>
                    <a:lnTo>
                      <a:pt x="1188" y="1565"/>
                    </a:lnTo>
                    <a:lnTo>
                      <a:pt x="1193" y="1561"/>
                    </a:lnTo>
                    <a:lnTo>
                      <a:pt x="1201" y="1565"/>
                    </a:lnTo>
                    <a:lnTo>
                      <a:pt x="1205" y="1569"/>
                    </a:lnTo>
                    <a:lnTo>
                      <a:pt x="1215" y="1570"/>
                    </a:lnTo>
                    <a:lnTo>
                      <a:pt x="1224" y="1572"/>
                    </a:lnTo>
                    <a:lnTo>
                      <a:pt x="1229" y="1574"/>
                    </a:lnTo>
                    <a:lnTo>
                      <a:pt x="1236" y="1576"/>
                    </a:lnTo>
                    <a:lnTo>
                      <a:pt x="1244" y="1579"/>
                    </a:lnTo>
                    <a:lnTo>
                      <a:pt x="1249" y="1579"/>
                    </a:lnTo>
                    <a:lnTo>
                      <a:pt x="1257" y="1581"/>
                    </a:lnTo>
                    <a:lnTo>
                      <a:pt x="1264" y="1582"/>
                    </a:lnTo>
                    <a:lnTo>
                      <a:pt x="1269" y="1577"/>
                    </a:lnTo>
                    <a:lnTo>
                      <a:pt x="1279" y="1576"/>
                    </a:lnTo>
                    <a:lnTo>
                      <a:pt x="1286" y="1582"/>
                    </a:lnTo>
                    <a:lnTo>
                      <a:pt x="1295" y="1582"/>
                    </a:lnTo>
                    <a:lnTo>
                      <a:pt x="1293" y="1575"/>
                    </a:lnTo>
                    <a:lnTo>
                      <a:pt x="1291" y="1568"/>
                    </a:lnTo>
                    <a:lnTo>
                      <a:pt x="1292" y="1552"/>
                    </a:lnTo>
                    <a:lnTo>
                      <a:pt x="1299" y="1535"/>
                    </a:lnTo>
                    <a:lnTo>
                      <a:pt x="1306" y="1512"/>
                    </a:lnTo>
                    <a:lnTo>
                      <a:pt x="1307" y="1495"/>
                    </a:lnTo>
                    <a:lnTo>
                      <a:pt x="1306" y="1487"/>
                    </a:lnTo>
                    <a:lnTo>
                      <a:pt x="1303" y="1481"/>
                    </a:lnTo>
                    <a:lnTo>
                      <a:pt x="1298" y="1496"/>
                    </a:lnTo>
                    <a:lnTo>
                      <a:pt x="1291" y="1501"/>
                    </a:lnTo>
                    <a:lnTo>
                      <a:pt x="1287" y="1507"/>
                    </a:lnTo>
                    <a:lnTo>
                      <a:pt x="1282" y="1506"/>
                    </a:lnTo>
                    <a:lnTo>
                      <a:pt x="1291" y="1496"/>
                    </a:lnTo>
                    <a:lnTo>
                      <a:pt x="1292" y="1487"/>
                    </a:lnTo>
                    <a:lnTo>
                      <a:pt x="1285" y="1484"/>
                    </a:lnTo>
                    <a:lnTo>
                      <a:pt x="1279" y="1491"/>
                    </a:lnTo>
                    <a:lnTo>
                      <a:pt x="1271" y="1486"/>
                    </a:lnTo>
                    <a:lnTo>
                      <a:pt x="1265" y="1480"/>
                    </a:lnTo>
                    <a:lnTo>
                      <a:pt x="1256" y="1487"/>
                    </a:lnTo>
                    <a:lnTo>
                      <a:pt x="1247" y="1483"/>
                    </a:lnTo>
                    <a:lnTo>
                      <a:pt x="1255" y="1484"/>
                    </a:lnTo>
                    <a:lnTo>
                      <a:pt x="1263" y="1476"/>
                    </a:lnTo>
                    <a:lnTo>
                      <a:pt x="1270" y="1477"/>
                    </a:lnTo>
                    <a:lnTo>
                      <a:pt x="1274" y="1484"/>
                    </a:lnTo>
                    <a:lnTo>
                      <a:pt x="1288" y="1474"/>
                    </a:lnTo>
                    <a:lnTo>
                      <a:pt x="1289" y="1462"/>
                    </a:lnTo>
                    <a:lnTo>
                      <a:pt x="1281" y="1464"/>
                    </a:lnTo>
                    <a:lnTo>
                      <a:pt x="1286" y="1458"/>
                    </a:lnTo>
                    <a:lnTo>
                      <a:pt x="1276" y="1448"/>
                    </a:lnTo>
                    <a:lnTo>
                      <a:pt x="1296" y="1460"/>
                    </a:lnTo>
                    <a:lnTo>
                      <a:pt x="1296" y="1468"/>
                    </a:lnTo>
                    <a:lnTo>
                      <a:pt x="1306" y="1445"/>
                    </a:lnTo>
                    <a:lnTo>
                      <a:pt x="1303" y="1428"/>
                    </a:lnTo>
                    <a:lnTo>
                      <a:pt x="1298" y="1435"/>
                    </a:lnTo>
                    <a:lnTo>
                      <a:pt x="1291" y="1442"/>
                    </a:lnTo>
                    <a:lnTo>
                      <a:pt x="1286" y="1441"/>
                    </a:lnTo>
                    <a:lnTo>
                      <a:pt x="1279" y="1433"/>
                    </a:lnTo>
                    <a:lnTo>
                      <a:pt x="1267" y="1427"/>
                    </a:lnTo>
                    <a:lnTo>
                      <a:pt x="1263" y="1411"/>
                    </a:lnTo>
                    <a:lnTo>
                      <a:pt x="1265" y="1405"/>
                    </a:lnTo>
                    <a:lnTo>
                      <a:pt x="1268" y="1412"/>
                    </a:lnTo>
                    <a:lnTo>
                      <a:pt x="1269" y="1425"/>
                    </a:lnTo>
                    <a:lnTo>
                      <a:pt x="1287" y="1433"/>
                    </a:lnTo>
                    <a:lnTo>
                      <a:pt x="1294" y="1421"/>
                    </a:lnTo>
                    <a:lnTo>
                      <a:pt x="1295" y="1411"/>
                    </a:lnTo>
                    <a:lnTo>
                      <a:pt x="1302" y="1410"/>
                    </a:lnTo>
                    <a:lnTo>
                      <a:pt x="1300" y="1416"/>
                    </a:lnTo>
                    <a:lnTo>
                      <a:pt x="1301" y="1423"/>
                    </a:lnTo>
                    <a:lnTo>
                      <a:pt x="1308" y="1423"/>
                    </a:lnTo>
                    <a:lnTo>
                      <a:pt x="1315" y="1419"/>
                    </a:lnTo>
                    <a:lnTo>
                      <a:pt x="1319" y="1408"/>
                    </a:lnTo>
                    <a:lnTo>
                      <a:pt x="1334" y="1391"/>
                    </a:lnTo>
                    <a:lnTo>
                      <a:pt x="1340" y="1390"/>
                    </a:lnTo>
                    <a:lnTo>
                      <a:pt x="1342" y="1381"/>
                    </a:lnTo>
                    <a:lnTo>
                      <a:pt x="1345" y="1376"/>
                    </a:lnTo>
                    <a:lnTo>
                      <a:pt x="1340" y="1362"/>
                    </a:lnTo>
                    <a:lnTo>
                      <a:pt x="1335" y="1356"/>
                    </a:lnTo>
                    <a:lnTo>
                      <a:pt x="1323" y="1355"/>
                    </a:lnTo>
                    <a:lnTo>
                      <a:pt x="1316" y="1348"/>
                    </a:lnTo>
                    <a:lnTo>
                      <a:pt x="1326" y="1348"/>
                    </a:lnTo>
                    <a:lnTo>
                      <a:pt x="1333" y="1353"/>
                    </a:lnTo>
                    <a:lnTo>
                      <a:pt x="1340" y="1351"/>
                    </a:lnTo>
                    <a:lnTo>
                      <a:pt x="1335" y="1334"/>
                    </a:lnTo>
                    <a:lnTo>
                      <a:pt x="1332" y="1326"/>
                    </a:lnTo>
                    <a:lnTo>
                      <a:pt x="1325" y="1322"/>
                    </a:lnTo>
                    <a:lnTo>
                      <a:pt x="1319" y="1310"/>
                    </a:lnTo>
                    <a:lnTo>
                      <a:pt x="1328" y="1312"/>
                    </a:lnTo>
                    <a:lnTo>
                      <a:pt x="1332" y="1309"/>
                    </a:lnTo>
                    <a:lnTo>
                      <a:pt x="1340" y="1332"/>
                    </a:lnTo>
                    <a:lnTo>
                      <a:pt x="1345" y="1328"/>
                    </a:lnTo>
                    <a:lnTo>
                      <a:pt x="1348" y="1318"/>
                    </a:lnTo>
                    <a:lnTo>
                      <a:pt x="1362" y="1296"/>
                    </a:lnTo>
                    <a:lnTo>
                      <a:pt x="1367" y="1285"/>
                    </a:lnTo>
                    <a:lnTo>
                      <a:pt x="1371" y="1279"/>
                    </a:lnTo>
                    <a:lnTo>
                      <a:pt x="1364" y="1272"/>
                    </a:lnTo>
                    <a:lnTo>
                      <a:pt x="1358" y="1276"/>
                    </a:lnTo>
                    <a:lnTo>
                      <a:pt x="1352" y="1275"/>
                    </a:lnTo>
                    <a:lnTo>
                      <a:pt x="1345" y="1289"/>
                    </a:lnTo>
                    <a:lnTo>
                      <a:pt x="1329" y="1294"/>
                    </a:lnTo>
                    <a:lnTo>
                      <a:pt x="1344" y="1279"/>
                    </a:lnTo>
                    <a:lnTo>
                      <a:pt x="1342" y="1274"/>
                    </a:lnTo>
                    <a:lnTo>
                      <a:pt x="1335" y="1279"/>
                    </a:lnTo>
                    <a:lnTo>
                      <a:pt x="1340" y="1266"/>
                    </a:lnTo>
                    <a:lnTo>
                      <a:pt x="1359" y="1265"/>
                    </a:lnTo>
                    <a:lnTo>
                      <a:pt x="1364" y="1259"/>
                    </a:lnTo>
                    <a:lnTo>
                      <a:pt x="1364" y="1250"/>
                    </a:lnTo>
                    <a:lnTo>
                      <a:pt x="1357" y="1243"/>
                    </a:lnTo>
                    <a:lnTo>
                      <a:pt x="1362" y="1243"/>
                    </a:lnTo>
                    <a:lnTo>
                      <a:pt x="1369" y="1249"/>
                    </a:lnTo>
                    <a:lnTo>
                      <a:pt x="1367" y="1257"/>
                    </a:lnTo>
                    <a:lnTo>
                      <a:pt x="1370" y="1265"/>
                    </a:lnTo>
                    <a:lnTo>
                      <a:pt x="1374" y="1261"/>
                    </a:lnTo>
                    <a:lnTo>
                      <a:pt x="1384" y="1237"/>
                    </a:lnTo>
                    <a:lnTo>
                      <a:pt x="1381" y="1221"/>
                    </a:lnTo>
                    <a:lnTo>
                      <a:pt x="1383" y="1212"/>
                    </a:lnTo>
                    <a:lnTo>
                      <a:pt x="1364" y="1218"/>
                    </a:lnTo>
                    <a:lnTo>
                      <a:pt x="1363" y="1226"/>
                    </a:lnTo>
                    <a:lnTo>
                      <a:pt x="1360" y="1220"/>
                    </a:lnTo>
                    <a:lnTo>
                      <a:pt x="1365" y="1210"/>
                    </a:lnTo>
                    <a:lnTo>
                      <a:pt x="1362" y="1206"/>
                    </a:lnTo>
                    <a:lnTo>
                      <a:pt x="1356" y="1202"/>
                    </a:lnTo>
                    <a:lnTo>
                      <a:pt x="1374" y="1202"/>
                    </a:lnTo>
                    <a:lnTo>
                      <a:pt x="1369" y="1191"/>
                    </a:lnTo>
                    <a:lnTo>
                      <a:pt x="1376" y="1193"/>
                    </a:lnTo>
                    <a:lnTo>
                      <a:pt x="1380" y="1203"/>
                    </a:lnTo>
                    <a:lnTo>
                      <a:pt x="1402" y="1184"/>
                    </a:lnTo>
                    <a:lnTo>
                      <a:pt x="1411" y="1168"/>
                    </a:lnTo>
                    <a:lnTo>
                      <a:pt x="1406" y="1166"/>
                    </a:lnTo>
                    <a:lnTo>
                      <a:pt x="1397" y="1162"/>
                    </a:lnTo>
                    <a:lnTo>
                      <a:pt x="1392" y="1157"/>
                    </a:lnTo>
                    <a:lnTo>
                      <a:pt x="1377" y="1155"/>
                    </a:lnTo>
                    <a:lnTo>
                      <a:pt x="1388" y="1150"/>
                    </a:lnTo>
                    <a:lnTo>
                      <a:pt x="1393" y="1152"/>
                    </a:lnTo>
                    <a:lnTo>
                      <a:pt x="1393" y="1142"/>
                    </a:lnTo>
                    <a:lnTo>
                      <a:pt x="1381" y="1142"/>
                    </a:lnTo>
                    <a:lnTo>
                      <a:pt x="1391" y="1140"/>
                    </a:lnTo>
                    <a:lnTo>
                      <a:pt x="1387" y="1129"/>
                    </a:lnTo>
                    <a:lnTo>
                      <a:pt x="1401" y="1145"/>
                    </a:lnTo>
                    <a:lnTo>
                      <a:pt x="1409" y="1145"/>
                    </a:lnTo>
                    <a:lnTo>
                      <a:pt x="1422" y="1147"/>
                    </a:lnTo>
                    <a:lnTo>
                      <a:pt x="1442" y="1132"/>
                    </a:lnTo>
                    <a:lnTo>
                      <a:pt x="1433" y="1130"/>
                    </a:lnTo>
                    <a:lnTo>
                      <a:pt x="1425" y="1124"/>
                    </a:lnTo>
                    <a:lnTo>
                      <a:pt x="1418" y="1116"/>
                    </a:lnTo>
                    <a:lnTo>
                      <a:pt x="1416" y="1108"/>
                    </a:lnTo>
                    <a:lnTo>
                      <a:pt x="1420" y="1102"/>
                    </a:lnTo>
                    <a:lnTo>
                      <a:pt x="1418" y="1095"/>
                    </a:lnTo>
                    <a:lnTo>
                      <a:pt x="1421" y="1102"/>
                    </a:lnTo>
                    <a:lnTo>
                      <a:pt x="1419" y="1109"/>
                    </a:lnTo>
                    <a:lnTo>
                      <a:pt x="1429" y="1120"/>
                    </a:lnTo>
                    <a:lnTo>
                      <a:pt x="1436" y="1114"/>
                    </a:lnTo>
                    <a:lnTo>
                      <a:pt x="1445" y="1106"/>
                    </a:lnTo>
                    <a:lnTo>
                      <a:pt x="1442" y="1111"/>
                    </a:lnTo>
                    <a:lnTo>
                      <a:pt x="1443" y="1121"/>
                    </a:lnTo>
                    <a:lnTo>
                      <a:pt x="1463" y="1107"/>
                    </a:lnTo>
                    <a:lnTo>
                      <a:pt x="1464" y="1099"/>
                    </a:lnTo>
                    <a:lnTo>
                      <a:pt x="1469" y="1095"/>
                    </a:lnTo>
                    <a:lnTo>
                      <a:pt x="1469" y="1089"/>
                    </a:lnTo>
                    <a:lnTo>
                      <a:pt x="1459" y="1091"/>
                    </a:lnTo>
                    <a:lnTo>
                      <a:pt x="1451" y="1090"/>
                    </a:lnTo>
                    <a:lnTo>
                      <a:pt x="1436" y="1082"/>
                    </a:lnTo>
                    <a:lnTo>
                      <a:pt x="1425" y="1072"/>
                    </a:lnTo>
                    <a:lnTo>
                      <a:pt x="1419" y="1064"/>
                    </a:lnTo>
                    <a:lnTo>
                      <a:pt x="1414" y="1062"/>
                    </a:lnTo>
                    <a:lnTo>
                      <a:pt x="1398" y="1066"/>
                    </a:lnTo>
                    <a:lnTo>
                      <a:pt x="1381" y="1058"/>
                    </a:lnTo>
                    <a:lnTo>
                      <a:pt x="1382" y="1052"/>
                    </a:lnTo>
                    <a:lnTo>
                      <a:pt x="1380" y="1047"/>
                    </a:lnTo>
                    <a:lnTo>
                      <a:pt x="1379" y="1042"/>
                    </a:lnTo>
                    <a:lnTo>
                      <a:pt x="1379" y="1035"/>
                    </a:lnTo>
                    <a:lnTo>
                      <a:pt x="1379" y="1030"/>
                    </a:lnTo>
                    <a:lnTo>
                      <a:pt x="1376" y="1022"/>
                    </a:lnTo>
                    <a:lnTo>
                      <a:pt x="1373" y="1019"/>
                    </a:lnTo>
                    <a:lnTo>
                      <a:pt x="1367" y="1011"/>
                    </a:lnTo>
                    <a:lnTo>
                      <a:pt x="1372" y="998"/>
                    </a:lnTo>
                    <a:lnTo>
                      <a:pt x="1376" y="987"/>
                    </a:lnTo>
                    <a:lnTo>
                      <a:pt x="1372" y="979"/>
                    </a:lnTo>
                    <a:lnTo>
                      <a:pt x="1372" y="972"/>
                    </a:lnTo>
                    <a:lnTo>
                      <a:pt x="1366" y="973"/>
                    </a:lnTo>
                    <a:lnTo>
                      <a:pt x="1362" y="966"/>
                    </a:lnTo>
                    <a:lnTo>
                      <a:pt x="1357" y="960"/>
                    </a:lnTo>
                    <a:lnTo>
                      <a:pt x="1358" y="954"/>
                    </a:lnTo>
                    <a:lnTo>
                      <a:pt x="1351" y="947"/>
                    </a:lnTo>
                    <a:lnTo>
                      <a:pt x="1350" y="938"/>
                    </a:lnTo>
                    <a:lnTo>
                      <a:pt x="1352" y="933"/>
                    </a:lnTo>
                    <a:lnTo>
                      <a:pt x="1352" y="928"/>
                    </a:lnTo>
                    <a:lnTo>
                      <a:pt x="1340" y="915"/>
                    </a:lnTo>
                    <a:lnTo>
                      <a:pt x="1339" y="910"/>
                    </a:lnTo>
                    <a:lnTo>
                      <a:pt x="1332" y="908"/>
                    </a:lnTo>
                    <a:lnTo>
                      <a:pt x="1328" y="905"/>
                    </a:lnTo>
                    <a:lnTo>
                      <a:pt x="1325" y="897"/>
                    </a:lnTo>
                    <a:lnTo>
                      <a:pt x="1319" y="894"/>
                    </a:lnTo>
                    <a:lnTo>
                      <a:pt x="1311" y="894"/>
                    </a:lnTo>
                    <a:lnTo>
                      <a:pt x="1301" y="890"/>
                    </a:lnTo>
                    <a:lnTo>
                      <a:pt x="1296" y="883"/>
                    </a:lnTo>
                    <a:lnTo>
                      <a:pt x="1291" y="882"/>
                    </a:lnTo>
                    <a:lnTo>
                      <a:pt x="1282" y="871"/>
                    </a:lnTo>
                    <a:lnTo>
                      <a:pt x="1287" y="861"/>
                    </a:lnTo>
                    <a:lnTo>
                      <a:pt x="1284" y="845"/>
                    </a:lnTo>
                    <a:lnTo>
                      <a:pt x="1279" y="842"/>
                    </a:lnTo>
                    <a:lnTo>
                      <a:pt x="1281" y="836"/>
                    </a:lnTo>
                    <a:lnTo>
                      <a:pt x="1284" y="827"/>
                    </a:lnTo>
                    <a:lnTo>
                      <a:pt x="1278" y="819"/>
                    </a:lnTo>
                    <a:lnTo>
                      <a:pt x="1278" y="812"/>
                    </a:lnTo>
                    <a:lnTo>
                      <a:pt x="1276" y="806"/>
                    </a:lnTo>
                    <a:lnTo>
                      <a:pt x="1278" y="801"/>
                    </a:lnTo>
                    <a:lnTo>
                      <a:pt x="1276" y="793"/>
                    </a:lnTo>
                    <a:lnTo>
                      <a:pt x="1270" y="788"/>
                    </a:lnTo>
                    <a:lnTo>
                      <a:pt x="1267" y="783"/>
                    </a:lnTo>
                    <a:lnTo>
                      <a:pt x="1265" y="779"/>
                    </a:lnTo>
                    <a:lnTo>
                      <a:pt x="1264" y="771"/>
                    </a:lnTo>
                    <a:lnTo>
                      <a:pt x="1256" y="761"/>
                    </a:lnTo>
                    <a:lnTo>
                      <a:pt x="1250" y="748"/>
                    </a:lnTo>
                    <a:lnTo>
                      <a:pt x="1254" y="736"/>
                    </a:lnTo>
                    <a:lnTo>
                      <a:pt x="1253" y="730"/>
                    </a:lnTo>
                    <a:lnTo>
                      <a:pt x="1246" y="723"/>
                    </a:lnTo>
                    <a:lnTo>
                      <a:pt x="1237" y="717"/>
                    </a:lnTo>
                    <a:lnTo>
                      <a:pt x="1230" y="713"/>
                    </a:lnTo>
                    <a:lnTo>
                      <a:pt x="1220" y="707"/>
                    </a:lnTo>
                    <a:lnTo>
                      <a:pt x="1215" y="700"/>
                    </a:lnTo>
                    <a:lnTo>
                      <a:pt x="1208" y="701"/>
                    </a:lnTo>
                    <a:lnTo>
                      <a:pt x="1188" y="693"/>
                    </a:lnTo>
                    <a:lnTo>
                      <a:pt x="1176" y="684"/>
                    </a:lnTo>
                    <a:lnTo>
                      <a:pt x="1169" y="674"/>
                    </a:lnTo>
                    <a:lnTo>
                      <a:pt x="1168" y="669"/>
                    </a:lnTo>
                    <a:lnTo>
                      <a:pt x="1170" y="661"/>
                    </a:lnTo>
                    <a:lnTo>
                      <a:pt x="1166" y="654"/>
                    </a:lnTo>
                    <a:lnTo>
                      <a:pt x="1155" y="657"/>
                    </a:lnTo>
                    <a:lnTo>
                      <a:pt x="1142" y="645"/>
                    </a:lnTo>
                    <a:lnTo>
                      <a:pt x="1142" y="638"/>
                    </a:lnTo>
                    <a:lnTo>
                      <a:pt x="1145" y="635"/>
                    </a:lnTo>
                    <a:lnTo>
                      <a:pt x="1137" y="629"/>
                    </a:lnTo>
                    <a:lnTo>
                      <a:pt x="1140" y="621"/>
                    </a:lnTo>
                    <a:lnTo>
                      <a:pt x="1132" y="623"/>
                    </a:lnTo>
                    <a:lnTo>
                      <a:pt x="1127" y="618"/>
                    </a:lnTo>
                    <a:lnTo>
                      <a:pt x="1124" y="614"/>
                    </a:lnTo>
                    <a:lnTo>
                      <a:pt x="1117" y="609"/>
                    </a:lnTo>
                    <a:lnTo>
                      <a:pt x="1110" y="598"/>
                    </a:lnTo>
                    <a:lnTo>
                      <a:pt x="1117" y="598"/>
                    </a:lnTo>
                    <a:lnTo>
                      <a:pt x="1113" y="588"/>
                    </a:lnTo>
                    <a:lnTo>
                      <a:pt x="1118" y="584"/>
                    </a:lnTo>
                    <a:lnTo>
                      <a:pt x="1114" y="578"/>
                    </a:lnTo>
                    <a:lnTo>
                      <a:pt x="1119" y="571"/>
                    </a:lnTo>
                    <a:lnTo>
                      <a:pt x="1116" y="564"/>
                    </a:lnTo>
                    <a:lnTo>
                      <a:pt x="1098" y="557"/>
                    </a:lnTo>
                    <a:lnTo>
                      <a:pt x="1096" y="549"/>
                    </a:lnTo>
                    <a:lnTo>
                      <a:pt x="1087" y="539"/>
                    </a:lnTo>
                    <a:lnTo>
                      <a:pt x="1077" y="527"/>
                    </a:lnTo>
                    <a:lnTo>
                      <a:pt x="1066" y="522"/>
                    </a:lnTo>
                    <a:lnTo>
                      <a:pt x="1057" y="515"/>
                    </a:lnTo>
                    <a:lnTo>
                      <a:pt x="1052" y="518"/>
                    </a:lnTo>
                    <a:lnTo>
                      <a:pt x="1046" y="515"/>
                    </a:lnTo>
                    <a:lnTo>
                      <a:pt x="1040" y="511"/>
                    </a:lnTo>
                    <a:lnTo>
                      <a:pt x="1032" y="503"/>
                    </a:lnTo>
                    <a:lnTo>
                      <a:pt x="1031" y="493"/>
                    </a:lnTo>
                    <a:lnTo>
                      <a:pt x="1029" y="488"/>
                    </a:lnTo>
                    <a:lnTo>
                      <a:pt x="1021" y="478"/>
                    </a:lnTo>
                    <a:lnTo>
                      <a:pt x="1021" y="469"/>
                    </a:lnTo>
                    <a:lnTo>
                      <a:pt x="1015" y="460"/>
                    </a:lnTo>
                    <a:lnTo>
                      <a:pt x="1010" y="453"/>
                    </a:lnTo>
                    <a:lnTo>
                      <a:pt x="1005" y="449"/>
                    </a:lnTo>
                    <a:lnTo>
                      <a:pt x="1000" y="443"/>
                    </a:lnTo>
                    <a:lnTo>
                      <a:pt x="994" y="435"/>
                    </a:lnTo>
                    <a:lnTo>
                      <a:pt x="979" y="427"/>
                    </a:lnTo>
                    <a:lnTo>
                      <a:pt x="966" y="418"/>
                    </a:lnTo>
                    <a:lnTo>
                      <a:pt x="960" y="416"/>
                    </a:lnTo>
                    <a:lnTo>
                      <a:pt x="938" y="396"/>
                    </a:lnTo>
                    <a:lnTo>
                      <a:pt x="927" y="390"/>
                    </a:lnTo>
                    <a:lnTo>
                      <a:pt x="921" y="388"/>
                    </a:lnTo>
                    <a:lnTo>
                      <a:pt x="912" y="369"/>
                    </a:lnTo>
                    <a:lnTo>
                      <a:pt x="907" y="360"/>
                    </a:lnTo>
                    <a:lnTo>
                      <a:pt x="897" y="347"/>
                    </a:lnTo>
                    <a:lnTo>
                      <a:pt x="892" y="340"/>
                    </a:lnTo>
                    <a:lnTo>
                      <a:pt x="891" y="334"/>
                    </a:lnTo>
                    <a:lnTo>
                      <a:pt x="884" y="322"/>
                    </a:lnTo>
                    <a:lnTo>
                      <a:pt x="872" y="316"/>
                    </a:lnTo>
                    <a:lnTo>
                      <a:pt x="868" y="307"/>
                    </a:lnTo>
                    <a:lnTo>
                      <a:pt x="868" y="298"/>
                    </a:lnTo>
                    <a:lnTo>
                      <a:pt x="865" y="291"/>
                    </a:lnTo>
                    <a:lnTo>
                      <a:pt x="862" y="280"/>
                    </a:lnTo>
                    <a:lnTo>
                      <a:pt x="861" y="272"/>
                    </a:lnTo>
                    <a:lnTo>
                      <a:pt x="849" y="257"/>
                    </a:lnTo>
                    <a:lnTo>
                      <a:pt x="844" y="244"/>
                    </a:lnTo>
                    <a:lnTo>
                      <a:pt x="839" y="240"/>
                    </a:lnTo>
                    <a:lnTo>
                      <a:pt x="835" y="232"/>
                    </a:lnTo>
                    <a:lnTo>
                      <a:pt x="833" y="224"/>
                    </a:lnTo>
                    <a:lnTo>
                      <a:pt x="823" y="200"/>
                    </a:lnTo>
                    <a:lnTo>
                      <a:pt x="818" y="193"/>
                    </a:lnTo>
                    <a:lnTo>
                      <a:pt x="812" y="190"/>
                    </a:lnTo>
                    <a:lnTo>
                      <a:pt x="805" y="191"/>
                    </a:lnTo>
                    <a:lnTo>
                      <a:pt x="796" y="192"/>
                    </a:lnTo>
                    <a:lnTo>
                      <a:pt x="789" y="193"/>
                    </a:lnTo>
                    <a:lnTo>
                      <a:pt x="784" y="194"/>
                    </a:lnTo>
                    <a:lnTo>
                      <a:pt x="776" y="191"/>
                    </a:lnTo>
                    <a:lnTo>
                      <a:pt x="771" y="189"/>
                    </a:lnTo>
                    <a:lnTo>
                      <a:pt x="766" y="184"/>
                    </a:lnTo>
                    <a:lnTo>
                      <a:pt x="761" y="183"/>
                    </a:lnTo>
                    <a:lnTo>
                      <a:pt x="757" y="174"/>
                    </a:lnTo>
                    <a:lnTo>
                      <a:pt x="753" y="171"/>
                    </a:lnTo>
                    <a:lnTo>
                      <a:pt x="747" y="165"/>
                    </a:lnTo>
                    <a:lnTo>
                      <a:pt x="742" y="161"/>
                    </a:lnTo>
                    <a:lnTo>
                      <a:pt x="736" y="155"/>
                    </a:lnTo>
                    <a:lnTo>
                      <a:pt x="732" y="151"/>
                    </a:lnTo>
                    <a:lnTo>
                      <a:pt x="732" y="144"/>
                    </a:lnTo>
                    <a:lnTo>
                      <a:pt x="713" y="142"/>
                    </a:lnTo>
                    <a:lnTo>
                      <a:pt x="707" y="137"/>
                    </a:lnTo>
                    <a:lnTo>
                      <a:pt x="703" y="132"/>
                    </a:lnTo>
                    <a:lnTo>
                      <a:pt x="698" y="131"/>
                    </a:lnTo>
                    <a:lnTo>
                      <a:pt x="693" y="127"/>
                    </a:lnTo>
                    <a:lnTo>
                      <a:pt x="685" y="120"/>
                    </a:lnTo>
                    <a:lnTo>
                      <a:pt x="680" y="118"/>
                    </a:lnTo>
                    <a:lnTo>
                      <a:pt x="677" y="112"/>
                    </a:lnTo>
                    <a:lnTo>
                      <a:pt x="676" y="103"/>
                    </a:lnTo>
                    <a:lnTo>
                      <a:pt x="684" y="92"/>
                    </a:lnTo>
                    <a:lnTo>
                      <a:pt x="685" y="76"/>
                    </a:lnTo>
                    <a:lnTo>
                      <a:pt x="689" y="73"/>
                    </a:lnTo>
                    <a:lnTo>
                      <a:pt x="688" y="68"/>
                    </a:lnTo>
                    <a:lnTo>
                      <a:pt x="697" y="66"/>
                    </a:lnTo>
                    <a:lnTo>
                      <a:pt x="700" y="59"/>
                    </a:lnTo>
                    <a:lnTo>
                      <a:pt x="708" y="49"/>
                    </a:lnTo>
                    <a:lnTo>
                      <a:pt x="711" y="45"/>
                    </a:lnTo>
                    <a:lnTo>
                      <a:pt x="716" y="43"/>
                    </a:lnTo>
                    <a:lnTo>
                      <a:pt x="722" y="39"/>
                    </a:lnTo>
                    <a:lnTo>
                      <a:pt x="730" y="30"/>
                    </a:lnTo>
                    <a:lnTo>
                      <a:pt x="735" y="27"/>
                    </a:lnTo>
                    <a:lnTo>
                      <a:pt x="742" y="24"/>
                    </a:lnTo>
                    <a:lnTo>
                      <a:pt x="742" y="19"/>
                    </a:lnTo>
                    <a:lnTo>
                      <a:pt x="744" y="12"/>
                    </a:lnTo>
                    <a:lnTo>
                      <a:pt x="747" y="7"/>
                    </a:lnTo>
                    <a:lnTo>
                      <a:pt x="749" y="0"/>
                    </a:lnTo>
                    <a:lnTo>
                      <a:pt x="622" y="4"/>
                    </a:lnTo>
                    <a:lnTo>
                      <a:pt x="596" y="3"/>
                    </a:lnTo>
                    <a:lnTo>
                      <a:pt x="368" y="7"/>
                    </a:lnTo>
                    <a:lnTo>
                      <a:pt x="222" y="6"/>
                    </a:lnTo>
                    <a:lnTo>
                      <a:pt x="49" y="5"/>
                    </a:lnTo>
                    <a:lnTo>
                      <a:pt x="0" y="5"/>
                    </a:lnTo>
                    <a:lnTo>
                      <a:pt x="10" y="81"/>
                    </a:lnTo>
                    <a:lnTo>
                      <a:pt x="22" y="153"/>
                    </a:lnTo>
                    <a:lnTo>
                      <a:pt x="30" y="211"/>
                    </a:lnTo>
                    <a:lnTo>
                      <a:pt x="32" y="228"/>
                    </a:lnTo>
                    <a:lnTo>
                      <a:pt x="50" y="335"/>
                    </a:lnTo>
                    <a:lnTo>
                      <a:pt x="56" y="370"/>
                    </a:lnTo>
                    <a:lnTo>
                      <a:pt x="62" y="415"/>
                    </a:lnTo>
                    <a:lnTo>
                      <a:pt x="65" y="432"/>
                    </a:lnTo>
                    <a:lnTo>
                      <a:pt x="69" y="461"/>
                    </a:lnTo>
                    <a:lnTo>
                      <a:pt x="72" y="478"/>
                    </a:lnTo>
                    <a:lnTo>
                      <a:pt x="83" y="557"/>
                    </a:lnTo>
                    <a:lnTo>
                      <a:pt x="87" y="580"/>
                    </a:lnTo>
                    <a:lnTo>
                      <a:pt x="90" y="596"/>
                    </a:lnTo>
                    <a:lnTo>
                      <a:pt x="100" y="664"/>
                    </a:lnTo>
                    <a:lnTo>
                      <a:pt x="115" y="759"/>
                    </a:lnTo>
                    <a:lnTo>
                      <a:pt x="120" y="796"/>
                    </a:lnTo>
                    <a:lnTo>
                      <a:pt x="125" y="798"/>
                    </a:lnTo>
                    <a:lnTo>
                      <a:pt x="123" y="808"/>
                    </a:lnTo>
                    <a:lnTo>
                      <a:pt x="129" y="818"/>
                    </a:lnTo>
                    <a:lnTo>
                      <a:pt x="135" y="825"/>
                    </a:lnTo>
                    <a:lnTo>
                      <a:pt x="133" y="831"/>
                    </a:lnTo>
                    <a:lnTo>
                      <a:pt x="134" y="839"/>
                    </a:lnTo>
                    <a:lnTo>
                      <a:pt x="137" y="851"/>
                    </a:lnTo>
                    <a:lnTo>
                      <a:pt x="141" y="860"/>
                    </a:lnTo>
                    <a:lnTo>
                      <a:pt x="146" y="872"/>
                    </a:lnTo>
                    <a:lnTo>
                      <a:pt x="143" y="877"/>
                    </a:lnTo>
                    <a:lnTo>
                      <a:pt x="147" y="880"/>
                    </a:lnTo>
                    <a:lnTo>
                      <a:pt x="149" y="889"/>
                    </a:lnTo>
                    <a:lnTo>
                      <a:pt x="153" y="901"/>
                    </a:lnTo>
                    <a:lnTo>
                      <a:pt x="161" y="909"/>
                    </a:lnTo>
                    <a:lnTo>
                      <a:pt x="166" y="913"/>
                    </a:lnTo>
                    <a:lnTo>
                      <a:pt x="171" y="920"/>
                    </a:lnTo>
                    <a:lnTo>
                      <a:pt x="176" y="926"/>
                    </a:lnTo>
                    <a:lnTo>
                      <a:pt x="176" y="943"/>
                    </a:lnTo>
                    <a:lnTo>
                      <a:pt x="186" y="956"/>
                    </a:lnTo>
                    <a:lnTo>
                      <a:pt x="184" y="961"/>
                    </a:lnTo>
                    <a:lnTo>
                      <a:pt x="181" y="966"/>
                    </a:lnTo>
                    <a:lnTo>
                      <a:pt x="184" y="972"/>
                    </a:lnTo>
                    <a:lnTo>
                      <a:pt x="177" y="973"/>
                    </a:lnTo>
                    <a:lnTo>
                      <a:pt x="182" y="977"/>
                    </a:lnTo>
                    <a:lnTo>
                      <a:pt x="177" y="984"/>
                    </a:lnTo>
                    <a:lnTo>
                      <a:pt x="173" y="989"/>
                    </a:lnTo>
                    <a:lnTo>
                      <a:pt x="173" y="997"/>
                    </a:lnTo>
                    <a:lnTo>
                      <a:pt x="193" y="1005"/>
                    </a:lnTo>
                    <a:lnTo>
                      <a:pt x="207" y="1019"/>
                    </a:lnTo>
                    <a:lnTo>
                      <a:pt x="198" y="1023"/>
                    </a:lnTo>
                    <a:lnTo>
                      <a:pt x="193" y="1033"/>
                    </a:lnTo>
                    <a:lnTo>
                      <a:pt x="189" y="1035"/>
                    </a:lnTo>
                    <a:lnTo>
                      <a:pt x="178" y="1036"/>
                    </a:lnTo>
                    <a:lnTo>
                      <a:pt x="183" y="1041"/>
                    </a:lnTo>
                    <a:lnTo>
                      <a:pt x="171" y="1048"/>
                    </a:lnTo>
                    <a:lnTo>
                      <a:pt x="156" y="1061"/>
                    </a:lnTo>
                    <a:lnTo>
                      <a:pt x="154" y="1067"/>
                    </a:lnTo>
                    <a:lnTo>
                      <a:pt x="158" y="1080"/>
                    </a:lnTo>
                    <a:lnTo>
                      <a:pt x="156" y="1088"/>
                    </a:lnTo>
                    <a:lnTo>
                      <a:pt x="154" y="1096"/>
                    </a:lnTo>
                    <a:lnTo>
                      <a:pt x="155" y="1110"/>
                    </a:lnTo>
                    <a:lnTo>
                      <a:pt x="154" y="1116"/>
                    </a:lnTo>
                    <a:lnTo>
                      <a:pt x="143" y="1136"/>
                    </a:lnTo>
                    <a:lnTo>
                      <a:pt x="139" y="1150"/>
                    </a:lnTo>
                    <a:lnTo>
                      <a:pt x="137" y="1155"/>
                    </a:lnTo>
                    <a:lnTo>
                      <a:pt x="130" y="1155"/>
                    </a:lnTo>
                    <a:lnTo>
                      <a:pt x="127" y="1171"/>
                    </a:lnTo>
                    <a:lnTo>
                      <a:pt x="130" y="1186"/>
                    </a:lnTo>
                    <a:lnTo>
                      <a:pt x="131" y="1191"/>
                    </a:lnTo>
                    <a:lnTo>
                      <a:pt x="133" y="1205"/>
                    </a:lnTo>
                    <a:lnTo>
                      <a:pt x="134" y="1219"/>
                    </a:lnTo>
                    <a:lnTo>
                      <a:pt x="134" y="1225"/>
                    </a:lnTo>
                    <a:lnTo>
                      <a:pt x="137" y="1233"/>
                    </a:lnTo>
                    <a:lnTo>
                      <a:pt x="144" y="1243"/>
                    </a:lnTo>
                    <a:lnTo>
                      <a:pt x="148" y="1245"/>
                    </a:lnTo>
                    <a:lnTo>
                      <a:pt x="148" y="1250"/>
                    </a:lnTo>
                    <a:lnTo>
                      <a:pt x="154" y="1257"/>
                    </a:lnTo>
                    <a:lnTo>
                      <a:pt x="157" y="1262"/>
                    </a:lnTo>
                    <a:lnTo>
                      <a:pt x="156" y="1269"/>
                    </a:lnTo>
                    <a:lnTo>
                      <a:pt x="162" y="1287"/>
                    </a:lnTo>
                    <a:lnTo>
                      <a:pt x="159" y="1294"/>
                    </a:lnTo>
                    <a:lnTo>
                      <a:pt x="152" y="1313"/>
                    </a:lnTo>
                    <a:lnTo>
                      <a:pt x="153" y="1326"/>
                    </a:lnTo>
                    <a:lnTo>
                      <a:pt x="149" y="1335"/>
                    </a:lnTo>
                    <a:lnTo>
                      <a:pt x="149" y="1341"/>
                    </a:lnTo>
                    <a:lnTo>
                      <a:pt x="144" y="1353"/>
                    </a:lnTo>
                    <a:lnTo>
                      <a:pt x="148" y="1368"/>
                    </a:lnTo>
                    <a:lnTo>
                      <a:pt x="144" y="1380"/>
                    </a:lnTo>
                    <a:lnTo>
                      <a:pt x="139" y="1390"/>
                    </a:lnTo>
                    <a:lnTo>
                      <a:pt x="143" y="1406"/>
                    </a:lnTo>
                    <a:lnTo>
                      <a:pt x="141" y="1415"/>
                    </a:lnTo>
                    <a:lnTo>
                      <a:pt x="144" y="1424"/>
                    </a:lnTo>
                    <a:lnTo>
                      <a:pt x="151" y="1428"/>
                    </a:lnTo>
                    <a:lnTo>
                      <a:pt x="155" y="1438"/>
                    </a:lnTo>
                    <a:lnTo>
                      <a:pt x="161" y="1447"/>
                    </a:lnTo>
                    <a:lnTo>
                      <a:pt x="168" y="1466"/>
                    </a:lnTo>
                    <a:lnTo>
                      <a:pt x="173" y="1483"/>
                    </a:lnTo>
                    <a:lnTo>
                      <a:pt x="170" y="1491"/>
                    </a:lnTo>
                    <a:lnTo>
                      <a:pt x="177" y="1500"/>
                    </a:lnTo>
                    <a:lnTo>
                      <a:pt x="177" y="1509"/>
                    </a:lnTo>
                    <a:lnTo>
                      <a:pt x="181" y="1515"/>
                    </a:lnTo>
                    <a:lnTo>
                      <a:pt x="183" y="1522"/>
                    </a:lnTo>
                    <a:lnTo>
                      <a:pt x="190" y="1528"/>
                    </a:lnTo>
                    <a:lnTo>
                      <a:pt x="192" y="1548"/>
                    </a:lnTo>
                    <a:lnTo>
                      <a:pt x="195" y="1565"/>
                    </a:lnTo>
                    <a:lnTo>
                      <a:pt x="196" y="1572"/>
                    </a:lnTo>
                    <a:lnTo>
                      <a:pt x="199" y="1579"/>
                    </a:lnTo>
                    <a:lnTo>
                      <a:pt x="210" y="1586"/>
                    </a:lnTo>
                    <a:lnTo>
                      <a:pt x="213" y="1594"/>
                    </a:lnTo>
                    <a:lnTo>
                      <a:pt x="368" y="1602"/>
                    </a:lnTo>
                    <a:lnTo>
                      <a:pt x="813" y="1626"/>
                    </a:lnTo>
                    <a:lnTo>
                      <a:pt x="925" y="1633"/>
                    </a:lnTo>
                    <a:lnTo>
                      <a:pt x="1049" y="1639"/>
                    </a:lnTo>
                    <a:lnTo>
                      <a:pt x="1047" y="1653"/>
                    </a:lnTo>
                    <a:lnTo>
                      <a:pt x="1052" y="1662"/>
                    </a:lnTo>
                    <a:lnTo>
                      <a:pt x="1056" y="1667"/>
                    </a:lnTo>
                    <a:lnTo>
                      <a:pt x="1058" y="1672"/>
                    </a:lnTo>
                    <a:lnTo>
                      <a:pt x="1059" y="1685"/>
                    </a:lnTo>
                    <a:lnTo>
                      <a:pt x="1057" y="1694"/>
                    </a:lnTo>
                    <a:lnTo>
                      <a:pt x="1058" y="1702"/>
                    </a:lnTo>
                    <a:lnTo>
                      <a:pt x="1062" y="1707"/>
                    </a:lnTo>
                    <a:lnTo>
                      <a:pt x="1066" y="1713"/>
                    </a:lnTo>
                    <a:lnTo>
                      <a:pt x="1074" y="1716"/>
                    </a:lnTo>
                    <a:lnTo>
                      <a:pt x="1080" y="1715"/>
                    </a:lnTo>
                    <a:lnTo>
                      <a:pt x="1090" y="1715"/>
                    </a:lnTo>
                    <a:lnTo>
                      <a:pt x="1104" y="1716"/>
                    </a:lnTo>
                    <a:lnTo>
                      <a:pt x="1104" y="1716"/>
                    </a:lnTo>
                    <a:lnTo>
                      <a:pt x="1104" y="1716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2" name="Freeform 6">
                <a:extLst>
                  <a:ext uri="{FF2B5EF4-FFF2-40B4-BE49-F238E27FC236}">
                    <a16:creationId xmlns:a16="http://schemas.microsoft.com/office/drawing/2014/main" id="{BAB0E533-CDDC-2E45-38A3-EC6EAC17C04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301634" y="1593322"/>
                <a:ext cx="4090987" cy="1033463"/>
              </a:xfrm>
              <a:custGeom>
                <a:avLst/>
                <a:gdLst>
                  <a:gd name="T0" fmla="*/ 1803 w 2577"/>
                  <a:gd name="T1" fmla="*/ 588 h 651"/>
                  <a:gd name="T2" fmla="*/ 1831 w 2577"/>
                  <a:gd name="T3" fmla="*/ 552 h 651"/>
                  <a:gd name="T4" fmla="*/ 1881 w 2577"/>
                  <a:gd name="T5" fmla="*/ 531 h 651"/>
                  <a:gd name="T6" fmla="*/ 1892 w 2577"/>
                  <a:gd name="T7" fmla="*/ 485 h 651"/>
                  <a:gd name="T8" fmla="*/ 1930 w 2577"/>
                  <a:gd name="T9" fmla="*/ 453 h 651"/>
                  <a:gd name="T10" fmla="*/ 1977 w 2577"/>
                  <a:gd name="T11" fmla="*/ 434 h 651"/>
                  <a:gd name="T12" fmla="*/ 2042 w 2577"/>
                  <a:gd name="T13" fmla="*/ 434 h 651"/>
                  <a:gd name="T14" fmla="*/ 2080 w 2577"/>
                  <a:gd name="T15" fmla="*/ 406 h 651"/>
                  <a:gd name="T16" fmla="*/ 2111 w 2577"/>
                  <a:gd name="T17" fmla="*/ 381 h 651"/>
                  <a:gd name="T18" fmla="*/ 2138 w 2577"/>
                  <a:gd name="T19" fmla="*/ 361 h 651"/>
                  <a:gd name="T20" fmla="*/ 2196 w 2577"/>
                  <a:gd name="T21" fmla="*/ 351 h 651"/>
                  <a:gd name="T22" fmla="*/ 2215 w 2577"/>
                  <a:gd name="T23" fmla="*/ 314 h 651"/>
                  <a:gd name="T24" fmla="*/ 2238 w 2577"/>
                  <a:gd name="T25" fmla="*/ 300 h 651"/>
                  <a:gd name="T26" fmla="*/ 2293 w 2577"/>
                  <a:gd name="T27" fmla="*/ 246 h 651"/>
                  <a:gd name="T28" fmla="*/ 2322 w 2577"/>
                  <a:gd name="T29" fmla="*/ 282 h 651"/>
                  <a:gd name="T30" fmla="*/ 2390 w 2577"/>
                  <a:gd name="T31" fmla="*/ 220 h 651"/>
                  <a:gd name="T32" fmla="*/ 2433 w 2577"/>
                  <a:gd name="T33" fmla="*/ 212 h 651"/>
                  <a:gd name="T34" fmla="*/ 2469 w 2577"/>
                  <a:gd name="T35" fmla="*/ 220 h 651"/>
                  <a:gd name="T36" fmla="*/ 2521 w 2577"/>
                  <a:gd name="T37" fmla="*/ 138 h 651"/>
                  <a:gd name="T38" fmla="*/ 2556 w 2577"/>
                  <a:gd name="T39" fmla="*/ 119 h 651"/>
                  <a:gd name="T40" fmla="*/ 2577 w 2577"/>
                  <a:gd name="T41" fmla="*/ 38 h 651"/>
                  <a:gd name="T42" fmla="*/ 2193 w 2577"/>
                  <a:gd name="T43" fmla="*/ 51 h 651"/>
                  <a:gd name="T44" fmla="*/ 1984 w 2577"/>
                  <a:gd name="T45" fmla="*/ 51 h 651"/>
                  <a:gd name="T46" fmla="*/ 1802 w 2577"/>
                  <a:gd name="T47" fmla="*/ 53 h 651"/>
                  <a:gd name="T48" fmla="*/ 1367 w 2577"/>
                  <a:gd name="T49" fmla="*/ 37 h 651"/>
                  <a:gd name="T50" fmla="*/ 981 w 2577"/>
                  <a:gd name="T51" fmla="*/ 23 h 651"/>
                  <a:gd name="T52" fmla="*/ 700 w 2577"/>
                  <a:gd name="T53" fmla="*/ 0 h 651"/>
                  <a:gd name="T54" fmla="*/ 700 w 2577"/>
                  <a:gd name="T55" fmla="*/ 95 h 651"/>
                  <a:gd name="T56" fmla="*/ 735 w 2577"/>
                  <a:gd name="T57" fmla="*/ 210 h 651"/>
                  <a:gd name="T58" fmla="*/ 732 w 2577"/>
                  <a:gd name="T59" fmla="*/ 202 h 651"/>
                  <a:gd name="T60" fmla="*/ 697 w 2577"/>
                  <a:gd name="T61" fmla="*/ 101 h 651"/>
                  <a:gd name="T62" fmla="*/ 677 w 2577"/>
                  <a:gd name="T63" fmla="*/ 126 h 651"/>
                  <a:gd name="T64" fmla="*/ 652 w 2577"/>
                  <a:gd name="T65" fmla="*/ 65 h 651"/>
                  <a:gd name="T66" fmla="*/ 276 w 2577"/>
                  <a:gd name="T67" fmla="*/ 59 h 651"/>
                  <a:gd name="T68" fmla="*/ 265 w 2577"/>
                  <a:gd name="T69" fmla="*/ 83 h 651"/>
                  <a:gd name="T70" fmla="*/ 238 w 2577"/>
                  <a:gd name="T71" fmla="*/ 112 h 651"/>
                  <a:gd name="T72" fmla="*/ 248 w 2577"/>
                  <a:gd name="T73" fmla="*/ 140 h 651"/>
                  <a:gd name="T74" fmla="*/ 239 w 2577"/>
                  <a:gd name="T75" fmla="*/ 180 h 651"/>
                  <a:gd name="T76" fmla="*/ 198 w 2577"/>
                  <a:gd name="T77" fmla="*/ 225 h 651"/>
                  <a:gd name="T78" fmla="*/ 217 w 2577"/>
                  <a:gd name="T79" fmla="*/ 274 h 651"/>
                  <a:gd name="T80" fmla="*/ 192 w 2577"/>
                  <a:gd name="T81" fmla="*/ 285 h 651"/>
                  <a:gd name="T82" fmla="*/ 169 w 2577"/>
                  <a:gd name="T83" fmla="*/ 312 h 651"/>
                  <a:gd name="T84" fmla="*/ 124 w 2577"/>
                  <a:gd name="T85" fmla="*/ 325 h 651"/>
                  <a:gd name="T86" fmla="*/ 151 w 2577"/>
                  <a:gd name="T87" fmla="*/ 361 h 651"/>
                  <a:gd name="T88" fmla="*/ 136 w 2577"/>
                  <a:gd name="T89" fmla="*/ 394 h 651"/>
                  <a:gd name="T90" fmla="*/ 102 w 2577"/>
                  <a:gd name="T91" fmla="*/ 388 h 651"/>
                  <a:gd name="T92" fmla="*/ 101 w 2577"/>
                  <a:gd name="T93" fmla="*/ 439 h 651"/>
                  <a:gd name="T94" fmla="*/ 83 w 2577"/>
                  <a:gd name="T95" fmla="*/ 421 h 651"/>
                  <a:gd name="T96" fmla="*/ 53 w 2577"/>
                  <a:gd name="T97" fmla="*/ 439 h 651"/>
                  <a:gd name="T98" fmla="*/ 74 w 2577"/>
                  <a:gd name="T99" fmla="*/ 446 h 651"/>
                  <a:gd name="T100" fmla="*/ 52 w 2577"/>
                  <a:gd name="T101" fmla="*/ 488 h 651"/>
                  <a:gd name="T102" fmla="*/ 72 w 2577"/>
                  <a:gd name="T103" fmla="*/ 515 h 651"/>
                  <a:gd name="T104" fmla="*/ 73 w 2577"/>
                  <a:gd name="T105" fmla="*/ 547 h 651"/>
                  <a:gd name="T106" fmla="*/ 28 w 2577"/>
                  <a:gd name="T107" fmla="*/ 581 h 651"/>
                  <a:gd name="T108" fmla="*/ 633 w 2577"/>
                  <a:gd name="T109" fmla="*/ 598 h 651"/>
                  <a:gd name="T110" fmla="*/ 937 w 2577"/>
                  <a:gd name="T111" fmla="*/ 635 h 651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8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9 w 10000"/>
                  <a:gd name="connsiteY13" fmla="*/ 8483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</a:cxnLst>
                <a:rect l="l" t="t" r="r" b="b"/>
                <a:pathLst>
                  <a:path w="10000" h="10000">
                    <a:moveTo>
                      <a:pt x="5662" y="9985"/>
                    </a:moveTo>
                    <a:lnTo>
                      <a:pt x="6333" y="10000"/>
                    </a:lnTo>
                    <a:lnTo>
                      <a:pt x="6899" y="10000"/>
                    </a:lnTo>
                    <a:lnTo>
                      <a:pt x="6969" y="10000"/>
                    </a:lnTo>
                    <a:cubicBezTo>
                      <a:pt x="6972" y="9913"/>
                      <a:pt x="6974" y="9826"/>
                      <a:pt x="6977" y="9739"/>
                    </a:cubicBezTo>
                    <a:cubicBezTo>
                      <a:pt x="6984" y="9503"/>
                      <a:pt x="6990" y="9268"/>
                      <a:pt x="6997" y="9032"/>
                    </a:cubicBezTo>
                    <a:cubicBezTo>
                      <a:pt x="6998" y="8996"/>
                      <a:pt x="6999" y="8961"/>
                      <a:pt x="7000" y="8925"/>
                    </a:cubicBezTo>
                    <a:lnTo>
                      <a:pt x="6997" y="8817"/>
                    </a:lnTo>
                    <a:lnTo>
                      <a:pt x="6997" y="8725"/>
                    </a:lnTo>
                    <a:cubicBezTo>
                      <a:pt x="7018" y="8648"/>
                      <a:pt x="7038" y="8572"/>
                      <a:pt x="7059" y="8495"/>
                    </a:cubicBezTo>
                    <a:cubicBezTo>
                      <a:pt x="7065" y="8469"/>
                      <a:pt x="7072" y="8444"/>
                      <a:pt x="7078" y="8418"/>
                    </a:cubicBezTo>
                    <a:cubicBezTo>
                      <a:pt x="7087" y="8438"/>
                      <a:pt x="7096" y="8459"/>
                      <a:pt x="7105" y="8479"/>
                    </a:cubicBezTo>
                    <a:cubicBezTo>
                      <a:pt x="7109" y="8498"/>
                      <a:pt x="7113" y="8518"/>
                      <a:pt x="7117" y="8537"/>
                    </a:cubicBezTo>
                    <a:cubicBezTo>
                      <a:pt x="7140" y="8543"/>
                      <a:pt x="7166" y="8477"/>
                      <a:pt x="7189" y="8483"/>
                    </a:cubicBezTo>
                    <a:cubicBezTo>
                      <a:pt x="7203" y="8468"/>
                      <a:pt x="7215" y="8525"/>
                      <a:pt x="7229" y="8510"/>
                    </a:cubicBezTo>
                    <a:cubicBezTo>
                      <a:pt x="7249" y="8469"/>
                      <a:pt x="7268" y="8428"/>
                      <a:pt x="7288" y="8387"/>
                    </a:cubicBezTo>
                    <a:cubicBezTo>
                      <a:pt x="7294" y="8341"/>
                      <a:pt x="7301" y="8295"/>
                      <a:pt x="7307" y="8249"/>
                    </a:cubicBezTo>
                    <a:cubicBezTo>
                      <a:pt x="7304" y="8218"/>
                      <a:pt x="7302" y="8188"/>
                      <a:pt x="7299" y="8157"/>
                    </a:cubicBezTo>
                    <a:cubicBezTo>
                      <a:pt x="7300" y="8126"/>
                      <a:pt x="7302" y="8096"/>
                      <a:pt x="7303" y="8065"/>
                    </a:cubicBezTo>
                    <a:cubicBezTo>
                      <a:pt x="7302" y="8029"/>
                      <a:pt x="7300" y="7993"/>
                      <a:pt x="7299" y="7957"/>
                    </a:cubicBezTo>
                    <a:cubicBezTo>
                      <a:pt x="7306" y="7926"/>
                      <a:pt x="7312" y="7896"/>
                      <a:pt x="7319" y="7865"/>
                    </a:cubicBezTo>
                    <a:cubicBezTo>
                      <a:pt x="7321" y="7829"/>
                      <a:pt x="7324" y="7793"/>
                      <a:pt x="7326" y="7757"/>
                    </a:cubicBezTo>
                    <a:cubicBezTo>
                      <a:pt x="7324" y="7716"/>
                      <a:pt x="7321" y="7675"/>
                      <a:pt x="7319" y="7634"/>
                    </a:cubicBezTo>
                    <a:cubicBezTo>
                      <a:pt x="7327" y="7573"/>
                      <a:pt x="7334" y="7511"/>
                      <a:pt x="7342" y="7450"/>
                    </a:cubicBezTo>
                    <a:cubicBezTo>
                      <a:pt x="7350" y="7430"/>
                      <a:pt x="7357" y="7409"/>
                      <a:pt x="7365" y="7389"/>
                    </a:cubicBezTo>
                    <a:lnTo>
                      <a:pt x="7392" y="7281"/>
                    </a:lnTo>
                    <a:cubicBezTo>
                      <a:pt x="7405" y="7255"/>
                      <a:pt x="7418" y="7230"/>
                      <a:pt x="7431" y="7204"/>
                    </a:cubicBezTo>
                    <a:cubicBezTo>
                      <a:pt x="7438" y="7178"/>
                      <a:pt x="7444" y="7153"/>
                      <a:pt x="7451" y="7127"/>
                    </a:cubicBezTo>
                    <a:cubicBezTo>
                      <a:pt x="7456" y="7091"/>
                      <a:pt x="7461" y="7056"/>
                      <a:pt x="7466" y="7020"/>
                    </a:cubicBezTo>
                    <a:cubicBezTo>
                      <a:pt x="7474" y="7000"/>
                      <a:pt x="7481" y="6979"/>
                      <a:pt x="7489" y="6959"/>
                    </a:cubicBezTo>
                    <a:cubicBezTo>
                      <a:pt x="7496" y="6964"/>
                      <a:pt x="7502" y="6969"/>
                      <a:pt x="7509" y="6974"/>
                    </a:cubicBezTo>
                    <a:cubicBezTo>
                      <a:pt x="7518" y="6959"/>
                      <a:pt x="7527" y="6943"/>
                      <a:pt x="7536" y="6928"/>
                    </a:cubicBezTo>
                    <a:cubicBezTo>
                      <a:pt x="7546" y="6892"/>
                      <a:pt x="7557" y="6856"/>
                      <a:pt x="7567" y="6820"/>
                    </a:cubicBezTo>
                    <a:cubicBezTo>
                      <a:pt x="7579" y="6794"/>
                      <a:pt x="7590" y="6769"/>
                      <a:pt x="7602" y="6743"/>
                    </a:cubicBezTo>
                    <a:lnTo>
                      <a:pt x="7629" y="6713"/>
                    </a:lnTo>
                    <a:lnTo>
                      <a:pt x="7672" y="6667"/>
                    </a:lnTo>
                    <a:lnTo>
                      <a:pt x="7753" y="6697"/>
                    </a:lnTo>
                    <a:cubicBezTo>
                      <a:pt x="7762" y="6677"/>
                      <a:pt x="7771" y="6656"/>
                      <a:pt x="7780" y="6636"/>
                    </a:cubicBezTo>
                    <a:cubicBezTo>
                      <a:pt x="7792" y="6662"/>
                      <a:pt x="7803" y="6687"/>
                      <a:pt x="7815" y="6713"/>
                    </a:cubicBezTo>
                    <a:lnTo>
                      <a:pt x="7866" y="6713"/>
                    </a:lnTo>
                    <a:lnTo>
                      <a:pt x="7897" y="6682"/>
                    </a:lnTo>
                    <a:lnTo>
                      <a:pt x="7924" y="6667"/>
                    </a:lnTo>
                    <a:cubicBezTo>
                      <a:pt x="7929" y="6641"/>
                      <a:pt x="7934" y="6616"/>
                      <a:pt x="7939" y="6590"/>
                    </a:cubicBezTo>
                    <a:cubicBezTo>
                      <a:pt x="7944" y="6564"/>
                      <a:pt x="7950" y="6539"/>
                      <a:pt x="7955" y="6513"/>
                    </a:cubicBezTo>
                    <a:cubicBezTo>
                      <a:pt x="7968" y="6477"/>
                      <a:pt x="7981" y="6442"/>
                      <a:pt x="7994" y="6406"/>
                    </a:cubicBezTo>
                    <a:cubicBezTo>
                      <a:pt x="8008" y="6390"/>
                      <a:pt x="8022" y="6375"/>
                      <a:pt x="8036" y="6359"/>
                    </a:cubicBezTo>
                    <a:cubicBezTo>
                      <a:pt x="8043" y="6334"/>
                      <a:pt x="8049" y="6308"/>
                      <a:pt x="8056" y="6283"/>
                    </a:cubicBezTo>
                    <a:cubicBezTo>
                      <a:pt x="8061" y="6268"/>
                      <a:pt x="8066" y="6252"/>
                      <a:pt x="8071" y="6237"/>
                    </a:cubicBezTo>
                    <a:cubicBezTo>
                      <a:pt x="8076" y="6201"/>
                      <a:pt x="8082" y="6165"/>
                      <a:pt x="8087" y="6129"/>
                    </a:cubicBezTo>
                    <a:cubicBezTo>
                      <a:pt x="8099" y="6134"/>
                      <a:pt x="8110" y="6139"/>
                      <a:pt x="8122" y="6144"/>
                    </a:cubicBezTo>
                    <a:lnTo>
                      <a:pt x="8149" y="6129"/>
                    </a:lnTo>
                    <a:cubicBezTo>
                      <a:pt x="8152" y="6098"/>
                      <a:pt x="8154" y="6068"/>
                      <a:pt x="8157" y="6037"/>
                    </a:cubicBezTo>
                    <a:cubicBezTo>
                      <a:pt x="8165" y="6022"/>
                      <a:pt x="8172" y="6006"/>
                      <a:pt x="8180" y="5991"/>
                    </a:cubicBezTo>
                    <a:lnTo>
                      <a:pt x="8192" y="5853"/>
                    </a:lnTo>
                    <a:cubicBezTo>
                      <a:pt x="8193" y="5822"/>
                      <a:pt x="8195" y="5791"/>
                      <a:pt x="8196" y="5760"/>
                    </a:cubicBezTo>
                    <a:cubicBezTo>
                      <a:pt x="8204" y="5755"/>
                      <a:pt x="8211" y="5750"/>
                      <a:pt x="8219" y="5745"/>
                    </a:cubicBezTo>
                    <a:lnTo>
                      <a:pt x="8250" y="5776"/>
                    </a:lnTo>
                    <a:cubicBezTo>
                      <a:pt x="8258" y="5761"/>
                      <a:pt x="8265" y="5745"/>
                      <a:pt x="8273" y="5730"/>
                    </a:cubicBezTo>
                    <a:cubicBezTo>
                      <a:pt x="8278" y="5694"/>
                      <a:pt x="8284" y="5658"/>
                      <a:pt x="8289" y="5622"/>
                    </a:cubicBezTo>
                    <a:cubicBezTo>
                      <a:pt x="8291" y="5596"/>
                      <a:pt x="8294" y="5571"/>
                      <a:pt x="8296" y="5545"/>
                    </a:cubicBezTo>
                    <a:cubicBezTo>
                      <a:pt x="8308" y="5535"/>
                      <a:pt x="8319" y="5525"/>
                      <a:pt x="8331" y="5515"/>
                    </a:cubicBezTo>
                    <a:lnTo>
                      <a:pt x="8362" y="5515"/>
                    </a:lnTo>
                    <a:cubicBezTo>
                      <a:pt x="8366" y="5489"/>
                      <a:pt x="8370" y="5464"/>
                      <a:pt x="8374" y="5438"/>
                    </a:cubicBezTo>
                    <a:lnTo>
                      <a:pt x="8417" y="5392"/>
                    </a:lnTo>
                    <a:lnTo>
                      <a:pt x="8494" y="5469"/>
                    </a:lnTo>
                    <a:cubicBezTo>
                      <a:pt x="8503" y="5443"/>
                      <a:pt x="8513" y="5418"/>
                      <a:pt x="8522" y="5392"/>
                    </a:cubicBezTo>
                    <a:cubicBezTo>
                      <a:pt x="8524" y="5366"/>
                      <a:pt x="8527" y="5341"/>
                      <a:pt x="8529" y="5315"/>
                    </a:cubicBezTo>
                    <a:lnTo>
                      <a:pt x="8541" y="5207"/>
                    </a:lnTo>
                    <a:cubicBezTo>
                      <a:pt x="8549" y="5182"/>
                      <a:pt x="8556" y="5156"/>
                      <a:pt x="8564" y="5131"/>
                    </a:cubicBezTo>
                    <a:cubicBezTo>
                      <a:pt x="8568" y="5069"/>
                      <a:pt x="8572" y="5008"/>
                      <a:pt x="8576" y="4946"/>
                    </a:cubicBezTo>
                    <a:lnTo>
                      <a:pt x="8591" y="4916"/>
                    </a:lnTo>
                    <a:cubicBezTo>
                      <a:pt x="8592" y="4885"/>
                      <a:pt x="8594" y="4854"/>
                      <a:pt x="8595" y="4823"/>
                    </a:cubicBezTo>
                    <a:cubicBezTo>
                      <a:pt x="8589" y="4777"/>
                      <a:pt x="8582" y="4731"/>
                      <a:pt x="8576" y="4685"/>
                    </a:cubicBezTo>
                    <a:lnTo>
                      <a:pt x="8576" y="4608"/>
                    </a:lnTo>
                    <a:cubicBezTo>
                      <a:pt x="8584" y="4572"/>
                      <a:pt x="8591" y="4537"/>
                      <a:pt x="8599" y="4501"/>
                    </a:cubicBezTo>
                    <a:cubicBezTo>
                      <a:pt x="8607" y="4486"/>
                      <a:pt x="8614" y="4470"/>
                      <a:pt x="8622" y="4455"/>
                    </a:cubicBezTo>
                    <a:cubicBezTo>
                      <a:pt x="8634" y="4475"/>
                      <a:pt x="8645" y="4496"/>
                      <a:pt x="8657" y="4516"/>
                    </a:cubicBezTo>
                    <a:cubicBezTo>
                      <a:pt x="8666" y="4547"/>
                      <a:pt x="8676" y="4577"/>
                      <a:pt x="8685" y="4608"/>
                    </a:cubicBezTo>
                    <a:cubicBezTo>
                      <a:pt x="8693" y="4588"/>
                      <a:pt x="8700" y="4567"/>
                      <a:pt x="8708" y="4547"/>
                    </a:cubicBezTo>
                    <a:cubicBezTo>
                      <a:pt x="8711" y="4521"/>
                      <a:pt x="8713" y="4496"/>
                      <a:pt x="8716" y="4470"/>
                    </a:cubicBezTo>
                    <a:cubicBezTo>
                      <a:pt x="8721" y="4398"/>
                      <a:pt x="8726" y="4327"/>
                      <a:pt x="8731" y="4255"/>
                    </a:cubicBezTo>
                    <a:cubicBezTo>
                      <a:pt x="8743" y="4204"/>
                      <a:pt x="8754" y="4152"/>
                      <a:pt x="8766" y="4101"/>
                    </a:cubicBezTo>
                    <a:lnTo>
                      <a:pt x="8871" y="3810"/>
                    </a:lnTo>
                    <a:cubicBezTo>
                      <a:pt x="8880" y="3800"/>
                      <a:pt x="8889" y="3789"/>
                      <a:pt x="8898" y="3779"/>
                    </a:cubicBezTo>
                    <a:cubicBezTo>
                      <a:pt x="8915" y="3820"/>
                      <a:pt x="8931" y="3861"/>
                      <a:pt x="8948" y="3902"/>
                    </a:cubicBezTo>
                    <a:cubicBezTo>
                      <a:pt x="8947" y="3938"/>
                      <a:pt x="8946" y="3973"/>
                      <a:pt x="8945" y="4009"/>
                    </a:cubicBezTo>
                    <a:lnTo>
                      <a:pt x="8933" y="4117"/>
                    </a:lnTo>
                    <a:lnTo>
                      <a:pt x="8933" y="4270"/>
                    </a:lnTo>
                    <a:cubicBezTo>
                      <a:pt x="8945" y="4306"/>
                      <a:pt x="8956" y="4342"/>
                      <a:pt x="8968" y="4378"/>
                    </a:cubicBezTo>
                    <a:cubicBezTo>
                      <a:pt x="8982" y="4363"/>
                      <a:pt x="8996" y="4347"/>
                      <a:pt x="9010" y="4332"/>
                    </a:cubicBezTo>
                    <a:cubicBezTo>
                      <a:pt x="9032" y="4276"/>
                      <a:pt x="9054" y="4219"/>
                      <a:pt x="9076" y="4163"/>
                    </a:cubicBezTo>
                    <a:cubicBezTo>
                      <a:pt x="9085" y="4127"/>
                      <a:pt x="9095" y="4091"/>
                      <a:pt x="9104" y="4055"/>
                    </a:cubicBezTo>
                    <a:cubicBezTo>
                      <a:pt x="9127" y="3901"/>
                      <a:pt x="9150" y="3748"/>
                      <a:pt x="9173" y="3594"/>
                    </a:cubicBezTo>
                    <a:cubicBezTo>
                      <a:pt x="9180" y="3569"/>
                      <a:pt x="9186" y="3543"/>
                      <a:pt x="9193" y="3518"/>
                    </a:cubicBezTo>
                    <a:cubicBezTo>
                      <a:pt x="9205" y="3492"/>
                      <a:pt x="9216" y="3467"/>
                      <a:pt x="9228" y="3441"/>
                    </a:cubicBezTo>
                    <a:cubicBezTo>
                      <a:pt x="9243" y="3420"/>
                      <a:pt x="9259" y="3400"/>
                      <a:pt x="9274" y="3379"/>
                    </a:cubicBezTo>
                    <a:lnTo>
                      <a:pt x="9298" y="3379"/>
                    </a:lnTo>
                    <a:cubicBezTo>
                      <a:pt x="9307" y="3364"/>
                      <a:pt x="9316" y="3348"/>
                      <a:pt x="9325" y="3333"/>
                    </a:cubicBezTo>
                    <a:cubicBezTo>
                      <a:pt x="9339" y="3302"/>
                      <a:pt x="9353" y="3272"/>
                      <a:pt x="9367" y="3241"/>
                    </a:cubicBezTo>
                    <a:cubicBezTo>
                      <a:pt x="9372" y="3221"/>
                      <a:pt x="9378" y="3200"/>
                      <a:pt x="9383" y="3180"/>
                    </a:cubicBezTo>
                    <a:cubicBezTo>
                      <a:pt x="9392" y="3195"/>
                      <a:pt x="9401" y="3211"/>
                      <a:pt x="9410" y="3226"/>
                    </a:cubicBezTo>
                    <a:lnTo>
                      <a:pt x="9441" y="3257"/>
                    </a:lnTo>
                    <a:cubicBezTo>
                      <a:pt x="9449" y="3267"/>
                      <a:pt x="9456" y="3277"/>
                      <a:pt x="9464" y="3287"/>
                    </a:cubicBezTo>
                    <a:cubicBezTo>
                      <a:pt x="9469" y="3354"/>
                      <a:pt x="9475" y="3420"/>
                      <a:pt x="9480" y="3487"/>
                    </a:cubicBezTo>
                    <a:lnTo>
                      <a:pt x="9507" y="3472"/>
                    </a:lnTo>
                    <a:cubicBezTo>
                      <a:pt x="9516" y="3462"/>
                      <a:pt x="9525" y="3451"/>
                      <a:pt x="9534" y="3441"/>
                    </a:cubicBezTo>
                    <a:lnTo>
                      <a:pt x="9558" y="3441"/>
                    </a:lnTo>
                    <a:cubicBezTo>
                      <a:pt x="9566" y="3420"/>
                      <a:pt x="9573" y="3400"/>
                      <a:pt x="9581" y="3379"/>
                    </a:cubicBezTo>
                    <a:cubicBezTo>
                      <a:pt x="9586" y="3359"/>
                      <a:pt x="9591" y="3338"/>
                      <a:pt x="9596" y="3318"/>
                    </a:cubicBezTo>
                    <a:cubicBezTo>
                      <a:pt x="9604" y="3267"/>
                      <a:pt x="9612" y="3215"/>
                      <a:pt x="9620" y="3164"/>
                    </a:cubicBezTo>
                    <a:cubicBezTo>
                      <a:pt x="9628" y="3082"/>
                      <a:pt x="9635" y="3001"/>
                      <a:pt x="9643" y="2919"/>
                    </a:cubicBezTo>
                    <a:cubicBezTo>
                      <a:pt x="9662" y="2796"/>
                      <a:pt x="9682" y="2673"/>
                      <a:pt x="9701" y="2550"/>
                    </a:cubicBezTo>
                    <a:lnTo>
                      <a:pt x="9752" y="2289"/>
                    </a:lnTo>
                    <a:cubicBezTo>
                      <a:pt x="9762" y="2233"/>
                      <a:pt x="9773" y="2176"/>
                      <a:pt x="9783" y="2120"/>
                    </a:cubicBezTo>
                    <a:cubicBezTo>
                      <a:pt x="9798" y="2079"/>
                      <a:pt x="9814" y="2038"/>
                      <a:pt x="9829" y="1997"/>
                    </a:cubicBezTo>
                    <a:cubicBezTo>
                      <a:pt x="9834" y="2002"/>
                      <a:pt x="9840" y="2007"/>
                      <a:pt x="9845" y="2012"/>
                    </a:cubicBezTo>
                    <a:lnTo>
                      <a:pt x="9899" y="2120"/>
                    </a:lnTo>
                    <a:cubicBezTo>
                      <a:pt x="9909" y="2115"/>
                      <a:pt x="9920" y="2109"/>
                      <a:pt x="9930" y="2104"/>
                    </a:cubicBezTo>
                    <a:cubicBezTo>
                      <a:pt x="9927" y="2038"/>
                      <a:pt x="9925" y="1971"/>
                      <a:pt x="9922" y="1905"/>
                    </a:cubicBezTo>
                    <a:cubicBezTo>
                      <a:pt x="9921" y="1879"/>
                      <a:pt x="9920" y="1854"/>
                      <a:pt x="9919" y="1828"/>
                    </a:cubicBezTo>
                    <a:cubicBezTo>
                      <a:pt x="9927" y="1767"/>
                      <a:pt x="9934" y="1705"/>
                      <a:pt x="9942" y="1644"/>
                    </a:cubicBezTo>
                    <a:cubicBezTo>
                      <a:pt x="9947" y="1557"/>
                      <a:pt x="9952" y="1469"/>
                      <a:pt x="9957" y="1382"/>
                    </a:cubicBezTo>
                    <a:cubicBezTo>
                      <a:pt x="9958" y="1213"/>
                      <a:pt x="9960" y="1045"/>
                      <a:pt x="9961" y="876"/>
                    </a:cubicBezTo>
                    <a:cubicBezTo>
                      <a:pt x="9962" y="845"/>
                      <a:pt x="9964" y="814"/>
                      <a:pt x="9965" y="783"/>
                    </a:cubicBezTo>
                    <a:cubicBezTo>
                      <a:pt x="9968" y="747"/>
                      <a:pt x="9970" y="712"/>
                      <a:pt x="9973" y="676"/>
                    </a:cubicBezTo>
                    <a:cubicBezTo>
                      <a:pt x="9982" y="645"/>
                      <a:pt x="9991" y="615"/>
                      <a:pt x="10000" y="584"/>
                    </a:cubicBezTo>
                    <a:lnTo>
                      <a:pt x="9845" y="553"/>
                    </a:lnTo>
                    <a:lnTo>
                      <a:pt x="9697" y="553"/>
                    </a:lnTo>
                    <a:cubicBezTo>
                      <a:pt x="9691" y="589"/>
                      <a:pt x="9684" y="625"/>
                      <a:pt x="9678" y="661"/>
                    </a:cubicBezTo>
                    <a:lnTo>
                      <a:pt x="9542" y="707"/>
                    </a:lnTo>
                    <a:lnTo>
                      <a:pt x="8863" y="753"/>
                    </a:lnTo>
                    <a:lnTo>
                      <a:pt x="8510" y="783"/>
                    </a:lnTo>
                    <a:lnTo>
                      <a:pt x="8254" y="799"/>
                    </a:lnTo>
                    <a:cubicBezTo>
                      <a:pt x="8224" y="794"/>
                      <a:pt x="8195" y="788"/>
                      <a:pt x="8165" y="783"/>
                    </a:cubicBezTo>
                    <a:cubicBezTo>
                      <a:pt x="8154" y="773"/>
                      <a:pt x="8144" y="763"/>
                      <a:pt x="8133" y="753"/>
                    </a:cubicBezTo>
                    <a:cubicBezTo>
                      <a:pt x="8123" y="758"/>
                      <a:pt x="8112" y="763"/>
                      <a:pt x="8102" y="768"/>
                    </a:cubicBezTo>
                    <a:lnTo>
                      <a:pt x="7858" y="783"/>
                    </a:lnTo>
                    <a:lnTo>
                      <a:pt x="7699" y="783"/>
                    </a:lnTo>
                    <a:cubicBezTo>
                      <a:pt x="7692" y="814"/>
                      <a:pt x="7686" y="845"/>
                      <a:pt x="7679" y="876"/>
                    </a:cubicBezTo>
                    <a:lnTo>
                      <a:pt x="7652" y="876"/>
                    </a:lnTo>
                    <a:lnTo>
                      <a:pt x="7101" y="814"/>
                    </a:lnTo>
                    <a:cubicBezTo>
                      <a:pt x="7095" y="824"/>
                      <a:pt x="7088" y="835"/>
                      <a:pt x="7082" y="845"/>
                    </a:cubicBezTo>
                    <a:cubicBezTo>
                      <a:pt x="7069" y="840"/>
                      <a:pt x="7056" y="834"/>
                      <a:pt x="7043" y="829"/>
                    </a:cubicBezTo>
                    <a:lnTo>
                      <a:pt x="6993" y="814"/>
                    </a:lnTo>
                    <a:lnTo>
                      <a:pt x="6911" y="814"/>
                    </a:lnTo>
                    <a:lnTo>
                      <a:pt x="6868" y="814"/>
                    </a:lnTo>
                    <a:lnTo>
                      <a:pt x="6465" y="783"/>
                    </a:lnTo>
                    <a:lnTo>
                      <a:pt x="6240" y="707"/>
                    </a:lnTo>
                    <a:lnTo>
                      <a:pt x="5759" y="645"/>
                    </a:lnTo>
                    <a:lnTo>
                      <a:pt x="5305" y="568"/>
                    </a:lnTo>
                    <a:lnTo>
                      <a:pt x="5157" y="568"/>
                    </a:lnTo>
                    <a:lnTo>
                      <a:pt x="4660" y="384"/>
                    </a:lnTo>
                    <a:lnTo>
                      <a:pt x="4486" y="369"/>
                    </a:lnTo>
                    <a:lnTo>
                      <a:pt x="4393" y="369"/>
                    </a:lnTo>
                    <a:lnTo>
                      <a:pt x="3846" y="369"/>
                    </a:lnTo>
                    <a:cubicBezTo>
                      <a:pt x="3833" y="364"/>
                      <a:pt x="3820" y="358"/>
                      <a:pt x="3807" y="353"/>
                    </a:cubicBezTo>
                    <a:lnTo>
                      <a:pt x="3729" y="353"/>
                    </a:lnTo>
                    <a:cubicBezTo>
                      <a:pt x="3721" y="348"/>
                      <a:pt x="3714" y="343"/>
                      <a:pt x="3706" y="338"/>
                    </a:cubicBezTo>
                    <a:lnTo>
                      <a:pt x="3481" y="292"/>
                    </a:lnTo>
                    <a:lnTo>
                      <a:pt x="2949" y="292"/>
                    </a:lnTo>
                    <a:lnTo>
                      <a:pt x="2949" y="108"/>
                    </a:lnTo>
                    <a:lnTo>
                      <a:pt x="2716" y="0"/>
                    </a:lnTo>
                    <a:cubicBezTo>
                      <a:pt x="2711" y="15"/>
                      <a:pt x="2706" y="31"/>
                      <a:pt x="2701" y="46"/>
                    </a:cubicBezTo>
                    <a:cubicBezTo>
                      <a:pt x="2709" y="179"/>
                      <a:pt x="2716" y="312"/>
                      <a:pt x="2724" y="445"/>
                    </a:cubicBezTo>
                    <a:cubicBezTo>
                      <a:pt x="2727" y="522"/>
                      <a:pt x="2729" y="599"/>
                      <a:pt x="2732" y="676"/>
                    </a:cubicBezTo>
                    <a:cubicBezTo>
                      <a:pt x="2731" y="763"/>
                      <a:pt x="2729" y="850"/>
                      <a:pt x="2728" y="937"/>
                    </a:cubicBezTo>
                    <a:cubicBezTo>
                      <a:pt x="2724" y="1034"/>
                      <a:pt x="2720" y="1132"/>
                      <a:pt x="2716" y="1229"/>
                    </a:cubicBezTo>
                    <a:lnTo>
                      <a:pt x="2716" y="1459"/>
                    </a:lnTo>
                    <a:cubicBezTo>
                      <a:pt x="2725" y="1490"/>
                      <a:pt x="2735" y="1520"/>
                      <a:pt x="2744" y="1551"/>
                    </a:cubicBezTo>
                    <a:cubicBezTo>
                      <a:pt x="2763" y="1669"/>
                      <a:pt x="2783" y="1787"/>
                      <a:pt x="2802" y="1905"/>
                    </a:cubicBezTo>
                    <a:cubicBezTo>
                      <a:pt x="2811" y="2069"/>
                      <a:pt x="2820" y="2232"/>
                      <a:pt x="2829" y="2396"/>
                    </a:cubicBezTo>
                    <a:cubicBezTo>
                      <a:pt x="2833" y="2499"/>
                      <a:pt x="2837" y="2601"/>
                      <a:pt x="2841" y="2704"/>
                    </a:cubicBezTo>
                    <a:cubicBezTo>
                      <a:pt x="2846" y="2806"/>
                      <a:pt x="2851" y="2909"/>
                      <a:pt x="2856" y="3011"/>
                    </a:cubicBezTo>
                    <a:cubicBezTo>
                      <a:pt x="2855" y="3083"/>
                      <a:pt x="2853" y="3154"/>
                      <a:pt x="2852" y="3226"/>
                    </a:cubicBezTo>
                    <a:cubicBezTo>
                      <a:pt x="2824" y="3364"/>
                      <a:pt x="2795" y="3503"/>
                      <a:pt x="2767" y="3641"/>
                    </a:cubicBezTo>
                    <a:cubicBezTo>
                      <a:pt x="2759" y="3666"/>
                      <a:pt x="2752" y="3692"/>
                      <a:pt x="2744" y="3717"/>
                    </a:cubicBezTo>
                    <a:cubicBezTo>
                      <a:pt x="2730" y="3707"/>
                      <a:pt x="2715" y="3697"/>
                      <a:pt x="2701" y="3687"/>
                    </a:cubicBezTo>
                    <a:cubicBezTo>
                      <a:pt x="2715" y="3656"/>
                      <a:pt x="2730" y="3625"/>
                      <a:pt x="2744" y="3594"/>
                    </a:cubicBezTo>
                    <a:cubicBezTo>
                      <a:pt x="2770" y="3497"/>
                      <a:pt x="2795" y="3400"/>
                      <a:pt x="2821" y="3303"/>
                    </a:cubicBezTo>
                    <a:cubicBezTo>
                      <a:pt x="2828" y="3236"/>
                      <a:pt x="2834" y="3170"/>
                      <a:pt x="2841" y="3103"/>
                    </a:cubicBezTo>
                    <a:cubicBezTo>
                      <a:pt x="2834" y="3067"/>
                      <a:pt x="2828" y="3031"/>
                      <a:pt x="2821" y="2995"/>
                    </a:cubicBezTo>
                    <a:lnTo>
                      <a:pt x="2821" y="2811"/>
                    </a:lnTo>
                    <a:cubicBezTo>
                      <a:pt x="2817" y="2647"/>
                      <a:pt x="2813" y="2484"/>
                      <a:pt x="2809" y="2320"/>
                    </a:cubicBezTo>
                    <a:cubicBezTo>
                      <a:pt x="2795" y="2171"/>
                      <a:pt x="2781" y="2023"/>
                      <a:pt x="2767" y="1874"/>
                    </a:cubicBezTo>
                    <a:cubicBezTo>
                      <a:pt x="2753" y="1802"/>
                      <a:pt x="2738" y="1731"/>
                      <a:pt x="2724" y="1659"/>
                    </a:cubicBezTo>
                    <a:cubicBezTo>
                      <a:pt x="2718" y="1623"/>
                      <a:pt x="2711" y="1587"/>
                      <a:pt x="2705" y="1551"/>
                    </a:cubicBezTo>
                    <a:cubicBezTo>
                      <a:pt x="2691" y="1664"/>
                      <a:pt x="2676" y="1776"/>
                      <a:pt x="2662" y="1889"/>
                    </a:cubicBezTo>
                    <a:cubicBezTo>
                      <a:pt x="2665" y="1961"/>
                      <a:pt x="2667" y="2032"/>
                      <a:pt x="2670" y="2104"/>
                    </a:cubicBezTo>
                    <a:cubicBezTo>
                      <a:pt x="2669" y="2201"/>
                      <a:pt x="2667" y="2299"/>
                      <a:pt x="2666" y="2396"/>
                    </a:cubicBezTo>
                    <a:cubicBezTo>
                      <a:pt x="2657" y="2381"/>
                      <a:pt x="2648" y="2365"/>
                      <a:pt x="2639" y="2350"/>
                    </a:cubicBezTo>
                    <a:cubicBezTo>
                      <a:pt x="2643" y="2253"/>
                      <a:pt x="2646" y="2155"/>
                      <a:pt x="2650" y="2058"/>
                    </a:cubicBezTo>
                    <a:cubicBezTo>
                      <a:pt x="2642" y="2017"/>
                      <a:pt x="2635" y="1976"/>
                      <a:pt x="2627" y="1935"/>
                    </a:cubicBezTo>
                    <a:cubicBezTo>
                      <a:pt x="2626" y="1904"/>
                      <a:pt x="2624" y="1874"/>
                      <a:pt x="2623" y="1843"/>
                    </a:cubicBezTo>
                    <a:lnTo>
                      <a:pt x="2650" y="1720"/>
                    </a:lnTo>
                    <a:cubicBezTo>
                      <a:pt x="2658" y="1664"/>
                      <a:pt x="2666" y="1607"/>
                      <a:pt x="2674" y="1551"/>
                    </a:cubicBezTo>
                    <a:cubicBezTo>
                      <a:pt x="2678" y="1433"/>
                      <a:pt x="2681" y="1316"/>
                      <a:pt x="2685" y="1198"/>
                    </a:cubicBezTo>
                    <a:cubicBezTo>
                      <a:pt x="2693" y="1137"/>
                      <a:pt x="2701" y="1075"/>
                      <a:pt x="2709" y="1014"/>
                    </a:cubicBezTo>
                    <a:lnTo>
                      <a:pt x="2530" y="998"/>
                    </a:lnTo>
                    <a:lnTo>
                      <a:pt x="2099" y="906"/>
                    </a:lnTo>
                    <a:lnTo>
                      <a:pt x="1250" y="707"/>
                    </a:lnTo>
                    <a:lnTo>
                      <a:pt x="1168" y="722"/>
                    </a:lnTo>
                    <a:cubicBezTo>
                      <a:pt x="1149" y="799"/>
                      <a:pt x="1129" y="875"/>
                      <a:pt x="1110" y="952"/>
                    </a:cubicBezTo>
                    <a:cubicBezTo>
                      <a:pt x="1103" y="967"/>
                      <a:pt x="1097" y="983"/>
                      <a:pt x="1090" y="998"/>
                    </a:cubicBezTo>
                    <a:cubicBezTo>
                      <a:pt x="1084" y="967"/>
                      <a:pt x="1077" y="937"/>
                      <a:pt x="1071" y="906"/>
                    </a:cubicBezTo>
                    <a:cubicBezTo>
                      <a:pt x="1076" y="845"/>
                      <a:pt x="1082" y="783"/>
                      <a:pt x="1087" y="722"/>
                    </a:cubicBezTo>
                    <a:lnTo>
                      <a:pt x="1021" y="707"/>
                    </a:lnTo>
                    <a:cubicBezTo>
                      <a:pt x="1026" y="743"/>
                      <a:pt x="1031" y="778"/>
                      <a:pt x="1036" y="814"/>
                    </a:cubicBezTo>
                    <a:lnTo>
                      <a:pt x="1036" y="937"/>
                    </a:lnTo>
                    <a:cubicBezTo>
                      <a:pt x="1024" y="973"/>
                      <a:pt x="1013" y="1009"/>
                      <a:pt x="1001" y="1045"/>
                    </a:cubicBezTo>
                    <a:cubicBezTo>
                      <a:pt x="1010" y="1122"/>
                      <a:pt x="1019" y="1198"/>
                      <a:pt x="1028" y="1275"/>
                    </a:cubicBezTo>
                    <a:cubicBezTo>
                      <a:pt x="1032" y="1342"/>
                      <a:pt x="1036" y="1408"/>
                      <a:pt x="1040" y="1475"/>
                    </a:cubicBezTo>
                    <a:cubicBezTo>
                      <a:pt x="1039" y="1506"/>
                      <a:pt x="1037" y="1536"/>
                      <a:pt x="1036" y="1567"/>
                    </a:cubicBezTo>
                    <a:cubicBezTo>
                      <a:pt x="1028" y="1593"/>
                      <a:pt x="1021" y="1618"/>
                      <a:pt x="1013" y="1644"/>
                    </a:cubicBezTo>
                    <a:lnTo>
                      <a:pt x="951" y="1567"/>
                    </a:lnTo>
                    <a:cubicBezTo>
                      <a:pt x="943" y="1587"/>
                      <a:pt x="935" y="1608"/>
                      <a:pt x="927" y="1628"/>
                    </a:cubicBezTo>
                    <a:cubicBezTo>
                      <a:pt x="926" y="1659"/>
                      <a:pt x="925" y="1689"/>
                      <a:pt x="924" y="1720"/>
                    </a:cubicBezTo>
                    <a:cubicBezTo>
                      <a:pt x="928" y="1751"/>
                      <a:pt x="931" y="1782"/>
                      <a:pt x="935" y="1813"/>
                    </a:cubicBezTo>
                    <a:cubicBezTo>
                      <a:pt x="951" y="1859"/>
                      <a:pt x="966" y="1905"/>
                      <a:pt x="982" y="1951"/>
                    </a:cubicBezTo>
                    <a:cubicBezTo>
                      <a:pt x="988" y="1941"/>
                      <a:pt x="995" y="1930"/>
                      <a:pt x="1001" y="1920"/>
                    </a:cubicBezTo>
                    <a:cubicBezTo>
                      <a:pt x="1004" y="1951"/>
                      <a:pt x="1006" y="1981"/>
                      <a:pt x="1009" y="2012"/>
                    </a:cubicBezTo>
                    <a:cubicBezTo>
                      <a:pt x="1008" y="2043"/>
                      <a:pt x="1006" y="2073"/>
                      <a:pt x="1005" y="2104"/>
                    </a:cubicBezTo>
                    <a:cubicBezTo>
                      <a:pt x="991" y="2120"/>
                      <a:pt x="976" y="2135"/>
                      <a:pt x="962" y="2151"/>
                    </a:cubicBezTo>
                    <a:lnTo>
                      <a:pt x="908" y="2166"/>
                    </a:lnTo>
                    <a:lnTo>
                      <a:pt x="834" y="2104"/>
                    </a:lnTo>
                    <a:cubicBezTo>
                      <a:pt x="826" y="2135"/>
                      <a:pt x="819" y="2166"/>
                      <a:pt x="811" y="2197"/>
                    </a:cubicBezTo>
                    <a:lnTo>
                      <a:pt x="850" y="2320"/>
                    </a:lnTo>
                    <a:cubicBezTo>
                      <a:pt x="873" y="2422"/>
                      <a:pt x="897" y="2525"/>
                      <a:pt x="920" y="2627"/>
                    </a:cubicBezTo>
                    <a:cubicBezTo>
                      <a:pt x="922" y="2673"/>
                      <a:pt x="925" y="2719"/>
                      <a:pt x="927" y="2765"/>
                    </a:cubicBezTo>
                    <a:cubicBezTo>
                      <a:pt x="909" y="2821"/>
                      <a:pt x="891" y="2878"/>
                      <a:pt x="873" y="2934"/>
                    </a:cubicBezTo>
                    <a:cubicBezTo>
                      <a:pt x="861" y="2949"/>
                      <a:pt x="850" y="2965"/>
                      <a:pt x="838" y="2980"/>
                    </a:cubicBezTo>
                    <a:cubicBezTo>
                      <a:pt x="833" y="3011"/>
                      <a:pt x="828" y="3041"/>
                      <a:pt x="823" y="3072"/>
                    </a:cubicBezTo>
                    <a:lnTo>
                      <a:pt x="811" y="3195"/>
                    </a:lnTo>
                    <a:cubicBezTo>
                      <a:pt x="803" y="3226"/>
                      <a:pt x="796" y="3256"/>
                      <a:pt x="788" y="3287"/>
                    </a:cubicBezTo>
                    <a:cubicBezTo>
                      <a:pt x="781" y="3343"/>
                      <a:pt x="775" y="3400"/>
                      <a:pt x="768" y="3456"/>
                    </a:cubicBezTo>
                    <a:lnTo>
                      <a:pt x="768" y="3579"/>
                    </a:lnTo>
                    <a:cubicBezTo>
                      <a:pt x="769" y="3605"/>
                      <a:pt x="771" y="3630"/>
                      <a:pt x="772" y="3656"/>
                    </a:cubicBezTo>
                    <a:cubicBezTo>
                      <a:pt x="780" y="3707"/>
                      <a:pt x="787" y="3759"/>
                      <a:pt x="795" y="3810"/>
                    </a:cubicBezTo>
                    <a:cubicBezTo>
                      <a:pt x="807" y="3851"/>
                      <a:pt x="818" y="3891"/>
                      <a:pt x="830" y="3932"/>
                    </a:cubicBezTo>
                    <a:cubicBezTo>
                      <a:pt x="837" y="3973"/>
                      <a:pt x="843" y="4014"/>
                      <a:pt x="850" y="4055"/>
                    </a:cubicBezTo>
                    <a:cubicBezTo>
                      <a:pt x="847" y="4106"/>
                      <a:pt x="845" y="4158"/>
                      <a:pt x="842" y="4209"/>
                    </a:cubicBezTo>
                    <a:lnTo>
                      <a:pt x="815" y="4194"/>
                    </a:lnTo>
                    <a:cubicBezTo>
                      <a:pt x="802" y="4148"/>
                      <a:pt x="789" y="4101"/>
                      <a:pt x="776" y="4055"/>
                    </a:cubicBezTo>
                    <a:lnTo>
                      <a:pt x="737" y="4040"/>
                    </a:lnTo>
                    <a:cubicBezTo>
                      <a:pt x="727" y="4091"/>
                      <a:pt x="716" y="4143"/>
                      <a:pt x="706" y="4194"/>
                    </a:cubicBezTo>
                    <a:cubicBezTo>
                      <a:pt x="710" y="4235"/>
                      <a:pt x="714" y="4275"/>
                      <a:pt x="718" y="4316"/>
                    </a:cubicBezTo>
                    <a:cubicBezTo>
                      <a:pt x="727" y="4337"/>
                      <a:pt x="736" y="4357"/>
                      <a:pt x="745" y="4378"/>
                    </a:cubicBezTo>
                    <a:lnTo>
                      <a:pt x="776" y="4409"/>
                    </a:lnTo>
                    <a:cubicBezTo>
                      <a:pt x="773" y="4455"/>
                      <a:pt x="771" y="4501"/>
                      <a:pt x="768" y="4547"/>
                    </a:cubicBezTo>
                    <a:cubicBezTo>
                      <a:pt x="758" y="4567"/>
                      <a:pt x="747" y="4588"/>
                      <a:pt x="737" y="4608"/>
                    </a:cubicBezTo>
                    <a:cubicBezTo>
                      <a:pt x="727" y="4598"/>
                      <a:pt x="716" y="4588"/>
                      <a:pt x="706" y="4578"/>
                    </a:cubicBezTo>
                    <a:cubicBezTo>
                      <a:pt x="700" y="4588"/>
                      <a:pt x="693" y="4598"/>
                      <a:pt x="687" y="4608"/>
                    </a:cubicBezTo>
                    <a:cubicBezTo>
                      <a:pt x="677" y="4670"/>
                      <a:pt x="666" y="4731"/>
                      <a:pt x="656" y="4793"/>
                    </a:cubicBezTo>
                    <a:cubicBezTo>
                      <a:pt x="644" y="4824"/>
                      <a:pt x="633" y="4854"/>
                      <a:pt x="621" y="4885"/>
                    </a:cubicBezTo>
                    <a:cubicBezTo>
                      <a:pt x="605" y="4905"/>
                      <a:pt x="590" y="4926"/>
                      <a:pt x="574" y="4946"/>
                    </a:cubicBezTo>
                    <a:cubicBezTo>
                      <a:pt x="564" y="4920"/>
                      <a:pt x="553" y="4895"/>
                      <a:pt x="543" y="4869"/>
                    </a:cubicBezTo>
                    <a:lnTo>
                      <a:pt x="524" y="4885"/>
                    </a:lnTo>
                    <a:cubicBezTo>
                      <a:pt x="516" y="4895"/>
                      <a:pt x="509" y="4906"/>
                      <a:pt x="501" y="4916"/>
                    </a:cubicBezTo>
                    <a:cubicBezTo>
                      <a:pt x="494" y="4941"/>
                      <a:pt x="488" y="4967"/>
                      <a:pt x="481" y="4992"/>
                    </a:cubicBezTo>
                    <a:cubicBezTo>
                      <a:pt x="478" y="5038"/>
                      <a:pt x="476" y="5085"/>
                      <a:pt x="473" y="5131"/>
                    </a:cubicBezTo>
                    <a:cubicBezTo>
                      <a:pt x="474" y="5172"/>
                      <a:pt x="476" y="5212"/>
                      <a:pt x="477" y="5253"/>
                    </a:cubicBezTo>
                    <a:cubicBezTo>
                      <a:pt x="495" y="5309"/>
                      <a:pt x="514" y="5366"/>
                      <a:pt x="532" y="5422"/>
                    </a:cubicBezTo>
                    <a:cubicBezTo>
                      <a:pt x="544" y="5397"/>
                      <a:pt x="555" y="5371"/>
                      <a:pt x="567" y="5346"/>
                    </a:cubicBezTo>
                    <a:cubicBezTo>
                      <a:pt x="576" y="5382"/>
                      <a:pt x="585" y="5417"/>
                      <a:pt x="594" y="5453"/>
                    </a:cubicBezTo>
                    <a:cubicBezTo>
                      <a:pt x="591" y="5484"/>
                      <a:pt x="589" y="5514"/>
                      <a:pt x="586" y="5545"/>
                    </a:cubicBezTo>
                    <a:cubicBezTo>
                      <a:pt x="580" y="5571"/>
                      <a:pt x="573" y="5596"/>
                      <a:pt x="567" y="5622"/>
                    </a:cubicBezTo>
                    <a:cubicBezTo>
                      <a:pt x="554" y="5643"/>
                      <a:pt x="541" y="5663"/>
                      <a:pt x="528" y="5684"/>
                    </a:cubicBezTo>
                    <a:lnTo>
                      <a:pt x="470" y="5699"/>
                    </a:lnTo>
                    <a:lnTo>
                      <a:pt x="458" y="5822"/>
                    </a:lnTo>
                    <a:cubicBezTo>
                      <a:pt x="462" y="5858"/>
                      <a:pt x="466" y="5893"/>
                      <a:pt x="470" y="5929"/>
                    </a:cubicBezTo>
                    <a:cubicBezTo>
                      <a:pt x="489" y="5970"/>
                      <a:pt x="509" y="6011"/>
                      <a:pt x="528" y="6052"/>
                    </a:cubicBezTo>
                    <a:lnTo>
                      <a:pt x="528" y="6190"/>
                    </a:lnTo>
                    <a:cubicBezTo>
                      <a:pt x="521" y="6206"/>
                      <a:pt x="515" y="6221"/>
                      <a:pt x="508" y="6237"/>
                    </a:cubicBezTo>
                    <a:lnTo>
                      <a:pt x="470" y="6190"/>
                    </a:lnTo>
                    <a:cubicBezTo>
                      <a:pt x="465" y="6139"/>
                      <a:pt x="459" y="6088"/>
                      <a:pt x="454" y="6037"/>
                    </a:cubicBezTo>
                    <a:cubicBezTo>
                      <a:pt x="448" y="6011"/>
                      <a:pt x="441" y="5986"/>
                      <a:pt x="435" y="5960"/>
                    </a:cubicBezTo>
                    <a:lnTo>
                      <a:pt x="396" y="5960"/>
                    </a:lnTo>
                    <a:cubicBezTo>
                      <a:pt x="387" y="5991"/>
                      <a:pt x="378" y="6021"/>
                      <a:pt x="369" y="6052"/>
                    </a:cubicBezTo>
                    <a:cubicBezTo>
                      <a:pt x="364" y="6103"/>
                      <a:pt x="358" y="6155"/>
                      <a:pt x="353" y="6206"/>
                    </a:cubicBezTo>
                    <a:cubicBezTo>
                      <a:pt x="356" y="6252"/>
                      <a:pt x="358" y="6298"/>
                      <a:pt x="361" y="6344"/>
                    </a:cubicBezTo>
                    <a:cubicBezTo>
                      <a:pt x="369" y="6390"/>
                      <a:pt x="376" y="6436"/>
                      <a:pt x="384" y="6482"/>
                    </a:cubicBezTo>
                    <a:cubicBezTo>
                      <a:pt x="389" y="6523"/>
                      <a:pt x="395" y="6564"/>
                      <a:pt x="400" y="6605"/>
                    </a:cubicBezTo>
                    <a:cubicBezTo>
                      <a:pt x="397" y="6651"/>
                      <a:pt x="395" y="6697"/>
                      <a:pt x="392" y="6743"/>
                    </a:cubicBezTo>
                    <a:cubicBezTo>
                      <a:pt x="380" y="6748"/>
                      <a:pt x="369" y="6754"/>
                      <a:pt x="357" y="6759"/>
                    </a:cubicBezTo>
                    <a:cubicBezTo>
                      <a:pt x="354" y="6800"/>
                      <a:pt x="352" y="6841"/>
                      <a:pt x="349" y="6882"/>
                    </a:cubicBezTo>
                    <a:cubicBezTo>
                      <a:pt x="339" y="6856"/>
                      <a:pt x="328" y="6831"/>
                      <a:pt x="318" y="6805"/>
                    </a:cubicBezTo>
                    <a:lnTo>
                      <a:pt x="318" y="6667"/>
                    </a:lnTo>
                    <a:lnTo>
                      <a:pt x="318" y="6590"/>
                    </a:lnTo>
                    <a:cubicBezTo>
                      <a:pt x="319" y="6549"/>
                      <a:pt x="321" y="6508"/>
                      <a:pt x="322" y="6467"/>
                    </a:cubicBezTo>
                    <a:cubicBezTo>
                      <a:pt x="318" y="6436"/>
                      <a:pt x="314" y="6406"/>
                      <a:pt x="310" y="6375"/>
                    </a:cubicBezTo>
                    <a:cubicBezTo>
                      <a:pt x="301" y="6365"/>
                      <a:pt x="292" y="6354"/>
                      <a:pt x="283" y="6344"/>
                    </a:cubicBezTo>
                    <a:cubicBezTo>
                      <a:pt x="275" y="6370"/>
                      <a:pt x="268" y="6395"/>
                      <a:pt x="260" y="6421"/>
                    </a:cubicBezTo>
                    <a:cubicBezTo>
                      <a:pt x="259" y="6467"/>
                      <a:pt x="257" y="6513"/>
                      <a:pt x="256" y="6559"/>
                    </a:cubicBezTo>
                    <a:cubicBezTo>
                      <a:pt x="250" y="6595"/>
                      <a:pt x="243" y="6631"/>
                      <a:pt x="237" y="6667"/>
                    </a:cubicBezTo>
                    <a:cubicBezTo>
                      <a:pt x="227" y="6692"/>
                      <a:pt x="216" y="6718"/>
                      <a:pt x="206" y="6743"/>
                    </a:cubicBezTo>
                    <a:cubicBezTo>
                      <a:pt x="201" y="6784"/>
                      <a:pt x="195" y="6825"/>
                      <a:pt x="190" y="6866"/>
                    </a:cubicBezTo>
                    <a:cubicBezTo>
                      <a:pt x="195" y="6902"/>
                      <a:pt x="201" y="6938"/>
                      <a:pt x="206" y="6974"/>
                    </a:cubicBezTo>
                    <a:lnTo>
                      <a:pt x="244" y="6974"/>
                    </a:lnTo>
                    <a:cubicBezTo>
                      <a:pt x="240" y="6943"/>
                      <a:pt x="237" y="6913"/>
                      <a:pt x="233" y="6882"/>
                    </a:cubicBezTo>
                    <a:cubicBezTo>
                      <a:pt x="239" y="6831"/>
                      <a:pt x="246" y="6779"/>
                      <a:pt x="252" y="6728"/>
                    </a:cubicBezTo>
                    <a:cubicBezTo>
                      <a:pt x="264" y="6769"/>
                      <a:pt x="275" y="6810"/>
                      <a:pt x="287" y="6851"/>
                    </a:cubicBezTo>
                    <a:cubicBezTo>
                      <a:pt x="295" y="6887"/>
                      <a:pt x="302" y="6923"/>
                      <a:pt x="310" y="6959"/>
                    </a:cubicBezTo>
                    <a:cubicBezTo>
                      <a:pt x="299" y="7025"/>
                      <a:pt x="287" y="7092"/>
                      <a:pt x="276" y="7158"/>
                    </a:cubicBezTo>
                    <a:cubicBezTo>
                      <a:pt x="275" y="7209"/>
                      <a:pt x="273" y="7261"/>
                      <a:pt x="272" y="7312"/>
                    </a:cubicBezTo>
                    <a:lnTo>
                      <a:pt x="272" y="7419"/>
                    </a:lnTo>
                    <a:cubicBezTo>
                      <a:pt x="258" y="7409"/>
                      <a:pt x="243" y="7399"/>
                      <a:pt x="229" y="7389"/>
                    </a:cubicBezTo>
                    <a:cubicBezTo>
                      <a:pt x="220" y="7425"/>
                      <a:pt x="211" y="7460"/>
                      <a:pt x="202" y="7496"/>
                    </a:cubicBezTo>
                    <a:cubicBezTo>
                      <a:pt x="207" y="7552"/>
                      <a:pt x="212" y="7609"/>
                      <a:pt x="217" y="7665"/>
                    </a:cubicBezTo>
                    <a:cubicBezTo>
                      <a:pt x="222" y="7675"/>
                      <a:pt x="228" y="7686"/>
                      <a:pt x="233" y="7696"/>
                    </a:cubicBezTo>
                    <a:cubicBezTo>
                      <a:pt x="246" y="7686"/>
                      <a:pt x="259" y="7675"/>
                      <a:pt x="272" y="7665"/>
                    </a:cubicBezTo>
                    <a:cubicBezTo>
                      <a:pt x="276" y="7686"/>
                      <a:pt x="279" y="7706"/>
                      <a:pt x="283" y="7727"/>
                    </a:cubicBezTo>
                    <a:cubicBezTo>
                      <a:pt x="288" y="7778"/>
                      <a:pt x="294" y="7829"/>
                      <a:pt x="299" y="7880"/>
                    </a:cubicBezTo>
                    <a:cubicBezTo>
                      <a:pt x="292" y="7890"/>
                      <a:pt x="286" y="7901"/>
                      <a:pt x="279" y="7911"/>
                    </a:cubicBezTo>
                    <a:cubicBezTo>
                      <a:pt x="275" y="7931"/>
                      <a:pt x="272" y="7952"/>
                      <a:pt x="268" y="7972"/>
                    </a:cubicBezTo>
                    <a:cubicBezTo>
                      <a:pt x="260" y="7987"/>
                      <a:pt x="252" y="8003"/>
                      <a:pt x="244" y="8018"/>
                    </a:cubicBezTo>
                    <a:lnTo>
                      <a:pt x="256" y="8126"/>
                    </a:lnTo>
                    <a:cubicBezTo>
                      <a:pt x="268" y="8162"/>
                      <a:pt x="279" y="8197"/>
                      <a:pt x="291" y="8233"/>
                    </a:cubicBezTo>
                    <a:cubicBezTo>
                      <a:pt x="294" y="8264"/>
                      <a:pt x="296" y="8295"/>
                      <a:pt x="299" y="8326"/>
                    </a:cubicBezTo>
                    <a:cubicBezTo>
                      <a:pt x="294" y="8351"/>
                      <a:pt x="288" y="8377"/>
                      <a:pt x="283" y="8402"/>
                    </a:cubicBezTo>
                    <a:cubicBezTo>
                      <a:pt x="278" y="8412"/>
                      <a:pt x="273" y="8423"/>
                      <a:pt x="268" y="8433"/>
                    </a:cubicBezTo>
                    <a:cubicBezTo>
                      <a:pt x="255" y="8418"/>
                      <a:pt x="242" y="8402"/>
                      <a:pt x="229" y="8387"/>
                    </a:cubicBezTo>
                    <a:cubicBezTo>
                      <a:pt x="221" y="8377"/>
                      <a:pt x="214" y="8366"/>
                      <a:pt x="206" y="8356"/>
                    </a:cubicBezTo>
                    <a:cubicBezTo>
                      <a:pt x="194" y="8387"/>
                      <a:pt x="183" y="8418"/>
                      <a:pt x="171" y="8449"/>
                    </a:cubicBezTo>
                    <a:lnTo>
                      <a:pt x="144" y="8833"/>
                    </a:lnTo>
                    <a:cubicBezTo>
                      <a:pt x="132" y="8864"/>
                      <a:pt x="121" y="8894"/>
                      <a:pt x="109" y="8925"/>
                    </a:cubicBezTo>
                    <a:lnTo>
                      <a:pt x="31" y="8817"/>
                    </a:lnTo>
                    <a:cubicBezTo>
                      <a:pt x="21" y="8879"/>
                      <a:pt x="10" y="8940"/>
                      <a:pt x="0" y="9002"/>
                    </a:cubicBezTo>
                    <a:lnTo>
                      <a:pt x="365" y="9155"/>
                    </a:lnTo>
                    <a:lnTo>
                      <a:pt x="1995" y="9524"/>
                    </a:lnTo>
                    <a:lnTo>
                      <a:pt x="2460" y="9601"/>
                    </a:lnTo>
                    <a:cubicBezTo>
                      <a:pt x="2459" y="9463"/>
                      <a:pt x="2457" y="9324"/>
                      <a:pt x="2456" y="9186"/>
                    </a:cubicBezTo>
                    <a:cubicBezTo>
                      <a:pt x="2443" y="9201"/>
                      <a:pt x="2431" y="9217"/>
                      <a:pt x="2418" y="9232"/>
                    </a:cubicBezTo>
                    <a:lnTo>
                      <a:pt x="2406" y="9124"/>
                    </a:lnTo>
                    <a:cubicBezTo>
                      <a:pt x="2427" y="9134"/>
                      <a:pt x="2447" y="9145"/>
                      <a:pt x="2468" y="9155"/>
                    </a:cubicBezTo>
                    <a:cubicBezTo>
                      <a:pt x="2474" y="9206"/>
                      <a:pt x="2481" y="9258"/>
                      <a:pt x="2487" y="9309"/>
                    </a:cubicBezTo>
                    <a:cubicBezTo>
                      <a:pt x="2483" y="9381"/>
                      <a:pt x="2480" y="9452"/>
                      <a:pt x="2476" y="9524"/>
                    </a:cubicBezTo>
                    <a:lnTo>
                      <a:pt x="3629" y="9894"/>
                    </a:lnTo>
                    <a:lnTo>
                      <a:pt x="5270" y="9954"/>
                    </a:lnTo>
                    <a:lnTo>
                      <a:pt x="5471" y="9969"/>
                    </a:lnTo>
                    <a:lnTo>
                      <a:pt x="5662" y="9985"/>
                    </a:lnTo>
                    <a:lnTo>
                      <a:pt x="5662" y="9985"/>
                    </a:lnTo>
                    <a:lnTo>
                      <a:pt x="5662" y="998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7" name="Freeform 11">
                <a:extLst>
                  <a:ext uri="{FF2B5EF4-FFF2-40B4-BE49-F238E27FC236}">
                    <a16:creationId xmlns:a16="http://schemas.microsoft.com/office/drawing/2014/main" id="{4E6BCA02-BED8-23C5-1EFC-69C686113B2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8095384" y="2575984"/>
                <a:ext cx="1771650" cy="2820988"/>
              </a:xfrm>
              <a:custGeom>
                <a:avLst/>
                <a:gdLst>
                  <a:gd name="T0" fmla="*/ 44 w 1116"/>
                  <a:gd name="T1" fmla="*/ 1737 h 1777"/>
                  <a:gd name="T2" fmla="*/ 120 w 1116"/>
                  <a:gd name="T3" fmla="*/ 1678 h 1777"/>
                  <a:gd name="T4" fmla="*/ 95 w 1116"/>
                  <a:gd name="T5" fmla="*/ 1763 h 1777"/>
                  <a:gd name="T6" fmla="*/ 93 w 1116"/>
                  <a:gd name="T7" fmla="*/ 1769 h 1777"/>
                  <a:gd name="T8" fmla="*/ 168 w 1116"/>
                  <a:gd name="T9" fmla="*/ 1777 h 1777"/>
                  <a:gd name="T10" fmla="*/ 280 w 1116"/>
                  <a:gd name="T11" fmla="*/ 1753 h 1777"/>
                  <a:gd name="T12" fmla="*/ 251 w 1116"/>
                  <a:gd name="T13" fmla="*/ 1742 h 1777"/>
                  <a:gd name="T14" fmla="*/ 281 w 1116"/>
                  <a:gd name="T15" fmla="*/ 1738 h 1777"/>
                  <a:gd name="T16" fmla="*/ 316 w 1116"/>
                  <a:gd name="T17" fmla="*/ 1712 h 1777"/>
                  <a:gd name="T18" fmla="*/ 306 w 1116"/>
                  <a:gd name="T19" fmla="*/ 1678 h 1777"/>
                  <a:gd name="T20" fmla="*/ 322 w 1116"/>
                  <a:gd name="T21" fmla="*/ 1629 h 1777"/>
                  <a:gd name="T22" fmla="*/ 298 w 1116"/>
                  <a:gd name="T23" fmla="*/ 1604 h 1777"/>
                  <a:gd name="T24" fmla="*/ 274 w 1116"/>
                  <a:gd name="T25" fmla="*/ 1576 h 1777"/>
                  <a:gd name="T26" fmla="*/ 256 w 1116"/>
                  <a:gd name="T27" fmla="*/ 1530 h 1777"/>
                  <a:gd name="T28" fmla="*/ 474 w 1116"/>
                  <a:gd name="T29" fmla="*/ 1502 h 1777"/>
                  <a:gd name="T30" fmla="*/ 1064 w 1116"/>
                  <a:gd name="T31" fmla="*/ 1463 h 1777"/>
                  <a:gd name="T32" fmla="*/ 1049 w 1116"/>
                  <a:gd name="T33" fmla="*/ 1415 h 1777"/>
                  <a:gd name="T34" fmla="*/ 1058 w 1116"/>
                  <a:gd name="T35" fmla="*/ 1360 h 1777"/>
                  <a:gd name="T36" fmla="*/ 1066 w 1116"/>
                  <a:gd name="T37" fmla="*/ 1294 h 1777"/>
                  <a:gd name="T38" fmla="*/ 1054 w 1116"/>
                  <a:gd name="T39" fmla="*/ 1268 h 1777"/>
                  <a:gd name="T40" fmla="*/ 1039 w 1116"/>
                  <a:gd name="T41" fmla="*/ 1222 h 1777"/>
                  <a:gd name="T42" fmla="*/ 1049 w 1116"/>
                  <a:gd name="T43" fmla="*/ 1174 h 1777"/>
                  <a:gd name="T44" fmla="*/ 1066 w 1116"/>
                  <a:gd name="T45" fmla="*/ 1113 h 1777"/>
                  <a:gd name="T46" fmla="*/ 1091 w 1116"/>
                  <a:gd name="T47" fmla="*/ 1067 h 1777"/>
                  <a:gd name="T48" fmla="*/ 1116 w 1116"/>
                  <a:gd name="T49" fmla="*/ 1045 h 1777"/>
                  <a:gd name="T50" fmla="*/ 1089 w 1116"/>
                  <a:gd name="T51" fmla="*/ 1002 h 1777"/>
                  <a:gd name="T52" fmla="*/ 1085 w 1116"/>
                  <a:gd name="T53" fmla="*/ 972 h 1777"/>
                  <a:gd name="T54" fmla="*/ 1062 w 1116"/>
                  <a:gd name="T55" fmla="*/ 926 h 1777"/>
                  <a:gd name="T56" fmla="*/ 1052 w 1116"/>
                  <a:gd name="T57" fmla="*/ 888 h 1777"/>
                  <a:gd name="T58" fmla="*/ 1042 w 1116"/>
                  <a:gd name="T59" fmla="*/ 845 h 1777"/>
                  <a:gd name="T60" fmla="*/ 1009 w 1116"/>
                  <a:gd name="T61" fmla="*/ 689 h 1777"/>
                  <a:gd name="T62" fmla="*/ 978 w 1116"/>
                  <a:gd name="T63" fmla="*/ 490 h 1777"/>
                  <a:gd name="T64" fmla="*/ 942 w 1116"/>
                  <a:gd name="T65" fmla="*/ 253 h 1777"/>
                  <a:gd name="T66" fmla="*/ 857 w 1116"/>
                  <a:gd name="T67" fmla="*/ 29 h 1777"/>
                  <a:gd name="T68" fmla="*/ 160 w 1116"/>
                  <a:gd name="T69" fmla="*/ 41 h 1777"/>
                  <a:gd name="T70" fmla="*/ 130 w 1116"/>
                  <a:gd name="T71" fmla="*/ 240 h 1777"/>
                  <a:gd name="T72" fmla="*/ 90 w 1116"/>
                  <a:gd name="T73" fmla="*/ 516 h 1777"/>
                  <a:gd name="T74" fmla="*/ 50 w 1116"/>
                  <a:gd name="T75" fmla="*/ 806 h 1777"/>
                  <a:gd name="T76" fmla="*/ 17 w 1116"/>
                  <a:gd name="T77" fmla="*/ 1020 h 1777"/>
                  <a:gd name="T78" fmla="*/ 0 w 1116"/>
                  <a:gd name="T79" fmla="*/ 1714 h 1777"/>
                  <a:gd name="T80" fmla="*/ 27 w 1116"/>
                  <a:gd name="T81" fmla="*/ 1718 h 1777"/>
                  <a:gd name="T82" fmla="*/ 65 w 1116"/>
                  <a:gd name="T83" fmla="*/ 1740 h 1777"/>
                  <a:gd name="T84" fmla="*/ 93 w 1116"/>
                  <a:gd name="T85" fmla="*/ 1720 h 1777"/>
                  <a:gd name="T86" fmla="*/ 102 w 1116"/>
                  <a:gd name="T87" fmla="*/ 1648 h 1777"/>
                  <a:gd name="T88" fmla="*/ 124 w 1116"/>
                  <a:gd name="T89" fmla="*/ 1612 h 1777"/>
                  <a:gd name="T90" fmla="*/ 137 w 1116"/>
                  <a:gd name="T91" fmla="*/ 1578 h 1777"/>
                  <a:gd name="T92" fmla="*/ 141 w 1116"/>
                  <a:gd name="T93" fmla="*/ 1609 h 1777"/>
                  <a:gd name="T94" fmla="*/ 159 w 1116"/>
                  <a:gd name="T95" fmla="*/ 1661 h 1777"/>
                  <a:gd name="T96" fmla="*/ 178 w 1116"/>
                  <a:gd name="T97" fmla="*/ 1723 h 1777"/>
                  <a:gd name="T98" fmla="*/ 188 w 1116"/>
                  <a:gd name="T99" fmla="*/ 1739 h 1777"/>
                  <a:gd name="T100" fmla="*/ 183 w 1116"/>
                  <a:gd name="T101" fmla="*/ 1767 h 1777"/>
                  <a:gd name="T102" fmla="*/ 116 w 1116"/>
                  <a:gd name="T103" fmla="*/ 1775 h 1777"/>
                  <a:gd name="connsiteX0" fmla="*/ 394 w 10000"/>
                  <a:gd name="connsiteY0" fmla="*/ 9775 h 10000"/>
                  <a:gd name="connsiteX1" fmla="*/ 394 w 10000"/>
                  <a:gd name="connsiteY1" fmla="*/ 9679 h 10000"/>
                  <a:gd name="connsiteX2" fmla="*/ 385 w 10000"/>
                  <a:gd name="connsiteY2" fmla="*/ 9713 h 10000"/>
                  <a:gd name="connsiteX3" fmla="*/ 394 w 10000"/>
                  <a:gd name="connsiteY3" fmla="*/ 9775 h 10000"/>
                  <a:gd name="connsiteX4" fmla="*/ 394 w 10000"/>
                  <a:gd name="connsiteY4" fmla="*/ 9775 h 10000"/>
                  <a:gd name="connsiteX5" fmla="*/ 394 w 10000"/>
                  <a:gd name="connsiteY5" fmla="*/ 9775 h 10000"/>
                  <a:gd name="connsiteX6" fmla="*/ 1075 w 10000"/>
                  <a:gd name="connsiteY6" fmla="*/ 9443 h 10000"/>
                  <a:gd name="connsiteX7" fmla="*/ 1075 w 10000"/>
                  <a:gd name="connsiteY7" fmla="*/ 9387 h 10000"/>
                  <a:gd name="connsiteX8" fmla="*/ 1004 w 10000"/>
                  <a:gd name="connsiteY8" fmla="*/ 9409 h 10000"/>
                  <a:gd name="connsiteX9" fmla="*/ 1075 w 10000"/>
                  <a:gd name="connsiteY9" fmla="*/ 9443 h 10000"/>
                  <a:gd name="connsiteX10" fmla="*/ 1075 w 10000"/>
                  <a:gd name="connsiteY10" fmla="*/ 9443 h 10000"/>
                  <a:gd name="connsiteX11" fmla="*/ 1075 w 10000"/>
                  <a:gd name="connsiteY11" fmla="*/ 9443 h 10000"/>
                  <a:gd name="connsiteX12" fmla="*/ 833 w 10000"/>
                  <a:gd name="connsiteY12" fmla="*/ 9955 h 10000"/>
                  <a:gd name="connsiteX13" fmla="*/ 896 w 10000"/>
                  <a:gd name="connsiteY13" fmla="*/ 9944 h 10000"/>
                  <a:gd name="connsiteX14" fmla="*/ 851 w 10000"/>
                  <a:gd name="connsiteY14" fmla="*/ 9921 h 10000"/>
                  <a:gd name="connsiteX15" fmla="*/ 797 w 10000"/>
                  <a:gd name="connsiteY15" fmla="*/ 9916 h 10000"/>
                  <a:gd name="connsiteX16" fmla="*/ 744 w 10000"/>
                  <a:gd name="connsiteY16" fmla="*/ 9932 h 10000"/>
                  <a:gd name="connsiteX17" fmla="*/ 833 w 10000"/>
                  <a:gd name="connsiteY17" fmla="*/ 9955 h 10000"/>
                  <a:gd name="connsiteX18" fmla="*/ 833 w 10000"/>
                  <a:gd name="connsiteY18" fmla="*/ 9955 h 10000"/>
                  <a:gd name="connsiteX19" fmla="*/ 833 w 10000"/>
                  <a:gd name="connsiteY19" fmla="*/ 9955 h 10000"/>
                  <a:gd name="connsiteX20" fmla="*/ 1022 w 10000"/>
                  <a:gd name="connsiteY20" fmla="*/ 9989 h 10000"/>
                  <a:gd name="connsiteX21" fmla="*/ 1138 w 10000"/>
                  <a:gd name="connsiteY21" fmla="*/ 9989 h 10000"/>
                  <a:gd name="connsiteX22" fmla="*/ 1201 w 10000"/>
                  <a:gd name="connsiteY22" fmla="*/ 9989 h 10000"/>
                  <a:gd name="connsiteX23" fmla="*/ 1326 w 10000"/>
                  <a:gd name="connsiteY23" fmla="*/ 9989 h 10000"/>
                  <a:gd name="connsiteX24" fmla="*/ 1505 w 10000"/>
                  <a:gd name="connsiteY24" fmla="*/ 10000 h 10000"/>
                  <a:gd name="connsiteX25" fmla="*/ 1604 w 10000"/>
                  <a:gd name="connsiteY25" fmla="*/ 10000 h 10000"/>
                  <a:gd name="connsiteX26" fmla="*/ 1846 w 10000"/>
                  <a:gd name="connsiteY26" fmla="*/ 9983 h 10000"/>
                  <a:gd name="connsiteX27" fmla="*/ 2052 w 10000"/>
                  <a:gd name="connsiteY27" fmla="*/ 9966 h 10000"/>
                  <a:gd name="connsiteX28" fmla="*/ 2294 w 10000"/>
                  <a:gd name="connsiteY28" fmla="*/ 9932 h 10000"/>
                  <a:gd name="connsiteX29" fmla="*/ 2509 w 10000"/>
                  <a:gd name="connsiteY29" fmla="*/ 9865 h 10000"/>
                  <a:gd name="connsiteX30" fmla="*/ 2401 w 10000"/>
                  <a:gd name="connsiteY30" fmla="*/ 9871 h 10000"/>
                  <a:gd name="connsiteX31" fmla="*/ 2330 w 10000"/>
                  <a:gd name="connsiteY31" fmla="*/ 9882 h 10000"/>
                  <a:gd name="connsiteX32" fmla="*/ 2231 w 10000"/>
                  <a:gd name="connsiteY32" fmla="*/ 9865 h 10000"/>
                  <a:gd name="connsiteX33" fmla="*/ 2285 w 10000"/>
                  <a:gd name="connsiteY33" fmla="*/ 9826 h 10000"/>
                  <a:gd name="connsiteX34" fmla="*/ 2249 w 10000"/>
                  <a:gd name="connsiteY34" fmla="*/ 9803 h 10000"/>
                  <a:gd name="connsiteX35" fmla="*/ 2303 w 10000"/>
                  <a:gd name="connsiteY35" fmla="*/ 9792 h 10000"/>
                  <a:gd name="connsiteX36" fmla="*/ 2339 w 10000"/>
                  <a:gd name="connsiteY36" fmla="*/ 9859 h 10000"/>
                  <a:gd name="connsiteX37" fmla="*/ 2428 w 10000"/>
                  <a:gd name="connsiteY37" fmla="*/ 9854 h 10000"/>
                  <a:gd name="connsiteX38" fmla="*/ 2455 w 10000"/>
                  <a:gd name="connsiteY38" fmla="*/ 9826 h 10000"/>
                  <a:gd name="connsiteX39" fmla="*/ 2518 w 10000"/>
                  <a:gd name="connsiteY39" fmla="*/ 9781 h 10000"/>
                  <a:gd name="connsiteX40" fmla="*/ 2590 w 10000"/>
                  <a:gd name="connsiteY40" fmla="*/ 9781 h 10000"/>
                  <a:gd name="connsiteX41" fmla="*/ 2697 w 10000"/>
                  <a:gd name="connsiteY41" fmla="*/ 9707 h 10000"/>
                  <a:gd name="connsiteX42" fmla="*/ 2688 w 10000"/>
                  <a:gd name="connsiteY42" fmla="*/ 9674 h 10000"/>
                  <a:gd name="connsiteX43" fmla="*/ 2742 w 10000"/>
                  <a:gd name="connsiteY43" fmla="*/ 9662 h 10000"/>
                  <a:gd name="connsiteX44" fmla="*/ 2832 w 10000"/>
                  <a:gd name="connsiteY44" fmla="*/ 9634 h 10000"/>
                  <a:gd name="connsiteX45" fmla="*/ 2858 w 10000"/>
                  <a:gd name="connsiteY45" fmla="*/ 9578 h 10000"/>
                  <a:gd name="connsiteX46" fmla="*/ 2796 w 10000"/>
                  <a:gd name="connsiteY46" fmla="*/ 9555 h 10000"/>
                  <a:gd name="connsiteX47" fmla="*/ 2760 w 10000"/>
                  <a:gd name="connsiteY47" fmla="*/ 9516 h 10000"/>
                  <a:gd name="connsiteX48" fmla="*/ 2769 w 10000"/>
                  <a:gd name="connsiteY48" fmla="*/ 9482 h 10000"/>
                  <a:gd name="connsiteX49" fmla="*/ 2742 w 10000"/>
                  <a:gd name="connsiteY49" fmla="*/ 9443 h 10000"/>
                  <a:gd name="connsiteX50" fmla="*/ 2751 w 10000"/>
                  <a:gd name="connsiteY50" fmla="*/ 9398 h 10000"/>
                  <a:gd name="connsiteX51" fmla="*/ 2832 w 10000"/>
                  <a:gd name="connsiteY51" fmla="*/ 9313 h 10000"/>
                  <a:gd name="connsiteX52" fmla="*/ 2858 w 10000"/>
                  <a:gd name="connsiteY52" fmla="*/ 9263 h 10000"/>
                  <a:gd name="connsiteX53" fmla="*/ 2885 w 10000"/>
                  <a:gd name="connsiteY53" fmla="*/ 9207 h 10000"/>
                  <a:gd name="connsiteX54" fmla="*/ 2885 w 10000"/>
                  <a:gd name="connsiteY54" fmla="*/ 9167 h 10000"/>
                  <a:gd name="connsiteX55" fmla="*/ 2849 w 10000"/>
                  <a:gd name="connsiteY55" fmla="*/ 9116 h 10000"/>
                  <a:gd name="connsiteX56" fmla="*/ 2823 w 10000"/>
                  <a:gd name="connsiteY56" fmla="*/ 9083 h 10000"/>
                  <a:gd name="connsiteX57" fmla="*/ 2787 w 10000"/>
                  <a:gd name="connsiteY57" fmla="*/ 9071 h 10000"/>
                  <a:gd name="connsiteX58" fmla="*/ 2706 w 10000"/>
                  <a:gd name="connsiteY58" fmla="*/ 9055 h 10000"/>
                  <a:gd name="connsiteX59" fmla="*/ 2670 w 10000"/>
                  <a:gd name="connsiteY59" fmla="*/ 9026 h 10000"/>
                  <a:gd name="connsiteX60" fmla="*/ 2643 w 10000"/>
                  <a:gd name="connsiteY60" fmla="*/ 9004 h 10000"/>
                  <a:gd name="connsiteX61" fmla="*/ 2581 w 10000"/>
                  <a:gd name="connsiteY61" fmla="*/ 8993 h 10000"/>
                  <a:gd name="connsiteX62" fmla="*/ 2545 w 10000"/>
                  <a:gd name="connsiteY62" fmla="*/ 8970 h 10000"/>
                  <a:gd name="connsiteX63" fmla="*/ 2491 w 10000"/>
                  <a:gd name="connsiteY63" fmla="*/ 8908 h 10000"/>
                  <a:gd name="connsiteX64" fmla="*/ 2455 w 10000"/>
                  <a:gd name="connsiteY64" fmla="*/ 8869 h 10000"/>
                  <a:gd name="connsiteX65" fmla="*/ 2384 w 10000"/>
                  <a:gd name="connsiteY65" fmla="*/ 8807 h 10000"/>
                  <a:gd name="connsiteX66" fmla="*/ 2276 w 10000"/>
                  <a:gd name="connsiteY66" fmla="*/ 8734 h 10000"/>
                  <a:gd name="connsiteX67" fmla="*/ 2231 w 10000"/>
                  <a:gd name="connsiteY67" fmla="*/ 8683 h 10000"/>
                  <a:gd name="connsiteX68" fmla="*/ 2258 w 10000"/>
                  <a:gd name="connsiteY68" fmla="*/ 8649 h 10000"/>
                  <a:gd name="connsiteX69" fmla="*/ 2294 w 10000"/>
                  <a:gd name="connsiteY69" fmla="*/ 8610 h 10000"/>
                  <a:gd name="connsiteX70" fmla="*/ 2330 w 10000"/>
                  <a:gd name="connsiteY70" fmla="*/ 8537 h 10000"/>
                  <a:gd name="connsiteX71" fmla="*/ 2357 w 10000"/>
                  <a:gd name="connsiteY71" fmla="*/ 8481 h 10000"/>
                  <a:gd name="connsiteX72" fmla="*/ 2357 w 10000"/>
                  <a:gd name="connsiteY72" fmla="*/ 8413 h 10000"/>
                  <a:gd name="connsiteX73" fmla="*/ 3504 w 10000"/>
                  <a:gd name="connsiteY73" fmla="*/ 8424 h 10000"/>
                  <a:gd name="connsiteX74" fmla="*/ 4247 w 10000"/>
                  <a:gd name="connsiteY74" fmla="*/ 8452 h 10000"/>
                  <a:gd name="connsiteX75" fmla="*/ 7473 w 10000"/>
                  <a:gd name="connsiteY75" fmla="*/ 8497 h 10000"/>
                  <a:gd name="connsiteX76" fmla="*/ 9686 w 10000"/>
                  <a:gd name="connsiteY76" fmla="*/ 8514 h 10000"/>
                  <a:gd name="connsiteX77" fmla="*/ 9659 w 10000"/>
                  <a:gd name="connsiteY77" fmla="*/ 8391 h 10000"/>
                  <a:gd name="connsiteX78" fmla="*/ 9597 w 10000"/>
                  <a:gd name="connsiteY78" fmla="*/ 8284 h 10000"/>
                  <a:gd name="connsiteX79" fmla="*/ 9534 w 10000"/>
                  <a:gd name="connsiteY79" fmla="*/ 8233 h 10000"/>
                  <a:gd name="connsiteX80" fmla="*/ 9507 w 10000"/>
                  <a:gd name="connsiteY80" fmla="*/ 8182 h 10000"/>
                  <a:gd name="connsiteX81" fmla="*/ 9444 w 10000"/>
                  <a:gd name="connsiteY81" fmla="*/ 8154 h 10000"/>
                  <a:gd name="connsiteX82" fmla="*/ 9418 w 10000"/>
                  <a:gd name="connsiteY82" fmla="*/ 8104 h 10000"/>
                  <a:gd name="connsiteX83" fmla="*/ 9435 w 10000"/>
                  <a:gd name="connsiteY83" fmla="*/ 8053 h 10000"/>
                  <a:gd name="connsiteX84" fmla="*/ 9400 w 10000"/>
                  <a:gd name="connsiteY84" fmla="*/ 7963 h 10000"/>
                  <a:gd name="connsiteX85" fmla="*/ 9444 w 10000"/>
                  <a:gd name="connsiteY85" fmla="*/ 7907 h 10000"/>
                  <a:gd name="connsiteX86" fmla="*/ 9462 w 10000"/>
                  <a:gd name="connsiteY86" fmla="*/ 7839 h 10000"/>
                  <a:gd name="connsiteX87" fmla="*/ 9444 w 10000"/>
                  <a:gd name="connsiteY87" fmla="*/ 7755 h 10000"/>
                  <a:gd name="connsiteX88" fmla="*/ 9489 w 10000"/>
                  <a:gd name="connsiteY88" fmla="*/ 7687 h 10000"/>
                  <a:gd name="connsiteX89" fmla="*/ 9480 w 10000"/>
                  <a:gd name="connsiteY89" fmla="*/ 7653 h 10000"/>
                  <a:gd name="connsiteX90" fmla="*/ 9525 w 10000"/>
                  <a:gd name="connsiteY90" fmla="*/ 7603 h 10000"/>
                  <a:gd name="connsiteX91" fmla="*/ 9516 w 10000"/>
                  <a:gd name="connsiteY91" fmla="*/ 7530 h 10000"/>
                  <a:gd name="connsiteX92" fmla="*/ 9570 w 10000"/>
                  <a:gd name="connsiteY92" fmla="*/ 7423 h 10000"/>
                  <a:gd name="connsiteX93" fmla="*/ 9597 w 10000"/>
                  <a:gd name="connsiteY93" fmla="*/ 7383 h 10000"/>
                  <a:gd name="connsiteX94" fmla="*/ 9552 w 10000"/>
                  <a:gd name="connsiteY94" fmla="*/ 7282 h 10000"/>
                  <a:gd name="connsiteX95" fmla="*/ 9561 w 10000"/>
                  <a:gd name="connsiteY95" fmla="*/ 7243 h 10000"/>
                  <a:gd name="connsiteX96" fmla="*/ 9534 w 10000"/>
                  <a:gd name="connsiteY96" fmla="*/ 7214 h 10000"/>
                  <a:gd name="connsiteX97" fmla="*/ 9480 w 10000"/>
                  <a:gd name="connsiteY97" fmla="*/ 7181 h 10000"/>
                  <a:gd name="connsiteX98" fmla="*/ 9471 w 10000"/>
                  <a:gd name="connsiteY98" fmla="*/ 7147 h 10000"/>
                  <a:gd name="connsiteX99" fmla="*/ 9444 w 10000"/>
                  <a:gd name="connsiteY99" fmla="*/ 7136 h 10000"/>
                  <a:gd name="connsiteX100" fmla="*/ 9373 w 10000"/>
                  <a:gd name="connsiteY100" fmla="*/ 7079 h 10000"/>
                  <a:gd name="connsiteX101" fmla="*/ 9346 w 10000"/>
                  <a:gd name="connsiteY101" fmla="*/ 7034 h 10000"/>
                  <a:gd name="connsiteX102" fmla="*/ 9355 w 10000"/>
                  <a:gd name="connsiteY102" fmla="*/ 7001 h 10000"/>
                  <a:gd name="connsiteX103" fmla="*/ 9355 w 10000"/>
                  <a:gd name="connsiteY103" fmla="*/ 6944 h 10000"/>
                  <a:gd name="connsiteX104" fmla="*/ 9310 w 10000"/>
                  <a:gd name="connsiteY104" fmla="*/ 6877 h 10000"/>
                  <a:gd name="connsiteX105" fmla="*/ 9319 w 10000"/>
                  <a:gd name="connsiteY105" fmla="*/ 6815 h 10000"/>
                  <a:gd name="connsiteX106" fmla="*/ 9292 w 10000"/>
                  <a:gd name="connsiteY106" fmla="*/ 6719 h 10000"/>
                  <a:gd name="connsiteX107" fmla="*/ 9328 w 10000"/>
                  <a:gd name="connsiteY107" fmla="*/ 6669 h 10000"/>
                  <a:gd name="connsiteX108" fmla="*/ 9382 w 10000"/>
                  <a:gd name="connsiteY108" fmla="*/ 6640 h 10000"/>
                  <a:gd name="connsiteX109" fmla="*/ 9400 w 10000"/>
                  <a:gd name="connsiteY109" fmla="*/ 6607 h 10000"/>
                  <a:gd name="connsiteX110" fmla="*/ 9435 w 10000"/>
                  <a:gd name="connsiteY110" fmla="*/ 6539 h 10000"/>
                  <a:gd name="connsiteX111" fmla="*/ 9525 w 10000"/>
                  <a:gd name="connsiteY111" fmla="*/ 6427 h 10000"/>
                  <a:gd name="connsiteX112" fmla="*/ 9543 w 10000"/>
                  <a:gd name="connsiteY112" fmla="*/ 6376 h 10000"/>
                  <a:gd name="connsiteX113" fmla="*/ 9534 w 10000"/>
                  <a:gd name="connsiteY113" fmla="*/ 6314 h 10000"/>
                  <a:gd name="connsiteX114" fmla="*/ 9552 w 10000"/>
                  <a:gd name="connsiteY114" fmla="*/ 6263 h 10000"/>
                  <a:gd name="connsiteX115" fmla="*/ 9561 w 10000"/>
                  <a:gd name="connsiteY115" fmla="*/ 6224 h 10000"/>
                  <a:gd name="connsiteX116" fmla="*/ 9534 w 10000"/>
                  <a:gd name="connsiteY116" fmla="*/ 6145 h 10000"/>
                  <a:gd name="connsiteX117" fmla="*/ 9552 w 10000"/>
                  <a:gd name="connsiteY117" fmla="*/ 6111 h 10000"/>
                  <a:gd name="connsiteX118" fmla="*/ 9686 w 10000"/>
                  <a:gd name="connsiteY118" fmla="*/ 6044 h 10000"/>
                  <a:gd name="connsiteX119" fmla="*/ 9776 w 10000"/>
                  <a:gd name="connsiteY119" fmla="*/ 6005 h 10000"/>
                  <a:gd name="connsiteX120" fmla="*/ 9749 w 10000"/>
                  <a:gd name="connsiteY120" fmla="*/ 5976 h 10000"/>
                  <a:gd name="connsiteX121" fmla="*/ 9839 w 10000"/>
                  <a:gd name="connsiteY121" fmla="*/ 5965 h 10000"/>
                  <a:gd name="connsiteX122" fmla="*/ 9884 w 10000"/>
                  <a:gd name="connsiteY122" fmla="*/ 5954 h 10000"/>
                  <a:gd name="connsiteX123" fmla="*/ 9928 w 10000"/>
                  <a:gd name="connsiteY123" fmla="*/ 5898 h 10000"/>
                  <a:gd name="connsiteX124" fmla="*/ 10000 w 10000"/>
                  <a:gd name="connsiteY124" fmla="*/ 5881 h 10000"/>
                  <a:gd name="connsiteX125" fmla="*/ 9884 w 10000"/>
                  <a:gd name="connsiteY125" fmla="*/ 5796 h 10000"/>
                  <a:gd name="connsiteX126" fmla="*/ 9704 w 10000"/>
                  <a:gd name="connsiteY126" fmla="*/ 5751 h 10000"/>
                  <a:gd name="connsiteX127" fmla="*/ 9704 w 10000"/>
                  <a:gd name="connsiteY127" fmla="*/ 5706 h 10000"/>
                  <a:gd name="connsiteX128" fmla="*/ 9740 w 10000"/>
                  <a:gd name="connsiteY128" fmla="*/ 5684 h 10000"/>
                  <a:gd name="connsiteX129" fmla="*/ 9758 w 10000"/>
                  <a:gd name="connsiteY129" fmla="*/ 5639 h 10000"/>
                  <a:gd name="connsiteX130" fmla="*/ 9749 w 10000"/>
                  <a:gd name="connsiteY130" fmla="*/ 5611 h 10000"/>
                  <a:gd name="connsiteX131" fmla="*/ 9758 w 10000"/>
                  <a:gd name="connsiteY131" fmla="*/ 5577 h 10000"/>
                  <a:gd name="connsiteX132" fmla="*/ 9794 w 10000"/>
                  <a:gd name="connsiteY132" fmla="*/ 5549 h 10000"/>
                  <a:gd name="connsiteX133" fmla="*/ 9812 w 10000"/>
                  <a:gd name="connsiteY133" fmla="*/ 5526 h 10000"/>
                  <a:gd name="connsiteX134" fmla="*/ 9722 w 10000"/>
                  <a:gd name="connsiteY134" fmla="*/ 5470 h 10000"/>
                  <a:gd name="connsiteX135" fmla="*/ 9731 w 10000"/>
                  <a:gd name="connsiteY135" fmla="*/ 5374 h 10000"/>
                  <a:gd name="connsiteX136" fmla="*/ 9704 w 10000"/>
                  <a:gd name="connsiteY136" fmla="*/ 5340 h 10000"/>
                  <a:gd name="connsiteX137" fmla="*/ 9642 w 10000"/>
                  <a:gd name="connsiteY137" fmla="*/ 5284 h 10000"/>
                  <a:gd name="connsiteX138" fmla="*/ 9597 w 10000"/>
                  <a:gd name="connsiteY138" fmla="*/ 5262 h 10000"/>
                  <a:gd name="connsiteX139" fmla="*/ 9516 w 10000"/>
                  <a:gd name="connsiteY139" fmla="*/ 5211 h 10000"/>
                  <a:gd name="connsiteX140" fmla="*/ 9489 w 10000"/>
                  <a:gd name="connsiteY140" fmla="*/ 5177 h 10000"/>
                  <a:gd name="connsiteX141" fmla="*/ 9462 w 10000"/>
                  <a:gd name="connsiteY141" fmla="*/ 5115 h 10000"/>
                  <a:gd name="connsiteX142" fmla="*/ 9427 w 10000"/>
                  <a:gd name="connsiteY142" fmla="*/ 5076 h 10000"/>
                  <a:gd name="connsiteX143" fmla="*/ 9462 w 10000"/>
                  <a:gd name="connsiteY143" fmla="*/ 5048 h 10000"/>
                  <a:gd name="connsiteX144" fmla="*/ 9427 w 10000"/>
                  <a:gd name="connsiteY144" fmla="*/ 4997 h 10000"/>
                  <a:gd name="connsiteX145" fmla="*/ 9382 w 10000"/>
                  <a:gd name="connsiteY145" fmla="*/ 4930 h 10000"/>
                  <a:gd name="connsiteX146" fmla="*/ 9382 w 10000"/>
                  <a:gd name="connsiteY146" fmla="*/ 4873 h 10000"/>
                  <a:gd name="connsiteX147" fmla="*/ 9337 w 10000"/>
                  <a:gd name="connsiteY147" fmla="*/ 4828 h 10000"/>
                  <a:gd name="connsiteX148" fmla="*/ 9373 w 10000"/>
                  <a:gd name="connsiteY148" fmla="*/ 4789 h 10000"/>
                  <a:gd name="connsiteX149" fmla="*/ 9337 w 10000"/>
                  <a:gd name="connsiteY149" fmla="*/ 4755 h 10000"/>
                  <a:gd name="connsiteX150" fmla="*/ 9256 w 10000"/>
                  <a:gd name="connsiteY150" fmla="*/ 4716 h 10000"/>
                  <a:gd name="connsiteX151" fmla="*/ 9283 w 10000"/>
                  <a:gd name="connsiteY151" fmla="*/ 4648 h 10000"/>
                  <a:gd name="connsiteX152" fmla="*/ 9229 w 10000"/>
                  <a:gd name="connsiteY152" fmla="*/ 4631 h 10000"/>
                  <a:gd name="connsiteX153" fmla="*/ 9167 w 10000"/>
                  <a:gd name="connsiteY153" fmla="*/ 4412 h 10000"/>
                  <a:gd name="connsiteX154" fmla="*/ 9041 w 10000"/>
                  <a:gd name="connsiteY154" fmla="*/ 3877 h 10000"/>
                  <a:gd name="connsiteX155" fmla="*/ 8943 w 10000"/>
                  <a:gd name="connsiteY155" fmla="*/ 3495 h 10000"/>
                  <a:gd name="connsiteX156" fmla="*/ 8916 w 10000"/>
                  <a:gd name="connsiteY156" fmla="*/ 3410 h 10000"/>
                  <a:gd name="connsiteX157" fmla="*/ 8898 w 10000"/>
                  <a:gd name="connsiteY157" fmla="*/ 3270 h 10000"/>
                  <a:gd name="connsiteX158" fmla="*/ 8799 w 10000"/>
                  <a:gd name="connsiteY158" fmla="*/ 2836 h 10000"/>
                  <a:gd name="connsiteX159" fmla="*/ 8763 w 10000"/>
                  <a:gd name="connsiteY159" fmla="*/ 2757 h 10000"/>
                  <a:gd name="connsiteX160" fmla="*/ 8737 w 10000"/>
                  <a:gd name="connsiteY160" fmla="*/ 2572 h 10000"/>
                  <a:gd name="connsiteX161" fmla="*/ 8710 w 10000"/>
                  <a:gd name="connsiteY161" fmla="*/ 2470 h 10000"/>
                  <a:gd name="connsiteX162" fmla="*/ 8656 w 10000"/>
                  <a:gd name="connsiteY162" fmla="*/ 2228 h 10000"/>
                  <a:gd name="connsiteX163" fmla="*/ 8593 w 10000"/>
                  <a:gd name="connsiteY163" fmla="*/ 2026 h 10000"/>
                  <a:gd name="connsiteX164" fmla="*/ 8441 w 10000"/>
                  <a:gd name="connsiteY164" fmla="*/ 1424 h 10000"/>
                  <a:gd name="connsiteX165" fmla="*/ 8423 w 10000"/>
                  <a:gd name="connsiteY165" fmla="*/ 1328 h 10000"/>
                  <a:gd name="connsiteX166" fmla="*/ 8333 w 10000"/>
                  <a:gd name="connsiteY166" fmla="*/ 1007 h 10000"/>
                  <a:gd name="connsiteX167" fmla="*/ 8244 w 10000"/>
                  <a:gd name="connsiteY167" fmla="*/ 597 h 10000"/>
                  <a:gd name="connsiteX168" fmla="*/ 8136 w 10000"/>
                  <a:gd name="connsiteY168" fmla="*/ 191 h 10000"/>
                  <a:gd name="connsiteX169" fmla="*/ 7679 w 10000"/>
                  <a:gd name="connsiteY169" fmla="*/ 163 h 10000"/>
                  <a:gd name="connsiteX170" fmla="*/ 3869 w 10000"/>
                  <a:gd name="connsiteY170" fmla="*/ 135 h 10000"/>
                  <a:gd name="connsiteX171" fmla="*/ 1183 w 10000"/>
                  <a:gd name="connsiteY171" fmla="*/ 0 h 10000"/>
                  <a:gd name="connsiteX172" fmla="*/ 1254 w 10000"/>
                  <a:gd name="connsiteY172" fmla="*/ 124 h 10000"/>
                  <a:gd name="connsiteX173" fmla="*/ 1326 w 10000"/>
                  <a:gd name="connsiteY173" fmla="*/ 191 h 10000"/>
                  <a:gd name="connsiteX174" fmla="*/ 1434 w 10000"/>
                  <a:gd name="connsiteY174" fmla="*/ 231 h 10000"/>
                  <a:gd name="connsiteX175" fmla="*/ 1389 w 10000"/>
                  <a:gd name="connsiteY175" fmla="*/ 439 h 10000"/>
                  <a:gd name="connsiteX176" fmla="*/ 1290 w 10000"/>
                  <a:gd name="connsiteY176" fmla="*/ 799 h 10000"/>
                  <a:gd name="connsiteX177" fmla="*/ 1263 w 10000"/>
                  <a:gd name="connsiteY177" fmla="*/ 985 h 10000"/>
                  <a:gd name="connsiteX178" fmla="*/ 1201 w 10000"/>
                  <a:gd name="connsiteY178" fmla="*/ 1204 h 10000"/>
                  <a:gd name="connsiteX179" fmla="*/ 1165 w 10000"/>
                  <a:gd name="connsiteY179" fmla="*/ 1351 h 10000"/>
                  <a:gd name="connsiteX180" fmla="*/ 1129 w 10000"/>
                  <a:gd name="connsiteY180" fmla="*/ 1531 h 10000"/>
                  <a:gd name="connsiteX181" fmla="*/ 995 w 10000"/>
                  <a:gd name="connsiteY181" fmla="*/ 2105 h 10000"/>
                  <a:gd name="connsiteX182" fmla="*/ 914 w 10000"/>
                  <a:gd name="connsiteY182" fmla="*/ 2448 h 10000"/>
                  <a:gd name="connsiteX183" fmla="*/ 878 w 10000"/>
                  <a:gd name="connsiteY183" fmla="*/ 2628 h 10000"/>
                  <a:gd name="connsiteX184" fmla="*/ 806 w 10000"/>
                  <a:gd name="connsiteY184" fmla="*/ 2904 h 10000"/>
                  <a:gd name="connsiteX185" fmla="*/ 789 w 10000"/>
                  <a:gd name="connsiteY185" fmla="*/ 2983 h 10000"/>
                  <a:gd name="connsiteX186" fmla="*/ 726 w 10000"/>
                  <a:gd name="connsiteY186" fmla="*/ 3281 h 10000"/>
                  <a:gd name="connsiteX187" fmla="*/ 591 w 10000"/>
                  <a:gd name="connsiteY187" fmla="*/ 3849 h 10000"/>
                  <a:gd name="connsiteX188" fmla="*/ 547 w 10000"/>
                  <a:gd name="connsiteY188" fmla="*/ 4091 h 10000"/>
                  <a:gd name="connsiteX189" fmla="*/ 448 w 10000"/>
                  <a:gd name="connsiteY189" fmla="*/ 4536 h 10000"/>
                  <a:gd name="connsiteX190" fmla="*/ 430 w 10000"/>
                  <a:gd name="connsiteY190" fmla="*/ 4603 h 10000"/>
                  <a:gd name="connsiteX191" fmla="*/ 323 w 10000"/>
                  <a:gd name="connsiteY191" fmla="*/ 5053 h 10000"/>
                  <a:gd name="connsiteX192" fmla="*/ 287 w 10000"/>
                  <a:gd name="connsiteY192" fmla="*/ 5205 h 10000"/>
                  <a:gd name="connsiteX193" fmla="*/ 197 w 10000"/>
                  <a:gd name="connsiteY193" fmla="*/ 5554 h 10000"/>
                  <a:gd name="connsiteX194" fmla="*/ 152 w 10000"/>
                  <a:gd name="connsiteY194" fmla="*/ 5740 h 10000"/>
                  <a:gd name="connsiteX195" fmla="*/ 63 w 10000"/>
                  <a:gd name="connsiteY195" fmla="*/ 6156 h 10000"/>
                  <a:gd name="connsiteX196" fmla="*/ 72 w 10000"/>
                  <a:gd name="connsiteY196" fmla="*/ 6269 h 10000"/>
                  <a:gd name="connsiteX197" fmla="*/ 9 w 10000"/>
                  <a:gd name="connsiteY197" fmla="*/ 6511 h 10000"/>
                  <a:gd name="connsiteX198" fmla="*/ 0 w 10000"/>
                  <a:gd name="connsiteY198" fmla="*/ 8481 h 10000"/>
                  <a:gd name="connsiteX199" fmla="*/ 0 w 10000"/>
                  <a:gd name="connsiteY199" fmla="*/ 9645 h 10000"/>
                  <a:gd name="connsiteX200" fmla="*/ 72 w 10000"/>
                  <a:gd name="connsiteY200" fmla="*/ 9617 h 10000"/>
                  <a:gd name="connsiteX201" fmla="*/ 125 w 10000"/>
                  <a:gd name="connsiteY201" fmla="*/ 9595 h 10000"/>
                  <a:gd name="connsiteX202" fmla="*/ 170 w 10000"/>
                  <a:gd name="connsiteY202" fmla="*/ 9600 h 10000"/>
                  <a:gd name="connsiteX203" fmla="*/ 242 w 10000"/>
                  <a:gd name="connsiteY203" fmla="*/ 9629 h 10000"/>
                  <a:gd name="connsiteX204" fmla="*/ 242 w 10000"/>
                  <a:gd name="connsiteY204" fmla="*/ 9668 h 10000"/>
                  <a:gd name="connsiteX205" fmla="*/ 296 w 10000"/>
                  <a:gd name="connsiteY205" fmla="*/ 9634 h 10000"/>
                  <a:gd name="connsiteX206" fmla="*/ 439 w 10000"/>
                  <a:gd name="connsiteY206" fmla="*/ 9662 h 10000"/>
                  <a:gd name="connsiteX207" fmla="*/ 538 w 10000"/>
                  <a:gd name="connsiteY207" fmla="*/ 9702 h 10000"/>
                  <a:gd name="connsiteX208" fmla="*/ 600 w 10000"/>
                  <a:gd name="connsiteY208" fmla="*/ 9696 h 10000"/>
                  <a:gd name="connsiteX209" fmla="*/ 582 w 10000"/>
                  <a:gd name="connsiteY209" fmla="*/ 9792 h 10000"/>
                  <a:gd name="connsiteX210" fmla="*/ 690 w 10000"/>
                  <a:gd name="connsiteY210" fmla="*/ 9769 h 10000"/>
                  <a:gd name="connsiteX211" fmla="*/ 672 w 10000"/>
                  <a:gd name="connsiteY211" fmla="*/ 9741 h 10000"/>
                  <a:gd name="connsiteX212" fmla="*/ 717 w 10000"/>
                  <a:gd name="connsiteY212" fmla="*/ 9758 h 10000"/>
                  <a:gd name="connsiteX213" fmla="*/ 744 w 10000"/>
                  <a:gd name="connsiteY213" fmla="*/ 9724 h 10000"/>
                  <a:gd name="connsiteX214" fmla="*/ 833 w 10000"/>
                  <a:gd name="connsiteY214" fmla="*/ 9679 h 10000"/>
                  <a:gd name="connsiteX215" fmla="*/ 842 w 10000"/>
                  <a:gd name="connsiteY215" fmla="*/ 9522 h 10000"/>
                  <a:gd name="connsiteX216" fmla="*/ 869 w 10000"/>
                  <a:gd name="connsiteY216" fmla="*/ 9482 h 10000"/>
                  <a:gd name="connsiteX217" fmla="*/ 851 w 10000"/>
                  <a:gd name="connsiteY217" fmla="*/ 9398 h 10000"/>
                  <a:gd name="connsiteX218" fmla="*/ 923 w 10000"/>
                  <a:gd name="connsiteY218" fmla="*/ 9330 h 10000"/>
                  <a:gd name="connsiteX219" fmla="*/ 914 w 10000"/>
                  <a:gd name="connsiteY219" fmla="*/ 9274 h 10000"/>
                  <a:gd name="connsiteX220" fmla="*/ 977 w 10000"/>
                  <a:gd name="connsiteY220" fmla="*/ 9240 h 10000"/>
                  <a:gd name="connsiteX221" fmla="*/ 1004 w 10000"/>
                  <a:gd name="connsiteY221" fmla="*/ 9139 h 10000"/>
                  <a:gd name="connsiteX222" fmla="*/ 1004 w 10000"/>
                  <a:gd name="connsiteY222" fmla="*/ 9111 h 10000"/>
                  <a:gd name="connsiteX223" fmla="*/ 1057 w 10000"/>
                  <a:gd name="connsiteY223" fmla="*/ 9116 h 10000"/>
                  <a:gd name="connsiteX224" fmla="*/ 1111 w 10000"/>
                  <a:gd name="connsiteY224" fmla="*/ 9071 h 10000"/>
                  <a:gd name="connsiteX225" fmla="*/ 1147 w 10000"/>
                  <a:gd name="connsiteY225" fmla="*/ 9026 h 10000"/>
                  <a:gd name="connsiteX226" fmla="*/ 1093 w 10000"/>
                  <a:gd name="connsiteY226" fmla="*/ 9015 h 10000"/>
                  <a:gd name="connsiteX227" fmla="*/ 1111 w 10000"/>
                  <a:gd name="connsiteY227" fmla="*/ 8880 h 10000"/>
                  <a:gd name="connsiteX228" fmla="*/ 1201 w 10000"/>
                  <a:gd name="connsiteY228" fmla="*/ 8852 h 10000"/>
                  <a:gd name="connsiteX229" fmla="*/ 1228 w 10000"/>
                  <a:gd name="connsiteY229" fmla="*/ 8880 h 10000"/>
                  <a:gd name="connsiteX230" fmla="*/ 1138 w 10000"/>
                  <a:gd name="connsiteY230" fmla="*/ 8948 h 10000"/>
                  <a:gd name="connsiteX231" fmla="*/ 1174 w 10000"/>
                  <a:gd name="connsiteY231" fmla="*/ 8987 h 10000"/>
                  <a:gd name="connsiteX232" fmla="*/ 1174 w 10000"/>
                  <a:gd name="connsiteY232" fmla="*/ 9043 h 10000"/>
                  <a:gd name="connsiteX233" fmla="*/ 1237 w 10000"/>
                  <a:gd name="connsiteY233" fmla="*/ 8993 h 10000"/>
                  <a:gd name="connsiteX234" fmla="*/ 1263 w 10000"/>
                  <a:gd name="connsiteY234" fmla="*/ 9055 h 10000"/>
                  <a:gd name="connsiteX235" fmla="*/ 1362 w 10000"/>
                  <a:gd name="connsiteY235" fmla="*/ 9083 h 10000"/>
                  <a:gd name="connsiteX236" fmla="*/ 1416 w 10000"/>
                  <a:gd name="connsiteY236" fmla="*/ 9195 h 10000"/>
                  <a:gd name="connsiteX237" fmla="*/ 1398 w 10000"/>
                  <a:gd name="connsiteY237" fmla="*/ 9246 h 10000"/>
                  <a:gd name="connsiteX238" fmla="*/ 1443 w 10000"/>
                  <a:gd name="connsiteY238" fmla="*/ 9297 h 10000"/>
                  <a:gd name="connsiteX239" fmla="*/ 1425 w 10000"/>
                  <a:gd name="connsiteY239" fmla="*/ 9347 h 10000"/>
                  <a:gd name="connsiteX240" fmla="*/ 1326 w 10000"/>
                  <a:gd name="connsiteY240" fmla="*/ 9465 h 10000"/>
                  <a:gd name="connsiteX241" fmla="*/ 1380 w 10000"/>
                  <a:gd name="connsiteY241" fmla="*/ 9482 h 10000"/>
                  <a:gd name="connsiteX242" fmla="*/ 1398 w 10000"/>
                  <a:gd name="connsiteY242" fmla="*/ 9617 h 10000"/>
                  <a:gd name="connsiteX243" fmla="*/ 1550 w 10000"/>
                  <a:gd name="connsiteY243" fmla="*/ 9690 h 10000"/>
                  <a:gd name="connsiteX244" fmla="*/ 1595 w 10000"/>
                  <a:gd name="connsiteY244" fmla="*/ 9696 h 10000"/>
                  <a:gd name="connsiteX245" fmla="*/ 1568 w 10000"/>
                  <a:gd name="connsiteY245" fmla="*/ 9645 h 10000"/>
                  <a:gd name="connsiteX246" fmla="*/ 1613 w 10000"/>
                  <a:gd name="connsiteY246" fmla="*/ 9606 h 10000"/>
                  <a:gd name="connsiteX247" fmla="*/ 1667 w 10000"/>
                  <a:gd name="connsiteY247" fmla="*/ 9674 h 10000"/>
                  <a:gd name="connsiteX248" fmla="*/ 1595 w 10000"/>
                  <a:gd name="connsiteY248" fmla="*/ 9713 h 10000"/>
                  <a:gd name="connsiteX249" fmla="*/ 1685 w 10000"/>
                  <a:gd name="connsiteY249" fmla="*/ 9786 h 10000"/>
                  <a:gd name="connsiteX250" fmla="*/ 1783 w 10000"/>
                  <a:gd name="connsiteY250" fmla="*/ 9831 h 10000"/>
                  <a:gd name="connsiteX251" fmla="*/ 1837 w 10000"/>
                  <a:gd name="connsiteY251" fmla="*/ 9887 h 10000"/>
                  <a:gd name="connsiteX252" fmla="*/ 1774 w 10000"/>
                  <a:gd name="connsiteY252" fmla="*/ 9938 h 10000"/>
                  <a:gd name="connsiteX253" fmla="*/ 1703 w 10000"/>
                  <a:gd name="connsiteY253" fmla="*/ 9955 h 10000"/>
                  <a:gd name="connsiteX254" fmla="*/ 1640 w 10000"/>
                  <a:gd name="connsiteY254" fmla="*/ 9944 h 10000"/>
                  <a:gd name="connsiteX255" fmla="*/ 1461 w 10000"/>
                  <a:gd name="connsiteY255" fmla="*/ 9977 h 10000"/>
                  <a:gd name="connsiteX256" fmla="*/ 1371 w 10000"/>
                  <a:gd name="connsiteY256" fmla="*/ 9966 h 10000"/>
                  <a:gd name="connsiteX257" fmla="*/ 1308 w 10000"/>
                  <a:gd name="connsiteY257" fmla="*/ 9927 h 10000"/>
                  <a:gd name="connsiteX258" fmla="*/ 1219 w 10000"/>
                  <a:gd name="connsiteY258" fmla="*/ 9972 h 10000"/>
                  <a:gd name="connsiteX259" fmla="*/ 1039 w 10000"/>
                  <a:gd name="connsiteY259" fmla="*/ 9989 h 10000"/>
                  <a:gd name="connsiteX260" fmla="*/ 1022 w 10000"/>
                  <a:gd name="connsiteY260" fmla="*/ 9989 h 10000"/>
                  <a:gd name="connsiteX261" fmla="*/ 1022 w 10000"/>
                  <a:gd name="connsiteY261" fmla="*/ 9989 h 10000"/>
                  <a:gd name="connsiteX262" fmla="*/ 1022 w 10000"/>
                  <a:gd name="connsiteY262" fmla="*/ 9989 h 10000"/>
                  <a:gd name="connsiteX0" fmla="*/ 394 w 10000"/>
                  <a:gd name="connsiteY0" fmla="*/ 9775 h 10000"/>
                  <a:gd name="connsiteX1" fmla="*/ 394 w 10000"/>
                  <a:gd name="connsiteY1" fmla="*/ 9679 h 10000"/>
                  <a:gd name="connsiteX2" fmla="*/ 385 w 10000"/>
                  <a:gd name="connsiteY2" fmla="*/ 9713 h 10000"/>
                  <a:gd name="connsiteX3" fmla="*/ 394 w 10000"/>
                  <a:gd name="connsiteY3" fmla="*/ 9775 h 10000"/>
                  <a:gd name="connsiteX4" fmla="*/ 394 w 10000"/>
                  <a:gd name="connsiteY4" fmla="*/ 9775 h 10000"/>
                  <a:gd name="connsiteX5" fmla="*/ 394 w 10000"/>
                  <a:gd name="connsiteY5" fmla="*/ 9775 h 10000"/>
                  <a:gd name="connsiteX6" fmla="*/ 1075 w 10000"/>
                  <a:gd name="connsiteY6" fmla="*/ 9443 h 10000"/>
                  <a:gd name="connsiteX7" fmla="*/ 1075 w 10000"/>
                  <a:gd name="connsiteY7" fmla="*/ 9387 h 10000"/>
                  <a:gd name="connsiteX8" fmla="*/ 1004 w 10000"/>
                  <a:gd name="connsiteY8" fmla="*/ 9409 h 10000"/>
                  <a:gd name="connsiteX9" fmla="*/ 1075 w 10000"/>
                  <a:gd name="connsiteY9" fmla="*/ 9443 h 10000"/>
                  <a:gd name="connsiteX10" fmla="*/ 1075 w 10000"/>
                  <a:gd name="connsiteY10" fmla="*/ 9443 h 10000"/>
                  <a:gd name="connsiteX11" fmla="*/ 1075 w 10000"/>
                  <a:gd name="connsiteY11" fmla="*/ 9443 h 10000"/>
                  <a:gd name="connsiteX12" fmla="*/ 833 w 10000"/>
                  <a:gd name="connsiteY12" fmla="*/ 9955 h 10000"/>
                  <a:gd name="connsiteX13" fmla="*/ 896 w 10000"/>
                  <a:gd name="connsiteY13" fmla="*/ 9944 h 10000"/>
                  <a:gd name="connsiteX14" fmla="*/ 851 w 10000"/>
                  <a:gd name="connsiteY14" fmla="*/ 9921 h 10000"/>
                  <a:gd name="connsiteX15" fmla="*/ 797 w 10000"/>
                  <a:gd name="connsiteY15" fmla="*/ 9916 h 10000"/>
                  <a:gd name="connsiteX16" fmla="*/ 744 w 10000"/>
                  <a:gd name="connsiteY16" fmla="*/ 9932 h 10000"/>
                  <a:gd name="connsiteX17" fmla="*/ 833 w 10000"/>
                  <a:gd name="connsiteY17" fmla="*/ 9955 h 10000"/>
                  <a:gd name="connsiteX18" fmla="*/ 833 w 10000"/>
                  <a:gd name="connsiteY18" fmla="*/ 9955 h 10000"/>
                  <a:gd name="connsiteX19" fmla="*/ 833 w 10000"/>
                  <a:gd name="connsiteY19" fmla="*/ 9955 h 10000"/>
                  <a:gd name="connsiteX20" fmla="*/ 1022 w 10000"/>
                  <a:gd name="connsiteY20" fmla="*/ 9989 h 10000"/>
                  <a:gd name="connsiteX21" fmla="*/ 1138 w 10000"/>
                  <a:gd name="connsiteY21" fmla="*/ 9989 h 10000"/>
                  <a:gd name="connsiteX22" fmla="*/ 1201 w 10000"/>
                  <a:gd name="connsiteY22" fmla="*/ 9989 h 10000"/>
                  <a:gd name="connsiteX23" fmla="*/ 1326 w 10000"/>
                  <a:gd name="connsiteY23" fmla="*/ 9989 h 10000"/>
                  <a:gd name="connsiteX24" fmla="*/ 1505 w 10000"/>
                  <a:gd name="connsiteY24" fmla="*/ 10000 h 10000"/>
                  <a:gd name="connsiteX25" fmla="*/ 1604 w 10000"/>
                  <a:gd name="connsiteY25" fmla="*/ 10000 h 10000"/>
                  <a:gd name="connsiteX26" fmla="*/ 1846 w 10000"/>
                  <a:gd name="connsiteY26" fmla="*/ 9983 h 10000"/>
                  <a:gd name="connsiteX27" fmla="*/ 2052 w 10000"/>
                  <a:gd name="connsiteY27" fmla="*/ 9966 h 10000"/>
                  <a:gd name="connsiteX28" fmla="*/ 2294 w 10000"/>
                  <a:gd name="connsiteY28" fmla="*/ 9932 h 10000"/>
                  <a:gd name="connsiteX29" fmla="*/ 2509 w 10000"/>
                  <a:gd name="connsiteY29" fmla="*/ 9865 h 10000"/>
                  <a:gd name="connsiteX30" fmla="*/ 2401 w 10000"/>
                  <a:gd name="connsiteY30" fmla="*/ 9871 h 10000"/>
                  <a:gd name="connsiteX31" fmla="*/ 2330 w 10000"/>
                  <a:gd name="connsiteY31" fmla="*/ 9882 h 10000"/>
                  <a:gd name="connsiteX32" fmla="*/ 2231 w 10000"/>
                  <a:gd name="connsiteY32" fmla="*/ 9865 h 10000"/>
                  <a:gd name="connsiteX33" fmla="*/ 2285 w 10000"/>
                  <a:gd name="connsiteY33" fmla="*/ 9826 h 10000"/>
                  <a:gd name="connsiteX34" fmla="*/ 2249 w 10000"/>
                  <a:gd name="connsiteY34" fmla="*/ 9803 h 10000"/>
                  <a:gd name="connsiteX35" fmla="*/ 2303 w 10000"/>
                  <a:gd name="connsiteY35" fmla="*/ 9792 h 10000"/>
                  <a:gd name="connsiteX36" fmla="*/ 2339 w 10000"/>
                  <a:gd name="connsiteY36" fmla="*/ 9859 h 10000"/>
                  <a:gd name="connsiteX37" fmla="*/ 2428 w 10000"/>
                  <a:gd name="connsiteY37" fmla="*/ 9854 h 10000"/>
                  <a:gd name="connsiteX38" fmla="*/ 2455 w 10000"/>
                  <a:gd name="connsiteY38" fmla="*/ 9826 h 10000"/>
                  <a:gd name="connsiteX39" fmla="*/ 2518 w 10000"/>
                  <a:gd name="connsiteY39" fmla="*/ 9781 h 10000"/>
                  <a:gd name="connsiteX40" fmla="*/ 2590 w 10000"/>
                  <a:gd name="connsiteY40" fmla="*/ 9781 h 10000"/>
                  <a:gd name="connsiteX41" fmla="*/ 2697 w 10000"/>
                  <a:gd name="connsiteY41" fmla="*/ 9707 h 10000"/>
                  <a:gd name="connsiteX42" fmla="*/ 2688 w 10000"/>
                  <a:gd name="connsiteY42" fmla="*/ 9674 h 10000"/>
                  <a:gd name="connsiteX43" fmla="*/ 2742 w 10000"/>
                  <a:gd name="connsiteY43" fmla="*/ 9662 h 10000"/>
                  <a:gd name="connsiteX44" fmla="*/ 2832 w 10000"/>
                  <a:gd name="connsiteY44" fmla="*/ 9634 h 10000"/>
                  <a:gd name="connsiteX45" fmla="*/ 2858 w 10000"/>
                  <a:gd name="connsiteY45" fmla="*/ 9578 h 10000"/>
                  <a:gd name="connsiteX46" fmla="*/ 2796 w 10000"/>
                  <a:gd name="connsiteY46" fmla="*/ 9555 h 10000"/>
                  <a:gd name="connsiteX47" fmla="*/ 2760 w 10000"/>
                  <a:gd name="connsiteY47" fmla="*/ 9516 h 10000"/>
                  <a:gd name="connsiteX48" fmla="*/ 2769 w 10000"/>
                  <a:gd name="connsiteY48" fmla="*/ 9482 h 10000"/>
                  <a:gd name="connsiteX49" fmla="*/ 2742 w 10000"/>
                  <a:gd name="connsiteY49" fmla="*/ 9443 h 10000"/>
                  <a:gd name="connsiteX50" fmla="*/ 2751 w 10000"/>
                  <a:gd name="connsiteY50" fmla="*/ 9398 h 10000"/>
                  <a:gd name="connsiteX51" fmla="*/ 2832 w 10000"/>
                  <a:gd name="connsiteY51" fmla="*/ 9313 h 10000"/>
                  <a:gd name="connsiteX52" fmla="*/ 2858 w 10000"/>
                  <a:gd name="connsiteY52" fmla="*/ 9263 h 10000"/>
                  <a:gd name="connsiteX53" fmla="*/ 2885 w 10000"/>
                  <a:gd name="connsiteY53" fmla="*/ 9207 h 10000"/>
                  <a:gd name="connsiteX54" fmla="*/ 2885 w 10000"/>
                  <a:gd name="connsiteY54" fmla="*/ 9167 h 10000"/>
                  <a:gd name="connsiteX55" fmla="*/ 2849 w 10000"/>
                  <a:gd name="connsiteY55" fmla="*/ 9116 h 10000"/>
                  <a:gd name="connsiteX56" fmla="*/ 2823 w 10000"/>
                  <a:gd name="connsiteY56" fmla="*/ 9083 h 10000"/>
                  <a:gd name="connsiteX57" fmla="*/ 2787 w 10000"/>
                  <a:gd name="connsiteY57" fmla="*/ 9071 h 10000"/>
                  <a:gd name="connsiteX58" fmla="*/ 2706 w 10000"/>
                  <a:gd name="connsiteY58" fmla="*/ 9055 h 10000"/>
                  <a:gd name="connsiteX59" fmla="*/ 2670 w 10000"/>
                  <a:gd name="connsiteY59" fmla="*/ 9026 h 10000"/>
                  <a:gd name="connsiteX60" fmla="*/ 2643 w 10000"/>
                  <a:gd name="connsiteY60" fmla="*/ 9004 h 10000"/>
                  <a:gd name="connsiteX61" fmla="*/ 2581 w 10000"/>
                  <a:gd name="connsiteY61" fmla="*/ 8993 h 10000"/>
                  <a:gd name="connsiteX62" fmla="*/ 2545 w 10000"/>
                  <a:gd name="connsiteY62" fmla="*/ 8970 h 10000"/>
                  <a:gd name="connsiteX63" fmla="*/ 2491 w 10000"/>
                  <a:gd name="connsiteY63" fmla="*/ 8908 h 10000"/>
                  <a:gd name="connsiteX64" fmla="*/ 2455 w 10000"/>
                  <a:gd name="connsiteY64" fmla="*/ 8869 h 10000"/>
                  <a:gd name="connsiteX65" fmla="*/ 2384 w 10000"/>
                  <a:gd name="connsiteY65" fmla="*/ 8807 h 10000"/>
                  <a:gd name="connsiteX66" fmla="*/ 2276 w 10000"/>
                  <a:gd name="connsiteY66" fmla="*/ 8734 h 10000"/>
                  <a:gd name="connsiteX67" fmla="*/ 2231 w 10000"/>
                  <a:gd name="connsiteY67" fmla="*/ 8683 h 10000"/>
                  <a:gd name="connsiteX68" fmla="*/ 2258 w 10000"/>
                  <a:gd name="connsiteY68" fmla="*/ 8649 h 10000"/>
                  <a:gd name="connsiteX69" fmla="*/ 2294 w 10000"/>
                  <a:gd name="connsiteY69" fmla="*/ 8610 h 10000"/>
                  <a:gd name="connsiteX70" fmla="*/ 2330 w 10000"/>
                  <a:gd name="connsiteY70" fmla="*/ 8537 h 10000"/>
                  <a:gd name="connsiteX71" fmla="*/ 2357 w 10000"/>
                  <a:gd name="connsiteY71" fmla="*/ 8481 h 10000"/>
                  <a:gd name="connsiteX72" fmla="*/ 2357 w 10000"/>
                  <a:gd name="connsiteY72" fmla="*/ 8413 h 10000"/>
                  <a:gd name="connsiteX73" fmla="*/ 3504 w 10000"/>
                  <a:gd name="connsiteY73" fmla="*/ 8424 h 10000"/>
                  <a:gd name="connsiteX74" fmla="*/ 4247 w 10000"/>
                  <a:gd name="connsiteY74" fmla="*/ 8452 h 10000"/>
                  <a:gd name="connsiteX75" fmla="*/ 7473 w 10000"/>
                  <a:gd name="connsiteY75" fmla="*/ 8497 h 10000"/>
                  <a:gd name="connsiteX76" fmla="*/ 9686 w 10000"/>
                  <a:gd name="connsiteY76" fmla="*/ 8514 h 10000"/>
                  <a:gd name="connsiteX77" fmla="*/ 9659 w 10000"/>
                  <a:gd name="connsiteY77" fmla="*/ 8391 h 10000"/>
                  <a:gd name="connsiteX78" fmla="*/ 9597 w 10000"/>
                  <a:gd name="connsiteY78" fmla="*/ 8284 h 10000"/>
                  <a:gd name="connsiteX79" fmla="*/ 9534 w 10000"/>
                  <a:gd name="connsiteY79" fmla="*/ 8233 h 10000"/>
                  <a:gd name="connsiteX80" fmla="*/ 9507 w 10000"/>
                  <a:gd name="connsiteY80" fmla="*/ 8182 h 10000"/>
                  <a:gd name="connsiteX81" fmla="*/ 9444 w 10000"/>
                  <a:gd name="connsiteY81" fmla="*/ 8154 h 10000"/>
                  <a:gd name="connsiteX82" fmla="*/ 9418 w 10000"/>
                  <a:gd name="connsiteY82" fmla="*/ 8104 h 10000"/>
                  <a:gd name="connsiteX83" fmla="*/ 9435 w 10000"/>
                  <a:gd name="connsiteY83" fmla="*/ 8053 h 10000"/>
                  <a:gd name="connsiteX84" fmla="*/ 9400 w 10000"/>
                  <a:gd name="connsiteY84" fmla="*/ 7963 h 10000"/>
                  <a:gd name="connsiteX85" fmla="*/ 9444 w 10000"/>
                  <a:gd name="connsiteY85" fmla="*/ 7907 h 10000"/>
                  <a:gd name="connsiteX86" fmla="*/ 9462 w 10000"/>
                  <a:gd name="connsiteY86" fmla="*/ 7839 h 10000"/>
                  <a:gd name="connsiteX87" fmla="*/ 9444 w 10000"/>
                  <a:gd name="connsiteY87" fmla="*/ 7755 h 10000"/>
                  <a:gd name="connsiteX88" fmla="*/ 9489 w 10000"/>
                  <a:gd name="connsiteY88" fmla="*/ 7687 h 10000"/>
                  <a:gd name="connsiteX89" fmla="*/ 9480 w 10000"/>
                  <a:gd name="connsiteY89" fmla="*/ 7653 h 10000"/>
                  <a:gd name="connsiteX90" fmla="*/ 9525 w 10000"/>
                  <a:gd name="connsiteY90" fmla="*/ 7603 h 10000"/>
                  <a:gd name="connsiteX91" fmla="*/ 9516 w 10000"/>
                  <a:gd name="connsiteY91" fmla="*/ 7530 h 10000"/>
                  <a:gd name="connsiteX92" fmla="*/ 9570 w 10000"/>
                  <a:gd name="connsiteY92" fmla="*/ 7423 h 10000"/>
                  <a:gd name="connsiteX93" fmla="*/ 9597 w 10000"/>
                  <a:gd name="connsiteY93" fmla="*/ 7383 h 10000"/>
                  <a:gd name="connsiteX94" fmla="*/ 9552 w 10000"/>
                  <a:gd name="connsiteY94" fmla="*/ 7282 h 10000"/>
                  <a:gd name="connsiteX95" fmla="*/ 9561 w 10000"/>
                  <a:gd name="connsiteY95" fmla="*/ 7243 h 10000"/>
                  <a:gd name="connsiteX96" fmla="*/ 9534 w 10000"/>
                  <a:gd name="connsiteY96" fmla="*/ 7214 h 10000"/>
                  <a:gd name="connsiteX97" fmla="*/ 9480 w 10000"/>
                  <a:gd name="connsiteY97" fmla="*/ 7181 h 10000"/>
                  <a:gd name="connsiteX98" fmla="*/ 9471 w 10000"/>
                  <a:gd name="connsiteY98" fmla="*/ 7147 h 10000"/>
                  <a:gd name="connsiteX99" fmla="*/ 9444 w 10000"/>
                  <a:gd name="connsiteY99" fmla="*/ 7136 h 10000"/>
                  <a:gd name="connsiteX100" fmla="*/ 9373 w 10000"/>
                  <a:gd name="connsiteY100" fmla="*/ 7079 h 10000"/>
                  <a:gd name="connsiteX101" fmla="*/ 9346 w 10000"/>
                  <a:gd name="connsiteY101" fmla="*/ 7034 h 10000"/>
                  <a:gd name="connsiteX102" fmla="*/ 9355 w 10000"/>
                  <a:gd name="connsiteY102" fmla="*/ 7001 h 10000"/>
                  <a:gd name="connsiteX103" fmla="*/ 9355 w 10000"/>
                  <a:gd name="connsiteY103" fmla="*/ 6944 h 10000"/>
                  <a:gd name="connsiteX104" fmla="*/ 9310 w 10000"/>
                  <a:gd name="connsiteY104" fmla="*/ 6877 h 10000"/>
                  <a:gd name="connsiteX105" fmla="*/ 9319 w 10000"/>
                  <a:gd name="connsiteY105" fmla="*/ 6815 h 10000"/>
                  <a:gd name="connsiteX106" fmla="*/ 9292 w 10000"/>
                  <a:gd name="connsiteY106" fmla="*/ 6719 h 10000"/>
                  <a:gd name="connsiteX107" fmla="*/ 9328 w 10000"/>
                  <a:gd name="connsiteY107" fmla="*/ 6669 h 10000"/>
                  <a:gd name="connsiteX108" fmla="*/ 9382 w 10000"/>
                  <a:gd name="connsiteY108" fmla="*/ 6640 h 10000"/>
                  <a:gd name="connsiteX109" fmla="*/ 9400 w 10000"/>
                  <a:gd name="connsiteY109" fmla="*/ 6607 h 10000"/>
                  <a:gd name="connsiteX110" fmla="*/ 9435 w 10000"/>
                  <a:gd name="connsiteY110" fmla="*/ 6539 h 10000"/>
                  <a:gd name="connsiteX111" fmla="*/ 9525 w 10000"/>
                  <a:gd name="connsiteY111" fmla="*/ 6427 h 10000"/>
                  <a:gd name="connsiteX112" fmla="*/ 9543 w 10000"/>
                  <a:gd name="connsiteY112" fmla="*/ 6376 h 10000"/>
                  <a:gd name="connsiteX113" fmla="*/ 9534 w 10000"/>
                  <a:gd name="connsiteY113" fmla="*/ 6314 h 10000"/>
                  <a:gd name="connsiteX114" fmla="*/ 9552 w 10000"/>
                  <a:gd name="connsiteY114" fmla="*/ 6263 h 10000"/>
                  <a:gd name="connsiteX115" fmla="*/ 9561 w 10000"/>
                  <a:gd name="connsiteY115" fmla="*/ 6224 h 10000"/>
                  <a:gd name="connsiteX116" fmla="*/ 9534 w 10000"/>
                  <a:gd name="connsiteY116" fmla="*/ 6145 h 10000"/>
                  <a:gd name="connsiteX117" fmla="*/ 9552 w 10000"/>
                  <a:gd name="connsiteY117" fmla="*/ 6111 h 10000"/>
                  <a:gd name="connsiteX118" fmla="*/ 9686 w 10000"/>
                  <a:gd name="connsiteY118" fmla="*/ 6044 h 10000"/>
                  <a:gd name="connsiteX119" fmla="*/ 9776 w 10000"/>
                  <a:gd name="connsiteY119" fmla="*/ 6005 h 10000"/>
                  <a:gd name="connsiteX120" fmla="*/ 9749 w 10000"/>
                  <a:gd name="connsiteY120" fmla="*/ 5976 h 10000"/>
                  <a:gd name="connsiteX121" fmla="*/ 9839 w 10000"/>
                  <a:gd name="connsiteY121" fmla="*/ 5965 h 10000"/>
                  <a:gd name="connsiteX122" fmla="*/ 9884 w 10000"/>
                  <a:gd name="connsiteY122" fmla="*/ 5954 h 10000"/>
                  <a:gd name="connsiteX123" fmla="*/ 9928 w 10000"/>
                  <a:gd name="connsiteY123" fmla="*/ 5898 h 10000"/>
                  <a:gd name="connsiteX124" fmla="*/ 10000 w 10000"/>
                  <a:gd name="connsiteY124" fmla="*/ 5881 h 10000"/>
                  <a:gd name="connsiteX125" fmla="*/ 9884 w 10000"/>
                  <a:gd name="connsiteY125" fmla="*/ 5796 h 10000"/>
                  <a:gd name="connsiteX126" fmla="*/ 9704 w 10000"/>
                  <a:gd name="connsiteY126" fmla="*/ 5751 h 10000"/>
                  <a:gd name="connsiteX127" fmla="*/ 9704 w 10000"/>
                  <a:gd name="connsiteY127" fmla="*/ 5706 h 10000"/>
                  <a:gd name="connsiteX128" fmla="*/ 9740 w 10000"/>
                  <a:gd name="connsiteY128" fmla="*/ 5684 h 10000"/>
                  <a:gd name="connsiteX129" fmla="*/ 9758 w 10000"/>
                  <a:gd name="connsiteY129" fmla="*/ 5639 h 10000"/>
                  <a:gd name="connsiteX130" fmla="*/ 9749 w 10000"/>
                  <a:gd name="connsiteY130" fmla="*/ 5611 h 10000"/>
                  <a:gd name="connsiteX131" fmla="*/ 9758 w 10000"/>
                  <a:gd name="connsiteY131" fmla="*/ 5577 h 10000"/>
                  <a:gd name="connsiteX132" fmla="*/ 9794 w 10000"/>
                  <a:gd name="connsiteY132" fmla="*/ 5549 h 10000"/>
                  <a:gd name="connsiteX133" fmla="*/ 9812 w 10000"/>
                  <a:gd name="connsiteY133" fmla="*/ 5526 h 10000"/>
                  <a:gd name="connsiteX134" fmla="*/ 9722 w 10000"/>
                  <a:gd name="connsiteY134" fmla="*/ 5470 h 10000"/>
                  <a:gd name="connsiteX135" fmla="*/ 9731 w 10000"/>
                  <a:gd name="connsiteY135" fmla="*/ 5374 h 10000"/>
                  <a:gd name="connsiteX136" fmla="*/ 9704 w 10000"/>
                  <a:gd name="connsiteY136" fmla="*/ 5340 h 10000"/>
                  <a:gd name="connsiteX137" fmla="*/ 9642 w 10000"/>
                  <a:gd name="connsiteY137" fmla="*/ 5284 h 10000"/>
                  <a:gd name="connsiteX138" fmla="*/ 9597 w 10000"/>
                  <a:gd name="connsiteY138" fmla="*/ 5262 h 10000"/>
                  <a:gd name="connsiteX139" fmla="*/ 9516 w 10000"/>
                  <a:gd name="connsiteY139" fmla="*/ 5211 h 10000"/>
                  <a:gd name="connsiteX140" fmla="*/ 9489 w 10000"/>
                  <a:gd name="connsiteY140" fmla="*/ 5177 h 10000"/>
                  <a:gd name="connsiteX141" fmla="*/ 9462 w 10000"/>
                  <a:gd name="connsiteY141" fmla="*/ 5115 h 10000"/>
                  <a:gd name="connsiteX142" fmla="*/ 9427 w 10000"/>
                  <a:gd name="connsiteY142" fmla="*/ 5076 h 10000"/>
                  <a:gd name="connsiteX143" fmla="*/ 9462 w 10000"/>
                  <a:gd name="connsiteY143" fmla="*/ 5048 h 10000"/>
                  <a:gd name="connsiteX144" fmla="*/ 9427 w 10000"/>
                  <a:gd name="connsiteY144" fmla="*/ 4997 h 10000"/>
                  <a:gd name="connsiteX145" fmla="*/ 9382 w 10000"/>
                  <a:gd name="connsiteY145" fmla="*/ 4930 h 10000"/>
                  <a:gd name="connsiteX146" fmla="*/ 9382 w 10000"/>
                  <a:gd name="connsiteY146" fmla="*/ 4873 h 10000"/>
                  <a:gd name="connsiteX147" fmla="*/ 9337 w 10000"/>
                  <a:gd name="connsiteY147" fmla="*/ 4828 h 10000"/>
                  <a:gd name="connsiteX148" fmla="*/ 9373 w 10000"/>
                  <a:gd name="connsiteY148" fmla="*/ 4789 h 10000"/>
                  <a:gd name="connsiteX149" fmla="*/ 9337 w 10000"/>
                  <a:gd name="connsiteY149" fmla="*/ 4755 h 10000"/>
                  <a:gd name="connsiteX150" fmla="*/ 9256 w 10000"/>
                  <a:gd name="connsiteY150" fmla="*/ 4716 h 10000"/>
                  <a:gd name="connsiteX151" fmla="*/ 9283 w 10000"/>
                  <a:gd name="connsiteY151" fmla="*/ 4648 h 10000"/>
                  <a:gd name="connsiteX152" fmla="*/ 9229 w 10000"/>
                  <a:gd name="connsiteY152" fmla="*/ 4631 h 10000"/>
                  <a:gd name="connsiteX153" fmla="*/ 9167 w 10000"/>
                  <a:gd name="connsiteY153" fmla="*/ 4412 h 10000"/>
                  <a:gd name="connsiteX154" fmla="*/ 9041 w 10000"/>
                  <a:gd name="connsiteY154" fmla="*/ 3877 h 10000"/>
                  <a:gd name="connsiteX155" fmla="*/ 8943 w 10000"/>
                  <a:gd name="connsiteY155" fmla="*/ 3495 h 10000"/>
                  <a:gd name="connsiteX156" fmla="*/ 8916 w 10000"/>
                  <a:gd name="connsiteY156" fmla="*/ 3410 h 10000"/>
                  <a:gd name="connsiteX157" fmla="*/ 8898 w 10000"/>
                  <a:gd name="connsiteY157" fmla="*/ 3270 h 10000"/>
                  <a:gd name="connsiteX158" fmla="*/ 8799 w 10000"/>
                  <a:gd name="connsiteY158" fmla="*/ 2836 h 10000"/>
                  <a:gd name="connsiteX159" fmla="*/ 8763 w 10000"/>
                  <a:gd name="connsiteY159" fmla="*/ 2757 h 10000"/>
                  <a:gd name="connsiteX160" fmla="*/ 8737 w 10000"/>
                  <a:gd name="connsiteY160" fmla="*/ 2572 h 10000"/>
                  <a:gd name="connsiteX161" fmla="*/ 8710 w 10000"/>
                  <a:gd name="connsiteY161" fmla="*/ 2470 h 10000"/>
                  <a:gd name="connsiteX162" fmla="*/ 8656 w 10000"/>
                  <a:gd name="connsiteY162" fmla="*/ 2228 h 10000"/>
                  <a:gd name="connsiteX163" fmla="*/ 8593 w 10000"/>
                  <a:gd name="connsiteY163" fmla="*/ 2026 h 10000"/>
                  <a:gd name="connsiteX164" fmla="*/ 8441 w 10000"/>
                  <a:gd name="connsiteY164" fmla="*/ 1424 h 10000"/>
                  <a:gd name="connsiteX165" fmla="*/ 8423 w 10000"/>
                  <a:gd name="connsiteY165" fmla="*/ 1328 h 10000"/>
                  <a:gd name="connsiteX166" fmla="*/ 8333 w 10000"/>
                  <a:gd name="connsiteY166" fmla="*/ 1007 h 10000"/>
                  <a:gd name="connsiteX167" fmla="*/ 8244 w 10000"/>
                  <a:gd name="connsiteY167" fmla="*/ 597 h 10000"/>
                  <a:gd name="connsiteX168" fmla="*/ 8158 w 10000"/>
                  <a:gd name="connsiteY168" fmla="*/ 170 h 10000"/>
                  <a:gd name="connsiteX169" fmla="*/ 7679 w 10000"/>
                  <a:gd name="connsiteY169" fmla="*/ 163 h 10000"/>
                  <a:gd name="connsiteX170" fmla="*/ 3869 w 10000"/>
                  <a:gd name="connsiteY170" fmla="*/ 135 h 10000"/>
                  <a:gd name="connsiteX171" fmla="*/ 1183 w 10000"/>
                  <a:gd name="connsiteY171" fmla="*/ 0 h 10000"/>
                  <a:gd name="connsiteX172" fmla="*/ 1254 w 10000"/>
                  <a:gd name="connsiteY172" fmla="*/ 124 h 10000"/>
                  <a:gd name="connsiteX173" fmla="*/ 1326 w 10000"/>
                  <a:gd name="connsiteY173" fmla="*/ 191 h 10000"/>
                  <a:gd name="connsiteX174" fmla="*/ 1434 w 10000"/>
                  <a:gd name="connsiteY174" fmla="*/ 231 h 10000"/>
                  <a:gd name="connsiteX175" fmla="*/ 1389 w 10000"/>
                  <a:gd name="connsiteY175" fmla="*/ 439 h 10000"/>
                  <a:gd name="connsiteX176" fmla="*/ 1290 w 10000"/>
                  <a:gd name="connsiteY176" fmla="*/ 799 h 10000"/>
                  <a:gd name="connsiteX177" fmla="*/ 1263 w 10000"/>
                  <a:gd name="connsiteY177" fmla="*/ 985 h 10000"/>
                  <a:gd name="connsiteX178" fmla="*/ 1201 w 10000"/>
                  <a:gd name="connsiteY178" fmla="*/ 1204 h 10000"/>
                  <a:gd name="connsiteX179" fmla="*/ 1165 w 10000"/>
                  <a:gd name="connsiteY179" fmla="*/ 1351 h 10000"/>
                  <a:gd name="connsiteX180" fmla="*/ 1129 w 10000"/>
                  <a:gd name="connsiteY180" fmla="*/ 1531 h 10000"/>
                  <a:gd name="connsiteX181" fmla="*/ 995 w 10000"/>
                  <a:gd name="connsiteY181" fmla="*/ 2105 h 10000"/>
                  <a:gd name="connsiteX182" fmla="*/ 914 w 10000"/>
                  <a:gd name="connsiteY182" fmla="*/ 2448 h 10000"/>
                  <a:gd name="connsiteX183" fmla="*/ 878 w 10000"/>
                  <a:gd name="connsiteY183" fmla="*/ 2628 h 10000"/>
                  <a:gd name="connsiteX184" fmla="*/ 806 w 10000"/>
                  <a:gd name="connsiteY184" fmla="*/ 2904 h 10000"/>
                  <a:gd name="connsiteX185" fmla="*/ 789 w 10000"/>
                  <a:gd name="connsiteY185" fmla="*/ 2983 h 10000"/>
                  <a:gd name="connsiteX186" fmla="*/ 726 w 10000"/>
                  <a:gd name="connsiteY186" fmla="*/ 3281 h 10000"/>
                  <a:gd name="connsiteX187" fmla="*/ 591 w 10000"/>
                  <a:gd name="connsiteY187" fmla="*/ 3849 h 10000"/>
                  <a:gd name="connsiteX188" fmla="*/ 547 w 10000"/>
                  <a:gd name="connsiteY188" fmla="*/ 4091 h 10000"/>
                  <a:gd name="connsiteX189" fmla="*/ 448 w 10000"/>
                  <a:gd name="connsiteY189" fmla="*/ 4536 h 10000"/>
                  <a:gd name="connsiteX190" fmla="*/ 430 w 10000"/>
                  <a:gd name="connsiteY190" fmla="*/ 4603 h 10000"/>
                  <a:gd name="connsiteX191" fmla="*/ 323 w 10000"/>
                  <a:gd name="connsiteY191" fmla="*/ 5053 h 10000"/>
                  <a:gd name="connsiteX192" fmla="*/ 287 w 10000"/>
                  <a:gd name="connsiteY192" fmla="*/ 5205 h 10000"/>
                  <a:gd name="connsiteX193" fmla="*/ 197 w 10000"/>
                  <a:gd name="connsiteY193" fmla="*/ 5554 h 10000"/>
                  <a:gd name="connsiteX194" fmla="*/ 152 w 10000"/>
                  <a:gd name="connsiteY194" fmla="*/ 5740 h 10000"/>
                  <a:gd name="connsiteX195" fmla="*/ 63 w 10000"/>
                  <a:gd name="connsiteY195" fmla="*/ 6156 h 10000"/>
                  <a:gd name="connsiteX196" fmla="*/ 72 w 10000"/>
                  <a:gd name="connsiteY196" fmla="*/ 6269 h 10000"/>
                  <a:gd name="connsiteX197" fmla="*/ 9 w 10000"/>
                  <a:gd name="connsiteY197" fmla="*/ 6511 h 10000"/>
                  <a:gd name="connsiteX198" fmla="*/ 0 w 10000"/>
                  <a:gd name="connsiteY198" fmla="*/ 8481 h 10000"/>
                  <a:gd name="connsiteX199" fmla="*/ 0 w 10000"/>
                  <a:gd name="connsiteY199" fmla="*/ 9645 h 10000"/>
                  <a:gd name="connsiteX200" fmla="*/ 72 w 10000"/>
                  <a:gd name="connsiteY200" fmla="*/ 9617 h 10000"/>
                  <a:gd name="connsiteX201" fmla="*/ 125 w 10000"/>
                  <a:gd name="connsiteY201" fmla="*/ 9595 h 10000"/>
                  <a:gd name="connsiteX202" fmla="*/ 170 w 10000"/>
                  <a:gd name="connsiteY202" fmla="*/ 9600 h 10000"/>
                  <a:gd name="connsiteX203" fmla="*/ 242 w 10000"/>
                  <a:gd name="connsiteY203" fmla="*/ 9629 h 10000"/>
                  <a:gd name="connsiteX204" fmla="*/ 242 w 10000"/>
                  <a:gd name="connsiteY204" fmla="*/ 9668 h 10000"/>
                  <a:gd name="connsiteX205" fmla="*/ 296 w 10000"/>
                  <a:gd name="connsiteY205" fmla="*/ 9634 h 10000"/>
                  <a:gd name="connsiteX206" fmla="*/ 439 w 10000"/>
                  <a:gd name="connsiteY206" fmla="*/ 9662 h 10000"/>
                  <a:gd name="connsiteX207" fmla="*/ 538 w 10000"/>
                  <a:gd name="connsiteY207" fmla="*/ 9702 h 10000"/>
                  <a:gd name="connsiteX208" fmla="*/ 600 w 10000"/>
                  <a:gd name="connsiteY208" fmla="*/ 9696 h 10000"/>
                  <a:gd name="connsiteX209" fmla="*/ 582 w 10000"/>
                  <a:gd name="connsiteY209" fmla="*/ 9792 h 10000"/>
                  <a:gd name="connsiteX210" fmla="*/ 690 w 10000"/>
                  <a:gd name="connsiteY210" fmla="*/ 9769 h 10000"/>
                  <a:gd name="connsiteX211" fmla="*/ 672 w 10000"/>
                  <a:gd name="connsiteY211" fmla="*/ 9741 h 10000"/>
                  <a:gd name="connsiteX212" fmla="*/ 717 w 10000"/>
                  <a:gd name="connsiteY212" fmla="*/ 9758 h 10000"/>
                  <a:gd name="connsiteX213" fmla="*/ 744 w 10000"/>
                  <a:gd name="connsiteY213" fmla="*/ 9724 h 10000"/>
                  <a:gd name="connsiteX214" fmla="*/ 833 w 10000"/>
                  <a:gd name="connsiteY214" fmla="*/ 9679 h 10000"/>
                  <a:gd name="connsiteX215" fmla="*/ 842 w 10000"/>
                  <a:gd name="connsiteY215" fmla="*/ 9522 h 10000"/>
                  <a:gd name="connsiteX216" fmla="*/ 869 w 10000"/>
                  <a:gd name="connsiteY216" fmla="*/ 9482 h 10000"/>
                  <a:gd name="connsiteX217" fmla="*/ 851 w 10000"/>
                  <a:gd name="connsiteY217" fmla="*/ 9398 h 10000"/>
                  <a:gd name="connsiteX218" fmla="*/ 923 w 10000"/>
                  <a:gd name="connsiteY218" fmla="*/ 9330 h 10000"/>
                  <a:gd name="connsiteX219" fmla="*/ 914 w 10000"/>
                  <a:gd name="connsiteY219" fmla="*/ 9274 h 10000"/>
                  <a:gd name="connsiteX220" fmla="*/ 977 w 10000"/>
                  <a:gd name="connsiteY220" fmla="*/ 9240 h 10000"/>
                  <a:gd name="connsiteX221" fmla="*/ 1004 w 10000"/>
                  <a:gd name="connsiteY221" fmla="*/ 9139 h 10000"/>
                  <a:gd name="connsiteX222" fmla="*/ 1004 w 10000"/>
                  <a:gd name="connsiteY222" fmla="*/ 9111 h 10000"/>
                  <a:gd name="connsiteX223" fmla="*/ 1057 w 10000"/>
                  <a:gd name="connsiteY223" fmla="*/ 9116 h 10000"/>
                  <a:gd name="connsiteX224" fmla="*/ 1111 w 10000"/>
                  <a:gd name="connsiteY224" fmla="*/ 9071 h 10000"/>
                  <a:gd name="connsiteX225" fmla="*/ 1147 w 10000"/>
                  <a:gd name="connsiteY225" fmla="*/ 9026 h 10000"/>
                  <a:gd name="connsiteX226" fmla="*/ 1093 w 10000"/>
                  <a:gd name="connsiteY226" fmla="*/ 9015 h 10000"/>
                  <a:gd name="connsiteX227" fmla="*/ 1111 w 10000"/>
                  <a:gd name="connsiteY227" fmla="*/ 8880 h 10000"/>
                  <a:gd name="connsiteX228" fmla="*/ 1201 w 10000"/>
                  <a:gd name="connsiteY228" fmla="*/ 8852 h 10000"/>
                  <a:gd name="connsiteX229" fmla="*/ 1228 w 10000"/>
                  <a:gd name="connsiteY229" fmla="*/ 8880 h 10000"/>
                  <a:gd name="connsiteX230" fmla="*/ 1138 w 10000"/>
                  <a:gd name="connsiteY230" fmla="*/ 8948 h 10000"/>
                  <a:gd name="connsiteX231" fmla="*/ 1174 w 10000"/>
                  <a:gd name="connsiteY231" fmla="*/ 8987 h 10000"/>
                  <a:gd name="connsiteX232" fmla="*/ 1174 w 10000"/>
                  <a:gd name="connsiteY232" fmla="*/ 9043 h 10000"/>
                  <a:gd name="connsiteX233" fmla="*/ 1237 w 10000"/>
                  <a:gd name="connsiteY233" fmla="*/ 8993 h 10000"/>
                  <a:gd name="connsiteX234" fmla="*/ 1263 w 10000"/>
                  <a:gd name="connsiteY234" fmla="*/ 9055 h 10000"/>
                  <a:gd name="connsiteX235" fmla="*/ 1362 w 10000"/>
                  <a:gd name="connsiteY235" fmla="*/ 9083 h 10000"/>
                  <a:gd name="connsiteX236" fmla="*/ 1416 w 10000"/>
                  <a:gd name="connsiteY236" fmla="*/ 9195 h 10000"/>
                  <a:gd name="connsiteX237" fmla="*/ 1398 w 10000"/>
                  <a:gd name="connsiteY237" fmla="*/ 9246 h 10000"/>
                  <a:gd name="connsiteX238" fmla="*/ 1443 w 10000"/>
                  <a:gd name="connsiteY238" fmla="*/ 9297 h 10000"/>
                  <a:gd name="connsiteX239" fmla="*/ 1425 w 10000"/>
                  <a:gd name="connsiteY239" fmla="*/ 9347 h 10000"/>
                  <a:gd name="connsiteX240" fmla="*/ 1326 w 10000"/>
                  <a:gd name="connsiteY240" fmla="*/ 9465 h 10000"/>
                  <a:gd name="connsiteX241" fmla="*/ 1380 w 10000"/>
                  <a:gd name="connsiteY241" fmla="*/ 9482 h 10000"/>
                  <a:gd name="connsiteX242" fmla="*/ 1398 w 10000"/>
                  <a:gd name="connsiteY242" fmla="*/ 9617 h 10000"/>
                  <a:gd name="connsiteX243" fmla="*/ 1550 w 10000"/>
                  <a:gd name="connsiteY243" fmla="*/ 9690 h 10000"/>
                  <a:gd name="connsiteX244" fmla="*/ 1595 w 10000"/>
                  <a:gd name="connsiteY244" fmla="*/ 9696 h 10000"/>
                  <a:gd name="connsiteX245" fmla="*/ 1568 w 10000"/>
                  <a:gd name="connsiteY245" fmla="*/ 9645 h 10000"/>
                  <a:gd name="connsiteX246" fmla="*/ 1613 w 10000"/>
                  <a:gd name="connsiteY246" fmla="*/ 9606 h 10000"/>
                  <a:gd name="connsiteX247" fmla="*/ 1667 w 10000"/>
                  <a:gd name="connsiteY247" fmla="*/ 9674 h 10000"/>
                  <a:gd name="connsiteX248" fmla="*/ 1595 w 10000"/>
                  <a:gd name="connsiteY248" fmla="*/ 9713 h 10000"/>
                  <a:gd name="connsiteX249" fmla="*/ 1685 w 10000"/>
                  <a:gd name="connsiteY249" fmla="*/ 9786 h 10000"/>
                  <a:gd name="connsiteX250" fmla="*/ 1783 w 10000"/>
                  <a:gd name="connsiteY250" fmla="*/ 9831 h 10000"/>
                  <a:gd name="connsiteX251" fmla="*/ 1837 w 10000"/>
                  <a:gd name="connsiteY251" fmla="*/ 9887 h 10000"/>
                  <a:gd name="connsiteX252" fmla="*/ 1774 w 10000"/>
                  <a:gd name="connsiteY252" fmla="*/ 9938 h 10000"/>
                  <a:gd name="connsiteX253" fmla="*/ 1703 w 10000"/>
                  <a:gd name="connsiteY253" fmla="*/ 9955 h 10000"/>
                  <a:gd name="connsiteX254" fmla="*/ 1640 w 10000"/>
                  <a:gd name="connsiteY254" fmla="*/ 9944 h 10000"/>
                  <a:gd name="connsiteX255" fmla="*/ 1461 w 10000"/>
                  <a:gd name="connsiteY255" fmla="*/ 9977 h 10000"/>
                  <a:gd name="connsiteX256" fmla="*/ 1371 w 10000"/>
                  <a:gd name="connsiteY256" fmla="*/ 9966 h 10000"/>
                  <a:gd name="connsiteX257" fmla="*/ 1308 w 10000"/>
                  <a:gd name="connsiteY257" fmla="*/ 9927 h 10000"/>
                  <a:gd name="connsiteX258" fmla="*/ 1219 w 10000"/>
                  <a:gd name="connsiteY258" fmla="*/ 9972 h 10000"/>
                  <a:gd name="connsiteX259" fmla="*/ 1039 w 10000"/>
                  <a:gd name="connsiteY259" fmla="*/ 9989 h 10000"/>
                  <a:gd name="connsiteX260" fmla="*/ 1022 w 10000"/>
                  <a:gd name="connsiteY260" fmla="*/ 9989 h 10000"/>
                  <a:gd name="connsiteX261" fmla="*/ 1022 w 10000"/>
                  <a:gd name="connsiteY261" fmla="*/ 9989 h 10000"/>
                  <a:gd name="connsiteX262" fmla="*/ 1022 w 10000"/>
                  <a:gd name="connsiteY262" fmla="*/ 9989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</a:cxnLst>
                <a:rect l="l" t="t" r="r" b="b"/>
                <a:pathLst>
                  <a:path w="10000" h="10000">
                    <a:moveTo>
                      <a:pt x="394" y="9775"/>
                    </a:moveTo>
                    <a:lnTo>
                      <a:pt x="394" y="9679"/>
                    </a:lnTo>
                    <a:cubicBezTo>
                      <a:pt x="391" y="9690"/>
                      <a:pt x="388" y="9702"/>
                      <a:pt x="385" y="9713"/>
                    </a:cubicBezTo>
                    <a:cubicBezTo>
                      <a:pt x="388" y="9734"/>
                      <a:pt x="391" y="9754"/>
                      <a:pt x="394" y="9775"/>
                    </a:cubicBezTo>
                    <a:lnTo>
                      <a:pt x="394" y="9775"/>
                    </a:lnTo>
                    <a:lnTo>
                      <a:pt x="394" y="9775"/>
                    </a:lnTo>
                    <a:close/>
                    <a:moveTo>
                      <a:pt x="1075" y="9443"/>
                    </a:moveTo>
                    <a:lnTo>
                      <a:pt x="1075" y="9387"/>
                    </a:lnTo>
                    <a:cubicBezTo>
                      <a:pt x="1051" y="9394"/>
                      <a:pt x="1028" y="9402"/>
                      <a:pt x="1004" y="9409"/>
                    </a:cubicBezTo>
                    <a:cubicBezTo>
                      <a:pt x="1028" y="9420"/>
                      <a:pt x="1051" y="9432"/>
                      <a:pt x="1075" y="9443"/>
                    </a:cubicBezTo>
                    <a:lnTo>
                      <a:pt x="1075" y="9443"/>
                    </a:lnTo>
                    <a:lnTo>
                      <a:pt x="1075" y="9443"/>
                    </a:lnTo>
                    <a:close/>
                    <a:moveTo>
                      <a:pt x="833" y="9955"/>
                    </a:moveTo>
                    <a:cubicBezTo>
                      <a:pt x="854" y="9951"/>
                      <a:pt x="875" y="9948"/>
                      <a:pt x="896" y="9944"/>
                    </a:cubicBezTo>
                    <a:cubicBezTo>
                      <a:pt x="881" y="9936"/>
                      <a:pt x="866" y="9929"/>
                      <a:pt x="851" y="9921"/>
                    </a:cubicBezTo>
                    <a:cubicBezTo>
                      <a:pt x="833" y="9919"/>
                      <a:pt x="815" y="9918"/>
                      <a:pt x="797" y="9916"/>
                    </a:cubicBezTo>
                    <a:cubicBezTo>
                      <a:pt x="779" y="9921"/>
                      <a:pt x="762" y="9927"/>
                      <a:pt x="744" y="9932"/>
                    </a:cubicBezTo>
                    <a:lnTo>
                      <a:pt x="833" y="9955"/>
                    </a:lnTo>
                    <a:lnTo>
                      <a:pt x="833" y="9955"/>
                    </a:lnTo>
                    <a:lnTo>
                      <a:pt x="833" y="9955"/>
                    </a:lnTo>
                    <a:close/>
                    <a:moveTo>
                      <a:pt x="1022" y="9989"/>
                    </a:moveTo>
                    <a:lnTo>
                      <a:pt x="1138" y="9989"/>
                    </a:lnTo>
                    <a:lnTo>
                      <a:pt x="1201" y="9989"/>
                    </a:lnTo>
                    <a:lnTo>
                      <a:pt x="1326" y="9989"/>
                    </a:lnTo>
                    <a:lnTo>
                      <a:pt x="1505" y="10000"/>
                    </a:lnTo>
                    <a:lnTo>
                      <a:pt x="1604" y="10000"/>
                    </a:lnTo>
                    <a:lnTo>
                      <a:pt x="1846" y="9983"/>
                    </a:lnTo>
                    <a:lnTo>
                      <a:pt x="2052" y="9966"/>
                    </a:lnTo>
                    <a:lnTo>
                      <a:pt x="2294" y="9932"/>
                    </a:lnTo>
                    <a:lnTo>
                      <a:pt x="2509" y="9865"/>
                    </a:lnTo>
                    <a:lnTo>
                      <a:pt x="2401" y="9871"/>
                    </a:lnTo>
                    <a:cubicBezTo>
                      <a:pt x="2377" y="9875"/>
                      <a:pt x="2354" y="9878"/>
                      <a:pt x="2330" y="9882"/>
                    </a:cubicBezTo>
                    <a:cubicBezTo>
                      <a:pt x="2297" y="9876"/>
                      <a:pt x="2264" y="9871"/>
                      <a:pt x="2231" y="9865"/>
                    </a:cubicBezTo>
                    <a:lnTo>
                      <a:pt x="2285" y="9826"/>
                    </a:lnTo>
                    <a:cubicBezTo>
                      <a:pt x="2273" y="9818"/>
                      <a:pt x="2261" y="9811"/>
                      <a:pt x="2249" y="9803"/>
                    </a:cubicBezTo>
                    <a:cubicBezTo>
                      <a:pt x="2267" y="9799"/>
                      <a:pt x="2285" y="9796"/>
                      <a:pt x="2303" y="9792"/>
                    </a:cubicBezTo>
                    <a:cubicBezTo>
                      <a:pt x="2315" y="9814"/>
                      <a:pt x="2327" y="9837"/>
                      <a:pt x="2339" y="9859"/>
                    </a:cubicBezTo>
                    <a:cubicBezTo>
                      <a:pt x="2369" y="9857"/>
                      <a:pt x="2398" y="9856"/>
                      <a:pt x="2428" y="9854"/>
                    </a:cubicBezTo>
                    <a:cubicBezTo>
                      <a:pt x="2437" y="9845"/>
                      <a:pt x="2446" y="9835"/>
                      <a:pt x="2455" y="9826"/>
                    </a:cubicBezTo>
                    <a:lnTo>
                      <a:pt x="2518" y="9781"/>
                    </a:lnTo>
                    <a:lnTo>
                      <a:pt x="2590" y="9781"/>
                    </a:lnTo>
                    <a:lnTo>
                      <a:pt x="2697" y="9707"/>
                    </a:lnTo>
                    <a:lnTo>
                      <a:pt x="2688" y="9674"/>
                    </a:lnTo>
                    <a:lnTo>
                      <a:pt x="2742" y="9662"/>
                    </a:lnTo>
                    <a:cubicBezTo>
                      <a:pt x="2772" y="9653"/>
                      <a:pt x="2802" y="9643"/>
                      <a:pt x="2832" y="9634"/>
                    </a:cubicBezTo>
                    <a:cubicBezTo>
                      <a:pt x="2841" y="9615"/>
                      <a:pt x="2849" y="9597"/>
                      <a:pt x="2858" y="9578"/>
                    </a:cubicBezTo>
                    <a:lnTo>
                      <a:pt x="2796" y="9555"/>
                    </a:lnTo>
                    <a:lnTo>
                      <a:pt x="2760" y="9516"/>
                    </a:lnTo>
                    <a:cubicBezTo>
                      <a:pt x="2763" y="9505"/>
                      <a:pt x="2766" y="9493"/>
                      <a:pt x="2769" y="9482"/>
                    </a:cubicBezTo>
                    <a:lnTo>
                      <a:pt x="2742" y="9443"/>
                    </a:lnTo>
                    <a:lnTo>
                      <a:pt x="2751" y="9398"/>
                    </a:lnTo>
                    <a:cubicBezTo>
                      <a:pt x="2778" y="9370"/>
                      <a:pt x="2805" y="9341"/>
                      <a:pt x="2832" y="9313"/>
                    </a:cubicBezTo>
                    <a:cubicBezTo>
                      <a:pt x="2841" y="9296"/>
                      <a:pt x="2849" y="9280"/>
                      <a:pt x="2858" y="9263"/>
                    </a:cubicBezTo>
                    <a:cubicBezTo>
                      <a:pt x="2867" y="9244"/>
                      <a:pt x="2876" y="9226"/>
                      <a:pt x="2885" y="9207"/>
                    </a:cubicBezTo>
                    <a:lnTo>
                      <a:pt x="2885" y="9167"/>
                    </a:lnTo>
                    <a:lnTo>
                      <a:pt x="2849" y="9116"/>
                    </a:lnTo>
                    <a:cubicBezTo>
                      <a:pt x="2840" y="9105"/>
                      <a:pt x="2832" y="9094"/>
                      <a:pt x="2823" y="9083"/>
                    </a:cubicBezTo>
                    <a:lnTo>
                      <a:pt x="2787" y="9071"/>
                    </a:lnTo>
                    <a:cubicBezTo>
                      <a:pt x="2760" y="9066"/>
                      <a:pt x="2733" y="9060"/>
                      <a:pt x="2706" y="9055"/>
                    </a:cubicBezTo>
                    <a:cubicBezTo>
                      <a:pt x="2694" y="9045"/>
                      <a:pt x="2682" y="9036"/>
                      <a:pt x="2670" y="9026"/>
                    </a:cubicBezTo>
                    <a:cubicBezTo>
                      <a:pt x="2661" y="9019"/>
                      <a:pt x="2652" y="9011"/>
                      <a:pt x="2643" y="9004"/>
                    </a:cubicBezTo>
                    <a:cubicBezTo>
                      <a:pt x="2622" y="9000"/>
                      <a:pt x="2602" y="8997"/>
                      <a:pt x="2581" y="8993"/>
                    </a:cubicBezTo>
                    <a:cubicBezTo>
                      <a:pt x="2569" y="8985"/>
                      <a:pt x="2557" y="8978"/>
                      <a:pt x="2545" y="8970"/>
                    </a:cubicBezTo>
                    <a:cubicBezTo>
                      <a:pt x="2527" y="8949"/>
                      <a:pt x="2509" y="8929"/>
                      <a:pt x="2491" y="8908"/>
                    </a:cubicBezTo>
                    <a:lnTo>
                      <a:pt x="2455" y="8869"/>
                    </a:lnTo>
                    <a:lnTo>
                      <a:pt x="2384" y="8807"/>
                    </a:lnTo>
                    <a:lnTo>
                      <a:pt x="2276" y="8734"/>
                    </a:lnTo>
                    <a:lnTo>
                      <a:pt x="2231" y="8683"/>
                    </a:lnTo>
                    <a:cubicBezTo>
                      <a:pt x="2240" y="8672"/>
                      <a:pt x="2249" y="8660"/>
                      <a:pt x="2258" y="8649"/>
                    </a:cubicBezTo>
                    <a:lnTo>
                      <a:pt x="2294" y="8610"/>
                    </a:lnTo>
                    <a:cubicBezTo>
                      <a:pt x="2306" y="8586"/>
                      <a:pt x="2318" y="8561"/>
                      <a:pt x="2330" y="8537"/>
                    </a:cubicBezTo>
                    <a:cubicBezTo>
                      <a:pt x="2339" y="8518"/>
                      <a:pt x="2348" y="8500"/>
                      <a:pt x="2357" y="8481"/>
                    </a:cubicBezTo>
                    <a:lnTo>
                      <a:pt x="2357" y="8413"/>
                    </a:lnTo>
                    <a:lnTo>
                      <a:pt x="3504" y="8424"/>
                    </a:lnTo>
                    <a:lnTo>
                      <a:pt x="4247" y="8452"/>
                    </a:lnTo>
                    <a:lnTo>
                      <a:pt x="7473" y="8497"/>
                    </a:lnTo>
                    <a:lnTo>
                      <a:pt x="9686" y="8514"/>
                    </a:lnTo>
                    <a:lnTo>
                      <a:pt x="9659" y="8391"/>
                    </a:lnTo>
                    <a:cubicBezTo>
                      <a:pt x="9638" y="8355"/>
                      <a:pt x="9618" y="8320"/>
                      <a:pt x="9597" y="8284"/>
                    </a:cubicBezTo>
                    <a:lnTo>
                      <a:pt x="9534" y="8233"/>
                    </a:lnTo>
                    <a:lnTo>
                      <a:pt x="9507" y="8182"/>
                    </a:lnTo>
                    <a:cubicBezTo>
                      <a:pt x="9486" y="8173"/>
                      <a:pt x="9465" y="8163"/>
                      <a:pt x="9444" y="8154"/>
                    </a:cubicBezTo>
                    <a:cubicBezTo>
                      <a:pt x="9435" y="8137"/>
                      <a:pt x="9427" y="8121"/>
                      <a:pt x="9418" y="8104"/>
                    </a:cubicBezTo>
                    <a:cubicBezTo>
                      <a:pt x="9424" y="8087"/>
                      <a:pt x="9429" y="8070"/>
                      <a:pt x="9435" y="8053"/>
                    </a:cubicBezTo>
                    <a:cubicBezTo>
                      <a:pt x="9423" y="8023"/>
                      <a:pt x="9412" y="7993"/>
                      <a:pt x="9400" y="7963"/>
                    </a:cubicBezTo>
                    <a:lnTo>
                      <a:pt x="9444" y="7907"/>
                    </a:lnTo>
                    <a:cubicBezTo>
                      <a:pt x="9450" y="7884"/>
                      <a:pt x="9456" y="7862"/>
                      <a:pt x="9462" y="7839"/>
                    </a:cubicBezTo>
                    <a:lnTo>
                      <a:pt x="9444" y="7755"/>
                    </a:lnTo>
                    <a:cubicBezTo>
                      <a:pt x="9459" y="7732"/>
                      <a:pt x="9474" y="7710"/>
                      <a:pt x="9489" y="7687"/>
                    </a:cubicBezTo>
                    <a:cubicBezTo>
                      <a:pt x="9486" y="7676"/>
                      <a:pt x="9483" y="7664"/>
                      <a:pt x="9480" y="7653"/>
                    </a:cubicBezTo>
                    <a:cubicBezTo>
                      <a:pt x="9495" y="7636"/>
                      <a:pt x="9510" y="7620"/>
                      <a:pt x="9525" y="7603"/>
                    </a:cubicBezTo>
                    <a:cubicBezTo>
                      <a:pt x="9522" y="7579"/>
                      <a:pt x="9519" y="7554"/>
                      <a:pt x="9516" y="7530"/>
                    </a:cubicBezTo>
                    <a:cubicBezTo>
                      <a:pt x="9534" y="7494"/>
                      <a:pt x="9552" y="7459"/>
                      <a:pt x="9570" y="7423"/>
                    </a:cubicBezTo>
                    <a:cubicBezTo>
                      <a:pt x="9579" y="7410"/>
                      <a:pt x="9588" y="7396"/>
                      <a:pt x="9597" y="7383"/>
                    </a:cubicBezTo>
                    <a:cubicBezTo>
                      <a:pt x="9582" y="7349"/>
                      <a:pt x="9567" y="7316"/>
                      <a:pt x="9552" y="7282"/>
                    </a:cubicBezTo>
                    <a:lnTo>
                      <a:pt x="9561" y="7243"/>
                    </a:lnTo>
                    <a:cubicBezTo>
                      <a:pt x="9552" y="7233"/>
                      <a:pt x="9543" y="7224"/>
                      <a:pt x="9534" y="7214"/>
                    </a:cubicBezTo>
                    <a:lnTo>
                      <a:pt x="9480" y="7181"/>
                    </a:lnTo>
                    <a:cubicBezTo>
                      <a:pt x="9477" y="7170"/>
                      <a:pt x="9474" y="7158"/>
                      <a:pt x="9471" y="7147"/>
                    </a:cubicBezTo>
                    <a:cubicBezTo>
                      <a:pt x="9462" y="7143"/>
                      <a:pt x="9453" y="7140"/>
                      <a:pt x="9444" y="7136"/>
                    </a:cubicBezTo>
                    <a:cubicBezTo>
                      <a:pt x="9420" y="7117"/>
                      <a:pt x="9397" y="7098"/>
                      <a:pt x="9373" y="7079"/>
                    </a:cubicBezTo>
                    <a:lnTo>
                      <a:pt x="9346" y="7034"/>
                    </a:lnTo>
                    <a:lnTo>
                      <a:pt x="9355" y="7001"/>
                    </a:lnTo>
                    <a:lnTo>
                      <a:pt x="9355" y="6944"/>
                    </a:lnTo>
                    <a:cubicBezTo>
                      <a:pt x="9340" y="6922"/>
                      <a:pt x="9325" y="6899"/>
                      <a:pt x="9310" y="6877"/>
                    </a:cubicBezTo>
                    <a:cubicBezTo>
                      <a:pt x="9313" y="6856"/>
                      <a:pt x="9316" y="6836"/>
                      <a:pt x="9319" y="6815"/>
                    </a:cubicBezTo>
                    <a:lnTo>
                      <a:pt x="9292" y="6719"/>
                    </a:lnTo>
                    <a:cubicBezTo>
                      <a:pt x="9304" y="6702"/>
                      <a:pt x="9316" y="6686"/>
                      <a:pt x="9328" y="6669"/>
                    </a:cubicBezTo>
                    <a:cubicBezTo>
                      <a:pt x="9346" y="6659"/>
                      <a:pt x="9364" y="6650"/>
                      <a:pt x="9382" y="6640"/>
                    </a:cubicBezTo>
                    <a:lnTo>
                      <a:pt x="9400" y="6607"/>
                    </a:lnTo>
                    <a:cubicBezTo>
                      <a:pt x="9412" y="6584"/>
                      <a:pt x="9423" y="6562"/>
                      <a:pt x="9435" y="6539"/>
                    </a:cubicBezTo>
                    <a:cubicBezTo>
                      <a:pt x="9465" y="6502"/>
                      <a:pt x="9495" y="6464"/>
                      <a:pt x="9525" y="6427"/>
                    </a:cubicBezTo>
                    <a:lnTo>
                      <a:pt x="9543" y="6376"/>
                    </a:lnTo>
                    <a:cubicBezTo>
                      <a:pt x="9540" y="6355"/>
                      <a:pt x="9537" y="6335"/>
                      <a:pt x="9534" y="6314"/>
                    </a:cubicBezTo>
                    <a:lnTo>
                      <a:pt x="9552" y="6263"/>
                    </a:lnTo>
                    <a:lnTo>
                      <a:pt x="9561" y="6224"/>
                    </a:lnTo>
                    <a:cubicBezTo>
                      <a:pt x="9552" y="6198"/>
                      <a:pt x="9543" y="6171"/>
                      <a:pt x="9534" y="6145"/>
                    </a:cubicBezTo>
                    <a:cubicBezTo>
                      <a:pt x="9540" y="6134"/>
                      <a:pt x="9546" y="6122"/>
                      <a:pt x="9552" y="6111"/>
                    </a:cubicBezTo>
                    <a:cubicBezTo>
                      <a:pt x="9597" y="6089"/>
                      <a:pt x="9641" y="6066"/>
                      <a:pt x="9686" y="6044"/>
                    </a:cubicBezTo>
                    <a:lnTo>
                      <a:pt x="9776" y="6005"/>
                    </a:lnTo>
                    <a:cubicBezTo>
                      <a:pt x="9767" y="5995"/>
                      <a:pt x="9758" y="5986"/>
                      <a:pt x="9749" y="5976"/>
                    </a:cubicBezTo>
                    <a:cubicBezTo>
                      <a:pt x="9779" y="5972"/>
                      <a:pt x="9809" y="5969"/>
                      <a:pt x="9839" y="5965"/>
                    </a:cubicBezTo>
                    <a:cubicBezTo>
                      <a:pt x="9854" y="5961"/>
                      <a:pt x="9869" y="5958"/>
                      <a:pt x="9884" y="5954"/>
                    </a:cubicBezTo>
                    <a:lnTo>
                      <a:pt x="9928" y="5898"/>
                    </a:lnTo>
                    <a:cubicBezTo>
                      <a:pt x="9952" y="5892"/>
                      <a:pt x="9976" y="5887"/>
                      <a:pt x="10000" y="5881"/>
                    </a:cubicBezTo>
                    <a:cubicBezTo>
                      <a:pt x="9961" y="5853"/>
                      <a:pt x="9923" y="5824"/>
                      <a:pt x="9884" y="5796"/>
                    </a:cubicBezTo>
                    <a:lnTo>
                      <a:pt x="9704" y="5751"/>
                    </a:lnTo>
                    <a:lnTo>
                      <a:pt x="9704" y="5706"/>
                    </a:lnTo>
                    <a:cubicBezTo>
                      <a:pt x="9716" y="5699"/>
                      <a:pt x="9728" y="5691"/>
                      <a:pt x="9740" y="5684"/>
                    </a:cubicBezTo>
                    <a:lnTo>
                      <a:pt x="9758" y="5639"/>
                    </a:lnTo>
                    <a:cubicBezTo>
                      <a:pt x="9755" y="5630"/>
                      <a:pt x="9752" y="5620"/>
                      <a:pt x="9749" y="5611"/>
                    </a:cubicBezTo>
                    <a:cubicBezTo>
                      <a:pt x="9752" y="5600"/>
                      <a:pt x="9755" y="5588"/>
                      <a:pt x="9758" y="5577"/>
                    </a:cubicBezTo>
                    <a:cubicBezTo>
                      <a:pt x="9770" y="5568"/>
                      <a:pt x="9782" y="5558"/>
                      <a:pt x="9794" y="5549"/>
                    </a:cubicBezTo>
                    <a:cubicBezTo>
                      <a:pt x="9800" y="5541"/>
                      <a:pt x="9806" y="5534"/>
                      <a:pt x="9812" y="5526"/>
                    </a:cubicBezTo>
                    <a:cubicBezTo>
                      <a:pt x="9782" y="5507"/>
                      <a:pt x="9752" y="5489"/>
                      <a:pt x="9722" y="5470"/>
                    </a:cubicBezTo>
                    <a:lnTo>
                      <a:pt x="9731" y="5374"/>
                    </a:lnTo>
                    <a:cubicBezTo>
                      <a:pt x="9722" y="5363"/>
                      <a:pt x="9713" y="5351"/>
                      <a:pt x="9704" y="5340"/>
                    </a:cubicBezTo>
                    <a:lnTo>
                      <a:pt x="9642" y="5284"/>
                    </a:lnTo>
                    <a:cubicBezTo>
                      <a:pt x="9627" y="5277"/>
                      <a:pt x="9612" y="5269"/>
                      <a:pt x="9597" y="5262"/>
                    </a:cubicBezTo>
                    <a:lnTo>
                      <a:pt x="9516" y="5211"/>
                    </a:lnTo>
                    <a:cubicBezTo>
                      <a:pt x="9507" y="5200"/>
                      <a:pt x="9498" y="5188"/>
                      <a:pt x="9489" y="5177"/>
                    </a:cubicBezTo>
                    <a:cubicBezTo>
                      <a:pt x="9480" y="5156"/>
                      <a:pt x="9471" y="5136"/>
                      <a:pt x="9462" y="5115"/>
                    </a:cubicBezTo>
                    <a:cubicBezTo>
                      <a:pt x="9450" y="5102"/>
                      <a:pt x="9439" y="5089"/>
                      <a:pt x="9427" y="5076"/>
                    </a:cubicBezTo>
                    <a:cubicBezTo>
                      <a:pt x="9439" y="5067"/>
                      <a:pt x="9450" y="5057"/>
                      <a:pt x="9462" y="5048"/>
                    </a:cubicBezTo>
                    <a:cubicBezTo>
                      <a:pt x="9450" y="5031"/>
                      <a:pt x="9439" y="5014"/>
                      <a:pt x="9427" y="4997"/>
                    </a:cubicBezTo>
                    <a:cubicBezTo>
                      <a:pt x="9412" y="4975"/>
                      <a:pt x="9397" y="4952"/>
                      <a:pt x="9382" y="4930"/>
                    </a:cubicBezTo>
                    <a:lnTo>
                      <a:pt x="9382" y="4873"/>
                    </a:lnTo>
                    <a:lnTo>
                      <a:pt x="9337" y="4828"/>
                    </a:lnTo>
                    <a:lnTo>
                      <a:pt x="9373" y="4789"/>
                    </a:lnTo>
                    <a:cubicBezTo>
                      <a:pt x="9361" y="4778"/>
                      <a:pt x="9349" y="4766"/>
                      <a:pt x="9337" y="4755"/>
                    </a:cubicBezTo>
                    <a:lnTo>
                      <a:pt x="9256" y="4716"/>
                    </a:lnTo>
                    <a:cubicBezTo>
                      <a:pt x="9265" y="4693"/>
                      <a:pt x="9274" y="4671"/>
                      <a:pt x="9283" y="4648"/>
                    </a:cubicBezTo>
                    <a:cubicBezTo>
                      <a:pt x="9265" y="4642"/>
                      <a:pt x="9247" y="4637"/>
                      <a:pt x="9229" y="4631"/>
                    </a:cubicBezTo>
                    <a:cubicBezTo>
                      <a:pt x="9208" y="4558"/>
                      <a:pt x="9188" y="4485"/>
                      <a:pt x="9167" y="4412"/>
                    </a:cubicBezTo>
                    <a:lnTo>
                      <a:pt x="9041" y="3877"/>
                    </a:lnTo>
                    <a:cubicBezTo>
                      <a:pt x="9008" y="3750"/>
                      <a:pt x="8976" y="3622"/>
                      <a:pt x="8943" y="3495"/>
                    </a:cubicBezTo>
                    <a:cubicBezTo>
                      <a:pt x="8934" y="3467"/>
                      <a:pt x="8925" y="3438"/>
                      <a:pt x="8916" y="3410"/>
                    </a:cubicBezTo>
                    <a:cubicBezTo>
                      <a:pt x="8910" y="3363"/>
                      <a:pt x="8904" y="3317"/>
                      <a:pt x="8898" y="3270"/>
                    </a:cubicBezTo>
                    <a:cubicBezTo>
                      <a:pt x="8865" y="3125"/>
                      <a:pt x="8832" y="2981"/>
                      <a:pt x="8799" y="2836"/>
                    </a:cubicBezTo>
                    <a:cubicBezTo>
                      <a:pt x="8787" y="2810"/>
                      <a:pt x="8775" y="2783"/>
                      <a:pt x="8763" y="2757"/>
                    </a:cubicBezTo>
                    <a:cubicBezTo>
                      <a:pt x="8754" y="2695"/>
                      <a:pt x="8746" y="2634"/>
                      <a:pt x="8737" y="2572"/>
                    </a:cubicBezTo>
                    <a:lnTo>
                      <a:pt x="8710" y="2470"/>
                    </a:lnTo>
                    <a:cubicBezTo>
                      <a:pt x="8692" y="2389"/>
                      <a:pt x="8674" y="2309"/>
                      <a:pt x="8656" y="2228"/>
                    </a:cubicBezTo>
                    <a:cubicBezTo>
                      <a:pt x="8635" y="2161"/>
                      <a:pt x="8614" y="2093"/>
                      <a:pt x="8593" y="2026"/>
                    </a:cubicBezTo>
                    <a:cubicBezTo>
                      <a:pt x="8542" y="1825"/>
                      <a:pt x="8492" y="1625"/>
                      <a:pt x="8441" y="1424"/>
                    </a:cubicBezTo>
                    <a:lnTo>
                      <a:pt x="8423" y="1328"/>
                    </a:lnTo>
                    <a:lnTo>
                      <a:pt x="8333" y="1007"/>
                    </a:lnTo>
                    <a:cubicBezTo>
                      <a:pt x="8303" y="870"/>
                      <a:pt x="8274" y="734"/>
                      <a:pt x="8244" y="597"/>
                    </a:cubicBezTo>
                    <a:cubicBezTo>
                      <a:pt x="8215" y="455"/>
                      <a:pt x="8187" y="312"/>
                      <a:pt x="8158" y="170"/>
                    </a:cubicBezTo>
                    <a:lnTo>
                      <a:pt x="7679" y="163"/>
                    </a:lnTo>
                    <a:lnTo>
                      <a:pt x="3869" y="135"/>
                    </a:lnTo>
                    <a:lnTo>
                      <a:pt x="1183" y="0"/>
                    </a:lnTo>
                    <a:cubicBezTo>
                      <a:pt x="1207" y="41"/>
                      <a:pt x="1230" y="83"/>
                      <a:pt x="1254" y="124"/>
                    </a:cubicBezTo>
                    <a:cubicBezTo>
                      <a:pt x="1278" y="146"/>
                      <a:pt x="1302" y="169"/>
                      <a:pt x="1326" y="191"/>
                    </a:cubicBezTo>
                    <a:lnTo>
                      <a:pt x="1434" y="231"/>
                    </a:lnTo>
                    <a:cubicBezTo>
                      <a:pt x="1419" y="300"/>
                      <a:pt x="1404" y="370"/>
                      <a:pt x="1389" y="439"/>
                    </a:cubicBezTo>
                    <a:lnTo>
                      <a:pt x="1290" y="799"/>
                    </a:lnTo>
                    <a:lnTo>
                      <a:pt x="1263" y="985"/>
                    </a:lnTo>
                    <a:cubicBezTo>
                      <a:pt x="1242" y="1058"/>
                      <a:pt x="1222" y="1131"/>
                      <a:pt x="1201" y="1204"/>
                    </a:cubicBezTo>
                    <a:lnTo>
                      <a:pt x="1165" y="1351"/>
                    </a:lnTo>
                    <a:lnTo>
                      <a:pt x="1129" y="1531"/>
                    </a:lnTo>
                    <a:cubicBezTo>
                      <a:pt x="1084" y="1722"/>
                      <a:pt x="1040" y="1914"/>
                      <a:pt x="995" y="2105"/>
                    </a:cubicBezTo>
                    <a:cubicBezTo>
                      <a:pt x="968" y="2219"/>
                      <a:pt x="941" y="2334"/>
                      <a:pt x="914" y="2448"/>
                    </a:cubicBezTo>
                    <a:lnTo>
                      <a:pt x="878" y="2628"/>
                    </a:lnTo>
                    <a:lnTo>
                      <a:pt x="806" y="2904"/>
                    </a:lnTo>
                    <a:cubicBezTo>
                      <a:pt x="800" y="2930"/>
                      <a:pt x="795" y="2957"/>
                      <a:pt x="789" y="2983"/>
                    </a:cubicBezTo>
                    <a:cubicBezTo>
                      <a:pt x="768" y="3082"/>
                      <a:pt x="747" y="3182"/>
                      <a:pt x="726" y="3281"/>
                    </a:cubicBezTo>
                    <a:lnTo>
                      <a:pt x="591" y="3849"/>
                    </a:lnTo>
                    <a:cubicBezTo>
                      <a:pt x="576" y="3930"/>
                      <a:pt x="562" y="4010"/>
                      <a:pt x="547" y="4091"/>
                    </a:cubicBezTo>
                    <a:cubicBezTo>
                      <a:pt x="514" y="4239"/>
                      <a:pt x="481" y="4388"/>
                      <a:pt x="448" y="4536"/>
                    </a:cubicBezTo>
                    <a:cubicBezTo>
                      <a:pt x="442" y="4558"/>
                      <a:pt x="436" y="4581"/>
                      <a:pt x="430" y="4603"/>
                    </a:cubicBezTo>
                    <a:cubicBezTo>
                      <a:pt x="394" y="4753"/>
                      <a:pt x="359" y="4903"/>
                      <a:pt x="323" y="5053"/>
                    </a:cubicBezTo>
                    <a:cubicBezTo>
                      <a:pt x="311" y="5104"/>
                      <a:pt x="299" y="5154"/>
                      <a:pt x="287" y="5205"/>
                    </a:cubicBezTo>
                    <a:cubicBezTo>
                      <a:pt x="257" y="5321"/>
                      <a:pt x="227" y="5438"/>
                      <a:pt x="197" y="5554"/>
                    </a:cubicBezTo>
                    <a:lnTo>
                      <a:pt x="152" y="5740"/>
                    </a:lnTo>
                    <a:cubicBezTo>
                      <a:pt x="122" y="5879"/>
                      <a:pt x="93" y="6017"/>
                      <a:pt x="63" y="6156"/>
                    </a:cubicBezTo>
                    <a:cubicBezTo>
                      <a:pt x="66" y="6194"/>
                      <a:pt x="69" y="6231"/>
                      <a:pt x="72" y="6269"/>
                    </a:cubicBezTo>
                    <a:cubicBezTo>
                      <a:pt x="51" y="6350"/>
                      <a:pt x="30" y="6430"/>
                      <a:pt x="9" y="6511"/>
                    </a:cubicBezTo>
                    <a:cubicBezTo>
                      <a:pt x="6" y="7168"/>
                      <a:pt x="3" y="7824"/>
                      <a:pt x="0" y="8481"/>
                    </a:cubicBezTo>
                    <a:lnTo>
                      <a:pt x="0" y="9645"/>
                    </a:lnTo>
                    <a:cubicBezTo>
                      <a:pt x="24" y="9636"/>
                      <a:pt x="48" y="9626"/>
                      <a:pt x="72" y="9617"/>
                    </a:cubicBezTo>
                    <a:cubicBezTo>
                      <a:pt x="90" y="9610"/>
                      <a:pt x="107" y="9602"/>
                      <a:pt x="125" y="9595"/>
                    </a:cubicBezTo>
                    <a:cubicBezTo>
                      <a:pt x="140" y="9597"/>
                      <a:pt x="155" y="9598"/>
                      <a:pt x="170" y="9600"/>
                    </a:cubicBezTo>
                    <a:cubicBezTo>
                      <a:pt x="194" y="9610"/>
                      <a:pt x="218" y="9619"/>
                      <a:pt x="242" y="9629"/>
                    </a:cubicBezTo>
                    <a:lnTo>
                      <a:pt x="242" y="9668"/>
                    </a:lnTo>
                    <a:cubicBezTo>
                      <a:pt x="260" y="9657"/>
                      <a:pt x="278" y="9645"/>
                      <a:pt x="296" y="9634"/>
                    </a:cubicBezTo>
                    <a:lnTo>
                      <a:pt x="439" y="9662"/>
                    </a:lnTo>
                    <a:cubicBezTo>
                      <a:pt x="472" y="9675"/>
                      <a:pt x="505" y="9689"/>
                      <a:pt x="538" y="9702"/>
                    </a:cubicBezTo>
                    <a:lnTo>
                      <a:pt x="600" y="9696"/>
                    </a:lnTo>
                    <a:lnTo>
                      <a:pt x="582" y="9792"/>
                    </a:lnTo>
                    <a:lnTo>
                      <a:pt x="690" y="9769"/>
                    </a:lnTo>
                    <a:cubicBezTo>
                      <a:pt x="684" y="9760"/>
                      <a:pt x="678" y="9750"/>
                      <a:pt x="672" y="9741"/>
                    </a:cubicBezTo>
                    <a:cubicBezTo>
                      <a:pt x="687" y="9747"/>
                      <a:pt x="702" y="9752"/>
                      <a:pt x="717" y="9758"/>
                    </a:cubicBezTo>
                    <a:cubicBezTo>
                      <a:pt x="726" y="9747"/>
                      <a:pt x="735" y="9735"/>
                      <a:pt x="744" y="9724"/>
                    </a:cubicBezTo>
                    <a:lnTo>
                      <a:pt x="833" y="9679"/>
                    </a:lnTo>
                    <a:cubicBezTo>
                      <a:pt x="836" y="9627"/>
                      <a:pt x="839" y="9574"/>
                      <a:pt x="842" y="9522"/>
                    </a:cubicBezTo>
                    <a:cubicBezTo>
                      <a:pt x="851" y="9509"/>
                      <a:pt x="860" y="9495"/>
                      <a:pt x="869" y="9482"/>
                    </a:cubicBezTo>
                    <a:lnTo>
                      <a:pt x="851" y="9398"/>
                    </a:lnTo>
                    <a:cubicBezTo>
                      <a:pt x="875" y="9375"/>
                      <a:pt x="899" y="9353"/>
                      <a:pt x="923" y="9330"/>
                    </a:cubicBezTo>
                    <a:cubicBezTo>
                      <a:pt x="920" y="9311"/>
                      <a:pt x="917" y="9293"/>
                      <a:pt x="914" y="9274"/>
                    </a:cubicBezTo>
                    <a:cubicBezTo>
                      <a:pt x="935" y="9263"/>
                      <a:pt x="956" y="9251"/>
                      <a:pt x="977" y="9240"/>
                    </a:cubicBezTo>
                    <a:cubicBezTo>
                      <a:pt x="986" y="9206"/>
                      <a:pt x="995" y="9173"/>
                      <a:pt x="1004" y="9139"/>
                    </a:cubicBezTo>
                    <a:lnTo>
                      <a:pt x="1004" y="9111"/>
                    </a:lnTo>
                    <a:cubicBezTo>
                      <a:pt x="1022" y="9113"/>
                      <a:pt x="1039" y="9114"/>
                      <a:pt x="1057" y="9116"/>
                    </a:cubicBezTo>
                    <a:lnTo>
                      <a:pt x="1111" y="9071"/>
                    </a:lnTo>
                    <a:lnTo>
                      <a:pt x="1147" y="9026"/>
                    </a:lnTo>
                    <a:cubicBezTo>
                      <a:pt x="1129" y="9022"/>
                      <a:pt x="1111" y="9019"/>
                      <a:pt x="1093" y="9015"/>
                    </a:cubicBezTo>
                    <a:lnTo>
                      <a:pt x="1111" y="8880"/>
                    </a:lnTo>
                    <a:cubicBezTo>
                      <a:pt x="1141" y="8871"/>
                      <a:pt x="1171" y="8861"/>
                      <a:pt x="1201" y="8852"/>
                    </a:cubicBezTo>
                    <a:cubicBezTo>
                      <a:pt x="1210" y="8861"/>
                      <a:pt x="1219" y="8871"/>
                      <a:pt x="1228" y="8880"/>
                    </a:cubicBezTo>
                    <a:cubicBezTo>
                      <a:pt x="1198" y="8903"/>
                      <a:pt x="1168" y="8925"/>
                      <a:pt x="1138" y="8948"/>
                    </a:cubicBezTo>
                    <a:lnTo>
                      <a:pt x="1174" y="8987"/>
                    </a:lnTo>
                    <a:lnTo>
                      <a:pt x="1174" y="9043"/>
                    </a:lnTo>
                    <a:cubicBezTo>
                      <a:pt x="1195" y="9026"/>
                      <a:pt x="1216" y="9010"/>
                      <a:pt x="1237" y="8993"/>
                    </a:cubicBezTo>
                    <a:cubicBezTo>
                      <a:pt x="1246" y="9014"/>
                      <a:pt x="1254" y="9034"/>
                      <a:pt x="1263" y="9055"/>
                    </a:cubicBezTo>
                    <a:cubicBezTo>
                      <a:pt x="1296" y="9064"/>
                      <a:pt x="1329" y="9074"/>
                      <a:pt x="1362" y="9083"/>
                    </a:cubicBezTo>
                    <a:cubicBezTo>
                      <a:pt x="1380" y="9120"/>
                      <a:pt x="1398" y="9158"/>
                      <a:pt x="1416" y="9195"/>
                    </a:cubicBezTo>
                    <a:lnTo>
                      <a:pt x="1398" y="9246"/>
                    </a:lnTo>
                    <a:lnTo>
                      <a:pt x="1443" y="9297"/>
                    </a:lnTo>
                    <a:cubicBezTo>
                      <a:pt x="1437" y="9314"/>
                      <a:pt x="1431" y="9330"/>
                      <a:pt x="1425" y="9347"/>
                    </a:cubicBezTo>
                    <a:cubicBezTo>
                      <a:pt x="1392" y="9386"/>
                      <a:pt x="1359" y="9426"/>
                      <a:pt x="1326" y="9465"/>
                    </a:cubicBezTo>
                    <a:cubicBezTo>
                      <a:pt x="1344" y="9471"/>
                      <a:pt x="1362" y="9476"/>
                      <a:pt x="1380" y="9482"/>
                    </a:cubicBezTo>
                    <a:lnTo>
                      <a:pt x="1398" y="9617"/>
                    </a:lnTo>
                    <a:lnTo>
                      <a:pt x="1550" y="9690"/>
                    </a:lnTo>
                    <a:lnTo>
                      <a:pt x="1595" y="9696"/>
                    </a:lnTo>
                    <a:lnTo>
                      <a:pt x="1568" y="9645"/>
                    </a:lnTo>
                    <a:lnTo>
                      <a:pt x="1613" y="9606"/>
                    </a:lnTo>
                    <a:cubicBezTo>
                      <a:pt x="1631" y="9629"/>
                      <a:pt x="1649" y="9651"/>
                      <a:pt x="1667" y="9674"/>
                    </a:cubicBezTo>
                    <a:lnTo>
                      <a:pt x="1595" y="9713"/>
                    </a:lnTo>
                    <a:cubicBezTo>
                      <a:pt x="1625" y="9737"/>
                      <a:pt x="1655" y="9762"/>
                      <a:pt x="1685" y="9786"/>
                    </a:cubicBezTo>
                    <a:lnTo>
                      <a:pt x="1783" y="9831"/>
                    </a:lnTo>
                    <a:cubicBezTo>
                      <a:pt x="1801" y="9850"/>
                      <a:pt x="1819" y="9868"/>
                      <a:pt x="1837" y="9887"/>
                    </a:cubicBezTo>
                    <a:lnTo>
                      <a:pt x="1774" y="9938"/>
                    </a:lnTo>
                    <a:cubicBezTo>
                      <a:pt x="1750" y="9944"/>
                      <a:pt x="1727" y="9949"/>
                      <a:pt x="1703" y="9955"/>
                    </a:cubicBezTo>
                    <a:cubicBezTo>
                      <a:pt x="1682" y="9951"/>
                      <a:pt x="1661" y="9948"/>
                      <a:pt x="1640" y="9944"/>
                    </a:cubicBezTo>
                    <a:lnTo>
                      <a:pt x="1461" y="9977"/>
                    </a:lnTo>
                    <a:cubicBezTo>
                      <a:pt x="1431" y="9973"/>
                      <a:pt x="1401" y="9970"/>
                      <a:pt x="1371" y="9966"/>
                    </a:cubicBezTo>
                    <a:lnTo>
                      <a:pt x="1308" y="9927"/>
                    </a:lnTo>
                    <a:lnTo>
                      <a:pt x="1219" y="9972"/>
                    </a:lnTo>
                    <a:lnTo>
                      <a:pt x="1039" y="9989"/>
                    </a:lnTo>
                    <a:lnTo>
                      <a:pt x="1022" y="9989"/>
                    </a:lnTo>
                    <a:lnTo>
                      <a:pt x="1022" y="9989"/>
                    </a:lnTo>
                    <a:lnTo>
                      <a:pt x="1022" y="9989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8" name="Freeform 12">
                <a:extLst>
                  <a:ext uri="{FF2B5EF4-FFF2-40B4-BE49-F238E27FC236}">
                    <a16:creationId xmlns:a16="http://schemas.microsoft.com/office/drawing/2014/main" id="{1FCA1BCC-5CAF-EC51-B1AE-0C5E03E49437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6498359" y="2529947"/>
                <a:ext cx="1852612" cy="2876550"/>
              </a:xfrm>
              <a:custGeom>
                <a:avLst/>
                <a:gdLst>
                  <a:gd name="T0" fmla="*/ 987 w 1167"/>
                  <a:gd name="T1" fmla="*/ 1812 h 1812"/>
                  <a:gd name="T2" fmla="*/ 708 w 1167"/>
                  <a:gd name="T3" fmla="*/ 1743 h 1812"/>
                  <a:gd name="T4" fmla="*/ 860 w 1167"/>
                  <a:gd name="T5" fmla="*/ 1733 h 1812"/>
                  <a:gd name="T6" fmla="*/ 944 w 1167"/>
                  <a:gd name="T7" fmla="*/ 1755 h 1812"/>
                  <a:gd name="T8" fmla="*/ 991 w 1167"/>
                  <a:gd name="T9" fmla="*/ 1751 h 1812"/>
                  <a:gd name="T10" fmla="*/ 1042 w 1167"/>
                  <a:gd name="T11" fmla="*/ 928 h 1812"/>
                  <a:gd name="T12" fmla="*/ 1108 w 1167"/>
                  <a:gd name="T13" fmla="*/ 464 h 1812"/>
                  <a:gd name="T14" fmla="*/ 1154 w 1167"/>
                  <a:gd name="T15" fmla="*/ 63 h 1812"/>
                  <a:gd name="T16" fmla="*/ 524 w 1167"/>
                  <a:gd name="T17" fmla="*/ 38 h 1812"/>
                  <a:gd name="T18" fmla="*/ 454 w 1167"/>
                  <a:gd name="T19" fmla="*/ 40 h 1812"/>
                  <a:gd name="T20" fmla="*/ 444 w 1167"/>
                  <a:gd name="T21" fmla="*/ 80 h 1812"/>
                  <a:gd name="T22" fmla="*/ 435 w 1167"/>
                  <a:gd name="T23" fmla="*/ 108 h 1812"/>
                  <a:gd name="T24" fmla="*/ 426 w 1167"/>
                  <a:gd name="T25" fmla="*/ 108 h 1812"/>
                  <a:gd name="T26" fmla="*/ 409 w 1167"/>
                  <a:gd name="T27" fmla="*/ 181 h 1812"/>
                  <a:gd name="T28" fmla="*/ 379 w 1167"/>
                  <a:gd name="T29" fmla="*/ 249 h 1812"/>
                  <a:gd name="T30" fmla="*/ 345 w 1167"/>
                  <a:gd name="T31" fmla="*/ 254 h 1812"/>
                  <a:gd name="T32" fmla="*/ 303 w 1167"/>
                  <a:gd name="T33" fmla="*/ 284 h 1812"/>
                  <a:gd name="T34" fmla="*/ 300 w 1167"/>
                  <a:gd name="T35" fmla="*/ 297 h 1812"/>
                  <a:gd name="T36" fmla="*/ 278 w 1167"/>
                  <a:gd name="T37" fmla="*/ 352 h 1812"/>
                  <a:gd name="T38" fmla="*/ 244 w 1167"/>
                  <a:gd name="T39" fmla="*/ 370 h 1812"/>
                  <a:gd name="T40" fmla="*/ 271 w 1167"/>
                  <a:gd name="T41" fmla="*/ 440 h 1812"/>
                  <a:gd name="T42" fmla="*/ 237 w 1167"/>
                  <a:gd name="T43" fmla="*/ 464 h 1812"/>
                  <a:gd name="T44" fmla="*/ 222 w 1167"/>
                  <a:gd name="T45" fmla="*/ 470 h 1812"/>
                  <a:gd name="T46" fmla="*/ 225 w 1167"/>
                  <a:gd name="T47" fmla="*/ 499 h 1812"/>
                  <a:gd name="T48" fmla="*/ 189 w 1167"/>
                  <a:gd name="T49" fmla="*/ 557 h 1812"/>
                  <a:gd name="T50" fmla="*/ 222 w 1167"/>
                  <a:gd name="T51" fmla="*/ 564 h 1812"/>
                  <a:gd name="T52" fmla="*/ 230 w 1167"/>
                  <a:gd name="T53" fmla="*/ 565 h 1812"/>
                  <a:gd name="T54" fmla="*/ 217 w 1167"/>
                  <a:gd name="T55" fmla="*/ 625 h 1812"/>
                  <a:gd name="T56" fmla="*/ 226 w 1167"/>
                  <a:gd name="T57" fmla="*/ 674 h 1812"/>
                  <a:gd name="T58" fmla="*/ 213 w 1167"/>
                  <a:gd name="T59" fmla="*/ 705 h 1812"/>
                  <a:gd name="T60" fmla="*/ 195 w 1167"/>
                  <a:gd name="T61" fmla="*/ 762 h 1812"/>
                  <a:gd name="T62" fmla="*/ 217 w 1167"/>
                  <a:gd name="T63" fmla="*/ 779 h 1812"/>
                  <a:gd name="T64" fmla="*/ 219 w 1167"/>
                  <a:gd name="T65" fmla="*/ 839 h 1812"/>
                  <a:gd name="T66" fmla="*/ 229 w 1167"/>
                  <a:gd name="T67" fmla="*/ 860 h 1812"/>
                  <a:gd name="T68" fmla="*/ 232 w 1167"/>
                  <a:gd name="T69" fmla="*/ 919 h 1812"/>
                  <a:gd name="T70" fmla="*/ 223 w 1167"/>
                  <a:gd name="T71" fmla="*/ 938 h 1812"/>
                  <a:gd name="T72" fmla="*/ 268 w 1167"/>
                  <a:gd name="T73" fmla="*/ 962 h 1812"/>
                  <a:gd name="T74" fmla="*/ 235 w 1167"/>
                  <a:gd name="T75" fmla="*/ 1009 h 1812"/>
                  <a:gd name="T76" fmla="*/ 195 w 1167"/>
                  <a:gd name="T77" fmla="*/ 1020 h 1812"/>
                  <a:gd name="T78" fmla="*/ 209 w 1167"/>
                  <a:gd name="T79" fmla="*/ 1035 h 1812"/>
                  <a:gd name="T80" fmla="*/ 184 w 1167"/>
                  <a:gd name="T81" fmla="*/ 1067 h 1812"/>
                  <a:gd name="T82" fmla="*/ 163 w 1167"/>
                  <a:gd name="T83" fmla="*/ 1124 h 1812"/>
                  <a:gd name="T84" fmla="*/ 110 w 1167"/>
                  <a:gd name="T85" fmla="*/ 1159 h 1812"/>
                  <a:gd name="T86" fmla="*/ 92 w 1167"/>
                  <a:gd name="T87" fmla="*/ 1220 h 1812"/>
                  <a:gd name="T88" fmla="*/ 66 w 1167"/>
                  <a:gd name="T89" fmla="*/ 1241 h 1812"/>
                  <a:gd name="T90" fmla="*/ 52 w 1167"/>
                  <a:gd name="T91" fmla="*/ 1322 h 1812"/>
                  <a:gd name="T92" fmla="*/ 42 w 1167"/>
                  <a:gd name="T93" fmla="*/ 1336 h 1812"/>
                  <a:gd name="T94" fmla="*/ 3 w 1167"/>
                  <a:gd name="T95" fmla="*/ 1404 h 1812"/>
                  <a:gd name="T96" fmla="*/ 594 w 1167"/>
                  <a:gd name="T97" fmla="*/ 1503 h 1812"/>
                  <a:gd name="T98" fmla="*/ 570 w 1167"/>
                  <a:gd name="T99" fmla="*/ 1565 h 1812"/>
                  <a:gd name="T100" fmla="*/ 559 w 1167"/>
                  <a:gd name="T101" fmla="*/ 1632 h 1812"/>
                  <a:gd name="T102" fmla="*/ 591 w 1167"/>
                  <a:gd name="T103" fmla="*/ 1687 h 1812"/>
                  <a:gd name="T104" fmla="*/ 609 w 1167"/>
                  <a:gd name="T105" fmla="*/ 1757 h 1812"/>
                  <a:gd name="T106" fmla="*/ 664 w 1167"/>
                  <a:gd name="T107" fmla="*/ 1797 h 1812"/>
                  <a:gd name="T108" fmla="*/ 767 w 1167"/>
                  <a:gd name="T109" fmla="*/ 1787 h 1812"/>
                  <a:gd name="T110" fmla="*/ 825 w 1167"/>
                  <a:gd name="T111" fmla="*/ 1800 h 1812"/>
                  <a:gd name="T112" fmla="*/ 937 w 1167"/>
                  <a:gd name="T113" fmla="*/ 1800 h 1812"/>
                  <a:gd name="T114" fmla="*/ 937 w 1167"/>
                  <a:gd name="T115" fmla="*/ 1800 h 18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167" h="1812">
                    <a:moveTo>
                      <a:pt x="987" y="1812"/>
                    </a:moveTo>
                    <a:lnTo>
                      <a:pt x="993" y="1809"/>
                    </a:lnTo>
                    <a:lnTo>
                      <a:pt x="984" y="1806"/>
                    </a:lnTo>
                    <a:lnTo>
                      <a:pt x="964" y="1799"/>
                    </a:lnTo>
                    <a:lnTo>
                      <a:pt x="971" y="1807"/>
                    </a:lnTo>
                    <a:lnTo>
                      <a:pt x="982" y="1809"/>
                    </a:lnTo>
                    <a:lnTo>
                      <a:pt x="987" y="1812"/>
                    </a:lnTo>
                    <a:lnTo>
                      <a:pt x="987" y="1812"/>
                    </a:lnTo>
                    <a:lnTo>
                      <a:pt x="987" y="1812"/>
                    </a:lnTo>
                    <a:close/>
                    <a:moveTo>
                      <a:pt x="663" y="1801"/>
                    </a:moveTo>
                    <a:lnTo>
                      <a:pt x="669" y="1798"/>
                    </a:lnTo>
                    <a:lnTo>
                      <a:pt x="679" y="1782"/>
                    </a:lnTo>
                    <a:lnTo>
                      <a:pt x="679" y="1775"/>
                    </a:lnTo>
                    <a:lnTo>
                      <a:pt x="690" y="1771"/>
                    </a:lnTo>
                    <a:lnTo>
                      <a:pt x="696" y="1763"/>
                    </a:lnTo>
                    <a:lnTo>
                      <a:pt x="708" y="1758"/>
                    </a:lnTo>
                    <a:lnTo>
                      <a:pt x="710" y="1752"/>
                    </a:lnTo>
                    <a:lnTo>
                      <a:pt x="708" y="1743"/>
                    </a:lnTo>
                    <a:lnTo>
                      <a:pt x="694" y="1741"/>
                    </a:lnTo>
                    <a:lnTo>
                      <a:pt x="701" y="1733"/>
                    </a:lnTo>
                    <a:lnTo>
                      <a:pt x="713" y="1731"/>
                    </a:lnTo>
                    <a:lnTo>
                      <a:pt x="727" y="1740"/>
                    </a:lnTo>
                    <a:lnTo>
                      <a:pt x="724" y="1747"/>
                    </a:lnTo>
                    <a:lnTo>
                      <a:pt x="721" y="1759"/>
                    </a:lnTo>
                    <a:lnTo>
                      <a:pt x="795" y="1736"/>
                    </a:lnTo>
                    <a:lnTo>
                      <a:pt x="833" y="1732"/>
                    </a:lnTo>
                    <a:lnTo>
                      <a:pt x="860" y="1733"/>
                    </a:lnTo>
                    <a:lnTo>
                      <a:pt x="859" y="1727"/>
                    </a:lnTo>
                    <a:lnTo>
                      <a:pt x="854" y="1724"/>
                    </a:lnTo>
                    <a:lnTo>
                      <a:pt x="869" y="1727"/>
                    </a:lnTo>
                    <a:lnTo>
                      <a:pt x="895" y="1753"/>
                    </a:lnTo>
                    <a:lnTo>
                      <a:pt x="908" y="1753"/>
                    </a:lnTo>
                    <a:lnTo>
                      <a:pt x="923" y="1747"/>
                    </a:lnTo>
                    <a:lnTo>
                      <a:pt x="937" y="1742"/>
                    </a:lnTo>
                    <a:lnTo>
                      <a:pt x="943" y="1747"/>
                    </a:lnTo>
                    <a:lnTo>
                      <a:pt x="944" y="1755"/>
                    </a:lnTo>
                    <a:lnTo>
                      <a:pt x="947" y="1761"/>
                    </a:lnTo>
                    <a:lnTo>
                      <a:pt x="953" y="1761"/>
                    </a:lnTo>
                    <a:lnTo>
                      <a:pt x="951" y="1757"/>
                    </a:lnTo>
                    <a:lnTo>
                      <a:pt x="958" y="1755"/>
                    </a:lnTo>
                    <a:lnTo>
                      <a:pt x="969" y="1759"/>
                    </a:lnTo>
                    <a:lnTo>
                      <a:pt x="971" y="1765"/>
                    </a:lnTo>
                    <a:lnTo>
                      <a:pt x="985" y="1765"/>
                    </a:lnTo>
                    <a:lnTo>
                      <a:pt x="991" y="1758"/>
                    </a:lnTo>
                    <a:lnTo>
                      <a:pt x="991" y="1751"/>
                    </a:lnTo>
                    <a:lnTo>
                      <a:pt x="1005" y="1758"/>
                    </a:lnTo>
                    <a:lnTo>
                      <a:pt x="1006" y="1536"/>
                    </a:lnTo>
                    <a:lnTo>
                      <a:pt x="1007" y="1186"/>
                    </a:lnTo>
                    <a:lnTo>
                      <a:pt x="1014" y="1143"/>
                    </a:lnTo>
                    <a:lnTo>
                      <a:pt x="1013" y="1123"/>
                    </a:lnTo>
                    <a:lnTo>
                      <a:pt x="1023" y="1049"/>
                    </a:lnTo>
                    <a:lnTo>
                      <a:pt x="1028" y="1016"/>
                    </a:lnTo>
                    <a:lnTo>
                      <a:pt x="1038" y="954"/>
                    </a:lnTo>
                    <a:lnTo>
                      <a:pt x="1042" y="928"/>
                    </a:lnTo>
                    <a:lnTo>
                      <a:pt x="1055" y="847"/>
                    </a:lnTo>
                    <a:lnTo>
                      <a:pt x="1056" y="835"/>
                    </a:lnTo>
                    <a:lnTo>
                      <a:pt x="1067" y="757"/>
                    </a:lnTo>
                    <a:lnTo>
                      <a:pt x="1072" y="713"/>
                    </a:lnTo>
                    <a:lnTo>
                      <a:pt x="1087" y="612"/>
                    </a:lnTo>
                    <a:lnTo>
                      <a:pt x="1094" y="559"/>
                    </a:lnTo>
                    <a:lnTo>
                      <a:pt x="1097" y="545"/>
                    </a:lnTo>
                    <a:lnTo>
                      <a:pt x="1104" y="496"/>
                    </a:lnTo>
                    <a:lnTo>
                      <a:pt x="1108" y="464"/>
                    </a:lnTo>
                    <a:lnTo>
                      <a:pt x="1116" y="408"/>
                    </a:lnTo>
                    <a:lnTo>
                      <a:pt x="1132" y="301"/>
                    </a:lnTo>
                    <a:lnTo>
                      <a:pt x="1136" y="269"/>
                    </a:lnTo>
                    <a:lnTo>
                      <a:pt x="1140" y="243"/>
                    </a:lnTo>
                    <a:lnTo>
                      <a:pt x="1147" y="204"/>
                    </a:lnTo>
                    <a:lnTo>
                      <a:pt x="1151" y="171"/>
                    </a:lnTo>
                    <a:lnTo>
                      <a:pt x="1161" y="107"/>
                    </a:lnTo>
                    <a:lnTo>
                      <a:pt x="1167" y="72"/>
                    </a:lnTo>
                    <a:lnTo>
                      <a:pt x="1154" y="63"/>
                    </a:lnTo>
                    <a:lnTo>
                      <a:pt x="1146" y="51"/>
                    </a:lnTo>
                    <a:lnTo>
                      <a:pt x="1138" y="34"/>
                    </a:lnTo>
                    <a:lnTo>
                      <a:pt x="1020" y="29"/>
                    </a:lnTo>
                    <a:lnTo>
                      <a:pt x="600" y="5"/>
                    </a:lnTo>
                    <a:lnTo>
                      <a:pt x="505" y="0"/>
                    </a:lnTo>
                    <a:lnTo>
                      <a:pt x="510" y="7"/>
                    </a:lnTo>
                    <a:lnTo>
                      <a:pt x="520" y="16"/>
                    </a:lnTo>
                    <a:lnTo>
                      <a:pt x="525" y="27"/>
                    </a:lnTo>
                    <a:lnTo>
                      <a:pt x="524" y="38"/>
                    </a:lnTo>
                    <a:lnTo>
                      <a:pt x="504" y="49"/>
                    </a:lnTo>
                    <a:lnTo>
                      <a:pt x="503" y="57"/>
                    </a:lnTo>
                    <a:lnTo>
                      <a:pt x="493" y="52"/>
                    </a:lnTo>
                    <a:lnTo>
                      <a:pt x="487" y="53"/>
                    </a:lnTo>
                    <a:lnTo>
                      <a:pt x="474" y="60"/>
                    </a:lnTo>
                    <a:lnTo>
                      <a:pt x="468" y="59"/>
                    </a:lnTo>
                    <a:lnTo>
                      <a:pt x="467" y="49"/>
                    </a:lnTo>
                    <a:lnTo>
                      <a:pt x="463" y="39"/>
                    </a:lnTo>
                    <a:lnTo>
                      <a:pt x="454" y="40"/>
                    </a:lnTo>
                    <a:lnTo>
                      <a:pt x="457" y="58"/>
                    </a:lnTo>
                    <a:lnTo>
                      <a:pt x="459" y="65"/>
                    </a:lnTo>
                    <a:lnTo>
                      <a:pt x="454" y="69"/>
                    </a:lnTo>
                    <a:lnTo>
                      <a:pt x="459" y="87"/>
                    </a:lnTo>
                    <a:lnTo>
                      <a:pt x="454" y="96"/>
                    </a:lnTo>
                    <a:lnTo>
                      <a:pt x="447" y="97"/>
                    </a:lnTo>
                    <a:lnTo>
                      <a:pt x="437" y="95"/>
                    </a:lnTo>
                    <a:lnTo>
                      <a:pt x="436" y="89"/>
                    </a:lnTo>
                    <a:lnTo>
                      <a:pt x="444" y="80"/>
                    </a:lnTo>
                    <a:lnTo>
                      <a:pt x="442" y="71"/>
                    </a:lnTo>
                    <a:lnTo>
                      <a:pt x="437" y="70"/>
                    </a:lnTo>
                    <a:lnTo>
                      <a:pt x="431" y="77"/>
                    </a:lnTo>
                    <a:lnTo>
                      <a:pt x="434" y="86"/>
                    </a:lnTo>
                    <a:lnTo>
                      <a:pt x="432" y="93"/>
                    </a:lnTo>
                    <a:lnTo>
                      <a:pt x="425" y="92"/>
                    </a:lnTo>
                    <a:lnTo>
                      <a:pt x="423" y="98"/>
                    </a:lnTo>
                    <a:lnTo>
                      <a:pt x="429" y="106"/>
                    </a:lnTo>
                    <a:lnTo>
                      <a:pt x="435" y="108"/>
                    </a:lnTo>
                    <a:lnTo>
                      <a:pt x="448" y="108"/>
                    </a:lnTo>
                    <a:lnTo>
                      <a:pt x="454" y="113"/>
                    </a:lnTo>
                    <a:lnTo>
                      <a:pt x="446" y="124"/>
                    </a:lnTo>
                    <a:lnTo>
                      <a:pt x="439" y="130"/>
                    </a:lnTo>
                    <a:lnTo>
                      <a:pt x="433" y="134"/>
                    </a:lnTo>
                    <a:lnTo>
                      <a:pt x="426" y="130"/>
                    </a:lnTo>
                    <a:lnTo>
                      <a:pt x="427" y="119"/>
                    </a:lnTo>
                    <a:lnTo>
                      <a:pt x="431" y="113"/>
                    </a:lnTo>
                    <a:lnTo>
                      <a:pt x="426" y="108"/>
                    </a:lnTo>
                    <a:lnTo>
                      <a:pt x="420" y="109"/>
                    </a:lnTo>
                    <a:lnTo>
                      <a:pt x="415" y="116"/>
                    </a:lnTo>
                    <a:lnTo>
                      <a:pt x="415" y="130"/>
                    </a:lnTo>
                    <a:lnTo>
                      <a:pt x="416" y="140"/>
                    </a:lnTo>
                    <a:lnTo>
                      <a:pt x="420" y="149"/>
                    </a:lnTo>
                    <a:lnTo>
                      <a:pt x="425" y="167"/>
                    </a:lnTo>
                    <a:lnTo>
                      <a:pt x="420" y="170"/>
                    </a:lnTo>
                    <a:lnTo>
                      <a:pt x="414" y="178"/>
                    </a:lnTo>
                    <a:lnTo>
                      <a:pt x="409" y="181"/>
                    </a:lnTo>
                    <a:lnTo>
                      <a:pt x="411" y="197"/>
                    </a:lnTo>
                    <a:lnTo>
                      <a:pt x="415" y="203"/>
                    </a:lnTo>
                    <a:lnTo>
                      <a:pt x="415" y="209"/>
                    </a:lnTo>
                    <a:lnTo>
                      <a:pt x="410" y="215"/>
                    </a:lnTo>
                    <a:lnTo>
                      <a:pt x="400" y="219"/>
                    </a:lnTo>
                    <a:lnTo>
                      <a:pt x="387" y="224"/>
                    </a:lnTo>
                    <a:lnTo>
                      <a:pt x="385" y="234"/>
                    </a:lnTo>
                    <a:lnTo>
                      <a:pt x="385" y="244"/>
                    </a:lnTo>
                    <a:lnTo>
                      <a:pt x="379" y="249"/>
                    </a:lnTo>
                    <a:lnTo>
                      <a:pt x="375" y="242"/>
                    </a:lnTo>
                    <a:lnTo>
                      <a:pt x="380" y="233"/>
                    </a:lnTo>
                    <a:lnTo>
                      <a:pt x="366" y="229"/>
                    </a:lnTo>
                    <a:lnTo>
                      <a:pt x="356" y="226"/>
                    </a:lnTo>
                    <a:lnTo>
                      <a:pt x="353" y="231"/>
                    </a:lnTo>
                    <a:lnTo>
                      <a:pt x="359" y="240"/>
                    </a:lnTo>
                    <a:lnTo>
                      <a:pt x="357" y="256"/>
                    </a:lnTo>
                    <a:lnTo>
                      <a:pt x="349" y="258"/>
                    </a:lnTo>
                    <a:lnTo>
                      <a:pt x="345" y="254"/>
                    </a:lnTo>
                    <a:lnTo>
                      <a:pt x="336" y="255"/>
                    </a:lnTo>
                    <a:lnTo>
                      <a:pt x="332" y="261"/>
                    </a:lnTo>
                    <a:lnTo>
                      <a:pt x="329" y="279"/>
                    </a:lnTo>
                    <a:lnTo>
                      <a:pt x="323" y="281"/>
                    </a:lnTo>
                    <a:lnTo>
                      <a:pt x="314" y="278"/>
                    </a:lnTo>
                    <a:lnTo>
                      <a:pt x="310" y="272"/>
                    </a:lnTo>
                    <a:lnTo>
                      <a:pt x="300" y="269"/>
                    </a:lnTo>
                    <a:lnTo>
                      <a:pt x="300" y="279"/>
                    </a:lnTo>
                    <a:lnTo>
                      <a:pt x="303" y="284"/>
                    </a:lnTo>
                    <a:lnTo>
                      <a:pt x="307" y="289"/>
                    </a:lnTo>
                    <a:lnTo>
                      <a:pt x="313" y="292"/>
                    </a:lnTo>
                    <a:lnTo>
                      <a:pt x="322" y="291"/>
                    </a:lnTo>
                    <a:lnTo>
                      <a:pt x="332" y="292"/>
                    </a:lnTo>
                    <a:lnTo>
                      <a:pt x="337" y="301"/>
                    </a:lnTo>
                    <a:lnTo>
                      <a:pt x="329" y="310"/>
                    </a:lnTo>
                    <a:lnTo>
                      <a:pt x="319" y="308"/>
                    </a:lnTo>
                    <a:lnTo>
                      <a:pt x="306" y="298"/>
                    </a:lnTo>
                    <a:lnTo>
                      <a:pt x="300" y="297"/>
                    </a:lnTo>
                    <a:lnTo>
                      <a:pt x="293" y="298"/>
                    </a:lnTo>
                    <a:lnTo>
                      <a:pt x="291" y="305"/>
                    </a:lnTo>
                    <a:lnTo>
                      <a:pt x="297" y="320"/>
                    </a:lnTo>
                    <a:lnTo>
                      <a:pt x="301" y="327"/>
                    </a:lnTo>
                    <a:lnTo>
                      <a:pt x="313" y="325"/>
                    </a:lnTo>
                    <a:lnTo>
                      <a:pt x="312" y="337"/>
                    </a:lnTo>
                    <a:lnTo>
                      <a:pt x="309" y="346"/>
                    </a:lnTo>
                    <a:lnTo>
                      <a:pt x="298" y="348"/>
                    </a:lnTo>
                    <a:lnTo>
                      <a:pt x="278" y="352"/>
                    </a:lnTo>
                    <a:lnTo>
                      <a:pt x="281" y="357"/>
                    </a:lnTo>
                    <a:lnTo>
                      <a:pt x="283" y="363"/>
                    </a:lnTo>
                    <a:lnTo>
                      <a:pt x="283" y="371"/>
                    </a:lnTo>
                    <a:lnTo>
                      <a:pt x="273" y="368"/>
                    </a:lnTo>
                    <a:lnTo>
                      <a:pt x="268" y="357"/>
                    </a:lnTo>
                    <a:lnTo>
                      <a:pt x="262" y="360"/>
                    </a:lnTo>
                    <a:lnTo>
                      <a:pt x="256" y="361"/>
                    </a:lnTo>
                    <a:lnTo>
                      <a:pt x="249" y="363"/>
                    </a:lnTo>
                    <a:lnTo>
                      <a:pt x="244" y="370"/>
                    </a:lnTo>
                    <a:lnTo>
                      <a:pt x="248" y="373"/>
                    </a:lnTo>
                    <a:lnTo>
                      <a:pt x="263" y="375"/>
                    </a:lnTo>
                    <a:lnTo>
                      <a:pt x="267" y="381"/>
                    </a:lnTo>
                    <a:lnTo>
                      <a:pt x="266" y="388"/>
                    </a:lnTo>
                    <a:lnTo>
                      <a:pt x="250" y="404"/>
                    </a:lnTo>
                    <a:lnTo>
                      <a:pt x="251" y="412"/>
                    </a:lnTo>
                    <a:lnTo>
                      <a:pt x="265" y="429"/>
                    </a:lnTo>
                    <a:lnTo>
                      <a:pt x="270" y="434"/>
                    </a:lnTo>
                    <a:lnTo>
                      <a:pt x="271" y="440"/>
                    </a:lnTo>
                    <a:lnTo>
                      <a:pt x="265" y="445"/>
                    </a:lnTo>
                    <a:lnTo>
                      <a:pt x="253" y="438"/>
                    </a:lnTo>
                    <a:lnTo>
                      <a:pt x="239" y="439"/>
                    </a:lnTo>
                    <a:lnTo>
                      <a:pt x="232" y="435"/>
                    </a:lnTo>
                    <a:lnTo>
                      <a:pt x="226" y="436"/>
                    </a:lnTo>
                    <a:lnTo>
                      <a:pt x="224" y="442"/>
                    </a:lnTo>
                    <a:lnTo>
                      <a:pt x="225" y="459"/>
                    </a:lnTo>
                    <a:lnTo>
                      <a:pt x="230" y="464"/>
                    </a:lnTo>
                    <a:lnTo>
                      <a:pt x="237" y="464"/>
                    </a:lnTo>
                    <a:lnTo>
                      <a:pt x="244" y="462"/>
                    </a:lnTo>
                    <a:lnTo>
                      <a:pt x="254" y="465"/>
                    </a:lnTo>
                    <a:lnTo>
                      <a:pt x="256" y="472"/>
                    </a:lnTo>
                    <a:lnTo>
                      <a:pt x="255" y="479"/>
                    </a:lnTo>
                    <a:lnTo>
                      <a:pt x="246" y="480"/>
                    </a:lnTo>
                    <a:lnTo>
                      <a:pt x="239" y="481"/>
                    </a:lnTo>
                    <a:lnTo>
                      <a:pt x="235" y="479"/>
                    </a:lnTo>
                    <a:lnTo>
                      <a:pt x="228" y="477"/>
                    </a:lnTo>
                    <a:lnTo>
                      <a:pt x="222" y="470"/>
                    </a:lnTo>
                    <a:lnTo>
                      <a:pt x="217" y="462"/>
                    </a:lnTo>
                    <a:lnTo>
                      <a:pt x="210" y="464"/>
                    </a:lnTo>
                    <a:lnTo>
                      <a:pt x="202" y="462"/>
                    </a:lnTo>
                    <a:lnTo>
                      <a:pt x="196" y="469"/>
                    </a:lnTo>
                    <a:lnTo>
                      <a:pt x="198" y="476"/>
                    </a:lnTo>
                    <a:lnTo>
                      <a:pt x="205" y="480"/>
                    </a:lnTo>
                    <a:lnTo>
                      <a:pt x="218" y="489"/>
                    </a:lnTo>
                    <a:lnTo>
                      <a:pt x="224" y="494"/>
                    </a:lnTo>
                    <a:lnTo>
                      <a:pt x="225" y="499"/>
                    </a:lnTo>
                    <a:lnTo>
                      <a:pt x="222" y="505"/>
                    </a:lnTo>
                    <a:lnTo>
                      <a:pt x="214" y="511"/>
                    </a:lnTo>
                    <a:lnTo>
                      <a:pt x="197" y="513"/>
                    </a:lnTo>
                    <a:lnTo>
                      <a:pt x="191" y="516"/>
                    </a:lnTo>
                    <a:lnTo>
                      <a:pt x="193" y="522"/>
                    </a:lnTo>
                    <a:lnTo>
                      <a:pt x="205" y="533"/>
                    </a:lnTo>
                    <a:lnTo>
                      <a:pt x="205" y="539"/>
                    </a:lnTo>
                    <a:lnTo>
                      <a:pt x="200" y="547"/>
                    </a:lnTo>
                    <a:lnTo>
                      <a:pt x="189" y="557"/>
                    </a:lnTo>
                    <a:lnTo>
                      <a:pt x="191" y="561"/>
                    </a:lnTo>
                    <a:lnTo>
                      <a:pt x="200" y="562"/>
                    </a:lnTo>
                    <a:lnTo>
                      <a:pt x="207" y="559"/>
                    </a:lnTo>
                    <a:lnTo>
                      <a:pt x="207" y="547"/>
                    </a:lnTo>
                    <a:lnTo>
                      <a:pt x="208" y="542"/>
                    </a:lnTo>
                    <a:lnTo>
                      <a:pt x="222" y="544"/>
                    </a:lnTo>
                    <a:lnTo>
                      <a:pt x="225" y="550"/>
                    </a:lnTo>
                    <a:lnTo>
                      <a:pt x="225" y="558"/>
                    </a:lnTo>
                    <a:lnTo>
                      <a:pt x="222" y="564"/>
                    </a:lnTo>
                    <a:lnTo>
                      <a:pt x="216" y="567"/>
                    </a:lnTo>
                    <a:lnTo>
                      <a:pt x="204" y="569"/>
                    </a:lnTo>
                    <a:lnTo>
                      <a:pt x="198" y="570"/>
                    </a:lnTo>
                    <a:lnTo>
                      <a:pt x="195" y="575"/>
                    </a:lnTo>
                    <a:lnTo>
                      <a:pt x="205" y="581"/>
                    </a:lnTo>
                    <a:lnTo>
                      <a:pt x="210" y="585"/>
                    </a:lnTo>
                    <a:lnTo>
                      <a:pt x="226" y="578"/>
                    </a:lnTo>
                    <a:lnTo>
                      <a:pt x="230" y="573"/>
                    </a:lnTo>
                    <a:lnTo>
                      <a:pt x="230" y="565"/>
                    </a:lnTo>
                    <a:lnTo>
                      <a:pt x="232" y="560"/>
                    </a:lnTo>
                    <a:lnTo>
                      <a:pt x="238" y="557"/>
                    </a:lnTo>
                    <a:lnTo>
                      <a:pt x="242" y="568"/>
                    </a:lnTo>
                    <a:lnTo>
                      <a:pt x="239" y="573"/>
                    </a:lnTo>
                    <a:lnTo>
                      <a:pt x="232" y="579"/>
                    </a:lnTo>
                    <a:lnTo>
                      <a:pt x="221" y="590"/>
                    </a:lnTo>
                    <a:lnTo>
                      <a:pt x="213" y="598"/>
                    </a:lnTo>
                    <a:lnTo>
                      <a:pt x="213" y="613"/>
                    </a:lnTo>
                    <a:lnTo>
                      <a:pt x="217" y="625"/>
                    </a:lnTo>
                    <a:lnTo>
                      <a:pt x="226" y="636"/>
                    </a:lnTo>
                    <a:lnTo>
                      <a:pt x="228" y="628"/>
                    </a:lnTo>
                    <a:lnTo>
                      <a:pt x="237" y="620"/>
                    </a:lnTo>
                    <a:lnTo>
                      <a:pt x="242" y="629"/>
                    </a:lnTo>
                    <a:lnTo>
                      <a:pt x="238" y="638"/>
                    </a:lnTo>
                    <a:lnTo>
                      <a:pt x="232" y="642"/>
                    </a:lnTo>
                    <a:lnTo>
                      <a:pt x="227" y="645"/>
                    </a:lnTo>
                    <a:lnTo>
                      <a:pt x="227" y="663"/>
                    </a:lnTo>
                    <a:lnTo>
                      <a:pt x="226" y="674"/>
                    </a:lnTo>
                    <a:lnTo>
                      <a:pt x="222" y="679"/>
                    </a:lnTo>
                    <a:lnTo>
                      <a:pt x="215" y="681"/>
                    </a:lnTo>
                    <a:lnTo>
                      <a:pt x="207" y="676"/>
                    </a:lnTo>
                    <a:lnTo>
                      <a:pt x="198" y="671"/>
                    </a:lnTo>
                    <a:lnTo>
                      <a:pt x="191" y="677"/>
                    </a:lnTo>
                    <a:lnTo>
                      <a:pt x="191" y="684"/>
                    </a:lnTo>
                    <a:lnTo>
                      <a:pt x="197" y="693"/>
                    </a:lnTo>
                    <a:lnTo>
                      <a:pt x="211" y="700"/>
                    </a:lnTo>
                    <a:lnTo>
                      <a:pt x="213" y="705"/>
                    </a:lnTo>
                    <a:lnTo>
                      <a:pt x="211" y="713"/>
                    </a:lnTo>
                    <a:lnTo>
                      <a:pt x="201" y="716"/>
                    </a:lnTo>
                    <a:lnTo>
                      <a:pt x="200" y="723"/>
                    </a:lnTo>
                    <a:lnTo>
                      <a:pt x="192" y="732"/>
                    </a:lnTo>
                    <a:lnTo>
                      <a:pt x="186" y="737"/>
                    </a:lnTo>
                    <a:lnTo>
                      <a:pt x="184" y="744"/>
                    </a:lnTo>
                    <a:lnTo>
                      <a:pt x="181" y="753"/>
                    </a:lnTo>
                    <a:lnTo>
                      <a:pt x="186" y="761"/>
                    </a:lnTo>
                    <a:lnTo>
                      <a:pt x="195" y="762"/>
                    </a:lnTo>
                    <a:lnTo>
                      <a:pt x="204" y="757"/>
                    </a:lnTo>
                    <a:lnTo>
                      <a:pt x="205" y="742"/>
                    </a:lnTo>
                    <a:lnTo>
                      <a:pt x="205" y="735"/>
                    </a:lnTo>
                    <a:lnTo>
                      <a:pt x="213" y="730"/>
                    </a:lnTo>
                    <a:lnTo>
                      <a:pt x="219" y="732"/>
                    </a:lnTo>
                    <a:lnTo>
                      <a:pt x="222" y="749"/>
                    </a:lnTo>
                    <a:lnTo>
                      <a:pt x="224" y="753"/>
                    </a:lnTo>
                    <a:lnTo>
                      <a:pt x="222" y="769"/>
                    </a:lnTo>
                    <a:lnTo>
                      <a:pt x="217" y="779"/>
                    </a:lnTo>
                    <a:lnTo>
                      <a:pt x="203" y="782"/>
                    </a:lnTo>
                    <a:lnTo>
                      <a:pt x="195" y="797"/>
                    </a:lnTo>
                    <a:lnTo>
                      <a:pt x="195" y="806"/>
                    </a:lnTo>
                    <a:lnTo>
                      <a:pt x="192" y="813"/>
                    </a:lnTo>
                    <a:lnTo>
                      <a:pt x="195" y="821"/>
                    </a:lnTo>
                    <a:lnTo>
                      <a:pt x="215" y="824"/>
                    </a:lnTo>
                    <a:lnTo>
                      <a:pt x="225" y="828"/>
                    </a:lnTo>
                    <a:lnTo>
                      <a:pt x="225" y="834"/>
                    </a:lnTo>
                    <a:lnTo>
                      <a:pt x="219" y="839"/>
                    </a:lnTo>
                    <a:lnTo>
                      <a:pt x="200" y="850"/>
                    </a:lnTo>
                    <a:lnTo>
                      <a:pt x="193" y="856"/>
                    </a:lnTo>
                    <a:lnTo>
                      <a:pt x="192" y="867"/>
                    </a:lnTo>
                    <a:lnTo>
                      <a:pt x="193" y="874"/>
                    </a:lnTo>
                    <a:lnTo>
                      <a:pt x="200" y="879"/>
                    </a:lnTo>
                    <a:lnTo>
                      <a:pt x="212" y="875"/>
                    </a:lnTo>
                    <a:lnTo>
                      <a:pt x="222" y="872"/>
                    </a:lnTo>
                    <a:lnTo>
                      <a:pt x="225" y="864"/>
                    </a:lnTo>
                    <a:lnTo>
                      <a:pt x="229" y="860"/>
                    </a:lnTo>
                    <a:lnTo>
                      <a:pt x="235" y="862"/>
                    </a:lnTo>
                    <a:lnTo>
                      <a:pt x="237" y="873"/>
                    </a:lnTo>
                    <a:lnTo>
                      <a:pt x="232" y="878"/>
                    </a:lnTo>
                    <a:lnTo>
                      <a:pt x="223" y="884"/>
                    </a:lnTo>
                    <a:lnTo>
                      <a:pt x="214" y="887"/>
                    </a:lnTo>
                    <a:lnTo>
                      <a:pt x="222" y="902"/>
                    </a:lnTo>
                    <a:lnTo>
                      <a:pt x="235" y="909"/>
                    </a:lnTo>
                    <a:lnTo>
                      <a:pt x="236" y="917"/>
                    </a:lnTo>
                    <a:lnTo>
                      <a:pt x="232" y="919"/>
                    </a:lnTo>
                    <a:lnTo>
                      <a:pt x="222" y="915"/>
                    </a:lnTo>
                    <a:lnTo>
                      <a:pt x="216" y="904"/>
                    </a:lnTo>
                    <a:lnTo>
                      <a:pt x="212" y="894"/>
                    </a:lnTo>
                    <a:lnTo>
                      <a:pt x="206" y="890"/>
                    </a:lnTo>
                    <a:lnTo>
                      <a:pt x="205" y="901"/>
                    </a:lnTo>
                    <a:lnTo>
                      <a:pt x="200" y="910"/>
                    </a:lnTo>
                    <a:lnTo>
                      <a:pt x="199" y="916"/>
                    </a:lnTo>
                    <a:lnTo>
                      <a:pt x="205" y="928"/>
                    </a:lnTo>
                    <a:lnTo>
                      <a:pt x="223" y="938"/>
                    </a:lnTo>
                    <a:lnTo>
                      <a:pt x="235" y="933"/>
                    </a:lnTo>
                    <a:lnTo>
                      <a:pt x="244" y="940"/>
                    </a:lnTo>
                    <a:lnTo>
                      <a:pt x="240" y="947"/>
                    </a:lnTo>
                    <a:lnTo>
                      <a:pt x="235" y="952"/>
                    </a:lnTo>
                    <a:lnTo>
                      <a:pt x="227" y="963"/>
                    </a:lnTo>
                    <a:lnTo>
                      <a:pt x="239" y="972"/>
                    </a:lnTo>
                    <a:lnTo>
                      <a:pt x="259" y="975"/>
                    </a:lnTo>
                    <a:lnTo>
                      <a:pt x="261" y="970"/>
                    </a:lnTo>
                    <a:lnTo>
                      <a:pt x="268" y="962"/>
                    </a:lnTo>
                    <a:lnTo>
                      <a:pt x="269" y="969"/>
                    </a:lnTo>
                    <a:lnTo>
                      <a:pt x="265" y="973"/>
                    </a:lnTo>
                    <a:lnTo>
                      <a:pt x="261" y="979"/>
                    </a:lnTo>
                    <a:lnTo>
                      <a:pt x="257" y="987"/>
                    </a:lnTo>
                    <a:lnTo>
                      <a:pt x="249" y="994"/>
                    </a:lnTo>
                    <a:lnTo>
                      <a:pt x="242" y="990"/>
                    </a:lnTo>
                    <a:lnTo>
                      <a:pt x="236" y="989"/>
                    </a:lnTo>
                    <a:lnTo>
                      <a:pt x="237" y="1002"/>
                    </a:lnTo>
                    <a:lnTo>
                      <a:pt x="235" y="1009"/>
                    </a:lnTo>
                    <a:lnTo>
                      <a:pt x="234" y="1021"/>
                    </a:lnTo>
                    <a:lnTo>
                      <a:pt x="229" y="1028"/>
                    </a:lnTo>
                    <a:lnTo>
                      <a:pt x="226" y="1020"/>
                    </a:lnTo>
                    <a:lnTo>
                      <a:pt x="227" y="1015"/>
                    </a:lnTo>
                    <a:lnTo>
                      <a:pt x="218" y="1008"/>
                    </a:lnTo>
                    <a:lnTo>
                      <a:pt x="213" y="1012"/>
                    </a:lnTo>
                    <a:lnTo>
                      <a:pt x="210" y="1017"/>
                    </a:lnTo>
                    <a:lnTo>
                      <a:pt x="203" y="1013"/>
                    </a:lnTo>
                    <a:lnTo>
                      <a:pt x="195" y="1020"/>
                    </a:lnTo>
                    <a:lnTo>
                      <a:pt x="181" y="1020"/>
                    </a:lnTo>
                    <a:lnTo>
                      <a:pt x="174" y="1029"/>
                    </a:lnTo>
                    <a:lnTo>
                      <a:pt x="171" y="1039"/>
                    </a:lnTo>
                    <a:lnTo>
                      <a:pt x="174" y="1047"/>
                    </a:lnTo>
                    <a:lnTo>
                      <a:pt x="193" y="1052"/>
                    </a:lnTo>
                    <a:lnTo>
                      <a:pt x="198" y="1046"/>
                    </a:lnTo>
                    <a:lnTo>
                      <a:pt x="208" y="1050"/>
                    </a:lnTo>
                    <a:lnTo>
                      <a:pt x="209" y="1040"/>
                    </a:lnTo>
                    <a:lnTo>
                      <a:pt x="209" y="1035"/>
                    </a:lnTo>
                    <a:lnTo>
                      <a:pt x="224" y="1038"/>
                    </a:lnTo>
                    <a:lnTo>
                      <a:pt x="224" y="1047"/>
                    </a:lnTo>
                    <a:lnTo>
                      <a:pt x="220" y="1052"/>
                    </a:lnTo>
                    <a:lnTo>
                      <a:pt x="210" y="1060"/>
                    </a:lnTo>
                    <a:lnTo>
                      <a:pt x="198" y="1063"/>
                    </a:lnTo>
                    <a:lnTo>
                      <a:pt x="198" y="1074"/>
                    </a:lnTo>
                    <a:lnTo>
                      <a:pt x="194" y="1077"/>
                    </a:lnTo>
                    <a:lnTo>
                      <a:pt x="188" y="1074"/>
                    </a:lnTo>
                    <a:lnTo>
                      <a:pt x="184" y="1067"/>
                    </a:lnTo>
                    <a:lnTo>
                      <a:pt x="179" y="1067"/>
                    </a:lnTo>
                    <a:lnTo>
                      <a:pt x="173" y="1073"/>
                    </a:lnTo>
                    <a:lnTo>
                      <a:pt x="198" y="1087"/>
                    </a:lnTo>
                    <a:lnTo>
                      <a:pt x="193" y="1096"/>
                    </a:lnTo>
                    <a:lnTo>
                      <a:pt x="188" y="1101"/>
                    </a:lnTo>
                    <a:lnTo>
                      <a:pt x="174" y="1101"/>
                    </a:lnTo>
                    <a:lnTo>
                      <a:pt x="166" y="1107"/>
                    </a:lnTo>
                    <a:lnTo>
                      <a:pt x="162" y="1118"/>
                    </a:lnTo>
                    <a:lnTo>
                      <a:pt x="163" y="1124"/>
                    </a:lnTo>
                    <a:lnTo>
                      <a:pt x="148" y="1142"/>
                    </a:lnTo>
                    <a:lnTo>
                      <a:pt x="137" y="1145"/>
                    </a:lnTo>
                    <a:lnTo>
                      <a:pt x="138" y="1150"/>
                    </a:lnTo>
                    <a:lnTo>
                      <a:pt x="144" y="1160"/>
                    </a:lnTo>
                    <a:lnTo>
                      <a:pt x="139" y="1162"/>
                    </a:lnTo>
                    <a:lnTo>
                      <a:pt x="132" y="1160"/>
                    </a:lnTo>
                    <a:lnTo>
                      <a:pt x="128" y="1145"/>
                    </a:lnTo>
                    <a:lnTo>
                      <a:pt x="115" y="1150"/>
                    </a:lnTo>
                    <a:lnTo>
                      <a:pt x="110" y="1159"/>
                    </a:lnTo>
                    <a:lnTo>
                      <a:pt x="105" y="1172"/>
                    </a:lnTo>
                    <a:lnTo>
                      <a:pt x="105" y="1179"/>
                    </a:lnTo>
                    <a:lnTo>
                      <a:pt x="112" y="1179"/>
                    </a:lnTo>
                    <a:lnTo>
                      <a:pt x="121" y="1179"/>
                    </a:lnTo>
                    <a:lnTo>
                      <a:pt x="133" y="1179"/>
                    </a:lnTo>
                    <a:lnTo>
                      <a:pt x="130" y="1187"/>
                    </a:lnTo>
                    <a:lnTo>
                      <a:pt x="104" y="1184"/>
                    </a:lnTo>
                    <a:lnTo>
                      <a:pt x="93" y="1199"/>
                    </a:lnTo>
                    <a:lnTo>
                      <a:pt x="92" y="1220"/>
                    </a:lnTo>
                    <a:lnTo>
                      <a:pt x="88" y="1226"/>
                    </a:lnTo>
                    <a:lnTo>
                      <a:pt x="80" y="1234"/>
                    </a:lnTo>
                    <a:lnTo>
                      <a:pt x="65" y="1227"/>
                    </a:lnTo>
                    <a:lnTo>
                      <a:pt x="61" y="1220"/>
                    </a:lnTo>
                    <a:lnTo>
                      <a:pt x="54" y="1221"/>
                    </a:lnTo>
                    <a:lnTo>
                      <a:pt x="52" y="1224"/>
                    </a:lnTo>
                    <a:lnTo>
                      <a:pt x="54" y="1232"/>
                    </a:lnTo>
                    <a:lnTo>
                      <a:pt x="57" y="1239"/>
                    </a:lnTo>
                    <a:lnTo>
                      <a:pt x="66" y="1241"/>
                    </a:lnTo>
                    <a:lnTo>
                      <a:pt x="84" y="1241"/>
                    </a:lnTo>
                    <a:lnTo>
                      <a:pt x="84" y="1248"/>
                    </a:lnTo>
                    <a:lnTo>
                      <a:pt x="76" y="1258"/>
                    </a:lnTo>
                    <a:lnTo>
                      <a:pt x="49" y="1266"/>
                    </a:lnTo>
                    <a:lnTo>
                      <a:pt x="48" y="1280"/>
                    </a:lnTo>
                    <a:lnTo>
                      <a:pt x="51" y="1297"/>
                    </a:lnTo>
                    <a:lnTo>
                      <a:pt x="59" y="1306"/>
                    </a:lnTo>
                    <a:lnTo>
                      <a:pt x="59" y="1313"/>
                    </a:lnTo>
                    <a:lnTo>
                      <a:pt x="52" y="1322"/>
                    </a:lnTo>
                    <a:lnTo>
                      <a:pt x="46" y="1319"/>
                    </a:lnTo>
                    <a:lnTo>
                      <a:pt x="43" y="1312"/>
                    </a:lnTo>
                    <a:lnTo>
                      <a:pt x="39" y="1300"/>
                    </a:lnTo>
                    <a:lnTo>
                      <a:pt x="33" y="1298"/>
                    </a:lnTo>
                    <a:lnTo>
                      <a:pt x="27" y="1305"/>
                    </a:lnTo>
                    <a:lnTo>
                      <a:pt x="28" y="1316"/>
                    </a:lnTo>
                    <a:lnTo>
                      <a:pt x="34" y="1315"/>
                    </a:lnTo>
                    <a:lnTo>
                      <a:pt x="36" y="1329"/>
                    </a:lnTo>
                    <a:lnTo>
                      <a:pt x="42" y="1336"/>
                    </a:lnTo>
                    <a:lnTo>
                      <a:pt x="45" y="1345"/>
                    </a:lnTo>
                    <a:lnTo>
                      <a:pt x="42" y="1353"/>
                    </a:lnTo>
                    <a:lnTo>
                      <a:pt x="34" y="1358"/>
                    </a:lnTo>
                    <a:lnTo>
                      <a:pt x="10" y="1355"/>
                    </a:lnTo>
                    <a:lnTo>
                      <a:pt x="3" y="1356"/>
                    </a:lnTo>
                    <a:lnTo>
                      <a:pt x="0" y="1362"/>
                    </a:lnTo>
                    <a:lnTo>
                      <a:pt x="14" y="1378"/>
                    </a:lnTo>
                    <a:lnTo>
                      <a:pt x="12" y="1394"/>
                    </a:lnTo>
                    <a:lnTo>
                      <a:pt x="3" y="1404"/>
                    </a:lnTo>
                    <a:lnTo>
                      <a:pt x="8" y="1416"/>
                    </a:lnTo>
                    <a:lnTo>
                      <a:pt x="22" y="1431"/>
                    </a:lnTo>
                    <a:lnTo>
                      <a:pt x="22" y="1438"/>
                    </a:lnTo>
                    <a:lnTo>
                      <a:pt x="13" y="1446"/>
                    </a:lnTo>
                    <a:lnTo>
                      <a:pt x="1" y="1451"/>
                    </a:lnTo>
                    <a:lnTo>
                      <a:pt x="69" y="1458"/>
                    </a:lnTo>
                    <a:lnTo>
                      <a:pt x="511" y="1489"/>
                    </a:lnTo>
                    <a:lnTo>
                      <a:pt x="594" y="1494"/>
                    </a:lnTo>
                    <a:lnTo>
                      <a:pt x="594" y="1503"/>
                    </a:lnTo>
                    <a:lnTo>
                      <a:pt x="591" y="1509"/>
                    </a:lnTo>
                    <a:lnTo>
                      <a:pt x="588" y="1516"/>
                    </a:lnTo>
                    <a:lnTo>
                      <a:pt x="586" y="1525"/>
                    </a:lnTo>
                    <a:lnTo>
                      <a:pt x="584" y="1531"/>
                    </a:lnTo>
                    <a:lnTo>
                      <a:pt x="581" y="1536"/>
                    </a:lnTo>
                    <a:lnTo>
                      <a:pt x="574" y="1548"/>
                    </a:lnTo>
                    <a:lnTo>
                      <a:pt x="575" y="1555"/>
                    </a:lnTo>
                    <a:lnTo>
                      <a:pt x="576" y="1560"/>
                    </a:lnTo>
                    <a:lnTo>
                      <a:pt x="570" y="1565"/>
                    </a:lnTo>
                    <a:lnTo>
                      <a:pt x="560" y="1581"/>
                    </a:lnTo>
                    <a:lnTo>
                      <a:pt x="563" y="1588"/>
                    </a:lnTo>
                    <a:lnTo>
                      <a:pt x="558" y="1589"/>
                    </a:lnTo>
                    <a:lnTo>
                      <a:pt x="558" y="1597"/>
                    </a:lnTo>
                    <a:lnTo>
                      <a:pt x="557" y="1605"/>
                    </a:lnTo>
                    <a:lnTo>
                      <a:pt x="556" y="1614"/>
                    </a:lnTo>
                    <a:lnTo>
                      <a:pt x="558" y="1619"/>
                    </a:lnTo>
                    <a:lnTo>
                      <a:pt x="562" y="1625"/>
                    </a:lnTo>
                    <a:lnTo>
                      <a:pt x="559" y="1632"/>
                    </a:lnTo>
                    <a:lnTo>
                      <a:pt x="561" y="1639"/>
                    </a:lnTo>
                    <a:lnTo>
                      <a:pt x="563" y="1644"/>
                    </a:lnTo>
                    <a:lnTo>
                      <a:pt x="564" y="1651"/>
                    </a:lnTo>
                    <a:lnTo>
                      <a:pt x="571" y="1653"/>
                    </a:lnTo>
                    <a:lnTo>
                      <a:pt x="565" y="1655"/>
                    </a:lnTo>
                    <a:lnTo>
                      <a:pt x="572" y="1663"/>
                    </a:lnTo>
                    <a:lnTo>
                      <a:pt x="581" y="1668"/>
                    </a:lnTo>
                    <a:lnTo>
                      <a:pt x="586" y="1681"/>
                    </a:lnTo>
                    <a:lnTo>
                      <a:pt x="591" y="1687"/>
                    </a:lnTo>
                    <a:lnTo>
                      <a:pt x="594" y="1691"/>
                    </a:lnTo>
                    <a:lnTo>
                      <a:pt x="598" y="1695"/>
                    </a:lnTo>
                    <a:lnTo>
                      <a:pt x="601" y="1709"/>
                    </a:lnTo>
                    <a:lnTo>
                      <a:pt x="599" y="1714"/>
                    </a:lnTo>
                    <a:lnTo>
                      <a:pt x="604" y="1724"/>
                    </a:lnTo>
                    <a:lnTo>
                      <a:pt x="608" y="1732"/>
                    </a:lnTo>
                    <a:lnTo>
                      <a:pt x="614" y="1738"/>
                    </a:lnTo>
                    <a:lnTo>
                      <a:pt x="615" y="1749"/>
                    </a:lnTo>
                    <a:lnTo>
                      <a:pt x="609" y="1757"/>
                    </a:lnTo>
                    <a:lnTo>
                      <a:pt x="613" y="1764"/>
                    </a:lnTo>
                    <a:lnTo>
                      <a:pt x="613" y="1770"/>
                    </a:lnTo>
                    <a:lnTo>
                      <a:pt x="618" y="1775"/>
                    </a:lnTo>
                    <a:lnTo>
                      <a:pt x="618" y="1782"/>
                    </a:lnTo>
                    <a:lnTo>
                      <a:pt x="621" y="1787"/>
                    </a:lnTo>
                    <a:lnTo>
                      <a:pt x="629" y="1797"/>
                    </a:lnTo>
                    <a:lnTo>
                      <a:pt x="638" y="1794"/>
                    </a:lnTo>
                    <a:lnTo>
                      <a:pt x="645" y="1799"/>
                    </a:lnTo>
                    <a:lnTo>
                      <a:pt x="664" y="1797"/>
                    </a:lnTo>
                    <a:lnTo>
                      <a:pt x="663" y="1801"/>
                    </a:lnTo>
                    <a:lnTo>
                      <a:pt x="663" y="1801"/>
                    </a:lnTo>
                    <a:lnTo>
                      <a:pt x="663" y="1801"/>
                    </a:lnTo>
                    <a:close/>
                    <a:moveTo>
                      <a:pt x="782" y="1797"/>
                    </a:moveTo>
                    <a:lnTo>
                      <a:pt x="790" y="1789"/>
                    </a:lnTo>
                    <a:lnTo>
                      <a:pt x="791" y="1782"/>
                    </a:lnTo>
                    <a:lnTo>
                      <a:pt x="784" y="1790"/>
                    </a:lnTo>
                    <a:lnTo>
                      <a:pt x="779" y="1787"/>
                    </a:lnTo>
                    <a:lnTo>
                      <a:pt x="767" y="1787"/>
                    </a:lnTo>
                    <a:lnTo>
                      <a:pt x="781" y="1794"/>
                    </a:lnTo>
                    <a:lnTo>
                      <a:pt x="782" y="1797"/>
                    </a:lnTo>
                    <a:lnTo>
                      <a:pt x="782" y="1797"/>
                    </a:lnTo>
                    <a:lnTo>
                      <a:pt x="782" y="1797"/>
                    </a:lnTo>
                    <a:close/>
                    <a:moveTo>
                      <a:pt x="825" y="1800"/>
                    </a:moveTo>
                    <a:lnTo>
                      <a:pt x="832" y="1794"/>
                    </a:lnTo>
                    <a:lnTo>
                      <a:pt x="826" y="1797"/>
                    </a:lnTo>
                    <a:lnTo>
                      <a:pt x="817" y="1797"/>
                    </a:lnTo>
                    <a:lnTo>
                      <a:pt x="825" y="1800"/>
                    </a:lnTo>
                    <a:lnTo>
                      <a:pt x="825" y="1800"/>
                    </a:lnTo>
                    <a:lnTo>
                      <a:pt x="825" y="1800"/>
                    </a:lnTo>
                    <a:close/>
                    <a:moveTo>
                      <a:pt x="837" y="1795"/>
                    </a:moveTo>
                    <a:lnTo>
                      <a:pt x="854" y="1785"/>
                    </a:lnTo>
                    <a:lnTo>
                      <a:pt x="845" y="1790"/>
                    </a:lnTo>
                    <a:lnTo>
                      <a:pt x="837" y="1795"/>
                    </a:lnTo>
                    <a:lnTo>
                      <a:pt x="837" y="1795"/>
                    </a:lnTo>
                    <a:lnTo>
                      <a:pt x="837" y="1795"/>
                    </a:lnTo>
                    <a:close/>
                    <a:moveTo>
                      <a:pt x="937" y="1800"/>
                    </a:moveTo>
                    <a:lnTo>
                      <a:pt x="940" y="1799"/>
                    </a:lnTo>
                    <a:lnTo>
                      <a:pt x="948" y="1800"/>
                    </a:lnTo>
                    <a:lnTo>
                      <a:pt x="941" y="1797"/>
                    </a:lnTo>
                    <a:lnTo>
                      <a:pt x="903" y="1787"/>
                    </a:lnTo>
                    <a:lnTo>
                      <a:pt x="886" y="1789"/>
                    </a:lnTo>
                    <a:lnTo>
                      <a:pt x="895" y="1791"/>
                    </a:lnTo>
                    <a:lnTo>
                      <a:pt x="903" y="1790"/>
                    </a:lnTo>
                    <a:lnTo>
                      <a:pt x="913" y="1794"/>
                    </a:lnTo>
                    <a:lnTo>
                      <a:pt x="937" y="1800"/>
                    </a:lnTo>
                    <a:lnTo>
                      <a:pt x="937" y="1800"/>
                    </a:lnTo>
                    <a:lnTo>
                      <a:pt x="937" y="180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1" name="Freeform 15">
                <a:extLst>
                  <a:ext uri="{FF2B5EF4-FFF2-40B4-BE49-F238E27FC236}">
                    <a16:creationId xmlns:a16="http://schemas.microsoft.com/office/drawing/2014/main" id="{C4774AD5-8BD4-D40D-C11B-4FFF0AD942D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704859" y="167747"/>
                <a:ext cx="3524250" cy="1530350"/>
              </a:xfrm>
              <a:custGeom>
                <a:avLst/>
                <a:gdLst>
                  <a:gd name="T0" fmla="*/ 6 w 2220"/>
                  <a:gd name="T1" fmla="*/ 916 h 964"/>
                  <a:gd name="T2" fmla="*/ 444 w 2220"/>
                  <a:gd name="T3" fmla="*/ 964 h 964"/>
                  <a:gd name="T4" fmla="*/ 506 w 2220"/>
                  <a:gd name="T5" fmla="*/ 916 h 964"/>
                  <a:gd name="T6" fmla="*/ 902 w 2220"/>
                  <a:gd name="T7" fmla="*/ 921 h 964"/>
                  <a:gd name="T8" fmla="*/ 1516 w 2220"/>
                  <a:gd name="T9" fmla="*/ 951 h 964"/>
                  <a:gd name="T10" fmla="*/ 1725 w 2220"/>
                  <a:gd name="T11" fmla="*/ 954 h 964"/>
                  <a:gd name="T12" fmla="*/ 1789 w 2220"/>
                  <a:gd name="T13" fmla="*/ 924 h 964"/>
                  <a:gd name="T14" fmla="*/ 1891 w 2220"/>
                  <a:gd name="T15" fmla="*/ 882 h 964"/>
                  <a:gd name="T16" fmla="*/ 1937 w 2220"/>
                  <a:gd name="T17" fmla="*/ 847 h 964"/>
                  <a:gd name="T18" fmla="*/ 1976 w 2220"/>
                  <a:gd name="T19" fmla="*/ 793 h 964"/>
                  <a:gd name="T20" fmla="*/ 2020 w 2220"/>
                  <a:gd name="T21" fmla="*/ 744 h 964"/>
                  <a:gd name="T22" fmla="*/ 2124 w 2220"/>
                  <a:gd name="T23" fmla="*/ 684 h 964"/>
                  <a:gd name="T24" fmla="*/ 2193 w 2220"/>
                  <a:gd name="T25" fmla="*/ 589 h 964"/>
                  <a:gd name="T26" fmla="*/ 2159 w 2220"/>
                  <a:gd name="T27" fmla="*/ 562 h 964"/>
                  <a:gd name="T28" fmla="*/ 2122 w 2220"/>
                  <a:gd name="T29" fmla="*/ 532 h 964"/>
                  <a:gd name="T30" fmla="*/ 2092 w 2220"/>
                  <a:gd name="T31" fmla="*/ 492 h 964"/>
                  <a:gd name="T32" fmla="*/ 2066 w 2220"/>
                  <a:gd name="T33" fmla="*/ 441 h 964"/>
                  <a:gd name="T34" fmla="*/ 2023 w 2220"/>
                  <a:gd name="T35" fmla="*/ 373 h 964"/>
                  <a:gd name="T36" fmla="*/ 2037 w 2220"/>
                  <a:gd name="T37" fmla="*/ 303 h 964"/>
                  <a:gd name="T38" fmla="*/ 1992 w 2220"/>
                  <a:gd name="T39" fmla="*/ 218 h 964"/>
                  <a:gd name="T40" fmla="*/ 1950 w 2220"/>
                  <a:gd name="T41" fmla="*/ 147 h 964"/>
                  <a:gd name="T42" fmla="*/ 1885 w 2220"/>
                  <a:gd name="T43" fmla="*/ 175 h 964"/>
                  <a:gd name="T44" fmla="*/ 1831 w 2220"/>
                  <a:gd name="T45" fmla="*/ 205 h 964"/>
                  <a:gd name="T46" fmla="*/ 1739 w 2220"/>
                  <a:gd name="T47" fmla="*/ 174 h 964"/>
                  <a:gd name="T48" fmla="*/ 1693 w 2220"/>
                  <a:gd name="T49" fmla="*/ 169 h 964"/>
                  <a:gd name="T50" fmla="*/ 1605 w 2220"/>
                  <a:gd name="T51" fmla="*/ 141 h 964"/>
                  <a:gd name="T52" fmla="*/ 1512 w 2220"/>
                  <a:gd name="T53" fmla="*/ 37 h 964"/>
                  <a:gd name="T54" fmla="*/ 1469 w 2220"/>
                  <a:gd name="T55" fmla="*/ 23 h 964"/>
                  <a:gd name="T56" fmla="*/ 1401 w 2220"/>
                  <a:gd name="T57" fmla="*/ 13 h 964"/>
                  <a:gd name="T58" fmla="*/ 1393 w 2220"/>
                  <a:gd name="T59" fmla="*/ 71 h 964"/>
                  <a:gd name="T60" fmla="*/ 1394 w 2220"/>
                  <a:gd name="T61" fmla="*/ 122 h 964"/>
                  <a:gd name="T62" fmla="*/ 1346 w 2220"/>
                  <a:gd name="T63" fmla="*/ 139 h 964"/>
                  <a:gd name="T64" fmla="*/ 1228 w 2220"/>
                  <a:gd name="T65" fmla="*/ 152 h 964"/>
                  <a:gd name="T66" fmla="*/ 1228 w 2220"/>
                  <a:gd name="T67" fmla="*/ 212 h 964"/>
                  <a:gd name="T68" fmla="*/ 1202 w 2220"/>
                  <a:gd name="T69" fmla="*/ 254 h 964"/>
                  <a:gd name="T70" fmla="*/ 1132 w 2220"/>
                  <a:gd name="T71" fmla="*/ 327 h 964"/>
                  <a:gd name="T72" fmla="*/ 1085 w 2220"/>
                  <a:gd name="T73" fmla="*/ 361 h 964"/>
                  <a:gd name="T74" fmla="*/ 1049 w 2220"/>
                  <a:gd name="T75" fmla="*/ 434 h 964"/>
                  <a:gd name="T76" fmla="*/ 996 w 2220"/>
                  <a:gd name="T77" fmla="*/ 412 h 964"/>
                  <a:gd name="T78" fmla="*/ 952 w 2220"/>
                  <a:gd name="T79" fmla="*/ 350 h 964"/>
                  <a:gd name="T80" fmla="*/ 931 w 2220"/>
                  <a:gd name="T81" fmla="*/ 373 h 964"/>
                  <a:gd name="T82" fmla="*/ 908 w 2220"/>
                  <a:gd name="T83" fmla="*/ 412 h 964"/>
                  <a:gd name="T84" fmla="*/ 885 w 2220"/>
                  <a:gd name="T85" fmla="*/ 471 h 964"/>
                  <a:gd name="T86" fmla="*/ 848 w 2220"/>
                  <a:gd name="T87" fmla="*/ 459 h 964"/>
                  <a:gd name="T88" fmla="*/ 795 w 2220"/>
                  <a:gd name="T89" fmla="*/ 440 h 964"/>
                  <a:gd name="T90" fmla="*/ 714 w 2220"/>
                  <a:gd name="T91" fmla="*/ 474 h 964"/>
                  <a:gd name="T92" fmla="*/ 622 w 2220"/>
                  <a:gd name="T93" fmla="*/ 447 h 964"/>
                  <a:gd name="T94" fmla="*/ 602 w 2220"/>
                  <a:gd name="T95" fmla="*/ 456 h 964"/>
                  <a:gd name="T96" fmla="*/ 576 w 2220"/>
                  <a:gd name="T97" fmla="*/ 449 h 964"/>
                  <a:gd name="T98" fmla="*/ 512 w 2220"/>
                  <a:gd name="T99" fmla="*/ 436 h 964"/>
                  <a:gd name="T100" fmla="*/ 489 w 2220"/>
                  <a:gd name="T101" fmla="*/ 491 h 964"/>
                  <a:gd name="T102" fmla="*/ 434 w 2220"/>
                  <a:gd name="T103" fmla="*/ 540 h 964"/>
                  <a:gd name="T104" fmla="*/ 452 w 2220"/>
                  <a:gd name="T105" fmla="*/ 600 h 964"/>
                  <a:gd name="T106" fmla="*/ 349 w 2220"/>
                  <a:gd name="T107" fmla="*/ 620 h 964"/>
                  <a:gd name="T108" fmla="*/ 343 w 2220"/>
                  <a:gd name="T109" fmla="*/ 705 h 964"/>
                  <a:gd name="T110" fmla="*/ 296 w 2220"/>
                  <a:gd name="T111" fmla="*/ 737 h 964"/>
                  <a:gd name="T112" fmla="*/ 189 w 2220"/>
                  <a:gd name="T113" fmla="*/ 683 h 964"/>
                  <a:gd name="T114" fmla="*/ 133 w 2220"/>
                  <a:gd name="T115" fmla="*/ 766 h 964"/>
                  <a:gd name="T116" fmla="*/ 136 w 2220"/>
                  <a:gd name="T117" fmla="*/ 842 h 964"/>
                  <a:gd name="T118" fmla="*/ 109 w 2220"/>
                  <a:gd name="T119" fmla="*/ 915 h 964"/>
                  <a:gd name="T120" fmla="*/ 50 w 2220"/>
                  <a:gd name="T121" fmla="*/ 928 h 9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20" h="964">
                    <a:moveTo>
                      <a:pt x="9" y="944"/>
                    </a:moveTo>
                    <a:lnTo>
                      <a:pt x="26" y="944"/>
                    </a:lnTo>
                    <a:lnTo>
                      <a:pt x="30" y="937"/>
                    </a:lnTo>
                    <a:lnTo>
                      <a:pt x="31" y="927"/>
                    </a:lnTo>
                    <a:lnTo>
                      <a:pt x="29" y="922"/>
                    </a:lnTo>
                    <a:lnTo>
                      <a:pt x="14" y="913"/>
                    </a:lnTo>
                    <a:lnTo>
                      <a:pt x="6" y="916"/>
                    </a:lnTo>
                    <a:lnTo>
                      <a:pt x="1" y="925"/>
                    </a:lnTo>
                    <a:lnTo>
                      <a:pt x="0" y="931"/>
                    </a:lnTo>
                    <a:lnTo>
                      <a:pt x="9" y="944"/>
                    </a:lnTo>
                    <a:lnTo>
                      <a:pt x="9" y="944"/>
                    </a:lnTo>
                    <a:lnTo>
                      <a:pt x="9" y="944"/>
                    </a:lnTo>
                    <a:close/>
                    <a:moveTo>
                      <a:pt x="398" y="962"/>
                    </a:moveTo>
                    <a:lnTo>
                      <a:pt x="444" y="964"/>
                    </a:lnTo>
                    <a:lnTo>
                      <a:pt x="449" y="958"/>
                    </a:lnTo>
                    <a:lnTo>
                      <a:pt x="450" y="942"/>
                    </a:lnTo>
                    <a:lnTo>
                      <a:pt x="449" y="927"/>
                    </a:lnTo>
                    <a:lnTo>
                      <a:pt x="442" y="900"/>
                    </a:lnTo>
                    <a:lnTo>
                      <a:pt x="446" y="897"/>
                    </a:lnTo>
                    <a:lnTo>
                      <a:pt x="506" y="905"/>
                    </a:lnTo>
                    <a:lnTo>
                      <a:pt x="506" y="916"/>
                    </a:lnTo>
                    <a:lnTo>
                      <a:pt x="643" y="916"/>
                    </a:lnTo>
                    <a:lnTo>
                      <a:pt x="701" y="920"/>
                    </a:lnTo>
                    <a:lnTo>
                      <a:pt x="707" y="920"/>
                    </a:lnTo>
                    <a:lnTo>
                      <a:pt x="727" y="920"/>
                    </a:lnTo>
                    <a:lnTo>
                      <a:pt x="737" y="922"/>
                    </a:lnTo>
                    <a:lnTo>
                      <a:pt x="875" y="919"/>
                    </a:lnTo>
                    <a:lnTo>
                      <a:pt x="902" y="921"/>
                    </a:lnTo>
                    <a:lnTo>
                      <a:pt x="947" y="923"/>
                    </a:lnTo>
                    <a:lnTo>
                      <a:pt x="1075" y="935"/>
                    </a:lnTo>
                    <a:lnTo>
                      <a:pt x="1110" y="935"/>
                    </a:lnTo>
                    <a:lnTo>
                      <a:pt x="1230" y="939"/>
                    </a:lnTo>
                    <a:lnTo>
                      <a:pt x="1354" y="944"/>
                    </a:lnTo>
                    <a:lnTo>
                      <a:pt x="1407" y="947"/>
                    </a:lnTo>
                    <a:lnTo>
                      <a:pt x="1516" y="951"/>
                    </a:lnTo>
                    <a:lnTo>
                      <a:pt x="1527" y="951"/>
                    </a:lnTo>
                    <a:lnTo>
                      <a:pt x="1549" y="951"/>
                    </a:lnTo>
                    <a:lnTo>
                      <a:pt x="1561" y="951"/>
                    </a:lnTo>
                    <a:lnTo>
                      <a:pt x="1566" y="952"/>
                    </a:lnTo>
                    <a:lnTo>
                      <a:pt x="1576" y="952"/>
                    </a:lnTo>
                    <a:lnTo>
                      <a:pt x="1718" y="955"/>
                    </a:lnTo>
                    <a:lnTo>
                      <a:pt x="1725" y="954"/>
                    </a:lnTo>
                    <a:lnTo>
                      <a:pt x="1730" y="949"/>
                    </a:lnTo>
                    <a:lnTo>
                      <a:pt x="1739" y="938"/>
                    </a:lnTo>
                    <a:lnTo>
                      <a:pt x="1749" y="935"/>
                    </a:lnTo>
                    <a:lnTo>
                      <a:pt x="1757" y="931"/>
                    </a:lnTo>
                    <a:lnTo>
                      <a:pt x="1764" y="928"/>
                    </a:lnTo>
                    <a:lnTo>
                      <a:pt x="1772" y="924"/>
                    </a:lnTo>
                    <a:lnTo>
                      <a:pt x="1789" y="924"/>
                    </a:lnTo>
                    <a:lnTo>
                      <a:pt x="1803" y="922"/>
                    </a:lnTo>
                    <a:lnTo>
                      <a:pt x="1823" y="910"/>
                    </a:lnTo>
                    <a:lnTo>
                      <a:pt x="1852" y="900"/>
                    </a:lnTo>
                    <a:lnTo>
                      <a:pt x="1873" y="893"/>
                    </a:lnTo>
                    <a:lnTo>
                      <a:pt x="1886" y="893"/>
                    </a:lnTo>
                    <a:lnTo>
                      <a:pt x="1891" y="888"/>
                    </a:lnTo>
                    <a:lnTo>
                      <a:pt x="1891" y="882"/>
                    </a:lnTo>
                    <a:lnTo>
                      <a:pt x="1893" y="876"/>
                    </a:lnTo>
                    <a:lnTo>
                      <a:pt x="1896" y="871"/>
                    </a:lnTo>
                    <a:lnTo>
                      <a:pt x="1901" y="858"/>
                    </a:lnTo>
                    <a:lnTo>
                      <a:pt x="1906" y="853"/>
                    </a:lnTo>
                    <a:lnTo>
                      <a:pt x="1919" y="851"/>
                    </a:lnTo>
                    <a:lnTo>
                      <a:pt x="1927" y="850"/>
                    </a:lnTo>
                    <a:lnTo>
                      <a:pt x="1937" y="847"/>
                    </a:lnTo>
                    <a:lnTo>
                      <a:pt x="1943" y="846"/>
                    </a:lnTo>
                    <a:lnTo>
                      <a:pt x="1956" y="840"/>
                    </a:lnTo>
                    <a:lnTo>
                      <a:pt x="1962" y="838"/>
                    </a:lnTo>
                    <a:lnTo>
                      <a:pt x="1964" y="830"/>
                    </a:lnTo>
                    <a:lnTo>
                      <a:pt x="1967" y="818"/>
                    </a:lnTo>
                    <a:lnTo>
                      <a:pt x="1965" y="810"/>
                    </a:lnTo>
                    <a:lnTo>
                      <a:pt x="1976" y="793"/>
                    </a:lnTo>
                    <a:lnTo>
                      <a:pt x="1987" y="792"/>
                    </a:lnTo>
                    <a:lnTo>
                      <a:pt x="1997" y="784"/>
                    </a:lnTo>
                    <a:lnTo>
                      <a:pt x="2000" y="779"/>
                    </a:lnTo>
                    <a:lnTo>
                      <a:pt x="2007" y="776"/>
                    </a:lnTo>
                    <a:lnTo>
                      <a:pt x="2006" y="753"/>
                    </a:lnTo>
                    <a:lnTo>
                      <a:pt x="2012" y="747"/>
                    </a:lnTo>
                    <a:lnTo>
                      <a:pt x="2020" y="744"/>
                    </a:lnTo>
                    <a:lnTo>
                      <a:pt x="2032" y="737"/>
                    </a:lnTo>
                    <a:lnTo>
                      <a:pt x="2049" y="724"/>
                    </a:lnTo>
                    <a:lnTo>
                      <a:pt x="2057" y="720"/>
                    </a:lnTo>
                    <a:lnTo>
                      <a:pt x="2073" y="710"/>
                    </a:lnTo>
                    <a:lnTo>
                      <a:pt x="2111" y="694"/>
                    </a:lnTo>
                    <a:lnTo>
                      <a:pt x="2117" y="690"/>
                    </a:lnTo>
                    <a:lnTo>
                      <a:pt x="2124" y="684"/>
                    </a:lnTo>
                    <a:lnTo>
                      <a:pt x="2185" y="627"/>
                    </a:lnTo>
                    <a:lnTo>
                      <a:pt x="2189" y="624"/>
                    </a:lnTo>
                    <a:lnTo>
                      <a:pt x="2220" y="594"/>
                    </a:lnTo>
                    <a:lnTo>
                      <a:pt x="2213" y="592"/>
                    </a:lnTo>
                    <a:lnTo>
                      <a:pt x="2201" y="589"/>
                    </a:lnTo>
                    <a:lnTo>
                      <a:pt x="2198" y="595"/>
                    </a:lnTo>
                    <a:lnTo>
                      <a:pt x="2193" y="589"/>
                    </a:lnTo>
                    <a:lnTo>
                      <a:pt x="2179" y="585"/>
                    </a:lnTo>
                    <a:lnTo>
                      <a:pt x="2172" y="586"/>
                    </a:lnTo>
                    <a:lnTo>
                      <a:pt x="2171" y="581"/>
                    </a:lnTo>
                    <a:lnTo>
                      <a:pt x="2172" y="574"/>
                    </a:lnTo>
                    <a:lnTo>
                      <a:pt x="2168" y="571"/>
                    </a:lnTo>
                    <a:lnTo>
                      <a:pt x="2162" y="565"/>
                    </a:lnTo>
                    <a:lnTo>
                      <a:pt x="2159" y="562"/>
                    </a:lnTo>
                    <a:lnTo>
                      <a:pt x="2158" y="553"/>
                    </a:lnTo>
                    <a:lnTo>
                      <a:pt x="2156" y="559"/>
                    </a:lnTo>
                    <a:lnTo>
                      <a:pt x="2152" y="561"/>
                    </a:lnTo>
                    <a:lnTo>
                      <a:pt x="2141" y="548"/>
                    </a:lnTo>
                    <a:lnTo>
                      <a:pt x="2132" y="547"/>
                    </a:lnTo>
                    <a:lnTo>
                      <a:pt x="2125" y="544"/>
                    </a:lnTo>
                    <a:lnTo>
                      <a:pt x="2122" y="532"/>
                    </a:lnTo>
                    <a:lnTo>
                      <a:pt x="2113" y="517"/>
                    </a:lnTo>
                    <a:lnTo>
                      <a:pt x="2117" y="512"/>
                    </a:lnTo>
                    <a:lnTo>
                      <a:pt x="2112" y="508"/>
                    </a:lnTo>
                    <a:lnTo>
                      <a:pt x="2110" y="502"/>
                    </a:lnTo>
                    <a:lnTo>
                      <a:pt x="2102" y="497"/>
                    </a:lnTo>
                    <a:lnTo>
                      <a:pt x="2098" y="491"/>
                    </a:lnTo>
                    <a:lnTo>
                      <a:pt x="2092" y="492"/>
                    </a:lnTo>
                    <a:lnTo>
                      <a:pt x="2092" y="485"/>
                    </a:lnTo>
                    <a:lnTo>
                      <a:pt x="2086" y="473"/>
                    </a:lnTo>
                    <a:lnTo>
                      <a:pt x="2082" y="460"/>
                    </a:lnTo>
                    <a:lnTo>
                      <a:pt x="2076" y="455"/>
                    </a:lnTo>
                    <a:lnTo>
                      <a:pt x="2068" y="450"/>
                    </a:lnTo>
                    <a:lnTo>
                      <a:pt x="2063" y="446"/>
                    </a:lnTo>
                    <a:lnTo>
                      <a:pt x="2066" y="441"/>
                    </a:lnTo>
                    <a:lnTo>
                      <a:pt x="2069" y="434"/>
                    </a:lnTo>
                    <a:lnTo>
                      <a:pt x="2071" y="429"/>
                    </a:lnTo>
                    <a:lnTo>
                      <a:pt x="2064" y="424"/>
                    </a:lnTo>
                    <a:lnTo>
                      <a:pt x="2057" y="422"/>
                    </a:lnTo>
                    <a:lnTo>
                      <a:pt x="2049" y="403"/>
                    </a:lnTo>
                    <a:lnTo>
                      <a:pt x="2035" y="382"/>
                    </a:lnTo>
                    <a:lnTo>
                      <a:pt x="2023" y="373"/>
                    </a:lnTo>
                    <a:lnTo>
                      <a:pt x="2020" y="363"/>
                    </a:lnTo>
                    <a:lnTo>
                      <a:pt x="2024" y="359"/>
                    </a:lnTo>
                    <a:lnTo>
                      <a:pt x="2031" y="350"/>
                    </a:lnTo>
                    <a:lnTo>
                      <a:pt x="2029" y="336"/>
                    </a:lnTo>
                    <a:lnTo>
                      <a:pt x="2032" y="331"/>
                    </a:lnTo>
                    <a:lnTo>
                      <a:pt x="2038" y="327"/>
                    </a:lnTo>
                    <a:lnTo>
                      <a:pt x="2037" y="303"/>
                    </a:lnTo>
                    <a:lnTo>
                      <a:pt x="2032" y="296"/>
                    </a:lnTo>
                    <a:lnTo>
                      <a:pt x="2032" y="273"/>
                    </a:lnTo>
                    <a:lnTo>
                      <a:pt x="2033" y="269"/>
                    </a:lnTo>
                    <a:lnTo>
                      <a:pt x="2027" y="249"/>
                    </a:lnTo>
                    <a:lnTo>
                      <a:pt x="2016" y="241"/>
                    </a:lnTo>
                    <a:lnTo>
                      <a:pt x="2000" y="222"/>
                    </a:lnTo>
                    <a:lnTo>
                      <a:pt x="1992" y="218"/>
                    </a:lnTo>
                    <a:lnTo>
                      <a:pt x="1976" y="217"/>
                    </a:lnTo>
                    <a:lnTo>
                      <a:pt x="1964" y="209"/>
                    </a:lnTo>
                    <a:lnTo>
                      <a:pt x="1957" y="199"/>
                    </a:lnTo>
                    <a:lnTo>
                      <a:pt x="1954" y="178"/>
                    </a:lnTo>
                    <a:lnTo>
                      <a:pt x="1952" y="171"/>
                    </a:lnTo>
                    <a:lnTo>
                      <a:pt x="1952" y="152"/>
                    </a:lnTo>
                    <a:lnTo>
                      <a:pt x="1950" y="147"/>
                    </a:lnTo>
                    <a:lnTo>
                      <a:pt x="1946" y="144"/>
                    </a:lnTo>
                    <a:lnTo>
                      <a:pt x="1927" y="153"/>
                    </a:lnTo>
                    <a:lnTo>
                      <a:pt x="1910" y="155"/>
                    </a:lnTo>
                    <a:lnTo>
                      <a:pt x="1906" y="159"/>
                    </a:lnTo>
                    <a:lnTo>
                      <a:pt x="1903" y="164"/>
                    </a:lnTo>
                    <a:lnTo>
                      <a:pt x="1899" y="169"/>
                    </a:lnTo>
                    <a:lnTo>
                      <a:pt x="1885" y="175"/>
                    </a:lnTo>
                    <a:lnTo>
                      <a:pt x="1879" y="190"/>
                    </a:lnTo>
                    <a:lnTo>
                      <a:pt x="1873" y="197"/>
                    </a:lnTo>
                    <a:lnTo>
                      <a:pt x="1858" y="197"/>
                    </a:lnTo>
                    <a:lnTo>
                      <a:pt x="1852" y="194"/>
                    </a:lnTo>
                    <a:lnTo>
                      <a:pt x="1844" y="193"/>
                    </a:lnTo>
                    <a:lnTo>
                      <a:pt x="1837" y="201"/>
                    </a:lnTo>
                    <a:lnTo>
                      <a:pt x="1831" y="205"/>
                    </a:lnTo>
                    <a:lnTo>
                      <a:pt x="1828" y="200"/>
                    </a:lnTo>
                    <a:lnTo>
                      <a:pt x="1822" y="188"/>
                    </a:lnTo>
                    <a:lnTo>
                      <a:pt x="1811" y="181"/>
                    </a:lnTo>
                    <a:lnTo>
                      <a:pt x="1786" y="177"/>
                    </a:lnTo>
                    <a:lnTo>
                      <a:pt x="1773" y="168"/>
                    </a:lnTo>
                    <a:lnTo>
                      <a:pt x="1765" y="166"/>
                    </a:lnTo>
                    <a:lnTo>
                      <a:pt x="1739" y="174"/>
                    </a:lnTo>
                    <a:lnTo>
                      <a:pt x="1735" y="178"/>
                    </a:lnTo>
                    <a:lnTo>
                      <a:pt x="1732" y="190"/>
                    </a:lnTo>
                    <a:lnTo>
                      <a:pt x="1727" y="195"/>
                    </a:lnTo>
                    <a:lnTo>
                      <a:pt x="1710" y="187"/>
                    </a:lnTo>
                    <a:lnTo>
                      <a:pt x="1702" y="187"/>
                    </a:lnTo>
                    <a:lnTo>
                      <a:pt x="1695" y="181"/>
                    </a:lnTo>
                    <a:lnTo>
                      <a:pt x="1693" y="169"/>
                    </a:lnTo>
                    <a:lnTo>
                      <a:pt x="1681" y="164"/>
                    </a:lnTo>
                    <a:lnTo>
                      <a:pt x="1671" y="147"/>
                    </a:lnTo>
                    <a:lnTo>
                      <a:pt x="1654" y="143"/>
                    </a:lnTo>
                    <a:lnTo>
                      <a:pt x="1645" y="136"/>
                    </a:lnTo>
                    <a:lnTo>
                      <a:pt x="1634" y="136"/>
                    </a:lnTo>
                    <a:lnTo>
                      <a:pt x="1617" y="141"/>
                    </a:lnTo>
                    <a:lnTo>
                      <a:pt x="1605" y="141"/>
                    </a:lnTo>
                    <a:lnTo>
                      <a:pt x="1571" y="129"/>
                    </a:lnTo>
                    <a:lnTo>
                      <a:pt x="1564" y="115"/>
                    </a:lnTo>
                    <a:lnTo>
                      <a:pt x="1565" y="98"/>
                    </a:lnTo>
                    <a:lnTo>
                      <a:pt x="1547" y="70"/>
                    </a:lnTo>
                    <a:lnTo>
                      <a:pt x="1543" y="54"/>
                    </a:lnTo>
                    <a:lnTo>
                      <a:pt x="1527" y="41"/>
                    </a:lnTo>
                    <a:lnTo>
                      <a:pt x="1512" y="37"/>
                    </a:lnTo>
                    <a:lnTo>
                      <a:pt x="1508" y="31"/>
                    </a:lnTo>
                    <a:lnTo>
                      <a:pt x="1507" y="14"/>
                    </a:lnTo>
                    <a:lnTo>
                      <a:pt x="1502" y="10"/>
                    </a:lnTo>
                    <a:lnTo>
                      <a:pt x="1494" y="12"/>
                    </a:lnTo>
                    <a:lnTo>
                      <a:pt x="1488" y="20"/>
                    </a:lnTo>
                    <a:lnTo>
                      <a:pt x="1474" y="19"/>
                    </a:lnTo>
                    <a:lnTo>
                      <a:pt x="1469" y="23"/>
                    </a:lnTo>
                    <a:lnTo>
                      <a:pt x="1456" y="28"/>
                    </a:lnTo>
                    <a:lnTo>
                      <a:pt x="1435" y="17"/>
                    </a:lnTo>
                    <a:lnTo>
                      <a:pt x="1425" y="3"/>
                    </a:lnTo>
                    <a:lnTo>
                      <a:pt x="1420" y="0"/>
                    </a:lnTo>
                    <a:lnTo>
                      <a:pt x="1414" y="3"/>
                    </a:lnTo>
                    <a:lnTo>
                      <a:pt x="1407" y="12"/>
                    </a:lnTo>
                    <a:lnTo>
                      <a:pt x="1401" y="13"/>
                    </a:lnTo>
                    <a:lnTo>
                      <a:pt x="1395" y="18"/>
                    </a:lnTo>
                    <a:lnTo>
                      <a:pt x="1380" y="29"/>
                    </a:lnTo>
                    <a:lnTo>
                      <a:pt x="1376" y="34"/>
                    </a:lnTo>
                    <a:lnTo>
                      <a:pt x="1378" y="39"/>
                    </a:lnTo>
                    <a:lnTo>
                      <a:pt x="1390" y="53"/>
                    </a:lnTo>
                    <a:lnTo>
                      <a:pt x="1393" y="60"/>
                    </a:lnTo>
                    <a:lnTo>
                      <a:pt x="1393" y="71"/>
                    </a:lnTo>
                    <a:lnTo>
                      <a:pt x="1382" y="83"/>
                    </a:lnTo>
                    <a:lnTo>
                      <a:pt x="1383" y="93"/>
                    </a:lnTo>
                    <a:lnTo>
                      <a:pt x="1406" y="97"/>
                    </a:lnTo>
                    <a:lnTo>
                      <a:pt x="1406" y="105"/>
                    </a:lnTo>
                    <a:lnTo>
                      <a:pt x="1402" y="110"/>
                    </a:lnTo>
                    <a:lnTo>
                      <a:pt x="1398" y="114"/>
                    </a:lnTo>
                    <a:lnTo>
                      <a:pt x="1394" y="122"/>
                    </a:lnTo>
                    <a:lnTo>
                      <a:pt x="1398" y="128"/>
                    </a:lnTo>
                    <a:lnTo>
                      <a:pt x="1399" y="134"/>
                    </a:lnTo>
                    <a:lnTo>
                      <a:pt x="1383" y="134"/>
                    </a:lnTo>
                    <a:lnTo>
                      <a:pt x="1373" y="135"/>
                    </a:lnTo>
                    <a:lnTo>
                      <a:pt x="1363" y="140"/>
                    </a:lnTo>
                    <a:lnTo>
                      <a:pt x="1352" y="137"/>
                    </a:lnTo>
                    <a:lnTo>
                      <a:pt x="1346" y="139"/>
                    </a:lnTo>
                    <a:lnTo>
                      <a:pt x="1307" y="166"/>
                    </a:lnTo>
                    <a:lnTo>
                      <a:pt x="1294" y="171"/>
                    </a:lnTo>
                    <a:lnTo>
                      <a:pt x="1286" y="168"/>
                    </a:lnTo>
                    <a:lnTo>
                      <a:pt x="1276" y="153"/>
                    </a:lnTo>
                    <a:lnTo>
                      <a:pt x="1262" y="149"/>
                    </a:lnTo>
                    <a:lnTo>
                      <a:pt x="1238" y="154"/>
                    </a:lnTo>
                    <a:lnTo>
                      <a:pt x="1228" y="152"/>
                    </a:lnTo>
                    <a:lnTo>
                      <a:pt x="1222" y="154"/>
                    </a:lnTo>
                    <a:lnTo>
                      <a:pt x="1219" y="161"/>
                    </a:lnTo>
                    <a:lnTo>
                      <a:pt x="1220" y="173"/>
                    </a:lnTo>
                    <a:lnTo>
                      <a:pt x="1222" y="178"/>
                    </a:lnTo>
                    <a:lnTo>
                      <a:pt x="1222" y="195"/>
                    </a:lnTo>
                    <a:lnTo>
                      <a:pt x="1222" y="200"/>
                    </a:lnTo>
                    <a:lnTo>
                      <a:pt x="1228" y="212"/>
                    </a:lnTo>
                    <a:lnTo>
                      <a:pt x="1229" y="220"/>
                    </a:lnTo>
                    <a:lnTo>
                      <a:pt x="1228" y="225"/>
                    </a:lnTo>
                    <a:lnTo>
                      <a:pt x="1223" y="231"/>
                    </a:lnTo>
                    <a:lnTo>
                      <a:pt x="1214" y="235"/>
                    </a:lnTo>
                    <a:lnTo>
                      <a:pt x="1209" y="241"/>
                    </a:lnTo>
                    <a:lnTo>
                      <a:pt x="1206" y="249"/>
                    </a:lnTo>
                    <a:lnTo>
                      <a:pt x="1202" y="254"/>
                    </a:lnTo>
                    <a:lnTo>
                      <a:pt x="1175" y="261"/>
                    </a:lnTo>
                    <a:lnTo>
                      <a:pt x="1170" y="266"/>
                    </a:lnTo>
                    <a:lnTo>
                      <a:pt x="1166" y="277"/>
                    </a:lnTo>
                    <a:lnTo>
                      <a:pt x="1163" y="296"/>
                    </a:lnTo>
                    <a:lnTo>
                      <a:pt x="1158" y="305"/>
                    </a:lnTo>
                    <a:lnTo>
                      <a:pt x="1153" y="314"/>
                    </a:lnTo>
                    <a:lnTo>
                      <a:pt x="1132" y="327"/>
                    </a:lnTo>
                    <a:lnTo>
                      <a:pt x="1122" y="320"/>
                    </a:lnTo>
                    <a:lnTo>
                      <a:pt x="1109" y="322"/>
                    </a:lnTo>
                    <a:lnTo>
                      <a:pt x="1106" y="327"/>
                    </a:lnTo>
                    <a:lnTo>
                      <a:pt x="1102" y="340"/>
                    </a:lnTo>
                    <a:lnTo>
                      <a:pt x="1095" y="347"/>
                    </a:lnTo>
                    <a:lnTo>
                      <a:pt x="1088" y="354"/>
                    </a:lnTo>
                    <a:lnTo>
                      <a:pt x="1085" y="361"/>
                    </a:lnTo>
                    <a:lnTo>
                      <a:pt x="1085" y="387"/>
                    </a:lnTo>
                    <a:lnTo>
                      <a:pt x="1081" y="398"/>
                    </a:lnTo>
                    <a:lnTo>
                      <a:pt x="1080" y="412"/>
                    </a:lnTo>
                    <a:lnTo>
                      <a:pt x="1076" y="420"/>
                    </a:lnTo>
                    <a:lnTo>
                      <a:pt x="1064" y="423"/>
                    </a:lnTo>
                    <a:lnTo>
                      <a:pt x="1049" y="427"/>
                    </a:lnTo>
                    <a:lnTo>
                      <a:pt x="1049" y="434"/>
                    </a:lnTo>
                    <a:lnTo>
                      <a:pt x="1043" y="437"/>
                    </a:lnTo>
                    <a:lnTo>
                      <a:pt x="1039" y="432"/>
                    </a:lnTo>
                    <a:lnTo>
                      <a:pt x="1037" y="424"/>
                    </a:lnTo>
                    <a:lnTo>
                      <a:pt x="1032" y="419"/>
                    </a:lnTo>
                    <a:lnTo>
                      <a:pt x="1024" y="417"/>
                    </a:lnTo>
                    <a:lnTo>
                      <a:pt x="1010" y="419"/>
                    </a:lnTo>
                    <a:lnTo>
                      <a:pt x="996" y="412"/>
                    </a:lnTo>
                    <a:lnTo>
                      <a:pt x="983" y="401"/>
                    </a:lnTo>
                    <a:lnTo>
                      <a:pt x="980" y="397"/>
                    </a:lnTo>
                    <a:lnTo>
                      <a:pt x="978" y="385"/>
                    </a:lnTo>
                    <a:lnTo>
                      <a:pt x="979" y="371"/>
                    </a:lnTo>
                    <a:lnTo>
                      <a:pt x="977" y="366"/>
                    </a:lnTo>
                    <a:lnTo>
                      <a:pt x="956" y="346"/>
                    </a:lnTo>
                    <a:lnTo>
                      <a:pt x="952" y="350"/>
                    </a:lnTo>
                    <a:lnTo>
                      <a:pt x="952" y="359"/>
                    </a:lnTo>
                    <a:lnTo>
                      <a:pt x="963" y="363"/>
                    </a:lnTo>
                    <a:lnTo>
                      <a:pt x="966" y="368"/>
                    </a:lnTo>
                    <a:lnTo>
                      <a:pt x="962" y="372"/>
                    </a:lnTo>
                    <a:lnTo>
                      <a:pt x="953" y="372"/>
                    </a:lnTo>
                    <a:lnTo>
                      <a:pt x="946" y="380"/>
                    </a:lnTo>
                    <a:lnTo>
                      <a:pt x="931" y="373"/>
                    </a:lnTo>
                    <a:lnTo>
                      <a:pt x="926" y="376"/>
                    </a:lnTo>
                    <a:lnTo>
                      <a:pt x="932" y="386"/>
                    </a:lnTo>
                    <a:lnTo>
                      <a:pt x="936" y="390"/>
                    </a:lnTo>
                    <a:lnTo>
                      <a:pt x="932" y="396"/>
                    </a:lnTo>
                    <a:lnTo>
                      <a:pt x="928" y="401"/>
                    </a:lnTo>
                    <a:lnTo>
                      <a:pt x="911" y="404"/>
                    </a:lnTo>
                    <a:lnTo>
                      <a:pt x="908" y="412"/>
                    </a:lnTo>
                    <a:lnTo>
                      <a:pt x="907" y="431"/>
                    </a:lnTo>
                    <a:lnTo>
                      <a:pt x="909" y="439"/>
                    </a:lnTo>
                    <a:lnTo>
                      <a:pt x="912" y="445"/>
                    </a:lnTo>
                    <a:lnTo>
                      <a:pt x="900" y="450"/>
                    </a:lnTo>
                    <a:lnTo>
                      <a:pt x="893" y="449"/>
                    </a:lnTo>
                    <a:lnTo>
                      <a:pt x="888" y="450"/>
                    </a:lnTo>
                    <a:lnTo>
                      <a:pt x="885" y="471"/>
                    </a:lnTo>
                    <a:lnTo>
                      <a:pt x="880" y="476"/>
                    </a:lnTo>
                    <a:lnTo>
                      <a:pt x="870" y="479"/>
                    </a:lnTo>
                    <a:lnTo>
                      <a:pt x="866" y="476"/>
                    </a:lnTo>
                    <a:lnTo>
                      <a:pt x="867" y="466"/>
                    </a:lnTo>
                    <a:lnTo>
                      <a:pt x="870" y="456"/>
                    </a:lnTo>
                    <a:lnTo>
                      <a:pt x="862" y="452"/>
                    </a:lnTo>
                    <a:lnTo>
                      <a:pt x="848" y="459"/>
                    </a:lnTo>
                    <a:lnTo>
                      <a:pt x="839" y="451"/>
                    </a:lnTo>
                    <a:lnTo>
                      <a:pt x="830" y="429"/>
                    </a:lnTo>
                    <a:lnTo>
                      <a:pt x="827" y="422"/>
                    </a:lnTo>
                    <a:lnTo>
                      <a:pt x="819" y="418"/>
                    </a:lnTo>
                    <a:lnTo>
                      <a:pt x="814" y="420"/>
                    </a:lnTo>
                    <a:lnTo>
                      <a:pt x="806" y="429"/>
                    </a:lnTo>
                    <a:lnTo>
                      <a:pt x="795" y="440"/>
                    </a:lnTo>
                    <a:lnTo>
                      <a:pt x="773" y="444"/>
                    </a:lnTo>
                    <a:lnTo>
                      <a:pt x="758" y="456"/>
                    </a:lnTo>
                    <a:lnTo>
                      <a:pt x="752" y="485"/>
                    </a:lnTo>
                    <a:lnTo>
                      <a:pt x="741" y="498"/>
                    </a:lnTo>
                    <a:lnTo>
                      <a:pt x="731" y="497"/>
                    </a:lnTo>
                    <a:lnTo>
                      <a:pt x="722" y="478"/>
                    </a:lnTo>
                    <a:lnTo>
                      <a:pt x="714" y="474"/>
                    </a:lnTo>
                    <a:lnTo>
                      <a:pt x="695" y="466"/>
                    </a:lnTo>
                    <a:lnTo>
                      <a:pt x="689" y="458"/>
                    </a:lnTo>
                    <a:lnTo>
                      <a:pt x="673" y="447"/>
                    </a:lnTo>
                    <a:lnTo>
                      <a:pt x="663" y="440"/>
                    </a:lnTo>
                    <a:lnTo>
                      <a:pt x="653" y="434"/>
                    </a:lnTo>
                    <a:lnTo>
                      <a:pt x="643" y="435"/>
                    </a:lnTo>
                    <a:lnTo>
                      <a:pt x="622" y="447"/>
                    </a:lnTo>
                    <a:lnTo>
                      <a:pt x="607" y="437"/>
                    </a:lnTo>
                    <a:lnTo>
                      <a:pt x="603" y="430"/>
                    </a:lnTo>
                    <a:lnTo>
                      <a:pt x="602" y="422"/>
                    </a:lnTo>
                    <a:lnTo>
                      <a:pt x="595" y="429"/>
                    </a:lnTo>
                    <a:lnTo>
                      <a:pt x="591" y="434"/>
                    </a:lnTo>
                    <a:lnTo>
                      <a:pt x="590" y="442"/>
                    </a:lnTo>
                    <a:lnTo>
                      <a:pt x="602" y="456"/>
                    </a:lnTo>
                    <a:lnTo>
                      <a:pt x="593" y="472"/>
                    </a:lnTo>
                    <a:lnTo>
                      <a:pt x="589" y="475"/>
                    </a:lnTo>
                    <a:lnTo>
                      <a:pt x="575" y="475"/>
                    </a:lnTo>
                    <a:lnTo>
                      <a:pt x="571" y="469"/>
                    </a:lnTo>
                    <a:lnTo>
                      <a:pt x="572" y="463"/>
                    </a:lnTo>
                    <a:lnTo>
                      <a:pt x="577" y="454"/>
                    </a:lnTo>
                    <a:lnTo>
                      <a:pt x="576" y="449"/>
                    </a:lnTo>
                    <a:lnTo>
                      <a:pt x="565" y="450"/>
                    </a:lnTo>
                    <a:lnTo>
                      <a:pt x="551" y="450"/>
                    </a:lnTo>
                    <a:lnTo>
                      <a:pt x="545" y="454"/>
                    </a:lnTo>
                    <a:lnTo>
                      <a:pt x="538" y="456"/>
                    </a:lnTo>
                    <a:lnTo>
                      <a:pt x="528" y="454"/>
                    </a:lnTo>
                    <a:lnTo>
                      <a:pt x="517" y="439"/>
                    </a:lnTo>
                    <a:lnTo>
                      <a:pt x="512" y="436"/>
                    </a:lnTo>
                    <a:lnTo>
                      <a:pt x="507" y="438"/>
                    </a:lnTo>
                    <a:lnTo>
                      <a:pt x="497" y="451"/>
                    </a:lnTo>
                    <a:lnTo>
                      <a:pt x="506" y="464"/>
                    </a:lnTo>
                    <a:lnTo>
                      <a:pt x="507" y="478"/>
                    </a:lnTo>
                    <a:lnTo>
                      <a:pt x="499" y="483"/>
                    </a:lnTo>
                    <a:lnTo>
                      <a:pt x="495" y="492"/>
                    </a:lnTo>
                    <a:lnTo>
                      <a:pt x="489" y="491"/>
                    </a:lnTo>
                    <a:lnTo>
                      <a:pt x="477" y="481"/>
                    </a:lnTo>
                    <a:lnTo>
                      <a:pt x="472" y="481"/>
                    </a:lnTo>
                    <a:lnTo>
                      <a:pt x="467" y="498"/>
                    </a:lnTo>
                    <a:lnTo>
                      <a:pt x="458" y="507"/>
                    </a:lnTo>
                    <a:lnTo>
                      <a:pt x="447" y="515"/>
                    </a:lnTo>
                    <a:lnTo>
                      <a:pt x="434" y="529"/>
                    </a:lnTo>
                    <a:lnTo>
                      <a:pt x="434" y="540"/>
                    </a:lnTo>
                    <a:lnTo>
                      <a:pt x="436" y="546"/>
                    </a:lnTo>
                    <a:lnTo>
                      <a:pt x="438" y="554"/>
                    </a:lnTo>
                    <a:lnTo>
                      <a:pt x="440" y="564"/>
                    </a:lnTo>
                    <a:lnTo>
                      <a:pt x="453" y="576"/>
                    </a:lnTo>
                    <a:lnTo>
                      <a:pt x="458" y="586"/>
                    </a:lnTo>
                    <a:lnTo>
                      <a:pt x="457" y="592"/>
                    </a:lnTo>
                    <a:lnTo>
                      <a:pt x="452" y="600"/>
                    </a:lnTo>
                    <a:lnTo>
                      <a:pt x="414" y="607"/>
                    </a:lnTo>
                    <a:lnTo>
                      <a:pt x="392" y="608"/>
                    </a:lnTo>
                    <a:lnTo>
                      <a:pt x="379" y="615"/>
                    </a:lnTo>
                    <a:lnTo>
                      <a:pt x="372" y="624"/>
                    </a:lnTo>
                    <a:lnTo>
                      <a:pt x="366" y="625"/>
                    </a:lnTo>
                    <a:lnTo>
                      <a:pt x="360" y="618"/>
                    </a:lnTo>
                    <a:lnTo>
                      <a:pt x="349" y="620"/>
                    </a:lnTo>
                    <a:lnTo>
                      <a:pt x="339" y="626"/>
                    </a:lnTo>
                    <a:lnTo>
                      <a:pt x="336" y="629"/>
                    </a:lnTo>
                    <a:lnTo>
                      <a:pt x="333" y="647"/>
                    </a:lnTo>
                    <a:lnTo>
                      <a:pt x="325" y="669"/>
                    </a:lnTo>
                    <a:lnTo>
                      <a:pt x="331" y="687"/>
                    </a:lnTo>
                    <a:lnTo>
                      <a:pt x="341" y="698"/>
                    </a:lnTo>
                    <a:lnTo>
                      <a:pt x="343" y="705"/>
                    </a:lnTo>
                    <a:lnTo>
                      <a:pt x="347" y="719"/>
                    </a:lnTo>
                    <a:lnTo>
                      <a:pt x="343" y="734"/>
                    </a:lnTo>
                    <a:lnTo>
                      <a:pt x="336" y="743"/>
                    </a:lnTo>
                    <a:lnTo>
                      <a:pt x="332" y="747"/>
                    </a:lnTo>
                    <a:lnTo>
                      <a:pt x="321" y="752"/>
                    </a:lnTo>
                    <a:lnTo>
                      <a:pt x="307" y="747"/>
                    </a:lnTo>
                    <a:lnTo>
                      <a:pt x="296" y="737"/>
                    </a:lnTo>
                    <a:lnTo>
                      <a:pt x="290" y="731"/>
                    </a:lnTo>
                    <a:lnTo>
                      <a:pt x="252" y="716"/>
                    </a:lnTo>
                    <a:lnTo>
                      <a:pt x="233" y="700"/>
                    </a:lnTo>
                    <a:lnTo>
                      <a:pt x="226" y="698"/>
                    </a:lnTo>
                    <a:lnTo>
                      <a:pt x="216" y="692"/>
                    </a:lnTo>
                    <a:lnTo>
                      <a:pt x="195" y="683"/>
                    </a:lnTo>
                    <a:lnTo>
                      <a:pt x="189" y="683"/>
                    </a:lnTo>
                    <a:lnTo>
                      <a:pt x="173" y="688"/>
                    </a:lnTo>
                    <a:lnTo>
                      <a:pt x="155" y="705"/>
                    </a:lnTo>
                    <a:lnTo>
                      <a:pt x="146" y="722"/>
                    </a:lnTo>
                    <a:lnTo>
                      <a:pt x="133" y="733"/>
                    </a:lnTo>
                    <a:lnTo>
                      <a:pt x="126" y="743"/>
                    </a:lnTo>
                    <a:lnTo>
                      <a:pt x="125" y="753"/>
                    </a:lnTo>
                    <a:lnTo>
                      <a:pt x="133" y="766"/>
                    </a:lnTo>
                    <a:lnTo>
                      <a:pt x="137" y="769"/>
                    </a:lnTo>
                    <a:lnTo>
                      <a:pt x="146" y="776"/>
                    </a:lnTo>
                    <a:lnTo>
                      <a:pt x="135" y="821"/>
                    </a:lnTo>
                    <a:lnTo>
                      <a:pt x="124" y="829"/>
                    </a:lnTo>
                    <a:lnTo>
                      <a:pt x="124" y="837"/>
                    </a:lnTo>
                    <a:lnTo>
                      <a:pt x="128" y="844"/>
                    </a:lnTo>
                    <a:lnTo>
                      <a:pt x="136" y="842"/>
                    </a:lnTo>
                    <a:lnTo>
                      <a:pt x="138" y="854"/>
                    </a:lnTo>
                    <a:lnTo>
                      <a:pt x="124" y="855"/>
                    </a:lnTo>
                    <a:lnTo>
                      <a:pt x="117" y="859"/>
                    </a:lnTo>
                    <a:lnTo>
                      <a:pt x="114" y="866"/>
                    </a:lnTo>
                    <a:lnTo>
                      <a:pt x="124" y="891"/>
                    </a:lnTo>
                    <a:lnTo>
                      <a:pt x="114" y="900"/>
                    </a:lnTo>
                    <a:lnTo>
                      <a:pt x="109" y="915"/>
                    </a:lnTo>
                    <a:lnTo>
                      <a:pt x="101" y="925"/>
                    </a:lnTo>
                    <a:lnTo>
                      <a:pt x="90" y="924"/>
                    </a:lnTo>
                    <a:lnTo>
                      <a:pt x="73" y="900"/>
                    </a:lnTo>
                    <a:lnTo>
                      <a:pt x="65" y="899"/>
                    </a:lnTo>
                    <a:lnTo>
                      <a:pt x="58" y="906"/>
                    </a:lnTo>
                    <a:lnTo>
                      <a:pt x="53" y="923"/>
                    </a:lnTo>
                    <a:lnTo>
                      <a:pt x="50" y="928"/>
                    </a:lnTo>
                    <a:lnTo>
                      <a:pt x="45" y="944"/>
                    </a:lnTo>
                    <a:lnTo>
                      <a:pt x="68" y="943"/>
                    </a:lnTo>
                    <a:lnTo>
                      <a:pt x="287" y="956"/>
                    </a:lnTo>
                    <a:lnTo>
                      <a:pt x="398" y="962"/>
                    </a:lnTo>
                    <a:lnTo>
                      <a:pt x="398" y="962"/>
                    </a:lnTo>
                    <a:lnTo>
                      <a:pt x="398" y="962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4" name="Freeform 18">
                <a:extLst>
                  <a:ext uri="{FF2B5EF4-FFF2-40B4-BE49-F238E27FC236}">
                    <a16:creationId xmlns:a16="http://schemas.microsoft.com/office/drawing/2014/main" id="{C85CE78E-B09F-9B2F-D4D5-A5837F24FAD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451234" y="-100541"/>
                <a:ext cx="3841750" cy="1774825"/>
              </a:xfrm>
              <a:custGeom>
                <a:avLst/>
                <a:gdLst>
                  <a:gd name="T0" fmla="*/ 1398 w 2420"/>
                  <a:gd name="T1" fmla="*/ 1093 h 1118"/>
                  <a:gd name="T2" fmla="*/ 1527 w 2420"/>
                  <a:gd name="T3" fmla="*/ 1068 h 1118"/>
                  <a:gd name="T4" fmla="*/ 1871 w 2420"/>
                  <a:gd name="T5" fmla="*/ 1060 h 1118"/>
                  <a:gd name="T6" fmla="*/ 2084 w 2420"/>
                  <a:gd name="T7" fmla="*/ 1043 h 1118"/>
                  <a:gd name="T8" fmla="*/ 2254 w 2420"/>
                  <a:gd name="T9" fmla="*/ 1012 h 1118"/>
                  <a:gd name="T10" fmla="*/ 2250 w 2420"/>
                  <a:gd name="T11" fmla="*/ 914 h 1118"/>
                  <a:gd name="T12" fmla="*/ 2142 w 2420"/>
                  <a:gd name="T13" fmla="*/ 911 h 1118"/>
                  <a:gd name="T14" fmla="*/ 2074 w 2420"/>
                  <a:gd name="T15" fmla="*/ 871 h 1118"/>
                  <a:gd name="T16" fmla="*/ 1969 w 2420"/>
                  <a:gd name="T17" fmla="*/ 811 h 1118"/>
                  <a:gd name="T18" fmla="*/ 2036 w 2420"/>
                  <a:gd name="T19" fmla="*/ 795 h 1118"/>
                  <a:gd name="T20" fmla="*/ 2118 w 2420"/>
                  <a:gd name="T21" fmla="*/ 886 h 1118"/>
                  <a:gd name="T22" fmla="*/ 2101 w 2420"/>
                  <a:gd name="T23" fmla="*/ 794 h 1118"/>
                  <a:gd name="T24" fmla="*/ 2023 w 2420"/>
                  <a:gd name="T25" fmla="*/ 718 h 1118"/>
                  <a:gd name="T26" fmla="*/ 2100 w 2420"/>
                  <a:gd name="T27" fmla="*/ 737 h 1118"/>
                  <a:gd name="T28" fmla="*/ 2150 w 2420"/>
                  <a:gd name="T29" fmla="*/ 703 h 1118"/>
                  <a:gd name="T30" fmla="*/ 2035 w 2420"/>
                  <a:gd name="T31" fmla="*/ 602 h 1118"/>
                  <a:gd name="T32" fmla="*/ 1960 w 2420"/>
                  <a:gd name="T33" fmla="*/ 523 h 1118"/>
                  <a:gd name="T34" fmla="*/ 2116 w 2420"/>
                  <a:gd name="T35" fmla="*/ 643 h 1118"/>
                  <a:gd name="T36" fmla="*/ 2079 w 2420"/>
                  <a:gd name="T37" fmla="*/ 507 h 1118"/>
                  <a:gd name="T38" fmla="*/ 2019 w 2420"/>
                  <a:gd name="T39" fmla="*/ 461 h 1118"/>
                  <a:gd name="T40" fmla="*/ 1923 w 2420"/>
                  <a:gd name="T41" fmla="*/ 430 h 1118"/>
                  <a:gd name="T42" fmla="*/ 1858 w 2420"/>
                  <a:gd name="T43" fmla="*/ 389 h 1118"/>
                  <a:gd name="T44" fmla="*/ 1840 w 2420"/>
                  <a:gd name="T45" fmla="*/ 283 h 1118"/>
                  <a:gd name="T46" fmla="*/ 1886 w 2420"/>
                  <a:gd name="T47" fmla="*/ 251 h 1118"/>
                  <a:gd name="T48" fmla="*/ 1836 w 2420"/>
                  <a:gd name="T49" fmla="*/ 159 h 1118"/>
                  <a:gd name="T50" fmla="*/ 1751 w 2420"/>
                  <a:gd name="T51" fmla="*/ 115 h 1118"/>
                  <a:gd name="T52" fmla="*/ 1698 w 2420"/>
                  <a:gd name="T53" fmla="*/ 42 h 1118"/>
                  <a:gd name="T54" fmla="*/ 1601 w 2420"/>
                  <a:gd name="T55" fmla="*/ 74 h 1118"/>
                  <a:gd name="T56" fmla="*/ 1483 w 2420"/>
                  <a:gd name="T57" fmla="*/ 76 h 1118"/>
                  <a:gd name="T58" fmla="*/ 1406 w 2420"/>
                  <a:gd name="T59" fmla="*/ 215 h 1118"/>
                  <a:gd name="T60" fmla="*/ 1311 w 2420"/>
                  <a:gd name="T61" fmla="*/ 262 h 1118"/>
                  <a:gd name="T62" fmla="*/ 1270 w 2420"/>
                  <a:gd name="T63" fmla="*/ 375 h 1118"/>
                  <a:gd name="T64" fmla="*/ 1140 w 2420"/>
                  <a:gd name="T65" fmla="*/ 366 h 1118"/>
                  <a:gd name="T66" fmla="*/ 1110 w 2420"/>
                  <a:gd name="T67" fmla="*/ 463 h 1118"/>
                  <a:gd name="T68" fmla="*/ 1068 w 2420"/>
                  <a:gd name="T69" fmla="*/ 534 h 1118"/>
                  <a:gd name="T70" fmla="*/ 993 w 2420"/>
                  <a:gd name="T71" fmla="*/ 646 h 1118"/>
                  <a:gd name="T72" fmla="*/ 981 w 2420"/>
                  <a:gd name="T73" fmla="*/ 725 h 1118"/>
                  <a:gd name="T74" fmla="*/ 932 w 2420"/>
                  <a:gd name="T75" fmla="*/ 784 h 1118"/>
                  <a:gd name="T76" fmla="*/ 841 w 2420"/>
                  <a:gd name="T77" fmla="*/ 811 h 1118"/>
                  <a:gd name="T78" fmla="*/ 780 w 2420"/>
                  <a:gd name="T79" fmla="*/ 840 h 1118"/>
                  <a:gd name="T80" fmla="*/ 657 w 2420"/>
                  <a:gd name="T81" fmla="*/ 851 h 1118"/>
                  <a:gd name="T82" fmla="*/ 546 w 2420"/>
                  <a:gd name="T83" fmla="*/ 854 h 1118"/>
                  <a:gd name="T84" fmla="*/ 495 w 2420"/>
                  <a:gd name="T85" fmla="*/ 767 h 1118"/>
                  <a:gd name="T86" fmla="*/ 291 w 2420"/>
                  <a:gd name="T87" fmla="*/ 914 h 1118"/>
                  <a:gd name="T88" fmla="*/ 231 w 2420"/>
                  <a:gd name="T89" fmla="*/ 1007 h 1118"/>
                  <a:gd name="T90" fmla="*/ 161 w 2420"/>
                  <a:gd name="T91" fmla="*/ 1057 h 1118"/>
                  <a:gd name="T92" fmla="*/ 9 w 2420"/>
                  <a:gd name="T93" fmla="*/ 1107 h 1118"/>
                  <a:gd name="T94" fmla="*/ 512 w 2420"/>
                  <a:gd name="T95" fmla="*/ 1102 h 1118"/>
                  <a:gd name="T96" fmla="*/ 1034 w 2420"/>
                  <a:gd name="T97" fmla="*/ 1111 h 1118"/>
                  <a:gd name="T98" fmla="*/ 2311 w 2420"/>
                  <a:gd name="T99" fmla="*/ 713 h 1118"/>
                  <a:gd name="T100" fmla="*/ 2268 w 2420"/>
                  <a:gd name="T101" fmla="*/ 784 h 1118"/>
                  <a:gd name="T102" fmla="*/ 2282 w 2420"/>
                  <a:gd name="T103" fmla="*/ 764 h 1118"/>
                  <a:gd name="T104" fmla="*/ 2210 w 2420"/>
                  <a:gd name="T105" fmla="*/ 546 h 1118"/>
                  <a:gd name="T106" fmla="*/ 2264 w 2420"/>
                  <a:gd name="T107" fmla="*/ 711 h 1118"/>
                  <a:gd name="T108" fmla="*/ 2342 w 2420"/>
                  <a:gd name="T109" fmla="*/ 575 h 1118"/>
                  <a:gd name="T110" fmla="*/ 2298 w 2420"/>
                  <a:gd name="T111" fmla="*/ 526 h 1118"/>
                  <a:gd name="T112" fmla="*/ 2243 w 2420"/>
                  <a:gd name="T113" fmla="*/ 630 h 1118"/>
                  <a:gd name="T114" fmla="*/ 2250 w 2420"/>
                  <a:gd name="T115" fmla="*/ 830 h 11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20" h="1118">
                    <a:moveTo>
                      <a:pt x="1220" y="1104"/>
                    </a:moveTo>
                    <a:lnTo>
                      <a:pt x="1301" y="1099"/>
                    </a:lnTo>
                    <a:lnTo>
                      <a:pt x="1311" y="1099"/>
                    </a:lnTo>
                    <a:lnTo>
                      <a:pt x="1325" y="1098"/>
                    </a:lnTo>
                    <a:lnTo>
                      <a:pt x="1334" y="1096"/>
                    </a:lnTo>
                    <a:lnTo>
                      <a:pt x="1344" y="1096"/>
                    </a:lnTo>
                    <a:lnTo>
                      <a:pt x="1352" y="1096"/>
                    </a:lnTo>
                    <a:lnTo>
                      <a:pt x="1356" y="1097"/>
                    </a:lnTo>
                    <a:lnTo>
                      <a:pt x="1383" y="1094"/>
                    </a:lnTo>
                    <a:lnTo>
                      <a:pt x="1392" y="1094"/>
                    </a:lnTo>
                    <a:lnTo>
                      <a:pt x="1398" y="1093"/>
                    </a:lnTo>
                    <a:lnTo>
                      <a:pt x="1407" y="1094"/>
                    </a:lnTo>
                    <a:lnTo>
                      <a:pt x="1424" y="1092"/>
                    </a:lnTo>
                    <a:lnTo>
                      <a:pt x="1446" y="1091"/>
                    </a:lnTo>
                    <a:lnTo>
                      <a:pt x="1567" y="1083"/>
                    </a:lnTo>
                    <a:lnTo>
                      <a:pt x="1563" y="1076"/>
                    </a:lnTo>
                    <a:lnTo>
                      <a:pt x="1554" y="1076"/>
                    </a:lnTo>
                    <a:lnTo>
                      <a:pt x="1548" y="1073"/>
                    </a:lnTo>
                    <a:lnTo>
                      <a:pt x="1535" y="1072"/>
                    </a:lnTo>
                    <a:lnTo>
                      <a:pt x="1527" y="1077"/>
                    </a:lnTo>
                    <a:lnTo>
                      <a:pt x="1525" y="1071"/>
                    </a:lnTo>
                    <a:lnTo>
                      <a:pt x="1527" y="1068"/>
                    </a:lnTo>
                    <a:lnTo>
                      <a:pt x="1537" y="1065"/>
                    </a:lnTo>
                    <a:lnTo>
                      <a:pt x="1556" y="1062"/>
                    </a:lnTo>
                    <a:lnTo>
                      <a:pt x="1561" y="1069"/>
                    </a:lnTo>
                    <a:lnTo>
                      <a:pt x="1572" y="1065"/>
                    </a:lnTo>
                    <a:lnTo>
                      <a:pt x="1579" y="1067"/>
                    </a:lnTo>
                    <a:lnTo>
                      <a:pt x="1585" y="1074"/>
                    </a:lnTo>
                    <a:lnTo>
                      <a:pt x="1589" y="1082"/>
                    </a:lnTo>
                    <a:lnTo>
                      <a:pt x="1655" y="1078"/>
                    </a:lnTo>
                    <a:lnTo>
                      <a:pt x="1859" y="1062"/>
                    </a:lnTo>
                    <a:lnTo>
                      <a:pt x="1866" y="1062"/>
                    </a:lnTo>
                    <a:lnTo>
                      <a:pt x="1871" y="1060"/>
                    </a:lnTo>
                    <a:lnTo>
                      <a:pt x="1903" y="1059"/>
                    </a:lnTo>
                    <a:lnTo>
                      <a:pt x="1912" y="1058"/>
                    </a:lnTo>
                    <a:lnTo>
                      <a:pt x="1984" y="1053"/>
                    </a:lnTo>
                    <a:lnTo>
                      <a:pt x="1989" y="1050"/>
                    </a:lnTo>
                    <a:lnTo>
                      <a:pt x="2012" y="1049"/>
                    </a:lnTo>
                    <a:lnTo>
                      <a:pt x="2020" y="1047"/>
                    </a:lnTo>
                    <a:lnTo>
                      <a:pt x="2035" y="1047"/>
                    </a:lnTo>
                    <a:lnTo>
                      <a:pt x="2041" y="1046"/>
                    </a:lnTo>
                    <a:lnTo>
                      <a:pt x="2064" y="1044"/>
                    </a:lnTo>
                    <a:lnTo>
                      <a:pt x="2072" y="1045"/>
                    </a:lnTo>
                    <a:lnTo>
                      <a:pt x="2084" y="1043"/>
                    </a:lnTo>
                    <a:lnTo>
                      <a:pt x="2123" y="1040"/>
                    </a:lnTo>
                    <a:lnTo>
                      <a:pt x="2135" y="1038"/>
                    </a:lnTo>
                    <a:lnTo>
                      <a:pt x="2167" y="1036"/>
                    </a:lnTo>
                    <a:lnTo>
                      <a:pt x="2174" y="1035"/>
                    </a:lnTo>
                    <a:lnTo>
                      <a:pt x="2189" y="1035"/>
                    </a:lnTo>
                    <a:lnTo>
                      <a:pt x="2222" y="1031"/>
                    </a:lnTo>
                    <a:lnTo>
                      <a:pt x="2233" y="1031"/>
                    </a:lnTo>
                    <a:lnTo>
                      <a:pt x="2239" y="1029"/>
                    </a:lnTo>
                    <a:lnTo>
                      <a:pt x="2248" y="1029"/>
                    </a:lnTo>
                    <a:lnTo>
                      <a:pt x="2256" y="1029"/>
                    </a:lnTo>
                    <a:lnTo>
                      <a:pt x="2254" y="1012"/>
                    </a:lnTo>
                    <a:lnTo>
                      <a:pt x="2253" y="1000"/>
                    </a:lnTo>
                    <a:lnTo>
                      <a:pt x="2258" y="967"/>
                    </a:lnTo>
                    <a:lnTo>
                      <a:pt x="2265" y="974"/>
                    </a:lnTo>
                    <a:lnTo>
                      <a:pt x="2276" y="1004"/>
                    </a:lnTo>
                    <a:lnTo>
                      <a:pt x="2279" y="1010"/>
                    </a:lnTo>
                    <a:lnTo>
                      <a:pt x="2281" y="1021"/>
                    </a:lnTo>
                    <a:lnTo>
                      <a:pt x="2290" y="1025"/>
                    </a:lnTo>
                    <a:lnTo>
                      <a:pt x="2286" y="1003"/>
                    </a:lnTo>
                    <a:lnTo>
                      <a:pt x="2263" y="957"/>
                    </a:lnTo>
                    <a:lnTo>
                      <a:pt x="2258" y="939"/>
                    </a:lnTo>
                    <a:lnTo>
                      <a:pt x="2250" y="914"/>
                    </a:lnTo>
                    <a:lnTo>
                      <a:pt x="2246" y="899"/>
                    </a:lnTo>
                    <a:lnTo>
                      <a:pt x="2230" y="885"/>
                    </a:lnTo>
                    <a:lnTo>
                      <a:pt x="2220" y="894"/>
                    </a:lnTo>
                    <a:lnTo>
                      <a:pt x="2177" y="891"/>
                    </a:lnTo>
                    <a:lnTo>
                      <a:pt x="2159" y="881"/>
                    </a:lnTo>
                    <a:lnTo>
                      <a:pt x="2152" y="884"/>
                    </a:lnTo>
                    <a:lnTo>
                      <a:pt x="2142" y="881"/>
                    </a:lnTo>
                    <a:lnTo>
                      <a:pt x="2144" y="900"/>
                    </a:lnTo>
                    <a:lnTo>
                      <a:pt x="2148" y="910"/>
                    </a:lnTo>
                    <a:lnTo>
                      <a:pt x="2147" y="917"/>
                    </a:lnTo>
                    <a:lnTo>
                      <a:pt x="2142" y="911"/>
                    </a:lnTo>
                    <a:lnTo>
                      <a:pt x="2138" y="897"/>
                    </a:lnTo>
                    <a:lnTo>
                      <a:pt x="2128" y="901"/>
                    </a:lnTo>
                    <a:lnTo>
                      <a:pt x="2125" y="908"/>
                    </a:lnTo>
                    <a:lnTo>
                      <a:pt x="2110" y="909"/>
                    </a:lnTo>
                    <a:lnTo>
                      <a:pt x="2107" y="916"/>
                    </a:lnTo>
                    <a:lnTo>
                      <a:pt x="2095" y="920"/>
                    </a:lnTo>
                    <a:lnTo>
                      <a:pt x="2101" y="909"/>
                    </a:lnTo>
                    <a:lnTo>
                      <a:pt x="2098" y="892"/>
                    </a:lnTo>
                    <a:lnTo>
                      <a:pt x="2094" y="886"/>
                    </a:lnTo>
                    <a:lnTo>
                      <a:pt x="2082" y="879"/>
                    </a:lnTo>
                    <a:lnTo>
                      <a:pt x="2074" y="871"/>
                    </a:lnTo>
                    <a:lnTo>
                      <a:pt x="2056" y="864"/>
                    </a:lnTo>
                    <a:lnTo>
                      <a:pt x="2043" y="859"/>
                    </a:lnTo>
                    <a:lnTo>
                      <a:pt x="2041" y="838"/>
                    </a:lnTo>
                    <a:lnTo>
                      <a:pt x="2035" y="808"/>
                    </a:lnTo>
                    <a:lnTo>
                      <a:pt x="2029" y="808"/>
                    </a:lnTo>
                    <a:lnTo>
                      <a:pt x="2023" y="825"/>
                    </a:lnTo>
                    <a:lnTo>
                      <a:pt x="2017" y="825"/>
                    </a:lnTo>
                    <a:lnTo>
                      <a:pt x="2006" y="813"/>
                    </a:lnTo>
                    <a:lnTo>
                      <a:pt x="1996" y="807"/>
                    </a:lnTo>
                    <a:lnTo>
                      <a:pt x="1981" y="804"/>
                    </a:lnTo>
                    <a:lnTo>
                      <a:pt x="1969" y="811"/>
                    </a:lnTo>
                    <a:lnTo>
                      <a:pt x="1943" y="791"/>
                    </a:lnTo>
                    <a:lnTo>
                      <a:pt x="1942" y="780"/>
                    </a:lnTo>
                    <a:lnTo>
                      <a:pt x="1950" y="791"/>
                    </a:lnTo>
                    <a:lnTo>
                      <a:pt x="1959" y="794"/>
                    </a:lnTo>
                    <a:lnTo>
                      <a:pt x="1976" y="793"/>
                    </a:lnTo>
                    <a:lnTo>
                      <a:pt x="1981" y="795"/>
                    </a:lnTo>
                    <a:lnTo>
                      <a:pt x="1993" y="794"/>
                    </a:lnTo>
                    <a:lnTo>
                      <a:pt x="2009" y="803"/>
                    </a:lnTo>
                    <a:lnTo>
                      <a:pt x="2015" y="807"/>
                    </a:lnTo>
                    <a:lnTo>
                      <a:pt x="2027" y="797"/>
                    </a:lnTo>
                    <a:lnTo>
                      <a:pt x="2036" y="795"/>
                    </a:lnTo>
                    <a:lnTo>
                      <a:pt x="2045" y="799"/>
                    </a:lnTo>
                    <a:lnTo>
                      <a:pt x="2051" y="808"/>
                    </a:lnTo>
                    <a:lnTo>
                      <a:pt x="2055" y="818"/>
                    </a:lnTo>
                    <a:lnTo>
                      <a:pt x="2051" y="828"/>
                    </a:lnTo>
                    <a:lnTo>
                      <a:pt x="2074" y="846"/>
                    </a:lnTo>
                    <a:lnTo>
                      <a:pt x="2075" y="841"/>
                    </a:lnTo>
                    <a:lnTo>
                      <a:pt x="2081" y="849"/>
                    </a:lnTo>
                    <a:lnTo>
                      <a:pt x="2101" y="862"/>
                    </a:lnTo>
                    <a:lnTo>
                      <a:pt x="2105" y="872"/>
                    </a:lnTo>
                    <a:lnTo>
                      <a:pt x="2108" y="879"/>
                    </a:lnTo>
                    <a:lnTo>
                      <a:pt x="2118" y="886"/>
                    </a:lnTo>
                    <a:lnTo>
                      <a:pt x="2120" y="881"/>
                    </a:lnTo>
                    <a:lnTo>
                      <a:pt x="2132" y="870"/>
                    </a:lnTo>
                    <a:lnTo>
                      <a:pt x="2142" y="867"/>
                    </a:lnTo>
                    <a:lnTo>
                      <a:pt x="2149" y="871"/>
                    </a:lnTo>
                    <a:lnTo>
                      <a:pt x="2158" y="838"/>
                    </a:lnTo>
                    <a:lnTo>
                      <a:pt x="2141" y="812"/>
                    </a:lnTo>
                    <a:lnTo>
                      <a:pt x="2132" y="807"/>
                    </a:lnTo>
                    <a:lnTo>
                      <a:pt x="2111" y="813"/>
                    </a:lnTo>
                    <a:lnTo>
                      <a:pt x="2119" y="801"/>
                    </a:lnTo>
                    <a:lnTo>
                      <a:pt x="2115" y="791"/>
                    </a:lnTo>
                    <a:lnTo>
                      <a:pt x="2101" y="794"/>
                    </a:lnTo>
                    <a:lnTo>
                      <a:pt x="2083" y="789"/>
                    </a:lnTo>
                    <a:lnTo>
                      <a:pt x="2071" y="777"/>
                    </a:lnTo>
                    <a:lnTo>
                      <a:pt x="2056" y="768"/>
                    </a:lnTo>
                    <a:lnTo>
                      <a:pt x="2032" y="740"/>
                    </a:lnTo>
                    <a:lnTo>
                      <a:pt x="2016" y="723"/>
                    </a:lnTo>
                    <a:lnTo>
                      <a:pt x="2000" y="701"/>
                    </a:lnTo>
                    <a:lnTo>
                      <a:pt x="1988" y="696"/>
                    </a:lnTo>
                    <a:lnTo>
                      <a:pt x="1988" y="682"/>
                    </a:lnTo>
                    <a:lnTo>
                      <a:pt x="1998" y="694"/>
                    </a:lnTo>
                    <a:lnTo>
                      <a:pt x="2007" y="698"/>
                    </a:lnTo>
                    <a:lnTo>
                      <a:pt x="2023" y="718"/>
                    </a:lnTo>
                    <a:lnTo>
                      <a:pt x="2034" y="725"/>
                    </a:lnTo>
                    <a:lnTo>
                      <a:pt x="2080" y="774"/>
                    </a:lnTo>
                    <a:lnTo>
                      <a:pt x="2085" y="782"/>
                    </a:lnTo>
                    <a:lnTo>
                      <a:pt x="2098" y="777"/>
                    </a:lnTo>
                    <a:lnTo>
                      <a:pt x="2110" y="776"/>
                    </a:lnTo>
                    <a:lnTo>
                      <a:pt x="2120" y="769"/>
                    </a:lnTo>
                    <a:lnTo>
                      <a:pt x="2112" y="756"/>
                    </a:lnTo>
                    <a:lnTo>
                      <a:pt x="2101" y="753"/>
                    </a:lnTo>
                    <a:lnTo>
                      <a:pt x="2107" y="752"/>
                    </a:lnTo>
                    <a:lnTo>
                      <a:pt x="2108" y="746"/>
                    </a:lnTo>
                    <a:lnTo>
                      <a:pt x="2100" y="737"/>
                    </a:lnTo>
                    <a:lnTo>
                      <a:pt x="2093" y="733"/>
                    </a:lnTo>
                    <a:lnTo>
                      <a:pt x="2106" y="733"/>
                    </a:lnTo>
                    <a:lnTo>
                      <a:pt x="2104" y="725"/>
                    </a:lnTo>
                    <a:lnTo>
                      <a:pt x="2102" y="717"/>
                    </a:lnTo>
                    <a:lnTo>
                      <a:pt x="2120" y="735"/>
                    </a:lnTo>
                    <a:lnTo>
                      <a:pt x="2125" y="735"/>
                    </a:lnTo>
                    <a:lnTo>
                      <a:pt x="2132" y="745"/>
                    </a:lnTo>
                    <a:lnTo>
                      <a:pt x="2142" y="755"/>
                    </a:lnTo>
                    <a:lnTo>
                      <a:pt x="2149" y="749"/>
                    </a:lnTo>
                    <a:lnTo>
                      <a:pt x="2153" y="731"/>
                    </a:lnTo>
                    <a:lnTo>
                      <a:pt x="2150" y="703"/>
                    </a:lnTo>
                    <a:lnTo>
                      <a:pt x="2137" y="680"/>
                    </a:lnTo>
                    <a:lnTo>
                      <a:pt x="2130" y="684"/>
                    </a:lnTo>
                    <a:lnTo>
                      <a:pt x="2115" y="676"/>
                    </a:lnTo>
                    <a:lnTo>
                      <a:pt x="2113" y="672"/>
                    </a:lnTo>
                    <a:lnTo>
                      <a:pt x="2122" y="672"/>
                    </a:lnTo>
                    <a:lnTo>
                      <a:pt x="2132" y="667"/>
                    </a:lnTo>
                    <a:lnTo>
                      <a:pt x="2095" y="652"/>
                    </a:lnTo>
                    <a:lnTo>
                      <a:pt x="2062" y="645"/>
                    </a:lnTo>
                    <a:lnTo>
                      <a:pt x="2048" y="632"/>
                    </a:lnTo>
                    <a:lnTo>
                      <a:pt x="2042" y="612"/>
                    </a:lnTo>
                    <a:lnTo>
                      <a:pt x="2035" y="602"/>
                    </a:lnTo>
                    <a:lnTo>
                      <a:pt x="2015" y="592"/>
                    </a:lnTo>
                    <a:lnTo>
                      <a:pt x="2013" y="586"/>
                    </a:lnTo>
                    <a:lnTo>
                      <a:pt x="2003" y="585"/>
                    </a:lnTo>
                    <a:lnTo>
                      <a:pt x="1975" y="548"/>
                    </a:lnTo>
                    <a:lnTo>
                      <a:pt x="1967" y="545"/>
                    </a:lnTo>
                    <a:lnTo>
                      <a:pt x="1952" y="523"/>
                    </a:lnTo>
                    <a:lnTo>
                      <a:pt x="1939" y="518"/>
                    </a:lnTo>
                    <a:lnTo>
                      <a:pt x="1940" y="503"/>
                    </a:lnTo>
                    <a:lnTo>
                      <a:pt x="1947" y="511"/>
                    </a:lnTo>
                    <a:lnTo>
                      <a:pt x="1950" y="517"/>
                    </a:lnTo>
                    <a:lnTo>
                      <a:pt x="1960" y="523"/>
                    </a:lnTo>
                    <a:lnTo>
                      <a:pt x="1965" y="531"/>
                    </a:lnTo>
                    <a:lnTo>
                      <a:pt x="1979" y="540"/>
                    </a:lnTo>
                    <a:lnTo>
                      <a:pt x="2006" y="571"/>
                    </a:lnTo>
                    <a:lnTo>
                      <a:pt x="2025" y="580"/>
                    </a:lnTo>
                    <a:lnTo>
                      <a:pt x="2045" y="593"/>
                    </a:lnTo>
                    <a:lnTo>
                      <a:pt x="2052" y="601"/>
                    </a:lnTo>
                    <a:lnTo>
                      <a:pt x="2070" y="635"/>
                    </a:lnTo>
                    <a:lnTo>
                      <a:pt x="2074" y="631"/>
                    </a:lnTo>
                    <a:lnTo>
                      <a:pt x="2076" y="626"/>
                    </a:lnTo>
                    <a:lnTo>
                      <a:pt x="2106" y="640"/>
                    </a:lnTo>
                    <a:lnTo>
                      <a:pt x="2116" y="643"/>
                    </a:lnTo>
                    <a:lnTo>
                      <a:pt x="2133" y="641"/>
                    </a:lnTo>
                    <a:lnTo>
                      <a:pt x="2125" y="631"/>
                    </a:lnTo>
                    <a:lnTo>
                      <a:pt x="2123" y="614"/>
                    </a:lnTo>
                    <a:lnTo>
                      <a:pt x="2123" y="575"/>
                    </a:lnTo>
                    <a:lnTo>
                      <a:pt x="2121" y="561"/>
                    </a:lnTo>
                    <a:lnTo>
                      <a:pt x="2132" y="566"/>
                    </a:lnTo>
                    <a:lnTo>
                      <a:pt x="2140" y="552"/>
                    </a:lnTo>
                    <a:lnTo>
                      <a:pt x="2140" y="537"/>
                    </a:lnTo>
                    <a:lnTo>
                      <a:pt x="2122" y="524"/>
                    </a:lnTo>
                    <a:lnTo>
                      <a:pt x="2094" y="513"/>
                    </a:lnTo>
                    <a:lnTo>
                      <a:pt x="2079" y="507"/>
                    </a:lnTo>
                    <a:lnTo>
                      <a:pt x="2064" y="494"/>
                    </a:lnTo>
                    <a:lnTo>
                      <a:pt x="2059" y="494"/>
                    </a:lnTo>
                    <a:lnTo>
                      <a:pt x="2049" y="496"/>
                    </a:lnTo>
                    <a:lnTo>
                      <a:pt x="2048" y="487"/>
                    </a:lnTo>
                    <a:lnTo>
                      <a:pt x="2057" y="487"/>
                    </a:lnTo>
                    <a:lnTo>
                      <a:pt x="2047" y="473"/>
                    </a:lnTo>
                    <a:lnTo>
                      <a:pt x="2036" y="468"/>
                    </a:lnTo>
                    <a:lnTo>
                      <a:pt x="2029" y="457"/>
                    </a:lnTo>
                    <a:lnTo>
                      <a:pt x="2025" y="449"/>
                    </a:lnTo>
                    <a:lnTo>
                      <a:pt x="2014" y="447"/>
                    </a:lnTo>
                    <a:lnTo>
                      <a:pt x="2019" y="461"/>
                    </a:lnTo>
                    <a:lnTo>
                      <a:pt x="2004" y="447"/>
                    </a:lnTo>
                    <a:lnTo>
                      <a:pt x="1998" y="447"/>
                    </a:lnTo>
                    <a:lnTo>
                      <a:pt x="1996" y="455"/>
                    </a:lnTo>
                    <a:lnTo>
                      <a:pt x="1990" y="459"/>
                    </a:lnTo>
                    <a:lnTo>
                      <a:pt x="1979" y="447"/>
                    </a:lnTo>
                    <a:lnTo>
                      <a:pt x="1971" y="445"/>
                    </a:lnTo>
                    <a:lnTo>
                      <a:pt x="1961" y="451"/>
                    </a:lnTo>
                    <a:lnTo>
                      <a:pt x="1952" y="449"/>
                    </a:lnTo>
                    <a:lnTo>
                      <a:pt x="1935" y="436"/>
                    </a:lnTo>
                    <a:lnTo>
                      <a:pt x="1925" y="435"/>
                    </a:lnTo>
                    <a:lnTo>
                      <a:pt x="1923" y="430"/>
                    </a:lnTo>
                    <a:lnTo>
                      <a:pt x="1922" y="415"/>
                    </a:lnTo>
                    <a:lnTo>
                      <a:pt x="1913" y="411"/>
                    </a:lnTo>
                    <a:lnTo>
                      <a:pt x="1905" y="403"/>
                    </a:lnTo>
                    <a:lnTo>
                      <a:pt x="1898" y="399"/>
                    </a:lnTo>
                    <a:lnTo>
                      <a:pt x="1903" y="393"/>
                    </a:lnTo>
                    <a:lnTo>
                      <a:pt x="1906" y="374"/>
                    </a:lnTo>
                    <a:lnTo>
                      <a:pt x="1898" y="367"/>
                    </a:lnTo>
                    <a:lnTo>
                      <a:pt x="1893" y="366"/>
                    </a:lnTo>
                    <a:lnTo>
                      <a:pt x="1881" y="375"/>
                    </a:lnTo>
                    <a:lnTo>
                      <a:pt x="1868" y="379"/>
                    </a:lnTo>
                    <a:lnTo>
                      <a:pt x="1858" y="389"/>
                    </a:lnTo>
                    <a:lnTo>
                      <a:pt x="1839" y="395"/>
                    </a:lnTo>
                    <a:lnTo>
                      <a:pt x="1823" y="391"/>
                    </a:lnTo>
                    <a:lnTo>
                      <a:pt x="1814" y="359"/>
                    </a:lnTo>
                    <a:lnTo>
                      <a:pt x="1812" y="354"/>
                    </a:lnTo>
                    <a:lnTo>
                      <a:pt x="1813" y="340"/>
                    </a:lnTo>
                    <a:lnTo>
                      <a:pt x="1821" y="320"/>
                    </a:lnTo>
                    <a:lnTo>
                      <a:pt x="1827" y="298"/>
                    </a:lnTo>
                    <a:lnTo>
                      <a:pt x="1830" y="284"/>
                    </a:lnTo>
                    <a:lnTo>
                      <a:pt x="1833" y="274"/>
                    </a:lnTo>
                    <a:lnTo>
                      <a:pt x="1843" y="275"/>
                    </a:lnTo>
                    <a:lnTo>
                      <a:pt x="1840" y="283"/>
                    </a:lnTo>
                    <a:lnTo>
                      <a:pt x="1842" y="288"/>
                    </a:lnTo>
                    <a:lnTo>
                      <a:pt x="1858" y="284"/>
                    </a:lnTo>
                    <a:lnTo>
                      <a:pt x="1864" y="284"/>
                    </a:lnTo>
                    <a:lnTo>
                      <a:pt x="1864" y="278"/>
                    </a:lnTo>
                    <a:lnTo>
                      <a:pt x="1850" y="264"/>
                    </a:lnTo>
                    <a:lnTo>
                      <a:pt x="1862" y="270"/>
                    </a:lnTo>
                    <a:lnTo>
                      <a:pt x="1863" y="264"/>
                    </a:lnTo>
                    <a:lnTo>
                      <a:pt x="1862" y="257"/>
                    </a:lnTo>
                    <a:lnTo>
                      <a:pt x="1874" y="252"/>
                    </a:lnTo>
                    <a:lnTo>
                      <a:pt x="1881" y="254"/>
                    </a:lnTo>
                    <a:lnTo>
                      <a:pt x="1886" y="251"/>
                    </a:lnTo>
                    <a:lnTo>
                      <a:pt x="1884" y="235"/>
                    </a:lnTo>
                    <a:lnTo>
                      <a:pt x="1879" y="223"/>
                    </a:lnTo>
                    <a:lnTo>
                      <a:pt x="1884" y="218"/>
                    </a:lnTo>
                    <a:lnTo>
                      <a:pt x="1884" y="212"/>
                    </a:lnTo>
                    <a:lnTo>
                      <a:pt x="1884" y="199"/>
                    </a:lnTo>
                    <a:lnTo>
                      <a:pt x="1881" y="195"/>
                    </a:lnTo>
                    <a:lnTo>
                      <a:pt x="1873" y="183"/>
                    </a:lnTo>
                    <a:lnTo>
                      <a:pt x="1865" y="183"/>
                    </a:lnTo>
                    <a:lnTo>
                      <a:pt x="1851" y="163"/>
                    </a:lnTo>
                    <a:lnTo>
                      <a:pt x="1846" y="159"/>
                    </a:lnTo>
                    <a:lnTo>
                      <a:pt x="1836" y="159"/>
                    </a:lnTo>
                    <a:lnTo>
                      <a:pt x="1827" y="159"/>
                    </a:lnTo>
                    <a:lnTo>
                      <a:pt x="1820" y="155"/>
                    </a:lnTo>
                    <a:lnTo>
                      <a:pt x="1821" y="142"/>
                    </a:lnTo>
                    <a:lnTo>
                      <a:pt x="1809" y="136"/>
                    </a:lnTo>
                    <a:lnTo>
                      <a:pt x="1804" y="132"/>
                    </a:lnTo>
                    <a:lnTo>
                      <a:pt x="1799" y="132"/>
                    </a:lnTo>
                    <a:lnTo>
                      <a:pt x="1794" y="129"/>
                    </a:lnTo>
                    <a:lnTo>
                      <a:pt x="1779" y="130"/>
                    </a:lnTo>
                    <a:lnTo>
                      <a:pt x="1762" y="126"/>
                    </a:lnTo>
                    <a:lnTo>
                      <a:pt x="1758" y="124"/>
                    </a:lnTo>
                    <a:lnTo>
                      <a:pt x="1751" y="115"/>
                    </a:lnTo>
                    <a:lnTo>
                      <a:pt x="1740" y="109"/>
                    </a:lnTo>
                    <a:lnTo>
                      <a:pt x="1737" y="100"/>
                    </a:lnTo>
                    <a:lnTo>
                      <a:pt x="1740" y="92"/>
                    </a:lnTo>
                    <a:lnTo>
                      <a:pt x="1749" y="84"/>
                    </a:lnTo>
                    <a:lnTo>
                      <a:pt x="1750" y="78"/>
                    </a:lnTo>
                    <a:lnTo>
                      <a:pt x="1754" y="74"/>
                    </a:lnTo>
                    <a:lnTo>
                      <a:pt x="1746" y="64"/>
                    </a:lnTo>
                    <a:lnTo>
                      <a:pt x="1731" y="57"/>
                    </a:lnTo>
                    <a:lnTo>
                      <a:pt x="1727" y="54"/>
                    </a:lnTo>
                    <a:lnTo>
                      <a:pt x="1721" y="44"/>
                    </a:lnTo>
                    <a:lnTo>
                      <a:pt x="1698" y="42"/>
                    </a:lnTo>
                    <a:lnTo>
                      <a:pt x="1690" y="38"/>
                    </a:lnTo>
                    <a:lnTo>
                      <a:pt x="1683" y="39"/>
                    </a:lnTo>
                    <a:lnTo>
                      <a:pt x="1676" y="39"/>
                    </a:lnTo>
                    <a:lnTo>
                      <a:pt x="1670" y="63"/>
                    </a:lnTo>
                    <a:lnTo>
                      <a:pt x="1664" y="78"/>
                    </a:lnTo>
                    <a:lnTo>
                      <a:pt x="1652" y="113"/>
                    </a:lnTo>
                    <a:lnTo>
                      <a:pt x="1622" y="91"/>
                    </a:lnTo>
                    <a:lnTo>
                      <a:pt x="1618" y="86"/>
                    </a:lnTo>
                    <a:lnTo>
                      <a:pt x="1612" y="81"/>
                    </a:lnTo>
                    <a:lnTo>
                      <a:pt x="1608" y="78"/>
                    </a:lnTo>
                    <a:lnTo>
                      <a:pt x="1601" y="74"/>
                    </a:lnTo>
                    <a:lnTo>
                      <a:pt x="1567" y="49"/>
                    </a:lnTo>
                    <a:lnTo>
                      <a:pt x="1557" y="42"/>
                    </a:lnTo>
                    <a:lnTo>
                      <a:pt x="1537" y="27"/>
                    </a:lnTo>
                    <a:lnTo>
                      <a:pt x="1532" y="24"/>
                    </a:lnTo>
                    <a:lnTo>
                      <a:pt x="1500" y="0"/>
                    </a:lnTo>
                    <a:lnTo>
                      <a:pt x="1497" y="10"/>
                    </a:lnTo>
                    <a:lnTo>
                      <a:pt x="1495" y="18"/>
                    </a:lnTo>
                    <a:lnTo>
                      <a:pt x="1498" y="27"/>
                    </a:lnTo>
                    <a:lnTo>
                      <a:pt x="1495" y="37"/>
                    </a:lnTo>
                    <a:lnTo>
                      <a:pt x="1501" y="41"/>
                    </a:lnTo>
                    <a:lnTo>
                      <a:pt x="1483" y="76"/>
                    </a:lnTo>
                    <a:lnTo>
                      <a:pt x="1486" y="81"/>
                    </a:lnTo>
                    <a:lnTo>
                      <a:pt x="1481" y="94"/>
                    </a:lnTo>
                    <a:lnTo>
                      <a:pt x="1480" y="99"/>
                    </a:lnTo>
                    <a:lnTo>
                      <a:pt x="1485" y="108"/>
                    </a:lnTo>
                    <a:lnTo>
                      <a:pt x="1475" y="129"/>
                    </a:lnTo>
                    <a:lnTo>
                      <a:pt x="1461" y="140"/>
                    </a:lnTo>
                    <a:lnTo>
                      <a:pt x="1447" y="159"/>
                    </a:lnTo>
                    <a:lnTo>
                      <a:pt x="1448" y="166"/>
                    </a:lnTo>
                    <a:lnTo>
                      <a:pt x="1437" y="189"/>
                    </a:lnTo>
                    <a:lnTo>
                      <a:pt x="1433" y="185"/>
                    </a:lnTo>
                    <a:lnTo>
                      <a:pt x="1406" y="215"/>
                    </a:lnTo>
                    <a:lnTo>
                      <a:pt x="1405" y="204"/>
                    </a:lnTo>
                    <a:lnTo>
                      <a:pt x="1395" y="212"/>
                    </a:lnTo>
                    <a:lnTo>
                      <a:pt x="1383" y="227"/>
                    </a:lnTo>
                    <a:lnTo>
                      <a:pt x="1376" y="247"/>
                    </a:lnTo>
                    <a:lnTo>
                      <a:pt x="1371" y="254"/>
                    </a:lnTo>
                    <a:lnTo>
                      <a:pt x="1366" y="268"/>
                    </a:lnTo>
                    <a:lnTo>
                      <a:pt x="1348" y="257"/>
                    </a:lnTo>
                    <a:lnTo>
                      <a:pt x="1328" y="241"/>
                    </a:lnTo>
                    <a:lnTo>
                      <a:pt x="1320" y="253"/>
                    </a:lnTo>
                    <a:lnTo>
                      <a:pt x="1317" y="259"/>
                    </a:lnTo>
                    <a:lnTo>
                      <a:pt x="1311" y="262"/>
                    </a:lnTo>
                    <a:lnTo>
                      <a:pt x="1309" y="272"/>
                    </a:lnTo>
                    <a:lnTo>
                      <a:pt x="1303" y="292"/>
                    </a:lnTo>
                    <a:lnTo>
                      <a:pt x="1304" y="301"/>
                    </a:lnTo>
                    <a:lnTo>
                      <a:pt x="1303" y="310"/>
                    </a:lnTo>
                    <a:lnTo>
                      <a:pt x="1290" y="318"/>
                    </a:lnTo>
                    <a:lnTo>
                      <a:pt x="1287" y="324"/>
                    </a:lnTo>
                    <a:lnTo>
                      <a:pt x="1286" y="332"/>
                    </a:lnTo>
                    <a:lnTo>
                      <a:pt x="1283" y="340"/>
                    </a:lnTo>
                    <a:lnTo>
                      <a:pt x="1278" y="351"/>
                    </a:lnTo>
                    <a:lnTo>
                      <a:pt x="1272" y="369"/>
                    </a:lnTo>
                    <a:lnTo>
                      <a:pt x="1270" y="375"/>
                    </a:lnTo>
                    <a:lnTo>
                      <a:pt x="1266" y="384"/>
                    </a:lnTo>
                    <a:lnTo>
                      <a:pt x="1264" y="389"/>
                    </a:lnTo>
                    <a:lnTo>
                      <a:pt x="1258" y="393"/>
                    </a:lnTo>
                    <a:lnTo>
                      <a:pt x="1253" y="401"/>
                    </a:lnTo>
                    <a:lnTo>
                      <a:pt x="1246" y="406"/>
                    </a:lnTo>
                    <a:lnTo>
                      <a:pt x="1197" y="393"/>
                    </a:lnTo>
                    <a:lnTo>
                      <a:pt x="1177" y="357"/>
                    </a:lnTo>
                    <a:lnTo>
                      <a:pt x="1149" y="345"/>
                    </a:lnTo>
                    <a:lnTo>
                      <a:pt x="1142" y="349"/>
                    </a:lnTo>
                    <a:lnTo>
                      <a:pt x="1141" y="360"/>
                    </a:lnTo>
                    <a:lnTo>
                      <a:pt x="1140" y="366"/>
                    </a:lnTo>
                    <a:lnTo>
                      <a:pt x="1142" y="371"/>
                    </a:lnTo>
                    <a:lnTo>
                      <a:pt x="1136" y="377"/>
                    </a:lnTo>
                    <a:lnTo>
                      <a:pt x="1134" y="384"/>
                    </a:lnTo>
                    <a:lnTo>
                      <a:pt x="1135" y="404"/>
                    </a:lnTo>
                    <a:lnTo>
                      <a:pt x="1132" y="410"/>
                    </a:lnTo>
                    <a:lnTo>
                      <a:pt x="1125" y="420"/>
                    </a:lnTo>
                    <a:lnTo>
                      <a:pt x="1125" y="430"/>
                    </a:lnTo>
                    <a:lnTo>
                      <a:pt x="1116" y="435"/>
                    </a:lnTo>
                    <a:lnTo>
                      <a:pt x="1111" y="442"/>
                    </a:lnTo>
                    <a:lnTo>
                      <a:pt x="1105" y="452"/>
                    </a:lnTo>
                    <a:lnTo>
                      <a:pt x="1110" y="463"/>
                    </a:lnTo>
                    <a:lnTo>
                      <a:pt x="1105" y="468"/>
                    </a:lnTo>
                    <a:lnTo>
                      <a:pt x="1103" y="472"/>
                    </a:lnTo>
                    <a:lnTo>
                      <a:pt x="1089" y="484"/>
                    </a:lnTo>
                    <a:lnTo>
                      <a:pt x="1085" y="489"/>
                    </a:lnTo>
                    <a:lnTo>
                      <a:pt x="1081" y="493"/>
                    </a:lnTo>
                    <a:lnTo>
                      <a:pt x="1076" y="500"/>
                    </a:lnTo>
                    <a:lnTo>
                      <a:pt x="1074" y="510"/>
                    </a:lnTo>
                    <a:lnTo>
                      <a:pt x="1069" y="519"/>
                    </a:lnTo>
                    <a:lnTo>
                      <a:pt x="1070" y="524"/>
                    </a:lnTo>
                    <a:lnTo>
                      <a:pt x="1072" y="530"/>
                    </a:lnTo>
                    <a:lnTo>
                      <a:pt x="1068" y="534"/>
                    </a:lnTo>
                    <a:lnTo>
                      <a:pt x="1065" y="542"/>
                    </a:lnTo>
                    <a:lnTo>
                      <a:pt x="1060" y="552"/>
                    </a:lnTo>
                    <a:lnTo>
                      <a:pt x="1059" y="560"/>
                    </a:lnTo>
                    <a:lnTo>
                      <a:pt x="1056" y="565"/>
                    </a:lnTo>
                    <a:lnTo>
                      <a:pt x="1053" y="571"/>
                    </a:lnTo>
                    <a:lnTo>
                      <a:pt x="1049" y="576"/>
                    </a:lnTo>
                    <a:lnTo>
                      <a:pt x="1037" y="588"/>
                    </a:lnTo>
                    <a:lnTo>
                      <a:pt x="1014" y="611"/>
                    </a:lnTo>
                    <a:lnTo>
                      <a:pt x="1009" y="613"/>
                    </a:lnTo>
                    <a:lnTo>
                      <a:pt x="1003" y="632"/>
                    </a:lnTo>
                    <a:lnTo>
                      <a:pt x="993" y="646"/>
                    </a:lnTo>
                    <a:lnTo>
                      <a:pt x="995" y="652"/>
                    </a:lnTo>
                    <a:lnTo>
                      <a:pt x="990" y="654"/>
                    </a:lnTo>
                    <a:lnTo>
                      <a:pt x="986" y="662"/>
                    </a:lnTo>
                    <a:lnTo>
                      <a:pt x="984" y="668"/>
                    </a:lnTo>
                    <a:lnTo>
                      <a:pt x="984" y="676"/>
                    </a:lnTo>
                    <a:lnTo>
                      <a:pt x="968" y="688"/>
                    </a:lnTo>
                    <a:lnTo>
                      <a:pt x="986" y="703"/>
                    </a:lnTo>
                    <a:lnTo>
                      <a:pt x="995" y="711"/>
                    </a:lnTo>
                    <a:lnTo>
                      <a:pt x="991" y="717"/>
                    </a:lnTo>
                    <a:lnTo>
                      <a:pt x="987" y="720"/>
                    </a:lnTo>
                    <a:lnTo>
                      <a:pt x="981" y="725"/>
                    </a:lnTo>
                    <a:lnTo>
                      <a:pt x="972" y="731"/>
                    </a:lnTo>
                    <a:lnTo>
                      <a:pt x="968" y="733"/>
                    </a:lnTo>
                    <a:lnTo>
                      <a:pt x="968" y="742"/>
                    </a:lnTo>
                    <a:lnTo>
                      <a:pt x="973" y="747"/>
                    </a:lnTo>
                    <a:lnTo>
                      <a:pt x="978" y="745"/>
                    </a:lnTo>
                    <a:lnTo>
                      <a:pt x="978" y="751"/>
                    </a:lnTo>
                    <a:lnTo>
                      <a:pt x="974" y="756"/>
                    </a:lnTo>
                    <a:lnTo>
                      <a:pt x="965" y="762"/>
                    </a:lnTo>
                    <a:lnTo>
                      <a:pt x="958" y="764"/>
                    </a:lnTo>
                    <a:lnTo>
                      <a:pt x="944" y="777"/>
                    </a:lnTo>
                    <a:lnTo>
                      <a:pt x="932" y="784"/>
                    </a:lnTo>
                    <a:lnTo>
                      <a:pt x="927" y="787"/>
                    </a:lnTo>
                    <a:lnTo>
                      <a:pt x="920" y="777"/>
                    </a:lnTo>
                    <a:lnTo>
                      <a:pt x="917" y="772"/>
                    </a:lnTo>
                    <a:lnTo>
                      <a:pt x="910" y="769"/>
                    </a:lnTo>
                    <a:lnTo>
                      <a:pt x="902" y="772"/>
                    </a:lnTo>
                    <a:lnTo>
                      <a:pt x="884" y="786"/>
                    </a:lnTo>
                    <a:lnTo>
                      <a:pt x="880" y="789"/>
                    </a:lnTo>
                    <a:lnTo>
                      <a:pt x="865" y="798"/>
                    </a:lnTo>
                    <a:lnTo>
                      <a:pt x="861" y="801"/>
                    </a:lnTo>
                    <a:lnTo>
                      <a:pt x="855" y="806"/>
                    </a:lnTo>
                    <a:lnTo>
                      <a:pt x="841" y="811"/>
                    </a:lnTo>
                    <a:lnTo>
                      <a:pt x="831" y="803"/>
                    </a:lnTo>
                    <a:lnTo>
                      <a:pt x="827" y="799"/>
                    </a:lnTo>
                    <a:lnTo>
                      <a:pt x="822" y="795"/>
                    </a:lnTo>
                    <a:lnTo>
                      <a:pt x="817" y="803"/>
                    </a:lnTo>
                    <a:lnTo>
                      <a:pt x="810" y="808"/>
                    </a:lnTo>
                    <a:lnTo>
                      <a:pt x="817" y="820"/>
                    </a:lnTo>
                    <a:lnTo>
                      <a:pt x="814" y="825"/>
                    </a:lnTo>
                    <a:lnTo>
                      <a:pt x="804" y="833"/>
                    </a:lnTo>
                    <a:lnTo>
                      <a:pt x="798" y="838"/>
                    </a:lnTo>
                    <a:lnTo>
                      <a:pt x="785" y="842"/>
                    </a:lnTo>
                    <a:lnTo>
                      <a:pt x="780" y="840"/>
                    </a:lnTo>
                    <a:lnTo>
                      <a:pt x="772" y="842"/>
                    </a:lnTo>
                    <a:lnTo>
                      <a:pt x="759" y="847"/>
                    </a:lnTo>
                    <a:lnTo>
                      <a:pt x="745" y="849"/>
                    </a:lnTo>
                    <a:lnTo>
                      <a:pt x="730" y="855"/>
                    </a:lnTo>
                    <a:lnTo>
                      <a:pt x="712" y="867"/>
                    </a:lnTo>
                    <a:lnTo>
                      <a:pt x="707" y="864"/>
                    </a:lnTo>
                    <a:lnTo>
                      <a:pt x="697" y="855"/>
                    </a:lnTo>
                    <a:lnTo>
                      <a:pt x="671" y="832"/>
                    </a:lnTo>
                    <a:lnTo>
                      <a:pt x="668" y="837"/>
                    </a:lnTo>
                    <a:lnTo>
                      <a:pt x="661" y="841"/>
                    </a:lnTo>
                    <a:lnTo>
                      <a:pt x="657" y="851"/>
                    </a:lnTo>
                    <a:lnTo>
                      <a:pt x="638" y="862"/>
                    </a:lnTo>
                    <a:lnTo>
                      <a:pt x="631" y="863"/>
                    </a:lnTo>
                    <a:lnTo>
                      <a:pt x="630" y="869"/>
                    </a:lnTo>
                    <a:lnTo>
                      <a:pt x="626" y="875"/>
                    </a:lnTo>
                    <a:lnTo>
                      <a:pt x="614" y="879"/>
                    </a:lnTo>
                    <a:lnTo>
                      <a:pt x="605" y="881"/>
                    </a:lnTo>
                    <a:lnTo>
                      <a:pt x="590" y="884"/>
                    </a:lnTo>
                    <a:lnTo>
                      <a:pt x="583" y="883"/>
                    </a:lnTo>
                    <a:lnTo>
                      <a:pt x="562" y="870"/>
                    </a:lnTo>
                    <a:lnTo>
                      <a:pt x="559" y="863"/>
                    </a:lnTo>
                    <a:lnTo>
                      <a:pt x="546" y="854"/>
                    </a:lnTo>
                    <a:lnTo>
                      <a:pt x="535" y="856"/>
                    </a:lnTo>
                    <a:lnTo>
                      <a:pt x="527" y="852"/>
                    </a:lnTo>
                    <a:lnTo>
                      <a:pt x="507" y="830"/>
                    </a:lnTo>
                    <a:lnTo>
                      <a:pt x="502" y="820"/>
                    </a:lnTo>
                    <a:lnTo>
                      <a:pt x="503" y="815"/>
                    </a:lnTo>
                    <a:lnTo>
                      <a:pt x="503" y="803"/>
                    </a:lnTo>
                    <a:lnTo>
                      <a:pt x="489" y="791"/>
                    </a:lnTo>
                    <a:lnTo>
                      <a:pt x="485" y="786"/>
                    </a:lnTo>
                    <a:lnTo>
                      <a:pt x="489" y="780"/>
                    </a:lnTo>
                    <a:lnTo>
                      <a:pt x="495" y="775"/>
                    </a:lnTo>
                    <a:lnTo>
                      <a:pt x="495" y="767"/>
                    </a:lnTo>
                    <a:lnTo>
                      <a:pt x="490" y="763"/>
                    </a:lnTo>
                    <a:lnTo>
                      <a:pt x="459" y="793"/>
                    </a:lnTo>
                    <a:lnTo>
                      <a:pt x="455" y="796"/>
                    </a:lnTo>
                    <a:lnTo>
                      <a:pt x="394" y="853"/>
                    </a:lnTo>
                    <a:lnTo>
                      <a:pt x="390" y="857"/>
                    </a:lnTo>
                    <a:lnTo>
                      <a:pt x="381" y="863"/>
                    </a:lnTo>
                    <a:lnTo>
                      <a:pt x="343" y="879"/>
                    </a:lnTo>
                    <a:lnTo>
                      <a:pt x="329" y="886"/>
                    </a:lnTo>
                    <a:lnTo>
                      <a:pt x="319" y="893"/>
                    </a:lnTo>
                    <a:lnTo>
                      <a:pt x="302" y="906"/>
                    </a:lnTo>
                    <a:lnTo>
                      <a:pt x="291" y="914"/>
                    </a:lnTo>
                    <a:lnTo>
                      <a:pt x="284" y="916"/>
                    </a:lnTo>
                    <a:lnTo>
                      <a:pt x="276" y="918"/>
                    </a:lnTo>
                    <a:lnTo>
                      <a:pt x="277" y="945"/>
                    </a:lnTo>
                    <a:lnTo>
                      <a:pt x="270" y="949"/>
                    </a:lnTo>
                    <a:lnTo>
                      <a:pt x="267" y="953"/>
                    </a:lnTo>
                    <a:lnTo>
                      <a:pt x="257" y="961"/>
                    </a:lnTo>
                    <a:lnTo>
                      <a:pt x="246" y="962"/>
                    </a:lnTo>
                    <a:lnTo>
                      <a:pt x="234" y="974"/>
                    </a:lnTo>
                    <a:lnTo>
                      <a:pt x="236" y="987"/>
                    </a:lnTo>
                    <a:lnTo>
                      <a:pt x="233" y="999"/>
                    </a:lnTo>
                    <a:lnTo>
                      <a:pt x="231" y="1007"/>
                    </a:lnTo>
                    <a:lnTo>
                      <a:pt x="226" y="1009"/>
                    </a:lnTo>
                    <a:lnTo>
                      <a:pt x="217" y="1014"/>
                    </a:lnTo>
                    <a:lnTo>
                      <a:pt x="206" y="1016"/>
                    </a:lnTo>
                    <a:lnTo>
                      <a:pt x="202" y="1018"/>
                    </a:lnTo>
                    <a:lnTo>
                      <a:pt x="189" y="1020"/>
                    </a:lnTo>
                    <a:lnTo>
                      <a:pt x="180" y="1020"/>
                    </a:lnTo>
                    <a:lnTo>
                      <a:pt x="171" y="1027"/>
                    </a:lnTo>
                    <a:lnTo>
                      <a:pt x="168" y="1037"/>
                    </a:lnTo>
                    <a:lnTo>
                      <a:pt x="163" y="1045"/>
                    </a:lnTo>
                    <a:lnTo>
                      <a:pt x="161" y="1051"/>
                    </a:lnTo>
                    <a:lnTo>
                      <a:pt x="161" y="1057"/>
                    </a:lnTo>
                    <a:lnTo>
                      <a:pt x="156" y="1062"/>
                    </a:lnTo>
                    <a:lnTo>
                      <a:pt x="142" y="1062"/>
                    </a:lnTo>
                    <a:lnTo>
                      <a:pt x="122" y="1069"/>
                    </a:lnTo>
                    <a:lnTo>
                      <a:pt x="92" y="1079"/>
                    </a:lnTo>
                    <a:lnTo>
                      <a:pt x="73" y="1091"/>
                    </a:lnTo>
                    <a:lnTo>
                      <a:pt x="58" y="1093"/>
                    </a:lnTo>
                    <a:lnTo>
                      <a:pt x="42" y="1093"/>
                    </a:lnTo>
                    <a:lnTo>
                      <a:pt x="34" y="1097"/>
                    </a:lnTo>
                    <a:lnTo>
                      <a:pt x="26" y="1101"/>
                    </a:lnTo>
                    <a:lnTo>
                      <a:pt x="19" y="1104"/>
                    </a:lnTo>
                    <a:lnTo>
                      <a:pt x="9" y="1107"/>
                    </a:lnTo>
                    <a:lnTo>
                      <a:pt x="0" y="1115"/>
                    </a:lnTo>
                    <a:lnTo>
                      <a:pt x="41" y="1118"/>
                    </a:lnTo>
                    <a:lnTo>
                      <a:pt x="104" y="1116"/>
                    </a:lnTo>
                    <a:lnTo>
                      <a:pt x="112" y="1116"/>
                    </a:lnTo>
                    <a:lnTo>
                      <a:pt x="120" y="1118"/>
                    </a:lnTo>
                    <a:lnTo>
                      <a:pt x="143" y="1118"/>
                    </a:lnTo>
                    <a:lnTo>
                      <a:pt x="207" y="1118"/>
                    </a:lnTo>
                    <a:lnTo>
                      <a:pt x="300" y="1116"/>
                    </a:lnTo>
                    <a:lnTo>
                      <a:pt x="475" y="1113"/>
                    </a:lnTo>
                    <a:lnTo>
                      <a:pt x="509" y="1111"/>
                    </a:lnTo>
                    <a:lnTo>
                      <a:pt x="512" y="1102"/>
                    </a:lnTo>
                    <a:lnTo>
                      <a:pt x="553" y="1102"/>
                    </a:lnTo>
                    <a:lnTo>
                      <a:pt x="593" y="1103"/>
                    </a:lnTo>
                    <a:lnTo>
                      <a:pt x="588" y="1109"/>
                    </a:lnTo>
                    <a:lnTo>
                      <a:pt x="621" y="1112"/>
                    </a:lnTo>
                    <a:lnTo>
                      <a:pt x="634" y="1112"/>
                    </a:lnTo>
                    <a:lnTo>
                      <a:pt x="685" y="1116"/>
                    </a:lnTo>
                    <a:lnTo>
                      <a:pt x="741" y="1115"/>
                    </a:lnTo>
                    <a:lnTo>
                      <a:pt x="751" y="1115"/>
                    </a:lnTo>
                    <a:lnTo>
                      <a:pt x="756" y="1114"/>
                    </a:lnTo>
                    <a:lnTo>
                      <a:pt x="1026" y="1111"/>
                    </a:lnTo>
                    <a:lnTo>
                      <a:pt x="1034" y="1111"/>
                    </a:lnTo>
                    <a:lnTo>
                      <a:pt x="1220" y="1104"/>
                    </a:lnTo>
                    <a:lnTo>
                      <a:pt x="1220" y="1104"/>
                    </a:lnTo>
                    <a:lnTo>
                      <a:pt x="1220" y="1104"/>
                    </a:lnTo>
                    <a:close/>
                    <a:moveTo>
                      <a:pt x="2290" y="743"/>
                    </a:moveTo>
                    <a:lnTo>
                      <a:pt x="2300" y="735"/>
                    </a:lnTo>
                    <a:lnTo>
                      <a:pt x="2304" y="720"/>
                    </a:lnTo>
                    <a:lnTo>
                      <a:pt x="2290" y="743"/>
                    </a:lnTo>
                    <a:lnTo>
                      <a:pt x="2290" y="743"/>
                    </a:lnTo>
                    <a:lnTo>
                      <a:pt x="2290" y="743"/>
                    </a:lnTo>
                    <a:close/>
                    <a:moveTo>
                      <a:pt x="2304" y="720"/>
                    </a:moveTo>
                    <a:lnTo>
                      <a:pt x="2311" y="713"/>
                    </a:lnTo>
                    <a:lnTo>
                      <a:pt x="2319" y="695"/>
                    </a:lnTo>
                    <a:lnTo>
                      <a:pt x="2323" y="681"/>
                    </a:lnTo>
                    <a:lnTo>
                      <a:pt x="2314" y="684"/>
                    </a:lnTo>
                    <a:lnTo>
                      <a:pt x="2313" y="699"/>
                    </a:lnTo>
                    <a:lnTo>
                      <a:pt x="2306" y="711"/>
                    </a:lnTo>
                    <a:lnTo>
                      <a:pt x="2304" y="720"/>
                    </a:lnTo>
                    <a:lnTo>
                      <a:pt x="2304" y="720"/>
                    </a:lnTo>
                    <a:lnTo>
                      <a:pt x="2304" y="720"/>
                    </a:lnTo>
                    <a:close/>
                    <a:moveTo>
                      <a:pt x="2258" y="799"/>
                    </a:moveTo>
                    <a:lnTo>
                      <a:pt x="2263" y="792"/>
                    </a:lnTo>
                    <a:lnTo>
                      <a:pt x="2268" y="784"/>
                    </a:lnTo>
                    <a:lnTo>
                      <a:pt x="2260" y="764"/>
                    </a:lnTo>
                    <a:lnTo>
                      <a:pt x="2258" y="783"/>
                    </a:lnTo>
                    <a:lnTo>
                      <a:pt x="2258" y="799"/>
                    </a:lnTo>
                    <a:lnTo>
                      <a:pt x="2258" y="799"/>
                    </a:lnTo>
                    <a:lnTo>
                      <a:pt x="2258" y="799"/>
                    </a:lnTo>
                    <a:close/>
                    <a:moveTo>
                      <a:pt x="2256" y="821"/>
                    </a:moveTo>
                    <a:lnTo>
                      <a:pt x="2264" y="814"/>
                    </a:lnTo>
                    <a:lnTo>
                      <a:pt x="2284" y="786"/>
                    </a:lnTo>
                    <a:lnTo>
                      <a:pt x="2286" y="779"/>
                    </a:lnTo>
                    <a:lnTo>
                      <a:pt x="2285" y="752"/>
                    </a:lnTo>
                    <a:lnTo>
                      <a:pt x="2282" y="764"/>
                    </a:lnTo>
                    <a:lnTo>
                      <a:pt x="2284" y="773"/>
                    </a:lnTo>
                    <a:lnTo>
                      <a:pt x="2280" y="783"/>
                    </a:lnTo>
                    <a:lnTo>
                      <a:pt x="2276" y="794"/>
                    </a:lnTo>
                    <a:lnTo>
                      <a:pt x="2257" y="812"/>
                    </a:lnTo>
                    <a:lnTo>
                      <a:pt x="2256" y="821"/>
                    </a:lnTo>
                    <a:lnTo>
                      <a:pt x="2256" y="821"/>
                    </a:lnTo>
                    <a:lnTo>
                      <a:pt x="2256" y="821"/>
                    </a:lnTo>
                    <a:close/>
                    <a:moveTo>
                      <a:pt x="2215" y="561"/>
                    </a:moveTo>
                    <a:lnTo>
                      <a:pt x="2214" y="554"/>
                    </a:lnTo>
                    <a:lnTo>
                      <a:pt x="2217" y="548"/>
                    </a:lnTo>
                    <a:lnTo>
                      <a:pt x="2210" y="546"/>
                    </a:lnTo>
                    <a:lnTo>
                      <a:pt x="2212" y="559"/>
                    </a:lnTo>
                    <a:lnTo>
                      <a:pt x="2215" y="561"/>
                    </a:lnTo>
                    <a:lnTo>
                      <a:pt x="2215" y="561"/>
                    </a:lnTo>
                    <a:lnTo>
                      <a:pt x="2215" y="561"/>
                    </a:lnTo>
                    <a:close/>
                    <a:moveTo>
                      <a:pt x="2250" y="830"/>
                    </a:moveTo>
                    <a:lnTo>
                      <a:pt x="2250" y="822"/>
                    </a:lnTo>
                    <a:lnTo>
                      <a:pt x="2245" y="818"/>
                    </a:lnTo>
                    <a:lnTo>
                      <a:pt x="2249" y="813"/>
                    </a:lnTo>
                    <a:lnTo>
                      <a:pt x="2248" y="788"/>
                    </a:lnTo>
                    <a:lnTo>
                      <a:pt x="2254" y="740"/>
                    </a:lnTo>
                    <a:lnTo>
                      <a:pt x="2264" y="711"/>
                    </a:lnTo>
                    <a:lnTo>
                      <a:pt x="2308" y="633"/>
                    </a:lnTo>
                    <a:lnTo>
                      <a:pt x="2324" y="603"/>
                    </a:lnTo>
                    <a:lnTo>
                      <a:pt x="2332" y="578"/>
                    </a:lnTo>
                    <a:lnTo>
                      <a:pt x="2328" y="626"/>
                    </a:lnTo>
                    <a:lnTo>
                      <a:pt x="2329" y="637"/>
                    </a:lnTo>
                    <a:lnTo>
                      <a:pt x="2316" y="665"/>
                    </a:lnTo>
                    <a:lnTo>
                      <a:pt x="2313" y="675"/>
                    </a:lnTo>
                    <a:lnTo>
                      <a:pt x="2325" y="666"/>
                    </a:lnTo>
                    <a:lnTo>
                      <a:pt x="2336" y="637"/>
                    </a:lnTo>
                    <a:lnTo>
                      <a:pt x="2331" y="627"/>
                    </a:lnTo>
                    <a:lnTo>
                      <a:pt x="2342" y="575"/>
                    </a:lnTo>
                    <a:lnTo>
                      <a:pt x="2360" y="536"/>
                    </a:lnTo>
                    <a:lnTo>
                      <a:pt x="2374" y="524"/>
                    </a:lnTo>
                    <a:lnTo>
                      <a:pt x="2384" y="529"/>
                    </a:lnTo>
                    <a:lnTo>
                      <a:pt x="2393" y="525"/>
                    </a:lnTo>
                    <a:lnTo>
                      <a:pt x="2409" y="484"/>
                    </a:lnTo>
                    <a:lnTo>
                      <a:pt x="2420" y="462"/>
                    </a:lnTo>
                    <a:lnTo>
                      <a:pt x="2334" y="491"/>
                    </a:lnTo>
                    <a:lnTo>
                      <a:pt x="2284" y="508"/>
                    </a:lnTo>
                    <a:lnTo>
                      <a:pt x="2279" y="523"/>
                    </a:lnTo>
                    <a:lnTo>
                      <a:pt x="2296" y="519"/>
                    </a:lnTo>
                    <a:lnTo>
                      <a:pt x="2298" y="526"/>
                    </a:lnTo>
                    <a:lnTo>
                      <a:pt x="2299" y="544"/>
                    </a:lnTo>
                    <a:lnTo>
                      <a:pt x="2291" y="542"/>
                    </a:lnTo>
                    <a:lnTo>
                      <a:pt x="2291" y="554"/>
                    </a:lnTo>
                    <a:lnTo>
                      <a:pt x="2289" y="565"/>
                    </a:lnTo>
                    <a:lnTo>
                      <a:pt x="2280" y="560"/>
                    </a:lnTo>
                    <a:lnTo>
                      <a:pt x="2274" y="558"/>
                    </a:lnTo>
                    <a:lnTo>
                      <a:pt x="2263" y="563"/>
                    </a:lnTo>
                    <a:lnTo>
                      <a:pt x="2272" y="576"/>
                    </a:lnTo>
                    <a:lnTo>
                      <a:pt x="2266" y="581"/>
                    </a:lnTo>
                    <a:lnTo>
                      <a:pt x="2250" y="612"/>
                    </a:lnTo>
                    <a:lnTo>
                      <a:pt x="2243" y="630"/>
                    </a:lnTo>
                    <a:lnTo>
                      <a:pt x="2237" y="641"/>
                    </a:lnTo>
                    <a:lnTo>
                      <a:pt x="2237" y="650"/>
                    </a:lnTo>
                    <a:lnTo>
                      <a:pt x="2231" y="676"/>
                    </a:lnTo>
                    <a:lnTo>
                      <a:pt x="2228" y="708"/>
                    </a:lnTo>
                    <a:lnTo>
                      <a:pt x="2229" y="715"/>
                    </a:lnTo>
                    <a:lnTo>
                      <a:pt x="2220" y="759"/>
                    </a:lnTo>
                    <a:lnTo>
                      <a:pt x="2228" y="792"/>
                    </a:lnTo>
                    <a:lnTo>
                      <a:pt x="2240" y="811"/>
                    </a:lnTo>
                    <a:lnTo>
                      <a:pt x="2241" y="823"/>
                    </a:lnTo>
                    <a:lnTo>
                      <a:pt x="2243" y="828"/>
                    </a:lnTo>
                    <a:lnTo>
                      <a:pt x="2250" y="830"/>
                    </a:lnTo>
                    <a:lnTo>
                      <a:pt x="2250" y="830"/>
                    </a:lnTo>
                    <a:lnTo>
                      <a:pt x="2250" y="83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5" name="Freeform 19">
                <a:extLst>
                  <a:ext uri="{FF2B5EF4-FFF2-40B4-BE49-F238E27FC236}">
                    <a16:creationId xmlns:a16="http://schemas.microsoft.com/office/drawing/2014/main" id="{78DE2FC4-3690-A52C-D033-EA9FAAF3DE5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26284" y="1526647"/>
                <a:ext cx="53975" cy="41275"/>
              </a:xfrm>
              <a:custGeom>
                <a:avLst/>
                <a:gdLst>
                  <a:gd name="T0" fmla="*/ 20 w 34"/>
                  <a:gd name="T1" fmla="*/ 26 h 26"/>
                  <a:gd name="T2" fmla="*/ 34 w 34"/>
                  <a:gd name="T3" fmla="*/ 23 h 26"/>
                  <a:gd name="T4" fmla="*/ 30 w 34"/>
                  <a:gd name="T5" fmla="*/ 0 h 26"/>
                  <a:gd name="T6" fmla="*/ 18 w 34"/>
                  <a:gd name="T7" fmla="*/ 3 h 26"/>
                  <a:gd name="T8" fmla="*/ 0 w 34"/>
                  <a:gd name="T9" fmla="*/ 3 h 26"/>
                  <a:gd name="T10" fmla="*/ 1 w 34"/>
                  <a:gd name="T11" fmla="*/ 14 h 26"/>
                  <a:gd name="T12" fmla="*/ 7 w 34"/>
                  <a:gd name="T13" fmla="*/ 15 h 26"/>
                  <a:gd name="T14" fmla="*/ 5 w 34"/>
                  <a:gd name="T15" fmla="*/ 21 h 26"/>
                  <a:gd name="T16" fmla="*/ 15 w 34"/>
                  <a:gd name="T17" fmla="*/ 22 h 26"/>
                  <a:gd name="T18" fmla="*/ 20 w 34"/>
                  <a:gd name="T19" fmla="*/ 26 h 26"/>
                  <a:gd name="T20" fmla="*/ 20 w 34"/>
                  <a:gd name="T2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6">
                    <a:moveTo>
                      <a:pt x="20" y="26"/>
                    </a:moveTo>
                    <a:lnTo>
                      <a:pt x="34" y="23"/>
                    </a:lnTo>
                    <a:lnTo>
                      <a:pt x="30" y="0"/>
                    </a:lnTo>
                    <a:lnTo>
                      <a:pt x="18" y="3"/>
                    </a:lnTo>
                    <a:lnTo>
                      <a:pt x="0" y="3"/>
                    </a:lnTo>
                    <a:lnTo>
                      <a:pt x="1" y="14"/>
                    </a:lnTo>
                    <a:lnTo>
                      <a:pt x="7" y="15"/>
                    </a:lnTo>
                    <a:lnTo>
                      <a:pt x="5" y="21"/>
                    </a:lnTo>
                    <a:lnTo>
                      <a:pt x="15" y="22"/>
                    </a:lnTo>
                    <a:lnTo>
                      <a:pt x="20" y="26"/>
                    </a:lnTo>
                    <a:lnTo>
                      <a:pt x="20" y="2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6" name="Freeform 20">
                <a:extLst>
                  <a:ext uri="{FF2B5EF4-FFF2-40B4-BE49-F238E27FC236}">
                    <a16:creationId xmlns:a16="http://schemas.microsoft.com/office/drawing/2014/main" id="{CEA587F8-4F12-C956-AC09-C3897FC478D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188209" y="1879072"/>
                <a:ext cx="57150" cy="73025"/>
              </a:xfrm>
              <a:custGeom>
                <a:avLst/>
                <a:gdLst>
                  <a:gd name="T0" fmla="*/ 35 w 36"/>
                  <a:gd name="T1" fmla="*/ 46 h 46"/>
                  <a:gd name="T2" fmla="*/ 36 w 36"/>
                  <a:gd name="T3" fmla="*/ 33 h 46"/>
                  <a:gd name="T4" fmla="*/ 30 w 36"/>
                  <a:gd name="T5" fmla="*/ 29 h 46"/>
                  <a:gd name="T6" fmla="*/ 27 w 36"/>
                  <a:gd name="T7" fmla="*/ 18 h 46"/>
                  <a:gd name="T8" fmla="*/ 18 w 36"/>
                  <a:gd name="T9" fmla="*/ 12 h 46"/>
                  <a:gd name="T10" fmla="*/ 13 w 36"/>
                  <a:gd name="T11" fmla="*/ 3 h 46"/>
                  <a:gd name="T12" fmla="*/ 4 w 36"/>
                  <a:gd name="T13" fmla="*/ 0 h 46"/>
                  <a:gd name="T14" fmla="*/ 0 w 36"/>
                  <a:gd name="T15" fmla="*/ 2 h 46"/>
                  <a:gd name="T16" fmla="*/ 18 w 36"/>
                  <a:gd name="T17" fmla="*/ 22 h 46"/>
                  <a:gd name="T18" fmla="*/ 21 w 36"/>
                  <a:gd name="T19" fmla="*/ 40 h 46"/>
                  <a:gd name="T20" fmla="*/ 28 w 36"/>
                  <a:gd name="T21" fmla="*/ 45 h 46"/>
                  <a:gd name="T22" fmla="*/ 35 w 36"/>
                  <a:gd name="T2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46">
                    <a:moveTo>
                      <a:pt x="35" y="46"/>
                    </a:moveTo>
                    <a:lnTo>
                      <a:pt x="36" y="33"/>
                    </a:lnTo>
                    <a:lnTo>
                      <a:pt x="30" y="29"/>
                    </a:lnTo>
                    <a:lnTo>
                      <a:pt x="27" y="18"/>
                    </a:lnTo>
                    <a:lnTo>
                      <a:pt x="18" y="12"/>
                    </a:lnTo>
                    <a:lnTo>
                      <a:pt x="13" y="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18" y="22"/>
                    </a:lnTo>
                    <a:lnTo>
                      <a:pt x="21" y="40"/>
                    </a:lnTo>
                    <a:lnTo>
                      <a:pt x="28" y="45"/>
                    </a:lnTo>
                    <a:lnTo>
                      <a:pt x="35" y="4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7" name="Freeform 21">
                <a:extLst>
                  <a:ext uri="{FF2B5EF4-FFF2-40B4-BE49-F238E27FC236}">
                    <a16:creationId xmlns:a16="http://schemas.microsoft.com/office/drawing/2014/main" id="{25F82CE2-9500-E178-DB1B-F11A7D54D5D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73909" y="1528234"/>
                <a:ext cx="215900" cy="444500"/>
              </a:xfrm>
              <a:custGeom>
                <a:avLst/>
                <a:gdLst>
                  <a:gd name="T0" fmla="*/ 136 w 136"/>
                  <a:gd name="T1" fmla="*/ 280 h 280"/>
                  <a:gd name="T2" fmla="*/ 130 w 136"/>
                  <a:gd name="T3" fmla="*/ 265 h 280"/>
                  <a:gd name="T4" fmla="*/ 94 w 136"/>
                  <a:gd name="T5" fmla="*/ 201 h 280"/>
                  <a:gd name="T6" fmla="*/ 57 w 136"/>
                  <a:gd name="T7" fmla="*/ 136 h 280"/>
                  <a:gd name="T8" fmla="*/ 38 w 136"/>
                  <a:gd name="T9" fmla="*/ 94 h 280"/>
                  <a:gd name="T10" fmla="*/ 26 w 136"/>
                  <a:gd name="T11" fmla="*/ 58 h 280"/>
                  <a:gd name="T12" fmla="*/ 19 w 136"/>
                  <a:gd name="T13" fmla="*/ 37 h 280"/>
                  <a:gd name="T14" fmla="*/ 8 w 136"/>
                  <a:gd name="T15" fmla="*/ 0 h 280"/>
                  <a:gd name="T16" fmla="*/ 0 w 136"/>
                  <a:gd name="T17" fmla="*/ 0 h 280"/>
                  <a:gd name="T18" fmla="*/ 7 w 136"/>
                  <a:gd name="T19" fmla="*/ 10 h 280"/>
                  <a:gd name="T20" fmla="*/ 9 w 136"/>
                  <a:gd name="T21" fmla="*/ 22 h 280"/>
                  <a:gd name="T22" fmla="*/ 5 w 136"/>
                  <a:gd name="T23" fmla="*/ 37 h 280"/>
                  <a:gd name="T24" fmla="*/ 14 w 136"/>
                  <a:gd name="T25" fmla="*/ 47 h 280"/>
                  <a:gd name="T26" fmla="*/ 19 w 136"/>
                  <a:gd name="T27" fmla="*/ 53 h 280"/>
                  <a:gd name="T28" fmla="*/ 28 w 136"/>
                  <a:gd name="T29" fmla="*/ 81 h 280"/>
                  <a:gd name="T30" fmla="*/ 26 w 136"/>
                  <a:gd name="T31" fmla="*/ 96 h 280"/>
                  <a:gd name="T32" fmla="*/ 33 w 136"/>
                  <a:gd name="T33" fmla="*/ 98 h 280"/>
                  <a:gd name="T34" fmla="*/ 43 w 136"/>
                  <a:gd name="T35" fmla="*/ 117 h 280"/>
                  <a:gd name="T36" fmla="*/ 49 w 136"/>
                  <a:gd name="T37" fmla="*/ 127 h 280"/>
                  <a:gd name="T38" fmla="*/ 62 w 136"/>
                  <a:gd name="T39" fmla="*/ 169 h 280"/>
                  <a:gd name="T40" fmla="*/ 64 w 136"/>
                  <a:gd name="T41" fmla="*/ 182 h 280"/>
                  <a:gd name="T42" fmla="*/ 74 w 136"/>
                  <a:gd name="T43" fmla="*/ 178 h 280"/>
                  <a:gd name="T44" fmla="*/ 77 w 136"/>
                  <a:gd name="T45" fmla="*/ 186 h 280"/>
                  <a:gd name="T46" fmla="*/ 68 w 136"/>
                  <a:gd name="T47" fmla="*/ 192 h 280"/>
                  <a:gd name="T48" fmla="*/ 66 w 136"/>
                  <a:gd name="T49" fmla="*/ 199 h 280"/>
                  <a:gd name="T50" fmla="*/ 76 w 136"/>
                  <a:gd name="T51" fmla="*/ 202 h 280"/>
                  <a:gd name="T52" fmla="*/ 84 w 136"/>
                  <a:gd name="T53" fmla="*/ 200 h 280"/>
                  <a:gd name="T54" fmla="*/ 88 w 136"/>
                  <a:gd name="T55" fmla="*/ 208 h 280"/>
                  <a:gd name="T56" fmla="*/ 94 w 136"/>
                  <a:gd name="T57" fmla="*/ 210 h 280"/>
                  <a:gd name="T58" fmla="*/ 124 w 136"/>
                  <a:gd name="T59" fmla="*/ 268 h 280"/>
                  <a:gd name="T60" fmla="*/ 136 w 136"/>
                  <a:gd name="T61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280">
                    <a:moveTo>
                      <a:pt x="136" y="280"/>
                    </a:moveTo>
                    <a:lnTo>
                      <a:pt x="130" y="265"/>
                    </a:lnTo>
                    <a:lnTo>
                      <a:pt x="94" y="201"/>
                    </a:lnTo>
                    <a:lnTo>
                      <a:pt x="57" y="136"/>
                    </a:lnTo>
                    <a:lnTo>
                      <a:pt x="38" y="94"/>
                    </a:lnTo>
                    <a:lnTo>
                      <a:pt x="26" y="58"/>
                    </a:lnTo>
                    <a:lnTo>
                      <a:pt x="19" y="37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7" y="10"/>
                    </a:lnTo>
                    <a:lnTo>
                      <a:pt x="9" y="22"/>
                    </a:lnTo>
                    <a:lnTo>
                      <a:pt x="5" y="37"/>
                    </a:lnTo>
                    <a:lnTo>
                      <a:pt x="14" y="47"/>
                    </a:lnTo>
                    <a:lnTo>
                      <a:pt x="19" y="53"/>
                    </a:lnTo>
                    <a:lnTo>
                      <a:pt x="28" y="81"/>
                    </a:lnTo>
                    <a:lnTo>
                      <a:pt x="26" y="96"/>
                    </a:lnTo>
                    <a:lnTo>
                      <a:pt x="33" y="98"/>
                    </a:lnTo>
                    <a:lnTo>
                      <a:pt x="43" y="117"/>
                    </a:lnTo>
                    <a:lnTo>
                      <a:pt x="49" y="127"/>
                    </a:lnTo>
                    <a:lnTo>
                      <a:pt x="62" y="169"/>
                    </a:lnTo>
                    <a:lnTo>
                      <a:pt x="64" y="182"/>
                    </a:lnTo>
                    <a:lnTo>
                      <a:pt x="74" y="178"/>
                    </a:lnTo>
                    <a:lnTo>
                      <a:pt x="77" y="186"/>
                    </a:lnTo>
                    <a:lnTo>
                      <a:pt x="68" y="192"/>
                    </a:lnTo>
                    <a:lnTo>
                      <a:pt x="66" y="199"/>
                    </a:lnTo>
                    <a:lnTo>
                      <a:pt x="76" y="202"/>
                    </a:lnTo>
                    <a:lnTo>
                      <a:pt x="84" y="200"/>
                    </a:lnTo>
                    <a:lnTo>
                      <a:pt x="88" y="208"/>
                    </a:lnTo>
                    <a:lnTo>
                      <a:pt x="94" y="210"/>
                    </a:lnTo>
                    <a:lnTo>
                      <a:pt x="124" y="268"/>
                    </a:lnTo>
                    <a:lnTo>
                      <a:pt x="136" y="280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8" name="Freeform 22">
                <a:extLst>
                  <a:ext uri="{FF2B5EF4-FFF2-40B4-BE49-F238E27FC236}">
                    <a16:creationId xmlns:a16="http://schemas.microsoft.com/office/drawing/2014/main" id="{8C4B76EC-DDBF-B7EA-306A-1C32ECD9DDC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602422" y="2650597"/>
                <a:ext cx="198437" cy="49213"/>
              </a:xfrm>
              <a:custGeom>
                <a:avLst/>
                <a:gdLst>
                  <a:gd name="T0" fmla="*/ 2 w 125"/>
                  <a:gd name="T1" fmla="*/ 31 h 31"/>
                  <a:gd name="T2" fmla="*/ 18 w 125"/>
                  <a:gd name="T3" fmla="*/ 23 h 31"/>
                  <a:gd name="T4" fmla="*/ 68 w 125"/>
                  <a:gd name="T5" fmla="*/ 8 h 31"/>
                  <a:gd name="T6" fmla="*/ 125 w 125"/>
                  <a:gd name="T7" fmla="*/ 3 h 31"/>
                  <a:gd name="T8" fmla="*/ 101 w 125"/>
                  <a:gd name="T9" fmla="*/ 0 h 31"/>
                  <a:gd name="T10" fmla="*/ 79 w 125"/>
                  <a:gd name="T11" fmla="*/ 3 h 31"/>
                  <a:gd name="T12" fmla="*/ 0 w 125"/>
                  <a:gd name="T13" fmla="*/ 26 h 31"/>
                  <a:gd name="T14" fmla="*/ 2 w 125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31">
                    <a:moveTo>
                      <a:pt x="2" y="31"/>
                    </a:moveTo>
                    <a:lnTo>
                      <a:pt x="18" y="23"/>
                    </a:lnTo>
                    <a:lnTo>
                      <a:pt x="68" y="8"/>
                    </a:lnTo>
                    <a:lnTo>
                      <a:pt x="125" y="3"/>
                    </a:lnTo>
                    <a:lnTo>
                      <a:pt x="101" y="0"/>
                    </a:lnTo>
                    <a:lnTo>
                      <a:pt x="79" y="3"/>
                    </a:lnTo>
                    <a:lnTo>
                      <a:pt x="0" y="26"/>
                    </a:lnTo>
                    <a:lnTo>
                      <a:pt x="2" y="3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9" name="Freeform 23">
                <a:extLst>
                  <a:ext uri="{FF2B5EF4-FFF2-40B4-BE49-F238E27FC236}">
                    <a16:creationId xmlns:a16="http://schemas.microsoft.com/office/drawing/2014/main" id="{1A51B152-7150-7A71-D20E-26F9C078A9B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99309" y="2329922"/>
                <a:ext cx="104775" cy="74613"/>
              </a:xfrm>
              <a:custGeom>
                <a:avLst/>
                <a:gdLst>
                  <a:gd name="T0" fmla="*/ 0 w 66"/>
                  <a:gd name="T1" fmla="*/ 47 h 47"/>
                  <a:gd name="T2" fmla="*/ 7 w 66"/>
                  <a:gd name="T3" fmla="*/ 41 h 47"/>
                  <a:gd name="T4" fmla="*/ 20 w 66"/>
                  <a:gd name="T5" fmla="*/ 30 h 47"/>
                  <a:gd name="T6" fmla="*/ 51 w 66"/>
                  <a:gd name="T7" fmla="*/ 11 h 47"/>
                  <a:gd name="T8" fmla="*/ 66 w 66"/>
                  <a:gd name="T9" fmla="*/ 0 h 47"/>
                  <a:gd name="T10" fmla="*/ 34 w 66"/>
                  <a:gd name="T11" fmla="*/ 12 h 47"/>
                  <a:gd name="T12" fmla="*/ 18 w 66"/>
                  <a:gd name="T13" fmla="*/ 24 h 47"/>
                  <a:gd name="T14" fmla="*/ 14 w 66"/>
                  <a:gd name="T15" fmla="*/ 27 h 47"/>
                  <a:gd name="T16" fmla="*/ 5 w 66"/>
                  <a:gd name="T17" fmla="*/ 29 h 47"/>
                  <a:gd name="T18" fmla="*/ 7 w 66"/>
                  <a:gd name="T19" fmla="*/ 38 h 47"/>
                  <a:gd name="T20" fmla="*/ 0 w 66"/>
                  <a:gd name="T2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47">
                    <a:moveTo>
                      <a:pt x="0" y="47"/>
                    </a:moveTo>
                    <a:lnTo>
                      <a:pt x="7" y="41"/>
                    </a:lnTo>
                    <a:lnTo>
                      <a:pt x="20" y="30"/>
                    </a:lnTo>
                    <a:lnTo>
                      <a:pt x="51" y="11"/>
                    </a:lnTo>
                    <a:lnTo>
                      <a:pt x="66" y="0"/>
                    </a:lnTo>
                    <a:lnTo>
                      <a:pt x="34" y="12"/>
                    </a:lnTo>
                    <a:lnTo>
                      <a:pt x="18" y="24"/>
                    </a:lnTo>
                    <a:lnTo>
                      <a:pt x="14" y="27"/>
                    </a:lnTo>
                    <a:lnTo>
                      <a:pt x="5" y="29"/>
                    </a:lnTo>
                    <a:lnTo>
                      <a:pt x="7" y="38"/>
                    </a:lnTo>
                    <a:lnTo>
                      <a:pt x="0" y="47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0" name="Freeform 24">
                <a:extLst>
                  <a:ext uri="{FF2B5EF4-FFF2-40B4-BE49-F238E27FC236}">
                    <a16:creationId xmlns:a16="http://schemas.microsoft.com/office/drawing/2014/main" id="{44DA5DFF-0C68-F939-C160-759E015FE52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10384" y="2655359"/>
                <a:ext cx="63500" cy="33338"/>
              </a:xfrm>
              <a:custGeom>
                <a:avLst/>
                <a:gdLst>
                  <a:gd name="T0" fmla="*/ 38 w 40"/>
                  <a:gd name="T1" fmla="*/ 21 h 21"/>
                  <a:gd name="T2" fmla="*/ 40 w 40"/>
                  <a:gd name="T3" fmla="*/ 14 h 21"/>
                  <a:gd name="T4" fmla="*/ 23 w 40"/>
                  <a:gd name="T5" fmla="*/ 5 h 21"/>
                  <a:gd name="T6" fmla="*/ 0 w 40"/>
                  <a:gd name="T7" fmla="*/ 0 h 21"/>
                  <a:gd name="T8" fmla="*/ 19 w 40"/>
                  <a:gd name="T9" fmla="*/ 7 h 21"/>
                  <a:gd name="T10" fmla="*/ 34 w 40"/>
                  <a:gd name="T11" fmla="*/ 14 h 21"/>
                  <a:gd name="T12" fmla="*/ 38 w 40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1">
                    <a:moveTo>
                      <a:pt x="38" y="21"/>
                    </a:moveTo>
                    <a:lnTo>
                      <a:pt x="40" y="14"/>
                    </a:lnTo>
                    <a:lnTo>
                      <a:pt x="23" y="5"/>
                    </a:lnTo>
                    <a:lnTo>
                      <a:pt x="0" y="0"/>
                    </a:lnTo>
                    <a:lnTo>
                      <a:pt x="19" y="7"/>
                    </a:lnTo>
                    <a:lnTo>
                      <a:pt x="34" y="14"/>
                    </a:lnTo>
                    <a:lnTo>
                      <a:pt x="38" y="2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1" name="Freeform 25">
                <a:extLst>
                  <a:ext uri="{FF2B5EF4-FFF2-40B4-BE49-F238E27FC236}">
                    <a16:creationId xmlns:a16="http://schemas.microsoft.com/office/drawing/2014/main" id="{CBB944DF-E459-69FE-E574-1F014C11C13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59597" y="2406122"/>
                <a:ext cx="225425" cy="306388"/>
              </a:xfrm>
              <a:custGeom>
                <a:avLst/>
                <a:gdLst>
                  <a:gd name="T0" fmla="*/ 8 w 142"/>
                  <a:gd name="T1" fmla="*/ 193 h 193"/>
                  <a:gd name="T2" fmla="*/ 18 w 142"/>
                  <a:gd name="T3" fmla="*/ 164 h 193"/>
                  <a:gd name="T4" fmla="*/ 49 w 142"/>
                  <a:gd name="T5" fmla="*/ 112 h 193"/>
                  <a:gd name="T6" fmla="*/ 62 w 142"/>
                  <a:gd name="T7" fmla="*/ 94 h 193"/>
                  <a:gd name="T8" fmla="*/ 113 w 142"/>
                  <a:gd name="T9" fmla="*/ 36 h 193"/>
                  <a:gd name="T10" fmla="*/ 142 w 142"/>
                  <a:gd name="T11" fmla="*/ 5 h 193"/>
                  <a:gd name="T12" fmla="*/ 139 w 142"/>
                  <a:gd name="T13" fmla="*/ 0 h 193"/>
                  <a:gd name="T14" fmla="*/ 133 w 142"/>
                  <a:gd name="T15" fmla="*/ 0 h 193"/>
                  <a:gd name="T16" fmla="*/ 113 w 142"/>
                  <a:gd name="T17" fmla="*/ 24 h 193"/>
                  <a:gd name="T18" fmla="*/ 91 w 142"/>
                  <a:gd name="T19" fmla="*/ 55 h 193"/>
                  <a:gd name="T20" fmla="*/ 47 w 142"/>
                  <a:gd name="T21" fmla="*/ 108 h 193"/>
                  <a:gd name="T22" fmla="*/ 31 w 142"/>
                  <a:gd name="T23" fmla="*/ 126 h 193"/>
                  <a:gd name="T24" fmla="*/ 32 w 142"/>
                  <a:gd name="T25" fmla="*/ 132 h 193"/>
                  <a:gd name="T26" fmla="*/ 7 w 142"/>
                  <a:gd name="T27" fmla="*/ 184 h 193"/>
                  <a:gd name="T28" fmla="*/ 0 w 142"/>
                  <a:gd name="T29" fmla="*/ 180 h 193"/>
                  <a:gd name="T30" fmla="*/ 8 w 142"/>
                  <a:gd name="T31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2" h="193">
                    <a:moveTo>
                      <a:pt x="8" y="193"/>
                    </a:moveTo>
                    <a:lnTo>
                      <a:pt x="18" y="164"/>
                    </a:lnTo>
                    <a:lnTo>
                      <a:pt x="49" y="112"/>
                    </a:lnTo>
                    <a:lnTo>
                      <a:pt x="62" y="94"/>
                    </a:lnTo>
                    <a:lnTo>
                      <a:pt x="113" y="36"/>
                    </a:lnTo>
                    <a:lnTo>
                      <a:pt x="142" y="5"/>
                    </a:lnTo>
                    <a:lnTo>
                      <a:pt x="139" y="0"/>
                    </a:lnTo>
                    <a:lnTo>
                      <a:pt x="133" y="0"/>
                    </a:lnTo>
                    <a:lnTo>
                      <a:pt x="113" y="24"/>
                    </a:lnTo>
                    <a:lnTo>
                      <a:pt x="91" y="55"/>
                    </a:lnTo>
                    <a:lnTo>
                      <a:pt x="47" y="108"/>
                    </a:lnTo>
                    <a:lnTo>
                      <a:pt x="31" y="126"/>
                    </a:lnTo>
                    <a:lnTo>
                      <a:pt x="32" y="132"/>
                    </a:lnTo>
                    <a:lnTo>
                      <a:pt x="7" y="184"/>
                    </a:lnTo>
                    <a:lnTo>
                      <a:pt x="0" y="180"/>
                    </a:lnTo>
                    <a:lnTo>
                      <a:pt x="8" y="193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2" name="Freeform 26">
                <a:extLst>
                  <a:ext uri="{FF2B5EF4-FFF2-40B4-BE49-F238E27FC236}">
                    <a16:creationId xmlns:a16="http://schemas.microsoft.com/office/drawing/2014/main" id="{AC9ABAEE-0BC2-476B-BDBF-15F4ADAAB5D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15197" y="1972734"/>
                <a:ext cx="117475" cy="352425"/>
              </a:xfrm>
              <a:custGeom>
                <a:avLst/>
                <a:gdLst>
                  <a:gd name="T0" fmla="*/ 0 w 74"/>
                  <a:gd name="T1" fmla="*/ 222 h 222"/>
                  <a:gd name="T2" fmla="*/ 12 w 74"/>
                  <a:gd name="T3" fmla="*/ 217 h 222"/>
                  <a:gd name="T4" fmla="*/ 38 w 74"/>
                  <a:gd name="T5" fmla="*/ 204 h 222"/>
                  <a:gd name="T6" fmla="*/ 56 w 74"/>
                  <a:gd name="T7" fmla="*/ 199 h 222"/>
                  <a:gd name="T8" fmla="*/ 63 w 74"/>
                  <a:gd name="T9" fmla="*/ 202 h 222"/>
                  <a:gd name="T10" fmla="*/ 65 w 74"/>
                  <a:gd name="T11" fmla="*/ 208 h 222"/>
                  <a:gd name="T12" fmla="*/ 71 w 74"/>
                  <a:gd name="T13" fmla="*/ 154 h 222"/>
                  <a:gd name="T14" fmla="*/ 74 w 74"/>
                  <a:gd name="T15" fmla="*/ 134 h 222"/>
                  <a:gd name="T16" fmla="*/ 72 w 74"/>
                  <a:gd name="T17" fmla="*/ 121 h 222"/>
                  <a:gd name="T18" fmla="*/ 74 w 74"/>
                  <a:gd name="T19" fmla="*/ 65 h 222"/>
                  <a:gd name="T20" fmla="*/ 59 w 74"/>
                  <a:gd name="T21" fmla="*/ 14 h 222"/>
                  <a:gd name="T22" fmla="*/ 49 w 74"/>
                  <a:gd name="T23" fmla="*/ 0 h 222"/>
                  <a:gd name="T24" fmla="*/ 52 w 74"/>
                  <a:gd name="T25" fmla="*/ 18 h 222"/>
                  <a:gd name="T26" fmla="*/ 62 w 74"/>
                  <a:gd name="T27" fmla="*/ 35 h 222"/>
                  <a:gd name="T28" fmla="*/ 68 w 74"/>
                  <a:gd name="T29" fmla="*/ 60 h 222"/>
                  <a:gd name="T30" fmla="*/ 69 w 74"/>
                  <a:gd name="T31" fmla="*/ 71 h 222"/>
                  <a:gd name="T32" fmla="*/ 67 w 74"/>
                  <a:gd name="T33" fmla="*/ 82 h 222"/>
                  <a:gd name="T34" fmla="*/ 71 w 74"/>
                  <a:gd name="T35" fmla="*/ 133 h 222"/>
                  <a:gd name="T36" fmla="*/ 63 w 74"/>
                  <a:gd name="T37" fmla="*/ 161 h 222"/>
                  <a:gd name="T38" fmla="*/ 64 w 74"/>
                  <a:gd name="T39" fmla="*/ 183 h 222"/>
                  <a:gd name="T40" fmla="*/ 43 w 74"/>
                  <a:gd name="T41" fmla="*/ 188 h 222"/>
                  <a:gd name="T42" fmla="*/ 32 w 74"/>
                  <a:gd name="T43" fmla="*/ 202 h 222"/>
                  <a:gd name="T44" fmla="*/ 14 w 74"/>
                  <a:gd name="T45" fmla="*/ 208 h 222"/>
                  <a:gd name="T46" fmla="*/ 7 w 74"/>
                  <a:gd name="T47" fmla="*/ 217 h 222"/>
                  <a:gd name="T48" fmla="*/ 0 w 74"/>
                  <a:gd name="T49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222">
                    <a:moveTo>
                      <a:pt x="0" y="222"/>
                    </a:moveTo>
                    <a:lnTo>
                      <a:pt x="12" y="217"/>
                    </a:lnTo>
                    <a:lnTo>
                      <a:pt x="38" y="204"/>
                    </a:lnTo>
                    <a:lnTo>
                      <a:pt x="56" y="199"/>
                    </a:lnTo>
                    <a:lnTo>
                      <a:pt x="63" y="202"/>
                    </a:lnTo>
                    <a:lnTo>
                      <a:pt x="65" y="208"/>
                    </a:lnTo>
                    <a:lnTo>
                      <a:pt x="71" y="154"/>
                    </a:lnTo>
                    <a:lnTo>
                      <a:pt x="74" y="134"/>
                    </a:lnTo>
                    <a:lnTo>
                      <a:pt x="72" y="121"/>
                    </a:lnTo>
                    <a:lnTo>
                      <a:pt x="74" y="65"/>
                    </a:lnTo>
                    <a:lnTo>
                      <a:pt x="59" y="14"/>
                    </a:lnTo>
                    <a:lnTo>
                      <a:pt x="49" y="0"/>
                    </a:lnTo>
                    <a:lnTo>
                      <a:pt x="52" y="18"/>
                    </a:lnTo>
                    <a:lnTo>
                      <a:pt x="62" y="35"/>
                    </a:lnTo>
                    <a:lnTo>
                      <a:pt x="68" y="60"/>
                    </a:lnTo>
                    <a:lnTo>
                      <a:pt x="69" y="71"/>
                    </a:lnTo>
                    <a:lnTo>
                      <a:pt x="67" y="82"/>
                    </a:lnTo>
                    <a:lnTo>
                      <a:pt x="71" y="133"/>
                    </a:lnTo>
                    <a:lnTo>
                      <a:pt x="63" y="161"/>
                    </a:lnTo>
                    <a:lnTo>
                      <a:pt x="64" y="183"/>
                    </a:lnTo>
                    <a:lnTo>
                      <a:pt x="43" y="188"/>
                    </a:lnTo>
                    <a:lnTo>
                      <a:pt x="32" y="202"/>
                    </a:lnTo>
                    <a:lnTo>
                      <a:pt x="14" y="208"/>
                    </a:lnTo>
                    <a:lnTo>
                      <a:pt x="7" y="217"/>
                    </a:lnTo>
                    <a:lnTo>
                      <a:pt x="0" y="222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3" name="Freeform 27">
                <a:extLst>
                  <a:ext uri="{FF2B5EF4-FFF2-40B4-BE49-F238E27FC236}">
                    <a16:creationId xmlns:a16="http://schemas.microsoft.com/office/drawing/2014/main" id="{FAF601C8-1F51-0372-E7C0-ACB6BD2CBAC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152784" y="1526647"/>
                <a:ext cx="4179887" cy="1685925"/>
              </a:xfrm>
              <a:custGeom>
                <a:avLst/>
                <a:gdLst>
                  <a:gd name="T0" fmla="*/ 2460 w 2633"/>
                  <a:gd name="T1" fmla="*/ 25 h 1062"/>
                  <a:gd name="T2" fmla="*/ 2570 w 2633"/>
                  <a:gd name="T3" fmla="*/ 267 h 1062"/>
                  <a:gd name="T4" fmla="*/ 2470 w 2633"/>
                  <a:gd name="T5" fmla="*/ 1 h 1062"/>
                  <a:gd name="T6" fmla="*/ 2534 w 2633"/>
                  <a:gd name="T7" fmla="*/ 183 h 1062"/>
                  <a:gd name="T8" fmla="*/ 2606 w 2633"/>
                  <a:gd name="T9" fmla="*/ 281 h 1062"/>
                  <a:gd name="T10" fmla="*/ 2493 w 2633"/>
                  <a:gd name="T11" fmla="*/ 547 h 1062"/>
                  <a:gd name="T12" fmla="*/ 2342 w 2633"/>
                  <a:gd name="T13" fmla="*/ 732 h 1062"/>
                  <a:gd name="T14" fmla="*/ 2396 w 2633"/>
                  <a:gd name="T15" fmla="*/ 648 h 1062"/>
                  <a:gd name="T16" fmla="*/ 2343 w 2633"/>
                  <a:gd name="T17" fmla="*/ 747 h 1062"/>
                  <a:gd name="T18" fmla="*/ 2633 w 2633"/>
                  <a:gd name="T19" fmla="*/ 346 h 1062"/>
                  <a:gd name="T20" fmla="*/ 2591 w 2633"/>
                  <a:gd name="T21" fmla="*/ 482 h 1062"/>
                  <a:gd name="T22" fmla="*/ 1966 w 2633"/>
                  <a:gd name="T23" fmla="*/ 930 h 1062"/>
                  <a:gd name="T24" fmla="*/ 2071 w 2633"/>
                  <a:gd name="T25" fmla="*/ 761 h 1062"/>
                  <a:gd name="T26" fmla="*/ 2088 w 2633"/>
                  <a:gd name="T27" fmla="*/ 759 h 1062"/>
                  <a:gd name="T28" fmla="*/ 2164 w 2633"/>
                  <a:gd name="T29" fmla="*/ 701 h 1062"/>
                  <a:gd name="T30" fmla="*/ 2281 w 2633"/>
                  <a:gd name="T31" fmla="*/ 681 h 1062"/>
                  <a:gd name="T32" fmla="*/ 2325 w 2633"/>
                  <a:gd name="T33" fmla="*/ 694 h 1062"/>
                  <a:gd name="T34" fmla="*/ 2390 w 2633"/>
                  <a:gd name="T35" fmla="*/ 616 h 1062"/>
                  <a:gd name="T36" fmla="*/ 2391 w 2633"/>
                  <a:gd name="T37" fmla="*/ 602 h 1062"/>
                  <a:gd name="T38" fmla="*/ 2340 w 2633"/>
                  <a:gd name="T39" fmla="*/ 583 h 1062"/>
                  <a:gd name="T40" fmla="*/ 2174 w 2633"/>
                  <a:gd name="T41" fmla="*/ 557 h 1062"/>
                  <a:gd name="T42" fmla="*/ 2321 w 2633"/>
                  <a:gd name="T43" fmla="*/ 535 h 1062"/>
                  <a:gd name="T44" fmla="*/ 2332 w 2633"/>
                  <a:gd name="T45" fmla="*/ 503 h 1062"/>
                  <a:gd name="T46" fmla="*/ 2216 w 2633"/>
                  <a:gd name="T47" fmla="*/ 444 h 1062"/>
                  <a:gd name="T48" fmla="*/ 2289 w 2633"/>
                  <a:gd name="T49" fmla="*/ 445 h 1062"/>
                  <a:gd name="T50" fmla="*/ 2298 w 2633"/>
                  <a:gd name="T51" fmla="*/ 405 h 1062"/>
                  <a:gd name="T52" fmla="*/ 2358 w 2633"/>
                  <a:gd name="T53" fmla="*/ 429 h 1062"/>
                  <a:gd name="T54" fmla="*/ 2403 w 2633"/>
                  <a:gd name="T55" fmla="*/ 447 h 1062"/>
                  <a:gd name="T56" fmla="*/ 2486 w 2633"/>
                  <a:gd name="T57" fmla="*/ 395 h 1062"/>
                  <a:gd name="T58" fmla="*/ 2545 w 2633"/>
                  <a:gd name="T59" fmla="*/ 330 h 1062"/>
                  <a:gd name="T60" fmla="*/ 2487 w 2633"/>
                  <a:gd name="T61" fmla="*/ 229 h 1062"/>
                  <a:gd name="T62" fmla="*/ 2449 w 2633"/>
                  <a:gd name="T63" fmla="*/ 286 h 1062"/>
                  <a:gd name="T64" fmla="*/ 2438 w 2633"/>
                  <a:gd name="T65" fmla="*/ 211 h 1062"/>
                  <a:gd name="T66" fmla="*/ 2255 w 2633"/>
                  <a:gd name="T67" fmla="*/ 223 h 1062"/>
                  <a:gd name="T68" fmla="*/ 2250 w 2633"/>
                  <a:gd name="T69" fmla="*/ 189 h 1062"/>
                  <a:gd name="T70" fmla="*/ 2350 w 2633"/>
                  <a:gd name="T71" fmla="*/ 173 h 1062"/>
                  <a:gd name="T72" fmla="*/ 2401 w 2633"/>
                  <a:gd name="T73" fmla="*/ 165 h 1062"/>
                  <a:gd name="T74" fmla="*/ 2449 w 2633"/>
                  <a:gd name="T75" fmla="*/ 142 h 1062"/>
                  <a:gd name="T76" fmla="*/ 2477 w 2633"/>
                  <a:gd name="T77" fmla="*/ 83 h 1062"/>
                  <a:gd name="T78" fmla="*/ 2430 w 2633"/>
                  <a:gd name="T79" fmla="*/ 5 h 1062"/>
                  <a:gd name="T80" fmla="*/ 1745 w 2633"/>
                  <a:gd name="T81" fmla="*/ 98 h 1062"/>
                  <a:gd name="T82" fmla="*/ 1580 w 2633"/>
                  <a:gd name="T83" fmla="*/ 69 h 1062"/>
                  <a:gd name="T84" fmla="*/ 949 w 2633"/>
                  <a:gd name="T85" fmla="*/ 91 h 1062"/>
                  <a:gd name="T86" fmla="*/ 763 w 2633"/>
                  <a:gd name="T87" fmla="*/ 179 h 1062"/>
                  <a:gd name="T88" fmla="*/ 661 w 2633"/>
                  <a:gd name="T89" fmla="*/ 266 h 1062"/>
                  <a:gd name="T90" fmla="*/ 573 w 2633"/>
                  <a:gd name="T91" fmla="*/ 271 h 1062"/>
                  <a:gd name="T92" fmla="*/ 463 w 2633"/>
                  <a:gd name="T93" fmla="*/ 309 h 1062"/>
                  <a:gd name="T94" fmla="*/ 414 w 2633"/>
                  <a:gd name="T95" fmla="*/ 364 h 1062"/>
                  <a:gd name="T96" fmla="*/ 336 w 2633"/>
                  <a:gd name="T97" fmla="*/ 414 h 1062"/>
                  <a:gd name="T98" fmla="*/ 275 w 2633"/>
                  <a:gd name="T99" fmla="*/ 456 h 1062"/>
                  <a:gd name="T100" fmla="*/ 162 w 2633"/>
                  <a:gd name="T101" fmla="*/ 481 h 1062"/>
                  <a:gd name="T102" fmla="*/ 91 w 2633"/>
                  <a:gd name="T103" fmla="*/ 542 h 1062"/>
                  <a:gd name="T104" fmla="*/ 23 w 2633"/>
                  <a:gd name="T105" fmla="*/ 595 h 1062"/>
                  <a:gd name="T106" fmla="*/ 378 w 2633"/>
                  <a:gd name="T107" fmla="*/ 682 h 1062"/>
                  <a:gd name="T108" fmla="*/ 561 w 2633"/>
                  <a:gd name="T109" fmla="*/ 623 h 1062"/>
                  <a:gd name="T110" fmla="*/ 982 w 2633"/>
                  <a:gd name="T111" fmla="*/ 630 h 1062"/>
                  <a:gd name="T112" fmla="*/ 1403 w 2633"/>
                  <a:gd name="T113" fmla="*/ 735 h 1062"/>
                  <a:gd name="T114" fmla="*/ 1827 w 2633"/>
                  <a:gd name="T115" fmla="*/ 1035 h 1062"/>
                  <a:gd name="T116" fmla="*/ 1923 w 2633"/>
                  <a:gd name="T117" fmla="*/ 1035 h 1062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16 w 10000"/>
                  <a:gd name="connsiteY631" fmla="*/ 5640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3 w 10000"/>
                  <a:gd name="connsiteY642" fmla="*/ 6511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3 w 10000"/>
                  <a:gd name="connsiteY642" fmla="*/ 6511 h 10000"/>
                  <a:gd name="connsiteX643" fmla="*/ 795 w 10000"/>
                  <a:gd name="connsiteY643" fmla="*/ 6487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</a:cxnLst>
                <a:rect l="l" t="t" r="r" b="b"/>
                <a:pathLst>
                  <a:path w="10000" h="10000">
                    <a:moveTo>
                      <a:pt x="9343" y="235"/>
                    </a:moveTo>
                    <a:lnTo>
                      <a:pt x="9396" y="217"/>
                    </a:lnTo>
                    <a:cubicBezTo>
                      <a:pt x="9391" y="148"/>
                      <a:pt x="9386" y="78"/>
                      <a:pt x="9381" y="9"/>
                    </a:cubicBezTo>
                    <a:cubicBezTo>
                      <a:pt x="9366" y="15"/>
                      <a:pt x="9350" y="22"/>
                      <a:pt x="9335" y="28"/>
                    </a:cubicBezTo>
                    <a:lnTo>
                      <a:pt x="9267" y="28"/>
                    </a:lnTo>
                    <a:cubicBezTo>
                      <a:pt x="9268" y="63"/>
                      <a:pt x="9270" y="97"/>
                      <a:pt x="9271" y="132"/>
                    </a:cubicBezTo>
                    <a:cubicBezTo>
                      <a:pt x="9279" y="135"/>
                      <a:pt x="9286" y="138"/>
                      <a:pt x="9294" y="141"/>
                    </a:cubicBezTo>
                    <a:cubicBezTo>
                      <a:pt x="9291" y="160"/>
                      <a:pt x="9289" y="179"/>
                      <a:pt x="9286" y="198"/>
                    </a:cubicBezTo>
                    <a:lnTo>
                      <a:pt x="9324" y="207"/>
                    </a:lnTo>
                    <a:cubicBezTo>
                      <a:pt x="9330" y="216"/>
                      <a:pt x="9337" y="226"/>
                      <a:pt x="9343" y="235"/>
                    </a:cubicBezTo>
                    <a:lnTo>
                      <a:pt x="9343" y="235"/>
                    </a:lnTo>
                    <a:lnTo>
                      <a:pt x="9343" y="235"/>
                    </a:lnTo>
                    <a:lnTo>
                      <a:pt x="9343" y="235"/>
                    </a:lnTo>
                    <a:close/>
                    <a:moveTo>
                      <a:pt x="9787" y="2524"/>
                    </a:moveTo>
                    <a:cubicBezTo>
                      <a:pt x="9788" y="2483"/>
                      <a:pt x="9790" y="2442"/>
                      <a:pt x="9791" y="2401"/>
                    </a:cubicBezTo>
                    <a:cubicBezTo>
                      <a:pt x="9783" y="2388"/>
                      <a:pt x="9776" y="2376"/>
                      <a:pt x="9768" y="2363"/>
                    </a:cubicBezTo>
                    <a:cubicBezTo>
                      <a:pt x="9764" y="2329"/>
                      <a:pt x="9761" y="2294"/>
                      <a:pt x="9757" y="2260"/>
                    </a:cubicBezTo>
                    <a:cubicBezTo>
                      <a:pt x="9746" y="2241"/>
                      <a:pt x="9734" y="2222"/>
                      <a:pt x="9723" y="2203"/>
                    </a:cubicBezTo>
                    <a:cubicBezTo>
                      <a:pt x="9717" y="2172"/>
                      <a:pt x="9710" y="2140"/>
                      <a:pt x="9704" y="2109"/>
                    </a:cubicBezTo>
                    <a:cubicBezTo>
                      <a:pt x="9693" y="2103"/>
                      <a:pt x="9681" y="2096"/>
                      <a:pt x="9670" y="2090"/>
                    </a:cubicBezTo>
                    <a:cubicBezTo>
                      <a:pt x="9665" y="2096"/>
                      <a:pt x="9659" y="2103"/>
                      <a:pt x="9654" y="2109"/>
                    </a:cubicBezTo>
                    <a:lnTo>
                      <a:pt x="9723" y="2298"/>
                    </a:lnTo>
                    <a:cubicBezTo>
                      <a:pt x="9727" y="2354"/>
                      <a:pt x="9730" y="2411"/>
                      <a:pt x="9734" y="2467"/>
                    </a:cubicBezTo>
                    <a:cubicBezTo>
                      <a:pt x="9743" y="2483"/>
                      <a:pt x="9752" y="2498"/>
                      <a:pt x="9761" y="2514"/>
                    </a:cubicBezTo>
                    <a:cubicBezTo>
                      <a:pt x="9770" y="2517"/>
                      <a:pt x="9778" y="2521"/>
                      <a:pt x="9787" y="2524"/>
                    </a:cubicBezTo>
                    <a:lnTo>
                      <a:pt x="9787" y="2524"/>
                    </a:lnTo>
                    <a:lnTo>
                      <a:pt x="9787" y="2524"/>
                    </a:lnTo>
                    <a:close/>
                    <a:moveTo>
                      <a:pt x="9897" y="2646"/>
                    </a:moveTo>
                    <a:cubicBezTo>
                      <a:pt x="9890" y="2599"/>
                      <a:pt x="9882" y="2552"/>
                      <a:pt x="9875" y="2505"/>
                    </a:cubicBezTo>
                    <a:cubicBezTo>
                      <a:pt x="9829" y="2304"/>
                      <a:pt x="9784" y="2103"/>
                      <a:pt x="9738" y="1902"/>
                    </a:cubicBezTo>
                    <a:lnTo>
                      <a:pt x="9597" y="1290"/>
                    </a:lnTo>
                    <a:cubicBezTo>
                      <a:pt x="9572" y="1158"/>
                      <a:pt x="9546" y="1027"/>
                      <a:pt x="9521" y="895"/>
                    </a:cubicBezTo>
                    <a:cubicBezTo>
                      <a:pt x="9507" y="782"/>
                      <a:pt x="9494" y="669"/>
                      <a:pt x="9480" y="556"/>
                    </a:cubicBezTo>
                    <a:lnTo>
                      <a:pt x="9453" y="358"/>
                    </a:lnTo>
                    <a:cubicBezTo>
                      <a:pt x="9439" y="239"/>
                      <a:pt x="9425" y="119"/>
                      <a:pt x="9411" y="0"/>
                    </a:cubicBezTo>
                    <a:lnTo>
                      <a:pt x="9381" y="9"/>
                    </a:lnTo>
                    <a:cubicBezTo>
                      <a:pt x="9390" y="37"/>
                      <a:pt x="9399" y="66"/>
                      <a:pt x="9408" y="94"/>
                    </a:cubicBezTo>
                    <a:cubicBezTo>
                      <a:pt x="9410" y="132"/>
                      <a:pt x="9413" y="169"/>
                      <a:pt x="9415" y="207"/>
                    </a:cubicBezTo>
                    <a:cubicBezTo>
                      <a:pt x="9409" y="254"/>
                      <a:pt x="9402" y="301"/>
                      <a:pt x="9396" y="348"/>
                    </a:cubicBezTo>
                    <a:cubicBezTo>
                      <a:pt x="9409" y="383"/>
                      <a:pt x="9421" y="417"/>
                      <a:pt x="9434" y="452"/>
                    </a:cubicBezTo>
                    <a:cubicBezTo>
                      <a:pt x="9440" y="471"/>
                      <a:pt x="9447" y="489"/>
                      <a:pt x="9453" y="508"/>
                    </a:cubicBezTo>
                    <a:lnTo>
                      <a:pt x="9483" y="763"/>
                    </a:lnTo>
                    <a:lnTo>
                      <a:pt x="9480" y="913"/>
                    </a:lnTo>
                    <a:cubicBezTo>
                      <a:pt x="9489" y="919"/>
                      <a:pt x="9497" y="926"/>
                      <a:pt x="9506" y="932"/>
                    </a:cubicBezTo>
                    <a:cubicBezTo>
                      <a:pt x="9517" y="992"/>
                      <a:pt x="9529" y="1051"/>
                      <a:pt x="9540" y="1111"/>
                    </a:cubicBezTo>
                    <a:cubicBezTo>
                      <a:pt x="9548" y="1142"/>
                      <a:pt x="9555" y="1174"/>
                      <a:pt x="9563" y="1205"/>
                    </a:cubicBezTo>
                    <a:cubicBezTo>
                      <a:pt x="9581" y="1334"/>
                      <a:pt x="9598" y="1462"/>
                      <a:pt x="9616" y="1591"/>
                    </a:cubicBezTo>
                    <a:cubicBezTo>
                      <a:pt x="9619" y="1635"/>
                      <a:pt x="9621" y="1679"/>
                      <a:pt x="9624" y="1723"/>
                    </a:cubicBezTo>
                    <a:cubicBezTo>
                      <a:pt x="9635" y="1710"/>
                      <a:pt x="9647" y="1698"/>
                      <a:pt x="9658" y="1685"/>
                    </a:cubicBezTo>
                    <a:cubicBezTo>
                      <a:pt x="9662" y="1710"/>
                      <a:pt x="9666" y="1736"/>
                      <a:pt x="9670" y="1761"/>
                    </a:cubicBezTo>
                    <a:cubicBezTo>
                      <a:pt x="9660" y="1777"/>
                      <a:pt x="9649" y="1792"/>
                      <a:pt x="9639" y="1808"/>
                    </a:cubicBezTo>
                    <a:cubicBezTo>
                      <a:pt x="9635" y="1833"/>
                      <a:pt x="9632" y="1858"/>
                      <a:pt x="9628" y="1883"/>
                    </a:cubicBezTo>
                    <a:cubicBezTo>
                      <a:pt x="9641" y="1892"/>
                      <a:pt x="9653" y="1902"/>
                      <a:pt x="9666" y="1911"/>
                    </a:cubicBezTo>
                    <a:cubicBezTo>
                      <a:pt x="9677" y="1905"/>
                      <a:pt x="9689" y="1899"/>
                      <a:pt x="9700" y="1893"/>
                    </a:cubicBezTo>
                    <a:cubicBezTo>
                      <a:pt x="9704" y="1918"/>
                      <a:pt x="9707" y="1943"/>
                      <a:pt x="9711" y="1968"/>
                    </a:cubicBezTo>
                    <a:cubicBezTo>
                      <a:pt x="9720" y="1974"/>
                      <a:pt x="9729" y="1981"/>
                      <a:pt x="9738" y="1987"/>
                    </a:cubicBezTo>
                    <a:lnTo>
                      <a:pt x="9852" y="2533"/>
                    </a:lnTo>
                    <a:cubicBezTo>
                      <a:pt x="9867" y="2571"/>
                      <a:pt x="9882" y="2608"/>
                      <a:pt x="9897" y="2646"/>
                    </a:cubicBezTo>
                    <a:lnTo>
                      <a:pt x="9897" y="2646"/>
                    </a:lnTo>
                    <a:lnTo>
                      <a:pt x="9897" y="2646"/>
                    </a:lnTo>
                    <a:close/>
                    <a:moveTo>
                      <a:pt x="8261" y="6959"/>
                    </a:moveTo>
                    <a:cubicBezTo>
                      <a:pt x="8281" y="6934"/>
                      <a:pt x="8301" y="6908"/>
                      <a:pt x="8321" y="6883"/>
                    </a:cubicBezTo>
                    <a:lnTo>
                      <a:pt x="8511" y="6742"/>
                    </a:lnTo>
                    <a:lnTo>
                      <a:pt x="8728" y="6695"/>
                    </a:lnTo>
                    <a:cubicBezTo>
                      <a:pt x="8696" y="6686"/>
                      <a:pt x="8665" y="6676"/>
                      <a:pt x="8633" y="6667"/>
                    </a:cubicBezTo>
                    <a:cubicBezTo>
                      <a:pt x="8606" y="6676"/>
                      <a:pt x="8580" y="6686"/>
                      <a:pt x="8553" y="6695"/>
                    </a:cubicBezTo>
                    <a:lnTo>
                      <a:pt x="8253" y="6911"/>
                    </a:lnTo>
                    <a:cubicBezTo>
                      <a:pt x="8256" y="6927"/>
                      <a:pt x="8258" y="6943"/>
                      <a:pt x="8261" y="6959"/>
                    </a:cubicBezTo>
                    <a:lnTo>
                      <a:pt x="8261" y="6959"/>
                    </a:lnTo>
                    <a:lnTo>
                      <a:pt x="8261" y="6959"/>
                    </a:lnTo>
                    <a:close/>
                    <a:moveTo>
                      <a:pt x="9442" y="5207"/>
                    </a:moveTo>
                    <a:cubicBezTo>
                      <a:pt x="9451" y="5188"/>
                      <a:pt x="9459" y="5170"/>
                      <a:pt x="9468" y="5151"/>
                    </a:cubicBezTo>
                    <a:cubicBezTo>
                      <a:pt x="9485" y="5116"/>
                      <a:pt x="9501" y="5082"/>
                      <a:pt x="9518" y="5047"/>
                    </a:cubicBezTo>
                    <a:lnTo>
                      <a:pt x="9635" y="4868"/>
                    </a:lnTo>
                    <a:cubicBezTo>
                      <a:pt x="9654" y="4834"/>
                      <a:pt x="9673" y="4799"/>
                      <a:pt x="9692" y="4765"/>
                    </a:cubicBezTo>
                    <a:cubicBezTo>
                      <a:pt x="9652" y="4803"/>
                      <a:pt x="9611" y="4840"/>
                      <a:pt x="9571" y="4878"/>
                    </a:cubicBezTo>
                    <a:cubicBezTo>
                      <a:pt x="9551" y="4916"/>
                      <a:pt x="9530" y="4953"/>
                      <a:pt x="9510" y="4991"/>
                    </a:cubicBezTo>
                    <a:cubicBezTo>
                      <a:pt x="9505" y="5000"/>
                      <a:pt x="9500" y="5010"/>
                      <a:pt x="9495" y="5019"/>
                    </a:cubicBezTo>
                    <a:cubicBezTo>
                      <a:pt x="9484" y="5025"/>
                      <a:pt x="9472" y="5032"/>
                      <a:pt x="9461" y="5038"/>
                    </a:cubicBezTo>
                    <a:cubicBezTo>
                      <a:pt x="9463" y="5066"/>
                      <a:pt x="9466" y="5094"/>
                      <a:pt x="9468" y="5122"/>
                    </a:cubicBezTo>
                    <a:cubicBezTo>
                      <a:pt x="9459" y="5150"/>
                      <a:pt x="9451" y="5179"/>
                      <a:pt x="9442" y="5207"/>
                    </a:cubicBezTo>
                    <a:lnTo>
                      <a:pt x="9442" y="5207"/>
                    </a:lnTo>
                    <a:lnTo>
                      <a:pt x="9442" y="5207"/>
                    </a:lnTo>
                    <a:close/>
                    <a:moveTo>
                      <a:pt x="8895" y="6893"/>
                    </a:moveTo>
                    <a:cubicBezTo>
                      <a:pt x="8896" y="6871"/>
                      <a:pt x="8898" y="6849"/>
                      <a:pt x="8899" y="6827"/>
                    </a:cubicBezTo>
                    <a:cubicBezTo>
                      <a:pt x="8877" y="6799"/>
                      <a:pt x="8856" y="6770"/>
                      <a:pt x="8834" y="6742"/>
                    </a:cubicBezTo>
                    <a:cubicBezTo>
                      <a:pt x="8805" y="6726"/>
                      <a:pt x="8776" y="6711"/>
                      <a:pt x="8747" y="6695"/>
                    </a:cubicBezTo>
                    <a:lnTo>
                      <a:pt x="8819" y="6761"/>
                    </a:lnTo>
                    <a:cubicBezTo>
                      <a:pt x="8838" y="6780"/>
                      <a:pt x="8857" y="6798"/>
                      <a:pt x="8876" y="6817"/>
                    </a:cubicBezTo>
                    <a:cubicBezTo>
                      <a:pt x="8882" y="6842"/>
                      <a:pt x="8889" y="6868"/>
                      <a:pt x="8895" y="6893"/>
                    </a:cubicBezTo>
                    <a:lnTo>
                      <a:pt x="8895" y="6893"/>
                    </a:lnTo>
                    <a:lnTo>
                      <a:pt x="8895" y="6893"/>
                    </a:lnTo>
                    <a:close/>
                    <a:moveTo>
                      <a:pt x="8899" y="7034"/>
                    </a:moveTo>
                    <a:cubicBezTo>
                      <a:pt x="8912" y="6943"/>
                      <a:pt x="8924" y="6852"/>
                      <a:pt x="8937" y="6761"/>
                    </a:cubicBezTo>
                    <a:lnTo>
                      <a:pt x="9054" y="6271"/>
                    </a:lnTo>
                    <a:cubicBezTo>
                      <a:pt x="9069" y="6215"/>
                      <a:pt x="9085" y="6158"/>
                      <a:pt x="9100" y="6102"/>
                    </a:cubicBezTo>
                    <a:cubicBezTo>
                      <a:pt x="9165" y="5920"/>
                      <a:pt x="9229" y="5738"/>
                      <a:pt x="9294" y="5556"/>
                    </a:cubicBezTo>
                    <a:cubicBezTo>
                      <a:pt x="9331" y="5459"/>
                      <a:pt x="9367" y="5361"/>
                      <a:pt x="9404" y="5264"/>
                    </a:cubicBezTo>
                    <a:cubicBezTo>
                      <a:pt x="9401" y="5248"/>
                      <a:pt x="9399" y="5233"/>
                      <a:pt x="9396" y="5217"/>
                    </a:cubicBezTo>
                    <a:lnTo>
                      <a:pt x="9370" y="5217"/>
                    </a:lnTo>
                    <a:cubicBezTo>
                      <a:pt x="9345" y="5292"/>
                      <a:pt x="9319" y="5368"/>
                      <a:pt x="9294" y="5443"/>
                    </a:cubicBezTo>
                    <a:cubicBezTo>
                      <a:pt x="9267" y="5540"/>
                      <a:pt x="9241" y="5637"/>
                      <a:pt x="9214" y="5734"/>
                    </a:cubicBezTo>
                    <a:cubicBezTo>
                      <a:pt x="9158" y="5901"/>
                      <a:pt x="9103" y="6067"/>
                      <a:pt x="9047" y="6234"/>
                    </a:cubicBezTo>
                    <a:cubicBezTo>
                      <a:pt x="9025" y="6290"/>
                      <a:pt x="9004" y="6347"/>
                      <a:pt x="8982" y="6403"/>
                    </a:cubicBezTo>
                    <a:cubicBezTo>
                      <a:pt x="8985" y="6425"/>
                      <a:pt x="8987" y="6447"/>
                      <a:pt x="8990" y="6469"/>
                    </a:cubicBezTo>
                    <a:cubicBezTo>
                      <a:pt x="8958" y="6629"/>
                      <a:pt x="8927" y="6789"/>
                      <a:pt x="8895" y="6949"/>
                    </a:cubicBezTo>
                    <a:lnTo>
                      <a:pt x="8864" y="6921"/>
                    </a:lnTo>
                    <a:cubicBezTo>
                      <a:pt x="8876" y="6959"/>
                      <a:pt x="8887" y="6996"/>
                      <a:pt x="8899" y="7034"/>
                    </a:cubicBezTo>
                    <a:lnTo>
                      <a:pt x="8899" y="7034"/>
                    </a:lnTo>
                    <a:lnTo>
                      <a:pt x="8899" y="7034"/>
                    </a:lnTo>
                    <a:close/>
                    <a:moveTo>
                      <a:pt x="9719" y="4736"/>
                    </a:moveTo>
                    <a:cubicBezTo>
                      <a:pt x="9734" y="4720"/>
                      <a:pt x="9750" y="4705"/>
                      <a:pt x="9765" y="4689"/>
                    </a:cubicBezTo>
                    <a:cubicBezTo>
                      <a:pt x="9798" y="4645"/>
                      <a:pt x="9830" y="4601"/>
                      <a:pt x="9863" y="4557"/>
                    </a:cubicBezTo>
                    <a:cubicBezTo>
                      <a:pt x="9886" y="4545"/>
                      <a:pt x="9909" y="4532"/>
                      <a:pt x="9932" y="4520"/>
                    </a:cubicBezTo>
                    <a:cubicBezTo>
                      <a:pt x="9941" y="4526"/>
                      <a:pt x="9949" y="4533"/>
                      <a:pt x="9958" y="4539"/>
                    </a:cubicBezTo>
                    <a:cubicBezTo>
                      <a:pt x="9961" y="4561"/>
                      <a:pt x="9963" y="4583"/>
                      <a:pt x="9966" y="4605"/>
                    </a:cubicBezTo>
                    <a:cubicBezTo>
                      <a:pt x="9972" y="4435"/>
                      <a:pt x="9979" y="4266"/>
                      <a:pt x="9985" y="4096"/>
                    </a:cubicBezTo>
                    <a:cubicBezTo>
                      <a:pt x="9990" y="4033"/>
                      <a:pt x="9995" y="3971"/>
                      <a:pt x="10000" y="3908"/>
                    </a:cubicBezTo>
                    <a:cubicBezTo>
                      <a:pt x="9996" y="3867"/>
                      <a:pt x="9993" y="3826"/>
                      <a:pt x="9989" y="3785"/>
                    </a:cubicBezTo>
                    <a:cubicBezTo>
                      <a:pt x="9993" y="3609"/>
                      <a:pt x="9996" y="3434"/>
                      <a:pt x="10000" y="3258"/>
                    </a:cubicBezTo>
                    <a:lnTo>
                      <a:pt x="9943" y="2778"/>
                    </a:lnTo>
                    <a:cubicBezTo>
                      <a:pt x="9930" y="2734"/>
                      <a:pt x="9918" y="2690"/>
                      <a:pt x="9905" y="2646"/>
                    </a:cubicBezTo>
                    <a:cubicBezTo>
                      <a:pt x="9909" y="2702"/>
                      <a:pt x="9912" y="2759"/>
                      <a:pt x="9916" y="2815"/>
                    </a:cubicBezTo>
                    <a:cubicBezTo>
                      <a:pt x="9929" y="2869"/>
                      <a:pt x="9941" y="2922"/>
                      <a:pt x="9954" y="2976"/>
                    </a:cubicBezTo>
                    <a:cubicBezTo>
                      <a:pt x="9960" y="3054"/>
                      <a:pt x="9967" y="3133"/>
                      <a:pt x="9973" y="3211"/>
                    </a:cubicBezTo>
                    <a:cubicBezTo>
                      <a:pt x="9976" y="3246"/>
                      <a:pt x="9978" y="3280"/>
                      <a:pt x="9981" y="3315"/>
                    </a:cubicBezTo>
                    <a:cubicBezTo>
                      <a:pt x="9977" y="3349"/>
                      <a:pt x="9974" y="3384"/>
                      <a:pt x="9970" y="3418"/>
                    </a:cubicBezTo>
                    <a:lnTo>
                      <a:pt x="9985" y="3898"/>
                    </a:lnTo>
                    <a:lnTo>
                      <a:pt x="9958" y="4162"/>
                    </a:lnTo>
                    <a:cubicBezTo>
                      <a:pt x="9959" y="4231"/>
                      <a:pt x="9961" y="4300"/>
                      <a:pt x="9962" y="4369"/>
                    </a:cubicBezTo>
                    <a:cubicBezTo>
                      <a:pt x="9934" y="4385"/>
                      <a:pt x="9906" y="4400"/>
                      <a:pt x="9878" y="4416"/>
                    </a:cubicBezTo>
                    <a:cubicBezTo>
                      <a:pt x="9865" y="4457"/>
                      <a:pt x="9853" y="4498"/>
                      <a:pt x="9840" y="4539"/>
                    </a:cubicBezTo>
                    <a:cubicBezTo>
                      <a:pt x="9819" y="4561"/>
                      <a:pt x="9797" y="4583"/>
                      <a:pt x="9776" y="4605"/>
                    </a:cubicBezTo>
                    <a:lnTo>
                      <a:pt x="9746" y="4689"/>
                    </a:lnTo>
                    <a:cubicBezTo>
                      <a:pt x="9737" y="4705"/>
                      <a:pt x="9728" y="4720"/>
                      <a:pt x="9719" y="4736"/>
                    </a:cubicBezTo>
                    <a:lnTo>
                      <a:pt x="9719" y="4736"/>
                    </a:lnTo>
                    <a:lnTo>
                      <a:pt x="9719" y="4736"/>
                    </a:lnTo>
                    <a:close/>
                    <a:moveTo>
                      <a:pt x="7338" y="9915"/>
                    </a:moveTo>
                    <a:lnTo>
                      <a:pt x="7341" y="9783"/>
                    </a:lnTo>
                    <a:cubicBezTo>
                      <a:pt x="7351" y="9717"/>
                      <a:pt x="7362" y="9652"/>
                      <a:pt x="7372" y="9586"/>
                    </a:cubicBezTo>
                    <a:cubicBezTo>
                      <a:pt x="7378" y="9520"/>
                      <a:pt x="7385" y="9454"/>
                      <a:pt x="7391" y="9388"/>
                    </a:cubicBezTo>
                    <a:cubicBezTo>
                      <a:pt x="7399" y="9316"/>
                      <a:pt x="7406" y="9243"/>
                      <a:pt x="7414" y="9171"/>
                    </a:cubicBezTo>
                    <a:cubicBezTo>
                      <a:pt x="7416" y="9133"/>
                      <a:pt x="7419" y="9096"/>
                      <a:pt x="7421" y="9058"/>
                    </a:cubicBezTo>
                    <a:cubicBezTo>
                      <a:pt x="7436" y="8958"/>
                      <a:pt x="7452" y="8857"/>
                      <a:pt x="7467" y="8757"/>
                    </a:cubicBezTo>
                    <a:cubicBezTo>
                      <a:pt x="7483" y="8675"/>
                      <a:pt x="7500" y="8594"/>
                      <a:pt x="7516" y="8512"/>
                    </a:cubicBezTo>
                    <a:cubicBezTo>
                      <a:pt x="7529" y="8468"/>
                      <a:pt x="7541" y="8424"/>
                      <a:pt x="7554" y="8380"/>
                    </a:cubicBezTo>
                    <a:cubicBezTo>
                      <a:pt x="7565" y="8349"/>
                      <a:pt x="7577" y="8317"/>
                      <a:pt x="7588" y="8286"/>
                    </a:cubicBezTo>
                    <a:cubicBezTo>
                      <a:pt x="7607" y="8230"/>
                      <a:pt x="7626" y="8173"/>
                      <a:pt x="7645" y="8117"/>
                    </a:cubicBezTo>
                    <a:cubicBezTo>
                      <a:pt x="7662" y="8070"/>
                      <a:pt x="7678" y="8023"/>
                      <a:pt x="7695" y="7976"/>
                    </a:cubicBezTo>
                    <a:cubicBezTo>
                      <a:pt x="7719" y="7922"/>
                      <a:pt x="7743" y="7869"/>
                      <a:pt x="7767" y="7815"/>
                    </a:cubicBezTo>
                    <a:lnTo>
                      <a:pt x="7957" y="7448"/>
                    </a:lnTo>
                    <a:lnTo>
                      <a:pt x="7945" y="7298"/>
                    </a:lnTo>
                    <a:cubicBezTo>
                      <a:pt x="7935" y="7288"/>
                      <a:pt x="7925" y="7279"/>
                      <a:pt x="7915" y="7269"/>
                    </a:cubicBezTo>
                    <a:lnTo>
                      <a:pt x="7885" y="7260"/>
                    </a:lnTo>
                    <a:cubicBezTo>
                      <a:pt x="7882" y="7247"/>
                      <a:pt x="7880" y="7235"/>
                      <a:pt x="7877" y="7222"/>
                    </a:cubicBezTo>
                    <a:cubicBezTo>
                      <a:pt x="7873" y="7203"/>
                      <a:pt x="7870" y="7185"/>
                      <a:pt x="7866" y="7166"/>
                    </a:cubicBezTo>
                    <a:cubicBezTo>
                      <a:pt x="7867" y="7150"/>
                      <a:pt x="7868" y="7135"/>
                      <a:pt x="7869" y="7119"/>
                    </a:cubicBezTo>
                    <a:lnTo>
                      <a:pt x="7923" y="7128"/>
                    </a:lnTo>
                    <a:cubicBezTo>
                      <a:pt x="7929" y="7106"/>
                      <a:pt x="7936" y="7084"/>
                      <a:pt x="7942" y="7062"/>
                    </a:cubicBezTo>
                    <a:cubicBezTo>
                      <a:pt x="7939" y="7040"/>
                      <a:pt x="7937" y="7018"/>
                      <a:pt x="7934" y="6996"/>
                    </a:cubicBezTo>
                    <a:cubicBezTo>
                      <a:pt x="7926" y="6965"/>
                      <a:pt x="7919" y="6933"/>
                      <a:pt x="7911" y="6902"/>
                    </a:cubicBezTo>
                    <a:cubicBezTo>
                      <a:pt x="7901" y="6883"/>
                      <a:pt x="7891" y="6865"/>
                      <a:pt x="7881" y="6846"/>
                    </a:cubicBezTo>
                    <a:cubicBezTo>
                      <a:pt x="7877" y="6821"/>
                      <a:pt x="7873" y="6795"/>
                      <a:pt x="7869" y="6770"/>
                    </a:cubicBezTo>
                    <a:cubicBezTo>
                      <a:pt x="7881" y="6773"/>
                      <a:pt x="7892" y="6777"/>
                      <a:pt x="7904" y="6780"/>
                    </a:cubicBezTo>
                    <a:cubicBezTo>
                      <a:pt x="7910" y="6796"/>
                      <a:pt x="7917" y="6811"/>
                      <a:pt x="7923" y="6827"/>
                    </a:cubicBezTo>
                    <a:cubicBezTo>
                      <a:pt x="7937" y="6890"/>
                      <a:pt x="7950" y="6952"/>
                      <a:pt x="7964" y="7015"/>
                    </a:cubicBezTo>
                    <a:cubicBezTo>
                      <a:pt x="7959" y="7050"/>
                      <a:pt x="7954" y="7084"/>
                      <a:pt x="7949" y="7119"/>
                    </a:cubicBezTo>
                    <a:cubicBezTo>
                      <a:pt x="7943" y="7128"/>
                      <a:pt x="7936" y="7138"/>
                      <a:pt x="7930" y="7147"/>
                    </a:cubicBezTo>
                    <a:cubicBezTo>
                      <a:pt x="7921" y="7166"/>
                      <a:pt x="7913" y="7184"/>
                      <a:pt x="7904" y="7203"/>
                    </a:cubicBezTo>
                    <a:lnTo>
                      <a:pt x="7934" y="7194"/>
                    </a:lnTo>
                    <a:cubicBezTo>
                      <a:pt x="7948" y="7225"/>
                      <a:pt x="7962" y="7257"/>
                      <a:pt x="7976" y="7288"/>
                    </a:cubicBezTo>
                    <a:cubicBezTo>
                      <a:pt x="7991" y="7304"/>
                      <a:pt x="8006" y="7319"/>
                      <a:pt x="8021" y="7335"/>
                    </a:cubicBezTo>
                    <a:lnTo>
                      <a:pt x="8090" y="7185"/>
                    </a:lnTo>
                    <a:cubicBezTo>
                      <a:pt x="8104" y="7128"/>
                      <a:pt x="8117" y="7072"/>
                      <a:pt x="8131" y="7015"/>
                    </a:cubicBezTo>
                    <a:cubicBezTo>
                      <a:pt x="8153" y="6977"/>
                      <a:pt x="8174" y="6940"/>
                      <a:pt x="8196" y="6902"/>
                    </a:cubicBezTo>
                    <a:cubicBezTo>
                      <a:pt x="8207" y="6871"/>
                      <a:pt x="8219" y="6839"/>
                      <a:pt x="8230" y="6808"/>
                    </a:cubicBezTo>
                    <a:cubicBezTo>
                      <a:pt x="8231" y="6780"/>
                      <a:pt x="8233" y="6751"/>
                      <a:pt x="8234" y="6723"/>
                    </a:cubicBezTo>
                    <a:cubicBezTo>
                      <a:pt x="8228" y="6707"/>
                      <a:pt x="8221" y="6692"/>
                      <a:pt x="8215" y="6676"/>
                    </a:cubicBezTo>
                    <a:cubicBezTo>
                      <a:pt x="8207" y="6629"/>
                      <a:pt x="8200" y="6582"/>
                      <a:pt x="8192" y="6535"/>
                    </a:cubicBezTo>
                    <a:lnTo>
                      <a:pt x="8219" y="6601"/>
                    </a:lnTo>
                    <a:cubicBezTo>
                      <a:pt x="8225" y="6629"/>
                      <a:pt x="8232" y="6657"/>
                      <a:pt x="8238" y="6685"/>
                    </a:cubicBezTo>
                    <a:cubicBezTo>
                      <a:pt x="8244" y="6695"/>
                      <a:pt x="8251" y="6704"/>
                      <a:pt x="8257" y="6714"/>
                    </a:cubicBezTo>
                    <a:cubicBezTo>
                      <a:pt x="8253" y="6733"/>
                      <a:pt x="8249" y="6751"/>
                      <a:pt x="8245" y="6770"/>
                    </a:cubicBezTo>
                    <a:lnTo>
                      <a:pt x="8242" y="6827"/>
                    </a:lnTo>
                    <a:cubicBezTo>
                      <a:pt x="8262" y="6824"/>
                      <a:pt x="8282" y="6820"/>
                      <a:pt x="8302" y="6817"/>
                    </a:cubicBezTo>
                    <a:lnTo>
                      <a:pt x="8431" y="6648"/>
                    </a:lnTo>
                    <a:lnTo>
                      <a:pt x="8564" y="6591"/>
                    </a:lnTo>
                    <a:lnTo>
                      <a:pt x="8694" y="6620"/>
                    </a:lnTo>
                    <a:cubicBezTo>
                      <a:pt x="8693" y="6579"/>
                      <a:pt x="8691" y="6538"/>
                      <a:pt x="8690" y="6497"/>
                    </a:cubicBezTo>
                    <a:cubicBezTo>
                      <a:pt x="8681" y="6485"/>
                      <a:pt x="8672" y="6472"/>
                      <a:pt x="8663" y="6460"/>
                    </a:cubicBezTo>
                    <a:cubicBezTo>
                      <a:pt x="8652" y="6476"/>
                      <a:pt x="8640" y="6491"/>
                      <a:pt x="8629" y="6507"/>
                    </a:cubicBezTo>
                    <a:cubicBezTo>
                      <a:pt x="8640" y="6475"/>
                      <a:pt x="8652" y="6444"/>
                      <a:pt x="8663" y="6412"/>
                    </a:cubicBezTo>
                    <a:lnTo>
                      <a:pt x="8694" y="6403"/>
                    </a:lnTo>
                    <a:cubicBezTo>
                      <a:pt x="8712" y="6431"/>
                      <a:pt x="8729" y="6460"/>
                      <a:pt x="8747" y="6488"/>
                    </a:cubicBezTo>
                    <a:cubicBezTo>
                      <a:pt x="8738" y="6516"/>
                      <a:pt x="8729" y="6545"/>
                      <a:pt x="8720" y="6573"/>
                    </a:cubicBezTo>
                    <a:lnTo>
                      <a:pt x="8773" y="6620"/>
                    </a:lnTo>
                    <a:cubicBezTo>
                      <a:pt x="8779" y="6617"/>
                      <a:pt x="8786" y="6613"/>
                      <a:pt x="8792" y="6610"/>
                    </a:cubicBezTo>
                    <a:lnTo>
                      <a:pt x="8777" y="6535"/>
                    </a:lnTo>
                    <a:cubicBezTo>
                      <a:pt x="8780" y="6500"/>
                      <a:pt x="8782" y="6466"/>
                      <a:pt x="8785" y="6431"/>
                    </a:cubicBezTo>
                    <a:cubicBezTo>
                      <a:pt x="8782" y="6406"/>
                      <a:pt x="8780" y="6381"/>
                      <a:pt x="8777" y="6356"/>
                    </a:cubicBezTo>
                    <a:lnTo>
                      <a:pt x="8777" y="6281"/>
                    </a:lnTo>
                    <a:cubicBezTo>
                      <a:pt x="8783" y="6297"/>
                      <a:pt x="8790" y="6312"/>
                      <a:pt x="8796" y="6328"/>
                    </a:cubicBezTo>
                    <a:lnTo>
                      <a:pt x="8811" y="6403"/>
                    </a:lnTo>
                    <a:cubicBezTo>
                      <a:pt x="8817" y="6447"/>
                      <a:pt x="8824" y="6491"/>
                      <a:pt x="8830" y="6535"/>
                    </a:cubicBezTo>
                    <a:cubicBezTo>
                      <a:pt x="8836" y="6548"/>
                      <a:pt x="8843" y="6560"/>
                      <a:pt x="8849" y="6573"/>
                    </a:cubicBezTo>
                    <a:cubicBezTo>
                      <a:pt x="8864" y="6567"/>
                      <a:pt x="8880" y="6560"/>
                      <a:pt x="8895" y="6554"/>
                    </a:cubicBezTo>
                    <a:cubicBezTo>
                      <a:pt x="8901" y="6532"/>
                      <a:pt x="8908" y="6510"/>
                      <a:pt x="8914" y="6488"/>
                    </a:cubicBezTo>
                    <a:cubicBezTo>
                      <a:pt x="8918" y="6438"/>
                      <a:pt x="8921" y="6387"/>
                      <a:pt x="8925" y="6337"/>
                    </a:cubicBezTo>
                    <a:cubicBezTo>
                      <a:pt x="8935" y="6312"/>
                      <a:pt x="8946" y="6287"/>
                      <a:pt x="8956" y="6262"/>
                    </a:cubicBezTo>
                    <a:cubicBezTo>
                      <a:pt x="8974" y="6199"/>
                      <a:pt x="8991" y="6136"/>
                      <a:pt x="9009" y="6073"/>
                    </a:cubicBezTo>
                    <a:cubicBezTo>
                      <a:pt x="9010" y="6032"/>
                      <a:pt x="9012" y="5992"/>
                      <a:pt x="9013" y="5951"/>
                    </a:cubicBezTo>
                    <a:cubicBezTo>
                      <a:pt x="9023" y="5979"/>
                      <a:pt x="9033" y="6008"/>
                      <a:pt x="9043" y="6036"/>
                    </a:cubicBezTo>
                    <a:lnTo>
                      <a:pt x="9058" y="5979"/>
                    </a:lnTo>
                    <a:lnTo>
                      <a:pt x="9092" y="5951"/>
                    </a:lnTo>
                    <a:cubicBezTo>
                      <a:pt x="9101" y="5923"/>
                      <a:pt x="9110" y="5894"/>
                      <a:pt x="9119" y="5866"/>
                    </a:cubicBezTo>
                    <a:lnTo>
                      <a:pt x="9077" y="5800"/>
                    </a:lnTo>
                    <a:cubicBezTo>
                      <a:pt x="9082" y="5784"/>
                      <a:pt x="9087" y="5769"/>
                      <a:pt x="9092" y="5753"/>
                    </a:cubicBezTo>
                    <a:cubicBezTo>
                      <a:pt x="9102" y="5763"/>
                      <a:pt x="9113" y="5772"/>
                      <a:pt x="9123" y="5782"/>
                    </a:cubicBezTo>
                    <a:cubicBezTo>
                      <a:pt x="9132" y="5760"/>
                      <a:pt x="9140" y="5738"/>
                      <a:pt x="9149" y="5716"/>
                    </a:cubicBezTo>
                    <a:lnTo>
                      <a:pt x="9149" y="5640"/>
                    </a:lnTo>
                    <a:cubicBezTo>
                      <a:pt x="9141" y="5615"/>
                      <a:pt x="9134" y="5590"/>
                      <a:pt x="9126" y="5565"/>
                    </a:cubicBezTo>
                    <a:lnTo>
                      <a:pt x="9111" y="5499"/>
                    </a:lnTo>
                    <a:cubicBezTo>
                      <a:pt x="9122" y="5505"/>
                      <a:pt x="9134" y="5512"/>
                      <a:pt x="9145" y="5518"/>
                    </a:cubicBezTo>
                    <a:cubicBezTo>
                      <a:pt x="9130" y="5490"/>
                      <a:pt x="9115" y="5461"/>
                      <a:pt x="9100" y="5433"/>
                    </a:cubicBezTo>
                    <a:lnTo>
                      <a:pt x="9054" y="5405"/>
                    </a:lnTo>
                    <a:cubicBezTo>
                      <a:pt x="9055" y="5443"/>
                      <a:pt x="9057" y="5480"/>
                      <a:pt x="9058" y="5518"/>
                    </a:cubicBezTo>
                    <a:cubicBezTo>
                      <a:pt x="9068" y="5537"/>
                      <a:pt x="9078" y="5555"/>
                      <a:pt x="9088" y="5574"/>
                    </a:cubicBezTo>
                    <a:cubicBezTo>
                      <a:pt x="9086" y="5606"/>
                      <a:pt x="9083" y="5637"/>
                      <a:pt x="9081" y="5669"/>
                    </a:cubicBezTo>
                    <a:cubicBezTo>
                      <a:pt x="9066" y="5650"/>
                      <a:pt x="9050" y="5631"/>
                      <a:pt x="9035" y="5612"/>
                    </a:cubicBezTo>
                    <a:cubicBezTo>
                      <a:pt x="9029" y="5653"/>
                      <a:pt x="9022" y="5693"/>
                      <a:pt x="9016" y="5734"/>
                    </a:cubicBezTo>
                    <a:cubicBezTo>
                      <a:pt x="9009" y="5728"/>
                      <a:pt x="9001" y="5722"/>
                      <a:pt x="8994" y="5716"/>
                    </a:cubicBezTo>
                    <a:cubicBezTo>
                      <a:pt x="8989" y="5728"/>
                      <a:pt x="8983" y="5741"/>
                      <a:pt x="8978" y="5753"/>
                    </a:cubicBezTo>
                    <a:cubicBezTo>
                      <a:pt x="8972" y="5766"/>
                      <a:pt x="8965" y="5778"/>
                      <a:pt x="8959" y="5791"/>
                    </a:cubicBezTo>
                    <a:cubicBezTo>
                      <a:pt x="8955" y="5778"/>
                      <a:pt x="8952" y="5766"/>
                      <a:pt x="8948" y="5753"/>
                    </a:cubicBezTo>
                    <a:cubicBezTo>
                      <a:pt x="8952" y="5728"/>
                      <a:pt x="8955" y="5703"/>
                      <a:pt x="8959" y="5678"/>
                    </a:cubicBezTo>
                    <a:cubicBezTo>
                      <a:pt x="8965" y="5650"/>
                      <a:pt x="8972" y="5621"/>
                      <a:pt x="8978" y="5593"/>
                    </a:cubicBezTo>
                    <a:cubicBezTo>
                      <a:pt x="8976" y="5530"/>
                      <a:pt x="8973" y="5468"/>
                      <a:pt x="8971" y="5405"/>
                    </a:cubicBezTo>
                    <a:lnTo>
                      <a:pt x="8944" y="5330"/>
                    </a:lnTo>
                    <a:cubicBezTo>
                      <a:pt x="8934" y="5317"/>
                      <a:pt x="8924" y="5305"/>
                      <a:pt x="8914" y="5292"/>
                    </a:cubicBezTo>
                    <a:lnTo>
                      <a:pt x="8887" y="5490"/>
                    </a:lnTo>
                    <a:cubicBezTo>
                      <a:pt x="8893" y="5528"/>
                      <a:pt x="8900" y="5565"/>
                      <a:pt x="8906" y="5603"/>
                    </a:cubicBezTo>
                    <a:cubicBezTo>
                      <a:pt x="8893" y="5581"/>
                      <a:pt x="8881" y="5559"/>
                      <a:pt x="8868" y="5537"/>
                    </a:cubicBezTo>
                    <a:lnTo>
                      <a:pt x="8800" y="5584"/>
                    </a:lnTo>
                    <a:cubicBezTo>
                      <a:pt x="8801" y="5625"/>
                      <a:pt x="8803" y="5665"/>
                      <a:pt x="8804" y="5706"/>
                    </a:cubicBezTo>
                    <a:lnTo>
                      <a:pt x="8777" y="5631"/>
                    </a:lnTo>
                    <a:cubicBezTo>
                      <a:pt x="8767" y="5625"/>
                      <a:pt x="8757" y="5618"/>
                      <a:pt x="8747" y="5612"/>
                    </a:cubicBezTo>
                    <a:lnTo>
                      <a:pt x="8618" y="5904"/>
                    </a:lnTo>
                    <a:lnTo>
                      <a:pt x="8481" y="5847"/>
                    </a:lnTo>
                    <a:cubicBezTo>
                      <a:pt x="8458" y="5828"/>
                      <a:pt x="8435" y="5810"/>
                      <a:pt x="8412" y="5791"/>
                    </a:cubicBezTo>
                    <a:cubicBezTo>
                      <a:pt x="8394" y="5756"/>
                      <a:pt x="8377" y="5722"/>
                      <a:pt x="8359" y="5687"/>
                    </a:cubicBezTo>
                    <a:cubicBezTo>
                      <a:pt x="8330" y="5577"/>
                      <a:pt x="8301" y="5468"/>
                      <a:pt x="8272" y="5358"/>
                    </a:cubicBezTo>
                    <a:cubicBezTo>
                      <a:pt x="8267" y="5320"/>
                      <a:pt x="8262" y="5283"/>
                      <a:pt x="8257" y="5245"/>
                    </a:cubicBezTo>
                    <a:lnTo>
                      <a:pt x="8230" y="5179"/>
                    </a:lnTo>
                    <a:lnTo>
                      <a:pt x="8268" y="5217"/>
                    </a:lnTo>
                    <a:cubicBezTo>
                      <a:pt x="8279" y="5264"/>
                      <a:pt x="8291" y="5311"/>
                      <a:pt x="8302" y="5358"/>
                    </a:cubicBezTo>
                    <a:cubicBezTo>
                      <a:pt x="8313" y="5389"/>
                      <a:pt x="8325" y="5421"/>
                      <a:pt x="8336" y="5452"/>
                    </a:cubicBezTo>
                    <a:cubicBezTo>
                      <a:pt x="8350" y="5465"/>
                      <a:pt x="8364" y="5477"/>
                      <a:pt x="8378" y="5490"/>
                    </a:cubicBezTo>
                    <a:cubicBezTo>
                      <a:pt x="8391" y="5518"/>
                      <a:pt x="8403" y="5546"/>
                      <a:pt x="8416" y="5574"/>
                    </a:cubicBezTo>
                    <a:cubicBezTo>
                      <a:pt x="8434" y="5602"/>
                      <a:pt x="8451" y="5631"/>
                      <a:pt x="8469" y="5659"/>
                    </a:cubicBezTo>
                    <a:cubicBezTo>
                      <a:pt x="8493" y="5697"/>
                      <a:pt x="8518" y="5734"/>
                      <a:pt x="8542" y="5772"/>
                    </a:cubicBezTo>
                    <a:lnTo>
                      <a:pt x="8629" y="5640"/>
                    </a:lnTo>
                    <a:cubicBezTo>
                      <a:pt x="8675" y="5549"/>
                      <a:pt x="8720" y="5458"/>
                      <a:pt x="8766" y="5367"/>
                    </a:cubicBezTo>
                    <a:cubicBezTo>
                      <a:pt x="8781" y="5304"/>
                      <a:pt x="8796" y="5242"/>
                      <a:pt x="8811" y="5179"/>
                    </a:cubicBezTo>
                    <a:cubicBezTo>
                      <a:pt x="8812" y="5132"/>
                      <a:pt x="8814" y="5085"/>
                      <a:pt x="8815" y="5038"/>
                    </a:cubicBezTo>
                    <a:lnTo>
                      <a:pt x="8785" y="4972"/>
                    </a:lnTo>
                    <a:lnTo>
                      <a:pt x="8773" y="5056"/>
                    </a:lnTo>
                    <a:lnTo>
                      <a:pt x="8678" y="5047"/>
                    </a:lnTo>
                    <a:cubicBezTo>
                      <a:pt x="8682" y="5016"/>
                      <a:pt x="8686" y="4984"/>
                      <a:pt x="8690" y="4953"/>
                    </a:cubicBezTo>
                    <a:cubicBezTo>
                      <a:pt x="8697" y="4966"/>
                      <a:pt x="8705" y="4978"/>
                      <a:pt x="8712" y="4991"/>
                    </a:cubicBezTo>
                    <a:cubicBezTo>
                      <a:pt x="8730" y="4978"/>
                      <a:pt x="8748" y="4966"/>
                      <a:pt x="8766" y="4953"/>
                    </a:cubicBezTo>
                    <a:lnTo>
                      <a:pt x="8796" y="4896"/>
                    </a:lnTo>
                    <a:cubicBezTo>
                      <a:pt x="8807" y="4902"/>
                      <a:pt x="8819" y="4909"/>
                      <a:pt x="8830" y="4915"/>
                    </a:cubicBezTo>
                    <a:lnTo>
                      <a:pt x="8849" y="4896"/>
                    </a:lnTo>
                    <a:lnTo>
                      <a:pt x="8781" y="4783"/>
                    </a:lnTo>
                    <a:cubicBezTo>
                      <a:pt x="8814" y="4796"/>
                      <a:pt x="8847" y="4808"/>
                      <a:pt x="8880" y="4821"/>
                    </a:cubicBezTo>
                    <a:cubicBezTo>
                      <a:pt x="8872" y="4793"/>
                      <a:pt x="8865" y="4764"/>
                      <a:pt x="8857" y="4736"/>
                    </a:cubicBezTo>
                    <a:cubicBezTo>
                      <a:pt x="8866" y="4720"/>
                      <a:pt x="8874" y="4705"/>
                      <a:pt x="8883" y="4689"/>
                    </a:cubicBezTo>
                    <a:cubicBezTo>
                      <a:pt x="8887" y="4651"/>
                      <a:pt x="8891" y="4614"/>
                      <a:pt x="8895" y="4576"/>
                    </a:cubicBezTo>
                    <a:cubicBezTo>
                      <a:pt x="8886" y="4567"/>
                      <a:pt x="8877" y="4557"/>
                      <a:pt x="8868" y="4548"/>
                    </a:cubicBezTo>
                    <a:lnTo>
                      <a:pt x="8868" y="4463"/>
                    </a:lnTo>
                    <a:lnTo>
                      <a:pt x="8826" y="4463"/>
                    </a:lnTo>
                    <a:cubicBezTo>
                      <a:pt x="8807" y="4444"/>
                      <a:pt x="8788" y="4426"/>
                      <a:pt x="8769" y="4407"/>
                    </a:cubicBezTo>
                    <a:lnTo>
                      <a:pt x="8720" y="4435"/>
                    </a:lnTo>
                    <a:cubicBezTo>
                      <a:pt x="8690" y="4422"/>
                      <a:pt x="8659" y="4410"/>
                      <a:pt x="8629" y="4397"/>
                    </a:cubicBezTo>
                    <a:cubicBezTo>
                      <a:pt x="8626" y="4378"/>
                      <a:pt x="8624" y="4360"/>
                      <a:pt x="8621" y="4341"/>
                    </a:cubicBezTo>
                    <a:lnTo>
                      <a:pt x="8488" y="4256"/>
                    </a:lnTo>
                    <a:cubicBezTo>
                      <a:pt x="8475" y="4225"/>
                      <a:pt x="8463" y="4193"/>
                      <a:pt x="8450" y="4162"/>
                    </a:cubicBezTo>
                    <a:cubicBezTo>
                      <a:pt x="8439" y="4168"/>
                      <a:pt x="8427" y="4175"/>
                      <a:pt x="8416" y="4181"/>
                    </a:cubicBezTo>
                    <a:cubicBezTo>
                      <a:pt x="8395" y="4159"/>
                      <a:pt x="8373" y="4137"/>
                      <a:pt x="8352" y="4115"/>
                    </a:cubicBezTo>
                    <a:cubicBezTo>
                      <a:pt x="8339" y="4124"/>
                      <a:pt x="8327" y="4134"/>
                      <a:pt x="8314" y="4143"/>
                    </a:cubicBezTo>
                    <a:cubicBezTo>
                      <a:pt x="8310" y="4112"/>
                      <a:pt x="8306" y="4080"/>
                      <a:pt x="8302" y="4049"/>
                    </a:cubicBezTo>
                    <a:cubicBezTo>
                      <a:pt x="8279" y="4021"/>
                      <a:pt x="8257" y="3992"/>
                      <a:pt x="8234" y="3964"/>
                    </a:cubicBezTo>
                    <a:cubicBezTo>
                      <a:pt x="8235" y="3939"/>
                      <a:pt x="8237" y="3914"/>
                      <a:pt x="8238" y="3889"/>
                    </a:cubicBezTo>
                    <a:cubicBezTo>
                      <a:pt x="8257" y="3920"/>
                      <a:pt x="8276" y="3952"/>
                      <a:pt x="8295" y="3983"/>
                    </a:cubicBezTo>
                    <a:cubicBezTo>
                      <a:pt x="8310" y="3992"/>
                      <a:pt x="8325" y="4002"/>
                      <a:pt x="8340" y="4011"/>
                    </a:cubicBezTo>
                    <a:cubicBezTo>
                      <a:pt x="8354" y="4027"/>
                      <a:pt x="8368" y="4042"/>
                      <a:pt x="8382" y="4058"/>
                    </a:cubicBezTo>
                    <a:lnTo>
                      <a:pt x="8443" y="4049"/>
                    </a:lnTo>
                    <a:cubicBezTo>
                      <a:pt x="8480" y="4080"/>
                      <a:pt x="8516" y="4112"/>
                      <a:pt x="8553" y="4143"/>
                    </a:cubicBezTo>
                    <a:lnTo>
                      <a:pt x="8618" y="4134"/>
                    </a:lnTo>
                    <a:cubicBezTo>
                      <a:pt x="8643" y="4153"/>
                      <a:pt x="8669" y="4171"/>
                      <a:pt x="8694" y="4190"/>
                    </a:cubicBezTo>
                    <a:cubicBezTo>
                      <a:pt x="8709" y="4206"/>
                      <a:pt x="8724" y="4221"/>
                      <a:pt x="8739" y="4237"/>
                    </a:cubicBezTo>
                    <a:lnTo>
                      <a:pt x="8766" y="4237"/>
                    </a:lnTo>
                    <a:lnTo>
                      <a:pt x="8712" y="3955"/>
                    </a:lnTo>
                    <a:cubicBezTo>
                      <a:pt x="8715" y="3939"/>
                      <a:pt x="8717" y="3924"/>
                      <a:pt x="8720" y="3908"/>
                    </a:cubicBezTo>
                    <a:cubicBezTo>
                      <a:pt x="8705" y="3880"/>
                      <a:pt x="8690" y="3851"/>
                      <a:pt x="8675" y="3823"/>
                    </a:cubicBezTo>
                    <a:cubicBezTo>
                      <a:pt x="8699" y="3782"/>
                      <a:pt x="8723" y="3742"/>
                      <a:pt x="8747" y="3701"/>
                    </a:cubicBezTo>
                    <a:lnTo>
                      <a:pt x="8796" y="3729"/>
                    </a:lnTo>
                    <a:cubicBezTo>
                      <a:pt x="8807" y="3723"/>
                      <a:pt x="8819" y="3716"/>
                      <a:pt x="8830" y="3710"/>
                    </a:cubicBezTo>
                    <a:cubicBezTo>
                      <a:pt x="8840" y="3679"/>
                      <a:pt x="8851" y="3647"/>
                      <a:pt x="8861" y="3616"/>
                    </a:cubicBezTo>
                    <a:lnTo>
                      <a:pt x="8849" y="3748"/>
                    </a:lnTo>
                    <a:cubicBezTo>
                      <a:pt x="8840" y="3764"/>
                      <a:pt x="8832" y="3779"/>
                      <a:pt x="8823" y="3795"/>
                    </a:cubicBezTo>
                    <a:cubicBezTo>
                      <a:pt x="8791" y="3801"/>
                      <a:pt x="8760" y="3808"/>
                      <a:pt x="8728" y="3814"/>
                    </a:cubicBezTo>
                    <a:cubicBezTo>
                      <a:pt x="8738" y="3833"/>
                      <a:pt x="8748" y="3851"/>
                      <a:pt x="8758" y="3870"/>
                    </a:cubicBezTo>
                    <a:cubicBezTo>
                      <a:pt x="8762" y="3892"/>
                      <a:pt x="8765" y="3914"/>
                      <a:pt x="8769" y="3936"/>
                    </a:cubicBezTo>
                    <a:cubicBezTo>
                      <a:pt x="8770" y="3977"/>
                      <a:pt x="8772" y="4017"/>
                      <a:pt x="8773" y="4058"/>
                    </a:cubicBezTo>
                    <a:cubicBezTo>
                      <a:pt x="8783" y="4064"/>
                      <a:pt x="8794" y="4071"/>
                      <a:pt x="8804" y="4077"/>
                    </a:cubicBezTo>
                    <a:cubicBezTo>
                      <a:pt x="8801" y="4099"/>
                      <a:pt x="8799" y="4121"/>
                      <a:pt x="8796" y="4143"/>
                    </a:cubicBezTo>
                    <a:cubicBezTo>
                      <a:pt x="8804" y="4165"/>
                      <a:pt x="8811" y="4187"/>
                      <a:pt x="8819" y="4209"/>
                    </a:cubicBezTo>
                    <a:cubicBezTo>
                      <a:pt x="8839" y="4222"/>
                      <a:pt x="8860" y="4234"/>
                      <a:pt x="8880" y="4247"/>
                    </a:cubicBezTo>
                    <a:cubicBezTo>
                      <a:pt x="8879" y="4228"/>
                      <a:pt x="8877" y="4209"/>
                      <a:pt x="8876" y="4190"/>
                    </a:cubicBezTo>
                    <a:cubicBezTo>
                      <a:pt x="8884" y="4187"/>
                      <a:pt x="8891" y="4184"/>
                      <a:pt x="8899" y="4181"/>
                    </a:cubicBezTo>
                    <a:cubicBezTo>
                      <a:pt x="8910" y="4153"/>
                      <a:pt x="8922" y="4124"/>
                      <a:pt x="8933" y="4096"/>
                    </a:cubicBezTo>
                    <a:cubicBezTo>
                      <a:pt x="8934" y="4065"/>
                      <a:pt x="8936" y="4033"/>
                      <a:pt x="8937" y="4002"/>
                    </a:cubicBezTo>
                    <a:cubicBezTo>
                      <a:pt x="8943" y="4015"/>
                      <a:pt x="8950" y="4027"/>
                      <a:pt x="8956" y="4040"/>
                    </a:cubicBezTo>
                    <a:lnTo>
                      <a:pt x="8971" y="4115"/>
                    </a:lnTo>
                    <a:cubicBezTo>
                      <a:pt x="8967" y="4131"/>
                      <a:pt x="8963" y="4146"/>
                      <a:pt x="8959" y="4162"/>
                    </a:cubicBezTo>
                    <a:cubicBezTo>
                      <a:pt x="8964" y="4181"/>
                      <a:pt x="8970" y="4199"/>
                      <a:pt x="8975" y="4218"/>
                    </a:cubicBezTo>
                    <a:lnTo>
                      <a:pt x="8940" y="4247"/>
                    </a:lnTo>
                    <a:cubicBezTo>
                      <a:pt x="8945" y="4272"/>
                      <a:pt x="8951" y="4297"/>
                      <a:pt x="8956" y="4322"/>
                    </a:cubicBezTo>
                    <a:cubicBezTo>
                      <a:pt x="8975" y="4331"/>
                      <a:pt x="8994" y="4341"/>
                      <a:pt x="9013" y="4350"/>
                    </a:cubicBezTo>
                    <a:cubicBezTo>
                      <a:pt x="9018" y="4331"/>
                      <a:pt x="9023" y="4313"/>
                      <a:pt x="9028" y="4294"/>
                    </a:cubicBezTo>
                    <a:lnTo>
                      <a:pt x="9016" y="4237"/>
                    </a:lnTo>
                    <a:lnTo>
                      <a:pt x="9016" y="4162"/>
                    </a:lnTo>
                    <a:cubicBezTo>
                      <a:pt x="9038" y="4209"/>
                      <a:pt x="9059" y="4256"/>
                      <a:pt x="9081" y="4303"/>
                    </a:cubicBezTo>
                    <a:cubicBezTo>
                      <a:pt x="9091" y="4309"/>
                      <a:pt x="9101" y="4316"/>
                      <a:pt x="9111" y="4322"/>
                    </a:cubicBezTo>
                    <a:cubicBezTo>
                      <a:pt x="9116" y="4284"/>
                      <a:pt x="9121" y="4247"/>
                      <a:pt x="9126" y="4209"/>
                    </a:cubicBezTo>
                    <a:cubicBezTo>
                      <a:pt x="9143" y="4237"/>
                      <a:pt x="9159" y="4266"/>
                      <a:pt x="9176" y="4294"/>
                    </a:cubicBezTo>
                    <a:cubicBezTo>
                      <a:pt x="9204" y="4288"/>
                      <a:pt x="9231" y="4281"/>
                      <a:pt x="9259" y="4275"/>
                    </a:cubicBezTo>
                    <a:cubicBezTo>
                      <a:pt x="9264" y="4262"/>
                      <a:pt x="9270" y="4250"/>
                      <a:pt x="9275" y="4237"/>
                    </a:cubicBezTo>
                    <a:cubicBezTo>
                      <a:pt x="9288" y="4225"/>
                      <a:pt x="9300" y="4212"/>
                      <a:pt x="9313" y="4200"/>
                    </a:cubicBezTo>
                    <a:cubicBezTo>
                      <a:pt x="9319" y="4181"/>
                      <a:pt x="9326" y="4162"/>
                      <a:pt x="9332" y="4143"/>
                    </a:cubicBezTo>
                    <a:lnTo>
                      <a:pt x="9332" y="4096"/>
                    </a:lnTo>
                    <a:lnTo>
                      <a:pt x="9347" y="3955"/>
                    </a:lnTo>
                    <a:cubicBezTo>
                      <a:pt x="9353" y="3980"/>
                      <a:pt x="9360" y="4005"/>
                      <a:pt x="9366" y="4030"/>
                    </a:cubicBezTo>
                    <a:cubicBezTo>
                      <a:pt x="9374" y="4014"/>
                      <a:pt x="9381" y="3999"/>
                      <a:pt x="9389" y="3983"/>
                    </a:cubicBezTo>
                    <a:lnTo>
                      <a:pt x="9389" y="3908"/>
                    </a:lnTo>
                    <a:cubicBezTo>
                      <a:pt x="9396" y="3848"/>
                      <a:pt x="9404" y="3789"/>
                      <a:pt x="9411" y="3729"/>
                    </a:cubicBezTo>
                    <a:cubicBezTo>
                      <a:pt x="9421" y="3726"/>
                      <a:pt x="9432" y="3722"/>
                      <a:pt x="9442" y="3719"/>
                    </a:cubicBezTo>
                    <a:cubicBezTo>
                      <a:pt x="9434" y="3697"/>
                      <a:pt x="9427" y="3675"/>
                      <a:pt x="9419" y="3653"/>
                    </a:cubicBezTo>
                    <a:lnTo>
                      <a:pt x="9461" y="3578"/>
                    </a:lnTo>
                    <a:lnTo>
                      <a:pt x="9491" y="3503"/>
                    </a:lnTo>
                    <a:cubicBezTo>
                      <a:pt x="9499" y="3478"/>
                      <a:pt x="9506" y="3452"/>
                      <a:pt x="9514" y="3427"/>
                    </a:cubicBezTo>
                    <a:cubicBezTo>
                      <a:pt x="9515" y="3411"/>
                      <a:pt x="9517" y="3396"/>
                      <a:pt x="9518" y="3380"/>
                    </a:cubicBezTo>
                    <a:cubicBezTo>
                      <a:pt x="9514" y="3321"/>
                      <a:pt x="9510" y="3261"/>
                      <a:pt x="9506" y="3202"/>
                    </a:cubicBezTo>
                    <a:cubicBezTo>
                      <a:pt x="9515" y="3224"/>
                      <a:pt x="9524" y="3245"/>
                      <a:pt x="9533" y="3267"/>
                    </a:cubicBezTo>
                    <a:cubicBezTo>
                      <a:pt x="9539" y="3299"/>
                      <a:pt x="9546" y="3330"/>
                      <a:pt x="9552" y="3362"/>
                    </a:cubicBezTo>
                    <a:lnTo>
                      <a:pt x="9590" y="3409"/>
                    </a:lnTo>
                    <a:lnTo>
                      <a:pt x="9628" y="3362"/>
                    </a:lnTo>
                    <a:cubicBezTo>
                      <a:pt x="9644" y="3309"/>
                      <a:pt x="9661" y="3255"/>
                      <a:pt x="9677" y="3202"/>
                    </a:cubicBezTo>
                    <a:cubicBezTo>
                      <a:pt x="9673" y="3170"/>
                      <a:pt x="9670" y="3139"/>
                      <a:pt x="9666" y="3107"/>
                    </a:cubicBezTo>
                    <a:cubicBezTo>
                      <a:pt x="9651" y="3073"/>
                      <a:pt x="9635" y="3038"/>
                      <a:pt x="9620" y="3004"/>
                    </a:cubicBezTo>
                    <a:lnTo>
                      <a:pt x="9658" y="2957"/>
                    </a:lnTo>
                    <a:cubicBezTo>
                      <a:pt x="9663" y="2966"/>
                      <a:pt x="9668" y="2976"/>
                      <a:pt x="9673" y="2985"/>
                    </a:cubicBezTo>
                    <a:cubicBezTo>
                      <a:pt x="9678" y="2950"/>
                      <a:pt x="9684" y="2916"/>
                      <a:pt x="9689" y="2881"/>
                    </a:cubicBezTo>
                    <a:cubicBezTo>
                      <a:pt x="9684" y="2850"/>
                      <a:pt x="9678" y="2818"/>
                      <a:pt x="9673" y="2787"/>
                    </a:cubicBezTo>
                    <a:cubicBezTo>
                      <a:pt x="9671" y="2724"/>
                      <a:pt x="9668" y="2662"/>
                      <a:pt x="9666" y="2599"/>
                    </a:cubicBezTo>
                    <a:lnTo>
                      <a:pt x="9639" y="2401"/>
                    </a:lnTo>
                    <a:cubicBezTo>
                      <a:pt x="9614" y="2291"/>
                      <a:pt x="9588" y="2182"/>
                      <a:pt x="9563" y="2072"/>
                    </a:cubicBezTo>
                    <a:lnTo>
                      <a:pt x="9499" y="1996"/>
                    </a:lnTo>
                    <a:lnTo>
                      <a:pt x="9408" y="2053"/>
                    </a:lnTo>
                    <a:lnTo>
                      <a:pt x="9408" y="2119"/>
                    </a:lnTo>
                    <a:lnTo>
                      <a:pt x="9445" y="2156"/>
                    </a:lnTo>
                    <a:cubicBezTo>
                      <a:pt x="9462" y="2128"/>
                      <a:pt x="9478" y="2100"/>
                      <a:pt x="9495" y="2072"/>
                    </a:cubicBezTo>
                    <a:cubicBezTo>
                      <a:pt x="9501" y="2103"/>
                      <a:pt x="9508" y="2135"/>
                      <a:pt x="9514" y="2166"/>
                    </a:cubicBezTo>
                    <a:cubicBezTo>
                      <a:pt x="9481" y="2178"/>
                      <a:pt x="9448" y="2191"/>
                      <a:pt x="9415" y="2203"/>
                    </a:cubicBezTo>
                    <a:lnTo>
                      <a:pt x="9358" y="2326"/>
                    </a:lnTo>
                    <a:cubicBezTo>
                      <a:pt x="9364" y="2379"/>
                      <a:pt x="9371" y="2433"/>
                      <a:pt x="9377" y="2486"/>
                    </a:cubicBezTo>
                    <a:lnTo>
                      <a:pt x="9362" y="2618"/>
                    </a:lnTo>
                    <a:cubicBezTo>
                      <a:pt x="9366" y="2649"/>
                      <a:pt x="9369" y="2681"/>
                      <a:pt x="9373" y="2712"/>
                    </a:cubicBezTo>
                    <a:cubicBezTo>
                      <a:pt x="9364" y="2866"/>
                      <a:pt x="9356" y="3019"/>
                      <a:pt x="9347" y="3173"/>
                    </a:cubicBezTo>
                    <a:cubicBezTo>
                      <a:pt x="9338" y="3176"/>
                      <a:pt x="9329" y="3180"/>
                      <a:pt x="9320" y="3183"/>
                    </a:cubicBezTo>
                    <a:cubicBezTo>
                      <a:pt x="9323" y="3164"/>
                      <a:pt x="9325" y="3145"/>
                      <a:pt x="9328" y="3126"/>
                    </a:cubicBezTo>
                    <a:cubicBezTo>
                      <a:pt x="9327" y="3098"/>
                      <a:pt x="9325" y="3069"/>
                      <a:pt x="9324" y="3041"/>
                    </a:cubicBezTo>
                    <a:cubicBezTo>
                      <a:pt x="9316" y="2925"/>
                      <a:pt x="9309" y="2809"/>
                      <a:pt x="9301" y="2693"/>
                    </a:cubicBezTo>
                    <a:cubicBezTo>
                      <a:pt x="9295" y="2658"/>
                      <a:pt x="9288" y="2624"/>
                      <a:pt x="9282" y="2589"/>
                    </a:cubicBezTo>
                    <a:cubicBezTo>
                      <a:pt x="9283" y="2570"/>
                      <a:pt x="9285" y="2552"/>
                      <a:pt x="9286" y="2533"/>
                    </a:cubicBezTo>
                    <a:cubicBezTo>
                      <a:pt x="9290" y="2502"/>
                      <a:pt x="9293" y="2470"/>
                      <a:pt x="9297" y="2439"/>
                    </a:cubicBezTo>
                    <a:cubicBezTo>
                      <a:pt x="9300" y="2408"/>
                      <a:pt x="9302" y="2376"/>
                      <a:pt x="9305" y="2345"/>
                    </a:cubicBezTo>
                    <a:cubicBezTo>
                      <a:pt x="9314" y="2307"/>
                      <a:pt x="9323" y="2270"/>
                      <a:pt x="9332" y="2232"/>
                    </a:cubicBezTo>
                    <a:cubicBezTo>
                      <a:pt x="9319" y="2226"/>
                      <a:pt x="9307" y="2219"/>
                      <a:pt x="9294" y="2213"/>
                    </a:cubicBezTo>
                    <a:cubicBezTo>
                      <a:pt x="9284" y="2232"/>
                      <a:pt x="9273" y="2250"/>
                      <a:pt x="9263" y="2269"/>
                    </a:cubicBezTo>
                    <a:lnTo>
                      <a:pt x="9275" y="2194"/>
                    </a:lnTo>
                    <a:lnTo>
                      <a:pt x="9278" y="2137"/>
                    </a:lnTo>
                    <a:cubicBezTo>
                      <a:pt x="9287" y="2143"/>
                      <a:pt x="9296" y="2150"/>
                      <a:pt x="9305" y="2156"/>
                    </a:cubicBezTo>
                    <a:cubicBezTo>
                      <a:pt x="9311" y="2147"/>
                      <a:pt x="9318" y="2137"/>
                      <a:pt x="9324" y="2128"/>
                    </a:cubicBezTo>
                    <a:cubicBezTo>
                      <a:pt x="9302" y="2081"/>
                      <a:pt x="9281" y="2034"/>
                      <a:pt x="9259" y="1987"/>
                    </a:cubicBezTo>
                    <a:lnTo>
                      <a:pt x="9081" y="2072"/>
                    </a:lnTo>
                    <a:cubicBezTo>
                      <a:pt x="9051" y="2119"/>
                      <a:pt x="9020" y="2166"/>
                      <a:pt x="8990" y="2213"/>
                    </a:cubicBezTo>
                    <a:cubicBezTo>
                      <a:pt x="8991" y="2235"/>
                      <a:pt x="8993" y="2257"/>
                      <a:pt x="8994" y="2279"/>
                    </a:cubicBezTo>
                    <a:cubicBezTo>
                      <a:pt x="8989" y="2263"/>
                      <a:pt x="8983" y="2248"/>
                      <a:pt x="8978" y="2232"/>
                    </a:cubicBezTo>
                    <a:cubicBezTo>
                      <a:pt x="8962" y="2248"/>
                      <a:pt x="8945" y="2263"/>
                      <a:pt x="8929" y="2279"/>
                    </a:cubicBezTo>
                    <a:cubicBezTo>
                      <a:pt x="8919" y="2226"/>
                      <a:pt x="8909" y="2172"/>
                      <a:pt x="8899" y="2119"/>
                    </a:cubicBezTo>
                    <a:lnTo>
                      <a:pt x="8861" y="2119"/>
                    </a:lnTo>
                    <a:cubicBezTo>
                      <a:pt x="8829" y="2166"/>
                      <a:pt x="8798" y="2213"/>
                      <a:pt x="8766" y="2260"/>
                    </a:cubicBezTo>
                    <a:cubicBezTo>
                      <a:pt x="8737" y="2279"/>
                      <a:pt x="8707" y="2297"/>
                      <a:pt x="8678" y="2316"/>
                    </a:cubicBezTo>
                    <a:lnTo>
                      <a:pt x="8542" y="2326"/>
                    </a:lnTo>
                    <a:cubicBezTo>
                      <a:pt x="8551" y="2273"/>
                      <a:pt x="8559" y="2219"/>
                      <a:pt x="8568" y="2166"/>
                    </a:cubicBezTo>
                    <a:cubicBezTo>
                      <a:pt x="8567" y="2144"/>
                      <a:pt x="8565" y="2122"/>
                      <a:pt x="8564" y="2100"/>
                    </a:cubicBezTo>
                    <a:cubicBezTo>
                      <a:pt x="8558" y="2078"/>
                      <a:pt x="8551" y="2056"/>
                      <a:pt x="8545" y="2034"/>
                    </a:cubicBezTo>
                    <a:cubicBezTo>
                      <a:pt x="8534" y="1959"/>
                      <a:pt x="8522" y="1883"/>
                      <a:pt x="8511" y="1808"/>
                    </a:cubicBezTo>
                    <a:cubicBezTo>
                      <a:pt x="8503" y="1758"/>
                      <a:pt x="8496" y="1707"/>
                      <a:pt x="8488" y="1657"/>
                    </a:cubicBezTo>
                    <a:cubicBezTo>
                      <a:pt x="8483" y="1604"/>
                      <a:pt x="8478" y="1550"/>
                      <a:pt x="8473" y="1497"/>
                    </a:cubicBezTo>
                    <a:cubicBezTo>
                      <a:pt x="8478" y="1441"/>
                      <a:pt x="8483" y="1384"/>
                      <a:pt x="8488" y="1328"/>
                    </a:cubicBezTo>
                    <a:cubicBezTo>
                      <a:pt x="8494" y="1300"/>
                      <a:pt x="8501" y="1271"/>
                      <a:pt x="8507" y="1243"/>
                    </a:cubicBezTo>
                    <a:cubicBezTo>
                      <a:pt x="8508" y="1183"/>
                      <a:pt x="8510" y="1124"/>
                      <a:pt x="8511" y="1064"/>
                    </a:cubicBezTo>
                    <a:cubicBezTo>
                      <a:pt x="8519" y="1073"/>
                      <a:pt x="8526" y="1083"/>
                      <a:pt x="8534" y="1092"/>
                    </a:cubicBezTo>
                    <a:lnTo>
                      <a:pt x="8534" y="1205"/>
                    </a:lnTo>
                    <a:lnTo>
                      <a:pt x="8507" y="1394"/>
                    </a:lnTo>
                    <a:lnTo>
                      <a:pt x="8507" y="1535"/>
                    </a:lnTo>
                    <a:cubicBezTo>
                      <a:pt x="8520" y="1617"/>
                      <a:pt x="8532" y="1698"/>
                      <a:pt x="8545" y="1780"/>
                    </a:cubicBezTo>
                    <a:cubicBezTo>
                      <a:pt x="8550" y="1827"/>
                      <a:pt x="8556" y="1874"/>
                      <a:pt x="8561" y="1921"/>
                    </a:cubicBezTo>
                    <a:lnTo>
                      <a:pt x="8602" y="1977"/>
                    </a:lnTo>
                    <a:cubicBezTo>
                      <a:pt x="8611" y="1980"/>
                      <a:pt x="8620" y="1984"/>
                      <a:pt x="8629" y="1987"/>
                    </a:cubicBezTo>
                    <a:cubicBezTo>
                      <a:pt x="8632" y="1962"/>
                      <a:pt x="8634" y="1936"/>
                      <a:pt x="8637" y="1911"/>
                    </a:cubicBezTo>
                    <a:cubicBezTo>
                      <a:pt x="8652" y="1958"/>
                      <a:pt x="8667" y="2006"/>
                      <a:pt x="8682" y="2053"/>
                    </a:cubicBezTo>
                    <a:cubicBezTo>
                      <a:pt x="8715" y="2047"/>
                      <a:pt x="8748" y="2040"/>
                      <a:pt x="8781" y="2034"/>
                    </a:cubicBezTo>
                    <a:cubicBezTo>
                      <a:pt x="8791" y="2021"/>
                      <a:pt x="8801" y="2009"/>
                      <a:pt x="8811" y="1996"/>
                    </a:cubicBezTo>
                    <a:cubicBezTo>
                      <a:pt x="8836" y="1921"/>
                      <a:pt x="8862" y="1845"/>
                      <a:pt x="8887" y="1770"/>
                    </a:cubicBezTo>
                    <a:cubicBezTo>
                      <a:pt x="8909" y="1764"/>
                      <a:pt x="8930" y="1757"/>
                      <a:pt x="8952" y="1751"/>
                    </a:cubicBezTo>
                    <a:cubicBezTo>
                      <a:pt x="8962" y="1735"/>
                      <a:pt x="8972" y="1720"/>
                      <a:pt x="8982" y="1704"/>
                    </a:cubicBezTo>
                    <a:cubicBezTo>
                      <a:pt x="8969" y="1695"/>
                      <a:pt x="8957" y="1685"/>
                      <a:pt x="8944" y="1676"/>
                    </a:cubicBezTo>
                    <a:cubicBezTo>
                      <a:pt x="8938" y="1660"/>
                      <a:pt x="8931" y="1645"/>
                      <a:pt x="8925" y="1629"/>
                    </a:cubicBezTo>
                    <a:lnTo>
                      <a:pt x="8895" y="1620"/>
                    </a:lnTo>
                    <a:cubicBezTo>
                      <a:pt x="8865" y="1557"/>
                      <a:pt x="8834" y="1494"/>
                      <a:pt x="8804" y="1431"/>
                    </a:cubicBezTo>
                    <a:lnTo>
                      <a:pt x="8872" y="1469"/>
                    </a:lnTo>
                    <a:cubicBezTo>
                      <a:pt x="8880" y="1491"/>
                      <a:pt x="8887" y="1513"/>
                      <a:pt x="8895" y="1535"/>
                    </a:cubicBezTo>
                    <a:cubicBezTo>
                      <a:pt x="8914" y="1544"/>
                      <a:pt x="8933" y="1554"/>
                      <a:pt x="8952" y="1563"/>
                    </a:cubicBezTo>
                    <a:cubicBezTo>
                      <a:pt x="8968" y="1585"/>
                      <a:pt x="8985" y="1607"/>
                      <a:pt x="9001" y="1629"/>
                    </a:cubicBezTo>
                    <a:cubicBezTo>
                      <a:pt x="9024" y="1645"/>
                      <a:pt x="9047" y="1660"/>
                      <a:pt x="9070" y="1676"/>
                    </a:cubicBezTo>
                    <a:cubicBezTo>
                      <a:pt x="9077" y="1663"/>
                      <a:pt x="9085" y="1651"/>
                      <a:pt x="9092" y="1638"/>
                    </a:cubicBezTo>
                    <a:cubicBezTo>
                      <a:pt x="9088" y="1610"/>
                      <a:pt x="9085" y="1582"/>
                      <a:pt x="9081" y="1554"/>
                    </a:cubicBezTo>
                    <a:cubicBezTo>
                      <a:pt x="9063" y="1504"/>
                      <a:pt x="9046" y="1453"/>
                      <a:pt x="9028" y="1403"/>
                    </a:cubicBezTo>
                    <a:lnTo>
                      <a:pt x="9001" y="1328"/>
                    </a:lnTo>
                    <a:lnTo>
                      <a:pt x="9119" y="1554"/>
                    </a:lnTo>
                    <a:lnTo>
                      <a:pt x="9214" y="1497"/>
                    </a:lnTo>
                    <a:cubicBezTo>
                      <a:pt x="9225" y="1481"/>
                      <a:pt x="9237" y="1466"/>
                      <a:pt x="9248" y="1450"/>
                    </a:cubicBezTo>
                    <a:lnTo>
                      <a:pt x="9248" y="1412"/>
                    </a:lnTo>
                    <a:cubicBezTo>
                      <a:pt x="9235" y="1359"/>
                      <a:pt x="9223" y="1305"/>
                      <a:pt x="9210" y="1252"/>
                    </a:cubicBezTo>
                    <a:cubicBezTo>
                      <a:pt x="9194" y="1227"/>
                      <a:pt x="9177" y="1202"/>
                      <a:pt x="9161" y="1177"/>
                    </a:cubicBezTo>
                    <a:cubicBezTo>
                      <a:pt x="9156" y="1152"/>
                      <a:pt x="9150" y="1127"/>
                      <a:pt x="9145" y="1102"/>
                    </a:cubicBezTo>
                    <a:cubicBezTo>
                      <a:pt x="9130" y="1086"/>
                      <a:pt x="9115" y="1071"/>
                      <a:pt x="9100" y="1055"/>
                    </a:cubicBezTo>
                    <a:cubicBezTo>
                      <a:pt x="9091" y="1030"/>
                      <a:pt x="9082" y="1004"/>
                      <a:pt x="9073" y="979"/>
                    </a:cubicBezTo>
                    <a:cubicBezTo>
                      <a:pt x="9097" y="982"/>
                      <a:pt x="9121" y="986"/>
                      <a:pt x="9145" y="989"/>
                    </a:cubicBezTo>
                    <a:cubicBezTo>
                      <a:pt x="9159" y="1005"/>
                      <a:pt x="9173" y="1020"/>
                      <a:pt x="9187" y="1036"/>
                    </a:cubicBezTo>
                    <a:lnTo>
                      <a:pt x="9259" y="1234"/>
                    </a:lnTo>
                    <a:cubicBezTo>
                      <a:pt x="9273" y="1268"/>
                      <a:pt x="9287" y="1303"/>
                      <a:pt x="9301" y="1337"/>
                    </a:cubicBezTo>
                    <a:cubicBezTo>
                      <a:pt x="9328" y="1343"/>
                      <a:pt x="9354" y="1350"/>
                      <a:pt x="9381" y="1356"/>
                    </a:cubicBezTo>
                    <a:lnTo>
                      <a:pt x="9408" y="1356"/>
                    </a:lnTo>
                    <a:cubicBezTo>
                      <a:pt x="9399" y="1328"/>
                      <a:pt x="9390" y="1299"/>
                      <a:pt x="9381" y="1271"/>
                    </a:cubicBezTo>
                    <a:cubicBezTo>
                      <a:pt x="9367" y="1193"/>
                      <a:pt x="9353" y="1114"/>
                      <a:pt x="9339" y="1036"/>
                    </a:cubicBezTo>
                    <a:cubicBezTo>
                      <a:pt x="9352" y="1058"/>
                      <a:pt x="9364" y="1080"/>
                      <a:pt x="9377" y="1102"/>
                    </a:cubicBezTo>
                    <a:cubicBezTo>
                      <a:pt x="9390" y="1136"/>
                      <a:pt x="9402" y="1171"/>
                      <a:pt x="9415" y="1205"/>
                    </a:cubicBezTo>
                    <a:cubicBezTo>
                      <a:pt x="9434" y="1255"/>
                      <a:pt x="9453" y="1306"/>
                      <a:pt x="9472" y="1356"/>
                    </a:cubicBezTo>
                    <a:lnTo>
                      <a:pt x="9472" y="1478"/>
                    </a:lnTo>
                    <a:cubicBezTo>
                      <a:pt x="9496" y="1535"/>
                      <a:pt x="9520" y="1591"/>
                      <a:pt x="9544" y="1648"/>
                    </a:cubicBezTo>
                    <a:cubicBezTo>
                      <a:pt x="9554" y="1654"/>
                      <a:pt x="9565" y="1661"/>
                      <a:pt x="9575" y="1667"/>
                    </a:cubicBezTo>
                    <a:cubicBezTo>
                      <a:pt x="9546" y="1523"/>
                      <a:pt x="9516" y="1378"/>
                      <a:pt x="9487" y="1234"/>
                    </a:cubicBezTo>
                    <a:cubicBezTo>
                      <a:pt x="9461" y="1083"/>
                      <a:pt x="9434" y="933"/>
                      <a:pt x="9408" y="782"/>
                    </a:cubicBezTo>
                    <a:cubicBezTo>
                      <a:pt x="9396" y="744"/>
                      <a:pt x="9385" y="707"/>
                      <a:pt x="9373" y="669"/>
                    </a:cubicBezTo>
                    <a:cubicBezTo>
                      <a:pt x="9374" y="634"/>
                      <a:pt x="9376" y="600"/>
                      <a:pt x="9377" y="565"/>
                    </a:cubicBezTo>
                    <a:lnTo>
                      <a:pt x="9377" y="508"/>
                    </a:lnTo>
                    <a:cubicBezTo>
                      <a:pt x="9369" y="486"/>
                      <a:pt x="9362" y="465"/>
                      <a:pt x="9354" y="443"/>
                    </a:cubicBezTo>
                    <a:lnTo>
                      <a:pt x="9354" y="537"/>
                    </a:lnTo>
                    <a:cubicBezTo>
                      <a:pt x="9352" y="584"/>
                      <a:pt x="9349" y="631"/>
                      <a:pt x="9347" y="678"/>
                    </a:cubicBezTo>
                    <a:cubicBezTo>
                      <a:pt x="9338" y="637"/>
                      <a:pt x="9329" y="597"/>
                      <a:pt x="9320" y="556"/>
                    </a:cubicBezTo>
                    <a:cubicBezTo>
                      <a:pt x="9309" y="537"/>
                      <a:pt x="9297" y="518"/>
                      <a:pt x="9286" y="499"/>
                    </a:cubicBezTo>
                    <a:cubicBezTo>
                      <a:pt x="9287" y="477"/>
                      <a:pt x="9289" y="455"/>
                      <a:pt x="9290" y="433"/>
                    </a:cubicBezTo>
                    <a:cubicBezTo>
                      <a:pt x="9280" y="414"/>
                      <a:pt x="9269" y="396"/>
                      <a:pt x="9259" y="377"/>
                    </a:cubicBezTo>
                    <a:cubicBezTo>
                      <a:pt x="9249" y="324"/>
                      <a:pt x="9239" y="270"/>
                      <a:pt x="9229" y="217"/>
                    </a:cubicBezTo>
                    <a:lnTo>
                      <a:pt x="9229" y="47"/>
                    </a:lnTo>
                    <a:lnTo>
                      <a:pt x="8264" y="235"/>
                    </a:lnTo>
                    <a:lnTo>
                      <a:pt x="7774" y="348"/>
                    </a:lnTo>
                    <a:lnTo>
                      <a:pt x="7509" y="405"/>
                    </a:lnTo>
                    <a:lnTo>
                      <a:pt x="7436" y="414"/>
                    </a:lnTo>
                    <a:cubicBezTo>
                      <a:pt x="7429" y="417"/>
                      <a:pt x="7421" y="421"/>
                      <a:pt x="7414" y="424"/>
                    </a:cubicBezTo>
                    <a:lnTo>
                      <a:pt x="7368" y="424"/>
                    </a:lnTo>
                    <a:lnTo>
                      <a:pt x="7322" y="433"/>
                    </a:lnTo>
                    <a:lnTo>
                      <a:pt x="7144" y="480"/>
                    </a:lnTo>
                    <a:lnTo>
                      <a:pt x="6700" y="546"/>
                    </a:lnTo>
                    <a:cubicBezTo>
                      <a:pt x="6697" y="571"/>
                      <a:pt x="6695" y="596"/>
                      <a:pt x="6692" y="621"/>
                    </a:cubicBezTo>
                    <a:lnTo>
                      <a:pt x="6673" y="621"/>
                    </a:lnTo>
                    <a:cubicBezTo>
                      <a:pt x="6658" y="722"/>
                      <a:pt x="6642" y="822"/>
                      <a:pt x="6627" y="923"/>
                    </a:cubicBezTo>
                    <a:lnTo>
                      <a:pt x="6627" y="753"/>
                    </a:lnTo>
                    <a:cubicBezTo>
                      <a:pt x="6623" y="769"/>
                      <a:pt x="6620" y="784"/>
                      <a:pt x="6616" y="800"/>
                    </a:cubicBezTo>
                    <a:cubicBezTo>
                      <a:pt x="6625" y="740"/>
                      <a:pt x="6634" y="681"/>
                      <a:pt x="6643" y="621"/>
                    </a:cubicBezTo>
                    <a:cubicBezTo>
                      <a:pt x="6650" y="599"/>
                      <a:pt x="6658" y="578"/>
                      <a:pt x="6665" y="556"/>
                    </a:cubicBezTo>
                    <a:lnTo>
                      <a:pt x="6601" y="565"/>
                    </a:lnTo>
                    <a:lnTo>
                      <a:pt x="6551" y="565"/>
                    </a:lnTo>
                    <a:cubicBezTo>
                      <a:pt x="6542" y="568"/>
                      <a:pt x="6534" y="571"/>
                      <a:pt x="6525" y="574"/>
                    </a:cubicBezTo>
                    <a:lnTo>
                      <a:pt x="6206" y="621"/>
                    </a:lnTo>
                    <a:lnTo>
                      <a:pt x="6134" y="621"/>
                    </a:lnTo>
                    <a:cubicBezTo>
                      <a:pt x="6109" y="631"/>
                      <a:pt x="6083" y="640"/>
                      <a:pt x="6058" y="650"/>
                    </a:cubicBezTo>
                    <a:lnTo>
                      <a:pt x="6024" y="650"/>
                    </a:lnTo>
                    <a:lnTo>
                      <a:pt x="6001" y="650"/>
                    </a:lnTo>
                    <a:lnTo>
                      <a:pt x="5967" y="650"/>
                    </a:lnTo>
                    <a:lnTo>
                      <a:pt x="5864" y="678"/>
                    </a:lnTo>
                    <a:lnTo>
                      <a:pt x="5849" y="669"/>
                    </a:lnTo>
                    <a:lnTo>
                      <a:pt x="5818" y="678"/>
                    </a:lnTo>
                    <a:lnTo>
                      <a:pt x="5792" y="678"/>
                    </a:lnTo>
                    <a:cubicBezTo>
                      <a:pt x="5777" y="684"/>
                      <a:pt x="5761" y="691"/>
                      <a:pt x="5746" y="697"/>
                    </a:cubicBezTo>
                    <a:lnTo>
                      <a:pt x="5701" y="706"/>
                    </a:lnTo>
                    <a:lnTo>
                      <a:pt x="5674" y="706"/>
                    </a:lnTo>
                    <a:lnTo>
                      <a:pt x="5348" y="753"/>
                    </a:lnTo>
                    <a:lnTo>
                      <a:pt x="4645" y="819"/>
                    </a:lnTo>
                    <a:lnTo>
                      <a:pt x="4615" y="819"/>
                    </a:lnTo>
                    <a:lnTo>
                      <a:pt x="3604" y="857"/>
                    </a:lnTo>
                    <a:lnTo>
                      <a:pt x="3578" y="857"/>
                    </a:lnTo>
                    <a:lnTo>
                      <a:pt x="3536" y="857"/>
                    </a:lnTo>
                    <a:lnTo>
                      <a:pt x="3316" y="857"/>
                    </a:lnTo>
                    <a:lnTo>
                      <a:pt x="3073" y="819"/>
                    </a:lnTo>
                    <a:lnTo>
                      <a:pt x="2940" y="810"/>
                    </a:lnTo>
                    <a:cubicBezTo>
                      <a:pt x="2937" y="832"/>
                      <a:pt x="2935" y="854"/>
                      <a:pt x="2932" y="876"/>
                    </a:cubicBezTo>
                    <a:cubicBezTo>
                      <a:pt x="2931" y="895"/>
                      <a:pt x="2929" y="913"/>
                      <a:pt x="2928" y="932"/>
                    </a:cubicBezTo>
                    <a:cubicBezTo>
                      <a:pt x="2927" y="1026"/>
                      <a:pt x="2925" y="1121"/>
                      <a:pt x="2924" y="1215"/>
                    </a:cubicBezTo>
                    <a:cubicBezTo>
                      <a:pt x="2918" y="1278"/>
                      <a:pt x="2911" y="1340"/>
                      <a:pt x="2905" y="1403"/>
                    </a:cubicBezTo>
                    <a:cubicBezTo>
                      <a:pt x="2899" y="1428"/>
                      <a:pt x="2892" y="1453"/>
                      <a:pt x="2886" y="1478"/>
                    </a:cubicBezTo>
                    <a:cubicBezTo>
                      <a:pt x="2887" y="1506"/>
                      <a:pt x="2889" y="1535"/>
                      <a:pt x="2890" y="1563"/>
                    </a:cubicBezTo>
                    <a:cubicBezTo>
                      <a:pt x="2893" y="1604"/>
                      <a:pt x="2895" y="1644"/>
                      <a:pt x="2898" y="1685"/>
                    </a:cubicBezTo>
                    <a:cubicBezTo>
                      <a:pt x="2888" y="1688"/>
                      <a:pt x="2877" y="1692"/>
                      <a:pt x="2867" y="1695"/>
                    </a:cubicBezTo>
                    <a:lnTo>
                      <a:pt x="2822" y="1629"/>
                    </a:lnTo>
                    <a:cubicBezTo>
                      <a:pt x="2814" y="1626"/>
                      <a:pt x="2807" y="1623"/>
                      <a:pt x="2799" y="1620"/>
                    </a:cubicBezTo>
                    <a:lnTo>
                      <a:pt x="2754" y="1695"/>
                    </a:lnTo>
                    <a:cubicBezTo>
                      <a:pt x="2744" y="1729"/>
                      <a:pt x="2733" y="1764"/>
                      <a:pt x="2723" y="1798"/>
                    </a:cubicBezTo>
                    <a:cubicBezTo>
                      <a:pt x="2707" y="1852"/>
                      <a:pt x="2690" y="1905"/>
                      <a:pt x="2674" y="1959"/>
                    </a:cubicBezTo>
                    <a:cubicBezTo>
                      <a:pt x="2655" y="2034"/>
                      <a:pt x="2636" y="2110"/>
                      <a:pt x="2617" y="2185"/>
                    </a:cubicBezTo>
                    <a:cubicBezTo>
                      <a:pt x="2609" y="2235"/>
                      <a:pt x="2602" y="2285"/>
                      <a:pt x="2594" y="2335"/>
                    </a:cubicBezTo>
                    <a:cubicBezTo>
                      <a:pt x="2586" y="2366"/>
                      <a:pt x="2579" y="2398"/>
                      <a:pt x="2571" y="2429"/>
                    </a:cubicBezTo>
                    <a:cubicBezTo>
                      <a:pt x="2566" y="2442"/>
                      <a:pt x="2561" y="2454"/>
                      <a:pt x="2556" y="2467"/>
                    </a:cubicBezTo>
                    <a:cubicBezTo>
                      <a:pt x="2548" y="2480"/>
                      <a:pt x="2541" y="2492"/>
                      <a:pt x="2533" y="2505"/>
                    </a:cubicBezTo>
                    <a:lnTo>
                      <a:pt x="2510" y="2505"/>
                    </a:lnTo>
                    <a:cubicBezTo>
                      <a:pt x="2501" y="2511"/>
                      <a:pt x="2493" y="2518"/>
                      <a:pt x="2484" y="2524"/>
                    </a:cubicBezTo>
                    <a:lnTo>
                      <a:pt x="2457" y="2533"/>
                    </a:lnTo>
                    <a:cubicBezTo>
                      <a:pt x="2451" y="2495"/>
                      <a:pt x="2444" y="2458"/>
                      <a:pt x="2438" y="2420"/>
                    </a:cubicBezTo>
                    <a:cubicBezTo>
                      <a:pt x="2430" y="2411"/>
                      <a:pt x="2423" y="2401"/>
                      <a:pt x="2415" y="2392"/>
                    </a:cubicBezTo>
                    <a:cubicBezTo>
                      <a:pt x="2406" y="2386"/>
                      <a:pt x="2398" y="2379"/>
                      <a:pt x="2389" y="2373"/>
                    </a:cubicBezTo>
                    <a:lnTo>
                      <a:pt x="2370" y="2354"/>
                    </a:lnTo>
                    <a:cubicBezTo>
                      <a:pt x="2362" y="2363"/>
                      <a:pt x="2355" y="2373"/>
                      <a:pt x="2347" y="2382"/>
                    </a:cubicBezTo>
                    <a:lnTo>
                      <a:pt x="2317" y="2448"/>
                    </a:lnTo>
                    <a:cubicBezTo>
                      <a:pt x="2304" y="2454"/>
                      <a:pt x="2292" y="2461"/>
                      <a:pt x="2279" y="2467"/>
                    </a:cubicBezTo>
                    <a:lnTo>
                      <a:pt x="2256" y="2467"/>
                    </a:lnTo>
                    <a:cubicBezTo>
                      <a:pt x="2241" y="2480"/>
                      <a:pt x="2225" y="2492"/>
                      <a:pt x="2210" y="2505"/>
                    </a:cubicBezTo>
                    <a:cubicBezTo>
                      <a:pt x="2199" y="2521"/>
                      <a:pt x="2187" y="2536"/>
                      <a:pt x="2176" y="2552"/>
                    </a:cubicBezTo>
                    <a:cubicBezTo>
                      <a:pt x="2170" y="2568"/>
                      <a:pt x="2163" y="2583"/>
                      <a:pt x="2157" y="2599"/>
                    </a:cubicBezTo>
                    <a:cubicBezTo>
                      <a:pt x="2134" y="2693"/>
                      <a:pt x="2112" y="2787"/>
                      <a:pt x="2089" y="2881"/>
                    </a:cubicBezTo>
                    <a:cubicBezTo>
                      <a:pt x="2083" y="2897"/>
                      <a:pt x="2076" y="2912"/>
                      <a:pt x="2070" y="2928"/>
                    </a:cubicBezTo>
                    <a:cubicBezTo>
                      <a:pt x="2050" y="2963"/>
                      <a:pt x="2029" y="2997"/>
                      <a:pt x="2009" y="3032"/>
                    </a:cubicBezTo>
                    <a:lnTo>
                      <a:pt x="1956" y="3079"/>
                    </a:lnTo>
                    <a:cubicBezTo>
                      <a:pt x="1943" y="3070"/>
                      <a:pt x="1931" y="3060"/>
                      <a:pt x="1918" y="3051"/>
                    </a:cubicBezTo>
                    <a:lnTo>
                      <a:pt x="1918" y="2957"/>
                    </a:lnTo>
                    <a:cubicBezTo>
                      <a:pt x="1919" y="2929"/>
                      <a:pt x="1921" y="2900"/>
                      <a:pt x="1922" y="2872"/>
                    </a:cubicBezTo>
                    <a:cubicBezTo>
                      <a:pt x="1928" y="2853"/>
                      <a:pt x="1935" y="2834"/>
                      <a:pt x="1941" y="2815"/>
                    </a:cubicBezTo>
                    <a:cubicBezTo>
                      <a:pt x="1924" y="2777"/>
                      <a:pt x="1908" y="2740"/>
                      <a:pt x="1891" y="2702"/>
                    </a:cubicBezTo>
                    <a:cubicBezTo>
                      <a:pt x="1881" y="2712"/>
                      <a:pt x="1871" y="2721"/>
                      <a:pt x="1861" y="2731"/>
                    </a:cubicBezTo>
                    <a:cubicBezTo>
                      <a:pt x="1827" y="2791"/>
                      <a:pt x="1792" y="2850"/>
                      <a:pt x="1758" y="2910"/>
                    </a:cubicBezTo>
                    <a:cubicBezTo>
                      <a:pt x="1749" y="2929"/>
                      <a:pt x="1741" y="2947"/>
                      <a:pt x="1732" y="2966"/>
                    </a:cubicBezTo>
                    <a:cubicBezTo>
                      <a:pt x="1726" y="3010"/>
                      <a:pt x="1719" y="3054"/>
                      <a:pt x="1713" y="3098"/>
                    </a:cubicBezTo>
                    <a:cubicBezTo>
                      <a:pt x="1710" y="3107"/>
                      <a:pt x="1708" y="3117"/>
                      <a:pt x="1705" y="3126"/>
                    </a:cubicBezTo>
                    <a:cubicBezTo>
                      <a:pt x="1700" y="3157"/>
                      <a:pt x="1695" y="3189"/>
                      <a:pt x="1690" y="3220"/>
                    </a:cubicBezTo>
                    <a:cubicBezTo>
                      <a:pt x="1677" y="3201"/>
                      <a:pt x="1665" y="3183"/>
                      <a:pt x="1652" y="3164"/>
                    </a:cubicBezTo>
                    <a:cubicBezTo>
                      <a:pt x="1644" y="3155"/>
                      <a:pt x="1637" y="3145"/>
                      <a:pt x="1629" y="3136"/>
                    </a:cubicBezTo>
                    <a:lnTo>
                      <a:pt x="1603" y="3136"/>
                    </a:lnTo>
                    <a:cubicBezTo>
                      <a:pt x="1594" y="3155"/>
                      <a:pt x="1585" y="3173"/>
                      <a:pt x="1576" y="3192"/>
                    </a:cubicBezTo>
                    <a:cubicBezTo>
                      <a:pt x="1575" y="3217"/>
                      <a:pt x="1573" y="3242"/>
                      <a:pt x="1572" y="3267"/>
                    </a:cubicBezTo>
                    <a:cubicBezTo>
                      <a:pt x="1578" y="3295"/>
                      <a:pt x="1585" y="3324"/>
                      <a:pt x="1591" y="3352"/>
                    </a:cubicBezTo>
                    <a:lnTo>
                      <a:pt x="1588" y="3409"/>
                    </a:lnTo>
                    <a:cubicBezTo>
                      <a:pt x="1583" y="3415"/>
                      <a:pt x="1577" y="3421"/>
                      <a:pt x="1572" y="3427"/>
                    </a:cubicBezTo>
                    <a:cubicBezTo>
                      <a:pt x="1570" y="3459"/>
                      <a:pt x="1567" y="3490"/>
                      <a:pt x="1565" y="3522"/>
                    </a:cubicBezTo>
                    <a:cubicBezTo>
                      <a:pt x="1560" y="3534"/>
                      <a:pt x="1555" y="3547"/>
                      <a:pt x="1550" y="3559"/>
                    </a:cubicBezTo>
                    <a:cubicBezTo>
                      <a:pt x="1542" y="3590"/>
                      <a:pt x="1535" y="3622"/>
                      <a:pt x="1527" y="3653"/>
                    </a:cubicBezTo>
                    <a:cubicBezTo>
                      <a:pt x="1524" y="3669"/>
                      <a:pt x="1522" y="3685"/>
                      <a:pt x="1519" y="3701"/>
                    </a:cubicBezTo>
                    <a:cubicBezTo>
                      <a:pt x="1509" y="3717"/>
                      <a:pt x="1499" y="3732"/>
                      <a:pt x="1489" y="3748"/>
                    </a:cubicBezTo>
                    <a:cubicBezTo>
                      <a:pt x="1465" y="3732"/>
                      <a:pt x="1441" y="3717"/>
                      <a:pt x="1417" y="3701"/>
                    </a:cubicBezTo>
                    <a:lnTo>
                      <a:pt x="1390" y="3719"/>
                    </a:lnTo>
                    <a:cubicBezTo>
                      <a:pt x="1384" y="3729"/>
                      <a:pt x="1377" y="3738"/>
                      <a:pt x="1371" y="3748"/>
                    </a:cubicBezTo>
                    <a:cubicBezTo>
                      <a:pt x="1358" y="3757"/>
                      <a:pt x="1346" y="3767"/>
                      <a:pt x="1333" y="3776"/>
                    </a:cubicBezTo>
                    <a:lnTo>
                      <a:pt x="1314" y="3795"/>
                    </a:lnTo>
                    <a:cubicBezTo>
                      <a:pt x="1306" y="3811"/>
                      <a:pt x="1299" y="3826"/>
                      <a:pt x="1291" y="3842"/>
                    </a:cubicBezTo>
                    <a:cubicBezTo>
                      <a:pt x="1286" y="3861"/>
                      <a:pt x="1281" y="3879"/>
                      <a:pt x="1276" y="3898"/>
                    </a:cubicBezTo>
                    <a:cubicBezTo>
                      <a:pt x="1268" y="3911"/>
                      <a:pt x="1261" y="3923"/>
                      <a:pt x="1253" y="3936"/>
                    </a:cubicBezTo>
                    <a:cubicBezTo>
                      <a:pt x="1243" y="3930"/>
                      <a:pt x="1233" y="3923"/>
                      <a:pt x="1223" y="3917"/>
                    </a:cubicBezTo>
                    <a:cubicBezTo>
                      <a:pt x="1215" y="3920"/>
                      <a:pt x="1208" y="3924"/>
                      <a:pt x="1200" y="3927"/>
                    </a:cubicBezTo>
                    <a:cubicBezTo>
                      <a:pt x="1199" y="3946"/>
                      <a:pt x="1197" y="3964"/>
                      <a:pt x="1196" y="3983"/>
                    </a:cubicBezTo>
                    <a:cubicBezTo>
                      <a:pt x="1192" y="4008"/>
                      <a:pt x="1189" y="4033"/>
                      <a:pt x="1185" y="4058"/>
                    </a:cubicBezTo>
                    <a:cubicBezTo>
                      <a:pt x="1177" y="4071"/>
                      <a:pt x="1170" y="4083"/>
                      <a:pt x="1162" y="4096"/>
                    </a:cubicBezTo>
                    <a:cubicBezTo>
                      <a:pt x="1160" y="4115"/>
                      <a:pt x="1157" y="4134"/>
                      <a:pt x="1155" y="4153"/>
                    </a:cubicBezTo>
                    <a:lnTo>
                      <a:pt x="1128" y="4162"/>
                    </a:lnTo>
                    <a:lnTo>
                      <a:pt x="1101" y="4153"/>
                    </a:lnTo>
                    <a:cubicBezTo>
                      <a:pt x="1092" y="4175"/>
                      <a:pt x="1084" y="4196"/>
                      <a:pt x="1075" y="4218"/>
                    </a:cubicBezTo>
                    <a:cubicBezTo>
                      <a:pt x="1070" y="4228"/>
                      <a:pt x="1065" y="4237"/>
                      <a:pt x="1060" y="4247"/>
                    </a:cubicBezTo>
                    <a:cubicBezTo>
                      <a:pt x="1055" y="4263"/>
                      <a:pt x="1049" y="4278"/>
                      <a:pt x="1044" y="4294"/>
                    </a:cubicBezTo>
                    <a:lnTo>
                      <a:pt x="1010" y="4331"/>
                    </a:lnTo>
                    <a:cubicBezTo>
                      <a:pt x="999" y="4337"/>
                      <a:pt x="987" y="4344"/>
                      <a:pt x="976" y="4350"/>
                    </a:cubicBezTo>
                    <a:cubicBezTo>
                      <a:pt x="967" y="4378"/>
                      <a:pt x="958" y="4407"/>
                      <a:pt x="949" y="4435"/>
                    </a:cubicBezTo>
                    <a:cubicBezTo>
                      <a:pt x="944" y="4451"/>
                      <a:pt x="939" y="4466"/>
                      <a:pt x="934" y="4482"/>
                    </a:cubicBezTo>
                    <a:cubicBezTo>
                      <a:pt x="925" y="4485"/>
                      <a:pt x="917" y="4489"/>
                      <a:pt x="908" y="4492"/>
                    </a:cubicBezTo>
                    <a:cubicBezTo>
                      <a:pt x="898" y="4498"/>
                      <a:pt x="887" y="4504"/>
                      <a:pt x="877" y="4510"/>
                    </a:cubicBezTo>
                    <a:lnTo>
                      <a:pt x="828" y="4510"/>
                    </a:lnTo>
                    <a:cubicBezTo>
                      <a:pt x="817" y="4494"/>
                      <a:pt x="805" y="4479"/>
                      <a:pt x="794" y="4463"/>
                    </a:cubicBezTo>
                    <a:cubicBezTo>
                      <a:pt x="785" y="4476"/>
                      <a:pt x="776" y="4488"/>
                      <a:pt x="767" y="4501"/>
                    </a:cubicBezTo>
                    <a:cubicBezTo>
                      <a:pt x="739" y="4495"/>
                      <a:pt x="712" y="4488"/>
                      <a:pt x="684" y="4482"/>
                    </a:cubicBezTo>
                    <a:lnTo>
                      <a:pt x="665" y="4501"/>
                    </a:lnTo>
                    <a:cubicBezTo>
                      <a:pt x="648" y="4510"/>
                      <a:pt x="632" y="4520"/>
                      <a:pt x="615" y="4529"/>
                    </a:cubicBezTo>
                    <a:cubicBezTo>
                      <a:pt x="604" y="4545"/>
                      <a:pt x="592" y="4560"/>
                      <a:pt x="581" y="4576"/>
                    </a:cubicBezTo>
                    <a:cubicBezTo>
                      <a:pt x="572" y="4598"/>
                      <a:pt x="564" y="4620"/>
                      <a:pt x="555" y="4642"/>
                    </a:cubicBezTo>
                    <a:cubicBezTo>
                      <a:pt x="546" y="4651"/>
                      <a:pt x="537" y="4661"/>
                      <a:pt x="528" y="4670"/>
                    </a:cubicBezTo>
                    <a:cubicBezTo>
                      <a:pt x="520" y="4667"/>
                      <a:pt x="513" y="4664"/>
                      <a:pt x="505" y="4661"/>
                    </a:cubicBezTo>
                    <a:cubicBezTo>
                      <a:pt x="497" y="4674"/>
                      <a:pt x="490" y="4686"/>
                      <a:pt x="482" y="4699"/>
                    </a:cubicBezTo>
                    <a:cubicBezTo>
                      <a:pt x="478" y="4715"/>
                      <a:pt x="475" y="4730"/>
                      <a:pt x="471" y="4746"/>
                    </a:cubicBezTo>
                    <a:cubicBezTo>
                      <a:pt x="468" y="4762"/>
                      <a:pt x="466" y="4777"/>
                      <a:pt x="463" y="4793"/>
                    </a:cubicBezTo>
                    <a:lnTo>
                      <a:pt x="418" y="4868"/>
                    </a:lnTo>
                    <a:cubicBezTo>
                      <a:pt x="408" y="4887"/>
                      <a:pt x="397" y="4906"/>
                      <a:pt x="387" y="4925"/>
                    </a:cubicBezTo>
                    <a:cubicBezTo>
                      <a:pt x="380" y="4934"/>
                      <a:pt x="372" y="4944"/>
                      <a:pt x="365" y="4953"/>
                    </a:cubicBezTo>
                    <a:cubicBezTo>
                      <a:pt x="357" y="4984"/>
                      <a:pt x="350" y="5016"/>
                      <a:pt x="342" y="5047"/>
                    </a:cubicBezTo>
                    <a:cubicBezTo>
                      <a:pt x="343" y="5066"/>
                      <a:pt x="345" y="5085"/>
                      <a:pt x="346" y="5104"/>
                    </a:cubicBezTo>
                    <a:lnTo>
                      <a:pt x="349" y="5179"/>
                    </a:lnTo>
                    <a:cubicBezTo>
                      <a:pt x="343" y="5198"/>
                      <a:pt x="336" y="5216"/>
                      <a:pt x="330" y="5235"/>
                    </a:cubicBezTo>
                    <a:cubicBezTo>
                      <a:pt x="326" y="5251"/>
                      <a:pt x="323" y="5266"/>
                      <a:pt x="319" y="5282"/>
                    </a:cubicBezTo>
                    <a:lnTo>
                      <a:pt x="319" y="5358"/>
                    </a:lnTo>
                    <a:cubicBezTo>
                      <a:pt x="323" y="5389"/>
                      <a:pt x="326" y="5421"/>
                      <a:pt x="330" y="5452"/>
                    </a:cubicBezTo>
                    <a:cubicBezTo>
                      <a:pt x="324" y="5480"/>
                      <a:pt x="317" y="5509"/>
                      <a:pt x="311" y="5537"/>
                    </a:cubicBezTo>
                    <a:cubicBezTo>
                      <a:pt x="291" y="5552"/>
                      <a:pt x="271" y="5568"/>
                      <a:pt x="251" y="5583"/>
                    </a:cubicBezTo>
                    <a:cubicBezTo>
                      <a:pt x="239" y="5592"/>
                      <a:pt x="234" y="5588"/>
                      <a:pt x="222" y="5597"/>
                    </a:cubicBezTo>
                    <a:cubicBezTo>
                      <a:pt x="198" y="5588"/>
                      <a:pt x="169" y="5621"/>
                      <a:pt x="145" y="5612"/>
                    </a:cubicBezTo>
                    <a:cubicBezTo>
                      <a:pt x="140" y="5606"/>
                      <a:pt x="134" y="5599"/>
                      <a:pt x="129" y="5593"/>
                    </a:cubicBezTo>
                    <a:cubicBezTo>
                      <a:pt x="120" y="5581"/>
                      <a:pt x="112" y="5568"/>
                      <a:pt x="103" y="5556"/>
                    </a:cubicBezTo>
                    <a:cubicBezTo>
                      <a:pt x="98" y="5572"/>
                      <a:pt x="92" y="5587"/>
                      <a:pt x="87" y="5603"/>
                    </a:cubicBezTo>
                    <a:cubicBezTo>
                      <a:pt x="69" y="5641"/>
                      <a:pt x="52" y="5678"/>
                      <a:pt x="34" y="5716"/>
                    </a:cubicBezTo>
                    <a:cubicBezTo>
                      <a:pt x="30" y="5744"/>
                      <a:pt x="27" y="5772"/>
                      <a:pt x="23" y="5800"/>
                    </a:cubicBezTo>
                    <a:cubicBezTo>
                      <a:pt x="25" y="5822"/>
                      <a:pt x="28" y="5844"/>
                      <a:pt x="30" y="5866"/>
                    </a:cubicBezTo>
                    <a:lnTo>
                      <a:pt x="27" y="5932"/>
                    </a:lnTo>
                    <a:cubicBezTo>
                      <a:pt x="19" y="6076"/>
                      <a:pt x="12" y="6221"/>
                      <a:pt x="4" y="6365"/>
                    </a:cubicBezTo>
                    <a:cubicBezTo>
                      <a:pt x="3" y="6415"/>
                      <a:pt x="1" y="6466"/>
                      <a:pt x="0" y="6516"/>
                    </a:cubicBezTo>
                    <a:lnTo>
                      <a:pt x="313" y="6511"/>
                    </a:lnTo>
                    <a:lnTo>
                      <a:pt x="795" y="6487"/>
                    </a:lnTo>
                    <a:lnTo>
                      <a:pt x="896" y="6507"/>
                    </a:lnTo>
                    <a:lnTo>
                      <a:pt x="1200" y="6478"/>
                    </a:lnTo>
                    <a:lnTo>
                      <a:pt x="1390" y="6460"/>
                    </a:lnTo>
                    <a:cubicBezTo>
                      <a:pt x="1405" y="6447"/>
                      <a:pt x="1421" y="6435"/>
                      <a:pt x="1436" y="6422"/>
                    </a:cubicBezTo>
                    <a:lnTo>
                      <a:pt x="1534" y="6347"/>
                    </a:lnTo>
                    <a:lnTo>
                      <a:pt x="1732" y="6177"/>
                    </a:lnTo>
                    <a:cubicBezTo>
                      <a:pt x="1740" y="6193"/>
                      <a:pt x="1747" y="6208"/>
                      <a:pt x="1755" y="6224"/>
                    </a:cubicBezTo>
                    <a:cubicBezTo>
                      <a:pt x="1773" y="6199"/>
                      <a:pt x="1790" y="6174"/>
                      <a:pt x="1808" y="6149"/>
                    </a:cubicBezTo>
                    <a:cubicBezTo>
                      <a:pt x="1822" y="6133"/>
                      <a:pt x="1836" y="6118"/>
                      <a:pt x="1850" y="6102"/>
                    </a:cubicBezTo>
                    <a:cubicBezTo>
                      <a:pt x="1849" y="6083"/>
                      <a:pt x="1847" y="6064"/>
                      <a:pt x="1846" y="6045"/>
                    </a:cubicBezTo>
                    <a:lnTo>
                      <a:pt x="1888" y="6045"/>
                    </a:lnTo>
                    <a:cubicBezTo>
                      <a:pt x="1920" y="6014"/>
                      <a:pt x="1951" y="5982"/>
                      <a:pt x="1983" y="5951"/>
                    </a:cubicBezTo>
                    <a:cubicBezTo>
                      <a:pt x="1989" y="5932"/>
                      <a:pt x="1996" y="5914"/>
                      <a:pt x="2002" y="5895"/>
                    </a:cubicBezTo>
                    <a:cubicBezTo>
                      <a:pt x="2023" y="5892"/>
                      <a:pt x="2045" y="5888"/>
                      <a:pt x="2066" y="5885"/>
                    </a:cubicBezTo>
                    <a:cubicBezTo>
                      <a:pt x="2079" y="5863"/>
                      <a:pt x="2091" y="5841"/>
                      <a:pt x="2104" y="5819"/>
                    </a:cubicBezTo>
                    <a:cubicBezTo>
                      <a:pt x="2113" y="5835"/>
                      <a:pt x="2122" y="5850"/>
                      <a:pt x="2131" y="5866"/>
                    </a:cubicBezTo>
                    <a:cubicBezTo>
                      <a:pt x="2137" y="5850"/>
                      <a:pt x="2144" y="5835"/>
                      <a:pt x="2150" y="5819"/>
                    </a:cubicBezTo>
                    <a:cubicBezTo>
                      <a:pt x="2157" y="5794"/>
                      <a:pt x="2165" y="5769"/>
                      <a:pt x="2172" y="5744"/>
                    </a:cubicBezTo>
                    <a:cubicBezTo>
                      <a:pt x="2178" y="5731"/>
                      <a:pt x="2185" y="5719"/>
                      <a:pt x="2191" y="5706"/>
                    </a:cubicBezTo>
                    <a:cubicBezTo>
                      <a:pt x="2192" y="5734"/>
                      <a:pt x="2194" y="5763"/>
                      <a:pt x="2195" y="5791"/>
                    </a:cubicBezTo>
                    <a:cubicBezTo>
                      <a:pt x="2203" y="5785"/>
                      <a:pt x="2210" y="5778"/>
                      <a:pt x="2218" y="5772"/>
                    </a:cubicBezTo>
                    <a:cubicBezTo>
                      <a:pt x="2229" y="5778"/>
                      <a:pt x="2241" y="5785"/>
                      <a:pt x="2252" y="5791"/>
                    </a:cubicBezTo>
                    <a:cubicBezTo>
                      <a:pt x="2277" y="5775"/>
                      <a:pt x="2303" y="5760"/>
                      <a:pt x="2328" y="5744"/>
                    </a:cubicBezTo>
                    <a:lnTo>
                      <a:pt x="3130" y="5772"/>
                    </a:lnTo>
                    <a:lnTo>
                      <a:pt x="3460" y="5791"/>
                    </a:lnTo>
                    <a:lnTo>
                      <a:pt x="3699" y="5810"/>
                    </a:lnTo>
                    <a:cubicBezTo>
                      <a:pt x="3704" y="5829"/>
                      <a:pt x="3709" y="5847"/>
                      <a:pt x="3714" y="5866"/>
                    </a:cubicBezTo>
                    <a:cubicBezTo>
                      <a:pt x="3719" y="5888"/>
                      <a:pt x="3725" y="5910"/>
                      <a:pt x="3730" y="5932"/>
                    </a:cubicBezTo>
                    <a:cubicBezTo>
                      <a:pt x="3725" y="5945"/>
                      <a:pt x="3719" y="5957"/>
                      <a:pt x="3714" y="5970"/>
                    </a:cubicBezTo>
                    <a:cubicBezTo>
                      <a:pt x="3709" y="6011"/>
                      <a:pt x="3704" y="6051"/>
                      <a:pt x="3699" y="6092"/>
                    </a:cubicBezTo>
                    <a:cubicBezTo>
                      <a:pt x="3704" y="6117"/>
                      <a:pt x="3709" y="6143"/>
                      <a:pt x="3714" y="6168"/>
                    </a:cubicBezTo>
                    <a:cubicBezTo>
                      <a:pt x="3729" y="6152"/>
                      <a:pt x="3745" y="6137"/>
                      <a:pt x="3760" y="6121"/>
                    </a:cubicBezTo>
                    <a:cubicBezTo>
                      <a:pt x="3788" y="6064"/>
                      <a:pt x="3816" y="6008"/>
                      <a:pt x="3844" y="5951"/>
                    </a:cubicBezTo>
                    <a:cubicBezTo>
                      <a:pt x="3882" y="6067"/>
                      <a:pt x="3919" y="6183"/>
                      <a:pt x="3957" y="6299"/>
                    </a:cubicBezTo>
                    <a:cubicBezTo>
                      <a:pt x="3981" y="6371"/>
                      <a:pt x="4006" y="6444"/>
                      <a:pt x="4030" y="6516"/>
                    </a:cubicBezTo>
                    <a:cubicBezTo>
                      <a:pt x="4026" y="6648"/>
                      <a:pt x="4022" y="6779"/>
                      <a:pt x="4018" y="6911"/>
                    </a:cubicBezTo>
                    <a:lnTo>
                      <a:pt x="4728" y="6874"/>
                    </a:lnTo>
                    <a:lnTo>
                      <a:pt x="4751" y="6874"/>
                    </a:lnTo>
                    <a:lnTo>
                      <a:pt x="5302" y="6846"/>
                    </a:lnTo>
                    <a:lnTo>
                      <a:pt x="5329" y="6921"/>
                    </a:lnTo>
                    <a:cubicBezTo>
                      <a:pt x="5364" y="7003"/>
                      <a:pt x="5400" y="7084"/>
                      <a:pt x="5435" y="7166"/>
                    </a:cubicBezTo>
                    <a:lnTo>
                      <a:pt x="5477" y="7250"/>
                    </a:lnTo>
                    <a:cubicBezTo>
                      <a:pt x="5522" y="7357"/>
                      <a:pt x="5568" y="7464"/>
                      <a:pt x="5613" y="7571"/>
                    </a:cubicBezTo>
                    <a:cubicBezTo>
                      <a:pt x="5638" y="7627"/>
                      <a:pt x="5664" y="7684"/>
                      <a:pt x="5689" y="7740"/>
                    </a:cubicBezTo>
                    <a:cubicBezTo>
                      <a:pt x="5754" y="7884"/>
                      <a:pt x="5818" y="8029"/>
                      <a:pt x="5883" y="8173"/>
                    </a:cubicBezTo>
                    <a:lnTo>
                      <a:pt x="6096" y="8672"/>
                    </a:lnTo>
                    <a:cubicBezTo>
                      <a:pt x="6117" y="8729"/>
                      <a:pt x="6139" y="8785"/>
                      <a:pt x="6160" y="8842"/>
                    </a:cubicBezTo>
                    <a:lnTo>
                      <a:pt x="6415" y="9426"/>
                    </a:lnTo>
                    <a:cubicBezTo>
                      <a:pt x="6426" y="9457"/>
                      <a:pt x="6438" y="9489"/>
                      <a:pt x="6449" y="9520"/>
                    </a:cubicBezTo>
                    <a:lnTo>
                      <a:pt x="6669" y="10000"/>
                    </a:lnTo>
                    <a:lnTo>
                      <a:pt x="6848" y="9821"/>
                    </a:lnTo>
                    <a:lnTo>
                      <a:pt x="6939" y="9746"/>
                    </a:lnTo>
                    <a:lnTo>
                      <a:pt x="7015" y="9746"/>
                    </a:lnTo>
                    <a:lnTo>
                      <a:pt x="7117" y="9718"/>
                    </a:lnTo>
                    <a:lnTo>
                      <a:pt x="7254" y="9746"/>
                    </a:lnTo>
                    <a:cubicBezTo>
                      <a:pt x="7276" y="9696"/>
                      <a:pt x="7297" y="9645"/>
                      <a:pt x="7319" y="9595"/>
                    </a:cubicBezTo>
                    <a:cubicBezTo>
                      <a:pt x="7323" y="9529"/>
                      <a:pt x="7326" y="9463"/>
                      <a:pt x="7330" y="9397"/>
                    </a:cubicBezTo>
                    <a:cubicBezTo>
                      <a:pt x="7334" y="9328"/>
                      <a:pt x="7337" y="9259"/>
                      <a:pt x="7341" y="9190"/>
                    </a:cubicBezTo>
                    <a:cubicBezTo>
                      <a:pt x="7335" y="9099"/>
                      <a:pt x="7328" y="9008"/>
                      <a:pt x="7322" y="8917"/>
                    </a:cubicBezTo>
                    <a:cubicBezTo>
                      <a:pt x="7331" y="8945"/>
                      <a:pt x="7340" y="8974"/>
                      <a:pt x="7349" y="9002"/>
                    </a:cubicBezTo>
                    <a:cubicBezTo>
                      <a:pt x="7352" y="9058"/>
                      <a:pt x="7354" y="9115"/>
                      <a:pt x="7357" y="9171"/>
                    </a:cubicBezTo>
                    <a:cubicBezTo>
                      <a:pt x="7358" y="9243"/>
                      <a:pt x="7359" y="9316"/>
                      <a:pt x="7360" y="9388"/>
                    </a:cubicBezTo>
                    <a:cubicBezTo>
                      <a:pt x="7349" y="9495"/>
                      <a:pt x="7337" y="9601"/>
                      <a:pt x="7326" y="9708"/>
                    </a:cubicBezTo>
                    <a:cubicBezTo>
                      <a:pt x="7318" y="9721"/>
                      <a:pt x="7311" y="9733"/>
                      <a:pt x="7303" y="9746"/>
                    </a:cubicBezTo>
                    <a:cubicBezTo>
                      <a:pt x="7299" y="9771"/>
                      <a:pt x="7296" y="9796"/>
                      <a:pt x="7292" y="9821"/>
                    </a:cubicBezTo>
                    <a:cubicBezTo>
                      <a:pt x="7296" y="9843"/>
                      <a:pt x="7299" y="9865"/>
                      <a:pt x="7303" y="9887"/>
                    </a:cubicBezTo>
                    <a:cubicBezTo>
                      <a:pt x="7315" y="9896"/>
                      <a:pt x="7326" y="9906"/>
                      <a:pt x="7338" y="9915"/>
                    </a:cubicBezTo>
                    <a:lnTo>
                      <a:pt x="7338" y="9915"/>
                    </a:lnTo>
                    <a:lnTo>
                      <a:pt x="7338" y="991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5" name="Freeform 29">
                <a:extLst>
                  <a:ext uri="{FF2B5EF4-FFF2-40B4-BE49-F238E27FC236}">
                    <a16:creationId xmlns:a16="http://schemas.microsoft.com/office/drawing/2014/main" id="{DBD4B236-BE2F-CE50-F5A3-3C729530D79C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614747" y="2488672"/>
                <a:ext cx="2327275" cy="1841500"/>
              </a:xfrm>
              <a:custGeom>
                <a:avLst/>
                <a:gdLst>
                  <a:gd name="T0" fmla="*/ 804 w 1466"/>
                  <a:gd name="T1" fmla="*/ 1120 h 1160"/>
                  <a:gd name="T2" fmla="*/ 831 w 1466"/>
                  <a:gd name="T3" fmla="*/ 1109 h 1160"/>
                  <a:gd name="T4" fmla="*/ 812 w 1466"/>
                  <a:gd name="T5" fmla="*/ 1063 h 1160"/>
                  <a:gd name="T6" fmla="*/ 787 w 1466"/>
                  <a:gd name="T7" fmla="*/ 984 h 1160"/>
                  <a:gd name="T8" fmla="*/ 834 w 1466"/>
                  <a:gd name="T9" fmla="*/ 1061 h 1160"/>
                  <a:gd name="T10" fmla="*/ 856 w 1466"/>
                  <a:gd name="T11" fmla="*/ 1078 h 1160"/>
                  <a:gd name="T12" fmla="*/ 914 w 1466"/>
                  <a:gd name="T13" fmla="*/ 1022 h 1160"/>
                  <a:gd name="T14" fmla="*/ 883 w 1466"/>
                  <a:gd name="T15" fmla="*/ 1036 h 1160"/>
                  <a:gd name="T16" fmla="*/ 860 w 1466"/>
                  <a:gd name="T17" fmla="*/ 993 h 1160"/>
                  <a:gd name="T18" fmla="*/ 877 w 1466"/>
                  <a:gd name="T19" fmla="*/ 982 h 1160"/>
                  <a:gd name="T20" fmla="*/ 924 w 1466"/>
                  <a:gd name="T21" fmla="*/ 995 h 1160"/>
                  <a:gd name="T22" fmla="*/ 978 w 1466"/>
                  <a:gd name="T23" fmla="*/ 954 h 1160"/>
                  <a:gd name="T24" fmla="*/ 974 w 1466"/>
                  <a:gd name="T25" fmla="*/ 939 h 1160"/>
                  <a:gd name="T26" fmla="*/ 1024 w 1466"/>
                  <a:gd name="T27" fmla="*/ 943 h 1160"/>
                  <a:gd name="T28" fmla="*/ 1078 w 1466"/>
                  <a:gd name="T29" fmla="*/ 910 h 1160"/>
                  <a:gd name="T30" fmla="*/ 1065 w 1466"/>
                  <a:gd name="T31" fmla="*/ 879 h 1160"/>
                  <a:gd name="T32" fmla="*/ 1084 w 1466"/>
                  <a:gd name="T33" fmla="*/ 881 h 1160"/>
                  <a:gd name="T34" fmla="*/ 1170 w 1466"/>
                  <a:gd name="T35" fmla="*/ 823 h 1160"/>
                  <a:gd name="T36" fmla="*/ 1190 w 1466"/>
                  <a:gd name="T37" fmla="*/ 776 h 1160"/>
                  <a:gd name="T38" fmla="*/ 1243 w 1466"/>
                  <a:gd name="T39" fmla="*/ 752 h 1160"/>
                  <a:gd name="T40" fmla="*/ 1287 w 1466"/>
                  <a:gd name="T41" fmla="*/ 670 h 1160"/>
                  <a:gd name="T42" fmla="*/ 1334 w 1466"/>
                  <a:gd name="T43" fmla="*/ 565 h 1160"/>
                  <a:gd name="T44" fmla="*/ 1439 w 1466"/>
                  <a:gd name="T45" fmla="*/ 465 h 1160"/>
                  <a:gd name="T46" fmla="*/ 1331 w 1466"/>
                  <a:gd name="T47" fmla="*/ 333 h 1160"/>
                  <a:gd name="T48" fmla="*/ 1140 w 1466"/>
                  <a:gd name="T49" fmla="*/ 154 h 1160"/>
                  <a:gd name="T50" fmla="*/ 770 w 1466"/>
                  <a:gd name="T51" fmla="*/ 85 h 1160"/>
                  <a:gd name="T52" fmla="*/ 685 w 1466"/>
                  <a:gd name="T53" fmla="*/ 31 h 1160"/>
                  <a:gd name="T54" fmla="*/ 322 w 1466"/>
                  <a:gd name="T55" fmla="*/ 3 h 1160"/>
                  <a:gd name="T56" fmla="*/ 275 w 1466"/>
                  <a:gd name="T57" fmla="*/ 9 h 1160"/>
                  <a:gd name="T58" fmla="*/ 206 w 1466"/>
                  <a:gd name="T59" fmla="*/ 35 h 1160"/>
                  <a:gd name="T60" fmla="*/ 113 w 1466"/>
                  <a:gd name="T61" fmla="*/ 68 h 1160"/>
                  <a:gd name="T62" fmla="*/ 69 w 1466"/>
                  <a:gd name="T63" fmla="*/ 105 h 1160"/>
                  <a:gd name="T64" fmla="*/ 31 w 1466"/>
                  <a:gd name="T65" fmla="*/ 129 h 1160"/>
                  <a:gd name="T66" fmla="*/ 8 w 1466"/>
                  <a:gd name="T67" fmla="*/ 171 h 1160"/>
                  <a:gd name="T68" fmla="*/ 19 w 1466"/>
                  <a:gd name="T69" fmla="*/ 208 h 1160"/>
                  <a:gd name="T70" fmla="*/ 59 w 1466"/>
                  <a:gd name="T71" fmla="*/ 235 h 1160"/>
                  <a:gd name="T72" fmla="*/ 89 w 1466"/>
                  <a:gd name="T73" fmla="*/ 264 h 1160"/>
                  <a:gd name="T74" fmla="*/ 128 w 1466"/>
                  <a:gd name="T75" fmla="*/ 271 h 1160"/>
                  <a:gd name="T76" fmla="*/ 156 w 1466"/>
                  <a:gd name="T77" fmla="*/ 263 h 1160"/>
                  <a:gd name="T78" fmla="*/ 163 w 1466"/>
                  <a:gd name="T79" fmla="*/ 279 h 1160"/>
                  <a:gd name="T80" fmla="*/ 167 w 1466"/>
                  <a:gd name="T81" fmla="*/ 324 h 1160"/>
                  <a:gd name="T82" fmla="*/ 191 w 1466"/>
                  <a:gd name="T83" fmla="*/ 388 h 1160"/>
                  <a:gd name="T84" fmla="*/ 224 w 1466"/>
                  <a:gd name="T85" fmla="*/ 417 h 1160"/>
                  <a:gd name="T86" fmla="*/ 229 w 1466"/>
                  <a:gd name="T87" fmla="*/ 441 h 1160"/>
                  <a:gd name="T88" fmla="*/ 289 w 1466"/>
                  <a:gd name="T89" fmla="*/ 498 h 1160"/>
                  <a:gd name="T90" fmla="*/ 343 w 1466"/>
                  <a:gd name="T91" fmla="*/ 529 h 1160"/>
                  <a:gd name="T92" fmla="*/ 355 w 1466"/>
                  <a:gd name="T93" fmla="*/ 573 h 1160"/>
                  <a:gd name="T94" fmla="*/ 389 w 1466"/>
                  <a:gd name="T95" fmla="*/ 602 h 1160"/>
                  <a:gd name="T96" fmla="*/ 442 w 1466"/>
                  <a:gd name="T97" fmla="*/ 651 h 1160"/>
                  <a:gd name="T98" fmla="*/ 436 w 1466"/>
                  <a:gd name="T99" fmla="*/ 686 h 1160"/>
                  <a:gd name="T100" fmla="*/ 468 w 1466"/>
                  <a:gd name="T101" fmla="*/ 715 h 1160"/>
                  <a:gd name="T102" fmla="*/ 491 w 1466"/>
                  <a:gd name="T103" fmla="*/ 749 h 1160"/>
                  <a:gd name="T104" fmla="*/ 541 w 1466"/>
                  <a:gd name="T105" fmla="*/ 785 h 1160"/>
                  <a:gd name="T106" fmla="*/ 574 w 1466"/>
                  <a:gd name="T107" fmla="*/ 826 h 1160"/>
                  <a:gd name="T108" fmla="*/ 597 w 1466"/>
                  <a:gd name="T109" fmla="*/ 871 h 1160"/>
                  <a:gd name="T110" fmla="*/ 603 w 1466"/>
                  <a:gd name="T111" fmla="*/ 912 h 1160"/>
                  <a:gd name="T112" fmla="*/ 616 w 1466"/>
                  <a:gd name="T113" fmla="*/ 963 h 1160"/>
                  <a:gd name="T114" fmla="*/ 655 w 1466"/>
                  <a:gd name="T115" fmla="*/ 988 h 1160"/>
                  <a:gd name="T116" fmla="*/ 674 w 1466"/>
                  <a:gd name="T117" fmla="*/ 1027 h 1160"/>
                  <a:gd name="T118" fmla="*/ 697 w 1466"/>
                  <a:gd name="T119" fmla="*/ 1055 h 1160"/>
                  <a:gd name="T120" fmla="*/ 703 w 1466"/>
                  <a:gd name="T121" fmla="*/ 1108 h 1160"/>
                  <a:gd name="T122" fmla="*/ 721 w 1466"/>
                  <a:gd name="T123" fmla="*/ 1146 h 1160"/>
                  <a:gd name="T124" fmla="*/ 773 w 1466"/>
                  <a:gd name="T125" fmla="*/ 1160 h 1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466" h="1160">
                    <a:moveTo>
                      <a:pt x="773" y="1160"/>
                    </a:moveTo>
                    <a:lnTo>
                      <a:pt x="785" y="1142"/>
                    </a:lnTo>
                    <a:lnTo>
                      <a:pt x="793" y="1129"/>
                    </a:lnTo>
                    <a:lnTo>
                      <a:pt x="791" y="1124"/>
                    </a:lnTo>
                    <a:lnTo>
                      <a:pt x="806" y="1110"/>
                    </a:lnTo>
                    <a:lnTo>
                      <a:pt x="804" y="1120"/>
                    </a:lnTo>
                    <a:lnTo>
                      <a:pt x="797" y="1128"/>
                    </a:lnTo>
                    <a:lnTo>
                      <a:pt x="796" y="1136"/>
                    </a:lnTo>
                    <a:lnTo>
                      <a:pt x="815" y="1127"/>
                    </a:lnTo>
                    <a:lnTo>
                      <a:pt x="821" y="1122"/>
                    </a:lnTo>
                    <a:lnTo>
                      <a:pt x="827" y="1116"/>
                    </a:lnTo>
                    <a:lnTo>
                      <a:pt x="831" y="1109"/>
                    </a:lnTo>
                    <a:lnTo>
                      <a:pt x="835" y="1103"/>
                    </a:lnTo>
                    <a:lnTo>
                      <a:pt x="841" y="1098"/>
                    </a:lnTo>
                    <a:lnTo>
                      <a:pt x="844" y="1091"/>
                    </a:lnTo>
                    <a:lnTo>
                      <a:pt x="824" y="1075"/>
                    </a:lnTo>
                    <a:lnTo>
                      <a:pt x="818" y="1075"/>
                    </a:lnTo>
                    <a:lnTo>
                      <a:pt x="812" y="1063"/>
                    </a:lnTo>
                    <a:lnTo>
                      <a:pt x="817" y="1065"/>
                    </a:lnTo>
                    <a:lnTo>
                      <a:pt x="809" y="1049"/>
                    </a:lnTo>
                    <a:lnTo>
                      <a:pt x="799" y="1033"/>
                    </a:lnTo>
                    <a:lnTo>
                      <a:pt x="793" y="1022"/>
                    </a:lnTo>
                    <a:lnTo>
                      <a:pt x="783" y="982"/>
                    </a:lnTo>
                    <a:lnTo>
                      <a:pt x="787" y="984"/>
                    </a:lnTo>
                    <a:lnTo>
                      <a:pt x="795" y="993"/>
                    </a:lnTo>
                    <a:lnTo>
                      <a:pt x="796" y="1002"/>
                    </a:lnTo>
                    <a:lnTo>
                      <a:pt x="804" y="1025"/>
                    </a:lnTo>
                    <a:lnTo>
                      <a:pt x="808" y="1037"/>
                    </a:lnTo>
                    <a:lnTo>
                      <a:pt x="821" y="1049"/>
                    </a:lnTo>
                    <a:lnTo>
                      <a:pt x="834" y="1061"/>
                    </a:lnTo>
                    <a:lnTo>
                      <a:pt x="842" y="1066"/>
                    </a:lnTo>
                    <a:lnTo>
                      <a:pt x="844" y="1052"/>
                    </a:lnTo>
                    <a:lnTo>
                      <a:pt x="839" y="1040"/>
                    </a:lnTo>
                    <a:lnTo>
                      <a:pt x="845" y="1044"/>
                    </a:lnTo>
                    <a:lnTo>
                      <a:pt x="850" y="1078"/>
                    </a:lnTo>
                    <a:lnTo>
                      <a:pt x="856" y="1078"/>
                    </a:lnTo>
                    <a:lnTo>
                      <a:pt x="863" y="1073"/>
                    </a:lnTo>
                    <a:lnTo>
                      <a:pt x="882" y="1068"/>
                    </a:lnTo>
                    <a:lnTo>
                      <a:pt x="907" y="1054"/>
                    </a:lnTo>
                    <a:lnTo>
                      <a:pt x="911" y="1044"/>
                    </a:lnTo>
                    <a:lnTo>
                      <a:pt x="915" y="1028"/>
                    </a:lnTo>
                    <a:lnTo>
                      <a:pt x="914" y="1022"/>
                    </a:lnTo>
                    <a:lnTo>
                      <a:pt x="911" y="1018"/>
                    </a:lnTo>
                    <a:lnTo>
                      <a:pt x="897" y="1041"/>
                    </a:lnTo>
                    <a:lnTo>
                      <a:pt x="890" y="1045"/>
                    </a:lnTo>
                    <a:lnTo>
                      <a:pt x="875" y="1058"/>
                    </a:lnTo>
                    <a:lnTo>
                      <a:pt x="877" y="1045"/>
                    </a:lnTo>
                    <a:lnTo>
                      <a:pt x="883" y="1036"/>
                    </a:lnTo>
                    <a:lnTo>
                      <a:pt x="896" y="1025"/>
                    </a:lnTo>
                    <a:lnTo>
                      <a:pt x="903" y="1013"/>
                    </a:lnTo>
                    <a:lnTo>
                      <a:pt x="897" y="1004"/>
                    </a:lnTo>
                    <a:lnTo>
                      <a:pt x="897" y="995"/>
                    </a:lnTo>
                    <a:lnTo>
                      <a:pt x="882" y="989"/>
                    </a:lnTo>
                    <a:lnTo>
                      <a:pt x="860" y="993"/>
                    </a:lnTo>
                    <a:lnTo>
                      <a:pt x="831" y="987"/>
                    </a:lnTo>
                    <a:lnTo>
                      <a:pt x="824" y="981"/>
                    </a:lnTo>
                    <a:lnTo>
                      <a:pt x="834" y="981"/>
                    </a:lnTo>
                    <a:lnTo>
                      <a:pt x="859" y="981"/>
                    </a:lnTo>
                    <a:lnTo>
                      <a:pt x="866" y="987"/>
                    </a:lnTo>
                    <a:lnTo>
                      <a:pt x="877" y="982"/>
                    </a:lnTo>
                    <a:lnTo>
                      <a:pt x="886" y="981"/>
                    </a:lnTo>
                    <a:lnTo>
                      <a:pt x="901" y="989"/>
                    </a:lnTo>
                    <a:lnTo>
                      <a:pt x="909" y="985"/>
                    </a:lnTo>
                    <a:lnTo>
                      <a:pt x="914" y="991"/>
                    </a:lnTo>
                    <a:lnTo>
                      <a:pt x="917" y="998"/>
                    </a:lnTo>
                    <a:lnTo>
                      <a:pt x="924" y="995"/>
                    </a:lnTo>
                    <a:lnTo>
                      <a:pt x="928" y="990"/>
                    </a:lnTo>
                    <a:lnTo>
                      <a:pt x="938" y="990"/>
                    </a:lnTo>
                    <a:lnTo>
                      <a:pt x="943" y="994"/>
                    </a:lnTo>
                    <a:lnTo>
                      <a:pt x="967" y="974"/>
                    </a:lnTo>
                    <a:lnTo>
                      <a:pt x="982" y="964"/>
                    </a:lnTo>
                    <a:lnTo>
                      <a:pt x="978" y="954"/>
                    </a:lnTo>
                    <a:lnTo>
                      <a:pt x="968" y="948"/>
                    </a:lnTo>
                    <a:lnTo>
                      <a:pt x="950" y="943"/>
                    </a:lnTo>
                    <a:lnTo>
                      <a:pt x="960" y="935"/>
                    </a:lnTo>
                    <a:lnTo>
                      <a:pt x="959" y="925"/>
                    </a:lnTo>
                    <a:lnTo>
                      <a:pt x="965" y="934"/>
                    </a:lnTo>
                    <a:lnTo>
                      <a:pt x="974" y="939"/>
                    </a:lnTo>
                    <a:lnTo>
                      <a:pt x="985" y="947"/>
                    </a:lnTo>
                    <a:lnTo>
                      <a:pt x="986" y="956"/>
                    </a:lnTo>
                    <a:lnTo>
                      <a:pt x="992" y="964"/>
                    </a:lnTo>
                    <a:lnTo>
                      <a:pt x="996" y="959"/>
                    </a:lnTo>
                    <a:lnTo>
                      <a:pt x="1004" y="952"/>
                    </a:lnTo>
                    <a:lnTo>
                      <a:pt x="1024" y="943"/>
                    </a:lnTo>
                    <a:lnTo>
                      <a:pt x="1046" y="942"/>
                    </a:lnTo>
                    <a:lnTo>
                      <a:pt x="1046" y="937"/>
                    </a:lnTo>
                    <a:lnTo>
                      <a:pt x="1039" y="932"/>
                    </a:lnTo>
                    <a:lnTo>
                      <a:pt x="1048" y="932"/>
                    </a:lnTo>
                    <a:lnTo>
                      <a:pt x="1078" y="914"/>
                    </a:lnTo>
                    <a:lnTo>
                      <a:pt x="1078" y="910"/>
                    </a:lnTo>
                    <a:lnTo>
                      <a:pt x="1079" y="903"/>
                    </a:lnTo>
                    <a:lnTo>
                      <a:pt x="1083" y="891"/>
                    </a:lnTo>
                    <a:lnTo>
                      <a:pt x="1081" y="886"/>
                    </a:lnTo>
                    <a:lnTo>
                      <a:pt x="1065" y="884"/>
                    </a:lnTo>
                    <a:lnTo>
                      <a:pt x="1057" y="881"/>
                    </a:lnTo>
                    <a:lnTo>
                      <a:pt x="1065" y="879"/>
                    </a:lnTo>
                    <a:lnTo>
                      <a:pt x="1063" y="870"/>
                    </a:lnTo>
                    <a:lnTo>
                      <a:pt x="1067" y="862"/>
                    </a:lnTo>
                    <a:lnTo>
                      <a:pt x="1070" y="876"/>
                    </a:lnTo>
                    <a:lnTo>
                      <a:pt x="1076" y="873"/>
                    </a:lnTo>
                    <a:lnTo>
                      <a:pt x="1081" y="876"/>
                    </a:lnTo>
                    <a:lnTo>
                      <a:pt x="1084" y="881"/>
                    </a:lnTo>
                    <a:lnTo>
                      <a:pt x="1089" y="883"/>
                    </a:lnTo>
                    <a:lnTo>
                      <a:pt x="1126" y="863"/>
                    </a:lnTo>
                    <a:lnTo>
                      <a:pt x="1127" y="856"/>
                    </a:lnTo>
                    <a:lnTo>
                      <a:pt x="1130" y="852"/>
                    </a:lnTo>
                    <a:lnTo>
                      <a:pt x="1146" y="837"/>
                    </a:lnTo>
                    <a:lnTo>
                      <a:pt x="1170" y="823"/>
                    </a:lnTo>
                    <a:lnTo>
                      <a:pt x="1168" y="813"/>
                    </a:lnTo>
                    <a:lnTo>
                      <a:pt x="1158" y="814"/>
                    </a:lnTo>
                    <a:lnTo>
                      <a:pt x="1158" y="801"/>
                    </a:lnTo>
                    <a:lnTo>
                      <a:pt x="1163" y="795"/>
                    </a:lnTo>
                    <a:lnTo>
                      <a:pt x="1173" y="783"/>
                    </a:lnTo>
                    <a:lnTo>
                      <a:pt x="1190" y="776"/>
                    </a:lnTo>
                    <a:lnTo>
                      <a:pt x="1195" y="784"/>
                    </a:lnTo>
                    <a:lnTo>
                      <a:pt x="1216" y="784"/>
                    </a:lnTo>
                    <a:lnTo>
                      <a:pt x="1225" y="785"/>
                    </a:lnTo>
                    <a:lnTo>
                      <a:pt x="1234" y="780"/>
                    </a:lnTo>
                    <a:lnTo>
                      <a:pt x="1236" y="775"/>
                    </a:lnTo>
                    <a:lnTo>
                      <a:pt x="1243" y="752"/>
                    </a:lnTo>
                    <a:lnTo>
                      <a:pt x="1256" y="742"/>
                    </a:lnTo>
                    <a:lnTo>
                      <a:pt x="1270" y="737"/>
                    </a:lnTo>
                    <a:lnTo>
                      <a:pt x="1280" y="721"/>
                    </a:lnTo>
                    <a:lnTo>
                      <a:pt x="1284" y="714"/>
                    </a:lnTo>
                    <a:lnTo>
                      <a:pt x="1285" y="701"/>
                    </a:lnTo>
                    <a:lnTo>
                      <a:pt x="1287" y="670"/>
                    </a:lnTo>
                    <a:lnTo>
                      <a:pt x="1288" y="664"/>
                    </a:lnTo>
                    <a:lnTo>
                      <a:pt x="1295" y="634"/>
                    </a:lnTo>
                    <a:lnTo>
                      <a:pt x="1308" y="605"/>
                    </a:lnTo>
                    <a:lnTo>
                      <a:pt x="1323" y="585"/>
                    </a:lnTo>
                    <a:lnTo>
                      <a:pt x="1326" y="581"/>
                    </a:lnTo>
                    <a:lnTo>
                      <a:pt x="1334" y="565"/>
                    </a:lnTo>
                    <a:lnTo>
                      <a:pt x="1370" y="518"/>
                    </a:lnTo>
                    <a:lnTo>
                      <a:pt x="1390" y="498"/>
                    </a:lnTo>
                    <a:lnTo>
                      <a:pt x="1398" y="489"/>
                    </a:lnTo>
                    <a:lnTo>
                      <a:pt x="1404" y="485"/>
                    </a:lnTo>
                    <a:lnTo>
                      <a:pt x="1432" y="469"/>
                    </a:lnTo>
                    <a:lnTo>
                      <a:pt x="1439" y="465"/>
                    </a:lnTo>
                    <a:lnTo>
                      <a:pt x="1451" y="460"/>
                    </a:lnTo>
                    <a:lnTo>
                      <a:pt x="1460" y="459"/>
                    </a:lnTo>
                    <a:lnTo>
                      <a:pt x="1466" y="456"/>
                    </a:lnTo>
                    <a:lnTo>
                      <a:pt x="1407" y="404"/>
                    </a:lnTo>
                    <a:lnTo>
                      <a:pt x="1398" y="395"/>
                    </a:lnTo>
                    <a:lnTo>
                      <a:pt x="1331" y="333"/>
                    </a:lnTo>
                    <a:lnTo>
                      <a:pt x="1314" y="315"/>
                    </a:lnTo>
                    <a:lnTo>
                      <a:pt x="1258" y="262"/>
                    </a:lnTo>
                    <a:lnTo>
                      <a:pt x="1207" y="216"/>
                    </a:lnTo>
                    <a:lnTo>
                      <a:pt x="1187" y="197"/>
                    </a:lnTo>
                    <a:lnTo>
                      <a:pt x="1153" y="165"/>
                    </a:lnTo>
                    <a:lnTo>
                      <a:pt x="1140" y="154"/>
                    </a:lnTo>
                    <a:lnTo>
                      <a:pt x="1112" y="129"/>
                    </a:lnTo>
                    <a:lnTo>
                      <a:pt x="1105" y="120"/>
                    </a:lnTo>
                    <a:lnTo>
                      <a:pt x="960" y="123"/>
                    </a:lnTo>
                    <a:lnTo>
                      <a:pt x="955" y="124"/>
                    </a:lnTo>
                    <a:lnTo>
                      <a:pt x="767" y="128"/>
                    </a:lnTo>
                    <a:lnTo>
                      <a:pt x="770" y="85"/>
                    </a:lnTo>
                    <a:lnTo>
                      <a:pt x="751" y="63"/>
                    </a:lnTo>
                    <a:lnTo>
                      <a:pt x="721" y="25"/>
                    </a:lnTo>
                    <a:lnTo>
                      <a:pt x="699" y="43"/>
                    </a:lnTo>
                    <a:lnTo>
                      <a:pt x="688" y="49"/>
                    </a:lnTo>
                    <a:lnTo>
                      <a:pt x="684" y="41"/>
                    </a:lnTo>
                    <a:lnTo>
                      <a:pt x="685" y="31"/>
                    </a:lnTo>
                    <a:lnTo>
                      <a:pt x="691" y="24"/>
                    </a:lnTo>
                    <a:lnTo>
                      <a:pt x="687" y="17"/>
                    </a:lnTo>
                    <a:lnTo>
                      <a:pt x="684" y="10"/>
                    </a:lnTo>
                    <a:lnTo>
                      <a:pt x="621" y="9"/>
                    </a:lnTo>
                    <a:lnTo>
                      <a:pt x="533" y="7"/>
                    </a:lnTo>
                    <a:lnTo>
                      <a:pt x="322" y="3"/>
                    </a:lnTo>
                    <a:lnTo>
                      <a:pt x="302" y="8"/>
                    </a:lnTo>
                    <a:lnTo>
                      <a:pt x="294" y="6"/>
                    </a:lnTo>
                    <a:lnTo>
                      <a:pt x="288" y="9"/>
                    </a:lnTo>
                    <a:lnTo>
                      <a:pt x="287" y="0"/>
                    </a:lnTo>
                    <a:lnTo>
                      <a:pt x="281" y="3"/>
                    </a:lnTo>
                    <a:lnTo>
                      <a:pt x="275" y="9"/>
                    </a:lnTo>
                    <a:lnTo>
                      <a:pt x="270" y="16"/>
                    </a:lnTo>
                    <a:lnTo>
                      <a:pt x="263" y="12"/>
                    </a:lnTo>
                    <a:lnTo>
                      <a:pt x="253" y="19"/>
                    </a:lnTo>
                    <a:lnTo>
                      <a:pt x="236" y="19"/>
                    </a:lnTo>
                    <a:lnTo>
                      <a:pt x="232" y="26"/>
                    </a:lnTo>
                    <a:lnTo>
                      <a:pt x="206" y="35"/>
                    </a:lnTo>
                    <a:lnTo>
                      <a:pt x="196" y="35"/>
                    </a:lnTo>
                    <a:lnTo>
                      <a:pt x="197" y="41"/>
                    </a:lnTo>
                    <a:lnTo>
                      <a:pt x="185" y="47"/>
                    </a:lnTo>
                    <a:lnTo>
                      <a:pt x="174" y="54"/>
                    </a:lnTo>
                    <a:lnTo>
                      <a:pt x="171" y="50"/>
                    </a:lnTo>
                    <a:lnTo>
                      <a:pt x="113" y="68"/>
                    </a:lnTo>
                    <a:lnTo>
                      <a:pt x="87" y="76"/>
                    </a:lnTo>
                    <a:lnTo>
                      <a:pt x="75" y="80"/>
                    </a:lnTo>
                    <a:lnTo>
                      <a:pt x="70" y="87"/>
                    </a:lnTo>
                    <a:lnTo>
                      <a:pt x="67" y="92"/>
                    </a:lnTo>
                    <a:lnTo>
                      <a:pt x="67" y="98"/>
                    </a:lnTo>
                    <a:lnTo>
                      <a:pt x="69" y="105"/>
                    </a:lnTo>
                    <a:lnTo>
                      <a:pt x="60" y="107"/>
                    </a:lnTo>
                    <a:lnTo>
                      <a:pt x="56" y="111"/>
                    </a:lnTo>
                    <a:lnTo>
                      <a:pt x="46" y="117"/>
                    </a:lnTo>
                    <a:lnTo>
                      <a:pt x="42" y="124"/>
                    </a:lnTo>
                    <a:lnTo>
                      <a:pt x="34" y="125"/>
                    </a:lnTo>
                    <a:lnTo>
                      <a:pt x="31" y="129"/>
                    </a:lnTo>
                    <a:lnTo>
                      <a:pt x="27" y="137"/>
                    </a:lnTo>
                    <a:lnTo>
                      <a:pt x="22" y="148"/>
                    </a:lnTo>
                    <a:lnTo>
                      <a:pt x="16" y="146"/>
                    </a:lnTo>
                    <a:lnTo>
                      <a:pt x="12" y="153"/>
                    </a:lnTo>
                    <a:lnTo>
                      <a:pt x="8" y="156"/>
                    </a:lnTo>
                    <a:lnTo>
                      <a:pt x="8" y="171"/>
                    </a:lnTo>
                    <a:lnTo>
                      <a:pt x="1" y="178"/>
                    </a:lnTo>
                    <a:lnTo>
                      <a:pt x="0" y="192"/>
                    </a:lnTo>
                    <a:lnTo>
                      <a:pt x="3" y="198"/>
                    </a:lnTo>
                    <a:lnTo>
                      <a:pt x="8" y="200"/>
                    </a:lnTo>
                    <a:lnTo>
                      <a:pt x="14" y="202"/>
                    </a:lnTo>
                    <a:lnTo>
                      <a:pt x="19" y="208"/>
                    </a:lnTo>
                    <a:lnTo>
                      <a:pt x="26" y="212"/>
                    </a:lnTo>
                    <a:lnTo>
                      <a:pt x="30" y="217"/>
                    </a:lnTo>
                    <a:lnTo>
                      <a:pt x="36" y="222"/>
                    </a:lnTo>
                    <a:lnTo>
                      <a:pt x="55" y="224"/>
                    </a:lnTo>
                    <a:lnTo>
                      <a:pt x="54" y="231"/>
                    </a:lnTo>
                    <a:lnTo>
                      <a:pt x="59" y="235"/>
                    </a:lnTo>
                    <a:lnTo>
                      <a:pt x="65" y="241"/>
                    </a:lnTo>
                    <a:lnTo>
                      <a:pt x="70" y="245"/>
                    </a:lnTo>
                    <a:lnTo>
                      <a:pt x="74" y="251"/>
                    </a:lnTo>
                    <a:lnTo>
                      <a:pt x="80" y="254"/>
                    </a:lnTo>
                    <a:lnTo>
                      <a:pt x="84" y="263"/>
                    </a:lnTo>
                    <a:lnTo>
                      <a:pt x="89" y="264"/>
                    </a:lnTo>
                    <a:lnTo>
                      <a:pt x="94" y="269"/>
                    </a:lnTo>
                    <a:lnTo>
                      <a:pt x="99" y="271"/>
                    </a:lnTo>
                    <a:lnTo>
                      <a:pt x="104" y="274"/>
                    </a:lnTo>
                    <a:lnTo>
                      <a:pt x="110" y="272"/>
                    </a:lnTo>
                    <a:lnTo>
                      <a:pt x="116" y="272"/>
                    </a:lnTo>
                    <a:lnTo>
                      <a:pt x="128" y="271"/>
                    </a:lnTo>
                    <a:lnTo>
                      <a:pt x="135" y="270"/>
                    </a:lnTo>
                    <a:lnTo>
                      <a:pt x="141" y="273"/>
                    </a:lnTo>
                    <a:lnTo>
                      <a:pt x="145" y="279"/>
                    </a:lnTo>
                    <a:lnTo>
                      <a:pt x="151" y="280"/>
                    </a:lnTo>
                    <a:lnTo>
                      <a:pt x="157" y="278"/>
                    </a:lnTo>
                    <a:lnTo>
                      <a:pt x="156" y="263"/>
                    </a:lnTo>
                    <a:lnTo>
                      <a:pt x="163" y="257"/>
                    </a:lnTo>
                    <a:lnTo>
                      <a:pt x="165" y="262"/>
                    </a:lnTo>
                    <a:lnTo>
                      <a:pt x="169" y="251"/>
                    </a:lnTo>
                    <a:lnTo>
                      <a:pt x="175" y="251"/>
                    </a:lnTo>
                    <a:lnTo>
                      <a:pt x="160" y="273"/>
                    </a:lnTo>
                    <a:lnTo>
                      <a:pt x="163" y="279"/>
                    </a:lnTo>
                    <a:lnTo>
                      <a:pt x="153" y="288"/>
                    </a:lnTo>
                    <a:lnTo>
                      <a:pt x="160" y="288"/>
                    </a:lnTo>
                    <a:lnTo>
                      <a:pt x="158" y="295"/>
                    </a:lnTo>
                    <a:lnTo>
                      <a:pt x="163" y="298"/>
                    </a:lnTo>
                    <a:lnTo>
                      <a:pt x="162" y="320"/>
                    </a:lnTo>
                    <a:lnTo>
                      <a:pt x="167" y="324"/>
                    </a:lnTo>
                    <a:lnTo>
                      <a:pt x="172" y="337"/>
                    </a:lnTo>
                    <a:lnTo>
                      <a:pt x="184" y="352"/>
                    </a:lnTo>
                    <a:lnTo>
                      <a:pt x="185" y="360"/>
                    </a:lnTo>
                    <a:lnTo>
                      <a:pt x="188" y="371"/>
                    </a:lnTo>
                    <a:lnTo>
                      <a:pt x="191" y="378"/>
                    </a:lnTo>
                    <a:lnTo>
                      <a:pt x="191" y="388"/>
                    </a:lnTo>
                    <a:lnTo>
                      <a:pt x="195" y="396"/>
                    </a:lnTo>
                    <a:lnTo>
                      <a:pt x="209" y="397"/>
                    </a:lnTo>
                    <a:lnTo>
                      <a:pt x="210" y="408"/>
                    </a:lnTo>
                    <a:lnTo>
                      <a:pt x="214" y="414"/>
                    </a:lnTo>
                    <a:lnTo>
                      <a:pt x="219" y="408"/>
                    </a:lnTo>
                    <a:lnTo>
                      <a:pt x="224" y="417"/>
                    </a:lnTo>
                    <a:lnTo>
                      <a:pt x="215" y="421"/>
                    </a:lnTo>
                    <a:lnTo>
                      <a:pt x="220" y="427"/>
                    </a:lnTo>
                    <a:lnTo>
                      <a:pt x="225" y="423"/>
                    </a:lnTo>
                    <a:lnTo>
                      <a:pt x="224" y="431"/>
                    </a:lnTo>
                    <a:lnTo>
                      <a:pt x="234" y="436"/>
                    </a:lnTo>
                    <a:lnTo>
                      <a:pt x="229" y="441"/>
                    </a:lnTo>
                    <a:lnTo>
                      <a:pt x="234" y="447"/>
                    </a:lnTo>
                    <a:lnTo>
                      <a:pt x="242" y="464"/>
                    </a:lnTo>
                    <a:lnTo>
                      <a:pt x="250" y="470"/>
                    </a:lnTo>
                    <a:lnTo>
                      <a:pt x="261" y="476"/>
                    </a:lnTo>
                    <a:lnTo>
                      <a:pt x="283" y="496"/>
                    </a:lnTo>
                    <a:lnTo>
                      <a:pt x="289" y="498"/>
                    </a:lnTo>
                    <a:lnTo>
                      <a:pt x="302" y="505"/>
                    </a:lnTo>
                    <a:lnTo>
                      <a:pt x="317" y="516"/>
                    </a:lnTo>
                    <a:lnTo>
                      <a:pt x="323" y="523"/>
                    </a:lnTo>
                    <a:lnTo>
                      <a:pt x="326" y="528"/>
                    </a:lnTo>
                    <a:lnTo>
                      <a:pt x="333" y="533"/>
                    </a:lnTo>
                    <a:lnTo>
                      <a:pt x="343" y="529"/>
                    </a:lnTo>
                    <a:lnTo>
                      <a:pt x="348" y="537"/>
                    </a:lnTo>
                    <a:lnTo>
                      <a:pt x="341" y="542"/>
                    </a:lnTo>
                    <a:lnTo>
                      <a:pt x="348" y="551"/>
                    </a:lnTo>
                    <a:lnTo>
                      <a:pt x="344" y="558"/>
                    </a:lnTo>
                    <a:lnTo>
                      <a:pt x="358" y="568"/>
                    </a:lnTo>
                    <a:lnTo>
                      <a:pt x="355" y="573"/>
                    </a:lnTo>
                    <a:lnTo>
                      <a:pt x="355" y="583"/>
                    </a:lnTo>
                    <a:lnTo>
                      <a:pt x="360" y="588"/>
                    </a:lnTo>
                    <a:lnTo>
                      <a:pt x="367" y="591"/>
                    </a:lnTo>
                    <a:lnTo>
                      <a:pt x="372" y="598"/>
                    </a:lnTo>
                    <a:lnTo>
                      <a:pt x="380" y="595"/>
                    </a:lnTo>
                    <a:lnTo>
                      <a:pt x="389" y="602"/>
                    </a:lnTo>
                    <a:lnTo>
                      <a:pt x="397" y="605"/>
                    </a:lnTo>
                    <a:lnTo>
                      <a:pt x="410" y="619"/>
                    </a:lnTo>
                    <a:lnTo>
                      <a:pt x="419" y="629"/>
                    </a:lnTo>
                    <a:lnTo>
                      <a:pt x="421" y="637"/>
                    </a:lnTo>
                    <a:lnTo>
                      <a:pt x="436" y="642"/>
                    </a:lnTo>
                    <a:lnTo>
                      <a:pt x="442" y="651"/>
                    </a:lnTo>
                    <a:lnTo>
                      <a:pt x="437" y="659"/>
                    </a:lnTo>
                    <a:lnTo>
                      <a:pt x="444" y="664"/>
                    </a:lnTo>
                    <a:lnTo>
                      <a:pt x="434" y="666"/>
                    </a:lnTo>
                    <a:lnTo>
                      <a:pt x="440" y="678"/>
                    </a:lnTo>
                    <a:lnTo>
                      <a:pt x="433" y="678"/>
                    </a:lnTo>
                    <a:lnTo>
                      <a:pt x="436" y="686"/>
                    </a:lnTo>
                    <a:lnTo>
                      <a:pt x="446" y="695"/>
                    </a:lnTo>
                    <a:lnTo>
                      <a:pt x="450" y="698"/>
                    </a:lnTo>
                    <a:lnTo>
                      <a:pt x="455" y="703"/>
                    </a:lnTo>
                    <a:lnTo>
                      <a:pt x="462" y="703"/>
                    </a:lnTo>
                    <a:lnTo>
                      <a:pt x="460" y="709"/>
                    </a:lnTo>
                    <a:lnTo>
                      <a:pt x="468" y="715"/>
                    </a:lnTo>
                    <a:lnTo>
                      <a:pt x="465" y="718"/>
                    </a:lnTo>
                    <a:lnTo>
                      <a:pt x="465" y="725"/>
                    </a:lnTo>
                    <a:lnTo>
                      <a:pt x="477" y="734"/>
                    </a:lnTo>
                    <a:lnTo>
                      <a:pt x="485" y="738"/>
                    </a:lnTo>
                    <a:lnTo>
                      <a:pt x="492" y="741"/>
                    </a:lnTo>
                    <a:lnTo>
                      <a:pt x="491" y="749"/>
                    </a:lnTo>
                    <a:lnTo>
                      <a:pt x="491" y="754"/>
                    </a:lnTo>
                    <a:lnTo>
                      <a:pt x="499" y="764"/>
                    </a:lnTo>
                    <a:lnTo>
                      <a:pt x="511" y="773"/>
                    </a:lnTo>
                    <a:lnTo>
                      <a:pt x="531" y="781"/>
                    </a:lnTo>
                    <a:lnTo>
                      <a:pt x="538" y="781"/>
                    </a:lnTo>
                    <a:lnTo>
                      <a:pt x="541" y="785"/>
                    </a:lnTo>
                    <a:lnTo>
                      <a:pt x="553" y="794"/>
                    </a:lnTo>
                    <a:lnTo>
                      <a:pt x="560" y="797"/>
                    </a:lnTo>
                    <a:lnTo>
                      <a:pt x="569" y="803"/>
                    </a:lnTo>
                    <a:lnTo>
                      <a:pt x="571" y="809"/>
                    </a:lnTo>
                    <a:lnTo>
                      <a:pt x="574" y="813"/>
                    </a:lnTo>
                    <a:lnTo>
                      <a:pt x="574" y="826"/>
                    </a:lnTo>
                    <a:lnTo>
                      <a:pt x="575" y="838"/>
                    </a:lnTo>
                    <a:lnTo>
                      <a:pt x="584" y="852"/>
                    </a:lnTo>
                    <a:lnTo>
                      <a:pt x="583" y="858"/>
                    </a:lnTo>
                    <a:lnTo>
                      <a:pt x="590" y="863"/>
                    </a:lnTo>
                    <a:lnTo>
                      <a:pt x="589" y="871"/>
                    </a:lnTo>
                    <a:lnTo>
                      <a:pt x="597" y="871"/>
                    </a:lnTo>
                    <a:lnTo>
                      <a:pt x="599" y="878"/>
                    </a:lnTo>
                    <a:lnTo>
                      <a:pt x="599" y="886"/>
                    </a:lnTo>
                    <a:lnTo>
                      <a:pt x="600" y="893"/>
                    </a:lnTo>
                    <a:lnTo>
                      <a:pt x="601" y="899"/>
                    </a:lnTo>
                    <a:lnTo>
                      <a:pt x="604" y="903"/>
                    </a:lnTo>
                    <a:lnTo>
                      <a:pt x="603" y="912"/>
                    </a:lnTo>
                    <a:lnTo>
                      <a:pt x="601" y="921"/>
                    </a:lnTo>
                    <a:lnTo>
                      <a:pt x="604" y="925"/>
                    </a:lnTo>
                    <a:lnTo>
                      <a:pt x="609" y="939"/>
                    </a:lnTo>
                    <a:lnTo>
                      <a:pt x="605" y="947"/>
                    </a:lnTo>
                    <a:lnTo>
                      <a:pt x="612" y="959"/>
                    </a:lnTo>
                    <a:lnTo>
                      <a:pt x="616" y="963"/>
                    </a:lnTo>
                    <a:lnTo>
                      <a:pt x="621" y="967"/>
                    </a:lnTo>
                    <a:lnTo>
                      <a:pt x="634" y="974"/>
                    </a:lnTo>
                    <a:lnTo>
                      <a:pt x="642" y="974"/>
                    </a:lnTo>
                    <a:lnTo>
                      <a:pt x="648" y="977"/>
                    </a:lnTo>
                    <a:lnTo>
                      <a:pt x="650" y="982"/>
                    </a:lnTo>
                    <a:lnTo>
                      <a:pt x="655" y="988"/>
                    </a:lnTo>
                    <a:lnTo>
                      <a:pt x="662" y="991"/>
                    </a:lnTo>
                    <a:lnTo>
                      <a:pt x="663" y="995"/>
                    </a:lnTo>
                    <a:lnTo>
                      <a:pt x="675" y="1008"/>
                    </a:lnTo>
                    <a:lnTo>
                      <a:pt x="675" y="1014"/>
                    </a:lnTo>
                    <a:lnTo>
                      <a:pt x="673" y="1019"/>
                    </a:lnTo>
                    <a:lnTo>
                      <a:pt x="674" y="1027"/>
                    </a:lnTo>
                    <a:lnTo>
                      <a:pt x="679" y="1031"/>
                    </a:lnTo>
                    <a:lnTo>
                      <a:pt x="680" y="1040"/>
                    </a:lnTo>
                    <a:lnTo>
                      <a:pt x="685" y="1046"/>
                    </a:lnTo>
                    <a:lnTo>
                      <a:pt x="687" y="1053"/>
                    </a:lnTo>
                    <a:lnTo>
                      <a:pt x="693" y="1051"/>
                    </a:lnTo>
                    <a:lnTo>
                      <a:pt x="697" y="1055"/>
                    </a:lnTo>
                    <a:lnTo>
                      <a:pt x="698" y="1066"/>
                    </a:lnTo>
                    <a:lnTo>
                      <a:pt x="699" y="1077"/>
                    </a:lnTo>
                    <a:lnTo>
                      <a:pt x="690" y="1092"/>
                    </a:lnTo>
                    <a:lnTo>
                      <a:pt x="695" y="1096"/>
                    </a:lnTo>
                    <a:lnTo>
                      <a:pt x="699" y="1102"/>
                    </a:lnTo>
                    <a:lnTo>
                      <a:pt x="703" y="1108"/>
                    </a:lnTo>
                    <a:lnTo>
                      <a:pt x="704" y="1114"/>
                    </a:lnTo>
                    <a:lnTo>
                      <a:pt x="702" y="1120"/>
                    </a:lnTo>
                    <a:lnTo>
                      <a:pt x="706" y="1125"/>
                    </a:lnTo>
                    <a:lnTo>
                      <a:pt x="704" y="1131"/>
                    </a:lnTo>
                    <a:lnTo>
                      <a:pt x="704" y="1139"/>
                    </a:lnTo>
                    <a:lnTo>
                      <a:pt x="721" y="1146"/>
                    </a:lnTo>
                    <a:lnTo>
                      <a:pt x="737" y="1142"/>
                    </a:lnTo>
                    <a:lnTo>
                      <a:pt x="742" y="1144"/>
                    </a:lnTo>
                    <a:lnTo>
                      <a:pt x="746" y="1150"/>
                    </a:lnTo>
                    <a:lnTo>
                      <a:pt x="758" y="1157"/>
                    </a:lnTo>
                    <a:lnTo>
                      <a:pt x="766" y="1159"/>
                    </a:lnTo>
                    <a:lnTo>
                      <a:pt x="773" y="1160"/>
                    </a:lnTo>
                    <a:lnTo>
                      <a:pt x="773" y="1160"/>
                    </a:lnTo>
                    <a:lnTo>
                      <a:pt x="773" y="1160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6" name="Freeform 40">
                <a:extLst>
                  <a:ext uri="{FF2B5EF4-FFF2-40B4-BE49-F238E27FC236}">
                    <a16:creationId xmlns:a16="http://schemas.microsoft.com/office/drawing/2014/main" id="{91CF3EC3-85D4-F644-A18D-04EB89027DDE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35809" y="1112309"/>
                <a:ext cx="15875" cy="57150"/>
              </a:xfrm>
              <a:custGeom>
                <a:avLst/>
                <a:gdLst>
                  <a:gd name="T0" fmla="*/ 0 w 10"/>
                  <a:gd name="T1" fmla="*/ 36 h 36"/>
                  <a:gd name="T2" fmla="*/ 5 w 10"/>
                  <a:gd name="T3" fmla="*/ 29 h 36"/>
                  <a:gd name="T4" fmla="*/ 10 w 10"/>
                  <a:gd name="T5" fmla="*/ 21 h 36"/>
                  <a:gd name="T6" fmla="*/ 2 w 10"/>
                  <a:gd name="T7" fmla="*/ 0 h 36"/>
                  <a:gd name="T8" fmla="*/ 0 w 10"/>
                  <a:gd name="T9" fmla="*/ 20 h 36"/>
                  <a:gd name="T10" fmla="*/ 0 w 10"/>
                  <a:gd name="T11" fmla="*/ 36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10" h="36">
                    <a:moveTo>
                      <a:pt x="0" y="36"/>
                    </a:moveTo>
                    <a:lnTo>
                      <a:pt x="5" y="29"/>
                    </a:lnTo>
                    <a:lnTo>
                      <a:pt x="10" y="21"/>
                    </a:lnTo>
                    <a:lnTo>
                      <a:pt x="2" y="0"/>
                    </a:lnTo>
                    <a:lnTo>
                      <a:pt x="0" y="20"/>
                    </a:lnTo>
                    <a:lnTo>
                      <a:pt x="0" y="3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08" name="Freeform 42">
                <a:extLst>
                  <a:ext uri="{FF2B5EF4-FFF2-40B4-BE49-F238E27FC236}">
                    <a16:creationId xmlns:a16="http://schemas.microsoft.com/office/drawing/2014/main" id="{4B7823C7-7ABB-4D07-43AC-AA50B9434B2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32634" y="1094847"/>
                <a:ext cx="47625" cy="109538"/>
              </a:xfrm>
              <a:custGeom>
                <a:avLst/>
                <a:gdLst>
                  <a:gd name="T0" fmla="*/ 0 w 30"/>
                  <a:gd name="T1" fmla="*/ 69 h 69"/>
                  <a:gd name="T2" fmla="*/ 8 w 30"/>
                  <a:gd name="T3" fmla="*/ 62 h 69"/>
                  <a:gd name="T4" fmla="*/ 28 w 30"/>
                  <a:gd name="T5" fmla="*/ 33 h 69"/>
                  <a:gd name="T6" fmla="*/ 30 w 30"/>
                  <a:gd name="T7" fmla="*/ 26 h 69"/>
                  <a:gd name="T8" fmla="*/ 29 w 30"/>
                  <a:gd name="T9" fmla="*/ 0 h 69"/>
                  <a:gd name="T10" fmla="*/ 26 w 30"/>
                  <a:gd name="T11" fmla="*/ 11 h 69"/>
                  <a:gd name="T12" fmla="*/ 28 w 30"/>
                  <a:gd name="T13" fmla="*/ 21 h 69"/>
                  <a:gd name="T14" fmla="*/ 23 w 30"/>
                  <a:gd name="T15" fmla="*/ 31 h 69"/>
                  <a:gd name="T16" fmla="*/ 20 w 30"/>
                  <a:gd name="T17" fmla="*/ 41 h 69"/>
                  <a:gd name="T18" fmla="*/ 1 w 30"/>
                  <a:gd name="T19" fmla="*/ 60 h 69"/>
                  <a:gd name="T20" fmla="*/ 0 w 30"/>
                  <a:gd name="T21" fmla="*/ 69 h 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0" h="69">
                    <a:moveTo>
                      <a:pt x="0" y="69"/>
                    </a:moveTo>
                    <a:lnTo>
                      <a:pt x="8" y="62"/>
                    </a:lnTo>
                    <a:lnTo>
                      <a:pt x="28" y="33"/>
                    </a:lnTo>
                    <a:lnTo>
                      <a:pt x="30" y="26"/>
                    </a:lnTo>
                    <a:lnTo>
                      <a:pt x="29" y="0"/>
                    </a:lnTo>
                    <a:lnTo>
                      <a:pt x="26" y="11"/>
                    </a:lnTo>
                    <a:lnTo>
                      <a:pt x="28" y="21"/>
                    </a:lnTo>
                    <a:lnTo>
                      <a:pt x="23" y="31"/>
                    </a:lnTo>
                    <a:lnTo>
                      <a:pt x="20" y="41"/>
                    </a:lnTo>
                    <a:lnTo>
                      <a:pt x="1" y="60"/>
                    </a:lnTo>
                    <a:lnTo>
                      <a:pt x="0" y="69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313" name="Group 1312">
              <a:extLst>
                <a:ext uri="{FF2B5EF4-FFF2-40B4-BE49-F238E27FC236}">
                  <a16:creationId xmlns:a16="http://schemas.microsoft.com/office/drawing/2014/main" id="{E32E6551-9A14-37E9-4DF8-D2FEB147701B}"/>
                </a:ext>
              </a:extLst>
            </p:cNvPr>
            <p:cNvGrpSpPr/>
            <p:nvPr userDrawn="1"/>
          </p:nvGrpSpPr>
          <p:grpSpPr>
            <a:xfrm>
              <a:off x="4241539" y="1751186"/>
              <a:ext cx="3965384" cy="3831706"/>
              <a:chOff x="4241539" y="1751186"/>
              <a:chExt cx="3965384" cy="3831706"/>
            </a:xfrm>
          </p:grpSpPr>
          <p:sp>
            <p:nvSpPr>
              <p:cNvPr id="1022" name="Freeform 50">
                <a:extLst>
                  <a:ext uri="{FF2B5EF4-FFF2-40B4-BE49-F238E27FC236}">
                    <a16:creationId xmlns:a16="http://schemas.microsoft.com/office/drawing/2014/main" id="{B3E9E7C3-8A80-3B01-221C-3A7BA3D46C4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41539" y="4325904"/>
                <a:ext cx="1223647" cy="1250319"/>
              </a:xfrm>
              <a:custGeom>
                <a:avLst/>
                <a:gdLst>
                  <a:gd name="T0" fmla="*/ 132 w 367"/>
                  <a:gd name="T1" fmla="*/ 375 h 375"/>
                  <a:gd name="T2" fmla="*/ 346 w 367"/>
                  <a:gd name="T3" fmla="*/ 372 h 375"/>
                  <a:gd name="T4" fmla="*/ 358 w 367"/>
                  <a:gd name="T5" fmla="*/ 374 h 375"/>
                  <a:gd name="T6" fmla="*/ 360 w 367"/>
                  <a:gd name="T7" fmla="*/ 338 h 375"/>
                  <a:gd name="T8" fmla="*/ 367 w 367"/>
                  <a:gd name="T9" fmla="*/ 249 h 375"/>
                  <a:gd name="T10" fmla="*/ 344 w 367"/>
                  <a:gd name="T11" fmla="*/ 249 h 375"/>
                  <a:gd name="T12" fmla="*/ 276 w 367"/>
                  <a:gd name="T13" fmla="*/ 247 h 375"/>
                  <a:gd name="T14" fmla="*/ 298 w 367"/>
                  <a:gd name="T15" fmla="*/ 205 h 375"/>
                  <a:gd name="T16" fmla="*/ 287 w 367"/>
                  <a:gd name="T17" fmla="*/ 197 h 375"/>
                  <a:gd name="T18" fmla="*/ 255 w 367"/>
                  <a:gd name="T19" fmla="*/ 197 h 375"/>
                  <a:gd name="T20" fmla="*/ 255 w 367"/>
                  <a:gd name="T21" fmla="*/ 167 h 375"/>
                  <a:gd name="T22" fmla="*/ 253 w 367"/>
                  <a:gd name="T23" fmla="*/ 123 h 375"/>
                  <a:gd name="T24" fmla="*/ 209 w 367"/>
                  <a:gd name="T25" fmla="*/ 123 h 375"/>
                  <a:gd name="T26" fmla="*/ 207 w 367"/>
                  <a:gd name="T27" fmla="*/ 0 h 375"/>
                  <a:gd name="T28" fmla="*/ 132 w 367"/>
                  <a:gd name="T29" fmla="*/ 2 h 375"/>
                  <a:gd name="T30" fmla="*/ 123 w 367"/>
                  <a:gd name="T31" fmla="*/ 23 h 375"/>
                  <a:gd name="T32" fmla="*/ 82 w 367"/>
                  <a:gd name="T33" fmla="*/ 94 h 375"/>
                  <a:gd name="T34" fmla="*/ 66 w 367"/>
                  <a:gd name="T35" fmla="*/ 140 h 375"/>
                  <a:gd name="T36" fmla="*/ 66 w 367"/>
                  <a:gd name="T37" fmla="*/ 167 h 375"/>
                  <a:gd name="T38" fmla="*/ 65 w 367"/>
                  <a:gd name="T39" fmla="*/ 208 h 375"/>
                  <a:gd name="T40" fmla="*/ 59 w 367"/>
                  <a:gd name="T41" fmla="*/ 228 h 375"/>
                  <a:gd name="T42" fmla="*/ 36 w 367"/>
                  <a:gd name="T43" fmla="*/ 267 h 375"/>
                  <a:gd name="T44" fmla="*/ 36 w 367"/>
                  <a:gd name="T45" fmla="*/ 292 h 375"/>
                  <a:gd name="T46" fmla="*/ 0 w 367"/>
                  <a:gd name="T47" fmla="*/ 336 h 375"/>
                  <a:gd name="T48" fmla="*/ 2 w 367"/>
                  <a:gd name="T49" fmla="*/ 349 h 375"/>
                  <a:gd name="T50" fmla="*/ 6 w 367"/>
                  <a:gd name="T51" fmla="*/ 370 h 375"/>
                  <a:gd name="T52" fmla="*/ 81 w 367"/>
                  <a:gd name="T53" fmla="*/ 368 h 375"/>
                  <a:gd name="T54" fmla="*/ 123 w 367"/>
                  <a:gd name="T55" fmla="*/ 368 h 375"/>
                  <a:gd name="T56" fmla="*/ 132 w 367"/>
                  <a:gd name="T57" fmla="*/ 375 h 375"/>
                  <a:gd name="T58" fmla="*/ 132 w 367"/>
                  <a:gd name="T59" fmla="*/ 375 h 375"/>
                  <a:gd name="T60" fmla="*/ 132 w 367"/>
                  <a:gd name="T61" fmla="*/ 375 h 375"/>
                  <a:gd name="connsiteX0" fmla="*/ 3597 w 10000"/>
                  <a:gd name="connsiteY0" fmla="*/ 10000 h 10000"/>
                  <a:gd name="connsiteX1" fmla="*/ 9428 w 10000"/>
                  <a:gd name="connsiteY1" fmla="*/ 9920 h 10000"/>
                  <a:gd name="connsiteX2" fmla="*/ 9755 w 10000"/>
                  <a:gd name="connsiteY2" fmla="*/ 9973 h 10000"/>
                  <a:gd name="connsiteX3" fmla="*/ 9809 w 10000"/>
                  <a:gd name="connsiteY3" fmla="*/ 9013 h 10000"/>
                  <a:gd name="connsiteX4" fmla="*/ 10000 w 10000"/>
                  <a:gd name="connsiteY4" fmla="*/ 6640 h 10000"/>
                  <a:gd name="connsiteX5" fmla="*/ 9373 w 10000"/>
                  <a:gd name="connsiteY5" fmla="*/ 6640 h 10000"/>
                  <a:gd name="connsiteX6" fmla="*/ 7537 w 10000"/>
                  <a:gd name="connsiteY6" fmla="*/ 6418 h 10000"/>
                  <a:gd name="connsiteX7" fmla="*/ 8120 w 10000"/>
                  <a:gd name="connsiteY7" fmla="*/ 5467 h 10000"/>
                  <a:gd name="connsiteX8" fmla="*/ 7820 w 10000"/>
                  <a:gd name="connsiteY8" fmla="*/ 5253 h 10000"/>
                  <a:gd name="connsiteX9" fmla="*/ 6948 w 10000"/>
                  <a:gd name="connsiteY9" fmla="*/ 5253 h 10000"/>
                  <a:gd name="connsiteX10" fmla="*/ 6948 w 10000"/>
                  <a:gd name="connsiteY10" fmla="*/ 4453 h 10000"/>
                  <a:gd name="connsiteX11" fmla="*/ 6894 w 10000"/>
                  <a:gd name="connsiteY11" fmla="*/ 3280 h 10000"/>
                  <a:gd name="connsiteX12" fmla="*/ 5695 w 10000"/>
                  <a:gd name="connsiteY12" fmla="*/ 3280 h 10000"/>
                  <a:gd name="connsiteX13" fmla="*/ 5640 w 10000"/>
                  <a:gd name="connsiteY13" fmla="*/ 0 h 10000"/>
                  <a:gd name="connsiteX14" fmla="*/ 3597 w 10000"/>
                  <a:gd name="connsiteY14" fmla="*/ 53 h 10000"/>
                  <a:gd name="connsiteX15" fmla="*/ 3351 w 10000"/>
                  <a:gd name="connsiteY15" fmla="*/ 613 h 10000"/>
                  <a:gd name="connsiteX16" fmla="*/ 2234 w 10000"/>
                  <a:gd name="connsiteY16" fmla="*/ 2507 h 10000"/>
                  <a:gd name="connsiteX17" fmla="*/ 1798 w 10000"/>
                  <a:gd name="connsiteY17" fmla="*/ 3733 h 10000"/>
                  <a:gd name="connsiteX18" fmla="*/ 1798 w 10000"/>
                  <a:gd name="connsiteY18" fmla="*/ 4453 h 10000"/>
                  <a:gd name="connsiteX19" fmla="*/ 1771 w 10000"/>
                  <a:gd name="connsiteY19" fmla="*/ 5547 h 10000"/>
                  <a:gd name="connsiteX20" fmla="*/ 1608 w 10000"/>
                  <a:gd name="connsiteY20" fmla="*/ 6080 h 10000"/>
                  <a:gd name="connsiteX21" fmla="*/ 981 w 10000"/>
                  <a:gd name="connsiteY21" fmla="*/ 7120 h 10000"/>
                  <a:gd name="connsiteX22" fmla="*/ 981 w 10000"/>
                  <a:gd name="connsiteY22" fmla="*/ 7787 h 10000"/>
                  <a:gd name="connsiteX23" fmla="*/ 0 w 10000"/>
                  <a:gd name="connsiteY23" fmla="*/ 8960 h 10000"/>
                  <a:gd name="connsiteX24" fmla="*/ 54 w 10000"/>
                  <a:gd name="connsiteY24" fmla="*/ 9307 h 10000"/>
                  <a:gd name="connsiteX25" fmla="*/ 163 w 10000"/>
                  <a:gd name="connsiteY25" fmla="*/ 9867 h 10000"/>
                  <a:gd name="connsiteX26" fmla="*/ 2207 w 10000"/>
                  <a:gd name="connsiteY26" fmla="*/ 9813 h 10000"/>
                  <a:gd name="connsiteX27" fmla="*/ 3351 w 10000"/>
                  <a:gd name="connsiteY27" fmla="*/ 9813 h 10000"/>
                  <a:gd name="connsiteX28" fmla="*/ 3597 w 10000"/>
                  <a:gd name="connsiteY28" fmla="*/ 10000 h 10000"/>
                  <a:gd name="connsiteX29" fmla="*/ 3597 w 10000"/>
                  <a:gd name="connsiteY29" fmla="*/ 10000 h 10000"/>
                  <a:gd name="connsiteX30" fmla="*/ 3597 w 10000"/>
                  <a:gd name="connsiteY30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3597" y="10000"/>
                    </a:moveTo>
                    <a:lnTo>
                      <a:pt x="9428" y="9920"/>
                    </a:lnTo>
                    <a:lnTo>
                      <a:pt x="9755" y="9973"/>
                    </a:lnTo>
                    <a:lnTo>
                      <a:pt x="9809" y="9013"/>
                    </a:lnTo>
                    <a:cubicBezTo>
                      <a:pt x="9873" y="8222"/>
                      <a:pt x="9936" y="7431"/>
                      <a:pt x="10000" y="6640"/>
                    </a:cubicBezTo>
                    <a:lnTo>
                      <a:pt x="9373" y="6640"/>
                    </a:lnTo>
                    <a:lnTo>
                      <a:pt x="7537" y="6418"/>
                    </a:lnTo>
                    <a:lnTo>
                      <a:pt x="8120" y="5467"/>
                    </a:lnTo>
                    <a:lnTo>
                      <a:pt x="7820" y="5253"/>
                    </a:lnTo>
                    <a:lnTo>
                      <a:pt x="6948" y="5253"/>
                    </a:lnTo>
                    <a:lnTo>
                      <a:pt x="6948" y="4453"/>
                    </a:lnTo>
                    <a:lnTo>
                      <a:pt x="6894" y="3280"/>
                    </a:lnTo>
                    <a:lnTo>
                      <a:pt x="5695" y="3280"/>
                    </a:lnTo>
                    <a:cubicBezTo>
                      <a:pt x="5677" y="2187"/>
                      <a:pt x="5658" y="1093"/>
                      <a:pt x="5640" y="0"/>
                    </a:cubicBezTo>
                    <a:lnTo>
                      <a:pt x="3597" y="53"/>
                    </a:lnTo>
                    <a:lnTo>
                      <a:pt x="3351" y="613"/>
                    </a:lnTo>
                    <a:lnTo>
                      <a:pt x="2234" y="2507"/>
                    </a:lnTo>
                    <a:lnTo>
                      <a:pt x="1798" y="3733"/>
                    </a:lnTo>
                    <a:lnTo>
                      <a:pt x="1798" y="4453"/>
                    </a:lnTo>
                    <a:cubicBezTo>
                      <a:pt x="1789" y="4818"/>
                      <a:pt x="1780" y="5182"/>
                      <a:pt x="1771" y="5547"/>
                    </a:cubicBezTo>
                    <a:cubicBezTo>
                      <a:pt x="1717" y="5725"/>
                      <a:pt x="1662" y="5902"/>
                      <a:pt x="1608" y="6080"/>
                    </a:cubicBezTo>
                    <a:lnTo>
                      <a:pt x="981" y="7120"/>
                    </a:lnTo>
                    <a:lnTo>
                      <a:pt x="981" y="7787"/>
                    </a:lnTo>
                    <a:lnTo>
                      <a:pt x="0" y="8960"/>
                    </a:lnTo>
                    <a:cubicBezTo>
                      <a:pt x="18" y="9076"/>
                      <a:pt x="36" y="9191"/>
                      <a:pt x="54" y="9307"/>
                    </a:cubicBezTo>
                    <a:cubicBezTo>
                      <a:pt x="90" y="9494"/>
                      <a:pt x="127" y="9680"/>
                      <a:pt x="163" y="9867"/>
                    </a:cubicBezTo>
                    <a:lnTo>
                      <a:pt x="2207" y="9813"/>
                    </a:lnTo>
                    <a:lnTo>
                      <a:pt x="3351" y="9813"/>
                    </a:lnTo>
                    <a:lnTo>
                      <a:pt x="3597" y="10000"/>
                    </a:lnTo>
                    <a:lnTo>
                      <a:pt x="3597" y="10000"/>
                    </a:lnTo>
                    <a:lnTo>
                      <a:pt x="3597" y="10000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3" name="Freeform 51">
                <a:extLst>
                  <a:ext uri="{FF2B5EF4-FFF2-40B4-BE49-F238E27FC236}">
                    <a16:creationId xmlns:a16="http://schemas.microsoft.com/office/drawing/2014/main" id="{0A731E6A-AF5D-A180-42F4-4EF1893E42B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931715" y="4325904"/>
                <a:ext cx="716851" cy="683509"/>
              </a:xfrm>
              <a:custGeom>
                <a:avLst/>
                <a:gdLst>
                  <a:gd name="T0" fmla="*/ 91 w 215"/>
                  <a:gd name="T1" fmla="*/ 205 h 205"/>
                  <a:gd name="T2" fmla="*/ 94 w 215"/>
                  <a:gd name="T3" fmla="*/ 189 h 205"/>
                  <a:gd name="T4" fmla="*/ 96 w 215"/>
                  <a:gd name="T5" fmla="*/ 173 h 205"/>
                  <a:gd name="T6" fmla="*/ 100 w 215"/>
                  <a:gd name="T7" fmla="*/ 160 h 205"/>
                  <a:gd name="T8" fmla="*/ 119 w 215"/>
                  <a:gd name="T9" fmla="*/ 164 h 205"/>
                  <a:gd name="T10" fmla="*/ 141 w 215"/>
                  <a:gd name="T11" fmla="*/ 156 h 205"/>
                  <a:gd name="T12" fmla="*/ 153 w 215"/>
                  <a:gd name="T13" fmla="*/ 132 h 205"/>
                  <a:gd name="T14" fmla="*/ 151 w 215"/>
                  <a:gd name="T15" fmla="*/ 116 h 205"/>
                  <a:gd name="T16" fmla="*/ 174 w 215"/>
                  <a:gd name="T17" fmla="*/ 116 h 205"/>
                  <a:gd name="T18" fmla="*/ 183 w 215"/>
                  <a:gd name="T19" fmla="*/ 87 h 205"/>
                  <a:gd name="T20" fmla="*/ 189 w 215"/>
                  <a:gd name="T21" fmla="*/ 71 h 205"/>
                  <a:gd name="T22" fmla="*/ 198 w 215"/>
                  <a:gd name="T23" fmla="*/ 57 h 205"/>
                  <a:gd name="T24" fmla="*/ 203 w 215"/>
                  <a:gd name="T25" fmla="*/ 44 h 205"/>
                  <a:gd name="T26" fmla="*/ 203 w 215"/>
                  <a:gd name="T27" fmla="*/ 16 h 205"/>
                  <a:gd name="T28" fmla="*/ 215 w 215"/>
                  <a:gd name="T29" fmla="*/ 14 h 205"/>
                  <a:gd name="T30" fmla="*/ 214 w 215"/>
                  <a:gd name="T31" fmla="*/ 0 h 205"/>
                  <a:gd name="T32" fmla="*/ 153 w 215"/>
                  <a:gd name="T33" fmla="*/ 0 h 205"/>
                  <a:gd name="T34" fmla="*/ 82 w 215"/>
                  <a:gd name="T35" fmla="*/ 0 h 205"/>
                  <a:gd name="T36" fmla="*/ 27 w 215"/>
                  <a:gd name="T37" fmla="*/ 0 h 205"/>
                  <a:gd name="T38" fmla="*/ 9 w 215"/>
                  <a:gd name="T39" fmla="*/ 2 h 205"/>
                  <a:gd name="T40" fmla="*/ 0 w 215"/>
                  <a:gd name="T41" fmla="*/ 59 h 205"/>
                  <a:gd name="T42" fmla="*/ 0 w 215"/>
                  <a:gd name="T43" fmla="*/ 76 h 205"/>
                  <a:gd name="T44" fmla="*/ 0 w 215"/>
                  <a:gd name="T45" fmla="*/ 103 h 205"/>
                  <a:gd name="T46" fmla="*/ 2 w 215"/>
                  <a:gd name="T47" fmla="*/ 123 h 205"/>
                  <a:gd name="T48" fmla="*/ 46 w 215"/>
                  <a:gd name="T49" fmla="*/ 121 h 205"/>
                  <a:gd name="T50" fmla="*/ 48 w 215"/>
                  <a:gd name="T51" fmla="*/ 167 h 205"/>
                  <a:gd name="T52" fmla="*/ 48 w 215"/>
                  <a:gd name="T53" fmla="*/ 196 h 205"/>
                  <a:gd name="T54" fmla="*/ 73 w 215"/>
                  <a:gd name="T55" fmla="*/ 196 h 205"/>
                  <a:gd name="T56" fmla="*/ 91 w 215"/>
                  <a:gd name="T57" fmla="*/ 205 h 205"/>
                  <a:gd name="T58" fmla="*/ 91 w 215"/>
                  <a:gd name="T59" fmla="*/ 205 h 205"/>
                  <a:gd name="T60" fmla="*/ 91 w 215"/>
                  <a:gd name="T61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5" h="205">
                    <a:moveTo>
                      <a:pt x="91" y="205"/>
                    </a:moveTo>
                    <a:lnTo>
                      <a:pt x="94" y="189"/>
                    </a:lnTo>
                    <a:lnTo>
                      <a:pt x="96" y="173"/>
                    </a:lnTo>
                    <a:lnTo>
                      <a:pt x="100" y="160"/>
                    </a:lnTo>
                    <a:lnTo>
                      <a:pt x="119" y="164"/>
                    </a:lnTo>
                    <a:lnTo>
                      <a:pt x="141" y="156"/>
                    </a:lnTo>
                    <a:lnTo>
                      <a:pt x="153" y="132"/>
                    </a:lnTo>
                    <a:lnTo>
                      <a:pt x="151" y="116"/>
                    </a:lnTo>
                    <a:lnTo>
                      <a:pt x="174" y="116"/>
                    </a:lnTo>
                    <a:lnTo>
                      <a:pt x="183" y="87"/>
                    </a:lnTo>
                    <a:lnTo>
                      <a:pt x="189" y="71"/>
                    </a:lnTo>
                    <a:lnTo>
                      <a:pt x="198" y="57"/>
                    </a:lnTo>
                    <a:lnTo>
                      <a:pt x="203" y="44"/>
                    </a:lnTo>
                    <a:lnTo>
                      <a:pt x="203" y="16"/>
                    </a:lnTo>
                    <a:lnTo>
                      <a:pt x="215" y="14"/>
                    </a:lnTo>
                    <a:lnTo>
                      <a:pt x="214" y="0"/>
                    </a:lnTo>
                    <a:lnTo>
                      <a:pt x="153" y="0"/>
                    </a:lnTo>
                    <a:lnTo>
                      <a:pt x="82" y="0"/>
                    </a:lnTo>
                    <a:lnTo>
                      <a:pt x="27" y="0"/>
                    </a:lnTo>
                    <a:lnTo>
                      <a:pt x="9" y="2"/>
                    </a:lnTo>
                    <a:lnTo>
                      <a:pt x="0" y="59"/>
                    </a:lnTo>
                    <a:lnTo>
                      <a:pt x="0" y="76"/>
                    </a:lnTo>
                    <a:lnTo>
                      <a:pt x="0" y="103"/>
                    </a:lnTo>
                    <a:lnTo>
                      <a:pt x="2" y="123"/>
                    </a:lnTo>
                    <a:lnTo>
                      <a:pt x="46" y="121"/>
                    </a:lnTo>
                    <a:lnTo>
                      <a:pt x="48" y="167"/>
                    </a:lnTo>
                    <a:lnTo>
                      <a:pt x="48" y="196"/>
                    </a:lnTo>
                    <a:lnTo>
                      <a:pt x="73" y="196"/>
                    </a:lnTo>
                    <a:lnTo>
                      <a:pt x="91" y="205"/>
                    </a:lnTo>
                    <a:lnTo>
                      <a:pt x="91" y="205"/>
                    </a:lnTo>
                    <a:lnTo>
                      <a:pt x="91" y="205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4" name="Freeform 52">
                <a:extLst>
                  <a:ext uri="{FF2B5EF4-FFF2-40B4-BE49-F238E27FC236}">
                    <a16:creationId xmlns:a16="http://schemas.microsoft.com/office/drawing/2014/main" id="{A8948807-F200-1CEA-7F34-9D64C414EEC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181779" y="4325904"/>
                <a:ext cx="883560" cy="1156963"/>
              </a:xfrm>
              <a:custGeom>
                <a:avLst/>
                <a:gdLst>
                  <a:gd name="T0" fmla="*/ 176 w 265"/>
                  <a:gd name="T1" fmla="*/ 347 h 347"/>
                  <a:gd name="T2" fmla="*/ 181 w 265"/>
                  <a:gd name="T3" fmla="*/ 334 h 347"/>
                  <a:gd name="T4" fmla="*/ 183 w 265"/>
                  <a:gd name="T5" fmla="*/ 320 h 347"/>
                  <a:gd name="T6" fmla="*/ 178 w 265"/>
                  <a:gd name="T7" fmla="*/ 306 h 347"/>
                  <a:gd name="T8" fmla="*/ 167 w 265"/>
                  <a:gd name="T9" fmla="*/ 292 h 347"/>
                  <a:gd name="T10" fmla="*/ 181 w 265"/>
                  <a:gd name="T11" fmla="*/ 286 h 347"/>
                  <a:gd name="T12" fmla="*/ 196 w 265"/>
                  <a:gd name="T13" fmla="*/ 301 h 347"/>
                  <a:gd name="T14" fmla="*/ 210 w 265"/>
                  <a:gd name="T15" fmla="*/ 290 h 347"/>
                  <a:gd name="T16" fmla="*/ 194 w 265"/>
                  <a:gd name="T17" fmla="*/ 281 h 347"/>
                  <a:gd name="T18" fmla="*/ 187 w 265"/>
                  <a:gd name="T19" fmla="*/ 270 h 347"/>
                  <a:gd name="T20" fmla="*/ 174 w 265"/>
                  <a:gd name="T21" fmla="*/ 263 h 347"/>
                  <a:gd name="T22" fmla="*/ 197 w 265"/>
                  <a:gd name="T23" fmla="*/ 260 h 347"/>
                  <a:gd name="T24" fmla="*/ 210 w 265"/>
                  <a:gd name="T25" fmla="*/ 254 h 347"/>
                  <a:gd name="T26" fmla="*/ 226 w 265"/>
                  <a:gd name="T27" fmla="*/ 263 h 347"/>
                  <a:gd name="T28" fmla="*/ 229 w 265"/>
                  <a:gd name="T29" fmla="*/ 251 h 347"/>
                  <a:gd name="T30" fmla="*/ 222 w 265"/>
                  <a:gd name="T31" fmla="*/ 240 h 347"/>
                  <a:gd name="T32" fmla="*/ 233 w 265"/>
                  <a:gd name="T33" fmla="*/ 231 h 347"/>
                  <a:gd name="T34" fmla="*/ 231 w 265"/>
                  <a:gd name="T35" fmla="*/ 215 h 347"/>
                  <a:gd name="T36" fmla="*/ 220 w 265"/>
                  <a:gd name="T37" fmla="*/ 205 h 347"/>
                  <a:gd name="T38" fmla="*/ 219 w 265"/>
                  <a:gd name="T39" fmla="*/ 189 h 347"/>
                  <a:gd name="T40" fmla="*/ 233 w 265"/>
                  <a:gd name="T41" fmla="*/ 183 h 347"/>
                  <a:gd name="T42" fmla="*/ 245 w 265"/>
                  <a:gd name="T43" fmla="*/ 178 h 347"/>
                  <a:gd name="T44" fmla="*/ 233 w 265"/>
                  <a:gd name="T45" fmla="*/ 171 h 347"/>
                  <a:gd name="T46" fmla="*/ 233 w 265"/>
                  <a:gd name="T47" fmla="*/ 156 h 347"/>
                  <a:gd name="T48" fmla="*/ 236 w 265"/>
                  <a:gd name="T49" fmla="*/ 146 h 347"/>
                  <a:gd name="T50" fmla="*/ 238 w 265"/>
                  <a:gd name="T51" fmla="*/ 130 h 347"/>
                  <a:gd name="T52" fmla="*/ 244 w 265"/>
                  <a:gd name="T53" fmla="*/ 117 h 347"/>
                  <a:gd name="T54" fmla="*/ 260 w 265"/>
                  <a:gd name="T55" fmla="*/ 116 h 347"/>
                  <a:gd name="T56" fmla="*/ 258 w 265"/>
                  <a:gd name="T57" fmla="*/ 103 h 347"/>
                  <a:gd name="T58" fmla="*/ 251 w 265"/>
                  <a:gd name="T59" fmla="*/ 89 h 347"/>
                  <a:gd name="T60" fmla="*/ 252 w 265"/>
                  <a:gd name="T61" fmla="*/ 76 h 347"/>
                  <a:gd name="T62" fmla="*/ 244 w 265"/>
                  <a:gd name="T63" fmla="*/ 66 h 347"/>
                  <a:gd name="T64" fmla="*/ 245 w 265"/>
                  <a:gd name="T65" fmla="*/ 51 h 347"/>
                  <a:gd name="T66" fmla="*/ 251 w 265"/>
                  <a:gd name="T67" fmla="*/ 39 h 347"/>
                  <a:gd name="T68" fmla="*/ 258 w 265"/>
                  <a:gd name="T69" fmla="*/ 28 h 347"/>
                  <a:gd name="T70" fmla="*/ 263 w 265"/>
                  <a:gd name="T71" fmla="*/ 16 h 347"/>
                  <a:gd name="T72" fmla="*/ 265 w 265"/>
                  <a:gd name="T73" fmla="*/ 0 h 347"/>
                  <a:gd name="T74" fmla="*/ 199 w 265"/>
                  <a:gd name="T75" fmla="*/ 2 h 347"/>
                  <a:gd name="T76" fmla="*/ 139 w 265"/>
                  <a:gd name="T77" fmla="*/ 0 h 347"/>
                  <a:gd name="T78" fmla="*/ 140 w 265"/>
                  <a:gd name="T79" fmla="*/ 14 h 347"/>
                  <a:gd name="T80" fmla="*/ 126 w 265"/>
                  <a:gd name="T81" fmla="*/ 14 h 347"/>
                  <a:gd name="T82" fmla="*/ 126 w 265"/>
                  <a:gd name="T83" fmla="*/ 44 h 347"/>
                  <a:gd name="T84" fmla="*/ 123 w 265"/>
                  <a:gd name="T85" fmla="*/ 57 h 347"/>
                  <a:gd name="T86" fmla="*/ 117 w 265"/>
                  <a:gd name="T87" fmla="*/ 71 h 347"/>
                  <a:gd name="T88" fmla="*/ 107 w 265"/>
                  <a:gd name="T89" fmla="*/ 80 h 347"/>
                  <a:gd name="T90" fmla="*/ 107 w 265"/>
                  <a:gd name="T91" fmla="*/ 110 h 347"/>
                  <a:gd name="T92" fmla="*/ 76 w 265"/>
                  <a:gd name="T93" fmla="*/ 116 h 347"/>
                  <a:gd name="T94" fmla="*/ 78 w 265"/>
                  <a:gd name="T95" fmla="*/ 128 h 347"/>
                  <a:gd name="T96" fmla="*/ 76 w 265"/>
                  <a:gd name="T97" fmla="*/ 158 h 347"/>
                  <a:gd name="T98" fmla="*/ 44 w 265"/>
                  <a:gd name="T99" fmla="*/ 156 h 347"/>
                  <a:gd name="T100" fmla="*/ 32 w 265"/>
                  <a:gd name="T101" fmla="*/ 162 h 347"/>
                  <a:gd name="T102" fmla="*/ 21 w 265"/>
                  <a:gd name="T103" fmla="*/ 173 h 347"/>
                  <a:gd name="T104" fmla="*/ 18 w 265"/>
                  <a:gd name="T105" fmla="*/ 189 h 347"/>
                  <a:gd name="T106" fmla="*/ 16 w 265"/>
                  <a:gd name="T107" fmla="*/ 205 h 347"/>
                  <a:gd name="T108" fmla="*/ 9 w 265"/>
                  <a:gd name="T109" fmla="*/ 221 h 347"/>
                  <a:gd name="T110" fmla="*/ 0 w 265"/>
                  <a:gd name="T111" fmla="*/ 238 h 347"/>
                  <a:gd name="T112" fmla="*/ 57 w 265"/>
                  <a:gd name="T113" fmla="*/ 249 h 347"/>
                  <a:gd name="T114" fmla="*/ 85 w 265"/>
                  <a:gd name="T115" fmla="*/ 249 h 347"/>
                  <a:gd name="T116" fmla="*/ 85 w 265"/>
                  <a:gd name="T117" fmla="*/ 333 h 347"/>
                  <a:gd name="T118" fmla="*/ 124 w 265"/>
                  <a:gd name="T119" fmla="*/ 345 h 347"/>
                  <a:gd name="T120" fmla="*/ 176 w 265"/>
                  <a:gd name="T121" fmla="*/ 347 h 347"/>
                  <a:gd name="T122" fmla="*/ 176 w 265"/>
                  <a:gd name="T123" fmla="*/ 347 h 347"/>
                  <a:gd name="T124" fmla="*/ 176 w 265"/>
                  <a:gd name="T125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5" h="347">
                    <a:moveTo>
                      <a:pt x="176" y="347"/>
                    </a:moveTo>
                    <a:lnTo>
                      <a:pt x="181" y="334"/>
                    </a:lnTo>
                    <a:lnTo>
                      <a:pt x="183" y="320"/>
                    </a:lnTo>
                    <a:lnTo>
                      <a:pt x="178" y="306"/>
                    </a:lnTo>
                    <a:lnTo>
                      <a:pt x="167" y="292"/>
                    </a:lnTo>
                    <a:lnTo>
                      <a:pt x="181" y="286"/>
                    </a:lnTo>
                    <a:lnTo>
                      <a:pt x="196" y="301"/>
                    </a:lnTo>
                    <a:lnTo>
                      <a:pt x="210" y="290"/>
                    </a:lnTo>
                    <a:lnTo>
                      <a:pt x="194" y="281"/>
                    </a:lnTo>
                    <a:lnTo>
                      <a:pt x="187" y="270"/>
                    </a:lnTo>
                    <a:lnTo>
                      <a:pt x="174" y="263"/>
                    </a:lnTo>
                    <a:lnTo>
                      <a:pt x="197" y="260"/>
                    </a:lnTo>
                    <a:lnTo>
                      <a:pt x="210" y="254"/>
                    </a:lnTo>
                    <a:lnTo>
                      <a:pt x="226" y="263"/>
                    </a:lnTo>
                    <a:lnTo>
                      <a:pt x="229" y="251"/>
                    </a:lnTo>
                    <a:lnTo>
                      <a:pt x="222" y="240"/>
                    </a:lnTo>
                    <a:lnTo>
                      <a:pt x="233" y="231"/>
                    </a:lnTo>
                    <a:lnTo>
                      <a:pt x="231" y="215"/>
                    </a:lnTo>
                    <a:lnTo>
                      <a:pt x="220" y="205"/>
                    </a:lnTo>
                    <a:lnTo>
                      <a:pt x="219" y="189"/>
                    </a:lnTo>
                    <a:lnTo>
                      <a:pt x="233" y="183"/>
                    </a:lnTo>
                    <a:lnTo>
                      <a:pt x="245" y="178"/>
                    </a:lnTo>
                    <a:lnTo>
                      <a:pt x="233" y="171"/>
                    </a:lnTo>
                    <a:lnTo>
                      <a:pt x="233" y="156"/>
                    </a:lnTo>
                    <a:lnTo>
                      <a:pt x="236" y="146"/>
                    </a:lnTo>
                    <a:lnTo>
                      <a:pt x="238" y="130"/>
                    </a:lnTo>
                    <a:lnTo>
                      <a:pt x="244" y="117"/>
                    </a:lnTo>
                    <a:lnTo>
                      <a:pt x="260" y="116"/>
                    </a:lnTo>
                    <a:lnTo>
                      <a:pt x="258" y="103"/>
                    </a:lnTo>
                    <a:lnTo>
                      <a:pt x="251" y="89"/>
                    </a:lnTo>
                    <a:lnTo>
                      <a:pt x="252" y="76"/>
                    </a:lnTo>
                    <a:lnTo>
                      <a:pt x="244" y="66"/>
                    </a:lnTo>
                    <a:lnTo>
                      <a:pt x="245" y="51"/>
                    </a:lnTo>
                    <a:lnTo>
                      <a:pt x="251" y="39"/>
                    </a:lnTo>
                    <a:lnTo>
                      <a:pt x="258" y="28"/>
                    </a:lnTo>
                    <a:lnTo>
                      <a:pt x="263" y="16"/>
                    </a:lnTo>
                    <a:lnTo>
                      <a:pt x="265" y="0"/>
                    </a:lnTo>
                    <a:lnTo>
                      <a:pt x="199" y="2"/>
                    </a:lnTo>
                    <a:lnTo>
                      <a:pt x="139" y="0"/>
                    </a:lnTo>
                    <a:lnTo>
                      <a:pt x="140" y="14"/>
                    </a:lnTo>
                    <a:lnTo>
                      <a:pt x="126" y="14"/>
                    </a:lnTo>
                    <a:lnTo>
                      <a:pt x="126" y="44"/>
                    </a:lnTo>
                    <a:lnTo>
                      <a:pt x="123" y="57"/>
                    </a:lnTo>
                    <a:lnTo>
                      <a:pt x="117" y="71"/>
                    </a:lnTo>
                    <a:lnTo>
                      <a:pt x="107" y="80"/>
                    </a:lnTo>
                    <a:lnTo>
                      <a:pt x="107" y="110"/>
                    </a:lnTo>
                    <a:lnTo>
                      <a:pt x="76" y="116"/>
                    </a:lnTo>
                    <a:lnTo>
                      <a:pt x="78" y="128"/>
                    </a:lnTo>
                    <a:lnTo>
                      <a:pt x="76" y="158"/>
                    </a:lnTo>
                    <a:lnTo>
                      <a:pt x="44" y="156"/>
                    </a:lnTo>
                    <a:lnTo>
                      <a:pt x="32" y="162"/>
                    </a:lnTo>
                    <a:lnTo>
                      <a:pt x="21" y="173"/>
                    </a:lnTo>
                    <a:lnTo>
                      <a:pt x="18" y="189"/>
                    </a:lnTo>
                    <a:lnTo>
                      <a:pt x="16" y="205"/>
                    </a:lnTo>
                    <a:lnTo>
                      <a:pt x="9" y="221"/>
                    </a:lnTo>
                    <a:lnTo>
                      <a:pt x="0" y="238"/>
                    </a:lnTo>
                    <a:lnTo>
                      <a:pt x="57" y="249"/>
                    </a:lnTo>
                    <a:lnTo>
                      <a:pt x="85" y="249"/>
                    </a:lnTo>
                    <a:lnTo>
                      <a:pt x="85" y="333"/>
                    </a:lnTo>
                    <a:lnTo>
                      <a:pt x="124" y="345"/>
                    </a:lnTo>
                    <a:lnTo>
                      <a:pt x="176" y="347"/>
                    </a:lnTo>
                    <a:lnTo>
                      <a:pt x="176" y="347"/>
                    </a:lnTo>
                    <a:lnTo>
                      <a:pt x="176" y="347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5" name="Freeform 53">
                <a:extLst>
                  <a:ext uri="{FF2B5EF4-FFF2-40B4-BE49-F238E27FC236}">
                    <a16:creationId xmlns:a16="http://schemas.microsoft.com/office/drawing/2014/main" id="{B278D3D0-644A-D8BB-5B1E-ADB0A2B969E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775264" y="4319236"/>
                <a:ext cx="853552" cy="1263656"/>
              </a:xfrm>
              <a:custGeom>
                <a:avLst/>
                <a:gdLst>
                  <a:gd name="T0" fmla="*/ 206 w 256"/>
                  <a:gd name="T1" fmla="*/ 363 h 379"/>
                  <a:gd name="T2" fmla="*/ 204 w 256"/>
                  <a:gd name="T3" fmla="*/ 324 h 379"/>
                  <a:gd name="T4" fmla="*/ 206 w 256"/>
                  <a:gd name="T5" fmla="*/ 242 h 379"/>
                  <a:gd name="T6" fmla="*/ 219 w 256"/>
                  <a:gd name="T7" fmla="*/ 219 h 379"/>
                  <a:gd name="T8" fmla="*/ 228 w 256"/>
                  <a:gd name="T9" fmla="*/ 194 h 379"/>
                  <a:gd name="T10" fmla="*/ 247 w 256"/>
                  <a:gd name="T11" fmla="*/ 173 h 379"/>
                  <a:gd name="T12" fmla="*/ 256 w 256"/>
                  <a:gd name="T13" fmla="*/ 151 h 379"/>
                  <a:gd name="T14" fmla="*/ 236 w 256"/>
                  <a:gd name="T15" fmla="*/ 126 h 379"/>
                  <a:gd name="T16" fmla="*/ 231 w 256"/>
                  <a:gd name="T17" fmla="*/ 32 h 379"/>
                  <a:gd name="T18" fmla="*/ 219 w 256"/>
                  <a:gd name="T19" fmla="*/ 2 h 379"/>
                  <a:gd name="T20" fmla="*/ 146 w 256"/>
                  <a:gd name="T21" fmla="*/ 2 h 379"/>
                  <a:gd name="T22" fmla="*/ 90 w 256"/>
                  <a:gd name="T23" fmla="*/ 2 h 379"/>
                  <a:gd name="T24" fmla="*/ 80 w 256"/>
                  <a:gd name="T25" fmla="*/ 30 h 379"/>
                  <a:gd name="T26" fmla="*/ 67 w 256"/>
                  <a:gd name="T27" fmla="*/ 53 h 379"/>
                  <a:gd name="T28" fmla="*/ 71 w 256"/>
                  <a:gd name="T29" fmla="*/ 77 h 379"/>
                  <a:gd name="T30" fmla="*/ 80 w 256"/>
                  <a:gd name="T31" fmla="*/ 103 h 379"/>
                  <a:gd name="T32" fmla="*/ 66 w 256"/>
                  <a:gd name="T33" fmla="*/ 119 h 379"/>
                  <a:gd name="T34" fmla="*/ 57 w 256"/>
                  <a:gd name="T35" fmla="*/ 142 h 379"/>
                  <a:gd name="T36" fmla="*/ 53 w 256"/>
                  <a:gd name="T37" fmla="*/ 173 h 379"/>
                  <a:gd name="T38" fmla="*/ 58 w 256"/>
                  <a:gd name="T39" fmla="*/ 182 h 379"/>
                  <a:gd name="T40" fmla="*/ 42 w 256"/>
                  <a:gd name="T41" fmla="*/ 207 h 379"/>
                  <a:gd name="T42" fmla="*/ 55 w 256"/>
                  <a:gd name="T43" fmla="*/ 230 h 379"/>
                  <a:gd name="T44" fmla="*/ 53 w 256"/>
                  <a:gd name="T45" fmla="*/ 246 h 379"/>
                  <a:gd name="T46" fmla="*/ 34 w 256"/>
                  <a:gd name="T47" fmla="*/ 256 h 379"/>
                  <a:gd name="T48" fmla="*/ 3 w 256"/>
                  <a:gd name="T49" fmla="*/ 256 h 379"/>
                  <a:gd name="T50" fmla="*/ 10 w 256"/>
                  <a:gd name="T51" fmla="*/ 274 h 379"/>
                  <a:gd name="T52" fmla="*/ 23 w 256"/>
                  <a:gd name="T53" fmla="*/ 304 h 379"/>
                  <a:gd name="T54" fmla="*/ 0 w 256"/>
                  <a:gd name="T55" fmla="*/ 292 h 379"/>
                  <a:gd name="T56" fmla="*/ 1 w 256"/>
                  <a:gd name="T57" fmla="*/ 320 h 379"/>
                  <a:gd name="T58" fmla="*/ 16 w 256"/>
                  <a:gd name="T59" fmla="*/ 349 h 379"/>
                  <a:gd name="T60" fmla="*/ 85 w 256"/>
                  <a:gd name="T61" fmla="*/ 358 h 379"/>
                  <a:gd name="T62" fmla="*/ 121 w 256"/>
                  <a:gd name="T63" fmla="*/ 349 h 379"/>
                  <a:gd name="T64" fmla="*/ 139 w 256"/>
                  <a:gd name="T65" fmla="*/ 342 h 379"/>
                  <a:gd name="T66" fmla="*/ 162 w 256"/>
                  <a:gd name="T67" fmla="*/ 360 h 379"/>
                  <a:gd name="T68" fmla="*/ 149 w 256"/>
                  <a:gd name="T69" fmla="*/ 365 h 379"/>
                  <a:gd name="T70" fmla="*/ 187 w 256"/>
                  <a:gd name="T71" fmla="*/ 376 h 379"/>
                  <a:gd name="T72" fmla="*/ 204 w 256"/>
                  <a:gd name="T73" fmla="*/ 379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379">
                    <a:moveTo>
                      <a:pt x="204" y="379"/>
                    </a:moveTo>
                    <a:lnTo>
                      <a:pt x="206" y="363"/>
                    </a:lnTo>
                    <a:lnTo>
                      <a:pt x="206" y="336"/>
                    </a:lnTo>
                    <a:lnTo>
                      <a:pt x="204" y="324"/>
                    </a:lnTo>
                    <a:lnTo>
                      <a:pt x="204" y="255"/>
                    </a:lnTo>
                    <a:lnTo>
                      <a:pt x="206" y="242"/>
                    </a:lnTo>
                    <a:lnTo>
                      <a:pt x="210" y="230"/>
                    </a:lnTo>
                    <a:lnTo>
                      <a:pt x="219" y="219"/>
                    </a:lnTo>
                    <a:lnTo>
                      <a:pt x="220" y="205"/>
                    </a:lnTo>
                    <a:lnTo>
                      <a:pt x="228" y="194"/>
                    </a:lnTo>
                    <a:lnTo>
                      <a:pt x="238" y="185"/>
                    </a:lnTo>
                    <a:lnTo>
                      <a:pt x="247" y="173"/>
                    </a:lnTo>
                    <a:lnTo>
                      <a:pt x="254" y="164"/>
                    </a:lnTo>
                    <a:lnTo>
                      <a:pt x="256" y="151"/>
                    </a:lnTo>
                    <a:lnTo>
                      <a:pt x="244" y="141"/>
                    </a:lnTo>
                    <a:lnTo>
                      <a:pt x="236" y="126"/>
                    </a:lnTo>
                    <a:lnTo>
                      <a:pt x="231" y="91"/>
                    </a:lnTo>
                    <a:lnTo>
                      <a:pt x="231" y="32"/>
                    </a:lnTo>
                    <a:lnTo>
                      <a:pt x="231" y="9"/>
                    </a:lnTo>
                    <a:lnTo>
                      <a:pt x="219" y="2"/>
                    </a:lnTo>
                    <a:lnTo>
                      <a:pt x="162" y="0"/>
                    </a:lnTo>
                    <a:lnTo>
                      <a:pt x="146" y="2"/>
                    </a:lnTo>
                    <a:lnTo>
                      <a:pt x="115" y="2"/>
                    </a:lnTo>
                    <a:lnTo>
                      <a:pt x="90" y="2"/>
                    </a:lnTo>
                    <a:lnTo>
                      <a:pt x="85" y="14"/>
                    </a:lnTo>
                    <a:lnTo>
                      <a:pt x="80" y="30"/>
                    </a:lnTo>
                    <a:lnTo>
                      <a:pt x="73" y="41"/>
                    </a:lnTo>
                    <a:lnTo>
                      <a:pt x="67" y="53"/>
                    </a:lnTo>
                    <a:lnTo>
                      <a:pt x="66" y="66"/>
                    </a:lnTo>
                    <a:lnTo>
                      <a:pt x="71" y="77"/>
                    </a:lnTo>
                    <a:lnTo>
                      <a:pt x="73" y="91"/>
                    </a:lnTo>
                    <a:lnTo>
                      <a:pt x="80" y="103"/>
                    </a:lnTo>
                    <a:lnTo>
                      <a:pt x="82" y="118"/>
                    </a:lnTo>
                    <a:lnTo>
                      <a:pt x="66" y="119"/>
                    </a:lnTo>
                    <a:lnTo>
                      <a:pt x="62" y="130"/>
                    </a:lnTo>
                    <a:lnTo>
                      <a:pt x="57" y="142"/>
                    </a:lnTo>
                    <a:lnTo>
                      <a:pt x="55" y="158"/>
                    </a:lnTo>
                    <a:lnTo>
                      <a:pt x="53" y="173"/>
                    </a:lnTo>
                    <a:lnTo>
                      <a:pt x="66" y="173"/>
                    </a:lnTo>
                    <a:lnTo>
                      <a:pt x="58" y="182"/>
                    </a:lnTo>
                    <a:lnTo>
                      <a:pt x="48" y="191"/>
                    </a:lnTo>
                    <a:lnTo>
                      <a:pt x="42" y="207"/>
                    </a:lnTo>
                    <a:lnTo>
                      <a:pt x="48" y="219"/>
                    </a:lnTo>
                    <a:lnTo>
                      <a:pt x="55" y="230"/>
                    </a:lnTo>
                    <a:lnTo>
                      <a:pt x="42" y="235"/>
                    </a:lnTo>
                    <a:lnTo>
                      <a:pt x="53" y="246"/>
                    </a:lnTo>
                    <a:lnTo>
                      <a:pt x="48" y="262"/>
                    </a:lnTo>
                    <a:lnTo>
                      <a:pt x="34" y="256"/>
                    </a:lnTo>
                    <a:lnTo>
                      <a:pt x="19" y="262"/>
                    </a:lnTo>
                    <a:lnTo>
                      <a:pt x="3" y="256"/>
                    </a:lnTo>
                    <a:lnTo>
                      <a:pt x="0" y="269"/>
                    </a:lnTo>
                    <a:lnTo>
                      <a:pt x="10" y="274"/>
                    </a:lnTo>
                    <a:lnTo>
                      <a:pt x="26" y="288"/>
                    </a:lnTo>
                    <a:lnTo>
                      <a:pt x="23" y="304"/>
                    </a:lnTo>
                    <a:lnTo>
                      <a:pt x="12" y="287"/>
                    </a:lnTo>
                    <a:lnTo>
                      <a:pt x="0" y="292"/>
                    </a:lnTo>
                    <a:lnTo>
                      <a:pt x="0" y="308"/>
                    </a:lnTo>
                    <a:lnTo>
                      <a:pt x="1" y="320"/>
                    </a:lnTo>
                    <a:lnTo>
                      <a:pt x="14" y="333"/>
                    </a:lnTo>
                    <a:lnTo>
                      <a:pt x="16" y="349"/>
                    </a:lnTo>
                    <a:lnTo>
                      <a:pt x="48" y="349"/>
                    </a:lnTo>
                    <a:lnTo>
                      <a:pt x="85" y="358"/>
                    </a:lnTo>
                    <a:lnTo>
                      <a:pt x="108" y="356"/>
                    </a:lnTo>
                    <a:lnTo>
                      <a:pt x="121" y="349"/>
                    </a:lnTo>
                    <a:lnTo>
                      <a:pt x="133" y="356"/>
                    </a:lnTo>
                    <a:lnTo>
                      <a:pt x="139" y="342"/>
                    </a:lnTo>
                    <a:lnTo>
                      <a:pt x="151" y="342"/>
                    </a:lnTo>
                    <a:lnTo>
                      <a:pt x="162" y="360"/>
                    </a:lnTo>
                    <a:lnTo>
                      <a:pt x="147" y="353"/>
                    </a:lnTo>
                    <a:lnTo>
                      <a:pt x="149" y="365"/>
                    </a:lnTo>
                    <a:lnTo>
                      <a:pt x="167" y="367"/>
                    </a:lnTo>
                    <a:lnTo>
                      <a:pt x="187" y="376"/>
                    </a:lnTo>
                    <a:lnTo>
                      <a:pt x="204" y="379"/>
                    </a:lnTo>
                    <a:lnTo>
                      <a:pt x="204" y="379"/>
                    </a:lnTo>
                    <a:lnTo>
                      <a:pt x="204" y="379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B8BEC003-4624-D7EF-21FF-57164D23D6A6}"/>
                  </a:ext>
                </a:extLst>
              </p:cNvPr>
              <p:cNvSpPr/>
              <p:nvPr/>
            </p:nvSpPr>
            <p:spPr>
              <a:xfrm>
                <a:off x="4404820" y="2877280"/>
                <a:ext cx="1311959" cy="1477702"/>
              </a:xfrm>
              <a:custGeom>
                <a:avLst/>
                <a:gdLst>
                  <a:gd name="connsiteX0" fmla="*/ 42481 w 527780"/>
                  <a:gd name="connsiteY0" fmla="*/ 594455 h 594455"/>
                  <a:gd name="connsiteX1" fmla="*/ 103060 w 527780"/>
                  <a:gd name="connsiteY1" fmla="*/ 593312 h 594455"/>
                  <a:gd name="connsiteX2" fmla="*/ 202311 w 527780"/>
                  <a:gd name="connsiteY2" fmla="*/ 592550 h 594455"/>
                  <a:gd name="connsiteX3" fmla="*/ 391763 w 527780"/>
                  <a:gd name="connsiteY3" fmla="*/ 594265 h 594455"/>
                  <a:gd name="connsiteX4" fmla="*/ 478346 w 527780"/>
                  <a:gd name="connsiteY4" fmla="*/ 591979 h 594455"/>
                  <a:gd name="connsiteX5" fmla="*/ 497396 w 527780"/>
                  <a:gd name="connsiteY5" fmla="*/ 577025 h 594455"/>
                  <a:gd name="connsiteX6" fmla="*/ 508540 w 527780"/>
                  <a:gd name="connsiteY6" fmla="*/ 556736 h 594455"/>
                  <a:gd name="connsiteX7" fmla="*/ 476631 w 527780"/>
                  <a:gd name="connsiteY7" fmla="*/ 535496 h 594455"/>
                  <a:gd name="connsiteX8" fmla="*/ 476060 w 527780"/>
                  <a:gd name="connsiteY8" fmla="*/ 505111 h 594455"/>
                  <a:gd name="connsiteX9" fmla="*/ 474440 w 527780"/>
                  <a:gd name="connsiteY9" fmla="*/ 483203 h 594455"/>
                  <a:gd name="connsiteX10" fmla="*/ 458533 w 527780"/>
                  <a:gd name="connsiteY10" fmla="*/ 472630 h 594455"/>
                  <a:gd name="connsiteX11" fmla="*/ 461201 w 527780"/>
                  <a:gd name="connsiteY11" fmla="*/ 451295 h 594455"/>
                  <a:gd name="connsiteX12" fmla="*/ 443579 w 527780"/>
                  <a:gd name="connsiteY12" fmla="*/ 418814 h 594455"/>
                  <a:gd name="connsiteX13" fmla="*/ 447294 w 527780"/>
                  <a:gd name="connsiteY13" fmla="*/ 388906 h 594455"/>
                  <a:gd name="connsiteX14" fmla="*/ 462153 w 527780"/>
                  <a:gd name="connsiteY14" fmla="*/ 373475 h 594455"/>
                  <a:gd name="connsiteX15" fmla="*/ 461105 w 527780"/>
                  <a:gd name="connsiteY15" fmla="*/ 347282 h 594455"/>
                  <a:gd name="connsiteX16" fmla="*/ 467392 w 527780"/>
                  <a:gd name="connsiteY16" fmla="*/ 330803 h 594455"/>
                  <a:gd name="connsiteX17" fmla="*/ 488061 w 527780"/>
                  <a:gd name="connsiteY17" fmla="*/ 302990 h 594455"/>
                  <a:gd name="connsiteX18" fmla="*/ 500824 w 527780"/>
                  <a:gd name="connsiteY18" fmla="*/ 269938 h 594455"/>
                  <a:gd name="connsiteX19" fmla="*/ 507111 w 527780"/>
                  <a:gd name="connsiteY19" fmla="*/ 253365 h 594455"/>
                  <a:gd name="connsiteX20" fmla="*/ 517779 w 527780"/>
                  <a:gd name="connsiteY20" fmla="*/ 237363 h 594455"/>
                  <a:gd name="connsiteX21" fmla="*/ 527780 w 527780"/>
                  <a:gd name="connsiteY21" fmla="*/ 225647 h 594455"/>
                  <a:gd name="connsiteX22" fmla="*/ 513493 w 527780"/>
                  <a:gd name="connsiteY22" fmla="*/ 202216 h 594455"/>
                  <a:gd name="connsiteX23" fmla="*/ 503872 w 527780"/>
                  <a:gd name="connsiteY23" fmla="*/ 175070 h 594455"/>
                  <a:gd name="connsiteX24" fmla="*/ 502253 w 527780"/>
                  <a:gd name="connsiteY24" fmla="*/ 153162 h 594455"/>
                  <a:gd name="connsiteX25" fmla="*/ 496443 w 527780"/>
                  <a:gd name="connsiteY25" fmla="*/ 130778 h 594455"/>
                  <a:gd name="connsiteX26" fmla="*/ 480441 w 527780"/>
                  <a:gd name="connsiteY26" fmla="*/ 120205 h 594455"/>
                  <a:gd name="connsiteX27" fmla="*/ 474059 w 527780"/>
                  <a:gd name="connsiteY27" fmla="*/ 102108 h 594455"/>
                  <a:gd name="connsiteX28" fmla="*/ 455485 w 527780"/>
                  <a:gd name="connsiteY28" fmla="*/ 112776 h 594455"/>
                  <a:gd name="connsiteX29" fmla="*/ 443865 w 527780"/>
                  <a:gd name="connsiteY29" fmla="*/ 102679 h 594455"/>
                  <a:gd name="connsiteX30" fmla="*/ 447008 w 527780"/>
                  <a:gd name="connsiteY30" fmla="*/ 77057 h 594455"/>
                  <a:gd name="connsiteX31" fmla="*/ 405574 w 527780"/>
                  <a:gd name="connsiteY31" fmla="*/ 28670 h 594455"/>
                  <a:gd name="connsiteX32" fmla="*/ 383762 w 527780"/>
                  <a:gd name="connsiteY32" fmla="*/ 30289 h 594455"/>
                  <a:gd name="connsiteX33" fmla="*/ 365760 w 527780"/>
                  <a:gd name="connsiteY33" fmla="*/ 36767 h 594455"/>
                  <a:gd name="connsiteX34" fmla="*/ 364617 w 527780"/>
                  <a:gd name="connsiteY34" fmla="*/ 10668 h 594455"/>
                  <a:gd name="connsiteX35" fmla="*/ 348710 w 527780"/>
                  <a:gd name="connsiteY35" fmla="*/ 0 h 594455"/>
                  <a:gd name="connsiteX36" fmla="*/ 324803 w 527780"/>
                  <a:gd name="connsiteY36" fmla="*/ 18669 h 594455"/>
                  <a:gd name="connsiteX37" fmla="*/ 305181 w 527780"/>
                  <a:gd name="connsiteY37" fmla="*/ 3334 h 594455"/>
                  <a:gd name="connsiteX38" fmla="*/ 275558 w 527780"/>
                  <a:gd name="connsiteY38" fmla="*/ 68961 h 594455"/>
                  <a:gd name="connsiteX39" fmla="*/ 246412 w 527780"/>
                  <a:gd name="connsiteY39" fmla="*/ 130302 h 594455"/>
                  <a:gd name="connsiteX40" fmla="*/ 229933 w 527780"/>
                  <a:gd name="connsiteY40" fmla="*/ 158591 h 594455"/>
                  <a:gd name="connsiteX41" fmla="*/ 127730 w 527780"/>
                  <a:gd name="connsiteY41" fmla="*/ 323469 h 594455"/>
                  <a:gd name="connsiteX42" fmla="*/ 90583 w 527780"/>
                  <a:gd name="connsiteY42" fmla="*/ 379571 h 594455"/>
                  <a:gd name="connsiteX43" fmla="*/ 84201 w 527780"/>
                  <a:gd name="connsiteY43" fmla="*/ 396050 h 594455"/>
                  <a:gd name="connsiteX44" fmla="*/ 76295 w 527780"/>
                  <a:gd name="connsiteY44" fmla="*/ 425387 h 594455"/>
                  <a:gd name="connsiteX45" fmla="*/ 74200 w 527780"/>
                  <a:gd name="connsiteY45" fmla="*/ 442436 h 594455"/>
                  <a:gd name="connsiteX46" fmla="*/ 94869 w 527780"/>
                  <a:gd name="connsiteY46" fmla="*/ 449389 h 594455"/>
                  <a:gd name="connsiteX47" fmla="*/ 106108 w 527780"/>
                  <a:gd name="connsiteY47" fmla="*/ 463772 h 594455"/>
                  <a:gd name="connsiteX48" fmla="*/ 103442 w 527780"/>
                  <a:gd name="connsiteY48" fmla="*/ 485108 h 594455"/>
                  <a:gd name="connsiteX49" fmla="*/ 92868 w 527780"/>
                  <a:gd name="connsiteY49" fmla="*/ 501110 h 594455"/>
                  <a:gd name="connsiteX50" fmla="*/ 76962 w 527780"/>
                  <a:gd name="connsiteY50" fmla="*/ 525113 h 594455"/>
                  <a:gd name="connsiteX51" fmla="*/ 53626 w 527780"/>
                  <a:gd name="connsiteY51" fmla="*/ 539496 h 594455"/>
                  <a:gd name="connsiteX52" fmla="*/ 47244 w 527780"/>
                  <a:gd name="connsiteY52" fmla="*/ 556070 h 594455"/>
                  <a:gd name="connsiteX53" fmla="*/ 32385 w 527780"/>
                  <a:gd name="connsiteY53" fmla="*/ 571595 h 594455"/>
                  <a:gd name="connsiteX54" fmla="*/ 14383 w 527780"/>
                  <a:gd name="connsiteY54" fmla="*/ 577977 h 594455"/>
                  <a:gd name="connsiteX55" fmla="*/ 0 w 527780"/>
                  <a:gd name="connsiteY55" fmla="*/ 589217 h 594455"/>
                  <a:gd name="connsiteX56" fmla="*/ 38290 w 527780"/>
                  <a:gd name="connsiteY56" fmla="*/ 593979 h 594455"/>
                  <a:gd name="connsiteX57" fmla="*/ 42481 w 527780"/>
                  <a:gd name="connsiteY57" fmla="*/ 594455 h 594455"/>
                  <a:gd name="connsiteX58" fmla="*/ 42481 w 527780"/>
                  <a:gd name="connsiteY58" fmla="*/ 594455 h 594455"/>
                  <a:gd name="connsiteX59" fmla="*/ 42481 w 527780"/>
                  <a:gd name="connsiteY59" fmla="*/ 594455 h 59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527780" h="594455">
                    <a:moveTo>
                      <a:pt x="42481" y="594455"/>
                    </a:moveTo>
                    <a:lnTo>
                      <a:pt x="103060" y="593312"/>
                    </a:lnTo>
                    <a:lnTo>
                      <a:pt x="202311" y="592550"/>
                    </a:lnTo>
                    <a:lnTo>
                      <a:pt x="391763" y="594265"/>
                    </a:lnTo>
                    <a:lnTo>
                      <a:pt x="478346" y="591979"/>
                    </a:lnTo>
                    <a:lnTo>
                      <a:pt x="497396" y="577025"/>
                    </a:lnTo>
                    <a:lnTo>
                      <a:pt x="508540" y="556736"/>
                    </a:lnTo>
                    <a:lnTo>
                      <a:pt x="476631" y="535496"/>
                    </a:lnTo>
                    <a:lnTo>
                      <a:pt x="476060" y="505111"/>
                    </a:lnTo>
                    <a:lnTo>
                      <a:pt x="474440" y="483203"/>
                    </a:lnTo>
                    <a:lnTo>
                      <a:pt x="458533" y="472630"/>
                    </a:lnTo>
                    <a:lnTo>
                      <a:pt x="461201" y="451295"/>
                    </a:lnTo>
                    <a:lnTo>
                      <a:pt x="443579" y="418814"/>
                    </a:lnTo>
                    <a:lnTo>
                      <a:pt x="447294" y="388906"/>
                    </a:lnTo>
                    <a:lnTo>
                      <a:pt x="462153" y="373475"/>
                    </a:lnTo>
                    <a:lnTo>
                      <a:pt x="461105" y="347282"/>
                    </a:lnTo>
                    <a:lnTo>
                      <a:pt x="467392" y="330803"/>
                    </a:lnTo>
                    <a:lnTo>
                      <a:pt x="488061" y="302990"/>
                    </a:lnTo>
                    <a:lnTo>
                      <a:pt x="500824" y="269938"/>
                    </a:lnTo>
                    <a:lnTo>
                      <a:pt x="507111" y="253365"/>
                    </a:lnTo>
                    <a:lnTo>
                      <a:pt x="517779" y="237363"/>
                    </a:lnTo>
                    <a:lnTo>
                      <a:pt x="527780" y="225647"/>
                    </a:lnTo>
                    <a:lnTo>
                      <a:pt x="513493" y="202216"/>
                    </a:lnTo>
                    <a:lnTo>
                      <a:pt x="503872" y="175070"/>
                    </a:lnTo>
                    <a:lnTo>
                      <a:pt x="502253" y="153162"/>
                    </a:lnTo>
                    <a:lnTo>
                      <a:pt x="496443" y="130778"/>
                    </a:lnTo>
                    <a:lnTo>
                      <a:pt x="480441" y="120205"/>
                    </a:lnTo>
                    <a:lnTo>
                      <a:pt x="474059" y="102108"/>
                    </a:lnTo>
                    <a:lnTo>
                      <a:pt x="455485" y="112776"/>
                    </a:lnTo>
                    <a:lnTo>
                      <a:pt x="443865" y="102679"/>
                    </a:lnTo>
                    <a:lnTo>
                      <a:pt x="447008" y="77057"/>
                    </a:lnTo>
                    <a:lnTo>
                      <a:pt x="405574" y="28670"/>
                    </a:lnTo>
                    <a:lnTo>
                      <a:pt x="383762" y="30289"/>
                    </a:lnTo>
                    <a:lnTo>
                      <a:pt x="365760" y="36767"/>
                    </a:lnTo>
                    <a:lnTo>
                      <a:pt x="364617" y="10668"/>
                    </a:lnTo>
                    <a:lnTo>
                      <a:pt x="348710" y="0"/>
                    </a:lnTo>
                    <a:lnTo>
                      <a:pt x="324803" y="18669"/>
                    </a:lnTo>
                    <a:lnTo>
                      <a:pt x="305181" y="3334"/>
                    </a:lnTo>
                    <a:lnTo>
                      <a:pt x="275558" y="68961"/>
                    </a:lnTo>
                    <a:lnTo>
                      <a:pt x="246412" y="130302"/>
                    </a:lnTo>
                    <a:lnTo>
                      <a:pt x="229933" y="158591"/>
                    </a:lnTo>
                    <a:lnTo>
                      <a:pt x="127730" y="323469"/>
                    </a:lnTo>
                    <a:lnTo>
                      <a:pt x="90583" y="379571"/>
                    </a:lnTo>
                    <a:lnTo>
                      <a:pt x="84201" y="396050"/>
                    </a:lnTo>
                    <a:lnTo>
                      <a:pt x="76295" y="425387"/>
                    </a:lnTo>
                    <a:lnTo>
                      <a:pt x="74200" y="442436"/>
                    </a:lnTo>
                    <a:lnTo>
                      <a:pt x="94869" y="449389"/>
                    </a:lnTo>
                    <a:lnTo>
                      <a:pt x="106108" y="463772"/>
                    </a:lnTo>
                    <a:lnTo>
                      <a:pt x="103442" y="485108"/>
                    </a:lnTo>
                    <a:lnTo>
                      <a:pt x="92868" y="501110"/>
                    </a:lnTo>
                    <a:lnTo>
                      <a:pt x="76962" y="525113"/>
                    </a:lnTo>
                    <a:lnTo>
                      <a:pt x="53626" y="539496"/>
                    </a:lnTo>
                    <a:lnTo>
                      <a:pt x="47244" y="556070"/>
                    </a:lnTo>
                    <a:lnTo>
                      <a:pt x="32385" y="571595"/>
                    </a:lnTo>
                    <a:lnTo>
                      <a:pt x="14383" y="577977"/>
                    </a:lnTo>
                    <a:lnTo>
                      <a:pt x="0" y="589217"/>
                    </a:lnTo>
                    <a:lnTo>
                      <a:pt x="38290" y="593979"/>
                    </a:lnTo>
                    <a:lnTo>
                      <a:pt x="42481" y="594455"/>
                    </a:lnTo>
                    <a:lnTo>
                      <a:pt x="42481" y="594455"/>
                    </a:lnTo>
                    <a:lnTo>
                      <a:pt x="42481" y="594455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6E537AA7-ADC2-7A94-C745-08ED31740F16}"/>
                  </a:ext>
                </a:extLst>
              </p:cNvPr>
              <p:cNvSpPr/>
              <p:nvPr/>
            </p:nvSpPr>
            <p:spPr>
              <a:xfrm>
                <a:off x="5510078" y="3200950"/>
                <a:ext cx="821366" cy="1153795"/>
              </a:xfrm>
              <a:custGeom>
                <a:avLst/>
                <a:gdLst>
                  <a:gd name="connsiteX0" fmla="*/ 215455 w 330422"/>
                  <a:gd name="connsiteY0" fmla="*/ 461391 h 464153"/>
                  <a:gd name="connsiteX1" fmla="*/ 250031 w 330422"/>
                  <a:gd name="connsiteY1" fmla="*/ 461391 h 464153"/>
                  <a:gd name="connsiteX2" fmla="*/ 264319 w 330422"/>
                  <a:gd name="connsiteY2" fmla="*/ 415576 h 464153"/>
                  <a:gd name="connsiteX3" fmla="*/ 277558 w 330422"/>
                  <a:gd name="connsiteY3" fmla="*/ 378238 h 464153"/>
                  <a:gd name="connsiteX4" fmla="*/ 290226 w 330422"/>
                  <a:gd name="connsiteY4" fmla="*/ 345281 h 464153"/>
                  <a:gd name="connsiteX5" fmla="*/ 300799 w 330422"/>
                  <a:gd name="connsiteY5" fmla="*/ 294608 h 464153"/>
                  <a:gd name="connsiteX6" fmla="*/ 318801 w 330422"/>
                  <a:gd name="connsiteY6" fmla="*/ 253651 h 464153"/>
                  <a:gd name="connsiteX7" fmla="*/ 325755 w 330422"/>
                  <a:gd name="connsiteY7" fmla="*/ 232886 h 464153"/>
                  <a:gd name="connsiteX8" fmla="*/ 323564 w 330422"/>
                  <a:gd name="connsiteY8" fmla="*/ 215265 h 464153"/>
                  <a:gd name="connsiteX9" fmla="*/ 329946 w 330422"/>
                  <a:gd name="connsiteY9" fmla="*/ 198787 h 464153"/>
                  <a:gd name="connsiteX10" fmla="*/ 327755 w 330422"/>
                  <a:gd name="connsiteY10" fmla="*/ 181261 h 464153"/>
                  <a:gd name="connsiteX11" fmla="*/ 330422 w 330422"/>
                  <a:gd name="connsiteY11" fmla="*/ 159925 h 464153"/>
                  <a:gd name="connsiteX12" fmla="*/ 313372 w 330422"/>
                  <a:gd name="connsiteY12" fmla="*/ 157829 h 464153"/>
                  <a:gd name="connsiteX13" fmla="*/ 323469 w 330422"/>
                  <a:gd name="connsiteY13" fmla="*/ 146113 h 464153"/>
                  <a:gd name="connsiteX14" fmla="*/ 326136 w 330422"/>
                  <a:gd name="connsiteY14" fmla="*/ 124778 h 464153"/>
                  <a:gd name="connsiteX15" fmla="*/ 300038 w 330422"/>
                  <a:gd name="connsiteY15" fmla="*/ 125921 h 464153"/>
                  <a:gd name="connsiteX16" fmla="*/ 280416 w 330422"/>
                  <a:gd name="connsiteY16" fmla="*/ 110490 h 464153"/>
                  <a:gd name="connsiteX17" fmla="*/ 298418 w 330422"/>
                  <a:gd name="connsiteY17" fmla="*/ 104108 h 464153"/>
                  <a:gd name="connsiteX18" fmla="*/ 301085 w 330422"/>
                  <a:gd name="connsiteY18" fmla="*/ 82772 h 464153"/>
                  <a:gd name="connsiteX19" fmla="*/ 278796 w 330422"/>
                  <a:gd name="connsiteY19" fmla="*/ 88678 h 464153"/>
                  <a:gd name="connsiteX20" fmla="*/ 263366 w 330422"/>
                  <a:gd name="connsiteY20" fmla="*/ 73819 h 464153"/>
                  <a:gd name="connsiteX21" fmla="*/ 251650 w 330422"/>
                  <a:gd name="connsiteY21" fmla="*/ 63722 h 464153"/>
                  <a:gd name="connsiteX22" fmla="*/ 227171 w 330422"/>
                  <a:gd name="connsiteY22" fmla="*/ 52007 h 464153"/>
                  <a:gd name="connsiteX23" fmla="*/ 220789 w 330422"/>
                  <a:gd name="connsiteY23" fmla="*/ 34004 h 464153"/>
                  <a:gd name="connsiteX24" fmla="*/ 195263 w 330422"/>
                  <a:gd name="connsiteY24" fmla="*/ 30766 h 464153"/>
                  <a:gd name="connsiteX25" fmla="*/ 179831 w 330422"/>
                  <a:gd name="connsiteY25" fmla="*/ 15907 h 464153"/>
                  <a:gd name="connsiteX26" fmla="*/ 155924 w 330422"/>
                  <a:gd name="connsiteY26" fmla="*/ 0 h 464153"/>
                  <a:gd name="connsiteX27" fmla="*/ 143732 w 330422"/>
                  <a:gd name="connsiteY27" fmla="*/ 28766 h 464153"/>
                  <a:gd name="connsiteX28" fmla="*/ 127254 w 330422"/>
                  <a:gd name="connsiteY28" fmla="*/ 57055 h 464153"/>
                  <a:gd name="connsiteX29" fmla="*/ 98107 w 330422"/>
                  <a:gd name="connsiteY29" fmla="*/ 83725 h 464153"/>
                  <a:gd name="connsiteX30" fmla="*/ 80581 w 330422"/>
                  <a:gd name="connsiteY30" fmla="*/ 85820 h 464153"/>
                  <a:gd name="connsiteX31" fmla="*/ 73628 w 330422"/>
                  <a:gd name="connsiteY31" fmla="*/ 106585 h 464153"/>
                  <a:gd name="connsiteX32" fmla="*/ 63055 w 330422"/>
                  <a:gd name="connsiteY32" fmla="*/ 122587 h 464153"/>
                  <a:gd name="connsiteX33" fmla="*/ 56673 w 330422"/>
                  <a:gd name="connsiteY33" fmla="*/ 139160 h 464153"/>
                  <a:gd name="connsiteX34" fmla="*/ 49339 w 330422"/>
                  <a:gd name="connsiteY34" fmla="*/ 164116 h 464153"/>
                  <a:gd name="connsiteX35" fmla="*/ 38671 w 330422"/>
                  <a:gd name="connsiteY35" fmla="*/ 180118 h 464153"/>
                  <a:gd name="connsiteX36" fmla="*/ 23813 w 330422"/>
                  <a:gd name="connsiteY36" fmla="*/ 195644 h 464153"/>
                  <a:gd name="connsiteX37" fmla="*/ 17526 w 330422"/>
                  <a:gd name="connsiteY37" fmla="*/ 212122 h 464153"/>
                  <a:gd name="connsiteX38" fmla="*/ 19621 w 330422"/>
                  <a:gd name="connsiteY38" fmla="*/ 229648 h 464153"/>
                  <a:gd name="connsiteX39" fmla="*/ 17526 w 330422"/>
                  <a:gd name="connsiteY39" fmla="*/ 246698 h 464153"/>
                  <a:gd name="connsiteX40" fmla="*/ 3238 w 330422"/>
                  <a:gd name="connsiteY40" fmla="*/ 257937 h 464153"/>
                  <a:gd name="connsiteX41" fmla="*/ 0 w 330422"/>
                  <a:gd name="connsiteY41" fmla="*/ 283464 h 464153"/>
                  <a:gd name="connsiteX42" fmla="*/ 17050 w 330422"/>
                  <a:gd name="connsiteY42" fmla="*/ 320135 h 464153"/>
                  <a:gd name="connsiteX43" fmla="*/ 14478 w 330422"/>
                  <a:gd name="connsiteY43" fmla="*/ 341471 h 464153"/>
                  <a:gd name="connsiteX44" fmla="*/ 30385 w 330422"/>
                  <a:gd name="connsiteY44" fmla="*/ 352139 h 464153"/>
                  <a:gd name="connsiteX45" fmla="*/ 24098 w 330422"/>
                  <a:gd name="connsiteY45" fmla="*/ 368617 h 464153"/>
                  <a:gd name="connsiteX46" fmla="*/ 25717 w 330422"/>
                  <a:gd name="connsiteY46" fmla="*/ 390430 h 464153"/>
                  <a:gd name="connsiteX47" fmla="*/ 36862 w 330422"/>
                  <a:gd name="connsiteY47" fmla="*/ 404813 h 464153"/>
                  <a:gd name="connsiteX48" fmla="*/ 56579 w 330422"/>
                  <a:gd name="connsiteY48" fmla="*/ 420148 h 464153"/>
                  <a:gd name="connsiteX49" fmla="*/ 53435 w 330422"/>
                  <a:gd name="connsiteY49" fmla="*/ 445770 h 464153"/>
                  <a:gd name="connsiteX50" fmla="*/ 124587 w 330422"/>
                  <a:gd name="connsiteY50" fmla="*/ 463201 h 464153"/>
                  <a:gd name="connsiteX51" fmla="*/ 202216 w 330422"/>
                  <a:gd name="connsiteY51" fmla="*/ 464153 h 464153"/>
                  <a:gd name="connsiteX52" fmla="*/ 215455 w 330422"/>
                  <a:gd name="connsiteY52" fmla="*/ 461391 h 464153"/>
                  <a:gd name="connsiteX53" fmla="*/ 215455 w 330422"/>
                  <a:gd name="connsiteY53" fmla="*/ 461391 h 464153"/>
                  <a:gd name="connsiteX54" fmla="*/ 215455 w 330422"/>
                  <a:gd name="connsiteY54" fmla="*/ 461391 h 46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30422" h="464153">
                    <a:moveTo>
                      <a:pt x="215455" y="461391"/>
                    </a:moveTo>
                    <a:lnTo>
                      <a:pt x="250031" y="461391"/>
                    </a:lnTo>
                    <a:lnTo>
                      <a:pt x="264319" y="415576"/>
                    </a:lnTo>
                    <a:lnTo>
                      <a:pt x="277558" y="378238"/>
                    </a:lnTo>
                    <a:lnTo>
                      <a:pt x="290226" y="345281"/>
                    </a:lnTo>
                    <a:lnTo>
                      <a:pt x="300799" y="294608"/>
                    </a:lnTo>
                    <a:lnTo>
                      <a:pt x="318801" y="253651"/>
                    </a:lnTo>
                    <a:lnTo>
                      <a:pt x="325755" y="232886"/>
                    </a:lnTo>
                    <a:lnTo>
                      <a:pt x="323564" y="215265"/>
                    </a:lnTo>
                    <a:lnTo>
                      <a:pt x="329946" y="198787"/>
                    </a:lnTo>
                    <a:lnTo>
                      <a:pt x="327755" y="181261"/>
                    </a:lnTo>
                    <a:lnTo>
                      <a:pt x="330422" y="159925"/>
                    </a:lnTo>
                    <a:lnTo>
                      <a:pt x="313372" y="157829"/>
                    </a:lnTo>
                    <a:lnTo>
                      <a:pt x="323469" y="146113"/>
                    </a:lnTo>
                    <a:lnTo>
                      <a:pt x="326136" y="124778"/>
                    </a:lnTo>
                    <a:lnTo>
                      <a:pt x="300038" y="125921"/>
                    </a:lnTo>
                    <a:lnTo>
                      <a:pt x="280416" y="110490"/>
                    </a:lnTo>
                    <a:lnTo>
                      <a:pt x="298418" y="104108"/>
                    </a:lnTo>
                    <a:lnTo>
                      <a:pt x="301085" y="82772"/>
                    </a:lnTo>
                    <a:lnTo>
                      <a:pt x="278796" y="88678"/>
                    </a:lnTo>
                    <a:lnTo>
                      <a:pt x="263366" y="73819"/>
                    </a:lnTo>
                    <a:lnTo>
                      <a:pt x="251650" y="63722"/>
                    </a:lnTo>
                    <a:lnTo>
                      <a:pt x="227171" y="52007"/>
                    </a:lnTo>
                    <a:lnTo>
                      <a:pt x="220789" y="34004"/>
                    </a:lnTo>
                    <a:lnTo>
                      <a:pt x="195263" y="30766"/>
                    </a:lnTo>
                    <a:lnTo>
                      <a:pt x="179831" y="15907"/>
                    </a:lnTo>
                    <a:lnTo>
                      <a:pt x="155924" y="0"/>
                    </a:lnTo>
                    <a:lnTo>
                      <a:pt x="143732" y="28766"/>
                    </a:lnTo>
                    <a:lnTo>
                      <a:pt x="127254" y="57055"/>
                    </a:lnTo>
                    <a:lnTo>
                      <a:pt x="98107" y="83725"/>
                    </a:lnTo>
                    <a:lnTo>
                      <a:pt x="80581" y="85820"/>
                    </a:lnTo>
                    <a:lnTo>
                      <a:pt x="73628" y="106585"/>
                    </a:lnTo>
                    <a:lnTo>
                      <a:pt x="63055" y="122587"/>
                    </a:lnTo>
                    <a:lnTo>
                      <a:pt x="56673" y="139160"/>
                    </a:lnTo>
                    <a:lnTo>
                      <a:pt x="49339" y="164116"/>
                    </a:lnTo>
                    <a:lnTo>
                      <a:pt x="38671" y="180118"/>
                    </a:lnTo>
                    <a:lnTo>
                      <a:pt x="23813" y="195644"/>
                    </a:lnTo>
                    <a:lnTo>
                      <a:pt x="17526" y="212122"/>
                    </a:lnTo>
                    <a:lnTo>
                      <a:pt x="19621" y="229648"/>
                    </a:lnTo>
                    <a:lnTo>
                      <a:pt x="17526" y="246698"/>
                    </a:lnTo>
                    <a:lnTo>
                      <a:pt x="3238" y="257937"/>
                    </a:lnTo>
                    <a:lnTo>
                      <a:pt x="0" y="283464"/>
                    </a:lnTo>
                    <a:lnTo>
                      <a:pt x="17050" y="320135"/>
                    </a:lnTo>
                    <a:lnTo>
                      <a:pt x="14478" y="341471"/>
                    </a:lnTo>
                    <a:lnTo>
                      <a:pt x="30385" y="352139"/>
                    </a:lnTo>
                    <a:lnTo>
                      <a:pt x="24098" y="368617"/>
                    </a:lnTo>
                    <a:lnTo>
                      <a:pt x="25717" y="390430"/>
                    </a:lnTo>
                    <a:lnTo>
                      <a:pt x="36862" y="404813"/>
                    </a:lnTo>
                    <a:lnTo>
                      <a:pt x="56579" y="420148"/>
                    </a:lnTo>
                    <a:lnTo>
                      <a:pt x="53435" y="445770"/>
                    </a:lnTo>
                    <a:lnTo>
                      <a:pt x="124587" y="463201"/>
                    </a:lnTo>
                    <a:lnTo>
                      <a:pt x="202216" y="464153"/>
                    </a:lnTo>
                    <a:lnTo>
                      <a:pt x="215455" y="461391"/>
                    </a:lnTo>
                    <a:lnTo>
                      <a:pt x="215455" y="461391"/>
                    </a:lnTo>
                    <a:lnTo>
                      <a:pt x="215455" y="461391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77932588-5721-D6CD-0185-6B37F2831C23}"/>
                  </a:ext>
                </a:extLst>
              </p:cNvPr>
              <p:cNvSpPr/>
              <p:nvPr/>
            </p:nvSpPr>
            <p:spPr>
              <a:xfrm>
                <a:off x="6139420" y="3426593"/>
                <a:ext cx="1203044" cy="930755"/>
              </a:xfrm>
              <a:custGeom>
                <a:avLst/>
                <a:gdLst>
                  <a:gd name="connsiteX0" fmla="*/ 36672 w 483965"/>
                  <a:gd name="connsiteY0" fmla="*/ 372999 h 374427"/>
                  <a:gd name="connsiteX1" fmla="*/ 58484 w 483965"/>
                  <a:gd name="connsiteY1" fmla="*/ 371284 h 374427"/>
                  <a:gd name="connsiteX2" fmla="*/ 153258 w 483965"/>
                  <a:gd name="connsiteY2" fmla="*/ 374333 h 374427"/>
                  <a:gd name="connsiteX3" fmla="*/ 399669 w 483965"/>
                  <a:gd name="connsiteY3" fmla="*/ 374428 h 374427"/>
                  <a:gd name="connsiteX4" fmla="*/ 456057 w 483965"/>
                  <a:gd name="connsiteY4" fmla="*/ 372713 h 374427"/>
                  <a:gd name="connsiteX5" fmla="*/ 463868 w 483965"/>
                  <a:gd name="connsiteY5" fmla="*/ 273939 h 374427"/>
                  <a:gd name="connsiteX6" fmla="*/ 477584 w 483965"/>
                  <a:gd name="connsiteY6" fmla="*/ 162973 h 374427"/>
                  <a:gd name="connsiteX7" fmla="*/ 483965 w 483965"/>
                  <a:gd name="connsiteY7" fmla="*/ 111728 h 374427"/>
                  <a:gd name="connsiteX8" fmla="*/ 448246 w 483965"/>
                  <a:gd name="connsiteY8" fmla="*/ 85630 h 374427"/>
                  <a:gd name="connsiteX9" fmla="*/ 433864 w 483965"/>
                  <a:gd name="connsiteY9" fmla="*/ 96869 h 374427"/>
                  <a:gd name="connsiteX10" fmla="*/ 415195 w 483965"/>
                  <a:gd name="connsiteY10" fmla="*/ 72866 h 374427"/>
                  <a:gd name="connsiteX11" fmla="*/ 399765 w 483965"/>
                  <a:gd name="connsiteY11" fmla="*/ 58007 h 374427"/>
                  <a:gd name="connsiteX12" fmla="*/ 281559 w 483965"/>
                  <a:gd name="connsiteY12" fmla="*/ 0 h 374427"/>
                  <a:gd name="connsiteX13" fmla="*/ 261366 w 483965"/>
                  <a:gd name="connsiteY13" fmla="*/ 23527 h 374427"/>
                  <a:gd name="connsiteX14" fmla="*/ 110204 w 483965"/>
                  <a:gd name="connsiteY14" fmla="*/ 22288 h 374427"/>
                  <a:gd name="connsiteX15" fmla="*/ 99060 w 483965"/>
                  <a:gd name="connsiteY15" fmla="*/ 42577 h 374427"/>
                  <a:gd name="connsiteX16" fmla="*/ 80963 w 483965"/>
                  <a:gd name="connsiteY16" fmla="*/ 48958 h 374427"/>
                  <a:gd name="connsiteX17" fmla="*/ 66675 w 483965"/>
                  <a:gd name="connsiteY17" fmla="*/ 60198 h 374427"/>
                  <a:gd name="connsiteX18" fmla="*/ 72486 w 483965"/>
                  <a:gd name="connsiteY18" fmla="*/ 82582 h 374427"/>
                  <a:gd name="connsiteX19" fmla="*/ 77914 w 483965"/>
                  <a:gd name="connsiteY19" fmla="*/ 109252 h 374427"/>
                  <a:gd name="connsiteX20" fmla="*/ 71533 w 483965"/>
                  <a:gd name="connsiteY20" fmla="*/ 125825 h 374427"/>
                  <a:gd name="connsiteX21" fmla="*/ 73629 w 483965"/>
                  <a:gd name="connsiteY21" fmla="*/ 143446 h 374427"/>
                  <a:gd name="connsiteX22" fmla="*/ 66770 w 483965"/>
                  <a:gd name="connsiteY22" fmla="*/ 164306 h 374427"/>
                  <a:gd name="connsiteX23" fmla="*/ 48768 w 483965"/>
                  <a:gd name="connsiteY23" fmla="*/ 205359 h 374427"/>
                  <a:gd name="connsiteX24" fmla="*/ 25908 w 483965"/>
                  <a:gd name="connsiteY24" fmla="*/ 250222 h 374427"/>
                  <a:gd name="connsiteX25" fmla="*/ 25432 w 483965"/>
                  <a:gd name="connsiteY25" fmla="*/ 289179 h 374427"/>
                  <a:gd name="connsiteX26" fmla="*/ 12192 w 483965"/>
                  <a:gd name="connsiteY26" fmla="*/ 326612 h 374427"/>
                  <a:gd name="connsiteX27" fmla="*/ 0 w 483965"/>
                  <a:gd name="connsiteY27" fmla="*/ 355473 h 374427"/>
                  <a:gd name="connsiteX28" fmla="*/ 36672 w 483965"/>
                  <a:gd name="connsiteY28" fmla="*/ 372999 h 374427"/>
                  <a:gd name="connsiteX29" fmla="*/ 36672 w 483965"/>
                  <a:gd name="connsiteY29" fmla="*/ 372999 h 374427"/>
                  <a:gd name="connsiteX30" fmla="*/ 36672 w 483965"/>
                  <a:gd name="connsiteY30" fmla="*/ 372999 h 37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83965" h="374427">
                    <a:moveTo>
                      <a:pt x="36672" y="372999"/>
                    </a:moveTo>
                    <a:lnTo>
                      <a:pt x="58484" y="371284"/>
                    </a:lnTo>
                    <a:lnTo>
                      <a:pt x="153258" y="374333"/>
                    </a:lnTo>
                    <a:lnTo>
                      <a:pt x="399669" y="374428"/>
                    </a:lnTo>
                    <a:lnTo>
                      <a:pt x="456057" y="372713"/>
                    </a:lnTo>
                    <a:lnTo>
                      <a:pt x="463868" y="273939"/>
                    </a:lnTo>
                    <a:lnTo>
                      <a:pt x="477584" y="162973"/>
                    </a:lnTo>
                    <a:lnTo>
                      <a:pt x="483965" y="111728"/>
                    </a:lnTo>
                    <a:lnTo>
                      <a:pt x="448246" y="85630"/>
                    </a:lnTo>
                    <a:lnTo>
                      <a:pt x="433864" y="96869"/>
                    </a:lnTo>
                    <a:lnTo>
                      <a:pt x="415195" y="72866"/>
                    </a:lnTo>
                    <a:lnTo>
                      <a:pt x="399765" y="58007"/>
                    </a:lnTo>
                    <a:lnTo>
                      <a:pt x="281559" y="0"/>
                    </a:lnTo>
                    <a:lnTo>
                      <a:pt x="261366" y="23527"/>
                    </a:lnTo>
                    <a:lnTo>
                      <a:pt x="110204" y="22288"/>
                    </a:lnTo>
                    <a:lnTo>
                      <a:pt x="99060" y="42577"/>
                    </a:lnTo>
                    <a:lnTo>
                      <a:pt x="80963" y="48958"/>
                    </a:lnTo>
                    <a:lnTo>
                      <a:pt x="66675" y="60198"/>
                    </a:lnTo>
                    <a:lnTo>
                      <a:pt x="72486" y="82582"/>
                    </a:lnTo>
                    <a:lnTo>
                      <a:pt x="77914" y="109252"/>
                    </a:lnTo>
                    <a:lnTo>
                      <a:pt x="71533" y="125825"/>
                    </a:lnTo>
                    <a:lnTo>
                      <a:pt x="73629" y="143446"/>
                    </a:lnTo>
                    <a:lnTo>
                      <a:pt x="66770" y="164306"/>
                    </a:lnTo>
                    <a:lnTo>
                      <a:pt x="48768" y="205359"/>
                    </a:lnTo>
                    <a:lnTo>
                      <a:pt x="25908" y="250222"/>
                    </a:lnTo>
                    <a:lnTo>
                      <a:pt x="25432" y="289179"/>
                    </a:lnTo>
                    <a:lnTo>
                      <a:pt x="12192" y="326612"/>
                    </a:lnTo>
                    <a:lnTo>
                      <a:pt x="0" y="355473"/>
                    </a:lnTo>
                    <a:lnTo>
                      <a:pt x="36672" y="372999"/>
                    </a:lnTo>
                    <a:lnTo>
                      <a:pt x="36672" y="372999"/>
                    </a:lnTo>
                    <a:lnTo>
                      <a:pt x="36672" y="372999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649681F2-486E-C5F5-AB48-F687A29593FD}"/>
                  </a:ext>
                </a:extLst>
              </p:cNvPr>
              <p:cNvSpPr/>
              <p:nvPr/>
            </p:nvSpPr>
            <p:spPr>
              <a:xfrm>
                <a:off x="5927981" y="2315654"/>
                <a:ext cx="1147166" cy="1249214"/>
              </a:xfrm>
              <a:custGeom>
                <a:avLst/>
                <a:gdLst>
                  <a:gd name="connsiteX0" fmla="*/ 156210 w 461486"/>
                  <a:gd name="connsiteY0" fmla="*/ 502539 h 502538"/>
                  <a:gd name="connsiteX1" fmla="*/ 174213 w 461486"/>
                  <a:gd name="connsiteY1" fmla="*/ 496062 h 502538"/>
                  <a:gd name="connsiteX2" fmla="*/ 194977 w 461486"/>
                  <a:gd name="connsiteY2" fmla="*/ 468440 h 502538"/>
                  <a:gd name="connsiteX3" fmla="*/ 346139 w 461486"/>
                  <a:gd name="connsiteY3" fmla="*/ 469868 h 502538"/>
                  <a:gd name="connsiteX4" fmla="*/ 366332 w 461486"/>
                  <a:gd name="connsiteY4" fmla="*/ 446437 h 502538"/>
                  <a:gd name="connsiteX5" fmla="*/ 386525 w 461486"/>
                  <a:gd name="connsiteY5" fmla="*/ 423100 h 502538"/>
                  <a:gd name="connsiteX6" fmla="*/ 405575 w 461486"/>
                  <a:gd name="connsiteY6" fmla="*/ 408146 h 502538"/>
                  <a:gd name="connsiteX7" fmla="*/ 450818 w 461486"/>
                  <a:gd name="connsiteY7" fmla="*/ 392144 h 502538"/>
                  <a:gd name="connsiteX8" fmla="*/ 461486 w 461486"/>
                  <a:gd name="connsiteY8" fmla="*/ 376238 h 502538"/>
                  <a:gd name="connsiteX9" fmla="*/ 452819 w 461486"/>
                  <a:gd name="connsiteY9" fmla="*/ 306134 h 502538"/>
                  <a:gd name="connsiteX10" fmla="*/ 435769 w 461486"/>
                  <a:gd name="connsiteY10" fmla="*/ 304038 h 502538"/>
                  <a:gd name="connsiteX11" fmla="*/ 434150 w 461486"/>
                  <a:gd name="connsiteY11" fmla="*/ 282226 h 502538"/>
                  <a:gd name="connsiteX12" fmla="*/ 423482 w 461486"/>
                  <a:gd name="connsiteY12" fmla="*/ 263652 h 502538"/>
                  <a:gd name="connsiteX13" fmla="*/ 425577 w 461486"/>
                  <a:gd name="connsiteY13" fmla="*/ 246697 h 502538"/>
                  <a:gd name="connsiteX14" fmla="*/ 409575 w 461486"/>
                  <a:gd name="connsiteY14" fmla="*/ 236125 h 502538"/>
                  <a:gd name="connsiteX15" fmla="*/ 409004 w 461486"/>
                  <a:gd name="connsiteY15" fmla="*/ 205835 h 502538"/>
                  <a:gd name="connsiteX16" fmla="*/ 396145 w 461486"/>
                  <a:gd name="connsiteY16" fmla="*/ 169736 h 502538"/>
                  <a:gd name="connsiteX17" fmla="*/ 354997 w 461486"/>
                  <a:gd name="connsiteY17" fmla="*/ 82677 h 502538"/>
                  <a:gd name="connsiteX18" fmla="*/ 338995 w 461486"/>
                  <a:gd name="connsiteY18" fmla="*/ 72104 h 502538"/>
                  <a:gd name="connsiteX19" fmla="*/ 341090 w 461486"/>
                  <a:gd name="connsiteY19" fmla="*/ 55054 h 502538"/>
                  <a:gd name="connsiteX20" fmla="*/ 321373 w 461486"/>
                  <a:gd name="connsiteY20" fmla="*/ 39719 h 502538"/>
                  <a:gd name="connsiteX21" fmla="*/ 339471 w 461486"/>
                  <a:gd name="connsiteY21" fmla="*/ 33338 h 502538"/>
                  <a:gd name="connsiteX22" fmla="*/ 328232 w 461486"/>
                  <a:gd name="connsiteY22" fmla="*/ 18955 h 502538"/>
                  <a:gd name="connsiteX23" fmla="*/ 312801 w 461486"/>
                  <a:gd name="connsiteY23" fmla="*/ 4096 h 502538"/>
                  <a:gd name="connsiteX24" fmla="*/ 293656 w 461486"/>
                  <a:gd name="connsiteY24" fmla="*/ 19050 h 502538"/>
                  <a:gd name="connsiteX25" fmla="*/ 276606 w 461486"/>
                  <a:gd name="connsiteY25" fmla="*/ 16954 h 502538"/>
                  <a:gd name="connsiteX26" fmla="*/ 244126 w 461486"/>
                  <a:gd name="connsiteY26" fmla="*/ 0 h 502538"/>
                  <a:gd name="connsiteX27" fmla="*/ 229267 w 461486"/>
                  <a:gd name="connsiteY27" fmla="*/ 15430 h 502538"/>
                  <a:gd name="connsiteX28" fmla="*/ 209074 w 461486"/>
                  <a:gd name="connsiteY28" fmla="*/ 38767 h 502538"/>
                  <a:gd name="connsiteX29" fmla="*/ 202692 w 461486"/>
                  <a:gd name="connsiteY29" fmla="*/ 55245 h 502538"/>
                  <a:gd name="connsiteX30" fmla="*/ 192119 w 461486"/>
                  <a:gd name="connsiteY30" fmla="*/ 71247 h 502538"/>
                  <a:gd name="connsiteX31" fmla="*/ 173546 w 461486"/>
                  <a:gd name="connsiteY31" fmla="*/ 81820 h 502538"/>
                  <a:gd name="connsiteX32" fmla="*/ 170879 w 461486"/>
                  <a:gd name="connsiteY32" fmla="*/ 103061 h 502538"/>
                  <a:gd name="connsiteX33" fmla="*/ 154972 w 461486"/>
                  <a:gd name="connsiteY33" fmla="*/ 126968 h 502538"/>
                  <a:gd name="connsiteX34" fmla="*/ 134208 w 461486"/>
                  <a:gd name="connsiteY34" fmla="*/ 154686 h 502538"/>
                  <a:gd name="connsiteX35" fmla="*/ 119920 w 461486"/>
                  <a:gd name="connsiteY35" fmla="*/ 165830 h 502538"/>
                  <a:gd name="connsiteX36" fmla="*/ 99727 w 461486"/>
                  <a:gd name="connsiteY36" fmla="*/ 189262 h 502538"/>
                  <a:gd name="connsiteX37" fmla="*/ 89059 w 461486"/>
                  <a:gd name="connsiteY37" fmla="*/ 205169 h 502538"/>
                  <a:gd name="connsiteX38" fmla="*/ 78010 w 461486"/>
                  <a:gd name="connsiteY38" fmla="*/ 225362 h 502538"/>
                  <a:gd name="connsiteX39" fmla="*/ 64103 w 461486"/>
                  <a:gd name="connsiteY39" fmla="*/ 232315 h 502538"/>
                  <a:gd name="connsiteX40" fmla="*/ 53530 w 461486"/>
                  <a:gd name="connsiteY40" fmla="*/ 248221 h 502538"/>
                  <a:gd name="connsiteX41" fmla="*/ 37052 w 461486"/>
                  <a:gd name="connsiteY41" fmla="*/ 276416 h 502538"/>
                  <a:gd name="connsiteX42" fmla="*/ 38671 w 461486"/>
                  <a:gd name="connsiteY42" fmla="*/ 298133 h 502538"/>
                  <a:gd name="connsiteX43" fmla="*/ 7430 w 461486"/>
                  <a:gd name="connsiteY43" fmla="*/ 341757 h 502538"/>
                  <a:gd name="connsiteX44" fmla="*/ 0 w 461486"/>
                  <a:gd name="connsiteY44" fmla="*/ 366713 h 502538"/>
                  <a:gd name="connsiteX45" fmla="*/ 24479 w 461486"/>
                  <a:gd name="connsiteY45" fmla="*/ 378428 h 502538"/>
                  <a:gd name="connsiteX46" fmla="*/ 35147 w 461486"/>
                  <a:gd name="connsiteY46" fmla="*/ 397002 h 502538"/>
                  <a:gd name="connsiteX47" fmla="*/ 56959 w 461486"/>
                  <a:gd name="connsiteY47" fmla="*/ 395383 h 502538"/>
                  <a:gd name="connsiteX48" fmla="*/ 76676 w 461486"/>
                  <a:gd name="connsiteY48" fmla="*/ 410718 h 502538"/>
                  <a:gd name="connsiteX49" fmla="*/ 95917 w 461486"/>
                  <a:gd name="connsiteY49" fmla="*/ 430340 h 502538"/>
                  <a:gd name="connsiteX50" fmla="*/ 111347 w 461486"/>
                  <a:gd name="connsiteY50" fmla="*/ 445199 h 502538"/>
                  <a:gd name="connsiteX51" fmla="*/ 129445 w 461486"/>
                  <a:gd name="connsiteY51" fmla="*/ 438817 h 502538"/>
                  <a:gd name="connsiteX52" fmla="*/ 135827 w 461486"/>
                  <a:gd name="connsiteY52" fmla="*/ 456819 h 502538"/>
                  <a:gd name="connsiteX53" fmla="*/ 114015 w 461486"/>
                  <a:gd name="connsiteY53" fmla="*/ 458438 h 502538"/>
                  <a:gd name="connsiteX54" fmla="*/ 119444 w 461486"/>
                  <a:gd name="connsiteY54" fmla="*/ 485013 h 502538"/>
                  <a:gd name="connsiteX55" fmla="*/ 142304 w 461486"/>
                  <a:gd name="connsiteY55" fmla="*/ 474917 h 502538"/>
                  <a:gd name="connsiteX56" fmla="*/ 162496 w 461486"/>
                  <a:gd name="connsiteY56" fmla="*/ 486061 h 502538"/>
                  <a:gd name="connsiteX57" fmla="*/ 148209 w 461486"/>
                  <a:gd name="connsiteY57" fmla="*/ 497205 h 502538"/>
                  <a:gd name="connsiteX58" fmla="*/ 156210 w 461486"/>
                  <a:gd name="connsiteY58" fmla="*/ 502539 h 502538"/>
                  <a:gd name="connsiteX59" fmla="*/ 156210 w 461486"/>
                  <a:gd name="connsiteY59" fmla="*/ 502539 h 502538"/>
                  <a:gd name="connsiteX60" fmla="*/ 156210 w 461486"/>
                  <a:gd name="connsiteY60" fmla="*/ 502539 h 502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461486" h="502538">
                    <a:moveTo>
                      <a:pt x="156210" y="502539"/>
                    </a:moveTo>
                    <a:lnTo>
                      <a:pt x="174213" y="496062"/>
                    </a:lnTo>
                    <a:lnTo>
                      <a:pt x="194977" y="468440"/>
                    </a:lnTo>
                    <a:lnTo>
                      <a:pt x="346139" y="469868"/>
                    </a:lnTo>
                    <a:lnTo>
                      <a:pt x="366332" y="446437"/>
                    </a:lnTo>
                    <a:lnTo>
                      <a:pt x="386525" y="423100"/>
                    </a:lnTo>
                    <a:lnTo>
                      <a:pt x="405575" y="408146"/>
                    </a:lnTo>
                    <a:lnTo>
                      <a:pt x="450818" y="392144"/>
                    </a:lnTo>
                    <a:lnTo>
                      <a:pt x="461486" y="376238"/>
                    </a:lnTo>
                    <a:lnTo>
                      <a:pt x="452819" y="306134"/>
                    </a:lnTo>
                    <a:lnTo>
                      <a:pt x="435769" y="304038"/>
                    </a:lnTo>
                    <a:lnTo>
                      <a:pt x="434150" y="282226"/>
                    </a:lnTo>
                    <a:lnTo>
                      <a:pt x="423482" y="263652"/>
                    </a:lnTo>
                    <a:lnTo>
                      <a:pt x="425577" y="246697"/>
                    </a:lnTo>
                    <a:lnTo>
                      <a:pt x="409575" y="236125"/>
                    </a:lnTo>
                    <a:lnTo>
                      <a:pt x="409004" y="205835"/>
                    </a:lnTo>
                    <a:lnTo>
                      <a:pt x="396145" y="169736"/>
                    </a:lnTo>
                    <a:lnTo>
                      <a:pt x="354997" y="82677"/>
                    </a:lnTo>
                    <a:lnTo>
                      <a:pt x="338995" y="72104"/>
                    </a:lnTo>
                    <a:lnTo>
                      <a:pt x="341090" y="55054"/>
                    </a:lnTo>
                    <a:lnTo>
                      <a:pt x="321373" y="39719"/>
                    </a:lnTo>
                    <a:lnTo>
                      <a:pt x="339471" y="33338"/>
                    </a:lnTo>
                    <a:lnTo>
                      <a:pt x="328232" y="18955"/>
                    </a:lnTo>
                    <a:lnTo>
                      <a:pt x="312801" y="4096"/>
                    </a:lnTo>
                    <a:lnTo>
                      <a:pt x="293656" y="19050"/>
                    </a:lnTo>
                    <a:lnTo>
                      <a:pt x="276606" y="16954"/>
                    </a:lnTo>
                    <a:lnTo>
                      <a:pt x="244126" y="0"/>
                    </a:lnTo>
                    <a:lnTo>
                      <a:pt x="229267" y="15430"/>
                    </a:lnTo>
                    <a:lnTo>
                      <a:pt x="209074" y="38767"/>
                    </a:lnTo>
                    <a:lnTo>
                      <a:pt x="202692" y="55245"/>
                    </a:lnTo>
                    <a:lnTo>
                      <a:pt x="192119" y="71247"/>
                    </a:lnTo>
                    <a:lnTo>
                      <a:pt x="173546" y="81820"/>
                    </a:lnTo>
                    <a:lnTo>
                      <a:pt x="170879" y="103061"/>
                    </a:lnTo>
                    <a:lnTo>
                      <a:pt x="154972" y="126968"/>
                    </a:lnTo>
                    <a:lnTo>
                      <a:pt x="134208" y="154686"/>
                    </a:lnTo>
                    <a:lnTo>
                      <a:pt x="119920" y="165830"/>
                    </a:lnTo>
                    <a:lnTo>
                      <a:pt x="99727" y="189262"/>
                    </a:lnTo>
                    <a:lnTo>
                      <a:pt x="89059" y="205169"/>
                    </a:lnTo>
                    <a:lnTo>
                      <a:pt x="78010" y="225362"/>
                    </a:lnTo>
                    <a:lnTo>
                      <a:pt x="64103" y="232315"/>
                    </a:lnTo>
                    <a:lnTo>
                      <a:pt x="53530" y="248221"/>
                    </a:lnTo>
                    <a:lnTo>
                      <a:pt x="37052" y="276416"/>
                    </a:lnTo>
                    <a:lnTo>
                      <a:pt x="38671" y="298133"/>
                    </a:lnTo>
                    <a:lnTo>
                      <a:pt x="7430" y="341757"/>
                    </a:lnTo>
                    <a:lnTo>
                      <a:pt x="0" y="366713"/>
                    </a:lnTo>
                    <a:lnTo>
                      <a:pt x="24479" y="378428"/>
                    </a:lnTo>
                    <a:lnTo>
                      <a:pt x="35147" y="397002"/>
                    </a:lnTo>
                    <a:lnTo>
                      <a:pt x="56959" y="395383"/>
                    </a:lnTo>
                    <a:lnTo>
                      <a:pt x="76676" y="410718"/>
                    </a:lnTo>
                    <a:lnTo>
                      <a:pt x="95917" y="430340"/>
                    </a:lnTo>
                    <a:lnTo>
                      <a:pt x="111347" y="445199"/>
                    </a:lnTo>
                    <a:lnTo>
                      <a:pt x="129445" y="438817"/>
                    </a:lnTo>
                    <a:lnTo>
                      <a:pt x="135827" y="456819"/>
                    </a:lnTo>
                    <a:lnTo>
                      <a:pt x="114015" y="458438"/>
                    </a:lnTo>
                    <a:lnTo>
                      <a:pt x="119444" y="485013"/>
                    </a:lnTo>
                    <a:lnTo>
                      <a:pt x="142304" y="474917"/>
                    </a:lnTo>
                    <a:lnTo>
                      <a:pt x="162496" y="486061"/>
                    </a:lnTo>
                    <a:lnTo>
                      <a:pt x="148209" y="497205"/>
                    </a:lnTo>
                    <a:lnTo>
                      <a:pt x="156210" y="502539"/>
                    </a:lnTo>
                    <a:lnTo>
                      <a:pt x="156210" y="502539"/>
                    </a:lnTo>
                    <a:lnTo>
                      <a:pt x="156210" y="502539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4B7A1CEF-A83F-C696-0460-3A8B0C765406}"/>
                  </a:ext>
                </a:extLst>
              </p:cNvPr>
              <p:cNvSpPr/>
              <p:nvPr/>
            </p:nvSpPr>
            <p:spPr>
              <a:xfrm>
                <a:off x="5215767" y="1751186"/>
                <a:ext cx="1081105" cy="1290650"/>
              </a:xfrm>
              <a:custGeom>
                <a:avLst/>
                <a:gdLst>
                  <a:gd name="connsiteX0" fmla="*/ 130303 w 434911"/>
                  <a:gd name="connsiteY0" fmla="*/ 519208 h 519207"/>
                  <a:gd name="connsiteX1" fmla="*/ 145256 w 434911"/>
                  <a:gd name="connsiteY1" fmla="*/ 503682 h 519207"/>
                  <a:gd name="connsiteX2" fmla="*/ 160687 w 434911"/>
                  <a:gd name="connsiteY2" fmla="*/ 483870 h 519207"/>
                  <a:gd name="connsiteX3" fmla="*/ 167069 w 434911"/>
                  <a:gd name="connsiteY3" fmla="*/ 467392 h 519207"/>
                  <a:gd name="connsiteX4" fmla="*/ 160592 w 434911"/>
                  <a:gd name="connsiteY4" fmla="*/ 449199 h 519207"/>
                  <a:gd name="connsiteX5" fmla="*/ 184690 w 434911"/>
                  <a:gd name="connsiteY5" fmla="*/ 465201 h 519207"/>
                  <a:gd name="connsiteX6" fmla="*/ 200120 w 434911"/>
                  <a:gd name="connsiteY6" fmla="*/ 480155 h 519207"/>
                  <a:gd name="connsiteX7" fmla="*/ 221456 w 434911"/>
                  <a:gd name="connsiteY7" fmla="*/ 482727 h 519207"/>
                  <a:gd name="connsiteX8" fmla="*/ 240125 w 434911"/>
                  <a:gd name="connsiteY8" fmla="*/ 472059 h 519207"/>
                  <a:gd name="connsiteX9" fmla="*/ 243840 w 434911"/>
                  <a:gd name="connsiteY9" fmla="*/ 442150 h 519207"/>
                  <a:gd name="connsiteX10" fmla="*/ 259271 w 434911"/>
                  <a:gd name="connsiteY10" fmla="*/ 422338 h 519207"/>
                  <a:gd name="connsiteX11" fmla="*/ 276892 w 434911"/>
                  <a:gd name="connsiteY11" fmla="*/ 420243 h 519207"/>
                  <a:gd name="connsiteX12" fmla="*/ 288037 w 434911"/>
                  <a:gd name="connsiteY12" fmla="*/ 399859 h 519207"/>
                  <a:gd name="connsiteX13" fmla="*/ 281654 w 434911"/>
                  <a:gd name="connsiteY13" fmla="*/ 381762 h 519207"/>
                  <a:gd name="connsiteX14" fmla="*/ 266129 w 434911"/>
                  <a:gd name="connsiteY14" fmla="*/ 366808 h 519207"/>
                  <a:gd name="connsiteX15" fmla="*/ 268224 w 434911"/>
                  <a:gd name="connsiteY15" fmla="*/ 349758 h 519207"/>
                  <a:gd name="connsiteX16" fmla="*/ 282607 w 434911"/>
                  <a:gd name="connsiteY16" fmla="*/ 338518 h 519207"/>
                  <a:gd name="connsiteX17" fmla="*/ 320516 w 434911"/>
                  <a:gd name="connsiteY17" fmla="*/ 347567 h 519207"/>
                  <a:gd name="connsiteX18" fmla="*/ 342424 w 434911"/>
                  <a:gd name="connsiteY18" fmla="*/ 345948 h 519207"/>
                  <a:gd name="connsiteX19" fmla="*/ 352520 w 434911"/>
                  <a:gd name="connsiteY19" fmla="*/ 334137 h 519207"/>
                  <a:gd name="connsiteX20" fmla="*/ 337566 w 434911"/>
                  <a:gd name="connsiteY20" fmla="*/ 314992 h 519207"/>
                  <a:gd name="connsiteX21" fmla="*/ 339662 w 434911"/>
                  <a:gd name="connsiteY21" fmla="*/ 297847 h 519207"/>
                  <a:gd name="connsiteX22" fmla="*/ 357759 w 434911"/>
                  <a:gd name="connsiteY22" fmla="*/ 291465 h 519207"/>
                  <a:gd name="connsiteX23" fmla="*/ 372713 w 434911"/>
                  <a:gd name="connsiteY23" fmla="*/ 275939 h 519207"/>
                  <a:gd name="connsiteX24" fmla="*/ 363094 w 434911"/>
                  <a:gd name="connsiteY24" fmla="*/ 248698 h 519207"/>
                  <a:gd name="connsiteX25" fmla="*/ 365665 w 434911"/>
                  <a:gd name="connsiteY25" fmla="*/ 227362 h 519207"/>
                  <a:gd name="connsiteX26" fmla="*/ 367856 w 434911"/>
                  <a:gd name="connsiteY26" fmla="*/ 210312 h 519207"/>
                  <a:gd name="connsiteX27" fmla="*/ 366141 w 434911"/>
                  <a:gd name="connsiteY27" fmla="*/ 188404 h 519207"/>
                  <a:gd name="connsiteX28" fmla="*/ 377381 w 434911"/>
                  <a:gd name="connsiteY28" fmla="*/ 168116 h 519207"/>
                  <a:gd name="connsiteX29" fmla="*/ 387478 w 434911"/>
                  <a:gd name="connsiteY29" fmla="*/ 156305 h 519207"/>
                  <a:gd name="connsiteX30" fmla="*/ 399193 w 434911"/>
                  <a:gd name="connsiteY30" fmla="*/ 166497 h 519207"/>
                  <a:gd name="connsiteX31" fmla="*/ 420529 w 434911"/>
                  <a:gd name="connsiteY31" fmla="*/ 169069 h 519207"/>
                  <a:gd name="connsiteX32" fmla="*/ 426911 w 434911"/>
                  <a:gd name="connsiteY32" fmla="*/ 152591 h 519207"/>
                  <a:gd name="connsiteX33" fmla="*/ 434912 w 434911"/>
                  <a:gd name="connsiteY33" fmla="*/ 123158 h 519207"/>
                  <a:gd name="connsiteX34" fmla="*/ 425768 w 434911"/>
                  <a:gd name="connsiteY34" fmla="*/ 91726 h 519207"/>
                  <a:gd name="connsiteX35" fmla="*/ 408147 w 434911"/>
                  <a:gd name="connsiteY35" fmla="*/ 93821 h 519207"/>
                  <a:gd name="connsiteX36" fmla="*/ 392145 w 434911"/>
                  <a:gd name="connsiteY36" fmla="*/ 83248 h 519207"/>
                  <a:gd name="connsiteX37" fmla="*/ 394240 w 434911"/>
                  <a:gd name="connsiteY37" fmla="*/ 66103 h 519207"/>
                  <a:gd name="connsiteX38" fmla="*/ 408623 w 434911"/>
                  <a:gd name="connsiteY38" fmla="*/ 54864 h 519207"/>
                  <a:gd name="connsiteX39" fmla="*/ 402241 w 434911"/>
                  <a:gd name="connsiteY39" fmla="*/ 36767 h 519207"/>
                  <a:gd name="connsiteX40" fmla="*/ 385668 w 434911"/>
                  <a:gd name="connsiteY40" fmla="*/ 30385 h 519207"/>
                  <a:gd name="connsiteX41" fmla="*/ 370142 w 434911"/>
                  <a:gd name="connsiteY41" fmla="*/ 15430 h 519207"/>
                  <a:gd name="connsiteX42" fmla="*/ 350425 w 434911"/>
                  <a:gd name="connsiteY42" fmla="*/ 0 h 519207"/>
                  <a:gd name="connsiteX43" fmla="*/ 336042 w 434911"/>
                  <a:gd name="connsiteY43" fmla="*/ 11240 h 519207"/>
                  <a:gd name="connsiteX44" fmla="*/ 265652 w 434911"/>
                  <a:gd name="connsiteY44" fmla="*/ 54578 h 519207"/>
                  <a:gd name="connsiteX45" fmla="*/ 247555 w 434911"/>
                  <a:gd name="connsiteY45" fmla="*/ 61055 h 519207"/>
                  <a:gd name="connsiteX46" fmla="*/ 232601 w 434911"/>
                  <a:gd name="connsiteY46" fmla="*/ 76486 h 519207"/>
                  <a:gd name="connsiteX47" fmla="*/ 159639 w 434911"/>
                  <a:gd name="connsiteY47" fmla="*/ 175927 h 519207"/>
                  <a:gd name="connsiteX48" fmla="*/ 107538 w 434911"/>
                  <a:gd name="connsiteY48" fmla="*/ 247555 h 519207"/>
                  <a:gd name="connsiteX49" fmla="*/ 72295 w 434911"/>
                  <a:gd name="connsiteY49" fmla="*/ 286607 h 519207"/>
                  <a:gd name="connsiteX50" fmla="*/ 48387 w 434911"/>
                  <a:gd name="connsiteY50" fmla="*/ 305276 h 519207"/>
                  <a:gd name="connsiteX51" fmla="*/ 38291 w 434911"/>
                  <a:gd name="connsiteY51" fmla="*/ 351758 h 519207"/>
                  <a:gd name="connsiteX52" fmla="*/ 30861 w 434911"/>
                  <a:gd name="connsiteY52" fmla="*/ 376809 h 519207"/>
                  <a:gd name="connsiteX53" fmla="*/ 12192 w 434911"/>
                  <a:gd name="connsiteY53" fmla="*/ 387572 h 519207"/>
                  <a:gd name="connsiteX54" fmla="*/ 0 w 434911"/>
                  <a:gd name="connsiteY54" fmla="*/ 416338 h 519207"/>
                  <a:gd name="connsiteX55" fmla="*/ 16003 w 434911"/>
                  <a:gd name="connsiteY55" fmla="*/ 427006 h 519207"/>
                  <a:gd name="connsiteX56" fmla="*/ 32576 w 434911"/>
                  <a:gd name="connsiteY56" fmla="*/ 433388 h 519207"/>
                  <a:gd name="connsiteX57" fmla="*/ 12288 w 434911"/>
                  <a:gd name="connsiteY57" fmla="*/ 456914 h 519207"/>
                  <a:gd name="connsiteX58" fmla="*/ 29433 w 434911"/>
                  <a:gd name="connsiteY58" fmla="*/ 459010 h 519207"/>
                  <a:gd name="connsiteX59" fmla="*/ 44863 w 434911"/>
                  <a:gd name="connsiteY59" fmla="*/ 473964 h 519207"/>
                  <a:gd name="connsiteX60" fmla="*/ 42291 w 434911"/>
                  <a:gd name="connsiteY60" fmla="*/ 495300 h 519207"/>
                  <a:gd name="connsiteX61" fmla="*/ 64675 w 434911"/>
                  <a:gd name="connsiteY61" fmla="*/ 489395 h 519207"/>
                  <a:gd name="connsiteX62" fmla="*/ 110586 w 434911"/>
                  <a:gd name="connsiteY62" fmla="*/ 503777 h 519207"/>
                  <a:gd name="connsiteX63" fmla="*/ 130303 w 434911"/>
                  <a:gd name="connsiteY63" fmla="*/ 519208 h 519207"/>
                  <a:gd name="connsiteX64" fmla="*/ 130303 w 434911"/>
                  <a:gd name="connsiteY64" fmla="*/ 519208 h 519207"/>
                  <a:gd name="connsiteX65" fmla="*/ 130303 w 434911"/>
                  <a:gd name="connsiteY65" fmla="*/ 519208 h 519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34911" h="519207">
                    <a:moveTo>
                      <a:pt x="130303" y="519208"/>
                    </a:moveTo>
                    <a:lnTo>
                      <a:pt x="145256" y="503682"/>
                    </a:lnTo>
                    <a:lnTo>
                      <a:pt x="160687" y="483870"/>
                    </a:lnTo>
                    <a:lnTo>
                      <a:pt x="167069" y="467392"/>
                    </a:lnTo>
                    <a:lnTo>
                      <a:pt x="160592" y="449199"/>
                    </a:lnTo>
                    <a:lnTo>
                      <a:pt x="184690" y="465201"/>
                    </a:lnTo>
                    <a:lnTo>
                      <a:pt x="200120" y="480155"/>
                    </a:lnTo>
                    <a:lnTo>
                      <a:pt x="221456" y="482727"/>
                    </a:lnTo>
                    <a:lnTo>
                      <a:pt x="240125" y="472059"/>
                    </a:lnTo>
                    <a:lnTo>
                      <a:pt x="243840" y="442150"/>
                    </a:lnTo>
                    <a:lnTo>
                      <a:pt x="259271" y="422338"/>
                    </a:lnTo>
                    <a:lnTo>
                      <a:pt x="276892" y="420243"/>
                    </a:lnTo>
                    <a:lnTo>
                      <a:pt x="288037" y="399859"/>
                    </a:lnTo>
                    <a:lnTo>
                      <a:pt x="281654" y="381762"/>
                    </a:lnTo>
                    <a:lnTo>
                      <a:pt x="266129" y="366808"/>
                    </a:lnTo>
                    <a:lnTo>
                      <a:pt x="268224" y="349758"/>
                    </a:lnTo>
                    <a:lnTo>
                      <a:pt x="282607" y="338518"/>
                    </a:lnTo>
                    <a:lnTo>
                      <a:pt x="320516" y="347567"/>
                    </a:lnTo>
                    <a:lnTo>
                      <a:pt x="342424" y="345948"/>
                    </a:lnTo>
                    <a:lnTo>
                      <a:pt x="352520" y="334137"/>
                    </a:lnTo>
                    <a:lnTo>
                      <a:pt x="337566" y="314992"/>
                    </a:lnTo>
                    <a:lnTo>
                      <a:pt x="339662" y="297847"/>
                    </a:lnTo>
                    <a:lnTo>
                      <a:pt x="357759" y="291465"/>
                    </a:lnTo>
                    <a:lnTo>
                      <a:pt x="372713" y="275939"/>
                    </a:lnTo>
                    <a:lnTo>
                      <a:pt x="363094" y="248698"/>
                    </a:lnTo>
                    <a:lnTo>
                      <a:pt x="365665" y="227362"/>
                    </a:lnTo>
                    <a:lnTo>
                      <a:pt x="367856" y="210312"/>
                    </a:lnTo>
                    <a:lnTo>
                      <a:pt x="366141" y="188404"/>
                    </a:lnTo>
                    <a:lnTo>
                      <a:pt x="377381" y="168116"/>
                    </a:lnTo>
                    <a:lnTo>
                      <a:pt x="387478" y="156305"/>
                    </a:lnTo>
                    <a:lnTo>
                      <a:pt x="399193" y="166497"/>
                    </a:lnTo>
                    <a:lnTo>
                      <a:pt x="420529" y="169069"/>
                    </a:lnTo>
                    <a:lnTo>
                      <a:pt x="426911" y="152591"/>
                    </a:lnTo>
                    <a:lnTo>
                      <a:pt x="434912" y="123158"/>
                    </a:lnTo>
                    <a:lnTo>
                      <a:pt x="425768" y="91726"/>
                    </a:lnTo>
                    <a:lnTo>
                      <a:pt x="408147" y="93821"/>
                    </a:lnTo>
                    <a:lnTo>
                      <a:pt x="392145" y="83248"/>
                    </a:lnTo>
                    <a:lnTo>
                      <a:pt x="394240" y="66103"/>
                    </a:lnTo>
                    <a:lnTo>
                      <a:pt x="408623" y="54864"/>
                    </a:lnTo>
                    <a:lnTo>
                      <a:pt x="402241" y="36767"/>
                    </a:lnTo>
                    <a:lnTo>
                      <a:pt x="385668" y="30385"/>
                    </a:lnTo>
                    <a:lnTo>
                      <a:pt x="370142" y="15430"/>
                    </a:lnTo>
                    <a:lnTo>
                      <a:pt x="350425" y="0"/>
                    </a:lnTo>
                    <a:lnTo>
                      <a:pt x="336042" y="11240"/>
                    </a:lnTo>
                    <a:lnTo>
                      <a:pt x="265652" y="54578"/>
                    </a:lnTo>
                    <a:lnTo>
                      <a:pt x="247555" y="61055"/>
                    </a:lnTo>
                    <a:lnTo>
                      <a:pt x="232601" y="76486"/>
                    </a:lnTo>
                    <a:lnTo>
                      <a:pt x="159639" y="175927"/>
                    </a:lnTo>
                    <a:lnTo>
                      <a:pt x="107538" y="247555"/>
                    </a:lnTo>
                    <a:lnTo>
                      <a:pt x="72295" y="286607"/>
                    </a:lnTo>
                    <a:lnTo>
                      <a:pt x="48387" y="305276"/>
                    </a:lnTo>
                    <a:lnTo>
                      <a:pt x="38291" y="351758"/>
                    </a:lnTo>
                    <a:lnTo>
                      <a:pt x="30861" y="376809"/>
                    </a:lnTo>
                    <a:lnTo>
                      <a:pt x="12192" y="387572"/>
                    </a:lnTo>
                    <a:lnTo>
                      <a:pt x="0" y="416338"/>
                    </a:lnTo>
                    <a:lnTo>
                      <a:pt x="16003" y="427006"/>
                    </a:lnTo>
                    <a:lnTo>
                      <a:pt x="32576" y="433388"/>
                    </a:lnTo>
                    <a:lnTo>
                      <a:pt x="12288" y="456914"/>
                    </a:lnTo>
                    <a:lnTo>
                      <a:pt x="29433" y="459010"/>
                    </a:lnTo>
                    <a:lnTo>
                      <a:pt x="44863" y="473964"/>
                    </a:lnTo>
                    <a:lnTo>
                      <a:pt x="42291" y="495300"/>
                    </a:lnTo>
                    <a:lnTo>
                      <a:pt x="64675" y="489395"/>
                    </a:lnTo>
                    <a:lnTo>
                      <a:pt x="110586" y="503777"/>
                    </a:lnTo>
                    <a:lnTo>
                      <a:pt x="130303" y="519208"/>
                    </a:lnTo>
                    <a:lnTo>
                      <a:pt x="130303" y="519208"/>
                    </a:lnTo>
                    <a:lnTo>
                      <a:pt x="130303" y="519208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353E7667-52B0-3589-2FC7-B2FB3D17CC68}"/>
                  </a:ext>
                </a:extLst>
              </p:cNvPr>
              <p:cNvSpPr/>
              <p:nvPr/>
            </p:nvSpPr>
            <p:spPr>
              <a:xfrm>
                <a:off x="5509842" y="2011873"/>
                <a:ext cx="1022385" cy="1401222"/>
              </a:xfrm>
              <a:custGeom>
                <a:avLst/>
                <a:gdLst>
                  <a:gd name="connsiteX0" fmla="*/ 80105 w 411289"/>
                  <a:gd name="connsiteY0" fmla="*/ 563690 h 563689"/>
                  <a:gd name="connsiteX1" fmla="*/ 97727 w 411289"/>
                  <a:gd name="connsiteY1" fmla="*/ 561594 h 563689"/>
                  <a:gd name="connsiteX2" fmla="*/ 126968 w 411289"/>
                  <a:gd name="connsiteY2" fmla="*/ 534924 h 563689"/>
                  <a:gd name="connsiteX3" fmla="*/ 142970 w 411289"/>
                  <a:gd name="connsiteY3" fmla="*/ 510921 h 563689"/>
                  <a:gd name="connsiteX4" fmla="*/ 154114 w 411289"/>
                  <a:gd name="connsiteY4" fmla="*/ 490633 h 563689"/>
                  <a:gd name="connsiteX5" fmla="*/ 172688 w 411289"/>
                  <a:gd name="connsiteY5" fmla="*/ 479965 h 563689"/>
                  <a:gd name="connsiteX6" fmla="*/ 174784 w 411289"/>
                  <a:gd name="connsiteY6" fmla="*/ 462915 h 563689"/>
                  <a:gd name="connsiteX7" fmla="*/ 185451 w 411289"/>
                  <a:gd name="connsiteY7" fmla="*/ 446913 h 563689"/>
                  <a:gd name="connsiteX8" fmla="*/ 191833 w 411289"/>
                  <a:gd name="connsiteY8" fmla="*/ 430435 h 563689"/>
                  <a:gd name="connsiteX9" fmla="*/ 206693 w 411289"/>
                  <a:gd name="connsiteY9" fmla="*/ 415004 h 563689"/>
                  <a:gd name="connsiteX10" fmla="*/ 204597 w 411289"/>
                  <a:gd name="connsiteY10" fmla="*/ 397383 h 563689"/>
                  <a:gd name="connsiteX11" fmla="*/ 215741 w 411289"/>
                  <a:gd name="connsiteY11" fmla="*/ 377190 h 563689"/>
                  <a:gd name="connsiteX12" fmla="*/ 225837 w 411289"/>
                  <a:gd name="connsiteY12" fmla="*/ 365379 h 563689"/>
                  <a:gd name="connsiteX13" fmla="*/ 236982 w 411289"/>
                  <a:gd name="connsiteY13" fmla="*/ 345186 h 563689"/>
                  <a:gd name="connsiteX14" fmla="*/ 255555 w 411289"/>
                  <a:gd name="connsiteY14" fmla="*/ 334518 h 563689"/>
                  <a:gd name="connsiteX15" fmla="*/ 266224 w 411289"/>
                  <a:gd name="connsiteY15" fmla="*/ 318516 h 563689"/>
                  <a:gd name="connsiteX16" fmla="*/ 276892 w 411289"/>
                  <a:gd name="connsiteY16" fmla="*/ 302514 h 563689"/>
                  <a:gd name="connsiteX17" fmla="*/ 287464 w 411289"/>
                  <a:gd name="connsiteY17" fmla="*/ 286512 h 563689"/>
                  <a:gd name="connsiteX18" fmla="*/ 301847 w 411289"/>
                  <a:gd name="connsiteY18" fmla="*/ 275273 h 563689"/>
                  <a:gd name="connsiteX19" fmla="*/ 312515 w 411289"/>
                  <a:gd name="connsiteY19" fmla="*/ 259366 h 563689"/>
                  <a:gd name="connsiteX20" fmla="*/ 323659 w 411289"/>
                  <a:gd name="connsiteY20" fmla="*/ 239078 h 563689"/>
                  <a:gd name="connsiteX21" fmla="*/ 334232 w 411289"/>
                  <a:gd name="connsiteY21" fmla="*/ 223075 h 563689"/>
                  <a:gd name="connsiteX22" fmla="*/ 340614 w 411289"/>
                  <a:gd name="connsiteY22" fmla="*/ 206597 h 563689"/>
                  <a:gd name="connsiteX23" fmla="*/ 354996 w 411289"/>
                  <a:gd name="connsiteY23" fmla="*/ 195358 h 563689"/>
                  <a:gd name="connsiteX24" fmla="*/ 365093 w 411289"/>
                  <a:gd name="connsiteY24" fmla="*/ 183642 h 563689"/>
                  <a:gd name="connsiteX25" fmla="*/ 375761 w 411289"/>
                  <a:gd name="connsiteY25" fmla="*/ 167640 h 563689"/>
                  <a:gd name="connsiteX26" fmla="*/ 387382 w 411289"/>
                  <a:gd name="connsiteY26" fmla="*/ 143161 h 563689"/>
                  <a:gd name="connsiteX27" fmla="*/ 397573 w 411289"/>
                  <a:gd name="connsiteY27" fmla="*/ 131445 h 563689"/>
                  <a:gd name="connsiteX28" fmla="*/ 409765 w 411289"/>
                  <a:gd name="connsiteY28" fmla="*/ 102584 h 563689"/>
                  <a:gd name="connsiteX29" fmla="*/ 400621 w 411289"/>
                  <a:gd name="connsiteY29" fmla="*/ 71247 h 563689"/>
                  <a:gd name="connsiteX30" fmla="*/ 411289 w 411289"/>
                  <a:gd name="connsiteY30" fmla="*/ 55245 h 563689"/>
                  <a:gd name="connsiteX31" fmla="*/ 404813 w 411289"/>
                  <a:gd name="connsiteY31" fmla="*/ 37148 h 563689"/>
                  <a:gd name="connsiteX32" fmla="*/ 394145 w 411289"/>
                  <a:gd name="connsiteY32" fmla="*/ 18479 h 563689"/>
                  <a:gd name="connsiteX33" fmla="*/ 375475 w 411289"/>
                  <a:gd name="connsiteY33" fmla="*/ 29242 h 563689"/>
                  <a:gd name="connsiteX34" fmla="*/ 364903 w 411289"/>
                  <a:gd name="connsiteY34" fmla="*/ 45149 h 563689"/>
                  <a:gd name="connsiteX35" fmla="*/ 354235 w 411289"/>
                  <a:gd name="connsiteY35" fmla="*/ 26575 h 563689"/>
                  <a:gd name="connsiteX36" fmla="*/ 332327 w 411289"/>
                  <a:gd name="connsiteY36" fmla="*/ 28194 h 563689"/>
                  <a:gd name="connsiteX37" fmla="*/ 334423 w 411289"/>
                  <a:gd name="connsiteY37" fmla="*/ 11144 h 563689"/>
                  <a:gd name="connsiteX38" fmla="*/ 314230 w 411289"/>
                  <a:gd name="connsiteY38" fmla="*/ 0 h 563689"/>
                  <a:gd name="connsiteX39" fmla="*/ 316325 w 411289"/>
                  <a:gd name="connsiteY39" fmla="*/ 17526 h 563689"/>
                  <a:gd name="connsiteX40" fmla="*/ 309467 w 411289"/>
                  <a:gd name="connsiteY40" fmla="*/ 38386 h 563689"/>
                  <a:gd name="connsiteX41" fmla="*/ 311658 w 411289"/>
                  <a:gd name="connsiteY41" fmla="*/ 55912 h 563689"/>
                  <a:gd name="connsiteX42" fmla="*/ 296703 w 411289"/>
                  <a:gd name="connsiteY42" fmla="*/ 71342 h 563689"/>
                  <a:gd name="connsiteX43" fmla="*/ 279178 w 411289"/>
                  <a:gd name="connsiteY43" fmla="*/ 73533 h 563689"/>
                  <a:gd name="connsiteX44" fmla="*/ 281273 w 411289"/>
                  <a:gd name="connsiteY44" fmla="*/ 56483 h 563689"/>
                  <a:gd name="connsiteX45" fmla="*/ 264700 w 411289"/>
                  <a:gd name="connsiteY45" fmla="*/ 50102 h 563689"/>
                  <a:gd name="connsiteX46" fmla="*/ 253555 w 411289"/>
                  <a:gd name="connsiteY46" fmla="*/ 70390 h 563689"/>
                  <a:gd name="connsiteX47" fmla="*/ 249364 w 411289"/>
                  <a:gd name="connsiteY47" fmla="*/ 104489 h 563689"/>
                  <a:gd name="connsiteX48" fmla="*/ 247269 w 411289"/>
                  <a:gd name="connsiteY48" fmla="*/ 121539 h 563689"/>
                  <a:gd name="connsiteX49" fmla="*/ 244602 w 411289"/>
                  <a:gd name="connsiteY49" fmla="*/ 142780 h 563689"/>
                  <a:gd name="connsiteX50" fmla="*/ 251079 w 411289"/>
                  <a:gd name="connsiteY50" fmla="*/ 160877 h 563689"/>
                  <a:gd name="connsiteX51" fmla="*/ 248983 w 411289"/>
                  <a:gd name="connsiteY51" fmla="*/ 177927 h 563689"/>
                  <a:gd name="connsiteX52" fmla="*/ 226028 w 411289"/>
                  <a:gd name="connsiteY52" fmla="*/ 188119 h 563689"/>
                  <a:gd name="connsiteX53" fmla="*/ 219646 w 411289"/>
                  <a:gd name="connsiteY53" fmla="*/ 204597 h 563689"/>
                  <a:gd name="connsiteX54" fmla="*/ 230410 w 411289"/>
                  <a:gd name="connsiteY54" fmla="*/ 223266 h 563689"/>
                  <a:gd name="connsiteX55" fmla="*/ 228314 w 411289"/>
                  <a:gd name="connsiteY55" fmla="*/ 240316 h 563689"/>
                  <a:gd name="connsiteX56" fmla="*/ 210693 w 411289"/>
                  <a:gd name="connsiteY56" fmla="*/ 242411 h 563689"/>
                  <a:gd name="connsiteX57" fmla="*/ 168593 w 411289"/>
                  <a:gd name="connsiteY57" fmla="*/ 232886 h 563689"/>
                  <a:gd name="connsiteX58" fmla="*/ 149923 w 411289"/>
                  <a:gd name="connsiteY58" fmla="*/ 243554 h 563689"/>
                  <a:gd name="connsiteX59" fmla="*/ 147828 w 411289"/>
                  <a:gd name="connsiteY59" fmla="*/ 260604 h 563689"/>
                  <a:gd name="connsiteX60" fmla="*/ 163353 w 411289"/>
                  <a:gd name="connsiteY60" fmla="*/ 275558 h 563689"/>
                  <a:gd name="connsiteX61" fmla="*/ 169736 w 411289"/>
                  <a:gd name="connsiteY61" fmla="*/ 293656 h 563689"/>
                  <a:gd name="connsiteX62" fmla="*/ 163353 w 411289"/>
                  <a:gd name="connsiteY62" fmla="*/ 310134 h 563689"/>
                  <a:gd name="connsiteX63" fmla="*/ 141065 w 411289"/>
                  <a:gd name="connsiteY63" fmla="*/ 316040 h 563689"/>
                  <a:gd name="connsiteX64" fmla="*/ 126682 w 411289"/>
                  <a:gd name="connsiteY64" fmla="*/ 327184 h 563689"/>
                  <a:gd name="connsiteX65" fmla="*/ 123539 w 411289"/>
                  <a:gd name="connsiteY65" fmla="*/ 352806 h 563689"/>
                  <a:gd name="connsiteX66" fmla="*/ 112300 w 411289"/>
                  <a:gd name="connsiteY66" fmla="*/ 372999 h 563689"/>
                  <a:gd name="connsiteX67" fmla="*/ 90011 w 411289"/>
                  <a:gd name="connsiteY67" fmla="*/ 378905 h 563689"/>
                  <a:gd name="connsiteX68" fmla="*/ 69723 w 411289"/>
                  <a:gd name="connsiteY68" fmla="*/ 367760 h 563689"/>
                  <a:gd name="connsiteX69" fmla="*/ 60103 w 411289"/>
                  <a:gd name="connsiteY69" fmla="*/ 340614 h 563689"/>
                  <a:gd name="connsiteX70" fmla="*/ 42005 w 411289"/>
                  <a:gd name="connsiteY70" fmla="*/ 347091 h 563689"/>
                  <a:gd name="connsiteX71" fmla="*/ 47910 w 411289"/>
                  <a:gd name="connsiteY71" fmla="*/ 369380 h 563689"/>
                  <a:gd name="connsiteX72" fmla="*/ 37242 w 411289"/>
                  <a:gd name="connsiteY72" fmla="*/ 385382 h 563689"/>
                  <a:gd name="connsiteX73" fmla="*/ 21812 w 411289"/>
                  <a:gd name="connsiteY73" fmla="*/ 405098 h 563689"/>
                  <a:gd name="connsiteX74" fmla="*/ 3714 w 411289"/>
                  <a:gd name="connsiteY74" fmla="*/ 411575 h 563689"/>
                  <a:gd name="connsiteX75" fmla="*/ 0 w 411289"/>
                  <a:gd name="connsiteY75" fmla="*/ 441388 h 563689"/>
                  <a:gd name="connsiteX76" fmla="*/ 10763 w 411289"/>
                  <a:gd name="connsiteY76" fmla="*/ 459962 h 563689"/>
                  <a:gd name="connsiteX77" fmla="*/ 29337 w 411289"/>
                  <a:gd name="connsiteY77" fmla="*/ 449294 h 563689"/>
                  <a:gd name="connsiteX78" fmla="*/ 35814 w 411289"/>
                  <a:gd name="connsiteY78" fmla="*/ 467392 h 563689"/>
                  <a:gd name="connsiteX79" fmla="*/ 51816 w 411289"/>
                  <a:gd name="connsiteY79" fmla="*/ 478060 h 563689"/>
                  <a:gd name="connsiteX80" fmla="*/ 53911 w 411289"/>
                  <a:gd name="connsiteY80" fmla="*/ 495586 h 563689"/>
                  <a:gd name="connsiteX81" fmla="*/ 56102 w 411289"/>
                  <a:gd name="connsiteY81" fmla="*/ 513207 h 563689"/>
                  <a:gd name="connsiteX82" fmla="*/ 62008 w 411289"/>
                  <a:gd name="connsiteY82" fmla="*/ 535496 h 563689"/>
                  <a:gd name="connsiteX83" fmla="*/ 76962 w 411289"/>
                  <a:gd name="connsiteY83" fmla="*/ 554641 h 563689"/>
                  <a:gd name="connsiteX84" fmla="*/ 80105 w 411289"/>
                  <a:gd name="connsiteY84" fmla="*/ 563690 h 563689"/>
                  <a:gd name="connsiteX85" fmla="*/ 80105 w 411289"/>
                  <a:gd name="connsiteY85" fmla="*/ 563690 h 563689"/>
                  <a:gd name="connsiteX86" fmla="*/ 80105 w 411289"/>
                  <a:gd name="connsiteY86" fmla="*/ 563690 h 56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411289" h="563689">
                    <a:moveTo>
                      <a:pt x="80105" y="563690"/>
                    </a:moveTo>
                    <a:lnTo>
                      <a:pt x="97727" y="561594"/>
                    </a:lnTo>
                    <a:lnTo>
                      <a:pt x="126968" y="534924"/>
                    </a:lnTo>
                    <a:lnTo>
                      <a:pt x="142970" y="510921"/>
                    </a:lnTo>
                    <a:lnTo>
                      <a:pt x="154114" y="490633"/>
                    </a:lnTo>
                    <a:lnTo>
                      <a:pt x="172688" y="479965"/>
                    </a:lnTo>
                    <a:lnTo>
                      <a:pt x="174784" y="462915"/>
                    </a:lnTo>
                    <a:lnTo>
                      <a:pt x="185451" y="446913"/>
                    </a:lnTo>
                    <a:lnTo>
                      <a:pt x="191833" y="430435"/>
                    </a:lnTo>
                    <a:lnTo>
                      <a:pt x="206693" y="415004"/>
                    </a:lnTo>
                    <a:lnTo>
                      <a:pt x="204597" y="397383"/>
                    </a:lnTo>
                    <a:lnTo>
                      <a:pt x="215741" y="377190"/>
                    </a:lnTo>
                    <a:lnTo>
                      <a:pt x="225837" y="365379"/>
                    </a:lnTo>
                    <a:lnTo>
                      <a:pt x="236982" y="345186"/>
                    </a:lnTo>
                    <a:lnTo>
                      <a:pt x="255555" y="334518"/>
                    </a:lnTo>
                    <a:lnTo>
                      <a:pt x="266224" y="318516"/>
                    </a:lnTo>
                    <a:lnTo>
                      <a:pt x="276892" y="302514"/>
                    </a:lnTo>
                    <a:lnTo>
                      <a:pt x="287464" y="286512"/>
                    </a:lnTo>
                    <a:lnTo>
                      <a:pt x="301847" y="275273"/>
                    </a:lnTo>
                    <a:lnTo>
                      <a:pt x="312515" y="259366"/>
                    </a:lnTo>
                    <a:lnTo>
                      <a:pt x="323659" y="239078"/>
                    </a:lnTo>
                    <a:lnTo>
                      <a:pt x="334232" y="223075"/>
                    </a:lnTo>
                    <a:lnTo>
                      <a:pt x="340614" y="206597"/>
                    </a:lnTo>
                    <a:lnTo>
                      <a:pt x="354996" y="195358"/>
                    </a:lnTo>
                    <a:lnTo>
                      <a:pt x="365093" y="183642"/>
                    </a:lnTo>
                    <a:lnTo>
                      <a:pt x="375761" y="167640"/>
                    </a:lnTo>
                    <a:lnTo>
                      <a:pt x="387382" y="143161"/>
                    </a:lnTo>
                    <a:lnTo>
                      <a:pt x="397573" y="131445"/>
                    </a:lnTo>
                    <a:lnTo>
                      <a:pt x="409765" y="102584"/>
                    </a:lnTo>
                    <a:lnTo>
                      <a:pt x="400621" y="71247"/>
                    </a:lnTo>
                    <a:lnTo>
                      <a:pt x="411289" y="55245"/>
                    </a:lnTo>
                    <a:lnTo>
                      <a:pt x="404813" y="37148"/>
                    </a:lnTo>
                    <a:lnTo>
                      <a:pt x="394145" y="18479"/>
                    </a:lnTo>
                    <a:lnTo>
                      <a:pt x="375475" y="29242"/>
                    </a:lnTo>
                    <a:lnTo>
                      <a:pt x="364903" y="45149"/>
                    </a:lnTo>
                    <a:lnTo>
                      <a:pt x="354235" y="26575"/>
                    </a:lnTo>
                    <a:lnTo>
                      <a:pt x="332327" y="28194"/>
                    </a:lnTo>
                    <a:lnTo>
                      <a:pt x="334423" y="11144"/>
                    </a:lnTo>
                    <a:lnTo>
                      <a:pt x="314230" y="0"/>
                    </a:lnTo>
                    <a:lnTo>
                      <a:pt x="316325" y="17526"/>
                    </a:lnTo>
                    <a:lnTo>
                      <a:pt x="309467" y="38386"/>
                    </a:lnTo>
                    <a:lnTo>
                      <a:pt x="311658" y="55912"/>
                    </a:lnTo>
                    <a:lnTo>
                      <a:pt x="296703" y="71342"/>
                    </a:lnTo>
                    <a:lnTo>
                      <a:pt x="279178" y="73533"/>
                    </a:lnTo>
                    <a:lnTo>
                      <a:pt x="281273" y="56483"/>
                    </a:lnTo>
                    <a:lnTo>
                      <a:pt x="264700" y="50102"/>
                    </a:lnTo>
                    <a:lnTo>
                      <a:pt x="253555" y="70390"/>
                    </a:lnTo>
                    <a:lnTo>
                      <a:pt x="249364" y="104489"/>
                    </a:lnTo>
                    <a:lnTo>
                      <a:pt x="247269" y="121539"/>
                    </a:lnTo>
                    <a:lnTo>
                      <a:pt x="244602" y="142780"/>
                    </a:lnTo>
                    <a:lnTo>
                      <a:pt x="251079" y="160877"/>
                    </a:lnTo>
                    <a:lnTo>
                      <a:pt x="248983" y="177927"/>
                    </a:lnTo>
                    <a:lnTo>
                      <a:pt x="226028" y="188119"/>
                    </a:lnTo>
                    <a:lnTo>
                      <a:pt x="219646" y="204597"/>
                    </a:lnTo>
                    <a:lnTo>
                      <a:pt x="230410" y="223266"/>
                    </a:lnTo>
                    <a:lnTo>
                      <a:pt x="228314" y="240316"/>
                    </a:lnTo>
                    <a:lnTo>
                      <a:pt x="210693" y="242411"/>
                    </a:lnTo>
                    <a:lnTo>
                      <a:pt x="168593" y="232886"/>
                    </a:lnTo>
                    <a:lnTo>
                      <a:pt x="149923" y="243554"/>
                    </a:lnTo>
                    <a:lnTo>
                      <a:pt x="147828" y="260604"/>
                    </a:lnTo>
                    <a:lnTo>
                      <a:pt x="163353" y="275558"/>
                    </a:lnTo>
                    <a:lnTo>
                      <a:pt x="169736" y="293656"/>
                    </a:lnTo>
                    <a:lnTo>
                      <a:pt x="163353" y="310134"/>
                    </a:lnTo>
                    <a:lnTo>
                      <a:pt x="141065" y="316040"/>
                    </a:lnTo>
                    <a:lnTo>
                      <a:pt x="126682" y="327184"/>
                    </a:lnTo>
                    <a:lnTo>
                      <a:pt x="123539" y="352806"/>
                    </a:lnTo>
                    <a:lnTo>
                      <a:pt x="112300" y="372999"/>
                    </a:lnTo>
                    <a:lnTo>
                      <a:pt x="90011" y="378905"/>
                    </a:lnTo>
                    <a:lnTo>
                      <a:pt x="69723" y="367760"/>
                    </a:lnTo>
                    <a:lnTo>
                      <a:pt x="60103" y="340614"/>
                    </a:lnTo>
                    <a:lnTo>
                      <a:pt x="42005" y="347091"/>
                    </a:lnTo>
                    <a:lnTo>
                      <a:pt x="47910" y="369380"/>
                    </a:lnTo>
                    <a:lnTo>
                      <a:pt x="37242" y="385382"/>
                    </a:lnTo>
                    <a:lnTo>
                      <a:pt x="21812" y="405098"/>
                    </a:lnTo>
                    <a:lnTo>
                      <a:pt x="3714" y="411575"/>
                    </a:lnTo>
                    <a:lnTo>
                      <a:pt x="0" y="441388"/>
                    </a:lnTo>
                    <a:lnTo>
                      <a:pt x="10763" y="459962"/>
                    </a:lnTo>
                    <a:lnTo>
                      <a:pt x="29337" y="449294"/>
                    </a:lnTo>
                    <a:lnTo>
                      <a:pt x="35814" y="467392"/>
                    </a:lnTo>
                    <a:lnTo>
                      <a:pt x="51816" y="478060"/>
                    </a:lnTo>
                    <a:lnTo>
                      <a:pt x="53911" y="495586"/>
                    </a:lnTo>
                    <a:lnTo>
                      <a:pt x="56102" y="513207"/>
                    </a:lnTo>
                    <a:lnTo>
                      <a:pt x="62008" y="535496"/>
                    </a:lnTo>
                    <a:lnTo>
                      <a:pt x="76962" y="554641"/>
                    </a:lnTo>
                    <a:lnTo>
                      <a:pt x="80105" y="563690"/>
                    </a:lnTo>
                    <a:lnTo>
                      <a:pt x="80105" y="563690"/>
                    </a:lnTo>
                    <a:lnTo>
                      <a:pt x="80105" y="563690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CF927E23-7097-CDE6-299A-11E6C46D7923}"/>
                  </a:ext>
                </a:extLst>
              </p:cNvPr>
              <p:cNvSpPr/>
              <p:nvPr/>
            </p:nvSpPr>
            <p:spPr>
              <a:xfrm>
                <a:off x="6767105" y="2228993"/>
                <a:ext cx="1439818" cy="1458048"/>
              </a:xfrm>
              <a:custGeom>
                <a:avLst/>
                <a:gdLst>
                  <a:gd name="connsiteX0" fmla="*/ 181451 w 579215"/>
                  <a:gd name="connsiteY0" fmla="*/ 586550 h 586549"/>
                  <a:gd name="connsiteX1" fmla="*/ 196787 w 579215"/>
                  <a:gd name="connsiteY1" fmla="*/ 566833 h 586549"/>
                  <a:gd name="connsiteX2" fmla="*/ 234125 w 579215"/>
                  <a:gd name="connsiteY2" fmla="*/ 580073 h 586549"/>
                  <a:gd name="connsiteX3" fmla="*/ 236791 w 579215"/>
                  <a:gd name="connsiteY3" fmla="*/ 558737 h 586549"/>
                  <a:gd name="connsiteX4" fmla="*/ 251174 w 579215"/>
                  <a:gd name="connsiteY4" fmla="*/ 547592 h 586549"/>
                  <a:gd name="connsiteX5" fmla="*/ 265462 w 579215"/>
                  <a:gd name="connsiteY5" fmla="*/ 536353 h 586549"/>
                  <a:gd name="connsiteX6" fmla="*/ 280416 w 579215"/>
                  <a:gd name="connsiteY6" fmla="*/ 520922 h 586549"/>
                  <a:gd name="connsiteX7" fmla="*/ 295275 w 579215"/>
                  <a:gd name="connsiteY7" fmla="*/ 505396 h 586549"/>
                  <a:gd name="connsiteX8" fmla="*/ 319754 w 579215"/>
                  <a:gd name="connsiteY8" fmla="*/ 517112 h 586549"/>
                  <a:gd name="connsiteX9" fmla="*/ 330422 w 579215"/>
                  <a:gd name="connsiteY9" fmla="*/ 535781 h 586549"/>
                  <a:gd name="connsiteX10" fmla="*/ 357092 w 579215"/>
                  <a:gd name="connsiteY10" fmla="*/ 530352 h 586549"/>
                  <a:gd name="connsiteX11" fmla="*/ 383191 w 579215"/>
                  <a:gd name="connsiteY11" fmla="*/ 529304 h 586549"/>
                  <a:gd name="connsiteX12" fmla="*/ 405575 w 579215"/>
                  <a:gd name="connsiteY12" fmla="*/ 523399 h 586549"/>
                  <a:gd name="connsiteX13" fmla="*/ 426339 w 579215"/>
                  <a:gd name="connsiteY13" fmla="*/ 530257 h 586549"/>
                  <a:gd name="connsiteX14" fmla="*/ 440722 w 579215"/>
                  <a:gd name="connsiteY14" fmla="*/ 519113 h 586549"/>
                  <a:gd name="connsiteX15" fmla="*/ 473202 w 579215"/>
                  <a:gd name="connsiteY15" fmla="*/ 501491 h 586549"/>
                  <a:gd name="connsiteX16" fmla="*/ 489109 w 579215"/>
                  <a:gd name="connsiteY16" fmla="*/ 477488 h 586549"/>
                  <a:gd name="connsiteX17" fmla="*/ 499206 w 579215"/>
                  <a:gd name="connsiteY17" fmla="*/ 465773 h 586549"/>
                  <a:gd name="connsiteX18" fmla="*/ 488537 w 579215"/>
                  <a:gd name="connsiteY18" fmla="*/ 447104 h 586549"/>
                  <a:gd name="connsiteX19" fmla="*/ 495967 w 579215"/>
                  <a:gd name="connsiteY19" fmla="*/ 422053 h 586549"/>
                  <a:gd name="connsiteX20" fmla="*/ 485204 w 579215"/>
                  <a:gd name="connsiteY20" fmla="*/ 403479 h 586549"/>
                  <a:gd name="connsiteX21" fmla="*/ 519303 w 579215"/>
                  <a:gd name="connsiteY21" fmla="*/ 373094 h 586549"/>
                  <a:gd name="connsiteX22" fmla="*/ 517684 w 579215"/>
                  <a:gd name="connsiteY22" fmla="*/ 351282 h 586549"/>
                  <a:gd name="connsiteX23" fmla="*/ 503777 w 579215"/>
                  <a:gd name="connsiteY23" fmla="*/ 323564 h 586549"/>
                  <a:gd name="connsiteX24" fmla="*/ 522923 w 579215"/>
                  <a:gd name="connsiteY24" fmla="*/ 308610 h 586549"/>
                  <a:gd name="connsiteX25" fmla="*/ 534067 w 579215"/>
                  <a:gd name="connsiteY25" fmla="*/ 288417 h 586549"/>
                  <a:gd name="connsiteX26" fmla="*/ 552165 w 579215"/>
                  <a:gd name="connsiteY26" fmla="*/ 281940 h 586549"/>
                  <a:gd name="connsiteX27" fmla="*/ 562833 w 579215"/>
                  <a:gd name="connsiteY27" fmla="*/ 266033 h 586549"/>
                  <a:gd name="connsiteX28" fmla="*/ 579215 w 579215"/>
                  <a:gd name="connsiteY28" fmla="*/ 237744 h 586549"/>
                  <a:gd name="connsiteX29" fmla="*/ 567500 w 579215"/>
                  <a:gd name="connsiteY29" fmla="*/ 227648 h 586549"/>
                  <a:gd name="connsiteX30" fmla="*/ 552069 w 579215"/>
                  <a:gd name="connsiteY30" fmla="*/ 212789 h 586549"/>
                  <a:gd name="connsiteX31" fmla="*/ 545687 w 579215"/>
                  <a:gd name="connsiteY31" fmla="*/ 229267 h 586549"/>
                  <a:gd name="connsiteX32" fmla="*/ 530257 w 579215"/>
                  <a:gd name="connsiteY32" fmla="*/ 214408 h 586549"/>
                  <a:gd name="connsiteX33" fmla="*/ 518446 w 579215"/>
                  <a:gd name="connsiteY33" fmla="*/ 204311 h 586549"/>
                  <a:gd name="connsiteX34" fmla="*/ 521113 w 579215"/>
                  <a:gd name="connsiteY34" fmla="*/ 182975 h 586549"/>
                  <a:gd name="connsiteX35" fmla="*/ 527971 w 579215"/>
                  <a:gd name="connsiteY35" fmla="*/ 162211 h 586549"/>
                  <a:gd name="connsiteX36" fmla="*/ 516827 w 579215"/>
                  <a:gd name="connsiteY36" fmla="*/ 147828 h 586549"/>
                  <a:gd name="connsiteX37" fmla="*/ 493872 w 579215"/>
                  <a:gd name="connsiteY37" fmla="*/ 158020 h 586549"/>
                  <a:gd name="connsiteX38" fmla="*/ 472630 w 579215"/>
                  <a:gd name="connsiteY38" fmla="*/ 155353 h 586549"/>
                  <a:gd name="connsiteX39" fmla="*/ 441198 w 579215"/>
                  <a:gd name="connsiteY39" fmla="*/ 164497 h 586549"/>
                  <a:gd name="connsiteX40" fmla="*/ 429959 w 579215"/>
                  <a:gd name="connsiteY40" fmla="*/ 150114 h 586549"/>
                  <a:gd name="connsiteX41" fmla="*/ 428340 w 579215"/>
                  <a:gd name="connsiteY41" fmla="*/ 128302 h 586549"/>
                  <a:gd name="connsiteX42" fmla="*/ 412337 w 579215"/>
                  <a:gd name="connsiteY42" fmla="*/ 117634 h 586549"/>
                  <a:gd name="connsiteX43" fmla="*/ 394811 w 579215"/>
                  <a:gd name="connsiteY43" fmla="*/ 119825 h 586549"/>
                  <a:gd name="connsiteX44" fmla="*/ 374523 w 579215"/>
                  <a:gd name="connsiteY44" fmla="*/ 108680 h 586549"/>
                  <a:gd name="connsiteX45" fmla="*/ 354235 w 579215"/>
                  <a:gd name="connsiteY45" fmla="*/ 97536 h 586549"/>
                  <a:gd name="connsiteX46" fmla="*/ 331851 w 579215"/>
                  <a:gd name="connsiteY46" fmla="*/ 68771 h 586549"/>
                  <a:gd name="connsiteX47" fmla="*/ 301466 w 579215"/>
                  <a:gd name="connsiteY47" fmla="*/ 69342 h 586549"/>
                  <a:gd name="connsiteX48" fmla="*/ 280225 w 579215"/>
                  <a:gd name="connsiteY48" fmla="*/ 66770 h 586549"/>
                  <a:gd name="connsiteX49" fmla="*/ 278035 w 579215"/>
                  <a:gd name="connsiteY49" fmla="*/ 49149 h 586549"/>
                  <a:gd name="connsiteX50" fmla="*/ 243935 w 579215"/>
                  <a:gd name="connsiteY50" fmla="*/ 44958 h 586549"/>
                  <a:gd name="connsiteX51" fmla="*/ 227933 w 579215"/>
                  <a:gd name="connsiteY51" fmla="*/ 34385 h 586549"/>
                  <a:gd name="connsiteX52" fmla="*/ 225743 w 579215"/>
                  <a:gd name="connsiteY52" fmla="*/ 16764 h 586549"/>
                  <a:gd name="connsiteX53" fmla="*/ 204502 w 579215"/>
                  <a:gd name="connsiteY53" fmla="*/ 14192 h 586549"/>
                  <a:gd name="connsiteX54" fmla="*/ 197548 w 579215"/>
                  <a:gd name="connsiteY54" fmla="*/ 286 h 586549"/>
                  <a:gd name="connsiteX55" fmla="*/ 166116 w 579215"/>
                  <a:gd name="connsiteY55" fmla="*/ 9430 h 586549"/>
                  <a:gd name="connsiteX56" fmla="*/ 163449 w 579215"/>
                  <a:gd name="connsiteY56" fmla="*/ 30766 h 586549"/>
                  <a:gd name="connsiteX57" fmla="*/ 140589 w 579215"/>
                  <a:gd name="connsiteY57" fmla="*/ 40862 h 586549"/>
                  <a:gd name="connsiteX58" fmla="*/ 125159 w 579215"/>
                  <a:gd name="connsiteY58" fmla="*/ 26003 h 586549"/>
                  <a:gd name="connsiteX59" fmla="*/ 118682 w 579215"/>
                  <a:gd name="connsiteY59" fmla="*/ 7906 h 586549"/>
                  <a:gd name="connsiteX60" fmla="*/ 100584 w 579215"/>
                  <a:gd name="connsiteY60" fmla="*/ 14288 h 586549"/>
                  <a:gd name="connsiteX61" fmla="*/ 89440 w 579215"/>
                  <a:gd name="connsiteY61" fmla="*/ 0 h 586549"/>
                  <a:gd name="connsiteX62" fmla="*/ 66484 w 579215"/>
                  <a:gd name="connsiteY62" fmla="*/ 10096 h 586549"/>
                  <a:gd name="connsiteX63" fmla="*/ 35623 w 579215"/>
                  <a:gd name="connsiteY63" fmla="*/ 14954 h 586549"/>
                  <a:gd name="connsiteX64" fmla="*/ 19145 w 579215"/>
                  <a:gd name="connsiteY64" fmla="*/ 8573 h 586549"/>
                  <a:gd name="connsiteX65" fmla="*/ 21241 w 579215"/>
                  <a:gd name="connsiteY65" fmla="*/ 26194 h 586549"/>
                  <a:gd name="connsiteX66" fmla="*/ 4191 w 579215"/>
                  <a:gd name="connsiteY66" fmla="*/ 24003 h 586549"/>
                  <a:gd name="connsiteX67" fmla="*/ 15430 w 579215"/>
                  <a:gd name="connsiteY67" fmla="*/ 38386 h 586549"/>
                  <a:gd name="connsiteX68" fmla="*/ 20764 w 579215"/>
                  <a:gd name="connsiteY68" fmla="*/ 65056 h 586549"/>
                  <a:gd name="connsiteX69" fmla="*/ 0 w 579215"/>
                  <a:gd name="connsiteY69" fmla="*/ 58103 h 586549"/>
                  <a:gd name="connsiteX70" fmla="*/ 1619 w 579215"/>
                  <a:gd name="connsiteY70" fmla="*/ 79915 h 586549"/>
                  <a:gd name="connsiteX71" fmla="*/ 2762 w 579215"/>
                  <a:gd name="connsiteY71" fmla="*/ 106013 h 586549"/>
                  <a:gd name="connsiteX72" fmla="*/ 19812 w 579215"/>
                  <a:gd name="connsiteY72" fmla="*/ 108109 h 586549"/>
                  <a:gd name="connsiteX73" fmla="*/ 59912 w 579215"/>
                  <a:gd name="connsiteY73" fmla="*/ 203930 h 586549"/>
                  <a:gd name="connsiteX74" fmla="*/ 72771 w 579215"/>
                  <a:gd name="connsiteY74" fmla="*/ 240125 h 586549"/>
                  <a:gd name="connsiteX75" fmla="*/ 82868 w 579215"/>
                  <a:gd name="connsiteY75" fmla="*/ 262985 h 586549"/>
                  <a:gd name="connsiteX76" fmla="*/ 85058 w 579215"/>
                  <a:gd name="connsiteY76" fmla="*/ 280511 h 586549"/>
                  <a:gd name="connsiteX77" fmla="*/ 82963 w 579215"/>
                  <a:gd name="connsiteY77" fmla="*/ 297561 h 586549"/>
                  <a:gd name="connsiteX78" fmla="*/ 94202 w 579215"/>
                  <a:gd name="connsiteY78" fmla="*/ 311944 h 586549"/>
                  <a:gd name="connsiteX79" fmla="*/ 92012 w 579215"/>
                  <a:gd name="connsiteY79" fmla="*/ 328994 h 586549"/>
                  <a:gd name="connsiteX80" fmla="*/ 108014 w 579215"/>
                  <a:gd name="connsiteY80" fmla="*/ 339566 h 586549"/>
                  <a:gd name="connsiteX81" fmla="*/ 114015 w 579215"/>
                  <a:gd name="connsiteY81" fmla="*/ 396526 h 586549"/>
                  <a:gd name="connsiteX82" fmla="*/ 123063 w 579215"/>
                  <a:gd name="connsiteY82" fmla="*/ 427958 h 586549"/>
                  <a:gd name="connsiteX83" fmla="*/ 69342 w 579215"/>
                  <a:gd name="connsiteY83" fmla="*/ 442913 h 586549"/>
                  <a:gd name="connsiteX84" fmla="*/ 50197 w 579215"/>
                  <a:gd name="connsiteY84" fmla="*/ 457867 h 586549"/>
                  <a:gd name="connsiteX85" fmla="*/ 30004 w 579215"/>
                  <a:gd name="connsiteY85" fmla="*/ 481394 h 586549"/>
                  <a:gd name="connsiteX86" fmla="*/ 148304 w 579215"/>
                  <a:gd name="connsiteY86" fmla="*/ 539210 h 586549"/>
                  <a:gd name="connsiteX87" fmla="*/ 169069 w 579215"/>
                  <a:gd name="connsiteY87" fmla="*/ 546068 h 586549"/>
                  <a:gd name="connsiteX88" fmla="*/ 179737 w 579215"/>
                  <a:gd name="connsiteY88" fmla="*/ 564737 h 586549"/>
                  <a:gd name="connsiteX89" fmla="*/ 173450 w 579215"/>
                  <a:gd name="connsiteY89" fmla="*/ 581216 h 586549"/>
                  <a:gd name="connsiteX90" fmla="*/ 181451 w 579215"/>
                  <a:gd name="connsiteY90" fmla="*/ 586550 h 586549"/>
                  <a:gd name="connsiteX91" fmla="*/ 181451 w 579215"/>
                  <a:gd name="connsiteY91" fmla="*/ 586550 h 586549"/>
                  <a:gd name="connsiteX92" fmla="*/ 181451 w 579215"/>
                  <a:gd name="connsiteY92" fmla="*/ 586550 h 58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579215" h="586549">
                    <a:moveTo>
                      <a:pt x="181451" y="586550"/>
                    </a:moveTo>
                    <a:lnTo>
                      <a:pt x="196787" y="566833"/>
                    </a:lnTo>
                    <a:lnTo>
                      <a:pt x="234125" y="580073"/>
                    </a:lnTo>
                    <a:lnTo>
                      <a:pt x="236791" y="558737"/>
                    </a:lnTo>
                    <a:lnTo>
                      <a:pt x="251174" y="547592"/>
                    </a:lnTo>
                    <a:lnTo>
                      <a:pt x="265462" y="536353"/>
                    </a:lnTo>
                    <a:lnTo>
                      <a:pt x="280416" y="520922"/>
                    </a:lnTo>
                    <a:lnTo>
                      <a:pt x="295275" y="505396"/>
                    </a:lnTo>
                    <a:lnTo>
                      <a:pt x="319754" y="517112"/>
                    </a:lnTo>
                    <a:lnTo>
                      <a:pt x="330422" y="535781"/>
                    </a:lnTo>
                    <a:lnTo>
                      <a:pt x="357092" y="530352"/>
                    </a:lnTo>
                    <a:lnTo>
                      <a:pt x="383191" y="529304"/>
                    </a:lnTo>
                    <a:lnTo>
                      <a:pt x="405575" y="523399"/>
                    </a:lnTo>
                    <a:lnTo>
                      <a:pt x="426339" y="530257"/>
                    </a:lnTo>
                    <a:lnTo>
                      <a:pt x="440722" y="519113"/>
                    </a:lnTo>
                    <a:lnTo>
                      <a:pt x="473202" y="501491"/>
                    </a:lnTo>
                    <a:lnTo>
                      <a:pt x="489109" y="477488"/>
                    </a:lnTo>
                    <a:lnTo>
                      <a:pt x="499206" y="465773"/>
                    </a:lnTo>
                    <a:lnTo>
                      <a:pt x="488537" y="447104"/>
                    </a:lnTo>
                    <a:lnTo>
                      <a:pt x="495967" y="422053"/>
                    </a:lnTo>
                    <a:lnTo>
                      <a:pt x="485204" y="403479"/>
                    </a:lnTo>
                    <a:lnTo>
                      <a:pt x="519303" y="373094"/>
                    </a:lnTo>
                    <a:lnTo>
                      <a:pt x="517684" y="351282"/>
                    </a:lnTo>
                    <a:lnTo>
                      <a:pt x="503777" y="323564"/>
                    </a:lnTo>
                    <a:lnTo>
                      <a:pt x="522923" y="308610"/>
                    </a:lnTo>
                    <a:lnTo>
                      <a:pt x="534067" y="288417"/>
                    </a:lnTo>
                    <a:lnTo>
                      <a:pt x="552165" y="281940"/>
                    </a:lnTo>
                    <a:lnTo>
                      <a:pt x="562833" y="266033"/>
                    </a:lnTo>
                    <a:lnTo>
                      <a:pt x="579215" y="237744"/>
                    </a:lnTo>
                    <a:lnTo>
                      <a:pt x="567500" y="227648"/>
                    </a:lnTo>
                    <a:lnTo>
                      <a:pt x="552069" y="212789"/>
                    </a:lnTo>
                    <a:lnTo>
                      <a:pt x="545687" y="229267"/>
                    </a:lnTo>
                    <a:lnTo>
                      <a:pt x="530257" y="214408"/>
                    </a:lnTo>
                    <a:lnTo>
                      <a:pt x="518446" y="204311"/>
                    </a:lnTo>
                    <a:lnTo>
                      <a:pt x="521113" y="182975"/>
                    </a:lnTo>
                    <a:lnTo>
                      <a:pt x="527971" y="162211"/>
                    </a:lnTo>
                    <a:lnTo>
                      <a:pt x="516827" y="147828"/>
                    </a:lnTo>
                    <a:lnTo>
                      <a:pt x="493872" y="158020"/>
                    </a:lnTo>
                    <a:lnTo>
                      <a:pt x="472630" y="155353"/>
                    </a:lnTo>
                    <a:lnTo>
                      <a:pt x="441198" y="164497"/>
                    </a:lnTo>
                    <a:lnTo>
                      <a:pt x="429959" y="150114"/>
                    </a:lnTo>
                    <a:lnTo>
                      <a:pt x="428340" y="128302"/>
                    </a:lnTo>
                    <a:lnTo>
                      <a:pt x="412337" y="117634"/>
                    </a:lnTo>
                    <a:lnTo>
                      <a:pt x="394811" y="119825"/>
                    </a:lnTo>
                    <a:lnTo>
                      <a:pt x="374523" y="108680"/>
                    </a:lnTo>
                    <a:lnTo>
                      <a:pt x="354235" y="97536"/>
                    </a:lnTo>
                    <a:lnTo>
                      <a:pt x="331851" y="68771"/>
                    </a:lnTo>
                    <a:lnTo>
                      <a:pt x="301466" y="69342"/>
                    </a:lnTo>
                    <a:lnTo>
                      <a:pt x="280225" y="66770"/>
                    </a:lnTo>
                    <a:lnTo>
                      <a:pt x="278035" y="49149"/>
                    </a:lnTo>
                    <a:lnTo>
                      <a:pt x="243935" y="44958"/>
                    </a:lnTo>
                    <a:lnTo>
                      <a:pt x="227933" y="34385"/>
                    </a:lnTo>
                    <a:lnTo>
                      <a:pt x="225743" y="16764"/>
                    </a:lnTo>
                    <a:lnTo>
                      <a:pt x="204502" y="14192"/>
                    </a:lnTo>
                    <a:lnTo>
                      <a:pt x="197548" y="286"/>
                    </a:lnTo>
                    <a:lnTo>
                      <a:pt x="166116" y="9430"/>
                    </a:lnTo>
                    <a:lnTo>
                      <a:pt x="163449" y="30766"/>
                    </a:lnTo>
                    <a:lnTo>
                      <a:pt x="140589" y="40862"/>
                    </a:lnTo>
                    <a:lnTo>
                      <a:pt x="125159" y="26003"/>
                    </a:lnTo>
                    <a:lnTo>
                      <a:pt x="118682" y="7906"/>
                    </a:lnTo>
                    <a:lnTo>
                      <a:pt x="100584" y="14288"/>
                    </a:lnTo>
                    <a:lnTo>
                      <a:pt x="89440" y="0"/>
                    </a:lnTo>
                    <a:lnTo>
                      <a:pt x="66484" y="10096"/>
                    </a:lnTo>
                    <a:lnTo>
                      <a:pt x="35623" y="14954"/>
                    </a:lnTo>
                    <a:lnTo>
                      <a:pt x="19145" y="8573"/>
                    </a:lnTo>
                    <a:lnTo>
                      <a:pt x="21241" y="26194"/>
                    </a:lnTo>
                    <a:lnTo>
                      <a:pt x="4191" y="24003"/>
                    </a:lnTo>
                    <a:lnTo>
                      <a:pt x="15430" y="38386"/>
                    </a:lnTo>
                    <a:lnTo>
                      <a:pt x="20764" y="65056"/>
                    </a:lnTo>
                    <a:lnTo>
                      <a:pt x="0" y="58103"/>
                    </a:lnTo>
                    <a:lnTo>
                      <a:pt x="1619" y="79915"/>
                    </a:lnTo>
                    <a:lnTo>
                      <a:pt x="2762" y="106013"/>
                    </a:lnTo>
                    <a:lnTo>
                      <a:pt x="19812" y="108109"/>
                    </a:lnTo>
                    <a:lnTo>
                      <a:pt x="59912" y="203930"/>
                    </a:lnTo>
                    <a:lnTo>
                      <a:pt x="72771" y="240125"/>
                    </a:lnTo>
                    <a:lnTo>
                      <a:pt x="82868" y="262985"/>
                    </a:lnTo>
                    <a:lnTo>
                      <a:pt x="85058" y="280511"/>
                    </a:lnTo>
                    <a:lnTo>
                      <a:pt x="82963" y="297561"/>
                    </a:lnTo>
                    <a:lnTo>
                      <a:pt x="94202" y="311944"/>
                    </a:lnTo>
                    <a:lnTo>
                      <a:pt x="92012" y="328994"/>
                    </a:lnTo>
                    <a:lnTo>
                      <a:pt x="108014" y="339566"/>
                    </a:lnTo>
                    <a:lnTo>
                      <a:pt x="114015" y="396526"/>
                    </a:lnTo>
                    <a:lnTo>
                      <a:pt x="123063" y="427958"/>
                    </a:lnTo>
                    <a:lnTo>
                      <a:pt x="69342" y="442913"/>
                    </a:lnTo>
                    <a:lnTo>
                      <a:pt x="50197" y="457867"/>
                    </a:lnTo>
                    <a:lnTo>
                      <a:pt x="30004" y="481394"/>
                    </a:lnTo>
                    <a:lnTo>
                      <a:pt x="148304" y="539210"/>
                    </a:lnTo>
                    <a:lnTo>
                      <a:pt x="169069" y="546068"/>
                    </a:lnTo>
                    <a:lnTo>
                      <a:pt x="179737" y="564737"/>
                    </a:lnTo>
                    <a:lnTo>
                      <a:pt x="173450" y="581216"/>
                    </a:lnTo>
                    <a:lnTo>
                      <a:pt x="181451" y="586550"/>
                    </a:lnTo>
                    <a:lnTo>
                      <a:pt x="181451" y="586550"/>
                    </a:lnTo>
                    <a:lnTo>
                      <a:pt x="181451" y="586550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FEF201D7-9BB7-22A6-94C8-D71BD6565FF8}"/>
                </a:ext>
              </a:extLst>
            </p:cNvPr>
            <p:cNvSpPr txBox="1"/>
            <p:nvPr userDrawn="1"/>
          </p:nvSpPr>
          <p:spPr>
            <a:xfrm>
              <a:off x="5550042" y="2225266"/>
              <a:ext cx="530915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Rhea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E299A821-0B12-451B-6E92-B76E36EEDF5D}"/>
                </a:ext>
              </a:extLst>
            </p:cNvPr>
            <p:cNvSpPr txBox="1"/>
            <p:nvPr userDrawn="1"/>
          </p:nvSpPr>
          <p:spPr>
            <a:xfrm>
              <a:off x="5497126" y="2919533"/>
              <a:ext cx="583814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Meigs</a:t>
              </a:r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9DB184AF-3D52-90BF-6584-3CCCCC422AA9}"/>
                </a:ext>
              </a:extLst>
            </p:cNvPr>
            <p:cNvSpPr txBox="1"/>
            <p:nvPr userDrawn="1"/>
          </p:nvSpPr>
          <p:spPr>
            <a:xfrm>
              <a:off x="6212560" y="3135433"/>
              <a:ext cx="716863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McMinn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96E6D2A-CBED-E9CB-98FF-3E0D432A783A}"/>
                </a:ext>
              </a:extLst>
            </p:cNvPr>
            <p:cNvSpPr txBox="1"/>
            <p:nvPr userDrawn="1"/>
          </p:nvSpPr>
          <p:spPr>
            <a:xfrm>
              <a:off x="7228560" y="2868733"/>
              <a:ext cx="694421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Monroe</a:t>
              </a:r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BD8B6166-E11E-6B96-0E1E-57CEDDE7F949}"/>
                </a:ext>
              </a:extLst>
            </p:cNvPr>
            <p:cNvSpPr txBox="1"/>
            <p:nvPr userDrawn="1"/>
          </p:nvSpPr>
          <p:spPr>
            <a:xfrm>
              <a:off x="6453860" y="3647667"/>
              <a:ext cx="482824" cy="26161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Polk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EB027697-0B66-42B5-643D-A916440DC391}"/>
                </a:ext>
              </a:extLst>
            </p:cNvPr>
            <p:cNvSpPr txBox="1"/>
            <p:nvPr userDrawn="1"/>
          </p:nvSpPr>
          <p:spPr>
            <a:xfrm>
              <a:off x="4870401" y="3215867"/>
              <a:ext cx="78739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Hamilton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8CD33E48-8E94-B5FD-BC17-35C2673587DD}"/>
                </a:ext>
              </a:extLst>
            </p:cNvPr>
            <p:cNvSpPr txBox="1"/>
            <p:nvPr userDrawn="1"/>
          </p:nvSpPr>
          <p:spPr>
            <a:xfrm>
              <a:off x="5526714" y="3884733"/>
              <a:ext cx="702436" cy="2616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Bradley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BA0F6716-A080-DCAB-3027-EBA54B8245F8}"/>
                </a:ext>
              </a:extLst>
            </p:cNvPr>
            <p:cNvSpPr txBox="1"/>
            <p:nvPr userDrawn="1"/>
          </p:nvSpPr>
          <p:spPr>
            <a:xfrm>
              <a:off x="5999966" y="4693300"/>
              <a:ext cx="611065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Murray</a:t>
              </a:r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3BCB901C-7C6C-9027-9F3C-4208370045F4}"/>
                </a:ext>
              </a:extLst>
            </p:cNvPr>
            <p:cNvSpPr txBox="1"/>
            <p:nvPr userDrawn="1"/>
          </p:nvSpPr>
          <p:spPr>
            <a:xfrm>
              <a:off x="5270936" y="4786433"/>
              <a:ext cx="797013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Whitefield</a:t>
              </a:r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965BF3F7-563B-B5CD-F5D9-A49E838C4FAF}"/>
                </a:ext>
              </a:extLst>
            </p:cNvPr>
            <p:cNvSpPr txBox="1"/>
            <p:nvPr userDrawn="1"/>
          </p:nvSpPr>
          <p:spPr>
            <a:xfrm>
              <a:off x="4845212" y="4492216"/>
              <a:ext cx="689612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Catoosa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6B70646E-443C-FDA4-C752-0D2C6874C071}"/>
                </a:ext>
              </a:extLst>
            </p:cNvPr>
            <p:cNvSpPr txBox="1"/>
            <p:nvPr userDrawn="1"/>
          </p:nvSpPr>
          <p:spPr>
            <a:xfrm>
              <a:off x="4480507" y="5162141"/>
              <a:ext cx="603050" cy="2462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Walker</a:t>
              </a:r>
            </a:p>
          </p:txBody>
        </p:sp>
      </p:grpSp>
      <p:sp>
        <p:nvSpPr>
          <p:cNvPr id="5" name="Trans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-1" y="960354"/>
            <a:ext cx="12192000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289" name="GA Counties" hidden="1">
            <a:extLst>
              <a:ext uri="{FF2B5EF4-FFF2-40B4-BE49-F238E27FC236}">
                <a16:creationId xmlns:a16="http://schemas.microsoft.com/office/drawing/2014/main" id="{791D734E-27F8-E641-3727-39D4CEE15971}"/>
              </a:ext>
            </a:extLst>
          </p:cNvPr>
          <p:cNvGrpSpPr/>
          <p:nvPr userDrawn="1"/>
        </p:nvGrpSpPr>
        <p:grpSpPr>
          <a:xfrm>
            <a:off x="3945468" y="3550708"/>
            <a:ext cx="8314266" cy="9741764"/>
            <a:chOff x="3945468" y="3550708"/>
            <a:chExt cx="8314266" cy="9741764"/>
          </a:xfrm>
        </p:grpSpPr>
        <p:sp>
          <p:nvSpPr>
            <p:cNvPr id="1026" name="Freeform 54">
              <a:extLst>
                <a:ext uri="{FF2B5EF4-FFF2-40B4-BE49-F238E27FC236}">
                  <a16:creationId xmlns:a16="http://schemas.microsoft.com/office/drawing/2014/main" id="{74F00082-2108-B2D2-9D26-985E8A05C5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87765" y="4418048"/>
              <a:ext cx="695679" cy="636953"/>
            </a:xfrm>
            <a:custGeom>
              <a:avLst/>
              <a:gdLst>
                <a:gd name="T0" fmla="*/ 92 w 308"/>
                <a:gd name="T1" fmla="*/ 282 h 282"/>
                <a:gd name="T2" fmla="*/ 101 w 308"/>
                <a:gd name="T3" fmla="*/ 271 h 282"/>
                <a:gd name="T4" fmla="*/ 101 w 308"/>
                <a:gd name="T5" fmla="*/ 258 h 282"/>
                <a:gd name="T6" fmla="*/ 110 w 308"/>
                <a:gd name="T7" fmla="*/ 239 h 282"/>
                <a:gd name="T8" fmla="*/ 123 w 308"/>
                <a:gd name="T9" fmla="*/ 228 h 282"/>
                <a:gd name="T10" fmla="*/ 130 w 308"/>
                <a:gd name="T11" fmla="*/ 212 h 282"/>
                <a:gd name="T12" fmla="*/ 144 w 308"/>
                <a:gd name="T13" fmla="*/ 201 h 282"/>
                <a:gd name="T14" fmla="*/ 158 w 308"/>
                <a:gd name="T15" fmla="*/ 196 h 282"/>
                <a:gd name="T16" fmla="*/ 169 w 308"/>
                <a:gd name="T17" fmla="*/ 189 h 282"/>
                <a:gd name="T18" fmla="*/ 181 w 308"/>
                <a:gd name="T19" fmla="*/ 184 h 282"/>
                <a:gd name="T20" fmla="*/ 192 w 308"/>
                <a:gd name="T21" fmla="*/ 178 h 282"/>
                <a:gd name="T22" fmla="*/ 203 w 308"/>
                <a:gd name="T23" fmla="*/ 169 h 282"/>
                <a:gd name="T24" fmla="*/ 220 w 308"/>
                <a:gd name="T25" fmla="*/ 166 h 282"/>
                <a:gd name="T26" fmla="*/ 226 w 308"/>
                <a:gd name="T27" fmla="*/ 150 h 282"/>
                <a:gd name="T28" fmla="*/ 251 w 308"/>
                <a:gd name="T29" fmla="*/ 144 h 282"/>
                <a:gd name="T30" fmla="*/ 260 w 308"/>
                <a:gd name="T31" fmla="*/ 128 h 282"/>
                <a:gd name="T32" fmla="*/ 265 w 308"/>
                <a:gd name="T33" fmla="*/ 114 h 282"/>
                <a:gd name="T34" fmla="*/ 267 w 308"/>
                <a:gd name="T35" fmla="*/ 95 h 282"/>
                <a:gd name="T36" fmla="*/ 276 w 308"/>
                <a:gd name="T37" fmla="*/ 82 h 282"/>
                <a:gd name="T38" fmla="*/ 281 w 308"/>
                <a:gd name="T39" fmla="*/ 66 h 282"/>
                <a:gd name="T40" fmla="*/ 290 w 308"/>
                <a:gd name="T41" fmla="*/ 48 h 282"/>
                <a:gd name="T42" fmla="*/ 299 w 308"/>
                <a:gd name="T43" fmla="*/ 27 h 282"/>
                <a:gd name="T44" fmla="*/ 308 w 308"/>
                <a:gd name="T45" fmla="*/ 9 h 282"/>
                <a:gd name="T46" fmla="*/ 265 w 308"/>
                <a:gd name="T47" fmla="*/ 4 h 282"/>
                <a:gd name="T48" fmla="*/ 233 w 308"/>
                <a:gd name="T49" fmla="*/ 4 h 282"/>
                <a:gd name="T50" fmla="*/ 197 w 308"/>
                <a:gd name="T51" fmla="*/ 2 h 282"/>
                <a:gd name="T52" fmla="*/ 131 w 308"/>
                <a:gd name="T53" fmla="*/ 0 h 282"/>
                <a:gd name="T54" fmla="*/ 117 w 308"/>
                <a:gd name="T55" fmla="*/ 7 h 282"/>
                <a:gd name="T56" fmla="*/ 66 w 308"/>
                <a:gd name="T57" fmla="*/ 2 h 282"/>
                <a:gd name="T58" fmla="*/ 1 w 308"/>
                <a:gd name="T59" fmla="*/ 0 h 282"/>
                <a:gd name="T60" fmla="*/ 0 w 308"/>
                <a:gd name="T61" fmla="*/ 41 h 282"/>
                <a:gd name="T62" fmla="*/ 0 w 308"/>
                <a:gd name="T63" fmla="*/ 61 h 282"/>
                <a:gd name="T64" fmla="*/ 12 w 308"/>
                <a:gd name="T65" fmla="*/ 127 h 282"/>
                <a:gd name="T66" fmla="*/ 21 w 308"/>
                <a:gd name="T67" fmla="*/ 177 h 282"/>
                <a:gd name="T68" fmla="*/ 28 w 308"/>
                <a:gd name="T69" fmla="*/ 210 h 282"/>
                <a:gd name="T70" fmla="*/ 37 w 308"/>
                <a:gd name="T71" fmla="*/ 282 h 282"/>
                <a:gd name="T72" fmla="*/ 64 w 308"/>
                <a:gd name="T73" fmla="*/ 282 h 282"/>
                <a:gd name="T74" fmla="*/ 92 w 308"/>
                <a:gd name="T75" fmla="*/ 282 h 282"/>
                <a:gd name="T76" fmla="*/ 92 w 308"/>
                <a:gd name="T77" fmla="*/ 282 h 282"/>
                <a:gd name="T78" fmla="*/ 92 w 308"/>
                <a:gd name="T79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" h="282">
                  <a:moveTo>
                    <a:pt x="92" y="282"/>
                  </a:moveTo>
                  <a:lnTo>
                    <a:pt x="101" y="271"/>
                  </a:lnTo>
                  <a:lnTo>
                    <a:pt x="101" y="258"/>
                  </a:lnTo>
                  <a:lnTo>
                    <a:pt x="110" y="239"/>
                  </a:lnTo>
                  <a:lnTo>
                    <a:pt x="123" y="228"/>
                  </a:lnTo>
                  <a:lnTo>
                    <a:pt x="130" y="212"/>
                  </a:lnTo>
                  <a:lnTo>
                    <a:pt x="144" y="201"/>
                  </a:lnTo>
                  <a:lnTo>
                    <a:pt x="158" y="196"/>
                  </a:lnTo>
                  <a:lnTo>
                    <a:pt x="169" y="189"/>
                  </a:lnTo>
                  <a:lnTo>
                    <a:pt x="181" y="184"/>
                  </a:lnTo>
                  <a:lnTo>
                    <a:pt x="192" y="178"/>
                  </a:lnTo>
                  <a:lnTo>
                    <a:pt x="203" y="169"/>
                  </a:lnTo>
                  <a:lnTo>
                    <a:pt x="220" y="166"/>
                  </a:lnTo>
                  <a:lnTo>
                    <a:pt x="226" y="150"/>
                  </a:lnTo>
                  <a:lnTo>
                    <a:pt x="251" y="144"/>
                  </a:lnTo>
                  <a:lnTo>
                    <a:pt x="260" y="128"/>
                  </a:lnTo>
                  <a:lnTo>
                    <a:pt x="265" y="114"/>
                  </a:lnTo>
                  <a:lnTo>
                    <a:pt x="267" y="95"/>
                  </a:lnTo>
                  <a:lnTo>
                    <a:pt x="276" y="82"/>
                  </a:lnTo>
                  <a:lnTo>
                    <a:pt x="281" y="66"/>
                  </a:lnTo>
                  <a:lnTo>
                    <a:pt x="290" y="48"/>
                  </a:lnTo>
                  <a:lnTo>
                    <a:pt x="299" y="27"/>
                  </a:lnTo>
                  <a:lnTo>
                    <a:pt x="308" y="9"/>
                  </a:lnTo>
                  <a:lnTo>
                    <a:pt x="265" y="4"/>
                  </a:lnTo>
                  <a:lnTo>
                    <a:pt x="233" y="4"/>
                  </a:lnTo>
                  <a:lnTo>
                    <a:pt x="197" y="2"/>
                  </a:lnTo>
                  <a:lnTo>
                    <a:pt x="131" y="0"/>
                  </a:lnTo>
                  <a:lnTo>
                    <a:pt x="117" y="7"/>
                  </a:lnTo>
                  <a:lnTo>
                    <a:pt x="66" y="2"/>
                  </a:lnTo>
                  <a:lnTo>
                    <a:pt x="1" y="0"/>
                  </a:lnTo>
                  <a:lnTo>
                    <a:pt x="0" y="41"/>
                  </a:lnTo>
                  <a:lnTo>
                    <a:pt x="0" y="61"/>
                  </a:lnTo>
                  <a:lnTo>
                    <a:pt x="12" y="127"/>
                  </a:lnTo>
                  <a:lnTo>
                    <a:pt x="21" y="177"/>
                  </a:lnTo>
                  <a:lnTo>
                    <a:pt x="28" y="210"/>
                  </a:lnTo>
                  <a:lnTo>
                    <a:pt x="37" y="282"/>
                  </a:lnTo>
                  <a:lnTo>
                    <a:pt x="64" y="282"/>
                  </a:lnTo>
                  <a:lnTo>
                    <a:pt x="92" y="282"/>
                  </a:lnTo>
                  <a:lnTo>
                    <a:pt x="92" y="282"/>
                  </a:lnTo>
                  <a:lnTo>
                    <a:pt x="92" y="2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55">
              <a:extLst>
                <a:ext uri="{FF2B5EF4-FFF2-40B4-BE49-F238E27FC236}">
                  <a16:creationId xmlns:a16="http://schemas.microsoft.com/office/drawing/2014/main" id="{0D5905D1-92B2-88A1-D1F3-6D1F539A41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45468" y="3577812"/>
              <a:ext cx="406566" cy="772475"/>
            </a:xfrm>
            <a:custGeom>
              <a:avLst/>
              <a:gdLst>
                <a:gd name="T0" fmla="*/ 48 w 180"/>
                <a:gd name="T1" fmla="*/ 342 h 342"/>
                <a:gd name="T2" fmla="*/ 61 w 180"/>
                <a:gd name="T3" fmla="*/ 322 h 342"/>
                <a:gd name="T4" fmla="*/ 84 w 180"/>
                <a:gd name="T5" fmla="*/ 298 h 342"/>
                <a:gd name="T6" fmla="*/ 84 w 180"/>
                <a:gd name="T7" fmla="*/ 271 h 342"/>
                <a:gd name="T8" fmla="*/ 95 w 180"/>
                <a:gd name="T9" fmla="*/ 253 h 342"/>
                <a:gd name="T10" fmla="*/ 104 w 180"/>
                <a:gd name="T11" fmla="*/ 237 h 342"/>
                <a:gd name="T12" fmla="*/ 105 w 180"/>
                <a:gd name="T13" fmla="*/ 221 h 342"/>
                <a:gd name="T14" fmla="*/ 114 w 180"/>
                <a:gd name="T15" fmla="*/ 177 h 342"/>
                <a:gd name="T16" fmla="*/ 114 w 180"/>
                <a:gd name="T17" fmla="*/ 144 h 342"/>
                <a:gd name="T18" fmla="*/ 127 w 180"/>
                <a:gd name="T19" fmla="*/ 104 h 342"/>
                <a:gd name="T20" fmla="*/ 136 w 180"/>
                <a:gd name="T21" fmla="*/ 89 h 342"/>
                <a:gd name="T22" fmla="*/ 171 w 180"/>
                <a:gd name="T23" fmla="*/ 25 h 342"/>
                <a:gd name="T24" fmla="*/ 180 w 180"/>
                <a:gd name="T25" fmla="*/ 9 h 342"/>
                <a:gd name="T26" fmla="*/ 136 w 180"/>
                <a:gd name="T27" fmla="*/ 4 h 342"/>
                <a:gd name="T28" fmla="*/ 100 w 180"/>
                <a:gd name="T29" fmla="*/ 4 h 342"/>
                <a:gd name="T30" fmla="*/ 68 w 180"/>
                <a:gd name="T31" fmla="*/ 2 h 342"/>
                <a:gd name="T32" fmla="*/ 0 w 180"/>
                <a:gd name="T33" fmla="*/ 0 h 342"/>
                <a:gd name="T34" fmla="*/ 0 w 180"/>
                <a:gd name="T35" fmla="*/ 20 h 342"/>
                <a:gd name="T36" fmla="*/ 2 w 180"/>
                <a:gd name="T37" fmla="*/ 34 h 342"/>
                <a:gd name="T38" fmla="*/ 13 w 180"/>
                <a:gd name="T39" fmla="*/ 88 h 342"/>
                <a:gd name="T40" fmla="*/ 16 w 180"/>
                <a:gd name="T41" fmla="*/ 111 h 342"/>
                <a:gd name="T42" fmla="*/ 22 w 180"/>
                <a:gd name="T43" fmla="*/ 169 h 342"/>
                <a:gd name="T44" fmla="*/ 34 w 180"/>
                <a:gd name="T45" fmla="*/ 251 h 342"/>
                <a:gd name="T46" fmla="*/ 50 w 180"/>
                <a:gd name="T47" fmla="*/ 335 h 342"/>
                <a:gd name="T48" fmla="*/ 48 w 180"/>
                <a:gd name="T49" fmla="*/ 342 h 342"/>
                <a:gd name="T50" fmla="*/ 48 w 180"/>
                <a:gd name="T51" fmla="*/ 342 h 342"/>
                <a:gd name="T52" fmla="*/ 48 w 180"/>
                <a:gd name="T5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342">
                  <a:moveTo>
                    <a:pt x="48" y="342"/>
                  </a:moveTo>
                  <a:lnTo>
                    <a:pt x="61" y="322"/>
                  </a:lnTo>
                  <a:lnTo>
                    <a:pt x="84" y="298"/>
                  </a:lnTo>
                  <a:lnTo>
                    <a:pt x="84" y="271"/>
                  </a:lnTo>
                  <a:lnTo>
                    <a:pt x="95" y="253"/>
                  </a:lnTo>
                  <a:lnTo>
                    <a:pt x="104" y="237"/>
                  </a:lnTo>
                  <a:lnTo>
                    <a:pt x="105" y="221"/>
                  </a:lnTo>
                  <a:lnTo>
                    <a:pt x="114" y="177"/>
                  </a:lnTo>
                  <a:lnTo>
                    <a:pt x="114" y="144"/>
                  </a:lnTo>
                  <a:lnTo>
                    <a:pt x="127" y="104"/>
                  </a:lnTo>
                  <a:lnTo>
                    <a:pt x="136" y="89"/>
                  </a:lnTo>
                  <a:lnTo>
                    <a:pt x="171" y="25"/>
                  </a:lnTo>
                  <a:lnTo>
                    <a:pt x="180" y="9"/>
                  </a:lnTo>
                  <a:lnTo>
                    <a:pt x="136" y="4"/>
                  </a:lnTo>
                  <a:lnTo>
                    <a:pt x="100" y="4"/>
                  </a:lnTo>
                  <a:lnTo>
                    <a:pt x="68" y="2"/>
                  </a:lnTo>
                  <a:lnTo>
                    <a:pt x="0" y="0"/>
                  </a:lnTo>
                  <a:lnTo>
                    <a:pt x="0" y="20"/>
                  </a:lnTo>
                  <a:lnTo>
                    <a:pt x="2" y="34"/>
                  </a:lnTo>
                  <a:lnTo>
                    <a:pt x="13" y="88"/>
                  </a:lnTo>
                  <a:lnTo>
                    <a:pt x="16" y="111"/>
                  </a:lnTo>
                  <a:lnTo>
                    <a:pt x="22" y="169"/>
                  </a:lnTo>
                  <a:lnTo>
                    <a:pt x="34" y="251"/>
                  </a:lnTo>
                  <a:lnTo>
                    <a:pt x="50" y="335"/>
                  </a:lnTo>
                  <a:lnTo>
                    <a:pt x="48" y="342"/>
                  </a:lnTo>
                  <a:lnTo>
                    <a:pt x="48" y="342"/>
                  </a:lnTo>
                  <a:lnTo>
                    <a:pt x="48" y="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56">
              <a:extLst>
                <a:ext uri="{FF2B5EF4-FFF2-40B4-BE49-F238E27FC236}">
                  <a16:creationId xmlns:a16="http://schemas.microsoft.com/office/drawing/2014/main" id="{A14D4F96-F4F3-F7BE-AE7F-B464C4C1B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3661" y="3866926"/>
              <a:ext cx="788286" cy="652764"/>
            </a:xfrm>
            <a:custGeom>
              <a:avLst/>
              <a:gdLst>
                <a:gd name="T0" fmla="*/ 218 w 349"/>
                <a:gd name="T1" fmla="*/ 287 h 289"/>
                <a:gd name="T2" fmla="*/ 216 w 349"/>
                <a:gd name="T3" fmla="*/ 276 h 289"/>
                <a:gd name="T4" fmla="*/ 235 w 349"/>
                <a:gd name="T5" fmla="*/ 275 h 289"/>
                <a:gd name="T6" fmla="*/ 246 w 349"/>
                <a:gd name="T7" fmla="*/ 264 h 289"/>
                <a:gd name="T8" fmla="*/ 262 w 349"/>
                <a:gd name="T9" fmla="*/ 259 h 289"/>
                <a:gd name="T10" fmla="*/ 275 w 349"/>
                <a:gd name="T11" fmla="*/ 267 h 289"/>
                <a:gd name="T12" fmla="*/ 289 w 349"/>
                <a:gd name="T13" fmla="*/ 262 h 289"/>
                <a:gd name="T14" fmla="*/ 303 w 349"/>
                <a:gd name="T15" fmla="*/ 267 h 289"/>
                <a:gd name="T16" fmla="*/ 303 w 349"/>
                <a:gd name="T17" fmla="*/ 243 h 289"/>
                <a:gd name="T18" fmla="*/ 326 w 349"/>
                <a:gd name="T19" fmla="*/ 241 h 289"/>
                <a:gd name="T20" fmla="*/ 335 w 349"/>
                <a:gd name="T21" fmla="*/ 230 h 289"/>
                <a:gd name="T22" fmla="*/ 349 w 349"/>
                <a:gd name="T23" fmla="*/ 221 h 289"/>
                <a:gd name="T24" fmla="*/ 348 w 349"/>
                <a:gd name="T25" fmla="*/ 205 h 289"/>
                <a:gd name="T26" fmla="*/ 339 w 349"/>
                <a:gd name="T27" fmla="*/ 198 h 289"/>
                <a:gd name="T28" fmla="*/ 326 w 349"/>
                <a:gd name="T29" fmla="*/ 189 h 289"/>
                <a:gd name="T30" fmla="*/ 321 w 349"/>
                <a:gd name="T31" fmla="*/ 177 h 289"/>
                <a:gd name="T32" fmla="*/ 308 w 349"/>
                <a:gd name="T33" fmla="*/ 180 h 289"/>
                <a:gd name="T34" fmla="*/ 308 w 349"/>
                <a:gd name="T35" fmla="*/ 129 h 289"/>
                <a:gd name="T36" fmla="*/ 278 w 349"/>
                <a:gd name="T37" fmla="*/ 82 h 289"/>
                <a:gd name="T38" fmla="*/ 260 w 349"/>
                <a:gd name="T39" fmla="*/ 49 h 289"/>
                <a:gd name="T40" fmla="*/ 244 w 349"/>
                <a:gd name="T41" fmla="*/ 43 h 289"/>
                <a:gd name="T42" fmla="*/ 237 w 349"/>
                <a:gd name="T43" fmla="*/ 29 h 289"/>
                <a:gd name="T44" fmla="*/ 225 w 349"/>
                <a:gd name="T45" fmla="*/ 25 h 289"/>
                <a:gd name="T46" fmla="*/ 209 w 349"/>
                <a:gd name="T47" fmla="*/ 20 h 289"/>
                <a:gd name="T48" fmla="*/ 184 w 349"/>
                <a:gd name="T49" fmla="*/ 6 h 289"/>
                <a:gd name="T50" fmla="*/ 81 w 349"/>
                <a:gd name="T51" fmla="*/ 0 h 289"/>
                <a:gd name="T52" fmla="*/ 29 w 349"/>
                <a:gd name="T53" fmla="*/ 0 h 289"/>
                <a:gd name="T54" fmla="*/ 38 w 349"/>
                <a:gd name="T55" fmla="*/ 15 h 289"/>
                <a:gd name="T56" fmla="*/ 50 w 349"/>
                <a:gd name="T57" fmla="*/ 20 h 289"/>
                <a:gd name="T58" fmla="*/ 57 w 349"/>
                <a:gd name="T59" fmla="*/ 32 h 289"/>
                <a:gd name="T60" fmla="*/ 47 w 349"/>
                <a:gd name="T61" fmla="*/ 49 h 289"/>
                <a:gd name="T62" fmla="*/ 36 w 349"/>
                <a:gd name="T63" fmla="*/ 59 h 289"/>
                <a:gd name="T64" fmla="*/ 15 w 349"/>
                <a:gd name="T65" fmla="*/ 73 h 289"/>
                <a:gd name="T66" fmla="*/ 16 w 349"/>
                <a:gd name="T67" fmla="*/ 86 h 289"/>
                <a:gd name="T68" fmla="*/ 8 w 349"/>
                <a:gd name="T69" fmla="*/ 102 h 289"/>
                <a:gd name="T70" fmla="*/ 2 w 349"/>
                <a:gd name="T71" fmla="*/ 118 h 289"/>
                <a:gd name="T72" fmla="*/ 4 w 349"/>
                <a:gd name="T73" fmla="*/ 237 h 289"/>
                <a:gd name="T74" fmla="*/ 2 w 349"/>
                <a:gd name="T75" fmla="*/ 253 h 289"/>
                <a:gd name="T76" fmla="*/ 0 w 349"/>
                <a:gd name="T77" fmla="*/ 289 h 289"/>
                <a:gd name="T78" fmla="*/ 63 w 349"/>
                <a:gd name="T79" fmla="*/ 287 h 289"/>
                <a:gd name="T80" fmla="*/ 104 w 349"/>
                <a:gd name="T81" fmla="*/ 285 h 289"/>
                <a:gd name="T82" fmla="*/ 109 w 349"/>
                <a:gd name="T83" fmla="*/ 273 h 289"/>
                <a:gd name="T84" fmla="*/ 118 w 349"/>
                <a:gd name="T85" fmla="*/ 287 h 289"/>
                <a:gd name="T86" fmla="*/ 137 w 349"/>
                <a:gd name="T87" fmla="*/ 285 h 289"/>
                <a:gd name="T88" fmla="*/ 129 w 349"/>
                <a:gd name="T89" fmla="*/ 273 h 289"/>
                <a:gd name="T90" fmla="*/ 141 w 349"/>
                <a:gd name="T91" fmla="*/ 273 h 289"/>
                <a:gd name="T92" fmla="*/ 170 w 349"/>
                <a:gd name="T93" fmla="*/ 287 h 289"/>
                <a:gd name="T94" fmla="*/ 214 w 349"/>
                <a:gd name="T95" fmla="*/ 285 h 289"/>
                <a:gd name="T96" fmla="*/ 218 w 349"/>
                <a:gd name="T97" fmla="*/ 287 h 289"/>
                <a:gd name="T98" fmla="*/ 218 w 349"/>
                <a:gd name="T99" fmla="*/ 287 h 289"/>
                <a:gd name="T100" fmla="*/ 218 w 349"/>
                <a:gd name="T101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9" h="289">
                  <a:moveTo>
                    <a:pt x="218" y="287"/>
                  </a:moveTo>
                  <a:lnTo>
                    <a:pt x="216" y="276"/>
                  </a:lnTo>
                  <a:lnTo>
                    <a:pt x="235" y="275"/>
                  </a:lnTo>
                  <a:lnTo>
                    <a:pt x="246" y="264"/>
                  </a:lnTo>
                  <a:lnTo>
                    <a:pt x="262" y="259"/>
                  </a:lnTo>
                  <a:lnTo>
                    <a:pt x="275" y="267"/>
                  </a:lnTo>
                  <a:lnTo>
                    <a:pt x="289" y="262"/>
                  </a:lnTo>
                  <a:lnTo>
                    <a:pt x="303" y="267"/>
                  </a:lnTo>
                  <a:lnTo>
                    <a:pt x="303" y="243"/>
                  </a:lnTo>
                  <a:lnTo>
                    <a:pt x="326" y="241"/>
                  </a:lnTo>
                  <a:lnTo>
                    <a:pt x="335" y="230"/>
                  </a:lnTo>
                  <a:lnTo>
                    <a:pt x="349" y="221"/>
                  </a:lnTo>
                  <a:lnTo>
                    <a:pt x="348" y="205"/>
                  </a:lnTo>
                  <a:lnTo>
                    <a:pt x="339" y="198"/>
                  </a:lnTo>
                  <a:lnTo>
                    <a:pt x="326" y="189"/>
                  </a:lnTo>
                  <a:lnTo>
                    <a:pt x="321" y="177"/>
                  </a:lnTo>
                  <a:lnTo>
                    <a:pt x="308" y="180"/>
                  </a:lnTo>
                  <a:lnTo>
                    <a:pt x="308" y="129"/>
                  </a:lnTo>
                  <a:lnTo>
                    <a:pt x="278" y="82"/>
                  </a:lnTo>
                  <a:lnTo>
                    <a:pt x="260" y="49"/>
                  </a:lnTo>
                  <a:lnTo>
                    <a:pt x="244" y="43"/>
                  </a:lnTo>
                  <a:lnTo>
                    <a:pt x="237" y="29"/>
                  </a:lnTo>
                  <a:lnTo>
                    <a:pt x="225" y="25"/>
                  </a:lnTo>
                  <a:lnTo>
                    <a:pt x="209" y="20"/>
                  </a:lnTo>
                  <a:lnTo>
                    <a:pt x="184" y="6"/>
                  </a:lnTo>
                  <a:lnTo>
                    <a:pt x="81" y="0"/>
                  </a:lnTo>
                  <a:lnTo>
                    <a:pt x="29" y="0"/>
                  </a:lnTo>
                  <a:lnTo>
                    <a:pt x="38" y="15"/>
                  </a:lnTo>
                  <a:lnTo>
                    <a:pt x="50" y="20"/>
                  </a:lnTo>
                  <a:lnTo>
                    <a:pt x="57" y="32"/>
                  </a:lnTo>
                  <a:lnTo>
                    <a:pt x="47" y="49"/>
                  </a:lnTo>
                  <a:lnTo>
                    <a:pt x="36" y="59"/>
                  </a:lnTo>
                  <a:lnTo>
                    <a:pt x="15" y="73"/>
                  </a:lnTo>
                  <a:lnTo>
                    <a:pt x="16" y="86"/>
                  </a:lnTo>
                  <a:lnTo>
                    <a:pt x="8" y="102"/>
                  </a:lnTo>
                  <a:lnTo>
                    <a:pt x="2" y="118"/>
                  </a:lnTo>
                  <a:lnTo>
                    <a:pt x="4" y="237"/>
                  </a:lnTo>
                  <a:lnTo>
                    <a:pt x="2" y="253"/>
                  </a:lnTo>
                  <a:lnTo>
                    <a:pt x="0" y="289"/>
                  </a:lnTo>
                  <a:lnTo>
                    <a:pt x="63" y="287"/>
                  </a:lnTo>
                  <a:lnTo>
                    <a:pt x="104" y="285"/>
                  </a:lnTo>
                  <a:lnTo>
                    <a:pt x="109" y="273"/>
                  </a:lnTo>
                  <a:lnTo>
                    <a:pt x="118" y="287"/>
                  </a:lnTo>
                  <a:lnTo>
                    <a:pt x="137" y="285"/>
                  </a:lnTo>
                  <a:lnTo>
                    <a:pt x="129" y="273"/>
                  </a:lnTo>
                  <a:lnTo>
                    <a:pt x="141" y="273"/>
                  </a:lnTo>
                  <a:lnTo>
                    <a:pt x="170" y="287"/>
                  </a:lnTo>
                  <a:lnTo>
                    <a:pt x="214" y="285"/>
                  </a:lnTo>
                  <a:lnTo>
                    <a:pt x="218" y="287"/>
                  </a:lnTo>
                  <a:lnTo>
                    <a:pt x="218" y="287"/>
                  </a:lnTo>
                  <a:lnTo>
                    <a:pt x="218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57">
              <a:extLst>
                <a:ext uri="{FF2B5EF4-FFF2-40B4-BE49-F238E27FC236}">
                  <a16:creationId xmlns:a16="http://schemas.microsoft.com/office/drawing/2014/main" id="{4175BC3D-6333-9470-98D4-1DC4BB7968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31873" y="3927911"/>
              <a:ext cx="573709" cy="833460"/>
            </a:xfrm>
            <a:custGeom>
              <a:avLst/>
              <a:gdLst>
                <a:gd name="T0" fmla="*/ 51 w 254"/>
                <a:gd name="T1" fmla="*/ 356 h 369"/>
                <a:gd name="T2" fmla="*/ 83 w 254"/>
                <a:gd name="T3" fmla="*/ 331 h 369"/>
                <a:gd name="T4" fmla="*/ 137 w 254"/>
                <a:gd name="T5" fmla="*/ 319 h 369"/>
                <a:gd name="T6" fmla="*/ 171 w 254"/>
                <a:gd name="T7" fmla="*/ 303 h 369"/>
                <a:gd name="T8" fmla="*/ 201 w 254"/>
                <a:gd name="T9" fmla="*/ 223 h 369"/>
                <a:gd name="T10" fmla="*/ 215 w 254"/>
                <a:gd name="T11" fmla="*/ 183 h 369"/>
                <a:gd name="T12" fmla="*/ 254 w 254"/>
                <a:gd name="T13" fmla="*/ 128 h 369"/>
                <a:gd name="T14" fmla="*/ 245 w 254"/>
                <a:gd name="T15" fmla="*/ 102 h 369"/>
                <a:gd name="T16" fmla="*/ 220 w 254"/>
                <a:gd name="T17" fmla="*/ 89 h 369"/>
                <a:gd name="T18" fmla="*/ 188 w 254"/>
                <a:gd name="T19" fmla="*/ 86 h 369"/>
                <a:gd name="T20" fmla="*/ 169 w 254"/>
                <a:gd name="T21" fmla="*/ 86 h 369"/>
                <a:gd name="T22" fmla="*/ 139 w 254"/>
                <a:gd name="T23" fmla="*/ 93 h 369"/>
                <a:gd name="T24" fmla="*/ 114 w 254"/>
                <a:gd name="T25" fmla="*/ 82 h 369"/>
                <a:gd name="T26" fmla="*/ 90 w 254"/>
                <a:gd name="T27" fmla="*/ 66 h 369"/>
                <a:gd name="T28" fmla="*/ 83 w 254"/>
                <a:gd name="T29" fmla="*/ 41 h 369"/>
                <a:gd name="T30" fmla="*/ 67 w 254"/>
                <a:gd name="T31" fmla="*/ 16 h 369"/>
                <a:gd name="T32" fmla="*/ 50 w 254"/>
                <a:gd name="T33" fmla="*/ 0 h 369"/>
                <a:gd name="T34" fmla="*/ 21 w 254"/>
                <a:gd name="T35" fmla="*/ 4 h 369"/>
                <a:gd name="T36" fmla="*/ 3 w 254"/>
                <a:gd name="T37" fmla="*/ 20 h 369"/>
                <a:gd name="T38" fmla="*/ 12 w 254"/>
                <a:gd name="T39" fmla="*/ 45 h 369"/>
                <a:gd name="T40" fmla="*/ 33 w 254"/>
                <a:gd name="T41" fmla="*/ 61 h 369"/>
                <a:gd name="T42" fmla="*/ 39 w 254"/>
                <a:gd name="T43" fmla="*/ 87 h 369"/>
                <a:gd name="T44" fmla="*/ 26 w 254"/>
                <a:gd name="T45" fmla="*/ 111 h 369"/>
                <a:gd name="T46" fmla="*/ 23 w 254"/>
                <a:gd name="T47" fmla="*/ 139 h 369"/>
                <a:gd name="T48" fmla="*/ 10 w 254"/>
                <a:gd name="T49" fmla="*/ 164 h 369"/>
                <a:gd name="T50" fmla="*/ 26 w 254"/>
                <a:gd name="T51" fmla="*/ 192 h 369"/>
                <a:gd name="T52" fmla="*/ 25 w 254"/>
                <a:gd name="T53" fmla="*/ 214 h 369"/>
                <a:gd name="T54" fmla="*/ 33 w 254"/>
                <a:gd name="T55" fmla="*/ 240 h 369"/>
                <a:gd name="T56" fmla="*/ 44 w 254"/>
                <a:gd name="T57" fmla="*/ 265 h 369"/>
                <a:gd name="T58" fmla="*/ 21 w 254"/>
                <a:gd name="T59" fmla="*/ 285 h 369"/>
                <a:gd name="T60" fmla="*/ 33 w 254"/>
                <a:gd name="T61" fmla="*/ 347 h 369"/>
                <a:gd name="T62" fmla="*/ 46 w 254"/>
                <a:gd name="T6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4" h="369">
                  <a:moveTo>
                    <a:pt x="46" y="369"/>
                  </a:moveTo>
                  <a:lnTo>
                    <a:pt x="51" y="356"/>
                  </a:lnTo>
                  <a:lnTo>
                    <a:pt x="69" y="349"/>
                  </a:lnTo>
                  <a:lnTo>
                    <a:pt x="83" y="331"/>
                  </a:lnTo>
                  <a:lnTo>
                    <a:pt x="94" y="321"/>
                  </a:lnTo>
                  <a:lnTo>
                    <a:pt x="137" y="319"/>
                  </a:lnTo>
                  <a:lnTo>
                    <a:pt x="156" y="321"/>
                  </a:lnTo>
                  <a:lnTo>
                    <a:pt x="171" y="303"/>
                  </a:lnTo>
                  <a:lnTo>
                    <a:pt x="187" y="264"/>
                  </a:lnTo>
                  <a:lnTo>
                    <a:pt x="201" y="223"/>
                  </a:lnTo>
                  <a:lnTo>
                    <a:pt x="206" y="207"/>
                  </a:lnTo>
                  <a:lnTo>
                    <a:pt x="215" y="183"/>
                  </a:lnTo>
                  <a:lnTo>
                    <a:pt x="233" y="139"/>
                  </a:lnTo>
                  <a:lnTo>
                    <a:pt x="254" y="128"/>
                  </a:lnTo>
                  <a:lnTo>
                    <a:pt x="242" y="121"/>
                  </a:lnTo>
                  <a:lnTo>
                    <a:pt x="245" y="102"/>
                  </a:lnTo>
                  <a:lnTo>
                    <a:pt x="233" y="94"/>
                  </a:lnTo>
                  <a:lnTo>
                    <a:pt x="220" y="89"/>
                  </a:lnTo>
                  <a:lnTo>
                    <a:pt x="204" y="91"/>
                  </a:lnTo>
                  <a:lnTo>
                    <a:pt x="188" y="86"/>
                  </a:lnTo>
                  <a:lnTo>
                    <a:pt x="176" y="77"/>
                  </a:lnTo>
                  <a:lnTo>
                    <a:pt x="169" y="86"/>
                  </a:lnTo>
                  <a:lnTo>
                    <a:pt x="155" y="91"/>
                  </a:lnTo>
                  <a:lnTo>
                    <a:pt x="139" y="93"/>
                  </a:lnTo>
                  <a:lnTo>
                    <a:pt x="128" y="84"/>
                  </a:lnTo>
                  <a:lnTo>
                    <a:pt x="114" y="82"/>
                  </a:lnTo>
                  <a:lnTo>
                    <a:pt x="103" y="75"/>
                  </a:lnTo>
                  <a:lnTo>
                    <a:pt x="90" y="66"/>
                  </a:lnTo>
                  <a:lnTo>
                    <a:pt x="89" y="54"/>
                  </a:lnTo>
                  <a:lnTo>
                    <a:pt x="83" y="41"/>
                  </a:lnTo>
                  <a:lnTo>
                    <a:pt x="76" y="29"/>
                  </a:lnTo>
                  <a:lnTo>
                    <a:pt x="67" y="16"/>
                  </a:lnTo>
                  <a:lnTo>
                    <a:pt x="62" y="5"/>
                  </a:lnTo>
                  <a:lnTo>
                    <a:pt x="50" y="0"/>
                  </a:lnTo>
                  <a:lnTo>
                    <a:pt x="37" y="5"/>
                  </a:lnTo>
                  <a:lnTo>
                    <a:pt x="21" y="4"/>
                  </a:lnTo>
                  <a:lnTo>
                    <a:pt x="14" y="13"/>
                  </a:lnTo>
                  <a:lnTo>
                    <a:pt x="3" y="20"/>
                  </a:lnTo>
                  <a:lnTo>
                    <a:pt x="0" y="36"/>
                  </a:lnTo>
                  <a:lnTo>
                    <a:pt x="12" y="45"/>
                  </a:lnTo>
                  <a:lnTo>
                    <a:pt x="25" y="52"/>
                  </a:lnTo>
                  <a:lnTo>
                    <a:pt x="33" y="61"/>
                  </a:lnTo>
                  <a:lnTo>
                    <a:pt x="35" y="73"/>
                  </a:lnTo>
                  <a:lnTo>
                    <a:pt x="39" y="87"/>
                  </a:lnTo>
                  <a:lnTo>
                    <a:pt x="32" y="98"/>
                  </a:lnTo>
                  <a:lnTo>
                    <a:pt x="26" y="111"/>
                  </a:lnTo>
                  <a:lnTo>
                    <a:pt x="28" y="127"/>
                  </a:lnTo>
                  <a:lnTo>
                    <a:pt x="23" y="139"/>
                  </a:lnTo>
                  <a:lnTo>
                    <a:pt x="16" y="151"/>
                  </a:lnTo>
                  <a:lnTo>
                    <a:pt x="10" y="164"/>
                  </a:lnTo>
                  <a:lnTo>
                    <a:pt x="23" y="175"/>
                  </a:lnTo>
                  <a:lnTo>
                    <a:pt x="26" y="192"/>
                  </a:lnTo>
                  <a:lnTo>
                    <a:pt x="21" y="205"/>
                  </a:lnTo>
                  <a:lnTo>
                    <a:pt x="25" y="214"/>
                  </a:lnTo>
                  <a:lnTo>
                    <a:pt x="28" y="232"/>
                  </a:lnTo>
                  <a:lnTo>
                    <a:pt x="33" y="240"/>
                  </a:lnTo>
                  <a:lnTo>
                    <a:pt x="42" y="251"/>
                  </a:lnTo>
                  <a:lnTo>
                    <a:pt x="44" y="265"/>
                  </a:lnTo>
                  <a:lnTo>
                    <a:pt x="28" y="276"/>
                  </a:lnTo>
                  <a:lnTo>
                    <a:pt x="21" y="285"/>
                  </a:lnTo>
                  <a:lnTo>
                    <a:pt x="10" y="294"/>
                  </a:lnTo>
                  <a:lnTo>
                    <a:pt x="33" y="347"/>
                  </a:lnTo>
                  <a:lnTo>
                    <a:pt x="46" y="369"/>
                  </a:lnTo>
                  <a:lnTo>
                    <a:pt x="46" y="369"/>
                  </a:lnTo>
                  <a:lnTo>
                    <a:pt x="46" y="3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58">
              <a:extLst>
                <a:ext uri="{FF2B5EF4-FFF2-40B4-BE49-F238E27FC236}">
                  <a16:creationId xmlns:a16="http://schemas.microsoft.com/office/drawing/2014/main" id="{2925F8C5-C106-9EBE-C869-884121FB11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50980" y="4113124"/>
              <a:ext cx="609848" cy="679869"/>
            </a:xfrm>
            <a:custGeom>
              <a:avLst/>
              <a:gdLst>
                <a:gd name="T0" fmla="*/ 160 w 270"/>
                <a:gd name="T1" fmla="*/ 301 h 301"/>
                <a:gd name="T2" fmla="*/ 165 w 270"/>
                <a:gd name="T3" fmla="*/ 288 h 301"/>
                <a:gd name="T4" fmla="*/ 178 w 270"/>
                <a:gd name="T5" fmla="*/ 283 h 301"/>
                <a:gd name="T6" fmla="*/ 192 w 270"/>
                <a:gd name="T7" fmla="*/ 272 h 301"/>
                <a:gd name="T8" fmla="*/ 206 w 270"/>
                <a:gd name="T9" fmla="*/ 262 h 301"/>
                <a:gd name="T10" fmla="*/ 229 w 270"/>
                <a:gd name="T11" fmla="*/ 260 h 301"/>
                <a:gd name="T12" fmla="*/ 238 w 270"/>
                <a:gd name="T13" fmla="*/ 246 h 301"/>
                <a:gd name="T14" fmla="*/ 260 w 270"/>
                <a:gd name="T15" fmla="*/ 228 h 301"/>
                <a:gd name="T16" fmla="*/ 262 w 270"/>
                <a:gd name="T17" fmla="*/ 210 h 301"/>
                <a:gd name="T18" fmla="*/ 270 w 270"/>
                <a:gd name="T19" fmla="*/ 190 h 301"/>
                <a:gd name="T20" fmla="*/ 258 w 270"/>
                <a:gd name="T21" fmla="*/ 183 h 301"/>
                <a:gd name="T22" fmla="*/ 247 w 270"/>
                <a:gd name="T23" fmla="*/ 174 h 301"/>
                <a:gd name="T24" fmla="*/ 247 w 270"/>
                <a:gd name="T25" fmla="*/ 146 h 301"/>
                <a:gd name="T26" fmla="*/ 245 w 270"/>
                <a:gd name="T27" fmla="*/ 130 h 301"/>
                <a:gd name="T28" fmla="*/ 247 w 270"/>
                <a:gd name="T29" fmla="*/ 118 h 301"/>
                <a:gd name="T30" fmla="*/ 240 w 270"/>
                <a:gd name="T31" fmla="*/ 103 h 301"/>
                <a:gd name="T32" fmla="*/ 240 w 270"/>
                <a:gd name="T33" fmla="*/ 91 h 301"/>
                <a:gd name="T34" fmla="*/ 242 w 270"/>
                <a:gd name="T35" fmla="*/ 77 h 301"/>
                <a:gd name="T36" fmla="*/ 238 w 270"/>
                <a:gd name="T37" fmla="*/ 61 h 301"/>
                <a:gd name="T38" fmla="*/ 245 w 270"/>
                <a:gd name="T39" fmla="*/ 48 h 301"/>
                <a:gd name="T40" fmla="*/ 247 w 270"/>
                <a:gd name="T41" fmla="*/ 36 h 301"/>
                <a:gd name="T42" fmla="*/ 249 w 270"/>
                <a:gd name="T43" fmla="*/ 20 h 301"/>
                <a:gd name="T44" fmla="*/ 244 w 270"/>
                <a:gd name="T45" fmla="*/ 9 h 301"/>
                <a:gd name="T46" fmla="*/ 228 w 270"/>
                <a:gd name="T47" fmla="*/ 11 h 301"/>
                <a:gd name="T48" fmla="*/ 215 w 270"/>
                <a:gd name="T49" fmla="*/ 5 h 301"/>
                <a:gd name="T50" fmla="*/ 203 w 270"/>
                <a:gd name="T51" fmla="*/ 2 h 301"/>
                <a:gd name="T52" fmla="*/ 187 w 270"/>
                <a:gd name="T53" fmla="*/ 0 h 301"/>
                <a:gd name="T54" fmla="*/ 174 w 270"/>
                <a:gd name="T55" fmla="*/ 7 h 301"/>
                <a:gd name="T56" fmla="*/ 165 w 270"/>
                <a:gd name="T57" fmla="*/ 20 h 301"/>
                <a:gd name="T58" fmla="*/ 155 w 270"/>
                <a:gd name="T59" fmla="*/ 29 h 301"/>
                <a:gd name="T60" fmla="*/ 149 w 270"/>
                <a:gd name="T61" fmla="*/ 43 h 301"/>
                <a:gd name="T62" fmla="*/ 148 w 270"/>
                <a:gd name="T63" fmla="*/ 55 h 301"/>
                <a:gd name="T64" fmla="*/ 132 w 270"/>
                <a:gd name="T65" fmla="*/ 61 h 301"/>
                <a:gd name="T66" fmla="*/ 123 w 270"/>
                <a:gd name="T67" fmla="*/ 73 h 301"/>
                <a:gd name="T68" fmla="*/ 116 w 270"/>
                <a:gd name="T69" fmla="*/ 84 h 301"/>
                <a:gd name="T70" fmla="*/ 101 w 270"/>
                <a:gd name="T71" fmla="*/ 89 h 301"/>
                <a:gd name="T72" fmla="*/ 91 w 270"/>
                <a:gd name="T73" fmla="*/ 82 h 301"/>
                <a:gd name="T74" fmla="*/ 80 w 270"/>
                <a:gd name="T75" fmla="*/ 80 h 301"/>
                <a:gd name="T76" fmla="*/ 64 w 270"/>
                <a:gd name="T77" fmla="*/ 78 h 301"/>
                <a:gd name="T78" fmla="*/ 50 w 270"/>
                <a:gd name="T79" fmla="*/ 69 h 301"/>
                <a:gd name="T80" fmla="*/ 43 w 270"/>
                <a:gd name="T81" fmla="*/ 78 h 301"/>
                <a:gd name="T82" fmla="*/ 28 w 270"/>
                <a:gd name="T83" fmla="*/ 84 h 301"/>
                <a:gd name="T84" fmla="*/ 16 w 270"/>
                <a:gd name="T85" fmla="*/ 105 h 301"/>
                <a:gd name="T86" fmla="*/ 0 w 270"/>
                <a:gd name="T87" fmla="*/ 128 h 301"/>
                <a:gd name="T88" fmla="*/ 0 w 270"/>
                <a:gd name="T89" fmla="*/ 187 h 301"/>
                <a:gd name="T90" fmla="*/ 16 w 270"/>
                <a:gd name="T91" fmla="*/ 205 h 301"/>
                <a:gd name="T92" fmla="*/ 28 w 270"/>
                <a:gd name="T93" fmla="*/ 215 h 301"/>
                <a:gd name="T94" fmla="*/ 60 w 270"/>
                <a:gd name="T95" fmla="*/ 249 h 301"/>
                <a:gd name="T96" fmla="*/ 67 w 270"/>
                <a:gd name="T97" fmla="*/ 256 h 301"/>
                <a:gd name="T98" fmla="*/ 91 w 270"/>
                <a:gd name="T99" fmla="*/ 265 h 301"/>
                <a:gd name="T100" fmla="*/ 101 w 270"/>
                <a:gd name="T101" fmla="*/ 274 h 301"/>
                <a:gd name="T102" fmla="*/ 126 w 270"/>
                <a:gd name="T103" fmla="*/ 283 h 301"/>
                <a:gd name="T104" fmla="*/ 142 w 270"/>
                <a:gd name="T105" fmla="*/ 292 h 301"/>
                <a:gd name="T106" fmla="*/ 156 w 270"/>
                <a:gd name="T107" fmla="*/ 297 h 301"/>
                <a:gd name="T108" fmla="*/ 160 w 270"/>
                <a:gd name="T109" fmla="*/ 301 h 301"/>
                <a:gd name="T110" fmla="*/ 160 w 270"/>
                <a:gd name="T111" fmla="*/ 301 h 301"/>
                <a:gd name="T112" fmla="*/ 160 w 270"/>
                <a:gd name="T113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0" h="301">
                  <a:moveTo>
                    <a:pt x="160" y="301"/>
                  </a:moveTo>
                  <a:lnTo>
                    <a:pt x="165" y="288"/>
                  </a:lnTo>
                  <a:lnTo>
                    <a:pt x="178" y="283"/>
                  </a:lnTo>
                  <a:lnTo>
                    <a:pt x="192" y="272"/>
                  </a:lnTo>
                  <a:lnTo>
                    <a:pt x="206" y="262"/>
                  </a:lnTo>
                  <a:lnTo>
                    <a:pt x="229" y="260"/>
                  </a:lnTo>
                  <a:lnTo>
                    <a:pt x="238" y="246"/>
                  </a:lnTo>
                  <a:lnTo>
                    <a:pt x="260" y="228"/>
                  </a:lnTo>
                  <a:lnTo>
                    <a:pt x="262" y="210"/>
                  </a:lnTo>
                  <a:lnTo>
                    <a:pt x="270" y="190"/>
                  </a:lnTo>
                  <a:lnTo>
                    <a:pt x="258" y="183"/>
                  </a:lnTo>
                  <a:lnTo>
                    <a:pt x="247" y="174"/>
                  </a:lnTo>
                  <a:lnTo>
                    <a:pt x="247" y="146"/>
                  </a:lnTo>
                  <a:lnTo>
                    <a:pt x="245" y="130"/>
                  </a:lnTo>
                  <a:lnTo>
                    <a:pt x="247" y="118"/>
                  </a:lnTo>
                  <a:lnTo>
                    <a:pt x="240" y="103"/>
                  </a:lnTo>
                  <a:lnTo>
                    <a:pt x="240" y="91"/>
                  </a:lnTo>
                  <a:lnTo>
                    <a:pt x="242" y="77"/>
                  </a:lnTo>
                  <a:lnTo>
                    <a:pt x="238" y="61"/>
                  </a:lnTo>
                  <a:lnTo>
                    <a:pt x="245" y="48"/>
                  </a:lnTo>
                  <a:lnTo>
                    <a:pt x="247" y="36"/>
                  </a:lnTo>
                  <a:lnTo>
                    <a:pt x="249" y="20"/>
                  </a:lnTo>
                  <a:lnTo>
                    <a:pt x="244" y="9"/>
                  </a:lnTo>
                  <a:lnTo>
                    <a:pt x="228" y="11"/>
                  </a:lnTo>
                  <a:lnTo>
                    <a:pt x="215" y="5"/>
                  </a:lnTo>
                  <a:lnTo>
                    <a:pt x="203" y="2"/>
                  </a:lnTo>
                  <a:lnTo>
                    <a:pt x="187" y="0"/>
                  </a:lnTo>
                  <a:lnTo>
                    <a:pt x="174" y="7"/>
                  </a:lnTo>
                  <a:lnTo>
                    <a:pt x="165" y="20"/>
                  </a:lnTo>
                  <a:lnTo>
                    <a:pt x="155" y="29"/>
                  </a:lnTo>
                  <a:lnTo>
                    <a:pt x="149" y="43"/>
                  </a:lnTo>
                  <a:lnTo>
                    <a:pt x="148" y="55"/>
                  </a:lnTo>
                  <a:lnTo>
                    <a:pt x="132" y="61"/>
                  </a:lnTo>
                  <a:lnTo>
                    <a:pt x="123" y="73"/>
                  </a:lnTo>
                  <a:lnTo>
                    <a:pt x="116" y="84"/>
                  </a:lnTo>
                  <a:lnTo>
                    <a:pt x="101" y="89"/>
                  </a:lnTo>
                  <a:lnTo>
                    <a:pt x="91" y="82"/>
                  </a:lnTo>
                  <a:lnTo>
                    <a:pt x="80" y="80"/>
                  </a:lnTo>
                  <a:lnTo>
                    <a:pt x="64" y="78"/>
                  </a:lnTo>
                  <a:lnTo>
                    <a:pt x="50" y="69"/>
                  </a:lnTo>
                  <a:lnTo>
                    <a:pt x="43" y="78"/>
                  </a:lnTo>
                  <a:lnTo>
                    <a:pt x="28" y="84"/>
                  </a:lnTo>
                  <a:lnTo>
                    <a:pt x="16" y="105"/>
                  </a:lnTo>
                  <a:lnTo>
                    <a:pt x="0" y="128"/>
                  </a:lnTo>
                  <a:lnTo>
                    <a:pt x="0" y="187"/>
                  </a:lnTo>
                  <a:lnTo>
                    <a:pt x="16" y="205"/>
                  </a:lnTo>
                  <a:lnTo>
                    <a:pt x="28" y="215"/>
                  </a:lnTo>
                  <a:lnTo>
                    <a:pt x="60" y="249"/>
                  </a:lnTo>
                  <a:lnTo>
                    <a:pt x="67" y="256"/>
                  </a:lnTo>
                  <a:lnTo>
                    <a:pt x="91" y="265"/>
                  </a:lnTo>
                  <a:lnTo>
                    <a:pt x="101" y="274"/>
                  </a:lnTo>
                  <a:lnTo>
                    <a:pt x="126" y="283"/>
                  </a:lnTo>
                  <a:lnTo>
                    <a:pt x="142" y="292"/>
                  </a:lnTo>
                  <a:lnTo>
                    <a:pt x="156" y="297"/>
                  </a:lnTo>
                  <a:lnTo>
                    <a:pt x="160" y="301"/>
                  </a:lnTo>
                  <a:lnTo>
                    <a:pt x="160" y="301"/>
                  </a:lnTo>
                  <a:lnTo>
                    <a:pt x="160" y="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59">
              <a:extLst>
                <a:ext uri="{FF2B5EF4-FFF2-40B4-BE49-F238E27FC236}">
                  <a16:creationId xmlns:a16="http://schemas.microsoft.com/office/drawing/2014/main" id="{E3C5AA9E-FE4F-FEAC-383C-6C6C4C82F7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2202" y="3550708"/>
              <a:ext cx="950912" cy="607590"/>
            </a:xfrm>
            <a:custGeom>
              <a:avLst/>
              <a:gdLst>
                <a:gd name="T0" fmla="*/ 236 w 421"/>
                <a:gd name="T1" fmla="*/ 253 h 269"/>
                <a:gd name="T2" fmla="*/ 256 w 421"/>
                <a:gd name="T3" fmla="*/ 229 h 269"/>
                <a:gd name="T4" fmla="*/ 254 w 421"/>
                <a:gd name="T5" fmla="*/ 199 h 269"/>
                <a:gd name="T6" fmla="*/ 272 w 421"/>
                <a:gd name="T7" fmla="*/ 180 h 269"/>
                <a:gd name="T8" fmla="*/ 291 w 421"/>
                <a:gd name="T9" fmla="*/ 176 h 269"/>
                <a:gd name="T10" fmla="*/ 295 w 421"/>
                <a:gd name="T11" fmla="*/ 144 h 269"/>
                <a:gd name="T12" fmla="*/ 309 w 421"/>
                <a:gd name="T13" fmla="*/ 132 h 269"/>
                <a:gd name="T14" fmla="*/ 331 w 421"/>
                <a:gd name="T15" fmla="*/ 116 h 269"/>
                <a:gd name="T16" fmla="*/ 350 w 421"/>
                <a:gd name="T17" fmla="*/ 96 h 269"/>
                <a:gd name="T18" fmla="*/ 372 w 421"/>
                <a:gd name="T19" fmla="*/ 75 h 269"/>
                <a:gd name="T20" fmla="*/ 391 w 421"/>
                <a:gd name="T21" fmla="*/ 71 h 269"/>
                <a:gd name="T22" fmla="*/ 398 w 421"/>
                <a:gd name="T23" fmla="*/ 43 h 269"/>
                <a:gd name="T24" fmla="*/ 411 w 421"/>
                <a:gd name="T25" fmla="*/ 19 h 269"/>
                <a:gd name="T26" fmla="*/ 388 w 421"/>
                <a:gd name="T27" fmla="*/ 0 h 269"/>
                <a:gd name="T28" fmla="*/ 254 w 421"/>
                <a:gd name="T29" fmla="*/ 5 h 269"/>
                <a:gd name="T30" fmla="*/ 163 w 421"/>
                <a:gd name="T31" fmla="*/ 7 h 269"/>
                <a:gd name="T32" fmla="*/ 83 w 421"/>
                <a:gd name="T33" fmla="*/ 11 h 269"/>
                <a:gd name="T34" fmla="*/ 71 w 421"/>
                <a:gd name="T35" fmla="*/ 57 h 269"/>
                <a:gd name="T36" fmla="*/ 44 w 421"/>
                <a:gd name="T37" fmla="*/ 60 h 269"/>
                <a:gd name="T38" fmla="*/ 35 w 421"/>
                <a:gd name="T39" fmla="*/ 85 h 269"/>
                <a:gd name="T40" fmla="*/ 19 w 421"/>
                <a:gd name="T41" fmla="*/ 103 h 269"/>
                <a:gd name="T42" fmla="*/ 3 w 421"/>
                <a:gd name="T43" fmla="*/ 130 h 269"/>
                <a:gd name="T44" fmla="*/ 0 w 421"/>
                <a:gd name="T45" fmla="*/ 162 h 269"/>
                <a:gd name="T46" fmla="*/ 28 w 421"/>
                <a:gd name="T47" fmla="*/ 172 h 269"/>
                <a:gd name="T48" fmla="*/ 53 w 421"/>
                <a:gd name="T49" fmla="*/ 172 h 269"/>
                <a:gd name="T50" fmla="*/ 67 w 421"/>
                <a:gd name="T51" fmla="*/ 196 h 269"/>
                <a:gd name="T52" fmla="*/ 76 w 421"/>
                <a:gd name="T53" fmla="*/ 217 h 269"/>
                <a:gd name="T54" fmla="*/ 90 w 421"/>
                <a:gd name="T55" fmla="*/ 238 h 269"/>
                <a:gd name="T56" fmla="*/ 112 w 421"/>
                <a:gd name="T57" fmla="*/ 254 h 269"/>
                <a:gd name="T58" fmla="*/ 138 w 421"/>
                <a:gd name="T59" fmla="*/ 263 h 269"/>
                <a:gd name="T60" fmla="*/ 163 w 421"/>
                <a:gd name="T61" fmla="*/ 251 h 269"/>
                <a:gd name="T62" fmla="*/ 185 w 421"/>
                <a:gd name="T63" fmla="*/ 253 h 269"/>
                <a:gd name="T64" fmla="*/ 217 w 421"/>
                <a:gd name="T65" fmla="*/ 254 h 269"/>
                <a:gd name="T66" fmla="*/ 235 w 421"/>
                <a:gd name="T67" fmla="*/ 269 h 269"/>
                <a:gd name="T68" fmla="*/ 235 w 421"/>
                <a:gd name="T69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1" h="269">
                  <a:moveTo>
                    <a:pt x="235" y="269"/>
                  </a:moveTo>
                  <a:lnTo>
                    <a:pt x="236" y="253"/>
                  </a:lnTo>
                  <a:lnTo>
                    <a:pt x="249" y="242"/>
                  </a:lnTo>
                  <a:lnTo>
                    <a:pt x="256" y="229"/>
                  </a:lnTo>
                  <a:lnTo>
                    <a:pt x="258" y="217"/>
                  </a:lnTo>
                  <a:lnTo>
                    <a:pt x="254" y="199"/>
                  </a:lnTo>
                  <a:lnTo>
                    <a:pt x="261" y="189"/>
                  </a:lnTo>
                  <a:lnTo>
                    <a:pt x="272" y="180"/>
                  </a:lnTo>
                  <a:lnTo>
                    <a:pt x="277" y="167"/>
                  </a:lnTo>
                  <a:lnTo>
                    <a:pt x="291" y="176"/>
                  </a:lnTo>
                  <a:lnTo>
                    <a:pt x="297" y="160"/>
                  </a:lnTo>
                  <a:lnTo>
                    <a:pt x="295" y="144"/>
                  </a:lnTo>
                  <a:lnTo>
                    <a:pt x="309" y="146"/>
                  </a:lnTo>
                  <a:lnTo>
                    <a:pt x="309" y="132"/>
                  </a:lnTo>
                  <a:lnTo>
                    <a:pt x="320" y="124"/>
                  </a:lnTo>
                  <a:lnTo>
                    <a:pt x="331" y="116"/>
                  </a:lnTo>
                  <a:lnTo>
                    <a:pt x="345" y="108"/>
                  </a:lnTo>
                  <a:lnTo>
                    <a:pt x="350" y="96"/>
                  </a:lnTo>
                  <a:lnTo>
                    <a:pt x="361" y="87"/>
                  </a:lnTo>
                  <a:lnTo>
                    <a:pt x="372" y="75"/>
                  </a:lnTo>
                  <a:lnTo>
                    <a:pt x="380" y="64"/>
                  </a:lnTo>
                  <a:lnTo>
                    <a:pt x="391" y="71"/>
                  </a:lnTo>
                  <a:lnTo>
                    <a:pt x="400" y="59"/>
                  </a:lnTo>
                  <a:lnTo>
                    <a:pt x="398" y="43"/>
                  </a:lnTo>
                  <a:lnTo>
                    <a:pt x="407" y="30"/>
                  </a:lnTo>
                  <a:lnTo>
                    <a:pt x="411" y="19"/>
                  </a:lnTo>
                  <a:lnTo>
                    <a:pt x="421" y="11"/>
                  </a:lnTo>
                  <a:lnTo>
                    <a:pt x="388" y="0"/>
                  </a:lnTo>
                  <a:lnTo>
                    <a:pt x="320" y="3"/>
                  </a:lnTo>
                  <a:lnTo>
                    <a:pt x="254" y="5"/>
                  </a:lnTo>
                  <a:lnTo>
                    <a:pt x="190" y="7"/>
                  </a:lnTo>
                  <a:lnTo>
                    <a:pt x="163" y="7"/>
                  </a:lnTo>
                  <a:lnTo>
                    <a:pt x="135" y="11"/>
                  </a:lnTo>
                  <a:lnTo>
                    <a:pt x="83" y="11"/>
                  </a:lnTo>
                  <a:lnTo>
                    <a:pt x="87" y="53"/>
                  </a:lnTo>
                  <a:lnTo>
                    <a:pt x="71" y="57"/>
                  </a:lnTo>
                  <a:lnTo>
                    <a:pt x="58" y="59"/>
                  </a:lnTo>
                  <a:lnTo>
                    <a:pt x="44" y="60"/>
                  </a:lnTo>
                  <a:lnTo>
                    <a:pt x="46" y="76"/>
                  </a:lnTo>
                  <a:lnTo>
                    <a:pt x="35" y="85"/>
                  </a:lnTo>
                  <a:lnTo>
                    <a:pt x="21" y="94"/>
                  </a:lnTo>
                  <a:lnTo>
                    <a:pt x="19" y="103"/>
                  </a:lnTo>
                  <a:lnTo>
                    <a:pt x="5" y="114"/>
                  </a:lnTo>
                  <a:lnTo>
                    <a:pt x="3" y="130"/>
                  </a:lnTo>
                  <a:lnTo>
                    <a:pt x="1" y="142"/>
                  </a:lnTo>
                  <a:lnTo>
                    <a:pt x="0" y="162"/>
                  </a:lnTo>
                  <a:lnTo>
                    <a:pt x="12" y="171"/>
                  </a:lnTo>
                  <a:lnTo>
                    <a:pt x="28" y="172"/>
                  </a:lnTo>
                  <a:lnTo>
                    <a:pt x="41" y="167"/>
                  </a:lnTo>
                  <a:lnTo>
                    <a:pt x="53" y="172"/>
                  </a:lnTo>
                  <a:lnTo>
                    <a:pt x="58" y="183"/>
                  </a:lnTo>
                  <a:lnTo>
                    <a:pt x="67" y="196"/>
                  </a:lnTo>
                  <a:lnTo>
                    <a:pt x="78" y="205"/>
                  </a:lnTo>
                  <a:lnTo>
                    <a:pt x="76" y="217"/>
                  </a:lnTo>
                  <a:lnTo>
                    <a:pt x="78" y="229"/>
                  </a:lnTo>
                  <a:lnTo>
                    <a:pt x="90" y="238"/>
                  </a:lnTo>
                  <a:lnTo>
                    <a:pt x="99" y="249"/>
                  </a:lnTo>
                  <a:lnTo>
                    <a:pt x="112" y="254"/>
                  </a:lnTo>
                  <a:lnTo>
                    <a:pt x="124" y="254"/>
                  </a:lnTo>
                  <a:lnTo>
                    <a:pt x="138" y="263"/>
                  </a:lnTo>
                  <a:lnTo>
                    <a:pt x="147" y="251"/>
                  </a:lnTo>
                  <a:lnTo>
                    <a:pt x="163" y="251"/>
                  </a:lnTo>
                  <a:lnTo>
                    <a:pt x="174" y="238"/>
                  </a:lnTo>
                  <a:lnTo>
                    <a:pt x="185" y="253"/>
                  </a:lnTo>
                  <a:lnTo>
                    <a:pt x="201" y="254"/>
                  </a:lnTo>
                  <a:lnTo>
                    <a:pt x="217" y="254"/>
                  </a:lnTo>
                  <a:lnTo>
                    <a:pt x="229" y="269"/>
                  </a:lnTo>
                  <a:lnTo>
                    <a:pt x="235" y="269"/>
                  </a:lnTo>
                  <a:lnTo>
                    <a:pt x="235" y="269"/>
                  </a:lnTo>
                  <a:lnTo>
                    <a:pt x="235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60">
              <a:extLst>
                <a:ext uri="{FF2B5EF4-FFF2-40B4-BE49-F238E27FC236}">
                  <a16:creationId xmlns:a16="http://schemas.microsoft.com/office/drawing/2014/main" id="{024C8DC5-A456-202A-6BB8-0B21A3C48E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68840" y="3575554"/>
              <a:ext cx="679869" cy="424635"/>
            </a:xfrm>
            <a:custGeom>
              <a:avLst/>
              <a:gdLst>
                <a:gd name="T0" fmla="*/ 176 w 301"/>
                <a:gd name="T1" fmla="*/ 188 h 188"/>
                <a:gd name="T2" fmla="*/ 190 w 301"/>
                <a:gd name="T3" fmla="*/ 183 h 188"/>
                <a:gd name="T4" fmla="*/ 205 w 301"/>
                <a:gd name="T5" fmla="*/ 176 h 188"/>
                <a:gd name="T6" fmla="*/ 217 w 301"/>
                <a:gd name="T7" fmla="*/ 167 h 188"/>
                <a:gd name="T8" fmla="*/ 214 w 301"/>
                <a:gd name="T9" fmla="*/ 151 h 188"/>
                <a:gd name="T10" fmla="*/ 212 w 301"/>
                <a:gd name="T11" fmla="*/ 135 h 188"/>
                <a:gd name="T12" fmla="*/ 217 w 301"/>
                <a:gd name="T13" fmla="*/ 122 h 188"/>
                <a:gd name="T14" fmla="*/ 219 w 301"/>
                <a:gd name="T15" fmla="*/ 108 h 188"/>
                <a:gd name="T16" fmla="*/ 226 w 301"/>
                <a:gd name="T17" fmla="*/ 97 h 188"/>
                <a:gd name="T18" fmla="*/ 237 w 301"/>
                <a:gd name="T19" fmla="*/ 89 h 188"/>
                <a:gd name="T20" fmla="*/ 246 w 301"/>
                <a:gd name="T21" fmla="*/ 76 h 188"/>
                <a:gd name="T22" fmla="*/ 262 w 301"/>
                <a:gd name="T23" fmla="*/ 76 h 188"/>
                <a:gd name="T24" fmla="*/ 260 w 301"/>
                <a:gd name="T25" fmla="*/ 58 h 188"/>
                <a:gd name="T26" fmla="*/ 272 w 301"/>
                <a:gd name="T27" fmla="*/ 48 h 188"/>
                <a:gd name="T28" fmla="*/ 285 w 301"/>
                <a:gd name="T29" fmla="*/ 46 h 188"/>
                <a:gd name="T30" fmla="*/ 301 w 301"/>
                <a:gd name="T31" fmla="*/ 42 h 188"/>
                <a:gd name="T32" fmla="*/ 299 w 301"/>
                <a:gd name="T33" fmla="*/ 12 h 188"/>
                <a:gd name="T34" fmla="*/ 271 w 301"/>
                <a:gd name="T35" fmla="*/ 1 h 188"/>
                <a:gd name="T36" fmla="*/ 246 w 301"/>
                <a:gd name="T37" fmla="*/ 0 h 188"/>
                <a:gd name="T38" fmla="*/ 206 w 301"/>
                <a:gd name="T39" fmla="*/ 3 h 188"/>
                <a:gd name="T40" fmla="*/ 137 w 301"/>
                <a:gd name="T41" fmla="*/ 5 h 188"/>
                <a:gd name="T42" fmla="*/ 89 w 301"/>
                <a:gd name="T43" fmla="*/ 5 h 188"/>
                <a:gd name="T44" fmla="*/ 73 w 301"/>
                <a:gd name="T45" fmla="*/ 7 h 188"/>
                <a:gd name="T46" fmla="*/ 5 w 301"/>
                <a:gd name="T47" fmla="*/ 5 h 188"/>
                <a:gd name="T48" fmla="*/ 0 w 301"/>
                <a:gd name="T49" fmla="*/ 17 h 188"/>
                <a:gd name="T50" fmla="*/ 9 w 301"/>
                <a:gd name="T51" fmla="*/ 28 h 188"/>
                <a:gd name="T52" fmla="*/ 12 w 301"/>
                <a:gd name="T53" fmla="*/ 42 h 188"/>
                <a:gd name="T54" fmla="*/ 21 w 301"/>
                <a:gd name="T55" fmla="*/ 55 h 188"/>
                <a:gd name="T56" fmla="*/ 60 w 301"/>
                <a:gd name="T57" fmla="*/ 72 h 188"/>
                <a:gd name="T58" fmla="*/ 66 w 301"/>
                <a:gd name="T59" fmla="*/ 90 h 188"/>
                <a:gd name="T60" fmla="*/ 78 w 301"/>
                <a:gd name="T61" fmla="*/ 89 h 188"/>
                <a:gd name="T62" fmla="*/ 89 w 301"/>
                <a:gd name="T63" fmla="*/ 76 h 188"/>
                <a:gd name="T64" fmla="*/ 101 w 301"/>
                <a:gd name="T65" fmla="*/ 81 h 188"/>
                <a:gd name="T66" fmla="*/ 103 w 301"/>
                <a:gd name="T67" fmla="*/ 97 h 188"/>
                <a:gd name="T68" fmla="*/ 98 w 301"/>
                <a:gd name="T69" fmla="*/ 113 h 188"/>
                <a:gd name="T70" fmla="*/ 103 w 301"/>
                <a:gd name="T71" fmla="*/ 124 h 188"/>
                <a:gd name="T72" fmla="*/ 114 w 301"/>
                <a:gd name="T73" fmla="*/ 138 h 188"/>
                <a:gd name="T74" fmla="*/ 112 w 301"/>
                <a:gd name="T75" fmla="*/ 154 h 188"/>
                <a:gd name="T76" fmla="*/ 125 w 301"/>
                <a:gd name="T77" fmla="*/ 161 h 188"/>
                <a:gd name="T78" fmla="*/ 125 w 301"/>
                <a:gd name="T79" fmla="*/ 188 h 188"/>
                <a:gd name="T80" fmla="*/ 139 w 301"/>
                <a:gd name="T81" fmla="*/ 183 h 188"/>
                <a:gd name="T82" fmla="*/ 158 w 301"/>
                <a:gd name="T83" fmla="*/ 179 h 188"/>
                <a:gd name="T84" fmla="*/ 167 w 301"/>
                <a:gd name="T85" fmla="*/ 183 h 188"/>
                <a:gd name="T86" fmla="*/ 176 w 301"/>
                <a:gd name="T87" fmla="*/ 188 h 188"/>
                <a:gd name="T88" fmla="*/ 176 w 301"/>
                <a:gd name="T89" fmla="*/ 188 h 188"/>
                <a:gd name="T90" fmla="*/ 176 w 301"/>
                <a:gd name="T9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1" h="188">
                  <a:moveTo>
                    <a:pt x="176" y="188"/>
                  </a:moveTo>
                  <a:lnTo>
                    <a:pt x="190" y="183"/>
                  </a:lnTo>
                  <a:lnTo>
                    <a:pt x="205" y="176"/>
                  </a:lnTo>
                  <a:lnTo>
                    <a:pt x="217" y="167"/>
                  </a:lnTo>
                  <a:lnTo>
                    <a:pt x="214" y="151"/>
                  </a:lnTo>
                  <a:lnTo>
                    <a:pt x="212" y="135"/>
                  </a:lnTo>
                  <a:lnTo>
                    <a:pt x="217" y="122"/>
                  </a:lnTo>
                  <a:lnTo>
                    <a:pt x="219" y="108"/>
                  </a:lnTo>
                  <a:lnTo>
                    <a:pt x="226" y="97"/>
                  </a:lnTo>
                  <a:lnTo>
                    <a:pt x="237" y="89"/>
                  </a:lnTo>
                  <a:lnTo>
                    <a:pt x="246" y="76"/>
                  </a:lnTo>
                  <a:lnTo>
                    <a:pt x="262" y="76"/>
                  </a:lnTo>
                  <a:lnTo>
                    <a:pt x="260" y="58"/>
                  </a:lnTo>
                  <a:lnTo>
                    <a:pt x="272" y="48"/>
                  </a:lnTo>
                  <a:lnTo>
                    <a:pt x="285" y="46"/>
                  </a:lnTo>
                  <a:lnTo>
                    <a:pt x="301" y="42"/>
                  </a:lnTo>
                  <a:lnTo>
                    <a:pt x="299" y="12"/>
                  </a:lnTo>
                  <a:lnTo>
                    <a:pt x="271" y="1"/>
                  </a:lnTo>
                  <a:lnTo>
                    <a:pt x="246" y="0"/>
                  </a:lnTo>
                  <a:lnTo>
                    <a:pt x="206" y="3"/>
                  </a:lnTo>
                  <a:lnTo>
                    <a:pt x="137" y="5"/>
                  </a:lnTo>
                  <a:lnTo>
                    <a:pt x="89" y="5"/>
                  </a:lnTo>
                  <a:lnTo>
                    <a:pt x="73" y="7"/>
                  </a:lnTo>
                  <a:lnTo>
                    <a:pt x="5" y="5"/>
                  </a:lnTo>
                  <a:lnTo>
                    <a:pt x="0" y="17"/>
                  </a:lnTo>
                  <a:lnTo>
                    <a:pt x="9" y="28"/>
                  </a:lnTo>
                  <a:lnTo>
                    <a:pt x="12" y="42"/>
                  </a:lnTo>
                  <a:lnTo>
                    <a:pt x="21" y="55"/>
                  </a:lnTo>
                  <a:lnTo>
                    <a:pt x="60" y="72"/>
                  </a:lnTo>
                  <a:lnTo>
                    <a:pt x="66" y="90"/>
                  </a:lnTo>
                  <a:lnTo>
                    <a:pt x="78" y="89"/>
                  </a:lnTo>
                  <a:lnTo>
                    <a:pt x="89" y="76"/>
                  </a:lnTo>
                  <a:lnTo>
                    <a:pt x="101" y="81"/>
                  </a:lnTo>
                  <a:lnTo>
                    <a:pt x="103" y="97"/>
                  </a:lnTo>
                  <a:lnTo>
                    <a:pt x="98" y="113"/>
                  </a:lnTo>
                  <a:lnTo>
                    <a:pt x="103" y="124"/>
                  </a:lnTo>
                  <a:lnTo>
                    <a:pt x="114" y="138"/>
                  </a:lnTo>
                  <a:lnTo>
                    <a:pt x="112" y="154"/>
                  </a:lnTo>
                  <a:lnTo>
                    <a:pt x="125" y="161"/>
                  </a:lnTo>
                  <a:lnTo>
                    <a:pt x="125" y="188"/>
                  </a:lnTo>
                  <a:lnTo>
                    <a:pt x="139" y="183"/>
                  </a:lnTo>
                  <a:lnTo>
                    <a:pt x="158" y="179"/>
                  </a:lnTo>
                  <a:lnTo>
                    <a:pt x="167" y="183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61">
              <a:extLst>
                <a:ext uri="{FF2B5EF4-FFF2-40B4-BE49-F238E27FC236}">
                  <a16:creationId xmlns:a16="http://schemas.microsoft.com/office/drawing/2014/main" id="{F2810A89-FDEF-107E-079B-6C295EFD0F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5827" y="3586847"/>
              <a:ext cx="675351" cy="738595"/>
            </a:xfrm>
            <a:custGeom>
              <a:avLst/>
              <a:gdLst>
                <a:gd name="T0" fmla="*/ 105 w 299"/>
                <a:gd name="T1" fmla="*/ 315 h 327"/>
                <a:gd name="T2" fmla="*/ 126 w 299"/>
                <a:gd name="T3" fmla="*/ 294 h 327"/>
                <a:gd name="T4" fmla="*/ 142 w 299"/>
                <a:gd name="T5" fmla="*/ 270 h 327"/>
                <a:gd name="T6" fmla="*/ 158 w 299"/>
                <a:gd name="T7" fmla="*/ 249 h 327"/>
                <a:gd name="T8" fmla="*/ 179 w 299"/>
                <a:gd name="T9" fmla="*/ 233 h 327"/>
                <a:gd name="T10" fmla="*/ 204 w 299"/>
                <a:gd name="T11" fmla="*/ 240 h 327"/>
                <a:gd name="T12" fmla="*/ 233 w 299"/>
                <a:gd name="T13" fmla="*/ 245 h 327"/>
                <a:gd name="T14" fmla="*/ 263 w 299"/>
                <a:gd name="T15" fmla="*/ 240 h 327"/>
                <a:gd name="T16" fmla="*/ 259 w 299"/>
                <a:gd name="T17" fmla="*/ 213 h 327"/>
                <a:gd name="T18" fmla="*/ 275 w 299"/>
                <a:gd name="T19" fmla="*/ 190 h 327"/>
                <a:gd name="T20" fmla="*/ 299 w 299"/>
                <a:gd name="T21" fmla="*/ 158 h 327"/>
                <a:gd name="T22" fmla="*/ 288 w 299"/>
                <a:gd name="T23" fmla="*/ 140 h 327"/>
                <a:gd name="T24" fmla="*/ 272 w 299"/>
                <a:gd name="T25" fmla="*/ 108 h 327"/>
                <a:gd name="T26" fmla="*/ 279 w 299"/>
                <a:gd name="T27" fmla="*/ 84 h 327"/>
                <a:gd name="T28" fmla="*/ 254 w 299"/>
                <a:gd name="T29" fmla="*/ 75 h 327"/>
                <a:gd name="T30" fmla="*/ 234 w 299"/>
                <a:gd name="T31" fmla="*/ 73 h 327"/>
                <a:gd name="T32" fmla="*/ 194 w 299"/>
                <a:gd name="T33" fmla="*/ 44 h 327"/>
                <a:gd name="T34" fmla="*/ 178 w 299"/>
                <a:gd name="T35" fmla="*/ 19 h 327"/>
                <a:gd name="T36" fmla="*/ 133 w 299"/>
                <a:gd name="T37" fmla="*/ 2 h 327"/>
                <a:gd name="T38" fmla="*/ 73 w 299"/>
                <a:gd name="T39" fmla="*/ 3 h 327"/>
                <a:gd name="T40" fmla="*/ 33 w 299"/>
                <a:gd name="T41" fmla="*/ 2 h 327"/>
                <a:gd name="T42" fmla="*/ 10 w 299"/>
                <a:gd name="T43" fmla="*/ 21 h 327"/>
                <a:gd name="T44" fmla="*/ 0 w 299"/>
                <a:gd name="T45" fmla="*/ 43 h 327"/>
                <a:gd name="T46" fmla="*/ 19 w 299"/>
                <a:gd name="T47" fmla="*/ 64 h 327"/>
                <a:gd name="T48" fmla="*/ 42 w 299"/>
                <a:gd name="T49" fmla="*/ 84 h 327"/>
                <a:gd name="T50" fmla="*/ 46 w 299"/>
                <a:gd name="T51" fmla="*/ 110 h 327"/>
                <a:gd name="T52" fmla="*/ 24 w 299"/>
                <a:gd name="T53" fmla="*/ 126 h 327"/>
                <a:gd name="T54" fmla="*/ 24 w 299"/>
                <a:gd name="T55" fmla="*/ 156 h 327"/>
                <a:gd name="T56" fmla="*/ 40 w 299"/>
                <a:gd name="T57" fmla="*/ 180 h 327"/>
                <a:gd name="T58" fmla="*/ 65 w 299"/>
                <a:gd name="T59" fmla="*/ 245 h 327"/>
                <a:gd name="T60" fmla="*/ 35 w 299"/>
                <a:gd name="T61" fmla="*/ 279 h 327"/>
                <a:gd name="T62" fmla="*/ 30 w 299"/>
                <a:gd name="T63" fmla="*/ 311 h 327"/>
                <a:gd name="T64" fmla="*/ 49 w 299"/>
                <a:gd name="T65" fmla="*/ 311 h 327"/>
                <a:gd name="T66" fmla="*/ 76 w 299"/>
                <a:gd name="T67" fmla="*/ 311 h 327"/>
                <a:gd name="T68" fmla="*/ 99 w 299"/>
                <a:gd name="T69" fmla="*/ 327 h 327"/>
                <a:gd name="T70" fmla="*/ 99 w 299"/>
                <a:gd name="T7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9" h="327">
                  <a:moveTo>
                    <a:pt x="99" y="327"/>
                  </a:moveTo>
                  <a:lnTo>
                    <a:pt x="105" y="315"/>
                  </a:lnTo>
                  <a:lnTo>
                    <a:pt x="112" y="306"/>
                  </a:lnTo>
                  <a:lnTo>
                    <a:pt x="126" y="294"/>
                  </a:lnTo>
                  <a:lnTo>
                    <a:pt x="138" y="283"/>
                  </a:lnTo>
                  <a:lnTo>
                    <a:pt x="142" y="270"/>
                  </a:lnTo>
                  <a:lnTo>
                    <a:pt x="147" y="254"/>
                  </a:lnTo>
                  <a:lnTo>
                    <a:pt x="158" y="249"/>
                  </a:lnTo>
                  <a:lnTo>
                    <a:pt x="169" y="238"/>
                  </a:lnTo>
                  <a:lnTo>
                    <a:pt x="179" y="233"/>
                  </a:lnTo>
                  <a:lnTo>
                    <a:pt x="192" y="235"/>
                  </a:lnTo>
                  <a:lnTo>
                    <a:pt x="204" y="240"/>
                  </a:lnTo>
                  <a:lnTo>
                    <a:pt x="220" y="244"/>
                  </a:lnTo>
                  <a:lnTo>
                    <a:pt x="233" y="245"/>
                  </a:lnTo>
                  <a:lnTo>
                    <a:pt x="249" y="245"/>
                  </a:lnTo>
                  <a:lnTo>
                    <a:pt x="263" y="240"/>
                  </a:lnTo>
                  <a:lnTo>
                    <a:pt x="265" y="228"/>
                  </a:lnTo>
                  <a:lnTo>
                    <a:pt x="259" y="213"/>
                  </a:lnTo>
                  <a:lnTo>
                    <a:pt x="261" y="201"/>
                  </a:lnTo>
                  <a:lnTo>
                    <a:pt x="275" y="190"/>
                  </a:lnTo>
                  <a:lnTo>
                    <a:pt x="299" y="183"/>
                  </a:lnTo>
                  <a:lnTo>
                    <a:pt x="299" y="158"/>
                  </a:lnTo>
                  <a:lnTo>
                    <a:pt x="286" y="153"/>
                  </a:lnTo>
                  <a:lnTo>
                    <a:pt x="288" y="140"/>
                  </a:lnTo>
                  <a:lnTo>
                    <a:pt x="281" y="123"/>
                  </a:lnTo>
                  <a:lnTo>
                    <a:pt x="272" y="108"/>
                  </a:lnTo>
                  <a:lnTo>
                    <a:pt x="277" y="96"/>
                  </a:lnTo>
                  <a:lnTo>
                    <a:pt x="279" y="84"/>
                  </a:lnTo>
                  <a:lnTo>
                    <a:pt x="268" y="69"/>
                  </a:lnTo>
                  <a:lnTo>
                    <a:pt x="254" y="75"/>
                  </a:lnTo>
                  <a:lnTo>
                    <a:pt x="240" y="85"/>
                  </a:lnTo>
                  <a:lnTo>
                    <a:pt x="234" y="73"/>
                  </a:lnTo>
                  <a:lnTo>
                    <a:pt x="195" y="57"/>
                  </a:lnTo>
                  <a:lnTo>
                    <a:pt x="194" y="44"/>
                  </a:lnTo>
                  <a:lnTo>
                    <a:pt x="188" y="30"/>
                  </a:lnTo>
                  <a:lnTo>
                    <a:pt x="178" y="19"/>
                  </a:lnTo>
                  <a:lnTo>
                    <a:pt x="178" y="7"/>
                  </a:lnTo>
                  <a:lnTo>
                    <a:pt x="133" y="2"/>
                  </a:lnTo>
                  <a:lnTo>
                    <a:pt x="113" y="2"/>
                  </a:lnTo>
                  <a:lnTo>
                    <a:pt x="73" y="3"/>
                  </a:lnTo>
                  <a:lnTo>
                    <a:pt x="49" y="0"/>
                  </a:lnTo>
                  <a:lnTo>
                    <a:pt x="33" y="2"/>
                  </a:lnTo>
                  <a:lnTo>
                    <a:pt x="26" y="11"/>
                  </a:lnTo>
                  <a:lnTo>
                    <a:pt x="10" y="21"/>
                  </a:lnTo>
                  <a:lnTo>
                    <a:pt x="0" y="30"/>
                  </a:lnTo>
                  <a:lnTo>
                    <a:pt x="0" y="43"/>
                  </a:lnTo>
                  <a:lnTo>
                    <a:pt x="10" y="53"/>
                  </a:lnTo>
                  <a:lnTo>
                    <a:pt x="19" y="64"/>
                  </a:lnTo>
                  <a:lnTo>
                    <a:pt x="32" y="69"/>
                  </a:lnTo>
                  <a:lnTo>
                    <a:pt x="42" y="84"/>
                  </a:lnTo>
                  <a:lnTo>
                    <a:pt x="48" y="94"/>
                  </a:lnTo>
                  <a:lnTo>
                    <a:pt x="46" y="110"/>
                  </a:lnTo>
                  <a:lnTo>
                    <a:pt x="39" y="119"/>
                  </a:lnTo>
                  <a:lnTo>
                    <a:pt x="24" y="126"/>
                  </a:lnTo>
                  <a:lnTo>
                    <a:pt x="23" y="142"/>
                  </a:lnTo>
                  <a:lnTo>
                    <a:pt x="24" y="156"/>
                  </a:lnTo>
                  <a:lnTo>
                    <a:pt x="24" y="169"/>
                  </a:lnTo>
                  <a:lnTo>
                    <a:pt x="40" y="180"/>
                  </a:lnTo>
                  <a:lnTo>
                    <a:pt x="53" y="176"/>
                  </a:lnTo>
                  <a:lnTo>
                    <a:pt x="65" y="245"/>
                  </a:lnTo>
                  <a:lnTo>
                    <a:pt x="49" y="256"/>
                  </a:lnTo>
                  <a:lnTo>
                    <a:pt x="35" y="279"/>
                  </a:lnTo>
                  <a:lnTo>
                    <a:pt x="14" y="317"/>
                  </a:lnTo>
                  <a:lnTo>
                    <a:pt x="30" y="311"/>
                  </a:lnTo>
                  <a:lnTo>
                    <a:pt x="39" y="302"/>
                  </a:lnTo>
                  <a:lnTo>
                    <a:pt x="49" y="311"/>
                  </a:lnTo>
                  <a:lnTo>
                    <a:pt x="64" y="313"/>
                  </a:lnTo>
                  <a:lnTo>
                    <a:pt x="76" y="311"/>
                  </a:lnTo>
                  <a:lnTo>
                    <a:pt x="89" y="318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62">
              <a:extLst>
                <a:ext uri="{FF2B5EF4-FFF2-40B4-BE49-F238E27FC236}">
                  <a16:creationId xmlns:a16="http://schemas.microsoft.com/office/drawing/2014/main" id="{885FF7A0-D7AF-E8EE-FBC3-6E26F6BCF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86293" y="3977603"/>
              <a:ext cx="444964" cy="634695"/>
            </a:xfrm>
            <a:custGeom>
              <a:avLst/>
              <a:gdLst>
                <a:gd name="T0" fmla="*/ 162 w 197"/>
                <a:gd name="T1" fmla="*/ 281 h 281"/>
                <a:gd name="T2" fmla="*/ 167 w 197"/>
                <a:gd name="T3" fmla="*/ 268 h 281"/>
                <a:gd name="T4" fmla="*/ 178 w 197"/>
                <a:gd name="T5" fmla="*/ 256 h 281"/>
                <a:gd name="T6" fmla="*/ 188 w 197"/>
                <a:gd name="T7" fmla="*/ 247 h 281"/>
                <a:gd name="T8" fmla="*/ 197 w 197"/>
                <a:gd name="T9" fmla="*/ 238 h 281"/>
                <a:gd name="T10" fmla="*/ 192 w 197"/>
                <a:gd name="T11" fmla="*/ 226 h 281"/>
                <a:gd name="T12" fmla="*/ 183 w 197"/>
                <a:gd name="T13" fmla="*/ 215 h 281"/>
                <a:gd name="T14" fmla="*/ 181 w 197"/>
                <a:gd name="T15" fmla="*/ 204 h 281"/>
                <a:gd name="T16" fmla="*/ 178 w 197"/>
                <a:gd name="T17" fmla="*/ 188 h 281"/>
                <a:gd name="T18" fmla="*/ 178 w 197"/>
                <a:gd name="T19" fmla="*/ 176 h 281"/>
                <a:gd name="T20" fmla="*/ 178 w 197"/>
                <a:gd name="T21" fmla="*/ 161 h 281"/>
                <a:gd name="T22" fmla="*/ 165 w 197"/>
                <a:gd name="T23" fmla="*/ 147 h 281"/>
                <a:gd name="T24" fmla="*/ 162 w 197"/>
                <a:gd name="T25" fmla="*/ 135 h 281"/>
                <a:gd name="T26" fmla="*/ 174 w 197"/>
                <a:gd name="T27" fmla="*/ 126 h 281"/>
                <a:gd name="T28" fmla="*/ 181 w 197"/>
                <a:gd name="T29" fmla="*/ 105 h 281"/>
                <a:gd name="T30" fmla="*/ 179 w 197"/>
                <a:gd name="T31" fmla="*/ 89 h 281"/>
                <a:gd name="T32" fmla="*/ 185 w 197"/>
                <a:gd name="T33" fmla="*/ 76 h 281"/>
                <a:gd name="T34" fmla="*/ 192 w 197"/>
                <a:gd name="T35" fmla="*/ 64 h 281"/>
                <a:gd name="T36" fmla="*/ 188 w 197"/>
                <a:gd name="T37" fmla="*/ 49 h 281"/>
                <a:gd name="T38" fmla="*/ 186 w 197"/>
                <a:gd name="T39" fmla="*/ 37 h 281"/>
                <a:gd name="T40" fmla="*/ 178 w 197"/>
                <a:gd name="T41" fmla="*/ 30 h 281"/>
                <a:gd name="T42" fmla="*/ 165 w 197"/>
                <a:gd name="T43" fmla="*/ 21 h 281"/>
                <a:gd name="T44" fmla="*/ 153 w 197"/>
                <a:gd name="T45" fmla="*/ 14 h 281"/>
                <a:gd name="T46" fmla="*/ 147 w 197"/>
                <a:gd name="T47" fmla="*/ 0 h 281"/>
                <a:gd name="T48" fmla="*/ 135 w 197"/>
                <a:gd name="T49" fmla="*/ 8 h 281"/>
                <a:gd name="T50" fmla="*/ 115 w 197"/>
                <a:gd name="T51" fmla="*/ 5 h 281"/>
                <a:gd name="T52" fmla="*/ 106 w 197"/>
                <a:gd name="T53" fmla="*/ 1 h 281"/>
                <a:gd name="T54" fmla="*/ 85 w 197"/>
                <a:gd name="T55" fmla="*/ 5 h 281"/>
                <a:gd name="T56" fmla="*/ 73 w 197"/>
                <a:gd name="T57" fmla="*/ 10 h 281"/>
                <a:gd name="T58" fmla="*/ 49 w 197"/>
                <a:gd name="T59" fmla="*/ 17 h 281"/>
                <a:gd name="T60" fmla="*/ 39 w 197"/>
                <a:gd name="T61" fmla="*/ 24 h 281"/>
                <a:gd name="T62" fmla="*/ 33 w 197"/>
                <a:gd name="T63" fmla="*/ 33 h 281"/>
                <a:gd name="T64" fmla="*/ 39 w 197"/>
                <a:gd name="T65" fmla="*/ 48 h 281"/>
                <a:gd name="T66" fmla="*/ 33 w 197"/>
                <a:gd name="T67" fmla="*/ 64 h 281"/>
                <a:gd name="T68" fmla="*/ 26 w 197"/>
                <a:gd name="T69" fmla="*/ 72 h 281"/>
                <a:gd name="T70" fmla="*/ 12 w 197"/>
                <a:gd name="T71" fmla="*/ 80 h 281"/>
                <a:gd name="T72" fmla="*/ 10 w 197"/>
                <a:gd name="T73" fmla="*/ 96 h 281"/>
                <a:gd name="T74" fmla="*/ 8 w 197"/>
                <a:gd name="T75" fmla="*/ 108 h 281"/>
                <a:gd name="T76" fmla="*/ 0 w 197"/>
                <a:gd name="T77" fmla="*/ 121 h 281"/>
                <a:gd name="T78" fmla="*/ 0 w 197"/>
                <a:gd name="T79" fmla="*/ 133 h 281"/>
                <a:gd name="T80" fmla="*/ 3 w 197"/>
                <a:gd name="T81" fmla="*/ 147 h 281"/>
                <a:gd name="T82" fmla="*/ 1 w 197"/>
                <a:gd name="T83" fmla="*/ 163 h 281"/>
                <a:gd name="T84" fmla="*/ 3 w 197"/>
                <a:gd name="T85" fmla="*/ 176 h 281"/>
                <a:gd name="T86" fmla="*/ 8 w 197"/>
                <a:gd name="T87" fmla="*/ 190 h 281"/>
                <a:gd name="T88" fmla="*/ 8 w 197"/>
                <a:gd name="T89" fmla="*/ 206 h 281"/>
                <a:gd name="T90" fmla="*/ 10 w 197"/>
                <a:gd name="T91" fmla="*/ 226 h 281"/>
                <a:gd name="T92" fmla="*/ 17 w 197"/>
                <a:gd name="T93" fmla="*/ 243 h 281"/>
                <a:gd name="T94" fmla="*/ 33 w 197"/>
                <a:gd name="T95" fmla="*/ 250 h 281"/>
                <a:gd name="T96" fmla="*/ 32 w 197"/>
                <a:gd name="T97" fmla="*/ 263 h 281"/>
                <a:gd name="T98" fmla="*/ 26 w 197"/>
                <a:gd name="T99" fmla="*/ 279 h 281"/>
                <a:gd name="T100" fmla="*/ 69 w 197"/>
                <a:gd name="T101" fmla="*/ 279 h 281"/>
                <a:gd name="T102" fmla="*/ 85 w 197"/>
                <a:gd name="T103" fmla="*/ 277 h 281"/>
                <a:gd name="T104" fmla="*/ 101 w 197"/>
                <a:gd name="T105" fmla="*/ 279 h 281"/>
                <a:gd name="T106" fmla="*/ 156 w 197"/>
                <a:gd name="T107" fmla="*/ 279 h 281"/>
                <a:gd name="T108" fmla="*/ 162 w 197"/>
                <a:gd name="T109" fmla="*/ 281 h 281"/>
                <a:gd name="T110" fmla="*/ 162 w 197"/>
                <a:gd name="T111" fmla="*/ 281 h 281"/>
                <a:gd name="T112" fmla="*/ 162 w 197"/>
                <a:gd name="T113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7" h="281">
                  <a:moveTo>
                    <a:pt x="162" y="281"/>
                  </a:moveTo>
                  <a:lnTo>
                    <a:pt x="167" y="268"/>
                  </a:lnTo>
                  <a:lnTo>
                    <a:pt x="178" y="256"/>
                  </a:lnTo>
                  <a:lnTo>
                    <a:pt x="188" y="247"/>
                  </a:lnTo>
                  <a:lnTo>
                    <a:pt x="197" y="238"/>
                  </a:lnTo>
                  <a:lnTo>
                    <a:pt x="192" y="226"/>
                  </a:lnTo>
                  <a:lnTo>
                    <a:pt x="183" y="215"/>
                  </a:lnTo>
                  <a:lnTo>
                    <a:pt x="181" y="204"/>
                  </a:lnTo>
                  <a:lnTo>
                    <a:pt x="178" y="188"/>
                  </a:lnTo>
                  <a:lnTo>
                    <a:pt x="178" y="176"/>
                  </a:lnTo>
                  <a:lnTo>
                    <a:pt x="178" y="161"/>
                  </a:lnTo>
                  <a:lnTo>
                    <a:pt x="165" y="147"/>
                  </a:lnTo>
                  <a:lnTo>
                    <a:pt x="162" y="135"/>
                  </a:lnTo>
                  <a:lnTo>
                    <a:pt x="174" y="126"/>
                  </a:lnTo>
                  <a:lnTo>
                    <a:pt x="181" y="105"/>
                  </a:lnTo>
                  <a:lnTo>
                    <a:pt x="179" y="89"/>
                  </a:lnTo>
                  <a:lnTo>
                    <a:pt x="185" y="76"/>
                  </a:lnTo>
                  <a:lnTo>
                    <a:pt x="192" y="64"/>
                  </a:lnTo>
                  <a:lnTo>
                    <a:pt x="188" y="49"/>
                  </a:lnTo>
                  <a:lnTo>
                    <a:pt x="186" y="37"/>
                  </a:lnTo>
                  <a:lnTo>
                    <a:pt x="178" y="30"/>
                  </a:lnTo>
                  <a:lnTo>
                    <a:pt x="165" y="21"/>
                  </a:lnTo>
                  <a:lnTo>
                    <a:pt x="153" y="14"/>
                  </a:lnTo>
                  <a:lnTo>
                    <a:pt x="147" y="0"/>
                  </a:lnTo>
                  <a:lnTo>
                    <a:pt x="135" y="8"/>
                  </a:lnTo>
                  <a:lnTo>
                    <a:pt x="115" y="5"/>
                  </a:lnTo>
                  <a:lnTo>
                    <a:pt x="106" y="1"/>
                  </a:lnTo>
                  <a:lnTo>
                    <a:pt x="85" y="5"/>
                  </a:lnTo>
                  <a:lnTo>
                    <a:pt x="73" y="10"/>
                  </a:lnTo>
                  <a:lnTo>
                    <a:pt x="49" y="17"/>
                  </a:lnTo>
                  <a:lnTo>
                    <a:pt x="39" y="24"/>
                  </a:lnTo>
                  <a:lnTo>
                    <a:pt x="33" y="33"/>
                  </a:lnTo>
                  <a:lnTo>
                    <a:pt x="39" y="48"/>
                  </a:lnTo>
                  <a:lnTo>
                    <a:pt x="33" y="64"/>
                  </a:lnTo>
                  <a:lnTo>
                    <a:pt x="26" y="72"/>
                  </a:lnTo>
                  <a:lnTo>
                    <a:pt x="12" y="80"/>
                  </a:lnTo>
                  <a:lnTo>
                    <a:pt x="10" y="96"/>
                  </a:lnTo>
                  <a:lnTo>
                    <a:pt x="8" y="108"/>
                  </a:lnTo>
                  <a:lnTo>
                    <a:pt x="0" y="121"/>
                  </a:lnTo>
                  <a:lnTo>
                    <a:pt x="0" y="133"/>
                  </a:lnTo>
                  <a:lnTo>
                    <a:pt x="3" y="147"/>
                  </a:lnTo>
                  <a:lnTo>
                    <a:pt x="1" y="163"/>
                  </a:lnTo>
                  <a:lnTo>
                    <a:pt x="3" y="176"/>
                  </a:lnTo>
                  <a:lnTo>
                    <a:pt x="8" y="190"/>
                  </a:lnTo>
                  <a:lnTo>
                    <a:pt x="8" y="206"/>
                  </a:lnTo>
                  <a:lnTo>
                    <a:pt x="10" y="226"/>
                  </a:lnTo>
                  <a:lnTo>
                    <a:pt x="17" y="243"/>
                  </a:lnTo>
                  <a:lnTo>
                    <a:pt x="33" y="250"/>
                  </a:lnTo>
                  <a:lnTo>
                    <a:pt x="32" y="263"/>
                  </a:lnTo>
                  <a:lnTo>
                    <a:pt x="26" y="279"/>
                  </a:lnTo>
                  <a:lnTo>
                    <a:pt x="69" y="279"/>
                  </a:lnTo>
                  <a:lnTo>
                    <a:pt x="85" y="277"/>
                  </a:lnTo>
                  <a:lnTo>
                    <a:pt x="101" y="279"/>
                  </a:lnTo>
                  <a:lnTo>
                    <a:pt x="156" y="279"/>
                  </a:lnTo>
                  <a:lnTo>
                    <a:pt x="162" y="281"/>
                  </a:lnTo>
                  <a:lnTo>
                    <a:pt x="162" y="281"/>
                  </a:lnTo>
                  <a:lnTo>
                    <a:pt x="162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63">
              <a:extLst>
                <a:ext uri="{FF2B5EF4-FFF2-40B4-BE49-F238E27FC236}">
                  <a16:creationId xmlns:a16="http://schemas.microsoft.com/office/drawing/2014/main" id="{9D9F9A8C-F87B-22D9-25F4-9FE84B1649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3591365"/>
              <a:ext cx="896704" cy="815391"/>
            </a:xfrm>
            <a:custGeom>
              <a:avLst/>
              <a:gdLst>
                <a:gd name="T0" fmla="*/ 326 w 397"/>
                <a:gd name="T1" fmla="*/ 361 h 361"/>
                <a:gd name="T2" fmla="*/ 379 w 397"/>
                <a:gd name="T3" fmla="*/ 258 h 361"/>
                <a:gd name="T4" fmla="*/ 392 w 397"/>
                <a:gd name="T5" fmla="*/ 242 h 361"/>
                <a:gd name="T6" fmla="*/ 397 w 397"/>
                <a:gd name="T7" fmla="*/ 172 h 361"/>
                <a:gd name="T8" fmla="*/ 383 w 397"/>
                <a:gd name="T9" fmla="*/ 176 h 361"/>
                <a:gd name="T10" fmla="*/ 365 w 397"/>
                <a:gd name="T11" fmla="*/ 171 h 361"/>
                <a:gd name="T12" fmla="*/ 363 w 397"/>
                <a:gd name="T13" fmla="*/ 158 h 361"/>
                <a:gd name="T14" fmla="*/ 360 w 397"/>
                <a:gd name="T15" fmla="*/ 140 h 361"/>
                <a:gd name="T16" fmla="*/ 360 w 397"/>
                <a:gd name="T17" fmla="*/ 128 h 361"/>
                <a:gd name="T18" fmla="*/ 372 w 397"/>
                <a:gd name="T19" fmla="*/ 114 h 361"/>
                <a:gd name="T20" fmla="*/ 388 w 397"/>
                <a:gd name="T21" fmla="*/ 92 h 361"/>
                <a:gd name="T22" fmla="*/ 374 w 397"/>
                <a:gd name="T23" fmla="*/ 74 h 361"/>
                <a:gd name="T24" fmla="*/ 356 w 397"/>
                <a:gd name="T25" fmla="*/ 64 h 361"/>
                <a:gd name="T26" fmla="*/ 347 w 397"/>
                <a:gd name="T27" fmla="*/ 53 h 361"/>
                <a:gd name="T28" fmla="*/ 333 w 397"/>
                <a:gd name="T29" fmla="*/ 37 h 361"/>
                <a:gd name="T30" fmla="*/ 340 w 397"/>
                <a:gd name="T31" fmla="*/ 26 h 361"/>
                <a:gd name="T32" fmla="*/ 354 w 397"/>
                <a:gd name="T33" fmla="*/ 14 h 361"/>
                <a:gd name="T34" fmla="*/ 367 w 397"/>
                <a:gd name="T35" fmla="*/ 3 h 361"/>
                <a:gd name="T36" fmla="*/ 228 w 397"/>
                <a:gd name="T37" fmla="*/ 0 h 361"/>
                <a:gd name="T38" fmla="*/ 185 w 397"/>
                <a:gd name="T39" fmla="*/ 0 h 361"/>
                <a:gd name="T40" fmla="*/ 2 w 397"/>
                <a:gd name="T41" fmla="*/ 0 h 361"/>
                <a:gd name="T42" fmla="*/ 0 w 397"/>
                <a:gd name="T43" fmla="*/ 122 h 361"/>
                <a:gd name="T44" fmla="*/ 54 w 397"/>
                <a:gd name="T45" fmla="*/ 122 h 361"/>
                <a:gd name="T46" fmla="*/ 151 w 397"/>
                <a:gd name="T47" fmla="*/ 126 h 361"/>
                <a:gd name="T48" fmla="*/ 169 w 397"/>
                <a:gd name="T49" fmla="*/ 137 h 361"/>
                <a:gd name="T50" fmla="*/ 187 w 397"/>
                <a:gd name="T51" fmla="*/ 146 h 361"/>
                <a:gd name="T52" fmla="*/ 203 w 397"/>
                <a:gd name="T53" fmla="*/ 151 h 361"/>
                <a:gd name="T54" fmla="*/ 217 w 397"/>
                <a:gd name="T55" fmla="*/ 160 h 361"/>
                <a:gd name="T56" fmla="*/ 226 w 397"/>
                <a:gd name="T57" fmla="*/ 171 h 361"/>
                <a:gd name="T58" fmla="*/ 251 w 397"/>
                <a:gd name="T59" fmla="*/ 206 h 361"/>
                <a:gd name="T60" fmla="*/ 274 w 397"/>
                <a:gd name="T61" fmla="*/ 243 h 361"/>
                <a:gd name="T62" fmla="*/ 281 w 397"/>
                <a:gd name="T63" fmla="*/ 302 h 361"/>
                <a:gd name="T64" fmla="*/ 294 w 397"/>
                <a:gd name="T65" fmla="*/ 299 h 361"/>
                <a:gd name="T66" fmla="*/ 299 w 397"/>
                <a:gd name="T67" fmla="*/ 311 h 361"/>
                <a:gd name="T68" fmla="*/ 312 w 397"/>
                <a:gd name="T69" fmla="*/ 320 h 361"/>
                <a:gd name="T70" fmla="*/ 324 w 397"/>
                <a:gd name="T71" fmla="*/ 324 h 361"/>
                <a:gd name="T72" fmla="*/ 321 w 397"/>
                <a:gd name="T73" fmla="*/ 340 h 361"/>
                <a:gd name="T74" fmla="*/ 326 w 397"/>
                <a:gd name="T75" fmla="*/ 354 h 361"/>
                <a:gd name="T76" fmla="*/ 326 w 397"/>
                <a:gd name="T77" fmla="*/ 361 h 361"/>
                <a:gd name="T78" fmla="*/ 326 w 397"/>
                <a:gd name="T79" fmla="*/ 361 h 361"/>
                <a:gd name="T80" fmla="*/ 326 w 397"/>
                <a:gd name="T81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7" h="361">
                  <a:moveTo>
                    <a:pt x="326" y="361"/>
                  </a:moveTo>
                  <a:lnTo>
                    <a:pt x="379" y="258"/>
                  </a:lnTo>
                  <a:lnTo>
                    <a:pt x="392" y="242"/>
                  </a:lnTo>
                  <a:lnTo>
                    <a:pt x="397" y="172"/>
                  </a:lnTo>
                  <a:lnTo>
                    <a:pt x="383" y="176"/>
                  </a:lnTo>
                  <a:lnTo>
                    <a:pt x="365" y="171"/>
                  </a:lnTo>
                  <a:lnTo>
                    <a:pt x="363" y="158"/>
                  </a:lnTo>
                  <a:lnTo>
                    <a:pt x="360" y="140"/>
                  </a:lnTo>
                  <a:lnTo>
                    <a:pt x="360" y="128"/>
                  </a:lnTo>
                  <a:lnTo>
                    <a:pt x="372" y="114"/>
                  </a:lnTo>
                  <a:lnTo>
                    <a:pt x="388" y="92"/>
                  </a:lnTo>
                  <a:lnTo>
                    <a:pt x="374" y="74"/>
                  </a:lnTo>
                  <a:lnTo>
                    <a:pt x="356" y="64"/>
                  </a:lnTo>
                  <a:lnTo>
                    <a:pt x="347" y="53"/>
                  </a:lnTo>
                  <a:lnTo>
                    <a:pt x="333" y="37"/>
                  </a:lnTo>
                  <a:lnTo>
                    <a:pt x="340" y="26"/>
                  </a:lnTo>
                  <a:lnTo>
                    <a:pt x="354" y="14"/>
                  </a:lnTo>
                  <a:lnTo>
                    <a:pt x="367" y="3"/>
                  </a:lnTo>
                  <a:lnTo>
                    <a:pt x="228" y="0"/>
                  </a:lnTo>
                  <a:lnTo>
                    <a:pt x="185" y="0"/>
                  </a:lnTo>
                  <a:lnTo>
                    <a:pt x="2" y="0"/>
                  </a:lnTo>
                  <a:lnTo>
                    <a:pt x="0" y="122"/>
                  </a:lnTo>
                  <a:lnTo>
                    <a:pt x="54" y="122"/>
                  </a:lnTo>
                  <a:lnTo>
                    <a:pt x="151" y="126"/>
                  </a:lnTo>
                  <a:lnTo>
                    <a:pt x="169" y="137"/>
                  </a:lnTo>
                  <a:lnTo>
                    <a:pt x="187" y="146"/>
                  </a:lnTo>
                  <a:lnTo>
                    <a:pt x="203" y="151"/>
                  </a:lnTo>
                  <a:lnTo>
                    <a:pt x="217" y="160"/>
                  </a:lnTo>
                  <a:lnTo>
                    <a:pt x="226" y="171"/>
                  </a:lnTo>
                  <a:lnTo>
                    <a:pt x="251" y="206"/>
                  </a:lnTo>
                  <a:lnTo>
                    <a:pt x="274" y="243"/>
                  </a:lnTo>
                  <a:lnTo>
                    <a:pt x="281" y="302"/>
                  </a:lnTo>
                  <a:lnTo>
                    <a:pt x="294" y="299"/>
                  </a:lnTo>
                  <a:lnTo>
                    <a:pt x="299" y="311"/>
                  </a:lnTo>
                  <a:lnTo>
                    <a:pt x="312" y="320"/>
                  </a:lnTo>
                  <a:lnTo>
                    <a:pt x="324" y="324"/>
                  </a:lnTo>
                  <a:lnTo>
                    <a:pt x="321" y="340"/>
                  </a:lnTo>
                  <a:lnTo>
                    <a:pt x="326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6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64">
              <a:extLst>
                <a:ext uri="{FF2B5EF4-FFF2-40B4-BE49-F238E27FC236}">
                  <a16:creationId xmlns:a16="http://schemas.microsoft.com/office/drawing/2014/main" id="{6C5DAD01-05D6-E1DF-E461-B0A63C0FC1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4460" y="4628108"/>
              <a:ext cx="555640" cy="623401"/>
            </a:xfrm>
            <a:custGeom>
              <a:avLst/>
              <a:gdLst>
                <a:gd name="T0" fmla="*/ 200 w 246"/>
                <a:gd name="T1" fmla="*/ 276 h 276"/>
                <a:gd name="T2" fmla="*/ 210 w 246"/>
                <a:gd name="T3" fmla="*/ 267 h 276"/>
                <a:gd name="T4" fmla="*/ 228 w 246"/>
                <a:gd name="T5" fmla="*/ 262 h 276"/>
                <a:gd name="T6" fmla="*/ 232 w 246"/>
                <a:gd name="T7" fmla="*/ 249 h 276"/>
                <a:gd name="T8" fmla="*/ 241 w 246"/>
                <a:gd name="T9" fmla="*/ 238 h 276"/>
                <a:gd name="T10" fmla="*/ 246 w 246"/>
                <a:gd name="T11" fmla="*/ 222 h 276"/>
                <a:gd name="T12" fmla="*/ 235 w 246"/>
                <a:gd name="T13" fmla="*/ 199 h 276"/>
                <a:gd name="T14" fmla="*/ 216 w 246"/>
                <a:gd name="T15" fmla="*/ 171 h 276"/>
                <a:gd name="T16" fmla="*/ 205 w 246"/>
                <a:gd name="T17" fmla="*/ 157 h 276"/>
                <a:gd name="T18" fmla="*/ 210 w 246"/>
                <a:gd name="T19" fmla="*/ 117 h 276"/>
                <a:gd name="T20" fmla="*/ 209 w 246"/>
                <a:gd name="T21" fmla="*/ 105 h 276"/>
                <a:gd name="T22" fmla="*/ 214 w 246"/>
                <a:gd name="T23" fmla="*/ 85 h 276"/>
                <a:gd name="T24" fmla="*/ 212 w 246"/>
                <a:gd name="T25" fmla="*/ 66 h 276"/>
                <a:gd name="T26" fmla="*/ 210 w 246"/>
                <a:gd name="T27" fmla="*/ 53 h 276"/>
                <a:gd name="T28" fmla="*/ 203 w 246"/>
                <a:gd name="T29" fmla="*/ 35 h 276"/>
                <a:gd name="T30" fmla="*/ 193 w 246"/>
                <a:gd name="T31" fmla="*/ 25 h 276"/>
                <a:gd name="T32" fmla="*/ 152 w 246"/>
                <a:gd name="T33" fmla="*/ 7 h 276"/>
                <a:gd name="T34" fmla="*/ 127 w 246"/>
                <a:gd name="T35" fmla="*/ 7 h 276"/>
                <a:gd name="T36" fmla="*/ 95 w 246"/>
                <a:gd name="T37" fmla="*/ 0 h 276"/>
                <a:gd name="T38" fmla="*/ 80 w 246"/>
                <a:gd name="T39" fmla="*/ 11 h 276"/>
                <a:gd name="T40" fmla="*/ 66 w 246"/>
                <a:gd name="T41" fmla="*/ 27 h 276"/>
                <a:gd name="T42" fmla="*/ 48 w 246"/>
                <a:gd name="T43" fmla="*/ 43 h 276"/>
                <a:gd name="T44" fmla="*/ 40 w 246"/>
                <a:gd name="T45" fmla="*/ 55 h 276"/>
                <a:gd name="T46" fmla="*/ 31 w 246"/>
                <a:gd name="T47" fmla="*/ 69 h 276"/>
                <a:gd name="T48" fmla="*/ 18 w 246"/>
                <a:gd name="T49" fmla="*/ 71 h 276"/>
                <a:gd name="T50" fmla="*/ 11 w 246"/>
                <a:gd name="T51" fmla="*/ 84 h 276"/>
                <a:gd name="T52" fmla="*/ 2 w 246"/>
                <a:gd name="T53" fmla="*/ 100 h 276"/>
                <a:gd name="T54" fmla="*/ 0 w 246"/>
                <a:gd name="T55" fmla="*/ 114 h 276"/>
                <a:gd name="T56" fmla="*/ 2 w 246"/>
                <a:gd name="T57" fmla="*/ 128 h 276"/>
                <a:gd name="T58" fmla="*/ 9 w 246"/>
                <a:gd name="T59" fmla="*/ 139 h 276"/>
                <a:gd name="T60" fmla="*/ 11 w 246"/>
                <a:gd name="T61" fmla="*/ 155 h 276"/>
                <a:gd name="T62" fmla="*/ 16 w 246"/>
                <a:gd name="T63" fmla="*/ 169 h 276"/>
                <a:gd name="T64" fmla="*/ 29 w 246"/>
                <a:gd name="T65" fmla="*/ 176 h 276"/>
                <a:gd name="T66" fmla="*/ 32 w 246"/>
                <a:gd name="T67" fmla="*/ 187 h 276"/>
                <a:gd name="T68" fmla="*/ 48 w 246"/>
                <a:gd name="T69" fmla="*/ 196 h 276"/>
                <a:gd name="T70" fmla="*/ 56 w 246"/>
                <a:gd name="T71" fmla="*/ 208 h 276"/>
                <a:gd name="T72" fmla="*/ 72 w 246"/>
                <a:gd name="T73" fmla="*/ 221 h 276"/>
                <a:gd name="T74" fmla="*/ 104 w 246"/>
                <a:gd name="T75" fmla="*/ 221 h 276"/>
                <a:gd name="T76" fmla="*/ 123 w 246"/>
                <a:gd name="T77" fmla="*/ 221 h 276"/>
                <a:gd name="T78" fmla="*/ 139 w 246"/>
                <a:gd name="T79" fmla="*/ 215 h 276"/>
                <a:gd name="T80" fmla="*/ 169 w 246"/>
                <a:gd name="T81" fmla="*/ 242 h 276"/>
                <a:gd name="T82" fmla="*/ 184 w 246"/>
                <a:gd name="T83" fmla="*/ 256 h 276"/>
                <a:gd name="T84" fmla="*/ 194 w 246"/>
                <a:gd name="T85" fmla="*/ 269 h 276"/>
                <a:gd name="T86" fmla="*/ 200 w 246"/>
                <a:gd name="T87" fmla="*/ 276 h 276"/>
                <a:gd name="T88" fmla="*/ 200 w 246"/>
                <a:gd name="T89" fmla="*/ 276 h 276"/>
                <a:gd name="T90" fmla="*/ 200 w 246"/>
                <a:gd name="T91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6" h="276">
                  <a:moveTo>
                    <a:pt x="200" y="276"/>
                  </a:moveTo>
                  <a:lnTo>
                    <a:pt x="210" y="267"/>
                  </a:lnTo>
                  <a:lnTo>
                    <a:pt x="228" y="262"/>
                  </a:lnTo>
                  <a:lnTo>
                    <a:pt x="232" y="249"/>
                  </a:lnTo>
                  <a:lnTo>
                    <a:pt x="241" y="238"/>
                  </a:lnTo>
                  <a:lnTo>
                    <a:pt x="246" y="222"/>
                  </a:lnTo>
                  <a:lnTo>
                    <a:pt x="235" y="199"/>
                  </a:lnTo>
                  <a:lnTo>
                    <a:pt x="216" y="171"/>
                  </a:lnTo>
                  <a:lnTo>
                    <a:pt x="205" y="157"/>
                  </a:lnTo>
                  <a:lnTo>
                    <a:pt x="210" y="117"/>
                  </a:lnTo>
                  <a:lnTo>
                    <a:pt x="209" y="105"/>
                  </a:lnTo>
                  <a:lnTo>
                    <a:pt x="214" y="85"/>
                  </a:lnTo>
                  <a:lnTo>
                    <a:pt x="212" y="66"/>
                  </a:lnTo>
                  <a:lnTo>
                    <a:pt x="210" y="53"/>
                  </a:lnTo>
                  <a:lnTo>
                    <a:pt x="203" y="35"/>
                  </a:lnTo>
                  <a:lnTo>
                    <a:pt x="193" y="25"/>
                  </a:lnTo>
                  <a:lnTo>
                    <a:pt x="152" y="7"/>
                  </a:lnTo>
                  <a:lnTo>
                    <a:pt x="127" y="7"/>
                  </a:lnTo>
                  <a:lnTo>
                    <a:pt x="95" y="0"/>
                  </a:lnTo>
                  <a:lnTo>
                    <a:pt x="80" y="11"/>
                  </a:lnTo>
                  <a:lnTo>
                    <a:pt x="66" y="27"/>
                  </a:lnTo>
                  <a:lnTo>
                    <a:pt x="48" y="43"/>
                  </a:lnTo>
                  <a:lnTo>
                    <a:pt x="40" y="55"/>
                  </a:lnTo>
                  <a:lnTo>
                    <a:pt x="31" y="69"/>
                  </a:lnTo>
                  <a:lnTo>
                    <a:pt x="18" y="71"/>
                  </a:lnTo>
                  <a:lnTo>
                    <a:pt x="11" y="84"/>
                  </a:lnTo>
                  <a:lnTo>
                    <a:pt x="2" y="100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9" y="139"/>
                  </a:lnTo>
                  <a:lnTo>
                    <a:pt x="11" y="155"/>
                  </a:lnTo>
                  <a:lnTo>
                    <a:pt x="16" y="169"/>
                  </a:lnTo>
                  <a:lnTo>
                    <a:pt x="29" y="176"/>
                  </a:lnTo>
                  <a:lnTo>
                    <a:pt x="32" y="187"/>
                  </a:lnTo>
                  <a:lnTo>
                    <a:pt x="48" y="196"/>
                  </a:lnTo>
                  <a:lnTo>
                    <a:pt x="56" y="208"/>
                  </a:lnTo>
                  <a:lnTo>
                    <a:pt x="72" y="221"/>
                  </a:lnTo>
                  <a:lnTo>
                    <a:pt x="104" y="221"/>
                  </a:lnTo>
                  <a:lnTo>
                    <a:pt x="123" y="221"/>
                  </a:lnTo>
                  <a:lnTo>
                    <a:pt x="139" y="215"/>
                  </a:lnTo>
                  <a:lnTo>
                    <a:pt x="169" y="242"/>
                  </a:lnTo>
                  <a:lnTo>
                    <a:pt x="184" y="256"/>
                  </a:lnTo>
                  <a:lnTo>
                    <a:pt x="194" y="269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200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65">
              <a:extLst>
                <a:ext uri="{FF2B5EF4-FFF2-40B4-BE49-F238E27FC236}">
                  <a16:creationId xmlns:a16="http://schemas.microsoft.com/office/drawing/2014/main" id="{2A6B3B91-F254-1B96-D3C3-765BFE31C9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13397" y="5411875"/>
              <a:ext cx="562416" cy="478844"/>
            </a:xfrm>
            <a:custGeom>
              <a:avLst/>
              <a:gdLst>
                <a:gd name="T0" fmla="*/ 80 w 249"/>
                <a:gd name="T1" fmla="*/ 212 h 212"/>
                <a:gd name="T2" fmla="*/ 89 w 249"/>
                <a:gd name="T3" fmla="*/ 206 h 212"/>
                <a:gd name="T4" fmla="*/ 105 w 249"/>
                <a:gd name="T5" fmla="*/ 208 h 212"/>
                <a:gd name="T6" fmla="*/ 116 w 249"/>
                <a:gd name="T7" fmla="*/ 205 h 212"/>
                <a:gd name="T8" fmla="*/ 130 w 249"/>
                <a:gd name="T9" fmla="*/ 196 h 212"/>
                <a:gd name="T10" fmla="*/ 144 w 249"/>
                <a:gd name="T11" fmla="*/ 190 h 212"/>
                <a:gd name="T12" fmla="*/ 157 w 249"/>
                <a:gd name="T13" fmla="*/ 196 h 212"/>
                <a:gd name="T14" fmla="*/ 192 w 249"/>
                <a:gd name="T15" fmla="*/ 183 h 212"/>
                <a:gd name="T16" fmla="*/ 214 w 249"/>
                <a:gd name="T17" fmla="*/ 171 h 212"/>
                <a:gd name="T18" fmla="*/ 249 w 249"/>
                <a:gd name="T19" fmla="*/ 142 h 212"/>
                <a:gd name="T20" fmla="*/ 240 w 249"/>
                <a:gd name="T21" fmla="*/ 116 h 212"/>
                <a:gd name="T22" fmla="*/ 235 w 249"/>
                <a:gd name="T23" fmla="*/ 98 h 212"/>
                <a:gd name="T24" fmla="*/ 228 w 249"/>
                <a:gd name="T25" fmla="*/ 82 h 212"/>
                <a:gd name="T26" fmla="*/ 215 w 249"/>
                <a:gd name="T27" fmla="*/ 77 h 212"/>
                <a:gd name="T28" fmla="*/ 203 w 249"/>
                <a:gd name="T29" fmla="*/ 78 h 212"/>
                <a:gd name="T30" fmla="*/ 191 w 249"/>
                <a:gd name="T31" fmla="*/ 71 h 212"/>
                <a:gd name="T32" fmla="*/ 178 w 249"/>
                <a:gd name="T33" fmla="*/ 69 h 212"/>
                <a:gd name="T34" fmla="*/ 162 w 249"/>
                <a:gd name="T35" fmla="*/ 69 h 212"/>
                <a:gd name="T36" fmla="*/ 150 w 249"/>
                <a:gd name="T37" fmla="*/ 69 h 212"/>
                <a:gd name="T38" fmla="*/ 135 w 249"/>
                <a:gd name="T39" fmla="*/ 69 h 212"/>
                <a:gd name="T40" fmla="*/ 125 w 249"/>
                <a:gd name="T41" fmla="*/ 62 h 212"/>
                <a:gd name="T42" fmla="*/ 110 w 249"/>
                <a:gd name="T43" fmla="*/ 64 h 212"/>
                <a:gd name="T44" fmla="*/ 100 w 249"/>
                <a:gd name="T45" fmla="*/ 53 h 212"/>
                <a:gd name="T46" fmla="*/ 84 w 249"/>
                <a:gd name="T47" fmla="*/ 53 h 212"/>
                <a:gd name="T48" fmla="*/ 71 w 249"/>
                <a:gd name="T49" fmla="*/ 46 h 212"/>
                <a:gd name="T50" fmla="*/ 59 w 249"/>
                <a:gd name="T51" fmla="*/ 36 h 212"/>
                <a:gd name="T52" fmla="*/ 55 w 249"/>
                <a:gd name="T53" fmla="*/ 21 h 212"/>
                <a:gd name="T54" fmla="*/ 43 w 249"/>
                <a:gd name="T55" fmla="*/ 11 h 212"/>
                <a:gd name="T56" fmla="*/ 36 w 249"/>
                <a:gd name="T57" fmla="*/ 0 h 212"/>
                <a:gd name="T58" fmla="*/ 25 w 249"/>
                <a:gd name="T59" fmla="*/ 21 h 212"/>
                <a:gd name="T60" fmla="*/ 20 w 249"/>
                <a:gd name="T61" fmla="*/ 46 h 212"/>
                <a:gd name="T62" fmla="*/ 14 w 249"/>
                <a:gd name="T63" fmla="*/ 64 h 212"/>
                <a:gd name="T64" fmla="*/ 9 w 249"/>
                <a:gd name="T65" fmla="*/ 77 h 212"/>
                <a:gd name="T66" fmla="*/ 0 w 249"/>
                <a:gd name="T67" fmla="*/ 101 h 212"/>
                <a:gd name="T68" fmla="*/ 2 w 249"/>
                <a:gd name="T69" fmla="*/ 116 h 212"/>
                <a:gd name="T70" fmla="*/ 11 w 249"/>
                <a:gd name="T71" fmla="*/ 123 h 212"/>
                <a:gd name="T72" fmla="*/ 21 w 249"/>
                <a:gd name="T73" fmla="*/ 133 h 212"/>
                <a:gd name="T74" fmla="*/ 29 w 249"/>
                <a:gd name="T75" fmla="*/ 148 h 212"/>
                <a:gd name="T76" fmla="*/ 37 w 249"/>
                <a:gd name="T77" fmla="*/ 158 h 212"/>
                <a:gd name="T78" fmla="*/ 46 w 249"/>
                <a:gd name="T79" fmla="*/ 169 h 212"/>
                <a:gd name="T80" fmla="*/ 52 w 249"/>
                <a:gd name="T81" fmla="*/ 183 h 212"/>
                <a:gd name="T82" fmla="*/ 62 w 249"/>
                <a:gd name="T83" fmla="*/ 194 h 212"/>
                <a:gd name="T84" fmla="*/ 71 w 249"/>
                <a:gd name="T85" fmla="*/ 201 h 212"/>
                <a:gd name="T86" fmla="*/ 80 w 249"/>
                <a:gd name="T87" fmla="*/ 212 h 212"/>
                <a:gd name="T88" fmla="*/ 80 w 249"/>
                <a:gd name="T89" fmla="*/ 212 h 212"/>
                <a:gd name="T90" fmla="*/ 80 w 249"/>
                <a:gd name="T9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212">
                  <a:moveTo>
                    <a:pt x="80" y="212"/>
                  </a:moveTo>
                  <a:lnTo>
                    <a:pt x="89" y="206"/>
                  </a:lnTo>
                  <a:lnTo>
                    <a:pt x="105" y="208"/>
                  </a:lnTo>
                  <a:lnTo>
                    <a:pt x="116" y="205"/>
                  </a:lnTo>
                  <a:lnTo>
                    <a:pt x="130" y="196"/>
                  </a:lnTo>
                  <a:lnTo>
                    <a:pt x="144" y="190"/>
                  </a:lnTo>
                  <a:lnTo>
                    <a:pt x="157" y="196"/>
                  </a:lnTo>
                  <a:lnTo>
                    <a:pt x="192" y="183"/>
                  </a:lnTo>
                  <a:lnTo>
                    <a:pt x="214" y="171"/>
                  </a:lnTo>
                  <a:lnTo>
                    <a:pt x="249" y="142"/>
                  </a:lnTo>
                  <a:lnTo>
                    <a:pt x="240" y="116"/>
                  </a:lnTo>
                  <a:lnTo>
                    <a:pt x="235" y="98"/>
                  </a:lnTo>
                  <a:lnTo>
                    <a:pt x="228" y="82"/>
                  </a:lnTo>
                  <a:lnTo>
                    <a:pt x="215" y="77"/>
                  </a:lnTo>
                  <a:lnTo>
                    <a:pt x="203" y="78"/>
                  </a:lnTo>
                  <a:lnTo>
                    <a:pt x="191" y="71"/>
                  </a:lnTo>
                  <a:lnTo>
                    <a:pt x="178" y="69"/>
                  </a:lnTo>
                  <a:lnTo>
                    <a:pt x="162" y="69"/>
                  </a:lnTo>
                  <a:lnTo>
                    <a:pt x="150" y="69"/>
                  </a:lnTo>
                  <a:lnTo>
                    <a:pt x="135" y="69"/>
                  </a:lnTo>
                  <a:lnTo>
                    <a:pt x="125" y="62"/>
                  </a:lnTo>
                  <a:lnTo>
                    <a:pt x="110" y="64"/>
                  </a:lnTo>
                  <a:lnTo>
                    <a:pt x="100" y="53"/>
                  </a:lnTo>
                  <a:lnTo>
                    <a:pt x="84" y="53"/>
                  </a:lnTo>
                  <a:lnTo>
                    <a:pt x="71" y="46"/>
                  </a:lnTo>
                  <a:lnTo>
                    <a:pt x="59" y="36"/>
                  </a:lnTo>
                  <a:lnTo>
                    <a:pt x="55" y="21"/>
                  </a:lnTo>
                  <a:lnTo>
                    <a:pt x="43" y="11"/>
                  </a:lnTo>
                  <a:lnTo>
                    <a:pt x="36" y="0"/>
                  </a:lnTo>
                  <a:lnTo>
                    <a:pt x="25" y="21"/>
                  </a:lnTo>
                  <a:lnTo>
                    <a:pt x="20" y="46"/>
                  </a:lnTo>
                  <a:lnTo>
                    <a:pt x="14" y="64"/>
                  </a:lnTo>
                  <a:lnTo>
                    <a:pt x="9" y="77"/>
                  </a:lnTo>
                  <a:lnTo>
                    <a:pt x="0" y="101"/>
                  </a:lnTo>
                  <a:lnTo>
                    <a:pt x="2" y="116"/>
                  </a:lnTo>
                  <a:lnTo>
                    <a:pt x="11" y="123"/>
                  </a:lnTo>
                  <a:lnTo>
                    <a:pt x="21" y="133"/>
                  </a:lnTo>
                  <a:lnTo>
                    <a:pt x="29" y="148"/>
                  </a:lnTo>
                  <a:lnTo>
                    <a:pt x="37" y="158"/>
                  </a:lnTo>
                  <a:lnTo>
                    <a:pt x="46" y="169"/>
                  </a:lnTo>
                  <a:lnTo>
                    <a:pt x="52" y="183"/>
                  </a:lnTo>
                  <a:lnTo>
                    <a:pt x="62" y="194"/>
                  </a:lnTo>
                  <a:lnTo>
                    <a:pt x="71" y="201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80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66">
              <a:extLst>
                <a:ext uri="{FF2B5EF4-FFF2-40B4-BE49-F238E27FC236}">
                  <a16:creationId xmlns:a16="http://schemas.microsoft.com/office/drawing/2014/main" id="{8B92F290-960A-80CC-DFF8-76DEBE8F25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76052" y="4799769"/>
              <a:ext cx="682127" cy="709231"/>
            </a:xfrm>
            <a:custGeom>
              <a:avLst/>
              <a:gdLst>
                <a:gd name="T0" fmla="*/ 103 w 302"/>
                <a:gd name="T1" fmla="*/ 314 h 314"/>
                <a:gd name="T2" fmla="*/ 114 w 302"/>
                <a:gd name="T3" fmla="*/ 312 h 314"/>
                <a:gd name="T4" fmla="*/ 236 w 302"/>
                <a:gd name="T5" fmla="*/ 308 h 314"/>
                <a:gd name="T6" fmla="*/ 284 w 302"/>
                <a:gd name="T7" fmla="*/ 314 h 314"/>
                <a:gd name="T8" fmla="*/ 297 w 302"/>
                <a:gd name="T9" fmla="*/ 292 h 314"/>
                <a:gd name="T10" fmla="*/ 299 w 302"/>
                <a:gd name="T11" fmla="*/ 202 h 314"/>
                <a:gd name="T12" fmla="*/ 302 w 302"/>
                <a:gd name="T13" fmla="*/ 173 h 314"/>
                <a:gd name="T14" fmla="*/ 302 w 302"/>
                <a:gd name="T15" fmla="*/ 63 h 314"/>
                <a:gd name="T16" fmla="*/ 302 w 302"/>
                <a:gd name="T17" fmla="*/ 16 h 314"/>
                <a:gd name="T18" fmla="*/ 300 w 302"/>
                <a:gd name="T19" fmla="*/ 0 h 314"/>
                <a:gd name="T20" fmla="*/ 245 w 302"/>
                <a:gd name="T21" fmla="*/ 0 h 314"/>
                <a:gd name="T22" fmla="*/ 240 w 302"/>
                <a:gd name="T23" fmla="*/ 16 h 314"/>
                <a:gd name="T24" fmla="*/ 117 w 302"/>
                <a:gd name="T25" fmla="*/ 15 h 314"/>
                <a:gd name="T26" fmla="*/ 80 w 302"/>
                <a:gd name="T27" fmla="*/ 13 h 314"/>
                <a:gd name="T28" fmla="*/ 74 w 302"/>
                <a:gd name="T29" fmla="*/ 25 h 314"/>
                <a:gd name="T30" fmla="*/ 46 w 302"/>
                <a:gd name="T31" fmla="*/ 25 h 314"/>
                <a:gd name="T32" fmla="*/ 33 w 302"/>
                <a:gd name="T33" fmla="*/ 16 h 314"/>
                <a:gd name="T34" fmla="*/ 33 w 302"/>
                <a:gd name="T35" fmla="*/ 63 h 314"/>
                <a:gd name="T36" fmla="*/ 21 w 302"/>
                <a:gd name="T37" fmla="*/ 61 h 314"/>
                <a:gd name="T38" fmla="*/ 21 w 302"/>
                <a:gd name="T39" fmla="*/ 145 h 314"/>
                <a:gd name="T40" fmla="*/ 19 w 302"/>
                <a:gd name="T41" fmla="*/ 187 h 314"/>
                <a:gd name="T42" fmla="*/ 3 w 302"/>
                <a:gd name="T43" fmla="*/ 186 h 314"/>
                <a:gd name="T44" fmla="*/ 0 w 302"/>
                <a:gd name="T45" fmla="*/ 289 h 314"/>
                <a:gd name="T46" fmla="*/ 0 w 302"/>
                <a:gd name="T47" fmla="*/ 308 h 314"/>
                <a:gd name="T48" fmla="*/ 85 w 302"/>
                <a:gd name="T49" fmla="*/ 308 h 314"/>
                <a:gd name="T50" fmla="*/ 101 w 302"/>
                <a:gd name="T51" fmla="*/ 307 h 314"/>
                <a:gd name="T52" fmla="*/ 103 w 302"/>
                <a:gd name="T53" fmla="*/ 314 h 314"/>
                <a:gd name="T54" fmla="*/ 103 w 302"/>
                <a:gd name="T55" fmla="*/ 314 h 314"/>
                <a:gd name="T56" fmla="*/ 103 w 302"/>
                <a:gd name="T5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2" h="314">
                  <a:moveTo>
                    <a:pt x="103" y="314"/>
                  </a:moveTo>
                  <a:lnTo>
                    <a:pt x="114" y="312"/>
                  </a:lnTo>
                  <a:lnTo>
                    <a:pt x="236" y="308"/>
                  </a:lnTo>
                  <a:lnTo>
                    <a:pt x="284" y="314"/>
                  </a:lnTo>
                  <a:lnTo>
                    <a:pt x="297" y="292"/>
                  </a:lnTo>
                  <a:lnTo>
                    <a:pt x="299" y="202"/>
                  </a:lnTo>
                  <a:lnTo>
                    <a:pt x="302" y="173"/>
                  </a:lnTo>
                  <a:lnTo>
                    <a:pt x="302" y="63"/>
                  </a:lnTo>
                  <a:lnTo>
                    <a:pt x="302" y="16"/>
                  </a:lnTo>
                  <a:lnTo>
                    <a:pt x="300" y="0"/>
                  </a:lnTo>
                  <a:lnTo>
                    <a:pt x="245" y="0"/>
                  </a:lnTo>
                  <a:lnTo>
                    <a:pt x="240" y="16"/>
                  </a:lnTo>
                  <a:lnTo>
                    <a:pt x="117" y="15"/>
                  </a:lnTo>
                  <a:lnTo>
                    <a:pt x="80" y="13"/>
                  </a:lnTo>
                  <a:lnTo>
                    <a:pt x="74" y="25"/>
                  </a:lnTo>
                  <a:lnTo>
                    <a:pt x="46" y="25"/>
                  </a:lnTo>
                  <a:lnTo>
                    <a:pt x="33" y="16"/>
                  </a:lnTo>
                  <a:lnTo>
                    <a:pt x="33" y="63"/>
                  </a:lnTo>
                  <a:lnTo>
                    <a:pt x="21" y="61"/>
                  </a:lnTo>
                  <a:lnTo>
                    <a:pt x="21" y="145"/>
                  </a:lnTo>
                  <a:lnTo>
                    <a:pt x="19" y="187"/>
                  </a:lnTo>
                  <a:lnTo>
                    <a:pt x="3" y="186"/>
                  </a:lnTo>
                  <a:lnTo>
                    <a:pt x="0" y="289"/>
                  </a:lnTo>
                  <a:lnTo>
                    <a:pt x="0" y="308"/>
                  </a:lnTo>
                  <a:lnTo>
                    <a:pt x="85" y="308"/>
                  </a:lnTo>
                  <a:lnTo>
                    <a:pt x="101" y="307"/>
                  </a:lnTo>
                  <a:lnTo>
                    <a:pt x="103" y="314"/>
                  </a:lnTo>
                  <a:lnTo>
                    <a:pt x="103" y="314"/>
                  </a:lnTo>
                  <a:lnTo>
                    <a:pt x="103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67">
              <a:extLst>
                <a:ext uri="{FF2B5EF4-FFF2-40B4-BE49-F238E27FC236}">
                  <a16:creationId xmlns:a16="http://schemas.microsoft.com/office/drawing/2014/main" id="{0C6E61C9-92F9-EA36-50A2-37BDED9851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4799769"/>
              <a:ext cx="695679" cy="716008"/>
            </a:xfrm>
            <a:custGeom>
              <a:avLst/>
              <a:gdLst>
                <a:gd name="T0" fmla="*/ 183 w 308"/>
                <a:gd name="T1" fmla="*/ 317 h 317"/>
                <a:gd name="T2" fmla="*/ 183 w 308"/>
                <a:gd name="T3" fmla="*/ 292 h 317"/>
                <a:gd name="T4" fmla="*/ 194 w 308"/>
                <a:gd name="T5" fmla="*/ 283 h 317"/>
                <a:gd name="T6" fmla="*/ 208 w 308"/>
                <a:gd name="T7" fmla="*/ 275 h 317"/>
                <a:gd name="T8" fmla="*/ 228 w 308"/>
                <a:gd name="T9" fmla="*/ 271 h 317"/>
                <a:gd name="T10" fmla="*/ 230 w 308"/>
                <a:gd name="T11" fmla="*/ 255 h 317"/>
                <a:gd name="T12" fmla="*/ 228 w 308"/>
                <a:gd name="T13" fmla="*/ 242 h 317"/>
                <a:gd name="T14" fmla="*/ 233 w 308"/>
                <a:gd name="T15" fmla="*/ 230 h 317"/>
                <a:gd name="T16" fmla="*/ 247 w 308"/>
                <a:gd name="T17" fmla="*/ 219 h 317"/>
                <a:gd name="T18" fmla="*/ 306 w 308"/>
                <a:gd name="T19" fmla="*/ 212 h 317"/>
                <a:gd name="T20" fmla="*/ 306 w 308"/>
                <a:gd name="T21" fmla="*/ 196 h 317"/>
                <a:gd name="T22" fmla="*/ 306 w 308"/>
                <a:gd name="T23" fmla="*/ 105 h 317"/>
                <a:gd name="T24" fmla="*/ 308 w 308"/>
                <a:gd name="T25" fmla="*/ 73 h 317"/>
                <a:gd name="T26" fmla="*/ 306 w 308"/>
                <a:gd name="T27" fmla="*/ 31 h 317"/>
                <a:gd name="T28" fmla="*/ 285 w 308"/>
                <a:gd name="T29" fmla="*/ 29 h 317"/>
                <a:gd name="T30" fmla="*/ 219 w 308"/>
                <a:gd name="T31" fmla="*/ 31 h 317"/>
                <a:gd name="T32" fmla="*/ 205 w 308"/>
                <a:gd name="T33" fmla="*/ 38 h 317"/>
                <a:gd name="T34" fmla="*/ 180 w 308"/>
                <a:gd name="T35" fmla="*/ 32 h 317"/>
                <a:gd name="T36" fmla="*/ 167 w 308"/>
                <a:gd name="T37" fmla="*/ 24 h 317"/>
                <a:gd name="T38" fmla="*/ 61 w 308"/>
                <a:gd name="T39" fmla="*/ 31 h 317"/>
                <a:gd name="T40" fmla="*/ 59 w 308"/>
                <a:gd name="T41" fmla="*/ 11 h 317"/>
                <a:gd name="T42" fmla="*/ 5 w 308"/>
                <a:gd name="T43" fmla="*/ 0 h 317"/>
                <a:gd name="T44" fmla="*/ 7 w 308"/>
                <a:gd name="T45" fmla="*/ 16 h 317"/>
                <a:gd name="T46" fmla="*/ 5 w 308"/>
                <a:gd name="T47" fmla="*/ 52 h 317"/>
                <a:gd name="T48" fmla="*/ 7 w 308"/>
                <a:gd name="T49" fmla="*/ 173 h 317"/>
                <a:gd name="T50" fmla="*/ 4 w 308"/>
                <a:gd name="T51" fmla="*/ 194 h 317"/>
                <a:gd name="T52" fmla="*/ 2 w 308"/>
                <a:gd name="T53" fmla="*/ 292 h 317"/>
                <a:gd name="T54" fmla="*/ 0 w 308"/>
                <a:gd name="T55" fmla="*/ 312 h 317"/>
                <a:gd name="T56" fmla="*/ 29 w 308"/>
                <a:gd name="T57" fmla="*/ 315 h 317"/>
                <a:gd name="T58" fmla="*/ 112 w 308"/>
                <a:gd name="T59" fmla="*/ 315 h 317"/>
                <a:gd name="T60" fmla="*/ 183 w 308"/>
                <a:gd name="T61" fmla="*/ 317 h 317"/>
                <a:gd name="T62" fmla="*/ 183 w 308"/>
                <a:gd name="T63" fmla="*/ 317 h 317"/>
                <a:gd name="T64" fmla="*/ 183 w 308"/>
                <a:gd name="T6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8" h="317">
                  <a:moveTo>
                    <a:pt x="183" y="317"/>
                  </a:moveTo>
                  <a:lnTo>
                    <a:pt x="183" y="292"/>
                  </a:lnTo>
                  <a:lnTo>
                    <a:pt x="194" y="283"/>
                  </a:lnTo>
                  <a:lnTo>
                    <a:pt x="208" y="275"/>
                  </a:lnTo>
                  <a:lnTo>
                    <a:pt x="228" y="271"/>
                  </a:lnTo>
                  <a:lnTo>
                    <a:pt x="230" y="255"/>
                  </a:lnTo>
                  <a:lnTo>
                    <a:pt x="228" y="242"/>
                  </a:lnTo>
                  <a:lnTo>
                    <a:pt x="233" y="230"/>
                  </a:lnTo>
                  <a:lnTo>
                    <a:pt x="247" y="219"/>
                  </a:lnTo>
                  <a:lnTo>
                    <a:pt x="306" y="212"/>
                  </a:lnTo>
                  <a:lnTo>
                    <a:pt x="306" y="196"/>
                  </a:lnTo>
                  <a:lnTo>
                    <a:pt x="306" y="105"/>
                  </a:lnTo>
                  <a:lnTo>
                    <a:pt x="308" y="73"/>
                  </a:lnTo>
                  <a:lnTo>
                    <a:pt x="306" y="31"/>
                  </a:lnTo>
                  <a:lnTo>
                    <a:pt x="285" y="29"/>
                  </a:lnTo>
                  <a:lnTo>
                    <a:pt x="219" y="31"/>
                  </a:lnTo>
                  <a:lnTo>
                    <a:pt x="205" y="38"/>
                  </a:lnTo>
                  <a:lnTo>
                    <a:pt x="180" y="32"/>
                  </a:lnTo>
                  <a:lnTo>
                    <a:pt x="167" y="24"/>
                  </a:lnTo>
                  <a:lnTo>
                    <a:pt x="61" y="31"/>
                  </a:lnTo>
                  <a:lnTo>
                    <a:pt x="59" y="11"/>
                  </a:lnTo>
                  <a:lnTo>
                    <a:pt x="5" y="0"/>
                  </a:lnTo>
                  <a:lnTo>
                    <a:pt x="7" y="16"/>
                  </a:lnTo>
                  <a:lnTo>
                    <a:pt x="5" y="52"/>
                  </a:lnTo>
                  <a:lnTo>
                    <a:pt x="7" y="173"/>
                  </a:lnTo>
                  <a:lnTo>
                    <a:pt x="4" y="194"/>
                  </a:lnTo>
                  <a:lnTo>
                    <a:pt x="2" y="292"/>
                  </a:lnTo>
                  <a:lnTo>
                    <a:pt x="0" y="312"/>
                  </a:lnTo>
                  <a:lnTo>
                    <a:pt x="29" y="315"/>
                  </a:lnTo>
                  <a:lnTo>
                    <a:pt x="112" y="315"/>
                  </a:lnTo>
                  <a:lnTo>
                    <a:pt x="183" y="317"/>
                  </a:lnTo>
                  <a:lnTo>
                    <a:pt x="183" y="317"/>
                  </a:lnTo>
                  <a:lnTo>
                    <a:pt x="183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68">
              <a:extLst>
                <a:ext uri="{FF2B5EF4-FFF2-40B4-BE49-F238E27FC236}">
                  <a16:creationId xmlns:a16="http://schemas.microsoft.com/office/drawing/2014/main" id="{DC70CBFD-C115-785B-BBAC-2D013A8EFA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5581278"/>
              <a:ext cx="514983" cy="397531"/>
            </a:xfrm>
            <a:custGeom>
              <a:avLst/>
              <a:gdLst>
                <a:gd name="T0" fmla="*/ 201 w 228"/>
                <a:gd name="T1" fmla="*/ 176 h 176"/>
                <a:gd name="T2" fmla="*/ 228 w 228"/>
                <a:gd name="T3" fmla="*/ 124 h 176"/>
                <a:gd name="T4" fmla="*/ 214 w 228"/>
                <a:gd name="T5" fmla="*/ 107 h 176"/>
                <a:gd name="T6" fmla="*/ 200 w 228"/>
                <a:gd name="T7" fmla="*/ 89 h 176"/>
                <a:gd name="T8" fmla="*/ 205 w 228"/>
                <a:gd name="T9" fmla="*/ 76 h 176"/>
                <a:gd name="T10" fmla="*/ 207 w 228"/>
                <a:gd name="T11" fmla="*/ 60 h 176"/>
                <a:gd name="T12" fmla="*/ 205 w 228"/>
                <a:gd name="T13" fmla="*/ 44 h 176"/>
                <a:gd name="T14" fmla="*/ 210 w 228"/>
                <a:gd name="T15" fmla="*/ 28 h 176"/>
                <a:gd name="T16" fmla="*/ 192 w 228"/>
                <a:gd name="T17" fmla="*/ 34 h 176"/>
                <a:gd name="T18" fmla="*/ 182 w 228"/>
                <a:gd name="T19" fmla="*/ 25 h 176"/>
                <a:gd name="T20" fmla="*/ 164 w 228"/>
                <a:gd name="T21" fmla="*/ 10 h 176"/>
                <a:gd name="T22" fmla="*/ 152 w 228"/>
                <a:gd name="T23" fmla="*/ 5 h 176"/>
                <a:gd name="T24" fmla="*/ 136 w 228"/>
                <a:gd name="T25" fmla="*/ 0 h 176"/>
                <a:gd name="T26" fmla="*/ 121 w 228"/>
                <a:gd name="T27" fmla="*/ 5 h 176"/>
                <a:gd name="T28" fmla="*/ 109 w 228"/>
                <a:gd name="T29" fmla="*/ 3 h 176"/>
                <a:gd name="T30" fmla="*/ 98 w 228"/>
                <a:gd name="T31" fmla="*/ 18 h 176"/>
                <a:gd name="T32" fmla="*/ 80 w 228"/>
                <a:gd name="T33" fmla="*/ 26 h 176"/>
                <a:gd name="T34" fmla="*/ 54 w 228"/>
                <a:gd name="T35" fmla="*/ 39 h 176"/>
                <a:gd name="T36" fmla="*/ 39 w 228"/>
                <a:gd name="T37" fmla="*/ 44 h 176"/>
                <a:gd name="T38" fmla="*/ 27 w 228"/>
                <a:gd name="T39" fmla="*/ 42 h 176"/>
                <a:gd name="T40" fmla="*/ 0 w 228"/>
                <a:gd name="T41" fmla="*/ 67 h 176"/>
                <a:gd name="T42" fmla="*/ 22 w 228"/>
                <a:gd name="T43" fmla="*/ 103 h 176"/>
                <a:gd name="T44" fmla="*/ 39 w 228"/>
                <a:gd name="T45" fmla="*/ 101 h 176"/>
                <a:gd name="T46" fmla="*/ 52 w 228"/>
                <a:gd name="T47" fmla="*/ 103 h 176"/>
                <a:gd name="T48" fmla="*/ 64 w 228"/>
                <a:gd name="T49" fmla="*/ 108 h 176"/>
                <a:gd name="T50" fmla="*/ 80 w 228"/>
                <a:gd name="T51" fmla="*/ 110 h 176"/>
                <a:gd name="T52" fmla="*/ 93 w 228"/>
                <a:gd name="T53" fmla="*/ 112 h 176"/>
                <a:gd name="T54" fmla="*/ 105 w 228"/>
                <a:gd name="T55" fmla="*/ 119 h 176"/>
                <a:gd name="T56" fmla="*/ 112 w 228"/>
                <a:gd name="T57" fmla="*/ 130 h 176"/>
                <a:gd name="T58" fmla="*/ 128 w 228"/>
                <a:gd name="T59" fmla="*/ 146 h 176"/>
                <a:gd name="T60" fmla="*/ 137 w 228"/>
                <a:gd name="T61" fmla="*/ 153 h 176"/>
                <a:gd name="T62" fmla="*/ 152 w 228"/>
                <a:gd name="T63" fmla="*/ 155 h 176"/>
                <a:gd name="T64" fmla="*/ 164 w 228"/>
                <a:gd name="T65" fmla="*/ 162 h 176"/>
                <a:gd name="T66" fmla="*/ 176 w 228"/>
                <a:gd name="T67" fmla="*/ 174 h 176"/>
                <a:gd name="T68" fmla="*/ 192 w 228"/>
                <a:gd name="T69" fmla="*/ 176 h 176"/>
                <a:gd name="T70" fmla="*/ 201 w 228"/>
                <a:gd name="T71" fmla="*/ 176 h 176"/>
                <a:gd name="T72" fmla="*/ 201 w 228"/>
                <a:gd name="T73" fmla="*/ 176 h 176"/>
                <a:gd name="T74" fmla="*/ 201 w 228"/>
                <a:gd name="T7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8" h="176">
                  <a:moveTo>
                    <a:pt x="201" y="176"/>
                  </a:moveTo>
                  <a:lnTo>
                    <a:pt x="228" y="124"/>
                  </a:lnTo>
                  <a:lnTo>
                    <a:pt x="214" y="107"/>
                  </a:lnTo>
                  <a:lnTo>
                    <a:pt x="200" y="89"/>
                  </a:lnTo>
                  <a:lnTo>
                    <a:pt x="205" y="76"/>
                  </a:lnTo>
                  <a:lnTo>
                    <a:pt x="207" y="60"/>
                  </a:lnTo>
                  <a:lnTo>
                    <a:pt x="205" y="44"/>
                  </a:lnTo>
                  <a:lnTo>
                    <a:pt x="210" y="28"/>
                  </a:lnTo>
                  <a:lnTo>
                    <a:pt x="192" y="34"/>
                  </a:lnTo>
                  <a:lnTo>
                    <a:pt x="182" y="25"/>
                  </a:lnTo>
                  <a:lnTo>
                    <a:pt x="164" y="10"/>
                  </a:lnTo>
                  <a:lnTo>
                    <a:pt x="152" y="5"/>
                  </a:lnTo>
                  <a:lnTo>
                    <a:pt x="136" y="0"/>
                  </a:lnTo>
                  <a:lnTo>
                    <a:pt x="121" y="5"/>
                  </a:lnTo>
                  <a:lnTo>
                    <a:pt x="109" y="3"/>
                  </a:lnTo>
                  <a:lnTo>
                    <a:pt x="98" y="18"/>
                  </a:lnTo>
                  <a:lnTo>
                    <a:pt x="80" y="26"/>
                  </a:lnTo>
                  <a:lnTo>
                    <a:pt x="54" y="39"/>
                  </a:lnTo>
                  <a:lnTo>
                    <a:pt x="39" y="44"/>
                  </a:lnTo>
                  <a:lnTo>
                    <a:pt x="27" y="42"/>
                  </a:lnTo>
                  <a:lnTo>
                    <a:pt x="0" y="67"/>
                  </a:lnTo>
                  <a:lnTo>
                    <a:pt x="22" y="103"/>
                  </a:lnTo>
                  <a:lnTo>
                    <a:pt x="39" y="101"/>
                  </a:lnTo>
                  <a:lnTo>
                    <a:pt x="52" y="103"/>
                  </a:lnTo>
                  <a:lnTo>
                    <a:pt x="64" y="108"/>
                  </a:lnTo>
                  <a:lnTo>
                    <a:pt x="80" y="110"/>
                  </a:lnTo>
                  <a:lnTo>
                    <a:pt x="93" y="112"/>
                  </a:lnTo>
                  <a:lnTo>
                    <a:pt x="105" y="119"/>
                  </a:lnTo>
                  <a:lnTo>
                    <a:pt x="112" y="130"/>
                  </a:lnTo>
                  <a:lnTo>
                    <a:pt x="128" y="146"/>
                  </a:lnTo>
                  <a:lnTo>
                    <a:pt x="137" y="153"/>
                  </a:lnTo>
                  <a:lnTo>
                    <a:pt x="152" y="155"/>
                  </a:lnTo>
                  <a:lnTo>
                    <a:pt x="164" y="162"/>
                  </a:lnTo>
                  <a:lnTo>
                    <a:pt x="176" y="174"/>
                  </a:lnTo>
                  <a:lnTo>
                    <a:pt x="192" y="176"/>
                  </a:lnTo>
                  <a:lnTo>
                    <a:pt x="201" y="176"/>
                  </a:lnTo>
                  <a:lnTo>
                    <a:pt x="201" y="176"/>
                  </a:lnTo>
                  <a:lnTo>
                    <a:pt x="201" y="1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69">
              <a:extLst>
                <a:ext uri="{FF2B5EF4-FFF2-40B4-BE49-F238E27FC236}">
                  <a16:creationId xmlns:a16="http://schemas.microsoft.com/office/drawing/2014/main" id="{C4609AA6-EB4D-E8EA-051E-9D6653DEF3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8972" y="4379651"/>
              <a:ext cx="664057" cy="594038"/>
            </a:xfrm>
            <a:custGeom>
              <a:avLst/>
              <a:gdLst>
                <a:gd name="T0" fmla="*/ 294 w 294"/>
                <a:gd name="T1" fmla="*/ 263 h 263"/>
                <a:gd name="T2" fmla="*/ 280 w 294"/>
                <a:gd name="T3" fmla="*/ 249 h 263"/>
                <a:gd name="T4" fmla="*/ 274 w 294"/>
                <a:gd name="T5" fmla="*/ 238 h 263"/>
                <a:gd name="T6" fmla="*/ 276 w 294"/>
                <a:gd name="T7" fmla="*/ 222 h 263"/>
                <a:gd name="T8" fmla="*/ 274 w 294"/>
                <a:gd name="T9" fmla="*/ 211 h 263"/>
                <a:gd name="T10" fmla="*/ 283 w 294"/>
                <a:gd name="T11" fmla="*/ 197 h 263"/>
                <a:gd name="T12" fmla="*/ 271 w 294"/>
                <a:gd name="T13" fmla="*/ 188 h 263"/>
                <a:gd name="T14" fmla="*/ 256 w 294"/>
                <a:gd name="T15" fmla="*/ 174 h 263"/>
                <a:gd name="T16" fmla="*/ 242 w 294"/>
                <a:gd name="T17" fmla="*/ 165 h 263"/>
                <a:gd name="T18" fmla="*/ 217 w 294"/>
                <a:gd name="T19" fmla="*/ 156 h 263"/>
                <a:gd name="T20" fmla="*/ 205 w 294"/>
                <a:gd name="T21" fmla="*/ 149 h 263"/>
                <a:gd name="T22" fmla="*/ 183 w 294"/>
                <a:gd name="T23" fmla="*/ 138 h 263"/>
                <a:gd name="T24" fmla="*/ 175 w 294"/>
                <a:gd name="T25" fmla="*/ 131 h 263"/>
                <a:gd name="T26" fmla="*/ 151 w 294"/>
                <a:gd name="T27" fmla="*/ 106 h 263"/>
                <a:gd name="T28" fmla="*/ 132 w 294"/>
                <a:gd name="T29" fmla="*/ 87 h 263"/>
                <a:gd name="T30" fmla="*/ 114 w 294"/>
                <a:gd name="T31" fmla="*/ 69 h 263"/>
                <a:gd name="T32" fmla="*/ 114 w 294"/>
                <a:gd name="T33" fmla="*/ 17 h 263"/>
                <a:gd name="T34" fmla="*/ 116 w 294"/>
                <a:gd name="T35" fmla="*/ 1 h 263"/>
                <a:gd name="T36" fmla="*/ 100 w 294"/>
                <a:gd name="T37" fmla="*/ 0 h 263"/>
                <a:gd name="T38" fmla="*/ 93 w 294"/>
                <a:gd name="T39" fmla="*/ 14 h 263"/>
                <a:gd name="T40" fmla="*/ 66 w 294"/>
                <a:gd name="T41" fmla="*/ 16 h 263"/>
                <a:gd name="T42" fmla="*/ 66 w 294"/>
                <a:gd name="T43" fmla="*/ 40 h 263"/>
                <a:gd name="T44" fmla="*/ 54 w 294"/>
                <a:gd name="T45" fmla="*/ 39 h 263"/>
                <a:gd name="T46" fmla="*/ 38 w 294"/>
                <a:gd name="T47" fmla="*/ 44 h 263"/>
                <a:gd name="T48" fmla="*/ 29 w 294"/>
                <a:gd name="T49" fmla="*/ 30 h 263"/>
                <a:gd name="T50" fmla="*/ 16 w 294"/>
                <a:gd name="T51" fmla="*/ 28 h 263"/>
                <a:gd name="T52" fmla="*/ 5 w 294"/>
                <a:gd name="T53" fmla="*/ 39 h 263"/>
                <a:gd name="T54" fmla="*/ 0 w 294"/>
                <a:gd name="T55" fmla="*/ 62 h 263"/>
                <a:gd name="T56" fmla="*/ 5 w 294"/>
                <a:gd name="T57" fmla="*/ 92 h 263"/>
                <a:gd name="T58" fmla="*/ 16 w 294"/>
                <a:gd name="T59" fmla="*/ 135 h 263"/>
                <a:gd name="T60" fmla="*/ 41 w 294"/>
                <a:gd name="T61" fmla="*/ 138 h 263"/>
                <a:gd name="T62" fmla="*/ 64 w 294"/>
                <a:gd name="T63" fmla="*/ 137 h 263"/>
                <a:gd name="T64" fmla="*/ 66 w 294"/>
                <a:gd name="T65" fmla="*/ 151 h 263"/>
                <a:gd name="T66" fmla="*/ 64 w 294"/>
                <a:gd name="T67" fmla="*/ 186 h 263"/>
                <a:gd name="T68" fmla="*/ 66 w 294"/>
                <a:gd name="T69" fmla="*/ 199 h 263"/>
                <a:gd name="T70" fmla="*/ 68 w 294"/>
                <a:gd name="T71" fmla="*/ 218 h 263"/>
                <a:gd name="T72" fmla="*/ 66 w 294"/>
                <a:gd name="T73" fmla="*/ 234 h 263"/>
                <a:gd name="T74" fmla="*/ 66 w 294"/>
                <a:gd name="T75" fmla="*/ 259 h 263"/>
                <a:gd name="T76" fmla="*/ 111 w 294"/>
                <a:gd name="T77" fmla="*/ 259 h 263"/>
                <a:gd name="T78" fmla="*/ 175 w 294"/>
                <a:gd name="T79" fmla="*/ 261 h 263"/>
                <a:gd name="T80" fmla="*/ 230 w 294"/>
                <a:gd name="T81" fmla="*/ 261 h 263"/>
                <a:gd name="T82" fmla="*/ 294 w 294"/>
                <a:gd name="T83" fmla="*/ 263 h 263"/>
                <a:gd name="T84" fmla="*/ 294 w 294"/>
                <a:gd name="T85" fmla="*/ 263 h 263"/>
                <a:gd name="T86" fmla="*/ 294 w 294"/>
                <a:gd name="T87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" h="263">
                  <a:moveTo>
                    <a:pt x="294" y="263"/>
                  </a:moveTo>
                  <a:lnTo>
                    <a:pt x="280" y="249"/>
                  </a:lnTo>
                  <a:lnTo>
                    <a:pt x="274" y="238"/>
                  </a:lnTo>
                  <a:lnTo>
                    <a:pt x="276" y="222"/>
                  </a:lnTo>
                  <a:lnTo>
                    <a:pt x="274" y="211"/>
                  </a:lnTo>
                  <a:lnTo>
                    <a:pt x="283" y="197"/>
                  </a:lnTo>
                  <a:lnTo>
                    <a:pt x="271" y="188"/>
                  </a:lnTo>
                  <a:lnTo>
                    <a:pt x="256" y="174"/>
                  </a:lnTo>
                  <a:lnTo>
                    <a:pt x="242" y="165"/>
                  </a:lnTo>
                  <a:lnTo>
                    <a:pt x="217" y="156"/>
                  </a:lnTo>
                  <a:lnTo>
                    <a:pt x="205" y="149"/>
                  </a:lnTo>
                  <a:lnTo>
                    <a:pt x="183" y="138"/>
                  </a:lnTo>
                  <a:lnTo>
                    <a:pt x="175" y="131"/>
                  </a:lnTo>
                  <a:lnTo>
                    <a:pt x="151" y="106"/>
                  </a:lnTo>
                  <a:lnTo>
                    <a:pt x="132" y="87"/>
                  </a:lnTo>
                  <a:lnTo>
                    <a:pt x="114" y="69"/>
                  </a:lnTo>
                  <a:lnTo>
                    <a:pt x="114" y="17"/>
                  </a:lnTo>
                  <a:lnTo>
                    <a:pt x="116" y="1"/>
                  </a:lnTo>
                  <a:lnTo>
                    <a:pt x="100" y="0"/>
                  </a:lnTo>
                  <a:lnTo>
                    <a:pt x="93" y="14"/>
                  </a:lnTo>
                  <a:lnTo>
                    <a:pt x="66" y="16"/>
                  </a:lnTo>
                  <a:lnTo>
                    <a:pt x="66" y="40"/>
                  </a:lnTo>
                  <a:lnTo>
                    <a:pt x="54" y="39"/>
                  </a:lnTo>
                  <a:lnTo>
                    <a:pt x="38" y="44"/>
                  </a:lnTo>
                  <a:lnTo>
                    <a:pt x="29" y="30"/>
                  </a:lnTo>
                  <a:lnTo>
                    <a:pt x="16" y="28"/>
                  </a:lnTo>
                  <a:lnTo>
                    <a:pt x="5" y="39"/>
                  </a:lnTo>
                  <a:lnTo>
                    <a:pt x="0" y="62"/>
                  </a:lnTo>
                  <a:lnTo>
                    <a:pt x="5" y="92"/>
                  </a:lnTo>
                  <a:lnTo>
                    <a:pt x="16" y="135"/>
                  </a:lnTo>
                  <a:lnTo>
                    <a:pt x="41" y="138"/>
                  </a:lnTo>
                  <a:lnTo>
                    <a:pt x="64" y="137"/>
                  </a:lnTo>
                  <a:lnTo>
                    <a:pt x="66" y="151"/>
                  </a:lnTo>
                  <a:lnTo>
                    <a:pt x="64" y="186"/>
                  </a:lnTo>
                  <a:lnTo>
                    <a:pt x="66" y="199"/>
                  </a:lnTo>
                  <a:lnTo>
                    <a:pt x="68" y="218"/>
                  </a:lnTo>
                  <a:lnTo>
                    <a:pt x="66" y="234"/>
                  </a:lnTo>
                  <a:lnTo>
                    <a:pt x="66" y="259"/>
                  </a:lnTo>
                  <a:lnTo>
                    <a:pt x="111" y="259"/>
                  </a:lnTo>
                  <a:lnTo>
                    <a:pt x="175" y="261"/>
                  </a:lnTo>
                  <a:lnTo>
                    <a:pt x="230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70">
              <a:extLst>
                <a:ext uri="{FF2B5EF4-FFF2-40B4-BE49-F238E27FC236}">
                  <a16:creationId xmlns:a16="http://schemas.microsoft.com/office/drawing/2014/main" id="{62582692-7EE7-0CE7-3077-123075D2C7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23442" y="5045966"/>
              <a:ext cx="926066" cy="700196"/>
            </a:xfrm>
            <a:custGeom>
              <a:avLst/>
              <a:gdLst>
                <a:gd name="T0" fmla="*/ 406 w 410"/>
                <a:gd name="T1" fmla="*/ 292 h 310"/>
                <a:gd name="T2" fmla="*/ 392 w 410"/>
                <a:gd name="T3" fmla="*/ 269 h 310"/>
                <a:gd name="T4" fmla="*/ 387 w 410"/>
                <a:gd name="T5" fmla="*/ 239 h 310"/>
                <a:gd name="T6" fmla="*/ 367 w 410"/>
                <a:gd name="T7" fmla="*/ 215 h 310"/>
                <a:gd name="T8" fmla="*/ 346 w 410"/>
                <a:gd name="T9" fmla="*/ 198 h 310"/>
                <a:gd name="T10" fmla="*/ 340 w 410"/>
                <a:gd name="T11" fmla="*/ 174 h 310"/>
                <a:gd name="T12" fmla="*/ 324 w 410"/>
                <a:gd name="T13" fmla="*/ 146 h 310"/>
                <a:gd name="T14" fmla="*/ 294 w 410"/>
                <a:gd name="T15" fmla="*/ 130 h 310"/>
                <a:gd name="T16" fmla="*/ 278 w 410"/>
                <a:gd name="T17" fmla="*/ 93 h 310"/>
                <a:gd name="T18" fmla="*/ 269 w 410"/>
                <a:gd name="T19" fmla="*/ 59 h 310"/>
                <a:gd name="T20" fmla="*/ 271 w 410"/>
                <a:gd name="T21" fmla="*/ 27 h 310"/>
                <a:gd name="T22" fmla="*/ 248 w 410"/>
                <a:gd name="T23" fmla="*/ 0 h 310"/>
                <a:gd name="T24" fmla="*/ 217 w 410"/>
                <a:gd name="T25" fmla="*/ 11 h 310"/>
                <a:gd name="T26" fmla="*/ 191 w 410"/>
                <a:gd name="T27" fmla="*/ 23 h 310"/>
                <a:gd name="T28" fmla="*/ 139 w 410"/>
                <a:gd name="T29" fmla="*/ 39 h 310"/>
                <a:gd name="T30" fmla="*/ 91 w 410"/>
                <a:gd name="T31" fmla="*/ 71 h 310"/>
                <a:gd name="T32" fmla="*/ 61 w 410"/>
                <a:gd name="T33" fmla="*/ 52 h 310"/>
                <a:gd name="T34" fmla="*/ 16 w 410"/>
                <a:gd name="T35" fmla="*/ 62 h 310"/>
                <a:gd name="T36" fmla="*/ 4 w 410"/>
                <a:gd name="T37" fmla="*/ 91 h 310"/>
                <a:gd name="T38" fmla="*/ 0 w 410"/>
                <a:gd name="T39" fmla="*/ 119 h 310"/>
                <a:gd name="T40" fmla="*/ 31 w 410"/>
                <a:gd name="T41" fmla="*/ 135 h 310"/>
                <a:gd name="T42" fmla="*/ 47 w 410"/>
                <a:gd name="T43" fmla="*/ 160 h 310"/>
                <a:gd name="T44" fmla="*/ 64 w 410"/>
                <a:gd name="T45" fmla="*/ 198 h 310"/>
                <a:gd name="T46" fmla="*/ 86 w 410"/>
                <a:gd name="T47" fmla="*/ 217 h 310"/>
                <a:gd name="T48" fmla="*/ 109 w 410"/>
                <a:gd name="T49" fmla="*/ 239 h 310"/>
                <a:gd name="T50" fmla="*/ 128 w 410"/>
                <a:gd name="T51" fmla="*/ 258 h 310"/>
                <a:gd name="T52" fmla="*/ 161 w 410"/>
                <a:gd name="T53" fmla="*/ 269 h 310"/>
                <a:gd name="T54" fmla="*/ 193 w 410"/>
                <a:gd name="T55" fmla="*/ 285 h 310"/>
                <a:gd name="T56" fmla="*/ 214 w 410"/>
                <a:gd name="T57" fmla="*/ 281 h 310"/>
                <a:gd name="T58" fmla="*/ 248 w 410"/>
                <a:gd name="T59" fmla="*/ 295 h 310"/>
                <a:gd name="T60" fmla="*/ 274 w 410"/>
                <a:gd name="T61" fmla="*/ 287 h 310"/>
                <a:gd name="T62" fmla="*/ 306 w 410"/>
                <a:gd name="T63" fmla="*/ 283 h 310"/>
                <a:gd name="T64" fmla="*/ 340 w 410"/>
                <a:gd name="T65" fmla="*/ 274 h 310"/>
                <a:gd name="T66" fmla="*/ 365 w 410"/>
                <a:gd name="T67" fmla="*/ 285 h 310"/>
                <a:gd name="T68" fmla="*/ 392 w 410"/>
                <a:gd name="T69" fmla="*/ 294 h 310"/>
                <a:gd name="T70" fmla="*/ 410 w 410"/>
                <a:gd name="T71" fmla="*/ 310 h 310"/>
                <a:gd name="T72" fmla="*/ 410 w 410"/>
                <a:gd name="T7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0" h="310">
                  <a:moveTo>
                    <a:pt x="410" y="310"/>
                  </a:moveTo>
                  <a:lnTo>
                    <a:pt x="406" y="292"/>
                  </a:lnTo>
                  <a:lnTo>
                    <a:pt x="401" y="281"/>
                  </a:lnTo>
                  <a:lnTo>
                    <a:pt x="392" y="269"/>
                  </a:lnTo>
                  <a:lnTo>
                    <a:pt x="388" y="255"/>
                  </a:lnTo>
                  <a:lnTo>
                    <a:pt x="387" y="239"/>
                  </a:lnTo>
                  <a:lnTo>
                    <a:pt x="374" y="230"/>
                  </a:lnTo>
                  <a:lnTo>
                    <a:pt x="367" y="215"/>
                  </a:lnTo>
                  <a:lnTo>
                    <a:pt x="355" y="205"/>
                  </a:lnTo>
                  <a:lnTo>
                    <a:pt x="346" y="198"/>
                  </a:lnTo>
                  <a:lnTo>
                    <a:pt x="351" y="182"/>
                  </a:lnTo>
                  <a:lnTo>
                    <a:pt x="340" y="174"/>
                  </a:lnTo>
                  <a:lnTo>
                    <a:pt x="331" y="160"/>
                  </a:lnTo>
                  <a:lnTo>
                    <a:pt x="324" y="146"/>
                  </a:lnTo>
                  <a:lnTo>
                    <a:pt x="312" y="139"/>
                  </a:lnTo>
                  <a:lnTo>
                    <a:pt x="294" y="130"/>
                  </a:lnTo>
                  <a:lnTo>
                    <a:pt x="283" y="109"/>
                  </a:lnTo>
                  <a:lnTo>
                    <a:pt x="278" y="93"/>
                  </a:lnTo>
                  <a:lnTo>
                    <a:pt x="274" y="75"/>
                  </a:lnTo>
                  <a:lnTo>
                    <a:pt x="269" y="59"/>
                  </a:lnTo>
                  <a:lnTo>
                    <a:pt x="273" y="43"/>
                  </a:lnTo>
                  <a:lnTo>
                    <a:pt x="271" y="27"/>
                  </a:lnTo>
                  <a:lnTo>
                    <a:pt x="260" y="12"/>
                  </a:lnTo>
                  <a:lnTo>
                    <a:pt x="248" y="0"/>
                  </a:lnTo>
                  <a:lnTo>
                    <a:pt x="232" y="2"/>
                  </a:lnTo>
                  <a:lnTo>
                    <a:pt x="217" y="11"/>
                  </a:lnTo>
                  <a:lnTo>
                    <a:pt x="203" y="18"/>
                  </a:lnTo>
                  <a:lnTo>
                    <a:pt x="191" y="23"/>
                  </a:lnTo>
                  <a:lnTo>
                    <a:pt x="173" y="27"/>
                  </a:lnTo>
                  <a:lnTo>
                    <a:pt x="139" y="39"/>
                  </a:lnTo>
                  <a:lnTo>
                    <a:pt x="107" y="64"/>
                  </a:lnTo>
                  <a:lnTo>
                    <a:pt x="91" y="71"/>
                  </a:lnTo>
                  <a:lnTo>
                    <a:pt x="79" y="68"/>
                  </a:lnTo>
                  <a:lnTo>
                    <a:pt x="61" y="52"/>
                  </a:lnTo>
                  <a:lnTo>
                    <a:pt x="31" y="59"/>
                  </a:lnTo>
                  <a:lnTo>
                    <a:pt x="16" y="62"/>
                  </a:lnTo>
                  <a:lnTo>
                    <a:pt x="9" y="78"/>
                  </a:lnTo>
                  <a:lnTo>
                    <a:pt x="4" y="91"/>
                  </a:lnTo>
                  <a:lnTo>
                    <a:pt x="2" y="103"/>
                  </a:lnTo>
                  <a:lnTo>
                    <a:pt x="0" y="119"/>
                  </a:lnTo>
                  <a:lnTo>
                    <a:pt x="16" y="128"/>
                  </a:lnTo>
                  <a:lnTo>
                    <a:pt x="31" y="135"/>
                  </a:lnTo>
                  <a:lnTo>
                    <a:pt x="39" y="146"/>
                  </a:lnTo>
                  <a:lnTo>
                    <a:pt x="47" y="160"/>
                  </a:lnTo>
                  <a:lnTo>
                    <a:pt x="52" y="174"/>
                  </a:lnTo>
                  <a:lnTo>
                    <a:pt x="64" y="198"/>
                  </a:lnTo>
                  <a:lnTo>
                    <a:pt x="77" y="206"/>
                  </a:lnTo>
                  <a:lnTo>
                    <a:pt x="86" y="217"/>
                  </a:lnTo>
                  <a:lnTo>
                    <a:pt x="96" y="231"/>
                  </a:lnTo>
                  <a:lnTo>
                    <a:pt x="109" y="239"/>
                  </a:lnTo>
                  <a:lnTo>
                    <a:pt x="121" y="244"/>
                  </a:lnTo>
                  <a:lnTo>
                    <a:pt x="128" y="258"/>
                  </a:lnTo>
                  <a:lnTo>
                    <a:pt x="141" y="263"/>
                  </a:lnTo>
                  <a:lnTo>
                    <a:pt x="161" y="269"/>
                  </a:lnTo>
                  <a:lnTo>
                    <a:pt x="178" y="278"/>
                  </a:lnTo>
                  <a:lnTo>
                    <a:pt x="193" y="285"/>
                  </a:lnTo>
                  <a:lnTo>
                    <a:pt x="201" y="276"/>
                  </a:lnTo>
                  <a:lnTo>
                    <a:pt x="214" y="281"/>
                  </a:lnTo>
                  <a:lnTo>
                    <a:pt x="232" y="290"/>
                  </a:lnTo>
                  <a:lnTo>
                    <a:pt x="248" y="295"/>
                  </a:lnTo>
                  <a:lnTo>
                    <a:pt x="264" y="294"/>
                  </a:lnTo>
                  <a:lnTo>
                    <a:pt x="274" y="287"/>
                  </a:lnTo>
                  <a:lnTo>
                    <a:pt x="290" y="281"/>
                  </a:lnTo>
                  <a:lnTo>
                    <a:pt x="306" y="283"/>
                  </a:lnTo>
                  <a:lnTo>
                    <a:pt x="323" y="281"/>
                  </a:lnTo>
                  <a:lnTo>
                    <a:pt x="340" y="274"/>
                  </a:lnTo>
                  <a:lnTo>
                    <a:pt x="353" y="283"/>
                  </a:lnTo>
                  <a:lnTo>
                    <a:pt x="365" y="285"/>
                  </a:lnTo>
                  <a:lnTo>
                    <a:pt x="378" y="285"/>
                  </a:lnTo>
                  <a:lnTo>
                    <a:pt x="392" y="294"/>
                  </a:lnTo>
                  <a:lnTo>
                    <a:pt x="404" y="303"/>
                  </a:lnTo>
                  <a:lnTo>
                    <a:pt x="410" y="310"/>
                  </a:lnTo>
                  <a:lnTo>
                    <a:pt x="410" y="310"/>
                  </a:lnTo>
                  <a:lnTo>
                    <a:pt x="410" y="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71">
              <a:extLst>
                <a:ext uri="{FF2B5EF4-FFF2-40B4-BE49-F238E27FC236}">
                  <a16:creationId xmlns:a16="http://schemas.microsoft.com/office/drawing/2014/main" id="{B9B62520-8169-658F-2C9F-DF0B2931E0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71338" y="4431600"/>
              <a:ext cx="779251" cy="1068365"/>
            </a:xfrm>
            <a:custGeom>
              <a:avLst/>
              <a:gdLst>
                <a:gd name="T0" fmla="*/ 153 w 345"/>
                <a:gd name="T1" fmla="*/ 473 h 473"/>
                <a:gd name="T2" fmla="*/ 153 w 345"/>
                <a:gd name="T3" fmla="*/ 454 h 473"/>
                <a:gd name="T4" fmla="*/ 189 w 345"/>
                <a:gd name="T5" fmla="*/ 452 h 473"/>
                <a:gd name="T6" fmla="*/ 230 w 345"/>
                <a:gd name="T7" fmla="*/ 457 h 473"/>
                <a:gd name="T8" fmla="*/ 255 w 345"/>
                <a:gd name="T9" fmla="*/ 470 h 473"/>
                <a:gd name="T10" fmla="*/ 288 w 345"/>
                <a:gd name="T11" fmla="*/ 457 h 473"/>
                <a:gd name="T12" fmla="*/ 315 w 345"/>
                <a:gd name="T13" fmla="*/ 457 h 473"/>
                <a:gd name="T14" fmla="*/ 313 w 345"/>
                <a:gd name="T15" fmla="*/ 357 h 473"/>
                <a:gd name="T16" fmla="*/ 331 w 345"/>
                <a:gd name="T17" fmla="*/ 350 h 473"/>
                <a:gd name="T18" fmla="*/ 333 w 345"/>
                <a:gd name="T19" fmla="*/ 311 h 473"/>
                <a:gd name="T20" fmla="*/ 333 w 345"/>
                <a:gd name="T21" fmla="*/ 224 h 473"/>
                <a:gd name="T22" fmla="*/ 345 w 345"/>
                <a:gd name="T23" fmla="*/ 226 h 473"/>
                <a:gd name="T24" fmla="*/ 345 w 345"/>
                <a:gd name="T25" fmla="*/ 179 h 473"/>
                <a:gd name="T26" fmla="*/ 333 w 345"/>
                <a:gd name="T27" fmla="*/ 181 h 473"/>
                <a:gd name="T28" fmla="*/ 292 w 345"/>
                <a:gd name="T29" fmla="*/ 174 h 473"/>
                <a:gd name="T30" fmla="*/ 272 w 345"/>
                <a:gd name="T31" fmla="*/ 171 h 473"/>
                <a:gd name="T32" fmla="*/ 278 w 345"/>
                <a:gd name="T33" fmla="*/ 153 h 473"/>
                <a:gd name="T34" fmla="*/ 280 w 345"/>
                <a:gd name="T35" fmla="*/ 140 h 473"/>
                <a:gd name="T36" fmla="*/ 274 w 345"/>
                <a:gd name="T37" fmla="*/ 126 h 473"/>
                <a:gd name="T38" fmla="*/ 283 w 345"/>
                <a:gd name="T39" fmla="*/ 114 h 473"/>
                <a:gd name="T40" fmla="*/ 285 w 345"/>
                <a:gd name="T41" fmla="*/ 44 h 473"/>
                <a:gd name="T42" fmla="*/ 304 w 345"/>
                <a:gd name="T43" fmla="*/ 42 h 473"/>
                <a:gd name="T44" fmla="*/ 304 w 345"/>
                <a:gd name="T45" fmla="*/ 10 h 473"/>
                <a:gd name="T46" fmla="*/ 294 w 345"/>
                <a:gd name="T47" fmla="*/ 0 h 473"/>
                <a:gd name="T48" fmla="*/ 271 w 345"/>
                <a:gd name="T49" fmla="*/ 0 h 473"/>
                <a:gd name="T50" fmla="*/ 256 w 345"/>
                <a:gd name="T51" fmla="*/ 33 h 473"/>
                <a:gd name="T52" fmla="*/ 240 w 345"/>
                <a:gd name="T53" fmla="*/ 67 h 473"/>
                <a:gd name="T54" fmla="*/ 235 w 345"/>
                <a:gd name="T55" fmla="*/ 80 h 473"/>
                <a:gd name="T56" fmla="*/ 230 w 345"/>
                <a:gd name="T57" fmla="*/ 98 h 473"/>
                <a:gd name="T58" fmla="*/ 223 w 345"/>
                <a:gd name="T59" fmla="*/ 122 h 473"/>
                <a:gd name="T60" fmla="*/ 215 w 345"/>
                <a:gd name="T61" fmla="*/ 138 h 473"/>
                <a:gd name="T62" fmla="*/ 198 w 345"/>
                <a:gd name="T63" fmla="*/ 142 h 473"/>
                <a:gd name="T64" fmla="*/ 183 w 345"/>
                <a:gd name="T65" fmla="*/ 155 h 473"/>
                <a:gd name="T66" fmla="*/ 167 w 345"/>
                <a:gd name="T67" fmla="*/ 158 h 473"/>
                <a:gd name="T68" fmla="*/ 162 w 345"/>
                <a:gd name="T69" fmla="*/ 171 h 473"/>
                <a:gd name="T70" fmla="*/ 150 w 345"/>
                <a:gd name="T71" fmla="*/ 176 h 473"/>
                <a:gd name="T72" fmla="*/ 125 w 345"/>
                <a:gd name="T73" fmla="*/ 188 h 473"/>
                <a:gd name="T74" fmla="*/ 98 w 345"/>
                <a:gd name="T75" fmla="*/ 201 h 473"/>
                <a:gd name="T76" fmla="*/ 86 w 345"/>
                <a:gd name="T77" fmla="*/ 215 h 473"/>
                <a:gd name="T78" fmla="*/ 78 w 345"/>
                <a:gd name="T79" fmla="*/ 227 h 473"/>
                <a:gd name="T80" fmla="*/ 70 w 345"/>
                <a:gd name="T81" fmla="*/ 240 h 473"/>
                <a:gd name="T82" fmla="*/ 61 w 345"/>
                <a:gd name="T83" fmla="*/ 265 h 473"/>
                <a:gd name="T84" fmla="*/ 55 w 345"/>
                <a:gd name="T85" fmla="*/ 277 h 473"/>
                <a:gd name="T86" fmla="*/ 27 w 345"/>
                <a:gd name="T87" fmla="*/ 276 h 473"/>
                <a:gd name="T88" fmla="*/ 0 w 345"/>
                <a:gd name="T89" fmla="*/ 276 h 473"/>
                <a:gd name="T90" fmla="*/ 14 w 345"/>
                <a:gd name="T91" fmla="*/ 368 h 473"/>
                <a:gd name="T92" fmla="*/ 23 w 345"/>
                <a:gd name="T93" fmla="*/ 429 h 473"/>
                <a:gd name="T94" fmla="*/ 25 w 345"/>
                <a:gd name="T95" fmla="*/ 448 h 473"/>
                <a:gd name="T96" fmla="*/ 29 w 345"/>
                <a:gd name="T97" fmla="*/ 470 h 473"/>
                <a:gd name="T98" fmla="*/ 153 w 345"/>
                <a:gd name="T99" fmla="*/ 473 h 473"/>
                <a:gd name="T100" fmla="*/ 153 w 345"/>
                <a:gd name="T101" fmla="*/ 473 h 473"/>
                <a:gd name="T102" fmla="*/ 153 w 345"/>
                <a:gd name="T103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" h="473">
                  <a:moveTo>
                    <a:pt x="153" y="473"/>
                  </a:moveTo>
                  <a:lnTo>
                    <a:pt x="153" y="454"/>
                  </a:lnTo>
                  <a:lnTo>
                    <a:pt x="189" y="452"/>
                  </a:lnTo>
                  <a:lnTo>
                    <a:pt x="230" y="457"/>
                  </a:lnTo>
                  <a:lnTo>
                    <a:pt x="255" y="470"/>
                  </a:lnTo>
                  <a:lnTo>
                    <a:pt x="288" y="457"/>
                  </a:lnTo>
                  <a:lnTo>
                    <a:pt x="315" y="457"/>
                  </a:lnTo>
                  <a:lnTo>
                    <a:pt x="313" y="357"/>
                  </a:lnTo>
                  <a:lnTo>
                    <a:pt x="331" y="350"/>
                  </a:lnTo>
                  <a:lnTo>
                    <a:pt x="333" y="311"/>
                  </a:lnTo>
                  <a:lnTo>
                    <a:pt x="333" y="224"/>
                  </a:lnTo>
                  <a:lnTo>
                    <a:pt x="345" y="226"/>
                  </a:lnTo>
                  <a:lnTo>
                    <a:pt x="345" y="179"/>
                  </a:lnTo>
                  <a:lnTo>
                    <a:pt x="333" y="181"/>
                  </a:lnTo>
                  <a:lnTo>
                    <a:pt x="292" y="174"/>
                  </a:lnTo>
                  <a:lnTo>
                    <a:pt x="272" y="171"/>
                  </a:lnTo>
                  <a:lnTo>
                    <a:pt x="278" y="153"/>
                  </a:lnTo>
                  <a:lnTo>
                    <a:pt x="280" y="140"/>
                  </a:lnTo>
                  <a:lnTo>
                    <a:pt x="274" y="126"/>
                  </a:lnTo>
                  <a:lnTo>
                    <a:pt x="283" y="114"/>
                  </a:lnTo>
                  <a:lnTo>
                    <a:pt x="285" y="44"/>
                  </a:lnTo>
                  <a:lnTo>
                    <a:pt x="304" y="42"/>
                  </a:lnTo>
                  <a:lnTo>
                    <a:pt x="304" y="10"/>
                  </a:lnTo>
                  <a:lnTo>
                    <a:pt x="294" y="0"/>
                  </a:lnTo>
                  <a:lnTo>
                    <a:pt x="271" y="0"/>
                  </a:lnTo>
                  <a:lnTo>
                    <a:pt x="256" y="33"/>
                  </a:lnTo>
                  <a:lnTo>
                    <a:pt x="240" y="67"/>
                  </a:lnTo>
                  <a:lnTo>
                    <a:pt x="235" y="80"/>
                  </a:lnTo>
                  <a:lnTo>
                    <a:pt x="230" y="98"/>
                  </a:lnTo>
                  <a:lnTo>
                    <a:pt x="223" y="122"/>
                  </a:lnTo>
                  <a:lnTo>
                    <a:pt x="215" y="138"/>
                  </a:lnTo>
                  <a:lnTo>
                    <a:pt x="198" y="142"/>
                  </a:lnTo>
                  <a:lnTo>
                    <a:pt x="183" y="155"/>
                  </a:lnTo>
                  <a:lnTo>
                    <a:pt x="167" y="158"/>
                  </a:lnTo>
                  <a:lnTo>
                    <a:pt x="162" y="171"/>
                  </a:lnTo>
                  <a:lnTo>
                    <a:pt x="150" y="176"/>
                  </a:lnTo>
                  <a:lnTo>
                    <a:pt x="125" y="188"/>
                  </a:lnTo>
                  <a:lnTo>
                    <a:pt x="98" y="201"/>
                  </a:lnTo>
                  <a:lnTo>
                    <a:pt x="86" y="215"/>
                  </a:lnTo>
                  <a:lnTo>
                    <a:pt x="78" y="227"/>
                  </a:lnTo>
                  <a:lnTo>
                    <a:pt x="70" y="240"/>
                  </a:lnTo>
                  <a:lnTo>
                    <a:pt x="61" y="265"/>
                  </a:lnTo>
                  <a:lnTo>
                    <a:pt x="55" y="277"/>
                  </a:lnTo>
                  <a:lnTo>
                    <a:pt x="27" y="276"/>
                  </a:lnTo>
                  <a:lnTo>
                    <a:pt x="0" y="276"/>
                  </a:lnTo>
                  <a:lnTo>
                    <a:pt x="14" y="368"/>
                  </a:lnTo>
                  <a:lnTo>
                    <a:pt x="23" y="429"/>
                  </a:lnTo>
                  <a:lnTo>
                    <a:pt x="25" y="448"/>
                  </a:lnTo>
                  <a:lnTo>
                    <a:pt x="29" y="470"/>
                  </a:lnTo>
                  <a:lnTo>
                    <a:pt x="153" y="473"/>
                  </a:lnTo>
                  <a:lnTo>
                    <a:pt x="153" y="473"/>
                  </a:lnTo>
                  <a:lnTo>
                    <a:pt x="153" y="4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72">
              <a:extLst>
                <a:ext uri="{FF2B5EF4-FFF2-40B4-BE49-F238E27FC236}">
                  <a16:creationId xmlns:a16="http://schemas.microsoft.com/office/drawing/2014/main" id="{84244D39-1672-E04C-CF35-280A3B39A2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9011" y="4964653"/>
              <a:ext cx="580486" cy="600814"/>
            </a:xfrm>
            <a:custGeom>
              <a:avLst/>
              <a:gdLst>
                <a:gd name="T0" fmla="*/ 127 w 257"/>
                <a:gd name="T1" fmla="*/ 266 h 266"/>
                <a:gd name="T2" fmla="*/ 114 w 257"/>
                <a:gd name="T3" fmla="*/ 253 h 266"/>
                <a:gd name="T4" fmla="*/ 113 w 257"/>
                <a:gd name="T5" fmla="*/ 241 h 266"/>
                <a:gd name="T6" fmla="*/ 114 w 257"/>
                <a:gd name="T7" fmla="*/ 228 h 266"/>
                <a:gd name="T8" fmla="*/ 121 w 257"/>
                <a:gd name="T9" fmla="*/ 216 h 266"/>
                <a:gd name="T10" fmla="*/ 125 w 257"/>
                <a:gd name="T11" fmla="*/ 200 h 266"/>
                <a:gd name="T12" fmla="*/ 132 w 257"/>
                <a:gd name="T13" fmla="*/ 182 h 266"/>
                <a:gd name="T14" fmla="*/ 141 w 257"/>
                <a:gd name="T15" fmla="*/ 166 h 266"/>
                <a:gd name="T16" fmla="*/ 152 w 257"/>
                <a:gd name="T17" fmla="*/ 155 h 266"/>
                <a:gd name="T18" fmla="*/ 154 w 257"/>
                <a:gd name="T19" fmla="*/ 143 h 266"/>
                <a:gd name="T20" fmla="*/ 168 w 257"/>
                <a:gd name="T21" fmla="*/ 130 h 266"/>
                <a:gd name="T22" fmla="*/ 187 w 257"/>
                <a:gd name="T23" fmla="*/ 134 h 266"/>
                <a:gd name="T24" fmla="*/ 203 w 257"/>
                <a:gd name="T25" fmla="*/ 132 h 266"/>
                <a:gd name="T26" fmla="*/ 210 w 257"/>
                <a:gd name="T27" fmla="*/ 123 h 266"/>
                <a:gd name="T28" fmla="*/ 227 w 257"/>
                <a:gd name="T29" fmla="*/ 113 h 266"/>
                <a:gd name="T30" fmla="*/ 221 w 257"/>
                <a:gd name="T31" fmla="*/ 98 h 266"/>
                <a:gd name="T32" fmla="*/ 239 w 257"/>
                <a:gd name="T33" fmla="*/ 88 h 266"/>
                <a:gd name="T34" fmla="*/ 234 w 257"/>
                <a:gd name="T35" fmla="*/ 75 h 266"/>
                <a:gd name="T36" fmla="*/ 232 w 257"/>
                <a:gd name="T37" fmla="*/ 61 h 266"/>
                <a:gd name="T38" fmla="*/ 246 w 257"/>
                <a:gd name="T39" fmla="*/ 57 h 266"/>
                <a:gd name="T40" fmla="*/ 257 w 257"/>
                <a:gd name="T41" fmla="*/ 45 h 266"/>
                <a:gd name="T42" fmla="*/ 248 w 257"/>
                <a:gd name="T43" fmla="*/ 34 h 266"/>
                <a:gd name="T44" fmla="*/ 234 w 257"/>
                <a:gd name="T45" fmla="*/ 20 h 266"/>
                <a:gd name="T46" fmla="*/ 239 w 257"/>
                <a:gd name="T47" fmla="*/ 8 h 266"/>
                <a:gd name="T48" fmla="*/ 182 w 257"/>
                <a:gd name="T49" fmla="*/ 0 h 266"/>
                <a:gd name="T50" fmla="*/ 113 w 257"/>
                <a:gd name="T51" fmla="*/ 2 h 266"/>
                <a:gd name="T52" fmla="*/ 49 w 257"/>
                <a:gd name="T53" fmla="*/ 0 h 266"/>
                <a:gd name="T54" fmla="*/ 4 w 257"/>
                <a:gd name="T55" fmla="*/ 0 h 266"/>
                <a:gd name="T56" fmla="*/ 2 w 257"/>
                <a:gd name="T57" fmla="*/ 32 h 266"/>
                <a:gd name="T58" fmla="*/ 4 w 257"/>
                <a:gd name="T59" fmla="*/ 56 h 266"/>
                <a:gd name="T60" fmla="*/ 2 w 257"/>
                <a:gd name="T61" fmla="*/ 88 h 266"/>
                <a:gd name="T62" fmla="*/ 0 w 257"/>
                <a:gd name="T63" fmla="*/ 123 h 266"/>
                <a:gd name="T64" fmla="*/ 2 w 257"/>
                <a:gd name="T65" fmla="*/ 139 h 266"/>
                <a:gd name="T66" fmla="*/ 4 w 257"/>
                <a:gd name="T67" fmla="*/ 210 h 266"/>
                <a:gd name="T68" fmla="*/ 15 w 257"/>
                <a:gd name="T69" fmla="*/ 219 h 266"/>
                <a:gd name="T70" fmla="*/ 27 w 257"/>
                <a:gd name="T71" fmla="*/ 225 h 266"/>
                <a:gd name="T72" fmla="*/ 43 w 257"/>
                <a:gd name="T73" fmla="*/ 226 h 266"/>
                <a:gd name="T74" fmla="*/ 56 w 257"/>
                <a:gd name="T75" fmla="*/ 234 h 266"/>
                <a:gd name="T76" fmla="*/ 65 w 257"/>
                <a:gd name="T77" fmla="*/ 244 h 266"/>
                <a:gd name="T78" fmla="*/ 75 w 257"/>
                <a:gd name="T79" fmla="*/ 253 h 266"/>
                <a:gd name="T80" fmla="*/ 91 w 257"/>
                <a:gd name="T81" fmla="*/ 260 h 266"/>
                <a:gd name="T82" fmla="*/ 107 w 257"/>
                <a:gd name="T83" fmla="*/ 262 h 266"/>
                <a:gd name="T84" fmla="*/ 127 w 257"/>
                <a:gd name="T85" fmla="*/ 266 h 266"/>
                <a:gd name="T86" fmla="*/ 127 w 257"/>
                <a:gd name="T87" fmla="*/ 266 h 266"/>
                <a:gd name="T88" fmla="*/ 127 w 257"/>
                <a:gd name="T89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7" h="266">
                  <a:moveTo>
                    <a:pt x="127" y="266"/>
                  </a:moveTo>
                  <a:lnTo>
                    <a:pt x="114" y="253"/>
                  </a:lnTo>
                  <a:lnTo>
                    <a:pt x="113" y="241"/>
                  </a:lnTo>
                  <a:lnTo>
                    <a:pt x="114" y="228"/>
                  </a:lnTo>
                  <a:lnTo>
                    <a:pt x="121" y="216"/>
                  </a:lnTo>
                  <a:lnTo>
                    <a:pt x="125" y="200"/>
                  </a:lnTo>
                  <a:lnTo>
                    <a:pt x="132" y="182"/>
                  </a:lnTo>
                  <a:lnTo>
                    <a:pt x="141" y="166"/>
                  </a:lnTo>
                  <a:lnTo>
                    <a:pt x="152" y="155"/>
                  </a:lnTo>
                  <a:lnTo>
                    <a:pt x="154" y="143"/>
                  </a:lnTo>
                  <a:lnTo>
                    <a:pt x="168" y="130"/>
                  </a:lnTo>
                  <a:lnTo>
                    <a:pt x="187" y="134"/>
                  </a:lnTo>
                  <a:lnTo>
                    <a:pt x="203" y="132"/>
                  </a:lnTo>
                  <a:lnTo>
                    <a:pt x="210" y="123"/>
                  </a:lnTo>
                  <a:lnTo>
                    <a:pt x="227" y="113"/>
                  </a:lnTo>
                  <a:lnTo>
                    <a:pt x="221" y="98"/>
                  </a:lnTo>
                  <a:lnTo>
                    <a:pt x="239" y="88"/>
                  </a:lnTo>
                  <a:lnTo>
                    <a:pt x="234" y="75"/>
                  </a:lnTo>
                  <a:lnTo>
                    <a:pt x="232" y="61"/>
                  </a:lnTo>
                  <a:lnTo>
                    <a:pt x="246" y="57"/>
                  </a:lnTo>
                  <a:lnTo>
                    <a:pt x="257" y="45"/>
                  </a:lnTo>
                  <a:lnTo>
                    <a:pt x="248" y="34"/>
                  </a:lnTo>
                  <a:lnTo>
                    <a:pt x="234" y="20"/>
                  </a:lnTo>
                  <a:lnTo>
                    <a:pt x="239" y="8"/>
                  </a:lnTo>
                  <a:lnTo>
                    <a:pt x="182" y="0"/>
                  </a:lnTo>
                  <a:lnTo>
                    <a:pt x="113" y="2"/>
                  </a:lnTo>
                  <a:lnTo>
                    <a:pt x="49" y="0"/>
                  </a:lnTo>
                  <a:lnTo>
                    <a:pt x="4" y="0"/>
                  </a:lnTo>
                  <a:lnTo>
                    <a:pt x="2" y="32"/>
                  </a:lnTo>
                  <a:lnTo>
                    <a:pt x="4" y="56"/>
                  </a:lnTo>
                  <a:lnTo>
                    <a:pt x="2" y="88"/>
                  </a:lnTo>
                  <a:lnTo>
                    <a:pt x="0" y="123"/>
                  </a:lnTo>
                  <a:lnTo>
                    <a:pt x="2" y="139"/>
                  </a:lnTo>
                  <a:lnTo>
                    <a:pt x="4" y="210"/>
                  </a:lnTo>
                  <a:lnTo>
                    <a:pt x="15" y="219"/>
                  </a:lnTo>
                  <a:lnTo>
                    <a:pt x="27" y="225"/>
                  </a:lnTo>
                  <a:lnTo>
                    <a:pt x="43" y="226"/>
                  </a:lnTo>
                  <a:lnTo>
                    <a:pt x="56" y="234"/>
                  </a:lnTo>
                  <a:lnTo>
                    <a:pt x="65" y="244"/>
                  </a:lnTo>
                  <a:lnTo>
                    <a:pt x="75" y="253"/>
                  </a:lnTo>
                  <a:lnTo>
                    <a:pt x="91" y="260"/>
                  </a:lnTo>
                  <a:lnTo>
                    <a:pt x="107" y="262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7" y="26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73">
              <a:extLst>
                <a:ext uri="{FF2B5EF4-FFF2-40B4-BE49-F238E27FC236}">
                  <a16:creationId xmlns:a16="http://schemas.microsoft.com/office/drawing/2014/main" id="{3DDB1B50-E818-C55D-418F-2C7B7EF9B1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1682" y="4540018"/>
              <a:ext cx="594038" cy="655022"/>
            </a:xfrm>
            <a:custGeom>
              <a:avLst/>
              <a:gdLst>
                <a:gd name="T0" fmla="*/ 37 w 263"/>
                <a:gd name="T1" fmla="*/ 290 h 290"/>
                <a:gd name="T2" fmla="*/ 46 w 263"/>
                <a:gd name="T3" fmla="*/ 279 h 290"/>
                <a:gd name="T4" fmla="*/ 53 w 263"/>
                <a:gd name="T5" fmla="*/ 270 h 290"/>
                <a:gd name="T6" fmla="*/ 68 w 263"/>
                <a:gd name="T7" fmla="*/ 261 h 290"/>
                <a:gd name="T8" fmla="*/ 78 w 263"/>
                <a:gd name="T9" fmla="*/ 252 h 290"/>
                <a:gd name="T10" fmla="*/ 89 w 263"/>
                <a:gd name="T11" fmla="*/ 261 h 290"/>
                <a:gd name="T12" fmla="*/ 101 w 263"/>
                <a:gd name="T13" fmla="*/ 267 h 290"/>
                <a:gd name="T14" fmla="*/ 114 w 263"/>
                <a:gd name="T15" fmla="*/ 267 h 290"/>
                <a:gd name="T16" fmla="*/ 128 w 263"/>
                <a:gd name="T17" fmla="*/ 267 h 290"/>
                <a:gd name="T18" fmla="*/ 144 w 263"/>
                <a:gd name="T19" fmla="*/ 268 h 290"/>
                <a:gd name="T20" fmla="*/ 160 w 263"/>
                <a:gd name="T21" fmla="*/ 267 h 290"/>
                <a:gd name="T22" fmla="*/ 169 w 263"/>
                <a:gd name="T23" fmla="*/ 274 h 290"/>
                <a:gd name="T24" fmla="*/ 198 w 263"/>
                <a:gd name="T25" fmla="*/ 258 h 290"/>
                <a:gd name="T26" fmla="*/ 219 w 263"/>
                <a:gd name="T27" fmla="*/ 242 h 290"/>
                <a:gd name="T28" fmla="*/ 228 w 263"/>
                <a:gd name="T29" fmla="*/ 222 h 290"/>
                <a:gd name="T30" fmla="*/ 233 w 263"/>
                <a:gd name="T31" fmla="*/ 172 h 290"/>
                <a:gd name="T32" fmla="*/ 226 w 263"/>
                <a:gd name="T33" fmla="*/ 155 h 290"/>
                <a:gd name="T34" fmla="*/ 228 w 263"/>
                <a:gd name="T35" fmla="*/ 135 h 290"/>
                <a:gd name="T36" fmla="*/ 231 w 263"/>
                <a:gd name="T37" fmla="*/ 107 h 290"/>
                <a:gd name="T38" fmla="*/ 249 w 263"/>
                <a:gd name="T39" fmla="*/ 73 h 290"/>
                <a:gd name="T40" fmla="*/ 262 w 263"/>
                <a:gd name="T41" fmla="*/ 42 h 290"/>
                <a:gd name="T42" fmla="*/ 263 w 263"/>
                <a:gd name="T43" fmla="*/ 26 h 290"/>
                <a:gd name="T44" fmla="*/ 247 w 263"/>
                <a:gd name="T45" fmla="*/ 25 h 290"/>
                <a:gd name="T46" fmla="*/ 237 w 263"/>
                <a:gd name="T47" fmla="*/ 14 h 290"/>
                <a:gd name="T48" fmla="*/ 238 w 263"/>
                <a:gd name="T49" fmla="*/ 1 h 290"/>
                <a:gd name="T50" fmla="*/ 226 w 263"/>
                <a:gd name="T51" fmla="*/ 0 h 290"/>
                <a:gd name="T52" fmla="*/ 194 w 263"/>
                <a:gd name="T53" fmla="*/ 25 h 290"/>
                <a:gd name="T54" fmla="*/ 171 w 263"/>
                <a:gd name="T55" fmla="*/ 51 h 290"/>
                <a:gd name="T56" fmla="*/ 128 w 263"/>
                <a:gd name="T57" fmla="*/ 51 h 290"/>
                <a:gd name="T58" fmla="*/ 101 w 263"/>
                <a:gd name="T59" fmla="*/ 55 h 290"/>
                <a:gd name="T60" fmla="*/ 60 w 263"/>
                <a:gd name="T61" fmla="*/ 57 h 290"/>
                <a:gd name="T62" fmla="*/ 21 w 263"/>
                <a:gd name="T63" fmla="*/ 58 h 290"/>
                <a:gd name="T64" fmla="*/ 0 w 263"/>
                <a:gd name="T65" fmla="*/ 69 h 290"/>
                <a:gd name="T66" fmla="*/ 11 w 263"/>
                <a:gd name="T67" fmla="*/ 87 h 290"/>
                <a:gd name="T68" fmla="*/ 12 w 263"/>
                <a:gd name="T69" fmla="*/ 99 h 290"/>
                <a:gd name="T70" fmla="*/ 18 w 263"/>
                <a:gd name="T71" fmla="*/ 115 h 290"/>
                <a:gd name="T72" fmla="*/ 14 w 263"/>
                <a:gd name="T73" fmla="*/ 135 h 290"/>
                <a:gd name="T74" fmla="*/ 12 w 263"/>
                <a:gd name="T75" fmla="*/ 155 h 290"/>
                <a:gd name="T76" fmla="*/ 7 w 263"/>
                <a:gd name="T77" fmla="*/ 196 h 290"/>
                <a:gd name="T78" fmla="*/ 18 w 263"/>
                <a:gd name="T79" fmla="*/ 210 h 290"/>
                <a:gd name="T80" fmla="*/ 37 w 263"/>
                <a:gd name="T81" fmla="*/ 238 h 290"/>
                <a:gd name="T82" fmla="*/ 48 w 263"/>
                <a:gd name="T83" fmla="*/ 252 h 290"/>
                <a:gd name="T84" fmla="*/ 46 w 263"/>
                <a:gd name="T85" fmla="*/ 268 h 290"/>
                <a:gd name="T86" fmla="*/ 39 w 263"/>
                <a:gd name="T87" fmla="*/ 285 h 290"/>
                <a:gd name="T88" fmla="*/ 37 w 263"/>
                <a:gd name="T89" fmla="*/ 290 h 290"/>
                <a:gd name="T90" fmla="*/ 37 w 263"/>
                <a:gd name="T91" fmla="*/ 290 h 290"/>
                <a:gd name="T92" fmla="*/ 37 w 263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290">
                  <a:moveTo>
                    <a:pt x="37" y="290"/>
                  </a:moveTo>
                  <a:lnTo>
                    <a:pt x="46" y="279"/>
                  </a:lnTo>
                  <a:lnTo>
                    <a:pt x="53" y="270"/>
                  </a:lnTo>
                  <a:lnTo>
                    <a:pt x="68" y="261"/>
                  </a:lnTo>
                  <a:lnTo>
                    <a:pt x="78" y="252"/>
                  </a:lnTo>
                  <a:lnTo>
                    <a:pt x="89" y="261"/>
                  </a:lnTo>
                  <a:lnTo>
                    <a:pt x="101" y="267"/>
                  </a:lnTo>
                  <a:lnTo>
                    <a:pt x="114" y="267"/>
                  </a:lnTo>
                  <a:lnTo>
                    <a:pt x="128" y="267"/>
                  </a:lnTo>
                  <a:lnTo>
                    <a:pt x="144" y="268"/>
                  </a:lnTo>
                  <a:lnTo>
                    <a:pt x="160" y="267"/>
                  </a:lnTo>
                  <a:lnTo>
                    <a:pt x="169" y="274"/>
                  </a:lnTo>
                  <a:lnTo>
                    <a:pt x="198" y="258"/>
                  </a:lnTo>
                  <a:lnTo>
                    <a:pt x="219" y="242"/>
                  </a:lnTo>
                  <a:lnTo>
                    <a:pt x="228" y="222"/>
                  </a:lnTo>
                  <a:lnTo>
                    <a:pt x="233" y="172"/>
                  </a:lnTo>
                  <a:lnTo>
                    <a:pt x="226" y="155"/>
                  </a:lnTo>
                  <a:lnTo>
                    <a:pt x="228" y="135"/>
                  </a:lnTo>
                  <a:lnTo>
                    <a:pt x="231" y="107"/>
                  </a:lnTo>
                  <a:lnTo>
                    <a:pt x="249" y="73"/>
                  </a:lnTo>
                  <a:lnTo>
                    <a:pt x="262" y="42"/>
                  </a:lnTo>
                  <a:lnTo>
                    <a:pt x="263" y="26"/>
                  </a:lnTo>
                  <a:lnTo>
                    <a:pt x="247" y="25"/>
                  </a:lnTo>
                  <a:lnTo>
                    <a:pt x="237" y="14"/>
                  </a:lnTo>
                  <a:lnTo>
                    <a:pt x="238" y="1"/>
                  </a:lnTo>
                  <a:lnTo>
                    <a:pt x="226" y="0"/>
                  </a:lnTo>
                  <a:lnTo>
                    <a:pt x="194" y="25"/>
                  </a:lnTo>
                  <a:lnTo>
                    <a:pt x="171" y="51"/>
                  </a:lnTo>
                  <a:lnTo>
                    <a:pt x="128" y="51"/>
                  </a:lnTo>
                  <a:lnTo>
                    <a:pt x="101" y="55"/>
                  </a:lnTo>
                  <a:lnTo>
                    <a:pt x="60" y="57"/>
                  </a:lnTo>
                  <a:lnTo>
                    <a:pt x="21" y="58"/>
                  </a:lnTo>
                  <a:lnTo>
                    <a:pt x="0" y="69"/>
                  </a:lnTo>
                  <a:lnTo>
                    <a:pt x="11" y="87"/>
                  </a:lnTo>
                  <a:lnTo>
                    <a:pt x="12" y="99"/>
                  </a:lnTo>
                  <a:lnTo>
                    <a:pt x="18" y="115"/>
                  </a:lnTo>
                  <a:lnTo>
                    <a:pt x="14" y="135"/>
                  </a:lnTo>
                  <a:lnTo>
                    <a:pt x="12" y="155"/>
                  </a:lnTo>
                  <a:lnTo>
                    <a:pt x="7" y="196"/>
                  </a:lnTo>
                  <a:lnTo>
                    <a:pt x="18" y="210"/>
                  </a:lnTo>
                  <a:lnTo>
                    <a:pt x="37" y="238"/>
                  </a:lnTo>
                  <a:lnTo>
                    <a:pt x="48" y="252"/>
                  </a:lnTo>
                  <a:lnTo>
                    <a:pt x="46" y="268"/>
                  </a:lnTo>
                  <a:lnTo>
                    <a:pt x="39" y="285"/>
                  </a:lnTo>
                  <a:lnTo>
                    <a:pt x="37" y="290"/>
                  </a:lnTo>
                  <a:lnTo>
                    <a:pt x="37" y="290"/>
                  </a:lnTo>
                  <a:lnTo>
                    <a:pt x="37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74">
              <a:extLst>
                <a:ext uri="{FF2B5EF4-FFF2-40B4-BE49-F238E27FC236}">
                  <a16:creationId xmlns:a16="http://schemas.microsoft.com/office/drawing/2014/main" id="{24CE8E33-899F-D58B-3870-AF1B2B785D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69892" y="4338994"/>
              <a:ext cx="788286" cy="517242"/>
            </a:xfrm>
            <a:custGeom>
              <a:avLst/>
              <a:gdLst>
                <a:gd name="T0" fmla="*/ 114 w 349"/>
                <a:gd name="T1" fmla="*/ 229 h 229"/>
                <a:gd name="T2" fmla="*/ 125 w 349"/>
                <a:gd name="T3" fmla="*/ 224 h 229"/>
                <a:gd name="T4" fmla="*/ 148 w 349"/>
                <a:gd name="T5" fmla="*/ 217 h 229"/>
                <a:gd name="T6" fmla="*/ 164 w 349"/>
                <a:gd name="T7" fmla="*/ 219 h 229"/>
                <a:gd name="T8" fmla="*/ 180 w 349"/>
                <a:gd name="T9" fmla="*/ 220 h 229"/>
                <a:gd name="T10" fmla="*/ 226 w 349"/>
                <a:gd name="T11" fmla="*/ 220 h 229"/>
                <a:gd name="T12" fmla="*/ 287 w 349"/>
                <a:gd name="T13" fmla="*/ 220 h 229"/>
                <a:gd name="T14" fmla="*/ 285 w 349"/>
                <a:gd name="T15" fmla="*/ 204 h 229"/>
                <a:gd name="T16" fmla="*/ 337 w 349"/>
                <a:gd name="T17" fmla="*/ 204 h 229"/>
                <a:gd name="T18" fmla="*/ 349 w 349"/>
                <a:gd name="T19" fmla="*/ 167 h 229"/>
                <a:gd name="T20" fmla="*/ 347 w 349"/>
                <a:gd name="T21" fmla="*/ 128 h 229"/>
                <a:gd name="T22" fmla="*/ 349 w 349"/>
                <a:gd name="T23" fmla="*/ 85 h 229"/>
                <a:gd name="T24" fmla="*/ 347 w 349"/>
                <a:gd name="T25" fmla="*/ 42 h 229"/>
                <a:gd name="T26" fmla="*/ 328 w 349"/>
                <a:gd name="T27" fmla="*/ 44 h 229"/>
                <a:gd name="T28" fmla="*/ 310 w 349"/>
                <a:gd name="T29" fmla="*/ 39 h 229"/>
                <a:gd name="T30" fmla="*/ 294 w 349"/>
                <a:gd name="T31" fmla="*/ 30 h 229"/>
                <a:gd name="T32" fmla="*/ 290 w 349"/>
                <a:gd name="T33" fmla="*/ 16 h 229"/>
                <a:gd name="T34" fmla="*/ 305 w 349"/>
                <a:gd name="T35" fmla="*/ 25 h 229"/>
                <a:gd name="T36" fmla="*/ 303 w 349"/>
                <a:gd name="T37" fmla="*/ 12 h 229"/>
                <a:gd name="T38" fmla="*/ 285 w 349"/>
                <a:gd name="T39" fmla="*/ 7 h 229"/>
                <a:gd name="T40" fmla="*/ 280 w 349"/>
                <a:gd name="T41" fmla="*/ 18 h 229"/>
                <a:gd name="T42" fmla="*/ 264 w 349"/>
                <a:gd name="T43" fmla="*/ 14 h 229"/>
                <a:gd name="T44" fmla="*/ 253 w 349"/>
                <a:gd name="T45" fmla="*/ 21 h 229"/>
                <a:gd name="T46" fmla="*/ 228 w 349"/>
                <a:gd name="T47" fmla="*/ 21 h 229"/>
                <a:gd name="T48" fmla="*/ 189 w 349"/>
                <a:gd name="T49" fmla="*/ 21 h 229"/>
                <a:gd name="T50" fmla="*/ 161 w 349"/>
                <a:gd name="T51" fmla="*/ 14 h 229"/>
                <a:gd name="T52" fmla="*/ 155 w 349"/>
                <a:gd name="T53" fmla="*/ 0 h 229"/>
                <a:gd name="T54" fmla="*/ 143 w 349"/>
                <a:gd name="T55" fmla="*/ 5 h 229"/>
                <a:gd name="T56" fmla="*/ 96 w 349"/>
                <a:gd name="T57" fmla="*/ 12 h 229"/>
                <a:gd name="T58" fmla="*/ 50 w 349"/>
                <a:gd name="T59" fmla="*/ 12 h 229"/>
                <a:gd name="T60" fmla="*/ 41 w 349"/>
                <a:gd name="T61" fmla="*/ 41 h 229"/>
                <a:gd name="T62" fmla="*/ 34 w 349"/>
                <a:gd name="T63" fmla="*/ 50 h 229"/>
                <a:gd name="T64" fmla="*/ 39 w 349"/>
                <a:gd name="T65" fmla="*/ 83 h 229"/>
                <a:gd name="T66" fmla="*/ 20 w 349"/>
                <a:gd name="T67" fmla="*/ 83 h 229"/>
                <a:gd name="T68" fmla="*/ 16 w 349"/>
                <a:gd name="T69" fmla="*/ 155 h 229"/>
                <a:gd name="T70" fmla="*/ 0 w 349"/>
                <a:gd name="T71" fmla="*/ 156 h 229"/>
                <a:gd name="T72" fmla="*/ 9 w 349"/>
                <a:gd name="T73" fmla="*/ 167 h 229"/>
                <a:gd name="T74" fmla="*/ 15 w 349"/>
                <a:gd name="T75" fmla="*/ 181 h 229"/>
                <a:gd name="T76" fmla="*/ 13 w 349"/>
                <a:gd name="T77" fmla="*/ 194 h 229"/>
                <a:gd name="T78" fmla="*/ 7 w 349"/>
                <a:gd name="T79" fmla="*/ 210 h 229"/>
                <a:gd name="T80" fmla="*/ 20 w 349"/>
                <a:gd name="T81" fmla="*/ 213 h 229"/>
                <a:gd name="T82" fmla="*/ 61 w 349"/>
                <a:gd name="T83" fmla="*/ 215 h 229"/>
                <a:gd name="T84" fmla="*/ 80 w 349"/>
                <a:gd name="T85" fmla="*/ 220 h 229"/>
                <a:gd name="T86" fmla="*/ 93 w 349"/>
                <a:gd name="T87" fmla="*/ 229 h 229"/>
                <a:gd name="T88" fmla="*/ 114 w 349"/>
                <a:gd name="T89" fmla="*/ 229 h 229"/>
                <a:gd name="T90" fmla="*/ 114 w 349"/>
                <a:gd name="T91" fmla="*/ 229 h 229"/>
                <a:gd name="T92" fmla="*/ 114 w 349"/>
                <a:gd name="T93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9" h="229">
                  <a:moveTo>
                    <a:pt x="114" y="229"/>
                  </a:moveTo>
                  <a:lnTo>
                    <a:pt x="125" y="224"/>
                  </a:lnTo>
                  <a:lnTo>
                    <a:pt x="148" y="217"/>
                  </a:lnTo>
                  <a:lnTo>
                    <a:pt x="164" y="219"/>
                  </a:lnTo>
                  <a:lnTo>
                    <a:pt x="180" y="220"/>
                  </a:lnTo>
                  <a:lnTo>
                    <a:pt x="226" y="220"/>
                  </a:lnTo>
                  <a:lnTo>
                    <a:pt x="287" y="220"/>
                  </a:lnTo>
                  <a:lnTo>
                    <a:pt x="285" y="204"/>
                  </a:lnTo>
                  <a:lnTo>
                    <a:pt x="337" y="204"/>
                  </a:lnTo>
                  <a:lnTo>
                    <a:pt x="349" y="167"/>
                  </a:lnTo>
                  <a:lnTo>
                    <a:pt x="347" y="128"/>
                  </a:lnTo>
                  <a:lnTo>
                    <a:pt x="349" y="85"/>
                  </a:lnTo>
                  <a:lnTo>
                    <a:pt x="347" y="42"/>
                  </a:lnTo>
                  <a:lnTo>
                    <a:pt x="328" y="44"/>
                  </a:lnTo>
                  <a:lnTo>
                    <a:pt x="310" y="39"/>
                  </a:lnTo>
                  <a:lnTo>
                    <a:pt x="294" y="30"/>
                  </a:lnTo>
                  <a:lnTo>
                    <a:pt x="290" y="16"/>
                  </a:lnTo>
                  <a:lnTo>
                    <a:pt x="305" y="25"/>
                  </a:lnTo>
                  <a:lnTo>
                    <a:pt x="303" y="12"/>
                  </a:lnTo>
                  <a:lnTo>
                    <a:pt x="285" y="7"/>
                  </a:lnTo>
                  <a:lnTo>
                    <a:pt x="280" y="18"/>
                  </a:lnTo>
                  <a:lnTo>
                    <a:pt x="264" y="14"/>
                  </a:lnTo>
                  <a:lnTo>
                    <a:pt x="253" y="21"/>
                  </a:lnTo>
                  <a:lnTo>
                    <a:pt x="228" y="21"/>
                  </a:lnTo>
                  <a:lnTo>
                    <a:pt x="189" y="21"/>
                  </a:lnTo>
                  <a:lnTo>
                    <a:pt x="161" y="14"/>
                  </a:lnTo>
                  <a:lnTo>
                    <a:pt x="155" y="0"/>
                  </a:lnTo>
                  <a:lnTo>
                    <a:pt x="143" y="5"/>
                  </a:lnTo>
                  <a:lnTo>
                    <a:pt x="96" y="12"/>
                  </a:lnTo>
                  <a:lnTo>
                    <a:pt x="50" y="12"/>
                  </a:lnTo>
                  <a:lnTo>
                    <a:pt x="41" y="41"/>
                  </a:lnTo>
                  <a:lnTo>
                    <a:pt x="34" y="50"/>
                  </a:lnTo>
                  <a:lnTo>
                    <a:pt x="39" y="83"/>
                  </a:lnTo>
                  <a:lnTo>
                    <a:pt x="20" y="83"/>
                  </a:lnTo>
                  <a:lnTo>
                    <a:pt x="16" y="155"/>
                  </a:lnTo>
                  <a:lnTo>
                    <a:pt x="0" y="156"/>
                  </a:lnTo>
                  <a:lnTo>
                    <a:pt x="9" y="167"/>
                  </a:lnTo>
                  <a:lnTo>
                    <a:pt x="15" y="181"/>
                  </a:lnTo>
                  <a:lnTo>
                    <a:pt x="13" y="194"/>
                  </a:lnTo>
                  <a:lnTo>
                    <a:pt x="7" y="210"/>
                  </a:lnTo>
                  <a:lnTo>
                    <a:pt x="20" y="213"/>
                  </a:lnTo>
                  <a:lnTo>
                    <a:pt x="61" y="215"/>
                  </a:lnTo>
                  <a:lnTo>
                    <a:pt x="80" y="220"/>
                  </a:lnTo>
                  <a:lnTo>
                    <a:pt x="93" y="229"/>
                  </a:lnTo>
                  <a:lnTo>
                    <a:pt x="114" y="229"/>
                  </a:lnTo>
                  <a:lnTo>
                    <a:pt x="114" y="229"/>
                  </a:lnTo>
                  <a:lnTo>
                    <a:pt x="114" y="2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75">
              <a:extLst>
                <a:ext uri="{FF2B5EF4-FFF2-40B4-BE49-F238E27FC236}">
                  <a16:creationId xmlns:a16="http://schemas.microsoft.com/office/drawing/2014/main" id="{297DCBED-385C-57F4-2015-DC61B4D7E3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4607779"/>
              <a:ext cx="756664" cy="860565"/>
            </a:xfrm>
            <a:custGeom>
              <a:avLst/>
              <a:gdLst>
                <a:gd name="T0" fmla="*/ 142 w 335"/>
                <a:gd name="T1" fmla="*/ 381 h 381"/>
                <a:gd name="T2" fmla="*/ 182 w 335"/>
                <a:gd name="T3" fmla="*/ 352 h 381"/>
                <a:gd name="T4" fmla="*/ 290 w 335"/>
                <a:gd name="T5" fmla="*/ 233 h 381"/>
                <a:gd name="T6" fmla="*/ 331 w 335"/>
                <a:gd name="T7" fmla="*/ 192 h 381"/>
                <a:gd name="T8" fmla="*/ 322 w 335"/>
                <a:gd name="T9" fmla="*/ 185 h 381"/>
                <a:gd name="T10" fmla="*/ 308 w 335"/>
                <a:gd name="T11" fmla="*/ 171 h 381"/>
                <a:gd name="T12" fmla="*/ 310 w 335"/>
                <a:gd name="T13" fmla="*/ 158 h 381"/>
                <a:gd name="T14" fmla="*/ 308 w 335"/>
                <a:gd name="T15" fmla="*/ 144 h 381"/>
                <a:gd name="T16" fmla="*/ 290 w 335"/>
                <a:gd name="T17" fmla="*/ 126 h 381"/>
                <a:gd name="T18" fmla="*/ 299 w 335"/>
                <a:gd name="T19" fmla="*/ 114 h 381"/>
                <a:gd name="T20" fmla="*/ 304 w 335"/>
                <a:gd name="T21" fmla="*/ 100 h 381"/>
                <a:gd name="T22" fmla="*/ 312 w 335"/>
                <a:gd name="T23" fmla="*/ 84 h 381"/>
                <a:gd name="T24" fmla="*/ 329 w 335"/>
                <a:gd name="T25" fmla="*/ 80 h 381"/>
                <a:gd name="T26" fmla="*/ 335 w 335"/>
                <a:gd name="T27" fmla="*/ 68 h 381"/>
                <a:gd name="T28" fmla="*/ 320 w 335"/>
                <a:gd name="T29" fmla="*/ 46 h 381"/>
                <a:gd name="T30" fmla="*/ 297 w 335"/>
                <a:gd name="T31" fmla="*/ 0 h 381"/>
                <a:gd name="T32" fmla="*/ 210 w 335"/>
                <a:gd name="T33" fmla="*/ 0 h 381"/>
                <a:gd name="T34" fmla="*/ 160 w 335"/>
                <a:gd name="T35" fmla="*/ 0 h 381"/>
                <a:gd name="T36" fmla="*/ 126 w 335"/>
                <a:gd name="T37" fmla="*/ 36 h 381"/>
                <a:gd name="T38" fmla="*/ 110 w 335"/>
                <a:gd name="T39" fmla="*/ 43 h 381"/>
                <a:gd name="T40" fmla="*/ 91 w 335"/>
                <a:gd name="T41" fmla="*/ 34 h 381"/>
                <a:gd name="T42" fmla="*/ 103 w 335"/>
                <a:gd name="T43" fmla="*/ 48 h 381"/>
                <a:gd name="T44" fmla="*/ 75 w 335"/>
                <a:gd name="T45" fmla="*/ 64 h 381"/>
                <a:gd name="T46" fmla="*/ 61 w 335"/>
                <a:gd name="T47" fmla="*/ 69 h 381"/>
                <a:gd name="T48" fmla="*/ 61 w 335"/>
                <a:gd name="T49" fmla="*/ 78 h 381"/>
                <a:gd name="T50" fmla="*/ 64 w 335"/>
                <a:gd name="T51" fmla="*/ 96 h 381"/>
                <a:gd name="T52" fmla="*/ 53 w 335"/>
                <a:gd name="T53" fmla="*/ 110 h 381"/>
                <a:gd name="T54" fmla="*/ 57 w 335"/>
                <a:gd name="T55" fmla="*/ 126 h 381"/>
                <a:gd name="T56" fmla="*/ 68 w 335"/>
                <a:gd name="T57" fmla="*/ 153 h 381"/>
                <a:gd name="T58" fmla="*/ 82 w 335"/>
                <a:gd name="T59" fmla="*/ 162 h 381"/>
                <a:gd name="T60" fmla="*/ 86 w 335"/>
                <a:gd name="T61" fmla="*/ 189 h 381"/>
                <a:gd name="T62" fmla="*/ 93 w 335"/>
                <a:gd name="T63" fmla="*/ 206 h 381"/>
                <a:gd name="T64" fmla="*/ 78 w 335"/>
                <a:gd name="T65" fmla="*/ 221 h 381"/>
                <a:gd name="T66" fmla="*/ 80 w 335"/>
                <a:gd name="T67" fmla="*/ 237 h 381"/>
                <a:gd name="T68" fmla="*/ 64 w 335"/>
                <a:gd name="T69" fmla="*/ 260 h 381"/>
                <a:gd name="T70" fmla="*/ 59 w 335"/>
                <a:gd name="T71" fmla="*/ 272 h 381"/>
                <a:gd name="T72" fmla="*/ 53 w 335"/>
                <a:gd name="T73" fmla="*/ 285 h 381"/>
                <a:gd name="T74" fmla="*/ 41 w 335"/>
                <a:gd name="T75" fmla="*/ 287 h 381"/>
                <a:gd name="T76" fmla="*/ 25 w 335"/>
                <a:gd name="T77" fmla="*/ 292 h 381"/>
                <a:gd name="T78" fmla="*/ 4 w 335"/>
                <a:gd name="T79" fmla="*/ 295 h 381"/>
                <a:gd name="T80" fmla="*/ 0 w 335"/>
                <a:gd name="T81" fmla="*/ 308 h 381"/>
                <a:gd name="T82" fmla="*/ 27 w 335"/>
                <a:gd name="T83" fmla="*/ 327 h 381"/>
                <a:gd name="T84" fmla="*/ 137 w 335"/>
                <a:gd name="T85" fmla="*/ 376 h 381"/>
                <a:gd name="T86" fmla="*/ 142 w 335"/>
                <a:gd name="T87" fmla="*/ 381 h 381"/>
                <a:gd name="T88" fmla="*/ 142 w 335"/>
                <a:gd name="T89" fmla="*/ 381 h 381"/>
                <a:gd name="T90" fmla="*/ 142 w 335"/>
                <a:gd name="T91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5" h="381">
                  <a:moveTo>
                    <a:pt x="142" y="381"/>
                  </a:moveTo>
                  <a:lnTo>
                    <a:pt x="182" y="352"/>
                  </a:lnTo>
                  <a:lnTo>
                    <a:pt x="290" y="233"/>
                  </a:lnTo>
                  <a:lnTo>
                    <a:pt x="331" y="192"/>
                  </a:lnTo>
                  <a:lnTo>
                    <a:pt x="322" y="185"/>
                  </a:lnTo>
                  <a:lnTo>
                    <a:pt x="308" y="171"/>
                  </a:lnTo>
                  <a:lnTo>
                    <a:pt x="310" y="158"/>
                  </a:lnTo>
                  <a:lnTo>
                    <a:pt x="308" y="144"/>
                  </a:lnTo>
                  <a:lnTo>
                    <a:pt x="290" y="126"/>
                  </a:lnTo>
                  <a:lnTo>
                    <a:pt x="299" y="114"/>
                  </a:lnTo>
                  <a:lnTo>
                    <a:pt x="304" y="100"/>
                  </a:lnTo>
                  <a:lnTo>
                    <a:pt x="312" y="84"/>
                  </a:lnTo>
                  <a:lnTo>
                    <a:pt x="329" y="80"/>
                  </a:lnTo>
                  <a:lnTo>
                    <a:pt x="335" y="68"/>
                  </a:lnTo>
                  <a:lnTo>
                    <a:pt x="320" y="46"/>
                  </a:lnTo>
                  <a:lnTo>
                    <a:pt x="297" y="0"/>
                  </a:lnTo>
                  <a:lnTo>
                    <a:pt x="210" y="0"/>
                  </a:lnTo>
                  <a:lnTo>
                    <a:pt x="160" y="0"/>
                  </a:lnTo>
                  <a:lnTo>
                    <a:pt x="126" y="36"/>
                  </a:lnTo>
                  <a:lnTo>
                    <a:pt x="110" y="43"/>
                  </a:lnTo>
                  <a:lnTo>
                    <a:pt x="91" y="34"/>
                  </a:lnTo>
                  <a:lnTo>
                    <a:pt x="103" y="48"/>
                  </a:lnTo>
                  <a:lnTo>
                    <a:pt x="75" y="64"/>
                  </a:lnTo>
                  <a:lnTo>
                    <a:pt x="61" y="69"/>
                  </a:lnTo>
                  <a:lnTo>
                    <a:pt x="61" y="78"/>
                  </a:lnTo>
                  <a:lnTo>
                    <a:pt x="64" y="96"/>
                  </a:lnTo>
                  <a:lnTo>
                    <a:pt x="53" y="110"/>
                  </a:lnTo>
                  <a:lnTo>
                    <a:pt x="57" y="126"/>
                  </a:lnTo>
                  <a:lnTo>
                    <a:pt x="68" y="153"/>
                  </a:lnTo>
                  <a:lnTo>
                    <a:pt x="82" y="162"/>
                  </a:lnTo>
                  <a:lnTo>
                    <a:pt x="86" y="189"/>
                  </a:lnTo>
                  <a:lnTo>
                    <a:pt x="93" y="206"/>
                  </a:lnTo>
                  <a:lnTo>
                    <a:pt x="78" y="221"/>
                  </a:lnTo>
                  <a:lnTo>
                    <a:pt x="80" y="237"/>
                  </a:lnTo>
                  <a:lnTo>
                    <a:pt x="64" y="260"/>
                  </a:lnTo>
                  <a:lnTo>
                    <a:pt x="59" y="272"/>
                  </a:lnTo>
                  <a:lnTo>
                    <a:pt x="53" y="285"/>
                  </a:lnTo>
                  <a:lnTo>
                    <a:pt x="41" y="287"/>
                  </a:lnTo>
                  <a:lnTo>
                    <a:pt x="25" y="292"/>
                  </a:lnTo>
                  <a:lnTo>
                    <a:pt x="4" y="295"/>
                  </a:lnTo>
                  <a:lnTo>
                    <a:pt x="0" y="308"/>
                  </a:lnTo>
                  <a:lnTo>
                    <a:pt x="27" y="327"/>
                  </a:lnTo>
                  <a:lnTo>
                    <a:pt x="137" y="376"/>
                  </a:lnTo>
                  <a:lnTo>
                    <a:pt x="142" y="381"/>
                  </a:lnTo>
                  <a:lnTo>
                    <a:pt x="142" y="381"/>
                  </a:lnTo>
                  <a:lnTo>
                    <a:pt x="142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76">
              <a:extLst>
                <a:ext uri="{FF2B5EF4-FFF2-40B4-BE49-F238E27FC236}">
                  <a16:creationId xmlns:a16="http://schemas.microsoft.com/office/drawing/2014/main" id="{BE6B6D75-BDE2-4AE1-BD62-53C8F19AF1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1048" y="5861356"/>
              <a:ext cx="607590" cy="539829"/>
            </a:xfrm>
            <a:custGeom>
              <a:avLst/>
              <a:gdLst>
                <a:gd name="T0" fmla="*/ 72 w 269"/>
                <a:gd name="T1" fmla="*/ 239 h 239"/>
                <a:gd name="T2" fmla="*/ 95 w 269"/>
                <a:gd name="T3" fmla="*/ 228 h 239"/>
                <a:gd name="T4" fmla="*/ 166 w 269"/>
                <a:gd name="T5" fmla="*/ 201 h 239"/>
                <a:gd name="T6" fmla="*/ 187 w 269"/>
                <a:gd name="T7" fmla="*/ 194 h 239"/>
                <a:gd name="T8" fmla="*/ 205 w 269"/>
                <a:gd name="T9" fmla="*/ 203 h 239"/>
                <a:gd name="T10" fmla="*/ 234 w 269"/>
                <a:gd name="T11" fmla="*/ 187 h 239"/>
                <a:gd name="T12" fmla="*/ 253 w 269"/>
                <a:gd name="T13" fmla="*/ 180 h 239"/>
                <a:gd name="T14" fmla="*/ 257 w 269"/>
                <a:gd name="T15" fmla="*/ 157 h 239"/>
                <a:gd name="T16" fmla="*/ 257 w 269"/>
                <a:gd name="T17" fmla="*/ 102 h 239"/>
                <a:gd name="T18" fmla="*/ 264 w 269"/>
                <a:gd name="T19" fmla="*/ 91 h 239"/>
                <a:gd name="T20" fmla="*/ 266 w 269"/>
                <a:gd name="T21" fmla="*/ 75 h 239"/>
                <a:gd name="T22" fmla="*/ 264 w 269"/>
                <a:gd name="T23" fmla="*/ 39 h 239"/>
                <a:gd name="T24" fmla="*/ 269 w 269"/>
                <a:gd name="T25" fmla="*/ 4 h 239"/>
                <a:gd name="T26" fmla="*/ 237 w 269"/>
                <a:gd name="T27" fmla="*/ 2 h 239"/>
                <a:gd name="T28" fmla="*/ 170 w 269"/>
                <a:gd name="T29" fmla="*/ 0 h 239"/>
                <a:gd name="T30" fmla="*/ 134 w 269"/>
                <a:gd name="T31" fmla="*/ 0 h 239"/>
                <a:gd name="T32" fmla="*/ 100 w 269"/>
                <a:gd name="T33" fmla="*/ 6 h 239"/>
                <a:gd name="T34" fmla="*/ 36 w 269"/>
                <a:gd name="T35" fmla="*/ 4 h 239"/>
                <a:gd name="T36" fmla="*/ 0 w 269"/>
                <a:gd name="T37" fmla="*/ 2 h 239"/>
                <a:gd name="T38" fmla="*/ 8 w 269"/>
                <a:gd name="T39" fmla="*/ 48 h 239"/>
                <a:gd name="T40" fmla="*/ 9 w 269"/>
                <a:gd name="T41" fmla="*/ 63 h 239"/>
                <a:gd name="T42" fmla="*/ 15 w 269"/>
                <a:gd name="T43" fmla="*/ 102 h 239"/>
                <a:gd name="T44" fmla="*/ 22 w 269"/>
                <a:gd name="T45" fmla="*/ 145 h 239"/>
                <a:gd name="T46" fmla="*/ 25 w 269"/>
                <a:gd name="T47" fmla="*/ 168 h 239"/>
                <a:gd name="T48" fmla="*/ 33 w 269"/>
                <a:gd name="T49" fmla="*/ 221 h 239"/>
                <a:gd name="T50" fmla="*/ 33 w 269"/>
                <a:gd name="T51" fmla="*/ 237 h 239"/>
                <a:gd name="T52" fmla="*/ 72 w 269"/>
                <a:gd name="T53" fmla="*/ 239 h 239"/>
                <a:gd name="T54" fmla="*/ 72 w 269"/>
                <a:gd name="T55" fmla="*/ 239 h 239"/>
                <a:gd name="T56" fmla="*/ 72 w 269"/>
                <a:gd name="T57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9" h="239">
                  <a:moveTo>
                    <a:pt x="72" y="239"/>
                  </a:moveTo>
                  <a:lnTo>
                    <a:pt x="95" y="228"/>
                  </a:lnTo>
                  <a:lnTo>
                    <a:pt x="166" y="201"/>
                  </a:lnTo>
                  <a:lnTo>
                    <a:pt x="187" y="194"/>
                  </a:lnTo>
                  <a:lnTo>
                    <a:pt x="205" y="203"/>
                  </a:lnTo>
                  <a:lnTo>
                    <a:pt x="234" y="187"/>
                  </a:lnTo>
                  <a:lnTo>
                    <a:pt x="253" y="180"/>
                  </a:lnTo>
                  <a:lnTo>
                    <a:pt x="257" y="157"/>
                  </a:lnTo>
                  <a:lnTo>
                    <a:pt x="257" y="102"/>
                  </a:lnTo>
                  <a:lnTo>
                    <a:pt x="264" y="91"/>
                  </a:lnTo>
                  <a:lnTo>
                    <a:pt x="266" y="75"/>
                  </a:lnTo>
                  <a:lnTo>
                    <a:pt x="264" y="39"/>
                  </a:lnTo>
                  <a:lnTo>
                    <a:pt x="269" y="4"/>
                  </a:lnTo>
                  <a:lnTo>
                    <a:pt x="237" y="2"/>
                  </a:lnTo>
                  <a:lnTo>
                    <a:pt x="170" y="0"/>
                  </a:lnTo>
                  <a:lnTo>
                    <a:pt x="134" y="0"/>
                  </a:lnTo>
                  <a:lnTo>
                    <a:pt x="100" y="6"/>
                  </a:lnTo>
                  <a:lnTo>
                    <a:pt x="36" y="4"/>
                  </a:lnTo>
                  <a:lnTo>
                    <a:pt x="0" y="2"/>
                  </a:lnTo>
                  <a:lnTo>
                    <a:pt x="8" y="48"/>
                  </a:lnTo>
                  <a:lnTo>
                    <a:pt x="9" y="63"/>
                  </a:lnTo>
                  <a:lnTo>
                    <a:pt x="15" y="102"/>
                  </a:lnTo>
                  <a:lnTo>
                    <a:pt x="22" y="145"/>
                  </a:lnTo>
                  <a:lnTo>
                    <a:pt x="25" y="168"/>
                  </a:lnTo>
                  <a:lnTo>
                    <a:pt x="33" y="221"/>
                  </a:lnTo>
                  <a:lnTo>
                    <a:pt x="33" y="237"/>
                  </a:lnTo>
                  <a:lnTo>
                    <a:pt x="72" y="239"/>
                  </a:lnTo>
                  <a:lnTo>
                    <a:pt x="72" y="239"/>
                  </a:lnTo>
                  <a:lnTo>
                    <a:pt x="72" y="23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77">
              <a:extLst>
                <a:ext uri="{FF2B5EF4-FFF2-40B4-BE49-F238E27FC236}">
                  <a16:creationId xmlns:a16="http://schemas.microsoft.com/office/drawing/2014/main" id="{41CE0CF4-F611-81C9-944B-55E9ABEDDE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1820" y="4616813"/>
              <a:ext cx="596296" cy="598556"/>
            </a:xfrm>
            <a:custGeom>
              <a:avLst/>
              <a:gdLst>
                <a:gd name="T0" fmla="*/ 103 w 264"/>
                <a:gd name="T1" fmla="*/ 265 h 265"/>
                <a:gd name="T2" fmla="*/ 116 w 264"/>
                <a:gd name="T3" fmla="*/ 254 h 265"/>
                <a:gd name="T4" fmla="*/ 155 w 264"/>
                <a:gd name="T5" fmla="*/ 229 h 265"/>
                <a:gd name="T6" fmla="*/ 182 w 264"/>
                <a:gd name="T7" fmla="*/ 220 h 265"/>
                <a:gd name="T8" fmla="*/ 205 w 264"/>
                <a:gd name="T9" fmla="*/ 213 h 265"/>
                <a:gd name="T10" fmla="*/ 219 w 264"/>
                <a:gd name="T11" fmla="*/ 208 h 265"/>
                <a:gd name="T12" fmla="*/ 230 w 264"/>
                <a:gd name="T13" fmla="*/ 202 h 265"/>
                <a:gd name="T14" fmla="*/ 246 w 264"/>
                <a:gd name="T15" fmla="*/ 195 h 265"/>
                <a:gd name="T16" fmla="*/ 264 w 264"/>
                <a:gd name="T17" fmla="*/ 188 h 265"/>
                <a:gd name="T18" fmla="*/ 255 w 264"/>
                <a:gd name="T19" fmla="*/ 178 h 265"/>
                <a:gd name="T20" fmla="*/ 251 w 264"/>
                <a:gd name="T21" fmla="*/ 158 h 265"/>
                <a:gd name="T22" fmla="*/ 246 w 264"/>
                <a:gd name="T23" fmla="*/ 144 h 265"/>
                <a:gd name="T24" fmla="*/ 235 w 264"/>
                <a:gd name="T25" fmla="*/ 133 h 265"/>
                <a:gd name="T26" fmla="*/ 223 w 264"/>
                <a:gd name="T27" fmla="*/ 124 h 265"/>
                <a:gd name="T28" fmla="*/ 214 w 264"/>
                <a:gd name="T29" fmla="*/ 113 h 265"/>
                <a:gd name="T30" fmla="*/ 212 w 264"/>
                <a:gd name="T31" fmla="*/ 101 h 265"/>
                <a:gd name="T32" fmla="*/ 210 w 264"/>
                <a:gd name="T33" fmla="*/ 87 h 265"/>
                <a:gd name="T34" fmla="*/ 207 w 264"/>
                <a:gd name="T35" fmla="*/ 74 h 265"/>
                <a:gd name="T36" fmla="*/ 198 w 264"/>
                <a:gd name="T37" fmla="*/ 60 h 265"/>
                <a:gd name="T38" fmla="*/ 196 w 264"/>
                <a:gd name="T39" fmla="*/ 44 h 265"/>
                <a:gd name="T40" fmla="*/ 192 w 264"/>
                <a:gd name="T41" fmla="*/ 30 h 265"/>
                <a:gd name="T42" fmla="*/ 180 w 264"/>
                <a:gd name="T43" fmla="*/ 26 h 265"/>
                <a:gd name="T44" fmla="*/ 178 w 264"/>
                <a:gd name="T45" fmla="*/ 12 h 265"/>
                <a:gd name="T46" fmla="*/ 159 w 264"/>
                <a:gd name="T47" fmla="*/ 7 h 265"/>
                <a:gd name="T48" fmla="*/ 146 w 264"/>
                <a:gd name="T49" fmla="*/ 12 h 265"/>
                <a:gd name="T50" fmla="*/ 130 w 264"/>
                <a:gd name="T51" fmla="*/ 7 h 265"/>
                <a:gd name="T52" fmla="*/ 123 w 264"/>
                <a:gd name="T53" fmla="*/ 16 h 265"/>
                <a:gd name="T54" fmla="*/ 109 w 264"/>
                <a:gd name="T55" fmla="*/ 14 h 265"/>
                <a:gd name="T56" fmla="*/ 93 w 264"/>
                <a:gd name="T57" fmla="*/ 12 h 265"/>
                <a:gd name="T58" fmla="*/ 80 w 264"/>
                <a:gd name="T59" fmla="*/ 16 h 265"/>
                <a:gd name="T60" fmla="*/ 64 w 264"/>
                <a:gd name="T61" fmla="*/ 8 h 265"/>
                <a:gd name="T62" fmla="*/ 50 w 264"/>
                <a:gd name="T63" fmla="*/ 0 h 265"/>
                <a:gd name="T64" fmla="*/ 36 w 264"/>
                <a:gd name="T65" fmla="*/ 30 h 265"/>
                <a:gd name="T66" fmla="*/ 14 w 264"/>
                <a:gd name="T67" fmla="*/ 73 h 265"/>
                <a:gd name="T68" fmla="*/ 13 w 264"/>
                <a:gd name="T69" fmla="*/ 92 h 265"/>
                <a:gd name="T70" fmla="*/ 13 w 264"/>
                <a:gd name="T71" fmla="*/ 112 h 265"/>
                <a:gd name="T72" fmla="*/ 5 w 264"/>
                <a:gd name="T73" fmla="*/ 140 h 265"/>
                <a:gd name="T74" fmla="*/ 11 w 264"/>
                <a:gd name="T75" fmla="*/ 183 h 265"/>
                <a:gd name="T76" fmla="*/ 7 w 264"/>
                <a:gd name="T77" fmla="*/ 201 h 265"/>
                <a:gd name="T78" fmla="*/ 0 w 264"/>
                <a:gd name="T79" fmla="*/ 217 h 265"/>
                <a:gd name="T80" fmla="*/ 30 w 264"/>
                <a:gd name="T81" fmla="*/ 252 h 265"/>
                <a:gd name="T82" fmla="*/ 45 w 264"/>
                <a:gd name="T83" fmla="*/ 249 h 265"/>
                <a:gd name="T84" fmla="*/ 75 w 264"/>
                <a:gd name="T85" fmla="*/ 242 h 265"/>
                <a:gd name="T86" fmla="*/ 91 w 264"/>
                <a:gd name="T87" fmla="*/ 247 h 265"/>
                <a:gd name="T88" fmla="*/ 102 w 264"/>
                <a:gd name="T89" fmla="*/ 261 h 265"/>
                <a:gd name="T90" fmla="*/ 103 w 264"/>
                <a:gd name="T91" fmla="*/ 265 h 265"/>
                <a:gd name="T92" fmla="*/ 103 w 264"/>
                <a:gd name="T93" fmla="*/ 265 h 265"/>
                <a:gd name="T94" fmla="*/ 103 w 264"/>
                <a:gd name="T9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4" h="265">
                  <a:moveTo>
                    <a:pt x="103" y="265"/>
                  </a:moveTo>
                  <a:lnTo>
                    <a:pt x="116" y="254"/>
                  </a:lnTo>
                  <a:lnTo>
                    <a:pt x="155" y="229"/>
                  </a:lnTo>
                  <a:lnTo>
                    <a:pt x="182" y="220"/>
                  </a:lnTo>
                  <a:lnTo>
                    <a:pt x="205" y="213"/>
                  </a:lnTo>
                  <a:lnTo>
                    <a:pt x="219" y="208"/>
                  </a:lnTo>
                  <a:lnTo>
                    <a:pt x="230" y="202"/>
                  </a:lnTo>
                  <a:lnTo>
                    <a:pt x="246" y="195"/>
                  </a:lnTo>
                  <a:lnTo>
                    <a:pt x="264" y="188"/>
                  </a:lnTo>
                  <a:lnTo>
                    <a:pt x="255" y="178"/>
                  </a:lnTo>
                  <a:lnTo>
                    <a:pt x="251" y="158"/>
                  </a:lnTo>
                  <a:lnTo>
                    <a:pt x="246" y="144"/>
                  </a:lnTo>
                  <a:lnTo>
                    <a:pt x="235" y="133"/>
                  </a:lnTo>
                  <a:lnTo>
                    <a:pt x="223" y="124"/>
                  </a:lnTo>
                  <a:lnTo>
                    <a:pt x="214" y="113"/>
                  </a:lnTo>
                  <a:lnTo>
                    <a:pt x="212" y="101"/>
                  </a:lnTo>
                  <a:lnTo>
                    <a:pt x="210" y="87"/>
                  </a:lnTo>
                  <a:lnTo>
                    <a:pt x="207" y="74"/>
                  </a:lnTo>
                  <a:lnTo>
                    <a:pt x="198" y="60"/>
                  </a:lnTo>
                  <a:lnTo>
                    <a:pt x="196" y="44"/>
                  </a:lnTo>
                  <a:lnTo>
                    <a:pt x="192" y="30"/>
                  </a:lnTo>
                  <a:lnTo>
                    <a:pt x="180" y="26"/>
                  </a:lnTo>
                  <a:lnTo>
                    <a:pt x="178" y="12"/>
                  </a:lnTo>
                  <a:lnTo>
                    <a:pt x="159" y="7"/>
                  </a:lnTo>
                  <a:lnTo>
                    <a:pt x="146" y="12"/>
                  </a:lnTo>
                  <a:lnTo>
                    <a:pt x="130" y="7"/>
                  </a:lnTo>
                  <a:lnTo>
                    <a:pt x="123" y="16"/>
                  </a:lnTo>
                  <a:lnTo>
                    <a:pt x="109" y="14"/>
                  </a:lnTo>
                  <a:lnTo>
                    <a:pt x="93" y="12"/>
                  </a:lnTo>
                  <a:lnTo>
                    <a:pt x="80" y="16"/>
                  </a:lnTo>
                  <a:lnTo>
                    <a:pt x="64" y="8"/>
                  </a:lnTo>
                  <a:lnTo>
                    <a:pt x="50" y="0"/>
                  </a:lnTo>
                  <a:lnTo>
                    <a:pt x="36" y="30"/>
                  </a:lnTo>
                  <a:lnTo>
                    <a:pt x="14" y="73"/>
                  </a:lnTo>
                  <a:lnTo>
                    <a:pt x="13" y="92"/>
                  </a:lnTo>
                  <a:lnTo>
                    <a:pt x="13" y="112"/>
                  </a:lnTo>
                  <a:lnTo>
                    <a:pt x="5" y="140"/>
                  </a:lnTo>
                  <a:lnTo>
                    <a:pt x="11" y="183"/>
                  </a:lnTo>
                  <a:lnTo>
                    <a:pt x="7" y="201"/>
                  </a:lnTo>
                  <a:lnTo>
                    <a:pt x="0" y="217"/>
                  </a:lnTo>
                  <a:lnTo>
                    <a:pt x="30" y="252"/>
                  </a:lnTo>
                  <a:lnTo>
                    <a:pt x="45" y="249"/>
                  </a:lnTo>
                  <a:lnTo>
                    <a:pt x="75" y="242"/>
                  </a:lnTo>
                  <a:lnTo>
                    <a:pt x="91" y="247"/>
                  </a:lnTo>
                  <a:lnTo>
                    <a:pt x="102" y="261"/>
                  </a:lnTo>
                  <a:lnTo>
                    <a:pt x="103" y="265"/>
                  </a:lnTo>
                  <a:lnTo>
                    <a:pt x="103" y="265"/>
                  </a:lnTo>
                  <a:lnTo>
                    <a:pt x="10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78">
              <a:extLst>
                <a:ext uri="{FF2B5EF4-FFF2-40B4-BE49-F238E27FC236}">
                  <a16:creationId xmlns:a16="http://schemas.microsoft.com/office/drawing/2014/main" id="{67981ABF-5F96-2ED0-C839-074DD0AB3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5050483"/>
              <a:ext cx="788286" cy="682127"/>
            </a:xfrm>
            <a:custGeom>
              <a:avLst/>
              <a:gdLst>
                <a:gd name="T0" fmla="*/ 215 w 349"/>
                <a:gd name="T1" fmla="*/ 302 h 302"/>
                <a:gd name="T2" fmla="*/ 242 w 349"/>
                <a:gd name="T3" fmla="*/ 283 h 302"/>
                <a:gd name="T4" fmla="*/ 267 w 349"/>
                <a:gd name="T5" fmla="*/ 274 h 302"/>
                <a:gd name="T6" fmla="*/ 293 w 349"/>
                <a:gd name="T7" fmla="*/ 261 h 302"/>
                <a:gd name="T8" fmla="*/ 311 w 349"/>
                <a:gd name="T9" fmla="*/ 253 h 302"/>
                <a:gd name="T10" fmla="*/ 329 w 349"/>
                <a:gd name="T11" fmla="*/ 245 h 302"/>
                <a:gd name="T12" fmla="*/ 349 w 349"/>
                <a:gd name="T13" fmla="*/ 235 h 302"/>
                <a:gd name="T14" fmla="*/ 327 w 349"/>
                <a:gd name="T15" fmla="*/ 226 h 302"/>
                <a:gd name="T16" fmla="*/ 333 w 349"/>
                <a:gd name="T17" fmla="*/ 210 h 302"/>
                <a:gd name="T18" fmla="*/ 334 w 349"/>
                <a:gd name="T19" fmla="*/ 197 h 302"/>
                <a:gd name="T20" fmla="*/ 340 w 349"/>
                <a:gd name="T21" fmla="*/ 181 h 302"/>
                <a:gd name="T22" fmla="*/ 343 w 349"/>
                <a:gd name="T23" fmla="*/ 171 h 302"/>
                <a:gd name="T24" fmla="*/ 347 w 349"/>
                <a:gd name="T25" fmla="*/ 148 h 302"/>
                <a:gd name="T26" fmla="*/ 345 w 349"/>
                <a:gd name="T27" fmla="*/ 131 h 302"/>
                <a:gd name="T28" fmla="*/ 343 w 349"/>
                <a:gd name="T29" fmla="*/ 117 h 302"/>
                <a:gd name="T30" fmla="*/ 331 w 349"/>
                <a:gd name="T31" fmla="*/ 114 h 302"/>
                <a:gd name="T32" fmla="*/ 320 w 349"/>
                <a:gd name="T33" fmla="*/ 99 h 302"/>
                <a:gd name="T34" fmla="*/ 315 w 349"/>
                <a:gd name="T35" fmla="*/ 89 h 302"/>
                <a:gd name="T36" fmla="*/ 297 w 349"/>
                <a:gd name="T37" fmla="*/ 73 h 302"/>
                <a:gd name="T38" fmla="*/ 284 w 349"/>
                <a:gd name="T39" fmla="*/ 55 h 302"/>
                <a:gd name="T40" fmla="*/ 254 w 349"/>
                <a:gd name="T41" fmla="*/ 30 h 302"/>
                <a:gd name="T42" fmla="*/ 242 w 349"/>
                <a:gd name="T43" fmla="*/ 30 h 302"/>
                <a:gd name="T44" fmla="*/ 219 w 349"/>
                <a:gd name="T45" fmla="*/ 35 h 302"/>
                <a:gd name="T46" fmla="*/ 192 w 349"/>
                <a:gd name="T47" fmla="*/ 37 h 302"/>
                <a:gd name="T48" fmla="*/ 178 w 349"/>
                <a:gd name="T49" fmla="*/ 23 h 302"/>
                <a:gd name="T50" fmla="*/ 165 w 349"/>
                <a:gd name="T51" fmla="*/ 16 h 302"/>
                <a:gd name="T52" fmla="*/ 151 w 349"/>
                <a:gd name="T53" fmla="*/ 0 h 302"/>
                <a:gd name="T54" fmla="*/ 133 w 349"/>
                <a:gd name="T55" fmla="*/ 14 h 302"/>
                <a:gd name="T56" fmla="*/ 108 w 349"/>
                <a:gd name="T57" fmla="*/ 37 h 302"/>
                <a:gd name="T58" fmla="*/ 66 w 349"/>
                <a:gd name="T59" fmla="*/ 87 h 302"/>
                <a:gd name="T60" fmla="*/ 51 w 349"/>
                <a:gd name="T61" fmla="*/ 98 h 302"/>
                <a:gd name="T62" fmla="*/ 44 w 349"/>
                <a:gd name="T63" fmla="*/ 110 h 302"/>
                <a:gd name="T64" fmla="*/ 0 w 349"/>
                <a:gd name="T65" fmla="*/ 156 h 302"/>
                <a:gd name="T66" fmla="*/ 5 w 349"/>
                <a:gd name="T67" fmla="*/ 171 h 302"/>
                <a:gd name="T68" fmla="*/ 16 w 349"/>
                <a:gd name="T69" fmla="*/ 178 h 302"/>
                <a:gd name="T70" fmla="*/ 21 w 349"/>
                <a:gd name="T71" fmla="*/ 196 h 302"/>
                <a:gd name="T72" fmla="*/ 32 w 349"/>
                <a:gd name="T73" fmla="*/ 206 h 302"/>
                <a:gd name="T74" fmla="*/ 44 w 349"/>
                <a:gd name="T75" fmla="*/ 210 h 302"/>
                <a:gd name="T76" fmla="*/ 58 w 349"/>
                <a:gd name="T77" fmla="*/ 210 h 302"/>
                <a:gd name="T78" fmla="*/ 71 w 349"/>
                <a:gd name="T79" fmla="*/ 213 h 302"/>
                <a:gd name="T80" fmla="*/ 78 w 349"/>
                <a:gd name="T81" fmla="*/ 228 h 302"/>
                <a:gd name="T82" fmla="*/ 92 w 349"/>
                <a:gd name="T83" fmla="*/ 222 h 302"/>
                <a:gd name="T84" fmla="*/ 103 w 349"/>
                <a:gd name="T85" fmla="*/ 231 h 302"/>
                <a:gd name="T86" fmla="*/ 117 w 349"/>
                <a:gd name="T87" fmla="*/ 226 h 302"/>
                <a:gd name="T88" fmla="*/ 130 w 349"/>
                <a:gd name="T89" fmla="*/ 231 h 302"/>
                <a:gd name="T90" fmla="*/ 142 w 349"/>
                <a:gd name="T91" fmla="*/ 233 h 302"/>
                <a:gd name="T92" fmla="*/ 155 w 349"/>
                <a:gd name="T93" fmla="*/ 231 h 302"/>
                <a:gd name="T94" fmla="*/ 167 w 349"/>
                <a:gd name="T95" fmla="*/ 238 h 302"/>
                <a:gd name="T96" fmla="*/ 185 w 349"/>
                <a:gd name="T97" fmla="*/ 235 h 302"/>
                <a:gd name="T98" fmla="*/ 201 w 349"/>
                <a:gd name="T99" fmla="*/ 260 h 302"/>
                <a:gd name="T100" fmla="*/ 204 w 349"/>
                <a:gd name="T101" fmla="*/ 272 h 302"/>
                <a:gd name="T102" fmla="*/ 215 w 349"/>
                <a:gd name="T103" fmla="*/ 302 h 302"/>
                <a:gd name="T104" fmla="*/ 215 w 349"/>
                <a:gd name="T105" fmla="*/ 302 h 302"/>
                <a:gd name="T106" fmla="*/ 215 w 349"/>
                <a:gd name="T107" fmla="*/ 302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9" h="302">
                  <a:moveTo>
                    <a:pt x="215" y="302"/>
                  </a:moveTo>
                  <a:lnTo>
                    <a:pt x="242" y="283"/>
                  </a:lnTo>
                  <a:lnTo>
                    <a:pt x="267" y="274"/>
                  </a:lnTo>
                  <a:lnTo>
                    <a:pt x="293" y="261"/>
                  </a:lnTo>
                  <a:lnTo>
                    <a:pt x="311" y="253"/>
                  </a:lnTo>
                  <a:lnTo>
                    <a:pt x="329" y="245"/>
                  </a:lnTo>
                  <a:lnTo>
                    <a:pt x="349" y="235"/>
                  </a:lnTo>
                  <a:lnTo>
                    <a:pt x="327" y="226"/>
                  </a:lnTo>
                  <a:lnTo>
                    <a:pt x="333" y="210"/>
                  </a:lnTo>
                  <a:lnTo>
                    <a:pt x="334" y="197"/>
                  </a:lnTo>
                  <a:lnTo>
                    <a:pt x="340" y="181"/>
                  </a:lnTo>
                  <a:lnTo>
                    <a:pt x="343" y="171"/>
                  </a:lnTo>
                  <a:lnTo>
                    <a:pt x="347" y="148"/>
                  </a:lnTo>
                  <a:lnTo>
                    <a:pt x="345" y="131"/>
                  </a:lnTo>
                  <a:lnTo>
                    <a:pt x="343" y="117"/>
                  </a:lnTo>
                  <a:lnTo>
                    <a:pt x="331" y="114"/>
                  </a:lnTo>
                  <a:lnTo>
                    <a:pt x="320" y="99"/>
                  </a:lnTo>
                  <a:lnTo>
                    <a:pt x="315" y="89"/>
                  </a:lnTo>
                  <a:lnTo>
                    <a:pt x="297" y="73"/>
                  </a:lnTo>
                  <a:lnTo>
                    <a:pt x="284" y="55"/>
                  </a:lnTo>
                  <a:lnTo>
                    <a:pt x="254" y="30"/>
                  </a:lnTo>
                  <a:lnTo>
                    <a:pt x="242" y="30"/>
                  </a:lnTo>
                  <a:lnTo>
                    <a:pt x="219" y="35"/>
                  </a:lnTo>
                  <a:lnTo>
                    <a:pt x="192" y="37"/>
                  </a:lnTo>
                  <a:lnTo>
                    <a:pt x="178" y="23"/>
                  </a:lnTo>
                  <a:lnTo>
                    <a:pt x="165" y="16"/>
                  </a:lnTo>
                  <a:lnTo>
                    <a:pt x="151" y="0"/>
                  </a:lnTo>
                  <a:lnTo>
                    <a:pt x="133" y="14"/>
                  </a:lnTo>
                  <a:lnTo>
                    <a:pt x="108" y="37"/>
                  </a:lnTo>
                  <a:lnTo>
                    <a:pt x="66" y="87"/>
                  </a:lnTo>
                  <a:lnTo>
                    <a:pt x="51" y="98"/>
                  </a:lnTo>
                  <a:lnTo>
                    <a:pt x="44" y="110"/>
                  </a:lnTo>
                  <a:lnTo>
                    <a:pt x="0" y="156"/>
                  </a:lnTo>
                  <a:lnTo>
                    <a:pt x="5" y="171"/>
                  </a:lnTo>
                  <a:lnTo>
                    <a:pt x="16" y="178"/>
                  </a:lnTo>
                  <a:lnTo>
                    <a:pt x="21" y="196"/>
                  </a:lnTo>
                  <a:lnTo>
                    <a:pt x="32" y="206"/>
                  </a:lnTo>
                  <a:lnTo>
                    <a:pt x="44" y="210"/>
                  </a:lnTo>
                  <a:lnTo>
                    <a:pt x="58" y="210"/>
                  </a:lnTo>
                  <a:lnTo>
                    <a:pt x="71" y="213"/>
                  </a:lnTo>
                  <a:lnTo>
                    <a:pt x="78" y="228"/>
                  </a:lnTo>
                  <a:lnTo>
                    <a:pt x="92" y="222"/>
                  </a:lnTo>
                  <a:lnTo>
                    <a:pt x="103" y="231"/>
                  </a:lnTo>
                  <a:lnTo>
                    <a:pt x="117" y="226"/>
                  </a:lnTo>
                  <a:lnTo>
                    <a:pt x="130" y="231"/>
                  </a:lnTo>
                  <a:lnTo>
                    <a:pt x="142" y="233"/>
                  </a:lnTo>
                  <a:lnTo>
                    <a:pt x="155" y="231"/>
                  </a:lnTo>
                  <a:lnTo>
                    <a:pt x="167" y="238"/>
                  </a:lnTo>
                  <a:lnTo>
                    <a:pt x="185" y="235"/>
                  </a:lnTo>
                  <a:lnTo>
                    <a:pt x="201" y="260"/>
                  </a:lnTo>
                  <a:lnTo>
                    <a:pt x="204" y="27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79">
              <a:extLst>
                <a:ext uri="{FF2B5EF4-FFF2-40B4-BE49-F238E27FC236}">
                  <a16:creationId xmlns:a16="http://schemas.microsoft.com/office/drawing/2014/main" id="{90B41AE3-7A84-B4D0-E8B6-E19764903F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17493" y="5106951"/>
              <a:ext cx="720525" cy="557899"/>
            </a:xfrm>
            <a:custGeom>
              <a:avLst/>
              <a:gdLst>
                <a:gd name="T0" fmla="*/ 123 w 319"/>
                <a:gd name="T1" fmla="*/ 235 h 247"/>
                <a:gd name="T2" fmla="*/ 155 w 319"/>
                <a:gd name="T3" fmla="*/ 236 h 247"/>
                <a:gd name="T4" fmla="*/ 191 w 319"/>
                <a:gd name="T5" fmla="*/ 208 h 247"/>
                <a:gd name="T6" fmla="*/ 217 w 319"/>
                <a:gd name="T7" fmla="*/ 212 h 247"/>
                <a:gd name="T8" fmla="*/ 239 w 319"/>
                <a:gd name="T9" fmla="*/ 220 h 247"/>
                <a:gd name="T10" fmla="*/ 265 w 319"/>
                <a:gd name="T11" fmla="*/ 231 h 247"/>
                <a:gd name="T12" fmla="*/ 287 w 319"/>
                <a:gd name="T13" fmla="*/ 217 h 247"/>
                <a:gd name="T14" fmla="*/ 313 w 319"/>
                <a:gd name="T15" fmla="*/ 210 h 247"/>
                <a:gd name="T16" fmla="*/ 310 w 319"/>
                <a:gd name="T17" fmla="*/ 187 h 247"/>
                <a:gd name="T18" fmla="*/ 276 w 319"/>
                <a:gd name="T19" fmla="*/ 153 h 247"/>
                <a:gd name="T20" fmla="*/ 265 w 319"/>
                <a:gd name="T21" fmla="*/ 133 h 247"/>
                <a:gd name="T22" fmla="*/ 249 w 319"/>
                <a:gd name="T23" fmla="*/ 101 h 247"/>
                <a:gd name="T24" fmla="*/ 226 w 319"/>
                <a:gd name="T25" fmla="*/ 89 h 247"/>
                <a:gd name="T26" fmla="*/ 233 w 319"/>
                <a:gd name="T27" fmla="*/ 51 h 247"/>
                <a:gd name="T28" fmla="*/ 210 w 319"/>
                <a:gd name="T29" fmla="*/ 0 h 247"/>
                <a:gd name="T30" fmla="*/ 173 w 319"/>
                <a:gd name="T31" fmla="*/ 17 h 247"/>
                <a:gd name="T32" fmla="*/ 137 w 319"/>
                <a:gd name="T33" fmla="*/ 19 h 247"/>
                <a:gd name="T34" fmla="*/ 112 w 319"/>
                <a:gd name="T35" fmla="*/ 16 h 247"/>
                <a:gd name="T36" fmla="*/ 84 w 319"/>
                <a:gd name="T37" fmla="*/ 9 h 247"/>
                <a:gd name="T38" fmla="*/ 62 w 319"/>
                <a:gd name="T39" fmla="*/ 3 h 247"/>
                <a:gd name="T40" fmla="*/ 46 w 319"/>
                <a:gd name="T41" fmla="*/ 25 h 247"/>
                <a:gd name="T42" fmla="*/ 25 w 319"/>
                <a:gd name="T43" fmla="*/ 44 h 247"/>
                <a:gd name="T44" fmla="*/ 0 w 319"/>
                <a:gd name="T45" fmla="*/ 58 h 247"/>
                <a:gd name="T46" fmla="*/ 13 w 319"/>
                <a:gd name="T47" fmla="*/ 89 h 247"/>
                <a:gd name="T48" fmla="*/ 27 w 319"/>
                <a:gd name="T49" fmla="*/ 106 h 247"/>
                <a:gd name="T50" fmla="*/ 32 w 319"/>
                <a:gd name="T51" fmla="*/ 140 h 247"/>
                <a:gd name="T52" fmla="*/ 16 w 319"/>
                <a:gd name="T53" fmla="*/ 163 h 247"/>
                <a:gd name="T54" fmla="*/ 9 w 319"/>
                <a:gd name="T55" fmla="*/ 192 h 247"/>
                <a:gd name="T56" fmla="*/ 45 w 319"/>
                <a:gd name="T57" fmla="*/ 217 h 247"/>
                <a:gd name="T58" fmla="*/ 75 w 319"/>
                <a:gd name="T59" fmla="*/ 236 h 247"/>
                <a:gd name="T60" fmla="*/ 100 w 319"/>
                <a:gd name="T61" fmla="*/ 242 h 247"/>
                <a:gd name="T62" fmla="*/ 105 w 319"/>
                <a:gd name="T63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9" h="247">
                  <a:moveTo>
                    <a:pt x="105" y="247"/>
                  </a:moveTo>
                  <a:lnTo>
                    <a:pt x="123" y="235"/>
                  </a:lnTo>
                  <a:lnTo>
                    <a:pt x="132" y="244"/>
                  </a:lnTo>
                  <a:lnTo>
                    <a:pt x="155" y="236"/>
                  </a:lnTo>
                  <a:lnTo>
                    <a:pt x="174" y="219"/>
                  </a:lnTo>
                  <a:lnTo>
                    <a:pt x="191" y="208"/>
                  </a:lnTo>
                  <a:lnTo>
                    <a:pt x="205" y="203"/>
                  </a:lnTo>
                  <a:lnTo>
                    <a:pt x="217" y="212"/>
                  </a:lnTo>
                  <a:lnTo>
                    <a:pt x="224" y="222"/>
                  </a:lnTo>
                  <a:lnTo>
                    <a:pt x="239" y="220"/>
                  </a:lnTo>
                  <a:lnTo>
                    <a:pt x="255" y="222"/>
                  </a:lnTo>
                  <a:lnTo>
                    <a:pt x="265" y="231"/>
                  </a:lnTo>
                  <a:lnTo>
                    <a:pt x="274" y="219"/>
                  </a:lnTo>
                  <a:lnTo>
                    <a:pt x="287" y="217"/>
                  </a:lnTo>
                  <a:lnTo>
                    <a:pt x="301" y="215"/>
                  </a:lnTo>
                  <a:lnTo>
                    <a:pt x="313" y="210"/>
                  </a:lnTo>
                  <a:lnTo>
                    <a:pt x="319" y="197"/>
                  </a:lnTo>
                  <a:lnTo>
                    <a:pt x="310" y="187"/>
                  </a:lnTo>
                  <a:lnTo>
                    <a:pt x="301" y="179"/>
                  </a:lnTo>
                  <a:lnTo>
                    <a:pt x="276" y="153"/>
                  </a:lnTo>
                  <a:lnTo>
                    <a:pt x="278" y="140"/>
                  </a:lnTo>
                  <a:lnTo>
                    <a:pt x="265" y="133"/>
                  </a:lnTo>
                  <a:lnTo>
                    <a:pt x="258" y="115"/>
                  </a:lnTo>
                  <a:lnTo>
                    <a:pt x="249" y="101"/>
                  </a:lnTo>
                  <a:lnTo>
                    <a:pt x="237" y="96"/>
                  </a:lnTo>
                  <a:lnTo>
                    <a:pt x="226" y="89"/>
                  </a:lnTo>
                  <a:lnTo>
                    <a:pt x="231" y="67"/>
                  </a:lnTo>
                  <a:lnTo>
                    <a:pt x="233" y="51"/>
                  </a:lnTo>
                  <a:lnTo>
                    <a:pt x="242" y="39"/>
                  </a:lnTo>
                  <a:lnTo>
                    <a:pt x="210" y="0"/>
                  </a:lnTo>
                  <a:lnTo>
                    <a:pt x="191" y="7"/>
                  </a:lnTo>
                  <a:lnTo>
                    <a:pt x="173" y="17"/>
                  </a:lnTo>
                  <a:lnTo>
                    <a:pt x="153" y="14"/>
                  </a:lnTo>
                  <a:lnTo>
                    <a:pt x="137" y="19"/>
                  </a:lnTo>
                  <a:lnTo>
                    <a:pt x="125" y="14"/>
                  </a:lnTo>
                  <a:lnTo>
                    <a:pt x="112" y="16"/>
                  </a:lnTo>
                  <a:lnTo>
                    <a:pt x="96" y="14"/>
                  </a:lnTo>
                  <a:lnTo>
                    <a:pt x="84" y="9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3" y="16"/>
                  </a:lnTo>
                  <a:lnTo>
                    <a:pt x="46" y="25"/>
                  </a:lnTo>
                  <a:lnTo>
                    <a:pt x="36" y="34"/>
                  </a:lnTo>
                  <a:lnTo>
                    <a:pt x="25" y="44"/>
                  </a:lnTo>
                  <a:lnTo>
                    <a:pt x="14" y="53"/>
                  </a:lnTo>
                  <a:lnTo>
                    <a:pt x="0" y="58"/>
                  </a:lnTo>
                  <a:lnTo>
                    <a:pt x="2" y="74"/>
                  </a:lnTo>
                  <a:lnTo>
                    <a:pt x="13" y="89"/>
                  </a:lnTo>
                  <a:lnTo>
                    <a:pt x="25" y="94"/>
                  </a:lnTo>
                  <a:lnTo>
                    <a:pt x="27" y="106"/>
                  </a:lnTo>
                  <a:lnTo>
                    <a:pt x="27" y="123"/>
                  </a:lnTo>
                  <a:lnTo>
                    <a:pt x="32" y="140"/>
                  </a:lnTo>
                  <a:lnTo>
                    <a:pt x="23" y="151"/>
                  </a:lnTo>
                  <a:lnTo>
                    <a:pt x="16" y="163"/>
                  </a:lnTo>
                  <a:lnTo>
                    <a:pt x="14" y="179"/>
                  </a:lnTo>
                  <a:lnTo>
                    <a:pt x="9" y="192"/>
                  </a:lnTo>
                  <a:lnTo>
                    <a:pt x="23" y="206"/>
                  </a:lnTo>
                  <a:lnTo>
                    <a:pt x="45" y="217"/>
                  </a:lnTo>
                  <a:lnTo>
                    <a:pt x="57" y="220"/>
                  </a:lnTo>
                  <a:lnTo>
                    <a:pt x="75" y="236"/>
                  </a:lnTo>
                  <a:lnTo>
                    <a:pt x="84" y="240"/>
                  </a:lnTo>
                  <a:lnTo>
                    <a:pt x="100" y="242"/>
                  </a:lnTo>
                  <a:lnTo>
                    <a:pt x="105" y="247"/>
                  </a:lnTo>
                  <a:lnTo>
                    <a:pt x="105" y="247"/>
                  </a:lnTo>
                  <a:lnTo>
                    <a:pt x="105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80">
              <a:extLst>
                <a:ext uri="{FF2B5EF4-FFF2-40B4-BE49-F238E27FC236}">
                  <a16:creationId xmlns:a16="http://schemas.microsoft.com/office/drawing/2014/main" id="{F01D156D-52A8-DB41-FA47-F39453D5C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8341" y="5732610"/>
              <a:ext cx="634695" cy="566934"/>
            </a:xfrm>
            <a:custGeom>
              <a:avLst/>
              <a:gdLst>
                <a:gd name="T0" fmla="*/ 186 w 281"/>
                <a:gd name="T1" fmla="*/ 251 h 251"/>
                <a:gd name="T2" fmla="*/ 251 w 281"/>
                <a:gd name="T3" fmla="*/ 225 h 251"/>
                <a:gd name="T4" fmla="*/ 274 w 281"/>
                <a:gd name="T5" fmla="*/ 218 h 251"/>
                <a:gd name="T6" fmla="*/ 274 w 281"/>
                <a:gd name="T7" fmla="*/ 202 h 251"/>
                <a:gd name="T8" fmla="*/ 281 w 281"/>
                <a:gd name="T9" fmla="*/ 189 h 251"/>
                <a:gd name="T10" fmla="*/ 281 w 281"/>
                <a:gd name="T11" fmla="*/ 169 h 251"/>
                <a:gd name="T12" fmla="*/ 268 w 281"/>
                <a:gd name="T13" fmla="*/ 155 h 251"/>
                <a:gd name="T14" fmla="*/ 270 w 281"/>
                <a:gd name="T15" fmla="*/ 143 h 251"/>
                <a:gd name="T16" fmla="*/ 279 w 281"/>
                <a:gd name="T17" fmla="*/ 121 h 251"/>
                <a:gd name="T18" fmla="*/ 268 w 281"/>
                <a:gd name="T19" fmla="*/ 107 h 251"/>
                <a:gd name="T20" fmla="*/ 256 w 281"/>
                <a:gd name="T21" fmla="*/ 102 h 251"/>
                <a:gd name="T22" fmla="*/ 245 w 281"/>
                <a:gd name="T23" fmla="*/ 91 h 251"/>
                <a:gd name="T24" fmla="*/ 233 w 281"/>
                <a:gd name="T25" fmla="*/ 88 h 251"/>
                <a:gd name="T26" fmla="*/ 217 w 281"/>
                <a:gd name="T27" fmla="*/ 82 h 251"/>
                <a:gd name="T28" fmla="*/ 208 w 281"/>
                <a:gd name="T29" fmla="*/ 72 h 251"/>
                <a:gd name="T30" fmla="*/ 194 w 281"/>
                <a:gd name="T31" fmla="*/ 63 h 251"/>
                <a:gd name="T32" fmla="*/ 185 w 281"/>
                <a:gd name="T33" fmla="*/ 52 h 251"/>
                <a:gd name="T34" fmla="*/ 172 w 281"/>
                <a:gd name="T35" fmla="*/ 45 h 251"/>
                <a:gd name="T36" fmla="*/ 160 w 281"/>
                <a:gd name="T37" fmla="*/ 43 h 251"/>
                <a:gd name="T38" fmla="*/ 144 w 281"/>
                <a:gd name="T39" fmla="*/ 41 h 251"/>
                <a:gd name="T40" fmla="*/ 131 w 281"/>
                <a:gd name="T41" fmla="*/ 40 h 251"/>
                <a:gd name="T42" fmla="*/ 119 w 281"/>
                <a:gd name="T43" fmla="*/ 34 h 251"/>
                <a:gd name="T44" fmla="*/ 83 w 281"/>
                <a:gd name="T45" fmla="*/ 0 h 251"/>
                <a:gd name="T46" fmla="*/ 48 w 281"/>
                <a:gd name="T47" fmla="*/ 29 h 251"/>
                <a:gd name="T48" fmla="*/ 26 w 281"/>
                <a:gd name="T49" fmla="*/ 41 h 251"/>
                <a:gd name="T50" fmla="*/ 0 w 281"/>
                <a:gd name="T51" fmla="*/ 57 h 251"/>
                <a:gd name="T52" fmla="*/ 12 w 281"/>
                <a:gd name="T53" fmla="*/ 66 h 251"/>
                <a:gd name="T54" fmla="*/ 19 w 281"/>
                <a:gd name="T55" fmla="*/ 77 h 251"/>
                <a:gd name="T56" fmla="*/ 32 w 281"/>
                <a:gd name="T57" fmla="*/ 82 h 251"/>
                <a:gd name="T58" fmla="*/ 46 w 281"/>
                <a:gd name="T59" fmla="*/ 80 h 251"/>
                <a:gd name="T60" fmla="*/ 48 w 281"/>
                <a:gd name="T61" fmla="*/ 93 h 251"/>
                <a:gd name="T62" fmla="*/ 55 w 281"/>
                <a:gd name="T63" fmla="*/ 107 h 251"/>
                <a:gd name="T64" fmla="*/ 64 w 281"/>
                <a:gd name="T65" fmla="*/ 114 h 251"/>
                <a:gd name="T66" fmla="*/ 76 w 281"/>
                <a:gd name="T67" fmla="*/ 123 h 251"/>
                <a:gd name="T68" fmla="*/ 90 w 281"/>
                <a:gd name="T69" fmla="*/ 134 h 251"/>
                <a:gd name="T70" fmla="*/ 99 w 281"/>
                <a:gd name="T71" fmla="*/ 141 h 251"/>
                <a:gd name="T72" fmla="*/ 115 w 281"/>
                <a:gd name="T73" fmla="*/ 143 h 251"/>
                <a:gd name="T74" fmla="*/ 124 w 281"/>
                <a:gd name="T75" fmla="*/ 152 h 251"/>
                <a:gd name="T76" fmla="*/ 130 w 281"/>
                <a:gd name="T77" fmla="*/ 164 h 251"/>
                <a:gd name="T78" fmla="*/ 140 w 281"/>
                <a:gd name="T79" fmla="*/ 178 h 251"/>
                <a:gd name="T80" fmla="*/ 147 w 281"/>
                <a:gd name="T81" fmla="*/ 193 h 251"/>
                <a:gd name="T82" fmla="*/ 153 w 281"/>
                <a:gd name="T83" fmla="*/ 207 h 251"/>
                <a:gd name="T84" fmla="*/ 154 w 281"/>
                <a:gd name="T85" fmla="*/ 219 h 251"/>
                <a:gd name="T86" fmla="*/ 160 w 281"/>
                <a:gd name="T87" fmla="*/ 234 h 251"/>
                <a:gd name="T88" fmla="*/ 172 w 281"/>
                <a:gd name="T89" fmla="*/ 234 h 251"/>
                <a:gd name="T90" fmla="*/ 179 w 281"/>
                <a:gd name="T91" fmla="*/ 248 h 251"/>
                <a:gd name="T92" fmla="*/ 186 w 281"/>
                <a:gd name="T93" fmla="*/ 251 h 251"/>
                <a:gd name="T94" fmla="*/ 186 w 281"/>
                <a:gd name="T95" fmla="*/ 251 h 251"/>
                <a:gd name="T96" fmla="*/ 186 w 281"/>
                <a:gd name="T9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1" h="251">
                  <a:moveTo>
                    <a:pt x="186" y="251"/>
                  </a:moveTo>
                  <a:lnTo>
                    <a:pt x="251" y="225"/>
                  </a:lnTo>
                  <a:lnTo>
                    <a:pt x="274" y="218"/>
                  </a:lnTo>
                  <a:lnTo>
                    <a:pt x="274" y="202"/>
                  </a:lnTo>
                  <a:lnTo>
                    <a:pt x="281" y="189"/>
                  </a:lnTo>
                  <a:lnTo>
                    <a:pt x="281" y="169"/>
                  </a:lnTo>
                  <a:lnTo>
                    <a:pt x="268" y="155"/>
                  </a:lnTo>
                  <a:lnTo>
                    <a:pt x="270" y="143"/>
                  </a:lnTo>
                  <a:lnTo>
                    <a:pt x="279" y="121"/>
                  </a:lnTo>
                  <a:lnTo>
                    <a:pt x="268" y="107"/>
                  </a:lnTo>
                  <a:lnTo>
                    <a:pt x="256" y="102"/>
                  </a:lnTo>
                  <a:lnTo>
                    <a:pt x="245" y="91"/>
                  </a:lnTo>
                  <a:lnTo>
                    <a:pt x="233" y="88"/>
                  </a:lnTo>
                  <a:lnTo>
                    <a:pt x="217" y="82"/>
                  </a:lnTo>
                  <a:lnTo>
                    <a:pt x="208" y="72"/>
                  </a:lnTo>
                  <a:lnTo>
                    <a:pt x="194" y="63"/>
                  </a:lnTo>
                  <a:lnTo>
                    <a:pt x="185" y="52"/>
                  </a:lnTo>
                  <a:lnTo>
                    <a:pt x="172" y="45"/>
                  </a:lnTo>
                  <a:lnTo>
                    <a:pt x="160" y="43"/>
                  </a:lnTo>
                  <a:lnTo>
                    <a:pt x="144" y="41"/>
                  </a:lnTo>
                  <a:lnTo>
                    <a:pt x="131" y="40"/>
                  </a:lnTo>
                  <a:lnTo>
                    <a:pt x="119" y="34"/>
                  </a:lnTo>
                  <a:lnTo>
                    <a:pt x="83" y="0"/>
                  </a:lnTo>
                  <a:lnTo>
                    <a:pt x="48" y="29"/>
                  </a:lnTo>
                  <a:lnTo>
                    <a:pt x="26" y="41"/>
                  </a:lnTo>
                  <a:lnTo>
                    <a:pt x="0" y="57"/>
                  </a:lnTo>
                  <a:lnTo>
                    <a:pt x="12" y="66"/>
                  </a:lnTo>
                  <a:lnTo>
                    <a:pt x="19" y="77"/>
                  </a:lnTo>
                  <a:lnTo>
                    <a:pt x="32" y="82"/>
                  </a:lnTo>
                  <a:lnTo>
                    <a:pt x="46" y="80"/>
                  </a:lnTo>
                  <a:lnTo>
                    <a:pt x="48" y="93"/>
                  </a:lnTo>
                  <a:lnTo>
                    <a:pt x="55" y="107"/>
                  </a:lnTo>
                  <a:lnTo>
                    <a:pt x="64" y="114"/>
                  </a:lnTo>
                  <a:lnTo>
                    <a:pt x="76" y="123"/>
                  </a:lnTo>
                  <a:lnTo>
                    <a:pt x="90" y="134"/>
                  </a:lnTo>
                  <a:lnTo>
                    <a:pt x="99" y="141"/>
                  </a:lnTo>
                  <a:lnTo>
                    <a:pt x="115" y="143"/>
                  </a:lnTo>
                  <a:lnTo>
                    <a:pt x="124" y="152"/>
                  </a:lnTo>
                  <a:lnTo>
                    <a:pt x="130" y="164"/>
                  </a:lnTo>
                  <a:lnTo>
                    <a:pt x="140" y="178"/>
                  </a:lnTo>
                  <a:lnTo>
                    <a:pt x="147" y="193"/>
                  </a:lnTo>
                  <a:lnTo>
                    <a:pt x="153" y="207"/>
                  </a:lnTo>
                  <a:lnTo>
                    <a:pt x="154" y="219"/>
                  </a:lnTo>
                  <a:lnTo>
                    <a:pt x="160" y="234"/>
                  </a:lnTo>
                  <a:lnTo>
                    <a:pt x="172" y="234"/>
                  </a:lnTo>
                  <a:lnTo>
                    <a:pt x="179" y="248"/>
                  </a:lnTo>
                  <a:lnTo>
                    <a:pt x="186" y="251"/>
                  </a:lnTo>
                  <a:lnTo>
                    <a:pt x="186" y="251"/>
                  </a:lnTo>
                  <a:lnTo>
                    <a:pt x="18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81">
              <a:extLst>
                <a:ext uri="{FF2B5EF4-FFF2-40B4-BE49-F238E27FC236}">
                  <a16:creationId xmlns:a16="http://schemas.microsoft.com/office/drawing/2014/main" id="{AB7912BF-7655-C1C5-D7B8-CAF330AF0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67017" y="5495447"/>
              <a:ext cx="566934" cy="648247"/>
            </a:xfrm>
            <a:custGeom>
              <a:avLst/>
              <a:gdLst>
                <a:gd name="T0" fmla="*/ 132 w 251"/>
                <a:gd name="T1" fmla="*/ 287 h 287"/>
                <a:gd name="T2" fmla="*/ 167 w 251"/>
                <a:gd name="T3" fmla="*/ 285 h 287"/>
                <a:gd name="T4" fmla="*/ 180 w 251"/>
                <a:gd name="T5" fmla="*/ 283 h 287"/>
                <a:gd name="T6" fmla="*/ 219 w 251"/>
                <a:gd name="T7" fmla="*/ 276 h 287"/>
                <a:gd name="T8" fmla="*/ 235 w 251"/>
                <a:gd name="T9" fmla="*/ 278 h 287"/>
                <a:gd name="T10" fmla="*/ 249 w 251"/>
                <a:gd name="T11" fmla="*/ 276 h 287"/>
                <a:gd name="T12" fmla="*/ 251 w 251"/>
                <a:gd name="T13" fmla="*/ 260 h 287"/>
                <a:gd name="T14" fmla="*/ 247 w 251"/>
                <a:gd name="T15" fmla="*/ 230 h 287"/>
                <a:gd name="T16" fmla="*/ 251 w 251"/>
                <a:gd name="T17" fmla="*/ 210 h 287"/>
                <a:gd name="T18" fmla="*/ 251 w 251"/>
                <a:gd name="T19" fmla="*/ 146 h 287"/>
                <a:gd name="T20" fmla="*/ 251 w 251"/>
                <a:gd name="T21" fmla="*/ 127 h 287"/>
                <a:gd name="T22" fmla="*/ 240 w 251"/>
                <a:gd name="T23" fmla="*/ 88 h 287"/>
                <a:gd name="T24" fmla="*/ 239 w 251"/>
                <a:gd name="T25" fmla="*/ 64 h 287"/>
                <a:gd name="T26" fmla="*/ 240 w 251"/>
                <a:gd name="T27" fmla="*/ 2 h 287"/>
                <a:gd name="T28" fmla="*/ 228 w 251"/>
                <a:gd name="T29" fmla="*/ 0 h 287"/>
                <a:gd name="T30" fmla="*/ 182 w 251"/>
                <a:gd name="T31" fmla="*/ 2 h 287"/>
                <a:gd name="T32" fmla="*/ 164 w 251"/>
                <a:gd name="T33" fmla="*/ 0 h 287"/>
                <a:gd name="T34" fmla="*/ 118 w 251"/>
                <a:gd name="T35" fmla="*/ 0 h 287"/>
                <a:gd name="T36" fmla="*/ 107 w 251"/>
                <a:gd name="T37" fmla="*/ 6 h 287"/>
                <a:gd name="T38" fmla="*/ 75 w 251"/>
                <a:gd name="T39" fmla="*/ 63 h 287"/>
                <a:gd name="T40" fmla="*/ 73 w 251"/>
                <a:gd name="T41" fmla="*/ 75 h 287"/>
                <a:gd name="T42" fmla="*/ 57 w 251"/>
                <a:gd name="T43" fmla="*/ 123 h 287"/>
                <a:gd name="T44" fmla="*/ 2 w 251"/>
                <a:gd name="T45" fmla="*/ 123 h 287"/>
                <a:gd name="T46" fmla="*/ 4 w 251"/>
                <a:gd name="T47" fmla="*/ 145 h 287"/>
                <a:gd name="T48" fmla="*/ 0 w 251"/>
                <a:gd name="T49" fmla="*/ 168 h 287"/>
                <a:gd name="T50" fmla="*/ 12 w 251"/>
                <a:gd name="T51" fmla="*/ 175 h 287"/>
                <a:gd name="T52" fmla="*/ 11 w 251"/>
                <a:gd name="T53" fmla="*/ 207 h 287"/>
                <a:gd name="T54" fmla="*/ 9 w 251"/>
                <a:gd name="T55" fmla="*/ 226 h 287"/>
                <a:gd name="T56" fmla="*/ 11 w 251"/>
                <a:gd name="T57" fmla="*/ 246 h 287"/>
                <a:gd name="T58" fmla="*/ 37 w 251"/>
                <a:gd name="T59" fmla="*/ 260 h 287"/>
                <a:gd name="T60" fmla="*/ 59 w 251"/>
                <a:gd name="T61" fmla="*/ 266 h 287"/>
                <a:gd name="T62" fmla="*/ 100 w 251"/>
                <a:gd name="T63" fmla="*/ 276 h 287"/>
                <a:gd name="T64" fmla="*/ 112 w 251"/>
                <a:gd name="T65" fmla="*/ 282 h 287"/>
                <a:gd name="T66" fmla="*/ 132 w 251"/>
                <a:gd name="T67" fmla="*/ 287 h 287"/>
                <a:gd name="T68" fmla="*/ 132 w 251"/>
                <a:gd name="T69" fmla="*/ 287 h 287"/>
                <a:gd name="T70" fmla="*/ 132 w 251"/>
                <a:gd name="T71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287">
                  <a:moveTo>
                    <a:pt x="132" y="287"/>
                  </a:moveTo>
                  <a:lnTo>
                    <a:pt x="167" y="285"/>
                  </a:lnTo>
                  <a:lnTo>
                    <a:pt x="180" y="283"/>
                  </a:lnTo>
                  <a:lnTo>
                    <a:pt x="219" y="276"/>
                  </a:lnTo>
                  <a:lnTo>
                    <a:pt x="235" y="278"/>
                  </a:lnTo>
                  <a:lnTo>
                    <a:pt x="249" y="276"/>
                  </a:lnTo>
                  <a:lnTo>
                    <a:pt x="251" y="260"/>
                  </a:lnTo>
                  <a:lnTo>
                    <a:pt x="247" y="230"/>
                  </a:lnTo>
                  <a:lnTo>
                    <a:pt x="251" y="210"/>
                  </a:lnTo>
                  <a:lnTo>
                    <a:pt x="251" y="146"/>
                  </a:lnTo>
                  <a:lnTo>
                    <a:pt x="251" y="127"/>
                  </a:lnTo>
                  <a:lnTo>
                    <a:pt x="240" y="88"/>
                  </a:lnTo>
                  <a:lnTo>
                    <a:pt x="239" y="64"/>
                  </a:lnTo>
                  <a:lnTo>
                    <a:pt x="240" y="2"/>
                  </a:lnTo>
                  <a:lnTo>
                    <a:pt x="228" y="0"/>
                  </a:lnTo>
                  <a:lnTo>
                    <a:pt x="182" y="2"/>
                  </a:lnTo>
                  <a:lnTo>
                    <a:pt x="164" y="0"/>
                  </a:lnTo>
                  <a:lnTo>
                    <a:pt x="118" y="0"/>
                  </a:lnTo>
                  <a:lnTo>
                    <a:pt x="107" y="6"/>
                  </a:lnTo>
                  <a:lnTo>
                    <a:pt x="75" y="63"/>
                  </a:lnTo>
                  <a:lnTo>
                    <a:pt x="73" y="75"/>
                  </a:lnTo>
                  <a:lnTo>
                    <a:pt x="57" y="123"/>
                  </a:lnTo>
                  <a:lnTo>
                    <a:pt x="2" y="123"/>
                  </a:lnTo>
                  <a:lnTo>
                    <a:pt x="4" y="145"/>
                  </a:lnTo>
                  <a:lnTo>
                    <a:pt x="0" y="168"/>
                  </a:lnTo>
                  <a:lnTo>
                    <a:pt x="12" y="175"/>
                  </a:lnTo>
                  <a:lnTo>
                    <a:pt x="11" y="207"/>
                  </a:lnTo>
                  <a:lnTo>
                    <a:pt x="9" y="226"/>
                  </a:lnTo>
                  <a:lnTo>
                    <a:pt x="11" y="246"/>
                  </a:lnTo>
                  <a:lnTo>
                    <a:pt x="37" y="260"/>
                  </a:lnTo>
                  <a:lnTo>
                    <a:pt x="59" y="266"/>
                  </a:lnTo>
                  <a:lnTo>
                    <a:pt x="100" y="276"/>
                  </a:lnTo>
                  <a:lnTo>
                    <a:pt x="112" y="282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82">
              <a:extLst>
                <a:ext uri="{FF2B5EF4-FFF2-40B4-BE49-F238E27FC236}">
                  <a16:creationId xmlns:a16="http://schemas.microsoft.com/office/drawing/2014/main" id="{F9F60BEA-7E4A-FE19-C336-160BF517BE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8178" y="4479033"/>
              <a:ext cx="679869" cy="406566"/>
            </a:xfrm>
            <a:custGeom>
              <a:avLst/>
              <a:gdLst>
                <a:gd name="T0" fmla="*/ 192 w 301"/>
                <a:gd name="T1" fmla="*/ 180 h 180"/>
                <a:gd name="T2" fmla="*/ 212 w 301"/>
                <a:gd name="T3" fmla="*/ 173 h 180"/>
                <a:gd name="T4" fmla="*/ 276 w 301"/>
                <a:gd name="T5" fmla="*/ 171 h 180"/>
                <a:gd name="T6" fmla="*/ 299 w 301"/>
                <a:gd name="T7" fmla="*/ 174 h 180"/>
                <a:gd name="T8" fmla="*/ 301 w 301"/>
                <a:gd name="T9" fmla="*/ 155 h 180"/>
                <a:gd name="T10" fmla="*/ 299 w 301"/>
                <a:gd name="T11" fmla="*/ 141 h 180"/>
                <a:gd name="T12" fmla="*/ 301 w 301"/>
                <a:gd name="T13" fmla="*/ 107 h 180"/>
                <a:gd name="T14" fmla="*/ 299 w 301"/>
                <a:gd name="T15" fmla="*/ 93 h 180"/>
                <a:gd name="T16" fmla="*/ 276 w 301"/>
                <a:gd name="T17" fmla="*/ 93 h 180"/>
                <a:gd name="T18" fmla="*/ 255 w 301"/>
                <a:gd name="T19" fmla="*/ 91 h 180"/>
                <a:gd name="T20" fmla="*/ 242 w 301"/>
                <a:gd name="T21" fmla="*/ 53 h 180"/>
                <a:gd name="T22" fmla="*/ 233 w 301"/>
                <a:gd name="T23" fmla="*/ 23 h 180"/>
                <a:gd name="T24" fmla="*/ 233 w 301"/>
                <a:gd name="T25" fmla="*/ 4 h 180"/>
                <a:gd name="T26" fmla="*/ 214 w 301"/>
                <a:gd name="T27" fmla="*/ 5 h 180"/>
                <a:gd name="T28" fmla="*/ 216 w 301"/>
                <a:gd name="T29" fmla="*/ 14 h 180"/>
                <a:gd name="T30" fmla="*/ 173 w 301"/>
                <a:gd name="T31" fmla="*/ 16 h 180"/>
                <a:gd name="T32" fmla="*/ 144 w 301"/>
                <a:gd name="T33" fmla="*/ 16 h 180"/>
                <a:gd name="T34" fmla="*/ 139 w 301"/>
                <a:gd name="T35" fmla="*/ 2 h 180"/>
                <a:gd name="T36" fmla="*/ 127 w 301"/>
                <a:gd name="T37" fmla="*/ 0 h 180"/>
                <a:gd name="T38" fmla="*/ 135 w 301"/>
                <a:gd name="T39" fmla="*/ 14 h 180"/>
                <a:gd name="T40" fmla="*/ 116 w 301"/>
                <a:gd name="T41" fmla="*/ 14 h 180"/>
                <a:gd name="T42" fmla="*/ 107 w 301"/>
                <a:gd name="T43" fmla="*/ 2 h 180"/>
                <a:gd name="T44" fmla="*/ 103 w 301"/>
                <a:gd name="T45" fmla="*/ 14 h 180"/>
                <a:gd name="T46" fmla="*/ 80 w 301"/>
                <a:gd name="T47" fmla="*/ 14 h 180"/>
                <a:gd name="T48" fmla="*/ 61 w 301"/>
                <a:gd name="T49" fmla="*/ 14 h 180"/>
                <a:gd name="T50" fmla="*/ 13 w 301"/>
                <a:gd name="T51" fmla="*/ 16 h 180"/>
                <a:gd name="T52" fmla="*/ 2 w 301"/>
                <a:gd name="T53" fmla="*/ 23 h 180"/>
                <a:gd name="T54" fmla="*/ 0 w 301"/>
                <a:gd name="T55" fmla="*/ 66 h 180"/>
                <a:gd name="T56" fmla="*/ 2 w 301"/>
                <a:gd name="T57" fmla="*/ 94 h 180"/>
                <a:gd name="T58" fmla="*/ 0 w 301"/>
                <a:gd name="T59" fmla="*/ 142 h 180"/>
                <a:gd name="T60" fmla="*/ 54 w 301"/>
                <a:gd name="T61" fmla="*/ 144 h 180"/>
                <a:gd name="T62" fmla="*/ 54 w 301"/>
                <a:gd name="T63" fmla="*/ 173 h 180"/>
                <a:gd name="T64" fmla="*/ 77 w 301"/>
                <a:gd name="T65" fmla="*/ 173 h 180"/>
                <a:gd name="T66" fmla="*/ 144 w 301"/>
                <a:gd name="T67" fmla="*/ 174 h 180"/>
                <a:gd name="T68" fmla="*/ 160 w 301"/>
                <a:gd name="T69" fmla="*/ 173 h 180"/>
                <a:gd name="T70" fmla="*/ 175 w 301"/>
                <a:gd name="T71" fmla="*/ 166 h 180"/>
                <a:gd name="T72" fmla="*/ 192 w 301"/>
                <a:gd name="T73" fmla="*/ 174 h 180"/>
                <a:gd name="T74" fmla="*/ 192 w 301"/>
                <a:gd name="T75" fmla="*/ 180 h 180"/>
                <a:gd name="T76" fmla="*/ 192 w 301"/>
                <a:gd name="T77" fmla="*/ 180 h 180"/>
                <a:gd name="T78" fmla="*/ 192 w 301"/>
                <a:gd name="T7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1" h="180">
                  <a:moveTo>
                    <a:pt x="192" y="180"/>
                  </a:moveTo>
                  <a:lnTo>
                    <a:pt x="212" y="173"/>
                  </a:lnTo>
                  <a:lnTo>
                    <a:pt x="276" y="171"/>
                  </a:lnTo>
                  <a:lnTo>
                    <a:pt x="299" y="174"/>
                  </a:lnTo>
                  <a:lnTo>
                    <a:pt x="301" y="155"/>
                  </a:lnTo>
                  <a:lnTo>
                    <a:pt x="299" y="141"/>
                  </a:lnTo>
                  <a:lnTo>
                    <a:pt x="301" y="107"/>
                  </a:lnTo>
                  <a:lnTo>
                    <a:pt x="299" y="93"/>
                  </a:lnTo>
                  <a:lnTo>
                    <a:pt x="276" y="93"/>
                  </a:lnTo>
                  <a:lnTo>
                    <a:pt x="255" y="91"/>
                  </a:lnTo>
                  <a:lnTo>
                    <a:pt x="242" y="53"/>
                  </a:lnTo>
                  <a:lnTo>
                    <a:pt x="233" y="23"/>
                  </a:lnTo>
                  <a:lnTo>
                    <a:pt x="233" y="4"/>
                  </a:lnTo>
                  <a:lnTo>
                    <a:pt x="214" y="5"/>
                  </a:lnTo>
                  <a:lnTo>
                    <a:pt x="216" y="14"/>
                  </a:lnTo>
                  <a:lnTo>
                    <a:pt x="173" y="16"/>
                  </a:lnTo>
                  <a:lnTo>
                    <a:pt x="144" y="16"/>
                  </a:lnTo>
                  <a:lnTo>
                    <a:pt x="139" y="2"/>
                  </a:lnTo>
                  <a:lnTo>
                    <a:pt x="127" y="0"/>
                  </a:lnTo>
                  <a:lnTo>
                    <a:pt x="135" y="14"/>
                  </a:lnTo>
                  <a:lnTo>
                    <a:pt x="116" y="14"/>
                  </a:lnTo>
                  <a:lnTo>
                    <a:pt x="107" y="2"/>
                  </a:lnTo>
                  <a:lnTo>
                    <a:pt x="103" y="14"/>
                  </a:lnTo>
                  <a:lnTo>
                    <a:pt x="80" y="14"/>
                  </a:lnTo>
                  <a:lnTo>
                    <a:pt x="61" y="14"/>
                  </a:lnTo>
                  <a:lnTo>
                    <a:pt x="13" y="16"/>
                  </a:lnTo>
                  <a:lnTo>
                    <a:pt x="2" y="23"/>
                  </a:lnTo>
                  <a:lnTo>
                    <a:pt x="0" y="66"/>
                  </a:lnTo>
                  <a:lnTo>
                    <a:pt x="2" y="94"/>
                  </a:lnTo>
                  <a:lnTo>
                    <a:pt x="0" y="142"/>
                  </a:lnTo>
                  <a:lnTo>
                    <a:pt x="54" y="144"/>
                  </a:lnTo>
                  <a:lnTo>
                    <a:pt x="54" y="173"/>
                  </a:lnTo>
                  <a:lnTo>
                    <a:pt x="77" y="173"/>
                  </a:lnTo>
                  <a:lnTo>
                    <a:pt x="144" y="174"/>
                  </a:lnTo>
                  <a:lnTo>
                    <a:pt x="160" y="173"/>
                  </a:lnTo>
                  <a:lnTo>
                    <a:pt x="175" y="166"/>
                  </a:lnTo>
                  <a:lnTo>
                    <a:pt x="192" y="174"/>
                  </a:lnTo>
                  <a:lnTo>
                    <a:pt x="192" y="180"/>
                  </a:lnTo>
                  <a:lnTo>
                    <a:pt x="192" y="180"/>
                  </a:lnTo>
                  <a:lnTo>
                    <a:pt x="192" y="1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83">
              <a:extLst>
                <a:ext uri="{FF2B5EF4-FFF2-40B4-BE49-F238E27FC236}">
                  <a16:creationId xmlns:a16="http://schemas.microsoft.com/office/drawing/2014/main" id="{32FB4A83-BEB9-DE93-9EA9-321DA79674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2322" y="5452531"/>
              <a:ext cx="847012" cy="422377"/>
            </a:xfrm>
            <a:custGeom>
              <a:avLst/>
              <a:gdLst>
                <a:gd name="T0" fmla="*/ 158 w 375"/>
                <a:gd name="T1" fmla="*/ 187 h 187"/>
                <a:gd name="T2" fmla="*/ 194 w 375"/>
                <a:gd name="T3" fmla="*/ 181 h 187"/>
                <a:gd name="T4" fmla="*/ 261 w 375"/>
                <a:gd name="T5" fmla="*/ 183 h 187"/>
                <a:gd name="T6" fmla="*/ 281 w 375"/>
                <a:gd name="T7" fmla="*/ 185 h 187"/>
                <a:gd name="T8" fmla="*/ 285 w 375"/>
                <a:gd name="T9" fmla="*/ 164 h 187"/>
                <a:gd name="T10" fmla="*/ 283 w 375"/>
                <a:gd name="T11" fmla="*/ 140 h 187"/>
                <a:gd name="T12" fmla="*/ 329 w 375"/>
                <a:gd name="T13" fmla="*/ 140 h 187"/>
                <a:gd name="T14" fmla="*/ 350 w 375"/>
                <a:gd name="T15" fmla="*/ 98 h 187"/>
                <a:gd name="T16" fmla="*/ 356 w 375"/>
                <a:gd name="T17" fmla="*/ 82 h 187"/>
                <a:gd name="T18" fmla="*/ 375 w 375"/>
                <a:gd name="T19" fmla="*/ 30 h 187"/>
                <a:gd name="T20" fmla="*/ 327 w 375"/>
                <a:gd name="T21" fmla="*/ 18 h 187"/>
                <a:gd name="T22" fmla="*/ 295 w 375"/>
                <a:gd name="T23" fmla="*/ 19 h 187"/>
                <a:gd name="T24" fmla="*/ 286 w 375"/>
                <a:gd name="T25" fmla="*/ 5 h 187"/>
                <a:gd name="T26" fmla="*/ 261 w 375"/>
                <a:gd name="T27" fmla="*/ 5 h 187"/>
                <a:gd name="T28" fmla="*/ 229 w 375"/>
                <a:gd name="T29" fmla="*/ 5 h 187"/>
                <a:gd name="T30" fmla="*/ 201 w 375"/>
                <a:gd name="T31" fmla="*/ 18 h 187"/>
                <a:gd name="T32" fmla="*/ 194 w 375"/>
                <a:gd name="T33" fmla="*/ 3 h 187"/>
                <a:gd name="T34" fmla="*/ 162 w 375"/>
                <a:gd name="T35" fmla="*/ 3 h 187"/>
                <a:gd name="T36" fmla="*/ 130 w 375"/>
                <a:gd name="T37" fmla="*/ 0 h 187"/>
                <a:gd name="T38" fmla="*/ 126 w 375"/>
                <a:gd name="T39" fmla="*/ 21 h 187"/>
                <a:gd name="T40" fmla="*/ 62 w 375"/>
                <a:gd name="T41" fmla="*/ 19 h 187"/>
                <a:gd name="T42" fmla="*/ 0 w 375"/>
                <a:gd name="T43" fmla="*/ 19 h 187"/>
                <a:gd name="T44" fmla="*/ 2 w 375"/>
                <a:gd name="T45" fmla="*/ 32 h 187"/>
                <a:gd name="T46" fmla="*/ 9 w 375"/>
                <a:gd name="T47" fmla="*/ 78 h 187"/>
                <a:gd name="T48" fmla="*/ 21 w 375"/>
                <a:gd name="T49" fmla="*/ 164 h 187"/>
                <a:gd name="T50" fmla="*/ 26 w 375"/>
                <a:gd name="T51" fmla="*/ 183 h 187"/>
                <a:gd name="T52" fmla="*/ 60 w 375"/>
                <a:gd name="T53" fmla="*/ 183 h 187"/>
                <a:gd name="T54" fmla="*/ 126 w 375"/>
                <a:gd name="T55" fmla="*/ 185 h 187"/>
                <a:gd name="T56" fmla="*/ 158 w 375"/>
                <a:gd name="T57" fmla="*/ 187 h 187"/>
                <a:gd name="T58" fmla="*/ 158 w 375"/>
                <a:gd name="T59" fmla="*/ 187 h 187"/>
                <a:gd name="T60" fmla="*/ 158 w 375"/>
                <a:gd name="T61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5" h="187">
                  <a:moveTo>
                    <a:pt x="158" y="187"/>
                  </a:moveTo>
                  <a:lnTo>
                    <a:pt x="194" y="181"/>
                  </a:lnTo>
                  <a:lnTo>
                    <a:pt x="261" y="183"/>
                  </a:lnTo>
                  <a:lnTo>
                    <a:pt x="281" y="185"/>
                  </a:lnTo>
                  <a:lnTo>
                    <a:pt x="285" y="164"/>
                  </a:lnTo>
                  <a:lnTo>
                    <a:pt x="283" y="140"/>
                  </a:lnTo>
                  <a:lnTo>
                    <a:pt x="329" y="140"/>
                  </a:lnTo>
                  <a:lnTo>
                    <a:pt x="350" y="98"/>
                  </a:lnTo>
                  <a:lnTo>
                    <a:pt x="356" y="82"/>
                  </a:lnTo>
                  <a:lnTo>
                    <a:pt x="375" y="30"/>
                  </a:lnTo>
                  <a:lnTo>
                    <a:pt x="327" y="18"/>
                  </a:lnTo>
                  <a:lnTo>
                    <a:pt x="295" y="19"/>
                  </a:lnTo>
                  <a:lnTo>
                    <a:pt x="286" y="5"/>
                  </a:lnTo>
                  <a:lnTo>
                    <a:pt x="261" y="5"/>
                  </a:lnTo>
                  <a:lnTo>
                    <a:pt x="229" y="5"/>
                  </a:lnTo>
                  <a:lnTo>
                    <a:pt x="201" y="18"/>
                  </a:lnTo>
                  <a:lnTo>
                    <a:pt x="194" y="3"/>
                  </a:lnTo>
                  <a:lnTo>
                    <a:pt x="162" y="3"/>
                  </a:lnTo>
                  <a:lnTo>
                    <a:pt x="130" y="0"/>
                  </a:lnTo>
                  <a:lnTo>
                    <a:pt x="126" y="21"/>
                  </a:lnTo>
                  <a:lnTo>
                    <a:pt x="62" y="19"/>
                  </a:lnTo>
                  <a:lnTo>
                    <a:pt x="0" y="19"/>
                  </a:lnTo>
                  <a:lnTo>
                    <a:pt x="2" y="32"/>
                  </a:lnTo>
                  <a:lnTo>
                    <a:pt x="9" y="78"/>
                  </a:lnTo>
                  <a:lnTo>
                    <a:pt x="21" y="164"/>
                  </a:lnTo>
                  <a:lnTo>
                    <a:pt x="26" y="183"/>
                  </a:lnTo>
                  <a:lnTo>
                    <a:pt x="60" y="183"/>
                  </a:lnTo>
                  <a:lnTo>
                    <a:pt x="126" y="185"/>
                  </a:lnTo>
                  <a:lnTo>
                    <a:pt x="158" y="187"/>
                  </a:lnTo>
                  <a:lnTo>
                    <a:pt x="158" y="187"/>
                  </a:lnTo>
                  <a:lnTo>
                    <a:pt x="158" y="1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84">
              <a:extLst>
                <a:ext uri="{FF2B5EF4-FFF2-40B4-BE49-F238E27FC236}">
                  <a16:creationId xmlns:a16="http://schemas.microsoft.com/office/drawing/2014/main" id="{FE6B0FF3-0AB2-EC4B-92D1-54270E76FA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4226059"/>
              <a:ext cx="616625" cy="469809"/>
            </a:xfrm>
            <a:custGeom>
              <a:avLst/>
              <a:gdLst>
                <a:gd name="T0" fmla="*/ 47 w 273"/>
                <a:gd name="T1" fmla="*/ 208 h 208"/>
                <a:gd name="T2" fmla="*/ 66 w 273"/>
                <a:gd name="T3" fmla="*/ 197 h 208"/>
                <a:gd name="T4" fmla="*/ 105 w 273"/>
                <a:gd name="T5" fmla="*/ 196 h 208"/>
                <a:gd name="T6" fmla="*/ 148 w 273"/>
                <a:gd name="T7" fmla="*/ 194 h 208"/>
                <a:gd name="T8" fmla="*/ 175 w 273"/>
                <a:gd name="T9" fmla="*/ 190 h 208"/>
                <a:gd name="T10" fmla="*/ 216 w 273"/>
                <a:gd name="T11" fmla="*/ 190 h 208"/>
                <a:gd name="T12" fmla="*/ 239 w 273"/>
                <a:gd name="T13" fmla="*/ 164 h 208"/>
                <a:gd name="T14" fmla="*/ 273 w 273"/>
                <a:gd name="T15" fmla="*/ 132 h 208"/>
                <a:gd name="T16" fmla="*/ 260 w 273"/>
                <a:gd name="T17" fmla="*/ 117 h 208"/>
                <a:gd name="T18" fmla="*/ 250 w 273"/>
                <a:gd name="T19" fmla="*/ 108 h 208"/>
                <a:gd name="T20" fmla="*/ 241 w 273"/>
                <a:gd name="T21" fmla="*/ 98 h 208"/>
                <a:gd name="T22" fmla="*/ 228 w 273"/>
                <a:gd name="T23" fmla="*/ 91 h 208"/>
                <a:gd name="T24" fmla="*/ 219 w 273"/>
                <a:gd name="T25" fmla="*/ 84 h 208"/>
                <a:gd name="T26" fmla="*/ 219 w 273"/>
                <a:gd name="T27" fmla="*/ 68 h 208"/>
                <a:gd name="T28" fmla="*/ 202 w 273"/>
                <a:gd name="T29" fmla="*/ 71 h 208"/>
                <a:gd name="T30" fmla="*/ 189 w 273"/>
                <a:gd name="T31" fmla="*/ 66 h 208"/>
                <a:gd name="T32" fmla="*/ 177 w 273"/>
                <a:gd name="T33" fmla="*/ 64 h 208"/>
                <a:gd name="T34" fmla="*/ 164 w 273"/>
                <a:gd name="T35" fmla="*/ 57 h 208"/>
                <a:gd name="T36" fmla="*/ 159 w 273"/>
                <a:gd name="T37" fmla="*/ 46 h 208"/>
                <a:gd name="T38" fmla="*/ 152 w 273"/>
                <a:gd name="T39" fmla="*/ 39 h 208"/>
                <a:gd name="T40" fmla="*/ 136 w 273"/>
                <a:gd name="T41" fmla="*/ 30 h 208"/>
                <a:gd name="T42" fmla="*/ 121 w 273"/>
                <a:gd name="T43" fmla="*/ 16 h 208"/>
                <a:gd name="T44" fmla="*/ 109 w 273"/>
                <a:gd name="T45" fmla="*/ 11 h 208"/>
                <a:gd name="T46" fmla="*/ 98 w 273"/>
                <a:gd name="T47" fmla="*/ 0 h 208"/>
                <a:gd name="T48" fmla="*/ 84 w 273"/>
                <a:gd name="T49" fmla="*/ 2 h 208"/>
                <a:gd name="T50" fmla="*/ 52 w 273"/>
                <a:gd name="T51" fmla="*/ 50 h 208"/>
                <a:gd name="T52" fmla="*/ 43 w 273"/>
                <a:gd name="T53" fmla="*/ 75 h 208"/>
                <a:gd name="T54" fmla="*/ 38 w 273"/>
                <a:gd name="T55" fmla="*/ 91 h 208"/>
                <a:gd name="T56" fmla="*/ 24 w 273"/>
                <a:gd name="T57" fmla="*/ 130 h 208"/>
                <a:gd name="T58" fmla="*/ 9 w 273"/>
                <a:gd name="T59" fmla="*/ 160 h 208"/>
                <a:gd name="T60" fmla="*/ 0 w 273"/>
                <a:gd name="T61" fmla="*/ 185 h 208"/>
                <a:gd name="T62" fmla="*/ 34 w 273"/>
                <a:gd name="T63" fmla="*/ 199 h 208"/>
                <a:gd name="T64" fmla="*/ 47 w 273"/>
                <a:gd name="T65" fmla="*/ 208 h 208"/>
                <a:gd name="T66" fmla="*/ 47 w 273"/>
                <a:gd name="T67" fmla="*/ 208 h 208"/>
                <a:gd name="T68" fmla="*/ 47 w 273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3" h="208">
                  <a:moveTo>
                    <a:pt x="47" y="208"/>
                  </a:moveTo>
                  <a:lnTo>
                    <a:pt x="66" y="197"/>
                  </a:lnTo>
                  <a:lnTo>
                    <a:pt x="105" y="196"/>
                  </a:lnTo>
                  <a:lnTo>
                    <a:pt x="148" y="194"/>
                  </a:lnTo>
                  <a:lnTo>
                    <a:pt x="175" y="190"/>
                  </a:lnTo>
                  <a:lnTo>
                    <a:pt x="216" y="190"/>
                  </a:lnTo>
                  <a:lnTo>
                    <a:pt x="239" y="164"/>
                  </a:lnTo>
                  <a:lnTo>
                    <a:pt x="273" y="132"/>
                  </a:lnTo>
                  <a:lnTo>
                    <a:pt x="260" y="117"/>
                  </a:lnTo>
                  <a:lnTo>
                    <a:pt x="250" y="108"/>
                  </a:lnTo>
                  <a:lnTo>
                    <a:pt x="241" y="98"/>
                  </a:lnTo>
                  <a:lnTo>
                    <a:pt x="228" y="91"/>
                  </a:lnTo>
                  <a:lnTo>
                    <a:pt x="219" y="84"/>
                  </a:lnTo>
                  <a:lnTo>
                    <a:pt x="219" y="68"/>
                  </a:lnTo>
                  <a:lnTo>
                    <a:pt x="202" y="71"/>
                  </a:lnTo>
                  <a:lnTo>
                    <a:pt x="189" y="66"/>
                  </a:lnTo>
                  <a:lnTo>
                    <a:pt x="177" y="64"/>
                  </a:lnTo>
                  <a:lnTo>
                    <a:pt x="164" y="57"/>
                  </a:lnTo>
                  <a:lnTo>
                    <a:pt x="159" y="46"/>
                  </a:lnTo>
                  <a:lnTo>
                    <a:pt x="152" y="39"/>
                  </a:lnTo>
                  <a:lnTo>
                    <a:pt x="136" y="30"/>
                  </a:lnTo>
                  <a:lnTo>
                    <a:pt x="121" y="16"/>
                  </a:lnTo>
                  <a:lnTo>
                    <a:pt x="109" y="11"/>
                  </a:lnTo>
                  <a:lnTo>
                    <a:pt x="98" y="0"/>
                  </a:lnTo>
                  <a:lnTo>
                    <a:pt x="84" y="2"/>
                  </a:lnTo>
                  <a:lnTo>
                    <a:pt x="52" y="50"/>
                  </a:lnTo>
                  <a:lnTo>
                    <a:pt x="43" y="75"/>
                  </a:lnTo>
                  <a:lnTo>
                    <a:pt x="38" y="91"/>
                  </a:lnTo>
                  <a:lnTo>
                    <a:pt x="24" y="130"/>
                  </a:lnTo>
                  <a:lnTo>
                    <a:pt x="9" y="160"/>
                  </a:lnTo>
                  <a:lnTo>
                    <a:pt x="0" y="185"/>
                  </a:lnTo>
                  <a:lnTo>
                    <a:pt x="34" y="199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85">
              <a:extLst>
                <a:ext uri="{FF2B5EF4-FFF2-40B4-BE49-F238E27FC236}">
                  <a16:creationId xmlns:a16="http://schemas.microsoft.com/office/drawing/2014/main" id="{40994A38-1A23-1D84-8612-D9F2B7E918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65586" y="6066897"/>
              <a:ext cx="923808" cy="815391"/>
            </a:xfrm>
            <a:custGeom>
              <a:avLst/>
              <a:gdLst>
                <a:gd name="T0" fmla="*/ 245 w 409"/>
                <a:gd name="T1" fmla="*/ 361 h 361"/>
                <a:gd name="T2" fmla="*/ 263 w 409"/>
                <a:gd name="T3" fmla="*/ 353 h 361"/>
                <a:gd name="T4" fmla="*/ 270 w 409"/>
                <a:gd name="T5" fmla="*/ 342 h 361"/>
                <a:gd name="T6" fmla="*/ 284 w 409"/>
                <a:gd name="T7" fmla="*/ 340 h 361"/>
                <a:gd name="T8" fmla="*/ 295 w 409"/>
                <a:gd name="T9" fmla="*/ 347 h 361"/>
                <a:gd name="T10" fmla="*/ 307 w 409"/>
                <a:gd name="T11" fmla="*/ 349 h 361"/>
                <a:gd name="T12" fmla="*/ 323 w 409"/>
                <a:gd name="T13" fmla="*/ 338 h 361"/>
                <a:gd name="T14" fmla="*/ 331 w 409"/>
                <a:gd name="T15" fmla="*/ 319 h 361"/>
                <a:gd name="T16" fmla="*/ 354 w 409"/>
                <a:gd name="T17" fmla="*/ 299 h 361"/>
                <a:gd name="T18" fmla="*/ 370 w 409"/>
                <a:gd name="T19" fmla="*/ 296 h 361"/>
                <a:gd name="T20" fmla="*/ 375 w 409"/>
                <a:gd name="T21" fmla="*/ 280 h 361"/>
                <a:gd name="T22" fmla="*/ 391 w 409"/>
                <a:gd name="T23" fmla="*/ 278 h 361"/>
                <a:gd name="T24" fmla="*/ 402 w 409"/>
                <a:gd name="T25" fmla="*/ 271 h 361"/>
                <a:gd name="T26" fmla="*/ 395 w 409"/>
                <a:gd name="T27" fmla="*/ 256 h 361"/>
                <a:gd name="T28" fmla="*/ 393 w 409"/>
                <a:gd name="T29" fmla="*/ 242 h 361"/>
                <a:gd name="T30" fmla="*/ 409 w 409"/>
                <a:gd name="T31" fmla="*/ 223 h 361"/>
                <a:gd name="T32" fmla="*/ 389 w 409"/>
                <a:gd name="T33" fmla="*/ 219 h 361"/>
                <a:gd name="T34" fmla="*/ 331 w 409"/>
                <a:gd name="T35" fmla="*/ 223 h 361"/>
                <a:gd name="T36" fmla="*/ 334 w 409"/>
                <a:gd name="T37" fmla="*/ 194 h 361"/>
                <a:gd name="T38" fmla="*/ 336 w 409"/>
                <a:gd name="T39" fmla="*/ 151 h 361"/>
                <a:gd name="T40" fmla="*/ 334 w 409"/>
                <a:gd name="T41" fmla="*/ 84 h 361"/>
                <a:gd name="T42" fmla="*/ 338 w 409"/>
                <a:gd name="T43" fmla="*/ 57 h 361"/>
                <a:gd name="T44" fmla="*/ 338 w 409"/>
                <a:gd name="T45" fmla="*/ 29 h 361"/>
                <a:gd name="T46" fmla="*/ 283 w 409"/>
                <a:gd name="T47" fmla="*/ 13 h 361"/>
                <a:gd name="T48" fmla="*/ 231 w 409"/>
                <a:gd name="T49" fmla="*/ 0 h 361"/>
                <a:gd name="T50" fmla="*/ 224 w 409"/>
                <a:gd name="T51" fmla="*/ 9 h 361"/>
                <a:gd name="T52" fmla="*/ 222 w 409"/>
                <a:gd name="T53" fmla="*/ 57 h 361"/>
                <a:gd name="T54" fmla="*/ 220 w 409"/>
                <a:gd name="T55" fmla="*/ 89 h 361"/>
                <a:gd name="T56" fmla="*/ 201 w 409"/>
                <a:gd name="T57" fmla="*/ 96 h 361"/>
                <a:gd name="T58" fmla="*/ 172 w 409"/>
                <a:gd name="T59" fmla="*/ 112 h 361"/>
                <a:gd name="T60" fmla="*/ 163 w 409"/>
                <a:gd name="T61" fmla="*/ 105 h 361"/>
                <a:gd name="T62" fmla="*/ 39 w 409"/>
                <a:gd name="T63" fmla="*/ 148 h 361"/>
                <a:gd name="T64" fmla="*/ 0 w 409"/>
                <a:gd name="T65" fmla="*/ 146 h 361"/>
                <a:gd name="T66" fmla="*/ 24 w 409"/>
                <a:gd name="T67" fmla="*/ 304 h 361"/>
                <a:gd name="T68" fmla="*/ 32 w 409"/>
                <a:gd name="T69" fmla="*/ 356 h 361"/>
                <a:gd name="T70" fmla="*/ 201 w 409"/>
                <a:gd name="T71" fmla="*/ 358 h 361"/>
                <a:gd name="T72" fmla="*/ 245 w 409"/>
                <a:gd name="T73" fmla="*/ 361 h 361"/>
                <a:gd name="T74" fmla="*/ 245 w 409"/>
                <a:gd name="T75" fmla="*/ 361 h 361"/>
                <a:gd name="T76" fmla="*/ 245 w 409"/>
                <a:gd name="T77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9" h="361">
                  <a:moveTo>
                    <a:pt x="245" y="361"/>
                  </a:moveTo>
                  <a:lnTo>
                    <a:pt x="263" y="353"/>
                  </a:lnTo>
                  <a:lnTo>
                    <a:pt x="270" y="342"/>
                  </a:lnTo>
                  <a:lnTo>
                    <a:pt x="284" y="340"/>
                  </a:lnTo>
                  <a:lnTo>
                    <a:pt x="295" y="347"/>
                  </a:lnTo>
                  <a:lnTo>
                    <a:pt x="307" y="349"/>
                  </a:lnTo>
                  <a:lnTo>
                    <a:pt x="323" y="338"/>
                  </a:lnTo>
                  <a:lnTo>
                    <a:pt x="331" y="319"/>
                  </a:lnTo>
                  <a:lnTo>
                    <a:pt x="354" y="299"/>
                  </a:lnTo>
                  <a:lnTo>
                    <a:pt x="370" y="296"/>
                  </a:lnTo>
                  <a:lnTo>
                    <a:pt x="375" y="280"/>
                  </a:lnTo>
                  <a:lnTo>
                    <a:pt x="391" y="278"/>
                  </a:lnTo>
                  <a:lnTo>
                    <a:pt x="402" y="271"/>
                  </a:lnTo>
                  <a:lnTo>
                    <a:pt x="395" y="256"/>
                  </a:lnTo>
                  <a:lnTo>
                    <a:pt x="393" y="242"/>
                  </a:lnTo>
                  <a:lnTo>
                    <a:pt x="409" y="223"/>
                  </a:lnTo>
                  <a:lnTo>
                    <a:pt x="389" y="219"/>
                  </a:lnTo>
                  <a:lnTo>
                    <a:pt x="331" y="223"/>
                  </a:lnTo>
                  <a:lnTo>
                    <a:pt x="334" y="194"/>
                  </a:lnTo>
                  <a:lnTo>
                    <a:pt x="336" y="151"/>
                  </a:lnTo>
                  <a:lnTo>
                    <a:pt x="334" y="84"/>
                  </a:lnTo>
                  <a:lnTo>
                    <a:pt x="338" y="57"/>
                  </a:lnTo>
                  <a:lnTo>
                    <a:pt x="338" y="29"/>
                  </a:lnTo>
                  <a:lnTo>
                    <a:pt x="283" y="13"/>
                  </a:lnTo>
                  <a:lnTo>
                    <a:pt x="231" y="0"/>
                  </a:lnTo>
                  <a:lnTo>
                    <a:pt x="224" y="9"/>
                  </a:lnTo>
                  <a:lnTo>
                    <a:pt x="222" y="57"/>
                  </a:lnTo>
                  <a:lnTo>
                    <a:pt x="220" y="89"/>
                  </a:lnTo>
                  <a:lnTo>
                    <a:pt x="201" y="96"/>
                  </a:lnTo>
                  <a:lnTo>
                    <a:pt x="172" y="112"/>
                  </a:lnTo>
                  <a:lnTo>
                    <a:pt x="163" y="105"/>
                  </a:lnTo>
                  <a:lnTo>
                    <a:pt x="39" y="148"/>
                  </a:lnTo>
                  <a:lnTo>
                    <a:pt x="0" y="146"/>
                  </a:lnTo>
                  <a:lnTo>
                    <a:pt x="24" y="304"/>
                  </a:lnTo>
                  <a:lnTo>
                    <a:pt x="32" y="356"/>
                  </a:lnTo>
                  <a:lnTo>
                    <a:pt x="201" y="358"/>
                  </a:lnTo>
                  <a:lnTo>
                    <a:pt x="245" y="361"/>
                  </a:lnTo>
                  <a:lnTo>
                    <a:pt x="245" y="361"/>
                  </a:lnTo>
                  <a:lnTo>
                    <a:pt x="245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86">
              <a:extLst>
                <a:ext uri="{FF2B5EF4-FFF2-40B4-BE49-F238E27FC236}">
                  <a16:creationId xmlns:a16="http://schemas.microsoft.com/office/drawing/2014/main" id="{6F98E165-BB3F-B5F0-277B-1D0368C7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87948" y="6407961"/>
              <a:ext cx="359134" cy="627918"/>
            </a:xfrm>
            <a:custGeom>
              <a:avLst/>
              <a:gdLst>
                <a:gd name="T0" fmla="*/ 80 w 159"/>
                <a:gd name="T1" fmla="*/ 278 h 278"/>
                <a:gd name="T2" fmla="*/ 82 w 159"/>
                <a:gd name="T3" fmla="*/ 237 h 278"/>
                <a:gd name="T4" fmla="*/ 80 w 159"/>
                <a:gd name="T5" fmla="*/ 202 h 278"/>
                <a:gd name="T6" fmla="*/ 103 w 159"/>
                <a:gd name="T7" fmla="*/ 200 h 278"/>
                <a:gd name="T8" fmla="*/ 118 w 159"/>
                <a:gd name="T9" fmla="*/ 209 h 278"/>
                <a:gd name="T10" fmla="*/ 127 w 159"/>
                <a:gd name="T11" fmla="*/ 161 h 278"/>
                <a:gd name="T12" fmla="*/ 135 w 159"/>
                <a:gd name="T13" fmla="*/ 143 h 278"/>
                <a:gd name="T14" fmla="*/ 137 w 159"/>
                <a:gd name="T15" fmla="*/ 111 h 278"/>
                <a:gd name="T16" fmla="*/ 128 w 159"/>
                <a:gd name="T17" fmla="*/ 97 h 278"/>
                <a:gd name="T18" fmla="*/ 151 w 159"/>
                <a:gd name="T19" fmla="*/ 97 h 278"/>
                <a:gd name="T20" fmla="*/ 151 w 159"/>
                <a:gd name="T21" fmla="*/ 70 h 278"/>
                <a:gd name="T22" fmla="*/ 159 w 159"/>
                <a:gd name="T23" fmla="*/ 59 h 278"/>
                <a:gd name="T24" fmla="*/ 159 w 159"/>
                <a:gd name="T25" fmla="*/ 41 h 278"/>
                <a:gd name="T26" fmla="*/ 150 w 159"/>
                <a:gd name="T27" fmla="*/ 25 h 278"/>
                <a:gd name="T28" fmla="*/ 143 w 159"/>
                <a:gd name="T29" fmla="*/ 11 h 278"/>
                <a:gd name="T30" fmla="*/ 130 w 159"/>
                <a:gd name="T31" fmla="*/ 4 h 278"/>
                <a:gd name="T32" fmla="*/ 86 w 159"/>
                <a:gd name="T33" fmla="*/ 4 h 278"/>
                <a:gd name="T34" fmla="*/ 66 w 159"/>
                <a:gd name="T35" fmla="*/ 2 h 278"/>
                <a:gd name="T36" fmla="*/ 7 w 159"/>
                <a:gd name="T37" fmla="*/ 0 h 278"/>
                <a:gd name="T38" fmla="*/ 0 w 159"/>
                <a:gd name="T39" fmla="*/ 41 h 278"/>
                <a:gd name="T40" fmla="*/ 0 w 159"/>
                <a:gd name="T41" fmla="*/ 72 h 278"/>
                <a:gd name="T42" fmla="*/ 0 w 159"/>
                <a:gd name="T43" fmla="*/ 95 h 278"/>
                <a:gd name="T44" fmla="*/ 16 w 159"/>
                <a:gd name="T45" fmla="*/ 93 h 278"/>
                <a:gd name="T46" fmla="*/ 20 w 159"/>
                <a:gd name="T47" fmla="*/ 113 h 278"/>
                <a:gd name="T48" fmla="*/ 30 w 159"/>
                <a:gd name="T49" fmla="*/ 134 h 278"/>
                <a:gd name="T50" fmla="*/ 29 w 159"/>
                <a:gd name="T51" fmla="*/ 146 h 278"/>
                <a:gd name="T52" fmla="*/ 46 w 159"/>
                <a:gd name="T53" fmla="*/ 155 h 278"/>
                <a:gd name="T54" fmla="*/ 55 w 159"/>
                <a:gd name="T55" fmla="*/ 166 h 278"/>
                <a:gd name="T56" fmla="*/ 57 w 159"/>
                <a:gd name="T57" fmla="*/ 182 h 278"/>
                <a:gd name="T58" fmla="*/ 52 w 159"/>
                <a:gd name="T59" fmla="*/ 200 h 278"/>
                <a:gd name="T60" fmla="*/ 43 w 159"/>
                <a:gd name="T61" fmla="*/ 216 h 278"/>
                <a:gd name="T62" fmla="*/ 55 w 159"/>
                <a:gd name="T63" fmla="*/ 223 h 278"/>
                <a:gd name="T64" fmla="*/ 57 w 159"/>
                <a:gd name="T65" fmla="*/ 237 h 278"/>
                <a:gd name="T66" fmla="*/ 54 w 159"/>
                <a:gd name="T67" fmla="*/ 253 h 278"/>
                <a:gd name="T68" fmla="*/ 50 w 159"/>
                <a:gd name="T69" fmla="*/ 266 h 278"/>
                <a:gd name="T70" fmla="*/ 54 w 159"/>
                <a:gd name="T71" fmla="*/ 278 h 278"/>
                <a:gd name="T72" fmla="*/ 80 w 159"/>
                <a:gd name="T73" fmla="*/ 278 h 278"/>
                <a:gd name="T74" fmla="*/ 80 w 159"/>
                <a:gd name="T75" fmla="*/ 278 h 278"/>
                <a:gd name="T76" fmla="*/ 80 w 159"/>
                <a:gd name="T77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9" h="278">
                  <a:moveTo>
                    <a:pt x="80" y="278"/>
                  </a:moveTo>
                  <a:lnTo>
                    <a:pt x="82" y="237"/>
                  </a:lnTo>
                  <a:lnTo>
                    <a:pt x="80" y="202"/>
                  </a:lnTo>
                  <a:lnTo>
                    <a:pt x="103" y="200"/>
                  </a:lnTo>
                  <a:lnTo>
                    <a:pt x="118" y="209"/>
                  </a:lnTo>
                  <a:lnTo>
                    <a:pt x="127" y="161"/>
                  </a:lnTo>
                  <a:lnTo>
                    <a:pt x="135" y="143"/>
                  </a:lnTo>
                  <a:lnTo>
                    <a:pt x="137" y="111"/>
                  </a:lnTo>
                  <a:lnTo>
                    <a:pt x="128" y="97"/>
                  </a:lnTo>
                  <a:lnTo>
                    <a:pt x="151" y="97"/>
                  </a:lnTo>
                  <a:lnTo>
                    <a:pt x="151" y="70"/>
                  </a:lnTo>
                  <a:lnTo>
                    <a:pt x="159" y="59"/>
                  </a:lnTo>
                  <a:lnTo>
                    <a:pt x="159" y="41"/>
                  </a:lnTo>
                  <a:lnTo>
                    <a:pt x="150" y="25"/>
                  </a:lnTo>
                  <a:lnTo>
                    <a:pt x="143" y="11"/>
                  </a:lnTo>
                  <a:lnTo>
                    <a:pt x="130" y="4"/>
                  </a:lnTo>
                  <a:lnTo>
                    <a:pt x="86" y="4"/>
                  </a:lnTo>
                  <a:lnTo>
                    <a:pt x="66" y="2"/>
                  </a:lnTo>
                  <a:lnTo>
                    <a:pt x="7" y="0"/>
                  </a:lnTo>
                  <a:lnTo>
                    <a:pt x="0" y="41"/>
                  </a:lnTo>
                  <a:lnTo>
                    <a:pt x="0" y="72"/>
                  </a:lnTo>
                  <a:lnTo>
                    <a:pt x="0" y="95"/>
                  </a:lnTo>
                  <a:lnTo>
                    <a:pt x="16" y="93"/>
                  </a:lnTo>
                  <a:lnTo>
                    <a:pt x="20" y="113"/>
                  </a:lnTo>
                  <a:lnTo>
                    <a:pt x="30" y="134"/>
                  </a:lnTo>
                  <a:lnTo>
                    <a:pt x="29" y="146"/>
                  </a:lnTo>
                  <a:lnTo>
                    <a:pt x="46" y="155"/>
                  </a:lnTo>
                  <a:lnTo>
                    <a:pt x="55" y="166"/>
                  </a:lnTo>
                  <a:lnTo>
                    <a:pt x="57" y="182"/>
                  </a:lnTo>
                  <a:lnTo>
                    <a:pt x="52" y="200"/>
                  </a:lnTo>
                  <a:lnTo>
                    <a:pt x="43" y="216"/>
                  </a:lnTo>
                  <a:lnTo>
                    <a:pt x="55" y="223"/>
                  </a:lnTo>
                  <a:lnTo>
                    <a:pt x="57" y="237"/>
                  </a:lnTo>
                  <a:lnTo>
                    <a:pt x="54" y="253"/>
                  </a:lnTo>
                  <a:lnTo>
                    <a:pt x="50" y="266"/>
                  </a:lnTo>
                  <a:lnTo>
                    <a:pt x="54" y="278"/>
                  </a:lnTo>
                  <a:lnTo>
                    <a:pt x="80" y="278"/>
                  </a:lnTo>
                  <a:lnTo>
                    <a:pt x="80" y="278"/>
                  </a:lnTo>
                  <a:lnTo>
                    <a:pt x="80" y="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87">
              <a:extLst>
                <a:ext uri="{FF2B5EF4-FFF2-40B4-BE49-F238E27FC236}">
                  <a16:creationId xmlns:a16="http://schemas.microsoft.com/office/drawing/2014/main" id="{343362F9-F363-418C-2373-5AB3631F67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06845" y="5504482"/>
              <a:ext cx="630177" cy="711490"/>
            </a:xfrm>
            <a:custGeom>
              <a:avLst/>
              <a:gdLst>
                <a:gd name="T0" fmla="*/ 122 w 279"/>
                <a:gd name="T1" fmla="*/ 315 h 315"/>
                <a:gd name="T2" fmla="*/ 137 w 279"/>
                <a:gd name="T3" fmla="*/ 301 h 315"/>
                <a:gd name="T4" fmla="*/ 147 w 279"/>
                <a:gd name="T5" fmla="*/ 292 h 315"/>
                <a:gd name="T6" fmla="*/ 158 w 279"/>
                <a:gd name="T7" fmla="*/ 281 h 315"/>
                <a:gd name="T8" fmla="*/ 169 w 279"/>
                <a:gd name="T9" fmla="*/ 272 h 315"/>
                <a:gd name="T10" fmla="*/ 181 w 279"/>
                <a:gd name="T11" fmla="*/ 260 h 315"/>
                <a:gd name="T12" fmla="*/ 192 w 279"/>
                <a:gd name="T13" fmla="*/ 249 h 315"/>
                <a:gd name="T14" fmla="*/ 206 w 279"/>
                <a:gd name="T15" fmla="*/ 238 h 315"/>
                <a:gd name="T16" fmla="*/ 213 w 279"/>
                <a:gd name="T17" fmla="*/ 226 h 315"/>
                <a:gd name="T18" fmla="*/ 213 w 279"/>
                <a:gd name="T19" fmla="*/ 212 h 315"/>
                <a:gd name="T20" fmla="*/ 217 w 279"/>
                <a:gd name="T21" fmla="*/ 199 h 315"/>
                <a:gd name="T22" fmla="*/ 226 w 279"/>
                <a:gd name="T23" fmla="*/ 189 h 315"/>
                <a:gd name="T24" fmla="*/ 227 w 279"/>
                <a:gd name="T25" fmla="*/ 173 h 315"/>
                <a:gd name="T26" fmla="*/ 222 w 279"/>
                <a:gd name="T27" fmla="*/ 155 h 315"/>
                <a:gd name="T28" fmla="*/ 233 w 279"/>
                <a:gd name="T29" fmla="*/ 148 h 315"/>
                <a:gd name="T30" fmla="*/ 247 w 279"/>
                <a:gd name="T31" fmla="*/ 139 h 315"/>
                <a:gd name="T32" fmla="*/ 256 w 279"/>
                <a:gd name="T33" fmla="*/ 125 h 315"/>
                <a:gd name="T34" fmla="*/ 270 w 279"/>
                <a:gd name="T35" fmla="*/ 112 h 315"/>
                <a:gd name="T36" fmla="*/ 272 w 279"/>
                <a:gd name="T37" fmla="*/ 100 h 315"/>
                <a:gd name="T38" fmla="*/ 279 w 279"/>
                <a:gd name="T39" fmla="*/ 87 h 315"/>
                <a:gd name="T40" fmla="*/ 268 w 279"/>
                <a:gd name="T41" fmla="*/ 80 h 315"/>
                <a:gd name="T42" fmla="*/ 263 w 279"/>
                <a:gd name="T43" fmla="*/ 66 h 315"/>
                <a:gd name="T44" fmla="*/ 258 w 279"/>
                <a:gd name="T45" fmla="*/ 53 h 315"/>
                <a:gd name="T46" fmla="*/ 252 w 279"/>
                <a:gd name="T47" fmla="*/ 39 h 315"/>
                <a:gd name="T48" fmla="*/ 249 w 279"/>
                <a:gd name="T49" fmla="*/ 25 h 315"/>
                <a:gd name="T50" fmla="*/ 245 w 279"/>
                <a:gd name="T51" fmla="*/ 5 h 315"/>
                <a:gd name="T52" fmla="*/ 211 w 279"/>
                <a:gd name="T53" fmla="*/ 5 h 315"/>
                <a:gd name="T54" fmla="*/ 176 w 279"/>
                <a:gd name="T55" fmla="*/ 3 h 315"/>
                <a:gd name="T56" fmla="*/ 144 w 279"/>
                <a:gd name="T57" fmla="*/ 3 h 315"/>
                <a:gd name="T58" fmla="*/ 96 w 279"/>
                <a:gd name="T59" fmla="*/ 0 h 315"/>
                <a:gd name="T60" fmla="*/ 76 w 279"/>
                <a:gd name="T61" fmla="*/ 2 h 315"/>
                <a:gd name="T62" fmla="*/ 60 w 279"/>
                <a:gd name="T63" fmla="*/ 0 h 315"/>
                <a:gd name="T64" fmla="*/ 12 w 279"/>
                <a:gd name="T65" fmla="*/ 0 h 315"/>
                <a:gd name="T66" fmla="*/ 1 w 279"/>
                <a:gd name="T67" fmla="*/ 60 h 315"/>
                <a:gd name="T68" fmla="*/ 1 w 279"/>
                <a:gd name="T69" fmla="*/ 84 h 315"/>
                <a:gd name="T70" fmla="*/ 0 w 279"/>
                <a:gd name="T71" fmla="*/ 121 h 315"/>
                <a:gd name="T72" fmla="*/ 14 w 279"/>
                <a:gd name="T73" fmla="*/ 142 h 315"/>
                <a:gd name="T74" fmla="*/ 12 w 279"/>
                <a:gd name="T75" fmla="*/ 205 h 315"/>
                <a:gd name="T76" fmla="*/ 10 w 279"/>
                <a:gd name="T77" fmla="*/ 226 h 315"/>
                <a:gd name="T78" fmla="*/ 10 w 279"/>
                <a:gd name="T79" fmla="*/ 246 h 315"/>
                <a:gd name="T80" fmla="*/ 23 w 279"/>
                <a:gd name="T81" fmla="*/ 254 h 315"/>
                <a:gd name="T82" fmla="*/ 78 w 279"/>
                <a:gd name="T83" fmla="*/ 258 h 315"/>
                <a:gd name="T84" fmla="*/ 90 w 279"/>
                <a:gd name="T85" fmla="*/ 256 h 315"/>
                <a:gd name="T86" fmla="*/ 99 w 279"/>
                <a:gd name="T87" fmla="*/ 270 h 315"/>
                <a:gd name="T88" fmla="*/ 119 w 279"/>
                <a:gd name="T89" fmla="*/ 308 h 315"/>
                <a:gd name="T90" fmla="*/ 122 w 279"/>
                <a:gd name="T91" fmla="*/ 315 h 315"/>
                <a:gd name="T92" fmla="*/ 122 w 279"/>
                <a:gd name="T93" fmla="*/ 315 h 315"/>
                <a:gd name="T94" fmla="*/ 122 w 279"/>
                <a:gd name="T9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9" h="315">
                  <a:moveTo>
                    <a:pt x="122" y="315"/>
                  </a:moveTo>
                  <a:lnTo>
                    <a:pt x="137" y="301"/>
                  </a:lnTo>
                  <a:lnTo>
                    <a:pt x="147" y="292"/>
                  </a:lnTo>
                  <a:lnTo>
                    <a:pt x="158" y="281"/>
                  </a:lnTo>
                  <a:lnTo>
                    <a:pt x="169" y="272"/>
                  </a:lnTo>
                  <a:lnTo>
                    <a:pt x="181" y="260"/>
                  </a:lnTo>
                  <a:lnTo>
                    <a:pt x="192" y="249"/>
                  </a:lnTo>
                  <a:lnTo>
                    <a:pt x="206" y="238"/>
                  </a:lnTo>
                  <a:lnTo>
                    <a:pt x="213" y="226"/>
                  </a:lnTo>
                  <a:lnTo>
                    <a:pt x="213" y="212"/>
                  </a:lnTo>
                  <a:lnTo>
                    <a:pt x="217" y="199"/>
                  </a:lnTo>
                  <a:lnTo>
                    <a:pt x="226" y="189"/>
                  </a:lnTo>
                  <a:lnTo>
                    <a:pt x="227" y="173"/>
                  </a:lnTo>
                  <a:lnTo>
                    <a:pt x="222" y="155"/>
                  </a:lnTo>
                  <a:lnTo>
                    <a:pt x="233" y="148"/>
                  </a:lnTo>
                  <a:lnTo>
                    <a:pt x="247" y="139"/>
                  </a:lnTo>
                  <a:lnTo>
                    <a:pt x="256" y="125"/>
                  </a:lnTo>
                  <a:lnTo>
                    <a:pt x="270" y="112"/>
                  </a:lnTo>
                  <a:lnTo>
                    <a:pt x="272" y="100"/>
                  </a:lnTo>
                  <a:lnTo>
                    <a:pt x="279" y="87"/>
                  </a:lnTo>
                  <a:lnTo>
                    <a:pt x="268" y="80"/>
                  </a:lnTo>
                  <a:lnTo>
                    <a:pt x="263" y="66"/>
                  </a:lnTo>
                  <a:lnTo>
                    <a:pt x="258" y="53"/>
                  </a:lnTo>
                  <a:lnTo>
                    <a:pt x="252" y="39"/>
                  </a:lnTo>
                  <a:lnTo>
                    <a:pt x="249" y="25"/>
                  </a:lnTo>
                  <a:lnTo>
                    <a:pt x="245" y="5"/>
                  </a:lnTo>
                  <a:lnTo>
                    <a:pt x="211" y="5"/>
                  </a:lnTo>
                  <a:lnTo>
                    <a:pt x="176" y="3"/>
                  </a:lnTo>
                  <a:lnTo>
                    <a:pt x="144" y="3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60" y="0"/>
                  </a:lnTo>
                  <a:lnTo>
                    <a:pt x="12" y="0"/>
                  </a:lnTo>
                  <a:lnTo>
                    <a:pt x="1" y="60"/>
                  </a:lnTo>
                  <a:lnTo>
                    <a:pt x="1" y="84"/>
                  </a:lnTo>
                  <a:lnTo>
                    <a:pt x="0" y="121"/>
                  </a:lnTo>
                  <a:lnTo>
                    <a:pt x="14" y="142"/>
                  </a:lnTo>
                  <a:lnTo>
                    <a:pt x="12" y="205"/>
                  </a:lnTo>
                  <a:lnTo>
                    <a:pt x="10" y="226"/>
                  </a:lnTo>
                  <a:lnTo>
                    <a:pt x="10" y="246"/>
                  </a:lnTo>
                  <a:lnTo>
                    <a:pt x="23" y="254"/>
                  </a:lnTo>
                  <a:lnTo>
                    <a:pt x="78" y="258"/>
                  </a:lnTo>
                  <a:lnTo>
                    <a:pt x="90" y="256"/>
                  </a:lnTo>
                  <a:lnTo>
                    <a:pt x="99" y="270"/>
                  </a:lnTo>
                  <a:lnTo>
                    <a:pt x="119" y="308"/>
                  </a:lnTo>
                  <a:lnTo>
                    <a:pt x="122" y="315"/>
                  </a:lnTo>
                  <a:lnTo>
                    <a:pt x="122" y="315"/>
                  </a:lnTo>
                  <a:lnTo>
                    <a:pt x="122" y="3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88">
              <a:extLst>
                <a:ext uri="{FF2B5EF4-FFF2-40B4-BE49-F238E27FC236}">
                  <a16:creationId xmlns:a16="http://schemas.microsoft.com/office/drawing/2014/main" id="{BA4D2E34-14D2-6154-B6E4-EEC15E6D93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77679" y="5737127"/>
              <a:ext cx="553382" cy="743112"/>
            </a:xfrm>
            <a:custGeom>
              <a:avLst/>
              <a:gdLst>
                <a:gd name="T0" fmla="*/ 178 w 245"/>
                <a:gd name="T1" fmla="*/ 329 h 329"/>
                <a:gd name="T2" fmla="*/ 199 w 245"/>
                <a:gd name="T3" fmla="*/ 287 h 329"/>
                <a:gd name="T4" fmla="*/ 210 w 245"/>
                <a:gd name="T5" fmla="*/ 256 h 329"/>
                <a:gd name="T6" fmla="*/ 222 w 245"/>
                <a:gd name="T7" fmla="*/ 228 h 329"/>
                <a:gd name="T8" fmla="*/ 238 w 245"/>
                <a:gd name="T9" fmla="*/ 214 h 329"/>
                <a:gd name="T10" fmla="*/ 245 w 245"/>
                <a:gd name="T11" fmla="*/ 205 h 329"/>
                <a:gd name="T12" fmla="*/ 233 w 245"/>
                <a:gd name="T13" fmla="*/ 194 h 329"/>
                <a:gd name="T14" fmla="*/ 226 w 245"/>
                <a:gd name="T15" fmla="*/ 183 h 329"/>
                <a:gd name="T16" fmla="*/ 210 w 245"/>
                <a:gd name="T17" fmla="*/ 178 h 329"/>
                <a:gd name="T18" fmla="*/ 201 w 245"/>
                <a:gd name="T19" fmla="*/ 167 h 329"/>
                <a:gd name="T20" fmla="*/ 188 w 245"/>
                <a:gd name="T21" fmla="*/ 159 h 329"/>
                <a:gd name="T22" fmla="*/ 174 w 245"/>
                <a:gd name="T23" fmla="*/ 144 h 329"/>
                <a:gd name="T24" fmla="*/ 167 w 245"/>
                <a:gd name="T25" fmla="*/ 130 h 329"/>
                <a:gd name="T26" fmla="*/ 158 w 245"/>
                <a:gd name="T27" fmla="*/ 123 h 329"/>
                <a:gd name="T28" fmla="*/ 148 w 245"/>
                <a:gd name="T29" fmla="*/ 112 h 329"/>
                <a:gd name="T30" fmla="*/ 132 w 245"/>
                <a:gd name="T31" fmla="*/ 103 h 329"/>
                <a:gd name="T32" fmla="*/ 119 w 245"/>
                <a:gd name="T33" fmla="*/ 96 h 329"/>
                <a:gd name="T34" fmla="*/ 110 w 245"/>
                <a:gd name="T35" fmla="*/ 87 h 329"/>
                <a:gd name="T36" fmla="*/ 96 w 245"/>
                <a:gd name="T37" fmla="*/ 73 h 329"/>
                <a:gd name="T38" fmla="*/ 82 w 245"/>
                <a:gd name="T39" fmla="*/ 59 h 329"/>
                <a:gd name="T40" fmla="*/ 73 w 245"/>
                <a:gd name="T41" fmla="*/ 54 h 329"/>
                <a:gd name="T42" fmla="*/ 66 w 245"/>
                <a:gd name="T43" fmla="*/ 34 h 329"/>
                <a:gd name="T44" fmla="*/ 60 w 245"/>
                <a:gd name="T45" fmla="*/ 20 h 329"/>
                <a:gd name="T46" fmla="*/ 50 w 245"/>
                <a:gd name="T47" fmla="*/ 13 h 329"/>
                <a:gd name="T48" fmla="*/ 37 w 245"/>
                <a:gd name="T49" fmla="*/ 7 h 329"/>
                <a:gd name="T50" fmla="*/ 21 w 245"/>
                <a:gd name="T51" fmla="*/ 2 h 329"/>
                <a:gd name="T52" fmla="*/ 9 w 245"/>
                <a:gd name="T53" fmla="*/ 0 h 329"/>
                <a:gd name="T54" fmla="*/ 0 w 245"/>
                <a:gd name="T55" fmla="*/ 41 h 329"/>
                <a:gd name="T56" fmla="*/ 0 w 245"/>
                <a:gd name="T57" fmla="*/ 116 h 329"/>
                <a:gd name="T58" fmla="*/ 2 w 245"/>
                <a:gd name="T59" fmla="*/ 159 h 329"/>
                <a:gd name="T60" fmla="*/ 0 w 245"/>
                <a:gd name="T61" fmla="*/ 207 h 329"/>
                <a:gd name="T62" fmla="*/ 0 w 245"/>
                <a:gd name="T63" fmla="*/ 256 h 329"/>
                <a:gd name="T64" fmla="*/ 2 w 245"/>
                <a:gd name="T65" fmla="*/ 289 h 329"/>
                <a:gd name="T66" fmla="*/ 0 w 245"/>
                <a:gd name="T67" fmla="*/ 301 h 329"/>
                <a:gd name="T68" fmla="*/ 46 w 245"/>
                <a:gd name="T69" fmla="*/ 301 h 329"/>
                <a:gd name="T70" fmla="*/ 78 w 245"/>
                <a:gd name="T71" fmla="*/ 301 h 329"/>
                <a:gd name="T72" fmla="*/ 80 w 245"/>
                <a:gd name="T73" fmla="*/ 317 h 329"/>
                <a:gd name="T74" fmla="*/ 96 w 245"/>
                <a:gd name="T75" fmla="*/ 317 h 329"/>
                <a:gd name="T76" fmla="*/ 94 w 245"/>
                <a:gd name="T77" fmla="*/ 303 h 329"/>
                <a:gd name="T78" fmla="*/ 114 w 245"/>
                <a:gd name="T79" fmla="*/ 303 h 329"/>
                <a:gd name="T80" fmla="*/ 137 w 245"/>
                <a:gd name="T81" fmla="*/ 301 h 329"/>
                <a:gd name="T82" fmla="*/ 151 w 245"/>
                <a:gd name="T83" fmla="*/ 310 h 329"/>
                <a:gd name="T84" fmla="*/ 167 w 245"/>
                <a:gd name="T85" fmla="*/ 315 h 329"/>
                <a:gd name="T86" fmla="*/ 176 w 245"/>
                <a:gd name="T87" fmla="*/ 326 h 329"/>
                <a:gd name="T88" fmla="*/ 178 w 245"/>
                <a:gd name="T89" fmla="*/ 329 h 329"/>
                <a:gd name="T90" fmla="*/ 178 w 245"/>
                <a:gd name="T91" fmla="*/ 329 h 329"/>
                <a:gd name="T92" fmla="*/ 178 w 245"/>
                <a:gd name="T9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329">
                  <a:moveTo>
                    <a:pt x="178" y="329"/>
                  </a:moveTo>
                  <a:lnTo>
                    <a:pt x="199" y="287"/>
                  </a:lnTo>
                  <a:lnTo>
                    <a:pt x="210" y="256"/>
                  </a:lnTo>
                  <a:lnTo>
                    <a:pt x="222" y="228"/>
                  </a:lnTo>
                  <a:lnTo>
                    <a:pt x="238" y="214"/>
                  </a:lnTo>
                  <a:lnTo>
                    <a:pt x="245" y="205"/>
                  </a:lnTo>
                  <a:lnTo>
                    <a:pt x="233" y="194"/>
                  </a:lnTo>
                  <a:lnTo>
                    <a:pt x="226" y="183"/>
                  </a:lnTo>
                  <a:lnTo>
                    <a:pt x="210" y="178"/>
                  </a:lnTo>
                  <a:lnTo>
                    <a:pt x="201" y="167"/>
                  </a:lnTo>
                  <a:lnTo>
                    <a:pt x="188" y="159"/>
                  </a:lnTo>
                  <a:lnTo>
                    <a:pt x="174" y="144"/>
                  </a:lnTo>
                  <a:lnTo>
                    <a:pt x="167" y="130"/>
                  </a:lnTo>
                  <a:lnTo>
                    <a:pt x="158" y="123"/>
                  </a:lnTo>
                  <a:lnTo>
                    <a:pt x="148" y="112"/>
                  </a:lnTo>
                  <a:lnTo>
                    <a:pt x="132" y="103"/>
                  </a:lnTo>
                  <a:lnTo>
                    <a:pt x="119" y="96"/>
                  </a:lnTo>
                  <a:lnTo>
                    <a:pt x="110" y="87"/>
                  </a:lnTo>
                  <a:lnTo>
                    <a:pt x="96" y="73"/>
                  </a:lnTo>
                  <a:lnTo>
                    <a:pt x="82" y="59"/>
                  </a:lnTo>
                  <a:lnTo>
                    <a:pt x="73" y="54"/>
                  </a:lnTo>
                  <a:lnTo>
                    <a:pt x="66" y="34"/>
                  </a:lnTo>
                  <a:lnTo>
                    <a:pt x="60" y="20"/>
                  </a:lnTo>
                  <a:lnTo>
                    <a:pt x="50" y="13"/>
                  </a:lnTo>
                  <a:lnTo>
                    <a:pt x="37" y="7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41"/>
                  </a:lnTo>
                  <a:lnTo>
                    <a:pt x="0" y="116"/>
                  </a:lnTo>
                  <a:lnTo>
                    <a:pt x="2" y="159"/>
                  </a:lnTo>
                  <a:lnTo>
                    <a:pt x="0" y="207"/>
                  </a:lnTo>
                  <a:lnTo>
                    <a:pt x="0" y="256"/>
                  </a:lnTo>
                  <a:lnTo>
                    <a:pt x="2" y="289"/>
                  </a:lnTo>
                  <a:lnTo>
                    <a:pt x="0" y="301"/>
                  </a:lnTo>
                  <a:lnTo>
                    <a:pt x="46" y="301"/>
                  </a:lnTo>
                  <a:lnTo>
                    <a:pt x="78" y="301"/>
                  </a:lnTo>
                  <a:lnTo>
                    <a:pt x="80" y="317"/>
                  </a:lnTo>
                  <a:lnTo>
                    <a:pt x="96" y="317"/>
                  </a:lnTo>
                  <a:lnTo>
                    <a:pt x="94" y="303"/>
                  </a:lnTo>
                  <a:lnTo>
                    <a:pt x="114" y="303"/>
                  </a:lnTo>
                  <a:lnTo>
                    <a:pt x="137" y="301"/>
                  </a:lnTo>
                  <a:lnTo>
                    <a:pt x="151" y="310"/>
                  </a:lnTo>
                  <a:lnTo>
                    <a:pt x="167" y="315"/>
                  </a:lnTo>
                  <a:lnTo>
                    <a:pt x="176" y="326"/>
                  </a:lnTo>
                  <a:lnTo>
                    <a:pt x="178" y="329"/>
                  </a:lnTo>
                  <a:lnTo>
                    <a:pt x="178" y="329"/>
                  </a:lnTo>
                  <a:lnTo>
                    <a:pt x="178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89">
              <a:extLst>
                <a:ext uri="{FF2B5EF4-FFF2-40B4-BE49-F238E27FC236}">
                  <a16:creationId xmlns:a16="http://schemas.microsoft.com/office/drawing/2014/main" id="{8E5639F5-676A-A8AF-C71F-3ECAD13E52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13214" y="6075932"/>
              <a:ext cx="562416" cy="494656"/>
            </a:xfrm>
            <a:custGeom>
              <a:avLst/>
              <a:gdLst>
                <a:gd name="T0" fmla="*/ 0 w 249"/>
                <a:gd name="T1" fmla="*/ 217 h 219"/>
                <a:gd name="T2" fmla="*/ 60 w 249"/>
                <a:gd name="T3" fmla="*/ 219 h 219"/>
                <a:gd name="T4" fmla="*/ 78 w 249"/>
                <a:gd name="T5" fmla="*/ 217 h 219"/>
                <a:gd name="T6" fmla="*/ 78 w 249"/>
                <a:gd name="T7" fmla="*/ 204 h 219"/>
                <a:gd name="T8" fmla="*/ 90 w 249"/>
                <a:gd name="T9" fmla="*/ 192 h 219"/>
                <a:gd name="T10" fmla="*/ 105 w 249"/>
                <a:gd name="T11" fmla="*/ 185 h 219"/>
                <a:gd name="T12" fmla="*/ 115 w 249"/>
                <a:gd name="T13" fmla="*/ 176 h 219"/>
                <a:gd name="T14" fmla="*/ 119 w 249"/>
                <a:gd name="T15" fmla="*/ 163 h 219"/>
                <a:gd name="T16" fmla="*/ 131 w 249"/>
                <a:gd name="T17" fmla="*/ 172 h 219"/>
                <a:gd name="T18" fmla="*/ 137 w 249"/>
                <a:gd name="T19" fmla="*/ 160 h 219"/>
                <a:gd name="T20" fmla="*/ 153 w 249"/>
                <a:gd name="T21" fmla="*/ 149 h 219"/>
                <a:gd name="T22" fmla="*/ 170 w 249"/>
                <a:gd name="T23" fmla="*/ 144 h 219"/>
                <a:gd name="T24" fmla="*/ 190 w 249"/>
                <a:gd name="T25" fmla="*/ 140 h 219"/>
                <a:gd name="T26" fmla="*/ 195 w 249"/>
                <a:gd name="T27" fmla="*/ 128 h 219"/>
                <a:gd name="T28" fmla="*/ 195 w 249"/>
                <a:gd name="T29" fmla="*/ 115 h 219"/>
                <a:gd name="T30" fmla="*/ 210 w 249"/>
                <a:gd name="T31" fmla="*/ 110 h 219"/>
                <a:gd name="T32" fmla="*/ 215 w 249"/>
                <a:gd name="T33" fmla="*/ 98 h 219"/>
                <a:gd name="T34" fmla="*/ 229 w 249"/>
                <a:gd name="T35" fmla="*/ 87 h 219"/>
                <a:gd name="T36" fmla="*/ 236 w 249"/>
                <a:gd name="T37" fmla="*/ 74 h 219"/>
                <a:gd name="T38" fmla="*/ 247 w 249"/>
                <a:gd name="T39" fmla="*/ 67 h 219"/>
                <a:gd name="T40" fmla="*/ 249 w 249"/>
                <a:gd name="T41" fmla="*/ 55 h 219"/>
                <a:gd name="T42" fmla="*/ 227 w 249"/>
                <a:gd name="T43" fmla="*/ 19 h 219"/>
                <a:gd name="T44" fmla="*/ 222 w 249"/>
                <a:gd name="T45" fmla="*/ 5 h 219"/>
                <a:gd name="T46" fmla="*/ 206 w 249"/>
                <a:gd name="T47" fmla="*/ 3 h 219"/>
                <a:gd name="T48" fmla="*/ 153 w 249"/>
                <a:gd name="T49" fmla="*/ 0 h 219"/>
                <a:gd name="T50" fmla="*/ 140 w 249"/>
                <a:gd name="T51" fmla="*/ 17 h 219"/>
                <a:gd name="T52" fmla="*/ 128 w 249"/>
                <a:gd name="T53" fmla="*/ 16 h 219"/>
                <a:gd name="T54" fmla="*/ 112 w 249"/>
                <a:gd name="T55" fmla="*/ 17 h 219"/>
                <a:gd name="T56" fmla="*/ 81 w 249"/>
                <a:gd name="T57" fmla="*/ 25 h 219"/>
                <a:gd name="T58" fmla="*/ 58 w 249"/>
                <a:gd name="T59" fmla="*/ 28 h 219"/>
                <a:gd name="T60" fmla="*/ 23 w 249"/>
                <a:gd name="T61" fmla="*/ 30 h 219"/>
                <a:gd name="T62" fmla="*/ 7 w 249"/>
                <a:gd name="T63" fmla="*/ 25 h 219"/>
                <a:gd name="T64" fmla="*/ 7 w 249"/>
                <a:gd name="T65" fmla="*/ 53 h 219"/>
                <a:gd name="T66" fmla="*/ 5 w 249"/>
                <a:gd name="T67" fmla="*/ 69 h 219"/>
                <a:gd name="T68" fmla="*/ 5 w 249"/>
                <a:gd name="T69" fmla="*/ 121 h 219"/>
                <a:gd name="T70" fmla="*/ 7 w 249"/>
                <a:gd name="T71" fmla="*/ 133 h 219"/>
                <a:gd name="T72" fmla="*/ 3 w 249"/>
                <a:gd name="T73" fmla="*/ 156 h 219"/>
                <a:gd name="T74" fmla="*/ 3 w 249"/>
                <a:gd name="T75" fmla="*/ 188 h 219"/>
                <a:gd name="T76" fmla="*/ 0 w 249"/>
                <a:gd name="T77" fmla="*/ 217 h 219"/>
                <a:gd name="T78" fmla="*/ 0 w 249"/>
                <a:gd name="T79" fmla="*/ 217 h 219"/>
                <a:gd name="T80" fmla="*/ 0 w 249"/>
                <a:gd name="T81" fmla="*/ 21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219">
                  <a:moveTo>
                    <a:pt x="0" y="217"/>
                  </a:moveTo>
                  <a:lnTo>
                    <a:pt x="60" y="219"/>
                  </a:lnTo>
                  <a:lnTo>
                    <a:pt x="78" y="217"/>
                  </a:lnTo>
                  <a:lnTo>
                    <a:pt x="78" y="204"/>
                  </a:lnTo>
                  <a:lnTo>
                    <a:pt x="90" y="192"/>
                  </a:lnTo>
                  <a:lnTo>
                    <a:pt x="105" y="185"/>
                  </a:lnTo>
                  <a:lnTo>
                    <a:pt x="115" y="176"/>
                  </a:lnTo>
                  <a:lnTo>
                    <a:pt x="119" y="163"/>
                  </a:lnTo>
                  <a:lnTo>
                    <a:pt x="131" y="172"/>
                  </a:lnTo>
                  <a:lnTo>
                    <a:pt x="137" y="160"/>
                  </a:lnTo>
                  <a:lnTo>
                    <a:pt x="153" y="149"/>
                  </a:lnTo>
                  <a:lnTo>
                    <a:pt x="170" y="144"/>
                  </a:lnTo>
                  <a:lnTo>
                    <a:pt x="190" y="140"/>
                  </a:lnTo>
                  <a:lnTo>
                    <a:pt x="195" y="128"/>
                  </a:lnTo>
                  <a:lnTo>
                    <a:pt x="195" y="115"/>
                  </a:lnTo>
                  <a:lnTo>
                    <a:pt x="210" y="110"/>
                  </a:lnTo>
                  <a:lnTo>
                    <a:pt x="215" y="98"/>
                  </a:lnTo>
                  <a:lnTo>
                    <a:pt x="229" y="87"/>
                  </a:lnTo>
                  <a:lnTo>
                    <a:pt x="236" y="74"/>
                  </a:lnTo>
                  <a:lnTo>
                    <a:pt x="247" y="67"/>
                  </a:lnTo>
                  <a:lnTo>
                    <a:pt x="249" y="55"/>
                  </a:lnTo>
                  <a:lnTo>
                    <a:pt x="227" y="19"/>
                  </a:lnTo>
                  <a:lnTo>
                    <a:pt x="222" y="5"/>
                  </a:lnTo>
                  <a:lnTo>
                    <a:pt x="206" y="3"/>
                  </a:lnTo>
                  <a:lnTo>
                    <a:pt x="153" y="0"/>
                  </a:lnTo>
                  <a:lnTo>
                    <a:pt x="140" y="17"/>
                  </a:lnTo>
                  <a:lnTo>
                    <a:pt x="128" y="16"/>
                  </a:lnTo>
                  <a:lnTo>
                    <a:pt x="112" y="17"/>
                  </a:lnTo>
                  <a:lnTo>
                    <a:pt x="81" y="25"/>
                  </a:lnTo>
                  <a:lnTo>
                    <a:pt x="58" y="28"/>
                  </a:lnTo>
                  <a:lnTo>
                    <a:pt x="23" y="30"/>
                  </a:lnTo>
                  <a:lnTo>
                    <a:pt x="7" y="25"/>
                  </a:lnTo>
                  <a:lnTo>
                    <a:pt x="7" y="53"/>
                  </a:lnTo>
                  <a:lnTo>
                    <a:pt x="5" y="69"/>
                  </a:lnTo>
                  <a:lnTo>
                    <a:pt x="5" y="121"/>
                  </a:lnTo>
                  <a:lnTo>
                    <a:pt x="7" y="133"/>
                  </a:lnTo>
                  <a:lnTo>
                    <a:pt x="3" y="156"/>
                  </a:lnTo>
                  <a:lnTo>
                    <a:pt x="3" y="188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90">
              <a:extLst>
                <a:ext uri="{FF2B5EF4-FFF2-40B4-BE49-F238E27FC236}">
                  <a16:creationId xmlns:a16="http://schemas.microsoft.com/office/drawing/2014/main" id="{F35A602F-12B7-4422-88C5-8B0B9F8C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12597" y="5278612"/>
              <a:ext cx="1289717" cy="1438791"/>
            </a:xfrm>
            <a:custGeom>
              <a:avLst/>
              <a:gdLst>
                <a:gd name="T0" fmla="*/ 187 w 571"/>
                <a:gd name="T1" fmla="*/ 629 h 637"/>
                <a:gd name="T2" fmla="*/ 297 w 571"/>
                <a:gd name="T3" fmla="*/ 593 h 637"/>
                <a:gd name="T4" fmla="*/ 301 w 571"/>
                <a:gd name="T5" fmla="*/ 500 h 637"/>
                <a:gd name="T6" fmla="*/ 383 w 571"/>
                <a:gd name="T7" fmla="*/ 504 h 637"/>
                <a:gd name="T8" fmla="*/ 385 w 571"/>
                <a:gd name="T9" fmla="*/ 362 h 637"/>
                <a:gd name="T10" fmla="*/ 385 w 571"/>
                <a:gd name="T11" fmla="*/ 203 h 637"/>
                <a:gd name="T12" fmla="*/ 426 w 571"/>
                <a:gd name="T13" fmla="*/ 210 h 637"/>
                <a:gd name="T14" fmla="*/ 452 w 571"/>
                <a:gd name="T15" fmla="*/ 205 h 637"/>
                <a:gd name="T16" fmla="*/ 459 w 571"/>
                <a:gd name="T17" fmla="*/ 180 h 637"/>
                <a:gd name="T18" fmla="*/ 491 w 571"/>
                <a:gd name="T19" fmla="*/ 175 h 637"/>
                <a:gd name="T20" fmla="*/ 513 w 571"/>
                <a:gd name="T21" fmla="*/ 166 h 637"/>
                <a:gd name="T22" fmla="*/ 529 w 571"/>
                <a:gd name="T23" fmla="*/ 143 h 637"/>
                <a:gd name="T24" fmla="*/ 571 w 571"/>
                <a:gd name="T25" fmla="*/ 128 h 637"/>
                <a:gd name="T26" fmla="*/ 541 w 571"/>
                <a:gd name="T27" fmla="*/ 121 h 637"/>
                <a:gd name="T28" fmla="*/ 513 w 571"/>
                <a:gd name="T29" fmla="*/ 109 h 637"/>
                <a:gd name="T30" fmla="*/ 493 w 571"/>
                <a:gd name="T31" fmla="*/ 89 h 637"/>
                <a:gd name="T32" fmla="*/ 465 w 571"/>
                <a:gd name="T33" fmla="*/ 80 h 637"/>
                <a:gd name="T34" fmla="*/ 452 w 571"/>
                <a:gd name="T35" fmla="*/ 0 h 637"/>
                <a:gd name="T36" fmla="*/ 386 w 571"/>
                <a:gd name="T37" fmla="*/ 9 h 637"/>
                <a:gd name="T38" fmla="*/ 376 w 571"/>
                <a:gd name="T39" fmla="*/ 43 h 637"/>
                <a:gd name="T40" fmla="*/ 354 w 571"/>
                <a:gd name="T41" fmla="*/ 63 h 637"/>
                <a:gd name="T42" fmla="*/ 329 w 571"/>
                <a:gd name="T43" fmla="*/ 79 h 637"/>
                <a:gd name="T44" fmla="*/ 342 w 571"/>
                <a:gd name="T45" fmla="*/ 139 h 637"/>
                <a:gd name="T46" fmla="*/ 345 w 571"/>
                <a:gd name="T47" fmla="*/ 166 h 637"/>
                <a:gd name="T48" fmla="*/ 365 w 571"/>
                <a:gd name="T49" fmla="*/ 187 h 637"/>
                <a:gd name="T50" fmla="*/ 333 w 571"/>
                <a:gd name="T51" fmla="*/ 239 h 637"/>
                <a:gd name="T52" fmla="*/ 308 w 571"/>
                <a:gd name="T53" fmla="*/ 258 h 637"/>
                <a:gd name="T54" fmla="*/ 303 w 571"/>
                <a:gd name="T55" fmla="*/ 299 h 637"/>
                <a:gd name="T56" fmla="*/ 301 w 571"/>
                <a:gd name="T57" fmla="*/ 331 h 637"/>
                <a:gd name="T58" fmla="*/ 269 w 571"/>
                <a:gd name="T59" fmla="*/ 356 h 637"/>
                <a:gd name="T60" fmla="*/ 223 w 571"/>
                <a:gd name="T61" fmla="*/ 399 h 637"/>
                <a:gd name="T62" fmla="*/ 203 w 571"/>
                <a:gd name="T63" fmla="*/ 426 h 637"/>
                <a:gd name="T64" fmla="*/ 178 w 571"/>
                <a:gd name="T65" fmla="*/ 443 h 637"/>
                <a:gd name="T66" fmla="*/ 159 w 571"/>
                <a:gd name="T67" fmla="*/ 470 h 637"/>
                <a:gd name="T68" fmla="*/ 132 w 571"/>
                <a:gd name="T69" fmla="*/ 495 h 637"/>
                <a:gd name="T70" fmla="*/ 94 w 571"/>
                <a:gd name="T71" fmla="*/ 511 h 637"/>
                <a:gd name="T72" fmla="*/ 75 w 571"/>
                <a:gd name="T73" fmla="*/ 518 h 637"/>
                <a:gd name="T74" fmla="*/ 48 w 571"/>
                <a:gd name="T75" fmla="*/ 547 h 637"/>
                <a:gd name="T76" fmla="*/ 18 w 571"/>
                <a:gd name="T77" fmla="*/ 582 h 637"/>
                <a:gd name="T78" fmla="*/ 21 w 571"/>
                <a:gd name="T79" fmla="*/ 611 h 637"/>
                <a:gd name="T80" fmla="*/ 0 w 571"/>
                <a:gd name="T81" fmla="*/ 629 h 637"/>
                <a:gd name="T82" fmla="*/ 135 w 571"/>
                <a:gd name="T83" fmla="*/ 629 h 637"/>
                <a:gd name="T84" fmla="*/ 180 w 571"/>
                <a:gd name="T85" fmla="*/ 637 h 637"/>
                <a:gd name="T86" fmla="*/ 180 w 571"/>
                <a:gd name="T8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71" h="637">
                  <a:moveTo>
                    <a:pt x="180" y="637"/>
                  </a:moveTo>
                  <a:lnTo>
                    <a:pt x="187" y="629"/>
                  </a:lnTo>
                  <a:lnTo>
                    <a:pt x="258" y="605"/>
                  </a:lnTo>
                  <a:lnTo>
                    <a:pt x="297" y="593"/>
                  </a:lnTo>
                  <a:lnTo>
                    <a:pt x="301" y="548"/>
                  </a:lnTo>
                  <a:lnTo>
                    <a:pt x="301" y="500"/>
                  </a:lnTo>
                  <a:lnTo>
                    <a:pt x="365" y="502"/>
                  </a:lnTo>
                  <a:lnTo>
                    <a:pt x="383" y="504"/>
                  </a:lnTo>
                  <a:lnTo>
                    <a:pt x="383" y="406"/>
                  </a:lnTo>
                  <a:lnTo>
                    <a:pt x="385" y="362"/>
                  </a:lnTo>
                  <a:lnTo>
                    <a:pt x="383" y="326"/>
                  </a:lnTo>
                  <a:lnTo>
                    <a:pt x="385" y="203"/>
                  </a:lnTo>
                  <a:lnTo>
                    <a:pt x="411" y="207"/>
                  </a:lnTo>
                  <a:lnTo>
                    <a:pt x="426" y="210"/>
                  </a:lnTo>
                  <a:lnTo>
                    <a:pt x="442" y="214"/>
                  </a:lnTo>
                  <a:lnTo>
                    <a:pt x="452" y="205"/>
                  </a:lnTo>
                  <a:lnTo>
                    <a:pt x="449" y="187"/>
                  </a:lnTo>
                  <a:lnTo>
                    <a:pt x="459" y="180"/>
                  </a:lnTo>
                  <a:lnTo>
                    <a:pt x="477" y="171"/>
                  </a:lnTo>
                  <a:lnTo>
                    <a:pt x="491" y="175"/>
                  </a:lnTo>
                  <a:lnTo>
                    <a:pt x="504" y="182"/>
                  </a:lnTo>
                  <a:lnTo>
                    <a:pt x="513" y="166"/>
                  </a:lnTo>
                  <a:lnTo>
                    <a:pt x="518" y="152"/>
                  </a:lnTo>
                  <a:lnTo>
                    <a:pt x="529" y="143"/>
                  </a:lnTo>
                  <a:lnTo>
                    <a:pt x="554" y="143"/>
                  </a:lnTo>
                  <a:lnTo>
                    <a:pt x="571" y="128"/>
                  </a:lnTo>
                  <a:lnTo>
                    <a:pt x="557" y="123"/>
                  </a:lnTo>
                  <a:lnTo>
                    <a:pt x="541" y="121"/>
                  </a:lnTo>
                  <a:lnTo>
                    <a:pt x="529" y="114"/>
                  </a:lnTo>
                  <a:lnTo>
                    <a:pt x="513" y="109"/>
                  </a:lnTo>
                  <a:lnTo>
                    <a:pt x="507" y="98"/>
                  </a:lnTo>
                  <a:lnTo>
                    <a:pt x="493" y="89"/>
                  </a:lnTo>
                  <a:lnTo>
                    <a:pt x="481" y="82"/>
                  </a:lnTo>
                  <a:lnTo>
                    <a:pt x="465" y="80"/>
                  </a:lnTo>
                  <a:lnTo>
                    <a:pt x="452" y="71"/>
                  </a:lnTo>
                  <a:lnTo>
                    <a:pt x="452" y="0"/>
                  </a:lnTo>
                  <a:lnTo>
                    <a:pt x="401" y="0"/>
                  </a:lnTo>
                  <a:lnTo>
                    <a:pt x="386" y="9"/>
                  </a:lnTo>
                  <a:lnTo>
                    <a:pt x="376" y="23"/>
                  </a:lnTo>
                  <a:lnTo>
                    <a:pt x="376" y="43"/>
                  </a:lnTo>
                  <a:lnTo>
                    <a:pt x="374" y="59"/>
                  </a:lnTo>
                  <a:lnTo>
                    <a:pt x="354" y="63"/>
                  </a:lnTo>
                  <a:lnTo>
                    <a:pt x="340" y="71"/>
                  </a:lnTo>
                  <a:lnTo>
                    <a:pt x="329" y="79"/>
                  </a:lnTo>
                  <a:lnTo>
                    <a:pt x="331" y="121"/>
                  </a:lnTo>
                  <a:lnTo>
                    <a:pt x="342" y="139"/>
                  </a:lnTo>
                  <a:lnTo>
                    <a:pt x="345" y="153"/>
                  </a:lnTo>
                  <a:lnTo>
                    <a:pt x="345" y="166"/>
                  </a:lnTo>
                  <a:lnTo>
                    <a:pt x="353" y="176"/>
                  </a:lnTo>
                  <a:lnTo>
                    <a:pt x="365" y="187"/>
                  </a:lnTo>
                  <a:lnTo>
                    <a:pt x="363" y="200"/>
                  </a:lnTo>
                  <a:lnTo>
                    <a:pt x="333" y="239"/>
                  </a:lnTo>
                  <a:lnTo>
                    <a:pt x="315" y="246"/>
                  </a:lnTo>
                  <a:lnTo>
                    <a:pt x="308" y="258"/>
                  </a:lnTo>
                  <a:lnTo>
                    <a:pt x="315" y="274"/>
                  </a:lnTo>
                  <a:lnTo>
                    <a:pt x="303" y="299"/>
                  </a:lnTo>
                  <a:lnTo>
                    <a:pt x="299" y="319"/>
                  </a:lnTo>
                  <a:lnTo>
                    <a:pt x="301" y="331"/>
                  </a:lnTo>
                  <a:lnTo>
                    <a:pt x="280" y="349"/>
                  </a:lnTo>
                  <a:lnTo>
                    <a:pt x="269" y="356"/>
                  </a:lnTo>
                  <a:lnTo>
                    <a:pt x="244" y="379"/>
                  </a:lnTo>
                  <a:lnTo>
                    <a:pt x="223" y="399"/>
                  </a:lnTo>
                  <a:lnTo>
                    <a:pt x="207" y="413"/>
                  </a:lnTo>
                  <a:lnTo>
                    <a:pt x="203" y="426"/>
                  </a:lnTo>
                  <a:lnTo>
                    <a:pt x="189" y="435"/>
                  </a:lnTo>
                  <a:lnTo>
                    <a:pt x="178" y="443"/>
                  </a:lnTo>
                  <a:lnTo>
                    <a:pt x="167" y="451"/>
                  </a:lnTo>
                  <a:lnTo>
                    <a:pt x="159" y="470"/>
                  </a:lnTo>
                  <a:lnTo>
                    <a:pt x="153" y="483"/>
                  </a:lnTo>
                  <a:lnTo>
                    <a:pt x="132" y="495"/>
                  </a:lnTo>
                  <a:lnTo>
                    <a:pt x="109" y="502"/>
                  </a:lnTo>
                  <a:lnTo>
                    <a:pt x="94" y="511"/>
                  </a:lnTo>
                  <a:lnTo>
                    <a:pt x="87" y="525"/>
                  </a:lnTo>
                  <a:lnTo>
                    <a:pt x="75" y="518"/>
                  </a:lnTo>
                  <a:lnTo>
                    <a:pt x="66" y="532"/>
                  </a:lnTo>
                  <a:lnTo>
                    <a:pt x="48" y="547"/>
                  </a:lnTo>
                  <a:lnTo>
                    <a:pt x="34" y="561"/>
                  </a:lnTo>
                  <a:lnTo>
                    <a:pt x="18" y="582"/>
                  </a:lnTo>
                  <a:lnTo>
                    <a:pt x="14" y="595"/>
                  </a:lnTo>
                  <a:lnTo>
                    <a:pt x="21" y="611"/>
                  </a:lnTo>
                  <a:lnTo>
                    <a:pt x="16" y="627"/>
                  </a:lnTo>
                  <a:lnTo>
                    <a:pt x="0" y="629"/>
                  </a:lnTo>
                  <a:lnTo>
                    <a:pt x="84" y="629"/>
                  </a:lnTo>
                  <a:lnTo>
                    <a:pt x="135" y="629"/>
                  </a:lnTo>
                  <a:lnTo>
                    <a:pt x="175" y="630"/>
                  </a:lnTo>
                  <a:lnTo>
                    <a:pt x="180" y="637"/>
                  </a:lnTo>
                  <a:lnTo>
                    <a:pt x="180" y="637"/>
                  </a:lnTo>
                  <a:lnTo>
                    <a:pt x="180" y="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91">
              <a:extLst>
                <a:ext uri="{FF2B5EF4-FFF2-40B4-BE49-F238E27FC236}">
                  <a16:creationId xmlns:a16="http://schemas.microsoft.com/office/drawing/2014/main" id="{27929B3C-F471-4AAE-B9CE-5C58FA4DA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13201" y="5314752"/>
              <a:ext cx="817649" cy="876375"/>
            </a:xfrm>
            <a:custGeom>
              <a:avLst/>
              <a:gdLst>
                <a:gd name="T0" fmla="*/ 191 w 362"/>
                <a:gd name="T1" fmla="*/ 388 h 388"/>
                <a:gd name="T2" fmla="*/ 219 w 362"/>
                <a:gd name="T3" fmla="*/ 356 h 388"/>
                <a:gd name="T4" fmla="*/ 234 w 362"/>
                <a:gd name="T5" fmla="*/ 346 h 388"/>
                <a:gd name="T6" fmla="*/ 285 w 362"/>
                <a:gd name="T7" fmla="*/ 298 h 388"/>
                <a:gd name="T8" fmla="*/ 362 w 362"/>
                <a:gd name="T9" fmla="*/ 223 h 388"/>
                <a:gd name="T10" fmla="*/ 351 w 362"/>
                <a:gd name="T11" fmla="*/ 205 h 388"/>
                <a:gd name="T12" fmla="*/ 340 w 362"/>
                <a:gd name="T13" fmla="*/ 191 h 388"/>
                <a:gd name="T14" fmla="*/ 330 w 362"/>
                <a:gd name="T15" fmla="*/ 169 h 388"/>
                <a:gd name="T16" fmla="*/ 319 w 362"/>
                <a:gd name="T17" fmla="*/ 162 h 388"/>
                <a:gd name="T18" fmla="*/ 306 w 362"/>
                <a:gd name="T19" fmla="*/ 153 h 388"/>
                <a:gd name="T20" fmla="*/ 337 w 362"/>
                <a:gd name="T21" fmla="*/ 64 h 388"/>
                <a:gd name="T22" fmla="*/ 346 w 362"/>
                <a:gd name="T23" fmla="*/ 39 h 388"/>
                <a:gd name="T24" fmla="*/ 310 w 362"/>
                <a:gd name="T25" fmla="*/ 64 h 388"/>
                <a:gd name="T26" fmla="*/ 191 w 362"/>
                <a:gd name="T27" fmla="*/ 13 h 388"/>
                <a:gd name="T28" fmla="*/ 161 w 362"/>
                <a:gd name="T29" fmla="*/ 0 h 388"/>
                <a:gd name="T30" fmla="*/ 150 w 362"/>
                <a:gd name="T31" fmla="*/ 7 h 388"/>
                <a:gd name="T32" fmla="*/ 141 w 362"/>
                <a:gd name="T33" fmla="*/ 23 h 388"/>
                <a:gd name="T34" fmla="*/ 136 w 362"/>
                <a:gd name="T35" fmla="*/ 39 h 388"/>
                <a:gd name="T36" fmla="*/ 130 w 362"/>
                <a:gd name="T37" fmla="*/ 61 h 388"/>
                <a:gd name="T38" fmla="*/ 121 w 362"/>
                <a:gd name="T39" fmla="*/ 79 h 388"/>
                <a:gd name="T40" fmla="*/ 120 w 362"/>
                <a:gd name="T41" fmla="*/ 95 h 388"/>
                <a:gd name="T42" fmla="*/ 134 w 362"/>
                <a:gd name="T43" fmla="*/ 111 h 388"/>
                <a:gd name="T44" fmla="*/ 120 w 362"/>
                <a:gd name="T45" fmla="*/ 121 h 388"/>
                <a:gd name="T46" fmla="*/ 100 w 362"/>
                <a:gd name="T47" fmla="*/ 128 h 388"/>
                <a:gd name="T48" fmla="*/ 79 w 362"/>
                <a:gd name="T49" fmla="*/ 132 h 388"/>
                <a:gd name="T50" fmla="*/ 70 w 362"/>
                <a:gd name="T51" fmla="*/ 150 h 388"/>
                <a:gd name="T52" fmla="*/ 63 w 362"/>
                <a:gd name="T53" fmla="*/ 166 h 388"/>
                <a:gd name="T54" fmla="*/ 50 w 362"/>
                <a:gd name="T55" fmla="*/ 159 h 388"/>
                <a:gd name="T56" fmla="*/ 34 w 362"/>
                <a:gd name="T57" fmla="*/ 153 h 388"/>
                <a:gd name="T58" fmla="*/ 18 w 362"/>
                <a:gd name="T59" fmla="*/ 160 h 388"/>
                <a:gd name="T60" fmla="*/ 13 w 362"/>
                <a:gd name="T61" fmla="*/ 173 h 388"/>
                <a:gd name="T62" fmla="*/ 11 w 362"/>
                <a:gd name="T63" fmla="*/ 189 h 388"/>
                <a:gd name="T64" fmla="*/ 0 w 362"/>
                <a:gd name="T65" fmla="*/ 198 h 388"/>
                <a:gd name="T66" fmla="*/ 2 w 362"/>
                <a:gd name="T67" fmla="*/ 210 h 388"/>
                <a:gd name="T68" fmla="*/ 9 w 362"/>
                <a:gd name="T69" fmla="*/ 233 h 388"/>
                <a:gd name="T70" fmla="*/ 29 w 362"/>
                <a:gd name="T71" fmla="*/ 249 h 388"/>
                <a:gd name="T72" fmla="*/ 43 w 362"/>
                <a:gd name="T73" fmla="*/ 267 h 388"/>
                <a:gd name="T74" fmla="*/ 52 w 362"/>
                <a:gd name="T75" fmla="*/ 278 h 388"/>
                <a:gd name="T76" fmla="*/ 70 w 362"/>
                <a:gd name="T77" fmla="*/ 283 h 388"/>
                <a:gd name="T78" fmla="*/ 88 w 362"/>
                <a:gd name="T79" fmla="*/ 296 h 388"/>
                <a:gd name="T80" fmla="*/ 100 w 362"/>
                <a:gd name="T81" fmla="*/ 310 h 388"/>
                <a:gd name="T82" fmla="*/ 121 w 362"/>
                <a:gd name="T83" fmla="*/ 338 h 388"/>
                <a:gd name="T84" fmla="*/ 134 w 362"/>
                <a:gd name="T85" fmla="*/ 346 h 388"/>
                <a:gd name="T86" fmla="*/ 152 w 362"/>
                <a:gd name="T87" fmla="*/ 365 h 388"/>
                <a:gd name="T88" fmla="*/ 166 w 362"/>
                <a:gd name="T89" fmla="*/ 370 h 388"/>
                <a:gd name="T90" fmla="*/ 175 w 362"/>
                <a:gd name="T91" fmla="*/ 381 h 388"/>
                <a:gd name="T92" fmla="*/ 191 w 362"/>
                <a:gd name="T93" fmla="*/ 388 h 388"/>
                <a:gd name="T94" fmla="*/ 191 w 362"/>
                <a:gd name="T95" fmla="*/ 388 h 388"/>
                <a:gd name="T96" fmla="*/ 191 w 362"/>
                <a:gd name="T9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2" h="388">
                  <a:moveTo>
                    <a:pt x="191" y="388"/>
                  </a:moveTo>
                  <a:lnTo>
                    <a:pt x="219" y="356"/>
                  </a:lnTo>
                  <a:lnTo>
                    <a:pt x="234" y="346"/>
                  </a:lnTo>
                  <a:lnTo>
                    <a:pt x="285" y="298"/>
                  </a:lnTo>
                  <a:lnTo>
                    <a:pt x="362" y="223"/>
                  </a:lnTo>
                  <a:lnTo>
                    <a:pt x="351" y="205"/>
                  </a:lnTo>
                  <a:lnTo>
                    <a:pt x="340" y="191"/>
                  </a:lnTo>
                  <a:lnTo>
                    <a:pt x="330" y="169"/>
                  </a:lnTo>
                  <a:lnTo>
                    <a:pt x="319" y="162"/>
                  </a:lnTo>
                  <a:lnTo>
                    <a:pt x="306" y="153"/>
                  </a:lnTo>
                  <a:lnTo>
                    <a:pt x="337" y="64"/>
                  </a:lnTo>
                  <a:lnTo>
                    <a:pt x="346" y="39"/>
                  </a:lnTo>
                  <a:lnTo>
                    <a:pt x="310" y="64"/>
                  </a:lnTo>
                  <a:lnTo>
                    <a:pt x="191" y="13"/>
                  </a:lnTo>
                  <a:lnTo>
                    <a:pt x="161" y="0"/>
                  </a:lnTo>
                  <a:lnTo>
                    <a:pt x="150" y="7"/>
                  </a:lnTo>
                  <a:lnTo>
                    <a:pt x="141" y="23"/>
                  </a:lnTo>
                  <a:lnTo>
                    <a:pt x="136" y="39"/>
                  </a:lnTo>
                  <a:lnTo>
                    <a:pt x="130" y="61"/>
                  </a:lnTo>
                  <a:lnTo>
                    <a:pt x="121" y="79"/>
                  </a:lnTo>
                  <a:lnTo>
                    <a:pt x="120" y="95"/>
                  </a:lnTo>
                  <a:lnTo>
                    <a:pt x="134" y="111"/>
                  </a:lnTo>
                  <a:lnTo>
                    <a:pt x="120" y="121"/>
                  </a:lnTo>
                  <a:lnTo>
                    <a:pt x="100" y="128"/>
                  </a:lnTo>
                  <a:lnTo>
                    <a:pt x="79" y="132"/>
                  </a:lnTo>
                  <a:lnTo>
                    <a:pt x="70" y="150"/>
                  </a:lnTo>
                  <a:lnTo>
                    <a:pt x="63" y="166"/>
                  </a:lnTo>
                  <a:lnTo>
                    <a:pt x="50" y="159"/>
                  </a:lnTo>
                  <a:lnTo>
                    <a:pt x="34" y="153"/>
                  </a:lnTo>
                  <a:lnTo>
                    <a:pt x="18" y="160"/>
                  </a:lnTo>
                  <a:lnTo>
                    <a:pt x="13" y="173"/>
                  </a:lnTo>
                  <a:lnTo>
                    <a:pt x="11" y="189"/>
                  </a:lnTo>
                  <a:lnTo>
                    <a:pt x="0" y="198"/>
                  </a:lnTo>
                  <a:lnTo>
                    <a:pt x="2" y="210"/>
                  </a:lnTo>
                  <a:lnTo>
                    <a:pt x="9" y="233"/>
                  </a:lnTo>
                  <a:lnTo>
                    <a:pt x="29" y="249"/>
                  </a:lnTo>
                  <a:lnTo>
                    <a:pt x="43" y="267"/>
                  </a:lnTo>
                  <a:lnTo>
                    <a:pt x="52" y="278"/>
                  </a:lnTo>
                  <a:lnTo>
                    <a:pt x="70" y="283"/>
                  </a:lnTo>
                  <a:lnTo>
                    <a:pt x="88" y="296"/>
                  </a:lnTo>
                  <a:lnTo>
                    <a:pt x="100" y="310"/>
                  </a:lnTo>
                  <a:lnTo>
                    <a:pt x="121" y="338"/>
                  </a:lnTo>
                  <a:lnTo>
                    <a:pt x="134" y="346"/>
                  </a:lnTo>
                  <a:lnTo>
                    <a:pt x="152" y="365"/>
                  </a:lnTo>
                  <a:lnTo>
                    <a:pt x="166" y="370"/>
                  </a:lnTo>
                  <a:lnTo>
                    <a:pt x="175" y="381"/>
                  </a:lnTo>
                  <a:lnTo>
                    <a:pt x="191" y="388"/>
                  </a:lnTo>
                  <a:lnTo>
                    <a:pt x="191" y="388"/>
                  </a:lnTo>
                  <a:lnTo>
                    <a:pt x="191" y="3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92">
              <a:extLst>
                <a:ext uri="{FF2B5EF4-FFF2-40B4-BE49-F238E27FC236}">
                  <a16:creationId xmlns:a16="http://schemas.microsoft.com/office/drawing/2014/main" id="{029737F5-EE8E-8E3E-56A3-C5AE17B77D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68644" y="6416996"/>
              <a:ext cx="747630" cy="736335"/>
            </a:xfrm>
            <a:custGeom>
              <a:avLst/>
              <a:gdLst>
                <a:gd name="T0" fmla="*/ 205 w 331"/>
                <a:gd name="T1" fmla="*/ 322 h 326"/>
                <a:gd name="T2" fmla="*/ 233 w 331"/>
                <a:gd name="T3" fmla="*/ 306 h 326"/>
                <a:gd name="T4" fmla="*/ 248 w 331"/>
                <a:gd name="T5" fmla="*/ 285 h 326"/>
                <a:gd name="T6" fmla="*/ 260 w 331"/>
                <a:gd name="T7" fmla="*/ 267 h 326"/>
                <a:gd name="T8" fmla="*/ 287 w 331"/>
                <a:gd name="T9" fmla="*/ 258 h 326"/>
                <a:gd name="T10" fmla="*/ 294 w 331"/>
                <a:gd name="T11" fmla="*/ 230 h 326"/>
                <a:gd name="T12" fmla="*/ 315 w 331"/>
                <a:gd name="T13" fmla="*/ 206 h 326"/>
                <a:gd name="T14" fmla="*/ 331 w 331"/>
                <a:gd name="T15" fmla="*/ 189 h 326"/>
                <a:gd name="T16" fmla="*/ 317 w 331"/>
                <a:gd name="T17" fmla="*/ 164 h 326"/>
                <a:gd name="T18" fmla="*/ 298 w 331"/>
                <a:gd name="T19" fmla="*/ 149 h 326"/>
                <a:gd name="T20" fmla="*/ 273 w 331"/>
                <a:gd name="T21" fmla="*/ 142 h 326"/>
                <a:gd name="T22" fmla="*/ 244 w 331"/>
                <a:gd name="T23" fmla="*/ 139 h 326"/>
                <a:gd name="T24" fmla="*/ 230 w 331"/>
                <a:gd name="T25" fmla="*/ 117 h 326"/>
                <a:gd name="T26" fmla="*/ 226 w 331"/>
                <a:gd name="T27" fmla="*/ 94 h 326"/>
                <a:gd name="T28" fmla="*/ 192 w 331"/>
                <a:gd name="T29" fmla="*/ 78 h 326"/>
                <a:gd name="T30" fmla="*/ 166 w 331"/>
                <a:gd name="T31" fmla="*/ 68 h 326"/>
                <a:gd name="T32" fmla="*/ 155 w 331"/>
                <a:gd name="T33" fmla="*/ 44 h 326"/>
                <a:gd name="T34" fmla="*/ 134 w 331"/>
                <a:gd name="T35" fmla="*/ 9 h 326"/>
                <a:gd name="T36" fmla="*/ 98 w 331"/>
                <a:gd name="T37" fmla="*/ 2 h 326"/>
                <a:gd name="T38" fmla="*/ 84 w 331"/>
                <a:gd name="T39" fmla="*/ 16 h 326"/>
                <a:gd name="T40" fmla="*/ 57 w 331"/>
                <a:gd name="T41" fmla="*/ 0 h 326"/>
                <a:gd name="T42" fmla="*/ 73 w 331"/>
                <a:gd name="T43" fmla="*/ 30 h 326"/>
                <a:gd name="T44" fmla="*/ 79 w 331"/>
                <a:gd name="T45" fmla="*/ 60 h 326"/>
                <a:gd name="T46" fmla="*/ 52 w 331"/>
                <a:gd name="T47" fmla="*/ 93 h 326"/>
                <a:gd name="T48" fmla="*/ 55 w 331"/>
                <a:gd name="T49" fmla="*/ 139 h 326"/>
                <a:gd name="T50" fmla="*/ 45 w 331"/>
                <a:gd name="T51" fmla="*/ 199 h 326"/>
                <a:gd name="T52" fmla="*/ 4 w 331"/>
                <a:gd name="T53" fmla="*/ 196 h 326"/>
                <a:gd name="T54" fmla="*/ 0 w 331"/>
                <a:gd name="T55" fmla="*/ 274 h 326"/>
                <a:gd name="T56" fmla="*/ 50 w 331"/>
                <a:gd name="T57" fmla="*/ 272 h 326"/>
                <a:gd name="T58" fmla="*/ 82 w 331"/>
                <a:gd name="T59" fmla="*/ 290 h 326"/>
                <a:gd name="T60" fmla="*/ 157 w 331"/>
                <a:gd name="T61" fmla="*/ 290 h 326"/>
                <a:gd name="T62" fmla="*/ 168 w 331"/>
                <a:gd name="T63" fmla="*/ 313 h 326"/>
                <a:gd name="T64" fmla="*/ 185 w 331"/>
                <a:gd name="T65" fmla="*/ 326 h 326"/>
                <a:gd name="T66" fmla="*/ 185 w 331"/>
                <a:gd name="T67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1" h="326">
                  <a:moveTo>
                    <a:pt x="185" y="326"/>
                  </a:moveTo>
                  <a:lnTo>
                    <a:pt x="205" y="322"/>
                  </a:lnTo>
                  <a:lnTo>
                    <a:pt x="219" y="313"/>
                  </a:lnTo>
                  <a:lnTo>
                    <a:pt x="233" y="306"/>
                  </a:lnTo>
                  <a:lnTo>
                    <a:pt x="237" y="294"/>
                  </a:lnTo>
                  <a:lnTo>
                    <a:pt x="248" y="285"/>
                  </a:lnTo>
                  <a:lnTo>
                    <a:pt x="248" y="269"/>
                  </a:lnTo>
                  <a:lnTo>
                    <a:pt x="260" y="267"/>
                  </a:lnTo>
                  <a:lnTo>
                    <a:pt x="271" y="258"/>
                  </a:lnTo>
                  <a:lnTo>
                    <a:pt x="287" y="258"/>
                  </a:lnTo>
                  <a:lnTo>
                    <a:pt x="301" y="253"/>
                  </a:lnTo>
                  <a:lnTo>
                    <a:pt x="294" y="230"/>
                  </a:lnTo>
                  <a:lnTo>
                    <a:pt x="303" y="214"/>
                  </a:lnTo>
                  <a:lnTo>
                    <a:pt x="315" y="206"/>
                  </a:lnTo>
                  <a:lnTo>
                    <a:pt x="317" y="190"/>
                  </a:lnTo>
                  <a:lnTo>
                    <a:pt x="331" y="189"/>
                  </a:lnTo>
                  <a:lnTo>
                    <a:pt x="326" y="174"/>
                  </a:lnTo>
                  <a:lnTo>
                    <a:pt x="317" y="164"/>
                  </a:lnTo>
                  <a:lnTo>
                    <a:pt x="310" y="148"/>
                  </a:lnTo>
                  <a:lnTo>
                    <a:pt x="298" y="149"/>
                  </a:lnTo>
                  <a:lnTo>
                    <a:pt x="285" y="148"/>
                  </a:lnTo>
                  <a:lnTo>
                    <a:pt x="273" y="142"/>
                  </a:lnTo>
                  <a:lnTo>
                    <a:pt x="260" y="137"/>
                  </a:lnTo>
                  <a:lnTo>
                    <a:pt x="244" y="139"/>
                  </a:lnTo>
                  <a:lnTo>
                    <a:pt x="242" y="126"/>
                  </a:lnTo>
                  <a:lnTo>
                    <a:pt x="230" y="117"/>
                  </a:lnTo>
                  <a:lnTo>
                    <a:pt x="235" y="105"/>
                  </a:lnTo>
                  <a:lnTo>
                    <a:pt x="226" y="94"/>
                  </a:lnTo>
                  <a:lnTo>
                    <a:pt x="210" y="87"/>
                  </a:lnTo>
                  <a:lnTo>
                    <a:pt x="192" y="78"/>
                  </a:lnTo>
                  <a:lnTo>
                    <a:pt x="180" y="80"/>
                  </a:lnTo>
                  <a:lnTo>
                    <a:pt x="166" y="68"/>
                  </a:lnTo>
                  <a:lnTo>
                    <a:pt x="160" y="57"/>
                  </a:lnTo>
                  <a:lnTo>
                    <a:pt x="155" y="44"/>
                  </a:lnTo>
                  <a:lnTo>
                    <a:pt x="141" y="23"/>
                  </a:lnTo>
                  <a:lnTo>
                    <a:pt x="134" y="9"/>
                  </a:lnTo>
                  <a:lnTo>
                    <a:pt x="118" y="2"/>
                  </a:lnTo>
                  <a:lnTo>
                    <a:pt x="98" y="2"/>
                  </a:lnTo>
                  <a:lnTo>
                    <a:pt x="100" y="14"/>
                  </a:lnTo>
                  <a:lnTo>
                    <a:pt x="84" y="16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64" y="14"/>
                  </a:lnTo>
                  <a:lnTo>
                    <a:pt x="73" y="30"/>
                  </a:lnTo>
                  <a:lnTo>
                    <a:pt x="77" y="44"/>
                  </a:lnTo>
                  <a:lnTo>
                    <a:pt x="79" y="60"/>
                  </a:lnTo>
                  <a:lnTo>
                    <a:pt x="73" y="82"/>
                  </a:lnTo>
                  <a:lnTo>
                    <a:pt x="52" y="93"/>
                  </a:lnTo>
                  <a:lnTo>
                    <a:pt x="50" y="105"/>
                  </a:lnTo>
                  <a:lnTo>
                    <a:pt x="55" y="139"/>
                  </a:lnTo>
                  <a:lnTo>
                    <a:pt x="52" y="151"/>
                  </a:lnTo>
                  <a:lnTo>
                    <a:pt x="45" y="199"/>
                  </a:lnTo>
                  <a:lnTo>
                    <a:pt x="25" y="203"/>
                  </a:lnTo>
                  <a:lnTo>
                    <a:pt x="4" y="196"/>
                  </a:lnTo>
                  <a:lnTo>
                    <a:pt x="0" y="226"/>
                  </a:lnTo>
                  <a:lnTo>
                    <a:pt x="0" y="274"/>
                  </a:lnTo>
                  <a:lnTo>
                    <a:pt x="32" y="274"/>
                  </a:lnTo>
                  <a:lnTo>
                    <a:pt x="50" y="272"/>
                  </a:lnTo>
                  <a:lnTo>
                    <a:pt x="84" y="274"/>
                  </a:lnTo>
                  <a:lnTo>
                    <a:pt x="82" y="290"/>
                  </a:lnTo>
                  <a:lnTo>
                    <a:pt x="121" y="288"/>
                  </a:lnTo>
                  <a:lnTo>
                    <a:pt x="157" y="290"/>
                  </a:lnTo>
                  <a:lnTo>
                    <a:pt x="159" y="303"/>
                  </a:lnTo>
                  <a:lnTo>
                    <a:pt x="168" y="313"/>
                  </a:lnTo>
                  <a:lnTo>
                    <a:pt x="178" y="324"/>
                  </a:lnTo>
                  <a:lnTo>
                    <a:pt x="185" y="326"/>
                  </a:lnTo>
                  <a:lnTo>
                    <a:pt x="185" y="326"/>
                  </a:lnTo>
                  <a:lnTo>
                    <a:pt x="185" y="3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93">
              <a:extLst>
                <a:ext uri="{FF2B5EF4-FFF2-40B4-BE49-F238E27FC236}">
                  <a16:creationId xmlns:a16="http://schemas.microsoft.com/office/drawing/2014/main" id="{1ED72A59-2C44-05E8-3165-7EEBEFA74E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27355" y="6062380"/>
              <a:ext cx="722783" cy="797321"/>
            </a:xfrm>
            <a:custGeom>
              <a:avLst/>
              <a:gdLst>
                <a:gd name="T0" fmla="*/ 117 w 320"/>
                <a:gd name="T1" fmla="*/ 353 h 353"/>
                <a:gd name="T2" fmla="*/ 148 w 320"/>
                <a:gd name="T3" fmla="*/ 344 h 353"/>
                <a:gd name="T4" fmla="*/ 215 w 320"/>
                <a:gd name="T5" fmla="*/ 326 h 353"/>
                <a:gd name="T6" fmla="*/ 231 w 320"/>
                <a:gd name="T7" fmla="*/ 323 h 353"/>
                <a:gd name="T8" fmla="*/ 283 w 320"/>
                <a:gd name="T9" fmla="*/ 312 h 353"/>
                <a:gd name="T10" fmla="*/ 311 w 320"/>
                <a:gd name="T11" fmla="*/ 306 h 353"/>
                <a:gd name="T12" fmla="*/ 311 w 320"/>
                <a:gd name="T13" fmla="*/ 289 h 353"/>
                <a:gd name="T14" fmla="*/ 313 w 320"/>
                <a:gd name="T15" fmla="*/ 273 h 353"/>
                <a:gd name="T16" fmla="*/ 320 w 320"/>
                <a:gd name="T17" fmla="*/ 262 h 353"/>
                <a:gd name="T18" fmla="*/ 313 w 320"/>
                <a:gd name="T19" fmla="*/ 248 h 353"/>
                <a:gd name="T20" fmla="*/ 301 w 320"/>
                <a:gd name="T21" fmla="*/ 239 h 353"/>
                <a:gd name="T22" fmla="*/ 292 w 320"/>
                <a:gd name="T23" fmla="*/ 228 h 353"/>
                <a:gd name="T24" fmla="*/ 281 w 320"/>
                <a:gd name="T25" fmla="*/ 217 h 353"/>
                <a:gd name="T26" fmla="*/ 269 w 320"/>
                <a:gd name="T27" fmla="*/ 207 h 353"/>
                <a:gd name="T28" fmla="*/ 256 w 320"/>
                <a:gd name="T29" fmla="*/ 198 h 353"/>
                <a:gd name="T30" fmla="*/ 256 w 320"/>
                <a:gd name="T31" fmla="*/ 185 h 353"/>
                <a:gd name="T32" fmla="*/ 251 w 320"/>
                <a:gd name="T33" fmla="*/ 173 h 353"/>
                <a:gd name="T34" fmla="*/ 249 w 320"/>
                <a:gd name="T35" fmla="*/ 159 h 353"/>
                <a:gd name="T36" fmla="*/ 244 w 320"/>
                <a:gd name="T37" fmla="*/ 146 h 353"/>
                <a:gd name="T38" fmla="*/ 233 w 320"/>
                <a:gd name="T39" fmla="*/ 134 h 353"/>
                <a:gd name="T40" fmla="*/ 224 w 320"/>
                <a:gd name="T41" fmla="*/ 120 h 353"/>
                <a:gd name="T42" fmla="*/ 221 w 320"/>
                <a:gd name="T43" fmla="*/ 107 h 353"/>
                <a:gd name="T44" fmla="*/ 208 w 320"/>
                <a:gd name="T45" fmla="*/ 98 h 353"/>
                <a:gd name="T46" fmla="*/ 196 w 320"/>
                <a:gd name="T47" fmla="*/ 88 h 353"/>
                <a:gd name="T48" fmla="*/ 183 w 320"/>
                <a:gd name="T49" fmla="*/ 82 h 353"/>
                <a:gd name="T50" fmla="*/ 180 w 320"/>
                <a:gd name="T51" fmla="*/ 70 h 353"/>
                <a:gd name="T52" fmla="*/ 174 w 320"/>
                <a:gd name="T53" fmla="*/ 50 h 353"/>
                <a:gd name="T54" fmla="*/ 171 w 320"/>
                <a:gd name="T55" fmla="*/ 36 h 353"/>
                <a:gd name="T56" fmla="*/ 162 w 320"/>
                <a:gd name="T57" fmla="*/ 22 h 353"/>
                <a:gd name="T58" fmla="*/ 153 w 320"/>
                <a:gd name="T59" fmla="*/ 11 h 353"/>
                <a:gd name="T60" fmla="*/ 146 w 320"/>
                <a:gd name="T61" fmla="*/ 0 h 353"/>
                <a:gd name="T62" fmla="*/ 132 w 320"/>
                <a:gd name="T63" fmla="*/ 2 h 353"/>
                <a:gd name="T64" fmla="*/ 121 w 320"/>
                <a:gd name="T65" fmla="*/ 15 h 353"/>
                <a:gd name="T66" fmla="*/ 112 w 320"/>
                <a:gd name="T67" fmla="*/ 29 h 353"/>
                <a:gd name="T68" fmla="*/ 96 w 320"/>
                <a:gd name="T69" fmla="*/ 59 h 353"/>
                <a:gd name="T70" fmla="*/ 84 w 320"/>
                <a:gd name="T71" fmla="*/ 73 h 353"/>
                <a:gd name="T72" fmla="*/ 76 w 320"/>
                <a:gd name="T73" fmla="*/ 86 h 353"/>
                <a:gd name="T74" fmla="*/ 64 w 320"/>
                <a:gd name="T75" fmla="*/ 107 h 353"/>
                <a:gd name="T76" fmla="*/ 57 w 320"/>
                <a:gd name="T77" fmla="*/ 116 h 353"/>
                <a:gd name="T78" fmla="*/ 44 w 320"/>
                <a:gd name="T79" fmla="*/ 141 h 353"/>
                <a:gd name="T80" fmla="*/ 9 w 320"/>
                <a:gd name="T81" fmla="*/ 191 h 353"/>
                <a:gd name="T82" fmla="*/ 0 w 320"/>
                <a:gd name="T83" fmla="*/ 209 h 353"/>
                <a:gd name="T84" fmla="*/ 3 w 320"/>
                <a:gd name="T85" fmla="*/ 223 h 353"/>
                <a:gd name="T86" fmla="*/ 2 w 320"/>
                <a:gd name="T87" fmla="*/ 267 h 353"/>
                <a:gd name="T88" fmla="*/ 52 w 320"/>
                <a:gd name="T89" fmla="*/ 306 h 353"/>
                <a:gd name="T90" fmla="*/ 80 w 320"/>
                <a:gd name="T91" fmla="*/ 326 h 353"/>
                <a:gd name="T92" fmla="*/ 117 w 320"/>
                <a:gd name="T93" fmla="*/ 353 h 353"/>
                <a:gd name="T94" fmla="*/ 117 w 320"/>
                <a:gd name="T95" fmla="*/ 353 h 353"/>
                <a:gd name="T96" fmla="*/ 117 w 320"/>
                <a:gd name="T97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0" h="353">
                  <a:moveTo>
                    <a:pt x="117" y="353"/>
                  </a:moveTo>
                  <a:lnTo>
                    <a:pt x="148" y="344"/>
                  </a:lnTo>
                  <a:lnTo>
                    <a:pt x="215" y="326"/>
                  </a:lnTo>
                  <a:lnTo>
                    <a:pt x="231" y="323"/>
                  </a:lnTo>
                  <a:lnTo>
                    <a:pt x="283" y="312"/>
                  </a:lnTo>
                  <a:lnTo>
                    <a:pt x="311" y="306"/>
                  </a:lnTo>
                  <a:lnTo>
                    <a:pt x="311" y="289"/>
                  </a:lnTo>
                  <a:lnTo>
                    <a:pt x="313" y="273"/>
                  </a:lnTo>
                  <a:lnTo>
                    <a:pt x="320" y="262"/>
                  </a:lnTo>
                  <a:lnTo>
                    <a:pt x="313" y="248"/>
                  </a:lnTo>
                  <a:lnTo>
                    <a:pt x="301" y="239"/>
                  </a:lnTo>
                  <a:lnTo>
                    <a:pt x="292" y="228"/>
                  </a:lnTo>
                  <a:lnTo>
                    <a:pt x="281" y="217"/>
                  </a:lnTo>
                  <a:lnTo>
                    <a:pt x="269" y="207"/>
                  </a:lnTo>
                  <a:lnTo>
                    <a:pt x="256" y="198"/>
                  </a:lnTo>
                  <a:lnTo>
                    <a:pt x="256" y="185"/>
                  </a:lnTo>
                  <a:lnTo>
                    <a:pt x="251" y="173"/>
                  </a:lnTo>
                  <a:lnTo>
                    <a:pt x="249" y="159"/>
                  </a:lnTo>
                  <a:lnTo>
                    <a:pt x="244" y="146"/>
                  </a:lnTo>
                  <a:lnTo>
                    <a:pt x="233" y="134"/>
                  </a:lnTo>
                  <a:lnTo>
                    <a:pt x="224" y="120"/>
                  </a:lnTo>
                  <a:lnTo>
                    <a:pt x="221" y="107"/>
                  </a:lnTo>
                  <a:lnTo>
                    <a:pt x="208" y="98"/>
                  </a:lnTo>
                  <a:lnTo>
                    <a:pt x="196" y="88"/>
                  </a:lnTo>
                  <a:lnTo>
                    <a:pt x="183" y="82"/>
                  </a:lnTo>
                  <a:lnTo>
                    <a:pt x="180" y="70"/>
                  </a:lnTo>
                  <a:lnTo>
                    <a:pt x="174" y="50"/>
                  </a:lnTo>
                  <a:lnTo>
                    <a:pt x="171" y="36"/>
                  </a:lnTo>
                  <a:lnTo>
                    <a:pt x="162" y="22"/>
                  </a:lnTo>
                  <a:lnTo>
                    <a:pt x="153" y="11"/>
                  </a:lnTo>
                  <a:lnTo>
                    <a:pt x="146" y="0"/>
                  </a:lnTo>
                  <a:lnTo>
                    <a:pt x="132" y="2"/>
                  </a:lnTo>
                  <a:lnTo>
                    <a:pt x="121" y="15"/>
                  </a:lnTo>
                  <a:lnTo>
                    <a:pt x="112" y="29"/>
                  </a:lnTo>
                  <a:lnTo>
                    <a:pt x="96" y="59"/>
                  </a:lnTo>
                  <a:lnTo>
                    <a:pt x="84" y="73"/>
                  </a:lnTo>
                  <a:lnTo>
                    <a:pt x="76" y="86"/>
                  </a:lnTo>
                  <a:lnTo>
                    <a:pt x="64" y="107"/>
                  </a:lnTo>
                  <a:lnTo>
                    <a:pt x="57" y="116"/>
                  </a:lnTo>
                  <a:lnTo>
                    <a:pt x="44" y="141"/>
                  </a:lnTo>
                  <a:lnTo>
                    <a:pt x="9" y="191"/>
                  </a:lnTo>
                  <a:lnTo>
                    <a:pt x="0" y="209"/>
                  </a:lnTo>
                  <a:lnTo>
                    <a:pt x="3" y="223"/>
                  </a:lnTo>
                  <a:lnTo>
                    <a:pt x="2" y="267"/>
                  </a:lnTo>
                  <a:lnTo>
                    <a:pt x="52" y="306"/>
                  </a:lnTo>
                  <a:lnTo>
                    <a:pt x="80" y="326"/>
                  </a:lnTo>
                  <a:lnTo>
                    <a:pt x="117" y="353"/>
                  </a:lnTo>
                  <a:lnTo>
                    <a:pt x="117" y="353"/>
                  </a:lnTo>
                  <a:lnTo>
                    <a:pt x="117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94">
              <a:extLst>
                <a:ext uri="{FF2B5EF4-FFF2-40B4-BE49-F238E27FC236}">
                  <a16:creationId xmlns:a16="http://schemas.microsoft.com/office/drawing/2014/main" id="{E76D1160-1F86-E66F-FFA3-2386111DE3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6206937"/>
              <a:ext cx="650505" cy="797321"/>
            </a:xfrm>
            <a:custGeom>
              <a:avLst/>
              <a:gdLst>
                <a:gd name="T0" fmla="*/ 159 w 288"/>
                <a:gd name="T1" fmla="*/ 353 h 353"/>
                <a:gd name="T2" fmla="*/ 164 w 288"/>
                <a:gd name="T3" fmla="*/ 340 h 353"/>
                <a:gd name="T4" fmla="*/ 175 w 288"/>
                <a:gd name="T5" fmla="*/ 328 h 353"/>
                <a:gd name="T6" fmla="*/ 164 w 288"/>
                <a:gd name="T7" fmla="*/ 317 h 353"/>
                <a:gd name="T8" fmla="*/ 178 w 288"/>
                <a:gd name="T9" fmla="*/ 307 h 353"/>
                <a:gd name="T10" fmla="*/ 176 w 288"/>
                <a:gd name="T11" fmla="*/ 294 h 353"/>
                <a:gd name="T12" fmla="*/ 192 w 288"/>
                <a:gd name="T13" fmla="*/ 289 h 353"/>
                <a:gd name="T14" fmla="*/ 203 w 288"/>
                <a:gd name="T15" fmla="*/ 278 h 353"/>
                <a:gd name="T16" fmla="*/ 221 w 288"/>
                <a:gd name="T17" fmla="*/ 273 h 353"/>
                <a:gd name="T18" fmla="*/ 246 w 288"/>
                <a:gd name="T19" fmla="*/ 248 h 353"/>
                <a:gd name="T20" fmla="*/ 264 w 288"/>
                <a:gd name="T21" fmla="*/ 239 h 353"/>
                <a:gd name="T22" fmla="*/ 271 w 288"/>
                <a:gd name="T23" fmla="*/ 228 h 353"/>
                <a:gd name="T24" fmla="*/ 283 w 288"/>
                <a:gd name="T25" fmla="*/ 242 h 353"/>
                <a:gd name="T26" fmla="*/ 288 w 288"/>
                <a:gd name="T27" fmla="*/ 226 h 353"/>
                <a:gd name="T28" fmla="*/ 287 w 288"/>
                <a:gd name="T29" fmla="*/ 203 h 353"/>
                <a:gd name="T30" fmla="*/ 288 w 288"/>
                <a:gd name="T31" fmla="*/ 162 h 353"/>
                <a:gd name="T32" fmla="*/ 285 w 288"/>
                <a:gd name="T33" fmla="*/ 148 h 353"/>
                <a:gd name="T34" fmla="*/ 287 w 288"/>
                <a:gd name="T35" fmla="*/ 136 h 353"/>
                <a:gd name="T36" fmla="*/ 274 w 288"/>
                <a:gd name="T37" fmla="*/ 125 h 353"/>
                <a:gd name="T38" fmla="*/ 246 w 288"/>
                <a:gd name="T39" fmla="*/ 91 h 353"/>
                <a:gd name="T40" fmla="*/ 230 w 288"/>
                <a:gd name="T41" fmla="*/ 89 h 353"/>
                <a:gd name="T42" fmla="*/ 208 w 288"/>
                <a:gd name="T43" fmla="*/ 77 h 353"/>
                <a:gd name="T44" fmla="*/ 162 w 288"/>
                <a:gd name="T45" fmla="*/ 40 h 353"/>
                <a:gd name="T46" fmla="*/ 150 w 288"/>
                <a:gd name="T47" fmla="*/ 32 h 353"/>
                <a:gd name="T48" fmla="*/ 109 w 288"/>
                <a:gd name="T49" fmla="*/ 0 h 353"/>
                <a:gd name="T50" fmla="*/ 107 w 288"/>
                <a:gd name="T51" fmla="*/ 16 h 353"/>
                <a:gd name="T52" fmla="*/ 110 w 288"/>
                <a:gd name="T53" fmla="*/ 31 h 353"/>
                <a:gd name="T54" fmla="*/ 103 w 288"/>
                <a:gd name="T55" fmla="*/ 41 h 353"/>
                <a:gd name="T56" fmla="*/ 105 w 288"/>
                <a:gd name="T57" fmla="*/ 56 h 353"/>
                <a:gd name="T58" fmla="*/ 102 w 288"/>
                <a:gd name="T59" fmla="*/ 73 h 353"/>
                <a:gd name="T60" fmla="*/ 98 w 288"/>
                <a:gd name="T61" fmla="*/ 86 h 353"/>
                <a:gd name="T62" fmla="*/ 62 w 288"/>
                <a:gd name="T63" fmla="*/ 134 h 353"/>
                <a:gd name="T64" fmla="*/ 43 w 288"/>
                <a:gd name="T65" fmla="*/ 161 h 353"/>
                <a:gd name="T66" fmla="*/ 41 w 288"/>
                <a:gd name="T67" fmla="*/ 177 h 353"/>
                <a:gd name="T68" fmla="*/ 27 w 288"/>
                <a:gd name="T69" fmla="*/ 184 h 353"/>
                <a:gd name="T70" fmla="*/ 9 w 288"/>
                <a:gd name="T71" fmla="*/ 205 h 353"/>
                <a:gd name="T72" fmla="*/ 0 w 288"/>
                <a:gd name="T73" fmla="*/ 218 h 353"/>
                <a:gd name="T74" fmla="*/ 16 w 288"/>
                <a:gd name="T75" fmla="*/ 219 h 353"/>
                <a:gd name="T76" fmla="*/ 21 w 288"/>
                <a:gd name="T77" fmla="*/ 235 h 353"/>
                <a:gd name="T78" fmla="*/ 37 w 288"/>
                <a:gd name="T79" fmla="*/ 234 h 353"/>
                <a:gd name="T80" fmla="*/ 53 w 288"/>
                <a:gd name="T81" fmla="*/ 237 h 353"/>
                <a:gd name="T82" fmla="*/ 62 w 288"/>
                <a:gd name="T83" fmla="*/ 244 h 353"/>
                <a:gd name="T84" fmla="*/ 78 w 288"/>
                <a:gd name="T85" fmla="*/ 246 h 353"/>
                <a:gd name="T86" fmla="*/ 87 w 288"/>
                <a:gd name="T87" fmla="*/ 253 h 353"/>
                <a:gd name="T88" fmla="*/ 94 w 288"/>
                <a:gd name="T89" fmla="*/ 264 h 353"/>
                <a:gd name="T90" fmla="*/ 103 w 288"/>
                <a:gd name="T91" fmla="*/ 275 h 353"/>
                <a:gd name="T92" fmla="*/ 105 w 288"/>
                <a:gd name="T93" fmla="*/ 291 h 353"/>
                <a:gd name="T94" fmla="*/ 110 w 288"/>
                <a:gd name="T95" fmla="*/ 305 h 353"/>
                <a:gd name="T96" fmla="*/ 121 w 288"/>
                <a:gd name="T97" fmla="*/ 312 h 353"/>
                <a:gd name="T98" fmla="*/ 126 w 288"/>
                <a:gd name="T99" fmla="*/ 326 h 353"/>
                <a:gd name="T100" fmla="*/ 139 w 288"/>
                <a:gd name="T101" fmla="*/ 331 h 353"/>
                <a:gd name="T102" fmla="*/ 148 w 288"/>
                <a:gd name="T103" fmla="*/ 342 h 353"/>
                <a:gd name="T104" fmla="*/ 159 w 288"/>
                <a:gd name="T105" fmla="*/ 353 h 353"/>
                <a:gd name="T106" fmla="*/ 159 w 288"/>
                <a:gd name="T107" fmla="*/ 353 h 353"/>
                <a:gd name="T108" fmla="*/ 159 w 288"/>
                <a:gd name="T109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8" h="353">
                  <a:moveTo>
                    <a:pt x="159" y="353"/>
                  </a:moveTo>
                  <a:lnTo>
                    <a:pt x="164" y="340"/>
                  </a:lnTo>
                  <a:lnTo>
                    <a:pt x="175" y="328"/>
                  </a:lnTo>
                  <a:lnTo>
                    <a:pt x="164" y="317"/>
                  </a:lnTo>
                  <a:lnTo>
                    <a:pt x="178" y="307"/>
                  </a:lnTo>
                  <a:lnTo>
                    <a:pt x="176" y="294"/>
                  </a:lnTo>
                  <a:lnTo>
                    <a:pt x="192" y="289"/>
                  </a:lnTo>
                  <a:lnTo>
                    <a:pt x="203" y="278"/>
                  </a:lnTo>
                  <a:lnTo>
                    <a:pt x="221" y="273"/>
                  </a:lnTo>
                  <a:lnTo>
                    <a:pt x="246" y="248"/>
                  </a:lnTo>
                  <a:lnTo>
                    <a:pt x="264" y="239"/>
                  </a:lnTo>
                  <a:lnTo>
                    <a:pt x="271" y="228"/>
                  </a:lnTo>
                  <a:lnTo>
                    <a:pt x="283" y="242"/>
                  </a:lnTo>
                  <a:lnTo>
                    <a:pt x="288" y="226"/>
                  </a:lnTo>
                  <a:lnTo>
                    <a:pt x="287" y="203"/>
                  </a:lnTo>
                  <a:lnTo>
                    <a:pt x="288" y="162"/>
                  </a:lnTo>
                  <a:lnTo>
                    <a:pt x="285" y="148"/>
                  </a:lnTo>
                  <a:lnTo>
                    <a:pt x="287" y="136"/>
                  </a:lnTo>
                  <a:lnTo>
                    <a:pt x="274" y="125"/>
                  </a:lnTo>
                  <a:lnTo>
                    <a:pt x="246" y="91"/>
                  </a:lnTo>
                  <a:lnTo>
                    <a:pt x="230" y="89"/>
                  </a:lnTo>
                  <a:lnTo>
                    <a:pt x="208" y="77"/>
                  </a:lnTo>
                  <a:lnTo>
                    <a:pt x="162" y="40"/>
                  </a:lnTo>
                  <a:lnTo>
                    <a:pt x="150" y="32"/>
                  </a:lnTo>
                  <a:lnTo>
                    <a:pt x="109" y="0"/>
                  </a:lnTo>
                  <a:lnTo>
                    <a:pt x="107" y="16"/>
                  </a:lnTo>
                  <a:lnTo>
                    <a:pt x="110" y="31"/>
                  </a:lnTo>
                  <a:lnTo>
                    <a:pt x="103" y="41"/>
                  </a:lnTo>
                  <a:lnTo>
                    <a:pt x="105" y="56"/>
                  </a:lnTo>
                  <a:lnTo>
                    <a:pt x="102" y="73"/>
                  </a:lnTo>
                  <a:lnTo>
                    <a:pt x="98" y="86"/>
                  </a:lnTo>
                  <a:lnTo>
                    <a:pt x="62" y="134"/>
                  </a:lnTo>
                  <a:lnTo>
                    <a:pt x="43" y="161"/>
                  </a:lnTo>
                  <a:lnTo>
                    <a:pt x="41" y="177"/>
                  </a:lnTo>
                  <a:lnTo>
                    <a:pt x="27" y="184"/>
                  </a:lnTo>
                  <a:lnTo>
                    <a:pt x="9" y="205"/>
                  </a:lnTo>
                  <a:lnTo>
                    <a:pt x="0" y="218"/>
                  </a:lnTo>
                  <a:lnTo>
                    <a:pt x="16" y="219"/>
                  </a:lnTo>
                  <a:lnTo>
                    <a:pt x="21" y="235"/>
                  </a:lnTo>
                  <a:lnTo>
                    <a:pt x="37" y="234"/>
                  </a:lnTo>
                  <a:lnTo>
                    <a:pt x="53" y="237"/>
                  </a:lnTo>
                  <a:lnTo>
                    <a:pt x="62" y="244"/>
                  </a:lnTo>
                  <a:lnTo>
                    <a:pt x="78" y="246"/>
                  </a:lnTo>
                  <a:lnTo>
                    <a:pt x="87" y="253"/>
                  </a:lnTo>
                  <a:lnTo>
                    <a:pt x="94" y="264"/>
                  </a:lnTo>
                  <a:lnTo>
                    <a:pt x="103" y="275"/>
                  </a:lnTo>
                  <a:lnTo>
                    <a:pt x="105" y="291"/>
                  </a:lnTo>
                  <a:lnTo>
                    <a:pt x="110" y="305"/>
                  </a:lnTo>
                  <a:lnTo>
                    <a:pt x="121" y="312"/>
                  </a:lnTo>
                  <a:lnTo>
                    <a:pt x="126" y="326"/>
                  </a:lnTo>
                  <a:lnTo>
                    <a:pt x="139" y="331"/>
                  </a:lnTo>
                  <a:lnTo>
                    <a:pt x="148" y="342"/>
                  </a:lnTo>
                  <a:lnTo>
                    <a:pt x="159" y="353"/>
                  </a:lnTo>
                  <a:lnTo>
                    <a:pt x="159" y="353"/>
                  </a:lnTo>
                  <a:lnTo>
                    <a:pt x="159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95">
              <a:extLst>
                <a:ext uri="{FF2B5EF4-FFF2-40B4-BE49-F238E27FC236}">
                  <a16:creationId xmlns:a16="http://schemas.microsoft.com/office/drawing/2014/main" id="{513FECAF-48DB-19FC-8981-02373DE07B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8085" y="6123365"/>
              <a:ext cx="447222" cy="546605"/>
            </a:xfrm>
            <a:custGeom>
              <a:avLst/>
              <a:gdLst>
                <a:gd name="T0" fmla="*/ 93 w 198"/>
                <a:gd name="T1" fmla="*/ 242 h 242"/>
                <a:gd name="T2" fmla="*/ 118 w 198"/>
                <a:gd name="T3" fmla="*/ 223 h 242"/>
                <a:gd name="T4" fmla="*/ 127 w 198"/>
                <a:gd name="T5" fmla="*/ 207 h 242"/>
                <a:gd name="T6" fmla="*/ 153 w 198"/>
                <a:gd name="T7" fmla="*/ 173 h 242"/>
                <a:gd name="T8" fmla="*/ 184 w 198"/>
                <a:gd name="T9" fmla="*/ 130 h 242"/>
                <a:gd name="T10" fmla="*/ 189 w 198"/>
                <a:gd name="T11" fmla="*/ 116 h 242"/>
                <a:gd name="T12" fmla="*/ 194 w 198"/>
                <a:gd name="T13" fmla="*/ 100 h 242"/>
                <a:gd name="T14" fmla="*/ 196 w 198"/>
                <a:gd name="T15" fmla="*/ 87 h 242"/>
                <a:gd name="T16" fmla="*/ 191 w 198"/>
                <a:gd name="T17" fmla="*/ 73 h 242"/>
                <a:gd name="T18" fmla="*/ 196 w 198"/>
                <a:gd name="T19" fmla="*/ 57 h 242"/>
                <a:gd name="T20" fmla="*/ 198 w 198"/>
                <a:gd name="T21" fmla="*/ 45 h 242"/>
                <a:gd name="T22" fmla="*/ 184 w 198"/>
                <a:gd name="T23" fmla="*/ 27 h 242"/>
                <a:gd name="T24" fmla="*/ 146 w 198"/>
                <a:gd name="T25" fmla="*/ 0 h 242"/>
                <a:gd name="T26" fmla="*/ 120 w 198"/>
                <a:gd name="T27" fmla="*/ 25 h 242"/>
                <a:gd name="T28" fmla="*/ 105 w 198"/>
                <a:gd name="T29" fmla="*/ 43 h 242"/>
                <a:gd name="T30" fmla="*/ 93 w 198"/>
                <a:gd name="T31" fmla="*/ 55 h 242"/>
                <a:gd name="T32" fmla="*/ 80 w 198"/>
                <a:gd name="T33" fmla="*/ 82 h 242"/>
                <a:gd name="T34" fmla="*/ 66 w 198"/>
                <a:gd name="T35" fmla="*/ 116 h 242"/>
                <a:gd name="T36" fmla="*/ 48 w 198"/>
                <a:gd name="T37" fmla="*/ 153 h 242"/>
                <a:gd name="T38" fmla="*/ 36 w 198"/>
                <a:gd name="T39" fmla="*/ 148 h 242"/>
                <a:gd name="T40" fmla="*/ 27 w 198"/>
                <a:gd name="T41" fmla="*/ 141 h 242"/>
                <a:gd name="T42" fmla="*/ 16 w 198"/>
                <a:gd name="T43" fmla="*/ 132 h 242"/>
                <a:gd name="T44" fmla="*/ 2 w 198"/>
                <a:gd name="T45" fmla="*/ 137 h 242"/>
                <a:gd name="T46" fmla="*/ 0 w 198"/>
                <a:gd name="T47" fmla="*/ 150 h 242"/>
                <a:gd name="T48" fmla="*/ 9 w 198"/>
                <a:gd name="T49" fmla="*/ 164 h 242"/>
                <a:gd name="T50" fmla="*/ 16 w 198"/>
                <a:gd name="T51" fmla="*/ 174 h 242"/>
                <a:gd name="T52" fmla="*/ 22 w 198"/>
                <a:gd name="T53" fmla="*/ 189 h 242"/>
                <a:gd name="T54" fmla="*/ 32 w 198"/>
                <a:gd name="T55" fmla="*/ 203 h 242"/>
                <a:gd name="T56" fmla="*/ 45 w 198"/>
                <a:gd name="T57" fmla="*/ 207 h 242"/>
                <a:gd name="T58" fmla="*/ 66 w 198"/>
                <a:gd name="T59" fmla="*/ 215 h 242"/>
                <a:gd name="T60" fmla="*/ 79 w 198"/>
                <a:gd name="T61" fmla="*/ 221 h 242"/>
                <a:gd name="T62" fmla="*/ 91 w 198"/>
                <a:gd name="T63" fmla="*/ 231 h 242"/>
                <a:gd name="T64" fmla="*/ 93 w 198"/>
                <a:gd name="T65" fmla="*/ 242 h 242"/>
                <a:gd name="T66" fmla="*/ 93 w 198"/>
                <a:gd name="T67" fmla="*/ 242 h 242"/>
                <a:gd name="T68" fmla="*/ 93 w 198"/>
                <a:gd name="T69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242">
                  <a:moveTo>
                    <a:pt x="93" y="242"/>
                  </a:moveTo>
                  <a:lnTo>
                    <a:pt x="118" y="223"/>
                  </a:lnTo>
                  <a:lnTo>
                    <a:pt x="127" y="207"/>
                  </a:lnTo>
                  <a:lnTo>
                    <a:pt x="153" y="173"/>
                  </a:lnTo>
                  <a:lnTo>
                    <a:pt x="184" y="130"/>
                  </a:lnTo>
                  <a:lnTo>
                    <a:pt x="189" y="116"/>
                  </a:lnTo>
                  <a:lnTo>
                    <a:pt x="194" y="100"/>
                  </a:lnTo>
                  <a:lnTo>
                    <a:pt x="196" y="87"/>
                  </a:lnTo>
                  <a:lnTo>
                    <a:pt x="191" y="73"/>
                  </a:lnTo>
                  <a:lnTo>
                    <a:pt x="196" y="57"/>
                  </a:lnTo>
                  <a:lnTo>
                    <a:pt x="198" y="45"/>
                  </a:lnTo>
                  <a:lnTo>
                    <a:pt x="184" y="27"/>
                  </a:lnTo>
                  <a:lnTo>
                    <a:pt x="146" y="0"/>
                  </a:lnTo>
                  <a:lnTo>
                    <a:pt x="120" y="25"/>
                  </a:lnTo>
                  <a:lnTo>
                    <a:pt x="105" y="43"/>
                  </a:lnTo>
                  <a:lnTo>
                    <a:pt x="93" y="55"/>
                  </a:lnTo>
                  <a:lnTo>
                    <a:pt x="80" y="82"/>
                  </a:lnTo>
                  <a:lnTo>
                    <a:pt x="66" y="116"/>
                  </a:lnTo>
                  <a:lnTo>
                    <a:pt x="48" y="153"/>
                  </a:lnTo>
                  <a:lnTo>
                    <a:pt x="36" y="148"/>
                  </a:lnTo>
                  <a:lnTo>
                    <a:pt x="27" y="141"/>
                  </a:lnTo>
                  <a:lnTo>
                    <a:pt x="16" y="132"/>
                  </a:lnTo>
                  <a:lnTo>
                    <a:pt x="2" y="137"/>
                  </a:lnTo>
                  <a:lnTo>
                    <a:pt x="0" y="150"/>
                  </a:lnTo>
                  <a:lnTo>
                    <a:pt x="9" y="164"/>
                  </a:lnTo>
                  <a:lnTo>
                    <a:pt x="16" y="174"/>
                  </a:lnTo>
                  <a:lnTo>
                    <a:pt x="22" y="189"/>
                  </a:lnTo>
                  <a:lnTo>
                    <a:pt x="32" y="203"/>
                  </a:lnTo>
                  <a:lnTo>
                    <a:pt x="45" y="207"/>
                  </a:lnTo>
                  <a:lnTo>
                    <a:pt x="66" y="215"/>
                  </a:lnTo>
                  <a:lnTo>
                    <a:pt x="79" y="221"/>
                  </a:lnTo>
                  <a:lnTo>
                    <a:pt x="91" y="23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3" y="2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96">
              <a:extLst>
                <a:ext uri="{FF2B5EF4-FFF2-40B4-BE49-F238E27FC236}">
                  <a16:creationId xmlns:a16="http://schemas.microsoft.com/office/drawing/2014/main" id="{F2A3C772-55CA-41D3-65E6-7EBCABF99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7855" y="5825217"/>
              <a:ext cx="817649" cy="695679"/>
            </a:xfrm>
            <a:custGeom>
              <a:avLst/>
              <a:gdLst>
                <a:gd name="T0" fmla="*/ 233 w 362"/>
                <a:gd name="T1" fmla="*/ 308 h 308"/>
                <a:gd name="T2" fmla="*/ 274 w 362"/>
                <a:gd name="T3" fmla="*/ 246 h 308"/>
                <a:gd name="T4" fmla="*/ 287 w 362"/>
                <a:gd name="T5" fmla="*/ 221 h 308"/>
                <a:gd name="T6" fmla="*/ 294 w 362"/>
                <a:gd name="T7" fmla="*/ 212 h 308"/>
                <a:gd name="T8" fmla="*/ 306 w 362"/>
                <a:gd name="T9" fmla="*/ 191 h 308"/>
                <a:gd name="T10" fmla="*/ 314 w 362"/>
                <a:gd name="T11" fmla="*/ 180 h 308"/>
                <a:gd name="T12" fmla="*/ 326 w 362"/>
                <a:gd name="T13" fmla="*/ 164 h 308"/>
                <a:gd name="T14" fmla="*/ 342 w 362"/>
                <a:gd name="T15" fmla="*/ 134 h 308"/>
                <a:gd name="T16" fmla="*/ 351 w 362"/>
                <a:gd name="T17" fmla="*/ 120 h 308"/>
                <a:gd name="T18" fmla="*/ 362 w 362"/>
                <a:gd name="T19" fmla="*/ 107 h 308"/>
                <a:gd name="T20" fmla="*/ 354 w 362"/>
                <a:gd name="T21" fmla="*/ 96 h 308"/>
                <a:gd name="T22" fmla="*/ 338 w 362"/>
                <a:gd name="T23" fmla="*/ 89 h 308"/>
                <a:gd name="T24" fmla="*/ 324 w 362"/>
                <a:gd name="T25" fmla="*/ 77 h 308"/>
                <a:gd name="T26" fmla="*/ 315 w 362"/>
                <a:gd name="T27" fmla="*/ 66 h 308"/>
                <a:gd name="T28" fmla="*/ 303 w 362"/>
                <a:gd name="T29" fmla="*/ 59 h 308"/>
                <a:gd name="T30" fmla="*/ 305 w 362"/>
                <a:gd name="T31" fmla="*/ 43 h 308"/>
                <a:gd name="T32" fmla="*/ 292 w 362"/>
                <a:gd name="T33" fmla="*/ 41 h 308"/>
                <a:gd name="T34" fmla="*/ 278 w 362"/>
                <a:gd name="T35" fmla="*/ 36 h 308"/>
                <a:gd name="T36" fmla="*/ 269 w 362"/>
                <a:gd name="T37" fmla="*/ 25 h 308"/>
                <a:gd name="T38" fmla="*/ 257 w 362"/>
                <a:gd name="T39" fmla="*/ 16 h 308"/>
                <a:gd name="T40" fmla="*/ 244 w 362"/>
                <a:gd name="T41" fmla="*/ 13 h 308"/>
                <a:gd name="T42" fmla="*/ 228 w 362"/>
                <a:gd name="T43" fmla="*/ 13 h 308"/>
                <a:gd name="T44" fmla="*/ 209 w 362"/>
                <a:gd name="T45" fmla="*/ 20 h 308"/>
                <a:gd name="T46" fmla="*/ 198 w 362"/>
                <a:gd name="T47" fmla="*/ 25 h 308"/>
                <a:gd name="T48" fmla="*/ 182 w 362"/>
                <a:gd name="T49" fmla="*/ 20 h 308"/>
                <a:gd name="T50" fmla="*/ 171 w 362"/>
                <a:gd name="T51" fmla="*/ 25 h 308"/>
                <a:gd name="T52" fmla="*/ 162 w 362"/>
                <a:gd name="T53" fmla="*/ 18 h 308"/>
                <a:gd name="T54" fmla="*/ 153 w 362"/>
                <a:gd name="T55" fmla="*/ 11 h 308"/>
                <a:gd name="T56" fmla="*/ 143 w 362"/>
                <a:gd name="T57" fmla="*/ 0 h 308"/>
                <a:gd name="T58" fmla="*/ 104 w 362"/>
                <a:gd name="T59" fmla="*/ 34 h 308"/>
                <a:gd name="T60" fmla="*/ 87 w 362"/>
                <a:gd name="T61" fmla="*/ 52 h 308"/>
                <a:gd name="T62" fmla="*/ 66 w 362"/>
                <a:gd name="T63" fmla="*/ 72 h 308"/>
                <a:gd name="T64" fmla="*/ 55 w 362"/>
                <a:gd name="T65" fmla="*/ 82 h 308"/>
                <a:gd name="T66" fmla="*/ 36 w 362"/>
                <a:gd name="T67" fmla="*/ 96 h 308"/>
                <a:gd name="T68" fmla="*/ 15 w 362"/>
                <a:gd name="T69" fmla="*/ 120 h 308"/>
                <a:gd name="T70" fmla="*/ 0 w 362"/>
                <a:gd name="T71" fmla="*/ 130 h 308"/>
                <a:gd name="T72" fmla="*/ 39 w 362"/>
                <a:gd name="T73" fmla="*/ 159 h 308"/>
                <a:gd name="T74" fmla="*/ 54 w 362"/>
                <a:gd name="T75" fmla="*/ 169 h 308"/>
                <a:gd name="T76" fmla="*/ 91 w 362"/>
                <a:gd name="T77" fmla="*/ 201 h 308"/>
                <a:gd name="T78" fmla="*/ 107 w 362"/>
                <a:gd name="T79" fmla="*/ 209 h 308"/>
                <a:gd name="T80" fmla="*/ 153 w 362"/>
                <a:gd name="T81" fmla="*/ 248 h 308"/>
                <a:gd name="T82" fmla="*/ 171 w 362"/>
                <a:gd name="T83" fmla="*/ 258 h 308"/>
                <a:gd name="T84" fmla="*/ 191 w 362"/>
                <a:gd name="T85" fmla="*/ 262 h 308"/>
                <a:gd name="T86" fmla="*/ 226 w 362"/>
                <a:gd name="T87" fmla="*/ 289 h 308"/>
                <a:gd name="T88" fmla="*/ 232 w 362"/>
                <a:gd name="T89" fmla="*/ 305 h 308"/>
                <a:gd name="T90" fmla="*/ 233 w 362"/>
                <a:gd name="T91" fmla="*/ 308 h 308"/>
                <a:gd name="T92" fmla="*/ 233 w 362"/>
                <a:gd name="T93" fmla="*/ 308 h 308"/>
                <a:gd name="T94" fmla="*/ 233 w 362"/>
                <a:gd name="T9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62" h="308">
                  <a:moveTo>
                    <a:pt x="233" y="308"/>
                  </a:moveTo>
                  <a:lnTo>
                    <a:pt x="274" y="246"/>
                  </a:lnTo>
                  <a:lnTo>
                    <a:pt x="287" y="221"/>
                  </a:lnTo>
                  <a:lnTo>
                    <a:pt x="294" y="212"/>
                  </a:lnTo>
                  <a:lnTo>
                    <a:pt x="306" y="191"/>
                  </a:lnTo>
                  <a:lnTo>
                    <a:pt x="314" y="180"/>
                  </a:lnTo>
                  <a:lnTo>
                    <a:pt x="326" y="164"/>
                  </a:lnTo>
                  <a:lnTo>
                    <a:pt x="342" y="134"/>
                  </a:lnTo>
                  <a:lnTo>
                    <a:pt x="351" y="120"/>
                  </a:lnTo>
                  <a:lnTo>
                    <a:pt x="362" y="107"/>
                  </a:lnTo>
                  <a:lnTo>
                    <a:pt x="354" y="96"/>
                  </a:lnTo>
                  <a:lnTo>
                    <a:pt x="338" y="89"/>
                  </a:lnTo>
                  <a:lnTo>
                    <a:pt x="324" y="77"/>
                  </a:lnTo>
                  <a:lnTo>
                    <a:pt x="315" y="66"/>
                  </a:lnTo>
                  <a:lnTo>
                    <a:pt x="303" y="59"/>
                  </a:lnTo>
                  <a:lnTo>
                    <a:pt x="305" y="43"/>
                  </a:lnTo>
                  <a:lnTo>
                    <a:pt x="292" y="41"/>
                  </a:lnTo>
                  <a:lnTo>
                    <a:pt x="278" y="36"/>
                  </a:lnTo>
                  <a:lnTo>
                    <a:pt x="269" y="25"/>
                  </a:lnTo>
                  <a:lnTo>
                    <a:pt x="257" y="16"/>
                  </a:lnTo>
                  <a:lnTo>
                    <a:pt x="244" y="13"/>
                  </a:lnTo>
                  <a:lnTo>
                    <a:pt x="228" y="13"/>
                  </a:lnTo>
                  <a:lnTo>
                    <a:pt x="209" y="20"/>
                  </a:lnTo>
                  <a:lnTo>
                    <a:pt x="198" y="25"/>
                  </a:lnTo>
                  <a:lnTo>
                    <a:pt x="182" y="20"/>
                  </a:lnTo>
                  <a:lnTo>
                    <a:pt x="171" y="25"/>
                  </a:lnTo>
                  <a:lnTo>
                    <a:pt x="162" y="18"/>
                  </a:lnTo>
                  <a:lnTo>
                    <a:pt x="153" y="11"/>
                  </a:lnTo>
                  <a:lnTo>
                    <a:pt x="143" y="0"/>
                  </a:lnTo>
                  <a:lnTo>
                    <a:pt x="104" y="34"/>
                  </a:lnTo>
                  <a:lnTo>
                    <a:pt x="87" y="52"/>
                  </a:lnTo>
                  <a:lnTo>
                    <a:pt x="66" y="72"/>
                  </a:lnTo>
                  <a:lnTo>
                    <a:pt x="55" y="82"/>
                  </a:lnTo>
                  <a:lnTo>
                    <a:pt x="36" y="96"/>
                  </a:lnTo>
                  <a:lnTo>
                    <a:pt x="15" y="120"/>
                  </a:lnTo>
                  <a:lnTo>
                    <a:pt x="0" y="130"/>
                  </a:lnTo>
                  <a:lnTo>
                    <a:pt x="39" y="159"/>
                  </a:lnTo>
                  <a:lnTo>
                    <a:pt x="54" y="169"/>
                  </a:lnTo>
                  <a:lnTo>
                    <a:pt x="91" y="201"/>
                  </a:lnTo>
                  <a:lnTo>
                    <a:pt x="107" y="209"/>
                  </a:lnTo>
                  <a:lnTo>
                    <a:pt x="153" y="248"/>
                  </a:lnTo>
                  <a:lnTo>
                    <a:pt x="171" y="258"/>
                  </a:lnTo>
                  <a:lnTo>
                    <a:pt x="191" y="262"/>
                  </a:lnTo>
                  <a:lnTo>
                    <a:pt x="226" y="289"/>
                  </a:lnTo>
                  <a:lnTo>
                    <a:pt x="232" y="305"/>
                  </a:lnTo>
                  <a:lnTo>
                    <a:pt x="233" y="308"/>
                  </a:lnTo>
                  <a:lnTo>
                    <a:pt x="233" y="308"/>
                  </a:lnTo>
                  <a:lnTo>
                    <a:pt x="233" y="3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97">
              <a:extLst>
                <a:ext uri="{FF2B5EF4-FFF2-40B4-BE49-F238E27FC236}">
                  <a16:creationId xmlns:a16="http://schemas.microsoft.com/office/drawing/2014/main" id="{D69FF8A5-8266-FA7C-043E-8EB69E008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63915" y="6843889"/>
              <a:ext cx="557899" cy="553382"/>
            </a:xfrm>
            <a:custGeom>
              <a:avLst/>
              <a:gdLst>
                <a:gd name="T0" fmla="*/ 236 w 247"/>
                <a:gd name="T1" fmla="*/ 245 h 245"/>
                <a:gd name="T2" fmla="*/ 247 w 247"/>
                <a:gd name="T3" fmla="*/ 233 h 245"/>
                <a:gd name="T4" fmla="*/ 236 w 247"/>
                <a:gd name="T5" fmla="*/ 222 h 245"/>
                <a:gd name="T6" fmla="*/ 231 w 247"/>
                <a:gd name="T7" fmla="*/ 210 h 245"/>
                <a:gd name="T8" fmla="*/ 238 w 247"/>
                <a:gd name="T9" fmla="*/ 197 h 245"/>
                <a:gd name="T10" fmla="*/ 244 w 247"/>
                <a:gd name="T11" fmla="*/ 181 h 245"/>
                <a:gd name="T12" fmla="*/ 235 w 247"/>
                <a:gd name="T13" fmla="*/ 171 h 245"/>
                <a:gd name="T14" fmla="*/ 228 w 247"/>
                <a:gd name="T15" fmla="*/ 156 h 245"/>
                <a:gd name="T16" fmla="*/ 233 w 247"/>
                <a:gd name="T17" fmla="*/ 142 h 245"/>
                <a:gd name="T18" fmla="*/ 224 w 247"/>
                <a:gd name="T19" fmla="*/ 128 h 245"/>
                <a:gd name="T20" fmla="*/ 220 w 247"/>
                <a:gd name="T21" fmla="*/ 114 h 245"/>
                <a:gd name="T22" fmla="*/ 215 w 247"/>
                <a:gd name="T23" fmla="*/ 101 h 245"/>
                <a:gd name="T24" fmla="*/ 203 w 247"/>
                <a:gd name="T25" fmla="*/ 92 h 245"/>
                <a:gd name="T26" fmla="*/ 208 w 247"/>
                <a:gd name="T27" fmla="*/ 80 h 245"/>
                <a:gd name="T28" fmla="*/ 203 w 247"/>
                <a:gd name="T29" fmla="*/ 69 h 245"/>
                <a:gd name="T30" fmla="*/ 194 w 247"/>
                <a:gd name="T31" fmla="*/ 57 h 245"/>
                <a:gd name="T32" fmla="*/ 179 w 247"/>
                <a:gd name="T33" fmla="*/ 44 h 245"/>
                <a:gd name="T34" fmla="*/ 178 w 247"/>
                <a:gd name="T35" fmla="*/ 32 h 245"/>
                <a:gd name="T36" fmla="*/ 169 w 247"/>
                <a:gd name="T37" fmla="*/ 25 h 245"/>
                <a:gd name="T38" fmla="*/ 162 w 247"/>
                <a:gd name="T39" fmla="*/ 10 h 245"/>
                <a:gd name="T40" fmla="*/ 149 w 247"/>
                <a:gd name="T41" fmla="*/ 0 h 245"/>
                <a:gd name="T42" fmla="*/ 140 w 247"/>
                <a:gd name="T43" fmla="*/ 17 h 245"/>
                <a:gd name="T44" fmla="*/ 126 w 247"/>
                <a:gd name="T45" fmla="*/ 25 h 245"/>
                <a:gd name="T46" fmla="*/ 119 w 247"/>
                <a:gd name="T47" fmla="*/ 33 h 245"/>
                <a:gd name="T48" fmla="*/ 117 w 247"/>
                <a:gd name="T49" fmla="*/ 53 h 245"/>
                <a:gd name="T50" fmla="*/ 112 w 247"/>
                <a:gd name="T51" fmla="*/ 69 h 245"/>
                <a:gd name="T52" fmla="*/ 96 w 247"/>
                <a:gd name="T53" fmla="*/ 69 h 245"/>
                <a:gd name="T54" fmla="*/ 85 w 247"/>
                <a:gd name="T55" fmla="*/ 78 h 245"/>
                <a:gd name="T56" fmla="*/ 71 w 247"/>
                <a:gd name="T57" fmla="*/ 76 h 245"/>
                <a:gd name="T58" fmla="*/ 73 w 247"/>
                <a:gd name="T59" fmla="*/ 96 h 245"/>
                <a:gd name="T60" fmla="*/ 66 w 247"/>
                <a:gd name="T61" fmla="*/ 105 h 245"/>
                <a:gd name="T62" fmla="*/ 57 w 247"/>
                <a:gd name="T63" fmla="*/ 117 h 245"/>
                <a:gd name="T64" fmla="*/ 44 w 247"/>
                <a:gd name="T65" fmla="*/ 119 h 245"/>
                <a:gd name="T66" fmla="*/ 42 w 247"/>
                <a:gd name="T67" fmla="*/ 133 h 245"/>
                <a:gd name="T68" fmla="*/ 19 w 247"/>
                <a:gd name="T69" fmla="*/ 131 h 245"/>
                <a:gd name="T70" fmla="*/ 28 w 247"/>
                <a:gd name="T71" fmla="*/ 142 h 245"/>
                <a:gd name="T72" fmla="*/ 12 w 247"/>
                <a:gd name="T73" fmla="*/ 165 h 245"/>
                <a:gd name="T74" fmla="*/ 3 w 247"/>
                <a:gd name="T75" fmla="*/ 178 h 245"/>
                <a:gd name="T76" fmla="*/ 0 w 247"/>
                <a:gd name="T77" fmla="*/ 206 h 245"/>
                <a:gd name="T78" fmla="*/ 5 w 247"/>
                <a:gd name="T79" fmla="*/ 222 h 245"/>
                <a:gd name="T80" fmla="*/ 25 w 247"/>
                <a:gd name="T81" fmla="*/ 226 h 245"/>
                <a:gd name="T82" fmla="*/ 66 w 247"/>
                <a:gd name="T83" fmla="*/ 224 h 245"/>
                <a:gd name="T84" fmla="*/ 80 w 247"/>
                <a:gd name="T85" fmla="*/ 222 h 245"/>
                <a:gd name="T86" fmla="*/ 147 w 247"/>
                <a:gd name="T87" fmla="*/ 224 h 245"/>
                <a:gd name="T88" fmla="*/ 171 w 247"/>
                <a:gd name="T89" fmla="*/ 224 h 245"/>
                <a:gd name="T90" fmla="*/ 194 w 247"/>
                <a:gd name="T91" fmla="*/ 224 h 245"/>
                <a:gd name="T92" fmla="*/ 206 w 247"/>
                <a:gd name="T93" fmla="*/ 226 h 245"/>
                <a:gd name="T94" fmla="*/ 222 w 247"/>
                <a:gd name="T95" fmla="*/ 227 h 245"/>
                <a:gd name="T96" fmla="*/ 228 w 247"/>
                <a:gd name="T97" fmla="*/ 240 h 245"/>
                <a:gd name="T98" fmla="*/ 236 w 247"/>
                <a:gd name="T99" fmla="*/ 245 h 245"/>
                <a:gd name="T100" fmla="*/ 236 w 247"/>
                <a:gd name="T101" fmla="*/ 245 h 245"/>
                <a:gd name="T102" fmla="*/ 236 w 247"/>
                <a:gd name="T10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7" h="245">
                  <a:moveTo>
                    <a:pt x="236" y="245"/>
                  </a:moveTo>
                  <a:lnTo>
                    <a:pt x="247" y="233"/>
                  </a:lnTo>
                  <a:lnTo>
                    <a:pt x="236" y="222"/>
                  </a:lnTo>
                  <a:lnTo>
                    <a:pt x="231" y="210"/>
                  </a:lnTo>
                  <a:lnTo>
                    <a:pt x="238" y="197"/>
                  </a:lnTo>
                  <a:lnTo>
                    <a:pt x="244" y="181"/>
                  </a:lnTo>
                  <a:lnTo>
                    <a:pt x="235" y="171"/>
                  </a:lnTo>
                  <a:lnTo>
                    <a:pt x="228" y="156"/>
                  </a:lnTo>
                  <a:lnTo>
                    <a:pt x="233" y="142"/>
                  </a:lnTo>
                  <a:lnTo>
                    <a:pt x="224" y="128"/>
                  </a:lnTo>
                  <a:lnTo>
                    <a:pt x="220" y="114"/>
                  </a:lnTo>
                  <a:lnTo>
                    <a:pt x="215" y="101"/>
                  </a:lnTo>
                  <a:lnTo>
                    <a:pt x="203" y="92"/>
                  </a:lnTo>
                  <a:lnTo>
                    <a:pt x="208" y="80"/>
                  </a:lnTo>
                  <a:lnTo>
                    <a:pt x="203" y="69"/>
                  </a:lnTo>
                  <a:lnTo>
                    <a:pt x="194" y="57"/>
                  </a:lnTo>
                  <a:lnTo>
                    <a:pt x="179" y="44"/>
                  </a:lnTo>
                  <a:lnTo>
                    <a:pt x="178" y="32"/>
                  </a:lnTo>
                  <a:lnTo>
                    <a:pt x="169" y="25"/>
                  </a:lnTo>
                  <a:lnTo>
                    <a:pt x="162" y="10"/>
                  </a:lnTo>
                  <a:lnTo>
                    <a:pt x="149" y="0"/>
                  </a:lnTo>
                  <a:lnTo>
                    <a:pt x="140" y="17"/>
                  </a:lnTo>
                  <a:lnTo>
                    <a:pt x="126" y="25"/>
                  </a:lnTo>
                  <a:lnTo>
                    <a:pt x="119" y="33"/>
                  </a:lnTo>
                  <a:lnTo>
                    <a:pt x="117" y="53"/>
                  </a:lnTo>
                  <a:lnTo>
                    <a:pt x="112" y="69"/>
                  </a:lnTo>
                  <a:lnTo>
                    <a:pt x="96" y="69"/>
                  </a:lnTo>
                  <a:lnTo>
                    <a:pt x="85" y="78"/>
                  </a:lnTo>
                  <a:lnTo>
                    <a:pt x="71" y="76"/>
                  </a:lnTo>
                  <a:lnTo>
                    <a:pt x="73" y="96"/>
                  </a:lnTo>
                  <a:lnTo>
                    <a:pt x="66" y="105"/>
                  </a:lnTo>
                  <a:lnTo>
                    <a:pt x="57" y="117"/>
                  </a:lnTo>
                  <a:lnTo>
                    <a:pt x="44" y="119"/>
                  </a:lnTo>
                  <a:lnTo>
                    <a:pt x="42" y="133"/>
                  </a:lnTo>
                  <a:lnTo>
                    <a:pt x="19" y="131"/>
                  </a:lnTo>
                  <a:lnTo>
                    <a:pt x="28" y="142"/>
                  </a:lnTo>
                  <a:lnTo>
                    <a:pt x="12" y="165"/>
                  </a:lnTo>
                  <a:lnTo>
                    <a:pt x="3" y="178"/>
                  </a:lnTo>
                  <a:lnTo>
                    <a:pt x="0" y="206"/>
                  </a:lnTo>
                  <a:lnTo>
                    <a:pt x="5" y="222"/>
                  </a:lnTo>
                  <a:lnTo>
                    <a:pt x="25" y="226"/>
                  </a:lnTo>
                  <a:lnTo>
                    <a:pt x="66" y="224"/>
                  </a:lnTo>
                  <a:lnTo>
                    <a:pt x="80" y="222"/>
                  </a:lnTo>
                  <a:lnTo>
                    <a:pt x="147" y="224"/>
                  </a:lnTo>
                  <a:lnTo>
                    <a:pt x="171" y="224"/>
                  </a:lnTo>
                  <a:lnTo>
                    <a:pt x="194" y="224"/>
                  </a:lnTo>
                  <a:lnTo>
                    <a:pt x="206" y="226"/>
                  </a:lnTo>
                  <a:lnTo>
                    <a:pt x="222" y="227"/>
                  </a:lnTo>
                  <a:lnTo>
                    <a:pt x="228" y="240"/>
                  </a:lnTo>
                  <a:lnTo>
                    <a:pt x="236" y="245"/>
                  </a:lnTo>
                  <a:lnTo>
                    <a:pt x="236" y="245"/>
                  </a:lnTo>
                  <a:lnTo>
                    <a:pt x="236" y="24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98">
              <a:extLst>
                <a:ext uri="{FF2B5EF4-FFF2-40B4-BE49-F238E27FC236}">
                  <a16:creationId xmlns:a16="http://schemas.microsoft.com/office/drawing/2014/main" id="{D01EABC6-3D00-0EFE-B951-EF3835DCAC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28001" y="6699333"/>
              <a:ext cx="892186" cy="677609"/>
            </a:xfrm>
            <a:custGeom>
              <a:avLst/>
              <a:gdLst>
                <a:gd name="T0" fmla="*/ 121 w 395"/>
                <a:gd name="T1" fmla="*/ 300 h 300"/>
                <a:gd name="T2" fmla="*/ 123 w 395"/>
                <a:gd name="T3" fmla="*/ 267 h 300"/>
                <a:gd name="T4" fmla="*/ 219 w 395"/>
                <a:gd name="T5" fmla="*/ 270 h 300"/>
                <a:gd name="T6" fmla="*/ 238 w 395"/>
                <a:gd name="T7" fmla="*/ 272 h 300"/>
                <a:gd name="T8" fmla="*/ 258 w 395"/>
                <a:gd name="T9" fmla="*/ 272 h 300"/>
                <a:gd name="T10" fmla="*/ 274 w 395"/>
                <a:gd name="T11" fmla="*/ 263 h 300"/>
                <a:gd name="T12" fmla="*/ 393 w 395"/>
                <a:gd name="T13" fmla="*/ 272 h 300"/>
                <a:gd name="T14" fmla="*/ 390 w 395"/>
                <a:gd name="T15" fmla="*/ 256 h 300"/>
                <a:gd name="T16" fmla="*/ 395 w 395"/>
                <a:gd name="T17" fmla="*/ 240 h 300"/>
                <a:gd name="T18" fmla="*/ 390 w 395"/>
                <a:gd name="T19" fmla="*/ 222 h 300"/>
                <a:gd name="T20" fmla="*/ 382 w 395"/>
                <a:gd name="T21" fmla="*/ 206 h 300"/>
                <a:gd name="T22" fmla="*/ 381 w 395"/>
                <a:gd name="T23" fmla="*/ 192 h 300"/>
                <a:gd name="T24" fmla="*/ 374 w 395"/>
                <a:gd name="T25" fmla="*/ 176 h 300"/>
                <a:gd name="T26" fmla="*/ 361 w 395"/>
                <a:gd name="T27" fmla="*/ 163 h 300"/>
                <a:gd name="T28" fmla="*/ 349 w 395"/>
                <a:gd name="T29" fmla="*/ 160 h 300"/>
                <a:gd name="T30" fmla="*/ 334 w 395"/>
                <a:gd name="T31" fmla="*/ 144 h 300"/>
                <a:gd name="T32" fmla="*/ 324 w 395"/>
                <a:gd name="T33" fmla="*/ 133 h 300"/>
                <a:gd name="T34" fmla="*/ 318 w 395"/>
                <a:gd name="T35" fmla="*/ 121 h 300"/>
                <a:gd name="T36" fmla="*/ 309 w 395"/>
                <a:gd name="T37" fmla="*/ 112 h 300"/>
                <a:gd name="T38" fmla="*/ 304 w 395"/>
                <a:gd name="T39" fmla="*/ 99 h 300"/>
                <a:gd name="T40" fmla="*/ 299 w 395"/>
                <a:gd name="T41" fmla="*/ 73 h 300"/>
                <a:gd name="T42" fmla="*/ 297 w 395"/>
                <a:gd name="T43" fmla="*/ 58 h 300"/>
                <a:gd name="T44" fmla="*/ 299 w 395"/>
                <a:gd name="T45" fmla="*/ 39 h 300"/>
                <a:gd name="T46" fmla="*/ 304 w 395"/>
                <a:gd name="T47" fmla="*/ 28 h 300"/>
                <a:gd name="T48" fmla="*/ 309 w 395"/>
                <a:gd name="T49" fmla="*/ 8 h 300"/>
                <a:gd name="T50" fmla="*/ 265 w 395"/>
                <a:gd name="T51" fmla="*/ 0 h 300"/>
                <a:gd name="T52" fmla="*/ 220 w 395"/>
                <a:gd name="T53" fmla="*/ 1 h 300"/>
                <a:gd name="T54" fmla="*/ 126 w 395"/>
                <a:gd name="T55" fmla="*/ 0 h 300"/>
                <a:gd name="T56" fmla="*/ 121 w 395"/>
                <a:gd name="T57" fmla="*/ 14 h 300"/>
                <a:gd name="T58" fmla="*/ 103 w 395"/>
                <a:gd name="T59" fmla="*/ 19 h 300"/>
                <a:gd name="T60" fmla="*/ 89 w 395"/>
                <a:gd name="T61" fmla="*/ 30 h 300"/>
                <a:gd name="T62" fmla="*/ 82 w 395"/>
                <a:gd name="T63" fmla="*/ 48 h 300"/>
                <a:gd name="T64" fmla="*/ 69 w 395"/>
                <a:gd name="T65" fmla="*/ 60 h 300"/>
                <a:gd name="T66" fmla="*/ 51 w 395"/>
                <a:gd name="T67" fmla="*/ 71 h 300"/>
                <a:gd name="T68" fmla="*/ 34 w 395"/>
                <a:gd name="T69" fmla="*/ 58 h 300"/>
                <a:gd name="T70" fmla="*/ 23 w 395"/>
                <a:gd name="T71" fmla="*/ 51 h 300"/>
                <a:gd name="T72" fmla="*/ 21 w 395"/>
                <a:gd name="T73" fmla="*/ 64 h 300"/>
                <a:gd name="T74" fmla="*/ 0 w 395"/>
                <a:gd name="T75" fmla="*/ 74 h 300"/>
                <a:gd name="T76" fmla="*/ 5 w 395"/>
                <a:gd name="T77" fmla="*/ 105 h 300"/>
                <a:gd name="T78" fmla="*/ 25 w 395"/>
                <a:gd name="T79" fmla="*/ 165 h 300"/>
                <a:gd name="T80" fmla="*/ 41 w 395"/>
                <a:gd name="T81" fmla="*/ 219 h 300"/>
                <a:gd name="T82" fmla="*/ 53 w 395"/>
                <a:gd name="T83" fmla="*/ 265 h 300"/>
                <a:gd name="T84" fmla="*/ 115 w 395"/>
                <a:gd name="T85" fmla="*/ 267 h 300"/>
                <a:gd name="T86" fmla="*/ 114 w 395"/>
                <a:gd name="T87" fmla="*/ 283 h 300"/>
                <a:gd name="T88" fmla="*/ 115 w 395"/>
                <a:gd name="T89" fmla="*/ 299 h 300"/>
                <a:gd name="T90" fmla="*/ 121 w 395"/>
                <a:gd name="T91" fmla="*/ 300 h 300"/>
                <a:gd name="T92" fmla="*/ 121 w 395"/>
                <a:gd name="T93" fmla="*/ 300 h 300"/>
                <a:gd name="T94" fmla="*/ 121 w 395"/>
                <a:gd name="T9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5" h="300">
                  <a:moveTo>
                    <a:pt x="121" y="300"/>
                  </a:moveTo>
                  <a:lnTo>
                    <a:pt x="123" y="267"/>
                  </a:lnTo>
                  <a:lnTo>
                    <a:pt x="219" y="270"/>
                  </a:lnTo>
                  <a:lnTo>
                    <a:pt x="238" y="272"/>
                  </a:lnTo>
                  <a:lnTo>
                    <a:pt x="258" y="272"/>
                  </a:lnTo>
                  <a:lnTo>
                    <a:pt x="274" y="263"/>
                  </a:lnTo>
                  <a:lnTo>
                    <a:pt x="393" y="272"/>
                  </a:lnTo>
                  <a:lnTo>
                    <a:pt x="390" y="256"/>
                  </a:lnTo>
                  <a:lnTo>
                    <a:pt x="395" y="240"/>
                  </a:lnTo>
                  <a:lnTo>
                    <a:pt x="390" y="222"/>
                  </a:lnTo>
                  <a:lnTo>
                    <a:pt x="382" y="206"/>
                  </a:lnTo>
                  <a:lnTo>
                    <a:pt x="381" y="192"/>
                  </a:lnTo>
                  <a:lnTo>
                    <a:pt x="374" y="176"/>
                  </a:lnTo>
                  <a:lnTo>
                    <a:pt x="361" y="163"/>
                  </a:lnTo>
                  <a:lnTo>
                    <a:pt x="349" y="160"/>
                  </a:lnTo>
                  <a:lnTo>
                    <a:pt x="334" y="144"/>
                  </a:lnTo>
                  <a:lnTo>
                    <a:pt x="324" y="133"/>
                  </a:lnTo>
                  <a:lnTo>
                    <a:pt x="318" y="121"/>
                  </a:lnTo>
                  <a:lnTo>
                    <a:pt x="309" y="112"/>
                  </a:lnTo>
                  <a:lnTo>
                    <a:pt x="304" y="99"/>
                  </a:lnTo>
                  <a:lnTo>
                    <a:pt x="299" y="73"/>
                  </a:lnTo>
                  <a:lnTo>
                    <a:pt x="297" y="58"/>
                  </a:lnTo>
                  <a:lnTo>
                    <a:pt x="299" y="39"/>
                  </a:lnTo>
                  <a:lnTo>
                    <a:pt x="304" y="28"/>
                  </a:lnTo>
                  <a:lnTo>
                    <a:pt x="309" y="8"/>
                  </a:lnTo>
                  <a:lnTo>
                    <a:pt x="265" y="0"/>
                  </a:lnTo>
                  <a:lnTo>
                    <a:pt x="220" y="1"/>
                  </a:lnTo>
                  <a:lnTo>
                    <a:pt x="126" y="0"/>
                  </a:lnTo>
                  <a:lnTo>
                    <a:pt x="121" y="14"/>
                  </a:lnTo>
                  <a:lnTo>
                    <a:pt x="103" y="19"/>
                  </a:lnTo>
                  <a:lnTo>
                    <a:pt x="89" y="30"/>
                  </a:lnTo>
                  <a:lnTo>
                    <a:pt x="82" y="48"/>
                  </a:lnTo>
                  <a:lnTo>
                    <a:pt x="69" y="60"/>
                  </a:lnTo>
                  <a:lnTo>
                    <a:pt x="51" y="71"/>
                  </a:lnTo>
                  <a:lnTo>
                    <a:pt x="34" y="58"/>
                  </a:lnTo>
                  <a:lnTo>
                    <a:pt x="23" y="51"/>
                  </a:lnTo>
                  <a:lnTo>
                    <a:pt x="21" y="64"/>
                  </a:lnTo>
                  <a:lnTo>
                    <a:pt x="0" y="74"/>
                  </a:lnTo>
                  <a:lnTo>
                    <a:pt x="5" y="105"/>
                  </a:lnTo>
                  <a:lnTo>
                    <a:pt x="25" y="165"/>
                  </a:lnTo>
                  <a:lnTo>
                    <a:pt x="41" y="219"/>
                  </a:lnTo>
                  <a:lnTo>
                    <a:pt x="53" y="265"/>
                  </a:lnTo>
                  <a:lnTo>
                    <a:pt x="115" y="267"/>
                  </a:lnTo>
                  <a:lnTo>
                    <a:pt x="114" y="283"/>
                  </a:lnTo>
                  <a:lnTo>
                    <a:pt x="115" y="299"/>
                  </a:lnTo>
                  <a:lnTo>
                    <a:pt x="121" y="300"/>
                  </a:lnTo>
                  <a:lnTo>
                    <a:pt x="121" y="300"/>
                  </a:lnTo>
                  <a:lnTo>
                    <a:pt x="121" y="3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99">
              <a:extLst>
                <a:ext uri="{FF2B5EF4-FFF2-40B4-BE49-F238E27FC236}">
                  <a16:creationId xmlns:a16="http://schemas.microsoft.com/office/drawing/2014/main" id="{F46958D6-4E87-D0F2-0BCD-DDC3AEA64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98835" y="6622537"/>
              <a:ext cx="422377" cy="618883"/>
            </a:xfrm>
            <a:custGeom>
              <a:avLst/>
              <a:gdLst>
                <a:gd name="T0" fmla="*/ 150 w 187"/>
                <a:gd name="T1" fmla="*/ 274 h 274"/>
                <a:gd name="T2" fmla="*/ 151 w 187"/>
                <a:gd name="T3" fmla="*/ 258 h 274"/>
                <a:gd name="T4" fmla="*/ 155 w 187"/>
                <a:gd name="T5" fmla="*/ 245 h 274"/>
                <a:gd name="T6" fmla="*/ 166 w 187"/>
                <a:gd name="T7" fmla="*/ 236 h 274"/>
                <a:gd name="T8" fmla="*/ 176 w 187"/>
                <a:gd name="T9" fmla="*/ 228 h 274"/>
                <a:gd name="T10" fmla="*/ 185 w 187"/>
                <a:gd name="T11" fmla="*/ 217 h 274"/>
                <a:gd name="T12" fmla="*/ 180 w 187"/>
                <a:gd name="T13" fmla="*/ 203 h 274"/>
                <a:gd name="T14" fmla="*/ 185 w 187"/>
                <a:gd name="T15" fmla="*/ 187 h 274"/>
                <a:gd name="T16" fmla="*/ 178 w 187"/>
                <a:gd name="T17" fmla="*/ 174 h 274"/>
                <a:gd name="T18" fmla="*/ 182 w 187"/>
                <a:gd name="T19" fmla="*/ 162 h 274"/>
                <a:gd name="T20" fmla="*/ 176 w 187"/>
                <a:gd name="T21" fmla="*/ 151 h 274"/>
                <a:gd name="T22" fmla="*/ 185 w 187"/>
                <a:gd name="T23" fmla="*/ 139 h 274"/>
                <a:gd name="T24" fmla="*/ 180 w 187"/>
                <a:gd name="T25" fmla="*/ 123 h 274"/>
                <a:gd name="T26" fmla="*/ 173 w 187"/>
                <a:gd name="T27" fmla="*/ 105 h 274"/>
                <a:gd name="T28" fmla="*/ 187 w 187"/>
                <a:gd name="T29" fmla="*/ 98 h 274"/>
                <a:gd name="T30" fmla="*/ 185 w 187"/>
                <a:gd name="T31" fmla="*/ 83 h 274"/>
                <a:gd name="T32" fmla="*/ 183 w 187"/>
                <a:gd name="T33" fmla="*/ 67 h 274"/>
                <a:gd name="T34" fmla="*/ 166 w 187"/>
                <a:gd name="T35" fmla="*/ 53 h 274"/>
                <a:gd name="T36" fmla="*/ 158 w 187"/>
                <a:gd name="T37" fmla="*/ 39 h 274"/>
                <a:gd name="T38" fmla="*/ 148 w 187"/>
                <a:gd name="T39" fmla="*/ 25 h 274"/>
                <a:gd name="T40" fmla="*/ 146 w 187"/>
                <a:gd name="T41" fmla="*/ 9 h 274"/>
                <a:gd name="T42" fmla="*/ 128 w 187"/>
                <a:gd name="T43" fmla="*/ 0 h 274"/>
                <a:gd name="T44" fmla="*/ 87 w 187"/>
                <a:gd name="T45" fmla="*/ 10 h 274"/>
                <a:gd name="T46" fmla="*/ 57 w 187"/>
                <a:gd name="T47" fmla="*/ 19 h 274"/>
                <a:gd name="T48" fmla="*/ 23 w 187"/>
                <a:gd name="T49" fmla="*/ 28 h 274"/>
                <a:gd name="T50" fmla="*/ 16 w 187"/>
                <a:gd name="T51" fmla="*/ 37 h 274"/>
                <a:gd name="T52" fmla="*/ 11 w 187"/>
                <a:gd name="T53" fmla="*/ 53 h 274"/>
                <a:gd name="T54" fmla="*/ 4 w 187"/>
                <a:gd name="T55" fmla="*/ 62 h 274"/>
                <a:gd name="T56" fmla="*/ 2 w 187"/>
                <a:gd name="T57" fmla="*/ 78 h 274"/>
                <a:gd name="T58" fmla="*/ 0 w 187"/>
                <a:gd name="T59" fmla="*/ 94 h 274"/>
                <a:gd name="T60" fmla="*/ 2 w 187"/>
                <a:gd name="T61" fmla="*/ 103 h 274"/>
                <a:gd name="T62" fmla="*/ 5 w 187"/>
                <a:gd name="T63" fmla="*/ 123 h 274"/>
                <a:gd name="T64" fmla="*/ 11 w 187"/>
                <a:gd name="T65" fmla="*/ 140 h 274"/>
                <a:gd name="T66" fmla="*/ 18 w 187"/>
                <a:gd name="T67" fmla="*/ 151 h 274"/>
                <a:gd name="T68" fmla="*/ 27 w 187"/>
                <a:gd name="T69" fmla="*/ 165 h 274"/>
                <a:gd name="T70" fmla="*/ 30 w 187"/>
                <a:gd name="T71" fmla="*/ 178 h 274"/>
                <a:gd name="T72" fmla="*/ 43 w 187"/>
                <a:gd name="T73" fmla="*/ 187 h 274"/>
                <a:gd name="T74" fmla="*/ 52 w 187"/>
                <a:gd name="T75" fmla="*/ 194 h 274"/>
                <a:gd name="T76" fmla="*/ 64 w 187"/>
                <a:gd name="T77" fmla="*/ 199 h 274"/>
                <a:gd name="T78" fmla="*/ 77 w 187"/>
                <a:gd name="T79" fmla="*/ 206 h 274"/>
                <a:gd name="T80" fmla="*/ 80 w 187"/>
                <a:gd name="T81" fmla="*/ 220 h 274"/>
                <a:gd name="T82" fmla="*/ 85 w 187"/>
                <a:gd name="T83" fmla="*/ 233 h 274"/>
                <a:gd name="T84" fmla="*/ 87 w 187"/>
                <a:gd name="T85" fmla="*/ 247 h 274"/>
                <a:gd name="T86" fmla="*/ 93 w 187"/>
                <a:gd name="T87" fmla="*/ 260 h 274"/>
                <a:gd name="T88" fmla="*/ 119 w 187"/>
                <a:gd name="T89" fmla="*/ 274 h 274"/>
                <a:gd name="T90" fmla="*/ 150 w 187"/>
                <a:gd name="T91" fmla="*/ 274 h 274"/>
                <a:gd name="T92" fmla="*/ 150 w 187"/>
                <a:gd name="T93" fmla="*/ 274 h 274"/>
                <a:gd name="T94" fmla="*/ 150 w 187"/>
                <a:gd name="T9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7" h="274">
                  <a:moveTo>
                    <a:pt x="150" y="274"/>
                  </a:moveTo>
                  <a:lnTo>
                    <a:pt x="151" y="258"/>
                  </a:lnTo>
                  <a:lnTo>
                    <a:pt x="155" y="245"/>
                  </a:lnTo>
                  <a:lnTo>
                    <a:pt x="166" y="236"/>
                  </a:lnTo>
                  <a:lnTo>
                    <a:pt x="176" y="228"/>
                  </a:lnTo>
                  <a:lnTo>
                    <a:pt x="185" y="217"/>
                  </a:lnTo>
                  <a:lnTo>
                    <a:pt x="180" y="203"/>
                  </a:lnTo>
                  <a:lnTo>
                    <a:pt x="185" y="187"/>
                  </a:lnTo>
                  <a:lnTo>
                    <a:pt x="178" y="174"/>
                  </a:lnTo>
                  <a:lnTo>
                    <a:pt x="182" y="162"/>
                  </a:lnTo>
                  <a:lnTo>
                    <a:pt x="176" y="151"/>
                  </a:lnTo>
                  <a:lnTo>
                    <a:pt x="185" y="139"/>
                  </a:lnTo>
                  <a:lnTo>
                    <a:pt x="180" y="123"/>
                  </a:lnTo>
                  <a:lnTo>
                    <a:pt x="173" y="105"/>
                  </a:lnTo>
                  <a:lnTo>
                    <a:pt x="187" y="98"/>
                  </a:lnTo>
                  <a:lnTo>
                    <a:pt x="185" y="83"/>
                  </a:lnTo>
                  <a:lnTo>
                    <a:pt x="183" y="67"/>
                  </a:lnTo>
                  <a:lnTo>
                    <a:pt x="166" y="53"/>
                  </a:lnTo>
                  <a:lnTo>
                    <a:pt x="158" y="39"/>
                  </a:lnTo>
                  <a:lnTo>
                    <a:pt x="148" y="25"/>
                  </a:lnTo>
                  <a:lnTo>
                    <a:pt x="146" y="9"/>
                  </a:lnTo>
                  <a:lnTo>
                    <a:pt x="128" y="0"/>
                  </a:lnTo>
                  <a:lnTo>
                    <a:pt x="87" y="10"/>
                  </a:lnTo>
                  <a:lnTo>
                    <a:pt x="57" y="19"/>
                  </a:lnTo>
                  <a:lnTo>
                    <a:pt x="23" y="28"/>
                  </a:lnTo>
                  <a:lnTo>
                    <a:pt x="16" y="37"/>
                  </a:lnTo>
                  <a:lnTo>
                    <a:pt x="11" y="53"/>
                  </a:lnTo>
                  <a:lnTo>
                    <a:pt x="4" y="62"/>
                  </a:lnTo>
                  <a:lnTo>
                    <a:pt x="2" y="78"/>
                  </a:lnTo>
                  <a:lnTo>
                    <a:pt x="0" y="94"/>
                  </a:lnTo>
                  <a:lnTo>
                    <a:pt x="2" y="103"/>
                  </a:lnTo>
                  <a:lnTo>
                    <a:pt x="5" y="123"/>
                  </a:lnTo>
                  <a:lnTo>
                    <a:pt x="11" y="140"/>
                  </a:lnTo>
                  <a:lnTo>
                    <a:pt x="18" y="151"/>
                  </a:lnTo>
                  <a:lnTo>
                    <a:pt x="27" y="165"/>
                  </a:lnTo>
                  <a:lnTo>
                    <a:pt x="30" y="178"/>
                  </a:lnTo>
                  <a:lnTo>
                    <a:pt x="43" y="187"/>
                  </a:lnTo>
                  <a:lnTo>
                    <a:pt x="52" y="194"/>
                  </a:lnTo>
                  <a:lnTo>
                    <a:pt x="64" y="199"/>
                  </a:lnTo>
                  <a:lnTo>
                    <a:pt x="77" y="206"/>
                  </a:lnTo>
                  <a:lnTo>
                    <a:pt x="80" y="220"/>
                  </a:lnTo>
                  <a:lnTo>
                    <a:pt x="85" y="233"/>
                  </a:lnTo>
                  <a:lnTo>
                    <a:pt x="87" y="247"/>
                  </a:lnTo>
                  <a:lnTo>
                    <a:pt x="93" y="260"/>
                  </a:lnTo>
                  <a:lnTo>
                    <a:pt x="119" y="274"/>
                  </a:lnTo>
                  <a:lnTo>
                    <a:pt x="150" y="274"/>
                  </a:lnTo>
                  <a:lnTo>
                    <a:pt x="150" y="274"/>
                  </a:lnTo>
                  <a:lnTo>
                    <a:pt x="150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0">
              <a:extLst>
                <a:ext uri="{FF2B5EF4-FFF2-40B4-BE49-F238E27FC236}">
                  <a16:creationId xmlns:a16="http://schemas.microsoft.com/office/drawing/2014/main" id="{92B7505A-3AC5-C529-80C3-E33EEC983D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2056" y="5685178"/>
              <a:ext cx="706973" cy="720525"/>
            </a:xfrm>
            <a:custGeom>
              <a:avLst/>
              <a:gdLst>
                <a:gd name="T0" fmla="*/ 139 w 313"/>
                <a:gd name="T1" fmla="*/ 319 h 319"/>
                <a:gd name="T2" fmla="*/ 144 w 313"/>
                <a:gd name="T3" fmla="*/ 306 h 319"/>
                <a:gd name="T4" fmla="*/ 159 w 313"/>
                <a:gd name="T5" fmla="*/ 301 h 319"/>
                <a:gd name="T6" fmla="*/ 175 w 313"/>
                <a:gd name="T7" fmla="*/ 303 h 319"/>
                <a:gd name="T8" fmla="*/ 182 w 313"/>
                <a:gd name="T9" fmla="*/ 292 h 319"/>
                <a:gd name="T10" fmla="*/ 192 w 313"/>
                <a:gd name="T11" fmla="*/ 287 h 319"/>
                <a:gd name="T12" fmla="*/ 207 w 313"/>
                <a:gd name="T13" fmla="*/ 278 h 319"/>
                <a:gd name="T14" fmla="*/ 219 w 313"/>
                <a:gd name="T15" fmla="*/ 276 h 319"/>
                <a:gd name="T16" fmla="*/ 221 w 313"/>
                <a:gd name="T17" fmla="*/ 263 h 319"/>
                <a:gd name="T18" fmla="*/ 237 w 313"/>
                <a:gd name="T19" fmla="*/ 265 h 319"/>
                <a:gd name="T20" fmla="*/ 249 w 313"/>
                <a:gd name="T21" fmla="*/ 260 h 319"/>
                <a:gd name="T22" fmla="*/ 265 w 313"/>
                <a:gd name="T23" fmla="*/ 265 h 319"/>
                <a:gd name="T24" fmla="*/ 278 w 313"/>
                <a:gd name="T25" fmla="*/ 274 h 319"/>
                <a:gd name="T26" fmla="*/ 290 w 313"/>
                <a:gd name="T27" fmla="*/ 269 h 319"/>
                <a:gd name="T28" fmla="*/ 304 w 313"/>
                <a:gd name="T29" fmla="*/ 263 h 319"/>
                <a:gd name="T30" fmla="*/ 313 w 313"/>
                <a:gd name="T31" fmla="*/ 269 h 319"/>
                <a:gd name="T32" fmla="*/ 312 w 313"/>
                <a:gd name="T33" fmla="*/ 255 h 319"/>
                <a:gd name="T34" fmla="*/ 308 w 313"/>
                <a:gd name="T35" fmla="*/ 242 h 319"/>
                <a:gd name="T36" fmla="*/ 306 w 313"/>
                <a:gd name="T37" fmla="*/ 228 h 319"/>
                <a:gd name="T38" fmla="*/ 301 w 313"/>
                <a:gd name="T39" fmla="*/ 219 h 319"/>
                <a:gd name="T40" fmla="*/ 294 w 313"/>
                <a:gd name="T41" fmla="*/ 201 h 319"/>
                <a:gd name="T42" fmla="*/ 281 w 313"/>
                <a:gd name="T43" fmla="*/ 194 h 319"/>
                <a:gd name="T44" fmla="*/ 269 w 313"/>
                <a:gd name="T45" fmla="*/ 182 h 319"/>
                <a:gd name="T46" fmla="*/ 258 w 313"/>
                <a:gd name="T47" fmla="*/ 171 h 319"/>
                <a:gd name="T48" fmla="*/ 249 w 313"/>
                <a:gd name="T49" fmla="*/ 160 h 319"/>
                <a:gd name="T50" fmla="*/ 240 w 313"/>
                <a:gd name="T51" fmla="*/ 150 h 319"/>
                <a:gd name="T52" fmla="*/ 230 w 313"/>
                <a:gd name="T53" fmla="*/ 141 h 319"/>
                <a:gd name="T54" fmla="*/ 217 w 313"/>
                <a:gd name="T55" fmla="*/ 130 h 319"/>
                <a:gd name="T56" fmla="*/ 205 w 313"/>
                <a:gd name="T57" fmla="*/ 128 h 319"/>
                <a:gd name="T58" fmla="*/ 191 w 313"/>
                <a:gd name="T59" fmla="*/ 114 h 319"/>
                <a:gd name="T60" fmla="*/ 178 w 313"/>
                <a:gd name="T61" fmla="*/ 107 h 319"/>
                <a:gd name="T62" fmla="*/ 166 w 313"/>
                <a:gd name="T63" fmla="*/ 107 h 319"/>
                <a:gd name="T64" fmla="*/ 151 w 313"/>
                <a:gd name="T65" fmla="*/ 96 h 319"/>
                <a:gd name="T66" fmla="*/ 139 w 313"/>
                <a:gd name="T67" fmla="*/ 87 h 319"/>
                <a:gd name="T68" fmla="*/ 126 w 313"/>
                <a:gd name="T69" fmla="*/ 80 h 319"/>
                <a:gd name="T70" fmla="*/ 109 w 313"/>
                <a:gd name="T71" fmla="*/ 66 h 319"/>
                <a:gd name="T72" fmla="*/ 102 w 313"/>
                <a:gd name="T73" fmla="*/ 52 h 319"/>
                <a:gd name="T74" fmla="*/ 84 w 313"/>
                <a:gd name="T75" fmla="*/ 32 h 319"/>
                <a:gd name="T76" fmla="*/ 71 w 313"/>
                <a:gd name="T77" fmla="*/ 37 h 319"/>
                <a:gd name="T78" fmla="*/ 54 w 313"/>
                <a:gd name="T79" fmla="*/ 25 h 319"/>
                <a:gd name="T80" fmla="*/ 45 w 313"/>
                <a:gd name="T81" fmla="*/ 14 h 319"/>
                <a:gd name="T82" fmla="*/ 29 w 313"/>
                <a:gd name="T83" fmla="*/ 9 h 319"/>
                <a:gd name="T84" fmla="*/ 18 w 313"/>
                <a:gd name="T85" fmla="*/ 2 h 319"/>
                <a:gd name="T86" fmla="*/ 4 w 313"/>
                <a:gd name="T87" fmla="*/ 0 h 319"/>
                <a:gd name="T88" fmla="*/ 0 w 313"/>
                <a:gd name="T89" fmla="*/ 28 h 319"/>
                <a:gd name="T90" fmla="*/ 4 w 313"/>
                <a:gd name="T91" fmla="*/ 52 h 319"/>
                <a:gd name="T92" fmla="*/ 14 w 313"/>
                <a:gd name="T93" fmla="*/ 82 h 319"/>
                <a:gd name="T94" fmla="*/ 18 w 313"/>
                <a:gd name="T95" fmla="*/ 100 h 319"/>
                <a:gd name="T96" fmla="*/ 23 w 313"/>
                <a:gd name="T97" fmla="*/ 112 h 319"/>
                <a:gd name="T98" fmla="*/ 37 w 313"/>
                <a:gd name="T99" fmla="*/ 105 h 319"/>
                <a:gd name="T100" fmla="*/ 48 w 313"/>
                <a:gd name="T101" fmla="*/ 109 h 319"/>
                <a:gd name="T102" fmla="*/ 45 w 313"/>
                <a:gd name="T103" fmla="*/ 121 h 319"/>
                <a:gd name="T104" fmla="*/ 36 w 313"/>
                <a:gd name="T105" fmla="*/ 134 h 319"/>
                <a:gd name="T106" fmla="*/ 45 w 313"/>
                <a:gd name="T107" fmla="*/ 167 h 319"/>
                <a:gd name="T108" fmla="*/ 50 w 313"/>
                <a:gd name="T109" fmla="*/ 183 h 319"/>
                <a:gd name="T110" fmla="*/ 68 w 313"/>
                <a:gd name="T111" fmla="*/ 215 h 319"/>
                <a:gd name="T112" fmla="*/ 84 w 313"/>
                <a:gd name="T113" fmla="*/ 247 h 319"/>
                <a:gd name="T114" fmla="*/ 114 w 313"/>
                <a:gd name="T115" fmla="*/ 295 h 319"/>
                <a:gd name="T116" fmla="*/ 123 w 313"/>
                <a:gd name="T117" fmla="*/ 317 h 319"/>
                <a:gd name="T118" fmla="*/ 139 w 313"/>
                <a:gd name="T119" fmla="*/ 319 h 319"/>
                <a:gd name="T120" fmla="*/ 139 w 313"/>
                <a:gd name="T121" fmla="*/ 319 h 319"/>
                <a:gd name="T122" fmla="*/ 139 w 313"/>
                <a:gd name="T123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9">
                  <a:moveTo>
                    <a:pt x="139" y="319"/>
                  </a:moveTo>
                  <a:lnTo>
                    <a:pt x="144" y="306"/>
                  </a:lnTo>
                  <a:lnTo>
                    <a:pt x="159" y="301"/>
                  </a:lnTo>
                  <a:lnTo>
                    <a:pt x="175" y="303"/>
                  </a:lnTo>
                  <a:lnTo>
                    <a:pt x="182" y="292"/>
                  </a:lnTo>
                  <a:lnTo>
                    <a:pt x="192" y="287"/>
                  </a:lnTo>
                  <a:lnTo>
                    <a:pt x="207" y="278"/>
                  </a:lnTo>
                  <a:lnTo>
                    <a:pt x="219" y="276"/>
                  </a:lnTo>
                  <a:lnTo>
                    <a:pt x="221" y="263"/>
                  </a:lnTo>
                  <a:lnTo>
                    <a:pt x="237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8" y="274"/>
                  </a:lnTo>
                  <a:lnTo>
                    <a:pt x="290" y="269"/>
                  </a:lnTo>
                  <a:lnTo>
                    <a:pt x="304" y="263"/>
                  </a:lnTo>
                  <a:lnTo>
                    <a:pt x="313" y="269"/>
                  </a:lnTo>
                  <a:lnTo>
                    <a:pt x="312" y="255"/>
                  </a:lnTo>
                  <a:lnTo>
                    <a:pt x="308" y="242"/>
                  </a:lnTo>
                  <a:lnTo>
                    <a:pt x="306" y="228"/>
                  </a:lnTo>
                  <a:lnTo>
                    <a:pt x="301" y="219"/>
                  </a:lnTo>
                  <a:lnTo>
                    <a:pt x="294" y="201"/>
                  </a:lnTo>
                  <a:lnTo>
                    <a:pt x="281" y="194"/>
                  </a:lnTo>
                  <a:lnTo>
                    <a:pt x="269" y="182"/>
                  </a:lnTo>
                  <a:lnTo>
                    <a:pt x="258" y="171"/>
                  </a:lnTo>
                  <a:lnTo>
                    <a:pt x="249" y="160"/>
                  </a:lnTo>
                  <a:lnTo>
                    <a:pt x="240" y="150"/>
                  </a:lnTo>
                  <a:lnTo>
                    <a:pt x="230" y="141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91" y="114"/>
                  </a:lnTo>
                  <a:lnTo>
                    <a:pt x="178" y="107"/>
                  </a:lnTo>
                  <a:lnTo>
                    <a:pt x="166" y="107"/>
                  </a:lnTo>
                  <a:lnTo>
                    <a:pt x="151" y="96"/>
                  </a:lnTo>
                  <a:lnTo>
                    <a:pt x="139" y="87"/>
                  </a:lnTo>
                  <a:lnTo>
                    <a:pt x="126" y="80"/>
                  </a:lnTo>
                  <a:lnTo>
                    <a:pt x="109" y="66"/>
                  </a:lnTo>
                  <a:lnTo>
                    <a:pt x="102" y="52"/>
                  </a:lnTo>
                  <a:lnTo>
                    <a:pt x="84" y="32"/>
                  </a:lnTo>
                  <a:lnTo>
                    <a:pt x="71" y="37"/>
                  </a:lnTo>
                  <a:lnTo>
                    <a:pt x="54" y="25"/>
                  </a:lnTo>
                  <a:lnTo>
                    <a:pt x="45" y="14"/>
                  </a:lnTo>
                  <a:lnTo>
                    <a:pt x="29" y="9"/>
                  </a:lnTo>
                  <a:lnTo>
                    <a:pt x="18" y="2"/>
                  </a:lnTo>
                  <a:lnTo>
                    <a:pt x="4" y="0"/>
                  </a:lnTo>
                  <a:lnTo>
                    <a:pt x="0" y="28"/>
                  </a:lnTo>
                  <a:lnTo>
                    <a:pt x="4" y="52"/>
                  </a:lnTo>
                  <a:lnTo>
                    <a:pt x="14" y="82"/>
                  </a:lnTo>
                  <a:lnTo>
                    <a:pt x="18" y="100"/>
                  </a:lnTo>
                  <a:lnTo>
                    <a:pt x="23" y="112"/>
                  </a:lnTo>
                  <a:lnTo>
                    <a:pt x="37" y="105"/>
                  </a:lnTo>
                  <a:lnTo>
                    <a:pt x="48" y="109"/>
                  </a:lnTo>
                  <a:lnTo>
                    <a:pt x="45" y="121"/>
                  </a:lnTo>
                  <a:lnTo>
                    <a:pt x="36" y="134"/>
                  </a:lnTo>
                  <a:lnTo>
                    <a:pt x="45" y="167"/>
                  </a:lnTo>
                  <a:lnTo>
                    <a:pt x="50" y="183"/>
                  </a:lnTo>
                  <a:lnTo>
                    <a:pt x="68" y="215"/>
                  </a:lnTo>
                  <a:lnTo>
                    <a:pt x="84" y="247"/>
                  </a:lnTo>
                  <a:lnTo>
                    <a:pt x="114" y="295"/>
                  </a:lnTo>
                  <a:lnTo>
                    <a:pt x="123" y="317"/>
                  </a:lnTo>
                  <a:lnTo>
                    <a:pt x="139" y="319"/>
                  </a:lnTo>
                  <a:lnTo>
                    <a:pt x="139" y="319"/>
                  </a:lnTo>
                  <a:lnTo>
                    <a:pt x="139" y="3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1">
              <a:extLst>
                <a:ext uri="{FF2B5EF4-FFF2-40B4-BE49-F238E27FC236}">
                  <a16:creationId xmlns:a16="http://schemas.microsoft.com/office/drawing/2014/main" id="{C3C4A138-2F81-851F-F9BC-7AE6EAAA7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42521" y="6590915"/>
              <a:ext cx="907997" cy="661799"/>
            </a:xfrm>
            <a:custGeom>
              <a:avLst/>
              <a:gdLst>
                <a:gd name="T0" fmla="*/ 301 w 402"/>
                <a:gd name="T1" fmla="*/ 284 h 293"/>
                <a:gd name="T2" fmla="*/ 326 w 402"/>
                <a:gd name="T3" fmla="*/ 265 h 293"/>
                <a:gd name="T4" fmla="*/ 353 w 402"/>
                <a:gd name="T5" fmla="*/ 259 h 293"/>
                <a:gd name="T6" fmla="*/ 378 w 402"/>
                <a:gd name="T7" fmla="*/ 268 h 293"/>
                <a:gd name="T8" fmla="*/ 390 w 402"/>
                <a:gd name="T9" fmla="*/ 250 h 293"/>
                <a:gd name="T10" fmla="*/ 397 w 402"/>
                <a:gd name="T11" fmla="*/ 249 h 293"/>
                <a:gd name="T12" fmla="*/ 385 w 402"/>
                <a:gd name="T13" fmla="*/ 220 h 293"/>
                <a:gd name="T14" fmla="*/ 365 w 402"/>
                <a:gd name="T15" fmla="*/ 218 h 293"/>
                <a:gd name="T16" fmla="*/ 351 w 402"/>
                <a:gd name="T17" fmla="*/ 204 h 293"/>
                <a:gd name="T18" fmla="*/ 344 w 402"/>
                <a:gd name="T19" fmla="*/ 202 h 293"/>
                <a:gd name="T20" fmla="*/ 340 w 402"/>
                <a:gd name="T21" fmla="*/ 179 h 293"/>
                <a:gd name="T22" fmla="*/ 319 w 402"/>
                <a:gd name="T23" fmla="*/ 170 h 293"/>
                <a:gd name="T24" fmla="*/ 328 w 402"/>
                <a:gd name="T25" fmla="*/ 158 h 293"/>
                <a:gd name="T26" fmla="*/ 312 w 402"/>
                <a:gd name="T27" fmla="*/ 128 h 293"/>
                <a:gd name="T28" fmla="*/ 342 w 402"/>
                <a:gd name="T29" fmla="*/ 119 h 293"/>
                <a:gd name="T30" fmla="*/ 331 w 402"/>
                <a:gd name="T31" fmla="*/ 101 h 293"/>
                <a:gd name="T32" fmla="*/ 322 w 402"/>
                <a:gd name="T33" fmla="*/ 71 h 293"/>
                <a:gd name="T34" fmla="*/ 289 w 402"/>
                <a:gd name="T35" fmla="*/ 53 h 293"/>
                <a:gd name="T36" fmla="*/ 274 w 402"/>
                <a:gd name="T37" fmla="*/ 32 h 293"/>
                <a:gd name="T38" fmla="*/ 258 w 402"/>
                <a:gd name="T39" fmla="*/ 7 h 293"/>
                <a:gd name="T40" fmla="*/ 230 w 402"/>
                <a:gd name="T41" fmla="*/ 10 h 293"/>
                <a:gd name="T42" fmla="*/ 200 w 402"/>
                <a:gd name="T43" fmla="*/ 35 h 293"/>
                <a:gd name="T44" fmla="*/ 175 w 402"/>
                <a:gd name="T45" fmla="*/ 55 h 293"/>
                <a:gd name="T46" fmla="*/ 95 w 402"/>
                <a:gd name="T47" fmla="*/ 137 h 293"/>
                <a:gd name="T48" fmla="*/ 66 w 402"/>
                <a:gd name="T49" fmla="*/ 158 h 293"/>
                <a:gd name="T50" fmla="*/ 0 w 402"/>
                <a:gd name="T51" fmla="*/ 218 h 293"/>
                <a:gd name="T52" fmla="*/ 30 w 402"/>
                <a:gd name="T53" fmla="*/ 233 h 293"/>
                <a:gd name="T54" fmla="*/ 48 w 402"/>
                <a:gd name="T55" fmla="*/ 250 h 293"/>
                <a:gd name="T56" fmla="*/ 137 w 402"/>
                <a:gd name="T57" fmla="*/ 233 h 293"/>
                <a:gd name="T58" fmla="*/ 166 w 402"/>
                <a:gd name="T59" fmla="*/ 242 h 293"/>
                <a:gd name="T60" fmla="*/ 178 w 402"/>
                <a:gd name="T61" fmla="*/ 274 h 293"/>
                <a:gd name="T62" fmla="*/ 201 w 402"/>
                <a:gd name="T63" fmla="*/ 291 h 293"/>
                <a:gd name="T64" fmla="*/ 228 w 402"/>
                <a:gd name="T65" fmla="*/ 279 h 293"/>
                <a:gd name="T66" fmla="*/ 256 w 402"/>
                <a:gd name="T67" fmla="*/ 286 h 293"/>
                <a:gd name="T68" fmla="*/ 290 w 402"/>
                <a:gd name="T69" fmla="*/ 293 h 293"/>
                <a:gd name="T70" fmla="*/ 290 w 402"/>
                <a:gd name="T71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2" h="293">
                  <a:moveTo>
                    <a:pt x="290" y="293"/>
                  </a:moveTo>
                  <a:lnTo>
                    <a:pt x="301" y="284"/>
                  </a:lnTo>
                  <a:lnTo>
                    <a:pt x="315" y="277"/>
                  </a:lnTo>
                  <a:lnTo>
                    <a:pt x="326" y="265"/>
                  </a:lnTo>
                  <a:lnTo>
                    <a:pt x="340" y="261"/>
                  </a:lnTo>
                  <a:lnTo>
                    <a:pt x="353" y="259"/>
                  </a:lnTo>
                  <a:lnTo>
                    <a:pt x="367" y="261"/>
                  </a:lnTo>
                  <a:lnTo>
                    <a:pt x="378" y="268"/>
                  </a:lnTo>
                  <a:lnTo>
                    <a:pt x="392" y="267"/>
                  </a:lnTo>
                  <a:lnTo>
                    <a:pt x="390" y="250"/>
                  </a:lnTo>
                  <a:lnTo>
                    <a:pt x="402" y="258"/>
                  </a:lnTo>
                  <a:lnTo>
                    <a:pt x="397" y="249"/>
                  </a:lnTo>
                  <a:lnTo>
                    <a:pt x="381" y="236"/>
                  </a:lnTo>
                  <a:lnTo>
                    <a:pt x="385" y="220"/>
                  </a:lnTo>
                  <a:lnTo>
                    <a:pt x="376" y="210"/>
                  </a:lnTo>
                  <a:lnTo>
                    <a:pt x="365" y="218"/>
                  </a:lnTo>
                  <a:lnTo>
                    <a:pt x="363" y="204"/>
                  </a:lnTo>
                  <a:lnTo>
                    <a:pt x="351" y="204"/>
                  </a:lnTo>
                  <a:lnTo>
                    <a:pt x="349" y="190"/>
                  </a:lnTo>
                  <a:lnTo>
                    <a:pt x="344" y="202"/>
                  </a:lnTo>
                  <a:lnTo>
                    <a:pt x="333" y="192"/>
                  </a:lnTo>
                  <a:lnTo>
                    <a:pt x="340" y="179"/>
                  </a:lnTo>
                  <a:lnTo>
                    <a:pt x="328" y="181"/>
                  </a:lnTo>
                  <a:lnTo>
                    <a:pt x="319" y="170"/>
                  </a:lnTo>
                  <a:lnTo>
                    <a:pt x="312" y="156"/>
                  </a:lnTo>
                  <a:lnTo>
                    <a:pt x="328" y="158"/>
                  </a:lnTo>
                  <a:lnTo>
                    <a:pt x="322" y="142"/>
                  </a:lnTo>
                  <a:lnTo>
                    <a:pt x="312" y="128"/>
                  </a:lnTo>
                  <a:lnTo>
                    <a:pt x="324" y="122"/>
                  </a:lnTo>
                  <a:lnTo>
                    <a:pt x="342" y="119"/>
                  </a:lnTo>
                  <a:lnTo>
                    <a:pt x="329" y="113"/>
                  </a:lnTo>
                  <a:lnTo>
                    <a:pt x="331" y="101"/>
                  </a:lnTo>
                  <a:lnTo>
                    <a:pt x="329" y="81"/>
                  </a:lnTo>
                  <a:lnTo>
                    <a:pt x="322" y="71"/>
                  </a:lnTo>
                  <a:lnTo>
                    <a:pt x="310" y="62"/>
                  </a:lnTo>
                  <a:lnTo>
                    <a:pt x="289" y="53"/>
                  </a:lnTo>
                  <a:lnTo>
                    <a:pt x="276" y="46"/>
                  </a:lnTo>
                  <a:lnTo>
                    <a:pt x="274" y="32"/>
                  </a:lnTo>
                  <a:lnTo>
                    <a:pt x="269" y="23"/>
                  </a:lnTo>
                  <a:lnTo>
                    <a:pt x="258" y="7"/>
                  </a:lnTo>
                  <a:lnTo>
                    <a:pt x="249" y="0"/>
                  </a:lnTo>
                  <a:lnTo>
                    <a:pt x="230" y="10"/>
                  </a:lnTo>
                  <a:lnTo>
                    <a:pt x="212" y="24"/>
                  </a:lnTo>
                  <a:lnTo>
                    <a:pt x="200" y="35"/>
                  </a:lnTo>
                  <a:lnTo>
                    <a:pt x="189" y="48"/>
                  </a:lnTo>
                  <a:lnTo>
                    <a:pt x="175" y="55"/>
                  </a:lnTo>
                  <a:lnTo>
                    <a:pt x="134" y="99"/>
                  </a:lnTo>
                  <a:lnTo>
                    <a:pt x="95" y="137"/>
                  </a:lnTo>
                  <a:lnTo>
                    <a:pt x="80" y="147"/>
                  </a:lnTo>
                  <a:lnTo>
                    <a:pt x="66" y="158"/>
                  </a:lnTo>
                  <a:lnTo>
                    <a:pt x="46" y="179"/>
                  </a:lnTo>
                  <a:lnTo>
                    <a:pt x="0" y="218"/>
                  </a:lnTo>
                  <a:lnTo>
                    <a:pt x="18" y="224"/>
                  </a:lnTo>
                  <a:lnTo>
                    <a:pt x="30" y="233"/>
                  </a:lnTo>
                  <a:lnTo>
                    <a:pt x="39" y="240"/>
                  </a:lnTo>
                  <a:lnTo>
                    <a:pt x="48" y="250"/>
                  </a:lnTo>
                  <a:lnTo>
                    <a:pt x="59" y="258"/>
                  </a:lnTo>
                  <a:lnTo>
                    <a:pt x="137" y="233"/>
                  </a:lnTo>
                  <a:lnTo>
                    <a:pt x="150" y="236"/>
                  </a:lnTo>
                  <a:lnTo>
                    <a:pt x="166" y="242"/>
                  </a:lnTo>
                  <a:lnTo>
                    <a:pt x="173" y="256"/>
                  </a:lnTo>
                  <a:lnTo>
                    <a:pt x="178" y="274"/>
                  </a:lnTo>
                  <a:lnTo>
                    <a:pt x="189" y="281"/>
                  </a:lnTo>
                  <a:lnTo>
                    <a:pt x="201" y="291"/>
                  </a:lnTo>
                  <a:lnTo>
                    <a:pt x="216" y="284"/>
                  </a:lnTo>
                  <a:lnTo>
                    <a:pt x="228" y="279"/>
                  </a:lnTo>
                  <a:lnTo>
                    <a:pt x="244" y="288"/>
                  </a:lnTo>
                  <a:lnTo>
                    <a:pt x="256" y="286"/>
                  </a:lnTo>
                  <a:lnTo>
                    <a:pt x="273" y="288"/>
                  </a:lnTo>
                  <a:lnTo>
                    <a:pt x="290" y="293"/>
                  </a:lnTo>
                  <a:lnTo>
                    <a:pt x="290" y="293"/>
                  </a:lnTo>
                  <a:lnTo>
                    <a:pt x="290" y="2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2">
              <a:extLst>
                <a:ext uri="{FF2B5EF4-FFF2-40B4-BE49-F238E27FC236}">
                  <a16:creationId xmlns:a16="http://schemas.microsoft.com/office/drawing/2014/main" id="{B7177688-C4BE-7DC6-880D-F8BA9A1498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51360" y="7065242"/>
              <a:ext cx="539829" cy="429153"/>
            </a:xfrm>
            <a:custGeom>
              <a:avLst/>
              <a:gdLst>
                <a:gd name="T0" fmla="*/ 134 w 239"/>
                <a:gd name="T1" fmla="*/ 190 h 190"/>
                <a:gd name="T2" fmla="*/ 135 w 239"/>
                <a:gd name="T3" fmla="*/ 178 h 190"/>
                <a:gd name="T4" fmla="*/ 141 w 239"/>
                <a:gd name="T5" fmla="*/ 165 h 190"/>
                <a:gd name="T6" fmla="*/ 132 w 239"/>
                <a:gd name="T7" fmla="*/ 153 h 190"/>
                <a:gd name="T8" fmla="*/ 162 w 239"/>
                <a:gd name="T9" fmla="*/ 117 h 190"/>
                <a:gd name="T10" fmla="*/ 173 w 239"/>
                <a:gd name="T11" fmla="*/ 108 h 190"/>
                <a:gd name="T12" fmla="*/ 187 w 239"/>
                <a:gd name="T13" fmla="*/ 94 h 190"/>
                <a:gd name="T14" fmla="*/ 214 w 239"/>
                <a:gd name="T15" fmla="*/ 73 h 190"/>
                <a:gd name="T16" fmla="*/ 239 w 239"/>
                <a:gd name="T17" fmla="*/ 53 h 190"/>
                <a:gd name="T18" fmla="*/ 196 w 239"/>
                <a:gd name="T19" fmla="*/ 23 h 190"/>
                <a:gd name="T20" fmla="*/ 178 w 239"/>
                <a:gd name="T21" fmla="*/ 16 h 190"/>
                <a:gd name="T22" fmla="*/ 148 w 239"/>
                <a:gd name="T23" fmla="*/ 0 h 190"/>
                <a:gd name="T24" fmla="*/ 128 w 239"/>
                <a:gd name="T25" fmla="*/ 3 h 190"/>
                <a:gd name="T26" fmla="*/ 114 w 239"/>
                <a:gd name="T27" fmla="*/ 16 h 190"/>
                <a:gd name="T28" fmla="*/ 98 w 239"/>
                <a:gd name="T29" fmla="*/ 16 h 190"/>
                <a:gd name="T30" fmla="*/ 80 w 239"/>
                <a:gd name="T31" fmla="*/ 23 h 190"/>
                <a:gd name="T32" fmla="*/ 73 w 239"/>
                <a:gd name="T33" fmla="*/ 35 h 190"/>
                <a:gd name="T34" fmla="*/ 57 w 239"/>
                <a:gd name="T35" fmla="*/ 49 h 190"/>
                <a:gd name="T36" fmla="*/ 41 w 239"/>
                <a:gd name="T37" fmla="*/ 51 h 190"/>
                <a:gd name="T38" fmla="*/ 27 w 239"/>
                <a:gd name="T39" fmla="*/ 58 h 190"/>
                <a:gd name="T40" fmla="*/ 14 w 239"/>
                <a:gd name="T41" fmla="*/ 67 h 190"/>
                <a:gd name="T42" fmla="*/ 0 w 239"/>
                <a:gd name="T43" fmla="*/ 69 h 190"/>
                <a:gd name="T44" fmla="*/ 5 w 239"/>
                <a:gd name="T45" fmla="*/ 85 h 190"/>
                <a:gd name="T46" fmla="*/ 7 w 239"/>
                <a:gd name="T47" fmla="*/ 96 h 190"/>
                <a:gd name="T48" fmla="*/ 12 w 239"/>
                <a:gd name="T49" fmla="*/ 108 h 190"/>
                <a:gd name="T50" fmla="*/ 9 w 239"/>
                <a:gd name="T51" fmla="*/ 128 h 190"/>
                <a:gd name="T52" fmla="*/ 11 w 239"/>
                <a:gd name="T53" fmla="*/ 137 h 190"/>
                <a:gd name="T54" fmla="*/ 23 w 239"/>
                <a:gd name="T55" fmla="*/ 146 h 190"/>
                <a:gd name="T56" fmla="*/ 36 w 239"/>
                <a:gd name="T57" fmla="*/ 153 h 190"/>
                <a:gd name="T58" fmla="*/ 41 w 239"/>
                <a:gd name="T59" fmla="*/ 167 h 190"/>
                <a:gd name="T60" fmla="*/ 52 w 239"/>
                <a:gd name="T61" fmla="*/ 174 h 190"/>
                <a:gd name="T62" fmla="*/ 64 w 239"/>
                <a:gd name="T63" fmla="*/ 179 h 190"/>
                <a:gd name="T64" fmla="*/ 80 w 239"/>
                <a:gd name="T65" fmla="*/ 186 h 190"/>
                <a:gd name="T66" fmla="*/ 109 w 239"/>
                <a:gd name="T67" fmla="*/ 188 h 190"/>
                <a:gd name="T68" fmla="*/ 121 w 239"/>
                <a:gd name="T69" fmla="*/ 186 h 190"/>
                <a:gd name="T70" fmla="*/ 134 w 239"/>
                <a:gd name="T71" fmla="*/ 190 h 190"/>
                <a:gd name="T72" fmla="*/ 134 w 239"/>
                <a:gd name="T73" fmla="*/ 190 h 190"/>
                <a:gd name="T74" fmla="*/ 134 w 239"/>
                <a:gd name="T7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9" h="190">
                  <a:moveTo>
                    <a:pt x="134" y="190"/>
                  </a:moveTo>
                  <a:lnTo>
                    <a:pt x="135" y="178"/>
                  </a:lnTo>
                  <a:lnTo>
                    <a:pt x="141" y="165"/>
                  </a:lnTo>
                  <a:lnTo>
                    <a:pt x="132" y="153"/>
                  </a:lnTo>
                  <a:lnTo>
                    <a:pt x="162" y="117"/>
                  </a:lnTo>
                  <a:lnTo>
                    <a:pt x="173" y="108"/>
                  </a:lnTo>
                  <a:lnTo>
                    <a:pt x="187" y="94"/>
                  </a:lnTo>
                  <a:lnTo>
                    <a:pt x="214" y="73"/>
                  </a:lnTo>
                  <a:lnTo>
                    <a:pt x="239" y="53"/>
                  </a:lnTo>
                  <a:lnTo>
                    <a:pt x="196" y="23"/>
                  </a:lnTo>
                  <a:lnTo>
                    <a:pt x="178" y="16"/>
                  </a:lnTo>
                  <a:lnTo>
                    <a:pt x="148" y="0"/>
                  </a:lnTo>
                  <a:lnTo>
                    <a:pt x="128" y="3"/>
                  </a:lnTo>
                  <a:lnTo>
                    <a:pt x="114" y="16"/>
                  </a:lnTo>
                  <a:lnTo>
                    <a:pt x="98" y="16"/>
                  </a:lnTo>
                  <a:lnTo>
                    <a:pt x="80" y="23"/>
                  </a:lnTo>
                  <a:lnTo>
                    <a:pt x="73" y="35"/>
                  </a:lnTo>
                  <a:lnTo>
                    <a:pt x="57" y="49"/>
                  </a:lnTo>
                  <a:lnTo>
                    <a:pt x="41" y="51"/>
                  </a:lnTo>
                  <a:lnTo>
                    <a:pt x="27" y="58"/>
                  </a:lnTo>
                  <a:lnTo>
                    <a:pt x="14" y="67"/>
                  </a:lnTo>
                  <a:lnTo>
                    <a:pt x="0" y="69"/>
                  </a:lnTo>
                  <a:lnTo>
                    <a:pt x="5" y="85"/>
                  </a:lnTo>
                  <a:lnTo>
                    <a:pt x="7" y="96"/>
                  </a:lnTo>
                  <a:lnTo>
                    <a:pt x="12" y="108"/>
                  </a:lnTo>
                  <a:lnTo>
                    <a:pt x="9" y="128"/>
                  </a:lnTo>
                  <a:lnTo>
                    <a:pt x="11" y="137"/>
                  </a:lnTo>
                  <a:lnTo>
                    <a:pt x="23" y="146"/>
                  </a:lnTo>
                  <a:lnTo>
                    <a:pt x="36" y="153"/>
                  </a:lnTo>
                  <a:lnTo>
                    <a:pt x="41" y="167"/>
                  </a:lnTo>
                  <a:lnTo>
                    <a:pt x="52" y="174"/>
                  </a:lnTo>
                  <a:lnTo>
                    <a:pt x="64" y="179"/>
                  </a:lnTo>
                  <a:lnTo>
                    <a:pt x="80" y="186"/>
                  </a:lnTo>
                  <a:lnTo>
                    <a:pt x="109" y="188"/>
                  </a:lnTo>
                  <a:lnTo>
                    <a:pt x="121" y="186"/>
                  </a:lnTo>
                  <a:lnTo>
                    <a:pt x="134" y="190"/>
                  </a:lnTo>
                  <a:lnTo>
                    <a:pt x="134" y="190"/>
                  </a:lnTo>
                  <a:lnTo>
                    <a:pt x="134" y="1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3">
              <a:extLst>
                <a:ext uri="{FF2B5EF4-FFF2-40B4-BE49-F238E27FC236}">
                  <a16:creationId xmlns:a16="http://schemas.microsoft.com/office/drawing/2014/main" id="{041ABA4D-6340-83AB-F55B-2F2D8A18AF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73118" y="6267922"/>
              <a:ext cx="725043" cy="727301"/>
            </a:xfrm>
            <a:custGeom>
              <a:avLst/>
              <a:gdLst>
                <a:gd name="T0" fmla="*/ 121 w 321"/>
                <a:gd name="T1" fmla="*/ 322 h 322"/>
                <a:gd name="T2" fmla="*/ 139 w 321"/>
                <a:gd name="T3" fmla="*/ 301 h 322"/>
                <a:gd name="T4" fmla="*/ 153 w 321"/>
                <a:gd name="T5" fmla="*/ 290 h 322"/>
                <a:gd name="T6" fmla="*/ 166 w 321"/>
                <a:gd name="T7" fmla="*/ 280 h 322"/>
                <a:gd name="T8" fmla="*/ 209 w 321"/>
                <a:gd name="T9" fmla="*/ 242 h 322"/>
                <a:gd name="T10" fmla="*/ 250 w 321"/>
                <a:gd name="T11" fmla="*/ 203 h 322"/>
                <a:gd name="T12" fmla="*/ 264 w 321"/>
                <a:gd name="T13" fmla="*/ 191 h 322"/>
                <a:gd name="T14" fmla="*/ 275 w 321"/>
                <a:gd name="T15" fmla="*/ 180 h 322"/>
                <a:gd name="T16" fmla="*/ 285 w 321"/>
                <a:gd name="T17" fmla="*/ 167 h 322"/>
                <a:gd name="T18" fmla="*/ 303 w 321"/>
                <a:gd name="T19" fmla="*/ 155 h 322"/>
                <a:gd name="T20" fmla="*/ 321 w 321"/>
                <a:gd name="T21" fmla="*/ 141 h 322"/>
                <a:gd name="T22" fmla="*/ 307 w 321"/>
                <a:gd name="T23" fmla="*/ 123 h 322"/>
                <a:gd name="T24" fmla="*/ 289 w 321"/>
                <a:gd name="T25" fmla="*/ 114 h 322"/>
                <a:gd name="T26" fmla="*/ 273 w 321"/>
                <a:gd name="T27" fmla="*/ 109 h 322"/>
                <a:gd name="T28" fmla="*/ 262 w 321"/>
                <a:gd name="T29" fmla="*/ 94 h 322"/>
                <a:gd name="T30" fmla="*/ 246 w 321"/>
                <a:gd name="T31" fmla="*/ 98 h 322"/>
                <a:gd name="T32" fmla="*/ 230 w 321"/>
                <a:gd name="T33" fmla="*/ 96 h 322"/>
                <a:gd name="T34" fmla="*/ 221 w 321"/>
                <a:gd name="T35" fmla="*/ 82 h 322"/>
                <a:gd name="T36" fmla="*/ 205 w 321"/>
                <a:gd name="T37" fmla="*/ 80 h 322"/>
                <a:gd name="T38" fmla="*/ 189 w 321"/>
                <a:gd name="T39" fmla="*/ 62 h 322"/>
                <a:gd name="T40" fmla="*/ 184 w 321"/>
                <a:gd name="T41" fmla="*/ 48 h 322"/>
                <a:gd name="T42" fmla="*/ 186 w 321"/>
                <a:gd name="T43" fmla="*/ 34 h 322"/>
                <a:gd name="T44" fmla="*/ 178 w 321"/>
                <a:gd name="T45" fmla="*/ 23 h 322"/>
                <a:gd name="T46" fmla="*/ 170 w 321"/>
                <a:gd name="T47" fmla="*/ 13 h 322"/>
                <a:gd name="T48" fmla="*/ 153 w 321"/>
                <a:gd name="T49" fmla="*/ 7 h 322"/>
                <a:gd name="T50" fmla="*/ 141 w 321"/>
                <a:gd name="T51" fmla="*/ 11 h 322"/>
                <a:gd name="T52" fmla="*/ 127 w 321"/>
                <a:gd name="T53" fmla="*/ 16 h 322"/>
                <a:gd name="T54" fmla="*/ 118 w 321"/>
                <a:gd name="T55" fmla="*/ 9 h 322"/>
                <a:gd name="T56" fmla="*/ 105 w 321"/>
                <a:gd name="T57" fmla="*/ 0 h 322"/>
                <a:gd name="T58" fmla="*/ 86 w 321"/>
                <a:gd name="T59" fmla="*/ 5 h 322"/>
                <a:gd name="T60" fmla="*/ 75 w 321"/>
                <a:gd name="T61" fmla="*/ 13 h 322"/>
                <a:gd name="T62" fmla="*/ 63 w 321"/>
                <a:gd name="T63" fmla="*/ 14 h 322"/>
                <a:gd name="T64" fmla="*/ 54 w 321"/>
                <a:gd name="T65" fmla="*/ 27 h 322"/>
                <a:gd name="T66" fmla="*/ 38 w 321"/>
                <a:gd name="T67" fmla="*/ 29 h 322"/>
                <a:gd name="T68" fmla="*/ 27 w 321"/>
                <a:gd name="T69" fmla="*/ 36 h 322"/>
                <a:gd name="T70" fmla="*/ 16 w 321"/>
                <a:gd name="T71" fmla="*/ 41 h 322"/>
                <a:gd name="T72" fmla="*/ 9 w 321"/>
                <a:gd name="T73" fmla="*/ 57 h 322"/>
                <a:gd name="T74" fmla="*/ 0 w 321"/>
                <a:gd name="T75" fmla="*/ 68 h 322"/>
                <a:gd name="T76" fmla="*/ 13 w 321"/>
                <a:gd name="T77" fmla="*/ 80 h 322"/>
                <a:gd name="T78" fmla="*/ 16 w 321"/>
                <a:gd name="T79" fmla="*/ 93 h 322"/>
                <a:gd name="T80" fmla="*/ 16 w 321"/>
                <a:gd name="T81" fmla="*/ 119 h 322"/>
                <a:gd name="T82" fmla="*/ 9 w 321"/>
                <a:gd name="T83" fmla="*/ 134 h 322"/>
                <a:gd name="T84" fmla="*/ 32 w 321"/>
                <a:gd name="T85" fmla="*/ 157 h 322"/>
                <a:gd name="T86" fmla="*/ 47 w 321"/>
                <a:gd name="T87" fmla="*/ 162 h 322"/>
                <a:gd name="T88" fmla="*/ 36 w 321"/>
                <a:gd name="T89" fmla="*/ 173 h 322"/>
                <a:gd name="T90" fmla="*/ 38 w 321"/>
                <a:gd name="T91" fmla="*/ 185 h 322"/>
                <a:gd name="T92" fmla="*/ 43 w 321"/>
                <a:gd name="T93" fmla="*/ 199 h 322"/>
                <a:gd name="T94" fmla="*/ 50 w 321"/>
                <a:gd name="T95" fmla="*/ 217 h 322"/>
                <a:gd name="T96" fmla="*/ 59 w 321"/>
                <a:gd name="T97" fmla="*/ 230 h 322"/>
                <a:gd name="T98" fmla="*/ 70 w 321"/>
                <a:gd name="T99" fmla="*/ 242 h 322"/>
                <a:gd name="T100" fmla="*/ 81 w 321"/>
                <a:gd name="T101" fmla="*/ 256 h 322"/>
                <a:gd name="T102" fmla="*/ 86 w 321"/>
                <a:gd name="T103" fmla="*/ 269 h 322"/>
                <a:gd name="T104" fmla="*/ 91 w 321"/>
                <a:gd name="T105" fmla="*/ 283 h 322"/>
                <a:gd name="T106" fmla="*/ 98 w 321"/>
                <a:gd name="T107" fmla="*/ 297 h 322"/>
                <a:gd name="T108" fmla="*/ 109 w 321"/>
                <a:gd name="T109" fmla="*/ 312 h 322"/>
                <a:gd name="T110" fmla="*/ 121 w 321"/>
                <a:gd name="T111" fmla="*/ 319 h 322"/>
                <a:gd name="T112" fmla="*/ 121 w 321"/>
                <a:gd name="T113" fmla="*/ 322 h 322"/>
                <a:gd name="T114" fmla="*/ 121 w 321"/>
                <a:gd name="T115" fmla="*/ 322 h 322"/>
                <a:gd name="T116" fmla="*/ 121 w 321"/>
                <a:gd name="T11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322">
                  <a:moveTo>
                    <a:pt x="121" y="322"/>
                  </a:moveTo>
                  <a:lnTo>
                    <a:pt x="139" y="301"/>
                  </a:lnTo>
                  <a:lnTo>
                    <a:pt x="153" y="290"/>
                  </a:lnTo>
                  <a:lnTo>
                    <a:pt x="166" y="280"/>
                  </a:lnTo>
                  <a:lnTo>
                    <a:pt x="209" y="242"/>
                  </a:lnTo>
                  <a:lnTo>
                    <a:pt x="250" y="203"/>
                  </a:lnTo>
                  <a:lnTo>
                    <a:pt x="264" y="191"/>
                  </a:lnTo>
                  <a:lnTo>
                    <a:pt x="275" y="180"/>
                  </a:lnTo>
                  <a:lnTo>
                    <a:pt x="285" y="167"/>
                  </a:lnTo>
                  <a:lnTo>
                    <a:pt x="303" y="155"/>
                  </a:lnTo>
                  <a:lnTo>
                    <a:pt x="321" y="141"/>
                  </a:lnTo>
                  <a:lnTo>
                    <a:pt x="307" y="123"/>
                  </a:lnTo>
                  <a:lnTo>
                    <a:pt x="289" y="114"/>
                  </a:lnTo>
                  <a:lnTo>
                    <a:pt x="273" y="109"/>
                  </a:lnTo>
                  <a:lnTo>
                    <a:pt x="262" y="94"/>
                  </a:lnTo>
                  <a:lnTo>
                    <a:pt x="246" y="98"/>
                  </a:lnTo>
                  <a:lnTo>
                    <a:pt x="230" y="96"/>
                  </a:lnTo>
                  <a:lnTo>
                    <a:pt x="221" y="82"/>
                  </a:lnTo>
                  <a:lnTo>
                    <a:pt x="205" y="80"/>
                  </a:lnTo>
                  <a:lnTo>
                    <a:pt x="189" y="62"/>
                  </a:lnTo>
                  <a:lnTo>
                    <a:pt x="184" y="48"/>
                  </a:lnTo>
                  <a:lnTo>
                    <a:pt x="186" y="34"/>
                  </a:lnTo>
                  <a:lnTo>
                    <a:pt x="178" y="23"/>
                  </a:lnTo>
                  <a:lnTo>
                    <a:pt x="170" y="13"/>
                  </a:lnTo>
                  <a:lnTo>
                    <a:pt x="153" y="7"/>
                  </a:lnTo>
                  <a:lnTo>
                    <a:pt x="141" y="11"/>
                  </a:lnTo>
                  <a:lnTo>
                    <a:pt x="127" y="16"/>
                  </a:lnTo>
                  <a:lnTo>
                    <a:pt x="118" y="9"/>
                  </a:lnTo>
                  <a:lnTo>
                    <a:pt x="105" y="0"/>
                  </a:lnTo>
                  <a:lnTo>
                    <a:pt x="86" y="5"/>
                  </a:lnTo>
                  <a:lnTo>
                    <a:pt x="75" y="13"/>
                  </a:lnTo>
                  <a:lnTo>
                    <a:pt x="63" y="14"/>
                  </a:lnTo>
                  <a:lnTo>
                    <a:pt x="54" y="27"/>
                  </a:lnTo>
                  <a:lnTo>
                    <a:pt x="38" y="29"/>
                  </a:lnTo>
                  <a:lnTo>
                    <a:pt x="27" y="36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0" y="68"/>
                  </a:lnTo>
                  <a:lnTo>
                    <a:pt x="13" y="80"/>
                  </a:lnTo>
                  <a:lnTo>
                    <a:pt x="16" y="93"/>
                  </a:lnTo>
                  <a:lnTo>
                    <a:pt x="16" y="119"/>
                  </a:lnTo>
                  <a:lnTo>
                    <a:pt x="9" y="134"/>
                  </a:lnTo>
                  <a:lnTo>
                    <a:pt x="32" y="157"/>
                  </a:lnTo>
                  <a:lnTo>
                    <a:pt x="47" y="162"/>
                  </a:lnTo>
                  <a:lnTo>
                    <a:pt x="36" y="173"/>
                  </a:lnTo>
                  <a:lnTo>
                    <a:pt x="38" y="185"/>
                  </a:lnTo>
                  <a:lnTo>
                    <a:pt x="43" y="199"/>
                  </a:lnTo>
                  <a:lnTo>
                    <a:pt x="50" y="217"/>
                  </a:lnTo>
                  <a:lnTo>
                    <a:pt x="59" y="230"/>
                  </a:lnTo>
                  <a:lnTo>
                    <a:pt x="70" y="242"/>
                  </a:lnTo>
                  <a:lnTo>
                    <a:pt x="81" y="256"/>
                  </a:lnTo>
                  <a:lnTo>
                    <a:pt x="86" y="269"/>
                  </a:lnTo>
                  <a:lnTo>
                    <a:pt x="91" y="283"/>
                  </a:lnTo>
                  <a:lnTo>
                    <a:pt x="98" y="297"/>
                  </a:lnTo>
                  <a:lnTo>
                    <a:pt x="109" y="312"/>
                  </a:lnTo>
                  <a:lnTo>
                    <a:pt x="121" y="319"/>
                  </a:lnTo>
                  <a:lnTo>
                    <a:pt x="121" y="322"/>
                  </a:lnTo>
                  <a:lnTo>
                    <a:pt x="121" y="322"/>
                  </a:lnTo>
                  <a:lnTo>
                    <a:pt x="121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4">
              <a:extLst>
                <a:ext uri="{FF2B5EF4-FFF2-40B4-BE49-F238E27FC236}">
                  <a16:creationId xmlns:a16="http://schemas.microsoft.com/office/drawing/2014/main" id="{0C9CA610-052C-B89E-1130-4DEC83AB16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8459" y="6159505"/>
              <a:ext cx="786027" cy="860565"/>
            </a:xfrm>
            <a:custGeom>
              <a:avLst/>
              <a:gdLst>
                <a:gd name="T0" fmla="*/ 187 w 348"/>
                <a:gd name="T1" fmla="*/ 381 h 381"/>
                <a:gd name="T2" fmla="*/ 234 w 348"/>
                <a:gd name="T3" fmla="*/ 342 h 381"/>
                <a:gd name="T4" fmla="*/ 305 w 348"/>
                <a:gd name="T5" fmla="*/ 272 h 381"/>
                <a:gd name="T6" fmla="*/ 326 w 348"/>
                <a:gd name="T7" fmla="*/ 253 h 381"/>
                <a:gd name="T8" fmla="*/ 323 w 348"/>
                <a:gd name="T9" fmla="*/ 226 h 381"/>
                <a:gd name="T10" fmla="*/ 301 w 348"/>
                <a:gd name="T11" fmla="*/ 169 h 381"/>
                <a:gd name="T12" fmla="*/ 312 w 348"/>
                <a:gd name="T13" fmla="*/ 160 h 381"/>
                <a:gd name="T14" fmla="*/ 319 w 348"/>
                <a:gd name="T15" fmla="*/ 148 h 381"/>
                <a:gd name="T16" fmla="*/ 308 w 348"/>
                <a:gd name="T17" fmla="*/ 130 h 381"/>
                <a:gd name="T18" fmla="*/ 323 w 348"/>
                <a:gd name="T19" fmla="*/ 123 h 381"/>
                <a:gd name="T20" fmla="*/ 328 w 348"/>
                <a:gd name="T21" fmla="*/ 137 h 381"/>
                <a:gd name="T22" fmla="*/ 333 w 348"/>
                <a:gd name="T23" fmla="*/ 110 h 381"/>
                <a:gd name="T24" fmla="*/ 348 w 348"/>
                <a:gd name="T25" fmla="*/ 96 h 381"/>
                <a:gd name="T26" fmla="*/ 340 w 348"/>
                <a:gd name="T27" fmla="*/ 80 h 381"/>
                <a:gd name="T28" fmla="*/ 319 w 348"/>
                <a:gd name="T29" fmla="*/ 71 h 381"/>
                <a:gd name="T30" fmla="*/ 303 w 348"/>
                <a:gd name="T31" fmla="*/ 68 h 381"/>
                <a:gd name="T32" fmla="*/ 292 w 348"/>
                <a:gd name="T33" fmla="*/ 57 h 381"/>
                <a:gd name="T34" fmla="*/ 280 w 348"/>
                <a:gd name="T35" fmla="*/ 46 h 381"/>
                <a:gd name="T36" fmla="*/ 221 w 348"/>
                <a:gd name="T37" fmla="*/ 59 h 381"/>
                <a:gd name="T38" fmla="*/ 120 w 348"/>
                <a:gd name="T39" fmla="*/ 14 h 381"/>
                <a:gd name="T40" fmla="*/ 95 w 348"/>
                <a:gd name="T41" fmla="*/ 0 h 381"/>
                <a:gd name="T42" fmla="*/ 88 w 348"/>
                <a:gd name="T43" fmla="*/ 13 h 381"/>
                <a:gd name="T44" fmla="*/ 88 w 348"/>
                <a:gd name="T45" fmla="*/ 29 h 381"/>
                <a:gd name="T46" fmla="*/ 65 w 348"/>
                <a:gd name="T47" fmla="*/ 36 h 381"/>
                <a:gd name="T48" fmla="*/ 0 w 348"/>
                <a:gd name="T49" fmla="*/ 64 h 381"/>
                <a:gd name="T50" fmla="*/ 8 w 348"/>
                <a:gd name="T51" fmla="*/ 75 h 381"/>
                <a:gd name="T52" fmla="*/ 20 w 348"/>
                <a:gd name="T53" fmla="*/ 89 h 381"/>
                <a:gd name="T54" fmla="*/ 25 w 348"/>
                <a:gd name="T55" fmla="*/ 100 h 381"/>
                <a:gd name="T56" fmla="*/ 33 w 348"/>
                <a:gd name="T57" fmla="*/ 112 h 381"/>
                <a:gd name="T58" fmla="*/ 38 w 348"/>
                <a:gd name="T59" fmla="*/ 130 h 381"/>
                <a:gd name="T60" fmla="*/ 43 w 348"/>
                <a:gd name="T61" fmla="*/ 141 h 381"/>
                <a:gd name="T62" fmla="*/ 47 w 348"/>
                <a:gd name="T63" fmla="*/ 153 h 381"/>
                <a:gd name="T64" fmla="*/ 57 w 348"/>
                <a:gd name="T65" fmla="*/ 171 h 381"/>
                <a:gd name="T66" fmla="*/ 70 w 348"/>
                <a:gd name="T67" fmla="*/ 178 h 381"/>
                <a:gd name="T68" fmla="*/ 79 w 348"/>
                <a:gd name="T69" fmla="*/ 187 h 381"/>
                <a:gd name="T70" fmla="*/ 93 w 348"/>
                <a:gd name="T71" fmla="*/ 208 h 381"/>
                <a:gd name="T72" fmla="*/ 107 w 348"/>
                <a:gd name="T73" fmla="*/ 219 h 381"/>
                <a:gd name="T74" fmla="*/ 98 w 348"/>
                <a:gd name="T75" fmla="*/ 231 h 381"/>
                <a:gd name="T76" fmla="*/ 102 w 348"/>
                <a:gd name="T77" fmla="*/ 255 h 381"/>
                <a:gd name="T78" fmla="*/ 100 w 348"/>
                <a:gd name="T79" fmla="*/ 276 h 381"/>
                <a:gd name="T80" fmla="*/ 114 w 348"/>
                <a:gd name="T81" fmla="*/ 288 h 381"/>
                <a:gd name="T82" fmla="*/ 116 w 348"/>
                <a:gd name="T83" fmla="*/ 301 h 381"/>
                <a:gd name="T84" fmla="*/ 125 w 348"/>
                <a:gd name="T85" fmla="*/ 312 h 381"/>
                <a:gd name="T86" fmla="*/ 129 w 348"/>
                <a:gd name="T87" fmla="*/ 338 h 381"/>
                <a:gd name="T88" fmla="*/ 141 w 348"/>
                <a:gd name="T89" fmla="*/ 336 h 381"/>
                <a:gd name="T90" fmla="*/ 143 w 348"/>
                <a:gd name="T91" fmla="*/ 352 h 381"/>
                <a:gd name="T92" fmla="*/ 159 w 348"/>
                <a:gd name="T93" fmla="*/ 352 h 381"/>
                <a:gd name="T94" fmla="*/ 175 w 348"/>
                <a:gd name="T95" fmla="*/ 354 h 381"/>
                <a:gd name="T96" fmla="*/ 182 w 348"/>
                <a:gd name="T97" fmla="*/ 365 h 381"/>
                <a:gd name="T98" fmla="*/ 187 w 348"/>
                <a:gd name="T99" fmla="*/ 381 h 381"/>
                <a:gd name="T100" fmla="*/ 187 w 348"/>
                <a:gd name="T101" fmla="*/ 381 h 381"/>
                <a:gd name="T102" fmla="*/ 187 w 348"/>
                <a:gd name="T103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8" h="381">
                  <a:moveTo>
                    <a:pt x="187" y="381"/>
                  </a:moveTo>
                  <a:lnTo>
                    <a:pt x="234" y="342"/>
                  </a:lnTo>
                  <a:lnTo>
                    <a:pt x="305" y="272"/>
                  </a:lnTo>
                  <a:lnTo>
                    <a:pt x="326" y="253"/>
                  </a:lnTo>
                  <a:lnTo>
                    <a:pt x="323" y="226"/>
                  </a:lnTo>
                  <a:lnTo>
                    <a:pt x="301" y="169"/>
                  </a:lnTo>
                  <a:lnTo>
                    <a:pt x="312" y="160"/>
                  </a:lnTo>
                  <a:lnTo>
                    <a:pt x="319" y="148"/>
                  </a:lnTo>
                  <a:lnTo>
                    <a:pt x="308" y="130"/>
                  </a:lnTo>
                  <a:lnTo>
                    <a:pt x="323" y="123"/>
                  </a:lnTo>
                  <a:lnTo>
                    <a:pt x="328" y="137"/>
                  </a:lnTo>
                  <a:lnTo>
                    <a:pt x="333" y="110"/>
                  </a:lnTo>
                  <a:lnTo>
                    <a:pt x="348" y="96"/>
                  </a:lnTo>
                  <a:lnTo>
                    <a:pt x="340" y="80"/>
                  </a:lnTo>
                  <a:lnTo>
                    <a:pt x="319" y="71"/>
                  </a:lnTo>
                  <a:lnTo>
                    <a:pt x="303" y="68"/>
                  </a:lnTo>
                  <a:lnTo>
                    <a:pt x="292" y="57"/>
                  </a:lnTo>
                  <a:lnTo>
                    <a:pt x="280" y="46"/>
                  </a:lnTo>
                  <a:lnTo>
                    <a:pt x="221" y="59"/>
                  </a:lnTo>
                  <a:lnTo>
                    <a:pt x="120" y="14"/>
                  </a:lnTo>
                  <a:lnTo>
                    <a:pt x="95" y="0"/>
                  </a:lnTo>
                  <a:lnTo>
                    <a:pt x="88" y="13"/>
                  </a:lnTo>
                  <a:lnTo>
                    <a:pt x="88" y="29"/>
                  </a:lnTo>
                  <a:lnTo>
                    <a:pt x="65" y="36"/>
                  </a:lnTo>
                  <a:lnTo>
                    <a:pt x="0" y="64"/>
                  </a:lnTo>
                  <a:lnTo>
                    <a:pt x="8" y="75"/>
                  </a:lnTo>
                  <a:lnTo>
                    <a:pt x="20" y="89"/>
                  </a:lnTo>
                  <a:lnTo>
                    <a:pt x="25" y="100"/>
                  </a:lnTo>
                  <a:lnTo>
                    <a:pt x="33" y="112"/>
                  </a:lnTo>
                  <a:lnTo>
                    <a:pt x="38" y="130"/>
                  </a:lnTo>
                  <a:lnTo>
                    <a:pt x="43" y="141"/>
                  </a:lnTo>
                  <a:lnTo>
                    <a:pt x="47" y="153"/>
                  </a:lnTo>
                  <a:lnTo>
                    <a:pt x="57" y="171"/>
                  </a:lnTo>
                  <a:lnTo>
                    <a:pt x="70" y="178"/>
                  </a:lnTo>
                  <a:lnTo>
                    <a:pt x="79" y="187"/>
                  </a:lnTo>
                  <a:lnTo>
                    <a:pt x="93" y="208"/>
                  </a:lnTo>
                  <a:lnTo>
                    <a:pt x="107" y="219"/>
                  </a:lnTo>
                  <a:lnTo>
                    <a:pt x="98" y="231"/>
                  </a:lnTo>
                  <a:lnTo>
                    <a:pt x="102" y="255"/>
                  </a:lnTo>
                  <a:lnTo>
                    <a:pt x="100" y="276"/>
                  </a:lnTo>
                  <a:lnTo>
                    <a:pt x="114" y="288"/>
                  </a:lnTo>
                  <a:lnTo>
                    <a:pt x="116" y="301"/>
                  </a:lnTo>
                  <a:lnTo>
                    <a:pt x="125" y="312"/>
                  </a:lnTo>
                  <a:lnTo>
                    <a:pt x="129" y="338"/>
                  </a:lnTo>
                  <a:lnTo>
                    <a:pt x="141" y="336"/>
                  </a:lnTo>
                  <a:lnTo>
                    <a:pt x="143" y="352"/>
                  </a:lnTo>
                  <a:lnTo>
                    <a:pt x="159" y="352"/>
                  </a:lnTo>
                  <a:lnTo>
                    <a:pt x="175" y="354"/>
                  </a:lnTo>
                  <a:lnTo>
                    <a:pt x="182" y="365"/>
                  </a:lnTo>
                  <a:lnTo>
                    <a:pt x="187" y="381"/>
                  </a:lnTo>
                  <a:lnTo>
                    <a:pt x="187" y="381"/>
                  </a:lnTo>
                  <a:lnTo>
                    <a:pt x="187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5">
              <a:extLst>
                <a:ext uri="{FF2B5EF4-FFF2-40B4-BE49-F238E27FC236}">
                  <a16:creationId xmlns:a16="http://schemas.microsoft.com/office/drawing/2014/main" id="{31D26BB4-7AD2-5F40-F030-4CEEDBA541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6573" y="5689695"/>
              <a:ext cx="706973" cy="716008"/>
            </a:xfrm>
            <a:custGeom>
              <a:avLst/>
              <a:gdLst>
                <a:gd name="T0" fmla="*/ 139 w 313"/>
                <a:gd name="T1" fmla="*/ 317 h 317"/>
                <a:gd name="T2" fmla="*/ 142 w 313"/>
                <a:gd name="T3" fmla="*/ 304 h 317"/>
                <a:gd name="T4" fmla="*/ 157 w 313"/>
                <a:gd name="T5" fmla="*/ 301 h 317"/>
                <a:gd name="T6" fmla="*/ 173 w 313"/>
                <a:gd name="T7" fmla="*/ 302 h 317"/>
                <a:gd name="T8" fmla="*/ 180 w 313"/>
                <a:gd name="T9" fmla="*/ 290 h 317"/>
                <a:gd name="T10" fmla="*/ 190 w 313"/>
                <a:gd name="T11" fmla="*/ 285 h 317"/>
                <a:gd name="T12" fmla="*/ 205 w 313"/>
                <a:gd name="T13" fmla="*/ 277 h 317"/>
                <a:gd name="T14" fmla="*/ 217 w 313"/>
                <a:gd name="T15" fmla="*/ 276 h 317"/>
                <a:gd name="T16" fmla="*/ 219 w 313"/>
                <a:gd name="T17" fmla="*/ 263 h 317"/>
                <a:gd name="T18" fmla="*/ 235 w 313"/>
                <a:gd name="T19" fmla="*/ 265 h 317"/>
                <a:gd name="T20" fmla="*/ 249 w 313"/>
                <a:gd name="T21" fmla="*/ 260 h 317"/>
                <a:gd name="T22" fmla="*/ 265 w 313"/>
                <a:gd name="T23" fmla="*/ 265 h 317"/>
                <a:gd name="T24" fmla="*/ 276 w 313"/>
                <a:gd name="T25" fmla="*/ 272 h 317"/>
                <a:gd name="T26" fmla="*/ 290 w 313"/>
                <a:gd name="T27" fmla="*/ 269 h 317"/>
                <a:gd name="T28" fmla="*/ 302 w 313"/>
                <a:gd name="T29" fmla="*/ 263 h 317"/>
                <a:gd name="T30" fmla="*/ 313 w 313"/>
                <a:gd name="T31" fmla="*/ 267 h 317"/>
                <a:gd name="T32" fmla="*/ 311 w 313"/>
                <a:gd name="T33" fmla="*/ 254 h 317"/>
                <a:gd name="T34" fmla="*/ 306 w 313"/>
                <a:gd name="T35" fmla="*/ 240 h 317"/>
                <a:gd name="T36" fmla="*/ 304 w 313"/>
                <a:gd name="T37" fmla="*/ 228 h 317"/>
                <a:gd name="T38" fmla="*/ 299 w 313"/>
                <a:gd name="T39" fmla="*/ 217 h 317"/>
                <a:gd name="T40" fmla="*/ 292 w 313"/>
                <a:gd name="T41" fmla="*/ 199 h 317"/>
                <a:gd name="T42" fmla="*/ 279 w 313"/>
                <a:gd name="T43" fmla="*/ 192 h 317"/>
                <a:gd name="T44" fmla="*/ 269 w 313"/>
                <a:gd name="T45" fmla="*/ 181 h 317"/>
                <a:gd name="T46" fmla="*/ 256 w 313"/>
                <a:gd name="T47" fmla="*/ 169 h 317"/>
                <a:gd name="T48" fmla="*/ 249 w 313"/>
                <a:gd name="T49" fmla="*/ 158 h 317"/>
                <a:gd name="T50" fmla="*/ 240 w 313"/>
                <a:gd name="T51" fmla="*/ 148 h 317"/>
                <a:gd name="T52" fmla="*/ 228 w 313"/>
                <a:gd name="T53" fmla="*/ 140 h 317"/>
                <a:gd name="T54" fmla="*/ 217 w 313"/>
                <a:gd name="T55" fmla="*/ 130 h 317"/>
                <a:gd name="T56" fmla="*/ 205 w 313"/>
                <a:gd name="T57" fmla="*/ 128 h 317"/>
                <a:gd name="T58" fmla="*/ 189 w 313"/>
                <a:gd name="T59" fmla="*/ 114 h 317"/>
                <a:gd name="T60" fmla="*/ 178 w 313"/>
                <a:gd name="T61" fmla="*/ 105 h 317"/>
                <a:gd name="T62" fmla="*/ 164 w 313"/>
                <a:gd name="T63" fmla="*/ 107 h 317"/>
                <a:gd name="T64" fmla="*/ 149 w 313"/>
                <a:gd name="T65" fmla="*/ 94 h 317"/>
                <a:gd name="T66" fmla="*/ 137 w 313"/>
                <a:gd name="T67" fmla="*/ 87 h 317"/>
                <a:gd name="T68" fmla="*/ 126 w 313"/>
                <a:gd name="T69" fmla="*/ 80 h 317"/>
                <a:gd name="T70" fmla="*/ 108 w 313"/>
                <a:gd name="T71" fmla="*/ 64 h 317"/>
                <a:gd name="T72" fmla="*/ 100 w 313"/>
                <a:gd name="T73" fmla="*/ 50 h 317"/>
                <a:gd name="T74" fmla="*/ 84 w 313"/>
                <a:gd name="T75" fmla="*/ 32 h 317"/>
                <a:gd name="T76" fmla="*/ 69 w 313"/>
                <a:gd name="T77" fmla="*/ 37 h 317"/>
                <a:gd name="T78" fmla="*/ 52 w 313"/>
                <a:gd name="T79" fmla="*/ 25 h 317"/>
                <a:gd name="T80" fmla="*/ 43 w 313"/>
                <a:gd name="T81" fmla="*/ 14 h 317"/>
                <a:gd name="T82" fmla="*/ 28 w 313"/>
                <a:gd name="T83" fmla="*/ 9 h 317"/>
                <a:gd name="T84" fmla="*/ 16 w 313"/>
                <a:gd name="T85" fmla="*/ 2 h 317"/>
                <a:gd name="T86" fmla="*/ 3 w 313"/>
                <a:gd name="T87" fmla="*/ 0 h 317"/>
                <a:gd name="T88" fmla="*/ 0 w 313"/>
                <a:gd name="T89" fmla="*/ 28 h 317"/>
                <a:gd name="T90" fmla="*/ 3 w 313"/>
                <a:gd name="T91" fmla="*/ 51 h 317"/>
                <a:gd name="T92" fmla="*/ 12 w 313"/>
                <a:gd name="T93" fmla="*/ 82 h 317"/>
                <a:gd name="T94" fmla="*/ 16 w 313"/>
                <a:gd name="T95" fmla="*/ 98 h 317"/>
                <a:gd name="T96" fmla="*/ 21 w 313"/>
                <a:gd name="T97" fmla="*/ 112 h 317"/>
                <a:gd name="T98" fmla="*/ 35 w 313"/>
                <a:gd name="T99" fmla="*/ 103 h 317"/>
                <a:gd name="T100" fmla="*/ 48 w 313"/>
                <a:gd name="T101" fmla="*/ 108 h 317"/>
                <a:gd name="T102" fmla="*/ 43 w 313"/>
                <a:gd name="T103" fmla="*/ 121 h 317"/>
                <a:gd name="T104" fmla="*/ 35 w 313"/>
                <a:gd name="T105" fmla="*/ 133 h 317"/>
                <a:gd name="T106" fmla="*/ 44 w 313"/>
                <a:gd name="T107" fmla="*/ 165 h 317"/>
                <a:gd name="T108" fmla="*/ 48 w 313"/>
                <a:gd name="T109" fmla="*/ 183 h 317"/>
                <a:gd name="T110" fmla="*/ 68 w 313"/>
                <a:gd name="T111" fmla="*/ 215 h 317"/>
                <a:gd name="T112" fmla="*/ 82 w 313"/>
                <a:gd name="T113" fmla="*/ 245 h 317"/>
                <a:gd name="T114" fmla="*/ 112 w 313"/>
                <a:gd name="T115" fmla="*/ 295 h 317"/>
                <a:gd name="T116" fmla="*/ 123 w 313"/>
                <a:gd name="T117" fmla="*/ 315 h 317"/>
                <a:gd name="T118" fmla="*/ 139 w 313"/>
                <a:gd name="T119" fmla="*/ 317 h 317"/>
                <a:gd name="T120" fmla="*/ 139 w 313"/>
                <a:gd name="T121" fmla="*/ 317 h 317"/>
                <a:gd name="T122" fmla="*/ 139 w 313"/>
                <a:gd name="T12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7">
                  <a:moveTo>
                    <a:pt x="139" y="317"/>
                  </a:moveTo>
                  <a:lnTo>
                    <a:pt x="142" y="304"/>
                  </a:lnTo>
                  <a:lnTo>
                    <a:pt x="157" y="301"/>
                  </a:lnTo>
                  <a:lnTo>
                    <a:pt x="173" y="302"/>
                  </a:lnTo>
                  <a:lnTo>
                    <a:pt x="180" y="290"/>
                  </a:lnTo>
                  <a:lnTo>
                    <a:pt x="190" y="285"/>
                  </a:lnTo>
                  <a:lnTo>
                    <a:pt x="205" y="277"/>
                  </a:lnTo>
                  <a:lnTo>
                    <a:pt x="217" y="276"/>
                  </a:lnTo>
                  <a:lnTo>
                    <a:pt x="219" y="263"/>
                  </a:lnTo>
                  <a:lnTo>
                    <a:pt x="235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6" y="272"/>
                  </a:lnTo>
                  <a:lnTo>
                    <a:pt x="290" y="269"/>
                  </a:lnTo>
                  <a:lnTo>
                    <a:pt x="302" y="263"/>
                  </a:lnTo>
                  <a:lnTo>
                    <a:pt x="313" y="267"/>
                  </a:lnTo>
                  <a:lnTo>
                    <a:pt x="311" y="254"/>
                  </a:lnTo>
                  <a:lnTo>
                    <a:pt x="306" y="240"/>
                  </a:lnTo>
                  <a:lnTo>
                    <a:pt x="304" y="228"/>
                  </a:lnTo>
                  <a:lnTo>
                    <a:pt x="299" y="217"/>
                  </a:lnTo>
                  <a:lnTo>
                    <a:pt x="292" y="199"/>
                  </a:lnTo>
                  <a:lnTo>
                    <a:pt x="279" y="192"/>
                  </a:lnTo>
                  <a:lnTo>
                    <a:pt x="269" y="181"/>
                  </a:lnTo>
                  <a:lnTo>
                    <a:pt x="256" y="169"/>
                  </a:lnTo>
                  <a:lnTo>
                    <a:pt x="249" y="158"/>
                  </a:lnTo>
                  <a:lnTo>
                    <a:pt x="240" y="148"/>
                  </a:lnTo>
                  <a:lnTo>
                    <a:pt x="228" y="140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89" y="114"/>
                  </a:lnTo>
                  <a:lnTo>
                    <a:pt x="178" y="105"/>
                  </a:lnTo>
                  <a:lnTo>
                    <a:pt x="164" y="107"/>
                  </a:lnTo>
                  <a:lnTo>
                    <a:pt x="149" y="94"/>
                  </a:lnTo>
                  <a:lnTo>
                    <a:pt x="137" y="87"/>
                  </a:lnTo>
                  <a:lnTo>
                    <a:pt x="126" y="80"/>
                  </a:lnTo>
                  <a:lnTo>
                    <a:pt x="108" y="64"/>
                  </a:lnTo>
                  <a:lnTo>
                    <a:pt x="100" y="50"/>
                  </a:lnTo>
                  <a:lnTo>
                    <a:pt x="84" y="32"/>
                  </a:lnTo>
                  <a:lnTo>
                    <a:pt x="69" y="37"/>
                  </a:lnTo>
                  <a:lnTo>
                    <a:pt x="52" y="25"/>
                  </a:lnTo>
                  <a:lnTo>
                    <a:pt x="43" y="14"/>
                  </a:lnTo>
                  <a:lnTo>
                    <a:pt x="28" y="9"/>
                  </a:lnTo>
                  <a:lnTo>
                    <a:pt x="16" y="2"/>
                  </a:lnTo>
                  <a:lnTo>
                    <a:pt x="3" y="0"/>
                  </a:lnTo>
                  <a:lnTo>
                    <a:pt x="0" y="28"/>
                  </a:lnTo>
                  <a:lnTo>
                    <a:pt x="3" y="51"/>
                  </a:lnTo>
                  <a:lnTo>
                    <a:pt x="12" y="82"/>
                  </a:lnTo>
                  <a:lnTo>
                    <a:pt x="16" y="98"/>
                  </a:lnTo>
                  <a:lnTo>
                    <a:pt x="21" y="112"/>
                  </a:lnTo>
                  <a:lnTo>
                    <a:pt x="35" y="103"/>
                  </a:lnTo>
                  <a:lnTo>
                    <a:pt x="48" y="108"/>
                  </a:lnTo>
                  <a:lnTo>
                    <a:pt x="43" y="121"/>
                  </a:lnTo>
                  <a:lnTo>
                    <a:pt x="35" y="133"/>
                  </a:lnTo>
                  <a:lnTo>
                    <a:pt x="44" y="165"/>
                  </a:lnTo>
                  <a:lnTo>
                    <a:pt x="48" y="183"/>
                  </a:lnTo>
                  <a:lnTo>
                    <a:pt x="68" y="215"/>
                  </a:lnTo>
                  <a:lnTo>
                    <a:pt x="82" y="245"/>
                  </a:lnTo>
                  <a:lnTo>
                    <a:pt x="112" y="295"/>
                  </a:lnTo>
                  <a:lnTo>
                    <a:pt x="123" y="315"/>
                  </a:lnTo>
                  <a:lnTo>
                    <a:pt x="139" y="317"/>
                  </a:lnTo>
                  <a:lnTo>
                    <a:pt x="139" y="317"/>
                  </a:lnTo>
                  <a:lnTo>
                    <a:pt x="139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6">
              <a:extLst>
                <a:ext uri="{FF2B5EF4-FFF2-40B4-BE49-F238E27FC236}">
                  <a16:creationId xmlns:a16="http://schemas.microsoft.com/office/drawing/2014/main" id="{2957AE99-55AD-06C5-F740-DF9DF103AD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27538" y="6371822"/>
              <a:ext cx="618883" cy="716008"/>
            </a:xfrm>
            <a:custGeom>
              <a:avLst/>
              <a:gdLst>
                <a:gd name="T0" fmla="*/ 214 w 274"/>
                <a:gd name="T1" fmla="*/ 317 h 317"/>
                <a:gd name="T2" fmla="*/ 226 w 274"/>
                <a:gd name="T3" fmla="*/ 317 h 317"/>
                <a:gd name="T4" fmla="*/ 274 w 274"/>
                <a:gd name="T5" fmla="*/ 276 h 317"/>
                <a:gd name="T6" fmla="*/ 262 w 274"/>
                <a:gd name="T7" fmla="*/ 266 h 317"/>
                <a:gd name="T8" fmla="*/ 255 w 274"/>
                <a:gd name="T9" fmla="*/ 255 h 317"/>
                <a:gd name="T10" fmla="*/ 246 w 274"/>
                <a:gd name="T11" fmla="*/ 244 h 317"/>
                <a:gd name="T12" fmla="*/ 237 w 274"/>
                <a:gd name="T13" fmla="*/ 230 h 317"/>
                <a:gd name="T14" fmla="*/ 239 w 274"/>
                <a:gd name="T15" fmla="*/ 218 h 317"/>
                <a:gd name="T16" fmla="*/ 225 w 274"/>
                <a:gd name="T17" fmla="*/ 200 h 317"/>
                <a:gd name="T18" fmla="*/ 217 w 274"/>
                <a:gd name="T19" fmla="*/ 189 h 317"/>
                <a:gd name="T20" fmla="*/ 205 w 274"/>
                <a:gd name="T21" fmla="*/ 178 h 317"/>
                <a:gd name="T22" fmla="*/ 203 w 274"/>
                <a:gd name="T23" fmla="*/ 164 h 317"/>
                <a:gd name="T24" fmla="*/ 189 w 274"/>
                <a:gd name="T25" fmla="*/ 150 h 317"/>
                <a:gd name="T26" fmla="*/ 189 w 274"/>
                <a:gd name="T27" fmla="*/ 134 h 317"/>
                <a:gd name="T28" fmla="*/ 193 w 274"/>
                <a:gd name="T29" fmla="*/ 121 h 317"/>
                <a:gd name="T30" fmla="*/ 185 w 274"/>
                <a:gd name="T31" fmla="*/ 111 h 317"/>
                <a:gd name="T32" fmla="*/ 161 w 274"/>
                <a:gd name="T33" fmla="*/ 98 h 317"/>
                <a:gd name="T34" fmla="*/ 162 w 274"/>
                <a:gd name="T35" fmla="*/ 82 h 317"/>
                <a:gd name="T36" fmla="*/ 178 w 274"/>
                <a:gd name="T37" fmla="*/ 57 h 317"/>
                <a:gd name="T38" fmla="*/ 164 w 274"/>
                <a:gd name="T39" fmla="*/ 43 h 317"/>
                <a:gd name="T40" fmla="*/ 162 w 274"/>
                <a:gd name="T41" fmla="*/ 29 h 317"/>
                <a:gd name="T42" fmla="*/ 155 w 274"/>
                <a:gd name="T43" fmla="*/ 18 h 317"/>
                <a:gd name="T44" fmla="*/ 166 w 274"/>
                <a:gd name="T45" fmla="*/ 8 h 317"/>
                <a:gd name="T46" fmla="*/ 150 w 274"/>
                <a:gd name="T47" fmla="*/ 2 h 317"/>
                <a:gd name="T48" fmla="*/ 143 w 274"/>
                <a:gd name="T49" fmla="*/ 15 h 317"/>
                <a:gd name="T50" fmla="*/ 130 w 274"/>
                <a:gd name="T51" fmla="*/ 9 h 317"/>
                <a:gd name="T52" fmla="*/ 118 w 274"/>
                <a:gd name="T53" fmla="*/ 4 h 317"/>
                <a:gd name="T54" fmla="*/ 105 w 274"/>
                <a:gd name="T55" fmla="*/ 0 h 317"/>
                <a:gd name="T56" fmla="*/ 95 w 274"/>
                <a:gd name="T57" fmla="*/ 8 h 317"/>
                <a:gd name="T58" fmla="*/ 80 w 274"/>
                <a:gd name="T59" fmla="*/ 13 h 317"/>
                <a:gd name="T60" fmla="*/ 68 w 274"/>
                <a:gd name="T61" fmla="*/ 18 h 317"/>
                <a:gd name="T62" fmla="*/ 52 w 274"/>
                <a:gd name="T63" fmla="*/ 13 h 317"/>
                <a:gd name="T64" fmla="*/ 41 w 274"/>
                <a:gd name="T65" fmla="*/ 18 h 317"/>
                <a:gd name="T66" fmla="*/ 31 w 274"/>
                <a:gd name="T67" fmla="*/ 27 h 317"/>
                <a:gd name="T68" fmla="*/ 15 w 274"/>
                <a:gd name="T69" fmla="*/ 34 h 317"/>
                <a:gd name="T70" fmla="*/ 4 w 274"/>
                <a:gd name="T71" fmla="*/ 40 h 317"/>
                <a:gd name="T72" fmla="*/ 0 w 274"/>
                <a:gd name="T73" fmla="*/ 59 h 317"/>
                <a:gd name="T74" fmla="*/ 9 w 274"/>
                <a:gd name="T75" fmla="*/ 75 h 317"/>
                <a:gd name="T76" fmla="*/ 23 w 274"/>
                <a:gd name="T77" fmla="*/ 120 h 317"/>
                <a:gd name="T78" fmla="*/ 38 w 274"/>
                <a:gd name="T79" fmla="*/ 157 h 317"/>
                <a:gd name="T80" fmla="*/ 48 w 274"/>
                <a:gd name="T81" fmla="*/ 194 h 317"/>
                <a:gd name="T82" fmla="*/ 75 w 274"/>
                <a:gd name="T83" fmla="*/ 223 h 317"/>
                <a:gd name="T84" fmla="*/ 75 w 274"/>
                <a:gd name="T85" fmla="*/ 239 h 317"/>
                <a:gd name="T86" fmla="*/ 82 w 274"/>
                <a:gd name="T87" fmla="*/ 262 h 317"/>
                <a:gd name="T88" fmla="*/ 77 w 274"/>
                <a:gd name="T89" fmla="*/ 278 h 317"/>
                <a:gd name="T90" fmla="*/ 93 w 274"/>
                <a:gd name="T91" fmla="*/ 280 h 317"/>
                <a:gd name="T92" fmla="*/ 105 w 274"/>
                <a:gd name="T93" fmla="*/ 292 h 317"/>
                <a:gd name="T94" fmla="*/ 123 w 274"/>
                <a:gd name="T95" fmla="*/ 294 h 317"/>
                <a:gd name="T96" fmla="*/ 137 w 274"/>
                <a:gd name="T97" fmla="*/ 292 h 317"/>
                <a:gd name="T98" fmla="*/ 153 w 274"/>
                <a:gd name="T99" fmla="*/ 291 h 317"/>
                <a:gd name="T100" fmla="*/ 164 w 274"/>
                <a:gd name="T101" fmla="*/ 299 h 317"/>
                <a:gd name="T102" fmla="*/ 180 w 274"/>
                <a:gd name="T103" fmla="*/ 301 h 317"/>
                <a:gd name="T104" fmla="*/ 189 w 274"/>
                <a:gd name="T105" fmla="*/ 312 h 317"/>
                <a:gd name="T106" fmla="*/ 205 w 274"/>
                <a:gd name="T107" fmla="*/ 317 h 317"/>
                <a:gd name="T108" fmla="*/ 214 w 274"/>
                <a:gd name="T109" fmla="*/ 317 h 317"/>
                <a:gd name="T110" fmla="*/ 214 w 274"/>
                <a:gd name="T111" fmla="*/ 317 h 317"/>
                <a:gd name="T112" fmla="*/ 214 w 274"/>
                <a:gd name="T11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317">
                  <a:moveTo>
                    <a:pt x="214" y="317"/>
                  </a:moveTo>
                  <a:lnTo>
                    <a:pt x="226" y="317"/>
                  </a:lnTo>
                  <a:lnTo>
                    <a:pt x="274" y="276"/>
                  </a:lnTo>
                  <a:lnTo>
                    <a:pt x="262" y="266"/>
                  </a:lnTo>
                  <a:lnTo>
                    <a:pt x="255" y="255"/>
                  </a:lnTo>
                  <a:lnTo>
                    <a:pt x="246" y="244"/>
                  </a:lnTo>
                  <a:lnTo>
                    <a:pt x="237" y="230"/>
                  </a:lnTo>
                  <a:lnTo>
                    <a:pt x="239" y="218"/>
                  </a:lnTo>
                  <a:lnTo>
                    <a:pt x="225" y="200"/>
                  </a:lnTo>
                  <a:lnTo>
                    <a:pt x="217" y="189"/>
                  </a:lnTo>
                  <a:lnTo>
                    <a:pt x="205" y="178"/>
                  </a:lnTo>
                  <a:lnTo>
                    <a:pt x="203" y="164"/>
                  </a:lnTo>
                  <a:lnTo>
                    <a:pt x="189" y="150"/>
                  </a:lnTo>
                  <a:lnTo>
                    <a:pt x="189" y="134"/>
                  </a:lnTo>
                  <a:lnTo>
                    <a:pt x="193" y="121"/>
                  </a:lnTo>
                  <a:lnTo>
                    <a:pt x="185" y="111"/>
                  </a:lnTo>
                  <a:lnTo>
                    <a:pt x="161" y="98"/>
                  </a:lnTo>
                  <a:lnTo>
                    <a:pt x="162" y="82"/>
                  </a:lnTo>
                  <a:lnTo>
                    <a:pt x="178" y="57"/>
                  </a:lnTo>
                  <a:lnTo>
                    <a:pt x="164" y="43"/>
                  </a:lnTo>
                  <a:lnTo>
                    <a:pt x="162" y="29"/>
                  </a:lnTo>
                  <a:lnTo>
                    <a:pt x="155" y="18"/>
                  </a:lnTo>
                  <a:lnTo>
                    <a:pt x="166" y="8"/>
                  </a:lnTo>
                  <a:lnTo>
                    <a:pt x="150" y="2"/>
                  </a:lnTo>
                  <a:lnTo>
                    <a:pt x="143" y="15"/>
                  </a:lnTo>
                  <a:lnTo>
                    <a:pt x="130" y="9"/>
                  </a:lnTo>
                  <a:lnTo>
                    <a:pt x="118" y="4"/>
                  </a:lnTo>
                  <a:lnTo>
                    <a:pt x="105" y="0"/>
                  </a:lnTo>
                  <a:lnTo>
                    <a:pt x="95" y="8"/>
                  </a:lnTo>
                  <a:lnTo>
                    <a:pt x="80" y="13"/>
                  </a:lnTo>
                  <a:lnTo>
                    <a:pt x="68" y="18"/>
                  </a:lnTo>
                  <a:lnTo>
                    <a:pt x="52" y="13"/>
                  </a:lnTo>
                  <a:lnTo>
                    <a:pt x="41" y="18"/>
                  </a:lnTo>
                  <a:lnTo>
                    <a:pt x="31" y="27"/>
                  </a:lnTo>
                  <a:lnTo>
                    <a:pt x="15" y="34"/>
                  </a:lnTo>
                  <a:lnTo>
                    <a:pt x="4" y="40"/>
                  </a:lnTo>
                  <a:lnTo>
                    <a:pt x="0" y="59"/>
                  </a:lnTo>
                  <a:lnTo>
                    <a:pt x="9" y="75"/>
                  </a:lnTo>
                  <a:lnTo>
                    <a:pt x="23" y="120"/>
                  </a:lnTo>
                  <a:lnTo>
                    <a:pt x="38" y="157"/>
                  </a:lnTo>
                  <a:lnTo>
                    <a:pt x="48" y="194"/>
                  </a:lnTo>
                  <a:lnTo>
                    <a:pt x="75" y="223"/>
                  </a:lnTo>
                  <a:lnTo>
                    <a:pt x="75" y="239"/>
                  </a:lnTo>
                  <a:lnTo>
                    <a:pt x="82" y="262"/>
                  </a:lnTo>
                  <a:lnTo>
                    <a:pt x="77" y="278"/>
                  </a:lnTo>
                  <a:lnTo>
                    <a:pt x="93" y="280"/>
                  </a:lnTo>
                  <a:lnTo>
                    <a:pt x="105" y="292"/>
                  </a:lnTo>
                  <a:lnTo>
                    <a:pt x="123" y="294"/>
                  </a:lnTo>
                  <a:lnTo>
                    <a:pt x="137" y="292"/>
                  </a:lnTo>
                  <a:lnTo>
                    <a:pt x="153" y="291"/>
                  </a:lnTo>
                  <a:lnTo>
                    <a:pt x="164" y="299"/>
                  </a:lnTo>
                  <a:lnTo>
                    <a:pt x="180" y="301"/>
                  </a:lnTo>
                  <a:lnTo>
                    <a:pt x="189" y="312"/>
                  </a:lnTo>
                  <a:lnTo>
                    <a:pt x="205" y="317"/>
                  </a:lnTo>
                  <a:lnTo>
                    <a:pt x="214" y="317"/>
                  </a:lnTo>
                  <a:lnTo>
                    <a:pt x="214" y="317"/>
                  </a:lnTo>
                  <a:lnTo>
                    <a:pt x="214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7">
              <a:extLst>
                <a:ext uri="{FF2B5EF4-FFF2-40B4-BE49-F238E27FC236}">
                  <a16:creationId xmlns:a16="http://schemas.microsoft.com/office/drawing/2014/main" id="{BF58C865-4D83-3F6A-5421-4F862E9553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873343" y="5565466"/>
              <a:ext cx="910256" cy="749888"/>
            </a:xfrm>
            <a:custGeom>
              <a:avLst/>
              <a:gdLst>
                <a:gd name="T0" fmla="*/ 230 w 403"/>
                <a:gd name="T1" fmla="*/ 332 h 332"/>
                <a:gd name="T2" fmla="*/ 244 w 403"/>
                <a:gd name="T3" fmla="*/ 324 h 332"/>
                <a:gd name="T4" fmla="*/ 260 w 403"/>
                <a:gd name="T5" fmla="*/ 304 h 332"/>
                <a:gd name="T6" fmla="*/ 278 w 403"/>
                <a:gd name="T7" fmla="*/ 290 h 332"/>
                <a:gd name="T8" fmla="*/ 269 w 403"/>
                <a:gd name="T9" fmla="*/ 276 h 332"/>
                <a:gd name="T10" fmla="*/ 248 w 403"/>
                <a:gd name="T11" fmla="*/ 247 h 332"/>
                <a:gd name="T12" fmla="*/ 253 w 403"/>
                <a:gd name="T13" fmla="*/ 227 h 332"/>
                <a:gd name="T14" fmla="*/ 264 w 403"/>
                <a:gd name="T15" fmla="*/ 217 h 332"/>
                <a:gd name="T16" fmla="*/ 271 w 403"/>
                <a:gd name="T17" fmla="*/ 204 h 332"/>
                <a:gd name="T18" fmla="*/ 282 w 403"/>
                <a:gd name="T19" fmla="*/ 179 h 332"/>
                <a:gd name="T20" fmla="*/ 294 w 403"/>
                <a:gd name="T21" fmla="*/ 174 h 332"/>
                <a:gd name="T22" fmla="*/ 301 w 403"/>
                <a:gd name="T23" fmla="*/ 153 h 332"/>
                <a:gd name="T24" fmla="*/ 316 w 403"/>
                <a:gd name="T25" fmla="*/ 138 h 332"/>
                <a:gd name="T26" fmla="*/ 323 w 403"/>
                <a:gd name="T27" fmla="*/ 126 h 332"/>
                <a:gd name="T28" fmla="*/ 332 w 403"/>
                <a:gd name="T29" fmla="*/ 114 h 332"/>
                <a:gd name="T30" fmla="*/ 342 w 403"/>
                <a:gd name="T31" fmla="*/ 106 h 332"/>
                <a:gd name="T32" fmla="*/ 349 w 403"/>
                <a:gd name="T33" fmla="*/ 94 h 332"/>
                <a:gd name="T34" fmla="*/ 365 w 403"/>
                <a:gd name="T35" fmla="*/ 96 h 332"/>
                <a:gd name="T36" fmla="*/ 383 w 403"/>
                <a:gd name="T37" fmla="*/ 89 h 332"/>
                <a:gd name="T38" fmla="*/ 394 w 403"/>
                <a:gd name="T39" fmla="*/ 80 h 332"/>
                <a:gd name="T40" fmla="*/ 403 w 403"/>
                <a:gd name="T41" fmla="*/ 65 h 332"/>
                <a:gd name="T42" fmla="*/ 387 w 403"/>
                <a:gd name="T43" fmla="*/ 60 h 332"/>
                <a:gd name="T44" fmla="*/ 372 w 403"/>
                <a:gd name="T45" fmla="*/ 51 h 332"/>
                <a:gd name="T46" fmla="*/ 356 w 403"/>
                <a:gd name="T47" fmla="*/ 46 h 332"/>
                <a:gd name="T48" fmla="*/ 349 w 403"/>
                <a:gd name="T49" fmla="*/ 55 h 332"/>
                <a:gd name="T50" fmla="*/ 333 w 403"/>
                <a:gd name="T51" fmla="*/ 46 h 332"/>
                <a:gd name="T52" fmla="*/ 321 w 403"/>
                <a:gd name="T53" fmla="*/ 39 h 332"/>
                <a:gd name="T54" fmla="*/ 305 w 403"/>
                <a:gd name="T55" fmla="*/ 37 h 332"/>
                <a:gd name="T56" fmla="*/ 292 w 403"/>
                <a:gd name="T57" fmla="*/ 32 h 332"/>
                <a:gd name="T58" fmla="*/ 282 w 403"/>
                <a:gd name="T59" fmla="*/ 25 h 332"/>
                <a:gd name="T60" fmla="*/ 271 w 403"/>
                <a:gd name="T61" fmla="*/ 7 h 332"/>
                <a:gd name="T62" fmla="*/ 259 w 403"/>
                <a:gd name="T63" fmla="*/ 1 h 332"/>
                <a:gd name="T64" fmla="*/ 241 w 403"/>
                <a:gd name="T65" fmla="*/ 7 h 332"/>
                <a:gd name="T66" fmla="*/ 225 w 403"/>
                <a:gd name="T67" fmla="*/ 10 h 332"/>
                <a:gd name="T68" fmla="*/ 211 w 403"/>
                <a:gd name="T69" fmla="*/ 12 h 332"/>
                <a:gd name="T70" fmla="*/ 196 w 403"/>
                <a:gd name="T71" fmla="*/ 26 h 332"/>
                <a:gd name="T72" fmla="*/ 184 w 403"/>
                <a:gd name="T73" fmla="*/ 19 h 332"/>
                <a:gd name="T74" fmla="*/ 170 w 403"/>
                <a:gd name="T75" fmla="*/ 16 h 332"/>
                <a:gd name="T76" fmla="*/ 150 w 403"/>
                <a:gd name="T77" fmla="*/ 14 h 332"/>
                <a:gd name="T78" fmla="*/ 138 w 403"/>
                <a:gd name="T79" fmla="*/ 0 h 332"/>
                <a:gd name="T80" fmla="*/ 107 w 403"/>
                <a:gd name="T81" fmla="*/ 9 h 332"/>
                <a:gd name="T82" fmla="*/ 97 w 403"/>
                <a:gd name="T83" fmla="*/ 25 h 332"/>
                <a:gd name="T84" fmla="*/ 65 w 403"/>
                <a:gd name="T85" fmla="*/ 42 h 332"/>
                <a:gd name="T86" fmla="*/ 54 w 403"/>
                <a:gd name="T87" fmla="*/ 32 h 332"/>
                <a:gd name="T88" fmla="*/ 36 w 403"/>
                <a:gd name="T89" fmla="*/ 42 h 332"/>
                <a:gd name="T90" fmla="*/ 27 w 403"/>
                <a:gd name="T91" fmla="*/ 57 h 332"/>
                <a:gd name="T92" fmla="*/ 33 w 403"/>
                <a:gd name="T93" fmla="*/ 78 h 332"/>
                <a:gd name="T94" fmla="*/ 24 w 403"/>
                <a:gd name="T95" fmla="*/ 96 h 332"/>
                <a:gd name="T96" fmla="*/ 50 w 403"/>
                <a:gd name="T97" fmla="*/ 131 h 332"/>
                <a:gd name="T98" fmla="*/ 25 w 403"/>
                <a:gd name="T99" fmla="*/ 183 h 332"/>
                <a:gd name="T100" fmla="*/ 0 w 403"/>
                <a:gd name="T101" fmla="*/ 220 h 332"/>
                <a:gd name="T102" fmla="*/ 9 w 403"/>
                <a:gd name="T103" fmla="*/ 231 h 332"/>
                <a:gd name="T104" fmla="*/ 22 w 403"/>
                <a:gd name="T105" fmla="*/ 238 h 332"/>
                <a:gd name="T106" fmla="*/ 18 w 403"/>
                <a:gd name="T107" fmla="*/ 258 h 332"/>
                <a:gd name="T108" fmla="*/ 47 w 403"/>
                <a:gd name="T109" fmla="*/ 277 h 332"/>
                <a:gd name="T110" fmla="*/ 146 w 403"/>
                <a:gd name="T111" fmla="*/ 322 h 332"/>
                <a:gd name="T112" fmla="*/ 198 w 403"/>
                <a:gd name="T113" fmla="*/ 309 h 332"/>
                <a:gd name="T114" fmla="*/ 218 w 403"/>
                <a:gd name="T115" fmla="*/ 322 h 332"/>
                <a:gd name="T116" fmla="*/ 230 w 403"/>
                <a:gd name="T117" fmla="*/ 332 h 332"/>
                <a:gd name="T118" fmla="*/ 230 w 403"/>
                <a:gd name="T119" fmla="*/ 332 h 332"/>
                <a:gd name="T120" fmla="*/ 230 w 403"/>
                <a:gd name="T121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3" h="332">
                  <a:moveTo>
                    <a:pt x="230" y="332"/>
                  </a:moveTo>
                  <a:lnTo>
                    <a:pt x="244" y="324"/>
                  </a:lnTo>
                  <a:lnTo>
                    <a:pt x="260" y="304"/>
                  </a:lnTo>
                  <a:lnTo>
                    <a:pt x="278" y="290"/>
                  </a:lnTo>
                  <a:lnTo>
                    <a:pt x="269" y="276"/>
                  </a:lnTo>
                  <a:lnTo>
                    <a:pt x="248" y="247"/>
                  </a:lnTo>
                  <a:lnTo>
                    <a:pt x="253" y="227"/>
                  </a:lnTo>
                  <a:lnTo>
                    <a:pt x="264" y="217"/>
                  </a:lnTo>
                  <a:lnTo>
                    <a:pt x="271" y="204"/>
                  </a:lnTo>
                  <a:lnTo>
                    <a:pt x="282" y="179"/>
                  </a:lnTo>
                  <a:lnTo>
                    <a:pt x="294" y="174"/>
                  </a:lnTo>
                  <a:lnTo>
                    <a:pt x="301" y="153"/>
                  </a:lnTo>
                  <a:lnTo>
                    <a:pt x="316" y="138"/>
                  </a:lnTo>
                  <a:lnTo>
                    <a:pt x="323" y="126"/>
                  </a:lnTo>
                  <a:lnTo>
                    <a:pt x="332" y="114"/>
                  </a:lnTo>
                  <a:lnTo>
                    <a:pt x="342" y="106"/>
                  </a:lnTo>
                  <a:lnTo>
                    <a:pt x="349" y="94"/>
                  </a:lnTo>
                  <a:lnTo>
                    <a:pt x="365" y="96"/>
                  </a:lnTo>
                  <a:lnTo>
                    <a:pt x="383" y="89"/>
                  </a:lnTo>
                  <a:lnTo>
                    <a:pt x="394" y="80"/>
                  </a:lnTo>
                  <a:lnTo>
                    <a:pt x="403" y="65"/>
                  </a:lnTo>
                  <a:lnTo>
                    <a:pt x="387" y="60"/>
                  </a:lnTo>
                  <a:lnTo>
                    <a:pt x="372" y="51"/>
                  </a:lnTo>
                  <a:lnTo>
                    <a:pt x="356" y="46"/>
                  </a:lnTo>
                  <a:lnTo>
                    <a:pt x="349" y="55"/>
                  </a:lnTo>
                  <a:lnTo>
                    <a:pt x="333" y="46"/>
                  </a:lnTo>
                  <a:lnTo>
                    <a:pt x="321" y="39"/>
                  </a:lnTo>
                  <a:lnTo>
                    <a:pt x="305" y="37"/>
                  </a:lnTo>
                  <a:lnTo>
                    <a:pt x="292" y="32"/>
                  </a:lnTo>
                  <a:lnTo>
                    <a:pt x="282" y="25"/>
                  </a:lnTo>
                  <a:lnTo>
                    <a:pt x="271" y="7"/>
                  </a:lnTo>
                  <a:lnTo>
                    <a:pt x="259" y="1"/>
                  </a:lnTo>
                  <a:lnTo>
                    <a:pt x="241" y="7"/>
                  </a:lnTo>
                  <a:lnTo>
                    <a:pt x="225" y="10"/>
                  </a:lnTo>
                  <a:lnTo>
                    <a:pt x="211" y="12"/>
                  </a:lnTo>
                  <a:lnTo>
                    <a:pt x="196" y="26"/>
                  </a:lnTo>
                  <a:lnTo>
                    <a:pt x="184" y="19"/>
                  </a:lnTo>
                  <a:lnTo>
                    <a:pt x="170" y="16"/>
                  </a:lnTo>
                  <a:lnTo>
                    <a:pt x="150" y="14"/>
                  </a:lnTo>
                  <a:lnTo>
                    <a:pt x="138" y="0"/>
                  </a:lnTo>
                  <a:lnTo>
                    <a:pt x="107" y="9"/>
                  </a:lnTo>
                  <a:lnTo>
                    <a:pt x="97" y="25"/>
                  </a:lnTo>
                  <a:lnTo>
                    <a:pt x="65" y="42"/>
                  </a:lnTo>
                  <a:lnTo>
                    <a:pt x="54" y="32"/>
                  </a:lnTo>
                  <a:lnTo>
                    <a:pt x="36" y="42"/>
                  </a:lnTo>
                  <a:lnTo>
                    <a:pt x="27" y="57"/>
                  </a:lnTo>
                  <a:lnTo>
                    <a:pt x="33" y="78"/>
                  </a:lnTo>
                  <a:lnTo>
                    <a:pt x="24" y="96"/>
                  </a:lnTo>
                  <a:lnTo>
                    <a:pt x="50" y="131"/>
                  </a:lnTo>
                  <a:lnTo>
                    <a:pt x="25" y="183"/>
                  </a:lnTo>
                  <a:lnTo>
                    <a:pt x="0" y="220"/>
                  </a:lnTo>
                  <a:lnTo>
                    <a:pt x="9" y="231"/>
                  </a:lnTo>
                  <a:lnTo>
                    <a:pt x="22" y="238"/>
                  </a:lnTo>
                  <a:lnTo>
                    <a:pt x="18" y="258"/>
                  </a:lnTo>
                  <a:lnTo>
                    <a:pt x="47" y="277"/>
                  </a:lnTo>
                  <a:lnTo>
                    <a:pt x="146" y="322"/>
                  </a:lnTo>
                  <a:lnTo>
                    <a:pt x="198" y="309"/>
                  </a:lnTo>
                  <a:lnTo>
                    <a:pt x="218" y="322"/>
                  </a:lnTo>
                  <a:lnTo>
                    <a:pt x="230" y="332"/>
                  </a:lnTo>
                  <a:lnTo>
                    <a:pt x="230" y="332"/>
                  </a:lnTo>
                  <a:lnTo>
                    <a:pt x="230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">
              <a:extLst>
                <a:ext uri="{FF2B5EF4-FFF2-40B4-BE49-F238E27FC236}">
                  <a16:creationId xmlns:a16="http://schemas.microsoft.com/office/drawing/2014/main" id="{FB0CB872-B7D7-9959-84F3-B7CC5A25C5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88326" y="6220489"/>
              <a:ext cx="575969" cy="618883"/>
            </a:xfrm>
            <a:custGeom>
              <a:avLst/>
              <a:gdLst>
                <a:gd name="T0" fmla="*/ 98 w 255"/>
                <a:gd name="T1" fmla="*/ 274 h 274"/>
                <a:gd name="T2" fmla="*/ 111 w 255"/>
                <a:gd name="T3" fmla="*/ 265 h 274"/>
                <a:gd name="T4" fmla="*/ 127 w 255"/>
                <a:gd name="T5" fmla="*/ 270 h 274"/>
                <a:gd name="T6" fmla="*/ 121 w 255"/>
                <a:gd name="T7" fmla="*/ 256 h 274"/>
                <a:gd name="T8" fmla="*/ 121 w 255"/>
                <a:gd name="T9" fmla="*/ 240 h 274"/>
                <a:gd name="T10" fmla="*/ 132 w 255"/>
                <a:gd name="T11" fmla="*/ 231 h 274"/>
                <a:gd name="T12" fmla="*/ 139 w 255"/>
                <a:gd name="T13" fmla="*/ 217 h 274"/>
                <a:gd name="T14" fmla="*/ 148 w 255"/>
                <a:gd name="T15" fmla="*/ 208 h 274"/>
                <a:gd name="T16" fmla="*/ 155 w 255"/>
                <a:gd name="T17" fmla="*/ 196 h 274"/>
                <a:gd name="T18" fmla="*/ 171 w 255"/>
                <a:gd name="T19" fmla="*/ 201 h 274"/>
                <a:gd name="T20" fmla="*/ 187 w 255"/>
                <a:gd name="T21" fmla="*/ 201 h 274"/>
                <a:gd name="T22" fmla="*/ 200 w 255"/>
                <a:gd name="T23" fmla="*/ 201 h 274"/>
                <a:gd name="T24" fmla="*/ 210 w 255"/>
                <a:gd name="T25" fmla="*/ 194 h 274"/>
                <a:gd name="T26" fmla="*/ 221 w 255"/>
                <a:gd name="T27" fmla="*/ 181 h 274"/>
                <a:gd name="T28" fmla="*/ 226 w 255"/>
                <a:gd name="T29" fmla="*/ 169 h 274"/>
                <a:gd name="T30" fmla="*/ 225 w 255"/>
                <a:gd name="T31" fmla="*/ 153 h 274"/>
                <a:gd name="T32" fmla="*/ 237 w 255"/>
                <a:gd name="T33" fmla="*/ 142 h 274"/>
                <a:gd name="T34" fmla="*/ 242 w 255"/>
                <a:gd name="T35" fmla="*/ 126 h 274"/>
                <a:gd name="T36" fmla="*/ 255 w 255"/>
                <a:gd name="T37" fmla="*/ 121 h 274"/>
                <a:gd name="T38" fmla="*/ 250 w 255"/>
                <a:gd name="T39" fmla="*/ 110 h 274"/>
                <a:gd name="T40" fmla="*/ 237 w 255"/>
                <a:gd name="T41" fmla="*/ 107 h 274"/>
                <a:gd name="T42" fmla="*/ 225 w 255"/>
                <a:gd name="T43" fmla="*/ 108 h 274"/>
                <a:gd name="T44" fmla="*/ 209 w 255"/>
                <a:gd name="T45" fmla="*/ 108 h 274"/>
                <a:gd name="T46" fmla="*/ 196 w 255"/>
                <a:gd name="T47" fmla="*/ 101 h 274"/>
                <a:gd name="T48" fmla="*/ 169 w 255"/>
                <a:gd name="T49" fmla="*/ 85 h 274"/>
                <a:gd name="T50" fmla="*/ 157 w 255"/>
                <a:gd name="T51" fmla="*/ 73 h 274"/>
                <a:gd name="T52" fmla="*/ 144 w 255"/>
                <a:gd name="T53" fmla="*/ 75 h 274"/>
                <a:gd name="T54" fmla="*/ 127 w 255"/>
                <a:gd name="T55" fmla="*/ 85 h 274"/>
                <a:gd name="T56" fmla="*/ 111 w 255"/>
                <a:gd name="T57" fmla="*/ 83 h 274"/>
                <a:gd name="T58" fmla="*/ 104 w 255"/>
                <a:gd name="T59" fmla="*/ 96 h 274"/>
                <a:gd name="T60" fmla="*/ 80 w 255"/>
                <a:gd name="T61" fmla="*/ 64 h 274"/>
                <a:gd name="T62" fmla="*/ 50 w 255"/>
                <a:gd name="T63" fmla="*/ 0 h 274"/>
                <a:gd name="T64" fmla="*/ 32 w 255"/>
                <a:gd name="T65" fmla="*/ 12 h 274"/>
                <a:gd name="T66" fmla="*/ 18 w 255"/>
                <a:gd name="T67" fmla="*/ 25 h 274"/>
                <a:gd name="T68" fmla="*/ 16 w 255"/>
                <a:gd name="T69" fmla="*/ 37 h 274"/>
                <a:gd name="T70" fmla="*/ 29 w 255"/>
                <a:gd name="T71" fmla="*/ 48 h 274"/>
                <a:gd name="T72" fmla="*/ 39 w 255"/>
                <a:gd name="T73" fmla="*/ 55 h 274"/>
                <a:gd name="T74" fmla="*/ 48 w 255"/>
                <a:gd name="T75" fmla="*/ 64 h 274"/>
                <a:gd name="T76" fmla="*/ 38 w 255"/>
                <a:gd name="T77" fmla="*/ 82 h 274"/>
                <a:gd name="T78" fmla="*/ 31 w 255"/>
                <a:gd name="T79" fmla="*/ 103 h 274"/>
                <a:gd name="T80" fmla="*/ 15 w 255"/>
                <a:gd name="T81" fmla="*/ 101 h 274"/>
                <a:gd name="T82" fmla="*/ 16 w 255"/>
                <a:gd name="T83" fmla="*/ 121 h 274"/>
                <a:gd name="T84" fmla="*/ 11 w 255"/>
                <a:gd name="T85" fmla="*/ 133 h 274"/>
                <a:gd name="T86" fmla="*/ 0 w 255"/>
                <a:gd name="T87" fmla="*/ 142 h 274"/>
                <a:gd name="T88" fmla="*/ 22 w 255"/>
                <a:gd name="T89" fmla="*/ 199 h 274"/>
                <a:gd name="T90" fmla="*/ 25 w 255"/>
                <a:gd name="T91" fmla="*/ 226 h 274"/>
                <a:gd name="T92" fmla="*/ 4 w 255"/>
                <a:gd name="T93" fmla="*/ 245 h 274"/>
                <a:gd name="T94" fmla="*/ 16 w 255"/>
                <a:gd name="T95" fmla="*/ 256 h 274"/>
                <a:gd name="T96" fmla="*/ 23 w 255"/>
                <a:gd name="T97" fmla="*/ 263 h 274"/>
                <a:gd name="T98" fmla="*/ 43 w 255"/>
                <a:gd name="T99" fmla="*/ 263 h 274"/>
                <a:gd name="T100" fmla="*/ 57 w 255"/>
                <a:gd name="T101" fmla="*/ 265 h 274"/>
                <a:gd name="T102" fmla="*/ 84 w 255"/>
                <a:gd name="T103" fmla="*/ 272 h 274"/>
                <a:gd name="T104" fmla="*/ 98 w 255"/>
                <a:gd name="T105" fmla="*/ 274 h 274"/>
                <a:gd name="T106" fmla="*/ 98 w 255"/>
                <a:gd name="T107" fmla="*/ 274 h 274"/>
                <a:gd name="T108" fmla="*/ 98 w 255"/>
                <a:gd name="T109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74">
                  <a:moveTo>
                    <a:pt x="98" y="274"/>
                  </a:moveTo>
                  <a:lnTo>
                    <a:pt x="111" y="265"/>
                  </a:lnTo>
                  <a:lnTo>
                    <a:pt x="127" y="270"/>
                  </a:lnTo>
                  <a:lnTo>
                    <a:pt x="121" y="256"/>
                  </a:lnTo>
                  <a:lnTo>
                    <a:pt x="121" y="240"/>
                  </a:lnTo>
                  <a:lnTo>
                    <a:pt x="132" y="231"/>
                  </a:lnTo>
                  <a:lnTo>
                    <a:pt x="139" y="217"/>
                  </a:lnTo>
                  <a:lnTo>
                    <a:pt x="148" y="208"/>
                  </a:lnTo>
                  <a:lnTo>
                    <a:pt x="155" y="196"/>
                  </a:lnTo>
                  <a:lnTo>
                    <a:pt x="171" y="201"/>
                  </a:lnTo>
                  <a:lnTo>
                    <a:pt x="187" y="201"/>
                  </a:lnTo>
                  <a:lnTo>
                    <a:pt x="200" y="201"/>
                  </a:lnTo>
                  <a:lnTo>
                    <a:pt x="210" y="194"/>
                  </a:lnTo>
                  <a:lnTo>
                    <a:pt x="221" y="181"/>
                  </a:lnTo>
                  <a:lnTo>
                    <a:pt x="226" y="169"/>
                  </a:lnTo>
                  <a:lnTo>
                    <a:pt x="225" y="153"/>
                  </a:lnTo>
                  <a:lnTo>
                    <a:pt x="237" y="142"/>
                  </a:lnTo>
                  <a:lnTo>
                    <a:pt x="242" y="126"/>
                  </a:lnTo>
                  <a:lnTo>
                    <a:pt x="255" y="121"/>
                  </a:lnTo>
                  <a:lnTo>
                    <a:pt x="250" y="110"/>
                  </a:lnTo>
                  <a:lnTo>
                    <a:pt x="237" y="107"/>
                  </a:lnTo>
                  <a:lnTo>
                    <a:pt x="225" y="108"/>
                  </a:lnTo>
                  <a:lnTo>
                    <a:pt x="209" y="108"/>
                  </a:lnTo>
                  <a:lnTo>
                    <a:pt x="196" y="101"/>
                  </a:lnTo>
                  <a:lnTo>
                    <a:pt x="169" y="85"/>
                  </a:lnTo>
                  <a:lnTo>
                    <a:pt x="157" y="73"/>
                  </a:lnTo>
                  <a:lnTo>
                    <a:pt x="144" y="75"/>
                  </a:lnTo>
                  <a:lnTo>
                    <a:pt x="127" y="85"/>
                  </a:lnTo>
                  <a:lnTo>
                    <a:pt x="111" y="83"/>
                  </a:lnTo>
                  <a:lnTo>
                    <a:pt x="104" y="96"/>
                  </a:lnTo>
                  <a:lnTo>
                    <a:pt x="80" y="64"/>
                  </a:lnTo>
                  <a:lnTo>
                    <a:pt x="50" y="0"/>
                  </a:lnTo>
                  <a:lnTo>
                    <a:pt x="32" y="12"/>
                  </a:lnTo>
                  <a:lnTo>
                    <a:pt x="18" y="25"/>
                  </a:lnTo>
                  <a:lnTo>
                    <a:pt x="16" y="37"/>
                  </a:lnTo>
                  <a:lnTo>
                    <a:pt x="29" y="48"/>
                  </a:lnTo>
                  <a:lnTo>
                    <a:pt x="39" y="55"/>
                  </a:lnTo>
                  <a:lnTo>
                    <a:pt x="48" y="64"/>
                  </a:lnTo>
                  <a:lnTo>
                    <a:pt x="38" y="82"/>
                  </a:lnTo>
                  <a:lnTo>
                    <a:pt x="31" y="103"/>
                  </a:lnTo>
                  <a:lnTo>
                    <a:pt x="15" y="101"/>
                  </a:lnTo>
                  <a:lnTo>
                    <a:pt x="16" y="121"/>
                  </a:lnTo>
                  <a:lnTo>
                    <a:pt x="11" y="133"/>
                  </a:lnTo>
                  <a:lnTo>
                    <a:pt x="0" y="142"/>
                  </a:lnTo>
                  <a:lnTo>
                    <a:pt x="22" y="199"/>
                  </a:lnTo>
                  <a:lnTo>
                    <a:pt x="25" y="226"/>
                  </a:lnTo>
                  <a:lnTo>
                    <a:pt x="4" y="245"/>
                  </a:lnTo>
                  <a:lnTo>
                    <a:pt x="16" y="256"/>
                  </a:lnTo>
                  <a:lnTo>
                    <a:pt x="23" y="263"/>
                  </a:lnTo>
                  <a:lnTo>
                    <a:pt x="43" y="263"/>
                  </a:lnTo>
                  <a:lnTo>
                    <a:pt x="57" y="265"/>
                  </a:lnTo>
                  <a:lnTo>
                    <a:pt x="84" y="272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9">
              <a:extLst>
                <a:ext uri="{FF2B5EF4-FFF2-40B4-BE49-F238E27FC236}">
                  <a16:creationId xmlns:a16="http://schemas.microsoft.com/office/drawing/2014/main" id="{1880059D-724B-1C83-7D07-31952E70B3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654852" y="6468945"/>
              <a:ext cx="835718" cy="761182"/>
            </a:xfrm>
            <a:custGeom>
              <a:avLst/>
              <a:gdLst>
                <a:gd name="T0" fmla="*/ 101 w 370"/>
                <a:gd name="T1" fmla="*/ 331 h 337"/>
                <a:gd name="T2" fmla="*/ 124 w 370"/>
                <a:gd name="T3" fmla="*/ 315 h 337"/>
                <a:gd name="T4" fmla="*/ 156 w 370"/>
                <a:gd name="T5" fmla="*/ 303 h 337"/>
                <a:gd name="T6" fmla="*/ 181 w 370"/>
                <a:gd name="T7" fmla="*/ 283 h 337"/>
                <a:gd name="T8" fmla="*/ 212 w 370"/>
                <a:gd name="T9" fmla="*/ 271 h 337"/>
                <a:gd name="T10" fmla="*/ 260 w 370"/>
                <a:gd name="T11" fmla="*/ 272 h 337"/>
                <a:gd name="T12" fmla="*/ 327 w 370"/>
                <a:gd name="T13" fmla="*/ 308 h 337"/>
                <a:gd name="T14" fmla="*/ 354 w 370"/>
                <a:gd name="T15" fmla="*/ 272 h 337"/>
                <a:gd name="T16" fmla="*/ 329 w 370"/>
                <a:gd name="T17" fmla="*/ 256 h 337"/>
                <a:gd name="T18" fmla="*/ 306 w 370"/>
                <a:gd name="T19" fmla="*/ 246 h 337"/>
                <a:gd name="T20" fmla="*/ 276 w 370"/>
                <a:gd name="T21" fmla="*/ 249 h 337"/>
                <a:gd name="T22" fmla="*/ 247 w 370"/>
                <a:gd name="T23" fmla="*/ 239 h 337"/>
                <a:gd name="T24" fmla="*/ 240 w 370"/>
                <a:gd name="T25" fmla="*/ 196 h 337"/>
                <a:gd name="T26" fmla="*/ 213 w 370"/>
                <a:gd name="T27" fmla="*/ 150 h 337"/>
                <a:gd name="T28" fmla="*/ 187 w 370"/>
                <a:gd name="T29" fmla="*/ 75 h 337"/>
                <a:gd name="T30" fmla="*/ 169 w 370"/>
                <a:gd name="T31" fmla="*/ 14 h 337"/>
                <a:gd name="T32" fmla="*/ 148 w 370"/>
                <a:gd name="T33" fmla="*/ 5 h 337"/>
                <a:gd name="T34" fmla="*/ 119 w 370"/>
                <a:gd name="T35" fmla="*/ 18 h 337"/>
                <a:gd name="T36" fmla="*/ 110 w 370"/>
                <a:gd name="T37" fmla="*/ 46 h 337"/>
                <a:gd name="T38" fmla="*/ 99 w 370"/>
                <a:gd name="T39" fmla="*/ 75 h 337"/>
                <a:gd name="T40" fmla="*/ 78 w 370"/>
                <a:gd name="T41" fmla="*/ 91 h 337"/>
                <a:gd name="T42" fmla="*/ 37 w 370"/>
                <a:gd name="T43" fmla="*/ 86 h 337"/>
                <a:gd name="T44" fmla="*/ 21 w 370"/>
                <a:gd name="T45" fmla="*/ 107 h 337"/>
                <a:gd name="T46" fmla="*/ 5 w 370"/>
                <a:gd name="T47" fmla="*/ 132 h 337"/>
                <a:gd name="T48" fmla="*/ 9 w 370"/>
                <a:gd name="T49" fmla="*/ 157 h 337"/>
                <a:gd name="T50" fmla="*/ 30 w 370"/>
                <a:gd name="T51" fmla="*/ 173 h 337"/>
                <a:gd name="T52" fmla="*/ 28 w 370"/>
                <a:gd name="T53" fmla="*/ 203 h 337"/>
                <a:gd name="T54" fmla="*/ 39 w 370"/>
                <a:gd name="T55" fmla="*/ 230 h 337"/>
                <a:gd name="T56" fmla="*/ 51 w 370"/>
                <a:gd name="T57" fmla="*/ 255 h 337"/>
                <a:gd name="T58" fmla="*/ 55 w 370"/>
                <a:gd name="T59" fmla="*/ 280 h 337"/>
                <a:gd name="T60" fmla="*/ 66 w 370"/>
                <a:gd name="T61" fmla="*/ 304 h 337"/>
                <a:gd name="T62" fmla="*/ 75 w 370"/>
                <a:gd name="T63" fmla="*/ 328 h 337"/>
                <a:gd name="T64" fmla="*/ 83 w 370"/>
                <a:gd name="T6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0" h="337">
                  <a:moveTo>
                    <a:pt x="83" y="337"/>
                  </a:moveTo>
                  <a:lnTo>
                    <a:pt x="101" y="331"/>
                  </a:lnTo>
                  <a:lnTo>
                    <a:pt x="114" y="324"/>
                  </a:lnTo>
                  <a:lnTo>
                    <a:pt x="124" y="315"/>
                  </a:lnTo>
                  <a:lnTo>
                    <a:pt x="144" y="313"/>
                  </a:lnTo>
                  <a:lnTo>
                    <a:pt x="156" y="303"/>
                  </a:lnTo>
                  <a:lnTo>
                    <a:pt x="167" y="294"/>
                  </a:lnTo>
                  <a:lnTo>
                    <a:pt x="181" y="283"/>
                  </a:lnTo>
                  <a:lnTo>
                    <a:pt x="197" y="278"/>
                  </a:lnTo>
                  <a:lnTo>
                    <a:pt x="212" y="271"/>
                  </a:lnTo>
                  <a:lnTo>
                    <a:pt x="224" y="269"/>
                  </a:lnTo>
                  <a:lnTo>
                    <a:pt x="260" y="272"/>
                  </a:lnTo>
                  <a:lnTo>
                    <a:pt x="277" y="281"/>
                  </a:lnTo>
                  <a:lnTo>
                    <a:pt x="327" y="308"/>
                  </a:lnTo>
                  <a:lnTo>
                    <a:pt x="370" y="276"/>
                  </a:lnTo>
                  <a:lnTo>
                    <a:pt x="354" y="272"/>
                  </a:lnTo>
                  <a:lnTo>
                    <a:pt x="345" y="260"/>
                  </a:lnTo>
                  <a:lnTo>
                    <a:pt x="329" y="256"/>
                  </a:lnTo>
                  <a:lnTo>
                    <a:pt x="318" y="248"/>
                  </a:lnTo>
                  <a:lnTo>
                    <a:pt x="306" y="246"/>
                  </a:lnTo>
                  <a:lnTo>
                    <a:pt x="292" y="251"/>
                  </a:lnTo>
                  <a:lnTo>
                    <a:pt x="276" y="249"/>
                  </a:lnTo>
                  <a:lnTo>
                    <a:pt x="260" y="240"/>
                  </a:lnTo>
                  <a:lnTo>
                    <a:pt x="247" y="239"/>
                  </a:lnTo>
                  <a:lnTo>
                    <a:pt x="247" y="219"/>
                  </a:lnTo>
                  <a:lnTo>
                    <a:pt x="240" y="196"/>
                  </a:lnTo>
                  <a:lnTo>
                    <a:pt x="238" y="180"/>
                  </a:lnTo>
                  <a:lnTo>
                    <a:pt x="213" y="150"/>
                  </a:lnTo>
                  <a:lnTo>
                    <a:pt x="201" y="114"/>
                  </a:lnTo>
                  <a:lnTo>
                    <a:pt x="187" y="75"/>
                  </a:lnTo>
                  <a:lnTo>
                    <a:pt x="172" y="32"/>
                  </a:lnTo>
                  <a:lnTo>
                    <a:pt x="169" y="14"/>
                  </a:lnTo>
                  <a:lnTo>
                    <a:pt x="160" y="0"/>
                  </a:lnTo>
                  <a:lnTo>
                    <a:pt x="148" y="5"/>
                  </a:lnTo>
                  <a:lnTo>
                    <a:pt x="133" y="14"/>
                  </a:lnTo>
                  <a:lnTo>
                    <a:pt x="119" y="18"/>
                  </a:lnTo>
                  <a:lnTo>
                    <a:pt x="117" y="34"/>
                  </a:lnTo>
                  <a:lnTo>
                    <a:pt x="110" y="46"/>
                  </a:lnTo>
                  <a:lnTo>
                    <a:pt x="108" y="62"/>
                  </a:lnTo>
                  <a:lnTo>
                    <a:pt x="99" y="75"/>
                  </a:lnTo>
                  <a:lnTo>
                    <a:pt x="92" y="87"/>
                  </a:lnTo>
                  <a:lnTo>
                    <a:pt x="78" y="91"/>
                  </a:lnTo>
                  <a:lnTo>
                    <a:pt x="66" y="89"/>
                  </a:lnTo>
                  <a:lnTo>
                    <a:pt x="37" y="86"/>
                  </a:lnTo>
                  <a:lnTo>
                    <a:pt x="28" y="98"/>
                  </a:lnTo>
                  <a:lnTo>
                    <a:pt x="21" y="107"/>
                  </a:lnTo>
                  <a:lnTo>
                    <a:pt x="12" y="123"/>
                  </a:lnTo>
                  <a:lnTo>
                    <a:pt x="5" y="132"/>
                  </a:lnTo>
                  <a:lnTo>
                    <a:pt x="0" y="146"/>
                  </a:lnTo>
                  <a:lnTo>
                    <a:pt x="9" y="157"/>
                  </a:lnTo>
                  <a:lnTo>
                    <a:pt x="18" y="169"/>
                  </a:lnTo>
                  <a:lnTo>
                    <a:pt x="30" y="173"/>
                  </a:lnTo>
                  <a:lnTo>
                    <a:pt x="30" y="189"/>
                  </a:lnTo>
                  <a:lnTo>
                    <a:pt x="28" y="203"/>
                  </a:lnTo>
                  <a:lnTo>
                    <a:pt x="37" y="215"/>
                  </a:lnTo>
                  <a:lnTo>
                    <a:pt x="39" y="230"/>
                  </a:lnTo>
                  <a:lnTo>
                    <a:pt x="53" y="240"/>
                  </a:lnTo>
                  <a:lnTo>
                    <a:pt x="51" y="255"/>
                  </a:lnTo>
                  <a:lnTo>
                    <a:pt x="53" y="267"/>
                  </a:lnTo>
                  <a:lnTo>
                    <a:pt x="55" y="280"/>
                  </a:lnTo>
                  <a:lnTo>
                    <a:pt x="64" y="290"/>
                  </a:lnTo>
                  <a:lnTo>
                    <a:pt x="66" y="304"/>
                  </a:lnTo>
                  <a:lnTo>
                    <a:pt x="66" y="321"/>
                  </a:lnTo>
                  <a:lnTo>
                    <a:pt x="75" y="328"/>
                  </a:lnTo>
                  <a:lnTo>
                    <a:pt x="83" y="337"/>
                  </a:lnTo>
                  <a:lnTo>
                    <a:pt x="83" y="337"/>
                  </a:lnTo>
                  <a:lnTo>
                    <a:pt x="83" y="3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10">
              <a:extLst>
                <a:ext uri="{FF2B5EF4-FFF2-40B4-BE49-F238E27FC236}">
                  <a16:creationId xmlns:a16="http://schemas.microsoft.com/office/drawing/2014/main" id="{6045E17E-DD7F-2EFF-6EC5-61C4F0F71A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438017" y="5676143"/>
              <a:ext cx="860565" cy="824425"/>
            </a:xfrm>
            <a:custGeom>
              <a:avLst/>
              <a:gdLst>
                <a:gd name="T0" fmla="*/ 254 w 381"/>
                <a:gd name="T1" fmla="*/ 365 h 365"/>
                <a:gd name="T2" fmla="*/ 258 w 381"/>
                <a:gd name="T3" fmla="*/ 349 h 365"/>
                <a:gd name="T4" fmla="*/ 270 w 381"/>
                <a:gd name="T5" fmla="*/ 351 h 365"/>
                <a:gd name="T6" fmla="*/ 277 w 381"/>
                <a:gd name="T7" fmla="*/ 335 h 365"/>
                <a:gd name="T8" fmla="*/ 288 w 381"/>
                <a:gd name="T9" fmla="*/ 326 h 365"/>
                <a:gd name="T10" fmla="*/ 302 w 381"/>
                <a:gd name="T11" fmla="*/ 326 h 365"/>
                <a:gd name="T12" fmla="*/ 309 w 381"/>
                <a:gd name="T13" fmla="*/ 310 h 365"/>
                <a:gd name="T14" fmla="*/ 315 w 381"/>
                <a:gd name="T15" fmla="*/ 324 h 365"/>
                <a:gd name="T16" fmla="*/ 327 w 381"/>
                <a:gd name="T17" fmla="*/ 326 h 365"/>
                <a:gd name="T18" fmla="*/ 341 w 381"/>
                <a:gd name="T19" fmla="*/ 321 h 365"/>
                <a:gd name="T20" fmla="*/ 357 w 381"/>
                <a:gd name="T21" fmla="*/ 316 h 365"/>
                <a:gd name="T22" fmla="*/ 366 w 381"/>
                <a:gd name="T23" fmla="*/ 305 h 365"/>
                <a:gd name="T24" fmla="*/ 381 w 381"/>
                <a:gd name="T25" fmla="*/ 312 h 365"/>
                <a:gd name="T26" fmla="*/ 331 w 381"/>
                <a:gd name="T27" fmla="*/ 219 h 365"/>
                <a:gd name="T28" fmla="*/ 313 w 381"/>
                <a:gd name="T29" fmla="*/ 187 h 365"/>
                <a:gd name="T30" fmla="*/ 308 w 381"/>
                <a:gd name="T31" fmla="*/ 175 h 365"/>
                <a:gd name="T32" fmla="*/ 295 w 381"/>
                <a:gd name="T33" fmla="*/ 146 h 365"/>
                <a:gd name="T34" fmla="*/ 302 w 381"/>
                <a:gd name="T35" fmla="*/ 134 h 365"/>
                <a:gd name="T36" fmla="*/ 308 w 381"/>
                <a:gd name="T37" fmla="*/ 123 h 365"/>
                <a:gd name="T38" fmla="*/ 309 w 381"/>
                <a:gd name="T39" fmla="*/ 109 h 365"/>
                <a:gd name="T40" fmla="*/ 295 w 381"/>
                <a:gd name="T41" fmla="*/ 111 h 365"/>
                <a:gd name="T42" fmla="*/ 276 w 381"/>
                <a:gd name="T43" fmla="*/ 86 h 365"/>
                <a:gd name="T44" fmla="*/ 254 w 381"/>
                <a:gd name="T45" fmla="*/ 2 h 365"/>
                <a:gd name="T46" fmla="*/ 235 w 381"/>
                <a:gd name="T47" fmla="*/ 0 h 365"/>
                <a:gd name="T48" fmla="*/ 213 w 381"/>
                <a:gd name="T49" fmla="*/ 4 h 365"/>
                <a:gd name="T50" fmla="*/ 197 w 381"/>
                <a:gd name="T51" fmla="*/ 2 h 365"/>
                <a:gd name="T52" fmla="*/ 179 w 381"/>
                <a:gd name="T53" fmla="*/ 9 h 365"/>
                <a:gd name="T54" fmla="*/ 163 w 381"/>
                <a:gd name="T55" fmla="*/ 15 h 365"/>
                <a:gd name="T56" fmla="*/ 153 w 381"/>
                <a:gd name="T57" fmla="*/ 20 h 365"/>
                <a:gd name="T58" fmla="*/ 140 w 381"/>
                <a:gd name="T59" fmla="*/ 38 h 365"/>
                <a:gd name="T60" fmla="*/ 128 w 381"/>
                <a:gd name="T61" fmla="*/ 41 h 365"/>
                <a:gd name="T62" fmla="*/ 114 w 381"/>
                <a:gd name="T63" fmla="*/ 43 h 365"/>
                <a:gd name="T64" fmla="*/ 101 w 381"/>
                <a:gd name="T65" fmla="*/ 49 h 365"/>
                <a:gd name="T66" fmla="*/ 83 w 381"/>
                <a:gd name="T67" fmla="*/ 63 h 365"/>
                <a:gd name="T68" fmla="*/ 71 w 381"/>
                <a:gd name="T69" fmla="*/ 77 h 365"/>
                <a:gd name="T70" fmla="*/ 66 w 381"/>
                <a:gd name="T71" fmla="*/ 89 h 365"/>
                <a:gd name="T72" fmla="*/ 58 w 381"/>
                <a:gd name="T73" fmla="*/ 102 h 365"/>
                <a:gd name="T74" fmla="*/ 46 w 381"/>
                <a:gd name="T75" fmla="*/ 125 h 365"/>
                <a:gd name="T76" fmla="*/ 32 w 381"/>
                <a:gd name="T77" fmla="*/ 130 h 365"/>
                <a:gd name="T78" fmla="*/ 19 w 381"/>
                <a:gd name="T79" fmla="*/ 155 h 365"/>
                <a:gd name="T80" fmla="*/ 14 w 381"/>
                <a:gd name="T81" fmla="*/ 168 h 365"/>
                <a:gd name="T82" fmla="*/ 3 w 381"/>
                <a:gd name="T83" fmla="*/ 175 h 365"/>
                <a:gd name="T84" fmla="*/ 0 w 381"/>
                <a:gd name="T85" fmla="*/ 191 h 365"/>
                <a:gd name="T86" fmla="*/ 12 w 381"/>
                <a:gd name="T87" fmla="*/ 212 h 365"/>
                <a:gd name="T88" fmla="*/ 28 w 381"/>
                <a:gd name="T89" fmla="*/ 241 h 365"/>
                <a:gd name="T90" fmla="*/ 73 w 381"/>
                <a:gd name="T91" fmla="*/ 333 h 365"/>
                <a:gd name="T92" fmla="*/ 83 w 381"/>
                <a:gd name="T93" fmla="*/ 344 h 365"/>
                <a:gd name="T94" fmla="*/ 85 w 381"/>
                <a:gd name="T95" fmla="*/ 332 h 365"/>
                <a:gd name="T96" fmla="*/ 105 w 381"/>
                <a:gd name="T97" fmla="*/ 326 h 365"/>
                <a:gd name="T98" fmla="*/ 115 w 381"/>
                <a:gd name="T99" fmla="*/ 316 h 365"/>
                <a:gd name="T100" fmla="*/ 130 w 381"/>
                <a:gd name="T101" fmla="*/ 310 h 365"/>
                <a:gd name="T102" fmla="*/ 174 w 381"/>
                <a:gd name="T103" fmla="*/ 342 h 365"/>
                <a:gd name="T104" fmla="*/ 188 w 381"/>
                <a:gd name="T105" fmla="*/ 351 h 365"/>
                <a:gd name="T106" fmla="*/ 203 w 381"/>
                <a:gd name="T107" fmla="*/ 346 h 365"/>
                <a:gd name="T108" fmla="*/ 219 w 381"/>
                <a:gd name="T109" fmla="*/ 348 h 365"/>
                <a:gd name="T110" fmla="*/ 229 w 381"/>
                <a:gd name="T111" fmla="*/ 358 h 365"/>
                <a:gd name="T112" fmla="*/ 244 w 381"/>
                <a:gd name="T113" fmla="*/ 356 h 365"/>
                <a:gd name="T114" fmla="*/ 254 w 381"/>
                <a:gd name="T115" fmla="*/ 365 h 365"/>
                <a:gd name="T116" fmla="*/ 254 w 381"/>
                <a:gd name="T117" fmla="*/ 365 h 365"/>
                <a:gd name="T118" fmla="*/ 254 w 381"/>
                <a:gd name="T119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1" h="365">
                  <a:moveTo>
                    <a:pt x="254" y="365"/>
                  </a:moveTo>
                  <a:lnTo>
                    <a:pt x="258" y="349"/>
                  </a:lnTo>
                  <a:lnTo>
                    <a:pt x="270" y="351"/>
                  </a:lnTo>
                  <a:lnTo>
                    <a:pt x="277" y="335"/>
                  </a:lnTo>
                  <a:lnTo>
                    <a:pt x="288" y="326"/>
                  </a:lnTo>
                  <a:lnTo>
                    <a:pt x="302" y="326"/>
                  </a:lnTo>
                  <a:lnTo>
                    <a:pt x="309" y="310"/>
                  </a:lnTo>
                  <a:lnTo>
                    <a:pt x="315" y="324"/>
                  </a:lnTo>
                  <a:lnTo>
                    <a:pt x="327" y="326"/>
                  </a:lnTo>
                  <a:lnTo>
                    <a:pt x="341" y="321"/>
                  </a:lnTo>
                  <a:lnTo>
                    <a:pt x="357" y="316"/>
                  </a:lnTo>
                  <a:lnTo>
                    <a:pt x="366" y="305"/>
                  </a:lnTo>
                  <a:lnTo>
                    <a:pt x="381" y="312"/>
                  </a:lnTo>
                  <a:lnTo>
                    <a:pt x="331" y="219"/>
                  </a:lnTo>
                  <a:lnTo>
                    <a:pt x="313" y="187"/>
                  </a:lnTo>
                  <a:lnTo>
                    <a:pt x="308" y="175"/>
                  </a:lnTo>
                  <a:lnTo>
                    <a:pt x="295" y="146"/>
                  </a:lnTo>
                  <a:lnTo>
                    <a:pt x="302" y="134"/>
                  </a:lnTo>
                  <a:lnTo>
                    <a:pt x="308" y="123"/>
                  </a:lnTo>
                  <a:lnTo>
                    <a:pt x="309" y="109"/>
                  </a:lnTo>
                  <a:lnTo>
                    <a:pt x="295" y="111"/>
                  </a:lnTo>
                  <a:lnTo>
                    <a:pt x="276" y="86"/>
                  </a:lnTo>
                  <a:lnTo>
                    <a:pt x="254" y="2"/>
                  </a:lnTo>
                  <a:lnTo>
                    <a:pt x="235" y="0"/>
                  </a:lnTo>
                  <a:lnTo>
                    <a:pt x="213" y="4"/>
                  </a:lnTo>
                  <a:lnTo>
                    <a:pt x="197" y="2"/>
                  </a:lnTo>
                  <a:lnTo>
                    <a:pt x="179" y="9"/>
                  </a:lnTo>
                  <a:lnTo>
                    <a:pt x="163" y="15"/>
                  </a:lnTo>
                  <a:lnTo>
                    <a:pt x="153" y="20"/>
                  </a:lnTo>
                  <a:lnTo>
                    <a:pt x="140" y="38"/>
                  </a:lnTo>
                  <a:lnTo>
                    <a:pt x="128" y="41"/>
                  </a:lnTo>
                  <a:lnTo>
                    <a:pt x="114" y="43"/>
                  </a:lnTo>
                  <a:lnTo>
                    <a:pt x="101" y="49"/>
                  </a:lnTo>
                  <a:lnTo>
                    <a:pt x="83" y="63"/>
                  </a:lnTo>
                  <a:lnTo>
                    <a:pt x="71" y="77"/>
                  </a:lnTo>
                  <a:lnTo>
                    <a:pt x="66" y="89"/>
                  </a:lnTo>
                  <a:lnTo>
                    <a:pt x="58" y="102"/>
                  </a:lnTo>
                  <a:lnTo>
                    <a:pt x="46" y="125"/>
                  </a:lnTo>
                  <a:lnTo>
                    <a:pt x="32" y="130"/>
                  </a:lnTo>
                  <a:lnTo>
                    <a:pt x="19" y="155"/>
                  </a:lnTo>
                  <a:lnTo>
                    <a:pt x="14" y="168"/>
                  </a:lnTo>
                  <a:lnTo>
                    <a:pt x="3" y="175"/>
                  </a:lnTo>
                  <a:lnTo>
                    <a:pt x="0" y="191"/>
                  </a:lnTo>
                  <a:lnTo>
                    <a:pt x="12" y="212"/>
                  </a:lnTo>
                  <a:lnTo>
                    <a:pt x="28" y="241"/>
                  </a:lnTo>
                  <a:lnTo>
                    <a:pt x="73" y="333"/>
                  </a:lnTo>
                  <a:lnTo>
                    <a:pt x="83" y="344"/>
                  </a:lnTo>
                  <a:lnTo>
                    <a:pt x="85" y="332"/>
                  </a:lnTo>
                  <a:lnTo>
                    <a:pt x="105" y="326"/>
                  </a:lnTo>
                  <a:lnTo>
                    <a:pt x="115" y="316"/>
                  </a:lnTo>
                  <a:lnTo>
                    <a:pt x="130" y="310"/>
                  </a:lnTo>
                  <a:lnTo>
                    <a:pt x="174" y="342"/>
                  </a:lnTo>
                  <a:lnTo>
                    <a:pt x="188" y="351"/>
                  </a:lnTo>
                  <a:lnTo>
                    <a:pt x="203" y="346"/>
                  </a:lnTo>
                  <a:lnTo>
                    <a:pt x="219" y="348"/>
                  </a:lnTo>
                  <a:lnTo>
                    <a:pt x="229" y="358"/>
                  </a:lnTo>
                  <a:lnTo>
                    <a:pt x="244" y="356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4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11">
              <a:extLst>
                <a:ext uri="{FF2B5EF4-FFF2-40B4-BE49-F238E27FC236}">
                  <a16:creationId xmlns:a16="http://schemas.microsoft.com/office/drawing/2014/main" id="{14D54FD2-38FB-8461-BCF8-799CB1B438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947881" y="6773870"/>
              <a:ext cx="914773" cy="889927"/>
            </a:xfrm>
            <a:custGeom>
              <a:avLst/>
              <a:gdLst>
                <a:gd name="T0" fmla="*/ 149 w 405"/>
                <a:gd name="T1" fmla="*/ 380 h 394"/>
                <a:gd name="T2" fmla="*/ 210 w 405"/>
                <a:gd name="T3" fmla="*/ 362 h 394"/>
                <a:gd name="T4" fmla="*/ 227 w 405"/>
                <a:gd name="T5" fmla="*/ 340 h 394"/>
                <a:gd name="T6" fmla="*/ 258 w 405"/>
                <a:gd name="T7" fmla="*/ 331 h 394"/>
                <a:gd name="T8" fmla="*/ 300 w 405"/>
                <a:gd name="T9" fmla="*/ 307 h 394"/>
                <a:gd name="T10" fmla="*/ 315 w 405"/>
                <a:gd name="T11" fmla="*/ 267 h 394"/>
                <a:gd name="T12" fmla="*/ 343 w 405"/>
                <a:gd name="T13" fmla="*/ 248 h 394"/>
                <a:gd name="T14" fmla="*/ 368 w 405"/>
                <a:gd name="T15" fmla="*/ 228 h 394"/>
                <a:gd name="T16" fmla="*/ 405 w 405"/>
                <a:gd name="T17" fmla="*/ 214 h 394"/>
                <a:gd name="T18" fmla="*/ 388 w 405"/>
                <a:gd name="T19" fmla="*/ 193 h 394"/>
                <a:gd name="T20" fmla="*/ 380 w 405"/>
                <a:gd name="T21" fmla="*/ 171 h 394"/>
                <a:gd name="T22" fmla="*/ 370 w 405"/>
                <a:gd name="T23" fmla="*/ 137 h 394"/>
                <a:gd name="T24" fmla="*/ 366 w 405"/>
                <a:gd name="T25" fmla="*/ 105 h 394"/>
                <a:gd name="T26" fmla="*/ 350 w 405"/>
                <a:gd name="T27" fmla="*/ 84 h 394"/>
                <a:gd name="T28" fmla="*/ 347 w 405"/>
                <a:gd name="T29" fmla="*/ 57 h 394"/>
                <a:gd name="T30" fmla="*/ 336 w 405"/>
                <a:gd name="T31" fmla="*/ 32 h 394"/>
                <a:gd name="T32" fmla="*/ 306 w 405"/>
                <a:gd name="T33" fmla="*/ 20 h 394"/>
                <a:gd name="T34" fmla="*/ 258 w 405"/>
                <a:gd name="T35" fmla="*/ 24 h 394"/>
                <a:gd name="T36" fmla="*/ 226 w 405"/>
                <a:gd name="T37" fmla="*/ 16 h 394"/>
                <a:gd name="T38" fmla="*/ 128 w 405"/>
                <a:gd name="T39" fmla="*/ 70 h 394"/>
                <a:gd name="T40" fmla="*/ 94 w 405"/>
                <a:gd name="T41" fmla="*/ 116 h 394"/>
                <a:gd name="T42" fmla="*/ 96 w 405"/>
                <a:gd name="T43" fmla="*/ 150 h 394"/>
                <a:gd name="T44" fmla="*/ 56 w 405"/>
                <a:gd name="T45" fmla="*/ 173 h 394"/>
                <a:gd name="T46" fmla="*/ 33 w 405"/>
                <a:gd name="T47" fmla="*/ 203 h 394"/>
                <a:gd name="T48" fmla="*/ 17 w 405"/>
                <a:gd name="T49" fmla="*/ 210 h 394"/>
                <a:gd name="T50" fmla="*/ 8 w 405"/>
                <a:gd name="T51" fmla="*/ 250 h 394"/>
                <a:gd name="T52" fmla="*/ 60 w 405"/>
                <a:gd name="T53" fmla="*/ 275 h 394"/>
                <a:gd name="T54" fmla="*/ 137 w 405"/>
                <a:gd name="T55" fmla="*/ 314 h 394"/>
                <a:gd name="T56" fmla="*/ 124 w 405"/>
                <a:gd name="T57" fmla="*/ 340 h 394"/>
                <a:gd name="T58" fmla="*/ 126 w 405"/>
                <a:gd name="T59" fmla="*/ 371 h 394"/>
                <a:gd name="T60" fmla="*/ 137 w 405"/>
                <a:gd name="T61" fmla="*/ 394 h 394"/>
                <a:gd name="T62" fmla="*/ 137 w 405"/>
                <a:gd name="T63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5" h="394">
                  <a:moveTo>
                    <a:pt x="137" y="394"/>
                  </a:moveTo>
                  <a:lnTo>
                    <a:pt x="149" y="380"/>
                  </a:lnTo>
                  <a:lnTo>
                    <a:pt x="172" y="364"/>
                  </a:lnTo>
                  <a:lnTo>
                    <a:pt x="210" y="362"/>
                  </a:lnTo>
                  <a:lnTo>
                    <a:pt x="220" y="353"/>
                  </a:lnTo>
                  <a:lnTo>
                    <a:pt x="227" y="340"/>
                  </a:lnTo>
                  <a:lnTo>
                    <a:pt x="243" y="337"/>
                  </a:lnTo>
                  <a:lnTo>
                    <a:pt x="258" y="331"/>
                  </a:lnTo>
                  <a:lnTo>
                    <a:pt x="279" y="317"/>
                  </a:lnTo>
                  <a:lnTo>
                    <a:pt x="300" y="307"/>
                  </a:lnTo>
                  <a:lnTo>
                    <a:pt x="300" y="294"/>
                  </a:lnTo>
                  <a:lnTo>
                    <a:pt x="315" y="267"/>
                  </a:lnTo>
                  <a:lnTo>
                    <a:pt x="322" y="255"/>
                  </a:lnTo>
                  <a:lnTo>
                    <a:pt x="343" y="248"/>
                  </a:lnTo>
                  <a:lnTo>
                    <a:pt x="350" y="235"/>
                  </a:lnTo>
                  <a:lnTo>
                    <a:pt x="368" y="228"/>
                  </a:lnTo>
                  <a:lnTo>
                    <a:pt x="382" y="214"/>
                  </a:lnTo>
                  <a:lnTo>
                    <a:pt x="405" y="214"/>
                  </a:lnTo>
                  <a:lnTo>
                    <a:pt x="396" y="200"/>
                  </a:lnTo>
                  <a:lnTo>
                    <a:pt x="388" y="193"/>
                  </a:lnTo>
                  <a:lnTo>
                    <a:pt x="377" y="184"/>
                  </a:lnTo>
                  <a:lnTo>
                    <a:pt x="380" y="171"/>
                  </a:lnTo>
                  <a:lnTo>
                    <a:pt x="377" y="155"/>
                  </a:lnTo>
                  <a:lnTo>
                    <a:pt x="370" y="137"/>
                  </a:lnTo>
                  <a:lnTo>
                    <a:pt x="364" y="118"/>
                  </a:lnTo>
                  <a:lnTo>
                    <a:pt x="366" y="105"/>
                  </a:lnTo>
                  <a:lnTo>
                    <a:pt x="352" y="97"/>
                  </a:lnTo>
                  <a:lnTo>
                    <a:pt x="350" y="84"/>
                  </a:lnTo>
                  <a:lnTo>
                    <a:pt x="341" y="70"/>
                  </a:lnTo>
                  <a:lnTo>
                    <a:pt x="347" y="57"/>
                  </a:lnTo>
                  <a:lnTo>
                    <a:pt x="343" y="40"/>
                  </a:lnTo>
                  <a:lnTo>
                    <a:pt x="336" y="32"/>
                  </a:lnTo>
                  <a:lnTo>
                    <a:pt x="325" y="25"/>
                  </a:lnTo>
                  <a:lnTo>
                    <a:pt x="306" y="20"/>
                  </a:lnTo>
                  <a:lnTo>
                    <a:pt x="291" y="27"/>
                  </a:lnTo>
                  <a:lnTo>
                    <a:pt x="258" y="24"/>
                  </a:lnTo>
                  <a:lnTo>
                    <a:pt x="242" y="15"/>
                  </a:lnTo>
                  <a:lnTo>
                    <a:pt x="226" y="16"/>
                  </a:lnTo>
                  <a:lnTo>
                    <a:pt x="199" y="0"/>
                  </a:lnTo>
                  <a:lnTo>
                    <a:pt x="128" y="70"/>
                  </a:lnTo>
                  <a:lnTo>
                    <a:pt x="81" y="109"/>
                  </a:lnTo>
                  <a:lnTo>
                    <a:pt x="94" y="116"/>
                  </a:lnTo>
                  <a:lnTo>
                    <a:pt x="97" y="134"/>
                  </a:lnTo>
                  <a:lnTo>
                    <a:pt x="96" y="150"/>
                  </a:lnTo>
                  <a:lnTo>
                    <a:pt x="78" y="161"/>
                  </a:lnTo>
                  <a:lnTo>
                    <a:pt x="56" y="173"/>
                  </a:lnTo>
                  <a:lnTo>
                    <a:pt x="44" y="178"/>
                  </a:lnTo>
                  <a:lnTo>
                    <a:pt x="33" y="203"/>
                  </a:lnTo>
                  <a:lnTo>
                    <a:pt x="17" y="202"/>
                  </a:lnTo>
                  <a:lnTo>
                    <a:pt x="17" y="210"/>
                  </a:lnTo>
                  <a:lnTo>
                    <a:pt x="16" y="226"/>
                  </a:lnTo>
                  <a:lnTo>
                    <a:pt x="8" y="250"/>
                  </a:lnTo>
                  <a:lnTo>
                    <a:pt x="0" y="264"/>
                  </a:lnTo>
                  <a:lnTo>
                    <a:pt x="60" y="275"/>
                  </a:lnTo>
                  <a:lnTo>
                    <a:pt x="135" y="298"/>
                  </a:lnTo>
                  <a:lnTo>
                    <a:pt x="137" y="314"/>
                  </a:lnTo>
                  <a:lnTo>
                    <a:pt x="128" y="328"/>
                  </a:lnTo>
                  <a:lnTo>
                    <a:pt x="124" y="340"/>
                  </a:lnTo>
                  <a:lnTo>
                    <a:pt x="122" y="356"/>
                  </a:lnTo>
                  <a:lnTo>
                    <a:pt x="126" y="371"/>
                  </a:lnTo>
                  <a:lnTo>
                    <a:pt x="131" y="383"/>
                  </a:lnTo>
                  <a:lnTo>
                    <a:pt x="137" y="394"/>
                  </a:lnTo>
                  <a:lnTo>
                    <a:pt x="137" y="394"/>
                  </a:lnTo>
                  <a:lnTo>
                    <a:pt x="137" y="3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12">
              <a:extLst>
                <a:ext uri="{FF2B5EF4-FFF2-40B4-BE49-F238E27FC236}">
                  <a16:creationId xmlns:a16="http://schemas.microsoft.com/office/drawing/2014/main" id="{164B8251-1225-09B5-CA7E-7DAFF7E353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2432" y="6679005"/>
              <a:ext cx="566934" cy="824425"/>
            </a:xfrm>
            <a:custGeom>
              <a:avLst/>
              <a:gdLst>
                <a:gd name="T0" fmla="*/ 35 w 251"/>
                <a:gd name="T1" fmla="*/ 365 h 365"/>
                <a:gd name="T2" fmla="*/ 53 w 251"/>
                <a:gd name="T3" fmla="*/ 359 h 365"/>
                <a:gd name="T4" fmla="*/ 80 w 251"/>
                <a:gd name="T5" fmla="*/ 357 h 365"/>
                <a:gd name="T6" fmla="*/ 96 w 251"/>
                <a:gd name="T7" fmla="*/ 352 h 365"/>
                <a:gd name="T8" fmla="*/ 149 w 251"/>
                <a:gd name="T9" fmla="*/ 340 h 365"/>
                <a:gd name="T10" fmla="*/ 215 w 251"/>
                <a:gd name="T11" fmla="*/ 329 h 365"/>
                <a:gd name="T12" fmla="*/ 245 w 251"/>
                <a:gd name="T13" fmla="*/ 322 h 365"/>
                <a:gd name="T14" fmla="*/ 247 w 251"/>
                <a:gd name="T15" fmla="*/ 302 h 365"/>
                <a:gd name="T16" fmla="*/ 243 w 251"/>
                <a:gd name="T17" fmla="*/ 277 h 365"/>
                <a:gd name="T18" fmla="*/ 247 w 251"/>
                <a:gd name="T19" fmla="*/ 226 h 365"/>
                <a:gd name="T20" fmla="*/ 247 w 251"/>
                <a:gd name="T21" fmla="*/ 195 h 365"/>
                <a:gd name="T22" fmla="*/ 247 w 251"/>
                <a:gd name="T23" fmla="*/ 155 h 365"/>
                <a:gd name="T24" fmla="*/ 249 w 251"/>
                <a:gd name="T25" fmla="*/ 135 h 365"/>
                <a:gd name="T26" fmla="*/ 251 w 251"/>
                <a:gd name="T27" fmla="*/ 119 h 365"/>
                <a:gd name="T28" fmla="*/ 251 w 251"/>
                <a:gd name="T29" fmla="*/ 87 h 365"/>
                <a:gd name="T30" fmla="*/ 213 w 251"/>
                <a:gd name="T31" fmla="*/ 53 h 365"/>
                <a:gd name="T32" fmla="*/ 187 w 251"/>
                <a:gd name="T33" fmla="*/ 33 h 365"/>
                <a:gd name="T34" fmla="*/ 146 w 251"/>
                <a:gd name="T35" fmla="*/ 0 h 365"/>
                <a:gd name="T36" fmla="*/ 131 w 251"/>
                <a:gd name="T37" fmla="*/ 7 h 365"/>
                <a:gd name="T38" fmla="*/ 137 w 251"/>
                <a:gd name="T39" fmla="*/ 21 h 365"/>
                <a:gd name="T40" fmla="*/ 135 w 251"/>
                <a:gd name="T41" fmla="*/ 37 h 365"/>
                <a:gd name="T42" fmla="*/ 126 w 251"/>
                <a:gd name="T43" fmla="*/ 26 h 365"/>
                <a:gd name="T44" fmla="*/ 114 w 251"/>
                <a:gd name="T45" fmla="*/ 30 h 365"/>
                <a:gd name="T46" fmla="*/ 96 w 251"/>
                <a:gd name="T47" fmla="*/ 39 h 365"/>
                <a:gd name="T48" fmla="*/ 78 w 251"/>
                <a:gd name="T49" fmla="*/ 55 h 365"/>
                <a:gd name="T50" fmla="*/ 53 w 251"/>
                <a:gd name="T51" fmla="*/ 69 h 365"/>
                <a:gd name="T52" fmla="*/ 42 w 251"/>
                <a:gd name="T53" fmla="*/ 74 h 365"/>
                <a:gd name="T54" fmla="*/ 26 w 251"/>
                <a:gd name="T55" fmla="*/ 78 h 365"/>
                <a:gd name="T56" fmla="*/ 25 w 251"/>
                <a:gd name="T57" fmla="*/ 90 h 365"/>
                <a:gd name="T58" fmla="*/ 14 w 251"/>
                <a:gd name="T59" fmla="*/ 99 h 365"/>
                <a:gd name="T60" fmla="*/ 19 w 251"/>
                <a:gd name="T61" fmla="*/ 114 h 365"/>
                <a:gd name="T62" fmla="*/ 17 w 251"/>
                <a:gd name="T63" fmla="*/ 130 h 365"/>
                <a:gd name="T64" fmla="*/ 3 w 251"/>
                <a:gd name="T65" fmla="*/ 137 h 365"/>
                <a:gd name="T66" fmla="*/ 1 w 251"/>
                <a:gd name="T67" fmla="*/ 153 h 365"/>
                <a:gd name="T68" fmla="*/ 0 w 251"/>
                <a:gd name="T69" fmla="*/ 165 h 365"/>
                <a:gd name="T70" fmla="*/ 10 w 251"/>
                <a:gd name="T71" fmla="*/ 174 h 365"/>
                <a:gd name="T72" fmla="*/ 16 w 251"/>
                <a:gd name="T73" fmla="*/ 187 h 365"/>
                <a:gd name="T74" fmla="*/ 21 w 251"/>
                <a:gd name="T75" fmla="*/ 201 h 365"/>
                <a:gd name="T76" fmla="*/ 30 w 251"/>
                <a:gd name="T77" fmla="*/ 211 h 365"/>
                <a:gd name="T78" fmla="*/ 23 w 251"/>
                <a:gd name="T79" fmla="*/ 229 h 365"/>
                <a:gd name="T80" fmla="*/ 32 w 251"/>
                <a:gd name="T81" fmla="*/ 244 h 365"/>
                <a:gd name="T82" fmla="*/ 37 w 251"/>
                <a:gd name="T83" fmla="*/ 254 h 365"/>
                <a:gd name="T84" fmla="*/ 35 w 251"/>
                <a:gd name="T85" fmla="*/ 270 h 365"/>
                <a:gd name="T86" fmla="*/ 26 w 251"/>
                <a:gd name="T87" fmla="*/ 283 h 365"/>
                <a:gd name="T88" fmla="*/ 32 w 251"/>
                <a:gd name="T89" fmla="*/ 295 h 365"/>
                <a:gd name="T90" fmla="*/ 44 w 251"/>
                <a:gd name="T91" fmla="*/ 304 h 365"/>
                <a:gd name="T92" fmla="*/ 32 w 251"/>
                <a:gd name="T93" fmla="*/ 318 h 365"/>
                <a:gd name="T94" fmla="*/ 30 w 251"/>
                <a:gd name="T95" fmla="*/ 334 h 365"/>
                <a:gd name="T96" fmla="*/ 39 w 251"/>
                <a:gd name="T97" fmla="*/ 345 h 365"/>
                <a:gd name="T98" fmla="*/ 37 w 251"/>
                <a:gd name="T99" fmla="*/ 361 h 365"/>
                <a:gd name="T100" fmla="*/ 35 w 251"/>
                <a:gd name="T101" fmla="*/ 365 h 365"/>
                <a:gd name="T102" fmla="*/ 35 w 251"/>
                <a:gd name="T103" fmla="*/ 365 h 365"/>
                <a:gd name="T104" fmla="*/ 35 w 251"/>
                <a:gd name="T105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1" h="365">
                  <a:moveTo>
                    <a:pt x="35" y="365"/>
                  </a:moveTo>
                  <a:lnTo>
                    <a:pt x="53" y="359"/>
                  </a:lnTo>
                  <a:lnTo>
                    <a:pt x="80" y="357"/>
                  </a:lnTo>
                  <a:lnTo>
                    <a:pt x="96" y="352"/>
                  </a:lnTo>
                  <a:lnTo>
                    <a:pt x="149" y="340"/>
                  </a:lnTo>
                  <a:lnTo>
                    <a:pt x="215" y="329"/>
                  </a:lnTo>
                  <a:lnTo>
                    <a:pt x="245" y="322"/>
                  </a:lnTo>
                  <a:lnTo>
                    <a:pt x="247" y="302"/>
                  </a:lnTo>
                  <a:lnTo>
                    <a:pt x="243" y="277"/>
                  </a:lnTo>
                  <a:lnTo>
                    <a:pt x="247" y="226"/>
                  </a:lnTo>
                  <a:lnTo>
                    <a:pt x="247" y="195"/>
                  </a:lnTo>
                  <a:lnTo>
                    <a:pt x="247" y="155"/>
                  </a:lnTo>
                  <a:lnTo>
                    <a:pt x="249" y="135"/>
                  </a:lnTo>
                  <a:lnTo>
                    <a:pt x="251" y="119"/>
                  </a:lnTo>
                  <a:lnTo>
                    <a:pt x="251" y="87"/>
                  </a:lnTo>
                  <a:lnTo>
                    <a:pt x="213" y="53"/>
                  </a:lnTo>
                  <a:lnTo>
                    <a:pt x="187" y="33"/>
                  </a:lnTo>
                  <a:lnTo>
                    <a:pt x="146" y="0"/>
                  </a:lnTo>
                  <a:lnTo>
                    <a:pt x="131" y="7"/>
                  </a:lnTo>
                  <a:lnTo>
                    <a:pt x="137" y="21"/>
                  </a:lnTo>
                  <a:lnTo>
                    <a:pt x="135" y="37"/>
                  </a:lnTo>
                  <a:lnTo>
                    <a:pt x="126" y="26"/>
                  </a:lnTo>
                  <a:lnTo>
                    <a:pt x="114" y="30"/>
                  </a:lnTo>
                  <a:lnTo>
                    <a:pt x="96" y="39"/>
                  </a:lnTo>
                  <a:lnTo>
                    <a:pt x="78" y="55"/>
                  </a:lnTo>
                  <a:lnTo>
                    <a:pt x="53" y="69"/>
                  </a:lnTo>
                  <a:lnTo>
                    <a:pt x="42" y="74"/>
                  </a:lnTo>
                  <a:lnTo>
                    <a:pt x="26" y="78"/>
                  </a:lnTo>
                  <a:lnTo>
                    <a:pt x="25" y="90"/>
                  </a:lnTo>
                  <a:lnTo>
                    <a:pt x="14" y="99"/>
                  </a:lnTo>
                  <a:lnTo>
                    <a:pt x="19" y="114"/>
                  </a:lnTo>
                  <a:lnTo>
                    <a:pt x="17" y="130"/>
                  </a:lnTo>
                  <a:lnTo>
                    <a:pt x="3" y="137"/>
                  </a:lnTo>
                  <a:lnTo>
                    <a:pt x="1" y="153"/>
                  </a:lnTo>
                  <a:lnTo>
                    <a:pt x="0" y="165"/>
                  </a:lnTo>
                  <a:lnTo>
                    <a:pt x="10" y="174"/>
                  </a:lnTo>
                  <a:lnTo>
                    <a:pt x="16" y="187"/>
                  </a:lnTo>
                  <a:lnTo>
                    <a:pt x="21" y="201"/>
                  </a:lnTo>
                  <a:lnTo>
                    <a:pt x="30" y="211"/>
                  </a:lnTo>
                  <a:lnTo>
                    <a:pt x="23" y="229"/>
                  </a:lnTo>
                  <a:lnTo>
                    <a:pt x="32" y="244"/>
                  </a:lnTo>
                  <a:lnTo>
                    <a:pt x="37" y="254"/>
                  </a:lnTo>
                  <a:lnTo>
                    <a:pt x="35" y="270"/>
                  </a:lnTo>
                  <a:lnTo>
                    <a:pt x="26" y="283"/>
                  </a:lnTo>
                  <a:lnTo>
                    <a:pt x="32" y="295"/>
                  </a:lnTo>
                  <a:lnTo>
                    <a:pt x="44" y="304"/>
                  </a:lnTo>
                  <a:lnTo>
                    <a:pt x="32" y="318"/>
                  </a:lnTo>
                  <a:lnTo>
                    <a:pt x="30" y="334"/>
                  </a:lnTo>
                  <a:lnTo>
                    <a:pt x="39" y="345"/>
                  </a:lnTo>
                  <a:lnTo>
                    <a:pt x="37" y="361"/>
                  </a:lnTo>
                  <a:lnTo>
                    <a:pt x="35" y="365"/>
                  </a:lnTo>
                  <a:lnTo>
                    <a:pt x="35" y="365"/>
                  </a:lnTo>
                  <a:lnTo>
                    <a:pt x="35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13">
              <a:extLst>
                <a:ext uri="{FF2B5EF4-FFF2-40B4-BE49-F238E27FC236}">
                  <a16:creationId xmlns:a16="http://schemas.microsoft.com/office/drawing/2014/main" id="{CC20955E-60E2-4456-1253-6B47BF747E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6753541"/>
              <a:ext cx="691162" cy="664057"/>
            </a:xfrm>
            <a:custGeom>
              <a:avLst/>
              <a:gdLst>
                <a:gd name="T0" fmla="*/ 168 w 306"/>
                <a:gd name="T1" fmla="*/ 294 h 294"/>
                <a:gd name="T2" fmla="*/ 178 w 306"/>
                <a:gd name="T3" fmla="*/ 285 h 294"/>
                <a:gd name="T4" fmla="*/ 189 w 306"/>
                <a:gd name="T5" fmla="*/ 278 h 294"/>
                <a:gd name="T6" fmla="*/ 203 w 306"/>
                <a:gd name="T7" fmla="*/ 273 h 294"/>
                <a:gd name="T8" fmla="*/ 214 w 306"/>
                <a:gd name="T9" fmla="*/ 260 h 294"/>
                <a:gd name="T10" fmla="*/ 223 w 306"/>
                <a:gd name="T11" fmla="*/ 246 h 294"/>
                <a:gd name="T12" fmla="*/ 225 w 306"/>
                <a:gd name="T13" fmla="*/ 234 h 294"/>
                <a:gd name="T14" fmla="*/ 223 w 306"/>
                <a:gd name="T15" fmla="*/ 219 h 294"/>
                <a:gd name="T16" fmla="*/ 228 w 306"/>
                <a:gd name="T17" fmla="*/ 207 h 294"/>
                <a:gd name="T18" fmla="*/ 241 w 306"/>
                <a:gd name="T19" fmla="*/ 209 h 294"/>
                <a:gd name="T20" fmla="*/ 242 w 306"/>
                <a:gd name="T21" fmla="*/ 193 h 294"/>
                <a:gd name="T22" fmla="*/ 257 w 306"/>
                <a:gd name="T23" fmla="*/ 186 h 294"/>
                <a:gd name="T24" fmla="*/ 269 w 306"/>
                <a:gd name="T25" fmla="*/ 184 h 294"/>
                <a:gd name="T26" fmla="*/ 283 w 306"/>
                <a:gd name="T27" fmla="*/ 175 h 294"/>
                <a:gd name="T28" fmla="*/ 290 w 306"/>
                <a:gd name="T29" fmla="*/ 166 h 294"/>
                <a:gd name="T30" fmla="*/ 305 w 306"/>
                <a:gd name="T31" fmla="*/ 159 h 294"/>
                <a:gd name="T32" fmla="*/ 303 w 306"/>
                <a:gd name="T33" fmla="*/ 145 h 294"/>
                <a:gd name="T34" fmla="*/ 306 w 306"/>
                <a:gd name="T35" fmla="*/ 136 h 294"/>
                <a:gd name="T36" fmla="*/ 296 w 306"/>
                <a:gd name="T37" fmla="*/ 122 h 294"/>
                <a:gd name="T38" fmla="*/ 290 w 306"/>
                <a:gd name="T39" fmla="*/ 109 h 294"/>
                <a:gd name="T40" fmla="*/ 283 w 306"/>
                <a:gd name="T41" fmla="*/ 98 h 294"/>
                <a:gd name="T42" fmla="*/ 274 w 306"/>
                <a:gd name="T43" fmla="*/ 89 h 294"/>
                <a:gd name="T44" fmla="*/ 258 w 306"/>
                <a:gd name="T45" fmla="*/ 88 h 294"/>
                <a:gd name="T46" fmla="*/ 248 w 306"/>
                <a:gd name="T47" fmla="*/ 93 h 294"/>
                <a:gd name="T48" fmla="*/ 249 w 306"/>
                <a:gd name="T49" fmla="*/ 81 h 294"/>
                <a:gd name="T50" fmla="*/ 237 w 306"/>
                <a:gd name="T51" fmla="*/ 73 h 294"/>
                <a:gd name="T52" fmla="*/ 233 w 306"/>
                <a:gd name="T53" fmla="*/ 59 h 294"/>
                <a:gd name="T54" fmla="*/ 228 w 306"/>
                <a:gd name="T55" fmla="*/ 49 h 294"/>
                <a:gd name="T56" fmla="*/ 219 w 306"/>
                <a:gd name="T57" fmla="*/ 38 h 294"/>
                <a:gd name="T58" fmla="*/ 217 w 306"/>
                <a:gd name="T59" fmla="*/ 25 h 294"/>
                <a:gd name="T60" fmla="*/ 209 w 306"/>
                <a:gd name="T61" fmla="*/ 17 h 294"/>
                <a:gd name="T62" fmla="*/ 201 w 306"/>
                <a:gd name="T63" fmla="*/ 0 h 294"/>
                <a:gd name="T64" fmla="*/ 171 w 306"/>
                <a:gd name="T65" fmla="*/ 6 h 294"/>
                <a:gd name="T66" fmla="*/ 121 w 306"/>
                <a:gd name="T67" fmla="*/ 17 h 294"/>
                <a:gd name="T68" fmla="*/ 105 w 306"/>
                <a:gd name="T69" fmla="*/ 20 h 294"/>
                <a:gd name="T70" fmla="*/ 38 w 306"/>
                <a:gd name="T71" fmla="*/ 38 h 294"/>
                <a:gd name="T72" fmla="*/ 9 w 306"/>
                <a:gd name="T73" fmla="*/ 47 h 294"/>
                <a:gd name="T74" fmla="*/ 7 w 306"/>
                <a:gd name="T75" fmla="*/ 81 h 294"/>
                <a:gd name="T76" fmla="*/ 6 w 306"/>
                <a:gd name="T77" fmla="*/ 102 h 294"/>
                <a:gd name="T78" fmla="*/ 2 w 306"/>
                <a:gd name="T79" fmla="*/ 122 h 294"/>
                <a:gd name="T80" fmla="*/ 4 w 306"/>
                <a:gd name="T81" fmla="*/ 164 h 294"/>
                <a:gd name="T82" fmla="*/ 4 w 306"/>
                <a:gd name="T83" fmla="*/ 193 h 294"/>
                <a:gd name="T84" fmla="*/ 0 w 306"/>
                <a:gd name="T85" fmla="*/ 244 h 294"/>
                <a:gd name="T86" fmla="*/ 0 w 306"/>
                <a:gd name="T87" fmla="*/ 267 h 294"/>
                <a:gd name="T88" fmla="*/ 0 w 306"/>
                <a:gd name="T89" fmla="*/ 291 h 294"/>
                <a:gd name="T90" fmla="*/ 38 w 306"/>
                <a:gd name="T91" fmla="*/ 285 h 294"/>
                <a:gd name="T92" fmla="*/ 70 w 306"/>
                <a:gd name="T93" fmla="*/ 282 h 294"/>
                <a:gd name="T94" fmla="*/ 86 w 306"/>
                <a:gd name="T95" fmla="*/ 278 h 294"/>
                <a:gd name="T96" fmla="*/ 95 w 306"/>
                <a:gd name="T97" fmla="*/ 285 h 294"/>
                <a:gd name="T98" fmla="*/ 109 w 306"/>
                <a:gd name="T99" fmla="*/ 280 h 294"/>
                <a:gd name="T100" fmla="*/ 121 w 306"/>
                <a:gd name="T101" fmla="*/ 282 h 294"/>
                <a:gd name="T102" fmla="*/ 134 w 306"/>
                <a:gd name="T103" fmla="*/ 291 h 294"/>
                <a:gd name="T104" fmla="*/ 143 w 306"/>
                <a:gd name="T105" fmla="*/ 285 h 294"/>
                <a:gd name="T106" fmla="*/ 159 w 306"/>
                <a:gd name="T107" fmla="*/ 292 h 294"/>
                <a:gd name="T108" fmla="*/ 168 w 306"/>
                <a:gd name="T109" fmla="*/ 294 h 294"/>
                <a:gd name="T110" fmla="*/ 168 w 306"/>
                <a:gd name="T111" fmla="*/ 294 h 294"/>
                <a:gd name="T112" fmla="*/ 168 w 306"/>
                <a:gd name="T11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6" h="294">
                  <a:moveTo>
                    <a:pt x="168" y="294"/>
                  </a:moveTo>
                  <a:lnTo>
                    <a:pt x="178" y="285"/>
                  </a:lnTo>
                  <a:lnTo>
                    <a:pt x="189" y="278"/>
                  </a:lnTo>
                  <a:lnTo>
                    <a:pt x="203" y="273"/>
                  </a:lnTo>
                  <a:lnTo>
                    <a:pt x="214" y="260"/>
                  </a:lnTo>
                  <a:lnTo>
                    <a:pt x="223" y="246"/>
                  </a:lnTo>
                  <a:lnTo>
                    <a:pt x="225" y="234"/>
                  </a:lnTo>
                  <a:lnTo>
                    <a:pt x="223" y="219"/>
                  </a:lnTo>
                  <a:lnTo>
                    <a:pt x="228" y="207"/>
                  </a:lnTo>
                  <a:lnTo>
                    <a:pt x="241" y="209"/>
                  </a:lnTo>
                  <a:lnTo>
                    <a:pt x="242" y="193"/>
                  </a:lnTo>
                  <a:lnTo>
                    <a:pt x="257" y="186"/>
                  </a:lnTo>
                  <a:lnTo>
                    <a:pt x="269" y="184"/>
                  </a:lnTo>
                  <a:lnTo>
                    <a:pt x="283" y="175"/>
                  </a:lnTo>
                  <a:lnTo>
                    <a:pt x="290" y="166"/>
                  </a:lnTo>
                  <a:lnTo>
                    <a:pt x="305" y="159"/>
                  </a:lnTo>
                  <a:lnTo>
                    <a:pt x="303" y="145"/>
                  </a:lnTo>
                  <a:lnTo>
                    <a:pt x="306" y="136"/>
                  </a:lnTo>
                  <a:lnTo>
                    <a:pt x="296" y="122"/>
                  </a:lnTo>
                  <a:lnTo>
                    <a:pt x="290" y="109"/>
                  </a:lnTo>
                  <a:lnTo>
                    <a:pt x="283" y="98"/>
                  </a:lnTo>
                  <a:lnTo>
                    <a:pt x="274" y="89"/>
                  </a:lnTo>
                  <a:lnTo>
                    <a:pt x="258" y="88"/>
                  </a:lnTo>
                  <a:lnTo>
                    <a:pt x="248" y="93"/>
                  </a:lnTo>
                  <a:lnTo>
                    <a:pt x="249" y="81"/>
                  </a:lnTo>
                  <a:lnTo>
                    <a:pt x="237" y="73"/>
                  </a:lnTo>
                  <a:lnTo>
                    <a:pt x="233" y="59"/>
                  </a:lnTo>
                  <a:lnTo>
                    <a:pt x="228" y="49"/>
                  </a:lnTo>
                  <a:lnTo>
                    <a:pt x="219" y="38"/>
                  </a:lnTo>
                  <a:lnTo>
                    <a:pt x="217" y="25"/>
                  </a:lnTo>
                  <a:lnTo>
                    <a:pt x="209" y="17"/>
                  </a:lnTo>
                  <a:lnTo>
                    <a:pt x="201" y="0"/>
                  </a:lnTo>
                  <a:lnTo>
                    <a:pt x="171" y="6"/>
                  </a:lnTo>
                  <a:lnTo>
                    <a:pt x="121" y="17"/>
                  </a:lnTo>
                  <a:lnTo>
                    <a:pt x="105" y="20"/>
                  </a:lnTo>
                  <a:lnTo>
                    <a:pt x="38" y="38"/>
                  </a:lnTo>
                  <a:lnTo>
                    <a:pt x="9" y="47"/>
                  </a:lnTo>
                  <a:lnTo>
                    <a:pt x="7" y="81"/>
                  </a:lnTo>
                  <a:lnTo>
                    <a:pt x="6" y="102"/>
                  </a:lnTo>
                  <a:lnTo>
                    <a:pt x="2" y="122"/>
                  </a:lnTo>
                  <a:lnTo>
                    <a:pt x="4" y="164"/>
                  </a:lnTo>
                  <a:lnTo>
                    <a:pt x="4" y="193"/>
                  </a:lnTo>
                  <a:lnTo>
                    <a:pt x="0" y="244"/>
                  </a:lnTo>
                  <a:lnTo>
                    <a:pt x="0" y="267"/>
                  </a:lnTo>
                  <a:lnTo>
                    <a:pt x="0" y="291"/>
                  </a:lnTo>
                  <a:lnTo>
                    <a:pt x="38" y="285"/>
                  </a:lnTo>
                  <a:lnTo>
                    <a:pt x="70" y="282"/>
                  </a:lnTo>
                  <a:lnTo>
                    <a:pt x="86" y="278"/>
                  </a:lnTo>
                  <a:lnTo>
                    <a:pt x="95" y="285"/>
                  </a:lnTo>
                  <a:lnTo>
                    <a:pt x="109" y="280"/>
                  </a:lnTo>
                  <a:lnTo>
                    <a:pt x="121" y="282"/>
                  </a:lnTo>
                  <a:lnTo>
                    <a:pt x="134" y="291"/>
                  </a:lnTo>
                  <a:lnTo>
                    <a:pt x="143" y="285"/>
                  </a:lnTo>
                  <a:lnTo>
                    <a:pt x="159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68" y="2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14">
              <a:extLst>
                <a:ext uri="{FF2B5EF4-FFF2-40B4-BE49-F238E27FC236}">
                  <a16:creationId xmlns:a16="http://schemas.microsoft.com/office/drawing/2014/main" id="{40C4BC7A-1421-B5B3-26EB-2A7B1DA36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8893" y="7035879"/>
              <a:ext cx="722783" cy="370426"/>
            </a:xfrm>
            <a:custGeom>
              <a:avLst/>
              <a:gdLst>
                <a:gd name="T0" fmla="*/ 291 w 320"/>
                <a:gd name="T1" fmla="*/ 164 h 164"/>
                <a:gd name="T2" fmla="*/ 291 w 320"/>
                <a:gd name="T3" fmla="*/ 123 h 164"/>
                <a:gd name="T4" fmla="*/ 293 w 320"/>
                <a:gd name="T5" fmla="*/ 100 h 164"/>
                <a:gd name="T6" fmla="*/ 302 w 320"/>
                <a:gd name="T7" fmla="*/ 82 h 164"/>
                <a:gd name="T8" fmla="*/ 320 w 320"/>
                <a:gd name="T9" fmla="*/ 64 h 164"/>
                <a:gd name="T10" fmla="*/ 309 w 320"/>
                <a:gd name="T11" fmla="*/ 53 h 164"/>
                <a:gd name="T12" fmla="*/ 293 w 320"/>
                <a:gd name="T13" fmla="*/ 48 h 164"/>
                <a:gd name="T14" fmla="*/ 284 w 320"/>
                <a:gd name="T15" fmla="*/ 45 h 164"/>
                <a:gd name="T16" fmla="*/ 272 w 320"/>
                <a:gd name="T17" fmla="*/ 32 h 164"/>
                <a:gd name="T18" fmla="*/ 272 w 320"/>
                <a:gd name="T19" fmla="*/ 16 h 164"/>
                <a:gd name="T20" fmla="*/ 236 w 320"/>
                <a:gd name="T21" fmla="*/ 16 h 164"/>
                <a:gd name="T22" fmla="*/ 210 w 320"/>
                <a:gd name="T23" fmla="*/ 16 h 164"/>
                <a:gd name="T24" fmla="*/ 199 w 320"/>
                <a:gd name="T25" fmla="*/ 2 h 164"/>
                <a:gd name="T26" fmla="*/ 170 w 320"/>
                <a:gd name="T27" fmla="*/ 0 h 164"/>
                <a:gd name="T28" fmla="*/ 147 w 320"/>
                <a:gd name="T29" fmla="*/ 2 h 164"/>
                <a:gd name="T30" fmla="*/ 99 w 320"/>
                <a:gd name="T31" fmla="*/ 2 h 164"/>
                <a:gd name="T32" fmla="*/ 94 w 320"/>
                <a:gd name="T33" fmla="*/ 14 h 164"/>
                <a:gd name="T34" fmla="*/ 92 w 320"/>
                <a:gd name="T35" fmla="*/ 27 h 164"/>
                <a:gd name="T36" fmla="*/ 85 w 320"/>
                <a:gd name="T37" fmla="*/ 39 h 164"/>
                <a:gd name="T38" fmla="*/ 78 w 320"/>
                <a:gd name="T39" fmla="*/ 48 h 164"/>
                <a:gd name="T40" fmla="*/ 67 w 320"/>
                <a:gd name="T41" fmla="*/ 55 h 164"/>
                <a:gd name="T42" fmla="*/ 58 w 320"/>
                <a:gd name="T43" fmla="*/ 68 h 164"/>
                <a:gd name="T44" fmla="*/ 57 w 320"/>
                <a:gd name="T45" fmla="*/ 80 h 164"/>
                <a:gd name="T46" fmla="*/ 33 w 320"/>
                <a:gd name="T47" fmla="*/ 91 h 164"/>
                <a:gd name="T48" fmla="*/ 7 w 320"/>
                <a:gd name="T49" fmla="*/ 91 h 164"/>
                <a:gd name="T50" fmla="*/ 0 w 320"/>
                <a:gd name="T51" fmla="*/ 100 h 164"/>
                <a:gd name="T52" fmla="*/ 5 w 320"/>
                <a:gd name="T53" fmla="*/ 112 h 164"/>
                <a:gd name="T54" fmla="*/ 3 w 320"/>
                <a:gd name="T55" fmla="*/ 128 h 164"/>
                <a:gd name="T56" fmla="*/ 5 w 320"/>
                <a:gd name="T57" fmla="*/ 142 h 164"/>
                <a:gd name="T58" fmla="*/ 7 w 320"/>
                <a:gd name="T59" fmla="*/ 155 h 164"/>
                <a:gd name="T60" fmla="*/ 19 w 320"/>
                <a:gd name="T61" fmla="*/ 150 h 164"/>
                <a:gd name="T62" fmla="*/ 30 w 320"/>
                <a:gd name="T63" fmla="*/ 142 h 164"/>
                <a:gd name="T64" fmla="*/ 85 w 320"/>
                <a:gd name="T65" fmla="*/ 135 h 164"/>
                <a:gd name="T66" fmla="*/ 101 w 320"/>
                <a:gd name="T67" fmla="*/ 141 h 164"/>
                <a:gd name="T68" fmla="*/ 162 w 320"/>
                <a:gd name="T69" fmla="*/ 155 h 164"/>
                <a:gd name="T70" fmla="*/ 197 w 320"/>
                <a:gd name="T71" fmla="*/ 153 h 164"/>
                <a:gd name="T72" fmla="*/ 213 w 320"/>
                <a:gd name="T73" fmla="*/ 155 h 164"/>
                <a:gd name="T74" fmla="*/ 231 w 320"/>
                <a:gd name="T75" fmla="*/ 164 h 164"/>
                <a:gd name="T76" fmla="*/ 291 w 320"/>
                <a:gd name="T77" fmla="*/ 164 h 164"/>
                <a:gd name="T78" fmla="*/ 291 w 320"/>
                <a:gd name="T79" fmla="*/ 164 h 164"/>
                <a:gd name="T80" fmla="*/ 291 w 320"/>
                <a:gd name="T8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0" h="164">
                  <a:moveTo>
                    <a:pt x="291" y="164"/>
                  </a:moveTo>
                  <a:lnTo>
                    <a:pt x="291" y="123"/>
                  </a:lnTo>
                  <a:lnTo>
                    <a:pt x="293" y="100"/>
                  </a:lnTo>
                  <a:lnTo>
                    <a:pt x="302" y="82"/>
                  </a:lnTo>
                  <a:lnTo>
                    <a:pt x="320" y="64"/>
                  </a:lnTo>
                  <a:lnTo>
                    <a:pt x="309" y="53"/>
                  </a:lnTo>
                  <a:lnTo>
                    <a:pt x="293" y="48"/>
                  </a:lnTo>
                  <a:lnTo>
                    <a:pt x="284" y="45"/>
                  </a:lnTo>
                  <a:lnTo>
                    <a:pt x="272" y="32"/>
                  </a:lnTo>
                  <a:lnTo>
                    <a:pt x="272" y="16"/>
                  </a:lnTo>
                  <a:lnTo>
                    <a:pt x="236" y="16"/>
                  </a:lnTo>
                  <a:lnTo>
                    <a:pt x="210" y="16"/>
                  </a:lnTo>
                  <a:lnTo>
                    <a:pt x="199" y="2"/>
                  </a:lnTo>
                  <a:lnTo>
                    <a:pt x="170" y="0"/>
                  </a:lnTo>
                  <a:lnTo>
                    <a:pt x="147" y="2"/>
                  </a:lnTo>
                  <a:lnTo>
                    <a:pt x="99" y="2"/>
                  </a:lnTo>
                  <a:lnTo>
                    <a:pt x="94" y="14"/>
                  </a:lnTo>
                  <a:lnTo>
                    <a:pt x="92" y="27"/>
                  </a:lnTo>
                  <a:lnTo>
                    <a:pt x="85" y="39"/>
                  </a:lnTo>
                  <a:lnTo>
                    <a:pt x="78" y="48"/>
                  </a:lnTo>
                  <a:lnTo>
                    <a:pt x="67" y="55"/>
                  </a:lnTo>
                  <a:lnTo>
                    <a:pt x="58" y="68"/>
                  </a:lnTo>
                  <a:lnTo>
                    <a:pt x="57" y="80"/>
                  </a:lnTo>
                  <a:lnTo>
                    <a:pt x="33" y="91"/>
                  </a:lnTo>
                  <a:lnTo>
                    <a:pt x="7" y="91"/>
                  </a:lnTo>
                  <a:lnTo>
                    <a:pt x="0" y="100"/>
                  </a:lnTo>
                  <a:lnTo>
                    <a:pt x="5" y="112"/>
                  </a:lnTo>
                  <a:lnTo>
                    <a:pt x="3" y="128"/>
                  </a:lnTo>
                  <a:lnTo>
                    <a:pt x="5" y="142"/>
                  </a:lnTo>
                  <a:lnTo>
                    <a:pt x="7" y="155"/>
                  </a:lnTo>
                  <a:lnTo>
                    <a:pt x="19" y="150"/>
                  </a:lnTo>
                  <a:lnTo>
                    <a:pt x="30" y="142"/>
                  </a:lnTo>
                  <a:lnTo>
                    <a:pt x="85" y="135"/>
                  </a:lnTo>
                  <a:lnTo>
                    <a:pt x="101" y="141"/>
                  </a:lnTo>
                  <a:lnTo>
                    <a:pt x="162" y="155"/>
                  </a:lnTo>
                  <a:lnTo>
                    <a:pt x="197" y="153"/>
                  </a:lnTo>
                  <a:lnTo>
                    <a:pt x="213" y="155"/>
                  </a:lnTo>
                  <a:lnTo>
                    <a:pt x="231" y="164"/>
                  </a:lnTo>
                  <a:lnTo>
                    <a:pt x="291" y="164"/>
                  </a:lnTo>
                  <a:lnTo>
                    <a:pt x="291" y="164"/>
                  </a:lnTo>
                  <a:lnTo>
                    <a:pt x="291" y="1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15">
              <a:extLst>
                <a:ext uri="{FF2B5EF4-FFF2-40B4-BE49-F238E27FC236}">
                  <a16:creationId xmlns:a16="http://schemas.microsoft.com/office/drawing/2014/main" id="{D79B5193-AFD9-207C-9CD4-BF25A8A44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24312" y="6870994"/>
              <a:ext cx="603073" cy="632435"/>
            </a:xfrm>
            <a:custGeom>
              <a:avLst/>
              <a:gdLst>
                <a:gd name="T0" fmla="*/ 45 w 267"/>
                <a:gd name="T1" fmla="*/ 280 h 280"/>
                <a:gd name="T2" fmla="*/ 57 w 267"/>
                <a:gd name="T3" fmla="*/ 274 h 280"/>
                <a:gd name="T4" fmla="*/ 98 w 267"/>
                <a:gd name="T5" fmla="*/ 260 h 280"/>
                <a:gd name="T6" fmla="*/ 114 w 267"/>
                <a:gd name="T7" fmla="*/ 255 h 280"/>
                <a:gd name="T8" fmla="*/ 136 w 267"/>
                <a:gd name="T9" fmla="*/ 248 h 280"/>
                <a:gd name="T10" fmla="*/ 134 w 267"/>
                <a:gd name="T11" fmla="*/ 235 h 280"/>
                <a:gd name="T12" fmla="*/ 141 w 267"/>
                <a:gd name="T13" fmla="*/ 219 h 280"/>
                <a:gd name="T14" fmla="*/ 157 w 267"/>
                <a:gd name="T15" fmla="*/ 228 h 280"/>
                <a:gd name="T16" fmla="*/ 159 w 267"/>
                <a:gd name="T17" fmla="*/ 240 h 280"/>
                <a:gd name="T18" fmla="*/ 175 w 267"/>
                <a:gd name="T19" fmla="*/ 233 h 280"/>
                <a:gd name="T20" fmla="*/ 189 w 267"/>
                <a:gd name="T21" fmla="*/ 232 h 280"/>
                <a:gd name="T22" fmla="*/ 219 w 267"/>
                <a:gd name="T23" fmla="*/ 214 h 280"/>
                <a:gd name="T24" fmla="*/ 233 w 267"/>
                <a:gd name="T25" fmla="*/ 208 h 280"/>
                <a:gd name="T26" fmla="*/ 246 w 267"/>
                <a:gd name="T27" fmla="*/ 203 h 280"/>
                <a:gd name="T28" fmla="*/ 267 w 267"/>
                <a:gd name="T29" fmla="*/ 192 h 280"/>
                <a:gd name="T30" fmla="*/ 258 w 267"/>
                <a:gd name="T31" fmla="*/ 153 h 280"/>
                <a:gd name="T32" fmla="*/ 264 w 267"/>
                <a:gd name="T33" fmla="*/ 137 h 280"/>
                <a:gd name="T34" fmla="*/ 248 w 267"/>
                <a:gd name="T35" fmla="*/ 112 h 280"/>
                <a:gd name="T36" fmla="*/ 244 w 267"/>
                <a:gd name="T37" fmla="*/ 89 h 280"/>
                <a:gd name="T38" fmla="*/ 235 w 267"/>
                <a:gd name="T39" fmla="*/ 66 h 280"/>
                <a:gd name="T40" fmla="*/ 223 w 267"/>
                <a:gd name="T41" fmla="*/ 29 h 280"/>
                <a:gd name="T42" fmla="*/ 216 w 267"/>
                <a:gd name="T43" fmla="*/ 5 h 280"/>
                <a:gd name="T44" fmla="*/ 184 w 267"/>
                <a:gd name="T45" fmla="*/ 4 h 280"/>
                <a:gd name="T46" fmla="*/ 168 w 267"/>
                <a:gd name="T47" fmla="*/ 2 h 280"/>
                <a:gd name="T48" fmla="*/ 100 w 267"/>
                <a:gd name="T49" fmla="*/ 0 h 280"/>
                <a:gd name="T50" fmla="*/ 39 w 267"/>
                <a:gd name="T51" fmla="*/ 0 h 280"/>
                <a:gd name="T52" fmla="*/ 0 w 267"/>
                <a:gd name="T53" fmla="*/ 2 h 280"/>
                <a:gd name="T54" fmla="*/ 6 w 267"/>
                <a:gd name="T55" fmla="*/ 18 h 280"/>
                <a:gd name="T56" fmla="*/ 20 w 267"/>
                <a:gd name="T57" fmla="*/ 110 h 280"/>
                <a:gd name="T58" fmla="*/ 32 w 267"/>
                <a:gd name="T59" fmla="*/ 192 h 280"/>
                <a:gd name="T60" fmla="*/ 32 w 267"/>
                <a:gd name="T61" fmla="*/ 212 h 280"/>
                <a:gd name="T62" fmla="*/ 38 w 267"/>
                <a:gd name="T63" fmla="*/ 249 h 280"/>
                <a:gd name="T64" fmla="*/ 41 w 267"/>
                <a:gd name="T65" fmla="*/ 276 h 280"/>
                <a:gd name="T66" fmla="*/ 45 w 267"/>
                <a:gd name="T67" fmla="*/ 280 h 280"/>
                <a:gd name="T68" fmla="*/ 45 w 267"/>
                <a:gd name="T69" fmla="*/ 280 h 280"/>
                <a:gd name="T70" fmla="*/ 45 w 267"/>
                <a:gd name="T7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" h="280">
                  <a:moveTo>
                    <a:pt x="45" y="280"/>
                  </a:moveTo>
                  <a:lnTo>
                    <a:pt x="57" y="274"/>
                  </a:lnTo>
                  <a:lnTo>
                    <a:pt x="98" y="260"/>
                  </a:lnTo>
                  <a:lnTo>
                    <a:pt x="114" y="255"/>
                  </a:lnTo>
                  <a:lnTo>
                    <a:pt x="136" y="248"/>
                  </a:lnTo>
                  <a:lnTo>
                    <a:pt x="134" y="235"/>
                  </a:lnTo>
                  <a:lnTo>
                    <a:pt x="141" y="219"/>
                  </a:lnTo>
                  <a:lnTo>
                    <a:pt x="157" y="228"/>
                  </a:lnTo>
                  <a:lnTo>
                    <a:pt x="159" y="240"/>
                  </a:lnTo>
                  <a:lnTo>
                    <a:pt x="175" y="233"/>
                  </a:lnTo>
                  <a:lnTo>
                    <a:pt x="189" y="232"/>
                  </a:lnTo>
                  <a:lnTo>
                    <a:pt x="219" y="214"/>
                  </a:lnTo>
                  <a:lnTo>
                    <a:pt x="233" y="208"/>
                  </a:lnTo>
                  <a:lnTo>
                    <a:pt x="246" y="203"/>
                  </a:lnTo>
                  <a:lnTo>
                    <a:pt x="267" y="192"/>
                  </a:lnTo>
                  <a:lnTo>
                    <a:pt x="258" y="153"/>
                  </a:lnTo>
                  <a:lnTo>
                    <a:pt x="264" y="137"/>
                  </a:lnTo>
                  <a:lnTo>
                    <a:pt x="248" y="112"/>
                  </a:lnTo>
                  <a:lnTo>
                    <a:pt x="244" y="89"/>
                  </a:lnTo>
                  <a:lnTo>
                    <a:pt x="235" y="66"/>
                  </a:lnTo>
                  <a:lnTo>
                    <a:pt x="223" y="29"/>
                  </a:lnTo>
                  <a:lnTo>
                    <a:pt x="216" y="5"/>
                  </a:lnTo>
                  <a:lnTo>
                    <a:pt x="184" y="4"/>
                  </a:lnTo>
                  <a:lnTo>
                    <a:pt x="168" y="2"/>
                  </a:lnTo>
                  <a:lnTo>
                    <a:pt x="100" y="0"/>
                  </a:lnTo>
                  <a:lnTo>
                    <a:pt x="39" y="0"/>
                  </a:lnTo>
                  <a:lnTo>
                    <a:pt x="0" y="2"/>
                  </a:lnTo>
                  <a:lnTo>
                    <a:pt x="6" y="18"/>
                  </a:lnTo>
                  <a:lnTo>
                    <a:pt x="20" y="110"/>
                  </a:lnTo>
                  <a:lnTo>
                    <a:pt x="32" y="192"/>
                  </a:lnTo>
                  <a:lnTo>
                    <a:pt x="32" y="212"/>
                  </a:lnTo>
                  <a:lnTo>
                    <a:pt x="38" y="249"/>
                  </a:lnTo>
                  <a:lnTo>
                    <a:pt x="41" y="276"/>
                  </a:lnTo>
                  <a:lnTo>
                    <a:pt x="45" y="280"/>
                  </a:lnTo>
                  <a:lnTo>
                    <a:pt x="45" y="280"/>
                  </a:lnTo>
                  <a:lnTo>
                    <a:pt x="45" y="2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16">
              <a:extLst>
                <a:ext uri="{FF2B5EF4-FFF2-40B4-BE49-F238E27FC236}">
                  <a16:creationId xmlns:a16="http://schemas.microsoft.com/office/drawing/2014/main" id="{A2948A4F-53E3-B594-57F5-28DA0EF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76837" y="7365649"/>
              <a:ext cx="659540" cy="557899"/>
            </a:xfrm>
            <a:custGeom>
              <a:avLst/>
              <a:gdLst>
                <a:gd name="T0" fmla="*/ 52 w 292"/>
                <a:gd name="T1" fmla="*/ 247 h 247"/>
                <a:gd name="T2" fmla="*/ 82 w 292"/>
                <a:gd name="T3" fmla="*/ 235 h 247"/>
                <a:gd name="T4" fmla="*/ 107 w 292"/>
                <a:gd name="T5" fmla="*/ 226 h 247"/>
                <a:gd name="T6" fmla="*/ 127 w 292"/>
                <a:gd name="T7" fmla="*/ 223 h 247"/>
                <a:gd name="T8" fmla="*/ 148 w 292"/>
                <a:gd name="T9" fmla="*/ 205 h 247"/>
                <a:gd name="T10" fmla="*/ 169 w 292"/>
                <a:gd name="T11" fmla="*/ 194 h 247"/>
                <a:gd name="T12" fmla="*/ 184 w 292"/>
                <a:gd name="T13" fmla="*/ 203 h 247"/>
                <a:gd name="T14" fmla="*/ 200 w 292"/>
                <a:gd name="T15" fmla="*/ 208 h 247"/>
                <a:gd name="T16" fmla="*/ 189 w 292"/>
                <a:gd name="T17" fmla="*/ 191 h 247"/>
                <a:gd name="T18" fmla="*/ 203 w 292"/>
                <a:gd name="T19" fmla="*/ 180 h 247"/>
                <a:gd name="T20" fmla="*/ 214 w 292"/>
                <a:gd name="T21" fmla="*/ 171 h 247"/>
                <a:gd name="T22" fmla="*/ 226 w 292"/>
                <a:gd name="T23" fmla="*/ 173 h 247"/>
                <a:gd name="T24" fmla="*/ 228 w 292"/>
                <a:gd name="T25" fmla="*/ 189 h 247"/>
                <a:gd name="T26" fmla="*/ 239 w 292"/>
                <a:gd name="T27" fmla="*/ 199 h 247"/>
                <a:gd name="T28" fmla="*/ 251 w 292"/>
                <a:gd name="T29" fmla="*/ 212 h 247"/>
                <a:gd name="T30" fmla="*/ 260 w 292"/>
                <a:gd name="T31" fmla="*/ 219 h 247"/>
                <a:gd name="T32" fmla="*/ 271 w 292"/>
                <a:gd name="T33" fmla="*/ 226 h 247"/>
                <a:gd name="T34" fmla="*/ 273 w 292"/>
                <a:gd name="T35" fmla="*/ 214 h 247"/>
                <a:gd name="T36" fmla="*/ 281 w 292"/>
                <a:gd name="T37" fmla="*/ 201 h 247"/>
                <a:gd name="T38" fmla="*/ 292 w 292"/>
                <a:gd name="T39" fmla="*/ 191 h 247"/>
                <a:gd name="T40" fmla="*/ 289 w 292"/>
                <a:gd name="T41" fmla="*/ 173 h 247"/>
                <a:gd name="T42" fmla="*/ 280 w 292"/>
                <a:gd name="T43" fmla="*/ 162 h 247"/>
                <a:gd name="T44" fmla="*/ 278 w 292"/>
                <a:gd name="T45" fmla="*/ 150 h 247"/>
                <a:gd name="T46" fmla="*/ 285 w 292"/>
                <a:gd name="T47" fmla="*/ 137 h 247"/>
                <a:gd name="T48" fmla="*/ 290 w 292"/>
                <a:gd name="T49" fmla="*/ 121 h 247"/>
                <a:gd name="T50" fmla="*/ 289 w 292"/>
                <a:gd name="T51" fmla="*/ 109 h 247"/>
                <a:gd name="T52" fmla="*/ 273 w 292"/>
                <a:gd name="T53" fmla="*/ 119 h 247"/>
                <a:gd name="T54" fmla="*/ 255 w 292"/>
                <a:gd name="T55" fmla="*/ 126 h 247"/>
                <a:gd name="T56" fmla="*/ 246 w 292"/>
                <a:gd name="T57" fmla="*/ 119 h 247"/>
                <a:gd name="T58" fmla="*/ 239 w 292"/>
                <a:gd name="T59" fmla="*/ 105 h 247"/>
                <a:gd name="T60" fmla="*/ 239 w 292"/>
                <a:gd name="T61" fmla="*/ 93 h 247"/>
                <a:gd name="T62" fmla="*/ 241 w 292"/>
                <a:gd name="T63" fmla="*/ 80 h 247"/>
                <a:gd name="T64" fmla="*/ 242 w 292"/>
                <a:gd name="T65" fmla="*/ 68 h 247"/>
                <a:gd name="T66" fmla="*/ 251 w 292"/>
                <a:gd name="T67" fmla="*/ 52 h 247"/>
                <a:gd name="T68" fmla="*/ 249 w 292"/>
                <a:gd name="T69" fmla="*/ 39 h 247"/>
                <a:gd name="T70" fmla="*/ 237 w 292"/>
                <a:gd name="T71" fmla="*/ 30 h 247"/>
                <a:gd name="T72" fmla="*/ 216 w 292"/>
                <a:gd name="T73" fmla="*/ 25 h 247"/>
                <a:gd name="T74" fmla="*/ 175 w 292"/>
                <a:gd name="T75" fmla="*/ 13 h 247"/>
                <a:gd name="T76" fmla="*/ 146 w 292"/>
                <a:gd name="T77" fmla="*/ 7 h 247"/>
                <a:gd name="T78" fmla="*/ 134 w 292"/>
                <a:gd name="T79" fmla="*/ 5 h 247"/>
                <a:gd name="T80" fmla="*/ 118 w 292"/>
                <a:gd name="T81" fmla="*/ 4 h 247"/>
                <a:gd name="T82" fmla="*/ 102 w 292"/>
                <a:gd name="T83" fmla="*/ 0 h 247"/>
                <a:gd name="T84" fmla="*/ 91 w 292"/>
                <a:gd name="T85" fmla="*/ 13 h 247"/>
                <a:gd name="T86" fmla="*/ 79 w 292"/>
                <a:gd name="T87" fmla="*/ 25 h 247"/>
                <a:gd name="T88" fmla="*/ 66 w 292"/>
                <a:gd name="T89" fmla="*/ 23 h 247"/>
                <a:gd name="T90" fmla="*/ 55 w 292"/>
                <a:gd name="T91" fmla="*/ 14 h 247"/>
                <a:gd name="T92" fmla="*/ 41 w 292"/>
                <a:gd name="T93" fmla="*/ 20 h 247"/>
                <a:gd name="T94" fmla="*/ 32 w 292"/>
                <a:gd name="T95" fmla="*/ 13 h 247"/>
                <a:gd name="T96" fmla="*/ 16 w 292"/>
                <a:gd name="T97" fmla="*/ 11 h 247"/>
                <a:gd name="T98" fmla="*/ 2 w 292"/>
                <a:gd name="T99" fmla="*/ 14 h 247"/>
                <a:gd name="T100" fmla="*/ 0 w 292"/>
                <a:gd name="T101" fmla="*/ 57 h 247"/>
                <a:gd name="T102" fmla="*/ 6 w 292"/>
                <a:gd name="T103" fmla="*/ 73 h 247"/>
                <a:gd name="T104" fmla="*/ 13 w 292"/>
                <a:gd name="T105" fmla="*/ 98 h 247"/>
                <a:gd name="T106" fmla="*/ 22 w 292"/>
                <a:gd name="T107" fmla="*/ 130 h 247"/>
                <a:gd name="T108" fmla="*/ 34 w 292"/>
                <a:gd name="T109" fmla="*/ 182 h 247"/>
                <a:gd name="T110" fmla="*/ 43 w 292"/>
                <a:gd name="T111" fmla="*/ 212 h 247"/>
                <a:gd name="T112" fmla="*/ 52 w 292"/>
                <a:gd name="T113" fmla="*/ 247 h 247"/>
                <a:gd name="T114" fmla="*/ 52 w 292"/>
                <a:gd name="T115" fmla="*/ 247 h 247"/>
                <a:gd name="T116" fmla="*/ 52 w 292"/>
                <a:gd name="T117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2" h="247">
                  <a:moveTo>
                    <a:pt x="52" y="247"/>
                  </a:moveTo>
                  <a:lnTo>
                    <a:pt x="82" y="235"/>
                  </a:lnTo>
                  <a:lnTo>
                    <a:pt x="107" y="226"/>
                  </a:lnTo>
                  <a:lnTo>
                    <a:pt x="127" y="223"/>
                  </a:lnTo>
                  <a:lnTo>
                    <a:pt x="148" y="205"/>
                  </a:lnTo>
                  <a:lnTo>
                    <a:pt x="169" y="194"/>
                  </a:lnTo>
                  <a:lnTo>
                    <a:pt x="184" y="203"/>
                  </a:lnTo>
                  <a:lnTo>
                    <a:pt x="200" y="208"/>
                  </a:lnTo>
                  <a:lnTo>
                    <a:pt x="189" y="191"/>
                  </a:lnTo>
                  <a:lnTo>
                    <a:pt x="203" y="180"/>
                  </a:lnTo>
                  <a:lnTo>
                    <a:pt x="214" y="171"/>
                  </a:lnTo>
                  <a:lnTo>
                    <a:pt x="226" y="173"/>
                  </a:lnTo>
                  <a:lnTo>
                    <a:pt x="228" y="189"/>
                  </a:lnTo>
                  <a:lnTo>
                    <a:pt x="239" y="199"/>
                  </a:lnTo>
                  <a:lnTo>
                    <a:pt x="251" y="212"/>
                  </a:lnTo>
                  <a:lnTo>
                    <a:pt x="260" y="219"/>
                  </a:lnTo>
                  <a:lnTo>
                    <a:pt x="271" y="226"/>
                  </a:lnTo>
                  <a:lnTo>
                    <a:pt x="273" y="214"/>
                  </a:lnTo>
                  <a:lnTo>
                    <a:pt x="281" y="201"/>
                  </a:lnTo>
                  <a:lnTo>
                    <a:pt x="292" y="191"/>
                  </a:lnTo>
                  <a:lnTo>
                    <a:pt x="289" y="173"/>
                  </a:lnTo>
                  <a:lnTo>
                    <a:pt x="280" y="162"/>
                  </a:lnTo>
                  <a:lnTo>
                    <a:pt x="278" y="150"/>
                  </a:lnTo>
                  <a:lnTo>
                    <a:pt x="285" y="137"/>
                  </a:lnTo>
                  <a:lnTo>
                    <a:pt x="290" y="121"/>
                  </a:lnTo>
                  <a:lnTo>
                    <a:pt x="289" y="109"/>
                  </a:lnTo>
                  <a:lnTo>
                    <a:pt x="273" y="119"/>
                  </a:lnTo>
                  <a:lnTo>
                    <a:pt x="255" y="126"/>
                  </a:lnTo>
                  <a:lnTo>
                    <a:pt x="246" y="119"/>
                  </a:lnTo>
                  <a:lnTo>
                    <a:pt x="239" y="105"/>
                  </a:lnTo>
                  <a:lnTo>
                    <a:pt x="239" y="93"/>
                  </a:lnTo>
                  <a:lnTo>
                    <a:pt x="241" y="80"/>
                  </a:lnTo>
                  <a:lnTo>
                    <a:pt x="242" y="68"/>
                  </a:lnTo>
                  <a:lnTo>
                    <a:pt x="251" y="52"/>
                  </a:lnTo>
                  <a:lnTo>
                    <a:pt x="249" y="39"/>
                  </a:lnTo>
                  <a:lnTo>
                    <a:pt x="237" y="30"/>
                  </a:lnTo>
                  <a:lnTo>
                    <a:pt x="216" y="25"/>
                  </a:lnTo>
                  <a:lnTo>
                    <a:pt x="175" y="13"/>
                  </a:lnTo>
                  <a:lnTo>
                    <a:pt x="146" y="7"/>
                  </a:lnTo>
                  <a:lnTo>
                    <a:pt x="134" y="5"/>
                  </a:lnTo>
                  <a:lnTo>
                    <a:pt x="118" y="4"/>
                  </a:lnTo>
                  <a:lnTo>
                    <a:pt x="102" y="0"/>
                  </a:lnTo>
                  <a:lnTo>
                    <a:pt x="91" y="13"/>
                  </a:lnTo>
                  <a:lnTo>
                    <a:pt x="79" y="25"/>
                  </a:lnTo>
                  <a:lnTo>
                    <a:pt x="66" y="23"/>
                  </a:lnTo>
                  <a:lnTo>
                    <a:pt x="55" y="14"/>
                  </a:lnTo>
                  <a:lnTo>
                    <a:pt x="41" y="20"/>
                  </a:lnTo>
                  <a:lnTo>
                    <a:pt x="32" y="13"/>
                  </a:lnTo>
                  <a:lnTo>
                    <a:pt x="16" y="11"/>
                  </a:lnTo>
                  <a:lnTo>
                    <a:pt x="2" y="14"/>
                  </a:lnTo>
                  <a:lnTo>
                    <a:pt x="0" y="57"/>
                  </a:lnTo>
                  <a:lnTo>
                    <a:pt x="6" y="73"/>
                  </a:lnTo>
                  <a:lnTo>
                    <a:pt x="13" y="98"/>
                  </a:lnTo>
                  <a:lnTo>
                    <a:pt x="22" y="130"/>
                  </a:lnTo>
                  <a:lnTo>
                    <a:pt x="34" y="182"/>
                  </a:lnTo>
                  <a:lnTo>
                    <a:pt x="43" y="212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52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17">
              <a:extLst>
                <a:ext uri="{FF2B5EF4-FFF2-40B4-BE49-F238E27FC236}">
                  <a16:creationId xmlns:a16="http://schemas.microsoft.com/office/drawing/2014/main" id="{FA1A85D6-6EFD-8BF7-D1F1-2F901281C9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61446" y="7871597"/>
              <a:ext cx="695679" cy="616625"/>
            </a:xfrm>
            <a:custGeom>
              <a:avLst/>
              <a:gdLst>
                <a:gd name="T0" fmla="*/ 224 w 308"/>
                <a:gd name="T1" fmla="*/ 273 h 273"/>
                <a:gd name="T2" fmla="*/ 226 w 308"/>
                <a:gd name="T3" fmla="*/ 260 h 273"/>
                <a:gd name="T4" fmla="*/ 221 w 308"/>
                <a:gd name="T5" fmla="*/ 246 h 273"/>
                <a:gd name="T6" fmla="*/ 230 w 308"/>
                <a:gd name="T7" fmla="*/ 234 h 273"/>
                <a:gd name="T8" fmla="*/ 224 w 308"/>
                <a:gd name="T9" fmla="*/ 221 h 273"/>
                <a:gd name="T10" fmla="*/ 233 w 308"/>
                <a:gd name="T11" fmla="*/ 209 h 273"/>
                <a:gd name="T12" fmla="*/ 240 w 308"/>
                <a:gd name="T13" fmla="*/ 196 h 273"/>
                <a:gd name="T14" fmla="*/ 262 w 308"/>
                <a:gd name="T15" fmla="*/ 185 h 273"/>
                <a:gd name="T16" fmla="*/ 286 w 308"/>
                <a:gd name="T17" fmla="*/ 161 h 273"/>
                <a:gd name="T18" fmla="*/ 303 w 308"/>
                <a:gd name="T19" fmla="*/ 143 h 273"/>
                <a:gd name="T20" fmla="*/ 308 w 308"/>
                <a:gd name="T21" fmla="*/ 127 h 273"/>
                <a:gd name="T22" fmla="*/ 295 w 308"/>
                <a:gd name="T23" fmla="*/ 100 h 273"/>
                <a:gd name="T24" fmla="*/ 279 w 308"/>
                <a:gd name="T25" fmla="*/ 98 h 273"/>
                <a:gd name="T26" fmla="*/ 262 w 308"/>
                <a:gd name="T27" fmla="*/ 79 h 273"/>
                <a:gd name="T28" fmla="*/ 246 w 308"/>
                <a:gd name="T29" fmla="*/ 84 h 273"/>
                <a:gd name="T30" fmla="*/ 228 w 308"/>
                <a:gd name="T31" fmla="*/ 63 h 273"/>
                <a:gd name="T32" fmla="*/ 183 w 308"/>
                <a:gd name="T33" fmla="*/ 63 h 273"/>
                <a:gd name="T34" fmla="*/ 171 w 308"/>
                <a:gd name="T35" fmla="*/ 48 h 273"/>
                <a:gd name="T36" fmla="*/ 162 w 308"/>
                <a:gd name="T37" fmla="*/ 41 h 273"/>
                <a:gd name="T38" fmla="*/ 153 w 308"/>
                <a:gd name="T39" fmla="*/ 32 h 273"/>
                <a:gd name="T40" fmla="*/ 149 w 308"/>
                <a:gd name="T41" fmla="*/ 16 h 273"/>
                <a:gd name="T42" fmla="*/ 141 w 308"/>
                <a:gd name="T43" fmla="*/ 2 h 273"/>
                <a:gd name="T44" fmla="*/ 123 w 308"/>
                <a:gd name="T45" fmla="*/ 0 h 273"/>
                <a:gd name="T46" fmla="*/ 105 w 308"/>
                <a:gd name="T47" fmla="*/ 27 h 273"/>
                <a:gd name="T48" fmla="*/ 91 w 308"/>
                <a:gd name="T49" fmla="*/ 38 h 273"/>
                <a:gd name="T50" fmla="*/ 36 w 308"/>
                <a:gd name="T51" fmla="*/ 77 h 273"/>
                <a:gd name="T52" fmla="*/ 0 w 308"/>
                <a:gd name="T53" fmla="*/ 98 h 273"/>
                <a:gd name="T54" fmla="*/ 2 w 308"/>
                <a:gd name="T55" fmla="*/ 128 h 273"/>
                <a:gd name="T56" fmla="*/ 14 w 308"/>
                <a:gd name="T57" fmla="*/ 134 h 273"/>
                <a:gd name="T58" fmla="*/ 19 w 308"/>
                <a:gd name="T59" fmla="*/ 143 h 273"/>
                <a:gd name="T60" fmla="*/ 28 w 308"/>
                <a:gd name="T61" fmla="*/ 155 h 273"/>
                <a:gd name="T62" fmla="*/ 37 w 308"/>
                <a:gd name="T63" fmla="*/ 168 h 273"/>
                <a:gd name="T64" fmla="*/ 44 w 308"/>
                <a:gd name="T65" fmla="*/ 178 h 273"/>
                <a:gd name="T66" fmla="*/ 50 w 308"/>
                <a:gd name="T67" fmla="*/ 193 h 273"/>
                <a:gd name="T68" fmla="*/ 59 w 308"/>
                <a:gd name="T69" fmla="*/ 203 h 273"/>
                <a:gd name="T70" fmla="*/ 69 w 308"/>
                <a:gd name="T71" fmla="*/ 212 h 273"/>
                <a:gd name="T72" fmla="*/ 85 w 308"/>
                <a:gd name="T73" fmla="*/ 219 h 273"/>
                <a:gd name="T74" fmla="*/ 98 w 308"/>
                <a:gd name="T75" fmla="*/ 228 h 273"/>
                <a:gd name="T76" fmla="*/ 110 w 308"/>
                <a:gd name="T77" fmla="*/ 232 h 273"/>
                <a:gd name="T78" fmla="*/ 119 w 308"/>
                <a:gd name="T79" fmla="*/ 241 h 273"/>
                <a:gd name="T80" fmla="*/ 132 w 308"/>
                <a:gd name="T81" fmla="*/ 244 h 273"/>
                <a:gd name="T82" fmla="*/ 144 w 308"/>
                <a:gd name="T83" fmla="*/ 244 h 273"/>
                <a:gd name="T84" fmla="*/ 157 w 308"/>
                <a:gd name="T85" fmla="*/ 248 h 273"/>
                <a:gd name="T86" fmla="*/ 169 w 308"/>
                <a:gd name="T87" fmla="*/ 257 h 273"/>
                <a:gd name="T88" fmla="*/ 181 w 308"/>
                <a:gd name="T89" fmla="*/ 260 h 273"/>
                <a:gd name="T90" fmla="*/ 196 w 308"/>
                <a:gd name="T91" fmla="*/ 266 h 273"/>
                <a:gd name="T92" fmla="*/ 208 w 308"/>
                <a:gd name="T93" fmla="*/ 267 h 273"/>
                <a:gd name="T94" fmla="*/ 224 w 308"/>
                <a:gd name="T95" fmla="*/ 273 h 273"/>
                <a:gd name="T96" fmla="*/ 224 w 308"/>
                <a:gd name="T97" fmla="*/ 273 h 273"/>
                <a:gd name="T98" fmla="*/ 224 w 308"/>
                <a:gd name="T99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273">
                  <a:moveTo>
                    <a:pt x="224" y="273"/>
                  </a:moveTo>
                  <a:lnTo>
                    <a:pt x="226" y="260"/>
                  </a:lnTo>
                  <a:lnTo>
                    <a:pt x="221" y="246"/>
                  </a:lnTo>
                  <a:lnTo>
                    <a:pt x="230" y="234"/>
                  </a:lnTo>
                  <a:lnTo>
                    <a:pt x="224" y="221"/>
                  </a:lnTo>
                  <a:lnTo>
                    <a:pt x="233" y="209"/>
                  </a:lnTo>
                  <a:lnTo>
                    <a:pt x="240" y="196"/>
                  </a:lnTo>
                  <a:lnTo>
                    <a:pt x="262" y="185"/>
                  </a:lnTo>
                  <a:lnTo>
                    <a:pt x="286" y="161"/>
                  </a:lnTo>
                  <a:lnTo>
                    <a:pt x="303" y="143"/>
                  </a:lnTo>
                  <a:lnTo>
                    <a:pt x="308" y="127"/>
                  </a:lnTo>
                  <a:lnTo>
                    <a:pt x="295" y="100"/>
                  </a:lnTo>
                  <a:lnTo>
                    <a:pt x="279" y="98"/>
                  </a:lnTo>
                  <a:lnTo>
                    <a:pt x="262" y="79"/>
                  </a:lnTo>
                  <a:lnTo>
                    <a:pt x="246" y="84"/>
                  </a:lnTo>
                  <a:lnTo>
                    <a:pt x="228" y="63"/>
                  </a:lnTo>
                  <a:lnTo>
                    <a:pt x="183" y="63"/>
                  </a:lnTo>
                  <a:lnTo>
                    <a:pt x="171" y="48"/>
                  </a:lnTo>
                  <a:lnTo>
                    <a:pt x="162" y="41"/>
                  </a:lnTo>
                  <a:lnTo>
                    <a:pt x="153" y="32"/>
                  </a:lnTo>
                  <a:lnTo>
                    <a:pt x="149" y="16"/>
                  </a:lnTo>
                  <a:lnTo>
                    <a:pt x="141" y="2"/>
                  </a:lnTo>
                  <a:lnTo>
                    <a:pt x="123" y="0"/>
                  </a:lnTo>
                  <a:lnTo>
                    <a:pt x="105" y="27"/>
                  </a:lnTo>
                  <a:lnTo>
                    <a:pt x="91" y="38"/>
                  </a:lnTo>
                  <a:lnTo>
                    <a:pt x="36" y="77"/>
                  </a:lnTo>
                  <a:lnTo>
                    <a:pt x="0" y="98"/>
                  </a:lnTo>
                  <a:lnTo>
                    <a:pt x="2" y="128"/>
                  </a:lnTo>
                  <a:lnTo>
                    <a:pt x="14" y="134"/>
                  </a:lnTo>
                  <a:lnTo>
                    <a:pt x="19" y="143"/>
                  </a:lnTo>
                  <a:lnTo>
                    <a:pt x="28" y="155"/>
                  </a:lnTo>
                  <a:lnTo>
                    <a:pt x="37" y="168"/>
                  </a:lnTo>
                  <a:lnTo>
                    <a:pt x="44" y="178"/>
                  </a:lnTo>
                  <a:lnTo>
                    <a:pt x="50" y="193"/>
                  </a:lnTo>
                  <a:lnTo>
                    <a:pt x="59" y="203"/>
                  </a:lnTo>
                  <a:lnTo>
                    <a:pt x="69" y="212"/>
                  </a:lnTo>
                  <a:lnTo>
                    <a:pt x="85" y="219"/>
                  </a:lnTo>
                  <a:lnTo>
                    <a:pt x="98" y="228"/>
                  </a:lnTo>
                  <a:lnTo>
                    <a:pt x="110" y="232"/>
                  </a:lnTo>
                  <a:lnTo>
                    <a:pt x="119" y="241"/>
                  </a:lnTo>
                  <a:lnTo>
                    <a:pt x="132" y="244"/>
                  </a:lnTo>
                  <a:lnTo>
                    <a:pt x="144" y="244"/>
                  </a:lnTo>
                  <a:lnTo>
                    <a:pt x="157" y="248"/>
                  </a:lnTo>
                  <a:lnTo>
                    <a:pt x="169" y="257"/>
                  </a:lnTo>
                  <a:lnTo>
                    <a:pt x="181" y="260"/>
                  </a:lnTo>
                  <a:lnTo>
                    <a:pt x="196" y="266"/>
                  </a:lnTo>
                  <a:lnTo>
                    <a:pt x="208" y="267"/>
                  </a:lnTo>
                  <a:lnTo>
                    <a:pt x="224" y="273"/>
                  </a:lnTo>
                  <a:lnTo>
                    <a:pt x="224" y="273"/>
                  </a:lnTo>
                  <a:lnTo>
                    <a:pt x="224" y="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18">
              <a:extLst>
                <a:ext uri="{FF2B5EF4-FFF2-40B4-BE49-F238E27FC236}">
                  <a16:creationId xmlns:a16="http://schemas.microsoft.com/office/drawing/2014/main" id="{FB718123-E2A9-CB1D-7E69-5FF835803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30653" y="8092950"/>
              <a:ext cx="867340" cy="670834"/>
            </a:xfrm>
            <a:custGeom>
              <a:avLst/>
              <a:gdLst>
                <a:gd name="T0" fmla="*/ 149 w 384"/>
                <a:gd name="T1" fmla="*/ 297 h 297"/>
                <a:gd name="T2" fmla="*/ 189 w 384"/>
                <a:gd name="T3" fmla="*/ 267 h 297"/>
                <a:gd name="T4" fmla="*/ 203 w 384"/>
                <a:gd name="T5" fmla="*/ 257 h 297"/>
                <a:gd name="T6" fmla="*/ 217 w 384"/>
                <a:gd name="T7" fmla="*/ 244 h 297"/>
                <a:gd name="T8" fmla="*/ 231 w 384"/>
                <a:gd name="T9" fmla="*/ 237 h 297"/>
                <a:gd name="T10" fmla="*/ 271 w 384"/>
                <a:gd name="T11" fmla="*/ 200 h 297"/>
                <a:gd name="T12" fmla="*/ 333 w 384"/>
                <a:gd name="T13" fmla="*/ 146 h 297"/>
                <a:gd name="T14" fmla="*/ 365 w 384"/>
                <a:gd name="T15" fmla="*/ 146 h 297"/>
                <a:gd name="T16" fmla="*/ 384 w 384"/>
                <a:gd name="T17" fmla="*/ 148 h 297"/>
                <a:gd name="T18" fmla="*/ 372 w 384"/>
                <a:gd name="T19" fmla="*/ 144 h 297"/>
                <a:gd name="T20" fmla="*/ 356 w 384"/>
                <a:gd name="T21" fmla="*/ 144 h 297"/>
                <a:gd name="T22" fmla="*/ 343 w 384"/>
                <a:gd name="T23" fmla="*/ 134 h 297"/>
                <a:gd name="T24" fmla="*/ 335 w 384"/>
                <a:gd name="T25" fmla="*/ 127 h 297"/>
                <a:gd name="T26" fmla="*/ 322 w 384"/>
                <a:gd name="T27" fmla="*/ 121 h 297"/>
                <a:gd name="T28" fmla="*/ 311 w 384"/>
                <a:gd name="T29" fmla="*/ 118 h 297"/>
                <a:gd name="T30" fmla="*/ 299 w 384"/>
                <a:gd name="T31" fmla="*/ 109 h 297"/>
                <a:gd name="T32" fmla="*/ 290 w 384"/>
                <a:gd name="T33" fmla="*/ 102 h 297"/>
                <a:gd name="T34" fmla="*/ 283 w 384"/>
                <a:gd name="T35" fmla="*/ 84 h 297"/>
                <a:gd name="T36" fmla="*/ 274 w 384"/>
                <a:gd name="T37" fmla="*/ 77 h 297"/>
                <a:gd name="T38" fmla="*/ 265 w 384"/>
                <a:gd name="T39" fmla="*/ 63 h 297"/>
                <a:gd name="T40" fmla="*/ 260 w 384"/>
                <a:gd name="T41" fmla="*/ 48 h 297"/>
                <a:gd name="T42" fmla="*/ 249 w 384"/>
                <a:gd name="T43" fmla="*/ 41 h 297"/>
                <a:gd name="T44" fmla="*/ 240 w 384"/>
                <a:gd name="T45" fmla="*/ 30 h 297"/>
                <a:gd name="T46" fmla="*/ 235 w 384"/>
                <a:gd name="T47" fmla="*/ 0 h 297"/>
                <a:gd name="T48" fmla="*/ 201 w 384"/>
                <a:gd name="T49" fmla="*/ 4 h 297"/>
                <a:gd name="T50" fmla="*/ 176 w 384"/>
                <a:gd name="T51" fmla="*/ 0 h 297"/>
                <a:gd name="T52" fmla="*/ 133 w 384"/>
                <a:gd name="T53" fmla="*/ 0 h 297"/>
                <a:gd name="T54" fmla="*/ 66 w 384"/>
                <a:gd name="T55" fmla="*/ 2 h 297"/>
                <a:gd name="T56" fmla="*/ 57 w 384"/>
                <a:gd name="T57" fmla="*/ 47 h 297"/>
                <a:gd name="T58" fmla="*/ 37 w 384"/>
                <a:gd name="T59" fmla="*/ 48 h 297"/>
                <a:gd name="T60" fmla="*/ 28 w 384"/>
                <a:gd name="T61" fmla="*/ 63 h 297"/>
                <a:gd name="T62" fmla="*/ 20 w 384"/>
                <a:gd name="T63" fmla="*/ 95 h 297"/>
                <a:gd name="T64" fmla="*/ 0 w 384"/>
                <a:gd name="T65" fmla="*/ 146 h 297"/>
                <a:gd name="T66" fmla="*/ 11 w 384"/>
                <a:gd name="T67" fmla="*/ 160 h 297"/>
                <a:gd name="T68" fmla="*/ 27 w 384"/>
                <a:gd name="T69" fmla="*/ 162 h 297"/>
                <a:gd name="T70" fmla="*/ 41 w 384"/>
                <a:gd name="T71" fmla="*/ 155 h 297"/>
                <a:gd name="T72" fmla="*/ 52 w 384"/>
                <a:gd name="T73" fmla="*/ 166 h 297"/>
                <a:gd name="T74" fmla="*/ 66 w 384"/>
                <a:gd name="T75" fmla="*/ 155 h 297"/>
                <a:gd name="T76" fmla="*/ 78 w 384"/>
                <a:gd name="T77" fmla="*/ 169 h 297"/>
                <a:gd name="T78" fmla="*/ 85 w 384"/>
                <a:gd name="T79" fmla="*/ 184 h 297"/>
                <a:gd name="T80" fmla="*/ 96 w 384"/>
                <a:gd name="T81" fmla="*/ 198 h 297"/>
                <a:gd name="T82" fmla="*/ 109 w 384"/>
                <a:gd name="T83" fmla="*/ 200 h 297"/>
                <a:gd name="T84" fmla="*/ 94 w 384"/>
                <a:gd name="T85" fmla="*/ 210 h 297"/>
                <a:gd name="T86" fmla="*/ 100 w 384"/>
                <a:gd name="T87" fmla="*/ 225 h 297"/>
                <a:gd name="T88" fmla="*/ 98 w 384"/>
                <a:gd name="T89" fmla="*/ 241 h 297"/>
                <a:gd name="T90" fmla="*/ 103 w 384"/>
                <a:gd name="T91" fmla="*/ 253 h 297"/>
                <a:gd name="T92" fmla="*/ 116 w 384"/>
                <a:gd name="T93" fmla="*/ 258 h 297"/>
                <a:gd name="T94" fmla="*/ 116 w 384"/>
                <a:gd name="T95" fmla="*/ 274 h 297"/>
                <a:gd name="T96" fmla="*/ 132 w 384"/>
                <a:gd name="T97" fmla="*/ 276 h 297"/>
                <a:gd name="T98" fmla="*/ 144 w 384"/>
                <a:gd name="T99" fmla="*/ 287 h 297"/>
                <a:gd name="T100" fmla="*/ 153 w 384"/>
                <a:gd name="T101" fmla="*/ 297 h 297"/>
                <a:gd name="T102" fmla="*/ 149 w 384"/>
                <a:gd name="T103" fmla="*/ 297 h 297"/>
                <a:gd name="T104" fmla="*/ 149 w 384"/>
                <a:gd name="T105" fmla="*/ 297 h 297"/>
                <a:gd name="T106" fmla="*/ 149 w 384"/>
                <a:gd name="T10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4" h="297">
                  <a:moveTo>
                    <a:pt x="149" y="297"/>
                  </a:moveTo>
                  <a:lnTo>
                    <a:pt x="189" y="267"/>
                  </a:lnTo>
                  <a:lnTo>
                    <a:pt x="203" y="257"/>
                  </a:lnTo>
                  <a:lnTo>
                    <a:pt x="217" y="244"/>
                  </a:lnTo>
                  <a:lnTo>
                    <a:pt x="231" y="237"/>
                  </a:lnTo>
                  <a:lnTo>
                    <a:pt x="271" y="200"/>
                  </a:lnTo>
                  <a:lnTo>
                    <a:pt x="333" y="146"/>
                  </a:lnTo>
                  <a:lnTo>
                    <a:pt x="365" y="146"/>
                  </a:lnTo>
                  <a:lnTo>
                    <a:pt x="384" y="148"/>
                  </a:lnTo>
                  <a:lnTo>
                    <a:pt x="372" y="144"/>
                  </a:lnTo>
                  <a:lnTo>
                    <a:pt x="356" y="144"/>
                  </a:lnTo>
                  <a:lnTo>
                    <a:pt x="343" y="134"/>
                  </a:lnTo>
                  <a:lnTo>
                    <a:pt x="335" y="127"/>
                  </a:lnTo>
                  <a:lnTo>
                    <a:pt x="322" y="121"/>
                  </a:lnTo>
                  <a:lnTo>
                    <a:pt x="311" y="118"/>
                  </a:lnTo>
                  <a:lnTo>
                    <a:pt x="299" y="109"/>
                  </a:lnTo>
                  <a:lnTo>
                    <a:pt x="290" y="102"/>
                  </a:lnTo>
                  <a:lnTo>
                    <a:pt x="283" y="84"/>
                  </a:lnTo>
                  <a:lnTo>
                    <a:pt x="274" y="77"/>
                  </a:lnTo>
                  <a:lnTo>
                    <a:pt x="265" y="63"/>
                  </a:lnTo>
                  <a:lnTo>
                    <a:pt x="260" y="48"/>
                  </a:lnTo>
                  <a:lnTo>
                    <a:pt x="249" y="41"/>
                  </a:lnTo>
                  <a:lnTo>
                    <a:pt x="240" y="30"/>
                  </a:lnTo>
                  <a:lnTo>
                    <a:pt x="235" y="0"/>
                  </a:lnTo>
                  <a:lnTo>
                    <a:pt x="201" y="4"/>
                  </a:lnTo>
                  <a:lnTo>
                    <a:pt x="176" y="0"/>
                  </a:lnTo>
                  <a:lnTo>
                    <a:pt x="133" y="0"/>
                  </a:lnTo>
                  <a:lnTo>
                    <a:pt x="66" y="2"/>
                  </a:lnTo>
                  <a:lnTo>
                    <a:pt x="57" y="47"/>
                  </a:lnTo>
                  <a:lnTo>
                    <a:pt x="37" y="48"/>
                  </a:lnTo>
                  <a:lnTo>
                    <a:pt x="28" y="63"/>
                  </a:lnTo>
                  <a:lnTo>
                    <a:pt x="20" y="95"/>
                  </a:lnTo>
                  <a:lnTo>
                    <a:pt x="0" y="146"/>
                  </a:lnTo>
                  <a:lnTo>
                    <a:pt x="11" y="160"/>
                  </a:lnTo>
                  <a:lnTo>
                    <a:pt x="27" y="162"/>
                  </a:lnTo>
                  <a:lnTo>
                    <a:pt x="41" y="155"/>
                  </a:lnTo>
                  <a:lnTo>
                    <a:pt x="52" y="166"/>
                  </a:lnTo>
                  <a:lnTo>
                    <a:pt x="66" y="155"/>
                  </a:lnTo>
                  <a:lnTo>
                    <a:pt x="78" y="169"/>
                  </a:lnTo>
                  <a:lnTo>
                    <a:pt x="85" y="184"/>
                  </a:lnTo>
                  <a:lnTo>
                    <a:pt x="96" y="198"/>
                  </a:lnTo>
                  <a:lnTo>
                    <a:pt x="109" y="200"/>
                  </a:lnTo>
                  <a:lnTo>
                    <a:pt x="94" y="210"/>
                  </a:lnTo>
                  <a:lnTo>
                    <a:pt x="100" y="225"/>
                  </a:lnTo>
                  <a:lnTo>
                    <a:pt x="98" y="241"/>
                  </a:lnTo>
                  <a:lnTo>
                    <a:pt x="103" y="253"/>
                  </a:lnTo>
                  <a:lnTo>
                    <a:pt x="116" y="258"/>
                  </a:lnTo>
                  <a:lnTo>
                    <a:pt x="116" y="274"/>
                  </a:lnTo>
                  <a:lnTo>
                    <a:pt x="132" y="276"/>
                  </a:lnTo>
                  <a:lnTo>
                    <a:pt x="144" y="287"/>
                  </a:lnTo>
                  <a:lnTo>
                    <a:pt x="153" y="297"/>
                  </a:lnTo>
                  <a:lnTo>
                    <a:pt x="149" y="297"/>
                  </a:lnTo>
                  <a:lnTo>
                    <a:pt x="149" y="297"/>
                  </a:lnTo>
                  <a:lnTo>
                    <a:pt x="149" y="2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19">
              <a:extLst>
                <a:ext uri="{FF2B5EF4-FFF2-40B4-BE49-F238E27FC236}">
                  <a16:creationId xmlns:a16="http://schemas.microsoft.com/office/drawing/2014/main" id="{2B443764-05A9-BBDE-D0EF-D05EFA7F3B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09525" y="8040999"/>
              <a:ext cx="860565" cy="612108"/>
            </a:xfrm>
            <a:custGeom>
              <a:avLst/>
              <a:gdLst>
                <a:gd name="T0" fmla="*/ 239 w 381"/>
                <a:gd name="T1" fmla="*/ 269 h 271"/>
                <a:gd name="T2" fmla="*/ 351 w 381"/>
                <a:gd name="T3" fmla="*/ 271 h 271"/>
                <a:gd name="T4" fmla="*/ 377 w 381"/>
                <a:gd name="T5" fmla="*/ 271 h 271"/>
                <a:gd name="T6" fmla="*/ 376 w 381"/>
                <a:gd name="T7" fmla="*/ 256 h 271"/>
                <a:gd name="T8" fmla="*/ 376 w 381"/>
                <a:gd name="T9" fmla="*/ 176 h 271"/>
                <a:gd name="T10" fmla="*/ 370 w 381"/>
                <a:gd name="T11" fmla="*/ 162 h 271"/>
                <a:gd name="T12" fmla="*/ 376 w 381"/>
                <a:gd name="T13" fmla="*/ 141 h 271"/>
                <a:gd name="T14" fmla="*/ 381 w 381"/>
                <a:gd name="T15" fmla="*/ 125 h 271"/>
                <a:gd name="T16" fmla="*/ 379 w 381"/>
                <a:gd name="T17" fmla="*/ 70 h 271"/>
                <a:gd name="T18" fmla="*/ 379 w 381"/>
                <a:gd name="T19" fmla="*/ 41 h 271"/>
                <a:gd name="T20" fmla="*/ 370 w 381"/>
                <a:gd name="T21" fmla="*/ 27 h 271"/>
                <a:gd name="T22" fmla="*/ 353 w 381"/>
                <a:gd name="T23" fmla="*/ 18 h 271"/>
                <a:gd name="T24" fmla="*/ 335 w 381"/>
                <a:gd name="T25" fmla="*/ 13 h 271"/>
                <a:gd name="T26" fmla="*/ 319 w 381"/>
                <a:gd name="T27" fmla="*/ 4 h 271"/>
                <a:gd name="T28" fmla="*/ 258 w 381"/>
                <a:gd name="T29" fmla="*/ 5 h 271"/>
                <a:gd name="T30" fmla="*/ 244 w 381"/>
                <a:gd name="T31" fmla="*/ 5 h 271"/>
                <a:gd name="T32" fmla="*/ 80 w 381"/>
                <a:gd name="T33" fmla="*/ 4 h 271"/>
                <a:gd name="T34" fmla="*/ 64 w 381"/>
                <a:gd name="T35" fmla="*/ 2 h 271"/>
                <a:gd name="T36" fmla="*/ 0 w 381"/>
                <a:gd name="T37" fmla="*/ 0 h 271"/>
                <a:gd name="T38" fmla="*/ 2 w 381"/>
                <a:gd name="T39" fmla="*/ 16 h 271"/>
                <a:gd name="T40" fmla="*/ 18 w 381"/>
                <a:gd name="T41" fmla="*/ 16 h 271"/>
                <a:gd name="T42" fmla="*/ 23 w 381"/>
                <a:gd name="T43" fmla="*/ 25 h 271"/>
                <a:gd name="T44" fmla="*/ 11 w 381"/>
                <a:gd name="T45" fmla="*/ 41 h 271"/>
                <a:gd name="T46" fmla="*/ 9 w 381"/>
                <a:gd name="T47" fmla="*/ 57 h 271"/>
                <a:gd name="T48" fmla="*/ 18 w 381"/>
                <a:gd name="T49" fmla="*/ 68 h 271"/>
                <a:gd name="T50" fmla="*/ 30 w 381"/>
                <a:gd name="T51" fmla="*/ 75 h 271"/>
                <a:gd name="T52" fmla="*/ 41 w 381"/>
                <a:gd name="T53" fmla="*/ 86 h 271"/>
                <a:gd name="T54" fmla="*/ 29 w 381"/>
                <a:gd name="T55" fmla="*/ 105 h 271"/>
                <a:gd name="T56" fmla="*/ 34 w 381"/>
                <a:gd name="T57" fmla="*/ 118 h 271"/>
                <a:gd name="T58" fmla="*/ 50 w 381"/>
                <a:gd name="T59" fmla="*/ 123 h 271"/>
                <a:gd name="T60" fmla="*/ 48 w 381"/>
                <a:gd name="T61" fmla="*/ 139 h 271"/>
                <a:gd name="T62" fmla="*/ 48 w 381"/>
                <a:gd name="T63" fmla="*/ 155 h 271"/>
                <a:gd name="T64" fmla="*/ 54 w 381"/>
                <a:gd name="T65" fmla="*/ 175 h 271"/>
                <a:gd name="T66" fmla="*/ 64 w 381"/>
                <a:gd name="T67" fmla="*/ 187 h 271"/>
                <a:gd name="T68" fmla="*/ 71 w 381"/>
                <a:gd name="T69" fmla="*/ 199 h 271"/>
                <a:gd name="T70" fmla="*/ 61 w 381"/>
                <a:gd name="T71" fmla="*/ 208 h 271"/>
                <a:gd name="T72" fmla="*/ 66 w 381"/>
                <a:gd name="T73" fmla="*/ 223 h 271"/>
                <a:gd name="T74" fmla="*/ 77 w 381"/>
                <a:gd name="T75" fmla="*/ 240 h 271"/>
                <a:gd name="T76" fmla="*/ 169 w 381"/>
                <a:gd name="T77" fmla="*/ 248 h 271"/>
                <a:gd name="T78" fmla="*/ 212 w 381"/>
                <a:gd name="T79" fmla="*/ 249 h 271"/>
                <a:gd name="T80" fmla="*/ 212 w 381"/>
                <a:gd name="T81" fmla="*/ 269 h 271"/>
                <a:gd name="T82" fmla="*/ 239 w 381"/>
                <a:gd name="T83" fmla="*/ 269 h 271"/>
                <a:gd name="T84" fmla="*/ 239 w 381"/>
                <a:gd name="T85" fmla="*/ 269 h 271"/>
                <a:gd name="T86" fmla="*/ 239 w 381"/>
                <a:gd name="T87" fmla="*/ 26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81" h="271">
                  <a:moveTo>
                    <a:pt x="239" y="269"/>
                  </a:moveTo>
                  <a:lnTo>
                    <a:pt x="351" y="271"/>
                  </a:lnTo>
                  <a:lnTo>
                    <a:pt x="377" y="271"/>
                  </a:lnTo>
                  <a:lnTo>
                    <a:pt x="376" y="256"/>
                  </a:lnTo>
                  <a:lnTo>
                    <a:pt x="376" y="176"/>
                  </a:lnTo>
                  <a:lnTo>
                    <a:pt x="370" y="162"/>
                  </a:lnTo>
                  <a:lnTo>
                    <a:pt x="376" y="141"/>
                  </a:lnTo>
                  <a:lnTo>
                    <a:pt x="381" y="125"/>
                  </a:lnTo>
                  <a:lnTo>
                    <a:pt x="379" y="70"/>
                  </a:lnTo>
                  <a:lnTo>
                    <a:pt x="379" y="41"/>
                  </a:lnTo>
                  <a:lnTo>
                    <a:pt x="370" y="27"/>
                  </a:lnTo>
                  <a:lnTo>
                    <a:pt x="353" y="18"/>
                  </a:lnTo>
                  <a:lnTo>
                    <a:pt x="335" y="13"/>
                  </a:lnTo>
                  <a:lnTo>
                    <a:pt x="319" y="4"/>
                  </a:lnTo>
                  <a:lnTo>
                    <a:pt x="258" y="5"/>
                  </a:lnTo>
                  <a:lnTo>
                    <a:pt x="244" y="5"/>
                  </a:lnTo>
                  <a:lnTo>
                    <a:pt x="80" y="4"/>
                  </a:lnTo>
                  <a:lnTo>
                    <a:pt x="64" y="2"/>
                  </a:lnTo>
                  <a:lnTo>
                    <a:pt x="0" y="0"/>
                  </a:lnTo>
                  <a:lnTo>
                    <a:pt x="2" y="16"/>
                  </a:lnTo>
                  <a:lnTo>
                    <a:pt x="18" y="16"/>
                  </a:lnTo>
                  <a:lnTo>
                    <a:pt x="23" y="25"/>
                  </a:lnTo>
                  <a:lnTo>
                    <a:pt x="11" y="41"/>
                  </a:lnTo>
                  <a:lnTo>
                    <a:pt x="9" y="57"/>
                  </a:lnTo>
                  <a:lnTo>
                    <a:pt x="18" y="68"/>
                  </a:lnTo>
                  <a:lnTo>
                    <a:pt x="30" y="75"/>
                  </a:lnTo>
                  <a:lnTo>
                    <a:pt x="41" y="86"/>
                  </a:lnTo>
                  <a:lnTo>
                    <a:pt x="29" y="105"/>
                  </a:lnTo>
                  <a:lnTo>
                    <a:pt x="34" y="118"/>
                  </a:lnTo>
                  <a:lnTo>
                    <a:pt x="50" y="123"/>
                  </a:lnTo>
                  <a:lnTo>
                    <a:pt x="48" y="139"/>
                  </a:lnTo>
                  <a:lnTo>
                    <a:pt x="48" y="155"/>
                  </a:lnTo>
                  <a:lnTo>
                    <a:pt x="54" y="175"/>
                  </a:lnTo>
                  <a:lnTo>
                    <a:pt x="64" y="187"/>
                  </a:lnTo>
                  <a:lnTo>
                    <a:pt x="71" y="199"/>
                  </a:lnTo>
                  <a:lnTo>
                    <a:pt x="61" y="208"/>
                  </a:lnTo>
                  <a:lnTo>
                    <a:pt x="66" y="223"/>
                  </a:lnTo>
                  <a:lnTo>
                    <a:pt x="77" y="240"/>
                  </a:lnTo>
                  <a:lnTo>
                    <a:pt x="169" y="248"/>
                  </a:lnTo>
                  <a:lnTo>
                    <a:pt x="212" y="249"/>
                  </a:lnTo>
                  <a:lnTo>
                    <a:pt x="212" y="269"/>
                  </a:lnTo>
                  <a:lnTo>
                    <a:pt x="239" y="269"/>
                  </a:lnTo>
                  <a:lnTo>
                    <a:pt x="239" y="269"/>
                  </a:lnTo>
                  <a:lnTo>
                    <a:pt x="239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20">
              <a:extLst>
                <a:ext uri="{FF2B5EF4-FFF2-40B4-BE49-F238E27FC236}">
                  <a16:creationId xmlns:a16="http://schemas.microsoft.com/office/drawing/2014/main" id="{7B05F415-F298-525B-C877-607E3D1314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7381459"/>
              <a:ext cx="804096" cy="725043"/>
            </a:xfrm>
            <a:custGeom>
              <a:avLst/>
              <a:gdLst>
                <a:gd name="T0" fmla="*/ 229 w 356"/>
                <a:gd name="T1" fmla="*/ 321 h 321"/>
                <a:gd name="T2" fmla="*/ 316 w 356"/>
                <a:gd name="T3" fmla="*/ 267 h 321"/>
                <a:gd name="T4" fmla="*/ 356 w 356"/>
                <a:gd name="T5" fmla="*/ 240 h 321"/>
                <a:gd name="T6" fmla="*/ 338 w 356"/>
                <a:gd name="T7" fmla="*/ 173 h 321"/>
                <a:gd name="T8" fmla="*/ 327 w 356"/>
                <a:gd name="T9" fmla="*/ 130 h 321"/>
                <a:gd name="T10" fmla="*/ 309 w 356"/>
                <a:gd name="T11" fmla="*/ 66 h 321"/>
                <a:gd name="T12" fmla="*/ 300 w 356"/>
                <a:gd name="T13" fmla="*/ 0 h 321"/>
                <a:gd name="T14" fmla="*/ 208 w 356"/>
                <a:gd name="T15" fmla="*/ 13 h 321"/>
                <a:gd name="T16" fmla="*/ 112 w 356"/>
                <a:gd name="T17" fmla="*/ 29 h 321"/>
                <a:gd name="T18" fmla="*/ 0 w 356"/>
                <a:gd name="T19" fmla="*/ 54 h 321"/>
                <a:gd name="T20" fmla="*/ 14 w 356"/>
                <a:gd name="T21" fmla="*/ 70 h 321"/>
                <a:gd name="T22" fmla="*/ 28 w 356"/>
                <a:gd name="T23" fmla="*/ 89 h 321"/>
                <a:gd name="T24" fmla="*/ 39 w 356"/>
                <a:gd name="T25" fmla="*/ 103 h 321"/>
                <a:gd name="T26" fmla="*/ 57 w 356"/>
                <a:gd name="T27" fmla="*/ 116 h 321"/>
                <a:gd name="T28" fmla="*/ 60 w 356"/>
                <a:gd name="T29" fmla="*/ 134 h 321"/>
                <a:gd name="T30" fmla="*/ 73 w 356"/>
                <a:gd name="T31" fmla="*/ 148 h 321"/>
                <a:gd name="T32" fmla="*/ 67 w 356"/>
                <a:gd name="T33" fmla="*/ 162 h 321"/>
                <a:gd name="T34" fmla="*/ 74 w 356"/>
                <a:gd name="T35" fmla="*/ 176 h 321"/>
                <a:gd name="T36" fmla="*/ 73 w 356"/>
                <a:gd name="T37" fmla="*/ 196 h 321"/>
                <a:gd name="T38" fmla="*/ 87 w 356"/>
                <a:gd name="T39" fmla="*/ 207 h 321"/>
                <a:gd name="T40" fmla="*/ 85 w 356"/>
                <a:gd name="T41" fmla="*/ 219 h 321"/>
                <a:gd name="T42" fmla="*/ 92 w 356"/>
                <a:gd name="T43" fmla="*/ 244 h 321"/>
                <a:gd name="T44" fmla="*/ 106 w 356"/>
                <a:gd name="T45" fmla="*/ 264 h 321"/>
                <a:gd name="T46" fmla="*/ 121 w 356"/>
                <a:gd name="T47" fmla="*/ 273 h 321"/>
                <a:gd name="T48" fmla="*/ 169 w 356"/>
                <a:gd name="T49" fmla="*/ 278 h 321"/>
                <a:gd name="T50" fmla="*/ 187 w 356"/>
                <a:gd name="T51" fmla="*/ 299 h 321"/>
                <a:gd name="T52" fmla="*/ 197 w 356"/>
                <a:gd name="T53" fmla="*/ 289 h 321"/>
                <a:gd name="T54" fmla="*/ 229 w 356"/>
                <a:gd name="T55" fmla="*/ 321 h 321"/>
                <a:gd name="T56" fmla="*/ 229 w 356"/>
                <a:gd name="T57" fmla="*/ 321 h 321"/>
                <a:gd name="T58" fmla="*/ 229 w 356"/>
                <a:gd name="T59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321">
                  <a:moveTo>
                    <a:pt x="229" y="321"/>
                  </a:moveTo>
                  <a:lnTo>
                    <a:pt x="316" y="267"/>
                  </a:lnTo>
                  <a:lnTo>
                    <a:pt x="356" y="240"/>
                  </a:lnTo>
                  <a:lnTo>
                    <a:pt x="338" y="173"/>
                  </a:lnTo>
                  <a:lnTo>
                    <a:pt x="327" y="130"/>
                  </a:lnTo>
                  <a:lnTo>
                    <a:pt x="309" y="66"/>
                  </a:lnTo>
                  <a:lnTo>
                    <a:pt x="300" y="0"/>
                  </a:lnTo>
                  <a:lnTo>
                    <a:pt x="208" y="13"/>
                  </a:lnTo>
                  <a:lnTo>
                    <a:pt x="112" y="29"/>
                  </a:lnTo>
                  <a:lnTo>
                    <a:pt x="0" y="54"/>
                  </a:lnTo>
                  <a:lnTo>
                    <a:pt x="14" y="70"/>
                  </a:lnTo>
                  <a:lnTo>
                    <a:pt x="28" y="89"/>
                  </a:lnTo>
                  <a:lnTo>
                    <a:pt x="39" y="103"/>
                  </a:lnTo>
                  <a:lnTo>
                    <a:pt x="57" y="116"/>
                  </a:lnTo>
                  <a:lnTo>
                    <a:pt x="60" y="134"/>
                  </a:lnTo>
                  <a:lnTo>
                    <a:pt x="73" y="148"/>
                  </a:lnTo>
                  <a:lnTo>
                    <a:pt x="67" y="162"/>
                  </a:lnTo>
                  <a:lnTo>
                    <a:pt x="74" y="176"/>
                  </a:lnTo>
                  <a:lnTo>
                    <a:pt x="73" y="196"/>
                  </a:lnTo>
                  <a:lnTo>
                    <a:pt x="87" y="207"/>
                  </a:lnTo>
                  <a:lnTo>
                    <a:pt x="85" y="219"/>
                  </a:lnTo>
                  <a:lnTo>
                    <a:pt x="92" y="244"/>
                  </a:lnTo>
                  <a:lnTo>
                    <a:pt x="106" y="264"/>
                  </a:lnTo>
                  <a:lnTo>
                    <a:pt x="121" y="273"/>
                  </a:lnTo>
                  <a:lnTo>
                    <a:pt x="169" y="278"/>
                  </a:lnTo>
                  <a:lnTo>
                    <a:pt x="187" y="299"/>
                  </a:lnTo>
                  <a:lnTo>
                    <a:pt x="197" y="289"/>
                  </a:lnTo>
                  <a:lnTo>
                    <a:pt x="229" y="321"/>
                  </a:lnTo>
                  <a:lnTo>
                    <a:pt x="229" y="321"/>
                  </a:lnTo>
                  <a:lnTo>
                    <a:pt x="229" y="3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21">
              <a:extLst>
                <a:ext uri="{FF2B5EF4-FFF2-40B4-BE49-F238E27FC236}">
                  <a16:creationId xmlns:a16="http://schemas.microsoft.com/office/drawing/2014/main" id="{2D1B5681-D7F0-2656-32E0-C3E26D1C27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01906" y="7354355"/>
              <a:ext cx="402048" cy="573709"/>
            </a:xfrm>
            <a:custGeom>
              <a:avLst/>
              <a:gdLst>
                <a:gd name="T0" fmla="*/ 167 w 178"/>
                <a:gd name="T1" fmla="*/ 254 h 254"/>
                <a:gd name="T2" fmla="*/ 166 w 178"/>
                <a:gd name="T3" fmla="*/ 238 h 254"/>
                <a:gd name="T4" fmla="*/ 174 w 178"/>
                <a:gd name="T5" fmla="*/ 194 h 254"/>
                <a:gd name="T6" fmla="*/ 174 w 178"/>
                <a:gd name="T7" fmla="*/ 146 h 254"/>
                <a:gd name="T8" fmla="*/ 174 w 178"/>
                <a:gd name="T9" fmla="*/ 87 h 254"/>
                <a:gd name="T10" fmla="*/ 176 w 178"/>
                <a:gd name="T11" fmla="*/ 74 h 254"/>
                <a:gd name="T12" fmla="*/ 178 w 178"/>
                <a:gd name="T13" fmla="*/ 34 h 254"/>
                <a:gd name="T14" fmla="*/ 174 w 178"/>
                <a:gd name="T15" fmla="*/ 7 h 254"/>
                <a:gd name="T16" fmla="*/ 144 w 178"/>
                <a:gd name="T17" fmla="*/ 0 h 254"/>
                <a:gd name="T18" fmla="*/ 121 w 178"/>
                <a:gd name="T19" fmla="*/ 0 h 254"/>
                <a:gd name="T20" fmla="*/ 114 w 178"/>
                <a:gd name="T21" fmla="*/ 12 h 254"/>
                <a:gd name="T22" fmla="*/ 53 w 178"/>
                <a:gd name="T23" fmla="*/ 25 h 254"/>
                <a:gd name="T24" fmla="*/ 34 w 178"/>
                <a:gd name="T25" fmla="*/ 21 h 254"/>
                <a:gd name="T26" fmla="*/ 16 w 178"/>
                <a:gd name="T27" fmla="*/ 12 h 254"/>
                <a:gd name="T28" fmla="*/ 18 w 178"/>
                <a:gd name="T29" fmla="*/ 50 h 254"/>
                <a:gd name="T30" fmla="*/ 16 w 178"/>
                <a:gd name="T31" fmla="*/ 66 h 254"/>
                <a:gd name="T32" fmla="*/ 18 w 178"/>
                <a:gd name="T33" fmla="*/ 110 h 254"/>
                <a:gd name="T34" fmla="*/ 18 w 178"/>
                <a:gd name="T35" fmla="*/ 130 h 254"/>
                <a:gd name="T36" fmla="*/ 16 w 178"/>
                <a:gd name="T37" fmla="*/ 146 h 254"/>
                <a:gd name="T38" fmla="*/ 7 w 178"/>
                <a:gd name="T39" fmla="*/ 160 h 254"/>
                <a:gd name="T40" fmla="*/ 0 w 178"/>
                <a:gd name="T41" fmla="*/ 188 h 254"/>
                <a:gd name="T42" fmla="*/ 55 w 178"/>
                <a:gd name="T43" fmla="*/ 199 h 254"/>
                <a:gd name="T44" fmla="*/ 116 w 178"/>
                <a:gd name="T45" fmla="*/ 199 h 254"/>
                <a:gd name="T46" fmla="*/ 112 w 178"/>
                <a:gd name="T47" fmla="*/ 229 h 254"/>
                <a:gd name="T48" fmla="*/ 112 w 178"/>
                <a:gd name="T49" fmla="*/ 254 h 254"/>
                <a:gd name="T50" fmla="*/ 167 w 178"/>
                <a:gd name="T51" fmla="*/ 254 h 254"/>
                <a:gd name="T52" fmla="*/ 167 w 178"/>
                <a:gd name="T53" fmla="*/ 254 h 254"/>
                <a:gd name="T54" fmla="*/ 167 w 178"/>
                <a:gd name="T5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8" h="254">
                  <a:moveTo>
                    <a:pt x="167" y="254"/>
                  </a:moveTo>
                  <a:lnTo>
                    <a:pt x="166" y="238"/>
                  </a:lnTo>
                  <a:lnTo>
                    <a:pt x="174" y="194"/>
                  </a:lnTo>
                  <a:lnTo>
                    <a:pt x="174" y="146"/>
                  </a:lnTo>
                  <a:lnTo>
                    <a:pt x="174" y="87"/>
                  </a:lnTo>
                  <a:lnTo>
                    <a:pt x="176" y="74"/>
                  </a:lnTo>
                  <a:lnTo>
                    <a:pt x="178" y="34"/>
                  </a:lnTo>
                  <a:lnTo>
                    <a:pt x="174" y="7"/>
                  </a:lnTo>
                  <a:lnTo>
                    <a:pt x="144" y="0"/>
                  </a:lnTo>
                  <a:lnTo>
                    <a:pt x="121" y="0"/>
                  </a:lnTo>
                  <a:lnTo>
                    <a:pt x="114" y="12"/>
                  </a:lnTo>
                  <a:lnTo>
                    <a:pt x="53" y="25"/>
                  </a:lnTo>
                  <a:lnTo>
                    <a:pt x="34" y="21"/>
                  </a:lnTo>
                  <a:lnTo>
                    <a:pt x="16" y="12"/>
                  </a:lnTo>
                  <a:lnTo>
                    <a:pt x="18" y="50"/>
                  </a:lnTo>
                  <a:lnTo>
                    <a:pt x="16" y="66"/>
                  </a:lnTo>
                  <a:lnTo>
                    <a:pt x="18" y="110"/>
                  </a:lnTo>
                  <a:lnTo>
                    <a:pt x="18" y="130"/>
                  </a:lnTo>
                  <a:lnTo>
                    <a:pt x="16" y="146"/>
                  </a:lnTo>
                  <a:lnTo>
                    <a:pt x="7" y="160"/>
                  </a:lnTo>
                  <a:lnTo>
                    <a:pt x="0" y="188"/>
                  </a:lnTo>
                  <a:lnTo>
                    <a:pt x="55" y="199"/>
                  </a:lnTo>
                  <a:lnTo>
                    <a:pt x="116" y="199"/>
                  </a:lnTo>
                  <a:lnTo>
                    <a:pt x="112" y="229"/>
                  </a:lnTo>
                  <a:lnTo>
                    <a:pt x="112" y="254"/>
                  </a:lnTo>
                  <a:lnTo>
                    <a:pt x="167" y="254"/>
                  </a:lnTo>
                  <a:lnTo>
                    <a:pt x="167" y="254"/>
                  </a:lnTo>
                  <a:lnTo>
                    <a:pt x="167" y="2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22">
              <a:extLst>
                <a:ext uri="{FF2B5EF4-FFF2-40B4-BE49-F238E27FC236}">
                  <a16:creationId xmlns:a16="http://schemas.microsoft.com/office/drawing/2014/main" id="{5ECF9406-15B4-936B-70D5-027856660A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65165" y="7288853"/>
              <a:ext cx="643730" cy="819908"/>
            </a:xfrm>
            <a:custGeom>
              <a:avLst/>
              <a:gdLst>
                <a:gd name="T0" fmla="*/ 131 w 285"/>
                <a:gd name="T1" fmla="*/ 362 h 363"/>
                <a:gd name="T2" fmla="*/ 226 w 285"/>
                <a:gd name="T3" fmla="*/ 363 h 363"/>
                <a:gd name="T4" fmla="*/ 276 w 285"/>
                <a:gd name="T5" fmla="*/ 330 h 363"/>
                <a:gd name="T6" fmla="*/ 274 w 285"/>
                <a:gd name="T7" fmla="*/ 306 h 363"/>
                <a:gd name="T8" fmla="*/ 263 w 285"/>
                <a:gd name="T9" fmla="*/ 296 h 363"/>
                <a:gd name="T10" fmla="*/ 261 w 285"/>
                <a:gd name="T11" fmla="*/ 287 h 363"/>
                <a:gd name="T12" fmla="*/ 267 w 285"/>
                <a:gd name="T13" fmla="*/ 264 h 363"/>
                <a:gd name="T14" fmla="*/ 258 w 285"/>
                <a:gd name="T15" fmla="*/ 253 h 363"/>
                <a:gd name="T16" fmla="*/ 267 w 285"/>
                <a:gd name="T17" fmla="*/ 242 h 363"/>
                <a:gd name="T18" fmla="*/ 258 w 285"/>
                <a:gd name="T19" fmla="*/ 232 h 363"/>
                <a:gd name="T20" fmla="*/ 260 w 285"/>
                <a:gd name="T21" fmla="*/ 216 h 363"/>
                <a:gd name="T22" fmla="*/ 251 w 285"/>
                <a:gd name="T23" fmla="*/ 205 h 363"/>
                <a:gd name="T24" fmla="*/ 256 w 285"/>
                <a:gd name="T25" fmla="*/ 192 h 363"/>
                <a:gd name="T26" fmla="*/ 254 w 285"/>
                <a:gd name="T27" fmla="*/ 178 h 363"/>
                <a:gd name="T28" fmla="*/ 263 w 285"/>
                <a:gd name="T29" fmla="*/ 168 h 363"/>
                <a:gd name="T30" fmla="*/ 261 w 285"/>
                <a:gd name="T31" fmla="*/ 150 h 363"/>
                <a:gd name="T32" fmla="*/ 269 w 285"/>
                <a:gd name="T33" fmla="*/ 141 h 363"/>
                <a:gd name="T34" fmla="*/ 261 w 285"/>
                <a:gd name="T35" fmla="*/ 130 h 363"/>
                <a:gd name="T36" fmla="*/ 269 w 285"/>
                <a:gd name="T37" fmla="*/ 116 h 363"/>
                <a:gd name="T38" fmla="*/ 270 w 285"/>
                <a:gd name="T39" fmla="*/ 100 h 363"/>
                <a:gd name="T40" fmla="*/ 270 w 285"/>
                <a:gd name="T41" fmla="*/ 84 h 363"/>
                <a:gd name="T42" fmla="*/ 277 w 285"/>
                <a:gd name="T43" fmla="*/ 75 h 363"/>
                <a:gd name="T44" fmla="*/ 277 w 285"/>
                <a:gd name="T45" fmla="*/ 52 h 363"/>
                <a:gd name="T46" fmla="*/ 285 w 285"/>
                <a:gd name="T47" fmla="*/ 39 h 363"/>
                <a:gd name="T48" fmla="*/ 285 w 285"/>
                <a:gd name="T49" fmla="*/ 20 h 363"/>
                <a:gd name="T50" fmla="*/ 165 w 285"/>
                <a:gd name="T51" fmla="*/ 9 h 363"/>
                <a:gd name="T52" fmla="*/ 151 w 285"/>
                <a:gd name="T53" fmla="*/ 0 h 363"/>
                <a:gd name="T54" fmla="*/ 133 w 285"/>
                <a:gd name="T55" fmla="*/ 9 h 363"/>
                <a:gd name="T56" fmla="*/ 108 w 285"/>
                <a:gd name="T57" fmla="*/ 9 h 363"/>
                <a:gd name="T58" fmla="*/ 12 w 285"/>
                <a:gd name="T59" fmla="*/ 6 h 363"/>
                <a:gd name="T60" fmla="*/ 10 w 285"/>
                <a:gd name="T61" fmla="*/ 39 h 363"/>
                <a:gd name="T62" fmla="*/ 5 w 285"/>
                <a:gd name="T63" fmla="*/ 89 h 363"/>
                <a:gd name="T64" fmla="*/ 2 w 285"/>
                <a:gd name="T65" fmla="*/ 169 h 363"/>
                <a:gd name="T66" fmla="*/ 2 w 285"/>
                <a:gd name="T67" fmla="*/ 216 h 363"/>
                <a:gd name="T68" fmla="*/ 0 w 285"/>
                <a:gd name="T69" fmla="*/ 255 h 363"/>
                <a:gd name="T70" fmla="*/ 3 w 285"/>
                <a:gd name="T71" fmla="*/ 335 h 363"/>
                <a:gd name="T72" fmla="*/ 75 w 285"/>
                <a:gd name="T73" fmla="*/ 337 h 363"/>
                <a:gd name="T74" fmla="*/ 89 w 285"/>
                <a:gd name="T75" fmla="*/ 346 h 363"/>
                <a:gd name="T76" fmla="*/ 108 w 285"/>
                <a:gd name="T77" fmla="*/ 351 h 363"/>
                <a:gd name="T78" fmla="*/ 126 w 285"/>
                <a:gd name="T79" fmla="*/ 360 h 363"/>
                <a:gd name="T80" fmla="*/ 131 w 285"/>
                <a:gd name="T81" fmla="*/ 362 h 363"/>
                <a:gd name="T82" fmla="*/ 131 w 285"/>
                <a:gd name="T83" fmla="*/ 362 h 363"/>
                <a:gd name="T84" fmla="*/ 131 w 285"/>
                <a:gd name="T85" fmla="*/ 362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5" h="363">
                  <a:moveTo>
                    <a:pt x="131" y="362"/>
                  </a:moveTo>
                  <a:lnTo>
                    <a:pt x="226" y="363"/>
                  </a:lnTo>
                  <a:lnTo>
                    <a:pt x="276" y="330"/>
                  </a:lnTo>
                  <a:lnTo>
                    <a:pt x="274" y="306"/>
                  </a:lnTo>
                  <a:lnTo>
                    <a:pt x="263" y="296"/>
                  </a:lnTo>
                  <a:lnTo>
                    <a:pt x="261" y="287"/>
                  </a:lnTo>
                  <a:lnTo>
                    <a:pt x="267" y="264"/>
                  </a:lnTo>
                  <a:lnTo>
                    <a:pt x="258" y="253"/>
                  </a:lnTo>
                  <a:lnTo>
                    <a:pt x="267" y="242"/>
                  </a:lnTo>
                  <a:lnTo>
                    <a:pt x="258" y="232"/>
                  </a:lnTo>
                  <a:lnTo>
                    <a:pt x="260" y="216"/>
                  </a:lnTo>
                  <a:lnTo>
                    <a:pt x="251" y="205"/>
                  </a:lnTo>
                  <a:lnTo>
                    <a:pt x="256" y="192"/>
                  </a:lnTo>
                  <a:lnTo>
                    <a:pt x="254" y="178"/>
                  </a:lnTo>
                  <a:lnTo>
                    <a:pt x="263" y="168"/>
                  </a:lnTo>
                  <a:lnTo>
                    <a:pt x="261" y="150"/>
                  </a:lnTo>
                  <a:lnTo>
                    <a:pt x="269" y="141"/>
                  </a:lnTo>
                  <a:lnTo>
                    <a:pt x="261" y="130"/>
                  </a:lnTo>
                  <a:lnTo>
                    <a:pt x="269" y="116"/>
                  </a:lnTo>
                  <a:lnTo>
                    <a:pt x="270" y="100"/>
                  </a:lnTo>
                  <a:lnTo>
                    <a:pt x="270" y="84"/>
                  </a:lnTo>
                  <a:lnTo>
                    <a:pt x="277" y="75"/>
                  </a:lnTo>
                  <a:lnTo>
                    <a:pt x="277" y="52"/>
                  </a:lnTo>
                  <a:lnTo>
                    <a:pt x="285" y="39"/>
                  </a:lnTo>
                  <a:lnTo>
                    <a:pt x="285" y="20"/>
                  </a:lnTo>
                  <a:lnTo>
                    <a:pt x="165" y="9"/>
                  </a:lnTo>
                  <a:lnTo>
                    <a:pt x="151" y="0"/>
                  </a:lnTo>
                  <a:lnTo>
                    <a:pt x="133" y="9"/>
                  </a:lnTo>
                  <a:lnTo>
                    <a:pt x="108" y="9"/>
                  </a:lnTo>
                  <a:lnTo>
                    <a:pt x="12" y="6"/>
                  </a:lnTo>
                  <a:lnTo>
                    <a:pt x="10" y="39"/>
                  </a:lnTo>
                  <a:lnTo>
                    <a:pt x="5" y="89"/>
                  </a:lnTo>
                  <a:lnTo>
                    <a:pt x="2" y="169"/>
                  </a:lnTo>
                  <a:lnTo>
                    <a:pt x="2" y="216"/>
                  </a:lnTo>
                  <a:lnTo>
                    <a:pt x="0" y="255"/>
                  </a:lnTo>
                  <a:lnTo>
                    <a:pt x="3" y="335"/>
                  </a:lnTo>
                  <a:lnTo>
                    <a:pt x="75" y="337"/>
                  </a:lnTo>
                  <a:lnTo>
                    <a:pt x="89" y="346"/>
                  </a:lnTo>
                  <a:lnTo>
                    <a:pt x="108" y="351"/>
                  </a:lnTo>
                  <a:lnTo>
                    <a:pt x="126" y="360"/>
                  </a:lnTo>
                  <a:lnTo>
                    <a:pt x="131" y="362"/>
                  </a:lnTo>
                  <a:lnTo>
                    <a:pt x="131" y="362"/>
                  </a:lnTo>
                  <a:lnTo>
                    <a:pt x="131" y="3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23">
              <a:extLst>
                <a:ext uri="{FF2B5EF4-FFF2-40B4-BE49-F238E27FC236}">
                  <a16:creationId xmlns:a16="http://schemas.microsoft.com/office/drawing/2014/main" id="{888412A6-516A-1893-F749-B31C733F07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54881" y="7349838"/>
              <a:ext cx="727301" cy="747630"/>
            </a:xfrm>
            <a:custGeom>
              <a:avLst/>
              <a:gdLst>
                <a:gd name="T0" fmla="*/ 180 w 322"/>
                <a:gd name="T1" fmla="*/ 329 h 331"/>
                <a:gd name="T2" fmla="*/ 312 w 322"/>
                <a:gd name="T3" fmla="*/ 240 h 331"/>
                <a:gd name="T4" fmla="*/ 322 w 322"/>
                <a:gd name="T5" fmla="*/ 235 h 331"/>
                <a:gd name="T6" fmla="*/ 317 w 322"/>
                <a:gd name="T7" fmla="*/ 217 h 331"/>
                <a:gd name="T8" fmla="*/ 313 w 322"/>
                <a:gd name="T9" fmla="*/ 201 h 331"/>
                <a:gd name="T10" fmla="*/ 312 w 322"/>
                <a:gd name="T11" fmla="*/ 185 h 331"/>
                <a:gd name="T12" fmla="*/ 313 w 322"/>
                <a:gd name="T13" fmla="*/ 173 h 331"/>
                <a:gd name="T14" fmla="*/ 299 w 322"/>
                <a:gd name="T15" fmla="*/ 148 h 331"/>
                <a:gd name="T16" fmla="*/ 296 w 322"/>
                <a:gd name="T17" fmla="*/ 132 h 331"/>
                <a:gd name="T18" fmla="*/ 283 w 322"/>
                <a:gd name="T19" fmla="*/ 123 h 331"/>
                <a:gd name="T20" fmla="*/ 269 w 322"/>
                <a:gd name="T21" fmla="*/ 109 h 331"/>
                <a:gd name="T22" fmla="*/ 258 w 322"/>
                <a:gd name="T23" fmla="*/ 94 h 331"/>
                <a:gd name="T24" fmla="*/ 248 w 322"/>
                <a:gd name="T25" fmla="*/ 76 h 331"/>
                <a:gd name="T26" fmla="*/ 240 w 322"/>
                <a:gd name="T27" fmla="*/ 57 h 331"/>
                <a:gd name="T28" fmla="*/ 233 w 322"/>
                <a:gd name="T29" fmla="*/ 27 h 331"/>
                <a:gd name="T30" fmla="*/ 224 w 322"/>
                <a:gd name="T31" fmla="*/ 20 h 331"/>
                <a:gd name="T32" fmla="*/ 210 w 322"/>
                <a:gd name="T33" fmla="*/ 11 h 331"/>
                <a:gd name="T34" fmla="*/ 198 w 322"/>
                <a:gd name="T35" fmla="*/ 2 h 331"/>
                <a:gd name="T36" fmla="*/ 78 w 322"/>
                <a:gd name="T37" fmla="*/ 0 h 331"/>
                <a:gd name="T38" fmla="*/ 64 w 322"/>
                <a:gd name="T39" fmla="*/ 2 h 331"/>
                <a:gd name="T40" fmla="*/ 64 w 322"/>
                <a:gd name="T41" fmla="*/ 92 h 331"/>
                <a:gd name="T42" fmla="*/ 62 w 322"/>
                <a:gd name="T43" fmla="*/ 148 h 331"/>
                <a:gd name="T44" fmla="*/ 64 w 322"/>
                <a:gd name="T45" fmla="*/ 196 h 331"/>
                <a:gd name="T46" fmla="*/ 64 w 322"/>
                <a:gd name="T47" fmla="*/ 238 h 331"/>
                <a:gd name="T48" fmla="*/ 55 w 322"/>
                <a:gd name="T49" fmla="*/ 256 h 331"/>
                <a:gd name="T50" fmla="*/ 0 w 322"/>
                <a:gd name="T51" fmla="*/ 256 h 331"/>
                <a:gd name="T52" fmla="*/ 2 w 322"/>
                <a:gd name="T53" fmla="*/ 331 h 331"/>
                <a:gd name="T54" fmla="*/ 80 w 322"/>
                <a:gd name="T55" fmla="*/ 331 h 331"/>
                <a:gd name="T56" fmla="*/ 114 w 322"/>
                <a:gd name="T57" fmla="*/ 331 h 331"/>
                <a:gd name="T58" fmla="*/ 180 w 322"/>
                <a:gd name="T59" fmla="*/ 329 h 331"/>
                <a:gd name="T60" fmla="*/ 180 w 322"/>
                <a:gd name="T61" fmla="*/ 329 h 331"/>
                <a:gd name="T62" fmla="*/ 180 w 322"/>
                <a:gd name="T63" fmla="*/ 329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2" h="331">
                  <a:moveTo>
                    <a:pt x="180" y="329"/>
                  </a:moveTo>
                  <a:lnTo>
                    <a:pt x="312" y="240"/>
                  </a:lnTo>
                  <a:lnTo>
                    <a:pt x="322" y="235"/>
                  </a:lnTo>
                  <a:lnTo>
                    <a:pt x="317" y="217"/>
                  </a:lnTo>
                  <a:lnTo>
                    <a:pt x="313" y="201"/>
                  </a:lnTo>
                  <a:lnTo>
                    <a:pt x="312" y="185"/>
                  </a:lnTo>
                  <a:lnTo>
                    <a:pt x="313" y="173"/>
                  </a:lnTo>
                  <a:lnTo>
                    <a:pt x="299" y="148"/>
                  </a:lnTo>
                  <a:lnTo>
                    <a:pt x="296" y="132"/>
                  </a:lnTo>
                  <a:lnTo>
                    <a:pt x="283" y="123"/>
                  </a:lnTo>
                  <a:lnTo>
                    <a:pt x="269" y="109"/>
                  </a:lnTo>
                  <a:lnTo>
                    <a:pt x="258" y="94"/>
                  </a:lnTo>
                  <a:lnTo>
                    <a:pt x="248" y="76"/>
                  </a:lnTo>
                  <a:lnTo>
                    <a:pt x="240" y="57"/>
                  </a:lnTo>
                  <a:lnTo>
                    <a:pt x="233" y="27"/>
                  </a:lnTo>
                  <a:lnTo>
                    <a:pt x="224" y="20"/>
                  </a:lnTo>
                  <a:lnTo>
                    <a:pt x="210" y="11"/>
                  </a:lnTo>
                  <a:lnTo>
                    <a:pt x="198" y="2"/>
                  </a:lnTo>
                  <a:lnTo>
                    <a:pt x="78" y="0"/>
                  </a:lnTo>
                  <a:lnTo>
                    <a:pt x="64" y="2"/>
                  </a:lnTo>
                  <a:lnTo>
                    <a:pt x="64" y="92"/>
                  </a:lnTo>
                  <a:lnTo>
                    <a:pt x="62" y="148"/>
                  </a:lnTo>
                  <a:lnTo>
                    <a:pt x="64" y="196"/>
                  </a:lnTo>
                  <a:lnTo>
                    <a:pt x="64" y="238"/>
                  </a:lnTo>
                  <a:lnTo>
                    <a:pt x="55" y="256"/>
                  </a:lnTo>
                  <a:lnTo>
                    <a:pt x="0" y="256"/>
                  </a:lnTo>
                  <a:lnTo>
                    <a:pt x="2" y="331"/>
                  </a:lnTo>
                  <a:lnTo>
                    <a:pt x="80" y="331"/>
                  </a:lnTo>
                  <a:lnTo>
                    <a:pt x="114" y="331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0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24">
              <a:extLst>
                <a:ext uri="{FF2B5EF4-FFF2-40B4-BE49-F238E27FC236}">
                  <a16:creationId xmlns:a16="http://schemas.microsoft.com/office/drawing/2014/main" id="{8B12626F-4D8B-7039-825E-4F86F97C32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0221" y="8601156"/>
              <a:ext cx="716008" cy="490138"/>
            </a:xfrm>
            <a:custGeom>
              <a:avLst/>
              <a:gdLst>
                <a:gd name="T0" fmla="*/ 93 w 317"/>
                <a:gd name="T1" fmla="*/ 217 h 217"/>
                <a:gd name="T2" fmla="*/ 103 w 317"/>
                <a:gd name="T3" fmla="*/ 210 h 217"/>
                <a:gd name="T4" fmla="*/ 119 w 317"/>
                <a:gd name="T5" fmla="*/ 204 h 217"/>
                <a:gd name="T6" fmla="*/ 134 w 317"/>
                <a:gd name="T7" fmla="*/ 197 h 217"/>
                <a:gd name="T8" fmla="*/ 144 w 317"/>
                <a:gd name="T9" fmla="*/ 188 h 217"/>
                <a:gd name="T10" fmla="*/ 159 w 317"/>
                <a:gd name="T11" fmla="*/ 183 h 217"/>
                <a:gd name="T12" fmla="*/ 171 w 317"/>
                <a:gd name="T13" fmla="*/ 181 h 217"/>
                <a:gd name="T14" fmla="*/ 184 w 317"/>
                <a:gd name="T15" fmla="*/ 183 h 217"/>
                <a:gd name="T16" fmla="*/ 200 w 317"/>
                <a:gd name="T17" fmla="*/ 183 h 217"/>
                <a:gd name="T18" fmla="*/ 210 w 317"/>
                <a:gd name="T19" fmla="*/ 174 h 217"/>
                <a:gd name="T20" fmla="*/ 219 w 317"/>
                <a:gd name="T21" fmla="*/ 181 h 217"/>
                <a:gd name="T22" fmla="*/ 226 w 317"/>
                <a:gd name="T23" fmla="*/ 172 h 217"/>
                <a:gd name="T24" fmla="*/ 241 w 317"/>
                <a:gd name="T25" fmla="*/ 165 h 217"/>
                <a:gd name="T26" fmla="*/ 249 w 317"/>
                <a:gd name="T27" fmla="*/ 153 h 217"/>
                <a:gd name="T28" fmla="*/ 251 w 317"/>
                <a:gd name="T29" fmla="*/ 140 h 217"/>
                <a:gd name="T30" fmla="*/ 258 w 317"/>
                <a:gd name="T31" fmla="*/ 128 h 217"/>
                <a:gd name="T32" fmla="*/ 264 w 317"/>
                <a:gd name="T33" fmla="*/ 115 h 217"/>
                <a:gd name="T34" fmla="*/ 267 w 317"/>
                <a:gd name="T35" fmla="*/ 103 h 217"/>
                <a:gd name="T36" fmla="*/ 278 w 317"/>
                <a:gd name="T37" fmla="*/ 96 h 217"/>
                <a:gd name="T38" fmla="*/ 289 w 317"/>
                <a:gd name="T39" fmla="*/ 87 h 217"/>
                <a:gd name="T40" fmla="*/ 299 w 317"/>
                <a:gd name="T41" fmla="*/ 78 h 217"/>
                <a:gd name="T42" fmla="*/ 308 w 317"/>
                <a:gd name="T43" fmla="*/ 69 h 217"/>
                <a:gd name="T44" fmla="*/ 310 w 317"/>
                <a:gd name="T45" fmla="*/ 55 h 217"/>
                <a:gd name="T46" fmla="*/ 317 w 317"/>
                <a:gd name="T47" fmla="*/ 42 h 217"/>
                <a:gd name="T48" fmla="*/ 294 w 317"/>
                <a:gd name="T49" fmla="*/ 42 h 217"/>
                <a:gd name="T50" fmla="*/ 297 w 317"/>
                <a:gd name="T51" fmla="*/ 23 h 217"/>
                <a:gd name="T52" fmla="*/ 271 w 317"/>
                <a:gd name="T53" fmla="*/ 23 h 217"/>
                <a:gd name="T54" fmla="*/ 251 w 317"/>
                <a:gd name="T55" fmla="*/ 24 h 217"/>
                <a:gd name="T56" fmla="*/ 203 w 317"/>
                <a:gd name="T57" fmla="*/ 24 h 217"/>
                <a:gd name="T58" fmla="*/ 159 w 317"/>
                <a:gd name="T59" fmla="*/ 23 h 217"/>
                <a:gd name="T60" fmla="*/ 135 w 317"/>
                <a:gd name="T61" fmla="*/ 23 h 217"/>
                <a:gd name="T62" fmla="*/ 130 w 317"/>
                <a:gd name="T63" fmla="*/ 12 h 217"/>
                <a:gd name="T64" fmla="*/ 89 w 317"/>
                <a:gd name="T65" fmla="*/ 1 h 217"/>
                <a:gd name="T66" fmla="*/ 68 w 317"/>
                <a:gd name="T67" fmla="*/ 1 h 217"/>
                <a:gd name="T68" fmla="*/ 0 w 317"/>
                <a:gd name="T69" fmla="*/ 0 h 217"/>
                <a:gd name="T70" fmla="*/ 4 w 317"/>
                <a:gd name="T71" fmla="*/ 16 h 217"/>
                <a:gd name="T72" fmla="*/ 9 w 317"/>
                <a:gd name="T73" fmla="*/ 26 h 217"/>
                <a:gd name="T74" fmla="*/ 20 w 317"/>
                <a:gd name="T75" fmla="*/ 40 h 217"/>
                <a:gd name="T76" fmla="*/ 29 w 317"/>
                <a:gd name="T77" fmla="*/ 48 h 217"/>
                <a:gd name="T78" fmla="*/ 38 w 317"/>
                <a:gd name="T79" fmla="*/ 58 h 217"/>
                <a:gd name="T80" fmla="*/ 48 w 317"/>
                <a:gd name="T81" fmla="*/ 72 h 217"/>
                <a:gd name="T82" fmla="*/ 54 w 317"/>
                <a:gd name="T83" fmla="*/ 83 h 217"/>
                <a:gd name="T84" fmla="*/ 59 w 317"/>
                <a:gd name="T85" fmla="*/ 94 h 217"/>
                <a:gd name="T86" fmla="*/ 63 w 317"/>
                <a:gd name="T87" fmla="*/ 113 h 217"/>
                <a:gd name="T88" fmla="*/ 57 w 317"/>
                <a:gd name="T89" fmla="*/ 129 h 217"/>
                <a:gd name="T90" fmla="*/ 63 w 317"/>
                <a:gd name="T91" fmla="*/ 142 h 217"/>
                <a:gd name="T92" fmla="*/ 75 w 317"/>
                <a:gd name="T93" fmla="*/ 154 h 217"/>
                <a:gd name="T94" fmla="*/ 84 w 317"/>
                <a:gd name="T95" fmla="*/ 161 h 217"/>
                <a:gd name="T96" fmla="*/ 80 w 317"/>
                <a:gd name="T97" fmla="*/ 178 h 217"/>
                <a:gd name="T98" fmla="*/ 73 w 317"/>
                <a:gd name="T99" fmla="*/ 188 h 217"/>
                <a:gd name="T100" fmla="*/ 82 w 317"/>
                <a:gd name="T101" fmla="*/ 201 h 217"/>
                <a:gd name="T102" fmla="*/ 68 w 317"/>
                <a:gd name="T103" fmla="*/ 204 h 217"/>
                <a:gd name="T104" fmla="*/ 80 w 317"/>
                <a:gd name="T105" fmla="*/ 213 h 217"/>
                <a:gd name="T106" fmla="*/ 93 w 317"/>
                <a:gd name="T107" fmla="*/ 217 h 217"/>
                <a:gd name="T108" fmla="*/ 93 w 317"/>
                <a:gd name="T109" fmla="*/ 217 h 217"/>
                <a:gd name="T110" fmla="*/ 93 w 317"/>
                <a:gd name="T111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" h="217">
                  <a:moveTo>
                    <a:pt x="93" y="217"/>
                  </a:moveTo>
                  <a:lnTo>
                    <a:pt x="103" y="210"/>
                  </a:lnTo>
                  <a:lnTo>
                    <a:pt x="119" y="204"/>
                  </a:lnTo>
                  <a:lnTo>
                    <a:pt x="134" y="197"/>
                  </a:lnTo>
                  <a:lnTo>
                    <a:pt x="144" y="188"/>
                  </a:lnTo>
                  <a:lnTo>
                    <a:pt x="159" y="183"/>
                  </a:lnTo>
                  <a:lnTo>
                    <a:pt x="171" y="181"/>
                  </a:lnTo>
                  <a:lnTo>
                    <a:pt x="184" y="183"/>
                  </a:lnTo>
                  <a:lnTo>
                    <a:pt x="200" y="183"/>
                  </a:lnTo>
                  <a:lnTo>
                    <a:pt x="210" y="174"/>
                  </a:lnTo>
                  <a:lnTo>
                    <a:pt x="219" y="181"/>
                  </a:lnTo>
                  <a:lnTo>
                    <a:pt x="226" y="172"/>
                  </a:lnTo>
                  <a:lnTo>
                    <a:pt x="241" y="165"/>
                  </a:lnTo>
                  <a:lnTo>
                    <a:pt x="249" y="153"/>
                  </a:lnTo>
                  <a:lnTo>
                    <a:pt x="251" y="140"/>
                  </a:lnTo>
                  <a:lnTo>
                    <a:pt x="258" y="128"/>
                  </a:lnTo>
                  <a:lnTo>
                    <a:pt x="264" y="115"/>
                  </a:lnTo>
                  <a:lnTo>
                    <a:pt x="267" y="103"/>
                  </a:lnTo>
                  <a:lnTo>
                    <a:pt x="278" y="96"/>
                  </a:lnTo>
                  <a:lnTo>
                    <a:pt x="289" y="87"/>
                  </a:lnTo>
                  <a:lnTo>
                    <a:pt x="299" y="78"/>
                  </a:lnTo>
                  <a:lnTo>
                    <a:pt x="308" y="69"/>
                  </a:lnTo>
                  <a:lnTo>
                    <a:pt x="310" y="55"/>
                  </a:lnTo>
                  <a:lnTo>
                    <a:pt x="317" y="42"/>
                  </a:lnTo>
                  <a:lnTo>
                    <a:pt x="294" y="42"/>
                  </a:lnTo>
                  <a:lnTo>
                    <a:pt x="297" y="23"/>
                  </a:lnTo>
                  <a:lnTo>
                    <a:pt x="271" y="23"/>
                  </a:lnTo>
                  <a:lnTo>
                    <a:pt x="251" y="24"/>
                  </a:lnTo>
                  <a:lnTo>
                    <a:pt x="203" y="24"/>
                  </a:lnTo>
                  <a:lnTo>
                    <a:pt x="159" y="23"/>
                  </a:lnTo>
                  <a:lnTo>
                    <a:pt x="135" y="23"/>
                  </a:lnTo>
                  <a:lnTo>
                    <a:pt x="130" y="12"/>
                  </a:lnTo>
                  <a:lnTo>
                    <a:pt x="89" y="1"/>
                  </a:lnTo>
                  <a:lnTo>
                    <a:pt x="68" y="1"/>
                  </a:lnTo>
                  <a:lnTo>
                    <a:pt x="0" y="0"/>
                  </a:lnTo>
                  <a:lnTo>
                    <a:pt x="4" y="16"/>
                  </a:lnTo>
                  <a:lnTo>
                    <a:pt x="9" y="26"/>
                  </a:lnTo>
                  <a:lnTo>
                    <a:pt x="20" y="40"/>
                  </a:lnTo>
                  <a:lnTo>
                    <a:pt x="29" y="48"/>
                  </a:lnTo>
                  <a:lnTo>
                    <a:pt x="38" y="58"/>
                  </a:lnTo>
                  <a:lnTo>
                    <a:pt x="48" y="72"/>
                  </a:lnTo>
                  <a:lnTo>
                    <a:pt x="54" y="83"/>
                  </a:lnTo>
                  <a:lnTo>
                    <a:pt x="59" y="94"/>
                  </a:lnTo>
                  <a:lnTo>
                    <a:pt x="63" y="113"/>
                  </a:lnTo>
                  <a:lnTo>
                    <a:pt x="57" y="129"/>
                  </a:lnTo>
                  <a:lnTo>
                    <a:pt x="63" y="142"/>
                  </a:lnTo>
                  <a:lnTo>
                    <a:pt x="75" y="154"/>
                  </a:lnTo>
                  <a:lnTo>
                    <a:pt x="84" y="161"/>
                  </a:lnTo>
                  <a:lnTo>
                    <a:pt x="80" y="178"/>
                  </a:lnTo>
                  <a:lnTo>
                    <a:pt x="73" y="188"/>
                  </a:lnTo>
                  <a:lnTo>
                    <a:pt x="82" y="201"/>
                  </a:lnTo>
                  <a:lnTo>
                    <a:pt x="68" y="204"/>
                  </a:lnTo>
                  <a:lnTo>
                    <a:pt x="80" y="213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3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25">
              <a:extLst>
                <a:ext uri="{FF2B5EF4-FFF2-40B4-BE49-F238E27FC236}">
                  <a16:creationId xmlns:a16="http://schemas.microsoft.com/office/drawing/2014/main" id="{9E370927-8AFF-AE0E-7C65-48804BB153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36615" y="7338545"/>
              <a:ext cx="505948" cy="505948"/>
            </a:xfrm>
            <a:custGeom>
              <a:avLst/>
              <a:gdLst>
                <a:gd name="T0" fmla="*/ 14 w 224"/>
                <a:gd name="T1" fmla="*/ 224 h 224"/>
                <a:gd name="T2" fmla="*/ 26 w 224"/>
                <a:gd name="T3" fmla="*/ 219 h 224"/>
                <a:gd name="T4" fmla="*/ 32 w 224"/>
                <a:gd name="T5" fmla="*/ 206 h 224"/>
                <a:gd name="T6" fmla="*/ 58 w 224"/>
                <a:gd name="T7" fmla="*/ 203 h 224"/>
                <a:gd name="T8" fmla="*/ 126 w 224"/>
                <a:gd name="T9" fmla="*/ 203 h 224"/>
                <a:gd name="T10" fmla="*/ 183 w 224"/>
                <a:gd name="T11" fmla="*/ 203 h 224"/>
                <a:gd name="T12" fmla="*/ 206 w 224"/>
                <a:gd name="T13" fmla="*/ 206 h 224"/>
                <a:gd name="T14" fmla="*/ 208 w 224"/>
                <a:gd name="T15" fmla="*/ 167 h 224"/>
                <a:gd name="T16" fmla="*/ 222 w 224"/>
                <a:gd name="T17" fmla="*/ 158 h 224"/>
                <a:gd name="T18" fmla="*/ 224 w 224"/>
                <a:gd name="T19" fmla="*/ 137 h 224"/>
                <a:gd name="T20" fmla="*/ 224 w 224"/>
                <a:gd name="T21" fmla="*/ 119 h 224"/>
                <a:gd name="T22" fmla="*/ 222 w 224"/>
                <a:gd name="T23" fmla="*/ 71 h 224"/>
                <a:gd name="T24" fmla="*/ 224 w 224"/>
                <a:gd name="T25" fmla="*/ 55 h 224"/>
                <a:gd name="T26" fmla="*/ 222 w 224"/>
                <a:gd name="T27" fmla="*/ 19 h 224"/>
                <a:gd name="T28" fmla="*/ 194 w 224"/>
                <a:gd name="T29" fmla="*/ 19 h 224"/>
                <a:gd name="T30" fmla="*/ 126 w 224"/>
                <a:gd name="T31" fmla="*/ 19 h 224"/>
                <a:gd name="T32" fmla="*/ 112 w 224"/>
                <a:gd name="T33" fmla="*/ 8 h 224"/>
                <a:gd name="T34" fmla="*/ 67 w 224"/>
                <a:gd name="T35" fmla="*/ 0 h 224"/>
                <a:gd name="T36" fmla="*/ 56 w 224"/>
                <a:gd name="T37" fmla="*/ 8 h 224"/>
                <a:gd name="T38" fmla="*/ 46 w 224"/>
                <a:gd name="T39" fmla="*/ 17 h 224"/>
                <a:gd name="T40" fmla="*/ 32 w 224"/>
                <a:gd name="T41" fmla="*/ 25 h 224"/>
                <a:gd name="T42" fmla="*/ 26 w 224"/>
                <a:gd name="T43" fmla="*/ 37 h 224"/>
                <a:gd name="T44" fmla="*/ 23 w 224"/>
                <a:gd name="T45" fmla="*/ 53 h 224"/>
                <a:gd name="T46" fmla="*/ 17 w 224"/>
                <a:gd name="T47" fmla="*/ 65 h 224"/>
                <a:gd name="T48" fmla="*/ 23 w 224"/>
                <a:gd name="T49" fmla="*/ 78 h 224"/>
                <a:gd name="T50" fmla="*/ 14 w 224"/>
                <a:gd name="T51" fmla="*/ 90 h 224"/>
                <a:gd name="T52" fmla="*/ 8 w 224"/>
                <a:gd name="T53" fmla="*/ 103 h 224"/>
                <a:gd name="T54" fmla="*/ 21 w 224"/>
                <a:gd name="T55" fmla="*/ 114 h 224"/>
                <a:gd name="T56" fmla="*/ 8 w 224"/>
                <a:gd name="T57" fmla="*/ 130 h 224"/>
                <a:gd name="T58" fmla="*/ 10 w 224"/>
                <a:gd name="T59" fmla="*/ 146 h 224"/>
                <a:gd name="T60" fmla="*/ 3 w 224"/>
                <a:gd name="T61" fmla="*/ 158 h 224"/>
                <a:gd name="T62" fmla="*/ 5 w 224"/>
                <a:gd name="T63" fmla="*/ 170 h 224"/>
                <a:gd name="T64" fmla="*/ 0 w 224"/>
                <a:gd name="T65" fmla="*/ 183 h 224"/>
                <a:gd name="T66" fmla="*/ 8 w 224"/>
                <a:gd name="T67" fmla="*/ 194 h 224"/>
                <a:gd name="T68" fmla="*/ 5 w 224"/>
                <a:gd name="T69" fmla="*/ 210 h 224"/>
                <a:gd name="T70" fmla="*/ 14 w 224"/>
                <a:gd name="T71" fmla="*/ 220 h 224"/>
                <a:gd name="T72" fmla="*/ 14 w 224"/>
                <a:gd name="T73" fmla="*/ 224 h 224"/>
                <a:gd name="T74" fmla="*/ 14 w 224"/>
                <a:gd name="T75" fmla="*/ 224 h 224"/>
                <a:gd name="T76" fmla="*/ 14 w 224"/>
                <a:gd name="T7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4" h="224">
                  <a:moveTo>
                    <a:pt x="14" y="224"/>
                  </a:moveTo>
                  <a:lnTo>
                    <a:pt x="26" y="219"/>
                  </a:lnTo>
                  <a:lnTo>
                    <a:pt x="32" y="206"/>
                  </a:lnTo>
                  <a:lnTo>
                    <a:pt x="58" y="203"/>
                  </a:lnTo>
                  <a:lnTo>
                    <a:pt x="126" y="203"/>
                  </a:lnTo>
                  <a:lnTo>
                    <a:pt x="183" y="203"/>
                  </a:lnTo>
                  <a:lnTo>
                    <a:pt x="206" y="206"/>
                  </a:lnTo>
                  <a:lnTo>
                    <a:pt x="208" y="167"/>
                  </a:lnTo>
                  <a:lnTo>
                    <a:pt x="222" y="158"/>
                  </a:lnTo>
                  <a:lnTo>
                    <a:pt x="224" y="137"/>
                  </a:lnTo>
                  <a:lnTo>
                    <a:pt x="224" y="119"/>
                  </a:lnTo>
                  <a:lnTo>
                    <a:pt x="222" y="71"/>
                  </a:lnTo>
                  <a:lnTo>
                    <a:pt x="224" y="55"/>
                  </a:lnTo>
                  <a:lnTo>
                    <a:pt x="222" y="19"/>
                  </a:lnTo>
                  <a:lnTo>
                    <a:pt x="194" y="19"/>
                  </a:lnTo>
                  <a:lnTo>
                    <a:pt x="126" y="19"/>
                  </a:lnTo>
                  <a:lnTo>
                    <a:pt x="112" y="8"/>
                  </a:lnTo>
                  <a:lnTo>
                    <a:pt x="67" y="0"/>
                  </a:lnTo>
                  <a:lnTo>
                    <a:pt x="56" y="8"/>
                  </a:lnTo>
                  <a:lnTo>
                    <a:pt x="46" y="17"/>
                  </a:lnTo>
                  <a:lnTo>
                    <a:pt x="32" y="25"/>
                  </a:lnTo>
                  <a:lnTo>
                    <a:pt x="26" y="37"/>
                  </a:lnTo>
                  <a:lnTo>
                    <a:pt x="23" y="53"/>
                  </a:lnTo>
                  <a:lnTo>
                    <a:pt x="17" y="65"/>
                  </a:lnTo>
                  <a:lnTo>
                    <a:pt x="23" y="78"/>
                  </a:lnTo>
                  <a:lnTo>
                    <a:pt x="14" y="90"/>
                  </a:lnTo>
                  <a:lnTo>
                    <a:pt x="8" y="103"/>
                  </a:lnTo>
                  <a:lnTo>
                    <a:pt x="21" y="114"/>
                  </a:lnTo>
                  <a:lnTo>
                    <a:pt x="8" y="130"/>
                  </a:lnTo>
                  <a:lnTo>
                    <a:pt x="10" y="146"/>
                  </a:lnTo>
                  <a:lnTo>
                    <a:pt x="3" y="158"/>
                  </a:lnTo>
                  <a:lnTo>
                    <a:pt x="5" y="170"/>
                  </a:lnTo>
                  <a:lnTo>
                    <a:pt x="0" y="183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14" y="220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4" y="22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26">
              <a:extLst>
                <a:ext uri="{FF2B5EF4-FFF2-40B4-BE49-F238E27FC236}">
                  <a16:creationId xmlns:a16="http://schemas.microsoft.com/office/drawing/2014/main" id="{2CC54F0A-170F-7F93-9D28-917D915569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45243" y="8034224"/>
              <a:ext cx="720525" cy="758922"/>
            </a:xfrm>
            <a:custGeom>
              <a:avLst/>
              <a:gdLst>
                <a:gd name="T0" fmla="*/ 20 w 319"/>
                <a:gd name="T1" fmla="*/ 334 h 336"/>
                <a:gd name="T2" fmla="*/ 50 w 319"/>
                <a:gd name="T3" fmla="*/ 322 h 336"/>
                <a:gd name="T4" fmla="*/ 77 w 319"/>
                <a:gd name="T5" fmla="*/ 322 h 336"/>
                <a:gd name="T6" fmla="*/ 98 w 319"/>
                <a:gd name="T7" fmla="*/ 331 h 336"/>
                <a:gd name="T8" fmla="*/ 116 w 319"/>
                <a:gd name="T9" fmla="*/ 307 h 336"/>
                <a:gd name="T10" fmla="*/ 155 w 319"/>
                <a:gd name="T11" fmla="*/ 315 h 336"/>
                <a:gd name="T12" fmla="*/ 185 w 319"/>
                <a:gd name="T13" fmla="*/ 297 h 336"/>
                <a:gd name="T14" fmla="*/ 228 w 319"/>
                <a:gd name="T15" fmla="*/ 295 h 336"/>
                <a:gd name="T16" fmla="*/ 237 w 319"/>
                <a:gd name="T17" fmla="*/ 243 h 336"/>
                <a:gd name="T18" fmla="*/ 257 w 319"/>
                <a:gd name="T19" fmla="*/ 215 h 336"/>
                <a:gd name="T20" fmla="*/ 283 w 319"/>
                <a:gd name="T21" fmla="*/ 188 h 336"/>
                <a:gd name="T22" fmla="*/ 282 w 319"/>
                <a:gd name="T23" fmla="*/ 145 h 336"/>
                <a:gd name="T24" fmla="*/ 308 w 319"/>
                <a:gd name="T25" fmla="*/ 137 h 336"/>
                <a:gd name="T26" fmla="*/ 315 w 319"/>
                <a:gd name="T27" fmla="*/ 115 h 336"/>
                <a:gd name="T28" fmla="*/ 285 w 319"/>
                <a:gd name="T29" fmla="*/ 112 h 336"/>
                <a:gd name="T30" fmla="*/ 269 w 319"/>
                <a:gd name="T31" fmla="*/ 90 h 336"/>
                <a:gd name="T32" fmla="*/ 246 w 319"/>
                <a:gd name="T33" fmla="*/ 90 h 336"/>
                <a:gd name="T34" fmla="*/ 234 w 319"/>
                <a:gd name="T35" fmla="*/ 60 h 336"/>
                <a:gd name="T36" fmla="*/ 210 w 319"/>
                <a:gd name="T37" fmla="*/ 37 h 336"/>
                <a:gd name="T38" fmla="*/ 189 w 319"/>
                <a:gd name="T39" fmla="*/ 37 h 336"/>
                <a:gd name="T40" fmla="*/ 171 w 319"/>
                <a:gd name="T41" fmla="*/ 23 h 336"/>
                <a:gd name="T42" fmla="*/ 164 w 319"/>
                <a:gd name="T43" fmla="*/ 0 h 336"/>
                <a:gd name="T44" fmla="*/ 120 w 319"/>
                <a:gd name="T45" fmla="*/ 23 h 336"/>
                <a:gd name="T46" fmla="*/ 50 w 319"/>
                <a:gd name="T47" fmla="*/ 30 h 336"/>
                <a:gd name="T48" fmla="*/ 9 w 319"/>
                <a:gd name="T49" fmla="*/ 44 h 336"/>
                <a:gd name="T50" fmla="*/ 7 w 319"/>
                <a:gd name="T51" fmla="*/ 90 h 336"/>
                <a:gd name="T52" fmla="*/ 16 w 319"/>
                <a:gd name="T53" fmla="*/ 145 h 336"/>
                <a:gd name="T54" fmla="*/ 0 w 319"/>
                <a:gd name="T55" fmla="*/ 170 h 336"/>
                <a:gd name="T56" fmla="*/ 7 w 319"/>
                <a:gd name="T57" fmla="*/ 274 h 336"/>
                <a:gd name="T58" fmla="*/ 29 w 319"/>
                <a:gd name="T59" fmla="*/ 293 h 336"/>
                <a:gd name="T60" fmla="*/ 18 w 319"/>
                <a:gd name="T61" fmla="*/ 320 h 336"/>
                <a:gd name="T62" fmla="*/ 6 w 319"/>
                <a:gd name="T63" fmla="*/ 336 h 336"/>
                <a:gd name="T64" fmla="*/ 6 w 319"/>
                <a:gd name="T6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9" h="336">
                  <a:moveTo>
                    <a:pt x="6" y="336"/>
                  </a:moveTo>
                  <a:lnTo>
                    <a:pt x="20" y="334"/>
                  </a:lnTo>
                  <a:lnTo>
                    <a:pt x="31" y="325"/>
                  </a:lnTo>
                  <a:lnTo>
                    <a:pt x="50" y="322"/>
                  </a:lnTo>
                  <a:lnTo>
                    <a:pt x="63" y="325"/>
                  </a:lnTo>
                  <a:lnTo>
                    <a:pt x="77" y="322"/>
                  </a:lnTo>
                  <a:lnTo>
                    <a:pt x="84" y="332"/>
                  </a:lnTo>
                  <a:lnTo>
                    <a:pt x="98" y="331"/>
                  </a:lnTo>
                  <a:lnTo>
                    <a:pt x="109" y="322"/>
                  </a:lnTo>
                  <a:lnTo>
                    <a:pt x="116" y="307"/>
                  </a:lnTo>
                  <a:lnTo>
                    <a:pt x="132" y="306"/>
                  </a:lnTo>
                  <a:lnTo>
                    <a:pt x="155" y="315"/>
                  </a:lnTo>
                  <a:lnTo>
                    <a:pt x="162" y="297"/>
                  </a:lnTo>
                  <a:lnTo>
                    <a:pt x="185" y="297"/>
                  </a:lnTo>
                  <a:lnTo>
                    <a:pt x="198" y="295"/>
                  </a:lnTo>
                  <a:lnTo>
                    <a:pt x="228" y="295"/>
                  </a:lnTo>
                  <a:lnTo>
                    <a:pt x="230" y="252"/>
                  </a:lnTo>
                  <a:lnTo>
                    <a:pt x="237" y="243"/>
                  </a:lnTo>
                  <a:lnTo>
                    <a:pt x="248" y="233"/>
                  </a:lnTo>
                  <a:lnTo>
                    <a:pt x="257" y="215"/>
                  </a:lnTo>
                  <a:lnTo>
                    <a:pt x="264" y="186"/>
                  </a:lnTo>
                  <a:lnTo>
                    <a:pt x="283" y="188"/>
                  </a:lnTo>
                  <a:lnTo>
                    <a:pt x="282" y="172"/>
                  </a:lnTo>
                  <a:lnTo>
                    <a:pt x="282" y="145"/>
                  </a:lnTo>
                  <a:lnTo>
                    <a:pt x="294" y="144"/>
                  </a:lnTo>
                  <a:lnTo>
                    <a:pt x="308" y="137"/>
                  </a:lnTo>
                  <a:lnTo>
                    <a:pt x="319" y="128"/>
                  </a:lnTo>
                  <a:lnTo>
                    <a:pt x="315" y="115"/>
                  </a:lnTo>
                  <a:lnTo>
                    <a:pt x="298" y="115"/>
                  </a:lnTo>
                  <a:lnTo>
                    <a:pt x="285" y="112"/>
                  </a:lnTo>
                  <a:lnTo>
                    <a:pt x="278" y="101"/>
                  </a:lnTo>
                  <a:lnTo>
                    <a:pt x="269" y="90"/>
                  </a:lnTo>
                  <a:lnTo>
                    <a:pt x="258" y="97"/>
                  </a:lnTo>
                  <a:lnTo>
                    <a:pt x="246" y="90"/>
                  </a:lnTo>
                  <a:lnTo>
                    <a:pt x="239" y="73"/>
                  </a:lnTo>
                  <a:lnTo>
                    <a:pt x="234" y="60"/>
                  </a:lnTo>
                  <a:lnTo>
                    <a:pt x="223" y="42"/>
                  </a:lnTo>
                  <a:lnTo>
                    <a:pt x="210" y="37"/>
                  </a:lnTo>
                  <a:lnTo>
                    <a:pt x="203" y="49"/>
                  </a:lnTo>
                  <a:lnTo>
                    <a:pt x="189" y="37"/>
                  </a:lnTo>
                  <a:lnTo>
                    <a:pt x="184" y="24"/>
                  </a:lnTo>
                  <a:lnTo>
                    <a:pt x="171" y="23"/>
                  </a:lnTo>
                  <a:lnTo>
                    <a:pt x="177" y="7"/>
                  </a:lnTo>
                  <a:lnTo>
                    <a:pt x="164" y="0"/>
                  </a:lnTo>
                  <a:lnTo>
                    <a:pt x="152" y="1"/>
                  </a:lnTo>
                  <a:lnTo>
                    <a:pt x="120" y="23"/>
                  </a:lnTo>
                  <a:lnTo>
                    <a:pt x="102" y="33"/>
                  </a:lnTo>
                  <a:lnTo>
                    <a:pt x="50" y="30"/>
                  </a:lnTo>
                  <a:lnTo>
                    <a:pt x="9" y="32"/>
                  </a:lnTo>
                  <a:lnTo>
                    <a:pt x="9" y="44"/>
                  </a:lnTo>
                  <a:lnTo>
                    <a:pt x="7" y="71"/>
                  </a:lnTo>
                  <a:lnTo>
                    <a:pt x="7" y="90"/>
                  </a:lnTo>
                  <a:lnTo>
                    <a:pt x="9" y="131"/>
                  </a:lnTo>
                  <a:lnTo>
                    <a:pt x="16" y="145"/>
                  </a:lnTo>
                  <a:lnTo>
                    <a:pt x="9" y="158"/>
                  </a:lnTo>
                  <a:lnTo>
                    <a:pt x="0" y="170"/>
                  </a:lnTo>
                  <a:lnTo>
                    <a:pt x="7" y="251"/>
                  </a:lnTo>
                  <a:lnTo>
                    <a:pt x="7" y="274"/>
                  </a:lnTo>
                  <a:lnTo>
                    <a:pt x="6" y="293"/>
                  </a:lnTo>
                  <a:lnTo>
                    <a:pt x="29" y="293"/>
                  </a:lnTo>
                  <a:lnTo>
                    <a:pt x="20" y="304"/>
                  </a:lnTo>
                  <a:lnTo>
                    <a:pt x="18" y="320"/>
                  </a:lnTo>
                  <a:lnTo>
                    <a:pt x="11" y="329"/>
                  </a:lnTo>
                  <a:lnTo>
                    <a:pt x="6" y="336"/>
                  </a:lnTo>
                  <a:lnTo>
                    <a:pt x="6" y="336"/>
                  </a:lnTo>
                  <a:lnTo>
                    <a:pt x="6" y="3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27">
              <a:extLst>
                <a:ext uri="{FF2B5EF4-FFF2-40B4-BE49-F238E27FC236}">
                  <a16:creationId xmlns:a16="http://schemas.microsoft.com/office/drawing/2014/main" id="{06E36277-9486-C720-4399-7DD775923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25953" y="7302406"/>
              <a:ext cx="650505" cy="749888"/>
            </a:xfrm>
            <a:custGeom>
              <a:avLst/>
              <a:gdLst>
                <a:gd name="T0" fmla="*/ 101 w 288"/>
                <a:gd name="T1" fmla="*/ 332 h 332"/>
                <a:gd name="T2" fmla="*/ 117 w 288"/>
                <a:gd name="T3" fmla="*/ 331 h 332"/>
                <a:gd name="T4" fmla="*/ 281 w 288"/>
                <a:gd name="T5" fmla="*/ 332 h 332"/>
                <a:gd name="T6" fmla="*/ 286 w 288"/>
                <a:gd name="T7" fmla="*/ 249 h 332"/>
                <a:gd name="T8" fmla="*/ 285 w 288"/>
                <a:gd name="T9" fmla="*/ 210 h 332"/>
                <a:gd name="T10" fmla="*/ 283 w 288"/>
                <a:gd name="T11" fmla="*/ 165 h 332"/>
                <a:gd name="T12" fmla="*/ 286 w 288"/>
                <a:gd name="T13" fmla="*/ 83 h 332"/>
                <a:gd name="T14" fmla="*/ 288 w 288"/>
                <a:gd name="T15" fmla="*/ 26 h 332"/>
                <a:gd name="T16" fmla="*/ 288 w 288"/>
                <a:gd name="T17" fmla="*/ 0 h 332"/>
                <a:gd name="T18" fmla="*/ 226 w 288"/>
                <a:gd name="T19" fmla="*/ 0 h 332"/>
                <a:gd name="T20" fmla="*/ 174 w 288"/>
                <a:gd name="T21" fmla="*/ 21 h 332"/>
                <a:gd name="T22" fmla="*/ 151 w 288"/>
                <a:gd name="T23" fmla="*/ 35 h 332"/>
                <a:gd name="T24" fmla="*/ 133 w 288"/>
                <a:gd name="T25" fmla="*/ 39 h 332"/>
                <a:gd name="T26" fmla="*/ 121 w 288"/>
                <a:gd name="T27" fmla="*/ 48 h 332"/>
                <a:gd name="T28" fmla="*/ 112 w 288"/>
                <a:gd name="T29" fmla="*/ 37 h 332"/>
                <a:gd name="T30" fmla="*/ 96 w 288"/>
                <a:gd name="T31" fmla="*/ 28 h 332"/>
                <a:gd name="T32" fmla="*/ 98 w 288"/>
                <a:gd name="T33" fmla="*/ 44 h 332"/>
                <a:gd name="T34" fmla="*/ 91 w 288"/>
                <a:gd name="T35" fmla="*/ 57 h 332"/>
                <a:gd name="T36" fmla="*/ 0 w 288"/>
                <a:gd name="T37" fmla="*/ 87 h 332"/>
                <a:gd name="T38" fmla="*/ 0 w 288"/>
                <a:gd name="T39" fmla="*/ 106 h 332"/>
                <a:gd name="T40" fmla="*/ 9 w 288"/>
                <a:gd name="T41" fmla="*/ 165 h 332"/>
                <a:gd name="T42" fmla="*/ 16 w 288"/>
                <a:gd name="T43" fmla="*/ 211 h 332"/>
                <a:gd name="T44" fmla="*/ 37 w 288"/>
                <a:gd name="T45" fmla="*/ 327 h 332"/>
                <a:gd name="T46" fmla="*/ 96 w 288"/>
                <a:gd name="T47" fmla="*/ 329 h 332"/>
                <a:gd name="T48" fmla="*/ 101 w 288"/>
                <a:gd name="T49" fmla="*/ 332 h 332"/>
                <a:gd name="T50" fmla="*/ 101 w 288"/>
                <a:gd name="T51" fmla="*/ 332 h 332"/>
                <a:gd name="T52" fmla="*/ 101 w 288"/>
                <a:gd name="T53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332">
                  <a:moveTo>
                    <a:pt x="101" y="332"/>
                  </a:moveTo>
                  <a:lnTo>
                    <a:pt x="117" y="331"/>
                  </a:lnTo>
                  <a:lnTo>
                    <a:pt x="281" y="332"/>
                  </a:lnTo>
                  <a:lnTo>
                    <a:pt x="286" y="249"/>
                  </a:lnTo>
                  <a:lnTo>
                    <a:pt x="285" y="210"/>
                  </a:lnTo>
                  <a:lnTo>
                    <a:pt x="283" y="165"/>
                  </a:lnTo>
                  <a:lnTo>
                    <a:pt x="286" y="83"/>
                  </a:lnTo>
                  <a:lnTo>
                    <a:pt x="288" y="26"/>
                  </a:lnTo>
                  <a:lnTo>
                    <a:pt x="288" y="0"/>
                  </a:lnTo>
                  <a:lnTo>
                    <a:pt x="226" y="0"/>
                  </a:lnTo>
                  <a:lnTo>
                    <a:pt x="174" y="21"/>
                  </a:lnTo>
                  <a:lnTo>
                    <a:pt x="151" y="35"/>
                  </a:lnTo>
                  <a:lnTo>
                    <a:pt x="133" y="39"/>
                  </a:lnTo>
                  <a:lnTo>
                    <a:pt x="121" y="48"/>
                  </a:lnTo>
                  <a:lnTo>
                    <a:pt x="112" y="37"/>
                  </a:lnTo>
                  <a:lnTo>
                    <a:pt x="96" y="28"/>
                  </a:lnTo>
                  <a:lnTo>
                    <a:pt x="98" y="44"/>
                  </a:lnTo>
                  <a:lnTo>
                    <a:pt x="91" y="57"/>
                  </a:lnTo>
                  <a:lnTo>
                    <a:pt x="0" y="87"/>
                  </a:lnTo>
                  <a:lnTo>
                    <a:pt x="0" y="106"/>
                  </a:lnTo>
                  <a:lnTo>
                    <a:pt x="9" y="165"/>
                  </a:lnTo>
                  <a:lnTo>
                    <a:pt x="16" y="211"/>
                  </a:lnTo>
                  <a:lnTo>
                    <a:pt x="37" y="327"/>
                  </a:lnTo>
                  <a:lnTo>
                    <a:pt x="96" y="329"/>
                  </a:lnTo>
                  <a:lnTo>
                    <a:pt x="101" y="332"/>
                  </a:lnTo>
                  <a:lnTo>
                    <a:pt x="101" y="332"/>
                  </a:lnTo>
                  <a:lnTo>
                    <a:pt x="101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28">
              <a:extLst>
                <a:ext uri="{FF2B5EF4-FFF2-40B4-BE49-F238E27FC236}">
                  <a16:creationId xmlns:a16="http://schemas.microsoft.com/office/drawing/2014/main" id="{90756F5C-5F7A-038C-B318-432452DD6D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54684" y="7792542"/>
              <a:ext cx="711491" cy="643730"/>
            </a:xfrm>
            <a:custGeom>
              <a:avLst/>
              <a:gdLst>
                <a:gd name="T0" fmla="*/ 251 w 315"/>
                <a:gd name="T1" fmla="*/ 285 h 285"/>
                <a:gd name="T2" fmla="*/ 275 w 315"/>
                <a:gd name="T3" fmla="*/ 226 h 285"/>
                <a:gd name="T4" fmla="*/ 285 w 315"/>
                <a:gd name="T5" fmla="*/ 196 h 285"/>
                <a:gd name="T6" fmla="*/ 294 w 315"/>
                <a:gd name="T7" fmla="*/ 180 h 285"/>
                <a:gd name="T8" fmla="*/ 312 w 315"/>
                <a:gd name="T9" fmla="*/ 180 h 285"/>
                <a:gd name="T10" fmla="*/ 312 w 315"/>
                <a:gd name="T11" fmla="*/ 133 h 285"/>
                <a:gd name="T12" fmla="*/ 312 w 315"/>
                <a:gd name="T13" fmla="*/ 114 h 285"/>
                <a:gd name="T14" fmla="*/ 312 w 315"/>
                <a:gd name="T15" fmla="*/ 60 h 285"/>
                <a:gd name="T16" fmla="*/ 312 w 315"/>
                <a:gd name="T17" fmla="*/ 34 h 285"/>
                <a:gd name="T18" fmla="*/ 315 w 315"/>
                <a:gd name="T19" fmla="*/ 5 h 285"/>
                <a:gd name="T20" fmla="*/ 253 w 315"/>
                <a:gd name="T21" fmla="*/ 3 h 285"/>
                <a:gd name="T22" fmla="*/ 198 w 315"/>
                <a:gd name="T23" fmla="*/ 3 h 285"/>
                <a:gd name="T24" fmla="*/ 186 w 315"/>
                <a:gd name="T25" fmla="*/ 2 h 285"/>
                <a:gd name="T26" fmla="*/ 118 w 315"/>
                <a:gd name="T27" fmla="*/ 3 h 285"/>
                <a:gd name="T28" fmla="*/ 50 w 315"/>
                <a:gd name="T29" fmla="*/ 2 h 285"/>
                <a:gd name="T30" fmla="*/ 31 w 315"/>
                <a:gd name="T31" fmla="*/ 0 h 285"/>
                <a:gd name="T32" fmla="*/ 20 w 315"/>
                <a:gd name="T33" fmla="*/ 10 h 285"/>
                <a:gd name="T34" fmla="*/ 13 w 315"/>
                <a:gd name="T35" fmla="*/ 23 h 285"/>
                <a:gd name="T36" fmla="*/ 0 w 315"/>
                <a:gd name="T37" fmla="*/ 21 h 285"/>
                <a:gd name="T38" fmla="*/ 8 w 315"/>
                <a:gd name="T39" fmla="*/ 39 h 285"/>
                <a:gd name="T40" fmla="*/ 6 w 315"/>
                <a:gd name="T41" fmla="*/ 51 h 285"/>
                <a:gd name="T42" fmla="*/ 4 w 315"/>
                <a:gd name="T43" fmla="*/ 67 h 285"/>
                <a:gd name="T44" fmla="*/ 13 w 315"/>
                <a:gd name="T45" fmla="*/ 74 h 285"/>
                <a:gd name="T46" fmla="*/ 15 w 315"/>
                <a:gd name="T47" fmla="*/ 87 h 285"/>
                <a:gd name="T48" fmla="*/ 15 w 315"/>
                <a:gd name="T49" fmla="*/ 105 h 285"/>
                <a:gd name="T50" fmla="*/ 31 w 315"/>
                <a:gd name="T51" fmla="*/ 107 h 285"/>
                <a:gd name="T52" fmla="*/ 43 w 315"/>
                <a:gd name="T53" fmla="*/ 114 h 285"/>
                <a:gd name="T54" fmla="*/ 29 w 315"/>
                <a:gd name="T55" fmla="*/ 123 h 285"/>
                <a:gd name="T56" fmla="*/ 45 w 315"/>
                <a:gd name="T57" fmla="*/ 130 h 285"/>
                <a:gd name="T58" fmla="*/ 52 w 315"/>
                <a:gd name="T59" fmla="*/ 140 h 285"/>
                <a:gd name="T60" fmla="*/ 54 w 315"/>
                <a:gd name="T61" fmla="*/ 155 h 285"/>
                <a:gd name="T62" fmla="*/ 72 w 315"/>
                <a:gd name="T63" fmla="*/ 149 h 285"/>
                <a:gd name="T64" fmla="*/ 88 w 315"/>
                <a:gd name="T65" fmla="*/ 149 h 285"/>
                <a:gd name="T66" fmla="*/ 93 w 315"/>
                <a:gd name="T67" fmla="*/ 158 h 285"/>
                <a:gd name="T68" fmla="*/ 98 w 315"/>
                <a:gd name="T69" fmla="*/ 169 h 285"/>
                <a:gd name="T70" fmla="*/ 105 w 315"/>
                <a:gd name="T71" fmla="*/ 187 h 285"/>
                <a:gd name="T72" fmla="*/ 113 w 315"/>
                <a:gd name="T73" fmla="*/ 201 h 285"/>
                <a:gd name="T74" fmla="*/ 127 w 315"/>
                <a:gd name="T75" fmla="*/ 201 h 285"/>
                <a:gd name="T76" fmla="*/ 141 w 315"/>
                <a:gd name="T77" fmla="*/ 204 h 285"/>
                <a:gd name="T78" fmla="*/ 146 w 315"/>
                <a:gd name="T79" fmla="*/ 217 h 285"/>
                <a:gd name="T80" fmla="*/ 166 w 315"/>
                <a:gd name="T81" fmla="*/ 222 h 285"/>
                <a:gd name="T82" fmla="*/ 178 w 315"/>
                <a:gd name="T83" fmla="*/ 220 h 285"/>
                <a:gd name="T84" fmla="*/ 189 w 315"/>
                <a:gd name="T85" fmla="*/ 233 h 285"/>
                <a:gd name="T86" fmla="*/ 202 w 315"/>
                <a:gd name="T87" fmla="*/ 236 h 285"/>
                <a:gd name="T88" fmla="*/ 210 w 315"/>
                <a:gd name="T89" fmla="*/ 251 h 285"/>
                <a:gd name="T90" fmla="*/ 221 w 315"/>
                <a:gd name="T91" fmla="*/ 240 h 285"/>
                <a:gd name="T92" fmla="*/ 226 w 315"/>
                <a:gd name="T93" fmla="*/ 252 h 285"/>
                <a:gd name="T94" fmla="*/ 239 w 315"/>
                <a:gd name="T95" fmla="*/ 254 h 285"/>
                <a:gd name="T96" fmla="*/ 244 w 315"/>
                <a:gd name="T97" fmla="*/ 269 h 285"/>
                <a:gd name="T98" fmla="*/ 251 w 315"/>
                <a:gd name="T99" fmla="*/ 285 h 285"/>
                <a:gd name="T100" fmla="*/ 251 w 315"/>
                <a:gd name="T101" fmla="*/ 285 h 285"/>
                <a:gd name="T102" fmla="*/ 251 w 315"/>
                <a:gd name="T10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" h="285">
                  <a:moveTo>
                    <a:pt x="251" y="285"/>
                  </a:moveTo>
                  <a:lnTo>
                    <a:pt x="275" y="226"/>
                  </a:lnTo>
                  <a:lnTo>
                    <a:pt x="285" y="196"/>
                  </a:lnTo>
                  <a:lnTo>
                    <a:pt x="294" y="180"/>
                  </a:lnTo>
                  <a:lnTo>
                    <a:pt x="312" y="180"/>
                  </a:lnTo>
                  <a:lnTo>
                    <a:pt x="312" y="133"/>
                  </a:lnTo>
                  <a:lnTo>
                    <a:pt x="312" y="114"/>
                  </a:lnTo>
                  <a:lnTo>
                    <a:pt x="312" y="60"/>
                  </a:lnTo>
                  <a:lnTo>
                    <a:pt x="312" y="34"/>
                  </a:lnTo>
                  <a:lnTo>
                    <a:pt x="315" y="5"/>
                  </a:lnTo>
                  <a:lnTo>
                    <a:pt x="253" y="3"/>
                  </a:lnTo>
                  <a:lnTo>
                    <a:pt x="198" y="3"/>
                  </a:lnTo>
                  <a:lnTo>
                    <a:pt x="186" y="2"/>
                  </a:lnTo>
                  <a:lnTo>
                    <a:pt x="118" y="3"/>
                  </a:lnTo>
                  <a:lnTo>
                    <a:pt x="50" y="2"/>
                  </a:lnTo>
                  <a:lnTo>
                    <a:pt x="31" y="0"/>
                  </a:lnTo>
                  <a:lnTo>
                    <a:pt x="20" y="10"/>
                  </a:lnTo>
                  <a:lnTo>
                    <a:pt x="13" y="23"/>
                  </a:lnTo>
                  <a:lnTo>
                    <a:pt x="0" y="21"/>
                  </a:lnTo>
                  <a:lnTo>
                    <a:pt x="8" y="39"/>
                  </a:lnTo>
                  <a:lnTo>
                    <a:pt x="6" y="51"/>
                  </a:lnTo>
                  <a:lnTo>
                    <a:pt x="4" y="67"/>
                  </a:lnTo>
                  <a:lnTo>
                    <a:pt x="13" y="74"/>
                  </a:lnTo>
                  <a:lnTo>
                    <a:pt x="15" y="87"/>
                  </a:lnTo>
                  <a:lnTo>
                    <a:pt x="15" y="105"/>
                  </a:lnTo>
                  <a:lnTo>
                    <a:pt x="31" y="107"/>
                  </a:lnTo>
                  <a:lnTo>
                    <a:pt x="43" y="114"/>
                  </a:lnTo>
                  <a:lnTo>
                    <a:pt x="29" y="123"/>
                  </a:lnTo>
                  <a:lnTo>
                    <a:pt x="45" y="130"/>
                  </a:lnTo>
                  <a:lnTo>
                    <a:pt x="52" y="140"/>
                  </a:lnTo>
                  <a:lnTo>
                    <a:pt x="54" y="155"/>
                  </a:lnTo>
                  <a:lnTo>
                    <a:pt x="72" y="149"/>
                  </a:lnTo>
                  <a:lnTo>
                    <a:pt x="88" y="149"/>
                  </a:lnTo>
                  <a:lnTo>
                    <a:pt x="93" y="158"/>
                  </a:lnTo>
                  <a:lnTo>
                    <a:pt x="98" y="169"/>
                  </a:lnTo>
                  <a:lnTo>
                    <a:pt x="105" y="187"/>
                  </a:lnTo>
                  <a:lnTo>
                    <a:pt x="113" y="201"/>
                  </a:lnTo>
                  <a:lnTo>
                    <a:pt x="127" y="201"/>
                  </a:lnTo>
                  <a:lnTo>
                    <a:pt x="141" y="204"/>
                  </a:lnTo>
                  <a:lnTo>
                    <a:pt x="146" y="217"/>
                  </a:lnTo>
                  <a:lnTo>
                    <a:pt x="166" y="222"/>
                  </a:lnTo>
                  <a:lnTo>
                    <a:pt x="178" y="220"/>
                  </a:lnTo>
                  <a:lnTo>
                    <a:pt x="189" y="233"/>
                  </a:lnTo>
                  <a:lnTo>
                    <a:pt x="202" y="236"/>
                  </a:lnTo>
                  <a:lnTo>
                    <a:pt x="210" y="251"/>
                  </a:lnTo>
                  <a:lnTo>
                    <a:pt x="221" y="240"/>
                  </a:lnTo>
                  <a:lnTo>
                    <a:pt x="226" y="252"/>
                  </a:lnTo>
                  <a:lnTo>
                    <a:pt x="239" y="254"/>
                  </a:lnTo>
                  <a:lnTo>
                    <a:pt x="244" y="269"/>
                  </a:lnTo>
                  <a:lnTo>
                    <a:pt x="251" y="285"/>
                  </a:lnTo>
                  <a:lnTo>
                    <a:pt x="251" y="285"/>
                  </a:lnTo>
                  <a:lnTo>
                    <a:pt x="251" y="28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29">
              <a:extLst>
                <a:ext uri="{FF2B5EF4-FFF2-40B4-BE49-F238E27FC236}">
                  <a16:creationId xmlns:a16="http://schemas.microsoft.com/office/drawing/2014/main" id="{1732CE32-5857-1FA9-9307-D012BF2572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20537" y="9628864"/>
              <a:ext cx="1249061" cy="1129349"/>
            </a:xfrm>
            <a:custGeom>
              <a:avLst/>
              <a:gdLst>
                <a:gd name="T0" fmla="*/ 521 w 553"/>
                <a:gd name="T1" fmla="*/ 481 h 500"/>
                <a:gd name="T2" fmla="*/ 553 w 553"/>
                <a:gd name="T3" fmla="*/ 424 h 500"/>
                <a:gd name="T4" fmla="*/ 552 w 553"/>
                <a:gd name="T5" fmla="*/ 392 h 500"/>
                <a:gd name="T6" fmla="*/ 553 w 553"/>
                <a:gd name="T7" fmla="*/ 353 h 500"/>
                <a:gd name="T8" fmla="*/ 532 w 553"/>
                <a:gd name="T9" fmla="*/ 340 h 500"/>
                <a:gd name="T10" fmla="*/ 491 w 553"/>
                <a:gd name="T11" fmla="*/ 326 h 500"/>
                <a:gd name="T12" fmla="*/ 450 w 553"/>
                <a:gd name="T13" fmla="*/ 301 h 500"/>
                <a:gd name="T14" fmla="*/ 414 w 553"/>
                <a:gd name="T15" fmla="*/ 271 h 500"/>
                <a:gd name="T16" fmla="*/ 395 w 553"/>
                <a:gd name="T17" fmla="*/ 242 h 500"/>
                <a:gd name="T18" fmla="*/ 382 w 553"/>
                <a:gd name="T19" fmla="*/ 237 h 500"/>
                <a:gd name="T20" fmla="*/ 370 w 553"/>
                <a:gd name="T21" fmla="*/ 235 h 500"/>
                <a:gd name="T22" fmla="*/ 350 w 553"/>
                <a:gd name="T23" fmla="*/ 214 h 500"/>
                <a:gd name="T24" fmla="*/ 341 w 553"/>
                <a:gd name="T25" fmla="*/ 178 h 500"/>
                <a:gd name="T26" fmla="*/ 336 w 553"/>
                <a:gd name="T27" fmla="*/ 148 h 500"/>
                <a:gd name="T28" fmla="*/ 313 w 553"/>
                <a:gd name="T29" fmla="*/ 139 h 500"/>
                <a:gd name="T30" fmla="*/ 279 w 553"/>
                <a:gd name="T31" fmla="*/ 105 h 500"/>
                <a:gd name="T32" fmla="*/ 254 w 553"/>
                <a:gd name="T33" fmla="*/ 116 h 500"/>
                <a:gd name="T34" fmla="*/ 219 w 553"/>
                <a:gd name="T35" fmla="*/ 119 h 500"/>
                <a:gd name="T36" fmla="*/ 194 w 553"/>
                <a:gd name="T37" fmla="*/ 107 h 500"/>
                <a:gd name="T38" fmla="*/ 174 w 553"/>
                <a:gd name="T39" fmla="*/ 86 h 500"/>
                <a:gd name="T40" fmla="*/ 162 w 553"/>
                <a:gd name="T41" fmla="*/ 64 h 500"/>
                <a:gd name="T42" fmla="*/ 144 w 553"/>
                <a:gd name="T43" fmla="*/ 39 h 500"/>
                <a:gd name="T44" fmla="*/ 117 w 553"/>
                <a:gd name="T45" fmla="*/ 20 h 500"/>
                <a:gd name="T46" fmla="*/ 87 w 553"/>
                <a:gd name="T47" fmla="*/ 0 h 500"/>
                <a:gd name="T48" fmla="*/ 12 w 553"/>
                <a:gd name="T49" fmla="*/ 70 h 500"/>
                <a:gd name="T50" fmla="*/ 14 w 553"/>
                <a:gd name="T51" fmla="*/ 95 h 500"/>
                <a:gd name="T52" fmla="*/ 39 w 553"/>
                <a:gd name="T53" fmla="*/ 105 h 500"/>
                <a:gd name="T54" fmla="*/ 66 w 553"/>
                <a:gd name="T55" fmla="*/ 127 h 500"/>
                <a:gd name="T56" fmla="*/ 58 w 553"/>
                <a:gd name="T57" fmla="*/ 166 h 500"/>
                <a:gd name="T58" fmla="*/ 48 w 553"/>
                <a:gd name="T59" fmla="*/ 191 h 500"/>
                <a:gd name="T60" fmla="*/ 73 w 553"/>
                <a:gd name="T61" fmla="*/ 223 h 500"/>
                <a:gd name="T62" fmla="*/ 105 w 553"/>
                <a:gd name="T63" fmla="*/ 255 h 500"/>
                <a:gd name="T64" fmla="*/ 149 w 553"/>
                <a:gd name="T65" fmla="*/ 283 h 500"/>
                <a:gd name="T66" fmla="*/ 212 w 553"/>
                <a:gd name="T67" fmla="*/ 333 h 500"/>
                <a:gd name="T68" fmla="*/ 283 w 553"/>
                <a:gd name="T69" fmla="*/ 362 h 500"/>
                <a:gd name="T70" fmla="*/ 293 w 553"/>
                <a:gd name="T71" fmla="*/ 381 h 500"/>
                <a:gd name="T72" fmla="*/ 318 w 553"/>
                <a:gd name="T73" fmla="*/ 413 h 500"/>
                <a:gd name="T74" fmla="*/ 341 w 553"/>
                <a:gd name="T75" fmla="*/ 408 h 500"/>
                <a:gd name="T76" fmla="*/ 370 w 553"/>
                <a:gd name="T77" fmla="*/ 397 h 500"/>
                <a:gd name="T78" fmla="*/ 398 w 553"/>
                <a:gd name="T79" fmla="*/ 397 h 500"/>
                <a:gd name="T80" fmla="*/ 438 w 553"/>
                <a:gd name="T81" fmla="*/ 399 h 500"/>
                <a:gd name="T82" fmla="*/ 468 w 553"/>
                <a:gd name="T83" fmla="*/ 410 h 500"/>
                <a:gd name="T84" fmla="*/ 491 w 553"/>
                <a:gd name="T85" fmla="*/ 429 h 500"/>
                <a:gd name="T86" fmla="*/ 505 w 553"/>
                <a:gd name="T87" fmla="*/ 472 h 500"/>
                <a:gd name="T88" fmla="*/ 521 w 553"/>
                <a:gd name="T89" fmla="*/ 500 h 500"/>
                <a:gd name="T90" fmla="*/ 521 w 553"/>
                <a:gd name="T91" fmla="*/ 50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3" h="500">
                  <a:moveTo>
                    <a:pt x="521" y="500"/>
                  </a:moveTo>
                  <a:lnTo>
                    <a:pt x="521" y="481"/>
                  </a:lnTo>
                  <a:lnTo>
                    <a:pt x="543" y="442"/>
                  </a:lnTo>
                  <a:lnTo>
                    <a:pt x="553" y="424"/>
                  </a:lnTo>
                  <a:lnTo>
                    <a:pt x="550" y="406"/>
                  </a:lnTo>
                  <a:lnTo>
                    <a:pt x="552" y="392"/>
                  </a:lnTo>
                  <a:lnTo>
                    <a:pt x="548" y="374"/>
                  </a:lnTo>
                  <a:lnTo>
                    <a:pt x="553" y="353"/>
                  </a:lnTo>
                  <a:lnTo>
                    <a:pt x="552" y="342"/>
                  </a:lnTo>
                  <a:lnTo>
                    <a:pt x="532" y="340"/>
                  </a:lnTo>
                  <a:lnTo>
                    <a:pt x="516" y="335"/>
                  </a:lnTo>
                  <a:lnTo>
                    <a:pt x="491" y="326"/>
                  </a:lnTo>
                  <a:lnTo>
                    <a:pt x="484" y="315"/>
                  </a:lnTo>
                  <a:lnTo>
                    <a:pt x="450" y="301"/>
                  </a:lnTo>
                  <a:lnTo>
                    <a:pt x="443" y="274"/>
                  </a:lnTo>
                  <a:lnTo>
                    <a:pt x="414" y="271"/>
                  </a:lnTo>
                  <a:lnTo>
                    <a:pt x="400" y="257"/>
                  </a:lnTo>
                  <a:lnTo>
                    <a:pt x="395" y="242"/>
                  </a:lnTo>
                  <a:lnTo>
                    <a:pt x="391" y="226"/>
                  </a:lnTo>
                  <a:lnTo>
                    <a:pt x="382" y="237"/>
                  </a:lnTo>
                  <a:lnTo>
                    <a:pt x="377" y="249"/>
                  </a:lnTo>
                  <a:lnTo>
                    <a:pt x="370" y="235"/>
                  </a:lnTo>
                  <a:lnTo>
                    <a:pt x="363" y="219"/>
                  </a:lnTo>
                  <a:lnTo>
                    <a:pt x="350" y="214"/>
                  </a:lnTo>
                  <a:lnTo>
                    <a:pt x="349" y="194"/>
                  </a:lnTo>
                  <a:lnTo>
                    <a:pt x="341" y="178"/>
                  </a:lnTo>
                  <a:lnTo>
                    <a:pt x="334" y="160"/>
                  </a:lnTo>
                  <a:lnTo>
                    <a:pt x="336" y="148"/>
                  </a:lnTo>
                  <a:lnTo>
                    <a:pt x="327" y="130"/>
                  </a:lnTo>
                  <a:lnTo>
                    <a:pt x="313" y="139"/>
                  </a:lnTo>
                  <a:lnTo>
                    <a:pt x="283" y="125"/>
                  </a:lnTo>
                  <a:lnTo>
                    <a:pt x="279" y="105"/>
                  </a:lnTo>
                  <a:lnTo>
                    <a:pt x="265" y="112"/>
                  </a:lnTo>
                  <a:lnTo>
                    <a:pt x="254" y="116"/>
                  </a:lnTo>
                  <a:lnTo>
                    <a:pt x="238" y="119"/>
                  </a:lnTo>
                  <a:lnTo>
                    <a:pt x="219" y="119"/>
                  </a:lnTo>
                  <a:lnTo>
                    <a:pt x="206" y="119"/>
                  </a:lnTo>
                  <a:lnTo>
                    <a:pt x="194" y="107"/>
                  </a:lnTo>
                  <a:lnTo>
                    <a:pt x="181" y="103"/>
                  </a:lnTo>
                  <a:lnTo>
                    <a:pt x="174" y="86"/>
                  </a:lnTo>
                  <a:lnTo>
                    <a:pt x="172" y="73"/>
                  </a:lnTo>
                  <a:lnTo>
                    <a:pt x="162" y="64"/>
                  </a:lnTo>
                  <a:lnTo>
                    <a:pt x="153" y="50"/>
                  </a:lnTo>
                  <a:lnTo>
                    <a:pt x="144" y="39"/>
                  </a:lnTo>
                  <a:lnTo>
                    <a:pt x="126" y="30"/>
                  </a:lnTo>
                  <a:lnTo>
                    <a:pt x="117" y="20"/>
                  </a:lnTo>
                  <a:lnTo>
                    <a:pt x="103" y="2"/>
                  </a:lnTo>
                  <a:lnTo>
                    <a:pt x="87" y="0"/>
                  </a:lnTo>
                  <a:lnTo>
                    <a:pt x="48" y="41"/>
                  </a:lnTo>
                  <a:lnTo>
                    <a:pt x="12" y="70"/>
                  </a:lnTo>
                  <a:lnTo>
                    <a:pt x="0" y="80"/>
                  </a:lnTo>
                  <a:lnTo>
                    <a:pt x="14" y="95"/>
                  </a:lnTo>
                  <a:lnTo>
                    <a:pt x="26" y="109"/>
                  </a:lnTo>
                  <a:lnTo>
                    <a:pt x="39" y="105"/>
                  </a:lnTo>
                  <a:lnTo>
                    <a:pt x="58" y="111"/>
                  </a:lnTo>
                  <a:lnTo>
                    <a:pt x="66" y="127"/>
                  </a:lnTo>
                  <a:lnTo>
                    <a:pt x="64" y="143"/>
                  </a:lnTo>
                  <a:lnTo>
                    <a:pt x="58" y="166"/>
                  </a:lnTo>
                  <a:lnTo>
                    <a:pt x="53" y="178"/>
                  </a:lnTo>
                  <a:lnTo>
                    <a:pt x="48" y="191"/>
                  </a:lnTo>
                  <a:lnTo>
                    <a:pt x="62" y="214"/>
                  </a:lnTo>
                  <a:lnTo>
                    <a:pt x="73" y="223"/>
                  </a:lnTo>
                  <a:lnTo>
                    <a:pt x="78" y="232"/>
                  </a:lnTo>
                  <a:lnTo>
                    <a:pt x="105" y="255"/>
                  </a:lnTo>
                  <a:lnTo>
                    <a:pt x="133" y="269"/>
                  </a:lnTo>
                  <a:lnTo>
                    <a:pt x="149" y="283"/>
                  </a:lnTo>
                  <a:lnTo>
                    <a:pt x="147" y="303"/>
                  </a:lnTo>
                  <a:lnTo>
                    <a:pt x="212" y="333"/>
                  </a:lnTo>
                  <a:lnTo>
                    <a:pt x="263" y="358"/>
                  </a:lnTo>
                  <a:lnTo>
                    <a:pt x="283" y="362"/>
                  </a:lnTo>
                  <a:lnTo>
                    <a:pt x="295" y="369"/>
                  </a:lnTo>
                  <a:lnTo>
                    <a:pt x="293" y="381"/>
                  </a:lnTo>
                  <a:lnTo>
                    <a:pt x="309" y="402"/>
                  </a:lnTo>
                  <a:lnTo>
                    <a:pt x="318" y="413"/>
                  </a:lnTo>
                  <a:lnTo>
                    <a:pt x="329" y="402"/>
                  </a:lnTo>
                  <a:lnTo>
                    <a:pt x="341" y="408"/>
                  </a:lnTo>
                  <a:lnTo>
                    <a:pt x="359" y="402"/>
                  </a:lnTo>
                  <a:lnTo>
                    <a:pt x="370" y="397"/>
                  </a:lnTo>
                  <a:lnTo>
                    <a:pt x="388" y="401"/>
                  </a:lnTo>
                  <a:lnTo>
                    <a:pt x="398" y="397"/>
                  </a:lnTo>
                  <a:lnTo>
                    <a:pt x="418" y="401"/>
                  </a:lnTo>
                  <a:lnTo>
                    <a:pt x="438" y="399"/>
                  </a:lnTo>
                  <a:lnTo>
                    <a:pt x="450" y="401"/>
                  </a:lnTo>
                  <a:lnTo>
                    <a:pt x="468" y="410"/>
                  </a:lnTo>
                  <a:lnTo>
                    <a:pt x="484" y="418"/>
                  </a:lnTo>
                  <a:lnTo>
                    <a:pt x="491" y="429"/>
                  </a:lnTo>
                  <a:lnTo>
                    <a:pt x="509" y="443"/>
                  </a:lnTo>
                  <a:lnTo>
                    <a:pt x="505" y="472"/>
                  </a:lnTo>
                  <a:lnTo>
                    <a:pt x="507" y="486"/>
                  </a:lnTo>
                  <a:lnTo>
                    <a:pt x="521" y="500"/>
                  </a:lnTo>
                  <a:lnTo>
                    <a:pt x="521" y="500"/>
                  </a:lnTo>
                  <a:lnTo>
                    <a:pt x="521" y="5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30">
              <a:extLst>
                <a:ext uri="{FF2B5EF4-FFF2-40B4-BE49-F238E27FC236}">
                  <a16:creationId xmlns:a16="http://schemas.microsoft.com/office/drawing/2014/main" id="{C2619DDA-EADF-7B12-CF46-88602231A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1643" y="8648589"/>
              <a:ext cx="609848" cy="655022"/>
            </a:xfrm>
            <a:custGeom>
              <a:avLst/>
              <a:gdLst>
                <a:gd name="T0" fmla="*/ 119 w 270"/>
                <a:gd name="T1" fmla="*/ 290 h 290"/>
                <a:gd name="T2" fmla="*/ 124 w 270"/>
                <a:gd name="T3" fmla="*/ 270 h 290"/>
                <a:gd name="T4" fmla="*/ 137 w 270"/>
                <a:gd name="T5" fmla="*/ 269 h 290"/>
                <a:gd name="T6" fmla="*/ 167 w 270"/>
                <a:gd name="T7" fmla="*/ 240 h 290"/>
                <a:gd name="T8" fmla="*/ 149 w 270"/>
                <a:gd name="T9" fmla="*/ 226 h 290"/>
                <a:gd name="T10" fmla="*/ 163 w 270"/>
                <a:gd name="T11" fmla="*/ 212 h 290"/>
                <a:gd name="T12" fmla="*/ 183 w 270"/>
                <a:gd name="T13" fmla="*/ 190 h 290"/>
                <a:gd name="T14" fmla="*/ 204 w 270"/>
                <a:gd name="T15" fmla="*/ 171 h 290"/>
                <a:gd name="T16" fmla="*/ 231 w 270"/>
                <a:gd name="T17" fmla="*/ 142 h 290"/>
                <a:gd name="T18" fmla="*/ 252 w 270"/>
                <a:gd name="T19" fmla="*/ 119 h 290"/>
                <a:gd name="T20" fmla="*/ 270 w 270"/>
                <a:gd name="T21" fmla="*/ 140 h 290"/>
                <a:gd name="T22" fmla="*/ 238 w 270"/>
                <a:gd name="T23" fmla="*/ 59 h 290"/>
                <a:gd name="T24" fmla="*/ 210 w 270"/>
                <a:gd name="T25" fmla="*/ 0 h 290"/>
                <a:gd name="T26" fmla="*/ 178 w 270"/>
                <a:gd name="T27" fmla="*/ 19 h 290"/>
                <a:gd name="T28" fmla="*/ 167 w 270"/>
                <a:gd name="T29" fmla="*/ 23 h 290"/>
                <a:gd name="T30" fmla="*/ 137 w 270"/>
                <a:gd name="T31" fmla="*/ 39 h 290"/>
                <a:gd name="T32" fmla="*/ 105 w 270"/>
                <a:gd name="T33" fmla="*/ 59 h 290"/>
                <a:gd name="T34" fmla="*/ 76 w 270"/>
                <a:gd name="T35" fmla="*/ 78 h 290"/>
                <a:gd name="T36" fmla="*/ 0 w 270"/>
                <a:gd name="T37" fmla="*/ 123 h 290"/>
                <a:gd name="T38" fmla="*/ 9 w 270"/>
                <a:gd name="T39" fmla="*/ 133 h 290"/>
                <a:gd name="T40" fmla="*/ 7 w 270"/>
                <a:gd name="T41" fmla="*/ 146 h 290"/>
                <a:gd name="T42" fmla="*/ 10 w 270"/>
                <a:gd name="T43" fmla="*/ 164 h 290"/>
                <a:gd name="T44" fmla="*/ 0 w 270"/>
                <a:gd name="T45" fmla="*/ 173 h 290"/>
                <a:gd name="T46" fmla="*/ 21 w 270"/>
                <a:gd name="T47" fmla="*/ 194 h 290"/>
                <a:gd name="T48" fmla="*/ 53 w 270"/>
                <a:gd name="T49" fmla="*/ 224 h 290"/>
                <a:gd name="T50" fmla="*/ 69 w 270"/>
                <a:gd name="T51" fmla="*/ 242 h 290"/>
                <a:gd name="T52" fmla="*/ 98 w 270"/>
                <a:gd name="T53" fmla="*/ 270 h 290"/>
                <a:gd name="T54" fmla="*/ 119 w 270"/>
                <a:gd name="T55" fmla="*/ 290 h 290"/>
                <a:gd name="T56" fmla="*/ 119 w 270"/>
                <a:gd name="T57" fmla="*/ 290 h 290"/>
                <a:gd name="T58" fmla="*/ 119 w 270"/>
                <a:gd name="T59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0" h="290">
                  <a:moveTo>
                    <a:pt x="119" y="290"/>
                  </a:moveTo>
                  <a:lnTo>
                    <a:pt x="124" y="270"/>
                  </a:lnTo>
                  <a:lnTo>
                    <a:pt x="137" y="269"/>
                  </a:lnTo>
                  <a:lnTo>
                    <a:pt x="167" y="240"/>
                  </a:lnTo>
                  <a:lnTo>
                    <a:pt x="149" y="226"/>
                  </a:lnTo>
                  <a:lnTo>
                    <a:pt x="163" y="212"/>
                  </a:lnTo>
                  <a:lnTo>
                    <a:pt x="183" y="190"/>
                  </a:lnTo>
                  <a:lnTo>
                    <a:pt x="204" y="171"/>
                  </a:lnTo>
                  <a:lnTo>
                    <a:pt x="231" y="142"/>
                  </a:lnTo>
                  <a:lnTo>
                    <a:pt x="252" y="119"/>
                  </a:lnTo>
                  <a:lnTo>
                    <a:pt x="270" y="140"/>
                  </a:lnTo>
                  <a:lnTo>
                    <a:pt x="238" y="59"/>
                  </a:lnTo>
                  <a:lnTo>
                    <a:pt x="210" y="0"/>
                  </a:lnTo>
                  <a:lnTo>
                    <a:pt x="178" y="19"/>
                  </a:lnTo>
                  <a:lnTo>
                    <a:pt x="167" y="23"/>
                  </a:lnTo>
                  <a:lnTo>
                    <a:pt x="137" y="39"/>
                  </a:lnTo>
                  <a:lnTo>
                    <a:pt x="105" y="59"/>
                  </a:lnTo>
                  <a:lnTo>
                    <a:pt x="76" y="78"/>
                  </a:lnTo>
                  <a:lnTo>
                    <a:pt x="0" y="123"/>
                  </a:lnTo>
                  <a:lnTo>
                    <a:pt x="9" y="133"/>
                  </a:lnTo>
                  <a:lnTo>
                    <a:pt x="7" y="146"/>
                  </a:lnTo>
                  <a:lnTo>
                    <a:pt x="10" y="164"/>
                  </a:lnTo>
                  <a:lnTo>
                    <a:pt x="0" y="173"/>
                  </a:lnTo>
                  <a:lnTo>
                    <a:pt x="21" y="194"/>
                  </a:lnTo>
                  <a:lnTo>
                    <a:pt x="53" y="224"/>
                  </a:lnTo>
                  <a:lnTo>
                    <a:pt x="69" y="242"/>
                  </a:lnTo>
                  <a:lnTo>
                    <a:pt x="98" y="270"/>
                  </a:lnTo>
                  <a:lnTo>
                    <a:pt x="119" y="290"/>
                  </a:lnTo>
                  <a:lnTo>
                    <a:pt x="119" y="290"/>
                  </a:lnTo>
                  <a:lnTo>
                    <a:pt x="119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31">
              <a:extLst>
                <a:ext uri="{FF2B5EF4-FFF2-40B4-BE49-F238E27FC236}">
                  <a16:creationId xmlns:a16="http://schemas.microsoft.com/office/drawing/2014/main" id="{088C86D3-0F22-32F1-56F9-1834E5224F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8298" y="9319422"/>
              <a:ext cx="1154195" cy="1077400"/>
            </a:xfrm>
            <a:custGeom>
              <a:avLst/>
              <a:gdLst>
                <a:gd name="T0" fmla="*/ 504 w 511"/>
                <a:gd name="T1" fmla="*/ 461 h 477"/>
                <a:gd name="T2" fmla="*/ 488 w 511"/>
                <a:gd name="T3" fmla="*/ 433 h 477"/>
                <a:gd name="T4" fmla="*/ 497 w 511"/>
                <a:gd name="T5" fmla="*/ 410 h 477"/>
                <a:gd name="T6" fmla="*/ 482 w 511"/>
                <a:gd name="T7" fmla="*/ 392 h 477"/>
                <a:gd name="T8" fmla="*/ 500 w 511"/>
                <a:gd name="T9" fmla="*/ 361 h 477"/>
                <a:gd name="T10" fmla="*/ 497 w 511"/>
                <a:gd name="T11" fmla="*/ 335 h 477"/>
                <a:gd name="T12" fmla="*/ 486 w 511"/>
                <a:gd name="T13" fmla="*/ 308 h 477"/>
                <a:gd name="T14" fmla="*/ 454 w 511"/>
                <a:gd name="T15" fmla="*/ 313 h 477"/>
                <a:gd name="T16" fmla="*/ 466 w 511"/>
                <a:gd name="T17" fmla="*/ 285 h 477"/>
                <a:gd name="T18" fmla="*/ 441 w 511"/>
                <a:gd name="T19" fmla="*/ 301 h 477"/>
                <a:gd name="T20" fmla="*/ 436 w 511"/>
                <a:gd name="T21" fmla="*/ 301 h 477"/>
                <a:gd name="T22" fmla="*/ 411 w 511"/>
                <a:gd name="T23" fmla="*/ 285 h 477"/>
                <a:gd name="T24" fmla="*/ 392 w 511"/>
                <a:gd name="T25" fmla="*/ 264 h 477"/>
                <a:gd name="T26" fmla="*/ 390 w 511"/>
                <a:gd name="T27" fmla="*/ 233 h 477"/>
                <a:gd name="T28" fmla="*/ 379 w 511"/>
                <a:gd name="T29" fmla="*/ 214 h 477"/>
                <a:gd name="T30" fmla="*/ 352 w 511"/>
                <a:gd name="T31" fmla="*/ 194 h 477"/>
                <a:gd name="T32" fmla="*/ 329 w 511"/>
                <a:gd name="T33" fmla="*/ 171 h 477"/>
                <a:gd name="T34" fmla="*/ 315 w 511"/>
                <a:gd name="T35" fmla="*/ 148 h 477"/>
                <a:gd name="T36" fmla="*/ 299 w 511"/>
                <a:gd name="T37" fmla="*/ 119 h 477"/>
                <a:gd name="T38" fmla="*/ 294 w 511"/>
                <a:gd name="T39" fmla="*/ 89 h 477"/>
                <a:gd name="T40" fmla="*/ 292 w 511"/>
                <a:gd name="T41" fmla="*/ 57 h 477"/>
                <a:gd name="T42" fmla="*/ 285 w 511"/>
                <a:gd name="T43" fmla="*/ 30 h 477"/>
                <a:gd name="T44" fmla="*/ 272 w 511"/>
                <a:gd name="T45" fmla="*/ 0 h 477"/>
                <a:gd name="T46" fmla="*/ 148 w 511"/>
                <a:gd name="T47" fmla="*/ 36 h 477"/>
                <a:gd name="T48" fmla="*/ 7 w 511"/>
                <a:gd name="T49" fmla="*/ 103 h 477"/>
                <a:gd name="T50" fmla="*/ 20 w 511"/>
                <a:gd name="T51" fmla="*/ 127 h 477"/>
                <a:gd name="T52" fmla="*/ 48 w 511"/>
                <a:gd name="T53" fmla="*/ 137 h 477"/>
                <a:gd name="T54" fmla="*/ 78 w 511"/>
                <a:gd name="T55" fmla="*/ 150 h 477"/>
                <a:gd name="T56" fmla="*/ 103 w 511"/>
                <a:gd name="T57" fmla="*/ 166 h 477"/>
                <a:gd name="T58" fmla="*/ 128 w 511"/>
                <a:gd name="T59" fmla="*/ 192 h 477"/>
                <a:gd name="T60" fmla="*/ 142 w 511"/>
                <a:gd name="T61" fmla="*/ 216 h 477"/>
                <a:gd name="T62" fmla="*/ 151 w 511"/>
                <a:gd name="T63" fmla="*/ 246 h 477"/>
                <a:gd name="T64" fmla="*/ 185 w 511"/>
                <a:gd name="T65" fmla="*/ 256 h 477"/>
                <a:gd name="T66" fmla="*/ 212 w 511"/>
                <a:gd name="T67" fmla="*/ 255 h 477"/>
                <a:gd name="T68" fmla="*/ 242 w 511"/>
                <a:gd name="T69" fmla="*/ 244 h 477"/>
                <a:gd name="T70" fmla="*/ 283 w 511"/>
                <a:gd name="T71" fmla="*/ 276 h 477"/>
                <a:gd name="T72" fmla="*/ 306 w 511"/>
                <a:gd name="T73" fmla="*/ 281 h 477"/>
                <a:gd name="T74" fmla="*/ 308 w 511"/>
                <a:gd name="T75" fmla="*/ 308 h 477"/>
                <a:gd name="T76" fmla="*/ 320 w 511"/>
                <a:gd name="T77" fmla="*/ 338 h 477"/>
                <a:gd name="T78" fmla="*/ 335 w 511"/>
                <a:gd name="T79" fmla="*/ 360 h 477"/>
                <a:gd name="T80" fmla="*/ 360 w 511"/>
                <a:gd name="T81" fmla="*/ 369 h 477"/>
                <a:gd name="T82" fmla="*/ 376 w 511"/>
                <a:gd name="T83" fmla="*/ 397 h 477"/>
                <a:gd name="T84" fmla="*/ 404 w 511"/>
                <a:gd name="T85" fmla="*/ 404 h 477"/>
                <a:gd name="T86" fmla="*/ 452 w 511"/>
                <a:gd name="T87" fmla="*/ 452 h 477"/>
                <a:gd name="T88" fmla="*/ 486 w 511"/>
                <a:gd name="T89" fmla="*/ 472 h 477"/>
                <a:gd name="T90" fmla="*/ 502 w 511"/>
                <a:gd name="T9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1" h="477">
                  <a:moveTo>
                    <a:pt x="502" y="477"/>
                  </a:moveTo>
                  <a:lnTo>
                    <a:pt x="504" y="461"/>
                  </a:lnTo>
                  <a:lnTo>
                    <a:pt x="498" y="445"/>
                  </a:lnTo>
                  <a:lnTo>
                    <a:pt x="488" y="433"/>
                  </a:lnTo>
                  <a:lnTo>
                    <a:pt x="489" y="420"/>
                  </a:lnTo>
                  <a:lnTo>
                    <a:pt x="497" y="410"/>
                  </a:lnTo>
                  <a:lnTo>
                    <a:pt x="481" y="404"/>
                  </a:lnTo>
                  <a:lnTo>
                    <a:pt x="482" y="392"/>
                  </a:lnTo>
                  <a:lnTo>
                    <a:pt x="495" y="372"/>
                  </a:lnTo>
                  <a:lnTo>
                    <a:pt x="500" y="361"/>
                  </a:lnTo>
                  <a:lnTo>
                    <a:pt x="511" y="345"/>
                  </a:lnTo>
                  <a:lnTo>
                    <a:pt x="497" y="335"/>
                  </a:lnTo>
                  <a:lnTo>
                    <a:pt x="491" y="321"/>
                  </a:lnTo>
                  <a:lnTo>
                    <a:pt x="486" y="308"/>
                  </a:lnTo>
                  <a:lnTo>
                    <a:pt x="468" y="305"/>
                  </a:lnTo>
                  <a:lnTo>
                    <a:pt x="454" y="313"/>
                  </a:lnTo>
                  <a:lnTo>
                    <a:pt x="459" y="301"/>
                  </a:lnTo>
                  <a:lnTo>
                    <a:pt x="466" y="285"/>
                  </a:lnTo>
                  <a:lnTo>
                    <a:pt x="454" y="283"/>
                  </a:lnTo>
                  <a:lnTo>
                    <a:pt x="441" y="301"/>
                  </a:lnTo>
                  <a:lnTo>
                    <a:pt x="434" y="317"/>
                  </a:lnTo>
                  <a:lnTo>
                    <a:pt x="436" y="301"/>
                  </a:lnTo>
                  <a:lnTo>
                    <a:pt x="420" y="296"/>
                  </a:lnTo>
                  <a:lnTo>
                    <a:pt x="411" y="285"/>
                  </a:lnTo>
                  <a:lnTo>
                    <a:pt x="400" y="278"/>
                  </a:lnTo>
                  <a:lnTo>
                    <a:pt x="392" y="264"/>
                  </a:lnTo>
                  <a:lnTo>
                    <a:pt x="386" y="249"/>
                  </a:lnTo>
                  <a:lnTo>
                    <a:pt x="390" y="233"/>
                  </a:lnTo>
                  <a:lnTo>
                    <a:pt x="374" y="228"/>
                  </a:lnTo>
                  <a:lnTo>
                    <a:pt x="379" y="214"/>
                  </a:lnTo>
                  <a:lnTo>
                    <a:pt x="367" y="201"/>
                  </a:lnTo>
                  <a:lnTo>
                    <a:pt x="352" y="194"/>
                  </a:lnTo>
                  <a:lnTo>
                    <a:pt x="340" y="180"/>
                  </a:lnTo>
                  <a:lnTo>
                    <a:pt x="329" y="171"/>
                  </a:lnTo>
                  <a:lnTo>
                    <a:pt x="324" y="160"/>
                  </a:lnTo>
                  <a:lnTo>
                    <a:pt x="315" y="148"/>
                  </a:lnTo>
                  <a:lnTo>
                    <a:pt x="308" y="134"/>
                  </a:lnTo>
                  <a:lnTo>
                    <a:pt x="299" y="119"/>
                  </a:lnTo>
                  <a:lnTo>
                    <a:pt x="292" y="102"/>
                  </a:lnTo>
                  <a:lnTo>
                    <a:pt x="294" y="89"/>
                  </a:lnTo>
                  <a:lnTo>
                    <a:pt x="292" y="73"/>
                  </a:lnTo>
                  <a:lnTo>
                    <a:pt x="292" y="57"/>
                  </a:lnTo>
                  <a:lnTo>
                    <a:pt x="287" y="43"/>
                  </a:lnTo>
                  <a:lnTo>
                    <a:pt x="285" y="30"/>
                  </a:lnTo>
                  <a:lnTo>
                    <a:pt x="276" y="16"/>
                  </a:lnTo>
                  <a:lnTo>
                    <a:pt x="272" y="0"/>
                  </a:lnTo>
                  <a:lnTo>
                    <a:pt x="169" y="25"/>
                  </a:lnTo>
                  <a:lnTo>
                    <a:pt x="148" y="36"/>
                  </a:lnTo>
                  <a:lnTo>
                    <a:pt x="0" y="82"/>
                  </a:lnTo>
                  <a:lnTo>
                    <a:pt x="7" y="103"/>
                  </a:lnTo>
                  <a:lnTo>
                    <a:pt x="20" y="110"/>
                  </a:lnTo>
                  <a:lnTo>
                    <a:pt x="20" y="127"/>
                  </a:lnTo>
                  <a:lnTo>
                    <a:pt x="36" y="128"/>
                  </a:lnTo>
                  <a:lnTo>
                    <a:pt x="48" y="137"/>
                  </a:lnTo>
                  <a:lnTo>
                    <a:pt x="64" y="139"/>
                  </a:lnTo>
                  <a:lnTo>
                    <a:pt x="78" y="150"/>
                  </a:lnTo>
                  <a:lnTo>
                    <a:pt x="87" y="160"/>
                  </a:lnTo>
                  <a:lnTo>
                    <a:pt x="103" y="166"/>
                  </a:lnTo>
                  <a:lnTo>
                    <a:pt x="114" y="180"/>
                  </a:lnTo>
                  <a:lnTo>
                    <a:pt x="128" y="192"/>
                  </a:lnTo>
                  <a:lnTo>
                    <a:pt x="137" y="203"/>
                  </a:lnTo>
                  <a:lnTo>
                    <a:pt x="142" y="216"/>
                  </a:lnTo>
                  <a:lnTo>
                    <a:pt x="148" y="226"/>
                  </a:lnTo>
                  <a:lnTo>
                    <a:pt x="151" y="246"/>
                  </a:lnTo>
                  <a:lnTo>
                    <a:pt x="174" y="249"/>
                  </a:lnTo>
                  <a:lnTo>
                    <a:pt x="185" y="256"/>
                  </a:lnTo>
                  <a:lnTo>
                    <a:pt x="199" y="255"/>
                  </a:lnTo>
                  <a:lnTo>
                    <a:pt x="212" y="255"/>
                  </a:lnTo>
                  <a:lnTo>
                    <a:pt x="230" y="246"/>
                  </a:lnTo>
                  <a:lnTo>
                    <a:pt x="242" y="244"/>
                  </a:lnTo>
                  <a:lnTo>
                    <a:pt x="253" y="262"/>
                  </a:lnTo>
                  <a:lnTo>
                    <a:pt x="283" y="276"/>
                  </a:lnTo>
                  <a:lnTo>
                    <a:pt x="297" y="267"/>
                  </a:lnTo>
                  <a:lnTo>
                    <a:pt x="306" y="281"/>
                  </a:lnTo>
                  <a:lnTo>
                    <a:pt x="304" y="294"/>
                  </a:lnTo>
                  <a:lnTo>
                    <a:pt x="308" y="308"/>
                  </a:lnTo>
                  <a:lnTo>
                    <a:pt x="310" y="324"/>
                  </a:lnTo>
                  <a:lnTo>
                    <a:pt x="320" y="338"/>
                  </a:lnTo>
                  <a:lnTo>
                    <a:pt x="322" y="353"/>
                  </a:lnTo>
                  <a:lnTo>
                    <a:pt x="335" y="360"/>
                  </a:lnTo>
                  <a:lnTo>
                    <a:pt x="345" y="377"/>
                  </a:lnTo>
                  <a:lnTo>
                    <a:pt x="360" y="369"/>
                  </a:lnTo>
                  <a:lnTo>
                    <a:pt x="374" y="381"/>
                  </a:lnTo>
                  <a:lnTo>
                    <a:pt x="376" y="397"/>
                  </a:lnTo>
                  <a:lnTo>
                    <a:pt x="384" y="408"/>
                  </a:lnTo>
                  <a:lnTo>
                    <a:pt x="404" y="404"/>
                  </a:lnTo>
                  <a:lnTo>
                    <a:pt x="411" y="427"/>
                  </a:lnTo>
                  <a:lnTo>
                    <a:pt x="452" y="452"/>
                  </a:lnTo>
                  <a:lnTo>
                    <a:pt x="461" y="463"/>
                  </a:lnTo>
                  <a:lnTo>
                    <a:pt x="486" y="472"/>
                  </a:lnTo>
                  <a:lnTo>
                    <a:pt x="502" y="477"/>
                  </a:lnTo>
                  <a:lnTo>
                    <a:pt x="502" y="477"/>
                  </a:lnTo>
                  <a:lnTo>
                    <a:pt x="502" y="4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32">
              <a:extLst>
                <a:ext uri="{FF2B5EF4-FFF2-40B4-BE49-F238E27FC236}">
                  <a16:creationId xmlns:a16="http://schemas.microsoft.com/office/drawing/2014/main" id="{62CDA2F4-EB73-A5A2-AD6A-84030C39C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34300" y="8463376"/>
              <a:ext cx="1057071" cy="1041260"/>
            </a:xfrm>
            <a:custGeom>
              <a:avLst/>
              <a:gdLst>
                <a:gd name="T0" fmla="*/ 349 w 468"/>
                <a:gd name="T1" fmla="*/ 415 h 461"/>
                <a:gd name="T2" fmla="*/ 468 w 468"/>
                <a:gd name="T3" fmla="*/ 372 h 461"/>
                <a:gd name="T4" fmla="*/ 468 w 468"/>
                <a:gd name="T5" fmla="*/ 345 h 461"/>
                <a:gd name="T6" fmla="*/ 452 w 468"/>
                <a:gd name="T7" fmla="*/ 315 h 461"/>
                <a:gd name="T8" fmla="*/ 441 w 468"/>
                <a:gd name="T9" fmla="*/ 290 h 461"/>
                <a:gd name="T10" fmla="*/ 422 w 468"/>
                <a:gd name="T11" fmla="*/ 269 h 461"/>
                <a:gd name="T12" fmla="*/ 404 w 468"/>
                <a:gd name="T13" fmla="*/ 255 h 461"/>
                <a:gd name="T14" fmla="*/ 388 w 468"/>
                <a:gd name="T15" fmla="*/ 226 h 461"/>
                <a:gd name="T16" fmla="*/ 383 w 468"/>
                <a:gd name="T17" fmla="*/ 190 h 461"/>
                <a:gd name="T18" fmla="*/ 390 w 468"/>
                <a:gd name="T19" fmla="*/ 167 h 461"/>
                <a:gd name="T20" fmla="*/ 374 w 468"/>
                <a:gd name="T21" fmla="*/ 141 h 461"/>
                <a:gd name="T22" fmla="*/ 350 w 468"/>
                <a:gd name="T23" fmla="*/ 121 h 461"/>
                <a:gd name="T24" fmla="*/ 324 w 468"/>
                <a:gd name="T25" fmla="*/ 121 h 461"/>
                <a:gd name="T26" fmla="*/ 297 w 468"/>
                <a:gd name="T27" fmla="*/ 109 h 461"/>
                <a:gd name="T28" fmla="*/ 276 w 468"/>
                <a:gd name="T29" fmla="*/ 93 h 461"/>
                <a:gd name="T30" fmla="*/ 245 w 468"/>
                <a:gd name="T31" fmla="*/ 77 h 461"/>
                <a:gd name="T32" fmla="*/ 219 w 468"/>
                <a:gd name="T33" fmla="*/ 57 h 461"/>
                <a:gd name="T34" fmla="*/ 199 w 468"/>
                <a:gd name="T35" fmla="*/ 34 h 461"/>
                <a:gd name="T36" fmla="*/ 181 w 468"/>
                <a:gd name="T37" fmla="*/ 20 h 461"/>
                <a:gd name="T38" fmla="*/ 155 w 468"/>
                <a:gd name="T39" fmla="*/ 0 h 461"/>
                <a:gd name="T40" fmla="*/ 19 w 468"/>
                <a:gd name="T41" fmla="*/ 44 h 461"/>
                <a:gd name="T42" fmla="*/ 0 w 468"/>
                <a:gd name="T43" fmla="*/ 107 h 461"/>
                <a:gd name="T44" fmla="*/ 41 w 468"/>
                <a:gd name="T45" fmla="*/ 141 h 461"/>
                <a:gd name="T46" fmla="*/ 43 w 468"/>
                <a:gd name="T47" fmla="*/ 171 h 461"/>
                <a:gd name="T48" fmla="*/ 71 w 468"/>
                <a:gd name="T49" fmla="*/ 199 h 461"/>
                <a:gd name="T50" fmla="*/ 83 w 468"/>
                <a:gd name="T51" fmla="*/ 237 h 461"/>
                <a:gd name="T52" fmla="*/ 67 w 468"/>
                <a:gd name="T53" fmla="*/ 313 h 461"/>
                <a:gd name="T54" fmla="*/ 57 w 468"/>
                <a:gd name="T55" fmla="*/ 351 h 461"/>
                <a:gd name="T56" fmla="*/ 112 w 468"/>
                <a:gd name="T57" fmla="*/ 351 h 461"/>
                <a:gd name="T58" fmla="*/ 139 w 468"/>
                <a:gd name="T59" fmla="*/ 367 h 461"/>
                <a:gd name="T60" fmla="*/ 169 w 468"/>
                <a:gd name="T61" fmla="*/ 381 h 461"/>
                <a:gd name="T62" fmla="*/ 181 w 468"/>
                <a:gd name="T63" fmla="*/ 415 h 461"/>
                <a:gd name="T64" fmla="*/ 197 w 468"/>
                <a:gd name="T65" fmla="*/ 436 h 461"/>
                <a:gd name="T66" fmla="*/ 201 w 468"/>
                <a:gd name="T67" fmla="*/ 461 h 461"/>
                <a:gd name="T68" fmla="*/ 201 w 468"/>
                <a:gd name="T69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8" h="461">
                  <a:moveTo>
                    <a:pt x="201" y="461"/>
                  </a:moveTo>
                  <a:lnTo>
                    <a:pt x="349" y="415"/>
                  </a:lnTo>
                  <a:lnTo>
                    <a:pt x="370" y="404"/>
                  </a:lnTo>
                  <a:lnTo>
                    <a:pt x="468" y="372"/>
                  </a:lnTo>
                  <a:lnTo>
                    <a:pt x="466" y="358"/>
                  </a:lnTo>
                  <a:lnTo>
                    <a:pt x="468" y="345"/>
                  </a:lnTo>
                  <a:lnTo>
                    <a:pt x="456" y="331"/>
                  </a:lnTo>
                  <a:lnTo>
                    <a:pt x="452" y="315"/>
                  </a:lnTo>
                  <a:lnTo>
                    <a:pt x="443" y="304"/>
                  </a:lnTo>
                  <a:lnTo>
                    <a:pt x="441" y="290"/>
                  </a:lnTo>
                  <a:lnTo>
                    <a:pt x="427" y="287"/>
                  </a:lnTo>
                  <a:lnTo>
                    <a:pt x="422" y="269"/>
                  </a:lnTo>
                  <a:lnTo>
                    <a:pt x="409" y="263"/>
                  </a:lnTo>
                  <a:lnTo>
                    <a:pt x="404" y="255"/>
                  </a:lnTo>
                  <a:lnTo>
                    <a:pt x="397" y="240"/>
                  </a:lnTo>
                  <a:lnTo>
                    <a:pt x="388" y="226"/>
                  </a:lnTo>
                  <a:lnTo>
                    <a:pt x="381" y="208"/>
                  </a:lnTo>
                  <a:lnTo>
                    <a:pt x="383" y="190"/>
                  </a:lnTo>
                  <a:lnTo>
                    <a:pt x="391" y="182"/>
                  </a:lnTo>
                  <a:lnTo>
                    <a:pt x="390" y="167"/>
                  </a:lnTo>
                  <a:lnTo>
                    <a:pt x="381" y="155"/>
                  </a:lnTo>
                  <a:lnTo>
                    <a:pt x="374" y="141"/>
                  </a:lnTo>
                  <a:lnTo>
                    <a:pt x="365" y="135"/>
                  </a:lnTo>
                  <a:lnTo>
                    <a:pt x="350" y="121"/>
                  </a:lnTo>
                  <a:lnTo>
                    <a:pt x="336" y="126"/>
                  </a:lnTo>
                  <a:lnTo>
                    <a:pt x="324" y="121"/>
                  </a:lnTo>
                  <a:lnTo>
                    <a:pt x="310" y="112"/>
                  </a:lnTo>
                  <a:lnTo>
                    <a:pt x="297" y="109"/>
                  </a:lnTo>
                  <a:lnTo>
                    <a:pt x="288" y="98"/>
                  </a:lnTo>
                  <a:lnTo>
                    <a:pt x="276" y="93"/>
                  </a:lnTo>
                  <a:lnTo>
                    <a:pt x="256" y="87"/>
                  </a:lnTo>
                  <a:lnTo>
                    <a:pt x="245" y="77"/>
                  </a:lnTo>
                  <a:lnTo>
                    <a:pt x="231" y="64"/>
                  </a:lnTo>
                  <a:lnTo>
                    <a:pt x="219" y="57"/>
                  </a:lnTo>
                  <a:lnTo>
                    <a:pt x="212" y="43"/>
                  </a:lnTo>
                  <a:lnTo>
                    <a:pt x="199" y="34"/>
                  </a:lnTo>
                  <a:lnTo>
                    <a:pt x="187" y="30"/>
                  </a:lnTo>
                  <a:lnTo>
                    <a:pt x="181" y="20"/>
                  </a:lnTo>
                  <a:lnTo>
                    <a:pt x="171" y="2"/>
                  </a:lnTo>
                  <a:lnTo>
                    <a:pt x="155" y="0"/>
                  </a:lnTo>
                  <a:lnTo>
                    <a:pt x="87" y="21"/>
                  </a:lnTo>
                  <a:lnTo>
                    <a:pt x="19" y="44"/>
                  </a:lnTo>
                  <a:lnTo>
                    <a:pt x="2" y="91"/>
                  </a:lnTo>
                  <a:lnTo>
                    <a:pt x="0" y="107"/>
                  </a:lnTo>
                  <a:lnTo>
                    <a:pt x="44" y="128"/>
                  </a:lnTo>
                  <a:lnTo>
                    <a:pt x="41" y="141"/>
                  </a:lnTo>
                  <a:lnTo>
                    <a:pt x="44" y="155"/>
                  </a:lnTo>
                  <a:lnTo>
                    <a:pt x="43" y="171"/>
                  </a:lnTo>
                  <a:lnTo>
                    <a:pt x="55" y="185"/>
                  </a:lnTo>
                  <a:lnTo>
                    <a:pt x="71" y="199"/>
                  </a:lnTo>
                  <a:lnTo>
                    <a:pt x="76" y="214"/>
                  </a:lnTo>
                  <a:lnTo>
                    <a:pt x="83" y="237"/>
                  </a:lnTo>
                  <a:lnTo>
                    <a:pt x="71" y="287"/>
                  </a:lnTo>
                  <a:lnTo>
                    <a:pt x="67" y="313"/>
                  </a:lnTo>
                  <a:lnTo>
                    <a:pt x="62" y="331"/>
                  </a:lnTo>
                  <a:lnTo>
                    <a:pt x="57" y="351"/>
                  </a:lnTo>
                  <a:lnTo>
                    <a:pt x="96" y="352"/>
                  </a:lnTo>
                  <a:lnTo>
                    <a:pt x="112" y="351"/>
                  </a:lnTo>
                  <a:lnTo>
                    <a:pt x="126" y="360"/>
                  </a:lnTo>
                  <a:lnTo>
                    <a:pt x="139" y="367"/>
                  </a:lnTo>
                  <a:lnTo>
                    <a:pt x="153" y="377"/>
                  </a:lnTo>
                  <a:lnTo>
                    <a:pt x="169" y="381"/>
                  </a:lnTo>
                  <a:lnTo>
                    <a:pt x="183" y="400"/>
                  </a:lnTo>
                  <a:lnTo>
                    <a:pt x="181" y="415"/>
                  </a:lnTo>
                  <a:lnTo>
                    <a:pt x="190" y="425"/>
                  </a:lnTo>
                  <a:lnTo>
                    <a:pt x="197" y="436"/>
                  </a:lnTo>
                  <a:lnTo>
                    <a:pt x="203" y="452"/>
                  </a:lnTo>
                  <a:lnTo>
                    <a:pt x="201" y="461"/>
                  </a:lnTo>
                  <a:lnTo>
                    <a:pt x="201" y="461"/>
                  </a:lnTo>
                  <a:lnTo>
                    <a:pt x="201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33">
              <a:extLst>
                <a:ext uri="{FF2B5EF4-FFF2-40B4-BE49-F238E27FC236}">
                  <a16:creationId xmlns:a16="http://schemas.microsoft.com/office/drawing/2014/main" id="{2EF05CA5-B530-C736-B39A-00BD0B61E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614800" y="7128485"/>
              <a:ext cx="1334891" cy="1020931"/>
            </a:xfrm>
            <a:custGeom>
              <a:avLst/>
              <a:gdLst>
                <a:gd name="T0" fmla="*/ 95 w 591"/>
                <a:gd name="T1" fmla="*/ 449 h 452"/>
                <a:gd name="T2" fmla="*/ 125 w 591"/>
                <a:gd name="T3" fmla="*/ 441 h 452"/>
                <a:gd name="T4" fmla="*/ 178 w 591"/>
                <a:gd name="T5" fmla="*/ 345 h 452"/>
                <a:gd name="T6" fmla="*/ 308 w 591"/>
                <a:gd name="T7" fmla="*/ 322 h 452"/>
                <a:gd name="T8" fmla="*/ 367 w 591"/>
                <a:gd name="T9" fmla="*/ 317 h 452"/>
                <a:gd name="T10" fmla="*/ 392 w 591"/>
                <a:gd name="T11" fmla="*/ 326 h 452"/>
                <a:gd name="T12" fmla="*/ 419 w 591"/>
                <a:gd name="T13" fmla="*/ 340 h 452"/>
                <a:gd name="T14" fmla="*/ 534 w 591"/>
                <a:gd name="T15" fmla="*/ 260 h 452"/>
                <a:gd name="T16" fmla="*/ 591 w 591"/>
                <a:gd name="T17" fmla="*/ 215 h 452"/>
                <a:gd name="T18" fmla="*/ 575 w 591"/>
                <a:gd name="T19" fmla="*/ 199 h 452"/>
                <a:gd name="T20" fmla="*/ 547 w 591"/>
                <a:gd name="T21" fmla="*/ 190 h 452"/>
                <a:gd name="T22" fmla="*/ 516 w 591"/>
                <a:gd name="T23" fmla="*/ 173 h 452"/>
                <a:gd name="T24" fmla="*/ 486 w 591"/>
                <a:gd name="T25" fmla="*/ 157 h 452"/>
                <a:gd name="T26" fmla="*/ 452 w 591"/>
                <a:gd name="T27" fmla="*/ 142 h 452"/>
                <a:gd name="T28" fmla="*/ 420 w 591"/>
                <a:gd name="T29" fmla="*/ 114 h 452"/>
                <a:gd name="T30" fmla="*/ 422 w 591"/>
                <a:gd name="T31" fmla="*/ 78 h 452"/>
                <a:gd name="T32" fmla="*/ 402 w 591"/>
                <a:gd name="T33" fmla="*/ 69 h 452"/>
                <a:gd name="T34" fmla="*/ 367 w 591"/>
                <a:gd name="T35" fmla="*/ 52 h 452"/>
                <a:gd name="T36" fmla="*/ 340 w 591"/>
                <a:gd name="T37" fmla="*/ 36 h 452"/>
                <a:gd name="T38" fmla="*/ 308 w 591"/>
                <a:gd name="T39" fmla="*/ 21 h 452"/>
                <a:gd name="T40" fmla="*/ 274 w 591"/>
                <a:gd name="T41" fmla="*/ 43 h 452"/>
                <a:gd name="T42" fmla="*/ 241 w 591"/>
                <a:gd name="T43" fmla="*/ 52 h 452"/>
                <a:gd name="T44" fmla="*/ 200 w 591"/>
                <a:gd name="T45" fmla="*/ 46 h 452"/>
                <a:gd name="T46" fmla="*/ 169 w 591"/>
                <a:gd name="T47" fmla="*/ 53 h 452"/>
                <a:gd name="T48" fmla="*/ 139 w 591"/>
                <a:gd name="T49" fmla="*/ 36 h 452"/>
                <a:gd name="T50" fmla="*/ 127 w 591"/>
                <a:gd name="T51" fmla="*/ 5 h 452"/>
                <a:gd name="T52" fmla="*/ 30 w 591"/>
                <a:gd name="T53" fmla="*/ 23 h 452"/>
                <a:gd name="T54" fmla="*/ 54 w 591"/>
                <a:gd name="T55" fmla="*/ 52 h 452"/>
                <a:gd name="T56" fmla="*/ 34 w 591"/>
                <a:gd name="T57" fmla="*/ 126 h 452"/>
                <a:gd name="T58" fmla="*/ 16 w 591"/>
                <a:gd name="T59" fmla="*/ 215 h 452"/>
                <a:gd name="T60" fmla="*/ 27 w 591"/>
                <a:gd name="T61" fmla="*/ 272 h 452"/>
                <a:gd name="T62" fmla="*/ 20 w 591"/>
                <a:gd name="T63" fmla="*/ 377 h 452"/>
                <a:gd name="T64" fmla="*/ 13 w 591"/>
                <a:gd name="T65" fmla="*/ 434 h 452"/>
                <a:gd name="T66" fmla="*/ 48 w 591"/>
                <a:gd name="T67" fmla="*/ 436 h 452"/>
                <a:gd name="T68" fmla="*/ 75 w 591"/>
                <a:gd name="T69" fmla="*/ 449 h 452"/>
                <a:gd name="T70" fmla="*/ 82 w 591"/>
                <a:gd name="T71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1" h="452">
                  <a:moveTo>
                    <a:pt x="82" y="452"/>
                  </a:moveTo>
                  <a:lnTo>
                    <a:pt x="95" y="449"/>
                  </a:lnTo>
                  <a:lnTo>
                    <a:pt x="112" y="443"/>
                  </a:lnTo>
                  <a:lnTo>
                    <a:pt x="125" y="441"/>
                  </a:lnTo>
                  <a:lnTo>
                    <a:pt x="150" y="377"/>
                  </a:lnTo>
                  <a:lnTo>
                    <a:pt x="178" y="345"/>
                  </a:lnTo>
                  <a:lnTo>
                    <a:pt x="276" y="338"/>
                  </a:lnTo>
                  <a:lnTo>
                    <a:pt x="308" y="322"/>
                  </a:lnTo>
                  <a:lnTo>
                    <a:pt x="351" y="308"/>
                  </a:lnTo>
                  <a:lnTo>
                    <a:pt x="367" y="317"/>
                  </a:lnTo>
                  <a:lnTo>
                    <a:pt x="383" y="315"/>
                  </a:lnTo>
                  <a:lnTo>
                    <a:pt x="392" y="326"/>
                  </a:lnTo>
                  <a:lnTo>
                    <a:pt x="406" y="328"/>
                  </a:lnTo>
                  <a:lnTo>
                    <a:pt x="419" y="340"/>
                  </a:lnTo>
                  <a:lnTo>
                    <a:pt x="513" y="276"/>
                  </a:lnTo>
                  <a:lnTo>
                    <a:pt x="534" y="260"/>
                  </a:lnTo>
                  <a:lnTo>
                    <a:pt x="577" y="226"/>
                  </a:lnTo>
                  <a:lnTo>
                    <a:pt x="591" y="215"/>
                  </a:lnTo>
                  <a:lnTo>
                    <a:pt x="579" y="217"/>
                  </a:lnTo>
                  <a:lnTo>
                    <a:pt x="575" y="199"/>
                  </a:lnTo>
                  <a:lnTo>
                    <a:pt x="561" y="198"/>
                  </a:lnTo>
                  <a:lnTo>
                    <a:pt x="547" y="190"/>
                  </a:lnTo>
                  <a:lnTo>
                    <a:pt x="545" y="176"/>
                  </a:lnTo>
                  <a:lnTo>
                    <a:pt x="516" y="173"/>
                  </a:lnTo>
                  <a:lnTo>
                    <a:pt x="500" y="166"/>
                  </a:lnTo>
                  <a:lnTo>
                    <a:pt x="486" y="157"/>
                  </a:lnTo>
                  <a:lnTo>
                    <a:pt x="474" y="151"/>
                  </a:lnTo>
                  <a:lnTo>
                    <a:pt x="452" y="142"/>
                  </a:lnTo>
                  <a:lnTo>
                    <a:pt x="435" y="132"/>
                  </a:lnTo>
                  <a:lnTo>
                    <a:pt x="420" y="114"/>
                  </a:lnTo>
                  <a:lnTo>
                    <a:pt x="413" y="96"/>
                  </a:lnTo>
                  <a:lnTo>
                    <a:pt x="422" y="78"/>
                  </a:lnTo>
                  <a:lnTo>
                    <a:pt x="413" y="61"/>
                  </a:lnTo>
                  <a:lnTo>
                    <a:pt x="402" y="69"/>
                  </a:lnTo>
                  <a:lnTo>
                    <a:pt x="388" y="68"/>
                  </a:lnTo>
                  <a:lnTo>
                    <a:pt x="367" y="52"/>
                  </a:lnTo>
                  <a:lnTo>
                    <a:pt x="354" y="41"/>
                  </a:lnTo>
                  <a:lnTo>
                    <a:pt x="340" y="36"/>
                  </a:lnTo>
                  <a:lnTo>
                    <a:pt x="328" y="23"/>
                  </a:lnTo>
                  <a:lnTo>
                    <a:pt x="308" y="21"/>
                  </a:lnTo>
                  <a:lnTo>
                    <a:pt x="285" y="32"/>
                  </a:lnTo>
                  <a:lnTo>
                    <a:pt x="274" y="43"/>
                  </a:lnTo>
                  <a:lnTo>
                    <a:pt x="253" y="57"/>
                  </a:lnTo>
                  <a:lnTo>
                    <a:pt x="241" y="52"/>
                  </a:lnTo>
                  <a:lnTo>
                    <a:pt x="221" y="50"/>
                  </a:lnTo>
                  <a:lnTo>
                    <a:pt x="200" y="46"/>
                  </a:lnTo>
                  <a:lnTo>
                    <a:pt x="180" y="45"/>
                  </a:lnTo>
                  <a:lnTo>
                    <a:pt x="169" y="53"/>
                  </a:lnTo>
                  <a:lnTo>
                    <a:pt x="153" y="48"/>
                  </a:lnTo>
                  <a:lnTo>
                    <a:pt x="139" y="36"/>
                  </a:lnTo>
                  <a:lnTo>
                    <a:pt x="135" y="20"/>
                  </a:lnTo>
                  <a:lnTo>
                    <a:pt x="127" y="5"/>
                  </a:lnTo>
                  <a:lnTo>
                    <a:pt x="111" y="0"/>
                  </a:lnTo>
                  <a:lnTo>
                    <a:pt x="30" y="23"/>
                  </a:lnTo>
                  <a:lnTo>
                    <a:pt x="39" y="30"/>
                  </a:lnTo>
                  <a:lnTo>
                    <a:pt x="54" y="52"/>
                  </a:lnTo>
                  <a:lnTo>
                    <a:pt x="46" y="85"/>
                  </a:lnTo>
                  <a:lnTo>
                    <a:pt x="34" y="126"/>
                  </a:lnTo>
                  <a:lnTo>
                    <a:pt x="23" y="167"/>
                  </a:lnTo>
                  <a:lnTo>
                    <a:pt x="16" y="215"/>
                  </a:lnTo>
                  <a:lnTo>
                    <a:pt x="18" y="228"/>
                  </a:lnTo>
                  <a:lnTo>
                    <a:pt x="27" y="272"/>
                  </a:lnTo>
                  <a:lnTo>
                    <a:pt x="32" y="331"/>
                  </a:lnTo>
                  <a:lnTo>
                    <a:pt x="20" y="377"/>
                  </a:lnTo>
                  <a:lnTo>
                    <a:pt x="0" y="427"/>
                  </a:lnTo>
                  <a:lnTo>
                    <a:pt x="13" y="434"/>
                  </a:lnTo>
                  <a:lnTo>
                    <a:pt x="32" y="434"/>
                  </a:lnTo>
                  <a:lnTo>
                    <a:pt x="48" y="436"/>
                  </a:lnTo>
                  <a:lnTo>
                    <a:pt x="59" y="447"/>
                  </a:lnTo>
                  <a:lnTo>
                    <a:pt x="75" y="449"/>
                  </a:lnTo>
                  <a:lnTo>
                    <a:pt x="82" y="452"/>
                  </a:lnTo>
                  <a:lnTo>
                    <a:pt x="82" y="452"/>
                  </a:lnTo>
                  <a:lnTo>
                    <a:pt x="82" y="4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34">
              <a:extLst>
                <a:ext uri="{FF2B5EF4-FFF2-40B4-BE49-F238E27FC236}">
                  <a16:creationId xmlns:a16="http://schemas.microsoft.com/office/drawing/2014/main" id="{271BB24E-6D4C-5687-51F6-B6FD44C8E3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3545" y="8659882"/>
              <a:ext cx="591779" cy="603073"/>
            </a:xfrm>
            <a:custGeom>
              <a:avLst/>
              <a:gdLst>
                <a:gd name="T0" fmla="*/ 226 w 262"/>
                <a:gd name="T1" fmla="*/ 267 h 267"/>
                <a:gd name="T2" fmla="*/ 232 w 262"/>
                <a:gd name="T3" fmla="*/ 255 h 267"/>
                <a:gd name="T4" fmla="*/ 235 w 262"/>
                <a:gd name="T5" fmla="*/ 241 h 267"/>
                <a:gd name="T6" fmla="*/ 240 w 262"/>
                <a:gd name="T7" fmla="*/ 224 h 267"/>
                <a:gd name="T8" fmla="*/ 244 w 262"/>
                <a:gd name="T9" fmla="*/ 200 h 267"/>
                <a:gd name="T10" fmla="*/ 255 w 262"/>
                <a:gd name="T11" fmla="*/ 171 h 267"/>
                <a:gd name="T12" fmla="*/ 256 w 262"/>
                <a:gd name="T13" fmla="*/ 148 h 267"/>
                <a:gd name="T14" fmla="*/ 262 w 262"/>
                <a:gd name="T15" fmla="*/ 134 h 267"/>
                <a:gd name="T16" fmla="*/ 248 w 262"/>
                <a:gd name="T17" fmla="*/ 121 h 267"/>
                <a:gd name="T18" fmla="*/ 242 w 262"/>
                <a:gd name="T19" fmla="*/ 111 h 267"/>
                <a:gd name="T20" fmla="*/ 233 w 262"/>
                <a:gd name="T21" fmla="*/ 98 h 267"/>
                <a:gd name="T22" fmla="*/ 226 w 262"/>
                <a:gd name="T23" fmla="*/ 87 h 267"/>
                <a:gd name="T24" fmla="*/ 217 w 262"/>
                <a:gd name="T25" fmla="*/ 75 h 267"/>
                <a:gd name="T26" fmla="*/ 216 w 262"/>
                <a:gd name="T27" fmla="*/ 63 h 267"/>
                <a:gd name="T28" fmla="*/ 217 w 262"/>
                <a:gd name="T29" fmla="*/ 50 h 267"/>
                <a:gd name="T30" fmla="*/ 207 w 262"/>
                <a:gd name="T31" fmla="*/ 36 h 267"/>
                <a:gd name="T32" fmla="*/ 194 w 262"/>
                <a:gd name="T33" fmla="*/ 27 h 267"/>
                <a:gd name="T34" fmla="*/ 173 w 262"/>
                <a:gd name="T35" fmla="*/ 18 h 267"/>
                <a:gd name="T36" fmla="*/ 132 w 262"/>
                <a:gd name="T37" fmla="*/ 0 h 267"/>
                <a:gd name="T38" fmla="*/ 107 w 262"/>
                <a:gd name="T39" fmla="*/ 16 h 267"/>
                <a:gd name="T40" fmla="*/ 78 w 262"/>
                <a:gd name="T41" fmla="*/ 36 h 267"/>
                <a:gd name="T42" fmla="*/ 57 w 262"/>
                <a:gd name="T43" fmla="*/ 75 h 267"/>
                <a:gd name="T44" fmla="*/ 54 w 262"/>
                <a:gd name="T45" fmla="*/ 118 h 267"/>
                <a:gd name="T46" fmla="*/ 41 w 262"/>
                <a:gd name="T47" fmla="*/ 135 h 267"/>
                <a:gd name="T48" fmla="*/ 29 w 262"/>
                <a:gd name="T49" fmla="*/ 155 h 267"/>
                <a:gd name="T50" fmla="*/ 0 w 262"/>
                <a:gd name="T51" fmla="*/ 194 h 267"/>
                <a:gd name="T52" fmla="*/ 13 w 262"/>
                <a:gd name="T53" fmla="*/ 203 h 267"/>
                <a:gd name="T54" fmla="*/ 14 w 262"/>
                <a:gd name="T55" fmla="*/ 216 h 267"/>
                <a:gd name="T56" fmla="*/ 61 w 262"/>
                <a:gd name="T57" fmla="*/ 235 h 267"/>
                <a:gd name="T58" fmla="*/ 130 w 262"/>
                <a:gd name="T59" fmla="*/ 249 h 267"/>
                <a:gd name="T60" fmla="*/ 182 w 262"/>
                <a:gd name="T61" fmla="*/ 262 h 267"/>
                <a:gd name="T62" fmla="*/ 201 w 262"/>
                <a:gd name="T63" fmla="*/ 264 h 267"/>
                <a:gd name="T64" fmla="*/ 226 w 262"/>
                <a:gd name="T65" fmla="*/ 267 h 267"/>
                <a:gd name="T66" fmla="*/ 226 w 262"/>
                <a:gd name="T67" fmla="*/ 267 h 267"/>
                <a:gd name="T68" fmla="*/ 226 w 262"/>
                <a:gd name="T6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2" h="267">
                  <a:moveTo>
                    <a:pt x="226" y="267"/>
                  </a:moveTo>
                  <a:lnTo>
                    <a:pt x="232" y="255"/>
                  </a:lnTo>
                  <a:lnTo>
                    <a:pt x="235" y="241"/>
                  </a:lnTo>
                  <a:lnTo>
                    <a:pt x="240" y="224"/>
                  </a:lnTo>
                  <a:lnTo>
                    <a:pt x="244" y="200"/>
                  </a:lnTo>
                  <a:lnTo>
                    <a:pt x="255" y="171"/>
                  </a:lnTo>
                  <a:lnTo>
                    <a:pt x="256" y="148"/>
                  </a:lnTo>
                  <a:lnTo>
                    <a:pt x="262" y="134"/>
                  </a:lnTo>
                  <a:lnTo>
                    <a:pt x="248" y="121"/>
                  </a:lnTo>
                  <a:lnTo>
                    <a:pt x="242" y="111"/>
                  </a:lnTo>
                  <a:lnTo>
                    <a:pt x="233" y="98"/>
                  </a:lnTo>
                  <a:lnTo>
                    <a:pt x="226" y="87"/>
                  </a:lnTo>
                  <a:lnTo>
                    <a:pt x="217" y="75"/>
                  </a:lnTo>
                  <a:lnTo>
                    <a:pt x="216" y="63"/>
                  </a:lnTo>
                  <a:lnTo>
                    <a:pt x="217" y="50"/>
                  </a:lnTo>
                  <a:lnTo>
                    <a:pt x="207" y="36"/>
                  </a:lnTo>
                  <a:lnTo>
                    <a:pt x="194" y="27"/>
                  </a:lnTo>
                  <a:lnTo>
                    <a:pt x="173" y="18"/>
                  </a:lnTo>
                  <a:lnTo>
                    <a:pt x="132" y="0"/>
                  </a:lnTo>
                  <a:lnTo>
                    <a:pt x="107" y="16"/>
                  </a:lnTo>
                  <a:lnTo>
                    <a:pt x="78" y="36"/>
                  </a:lnTo>
                  <a:lnTo>
                    <a:pt x="57" y="75"/>
                  </a:lnTo>
                  <a:lnTo>
                    <a:pt x="54" y="118"/>
                  </a:lnTo>
                  <a:lnTo>
                    <a:pt x="41" y="135"/>
                  </a:lnTo>
                  <a:lnTo>
                    <a:pt x="29" y="155"/>
                  </a:lnTo>
                  <a:lnTo>
                    <a:pt x="0" y="194"/>
                  </a:lnTo>
                  <a:lnTo>
                    <a:pt x="13" y="203"/>
                  </a:lnTo>
                  <a:lnTo>
                    <a:pt x="14" y="216"/>
                  </a:lnTo>
                  <a:lnTo>
                    <a:pt x="61" y="235"/>
                  </a:lnTo>
                  <a:lnTo>
                    <a:pt x="130" y="249"/>
                  </a:lnTo>
                  <a:lnTo>
                    <a:pt x="182" y="262"/>
                  </a:lnTo>
                  <a:lnTo>
                    <a:pt x="201" y="264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35">
              <a:extLst>
                <a:ext uri="{FF2B5EF4-FFF2-40B4-BE49-F238E27FC236}">
                  <a16:creationId xmlns:a16="http://schemas.microsoft.com/office/drawing/2014/main" id="{429A8101-EA22-BEDD-E12A-521133C3AC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279459" y="9294577"/>
              <a:ext cx="980275" cy="1106762"/>
            </a:xfrm>
            <a:custGeom>
              <a:avLst/>
              <a:gdLst>
                <a:gd name="T0" fmla="*/ 224 w 434"/>
                <a:gd name="T1" fmla="*/ 467 h 490"/>
                <a:gd name="T2" fmla="*/ 265 w 434"/>
                <a:gd name="T3" fmla="*/ 429 h 490"/>
                <a:gd name="T4" fmla="*/ 288 w 434"/>
                <a:gd name="T5" fmla="*/ 387 h 490"/>
                <a:gd name="T6" fmla="*/ 315 w 434"/>
                <a:gd name="T7" fmla="*/ 355 h 490"/>
                <a:gd name="T8" fmla="*/ 358 w 434"/>
                <a:gd name="T9" fmla="*/ 307 h 490"/>
                <a:gd name="T10" fmla="*/ 392 w 434"/>
                <a:gd name="T11" fmla="*/ 260 h 490"/>
                <a:gd name="T12" fmla="*/ 426 w 434"/>
                <a:gd name="T13" fmla="*/ 225 h 490"/>
                <a:gd name="T14" fmla="*/ 433 w 434"/>
                <a:gd name="T15" fmla="*/ 191 h 490"/>
                <a:gd name="T16" fmla="*/ 406 w 434"/>
                <a:gd name="T17" fmla="*/ 196 h 490"/>
                <a:gd name="T18" fmla="*/ 394 w 434"/>
                <a:gd name="T19" fmla="*/ 173 h 490"/>
                <a:gd name="T20" fmla="*/ 322 w 434"/>
                <a:gd name="T21" fmla="*/ 141 h 490"/>
                <a:gd name="T22" fmla="*/ 296 w 434"/>
                <a:gd name="T23" fmla="*/ 121 h 490"/>
                <a:gd name="T24" fmla="*/ 265 w 434"/>
                <a:gd name="T25" fmla="*/ 138 h 490"/>
                <a:gd name="T26" fmla="*/ 235 w 434"/>
                <a:gd name="T27" fmla="*/ 114 h 490"/>
                <a:gd name="T28" fmla="*/ 212 w 434"/>
                <a:gd name="T29" fmla="*/ 95 h 490"/>
                <a:gd name="T30" fmla="*/ 203 w 434"/>
                <a:gd name="T31" fmla="*/ 65 h 490"/>
                <a:gd name="T32" fmla="*/ 208 w 434"/>
                <a:gd name="T33" fmla="*/ 43 h 490"/>
                <a:gd name="T34" fmla="*/ 196 w 434"/>
                <a:gd name="T35" fmla="*/ 15 h 490"/>
                <a:gd name="T36" fmla="*/ 139 w 434"/>
                <a:gd name="T37" fmla="*/ 11 h 490"/>
                <a:gd name="T38" fmla="*/ 0 w 434"/>
                <a:gd name="T39" fmla="*/ 138 h 490"/>
                <a:gd name="T40" fmla="*/ 16 w 434"/>
                <a:gd name="T41" fmla="*/ 159 h 490"/>
                <a:gd name="T42" fmla="*/ 36 w 434"/>
                <a:gd name="T43" fmla="*/ 193 h 490"/>
                <a:gd name="T44" fmla="*/ 55 w 434"/>
                <a:gd name="T45" fmla="*/ 212 h 490"/>
                <a:gd name="T46" fmla="*/ 70 w 434"/>
                <a:gd name="T47" fmla="*/ 234 h 490"/>
                <a:gd name="T48" fmla="*/ 82 w 434"/>
                <a:gd name="T49" fmla="*/ 260 h 490"/>
                <a:gd name="T50" fmla="*/ 96 w 434"/>
                <a:gd name="T51" fmla="*/ 275 h 490"/>
                <a:gd name="T52" fmla="*/ 110 w 434"/>
                <a:gd name="T53" fmla="*/ 292 h 490"/>
                <a:gd name="T54" fmla="*/ 125 w 434"/>
                <a:gd name="T55" fmla="*/ 305 h 490"/>
                <a:gd name="T56" fmla="*/ 137 w 434"/>
                <a:gd name="T57" fmla="*/ 312 h 490"/>
                <a:gd name="T58" fmla="*/ 162 w 434"/>
                <a:gd name="T59" fmla="*/ 292 h 490"/>
                <a:gd name="T60" fmla="*/ 139 w 434"/>
                <a:gd name="T61" fmla="*/ 316 h 490"/>
                <a:gd name="T62" fmla="*/ 175 w 434"/>
                <a:gd name="T63" fmla="*/ 314 h 490"/>
                <a:gd name="T64" fmla="*/ 191 w 434"/>
                <a:gd name="T65" fmla="*/ 346 h 490"/>
                <a:gd name="T66" fmla="*/ 194 w 434"/>
                <a:gd name="T67" fmla="*/ 371 h 490"/>
                <a:gd name="T68" fmla="*/ 175 w 434"/>
                <a:gd name="T69" fmla="*/ 392 h 490"/>
                <a:gd name="T70" fmla="*/ 189 w 434"/>
                <a:gd name="T71" fmla="*/ 417 h 490"/>
                <a:gd name="T72" fmla="*/ 182 w 434"/>
                <a:gd name="T73" fmla="*/ 444 h 490"/>
                <a:gd name="T74" fmla="*/ 196 w 434"/>
                <a:gd name="T75" fmla="*/ 488 h 490"/>
                <a:gd name="T76" fmla="*/ 216 w 434"/>
                <a:gd name="T77" fmla="*/ 49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4" h="490">
                  <a:moveTo>
                    <a:pt x="216" y="490"/>
                  </a:moveTo>
                  <a:lnTo>
                    <a:pt x="224" y="467"/>
                  </a:lnTo>
                  <a:lnTo>
                    <a:pt x="239" y="454"/>
                  </a:lnTo>
                  <a:lnTo>
                    <a:pt x="265" y="429"/>
                  </a:lnTo>
                  <a:lnTo>
                    <a:pt x="278" y="405"/>
                  </a:lnTo>
                  <a:lnTo>
                    <a:pt x="288" y="387"/>
                  </a:lnTo>
                  <a:lnTo>
                    <a:pt x="297" y="369"/>
                  </a:lnTo>
                  <a:lnTo>
                    <a:pt x="315" y="355"/>
                  </a:lnTo>
                  <a:lnTo>
                    <a:pt x="331" y="330"/>
                  </a:lnTo>
                  <a:lnTo>
                    <a:pt x="358" y="307"/>
                  </a:lnTo>
                  <a:lnTo>
                    <a:pt x="374" y="280"/>
                  </a:lnTo>
                  <a:lnTo>
                    <a:pt x="392" y="260"/>
                  </a:lnTo>
                  <a:lnTo>
                    <a:pt x="417" y="237"/>
                  </a:lnTo>
                  <a:lnTo>
                    <a:pt x="426" y="225"/>
                  </a:lnTo>
                  <a:lnTo>
                    <a:pt x="434" y="210"/>
                  </a:lnTo>
                  <a:lnTo>
                    <a:pt x="433" y="191"/>
                  </a:lnTo>
                  <a:lnTo>
                    <a:pt x="420" y="189"/>
                  </a:lnTo>
                  <a:lnTo>
                    <a:pt x="406" y="196"/>
                  </a:lnTo>
                  <a:lnTo>
                    <a:pt x="404" y="184"/>
                  </a:lnTo>
                  <a:lnTo>
                    <a:pt x="394" y="173"/>
                  </a:lnTo>
                  <a:lnTo>
                    <a:pt x="353" y="161"/>
                  </a:lnTo>
                  <a:lnTo>
                    <a:pt x="322" y="141"/>
                  </a:lnTo>
                  <a:lnTo>
                    <a:pt x="312" y="127"/>
                  </a:lnTo>
                  <a:lnTo>
                    <a:pt x="296" y="121"/>
                  </a:lnTo>
                  <a:lnTo>
                    <a:pt x="285" y="134"/>
                  </a:lnTo>
                  <a:lnTo>
                    <a:pt x="265" y="138"/>
                  </a:lnTo>
                  <a:lnTo>
                    <a:pt x="248" y="125"/>
                  </a:lnTo>
                  <a:lnTo>
                    <a:pt x="235" y="114"/>
                  </a:lnTo>
                  <a:lnTo>
                    <a:pt x="219" y="116"/>
                  </a:lnTo>
                  <a:lnTo>
                    <a:pt x="212" y="95"/>
                  </a:lnTo>
                  <a:lnTo>
                    <a:pt x="217" y="81"/>
                  </a:lnTo>
                  <a:lnTo>
                    <a:pt x="203" y="65"/>
                  </a:lnTo>
                  <a:lnTo>
                    <a:pt x="217" y="57"/>
                  </a:lnTo>
                  <a:lnTo>
                    <a:pt x="208" y="43"/>
                  </a:lnTo>
                  <a:lnTo>
                    <a:pt x="201" y="24"/>
                  </a:lnTo>
                  <a:lnTo>
                    <a:pt x="196" y="15"/>
                  </a:lnTo>
                  <a:lnTo>
                    <a:pt x="150" y="0"/>
                  </a:lnTo>
                  <a:lnTo>
                    <a:pt x="139" y="11"/>
                  </a:lnTo>
                  <a:lnTo>
                    <a:pt x="109" y="38"/>
                  </a:lnTo>
                  <a:lnTo>
                    <a:pt x="0" y="138"/>
                  </a:lnTo>
                  <a:lnTo>
                    <a:pt x="5" y="150"/>
                  </a:lnTo>
                  <a:lnTo>
                    <a:pt x="16" y="159"/>
                  </a:lnTo>
                  <a:lnTo>
                    <a:pt x="21" y="171"/>
                  </a:lnTo>
                  <a:lnTo>
                    <a:pt x="36" y="193"/>
                  </a:lnTo>
                  <a:lnTo>
                    <a:pt x="46" y="198"/>
                  </a:lnTo>
                  <a:lnTo>
                    <a:pt x="55" y="212"/>
                  </a:lnTo>
                  <a:lnTo>
                    <a:pt x="68" y="219"/>
                  </a:lnTo>
                  <a:lnTo>
                    <a:pt x="70" y="234"/>
                  </a:lnTo>
                  <a:lnTo>
                    <a:pt x="84" y="244"/>
                  </a:lnTo>
                  <a:lnTo>
                    <a:pt x="82" y="260"/>
                  </a:lnTo>
                  <a:lnTo>
                    <a:pt x="86" y="275"/>
                  </a:lnTo>
                  <a:lnTo>
                    <a:pt x="96" y="275"/>
                  </a:lnTo>
                  <a:lnTo>
                    <a:pt x="98" y="292"/>
                  </a:lnTo>
                  <a:lnTo>
                    <a:pt x="110" y="292"/>
                  </a:lnTo>
                  <a:lnTo>
                    <a:pt x="105" y="305"/>
                  </a:lnTo>
                  <a:lnTo>
                    <a:pt x="125" y="305"/>
                  </a:lnTo>
                  <a:lnTo>
                    <a:pt x="123" y="321"/>
                  </a:lnTo>
                  <a:lnTo>
                    <a:pt x="137" y="312"/>
                  </a:lnTo>
                  <a:lnTo>
                    <a:pt x="148" y="294"/>
                  </a:lnTo>
                  <a:lnTo>
                    <a:pt x="162" y="292"/>
                  </a:lnTo>
                  <a:lnTo>
                    <a:pt x="153" y="312"/>
                  </a:lnTo>
                  <a:lnTo>
                    <a:pt x="139" y="316"/>
                  </a:lnTo>
                  <a:lnTo>
                    <a:pt x="162" y="316"/>
                  </a:lnTo>
                  <a:lnTo>
                    <a:pt x="175" y="314"/>
                  </a:lnTo>
                  <a:lnTo>
                    <a:pt x="187" y="323"/>
                  </a:lnTo>
                  <a:lnTo>
                    <a:pt x="191" y="346"/>
                  </a:lnTo>
                  <a:lnTo>
                    <a:pt x="207" y="353"/>
                  </a:lnTo>
                  <a:lnTo>
                    <a:pt x="194" y="371"/>
                  </a:lnTo>
                  <a:lnTo>
                    <a:pt x="189" y="383"/>
                  </a:lnTo>
                  <a:lnTo>
                    <a:pt x="175" y="392"/>
                  </a:lnTo>
                  <a:lnTo>
                    <a:pt x="175" y="405"/>
                  </a:lnTo>
                  <a:lnTo>
                    <a:pt x="189" y="417"/>
                  </a:lnTo>
                  <a:lnTo>
                    <a:pt x="183" y="431"/>
                  </a:lnTo>
                  <a:lnTo>
                    <a:pt x="182" y="444"/>
                  </a:lnTo>
                  <a:lnTo>
                    <a:pt x="194" y="456"/>
                  </a:lnTo>
                  <a:lnTo>
                    <a:pt x="196" y="488"/>
                  </a:lnTo>
                  <a:lnTo>
                    <a:pt x="216" y="490"/>
                  </a:lnTo>
                  <a:lnTo>
                    <a:pt x="216" y="490"/>
                  </a:lnTo>
                  <a:lnTo>
                    <a:pt x="216" y="4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36">
              <a:extLst>
                <a:ext uri="{FF2B5EF4-FFF2-40B4-BE49-F238E27FC236}">
                  <a16:creationId xmlns:a16="http://schemas.microsoft.com/office/drawing/2014/main" id="{3A03B391-2DEF-E7C1-4CF9-0FA75AE6FA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9053" y="8560500"/>
              <a:ext cx="767957" cy="1041260"/>
            </a:xfrm>
            <a:custGeom>
              <a:avLst/>
              <a:gdLst>
                <a:gd name="T0" fmla="*/ 242 w 340"/>
                <a:gd name="T1" fmla="*/ 363 h 461"/>
                <a:gd name="T2" fmla="*/ 283 w 340"/>
                <a:gd name="T3" fmla="*/ 325 h 461"/>
                <a:gd name="T4" fmla="*/ 311 w 340"/>
                <a:gd name="T5" fmla="*/ 322 h 461"/>
                <a:gd name="T6" fmla="*/ 325 w 340"/>
                <a:gd name="T7" fmla="*/ 295 h 461"/>
                <a:gd name="T8" fmla="*/ 338 w 340"/>
                <a:gd name="T9" fmla="*/ 270 h 461"/>
                <a:gd name="T10" fmla="*/ 322 w 340"/>
                <a:gd name="T11" fmla="*/ 240 h 461"/>
                <a:gd name="T12" fmla="*/ 318 w 340"/>
                <a:gd name="T13" fmla="*/ 217 h 461"/>
                <a:gd name="T14" fmla="*/ 306 w 340"/>
                <a:gd name="T15" fmla="*/ 215 h 461"/>
                <a:gd name="T16" fmla="*/ 290 w 340"/>
                <a:gd name="T17" fmla="*/ 194 h 461"/>
                <a:gd name="T18" fmla="*/ 283 w 340"/>
                <a:gd name="T19" fmla="*/ 171 h 461"/>
                <a:gd name="T20" fmla="*/ 274 w 340"/>
                <a:gd name="T21" fmla="*/ 137 h 461"/>
                <a:gd name="T22" fmla="*/ 261 w 340"/>
                <a:gd name="T23" fmla="*/ 99 h 461"/>
                <a:gd name="T24" fmla="*/ 243 w 340"/>
                <a:gd name="T25" fmla="*/ 69 h 461"/>
                <a:gd name="T26" fmla="*/ 211 w 340"/>
                <a:gd name="T27" fmla="*/ 55 h 461"/>
                <a:gd name="T28" fmla="*/ 199 w 340"/>
                <a:gd name="T29" fmla="*/ 32 h 461"/>
                <a:gd name="T30" fmla="*/ 149 w 340"/>
                <a:gd name="T31" fmla="*/ 19 h 461"/>
                <a:gd name="T32" fmla="*/ 122 w 340"/>
                <a:gd name="T33" fmla="*/ 0 h 461"/>
                <a:gd name="T34" fmla="*/ 0 w 340"/>
                <a:gd name="T35" fmla="*/ 98 h 461"/>
                <a:gd name="T36" fmla="*/ 16 w 340"/>
                <a:gd name="T37" fmla="*/ 128 h 461"/>
                <a:gd name="T38" fmla="*/ 16 w 340"/>
                <a:gd name="T39" fmla="*/ 160 h 461"/>
                <a:gd name="T40" fmla="*/ 17 w 340"/>
                <a:gd name="T41" fmla="*/ 190 h 461"/>
                <a:gd name="T42" fmla="*/ 37 w 340"/>
                <a:gd name="T43" fmla="*/ 220 h 461"/>
                <a:gd name="T44" fmla="*/ 60 w 340"/>
                <a:gd name="T45" fmla="*/ 245 h 461"/>
                <a:gd name="T46" fmla="*/ 73 w 340"/>
                <a:gd name="T47" fmla="*/ 263 h 461"/>
                <a:gd name="T48" fmla="*/ 85 w 340"/>
                <a:gd name="T49" fmla="*/ 295 h 461"/>
                <a:gd name="T50" fmla="*/ 96 w 340"/>
                <a:gd name="T51" fmla="*/ 318 h 461"/>
                <a:gd name="T52" fmla="*/ 101 w 340"/>
                <a:gd name="T53" fmla="*/ 349 h 461"/>
                <a:gd name="T54" fmla="*/ 115 w 340"/>
                <a:gd name="T55" fmla="*/ 375 h 461"/>
                <a:gd name="T56" fmla="*/ 117 w 340"/>
                <a:gd name="T57" fmla="*/ 406 h 461"/>
                <a:gd name="T58" fmla="*/ 121 w 340"/>
                <a:gd name="T59" fmla="*/ 430 h 461"/>
                <a:gd name="T60" fmla="*/ 133 w 340"/>
                <a:gd name="T61" fmla="*/ 455 h 461"/>
                <a:gd name="T62" fmla="*/ 133 w 340"/>
                <a:gd name="T63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0" h="461">
                  <a:moveTo>
                    <a:pt x="133" y="461"/>
                  </a:moveTo>
                  <a:lnTo>
                    <a:pt x="242" y="363"/>
                  </a:lnTo>
                  <a:lnTo>
                    <a:pt x="272" y="336"/>
                  </a:lnTo>
                  <a:lnTo>
                    <a:pt x="283" y="325"/>
                  </a:lnTo>
                  <a:lnTo>
                    <a:pt x="324" y="333"/>
                  </a:lnTo>
                  <a:lnTo>
                    <a:pt x="311" y="322"/>
                  </a:lnTo>
                  <a:lnTo>
                    <a:pt x="320" y="308"/>
                  </a:lnTo>
                  <a:lnTo>
                    <a:pt x="325" y="295"/>
                  </a:lnTo>
                  <a:lnTo>
                    <a:pt x="340" y="286"/>
                  </a:lnTo>
                  <a:lnTo>
                    <a:pt x="338" y="270"/>
                  </a:lnTo>
                  <a:lnTo>
                    <a:pt x="332" y="258"/>
                  </a:lnTo>
                  <a:lnTo>
                    <a:pt x="322" y="240"/>
                  </a:lnTo>
                  <a:lnTo>
                    <a:pt x="331" y="228"/>
                  </a:lnTo>
                  <a:lnTo>
                    <a:pt x="318" y="217"/>
                  </a:lnTo>
                  <a:lnTo>
                    <a:pt x="308" y="228"/>
                  </a:lnTo>
                  <a:lnTo>
                    <a:pt x="306" y="215"/>
                  </a:lnTo>
                  <a:lnTo>
                    <a:pt x="297" y="208"/>
                  </a:lnTo>
                  <a:lnTo>
                    <a:pt x="290" y="194"/>
                  </a:lnTo>
                  <a:lnTo>
                    <a:pt x="292" y="178"/>
                  </a:lnTo>
                  <a:lnTo>
                    <a:pt x="283" y="171"/>
                  </a:lnTo>
                  <a:lnTo>
                    <a:pt x="268" y="153"/>
                  </a:lnTo>
                  <a:lnTo>
                    <a:pt x="274" y="137"/>
                  </a:lnTo>
                  <a:lnTo>
                    <a:pt x="276" y="124"/>
                  </a:lnTo>
                  <a:lnTo>
                    <a:pt x="261" y="99"/>
                  </a:lnTo>
                  <a:lnTo>
                    <a:pt x="243" y="85"/>
                  </a:lnTo>
                  <a:lnTo>
                    <a:pt x="243" y="69"/>
                  </a:lnTo>
                  <a:lnTo>
                    <a:pt x="231" y="67"/>
                  </a:lnTo>
                  <a:lnTo>
                    <a:pt x="211" y="55"/>
                  </a:lnTo>
                  <a:lnTo>
                    <a:pt x="211" y="39"/>
                  </a:lnTo>
                  <a:lnTo>
                    <a:pt x="199" y="32"/>
                  </a:lnTo>
                  <a:lnTo>
                    <a:pt x="172" y="32"/>
                  </a:lnTo>
                  <a:lnTo>
                    <a:pt x="149" y="19"/>
                  </a:lnTo>
                  <a:lnTo>
                    <a:pt x="135" y="7"/>
                  </a:lnTo>
                  <a:lnTo>
                    <a:pt x="122" y="0"/>
                  </a:lnTo>
                  <a:lnTo>
                    <a:pt x="9" y="82"/>
                  </a:lnTo>
                  <a:lnTo>
                    <a:pt x="0" y="98"/>
                  </a:lnTo>
                  <a:lnTo>
                    <a:pt x="12" y="112"/>
                  </a:lnTo>
                  <a:lnTo>
                    <a:pt x="16" y="128"/>
                  </a:lnTo>
                  <a:lnTo>
                    <a:pt x="16" y="147"/>
                  </a:lnTo>
                  <a:lnTo>
                    <a:pt x="16" y="160"/>
                  </a:lnTo>
                  <a:lnTo>
                    <a:pt x="16" y="176"/>
                  </a:lnTo>
                  <a:lnTo>
                    <a:pt x="17" y="190"/>
                  </a:lnTo>
                  <a:lnTo>
                    <a:pt x="26" y="203"/>
                  </a:lnTo>
                  <a:lnTo>
                    <a:pt x="37" y="220"/>
                  </a:lnTo>
                  <a:lnTo>
                    <a:pt x="48" y="229"/>
                  </a:lnTo>
                  <a:lnTo>
                    <a:pt x="60" y="245"/>
                  </a:lnTo>
                  <a:lnTo>
                    <a:pt x="69" y="251"/>
                  </a:lnTo>
                  <a:lnTo>
                    <a:pt x="73" y="263"/>
                  </a:lnTo>
                  <a:lnTo>
                    <a:pt x="85" y="276"/>
                  </a:lnTo>
                  <a:lnTo>
                    <a:pt x="85" y="295"/>
                  </a:lnTo>
                  <a:lnTo>
                    <a:pt x="94" y="306"/>
                  </a:lnTo>
                  <a:lnTo>
                    <a:pt x="96" y="318"/>
                  </a:lnTo>
                  <a:lnTo>
                    <a:pt x="98" y="331"/>
                  </a:lnTo>
                  <a:lnTo>
                    <a:pt x="101" y="349"/>
                  </a:lnTo>
                  <a:lnTo>
                    <a:pt x="114" y="359"/>
                  </a:lnTo>
                  <a:lnTo>
                    <a:pt x="115" y="375"/>
                  </a:lnTo>
                  <a:lnTo>
                    <a:pt x="115" y="388"/>
                  </a:lnTo>
                  <a:lnTo>
                    <a:pt x="117" y="406"/>
                  </a:lnTo>
                  <a:lnTo>
                    <a:pt x="126" y="418"/>
                  </a:lnTo>
                  <a:lnTo>
                    <a:pt x="121" y="430"/>
                  </a:lnTo>
                  <a:lnTo>
                    <a:pt x="122" y="445"/>
                  </a:lnTo>
                  <a:lnTo>
                    <a:pt x="133" y="455"/>
                  </a:lnTo>
                  <a:lnTo>
                    <a:pt x="133" y="461"/>
                  </a:lnTo>
                  <a:lnTo>
                    <a:pt x="133" y="461"/>
                  </a:lnTo>
                  <a:lnTo>
                    <a:pt x="133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37">
              <a:extLst>
                <a:ext uri="{FF2B5EF4-FFF2-40B4-BE49-F238E27FC236}">
                  <a16:creationId xmlns:a16="http://schemas.microsoft.com/office/drawing/2014/main" id="{1E675CDD-9447-62E9-0011-436A129354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72712" y="8092950"/>
              <a:ext cx="1097727" cy="1142901"/>
            </a:xfrm>
            <a:custGeom>
              <a:avLst/>
              <a:gdLst>
                <a:gd name="T0" fmla="*/ 240 w 486"/>
                <a:gd name="T1" fmla="*/ 500 h 506"/>
                <a:gd name="T2" fmla="*/ 290 w 486"/>
                <a:gd name="T3" fmla="*/ 493 h 506"/>
                <a:gd name="T4" fmla="*/ 310 w 486"/>
                <a:gd name="T5" fmla="*/ 467 h 506"/>
                <a:gd name="T6" fmla="*/ 326 w 486"/>
                <a:gd name="T7" fmla="*/ 408 h 506"/>
                <a:gd name="T8" fmla="*/ 351 w 486"/>
                <a:gd name="T9" fmla="*/ 369 h 506"/>
                <a:gd name="T10" fmla="*/ 377 w 486"/>
                <a:gd name="T11" fmla="*/ 289 h 506"/>
                <a:gd name="T12" fmla="*/ 470 w 486"/>
                <a:gd name="T13" fmla="*/ 271 h 506"/>
                <a:gd name="T14" fmla="*/ 486 w 486"/>
                <a:gd name="T15" fmla="*/ 214 h 506"/>
                <a:gd name="T16" fmla="*/ 413 w 486"/>
                <a:gd name="T17" fmla="*/ 125 h 506"/>
                <a:gd name="T18" fmla="*/ 379 w 486"/>
                <a:gd name="T19" fmla="*/ 30 h 506"/>
                <a:gd name="T20" fmla="*/ 354 w 486"/>
                <a:gd name="T21" fmla="*/ 20 h 506"/>
                <a:gd name="T22" fmla="*/ 327 w 486"/>
                <a:gd name="T23" fmla="*/ 27 h 506"/>
                <a:gd name="T24" fmla="*/ 299 w 486"/>
                <a:gd name="T25" fmla="*/ 20 h 506"/>
                <a:gd name="T26" fmla="*/ 272 w 486"/>
                <a:gd name="T27" fmla="*/ 7 h 506"/>
                <a:gd name="T28" fmla="*/ 240 w 486"/>
                <a:gd name="T29" fmla="*/ 0 h 506"/>
                <a:gd name="T30" fmla="*/ 206 w 486"/>
                <a:gd name="T31" fmla="*/ 14 h 506"/>
                <a:gd name="T32" fmla="*/ 171 w 486"/>
                <a:gd name="T33" fmla="*/ 20 h 506"/>
                <a:gd name="T34" fmla="*/ 171 w 486"/>
                <a:gd name="T35" fmla="*/ 47 h 506"/>
                <a:gd name="T36" fmla="*/ 155 w 486"/>
                <a:gd name="T37" fmla="*/ 70 h 506"/>
                <a:gd name="T38" fmla="*/ 126 w 486"/>
                <a:gd name="T39" fmla="*/ 118 h 506"/>
                <a:gd name="T40" fmla="*/ 108 w 486"/>
                <a:gd name="T41" fmla="*/ 152 h 506"/>
                <a:gd name="T42" fmla="*/ 107 w 486"/>
                <a:gd name="T43" fmla="*/ 191 h 506"/>
                <a:gd name="T44" fmla="*/ 57 w 486"/>
                <a:gd name="T45" fmla="*/ 226 h 506"/>
                <a:gd name="T46" fmla="*/ 34 w 486"/>
                <a:gd name="T47" fmla="*/ 265 h 506"/>
                <a:gd name="T48" fmla="*/ 37 w 486"/>
                <a:gd name="T49" fmla="*/ 290 h 506"/>
                <a:gd name="T50" fmla="*/ 12 w 486"/>
                <a:gd name="T51" fmla="*/ 297 h 506"/>
                <a:gd name="T52" fmla="*/ 11 w 486"/>
                <a:gd name="T53" fmla="*/ 310 h 506"/>
                <a:gd name="T54" fmla="*/ 57 w 486"/>
                <a:gd name="T55" fmla="*/ 310 h 506"/>
                <a:gd name="T56" fmla="*/ 105 w 486"/>
                <a:gd name="T57" fmla="*/ 315 h 506"/>
                <a:gd name="T58" fmla="*/ 141 w 486"/>
                <a:gd name="T59" fmla="*/ 337 h 506"/>
                <a:gd name="T60" fmla="*/ 187 w 486"/>
                <a:gd name="T61" fmla="*/ 358 h 506"/>
                <a:gd name="T62" fmla="*/ 189 w 486"/>
                <a:gd name="T63" fmla="*/ 394 h 506"/>
                <a:gd name="T64" fmla="*/ 181 w 486"/>
                <a:gd name="T65" fmla="*/ 429 h 506"/>
                <a:gd name="T66" fmla="*/ 187 w 486"/>
                <a:gd name="T67" fmla="*/ 458 h 506"/>
                <a:gd name="T68" fmla="*/ 215 w 486"/>
                <a:gd name="T69" fmla="*/ 474 h 506"/>
                <a:gd name="T70" fmla="*/ 221 w 486"/>
                <a:gd name="T71" fmla="*/ 504 h 506"/>
                <a:gd name="T72" fmla="*/ 228 w 486"/>
                <a:gd name="T73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6" h="506">
                  <a:moveTo>
                    <a:pt x="228" y="506"/>
                  </a:moveTo>
                  <a:lnTo>
                    <a:pt x="240" y="500"/>
                  </a:lnTo>
                  <a:lnTo>
                    <a:pt x="283" y="502"/>
                  </a:lnTo>
                  <a:lnTo>
                    <a:pt x="290" y="493"/>
                  </a:lnTo>
                  <a:lnTo>
                    <a:pt x="315" y="477"/>
                  </a:lnTo>
                  <a:lnTo>
                    <a:pt x="310" y="467"/>
                  </a:lnTo>
                  <a:lnTo>
                    <a:pt x="308" y="451"/>
                  </a:lnTo>
                  <a:lnTo>
                    <a:pt x="326" y="408"/>
                  </a:lnTo>
                  <a:lnTo>
                    <a:pt x="338" y="386"/>
                  </a:lnTo>
                  <a:lnTo>
                    <a:pt x="351" y="369"/>
                  </a:lnTo>
                  <a:lnTo>
                    <a:pt x="352" y="333"/>
                  </a:lnTo>
                  <a:lnTo>
                    <a:pt x="377" y="289"/>
                  </a:lnTo>
                  <a:lnTo>
                    <a:pt x="429" y="253"/>
                  </a:lnTo>
                  <a:lnTo>
                    <a:pt x="470" y="271"/>
                  </a:lnTo>
                  <a:lnTo>
                    <a:pt x="472" y="255"/>
                  </a:lnTo>
                  <a:lnTo>
                    <a:pt x="486" y="214"/>
                  </a:lnTo>
                  <a:lnTo>
                    <a:pt x="425" y="155"/>
                  </a:lnTo>
                  <a:lnTo>
                    <a:pt x="413" y="125"/>
                  </a:lnTo>
                  <a:lnTo>
                    <a:pt x="386" y="50"/>
                  </a:lnTo>
                  <a:lnTo>
                    <a:pt x="379" y="30"/>
                  </a:lnTo>
                  <a:lnTo>
                    <a:pt x="374" y="20"/>
                  </a:lnTo>
                  <a:lnTo>
                    <a:pt x="354" y="20"/>
                  </a:lnTo>
                  <a:lnTo>
                    <a:pt x="342" y="22"/>
                  </a:lnTo>
                  <a:lnTo>
                    <a:pt x="327" y="27"/>
                  </a:lnTo>
                  <a:lnTo>
                    <a:pt x="315" y="22"/>
                  </a:lnTo>
                  <a:lnTo>
                    <a:pt x="299" y="20"/>
                  </a:lnTo>
                  <a:lnTo>
                    <a:pt x="288" y="14"/>
                  </a:lnTo>
                  <a:lnTo>
                    <a:pt x="272" y="7"/>
                  </a:lnTo>
                  <a:lnTo>
                    <a:pt x="253" y="7"/>
                  </a:lnTo>
                  <a:lnTo>
                    <a:pt x="240" y="0"/>
                  </a:lnTo>
                  <a:lnTo>
                    <a:pt x="221" y="4"/>
                  </a:lnTo>
                  <a:lnTo>
                    <a:pt x="206" y="14"/>
                  </a:lnTo>
                  <a:lnTo>
                    <a:pt x="187" y="18"/>
                  </a:lnTo>
                  <a:lnTo>
                    <a:pt x="171" y="20"/>
                  </a:lnTo>
                  <a:lnTo>
                    <a:pt x="162" y="32"/>
                  </a:lnTo>
                  <a:lnTo>
                    <a:pt x="171" y="47"/>
                  </a:lnTo>
                  <a:lnTo>
                    <a:pt x="169" y="63"/>
                  </a:lnTo>
                  <a:lnTo>
                    <a:pt x="155" y="70"/>
                  </a:lnTo>
                  <a:lnTo>
                    <a:pt x="137" y="103"/>
                  </a:lnTo>
                  <a:lnTo>
                    <a:pt x="126" y="118"/>
                  </a:lnTo>
                  <a:lnTo>
                    <a:pt x="110" y="132"/>
                  </a:lnTo>
                  <a:lnTo>
                    <a:pt x="108" y="152"/>
                  </a:lnTo>
                  <a:lnTo>
                    <a:pt x="126" y="173"/>
                  </a:lnTo>
                  <a:lnTo>
                    <a:pt x="107" y="191"/>
                  </a:lnTo>
                  <a:lnTo>
                    <a:pt x="87" y="191"/>
                  </a:lnTo>
                  <a:lnTo>
                    <a:pt x="57" y="226"/>
                  </a:lnTo>
                  <a:lnTo>
                    <a:pt x="32" y="242"/>
                  </a:lnTo>
                  <a:lnTo>
                    <a:pt x="34" y="265"/>
                  </a:lnTo>
                  <a:lnTo>
                    <a:pt x="57" y="287"/>
                  </a:lnTo>
                  <a:lnTo>
                    <a:pt x="37" y="290"/>
                  </a:lnTo>
                  <a:lnTo>
                    <a:pt x="25" y="306"/>
                  </a:lnTo>
                  <a:lnTo>
                    <a:pt x="12" y="297"/>
                  </a:lnTo>
                  <a:lnTo>
                    <a:pt x="0" y="299"/>
                  </a:lnTo>
                  <a:lnTo>
                    <a:pt x="11" y="310"/>
                  </a:lnTo>
                  <a:lnTo>
                    <a:pt x="37" y="306"/>
                  </a:lnTo>
                  <a:lnTo>
                    <a:pt x="57" y="310"/>
                  </a:lnTo>
                  <a:lnTo>
                    <a:pt x="78" y="319"/>
                  </a:lnTo>
                  <a:lnTo>
                    <a:pt x="105" y="315"/>
                  </a:lnTo>
                  <a:lnTo>
                    <a:pt x="126" y="324"/>
                  </a:lnTo>
                  <a:lnTo>
                    <a:pt x="141" y="337"/>
                  </a:lnTo>
                  <a:lnTo>
                    <a:pt x="160" y="346"/>
                  </a:lnTo>
                  <a:lnTo>
                    <a:pt x="187" y="358"/>
                  </a:lnTo>
                  <a:lnTo>
                    <a:pt x="196" y="369"/>
                  </a:lnTo>
                  <a:lnTo>
                    <a:pt x="189" y="394"/>
                  </a:lnTo>
                  <a:lnTo>
                    <a:pt x="190" y="413"/>
                  </a:lnTo>
                  <a:lnTo>
                    <a:pt x="181" y="429"/>
                  </a:lnTo>
                  <a:lnTo>
                    <a:pt x="176" y="443"/>
                  </a:lnTo>
                  <a:lnTo>
                    <a:pt x="187" y="458"/>
                  </a:lnTo>
                  <a:lnTo>
                    <a:pt x="203" y="463"/>
                  </a:lnTo>
                  <a:lnTo>
                    <a:pt x="215" y="474"/>
                  </a:lnTo>
                  <a:lnTo>
                    <a:pt x="222" y="488"/>
                  </a:lnTo>
                  <a:lnTo>
                    <a:pt x="221" y="504"/>
                  </a:lnTo>
                  <a:lnTo>
                    <a:pt x="228" y="506"/>
                  </a:lnTo>
                  <a:lnTo>
                    <a:pt x="228" y="506"/>
                  </a:lnTo>
                  <a:lnTo>
                    <a:pt x="228" y="5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38">
              <a:extLst>
                <a:ext uri="{FF2B5EF4-FFF2-40B4-BE49-F238E27FC236}">
                  <a16:creationId xmlns:a16="http://schemas.microsoft.com/office/drawing/2014/main" id="{1E0F758D-24D1-0489-2B34-1217F07BA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50110" y="9251661"/>
              <a:ext cx="555640" cy="469809"/>
            </a:xfrm>
            <a:custGeom>
              <a:avLst/>
              <a:gdLst>
                <a:gd name="T0" fmla="*/ 210 w 246"/>
                <a:gd name="T1" fmla="*/ 208 h 208"/>
                <a:gd name="T2" fmla="*/ 230 w 246"/>
                <a:gd name="T3" fmla="*/ 187 h 208"/>
                <a:gd name="T4" fmla="*/ 246 w 246"/>
                <a:gd name="T5" fmla="*/ 167 h 208"/>
                <a:gd name="T6" fmla="*/ 233 w 246"/>
                <a:gd name="T7" fmla="*/ 162 h 208"/>
                <a:gd name="T8" fmla="*/ 224 w 246"/>
                <a:gd name="T9" fmla="*/ 158 h 208"/>
                <a:gd name="T10" fmla="*/ 212 w 246"/>
                <a:gd name="T11" fmla="*/ 146 h 208"/>
                <a:gd name="T12" fmla="*/ 206 w 246"/>
                <a:gd name="T13" fmla="*/ 133 h 208"/>
                <a:gd name="T14" fmla="*/ 196 w 246"/>
                <a:gd name="T15" fmla="*/ 124 h 208"/>
                <a:gd name="T16" fmla="*/ 194 w 246"/>
                <a:gd name="T17" fmla="*/ 112 h 208"/>
                <a:gd name="T18" fmla="*/ 192 w 246"/>
                <a:gd name="T19" fmla="*/ 100 h 208"/>
                <a:gd name="T20" fmla="*/ 190 w 246"/>
                <a:gd name="T21" fmla="*/ 85 h 208"/>
                <a:gd name="T22" fmla="*/ 185 w 246"/>
                <a:gd name="T23" fmla="*/ 76 h 208"/>
                <a:gd name="T24" fmla="*/ 173 w 246"/>
                <a:gd name="T25" fmla="*/ 64 h 208"/>
                <a:gd name="T26" fmla="*/ 174 w 246"/>
                <a:gd name="T27" fmla="*/ 51 h 208"/>
                <a:gd name="T28" fmla="*/ 167 w 246"/>
                <a:gd name="T29" fmla="*/ 37 h 208"/>
                <a:gd name="T30" fmla="*/ 155 w 246"/>
                <a:gd name="T31" fmla="*/ 34 h 208"/>
                <a:gd name="T32" fmla="*/ 142 w 246"/>
                <a:gd name="T33" fmla="*/ 28 h 208"/>
                <a:gd name="T34" fmla="*/ 133 w 246"/>
                <a:gd name="T35" fmla="*/ 18 h 208"/>
                <a:gd name="T36" fmla="*/ 121 w 246"/>
                <a:gd name="T37" fmla="*/ 12 h 208"/>
                <a:gd name="T38" fmla="*/ 110 w 246"/>
                <a:gd name="T39" fmla="*/ 2 h 208"/>
                <a:gd name="T40" fmla="*/ 91 w 246"/>
                <a:gd name="T41" fmla="*/ 0 h 208"/>
                <a:gd name="T42" fmla="*/ 71 w 246"/>
                <a:gd name="T43" fmla="*/ 7 h 208"/>
                <a:gd name="T44" fmla="*/ 57 w 246"/>
                <a:gd name="T45" fmla="*/ 9 h 208"/>
                <a:gd name="T46" fmla="*/ 20 w 246"/>
                <a:gd name="T47" fmla="*/ 3 h 208"/>
                <a:gd name="T48" fmla="*/ 0 w 246"/>
                <a:gd name="T49" fmla="*/ 2 h 208"/>
                <a:gd name="T50" fmla="*/ 4 w 246"/>
                <a:gd name="T51" fmla="*/ 21 h 208"/>
                <a:gd name="T52" fmla="*/ 18 w 246"/>
                <a:gd name="T53" fmla="*/ 68 h 208"/>
                <a:gd name="T54" fmla="*/ 21 w 246"/>
                <a:gd name="T55" fmla="*/ 94 h 208"/>
                <a:gd name="T56" fmla="*/ 39 w 246"/>
                <a:gd name="T57" fmla="*/ 180 h 208"/>
                <a:gd name="T58" fmla="*/ 93 w 246"/>
                <a:gd name="T59" fmla="*/ 203 h 208"/>
                <a:gd name="T60" fmla="*/ 114 w 246"/>
                <a:gd name="T61" fmla="*/ 208 h 208"/>
                <a:gd name="T62" fmla="*/ 162 w 246"/>
                <a:gd name="T63" fmla="*/ 208 h 208"/>
                <a:gd name="T64" fmla="*/ 210 w 246"/>
                <a:gd name="T65" fmla="*/ 208 h 208"/>
                <a:gd name="T66" fmla="*/ 210 w 246"/>
                <a:gd name="T67" fmla="*/ 208 h 208"/>
                <a:gd name="T68" fmla="*/ 210 w 246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" h="208">
                  <a:moveTo>
                    <a:pt x="210" y="208"/>
                  </a:moveTo>
                  <a:lnTo>
                    <a:pt x="230" y="187"/>
                  </a:lnTo>
                  <a:lnTo>
                    <a:pt x="246" y="167"/>
                  </a:lnTo>
                  <a:lnTo>
                    <a:pt x="233" y="162"/>
                  </a:lnTo>
                  <a:lnTo>
                    <a:pt x="224" y="158"/>
                  </a:lnTo>
                  <a:lnTo>
                    <a:pt x="212" y="146"/>
                  </a:lnTo>
                  <a:lnTo>
                    <a:pt x="206" y="133"/>
                  </a:lnTo>
                  <a:lnTo>
                    <a:pt x="196" y="124"/>
                  </a:lnTo>
                  <a:lnTo>
                    <a:pt x="194" y="112"/>
                  </a:lnTo>
                  <a:lnTo>
                    <a:pt x="192" y="100"/>
                  </a:lnTo>
                  <a:lnTo>
                    <a:pt x="190" y="85"/>
                  </a:lnTo>
                  <a:lnTo>
                    <a:pt x="185" y="76"/>
                  </a:lnTo>
                  <a:lnTo>
                    <a:pt x="173" y="64"/>
                  </a:lnTo>
                  <a:lnTo>
                    <a:pt x="174" y="51"/>
                  </a:lnTo>
                  <a:lnTo>
                    <a:pt x="167" y="37"/>
                  </a:lnTo>
                  <a:lnTo>
                    <a:pt x="155" y="34"/>
                  </a:lnTo>
                  <a:lnTo>
                    <a:pt x="142" y="28"/>
                  </a:lnTo>
                  <a:lnTo>
                    <a:pt x="133" y="18"/>
                  </a:lnTo>
                  <a:lnTo>
                    <a:pt x="121" y="12"/>
                  </a:lnTo>
                  <a:lnTo>
                    <a:pt x="110" y="2"/>
                  </a:lnTo>
                  <a:lnTo>
                    <a:pt x="91" y="0"/>
                  </a:lnTo>
                  <a:lnTo>
                    <a:pt x="71" y="7"/>
                  </a:lnTo>
                  <a:lnTo>
                    <a:pt x="57" y="9"/>
                  </a:lnTo>
                  <a:lnTo>
                    <a:pt x="20" y="3"/>
                  </a:lnTo>
                  <a:lnTo>
                    <a:pt x="0" y="2"/>
                  </a:lnTo>
                  <a:lnTo>
                    <a:pt x="4" y="21"/>
                  </a:lnTo>
                  <a:lnTo>
                    <a:pt x="18" y="68"/>
                  </a:lnTo>
                  <a:lnTo>
                    <a:pt x="21" y="94"/>
                  </a:lnTo>
                  <a:lnTo>
                    <a:pt x="39" y="180"/>
                  </a:lnTo>
                  <a:lnTo>
                    <a:pt x="93" y="203"/>
                  </a:lnTo>
                  <a:lnTo>
                    <a:pt x="114" y="208"/>
                  </a:lnTo>
                  <a:lnTo>
                    <a:pt x="162" y="208"/>
                  </a:lnTo>
                  <a:lnTo>
                    <a:pt x="210" y="208"/>
                  </a:lnTo>
                  <a:lnTo>
                    <a:pt x="210" y="208"/>
                  </a:lnTo>
                  <a:lnTo>
                    <a:pt x="210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39">
              <a:extLst>
                <a:ext uri="{FF2B5EF4-FFF2-40B4-BE49-F238E27FC236}">
                  <a16:creationId xmlns:a16="http://schemas.microsoft.com/office/drawing/2014/main" id="{8105F1D9-EB1C-5817-7CE1-CE414E7DDA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4951" y="7087829"/>
              <a:ext cx="743112" cy="1163230"/>
            </a:xfrm>
            <a:custGeom>
              <a:avLst/>
              <a:gdLst>
                <a:gd name="T0" fmla="*/ 183 w 329"/>
                <a:gd name="T1" fmla="*/ 515 h 515"/>
                <a:gd name="T2" fmla="*/ 197 w 329"/>
                <a:gd name="T3" fmla="*/ 506 h 515"/>
                <a:gd name="T4" fmla="*/ 208 w 329"/>
                <a:gd name="T5" fmla="*/ 499 h 515"/>
                <a:gd name="T6" fmla="*/ 194 w 329"/>
                <a:gd name="T7" fmla="*/ 481 h 515"/>
                <a:gd name="T8" fmla="*/ 192 w 329"/>
                <a:gd name="T9" fmla="*/ 467 h 515"/>
                <a:gd name="T10" fmla="*/ 210 w 329"/>
                <a:gd name="T11" fmla="*/ 467 h 515"/>
                <a:gd name="T12" fmla="*/ 231 w 329"/>
                <a:gd name="T13" fmla="*/ 465 h 515"/>
                <a:gd name="T14" fmla="*/ 240 w 329"/>
                <a:gd name="T15" fmla="*/ 451 h 515"/>
                <a:gd name="T16" fmla="*/ 260 w 329"/>
                <a:gd name="T17" fmla="*/ 443 h 515"/>
                <a:gd name="T18" fmla="*/ 288 w 329"/>
                <a:gd name="T19" fmla="*/ 395 h 515"/>
                <a:gd name="T20" fmla="*/ 300 w 329"/>
                <a:gd name="T21" fmla="*/ 347 h 515"/>
                <a:gd name="T22" fmla="*/ 295 w 329"/>
                <a:gd name="T23" fmla="*/ 299 h 515"/>
                <a:gd name="T24" fmla="*/ 288 w 329"/>
                <a:gd name="T25" fmla="*/ 246 h 515"/>
                <a:gd name="T26" fmla="*/ 286 w 329"/>
                <a:gd name="T27" fmla="*/ 233 h 515"/>
                <a:gd name="T28" fmla="*/ 292 w 329"/>
                <a:gd name="T29" fmla="*/ 185 h 515"/>
                <a:gd name="T30" fmla="*/ 304 w 329"/>
                <a:gd name="T31" fmla="*/ 144 h 515"/>
                <a:gd name="T32" fmla="*/ 315 w 329"/>
                <a:gd name="T33" fmla="*/ 107 h 515"/>
                <a:gd name="T34" fmla="*/ 329 w 329"/>
                <a:gd name="T35" fmla="*/ 77 h 515"/>
                <a:gd name="T36" fmla="*/ 316 w 329"/>
                <a:gd name="T37" fmla="*/ 63 h 515"/>
                <a:gd name="T38" fmla="*/ 309 w 329"/>
                <a:gd name="T39" fmla="*/ 48 h 515"/>
                <a:gd name="T40" fmla="*/ 297 w 329"/>
                <a:gd name="T41" fmla="*/ 41 h 515"/>
                <a:gd name="T42" fmla="*/ 284 w 329"/>
                <a:gd name="T43" fmla="*/ 32 h 515"/>
                <a:gd name="T44" fmla="*/ 274 w 329"/>
                <a:gd name="T45" fmla="*/ 22 h 515"/>
                <a:gd name="T46" fmla="*/ 258 w 329"/>
                <a:gd name="T47" fmla="*/ 13 h 515"/>
                <a:gd name="T48" fmla="*/ 235 w 329"/>
                <a:gd name="T49" fmla="*/ 0 h 515"/>
                <a:gd name="T50" fmla="*/ 219 w 329"/>
                <a:gd name="T51" fmla="*/ 2 h 515"/>
                <a:gd name="T52" fmla="*/ 172 w 329"/>
                <a:gd name="T53" fmla="*/ 38 h 515"/>
                <a:gd name="T54" fmla="*/ 142 w 329"/>
                <a:gd name="T55" fmla="*/ 61 h 515"/>
                <a:gd name="T56" fmla="*/ 92 w 329"/>
                <a:gd name="T57" fmla="*/ 105 h 515"/>
                <a:gd name="T58" fmla="*/ 57 w 329"/>
                <a:gd name="T59" fmla="*/ 137 h 515"/>
                <a:gd name="T60" fmla="*/ 67 w 329"/>
                <a:gd name="T61" fmla="*/ 152 h 515"/>
                <a:gd name="T62" fmla="*/ 62 w 329"/>
                <a:gd name="T63" fmla="*/ 164 h 515"/>
                <a:gd name="T64" fmla="*/ 64 w 329"/>
                <a:gd name="T65" fmla="*/ 180 h 515"/>
                <a:gd name="T66" fmla="*/ 35 w 329"/>
                <a:gd name="T67" fmla="*/ 180 h 515"/>
                <a:gd name="T68" fmla="*/ 16 w 329"/>
                <a:gd name="T69" fmla="*/ 180 h 515"/>
                <a:gd name="T70" fmla="*/ 0 w 329"/>
                <a:gd name="T71" fmla="*/ 178 h 515"/>
                <a:gd name="T72" fmla="*/ 7 w 329"/>
                <a:gd name="T73" fmla="*/ 192 h 515"/>
                <a:gd name="T74" fmla="*/ 19 w 329"/>
                <a:gd name="T75" fmla="*/ 203 h 515"/>
                <a:gd name="T76" fmla="*/ 17 w 329"/>
                <a:gd name="T77" fmla="*/ 216 h 515"/>
                <a:gd name="T78" fmla="*/ 26 w 329"/>
                <a:gd name="T79" fmla="*/ 226 h 515"/>
                <a:gd name="T80" fmla="*/ 33 w 329"/>
                <a:gd name="T81" fmla="*/ 237 h 515"/>
                <a:gd name="T82" fmla="*/ 42 w 329"/>
                <a:gd name="T83" fmla="*/ 251 h 515"/>
                <a:gd name="T84" fmla="*/ 48 w 329"/>
                <a:gd name="T85" fmla="*/ 262 h 515"/>
                <a:gd name="T86" fmla="*/ 62 w 329"/>
                <a:gd name="T87" fmla="*/ 267 h 515"/>
                <a:gd name="T88" fmla="*/ 71 w 329"/>
                <a:gd name="T89" fmla="*/ 278 h 515"/>
                <a:gd name="T90" fmla="*/ 87 w 329"/>
                <a:gd name="T91" fmla="*/ 276 h 515"/>
                <a:gd name="T92" fmla="*/ 92 w 329"/>
                <a:gd name="T93" fmla="*/ 294 h 515"/>
                <a:gd name="T94" fmla="*/ 98 w 329"/>
                <a:gd name="T95" fmla="*/ 342 h 515"/>
                <a:gd name="T96" fmla="*/ 117 w 329"/>
                <a:gd name="T97" fmla="*/ 370 h 515"/>
                <a:gd name="T98" fmla="*/ 112 w 329"/>
                <a:gd name="T99" fmla="*/ 415 h 515"/>
                <a:gd name="T100" fmla="*/ 108 w 329"/>
                <a:gd name="T101" fmla="*/ 451 h 515"/>
                <a:gd name="T102" fmla="*/ 126 w 329"/>
                <a:gd name="T103" fmla="*/ 479 h 515"/>
                <a:gd name="T104" fmla="*/ 149 w 329"/>
                <a:gd name="T105" fmla="*/ 500 h 515"/>
                <a:gd name="T106" fmla="*/ 167 w 329"/>
                <a:gd name="T107" fmla="*/ 513 h 515"/>
                <a:gd name="T108" fmla="*/ 183 w 329"/>
                <a:gd name="T109" fmla="*/ 515 h 515"/>
                <a:gd name="T110" fmla="*/ 183 w 329"/>
                <a:gd name="T111" fmla="*/ 515 h 515"/>
                <a:gd name="T112" fmla="*/ 183 w 329"/>
                <a:gd name="T113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9" h="515">
                  <a:moveTo>
                    <a:pt x="183" y="515"/>
                  </a:moveTo>
                  <a:lnTo>
                    <a:pt x="197" y="506"/>
                  </a:lnTo>
                  <a:lnTo>
                    <a:pt x="208" y="499"/>
                  </a:lnTo>
                  <a:lnTo>
                    <a:pt x="194" y="481"/>
                  </a:lnTo>
                  <a:lnTo>
                    <a:pt x="192" y="467"/>
                  </a:lnTo>
                  <a:lnTo>
                    <a:pt x="210" y="467"/>
                  </a:lnTo>
                  <a:lnTo>
                    <a:pt x="231" y="465"/>
                  </a:lnTo>
                  <a:lnTo>
                    <a:pt x="240" y="451"/>
                  </a:lnTo>
                  <a:lnTo>
                    <a:pt x="260" y="443"/>
                  </a:lnTo>
                  <a:lnTo>
                    <a:pt x="288" y="395"/>
                  </a:lnTo>
                  <a:lnTo>
                    <a:pt x="300" y="347"/>
                  </a:lnTo>
                  <a:lnTo>
                    <a:pt x="295" y="299"/>
                  </a:lnTo>
                  <a:lnTo>
                    <a:pt x="288" y="246"/>
                  </a:lnTo>
                  <a:lnTo>
                    <a:pt x="286" y="233"/>
                  </a:lnTo>
                  <a:lnTo>
                    <a:pt x="292" y="185"/>
                  </a:lnTo>
                  <a:lnTo>
                    <a:pt x="304" y="144"/>
                  </a:lnTo>
                  <a:lnTo>
                    <a:pt x="315" y="107"/>
                  </a:lnTo>
                  <a:lnTo>
                    <a:pt x="329" y="77"/>
                  </a:lnTo>
                  <a:lnTo>
                    <a:pt x="316" y="63"/>
                  </a:lnTo>
                  <a:lnTo>
                    <a:pt x="309" y="48"/>
                  </a:lnTo>
                  <a:lnTo>
                    <a:pt x="297" y="41"/>
                  </a:lnTo>
                  <a:lnTo>
                    <a:pt x="284" y="32"/>
                  </a:lnTo>
                  <a:lnTo>
                    <a:pt x="274" y="22"/>
                  </a:lnTo>
                  <a:lnTo>
                    <a:pt x="258" y="13"/>
                  </a:lnTo>
                  <a:lnTo>
                    <a:pt x="235" y="0"/>
                  </a:lnTo>
                  <a:lnTo>
                    <a:pt x="219" y="2"/>
                  </a:lnTo>
                  <a:lnTo>
                    <a:pt x="172" y="38"/>
                  </a:lnTo>
                  <a:lnTo>
                    <a:pt x="142" y="61"/>
                  </a:lnTo>
                  <a:lnTo>
                    <a:pt x="92" y="105"/>
                  </a:lnTo>
                  <a:lnTo>
                    <a:pt x="57" y="137"/>
                  </a:lnTo>
                  <a:lnTo>
                    <a:pt x="67" y="152"/>
                  </a:lnTo>
                  <a:lnTo>
                    <a:pt x="62" y="164"/>
                  </a:lnTo>
                  <a:lnTo>
                    <a:pt x="64" y="180"/>
                  </a:lnTo>
                  <a:lnTo>
                    <a:pt x="35" y="180"/>
                  </a:lnTo>
                  <a:lnTo>
                    <a:pt x="16" y="180"/>
                  </a:lnTo>
                  <a:lnTo>
                    <a:pt x="0" y="178"/>
                  </a:lnTo>
                  <a:lnTo>
                    <a:pt x="7" y="192"/>
                  </a:lnTo>
                  <a:lnTo>
                    <a:pt x="19" y="203"/>
                  </a:lnTo>
                  <a:lnTo>
                    <a:pt x="17" y="216"/>
                  </a:lnTo>
                  <a:lnTo>
                    <a:pt x="26" y="226"/>
                  </a:lnTo>
                  <a:lnTo>
                    <a:pt x="33" y="237"/>
                  </a:lnTo>
                  <a:lnTo>
                    <a:pt x="42" y="251"/>
                  </a:lnTo>
                  <a:lnTo>
                    <a:pt x="48" y="262"/>
                  </a:lnTo>
                  <a:lnTo>
                    <a:pt x="62" y="267"/>
                  </a:lnTo>
                  <a:lnTo>
                    <a:pt x="71" y="278"/>
                  </a:lnTo>
                  <a:lnTo>
                    <a:pt x="87" y="276"/>
                  </a:lnTo>
                  <a:lnTo>
                    <a:pt x="92" y="294"/>
                  </a:lnTo>
                  <a:lnTo>
                    <a:pt x="98" y="342"/>
                  </a:lnTo>
                  <a:lnTo>
                    <a:pt x="117" y="370"/>
                  </a:lnTo>
                  <a:lnTo>
                    <a:pt x="112" y="415"/>
                  </a:lnTo>
                  <a:lnTo>
                    <a:pt x="108" y="451"/>
                  </a:lnTo>
                  <a:lnTo>
                    <a:pt x="126" y="479"/>
                  </a:lnTo>
                  <a:lnTo>
                    <a:pt x="149" y="500"/>
                  </a:lnTo>
                  <a:lnTo>
                    <a:pt x="167" y="513"/>
                  </a:lnTo>
                  <a:lnTo>
                    <a:pt x="183" y="515"/>
                  </a:lnTo>
                  <a:lnTo>
                    <a:pt x="183" y="515"/>
                  </a:lnTo>
                  <a:lnTo>
                    <a:pt x="18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40">
              <a:extLst>
                <a:ext uri="{FF2B5EF4-FFF2-40B4-BE49-F238E27FC236}">
                  <a16:creationId xmlns:a16="http://schemas.microsoft.com/office/drawing/2014/main" id="{CF5D6528-9AFF-D3F9-55D0-0D342079F7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12948" y="7835458"/>
              <a:ext cx="659540" cy="727301"/>
            </a:xfrm>
            <a:custGeom>
              <a:avLst/>
              <a:gdLst>
                <a:gd name="T0" fmla="*/ 117 w 292"/>
                <a:gd name="T1" fmla="*/ 322 h 322"/>
                <a:gd name="T2" fmla="*/ 185 w 292"/>
                <a:gd name="T3" fmla="*/ 298 h 322"/>
                <a:gd name="T4" fmla="*/ 240 w 292"/>
                <a:gd name="T5" fmla="*/ 276 h 322"/>
                <a:gd name="T6" fmla="*/ 228 w 292"/>
                <a:gd name="T7" fmla="*/ 271 h 322"/>
                <a:gd name="T8" fmla="*/ 222 w 292"/>
                <a:gd name="T9" fmla="*/ 258 h 322"/>
                <a:gd name="T10" fmla="*/ 222 w 292"/>
                <a:gd name="T11" fmla="*/ 235 h 322"/>
                <a:gd name="T12" fmla="*/ 237 w 292"/>
                <a:gd name="T13" fmla="*/ 198 h 322"/>
                <a:gd name="T14" fmla="*/ 238 w 292"/>
                <a:gd name="T15" fmla="*/ 185 h 322"/>
                <a:gd name="T16" fmla="*/ 247 w 292"/>
                <a:gd name="T17" fmla="*/ 157 h 322"/>
                <a:gd name="T18" fmla="*/ 256 w 292"/>
                <a:gd name="T19" fmla="*/ 136 h 322"/>
                <a:gd name="T20" fmla="*/ 272 w 292"/>
                <a:gd name="T21" fmla="*/ 93 h 322"/>
                <a:gd name="T22" fmla="*/ 278 w 292"/>
                <a:gd name="T23" fmla="*/ 70 h 322"/>
                <a:gd name="T24" fmla="*/ 287 w 292"/>
                <a:gd name="T25" fmla="*/ 48 h 322"/>
                <a:gd name="T26" fmla="*/ 292 w 292"/>
                <a:gd name="T27" fmla="*/ 36 h 322"/>
                <a:gd name="T28" fmla="*/ 285 w 292"/>
                <a:gd name="T29" fmla="*/ 23 h 322"/>
                <a:gd name="T30" fmla="*/ 272 w 292"/>
                <a:gd name="T31" fmla="*/ 15 h 322"/>
                <a:gd name="T32" fmla="*/ 256 w 292"/>
                <a:gd name="T33" fmla="*/ 9 h 322"/>
                <a:gd name="T34" fmla="*/ 244 w 292"/>
                <a:gd name="T35" fmla="*/ 6 h 322"/>
                <a:gd name="T36" fmla="*/ 228 w 292"/>
                <a:gd name="T37" fmla="*/ 0 h 322"/>
                <a:gd name="T38" fmla="*/ 203 w 292"/>
                <a:gd name="T39" fmla="*/ 0 h 322"/>
                <a:gd name="T40" fmla="*/ 176 w 292"/>
                <a:gd name="T41" fmla="*/ 9 h 322"/>
                <a:gd name="T42" fmla="*/ 144 w 292"/>
                <a:gd name="T43" fmla="*/ 25 h 322"/>
                <a:gd name="T44" fmla="*/ 109 w 292"/>
                <a:gd name="T45" fmla="*/ 27 h 322"/>
                <a:gd name="T46" fmla="*/ 46 w 292"/>
                <a:gd name="T47" fmla="*/ 32 h 322"/>
                <a:gd name="T48" fmla="*/ 16 w 292"/>
                <a:gd name="T49" fmla="*/ 64 h 322"/>
                <a:gd name="T50" fmla="*/ 0 w 292"/>
                <a:gd name="T51" fmla="*/ 127 h 322"/>
                <a:gd name="T52" fmla="*/ 7 w 292"/>
                <a:gd name="T53" fmla="*/ 144 h 322"/>
                <a:gd name="T54" fmla="*/ 9 w 292"/>
                <a:gd name="T55" fmla="*/ 153 h 322"/>
                <a:gd name="T56" fmla="*/ 41 w 292"/>
                <a:gd name="T57" fmla="*/ 239 h 322"/>
                <a:gd name="T58" fmla="*/ 48 w 292"/>
                <a:gd name="T59" fmla="*/ 253 h 322"/>
                <a:gd name="T60" fmla="*/ 53 w 292"/>
                <a:gd name="T61" fmla="*/ 269 h 322"/>
                <a:gd name="T62" fmla="*/ 117 w 292"/>
                <a:gd name="T63" fmla="*/ 322 h 322"/>
                <a:gd name="T64" fmla="*/ 117 w 292"/>
                <a:gd name="T65" fmla="*/ 322 h 322"/>
                <a:gd name="T66" fmla="*/ 117 w 292"/>
                <a:gd name="T6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2" h="322">
                  <a:moveTo>
                    <a:pt x="117" y="322"/>
                  </a:moveTo>
                  <a:lnTo>
                    <a:pt x="185" y="298"/>
                  </a:lnTo>
                  <a:lnTo>
                    <a:pt x="240" y="276"/>
                  </a:lnTo>
                  <a:lnTo>
                    <a:pt x="228" y="271"/>
                  </a:lnTo>
                  <a:lnTo>
                    <a:pt x="222" y="258"/>
                  </a:lnTo>
                  <a:lnTo>
                    <a:pt x="222" y="235"/>
                  </a:lnTo>
                  <a:lnTo>
                    <a:pt x="237" y="198"/>
                  </a:lnTo>
                  <a:lnTo>
                    <a:pt x="238" y="185"/>
                  </a:lnTo>
                  <a:lnTo>
                    <a:pt x="247" y="157"/>
                  </a:lnTo>
                  <a:lnTo>
                    <a:pt x="256" y="136"/>
                  </a:lnTo>
                  <a:lnTo>
                    <a:pt x="272" y="93"/>
                  </a:lnTo>
                  <a:lnTo>
                    <a:pt x="278" y="70"/>
                  </a:lnTo>
                  <a:lnTo>
                    <a:pt x="287" y="48"/>
                  </a:lnTo>
                  <a:lnTo>
                    <a:pt x="292" y="36"/>
                  </a:lnTo>
                  <a:lnTo>
                    <a:pt x="285" y="23"/>
                  </a:lnTo>
                  <a:lnTo>
                    <a:pt x="272" y="15"/>
                  </a:lnTo>
                  <a:lnTo>
                    <a:pt x="256" y="9"/>
                  </a:lnTo>
                  <a:lnTo>
                    <a:pt x="244" y="6"/>
                  </a:lnTo>
                  <a:lnTo>
                    <a:pt x="228" y="0"/>
                  </a:lnTo>
                  <a:lnTo>
                    <a:pt x="203" y="0"/>
                  </a:lnTo>
                  <a:lnTo>
                    <a:pt x="176" y="9"/>
                  </a:lnTo>
                  <a:lnTo>
                    <a:pt x="144" y="25"/>
                  </a:lnTo>
                  <a:lnTo>
                    <a:pt x="109" y="27"/>
                  </a:lnTo>
                  <a:lnTo>
                    <a:pt x="46" y="32"/>
                  </a:lnTo>
                  <a:lnTo>
                    <a:pt x="16" y="64"/>
                  </a:lnTo>
                  <a:lnTo>
                    <a:pt x="0" y="127"/>
                  </a:lnTo>
                  <a:lnTo>
                    <a:pt x="7" y="144"/>
                  </a:lnTo>
                  <a:lnTo>
                    <a:pt x="9" y="153"/>
                  </a:lnTo>
                  <a:lnTo>
                    <a:pt x="41" y="239"/>
                  </a:lnTo>
                  <a:lnTo>
                    <a:pt x="48" y="253"/>
                  </a:lnTo>
                  <a:lnTo>
                    <a:pt x="53" y="269"/>
                  </a:lnTo>
                  <a:lnTo>
                    <a:pt x="117" y="322"/>
                  </a:lnTo>
                  <a:lnTo>
                    <a:pt x="117" y="322"/>
                  </a:lnTo>
                  <a:lnTo>
                    <a:pt x="117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41">
              <a:extLst>
                <a:ext uri="{FF2B5EF4-FFF2-40B4-BE49-F238E27FC236}">
                  <a16:creationId xmlns:a16="http://schemas.microsoft.com/office/drawing/2014/main" id="{8E07E651-D858-EE0C-83BE-555B28804B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01261" y="8117795"/>
              <a:ext cx="912514" cy="666317"/>
            </a:xfrm>
            <a:custGeom>
              <a:avLst/>
              <a:gdLst>
                <a:gd name="T0" fmla="*/ 278 w 404"/>
                <a:gd name="T1" fmla="*/ 295 h 295"/>
                <a:gd name="T2" fmla="*/ 281 w 404"/>
                <a:gd name="T3" fmla="*/ 272 h 295"/>
                <a:gd name="T4" fmla="*/ 310 w 404"/>
                <a:gd name="T5" fmla="*/ 276 h 295"/>
                <a:gd name="T6" fmla="*/ 299 w 404"/>
                <a:gd name="T7" fmla="*/ 262 h 295"/>
                <a:gd name="T8" fmla="*/ 287 w 404"/>
                <a:gd name="T9" fmla="*/ 253 h 295"/>
                <a:gd name="T10" fmla="*/ 285 w 404"/>
                <a:gd name="T11" fmla="*/ 240 h 295"/>
                <a:gd name="T12" fmla="*/ 312 w 404"/>
                <a:gd name="T13" fmla="*/ 215 h 295"/>
                <a:gd name="T14" fmla="*/ 326 w 404"/>
                <a:gd name="T15" fmla="*/ 203 h 295"/>
                <a:gd name="T16" fmla="*/ 333 w 404"/>
                <a:gd name="T17" fmla="*/ 194 h 295"/>
                <a:gd name="T18" fmla="*/ 347 w 404"/>
                <a:gd name="T19" fmla="*/ 187 h 295"/>
                <a:gd name="T20" fmla="*/ 358 w 404"/>
                <a:gd name="T21" fmla="*/ 171 h 295"/>
                <a:gd name="T22" fmla="*/ 381 w 404"/>
                <a:gd name="T23" fmla="*/ 165 h 295"/>
                <a:gd name="T24" fmla="*/ 374 w 404"/>
                <a:gd name="T25" fmla="*/ 157 h 295"/>
                <a:gd name="T26" fmla="*/ 361 w 404"/>
                <a:gd name="T27" fmla="*/ 149 h 295"/>
                <a:gd name="T28" fmla="*/ 356 w 404"/>
                <a:gd name="T29" fmla="*/ 135 h 295"/>
                <a:gd name="T30" fmla="*/ 365 w 404"/>
                <a:gd name="T31" fmla="*/ 121 h 295"/>
                <a:gd name="T32" fmla="*/ 379 w 404"/>
                <a:gd name="T33" fmla="*/ 107 h 295"/>
                <a:gd name="T34" fmla="*/ 390 w 404"/>
                <a:gd name="T35" fmla="*/ 98 h 295"/>
                <a:gd name="T36" fmla="*/ 401 w 404"/>
                <a:gd name="T37" fmla="*/ 69 h 295"/>
                <a:gd name="T38" fmla="*/ 404 w 404"/>
                <a:gd name="T39" fmla="*/ 57 h 295"/>
                <a:gd name="T40" fmla="*/ 392 w 404"/>
                <a:gd name="T41" fmla="*/ 55 h 295"/>
                <a:gd name="T42" fmla="*/ 374 w 404"/>
                <a:gd name="T43" fmla="*/ 44 h 295"/>
                <a:gd name="T44" fmla="*/ 363 w 404"/>
                <a:gd name="T45" fmla="*/ 30 h 295"/>
                <a:gd name="T46" fmla="*/ 345 w 404"/>
                <a:gd name="T47" fmla="*/ 14 h 295"/>
                <a:gd name="T48" fmla="*/ 337 w 404"/>
                <a:gd name="T49" fmla="*/ 0 h 295"/>
                <a:gd name="T50" fmla="*/ 317 w 404"/>
                <a:gd name="T51" fmla="*/ 5 h 295"/>
                <a:gd name="T52" fmla="*/ 294 w 404"/>
                <a:gd name="T53" fmla="*/ 9 h 295"/>
                <a:gd name="T54" fmla="*/ 276 w 404"/>
                <a:gd name="T55" fmla="*/ 23 h 295"/>
                <a:gd name="T56" fmla="*/ 264 w 404"/>
                <a:gd name="T57" fmla="*/ 27 h 295"/>
                <a:gd name="T58" fmla="*/ 233 w 404"/>
                <a:gd name="T59" fmla="*/ 36 h 295"/>
                <a:gd name="T60" fmla="*/ 214 w 404"/>
                <a:gd name="T61" fmla="*/ 27 h 295"/>
                <a:gd name="T62" fmla="*/ 201 w 404"/>
                <a:gd name="T63" fmla="*/ 32 h 295"/>
                <a:gd name="T64" fmla="*/ 187 w 404"/>
                <a:gd name="T65" fmla="*/ 41 h 295"/>
                <a:gd name="T66" fmla="*/ 173 w 404"/>
                <a:gd name="T67" fmla="*/ 44 h 295"/>
                <a:gd name="T68" fmla="*/ 160 w 404"/>
                <a:gd name="T69" fmla="*/ 50 h 295"/>
                <a:gd name="T70" fmla="*/ 146 w 404"/>
                <a:gd name="T71" fmla="*/ 55 h 295"/>
                <a:gd name="T72" fmla="*/ 144 w 404"/>
                <a:gd name="T73" fmla="*/ 44 h 295"/>
                <a:gd name="T74" fmla="*/ 135 w 404"/>
                <a:gd name="T75" fmla="*/ 30 h 295"/>
                <a:gd name="T76" fmla="*/ 125 w 404"/>
                <a:gd name="T77" fmla="*/ 23 h 295"/>
                <a:gd name="T78" fmla="*/ 102 w 404"/>
                <a:gd name="T79" fmla="*/ 27 h 295"/>
                <a:gd name="T80" fmla="*/ 61 w 404"/>
                <a:gd name="T81" fmla="*/ 44 h 295"/>
                <a:gd name="T82" fmla="*/ 9 w 404"/>
                <a:gd name="T83" fmla="*/ 68 h 295"/>
                <a:gd name="T84" fmla="*/ 9 w 404"/>
                <a:gd name="T85" fmla="*/ 87 h 295"/>
                <a:gd name="T86" fmla="*/ 7 w 404"/>
                <a:gd name="T87" fmla="*/ 100 h 295"/>
                <a:gd name="T88" fmla="*/ 0 w 404"/>
                <a:gd name="T89" fmla="*/ 114 h 295"/>
                <a:gd name="T90" fmla="*/ 59 w 404"/>
                <a:gd name="T91" fmla="*/ 108 h 295"/>
                <a:gd name="T92" fmla="*/ 71 w 404"/>
                <a:gd name="T93" fmla="*/ 107 h 295"/>
                <a:gd name="T94" fmla="*/ 118 w 404"/>
                <a:gd name="T95" fmla="*/ 126 h 295"/>
                <a:gd name="T96" fmla="*/ 130 w 404"/>
                <a:gd name="T97" fmla="*/ 130 h 295"/>
                <a:gd name="T98" fmla="*/ 128 w 404"/>
                <a:gd name="T99" fmla="*/ 149 h 295"/>
                <a:gd name="T100" fmla="*/ 198 w 404"/>
                <a:gd name="T101" fmla="*/ 187 h 295"/>
                <a:gd name="T102" fmla="*/ 224 w 404"/>
                <a:gd name="T103" fmla="*/ 201 h 295"/>
                <a:gd name="T104" fmla="*/ 224 w 404"/>
                <a:gd name="T105" fmla="*/ 281 h 295"/>
                <a:gd name="T106" fmla="*/ 240 w 404"/>
                <a:gd name="T107" fmla="*/ 290 h 295"/>
                <a:gd name="T108" fmla="*/ 253 w 404"/>
                <a:gd name="T109" fmla="*/ 288 h 295"/>
                <a:gd name="T110" fmla="*/ 269 w 404"/>
                <a:gd name="T111" fmla="*/ 286 h 295"/>
                <a:gd name="T112" fmla="*/ 278 w 404"/>
                <a:gd name="T113" fmla="*/ 295 h 295"/>
                <a:gd name="T114" fmla="*/ 278 w 404"/>
                <a:gd name="T115" fmla="*/ 295 h 295"/>
                <a:gd name="T116" fmla="*/ 278 w 404"/>
                <a:gd name="T117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4" h="295">
                  <a:moveTo>
                    <a:pt x="278" y="295"/>
                  </a:moveTo>
                  <a:lnTo>
                    <a:pt x="281" y="272"/>
                  </a:lnTo>
                  <a:lnTo>
                    <a:pt x="310" y="276"/>
                  </a:lnTo>
                  <a:lnTo>
                    <a:pt x="299" y="262"/>
                  </a:lnTo>
                  <a:lnTo>
                    <a:pt x="287" y="253"/>
                  </a:lnTo>
                  <a:lnTo>
                    <a:pt x="285" y="240"/>
                  </a:lnTo>
                  <a:lnTo>
                    <a:pt x="312" y="215"/>
                  </a:lnTo>
                  <a:lnTo>
                    <a:pt x="326" y="203"/>
                  </a:lnTo>
                  <a:lnTo>
                    <a:pt x="333" y="194"/>
                  </a:lnTo>
                  <a:lnTo>
                    <a:pt x="347" y="187"/>
                  </a:lnTo>
                  <a:lnTo>
                    <a:pt x="358" y="171"/>
                  </a:lnTo>
                  <a:lnTo>
                    <a:pt x="381" y="165"/>
                  </a:lnTo>
                  <a:lnTo>
                    <a:pt x="374" y="157"/>
                  </a:lnTo>
                  <a:lnTo>
                    <a:pt x="361" y="149"/>
                  </a:lnTo>
                  <a:lnTo>
                    <a:pt x="356" y="135"/>
                  </a:lnTo>
                  <a:lnTo>
                    <a:pt x="365" y="121"/>
                  </a:lnTo>
                  <a:lnTo>
                    <a:pt x="379" y="107"/>
                  </a:lnTo>
                  <a:lnTo>
                    <a:pt x="390" y="98"/>
                  </a:lnTo>
                  <a:lnTo>
                    <a:pt x="401" y="69"/>
                  </a:lnTo>
                  <a:lnTo>
                    <a:pt x="404" y="57"/>
                  </a:lnTo>
                  <a:lnTo>
                    <a:pt x="392" y="55"/>
                  </a:lnTo>
                  <a:lnTo>
                    <a:pt x="374" y="44"/>
                  </a:lnTo>
                  <a:lnTo>
                    <a:pt x="363" y="30"/>
                  </a:lnTo>
                  <a:lnTo>
                    <a:pt x="345" y="14"/>
                  </a:lnTo>
                  <a:lnTo>
                    <a:pt x="337" y="0"/>
                  </a:lnTo>
                  <a:lnTo>
                    <a:pt x="317" y="5"/>
                  </a:lnTo>
                  <a:lnTo>
                    <a:pt x="294" y="9"/>
                  </a:lnTo>
                  <a:lnTo>
                    <a:pt x="276" y="23"/>
                  </a:lnTo>
                  <a:lnTo>
                    <a:pt x="264" y="27"/>
                  </a:lnTo>
                  <a:lnTo>
                    <a:pt x="233" y="36"/>
                  </a:lnTo>
                  <a:lnTo>
                    <a:pt x="214" y="27"/>
                  </a:lnTo>
                  <a:lnTo>
                    <a:pt x="201" y="32"/>
                  </a:lnTo>
                  <a:lnTo>
                    <a:pt x="187" y="41"/>
                  </a:lnTo>
                  <a:lnTo>
                    <a:pt x="173" y="44"/>
                  </a:lnTo>
                  <a:lnTo>
                    <a:pt x="160" y="50"/>
                  </a:lnTo>
                  <a:lnTo>
                    <a:pt x="146" y="55"/>
                  </a:lnTo>
                  <a:lnTo>
                    <a:pt x="144" y="44"/>
                  </a:lnTo>
                  <a:lnTo>
                    <a:pt x="135" y="30"/>
                  </a:lnTo>
                  <a:lnTo>
                    <a:pt x="125" y="23"/>
                  </a:lnTo>
                  <a:lnTo>
                    <a:pt x="102" y="27"/>
                  </a:lnTo>
                  <a:lnTo>
                    <a:pt x="61" y="44"/>
                  </a:lnTo>
                  <a:lnTo>
                    <a:pt x="9" y="68"/>
                  </a:lnTo>
                  <a:lnTo>
                    <a:pt x="9" y="87"/>
                  </a:lnTo>
                  <a:lnTo>
                    <a:pt x="7" y="100"/>
                  </a:lnTo>
                  <a:lnTo>
                    <a:pt x="0" y="114"/>
                  </a:lnTo>
                  <a:lnTo>
                    <a:pt x="59" y="108"/>
                  </a:lnTo>
                  <a:lnTo>
                    <a:pt x="71" y="107"/>
                  </a:lnTo>
                  <a:lnTo>
                    <a:pt x="118" y="126"/>
                  </a:lnTo>
                  <a:lnTo>
                    <a:pt x="130" y="130"/>
                  </a:lnTo>
                  <a:lnTo>
                    <a:pt x="128" y="149"/>
                  </a:lnTo>
                  <a:lnTo>
                    <a:pt x="198" y="187"/>
                  </a:lnTo>
                  <a:lnTo>
                    <a:pt x="224" y="201"/>
                  </a:lnTo>
                  <a:lnTo>
                    <a:pt x="224" y="281"/>
                  </a:lnTo>
                  <a:lnTo>
                    <a:pt x="240" y="290"/>
                  </a:lnTo>
                  <a:lnTo>
                    <a:pt x="253" y="288"/>
                  </a:lnTo>
                  <a:lnTo>
                    <a:pt x="269" y="286"/>
                  </a:lnTo>
                  <a:lnTo>
                    <a:pt x="278" y="295"/>
                  </a:lnTo>
                  <a:lnTo>
                    <a:pt x="278" y="295"/>
                  </a:lnTo>
                  <a:lnTo>
                    <a:pt x="278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42">
              <a:extLst>
                <a:ext uri="{FF2B5EF4-FFF2-40B4-BE49-F238E27FC236}">
                  <a16:creationId xmlns:a16="http://schemas.microsoft.com/office/drawing/2014/main" id="{F6BBF96A-0DAA-BD15-828E-EDB417B2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35969" y="8361734"/>
              <a:ext cx="1027708" cy="1194852"/>
            </a:xfrm>
            <a:custGeom>
              <a:avLst/>
              <a:gdLst>
                <a:gd name="T0" fmla="*/ 190 w 455"/>
                <a:gd name="T1" fmla="*/ 529 h 529"/>
                <a:gd name="T2" fmla="*/ 204 w 455"/>
                <a:gd name="T3" fmla="*/ 518 h 529"/>
                <a:gd name="T4" fmla="*/ 267 w 455"/>
                <a:gd name="T5" fmla="*/ 481 h 529"/>
                <a:gd name="T6" fmla="*/ 286 w 455"/>
                <a:gd name="T7" fmla="*/ 479 h 529"/>
                <a:gd name="T8" fmla="*/ 359 w 455"/>
                <a:gd name="T9" fmla="*/ 412 h 529"/>
                <a:gd name="T10" fmla="*/ 393 w 455"/>
                <a:gd name="T11" fmla="*/ 376 h 529"/>
                <a:gd name="T12" fmla="*/ 384 w 455"/>
                <a:gd name="T13" fmla="*/ 369 h 529"/>
                <a:gd name="T14" fmla="*/ 372 w 455"/>
                <a:gd name="T15" fmla="*/ 358 h 529"/>
                <a:gd name="T16" fmla="*/ 384 w 455"/>
                <a:gd name="T17" fmla="*/ 342 h 529"/>
                <a:gd name="T18" fmla="*/ 389 w 455"/>
                <a:gd name="T19" fmla="*/ 328 h 529"/>
                <a:gd name="T20" fmla="*/ 397 w 455"/>
                <a:gd name="T21" fmla="*/ 316 h 529"/>
                <a:gd name="T22" fmla="*/ 398 w 455"/>
                <a:gd name="T23" fmla="*/ 296 h 529"/>
                <a:gd name="T24" fmla="*/ 411 w 455"/>
                <a:gd name="T25" fmla="*/ 285 h 529"/>
                <a:gd name="T26" fmla="*/ 413 w 455"/>
                <a:gd name="T27" fmla="*/ 271 h 529"/>
                <a:gd name="T28" fmla="*/ 418 w 455"/>
                <a:gd name="T29" fmla="*/ 250 h 529"/>
                <a:gd name="T30" fmla="*/ 416 w 455"/>
                <a:gd name="T31" fmla="*/ 237 h 529"/>
                <a:gd name="T32" fmla="*/ 439 w 455"/>
                <a:gd name="T33" fmla="*/ 237 h 529"/>
                <a:gd name="T34" fmla="*/ 450 w 455"/>
                <a:gd name="T35" fmla="*/ 228 h 529"/>
                <a:gd name="T36" fmla="*/ 455 w 455"/>
                <a:gd name="T37" fmla="*/ 212 h 529"/>
                <a:gd name="T38" fmla="*/ 445 w 455"/>
                <a:gd name="T39" fmla="*/ 195 h 529"/>
                <a:gd name="T40" fmla="*/ 439 w 455"/>
                <a:gd name="T41" fmla="*/ 182 h 529"/>
                <a:gd name="T42" fmla="*/ 430 w 455"/>
                <a:gd name="T43" fmla="*/ 93 h 529"/>
                <a:gd name="T44" fmla="*/ 333 w 455"/>
                <a:gd name="T45" fmla="*/ 49 h 529"/>
                <a:gd name="T46" fmla="*/ 338 w 455"/>
                <a:gd name="T47" fmla="*/ 33 h 529"/>
                <a:gd name="T48" fmla="*/ 324 w 455"/>
                <a:gd name="T49" fmla="*/ 18 h 529"/>
                <a:gd name="T50" fmla="*/ 277 w 455"/>
                <a:gd name="T51" fmla="*/ 0 h 529"/>
                <a:gd name="T52" fmla="*/ 204 w 455"/>
                <a:gd name="T53" fmla="*/ 8 h 529"/>
                <a:gd name="T54" fmla="*/ 185 w 455"/>
                <a:gd name="T55" fmla="*/ 20 h 529"/>
                <a:gd name="T56" fmla="*/ 140 w 455"/>
                <a:gd name="T57" fmla="*/ 41 h 529"/>
                <a:gd name="T58" fmla="*/ 35 w 455"/>
                <a:gd name="T59" fmla="*/ 102 h 529"/>
                <a:gd name="T60" fmla="*/ 0 w 455"/>
                <a:gd name="T61" fmla="*/ 127 h 529"/>
                <a:gd name="T62" fmla="*/ 80 w 455"/>
                <a:gd name="T63" fmla="*/ 292 h 529"/>
                <a:gd name="T64" fmla="*/ 101 w 455"/>
                <a:gd name="T65" fmla="*/ 348 h 529"/>
                <a:gd name="T66" fmla="*/ 163 w 455"/>
                <a:gd name="T67" fmla="*/ 478 h 529"/>
                <a:gd name="T68" fmla="*/ 185 w 455"/>
                <a:gd name="T69" fmla="*/ 518 h 529"/>
                <a:gd name="T70" fmla="*/ 190 w 455"/>
                <a:gd name="T71" fmla="*/ 529 h 529"/>
                <a:gd name="T72" fmla="*/ 190 w 455"/>
                <a:gd name="T73" fmla="*/ 529 h 529"/>
                <a:gd name="T74" fmla="*/ 190 w 455"/>
                <a:gd name="T75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5" h="529">
                  <a:moveTo>
                    <a:pt x="190" y="529"/>
                  </a:moveTo>
                  <a:lnTo>
                    <a:pt x="204" y="518"/>
                  </a:lnTo>
                  <a:lnTo>
                    <a:pt x="267" y="481"/>
                  </a:lnTo>
                  <a:lnTo>
                    <a:pt x="286" y="479"/>
                  </a:lnTo>
                  <a:lnTo>
                    <a:pt x="359" y="412"/>
                  </a:lnTo>
                  <a:lnTo>
                    <a:pt x="393" y="376"/>
                  </a:lnTo>
                  <a:lnTo>
                    <a:pt x="384" y="369"/>
                  </a:lnTo>
                  <a:lnTo>
                    <a:pt x="372" y="358"/>
                  </a:lnTo>
                  <a:lnTo>
                    <a:pt x="384" y="342"/>
                  </a:lnTo>
                  <a:lnTo>
                    <a:pt x="389" y="328"/>
                  </a:lnTo>
                  <a:lnTo>
                    <a:pt x="397" y="316"/>
                  </a:lnTo>
                  <a:lnTo>
                    <a:pt x="398" y="296"/>
                  </a:lnTo>
                  <a:lnTo>
                    <a:pt x="411" y="285"/>
                  </a:lnTo>
                  <a:lnTo>
                    <a:pt x="413" y="271"/>
                  </a:lnTo>
                  <a:lnTo>
                    <a:pt x="418" y="250"/>
                  </a:lnTo>
                  <a:lnTo>
                    <a:pt x="416" y="237"/>
                  </a:lnTo>
                  <a:lnTo>
                    <a:pt x="439" y="237"/>
                  </a:lnTo>
                  <a:lnTo>
                    <a:pt x="450" y="228"/>
                  </a:lnTo>
                  <a:lnTo>
                    <a:pt x="455" y="212"/>
                  </a:lnTo>
                  <a:lnTo>
                    <a:pt x="445" y="195"/>
                  </a:lnTo>
                  <a:lnTo>
                    <a:pt x="439" y="182"/>
                  </a:lnTo>
                  <a:lnTo>
                    <a:pt x="430" y="93"/>
                  </a:lnTo>
                  <a:lnTo>
                    <a:pt x="333" y="49"/>
                  </a:lnTo>
                  <a:lnTo>
                    <a:pt x="338" y="33"/>
                  </a:lnTo>
                  <a:lnTo>
                    <a:pt x="324" y="18"/>
                  </a:lnTo>
                  <a:lnTo>
                    <a:pt x="277" y="0"/>
                  </a:lnTo>
                  <a:lnTo>
                    <a:pt x="204" y="8"/>
                  </a:lnTo>
                  <a:lnTo>
                    <a:pt x="185" y="20"/>
                  </a:lnTo>
                  <a:lnTo>
                    <a:pt x="140" y="41"/>
                  </a:lnTo>
                  <a:lnTo>
                    <a:pt x="35" y="102"/>
                  </a:lnTo>
                  <a:lnTo>
                    <a:pt x="0" y="127"/>
                  </a:lnTo>
                  <a:lnTo>
                    <a:pt x="80" y="292"/>
                  </a:lnTo>
                  <a:lnTo>
                    <a:pt x="101" y="348"/>
                  </a:lnTo>
                  <a:lnTo>
                    <a:pt x="163" y="478"/>
                  </a:lnTo>
                  <a:lnTo>
                    <a:pt x="185" y="518"/>
                  </a:lnTo>
                  <a:lnTo>
                    <a:pt x="190" y="529"/>
                  </a:lnTo>
                  <a:lnTo>
                    <a:pt x="190" y="529"/>
                  </a:lnTo>
                  <a:lnTo>
                    <a:pt x="190" y="5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43">
              <a:extLst>
                <a:ext uri="{FF2B5EF4-FFF2-40B4-BE49-F238E27FC236}">
                  <a16:creationId xmlns:a16="http://schemas.microsoft.com/office/drawing/2014/main" id="{4B29C65A-D4DD-3BA8-2C6C-4A9C189D48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51584" y="9034826"/>
              <a:ext cx="578227" cy="618883"/>
            </a:xfrm>
            <a:custGeom>
              <a:avLst/>
              <a:gdLst>
                <a:gd name="T0" fmla="*/ 212 w 256"/>
                <a:gd name="T1" fmla="*/ 274 h 274"/>
                <a:gd name="T2" fmla="*/ 233 w 256"/>
                <a:gd name="T3" fmla="*/ 260 h 274"/>
                <a:gd name="T4" fmla="*/ 247 w 256"/>
                <a:gd name="T5" fmla="*/ 249 h 274"/>
                <a:gd name="T6" fmla="*/ 233 w 256"/>
                <a:gd name="T7" fmla="*/ 235 h 274"/>
                <a:gd name="T8" fmla="*/ 246 w 256"/>
                <a:gd name="T9" fmla="*/ 217 h 274"/>
                <a:gd name="T10" fmla="*/ 256 w 256"/>
                <a:gd name="T11" fmla="*/ 204 h 274"/>
                <a:gd name="T12" fmla="*/ 239 w 256"/>
                <a:gd name="T13" fmla="*/ 187 h 274"/>
                <a:gd name="T14" fmla="*/ 196 w 256"/>
                <a:gd name="T15" fmla="*/ 146 h 274"/>
                <a:gd name="T16" fmla="*/ 212 w 256"/>
                <a:gd name="T17" fmla="*/ 119 h 274"/>
                <a:gd name="T18" fmla="*/ 199 w 256"/>
                <a:gd name="T19" fmla="*/ 108 h 274"/>
                <a:gd name="T20" fmla="*/ 162 w 256"/>
                <a:gd name="T21" fmla="*/ 71 h 274"/>
                <a:gd name="T22" fmla="*/ 146 w 256"/>
                <a:gd name="T23" fmla="*/ 53 h 274"/>
                <a:gd name="T24" fmla="*/ 114 w 256"/>
                <a:gd name="T25" fmla="*/ 23 h 274"/>
                <a:gd name="T26" fmla="*/ 94 w 256"/>
                <a:gd name="T27" fmla="*/ 0 h 274"/>
                <a:gd name="T28" fmla="*/ 80 w 256"/>
                <a:gd name="T29" fmla="*/ 9 h 274"/>
                <a:gd name="T30" fmla="*/ 36 w 256"/>
                <a:gd name="T31" fmla="*/ 55 h 274"/>
                <a:gd name="T32" fmla="*/ 27 w 256"/>
                <a:gd name="T33" fmla="*/ 67 h 274"/>
                <a:gd name="T34" fmla="*/ 16 w 256"/>
                <a:gd name="T35" fmla="*/ 82 h 274"/>
                <a:gd name="T36" fmla="*/ 0 w 256"/>
                <a:gd name="T37" fmla="*/ 105 h 274"/>
                <a:gd name="T38" fmla="*/ 9 w 256"/>
                <a:gd name="T39" fmla="*/ 135 h 274"/>
                <a:gd name="T40" fmla="*/ 2 w 256"/>
                <a:gd name="T41" fmla="*/ 147 h 274"/>
                <a:gd name="T42" fmla="*/ 9 w 256"/>
                <a:gd name="T43" fmla="*/ 187 h 274"/>
                <a:gd name="T44" fmla="*/ 7 w 256"/>
                <a:gd name="T45" fmla="*/ 201 h 274"/>
                <a:gd name="T46" fmla="*/ 9 w 256"/>
                <a:gd name="T47" fmla="*/ 217 h 274"/>
                <a:gd name="T48" fmla="*/ 9 w 256"/>
                <a:gd name="T49" fmla="*/ 261 h 274"/>
                <a:gd name="T50" fmla="*/ 29 w 256"/>
                <a:gd name="T51" fmla="*/ 265 h 274"/>
                <a:gd name="T52" fmla="*/ 55 w 256"/>
                <a:gd name="T53" fmla="*/ 265 h 274"/>
                <a:gd name="T54" fmla="*/ 96 w 256"/>
                <a:gd name="T55" fmla="*/ 263 h 274"/>
                <a:gd name="T56" fmla="*/ 132 w 256"/>
                <a:gd name="T57" fmla="*/ 265 h 274"/>
                <a:gd name="T58" fmla="*/ 146 w 256"/>
                <a:gd name="T59" fmla="*/ 263 h 274"/>
                <a:gd name="T60" fmla="*/ 158 w 256"/>
                <a:gd name="T61" fmla="*/ 258 h 274"/>
                <a:gd name="T62" fmla="*/ 173 w 256"/>
                <a:gd name="T63" fmla="*/ 249 h 274"/>
                <a:gd name="T64" fmla="*/ 201 w 256"/>
                <a:gd name="T65" fmla="*/ 256 h 274"/>
                <a:gd name="T66" fmla="*/ 210 w 256"/>
                <a:gd name="T67" fmla="*/ 267 h 274"/>
                <a:gd name="T68" fmla="*/ 212 w 256"/>
                <a:gd name="T69" fmla="*/ 274 h 274"/>
                <a:gd name="T70" fmla="*/ 212 w 256"/>
                <a:gd name="T71" fmla="*/ 274 h 274"/>
                <a:gd name="T72" fmla="*/ 212 w 256"/>
                <a:gd name="T73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274">
                  <a:moveTo>
                    <a:pt x="212" y="274"/>
                  </a:moveTo>
                  <a:lnTo>
                    <a:pt x="233" y="260"/>
                  </a:lnTo>
                  <a:lnTo>
                    <a:pt x="247" y="249"/>
                  </a:lnTo>
                  <a:lnTo>
                    <a:pt x="233" y="235"/>
                  </a:lnTo>
                  <a:lnTo>
                    <a:pt x="246" y="217"/>
                  </a:lnTo>
                  <a:lnTo>
                    <a:pt x="256" y="204"/>
                  </a:lnTo>
                  <a:lnTo>
                    <a:pt x="239" y="187"/>
                  </a:lnTo>
                  <a:lnTo>
                    <a:pt x="196" y="146"/>
                  </a:lnTo>
                  <a:lnTo>
                    <a:pt x="212" y="119"/>
                  </a:lnTo>
                  <a:lnTo>
                    <a:pt x="199" y="108"/>
                  </a:lnTo>
                  <a:lnTo>
                    <a:pt x="162" y="71"/>
                  </a:lnTo>
                  <a:lnTo>
                    <a:pt x="146" y="53"/>
                  </a:lnTo>
                  <a:lnTo>
                    <a:pt x="114" y="23"/>
                  </a:lnTo>
                  <a:lnTo>
                    <a:pt x="94" y="0"/>
                  </a:lnTo>
                  <a:lnTo>
                    <a:pt x="80" y="9"/>
                  </a:lnTo>
                  <a:lnTo>
                    <a:pt x="36" y="55"/>
                  </a:lnTo>
                  <a:lnTo>
                    <a:pt x="27" y="67"/>
                  </a:lnTo>
                  <a:lnTo>
                    <a:pt x="16" y="82"/>
                  </a:lnTo>
                  <a:lnTo>
                    <a:pt x="0" y="105"/>
                  </a:lnTo>
                  <a:lnTo>
                    <a:pt x="9" y="135"/>
                  </a:lnTo>
                  <a:lnTo>
                    <a:pt x="2" y="147"/>
                  </a:lnTo>
                  <a:lnTo>
                    <a:pt x="9" y="187"/>
                  </a:lnTo>
                  <a:lnTo>
                    <a:pt x="7" y="201"/>
                  </a:lnTo>
                  <a:lnTo>
                    <a:pt x="9" y="217"/>
                  </a:lnTo>
                  <a:lnTo>
                    <a:pt x="9" y="261"/>
                  </a:lnTo>
                  <a:lnTo>
                    <a:pt x="29" y="265"/>
                  </a:lnTo>
                  <a:lnTo>
                    <a:pt x="55" y="265"/>
                  </a:lnTo>
                  <a:lnTo>
                    <a:pt x="96" y="263"/>
                  </a:lnTo>
                  <a:lnTo>
                    <a:pt x="132" y="265"/>
                  </a:lnTo>
                  <a:lnTo>
                    <a:pt x="146" y="263"/>
                  </a:lnTo>
                  <a:lnTo>
                    <a:pt x="158" y="258"/>
                  </a:lnTo>
                  <a:lnTo>
                    <a:pt x="173" y="249"/>
                  </a:lnTo>
                  <a:lnTo>
                    <a:pt x="201" y="256"/>
                  </a:lnTo>
                  <a:lnTo>
                    <a:pt x="210" y="267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44">
              <a:extLst>
                <a:ext uri="{FF2B5EF4-FFF2-40B4-BE49-F238E27FC236}">
                  <a16:creationId xmlns:a16="http://schemas.microsoft.com/office/drawing/2014/main" id="{B5CB021E-6C99-3CA8-93BA-7C503FF5BC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412119" y="7614106"/>
              <a:ext cx="840236" cy="1163230"/>
            </a:xfrm>
            <a:custGeom>
              <a:avLst/>
              <a:gdLst>
                <a:gd name="T0" fmla="*/ 258 w 372"/>
                <a:gd name="T1" fmla="*/ 501 h 515"/>
                <a:gd name="T2" fmla="*/ 357 w 372"/>
                <a:gd name="T3" fmla="*/ 399 h 515"/>
                <a:gd name="T4" fmla="*/ 361 w 372"/>
                <a:gd name="T5" fmla="*/ 376 h 515"/>
                <a:gd name="T6" fmla="*/ 354 w 372"/>
                <a:gd name="T7" fmla="*/ 356 h 515"/>
                <a:gd name="T8" fmla="*/ 354 w 372"/>
                <a:gd name="T9" fmla="*/ 324 h 515"/>
                <a:gd name="T10" fmla="*/ 347 w 372"/>
                <a:gd name="T11" fmla="*/ 307 h 515"/>
                <a:gd name="T12" fmla="*/ 354 w 372"/>
                <a:gd name="T13" fmla="*/ 278 h 515"/>
                <a:gd name="T14" fmla="*/ 350 w 372"/>
                <a:gd name="T15" fmla="*/ 259 h 515"/>
                <a:gd name="T16" fmla="*/ 349 w 372"/>
                <a:gd name="T17" fmla="*/ 246 h 515"/>
                <a:gd name="T18" fmla="*/ 343 w 372"/>
                <a:gd name="T19" fmla="*/ 232 h 515"/>
                <a:gd name="T20" fmla="*/ 334 w 372"/>
                <a:gd name="T21" fmla="*/ 202 h 515"/>
                <a:gd name="T22" fmla="*/ 316 w 372"/>
                <a:gd name="T23" fmla="*/ 180 h 515"/>
                <a:gd name="T24" fmla="*/ 306 w 372"/>
                <a:gd name="T25" fmla="*/ 150 h 515"/>
                <a:gd name="T26" fmla="*/ 292 w 372"/>
                <a:gd name="T27" fmla="*/ 129 h 515"/>
                <a:gd name="T28" fmla="*/ 281 w 372"/>
                <a:gd name="T29" fmla="*/ 105 h 515"/>
                <a:gd name="T30" fmla="*/ 267 w 372"/>
                <a:gd name="T31" fmla="*/ 72 h 515"/>
                <a:gd name="T32" fmla="*/ 283 w 372"/>
                <a:gd name="T33" fmla="*/ 43 h 515"/>
                <a:gd name="T34" fmla="*/ 267 w 372"/>
                <a:gd name="T35" fmla="*/ 22 h 515"/>
                <a:gd name="T36" fmla="*/ 240 w 372"/>
                <a:gd name="T37" fmla="*/ 0 h 515"/>
                <a:gd name="T38" fmla="*/ 183 w 372"/>
                <a:gd name="T39" fmla="*/ 45 h 515"/>
                <a:gd name="T40" fmla="*/ 71 w 372"/>
                <a:gd name="T41" fmla="*/ 134 h 515"/>
                <a:gd name="T42" fmla="*/ 1 w 372"/>
                <a:gd name="T43" fmla="*/ 331 h 515"/>
                <a:gd name="T44" fmla="*/ 1 w 372"/>
                <a:gd name="T45" fmla="*/ 365 h 515"/>
                <a:gd name="T46" fmla="*/ 26 w 372"/>
                <a:gd name="T47" fmla="*/ 371 h 515"/>
                <a:gd name="T48" fmla="*/ 53 w 372"/>
                <a:gd name="T49" fmla="*/ 383 h 515"/>
                <a:gd name="T50" fmla="*/ 64 w 372"/>
                <a:gd name="T51" fmla="*/ 401 h 515"/>
                <a:gd name="T52" fmla="*/ 89 w 372"/>
                <a:gd name="T53" fmla="*/ 417 h 515"/>
                <a:gd name="T54" fmla="*/ 108 w 372"/>
                <a:gd name="T55" fmla="*/ 438 h 515"/>
                <a:gd name="T56" fmla="*/ 130 w 372"/>
                <a:gd name="T57" fmla="*/ 454 h 515"/>
                <a:gd name="T58" fmla="*/ 160 w 372"/>
                <a:gd name="T59" fmla="*/ 469 h 515"/>
                <a:gd name="T60" fmla="*/ 183 w 372"/>
                <a:gd name="T61" fmla="*/ 485 h 515"/>
                <a:gd name="T62" fmla="*/ 208 w 372"/>
                <a:gd name="T63" fmla="*/ 497 h 515"/>
                <a:gd name="T64" fmla="*/ 233 w 372"/>
                <a:gd name="T65" fmla="*/ 502 h 515"/>
                <a:gd name="T66" fmla="*/ 251 w 372"/>
                <a:gd name="T67" fmla="*/ 515 h 515"/>
                <a:gd name="T68" fmla="*/ 251 w 372"/>
                <a:gd name="T6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2" h="515">
                  <a:moveTo>
                    <a:pt x="251" y="515"/>
                  </a:moveTo>
                  <a:lnTo>
                    <a:pt x="258" y="501"/>
                  </a:lnTo>
                  <a:lnTo>
                    <a:pt x="372" y="417"/>
                  </a:lnTo>
                  <a:lnTo>
                    <a:pt x="357" y="399"/>
                  </a:lnTo>
                  <a:lnTo>
                    <a:pt x="347" y="385"/>
                  </a:lnTo>
                  <a:lnTo>
                    <a:pt x="361" y="376"/>
                  </a:lnTo>
                  <a:lnTo>
                    <a:pt x="366" y="364"/>
                  </a:lnTo>
                  <a:lnTo>
                    <a:pt x="354" y="356"/>
                  </a:lnTo>
                  <a:lnTo>
                    <a:pt x="359" y="337"/>
                  </a:lnTo>
                  <a:lnTo>
                    <a:pt x="354" y="324"/>
                  </a:lnTo>
                  <a:lnTo>
                    <a:pt x="340" y="315"/>
                  </a:lnTo>
                  <a:lnTo>
                    <a:pt x="347" y="307"/>
                  </a:lnTo>
                  <a:lnTo>
                    <a:pt x="345" y="294"/>
                  </a:lnTo>
                  <a:lnTo>
                    <a:pt x="354" y="278"/>
                  </a:lnTo>
                  <a:lnTo>
                    <a:pt x="345" y="271"/>
                  </a:lnTo>
                  <a:lnTo>
                    <a:pt x="350" y="259"/>
                  </a:lnTo>
                  <a:lnTo>
                    <a:pt x="334" y="257"/>
                  </a:lnTo>
                  <a:lnTo>
                    <a:pt x="349" y="246"/>
                  </a:lnTo>
                  <a:lnTo>
                    <a:pt x="333" y="241"/>
                  </a:lnTo>
                  <a:lnTo>
                    <a:pt x="343" y="232"/>
                  </a:lnTo>
                  <a:lnTo>
                    <a:pt x="336" y="216"/>
                  </a:lnTo>
                  <a:lnTo>
                    <a:pt x="334" y="202"/>
                  </a:lnTo>
                  <a:lnTo>
                    <a:pt x="329" y="186"/>
                  </a:lnTo>
                  <a:lnTo>
                    <a:pt x="316" y="180"/>
                  </a:lnTo>
                  <a:lnTo>
                    <a:pt x="316" y="168"/>
                  </a:lnTo>
                  <a:lnTo>
                    <a:pt x="306" y="150"/>
                  </a:lnTo>
                  <a:lnTo>
                    <a:pt x="306" y="137"/>
                  </a:lnTo>
                  <a:lnTo>
                    <a:pt x="292" y="129"/>
                  </a:lnTo>
                  <a:lnTo>
                    <a:pt x="290" y="116"/>
                  </a:lnTo>
                  <a:lnTo>
                    <a:pt x="281" y="105"/>
                  </a:lnTo>
                  <a:lnTo>
                    <a:pt x="270" y="88"/>
                  </a:lnTo>
                  <a:lnTo>
                    <a:pt x="267" y="72"/>
                  </a:lnTo>
                  <a:lnTo>
                    <a:pt x="281" y="59"/>
                  </a:lnTo>
                  <a:lnTo>
                    <a:pt x="283" y="43"/>
                  </a:lnTo>
                  <a:lnTo>
                    <a:pt x="274" y="32"/>
                  </a:lnTo>
                  <a:lnTo>
                    <a:pt x="267" y="22"/>
                  </a:lnTo>
                  <a:lnTo>
                    <a:pt x="252" y="8"/>
                  </a:lnTo>
                  <a:lnTo>
                    <a:pt x="240" y="0"/>
                  </a:lnTo>
                  <a:lnTo>
                    <a:pt x="226" y="11"/>
                  </a:lnTo>
                  <a:lnTo>
                    <a:pt x="183" y="45"/>
                  </a:lnTo>
                  <a:lnTo>
                    <a:pt x="162" y="61"/>
                  </a:lnTo>
                  <a:lnTo>
                    <a:pt x="71" y="134"/>
                  </a:lnTo>
                  <a:lnTo>
                    <a:pt x="32" y="250"/>
                  </a:lnTo>
                  <a:lnTo>
                    <a:pt x="1" y="331"/>
                  </a:lnTo>
                  <a:lnTo>
                    <a:pt x="0" y="348"/>
                  </a:lnTo>
                  <a:lnTo>
                    <a:pt x="1" y="365"/>
                  </a:lnTo>
                  <a:lnTo>
                    <a:pt x="14" y="372"/>
                  </a:lnTo>
                  <a:lnTo>
                    <a:pt x="26" y="371"/>
                  </a:lnTo>
                  <a:lnTo>
                    <a:pt x="39" y="376"/>
                  </a:lnTo>
                  <a:lnTo>
                    <a:pt x="53" y="383"/>
                  </a:lnTo>
                  <a:lnTo>
                    <a:pt x="55" y="397"/>
                  </a:lnTo>
                  <a:lnTo>
                    <a:pt x="64" y="401"/>
                  </a:lnTo>
                  <a:lnTo>
                    <a:pt x="76" y="413"/>
                  </a:lnTo>
                  <a:lnTo>
                    <a:pt x="89" y="417"/>
                  </a:lnTo>
                  <a:lnTo>
                    <a:pt x="99" y="428"/>
                  </a:lnTo>
                  <a:lnTo>
                    <a:pt x="108" y="438"/>
                  </a:lnTo>
                  <a:lnTo>
                    <a:pt x="117" y="449"/>
                  </a:lnTo>
                  <a:lnTo>
                    <a:pt x="130" y="454"/>
                  </a:lnTo>
                  <a:lnTo>
                    <a:pt x="140" y="465"/>
                  </a:lnTo>
                  <a:lnTo>
                    <a:pt x="160" y="469"/>
                  </a:lnTo>
                  <a:lnTo>
                    <a:pt x="167" y="479"/>
                  </a:lnTo>
                  <a:lnTo>
                    <a:pt x="183" y="485"/>
                  </a:lnTo>
                  <a:lnTo>
                    <a:pt x="199" y="486"/>
                  </a:lnTo>
                  <a:lnTo>
                    <a:pt x="208" y="497"/>
                  </a:lnTo>
                  <a:lnTo>
                    <a:pt x="220" y="495"/>
                  </a:lnTo>
                  <a:lnTo>
                    <a:pt x="233" y="502"/>
                  </a:lnTo>
                  <a:lnTo>
                    <a:pt x="244" y="511"/>
                  </a:lnTo>
                  <a:lnTo>
                    <a:pt x="251" y="515"/>
                  </a:lnTo>
                  <a:lnTo>
                    <a:pt x="251" y="515"/>
                  </a:lnTo>
                  <a:lnTo>
                    <a:pt x="251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45">
              <a:extLst>
                <a:ext uri="{FF2B5EF4-FFF2-40B4-BE49-F238E27FC236}">
                  <a16:creationId xmlns:a16="http://schemas.microsoft.com/office/drawing/2014/main" id="{DC44BF64-0FD7-4B79-549A-3E22CAACC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87499" y="8784111"/>
              <a:ext cx="623401" cy="458516"/>
            </a:xfrm>
            <a:custGeom>
              <a:avLst/>
              <a:gdLst>
                <a:gd name="T0" fmla="*/ 57 w 276"/>
                <a:gd name="T1" fmla="*/ 203 h 203"/>
                <a:gd name="T2" fmla="*/ 68 w 276"/>
                <a:gd name="T3" fmla="*/ 196 h 203"/>
                <a:gd name="T4" fmla="*/ 101 w 276"/>
                <a:gd name="T5" fmla="*/ 180 h 203"/>
                <a:gd name="T6" fmla="*/ 167 w 276"/>
                <a:gd name="T7" fmla="*/ 162 h 203"/>
                <a:gd name="T8" fmla="*/ 217 w 276"/>
                <a:gd name="T9" fmla="*/ 153 h 203"/>
                <a:gd name="T10" fmla="*/ 239 w 276"/>
                <a:gd name="T11" fmla="*/ 148 h 203"/>
                <a:gd name="T12" fmla="*/ 262 w 276"/>
                <a:gd name="T13" fmla="*/ 145 h 203"/>
                <a:gd name="T14" fmla="*/ 260 w 276"/>
                <a:gd name="T15" fmla="*/ 125 h 203"/>
                <a:gd name="T16" fmla="*/ 272 w 276"/>
                <a:gd name="T17" fmla="*/ 111 h 203"/>
                <a:gd name="T18" fmla="*/ 271 w 276"/>
                <a:gd name="T19" fmla="*/ 88 h 203"/>
                <a:gd name="T20" fmla="*/ 276 w 276"/>
                <a:gd name="T21" fmla="*/ 70 h 203"/>
                <a:gd name="T22" fmla="*/ 276 w 276"/>
                <a:gd name="T23" fmla="*/ 56 h 203"/>
                <a:gd name="T24" fmla="*/ 263 w 276"/>
                <a:gd name="T25" fmla="*/ 48 h 203"/>
                <a:gd name="T26" fmla="*/ 247 w 276"/>
                <a:gd name="T27" fmla="*/ 47 h 203"/>
                <a:gd name="T28" fmla="*/ 235 w 276"/>
                <a:gd name="T29" fmla="*/ 34 h 203"/>
                <a:gd name="T30" fmla="*/ 223 w 276"/>
                <a:gd name="T31" fmla="*/ 31 h 203"/>
                <a:gd name="T32" fmla="*/ 210 w 276"/>
                <a:gd name="T33" fmla="*/ 25 h 203"/>
                <a:gd name="T34" fmla="*/ 199 w 276"/>
                <a:gd name="T35" fmla="*/ 15 h 203"/>
                <a:gd name="T36" fmla="*/ 183 w 276"/>
                <a:gd name="T37" fmla="*/ 9 h 203"/>
                <a:gd name="T38" fmla="*/ 164 w 276"/>
                <a:gd name="T39" fmla="*/ 9 h 203"/>
                <a:gd name="T40" fmla="*/ 151 w 276"/>
                <a:gd name="T41" fmla="*/ 11 h 203"/>
                <a:gd name="T42" fmla="*/ 139 w 276"/>
                <a:gd name="T43" fmla="*/ 4 h 203"/>
                <a:gd name="T44" fmla="*/ 119 w 276"/>
                <a:gd name="T45" fmla="*/ 0 h 203"/>
                <a:gd name="T46" fmla="*/ 98 w 276"/>
                <a:gd name="T47" fmla="*/ 6 h 203"/>
                <a:gd name="T48" fmla="*/ 78 w 276"/>
                <a:gd name="T49" fmla="*/ 2 h 203"/>
                <a:gd name="T50" fmla="*/ 80 w 276"/>
                <a:gd name="T51" fmla="*/ 16 h 203"/>
                <a:gd name="T52" fmla="*/ 78 w 276"/>
                <a:gd name="T53" fmla="*/ 25 h 203"/>
                <a:gd name="T54" fmla="*/ 73 w 276"/>
                <a:gd name="T55" fmla="*/ 41 h 203"/>
                <a:gd name="T56" fmla="*/ 62 w 276"/>
                <a:gd name="T57" fmla="*/ 48 h 203"/>
                <a:gd name="T58" fmla="*/ 46 w 276"/>
                <a:gd name="T59" fmla="*/ 47 h 203"/>
                <a:gd name="T60" fmla="*/ 39 w 276"/>
                <a:gd name="T61" fmla="*/ 56 h 203"/>
                <a:gd name="T62" fmla="*/ 30 w 276"/>
                <a:gd name="T63" fmla="*/ 75 h 203"/>
                <a:gd name="T64" fmla="*/ 36 w 276"/>
                <a:gd name="T65" fmla="*/ 88 h 203"/>
                <a:gd name="T66" fmla="*/ 34 w 276"/>
                <a:gd name="T67" fmla="*/ 98 h 203"/>
                <a:gd name="T68" fmla="*/ 25 w 276"/>
                <a:gd name="T69" fmla="*/ 113 h 203"/>
                <a:gd name="T70" fmla="*/ 18 w 276"/>
                <a:gd name="T71" fmla="*/ 125 h 203"/>
                <a:gd name="T72" fmla="*/ 16 w 276"/>
                <a:gd name="T73" fmla="*/ 141 h 203"/>
                <a:gd name="T74" fmla="*/ 7 w 276"/>
                <a:gd name="T75" fmla="*/ 153 h 203"/>
                <a:gd name="T76" fmla="*/ 0 w 276"/>
                <a:gd name="T77" fmla="*/ 164 h 203"/>
                <a:gd name="T78" fmla="*/ 5 w 276"/>
                <a:gd name="T79" fmla="*/ 175 h 203"/>
                <a:gd name="T80" fmla="*/ 12 w 276"/>
                <a:gd name="T81" fmla="*/ 186 h 203"/>
                <a:gd name="T82" fmla="*/ 29 w 276"/>
                <a:gd name="T83" fmla="*/ 191 h 203"/>
                <a:gd name="T84" fmla="*/ 37 w 276"/>
                <a:gd name="T85" fmla="*/ 202 h 203"/>
                <a:gd name="T86" fmla="*/ 50 w 276"/>
                <a:gd name="T87" fmla="*/ 200 h 203"/>
                <a:gd name="T88" fmla="*/ 57 w 276"/>
                <a:gd name="T89" fmla="*/ 203 h 203"/>
                <a:gd name="T90" fmla="*/ 57 w 276"/>
                <a:gd name="T91" fmla="*/ 203 h 203"/>
                <a:gd name="T92" fmla="*/ 57 w 276"/>
                <a:gd name="T9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6" h="203">
                  <a:moveTo>
                    <a:pt x="57" y="203"/>
                  </a:moveTo>
                  <a:lnTo>
                    <a:pt x="68" y="196"/>
                  </a:lnTo>
                  <a:lnTo>
                    <a:pt x="101" y="180"/>
                  </a:lnTo>
                  <a:lnTo>
                    <a:pt x="167" y="162"/>
                  </a:lnTo>
                  <a:lnTo>
                    <a:pt x="217" y="153"/>
                  </a:lnTo>
                  <a:lnTo>
                    <a:pt x="239" y="148"/>
                  </a:lnTo>
                  <a:lnTo>
                    <a:pt x="262" y="145"/>
                  </a:lnTo>
                  <a:lnTo>
                    <a:pt x="260" y="125"/>
                  </a:lnTo>
                  <a:lnTo>
                    <a:pt x="272" y="111"/>
                  </a:lnTo>
                  <a:lnTo>
                    <a:pt x="271" y="88"/>
                  </a:lnTo>
                  <a:lnTo>
                    <a:pt x="276" y="70"/>
                  </a:lnTo>
                  <a:lnTo>
                    <a:pt x="276" y="56"/>
                  </a:lnTo>
                  <a:lnTo>
                    <a:pt x="263" y="48"/>
                  </a:lnTo>
                  <a:lnTo>
                    <a:pt x="247" y="47"/>
                  </a:lnTo>
                  <a:lnTo>
                    <a:pt x="235" y="34"/>
                  </a:lnTo>
                  <a:lnTo>
                    <a:pt x="223" y="31"/>
                  </a:lnTo>
                  <a:lnTo>
                    <a:pt x="210" y="25"/>
                  </a:lnTo>
                  <a:lnTo>
                    <a:pt x="199" y="15"/>
                  </a:lnTo>
                  <a:lnTo>
                    <a:pt x="183" y="9"/>
                  </a:lnTo>
                  <a:lnTo>
                    <a:pt x="164" y="9"/>
                  </a:lnTo>
                  <a:lnTo>
                    <a:pt x="151" y="11"/>
                  </a:lnTo>
                  <a:lnTo>
                    <a:pt x="139" y="4"/>
                  </a:lnTo>
                  <a:lnTo>
                    <a:pt x="119" y="0"/>
                  </a:lnTo>
                  <a:lnTo>
                    <a:pt x="98" y="6"/>
                  </a:lnTo>
                  <a:lnTo>
                    <a:pt x="78" y="2"/>
                  </a:lnTo>
                  <a:lnTo>
                    <a:pt x="80" y="16"/>
                  </a:lnTo>
                  <a:lnTo>
                    <a:pt x="78" y="25"/>
                  </a:lnTo>
                  <a:lnTo>
                    <a:pt x="73" y="41"/>
                  </a:lnTo>
                  <a:lnTo>
                    <a:pt x="62" y="48"/>
                  </a:lnTo>
                  <a:lnTo>
                    <a:pt x="46" y="47"/>
                  </a:lnTo>
                  <a:lnTo>
                    <a:pt x="39" y="56"/>
                  </a:lnTo>
                  <a:lnTo>
                    <a:pt x="30" y="75"/>
                  </a:lnTo>
                  <a:lnTo>
                    <a:pt x="36" y="88"/>
                  </a:lnTo>
                  <a:lnTo>
                    <a:pt x="34" y="98"/>
                  </a:lnTo>
                  <a:lnTo>
                    <a:pt x="25" y="113"/>
                  </a:lnTo>
                  <a:lnTo>
                    <a:pt x="18" y="125"/>
                  </a:lnTo>
                  <a:lnTo>
                    <a:pt x="16" y="141"/>
                  </a:lnTo>
                  <a:lnTo>
                    <a:pt x="7" y="153"/>
                  </a:lnTo>
                  <a:lnTo>
                    <a:pt x="0" y="164"/>
                  </a:lnTo>
                  <a:lnTo>
                    <a:pt x="5" y="175"/>
                  </a:lnTo>
                  <a:lnTo>
                    <a:pt x="12" y="186"/>
                  </a:lnTo>
                  <a:lnTo>
                    <a:pt x="29" y="191"/>
                  </a:lnTo>
                  <a:lnTo>
                    <a:pt x="37" y="202"/>
                  </a:lnTo>
                  <a:lnTo>
                    <a:pt x="50" y="200"/>
                  </a:lnTo>
                  <a:lnTo>
                    <a:pt x="57" y="203"/>
                  </a:lnTo>
                  <a:lnTo>
                    <a:pt x="57" y="203"/>
                  </a:lnTo>
                  <a:lnTo>
                    <a:pt x="57" y="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46">
              <a:extLst>
                <a:ext uri="{FF2B5EF4-FFF2-40B4-BE49-F238E27FC236}">
                  <a16:creationId xmlns:a16="http://schemas.microsoft.com/office/drawing/2014/main" id="{922E17FD-A371-A101-BA8E-68B8F680DC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60619" y="7984532"/>
              <a:ext cx="666317" cy="944136"/>
            </a:xfrm>
            <a:custGeom>
              <a:avLst/>
              <a:gdLst>
                <a:gd name="T0" fmla="*/ 89 w 295"/>
                <a:gd name="T1" fmla="*/ 418 h 418"/>
                <a:gd name="T2" fmla="*/ 158 w 295"/>
                <a:gd name="T3" fmla="*/ 378 h 418"/>
                <a:gd name="T4" fmla="*/ 194 w 295"/>
                <a:gd name="T5" fmla="*/ 353 h 418"/>
                <a:gd name="T6" fmla="*/ 226 w 295"/>
                <a:gd name="T7" fmla="*/ 335 h 418"/>
                <a:gd name="T8" fmla="*/ 256 w 295"/>
                <a:gd name="T9" fmla="*/ 319 h 418"/>
                <a:gd name="T10" fmla="*/ 295 w 295"/>
                <a:gd name="T11" fmla="*/ 297 h 418"/>
                <a:gd name="T12" fmla="*/ 292 w 295"/>
                <a:gd name="T13" fmla="*/ 278 h 418"/>
                <a:gd name="T14" fmla="*/ 277 w 295"/>
                <a:gd name="T15" fmla="*/ 256 h 418"/>
                <a:gd name="T16" fmla="*/ 247 w 295"/>
                <a:gd name="T17" fmla="*/ 191 h 418"/>
                <a:gd name="T18" fmla="*/ 224 w 295"/>
                <a:gd name="T19" fmla="*/ 143 h 418"/>
                <a:gd name="T20" fmla="*/ 204 w 295"/>
                <a:gd name="T21" fmla="*/ 107 h 418"/>
                <a:gd name="T22" fmla="*/ 197 w 295"/>
                <a:gd name="T23" fmla="*/ 91 h 418"/>
                <a:gd name="T24" fmla="*/ 167 w 295"/>
                <a:gd name="T25" fmla="*/ 25 h 418"/>
                <a:gd name="T26" fmla="*/ 153 w 295"/>
                <a:gd name="T27" fmla="*/ 0 h 418"/>
                <a:gd name="T28" fmla="*/ 112 w 295"/>
                <a:gd name="T29" fmla="*/ 25 h 418"/>
                <a:gd name="T30" fmla="*/ 87 w 295"/>
                <a:gd name="T31" fmla="*/ 45 h 418"/>
                <a:gd name="T32" fmla="*/ 73 w 295"/>
                <a:gd name="T33" fmla="*/ 52 h 418"/>
                <a:gd name="T34" fmla="*/ 87 w 295"/>
                <a:gd name="T35" fmla="*/ 64 h 418"/>
                <a:gd name="T36" fmla="*/ 85 w 295"/>
                <a:gd name="T37" fmla="*/ 80 h 418"/>
                <a:gd name="T38" fmla="*/ 87 w 295"/>
                <a:gd name="T39" fmla="*/ 93 h 418"/>
                <a:gd name="T40" fmla="*/ 73 w 295"/>
                <a:gd name="T41" fmla="*/ 105 h 418"/>
                <a:gd name="T42" fmla="*/ 46 w 295"/>
                <a:gd name="T43" fmla="*/ 130 h 418"/>
                <a:gd name="T44" fmla="*/ 25 w 295"/>
                <a:gd name="T45" fmla="*/ 153 h 418"/>
                <a:gd name="T46" fmla="*/ 5 w 295"/>
                <a:gd name="T47" fmla="*/ 148 h 418"/>
                <a:gd name="T48" fmla="*/ 10 w 295"/>
                <a:gd name="T49" fmla="*/ 162 h 418"/>
                <a:gd name="T50" fmla="*/ 5 w 295"/>
                <a:gd name="T51" fmla="*/ 175 h 418"/>
                <a:gd name="T52" fmla="*/ 3 w 295"/>
                <a:gd name="T53" fmla="*/ 187 h 418"/>
                <a:gd name="T54" fmla="*/ 0 w 295"/>
                <a:gd name="T55" fmla="*/ 200 h 418"/>
                <a:gd name="T56" fmla="*/ 3 w 295"/>
                <a:gd name="T57" fmla="*/ 212 h 418"/>
                <a:gd name="T58" fmla="*/ 16 w 295"/>
                <a:gd name="T59" fmla="*/ 221 h 418"/>
                <a:gd name="T60" fmla="*/ 28 w 295"/>
                <a:gd name="T61" fmla="*/ 226 h 418"/>
                <a:gd name="T62" fmla="*/ 41 w 295"/>
                <a:gd name="T63" fmla="*/ 233 h 418"/>
                <a:gd name="T64" fmla="*/ 48 w 295"/>
                <a:gd name="T65" fmla="*/ 244 h 418"/>
                <a:gd name="T66" fmla="*/ 49 w 295"/>
                <a:gd name="T67" fmla="*/ 256 h 418"/>
                <a:gd name="T68" fmla="*/ 51 w 295"/>
                <a:gd name="T69" fmla="*/ 274 h 418"/>
                <a:gd name="T70" fmla="*/ 53 w 295"/>
                <a:gd name="T71" fmla="*/ 287 h 418"/>
                <a:gd name="T72" fmla="*/ 57 w 295"/>
                <a:gd name="T73" fmla="*/ 303 h 418"/>
                <a:gd name="T74" fmla="*/ 46 w 295"/>
                <a:gd name="T75" fmla="*/ 315 h 418"/>
                <a:gd name="T76" fmla="*/ 58 w 295"/>
                <a:gd name="T77" fmla="*/ 326 h 418"/>
                <a:gd name="T78" fmla="*/ 57 w 295"/>
                <a:gd name="T79" fmla="*/ 338 h 418"/>
                <a:gd name="T80" fmla="*/ 58 w 295"/>
                <a:gd name="T81" fmla="*/ 353 h 418"/>
                <a:gd name="T82" fmla="*/ 64 w 295"/>
                <a:gd name="T83" fmla="*/ 363 h 418"/>
                <a:gd name="T84" fmla="*/ 71 w 295"/>
                <a:gd name="T85" fmla="*/ 374 h 418"/>
                <a:gd name="T86" fmla="*/ 87 w 295"/>
                <a:gd name="T87" fmla="*/ 381 h 418"/>
                <a:gd name="T88" fmla="*/ 94 w 295"/>
                <a:gd name="T89" fmla="*/ 395 h 418"/>
                <a:gd name="T90" fmla="*/ 90 w 295"/>
                <a:gd name="T91" fmla="*/ 408 h 418"/>
                <a:gd name="T92" fmla="*/ 89 w 295"/>
                <a:gd name="T93" fmla="*/ 418 h 418"/>
                <a:gd name="T94" fmla="*/ 89 w 295"/>
                <a:gd name="T95" fmla="*/ 418 h 418"/>
                <a:gd name="T96" fmla="*/ 89 w 295"/>
                <a:gd name="T9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5" h="418">
                  <a:moveTo>
                    <a:pt x="89" y="418"/>
                  </a:moveTo>
                  <a:lnTo>
                    <a:pt x="158" y="378"/>
                  </a:lnTo>
                  <a:lnTo>
                    <a:pt x="194" y="353"/>
                  </a:lnTo>
                  <a:lnTo>
                    <a:pt x="226" y="335"/>
                  </a:lnTo>
                  <a:lnTo>
                    <a:pt x="256" y="319"/>
                  </a:lnTo>
                  <a:lnTo>
                    <a:pt x="295" y="297"/>
                  </a:lnTo>
                  <a:lnTo>
                    <a:pt x="292" y="278"/>
                  </a:lnTo>
                  <a:lnTo>
                    <a:pt x="277" y="256"/>
                  </a:lnTo>
                  <a:lnTo>
                    <a:pt x="247" y="191"/>
                  </a:lnTo>
                  <a:lnTo>
                    <a:pt x="224" y="143"/>
                  </a:lnTo>
                  <a:lnTo>
                    <a:pt x="204" y="107"/>
                  </a:lnTo>
                  <a:lnTo>
                    <a:pt x="197" y="91"/>
                  </a:lnTo>
                  <a:lnTo>
                    <a:pt x="167" y="25"/>
                  </a:lnTo>
                  <a:lnTo>
                    <a:pt x="153" y="0"/>
                  </a:lnTo>
                  <a:lnTo>
                    <a:pt x="112" y="25"/>
                  </a:lnTo>
                  <a:lnTo>
                    <a:pt x="87" y="45"/>
                  </a:lnTo>
                  <a:lnTo>
                    <a:pt x="73" y="52"/>
                  </a:lnTo>
                  <a:lnTo>
                    <a:pt x="87" y="64"/>
                  </a:lnTo>
                  <a:lnTo>
                    <a:pt x="85" y="80"/>
                  </a:lnTo>
                  <a:lnTo>
                    <a:pt x="87" y="93"/>
                  </a:lnTo>
                  <a:lnTo>
                    <a:pt x="73" y="105"/>
                  </a:lnTo>
                  <a:lnTo>
                    <a:pt x="46" y="130"/>
                  </a:lnTo>
                  <a:lnTo>
                    <a:pt x="25" y="153"/>
                  </a:lnTo>
                  <a:lnTo>
                    <a:pt x="5" y="148"/>
                  </a:lnTo>
                  <a:lnTo>
                    <a:pt x="10" y="162"/>
                  </a:lnTo>
                  <a:lnTo>
                    <a:pt x="5" y="175"/>
                  </a:lnTo>
                  <a:lnTo>
                    <a:pt x="3" y="187"/>
                  </a:lnTo>
                  <a:lnTo>
                    <a:pt x="0" y="200"/>
                  </a:lnTo>
                  <a:lnTo>
                    <a:pt x="3" y="212"/>
                  </a:lnTo>
                  <a:lnTo>
                    <a:pt x="16" y="221"/>
                  </a:lnTo>
                  <a:lnTo>
                    <a:pt x="28" y="226"/>
                  </a:lnTo>
                  <a:lnTo>
                    <a:pt x="41" y="233"/>
                  </a:lnTo>
                  <a:lnTo>
                    <a:pt x="48" y="244"/>
                  </a:lnTo>
                  <a:lnTo>
                    <a:pt x="49" y="256"/>
                  </a:lnTo>
                  <a:lnTo>
                    <a:pt x="51" y="274"/>
                  </a:lnTo>
                  <a:lnTo>
                    <a:pt x="53" y="287"/>
                  </a:lnTo>
                  <a:lnTo>
                    <a:pt x="57" y="303"/>
                  </a:lnTo>
                  <a:lnTo>
                    <a:pt x="46" y="315"/>
                  </a:lnTo>
                  <a:lnTo>
                    <a:pt x="58" y="326"/>
                  </a:lnTo>
                  <a:lnTo>
                    <a:pt x="57" y="338"/>
                  </a:lnTo>
                  <a:lnTo>
                    <a:pt x="58" y="353"/>
                  </a:lnTo>
                  <a:lnTo>
                    <a:pt x="64" y="363"/>
                  </a:lnTo>
                  <a:lnTo>
                    <a:pt x="71" y="374"/>
                  </a:lnTo>
                  <a:lnTo>
                    <a:pt x="87" y="381"/>
                  </a:lnTo>
                  <a:lnTo>
                    <a:pt x="94" y="395"/>
                  </a:lnTo>
                  <a:lnTo>
                    <a:pt x="90" y="408"/>
                  </a:lnTo>
                  <a:lnTo>
                    <a:pt x="89" y="418"/>
                  </a:lnTo>
                  <a:lnTo>
                    <a:pt x="89" y="418"/>
                  </a:lnTo>
                  <a:lnTo>
                    <a:pt x="89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47">
              <a:extLst>
                <a:ext uri="{FF2B5EF4-FFF2-40B4-BE49-F238E27FC236}">
                  <a16:creationId xmlns:a16="http://schemas.microsoft.com/office/drawing/2014/main" id="{24810723-4C60-03DD-FBAC-3073142F24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93461" y="7257232"/>
              <a:ext cx="975757" cy="1016414"/>
            </a:xfrm>
            <a:custGeom>
              <a:avLst/>
              <a:gdLst>
                <a:gd name="T0" fmla="*/ 151 w 432"/>
                <a:gd name="T1" fmla="*/ 425 h 450"/>
                <a:gd name="T2" fmla="*/ 210 w 432"/>
                <a:gd name="T3" fmla="*/ 400 h 450"/>
                <a:gd name="T4" fmla="*/ 236 w 432"/>
                <a:gd name="T5" fmla="*/ 436 h 450"/>
                <a:gd name="T6" fmla="*/ 277 w 432"/>
                <a:gd name="T7" fmla="*/ 422 h 450"/>
                <a:gd name="T8" fmla="*/ 306 w 432"/>
                <a:gd name="T9" fmla="*/ 409 h 450"/>
                <a:gd name="T10" fmla="*/ 354 w 432"/>
                <a:gd name="T11" fmla="*/ 408 h 450"/>
                <a:gd name="T12" fmla="*/ 386 w 432"/>
                <a:gd name="T13" fmla="*/ 390 h 450"/>
                <a:gd name="T14" fmla="*/ 427 w 432"/>
                <a:gd name="T15" fmla="*/ 345 h 450"/>
                <a:gd name="T16" fmla="*/ 413 w 432"/>
                <a:gd name="T17" fmla="*/ 267 h 450"/>
                <a:gd name="T18" fmla="*/ 402 w 432"/>
                <a:gd name="T19" fmla="*/ 201 h 450"/>
                <a:gd name="T20" fmla="*/ 377 w 432"/>
                <a:gd name="T21" fmla="*/ 190 h 450"/>
                <a:gd name="T22" fmla="*/ 357 w 432"/>
                <a:gd name="T23" fmla="*/ 176 h 450"/>
                <a:gd name="T24" fmla="*/ 343 w 432"/>
                <a:gd name="T25" fmla="*/ 155 h 450"/>
                <a:gd name="T26" fmla="*/ 334 w 432"/>
                <a:gd name="T27" fmla="*/ 126 h 450"/>
                <a:gd name="T28" fmla="*/ 315 w 432"/>
                <a:gd name="T29" fmla="*/ 101 h 450"/>
                <a:gd name="T30" fmla="*/ 290 w 432"/>
                <a:gd name="T31" fmla="*/ 84 h 450"/>
                <a:gd name="T32" fmla="*/ 272 w 432"/>
                <a:gd name="T33" fmla="*/ 68 h 450"/>
                <a:gd name="T34" fmla="*/ 252 w 432"/>
                <a:gd name="T35" fmla="*/ 43 h 450"/>
                <a:gd name="T36" fmla="*/ 254 w 432"/>
                <a:gd name="T37" fmla="*/ 14 h 450"/>
                <a:gd name="T38" fmla="*/ 229 w 432"/>
                <a:gd name="T39" fmla="*/ 2 h 450"/>
                <a:gd name="T40" fmla="*/ 192 w 432"/>
                <a:gd name="T41" fmla="*/ 23 h 450"/>
                <a:gd name="T42" fmla="*/ 167 w 432"/>
                <a:gd name="T43" fmla="*/ 36 h 450"/>
                <a:gd name="T44" fmla="*/ 146 w 432"/>
                <a:gd name="T45" fmla="*/ 78 h 450"/>
                <a:gd name="T46" fmla="*/ 130 w 432"/>
                <a:gd name="T47" fmla="*/ 105 h 450"/>
                <a:gd name="T48" fmla="*/ 94 w 432"/>
                <a:gd name="T49" fmla="*/ 123 h 450"/>
                <a:gd name="T50" fmla="*/ 60 w 432"/>
                <a:gd name="T51" fmla="*/ 139 h 450"/>
                <a:gd name="T52" fmla="*/ 14 w 432"/>
                <a:gd name="T53" fmla="*/ 150 h 450"/>
                <a:gd name="T54" fmla="*/ 14 w 432"/>
                <a:gd name="T55" fmla="*/ 182 h 450"/>
                <a:gd name="T56" fmla="*/ 8 w 432"/>
                <a:gd name="T57" fmla="*/ 214 h 450"/>
                <a:gd name="T58" fmla="*/ 16 w 432"/>
                <a:gd name="T59" fmla="*/ 244 h 450"/>
                <a:gd name="T60" fmla="*/ 0 w 432"/>
                <a:gd name="T61" fmla="*/ 263 h 450"/>
                <a:gd name="T62" fmla="*/ 10 w 432"/>
                <a:gd name="T63" fmla="*/ 288 h 450"/>
                <a:gd name="T64" fmla="*/ 16 w 432"/>
                <a:gd name="T65" fmla="*/ 315 h 450"/>
                <a:gd name="T66" fmla="*/ 32 w 432"/>
                <a:gd name="T67" fmla="*/ 342 h 450"/>
                <a:gd name="T68" fmla="*/ 53 w 432"/>
                <a:gd name="T69" fmla="*/ 358 h 450"/>
                <a:gd name="T70" fmla="*/ 73 w 432"/>
                <a:gd name="T71" fmla="*/ 374 h 450"/>
                <a:gd name="T72" fmla="*/ 87 w 432"/>
                <a:gd name="T73" fmla="*/ 400 h 450"/>
                <a:gd name="T74" fmla="*/ 89 w 432"/>
                <a:gd name="T75" fmla="*/ 434 h 450"/>
                <a:gd name="T76" fmla="*/ 92 w 432"/>
                <a:gd name="T77" fmla="*/ 450 h 450"/>
                <a:gd name="T78" fmla="*/ 92 w 432"/>
                <a:gd name="T79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32" h="450">
                  <a:moveTo>
                    <a:pt x="92" y="450"/>
                  </a:moveTo>
                  <a:lnTo>
                    <a:pt x="151" y="425"/>
                  </a:lnTo>
                  <a:lnTo>
                    <a:pt x="192" y="408"/>
                  </a:lnTo>
                  <a:lnTo>
                    <a:pt x="210" y="400"/>
                  </a:lnTo>
                  <a:lnTo>
                    <a:pt x="224" y="408"/>
                  </a:lnTo>
                  <a:lnTo>
                    <a:pt x="236" y="436"/>
                  </a:lnTo>
                  <a:lnTo>
                    <a:pt x="251" y="431"/>
                  </a:lnTo>
                  <a:lnTo>
                    <a:pt x="277" y="422"/>
                  </a:lnTo>
                  <a:lnTo>
                    <a:pt x="292" y="413"/>
                  </a:lnTo>
                  <a:lnTo>
                    <a:pt x="306" y="409"/>
                  </a:lnTo>
                  <a:lnTo>
                    <a:pt x="316" y="424"/>
                  </a:lnTo>
                  <a:lnTo>
                    <a:pt x="354" y="408"/>
                  </a:lnTo>
                  <a:lnTo>
                    <a:pt x="368" y="404"/>
                  </a:lnTo>
                  <a:lnTo>
                    <a:pt x="386" y="390"/>
                  </a:lnTo>
                  <a:lnTo>
                    <a:pt x="429" y="381"/>
                  </a:lnTo>
                  <a:lnTo>
                    <a:pt x="427" y="345"/>
                  </a:lnTo>
                  <a:lnTo>
                    <a:pt x="432" y="295"/>
                  </a:lnTo>
                  <a:lnTo>
                    <a:pt x="413" y="267"/>
                  </a:lnTo>
                  <a:lnTo>
                    <a:pt x="407" y="217"/>
                  </a:lnTo>
                  <a:lnTo>
                    <a:pt x="402" y="201"/>
                  </a:lnTo>
                  <a:lnTo>
                    <a:pt x="386" y="201"/>
                  </a:lnTo>
                  <a:lnTo>
                    <a:pt x="377" y="190"/>
                  </a:lnTo>
                  <a:lnTo>
                    <a:pt x="361" y="189"/>
                  </a:lnTo>
                  <a:lnTo>
                    <a:pt x="357" y="176"/>
                  </a:lnTo>
                  <a:lnTo>
                    <a:pt x="352" y="162"/>
                  </a:lnTo>
                  <a:lnTo>
                    <a:pt x="343" y="155"/>
                  </a:lnTo>
                  <a:lnTo>
                    <a:pt x="332" y="141"/>
                  </a:lnTo>
                  <a:lnTo>
                    <a:pt x="334" y="126"/>
                  </a:lnTo>
                  <a:lnTo>
                    <a:pt x="322" y="116"/>
                  </a:lnTo>
                  <a:lnTo>
                    <a:pt x="315" y="101"/>
                  </a:lnTo>
                  <a:lnTo>
                    <a:pt x="302" y="94"/>
                  </a:lnTo>
                  <a:lnTo>
                    <a:pt x="290" y="84"/>
                  </a:lnTo>
                  <a:lnTo>
                    <a:pt x="277" y="78"/>
                  </a:lnTo>
                  <a:lnTo>
                    <a:pt x="272" y="68"/>
                  </a:lnTo>
                  <a:lnTo>
                    <a:pt x="251" y="59"/>
                  </a:lnTo>
                  <a:lnTo>
                    <a:pt x="252" y="43"/>
                  </a:lnTo>
                  <a:lnTo>
                    <a:pt x="256" y="27"/>
                  </a:lnTo>
                  <a:lnTo>
                    <a:pt x="254" y="14"/>
                  </a:lnTo>
                  <a:lnTo>
                    <a:pt x="245" y="0"/>
                  </a:lnTo>
                  <a:lnTo>
                    <a:pt x="229" y="2"/>
                  </a:lnTo>
                  <a:lnTo>
                    <a:pt x="208" y="11"/>
                  </a:lnTo>
                  <a:lnTo>
                    <a:pt x="192" y="23"/>
                  </a:lnTo>
                  <a:lnTo>
                    <a:pt x="183" y="34"/>
                  </a:lnTo>
                  <a:lnTo>
                    <a:pt x="167" y="36"/>
                  </a:lnTo>
                  <a:lnTo>
                    <a:pt x="154" y="53"/>
                  </a:lnTo>
                  <a:lnTo>
                    <a:pt x="146" y="78"/>
                  </a:lnTo>
                  <a:lnTo>
                    <a:pt x="140" y="94"/>
                  </a:lnTo>
                  <a:lnTo>
                    <a:pt x="130" y="105"/>
                  </a:lnTo>
                  <a:lnTo>
                    <a:pt x="108" y="112"/>
                  </a:lnTo>
                  <a:lnTo>
                    <a:pt x="94" y="123"/>
                  </a:lnTo>
                  <a:lnTo>
                    <a:pt x="76" y="121"/>
                  </a:lnTo>
                  <a:lnTo>
                    <a:pt x="60" y="139"/>
                  </a:lnTo>
                  <a:lnTo>
                    <a:pt x="49" y="148"/>
                  </a:lnTo>
                  <a:lnTo>
                    <a:pt x="14" y="150"/>
                  </a:lnTo>
                  <a:lnTo>
                    <a:pt x="21" y="164"/>
                  </a:lnTo>
                  <a:lnTo>
                    <a:pt x="14" y="182"/>
                  </a:lnTo>
                  <a:lnTo>
                    <a:pt x="1" y="196"/>
                  </a:lnTo>
                  <a:lnTo>
                    <a:pt x="8" y="214"/>
                  </a:lnTo>
                  <a:lnTo>
                    <a:pt x="14" y="224"/>
                  </a:lnTo>
                  <a:lnTo>
                    <a:pt x="16" y="244"/>
                  </a:lnTo>
                  <a:lnTo>
                    <a:pt x="5" y="249"/>
                  </a:lnTo>
                  <a:lnTo>
                    <a:pt x="0" y="263"/>
                  </a:lnTo>
                  <a:lnTo>
                    <a:pt x="1" y="281"/>
                  </a:lnTo>
                  <a:lnTo>
                    <a:pt x="10" y="288"/>
                  </a:lnTo>
                  <a:lnTo>
                    <a:pt x="10" y="304"/>
                  </a:lnTo>
                  <a:lnTo>
                    <a:pt x="16" y="315"/>
                  </a:lnTo>
                  <a:lnTo>
                    <a:pt x="21" y="331"/>
                  </a:lnTo>
                  <a:lnTo>
                    <a:pt x="32" y="342"/>
                  </a:lnTo>
                  <a:lnTo>
                    <a:pt x="37" y="360"/>
                  </a:lnTo>
                  <a:lnTo>
                    <a:pt x="53" y="358"/>
                  </a:lnTo>
                  <a:lnTo>
                    <a:pt x="65" y="363"/>
                  </a:lnTo>
                  <a:lnTo>
                    <a:pt x="73" y="374"/>
                  </a:lnTo>
                  <a:lnTo>
                    <a:pt x="81" y="384"/>
                  </a:lnTo>
                  <a:lnTo>
                    <a:pt x="87" y="400"/>
                  </a:lnTo>
                  <a:lnTo>
                    <a:pt x="90" y="418"/>
                  </a:lnTo>
                  <a:lnTo>
                    <a:pt x="89" y="434"/>
                  </a:lnTo>
                  <a:lnTo>
                    <a:pt x="90" y="450"/>
                  </a:lnTo>
                  <a:lnTo>
                    <a:pt x="92" y="450"/>
                  </a:lnTo>
                  <a:lnTo>
                    <a:pt x="92" y="450"/>
                  </a:lnTo>
                  <a:lnTo>
                    <a:pt x="92" y="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48">
              <a:extLst>
                <a:ext uri="{FF2B5EF4-FFF2-40B4-BE49-F238E27FC236}">
                  <a16:creationId xmlns:a16="http://schemas.microsoft.com/office/drawing/2014/main" id="{39750CB0-9E10-9BC3-7D4D-7EE608F7DD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6199" y="7751886"/>
              <a:ext cx="819908" cy="896704"/>
            </a:xfrm>
            <a:custGeom>
              <a:avLst/>
              <a:gdLst>
                <a:gd name="T0" fmla="*/ 146 w 363"/>
                <a:gd name="T1" fmla="*/ 397 h 397"/>
                <a:gd name="T2" fmla="*/ 181 w 363"/>
                <a:gd name="T3" fmla="*/ 372 h 397"/>
                <a:gd name="T4" fmla="*/ 286 w 363"/>
                <a:gd name="T5" fmla="*/ 311 h 397"/>
                <a:gd name="T6" fmla="*/ 331 w 363"/>
                <a:gd name="T7" fmla="*/ 290 h 397"/>
                <a:gd name="T8" fmla="*/ 345 w 363"/>
                <a:gd name="T9" fmla="*/ 283 h 397"/>
                <a:gd name="T10" fmla="*/ 356 w 363"/>
                <a:gd name="T11" fmla="*/ 265 h 397"/>
                <a:gd name="T12" fmla="*/ 363 w 363"/>
                <a:gd name="T13" fmla="*/ 237 h 397"/>
                <a:gd name="T14" fmla="*/ 350 w 363"/>
                <a:gd name="T15" fmla="*/ 231 h 397"/>
                <a:gd name="T16" fmla="*/ 349 w 363"/>
                <a:gd name="T17" fmla="*/ 215 h 397"/>
                <a:gd name="T18" fmla="*/ 350 w 363"/>
                <a:gd name="T19" fmla="*/ 199 h 397"/>
                <a:gd name="T20" fmla="*/ 349 w 363"/>
                <a:gd name="T21" fmla="*/ 190 h 397"/>
                <a:gd name="T22" fmla="*/ 341 w 363"/>
                <a:gd name="T23" fmla="*/ 176 h 397"/>
                <a:gd name="T24" fmla="*/ 340 w 363"/>
                <a:gd name="T25" fmla="*/ 162 h 397"/>
                <a:gd name="T26" fmla="*/ 331 w 363"/>
                <a:gd name="T27" fmla="*/ 149 h 397"/>
                <a:gd name="T28" fmla="*/ 318 w 363"/>
                <a:gd name="T29" fmla="*/ 144 h 397"/>
                <a:gd name="T30" fmla="*/ 306 w 363"/>
                <a:gd name="T31" fmla="*/ 142 h 397"/>
                <a:gd name="T32" fmla="*/ 295 w 363"/>
                <a:gd name="T33" fmla="*/ 128 h 397"/>
                <a:gd name="T34" fmla="*/ 286 w 363"/>
                <a:gd name="T35" fmla="*/ 117 h 397"/>
                <a:gd name="T36" fmla="*/ 279 w 363"/>
                <a:gd name="T37" fmla="*/ 107 h 397"/>
                <a:gd name="T38" fmla="*/ 281 w 363"/>
                <a:gd name="T39" fmla="*/ 94 h 397"/>
                <a:gd name="T40" fmla="*/ 272 w 363"/>
                <a:gd name="T41" fmla="*/ 84 h 397"/>
                <a:gd name="T42" fmla="*/ 267 w 363"/>
                <a:gd name="T43" fmla="*/ 69 h 397"/>
                <a:gd name="T44" fmla="*/ 260 w 363"/>
                <a:gd name="T45" fmla="*/ 55 h 397"/>
                <a:gd name="T46" fmla="*/ 247 w 363"/>
                <a:gd name="T47" fmla="*/ 48 h 397"/>
                <a:gd name="T48" fmla="*/ 235 w 363"/>
                <a:gd name="T49" fmla="*/ 37 h 397"/>
                <a:gd name="T50" fmla="*/ 224 w 363"/>
                <a:gd name="T51" fmla="*/ 25 h 397"/>
                <a:gd name="T52" fmla="*/ 219 w 363"/>
                <a:gd name="T53" fmla="*/ 12 h 397"/>
                <a:gd name="T54" fmla="*/ 201 w 363"/>
                <a:gd name="T55" fmla="*/ 0 h 397"/>
                <a:gd name="T56" fmla="*/ 190 w 363"/>
                <a:gd name="T57" fmla="*/ 9 h 397"/>
                <a:gd name="T58" fmla="*/ 176 w 363"/>
                <a:gd name="T59" fmla="*/ 20 h 397"/>
                <a:gd name="T60" fmla="*/ 190 w 363"/>
                <a:gd name="T61" fmla="*/ 37 h 397"/>
                <a:gd name="T62" fmla="*/ 171 w 363"/>
                <a:gd name="T63" fmla="*/ 32 h 397"/>
                <a:gd name="T64" fmla="*/ 158 w 363"/>
                <a:gd name="T65" fmla="*/ 27 h 397"/>
                <a:gd name="T66" fmla="*/ 108 w 363"/>
                <a:gd name="T67" fmla="*/ 46 h 397"/>
                <a:gd name="T68" fmla="*/ 103 w 363"/>
                <a:gd name="T69" fmla="*/ 62 h 397"/>
                <a:gd name="T70" fmla="*/ 69 w 363"/>
                <a:gd name="T71" fmla="*/ 64 h 397"/>
                <a:gd name="T72" fmla="*/ 39 w 363"/>
                <a:gd name="T73" fmla="*/ 76 h 397"/>
                <a:gd name="T74" fmla="*/ 0 w 363"/>
                <a:gd name="T75" fmla="*/ 105 h 397"/>
                <a:gd name="T76" fmla="*/ 44 w 363"/>
                <a:gd name="T77" fmla="*/ 194 h 397"/>
                <a:gd name="T78" fmla="*/ 71 w 363"/>
                <a:gd name="T79" fmla="*/ 246 h 397"/>
                <a:gd name="T80" fmla="*/ 94 w 363"/>
                <a:gd name="T81" fmla="*/ 294 h 397"/>
                <a:gd name="T82" fmla="*/ 139 w 363"/>
                <a:gd name="T83" fmla="*/ 379 h 397"/>
                <a:gd name="T84" fmla="*/ 146 w 363"/>
                <a:gd name="T85" fmla="*/ 397 h 397"/>
                <a:gd name="T86" fmla="*/ 146 w 363"/>
                <a:gd name="T87" fmla="*/ 397 h 397"/>
                <a:gd name="T88" fmla="*/ 146 w 363"/>
                <a:gd name="T8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3" h="397">
                  <a:moveTo>
                    <a:pt x="146" y="397"/>
                  </a:moveTo>
                  <a:lnTo>
                    <a:pt x="181" y="372"/>
                  </a:lnTo>
                  <a:lnTo>
                    <a:pt x="286" y="311"/>
                  </a:lnTo>
                  <a:lnTo>
                    <a:pt x="331" y="290"/>
                  </a:lnTo>
                  <a:lnTo>
                    <a:pt x="345" y="283"/>
                  </a:lnTo>
                  <a:lnTo>
                    <a:pt x="356" y="265"/>
                  </a:lnTo>
                  <a:lnTo>
                    <a:pt x="363" y="237"/>
                  </a:lnTo>
                  <a:lnTo>
                    <a:pt x="350" y="231"/>
                  </a:lnTo>
                  <a:lnTo>
                    <a:pt x="349" y="215"/>
                  </a:lnTo>
                  <a:lnTo>
                    <a:pt x="350" y="199"/>
                  </a:lnTo>
                  <a:lnTo>
                    <a:pt x="349" y="190"/>
                  </a:lnTo>
                  <a:lnTo>
                    <a:pt x="341" y="176"/>
                  </a:lnTo>
                  <a:lnTo>
                    <a:pt x="340" y="162"/>
                  </a:lnTo>
                  <a:lnTo>
                    <a:pt x="331" y="149"/>
                  </a:lnTo>
                  <a:lnTo>
                    <a:pt x="318" y="144"/>
                  </a:lnTo>
                  <a:lnTo>
                    <a:pt x="306" y="142"/>
                  </a:lnTo>
                  <a:lnTo>
                    <a:pt x="295" y="128"/>
                  </a:lnTo>
                  <a:lnTo>
                    <a:pt x="286" y="117"/>
                  </a:lnTo>
                  <a:lnTo>
                    <a:pt x="279" y="107"/>
                  </a:lnTo>
                  <a:lnTo>
                    <a:pt x="281" y="94"/>
                  </a:lnTo>
                  <a:lnTo>
                    <a:pt x="272" y="84"/>
                  </a:lnTo>
                  <a:lnTo>
                    <a:pt x="267" y="69"/>
                  </a:lnTo>
                  <a:lnTo>
                    <a:pt x="260" y="55"/>
                  </a:lnTo>
                  <a:lnTo>
                    <a:pt x="247" y="48"/>
                  </a:lnTo>
                  <a:lnTo>
                    <a:pt x="235" y="37"/>
                  </a:lnTo>
                  <a:lnTo>
                    <a:pt x="224" y="25"/>
                  </a:lnTo>
                  <a:lnTo>
                    <a:pt x="219" y="12"/>
                  </a:lnTo>
                  <a:lnTo>
                    <a:pt x="201" y="0"/>
                  </a:lnTo>
                  <a:lnTo>
                    <a:pt x="190" y="9"/>
                  </a:lnTo>
                  <a:lnTo>
                    <a:pt x="176" y="20"/>
                  </a:lnTo>
                  <a:lnTo>
                    <a:pt x="190" y="37"/>
                  </a:lnTo>
                  <a:lnTo>
                    <a:pt x="171" y="32"/>
                  </a:lnTo>
                  <a:lnTo>
                    <a:pt x="158" y="27"/>
                  </a:lnTo>
                  <a:lnTo>
                    <a:pt x="108" y="46"/>
                  </a:lnTo>
                  <a:lnTo>
                    <a:pt x="103" y="62"/>
                  </a:lnTo>
                  <a:lnTo>
                    <a:pt x="69" y="64"/>
                  </a:lnTo>
                  <a:lnTo>
                    <a:pt x="39" y="76"/>
                  </a:lnTo>
                  <a:lnTo>
                    <a:pt x="0" y="105"/>
                  </a:lnTo>
                  <a:lnTo>
                    <a:pt x="44" y="194"/>
                  </a:lnTo>
                  <a:lnTo>
                    <a:pt x="71" y="246"/>
                  </a:lnTo>
                  <a:lnTo>
                    <a:pt x="94" y="294"/>
                  </a:lnTo>
                  <a:lnTo>
                    <a:pt x="139" y="379"/>
                  </a:lnTo>
                  <a:lnTo>
                    <a:pt x="146" y="397"/>
                  </a:lnTo>
                  <a:lnTo>
                    <a:pt x="146" y="397"/>
                  </a:lnTo>
                  <a:lnTo>
                    <a:pt x="146" y="3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49">
              <a:extLst>
                <a:ext uri="{FF2B5EF4-FFF2-40B4-BE49-F238E27FC236}">
                  <a16:creationId xmlns:a16="http://schemas.microsoft.com/office/drawing/2014/main" id="{A57AEF76-DC5A-E995-DC6F-EA665D9CF9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07673" y="8761524"/>
              <a:ext cx="655022" cy="659540"/>
            </a:xfrm>
            <a:custGeom>
              <a:avLst/>
              <a:gdLst>
                <a:gd name="T0" fmla="*/ 158 w 290"/>
                <a:gd name="T1" fmla="*/ 292 h 292"/>
                <a:gd name="T2" fmla="*/ 219 w 290"/>
                <a:gd name="T3" fmla="*/ 283 h 292"/>
                <a:gd name="T4" fmla="*/ 270 w 290"/>
                <a:gd name="T5" fmla="*/ 279 h 292"/>
                <a:gd name="T6" fmla="*/ 272 w 290"/>
                <a:gd name="T7" fmla="*/ 260 h 292"/>
                <a:gd name="T8" fmla="*/ 274 w 290"/>
                <a:gd name="T9" fmla="*/ 176 h 292"/>
                <a:gd name="T10" fmla="*/ 272 w 290"/>
                <a:gd name="T11" fmla="*/ 130 h 292"/>
                <a:gd name="T12" fmla="*/ 274 w 290"/>
                <a:gd name="T13" fmla="*/ 94 h 292"/>
                <a:gd name="T14" fmla="*/ 274 w 290"/>
                <a:gd name="T15" fmla="*/ 35 h 292"/>
                <a:gd name="T16" fmla="*/ 288 w 290"/>
                <a:gd name="T17" fmla="*/ 35 h 292"/>
                <a:gd name="T18" fmla="*/ 290 w 290"/>
                <a:gd name="T19" fmla="*/ 12 h 292"/>
                <a:gd name="T20" fmla="*/ 288 w 290"/>
                <a:gd name="T21" fmla="*/ 0 h 292"/>
                <a:gd name="T22" fmla="*/ 276 w 290"/>
                <a:gd name="T23" fmla="*/ 0 h 292"/>
                <a:gd name="T24" fmla="*/ 261 w 290"/>
                <a:gd name="T25" fmla="*/ 9 h 292"/>
                <a:gd name="T26" fmla="*/ 251 w 290"/>
                <a:gd name="T27" fmla="*/ 14 h 292"/>
                <a:gd name="T28" fmla="*/ 238 w 290"/>
                <a:gd name="T29" fmla="*/ 16 h 292"/>
                <a:gd name="T30" fmla="*/ 224 w 290"/>
                <a:gd name="T31" fmla="*/ 23 h 292"/>
                <a:gd name="T32" fmla="*/ 215 w 290"/>
                <a:gd name="T33" fmla="*/ 35 h 292"/>
                <a:gd name="T34" fmla="*/ 212 w 290"/>
                <a:gd name="T35" fmla="*/ 44 h 292"/>
                <a:gd name="T36" fmla="*/ 206 w 290"/>
                <a:gd name="T37" fmla="*/ 60 h 292"/>
                <a:gd name="T38" fmla="*/ 201 w 290"/>
                <a:gd name="T39" fmla="*/ 73 h 292"/>
                <a:gd name="T40" fmla="*/ 194 w 290"/>
                <a:gd name="T41" fmla="*/ 85 h 292"/>
                <a:gd name="T42" fmla="*/ 189 w 290"/>
                <a:gd name="T43" fmla="*/ 98 h 292"/>
                <a:gd name="T44" fmla="*/ 176 w 290"/>
                <a:gd name="T45" fmla="*/ 101 h 292"/>
                <a:gd name="T46" fmla="*/ 162 w 290"/>
                <a:gd name="T47" fmla="*/ 107 h 292"/>
                <a:gd name="T48" fmla="*/ 148 w 290"/>
                <a:gd name="T49" fmla="*/ 112 h 292"/>
                <a:gd name="T50" fmla="*/ 135 w 290"/>
                <a:gd name="T51" fmla="*/ 110 h 292"/>
                <a:gd name="T52" fmla="*/ 123 w 290"/>
                <a:gd name="T53" fmla="*/ 112 h 292"/>
                <a:gd name="T54" fmla="*/ 107 w 290"/>
                <a:gd name="T55" fmla="*/ 112 h 292"/>
                <a:gd name="T56" fmla="*/ 92 w 290"/>
                <a:gd name="T57" fmla="*/ 117 h 292"/>
                <a:gd name="T58" fmla="*/ 82 w 290"/>
                <a:gd name="T59" fmla="*/ 126 h 292"/>
                <a:gd name="T60" fmla="*/ 67 w 290"/>
                <a:gd name="T61" fmla="*/ 133 h 292"/>
                <a:gd name="T62" fmla="*/ 57 w 290"/>
                <a:gd name="T63" fmla="*/ 142 h 292"/>
                <a:gd name="T64" fmla="*/ 44 w 290"/>
                <a:gd name="T65" fmla="*/ 144 h 292"/>
                <a:gd name="T66" fmla="*/ 28 w 290"/>
                <a:gd name="T67" fmla="*/ 146 h 292"/>
                <a:gd name="T68" fmla="*/ 18 w 290"/>
                <a:gd name="T69" fmla="*/ 147 h 292"/>
                <a:gd name="T70" fmla="*/ 16 w 290"/>
                <a:gd name="T71" fmla="*/ 163 h 292"/>
                <a:gd name="T72" fmla="*/ 2 w 290"/>
                <a:gd name="T73" fmla="*/ 174 h 292"/>
                <a:gd name="T74" fmla="*/ 0 w 290"/>
                <a:gd name="T75" fmla="*/ 187 h 292"/>
                <a:gd name="T76" fmla="*/ 14 w 290"/>
                <a:gd name="T77" fmla="*/ 199 h 292"/>
                <a:gd name="T78" fmla="*/ 43 w 290"/>
                <a:gd name="T79" fmla="*/ 212 h 292"/>
                <a:gd name="T80" fmla="*/ 59 w 290"/>
                <a:gd name="T81" fmla="*/ 217 h 292"/>
                <a:gd name="T82" fmla="*/ 66 w 290"/>
                <a:gd name="T83" fmla="*/ 231 h 292"/>
                <a:gd name="T84" fmla="*/ 82 w 290"/>
                <a:gd name="T85" fmla="*/ 240 h 292"/>
                <a:gd name="T86" fmla="*/ 92 w 290"/>
                <a:gd name="T87" fmla="*/ 254 h 292"/>
                <a:gd name="T88" fmla="*/ 82 w 290"/>
                <a:gd name="T89" fmla="*/ 261 h 292"/>
                <a:gd name="T90" fmla="*/ 66 w 290"/>
                <a:gd name="T91" fmla="*/ 263 h 292"/>
                <a:gd name="T92" fmla="*/ 69 w 290"/>
                <a:gd name="T93" fmla="*/ 277 h 292"/>
                <a:gd name="T94" fmla="*/ 101 w 290"/>
                <a:gd name="T95" fmla="*/ 281 h 292"/>
                <a:gd name="T96" fmla="*/ 149 w 290"/>
                <a:gd name="T97" fmla="*/ 281 h 292"/>
                <a:gd name="T98" fmla="*/ 158 w 290"/>
                <a:gd name="T99" fmla="*/ 292 h 292"/>
                <a:gd name="T100" fmla="*/ 158 w 290"/>
                <a:gd name="T101" fmla="*/ 292 h 292"/>
                <a:gd name="T102" fmla="*/ 158 w 290"/>
                <a:gd name="T10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0" h="292">
                  <a:moveTo>
                    <a:pt x="158" y="292"/>
                  </a:moveTo>
                  <a:lnTo>
                    <a:pt x="219" y="283"/>
                  </a:lnTo>
                  <a:lnTo>
                    <a:pt x="270" y="279"/>
                  </a:lnTo>
                  <a:lnTo>
                    <a:pt x="272" y="260"/>
                  </a:lnTo>
                  <a:lnTo>
                    <a:pt x="274" y="176"/>
                  </a:lnTo>
                  <a:lnTo>
                    <a:pt x="272" y="130"/>
                  </a:lnTo>
                  <a:lnTo>
                    <a:pt x="274" y="94"/>
                  </a:lnTo>
                  <a:lnTo>
                    <a:pt x="274" y="35"/>
                  </a:lnTo>
                  <a:lnTo>
                    <a:pt x="288" y="35"/>
                  </a:lnTo>
                  <a:lnTo>
                    <a:pt x="290" y="12"/>
                  </a:lnTo>
                  <a:lnTo>
                    <a:pt x="288" y="0"/>
                  </a:lnTo>
                  <a:lnTo>
                    <a:pt x="276" y="0"/>
                  </a:lnTo>
                  <a:lnTo>
                    <a:pt x="261" y="9"/>
                  </a:lnTo>
                  <a:lnTo>
                    <a:pt x="251" y="14"/>
                  </a:lnTo>
                  <a:lnTo>
                    <a:pt x="238" y="16"/>
                  </a:lnTo>
                  <a:lnTo>
                    <a:pt x="224" y="23"/>
                  </a:lnTo>
                  <a:lnTo>
                    <a:pt x="215" y="35"/>
                  </a:lnTo>
                  <a:lnTo>
                    <a:pt x="212" y="44"/>
                  </a:lnTo>
                  <a:lnTo>
                    <a:pt x="206" y="60"/>
                  </a:lnTo>
                  <a:lnTo>
                    <a:pt x="201" y="73"/>
                  </a:lnTo>
                  <a:lnTo>
                    <a:pt x="194" y="85"/>
                  </a:lnTo>
                  <a:lnTo>
                    <a:pt x="189" y="98"/>
                  </a:lnTo>
                  <a:lnTo>
                    <a:pt x="176" y="101"/>
                  </a:lnTo>
                  <a:lnTo>
                    <a:pt x="162" y="107"/>
                  </a:lnTo>
                  <a:lnTo>
                    <a:pt x="148" y="112"/>
                  </a:lnTo>
                  <a:lnTo>
                    <a:pt x="135" y="110"/>
                  </a:lnTo>
                  <a:lnTo>
                    <a:pt x="123" y="112"/>
                  </a:lnTo>
                  <a:lnTo>
                    <a:pt x="107" y="112"/>
                  </a:lnTo>
                  <a:lnTo>
                    <a:pt x="92" y="117"/>
                  </a:lnTo>
                  <a:lnTo>
                    <a:pt x="82" y="126"/>
                  </a:lnTo>
                  <a:lnTo>
                    <a:pt x="67" y="133"/>
                  </a:lnTo>
                  <a:lnTo>
                    <a:pt x="57" y="142"/>
                  </a:lnTo>
                  <a:lnTo>
                    <a:pt x="44" y="144"/>
                  </a:lnTo>
                  <a:lnTo>
                    <a:pt x="28" y="146"/>
                  </a:lnTo>
                  <a:lnTo>
                    <a:pt x="18" y="147"/>
                  </a:lnTo>
                  <a:lnTo>
                    <a:pt x="16" y="163"/>
                  </a:lnTo>
                  <a:lnTo>
                    <a:pt x="2" y="174"/>
                  </a:lnTo>
                  <a:lnTo>
                    <a:pt x="0" y="187"/>
                  </a:lnTo>
                  <a:lnTo>
                    <a:pt x="14" y="199"/>
                  </a:lnTo>
                  <a:lnTo>
                    <a:pt x="43" y="212"/>
                  </a:lnTo>
                  <a:lnTo>
                    <a:pt x="59" y="217"/>
                  </a:lnTo>
                  <a:lnTo>
                    <a:pt x="66" y="231"/>
                  </a:lnTo>
                  <a:lnTo>
                    <a:pt x="82" y="240"/>
                  </a:lnTo>
                  <a:lnTo>
                    <a:pt x="92" y="254"/>
                  </a:lnTo>
                  <a:lnTo>
                    <a:pt x="82" y="261"/>
                  </a:lnTo>
                  <a:lnTo>
                    <a:pt x="66" y="263"/>
                  </a:lnTo>
                  <a:lnTo>
                    <a:pt x="69" y="277"/>
                  </a:lnTo>
                  <a:lnTo>
                    <a:pt x="101" y="281"/>
                  </a:lnTo>
                  <a:lnTo>
                    <a:pt x="149" y="281"/>
                  </a:lnTo>
                  <a:lnTo>
                    <a:pt x="158" y="292"/>
                  </a:lnTo>
                  <a:lnTo>
                    <a:pt x="158" y="292"/>
                  </a:lnTo>
                  <a:lnTo>
                    <a:pt x="15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50">
              <a:extLst>
                <a:ext uri="{FF2B5EF4-FFF2-40B4-BE49-F238E27FC236}">
                  <a16:creationId xmlns:a16="http://schemas.microsoft.com/office/drawing/2014/main" id="{0A7CC512-1927-E067-ED4D-D5FE416A43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53029" y="9818595"/>
              <a:ext cx="614366" cy="478844"/>
            </a:xfrm>
            <a:custGeom>
              <a:avLst/>
              <a:gdLst>
                <a:gd name="T0" fmla="*/ 128 w 272"/>
                <a:gd name="T1" fmla="*/ 212 h 212"/>
                <a:gd name="T2" fmla="*/ 156 w 272"/>
                <a:gd name="T3" fmla="*/ 212 h 212"/>
                <a:gd name="T4" fmla="*/ 190 w 272"/>
                <a:gd name="T5" fmla="*/ 210 h 212"/>
                <a:gd name="T6" fmla="*/ 224 w 272"/>
                <a:gd name="T7" fmla="*/ 210 h 212"/>
                <a:gd name="T8" fmla="*/ 242 w 272"/>
                <a:gd name="T9" fmla="*/ 210 h 212"/>
                <a:gd name="T10" fmla="*/ 263 w 272"/>
                <a:gd name="T11" fmla="*/ 208 h 212"/>
                <a:gd name="T12" fmla="*/ 272 w 272"/>
                <a:gd name="T13" fmla="*/ 197 h 212"/>
                <a:gd name="T14" fmla="*/ 272 w 272"/>
                <a:gd name="T15" fmla="*/ 116 h 212"/>
                <a:gd name="T16" fmla="*/ 272 w 272"/>
                <a:gd name="T17" fmla="*/ 87 h 212"/>
                <a:gd name="T18" fmla="*/ 272 w 272"/>
                <a:gd name="T19" fmla="*/ 34 h 212"/>
                <a:gd name="T20" fmla="*/ 272 w 272"/>
                <a:gd name="T21" fmla="*/ 9 h 212"/>
                <a:gd name="T22" fmla="*/ 226 w 272"/>
                <a:gd name="T23" fmla="*/ 0 h 212"/>
                <a:gd name="T24" fmla="*/ 190 w 272"/>
                <a:gd name="T25" fmla="*/ 2 h 212"/>
                <a:gd name="T26" fmla="*/ 156 w 272"/>
                <a:gd name="T27" fmla="*/ 2 h 212"/>
                <a:gd name="T28" fmla="*/ 119 w 272"/>
                <a:gd name="T29" fmla="*/ 0 h 212"/>
                <a:gd name="T30" fmla="*/ 87 w 272"/>
                <a:gd name="T31" fmla="*/ 2 h 212"/>
                <a:gd name="T32" fmla="*/ 21 w 272"/>
                <a:gd name="T33" fmla="*/ 0 h 212"/>
                <a:gd name="T34" fmla="*/ 0 w 272"/>
                <a:gd name="T35" fmla="*/ 2 h 212"/>
                <a:gd name="T36" fmla="*/ 7 w 272"/>
                <a:gd name="T37" fmla="*/ 14 h 212"/>
                <a:gd name="T38" fmla="*/ 5 w 272"/>
                <a:gd name="T39" fmla="*/ 28 h 212"/>
                <a:gd name="T40" fmla="*/ 11 w 272"/>
                <a:gd name="T41" fmla="*/ 41 h 212"/>
                <a:gd name="T42" fmla="*/ 19 w 272"/>
                <a:gd name="T43" fmla="*/ 51 h 212"/>
                <a:gd name="T44" fmla="*/ 21 w 272"/>
                <a:gd name="T45" fmla="*/ 66 h 212"/>
                <a:gd name="T46" fmla="*/ 28 w 272"/>
                <a:gd name="T47" fmla="*/ 78 h 212"/>
                <a:gd name="T48" fmla="*/ 30 w 272"/>
                <a:gd name="T49" fmla="*/ 92 h 212"/>
                <a:gd name="T50" fmla="*/ 32 w 272"/>
                <a:gd name="T51" fmla="*/ 108 h 212"/>
                <a:gd name="T52" fmla="*/ 23 w 272"/>
                <a:gd name="T53" fmla="*/ 121 h 212"/>
                <a:gd name="T54" fmla="*/ 25 w 272"/>
                <a:gd name="T55" fmla="*/ 133 h 212"/>
                <a:gd name="T56" fmla="*/ 27 w 272"/>
                <a:gd name="T57" fmla="*/ 149 h 212"/>
                <a:gd name="T58" fmla="*/ 18 w 272"/>
                <a:gd name="T59" fmla="*/ 162 h 212"/>
                <a:gd name="T60" fmla="*/ 27 w 272"/>
                <a:gd name="T61" fmla="*/ 173 h 212"/>
                <a:gd name="T62" fmla="*/ 43 w 272"/>
                <a:gd name="T63" fmla="*/ 174 h 212"/>
                <a:gd name="T64" fmla="*/ 55 w 272"/>
                <a:gd name="T65" fmla="*/ 176 h 212"/>
                <a:gd name="T66" fmla="*/ 71 w 272"/>
                <a:gd name="T67" fmla="*/ 178 h 212"/>
                <a:gd name="T68" fmla="*/ 82 w 272"/>
                <a:gd name="T69" fmla="*/ 196 h 212"/>
                <a:gd name="T70" fmla="*/ 96 w 272"/>
                <a:gd name="T71" fmla="*/ 190 h 212"/>
                <a:gd name="T72" fmla="*/ 103 w 272"/>
                <a:gd name="T73" fmla="*/ 203 h 212"/>
                <a:gd name="T74" fmla="*/ 116 w 272"/>
                <a:gd name="T75" fmla="*/ 210 h 212"/>
                <a:gd name="T76" fmla="*/ 128 w 272"/>
                <a:gd name="T77" fmla="*/ 212 h 212"/>
                <a:gd name="T78" fmla="*/ 128 w 272"/>
                <a:gd name="T79" fmla="*/ 212 h 212"/>
                <a:gd name="T80" fmla="*/ 128 w 272"/>
                <a:gd name="T8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2" h="212">
                  <a:moveTo>
                    <a:pt x="128" y="212"/>
                  </a:moveTo>
                  <a:lnTo>
                    <a:pt x="156" y="212"/>
                  </a:lnTo>
                  <a:lnTo>
                    <a:pt x="190" y="210"/>
                  </a:lnTo>
                  <a:lnTo>
                    <a:pt x="224" y="210"/>
                  </a:lnTo>
                  <a:lnTo>
                    <a:pt x="242" y="210"/>
                  </a:lnTo>
                  <a:lnTo>
                    <a:pt x="263" y="208"/>
                  </a:lnTo>
                  <a:lnTo>
                    <a:pt x="272" y="197"/>
                  </a:lnTo>
                  <a:lnTo>
                    <a:pt x="272" y="116"/>
                  </a:lnTo>
                  <a:lnTo>
                    <a:pt x="272" y="87"/>
                  </a:lnTo>
                  <a:lnTo>
                    <a:pt x="272" y="34"/>
                  </a:lnTo>
                  <a:lnTo>
                    <a:pt x="272" y="9"/>
                  </a:lnTo>
                  <a:lnTo>
                    <a:pt x="226" y="0"/>
                  </a:lnTo>
                  <a:lnTo>
                    <a:pt x="190" y="2"/>
                  </a:lnTo>
                  <a:lnTo>
                    <a:pt x="156" y="2"/>
                  </a:lnTo>
                  <a:lnTo>
                    <a:pt x="119" y="0"/>
                  </a:lnTo>
                  <a:lnTo>
                    <a:pt x="87" y="2"/>
                  </a:lnTo>
                  <a:lnTo>
                    <a:pt x="21" y="0"/>
                  </a:lnTo>
                  <a:lnTo>
                    <a:pt x="0" y="2"/>
                  </a:lnTo>
                  <a:lnTo>
                    <a:pt x="7" y="14"/>
                  </a:lnTo>
                  <a:lnTo>
                    <a:pt x="5" y="28"/>
                  </a:lnTo>
                  <a:lnTo>
                    <a:pt x="11" y="41"/>
                  </a:lnTo>
                  <a:lnTo>
                    <a:pt x="19" y="51"/>
                  </a:lnTo>
                  <a:lnTo>
                    <a:pt x="21" y="66"/>
                  </a:lnTo>
                  <a:lnTo>
                    <a:pt x="28" y="78"/>
                  </a:lnTo>
                  <a:lnTo>
                    <a:pt x="30" y="92"/>
                  </a:lnTo>
                  <a:lnTo>
                    <a:pt x="32" y="108"/>
                  </a:lnTo>
                  <a:lnTo>
                    <a:pt x="23" y="121"/>
                  </a:lnTo>
                  <a:lnTo>
                    <a:pt x="25" y="133"/>
                  </a:lnTo>
                  <a:lnTo>
                    <a:pt x="27" y="149"/>
                  </a:lnTo>
                  <a:lnTo>
                    <a:pt x="18" y="162"/>
                  </a:lnTo>
                  <a:lnTo>
                    <a:pt x="27" y="173"/>
                  </a:lnTo>
                  <a:lnTo>
                    <a:pt x="43" y="174"/>
                  </a:lnTo>
                  <a:lnTo>
                    <a:pt x="55" y="176"/>
                  </a:lnTo>
                  <a:lnTo>
                    <a:pt x="71" y="178"/>
                  </a:lnTo>
                  <a:lnTo>
                    <a:pt x="82" y="196"/>
                  </a:lnTo>
                  <a:lnTo>
                    <a:pt x="96" y="190"/>
                  </a:lnTo>
                  <a:lnTo>
                    <a:pt x="103" y="203"/>
                  </a:lnTo>
                  <a:lnTo>
                    <a:pt x="116" y="210"/>
                  </a:lnTo>
                  <a:lnTo>
                    <a:pt x="128" y="212"/>
                  </a:lnTo>
                  <a:lnTo>
                    <a:pt x="128" y="212"/>
                  </a:lnTo>
                  <a:lnTo>
                    <a:pt x="128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51">
              <a:extLst>
                <a:ext uri="{FF2B5EF4-FFF2-40B4-BE49-F238E27FC236}">
                  <a16:creationId xmlns:a16="http://schemas.microsoft.com/office/drawing/2014/main" id="{8584E766-AE1D-A1AC-6B52-6E375CA60F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82995" y="8917374"/>
              <a:ext cx="887669" cy="1163230"/>
            </a:xfrm>
            <a:custGeom>
              <a:avLst/>
              <a:gdLst>
                <a:gd name="T0" fmla="*/ 133 w 393"/>
                <a:gd name="T1" fmla="*/ 515 h 515"/>
                <a:gd name="T2" fmla="*/ 218 w 393"/>
                <a:gd name="T3" fmla="*/ 427 h 515"/>
                <a:gd name="T4" fmla="*/ 318 w 393"/>
                <a:gd name="T5" fmla="*/ 328 h 515"/>
                <a:gd name="T6" fmla="*/ 336 w 393"/>
                <a:gd name="T7" fmla="*/ 306 h 515"/>
                <a:gd name="T8" fmla="*/ 329 w 393"/>
                <a:gd name="T9" fmla="*/ 292 h 515"/>
                <a:gd name="T10" fmla="*/ 343 w 393"/>
                <a:gd name="T11" fmla="*/ 276 h 515"/>
                <a:gd name="T12" fmla="*/ 348 w 393"/>
                <a:gd name="T13" fmla="*/ 296 h 515"/>
                <a:gd name="T14" fmla="*/ 393 w 393"/>
                <a:gd name="T15" fmla="*/ 249 h 515"/>
                <a:gd name="T16" fmla="*/ 380 w 393"/>
                <a:gd name="T17" fmla="*/ 237 h 515"/>
                <a:gd name="T18" fmla="*/ 315 w 393"/>
                <a:gd name="T19" fmla="*/ 272 h 515"/>
                <a:gd name="T20" fmla="*/ 300 w 393"/>
                <a:gd name="T21" fmla="*/ 283 h 515"/>
                <a:gd name="T22" fmla="*/ 213 w 393"/>
                <a:gd name="T23" fmla="*/ 102 h 515"/>
                <a:gd name="T24" fmla="*/ 192 w 393"/>
                <a:gd name="T25" fmla="*/ 46 h 515"/>
                <a:gd name="T26" fmla="*/ 181 w 393"/>
                <a:gd name="T27" fmla="*/ 29 h 515"/>
                <a:gd name="T28" fmla="*/ 154 w 393"/>
                <a:gd name="T29" fmla="*/ 0 h 515"/>
                <a:gd name="T30" fmla="*/ 106 w 393"/>
                <a:gd name="T31" fmla="*/ 48 h 515"/>
                <a:gd name="T32" fmla="*/ 55 w 393"/>
                <a:gd name="T33" fmla="*/ 103 h 515"/>
                <a:gd name="T34" fmla="*/ 69 w 393"/>
                <a:gd name="T35" fmla="*/ 121 h 515"/>
                <a:gd name="T36" fmla="*/ 39 w 393"/>
                <a:gd name="T37" fmla="*/ 150 h 515"/>
                <a:gd name="T38" fmla="*/ 32 w 393"/>
                <a:gd name="T39" fmla="*/ 159 h 515"/>
                <a:gd name="T40" fmla="*/ 21 w 393"/>
                <a:gd name="T41" fmla="*/ 171 h 515"/>
                <a:gd name="T42" fmla="*/ 0 w 393"/>
                <a:gd name="T43" fmla="*/ 191 h 515"/>
                <a:gd name="T44" fmla="*/ 42 w 393"/>
                <a:gd name="T45" fmla="*/ 235 h 515"/>
                <a:gd name="T46" fmla="*/ 65 w 393"/>
                <a:gd name="T47" fmla="*/ 256 h 515"/>
                <a:gd name="T48" fmla="*/ 42 w 393"/>
                <a:gd name="T49" fmla="*/ 280 h 515"/>
                <a:gd name="T50" fmla="*/ 56 w 393"/>
                <a:gd name="T51" fmla="*/ 301 h 515"/>
                <a:gd name="T52" fmla="*/ 42 w 393"/>
                <a:gd name="T53" fmla="*/ 312 h 515"/>
                <a:gd name="T54" fmla="*/ 30 w 393"/>
                <a:gd name="T55" fmla="*/ 328 h 515"/>
                <a:gd name="T56" fmla="*/ 42 w 393"/>
                <a:gd name="T57" fmla="*/ 342 h 515"/>
                <a:gd name="T58" fmla="*/ 56 w 393"/>
                <a:gd name="T59" fmla="*/ 347 h 515"/>
                <a:gd name="T60" fmla="*/ 60 w 393"/>
                <a:gd name="T61" fmla="*/ 372 h 515"/>
                <a:gd name="T62" fmla="*/ 62 w 393"/>
                <a:gd name="T63" fmla="*/ 386 h 515"/>
                <a:gd name="T64" fmla="*/ 69 w 393"/>
                <a:gd name="T65" fmla="*/ 406 h 515"/>
                <a:gd name="T66" fmla="*/ 64 w 393"/>
                <a:gd name="T67" fmla="*/ 422 h 515"/>
                <a:gd name="T68" fmla="*/ 76 w 393"/>
                <a:gd name="T69" fmla="*/ 429 h 515"/>
                <a:gd name="T70" fmla="*/ 65 w 393"/>
                <a:gd name="T71" fmla="*/ 438 h 515"/>
                <a:gd name="T72" fmla="*/ 76 w 393"/>
                <a:gd name="T73" fmla="*/ 452 h 515"/>
                <a:gd name="T74" fmla="*/ 89 w 393"/>
                <a:gd name="T75" fmla="*/ 459 h 515"/>
                <a:gd name="T76" fmla="*/ 103 w 393"/>
                <a:gd name="T77" fmla="*/ 472 h 515"/>
                <a:gd name="T78" fmla="*/ 119 w 393"/>
                <a:gd name="T79" fmla="*/ 481 h 515"/>
                <a:gd name="T80" fmla="*/ 122 w 393"/>
                <a:gd name="T81" fmla="*/ 497 h 515"/>
                <a:gd name="T82" fmla="*/ 131 w 393"/>
                <a:gd name="T83" fmla="*/ 511 h 515"/>
                <a:gd name="T84" fmla="*/ 133 w 393"/>
                <a:gd name="T85" fmla="*/ 515 h 515"/>
                <a:gd name="T86" fmla="*/ 133 w 393"/>
                <a:gd name="T87" fmla="*/ 515 h 515"/>
                <a:gd name="T88" fmla="*/ 133 w 393"/>
                <a:gd name="T8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93" h="515">
                  <a:moveTo>
                    <a:pt x="133" y="515"/>
                  </a:moveTo>
                  <a:lnTo>
                    <a:pt x="218" y="427"/>
                  </a:lnTo>
                  <a:lnTo>
                    <a:pt x="318" y="328"/>
                  </a:lnTo>
                  <a:lnTo>
                    <a:pt x="336" y="306"/>
                  </a:lnTo>
                  <a:lnTo>
                    <a:pt x="329" y="292"/>
                  </a:lnTo>
                  <a:lnTo>
                    <a:pt x="343" y="276"/>
                  </a:lnTo>
                  <a:lnTo>
                    <a:pt x="348" y="296"/>
                  </a:lnTo>
                  <a:lnTo>
                    <a:pt x="393" y="249"/>
                  </a:lnTo>
                  <a:lnTo>
                    <a:pt x="380" y="237"/>
                  </a:lnTo>
                  <a:lnTo>
                    <a:pt x="315" y="272"/>
                  </a:lnTo>
                  <a:lnTo>
                    <a:pt x="300" y="283"/>
                  </a:lnTo>
                  <a:lnTo>
                    <a:pt x="213" y="102"/>
                  </a:lnTo>
                  <a:lnTo>
                    <a:pt x="192" y="46"/>
                  </a:lnTo>
                  <a:lnTo>
                    <a:pt x="181" y="29"/>
                  </a:lnTo>
                  <a:lnTo>
                    <a:pt x="154" y="0"/>
                  </a:lnTo>
                  <a:lnTo>
                    <a:pt x="106" y="48"/>
                  </a:lnTo>
                  <a:lnTo>
                    <a:pt x="55" y="103"/>
                  </a:lnTo>
                  <a:lnTo>
                    <a:pt x="69" y="121"/>
                  </a:lnTo>
                  <a:lnTo>
                    <a:pt x="39" y="150"/>
                  </a:lnTo>
                  <a:lnTo>
                    <a:pt x="32" y="159"/>
                  </a:lnTo>
                  <a:lnTo>
                    <a:pt x="21" y="171"/>
                  </a:lnTo>
                  <a:lnTo>
                    <a:pt x="0" y="191"/>
                  </a:lnTo>
                  <a:lnTo>
                    <a:pt x="42" y="235"/>
                  </a:lnTo>
                  <a:lnTo>
                    <a:pt x="65" y="256"/>
                  </a:lnTo>
                  <a:lnTo>
                    <a:pt x="42" y="280"/>
                  </a:lnTo>
                  <a:lnTo>
                    <a:pt x="56" y="301"/>
                  </a:lnTo>
                  <a:lnTo>
                    <a:pt x="42" y="312"/>
                  </a:lnTo>
                  <a:lnTo>
                    <a:pt x="30" y="328"/>
                  </a:lnTo>
                  <a:lnTo>
                    <a:pt x="42" y="342"/>
                  </a:lnTo>
                  <a:lnTo>
                    <a:pt x="56" y="347"/>
                  </a:lnTo>
                  <a:lnTo>
                    <a:pt x="60" y="372"/>
                  </a:lnTo>
                  <a:lnTo>
                    <a:pt x="62" y="386"/>
                  </a:lnTo>
                  <a:lnTo>
                    <a:pt x="69" y="406"/>
                  </a:lnTo>
                  <a:lnTo>
                    <a:pt x="64" y="422"/>
                  </a:lnTo>
                  <a:lnTo>
                    <a:pt x="76" y="429"/>
                  </a:lnTo>
                  <a:lnTo>
                    <a:pt x="65" y="438"/>
                  </a:lnTo>
                  <a:lnTo>
                    <a:pt x="76" y="452"/>
                  </a:lnTo>
                  <a:lnTo>
                    <a:pt x="89" y="459"/>
                  </a:lnTo>
                  <a:lnTo>
                    <a:pt x="103" y="472"/>
                  </a:lnTo>
                  <a:lnTo>
                    <a:pt x="119" y="481"/>
                  </a:lnTo>
                  <a:lnTo>
                    <a:pt x="122" y="497"/>
                  </a:lnTo>
                  <a:lnTo>
                    <a:pt x="131" y="511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3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52">
              <a:extLst>
                <a:ext uri="{FF2B5EF4-FFF2-40B4-BE49-F238E27FC236}">
                  <a16:creationId xmlns:a16="http://schemas.microsoft.com/office/drawing/2014/main" id="{2AC96FF5-9F59-AC3E-93C7-61309A9835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28801" y="9267473"/>
              <a:ext cx="743112" cy="555640"/>
            </a:xfrm>
            <a:custGeom>
              <a:avLst/>
              <a:gdLst>
                <a:gd name="T0" fmla="*/ 327 w 329"/>
                <a:gd name="T1" fmla="*/ 244 h 246"/>
                <a:gd name="T2" fmla="*/ 327 w 329"/>
                <a:gd name="T3" fmla="*/ 194 h 246"/>
                <a:gd name="T4" fmla="*/ 329 w 329"/>
                <a:gd name="T5" fmla="*/ 160 h 246"/>
                <a:gd name="T6" fmla="*/ 327 w 329"/>
                <a:gd name="T7" fmla="*/ 114 h 246"/>
                <a:gd name="T8" fmla="*/ 327 w 329"/>
                <a:gd name="T9" fmla="*/ 98 h 246"/>
                <a:gd name="T10" fmla="*/ 329 w 329"/>
                <a:gd name="T11" fmla="*/ 85 h 246"/>
                <a:gd name="T12" fmla="*/ 329 w 329"/>
                <a:gd name="T13" fmla="*/ 50 h 246"/>
                <a:gd name="T14" fmla="*/ 320 w 329"/>
                <a:gd name="T15" fmla="*/ 39 h 246"/>
                <a:gd name="T16" fmla="*/ 329 w 329"/>
                <a:gd name="T17" fmla="*/ 4 h 246"/>
                <a:gd name="T18" fmla="*/ 277 w 329"/>
                <a:gd name="T19" fmla="*/ 4 h 246"/>
                <a:gd name="T20" fmla="*/ 254 w 329"/>
                <a:gd name="T21" fmla="*/ 2 h 246"/>
                <a:gd name="T22" fmla="*/ 240 w 329"/>
                <a:gd name="T23" fmla="*/ 9 h 246"/>
                <a:gd name="T24" fmla="*/ 210 w 329"/>
                <a:gd name="T25" fmla="*/ 2 h 246"/>
                <a:gd name="T26" fmla="*/ 140 w 329"/>
                <a:gd name="T27" fmla="*/ 4 h 246"/>
                <a:gd name="T28" fmla="*/ 115 w 329"/>
                <a:gd name="T29" fmla="*/ 0 h 246"/>
                <a:gd name="T30" fmla="*/ 103 w 329"/>
                <a:gd name="T31" fmla="*/ 5 h 246"/>
                <a:gd name="T32" fmla="*/ 94 w 329"/>
                <a:gd name="T33" fmla="*/ 18 h 246"/>
                <a:gd name="T34" fmla="*/ 80 w 329"/>
                <a:gd name="T35" fmla="*/ 25 h 246"/>
                <a:gd name="T36" fmla="*/ 64 w 329"/>
                <a:gd name="T37" fmla="*/ 30 h 246"/>
                <a:gd name="T38" fmla="*/ 53 w 329"/>
                <a:gd name="T39" fmla="*/ 41 h 246"/>
                <a:gd name="T40" fmla="*/ 44 w 329"/>
                <a:gd name="T41" fmla="*/ 53 h 246"/>
                <a:gd name="T42" fmla="*/ 37 w 329"/>
                <a:gd name="T43" fmla="*/ 62 h 246"/>
                <a:gd name="T44" fmla="*/ 30 w 329"/>
                <a:gd name="T45" fmla="*/ 71 h 246"/>
                <a:gd name="T46" fmla="*/ 17 w 329"/>
                <a:gd name="T47" fmla="*/ 82 h 246"/>
                <a:gd name="T48" fmla="*/ 7 w 329"/>
                <a:gd name="T49" fmla="*/ 91 h 246"/>
                <a:gd name="T50" fmla="*/ 3 w 329"/>
                <a:gd name="T51" fmla="*/ 103 h 246"/>
                <a:gd name="T52" fmla="*/ 1 w 329"/>
                <a:gd name="T53" fmla="*/ 116 h 246"/>
                <a:gd name="T54" fmla="*/ 0 w 329"/>
                <a:gd name="T55" fmla="*/ 128 h 246"/>
                <a:gd name="T56" fmla="*/ 7 w 329"/>
                <a:gd name="T57" fmla="*/ 142 h 246"/>
                <a:gd name="T58" fmla="*/ 16 w 329"/>
                <a:gd name="T59" fmla="*/ 150 h 246"/>
                <a:gd name="T60" fmla="*/ 17 w 329"/>
                <a:gd name="T61" fmla="*/ 164 h 246"/>
                <a:gd name="T62" fmla="*/ 23 w 329"/>
                <a:gd name="T63" fmla="*/ 176 h 246"/>
                <a:gd name="T64" fmla="*/ 35 w 329"/>
                <a:gd name="T65" fmla="*/ 185 h 246"/>
                <a:gd name="T66" fmla="*/ 35 w 329"/>
                <a:gd name="T67" fmla="*/ 201 h 246"/>
                <a:gd name="T68" fmla="*/ 41 w 329"/>
                <a:gd name="T69" fmla="*/ 214 h 246"/>
                <a:gd name="T70" fmla="*/ 39 w 329"/>
                <a:gd name="T71" fmla="*/ 233 h 246"/>
                <a:gd name="T72" fmla="*/ 53 w 329"/>
                <a:gd name="T73" fmla="*/ 239 h 246"/>
                <a:gd name="T74" fmla="*/ 69 w 329"/>
                <a:gd name="T75" fmla="*/ 244 h 246"/>
                <a:gd name="T76" fmla="*/ 140 w 329"/>
                <a:gd name="T77" fmla="*/ 246 h 246"/>
                <a:gd name="T78" fmla="*/ 171 w 329"/>
                <a:gd name="T79" fmla="*/ 244 h 246"/>
                <a:gd name="T80" fmla="*/ 211 w 329"/>
                <a:gd name="T81" fmla="*/ 246 h 246"/>
                <a:gd name="T82" fmla="*/ 244 w 329"/>
                <a:gd name="T83" fmla="*/ 246 h 246"/>
                <a:gd name="T84" fmla="*/ 279 w 329"/>
                <a:gd name="T85" fmla="*/ 244 h 246"/>
                <a:gd name="T86" fmla="*/ 327 w 329"/>
                <a:gd name="T87" fmla="*/ 244 h 246"/>
                <a:gd name="T88" fmla="*/ 327 w 329"/>
                <a:gd name="T89" fmla="*/ 244 h 246"/>
                <a:gd name="T90" fmla="*/ 327 w 329"/>
                <a:gd name="T91" fmla="*/ 24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9" h="246">
                  <a:moveTo>
                    <a:pt x="327" y="244"/>
                  </a:moveTo>
                  <a:lnTo>
                    <a:pt x="327" y="194"/>
                  </a:lnTo>
                  <a:lnTo>
                    <a:pt x="329" y="160"/>
                  </a:lnTo>
                  <a:lnTo>
                    <a:pt x="327" y="114"/>
                  </a:lnTo>
                  <a:lnTo>
                    <a:pt x="327" y="98"/>
                  </a:lnTo>
                  <a:lnTo>
                    <a:pt x="329" y="85"/>
                  </a:lnTo>
                  <a:lnTo>
                    <a:pt x="329" y="50"/>
                  </a:lnTo>
                  <a:lnTo>
                    <a:pt x="320" y="39"/>
                  </a:lnTo>
                  <a:lnTo>
                    <a:pt x="329" y="4"/>
                  </a:lnTo>
                  <a:lnTo>
                    <a:pt x="277" y="4"/>
                  </a:lnTo>
                  <a:lnTo>
                    <a:pt x="254" y="2"/>
                  </a:lnTo>
                  <a:lnTo>
                    <a:pt x="240" y="9"/>
                  </a:lnTo>
                  <a:lnTo>
                    <a:pt x="210" y="2"/>
                  </a:lnTo>
                  <a:lnTo>
                    <a:pt x="140" y="4"/>
                  </a:lnTo>
                  <a:lnTo>
                    <a:pt x="115" y="0"/>
                  </a:lnTo>
                  <a:lnTo>
                    <a:pt x="103" y="5"/>
                  </a:lnTo>
                  <a:lnTo>
                    <a:pt x="94" y="18"/>
                  </a:lnTo>
                  <a:lnTo>
                    <a:pt x="80" y="25"/>
                  </a:lnTo>
                  <a:lnTo>
                    <a:pt x="64" y="30"/>
                  </a:lnTo>
                  <a:lnTo>
                    <a:pt x="53" y="41"/>
                  </a:lnTo>
                  <a:lnTo>
                    <a:pt x="44" y="53"/>
                  </a:lnTo>
                  <a:lnTo>
                    <a:pt x="37" y="62"/>
                  </a:lnTo>
                  <a:lnTo>
                    <a:pt x="30" y="71"/>
                  </a:lnTo>
                  <a:lnTo>
                    <a:pt x="17" y="82"/>
                  </a:lnTo>
                  <a:lnTo>
                    <a:pt x="7" y="91"/>
                  </a:lnTo>
                  <a:lnTo>
                    <a:pt x="3" y="103"/>
                  </a:lnTo>
                  <a:lnTo>
                    <a:pt x="1" y="116"/>
                  </a:lnTo>
                  <a:lnTo>
                    <a:pt x="0" y="128"/>
                  </a:lnTo>
                  <a:lnTo>
                    <a:pt x="7" y="142"/>
                  </a:lnTo>
                  <a:lnTo>
                    <a:pt x="16" y="150"/>
                  </a:lnTo>
                  <a:lnTo>
                    <a:pt x="17" y="164"/>
                  </a:lnTo>
                  <a:lnTo>
                    <a:pt x="23" y="176"/>
                  </a:lnTo>
                  <a:lnTo>
                    <a:pt x="35" y="185"/>
                  </a:lnTo>
                  <a:lnTo>
                    <a:pt x="35" y="201"/>
                  </a:lnTo>
                  <a:lnTo>
                    <a:pt x="41" y="214"/>
                  </a:lnTo>
                  <a:lnTo>
                    <a:pt x="39" y="233"/>
                  </a:lnTo>
                  <a:lnTo>
                    <a:pt x="53" y="239"/>
                  </a:lnTo>
                  <a:lnTo>
                    <a:pt x="69" y="244"/>
                  </a:lnTo>
                  <a:lnTo>
                    <a:pt x="140" y="246"/>
                  </a:lnTo>
                  <a:lnTo>
                    <a:pt x="171" y="244"/>
                  </a:lnTo>
                  <a:lnTo>
                    <a:pt x="211" y="246"/>
                  </a:lnTo>
                  <a:lnTo>
                    <a:pt x="244" y="246"/>
                  </a:lnTo>
                  <a:lnTo>
                    <a:pt x="279" y="244"/>
                  </a:lnTo>
                  <a:lnTo>
                    <a:pt x="327" y="244"/>
                  </a:lnTo>
                  <a:lnTo>
                    <a:pt x="327" y="244"/>
                  </a:lnTo>
                  <a:lnTo>
                    <a:pt x="327" y="24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53">
              <a:extLst>
                <a:ext uri="{FF2B5EF4-FFF2-40B4-BE49-F238E27FC236}">
                  <a16:creationId xmlns:a16="http://schemas.microsoft.com/office/drawing/2014/main" id="{77F4BD47-0B76-9792-9A8E-5489FE02E0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9207" y="8431754"/>
              <a:ext cx="659540" cy="851530"/>
            </a:xfrm>
            <a:custGeom>
              <a:avLst/>
              <a:gdLst>
                <a:gd name="T0" fmla="*/ 121 w 292"/>
                <a:gd name="T1" fmla="*/ 377 h 377"/>
                <a:gd name="T2" fmla="*/ 144 w 292"/>
                <a:gd name="T3" fmla="*/ 374 h 377"/>
                <a:gd name="T4" fmla="*/ 187 w 292"/>
                <a:gd name="T5" fmla="*/ 372 h 377"/>
                <a:gd name="T6" fmla="*/ 198 w 292"/>
                <a:gd name="T7" fmla="*/ 358 h 377"/>
                <a:gd name="T8" fmla="*/ 210 w 292"/>
                <a:gd name="T9" fmla="*/ 340 h 377"/>
                <a:gd name="T10" fmla="*/ 219 w 292"/>
                <a:gd name="T11" fmla="*/ 327 h 377"/>
                <a:gd name="T12" fmla="*/ 258 w 292"/>
                <a:gd name="T13" fmla="*/ 265 h 377"/>
                <a:gd name="T14" fmla="*/ 273 w 292"/>
                <a:gd name="T15" fmla="*/ 276 h 377"/>
                <a:gd name="T16" fmla="*/ 281 w 292"/>
                <a:gd name="T17" fmla="*/ 265 h 377"/>
                <a:gd name="T18" fmla="*/ 292 w 292"/>
                <a:gd name="T19" fmla="*/ 253 h 377"/>
                <a:gd name="T20" fmla="*/ 287 w 292"/>
                <a:gd name="T21" fmla="*/ 238 h 377"/>
                <a:gd name="T22" fmla="*/ 280 w 292"/>
                <a:gd name="T23" fmla="*/ 226 h 377"/>
                <a:gd name="T24" fmla="*/ 285 w 292"/>
                <a:gd name="T25" fmla="*/ 210 h 377"/>
                <a:gd name="T26" fmla="*/ 283 w 292"/>
                <a:gd name="T27" fmla="*/ 197 h 377"/>
                <a:gd name="T28" fmla="*/ 285 w 292"/>
                <a:gd name="T29" fmla="*/ 183 h 377"/>
                <a:gd name="T30" fmla="*/ 269 w 292"/>
                <a:gd name="T31" fmla="*/ 180 h 377"/>
                <a:gd name="T32" fmla="*/ 256 w 292"/>
                <a:gd name="T33" fmla="*/ 171 h 377"/>
                <a:gd name="T34" fmla="*/ 253 w 292"/>
                <a:gd name="T35" fmla="*/ 158 h 377"/>
                <a:gd name="T36" fmla="*/ 248 w 292"/>
                <a:gd name="T37" fmla="*/ 144 h 377"/>
                <a:gd name="T38" fmla="*/ 242 w 292"/>
                <a:gd name="T39" fmla="*/ 128 h 377"/>
                <a:gd name="T40" fmla="*/ 237 w 292"/>
                <a:gd name="T41" fmla="*/ 117 h 377"/>
                <a:gd name="T42" fmla="*/ 246 w 292"/>
                <a:gd name="T43" fmla="*/ 101 h 377"/>
                <a:gd name="T44" fmla="*/ 244 w 292"/>
                <a:gd name="T45" fmla="*/ 89 h 377"/>
                <a:gd name="T46" fmla="*/ 246 w 292"/>
                <a:gd name="T47" fmla="*/ 76 h 377"/>
                <a:gd name="T48" fmla="*/ 244 w 292"/>
                <a:gd name="T49" fmla="*/ 62 h 377"/>
                <a:gd name="T50" fmla="*/ 237 w 292"/>
                <a:gd name="T51" fmla="*/ 50 h 377"/>
                <a:gd name="T52" fmla="*/ 232 w 292"/>
                <a:gd name="T53" fmla="*/ 35 h 377"/>
                <a:gd name="T54" fmla="*/ 223 w 292"/>
                <a:gd name="T55" fmla="*/ 28 h 377"/>
                <a:gd name="T56" fmla="*/ 207 w 292"/>
                <a:gd name="T57" fmla="*/ 26 h 377"/>
                <a:gd name="T58" fmla="*/ 194 w 292"/>
                <a:gd name="T59" fmla="*/ 25 h 377"/>
                <a:gd name="T60" fmla="*/ 185 w 292"/>
                <a:gd name="T61" fmla="*/ 23 h 377"/>
                <a:gd name="T62" fmla="*/ 169 w 292"/>
                <a:gd name="T63" fmla="*/ 18 h 377"/>
                <a:gd name="T64" fmla="*/ 153 w 292"/>
                <a:gd name="T65" fmla="*/ 12 h 377"/>
                <a:gd name="T66" fmla="*/ 137 w 292"/>
                <a:gd name="T67" fmla="*/ 10 h 377"/>
                <a:gd name="T68" fmla="*/ 127 w 292"/>
                <a:gd name="T69" fmla="*/ 0 h 377"/>
                <a:gd name="T70" fmla="*/ 118 w 292"/>
                <a:gd name="T71" fmla="*/ 9 h 377"/>
                <a:gd name="T72" fmla="*/ 114 w 292"/>
                <a:gd name="T73" fmla="*/ 37 h 377"/>
                <a:gd name="T74" fmla="*/ 98 w 292"/>
                <a:gd name="T75" fmla="*/ 35 h 377"/>
                <a:gd name="T76" fmla="*/ 100 w 292"/>
                <a:gd name="T77" fmla="*/ 51 h 377"/>
                <a:gd name="T78" fmla="*/ 107 w 292"/>
                <a:gd name="T79" fmla="*/ 71 h 377"/>
                <a:gd name="T80" fmla="*/ 107 w 292"/>
                <a:gd name="T81" fmla="*/ 94 h 377"/>
                <a:gd name="T82" fmla="*/ 109 w 292"/>
                <a:gd name="T83" fmla="*/ 146 h 377"/>
                <a:gd name="T84" fmla="*/ 95 w 292"/>
                <a:gd name="T85" fmla="*/ 151 h 377"/>
                <a:gd name="T86" fmla="*/ 86 w 292"/>
                <a:gd name="T87" fmla="*/ 172 h 377"/>
                <a:gd name="T88" fmla="*/ 62 w 292"/>
                <a:gd name="T89" fmla="*/ 169 h 377"/>
                <a:gd name="T90" fmla="*/ 45 w 292"/>
                <a:gd name="T91" fmla="*/ 180 h 377"/>
                <a:gd name="T92" fmla="*/ 46 w 292"/>
                <a:gd name="T93" fmla="*/ 226 h 377"/>
                <a:gd name="T94" fmla="*/ 34 w 292"/>
                <a:gd name="T95" fmla="*/ 228 h 377"/>
                <a:gd name="T96" fmla="*/ 18 w 292"/>
                <a:gd name="T97" fmla="*/ 215 h 377"/>
                <a:gd name="T98" fmla="*/ 9 w 292"/>
                <a:gd name="T99" fmla="*/ 204 h 377"/>
                <a:gd name="T100" fmla="*/ 9 w 292"/>
                <a:gd name="T101" fmla="*/ 235 h 377"/>
                <a:gd name="T102" fmla="*/ 16 w 292"/>
                <a:gd name="T103" fmla="*/ 286 h 377"/>
                <a:gd name="T104" fmla="*/ 0 w 292"/>
                <a:gd name="T105" fmla="*/ 288 h 377"/>
                <a:gd name="T106" fmla="*/ 0 w 292"/>
                <a:gd name="T107" fmla="*/ 308 h 377"/>
                <a:gd name="T108" fmla="*/ 9 w 292"/>
                <a:gd name="T109" fmla="*/ 320 h 377"/>
                <a:gd name="T110" fmla="*/ 9 w 292"/>
                <a:gd name="T111" fmla="*/ 343 h 377"/>
                <a:gd name="T112" fmla="*/ 9 w 292"/>
                <a:gd name="T113" fmla="*/ 372 h 377"/>
                <a:gd name="T114" fmla="*/ 73 w 292"/>
                <a:gd name="T115" fmla="*/ 370 h 377"/>
                <a:gd name="T116" fmla="*/ 109 w 292"/>
                <a:gd name="T117" fmla="*/ 372 h 377"/>
                <a:gd name="T118" fmla="*/ 121 w 292"/>
                <a:gd name="T119" fmla="*/ 377 h 377"/>
                <a:gd name="T120" fmla="*/ 121 w 292"/>
                <a:gd name="T121" fmla="*/ 377 h 377"/>
                <a:gd name="T122" fmla="*/ 121 w 292"/>
                <a:gd name="T123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2" h="377">
                  <a:moveTo>
                    <a:pt x="121" y="377"/>
                  </a:moveTo>
                  <a:lnTo>
                    <a:pt x="144" y="374"/>
                  </a:lnTo>
                  <a:lnTo>
                    <a:pt x="187" y="372"/>
                  </a:lnTo>
                  <a:lnTo>
                    <a:pt x="198" y="358"/>
                  </a:lnTo>
                  <a:lnTo>
                    <a:pt x="210" y="340"/>
                  </a:lnTo>
                  <a:lnTo>
                    <a:pt x="219" y="327"/>
                  </a:lnTo>
                  <a:lnTo>
                    <a:pt x="258" y="265"/>
                  </a:lnTo>
                  <a:lnTo>
                    <a:pt x="273" y="276"/>
                  </a:lnTo>
                  <a:lnTo>
                    <a:pt x="281" y="265"/>
                  </a:lnTo>
                  <a:lnTo>
                    <a:pt x="292" y="253"/>
                  </a:lnTo>
                  <a:lnTo>
                    <a:pt x="287" y="238"/>
                  </a:lnTo>
                  <a:lnTo>
                    <a:pt x="280" y="226"/>
                  </a:lnTo>
                  <a:lnTo>
                    <a:pt x="285" y="210"/>
                  </a:lnTo>
                  <a:lnTo>
                    <a:pt x="283" y="197"/>
                  </a:lnTo>
                  <a:lnTo>
                    <a:pt x="285" y="183"/>
                  </a:lnTo>
                  <a:lnTo>
                    <a:pt x="269" y="180"/>
                  </a:lnTo>
                  <a:lnTo>
                    <a:pt x="256" y="171"/>
                  </a:lnTo>
                  <a:lnTo>
                    <a:pt x="253" y="158"/>
                  </a:lnTo>
                  <a:lnTo>
                    <a:pt x="248" y="144"/>
                  </a:lnTo>
                  <a:lnTo>
                    <a:pt x="242" y="128"/>
                  </a:lnTo>
                  <a:lnTo>
                    <a:pt x="237" y="117"/>
                  </a:lnTo>
                  <a:lnTo>
                    <a:pt x="246" y="101"/>
                  </a:lnTo>
                  <a:lnTo>
                    <a:pt x="244" y="89"/>
                  </a:lnTo>
                  <a:lnTo>
                    <a:pt x="246" y="76"/>
                  </a:lnTo>
                  <a:lnTo>
                    <a:pt x="244" y="62"/>
                  </a:lnTo>
                  <a:lnTo>
                    <a:pt x="237" y="50"/>
                  </a:lnTo>
                  <a:lnTo>
                    <a:pt x="232" y="35"/>
                  </a:lnTo>
                  <a:lnTo>
                    <a:pt x="223" y="28"/>
                  </a:lnTo>
                  <a:lnTo>
                    <a:pt x="207" y="26"/>
                  </a:lnTo>
                  <a:lnTo>
                    <a:pt x="194" y="25"/>
                  </a:lnTo>
                  <a:lnTo>
                    <a:pt x="185" y="23"/>
                  </a:lnTo>
                  <a:lnTo>
                    <a:pt x="169" y="18"/>
                  </a:lnTo>
                  <a:lnTo>
                    <a:pt x="153" y="12"/>
                  </a:lnTo>
                  <a:lnTo>
                    <a:pt x="137" y="10"/>
                  </a:lnTo>
                  <a:lnTo>
                    <a:pt x="127" y="0"/>
                  </a:lnTo>
                  <a:lnTo>
                    <a:pt x="118" y="9"/>
                  </a:lnTo>
                  <a:lnTo>
                    <a:pt x="114" y="37"/>
                  </a:lnTo>
                  <a:lnTo>
                    <a:pt x="98" y="35"/>
                  </a:lnTo>
                  <a:lnTo>
                    <a:pt x="100" y="51"/>
                  </a:lnTo>
                  <a:lnTo>
                    <a:pt x="107" y="71"/>
                  </a:lnTo>
                  <a:lnTo>
                    <a:pt x="107" y="94"/>
                  </a:lnTo>
                  <a:lnTo>
                    <a:pt x="109" y="146"/>
                  </a:lnTo>
                  <a:lnTo>
                    <a:pt x="95" y="151"/>
                  </a:lnTo>
                  <a:lnTo>
                    <a:pt x="86" y="172"/>
                  </a:lnTo>
                  <a:lnTo>
                    <a:pt x="62" y="169"/>
                  </a:lnTo>
                  <a:lnTo>
                    <a:pt x="45" y="180"/>
                  </a:lnTo>
                  <a:lnTo>
                    <a:pt x="46" y="226"/>
                  </a:lnTo>
                  <a:lnTo>
                    <a:pt x="34" y="228"/>
                  </a:lnTo>
                  <a:lnTo>
                    <a:pt x="18" y="215"/>
                  </a:lnTo>
                  <a:lnTo>
                    <a:pt x="9" y="204"/>
                  </a:lnTo>
                  <a:lnTo>
                    <a:pt x="9" y="235"/>
                  </a:lnTo>
                  <a:lnTo>
                    <a:pt x="16" y="286"/>
                  </a:lnTo>
                  <a:lnTo>
                    <a:pt x="0" y="288"/>
                  </a:lnTo>
                  <a:lnTo>
                    <a:pt x="0" y="308"/>
                  </a:lnTo>
                  <a:lnTo>
                    <a:pt x="9" y="320"/>
                  </a:lnTo>
                  <a:lnTo>
                    <a:pt x="9" y="343"/>
                  </a:lnTo>
                  <a:lnTo>
                    <a:pt x="9" y="372"/>
                  </a:lnTo>
                  <a:lnTo>
                    <a:pt x="73" y="370"/>
                  </a:lnTo>
                  <a:lnTo>
                    <a:pt x="109" y="372"/>
                  </a:lnTo>
                  <a:lnTo>
                    <a:pt x="121" y="377"/>
                  </a:lnTo>
                  <a:lnTo>
                    <a:pt x="121" y="377"/>
                  </a:lnTo>
                  <a:lnTo>
                    <a:pt x="121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54">
              <a:extLst>
                <a:ext uri="{FF2B5EF4-FFF2-40B4-BE49-F238E27FC236}">
                  <a16:creationId xmlns:a16="http://schemas.microsoft.com/office/drawing/2014/main" id="{C7C48855-4743-7380-6209-69ACAA3417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258528" y="9809560"/>
              <a:ext cx="871857" cy="973499"/>
            </a:xfrm>
            <a:custGeom>
              <a:avLst/>
              <a:gdLst>
                <a:gd name="T0" fmla="*/ 288 w 386"/>
                <a:gd name="T1" fmla="*/ 419 h 431"/>
                <a:gd name="T2" fmla="*/ 338 w 386"/>
                <a:gd name="T3" fmla="*/ 376 h 431"/>
                <a:gd name="T4" fmla="*/ 386 w 386"/>
                <a:gd name="T5" fmla="*/ 280 h 431"/>
                <a:gd name="T6" fmla="*/ 263 w 386"/>
                <a:gd name="T7" fmla="*/ 223 h 431"/>
                <a:gd name="T8" fmla="*/ 249 w 386"/>
                <a:gd name="T9" fmla="*/ 187 h 431"/>
                <a:gd name="T10" fmla="*/ 206 w 386"/>
                <a:gd name="T11" fmla="*/ 157 h 431"/>
                <a:gd name="T12" fmla="*/ 178 w 386"/>
                <a:gd name="T13" fmla="*/ 134 h 431"/>
                <a:gd name="T14" fmla="*/ 169 w 386"/>
                <a:gd name="T15" fmla="*/ 98 h 431"/>
                <a:gd name="T16" fmla="*/ 180 w 386"/>
                <a:gd name="T17" fmla="*/ 63 h 431"/>
                <a:gd name="T18" fmla="*/ 174 w 386"/>
                <a:gd name="T19" fmla="*/ 31 h 431"/>
                <a:gd name="T20" fmla="*/ 142 w 386"/>
                <a:gd name="T21" fmla="*/ 29 h 431"/>
                <a:gd name="T22" fmla="*/ 116 w 386"/>
                <a:gd name="T23" fmla="*/ 0 h 431"/>
                <a:gd name="T24" fmla="*/ 94 w 386"/>
                <a:gd name="T25" fmla="*/ 20 h 431"/>
                <a:gd name="T26" fmla="*/ 75 w 386"/>
                <a:gd name="T27" fmla="*/ 43 h 431"/>
                <a:gd name="T28" fmla="*/ 73 w 386"/>
                <a:gd name="T29" fmla="*/ 70 h 431"/>
                <a:gd name="T30" fmla="*/ 66 w 386"/>
                <a:gd name="T31" fmla="*/ 98 h 431"/>
                <a:gd name="T32" fmla="*/ 46 w 386"/>
                <a:gd name="T33" fmla="*/ 125 h 431"/>
                <a:gd name="T34" fmla="*/ 36 w 386"/>
                <a:gd name="T35" fmla="*/ 155 h 431"/>
                <a:gd name="T36" fmla="*/ 18 w 386"/>
                <a:gd name="T37" fmla="*/ 189 h 431"/>
                <a:gd name="T38" fmla="*/ 0 w 386"/>
                <a:gd name="T39" fmla="*/ 205 h 431"/>
                <a:gd name="T40" fmla="*/ 23 w 386"/>
                <a:gd name="T41" fmla="*/ 225 h 431"/>
                <a:gd name="T42" fmla="*/ 45 w 386"/>
                <a:gd name="T43" fmla="*/ 237 h 431"/>
                <a:gd name="T44" fmla="*/ 77 w 386"/>
                <a:gd name="T45" fmla="*/ 273 h 431"/>
                <a:gd name="T46" fmla="*/ 101 w 386"/>
                <a:gd name="T47" fmla="*/ 305 h 431"/>
                <a:gd name="T48" fmla="*/ 128 w 386"/>
                <a:gd name="T49" fmla="*/ 331 h 431"/>
                <a:gd name="T50" fmla="*/ 146 w 386"/>
                <a:gd name="T51" fmla="*/ 330 h 431"/>
                <a:gd name="T52" fmla="*/ 164 w 386"/>
                <a:gd name="T53" fmla="*/ 351 h 431"/>
                <a:gd name="T54" fmla="*/ 185 w 386"/>
                <a:gd name="T55" fmla="*/ 363 h 431"/>
                <a:gd name="T56" fmla="*/ 208 w 386"/>
                <a:gd name="T57" fmla="*/ 383 h 431"/>
                <a:gd name="T58" fmla="*/ 228 w 386"/>
                <a:gd name="T59" fmla="*/ 408 h 431"/>
                <a:gd name="T60" fmla="*/ 249 w 386"/>
                <a:gd name="T61" fmla="*/ 424 h 431"/>
                <a:gd name="T62" fmla="*/ 255 w 386"/>
                <a:gd name="T63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6" h="431">
                  <a:moveTo>
                    <a:pt x="255" y="431"/>
                  </a:moveTo>
                  <a:lnTo>
                    <a:pt x="288" y="419"/>
                  </a:lnTo>
                  <a:lnTo>
                    <a:pt x="329" y="395"/>
                  </a:lnTo>
                  <a:lnTo>
                    <a:pt x="338" y="376"/>
                  </a:lnTo>
                  <a:lnTo>
                    <a:pt x="358" y="333"/>
                  </a:lnTo>
                  <a:lnTo>
                    <a:pt x="386" y="280"/>
                  </a:lnTo>
                  <a:lnTo>
                    <a:pt x="328" y="253"/>
                  </a:lnTo>
                  <a:lnTo>
                    <a:pt x="263" y="223"/>
                  </a:lnTo>
                  <a:lnTo>
                    <a:pt x="267" y="203"/>
                  </a:lnTo>
                  <a:lnTo>
                    <a:pt x="249" y="187"/>
                  </a:lnTo>
                  <a:lnTo>
                    <a:pt x="226" y="182"/>
                  </a:lnTo>
                  <a:lnTo>
                    <a:pt x="206" y="157"/>
                  </a:lnTo>
                  <a:lnTo>
                    <a:pt x="189" y="143"/>
                  </a:lnTo>
                  <a:lnTo>
                    <a:pt x="178" y="134"/>
                  </a:lnTo>
                  <a:lnTo>
                    <a:pt x="166" y="123"/>
                  </a:lnTo>
                  <a:lnTo>
                    <a:pt x="169" y="98"/>
                  </a:lnTo>
                  <a:lnTo>
                    <a:pt x="174" y="86"/>
                  </a:lnTo>
                  <a:lnTo>
                    <a:pt x="180" y="63"/>
                  </a:lnTo>
                  <a:lnTo>
                    <a:pt x="182" y="47"/>
                  </a:lnTo>
                  <a:lnTo>
                    <a:pt x="174" y="31"/>
                  </a:lnTo>
                  <a:lnTo>
                    <a:pt x="158" y="29"/>
                  </a:lnTo>
                  <a:lnTo>
                    <a:pt x="142" y="29"/>
                  </a:lnTo>
                  <a:lnTo>
                    <a:pt x="130" y="15"/>
                  </a:lnTo>
                  <a:lnTo>
                    <a:pt x="116" y="0"/>
                  </a:lnTo>
                  <a:lnTo>
                    <a:pt x="101" y="9"/>
                  </a:lnTo>
                  <a:lnTo>
                    <a:pt x="94" y="20"/>
                  </a:lnTo>
                  <a:lnTo>
                    <a:pt x="87" y="32"/>
                  </a:lnTo>
                  <a:lnTo>
                    <a:pt x="75" y="43"/>
                  </a:lnTo>
                  <a:lnTo>
                    <a:pt x="68" y="55"/>
                  </a:lnTo>
                  <a:lnTo>
                    <a:pt x="73" y="70"/>
                  </a:lnTo>
                  <a:lnTo>
                    <a:pt x="73" y="86"/>
                  </a:lnTo>
                  <a:lnTo>
                    <a:pt x="66" y="98"/>
                  </a:lnTo>
                  <a:lnTo>
                    <a:pt x="61" y="112"/>
                  </a:lnTo>
                  <a:lnTo>
                    <a:pt x="46" y="125"/>
                  </a:lnTo>
                  <a:lnTo>
                    <a:pt x="43" y="143"/>
                  </a:lnTo>
                  <a:lnTo>
                    <a:pt x="36" y="155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5" y="191"/>
                  </a:lnTo>
                  <a:lnTo>
                    <a:pt x="0" y="205"/>
                  </a:lnTo>
                  <a:lnTo>
                    <a:pt x="20" y="205"/>
                  </a:lnTo>
                  <a:lnTo>
                    <a:pt x="23" y="225"/>
                  </a:lnTo>
                  <a:lnTo>
                    <a:pt x="32" y="232"/>
                  </a:lnTo>
                  <a:lnTo>
                    <a:pt x="45" y="237"/>
                  </a:lnTo>
                  <a:lnTo>
                    <a:pt x="55" y="255"/>
                  </a:lnTo>
                  <a:lnTo>
                    <a:pt x="77" y="273"/>
                  </a:lnTo>
                  <a:lnTo>
                    <a:pt x="89" y="294"/>
                  </a:lnTo>
                  <a:lnTo>
                    <a:pt x="101" y="305"/>
                  </a:lnTo>
                  <a:lnTo>
                    <a:pt x="112" y="317"/>
                  </a:lnTo>
                  <a:lnTo>
                    <a:pt x="128" y="331"/>
                  </a:lnTo>
                  <a:lnTo>
                    <a:pt x="132" y="319"/>
                  </a:lnTo>
                  <a:lnTo>
                    <a:pt x="146" y="330"/>
                  </a:lnTo>
                  <a:lnTo>
                    <a:pt x="155" y="340"/>
                  </a:lnTo>
                  <a:lnTo>
                    <a:pt x="164" y="351"/>
                  </a:lnTo>
                  <a:lnTo>
                    <a:pt x="171" y="365"/>
                  </a:lnTo>
                  <a:lnTo>
                    <a:pt x="185" y="363"/>
                  </a:lnTo>
                  <a:lnTo>
                    <a:pt x="199" y="372"/>
                  </a:lnTo>
                  <a:lnTo>
                    <a:pt x="208" y="383"/>
                  </a:lnTo>
                  <a:lnTo>
                    <a:pt x="221" y="392"/>
                  </a:lnTo>
                  <a:lnTo>
                    <a:pt x="228" y="408"/>
                  </a:lnTo>
                  <a:lnTo>
                    <a:pt x="233" y="422"/>
                  </a:lnTo>
                  <a:lnTo>
                    <a:pt x="249" y="424"/>
                  </a:lnTo>
                  <a:lnTo>
                    <a:pt x="255" y="431"/>
                  </a:lnTo>
                  <a:lnTo>
                    <a:pt x="255" y="431"/>
                  </a:lnTo>
                  <a:lnTo>
                    <a:pt x="255" y="4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55">
              <a:extLst>
                <a:ext uri="{FF2B5EF4-FFF2-40B4-BE49-F238E27FC236}">
                  <a16:creationId xmlns:a16="http://schemas.microsoft.com/office/drawing/2014/main" id="{4C1350A1-1507-7AF3-8602-66C4DDB3F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6753" y="8768300"/>
              <a:ext cx="738595" cy="752147"/>
            </a:xfrm>
            <a:custGeom>
              <a:avLst/>
              <a:gdLst>
                <a:gd name="T0" fmla="*/ 179 w 327"/>
                <a:gd name="T1" fmla="*/ 333 h 333"/>
                <a:gd name="T2" fmla="*/ 181 w 327"/>
                <a:gd name="T3" fmla="*/ 321 h 333"/>
                <a:gd name="T4" fmla="*/ 187 w 327"/>
                <a:gd name="T5" fmla="*/ 312 h 333"/>
                <a:gd name="T6" fmla="*/ 201 w 327"/>
                <a:gd name="T7" fmla="*/ 299 h 333"/>
                <a:gd name="T8" fmla="*/ 211 w 327"/>
                <a:gd name="T9" fmla="*/ 289 h 333"/>
                <a:gd name="T10" fmla="*/ 219 w 327"/>
                <a:gd name="T11" fmla="*/ 280 h 333"/>
                <a:gd name="T12" fmla="*/ 229 w 327"/>
                <a:gd name="T13" fmla="*/ 267 h 333"/>
                <a:gd name="T14" fmla="*/ 242 w 327"/>
                <a:gd name="T15" fmla="*/ 257 h 333"/>
                <a:gd name="T16" fmla="*/ 252 w 327"/>
                <a:gd name="T17" fmla="*/ 248 h 333"/>
                <a:gd name="T18" fmla="*/ 268 w 327"/>
                <a:gd name="T19" fmla="*/ 241 h 333"/>
                <a:gd name="T20" fmla="*/ 279 w 327"/>
                <a:gd name="T21" fmla="*/ 232 h 333"/>
                <a:gd name="T22" fmla="*/ 295 w 327"/>
                <a:gd name="T23" fmla="*/ 221 h 333"/>
                <a:gd name="T24" fmla="*/ 320 w 327"/>
                <a:gd name="T25" fmla="*/ 225 h 333"/>
                <a:gd name="T26" fmla="*/ 320 w 327"/>
                <a:gd name="T27" fmla="*/ 173 h 333"/>
                <a:gd name="T28" fmla="*/ 311 w 327"/>
                <a:gd name="T29" fmla="*/ 159 h 333"/>
                <a:gd name="T30" fmla="*/ 311 w 327"/>
                <a:gd name="T31" fmla="*/ 139 h 333"/>
                <a:gd name="T32" fmla="*/ 327 w 327"/>
                <a:gd name="T33" fmla="*/ 137 h 333"/>
                <a:gd name="T34" fmla="*/ 327 w 327"/>
                <a:gd name="T35" fmla="*/ 84 h 333"/>
                <a:gd name="T36" fmla="*/ 322 w 327"/>
                <a:gd name="T37" fmla="*/ 57 h 333"/>
                <a:gd name="T38" fmla="*/ 299 w 327"/>
                <a:gd name="T39" fmla="*/ 47 h 333"/>
                <a:gd name="T40" fmla="*/ 288 w 327"/>
                <a:gd name="T41" fmla="*/ 36 h 333"/>
                <a:gd name="T42" fmla="*/ 260 w 327"/>
                <a:gd name="T43" fmla="*/ 32 h 333"/>
                <a:gd name="T44" fmla="*/ 254 w 327"/>
                <a:gd name="T45" fmla="*/ 41 h 333"/>
                <a:gd name="T46" fmla="*/ 260 w 327"/>
                <a:gd name="T47" fmla="*/ 27 h 333"/>
                <a:gd name="T48" fmla="*/ 222 w 327"/>
                <a:gd name="T49" fmla="*/ 22 h 333"/>
                <a:gd name="T50" fmla="*/ 210 w 327"/>
                <a:gd name="T51" fmla="*/ 15 h 333"/>
                <a:gd name="T52" fmla="*/ 185 w 327"/>
                <a:gd name="T53" fmla="*/ 23 h 333"/>
                <a:gd name="T54" fmla="*/ 174 w 327"/>
                <a:gd name="T55" fmla="*/ 32 h 333"/>
                <a:gd name="T56" fmla="*/ 174 w 327"/>
                <a:gd name="T57" fmla="*/ 16 h 333"/>
                <a:gd name="T58" fmla="*/ 158 w 327"/>
                <a:gd name="T59" fmla="*/ 16 h 333"/>
                <a:gd name="T60" fmla="*/ 142 w 327"/>
                <a:gd name="T61" fmla="*/ 9 h 333"/>
                <a:gd name="T62" fmla="*/ 112 w 327"/>
                <a:gd name="T63" fmla="*/ 15 h 333"/>
                <a:gd name="T64" fmla="*/ 48 w 327"/>
                <a:gd name="T65" fmla="*/ 120 h 333"/>
                <a:gd name="T66" fmla="*/ 14 w 327"/>
                <a:gd name="T67" fmla="*/ 121 h 333"/>
                <a:gd name="T68" fmla="*/ 1 w 327"/>
                <a:gd name="T69" fmla="*/ 127 h 333"/>
                <a:gd name="T70" fmla="*/ 1 w 327"/>
                <a:gd name="T71" fmla="*/ 150 h 333"/>
                <a:gd name="T72" fmla="*/ 1 w 327"/>
                <a:gd name="T73" fmla="*/ 173 h 333"/>
                <a:gd name="T74" fmla="*/ 0 w 327"/>
                <a:gd name="T75" fmla="*/ 217 h 333"/>
                <a:gd name="T76" fmla="*/ 28 w 327"/>
                <a:gd name="T77" fmla="*/ 217 h 333"/>
                <a:gd name="T78" fmla="*/ 28 w 327"/>
                <a:gd name="T79" fmla="*/ 278 h 333"/>
                <a:gd name="T80" fmla="*/ 60 w 327"/>
                <a:gd name="T81" fmla="*/ 280 h 333"/>
                <a:gd name="T82" fmla="*/ 96 w 327"/>
                <a:gd name="T83" fmla="*/ 280 h 333"/>
                <a:gd name="T84" fmla="*/ 96 w 327"/>
                <a:gd name="T85" fmla="*/ 303 h 333"/>
                <a:gd name="T86" fmla="*/ 98 w 327"/>
                <a:gd name="T87" fmla="*/ 322 h 333"/>
                <a:gd name="T88" fmla="*/ 124 w 327"/>
                <a:gd name="T89" fmla="*/ 314 h 333"/>
                <a:gd name="T90" fmla="*/ 140 w 327"/>
                <a:gd name="T91" fmla="*/ 319 h 333"/>
                <a:gd name="T92" fmla="*/ 155 w 327"/>
                <a:gd name="T93" fmla="*/ 324 h 333"/>
                <a:gd name="T94" fmla="*/ 171 w 327"/>
                <a:gd name="T95" fmla="*/ 328 h 333"/>
                <a:gd name="T96" fmla="*/ 179 w 327"/>
                <a:gd name="T97" fmla="*/ 333 h 333"/>
                <a:gd name="T98" fmla="*/ 179 w 327"/>
                <a:gd name="T99" fmla="*/ 333 h 333"/>
                <a:gd name="T100" fmla="*/ 179 w 327"/>
                <a:gd name="T101" fmla="*/ 333 h 333"/>
                <a:gd name="T102" fmla="*/ 201 w 327"/>
                <a:gd name="T103" fmla="*/ 9 h 333"/>
                <a:gd name="T104" fmla="*/ 181 w 327"/>
                <a:gd name="T105" fmla="*/ 0 h 333"/>
                <a:gd name="T106" fmla="*/ 160 w 327"/>
                <a:gd name="T107" fmla="*/ 0 h 333"/>
                <a:gd name="T108" fmla="*/ 181 w 327"/>
                <a:gd name="T109" fmla="*/ 11 h 333"/>
                <a:gd name="T110" fmla="*/ 201 w 327"/>
                <a:gd name="T111" fmla="*/ 9 h 333"/>
                <a:gd name="T112" fmla="*/ 201 w 327"/>
                <a:gd name="T113" fmla="*/ 9 h 333"/>
                <a:gd name="T114" fmla="*/ 201 w 327"/>
                <a:gd name="T115" fmla="*/ 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" h="333">
                  <a:moveTo>
                    <a:pt x="179" y="333"/>
                  </a:moveTo>
                  <a:lnTo>
                    <a:pt x="181" y="321"/>
                  </a:lnTo>
                  <a:lnTo>
                    <a:pt x="187" y="312"/>
                  </a:lnTo>
                  <a:lnTo>
                    <a:pt x="201" y="299"/>
                  </a:lnTo>
                  <a:lnTo>
                    <a:pt x="211" y="289"/>
                  </a:lnTo>
                  <a:lnTo>
                    <a:pt x="219" y="280"/>
                  </a:lnTo>
                  <a:lnTo>
                    <a:pt x="229" y="267"/>
                  </a:lnTo>
                  <a:lnTo>
                    <a:pt x="242" y="257"/>
                  </a:lnTo>
                  <a:lnTo>
                    <a:pt x="252" y="248"/>
                  </a:lnTo>
                  <a:lnTo>
                    <a:pt x="268" y="241"/>
                  </a:lnTo>
                  <a:lnTo>
                    <a:pt x="279" y="232"/>
                  </a:lnTo>
                  <a:lnTo>
                    <a:pt x="295" y="221"/>
                  </a:lnTo>
                  <a:lnTo>
                    <a:pt x="320" y="225"/>
                  </a:lnTo>
                  <a:lnTo>
                    <a:pt x="320" y="173"/>
                  </a:lnTo>
                  <a:lnTo>
                    <a:pt x="311" y="159"/>
                  </a:lnTo>
                  <a:lnTo>
                    <a:pt x="311" y="139"/>
                  </a:lnTo>
                  <a:lnTo>
                    <a:pt x="327" y="137"/>
                  </a:lnTo>
                  <a:lnTo>
                    <a:pt x="327" y="84"/>
                  </a:lnTo>
                  <a:lnTo>
                    <a:pt x="322" y="57"/>
                  </a:lnTo>
                  <a:lnTo>
                    <a:pt x="299" y="47"/>
                  </a:lnTo>
                  <a:lnTo>
                    <a:pt x="288" y="36"/>
                  </a:lnTo>
                  <a:lnTo>
                    <a:pt x="260" y="32"/>
                  </a:lnTo>
                  <a:lnTo>
                    <a:pt x="254" y="41"/>
                  </a:lnTo>
                  <a:lnTo>
                    <a:pt x="260" y="27"/>
                  </a:lnTo>
                  <a:lnTo>
                    <a:pt x="222" y="22"/>
                  </a:lnTo>
                  <a:lnTo>
                    <a:pt x="210" y="15"/>
                  </a:lnTo>
                  <a:lnTo>
                    <a:pt x="185" y="23"/>
                  </a:lnTo>
                  <a:lnTo>
                    <a:pt x="174" y="32"/>
                  </a:lnTo>
                  <a:lnTo>
                    <a:pt x="174" y="16"/>
                  </a:lnTo>
                  <a:lnTo>
                    <a:pt x="158" y="16"/>
                  </a:lnTo>
                  <a:lnTo>
                    <a:pt x="142" y="9"/>
                  </a:lnTo>
                  <a:lnTo>
                    <a:pt x="112" y="15"/>
                  </a:lnTo>
                  <a:lnTo>
                    <a:pt x="48" y="120"/>
                  </a:lnTo>
                  <a:lnTo>
                    <a:pt x="14" y="121"/>
                  </a:lnTo>
                  <a:lnTo>
                    <a:pt x="1" y="127"/>
                  </a:lnTo>
                  <a:lnTo>
                    <a:pt x="1" y="150"/>
                  </a:lnTo>
                  <a:lnTo>
                    <a:pt x="1" y="173"/>
                  </a:lnTo>
                  <a:lnTo>
                    <a:pt x="0" y="217"/>
                  </a:lnTo>
                  <a:lnTo>
                    <a:pt x="28" y="217"/>
                  </a:lnTo>
                  <a:lnTo>
                    <a:pt x="28" y="278"/>
                  </a:lnTo>
                  <a:lnTo>
                    <a:pt x="60" y="280"/>
                  </a:lnTo>
                  <a:lnTo>
                    <a:pt x="96" y="280"/>
                  </a:lnTo>
                  <a:lnTo>
                    <a:pt x="96" y="303"/>
                  </a:lnTo>
                  <a:lnTo>
                    <a:pt x="98" y="322"/>
                  </a:lnTo>
                  <a:lnTo>
                    <a:pt x="124" y="314"/>
                  </a:lnTo>
                  <a:lnTo>
                    <a:pt x="140" y="319"/>
                  </a:lnTo>
                  <a:lnTo>
                    <a:pt x="155" y="324"/>
                  </a:lnTo>
                  <a:lnTo>
                    <a:pt x="171" y="328"/>
                  </a:lnTo>
                  <a:lnTo>
                    <a:pt x="179" y="333"/>
                  </a:lnTo>
                  <a:lnTo>
                    <a:pt x="179" y="333"/>
                  </a:lnTo>
                  <a:lnTo>
                    <a:pt x="179" y="333"/>
                  </a:lnTo>
                  <a:close/>
                  <a:moveTo>
                    <a:pt x="201" y="9"/>
                  </a:moveTo>
                  <a:lnTo>
                    <a:pt x="181" y="0"/>
                  </a:lnTo>
                  <a:lnTo>
                    <a:pt x="160" y="0"/>
                  </a:lnTo>
                  <a:lnTo>
                    <a:pt x="181" y="11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201" y="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56">
              <a:extLst>
                <a:ext uri="{FF2B5EF4-FFF2-40B4-BE49-F238E27FC236}">
                  <a16:creationId xmlns:a16="http://schemas.microsoft.com/office/drawing/2014/main" id="{53D6E76D-13DA-811F-10A1-ADB2A15C4D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17522" y="8700539"/>
              <a:ext cx="478844" cy="901221"/>
            </a:xfrm>
            <a:custGeom>
              <a:avLst/>
              <a:gdLst>
                <a:gd name="T0" fmla="*/ 180 w 212"/>
                <a:gd name="T1" fmla="*/ 399 h 399"/>
                <a:gd name="T2" fmla="*/ 180 w 212"/>
                <a:gd name="T3" fmla="*/ 370 h 399"/>
                <a:gd name="T4" fmla="*/ 187 w 212"/>
                <a:gd name="T5" fmla="*/ 344 h 399"/>
                <a:gd name="T6" fmla="*/ 182 w 212"/>
                <a:gd name="T7" fmla="*/ 335 h 399"/>
                <a:gd name="T8" fmla="*/ 182 w 212"/>
                <a:gd name="T9" fmla="*/ 308 h 399"/>
                <a:gd name="T10" fmla="*/ 194 w 212"/>
                <a:gd name="T11" fmla="*/ 306 h 399"/>
                <a:gd name="T12" fmla="*/ 198 w 212"/>
                <a:gd name="T13" fmla="*/ 285 h 399"/>
                <a:gd name="T14" fmla="*/ 194 w 212"/>
                <a:gd name="T15" fmla="*/ 255 h 399"/>
                <a:gd name="T16" fmla="*/ 209 w 212"/>
                <a:gd name="T17" fmla="*/ 247 h 399"/>
                <a:gd name="T18" fmla="*/ 210 w 212"/>
                <a:gd name="T19" fmla="*/ 203 h 399"/>
                <a:gd name="T20" fmla="*/ 212 w 212"/>
                <a:gd name="T21" fmla="*/ 189 h 399"/>
                <a:gd name="T22" fmla="*/ 210 w 212"/>
                <a:gd name="T23" fmla="*/ 153 h 399"/>
                <a:gd name="T24" fmla="*/ 209 w 212"/>
                <a:gd name="T25" fmla="*/ 137 h 399"/>
                <a:gd name="T26" fmla="*/ 210 w 212"/>
                <a:gd name="T27" fmla="*/ 121 h 399"/>
                <a:gd name="T28" fmla="*/ 200 w 212"/>
                <a:gd name="T29" fmla="*/ 110 h 399"/>
                <a:gd name="T30" fmla="*/ 196 w 212"/>
                <a:gd name="T31" fmla="*/ 87 h 399"/>
                <a:gd name="T32" fmla="*/ 198 w 212"/>
                <a:gd name="T33" fmla="*/ 71 h 399"/>
                <a:gd name="T34" fmla="*/ 186 w 212"/>
                <a:gd name="T35" fmla="*/ 64 h 399"/>
                <a:gd name="T36" fmla="*/ 178 w 212"/>
                <a:gd name="T37" fmla="*/ 39 h 399"/>
                <a:gd name="T38" fmla="*/ 171 w 212"/>
                <a:gd name="T39" fmla="*/ 27 h 399"/>
                <a:gd name="T40" fmla="*/ 168 w 212"/>
                <a:gd name="T41" fmla="*/ 0 h 399"/>
                <a:gd name="T42" fmla="*/ 153 w 212"/>
                <a:gd name="T43" fmla="*/ 2 h 399"/>
                <a:gd name="T44" fmla="*/ 132 w 212"/>
                <a:gd name="T45" fmla="*/ 2 h 399"/>
                <a:gd name="T46" fmla="*/ 120 w 212"/>
                <a:gd name="T47" fmla="*/ 14 h 399"/>
                <a:gd name="T48" fmla="*/ 100 w 212"/>
                <a:gd name="T49" fmla="*/ 18 h 399"/>
                <a:gd name="T50" fmla="*/ 88 w 212"/>
                <a:gd name="T51" fmla="*/ 20 h 399"/>
                <a:gd name="T52" fmla="*/ 73 w 212"/>
                <a:gd name="T53" fmla="*/ 23 h 399"/>
                <a:gd name="T54" fmla="*/ 66 w 212"/>
                <a:gd name="T55" fmla="*/ 36 h 399"/>
                <a:gd name="T56" fmla="*/ 52 w 212"/>
                <a:gd name="T57" fmla="*/ 37 h 399"/>
                <a:gd name="T58" fmla="*/ 43 w 212"/>
                <a:gd name="T59" fmla="*/ 27 h 399"/>
                <a:gd name="T60" fmla="*/ 31 w 212"/>
                <a:gd name="T61" fmla="*/ 32 h 399"/>
                <a:gd name="T62" fmla="*/ 18 w 212"/>
                <a:gd name="T63" fmla="*/ 27 h 399"/>
                <a:gd name="T64" fmla="*/ 20 w 212"/>
                <a:gd name="T65" fmla="*/ 39 h 399"/>
                <a:gd name="T66" fmla="*/ 16 w 212"/>
                <a:gd name="T67" fmla="*/ 62 h 399"/>
                <a:gd name="T68" fmla="*/ 4 w 212"/>
                <a:gd name="T69" fmla="*/ 64 h 399"/>
                <a:gd name="T70" fmla="*/ 0 w 212"/>
                <a:gd name="T71" fmla="*/ 112 h 399"/>
                <a:gd name="T72" fmla="*/ 2 w 212"/>
                <a:gd name="T73" fmla="*/ 153 h 399"/>
                <a:gd name="T74" fmla="*/ 2 w 212"/>
                <a:gd name="T75" fmla="*/ 203 h 399"/>
                <a:gd name="T76" fmla="*/ 2 w 212"/>
                <a:gd name="T77" fmla="*/ 287 h 399"/>
                <a:gd name="T78" fmla="*/ 0 w 212"/>
                <a:gd name="T79" fmla="*/ 304 h 399"/>
                <a:gd name="T80" fmla="*/ 16 w 212"/>
                <a:gd name="T81" fmla="*/ 308 h 399"/>
                <a:gd name="T82" fmla="*/ 32 w 212"/>
                <a:gd name="T83" fmla="*/ 306 h 399"/>
                <a:gd name="T84" fmla="*/ 40 w 212"/>
                <a:gd name="T85" fmla="*/ 324 h 399"/>
                <a:gd name="T86" fmla="*/ 48 w 212"/>
                <a:gd name="T87" fmla="*/ 336 h 399"/>
                <a:gd name="T88" fmla="*/ 77 w 212"/>
                <a:gd name="T89" fmla="*/ 344 h 399"/>
                <a:gd name="T90" fmla="*/ 75 w 212"/>
                <a:gd name="T91" fmla="*/ 360 h 399"/>
                <a:gd name="T92" fmla="*/ 89 w 212"/>
                <a:gd name="T93" fmla="*/ 361 h 399"/>
                <a:gd name="T94" fmla="*/ 89 w 212"/>
                <a:gd name="T95" fmla="*/ 374 h 399"/>
                <a:gd name="T96" fmla="*/ 104 w 212"/>
                <a:gd name="T97" fmla="*/ 383 h 399"/>
                <a:gd name="T98" fmla="*/ 105 w 212"/>
                <a:gd name="T99" fmla="*/ 399 h 399"/>
                <a:gd name="T100" fmla="*/ 125 w 212"/>
                <a:gd name="T101" fmla="*/ 399 h 399"/>
                <a:gd name="T102" fmla="*/ 153 w 212"/>
                <a:gd name="T103" fmla="*/ 399 h 399"/>
                <a:gd name="T104" fmla="*/ 180 w 212"/>
                <a:gd name="T105" fmla="*/ 399 h 399"/>
                <a:gd name="T106" fmla="*/ 180 w 212"/>
                <a:gd name="T107" fmla="*/ 399 h 399"/>
                <a:gd name="T108" fmla="*/ 180 w 212"/>
                <a:gd name="T109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" h="399">
                  <a:moveTo>
                    <a:pt x="180" y="399"/>
                  </a:moveTo>
                  <a:lnTo>
                    <a:pt x="180" y="370"/>
                  </a:lnTo>
                  <a:lnTo>
                    <a:pt x="187" y="344"/>
                  </a:lnTo>
                  <a:lnTo>
                    <a:pt x="182" y="335"/>
                  </a:lnTo>
                  <a:lnTo>
                    <a:pt x="182" y="308"/>
                  </a:lnTo>
                  <a:lnTo>
                    <a:pt x="194" y="306"/>
                  </a:lnTo>
                  <a:lnTo>
                    <a:pt x="198" y="285"/>
                  </a:lnTo>
                  <a:lnTo>
                    <a:pt x="194" y="255"/>
                  </a:lnTo>
                  <a:lnTo>
                    <a:pt x="209" y="247"/>
                  </a:lnTo>
                  <a:lnTo>
                    <a:pt x="210" y="203"/>
                  </a:lnTo>
                  <a:lnTo>
                    <a:pt x="212" y="189"/>
                  </a:lnTo>
                  <a:lnTo>
                    <a:pt x="210" y="153"/>
                  </a:lnTo>
                  <a:lnTo>
                    <a:pt x="209" y="137"/>
                  </a:lnTo>
                  <a:lnTo>
                    <a:pt x="210" y="121"/>
                  </a:lnTo>
                  <a:lnTo>
                    <a:pt x="200" y="110"/>
                  </a:lnTo>
                  <a:lnTo>
                    <a:pt x="196" y="87"/>
                  </a:lnTo>
                  <a:lnTo>
                    <a:pt x="198" y="71"/>
                  </a:lnTo>
                  <a:lnTo>
                    <a:pt x="186" y="64"/>
                  </a:lnTo>
                  <a:lnTo>
                    <a:pt x="178" y="39"/>
                  </a:lnTo>
                  <a:lnTo>
                    <a:pt x="171" y="27"/>
                  </a:lnTo>
                  <a:lnTo>
                    <a:pt x="168" y="0"/>
                  </a:lnTo>
                  <a:lnTo>
                    <a:pt x="153" y="2"/>
                  </a:lnTo>
                  <a:lnTo>
                    <a:pt x="132" y="2"/>
                  </a:lnTo>
                  <a:lnTo>
                    <a:pt x="120" y="14"/>
                  </a:lnTo>
                  <a:lnTo>
                    <a:pt x="100" y="18"/>
                  </a:lnTo>
                  <a:lnTo>
                    <a:pt x="88" y="20"/>
                  </a:lnTo>
                  <a:lnTo>
                    <a:pt x="73" y="23"/>
                  </a:lnTo>
                  <a:lnTo>
                    <a:pt x="66" y="36"/>
                  </a:lnTo>
                  <a:lnTo>
                    <a:pt x="52" y="37"/>
                  </a:lnTo>
                  <a:lnTo>
                    <a:pt x="43" y="27"/>
                  </a:lnTo>
                  <a:lnTo>
                    <a:pt x="31" y="32"/>
                  </a:lnTo>
                  <a:lnTo>
                    <a:pt x="18" y="27"/>
                  </a:lnTo>
                  <a:lnTo>
                    <a:pt x="20" y="39"/>
                  </a:lnTo>
                  <a:lnTo>
                    <a:pt x="16" y="62"/>
                  </a:lnTo>
                  <a:lnTo>
                    <a:pt x="4" y="64"/>
                  </a:lnTo>
                  <a:lnTo>
                    <a:pt x="0" y="112"/>
                  </a:lnTo>
                  <a:lnTo>
                    <a:pt x="2" y="153"/>
                  </a:lnTo>
                  <a:lnTo>
                    <a:pt x="2" y="203"/>
                  </a:lnTo>
                  <a:lnTo>
                    <a:pt x="2" y="287"/>
                  </a:lnTo>
                  <a:lnTo>
                    <a:pt x="0" y="304"/>
                  </a:lnTo>
                  <a:lnTo>
                    <a:pt x="16" y="308"/>
                  </a:lnTo>
                  <a:lnTo>
                    <a:pt x="32" y="306"/>
                  </a:lnTo>
                  <a:lnTo>
                    <a:pt x="40" y="324"/>
                  </a:lnTo>
                  <a:lnTo>
                    <a:pt x="48" y="336"/>
                  </a:lnTo>
                  <a:lnTo>
                    <a:pt x="77" y="344"/>
                  </a:lnTo>
                  <a:lnTo>
                    <a:pt x="75" y="360"/>
                  </a:lnTo>
                  <a:lnTo>
                    <a:pt x="89" y="361"/>
                  </a:lnTo>
                  <a:lnTo>
                    <a:pt x="89" y="374"/>
                  </a:lnTo>
                  <a:lnTo>
                    <a:pt x="104" y="383"/>
                  </a:lnTo>
                  <a:lnTo>
                    <a:pt x="105" y="399"/>
                  </a:lnTo>
                  <a:lnTo>
                    <a:pt x="125" y="399"/>
                  </a:lnTo>
                  <a:lnTo>
                    <a:pt x="153" y="399"/>
                  </a:lnTo>
                  <a:lnTo>
                    <a:pt x="180" y="399"/>
                  </a:lnTo>
                  <a:lnTo>
                    <a:pt x="180" y="399"/>
                  </a:lnTo>
                  <a:lnTo>
                    <a:pt x="180" y="3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57">
              <a:extLst>
                <a:ext uri="{FF2B5EF4-FFF2-40B4-BE49-F238E27FC236}">
                  <a16:creationId xmlns:a16="http://schemas.microsoft.com/office/drawing/2014/main" id="{133A6971-6005-1D4D-80F4-C1345E840F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4496" y="10441995"/>
              <a:ext cx="862823" cy="851530"/>
            </a:xfrm>
            <a:custGeom>
              <a:avLst/>
              <a:gdLst>
                <a:gd name="T0" fmla="*/ 217 w 382"/>
                <a:gd name="T1" fmla="*/ 363 h 377"/>
                <a:gd name="T2" fmla="*/ 261 w 382"/>
                <a:gd name="T3" fmla="*/ 356 h 377"/>
                <a:gd name="T4" fmla="*/ 293 w 382"/>
                <a:gd name="T5" fmla="*/ 372 h 377"/>
                <a:gd name="T6" fmla="*/ 327 w 382"/>
                <a:gd name="T7" fmla="*/ 350 h 377"/>
                <a:gd name="T8" fmla="*/ 304 w 382"/>
                <a:gd name="T9" fmla="*/ 334 h 377"/>
                <a:gd name="T10" fmla="*/ 311 w 382"/>
                <a:gd name="T11" fmla="*/ 306 h 377"/>
                <a:gd name="T12" fmla="*/ 327 w 382"/>
                <a:gd name="T13" fmla="*/ 249 h 377"/>
                <a:gd name="T14" fmla="*/ 343 w 382"/>
                <a:gd name="T15" fmla="*/ 226 h 377"/>
                <a:gd name="T16" fmla="*/ 372 w 382"/>
                <a:gd name="T17" fmla="*/ 174 h 377"/>
                <a:gd name="T18" fmla="*/ 382 w 382"/>
                <a:gd name="T19" fmla="*/ 140 h 377"/>
                <a:gd name="T20" fmla="*/ 366 w 382"/>
                <a:gd name="T21" fmla="*/ 112 h 377"/>
                <a:gd name="T22" fmla="*/ 364 w 382"/>
                <a:gd name="T23" fmla="*/ 76 h 377"/>
                <a:gd name="T24" fmla="*/ 329 w 382"/>
                <a:gd name="T25" fmla="*/ 50 h 377"/>
                <a:gd name="T26" fmla="*/ 299 w 382"/>
                <a:gd name="T27" fmla="*/ 39 h 377"/>
                <a:gd name="T28" fmla="*/ 267 w 382"/>
                <a:gd name="T29" fmla="*/ 32 h 377"/>
                <a:gd name="T30" fmla="*/ 236 w 382"/>
                <a:gd name="T31" fmla="*/ 37 h 377"/>
                <a:gd name="T32" fmla="*/ 213 w 382"/>
                <a:gd name="T33" fmla="*/ 48 h 377"/>
                <a:gd name="T34" fmla="*/ 185 w 382"/>
                <a:gd name="T35" fmla="*/ 44 h 377"/>
                <a:gd name="T36" fmla="*/ 160 w 382"/>
                <a:gd name="T37" fmla="*/ 35 h 377"/>
                <a:gd name="T38" fmla="*/ 151 w 382"/>
                <a:gd name="T39" fmla="*/ 2 h 377"/>
                <a:gd name="T40" fmla="*/ 101 w 382"/>
                <a:gd name="T41" fmla="*/ 53 h 377"/>
                <a:gd name="T42" fmla="*/ 78 w 382"/>
                <a:gd name="T43" fmla="*/ 108 h 377"/>
                <a:gd name="T44" fmla="*/ 0 w 382"/>
                <a:gd name="T45" fmla="*/ 151 h 377"/>
                <a:gd name="T46" fmla="*/ 5 w 382"/>
                <a:gd name="T47" fmla="*/ 181 h 377"/>
                <a:gd name="T48" fmla="*/ 24 w 382"/>
                <a:gd name="T49" fmla="*/ 203 h 377"/>
                <a:gd name="T50" fmla="*/ 32 w 382"/>
                <a:gd name="T51" fmla="*/ 229 h 377"/>
                <a:gd name="T52" fmla="*/ 51 w 382"/>
                <a:gd name="T53" fmla="*/ 258 h 377"/>
                <a:gd name="T54" fmla="*/ 71 w 382"/>
                <a:gd name="T55" fmla="*/ 279 h 377"/>
                <a:gd name="T56" fmla="*/ 97 w 382"/>
                <a:gd name="T57" fmla="*/ 293 h 377"/>
                <a:gd name="T58" fmla="*/ 117 w 382"/>
                <a:gd name="T59" fmla="*/ 318 h 377"/>
                <a:gd name="T60" fmla="*/ 147 w 382"/>
                <a:gd name="T61" fmla="*/ 334 h 377"/>
                <a:gd name="T62" fmla="*/ 186 w 382"/>
                <a:gd name="T63" fmla="*/ 340 h 377"/>
                <a:gd name="T64" fmla="*/ 199 w 382"/>
                <a:gd name="T65" fmla="*/ 363 h 377"/>
                <a:gd name="T66" fmla="*/ 208 w 382"/>
                <a:gd name="T67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2" h="377">
                  <a:moveTo>
                    <a:pt x="208" y="377"/>
                  </a:moveTo>
                  <a:lnTo>
                    <a:pt x="217" y="363"/>
                  </a:lnTo>
                  <a:lnTo>
                    <a:pt x="236" y="349"/>
                  </a:lnTo>
                  <a:lnTo>
                    <a:pt x="261" y="356"/>
                  </a:lnTo>
                  <a:lnTo>
                    <a:pt x="281" y="358"/>
                  </a:lnTo>
                  <a:lnTo>
                    <a:pt x="293" y="372"/>
                  </a:lnTo>
                  <a:lnTo>
                    <a:pt x="315" y="372"/>
                  </a:lnTo>
                  <a:lnTo>
                    <a:pt x="327" y="350"/>
                  </a:lnTo>
                  <a:lnTo>
                    <a:pt x="315" y="345"/>
                  </a:lnTo>
                  <a:lnTo>
                    <a:pt x="304" y="334"/>
                  </a:lnTo>
                  <a:lnTo>
                    <a:pt x="302" y="322"/>
                  </a:lnTo>
                  <a:lnTo>
                    <a:pt x="311" y="306"/>
                  </a:lnTo>
                  <a:lnTo>
                    <a:pt x="322" y="272"/>
                  </a:lnTo>
                  <a:lnTo>
                    <a:pt x="327" y="249"/>
                  </a:lnTo>
                  <a:lnTo>
                    <a:pt x="338" y="242"/>
                  </a:lnTo>
                  <a:lnTo>
                    <a:pt x="343" y="226"/>
                  </a:lnTo>
                  <a:lnTo>
                    <a:pt x="357" y="208"/>
                  </a:lnTo>
                  <a:lnTo>
                    <a:pt x="372" y="174"/>
                  </a:lnTo>
                  <a:lnTo>
                    <a:pt x="382" y="164"/>
                  </a:lnTo>
                  <a:lnTo>
                    <a:pt x="382" y="140"/>
                  </a:lnTo>
                  <a:lnTo>
                    <a:pt x="368" y="126"/>
                  </a:lnTo>
                  <a:lnTo>
                    <a:pt x="366" y="112"/>
                  </a:lnTo>
                  <a:lnTo>
                    <a:pt x="370" y="91"/>
                  </a:lnTo>
                  <a:lnTo>
                    <a:pt x="364" y="76"/>
                  </a:lnTo>
                  <a:lnTo>
                    <a:pt x="347" y="64"/>
                  </a:lnTo>
                  <a:lnTo>
                    <a:pt x="329" y="50"/>
                  </a:lnTo>
                  <a:lnTo>
                    <a:pt x="311" y="41"/>
                  </a:lnTo>
                  <a:lnTo>
                    <a:pt x="299" y="39"/>
                  </a:lnTo>
                  <a:lnTo>
                    <a:pt x="279" y="41"/>
                  </a:lnTo>
                  <a:lnTo>
                    <a:pt x="267" y="32"/>
                  </a:lnTo>
                  <a:lnTo>
                    <a:pt x="256" y="41"/>
                  </a:lnTo>
                  <a:lnTo>
                    <a:pt x="236" y="37"/>
                  </a:lnTo>
                  <a:lnTo>
                    <a:pt x="226" y="42"/>
                  </a:lnTo>
                  <a:lnTo>
                    <a:pt x="213" y="48"/>
                  </a:lnTo>
                  <a:lnTo>
                    <a:pt x="197" y="46"/>
                  </a:lnTo>
                  <a:lnTo>
                    <a:pt x="185" y="44"/>
                  </a:lnTo>
                  <a:lnTo>
                    <a:pt x="170" y="42"/>
                  </a:lnTo>
                  <a:lnTo>
                    <a:pt x="160" y="35"/>
                  </a:lnTo>
                  <a:lnTo>
                    <a:pt x="149" y="18"/>
                  </a:lnTo>
                  <a:lnTo>
                    <a:pt x="151" y="2"/>
                  </a:lnTo>
                  <a:lnTo>
                    <a:pt x="131" y="0"/>
                  </a:lnTo>
                  <a:lnTo>
                    <a:pt x="101" y="53"/>
                  </a:lnTo>
                  <a:lnTo>
                    <a:pt x="85" y="91"/>
                  </a:lnTo>
                  <a:lnTo>
                    <a:pt x="78" y="108"/>
                  </a:lnTo>
                  <a:lnTo>
                    <a:pt x="33" y="139"/>
                  </a:lnTo>
                  <a:lnTo>
                    <a:pt x="0" y="151"/>
                  </a:lnTo>
                  <a:lnTo>
                    <a:pt x="3" y="165"/>
                  </a:lnTo>
                  <a:lnTo>
                    <a:pt x="5" y="181"/>
                  </a:lnTo>
                  <a:lnTo>
                    <a:pt x="14" y="192"/>
                  </a:lnTo>
                  <a:lnTo>
                    <a:pt x="24" y="203"/>
                  </a:lnTo>
                  <a:lnTo>
                    <a:pt x="40" y="215"/>
                  </a:lnTo>
                  <a:lnTo>
                    <a:pt x="32" y="229"/>
                  </a:lnTo>
                  <a:lnTo>
                    <a:pt x="46" y="244"/>
                  </a:lnTo>
                  <a:lnTo>
                    <a:pt x="51" y="258"/>
                  </a:lnTo>
                  <a:lnTo>
                    <a:pt x="62" y="265"/>
                  </a:lnTo>
                  <a:lnTo>
                    <a:pt x="71" y="279"/>
                  </a:lnTo>
                  <a:lnTo>
                    <a:pt x="83" y="288"/>
                  </a:lnTo>
                  <a:lnTo>
                    <a:pt x="97" y="293"/>
                  </a:lnTo>
                  <a:lnTo>
                    <a:pt x="106" y="309"/>
                  </a:lnTo>
                  <a:lnTo>
                    <a:pt x="117" y="318"/>
                  </a:lnTo>
                  <a:lnTo>
                    <a:pt x="137" y="327"/>
                  </a:lnTo>
                  <a:lnTo>
                    <a:pt x="147" y="334"/>
                  </a:lnTo>
                  <a:lnTo>
                    <a:pt x="170" y="343"/>
                  </a:lnTo>
                  <a:lnTo>
                    <a:pt x="186" y="340"/>
                  </a:lnTo>
                  <a:lnTo>
                    <a:pt x="185" y="356"/>
                  </a:lnTo>
                  <a:lnTo>
                    <a:pt x="199" y="363"/>
                  </a:lnTo>
                  <a:lnTo>
                    <a:pt x="208" y="377"/>
                  </a:lnTo>
                  <a:lnTo>
                    <a:pt x="208" y="377"/>
                  </a:lnTo>
                  <a:lnTo>
                    <a:pt x="208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58">
              <a:extLst>
                <a:ext uri="{FF2B5EF4-FFF2-40B4-BE49-F238E27FC236}">
                  <a16:creationId xmlns:a16="http://schemas.microsoft.com/office/drawing/2014/main" id="{860A3B94-9344-047F-DAD5-68BF8EDC9E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43348" y="9122916"/>
              <a:ext cx="422377" cy="844753"/>
            </a:xfrm>
            <a:custGeom>
              <a:avLst/>
              <a:gdLst>
                <a:gd name="T0" fmla="*/ 132 w 187"/>
                <a:gd name="T1" fmla="*/ 374 h 374"/>
                <a:gd name="T2" fmla="*/ 143 w 187"/>
                <a:gd name="T3" fmla="*/ 361 h 374"/>
                <a:gd name="T4" fmla="*/ 130 w 187"/>
                <a:gd name="T5" fmla="*/ 363 h 374"/>
                <a:gd name="T6" fmla="*/ 141 w 187"/>
                <a:gd name="T7" fmla="*/ 352 h 374"/>
                <a:gd name="T8" fmla="*/ 143 w 187"/>
                <a:gd name="T9" fmla="*/ 333 h 374"/>
                <a:gd name="T10" fmla="*/ 148 w 187"/>
                <a:gd name="T11" fmla="*/ 301 h 374"/>
                <a:gd name="T12" fmla="*/ 154 w 187"/>
                <a:gd name="T13" fmla="*/ 249 h 374"/>
                <a:gd name="T14" fmla="*/ 162 w 187"/>
                <a:gd name="T15" fmla="*/ 187 h 374"/>
                <a:gd name="T16" fmla="*/ 164 w 187"/>
                <a:gd name="T17" fmla="*/ 167 h 374"/>
                <a:gd name="T18" fmla="*/ 162 w 187"/>
                <a:gd name="T19" fmla="*/ 153 h 374"/>
                <a:gd name="T20" fmla="*/ 168 w 187"/>
                <a:gd name="T21" fmla="*/ 139 h 374"/>
                <a:gd name="T22" fmla="*/ 170 w 187"/>
                <a:gd name="T23" fmla="*/ 123 h 374"/>
                <a:gd name="T24" fmla="*/ 171 w 187"/>
                <a:gd name="T25" fmla="*/ 84 h 374"/>
                <a:gd name="T26" fmla="*/ 170 w 187"/>
                <a:gd name="T27" fmla="*/ 71 h 374"/>
                <a:gd name="T28" fmla="*/ 168 w 187"/>
                <a:gd name="T29" fmla="*/ 60 h 374"/>
                <a:gd name="T30" fmla="*/ 177 w 187"/>
                <a:gd name="T31" fmla="*/ 32 h 374"/>
                <a:gd name="T32" fmla="*/ 187 w 187"/>
                <a:gd name="T33" fmla="*/ 2 h 374"/>
                <a:gd name="T34" fmla="*/ 168 w 187"/>
                <a:gd name="T35" fmla="*/ 0 h 374"/>
                <a:gd name="T36" fmla="*/ 148 w 187"/>
                <a:gd name="T37" fmla="*/ 3 h 374"/>
                <a:gd name="T38" fmla="*/ 98 w 187"/>
                <a:gd name="T39" fmla="*/ 12 h 374"/>
                <a:gd name="T40" fmla="*/ 32 w 187"/>
                <a:gd name="T41" fmla="*/ 30 h 374"/>
                <a:gd name="T42" fmla="*/ 6 w 187"/>
                <a:gd name="T43" fmla="*/ 37 h 374"/>
                <a:gd name="T44" fmla="*/ 0 w 187"/>
                <a:gd name="T45" fmla="*/ 50 h 374"/>
                <a:gd name="T46" fmla="*/ 9 w 187"/>
                <a:gd name="T47" fmla="*/ 60 h 374"/>
                <a:gd name="T48" fmla="*/ 13 w 187"/>
                <a:gd name="T49" fmla="*/ 75 h 374"/>
                <a:gd name="T50" fmla="*/ 13 w 187"/>
                <a:gd name="T51" fmla="*/ 87 h 374"/>
                <a:gd name="T52" fmla="*/ 9 w 187"/>
                <a:gd name="T53" fmla="*/ 103 h 374"/>
                <a:gd name="T54" fmla="*/ 18 w 187"/>
                <a:gd name="T55" fmla="*/ 114 h 374"/>
                <a:gd name="T56" fmla="*/ 24 w 187"/>
                <a:gd name="T57" fmla="*/ 130 h 374"/>
                <a:gd name="T58" fmla="*/ 20 w 187"/>
                <a:gd name="T59" fmla="*/ 149 h 374"/>
                <a:gd name="T60" fmla="*/ 25 w 187"/>
                <a:gd name="T61" fmla="*/ 160 h 374"/>
                <a:gd name="T62" fmla="*/ 34 w 187"/>
                <a:gd name="T63" fmla="*/ 174 h 374"/>
                <a:gd name="T64" fmla="*/ 36 w 187"/>
                <a:gd name="T65" fmla="*/ 187 h 374"/>
                <a:gd name="T66" fmla="*/ 27 w 187"/>
                <a:gd name="T67" fmla="*/ 199 h 374"/>
                <a:gd name="T68" fmla="*/ 29 w 187"/>
                <a:gd name="T69" fmla="*/ 215 h 374"/>
                <a:gd name="T70" fmla="*/ 34 w 187"/>
                <a:gd name="T71" fmla="*/ 226 h 374"/>
                <a:gd name="T72" fmla="*/ 34 w 187"/>
                <a:gd name="T73" fmla="*/ 242 h 374"/>
                <a:gd name="T74" fmla="*/ 36 w 187"/>
                <a:gd name="T75" fmla="*/ 254 h 374"/>
                <a:gd name="T76" fmla="*/ 38 w 187"/>
                <a:gd name="T77" fmla="*/ 269 h 374"/>
                <a:gd name="T78" fmla="*/ 43 w 187"/>
                <a:gd name="T79" fmla="*/ 278 h 374"/>
                <a:gd name="T80" fmla="*/ 41 w 187"/>
                <a:gd name="T81" fmla="*/ 294 h 374"/>
                <a:gd name="T82" fmla="*/ 47 w 187"/>
                <a:gd name="T83" fmla="*/ 308 h 374"/>
                <a:gd name="T84" fmla="*/ 57 w 187"/>
                <a:gd name="T85" fmla="*/ 319 h 374"/>
                <a:gd name="T86" fmla="*/ 70 w 187"/>
                <a:gd name="T87" fmla="*/ 329 h 374"/>
                <a:gd name="T88" fmla="*/ 84 w 187"/>
                <a:gd name="T89" fmla="*/ 338 h 374"/>
                <a:gd name="T90" fmla="*/ 97 w 187"/>
                <a:gd name="T91" fmla="*/ 349 h 374"/>
                <a:gd name="T92" fmla="*/ 100 w 187"/>
                <a:gd name="T93" fmla="*/ 363 h 374"/>
                <a:gd name="T94" fmla="*/ 114 w 187"/>
                <a:gd name="T95" fmla="*/ 365 h 374"/>
                <a:gd name="T96" fmla="*/ 129 w 187"/>
                <a:gd name="T97" fmla="*/ 374 h 374"/>
                <a:gd name="T98" fmla="*/ 132 w 187"/>
                <a:gd name="T99" fmla="*/ 374 h 374"/>
                <a:gd name="T100" fmla="*/ 132 w 187"/>
                <a:gd name="T101" fmla="*/ 374 h 374"/>
                <a:gd name="T102" fmla="*/ 132 w 187"/>
                <a:gd name="T10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4">
                  <a:moveTo>
                    <a:pt x="132" y="374"/>
                  </a:moveTo>
                  <a:lnTo>
                    <a:pt x="143" y="361"/>
                  </a:lnTo>
                  <a:lnTo>
                    <a:pt x="130" y="363"/>
                  </a:lnTo>
                  <a:lnTo>
                    <a:pt x="141" y="352"/>
                  </a:lnTo>
                  <a:lnTo>
                    <a:pt x="143" y="333"/>
                  </a:lnTo>
                  <a:lnTo>
                    <a:pt x="148" y="301"/>
                  </a:lnTo>
                  <a:lnTo>
                    <a:pt x="154" y="249"/>
                  </a:lnTo>
                  <a:lnTo>
                    <a:pt x="162" y="187"/>
                  </a:lnTo>
                  <a:lnTo>
                    <a:pt x="164" y="167"/>
                  </a:lnTo>
                  <a:lnTo>
                    <a:pt x="162" y="153"/>
                  </a:lnTo>
                  <a:lnTo>
                    <a:pt x="168" y="139"/>
                  </a:lnTo>
                  <a:lnTo>
                    <a:pt x="170" y="123"/>
                  </a:lnTo>
                  <a:lnTo>
                    <a:pt x="171" y="84"/>
                  </a:lnTo>
                  <a:lnTo>
                    <a:pt x="170" y="71"/>
                  </a:lnTo>
                  <a:lnTo>
                    <a:pt x="168" y="60"/>
                  </a:lnTo>
                  <a:lnTo>
                    <a:pt x="177" y="32"/>
                  </a:lnTo>
                  <a:lnTo>
                    <a:pt x="187" y="2"/>
                  </a:lnTo>
                  <a:lnTo>
                    <a:pt x="168" y="0"/>
                  </a:lnTo>
                  <a:lnTo>
                    <a:pt x="148" y="3"/>
                  </a:lnTo>
                  <a:lnTo>
                    <a:pt x="98" y="12"/>
                  </a:lnTo>
                  <a:lnTo>
                    <a:pt x="32" y="30"/>
                  </a:lnTo>
                  <a:lnTo>
                    <a:pt x="6" y="37"/>
                  </a:lnTo>
                  <a:lnTo>
                    <a:pt x="0" y="50"/>
                  </a:lnTo>
                  <a:lnTo>
                    <a:pt x="9" y="60"/>
                  </a:lnTo>
                  <a:lnTo>
                    <a:pt x="13" y="75"/>
                  </a:lnTo>
                  <a:lnTo>
                    <a:pt x="13" y="87"/>
                  </a:lnTo>
                  <a:lnTo>
                    <a:pt x="9" y="103"/>
                  </a:lnTo>
                  <a:lnTo>
                    <a:pt x="18" y="114"/>
                  </a:lnTo>
                  <a:lnTo>
                    <a:pt x="24" y="130"/>
                  </a:lnTo>
                  <a:lnTo>
                    <a:pt x="20" y="149"/>
                  </a:lnTo>
                  <a:lnTo>
                    <a:pt x="25" y="160"/>
                  </a:lnTo>
                  <a:lnTo>
                    <a:pt x="34" y="174"/>
                  </a:lnTo>
                  <a:lnTo>
                    <a:pt x="36" y="187"/>
                  </a:lnTo>
                  <a:lnTo>
                    <a:pt x="27" y="199"/>
                  </a:lnTo>
                  <a:lnTo>
                    <a:pt x="29" y="215"/>
                  </a:lnTo>
                  <a:lnTo>
                    <a:pt x="34" y="226"/>
                  </a:lnTo>
                  <a:lnTo>
                    <a:pt x="34" y="242"/>
                  </a:lnTo>
                  <a:lnTo>
                    <a:pt x="36" y="254"/>
                  </a:lnTo>
                  <a:lnTo>
                    <a:pt x="38" y="269"/>
                  </a:lnTo>
                  <a:lnTo>
                    <a:pt x="43" y="278"/>
                  </a:lnTo>
                  <a:lnTo>
                    <a:pt x="41" y="294"/>
                  </a:lnTo>
                  <a:lnTo>
                    <a:pt x="47" y="308"/>
                  </a:lnTo>
                  <a:lnTo>
                    <a:pt x="57" y="319"/>
                  </a:lnTo>
                  <a:lnTo>
                    <a:pt x="70" y="329"/>
                  </a:lnTo>
                  <a:lnTo>
                    <a:pt x="84" y="338"/>
                  </a:lnTo>
                  <a:lnTo>
                    <a:pt x="97" y="349"/>
                  </a:lnTo>
                  <a:lnTo>
                    <a:pt x="100" y="363"/>
                  </a:lnTo>
                  <a:lnTo>
                    <a:pt x="114" y="365"/>
                  </a:lnTo>
                  <a:lnTo>
                    <a:pt x="129" y="374"/>
                  </a:lnTo>
                  <a:lnTo>
                    <a:pt x="132" y="374"/>
                  </a:lnTo>
                  <a:lnTo>
                    <a:pt x="132" y="374"/>
                  </a:lnTo>
                  <a:lnTo>
                    <a:pt x="132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59">
              <a:extLst>
                <a:ext uri="{FF2B5EF4-FFF2-40B4-BE49-F238E27FC236}">
                  <a16:creationId xmlns:a16="http://schemas.microsoft.com/office/drawing/2014/main" id="{929AC88C-13CE-C6D0-CE31-E1D0EA243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67198" y="8422720"/>
              <a:ext cx="530795" cy="535312"/>
            </a:xfrm>
            <a:custGeom>
              <a:avLst/>
              <a:gdLst>
                <a:gd name="T0" fmla="*/ 143 w 235"/>
                <a:gd name="T1" fmla="*/ 237 h 237"/>
                <a:gd name="T2" fmla="*/ 162 w 235"/>
                <a:gd name="T3" fmla="*/ 230 h 237"/>
                <a:gd name="T4" fmla="*/ 161 w 235"/>
                <a:gd name="T5" fmla="*/ 185 h 237"/>
                <a:gd name="T6" fmla="*/ 170 w 235"/>
                <a:gd name="T7" fmla="*/ 166 h 237"/>
                <a:gd name="T8" fmla="*/ 191 w 235"/>
                <a:gd name="T9" fmla="*/ 175 h 237"/>
                <a:gd name="T10" fmla="*/ 200 w 235"/>
                <a:gd name="T11" fmla="*/ 164 h 237"/>
                <a:gd name="T12" fmla="*/ 202 w 235"/>
                <a:gd name="T13" fmla="*/ 148 h 237"/>
                <a:gd name="T14" fmla="*/ 211 w 235"/>
                <a:gd name="T15" fmla="*/ 159 h 237"/>
                <a:gd name="T16" fmla="*/ 223 w 235"/>
                <a:gd name="T17" fmla="*/ 102 h 237"/>
                <a:gd name="T18" fmla="*/ 221 w 235"/>
                <a:gd name="T19" fmla="*/ 89 h 237"/>
                <a:gd name="T20" fmla="*/ 223 w 235"/>
                <a:gd name="T21" fmla="*/ 54 h 237"/>
                <a:gd name="T22" fmla="*/ 214 w 235"/>
                <a:gd name="T23" fmla="*/ 39 h 237"/>
                <a:gd name="T24" fmla="*/ 230 w 235"/>
                <a:gd name="T25" fmla="*/ 41 h 237"/>
                <a:gd name="T26" fmla="*/ 230 w 235"/>
                <a:gd name="T27" fmla="*/ 18 h 237"/>
                <a:gd name="T28" fmla="*/ 235 w 235"/>
                <a:gd name="T29" fmla="*/ 4 h 237"/>
                <a:gd name="T30" fmla="*/ 216 w 235"/>
                <a:gd name="T31" fmla="*/ 0 h 237"/>
                <a:gd name="T32" fmla="*/ 191 w 235"/>
                <a:gd name="T33" fmla="*/ 0 h 237"/>
                <a:gd name="T34" fmla="*/ 123 w 235"/>
                <a:gd name="T35" fmla="*/ 54 h 237"/>
                <a:gd name="T36" fmla="*/ 89 w 235"/>
                <a:gd name="T37" fmla="*/ 82 h 237"/>
                <a:gd name="T38" fmla="*/ 68 w 235"/>
                <a:gd name="T39" fmla="*/ 98 h 237"/>
                <a:gd name="T40" fmla="*/ 54 w 235"/>
                <a:gd name="T41" fmla="*/ 111 h 237"/>
                <a:gd name="T42" fmla="*/ 49 w 235"/>
                <a:gd name="T43" fmla="*/ 132 h 237"/>
                <a:gd name="T44" fmla="*/ 0 w 235"/>
                <a:gd name="T45" fmla="*/ 151 h 237"/>
                <a:gd name="T46" fmla="*/ 0 w 235"/>
                <a:gd name="T47" fmla="*/ 164 h 237"/>
                <a:gd name="T48" fmla="*/ 18 w 235"/>
                <a:gd name="T49" fmla="*/ 176 h 237"/>
                <a:gd name="T50" fmla="*/ 29 w 235"/>
                <a:gd name="T51" fmla="*/ 168 h 237"/>
                <a:gd name="T52" fmla="*/ 52 w 235"/>
                <a:gd name="T53" fmla="*/ 178 h 237"/>
                <a:gd name="T54" fmla="*/ 61 w 235"/>
                <a:gd name="T55" fmla="*/ 194 h 237"/>
                <a:gd name="T56" fmla="*/ 65 w 235"/>
                <a:gd name="T57" fmla="*/ 185 h 237"/>
                <a:gd name="T58" fmla="*/ 81 w 235"/>
                <a:gd name="T59" fmla="*/ 184 h 237"/>
                <a:gd name="T60" fmla="*/ 93 w 235"/>
                <a:gd name="T61" fmla="*/ 189 h 237"/>
                <a:gd name="T62" fmla="*/ 105 w 235"/>
                <a:gd name="T63" fmla="*/ 200 h 237"/>
                <a:gd name="T64" fmla="*/ 116 w 235"/>
                <a:gd name="T65" fmla="*/ 205 h 237"/>
                <a:gd name="T66" fmla="*/ 129 w 235"/>
                <a:gd name="T67" fmla="*/ 216 h 237"/>
                <a:gd name="T68" fmla="*/ 139 w 235"/>
                <a:gd name="T69" fmla="*/ 237 h 237"/>
                <a:gd name="T70" fmla="*/ 143 w 235"/>
                <a:gd name="T71" fmla="*/ 237 h 237"/>
                <a:gd name="T72" fmla="*/ 143 w 235"/>
                <a:gd name="T73" fmla="*/ 237 h 237"/>
                <a:gd name="T74" fmla="*/ 143 w 235"/>
                <a:gd name="T7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5" h="237">
                  <a:moveTo>
                    <a:pt x="143" y="237"/>
                  </a:moveTo>
                  <a:lnTo>
                    <a:pt x="162" y="230"/>
                  </a:lnTo>
                  <a:lnTo>
                    <a:pt x="161" y="185"/>
                  </a:lnTo>
                  <a:lnTo>
                    <a:pt x="170" y="166"/>
                  </a:lnTo>
                  <a:lnTo>
                    <a:pt x="191" y="175"/>
                  </a:lnTo>
                  <a:lnTo>
                    <a:pt x="200" y="164"/>
                  </a:lnTo>
                  <a:lnTo>
                    <a:pt x="202" y="148"/>
                  </a:lnTo>
                  <a:lnTo>
                    <a:pt x="211" y="159"/>
                  </a:lnTo>
                  <a:lnTo>
                    <a:pt x="223" y="102"/>
                  </a:lnTo>
                  <a:lnTo>
                    <a:pt x="221" y="89"/>
                  </a:lnTo>
                  <a:lnTo>
                    <a:pt x="223" y="54"/>
                  </a:lnTo>
                  <a:lnTo>
                    <a:pt x="214" y="39"/>
                  </a:lnTo>
                  <a:lnTo>
                    <a:pt x="230" y="41"/>
                  </a:lnTo>
                  <a:lnTo>
                    <a:pt x="230" y="18"/>
                  </a:lnTo>
                  <a:lnTo>
                    <a:pt x="235" y="4"/>
                  </a:lnTo>
                  <a:lnTo>
                    <a:pt x="216" y="0"/>
                  </a:lnTo>
                  <a:lnTo>
                    <a:pt x="191" y="0"/>
                  </a:lnTo>
                  <a:lnTo>
                    <a:pt x="123" y="54"/>
                  </a:lnTo>
                  <a:lnTo>
                    <a:pt x="89" y="82"/>
                  </a:lnTo>
                  <a:lnTo>
                    <a:pt x="68" y="98"/>
                  </a:lnTo>
                  <a:lnTo>
                    <a:pt x="54" y="111"/>
                  </a:lnTo>
                  <a:lnTo>
                    <a:pt x="49" y="132"/>
                  </a:lnTo>
                  <a:lnTo>
                    <a:pt x="0" y="151"/>
                  </a:lnTo>
                  <a:lnTo>
                    <a:pt x="0" y="164"/>
                  </a:lnTo>
                  <a:lnTo>
                    <a:pt x="18" y="176"/>
                  </a:lnTo>
                  <a:lnTo>
                    <a:pt x="29" y="168"/>
                  </a:lnTo>
                  <a:lnTo>
                    <a:pt x="52" y="178"/>
                  </a:lnTo>
                  <a:lnTo>
                    <a:pt x="61" y="194"/>
                  </a:lnTo>
                  <a:lnTo>
                    <a:pt x="65" y="185"/>
                  </a:lnTo>
                  <a:lnTo>
                    <a:pt x="81" y="184"/>
                  </a:lnTo>
                  <a:lnTo>
                    <a:pt x="93" y="189"/>
                  </a:lnTo>
                  <a:lnTo>
                    <a:pt x="105" y="200"/>
                  </a:lnTo>
                  <a:lnTo>
                    <a:pt x="116" y="205"/>
                  </a:lnTo>
                  <a:lnTo>
                    <a:pt x="129" y="216"/>
                  </a:lnTo>
                  <a:lnTo>
                    <a:pt x="139" y="237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43" y="2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60">
              <a:extLst>
                <a:ext uri="{FF2B5EF4-FFF2-40B4-BE49-F238E27FC236}">
                  <a16:creationId xmlns:a16="http://schemas.microsoft.com/office/drawing/2014/main" id="{0E465A9A-E0EF-2C9A-2FF4-B528C8735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924087" y="8982877"/>
              <a:ext cx="442705" cy="569192"/>
            </a:xfrm>
            <a:custGeom>
              <a:avLst/>
              <a:gdLst>
                <a:gd name="T0" fmla="*/ 191 w 196"/>
                <a:gd name="T1" fmla="*/ 252 h 252"/>
                <a:gd name="T2" fmla="*/ 194 w 196"/>
                <a:gd name="T3" fmla="*/ 213 h 252"/>
                <a:gd name="T4" fmla="*/ 196 w 196"/>
                <a:gd name="T5" fmla="*/ 185 h 252"/>
                <a:gd name="T6" fmla="*/ 182 w 196"/>
                <a:gd name="T7" fmla="*/ 187 h 252"/>
                <a:gd name="T8" fmla="*/ 162 w 196"/>
                <a:gd name="T9" fmla="*/ 185 h 252"/>
                <a:gd name="T10" fmla="*/ 166 w 196"/>
                <a:gd name="T11" fmla="*/ 162 h 252"/>
                <a:gd name="T12" fmla="*/ 164 w 196"/>
                <a:gd name="T13" fmla="*/ 122 h 252"/>
                <a:gd name="T14" fmla="*/ 135 w 196"/>
                <a:gd name="T15" fmla="*/ 122 h 252"/>
                <a:gd name="T16" fmla="*/ 137 w 196"/>
                <a:gd name="T17" fmla="*/ 76 h 252"/>
                <a:gd name="T18" fmla="*/ 137 w 196"/>
                <a:gd name="T19" fmla="*/ 55 h 252"/>
                <a:gd name="T20" fmla="*/ 111 w 196"/>
                <a:gd name="T21" fmla="*/ 51 h 252"/>
                <a:gd name="T22" fmla="*/ 86 w 196"/>
                <a:gd name="T23" fmla="*/ 55 h 252"/>
                <a:gd name="T24" fmla="*/ 86 w 196"/>
                <a:gd name="T25" fmla="*/ 28 h 252"/>
                <a:gd name="T26" fmla="*/ 70 w 196"/>
                <a:gd name="T27" fmla="*/ 26 h 252"/>
                <a:gd name="T28" fmla="*/ 61 w 196"/>
                <a:gd name="T29" fmla="*/ 42 h 252"/>
                <a:gd name="T30" fmla="*/ 52 w 196"/>
                <a:gd name="T31" fmla="*/ 28 h 252"/>
                <a:gd name="T32" fmla="*/ 52 w 196"/>
                <a:gd name="T33" fmla="*/ 1 h 252"/>
                <a:gd name="T34" fmla="*/ 36 w 196"/>
                <a:gd name="T35" fmla="*/ 0 h 252"/>
                <a:gd name="T36" fmla="*/ 29 w 196"/>
                <a:gd name="T37" fmla="*/ 12 h 252"/>
                <a:gd name="T38" fmla="*/ 30 w 196"/>
                <a:gd name="T39" fmla="*/ 28 h 252"/>
                <a:gd name="T40" fmla="*/ 32 w 196"/>
                <a:gd name="T41" fmla="*/ 64 h 252"/>
                <a:gd name="T42" fmla="*/ 34 w 196"/>
                <a:gd name="T43" fmla="*/ 78 h 252"/>
                <a:gd name="T44" fmla="*/ 30 w 196"/>
                <a:gd name="T45" fmla="*/ 122 h 252"/>
                <a:gd name="T46" fmla="*/ 14 w 196"/>
                <a:gd name="T47" fmla="*/ 124 h 252"/>
                <a:gd name="T48" fmla="*/ 16 w 196"/>
                <a:gd name="T49" fmla="*/ 160 h 252"/>
                <a:gd name="T50" fmla="*/ 14 w 196"/>
                <a:gd name="T51" fmla="*/ 185 h 252"/>
                <a:gd name="T52" fmla="*/ 0 w 196"/>
                <a:gd name="T53" fmla="*/ 183 h 252"/>
                <a:gd name="T54" fmla="*/ 0 w 196"/>
                <a:gd name="T55" fmla="*/ 210 h 252"/>
                <a:gd name="T56" fmla="*/ 9 w 196"/>
                <a:gd name="T57" fmla="*/ 220 h 252"/>
                <a:gd name="T58" fmla="*/ 7 w 196"/>
                <a:gd name="T59" fmla="*/ 236 h 252"/>
                <a:gd name="T60" fmla="*/ 41 w 196"/>
                <a:gd name="T61" fmla="*/ 247 h 252"/>
                <a:gd name="T62" fmla="*/ 84 w 196"/>
                <a:gd name="T63" fmla="*/ 245 h 252"/>
                <a:gd name="T64" fmla="*/ 112 w 196"/>
                <a:gd name="T65" fmla="*/ 247 h 252"/>
                <a:gd name="T66" fmla="*/ 125 w 196"/>
                <a:gd name="T67" fmla="*/ 251 h 252"/>
                <a:gd name="T68" fmla="*/ 143 w 196"/>
                <a:gd name="T69" fmla="*/ 251 h 252"/>
                <a:gd name="T70" fmla="*/ 180 w 196"/>
                <a:gd name="T71" fmla="*/ 251 h 252"/>
                <a:gd name="T72" fmla="*/ 191 w 196"/>
                <a:gd name="T73" fmla="*/ 252 h 252"/>
                <a:gd name="T74" fmla="*/ 191 w 196"/>
                <a:gd name="T75" fmla="*/ 252 h 252"/>
                <a:gd name="T76" fmla="*/ 191 w 196"/>
                <a:gd name="T77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6" h="252">
                  <a:moveTo>
                    <a:pt x="191" y="252"/>
                  </a:moveTo>
                  <a:lnTo>
                    <a:pt x="194" y="213"/>
                  </a:lnTo>
                  <a:lnTo>
                    <a:pt x="196" y="185"/>
                  </a:lnTo>
                  <a:lnTo>
                    <a:pt x="182" y="187"/>
                  </a:lnTo>
                  <a:lnTo>
                    <a:pt x="162" y="185"/>
                  </a:lnTo>
                  <a:lnTo>
                    <a:pt x="166" y="162"/>
                  </a:lnTo>
                  <a:lnTo>
                    <a:pt x="164" y="122"/>
                  </a:lnTo>
                  <a:lnTo>
                    <a:pt x="135" y="122"/>
                  </a:lnTo>
                  <a:lnTo>
                    <a:pt x="137" y="76"/>
                  </a:lnTo>
                  <a:lnTo>
                    <a:pt x="137" y="55"/>
                  </a:lnTo>
                  <a:lnTo>
                    <a:pt x="111" y="51"/>
                  </a:lnTo>
                  <a:lnTo>
                    <a:pt x="86" y="55"/>
                  </a:lnTo>
                  <a:lnTo>
                    <a:pt x="86" y="28"/>
                  </a:lnTo>
                  <a:lnTo>
                    <a:pt x="70" y="26"/>
                  </a:lnTo>
                  <a:lnTo>
                    <a:pt x="61" y="42"/>
                  </a:lnTo>
                  <a:lnTo>
                    <a:pt x="52" y="28"/>
                  </a:lnTo>
                  <a:lnTo>
                    <a:pt x="52" y="1"/>
                  </a:lnTo>
                  <a:lnTo>
                    <a:pt x="36" y="0"/>
                  </a:lnTo>
                  <a:lnTo>
                    <a:pt x="29" y="12"/>
                  </a:lnTo>
                  <a:lnTo>
                    <a:pt x="30" y="28"/>
                  </a:lnTo>
                  <a:lnTo>
                    <a:pt x="32" y="64"/>
                  </a:lnTo>
                  <a:lnTo>
                    <a:pt x="34" y="78"/>
                  </a:lnTo>
                  <a:lnTo>
                    <a:pt x="30" y="122"/>
                  </a:lnTo>
                  <a:lnTo>
                    <a:pt x="14" y="124"/>
                  </a:lnTo>
                  <a:lnTo>
                    <a:pt x="16" y="160"/>
                  </a:lnTo>
                  <a:lnTo>
                    <a:pt x="14" y="185"/>
                  </a:lnTo>
                  <a:lnTo>
                    <a:pt x="0" y="183"/>
                  </a:lnTo>
                  <a:lnTo>
                    <a:pt x="0" y="210"/>
                  </a:lnTo>
                  <a:lnTo>
                    <a:pt x="9" y="220"/>
                  </a:lnTo>
                  <a:lnTo>
                    <a:pt x="7" y="236"/>
                  </a:lnTo>
                  <a:lnTo>
                    <a:pt x="41" y="247"/>
                  </a:lnTo>
                  <a:lnTo>
                    <a:pt x="84" y="245"/>
                  </a:lnTo>
                  <a:lnTo>
                    <a:pt x="112" y="247"/>
                  </a:lnTo>
                  <a:lnTo>
                    <a:pt x="125" y="251"/>
                  </a:lnTo>
                  <a:lnTo>
                    <a:pt x="143" y="251"/>
                  </a:lnTo>
                  <a:lnTo>
                    <a:pt x="180" y="251"/>
                  </a:lnTo>
                  <a:lnTo>
                    <a:pt x="191" y="252"/>
                  </a:lnTo>
                  <a:lnTo>
                    <a:pt x="191" y="252"/>
                  </a:lnTo>
                  <a:lnTo>
                    <a:pt x="191" y="2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61">
              <a:extLst>
                <a:ext uri="{FF2B5EF4-FFF2-40B4-BE49-F238E27FC236}">
                  <a16:creationId xmlns:a16="http://schemas.microsoft.com/office/drawing/2014/main" id="{787333C9-6948-525E-64CF-3741332027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9256" y="9391700"/>
              <a:ext cx="772475" cy="659540"/>
            </a:xfrm>
            <a:custGeom>
              <a:avLst/>
              <a:gdLst>
                <a:gd name="T0" fmla="*/ 320 w 342"/>
                <a:gd name="T1" fmla="*/ 292 h 292"/>
                <a:gd name="T2" fmla="*/ 322 w 342"/>
                <a:gd name="T3" fmla="*/ 253 h 292"/>
                <a:gd name="T4" fmla="*/ 320 w 342"/>
                <a:gd name="T5" fmla="*/ 239 h 292"/>
                <a:gd name="T6" fmla="*/ 322 w 342"/>
                <a:gd name="T7" fmla="*/ 223 h 292"/>
                <a:gd name="T8" fmla="*/ 322 w 342"/>
                <a:gd name="T9" fmla="*/ 191 h 292"/>
                <a:gd name="T10" fmla="*/ 331 w 342"/>
                <a:gd name="T11" fmla="*/ 75 h 292"/>
                <a:gd name="T12" fmla="*/ 333 w 342"/>
                <a:gd name="T13" fmla="*/ 62 h 292"/>
                <a:gd name="T14" fmla="*/ 342 w 342"/>
                <a:gd name="T15" fmla="*/ 45 h 292"/>
                <a:gd name="T16" fmla="*/ 333 w 342"/>
                <a:gd name="T17" fmla="*/ 7 h 292"/>
                <a:gd name="T18" fmla="*/ 265 w 342"/>
                <a:gd name="T19" fmla="*/ 2 h 292"/>
                <a:gd name="T20" fmla="*/ 208 w 342"/>
                <a:gd name="T21" fmla="*/ 2 h 292"/>
                <a:gd name="T22" fmla="*/ 114 w 342"/>
                <a:gd name="T23" fmla="*/ 0 h 292"/>
                <a:gd name="T24" fmla="*/ 76 w 342"/>
                <a:gd name="T25" fmla="*/ 11 h 292"/>
                <a:gd name="T26" fmla="*/ 71 w 342"/>
                <a:gd name="T27" fmla="*/ 27 h 292"/>
                <a:gd name="T28" fmla="*/ 53 w 342"/>
                <a:gd name="T29" fmla="*/ 45 h 292"/>
                <a:gd name="T30" fmla="*/ 35 w 342"/>
                <a:gd name="T31" fmla="*/ 59 h 292"/>
                <a:gd name="T32" fmla="*/ 16 w 342"/>
                <a:gd name="T33" fmla="*/ 82 h 292"/>
                <a:gd name="T34" fmla="*/ 5 w 342"/>
                <a:gd name="T35" fmla="*/ 95 h 292"/>
                <a:gd name="T36" fmla="*/ 9 w 342"/>
                <a:gd name="T37" fmla="*/ 116 h 292"/>
                <a:gd name="T38" fmla="*/ 16 w 342"/>
                <a:gd name="T39" fmla="*/ 137 h 292"/>
                <a:gd name="T40" fmla="*/ 9 w 342"/>
                <a:gd name="T41" fmla="*/ 146 h 292"/>
                <a:gd name="T42" fmla="*/ 5 w 342"/>
                <a:gd name="T43" fmla="*/ 171 h 292"/>
                <a:gd name="T44" fmla="*/ 7 w 342"/>
                <a:gd name="T45" fmla="*/ 191 h 292"/>
                <a:gd name="T46" fmla="*/ 10 w 342"/>
                <a:gd name="T47" fmla="*/ 205 h 292"/>
                <a:gd name="T48" fmla="*/ 0 w 342"/>
                <a:gd name="T49" fmla="*/ 219 h 292"/>
                <a:gd name="T50" fmla="*/ 18 w 342"/>
                <a:gd name="T51" fmla="*/ 232 h 292"/>
                <a:gd name="T52" fmla="*/ 42 w 342"/>
                <a:gd name="T53" fmla="*/ 237 h 292"/>
                <a:gd name="T54" fmla="*/ 87 w 342"/>
                <a:gd name="T55" fmla="*/ 240 h 292"/>
                <a:gd name="T56" fmla="*/ 80 w 342"/>
                <a:gd name="T57" fmla="*/ 255 h 292"/>
                <a:gd name="T58" fmla="*/ 87 w 342"/>
                <a:gd name="T59" fmla="*/ 269 h 292"/>
                <a:gd name="T60" fmla="*/ 103 w 342"/>
                <a:gd name="T61" fmla="*/ 271 h 292"/>
                <a:gd name="T62" fmla="*/ 115 w 342"/>
                <a:gd name="T63" fmla="*/ 280 h 292"/>
                <a:gd name="T64" fmla="*/ 197 w 342"/>
                <a:gd name="T65" fmla="*/ 289 h 292"/>
                <a:gd name="T66" fmla="*/ 265 w 342"/>
                <a:gd name="T67" fmla="*/ 290 h 292"/>
                <a:gd name="T68" fmla="*/ 297 w 342"/>
                <a:gd name="T69" fmla="*/ 292 h 292"/>
                <a:gd name="T70" fmla="*/ 320 w 342"/>
                <a:gd name="T71" fmla="*/ 292 h 292"/>
                <a:gd name="T72" fmla="*/ 320 w 342"/>
                <a:gd name="T73" fmla="*/ 292 h 292"/>
                <a:gd name="T74" fmla="*/ 320 w 342"/>
                <a:gd name="T7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2" h="292">
                  <a:moveTo>
                    <a:pt x="320" y="292"/>
                  </a:moveTo>
                  <a:lnTo>
                    <a:pt x="322" y="253"/>
                  </a:lnTo>
                  <a:lnTo>
                    <a:pt x="320" y="239"/>
                  </a:lnTo>
                  <a:lnTo>
                    <a:pt x="322" y="223"/>
                  </a:lnTo>
                  <a:lnTo>
                    <a:pt x="322" y="191"/>
                  </a:lnTo>
                  <a:lnTo>
                    <a:pt x="331" y="75"/>
                  </a:lnTo>
                  <a:lnTo>
                    <a:pt x="333" y="62"/>
                  </a:lnTo>
                  <a:lnTo>
                    <a:pt x="342" y="45"/>
                  </a:lnTo>
                  <a:lnTo>
                    <a:pt x="333" y="7"/>
                  </a:lnTo>
                  <a:lnTo>
                    <a:pt x="265" y="2"/>
                  </a:lnTo>
                  <a:lnTo>
                    <a:pt x="208" y="2"/>
                  </a:lnTo>
                  <a:lnTo>
                    <a:pt x="114" y="0"/>
                  </a:lnTo>
                  <a:lnTo>
                    <a:pt x="76" y="11"/>
                  </a:lnTo>
                  <a:lnTo>
                    <a:pt x="71" y="27"/>
                  </a:lnTo>
                  <a:lnTo>
                    <a:pt x="53" y="45"/>
                  </a:lnTo>
                  <a:lnTo>
                    <a:pt x="35" y="59"/>
                  </a:lnTo>
                  <a:lnTo>
                    <a:pt x="16" y="82"/>
                  </a:lnTo>
                  <a:lnTo>
                    <a:pt x="5" y="95"/>
                  </a:lnTo>
                  <a:lnTo>
                    <a:pt x="9" y="116"/>
                  </a:lnTo>
                  <a:lnTo>
                    <a:pt x="16" y="137"/>
                  </a:lnTo>
                  <a:lnTo>
                    <a:pt x="9" y="146"/>
                  </a:lnTo>
                  <a:lnTo>
                    <a:pt x="5" y="171"/>
                  </a:lnTo>
                  <a:lnTo>
                    <a:pt x="7" y="191"/>
                  </a:lnTo>
                  <a:lnTo>
                    <a:pt x="10" y="205"/>
                  </a:lnTo>
                  <a:lnTo>
                    <a:pt x="0" y="219"/>
                  </a:lnTo>
                  <a:lnTo>
                    <a:pt x="18" y="232"/>
                  </a:lnTo>
                  <a:lnTo>
                    <a:pt x="42" y="237"/>
                  </a:lnTo>
                  <a:lnTo>
                    <a:pt x="87" y="240"/>
                  </a:lnTo>
                  <a:lnTo>
                    <a:pt x="80" y="255"/>
                  </a:lnTo>
                  <a:lnTo>
                    <a:pt x="87" y="269"/>
                  </a:lnTo>
                  <a:lnTo>
                    <a:pt x="103" y="271"/>
                  </a:lnTo>
                  <a:lnTo>
                    <a:pt x="115" y="280"/>
                  </a:lnTo>
                  <a:lnTo>
                    <a:pt x="197" y="289"/>
                  </a:lnTo>
                  <a:lnTo>
                    <a:pt x="265" y="290"/>
                  </a:lnTo>
                  <a:lnTo>
                    <a:pt x="297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62">
              <a:extLst>
                <a:ext uri="{FF2B5EF4-FFF2-40B4-BE49-F238E27FC236}">
                  <a16:creationId xmlns:a16="http://schemas.microsoft.com/office/drawing/2014/main" id="{2E767402-AB22-E088-5477-FA775D44B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9241" y="9400735"/>
              <a:ext cx="926066" cy="754405"/>
            </a:xfrm>
            <a:custGeom>
              <a:avLst/>
              <a:gdLst>
                <a:gd name="T0" fmla="*/ 81 w 410"/>
                <a:gd name="T1" fmla="*/ 334 h 334"/>
                <a:gd name="T2" fmla="*/ 82 w 410"/>
                <a:gd name="T3" fmla="*/ 292 h 334"/>
                <a:gd name="T4" fmla="*/ 328 w 410"/>
                <a:gd name="T5" fmla="*/ 297 h 334"/>
                <a:gd name="T6" fmla="*/ 348 w 410"/>
                <a:gd name="T7" fmla="*/ 295 h 334"/>
                <a:gd name="T8" fmla="*/ 396 w 410"/>
                <a:gd name="T9" fmla="*/ 295 h 334"/>
                <a:gd name="T10" fmla="*/ 410 w 410"/>
                <a:gd name="T11" fmla="*/ 288 h 334"/>
                <a:gd name="T12" fmla="*/ 405 w 410"/>
                <a:gd name="T13" fmla="*/ 274 h 334"/>
                <a:gd name="T14" fmla="*/ 397 w 410"/>
                <a:gd name="T15" fmla="*/ 251 h 334"/>
                <a:gd name="T16" fmla="*/ 394 w 410"/>
                <a:gd name="T17" fmla="*/ 236 h 334"/>
                <a:gd name="T18" fmla="*/ 389 w 410"/>
                <a:gd name="T19" fmla="*/ 220 h 334"/>
                <a:gd name="T20" fmla="*/ 385 w 410"/>
                <a:gd name="T21" fmla="*/ 203 h 334"/>
                <a:gd name="T22" fmla="*/ 376 w 410"/>
                <a:gd name="T23" fmla="*/ 187 h 334"/>
                <a:gd name="T24" fmla="*/ 373 w 410"/>
                <a:gd name="T25" fmla="*/ 172 h 334"/>
                <a:gd name="T26" fmla="*/ 364 w 410"/>
                <a:gd name="T27" fmla="*/ 156 h 334"/>
                <a:gd name="T28" fmla="*/ 365 w 410"/>
                <a:gd name="T29" fmla="*/ 126 h 334"/>
                <a:gd name="T30" fmla="*/ 356 w 410"/>
                <a:gd name="T31" fmla="*/ 119 h 334"/>
                <a:gd name="T32" fmla="*/ 348 w 410"/>
                <a:gd name="T33" fmla="*/ 112 h 334"/>
                <a:gd name="T34" fmla="*/ 335 w 410"/>
                <a:gd name="T35" fmla="*/ 98 h 334"/>
                <a:gd name="T36" fmla="*/ 328 w 410"/>
                <a:gd name="T37" fmla="*/ 83 h 334"/>
                <a:gd name="T38" fmla="*/ 319 w 410"/>
                <a:gd name="T39" fmla="*/ 73 h 334"/>
                <a:gd name="T40" fmla="*/ 324 w 410"/>
                <a:gd name="T41" fmla="*/ 60 h 334"/>
                <a:gd name="T42" fmla="*/ 316 w 410"/>
                <a:gd name="T43" fmla="*/ 50 h 334"/>
                <a:gd name="T44" fmla="*/ 301 w 410"/>
                <a:gd name="T45" fmla="*/ 44 h 334"/>
                <a:gd name="T46" fmla="*/ 285 w 410"/>
                <a:gd name="T47" fmla="*/ 39 h 334"/>
                <a:gd name="T48" fmla="*/ 269 w 410"/>
                <a:gd name="T49" fmla="*/ 34 h 334"/>
                <a:gd name="T50" fmla="*/ 246 w 410"/>
                <a:gd name="T51" fmla="*/ 37 h 334"/>
                <a:gd name="T52" fmla="*/ 241 w 410"/>
                <a:gd name="T53" fmla="*/ 25 h 334"/>
                <a:gd name="T54" fmla="*/ 241 w 410"/>
                <a:gd name="T55" fmla="*/ 2 h 334"/>
                <a:gd name="T56" fmla="*/ 205 w 410"/>
                <a:gd name="T57" fmla="*/ 0 h 334"/>
                <a:gd name="T58" fmla="*/ 200 w 410"/>
                <a:gd name="T59" fmla="*/ 67 h 334"/>
                <a:gd name="T60" fmla="*/ 143 w 410"/>
                <a:gd name="T61" fmla="*/ 67 h 334"/>
                <a:gd name="T62" fmla="*/ 130 w 410"/>
                <a:gd name="T63" fmla="*/ 66 h 334"/>
                <a:gd name="T64" fmla="*/ 52 w 410"/>
                <a:gd name="T65" fmla="*/ 62 h 334"/>
                <a:gd name="T66" fmla="*/ 11 w 410"/>
                <a:gd name="T67" fmla="*/ 60 h 334"/>
                <a:gd name="T68" fmla="*/ 11 w 410"/>
                <a:gd name="T69" fmla="*/ 89 h 334"/>
                <a:gd name="T70" fmla="*/ 9 w 410"/>
                <a:gd name="T71" fmla="*/ 176 h 334"/>
                <a:gd name="T72" fmla="*/ 0 w 410"/>
                <a:gd name="T73" fmla="*/ 220 h 334"/>
                <a:gd name="T74" fmla="*/ 0 w 410"/>
                <a:gd name="T75" fmla="*/ 244 h 334"/>
                <a:gd name="T76" fmla="*/ 6 w 410"/>
                <a:gd name="T77" fmla="*/ 256 h 334"/>
                <a:gd name="T78" fmla="*/ 18 w 410"/>
                <a:gd name="T79" fmla="*/ 269 h 334"/>
                <a:gd name="T80" fmla="*/ 33 w 410"/>
                <a:gd name="T81" fmla="*/ 276 h 334"/>
                <a:gd name="T82" fmla="*/ 47 w 410"/>
                <a:gd name="T83" fmla="*/ 292 h 334"/>
                <a:gd name="T84" fmla="*/ 52 w 410"/>
                <a:gd name="T85" fmla="*/ 304 h 334"/>
                <a:gd name="T86" fmla="*/ 68 w 410"/>
                <a:gd name="T87" fmla="*/ 324 h 334"/>
                <a:gd name="T88" fmla="*/ 81 w 410"/>
                <a:gd name="T89" fmla="*/ 334 h 334"/>
                <a:gd name="T90" fmla="*/ 81 w 410"/>
                <a:gd name="T91" fmla="*/ 334 h 334"/>
                <a:gd name="T92" fmla="*/ 81 w 410"/>
                <a:gd name="T93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0" h="334">
                  <a:moveTo>
                    <a:pt x="81" y="334"/>
                  </a:moveTo>
                  <a:lnTo>
                    <a:pt x="82" y="292"/>
                  </a:lnTo>
                  <a:lnTo>
                    <a:pt x="328" y="297"/>
                  </a:lnTo>
                  <a:lnTo>
                    <a:pt x="348" y="295"/>
                  </a:lnTo>
                  <a:lnTo>
                    <a:pt x="396" y="295"/>
                  </a:lnTo>
                  <a:lnTo>
                    <a:pt x="410" y="288"/>
                  </a:lnTo>
                  <a:lnTo>
                    <a:pt x="405" y="274"/>
                  </a:lnTo>
                  <a:lnTo>
                    <a:pt x="397" y="251"/>
                  </a:lnTo>
                  <a:lnTo>
                    <a:pt x="394" y="236"/>
                  </a:lnTo>
                  <a:lnTo>
                    <a:pt x="389" y="220"/>
                  </a:lnTo>
                  <a:lnTo>
                    <a:pt x="385" y="203"/>
                  </a:lnTo>
                  <a:lnTo>
                    <a:pt x="376" y="187"/>
                  </a:lnTo>
                  <a:lnTo>
                    <a:pt x="373" y="172"/>
                  </a:lnTo>
                  <a:lnTo>
                    <a:pt x="364" y="156"/>
                  </a:lnTo>
                  <a:lnTo>
                    <a:pt x="365" y="126"/>
                  </a:lnTo>
                  <a:lnTo>
                    <a:pt x="356" y="119"/>
                  </a:lnTo>
                  <a:lnTo>
                    <a:pt x="348" y="112"/>
                  </a:lnTo>
                  <a:lnTo>
                    <a:pt x="335" y="98"/>
                  </a:lnTo>
                  <a:lnTo>
                    <a:pt x="328" y="83"/>
                  </a:lnTo>
                  <a:lnTo>
                    <a:pt x="319" y="73"/>
                  </a:lnTo>
                  <a:lnTo>
                    <a:pt x="324" y="60"/>
                  </a:lnTo>
                  <a:lnTo>
                    <a:pt x="316" y="50"/>
                  </a:lnTo>
                  <a:lnTo>
                    <a:pt x="301" y="44"/>
                  </a:lnTo>
                  <a:lnTo>
                    <a:pt x="285" y="39"/>
                  </a:lnTo>
                  <a:lnTo>
                    <a:pt x="269" y="34"/>
                  </a:lnTo>
                  <a:lnTo>
                    <a:pt x="246" y="37"/>
                  </a:lnTo>
                  <a:lnTo>
                    <a:pt x="241" y="25"/>
                  </a:lnTo>
                  <a:lnTo>
                    <a:pt x="241" y="2"/>
                  </a:lnTo>
                  <a:lnTo>
                    <a:pt x="205" y="0"/>
                  </a:lnTo>
                  <a:lnTo>
                    <a:pt x="200" y="67"/>
                  </a:lnTo>
                  <a:lnTo>
                    <a:pt x="143" y="67"/>
                  </a:lnTo>
                  <a:lnTo>
                    <a:pt x="130" y="66"/>
                  </a:lnTo>
                  <a:lnTo>
                    <a:pt x="52" y="62"/>
                  </a:lnTo>
                  <a:lnTo>
                    <a:pt x="11" y="60"/>
                  </a:lnTo>
                  <a:lnTo>
                    <a:pt x="11" y="89"/>
                  </a:lnTo>
                  <a:lnTo>
                    <a:pt x="9" y="176"/>
                  </a:lnTo>
                  <a:lnTo>
                    <a:pt x="0" y="220"/>
                  </a:lnTo>
                  <a:lnTo>
                    <a:pt x="0" y="244"/>
                  </a:lnTo>
                  <a:lnTo>
                    <a:pt x="6" y="256"/>
                  </a:lnTo>
                  <a:lnTo>
                    <a:pt x="18" y="269"/>
                  </a:lnTo>
                  <a:lnTo>
                    <a:pt x="33" y="276"/>
                  </a:lnTo>
                  <a:lnTo>
                    <a:pt x="47" y="292"/>
                  </a:lnTo>
                  <a:lnTo>
                    <a:pt x="52" y="304"/>
                  </a:lnTo>
                  <a:lnTo>
                    <a:pt x="68" y="324"/>
                  </a:lnTo>
                  <a:lnTo>
                    <a:pt x="81" y="334"/>
                  </a:lnTo>
                  <a:lnTo>
                    <a:pt x="81" y="334"/>
                  </a:lnTo>
                  <a:lnTo>
                    <a:pt x="81" y="3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63">
              <a:extLst>
                <a:ext uri="{FF2B5EF4-FFF2-40B4-BE49-F238E27FC236}">
                  <a16:creationId xmlns:a16="http://schemas.microsoft.com/office/drawing/2014/main" id="{B8E6749B-DE08-7B5E-F4CE-645A6C7B9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6983" y="8318820"/>
              <a:ext cx="770217" cy="788286"/>
            </a:xfrm>
            <a:custGeom>
              <a:avLst/>
              <a:gdLst>
                <a:gd name="T0" fmla="*/ 336 w 341"/>
                <a:gd name="T1" fmla="*/ 217 h 349"/>
                <a:gd name="T2" fmla="*/ 320 w 341"/>
                <a:gd name="T3" fmla="*/ 215 h 349"/>
                <a:gd name="T4" fmla="*/ 331 w 341"/>
                <a:gd name="T5" fmla="*/ 233 h 349"/>
                <a:gd name="T6" fmla="*/ 331 w 341"/>
                <a:gd name="T7" fmla="*/ 233 h 349"/>
                <a:gd name="T8" fmla="*/ 147 w 341"/>
                <a:gd name="T9" fmla="*/ 326 h 349"/>
                <a:gd name="T10" fmla="*/ 190 w 341"/>
                <a:gd name="T11" fmla="*/ 319 h 349"/>
                <a:gd name="T12" fmla="*/ 235 w 341"/>
                <a:gd name="T13" fmla="*/ 249 h 349"/>
                <a:gd name="T14" fmla="*/ 292 w 341"/>
                <a:gd name="T15" fmla="*/ 215 h 349"/>
                <a:gd name="T16" fmla="*/ 329 w 341"/>
                <a:gd name="T17" fmla="*/ 199 h 349"/>
                <a:gd name="T18" fmla="*/ 336 w 341"/>
                <a:gd name="T19" fmla="*/ 189 h 349"/>
                <a:gd name="T20" fmla="*/ 309 w 341"/>
                <a:gd name="T21" fmla="*/ 174 h 349"/>
                <a:gd name="T22" fmla="*/ 295 w 341"/>
                <a:gd name="T23" fmla="*/ 153 h 349"/>
                <a:gd name="T24" fmla="*/ 295 w 341"/>
                <a:gd name="T25" fmla="*/ 128 h 349"/>
                <a:gd name="T26" fmla="*/ 299 w 341"/>
                <a:gd name="T27" fmla="*/ 105 h 349"/>
                <a:gd name="T28" fmla="*/ 279 w 341"/>
                <a:gd name="T29" fmla="*/ 84 h 349"/>
                <a:gd name="T30" fmla="*/ 265 w 341"/>
                <a:gd name="T31" fmla="*/ 57 h 349"/>
                <a:gd name="T32" fmla="*/ 240 w 341"/>
                <a:gd name="T33" fmla="*/ 59 h 349"/>
                <a:gd name="T34" fmla="*/ 203 w 341"/>
                <a:gd name="T35" fmla="*/ 62 h 349"/>
                <a:gd name="T36" fmla="*/ 187 w 341"/>
                <a:gd name="T37" fmla="*/ 43 h 349"/>
                <a:gd name="T38" fmla="*/ 165 w 341"/>
                <a:gd name="T39" fmla="*/ 21 h 349"/>
                <a:gd name="T40" fmla="*/ 147 w 341"/>
                <a:gd name="T41" fmla="*/ 16 h 349"/>
                <a:gd name="T42" fmla="*/ 126 w 341"/>
                <a:gd name="T43" fmla="*/ 0 h 349"/>
                <a:gd name="T44" fmla="*/ 98 w 341"/>
                <a:gd name="T45" fmla="*/ 19 h 349"/>
                <a:gd name="T46" fmla="*/ 85 w 341"/>
                <a:gd name="T47" fmla="*/ 46 h 349"/>
                <a:gd name="T48" fmla="*/ 64 w 341"/>
                <a:gd name="T49" fmla="*/ 60 h 349"/>
                <a:gd name="T50" fmla="*/ 51 w 341"/>
                <a:gd name="T51" fmla="*/ 105 h 349"/>
                <a:gd name="T52" fmla="*/ 34 w 341"/>
                <a:gd name="T53" fmla="*/ 125 h 349"/>
                <a:gd name="T54" fmla="*/ 1 w 341"/>
                <a:gd name="T55" fmla="*/ 169 h 349"/>
                <a:gd name="T56" fmla="*/ 3 w 341"/>
                <a:gd name="T57" fmla="*/ 212 h 349"/>
                <a:gd name="T58" fmla="*/ 28 w 341"/>
                <a:gd name="T59" fmla="*/ 244 h 349"/>
                <a:gd name="T60" fmla="*/ 26 w 341"/>
                <a:gd name="T61" fmla="*/ 279 h 349"/>
                <a:gd name="T62" fmla="*/ 41 w 341"/>
                <a:gd name="T63" fmla="*/ 306 h 349"/>
                <a:gd name="T64" fmla="*/ 64 w 341"/>
                <a:gd name="T65" fmla="*/ 297 h 349"/>
                <a:gd name="T66" fmla="*/ 71 w 341"/>
                <a:gd name="T67" fmla="*/ 322 h 349"/>
                <a:gd name="T68" fmla="*/ 96 w 341"/>
                <a:gd name="T69" fmla="*/ 322 h 349"/>
                <a:gd name="T70" fmla="*/ 115 w 341"/>
                <a:gd name="T71" fmla="*/ 349 h 349"/>
                <a:gd name="T72" fmla="*/ 147 w 341"/>
                <a:gd name="T7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349">
                  <a:moveTo>
                    <a:pt x="331" y="233"/>
                  </a:moveTo>
                  <a:lnTo>
                    <a:pt x="336" y="217"/>
                  </a:lnTo>
                  <a:lnTo>
                    <a:pt x="309" y="206"/>
                  </a:lnTo>
                  <a:lnTo>
                    <a:pt x="320" y="215"/>
                  </a:lnTo>
                  <a:lnTo>
                    <a:pt x="322" y="231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1" y="233"/>
                  </a:lnTo>
                  <a:close/>
                  <a:moveTo>
                    <a:pt x="147" y="349"/>
                  </a:moveTo>
                  <a:lnTo>
                    <a:pt x="147" y="326"/>
                  </a:lnTo>
                  <a:lnTo>
                    <a:pt x="162" y="322"/>
                  </a:lnTo>
                  <a:lnTo>
                    <a:pt x="190" y="319"/>
                  </a:lnTo>
                  <a:lnTo>
                    <a:pt x="210" y="292"/>
                  </a:lnTo>
                  <a:lnTo>
                    <a:pt x="235" y="249"/>
                  </a:lnTo>
                  <a:lnTo>
                    <a:pt x="251" y="222"/>
                  </a:lnTo>
                  <a:lnTo>
                    <a:pt x="292" y="215"/>
                  </a:lnTo>
                  <a:lnTo>
                    <a:pt x="306" y="206"/>
                  </a:lnTo>
                  <a:lnTo>
                    <a:pt x="329" y="199"/>
                  </a:lnTo>
                  <a:lnTo>
                    <a:pt x="341" y="197"/>
                  </a:lnTo>
                  <a:lnTo>
                    <a:pt x="336" y="189"/>
                  </a:lnTo>
                  <a:lnTo>
                    <a:pt x="325" y="176"/>
                  </a:lnTo>
                  <a:lnTo>
                    <a:pt x="309" y="174"/>
                  </a:lnTo>
                  <a:lnTo>
                    <a:pt x="308" y="158"/>
                  </a:lnTo>
                  <a:lnTo>
                    <a:pt x="295" y="153"/>
                  </a:lnTo>
                  <a:lnTo>
                    <a:pt x="292" y="141"/>
                  </a:lnTo>
                  <a:lnTo>
                    <a:pt x="295" y="128"/>
                  </a:lnTo>
                  <a:lnTo>
                    <a:pt x="292" y="114"/>
                  </a:lnTo>
                  <a:lnTo>
                    <a:pt x="299" y="105"/>
                  </a:lnTo>
                  <a:lnTo>
                    <a:pt x="290" y="98"/>
                  </a:lnTo>
                  <a:lnTo>
                    <a:pt x="279" y="84"/>
                  </a:lnTo>
                  <a:lnTo>
                    <a:pt x="270" y="69"/>
                  </a:lnTo>
                  <a:lnTo>
                    <a:pt x="265" y="57"/>
                  </a:lnTo>
                  <a:lnTo>
                    <a:pt x="252" y="64"/>
                  </a:lnTo>
                  <a:lnTo>
                    <a:pt x="240" y="59"/>
                  </a:lnTo>
                  <a:lnTo>
                    <a:pt x="222" y="60"/>
                  </a:lnTo>
                  <a:lnTo>
                    <a:pt x="203" y="62"/>
                  </a:lnTo>
                  <a:lnTo>
                    <a:pt x="192" y="53"/>
                  </a:lnTo>
                  <a:lnTo>
                    <a:pt x="187" y="43"/>
                  </a:lnTo>
                  <a:lnTo>
                    <a:pt x="178" y="28"/>
                  </a:lnTo>
                  <a:lnTo>
                    <a:pt x="165" y="21"/>
                  </a:lnTo>
                  <a:lnTo>
                    <a:pt x="162" y="7"/>
                  </a:lnTo>
                  <a:lnTo>
                    <a:pt x="147" y="16"/>
                  </a:lnTo>
                  <a:lnTo>
                    <a:pt x="142" y="5"/>
                  </a:lnTo>
                  <a:lnTo>
                    <a:pt x="126" y="0"/>
                  </a:lnTo>
                  <a:lnTo>
                    <a:pt x="112" y="11"/>
                  </a:lnTo>
                  <a:lnTo>
                    <a:pt x="98" y="19"/>
                  </a:lnTo>
                  <a:lnTo>
                    <a:pt x="82" y="21"/>
                  </a:lnTo>
                  <a:lnTo>
                    <a:pt x="85" y="46"/>
                  </a:lnTo>
                  <a:lnTo>
                    <a:pt x="83" y="62"/>
                  </a:lnTo>
                  <a:lnTo>
                    <a:pt x="64" y="60"/>
                  </a:lnTo>
                  <a:lnTo>
                    <a:pt x="53" y="91"/>
                  </a:lnTo>
                  <a:lnTo>
                    <a:pt x="51" y="105"/>
                  </a:lnTo>
                  <a:lnTo>
                    <a:pt x="41" y="112"/>
                  </a:lnTo>
                  <a:lnTo>
                    <a:pt x="34" y="125"/>
                  </a:lnTo>
                  <a:lnTo>
                    <a:pt x="26" y="173"/>
                  </a:lnTo>
                  <a:lnTo>
                    <a:pt x="1" y="169"/>
                  </a:lnTo>
                  <a:lnTo>
                    <a:pt x="0" y="189"/>
                  </a:lnTo>
                  <a:lnTo>
                    <a:pt x="3" y="212"/>
                  </a:lnTo>
                  <a:lnTo>
                    <a:pt x="10" y="235"/>
                  </a:lnTo>
                  <a:lnTo>
                    <a:pt x="28" y="244"/>
                  </a:lnTo>
                  <a:lnTo>
                    <a:pt x="26" y="256"/>
                  </a:lnTo>
                  <a:lnTo>
                    <a:pt x="26" y="279"/>
                  </a:lnTo>
                  <a:lnTo>
                    <a:pt x="42" y="286"/>
                  </a:lnTo>
                  <a:lnTo>
                    <a:pt x="41" y="306"/>
                  </a:lnTo>
                  <a:lnTo>
                    <a:pt x="48" y="294"/>
                  </a:lnTo>
                  <a:lnTo>
                    <a:pt x="64" y="297"/>
                  </a:lnTo>
                  <a:lnTo>
                    <a:pt x="62" y="311"/>
                  </a:lnTo>
                  <a:lnTo>
                    <a:pt x="71" y="322"/>
                  </a:lnTo>
                  <a:lnTo>
                    <a:pt x="78" y="335"/>
                  </a:lnTo>
                  <a:lnTo>
                    <a:pt x="96" y="322"/>
                  </a:lnTo>
                  <a:lnTo>
                    <a:pt x="96" y="349"/>
                  </a:lnTo>
                  <a:lnTo>
                    <a:pt x="115" y="349"/>
                  </a:lnTo>
                  <a:lnTo>
                    <a:pt x="147" y="349"/>
                  </a:lnTo>
                  <a:lnTo>
                    <a:pt x="147" y="349"/>
                  </a:lnTo>
                  <a:lnTo>
                    <a:pt x="147" y="3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64">
              <a:extLst>
                <a:ext uri="{FF2B5EF4-FFF2-40B4-BE49-F238E27FC236}">
                  <a16:creationId xmlns:a16="http://schemas.microsoft.com/office/drawing/2014/main" id="{F8BFF738-56DE-21BF-3C91-6B27BE767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83402" y="9536257"/>
              <a:ext cx="964465" cy="808614"/>
            </a:xfrm>
            <a:custGeom>
              <a:avLst/>
              <a:gdLst>
                <a:gd name="T0" fmla="*/ 173 w 427"/>
                <a:gd name="T1" fmla="*/ 346 h 358"/>
                <a:gd name="T2" fmla="*/ 198 w 427"/>
                <a:gd name="T3" fmla="*/ 349 h 358"/>
                <a:gd name="T4" fmla="*/ 226 w 427"/>
                <a:gd name="T5" fmla="*/ 346 h 358"/>
                <a:gd name="T6" fmla="*/ 253 w 427"/>
                <a:gd name="T7" fmla="*/ 349 h 358"/>
                <a:gd name="T8" fmla="*/ 278 w 427"/>
                <a:gd name="T9" fmla="*/ 333 h 358"/>
                <a:gd name="T10" fmla="*/ 299 w 427"/>
                <a:gd name="T11" fmla="*/ 314 h 358"/>
                <a:gd name="T12" fmla="*/ 326 w 427"/>
                <a:gd name="T13" fmla="*/ 299 h 358"/>
                <a:gd name="T14" fmla="*/ 340 w 427"/>
                <a:gd name="T15" fmla="*/ 273 h 358"/>
                <a:gd name="T16" fmla="*/ 363 w 427"/>
                <a:gd name="T17" fmla="*/ 260 h 358"/>
                <a:gd name="T18" fmla="*/ 392 w 427"/>
                <a:gd name="T19" fmla="*/ 237 h 358"/>
                <a:gd name="T20" fmla="*/ 417 w 427"/>
                <a:gd name="T21" fmla="*/ 226 h 358"/>
                <a:gd name="T22" fmla="*/ 425 w 427"/>
                <a:gd name="T23" fmla="*/ 201 h 358"/>
                <a:gd name="T24" fmla="*/ 402 w 427"/>
                <a:gd name="T25" fmla="*/ 187 h 358"/>
                <a:gd name="T26" fmla="*/ 388 w 427"/>
                <a:gd name="T27" fmla="*/ 162 h 358"/>
                <a:gd name="T28" fmla="*/ 363 w 427"/>
                <a:gd name="T29" fmla="*/ 136 h 358"/>
                <a:gd name="T30" fmla="*/ 331 w 427"/>
                <a:gd name="T31" fmla="*/ 127 h 358"/>
                <a:gd name="T32" fmla="*/ 315 w 427"/>
                <a:gd name="T33" fmla="*/ 102 h 358"/>
                <a:gd name="T34" fmla="*/ 278 w 427"/>
                <a:gd name="T35" fmla="*/ 91 h 358"/>
                <a:gd name="T36" fmla="*/ 247 w 427"/>
                <a:gd name="T37" fmla="*/ 70 h 358"/>
                <a:gd name="T38" fmla="*/ 224 w 427"/>
                <a:gd name="T39" fmla="*/ 29 h 358"/>
                <a:gd name="T40" fmla="*/ 215 w 427"/>
                <a:gd name="T41" fmla="*/ 22 h 358"/>
                <a:gd name="T42" fmla="*/ 196 w 427"/>
                <a:gd name="T43" fmla="*/ 18 h 358"/>
                <a:gd name="T44" fmla="*/ 185 w 427"/>
                <a:gd name="T45" fmla="*/ 54 h 358"/>
                <a:gd name="T46" fmla="*/ 0 w 427"/>
                <a:gd name="T47" fmla="*/ 241 h 358"/>
                <a:gd name="T48" fmla="*/ 14 w 427"/>
                <a:gd name="T49" fmla="*/ 265 h 358"/>
                <a:gd name="T50" fmla="*/ 29 w 427"/>
                <a:gd name="T51" fmla="*/ 299 h 358"/>
                <a:gd name="T52" fmla="*/ 57 w 427"/>
                <a:gd name="T53" fmla="*/ 308 h 358"/>
                <a:gd name="T54" fmla="*/ 78 w 427"/>
                <a:gd name="T55" fmla="*/ 324 h 358"/>
                <a:gd name="T56" fmla="*/ 109 w 427"/>
                <a:gd name="T57" fmla="*/ 331 h 358"/>
                <a:gd name="T58" fmla="*/ 134 w 427"/>
                <a:gd name="T59" fmla="*/ 340 h 358"/>
                <a:gd name="T60" fmla="*/ 158 w 427"/>
                <a:gd name="T61" fmla="*/ 353 h 358"/>
                <a:gd name="T62" fmla="*/ 160 w 427"/>
                <a:gd name="T63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7" h="358">
                  <a:moveTo>
                    <a:pt x="160" y="358"/>
                  </a:moveTo>
                  <a:lnTo>
                    <a:pt x="173" y="346"/>
                  </a:lnTo>
                  <a:lnTo>
                    <a:pt x="185" y="340"/>
                  </a:lnTo>
                  <a:lnTo>
                    <a:pt x="198" y="349"/>
                  </a:lnTo>
                  <a:lnTo>
                    <a:pt x="210" y="344"/>
                  </a:lnTo>
                  <a:lnTo>
                    <a:pt x="226" y="346"/>
                  </a:lnTo>
                  <a:lnTo>
                    <a:pt x="244" y="338"/>
                  </a:lnTo>
                  <a:lnTo>
                    <a:pt x="253" y="349"/>
                  </a:lnTo>
                  <a:lnTo>
                    <a:pt x="269" y="347"/>
                  </a:lnTo>
                  <a:lnTo>
                    <a:pt x="278" y="333"/>
                  </a:lnTo>
                  <a:lnTo>
                    <a:pt x="290" y="324"/>
                  </a:lnTo>
                  <a:lnTo>
                    <a:pt x="299" y="314"/>
                  </a:lnTo>
                  <a:lnTo>
                    <a:pt x="315" y="308"/>
                  </a:lnTo>
                  <a:lnTo>
                    <a:pt x="326" y="299"/>
                  </a:lnTo>
                  <a:lnTo>
                    <a:pt x="329" y="281"/>
                  </a:lnTo>
                  <a:lnTo>
                    <a:pt x="340" y="273"/>
                  </a:lnTo>
                  <a:lnTo>
                    <a:pt x="351" y="278"/>
                  </a:lnTo>
                  <a:lnTo>
                    <a:pt x="363" y="260"/>
                  </a:lnTo>
                  <a:lnTo>
                    <a:pt x="381" y="248"/>
                  </a:lnTo>
                  <a:lnTo>
                    <a:pt x="392" y="237"/>
                  </a:lnTo>
                  <a:lnTo>
                    <a:pt x="406" y="235"/>
                  </a:lnTo>
                  <a:lnTo>
                    <a:pt x="417" y="226"/>
                  </a:lnTo>
                  <a:lnTo>
                    <a:pt x="427" y="216"/>
                  </a:lnTo>
                  <a:lnTo>
                    <a:pt x="425" y="201"/>
                  </a:lnTo>
                  <a:lnTo>
                    <a:pt x="413" y="194"/>
                  </a:lnTo>
                  <a:lnTo>
                    <a:pt x="402" y="187"/>
                  </a:lnTo>
                  <a:lnTo>
                    <a:pt x="397" y="173"/>
                  </a:lnTo>
                  <a:lnTo>
                    <a:pt x="388" y="162"/>
                  </a:lnTo>
                  <a:lnTo>
                    <a:pt x="377" y="148"/>
                  </a:lnTo>
                  <a:lnTo>
                    <a:pt x="363" y="136"/>
                  </a:lnTo>
                  <a:lnTo>
                    <a:pt x="347" y="134"/>
                  </a:lnTo>
                  <a:lnTo>
                    <a:pt x="331" y="127"/>
                  </a:lnTo>
                  <a:lnTo>
                    <a:pt x="322" y="116"/>
                  </a:lnTo>
                  <a:lnTo>
                    <a:pt x="315" y="102"/>
                  </a:lnTo>
                  <a:lnTo>
                    <a:pt x="296" y="96"/>
                  </a:lnTo>
                  <a:lnTo>
                    <a:pt x="278" y="91"/>
                  </a:lnTo>
                  <a:lnTo>
                    <a:pt x="260" y="75"/>
                  </a:lnTo>
                  <a:lnTo>
                    <a:pt x="247" y="70"/>
                  </a:lnTo>
                  <a:lnTo>
                    <a:pt x="237" y="54"/>
                  </a:lnTo>
                  <a:lnTo>
                    <a:pt x="224" y="29"/>
                  </a:lnTo>
                  <a:lnTo>
                    <a:pt x="208" y="31"/>
                  </a:lnTo>
                  <a:lnTo>
                    <a:pt x="215" y="22"/>
                  </a:lnTo>
                  <a:lnTo>
                    <a:pt x="212" y="0"/>
                  </a:lnTo>
                  <a:lnTo>
                    <a:pt x="196" y="18"/>
                  </a:lnTo>
                  <a:lnTo>
                    <a:pt x="205" y="32"/>
                  </a:lnTo>
                  <a:lnTo>
                    <a:pt x="185" y="54"/>
                  </a:lnTo>
                  <a:lnTo>
                    <a:pt x="93" y="148"/>
                  </a:lnTo>
                  <a:lnTo>
                    <a:pt x="0" y="241"/>
                  </a:lnTo>
                  <a:lnTo>
                    <a:pt x="5" y="257"/>
                  </a:lnTo>
                  <a:lnTo>
                    <a:pt x="14" y="265"/>
                  </a:lnTo>
                  <a:lnTo>
                    <a:pt x="18" y="278"/>
                  </a:lnTo>
                  <a:lnTo>
                    <a:pt x="29" y="299"/>
                  </a:lnTo>
                  <a:lnTo>
                    <a:pt x="45" y="305"/>
                  </a:lnTo>
                  <a:lnTo>
                    <a:pt x="57" y="308"/>
                  </a:lnTo>
                  <a:lnTo>
                    <a:pt x="61" y="326"/>
                  </a:lnTo>
                  <a:lnTo>
                    <a:pt x="78" y="324"/>
                  </a:lnTo>
                  <a:lnTo>
                    <a:pt x="93" y="326"/>
                  </a:lnTo>
                  <a:lnTo>
                    <a:pt x="109" y="331"/>
                  </a:lnTo>
                  <a:lnTo>
                    <a:pt x="121" y="338"/>
                  </a:lnTo>
                  <a:lnTo>
                    <a:pt x="134" y="340"/>
                  </a:lnTo>
                  <a:lnTo>
                    <a:pt x="142" y="354"/>
                  </a:lnTo>
                  <a:lnTo>
                    <a:pt x="158" y="353"/>
                  </a:lnTo>
                  <a:lnTo>
                    <a:pt x="160" y="358"/>
                  </a:lnTo>
                  <a:lnTo>
                    <a:pt x="160" y="358"/>
                  </a:lnTo>
                  <a:lnTo>
                    <a:pt x="160" y="35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65">
              <a:extLst>
                <a:ext uri="{FF2B5EF4-FFF2-40B4-BE49-F238E27FC236}">
                  <a16:creationId xmlns:a16="http://schemas.microsoft.com/office/drawing/2014/main" id="{4D5B93DD-0BA4-2009-69C5-30BE8E539E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61825" y="9113881"/>
              <a:ext cx="519501" cy="912514"/>
            </a:xfrm>
            <a:custGeom>
              <a:avLst/>
              <a:gdLst>
                <a:gd name="T0" fmla="*/ 201 w 230"/>
                <a:gd name="T1" fmla="*/ 404 h 404"/>
                <a:gd name="T2" fmla="*/ 207 w 230"/>
                <a:gd name="T3" fmla="*/ 367 h 404"/>
                <a:gd name="T4" fmla="*/ 208 w 230"/>
                <a:gd name="T5" fmla="*/ 351 h 404"/>
                <a:gd name="T6" fmla="*/ 210 w 230"/>
                <a:gd name="T7" fmla="*/ 331 h 404"/>
                <a:gd name="T8" fmla="*/ 210 w 230"/>
                <a:gd name="T9" fmla="*/ 310 h 404"/>
                <a:gd name="T10" fmla="*/ 217 w 230"/>
                <a:gd name="T11" fmla="*/ 258 h 404"/>
                <a:gd name="T12" fmla="*/ 219 w 230"/>
                <a:gd name="T13" fmla="*/ 237 h 404"/>
                <a:gd name="T14" fmla="*/ 219 w 230"/>
                <a:gd name="T15" fmla="*/ 218 h 404"/>
                <a:gd name="T16" fmla="*/ 221 w 230"/>
                <a:gd name="T17" fmla="*/ 198 h 404"/>
                <a:gd name="T18" fmla="*/ 226 w 230"/>
                <a:gd name="T19" fmla="*/ 182 h 404"/>
                <a:gd name="T20" fmla="*/ 230 w 230"/>
                <a:gd name="T21" fmla="*/ 169 h 404"/>
                <a:gd name="T22" fmla="*/ 230 w 230"/>
                <a:gd name="T23" fmla="*/ 157 h 404"/>
                <a:gd name="T24" fmla="*/ 221 w 230"/>
                <a:gd name="T25" fmla="*/ 139 h 404"/>
                <a:gd name="T26" fmla="*/ 215 w 230"/>
                <a:gd name="T27" fmla="*/ 130 h 404"/>
                <a:gd name="T28" fmla="*/ 212 w 230"/>
                <a:gd name="T29" fmla="*/ 116 h 404"/>
                <a:gd name="T30" fmla="*/ 207 w 230"/>
                <a:gd name="T31" fmla="*/ 102 h 404"/>
                <a:gd name="T32" fmla="*/ 205 w 230"/>
                <a:gd name="T33" fmla="*/ 89 h 404"/>
                <a:gd name="T34" fmla="*/ 199 w 230"/>
                <a:gd name="T35" fmla="*/ 79 h 404"/>
                <a:gd name="T36" fmla="*/ 194 w 230"/>
                <a:gd name="T37" fmla="*/ 66 h 404"/>
                <a:gd name="T38" fmla="*/ 192 w 230"/>
                <a:gd name="T39" fmla="*/ 52 h 404"/>
                <a:gd name="T40" fmla="*/ 192 w 230"/>
                <a:gd name="T41" fmla="*/ 40 h 404"/>
                <a:gd name="T42" fmla="*/ 169 w 230"/>
                <a:gd name="T43" fmla="*/ 40 h 404"/>
                <a:gd name="T44" fmla="*/ 155 w 230"/>
                <a:gd name="T45" fmla="*/ 50 h 404"/>
                <a:gd name="T46" fmla="*/ 119 w 230"/>
                <a:gd name="T47" fmla="*/ 50 h 404"/>
                <a:gd name="T48" fmla="*/ 100 w 230"/>
                <a:gd name="T49" fmla="*/ 54 h 404"/>
                <a:gd name="T50" fmla="*/ 94 w 230"/>
                <a:gd name="T51" fmla="*/ 38 h 404"/>
                <a:gd name="T52" fmla="*/ 86 w 230"/>
                <a:gd name="T53" fmla="*/ 27 h 404"/>
                <a:gd name="T54" fmla="*/ 75 w 230"/>
                <a:gd name="T55" fmla="*/ 13 h 404"/>
                <a:gd name="T56" fmla="*/ 62 w 230"/>
                <a:gd name="T57" fmla="*/ 7 h 404"/>
                <a:gd name="T58" fmla="*/ 53 w 230"/>
                <a:gd name="T59" fmla="*/ 0 h 404"/>
                <a:gd name="T60" fmla="*/ 36 w 230"/>
                <a:gd name="T61" fmla="*/ 36 h 404"/>
                <a:gd name="T62" fmla="*/ 27 w 230"/>
                <a:gd name="T63" fmla="*/ 54 h 404"/>
                <a:gd name="T64" fmla="*/ 29 w 230"/>
                <a:gd name="T65" fmla="*/ 72 h 404"/>
                <a:gd name="T66" fmla="*/ 30 w 230"/>
                <a:gd name="T67" fmla="*/ 88 h 404"/>
                <a:gd name="T68" fmla="*/ 29 w 230"/>
                <a:gd name="T69" fmla="*/ 125 h 404"/>
                <a:gd name="T70" fmla="*/ 27 w 230"/>
                <a:gd name="T71" fmla="*/ 141 h 404"/>
                <a:gd name="T72" fmla="*/ 25 w 230"/>
                <a:gd name="T73" fmla="*/ 157 h 404"/>
                <a:gd name="T74" fmla="*/ 23 w 230"/>
                <a:gd name="T75" fmla="*/ 169 h 404"/>
                <a:gd name="T76" fmla="*/ 20 w 230"/>
                <a:gd name="T77" fmla="*/ 189 h 404"/>
                <a:gd name="T78" fmla="*/ 13 w 230"/>
                <a:gd name="T79" fmla="*/ 253 h 404"/>
                <a:gd name="T80" fmla="*/ 7 w 230"/>
                <a:gd name="T81" fmla="*/ 303 h 404"/>
                <a:gd name="T82" fmla="*/ 4 w 230"/>
                <a:gd name="T83" fmla="*/ 326 h 404"/>
                <a:gd name="T84" fmla="*/ 0 w 230"/>
                <a:gd name="T85" fmla="*/ 355 h 404"/>
                <a:gd name="T86" fmla="*/ 13 w 230"/>
                <a:gd name="T87" fmla="*/ 356 h 404"/>
                <a:gd name="T88" fmla="*/ 32 w 230"/>
                <a:gd name="T89" fmla="*/ 358 h 404"/>
                <a:gd name="T90" fmla="*/ 45 w 230"/>
                <a:gd name="T91" fmla="*/ 360 h 404"/>
                <a:gd name="T92" fmla="*/ 57 w 230"/>
                <a:gd name="T93" fmla="*/ 365 h 404"/>
                <a:gd name="T94" fmla="*/ 73 w 230"/>
                <a:gd name="T95" fmla="*/ 371 h 404"/>
                <a:gd name="T96" fmla="*/ 86 w 230"/>
                <a:gd name="T97" fmla="*/ 369 h 404"/>
                <a:gd name="T98" fmla="*/ 98 w 230"/>
                <a:gd name="T99" fmla="*/ 379 h 404"/>
                <a:gd name="T100" fmla="*/ 114 w 230"/>
                <a:gd name="T101" fmla="*/ 381 h 404"/>
                <a:gd name="T102" fmla="*/ 132 w 230"/>
                <a:gd name="T103" fmla="*/ 387 h 404"/>
                <a:gd name="T104" fmla="*/ 134 w 230"/>
                <a:gd name="T105" fmla="*/ 374 h 404"/>
                <a:gd name="T106" fmla="*/ 142 w 230"/>
                <a:gd name="T107" fmla="*/ 385 h 404"/>
                <a:gd name="T108" fmla="*/ 157 w 230"/>
                <a:gd name="T109" fmla="*/ 376 h 404"/>
                <a:gd name="T110" fmla="*/ 169 w 230"/>
                <a:gd name="T111" fmla="*/ 381 h 404"/>
                <a:gd name="T112" fmla="*/ 178 w 230"/>
                <a:gd name="T113" fmla="*/ 388 h 404"/>
                <a:gd name="T114" fmla="*/ 185 w 230"/>
                <a:gd name="T115" fmla="*/ 399 h 404"/>
                <a:gd name="T116" fmla="*/ 201 w 230"/>
                <a:gd name="T117" fmla="*/ 404 h 404"/>
                <a:gd name="T118" fmla="*/ 201 w 230"/>
                <a:gd name="T119" fmla="*/ 404 h 404"/>
                <a:gd name="T120" fmla="*/ 201 w 230"/>
                <a:gd name="T121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404">
                  <a:moveTo>
                    <a:pt x="201" y="404"/>
                  </a:moveTo>
                  <a:lnTo>
                    <a:pt x="207" y="367"/>
                  </a:lnTo>
                  <a:lnTo>
                    <a:pt x="208" y="351"/>
                  </a:lnTo>
                  <a:lnTo>
                    <a:pt x="210" y="331"/>
                  </a:lnTo>
                  <a:lnTo>
                    <a:pt x="210" y="310"/>
                  </a:lnTo>
                  <a:lnTo>
                    <a:pt x="217" y="258"/>
                  </a:lnTo>
                  <a:lnTo>
                    <a:pt x="219" y="237"/>
                  </a:lnTo>
                  <a:lnTo>
                    <a:pt x="219" y="218"/>
                  </a:lnTo>
                  <a:lnTo>
                    <a:pt x="221" y="198"/>
                  </a:lnTo>
                  <a:lnTo>
                    <a:pt x="226" y="182"/>
                  </a:lnTo>
                  <a:lnTo>
                    <a:pt x="230" y="169"/>
                  </a:lnTo>
                  <a:lnTo>
                    <a:pt x="230" y="157"/>
                  </a:lnTo>
                  <a:lnTo>
                    <a:pt x="221" y="139"/>
                  </a:lnTo>
                  <a:lnTo>
                    <a:pt x="215" y="130"/>
                  </a:lnTo>
                  <a:lnTo>
                    <a:pt x="212" y="116"/>
                  </a:lnTo>
                  <a:lnTo>
                    <a:pt x="207" y="102"/>
                  </a:lnTo>
                  <a:lnTo>
                    <a:pt x="205" y="89"/>
                  </a:lnTo>
                  <a:lnTo>
                    <a:pt x="199" y="79"/>
                  </a:lnTo>
                  <a:lnTo>
                    <a:pt x="194" y="66"/>
                  </a:lnTo>
                  <a:lnTo>
                    <a:pt x="192" y="52"/>
                  </a:lnTo>
                  <a:lnTo>
                    <a:pt x="192" y="40"/>
                  </a:lnTo>
                  <a:lnTo>
                    <a:pt x="169" y="40"/>
                  </a:lnTo>
                  <a:lnTo>
                    <a:pt x="155" y="50"/>
                  </a:lnTo>
                  <a:lnTo>
                    <a:pt x="119" y="50"/>
                  </a:lnTo>
                  <a:lnTo>
                    <a:pt x="100" y="54"/>
                  </a:lnTo>
                  <a:lnTo>
                    <a:pt x="94" y="38"/>
                  </a:lnTo>
                  <a:lnTo>
                    <a:pt x="86" y="27"/>
                  </a:lnTo>
                  <a:lnTo>
                    <a:pt x="75" y="13"/>
                  </a:lnTo>
                  <a:lnTo>
                    <a:pt x="62" y="7"/>
                  </a:lnTo>
                  <a:lnTo>
                    <a:pt x="53" y="0"/>
                  </a:lnTo>
                  <a:lnTo>
                    <a:pt x="36" y="36"/>
                  </a:lnTo>
                  <a:lnTo>
                    <a:pt x="27" y="54"/>
                  </a:lnTo>
                  <a:lnTo>
                    <a:pt x="29" y="72"/>
                  </a:lnTo>
                  <a:lnTo>
                    <a:pt x="30" y="88"/>
                  </a:lnTo>
                  <a:lnTo>
                    <a:pt x="29" y="125"/>
                  </a:lnTo>
                  <a:lnTo>
                    <a:pt x="27" y="141"/>
                  </a:lnTo>
                  <a:lnTo>
                    <a:pt x="25" y="157"/>
                  </a:lnTo>
                  <a:lnTo>
                    <a:pt x="23" y="169"/>
                  </a:lnTo>
                  <a:lnTo>
                    <a:pt x="20" y="189"/>
                  </a:lnTo>
                  <a:lnTo>
                    <a:pt x="13" y="253"/>
                  </a:lnTo>
                  <a:lnTo>
                    <a:pt x="7" y="303"/>
                  </a:lnTo>
                  <a:lnTo>
                    <a:pt x="4" y="326"/>
                  </a:lnTo>
                  <a:lnTo>
                    <a:pt x="0" y="355"/>
                  </a:lnTo>
                  <a:lnTo>
                    <a:pt x="13" y="356"/>
                  </a:lnTo>
                  <a:lnTo>
                    <a:pt x="32" y="358"/>
                  </a:lnTo>
                  <a:lnTo>
                    <a:pt x="45" y="360"/>
                  </a:lnTo>
                  <a:lnTo>
                    <a:pt x="57" y="365"/>
                  </a:lnTo>
                  <a:lnTo>
                    <a:pt x="73" y="371"/>
                  </a:lnTo>
                  <a:lnTo>
                    <a:pt x="86" y="369"/>
                  </a:lnTo>
                  <a:lnTo>
                    <a:pt x="98" y="379"/>
                  </a:lnTo>
                  <a:lnTo>
                    <a:pt x="114" y="381"/>
                  </a:lnTo>
                  <a:lnTo>
                    <a:pt x="132" y="387"/>
                  </a:lnTo>
                  <a:lnTo>
                    <a:pt x="134" y="374"/>
                  </a:lnTo>
                  <a:lnTo>
                    <a:pt x="142" y="385"/>
                  </a:lnTo>
                  <a:lnTo>
                    <a:pt x="157" y="376"/>
                  </a:lnTo>
                  <a:lnTo>
                    <a:pt x="169" y="381"/>
                  </a:lnTo>
                  <a:lnTo>
                    <a:pt x="178" y="388"/>
                  </a:lnTo>
                  <a:lnTo>
                    <a:pt x="185" y="399"/>
                  </a:lnTo>
                  <a:lnTo>
                    <a:pt x="201" y="404"/>
                  </a:lnTo>
                  <a:lnTo>
                    <a:pt x="201" y="404"/>
                  </a:lnTo>
                  <a:lnTo>
                    <a:pt x="201" y="4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66">
              <a:extLst>
                <a:ext uri="{FF2B5EF4-FFF2-40B4-BE49-F238E27FC236}">
                  <a16:creationId xmlns:a16="http://schemas.microsoft.com/office/drawing/2014/main" id="{7C0DD72B-E7CC-4723-A272-C128C4F5A6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115627" y="10462323"/>
              <a:ext cx="716008" cy="618883"/>
            </a:xfrm>
            <a:custGeom>
              <a:avLst/>
              <a:gdLst>
                <a:gd name="T0" fmla="*/ 155 w 317"/>
                <a:gd name="T1" fmla="*/ 272 h 274"/>
                <a:gd name="T2" fmla="*/ 171 w 317"/>
                <a:gd name="T3" fmla="*/ 270 h 274"/>
                <a:gd name="T4" fmla="*/ 184 w 317"/>
                <a:gd name="T5" fmla="*/ 260 h 274"/>
                <a:gd name="T6" fmla="*/ 223 w 317"/>
                <a:gd name="T7" fmla="*/ 258 h 274"/>
                <a:gd name="T8" fmla="*/ 237 w 317"/>
                <a:gd name="T9" fmla="*/ 245 h 274"/>
                <a:gd name="T10" fmla="*/ 237 w 317"/>
                <a:gd name="T11" fmla="*/ 233 h 274"/>
                <a:gd name="T12" fmla="*/ 251 w 317"/>
                <a:gd name="T13" fmla="*/ 226 h 274"/>
                <a:gd name="T14" fmla="*/ 262 w 317"/>
                <a:gd name="T15" fmla="*/ 197 h 274"/>
                <a:gd name="T16" fmla="*/ 284 w 317"/>
                <a:gd name="T17" fmla="*/ 201 h 274"/>
                <a:gd name="T18" fmla="*/ 296 w 317"/>
                <a:gd name="T19" fmla="*/ 185 h 274"/>
                <a:gd name="T20" fmla="*/ 310 w 317"/>
                <a:gd name="T21" fmla="*/ 174 h 274"/>
                <a:gd name="T22" fmla="*/ 317 w 317"/>
                <a:gd name="T23" fmla="*/ 162 h 274"/>
                <a:gd name="T24" fmla="*/ 310 w 317"/>
                <a:gd name="T25" fmla="*/ 142 h 274"/>
                <a:gd name="T26" fmla="*/ 292 w 317"/>
                <a:gd name="T27" fmla="*/ 133 h 274"/>
                <a:gd name="T28" fmla="*/ 284 w 317"/>
                <a:gd name="T29" fmla="*/ 122 h 274"/>
                <a:gd name="T30" fmla="*/ 266 w 317"/>
                <a:gd name="T31" fmla="*/ 114 h 274"/>
                <a:gd name="T32" fmla="*/ 250 w 317"/>
                <a:gd name="T33" fmla="*/ 108 h 274"/>
                <a:gd name="T34" fmla="*/ 243 w 317"/>
                <a:gd name="T35" fmla="*/ 98 h 274"/>
                <a:gd name="T36" fmla="*/ 227 w 317"/>
                <a:gd name="T37" fmla="*/ 89 h 274"/>
                <a:gd name="T38" fmla="*/ 216 w 317"/>
                <a:gd name="T39" fmla="*/ 78 h 274"/>
                <a:gd name="T40" fmla="*/ 207 w 317"/>
                <a:gd name="T41" fmla="*/ 71 h 274"/>
                <a:gd name="T42" fmla="*/ 191 w 317"/>
                <a:gd name="T43" fmla="*/ 69 h 274"/>
                <a:gd name="T44" fmla="*/ 175 w 317"/>
                <a:gd name="T45" fmla="*/ 64 h 274"/>
                <a:gd name="T46" fmla="*/ 166 w 317"/>
                <a:gd name="T47" fmla="*/ 57 h 274"/>
                <a:gd name="T48" fmla="*/ 152 w 317"/>
                <a:gd name="T49" fmla="*/ 44 h 274"/>
                <a:gd name="T50" fmla="*/ 139 w 317"/>
                <a:gd name="T51" fmla="*/ 41 h 274"/>
                <a:gd name="T52" fmla="*/ 130 w 317"/>
                <a:gd name="T53" fmla="*/ 30 h 274"/>
                <a:gd name="T54" fmla="*/ 120 w 317"/>
                <a:gd name="T55" fmla="*/ 21 h 274"/>
                <a:gd name="T56" fmla="*/ 111 w 317"/>
                <a:gd name="T57" fmla="*/ 7 h 274"/>
                <a:gd name="T58" fmla="*/ 82 w 317"/>
                <a:gd name="T59" fmla="*/ 0 h 274"/>
                <a:gd name="T60" fmla="*/ 84 w 317"/>
                <a:gd name="T61" fmla="*/ 37 h 274"/>
                <a:gd name="T62" fmla="*/ 24 w 317"/>
                <a:gd name="T63" fmla="*/ 35 h 274"/>
                <a:gd name="T64" fmla="*/ 11 w 317"/>
                <a:gd name="T65" fmla="*/ 37 h 274"/>
                <a:gd name="T66" fmla="*/ 0 w 317"/>
                <a:gd name="T67" fmla="*/ 67 h 274"/>
                <a:gd name="T68" fmla="*/ 0 w 317"/>
                <a:gd name="T69" fmla="*/ 85 h 274"/>
                <a:gd name="T70" fmla="*/ 2 w 317"/>
                <a:gd name="T71" fmla="*/ 103 h 274"/>
                <a:gd name="T72" fmla="*/ 4 w 317"/>
                <a:gd name="T73" fmla="*/ 142 h 274"/>
                <a:gd name="T74" fmla="*/ 27 w 317"/>
                <a:gd name="T75" fmla="*/ 142 h 274"/>
                <a:gd name="T76" fmla="*/ 29 w 317"/>
                <a:gd name="T77" fmla="*/ 227 h 274"/>
                <a:gd name="T78" fmla="*/ 81 w 317"/>
                <a:gd name="T79" fmla="*/ 224 h 274"/>
                <a:gd name="T80" fmla="*/ 107 w 317"/>
                <a:gd name="T81" fmla="*/ 224 h 274"/>
                <a:gd name="T82" fmla="*/ 111 w 317"/>
                <a:gd name="T83" fmla="*/ 249 h 274"/>
                <a:gd name="T84" fmla="*/ 120 w 317"/>
                <a:gd name="T85" fmla="*/ 270 h 274"/>
                <a:gd name="T86" fmla="*/ 146 w 317"/>
                <a:gd name="T87" fmla="*/ 274 h 274"/>
                <a:gd name="T88" fmla="*/ 155 w 317"/>
                <a:gd name="T89" fmla="*/ 272 h 274"/>
                <a:gd name="T90" fmla="*/ 155 w 317"/>
                <a:gd name="T91" fmla="*/ 272 h 274"/>
                <a:gd name="T92" fmla="*/ 155 w 317"/>
                <a:gd name="T93" fmla="*/ 27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7" h="274">
                  <a:moveTo>
                    <a:pt x="155" y="272"/>
                  </a:moveTo>
                  <a:lnTo>
                    <a:pt x="171" y="270"/>
                  </a:lnTo>
                  <a:lnTo>
                    <a:pt x="184" y="260"/>
                  </a:lnTo>
                  <a:lnTo>
                    <a:pt x="223" y="258"/>
                  </a:lnTo>
                  <a:lnTo>
                    <a:pt x="237" y="245"/>
                  </a:lnTo>
                  <a:lnTo>
                    <a:pt x="237" y="233"/>
                  </a:lnTo>
                  <a:lnTo>
                    <a:pt x="251" y="226"/>
                  </a:lnTo>
                  <a:lnTo>
                    <a:pt x="262" y="197"/>
                  </a:lnTo>
                  <a:lnTo>
                    <a:pt x="284" y="201"/>
                  </a:lnTo>
                  <a:lnTo>
                    <a:pt x="296" y="185"/>
                  </a:lnTo>
                  <a:lnTo>
                    <a:pt x="310" y="174"/>
                  </a:lnTo>
                  <a:lnTo>
                    <a:pt x="317" y="162"/>
                  </a:lnTo>
                  <a:lnTo>
                    <a:pt x="310" y="142"/>
                  </a:lnTo>
                  <a:lnTo>
                    <a:pt x="292" y="133"/>
                  </a:lnTo>
                  <a:lnTo>
                    <a:pt x="284" y="122"/>
                  </a:lnTo>
                  <a:lnTo>
                    <a:pt x="266" y="114"/>
                  </a:lnTo>
                  <a:lnTo>
                    <a:pt x="250" y="108"/>
                  </a:lnTo>
                  <a:lnTo>
                    <a:pt x="243" y="98"/>
                  </a:lnTo>
                  <a:lnTo>
                    <a:pt x="227" y="89"/>
                  </a:lnTo>
                  <a:lnTo>
                    <a:pt x="216" y="78"/>
                  </a:lnTo>
                  <a:lnTo>
                    <a:pt x="207" y="71"/>
                  </a:lnTo>
                  <a:lnTo>
                    <a:pt x="191" y="69"/>
                  </a:lnTo>
                  <a:lnTo>
                    <a:pt x="175" y="64"/>
                  </a:lnTo>
                  <a:lnTo>
                    <a:pt x="166" y="57"/>
                  </a:lnTo>
                  <a:lnTo>
                    <a:pt x="152" y="44"/>
                  </a:lnTo>
                  <a:lnTo>
                    <a:pt x="139" y="41"/>
                  </a:lnTo>
                  <a:lnTo>
                    <a:pt x="130" y="30"/>
                  </a:lnTo>
                  <a:lnTo>
                    <a:pt x="120" y="21"/>
                  </a:lnTo>
                  <a:lnTo>
                    <a:pt x="111" y="7"/>
                  </a:lnTo>
                  <a:lnTo>
                    <a:pt x="82" y="0"/>
                  </a:lnTo>
                  <a:lnTo>
                    <a:pt x="84" y="37"/>
                  </a:lnTo>
                  <a:lnTo>
                    <a:pt x="24" y="35"/>
                  </a:lnTo>
                  <a:lnTo>
                    <a:pt x="11" y="37"/>
                  </a:lnTo>
                  <a:lnTo>
                    <a:pt x="0" y="67"/>
                  </a:lnTo>
                  <a:lnTo>
                    <a:pt x="0" y="85"/>
                  </a:lnTo>
                  <a:lnTo>
                    <a:pt x="2" y="103"/>
                  </a:lnTo>
                  <a:lnTo>
                    <a:pt x="4" y="142"/>
                  </a:lnTo>
                  <a:lnTo>
                    <a:pt x="27" y="142"/>
                  </a:lnTo>
                  <a:lnTo>
                    <a:pt x="29" y="227"/>
                  </a:lnTo>
                  <a:lnTo>
                    <a:pt x="81" y="224"/>
                  </a:lnTo>
                  <a:lnTo>
                    <a:pt x="107" y="224"/>
                  </a:lnTo>
                  <a:lnTo>
                    <a:pt x="111" y="249"/>
                  </a:lnTo>
                  <a:lnTo>
                    <a:pt x="120" y="270"/>
                  </a:lnTo>
                  <a:lnTo>
                    <a:pt x="146" y="274"/>
                  </a:lnTo>
                  <a:lnTo>
                    <a:pt x="155" y="272"/>
                  </a:lnTo>
                  <a:lnTo>
                    <a:pt x="155" y="272"/>
                  </a:lnTo>
                  <a:lnTo>
                    <a:pt x="155" y="2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67">
              <a:extLst>
                <a:ext uri="{FF2B5EF4-FFF2-40B4-BE49-F238E27FC236}">
                  <a16:creationId xmlns:a16="http://schemas.microsoft.com/office/drawing/2014/main" id="{0085757A-1D5A-1B8F-F411-034861B79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6337" y="10247747"/>
              <a:ext cx="975757" cy="948653"/>
            </a:xfrm>
            <a:custGeom>
              <a:avLst/>
              <a:gdLst>
                <a:gd name="T0" fmla="*/ 411 w 432"/>
                <a:gd name="T1" fmla="*/ 419 h 420"/>
                <a:gd name="T2" fmla="*/ 413 w 432"/>
                <a:gd name="T3" fmla="*/ 319 h 420"/>
                <a:gd name="T4" fmla="*/ 422 w 432"/>
                <a:gd name="T5" fmla="*/ 321 h 420"/>
                <a:gd name="T6" fmla="*/ 432 w 432"/>
                <a:gd name="T7" fmla="*/ 237 h 420"/>
                <a:gd name="T8" fmla="*/ 416 w 432"/>
                <a:gd name="T9" fmla="*/ 239 h 420"/>
                <a:gd name="T10" fmla="*/ 406 w 432"/>
                <a:gd name="T11" fmla="*/ 162 h 420"/>
                <a:gd name="T12" fmla="*/ 406 w 432"/>
                <a:gd name="T13" fmla="*/ 134 h 420"/>
                <a:gd name="T14" fmla="*/ 242 w 432"/>
                <a:gd name="T15" fmla="*/ 136 h 420"/>
                <a:gd name="T16" fmla="*/ 242 w 432"/>
                <a:gd name="T17" fmla="*/ 23 h 420"/>
                <a:gd name="T18" fmla="*/ 242 w 432"/>
                <a:gd name="T19" fmla="*/ 0 h 420"/>
                <a:gd name="T20" fmla="*/ 233 w 432"/>
                <a:gd name="T21" fmla="*/ 16 h 420"/>
                <a:gd name="T22" fmla="*/ 222 w 432"/>
                <a:gd name="T23" fmla="*/ 27 h 420"/>
                <a:gd name="T24" fmla="*/ 208 w 432"/>
                <a:gd name="T25" fmla="*/ 36 h 420"/>
                <a:gd name="T26" fmla="*/ 196 w 432"/>
                <a:gd name="T27" fmla="*/ 34 h 420"/>
                <a:gd name="T28" fmla="*/ 180 w 432"/>
                <a:gd name="T29" fmla="*/ 32 h 420"/>
                <a:gd name="T30" fmla="*/ 164 w 432"/>
                <a:gd name="T31" fmla="*/ 31 h 420"/>
                <a:gd name="T32" fmla="*/ 148 w 432"/>
                <a:gd name="T33" fmla="*/ 34 h 420"/>
                <a:gd name="T34" fmla="*/ 135 w 432"/>
                <a:gd name="T35" fmla="*/ 27 h 420"/>
                <a:gd name="T36" fmla="*/ 123 w 432"/>
                <a:gd name="T37" fmla="*/ 31 h 420"/>
                <a:gd name="T38" fmla="*/ 116 w 432"/>
                <a:gd name="T39" fmla="*/ 137 h 420"/>
                <a:gd name="T40" fmla="*/ 105 w 432"/>
                <a:gd name="T41" fmla="*/ 148 h 420"/>
                <a:gd name="T42" fmla="*/ 105 w 432"/>
                <a:gd name="T43" fmla="*/ 168 h 420"/>
                <a:gd name="T44" fmla="*/ 94 w 432"/>
                <a:gd name="T45" fmla="*/ 173 h 420"/>
                <a:gd name="T46" fmla="*/ 80 w 432"/>
                <a:gd name="T47" fmla="*/ 184 h 420"/>
                <a:gd name="T48" fmla="*/ 69 w 432"/>
                <a:gd name="T49" fmla="*/ 193 h 420"/>
                <a:gd name="T50" fmla="*/ 71 w 432"/>
                <a:gd name="T51" fmla="*/ 235 h 420"/>
                <a:gd name="T52" fmla="*/ 57 w 432"/>
                <a:gd name="T53" fmla="*/ 266 h 420"/>
                <a:gd name="T54" fmla="*/ 53 w 432"/>
                <a:gd name="T55" fmla="*/ 274 h 420"/>
                <a:gd name="T56" fmla="*/ 46 w 432"/>
                <a:gd name="T57" fmla="*/ 287 h 420"/>
                <a:gd name="T58" fmla="*/ 37 w 432"/>
                <a:gd name="T59" fmla="*/ 305 h 420"/>
                <a:gd name="T60" fmla="*/ 32 w 432"/>
                <a:gd name="T61" fmla="*/ 317 h 420"/>
                <a:gd name="T62" fmla="*/ 9 w 432"/>
                <a:gd name="T63" fmla="*/ 324 h 420"/>
                <a:gd name="T64" fmla="*/ 0 w 432"/>
                <a:gd name="T65" fmla="*/ 339 h 420"/>
                <a:gd name="T66" fmla="*/ 11 w 432"/>
                <a:gd name="T67" fmla="*/ 353 h 420"/>
                <a:gd name="T68" fmla="*/ 11 w 432"/>
                <a:gd name="T69" fmla="*/ 365 h 420"/>
                <a:gd name="T70" fmla="*/ 144 w 432"/>
                <a:gd name="T71" fmla="*/ 372 h 420"/>
                <a:gd name="T72" fmla="*/ 153 w 432"/>
                <a:gd name="T73" fmla="*/ 387 h 420"/>
                <a:gd name="T74" fmla="*/ 244 w 432"/>
                <a:gd name="T75" fmla="*/ 381 h 420"/>
                <a:gd name="T76" fmla="*/ 253 w 432"/>
                <a:gd name="T77" fmla="*/ 410 h 420"/>
                <a:gd name="T78" fmla="*/ 262 w 432"/>
                <a:gd name="T79" fmla="*/ 420 h 420"/>
                <a:gd name="T80" fmla="*/ 411 w 432"/>
                <a:gd name="T81" fmla="*/ 419 h 420"/>
                <a:gd name="T82" fmla="*/ 411 w 432"/>
                <a:gd name="T83" fmla="*/ 419 h 420"/>
                <a:gd name="T84" fmla="*/ 411 w 432"/>
                <a:gd name="T85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32" h="420">
                  <a:moveTo>
                    <a:pt x="411" y="419"/>
                  </a:moveTo>
                  <a:lnTo>
                    <a:pt x="413" y="319"/>
                  </a:lnTo>
                  <a:lnTo>
                    <a:pt x="422" y="321"/>
                  </a:lnTo>
                  <a:lnTo>
                    <a:pt x="432" y="237"/>
                  </a:lnTo>
                  <a:lnTo>
                    <a:pt x="416" y="239"/>
                  </a:lnTo>
                  <a:lnTo>
                    <a:pt x="406" y="162"/>
                  </a:lnTo>
                  <a:lnTo>
                    <a:pt x="406" y="134"/>
                  </a:lnTo>
                  <a:lnTo>
                    <a:pt x="242" y="136"/>
                  </a:lnTo>
                  <a:lnTo>
                    <a:pt x="242" y="23"/>
                  </a:lnTo>
                  <a:lnTo>
                    <a:pt x="242" y="0"/>
                  </a:lnTo>
                  <a:lnTo>
                    <a:pt x="233" y="16"/>
                  </a:lnTo>
                  <a:lnTo>
                    <a:pt x="222" y="27"/>
                  </a:lnTo>
                  <a:lnTo>
                    <a:pt x="208" y="36"/>
                  </a:lnTo>
                  <a:lnTo>
                    <a:pt x="196" y="34"/>
                  </a:lnTo>
                  <a:lnTo>
                    <a:pt x="180" y="32"/>
                  </a:lnTo>
                  <a:lnTo>
                    <a:pt x="164" y="31"/>
                  </a:lnTo>
                  <a:lnTo>
                    <a:pt x="148" y="34"/>
                  </a:lnTo>
                  <a:lnTo>
                    <a:pt x="135" y="27"/>
                  </a:lnTo>
                  <a:lnTo>
                    <a:pt x="123" y="31"/>
                  </a:lnTo>
                  <a:lnTo>
                    <a:pt x="116" y="137"/>
                  </a:lnTo>
                  <a:lnTo>
                    <a:pt x="105" y="148"/>
                  </a:lnTo>
                  <a:lnTo>
                    <a:pt x="105" y="168"/>
                  </a:lnTo>
                  <a:lnTo>
                    <a:pt x="94" y="173"/>
                  </a:lnTo>
                  <a:lnTo>
                    <a:pt x="80" y="184"/>
                  </a:lnTo>
                  <a:lnTo>
                    <a:pt x="69" y="193"/>
                  </a:lnTo>
                  <a:lnTo>
                    <a:pt x="71" y="235"/>
                  </a:lnTo>
                  <a:lnTo>
                    <a:pt x="57" y="266"/>
                  </a:lnTo>
                  <a:lnTo>
                    <a:pt x="53" y="274"/>
                  </a:lnTo>
                  <a:lnTo>
                    <a:pt x="46" y="287"/>
                  </a:lnTo>
                  <a:lnTo>
                    <a:pt x="37" y="305"/>
                  </a:lnTo>
                  <a:lnTo>
                    <a:pt x="32" y="317"/>
                  </a:lnTo>
                  <a:lnTo>
                    <a:pt x="9" y="324"/>
                  </a:lnTo>
                  <a:lnTo>
                    <a:pt x="0" y="339"/>
                  </a:lnTo>
                  <a:lnTo>
                    <a:pt x="11" y="353"/>
                  </a:lnTo>
                  <a:lnTo>
                    <a:pt x="11" y="365"/>
                  </a:lnTo>
                  <a:lnTo>
                    <a:pt x="144" y="372"/>
                  </a:lnTo>
                  <a:lnTo>
                    <a:pt x="153" y="387"/>
                  </a:lnTo>
                  <a:lnTo>
                    <a:pt x="244" y="381"/>
                  </a:lnTo>
                  <a:lnTo>
                    <a:pt x="253" y="410"/>
                  </a:lnTo>
                  <a:lnTo>
                    <a:pt x="262" y="420"/>
                  </a:lnTo>
                  <a:lnTo>
                    <a:pt x="411" y="419"/>
                  </a:lnTo>
                  <a:lnTo>
                    <a:pt x="411" y="419"/>
                  </a:lnTo>
                  <a:lnTo>
                    <a:pt x="411" y="4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68">
              <a:extLst>
                <a:ext uri="{FF2B5EF4-FFF2-40B4-BE49-F238E27FC236}">
                  <a16:creationId xmlns:a16="http://schemas.microsoft.com/office/drawing/2014/main" id="{BBA9D37F-D9A9-14C9-FD3A-C8E21BDF8F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8419" y="10356165"/>
              <a:ext cx="889927" cy="623401"/>
            </a:xfrm>
            <a:custGeom>
              <a:avLst/>
              <a:gdLst>
                <a:gd name="T0" fmla="*/ 287 w 394"/>
                <a:gd name="T1" fmla="*/ 276 h 276"/>
                <a:gd name="T2" fmla="*/ 299 w 394"/>
                <a:gd name="T3" fmla="*/ 274 h 276"/>
                <a:gd name="T4" fmla="*/ 313 w 394"/>
                <a:gd name="T5" fmla="*/ 260 h 276"/>
                <a:gd name="T6" fmla="*/ 319 w 394"/>
                <a:gd name="T7" fmla="*/ 244 h 276"/>
                <a:gd name="T8" fmla="*/ 331 w 394"/>
                <a:gd name="T9" fmla="*/ 234 h 276"/>
                <a:gd name="T10" fmla="*/ 335 w 394"/>
                <a:gd name="T11" fmla="*/ 221 h 276"/>
                <a:gd name="T12" fmla="*/ 344 w 394"/>
                <a:gd name="T13" fmla="*/ 200 h 276"/>
                <a:gd name="T14" fmla="*/ 349 w 394"/>
                <a:gd name="T15" fmla="*/ 159 h 276"/>
                <a:gd name="T16" fmla="*/ 358 w 394"/>
                <a:gd name="T17" fmla="*/ 146 h 276"/>
                <a:gd name="T18" fmla="*/ 372 w 394"/>
                <a:gd name="T19" fmla="*/ 136 h 276"/>
                <a:gd name="T20" fmla="*/ 383 w 394"/>
                <a:gd name="T21" fmla="*/ 123 h 276"/>
                <a:gd name="T22" fmla="*/ 383 w 394"/>
                <a:gd name="T23" fmla="*/ 100 h 276"/>
                <a:gd name="T24" fmla="*/ 394 w 394"/>
                <a:gd name="T25" fmla="*/ 89 h 276"/>
                <a:gd name="T26" fmla="*/ 349 w 394"/>
                <a:gd name="T27" fmla="*/ 88 h 276"/>
                <a:gd name="T28" fmla="*/ 297 w 394"/>
                <a:gd name="T29" fmla="*/ 88 h 276"/>
                <a:gd name="T30" fmla="*/ 281 w 394"/>
                <a:gd name="T31" fmla="*/ 86 h 276"/>
                <a:gd name="T32" fmla="*/ 255 w 394"/>
                <a:gd name="T33" fmla="*/ 86 h 276"/>
                <a:gd name="T34" fmla="*/ 255 w 394"/>
                <a:gd name="T35" fmla="*/ 111 h 276"/>
                <a:gd name="T36" fmla="*/ 214 w 394"/>
                <a:gd name="T37" fmla="*/ 109 h 276"/>
                <a:gd name="T38" fmla="*/ 184 w 394"/>
                <a:gd name="T39" fmla="*/ 109 h 276"/>
                <a:gd name="T40" fmla="*/ 184 w 394"/>
                <a:gd name="T41" fmla="*/ 82 h 276"/>
                <a:gd name="T42" fmla="*/ 141 w 394"/>
                <a:gd name="T43" fmla="*/ 84 h 276"/>
                <a:gd name="T44" fmla="*/ 137 w 394"/>
                <a:gd name="T45" fmla="*/ 41 h 276"/>
                <a:gd name="T46" fmla="*/ 137 w 394"/>
                <a:gd name="T47" fmla="*/ 13 h 276"/>
                <a:gd name="T48" fmla="*/ 127 w 394"/>
                <a:gd name="T49" fmla="*/ 0 h 276"/>
                <a:gd name="T50" fmla="*/ 103 w 394"/>
                <a:gd name="T51" fmla="*/ 2 h 276"/>
                <a:gd name="T52" fmla="*/ 73 w 394"/>
                <a:gd name="T53" fmla="*/ 15 h 276"/>
                <a:gd name="T54" fmla="*/ 38 w 394"/>
                <a:gd name="T55" fmla="*/ 13 h 276"/>
                <a:gd name="T56" fmla="*/ 29 w 394"/>
                <a:gd name="T57" fmla="*/ 29 h 276"/>
                <a:gd name="T58" fmla="*/ 32 w 394"/>
                <a:gd name="T59" fmla="*/ 45 h 276"/>
                <a:gd name="T60" fmla="*/ 38 w 394"/>
                <a:gd name="T61" fmla="*/ 59 h 276"/>
                <a:gd name="T62" fmla="*/ 30 w 394"/>
                <a:gd name="T63" fmla="*/ 70 h 276"/>
                <a:gd name="T64" fmla="*/ 7 w 394"/>
                <a:gd name="T65" fmla="*/ 72 h 276"/>
                <a:gd name="T66" fmla="*/ 7 w 394"/>
                <a:gd name="T67" fmla="*/ 123 h 276"/>
                <a:gd name="T68" fmla="*/ 7 w 394"/>
                <a:gd name="T69" fmla="*/ 143 h 276"/>
                <a:gd name="T70" fmla="*/ 0 w 394"/>
                <a:gd name="T71" fmla="*/ 161 h 276"/>
                <a:gd name="T72" fmla="*/ 2 w 394"/>
                <a:gd name="T73" fmla="*/ 187 h 276"/>
                <a:gd name="T74" fmla="*/ 25 w 394"/>
                <a:gd name="T75" fmla="*/ 189 h 276"/>
                <a:gd name="T76" fmla="*/ 66 w 394"/>
                <a:gd name="T77" fmla="*/ 203 h 276"/>
                <a:gd name="T78" fmla="*/ 73 w 394"/>
                <a:gd name="T79" fmla="*/ 212 h 276"/>
                <a:gd name="T80" fmla="*/ 82 w 394"/>
                <a:gd name="T81" fmla="*/ 223 h 276"/>
                <a:gd name="T82" fmla="*/ 87 w 394"/>
                <a:gd name="T83" fmla="*/ 239 h 276"/>
                <a:gd name="T84" fmla="*/ 93 w 394"/>
                <a:gd name="T85" fmla="*/ 250 h 276"/>
                <a:gd name="T86" fmla="*/ 96 w 394"/>
                <a:gd name="T87" fmla="*/ 266 h 276"/>
                <a:gd name="T88" fmla="*/ 109 w 394"/>
                <a:gd name="T89" fmla="*/ 267 h 276"/>
                <a:gd name="T90" fmla="*/ 121 w 394"/>
                <a:gd name="T91" fmla="*/ 276 h 276"/>
                <a:gd name="T92" fmla="*/ 144 w 394"/>
                <a:gd name="T93" fmla="*/ 274 h 276"/>
                <a:gd name="T94" fmla="*/ 200 w 394"/>
                <a:gd name="T95" fmla="*/ 276 h 276"/>
                <a:gd name="T96" fmla="*/ 216 w 394"/>
                <a:gd name="T97" fmla="*/ 274 h 276"/>
                <a:gd name="T98" fmla="*/ 283 w 394"/>
                <a:gd name="T99" fmla="*/ 276 h 276"/>
                <a:gd name="T100" fmla="*/ 287 w 394"/>
                <a:gd name="T101" fmla="*/ 276 h 276"/>
                <a:gd name="T102" fmla="*/ 287 w 394"/>
                <a:gd name="T103" fmla="*/ 276 h 276"/>
                <a:gd name="T104" fmla="*/ 287 w 394"/>
                <a:gd name="T10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4" h="276">
                  <a:moveTo>
                    <a:pt x="287" y="276"/>
                  </a:moveTo>
                  <a:lnTo>
                    <a:pt x="299" y="274"/>
                  </a:lnTo>
                  <a:lnTo>
                    <a:pt x="313" y="260"/>
                  </a:lnTo>
                  <a:lnTo>
                    <a:pt x="319" y="244"/>
                  </a:lnTo>
                  <a:lnTo>
                    <a:pt x="331" y="234"/>
                  </a:lnTo>
                  <a:lnTo>
                    <a:pt x="335" y="221"/>
                  </a:lnTo>
                  <a:lnTo>
                    <a:pt x="344" y="200"/>
                  </a:lnTo>
                  <a:lnTo>
                    <a:pt x="349" y="159"/>
                  </a:lnTo>
                  <a:lnTo>
                    <a:pt x="358" y="146"/>
                  </a:lnTo>
                  <a:lnTo>
                    <a:pt x="372" y="136"/>
                  </a:lnTo>
                  <a:lnTo>
                    <a:pt x="383" y="123"/>
                  </a:lnTo>
                  <a:lnTo>
                    <a:pt x="383" y="100"/>
                  </a:lnTo>
                  <a:lnTo>
                    <a:pt x="394" y="89"/>
                  </a:lnTo>
                  <a:lnTo>
                    <a:pt x="349" y="88"/>
                  </a:lnTo>
                  <a:lnTo>
                    <a:pt x="297" y="88"/>
                  </a:lnTo>
                  <a:lnTo>
                    <a:pt x="281" y="86"/>
                  </a:lnTo>
                  <a:lnTo>
                    <a:pt x="255" y="86"/>
                  </a:lnTo>
                  <a:lnTo>
                    <a:pt x="255" y="111"/>
                  </a:lnTo>
                  <a:lnTo>
                    <a:pt x="214" y="109"/>
                  </a:lnTo>
                  <a:lnTo>
                    <a:pt x="184" y="109"/>
                  </a:lnTo>
                  <a:lnTo>
                    <a:pt x="184" y="82"/>
                  </a:lnTo>
                  <a:lnTo>
                    <a:pt x="141" y="84"/>
                  </a:lnTo>
                  <a:lnTo>
                    <a:pt x="137" y="41"/>
                  </a:lnTo>
                  <a:lnTo>
                    <a:pt x="137" y="13"/>
                  </a:lnTo>
                  <a:lnTo>
                    <a:pt x="127" y="0"/>
                  </a:lnTo>
                  <a:lnTo>
                    <a:pt x="103" y="2"/>
                  </a:lnTo>
                  <a:lnTo>
                    <a:pt x="73" y="15"/>
                  </a:lnTo>
                  <a:lnTo>
                    <a:pt x="38" y="13"/>
                  </a:lnTo>
                  <a:lnTo>
                    <a:pt x="29" y="29"/>
                  </a:lnTo>
                  <a:lnTo>
                    <a:pt x="32" y="45"/>
                  </a:lnTo>
                  <a:lnTo>
                    <a:pt x="38" y="59"/>
                  </a:lnTo>
                  <a:lnTo>
                    <a:pt x="30" y="70"/>
                  </a:lnTo>
                  <a:lnTo>
                    <a:pt x="7" y="72"/>
                  </a:lnTo>
                  <a:lnTo>
                    <a:pt x="7" y="123"/>
                  </a:lnTo>
                  <a:lnTo>
                    <a:pt x="7" y="143"/>
                  </a:lnTo>
                  <a:lnTo>
                    <a:pt x="0" y="161"/>
                  </a:lnTo>
                  <a:lnTo>
                    <a:pt x="2" y="187"/>
                  </a:lnTo>
                  <a:lnTo>
                    <a:pt x="25" y="189"/>
                  </a:lnTo>
                  <a:lnTo>
                    <a:pt x="66" y="203"/>
                  </a:lnTo>
                  <a:lnTo>
                    <a:pt x="73" y="212"/>
                  </a:lnTo>
                  <a:lnTo>
                    <a:pt x="82" y="223"/>
                  </a:lnTo>
                  <a:lnTo>
                    <a:pt x="87" y="239"/>
                  </a:lnTo>
                  <a:lnTo>
                    <a:pt x="93" y="250"/>
                  </a:lnTo>
                  <a:lnTo>
                    <a:pt x="96" y="266"/>
                  </a:lnTo>
                  <a:lnTo>
                    <a:pt x="109" y="267"/>
                  </a:lnTo>
                  <a:lnTo>
                    <a:pt x="121" y="276"/>
                  </a:lnTo>
                  <a:lnTo>
                    <a:pt x="144" y="274"/>
                  </a:lnTo>
                  <a:lnTo>
                    <a:pt x="200" y="276"/>
                  </a:lnTo>
                  <a:lnTo>
                    <a:pt x="216" y="274"/>
                  </a:lnTo>
                  <a:lnTo>
                    <a:pt x="283" y="276"/>
                  </a:lnTo>
                  <a:lnTo>
                    <a:pt x="287" y="276"/>
                  </a:lnTo>
                  <a:lnTo>
                    <a:pt x="287" y="276"/>
                  </a:lnTo>
                  <a:lnTo>
                    <a:pt x="287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69">
              <a:extLst>
                <a:ext uri="{FF2B5EF4-FFF2-40B4-BE49-F238E27FC236}">
                  <a16:creationId xmlns:a16="http://schemas.microsoft.com/office/drawing/2014/main" id="{07A4C9DA-3C38-6F0B-E2F3-191E5A0445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12147" y="11087983"/>
              <a:ext cx="912514" cy="494656"/>
            </a:xfrm>
            <a:custGeom>
              <a:avLst/>
              <a:gdLst>
                <a:gd name="T0" fmla="*/ 324 w 404"/>
                <a:gd name="T1" fmla="*/ 216 h 219"/>
                <a:gd name="T2" fmla="*/ 347 w 404"/>
                <a:gd name="T3" fmla="*/ 214 h 219"/>
                <a:gd name="T4" fmla="*/ 374 w 404"/>
                <a:gd name="T5" fmla="*/ 214 h 219"/>
                <a:gd name="T6" fmla="*/ 368 w 404"/>
                <a:gd name="T7" fmla="*/ 201 h 219"/>
                <a:gd name="T8" fmla="*/ 358 w 404"/>
                <a:gd name="T9" fmla="*/ 178 h 219"/>
                <a:gd name="T10" fmla="*/ 349 w 404"/>
                <a:gd name="T11" fmla="*/ 150 h 219"/>
                <a:gd name="T12" fmla="*/ 351 w 404"/>
                <a:gd name="T13" fmla="*/ 128 h 219"/>
                <a:gd name="T14" fmla="*/ 365 w 404"/>
                <a:gd name="T15" fmla="*/ 123 h 219"/>
                <a:gd name="T16" fmla="*/ 379 w 404"/>
                <a:gd name="T17" fmla="*/ 118 h 219"/>
                <a:gd name="T18" fmla="*/ 392 w 404"/>
                <a:gd name="T19" fmla="*/ 120 h 219"/>
                <a:gd name="T20" fmla="*/ 399 w 404"/>
                <a:gd name="T21" fmla="*/ 130 h 219"/>
                <a:gd name="T22" fmla="*/ 404 w 404"/>
                <a:gd name="T23" fmla="*/ 116 h 219"/>
                <a:gd name="T24" fmla="*/ 404 w 404"/>
                <a:gd name="T25" fmla="*/ 48 h 219"/>
                <a:gd name="T26" fmla="*/ 345 w 404"/>
                <a:gd name="T27" fmla="*/ 50 h 219"/>
                <a:gd name="T28" fmla="*/ 278 w 404"/>
                <a:gd name="T29" fmla="*/ 48 h 219"/>
                <a:gd name="T30" fmla="*/ 255 w 404"/>
                <a:gd name="T31" fmla="*/ 48 h 219"/>
                <a:gd name="T32" fmla="*/ 249 w 404"/>
                <a:gd name="T33" fmla="*/ 38 h 219"/>
                <a:gd name="T34" fmla="*/ 239 w 404"/>
                <a:gd name="T35" fmla="*/ 23 h 219"/>
                <a:gd name="T36" fmla="*/ 205 w 404"/>
                <a:gd name="T37" fmla="*/ 13 h 219"/>
                <a:gd name="T38" fmla="*/ 166 w 404"/>
                <a:gd name="T39" fmla="*/ 15 h 219"/>
                <a:gd name="T40" fmla="*/ 146 w 404"/>
                <a:gd name="T41" fmla="*/ 16 h 219"/>
                <a:gd name="T42" fmla="*/ 144 w 404"/>
                <a:gd name="T43" fmla="*/ 0 h 219"/>
                <a:gd name="T44" fmla="*/ 69 w 404"/>
                <a:gd name="T45" fmla="*/ 4 h 219"/>
                <a:gd name="T46" fmla="*/ 2 w 404"/>
                <a:gd name="T47" fmla="*/ 2 h 219"/>
                <a:gd name="T48" fmla="*/ 0 w 404"/>
                <a:gd name="T49" fmla="*/ 16 h 219"/>
                <a:gd name="T50" fmla="*/ 12 w 404"/>
                <a:gd name="T51" fmla="*/ 25 h 219"/>
                <a:gd name="T52" fmla="*/ 23 w 404"/>
                <a:gd name="T53" fmla="*/ 32 h 219"/>
                <a:gd name="T54" fmla="*/ 25 w 404"/>
                <a:gd name="T55" fmla="*/ 47 h 219"/>
                <a:gd name="T56" fmla="*/ 30 w 404"/>
                <a:gd name="T57" fmla="*/ 59 h 219"/>
                <a:gd name="T58" fmla="*/ 43 w 404"/>
                <a:gd name="T59" fmla="*/ 64 h 219"/>
                <a:gd name="T60" fmla="*/ 55 w 404"/>
                <a:gd name="T61" fmla="*/ 72 h 219"/>
                <a:gd name="T62" fmla="*/ 62 w 404"/>
                <a:gd name="T63" fmla="*/ 82 h 219"/>
                <a:gd name="T64" fmla="*/ 64 w 404"/>
                <a:gd name="T65" fmla="*/ 96 h 219"/>
                <a:gd name="T66" fmla="*/ 69 w 404"/>
                <a:gd name="T67" fmla="*/ 109 h 219"/>
                <a:gd name="T68" fmla="*/ 78 w 404"/>
                <a:gd name="T69" fmla="*/ 120 h 219"/>
                <a:gd name="T70" fmla="*/ 84 w 404"/>
                <a:gd name="T71" fmla="*/ 130 h 219"/>
                <a:gd name="T72" fmla="*/ 82 w 404"/>
                <a:gd name="T73" fmla="*/ 146 h 219"/>
                <a:gd name="T74" fmla="*/ 82 w 404"/>
                <a:gd name="T75" fmla="*/ 159 h 219"/>
                <a:gd name="T76" fmla="*/ 78 w 404"/>
                <a:gd name="T77" fmla="*/ 171 h 219"/>
                <a:gd name="T78" fmla="*/ 80 w 404"/>
                <a:gd name="T79" fmla="*/ 185 h 219"/>
                <a:gd name="T80" fmla="*/ 75 w 404"/>
                <a:gd name="T81" fmla="*/ 200 h 219"/>
                <a:gd name="T82" fmla="*/ 78 w 404"/>
                <a:gd name="T83" fmla="*/ 214 h 219"/>
                <a:gd name="T84" fmla="*/ 94 w 404"/>
                <a:gd name="T85" fmla="*/ 219 h 219"/>
                <a:gd name="T86" fmla="*/ 137 w 404"/>
                <a:gd name="T87" fmla="*/ 217 h 219"/>
                <a:gd name="T88" fmla="*/ 157 w 404"/>
                <a:gd name="T89" fmla="*/ 217 h 219"/>
                <a:gd name="T90" fmla="*/ 185 w 404"/>
                <a:gd name="T91" fmla="*/ 214 h 219"/>
                <a:gd name="T92" fmla="*/ 198 w 404"/>
                <a:gd name="T93" fmla="*/ 216 h 219"/>
                <a:gd name="T94" fmla="*/ 279 w 404"/>
                <a:gd name="T95" fmla="*/ 216 h 219"/>
                <a:gd name="T96" fmla="*/ 324 w 404"/>
                <a:gd name="T97" fmla="*/ 216 h 219"/>
                <a:gd name="T98" fmla="*/ 324 w 404"/>
                <a:gd name="T99" fmla="*/ 216 h 219"/>
                <a:gd name="T100" fmla="*/ 324 w 404"/>
                <a:gd name="T101" fmla="*/ 216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4" h="219">
                  <a:moveTo>
                    <a:pt x="324" y="216"/>
                  </a:moveTo>
                  <a:lnTo>
                    <a:pt x="347" y="214"/>
                  </a:lnTo>
                  <a:lnTo>
                    <a:pt x="374" y="214"/>
                  </a:lnTo>
                  <a:lnTo>
                    <a:pt x="368" y="201"/>
                  </a:lnTo>
                  <a:lnTo>
                    <a:pt x="358" y="178"/>
                  </a:lnTo>
                  <a:lnTo>
                    <a:pt x="349" y="150"/>
                  </a:lnTo>
                  <a:lnTo>
                    <a:pt x="351" y="128"/>
                  </a:lnTo>
                  <a:lnTo>
                    <a:pt x="365" y="123"/>
                  </a:lnTo>
                  <a:lnTo>
                    <a:pt x="379" y="118"/>
                  </a:lnTo>
                  <a:lnTo>
                    <a:pt x="392" y="120"/>
                  </a:lnTo>
                  <a:lnTo>
                    <a:pt x="399" y="130"/>
                  </a:lnTo>
                  <a:lnTo>
                    <a:pt x="404" y="116"/>
                  </a:lnTo>
                  <a:lnTo>
                    <a:pt x="404" y="48"/>
                  </a:lnTo>
                  <a:lnTo>
                    <a:pt x="345" y="50"/>
                  </a:lnTo>
                  <a:lnTo>
                    <a:pt x="278" y="48"/>
                  </a:lnTo>
                  <a:lnTo>
                    <a:pt x="255" y="48"/>
                  </a:lnTo>
                  <a:lnTo>
                    <a:pt x="249" y="38"/>
                  </a:lnTo>
                  <a:lnTo>
                    <a:pt x="239" y="23"/>
                  </a:lnTo>
                  <a:lnTo>
                    <a:pt x="205" y="13"/>
                  </a:lnTo>
                  <a:lnTo>
                    <a:pt x="166" y="15"/>
                  </a:lnTo>
                  <a:lnTo>
                    <a:pt x="146" y="16"/>
                  </a:lnTo>
                  <a:lnTo>
                    <a:pt x="144" y="0"/>
                  </a:lnTo>
                  <a:lnTo>
                    <a:pt x="69" y="4"/>
                  </a:lnTo>
                  <a:lnTo>
                    <a:pt x="2" y="2"/>
                  </a:lnTo>
                  <a:lnTo>
                    <a:pt x="0" y="16"/>
                  </a:lnTo>
                  <a:lnTo>
                    <a:pt x="12" y="25"/>
                  </a:lnTo>
                  <a:lnTo>
                    <a:pt x="23" y="32"/>
                  </a:lnTo>
                  <a:lnTo>
                    <a:pt x="25" y="47"/>
                  </a:lnTo>
                  <a:lnTo>
                    <a:pt x="30" y="59"/>
                  </a:lnTo>
                  <a:lnTo>
                    <a:pt x="43" y="64"/>
                  </a:lnTo>
                  <a:lnTo>
                    <a:pt x="55" y="72"/>
                  </a:lnTo>
                  <a:lnTo>
                    <a:pt x="62" y="82"/>
                  </a:lnTo>
                  <a:lnTo>
                    <a:pt x="64" y="96"/>
                  </a:lnTo>
                  <a:lnTo>
                    <a:pt x="69" y="109"/>
                  </a:lnTo>
                  <a:lnTo>
                    <a:pt x="78" y="120"/>
                  </a:lnTo>
                  <a:lnTo>
                    <a:pt x="84" y="130"/>
                  </a:lnTo>
                  <a:lnTo>
                    <a:pt x="82" y="146"/>
                  </a:lnTo>
                  <a:lnTo>
                    <a:pt x="82" y="159"/>
                  </a:lnTo>
                  <a:lnTo>
                    <a:pt x="78" y="171"/>
                  </a:lnTo>
                  <a:lnTo>
                    <a:pt x="80" y="185"/>
                  </a:lnTo>
                  <a:lnTo>
                    <a:pt x="75" y="200"/>
                  </a:lnTo>
                  <a:lnTo>
                    <a:pt x="78" y="214"/>
                  </a:lnTo>
                  <a:lnTo>
                    <a:pt x="94" y="219"/>
                  </a:lnTo>
                  <a:lnTo>
                    <a:pt x="137" y="217"/>
                  </a:lnTo>
                  <a:lnTo>
                    <a:pt x="157" y="217"/>
                  </a:lnTo>
                  <a:lnTo>
                    <a:pt x="185" y="214"/>
                  </a:lnTo>
                  <a:lnTo>
                    <a:pt x="198" y="216"/>
                  </a:lnTo>
                  <a:lnTo>
                    <a:pt x="279" y="216"/>
                  </a:lnTo>
                  <a:lnTo>
                    <a:pt x="324" y="216"/>
                  </a:lnTo>
                  <a:lnTo>
                    <a:pt x="324" y="216"/>
                  </a:lnTo>
                  <a:lnTo>
                    <a:pt x="324" y="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70">
              <a:extLst>
                <a:ext uri="{FF2B5EF4-FFF2-40B4-BE49-F238E27FC236}">
                  <a16:creationId xmlns:a16="http://schemas.microsoft.com/office/drawing/2014/main" id="{FAADDC9E-798A-E7ED-E2C1-F9E58E2521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11031515"/>
              <a:ext cx="892186" cy="786027"/>
            </a:xfrm>
            <a:custGeom>
              <a:avLst/>
              <a:gdLst>
                <a:gd name="T0" fmla="*/ 105 w 395"/>
                <a:gd name="T1" fmla="*/ 348 h 348"/>
                <a:gd name="T2" fmla="*/ 110 w 395"/>
                <a:gd name="T3" fmla="*/ 335 h 348"/>
                <a:gd name="T4" fmla="*/ 109 w 395"/>
                <a:gd name="T5" fmla="*/ 319 h 348"/>
                <a:gd name="T6" fmla="*/ 107 w 395"/>
                <a:gd name="T7" fmla="*/ 307 h 348"/>
                <a:gd name="T8" fmla="*/ 123 w 395"/>
                <a:gd name="T9" fmla="*/ 292 h 348"/>
                <a:gd name="T10" fmla="*/ 126 w 395"/>
                <a:gd name="T11" fmla="*/ 280 h 348"/>
                <a:gd name="T12" fmla="*/ 137 w 395"/>
                <a:gd name="T13" fmla="*/ 267 h 348"/>
                <a:gd name="T14" fmla="*/ 148 w 395"/>
                <a:gd name="T15" fmla="*/ 262 h 348"/>
                <a:gd name="T16" fmla="*/ 160 w 395"/>
                <a:gd name="T17" fmla="*/ 251 h 348"/>
                <a:gd name="T18" fmla="*/ 171 w 395"/>
                <a:gd name="T19" fmla="*/ 242 h 348"/>
                <a:gd name="T20" fmla="*/ 183 w 395"/>
                <a:gd name="T21" fmla="*/ 241 h 348"/>
                <a:gd name="T22" fmla="*/ 185 w 395"/>
                <a:gd name="T23" fmla="*/ 225 h 348"/>
                <a:gd name="T24" fmla="*/ 191 w 395"/>
                <a:gd name="T25" fmla="*/ 212 h 348"/>
                <a:gd name="T26" fmla="*/ 201 w 395"/>
                <a:gd name="T27" fmla="*/ 205 h 348"/>
                <a:gd name="T28" fmla="*/ 217 w 395"/>
                <a:gd name="T29" fmla="*/ 200 h 348"/>
                <a:gd name="T30" fmla="*/ 226 w 395"/>
                <a:gd name="T31" fmla="*/ 186 h 348"/>
                <a:gd name="T32" fmla="*/ 230 w 395"/>
                <a:gd name="T33" fmla="*/ 173 h 348"/>
                <a:gd name="T34" fmla="*/ 239 w 395"/>
                <a:gd name="T35" fmla="*/ 153 h 348"/>
                <a:gd name="T36" fmla="*/ 240 w 395"/>
                <a:gd name="T37" fmla="*/ 141 h 348"/>
                <a:gd name="T38" fmla="*/ 251 w 395"/>
                <a:gd name="T39" fmla="*/ 130 h 348"/>
                <a:gd name="T40" fmla="*/ 262 w 395"/>
                <a:gd name="T41" fmla="*/ 121 h 348"/>
                <a:gd name="T42" fmla="*/ 276 w 395"/>
                <a:gd name="T43" fmla="*/ 116 h 348"/>
                <a:gd name="T44" fmla="*/ 296 w 395"/>
                <a:gd name="T45" fmla="*/ 113 h 348"/>
                <a:gd name="T46" fmla="*/ 306 w 395"/>
                <a:gd name="T47" fmla="*/ 107 h 348"/>
                <a:gd name="T48" fmla="*/ 319 w 395"/>
                <a:gd name="T49" fmla="*/ 105 h 348"/>
                <a:gd name="T50" fmla="*/ 328 w 395"/>
                <a:gd name="T51" fmla="*/ 91 h 348"/>
                <a:gd name="T52" fmla="*/ 340 w 395"/>
                <a:gd name="T53" fmla="*/ 89 h 348"/>
                <a:gd name="T54" fmla="*/ 349 w 395"/>
                <a:gd name="T55" fmla="*/ 72 h 348"/>
                <a:gd name="T56" fmla="*/ 351 w 395"/>
                <a:gd name="T57" fmla="*/ 61 h 348"/>
                <a:gd name="T58" fmla="*/ 361 w 395"/>
                <a:gd name="T59" fmla="*/ 50 h 348"/>
                <a:gd name="T60" fmla="*/ 376 w 395"/>
                <a:gd name="T61" fmla="*/ 38 h 348"/>
                <a:gd name="T62" fmla="*/ 390 w 395"/>
                <a:gd name="T63" fmla="*/ 31 h 348"/>
                <a:gd name="T64" fmla="*/ 395 w 395"/>
                <a:gd name="T65" fmla="*/ 11 h 348"/>
                <a:gd name="T66" fmla="*/ 351 w 395"/>
                <a:gd name="T67" fmla="*/ 13 h 348"/>
                <a:gd name="T68" fmla="*/ 333 w 395"/>
                <a:gd name="T69" fmla="*/ 16 h 348"/>
                <a:gd name="T70" fmla="*/ 281 w 395"/>
                <a:gd name="T71" fmla="*/ 16 h 348"/>
                <a:gd name="T72" fmla="*/ 212 w 395"/>
                <a:gd name="T73" fmla="*/ 15 h 348"/>
                <a:gd name="T74" fmla="*/ 169 w 395"/>
                <a:gd name="T75" fmla="*/ 13 h 348"/>
                <a:gd name="T76" fmla="*/ 153 w 395"/>
                <a:gd name="T77" fmla="*/ 15 h 348"/>
                <a:gd name="T78" fmla="*/ 164 w 395"/>
                <a:gd name="T79" fmla="*/ 6 h 348"/>
                <a:gd name="T80" fmla="*/ 146 w 395"/>
                <a:gd name="T81" fmla="*/ 0 h 348"/>
                <a:gd name="T82" fmla="*/ 141 w 395"/>
                <a:gd name="T83" fmla="*/ 13 h 348"/>
                <a:gd name="T84" fmla="*/ 121 w 395"/>
                <a:gd name="T85" fmla="*/ 16 h 348"/>
                <a:gd name="T86" fmla="*/ 103 w 395"/>
                <a:gd name="T87" fmla="*/ 22 h 348"/>
                <a:gd name="T88" fmla="*/ 86 w 395"/>
                <a:gd name="T89" fmla="*/ 18 h 348"/>
                <a:gd name="T90" fmla="*/ 7 w 395"/>
                <a:gd name="T91" fmla="*/ 18 h 348"/>
                <a:gd name="T92" fmla="*/ 4 w 395"/>
                <a:gd name="T93" fmla="*/ 45 h 348"/>
                <a:gd name="T94" fmla="*/ 5 w 395"/>
                <a:gd name="T95" fmla="*/ 61 h 348"/>
                <a:gd name="T96" fmla="*/ 4 w 395"/>
                <a:gd name="T97" fmla="*/ 77 h 348"/>
                <a:gd name="T98" fmla="*/ 4 w 395"/>
                <a:gd name="T99" fmla="*/ 102 h 348"/>
                <a:gd name="T100" fmla="*/ 5 w 395"/>
                <a:gd name="T101" fmla="*/ 120 h 348"/>
                <a:gd name="T102" fmla="*/ 2 w 395"/>
                <a:gd name="T103" fmla="*/ 141 h 348"/>
                <a:gd name="T104" fmla="*/ 0 w 395"/>
                <a:gd name="T105" fmla="*/ 180 h 348"/>
                <a:gd name="T106" fmla="*/ 75 w 395"/>
                <a:gd name="T107" fmla="*/ 182 h 348"/>
                <a:gd name="T108" fmla="*/ 84 w 395"/>
                <a:gd name="T109" fmla="*/ 212 h 348"/>
                <a:gd name="T110" fmla="*/ 82 w 395"/>
                <a:gd name="T111" fmla="*/ 232 h 348"/>
                <a:gd name="T112" fmla="*/ 82 w 395"/>
                <a:gd name="T113" fmla="*/ 278 h 348"/>
                <a:gd name="T114" fmla="*/ 80 w 395"/>
                <a:gd name="T115" fmla="*/ 296 h 348"/>
                <a:gd name="T116" fmla="*/ 80 w 395"/>
                <a:gd name="T117" fmla="*/ 315 h 348"/>
                <a:gd name="T118" fmla="*/ 80 w 395"/>
                <a:gd name="T119" fmla="*/ 348 h 348"/>
                <a:gd name="T120" fmla="*/ 105 w 395"/>
                <a:gd name="T121" fmla="*/ 348 h 348"/>
                <a:gd name="T122" fmla="*/ 105 w 395"/>
                <a:gd name="T123" fmla="*/ 348 h 348"/>
                <a:gd name="T124" fmla="*/ 105 w 395"/>
                <a:gd name="T125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5" h="348">
                  <a:moveTo>
                    <a:pt x="105" y="348"/>
                  </a:moveTo>
                  <a:lnTo>
                    <a:pt x="110" y="335"/>
                  </a:lnTo>
                  <a:lnTo>
                    <a:pt x="109" y="319"/>
                  </a:lnTo>
                  <a:lnTo>
                    <a:pt x="107" y="307"/>
                  </a:lnTo>
                  <a:lnTo>
                    <a:pt x="123" y="292"/>
                  </a:lnTo>
                  <a:lnTo>
                    <a:pt x="126" y="280"/>
                  </a:lnTo>
                  <a:lnTo>
                    <a:pt x="137" y="267"/>
                  </a:lnTo>
                  <a:lnTo>
                    <a:pt x="148" y="262"/>
                  </a:lnTo>
                  <a:lnTo>
                    <a:pt x="160" y="251"/>
                  </a:lnTo>
                  <a:lnTo>
                    <a:pt x="171" y="242"/>
                  </a:lnTo>
                  <a:lnTo>
                    <a:pt x="183" y="241"/>
                  </a:lnTo>
                  <a:lnTo>
                    <a:pt x="185" y="225"/>
                  </a:lnTo>
                  <a:lnTo>
                    <a:pt x="191" y="212"/>
                  </a:lnTo>
                  <a:lnTo>
                    <a:pt x="201" y="205"/>
                  </a:lnTo>
                  <a:lnTo>
                    <a:pt x="217" y="200"/>
                  </a:lnTo>
                  <a:lnTo>
                    <a:pt x="226" y="186"/>
                  </a:lnTo>
                  <a:lnTo>
                    <a:pt x="230" y="173"/>
                  </a:lnTo>
                  <a:lnTo>
                    <a:pt x="239" y="153"/>
                  </a:lnTo>
                  <a:lnTo>
                    <a:pt x="240" y="141"/>
                  </a:lnTo>
                  <a:lnTo>
                    <a:pt x="251" y="130"/>
                  </a:lnTo>
                  <a:lnTo>
                    <a:pt x="262" y="121"/>
                  </a:lnTo>
                  <a:lnTo>
                    <a:pt x="276" y="116"/>
                  </a:lnTo>
                  <a:lnTo>
                    <a:pt x="296" y="113"/>
                  </a:lnTo>
                  <a:lnTo>
                    <a:pt x="306" y="107"/>
                  </a:lnTo>
                  <a:lnTo>
                    <a:pt x="319" y="105"/>
                  </a:lnTo>
                  <a:lnTo>
                    <a:pt x="328" y="91"/>
                  </a:lnTo>
                  <a:lnTo>
                    <a:pt x="340" y="89"/>
                  </a:lnTo>
                  <a:lnTo>
                    <a:pt x="349" y="72"/>
                  </a:lnTo>
                  <a:lnTo>
                    <a:pt x="351" y="61"/>
                  </a:lnTo>
                  <a:lnTo>
                    <a:pt x="361" y="50"/>
                  </a:lnTo>
                  <a:lnTo>
                    <a:pt x="376" y="38"/>
                  </a:lnTo>
                  <a:lnTo>
                    <a:pt x="390" y="31"/>
                  </a:lnTo>
                  <a:lnTo>
                    <a:pt x="395" y="11"/>
                  </a:lnTo>
                  <a:lnTo>
                    <a:pt x="351" y="13"/>
                  </a:lnTo>
                  <a:lnTo>
                    <a:pt x="333" y="16"/>
                  </a:lnTo>
                  <a:lnTo>
                    <a:pt x="281" y="16"/>
                  </a:lnTo>
                  <a:lnTo>
                    <a:pt x="212" y="15"/>
                  </a:lnTo>
                  <a:lnTo>
                    <a:pt x="169" y="13"/>
                  </a:lnTo>
                  <a:lnTo>
                    <a:pt x="153" y="15"/>
                  </a:lnTo>
                  <a:lnTo>
                    <a:pt x="164" y="6"/>
                  </a:lnTo>
                  <a:lnTo>
                    <a:pt x="146" y="0"/>
                  </a:lnTo>
                  <a:lnTo>
                    <a:pt x="141" y="13"/>
                  </a:lnTo>
                  <a:lnTo>
                    <a:pt x="121" y="16"/>
                  </a:lnTo>
                  <a:lnTo>
                    <a:pt x="103" y="22"/>
                  </a:lnTo>
                  <a:lnTo>
                    <a:pt x="86" y="18"/>
                  </a:lnTo>
                  <a:lnTo>
                    <a:pt x="7" y="18"/>
                  </a:lnTo>
                  <a:lnTo>
                    <a:pt x="4" y="45"/>
                  </a:lnTo>
                  <a:lnTo>
                    <a:pt x="5" y="61"/>
                  </a:lnTo>
                  <a:lnTo>
                    <a:pt x="4" y="77"/>
                  </a:lnTo>
                  <a:lnTo>
                    <a:pt x="4" y="102"/>
                  </a:lnTo>
                  <a:lnTo>
                    <a:pt x="5" y="120"/>
                  </a:lnTo>
                  <a:lnTo>
                    <a:pt x="2" y="141"/>
                  </a:lnTo>
                  <a:lnTo>
                    <a:pt x="0" y="180"/>
                  </a:lnTo>
                  <a:lnTo>
                    <a:pt x="75" y="182"/>
                  </a:lnTo>
                  <a:lnTo>
                    <a:pt x="84" y="212"/>
                  </a:lnTo>
                  <a:lnTo>
                    <a:pt x="82" y="232"/>
                  </a:lnTo>
                  <a:lnTo>
                    <a:pt x="82" y="278"/>
                  </a:lnTo>
                  <a:lnTo>
                    <a:pt x="80" y="296"/>
                  </a:lnTo>
                  <a:lnTo>
                    <a:pt x="80" y="315"/>
                  </a:lnTo>
                  <a:lnTo>
                    <a:pt x="80" y="348"/>
                  </a:lnTo>
                  <a:lnTo>
                    <a:pt x="105" y="348"/>
                  </a:lnTo>
                  <a:lnTo>
                    <a:pt x="105" y="348"/>
                  </a:lnTo>
                  <a:lnTo>
                    <a:pt x="105" y="34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71">
              <a:extLst>
                <a:ext uri="{FF2B5EF4-FFF2-40B4-BE49-F238E27FC236}">
                  <a16:creationId xmlns:a16="http://schemas.microsoft.com/office/drawing/2014/main" id="{4613C094-4A13-0089-5B7D-744C665E2C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85872" y="10975048"/>
              <a:ext cx="716008" cy="941878"/>
            </a:xfrm>
            <a:custGeom>
              <a:avLst/>
              <a:gdLst>
                <a:gd name="T0" fmla="*/ 192 w 317"/>
                <a:gd name="T1" fmla="*/ 417 h 417"/>
                <a:gd name="T2" fmla="*/ 194 w 317"/>
                <a:gd name="T3" fmla="*/ 381 h 417"/>
                <a:gd name="T4" fmla="*/ 219 w 317"/>
                <a:gd name="T5" fmla="*/ 385 h 417"/>
                <a:gd name="T6" fmla="*/ 215 w 317"/>
                <a:gd name="T7" fmla="*/ 303 h 417"/>
                <a:gd name="T8" fmla="*/ 317 w 317"/>
                <a:gd name="T9" fmla="*/ 303 h 417"/>
                <a:gd name="T10" fmla="*/ 315 w 317"/>
                <a:gd name="T11" fmla="*/ 287 h 417"/>
                <a:gd name="T12" fmla="*/ 310 w 317"/>
                <a:gd name="T13" fmla="*/ 269 h 417"/>
                <a:gd name="T14" fmla="*/ 311 w 317"/>
                <a:gd name="T15" fmla="*/ 257 h 417"/>
                <a:gd name="T16" fmla="*/ 306 w 317"/>
                <a:gd name="T17" fmla="*/ 248 h 417"/>
                <a:gd name="T18" fmla="*/ 310 w 317"/>
                <a:gd name="T19" fmla="*/ 228 h 417"/>
                <a:gd name="T20" fmla="*/ 311 w 317"/>
                <a:gd name="T21" fmla="*/ 216 h 417"/>
                <a:gd name="T22" fmla="*/ 315 w 317"/>
                <a:gd name="T23" fmla="*/ 203 h 417"/>
                <a:gd name="T24" fmla="*/ 317 w 317"/>
                <a:gd name="T25" fmla="*/ 187 h 417"/>
                <a:gd name="T26" fmla="*/ 310 w 317"/>
                <a:gd name="T27" fmla="*/ 177 h 417"/>
                <a:gd name="T28" fmla="*/ 304 w 317"/>
                <a:gd name="T29" fmla="*/ 162 h 417"/>
                <a:gd name="T30" fmla="*/ 299 w 317"/>
                <a:gd name="T31" fmla="*/ 150 h 417"/>
                <a:gd name="T32" fmla="*/ 299 w 317"/>
                <a:gd name="T33" fmla="*/ 132 h 417"/>
                <a:gd name="T34" fmla="*/ 294 w 317"/>
                <a:gd name="T35" fmla="*/ 123 h 417"/>
                <a:gd name="T36" fmla="*/ 277 w 317"/>
                <a:gd name="T37" fmla="*/ 118 h 417"/>
                <a:gd name="T38" fmla="*/ 265 w 317"/>
                <a:gd name="T39" fmla="*/ 109 h 417"/>
                <a:gd name="T40" fmla="*/ 258 w 317"/>
                <a:gd name="T41" fmla="*/ 98 h 417"/>
                <a:gd name="T42" fmla="*/ 256 w 317"/>
                <a:gd name="T43" fmla="*/ 82 h 417"/>
                <a:gd name="T44" fmla="*/ 238 w 317"/>
                <a:gd name="T45" fmla="*/ 70 h 417"/>
                <a:gd name="T46" fmla="*/ 237 w 317"/>
                <a:gd name="T47" fmla="*/ 57 h 417"/>
                <a:gd name="T48" fmla="*/ 235 w 317"/>
                <a:gd name="T49" fmla="*/ 41 h 417"/>
                <a:gd name="T50" fmla="*/ 228 w 317"/>
                <a:gd name="T51" fmla="*/ 18 h 417"/>
                <a:gd name="T52" fmla="*/ 229 w 317"/>
                <a:gd name="T53" fmla="*/ 6 h 417"/>
                <a:gd name="T54" fmla="*/ 164 w 317"/>
                <a:gd name="T55" fmla="*/ 0 h 417"/>
                <a:gd name="T56" fmla="*/ 92 w 317"/>
                <a:gd name="T57" fmla="*/ 0 h 417"/>
                <a:gd name="T58" fmla="*/ 78 w 317"/>
                <a:gd name="T59" fmla="*/ 2 h 417"/>
                <a:gd name="T60" fmla="*/ 51 w 317"/>
                <a:gd name="T61" fmla="*/ 9 h 417"/>
                <a:gd name="T62" fmla="*/ 51 w 317"/>
                <a:gd name="T63" fmla="*/ 70 h 417"/>
                <a:gd name="T64" fmla="*/ 43 w 317"/>
                <a:gd name="T65" fmla="*/ 82 h 417"/>
                <a:gd name="T66" fmla="*/ 32 w 317"/>
                <a:gd name="T67" fmla="*/ 93 h 417"/>
                <a:gd name="T68" fmla="*/ 18 w 317"/>
                <a:gd name="T69" fmla="*/ 106 h 417"/>
                <a:gd name="T70" fmla="*/ 5 w 317"/>
                <a:gd name="T71" fmla="*/ 120 h 417"/>
                <a:gd name="T72" fmla="*/ 5 w 317"/>
                <a:gd name="T73" fmla="*/ 132 h 417"/>
                <a:gd name="T74" fmla="*/ 0 w 317"/>
                <a:gd name="T75" fmla="*/ 145 h 417"/>
                <a:gd name="T76" fmla="*/ 3 w 317"/>
                <a:gd name="T77" fmla="*/ 161 h 417"/>
                <a:gd name="T78" fmla="*/ 21 w 317"/>
                <a:gd name="T79" fmla="*/ 173 h 417"/>
                <a:gd name="T80" fmla="*/ 30 w 317"/>
                <a:gd name="T81" fmla="*/ 187 h 417"/>
                <a:gd name="T82" fmla="*/ 41 w 317"/>
                <a:gd name="T83" fmla="*/ 198 h 417"/>
                <a:gd name="T84" fmla="*/ 53 w 317"/>
                <a:gd name="T85" fmla="*/ 209 h 417"/>
                <a:gd name="T86" fmla="*/ 73 w 317"/>
                <a:gd name="T87" fmla="*/ 209 h 417"/>
                <a:gd name="T88" fmla="*/ 83 w 317"/>
                <a:gd name="T89" fmla="*/ 223 h 417"/>
                <a:gd name="T90" fmla="*/ 85 w 317"/>
                <a:gd name="T91" fmla="*/ 243 h 417"/>
                <a:gd name="T92" fmla="*/ 83 w 317"/>
                <a:gd name="T93" fmla="*/ 255 h 417"/>
                <a:gd name="T94" fmla="*/ 91 w 317"/>
                <a:gd name="T95" fmla="*/ 275 h 417"/>
                <a:gd name="T96" fmla="*/ 108 w 317"/>
                <a:gd name="T97" fmla="*/ 287 h 417"/>
                <a:gd name="T98" fmla="*/ 105 w 317"/>
                <a:gd name="T99" fmla="*/ 307 h 417"/>
                <a:gd name="T100" fmla="*/ 101 w 317"/>
                <a:gd name="T101" fmla="*/ 321 h 417"/>
                <a:gd name="T102" fmla="*/ 92 w 317"/>
                <a:gd name="T103" fmla="*/ 333 h 417"/>
                <a:gd name="T104" fmla="*/ 98 w 317"/>
                <a:gd name="T105" fmla="*/ 351 h 417"/>
                <a:gd name="T106" fmla="*/ 112 w 317"/>
                <a:gd name="T107" fmla="*/ 358 h 417"/>
                <a:gd name="T108" fmla="*/ 116 w 317"/>
                <a:gd name="T109" fmla="*/ 378 h 417"/>
                <a:gd name="T110" fmla="*/ 128 w 317"/>
                <a:gd name="T111" fmla="*/ 383 h 417"/>
                <a:gd name="T112" fmla="*/ 123 w 317"/>
                <a:gd name="T113" fmla="*/ 399 h 417"/>
                <a:gd name="T114" fmla="*/ 119 w 317"/>
                <a:gd name="T115" fmla="*/ 412 h 417"/>
                <a:gd name="T116" fmla="*/ 192 w 317"/>
                <a:gd name="T117" fmla="*/ 417 h 417"/>
                <a:gd name="T118" fmla="*/ 192 w 317"/>
                <a:gd name="T119" fmla="*/ 417 h 417"/>
                <a:gd name="T120" fmla="*/ 192 w 317"/>
                <a:gd name="T121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7" h="417">
                  <a:moveTo>
                    <a:pt x="192" y="417"/>
                  </a:moveTo>
                  <a:lnTo>
                    <a:pt x="194" y="381"/>
                  </a:lnTo>
                  <a:lnTo>
                    <a:pt x="219" y="385"/>
                  </a:lnTo>
                  <a:lnTo>
                    <a:pt x="215" y="303"/>
                  </a:lnTo>
                  <a:lnTo>
                    <a:pt x="317" y="303"/>
                  </a:lnTo>
                  <a:lnTo>
                    <a:pt x="315" y="287"/>
                  </a:lnTo>
                  <a:lnTo>
                    <a:pt x="310" y="269"/>
                  </a:lnTo>
                  <a:lnTo>
                    <a:pt x="311" y="257"/>
                  </a:lnTo>
                  <a:lnTo>
                    <a:pt x="306" y="248"/>
                  </a:lnTo>
                  <a:lnTo>
                    <a:pt x="310" y="228"/>
                  </a:lnTo>
                  <a:lnTo>
                    <a:pt x="311" y="216"/>
                  </a:lnTo>
                  <a:lnTo>
                    <a:pt x="315" y="203"/>
                  </a:lnTo>
                  <a:lnTo>
                    <a:pt x="317" y="187"/>
                  </a:lnTo>
                  <a:lnTo>
                    <a:pt x="310" y="177"/>
                  </a:lnTo>
                  <a:lnTo>
                    <a:pt x="304" y="162"/>
                  </a:lnTo>
                  <a:lnTo>
                    <a:pt x="299" y="150"/>
                  </a:lnTo>
                  <a:lnTo>
                    <a:pt x="299" y="132"/>
                  </a:lnTo>
                  <a:lnTo>
                    <a:pt x="294" y="123"/>
                  </a:lnTo>
                  <a:lnTo>
                    <a:pt x="277" y="118"/>
                  </a:lnTo>
                  <a:lnTo>
                    <a:pt x="265" y="109"/>
                  </a:lnTo>
                  <a:lnTo>
                    <a:pt x="258" y="98"/>
                  </a:lnTo>
                  <a:lnTo>
                    <a:pt x="256" y="82"/>
                  </a:lnTo>
                  <a:lnTo>
                    <a:pt x="238" y="70"/>
                  </a:lnTo>
                  <a:lnTo>
                    <a:pt x="237" y="57"/>
                  </a:lnTo>
                  <a:lnTo>
                    <a:pt x="235" y="41"/>
                  </a:lnTo>
                  <a:lnTo>
                    <a:pt x="228" y="18"/>
                  </a:lnTo>
                  <a:lnTo>
                    <a:pt x="229" y="6"/>
                  </a:lnTo>
                  <a:lnTo>
                    <a:pt x="164" y="0"/>
                  </a:lnTo>
                  <a:lnTo>
                    <a:pt x="92" y="0"/>
                  </a:lnTo>
                  <a:lnTo>
                    <a:pt x="78" y="2"/>
                  </a:lnTo>
                  <a:lnTo>
                    <a:pt x="51" y="9"/>
                  </a:lnTo>
                  <a:lnTo>
                    <a:pt x="51" y="70"/>
                  </a:lnTo>
                  <a:lnTo>
                    <a:pt x="43" y="82"/>
                  </a:lnTo>
                  <a:lnTo>
                    <a:pt x="32" y="93"/>
                  </a:lnTo>
                  <a:lnTo>
                    <a:pt x="18" y="106"/>
                  </a:lnTo>
                  <a:lnTo>
                    <a:pt x="5" y="120"/>
                  </a:lnTo>
                  <a:lnTo>
                    <a:pt x="5" y="132"/>
                  </a:lnTo>
                  <a:lnTo>
                    <a:pt x="0" y="145"/>
                  </a:lnTo>
                  <a:lnTo>
                    <a:pt x="3" y="161"/>
                  </a:lnTo>
                  <a:lnTo>
                    <a:pt x="21" y="173"/>
                  </a:lnTo>
                  <a:lnTo>
                    <a:pt x="30" y="187"/>
                  </a:lnTo>
                  <a:lnTo>
                    <a:pt x="41" y="198"/>
                  </a:lnTo>
                  <a:lnTo>
                    <a:pt x="53" y="209"/>
                  </a:lnTo>
                  <a:lnTo>
                    <a:pt x="73" y="209"/>
                  </a:lnTo>
                  <a:lnTo>
                    <a:pt x="83" y="223"/>
                  </a:lnTo>
                  <a:lnTo>
                    <a:pt x="85" y="243"/>
                  </a:lnTo>
                  <a:lnTo>
                    <a:pt x="83" y="255"/>
                  </a:lnTo>
                  <a:lnTo>
                    <a:pt x="91" y="275"/>
                  </a:lnTo>
                  <a:lnTo>
                    <a:pt x="108" y="287"/>
                  </a:lnTo>
                  <a:lnTo>
                    <a:pt x="105" y="307"/>
                  </a:lnTo>
                  <a:lnTo>
                    <a:pt x="101" y="321"/>
                  </a:lnTo>
                  <a:lnTo>
                    <a:pt x="92" y="333"/>
                  </a:lnTo>
                  <a:lnTo>
                    <a:pt x="98" y="351"/>
                  </a:lnTo>
                  <a:lnTo>
                    <a:pt x="112" y="358"/>
                  </a:lnTo>
                  <a:lnTo>
                    <a:pt x="116" y="378"/>
                  </a:lnTo>
                  <a:lnTo>
                    <a:pt x="128" y="383"/>
                  </a:lnTo>
                  <a:lnTo>
                    <a:pt x="123" y="399"/>
                  </a:lnTo>
                  <a:lnTo>
                    <a:pt x="119" y="412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72">
              <a:extLst>
                <a:ext uri="{FF2B5EF4-FFF2-40B4-BE49-F238E27FC236}">
                  <a16:creationId xmlns:a16="http://schemas.microsoft.com/office/drawing/2014/main" id="{2CED8D18-42EE-4432-9840-7DF03F27B2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8062" y="11160261"/>
              <a:ext cx="975757" cy="752147"/>
            </a:xfrm>
            <a:custGeom>
              <a:avLst/>
              <a:gdLst>
                <a:gd name="T0" fmla="*/ 153 w 432"/>
                <a:gd name="T1" fmla="*/ 333 h 333"/>
                <a:gd name="T2" fmla="*/ 180 w 432"/>
                <a:gd name="T3" fmla="*/ 271 h 333"/>
                <a:gd name="T4" fmla="*/ 278 w 432"/>
                <a:gd name="T5" fmla="*/ 296 h 333"/>
                <a:gd name="T6" fmla="*/ 283 w 432"/>
                <a:gd name="T7" fmla="*/ 280 h 333"/>
                <a:gd name="T8" fmla="*/ 285 w 432"/>
                <a:gd name="T9" fmla="*/ 267 h 333"/>
                <a:gd name="T10" fmla="*/ 288 w 432"/>
                <a:gd name="T11" fmla="*/ 255 h 333"/>
                <a:gd name="T12" fmla="*/ 313 w 432"/>
                <a:gd name="T13" fmla="*/ 246 h 333"/>
                <a:gd name="T14" fmla="*/ 351 w 432"/>
                <a:gd name="T15" fmla="*/ 248 h 333"/>
                <a:gd name="T16" fmla="*/ 360 w 432"/>
                <a:gd name="T17" fmla="*/ 228 h 333"/>
                <a:gd name="T18" fmla="*/ 368 w 432"/>
                <a:gd name="T19" fmla="*/ 210 h 333"/>
                <a:gd name="T20" fmla="*/ 383 w 432"/>
                <a:gd name="T21" fmla="*/ 196 h 333"/>
                <a:gd name="T22" fmla="*/ 408 w 432"/>
                <a:gd name="T23" fmla="*/ 180 h 333"/>
                <a:gd name="T24" fmla="*/ 395 w 432"/>
                <a:gd name="T25" fmla="*/ 178 h 333"/>
                <a:gd name="T26" fmla="*/ 404 w 432"/>
                <a:gd name="T27" fmla="*/ 153 h 333"/>
                <a:gd name="T28" fmla="*/ 408 w 432"/>
                <a:gd name="T29" fmla="*/ 129 h 333"/>
                <a:gd name="T30" fmla="*/ 413 w 432"/>
                <a:gd name="T31" fmla="*/ 116 h 333"/>
                <a:gd name="T32" fmla="*/ 420 w 432"/>
                <a:gd name="T33" fmla="*/ 75 h 333"/>
                <a:gd name="T34" fmla="*/ 432 w 432"/>
                <a:gd name="T35" fmla="*/ 57 h 333"/>
                <a:gd name="T36" fmla="*/ 432 w 432"/>
                <a:gd name="T37" fmla="*/ 31 h 333"/>
                <a:gd name="T38" fmla="*/ 408 w 432"/>
                <a:gd name="T39" fmla="*/ 18 h 333"/>
                <a:gd name="T40" fmla="*/ 376 w 432"/>
                <a:gd name="T41" fmla="*/ 0 h 333"/>
                <a:gd name="T42" fmla="*/ 342 w 432"/>
                <a:gd name="T43" fmla="*/ 9 h 333"/>
                <a:gd name="T44" fmla="*/ 288 w 432"/>
                <a:gd name="T45" fmla="*/ 16 h 333"/>
                <a:gd name="T46" fmla="*/ 194 w 432"/>
                <a:gd name="T47" fmla="*/ 0 h 333"/>
                <a:gd name="T48" fmla="*/ 194 w 432"/>
                <a:gd name="T49" fmla="*/ 20 h 333"/>
                <a:gd name="T50" fmla="*/ 203 w 432"/>
                <a:gd name="T51" fmla="*/ 34 h 333"/>
                <a:gd name="T52" fmla="*/ 212 w 432"/>
                <a:gd name="T53" fmla="*/ 45 h 333"/>
                <a:gd name="T54" fmla="*/ 226 w 432"/>
                <a:gd name="T55" fmla="*/ 57 h 333"/>
                <a:gd name="T56" fmla="*/ 224 w 432"/>
                <a:gd name="T57" fmla="*/ 73 h 333"/>
                <a:gd name="T58" fmla="*/ 215 w 432"/>
                <a:gd name="T59" fmla="*/ 84 h 333"/>
                <a:gd name="T60" fmla="*/ 203 w 432"/>
                <a:gd name="T61" fmla="*/ 86 h 333"/>
                <a:gd name="T62" fmla="*/ 190 w 432"/>
                <a:gd name="T63" fmla="*/ 88 h 333"/>
                <a:gd name="T64" fmla="*/ 176 w 432"/>
                <a:gd name="T65" fmla="*/ 86 h 333"/>
                <a:gd name="T66" fmla="*/ 162 w 432"/>
                <a:gd name="T67" fmla="*/ 84 h 333"/>
                <a:gd name="T68" fmla="*/ 148 w 432"/>
                <a:gd name="T69" fmla="*/ 86 h 333"/>
                <a:gd name="T70" fmla="*/ 132 w 432"/>
                <a:gd name="T71" fmla="*/ 91 h 333"/>
                <a:gd name="T72" fmla="*/ 123 w 432"/>
                <a:gd name="T73" fmla="*/ 102 h 333"/>
                <a:gd name="T74" fmla="*/ 110 w 432"/>
                <a:gd name="T75" fmla="*/ 111 h 333"/>
                <a:gd name="T76" fmla="*/ 110 w 432"/>
                <a:gd name="T77" fmla="*/ 123 h 333"/>
                <a:gd name="T78" fmla="*/ 100 w 432"/>
                <a:gd name="T79" fmla="*/ 141 h 333"/>
                <a:gd name="T80" fmla="*/ 85 w 432"/>
                <a:gd name="T81" fmla="*/ 143 h 333"/>
                <a:gd name="T82" fmla="*/ 75 w 432"/>
                <a:gd name="T83" fmla="*/ 152 h 333"/>
                <a:gd name="T84" fmla="*/ 62 w 432"/>
                <a:gd name="T85" fmla="*/ 150 h 333"/>
                <a:gd name="T86" fmla="*/ 46 w 432"/>
                <a:gd name="T87" fmla="*/ 148 h 333"/>
                <a:gd name="T88" fmla="*/ 34 w 432"/>
                <a:gd name="T89" fmla="*/ 146 h 333"/>
                <a:gd name="T90" fmla="*/ 18 w 432"/>
                <a:gd name="T91" fmla="*/ 145 h 333"/>
                <a:gd name="T92" fmla="*/ 2 w 432"/>
                <a:gd name="T93" fmla="*/ 139 h 333"/>
                <a:gd name="T94" fmla="*/ 0 w 432"/>
                <a:gd name="T95" fmla="*/ 162 h 333"/>
                <a:gd name="T96" fmla="*/ 14 w 432"/>
                <a:gd name="T97" fmla="*/ 173 h 333"/>
                <a:gd name="T98" fmla="*/ 27 w 432"/>
                <a:gd name="T99" fmla="*/ 178 h 333"/>
                <a:gd name="T100" fmla="*/ 44 w 432"/>
                <a:gd name="T101" fmla="*/ 189 h 333"/>
                <a:gd name="T102" fmla="*/ 59 w 432"/>
                <a:gd name="T103" fmla="*/ 185 h 333"/>
                <a:gd name="T104" fmla="*/ 60 w 432"/>
                <a:gd name="T105" fmla="*/ 266 h 333"/>
                <a:gd name="T106" fmla="*/ 100 w 432"/>
                <a:gd name="T107" fmla="*/ 299 h 333"/>
                <a:gd name="T108" fmla="*/ 125 w 432"/>
                <a:gd name="T109" fmla="*/ 331 h 333"/>
                <a:gd name="T110" fmla="*/ 153 w 432"/>
                <a:gd name="T111" fmla="*/ 333 h 333"/>
                <a:gd name="T112" fmla="*/ 153 w 432"/>
                <a:gd name="T113" fmla="*/ 333 h 333"/>
                <a:gd name="T114" fmla="*/ 153 w 432"/>
                <a:gd name="T115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2" h="333">
                  <a:moveTo>
                    <a:pt x="153" y="333"/>
                  </a:moveTo>
                  <a:lnTo>
                    <a:pt x="180" y="271"/>
                  </a:lnTo>
                  <a:lnTo>
                    <a:pt x="278" y="296"/>
                  </a:lnTo>
                  <a:lnTo>
                    <a:pt x="283" y="280"/>
                  </a:lnTo>
                  <a:lnTo>
                    <a:pt x="285" y="267"/>
                  </a:lnTo>
                  <a:lnTo>
                    <a:pt x="288" y="255"/>
                  </a:lnTo>
                  <a:lnTo>
                    <a:pt x="313" y="246"/>
                  </a:lnTo>
                  <a:lnTo>
                    <a:pt x="351" y="248"/>
                  </a:lnTo>
                  <a:lnTo>
                    <a:pt x="360" y="228"/>
                  </a:lnTo>
                  <a:lnTo>
                    <a:pt x="368" y="210"/>
                  </a:lnTo>
                  <a:lnTo>
                    <a:pt x="383" y="196"/>
                  </a:lnTo>
                  <a:lnTo>
                    <a:pt x="408" y="180"/>
                  </a:lnTo>
                  <a:lnTo>
                    <a:pt x="395" y="178"/>
                  </a:lnTo>
                  <a:lnTo>
                    <a:pt x="404" y="153"/>
                  </a:lnTo>
                  <a:lnTo>
                    <a:pt x="408" y="129"/>
                  </a:lnTo>
                  <a:lnTo>
                    <a:pt x="413" y="116"/>
                  </a:lnTo>
                  <a:lnTo>
                    <a:pt x="420" y="75"/>
                  </a:lnTo>
                  <a:lnTo>
                    <a:pt x="432" y="57"/>
                  </a:lnTo>
                  <a:lnTo>
                    <a:pt x="432" y="31"/>
                  </a:lnTo>
                  <a:lnTo>
                    <a:pt x="408" y="18"/>
                  </a:lnTo>
                  <a:lnTo>
                    <a:pt x="376" y="0"/>
                  </a:lnTo>
                  <a:lnTo>
                    <a:pt x="342" y="9"/>
                  </a:lnTo>
                  <a:lnTo>
                    <a:pt x="288" y="16"/>
                  </a:lnTo>
                  <a:lnTo>
                    <a:pt x="194" y="0"/>
                  </a:lnTo>
                  <a:lnTo>
                    <a:pt x="194" y="20"/>
                  </a:lnTo>
                  <a:lnTo>
                    <a:pt x="203" y="34"/>
                  </a:lnTo>
                  <a:lnTo>
                    <a:pt x="212" y="45"/>
                  </a:lnTo>
                  <a:lnTo>
                    <a:pt x="226" y="57"/>
                  </a:lnTo>
                  <a:lnTo>
                    <a:pt x="224" y="73"/>
                  </a:lnTo>
                  <a:lnTo>
                    <a:pt x="215" y="84"/>
                  </a:lnTo>
                  <a:lnTo>
                    <a:pt x="203" y="86"/>
                  </a:lnTo>
                  <a:lnTo>
                    <a:pt x="190" y="88"/>
                  </a:lnTo>
                  <a:lnTo>
                    <a:pt x="176" y="86"/>
                  </a:lnTo>
                  <a:lnTo>
                    <a:pt x="162" y="84"/>
                  </a:lnTo>
                  <a:lnTo>
                    <a:pt x="148" y="86"/>
                  </a:lnTo>
                  <a:lnTo>
                    <a:pt x="132" y="91"/>
                  </a:lnTo>
                  <a:lnTo>
                    <a:pt x="123" y="102"/>
                  </a:lnTo>
                  <a:lnTo>
                    <a:pt x="110" y="111"/>
                  </a:lnTo>
                  <a:lnTo>
                    <a:pt x="110" y="123"/>
                  </a:lnTo>
                  <a:lnTo>
                    <a:pt x="100" y="141"/>
                  </a:lnTo>
                  <a:lnTo>
                    <a:pt x="85" y="143"/>
                  </a:lnTo>
                  <a:lnTo>
                    <a:pt x="75" y="152"/>
                  </a:lnTo>
                  <a:lnTo>
                    <a:pt x="62" y="150"/>
                  </a:lnTo>
                  <a:lnTo>
                    <a:pt x="46" y="148"/>
                  </a:lnTo>
                  <a:lnTo>
                    <a:pt x="34" y="146"/>
                  </a:lnTo>
                  <a:lnTo>
                    <a:pt x="18" y="145"/>
                  </a:lnTo>
                  <a:lnTo>
                    <a:pt x="2" y="139"/>
                  </a:lnTo>
                  <a:lnTo>
                    <a:pt x="0" y="162"/>
                  </a:lnTo>
                  <a:lnTo>
                    <a:pt x="14" y="173"/>
                  </a:lnTo>
                  <a:lnTo>
                    <a:pt x="27" y="178"/>
                  </a:lnTo>
                  <a:lnTo>
                    <a:pt x="44" y="189"/>
                  </a:lnTo>
                  <a:lnTo>
                    <a:pt x="59" y="185"/>
                  </a:lnTo>
                  <a:lnTo>
                    <a:pt x="60" y="266"/>
                  </a:lnTo>
                  <a:lnTo>
                    <a:pt x="100" y="299"/>
                  </a:lnTo>
                  <a:lnTo>
                    <a:pt x="125" y="331"/>
                  </a:lnTo>
                  <a:lnTo>
                    <a:pt x="153" y="333"/>
                  </a:lnTo>
                  <a:lnTo>
                    <a:pt x="153" y="333"/>
                  </a:lnTo>
                  <a:lnTo>
                    <a:pt x="153" y="3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73">
              <a:extLst>
                <a:ext uri="{FF2B5EF4-FFF2-40B4-BE49-F238E27FC236}">
                  <a16:creationId xmlns:a16="http://schemas.microsoft.com/office/drawing/2014/main" id="{4C3136DA-4315-A4AE-66DE-5AE50B998D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23891" y="10638501"/>
              <a:ext cx="725043" cy="447222"/>
            </a:xfrm>
            <a:custGeom>
              <a:avLst/>
              <a:gdLst>
                <a:gd name="T0" fmla="*/ 260 w 321"/>
                <a:gd name="T1" fmla="*/ 198 h 198"/>
                <a:gd name="T2" fmla="*/ 278 w 321"/>
                <a:gd name="T3" fmla="*/ 187 h 198"/>
                <a:gd name="T4" fmla="*/ 287 w 321"/>
                <a:gd name="T5" fmla="*/ 173 h 198"/>
                <a:gd name="T6" fmla="*/ 305 w 321"/>
                <a:gd name="T7" fmla="*/ 182 h 198"/>
                <a:gd name="T8" fmla="*/ 294 w 321"/>
                <a:gd name="T9" fmla="*/ 189 h 198"/>
                <a:gd name="T10" fmla="*/ 310 w 321"/>
                <a:gd name="T11" fmla="*/ 189 h 198"/>
                <a:gd name="T12" fmla="*/ 317 w 321"/>
                <a:gd name="T13" fmla="*/ 180 h 198"/>
                <a:gd name="T14" fmla="*/ 321 w 321"/>
                <a:gd name="T15" fmla="*/ 164 h 198"/>
                <a:gd name="T16" fmla="*/ 314 w 321"/>
                <a:gd name="T17" fmla="*/ 137 h 198"/>
                <a:gd name="T18" fmla="*/ 305 w 321"/>
                <a:gd name="T19" fmla="*/ 123 h 198"/>
                <a:gd name="T20" fmla="*/ 301 w 321"/>
                <a:gd name="T21" fmla="*/ 109 h 198"/>
                <a:gd name="T22" fmla="*/ 299 w 321"/>
                <a:gd name="T23" fmla="*/ 96 h 198"/>
                <a:gd name="T24" fmla="*/ 291 w 321"/>
                <a:gd name="T25" fmla="*/ 85 h 198"/>
                <a:gd name="T26" fmla="*/ 289 w 321"/>
                <a:gd name="T27" fmla="*/ 69 h 198"/>
                <a:gd name="T28" fmla="*/ 291 w 321"/>
                <a:gd name="T29" fmla="*/ 55 h 198"/>
                <a:gd name="T30" fmla="*/ 292 w 321"/>
                <a:gd name="T31" fmla="*/ 43 h 198"/>
                <a:gd name="T32" fmla="*/ 294 w 321"/>
                <a:gd name="T33" fmla="*/ 27 h 198"/>
                <a:gd name="T34" fmla="*/ 283 w 321"/>
                <a:gd name="T35" fmla="*/ 16 h 198"/>
                <a:gd name="T36" fmla="*/ 225 w 321"/>
                <a:gd name="T37" fmla="*/ 18 h 198"/>
                <a:gd name="T38" fmla="*/ 209 w 321"/>
                <a:gd name="T39" fmla="*/ 16 h 198"/>
                <a:gd name="T40" fmla="*/ 193 w 321"/>
                <a:gd name="T41" fmla="*/ 18 h 198"/>
                <a:gd name="T42" fmla="*/ 194 w 321"/>
                <a:gd name="T43" fmla="*/ 2 h 198"/>
                <a:gd name="T44" fmla="*/ 186 w 321"/>
                <a:gd name="T45" fmla="*/ 18 h 198"/>
                <a:gd name="T46" fmla="*/ 178 w 321"/>
                <a:gd name="T47" fmla="*/ 4 h 198"/>
                <a:gd name="T48" fmla="*/ 157 w 321"/>
                <a:gd name="T49" fmla="*/ 11 h 198"/>
                <a:gd name="T50" fmla="*/ 145 w 321"/>
                <a:gd name="T51" fmla="*/ 2 h 198"/>
                <a:gd name="T52" fmla="*/ 132 w 321"/>
                <a:gd name="T53" fmla="*/ 0 h 198"/>
                <a:gd name="T54" fmla="*/ 130 w 321"/>
                <a:gd name="T55" fmla="*/ 20 h 198"/>
                <a:gd name="T56" fmla="*/ 75 w 321"/>
                <a:gd name="T57" fmla="*/ 20 h 198"/>
                <a:gd name="T58" fmla="*/ 36 w 321"/>
                <a:gd name="T59" fmla="*/ 18 h 198"/>
                <a:gd name="T60" fmla="*/ 8 w 321"/>
                <a:gd name="T61" fmla="*/ 18 h 198"/>
                <a:gd name="T62" fmla="*/ 6 w 321"/>
                <a:gd name="T63" fmla="*/ 34 h 198"/>
                <a:gd name="T64" fmla="*/ 4 w 321"/>
                <a:gd name="T65" fmla="*/ 69 h 198"/>
                <a:gd name="T66" fmla="*/ 16 w 321"/>
                <a:gd name="T67" fmla="*/ 68 h 198"/>
                <a:gd name="T68" fmla="*/ 9 w 321"/>
                <a:gd name="T69" fmla="*/ 80 h 198"/>
                <a:gd name="T70" fmla="*/ 4 w 321"/>
                <a:gd name="T71" fmla="*/ 101 h 198"/>
                <a:gd name="T72" fmla="*/ 9 w 321"/>
                <a:gd name="T73" fmla="*/ 112 h 198"/>
                <a:gd name="T74" fmla="*/ 0 w 321"/>
                <a:gd name="T75" fmla="*/ 126 h 198"/>
                <a:gd name="T76" fmla="*/ 11 w 321"/>
                <a:gd name="T77" fmla="*/ 139 h 198"/>
                <a:gd name="T78" fmla="*/ 20 w 321"/>
                <a:gd name="T79" fmla="*/ 155 h 198"/>
                <a:gd name="T80" fmla="*/ 22 w 321"/>
                <a:gd name="T81" fmla="*/ 169 h 198"/>
                <a:gd name="T82" fmla="*/ 22 w 321"/>
                <a:gd name="T83" fmla="*/ 182 h 198"/>
                <a:gd name="T84" fmla="*/ 77 w 321"/>
                <a:gd name="T85" fmla="*/ 192 h 198"/>
                <a:gd name="T86" fmla="*/ 145 w 321"/>
                <a:gd name="T87" fmla="*/ 194 h 198"/>
                <a:gd name="T88" fmla="*/ 212 w 321"/>
                <a:gd name="T89" fmla="*/ 192 h 198"/>
                <a:gd name="T90" fmla="*/ 227 w 321"/>
                <a:gd name="T91" fmla="*/ 187 h 198"/>
                <a:gd name="T92" fmla="*/ 243 w 321"/>
                <a:gd name="T93" fmla="*/ 187 h 198"/>
                <a:gd name="T94" fmla="*/ 251 w 321"/>
                <a:gd name="T95" fmla="*/ 198 h 198"/>
                <a:gd name="T96" fmla="*/ 260 w 321"/>
                <a:gd name="T97" fmla="*/ 198 h 198"/>
                <a:gd name="T98" fmla="*/ 260 w 321"/>
                <a:gd name="T99" fmla="*/ 198 h 198"/>
                <a:gd name="T100" fmla="*/ 260 w 321"/>
                <a:gd name="T101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1" h="198">
                  <a:moveTo>
                    <a:pt x="260" y="198"/>
                  </a:moveTo>
                  <a:lnTo>
                    <a:pt x="278" y="187"/>
                  </a:lnTo>
                  <a:lnTo>
                    <a:pt x="287" y="173"/>
                  </a:lnTo>
                  <a:lnTo>
                    <a:pt x="305" y="182"/>
                  </a:lnTo>
                  <a:lnTo>
                    <a:pt x="294" y="189"/>
                  </a:lnTo>
                  <a:lnTo>
                    <a:pt x="310" y="189"/>
                  </a:lnTo>
                  <a:lnTo>
                    <a:pt x="317" y="180"/>
                  </a:lnTo>
                  <a:lnTo>
                    <a:pt x="321" y="164"/>
                  </a:lnTo>
                  <a:lnTo>
                    <a:pt x="314" y="137"/>
                  </a:lnTo>
                  <a:lnTo>
                    <a:pt x="305" y="123"/>
                  </a:lnTo>
                  <a:lnTo>
                    <a:pt x="301" y="109"/>
                  </a:lnTo>
                  <a:lnTo>
                    <a:pt x="299" y="96"/>
                  </a:lnTo>
                  <a:lnTo>
                    <a:pt x="291" y="85"/>
                  </a:lnTo>
                  <a:lnTo>
                    <a:pt x="289" y="69"/>
                  </a:lnTo>
                  <a:lnTo>
                    <a:pt x="291" y="55"/>
                  </a:lnTo>
                  <a:lnTo>
                    <a:pt x="292" y="43"/>
                  </a:lnTo>
                  <a:lnTo>
                    <a:pt x="294" y="27"/>
                  </a:lnTo>
                  <a:lnTo>
                    <a:pt x="283" y="16"/>
                  </a:lnTo>
                  <a:lnTo>
                    <a:pt x="225" y="18"/>
                  </a:lnTo>
                  <a:lnTo>
                    <a:pt x="209" y="16"/>
                  </a:lnTo>
                  <a:lnTo>
                    <a:pt x="193" y="18"/>
                  </a:lnTo>
                  <a:lnTo>
                    <a:pt x="194" y="2"/>
                  </a:lnTo>
                  <a:lnTo>
                    <a:pt x="186" y="18"/>
                  </a:lnTo>
                  <a:lnTo>
                    <a:pt x="178" y="4"/>
                  </a:lnTo>
                  <a:lnTo>
                    <a:pt x="157" y="11"/>
                  </a:lnTo>
                  <a:lnTo>
                    <a:pt x="145" y="2"/>
                  </a:lnTo>
                  <a:lnTo>
                    <a:pt x="132" y="0"/>
                  </a:lnTo>
                  <a:lnTo>
                    <a:pt x="130" y="20"/>
                  </a:lnTo>
                  <a:lnTo>
                    <a:pt x="75" y="20"/>
                  </a:lnTo>
                  <a:lnTo>
                    <a:pt x="36" y="18"/>
                  </a:lnTo>
                  <a:lnTo>
                    <a:pt x="8" y="18"/>
                  </a:lnTo>
                  <a:lnTo>
                    <a:pt x="6" y="34"/>
                  </a:lnTo>
                  <a:lnTo>
                    <a:pt x="4" y="69"/>
                  </a:lnTo>
                  <a:lnTo>
                    <a:pt x="16" y="68"/>
                  </a:lnTo>
                  <a:lnTo>
                    <a:pt x="9" y="80"/>
                  </a:lnTo>
                  <a:lnTo>
                    <a:pt x="4" y="101"/>
                  </a:lnTo>
                  <a:lnTo>
                    <a:pt x="9" y="112"/>
                  </a:lnTo>
                  <a:lnTo>
                    <a:pt x="0" y="126"/>
                  </a:lnTo>
                  <a:lnTo>
                    <a:pt x="11" y="139"/>
                  </a:lnTo>
                  <a:lnTo>
                    <a:pt x="20" y="155"/>
                  </a:lnTo>
                  <a:lnTo>
                    <a:pt x="22" y="169"/>
                  </a:lnTo>
                  <a:lnTo>
                    <a:pt x="22" y="182"/>
                  </a:lnTo>
                  <a:lnTo>
                    <a:pt x="77" y="192"/>
                  </a:lnTo>
                  <a:lnTo>
                    <a:pt x="145" y="194"/>
                  </a:lnTo>
                  <a:lnTo>
                    <a:pt x="212" y="192"/>
                  </a:lnTo>
                  <a:lnTo>
                    <a:pt x="227" y="187"/>
                  </a:lnTo>
                  <a:lnTo>
                    <a:pt x="243" y="187"/>
                  </a:lnTo>
                  <a:lnTo>
                    <a:pt x="251" y="198"/>
                  </a:lnTo>
                  <a:lnTo>
                    <a:pt x="260" y="198"/>
                  </a:lnTo>
                  <a:lnTo>
                    <a:pt x="260" y="198"/>
                  </a:lnTo>
                  <a:lnTo>
                    <a:pt x="260" y="1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74">
              <a:extLst>
                <a:ext uri="{FF2B5EF4-FFF2-40B4-BE49-F238E27FC236}">
                  <a16:creationId xmlns:a16="http://schemas.microsoft.com/office/drawing/2014/main" id="{E97BDB46-D6C4-C6AF-DFCC-C971B17EFC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375980" y="11575862"/>
              <a:ext cx="959947" cy="944136"/>
            </a:xfrm>
            <a:custGeom>
              <a:avLst/>
              <a:gdLst>
                <a:gd name="T0" fmla="*/ 329 w 425"/>
                <a:gd name="T1" fmla="*/ 406 h 418"/>
                <a:gd name="T2" fmla="*/ 373 w 425"/>
                <a:gd name="T3" fmla="*/ 411 h 418"/>
                <a:gd name="T4" fmla="*/ 386 w 425"/>
                <a:gd name="T5" fmla="*/ 384 h 418"/>
                <a:gd name="T6" fmla="*/ 389 w 425"/>
                <a:gd name="T7" fmla="*/ 333 h 418"/>
                <a:gd name="T8" fmla="*/ 416 w 425"/>
                <a:gd name="T9" fmla="*/ 247 h 418"/>
                <a:gd name="T10" fmla="*/ 421 w 425"/>
                <a:gd name="T11" fmla="*/ 201 h 418"/>
                <a:gd name="T12" fmla="*/ 414 w 425"/>
                <a:gd name="T13" fmla="*/ 155 h 418"/>
                <a:gd name="T14" fmla="*/ 389 w 425"/>
                <a:gd name="T15" fmla="*/ 131 h 418"/>
                <a:gd name="T16" fmla="*/ 359 w 425"/>
                <a:gd name="T17" fmla="*/ 114 h 418"/>
                <a:gd name="T18" fmla="*/ 322 w 425"/>
                <a:gd name="T19" fmla="*/ 90 h 418"/>
                <a:gd name="T20" fmla="*/ 302 w 425"/>
                <a:gd name="T21" fmla="*/ 73 h 418"/>
                <a:gd name="T22" fmla="*/ 292 w 425"/>
                <a:gd name="T23" fmla="*/ 48 h 418"/>
                <a:gd name="T24" fmla="*/ 281 w 425"/>
                <a:gd name="T25" fmla="*/ 34 h 418"/>
                <a:gd name="T26" fmla="*/ 258 w 425"/>
                <a:gd name="T27" fmla="*/ 44 h 418"/>
                <a:gd name="T28" fmla="*/ 222 w 425"/>
                <a:gd name="T29" fmla="*/ 37 h 418"/>
                <a:gd name="T30" fmla="*/ 181 w 425"/>
                <a:gd name="T31" fmla="*/ 28 h 418"/>
                <a:gd name="T32" fmla="*/ 154 w 425"/>
                <a:gd name="T33" fmla="*/ 12 h 418"/>
                <a:gd name="T34" fmla="*/ 133 w 425"/>
                <a:gd name="T35" fmla="*/ 0 h 418"/>
                <a:gd name="T36" fmla="*/ 92 w 425"/>
                <a:gd name="T37" fmla="*/ 26 h 418"/>
                <a:gd name="T38" fmla="*/ 74 w 425"/>
                <a:gd name="T39" fmla="*/ 64 h 418"/>
                <a:gd name="T40" fmla="*/ 19 w 425"/>
                <a:gd name="T41" fmla="*/ 66 h 418"/>
                <a:gd name="T42" fmla="*/ 9 w 425"/>
                <a:gd name="T43" fmla="*/ 101 h 418"/>
                <a:gd name="T44" fmla="*/ 12 w 425"/>
                <a:gd name="T45" fmla="*/ 117 h 418"/>
                <a:gd name="T46" fmla="*/ 26 w 425"/>
                <a:gd name="T47" fmla="*/ 139 h 418"/>
                <a:gd name="T48" fmla="*/ 19 w 425"/>
                <a:gd name="T49" fmla="*/ 167 h 418"/>
                <a:gd name="T50" fmla="*/ 39 w 425"/>
                <a:gd name="T51" fmla="*/ 192 h 418"/>
                <a:gd name="T52" fmla="*/ 21 w 425"/>
                <a:gd name="T53" fmla="*/ 231 h 418"/>
                <a:gd name="T54" fmla="*/ 30 w 425"/>
                <a:gd name="T55" fmla="*/ 313 h 418"/>
                <a:gd name="T56" fmla="*/ 49 w 425"/>
                <a:gd name="T57" fmla="*/ 341 h 418"/>
                <a:gd name="T58" fmla="*/ 90 w 425"/>
                <a:gd name="T59" fmla="*/ 350 h 418"/>
                <a:gd name="T60" fmla="*/ 128 w 425"/>
                <a:gd name="T61" fmla="*/ 365 h 418"/>
                <a:gd name="T62" fmla="*/ 162 w 425"/>
                <a:gd name="T63" fmla="*/ 372 h 418"/>
                <a:gd name="T64" fmla="*/ 187 w 425"/>
                <a:gd name="T65" fmla="*/ 388 h 418"/>
                <a:gd name="T66" fmla="*/ 215 w 425"/>
                <a:gd name="T67" fmla="*/ 391 h 418"/>
                <a:gd name="T68" fmla="*/ 231 w 425"/>
                <a:gd name="T69" fmla="*/ 390 h 418"/>
                <a:gd name="T70" fmla="*/ 258 w 425"/>
                <a:gd name="T71" fmla="*/ 409 h 418"/>
                <a:gd name="T72" fmla="*/ 272 w 425"/>
                <a:gd name="T73" fmla="*/ 398 h 418"/>
                <a:gd name="T74" fmla="*/ 308 w 425"/>
                <a:gd name="T75" fmla="*/ 416 h 418"/>
                <a:gd name="T76" fmla="*/ 324 w 425"/>
                <a:gd name="T7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5" h="418">
                  <a:moveTo>
                    <a:pt x="324" y="418"/>
                  </a:moveTo>
                  <a:lnTo>
                    <a:pt x="329" y="406"/>
                  </a:lnTo>
                  <a:lnTo>
                    <a:pt x="363" y="400"/>
                  </a:lnTo>
                  <a:lnTo>
                    <a:pt x="373" y="411"/>
                  </a:lnTo>
                  <a:lnTo>
                    <a:pt x="398" y="414"/>
                  </a:lnTo>
                  <a:lnTo>
                    <a:pt x="386" y="384"/>
                  </a:lnTo>
                  <a:lnTo>
                    <a:pt x="386" y="361"/>
                  </a:lnTo>
                  <a:lnTo>
                    <a:pt x="389" y="333"/>
                  </a:lnTo>
                  <a:lnTo>
                    <a:pt x="398" y="311"/>
                  </a:lnTo>
                  <a:lnTo>
                    <a:pt x="416" y="247"/>
                  </a:lnTo>
                  <a:lnTo>
                    <a:pt x="425" y="229"/>
                  </a:lnTo>
                  <a:lnTo>
                    <a:pt x="421" y="201"/>
                  </a:lnTo>
                  <a:lnTo>
                    <a:pt x="425" y="185"/>
                  </a:lnTo>
                  <a:lnTo>
                    <a:pt x="414" y="155"/>
                  </a:lnTo>
                  <a:lnTo>
                    <a:pt x="400" y="149"/>
                  </a:lnTo>
                  <a:lnTo>
                    <a:pt x="389" y="131"/>
                  </a:lnTo>
                  <a:lnTo>
                    <a:pt x="388" y="115"/>
                  </a:lnTo>
                  <a:lnTo>
                    <a:pt x="359" y="114"/>
                  </a:lnTo>
                  <a:lnTo>
                    <a:pt x="350" y="98"/>
                  </a:lnTo>
                  <a:lnTo>
                    <a:pt x="322" y="90"/>
                  </a:lnTo>
                  <a:lnTo>
                    <a:pt x="318" y="74"/>
                  </a:lnTo>
                  <a:lnTo>
                    <a:pt x="302" y="73"/>
                  </a:lnTo>
                  <a:lnTo>
                    <a:pt x="288" y="60"/>
                  </a:lnTo>
                  <a:lnTo>
                    <a:pt x="292" y="48"/>
                  </a:lnTo>
                  <a:lnTo>
                    <a:pt x="297" y="35"/>
                  </a:lnTo>
                  <a:lnTo>
                    <a:pt x="281" y="34"/>
                  </a:lnTo>
                  <a:lnTo>
                    <a:pt x="270" y="42"/>
                  </a:lnTo>
                  <a:lnTo>
                    <a:pt x="258" y="44"/>
                  </a:lnTo>
                  <a:lnTo>
                    <a:pt x="236" y="51"/>
                  </a:lnTo>
                  <a:lnTo>
                    <a:pt x="222" y="37"/>
                  </a:lnTo>
                  <a:lnTo>
                    <a:pt x="197" y="37"/>
                  </a:lnTo>
                  <a:lnTo>
                    <a:pt x="181" y="28"/>
                  </a:lnTo>
                  <a:lnTo>
                    <a:pt x="171" y="18"/>
                  </a:lnTo>
                  <a:lnTo>
                    <a:pt x="154" y="12"/>
                  </a:lnTo>
                  <a:lnTo>
                    <a:pt x="142" y="14"/>
                  </a:lnTo>
                  <a:lnTo>
                    <a:pt x="133" y="0"/>
                  </a:lnTo>
                  <a:lnTo>
                    <a:pt x="115" y="14"/>
                  </a:lnTo>
                  <a:lnTo>
                    <a:pt x="92" y="26"/>
                  </a:lnTo>
                  <a:lnTo>
                    <a:pt x="83" y="44"/>
                  </a:lnTo>
                  <a:lnTo>
                    <a:pt x="74" y="64"/>
                  </a:lnTo>
                  <a:lnTo>
                    <a:pt x="44" y="62"/>
                  </a:lnTo>
                  <a:lnTo>
                    <a:pt x="19" y="66"/>
                  </a:lnTo>
                  <a:lnTo>
                    <a:pt x="7" y="82"/>
                  </a:lnTo>
                  <a:lnTo>
                    <a:pt x="9" y="101"/>
                  </a:lnTo>
                  <a:lnTo>
                    <a:pt x="0" y="112"/>
                  </a:lnTo>
                  <a:lnTo>
                    <a:pt x="12" y="117"/>
                  </a:lnTo>
                  <a:lnTo>
                    <a:pt x="25" y="124"/>
                  </a:lnTo>
                  <a:lnTo>
                    <a:pt x="26" y="139"/>
                  </a:lnTo>
                  <a:lnTo>
                    <a:pt x="21" y="151"/>
                  </a:lnTo>
                  <a:lnTo>
                    <a:pt x="19" y="167"/>
                  </a:lnTo>
                  <a:lnTo>
                    <a:pt x="25" y="179"/>
                  </a:lnTo>
                  <a:lnTo>
                    <a:pt x="39" y="192"/>
                  </a:lnTo>
                  <a:lnTo>
                    <a:pt x="33" y="204"/>
                  </a:lnTo>
                  <a:lnTo>
                    <a:pt x="21" y="231"/>
                  </a:lnTo>
                  <a:lnTo>
                    <a:pt x="32" y="244"/>
                  </a:lnTo>
                  <a:lnTo>
                    <a:pt x="30" y="313"/>
                  </a:lnTo>
                  <a:lnTo>
                    <a:pt x="42" y="325"/>
                  </a:lnTo>
                  <a:lnTo>
                    <a:pt x="49" y="341"/>
                  </a:lnTo>
                  <a:lnTo>
                    <a:pt x="71" y="345"/>
                  </a:lnTo>
                  <a:lnTo>
                    <a:pt x="90" y="350"/>
                  </a:lnTo>
                  <a:lnTo>
                    <a:pt x="110" y="349"/>
                  </a:lnTo>
                  <a:lnTo>
                    <a:pt x="128" y="365"/>
                  </a:lnTo>
                  <a:lnTo>
                    <a:pt x="147" y="361"/>
                  </a:lnTo>
                  <a:lnTo>
                    <a:pt x="162" y="372"/>
                  </a:lnTo>
                  <a:lnTo>
                    <a:pt x="167" y="382"/>
                  </a:lnTo>
                  <a:lnTo>
                    <a:pt x="187" y="388"/>
                  </a:lnTo>
                  <a:lnTo>
                    <a:pt x="203" y="386"/>
                  </a:lnTo>
                  <a:lnTo>
                    <a:pt x="215" y="391"/>
                  </a:lnTo>
                  <a:lnTo>
                    <a:pt x="222" y="379"/>
                  </a:lnTo>
                  <a:lnTo>
                    <a:pt x="231" y="390"/>
                  </a:lnTo>
                  <a:lnTo>
                    <a:pt x="247" y="395"/>
                  </a:lnTo>
                  <a:lnTo>
                    <a:pt x="258" y="409"/>
                  </a:lnTo>
                  <a:lnTo>
                    <a:pt x="270" y="411"/>
                  </a:lnTo>
                  <a:lnTo>
                    <a:pt x="272" y="398"/>
                  </a:lnTo>
                  <a:lnTo>
                    <a:pt x="297" y="407"/>
                  </a:lnTo>
                  <a:lnTo>
                    <a:pt x="308" y="416"/>
                  </a:lnTo>
                  <a:lnTo>
                    <a:pt x="324" y="418"/>
                  </a:lnTo>
                  <a:lnTo>
                    <a:pt x="324" y="418"/>
                  </a:lnTo>
                  <a:lnTo>
                    <a:pt x="324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75">
              <a:extLst>
                <a:ext uri="{FF2B5EF4-FFF2-40B4-BE49-F238E27FC236}">
                  <a16:creationId xmlns:a16="http://schemas.microsoft.com/office/drawing/2014/main" id="{4212448A-5096-0D10-D111-65CD515215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17675" y="11772368"/>
              <a:ext cx="946395" cy="1520104"/>
            </a:xfrm>
            <a:custGeom>
              <a:avLst/>
              <a:gdLst>
                <a:gd name="T0" fmla="*/ 303 w 419"/>
                <a:gd name="T1" fmla="*/ 664 h 673"/>
                <a:gd name="T2" fmla="*/ 308 w 419"/>
                <a:gd name="T3" fmla="*/ 628 h 673"/>
                <a:gd name="T4" fmla="*/ 316 w 419"/>
                <a:gd name="T5" fmla="*/ 600 h 673"/>
                <a:gd name="T6" fmla="*/ 324 w 419"/>
                <a:gd name="T7" fmla="*/ 573 h 673"/>
                <a:gd name="T8" fmla="*/ 328 w 419"/>
                <a:gd name="T9" fmla="*/ 545 h 673"/>
                <a:gd name="T10" fmla="*/ 328 w 419"/>
                <a:gd name="T11" fmla="*/ 514 h 673"/>
                <a:gd name="T12" fmla="*/ 333 w 419"/>
                <a:gd name="T13" fmla="*/ 482 h 673"/>
                <a:gd name="T14" fmla="*/ 330 w 419"/>
                <a:gd name="T15" fmla="*/ 454 h 673"/>
                <a:gd name="T16" fmla="*/ 317 w 419"/>
                <a:gd name="T17" fmla="*/ 424 h 673"/>
                <a:gd name="T18" fmla="*/ 305 w 419"/>
                <a:gd name="T19" fmla="*/ 395 h 673"/>
                <a:gd name="T20" fmla="*/ 301 w 419"/>
                <a:gd name="T21" fmla="*/ 368 h 673"/>
                <a:gd name="T22" fmla="*/ 305 w 419"/>
                <a:gd name="T23" fmla="*/ 336 h 673"/>
                <a:gd name="T24" fmla="*/ 307 w 419"/>
                <a:gd name="T25" fmla="*/ 304 h 673"/>
                <a:gd name="T26" fmla="*/ 324 w 419"/>
                <a:gd name="T27" fmla="*/ 288 h 673"/>
                <a:gd name="T28" fmla="*/ 328 w 419"/>
                <a:gd name="T29" fmla="*/ 265 h 673"/>
                <a:gd name="T30" fmla="*/ 358 w 419"/>
                <a:gd name="T31" fmla="*/ 269 h 673"/>
                <a:gd name="T32" fmla="*/ 362 w 419"/>
                <a:gd name="T33" fmla="*/ 240 h 673"/>
                <a:gd name="T34" fmla="*/ 387 w 419"/>
                <a:gd name="T35" fmla="*/ 233 h 673"/>
                <a:gd name="T36" fmla="*/ 419 w 419"/>
                <a:gd name="T37" fmla="*/ 153 h 673"/>
                <a:gd name="T38" fmla="*/ 408 w 419"/>
                <a:gd name="T39" fmla="*/ 126 h 673"/>
                <a:gd name="T40" fmla="*/ 408 w 419"/>
                <a:gd name="T41" fmla="*/ 100 h 673"/>
                <a:gd name="T42" fmla="*/ 403 w 419"/>
                <a:gd name="T43" fmla="*/ 71 h 673"/>
                <a:gd name="T44" fmla="*/ 406 w 419"/>
                <a:gd name="T45" fmla="*/ 43 h 673"/>
                <a:gd name="T46" fmla="*/ 380 w 419"/>
                <a:gd name="T47" fmla="*/ 25 h 673"/>
                <a:gd name="T48" fmla="*/ 266 w 419"/>
                <a:gd name="T49" fmla="*/ 64 h 673"/>
                <a:gd name="T50" fmla="*/ 120 w 419"/>
                <a:gd name="T51" fmla="*/ 64 h 673"/>
                <a:gd name="T52" fmla="*/ 2 w 419"/>
                <a:gd name="T53" fmla="*/ 100 h 673"/>
                <a:gd name="T54" fmla="*/ 4 w 419"/>
                <a:gd name="T55" fmla="*/ 219 h 673"/>
                <a:gd name="T56" fmla="*/ 123 w 419"/>
                <a:gd name="T57" fmla="*/ 269 h 673"/>
                <a:gd name="T58" fmla="*/ 216 w 419"/>
                <a:gd name="T59" fmla="*/ 274 h 673"/>
                <a:gd name="T60" fmla="*/ 173 w 419"/>
                <a:gd name="T61" fmla="*/ 459 h 673"/>
                <a:gd name="T62" fmla="*/ 154 w 419"/>
                <a:gd name="T63" fmla="*/ 488 h 673"/>
                <a:gd name="T64" fmla="*/ 157 w 419"/>
                <a:gd name="T65" fmla="*/ 523 h 673"/>
                <a:gd name="T66" fmla="*/ 182 w 419"/>
                <a:gd name="T67" fmla="*/ 555 h 673"/>
                <a:gd name="T68" fmla="*/ 182 w 419"/>
                <a:gd name="T69" fmla="*/ 584 h 673"/>
                <a:gd name="T70" fmla="*/ 178 w 419"/>
                <a:gd name="T71" fmla="*/ 612 h 673"/>
                <a:gd name="T72" fmla="*/ 184 w 419"/>
                <a:gd name="T73" fmla="*/ 639 h 673"/>
                <a:gd name="T74" fmla="*/ 207 w 419"/>
                <a:gd name="T75" fmla="*/ 666 h 673"/>
                <a:gd name="T76" fmla="*/ 243 w 419"/>
                <a:gd name="T77" fmla="*/ 662 h 673"/>
                <a:gd name="T78" fmla="*/ 278 w 419"/>
                <a:gd name="T79" fmla="*/ 667 h 673"/>
                <a:gd name="T80" fmla="*/ 292 w 419"/>
                <a:gd name="T81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9" h="673">
                  <a:moveTo>
                    <a:pt x="292" y="673"/>
                  </a:moveTo>
                  <a:lnTo>
                    <a:pt x="303" y="664"/>
                  </a:lnTo>
                  <a:lnTo>
                    <a:pt x="314" y="655"/>
                  </a:lnTo>
                  <a:lnTo>
                    <a:pt x="308" y="628"/>
                  </a:lnTo>
                  <a:lnTo>
                    <a:pt x="310" y="616"/>
                  </a:lnTo>
                  <a:lnTo>
                    <a:pt x="316" y="600"/>
                  </a:lnTo>
                  <a:lnTo>
                    <a:pt x="316" y="591"/>
                  </a:lnTo>
                  <a:lnTo>
                    <a:pt x="324" y="573"/>
                  </a:lnTo>
                  <a:lnTo>
                    <a:pt x="326" y="557"/>
                  </a:lnTo>
                  <a:lnTo>
                    <a:pt x="328" y="545"/>
                  </a:lnTo>
                  <a:lnTo>
                    <a:pt x="326" y="527"/>
                  </a:lnTo>
                  <a:lnTo>
                    <a:pt x="328" y="514"/>
                  </a:lnTo>
                  <a:lnTo>
                    <a:pt x="328" y="495"/>
                  </a:lnTo>
                  <a:lnTo>
                    <a:pt x="333" y="482"/>
                  </a:lnTo>
                  <a:lnTo>
                    <a:pt x="335" y="466"/>
                  </a:lnTo>
                  <a:lnTo>
                    <a:pt x="330" y="454"/>
                  </a:lnTo>
                  <a:lnTo>
                    <a:pt x="324" y="440"/>
                  </a:lnTo>
                  <a:lnTo>
                    <a:pt x="317" y="424"/>
                  </a:lnTo>
                  <a:lnTo>
                    <a:pt x="308" y="411"/>
                  </a:lnTo>
                  <a:lnTo>
                    <a:pt x="305" y="395"/>
                  </a:lnTo>
                  <a:lnTo>
                    <a:pt x="300" y="384"/>
                  </a:lnTo>
                  <a:lnTo>
                    <a:pt x="301" y="368"/>
                  </a:lnTo>
                  <a:lnTo>
                    <a:pt x="303" y="352"/>
                  </a:lnTo>
                  <a:lnTo>
                    <a:pt x="305" y="336"/>
                  </a:lnTo>
                  <a:lnTo>
                    <a:pt x="301" y="324"/>
                  </a:lnTo>
                  <a:lnTo>
                    <a:pt x="307" y="304"/>
                  </a:lnTo>
                  <a:lnTo>
                    <a:pt x="317" y="299"/>
                  </a:lnTo>
                  <a:lnTo>
                    <a:pt x="324" y="288"/>
                  </a:lnTo>
                  <a:lnTo>
                    <a:pt x="316" y="274"/>
                  </a:lnTo>
                  <a:lnTo>
                    <a:pt x="328" y="265"/>
                  </a:lnTo>
                  <a:lnTo>
                    <a:pt x="346" y="274"/>
                  </a:lnTo>
                  <a:lnTo>
                    <a:pt x="358" y="269"/>
                  </a:lnTo>
                  <a:lnTo>
                    <a:pt x="364" y="254"/>
                  </a:lnTo>
                  <a:lnTo>
                    <a:pt x="362" y="240"/>
                  </a:lnTo>
                  <a:lnTo>
                    <a:pt x="374" y="230"/>
                  </a:lnTo>
                  <a:lnTo>
                    <a:pt x="387" y="233"/>
                  </a:lnTo>
                  <a:lnTo>
                    <a:pt x="405" y="238"/>
                  </a:lnTo>
                  <a:lnTo>
                    <a:pt x="419" y="153"/>
                  </a:lnTo>
                  <a:lnTo>
                    <a:pt x="403" y="155"/>
                  </a:lnTo>
                  <a:lnTo>
                    <a:pt x="408" y="126"/>
                  </a:lnTo>
                  <a:lnTo>
                    <a:pt x="417" y="114"/>
                  </a:lnTo>
                  <a:lnTo>
                    <a:pt x="408" y="100"/>
                  </a:lnTo>
                  <a:lnTo>
                    <a:pt x="396" y="82"/>
                  </a:lnTo>
                  <a:lnTo>
                    <a:pt x="403" y="71"/>
                  </a:lnTo>
                  <a:lnTo>
                    <a:pt x="401" y="55"/>
                  </a:lnTo>
                  <a:lnTo>
                    <a:pt x="406" y="43"/>
                  </a:lnTo>
                  <a:lnTo>
                    <a:pt x="399" y="28"/>
                  </a:lnTo>
                  <a:lnTo>
                    <a:pt x="380" y="25"/>
                  </a:lnTo>
                  <a:lnTo>
                    <a:pt x="282" y="0"/>
                  </a:lnTo>
                  <a:lnTo>
                    <a:pt x="266" y="64"/>
                  </a:lnTo>
                  <a:lnTo>
                    <a:pt x="223" y="64"/>
                  </a:lnTo>
                  <a:lnTo>
                    <a:pt x="120" y="64"/>
                  </a:lnTo>
                  <a:lnTo>
                    <a:pt x="2" y="66"/>
                  </a:lnTo>
                  <a:lnTo>
                    <a:pt x="2" y="100"/>
                  </a:lnTo>
                  <a:lnTo>
                    <a:pt x="0" y="133"/>
                  </a:lnTo>
                  <a:lnTo>
                    <a:pt x="4" y="219"/>
                  </a:lnTo>
                  <a:lnTo>
                    <a:pt x="4" y="267"/>
                  </a:lnTo>
                  <a:lnTo>
                    <a:pt x="123" y="269"/>
                  </a:lnTo>
                  <a:lnTo>
                    <a:pt x="195" y="269"/>
                  </a:lnTo>
                  <a:lnTo>
                    <a:pt x="216" y="274"/>
                  </a:lnTo>
                  <a:lnTo>
                    <a:pt x="195" y="376"/>
                  </a:lnTo>
                  <a:lnTo>
                    <a:pt x="173" y="459"/>
                  </a:lnTo>
                  <a:lnTo>
                    <a:pt x="168" y="475"/>
                  </a:lnTo>
                  <a:lnTo>
                    <a:pt x="154" y="488"/>
                  </a:lnTo>
                  <a:lnTo>
                    <a:pt x="148" y="505"/>
                  </a:lnTo>
                  <a:lnTo>
                    <a:pt x="157" y="523"/>
                  </a:lnTo>
                  <a:lnTo>
                    <a:pt x="173" y="537"/>
                  </a:lnTo>
                  <a:lnTo>
                    <a:pt x="182" y="555"/>
                  </a:lnTo>
                  <a:lnTo>
                    <a:pt x="177" y="568"/>
                  </a:lnTo>
                  <a:lnTo>
                    <a:pt x="182" y="584"/>
                  </a:lnTo>
                  <a:lnTo>
                    <a:pt x="178" y="600"/>
                  </a:lnTo>
                  <a:lnTo>
                    <a:pt x="178" y="612"/>
                  </a:lnTo>
                  <a:lnTo>
                    <a:pt x="178" y="626"/>
                  </a:lnTo>
                  <a:lnTo>
                    <a:pt x="184" y="639"/>
                  </a:lnTo>
                  <a:lnTo>
                    <a:pt x="193" y="653"/>
                  </a:lnTo>
                  <a:lnTo>
                    <a:pt x="207" y="666"/>
                  </a:lnTo>
                  <a:lnTo>
                    <a:pt x="223" y="667"/>
                  </a:lnTo>
                  <a:lnTo>
                    <a:pt x="243" y="662"/>
                  </a:lnTo>
                  <a:lnTo>
                    <a:pt x="255" y="660"/>
                  </a:lnTo>
                  <a:lnTo>
                    <a:pt x="278" y="667"/>
                  </a:lnTo>
                  <a:lnTo>
                    <a:pt x="292" y="673"/>
                  </a:lnTo>
                  <a:lnTo>
                    <a:pt x="292" y="673"/>
                  </a:lnTo>
                  <a:lnTo>
                    <a:pt x="292" y="6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76">
              <a:extLst>
                <a:ext uri="{FF2B5EF4-FFF2-40B4-BE49-F238E27FC236}">
                  <a16:creationId xmlns:a16="http://schemas.microsoft.com/office/drawing/2014/main" id="{6BE477C0-95D5-9DBD-C7AD-80A6271D26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10335836"/>
              <a:ext cx="603073" cy="623401"/>
            </a:xfrm>
            <a:custGeom>
              <a:avLst/>
              <a:gdLst>
                <a:gd name="T0" fmla="*/ 105 w 267"/>
                <a:gd name="T1" fmla="*/ 275 h 276"/>
                <a:gd name="T2" fmla="*/ 118 w 267"/>
                <a:gd name="T3" fmla="*/ 275 h 276"/>
                <a:gd name="T4" fmla="*/ 128 w 267"/>
                <a:gd name="T5" fmla="*/ 266 h 276"/>
                <a:gd name="T6" fmla="*/ 143 w 267"/>
                <a:gd name="T7" fmla="*/ 267 h 276"/>
                <a:gd name="T8" fmla="*/ 155 w 267"/>
                <a:gd name="T9" fmla="*/ 262 h 276"/>
                <a:gd name="T10" fmla="*/ 184 w 267"/>
                <a:gd name="T11" fmla="*/ 262 h 276"/>
                <a:gd name="T12" fmla="*/ 249 w 267"/>
                <a:gd name="T13" fmla="*/ 260 h 276"/>
                <a:gd name="T14" fmla="*/ 260 w 267"/>
                <a:gd name="T15" fmla="*/ 250 h 276"/>
                <a:gd name="T16" fmla="*/ 260 w 267"/>
                <a:gd name="T17" fmla="*/ 234 h 276"/>
                <a:gd name="T18" fmla="*/ 251 w 267"/>
                <a:gd name="T19" fmla="*/ 219 h 276"/>
                <a:gd name="T20" fmla="*/ 267 w 267"/>
                <a:gd name="T21" fmla="*/ 202 h 276"/>
                <a:gd name="T22" fmla="*/ 253 w 267"/>
                <a:gd name="T23" fmla="*/ 203 h 276"/>
                <a:gd name="T24" fmla="*/ 253 w 267"/>
                <a:gd name="T25" fmla="*/ 177 h 276"/>
                <a:gd name="T26" fmla="*/ 253 w 267"/>
                <a:gd name="T27" fmla="*/ 152 h 276"/>
                <a:gd name="T28" fmla="*/ 185 w 267"/>
                <a:gd name="T29" fmla="*/ 152 h 276"/>
                <a:gd name="T30" fmla="*/ 173 w 267"/>
                <a:gd name="T31" fmla="*/ 152 h 276"/>
                <a:gd name="T32" fmla="*/ 159 w 267"/>
                <a:gd name="T33" fmla="*/ 152 h 276"/>
                <a:gd name="T34" fmla="*/ 155 w 267"/>
                <a:gd name="T35" fmla="*/ 132 h 276"/>
                <a:gd name="T36" fmla="*/ 153 w 267"/>
                <a:gd name="T37" fmla="*/ 120 h 276"/>
                <a:gd name="T38" fmla="*/ 166 w 267"/>
                <a:gd name="T39" fmla="*/ 102 h 276"/>
                <a:gd name="T40" fmla="*/ 150 w 267"/>
                <a:gd name="T41" fmla="*/ 97 h 276"/>
                <a:gd name="T42" fmla="*/ 150 w 267"/>
                <a:gd name="T43" fmla="*/ 65 h 276"/>
                <a:gd name="T44" fmla="*/ 143 w 267"/>
                <a:gd name="T45" fmla="*/ 50 h 276"/>
                <a:gd name="T46" fmla="*/ 144 w 267"/>
                <a:gd name="T47" fmla="*/ 31 h 276"/>
                <a:gd name="T48" fmla="*/ 144 w 267"/>
                <a:gd name="T49" fmla="*/ 6 h 276"/>
                <a:gd name="T50" fmla="*/ 120 w 267"/>
                <a:gd name="T51" fmla="*/ 2 h 276"/>
                <a:gd name="T52" fmla="*/ 91 w 267"/>
                <a:gd name="T53" fmla="*/ 2 h 276"/>
                <a:gd name="T54" fmla="*/ 54 w 267"/>
                <a:gd name="T55" fmla="*/ 9 h 276"/>
                <a:gd name="T56" fmla="*/ 29 w 267"/>
                <a:gd name="T57" fmla="*/ 0 h 276"/>
                <a:gd name="T58" fmla="*/ 0 w 267"/>
                <a:gd name="T59" fmla="*/ 0 h 276"/>
                <a:gd name="T60" fmla="*/ 11 w 267"/>
                <a:gd name="T61" fmla="*/ 11 h 276"/>
                <a:gd name="T62" fmla="*/ 13 w 267"/>
                <a:gd name="T63" fmla="*/ 27 h 276"/>
                <a:gd name="T64" fmla="*/ 18 w 267"/>
                <a:gd name="T65" fmla="*/ 41 h 276"/>
                <a:gd name="T66" fmla="*/ 13 w 267"/>
                <a:gd name="T67" fmla="*/ 59 h 276"/>
                <a:gd name="T68" fmla="*/ 13 w 267"/>
                <a:gd name="T69" fmla="*/ 77 h 276"/>
                <a:gd name="T70" fmla="*/ 22 w 267"/>
                <a:gd name="T71" fmla="*/ 88 h 276"/>
                <a:gd name="T72" fmla="*/ 29 w 267"/>
                <a:gd name="T73" fmla="*/ 104 h 276"/>
                <a:gd name="T74" fmla="*/ 47 w 267"/>
                <a:gd name="T75" fmla="*/ 116 h 276"/>
                <a:gd name="T76" fmla="*/ 41 w 267"/>
                <a:gd name="T77" fmla="*/ 132 h 276"/>
                <a:gd name="T78" fmla="*/ 50 w 267"/>
                <a:gd name="T79" fmla="*/ 143 h 276"/>
                <a:gd name="T80" fmla="*/ 63 w 267"/>
                <a:gd name="T81" fmla="*/ 150 h 276"/>
                <a:gd name="T82" fmla="*/ 64 w 267"/>
                <a:gd name="T83" fmla="*/ 164 h 276"/>
                <a:gd name="T84" fmla="*/ 64 w 267"/>
                <a:gd name="T85" fmla="*/ 184 h 276"/>
                <a:gd name="T86" fmla="*/ 68 w 267"/>
                <a:gd name="T87" fmla="*/ 203 h 276"/>
                <a:gd name="T88" fmla="*/ 73 w 267"/>
                <a:gd name="T89" fmla="*/ 216 h 276"/>
                <a:gd name="T90" fmla="*/ 71 w 267"/>
                <a:gd name="T91" fmla="*/ 235 h 276"/>
                <a:gd name="T92" fmla="*/ 79 w 267"/>
                <a:gd name="T93" fmla="*/ 250 h 276"/>
                <a:gd name="T94" fmla="*/ 86 w 267"/>
                <a:gd name="T95" fmla="*/ 276 h 276"/>
                <a:gd name="T96" fmla="*/ 105 w 267"/>
                <a:gd name="T97" fmla="*/ 275 h 276"/>
                <a:gd name="T98" fmla="*/ 105 w 267"/>
                <a:gd name="T99" fmla="*/ 275 h 276"/>
                <a:gd name="T100" fmla="*/ 105 w 267"/>
                <a:gd name="T101" fmla="*/ 27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7" h="276">
                  <a:moveTo>
                    <a:pt x="105" y="275"/>
                  </a:moveTo>
                  <a:lnTo>
                    <a:pt x="118" y="275"/>
                  </a:lnTo>
                  <a:lnTo>
                    <a:pt x="128" y="266"/>
                  </a:lnTo>
                  <a:lnTo>
                    <a:pt x="143" y="267"/>
                  </a:lnTo>
                  <a:lnTo>
                    <a:pt x="155" y="262"/>
                  </a:lnTo>
                  <a:lnTo>
                    <a:pt x="184" y="262"/>
                  </a:lnTo>
                  <a:lnTo>
                    <a:pt x="249" y="260"/>
                  </a:lnTo>
                  <a:lnTo>
                    <a:pt x="260" y="250"/>
                  </a:lnTo>
                  <a:lnTo>
                    <a:pt x="260" y="234"/>
                  </a:lnTo>
                  <a:lnTo>
                    <a:pt x="251" y="219"/>
                  </a:lnTo>
                  <a:lnTo>
                    <a:pt x="267" y="202"/>
                  </a:lnTo>
                  <a:lnTo>
                    <a:pt x="253" y="203"/>
                  </a:lnTo>
                  <a:lnTo>
                    <a:pt x="253" y="177"/>
                  </a:lnTo>
                  <a:lnTo>
                    <a:pt x="253" y="152"/>
                  </a:lnTo>
                  <a:lnTo>
                    <a:pt x="185" y="152"/>
                  </a:lnTo>
                  <a:lnTo>
                    <a:pt x="173" y="152"/>
                  </a:lnTo>
                  <a:lnTo>
                    <a:pt x="159" y="152"/>
                  </a:lnTo>
                  <a:lnTo>
                    <a:pt x="155" y="132"/>
                  </a:lnTo>
                  <a:lnTo>
                    <a:pt x="153" y="120"/>
                  </a:lnTo>
                  <a:lnTo>
                    <a:pt x="166" y="102"/>
                  </a:lnTo>
                  <a:lnTo>
                    <a:pt x="150" y="97"/>
                  </a:lnTo>
                  <a:lnTo>
                    <a:pt x="150" y="65"/>
                  </a:lnTo>
                  <a:lnTo>
                    <a:pt x="143" y="50"/>
                  </a:lnTo>
                  <a:lnTo>
                    <a:pt x="144" y="31"/>
                  </a:lnTo>
                  <a:lnTo>
                    <a:pt x="144" y="6"/>
                  </a:lnTo>
                  <a:lnTo>
                    <a:pt x="120" y="2"/>
                  </a:lnTo>
                  <a:lnTo>
                    <a:pt x="91" y="2"/>
                  </a:lnTo>
                  <a:lnTo>
                    <a:pt x="54" y="9"/>
                  </a:lnTo>
                  <a:lnTo>
                    <a:pt x="29" y="0"/>
                  </a:lnTo>
                  <a:lnTo>
                    <a:pt x="0" y="0"/>
                  </a:lnTo>
                  <a:lnTo>
                    <a:pt x="11" y="11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3" y="59"/>
                  </a:lnTo>
                  <a:lnTo>
                    <a:pt x="13" y="77"/>
                  </a:lnTo>
                  <a:lnTo>
                    <a:pt x="22" y="88"/>
                  </a:lnTo>
                  <a:lnTo>
                    <a:pt x="29" y="104"/>
                  </a:lnTo>
                  <a:lnTo>
                    <a:pt x="47" y="116"/>
                  </a:lnTo>
                  <a:lnTo>
                    <a:pt x="41" y="132"/>
                  </a:lnTo>
                  <a:lnTo>
                    <a:pt x="50" y="143"/>
                  </a:lnTo>
                  <a:lnTo>
                    <a:pt x="63" y="150"/>
                  </a:lnTo>
                  <a:lnTo>
                    <a:pt x="64" y="164"/>
                  </a:lnTo>
                  <a:lnTo>
                    <a:pt x="64" y="184"/>
                  </a:lnTo>
                  <a:lnTo>
                    <a:pt x="68" y="203"/>
                  </a:lnTo>
                  <a:lnTo>
                    <a:pt x="73" y="216"/>
                  </a:lnTo>
                  <a:lnTo>
                    <a:pt x="71" y="235"/>
                  </a:lnTo>
                  <a:lnTo>
                    <a:pt x="79" y="250"/>
                  </a:lnTo>
                  <a:lnTo>
                    <a:pt x="86" y="276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5" y="2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77">
              <a:extLst>
                <a:ext uri="{FF2B5EF4-FFF2-40B4-BE49-F238E27FC236}">
                  <a16:creationId xmlns:a16="http://schemas.microsoft.com/office/drawing/2014/main" id="{0AFEDEFA-B42D-9F71-B8E8-687FA86597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80750" y="11282231"/>
              <a:ext cx="887669" cy="645988"/>
            </a:xfrm>
            <a:custGeom>
              <a:avLst/>
              <a:gdLst>
                <a:gd name="T0" fmla="*/ 178 w 393"/>
                <a:gd name="T1" fmla="*/ 286 h 286"/>
                <a:gd name="T2" fmla="*/ 212 w 393"/>
                <a:gd name="T3" fmla="*/ 276 h 286"/>
                <a:gd name="T4" fmla="*/ 263 w 393"/>
                <a:gd name="T5" fmla="*/ 276 h 286"/>
                <a:gd name="T6" fmla="*/ 342 w 393"/>
                <a:gd name="T7" fmla="*/ 277 h 286"/>
                <a:gd name="T8" fmla="*/ 342 w 393"/>
                <a:gd name="T9" fmla="*/ 245 h 286"/>
                <a:gd name="T10" fmla="*/ 340 w 393"/>
                <a:gd name="T11" fmla="*/ 229 h 286"/>
                <a:gd name="T12" fmla="*/ 349 w 393"/>
                <a:gd name="T13" fmla="*/ 217 h 286"/>
                <a:gd name="T14" fmla="*/ 356 w 393"/>
                <a:gd name="T15" fmla="*/ 204 h 286"/>
                <a:gd name="T16" fmla="*/ 352 w 393"/>
                <a:gd name="T17" fmla="*/ 192 h 286"/>
                <a:gd name="T18" fmla="*/ 354 w 393"/>
                <a:gd name="T19" fmla="*/ 176 h 286"/>
                <a:gd name="T20" fmla="*/ 363 w 393"/>
                <a:gd name="T21" fmla="*/ 158 h 286"/>
                <a:gd name="T22" fmla="*/ 365 w 393"/>
                <a:gd name="T23" fmla="*/ 144 h 286"/>
                <a:gd name="T24" fmla="*/ 379 w 393"/>
                <a:gd name="T25" fmla="*/ 133 h 286"/>
                <a:gd name="T26" fmla="*/ 390 w 393"/>
                <a:gd name="T27" fmla="*/ 115 h 286"/>
                <a:gd name="T28" fmla="*/ 391 w 393"/>
                <a:gd name="T29" fmla="*/ 103 h 286"/>
                <a:gd name="T30" fmla="*/ 386 w 393"/>
                <a:gd name="T31" fmla="*/ 89 h 286"/>
                <a:gd name="T32" fmla="*/ 393 w 393"/>
                <a:gd name="T33" fmla="*/ 71 h 286"/>
                <a:gd name="T34" fmla="*/ 393 w 393"/>
                <a:gd name="T35" fmla="*/ 60 h 286"/>
                <a:gd name="T36" fmla="*/ 390 w 393"/>
                <a:gd name="T37" fmla="*/ 44 h 286"/>
                <a:gd name="T38" fmla="*/ 384 w 393"/>
                <a:gd name="T39" fmla="*/ 28 h 286"/>
                <a:gd name="T40" fmla="*/ 386 w 393"/>
                <a:gd name="T41" fmla="*/ 18 h 286"/>
                <a:gd name="T42" fmla="*/ 261 w 393"/>
                <a:gd name="T43" fmla="*/ 3 h 286"/>
                <a:gd name="T44" fmla="*/ 229 w 393"/>
                <a:gd name="T45" fmla="*/ 2 h 286"/>
                <a:gd name="T46" fmla="*/ 192 w 393"/>
                <a:gd name="T47" fmla="*/ 14 h 286"/>
                <a:gd name="T48" fmla="*/ 123 w 393"/>
                <a:gd name="T49" fmla="*/ 2 h 286"/>
                <a:gd name="T50" fmla="*/ 55 w 393"/>
                <a:gd name="T51" fmla="*/ 0 h 286"/>
                <a:gd name="T52" fmla="*/ 3 w 393"/>
                <a:gd name="T53" fmla="*/ 0 h 286"/>
                <a:gd name="T54" fmla="*/ 3 w 393"/>
                <a:gd name="T55" fmla="*/ 42 h 286"/>
                <a:gd name="T56" fmla="*/ 3 w 393"/>
                <a:gd name="T57" fmla="*/ 126 h 286"/>
                <a:gd name="T58" fmla="*/ 0 w 393"/>
                <a:gd name="T59" fmla="*/ 206 h 286"/>
                <a:gd name="T60" fmla="*/ 2 w 393"/>
                <a:gd name="T61" fmla="*/ 240 h 286"/>
                <a:gd name="T62" fmla="*/ 2 w 393"/>
                <a:gd name="T63" fmla="*/ 272 h 286"/>
                <a:gd name="T64" fmla="*/ 167 w 393"/>
                <a:gd name="T65" fmla="*/ 272 h 286"/>
                <a:gd name="T66" fmla="*/ 178 w 393"/>
                <a:gd name="T67" fmla="*/ 286 h 286"/>
                <a:gd name="T68" fmla="*/ 178 w 393"/>
                <a:gd name="T69" fmla="*/ 286 h 286"/>
                <a:gd name="T70" fmla="*/ 178 w 393"/>
                <a:gd name="T71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3" h="286">
                  <a:moveTo>
                    <a:pt x="178" y="286"/>
                  </a:moveTo>
                  <a:lnTo>
                    <a:pt x="212" y="276"/>
                  </a:lnTo>
                  <a:lnTo>
                    <a:pt x="263" y="276"/>
                  </a:lnTo>
                  <a:lnTo>
                    <a:pt x="342" y="277"/>
                  </a:lnTo>
                  <a:lnTo>
                    <a:pt x="342" y="245"/>
                  </a:lnTo>
                  <a:lnTo>
                    <a:pt x="340" y="229"/>
                  </a:lnTo>
                  <a:lnTo>
                    <a:pt x="349" y="217"/>
                  </a:lnTo>
                  <a:lnTo>
                    <a:pt x="356" y="204"/>
                  </a:lnTo>
                  <a:lnTo>
                    <a:pt x="352" y="192"/>
                  </a:lnTo>
                  <a:lnTo>
                    <a:pt x="354" y="176"/>
                  </a:lnTo>
                  <a:lnTo>
                    <a:pt x="363" y="158"/>
                  </a:lnTo>
                  <a:lnTo>
                    <a:pt x="365" y="144"/>
                  </a:lnTo>
                  <a:lnTo>
                    <a:pt x="379" y="133"/>
                  </a:lnTo>
                  <a:lnTo>
                    <a:pt x="390" y="115"/>
                  </a:lnTo>
                  <a:lnTo>
                    <a:pt x="391" y="103"/>
                  </a:lnTo>
                  <a:lnTo>
                    <a:pt x="386" y="89"/>
                  </a:lnTo>
                  <a:lnTo>
                    <a:pt x="393" y="71"/>
                  </a:lnTo>
                  <a:lnTo>
                    <a:pt x="393" y="60"/>
                  </a:lnTo>
                  <a:lnTo>
                    <a:pt x="390" y="44"/>
                  </a:lnTo>
                  <a:lnTo>
                    <a:pt x="384" y="28"/>
                  </a:lnTo>
                  <a:lnTo>
                    <a:pt x="386" y="18"/>
                  </a:lnTo>
                  <a:lnTo>
                    <a:pt x="261" y="3"/>
                  </a:lnTo>
                  <a:lnTo>
                    <a:pt x="229" y="2"/>
                  </a:lnTo>
                  <a:lnTo>
                    <a:pt x="192" y="14"/>
                  </a:lnTo>
                  <a:lnTo>
                    <a:pt x="123" y="2"/>
                  </a:lnTo>
                  <a:lnTo>
                    <a:pt x="55" y="0"/>
                  </a:lnTo>
                  <a:lnTo>
                    <a:pt x="3" y="0"/>
                  </a:lnTo>
                  <a:lnTo>
                    <a:pt x="3" y="42"/>
                  </a:lnTo>
                  <a:lnTo>
                    <a:pt x="3" y="126"/>
                  </a:lnTo>
                  <a:lnTo>
                    <a:pt x="0" y="206"/>
                  </a:lnTo>
                  <a:lnTo>
                    <a:pt x="2" y="240"/>
                  </a:lnTo>
                  <a:lnTo>
                    <a:pt x="2" y="272"/>
                  </a:lnTo>
                  <a:lnTo>
                    <a:pt x="167" y="272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78">
              <a:extLst>
                <a:ext uri="{FF2B5EF4-FFF2-40B4-BE49-F238E27FC236}">
                  <a16:creationId xmlns:a16="http://schemas.microsoft.com/office/drawing/2014/main" id="{892887D9-AA13-2708-0E2D-DB1D5F181F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55484" y="11250609"/>
              <a:ext cx="514983" cy="670834"/>
            </a:xfrm>
            <a:custGeom>
              <a:avLst/>
              <a:gdLst>
                <a:gd name="T0" fmla="*/ 219 w 228"/>
                <a:gd name="T1" fmla="*/ 295 h 297"/>
                <a:gd name="T2" fmla="*/ 228 w 228"/>
                <a:gd name="T3" fmla="*/ 284 h 297"/>
                <a:gd name="T4" fmla="*/ 228 w 228"/>
                <a:gd name="T5" fmla="*/ 272 h 297"/>
                <a:gd name="T6" fmla="*/ 225 w 228"/>
                <a:gd name="T7" fmla="*/ 258 h 297"/>
                <a:gd name="T8" fmla="*/ 216 w 228"/>
                <a:gd name="T9" fmla="*/ 243 h 297"/>
                <a:gd name="T10" fmla="*/ 209 w 228"/>
                <a:gd name="T11" fmla="*/ 233 h 297"/>
                <a:gd name="T12" fmla="*/ 200 w 228"/>
                <a:gd name="T13" fmla="*/ 226 h 297"/>
                <a:gd name="T14" fmla="*/ 198 w 228"/>
                <a:gd name="T15" fmla="*/ 211 h 297"/>
                <a:gd name="T16" fmla="*/ 201 w 228"/>
                <a:gd name="T17" fmla="*/ 201 h 297"/>
                <a:gd name="T18" fmla="*/ 203 w 228"/>
                <a:gd name="T19" fmla="*/ 186 h 297"/>
                <a:gd name="T20" fmla="*/ 209 w 228"/>
                <a:gd name="T21" fmla="*/ 172 h 297"/>
                <a:gd name="T22" fmla="*/ 198 w 228"/>
                <a:gd name="T23" fmla="*/ 158 h 297"/>
                <a:gd name="T24" fmla="*/ 189 w 228"/>
                <a:gd name="T25" fmla="*/ 147 h 297"/>
                <a:gd name="T26" fmla="*/ 184 w 228"/>
                <a:gd name="T27" fmla="*/ 137 h 297"/>
                <a:gd name="T28" fmla="*/ 185 w 228"/>
                <a:gd name="T29" fmla="*/ 121 h 297"/>
                <a:gd name="T30" fmla="*/ 185 w 228"/>
                <a:gd name="T31" fmla="*/ 106 h 297"/>
                <a:gd name="T32" fmla="*/ 184 w 228"/>
                <a:gd name="T33" fmla="*/ 94 h 297"/>
                <a:gd name="T34" fmla="*/ 175 w 228"/>
                <a:gd name="T35" fmla="*/ 90 h 297"/>
                <a:gd name="T36" fmla="*/ 155 w 228"/>
                <a:gd name="T37" fmla="*/ 87 h 297"/>
                <a:gd name="T38" fmla="*/ 146 w 228"/>
                <a:gd name="T39" fmla="*/ 80 h 297"/>
                <a:gd name="T40" fmla="*/ 137 w 228"/>
                <a:gd name="T41" fmla="*/ 73 h 297"/>
                <a:gd name="T42" fmla="*/ 130 w 228"/>
                <a:gd name="T43" fmla="*/ 58 h 297"/>
                <a:gd name="T44" fmla="*/ 118 w 228"/>
                <a:gd name="T45" fmla="*/ 49 h 297"/>
                <a:gd name="T46" fmla="*/ 105 w 228"/>
                <a:gd name="T47" fmla="*/ 42 h 297"/>
                <a:gd name="T48" fmla="*/ 102 w 228"/>
                <a:gd name="T49" fmla="*/ 26 h 297"/>
                <a:gd name="T50" fmla="*/ 104 w 228"/>
                <a:gd name="T51" fmla="*/ 12 h 297"/>
                <a:gd name="T52" fmla="*/ 107 w 228"/>
                <a:gd name="T53" fmla="*/ 0 h 297"/>
                <a:gd name="T54" fmla="*/ 96 w 228"/>
                <a:gd name="T55" fmla="*/ 8 h 297"/>
                <a:gd name="T56" fmla="*/ 86 w 228"/>
                <a:gd name="T57" fmla="*/ 17 h 297"/>
                <a:gd name="T58" fmla="*/ 57 w 228"/>
                <a:gd name="T59" fmla="*/ 17 h 297"/>
                <a:gd name="T60" fmla="*/ 43 w 228"/>
                <a:gd name="T61" fmla="*/ 21 h 297"/>
                <a:gd name="T62" fmla="*/ 41 w 228"/>
                <a:gd name="T63" fmla="*/ 40 h 297"/>
                <a:gd name="T64" fmla="*/ 47 w 228"/>
                <a:gd name="T65" fmla="*/ 55 h 297"/>
                <a:gd name="T66" fmla="*/ 48 w 228"/>
                <a:gd name="T67" fmla="*/ 67 h 297"/>
                <a:gd name="T68" fmla="*/ 48 w 228"/>
                <a:gd name="T69" fmla="*/ 83 h 297"/>
                <a:gd name="T70" fmla="*/ 45 w 228"/>
                <a:gd name="T71" fmla="*/ 96 h 297"/>
                <a:gd name="T72" fmla="*/ 48 w 228"/>
                <a:gd name="T73" fmla="*/ 113 h 297"/>
                <a:gd name="T74" fmla="*/ 47 w 228"/>
                <a:gd name="T75" fmla="*/ 126 h 297"/>
                <a:gd name="T76" fmla="*/ 40 w 228"/>
                <a:gd name="T77" fmla="*/ 138 h 297"/>
                <a:gd name="T78" fmla="*/ 34 w 228"/>
                <a:gd name="T79" fmla="*/ 149 h 297"/>
                <a:gd name="T80" fmla="*/ 23 w 228"/>
                <a:gd name="T81" fmla="*/ 162 h 297"/>
                <a:gd name="T82" fmla="*/ 22 w 228"/>
                <a:gd name="T83" fmla="*/ 178 h 297"/>
                <a:gd name="T84" fmla="*/ 13 w 228"/>
                <a:gd name="T85" fmla="*/ 190 h 297"/>
                <a:gd name="T86" fmla="*/ 11 w 228"/>
                <a:gd name="T87" fmla="*/ 202 h 297"/>
                <a:gd name="T88" fmla="*/ 9 w 228"/>
                <a:gd name="T89" fmla="*/ 218 h 297"/>
                <a:gd name="T90" fmla="*/ 6 w 228"/>
                <a:gd name="T91" fmla="*/ 231 h 297"/>
                <a:gd name="T92" fmla="*/ 0 w 228"/>
                <a:gd name="T93" fmla="*/ 243 h 297"/>
                <a:gd name="T94" fmla="*/ 2 w 228"/>
                <a:gd name="T95" fmla="*/ 256 h 297"/>
                <a:gd name="T96" fmla="*/ 11 w 228"/>
                <a:gd name="T97" fmla="*/ 267 h 297"/>
                <a:gd name="T98" fmla="*/ 18 w 228"/>
                <a:gd name="T99" fmla="*/ 274 h 297"/>
                <a:gd name="T100" fmla="*/ 32 w 228"/>
                <a:gd name="T101" fmla="*/ 272 h 297"/>
                <a:gd name="T102" fmla="*/ 48 w 228"/>
                <a:gd name="T103" fmla="*/ 275 h 297"/>
                <a:gd name="T104" fmla="*/ 61 w 228"/>
                <a:gd name="T105" fmla="*/ 279 h 297"/>
                <a:gd name="T106" fmla="*/ 68 w 228"/>
                <a:gd name="T107" fmla="*/ 290 h 297"/>
                <a:gd name="T108" fmla="*/ 129 w 228"/>
                <a:gd name="T109" fmla="*/ 295 h 297"/>
                <a:gd name="T110" fmla="*/ 196 w 228"/>
                <a:gd name="T111" fmla="*/ 297 h 297"/>
                <a:gd name="T112" fmla="*/ 219 w 228"/>
                <a:gd name="T113" fmla="*/ 295 h 297"/>
                <a:gd name="T114" fmla="*/ 219 w 228"/>
                <a:gd name="T115" fmla="*/ 295 h 297"/>
                <a:gd name="T116" fmla="*/ 219 w 228"/>
                <a:gd name="T117" fmla="*/ 295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297">
                  <a:moveTo>
                    <a:pt x="219" y="295"/>
                  </a:moveTo>
                  <a:lnTo>
                    <a:pt x="228" y="284"/>
                  </a:lnTo>
                  <a:lnTo>
                    <a:pt x="228" y="272"/>
                  </a:lnTo>
                  <a:lnTo>
                    <a:pt x="225" y="258"/>
                  </a:lnTo>
                  <a:lnTo>
                    <a:pt x="216" y="243"/>
                  </a:lnTo>
                  <a:lnTo>
                    <a:pt x="209" y="233"/>
                  </a:lnTo>
                  <a:lnTo>
                    <a:pt x="200" y="226"/>
                  </a:lnTo>
                  <a:lnTo>
                    <a:pt x="198" y="211"/>
                  </a:lnTo>
                  <a:lnTo>
                    <a:pt x="201" y="201"/>
                  </a:lnTo>
                  <a:lnTo>
                    <a:pt x="203" y="186"/>
                  </a:lnTo>
                  <a:lnTo>
                    <a:pt x="209" y="172"/>
                  </a:lnTo>
                  <a:lnTo>
                    <a:pt x="198" y="158"/>
                  </a:lnTo>
                  <a:lnTo>
                    <a:pt x="189" y="147"/>
                  </a:lnTo>
                  <a:lnTo>
                    <a:pt x="184" y="137"/>
                  </a:lnTo>
                  <a:lnTo>
                    <a:pt x="185" y="121"/>
                  </a:lnTo>
                  <a:lnTo>
                    <a:pt x="185" y="106"/>
                  </a:lnTo>
                  <a:lnTo>
                    <a:pt x="184" y="94"/>
                  </a:lnTo>
                  <a:lnTo>
                    <a:pt x="175" y="90"/>
                  </a:lnTo>
                  <a:lnTo>
                    <a:pt x="155" y="87"/>
                  </a:lnTo>
                  <a:lnTo>
                    <a:pt x="146" y="80"/>
                  </a:lnTo>
                  <a:lnTo>
                    <a:pt x="137" y="73"/>
                  </a:lnTo>
                  <a:lnTo>
                    <a:pt x="130" y="58"/>
                  </a:lnTo>
                  <a:lnTo>
                    <a:pt x="118" y="49"/>
                  </a:lnTo>
                  <a:lnTo>
                    <a:pt x="105" y="42"/>
                  </a:lnTo>
                  <a:lnTo>
                    <a:pt x="102" y="26"/>
                  </a:lnTo>
                  <a:lnTo>
                    <a:pt x="104" y="12"/>
                  </a:lnTo>
                  <a:lnTo>
                    <a:pt x="107" y="0"/>
                  </a:lnTo>
                  <a:lnTo>
                    <a:pt x="96" y="8"/>
                  </a:lnTo>
                  <a:lnTo>
                    <a:pt x="86" y="17"/>
                  </a:lnTo>
                  <a:lnTo>
                    <a:pt x="57" y="17"/>
                  </a:lnTo>
                  <a:lnTo>
                    <a:pt x="43" y="21"/>
                  </a:lnTo>
                  <a:lnTo>
                    <a:pt x="41" y="40"/>
                  </a:lnTo>
                  <a:lnTo>
                    <a:pt x="47" y="55"/>
                  </a:lnTo>
                  <a:lnTo>
                    <a:pt x="48" y="67"/>
                  </a:lnTo>
                  <a:lnTo>
                    <a:pt x="48" y="83"/>
                  </a:lnTo>
                  <a:lnTo>
                    <a:pt x="45" y="96"/>
                  </a:lnTo>
                  <a:lnTo>
                    <a:pt x="48" y="113"/>
                  </a:lnTo>
                  <a:lnTo>
                    <a:pt x="47" y="126"/>
                  </a:lnTo>
                  <a:lnTo>
                    <a:pt x="40" y="138"/>
                  </a:lnTo>
                  <a:lnTo>
                    <a:pt x="34" y="149"/>
                  </a:lnTo>
                  <a:lnTo>
                    <a:pt x="23" y="162"/>
                  </a:lnTo>
                  <a:lnTo>
                    <a:pt x="22" y="178"/>
                  </a:lnTo>
                  <a:lnTo>
                    <a:pt x="13" y="190"/>
                  </a:lnTo>
                  <a:lnTo>
                    <a:pt x="11" y="202"/>
                  </a:lnTo>
                  <a:lnTo>
                    <a:pt x="9" y="218"/>
                  </a:lnTo>
                  <a:lnTo>
                    <a:pt x="6" y="231"/>
                  </a:lnTo>
                  <a:lnTo>
                    <a:pt x="0" y="243"/>
                  </a:lnTo>
                  <a:lnTo>
                    <a:pt x="2" y="256"/>
                  </a:lnTo>
                  <a:lnTo>
                    <a:pt x="11" y="267"/>
                  </a:lnTo>
                  <a:lnTo>
                    <a:pt x="18" y="274"/>
                  </a:lnTo>
                  <a:lnTo>
                    <a:pt x="32" y="272"/>
                  </a:lnTo>
                  <a:lnTo>
                    <a:pt x="48" y="275"/>
                  </a:lnTo>
                  <a:lnTo>
                    <a:pt x="61" y="279"/>
                  </a:lnTo>
                  <a:lnTo>
                    <a:pt x="68" y="290"/>
                  </a:lnTo>
                  <a:lnTo>
                    <a:pt x="129" y="295"/>
                  </a:lnTo>
                  <a:lnTo>
                    <a:pt x="196" y="297"/>
                  </a:lnTo>
                  <a:lnTo>
                    <a:pt x="219" y="295"/>
                  </a:lnTo>
                  <a:lnTo>
                    <a:pt x="219" y="295"/>
                  </a:lnTo>
                  <a:lnTo>
                    <a:pt x="219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79">
              <a:extLst>
                <a:ext uri="{FF2B5EF4-FFF2-40B4-BE49-F238E27FC236}">
                  <a16:creationId xmlns:a16="http://schemas.microsoft.com/office/drawing/2014/main" id="{47B2A172-9119-E98C-25D2-DBBFF17652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76654" y="10618174"/>
              <a:ext cx="840236" cy="453999"/>
            </a:xfrm>
            <a:custGeom>
              <a:avLst/>
              <a:gdLst>
                <a:gd name="T0" fmla="*/ 185 w 372"/>
                <a:gd name="T1" fmla="*/ 201 h 201"/>
                <a:gd name="T2" fmla="*/ 203 w 372"/>
                <a:gd name="T3" fmla="*/ 196 h 201"/>
                <a:gd name="T4" fmla="*/ 247 w 372"/>
                <a:gd name="T5" fmla="*/ 196 h 201"/>
                <a:gd name="T6" fmla="*/ 270 w 372"/>
                <a:gd name="T7" fmla="*/ 192 h 201"/>
                <a:gd name="T8" fmla="*/ 342 w 372"/>
                <a:gd name="T9" fmla="*/ 194 h 201"/>
                <a:gd name="T10" fmla="*/ 359 w 372"/>
                <a:gd name="T11" fmla="*/ 191 h 201"/>
                <a:gd name="T12" fmla="*/ 361 w 372"/>
                <a:gd name="T13" fmla="*/ 175 h 201"/>
                <a:gd name="T14" fmla="*/ 372 w 372"/>
                <a:gd name="T15" fmla="*/ 162 h 201"/>
                <a:gd name="T16" fmla="*/ 361 w 372"/>
                <a:gd name="T17" fmla="*/ 91 h 201"/>
                <a:gd name="T18" fmla="*/ 372 w 372"/>
                <a:gd name="T19" fmla="*/ 82 h 201"/>
                <a:gd name="T20" fmla="*/ 359 w 372"/>
                <a:gd name="T21" fmla="*/ 48 h 201"/>
                <a:gd name="T22" fmla="*/ 363 w 372"/>
                <a:gd name="T23" fmla="*/ 23 h 201"/>
                <a:gd name="T24" fmla="*/ 350 w 372"/>
                <a:gd name="T25" fmla="*/ 25 h 201"/>
                <a:gd name="T26" fmla="*/ 356 w 372"/>
                <a:gd name="T27" fmla="*/ 9 h 201"/>
                <a:gd name="T28" fmla="*/ 343 w 372"/>
                <a:gd name="T29" fmla="*/ 0 h 201"/>
                <a:gd name="T30" fmla="*/ 333 w 372"/>
                <a:gd name="T31" fmla="*/ 9 h 201"/>
                <a:gd name="T32" fmla="*/ 324 w 372"/>
                <a:gd name="T33" fmla="*/ 25 h 201"/>
                <a:gd name="T34" fmla="*/ 294 w 372"/>
                <a:gd name="T35" fmla="*/ 27 h 201"/>
                <a:gd name="T36" fmla="*/ 272 w 372"/>
                <a:gd name="T37" fmla="*/ 25 h 201"/>
                <a:gd name="T38" fmla="*/ 224 w 372"/>
                <a:gd name="T39" fmla="*/ 25 h 201"/>
                <a:gd name="T40" fmla="*/ 201 w 372"/>
                <a:gd name="T41" fmla="*/ 29 h 201"/>
                <a:gd name="T42" fmla="*/ 162 w 372"/>
                <a:gd name="T43" fmla="*/ 27 h 201"/>
                <a:gd name="T44" fmla="*/ 133 w 372"/>
                <a:gd name="T45" fmla="*/ 27 h 201"/>
                <a:gd name="T46" fmla="*/ 83 w 372"/>
                <a:gd name="T47" fmla="*/ 27 h 201"/>
                <a:gd name="T48" fmla="*/ 64 w 372"/>
                <a:gd name="T49" fmla="*/ 27 h 201"/>
                <a:gd name="T50" fmla="*/ 3 w 372"/>
                <a:gd name="T51" fmla="*/ 27 h 201"/>
                <a:gd name="T52" fmla="*/ 7 w 372"/>
                <a:gd name="T53" fmla="*/ 43 h 201"/>
                <a:gd name="T54" fmla="*/ 2 w 372"/>
                <a:gd name="T55" fmla="*/ 59 h 201"/>
                <a:gd name="T56" fmla="*/ 2 w 372"/>
                <a:gd name="T57" fmla="*/ 68 h 201"/>
                <a:gd name="T58" fmla="*/ 0 w 372"/>
                <a:gd name="T59" fmla="*/ 84 h 201"/>
                <a:gd name="T60" fmla="*/ 7 w 372"/>
                <a:gd name="T61" fmla="*/ 102 h 201"/>
                <a:gd name="T62" fmla="*/ 9 w 372"/>
                <a:gd name="T63" fmla="*/ 110 h 201"/>
                <a:gd name="T64" fmla="*/ 14 w 372"/>
                <a:gd name="T65" fmla="*/ 125 h 201"/>
                <a:gd name="T66" fmla="*/ 21 w 372"/>
                <a:gd name="T67" fmla="*/ 139 h 201"/>
                <a:gd name="T68" fmla="*/ 30 w 372"/>
                <a:gd name="T69" fmla="*/ 169 h 201"/>
                <a:gd name="T70" fmla="*/ 28 w 372"/>
                <a:gd name="T71" fmla="*/ 187 h 201"/>
                <a:gd name="T72" fmla="*/ 21 w 372"/>
                <a:gd name="T73" fmla="*/ 196 h 201"/>
                <a:gd name="T74" fmla="*/ 62 w 372"/>
                <a:gd name="T75" fmla="*/ 198 h 201"/>
                <a:gd name="T76" fmla="*/ 133 w 372"/>
                <a:gd name="T77" fmla="*/ 201 h 201"/>
                <a:gd name="T78" fmla="*/ 185 w 372"/>
                <a:gd name="T79" fmla="*/ 201 h 201"/>
                <a:gd name="T80" fmla="*/ 185 w 372"/>
                <a:gd name="T81" fmla="*/ 201 h 201"/>
                <a:gd name="T82" fmla="*/ 185 w 372"/>
                <a:gd name="T83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2" h="201">
                  <a:moveTo>
                    <a:pt x="185" y="201"/>
                  </a:moveTo>
                  <a:lnTo>
                    <a:pt x="203" y="196"/>
                  </a:lnTo>
                  <a:lnTo>
                    <a:pt x="247" y="196"/>
                  </a:lnTo>
                  <a:lnTo>
                    <a:pt x="270" y="192"/>
                  </a:lnTo>
                  <a:lnTo>
                    <a:pt x="342" y="194"/>
                  </a:lnTo>
                  <a:lnTo>
                    <a:pt x="359" y="191"/>
                  </a:lnTo>
                  <a:lnTo>
                    <a:pt x="361" y="175"/>
                  </a:lnTo>
                  <a:lnTo>
                    <a:pt x="372" y="162"/>
                  </a:lnTo>
                  <a:lnTo>
                    <a:pt x="361" y="91"/>
                  </a:lnTo>
                  <a:lnTo>
                    <a:pt x="372" y="82"/>
                  </a:lnTo>
                  <a:lnTo>
                    <a:pt x="359" y="48"/>
                  </a:lnTo>
                  <a:lnTo>
                    <a:pt x="363" y="23"/>
                  </a:lnTo>
                  <a:lnTo>
                    <a:pt x="350" y="25"/>
                  </a:lnTo>
                  <a:lnTo>
                    <a:pt x="356" y="9"/>
                  </a:lnTo>
                  <a:lnTo>
                    <a:pt x="343" y="0"/>
                  </a:lnTo>
                  <a:lnTo>
                    <a:pt x="333" y="9"/>
                  </a:lnTo>
                  <a:lnTo>
                    <a:pt x="324" y="25"/>
                  </a:lnTo>
                  <a:lnTo>
                    <a:pt x="294" y="27"/>
                  </a:lnTo>
                  <a:lnTo>
                    <a:pt x="272" y="25"/>
                  </a:lnTo>
                  <a:lnTo>
                    <a:pt x="224" y="25"/>
                  </a:lnTo>
                  <a:lnTo>
                    <a:pt x="201" y="29"/>
                  </a:lnTo>
                  <a:lnTo>
                    <a:pt x="162" y="27"/>
                  </a:lnTo>
                  <a:lnTo>
                    <a:pt x="133" y="27"/>
                  </a:lnTo>
                  <a:lnTo>
                    <a:pt x="83" y="27"/>
                  </a:lnTo>
                  <a:lnTo>
                    <a:pt x="64" y="27"/>
                  </a:lnTo>
                  <a:lnTo>
                    <a:pt x="3" y="27"/>
                  </a:lnTo>
                  <a:lnTo>
                    <a:pt x="7" y="43"/>
                  </a:lnTo>
                  <a:lnTo>
                    <a:pt x="2" y="59"/>
                  </a:lnTo>
                  <a:lnTo>
                    <a:pt x="2" y="68"/>
                  </a:lnTo>
                  <a:lnTo>
                    <a:pt x="0" y="84"/>
                  </a:lnTo>
                  <a:lnTo>
                    <a:pt x="7" y="102"/>
                  </a:lnTo>
                  <a:lnTo>
                    <a:pt x="9" y="110"/>
                  </a:lnTo>
                  <a:lnTo>
                    <a:pt x="14" y="125"/>
                  </a:lnTo>
                  <a:lnTo>
                    <a:pt x="21" y="139"/>
                  </a:lnTo>
                  <a:lnTo>
                    <a:pt x="30" y="169"/>
                  </a:lnTo>
                  <a:lnTo>
                    <a:pt x="28" y="187"/>
                  </a:lnTo>
                  <a:lnTo>
                    <a:pt x="21" y="196"/>
                  </a:lnTo>
                  <a:lnTo>
                    <a:pt x="62" y="198"/>
                  </a:lnTo>
                  <a:lnTo>
                    <a:pt x="133" y="201"/>
                  </a:lnTo>
                  <a:lnTo>
                    <a:pt x="185" y="201"/>
                  </a:lnTo>
                  <a:lnTo>
                    <a:pt x="185" y="201"/>
                  </a:lnTo>
                  <a:lnTo>
                    <a:pt x="185" y="2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0">
              <a:extLst>
                <a:ext uri="{FF2B5EF4-FFF2-40B4-BE49-F238E27FC236}">
                  <a16:creationId xmlns:a16="http://schemas.microsoft.com/office/drawing/2014/main" id="{B4155CDB-72A2-4D9D-3D7F-7CE69E911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02131" y="10884700"/>
              <a:ext cx="849270" cy="939618"/>
            </a:xfrm>
            <a:custGeom>
              <a:avLst/>
              <a:gdLst>
                <a:gd name="T0" fmla="*/ 150 w 376"/>
                <a:gd name="T1" fmla="*/ 416 h 416"/>
                <a:gd name="T2" fmla="*/ 151 w 376"/>
                <a:gd name="T3" fmla="*/ 299 h 416"/>
                <a:gd name="T4" fmla="*/ 155 w 376"/>
                <a:gd name="T5" fmla="*/ 247 h 416"/>
                <a:gd name="T6" fmla="*/ 287 w 376"/>
                <a:gd name="T7" fmla="*/ 251 h 416"/>
                <a:gd name="T8" fmla="*/ 306 w 376"/>
                <a:gd name="T9" fmla="*/ 251 h 416"/>
                <a:gd name="T10" fmla="*/ 322 w 376"/>
                <a:gd name="T11" fmla="*/ 252 h 416"/>
                <a:gd name="T12" fmla="*/ 338 w 376"/>
                <a:gd name="T13" fmla="*/ 251 h 416"/>
                <a:gd name="T14" fmla="*/ 356 w 376"/>
                <a:gd name="T15" fmla="*/ 243 h 416"/>
                <a:gd name="T16" fmla="*/ 370 w 376"/>
                <a:gd name="T17" fmla="*/ 249 h 416"/>
                <a:gd name="T18" fmla="*/ 372 w 376"/>
                <a:gd name="T19" fmla="*/ 217 h 416"/>
                <a:gd name="T20" fmla="*/ 370 w 376"/>
                <a:gd name="T21" fmla="*/ 194 h 416"/>
                <a:gd name="T22" fmla="*/ 376 w 376"/>
                <a:gd name="T23" fmla="*/ 178 h 416"/>
                <a:gd name="T24" fmla="*/ 374 w 376"/>
                <a:gd name="T25" fmla="*/ 142 h 416"/>
                <a:gd name="T26" fmla="*/ 374 w 376"/>
                <a:gd name="T27" fmla="*/ 113 h 416"/>
                <a:gd name="T28" fmla="*/ 376 w 376"/>
                <a:gd name="T29" fmla="*/ 83 h 416"/>
                <a:gd name="T30" fmla="*/ 308 w 376"/>
                <a:gd name="T31" fmla="*/ 81 h 416"/>
                <a:gd name="T32" fmla="*/ 256 w 376"/>
                <a:gd name="T33" fmla="*/ 78 h 416"/>
                <a:gd name="T34" fmla="*/ 255 w 376"/>
                <a:gd name="T35" fmla="*/ 65 h 416"/>
                <a:gd name="T36" fmla="*/ 246 w 376"/>
                <a:gd name="T37" fmla="*/ 55 h 416"/>
                <a:gd name="T38" fmla="*/ 249 w 376"/>
                <a:gd name="T39" fmla="*/ 19 h 416"/>
                <a:gd name="T40" fmla="*/ 233 w 376"/>
                <a:gd name="T41" fmla="*/ 26 h 416"/>
                <a:gd name="T42" fmla="*/ 137 w 376"/>
                <a:gd name="T43" fmla="*/ 19 h 416"/>
                <a:gd name="T44" fmla="*/ 123 w 376"/>
                <a:gd name="T45" fmla="*/ 23 h 416"/>
                <a:gd name="T46" fmla="*/ 110 w 376"/>
                <a:gd name="T47" fmla="*/ 21 h 416"/>
                <a:gd name="T48" fmla="*/ 91 w 376"/>
                <a:gd name="T49" fmla="*/ 30 h 416"/>
                <a:gd name="T50" fmla="*/ 68 w 376"/>
                <a:gd name="T51" fmla="*/ 33 h 416"/>
                <a:gd name="T52" fmla="*/ 68 w 376"/>
                <a:gd name="T53" fmla="*/ 0 h 416"/>
                <a:gd name="T54" fmla="*/ 43 w 376"/>
                <a:gd name="T55" fmla="*/ 23 h 416"/>
                <a:gd name="T56" fmla="*/ 34 w 376"/>
                <a:gd name="T57" fmla="*/ 48 h 416"/>
                <a:gd name="T58" fmla="*/ 37 w 376"/>
                <a:gd name="T59" fmla="*/ 67 h 416"/>
                <a:gd name="T60" fmla="*/ 37 w 376"/>
                <a:gd name="T61" fmla="*/ 85 h 416"/>
                <a:gd name="T62" fmla="*/ 30 w 376"/>
                <a:gd name="T63" fmla="*/ 99 h 416"/>
                <a:gd name="T64" fmla="*/ 29 w 376"/>
                <a:gd name="T65" fmla="*/ 115 h 416"/>
                <a:gd name="T66" fmla="*/ 18 w 376"/>
                <a:gd name="T67" fmla="*/ 144 h 416"/>
                <a:gd name="T68" fmla="*/ 21 w 376"/>
                <a:gd name="T69" fmla="*/ 170 h 416"/>
                <a:gd name="T70" fmla="*/ 23 w 376"/>
                <a:gd name="T71" fmla="*/ 186 h 416"/>
                <a:gd name="T72" fmla="*/ 20 w 376"/>
                <a:gd name="T73" fmla="*/ 211 h 416"/>
                <a:gd name="T74" fmla="*/ 2 w 376"/>
                <a:gd name="T75" fmla="*/ 222 h 416"/>
                <a:gd name="T76" fmla="*/ 0 w 376"/>
                <a:gd name="T77" fmla="*/ 238 h 416"/>
                <a:gd name="T78" fmla="*/ 13 w 376"/>
                <a:gd name="T79" fmla="*/ 272 h 416"/>
                <a:gd name="T80" fmla="*/ 11 w 376"/>
                <a:gd name="T81" fmla="*/ 288 h 416"/>
                <a:gd name="T82" fmla="*/ 4 w 376"/>
                <a:gd name="T83" fmla="*/ 309 h 416"/>
                <a:gd name="T84" fmla="*/ 7 w 376"/>
                <a:gd name="T85" fmla="*/ 331 h 416"/>
                <a:gd name="T86" fmla="*/ 27 w 376"/>
                <a:gd name="T87" fmla="*/ 340 h 416"/>
                <a:gd name="T88" fmla="*/ 37 w 376"/>
                <a:gd name="T89" fmla="*/ 350 h 416"/>
                <a:gd name="T90" fmla="*/ 45 w 376"/>
                <a:gd name="T91" fmla="*/ 370 h 416"/>
                <a:gd name="T92" fmla="*/ 59 w 376"/>
                <a:gd name="T93" fmla="*/ 386 h 416"/>
                <a:gd name="T94" fmla="*/ 66 w 376"/>
                <a:gd name="T95" fmla="*/ 405 h 416"/>
                <a:gd name="T96" fmla="*/ 150 w 376"/>
                <a:gd name="T97" fmla="*/ 416 h 416"/>
                <a:gd name="T98" fmla="*/ 150 w 376"/>
                <a:gd name="T99" fmla="*/ 416 h 416"/>
                <a:gd name="T100" fmla="*/ 150 w 376"/>
                <a:gd name="T101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6" h="416">
                  <a:moveTo>
                    <a:pt x="150" y="416"/>
                  </a:moveTo>
                  <a:lnTo>
                    <a:pt x="151" y="299"/>
                  </a:lnTo>
                  <a:lnTo>
                    <a:pt x="155" y="247"/>
                  </a:lnTo>
                  <a:lnTo>
                    <a:pt x="287" y="251"/>
                  </a:lnTo>
                  <a:lnTo>
                    <a:pt x="306" y="251"/>
                  </a:lnTo>
                  <a:lnTo>
                    <a:pt x="322" y="252"/>
                  </a:lnTo>
                  <a:lnTo>
                    <a:pt x="338" y="251"/>
                  </a:lnTo>
                  <a:lnTo>
                    <a:pt x="356" y="243"/>
                  </a:lnTo>
                  <a:lnTo>
                    <a:pt x="370" y="249"/>
                  </a:lnTo>
                  <a:lnTo>
                    <a:pt x="372" y="217"/>
                  </a:lnTo>
                  <a:lnTo>
                    <a:pt x="370" y="194"/>
                  </a:lnTo>
                  <a:lnTo>
                    <a:pt x="376" y="178"/>
                  </a:lnTo>
                  <a:lnTo>
                    <a:pt x="374" y="142"/>
                  </a:lnTo>
                  <a:lnTo>
                    <a:pt x="374" y="113"/>
                  </a:lnTo>
                  <a:lnTo>
                    <a:pt x="376" y="83"/>
                  </a:lnTo>
                  <a:lnTo>
                    <a:pt x="308" y="81"/>
                  </a:lnTo>
                  <a:lnTo>
                    <a:pt x="256" y="78"/>
                  </a:lnTo>
                  <a:lnTo>
                    <a:pt x="255" y="65"/>
                  </a:lnTo>
                  <a:lnTo>
                    <a:pt x="246" y="55"/>
                  </a:lnTo>
                  <a:lnTo>
                    <a:pt x="249" y="19"/>
                  </a:lnTo>
                  <a:lnTo>
                    <a:pt x="233" y="26"/>
                  </a:lnTo>
                  <a:lnTo>
                    <a:pt x="137" y="19"/>
                  </a:lnTo>
                  <a:lnTo>
                    <a:pt x="123" y="23"/>
                  </a:lnTo>
                  <a:lnTo>
                    <a:pt x="110" y="21"/>
                  </a:lnTo>
                  <a:lnTo>
                    <a:pt x="91" y="30"/>
                  </a:lnTo>
                  <a:lnTo>
                    <a:pt x="68" y="33"/>
                  </a:lnTo>
                  <a:lnTo>
                    <a:pt x="68" y="0"/>
                  </a:lnTo>
                  <a:lnTo>
                    <a:pt x="43" y="23"/>
                  </a:lnTo>
                  <a:lnTo>
                    <a:pt x="34" y="48"/>
                  </a:lnTo>
                  <a:lnTo>
                    <a:pt x="37" y="67"/>
                  </a:lnTo>
                  <a:lnTo>
                    <a:pt x="37" y="85"/>
                  </a:lnTo>
                  <a:lnTo>
                    <a:pt x="30" y="99"/>
                  </a:lnTo>
                  <a:lnTo>
                    <a:pt x="29" y="115"/>
                  </a:lnTo>
                  <a:lnTo>
                    <a:pt x="18" y="144"/>
                  </a:lnTo>
                  <a:lnTo>
                    <a:pt x="21" y="170"/>
                  </a:lnTo>
                  <a:lnTo>
                    <a:pt x="23" y="186"/>
                  </a:lnTo>
                  <a:lnTo>
                    <a:pt x="20" y="211"/>
                  </a:lnTo>
                  <a:lnTo>
                    <a:pt x="2" y="222"/>
                  </a:lnTo>
                  <a:lnTo>
                    <a:pt x="0" y="238"/>
                  </a:lnTo>
                  <a:lnTo>
                    <a:pt x="13" y="272"/>
                  </a:lnTo>
                  <a:lnTo>
                    <a:pt x="11" y="288"/>
                  </a:lnTo>
                  <a:lnTo>
                    <a:pt x="4" y="309"/>
                  </a:lnTo>
                  <a:lnTo>
                    <a:pt x="7" y="331"/>
                  </a:lnTo>
                  <a:lnTo>
                    <a:pt x="27" y="340"/>
                  </a:lnTo>
                  <a:lnTo>
                    <a:pt x="37" y="350"/>
                  </a:lnTo>
                  <a:lnTo>
                    <a:pt x="45" y="370"/>
                  </a:lnTo>
                  <a:lnTo>
                    <a:pt x="59" y="386"/>
                  </a:lnTo>
                  <a:lnTo>
                    <a:pt x="66" y="405"/>
                  </a:lnTo>
                  <a:lnTo>
                    <a:pt x="150" y="416"/>
                  </a:lnTo>
                  <a:lnTo>
                    <a:pt x="150" y="416"/>
                  </a:lnTo>
                  <a:lnTo>
                    <a:pt x="150" y="4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1">
              <a:extLst>
                <a:ext uri="{FF2B5EF4-FFF2-40B4-BE49-F238E27FC236}">
                  <a16:creationId xmlns:a16="http://schemas.microsoft.com/office/drawing/2014/main" id="{6F929F6A-13C3-2DDA-1D12-89FAB5F023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043195" y="11438080"/>
              <a:ext cx="688904" cy="402048"/>
            </a:xfrm>
            <a:custGeom>
              <a:avLst/>
              <a:gdLst>
                <a:gd name="T0" fmla="*/ 218 w 305"/>
                <a:gd name="T1" fmla="*/ 178 h 178"/>
                <a:gd name="T2" fmla="*/ 294 w 305"/>
                <a:gd name="T3" fmla="*/ 168 h 178"/>
                <a:gd name="T4" fmla="*/ 301 w 305"/>
                <a:gd name="T5" fmla="*/ 137 h 178"/>
                <a:gd name="T6" fmla="*/ 299 w 305"/>
                <a:gd name="T7" fmla="*/ 118 h 178"/>
                <a:gd name="T8" fmla="*/ 299 w 305"/>
                <a:gd name="T9" fmla="*/ 98 h 178"/>
                <a:gd name="T10" fmla="*/ 299 w 305"/>
                <a:gd name="T11" fmla="*/ 62 h 178"/>
                <a:gd name="T12" fmla="*/ 303 w 305"/>
                <a:gd name="T13" fmla="*/ 34 h 178"/>
                <a:gd name="T14" fmla="*/ 305 w 305"/>
                <a:gd name="T15" fmla="*/ 4 h 178"/>
                <a:gd name="T16" fmla="*/ 223 w 305"/>
                <a:gd name="T17" fmla="*/ 0 h 178"/>
                <a:gd name="T18" fmla="*/ 207 w 305"/>
                <a:gd name="T19" fmla="*/ 2 h 178"/>
                <a:gd name="T20" fmla="*/ 187 w 305"/>
                <a:gd name="T21" fmla="*/ 2 h 178"/>
                <a:gd name="T22" fmla="*/ 171 w 305"/>
                <a:gd name="T23" fmla="*/ 0 h 178"/>
                <a:gd name="T24" fmla="*/ 155 w 305"/>
                <a:gd name="T25" fmla="*/ 6 h 178"/>
                <a:gd name="T26" fmla="*/ 137 w 305"/>
                <a:gd name="T27" fmla="*/ 0 h 178"/>
                <a:gd name="T28" fmla="*/ 84 w 305"/>
                <a:gd name="T29" fmla="*/ 4 h 178"/>
                <a:gd name="T30" fmla="*/ 18 w 305"/>
                <a:gd name="T31" fmla="*/ 0 h 178"/>
                <a:gd name="T32" fmla="*/ 0 w 305"/>
                <a:gd name="T33" fmla="*/ 54 h 178"/>
                <a:gd name="T34" fmla="*/ 0 w 305"/>
                <a:gd name="T35" fmla="*/ 135 h 178"/>
                <a:gd name="T36" fmla="*/ 0 w 305"/>
                <a:gd name="T37" fmla="*/ 171 h 178"/>
                <a:gd name="T38" fmla="*/ 15 w 305"/>
                <a:gd name="T39" fmla="*/ 173 h 178"/>
                <a:gd name="T40" fmla="*/ 34 w 305"/>
                <a:gd name="T41" fmla="*/ 171 h 178"/>
                <a:gd name="T42" fmla="*/ 57 w 305"/>
                <a:gd name="T43" fmla="*/ 175 h 178"/>
                <a:gd name="T44" fmla="*/ 82 w 305"/>
                <a:gd name="T45" fmla="*/ 175 h 178"/>
                <a:gd name="T46" fmla="*/ 150 w 305"/>
                <a:gd name="T47" fmla="*/ 176 h 178"/>
                <a:gd name="T48" fmla="*/ 218 w 305"/>
                <a:gd name="T49" fmla="*/ 178 h 178"/>
                <a:gd name="T50" fmla="*/ 218 w 305"/>
                <a:gd name="T51" fmla="*/ 178 h 178"/>
                <a:gd name="T52" fmla="*/ 218 w 305"/>
                <a:gd name="T53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178">
                  <a:moveTo>
                    <a:pt x="218" y="178"/>
                  </a:moveTo>
                  <a:lnTo>
                    <a:pt x="294" y="168"/>
                  </a:lnTo>
                  <a:lnTo>
                    <a:pt x="301" y="137"/>
                  </a:lnTo>
                  <a:lnTo>
                    <a:pt x="299" y="118"/>
                  </a:lnTo>
                  <a:lnTo>
                    <a:pt x="299" y="98"/>
                  </a:lnTo>
                  <a:lnTo>
                    <a:pt x="299" y="62"/>
                  </a:lnTo>
                  <a:lnTo>
                    <a:pt x="303" y="34"/>
                  </a:lnTo>
                  <a:lnTo>
                    <a:pt x="305" y="4"/>
                  </a:lnTo>
                  <a:lnTo>
                    <a:pt x="223" y="0"/>
                  </a:lnTo>
                  <a:lnTo>
                    <a:pt x="207" y="2"/>
                  </a:lnTo>
                  <a:lnTo>
                    <a:pt x="187" y="2"/>
                  </a:lnTo>
                  <a:lnTo>
                    <a:pt x="171" y="0"/>
                  </a:lnTo>
                  <a:lnTo>
                    <a:pt x="155" y="6"/>
                  </a:lnTo>
                  <a:lnTo>
                    <a:pt x="137" y="0"/>
                  </a:lnTo>
                  <a:lnTo>
                    <a:pt x="84" y="4"/>
                  </a:lnTo>
                  <a:lnTo>
                    <a:pt x="18" y="0"/>
                  </a:lnTo>
                  <a:lnTo>
                    <a:pt x="0" y="54"/>
                  </a:lnTo>
                  <a:lnTo>
                    <a:pt x="0" y="135"/>
                  </a:lnTo>
                  <a:lnTo>
                    <a:pt x="0" y="171"/>
                  </a:lnTo>
                  <a:lnTo>
                    <a:pt x="15" y="173"/>
                  </a:lnTo>
                  <a:lnTo>
                    <a:pt x="34" y="171"/>
                  </a:lnTo>
                  <a:lnTo>
                    <a:pt x="57" y="175"/>
                  </a:lnTo>
                  <a:lnTo>
                    <a:pt x="82" y="175"/>
                  </a:lnTo>
                  <a:lnTo>
                    <a:pt x="150" y="176"/>
                  </a:lnTo>
                  <a:lnTo>
                    <a:pt x="218" y="178"/>
                  </a:lnTo>
                  <a:lnTo>
                    <a:pt x="218" y="178"/>
                  </a:lnTo>
                  <a:lnTo>
                    <a:pt x="218" y="1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2">
              <a:extLst>
                <a:ext uri="{FF2B5EF4-FFF2-40B4-BE49-F238E27FC236}">
                  <a16:creationId xmlns:a16="http://schemas.microsoft.com/office/drawing/2014/main" id="{F21ADB3C-6B8B-8C2C-852F-948E2AA730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79531" y="11049584"/>
              <a:ext cx="912514" cy="770217"/>
            </a:xfrm>
            <a:custGeom>
              <a:avLst/>
              <a:gdLst>
                <a:gd name="T0" fmla="*/ 386 w 404"/>
                <a:gd name="T1" fmla="*/ 340 h 341"/>
                <a:gd name="T2" fmla="*/ 402 w 404"/>
                <a:gd name="T3" fmla="*/ 341 h 341"/>
                <a:gd name="T4" fmla="*/ 401 w 404"/>
                <a:gd name="T5" fmla="*/ 318 h 341"/>
                <a:gd name="T6" fmla="*/ 402 w 404"/>
                <a:gd name="T7" fmla="*/ 229 h 341"/>
                <a:gd name="T8" fmla="*/ 404 w 404"/>
                <a:gd name="T9" fmla="*/ 145 h 341"/>
                <a:gd name="T10" fmla="*/ 402 w 404"/>
                <a:gd name="T11" fmla="*/ 103 h 341"/>
                <a:gd name="T12" fmla="*/ 404 w 404"/>
                <a:gd name="T13" fmla="*/ 39 h 341"/>
                <a:gd name="T14" fmla="*/ 402 w 404"/>
                <a:gd name="T15" fmla="*/ 0 h 341"/>
                <a:gd name="T16" fmla="*/ 385 w 404"/>
                <a:gd name="T17" fmla="*/ 3 h 341"/>
                <a:gd name="T18" fmla="*/ 294 w 404"/>
                <a:gd name="T19" fmla="*/ 3 h 341"/>
                <a:gd name="T20" fmla="*/ 285 w 404"/>
                <a:gd name="T21" fmla="*/ 24 h 341"/>
                <a:gd name="T22" fmla="*/ 262 w 404"/>
                <a:gd name="T23" fmla="*/ 33 h 341"/>
                <a:gd name="T24" fmla="*/ 260 w 404"/>
                <a:gd name="T25" fmla="*/ 49 h 341"/>
                <a:gd name="T26" fmla="*/ 246 w 404"/>
                <a:gd name="T27" fmla="*/ 58 h 341"/>
                <a:gd name="T28" fmla="*/ 246 w 404"/>
                <a:gd name="T29" fmla="*/ 80 h 341"/>
                <a:gd name="T30" fmla="*/ 223 w 404"/>
                <a:gd name="T31" fmla="*/ 83 h 341"/>
                <a:gd name="T32" fmla="*/ 217 w 404"/>
                <a:gd name="T33" fmla="*/ 99 h 341"/>
                <a:gd name="T34" fmla="*/ 201 w 404"/>
                <a:gd name="T35" fmla="*/ 101 h 341"/>
                <a:gd name="T36" fmla="*/ 189 w 404"/>
                <a:gd name="T37" fmla="*/ 99 h 341"/>
                <a:gd name="T38" fmla="*/ 178 w 404"/>
                <a:gd name="T39" fmla="*/ 110 h 341"/>
                <a:gd name="T40" fmla="*/ 164 w 404"/>
                <a:gd name="T41" fmla="*/ 112 h 341"/>
                <a:gd name="T42" fmla="*/ 153 w 404"/>
                <a:gd name="T43" fmla="*/ 124 h 341"/>
                <a:gd name="T44" fmla="*/ 141 w 404"/>
                <a:gd name="T45" fmla="*/ 126 h 341"/>
                <a:gd name="T46" fmla="*/ 137 w 404"/>
                <a:gd name="T47" fmla="*/ 144 h 341"/>
                <a:gd name="T48" fmla="*/ 118 w 404"/>
                <a:gd name="T49" fmla="*/ 174 h 341"/>
                <a:gd name="T50" fmla="*/ 112 w 404"/>
                <a:gd name="T51" fmla="*/ 194 h 341"/>
                <a:gd name="T52" fmla="*/ 93 w 404"/>
                <a:gd name="T53" fmla="*/ 201 h 341"/>
                <a:gd name="T54" fmla="*/ 80 w 404"/>
                <a:gd name="T55" fmla="*/ 211 h 341"/>
                <a:gd name="T56" fmla="*/ 86 w 404"/>
                <a:gd name="T57" fmla="*/ 226 h 341"/>
                <a:gd name="T58" fmla="*/ 78 w 404"/>
                <a:gd name="T59" fmla="*/ 236 h 341"/>
                <a:gd name="T60" fmla="*/ 61 w 404"/>
                <a:gd name="T61" fmla="*/ 238 h 341"/>
                <a:gd name="T62" fmla="*/ 48 w 404"/>
                <a:gd name="T63" fmla="*/ 245 h 341"/>
                <a:gd name="T64" fmla="*/ 39 w 404"/>
                <a:gd name="T65" fmla="*/ 258 h 341"/>
                <a:gd name="T66" fmla="*/ 18 w 404"/>
                <a:gd name="T67" fmla="*/ 268 h 341"/>
                <a:gd name="T68" fmla="*/ 23 w 404"/>
                <a:gd name="T69" fmla="*/ 284 h 341"/>
                <a:gd name="T70" fmla="*/ 2 w 404"/>
                <a:gd name="T71" fmla="*/ 299 h 341"/>
                <a:gd name="T72" fmla="*/ 4 w 404"/>
                <a:gd name="T73" fmla="*/ 318 h 341"/>
                <a:gd name="T74" fmla="*/ 0 w 404"/>
                <a:gd name="T75" fmla="*/ 340 h 341"/>
                <a:gd name="T76" fmla="*/ 39 w 404"/>
                <a:gd name="T77" fmla="*/ 338 h 341"/>
                <a:gd name="T78" fmla="*/ 107 w 404"/>
                <a:gd name="T79" fmla="*/ 341 h 341"/>
                <a:gd name="T80" fmla="*/ 312 w 404"/>
                <a:gd name="T81" fmla="*/ 340 h 341"/>
                <a:gd name="T82" fmla="*/ 386 w 404"/>
                <a:gd name="T83" fmla="*/ 340 h 341"/>
                <a:gd name="T84" fmla="*/ 386 w 404"/>
                <a:gd name="T85" fmla="*/ 340 h 341"/>
                <a:gd name="T86" fmla="*/ 386 w 404"/>
                <a:gd name="T87" fmla="*/ 34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4" h="341">
                  <a:moveTo>
                    <a:pt x="386" y="340"/>
                  </a:moveTo>
                  <a:lnTo>
                    <a:pt x="402" y="341"/>
                  </a:lnTo>
                  <a:lnTo>
                    <a:pt x="401" y="318"/>
                  </a:lnTo>
                  <a:lnTo>
                    <a:pt x="402" y="229"/>
                  </a:lnTo>
                  <a:lnTo>
                    <a:pt x="404" y="145"/>
                  </a:lnTo>
                  <a:lnTo>
                    <a:pt x="402" y="103"/>
                  </a:lnTo>
                  <a:lnTo>
                    <a:pt x="404" y="39"/>
                  </a:lnTo>
                  <a:lnTo>
                    <a:pt x="402" y="0"/>
                  </a:lnTo>
                  <a:lnTo>
                    <a:pt x="385" y="3"/>
                  </a:lnTo>
                  <a:lnTo>
                    <a:pt x="294" y="3"/>
                  </a:lnTo>
                  <a:lnTo>
                    <a:pt x="285" y="24"/>
                  </a:lnTo>
                  <a:lnTo>
                    <a:pt x="262" y="33"/>
                  </a:lnTo>
                  <a:lnTo>
                    <a:pt x="260" y="49"/>
                  </a:lnTo>
                  <a:lnTo>
                    <a:pt x="246" y="58"/>
                  </a:lnTo>
                  <a:lnTo>
                    <a:pt x="246" y="80"/>
                  </a:lnTo>
                  <a:lnTo>
                    <a:pt x="223" y="83"/>
                  </a:lnTo>
                  <a:lnTo>
                    <a:pt x="217" y="99"/>
                  </a:lnTo>
                  <a:lnTo>
                    <a:pt x="201" y="101"/>
                  </a:lnTo>
                  <a:lnTo>
                    <a:pt x="189" y="99"/>
                  </a:lnTo>
                  <a:lnTo>
                    <a:pt x="178" y="110"/>
                  </a:lnTo>
                  <a:lnTo>
                    <a:pt x="164" y="112"/>
                  </a:lnTo>
                  <a:lnTo>
                    <a:pt x="153" y="124"/>
                  </a:lnTo>
                  <a:lnTo>
                    <a:pt x="141" y="126"/>
                  </a:lnTo>
                  <a:lnTo>
                    <a:pt x="137" y="144"/>
                  </a:lnTo>
                  <a:lnTo>
                    <a:pt x="118" y="174"/>
                  </a:lnTo>
                  <a:lnTo>
                    <a:pt x="112" y="194"/>
                  </a:lnTo>
                  <a:lnTo>
                    <a:pt x="93" y="201"/>
                  </a:lnTo>
                  <a:lnTo>
                    <a:pt x="80" y="211"/>
                  </a:lnTo>
                  <a:lnTo>
                    <a:pt x="86" y="226"/>
                  </a:lnTo>
                  <a:lnTo>
                    <a:pt x="78" y="236"/>
                  </a:lnTo>
                  <a:lnTo>
                    <a:pt x="61" y="238"/>
                  </a:lnTo>
                  <a:lnTo>
                    <a:pt x="48" y="245"/>
                  </a:lnTo>
                  <a:lnTo>
                    <a:pt x="39" y="258"/>
                  </a:lnTo>
                  <a:lnTo>
                    <a:pt x="18" y="268"/>
                  </a:lnTo>
                  <a:lnTo>
                    <a:pt x="23" y="284"/>
                  </a:lnTo>
                  <a:lnTo>
                    <a:pt x="2" y="299"/>
                  </a:lnTo>
                  <a:lnTo>
                    <a:pt x="4" y="318"/>
                  </a:lnTo>
                  <a:lnTo>
                    <a:pt x="0" y="340"/>
                  </a:lnTo>
                  <a:lnTo>
                    <a:pt x="39" y="338"/>
                  </a:lnTo>
                  <a:lnTo>
                    <a:pt x="107" y="341"/>
                  </a:lnTo>
                  <a:lnTo>
                    <a:pt x="312" y="340"/>
                  </a:lnTo>
                  <a:lnTo>
                    <a:pt x="386" y="340"/>
                  </a:lnTo>
                  <a:lnTo>
                    <a:pt x="386" y="340"/>
                  </a:lnTo>
                  <a:lnTo>
                    <a:pt x="386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3">
              <a:extLst>
                <a:ext uri="{FF2B5EF4-FFF2-40B4-BE49-F238E27FC236}">
                  <a16:creationId xmlns:a16="http://schemas.microsoft.com/office/drawing/2014/main" id="{BECB7143-25FC-0816-A560-7122CED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01865" y="10828232"/>
              <a:ext cx="756664" cy="686644"/>
            </a:xfrm>
            <a:custGeom>
              <a:avLst/>
              <a:gdLst>
                <a:gd name="T0" fmla="*/ 191 w 335"/>
                <a:gd name="T1" fmla="*/ 297 h 304"/>
                <a:gd name="T2" fmla="*/ 216 w 335"/>
                <a:gd name="T3" fmla="*/ 283 h 304"/>
                <a:gd name="T4" fmla="*/ 219 w 335"/>
                <a:gd name="T5" fmla="*/ 254 h 304"/>
                <a:gd name="T6" fmla="*/ 241 w 335"/>
                <a:gd name="T7" fmla="*/ 242 h 304"/>
                <a:gd name="T8" fmla="*/ 264 w 335"/>
                <a:gd name="T9" fmla="*/ 235 h 304"/>
                <a:gd name="T10" fmla="*/ 292 w 335"/>
                <a:gd name="T11" fmla="*/ 238 h 304"/>
                <a:gd name="T12" fmla="*/ 319 w 335"/>
                <a:gd name="T13" fmla="*/ 231 h 304"/>
                <a:gd name="T14" fmla="*/ 335 w 335"/>
                <a:gd name="T15" fmla="*/ 204 h 304"/>
                <a:gd name="T16" fmla="*/ 319 w 335"/>
                <a:gd name="T17" fmla="*/ 187 h 304"/>
                <a:gd name="T18" fmla="*/ 301 w 335"/>
                <a:gd name="T19" fmla="*/ 162 h 304"/>
                <a:gd name="T20" fmla="*/ 296 w 335"/>
                <a:gd name="T21" fmla="*/ 131 h 304"/>
                <a:gd name="T22" fmla="*/ 282 w 335"/>
                <a:gd name="T23" fmla="*/ 112 h 304"/>
                <a:gd name="T24" fmla="*/ 285 w 335"/>
                <a:gd name="T25" fmla="*/ 83 h 304"/>
                <a:gd name="T26" fmla="*/ 276 w 335"/>
                <a:gd name="T27" fmla="*/ 58 h 304"/>
                <a:gd name="T28" fmla="*/ 248 w 335"/>
                <a:gd name="T29" fmla="*/ 42 h 304"/>
                <a:gd name="T30" fmla="*/ 221 w 335"/>
                <a:gd name="T31" fmla="*/ 55 h 304"/>
                <a:gd name="T32" fmla="*/ 187 w 335"/>
                <a:gd name="T33" fmla="*/ 41 h 304"/>
                <a:gd name="T34" fmla="*/ 152 w 335"/>
                <a:gd name="T35" fmla="*/ 10 h 304"/>
                <a:gd name="T36" fmla="*/ 121 w 335"/>
                <a:gd name="T37" fmla="*/ 14 h 304"/>
                <a:gd name="T38" fmla="*/ 91 w 335"/>
                <a:gd name="T39" fmla="*/ 35 h 304"/>
                <a:gd name="T40" fmla="*/ 79 w 335"/>
                <a:gd name="T41" fmla="*/ 71 h 304"/>
                <a:gd name="T42" fmla="*/ 57 w 335"/>
                <a:gd name="T43" fmla="*/ 96 h 304"/>
                <a:gd name="T44" fmla="*/ 0 w 335"/>
                <a:gd name="T45" fmla="*/ 108 h 304"/>
                <a:gd name="T46" fmla="*/ 0 w 335"/>
                <a:gd name="T47" fmla="*/ 135 h 304"/>
                <a:gd name="T48" fmla="*/ 20 w 335"/>
                <a:gd name="T49" fmla="*/ 156 h 304"/>
                <a:gd name="T50" fmla="*/ 25 w 335"/>
                <a:gd name="T51" fmla="*/ 219 h 304"/>
                <a:gd name="T52" fmla="*/ 43 w 335"/>
                <a:gd name="T53" fmla="*/ 240 h 304"/>
                <a:gd name="T54" fmla="*/ 63 w 335"/>
                <a:gd name="T55" fmla="*/ 261 h 304"/>
                <a:gd name="T56" fmla="*/ 82 w 335"/>
                <a:gd name="T57" fmla="*/ 279 h 304"/>
                <a:gd name="T58" fmla="*/ 109 w 335"/>
                <a:gd name="T59" fmla="*/ 283 h 304"/>
                <a:gd name="T60" fmla="*/ 134 w 335"/>
                <a:gd name="T61" fmla="*/ 290 h 304"/>
                <a:gd name="T62" fmla="*/ 162 w 335"/>
                <a:gd name="T63" fmla="*/ 293 h 304"/>
                <a:gd name="T64" fmla="*/ 180 w 335"/>
                <a:gd name="T65" fmla="*/ 304 h 304"/>
                <a:gd name="T66" fmla="*/ 180 w 335"/>
                <a:gd name="T67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5" h="304">
                  <a:moveTo>
                    <a:pt x="180" y="304"/>
                  </a:moveTo>
                  <a:lnTo>
                    <a:pt x="191" y="297"/>
                  </a:lnTo>
                  <a:lnTo>
                    <a:pt x="202" y="288"/>
                  </a:lnTo>
                  <a:lnTo>
                    <a:pt x="216" y="283"/>
                  </a:lnTo>
                  <a:lnTo>
                    <a:pt x="218" y="267"/>
                  </a:lnTo>
                  <a:lnTo>
                    <a:pt x="219" y="254"/>
                  </a:lnTo>
                  <a:lnTo>
                    <a:pt x="234" y="251"/>
                  </a:lnTo>
                  <a:lnTo>
                    <a:pt x="241" y="242"/>
                  </a:lnTo>
                  <a:lnTo>
                    <a:pt x="251" y="236"/>
                  </a:lnTo>
                  <a:lnTo>
                    <a:pt x="264" y="235"/>
                  </a:lnTo>
                  <a:lnTo>
                    <a:pt x="280" y="236"/>
                  </a:lnTo>
                  <a:lnTo>
                    <a:pt x="292" y="238"/>
                  </a:lnTo>
                  <a:lnTo>
                    <a:pt x="307" y="236"/>
                  </a:lnTo>
                  <a:lnTo>
                    <a:pt x="319" y="231"/>
                  </a:lnTo>
                  <a:lnTo>
                    <a:pt x="330" y="224"/>
                  </a:lnTo>
                  <a:lnTo>
                    <a:pt x="335" y="204"/>
                  </a:lnTo>
                  <a:lnTo>
                    <a:pt x="324" y="197"/>
                  </a:lnTo>
                  <a:lnTo>
                    <a:pt x="319" y="187"/>
                  </a:lnTo>
                  <a:lnTo>
                    <a:pt x="307" y="172"/>
                  </a:lnTo>
                  <a:lnTo>
                    <a:pt x="301" y="162"/>
                  </a:lnTo>
                  <a:lnTo>
                    <a:pt x="301" y="146"/>
                  </a:lnTo>
                  <a:lnTo>
                    <a:pt x="296" y="131"/>
                  </a:lnTo>
                  <a:lnTo>
                    <a:pt x="291" y="122"/>
                  </a:lnTo>
                  <a:lnTo>
                    <a:pt x="282" y="112"/>
                  </a:lnTo>
                  <a:lnTo>
                    <a:pt x="283" y="96"/>
                  </a:lnTo>
                  <a:lnTo>
                    <a:pt x="285" y="83"/>
                  </a:lnTo>
                  <a:lnTo>
                    <a:pt x="283" y="69"/>
                  </a:lnTo>
                  <a:lnTo>
                    <a:pt x="276" y="58"/>
                  </a:lnTo>
                  <a:lnTo>
                    <a:pt x="264" y="51"/>
                  </a:lnTo>
                  <a:lnTo>
                    <a:pt x="248" y="42"/>
                  </a:lnTo>
                  <a:lnTo>
                    <a:pt x="232" y="48"/>
                  </a:lnTo>
                  <a:lnTo>
                    <a:pt x="221" y="55"/>
                  </a:lnTo>
                  <a:lnTo>
                    <a:pt x="205" y="57"/>
                  </a:lnTo>
                  <a:lnTo>
                    <a:pt x="187" y="41"/>
                  </a:lnTo>
                  <a:lnTo>
                    <a:pt x="169" y="23"/>
                  </a:lnTo>
                  <a:lnTo>
                    <a:pt x="152" y="10"/>
                  </a:lnTo>
                  <a:lnTo>
                    <a:pt x="137" y="0"/>
                  </a:lnTo>
                  <a:lnTo>
                    <a:pt x="121" y="14"/>
                  </a:lnTo>
                  <a:lnTo>
                    <a:pt x="114" y="26"/>
                  </a:lnTo>
                  <a:lnTo>
                    <a:pt x="91" y="35"/>
                  </a:lnTo>
                  <a:lnTo>
                    <a:pt x="91" y="58"/>
                  </a:lnTo>
                  <a:lnTo>
                    <a:pt x="79" y="71"/>
                  </a:lnTo>
                  <a:lnTo>
                    <a:pt x="64" y="85"/>
                  </a:lnTo>
                  <a:lnTo>
                    <a:pt x="57" y="96"/>
                  </a:lnTo>
                  <a:lnTo>
                    <a:pt x="11" y="98"/>
                  </a:lnTo>
                  <a:lnTo>
                    <a:pt x="0" y="108"/>
                  </a:lnTo>
                  <a:lnTo>
                    <a:pt x="11" y="122"/>
                  </a:lnTo>
                  <a:lnTo>
                    <a:pt x="0" y="135"/>
                  </a:lnTo>
                  <a:lnTo>
                    <a:pt x="9" y="146"/>
                  </a:lnTo>
                  <a:lnTo>
                    <a:pt x="20" y="156"/>
                  </a:lnTo>
                  <a:lnTo>
                    <a:pt x="20" y="208"/>
                  </a:lnTo>
                  <a:lnTo>
                    <a:pt x="25" y="219"/>
                  </a:lnTo>
                  <a:lnTo>
                    <a:pt x="38" y="226"/>
                  </a:lnTo>
                  <a:lnTo>
                    <a:pt x="43" y="240"/>
                  </a:lnTo>
                  <a:lnTo>
                    <a:pt x="50" y="254"/>
                  </a:lnTo>
                  <a:lnTo>
                    <a:pt x="63" y="261"/>
                  </a:lnTo>
                  <a:lnTo>
                    <a:pt x="73" y="272"/>
                  </a:lnTo>
                  <a:lnTo>
                    <a:pt x="82" y="279"/>
                  </a:lnTo>
                  <a:lnTo>
                    <a:pt x="95" y="284"/>
                  </a:lnTo>
                  <a:lnTo>
                    <a:pt x="109" y="283"/>
                  </a:lnTo>
                  <a:lnTo>
                    <a:pt x="120" y="292"/>
                  </a:lnTo>
                  <a:lnTo>
                    <a:pt x="134" y="290"/>
                  </a:lnTo>
                  <a:lnTo>
                    <a:pt x="150" y="288"/>
                  </a:lnTo>
                  <a:lnTo>
                    <a:pt x="162" y="293"/>
                  </a:lnTo>
                  <a:lnTo>
                    <a:pt x="175" y="297"/>
                  </a:lnTo>
                  <a:lnTo>
                    <a:pt x="180" y="304"/>
                  </a:lnTo>
                  <a:lnTo>
                    <a:pt x="180" y="304"/>
                  </a:lnTo>
                  <a:lnTo>
                    <a:pt x="180" y="3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4">
              <a:extLst>
                <a:ext uri="{FF2B5EF4-FFF2-40B4-BE49-F238E27FC236}">
                  <a16:creationId xmlns:a16="http://schemas.microsoft.com/office/drawing/2014/main" id="{98FDF233-F5AA-B0F4-4556-62C9A6938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74789" y="10722074"/>
              <a:ext cx="582744" cy="571451"/>
            </a:xfrm>
            <a:custGeom>
              <a:avLst/>
              <a:gdLst>
                <a:gd name="T0" fmla="*/ 166 w 258"/>
                <a:gd name="T1" fmla="*/ 251 h 253"/>
                <a:gd name="T2" fmla="*/ 176 w 258"/>
                <a:gd name="T3" fmla="*/ 242 h 253"/>
                <a:gd name="T4" fmla="*/ 184 w 258"/>
                <a:gd name="T5" fmla="*/ 232 h 253"/>
                <a:gd name="T6" fmla="*/ 185 w 258"/>
                <a:gd name="T7" fmla="*/ 219 h 253"/>
                <a:gd name="T8" fmla="*/ 200 w 258"/>
                <a:gd name="T9" fmla="*/ 207 h 253"/>
                <a:gd name="T10" fmla="*/ 212 w 258"/>
                <a:gd name="T11" fmla="*/ 193 h 253"/>
                <a:gd name="T12" fmla="*/ 223 w 258"/>
                <a:gd name="T13" fmla="*/ 182 h 253"/>
                <a:gd name="T14" fmla="*/ 233 w 258"/>
                <a:gd name="T15" fmla="*/ 127 h 253"/>
                <a:gd name="T16" fmla="*/ 258 w 258"/>
                <a:gd name="T17" fmla="*/ 125 h 253"/>
                <a:gd name="T18" fmla="*/ 251 w 258"/>
                <a:gd name="T19" fmla="*/ 114 h 253"/>
                <a:gd name="T20" fmla="*/ 239 w 258"/>
                <a:gd name="T21" fmla="*/ 105 h 253"/>
                <a:gd name="T22" fmla="*/ 226 w 258"/>
                <a:gd name="T23" fmla="*/ 104 h 253"/>
                <a:gd name="T24" fmla="*/ 221 w 258"/>
                <a:gd name="T25" fmla="*/ 91 h 253"/>
                <a:gd name="T26" fmla="*/ 216 w 258"/>
                <a:gd name="T27" fmla="*/ 77 h 253"/>
                <a:gd name="T28" fmla="*/ 212 w 258"/>
                <a:gd name="T29" fmla="*/ 61 h 253"/>
                <a:gd name="T30" fmla="*/ 203 w 258"/>
                <a:gd name="T31" fmla="*/ 50 h 253"/>
                <a:gd name="T32" fmla="*/ 194 w 258"/>
                <a:gd name="T33" fmla="*/ 41 h 253"/>
                <a:gd name="T34" fmla="*/ 157 w 258"/>
                <a:gd name="T35" fmla="*/ 40 h 253"/>
                <a:gd name="T36" fmla="*/ 136 w 258"/>
                <a:gd name="T37" fmla="*/ 25 h 253"/>
                <a:gd name="T38" fmla="*/ 128 w 258"/>
                <a:gd name="T39" fmla="*/ 4 h 253"/>
                <a:gd name="T40" fmla="*/ 105 w 258"/>
                <a:gd name="T41" fmla="*/ 6 h 253"/>
                <a:gd name="T42" fmla="*/ 73 w 258"/>
                <a:gd name="T43" fmla="*/ 0 h 253"/>
                <a:gd name="T44" fmla="*/ 48 w 258"/>
                <a:gd name="T45" fmla="*/ 0 h 253"/>
                <a:gd name="T46" fmla="*/ 14 w 258"/>
                <a:gd name="T47" fmla="*/ 4 h 253"/>
                <a:gd name="T48" fmla="*/ 14 w 258"/>
                <a:gd name="T49" fmla="*/ 29 h 253"/>
                <a:gd name="T50" fmla="*/ 14 w 258"/>
                <a:gd name="T51" fmla="*/ 43 h 253"/>
                <a:gd name="T52" fmla="*/ 14 w 258"/>
                <a:gd name="T53" fmla="*/ 59 h 253"/>
                <a:gd name="T54" fmla="*/ 14 w 258"/>
                <a:gd name="T55" fmla="*/ 95 h 253"/>
                <a:gd name="T56" fmla="*/ 2 w 258"/>
                <a:gd name="T57" fmla="*/ 105 h 253"/>
                <a:gd name="T58" fmla="*/ 0 w 258"/>
                <a:gd name="T59" fmla="*/ 125 h 253"/>
                <a:gd name="T60" fmla="*/ 4 w 258"/>
                <a:gd name="T61" fmla="*/ 153 h 253"/>
                <a:gd name="T62" fmla="*/ 13 w 258"/>
                <a:gd name="T63" fmla="*/ 184 h 253"/>
                <a:gd name="T64" fmla="*/ 13 w 258"/>
                <a:gd name="T65" fmla="*/ 207 h 253"/>
                <a:gd name="T66" fmla="*/ 11 w 258"/>
                <a:gd name="T67" fmla="*/ 250 h 253"/>
                <a:gd name="T68" fmla="*/ 68 w 258"/>
                <a:gd name="T69" fmla="*/ 253 h 253"/>
                <a:gd name="T70" fmla="*/ 123 w 258"/>
                <a:gd name="T71" fmla="*/ 253 h 253"/>
                <a:gd name="T72" fmla="*/ 166 w 258"/>
                <a:gd name="T73" fmla="*/ 251 h 253"/>
                <a:gd name="T74" fmla="*/ 166 w 258"/>
                <a:gd name="T75" fmla="*/ 251 h 253"/>
                <a:gd name="T76" fmla="*/ 166 w 258"/>
                <a:gd name="T77" fmla="*/ 25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8" h="253">
                  <a:moveTo>
                    <a:pt x="166" y="251"/>
                  </a:moveTo>
                  <a:lnTo>
                    <a:pt x="176" y="242"/>
                  </a:lnTo>
                  <a:lnTo>
                    <a:pt x="184" y="232"/>
                  </a:lnTo>
                  <a:lnTo>
                    <a:pt x="185" y="219"/>
                  </a:lnTo>
                  <a:lnTo>
                    <a:pt x="200" y="207"/>
                  </a:lnTo>
                  <a:lnTo>
                    <a:pt x="212" y="193"/>
                  </a:lnTo>
                  <a:lnTo>
                    <a:pt x="223" y="182"/>
                  </a:lnTo>
                  <a:lnTo>
                    <a:pt x="233" y="127"/>
                  </a:lnTo>
                  <a:lnTo>
                    <a:pt x="258" y="125"/>
                  </a:lnTo>
                  <a:lnTo>
                    <a:pt x="251" y="114"/>
                  </a:lnTo>
                  <a:lnTo>
                    <a:pt x="239" y="105"/>
                  </a:lnTo>
                  <a:lnTo>
                    <a:pt x="226" y="104"/>
                  </a:lnTo>
                  <a:lnTo>
                    <a:pt x="221" y="91"/>
                  </a:lnTo>
                  <a:lnTo>
                    <a:pt x="216" y="77"/>
                  </a:lnTo>
                  <a:lnTo>
                    <a:pt x="212" y="61"/>
                  </a:lnTo>
                  <a:lnTo>
                    <a:pt x="203" y="50"/>
                  </a:lnTo>
                  <a:lnTo>
                    <a:pt x="194" y="41"/>
                  </a:lnTo>
                  <a:lnTo>
                    <a:pt x="157" y="40"/>
                  </a:lnTo>
                  <a:lnTo>
                    <a:pt x="136" y="25"/>
                  </a:lnTo>
                  <a:lnTo>
                    <a:pt x="128" y="4"/>
                  </a:lnTo>
                  <a:lnTo>
                    <a:pt x="105" y="6"/>
                  </a:lnTo>
                  <a:lnTo>
                    <a:pt x="73" y="0"/>
                  </a:lnTo>
                  <a:lnTo>
                    <a:pt x="48" y="0"/>
                  </a:lnTo>
                  <a:lnTo>
                    <a:pt x="14" y="4"/>
                  </a:lnTo>
                  <a:lnTo>
                    <a:pt x="14" y="29"/>
                  </a:lnTo>
                  <a:lnTo>
                    <a:pt x="14" y="43"/>
                  </a:lnTo>
                  <a:lnTo>
                    <a:pt x="14" y="59"/>
                  </a:lnTo>
                  <a:lnTo>
                    <a:pt x="14" y="95"/>
                  </a:lnTo>
                  <a:lnTo>
                    <a:pt x="2" y="105"/>
                  </a:lnTo>
                  <a:lnTo>
                    <a:pt x="0" y="125"/>
                  </a:lnTo>
                  <a:lnTo>
                    <a:pt x="4" y="153"/>
                  </a:lnTo>
                  <a:lnTo>
                    <a:pt x="13" y="184"/>
                  </a:lnTo>
                  <a:lnTo>
                    <a:pt x="13" y="207"/>
                  </a:lnTo>
                  <a:lnTo>
                    <a:pt x="11" y="250"/>
                  </a:lnTo>
                  <a:lnTo>
                    <a:pt x="68" y="253"/>
                  </a:lnTo>
                  <a:lnTo>
                    <a:pt x="123" y="253"/>
                  </a:lnTo>
                  <a:lnTo>
                    <a:pt x="166" y="251"/>
                  </a:lnTo>
                  <a:lnTo>
                    <a:pt x="166" y="251"/>
                  </a:lnTo>
                  <a:lnTo>
                    <a:pt x="16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">
              <a:extLst>
                <a:ext uri="{FF2B5EF4-FFF2-40B4-BE49-F238E27FC236}">
                  <a16:creationId xmlns:a16="http://schemas.microsoft.com/office/drawing/2014/main" id="{79344180-0169-7AEA-6D13-C4DA6956FC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46042" y="11828836"/>
              <a:ext cx="783769" cy="912514"/>
            </a:xfrm>
            <a:custGeom>
              <a:avLst/>
              <a:gdLst>
                <a:gd name="T0" fmla="*/ 312 w 347"/>
                <a:gd name="T1" fmla="*/ 404 h 404"/>
                <a:gd name="T2" fmla="*/ 308 w 347"/>
                <a:gd name="T3" fmla="*/ 386 h 404"/>
                <a:gd name="T4" fmla="*/ 296 w 347"/>
                <a:gd name="T5" fmla="*/ 379 h 404"/>
                <a:gd name="T6" fmla="*/ 280 w 347"/>
                <a:gd name="T7" fmla="*/ 374 h 404"/>
                <a:gd name="T8" fmla="*/ 262 w 347"/>
                <a:gd name="T9" fmla="*/ 368 h 404"/>
                <a:gd name="T10" fmla="*/ 257 w 347"/>
                <a:gd name="T11" fmla="*/ 354 h 404"/>
                <a:gd name="T12" fmla="*/ 244 w 347"/>
                <a:gd name="T13" fmla="*/ 352 h 404"/>
                <a:gd name="T14" fmla="*/ 232 w 347"/>
                <a:gd name="T15" fmla="*/ 342 h 404"/>
                <a:gd name="T16" fmla="*/ 221 w 347"/>
                <a:gd name="T17" fmla="*/ 327 h 404"/>
                <a:gd name="T18" fmla="*/ 210 w 347"/>
                <a:gd name="T19" fmla="*/ 304 h 404"/>
                <a:gd name="T20" fmla="*/ 216 w 347"/>
                <a:gd name="T21" fmla="*/ 288 h 404"/>
                <a:gd name="T22" fmla="*/ 230 w 347"/>
                <a:gd name="T23" fmla="*/ 286 h 404"/>
                <a:gd name="T24" fmla="*/ 228 w 347"/>
                <a:gd name="T25" fmla="*/ 267 h 404"/>
                <a:gd name="T26" fmla="*/ 237 w 347"/>
                <a:gd name="T27" fmla="*/ 251 h 404"/>
                <a:gd name="T28" fmla="*/ 235 w 347"/>
                <a:gd name="T29" fmla="*/ 235 h 404"/>
                <a:gd name="T30" fmla="*/ 248 w 347"/>
                <a:gd name="T31" fmla="*/ 237 h 404"/>
                <a:gd name="T32" fmla="*/ 264 w 347"/>
                <a:gd name="T33" fmla="*/ 222 h 404"/>
                <a:gd name="T34" fmla="*/ 278 w 347"/>
                <a:gd name="T35" fmla="*/ 228 h 404"/>
                <a:gd name="T36" fmla="*/ 292 w 347"/>
                <a:gd name="T37" fmla="*/ 222 h 404"/>
                <a:gd name="T38" fmla="*/ 303 w 347"/>
                <a:gd name="T39" fmla="*/ 213 h 404"/>
                <a:gd name="T40" fmla="*/ 314 w 347"/>
                <a:gd name="T41" fmla="*/ 206 h 404"/>
                <a:gd name="T42" fmla="*/ 308 w 347"/>
                <a:gd name="T43" fmla="*/ 192 h 404"/>
                <a:gd name="T44" fmla="*/ 301 w 347"/>
                <a:gd name="T45" fmla="*/ 176 h 404"/>
                <a:gd name="T46" fmla="*/ 280 w 347"/>
                <a:gd name="T47" fmla="*/ 173 h 404"/>
                <a:gd name="T48" fmla="*/ 267 w 347"/>
                <a:gd name="T49" fmla="*/ 165 h 404"/>
                <a:gd name="T50" fmla="*/ 253 w 347"/>
                <a:gd name="T51" fmla="*/ 165 h 404"/>
                <a:gd name="T52" fmla="*/ 246 w 347"/>
                <a:gd name="T53" fmla="*/ 155 h 404"/>
                <a:gd name="T54" fmla="*/ 241 w 347"/>
                <a:gd name="T55" fmla="*/ 142 h 404"/>
                <a:gd name="T56" fmla="*/ 246 w 347"/>
                <a:gd name="T57" fmla="*/ 126 h 404"/>
                <a:gd name="T58" fmla="*/ 251 w 347"/>
                <a:gd name="T59" fmla="*/ 114 h 404"/>
                <a:gd name="T60" fmla="*/ 242 w 347"/>
                <a:gd name="T61" fmla="*/ 100 h 404"/>
                <a:gd name="T62" fmla="*/ 237 w 347"/>
                <a:gd name="T63" fmla="*/ 89 h 404"/>
                <a:gd name="T64" fmla="*/ 235 w 347"/>
                <a:gd name="T65" fmla="*/ 76 h 404"/>
                <a:gd name="T66" fmla="*/ 228 w 347"/>
                <a:gd name="T67" fmla="*/ 62 h 404"/>
                <a:gd name="T68" fmla="*/ 217 w 347"/>
                <a:gd name="T69" fmla="*/ 48 h 404"/>
                <a:gd name="T70" fmla="*/ 212 w 347"/>
                <a:gd name="T71" fmla="*/ 37 h 404"/>
                <a:gd name="T72" fmla="*/ 200 w 347"/>
                <a:gd name="T73" fmla="*/ 30 h 404"/>
                <a:gd name="T74" fmla="*/ 191 w 347"/>
                <a:gd name="T75" fmla="*/ 16 h 404"/>
                <a:gd name="T76" fmla="*/ 178 w 347"/>
                <a:gd name="T77" fmla="*/ 18 h 404"/>
                <a:gd name="T78" fmla="*/ 159 w 347"/>
                <a:gd name="T79" fmla="*/ 18 h 404"/>
                <a:gd name="T80" fmla="*/ 150 w 347"/>
                <a:gd name="T81" fmla="*/ 11 h 404"/>
                <a:gd name="T82" fmla="*/ 139 w 347"/>
                <a:gd name="T83" fmla="*/ 0 h 404"/>
                <a:gd name="T84" fmla="*/ 134 w 347"/>
                <a:gd name="T85" fmla="*/ 35 h 404"/>
                <a:gd name="T86" fmla="*/ 57 w 347"/>
                <a:gd name="T87" fmla="*/ 32 h 404"/>
                <a:gd name="T88" fmla="*/ 6 w 347"/>
                <a:gd name="T89" fmla="*/ 32 h 404"/>
                <a:gd name="T90" fmla="*/ 4 w 347"/>
                <a:gd name="T91" fmla="*/ 126 h 404"/>
                <a:gd name="T92" fmla="*/ 2 w 347"/>
                <a:gd name="T93" fmla="*/ 235 h 404"/>
                <a:gd name="T94" fmla="*/ 6 w 347"/>
                <a:gd name="T95" fmla="*/ 265 h 404"/>
                <a:gd name="T96" fmla="*/ 4 w 347"/>
                <a:gd name="T97" fmla="*/ 308 h 404"/>
                <a:gd name="T98" fmla="*/ 0 w 347"/>
                <a:gd name="T99" fmla="*/ 384 h 404"/>
                <a:gd name="T100" fmla="*/ 61 w 347"/>
                <a:gd name="T101" fmla="*/ 388 h 404"/>
                <a:gd name="T102" fmla="*/ 312 w 347"/>
                <a:gd name="T103" fmla="*/ 404 h 404"/>
                <a:gd name="T104" fmla="*/ 312 w 347"/>
                <a:gd name="T105" fmla="*/ 404 h 404"/>
                <a:gd name="T106" fmla="*/ 312 w 347"/>
                <a:gd name="T107" fmla="*/ 404 h 404"/>
                <a:gd name="T108" fmla="*/ 347 w 347"/>
                <a:gd name="T109" fmla="*/ 402 h 404"/>
                <a:gd name="T110" fmla="*/ 333 w 347"/>
                <a:gd name="T111" fmla="*/ 397 h 404"/>
                <a:gd name="T112" fmla="*/ 347 w 347"/>
                <a:gd name="T113" fmla="*/ 402 h 404"/>
                <a:gd name="T114" fmla="*/ 347 w 347"/>
                <a:gd name="T115" fmla="*/ 402 h 404"/>
                <a:gd name="T116" fmla="*/ 347 w 347"/>
                <a:gd name="T117" fmla="*/ 402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7" h="404">
                  <a:moveTo>
                    <a:pt x="312" y="404"/>
                  </a:moveTo>
                  <a:lnTo>
                    <a:pt x="308" y="386"/>
                  </a:lnTo>
                  <a:lnTo>
                    <a:pt x="296" y="379"/>
                  </a:lnTo>
                  <a:lnTo>
                    <a:pt x="280" y="374"/>
                  </a:lnTo>
                  <a:lnTo>
                    <a:pt x="262" y="368"/>
                  </a:lnTo>
                  <a:lnTo>
                    <a:pt x="257" y="354"/>
                  </a:lnTo>
                  <a:lnTo>
                    <a:pt x="244" y="352"/>
                  </a:lnTo>
                  <a:lnTo>
                    <a:pt x="232" y="342"/>
                  </a:lnTo>
                  <a:lnTo>
                    <a:pt x="221" y="327"/>
                  </a:lnTo>
                  <a:lnTo>
                    <a:pt x="210" y="304"/>
                  </a:lnTo>
                  <a:lnTo>
                    <a:pt x="216" y="288"/>
                  </a:lnTo>
                  <a:lnTo>
                    <a:pt x="230" y="286"/>
                  </a:lnTo>
                  <a:lnTo>
                    <a:pt x="228" y="267"/>
                  </a:lnTo>
                  <a:lnTo>
                    <a:pt x="237" y="251"/>
                  </a:lnTo>
                  <a:lnTo>
                    <a:pt x="235" y="235"/>
                  </a:lnTo>
                  <a:lnTo>
                    <a:pt x="248" y="237"/>
                  </a:lnTo>
                  <a:lnTo>
                    <a:pt x="264" y="222"/>
                  </a:lnTo>
                  <a:lnTo>
                    <a:pt x="278" y="228"/>
                  </a:lnTo>
                  <a:lnTo>
                    <a:pt x="292" y="222"/>
                  </a:lnTo>
                  <a:lnTo>
                    <a:pt x="303" y="213"/>
                  </a:lnTo>
                  <a:lnTo>
                    <a:pt x="314" y="206"/>
                  </a:lnTo>
                  <a:lnTo>
                    <a:pt x="308" y="192"/>
                  </a:lnTo>
                  <a:lnTo>
                    <a:pt x="301" y="176"/>
                  </a:lnTo>
                  <a:lnTo>
                    <a:pt x="280" y="173"/>
                  </a:lnTo>
                  <a:lnTo>
                    <a:pt x="267" y="165"/>
                  </a:lnTo>
                  <a:lnTo>
                    <a:pt x="253" y="165"/>
                  </a:lnTo>
                  <a:lnTo>
                    <a:pt x="246" y="155"/>
                  </a:lnTo>
                  <a:lnTo>
                    <a:pt x="241" y="142"/>
                  </a:lnTo>
                  <a:lnTo>
                    <a:pt x="246" y="126"/>
                  </a:lnTo>
                  <a:lnTo>
                    <a:pt x="251" y="114"/>
                  </a:lnTo>
                  <a:lnTo>
                    <a:pt x="242" y="100"/>
                  </a:lnTo>
                  <a:lnTo>
                    <a:pt x="237" y="89"/>
                  </a:lnTo>
                  <a:lnTo>
                    <a:pt x="235" y="76"/>
                  </a:lnTo>
                  <a:lnTo>
                    <a:pt x="228" y="62"/>
                  </a:lnTo>
                  <a:lnTo>
                    <a:pt x="217" y="48"/>
                  </a:lnTo>
                  <a:lnTo>
                    <a:pt x="212" y="37"/>
                  </a:lnTo>
                  <a:lnTo>
                    <a:pt x="200" y="30"/>
                  </a:lnTo>
                  <a:lnTo>
                    <a:pt x="191" y="16"/>
                  </a:lnTo>
                  <a:lnTo>
                    <a:pt x="178" y="18"/>
                  </a:lnTo>
                  <a:lnTo>
                    <a:pt x="159" y="18"/>
                  </a:lnTo>
                  <a:lnTo>
                    <a:pt x="150" y="11"/>
                  </a:lnTo>
                  <a:lnTo>
                    <a:pt x="139" y="0"/>
                  </a:lnTo>
                  <a:lnTo>
                    <a:pt x="134" y="35"/>
                  </a:lnTo>
                  <a:lnTo>
                    <a:pt x="57" y="32"/>
                  </a:lnTo>
                  <a:lnTo>
                    <a:pt x="6" y="32"/>
                  </a:lnTo>
                  <a:lnTo>
                    <a:pt x="4" y="126"/>
                  </a:lnTo>
                  <a:lnTo>
                    <a:pt x="2" y="235"/>
                  </a:lnTo>
                  <a:lnTo>
                    <a:pt x="6" y="265"/>
                  </a:lnTo>
                  <a:lnTo>
                    <a:pt x="4" y="308"/>
                  </a:lnTo>
                  <a:lnTo>
                    <a:pt x="0" y="384"/>
                  </a:lnTo>
                  <a:lnTo>
                    <a:pt x="61" y="388"/>
                  </a:lnTo>
                  <a:lnTo>
                    <a:pt x="312" y="404"/>
                  </a:lnTo>
                  <a:lnTo>
                    <a:pt x="312" y="404"/>
                  </a:lnTo>
                  <a:lnTo>
                    <a:pt x="312" y="404"/>
                  </a:lnTo>
                  <a:close/>
                  <a:moveTo>
                    <a:pt x="347" y="402"/>
                  </a:moveTo>
                  <a:lnTo>
                    <a:pt x="333" y="397"/>
                  </a:lnTo>
                  <a:lnTo>
                    <a:pt x="347" y="402"/>
                  </a:lnTo>
                  <a:lnTo>
                    <a:pt x="347" y="402"/>
                  </a:lnTo>
                  <a:lnTo>
                    <a:pt x="347" y="4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">
              <a:extLst>
                <a:ext uri="{FF2B5EF4-FFF2-40B4-BE49-F238E27FC236}">
                  <a16:creationId xmlns:a16="http://schemas.microsoft.com/office/drawing/2014/main" id="{E5D87486-8026-8141-2DFA-DA61ABEC30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30625" y="11575862"/>
              <a:ext cx="1005121" cy="1258095"/>
            </a:xfrm>
            <a:custGeom>
              <a:avLst/>
              <a:gdLst>
                <a:gd name="T0" fmla="*/ 445 w 445"/>
                <a:gd name="T1" fmla="*/ 557 h 557"/>
                <a:gd name="T2" fmla="*/ 441 w 445"/>
                <a:gd name="T3" fmla="*/ 523 h 557"/>
                <a:gd name="T4" fmla="*/ 434 w 445"/>
                <a:gd name="T5" fmla="*/ 489 h 557"/>
                <a:gd name="T6" fmla="*/ 434 w 445"/>
                <a:gd name="T7" fmla="*/ 455 h 557"/>
                <a:gd name="T8" fmla="*/ 429 w 445"/>
                <a:gd name="T9" fmla="*/ 441 h 557"/>
                <a:gd name="T10" fmla="*/ 441 w 445"/>
                <a:gd name="T11" fmla="*/ 429 h 557"/>
                <a:gd name="T12" fmla="*/ 425 w 445"/>
                <a:gd name="T13" fmla="*/ 418 h 557"/>
                <a:gd name="T14" fmla="*/ 423 w 445"/>
                <a:gd name="T15" fmla="*/ 334 h 557"/>
                <a:gd name="T16" fmla="*/ 379 w 445"/>
                <a:gd name="T17" fmla="*/ 334 h 557"/>
                <a:gd name="T18" fmla="*/ 379 w 445"/>
                <a:gd name="T19" fmla="*/ 224 h 557"/>
                <a:gd name="T20" fmla="*/ 381 w 445"/>
                <a:gd name="T21" fmla="*/ 203 h 557"/>
                <a:gd name="T22" fmla="*/ 356 w 445"/>
                <a:gd name="T23" fmla="*/ 203 h 557"/>
                <a:gd name="T24" fmla="*/ 341 w 445"/>
                <a:gd name="T25" fmla="*/ 181 h 557"/>
                <a:gd name="T26" fmla="*/ 331 w 445"/>
                <a:gd name="T27" fmla="*/ 167 h 557"/>
                <a:gd name="T28" fmla="*/ 313 w 445"/>
                <a:gd name="T29" fmla="*/ 158 h 557"/>
                <a:gd name="T30" fmla="*/ 304 w 445"/>
                <a:gd name="T31" fmla="*/ 155 h 557"/>
                <a:gd name="T32" fmla="*/ 277 w 445"/>
                <a:gd name="T33" fmla="*/ 103 h 557"/>
                <a:gd name="T34" fmla="*/ 270 w 445"/>
                <a:gd name="T35" fmla="*/ 85 h 557"/>
                <a:gd name="T36" fmla="*/ 233 w 445"/>
                <a:gd name="T37" fmla="*/ 0 h 557"/>
                <a:gd name="T38" fmla="*/ 183 w 445"/>
                <a:gd name="T39" fmla="*/ 0 h 557"/>
                <a:gd name="T40" fmla="*/ 0 w 445"/>
                <a:gd name="T41" fmla="*/ 3 h 557"/>
                <a:gd name="T42" fmla="*/ 1 w 445"/>
                <a:gd name="T43" fmla="*/ 169 h 557"/>
                <a:gd name="T44" fmla="*/ 0 w 445"/>
                <a:gd name="T45" fmla="*/ 233 h 557"/>
                <a:gd name="T46" fmla="*/ 1 w 445"/>
                <a:gd name="T47" fmla="*/ 295 h 557"/>
                <a:gd name="T48" fmla="*/ 101 w 445"/>
                <a:gd name="T49" fmla="*/ 325 h 557"/>
                <a:gd name="T50" fmla="*/ 106 w 445"/>
                <a:gd name="T51" fmla="*/ 343 h 557"/>
                <a:gd name="T52" fmla="*/ 110 w 445"/>
                <a:gd name="T53" fmla="*/ 356 h 557"/>
                <a:gd name="T54" fmla="*/ 112 w 445"/>
                <a:gd name="T55" fmla="*/ 375 h 557"/>
                <a:gd name="T56" fmla="*/ 124 w 445"/>
                <a:gd name="T57" fmla="*/ 381 h 557"/>
                <a:gd name="T58" fmla="*/ 131 w 445"/>
                <a:gd name="T59" fmla="*/ 391 h 557"/>
                <a:gd name="T60" fmla="*/ 142 w 445"/>
                <a:gd name="T61" fmla="*/ 409 h 557"/>
                <a:gd name="T62" fmla="*/ 163 w 445"/>
                <a:gd name="T63" fmla="*/ 418 h 557"/>
                <a:gd name="T64" fmla="*/ 183 w 445"/>
                <a:gd name="T65" fmla="*/ 418 h 557"/>
                <a:gd name="T66" fmla="*/ 210 w 445"/>
                <a:gd name="T67" fmla="*/ 420 h 557"/>
                <a:gd name="T68" fmla="*/ 226 w 445"/>
                <a:gd name="T69" fmla="*/ 420 h 557"/>
                <a:gd name="T70" fmla="*/ 238 w 445"/>
                <a:gd name="T71" fmla="*/ 427 h 557"/>
                <a:gd name="T72" fmla="*/ 252 w 445"/>
                <a:gd name="T73" fmla="*/ 429 h 557"/>
                <a:gd name="T74" fmla="*/ 268 w 445"/>
                <a:gd name="T75" fmla="*/ 430 h 557"/>
                <a:gd name="T76" fmla="*/ 284 w 445"/>
                <a:gd name="T77" fmla="*/ 432 h 557"/>
                <a:gd name="T78" fmla="*/ 306 w 445"/>
                <a:gd name="T79" fmla="*/ 443 h 557"/>
                <a:gd name="T80" fmla="*/ 315 w 445"/>
                <a:gd name="T81" fmla="*/ 455 h 557"/>
                <a:gd name="T82" fmla="*/ 309 w 445"/>
                <a:gd name="T83" fmla="*/ 468 h 557"/>
                <a:gd name="T84" fmla="*/ 315 w 445"/>
                <a:gd name="T85" fmla="*/ 486 h 557"/>
                <a:gd name="T86" fmla="*/ 313 w 445"/>
                <a:gd name="T87" fmla="*/ 546 h 557"/>
                <a:gd name="T88" fmla="*/ 389 w 445"/>
                <a:gd name="T89" fmla="*/ 553 h 557"/>
                <a:gd name="T90" fmla="*/ 445 w 445"/>
                <a:gd name="T91" fmla="*/ 557 h 557"/>
                <a:gd name="T92" fmla="*/ 445 w 445"/>
                <a:gd name="T93" fmla="*/ 557 h 557"/>
                <a:gd name="T94" fmla="*/ 445 w 445"/>
                <a:gd name="T95" fmla="*/ 557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5" h="557">
                  <a:moveTo>
                    <a:pt x="445" y="557"/>
                  </a:moveTo>
                  <a:lnTo>
                    <a:pt x="441" y="523"/>
                  </a:lnTo>
                  <a:lnTo>
                    <a:pt x="434" y="489"/>
                  </a:lnTo>
                  <a:lnTo>
                    <a:pt x="434" y="455"/>
                  </a:lnTo>
                  <a:lnTo>
                    <a:pt x="429" y="441"/>
                  </a:lnTo>
                  <a:lnTo>
                    <a:pt x="441" y="429"/>
                  </a:lnTo>
                  <a:lnTo>
                    <a:pt x="425" y="418"/>
                  </a:lnTo>
                  <a:lnTo>
                    <a:pt x="423" y="334"/>
                  </a:lnTo>
                  <a:lnTo>
                    <a:pt x="379" y="334"/>
                  </a:lnTo>
                  <a:lnTo>
                    <a:pt x="379" y="224"/>
                  </a:lnTo>
                  <a:lnTo>
                    <a:pt x="381" y="203"/>
                  </a:lnTo>
                  <a:lnTo>
                    <a:pt x="356" y="203"/>
                  </a:lnTo>
                  <a:lnTo>
                    <a:pt x="341" y="181"/>
                  </a:lnTo>
                  <a:lnTo>
                    <a:pt x="331" y="167"/>
                  </a:lnTo>
                  <a:lnTo>
                    <a:pt x="313" y="158"/>
                  </a:lnTo>
                  <a:lnTo>
                    <a:pt x="304" y="155"/>
                  </a:lnTo>
                  <a:lnTo>
                    <a:pt x="277" y="103"/>
                  </a:lnTo>
                  <a:lnTo>
                    <a:pt x="270" y="85"/>
                  </a:lnTo>
                  <a:lnTo>
                    <a:pt x="233" y="0"/>
                  </a:lnTo>
                  <a:lnTo>
                    <a:pt x="183" y="0"/>
                  </a:lnTo>
                  <a:lnTo>
                    <a:pt x="0" y="3"/>
                  </a:lnTo>
                  <a:lnTo>
                    <a:pt x="1" y="169"/>
                  </a:lnTo>
                  <a:lnTo>
                    <a:pt x="0" y="233"/>
                  </a:lnTo>
                  <a:lnTo>
                    <a:pt x="1" y="295"/>
                  </a:lnTo>
                  <a:lnTo>
                    <a:pt x="101" y="325"/>
                  </a:lnTo>
                  <a:lnTo>
                    <a:pt x="106" y="343"/>
                  </a:lnTo>
                  <a:lnTo>
                    <a:pt x="110" y="356"/>
                  </a:lnTo>
                  <a:lnTo>
                    <a:pt x="112" y="375"/>
                  </a:lnTo>
                  <a:lnTo>
                    <a:pt x="124" y="381"/>
                  </a:lnTo>
                  <a:lnTo>
                    <a:pt x="131" y="391"/>
                  </a:lnTo>
                  <a:lnTo>
                    <a:pt x="142" y="409"/>
                  </a:lnTo>
                  <a:lnTo>
                    <a:pt x="163" y="418"/>
                  </a:lnTo>
                  <a:lnTo>
                    <a:pt x="183" y="418"/>
                  </a:lnTo>
                  <a:lnTo>
                    <a:pt x="210" y="420"/>
                  </a:lnTo>
                  <a:lnTo>
                    <a:pt x="226" y="420"/>
                  </a:lnTo>
                  <a:lnTo>
                    <a:pt x="238" y="427"/>
                  </a:lnTo>
                  <a:lnTo>
                    <a:pt x="252" y="429"/>
                  </a:lnTo>
                  <a:lnTo>
                    <a:pt x="268" y="430"/>
                  </a:lnTo>
                  <a:lnTo>
                    <a:pt x="284" y="432"/>
                  </a:lnTo>
                  <a:lnTo>
                    <a:pt x="306" y="443"/>
                  </a:lnTo>
                  <a:lnTo>
                    <a:pt x="315" y="455"/>
                  </a:lnTo>
                  <a:lnTo>
                    <a:pt x="309" y="468"/>
                  </a:lnTo>
                  <a:lnTo>
                    <a:pt x="315" y="486"/>
                  </a:lnTo>
                  <a:lnTo>
                    <a:pt x="313" y="546"/>
                  </a:lnTo>
                  <a:lnTo>
                    <a:pt x="389" y="553"/>
                  </a:lnTo>
                  <a:lnTo>
                    <a:pt x="445" y="557"/>
                  </a:lnTo>
                  <a:lnTo>
                    <a:pt x="445" y="557"/>
                  </a:lnTo>
                  <a:lnTo>
                    <a:pt x="445" y="5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7">
              <a:extLst>
                <a:ext uri="{FF2B5EF4-FFF2-40B4-BE49-F238E27FC236}">
                  <a16:creationId xmlns:a16="http://schemas.microsoft.com/office/drawing/2014/main" id="{81CCD573-D6F2-B99F-F8FB-1D47D70A16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29026" y="11817542"/>
              <a:ext cx="892186" cy="819908"/>
            </a:xfrm>
            <a:custGeom>
              <a:avLst/>
              <a:gdLst>
                <a:gd name="T0" fmla="*/ 388 w 395"/>
                <a:gd name="T1" fmla="*/ 363 h 363"/>
                <a:gd name="T2" fmla="*/ 391 w 395"/>
                <a:gd name="T3" fmla="*/ 259 h 363"/>
                <a:gd name="T4" fmla="*/ 391 w 395"/>
                <a:gd name="T5" fmla="*/ 129 h 363"/>
                <a:gd name="T6" fmla="*/ 391 w 395"/>
                <a:gd name="T7" fmla="*/ 81 h 363"/>
                <a:gd name="T8" fmla="*/ 395 w 395"/>
                <a:gd name="T9" fmla="*/ 1 h 363"/>
                <a:gd name="T10" fmla="*/ 327 w 395"/>
                <a:gd name="T11" fmla="*/ 0 h 363"/>
                <a:gd name="T12" fmla="*/ 288 w 395"/>
                <a:gd name="T13" fmla="*/ 1 h 363"/>
                <a:gd name="T14" fmla="*/ 261 w 395"/>
                <a:gd name="T15" fmla="*/ 1 h 363"/>
                <a:gd name="T16" fmla="*/ 181 w 395"/>
                <a:gd name="T17" fmla="*/ 1 h 363"/>
                <a:gd name="T18" fmla="*/ 115 w 395"/>
                <a:gd name="T19" fmla="*/ 8 h 363"/>
                <a:gd name="T20" fmla="*/ 114 w 395"/>
                <a:gd name="T21" fmla="*/ 28 h 363"/>
                <a:gd name="T22" fmla="*/ 96 w 395"/>
                <a:gd name="T23" fmla="*/ 35 h 363"/>
                <a:gd name="T24" fmla="*/ 96 w 395"/>
                <a:gd name="T25" fmla="*/ 71 h 363"/>
                <a:gd name="T26" fmla="*/ 94 w 395"/>
                <a:gd name="T27" fmla="*/ 133 h 363"/>
                <a:gd name="T28" fmla="*/ 92 w 395"/>
                <a:gd name="T29" fmla="*/ 181 h 363"/>
                <a:gd name="T30" fmla="*/ 82 w 395"/>
                <a:gd name="T31" fmla="*/ 186 h 363"/>
                <a:gd name="T32" fmla="*/ 80 w 395"/>
                <a:gd name="T33" fmla="*/ 218 h 363"/>
                <a:gd name="T34" fmla="*/ 74 w 395"/>
                <a:gd name="T35" fmla="*/ 233 h 363"/>
                <a:gd name="T36" fmla="*/ 64 w 395"/>
                <a:gd name="T37" fmla="*/ 245 h 363"/>
                <a:gd name="T38" fmla="*/ 66 w 395"/>
                <a:gd name="T39" fmla="*/ 258 h 363"/>
                <a:gd name="T40" fmla="*/ 53 w 395"/>
                <a:gd name="T41" fmla="*/ 259 h 363"/>
                <a:gd name="T42" fmla="*/ 48 w 395"/>
                <a:gd name="T43" fmla="*/ 275 h 363"/>
                <a:gd name="T44" fmla="*/ 32 w 395"/>
                <a:gd name="T45" fmla="*/ 275 h 363"/>
                <a:gd name="T46" fmla="*/ 18 w 395"/>
                <a:gd name="T47" fmla="*/ 284 h 363"/>
                <a:gd name="T48" fmla="*/ 10 w 395"/>
                <a:gd name="T49" fmla="*/ 293 h 363"/>
                <a:gd name="T50" fmla="*/ 2 w 395"/>
                <a:gd name="T51" fmla="*/ 307 h 363"/>
                <a:gd name="T52" fmla="*/ 0 w 395"/>
                <a:gd name="T53" fmla="*/ 320 h 363"/>
                <a:gd name="T54" fmla="*/ 5 w 395"/>
                <a:gd name="T55" fmla="*/ 334 h 363"/>
                <a:gd name="T56" fmla="*/ 46 w 395"/>
                <a:gd name="T57" fmla="*/ 343 h 363"/>
                <a:gd name="T58" fmla="*/ 115 w 395"/>
                <a:gd name="T59" fmla="*/ 348 h 363"/>
                <a:gd name="T60" fmla="*/ 324 w 395"/>
                <a:gd name="T61" fmla="*/ 361 h 363"/>
                <a:gd name="T62" fmla="*/ 388 w 395"/>
                <a:gd name="T63" fmla="*/ 363 h 363"/>
                <a:gd name="T64" fmla="*/ 388 w 395"/>
                <a:gd name="T65" fmla="*/ 363 h 363"/>
                <a:gd name="T66" fmla="*/ 388 w 395"/>
                <a:gd name="T67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5" h="363">
                  <a:moveTo>
                    <a:pt x="388" y="363"/>
                  </a:moveTo>
                  <a:lnTo>
                    <a:pt x="391" y="259"/>
                  </a:lnTo>
                  <a:lnTo>
                    <a:pt x="391" y="129"/>
                  </a:lnTo>
                  <a:lnTo>
                    <a:pt x="391" y="81"/>
                  </a:lnTo>
                  <a:lnTo>
                    <a:pt x="395" y="1"/>
                  </a:lnTo>
                  <a:lnTo>
                    <a:pt x="327" y="0"/>
                  </a:lnTo>
                  <a:lnTo>
                    <a:pt x="288" y="1"/>
                  </a:lnTo>
                  <a:lnTo>
                    <a:pt x="261" y="1"/>
                  </a:lnTo>
                  <a:lnTo>
                    <a:pt x="181" y="1"/>
                  </a:lnTo>
                  <a:lnTo>
                    <a:pt x="115" y="8"/>
                  </a:lnTo>
                  <a:lnTo>
                    <a:pt x="114" y="28"/>
                  </a:lnTo>
                  <a:lnTo>
                    <a:pt x="96" y="35"/>
                  </a:lnTo>
                  <a:lnTo>
                    <a:pt x="96" y="71"/>
                  </a:lnTo>
                  <a:lnTo>
                    <a:pt x="94" y="133"/>
                  </a:lnTo>
                  <a:lnTo>
                    <a:pt x="92" y="181"/>
                  </a:lnTo>
                  <a:lnTo>
                    <a:pt x="82" y="186"/>
                  </a:lnTo>
                  <a:lnTo>
                    <a:pt x="80" y="218"/>
                  </a:lnTo>
                  <a:lnTo>
                    <a:pt x="74" y="233"/>
                  </a:lnTo>
                  <a:lnTo>
                    <a:pt x="64" y="245"/>
                  </a:lnTo>
                  <a:lnTo>
                    <a:pt x="66" y="258"/>
                  </a:lnTo>
                  <a:lnTo>
                    <a:pt x="53" y="259"/>
                  </a:lnTo>
                  <a:lnTo>
                    <a:pt x="48" y="275"/>
                  </a:lnTo>
                  <a:lnTo>
                    <a:pt x="32" y="275"/>
                  </a:lnTo>
                  <a:lnTo>
                    <a:pt x="18" y="284"/>
                  </a:lnTo>
                  <a:lnTo>
                    <a:pt x="10" y="293"/>
                  </a:lnTo>
                  <a:lnTo>
                    <a:pt x="2" y="307"/>
                  </a:lnTo>
                  <a:lnTo>
                    <a:pt x="0" y="320"/>
                  </a:lnTo>
                  <a:lnTo>
                    <a:pt x="5" y="334"/>
                  </a:lnTo>
                  <a:lnTo>
                    <a:pt x="46" y="343"/>
                  </a:lnTo>
                  <a:lnTo>
                    <a:pt x="115" y="348"/>
                  </a:lnTo>
                  <a:lnTo>
                    <a:pt x="324" y="361"/>
                  </a:lnTo>
                  <a:lnTo>
                    <a:pt x="388" y="363"/>
                  </a:lnTo>
                  <a:lnTo>
                    <a:pt x="388" y="363"/>
                  </a:lnTo>
                  <a:lnTo>
                    <a:pt x="388" y="3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8">
              <a:extLst>
                <a:ext uri="{FF2B5EF4-FFF2-40B4-BE49-F238E27FC236}">
                  <a16:creationId xmlns:a16="http://schemas.microsoft.com/office/drawing/2014/main" id="{5FF184C7-E8D7-FFDB-4632-B55E0A234E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36994" y="12237659"/>
              <a:ext cx="1005121" cy="571451"/>
            </a:xfrm>
            <a:custGeom>
              <a:avLst/>
              <a:gdLst>
                <a:gd name="T0" fmla="*/ 445 w 445"/>
                <a:gd name="T1" fmla="*/ 253 h 253"/>
                <a:gd name="T2" fmla="*/ 441 w 445"/>
                <a:gd name="T3" fmla="*/ 191 h 253"/>
                <a:gd name="T4" fmla="*/ 441 w 445"/>
                <a:gd name="T5" fmla="*/ 175 h 253"/>
                <a:gd name="T6" fmla="*/ 445 w 445"/>
                <a:gd name="T7" fmla="*/ 162 h 253"/>
                <a:gd name="T8" fmla="*/ 438 w 445"/>
                <a:gd name="T9" fmla="*/ 148 h 253"/>
                <a:gd name="T10" fmla="*/ 422 w 445"/>
                <a:gd name="T11" fmla="*/ 139 h 253"/>
                <a:gd name="T12" fmla="*/ 406 w 445"/>
                <a:gd name="T13" fmla="*/ 137 h 253"/>
                <a:gd name="T14" fmla="*/ 393 w 445"/>
                <a:gd name="T15" fmla="*/ 136 h 253"/>
                <a:gd name="T16" fmla="*/ 377 w 445"/>
                <a:gd name="T17" fmla="*/ 134 h 253"/>
                <a:gd name="T18" fmla="*/ 356 w 445"/>
                <a:gd name="T19" fmla="*/ 125 h 253"/>
                <a:gd name="T20" fmla="*/ 340 w 445"/>
                <a:gd name="T21" fmla="*/ 127 h 253"/>
                <a:gd name="T22" fmla="*/ 324 w 445"/>
                <a:gd name="T23" fmla="*/ 129 h 253"/>
                <a:gd name="T24" fmla="*/ 308 w 445"/>
                <a:gd name="T25" fmla="*/ 125 h 253"/>
                <a:gd name="T26" fmla="*/ 274 w 445"/>
                <a:gd name="T27" fmla="*/ 114 h 253"/>
                <a:gd name="T28" fmla="*/ 263 w 445"/>
                <a:gd name="T29" fmla="*/ 98 h 253"/>
                <a:gd name="T30" fmla="*/ 254 w 445"/>
                <a:gd name="T31" fmla="*/ 88 h 253"/>
                <a:gd name="T32" fmla="*/ 242 w 445"/>
                <a:gd name="T33" fmla="*/ 82 h 253"/>
                <a:gd name="T34" fmla="*/ 240 w 445"/>
                <a:gd name="T35" fmla="*/ 63 h 253"/>
                <a:gd name="T36" fmla="*/ 236 w 445"/>
                <a:gd name="T37" fmla="*/ 48 h 253"/>
                <a:gd name="T38" fmla="*/ 231 w 445"/>
                <a:gd name="T39" fmla="*/ 32 h 253"/>
                <a:gd name="T40" fmla="*/ 131 w 445"/>
                <a:gd name="T41" fmla="*/ 0 h 253"/>
                <a:gd name="T42" fmla="*/ 115 w 445"/>
                <a:gd name="T43" fmla="*/ 9 h 253"/>
                <a:gd name="T44" fmla="*/ 99 w 445"/>
                <a:gd name="T45" fmla="*/ 24 h 253"/>
                <a:gd name="T46" fmla="*/ 39 w 445"/>
                <a:gd name="T47" fmla="*/ 22 h 253"/>
                <a:gd name="T48" fmla="*/ 37 w 445"/>
                <a:gd name="T49" fmla="*/ 38 h 253"/>
                <a:gd name="T50" fmla="*/ 28 w 445"/>
                <a:gd name="T51" fmla="*/ 63 h 253"/>
                <a:gd name="T52" fmla="*/ 10 w 445"/>
                <a:gd name="T53" fmla="*/ 66 h 253"/>
                <a:gd name="T54" fmla="*/ 1 w 445"/>
                <a:gd name="T55" fmla="*/ 82 h 253"/>
                <a:gd name="T56" fmla="*/ 0 w 445"/>
                <a:gd name="T57" fmla="*/ 98 h 253"/>
                <a:gd name="T58" fmla="*/ 5 w 445"/>
                <a:gd name="T59" fmla="*/ 111 h 253"/>
                <a:gd name="T60" fmla="*/ 3 w 445"/>
                <a:gd name="T61" fmla="*/ 134 h 253"/>
                <a:gd name="T62" fmla="*/ 3 w 445"/>
                <a:gd name="T63" fmla="*/ 230 h 253"/>
                <a:gd name="T64" fmla="*/ 135 w 445"/>
                <a:gd name="T65" fmla="*/ 237 h 253"/>
                <a:gd name="T66" fmla="*/ 327 w 445"/>
                <a:gd name="T67" fmla="*/ 248 h 253"/>
                <a:gd name="T68" fmla="*/ 361 w 445"/>
                <a:gd name="T69" fmla="*/ 248 h 253"/>
                <a:gd name="T70" fmla="*/ 414 w 445"/>
                <a:gd name="T71" fmla="*/ 251 h 253"/>
                <a:gd name="T72" fmla="*/ 445 w 445"/>
                <a:gd name="T73" fmla="*/ 253 h 253"/>
                <a:gd name="T74" fmla="*/ 445 w 445"/>
                <a:gd name="T75" fmla="*/ 253 h 253"/>
                <a:gd name="T76" fmla="*/ 445 w 445"/>
                <a:gd name="T7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5" h="253">
                  <a:moveTo>
                    <a:pt x="445" y="253"/>
                  </a:moveTo>
                  <a:lnTo>
                    <a:pt x="441" y="191"/>
                  </a:lnTo>
                  <a:lnTo>
                    <a:pt x="441" y="175"/>
                  </a:lnTo>
                  <a:lnTo>
                    <a:pt x="445" y="162"/>
                  </a:lnTo>
                  <a:lnTo>
                    <a:pt x="438" y="148"/>
                  </a:lnTo>
                  <a:lnTo>
                    <a:pt x="422" y="139"/>
                  </a:lnTo>
                  <a:lnTo>
                    <a:pt x="406" y="137"/>
                  </a:lnTo>
                  <a:lnTo>
                    <a:pt x="393" y="136"/>
                  </a:lnTo>
                  <a:lnTo>
                    <a:pt x="377" y="134"/>
                  </a:lnTo>
                  <a:lnTo>
                    <a:pt x="356" y="125"/>
                  </a:lnTo>
                  <a:lnTo>
                    <a:pt x="340" y="127"/>
                  </a:lnTo>
                  <a:lnTo>
                    <a:pt x="324" y="129"/>
                  </a:lnTo>
                  <a:lnTo>
                    <a:pt x="308" y="125"/>
                  </a:lnTo>
                  <a:lnTo>
                    <a:pt x="274" y="114"/>
                  </a:lnTo>
                  <a:lnTo>
                    <a:pt x="263" y="98"/>
                  </a:lnTo>
                  <a:lnTo>
                    <a:pt x="254" y="88"/>
                  </a:lnTo>
                  <a:lnTo>
                    <a:pt x="242" y="82"/>
                  </a:lnTo>
                  <a:lnTo>
                    <a:pt x="240" y="63"/>
                  </a:lnTo>
                  <a:lnTo>
                    <a:pt x="236" y="48"/>
                  </a:lnTo>
                  <a:lnTo>
                    <a:pt x="231" y="32"/>
                  </a:lnTo>
                  <a:lnTo>
                    <a:pt x="131" y="0"/>
                  </a:lnTo>
                  <a:lnTo>
                    <a:pt x="115" y="9"/>
                  </a:lnTo>
                  <a:lnTo>
                    <a:pt x="99" y="24"/>
                  </a:lnTo>
                  <a:lnTo>
                    <a:pt x="39" y="22"/>
                  </a:lnTo>
                  <a:lnTo>
                    <a:pt x="37" y="38"/>
                  </a:lnTo>
                  <a:lnTo>
                    <a:pt x="28" y="63"/>
                  </a:lnTo>
                  <a:lnTo>
                    <a:pt x="10" y="66"/>
                  </a:lnTo>
                  <a:lnTo>
                    <a:pt x="1" y="82"/>
                  </a:lnTo>
                  <a:lnTo>
                    <a:pt x="0" y="98"/>
                  </a:lnTo>
                  <a:lnTo>
                    <a:pt x="5" y="111"/>
                  </a:lnTo>
                  <a:lnTo>
                    <a:pt x="3" y="134"/>
                  </a:lnTo>
                  <a:lnTo>
                    <a:pt x="3" y="230"/>
                  </a:lnTo>
                  <a:lnTo>
                    <a:pt x="135" y="237"/>
                  </a:lnTo>
                  <a:lnTo>
                    <a:pt x="327" y="248"/>
                  </a:lnTo>
                  <a:lnTo>
                    <a:pt x="361" y="248"/>
                  </a:lnTo>
                  <a:lnTo>
                    <a:pt x="414" y="251"/>
                  </a:lnTo>
                  <a:lnTo>
                    <a:pt x="445" y="253"/>
                  </a:lnTo>
                  <a:lnTo>
                    <a:pt x="445" y="253"/>
                  </a:lnTo>
                  <a:lnTo>
                    <a:pt x="445" y="2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9">
              <a:extLst>
                <a:ext uri="{FF2B5EF4-FFF2-40B4-BE49-F238E27FC236}">
                  <a16:creationId xmlns:a16="http://schemas.microsoft.com/office/drawing/2014/main" id="{34229223-EB03-72F0-5B73-098025E66B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09918" y="11819801"/>
              <a:ext cx="546605" cy="840236"/>
            </a:xfrm>
            <a:custGeom>
              <a:avLst/>
              <a:gdLst>
                <a:gd name="T0" fmla="*/ 238 w 242"/>
                <a:gd name="T1" fmla="*/ 372 h 372"/>
                <a:gd name="T2" fmla="*/ 238 w 242"/>
                <a:gd name="T3" fmla="*/ 258 h 372"/>
                <a:gd name="T4" fmla="*/ 236 w 242"/>
                <a:gd name="T5" fmla="*/ 223 h 372"/>
                <a:gd name="T6" fmla="*/ 238 w 242"/>
                <a:gd name="T7" fmla="*/ 207 h 372"/>
                <a:gd name="T8" fmla="*/ 240 w 242"/>
                <a:gd name="T9" fmla="*/ 191 h 372"/>
                <a:gd name="T10" fmla="*/ 242 w 242"/>
                <a:gd name="T11" fmla="*/ 178 h 372"/>
                <a:gd name="T12" fmla="*/ 242 w 242"/>
                <a:gd name="T13" fmla="*/ 162 h 372"/>
                <a:gd name="T14" fmla="*/ 236 w 242"/>
                <a:gd name="T15" fmla="*/ 148 h 372"/>
                <a:gd name="T16" fmla="*/ 226 w 242"/>
                <a:gd name="T17" fmla="*/ 132 h 372"/>
                <a:gd name="T18" fmla="*/ 213 w 242"/>
                <a:gd name="T19" fmla="*/ 116 h 372"/>
                <a:gd name="T20" fmla="*/ 206 w 242"/>
                <a:gd name="T21" fmla="*/ 100 h 372"/>
                <a:gd name="T22" fmla="*/ 206 w 242"/>
                <a:gd name="T23" fmla="*/ 73 h 372"/>
                <a:gd name="T24" fmla="*/ 206 w 242"/>
                <a:gd name="T25" fmla="*/ 52 h 372"/>
                <a:gd name="T26" fmla="*/ 210 w 242"/>
                <a:gd name="T27" fmla="*/ 0 h 372"/>
                <a:gd name="T28" fmla="*/ 5 w 242"/>
                <a:gd name="T29" fmla="*/ 0 h 372"/>
                <a:gd name="T30" fmla="*/ 3 w 242"/>
                <a:gd name="T31" fmla="*/ 75 h 372"/>
                <a:gd name="T32" fmla="*/ 1 w 242"/>
                <a:gd name="T33" fmla="*/ 130 h 372"/>
                <a:gd name="T34" fmla="*/ 3 w 242"/>
                <a:gd name="T35" fmla="*/ 258 h 372"/>
                <a:gd name="T36" fmla="*/ 0 w 242"/>
                <a:gd name="T37" fmla="*/ 362 h 372"/>
                <a:gd name="T38" fmla="*/ 73 w 242"/>
                <a:gd name="T39" fmla="*/ 365 h 372"/>
                <a:gd name="T40" fmla="*/ 144 w 242"/>
                <a:gd name="T41" fmla="*/ 367 h 372"/>
                <a:gd name="T42" fmla="*/ 238 w 242"/>
                <a:gd name="T43" fmla="*/ 372 h 372"/>
                <a:gd name="T44" fmla="*/ 238 w 242"/>
                <a:gd name="T45" fmla="*/ 372 h 372"/>
                <a:gd name="T46" fmla="*/ 238 w 242"/>
                <a:gd name="T47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2" h="372">
                  <a:moveTo>
                    <a:pt x="238" y="372"/>
                  </a:moveTo>
                  <a:lnTo>
                    <a:pt x="238" y="258"/>
                  </a:lnTo>
                  <a:lnTo>
                    <a:pt x="236" y="223"/>
                  </a:lnTo>
                  <a:lnTo>
                    <a:pt x="238" y="207"/>
                  </a:lnTo>
                  <a:lnTo>
                    <a:pt x="240" y="191"/>
                  </a:lnTo>
                  <a:lnTo>
                    <a:pt x="242" y="178"/>
                  </a:lnTo>
                  <a:lnTo>
                    <a:pt x="242" y="162"/>
                  </a:lnTo>
                  <a:lnTo>
                    <a:pt x="236" y="148"/>
                  </a:lnTo>
                  <a:lnTo>
                    <a:pt x="226" y="132"/>
                  </a:lnTo>
                  <a:lnTo>
                    <a:pt x="213" y="116"/>
                  </a:lnTo>
                  <a:lnTo>
                    <a:pt x="206" y="100"/>
                  </a:lnTo>
                  <a:lnTo>
                    <a:pt x="206" y="73"/>
                  </a:lnTo>
                  <a:lnTo>
                    <a:pt x="206" y="52"/>
                  </a:lnTo>
                  <a:lnTo>
                    <a:pt x="210" y="0"/>
                  </a:lnTo>
                  <a:lnTo>
                    <a:pt x="5" y="0"/>
                  </a:lnTo>
                  <a:lnTo>
                    <a:pt x="3" y="75"/>
                  </a:lnTo>
                  <a:lnTo>
                    <a:pt x="1" y="130"/>
                  </a:lnTo>
                  <a:lnTo>
                    <a:pt x="3" y="258"/>
                  </a:lnTo>
                  <a:lnTo>
                    <a:pt x="0" y="362"/>
                  </a:lnTo>
                  <a:lnTo>
                    <a:pt x="73" y="365"/>
                  </a:lnTo>
                  <a:lnTo>
                    <a:pt x="144" y="367"/>
                  </a:lnTo>
                  <a:lnTo>
                    <a:pt x="238" y="372"/>
                  </a:lnTo>
                  <a:lnTo>
                    <a:pt x="238" y="372"/>
                  </a:lnTo>
                  <a:lnTo>
                    <a:pt x="238" y="3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90">
              <a:extLst>
                <a:ext uri="{FF2B5EF4-FFF2-40B4-BE49-F238E27FC236}">
                  <a16:creationId xmlns:a16="http://schemas.microsoft.com/office/drawing/2014/main" id="{15B069E5-6B72-363D-950E-FD6E928511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24059" y="11578120"/>
              <a:ext cx="408825" cy="716008"/>
            </a:xfrm>
            <a:custGeom>
              <a:avLst/>
              <a:gdLst>
                <a:gd name="T0" fmla="*/ 146 w 181"/>
                <a:gd name="T1" fmla="*/ 317 h 317"/>
                <a:gd name="T2" fmla="*/ 151 w 181"/>
                <a:gd name="T3" fmla="*/ 303 h 317"/>
                <a:gd name="T4" fmla="*/ 164 w 181"/>
                <a:gd name="T5" fmla="*/ 298 h 317"/>
                <a:gd name="T6" fmla="*/ 181 w 181"/>
                <a:gd name="T7" fmla="*/ 292 h 317"/>
                <a:gd name="T8" fmla="*/ 180 w 181"/>
                <a:gd name="T9" fmla="*/ 232 h 317"/>
                <a:gd name="T10" fmla="*/ 180 w 181"/>
                <a:gd name="T11" fmla="*/ 180 h 317"/>
                <a:gd name="T12" fmla="*/ 180 w 181"/>
                <a:gd name="T13" fmla="*/ 150 h 317"/>
                <a:gd name="T14" fmla="*/ 178 w 181"/>
                <a:gd name="T15" fmla="*/ 82 h 317"/>
                <a:gd name="T16" fmla="*/ 180 w 181"/>
                <a:gd name="T17" fmla="*/ 66 h 317"/>
                <a:gd name="T18" fmla="*/ 176 w 181"/>
                <a:gd name="T19" fmla="*/ 17 h 317"/>
                <a:gd name="T20" fmla="*/ 174 w 181"/>
                <a:gd name="T21" fmla="*/ 0 h 317"/>
                <a:gd name="T22" fmla="*/ 133 w 181"/>
                <a:gd name="T23" fmla="*/ 2 h 317"/>
                <a:gd name="T24" fmla="*/ 117 w 181"/>
                <a:gd name="T25" fmla="*/ 2 h 317"/>
                <a:gd name="T26" fmla="*/ 121 w 181"/>
                <a:gd name="T27" fmla="*/ 17 h 317"/>
                <a:gd name="T28" fmla="*/ 124 w 181"/>
                <a:gd name="T29" fmla="*/ 27 h 317"/>
                <a:gd name="T30" fmla="*/ 110 w 181"/>
                <a:gd name="T31" fmla="*/ 38 h 317"/>
                <a:gd name="T32" fmla="*/ 91 w 181"/>
                <a:gd name="T33" fmla="*/ 36 h 317"/>
                <a:gd name="T34" fmla="*/ 39 w 181"/>
                <a:gd name="T35" fmla="*/ 36 h 317"/>
                <a:gd name="T36" fmla="*/ 23 w 181"/>
                <a:gd name="T37" fmla="*/ 36 h 317"/>
                <a:gd name="T38" fmla="*/ 27 w 181"/>
                <a:gd name="T39" fmla="*/ 57 h 317"/>
                <a:gd name="T40" fmla="*/ 25 w 181"/>
                <a:gd name="T41" fmla="*/ 70 h 317"/>
                <a:gd name="T42" fmla="*/ 25 w 181"/>
                <a:gd name="T43" fmla="*/ 118 h 317"/>
                <a:gd name="T44" fmla="*/ 0 w 181"/>
                <a:gd name="T45" fmla="*/ 114 h 317"/>
                <a:gd name="T46" fmla="*/ 0 w 181"/>
                <a:gd name="T47" fmla="*/ 150 h 317"/>
                <a:gd name="T48" fmla="*/ 14 w 181"/>
                <a:gd name="T49" fmla="*/ 154 h 317"/>
                <a:gd name="T50" fmla="*/ 16 w 181"/>
                <a:gd name="T51" fmla="*/ 175 h 317"/>
                <a:gd name="T52" fmla="*/ 16 w 181"/>
                <a:gd name="T53" fmla="*/ 221 h 317"/>
                <a:gd name="T54" fmla="*/ 43 w 181"/>
                <a:gd name="T55" fmla="*/ 221 h 317"/>
                <a:gd name="T56" fmla="*/ 112 w 181"/>
                <a:gd name="T57" fmla="*/ 223 h 317"/>
                <a:gd name="T58" fmla="*/ 124 w 181"/>
                <a:gd name="T59" fmla="*/ 228 h 317"/>
                <a:gd name="T60" fmla="*/ 126 w 181"/>
                <a:gd name="T61" fmla="*/ 241 h 317"/>
                <a:gd name="T62" fmla="*/ 135 w 181"/>
                <a:gd name="T63" fmla="*/ 251 h 317"/>
                <a:gd name="T64" fmla="*/ 142 w 181"/>
                <a:gd name="T65" fmla="*/ 266 h 317"/>
                <a:gd name="T66" fmla="*/ 137 w 181"/>
                <a:gd name="T67" fmla="*/ 278 h 317"/>
                <a:gd name="T68" fmla="*/ 139 w 181"/>
                <a:gd name="T69" fmla="*/ 291 h 317"/>
                <a:gd name="T70" fmla="*/ 137 w 181"/>
                <a:gd name="T71" fmla="*/ 305 h 317"/>
                <a:gd name="T72" fmla="*/ 146 w 181"/>
                <a:gd name="T73" fmla="*/ 316 h 317"/>
                <a:gd name="T74" fmla="*/ 146 w 181"/>
                <a:gd name="T75" fmla="*/ 317 h 317"/>
                <a:gd name="T76" fmla="*/ 146 w 181"/>
                <a:gd name="T77" fmla="*/ 317 h 317"/>
                <a:gd name="T78" fmla="*/ 146 w 181"/>
                <a:gd name="T79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317">
                  <a:moveTo>
                    <a:pt x="146" y="317"/>
                  </a:moveTo>
                  <a:lnTo>
                    <a:pt x="151" y="303"/>
                  </a:lnTo>
                  <a:lnTo>
                    <a:pt x="164" y="298"/>
                  </a:lnTo>
                  <a:lnTo>
                    <a:pt x="181" y="292"/>
                  </a:lnTo>
                  <a:lnTo>
                    <a:pt x="180" y="232"/>
                  </a:lnTo>
                  <a:lnTo>
                    <a:pt x="180" y="180"/>
                  </a:lnTo>
                  <a:lnTo>
                    <a:pt x="180" y="150"/>
                  </a:lnTo>
                  <a:lnTo>
                    <a:pt x="178" y="82"/>
                  </a:lnTo>
                  <a:lnTo>
                    <a:pt x="180" y="66"/>
                  </a:lnTo>
                  <a:lnTo>
                    <a:pt x="176" y="17"/>
                  </a:lnTo>
                  <a:lnTo>
                    <a:pt x="174" y="0"/>
                  </a:lnTo>
                  <a:lnTo>
                    <a:pt x="133" y="2"/>
                  </a:lnTo>
                  <a:lnTo>
                    <a:pt x="117" y="2"/>
                  </a:lnTo>
                  <a:lnTo>
                    <a:pt x="121" y="17"/>
                  </a:lnTo>
                  <a:lnTo>
                    <a:pt x="124" y="27"/>
                  </a:lnTo>
                  <a:lnTo>
                    <a:pt x="110" y="38"/>
                  </a:lnTo>
                  <a:lnTo>
                    <a:pt x="91" y="36"/>
                  </a:lnTo>
                  <a:lnTo>
                    <a:pt x="39" y="36"/>
                  </a:lnTo>
                  <a:lnTo>
                    <a:pt x="23" y="36"/>
                  </a:lnTo>
                  <a:lnTo>
                    <a:pt x="27" y="57"/>
                  </a:lnTo>
                  <a:lnTo>
                    <a:pt x="25" y="70"/>
                  </a:lnTo>
                  <a:lnTo>
                    <a:pt x="25" y="118"/>
                  </a:lnTo>
                  <a:lnTo>
                    <a:pt x="0" y="114"/>
                  </a:lnTo>
                  <a:lnTo>
                    <a:pt x="0" y="150"/>
                  </a:lnTo>
                  <a:lnTo>
                    <a:pt x="14" y="154"/>
                  </a:lnTo>
                  <a:lnTo>
                    <a:pt x="16" y="175"/>
                  </a:lnTo>
                  <a:lnTo>
                    <a:pt x="16" y="221"/>
                  </a:lnTo>
                  <a:lnTo>
                    <a:pt x="43" y="221"/>
                  </a:lnTo>
                  <a:lnTo>
                    <a:pt x="112" y="223"/>
                  </a:lnTo>
                  <a:lnTo>
                    <a:pt x="124" y="228"/>
                  </a:lnTo>
                  <a:lnTo>
                    <a:pt x="126" y="241"/>
                  </a:lnTo>
                  <a:lnTo>
                    <a:pt x="135" y="251"/>
                  </a:lnTo>
                  <a:lnTo>
                    <a:pt x="142" y="266"/>
                  </a:lnTo>
                  <a:lnTo>
                    <a:pt x="137" y="278"/>
                  </a:lnTo>
                  <a:lnTo>
                    <a:pt x="139" y="291"/>
                  </a:lnTo>
                  <a:lnTo>
                    <a:pt x="137" y="305"/>
                  </a:lnTo>
                  <a:lnTo>
                    <a:pt x="146" y="316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46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91">
              <a:extLst>
                <a:ext uri="{FF2B5EF4-FFF2-40B4-BE49-F238E27FC236}">
                  <a16:creationId xmlns:a16="http://schemas.microsoft.com/office/drawing/2014/main" id="{1342A08C-9956-7EF0-FB6E-8ABBE96A2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18111" y="11912407"/>
              <a:ext cx="831201" cy="844753"/>
            </a:xfrm>
            <a:custGeom>
              <a:avLst/>
              <a:gdLst>
                <a:gd name="T0" fmla="*/ 277 w 368"/>
                <a:gd name="T1" fmla="*/ 374 h 374"/>
                <a:gd name="T2" fmla="*/ 275 w 368"/>
                <a:gd name="T3" fmla="*/ 283 h 374"/>
                <a:gd name="T4" fmla="*/ 277 w 368"/>
                <a:gd name="T5" fmla="*/ 267 h 374"/>
                <a:gd name="T6" fmla="*/ 279 w 368"/>
                <a:gd name="T7" fmla="*/ 251 h 374"/>
                <a:gd name="T8" fmla="*/ 275 w 368"/>
                <a:gd name="T9" fmla="*/ 232 h 374"/>
                <a:gd name="T10" fmla="*/ 277 w 368"/>
                <a:gd name="T11" fmla="*/ 216 h 374"/>
                <a:gd name="T12" fmla="*/ 300 w 368"/>
                <a:gd name="T13" fmla="*/ 207 h 374"/>
                <a:gd name="T14" fmla="*/ 300 w 368"/>
                <a:gd name="T15" fmla="*/ 180 h 374"/>
                <a:gd name="T16" fmla="*/ 313 w 368"/>
                <a:gd name="T17" fmla="*/ 166 h 374"/>
                <a:gd name="T18" fmla="*/ 368 w 368"/>
                <a:gd name="T19" fmla="*/ 166 h 374"/>
                <a:gd name="T20" fmla="*/ 363 w 368"/>
                <a:gd name="T21" fmla="*/ 152 h 374"/>
                <a:gd name="T22" fmla="*/ 364 w 368"/>
                <a:gd name="T23" fmla="*/ 136 h 374"/>
                <a:gd name="T24" fmla="*/ 364 w 368"/>
                <a:gd name="T25" fmla="*/ 119 h 374"/>
                <a:gd name="T26" fmla="*/ 359 w 368"/>
                <a:gd name="T27" fmla="*/ 107 h 374"/>
                <a:gd name="T28" fmla="*/ 348 w 368"/>
                <a:gd name="T29" fmla="*/ 93 h 374"/>
                <a:gd name="T30" fmla="*/ 347 w 368"/>
                <a:gd name="T31" fmla="*/ 73 h 374"/>
                <a:gd name="T32" fmla="*/ 240 w 368"/>
                <a:gd name="T33" fmla="*/ 71 h 374"/>
                <a:gd name="T34" fmla="*/ 238 w 368"/>
                <a:gd name="T35" fmla="*/ 32 h 374"/>
                <a:gd name="T36" fmla="*/ 238 w 368"/>
                <a:gd name="T37" fmla="*/ 4 h 374"/>
                <a:gd name="T38" fmla="*/ 222 w 368"/>
                <a:gd name="T39" fmla="*/ 2 h 374"/>
                <a:gd name="T40" fmla="*/ 126 w 368"/>
                <a:gd name="T41" fmla="*/ 4 h 374"/>
                <a:gd name="T42" fmla="*/ 3 w 368"/>
                <a:gd name="T43" fmla="*/ 0 h 374"/>
                <a:gd name="T44" fmla="*/ 10 w 368"/>
                <a:gd name="T45" fmla="*/ 11 h 374"/>
                <a:gd name="T46" fmla="*/ 16 w 368"/>
                <a:gd name="T47" fmla="*/ 22 h 374"/>
                <a:gd name="T48" fmla="*/ 21 w 368"/>
                <a:gd name="T49" fmla="*/ 36 h 374"/>
                <a:gd name="T50" fmla="*/ 30 w 368"/>
                <a:gd name="T51" fmla="*/ 47 h 374"/>
                <a:gd name="T52" fmla="*/ 32 w 368"/>
                <a:gd name="T53" fmla="*/ 59 h 374"/>
                <a:gd name="T54" fmla="*/ 39 w 368"/>
                <a:gd name="T55" fmla="*/ 70 h 374"/>
                <a:gd name="T56" fmla="*/ 35 w 368"/>
                <a:gd name="T57" fmla="*/ 82 h 374"/>
                <a:gd name="T58" fmla="*/ 32 w 368"/>
                <a:gd name="T59" fmla="*/ 102 h 374"/>
                <a:gd name="T60" fmla="*/ 32 w 368"/>
                <a:gd name="T61" fmla="*/ 114 h 374"/>
                <a:gd name="T62" fmla="*/ 42 w 368"/>
                <a:gd name="T63" fmla="*/ 125 h 374"/>
                <a:gd name="T64" fmla="*/ 58 w 368"/>
                <a:gd name="T65" fmla="*/ 127 h 374"/>
                <a:gd name="T66" fmla="*/ 71 w 368"/>
                <a:gd name="T67" fmla="*/ 136 h 374"/>
                <a:gd name="T68" fmla="*/ 83 w 368"/>
                <a:gd name="T69" fmla="*/ 137 h 374"/>
                <a:gd name="T70" fmla="*/ 97 w 368"/>
                <a:gd name="T71" fmla="*/ 144 h 374"/>
                <a:gd name="T72" fmla="*/ 103 w 368"/>
                <a:gd name="T73" fmla="*/ 155 h 374"/>
                <a:gd name="T74" fmla="*/ 105 w 368"/>
                <a:gd name="T75" fmla="*/ 175 h 374"/>
                <a:gd name="T76" fmla="*/ 90 w 368"/>
                <a:gd name="T77" fmla="*/ 180 h 374"/>
                <a:gd name="T78" fmla="*/ 76 w 368"/>
                <a:gd name="T79" fmla="*/ 187 h 374"/>
                <a:gd name="T80" fmla="*/ 58 w 368"/>
                <a:gd name="T81" fmla="*/ 185 h 374"/>
                <a:gd name="T82" fmla="*/ 46 w 368"/>
                <a:gd name="T83" fmla="*/ 200 h 374"/>
                <a:gd name="T84" fmla="*/ 26 w 368"/>
                <a:gd name="T85" fmla="*/ 198 h 374"/>
                <a:gd name="T86" fmla="*/ 28 w 368"/>
                <a:gd name="T87" fmla="*/ 210 h 374"/>
                <a:gd name="T88" fmla="*/ 24 w 368"/>
                <a:gd name="T89" fmla="*/ 223 h 374"/>
                <a:gd name="T90" fmla="*/ 21 w 368"/>
                <a:gd name="T91" fmla="*/ 242 h 374"/>
                <a:gd name="T92" fmla="*/ 10 w 368"/>
                <a:gd name="T93" fmla="*/ 248 h 374"/>
                <a:gd name="T94" fmla="*/ 0 w 368"/>
                <a:gd name="T95" fmla="*/ 260 h 374"/>
                <a:gd name="T96" fmla="*/ 10 w 368"/>
                <a:gd name="T97" fmla="*/ 276 h 374"/>
                <a:gd name="T98" fmla="*/ 21 w 368"/>
                <a:gd name="T99" fmla="*/ 294 h 374"/>
                <a:gd name="T100" fmla="*/ 30 w 368"/>
                <a:gd name="T101" fmla="*/ 312 h 374"/>
                <a:gd name="T102" fmla="*/ 42 w 368"/>
                <a:gd name="T103" fmla="*/ 317 h 374"/>
                <a:gd name="T104" fmla="*/ 53 w 368"/>
                <a:gd name="T105" fmla="*/ 324 h 374"/>
                <a:gd name="T106" fmla="*/ 69 w 368"/>
                <a:gd name="T107" fmla="*/ 326 h 374"/>
                <a:gd name="T108" fmla="*/ 81 w 368"/>
                <a:gd name="T109" fmla="*/ 340 h 374"/>
                <a:gd name="T110" fmla="*/ 96 w 368"/>
                <a:gd name="T111" fmla="*/ 342 h 374"/>
                <a:gd name="T112" fmla="*/ 97 w 368"/>
                <a:gd name="T113" fmla="*/ 358 h 374"/>
                <a:gd name="T114" fmla="*/ 117 w 368"/>
                <a:gd name="T115" fmla="*/ 365 h 374"/>
                <a:gd name="T116" fmla="*/ 129 w 368"/>
                <a:gd name="T117" fmla="*/ 360 h 374"/>
                <a:gd name="T118" fmla="*/ 277 w 368"/>
                <a:gd name="T119" fmla="*/ 374 h 374"/>
                <a:gd name="T120" fmla="*/ 277 w 368"/>
                <a:gd name="T121" fmla="*/ 374 h 374"/>
                <a:gd name="T122" fmla="*/ 277 w 368"/>
                <a:gd name="T12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8" h="374">
                  <a:moveTo>
                    <a:pt x="277" y="374"/>
                  </a:moveTo>
                  <a:lnTo>
                    <a:pt x="275" y="283"/>
                  </a:lnTo>
                  <a:lnTo>
                    <a:pt x="277" y="267"/>
                  </a:lnTo>
                  <a:lnTo>
                    <a:pt x="279" y="251"/>
                  </a:lnTo>
                  <a:lnTo>
                    <a:pt x="275" y="232"/>
                  </a:lnTo>
                  <a:lnTo>
                    <a:pt x="277" y="216"/>
                  </a:lnTo>
                  <a:lnTo>
                    <a:pt x="300" y="207"/>
                  </a:lnTo>
                  <a:lnTo>
                    <a:pt x="300" y="180"/>
                  </a:lnTo>
                  <a:lnTo>
                    <a:pt x="313" y="166"/>
                  </a:lnTo>
                  <a:lnTo>
                    <a:pt x="368" y="166"/>
                  </a:lnTo>
                  <a:lnTo>
                    <a:pt x="363" y="152"/>
                  </a:lnTo>
                  <a:lnTo>
                    <a:pt x="364" y="136"/>
                  </a:lnTo>
                  <a:lnTo>
                    <a:pt x="364" y="119"/>
                  </a:lnTo>
                  <a:lnTo>
                    <a:pt x="359" y="107"/>
                  </a:lnTo>
                  <a:lnTo>
                    <a:pt x="348" y="93"/>
                  </a:lnTo>
                  <a:lnTo>
                    <a:pt x="347" y="73"/>
                  </a:lnTo>
                  <a:lnTo>
                    <a:pt x="240" y="71"/>
                  </a:lnTo>
                  <a:lnTo>
                    <a:pt x="238" y="32"/>
                  </a:lnTo>
                  <a:lnTo>
                    <a:pt x="238" y="4"/>
                  </a:lnTo>
                  <a:lnTo>
                    <a:pt x="222" y="2"/>
                  </a:lnTo>
                  <a:lnTo>
                    <a:pt x="126" y="4"/>
                  </a:lnTo>
                  <a:lnTo>
                    <a:pt x="3" y="0"/>
                  </a:lnTo>
                  <a:lnTo>
                    <a:pt x="10" y="11"/>
                  </a:lnTo>
                  <a:lnTo>
                    <a:pt x="16" y="22"/>
                  </a:lnTo>
                  <a:lnTo>
                    <a:pt x="21" y="36"/>
                  </a:lnTo>
                  <a:lnTo>
                    <a:pt x="30" y="47"/>
                  </a:lnTo>
                  <a:lnTo>
                    <a:pt x="32" y="59"/>
                  </a:lnTo>
                  <a:lnTo>
                    <a:pt x="39" y="70"/>
                  </a:lnTo>
                  <a:lnTo>
                    <a:pt x="35" y="82"/>
                  </a:lnTo>
                  <a:lnTo>
                    <a:pt x="32" y="102"/>
                  </a:lnTo>
                  <a:lnTo>
                    <a:pt x="32" y="114"/>
                  </a:lnTo>
                  <a:lnTo>
                    <a:pt x="42" y="125"/>
                  </a:lnTo>
                  <a:lnTo>
                    <a:pt x="58" y="127"/>
                  </a:lnTo>
                  <a:lnTo>
                    <a:pt x="71" y="136"/>
                  </a:lnTo>
                  <a:lnTo>
                    <a:pt x="83" y="137"/>
                  </a:lnTo>
                  <a:lnTo>
                    <a:pt x="97" y="144"/>
                  </a:lnTo>
                  <a:lnTo>
                    <a:pt x="103" y="155"/>
                  </a:lnTo>
                  <a:lnTo>
                    <a:pt x="105" y="175"/>
                  </a:lnTo>
                  <a:lnTo>
                    <a:pt x="90" y="180"/>
                  </a:lnTo>
                  <a:lnTo>
                    <a:pt x="76" y="187"/>
                  </a:lnTo>
                  <a:lnTo>
                    <a:pt x="58" y="185"/>
                  </a:lnTo>
                  <a:lnTo>
                    <a:pt x="46" y="200"/>
                  </a:lnTo>
                  <a:lnTo>
                    <a:pt x="26" y="198"/>
                  </a:lnTo>
                  <a:lnTo>
                    <a:pt x="28" y="210"/>
                  </a:lnTo>
                  <a:lnTo>
                    <a:pt x="24" y="223"/>
                  </a:lnTo>
                  <a:lnTo>
                    <a:pt x="21" y="242"/>
                  </a:lnTo>
                  <a:lnTo>
                    <a:pt x="10" y="248"/>
                  </a:lnTo>
                  <a:lnTo>
                    <a:pt x="0" y="260"/>
                  </a:lnTo>
                  <a:lnTo>
                    <a:pt x="10" y="276"/>
                  </a:lnTo>
                  <a:lnTo>
                    <a:pt x="21" y="294"/>
                  </a:lnTo>
                  <a:lnTo>
                    <a:pt x="30" y="312"/>
                  </a:lnTo>
                  <a:lnTo>
                    <a:pt x="42" y="317"/>
                  </a:lnTo>
                  <a:lnTo>
                    <a:pt x="53" y="324"/>
                  </a:lnTo>
                  <a:lnTo>
                    <a:pt x="69" y="326"/>
                  </a:lnTo>
                  <a:lnTo>
                    <a:pt x="81" y="340"/>
                  </a:lnTo>
                  <a:lnTo>
                    <a:pt x="96" y="342"/>
                  </a:lnTo>
                  <a:lnTo>
                    <a:pt x="97" y="358"/>
                  </a:lnTo>
                  <a:lnTo>
                    <a:pt x="117" y="365"/>
                  </a:lnTo>
                  <a:lnTo>
                    <a:pt x="129" y="360"/>
                  </a:lnTo>
                  <a:lnTo>
                    <a:pt x="277" y="374"/>
                  </a:lnTo>
                  <a:lnTo>
                    <a:pt x="277" y="374"/>
                  </a:lnTo>
                  <a:lnTo>
                    <a:pt x="277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92">
              <a:extLst>
                <a:ext uri="{FF2B5EF4-FFF2-40B4-BE49-F238E27FC236}">
                  <a16:creationId xmlns:a16="http://schemas.microsoft.com/office/drawing/2014/main" id="{2C0405F6-C4B9-8A30-A1F0-1A0E053C07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55723" y="11819801"/>
              <a:ext cx="530795" cy="767957"/>
            </a:xfrm>
            <a:custGeom>
              <a:avLst/>
              <a:gdLst>
                <a:gd name="T0" fmla="*/ 128 w 235"/>
                <a:gd name="T1" fmla="*/ 340 h 340"/>
                <a:gd name="T2" fmla="*/ 124 w 235"/>
                <a:gd name="T3" fmla="*/ 322 h 340"/>
                <a:gd name="T4" fmla="*/ 123 w 235"/>
                <a:gd name="T5" fmla="*/ 306 h 340"/>
                <a:gd name="T6" fmla="*/ 128 w 235"/>
                <a:gd name="T7" fmla="*/ 292 h 340"/>
                <a:gd name="T8" fmla="*/ 139 w 235"/>
                <a:gd name="T9" fmla="*/ 283 h 340"/>
                <a:gd name="T10" fmla="*/ 149 w 235"/>
                <a:gd name="T11" fmla="*/ 274 h 340"/>
                <a:gd name="T12" fmla="*/ 165 w 235"/>
                <a:gd name="T13" fmla="*/ 273 h 340"/>
                <a:gd name="T14" fmla="*/ 174 w 235"/>
                <a:gd name="T15" fmla="*/ 262 h 340"/>
                <a:gd name="T16" fmla="*/ 187 w 235"/>
                <a:gd name="T17" fmla="*/ 257 h 340"/>
                <a:gd name="T18" fmla="*/ 185 w 235"/>
                <a:gd name="T19" fmla="*/ 241 h 340"/>
                <a:gd name="T20" fmla="*/ 194 w 235"/>
                <a:gd name="T21" fmla="*/ 228 h 340"/>
                <a:gd name="T22" fmla="*/ 201 w 235"/>
                <a:gd name="T23" fmla="*/ 219 h 340"/>
                <a:gd name="T24" fmla="*/ 201 w 235"/>
                <a:gd name="T25" fmla="*/ 196 h 340"/>
                <a:gd name="T26" fmla="*/ 203 w 235"/>
                <a:gd name="T27" fmla="*/ 178 h 340"/>
                <a:gd name="T28" fmla="*/ 215 w 235"/>
                <a:gd name="T29" fmla="*/ 130 h 340"/>
                <a:gd name="T30" fmla="*/ 215 w 235"/>
                <a:gd name="T31" fmla="*/ 102 h 340"/>
                <a:gd name="T32" fmla="*/ 215 w 235"/>
                <a:gd name="T33" fmla="*/ 73 h 340"/>
                <a:gd name="T34" fmla="*/ 215 w 235"/>
                <a:gd name="T35" fmla="*/ 47 h 340"/>
                <a:gd name="T36" fmla="*/ 215 w 235"/>
                <a:gd name="T37" fmla="*/ 34 h 340"/>
                <a:gd name="T38" fmla="*/ 235 w 235"/>
                <a:gd name="T39" fmla="*/ 23 h 340"/>
                <a:gd name="T40" fmla="*/ 233 w 235"/>
                <a:gd name="T41" fmla="*/ 7 h 340"/>
                <a:gd name="T42" fmla="*/ 167 w 235"/>
                <a:gd name="T43" fmla="*/ 6 h 340"/>
                <a:gd name="T44" fmla="*/ 140 w 235"/>
                <a:gd name="T45" fmla="*/ 6 h 340"/>
                <a:gd name="T46" fmla="*/ 124 w 235"/>
                <a:gd name="T47" fmla="*/ 4 h 340"/>
                <a:gd name="T48" fmla="*/ 99 w 235"/>
                <a:gd name="T49" fmla="*/ 4 h 340"/>
                <a:gd name="T50" fmla="*/ 83 w 235"/>
                <a:gd name="T51" fmla="*/ 2 h 340"/>
                <a:gd name="T52" fmla="*/ 28 w 235"/>
                <a:gd name="T53" fmla="*/ 0 h 340"/>
                <a:gd name="T54" fmla="*/ 0 w 235"/>
                <a:gd name="T55" fmla="*/ 0 h 340"/>
                <a:gd name="T56" fmla="*/ 7 w 235"/>
                <a:gd name="T57" fmla="*/ 15 h 340"/>
                <a:gd name="T58" fmla="*/ 16 w 235"/>
                <a:gd name="T59" fmla="*/ 25 h 340"/>
                <a:gd name="T60" fmla="*/ 14 w 235"/>
                <a:gd name="T61" fmla="*/ 41 h 340"/>
                <a:gd name="T62" fmla="*/ 21 w 235"/>
                <a:gd name="T63" fmla="*/ 59 h 340"/>
                <a:gd name="T64" fmla="*/ 19 w 235"/>
                <a:gd name="T65" fmla="*/ 71 h 340"/>
                <a:gd name="T66" fmla="*/ 17 w 235"/>
                <a:gd name="T67" fmla="*/ 91 h 340"/>
                <a:gd name="T68" fmla="*/ 28 w 235"/>
                <a:gd name="T69" fmla="*/ 98 h 340"/>
                <a:gd name="T70" fmla="*/ 37 w 235"/>
                <a:gd name="T71" fmla="*/ 109 h 340"/>
                <a:gd name="T72" fmla="*/ 35 w 235"/>
                <a:gd name="T73" fmla="*/ 128 h 340"/>
                <a:gd name="T74" fmla="*/ 42 w 235"/>
                <a:gd name="T75" fmla="*/ 139 h 340"/>
                <a:gd name="T76" fmla="*/ 55 w 235"/>
                <a:gd name="T77" fmla="*/ 157 h 340"/>
                <a:gd name="T78" fmla="*/ 66 w 235"/>
                <a:gd name="T79" fmla="*/ 173 h 340"/>
                <a:gd name="T80" fmla="*/ 66 w 235"/>
                <a:gd name="T81" fmla="*/ 187 h 340"/>
                <a:gd name="T82" fmla="*/ 71 w 235"/>
                <a:gd name="T83" fmla="*/ 203 h 340"/>
                <a:gd name="T84" fmla="*/ 80 w 235"/>
                <a:gd name="T85" fmla="*/ 214 h 340"/>
                <a:gd name="T86" fmla="*/ 69 w 235"/>
                <a:gd name="T87" fmla="*/ 235 h 340"/>
                <a:gd name="T88" fmla="*/ 74 w 235"/>
                <a:gd name="T89" fmla="*/ 249 h 340"/>
                <a:gd name="T90" fmla="*/ 76 w 235"/>
                <a:gd name="T91" fmla="*/ 262 h 340"/>
                <a:gd name="T92" fmla="*/ 85 w 235"/>
                <a:gd name="T93" fmla="*/ 276 h 340"/>
                <a:gd name="T94" fmla="*/ 85 w 235"/>
                <a:gd name="T95" fmla="*/ 292 h 340"/>
                <a:gd name="T96" fmla="*/ 98 w 235"/>
                <a:gd name="T97" fmla="*/ 301 h 340"/>
                <a:gd name="T98" fmla="*/ 106 w 235"/>
                <a:gd name="T99" fmla="*/ 308 h 340"/>
                <a:gd name="T100" fmla="*/ 117 w 235"/>
                <a:gd name="T101" fmla="*/ 322 h 340"/>
                <a:gd name="T102" fmla="*/ 124 w 235"/>
                <a:gd name="T103" fmla="*/ 340 h 340"/>
                <a:gd name="T104" fmla="*/ 128 w 235"/>
                <a:gd name="T105" fmla="*/ 340 h 340"/>
                <a:gd name="T106" fmla="*/ 128 w 235"/>
                <a:gd name="T107" fmla="*/ 340 h 340"/>
                <a:gd name="T108" fmla="*/ 128 w 235"/>
                <a:gd name="T10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5" h="340">
                  <a:moveTo>
                    <a:pt x="128" y="340"/>
                  </a:moveTo>
                  <a:lnTo>
                    <a:pt x="124" y="322"/>
                  </a:lnTo>
                  <a:lnTo>
                    <a:pt x="123" y="306"/>
                  </a:lnTo>
                  <a:lnTo>
                    <a:pt x="128" y="292"/>
                  </a:lnTo>
                  <a:lnTo>
                    <a:pt x="139" y="283"/>
                  </a:lnTo>
                  <a:lnTo>
                    <a:pt x="149" y="274"/>
                  </a:lnTo>
                  <a:lnTo>
                    <a:pt x="165" y="273"/>
                  </a:lnTo>
                  <a:lnTo>
                    <a:pt x="174" y="262"/>
                  </a:lnTo>
                  <a:lnTo>
                    <a:pt x="187" y="257"/>
                  </a:lnTo>
                  <a:lnTo>
                    <a:pt x="185" y="241"/>
                  </a:lnTo>
                  <a:lnTo>
                    <a:pt x="194" y="228"/>
                  </a:lnTo>
                  <a:lnTo>
                    <a:pt x="201" y="219"/>
                  </a:lnTo>
                  <a:lnTo>
                    <a:pt x="201" y="196"/>
                  </a:lnTo>
                  <a:lnTo>
                    <a:pt x="203" y="178"/>
                  </a:lnTo>
                  <a:lnTo>
                    <a:pt x="215" y="130"/>
                  </a:lnTo>
                  <a:lnTo>
                    <a:pt x="215" y="102"/>
                  </a:lnTo>
                  <a:lnTo>
                    <a:pt x="215" y="73"/>
                  </a:lnTo>
                  <a:lnTo>
                    <a:pt x="215" y="47"/>
                  </a:lnTo>
                  <a:lnTo>
                    <a:pt x="215" y="34"/>
                  </a:lnTo>
                  <a:lnTo>
                    <a:pt x="235" y="23"/>
                  </a:lnTo>
                  <a:lnTo>
                    <a:pt x="233" y="7"/>
                  </a:lnTo>
                  <a:lnTo>
                    <a:pt x="167" y="6"/>
                  </a:lnTo>
                  <a:lnTo>
                    <a:pt x="140" y="6"/>
                  </a:lnTo>
                  <a:lnTo>
                    <a:pt x="124" y="4"/>
                  </a:lnTo>
                  <a:lnTo>
                    <a:pt x="99" y="4"/>
                  </a:lnTo>
                  <a:lnTo>
                    <a:pt x="83" y="2"/>
                  </a:lnTo>
                  <a:lnTo>
                    <a:pt x="28" y="0"/>
                  </a:lnTo>
                  <a:lnTo>
                    <a:pt x="0" y="0"/>
                  </a:lnTo>
                  <a:lnTo>
                    <a:pt x="7" y="15"/>
                  </a:lnTo>
                  <a:lnTo>
                    <a:pt x="16" y="25"/>
                  </a:lnTo>
                  <a:lnTo>
                    <a:pt x="14" y="41"/>
                  </a:lnTo>
                  <a:lnTo>
                    <a:pt x="21" y="59"/>
                  </a:lnTo>
                  <a:lnTo>
                    <a:pt x="19" y="71"/>
                  </a:lnTo>
                  <a:lnTo>
                    <a:pt x="17" y="91"/>
                  </a:lnTo>
                  <a:lnTo>
                    <a:pt x="28" y="98"/>
                  </a:lnTo>
                  <a:lnTo>
                    <a:pt x="37" y="109"/>
                  </a:lnTo>
                  <a:lnTo>
                    <a:pt x="35" y="128"/>
                  </a:lnTo>
                  <a:lnTo>
                    <a:pt x="42" y="139"/>
                  </a:lnTo>
                  <a:lnTo>
                    <a:pt x="55" y="157"/>
                  </a:lnTo>
                  <a:lnTo>
                    <a:pt x="66" y="173"/>
                  </a:lnTo>
                  <a:lnTo>
                    <a:pt x="66" y="187"/>
                  </a:lnTo>
                  <a:lnTo>
                    <a:pt x="71" y="203"/>
                  </a:lnTo>
                  <a:lnTo>
                    <a:pt x="80" y="214"/>
                  </a:lnTo>
                  <a:lnTo>
                    <a:pt x="69" y="235"/>
                  </a:lnTo>
                  <a:lnTo>
                    <a:pt x="74" y="249"/>
                  </a:lnTo>
                  <a:lnTo>
                    <a:pt x="76" y="262"/>
                  </a:lnTo>
                  <a:lnTo>
                    <a:pt x="85" y="276"/>
                  </a:lnTo>
                  <a:lnTo>
                    <a:pt x="85" y="292"/>
                  </a:lnTo>
                  <a:lnTo>
                    <a:pt x="98" y="301"/>
                  </a:lnTo>
                  <a:lnTo>
                    <a:pt x="106" y="308"/>
                  </a:lnTo>
                  <a:lnTo>
                    <a:pt x="117" y="322"/>
                  </a:lnTo>
                  <a:lnTo>
                    <a:pt x="124" y="340"/>
                  </a:lnTo>
                  <a:lnTo>
                    <a:pt x="128" y="340"/>
                  </a:lnTo>
                  <a:lnTo>
                    <a:pt x="128" y="340"/>
                  </a:lnTo>
                  <a:lnTo>
                    <a:pt x="128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93">
              <a:extLst>
                <a:ext uri="{FF2B5EF4-FFF2-40B4-BE49-F238E27FC236}">
                  <a16:creationId xmlns:a16="http://schemas.microsoft.com/office/drawing/2014/main" id="{C87F66E6-3767-B9E2-5FFE-4F874D9B3E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75210" y="11817542"/>
              <a:ext cx="686644" cy="878634"/>
            </a:xfrm>
            <a:custGeom>
              <a:avLst/>
              <a:gdLst>
                <a:gd name="T0" fmla="*/ 297 w 304"/>
                <a:gd name="T1" fmla="*/ 389 h 389"/>
                <a:gd name="T2" fmla="*/ 301 w 304"/>
                <a:gd name="T3" fmla="*/ 313 h 389"/>
                <a:gd name="T4" fmla="*/ 303 w 304"/>
                <a:gd name="T5" fmla="*/ 270 h 389"/>
                <a:gd name="T6" fmla="*/ 301 w 304"/>
                <a:gd name="T7" fmla="*/ 242 h 389"/>
                <a:gd name="T8" fmla="*/ 301 w 304"/>
                <a:gd name="T9" fmla="*/ 131 h 389"/>
                <a:gd name="T10" fmla="*/ 304 w 304"/>
                <a:gd name="T11" fmla="*/ 48 h 389"/>
                <a:gd name="T12" fmla="*/ 271 w 304"/>
                <a:gd name="T13" fmla="*/ 37 h 389"/>
                <a:gd name="T14" fmla="*/ 256 w 304"/>
                <a:gd name="T15" fmla="*/ 48 h 389"/>
                <a:gd name="T16" fmla="*/ 93 w 304"/>
                <a:gd name="T17" fmla="*/ 33 h 389"/>
                <a:gd name="T18" fmla="*/ 94 w 304"/>
                <a:gd name="T19" fmla="*/ 1 h 389"/>
                <a:gd name="T20" fmla="*/ 78 w 304"/>
                <a:gd name="T21" fmla="*/ 0 h 389"/>
                <a:gd name="T22" fmla="*/ 4 w 304"/>
                <a:gd name="T23" fmla="*/ 1 h 389"/>
                <a:gd name="T24" fmla="*/ 0 w 304"/>
                <a:gd name="T25" fmla="*/ 51 h 389"/>
                <a:gd name="T26" fmla="*/ 0 w 304"/>
                <a:gd name="T27" fmla="*/ 74 h 389"/>
                <a:gd name="T28" fmla="*/ 2 w 304"/>
                <a:gd name="T29" fmla="*/ 94 h 389"/>
                <a:gd name="T30" fmla="*/ 7 w 304"/>
                <a:gd name="T31" fmla="*/ 108 h 389"/>
                <a:gd name="T32" fmla="*/ 20 w 304"/>
                <a:gd name="T33" fmla="*/ 131 h 389"/>
                <a:gd name="T34" fmla="*/ 30 w 304"/>
                <a:gd name="T35" fmla="*/ 149 h 389"/>
                <a:gd name="T36" fmla="*/ 36 w 304"/>
                <a:gd name="T37" fmla="*/ 163 h 389"/>
                <a:gd name="T38" fmla="*/ 36 w 304"/>
                <a:gd name="T39" fmla="*/ 179 h 389"/>
                <a:gd name="T40" fmla="*/ 34 w 304"/>
                <a:gd name="T41" fmla="*/ 192 h 389"/>
                <a:gd name="T42" fmla="*/ 32 w 304"/>
                <a:gd name="T43" fmla="*/ 208 h 389"/>
                <a:gd name="T44" fmla="*/ 30 w 304"/>
                <a:gd name="T45" fmla="*/ 224 h 389"/>
                <a:gd name="T46" fmla="*/ 32 w 304"/>
                <a:gd name="T47" fmla="*/ 259 h 389"/>
                <a:gd name="T48" fmla="*/ 32 w 304"/>
                <a:gd name="T49" fmla="*/ 373 h 389"/>
                <a:gd name="T50" fmla="*/ 77 w 304"/>
                <a:gd name="T51" fmla="*/ 379 h 389"/>
                <a:gd name="T52" fmla="*/ 297 w 304"/>
                <a:gd name="T53" fmla="*/ 389 h 389"/>
                <a:gd name="T54" fmla="*/ 297 w 304"/>
                <a:gd name="T55" fmla="*/ 389 h 389"/>
                <a:gd name="T56" fmla="*/ 297 w 304"/>
                <a:gd name="T5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4" h="389">
                  <a:moveTo>
                    <a:pt x="297" y="389"/>
                  </a:moveTo>
                  <a:lnTo>
                    <a:pt x="301" y="313"/>
                  </a:lnTo>
                  <a:lnTo>
                    <a:pt x="303" y="270"/>
                  </a:lnTo>
                  <a:lnTo>
                    <a:pt x="301" y="242"/>
                  </a:lnTo>
                  <a:lnTo>
                    <a:pt x="301" y="131"/>
                  </a:lnTo>
                  <a:lnTo>
                    <a:pt x="304" y="48"/>
                  </a:lnTo>
                  <a:lnTo>
                    <a:pt x="271" y="37"/>
                  </a:lnTo>
                  <a:lnTo>
                    <a:pt x="256" y="48"/>
                  </a:lnTo>
                  <a:lnTo>
                    <a:pt x="93" y="33"/>
                  </a:lnTo>
                  <a:lnTo>
                    <a:pt x="94" y="1"/>
                  </a:lnTo>
                  <a:lnTo>
                    <a:pt x="78" y="0"/>
                  </a:lnTo>
                  <a:lnTo>
                    <a:pt x="4" y="1"/>
                  </a:lnTo>
                  <a:lnTo>
                    <a:pt x="0" y="51"/>
                  </a:lnTo>
                  <a:lnTo>
                    <a:pt x="0" y="74"/>
                  </a:lnTo>
                  <a:lnTo>
                    <a:pt x="2" y="94"/>
                  </a:lnTo>
                  <a:lnTo>
                    <a:pt x="7" y="108"/>
                  </a:lnTo>
                  <a:lnTo>
                    <a:pt x="20" y="131"/>
                  </a:lnTo>
                  <a:lnTo>
                    <a:pt x="30" y="149"/>
                  </a:lnTo>
                  <a:lnTo>
                    <a:pt x="36" y="163"/>
                  </a:lnTo>
                  <a:lnTo>
                    <a:pt x="36" y="179"/>
                  </a:lnTo>
                  <a:lnTo>
                    <a:pt x="34" y="192"/>
                  </a:lnTo>
                  <a:lnTo>
                    <a:pt x="32" y="208"/>
                  </a:lnTo>
                  <a:lnTo>
                    <a:pt x="30" y="224"/>
                  </a:lnTo>
                  <a:lnTo>
                    <a:pt x="32" y="259"/>
                  </a:lnTo>
                  <a:lnTo>
                    <a:pt x="32" y="373"/>
                  </a:lnTo>
                  <a:lnTo>
                    <a:pt x="77" y="379"/>
                  </a:lnTo>
                  <a:lnTo>
                    <a:pt x="297" y="389"/>
                  </a:lnTo>
                  <a:lnTo>
                    <a:pt x="297" y="389"/>
                  </a:lnTo>
                  <a:lnTo>
                    <a:pt x="297" y="38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94">
              <a:extLst>
                <a:ext uri="{FF2B5EF4-FFF2-40B4-BE49-F238E27FC236}">
                  <a16:creationId xmlns:a16="http://schemas.microsoft.com/office/drawing/2014/main" id="{9FD514B5-B5B6-28E2-0979-60019CBC97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7209" y="10968271"/>
              <a:ext cx="1014156" cy="1876979"/>
            </a:xfrm>
            <a:custGeom>
              <a:avLst/>
              <a:gdLst>
                <a:gd name="T0" fmla="*/ 399 w 449"/>
                <a:gd name="T1" fmla="*/ 817 h 831"/>
                <a:gd name="T2" fmla="*/ 442 w 449"/>
                <a:gd name="T3" fmla="*/ 630 h 831"/>
                <a:gd name="T4" fmla="*/ 349 w 449"/>
                <a:gd name="T5" fmla="*/ 626 h 831"/>
                <a:gd name="T6" fmla="*/ 228 w 449"/>
                <a:gd name="T7" fmla="*/ 575 h 831"/>
                <a:gd name="T8" fmla="*/ 230 w 449"/>
                <a:gd name="T9" fmla="*/ 463 h 831"/>
                <a:gd name="T10" fmla="*/ 346 w 449"/>
                <a:gd name="T11" fmla="*/ 422 h 831"/>
                <a:gd name="T12" fmla="*/ 428 w 449"/>
                <a:gd name="T13" fmla="*/ 386 h 831"/>
                <a:gd name="T14" fmla="*/ 387 w 449"/>
                <a:gd name="T15" fmla="*/ 270 h 831"/>
                <a:gd name="T16" fmla="*/ 355 w 449"/>
                <a:gd name="T17" fmla="*/ 263 h 831"/>
                <a:gd name="T18" fmla="*/ 326 w 449"/>
                <a:gd name="T19" fmla="*/ 254 h 831"/>
                <a:gd name="T20" fmla="*/ 312 w 449"/>
                <a:gd name="T21" fmla="*/ 222 h 831"/>
                <a:gd name="T22" fmla="*/ 287 w 449"/>
                <a:gd name="T23" fmla="*/ 210 h 831"/>
                <a:gd name="T24" fmla="*/ 271 w 449"/>
                <a:gd name="T25" fmla="*/ 189 h 831"/>
                <a:gd name="T26" fmla="*/ 248 w 449"/>
                <a:gd name="T27" fmla="*/ 164 h 831"/>
                <a:gd name="T28" fmla="*/ 241 w 449"/>
                <a:gd name="T29" fmla="*/ 94 h 831"/>
                <a:gd name="T30" fmla="*/ 219 w 449"/>
                <a:gd name="T31" fmla="*/ 73 h 831"/>
                <a:gd name="T32" fmla="*/ 219 w 449"/>
                <a:gd name="T33" fmla="*/ 46 h 831"/>
                <a:gd name="T34" fmla="*/ 168 w 449"/>
                <a:gd name="T35" fmla="*/ 46 h 831"/>
                <a:gd name="T36" fmla="*/ 155 w 449"/>
                <a:gd name="T37" fmla="*/ 0 h 831"/>
                <a:gd name="T38" fmla="*/ 61 w 449"/>
                <a:gd name="T39" fmla="*/ 2 h 831"/>
                <a:gd name="T40" fmla="*/ 54 w 449"/>
                <a:gd name="T41" fmla="*/ 169 h 831"/>
                <a:gd name="T42" fmla="*/ 40 w 449"/>
                <a:gd name="T43" fmla="*/ 174 h 831"/>
                <a:gd name="T44" fmla="*/ 0 w 449"/>
                <a:gd name="T45" fmla="*/ 181 h 831"/>
                <a:gd name="T46" fmla="*/ 16 w 449"/>
                <a:gd name="T47" fmla="*/ 254 h 831"/>
                <a:gd name="T48" fmla="*/ 54 w 449"/>
                <a:gd name="T49" fmla="*/ 343 h 831"/>
                <a:gd name="T50" fmla="*/ 86 w 449"/>
                <a:gd name="T51" fmla="*/ 422 h 831"/>
                <a:gd name="T52" fmla="*/ 118 w 449"/>
                <a:gd name="T53" fmla="*/ 436 h 831"/>
                <a:gd name="T54" fmla="*/ 139 w 449"/>
                <a:gd name="T55" fmla="*/ 465 h 831"/>
                <a:gd name="T56" fmla="*/ 168 w 449"/>
                <a:gd name="T57" fmla="*/ 493 h 831"/>
                <a:gd name="T58" fmla="*/ 212 w 449"/>
                <a:gd name="T59" fmla="*/ 602 h 831"/>
                <a:gd name="T60" fmla="*/ 230 w 449"/>
                <a:gd name="T61" fmla="*/ 698 h 831"/>
                <a:gd name="T62" fmla="*/ 223 w 449"/>
                <a:gd name="T63" fmla="*/ 723 h 831"/>
                <a:gd name="T64" fmla="*/ 221 w 449"/>
                <a:gd name="T65" fmla="*/ 794 h 831"/>
                <a:gd name="T66" fmla="*/ 285 w 449"/>
                <a:gd name="T67" fmla="*/ 824 h 831"/>
                <a:gd name="T68" fmla="*/ 394 w 449"/>
                <a:gd name="T69" fmla="*/ 831 h 831"/>
                <a:gd name="T70" fmla="*/ 394 w 449"/>
                <a:gd name="T71" fmla="*/ 831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9" h="831">
                  <a:moveTo>
                    <a:pt x="394" y="831"/>
                  </a:moveTo>
                  <a:lnTo>
                    <a:pt x="399" y="817"/>
                  </a:lnTo>
                  <a:lnTo>
                    <a:pt x="421" y="732"/>
                  </a:lnTo>
                  <a:lnTo>
                    <a:pt x="442" y="630"/>
                  </a:lnTo>
                  <a:lnTo>
                    <a:pt x="421" y="625"/>
                  </a:lnTo>
                  <a:lnTo>
                    <a:pt x="349" y="626"/>
                  </a:lnTo>
                  <a:lnTo>
                    <a:pt x="230" y="625"/>
                  </a:lnTo>
                  <a:lnTo>
                    <a:pt x="228" y="575"/>
                  </a:lnTo>
                  <a:lnTo>
                    <a:pt x="226" y="491"/>
                  </a:lnTo>
                  <a:lnTo>
                    <a:pt x="230" y="463"/>
                  </a:lnTo>
                  <a:lnTo>
                    <a:pt x="226" y="436"/>
                  </a:lnTo>
                  <a:lnTo>
                    <a:pt x="346" y="422"/>
                  </a:lnTo>
                  <a:lnTo>
                    <a:pt x="449" y="422"/>
                  </a:lnTo>
                  <a:lnTo>
                    <a:pt x="428" y="386"/>
                  </a:lnTo>
                  <a:lnTo>
                    <a:pt x="388" y="352"/>
                  </a:lnTo>
                  <a:lnTo>
                    <a:pt x="387" y="270"/>
                  </a:lnTo>
                  <a:lnTo>
                    <a:pt x="372" y="276"/>
                  </a:lnTo>
                  <a:lnTo>
                    <a:pt x="355" y="263"/>
                  </a:lnTo>
                  <a:lnTo>
                    <a:pt x="342" y="260"/>
                  </a:lnTo>
                  <a:lnTo>
                    <a:pt x="326" y="254"/>
                  </a:lnTo>
                  <a:lnTo>
                    <a:pt x="328" y="226"/>
                  </a:lnTo>
                  <a:lnTo>
                    <a:pt x="312" y="222"/>
                  </a:lnTo>
                  <a:lnTo>
                    <a:pt x="299" y="219"/>
                  </a:lnTo>
                  <a:lnTo>
                    <a:pt x="287" y="210"/>
                  </a:lnTo>
                  <a:lnTo>
                    <a:pt x="278" y="196"/>
                  </a:lnTo>
                  <a:lnTo>
                    <a:pt x="271" y="189"/>
                  </a:lnTo>
                  <a:lnTo>
                    <a:pt x="259" y="178"/>
                  </a:lnTo>
                  <a:lnTo>
                    <a:pt x="248" y="164"/>
                  </a:lnTo>
                  <a:lnTo>
                    <a:pt x="243" y="148"/>
                  </a:lnTo>
                  <a:lnTo>
                    <a:pt x="241" y="94"/>
                  </a:lnTo>
                  <a:lnTo>
                    <a:pt x="228" y="84"/>
                  </a:lnTo>
                  <a:lnTo>
                    <a:pt x="219" y="73"/>
                  </a:lnTo>
                  <a:lnTo>
                    <a:pt x="232" y="60"/>
                  </a:lnTo>
                  <a:lnTo>
                    <a:pt x="219" y="46"/>
                  </a:lnTo>
                  <a:lnTo>
                    <a:pt x="203" y="48"/>
                  </a:lnTo>
                  <a:lnTo>
                    <a:pt x="168" y="46"/>
                  </a:lnTo>
                  <a:lnTo>
                    <a:pt x="168" y="25"/>
                  </a:lnTo>
                  <a:lnTo>
                    <a:pt x="155" y="0"/>
                  </a:lnTo>
                  <a:lnTo>
                    <a:pt x="77" y="3"/>
                  </a:lnTo>
                  <a:lnTo>
                    <a:pt x="61" y="2"/>
                  </a:lnTo>
                  <a:lnTo>
                    <a:pt x="54" y="87"/>
                  </a:lnTo>
                  <a:lnTo>
                    <a:pt x="54" y="169"/>
                  </a:lnTo>
                  <a:lnTo>
                    <a:pt x="56" y="181"/>
                  </a:lnTo>
                  <a:lnTo>
                    <a:pt x="40" y="174"/>
                  </a:lnTo>
                  <a:lnTo>
                    <a:pt x="24" y="171"/>
                  </a:lnTo>
                  <a:lnTo>
                    <a:pt x="0" y="181"/>
                  </a:lnTo>
                  <a:lnTo>
                    <a:pt x="0" y="233"/>
                  </a:lnTo>
                  <a:lnTo>
                    <a:pt x="16" y="254"/>
                  </a:lnTo>
                  <a:lnTo>
                    <a:pt x="22" y="269"/>
                  </a:lnTo>
                  <a:lnTo>
                    <a:pt x="54" y="343"/>
                  </a:lnTo>
                  <a:lnTo>
                    <a:pt x="66" y="370"/>
                  </a:lnTo>
                  <a:lnTo>
                    <a:pt x="86" y="422"/>
                  </a:lnTo>
                  <a:lnTo>
                    <a:pt x="102" y="427"/>
                  </a:lnTo>
                  <a:lnTo>
                    <a:pt x="118" y="436"/>
                  </a:lnTo>
                  <a:lnTo>
                    <a:pt x="125" y="447"/>
                  </a:lnTo>
                  <a:lnTo>
                    <a:pt x="139" y="465"/>
                  </a:lnTo>
                  <a:lnTo>
                    <a:pt x="171" y="472"/>
                  </a:lnTo>
                  <a:lnTo>
                    <a:pt x="168" y="493"/>
                  </a:lnTo>
                  <a:lnTo>
                    <a:pt x="170" y="591"/>
                  </a:lnTo>
                  <a:lnTo>
                    <a:pt x="212" y="602"/>
                  </a:lnTo>
                  <a:lnTo>
                    <a:pt x="216" y="687"/>
                  </a:lnTo>
                  <a:lnTo>
                    <a:pt x="230" y="698"/>
                  </a:lnTo>
                  <a:lnTo>
                    <a:pt x="219" y="710"/>
                  </a:lnTo>
                  <a:lnTo>
                    <a:pt x="223" y="723"/>
                  </a:lnTo>
                  <a:lnTo>
                    <a:pt x="225" y="746"/>
                  </a:lnTo>
                  <a:lnTo>
                    <a:pt x="221" y="794"/>
                  </a:lnTo>
                  <a:lnTo>
                    <a:pt x="235" y="819"/>
                  </a:lnTo>
                  <a:lnTo>
                    <a:pt x="285" y="824"/>
                  </a:lnTo>
                  <a:lnTo>
                    <a:pt x="353" y="829"/>
                  </a:lnTo>
                  <a:lnTo>
                    <a:pt x="394" y="831"/>
                  </a:lnTo>
                  <a:lnTo>
                    <a:pt x="394" y="831"/>
                  </a:lnTo>
                  <a:lnTo>
                    <a:pt x="394" y="8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95">
              <a:extLst>
                <a:ext uri="{FF2B5EF4-FFF2-40B4-BE49-F238E27FC236}">
                  <a16:creationId xmlns:a16="http://schemas.microsoft.com/office/drawing/2014/main" id="{0807E987-53B1-BC0E-E19A-5BC44AC4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44611" y="10204831"/>
              <a:ext cx="666317" cy="1113539"/>
            </a:xfrm>
            <a:custGeom>
              <a:avLst/>
              <a:gdLst>
                <a:gd name="T0" fmla="*/ 244 w 295"/>
                <a:gd name="T1" fmla="*/ 493 h 493"/>
                <a:gd name="T2" fmla="*/ 277 w 295"/>
                <a:gd name="T3" fmla="*/ 480 h 493"/>
                <a:gd name="T4" fmla="*/ 290 w 295"/>
                <a:gd name="T5" fmla="*/ 479 h 493"/>
                <a:gd name="T6" fmla="*/ 292 w 295"/>
                <a:gd name="T7" fmla="*/ 414 h 493"/>
                <a:gd name="T8" fmla="*/ 292 w 295"/>
                <a:gd name="T9" fmla="*/ 384 h 493"/>
                <a:gd name="T10" fmla="*/ 283 w 295"/>
                <a:gd name="T11" fmla="*/ 334 h 493"/>
                <a:gd name="T12" fmla="*/ 295 w 295"/>
                <a:gd name="T13" fmla="*/ 258 h 493"/>
                <a:gd name="T14" fmla="*/ 279 w 295"/>
                <a:gd name="T15" fmla="*/ 260 h 493"/>
                <a:gd name="T16" fmla="*/ 274 w 295"/>
                <a:gd name="T17" fmla="*/ 244 h 493"/>
                <a:gd name="T18" fmla="*/ 272 w 295"/>
                <a:gd name="T19" fmla="*/ 229 h 493"/>
                <a:gd name="T20" fmla="*/ 260 w 295"/>
                <a:gd name="T21" fmla="*/ 226 h 493"/>
                <a:gd name="T22" fmla="*/ 249 w 295"/>
                <a:gd name="T23" fmla="*/ 212 h 493"/>
                <a:gd name="T24" fmla="*/ 178 w 295"/>
                <a:gd name="T25" fmla="*/ 208 h 493"/>
                <a:gd name="T26" fmla="*/ 178 w 295"/>
                <a:gd name="T27" fmla="*/ 192 h 493"/>
                <a:gd name="T28" fmla="*/ 174 w 295"/>
                <a:gd name="T29" fmla="*/ 82 h 493"/>
                <a:gd name="T30" fmla="*/ 176 w 295"/>
                <a:gd name="T31" fmla="*/ 42 h 493"/>
                <a:gd name="T32" fmla="*/ 162 w 295"/>
                <a:gd name="T33" fmla="*/ 32 h 493"/>
                <a:gd name="T34" fmla="*/ 146 w 295"/>
                <a:gd name="T35" fmla="*/ 30 h 493"/>
                <a:gd name="T36" fmla="*/ 140 w 295"/>
                <a:gd name="T37" fmla="*/ 16 h 493"/>
                <a:gd name="T38" fmla="*/ 119 w 295"/>
                <a:gd name="T39" fmla="*/ 7 h 493"/>
                <a:gd name="T40" fmla="*/ 99 w 295"/>
                <a:gd name="T41" fmla="*/ 5 h 493"/>
                <a:gd name="T42" fmla="*/ 85 w 295"/>
                <a:gd name="T43" fmla="*/ 0 h 493"/>
                <a:gd name="T44" fmla="*/ 66 w 295"/>
                <a:gd name="T45" fmla="*/ 0 h 493"/>
                <a:gd name="T46" fmla="*/ 51 w 295"/>
                <a:gd name="T47" fmla="*/ 5 h 493"/>
                <a:gd name="T48" fmla="*/ 41 w 295"/>
                <a:gd name="T49" fmla="*/ 18 h 493"/>
                <a:gd name="T50" fmla="*/ 32 w 295"/>
                <a:gd name="T51" fmla="*/ 32 h 493"/>
                <a:gd name="T52" fmla="*/ 25 w 295"/>
                <a:gd name="T53" fmla="*/ 41 h 493"/>
                <a:gd name="T54" fmla="*/ 10 w 295"/>
                <a:gd name="T55" fmla="*/ 48 h 493"/>
                <a:gd name="T56" fmla="*/ 23 w 295"/>
                <a:gd name="T57" fmla="*/ 57 h 493"/>
                <a:gd name="T58" fmla="*/ 26 w 295"/>
                <a:gd name="T59" fmla="*/ 73 h 493"/>
                <a:gd name="T60" fmla="*/ 19 w 295"/>
                <a:gd name="T61" fmla="*/ 85 h 493"/>
                <a:gd name="T62" fmla="*/ 10 w 295"/>
                <a:gd name="T63" fmla="*/ 98 h 493"/>
                <a:gd name="T64" fmla="*/ 2 w 295"/>
                <a:gd name="T65" fmla="*/ 115 h 493"/>
                <a:gd name="T66" fmla="*/ 0 w 295"/>
                <a:gd name="T67" fmla="*/ 139 h 493"/>
                <a:gd name="T68" fmla="*/ 2 w 295"/>
                <a:gd name="T69" fmla="*/ 151 h 493"/>
                <a:gd name="T70" fmla="*/ 9 w 295"/>
                <a:gd name="T71" fmla="*/ 171 h 493"/>
                <a:gd name="T72" fmla="*/ 23 w 295"/>
                <a:gd name="T73" fmla="*/ 183 h 493"/>
                <a:gd name="T74" fmla="*/ 18 w 295"/>
                <a:gd name="T75" fmla="*/ 199 h 493"/>
                <a:gd name="T76" fmla="*/ 21 w 295"/>
                <a:gd name="T77" fmla="*/ 224 h 493"/>
                <a:gd name="T78" fmla="*/ 19 w 295"/>
                <a:gd name="T79" fmla="*/ 263 h 493"/>
                <a:gd name="T80" fmla="*/ 32 w 295"/>
                <a:gd name="T81" fmla="*/ 274 h 493"/>
                <a:gd name="T82" fmla="*/ 23 w 295"/>
                <a:gd name="T83" fmla="*/ 345 h 493"/>
                <a:gd name="T84" fmla="*/ 34 w 295"/>
                <a:gd name="T85" fmla="*/ 359 h 493"/>
                <a:gd name="T86" fmla="*/ 19 w 295"/>
                <a:gd name="T87" fmla="*/ 374 h 493"/>
                <a:gd name="T88" fmla="*/ 21 w 295"/>
                <a:gd name="T89" fmla="*/ 413 h 493"/>
                <a:gd name="T90" fmla="*/ 19 w 295"/>
                <a:gd name="T91" fmla="*/ 477 h 493"/>
                <a:gd name="T92" fmla="*/ 71 w 295"/>
                <a:gd name="T93" fmla="*/ 477 h 493"/>
                <a:gd name="T94" fmla="*/ 139 w 295"/>
                <a:gd name="T95" fmla="*/ 479 h 493"/>
                <a:gd name="T96" fmla="*/ 210 w 295"/>
                <a:gd name="T97" fmla="*/ 479 h 493"/>
                <a:gd name="T98" fmla="*/ 244 w 295"/>
                <a:gd name="T99" fmla="*/ 493 h 493"/>
                <a:gd name="T100" fmla="*/ 244 w 295"/>
                <a:gd name="T101" fmla="*/ 493 h 493"/>
                <a:gd name="T102" fmla="*/ 244 w 295"/>
                <a:gd name="T103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5" h="493">
                  <a:moveTo>
                    <a:pt x="244" y="493"/>
                  </a:moveTo>
                  <a:lnTo>
                    <a:pt x="277" y="480"/>
                  </a:lnTo>
                  <a:lnTo>
                    <a:pt x="290" y="479"/>
                  </a:lnTo>
                  <a:lnTo>
                    <a:pt x="292" y="414"/>
                  </a:lnTo>
                  <a:lnTo>
                    <a:pt x="292" y="384"/>
                  </a:lnTo>
                  <a:lnTo>
                    <a:pt x="283" y="334"/>
                  </a:lnTo>
                  <a:lnTo>
                    <a:pt x="295" y="258"/>
                  </a:lnTo>
                  <a:lnTo>
                    <a:pt x="279" y="260"/>
                  </a:lnTo>
                  <a:lnTo>
                    <a:pt x="274" y="244"/>
                  </a:lnTo>
                  <a:lnTo>
                    <a:pt x="272" y="229"/>
                  </a:lnTo>
                  <a:lnTo>
                    <a:pt x="260" y="226"/>
                  </a:lnTo>
                  <a:lnTo>
                    <a:pt x="249" y="212"/>
                  </a:lnTo>
                  <a:lnTo>
                    <a:pt x="178" y="208"/>
                  </a:lnTo>
                  <a:lnTo>
                    <a:pt x="178" y="192"/>
                  </a:lnTo>
                  <a:lnTo>
                    <a:pt x="174" y="82"/>
                  </a:lnTo>
                  <a:lnTo>
                    <a:pt x="176" y="42"/>
                  </a:lnTo>
                  <a:lnTo>
                    <a:pt x="162" y="32"/>
                  </a:lnTo>
                  <a:lnTo>
                    <a:pt x="146" y="30"/>
                  </a:lnTo>
                  <a:lnTo>
                    <a:pt x="140" y="16"/>
                  </a:lnTo>
                  <a:lnTo>
                    <a:pt x="119" y="7"/>
                  </a:lnTo>
                  <a:lnTo>
                    <a:pt x="99" y="5"/>
                  </a:lnTo>
                  <a:lnTo>
                    <a:pt x="85" y="0"/>
                  </a:lnTo>
                  <a:lnTo>
                    <a:pt x="66" y="0"/>
                  </a:lnTo>
                  <a:lnTo>
                    <a:pt x="51" y="5"/>
                  </a:lnTo>
                  <a:lnTo>
                    <a:pt x="41" y="18"/>
                  </a:lnTo>
                  <a:lnTo>
                    <a:pt x="32" y="32"/>
                  </a:lnTo>
                  <a:lnTo>
                    <a:pt x="25" y="41"/>
                  </a:lnTo>
                  <a:lnTo>
                    <a:pt x="10" y="48"/>
                  </a:lnTo>
                  <a:lnTo>
                    <a:pt x="23" y="57"/>
                  </a:lnTo>
                  <a:lnTo>
                    <a:pt x="26" y="73"/>
                  </a:lnTo>
                  <a:lnTo>
                    <a:pt x="19" y="85"/>
                  </a:lnTo>
                  <a:lnTo>
                    <a:pt x="10" y="98"/>
                  </a:lnTo>
                  <a:lnTo>
                    <a:pt x="2" y="115"/>
                  </a:lnTo>
                  <a:lnTo>
                    <a:pt x="0" y="139"/>
                  </a:lnTo>
                  <a:lnTo>
                    <a:pt x="2" y="151"/>
                  </a:lnTo>
                  <a:lnTo>
                    <a:pt x="9" y="171"/>
                  </a:lnTo>
                  <a:lnTo>
                    <a:pt x="23" y="183"/>
                  </a:lnTo>
                  <a:lnTo>
                    <a:pt x="18" y="199"/>
                  </a:lnTo>
                  <a:lnTo>
                    <a:pt x="21" y="224"/>
                  </a:lnTo>
                  <a:lnTo>
                    <a:pt x="19" y="263"/>
                  </a:lnTo>
                  <a:lnTo>
                    <a:pt x="32" y="274"/>
                  </a:lnTo>
                  <a:lnTo>
                    <a:pt x="23" y="345"/>
                  </a:lnTo>
                  <a:lnTo>
                    <a:pt x="34" y="359"/>
                  </a:lnTo>
                  <a:lnTo>
                    <a:pt x="19" y="374"/>
                  </a:lnTo>
                  <a:lnTo>
                    <a:pt x="21" y="413"/>
                  </a:lnTo>
                  <a:lnTo>
                    <a:pt x="19" y="477"/>
                  </a:lnTo>
                  <a:lnTo>
                    <a:pt x="71" y="477"/>
                  </a:lnTo>
                  <a:lnTo>
                    <a:pt x="139" y="479"/>
                  </a:lnTo>
                  <a:lnTo>
                    <a:pt x="210" y="479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96">
              <a:extLst>
                <a:ext uri="{FF2B5EF4-FFF2-40B4-BE49-F238E27FC236}">
                  <a16:creationId xmlns:a16="http://schemas.microsoft.com/office/drawing/2014/main" id="{264E0A05-DACA-B313-1A90-603AE94FCC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253408" y="9927012"/>
              <a:ext cx="865082" cy="1029966"/>
            </a:xfrm>
            <a:custGeom>
              <a:avLst/>
              <a:gdLst>
                <a:gd name="T0" fmla="*/ 324 w 383"/>
                <a:gd name="T1" fmla="*/ 456 h 456"/>
                <a:gd name="T2" fmla="*/ 331 w 383"/>
                <a:gd name="T3" fmla="*/ 374 h 456"/>
                <a:gd name="T4" fmla="*/ 317 w 383"/>
                <a:gd name="T5" fmla="*/ 361 h 456"/>
                <a:gd name="T6" fmla="*/ 329 w 383"/>
                <a:gd name="T7" fmla="*/ 335 h 456"/>
                <a:gd name="T8" fmla="*/ 328 w 383"/>
                <a:gd name="T9" fmla="*/ 295 h 456"/>
                <a:gd name="T10" fmla="*/ 328 w 383"/>
                <a:gd name="T11" fmla="*/ 173 h 456"/>
                <a:gd name="T12" fmla="*/ 360 w 383"/>
                <a:gd name="T13" fmla="*/ 169 h 456"/>
                <a:gd name="T14" fmla="*/ 345 w 383"/>
                <a:gd name="T15" fmla="*/ 158 h 456"/>
                <a:gd name="T16" fmla="*/ 363 w 383"/>
                <a:gd name="T17" fmla="*/ 148 h 456"/>
                <a:gd name="T18" fmla="*/ 361 w 383"/>
                <a:gd name="T19" fmla="*/ 132 h 456"/>
                <a:gd name="T20" fmla="*/ 368 w 383"/>
                <a:gd name="T21" fmla="*/ 119 h 456"/>
                <a:gd name="T22" fmla="*/ 383 w 383"/>
                <a:gd name="T23" fmla="*/ 121 h 456"/>
                <a:gd name="T24" fmla="*/ 365 w 383"/>
                <a:gd name="T25" fmla="*/ 105 h 456"/>
                <a:gd name="T26" fmla="*/ 356 w 383"/>
                <a:gd name="T27" fmla="*/ 98 h 456"/>
                <a:gd name="T28" fmla="*/ 344 w 383"/>
                <a:gd name="T29" fmla="*/ 87 h 456"/>
                <a:gd name="T30" fmla="*/ 344 w 383"/>
                <a:gd name="T31" fmla="*/ 71 h 456"/>
                <a:gd name="T32" fmla="*/ 342 w 383"/>
                <a:gd name="T33" fmla="*/ 55 h 456"/>
                <a:gd name="T34" fmla="*/ 333 w 383"/>
                <a:gd name="T35" fmla="*/ 66 h 456"/>
                <a:gd name="T36" fmla="*/ 319 w 383"/>
                <a:gd name="T37" fmla="*/ 60 h 456"/>
                <a:gd name="T38" fmla="*/ 320 w 383"/>
                <a:gd name="T39" fmla="*/ 44 h 456"/>
                <a:gd name="T40" fmla="*/ 303 w 383"/>
                <a:gd name="T41" fmla="*/ 50 h 456"/>
                <a:gd name="T42" fmla="*/ 276 w 383"/>
                <a:gd name="T43" fmla="*/ 55 h 456"/>
                <a:gd name="T44" fmla="*/ 265 w 383"/>
                <a:gd name="T45" fmla="*/ 44 h 456"/>
                <a:gd name="T46" fmla="*/ 249 w 383"/>
                <a:gd name="T47" fmla="*/ 43 h 456"/>
                <a:gd name="T48" fmla="*/ 237 w 383"/>
                <a:gd name="T49" fmla="*/ 41 h 456"/>
                <a:gd name="T50" fmla="*/ 224 w 383"/>
                <a:gd name="T51" fmla="*/ 27 h 456"/>
                <a:gd name="T52" fmla="*/ 210 w 383"/>
                <a:gd name="T53" fmla="*/ 21 h 456"/>
                <a:gd name="T54" fmla="*/ 192 w 383"/>
                <a:gd name="T55" fmla="*/ 27 h 456"/>
                <a:gd name="T56" fmla="*/ 182 w 383"/>
                <a:gd name="T57" fmla="*/ 16 h 456"/>
                <a:gd name="T58" fmla="*/ 183 w 383"/>
                <a:gd name="T59" fmla="*/ 28 h 456"/>
                <a:gd name="T60" fmla="*/ 144 w 383"/>
                <a:gd name="T61" fmla="*/ 19 h 456"/>
                <a:gd name="T62" fmla="*/ 132 w 383"/>
                <a:gd name="T63" fmla="*/ 19 h 456"/>
                <a:gd name="T64" fmla="*/ 128 w 383"/>
                <a:gd name="T65" fmla="*/ 5 h 456"/>
                <a:gd name="T66" fmla="*/ 112 w 383"/>
                <a:gd name="T67" fmla="*/ 3 h 456"/>
                <a:gd name="T68" fmla="*/ 85 w 383"/>
                <a:gd name="T69" fmla="*/ 0 h 456"/>
                <a:gd name="T70" fmla="*/ 91 w 383"/>
                <a:gd name="T71" fmla="*/ 117 h 456"/>
                <a:gd name="T72" fmla="*/ 23 w 383"/>
                <a:gd name="T73" fmla="*/ 119 h 456"/>
                <a:gd name="T74" fmla="*/ 20 w 383"/>
                <a:gd name="T75" fmla="*/ 149 h 456"/>
                <a:gd name="T76" fmla="*/ 21 w 383"/>
                <a:gd name="T77" fmla="*/ 203 h 456"/>
                <a:gd name="T78" fmla="*/ 0 w 383"/>
                <a:gd name="T79" fmla="*/ 203 h 456"/>
                <a:gd name="T80" fmla="*/ 25 w 383"/>
                <a:gd name="T81" fmla="*/ 212 h 456"/>
                <a:gd name="T82" fmla="*/ 21 w 383"/>
                <a:gd name="T83" fmla="*/ 238 h 456"/>
                <a:gd name="T84" fmla="*/ 45 w 383"/>
                <a:gd name="T85" fmla="*/ 237 h 456"/>
                <a:gd name="T86" fmla="*/ 50 w 383"/>
                <a:gd name="T87" fmla="*/ 247 h 456"/>
                <a:gd name="T88" fmla="*/ 57 w 383"/>
                <a:gd name="T89" fmla="*/ 258 h 456"/>
                <a:gd name="T90" fmla="*/ 69 w 383"/>
                <a:gd name="T91" fmla="*/ 272 h 456"/>
                <a:gd name="T92" fmla="*/ 87 w 383"/>
                <a:gd name="T93" fmla="*/ 285 h 456"/>
                <a:gd name="T94" fmla="*/ 107 w 383"/>
                <a:gd name="T95" fmla="*/ 297 h 456"/>
                <a:gd name="T96" fmla="*/ 126 w 383"/>
                <a:gd name="T97" fmla="*/ 303 h 456"/>
                <a:gd name="T98" fmla="*/ 146 w 383"/>
                <a:gd name="T99" fmla="*/ 308 h 456"/>
                <a:gd name="T100" fmla="*/ 160 w 383"/>
                <a:gd name="T101" fmla="*/ 317 h 456"/>
                <a:gd name="T102" fmla="*/ 171 w 383"/>
                <a:gd name="T103" fmla="*/ 331 h 456"/>
                <a:gd name="T104" fmla="*/ 189 w 383"/>
                <a:gd name="T105" fmla="*/ 345 h 456"/>
                <a:gd name="T106" fmla="*/ 223 w 383"/>
                <a:gd name="T107" fmla="*/ 359 h 456"/>
                <a:gd name="T108" fmla="*/ 231 w 383"/>
                <a:gd name="T109" fmla="*/ 370 h 456"/>
                <a:gd name="T110" fmla="*/ 249 w 383"/>
                <a:gd name="T111" fmla="*/ 379 h 456"/>
                <a:gd name="T112" fmla="*/ 256 w 383"/>
                <a:gd name="T113" fmla="*/ 399 h 456"/>
                <a:gd name="T114" fmla="*/ 279 w 383"/>
                <a:gd name="T115" fmla="*/ 422 h 456"/>
                <a:gd name="T116" fmla="*/ 306 w 383"/>
                <a:gd name="T117" fmla="*/ 447 h 456"/>
                <a:gd name="T118" fmla="*/ 324 w 383"/>
                <a:gd name="T119" fmla="*/ 456 h 456"/>
                <a:gd name="T120" fmla="*/ 324 w 383"/>
                <a:gd name="T121" fmla="*/ 456 h 456"/>
                <a:gd name="T122" fmla="*/ 324 w 383"/>
                <a:gd name="T12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3" h="456">
                  <a:moveTo>
                    <a:pt x="324" y="456"/>
                  </a:moveTo>
                  <a:lnTo>
                    <a:pt x="331" y="374"/>
                  </a:lnTo>
                  <a:lnTo>
                    <a:pt x="317" y="361"/>
                  </a:lnTo>
                  <a:lnTo>
                    <a:pt x="329" y="335"/>
                  </a:lnTo>
                  <a:lnTo>
                    <a:pt x="328" y="295"/>
                  </a:lnTo>
                  <a:lnTo>
                    <a:pt x="328" y="173"/>
                  </a:lnTo>
                  <a:lnTo>
                    <a:pt x="360" y="169"/>
                  </a:lnTo>
                  <a:lnTo>
                    <a:pt x="345" y="158"/>
                  </a:lnTo>
                  <a:lnTo>
                    <a:pt x="363" y="148"/>
                  </a:lnTo>
                  <a:lnTo>
                    <a:pt x="361" y="132"/>
                  </a:lnTo>
                  <a:lnTo>
                    <a:pt x="368" y="119"/>
                  </a:lnTo>
                  <a:lnTo>
                    <a:pt x="383" y="121"/>
                  </a:lnTo>
                  <a:lnTo>
                    <a:pt x="365" y="105"/>
                  </a:lnTo>
                  <a:lnTo>
                    <a:pt x="356" y="98"/>
                  </a:lnTo>
                  <a:lnTo>
                    <a:pt x="344" y="87"/>
                  </a:lnTo>
                  <a:lnTo>
                    <a:pt x="344" y="71"/>
                  </a:lnTo>
                  <a:lnTo>
                    <a:pt x="342" y="55"/>
                  </a:lnTo>
                  <a:lnTo>
                    <a:pt x="333" y="66"/>
                  </a:lnTo>
                  <a:lnTo>
                    <a:pt x="319" y="60"/>
                  </a:lnTo>
                  <a:lnTo>
                    <a:pt x="320" y="44"/>
                  </a:lnTo>
                  <a:lnTo>
                    <a:pt x="303" y="50"/>
                  </a:lnTo>
                  <a:lnTo>
                    <a:pt x="276" y="55"/>
                  </a:lnTo>
                  <a:lnTo>
                    <a:pt x="265" y="44"/>
                  </a:lnTo>
                  <a:lnTo>
                    <a:pt x="249" y="43"/>
                  </a:lnTo>
                  <a:lnTo>
                    <a:pt x="237" y="41"/>
                  </a:lnTo>
                  <a:lnTo>
                    <a:pt x="224" y="27"/>
                  </a:lnTo>
                  <a:lnTo>
                    <a:pt x="210" y="21"/>
                  </a:lnTo>
                  <a:lnTo>
                    <a:pt x="192" y="27"/>
                  </a:lnTo>
                  <a:lnTo>
                    <a:pt x="182" y="16"/>
                  </a:lnTo>
                  <a:lnTo>
                    <a:pt x="183" y="28"/>
                  </a:lnTo>
                  <a:lnTo>
                    <a:pt x="144" y="19"/>
                  </a:lnTo>
                  <a:lnTo>
                    <a:pt x="132" y="19"/>
                  </a:lnTo>
                  <a:lnTo>
                    <a:pt x="128" y="5"/>
                  </a:lnTo>
                  <a:lnTo>
                    <a:pt x="112" y="3"/>
                  </a:lnTo>
                  <a:lnTo>
                    <a:pt x="85" y="0"/>
                  </a:lnTo>
                  <a:lnTo>
                    <a:pt x="91" y="117"/>
                  </a:lnTo>
                  <a:lnTo>
                    <a:pt x="23" y="119"/>
                  </a:lnTo>
                  <a:lnTo>
                    <a:pt x="20" y="149"/>
                  </a:lnTo>
                  <a:lnTo>
                    <a:pt x="21" y="203"/>
                  </a:lnTo>
                  <a:lnTo>
                    <a:pt x="0" y="203"/>
                  </a:lnTo>
                  <a:lnTo>
                    <a:pt x="25" y="212"/>
                  </a:lnTo>
                  <a:lnTo>
                    <a:pt x="21" y="238"/>
                  </a:lnTo>
                  <a:lnTo>
                    <a:pt x="45" y="237"/>
                  </a:lnTo>
                  <a:lnTo>
                    <a:pt x="50" y="247"/>
                  </a:lnTo>
                  <a:lnTo>
                    <a:pt x="57" y="258"/>
                  </a:lnTo>
                  <a:lnTo>
                    <a:pt x="69" y="272"/>
                  </a:lnTo>
                  <a:lnTo>
                    <a:pt x="87" y="285"/>
                  </a:lnTo>
                  <a:lnTo>
                    <a:pt x="107" y="297"/>
                  </a:lnTo>
                  <a:lnTo>
                    <a:pt x="126" y="303"/>
                  </a:lnTo>
                  <a:lnTo>
                    <a:pt x="146" y="308"/>
                  </a:lnTo>
                  <a:lnTo>
                    <a:pt x="160" y="317"/>
                  </a:lnTo>
                  <a:lnTo>
                    <a:pt x="171" y="331"/>
                  </a:lnTo>
                  <a:lnTo>
                    <a:pt x="189" y="345"/>
                  </a:lnTo>
                  <a:lnTo>
                    <a:pt x="223" y="359"/>
                  </a:lnTo>
                  <a:lnTo>
                    <a:pt x="231" y="370"/>
                  </a:lnTo>
                  <a:lnTo>
                    <a:pt x="249" y="379"/>
                  </a:lnTo>
                  <a:lnTo>
                    <a:pt x="256" y="399"/>
                  </a:lnTo>
                  <a:lnTo>
                    <a:pt x="279" y="422"/>
                  </a:lnTo>
                  <a:lnTo>
                    <a:pt x="306" y="447"/>
                  </a:lnTo>
                  <a:lnTo>
                    <a:pt x="324" y="456"/>
                  </a:lnTo>
                  <a:lnTo>
                    <a:pt x="324" y="456"/>
                  </a:lnTo>
                  <a:lnTo>
                    <a:pt x="324" y="4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97">
              <a:extLst>
                <a:ext uri="{FF2B5EF4-FFF2-40B4-BE49-F238E27FC236}">
                  <a16:creationId xmlns:a16="http://schemas.microsoft.com/office/drawing/2014/main" id="{1CF23755-FCE6-9369-440E-12DB511FAB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10191279"/>
              <a:ext cx="865082" cy="415600"/>
            </a:xfrm>
            <a:custGeom>
              <a:avLst/>
              <a:gdLst>
                <a:gd name="T0" fmla="*/ 241 w 383"/>
                <a:gd name="T1" fmla="*/ 184 h 184"/>
                <a:gd name="T2" fmla="*/ 241 w 383"/>
                <a:gd name="T3" fmla="*/ 159 h 184"/>
                <a:gd name="T4" fmla="*/ 267 w 383"/>
                <a:gd name="T5" fmla="*/ 159 h 184"/>
                <a:gd name="T6" fmla="*/ 283 w 383"/>
                <a:gd name="T7" fmla="*/ 161 h 184"/>
                <a:gd name="T8" fmla="*/ 335 w 383"/>
                <a:gd name="T9" fmla="*/ 161 h 184"/>
                <a:gd name="T10" fmla="*/ 380 w 383"/>
                <a:gd name="T11" fmla="*/ 162 h 184"/>
                <a:gd name="T12" fmla="*/ 383 w 383"/>
                <a:gd name="T13" fmla="*/ 139 h 184"/>
                <a:gd name="T14" fmla="*/ 380 w 383"/>
                <a:gd name="T15" fmla="*/ 111 h 184"/>
                <a:gd name="T16" fmla="*/ 383 w 383"/>
                <a:gd name="T17" fmla="*/ 79 h 184"/>
                <a:gd name="T18" fmla="*/ 381 w 383"/>
                <a:gd name="T19" fmla="*/ 63 h 184"/>
                <a:gd name="T20" fmla="*/ 369 w 383"/>
                <a:gd name="T21" fmla="*/ 64 h 184"/>
                <a:gd name="T22" fmla="*/ 353 w 383"/>
                <a:gd name="T23" fmla="*/ 59 h 184"/>
                <a:gd name="T24" fmla="*/ 342 w 383"/>
                <a:gd name="T25" fmla="*/ 50 h 184"/>
                <a:gd name="T26" fmla="*/ 328 w 383"/>
                <a:gd name="T27" fmla="*/ 48 h 184"/>
                <a:gd name="T28" fmla="*/ 317 w 383"/>
                <a:gd name="T29" fmla="*/ 41 h 184"/>
                <a:gd name="T30" fmla="*/ 305 w 383"/>
                <a:gd name="T31" fmla="*/ 36 h 184"/>
                <a:gd name="T32" fmla="*/ 296 w 383"/>
                <a:gd name="T33" fmla="*/ 29 h 184"/>
                <a:gd name="T34" fmla="*/ 282 w 383"/>
                <a:gd name="T35" fmla="*/ 34 h 184"/>
                <a:gd name="T36" fmla="*/ 269 w 383"/>
                <a:gd name="T37" fmla="*/ 32 h 184"/>
                <a:gd name="T38" fmla="*/ 260 w 383"/>
                <a:gd name="T39" fmla="*/ 22 h 184"/>
                <a:gd name="T40" fmla="*/ 253 w 383"/>
                <a:gd name="T41" fmla="*/ 11 h 184"/>
                <a:gd name="T42" fmla="*/ 237 w 383"/>
                <a:gd name="T43" fmla="*/ 2 h 184"/>
                <a:gd name="T44" fmla="*/ 225 w 383"/>
                <a:gd name="T45" fmla="*/ 0 h 184"/>
                <a:gd name="T46" fmla="*/ 210 w 383"/>
                <a:gd name="T47" fmla="*/ 6 h 184"/>
                <a:gd name="T48" fmla="*/ 194 w 383"/>
                <a:gd name="T49" fmla="*/ 4 h 184"/>
                <a:gd name="T50" fmla="*/ 127 w 383"/>
                <a:gd name="T51" fmla="*/ 6 h 184"/>
                <a:gd name="T52" fmla="*/ 88 w 383"/>
                <a:gd name="T53" fmla="*/ 4 h 184"/>
                <a:gd name="T54" fmla="*/ 56 w 383"/>
                <a:gd name="T55" fmla="*/ 6 h 184"/>
                <a:gd name="T56" fmla="*/ 0 w 383"/>
                <a:gd name="T57" fmla="*/ 2 h 184"/>
                <a:gd name="T58" fmla="*/ 2 w 383"/>
                <a:gd name="T59" fmla="*/ 16 h 184"/>
                <a:gd name="T60" fmla="*/ 4 w 383"/>
                <a:gd name="T61" fmla="*/ 32 h 184"/>
                <a:gd name="T62" fmla="*/ 8 w 383"/>
                <a:gd name="T63" fmla="*/ 45 h 184"/>
                <a:gd name="T64" fmla="*/ 16 w 383"/>
                <a:gd name="T65" fmla="*/ 56 h 184"/>
                <a:gd name="T66" fmla="*/ 22 w 383"/>
                <a:gd name="T67" fmla="*/ 70 h 184"/>
                <a:gd name="T68" fmla="*/ 24 w 383"/>
                <a:gd name="T69" fmla="*/ 86 h 184"/>
                <a:gd name="T70" fmla="*/ 59 w 383"/>
                <a:gd name="T71" fmla="*/ 88 h 184"/>
                <a:gd name="T72" fmla="*/ 88 w 383"/>
                <a:gd name="T73" fmla="*/ 88 h 184"/>
                <a:gd name="T74" fmla="*/ 113 w 383"/>
                <a:gd name="T75" fmla="*/ 75 h 184"/>
                <a:gd name="T76" fmla="*/ 123 w 383"/>
                <a:gd name="T77" fmla="*/ 86 h 184"/>
                <a:gd name="T78" fmla="*/ 123 w 383"/>
                <a:gd name="T79" fmla="*/ 109 h 184"/>
                <a:gd name="T80" fmla="*/ 125 w 383"/>
                <a:gd name="T81" fmla="*/ 157 h 184"/>
                <a:gd name="T82" fmla="*/ 161 w 383"/>
                <a:gd name="T83" fmla="*/ 159 h 184"/>
                <a:gd name="T84" fmla="*/ 170 w 383"/>
                <a:gd name="T85" fmla="*/ 182 h 184"/>
                <a:gd name="T86" fmla="*/ 200 w 383"/>
                <a:gd name="T87" fmla="*/ 182 h 184"/>
                <a:gd name="T88" fmla="*/ 241 w 383"/>
                <a:gd name="T89" fmla="*/ 184 h 184"/>
                <a:gd name="T90" fmla="*/ 241 w 383"/>
                <a:gd name="T91" fmla="*/ 184 h 184"/>
                <a:gd name="T92" fmla="*/ 241 w 383"/>
                <a:gd name="T9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83" h="184">
                  <a:moveTo>
                    <a:pt x="241" y="184"/>
                  </a:moveTo>
                  <a:lnTo>
                    <a:pt x="241" y="159"/>
                  </a:lnTo>
                  <a:lnTo>
                    <a:pt x="267" y="159"/>
                  </a:lnTo>
                  <a:lnTo>
                    <a:pt x="283" y="161"/>
                  </a:lnTo>
                  <a:lnTo>
                    <a:pt x="335" y="161"/>
                  </a:lnTo>
                  <a:lnTo>
                    <a:pt x="380" y="162"/>
                  </a:lnTo>
                  <a:lnTo>
                    <a:pt x="383" y="139"/>
                  </a:lnTo>
                  <a:lnTo>
                    <a:pt x="380" y="111"/>
                  </a:lnTo>
                  <a:lnTo>
                    <a:pt x="383" y="79"/>
                  </a:lnTo>
                  <a:lnTo>
                    <a:pt x="381" y="63"/>
                  </a:lnTo>
                  <a:lnTo>
                    <a:pt x="369" y="64"/>
                  </a:lnTo>
                  <a:lnTo>
                    <a:pt x="353" y="59"/>
                  </a:lnTo>
                  <a:lnTo>
                    <a:pt x="342" y="50"/>
                  </a:lnTo>
                  <a:lnTo>
                    <a:pt x="328" y="48"/>
                  </a:lnTo>
                  <a:lnTo>
                    <a:pt x="317" y="41"/>
                  </a:lnTo>
                  <a:lnTo>
                    <a:pt x="305" y="36"/>
                  </a:lnTo>
                  <a:lnTo>
                    <a:pt x="296" y="29"/>
                  </a:lnTo>
                  <a:lnTo>
                    <a:pt x="282" y="34"/>
                  </a:lnTo>
                  <a:lnTo>
                    <a:pt x="269" y="32"/>
                  </a:lnTo>
                  <a:lnTo>
                    <a:pt x="260" y="22"/>
                  </a:lnTo>
                  <a:lnTo>
                    <a:pt x="253" y="11"/>
                  </a:lnTo>
                  <a:lnTo>
                    <a:pt x="237" y="2"/>
                  </a:lnTo>
                  <a:lnTo>
                    <a:pt x="225" y="0"/>
                  </a:lnTo>
                  <a:lnTo>
                    <a:pt x="210" y="6"/>
                  </a:lnTo>
                  <a:lnTo>
                    <a:pt x="194" y="4"/>
                  </a:lnTo>
                  <a:lnTo>
                    <a:pt x="127" y="6"/>
                  </a:lnTo>
                  <a:lnTo>
                    <a:pt x="88" y="4"/>
                  </a:lnTo>
                  <a:lnTo>
                    <a:pt x="56" y="6"/>
                  </a:lnTo>
                  <a:lnTo>
                    <a:pt x="0" y="2"/>
                  </a:lnTo>
                  <a:lnTo>
                    <a:pt x="2" y="16"/>
                  </a:lnTo>
                  <a:lnTo>
                    <a:pt x="4" y="32"/>
                  </a:lnTo>
                  <a:lnTo>
                    <a:pt x="8" y="45"/>
                  </a:lnTo>
                  <a:lnTo>
                    <a:pt x="16" y="56"/>
                  </a:lnTo>
                  <a:lnTo>
                    <a:pt x="22" y="70"/>
                  </a:lnTo>
                  <a:lnTo>
                    <a:pt x="24" y="86"/>
                  </a:lnTo>
                  <a:lnTo>
                    <a:pt x="59" y="88"/>
                  </a:lnTo>
                  <a:lnTo>
                    <a:pt x="88" y="88"/>
                  </a:lnTo>
                  <a:lnTo>
                    <a:pt x="113" y="75"/>
                  </a:lnTo>
                  <a:lnTo>
                    <a:pt x="123" y="86"/>
                  </a:lnTo>
                  <a:lnTo>
                    <a:pt x="123" y="109"/>
                  </a:lnTo>
                  <a:lnTo>
                    <a:pt x="125" y="157"/>
                  </a:lnTo>
                  <a:lnTo>
                    <a:pt x="161" y="159"/>
                  </a:lnTo>
                  <a:lnTo>
                    <a:pt x="170" y="182"/>
                  </a:lnTo>
                  <a:lnTo>
                    <a:pt x="200" y="182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98">
              <a:extLst>
                <a:ext uri="{FF2B5EF4-FFF2-40B4-BE49-F238E27FC236}">
                  <a16:creationId xmlns:a16="http://schemas.microsoft.com/office/drawing/2014/main" id="{5ACEA86D-CFFE-6219-69DF-07257129BD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656059" y="10975048"/>
              <a:ext cx="880892" cy="950912"/>
            </a:xfrm>
            <a:custGeom>
              <a:avLst/>
              <a:gdLst>
                <a:gd name="T0" fmla="*/ 285 w 390"/>
                <a:gd name="T1" fmla="*/ 403 h 421"/>
                <a:gd name="T2" fmla="*/ 294 w 390"/>
                <a:gd name="T3" fmla="*/ 317 h 421"/>
                <a:gd name="T4" fmla="*/ 297 w 390"/>
                <a:gd name="T5" fmla="*/ 285 h 421"/>
                <a:gd name="T6" fmla="*/ 321 w 390"/>
                <a:gd name="T7" fmla="*/ 273 h 421"/>
                <a:gd name="T8" fmla="*/ 347 w 390"/>
                <a:gd name="T9" fmla="*/ 227 h 421"/>
                <a:gd name="T10" fmla="*/ 378 w 390"/>
                <a:gd name="T11" fmla="*/ 209 h 421"/>
                <a:gd name="T12" fmla="*/ 388 w 390"/>
                <a:gd name="T13" fmla="*/ 171 h 421"/>
                <a:gd name="T14" fmla="*/ 390 w 390"/>
                <a:gd name="T15" fmla="*/ 141 h 421"/>
                <a:gd name="T16" fmla="*/ 360 w 390"/>
                <a:gd name="T17" fmla="*/ 122 h 421"/>
                <a:gd name="T18" fmla="*/ 324 w 390"/>
                <a:gd name="T19" fmla="*/ 118 h 421"/>
                <a:gd name="T20" fmla="*/ 292 w 390"/>
                <a:gd name="T21" fmla="*/ 139 h 421"/>
                <a:gd name="T22" fmla="*/ 269 w 390"/>
                <a:gd name="T23" fmla="*/ 122 h 421"/>
                <a:gd name="T24" fmla="*/ 248 w 390"/>
                <a:gd name="T25" fmla="*/ 109 h 421"/>
                <a:gd name="T26" fmla="*/ 221 w 390"/>
                <a:gd name="T27" fmla="*/ 95 h 421"/>
                <a:gd name="T28" fmla="*/ 191 w 390"/>
                <a:gd name="T29" fmla="*/ 75 h 421"/>
                <a:gd name="T30" fmla="*/ 164 w 390"/>
                <a:gd name="T31" fmla="*/ 56 h 421"/>
                <a:gd name="T32" fmla="*/ 141 w 390"/>
                <a:gd name="T33" fmla="*/ 34 h 421"/>
                <a:gd name="T34" fmla="*/ 125 w 390"/>
                <a:gd name="T35" fmla="*/ 9 h 421"/>
                <a:gd name="T36" fmla="*/ 89 w 390"/>
                <a:gd name="T37" fmla="*/ 27 h 421"/>
                <a:gd name="T38" fmla="*/ 57 w 390"/>
                <a:gd name="T39" fmla="*/ 47 h 421"/>
                <a:gd name="T40" fmla="*/ 48 w 390"/>
                <a:gd name="T41" fmla="*/ 93 h 421"/>
                <a:gd name="T42" fmla="*/ 30 w 390"/>
                <a:gd name="T43" fmla="*/ 139 h 421"/>
                <a:gd name="T44" fmla="*/ 11 w 390"/>
                <a:gd name="T45" fmla="*/ 198 h 421"/>
                <a:gd name="T46" fmla="*/ 6 w 390"/>
                <a:gd name="T47" fmla="*/ 234 h 421"/>
                <a:gd name="T48" fmla="*/ 7 w 390"/>
                <a:gd name="T49" fmla="*/ 266 h 421"/>
                <a:gd name="T50" fmla="*/ 29 w 390"/>
                <a:gd name="T51" fmla="*/ 278 h 421"/>
                <a:gd name="T52" fmla="*/ 57 w 390"/>
                <a:gd name="T53" fmla="*/ 294 h 421"/>
                <a:gd name="T54" fmla="*/ 91 w 390"/>
                <a:gd name="T55" fmla="*/ 301 h 421"/>
                <a:gd name="T56" fmla="*/ 119 w 390"/>
                <a:gd name="T57" fmla="*/ 308 h 421"/>
                <a:gd name="T58" fmla="*/ 152 w 390"/>
                <a:gd name="T59" fmla="*/ 310 h 421"/>
                <a:gd name="T60" fmla="*/ 168 w 390"/>
                <a:gd name="T61" fmla="*/ 314 h 421"/>
                <a:gd name="T62" fmla="*/ 176 w 390"/>
                <a:gd name="T63" fmla="*/ 339 h 421"/>
                <a:gd name="T64" fmla="*/ 198 w 390"/>
                <a:gd name="T65" fmla="*/ 356 h 421"/>
                <a:gd name="T66" fmla="*/ 230 w 390"/>
                <a:gd name="T67" fmla="*/ 380 h 421"/>
                <a:gd name="T68" fmla="*/ 264 w 390"/>
                <a:gd name="T69" fmla="*/ 397 h 421"/>
                <a:gd name="T70" fmla="*/ 290 w 390"/>
                <a:gd name="T71" fmla="*/ 421 h 421"/>
                <a:gd name="T72" fmla="*/ 290 w 390"/>
                <a:gd name="T73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421">
                  <a:moveTo>
                    <a:pt x="290" y="421"/>
                  </a:moveTo>
                  <a:lnTo>
                    <a:pt x="285" y="403"/>
                  </a:lnTo>
                  <a:lnTo>
                    <a:pt x="296" y="346"/>
                  </a:lnTo>
                  <a:lnTo>
                    <a:pt x="294" y="317"/>
                  </a:lnTo>
                  <a:lnTo>
                    <a:pt x="289" y="301"/>
                  </a:lnTo>
                  <a:lnTo>
                    <a:pt x="297" y="285"/>
                  </a:lnTo>
                  <a:lnTo>
                    <a:pt x="310" y="284"/>
                  </a:lnTo>
                  <a:lnTo>
                    <a:pt x="321" y="273"/>
                  </a:lnTo>
                  <a:lnTo>
                    <a:pt x="331" y="248"/>
                  </a:lnTo>
                  <a:lnTo>
                    <a:pt x="347" y="227"/>
                  </a:lnTo>
                  <a:lnTo>
                    <a:pt x="365" y="211"/>
                  </a:lnTo>
                  <a:lnTo>
                    <a:pt x="378" y="209"/>
                  </a:lnTo>
                  <a:lnTo>
                    <a:pt x="385" y="186"/>
                  </a:lnTo>
                  <a:lnTo>
                    <a:pt x="388" y="171"/>
                  </a:lnTo>
                  <a:lnTo>
                    <a:pt x="386" y="157"/>
                  </a:lnTo>
                  <a:lnTo>
                    <a:pt x="390" y="141"/>
                  </a:lnTo>
                  <a:lnTo>
                    <a:pt x="378" y="138"/>
                  </a:lnTo>
                  <a:lnTo>
                    <a:pt x="360" y="122"/>
                  </a:lnTo>
                  <a:lnTo>
                    <a:pt x="344" y="123"/>
                  </a:lnTo>
                  <a:lnTo>
                    <a:pt x="324" y="118"/>
                  </a:lnTo>
                  <a:lnTo>
                    <a:pt x="301" y="118"/>
                  </a:lnTo>
                  <a:lnTo>
                    <a:pt x="292" y="139"/>
                  </a:lnTo>
                  <a:lnTo>
                    <a:pt x="289" y="123"/>
                  </a:lnTo>
                  <a:lnTo>
                    <a:pt x="269" y="122"/>
                  </a:lnTo>
                  <a:lnTo>
                    <a:pt x="264" y="104"/>
                  </a:lnTo>
                  <a:lnTo>
                    <a:pt x="248" y="109"/>
                  </a:lnTo>
                  <a:lnTo>
                    <a:pt x="237" y="97"/>
                  </a:lnTo>
                  <a:lnTo>
                    <a:pt x="221" y="95"/>
                  </a:lnTo>
                  <a:lnTo>
                    <a:pt x="208" y="84"/>
                  </a:lnTo>
                  <a:lnTo>
                    <a:pt x="191" y="75"/>
                  </a:lnTo>
                  <a:lnTo>
                    <a:pt x="178" y="65"/>
                  </a:lnTo>
                  <a:lnTo>
                    <a:pt x="164" y="56"/>
                  </a:lnTo>
                  <a:lnTo>
                    <a:pt x="148" y="45"/>
                  </a:lnTo>
                  <a:lnTo>
                    <a:pt x="141" y="34"/>
                  </a:lnTo>
                  <a:lnTo>
                    <a:pt x="128" y="22"/>
                  </a:lnTo>
                  <a:lnTo>
                    <a:pt x="125" y="9"/>
                  </a:lnTo>
                  <a:lnTo>
                    <a:pt x="109" y="0"/>
                  </a:lnTo>
                  <a:lnTo>
                    <a:pt x="89" y="27"/>
                  </a:lnTo>
                  <a:lnTo>
                    <a:pt x="80" y="45"/>
                  </a:lnTo>
                  <a:lnTo>
                    <a:pt x="57" y="47"/>
                  </a:lnTo>
                  <a:lnTo>
                    <a:pt x="48" y="72"/>
                  </a:lnTo>
                  <a:lnTo>
                    <a:pt x="48" y="93"/>
                  </a:lnTo>
                  <a:lnTo>
                    <a:pt x="36" y="114"/>
                  </a:lnTo>
                  <a:lnTo>
                    <a:pt x="30" y="139"/>
                  </a:lnTo>
                  <a:lnTo>
                    <a:pt x="25" y="152"/>
                  </a:lnTo>
                  <a:lnTo>
                    <a:pt x="11" y="198"/>
                  </a:lnTo>
                  <a:lnTo>
                    <a:pt x="6" y="211"/>
                  </a:lnTo>
                  <a:lnTo>
                    <a:pt x="6" y="234"/>
                  </a:lnTo>
                  <a:lnTo>
                    <a:pt x="0" y="255"/>
                  </a:lnTo>
                  <a:lnTo>
                    <a:pt x="7" y="266"/>
                  </a:lnTo>
                  <a:lnTo>
                    <a:pt x="16" y="280"/>
                  </a:lnTo>
                  <a:lnTo>
                    <a:pt x="29" y="278"/>
                  </a:lnTo>
                  <a:lnTo>
                    <a:pt x="45" y="284"/>
                  </a:lnTo>
                  <a:lnTo>
                    <a:pt x="57" y="294"/>
                  </a:lnTo>
                  <a:lnTo>
                    <a:pt x="71" y="303"/>
                  </a:lnTo>
                  <a:lnTo>
                    <a:pt x="91" y="301"/>
                  </a:lnTo>
                  <a:lnTo>
                    <a:pt x="103" y="310"/>
                  </a:lnTo>
                  <a:lnTo>
                    <a:pt x="119" y="308"/>
                  </a:lnTo>
                  <a:lnTo>
                    <a:pt x="139" y="308"/>
                  </a:lnTo>
                  <a:lnTo>
                    <a:pt x="152" y="310"/>
                  </a:lnTo>
                  <a:lnTo>
                    <a:pt x="160" y="294"/>
                  </a:lnTo>
                  <a:lnTo>
                    <a:pt x="168" y="314"/>
                  </a:lnTo>
                  <a:lnTo>
                    <a:pt x="162" y="326"/>
                  </a:lnTo>
                  <a:lnTo>
                    <a:pt x="176" y="339"/>
                  </a:lnTo>
                  <a:lnTo>
                    <a:pt x="192" y="340"/>
                  </a:lnTo>
                  <a:lnTo>
                    <a:pt x="198" y="356"/>
                  </a:lnTo>
                  <a:lnTo>
                    <a:pt x="223" y="360"/>
                  </a:lnTo>
                  <a:lnTo>
                    <a:pt x="230" y="380"/>
                  </a:lnTo>
                  <a:lnTo>
                    <a:pt x="260" y="378"/>
                  </a:lnTo>
                  <a:lnTo>
                    <a:pt x="264" y="397"/>
                  </a:lnTo>
                  <a:lnTo>
                    <a:pt x="273" y="412"/>
                  </a:lnTo>
                  <a:lnTo>
                    <a:pt x="290" y="421"/>
                  </a:lnTo>
                  <a:lnTo>
                    <a:pt x="290" y="421"/>
                  </a:lnTo>
                  <a:lnTo>
                    <a:pt x="290" y="4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99">
              <a:extLst>
                <a:ext uri="{FF2B5EF4-FFF2-40B4-BE49-F238E27FC236}">
                  <a16:creationId xmlns:a16="http://schemas.microsoft.com/office/drawing/2014/main" id="{B70BCE47-0D5E-1D58-AF0F-1C13B42F28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742942" y="9917978"/>
              <a:ext cx="716008" cy="639212"/>
            </a:xfrm>
            <a:custGeom>
              <a:avLst/>
              <a:gdLst>
                <a:gd name="T0" fmla="*/ 7 w 317"/>
                <a:gd name="T1" fmla="*/ 283 h 283"/>
                <a:gd name="T2" fmla="*/ 36 w 317"/>
                <a:gd name="T3" fmla="*/ 280 h 283"/>
                <a:gd name="T4" fmla="*/ 103 w 317"/>
                <a:gd name="T5" fmla="*/ 278 h 283"/>
                <a:gd name="T6" fmla="*/ 165 w 317"/>
                <a:gd name="T7" fmla="*/ 280 h 283"/>
                <a:gd name="T8" fmla="*/ 189 w 317"/>
                <a:gd name="T9" fmla="*/ 276 h 283"/>
                <a:gd name="T10" fmla="*/ 242 w 317"/>
                <a:gd name="T11" fmla="*/ 276 h 283"/>
                <a:gd name="T12" fmla="*/ 247 w 317"/>
                <a:gd name="T13" fmla="*/ 241 h 283"/>
                <a:gd name="T14" fmla="*/ 249 w 317"/>
                <a:gd name="T15" fmla="*/ 223 h 283"/>
                <a:gd name="T16" fmla="*/ 224 w 317"/>
                <a:gd name="T17" fmla="*/ 216 h 283"/>
                <a:gd name="T18" fmla="*/ 242 w 317"/>
                <a:gd name="T19" fmla="*/ 205 h 283"/>
                <a:gd name="T20" fmla="*/ 246 w 317"/>
                <a:gd name="T21" fmla="*/ 153 h 283"/>
                <a:gd name="T22" fmla="*/ 249 w 317"/>
                <a:gd name="T23" fmla="*/ 121 h 283"/>
                <a:gd name="T24" fmla="*/ 310 w 317"/>
                <a:gd name="T25" fmla="*/ 123 h 283"/>
                <a:gd name="T26" fmla="*/ 315 w 317"/>
                <a:gd name="T27" fmla="*/ 105 h 283"/>
                <a:gd name="T28" fmla="*/ 317 w 317"/>
                <a:gd name="T29" fmla="*/ 91 h 283"/>
                <a:gd name="T30" fmla="*/ 315 w 317"/>
                <a:gd name="T31" fmla="*/ 59 h 283"/>
                <a:gd name="T32" fmla="*/ 315 w 317"/>
                <a:gd name="T33" fmla="*/ 27 h 283"/>
                <a:gd name="T34" fmla="*/ 311 w 317"/>
                <a:gd name="T35" fmla="*/ 4 h 283"/>
                <a:gd name="T36" fmla="*/ 295 w 317"/>
                <a:gd name="T37" fmla="*/ 6 h 283"/>
                <a:gd name="T38" fmla="*/ 279 w 317"/>
                <a:gd name="T39" fmla="*/ 0 h 283"/>
                <a:gd name="T40" fmla="*/ 267 w 317"/>
                <a:gd name="T41" fmla="*/ 2 h 283"/>
                <a:gd name="T42" fmla="*/ 276 w 317"/>
                <a:gd name="T43" fmla="*/ 9 h 283"/>
                <a:gd name="T44" fmla="*/ 262 w 317"/>
                <a:gd name="T45" fmla="*/ 20 h 283"/>
                <a:gd name="T46" fmla="*/ 246 w 317"/>
                <a:gd name="T47" fmla="*/ 13 h 283"/>
                <a:gd name="T48" fmla="*/ 235 w 317"/>
                <a:gd name="T49" fmla="*/ 7 h 283"/>
                <a:gd name="T50" fmla="*/ 221 w 317"/>
                <a:gd name="T51" fmla="*/ 13 h 283"/>
                <a:gd name="T52" fmla="*/ 208 w 317"/>
                <a:gd name="T53" fmla="*/ 15 h 283"/>
                <a:gd name="T54" fmla="*/ 199 w 317"/>
                <a:gd name="T55" fmla="*/ 25 h 283"/>
                <a:gd name="T56" fmla="*/ 189 w 317"/>
                <a:gd name="T57" fmla="*/ 34 h 283"/>
                <a:gd name="T58" fmla="*/ 173 w 317"/>
                <a:gd name="T59" fmla="*/ 38 h 283"/>
                <a:gd name="T60" fmla="*/ 162 w 317"/>
                <a:gd name="T61" fmla="*/ 43 h 283"/>
                <a:gd name="T62" fmla="*/ 148 w 317"/>
                <a:gd name="T63" fmla="*/ 48 h 283"/>
                <a:gd name="T64" fmla="*/ 130 w 317"/>
                <a:gd name="T65" fmla="*/ 47 h 283"/>
                <a:gd name="T66" fmla="*/ 125 w 317"/>
                <a:gd name="T67" fmla="*/ 59 h 283"/>
                <a:gd name="T68" fmla="*/ 110 w 317"/>
                <a:gd name="T69" fmla="*/ 70 h 283"/>
                <a:gd name="T70" fmla="*/ 100 w 317"/>
                <a:gd name="T71" fmla="*/ 79 h 283"/>
                <a:gd name="T72" fmla="*/ 85 w 317"/>
                <a:gd name="T73" fmla="*/ 82 h 283"/>
                <a:gd name="T74" fmla="*/ 73 w 317"/>
                <a:gd name="T75" fmla="*/ 91 h 283"/>
                <a:gd name="T76" fmla="*/ 64 w 317"/>
                <a:gd name="T77" fmla="*/ 102 h 283"/>
                <a:gd name="T78" fmla="*/ 55 w 317"/>
                <a:gd name="T79" fmla="*/ 105 h 283"/>
                <a:gd name="T80" fmla="*/ 41 w 317"/>
                <a:gd name="T81" fmla="*/ 112 h 283"/>
                <a:gd name="T82" fmla="*/ 39 w 317"/>
                <a:gd name="T83" fmla="*/ 125 h 283"/>
                <a:gd name="T84" fmla="*/ 25 w 317"/>
                <a:gd name="T85" fmla="*/ 136 h 283"/>
                <a:gd name="T86" fmla="*/ 18 w 317"/>
                <a:gd name="T87" fmla="*/ 145 h 283"/>
                <a:gd name="T88" fmla="*/ 5 w 317"/>
                <a:gd name="T89" fmla="*/ 143 h 283"/>
                <a:gd name="T90" fmla="*/ 2 w 317"/>
                <a:gd name="T91" fmla="*/ 169 h 283"/>
                <a:gd name="T92" fmla="*/ 4 w 317"/>
                <a:gd name="T93" fmla="*/ 182 h 283"/>
                <a:gd name="T94" fmla="*/ 0 w 317"/>
                <a:gd name="T95" fmla="*/ 226 h 283"/>
                <a:gd name="T96" fmla="*/ 0 w 317"/>
                <a:gd name="T97" fmla="*/ 282 h 283"/>
                <a:gd name="T98" fmla="*/ 7 w 317"/>
                <a:gd name="T99" fmla="*/ 283 h 283"/>
                <a:gd name="T100" fmla="*/ 7 w 317"/>
                <a:gd name="T101" fmla="*/ 283 h 283"/>
                <a:gd name="T102" fmla="*/ 7 w 317"/>
                <a:gd name="T103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7" h="283">
                  <a:moveTo>
                    <a:pt x="7" y="283"/>
                  </a:moveTo>
                  <a:lnTo>
                    <a:pt x="36" y="280"/>
                  </a:lnTo>
                  <a:lnTo>
                    <a:pt x="103" y="278"/>
                  </a:lnTo>
                  <a:lnTo>
                    <a:pt x="165" y="280"/>
                  </a:lnTo>
                  <a:lnTo>
                    <a:pt x="189" y="276"/>
                  </a:lnTo>
                  <a:lnTo>
                    <a:pt x="242" y="276"/>
                  </a:lnTo>
                  <a:lnTo>
                    <a:pt x="247" y="241"/>
                  </a:lnTo>
                  <a:lnTo>
                    <a:pt x="249" y="223"/>
                  </a:lnTo>
                  <a:lnTo>
                    <a:pt x="224" y="216"/>
                  </a:lnTo>
                  <a:lnTo>
                    <a:pt x="242" y="205"/>
                  </a:lnTo>
                  <a:lnTo>
                    <a:pt x="246" y="153"/>
                  </a:lnTo>
                  <a:lnTo>
                    <a:pt x="249" y="121"/>
                  </a:lnTo>
                  <a:lnTo>
                    <a:pt x="310" y="123"/>
                  </a:lnTo>
                  <a:lnTo>
                    <a:pt x="315" y="105"/>
                  </a:lnTo>
                  <a:lnTo>
                    <a:pt x="317" y="91"/>
                  </a:lnTo>
                  <a:lnTo>
                    <a:pt x="315" y="59"/>
                  </a:lnTo>
                  <a:lnTo>
                    <a:pt x="315" y="27"/>
                  </a:lnTo>
                  <a:lnTo>
                    <a:pt x="311" y="4"/>
                  </a:lnTo>
                  <a:lnTo>
                    <a:pt x="295" y="6"/>
                  </a:lnTo>
                  <a:lnTo>
                    <a:pt x="279" y="0"/>
                  </a:lnTo>
                  <a:lnTo>
                    <a:pt x="267" y="2"/>
                  </a:lnTo>
                  <a:lnTo>
                    <a:pt x="276" y="9"/>
                  </a:lnTo>
                  <a:lnTo>
                    <a:pt x="262" y="20"/>
                  </a:lnTo>
                  <a:lnTo>
                    <a:pt x="246" y="13"/>
                  </a:lnTo>
                  <a:lnTo>
                    <a:pt x="235" y="7"/>
                  </a:lnTo>
                  <a:lnTo>
                    <a:pt x="221" y="13"/>
                  </a:lnTo>
                  <a:lnTo>
                    <a:pt x="208" y="15"/>
                  </a:lnTo>
                  <a:lnTo>
                    <a:pt x="199" y="25"/>
                  </a:lnTo>
                  <a:lnTo>
                    <a:pt x="189" y="34"/>
                  </a:lnTo>
                  <a:lnTo>
                    <a:pt x="173" y="38"/>
                  </a:lnTo>
                  <a:lnTo>
                    <a:pt x="162" y="43"/>
                  </a:lnTo>
                  <a:lnTo>
                    <a:pt x="148" y="48"/>
                  </a:lnTo>
                  <a:lnTo>
                    <a:pt x="130" y="47"/>
                  </a:lnTo>
                  <a:lnTo>
                    <a:pt x="125" y="59"/>
                  </a:lnTo>
                  <a:lnTo>
                    <a:pt x="110" y="70"/>
                  </a:lnTo>
                  <a:lnTo>
                    <a:pt x="100" y="79"/>
                  </a:lnTo>
                  <a:lnTo>
                    <a:pt x="85" y="82"/>
                  </a:lnTo>
                  <a:lnTo>
                    <a:pt x="73" y="91"/>
                  </a:lnTo>
                  <a:lnTo>
                    <a:pt x="64" y="102"/>
                  </a:lnTo>
                  <a:lnTo>
                    <a:pt x="55" y="105"/>
                  </a:lnTo>
                  <a:lnTo>
                    <a:pt x="41" y="112"/>
                  </a:lnTo>
                  <a:lnTo>
                    <a:pt x="39" y="125"/>
                  </a:lnTo>
                  <a:lnTo>
                    <a:pt x="25" y="136"/>
                  </a:lnTo>
                  <a:lnTo>
                    <a:pt x="18" y="145"/>
                  </a:lnTo>
                  <a:lnTo>
                    <a:pt x="5" y="143"/>
                  </a:lnTo>
                  <a:lnTo>
                    <a:pt x="2" y="169"/>
                  </a:lnTo>
                  <a:lnTo>
                    <a:pt x="4" y="182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7" y="283"/>
                  </a:lnTo>
                  <a:lnTo>
                    <a:pt x="7" y="283"/>
                  </a:lnTo>
                  <a:lnTo>
                    <a:pt x="7" y="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200">
              <a:extLst>
                <a:ext uri="{FF2B5EF4-FFF2-40B4-BE49-F238E27FC236}">
                  <a16:creationId xmlns:a16="http://schemas.microsoft.com/office/drawing/2014/main" id="{5D3120B4-028D-A009-7781-F5F17CA933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2196" y="10060275"/>
              <a:ext cx="738595" cy="623401"/>
            </a:xfrm>
            <a:custGeom>
              <a:avLst/>
              <a:gdLst>
                <a:gd name="T0" fmla="*/ 32 w 327"/>
                <a:gd name="T1" fmla="*/ 276 h 276"/>
                <a:gd name="T2" fmla="*/ 71 w 327"/>
                <a:gd name="T3" fmla="*/ 274 h 276"/>
                <a:gd name="T4" fmla="*/ 110 w 327"/>
                <a:gd name="T5" fmla="*/ 276 h 276"/>
                <a:gd name="T6" fmla="*/ 126 w 327"/>
                <a:gd name="T7" fmla="*/ 274 h 276"/>
                <a:gd name="T8" fmla="*/ 181 w 327"/>
                <a:gd name="T9" fmla="*/ 270 h 276"/>
                <a:gd name="T10" fmla="*/ 204 w 327"/>
                <a:gd name="T11" fmla="*/ 274 h 276"/>
                <a:gd name="T12" fmla="*/ 233 w 327"/>
                <a:gd name="T13" fmla="*/ 270 h 276"/>
                <a:gd name="T14" fmla="*/ 238 w 327"/>
                <a:gd name="T15" fmla="*/ 258 h 276"/>
                <a:gd name="T16" fmla="*/ 249 w 327"/>
                <a:gd name="T17" fmla="*/ 247 h 276"/>
                <a:gd name="T18" fmla="*/ 258 w 327"/>
                <a:gd name="T19" fmla="*/ 235 h 276"/>
                <a:gd name="T20" fmla="*/ 252 w 327"/>
                <a:gd name="T21" fmla="*/ 220 h 276"/>
                <a:gd name="T22" fmla="*/ 251 w 327"/>
                <a:gd name="T23" fmla="*/ 208 h 276"/>
                <a:gd name="T24" fmla="*/ 247 w 327"/>
                <a:gd name="T25" fmla="*/ 192 h 276"/>
                <a:gd name="T26" fmla="*/ 251 w 327"/>
                <a:gd name="T27" fmla="*/ 176 h 276"/>
                <a:gd name="T28" fmla="*/ 259 w 327"/>
                <a:gd name="T29" fmla="*/ 167 h 276"/>
                <a:gd name="T30" fmla="*/ 263 w 327"/>
                <a:gd name="T31" fmla="*/ 155 h 276"/>
                <a:gd name="T32" fmla="*/ 275 w 327"/>
                <a:gd name="T33" fmla="*/ 142 h 276"/>
                <a:gd name="T34" fmla="*/ 270 w 327"/>
                <a:gd name="T35" fmla="*/ 130 h 276"/>
                <a:gd name="T36" fmla="*/ 259 w 327"/>
                <a:gd name="T37" fmla="*/ 115 h 276"/>
                <a:gd name="T38" fmla="*/ 274 w 327"/>
                <a:gd name="T39" fmla="*/ 103 h 276"/>
                <a:gd name="T40" fmla="*/ 286 w 327"/>
                <a:gd name="T41" fmla="*/ 103 h 276"/>
                <a:gd name="T42" fmla="*/ 284 w 327"/>
                <a:gd name="T43" fmla="*/ 92 h 276"/>
                <a:gd name="T44" fmla="*/ 290 w 327"/>
                <a:gd name="T45" fmla="*/ 76 h 276"/>
                <a:gd name="T46" fmla="*/ 300 w 327"/>
                <a:gd name="T47" fmla="*/ 67 h 276"/>
                <a:gd name="T48" fmla="*/ 313 w 327"/>
                <a:gd name="T49" fmla="*/ 64 h 276"/>
                <a:gd name="T50" fmla="*/ 322 w 327"/>
                <a:gd name="T51" fmla="*/ 48 h 276"/>
                <a:gd name="T52" fmla="*/ 318 w 327"/>
                <a:gd name="T53" fmla="*/ 32 h 276"/>
                <a:gd name="T54" fmla="*/ 320 w 327"/>
                <a:gd name="T55" fmla="*/ 16 h 276"/>
                <a:gd name="T56" fmla="*/ 327 w 327"/>
                <a:gd name="T57" fmla="*/ 7 h 276"/>
                <a:gd name="T58" fmla="*/ 267 w 327"/>
                <a:gd name="T59" fmla="*/ 3 h 276"/>
                <a:gd name="T60" fmla="*/ 247 w 327"/>
                <a:gd name="T61" fmla="*/ 3 h 276"/>
                <a:gd name="T62" fmla="*/ 179 w 327"/>
                <a:gd name="T63" fmla="*/ 1 h 276"/>
                <a:gd name="T64" fmla="*/ 112 w 327"/>
                <a:gd name="T65" fmla="*/ 0 h 276"/>
                <a:gd name="T66" fmla="*/ 60 w 327"/>
                <a:gd name="T67" fmla="*/ 0 h 276"/>
                <a:gd name="T68" fmla="*/ 44 w 327"/>
                <a:gd name="T69" fmla="*/ 1 h 276"/>
                <a:gd name="T70" fmla="*/ 1 w 327"/>
                <a:gd name="T71" fmla="*/ 0 h 276"/>
                <a:gd name="T72" fmla="*/ 3 w 327"/>
                <a:gd name="T73" fmla="*/ 16 h 276"/>
                <a:gd name="T74" fmla="*/ 0 w 327"/>
                <a:gd name="T75" fmla="*/ 37 h 276"/>
                <a:gd name="T76" fmla="*/ 16 w 327"/>
                <a:gd name="T77" fmla="*/ 39 h 276"/>
                <a:gd name="T78" fmla="*/ 28 w 327"/>
                <a:gd name="T79" fmla="*/ 44 h 276"/>
                <a:gd name="T80" fmla="*/ 41 w 327"/>
                <a:gd name="T81" fmla="*/ 53 h 276"/>
                <a:gd name="T82" fmla="*/ 49 w 327"/>
                <a:gd name="T83" fmla="*/ 64 h 276"/>
                <a:gd name="T84" fmla="*/ 55 w 327"/>
                <a:gd name="T85" fmla="*/ 73 h 276"/>
                <a:gd name="T86" fmla="*/ 62 w 327"/>
                <a:gd name="T87" fmla="*/ 85 h 276"/>
                <a:gd name="T88" fmla="*/ 60 w 327"/>
                <a:gd name="T89" fmla="*/ 99 h 276"/>
                <a:gd name="T90" fmla="*/ 62 w 327"/>
                <a:gd name="T91" fmla="*/ 114 h 276"/>
                <a:gd name="T92" fmla="*/ 42 w 327"/>
                <a:gd name="T93" fmla="*/ 114 h 276"/>
                <a:gd name="T94" fmla="*/ 41 w 327"/>
                <a:gd name="T95" fmla="*/ 153 h 276"/>
                <a:gd name="T96" fmla="*/ 35 w 327"/>
                <a:gd name="T97" fmla="*/ 174 h 276"/>
                <a:gd name="T98" fmla="*/ 35 w 327"/>
                <a:gd name="T99" fmla="*/ 201 h 276"/>
                <a:gd name="T100" fmla="*/ 33 w 327"/>
                <a:gd name="T101" fmla="*/ 240 h 276"/>
                <a:gd name="T102" fmla="*/ 35 w 327"/>
                <a:gd name="T103" fmla="*/ 256 h 276"/>
                <a:gd name="T104" fmla="*/ 32 w 327"/>
                <a:gd name="T105" fmla="*/ 276 h 276"/>
                <a:gd name="T106" fmla="*/ 32 w 327"/>
                <a:gd name="T107" fmla="*/ 276 h 276"/>
                <a:gd name="T108" fmla="*/ 32 w 327"/>
                <a:gd name="T109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7" h="276">
                  <a:moveTo>
                    <a:pt x="32" y="276"/>
                  </a:moveTo>
                  <a:lnTo>
                    <a:pt x="71" y="274"/>
                  </a:lnTo>
                  <a:lnTo>
                    <a:pt x="110" y="276"/>
                  </a:lnTo>
                  <a:lnTo>
                    <a:pt x="126" y="274"/>
                  </a:lnTo>
                  <a:lnTo>
                    <a:pt x="181" y="270"/>
                  </a:lnTo>
                  <a:lnTo>
                    <a:pt x="204" y="274"/>
                  </a:lnTo>
                  <a:lnTo>
                    <a:pt x="233" y="270"/>
                  </a:lnTo>
                  <a:lnTo>
                    <a:pt x="238" y="258"/>
                  </a:lnTo>
                  <a:lnTo>
                    <a:pt x="249" y="247"/>
                  </a:lnTo>
                  <a:lnTo>
                    <a:pt x="258" y="235"/>
                  </a:lnTo>
                  <a:lnTo>
                    <a:pt x="252" y="220"/>
                  </a:lnTo>
                  <a:lnTo>
                    <a:pt x="251" y="208"/>
                  </a:lnTo>
                  <a:lnTo>
                    <a:pt x="247" y="192"/>
                  </a:lnTo>
                  <a:lnTo>
                    <a:pt x="251" y="176"/>
                  </a:lnTo>
                  <a:lnTo>
                    <a:pt x="259" y="167"/>
                  </a:lnTo>
                  <a:lnTo>
                    <a:pt x="263" y="155"/>
                  </a:lnTo>
                  <a:lnTo>
                    <a:pt x="275" y="142"/>
                  </a:lnTo>
                  <a:lnTo>
                    <a:pt x="270" y="130"/>
                  </a:lnTo>
                  <a:lnTo>
                    <a:pt x="259" y="115"/>
                  </a:lnTo>
                  <a:lnTo>
                    <a:pt x="274" y="103"/>
                  </a:lnTo>
                  <a:lnTo>
                    <a:pt x="286" y="103"/>
                  </a:lnTo>
                  <a:lnTo>
                    <a:pt x="284" y="92"/>
                  </a:lnTo>
                  <a:lnTo>
                    <a:pt x="290" y="76"/>
                  </a:lnTo>
                  <a:lnTo>
                    <a:pt x="300" y="67"/>
                  </a:lnTo>
                  <a:lnTo>
                    <a:pt x="313" y="64"/>
                  </a:lnTo>
                  <a:lnTo>
                    <a:pt x="322" y="48"/>
                  </a:lnTo>
                  <a:lnTo>
                    <a:pt x="318" y="32"/>
                  </a:lnTo>
                  <a:lnTo>
                    <a:pt x="320" y="16"/>
                  </a:lnTo>
                  <a:lnTo>
                    <a:pt x="327" y="7"/>
                  </a:lnTo>
                  <a:lnTo>
                    <a:pt x="267" y="3"/>
                  </a:lnTo>
                  <a:lnTo>
                    <a:pt x="247" y="3"/>
                  </a:lnTo>
                  <a:lnTo>
                    <a:pt x="179" y="1"/>
                  </a:lnTo>
                  <a:lnTo>
                    <a:pt x="112" y="0"/>
                  </a:lnTo>
                  <a:lnTo>
                    <a:pt x="60" y="0"/>
                  </a:lnTo>
                  <a:lnTo>
                    <a:pt x="44" y="1"/>
                  </a:lnTo>
                  <a:lnTo>
                    <a:pt x="1" y="0"/>
                  </a:lnTo>
                  <a:lnTo>
                    <a:pt x="3" y="16"/>
                  </a:lnTo>
                  <a:lnTo>
                    <a:pt x="0" y="37"/>
                  </a:lnTo>
                  <a:lnTo>
                    <a:pt x="16" y="39"/>
                  </a:lnTo>
                  <a:lnTo>
                    <a:pt x="28" y="44"/>
                  </a:lnTo>
                  <a:lnTo>
                    <a:pt x="41" y="53"/>
                  </a:lnTo>
                  <a:lnTo>
                    <a:pt x="49" y="64"/>
                  </a:lnTo>
                  <a:lnTo>
                    <a:pt x="55" y="73"/>
                  </a:lnTo>
                  <a:lnTo>
                    <a:pt x="62" y="85"/>
                  </a:lnTo>
                  <a:lnTo>
                    <a:pt x="60" y="99"/>
                  </a:lnTo>
                  <a:lnTo>
                    <a:pt x="62" y="114"/>
                  </a:lnTo>
                  <a:lnTo>
                    <a:pt x="42" y="114"/>
                  </a:lnTo>
                  <a:lnTo>
                    <a:pt x="41" y="153"/>
                  </a:lnTo>
                  <a:lnTo>
                    <a:pt x="35" y="174"/>
                  </a:lnTo>
                  <a:lnTo>
                    <a:pt x="35" y="201"/>
                  </a:lnTo>
                  <a:lnTo>
                    <a:pt x="33" y="240"/>
                  </a:lnTo>
                  <a:lnTo>
                    <a:pt x="35" y="256"/>
                  </a:lnTo>
                  <a:lnTo>
                    <a:pt x="32" y="276"/>
                  </a:lnTo>
                  <a:lnTo>
                    <a:pt x="32" y="276"/>
                  </a:lnTo>
                  <a:lnTo>
                    <a:pt x="32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201">
              <a:extLst>
                <a:ext uri="{FF2B5EF4-FFF2-40B4-BE49-F238E27FC236}">
                  <a16:creationId xmlns:a16="http://schemas.microsoft.com/office/drawing/2014/main" id="{A0E0FF53-3E6C-2197-68D4-BC16BD6F7B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9911201"/>
              <a:ext cx="417860" cy="449482"/>
            </a:xfrm>
            <a:custGeom>
              <a:avLst/>
              <a:gdLst>
                <a:gd name="T0" fmla="*/ 89 w 185"/>
                <a:gd name="T1" fmla="*/ 199 h 199"/>
                <a:gd name="T2" fmla="*/ 120 w 185"/>
                <a:gd name="T3" fmla="*/ 190 h 199"/>
                <a:gd name="T4" fmla="*/ 144 w 185"/>
                <a:gd name="T5" fmla="*/ 194 h 199"/>
                <a:gd name="T6" fmla="*/ 180 w 185"/>
                <a:gd name="T7" fmla="*/ 194 h 199"/>
                <a:gd name="T8" fmla="*/ 184 w 185"/>
                <a:gd name="T9" fmla="*/ 172 h 199"/>
                <a:gd name="T10" fmla="*/ 182 w 185"/>
                <a:gd name="T11" fmla="*/ 156 h 199"/>
                <a:gd name="T12" fmla="*/ 182 w 185"/>
                <a:gd name="T13" fmla="*/ 101 h 199"/>
                <a:gd name="T14" fmla="*/ 185 w 185"/>
                <a:gd name="T15" fmla="*/ 75 h 199"/>
                <a:gd name="T16" fmla="*/ 184 w 185"/>
                <a:gd name="T17" fmla="*/ 55 h 199"/>
                <a:gd name="T18" fmla="*/ 162 w 185"/>
                <a:gd name="T19" fmla="*/ 46 h 199"/>
                <a:gd name="T20" fmla="*/ 148 w 185"/>
                <a:gd name="T21" fmla="*/ 39 h 199"/>
                <a:gd name="T22" fmla="*/ 132 w 185"/>
                <a:gd name="T23" fmla="*/ 34 h 199"/>
                <a:gd name="T24" fmla="*/ 141 w 185"/>
                <a:gd name="T25" fmla="*/ 18 h 199"/>
                <a:gd name="T26" fmla="*/ 120 w 185"/>
                <a:gd name="T27" fmla="*/ 9 h 199"/>
                <a:gd name="T28" fmla="*/ 103 w 185"/>
                <a:gd name="T29" fmla="*/ 0 h 199"/>
                <a:gd name="T30" fmla="*/ 80 w 185"/>
                <a:gd name="T31" fmla="*/ 7 h 199"/>
                <a:gd name="T32" fmla="*/ 64 w 185"/>
                <a:gd name="T33" fmla="*/ 0 h 199"/>
                <a:gd name="T34" fmla="*/ 61 w 185"/>
                <a:gd name="T35" fmla="*/ 10 h 199"/>
                <a:gd name="T36" fmla="*/ 47 w 185"/>
                <a:gd name="T37" fmla="*/ 19 h 199"/>
                <a:gd name="T38" fmla="*/ 48 w 185"/>
                <a:gd name="T39" fmla="*/ 35 h 199"/>
                <a:gd name="T40" fmla="*/ 43 w 185"/>
                <a:gd name="T41" fmla="*/ 51 h 199"/>
                <a:gd name="T42" fmla="*/ 32 w 185"/>
                <a:gd name="T43" fmla="*/ 60 h 199"/>
                <a:gd name="T44" fmla="*/ 27 w 185"/>
                <a:gd name="T45" fmla="*/ 73 h 199"/>
                <a:gd name="T46" fmla="*/ 20 w 185"/>
                <a:gd name="T47" fmla="*/ 83 h 199"/>
                <a:gd name="T48" fmla="*/ 6 w 185"/>
                <a:gd name="T49" fmla="*/ 85 h 199"/>
                <a:gd name="T50" fmla="*/ 11 w 185"/>
                <a:gd name="T51" fmla="*/ 99 h 199"/>
                <a:gd name="T52" fmla="*/ 6 w 185"/>
                <a:gd name="T53" fmla="*/ 112 h 199"/>
                <a:gd name="T54" fmla="*/ 4 w 185"/>
                <a:gd name="T55" fmla="*/ 128 h 199"/>
                <a:gd name="T56" fmla="*/ 6 w 185"/>
                <a:gd name="T57" fmla="*/ 144 h 199"/>
                <a:gd name="T58" fmla="*/ 7 w 185"/>
                <a:gd name="T59" fmla="*/ 156 h 199"/>
                <a:gd name="T60" fmla="*/ 9 w 185"/>
                <a:gd name="T61" fmla="*/ 171 h 199"/>
                <a:gd name="T62" fmla="*/ 0 w 185"/>
                <a:gd name="T63" fmla="*/ 188 h 199"/>
                <a:gd name="T64" fmla="*/ 29 w 185"/>
                <a:gd name="T65" fmla="*/ 188 h 199"/>
                <a:gd name="T66" fmla="*/ 48 w 185"/>
                <a:gd name="T67" fmla="*/ 192 h 199"/>
                <a:gd name="T68" fmla="*/ 89 w 185"/>
                <a:gd name="T69" fmla="*/ 199 h 199"/>
                <a:gd name="T70" fmla="*/ 89 w 185"/>
                <a:gd name="T71" fmla="*/ 199 h 199"/>
                <a:gd name="T72" fmla="*/ 89 w 185"/>
                <a:gd name="T73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5" h="199">
                  <a:moveTo>
                    <a:pt x="89" y="199"/>
                  </a:moveTo>
                  <a:lnTo>
                    <a:pt x="120" y="190"/>
                  </a:lnTo>
                  <a:lnTo>
                    <a:pt x="144" y="194"/>
                  </a:lnTo>
                  <a:lnTo>
                    <a:pt x="180" y="194"/>
                  </a:lnTo>
                  <a:lnTo>
                    <a:pt x="184" y="172"/>
                  </a:lnTo>
                  <a:lnTo>
                    <a:pt x="182" y="156"/>
                  </a:lnTo>
                  <a:lnTo>
                    <a:pt x="182" y="101"/>
                  </a:lnTo>
                  <a:lnTo>
                    <a:pt x="185" y="75"/>
                  </a:lnTo>
                  <a:lnTo>
                    <a:pt x="184" y="55"/>
                  </a:lnTo>
                  <a:lnTo>
                    <a:pt x="162" y="46"/>
                  </a:lnTo>
                  <a:lnTo>
                    <a:pt x="148" y="39"/>
                  </a:lnTo>
                  <a:lnTo>
                    <a:pt x="132" y="34"/>
                  </a:lnTo>
                  <a:lnTo>
                    <a:pt x="141" y="18"/>
                  </a:lnTo>
                  <a:lnTo>
                    <a:pt x="120" y="9"/>
                  </a:lnTo>
                  <a:lnTo>
                    <a:pt x="103" y="0"/>
                  </a:lnTo>
                  <a:lnTo>
                    <a:pt x="80" y="7"/>
                  </a:lnTo>
                  <a:lnTo>
                    <a:pt x="64" y="0"/>
                  </a:lnTo>
                  <a:lnTo>
                    <a:pt x="61" y="10"/>
                  </a:lnTo>
                  <a:lnTo>
                    <a:pt x="47" y="19"/>
                  </a:lnTo>
                  <a:lnTo>
                    <a:pt x="48" y="35"/>
                  </a:lnTo>
                  <a:lnTo>
                    <a:pt x="43" y="51"/>
                  </a:lnTo>
                  <a:lnTo>
                    <a:pt x="32" y="60"/>
                  </a:lnTo>
                  <a:lnTo>
                    <a:pt x="27" y="73"/>
                  </a:lnTo>
                  <a:lnTo>
                    <a:pt x="20" y="83"/>
                  </a:lnTo>
                  <a:lnTo>
                    <a:pt x="6" y="85"/>
                  </a:lnTo>
                  <a:lnTo>
                    <a:pt x="11" y="99"/>
                  </a:lnTo>
                  <a:lnTo>
                    <a:pt x="6" y="112"/>
                  </a:lnTo>
                  <a:lnTo>
                    <a:pt x="4" y="128"/>
                  </a:lnTo>
                  <a:lnTo>
                    <a:pt x="6" y="144"/>
                  </a:lnTo>
                  <a:lnTo>
                    <a:pt x="7" y="156"/>
                  </a:lnTo>
                  <a:lnTo>
                    <a:pt x="9" y="171"/>
                  </a:lnTo>
                  <a:lnTo>
                    <a:pt x="0" y="188"/>
                  </a:lnTo>
                  <a:lnTo>
                    <a:pt x="29" y="188"/>
                  </a:lnTo>
                  <a:lnTo>
                    <a:pt x="48" y="192"/>
                  </a:lnTo>
                  <a:lnTo>
                    <a:pt x="89" y="199"/>
                  </a:lnTo>
                  <a:lnTo>
                    <a:pt x="89" y="199"/>
                  </a:lnTo>
                  <a:lnTo>
                    <a:pt x="89" y="1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202">
              <a:extLst>
                <a:ext uri="{FF2B5EF4-FFF2-40B4-BE49-F238E27FC236}">
                  <a16:creationId xmlns:a16="http://schemas.microsoft.com/office/drawing/2014/main" id="{DF0501D2-0AB1-EDB9-6166-A678BFF66E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6727" y="10039947"/>
              <a:ext cx="745370" cy="643730"/>
            </a:xfrm>
            <a:custGeom>
              <a:avLst/>
              <a:gdLst>
                <a:gd name="T0" fmla="*/ 29 w 330"/>
                <a:gd name="T1" fmla="*/ 281 h 285"/>
                <a:gd name="T2" fmla="*/ 109 w 330"/>
                <a:gd name="T3" fmla="*/ 281 h 285"/>
                <a:gd name="T4" fmla="*/ 180 w 330"/>
                <a:gd name="T5" fmla="*/ 285 h 285"/>
                <a:gd name="T6" fmla="*/ 235 w 330"/>
                <a:gd name="T7" fmla="*/ 285 h 285"/>
                <a:gd name="T8" fmla="*/ 237 w 330"/>
                <a:gd name="T9" fmla="*/ 265 h 285"/>
                <a:gd name="T10" fmla="*/ 251 w 330"/>
                <a:gd name="T11" fmla="*/ 260 h 285"/>
                <a:gd name="T12" fmla="*/ 262 w 330"/>
                <a:gd name="T13" fmla="*/ 274 h 285"/>
                <a:gd name="T14" fmla="*/ 276 w 330"/>
                <a:gd name="T15" fmla="*/ 267 h 285"/>
                <a:gd name="T16" fmla="*/ 285 w 330"/>
                <a:gd name="T17" fmla="*/ 281 h 285"/>
                <a:gd name="T18" fmla="*/ 289 w 330"/>
                <a:gd name="T19" fmla="*/ 265 h 285"/>
                <a:gd name="T20" fmla="*/ 298 w 330"/>
                <a:gd name="T21" fmla="*/ 283 h 285"/>
                <a:gd name="T22" fmla="*/ 314 w 330"/>
                <a:gd name="T23" fmla="*/ 274 h 285"/>
                <a:gd name="T24" fmla="*/ 328 w 330"/>
                <a:gd name="T25" fmla="*/ 267 h 285"/>
                <a:gd name="T26" fmla="*/ 330 w 330"/>
                <a:gd name="T27" fmla="*/ 247 h 285"/>
                <a:gd name="T28" fmla="*/ 330 w 330"/>
                <a:gd name="T29" fmla="*/ 235 h 285"/>
                <a:gd name="T30" fmla="*/ 328 w 330"/>
                <a:gd name="T31" fmla="*/ 219 h 285"/>
                <a:gd name="T32" fmla="*/ 323 w 330"/>
                <a:gd name="T33" fmla="*/ 204 h 285"/>
                <a:gd name="T34" fmla="*/ 315 w 330"/>
                <a:gd name="T35" fmla="*/ 190 h 285"/>
                <a:gd name="T36" fmla="*/ 310 w 330"/>
                <a:gd name="T37" fmla="*/ 178 h 285"/>
                <a:gd name="T38" fmla="*/ 305 w 330"/>
                <a:gd name="T39" fmla="*/ 160 h 285"/>
                <a:gd name="T40" fmla="*/ 308 w 330"/>
                <a:gd name="T41" fmla="*/ 142 h 285"/>
                <a:gd name="T42" fmla="*/ 280 w 330"/>
                <a:gd name="T43" fmla="*/ 142 h 285"/>
                <a:gd name="T44" fmla="*/ 278 w 330"/>
                <a:gd name="T45" fmla="*/ 115 h 285"/>
                <a:gd name="T46" fmla="*/ 280 w 330"/>
                <a:gd name="T47" fmla="*/ 3 h 285"/>
                <a:gd name="T48" fmla="*/ 237 w 330"/>
                <a:gd name="T49" fmla="*/ 3 h 285"/>
                <a:gd name="T50" fmla="*/ 221 w 330"/>
                <a:gd name="T51" fmla="*/ 5 h 285"/>
                <a:gd name="T52" fmla="*/ 184 w 330"/>
                <a:gd name="T53" fmla="*/ 3 h 285"/>
                <a:gd name="T54" fmla="*/ 125 w 330"/>
                <a:gd name="T55" fmla="*/ 3 h 285"/>
                <a:gd name="T56" fmla="*/ 41 w 330"/>
                <a:gd name="T57" fmla="*/ 0 h 285"/>
                <a:gd name="T58" fmla="*/ 40 w 330"/>
                <a:gd name="T59" fmla="*/ 112 h 285"/>
                <a:gd name="T60" fmla="*/ 38 w 330"/>
                <a:gd name="T61" fmla="*/ 137 h 285"/>
                <a:gd name="T62" fmla="*/ 2 w 330"/>
                <a:gd name="T63" fmla="*/ 137 h 285"/>
                <a:gd name="T64" fmla="*/ 0 w 330"/>
                <a:gd name="T65" fmla="*/ 194 h 285"/>
                <a:gd name="T66" fmla="*/ 8 w 330"/>
                <a:gd name="T67" fmla="*/ 228 h 285"/>
                <a:gd name="T68" fmla="*/ 22 w 330"/>
                <a:gd name="T69" fmla="*/ 233 h 285"/>
                <a:gd name="T70" fmla="*/ 20 w 330"/>
                <a:gd name="T71" fmla="*/ 249 h 285"/>
                <a:gd name="T72" fmla="*/ 11 w 330"/>
                <a:gd name="T73" fmla="*/ 263 h 285"/>
                <a:gd name="T74" fmla="*/ 13 w 330"/>
                <a:gd name="T75" fmla="*/ 283 h 285"/>
                <a:gd name="T76" fmla="*/ 29 w 330"/>
                <a:gd name="T77" fmla="*/ 281 h 285"/>
                <a:gd name="T78" fmla="*/ 29 w 330"/>
                <a:gd name="T79" fmla="*/ 281 h 285"/>
                <a:gd name="T80" fmla="*/ 29 w 330"/>
                <a:gd name="T81" fmla="*/ 28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0" h="285">
                  <a:moveTo>
                    <a:pt x="29" y="281"/>
                  </a:moveTo>
                  <a:lnTo>
                    <a:pt x="109" y="281"/>
                  </a:lnTo>
                  <a:lnTo>
                    <a:pt x="180" y="285"/>
                  </a:lnTo>
                  <a:lnTo>
                    <a:pt x="235" y="285"/>
                  </a:lnTo>
                  <a:lnTo>
                    <a:pt x="237" y="265"/>
                  </a:lnTo>
                  <a:lnTo>
                    <a:pt x="251" y="260"/>
                  </a:lnTo>
                  <a:lnTo>
                    <a:pt x="262" y="274"/>
                  </a:lnTo>
                  <a:lnTo>
                    <a:pt x="276" y="267"/>
                  </a:lnTo>
                  <a:lnTo>
                    <a:pt x="285" y="281"/>
                  </a:lnTo>
                  <a:lnTo>
                    <a:pt x="289" y="265"/>
                  </a:lnTo>
                  <a:lnTo>
                    <a:pt x="298" y="283"/>
                  </a:lnTo>
                  <a:lnTo>
                    <a:pt x="314" y="274"/>
                  </a:lnTo>
                  <a:lnTo>
                    <a:pt x="328" y="267"/>
                  </a:lnTo>
                  <a:lnTo>
                    <a:pt x="330" y="247"/>
                  </a:lnTo>
                  <a:lnTo>
                    <a:pt x="330" y="235"/>
                  </a:lnTo>
                  <a:lnTo>
                    <a:pt x="328" y="219"/>
                  </a:lnTo>
                  <a:lnTo>
                    <a:pt x="323" y="204"/>
                  </a:lnTo>
                  <a:lnTo>
                    <a:pt x="315" y="190"/>
                  </a:lnTo>
                  <a:lnTo>
                    <a:pt x="310" y="178"/>
                  </a:lnTo>
                  <a:lnTo>
                    <a:pt x="305" y="160"/>
                  </a:lnTo>
                  <a:lnTo>
                    <a:pt x="308" y="142"/>
                  </a:lnTo>
                  <a:lnTo>
                    <a:pt x="280" y="142"/>
                  </a:lnTo>
                  <a:lnTo>
                    <a:pt x="278" y="115"/>
                  </a:lnTo>
                  <a:lnTo>
                    <a:pt x="280" y="3"/>
                  </a:lnTo>
                  <a:lnTo>
                    <a:pt x="237" y="3"/>
                  </a:lnTo>
                  <a:lnTo>
                    <a:pt x="221" y="5"/>
                  </a:lnTo>
                  <a:lnTo>
                    <a:pt x="184" y="3"/>
                  </a:lnTo>
                  <a:lnTo>
                    <a:pt x="125" y="3"/>
                  </a:lnTo>
                  <a:lnTo>
                    <a:pt x="41" y="0"/>
                  </a:lnTo>
                  <a:lnTo>
                    <a:pt x="40" y="112"/>
                  </a:lnTo>
                  <a:lnTo>
                    <a:pt x="38" y="137"/>
                  </a:lnTo>
                  <a:lnTo>
                    <a:pt x="2" y="137"/>
                  </a:lnTo>
                  <a:lnTo>
                    <a:pt x="0" y="194"/>
                  </a:lnTo>
                  <a:lnTo>
                    <a:pt x="8" y="228"/>
                  </a:lnTo>
                  <a:lnTo>
                    <a:pt x="22" y="233"/>
                  </a:lnTo>
                  <a:lnTo>
                    <a:pt x="20" y="249"/>
                  </a:lnTo>
                  <a:lnTo>
                    <a:pt x="11" y="263"/>
                  </a:lnTo>
                  <a:lnTo>
                    <a:pt x="13" y="283"/>
                  </a:lnTo>
                  <a:lnTo>
                    <a:pt x="29" y="281"/>
                  </a:lnTo>
                  <a:lnTo>
                    <a:pt x="29" y="281"/>
                  </a:lnTo>
                  <a:lnTo>
                    <a:pt x="29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203">
              <a:extLst>
                <a:ext uri="{FF2B5EF4-FFF2-40B4-BE49-F238E27FC236}">
                  <a16:creationId xmlns:a16="http://schemas.microsoft.com/office/drawing/2014/main" id="{6C1E3650-F331-870C-29A5-CCAEAE1B69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9969927"/>
              <a:ext cx="614366" cy="713748"/>
            </a:xfrm>
            <a:custGeom>
              <a:avLst/>
              <a:gdLst>
                <a:gd name="T0" fmla="*/ 201 w 272"/>
                <a:gd name="T1" fmla="*/ 314 h 316"/>
                <a:gd name="T2" fmla="*/ 239 w 272"/>
                <a:gd name="T3" fmla="*/ 316 h 316"/>
                <a:gd name="T4" fmla="*/ 242 w 272"/>
                <a:gd name="T5" fmla="*/ 296 h 316"/>
                <a:gd name="T6" fmla="*/ 240 w 272"/>
                <a:gd name="T7" fmla="*/ 280 h 316"/>
                <a:gd name="T8" fmla="*/ 240 w 272"/>
                <a:gd name="T9" fmla="*/ 250 h 316"/>
                <a:gd name="T10" fmla="*/ 228 w 272"/>
                <a:gd name="T11" fmla="*/ 255 h 316"/>
                <a:gd name="T12" fmla="*/ 235 w 272"/>
                <a:gd name="T13" fmla="*/ 243 h 316"/>
                <a:gd name="T14" fmla="*/ 242 w 272"/>
                <a:gd name="T15" fmla="*/ 216 h 316"/>
                <a:gd name="T16" fmla="*/ 244 w 272"/>
                <a:gd name="T17" fmla="*/ 196 h 316"/>
                <a:gd name="T18" fmla="*/ 249 w 272"/>
                <a:gd name="T19" fmla="*/ 154 h 316"/>
                <a:gd name="T20" fmla="*/ 272 w 272"/>
                <a:gd name="T21" fmla="*/ 157 h 316"/>
                <a:gd name="T22" fmla="*/ 271 w 272"/>
                <a:gd name="T23" fmla="*/ 141 h 316"/>
                <a:gd name="T24" fmla="*/ 269 w 272"/>
                <a:gd name="T25" fmla="*/ 127 h 316"/>
                <a:gd name="T26" fmla="*/ 264 w 272"/>
                <a:gd name="T27" fmla="*/ 114 h 316"/>
                <a:gd name="T28" fmla="*/ 255 w 272"/>
                <a:gd name="T29" fmla="*/ 107 h 316"/>
                <a:gd name="T30" fmla="*/ 248 w 272"/>
                <a:gd name="T31" fmla="*/ 95 h 316"/>
                <a:gd name="T32" fmla="*/ 239 w 272"/>
                <a:gd name="T33" fmla="*/ 84 h 316"/>
                <a:gd name="T34" fmla="*/ 223 w 272"/>
                <a:gd name="T35" fmla="*/ 82 h 316"/>
                <a:gd name="T36" fmla="*/ 210 w 272"/>
                <a:gd name="T37" fmla="*/ 79 h 316"/>
                <a:gd name="T38" fmla="*/ 201 w 272"/>
                <a:gd name="T39" fmla="*/ 70 h 316"/>
                <a:gd name="T40" fmla="*/ 189 w 272"/>
                <a:gd name="T41" fmla="*/ 63 h 316"/>
                <a:gd name="T42" fmla="*/ 178 w 272"/>
                <a:gd name="T43" fmla="*/ 52 h 316"/>
                <a:gd name="T44" fmla="*/ 173 w 272"/>
                <a:gd name="T45" fmla="*/ 41 h 316"/>
                <a:gd name="T46" fmla="*/ 164 w 272"/>
                <a:gd name="T47" fmla="*/ 31 h 316"/>
                <a:gd name="T48" fmla="*/ 153 w 272"/>
                <a:gd name="T49" fmla="*/ 18 h 316"/>
                <a:gd name="T50" fmla="*/ 141 w 272"/>
                <a:gd name="T51" fmla="*/ 11 h 316"/>
                <a:gd name="T52" fmla="*/ 132 w 272"/>
                <a:gd name="T53" fmla="*/ 0 h 316"/>
                <a:gd name="T54" fmla="*/ 125 w 272"/>
                <a:gd name="T55" fmla="*/ 33 h 316"/>
                <a:gd name="T56" fmla="*/ 112 w 272"/>
                <a:gd name="T57" fmla="*/ 36 h 316"/>
                <a:gd name="T58" fmla="*/ 89 w 272"/>
                <a:gd name="T59" fmla="*/ 38 h 316"/>
                <a:gd name="T60" fmla="*/ 45 w 272"/>
                <a:gd name="T61" fmla="*/ 34 h 316"/>
                <a:gd name="T62" fmla="*/ 5 w 272"/>
                <a:gd name="T63" fmla="*/ 33 h 316"/>
                <a:gd name="T64" fmla="*/ 4 w 272"/>
                <a:gd name="T65" fmla="*/ 49 h 316"/>
                <a:gd name="T66" fmla="*/ 0 w 272"/>
                <a:gd name="T67" fmla="*/ 130 h 316"/>
                <a:gd name="T68" fmla="*/ 2 w 272"/>
                <a:gd name="T69" fmla="*/ 146 h 316"/>
                <a:gd name="T70" fmla="*/ 2 w 272"/>
                <a:gd name="T71" fmla="*/ 162 h 316"/>
                <a:gd name="T72" fmla="*/ 30 w 272"/>
                <a:gd name="T73" fmla="*/ 177 h 316"/>
                <a:gd name="T74" fmla="*/ 29 w 272"/>
                <a:gd name="T75" fmla="*/ 189 h 316"/>
                <a:gd name="T76" fmla="*/ 34 w 272"/>
                <a:gd name="T77" fmla="*/ 202 h 316"/>
                <a:gd name="T78" fmla="*/ 37 w 272"/>
                <a:gd name="T79" fmla="*/ 212 h 316"/>
                <a:gd name="T80" fmla="*/ 43 w 272"/>
                <a:gd name="T81" fmla="*/ 227 h 316"/>
                <a:gd name="T82" fmla="*/ 48 w 272"/>
                <a:gd name="T83" fmla="*/ 243 h 316"/>
                <a:gd name="T84" fmla="*/ 52 w 272"/>
                <a:gd name="T85" fmla="*/ 257 h 316"/>
                <a:gd name="T86" fmla="*/ 50 w 272"/>
                <a:gd name="T87" fmla="*/ 269 h 316"/>
                <a:gd name="T88" fmla="*/ 52 w 272"/>
                <a:gd name="T89" fmla="*/ 285 h 316"/>
                <a:gd name="T90" fmla="*/ 54 w 272"/>
                <a:gd name="T91" fmla="*/ 300 h 316"/>
                <a:gd name="T92" fmla="*/ 46 w 272"/>
                <a:gd name="T93" fmla="*/ 310 h 316"/>
                <a:gd name="T94" fmla="*/ 110 w 272"/>
                <a:gd name="T95" fmla="*/ 312 h 316"/>
                <a:gd name="T96" fmla="*/ 182 w 272"/>
                <a:gd name="T97" fmla="*/ 314 h 316"/>
                <a:gd name="T98" fmla="*/ 201 w 272"/>
                <a:gd name="T99" fmla="*/ 314 h 316"/>
                <a:gd name="T100" fmla="*/ 201 w 272"/>
                <a:gd name="T101" fmla="*/ 314 h 316"/>
                <a:gd name="T102" fmla="*/ 201 w 272"/>
                <a:gd name="T103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2" h="316">
                  <a:moveTo>
                    <a:pt x="201" y="314"/>
                  </a:moveTo>
                  <a:lnTo>
                    <a:pt x="239" y="316"/>
                  </a:lnTo>
                  <a:lnTo>
                    <a:pt x="242" y="296"/>
                  </a:lnTo>
                  <a:lnTo>
                    <a:pt x="240" y="280"/>
                  </a:lnTo>
                  <a:lnTo>
                    <a:pt x="240" y="250"/>
                  </a:lnTo>
                  <a:lnTo>
                    <a:pt x="228" y="255"/>
                  </a:lnTo>
                  <a:lnTo>
                    <a:pt x="235" y="243"/>
                  </a:lnTo>
                  <a:lnTo>
                    <a:pt x="242" y="216"/>
                  </a:lnTo>
                  <a:lnTo>
                    <a:pt x="244" y="196"/>
                  </a:lnTo>
                  <a:lnTo>
                    <a:pt x="249" y="154"/>
                  </a:lnTo>
                  <a:lnTo>
                    <a:pt x="272" y="157"/>
                  </a:lnTo>
                  <a:lnTo>
                    <a:pt x="271" y="141"/>
                  </a:lnTo>
                  <a:lnTo>
                    <a:pt x="269" y="127"/>
                  </a:lnTo>
                  <a:lnTo>
                    <a:pt x="264" y="114"/>
                  </a:lnTo>
                  <a:lnTo>
                    <a:pt x="255" y="107"/>
                  </a:lnTo>
                  <a:lnTo>
                    <a:pt x="248" y="95"/>
                  </a:lnTo>
                  <a:lnTo>
                    <a:pt x="239" y="84"/>
                  </a:lnTo>
                  <a:lnTo>
                    <a:pt x="223" y="82"/>
                  </a:lnTo>
                  <a:lnTo>
                    <a:pt x="210" y="79"/>
                  </a:lnTo>
                  <a:lnTo>
                    <a:pt x="201" y="70"/>
                  </a:lnTo>
                  <a:lnTo>
                    <a:pt x="189" y="63"/>
                  </a:lnTo>
                  <a:lnTo>
                    <a:pt x="178" y="52"/>
                  </a:lnTo>
                  <a:lnTo>
                    <a:pt x="173" y="41"/>
                  </a:lnTo>
                  <a:lnTo>
                    <a:pt x="164" y="31"/>
                  </a:lnTo>
                  <a:lnTo>
                    <a:pt x="153" y="18"/>
                  </a:lnTo>
                  <a:lnTo>
                    <a:pt x="141" y="11"/>
                  </a:lnTo>
                  <a:lnTo>
                    <a:pt x="132" y="0"/>
                  </a:lnTo>
                  <a:lnTo>
                    <a:pt x="125" y="33"/>
                  </a:lnTo>
                  <a:lnTo>
                    <a:pt x="112" y="36"/>
                  </a:lnTo>
                  <a:lnTo>
                    <a:pt x="89" y="38"/>
                  </a:lnTo>
                  <a:lnTo>
                    <a:pt x="45" y="34"/>
                  </a:lnTo>
                  <a:lnTo>
                    <a:pt x="5" y="33"/>
                  </a:lnTo>
                  <a:lnTo>
                    <a:pt x="4" y="49"/>
                  </a:lnTo>
                  <a:lnTo>
                    <a:pt x="0" y="130"/>
                  </a:lnTo>
                  <a:lnTo>
                    <a:pt x="2" y="146"/>
                  </a:lnTo>
                  <a:lnTo>
                    <a:pt x="2" y="162"/>
                  </a:lnTo>
                  <a:lnTo>
                    <a:pt x="30" y="177"/>
                  </a:lnTo>
                  <a:lnTo>
                    <a:pt x="29" y="189"/>
                  </a:lnTo>
                  <a:lnTo>
                    <a:pt x="34" y="202"/>
                  </a:lnTo>
                  <a:lnTo>
                    <a:pt x="37" y="212"/>
                  </a:lnTo>
                  <a:lnTo>
                    <a:pt x="43" y="227"/>
                  </a:lnTo>
                  <a:lnTo>
                    <a:pt x="48" y="243"/>
                  </a:lnTo>
                  <a:lnTo>
                    <a:pt x="52" y="257"/>
                  </a:lnTo>
                  <a:lnTo>
                    <a:pt x="50" y="269"/>
                  </a:lnTo>
                  <a:lnTo>
                    <a:pt x="52" y="285"/>
                  </a:lnTo>
                  <a:lnTo>
                    <a:pt x="54" y="300"/>
                  </a:lnTo>
                  <a:lnTo>
                    <a:pt x="46" y="310"/>
                  </a:lnTo>
                  <a:lnTo>
                    <a:pt x="110" y="312"/>
                  </a:lnTo>
                  <a:lnTo>
                    <a:pt x="182" y="314"/>
                  </a:lnTo>
                  <a:lnTo>
                    <a:pt x="201" y="314"/>
                  </a:lnTo>
                  <a:lnTo>
                    <a:pt x="201" y="314"/>
                  </a:lnTo>
                  <a:lnTo>
                    <a:pt x="201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204">
              <a:extLst>
                <a:ext uri="{FF2B5EF4-FFF2-40B4-BE49-F238E27FC236}">
                  <a16:creationId xmlns:a16="http://schemas.microsoft.com/office/drawing/2014/main" id="{8B2D53BE-9E3C-C2B3-FF99-509CED3F88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37625" y="10179987"/>
              <a:ext cx="618883" cy="612108"/>
            </a:xfrm>
            <a:custGeom>
              <a:avLst/>
              <a:gdLst>
                <a:gd name="T0" fmla="*/ 111 w 274"/>
                <a:gd name="T1" fmla="*/ 271 h 271"/>
                <a:gd name="T2" fmla="*/ 121 w 274"/>
                <a:gd name="T3" fmla="*/ 242 h 271"/>
                <a:gd name="T4" fmla="*/ 141 w 274"/>
                <a:gd name="T5" fmla="*/ 242 h 271"/>
                <a:gd name="T6" fmla="*/ 169 w 274"/>
                <a:gd name="T7" fmla="*/ 246 h 271"/>
                <a:gd name="T8" fmla="*/ 201 w 274"/>
                <a:gd name="T9" fmla="*/ 244 h 271"/>
                <a:gd name="T10" fmla="*/ 237 w 274"/>
                <a:gd name="T11" fmla="*/ 244 h 271"/>
                <a:gd name="T12" fmla="*/ 237 w 274"/>
                <a:gd name="T13" fmla="*/ 219 h 271"/>
                <a:gd name="T14" fmla="*/ 242 w 274"/>
                <a:gd name="T15" fmla="*/ 199 h 271"/>
                <a:gd name="T16" fmla="*/ 242 w 274"/>
                <a:gd name="T17" fmla="*/ 148 h 271"/>
                <a:gd name="T18" fmla="*/ 265 w 274"/>
                <a:gd name="T19" fmla="*/ 148 h 271"/>
                <a:gd name="T20" fmla="*/ 274 w 274"/>
                <a:gd name="T21" fmla="*/ 135 h 271"/>
                <a:gd name="T22" fmla="*/ 269 w 274"/>
                <a:gd name="T23" fmla="*/ 125 h 271"/>
                <a:gd name="T24" fmla="*/ 264 w 274"/>
                <a:gd name="T25" fmla="*/ 112 h 271"/>
                <a:gd name="T26" fmla="*/ 271 w 274"/>
                <a:gd name="T27" fmla="*/ 100 h 271"/>
                <a:gd name="T28" fmla="*/ 273 w 274"/>
                <a:gd name="T29" fmla="*/ 87 h 271"/>
                <a:gd name="T30" fmla="*/ 273 w 274"/>
                <a:gd name="T31" fmla="*/ 71 h 271"/>
                <a:gd name="T32" fmla="*/ 267 w 274"/>
                <a:gd name="T33" fmla="*/ 57 h 271"/>
                <a:gd name="T34" fmla="*/ 258 w 274"/>
                <a:gd name="T35" fmla="*/ 46 h 271"/>
                <a:gd name="T36" fmla="*/ 253 w 274"/>
                <a:gd name="T37" fmla="*/ 32 h 271"/>
                <a:gd name="T38" fmla="*/ 249 w 274"/>
                <a:gd name="T39" fmla="*/ 20 h 271"/>
                <a:gd name="T40" fmla="*/ 237 w 274"/>
                <a:gd name="T41" fmla="*/ 7 h 271"/>
                <a:gd name="T42" fmla="*/ 200 w 274"/>
                <a:gd name="T43" fmla="*/ 7 h 271"/>
                <a:gd name="T44" fmla="*/ 169 w 274"/>
                <a:gd name="T45" fmla="*/ 4 h 271"/>
                <a:gd name="T46" fmla="*/ 148 w 274"/>
                <a:gd name="T47" fmla="*/ 0 h 271"/>
                <a:gd name="T48" fmla="*/ 146 w 274"/>
                <a:gd name="T49" fmla="*/ 36 h 271"/>
                <a:gd name="T50" fmla="*/ 139 w 274"/>
                <a:gd name="T51" fmla="*/ 48 h 271"/>
                <a:gd name="T52" fmla="*/ 116 w 274"/>
                <a:gd name="T53" fmla="*/ 48 h 271"/>
                <a:gd name="T54" fmla="*/ 100 w 274"/>
                <a:gd name="T55" fmla="*/ 50 h 271"/>
                <a:gd name="T56" fmla="*/ 64 w 274"/>
                <a:gd name="T57" fmla="*/ 48 h 271"/>
                <a:gd name="T58" fmla="*/ 41 w 274"/>
                <a:gd name="T59" fmla="*/ 48 h 271"/>
                <a:gd name="T60" fmla="*/ 2 w 274"/>
                <a:gd name="T61" fmla="*/ 50 h 271"/>
                <a:gd name="T62" fmla="*/ 0 w 274"/>
                <a:gd name="T63" fmla="*/ 93 h 271"/>
                <a:gd name="T64" fmla="*/ 4 w 274"/>
                <a:gd name="T65" fmla="*/ 121 h 271"/>
                <a:gd name="T66" fmla="*/ 2 w 274"/>
                <a:gd name="T67" fmla="*/ 157 h 271"/>
                <a:gd name="T68" fmla="*/ 4 w 274"/>
                <a:gd name="T69" fmla="*/ 203 h 271"/>
                <a:gd name="T70" fmla="*/ 4 w 274"/>
                <a:gd name="T71" fmla="*/ 215 h 271"/>
                <a:gd name="T72" fmla="*/ 34 w 274"/>
                <a:gd name="T73" fmla="*/ 219 h 271"/>
                <a:gd name="T74" fmla="*/ 66 w 274"/>
                <a:gd name="T75" fmla="*/ 219 h 271"/>
                <a:gd name="T76" fmla="*/ 75 w 274"/>
                <a:gd name="T77" fmla="*/ 228 h 271"/>
                <a:gd name="T78" fmla="*/ 86 w 274"/>
                <a:gd name="T79" fmla="*/ 239 h 271"/>
                <a:gd name="T80" fmla="*/ 98 w 274"/>
                <a:gd name="T81" fmla="*/ 240 h 271"/>
                <a:gd name="T82" fmla="*/ 103 w 274"/>
                <a:gd name="T83" fmla="*/ 251 h 271"/>
                <a:gd name="T84" fmla="*/ 102 w 274"/>
                <a:gd name="T85" fmla="*/ 267 h 271"/>
                <a:gd name="T86" fmla="*/ 111 w 274"/>
                <a:gd name="T87" fmla="*/ 271 h 271"/>
                <a:gd name="T88" fmla="*/ 111 w 274"/>
                <a:gd name="T89" fmla="*/ 271 h 271"/>
                <a:gd name="T90" fmla="*/ 111 w 274"/>
                <a:gd name="T91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4" h="271">
                  <a:moveTo>
                    <a:pt x="111" y="271"/>
                  </a:moveTo>
                  <a:lnTo>
                    <a:pt x="121" y="242"/>
                  </a:lnTo>
                  <a:lnTo>
                    <a:pt x="141" y="242"/>
                  </a:lnTo>
                  <a:lnTo>
                    <a:pt x="169" y="246"/>
                  </a:lnTo>
                  <a:lnTo>
                    <a:pt x="201" y="244"/>
                  </a:lnTo>
                  <a:lnTo>
                    <a:pt x="237" y="244"/>
                  </a:lnTo>
                  <a:lnTo>
                    <a:pt x="237" y="219"/>
                  </a:lnTo>
                  <a:lnTo>
                    <a:pt x="242" y="199"/>
                  </a:lnTo>
                  <a:lnTo>
                    <a:pt x="242" y="148"/>
                  </a:lnTo>
                  <a:lnTo>
                    <a:pt x="265" y="148"/>
                  </a:lnTo>
                  <a:lnTo>
                    <a:pt x="274" y="135"/>
                  </a:lnTo>
                  <a:lnTo>
                    <a:pt x="269" y="125"/>
                  </a:lnTo>
                  <a:lnTo>
                    <a:pt x="264" y="112"/>
                  </a:lnTo>
                  <a:lnTo>
                    <a:pt x="271" y="100"/>
                  </a:lnTo>
                  <a:lnTo>
                    <a:pt x="273" y="87"/>
                  </a:lnTo>
                  <a:lnTo>
                    <a:pt x="273" y="71"/>
                  </a:lnTo>
                  <a:lnTo>
                    <a:pt x="267" y="57"/>
                  </a:lnTo>
                  <a:lnTo>
                    <a:pt x="258" y="46"/>
                  </a:lnTo>
                  <a:lnTo>
                    <a:pt x="253" y="32"/>
                  </a:lnTo>
                  <a:lnTo>
                    <a:pt x="249" y="20"/>
                  </a:lnTo>
                  <a:lnTo>
                    <a:pt x="237" y="7"/>
                  </a:lnTo>
                  <a:lnTo>
                    <a:pt x="200" y="7"/>
                  </a:lnTo>
                  <a:lnTo>
                    <a:pt x="169" y="4"/>
                  </a:lnTo>
                  <a:lnTo>
                    <a:pt x="148" y="0"/>
                  </a:lnTo>
                  <a:lnTo>
                    <a:pt x="146" y="36"/>
                  </a:lnTo>
                  <a:lnTo>
                    <a:pt x="139" y="48"/>
                  </a:lnTo>
                  <a:lnTo>
                    <a:pt x="116" y="48"/>
                  </a:lnTo>
                  <a:lnTo>
                    <a:pt x="100" y="50"/>
                  </a:lnTo>
                  <a:lnTo>
                    <a:pt x="64" y="48"/>
                  </a:lnTo>
                  <a:lnTo>
                    <a:pt x="41" y="48"/>
                  </a:lnTo>
                  <a:lnTo>
                    <a:pt x="2" y="50"/>
                  </a:lnTo>
                  <a:lnTo>
                    <a:pt x="0" y="93"/>
                  </a:lnTo>
                  <a:lnTo>
                    <a:pt x="4" y="121"/>
                  </a:lnTo>
                  <a:lnTo>
                    <a:pt x="2" y="157"/>
                  </a:lnTo>
                  <a:lnTo>
                    <a:pt x="4" y="203"/>
                  </a:lnTo>
                  <a:lnTo>
                    <a:pt x="4" y="215"/>
                  </a:lnTo>
                  <a:lnTo>
                    <a:pt x="34" y="219"/>
                  </a:lnTo>
                  <a:lnTo>
                    <a:pt x="66" y="219"/>
                  </a:lnTo>
                  <a:lnTo>
                    <a:pt x="75" y="228"/>
                  </a:lnTo>
                  <a:lnTo>
                    <a:pt x="86" y="239"/>
                  </a:lnTo>
                  <a:lnTo>
                    <a:pt x="98" y="240"/>
                  </a:lnTo>
                  <a:lnTo>
                    <a:pt x="103" y="251"/>
                  </a:lnTo>
                  <a:lnTo>
                    <a:pt x="102" y="267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205">
              <a:extLst>
                <a:ext uri="{FF2B5EF4-FFF2-40B4-BE49-F238E27FC236}">
                  <a16:creationId xmlns:a16="http://schemas.microsoft.com/office/drawing/2014/main" id="{9F577C80-D925-F473-EDF3-5F2701669E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69414" y="10200314"/>
              <a:ext cx="955430" cy="1032226"/>
            </a:xfrm>
            <a:custGeom>
              <a:avLst/>
              <a:gdLst>
                <a:gd name="T0" fmla="*/ 354 w 423"/>
                <a:gd name="T1" fmla="*/ 436 h 457"/>
                <a:gd name="T2" fmla="*/ 359 w 423"/>
                <a:gd name="T3" fmla="*/ 395 h 457"/>
                <a:gd name="T4" fmla="*/ 395 w 423"/>
                <a:gd name="T5" fmla="*/ 370 h 457"/>
                <a:gd name="T6" fmla="*/ 423 w 423"/>
                <a:gd name="T7" fmla="*/ 322 h 457"/>
                <a:gd name="T8" fmla="*/ 404 w 423"/>
                <a:gd name="T9" fmla="*/ 303 h 457"/>
                <a:gd name="T10" fmla="*/ 390 w 423"/>
                <a:gd name="T11" fmla="*/ 279 h 457"/>
                <a:gd name="T12" fmla="*/ 377 w 423"/>
                <a:gd name="T13" fmla="*/ 251 h 457"/>
                <a:gd name="T14" fmla="*/ 352 w 423"/>
                <a:gd name="T15" fmla="*/ 235 h 457"/>
                <a:gd name="T16" fmla="*/ 343 w 423"/>
                <a:gd name="T17" fmla="*/ 212 h 457"/>
                <a:gd name="T18" fmla="*/ 318 w 423"/>
                <a:gd name="T19" fmla="*/ 199 h 457"/>
                <a:gd name="T20" fmla="*/ 297 w 423"/>
                <a:gd name="T21" fmla="*/ 183 h 457"/>
                <a:gd name="T22" fmla="*/ 274 w 423"/>
                <a:gd name="T23" fmla="*/ 162 h 457"/>
                <a:gd name="T24" fmla="*/ 256 w 423"/>
                <a:gd name="T25" fmla="*/ 158 h 457"/>
                <a:gd name="T26" fmla="*/ 231 w 423"/>
                <a:gd name="T27" fmla="*/ 142 h 457"/>
                <a:gd name="T28" fmla="*/ 213 w 423"/>
                <a:gd name="T29" fmla="*/ 112 h 457"/>
                <a:gd name="T30" fmla="*/ 181 w 423"/>
                <a:gd name="T31" fmla="*/ 78 h 457"/>
                <a:gd name="T32" fmla="*/ 167 w 423"/>
                <a:gd name="T33" fmla="*/ 60 h 457"/>
                <a:gd name="T34" fmla="*/ 151 w 423"/>
                <a:gd name="T35" fmla="*/ 32 h 457"/>
                <a:gd name="T36" fmla="*/ 112 w 423"/>
                <a:gd name="T37" fmla="*/ 28 h 457"/>
                <a:gd name="T38" fmla="*/ 100 w 423"/>
                <a:gd name="T39" fmla="*/ 4 h 457"/>
                <a:gd name="T40" fmla="*/ 71 w 423"/>
                <a:gd name="T41" fmla="*/ 0 h 457"/>
                <a:gd name="T42" fmla="*/ 48 w 423"/>
                <a:gd name="T43" fmla="*/ 4 h 457"/>
                <a:gd name="T44" fmla="*/ 28 w 423"/>
                <a:gd name="T45" fmla="*/ 25 h 457"/>
                <a:gd name="T46" fmla="*/ 9 w 423"/>
                <a:gd name="T47" fmla="*/ 52 h 457"/>
                <a:gd name="T48" fmla="*/ 12 w 423"/>
                <a:gd name="T49" fmla="*/ 214 h 457"/>
                <a:gd name="T50" fmla="*/ 0 w 423"/>
                <a:gd name="T51" fmla="*/ 253 h 457"/>
                <a:gd name="T52" fmla="*/ 30 w 423"/>
                <a:gd name="T53" fmla="*/ 322 h 457"/>
                <a:gd name="T54" fmla="*/ 67 w 423"/>
                <a:gd name="T55" fmla="*/ 336 h 457"/>
                <a:gd name="T56" fmla="*/ 78 w 423"/>
                <a:gd name="T57" fmla="*/ 360 h 457"/>
                <a:gd name="T58" fmla="*/ 80 w 423"/>
                <a:gd name="T59" fmla="*/ 393 h 457"/>
                <a:gd name="T60" fmla="*/ 87 w 423"/>
                <a:gd name="T61" fmla="*/ 416 h 457"/>
                <a:gd name="T62" fmla="*/ 244 w 423"/>
                <a:gd name="T63" fmla="*/ 436 h 457"/>
                <a:gd name="T64" fmla="*/ 308 w 423"/>
                <a:gd name="T65" fmla="*/ 440 h 457"/>
                <a:gd name="T66" fmla="*/ 342 w 423"/>
                <a:gd name="T67" fmla="*/ 457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23" h="457">
                  <a:moveTo>
                    <a:pt x="342" y="457"/>
                  </a:moveTo>
                  <a:lnTo>
                    <a:pt x="354" y="436"/>
                  </a:lnTo>
                  <a:lnTo>
                    <a:pt x="359" y="424"/>
                  </a:lnTo>
                  <a:lnTo>
                    <a:pt x="359" y="395"/>
                  </a:lnTo>
                  <a:lnTo>
                    <a:pt x="386" y="388"/>
                  </a:lnTo>
                  <a:lnTo>
                    <a:pt x="395" y="370"/>
                  </a:lnTo>
                  <a:lnTo>
                    <a:pt x="415" y="336"/>
                  </a:lnTo>
                  <a:lnTo>
                    <a:pt x="423" y="322"/>
                  </a:lnTo>
                  <a:lnTo>
                    <a:pt x="416" y="308"/>
                  </a:lnTo>
                  <a:lnTo>
                    <a:pt x="404" y="303"/>
                  </a:lnTo>
                  <a:lnTo>
                    <a:pt x="391" y="292"/>
                  </a:lnTo>
                  <a:lnTo>
                    <a:pt x="390" y="279"/>
                  </a:lnTo>
                  <a:lnTo>
                    <a:pt x="383" y="265"/>
                  </a:lnTo>
                  <a:lnTo>
                    <a:pt x="377" y="251"/>
                  </a:lnTo>
                  <a:lnTo>
                    <a:pt x="361" y="249"/>
                  </a:lnTo>
                  <a:lnTo>
                    <a:pt x="352" y="235"/>
                  </a:lnTo>
                  <a:lnTo>
                    <a:pt x="352" y="222"/>
                  </a:lnTo>
                  <a:lnTo>
                    <a:pt x="343" y="212"/>
                  </a:lnTo>
                  <a:lnTo>
                    <a:pt x="334" y="205"/>
                  </a:lnTo>
                  <a:lnTo>
                    <a:pt x="318" y="199"/>
                  </a:lnTo>
                  <a:lnTo>
                    <a:pt x="306" y="190"/>
                  </a:lnTo>
                  <a:lnTo>
                    <a:pt x="297" y="183"/>
                  </a:lnTo>
                  <a:lnTo>
                    <a:pt x="279" y="174"/>
                  </a:lnTo>
                  <a:lnTo>
                    <a:pt x="274" y="162"/>
                  </a:lnTo>
                  <a:lnTo>
                    <a:pt x="263" y="149"/>
                  </a:lnTo>
                  <a:lnTo>
                    <a:pt x="256" y="158"/>
                  </a:lnTo>
                  <a:lnTo>
                    <a:pt x="247" y="148"/>
                  </a:lnTo>
                  <a:lnTo>
                    <a:pt x="231" y="142"/>
                  </a:lnTo>
                  <a:lnTo>
                    <a:pt x="224" y="126"/>
                  </a:lnTo>
                  <a:lnTo>
                    <a:pt x="213" y="112"/>
                  </a:lnTo>
                  <a:lnTo>
                    <a:pt x="185" y="93"/>
                  </a:lnTo>
                  <a:lnTo>
                    <a:pt x="181" y="78"/>
                  </a:lnTo>
                  <a:lnTo>
                    <a:pt x="180" y="62"/>
                  </a:lnTo>
                  <a:lnTo>
                    <a:pt x="167" y="60"/>
                  </a:lnTo>
                  <a:lnTo>
                    <a:pt x="151" y="52"/>
                  </a:lnTo>
                  <a:lnTo>
                    <a:pt x="151" y="32"/>
                  </a:lnTo>
                  <a:lnTo>
                    <a:pt x="135" y="34"/>
                  </a:lnTo>
                  <a:lnTo>
                    <a:pt x="112" y="28"/>
                  </a:lnTo>
                  <a:lnTo>
                    <a:pt x="105" y="14"/>
                  </a:lnTo>
                  <a:lnTo>
                    <a:pt x="100" y="4"/>
                  </a:lnTo>
                  <a:lnTo>
                    <a:pt x="84" y="5"/>
                  </a:lnTo>
                  <a:lnTo>
                    <a:pt x="71" y="0"/>
                  </a:lnTo>
                  <a:lnTo>
                    <a:pt x="60" y="2"/>
                  </a:lnTo>
                  <a:lnTo>
                    <a:pt x="48" y="4"/>
                  </a:lnTo>
                  <a:lnTo>
                    <a:pt x="44" y="27"/>
                  </a:lnTo>
                  <a:lnTo>
                    <a:pt x="28" y="25"/>
                  </a:lnTo>
                  <a:lnTo>
                    <a:pt x="43" y="39"/>
                  </a:lnTo>
                  <a:lnTo>
                    <a:pt x="9" y="52"/>
                  </a:lnTo>
                  <a:lnTo>
                    <a:pt x="11" y="174"/>
                  </a:lnTo>
                  <a:lnTo>
                    <a:pt x="12" y="214"/>
                  </a:lnTo>
                  <a:lnTo>
                    <a:pt x="12" y="242"/>
                  </a:lnTo>
                  <a:lnTo>
                    <a:pt x="0" y="253"/>
                  </a:lnTo>
                  <a:lnTo>
                    <a:pt x="14" y="333"/>
                  </a:lnTo>
                  <a:lnTo>
                    <a:pt x="30" y="322"/>
                  </a:lnTo>
                  <a:lnTo>
                    <a:pt x="50" y="324"/>
                  </a:lnTo>
                  <a:lnTo>
                    <a:pt x="67" y="336"/>
                  </a:lnTo>
                  <a:lnTo>
                    <a:pt x="76" y="347"/>
                  </a:lnTo>
                  <a:lnTo>
                    <a:pt x="78" y="360"/>
                  </a:lnTo>
                  <a:lnTo>
                    <a:pt x="76" y="379"/>
                  </a:lnTo>
                  <a:lnTo>
                    <a:pt x="80" y="393"/>
                  </a:lnTo>
                  <a:lnTo>
                    <a:pt x="85" y="402"/>
                  </a:lnTo>
                  <a:lnTo>
                    <a:pt x="87" y="416"/>
                  </a:lnTo>
                  <a:lnTo>
                    <a:pt x="185" y="445"/>
                  </a:lnTo>
                  <a:lnTo>
                    <a:pt x="244" y="436"/>
                  </a:lnTo>
                  <a:lnTo>
                    <a:pt x="278" y="427"/>
                  </a:lnTo>
                  <a:lnTo>
                    <a:pt x="308" y="440"/>
                  </a:lnTo>
                  <a:lnTo>
                    <a:pt x="342" y="457"/>
                  </a:lnTo>
                  <a:lnTo>
                    <a:pt x="342" y="457"/>
                  </a:lnTo>
                  <a:lnTo>
                    <a:pt x="342" y="4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206">
              <a:extLst>
                <a:ext uri="{FF2B5EF4-FFF2-40B4-BE49-F238E27FC236}">
                  <a16:creationId xmlns:a16="http://schemas.microsoft.com/office/drawing/2014/main" id="{7EC25037-010A-FE2F-4CA0-22AB6A59CC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26556" y="9396218"/>
              <a:ext cx="397531" cy="659540"/>
            </a:xfrm>
            <a:custGeom>
              <a:avLst/>
              <a:gdLst>
                <a:gd name="T0" fmla="*/ 128 w 176"/>
                <a:gd name="T1" fmla="*/ 292 h 292"/>
                <a:gd name="T2" fmla="*/ 151 w 176"/>
                <a:gd name="T3" fmla="*/ 292 h 292"/>
                <a:gd name="T4" fmla="*/ 165 w 176"/>
                <a:gd name="T5" fmla="*/ 283 h 292"/>
                <a:gd name="T6" fmla="*/ 167 w 176"/>
                <a:gd name="T7" fmla="*/ 246 h 292"/>
                <a:gd name="T8" fmla="*/ 165 w 176"/>
                <a:gd name="T9" fmla="*/ 222 h 292"/>
                <a:gd name="T10" fmla="*/ 169 w 176"/>
                <a:gd name="T11" fmla="*/ 178 h 292"/>
                <a:gd name="T12" fmla="*/ 173 w 176"/>
                <a:gd name="T13" fmla="*/ 142 h 292"/>
                <a:gd name="T14" fmla="*/ 176 w 176"/>
                <a:gd name="T15" fmla="*/ 91 h 292"/>
                <a:gd name="T16" fmla="*/ 149 w 176"/>
                <a:gd name="T17" fmla="*/ 91 h 292"/>
                <a:gd name="T18" fmla="*/ 121 w 176"/>
                <a:gd name="T19" fmla="*/ 91 h 292"/>
                <a:gd name="T20" fmla="*/ 101 w 176"/>
                <a:gd name="T21" fmla="*/ 91 h 292"/>
                <a:gd name="T22" fmla="*/ 100 w 176"/>
                <a:gd name="T23" fmla="*/ 75 h 292"/>
                <a:gd name="T24" fmla="*/ 85 w 176"/>
                <a:gd name="T25" fmla="*/ 66 h 292"/>
                <a:gd name="T26" fmla="*/ 87 w 176"/>
                <a:gd name="T27" fmla="*/ 53 h 292"/>
                <a:gd name="T28" fmla="*/ 71 w 176"/>
                <a:gd name="T29" fmla="*/ 52 h 292"/>
                <a:gd name="T30" fmla="*/ 73 w 176"/>
                <a:gd name="T31" fmla="*/ 36 h 292"/>
                <a:gd name="T32" fmla="*/ 43 w 176"/>
                <a:gd name="T33" fmla="*/ 36 h 292"/>
                <a:gd name="T34" fmla="*/ 43 w 176"/>
                <a:gd name="T35" fmla="*/ 23 h 292"/>
                <a:gd name="T36" fmla="*/ 34 w 176"/>
                <a:gd name="T37" fmla="*/ 5 h 292"/>
                <a:gd name="T38" fmla="*/ 12 w 176"/>
                <a:gd name="T39" fmla="*/ 0 h 292"/>
                <a:gd name="T40" fmla="*/ 12 w 176"/>
                <a:gd name="T41" fmla="*/ 44 h 292"/>
                <a:gd name="T42" fmla="*/ 11 w 176"/>
                <a:gd name="T43" fmla="*/ 60 h 292"/>
                <a:gd name="T44" fmla="*/ 4 w 176"/>
                <a:gd name="T45" fmla="*/ 73 h 292"/>
                <a:gd name="T46" fmla="*/ 11 w 176"/>
                <a:gd name="T47" fmla="*/ 142 h 292"/>
                <a:gd name="T48" fmla="*/ 11 w 176"/>
                <a:gd name="T49" fmla="*/ 174 h 292"/>
                <a:gd name="T50" fmla="*/ 9 w 176"/>
                <a:gd name="T51" fmla="*/ 190 h 292"/>
                <a:gd name="T52" fmla="*/ 0 w 176"/>
                <a:gd name="T53" fmla="*/ 205 h 292"/>
                <a:gd name="T54" fmla="*/ 2 w 176"/>
                <a:gd name="T55" fmla="*/ 221 h 292"/>
                <a:gd name="T56" fmla="*/ 5 w 176"/>
                <a:gd name="T57" fmla="*/ 238 h 292"/>
                <a:gd name="T58" fmla="*/ 7 w 176"/>
                <a:gd name="T59" fmla="*/ 251 h 292"/>
                <a:gd name="T60" fmla="*/ 2 w 176"/>
                <a:gd name="T61" fmla="*/ 271 h 292"/>
                <a:gd name="T62" fmla="*/ 0 w 176"/>
                <a:gd name="T63" fmla="*/ 288 h 292"/>
                <a:gd name="T64" fmla="*/ 12 w 176"/>
                <a:gd name="T65" fmla="*/ 290 h 292"/>
                <a:gd name="T66" fmla="*/ 41 w 176"/>
                <a:gd name="T67" fmla="*/ 288 h 292"/>
                <a:gd name="T68" fmla="*/ 84 w 176"/>
                <a:gd name="T69" fmla="*/ 290 h 292"/>
                <a:gd name="T70" fmla="*/ 119 w 176"/>
                <a:gd name="T71" fmla="*/ 290 h 292"/>
                <a:gd name="T72" fmla="*/ 128 w 176"/>
                <a:gd name="T73" fmla="*/ 292 h 292"/>
                <a:gd name="T74" fmla="*/ 128 w 176"/>
                <a:gd name="T75" fmla="*/ 292 h 292"/>
                <a:gd name="T76" fmla="*/ 128 w 176"/>
                <a:gd name="T7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6" h="292">
                  <a:moveTo>
                    <a:pt x="128" y="292"/>
                  </a:moveTo>
                  <a:lnTo>
                    <a:pt x="151" y="292"/>
                  </a:lnTo>
                  <a:lnTo>
                    <a:pt x="165" y="283"/>
                  </a:lnTo>
                  <a:lnTo>
                    <a:pt x="167" y="246"/>
                  </a:lnTo>
                  <a:lnTo>
                    <a:pt x="165" y="222"/>
                  </a:lnTo>
                  <a:lnTo>
                    <a:pt x="169" y="178"/>
                  </a:lnTo>
                  <a:lnTo>
                    <a:pt x="173" y="142"/>
                  </a:lnTo>
                  <a:lnTo>
                    <a:pt x="176" y="91"/>
                  </a:lnTo>
                  <a:lnTo>
                    <a:pt x="149" y="91"/>
                  </a:lnTo>
                  <a:lnTo>
                    <a:pt x="121" y="91"/>
                  </a:lnTo>
                  <a:lnTo>
                    <a:pt x="101" y="91"/>
                  </a:lnTo>
                  <a:lnTo>
                    <a:pt x="100" y="75"/>
                  </a:lnTo>
                  <a:lnTo>
                    <a:pt x="85" y="66"/>
                  </a:lnTo>
                  <a:lnTo>
                    <a:pt x="87" y="53"/>
                  </a:lnTo>
                  <a:lnTo>
                    <a:pt x="71" y="52"/>
                  </a:lnTo>
                  <a:lnTo>
                    <a:pt x="73" y="36"/>
                  </a:lnTo>
                  <a:lnTo>
                    <a:pt x="43" y="36"/>
                  </a:lnTo>
                  <a:lnTo>
                    <a:pt x="43" y="23"/>
                  </a:lnTo>
                  <a:lnTo>
                    <a:pt x="34" y="5"/>
                  </a:lnTo>
                  <a:lnTo>
                    <a:pt x="12" y="0"/>
                  </a:lnTo>
                  <a:lnTo>
                    <a:pt x="12" y="44"/>
                  </a:lnTo>
                  <a:lnTo>
                    <a:pt x="11" y="60"/>
                  </a:lnTo>
                  <a:lnTo>
                    <a:pt x="4" y="73"/>
                  </a:lnTo>
                  <a:lnTo>
                    <a:pt x="11" y="142"/>
                  </a:lnTo>
                  <a:lnTo>
                    <a:pt x="11" y="174"/>
                  </a:lnTo>
                  <a:lnTo>
                    <a:pt x="9" y="190"/>
                  </a:lnTo>
                  <a:lnTo>
                    <a:pt x="0" y="205"/>
                  </a:lnTo>
                  <a:lnTo>
                    <a:pt x="2" y="221"/>
                  </a:lnTo>
                  <a:lnTo>
                    <a:pt x="5" y="238"/>
                  </a:lnTo>
                  <a:lnTo>
                    <a:pt x="7" y="251"/>
                  </a:lnTo>
                  <a:lnTo>
                    <a:pt x="2" y="271"/>
                  </a:lnTo>
                  <a:lnTo>
                    <a:pt x="0" y="288"/>
                  </a:lnTo>
                  <a:lnTo>
                    <a:pt x="12" y="290"/>
                  </a:lnTo>
                  <a:lnTo>
                    <a:pt x="41" y="288"/>
                  </a:lnTo>
                  <a:lnTo>
                    <a:pt x="84" y="290"/>
                  </a:lnTo>
                  <a:lnTo>
                    <a:pt x="119" y="290"/>
                  </a:lnTo>
                  <a:lnTo>
                    <a:pt x="128" y="292"/>
                  </a:lnTo>
                  <a:lnTo>
                    <a:pt x="128" y="292"/>
                  </a:lnTo>
                  <a:lnTo>
                    <a:pt x="12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207">
              <a:extLst>
                <a:ext uri="{FF2B5EF4-FFF2-40B4-BE49-F238E27FC236}">
                  <a16:creationId xmlns:a16="http://schemas.microsoft.com/office/drawing/2014/main" id="{CEA7CDF8-8846-E76B-DCF2-66A27FC00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53212" y="9211004"/>
              <a:ext cx="711491" cy="815391"/>
            </a:xfrm>
            <a:custGeom>
              <a:avLst/>
              <a:gdLst>
                <a:gd name="T0" fmla="*/ 242 w 315"/>
                <a:gd name="T1" fmla="*/ 356 h 361"/>
                <a:gd name="T2" fmla="*/ 267 w 315"/>
                <a:gd name="T3" fmla="*/ 342 h 361"/>
                <a:gd name="T4" fmla="*/ 290 w 315"/>
                <a:gd name="T5" fmla="*/ 326 h 361"/>
                <a:gd name="T6" fmla="*/ 315 w 315"/>
                <a:gd name="T7" fmla="*/ 317 h 361"/>
                <a:gd name="T8" fmla="*/ 299 w 315"/>
                <a:gd name="T9" fmla="*/ 292 h 361"/>
                <a:gd name="T10" fmla="*/ 274 w 315"/>
                <a:gd name="T11" fmla="*/ 276 h 361"/>
                <a:gd name="T12" fmla="*/ 258 w 315"/>
                <a:gd name="T13" fmla="*/ 251 h 361"/>
                <a:gd name="T14" fmla="*/ 255 w 315"/>
                <a:gd name="T15" fmla="*/ 224 h 361"/>
                <a:gd name="T16" fmla="*/ 253 w 315"/>
                <a:gd name="T17" fmla="*/ 196 h 361"/>
                <a:gd name="T18" fmla="*/ 246 w 315"/>
                <a:gd name="T19" fmla="*/ 173 h 361"/>
                <a:gd name="T20" fmla="*/ 253 w 315"/>
                <a:gd name="T21" fmla="*/ 134 h 361"/>
                <a:gd name="T22" fmla="*/ 241 w 315"/>
                <a:gd name="T23" fmla="*/ 112 h 361"/>
                <a:gd name="T24" fmla="*/ 233 w 315"/>
                <a:gd name="T25" fmla="*/ 80 h 361"/>
                <a:gd name="T26" fmla="*/ 228 w 315"/>
                <a:gd name="T27" fmla="*/ 46 h 361"/>
                <a:gd name="T28" fmla="*/ 221 w 315"/>
                <a:gd name="T29" fmla="*/ 23 h 361"/>
                <a:gd name="T30" fmla="*/ 203 w 315"/>
                <a:gd name="T31" fmla="*/ 14 h 361"/>
                <a:gd name="T32" fmla="*/ 175 w 315"/>
                <a:gd name="T33" fmla="*/ 11 h 361"/>
                <a:gd name="T34" fmla="*/ 144 w 315"/>
                <a:gd name="T35" fmla="*/ 20 h 361"/>
                <a:gd name="T36" fmla="*/ 116 w 315"/>
                <a:gd name="T37" fmla="*/ 50 h 361"/>
                <a:gd name="T38" fmla="*/ 57 w 315"/>
                <a:gd name="T39" fmla="*/ 103 h 361"/>
                <a:gd name="T40" fmla="*/ 52 w 315"/>
                <a:gd name="T41" fmla="*/ 119 h 361"/>
                <a:gd name="T42" fmla="*/ 25 w 315"/>
                <a:gd name="T43" fmla="*/ 148 h 361"/>
                <a:gd name="T44" fmla="*/ 0 w 315"/>
                <a:gd name="T45" fmla="*/ 175 h 361"/>
                <a:gd name="T46" fmla="*/ 27 w 315"/>
                <a:gd name="T47" fmla="*/ 187 h 361"/>
                <a:gd name="T48" fmla="*/ 47 w 315"/>
                <a:gd name="T49" fmla="*/ 219 h 361"/>
                <a:gd name="T50" fmla="*/ 73 w 315"/>
                <a:gd name="T51" fmla="*/ 235 h 361"/>
                <a:gd name="T52" fmla="*/ 102 w 315"/>
                <a:gd name="T53" fmla="*/ 242 h 361"/>
                <a:gd name="T54" fmla="*/ 118 w 315"/>
                <a:gd name="T55" fmla="*/ 264 h 361"/>
                <a:gd name="T56" fmla="*/ 139 w 315"/>
                <a:gd name="T57" fmla="*/ 278 h 361"/>
                <a:gd name="T58" fmla="*/ 164 w 315"/>
                <a:gd name="T59" fmla="*/ 281 h 361"/>
                <a:gd name="T60" fmla="*/ 180 w 315"/>
                <a:gd name="T61" fmla="*/ 306 h 361"/>
                <a:gd name="T62" fmla="*/ 194 w 315"/>
                <a:gd name="T63" fmla="*/ 331 h 361"/>
                <a:gd name="T64" fmla="*/ 217 w 315"/>
                <a:gd name="T65" fmla="*/ 347 h 361"/>
                <a:gd name="T66" fmla="*/ 232 w 315"/>
                <a:gd name="T67" fmla="*/ 361 h 361"/>
                <a:gd name="T68" fmla="*/ 232 w 315"/>
                <a:gd name="T69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361">
                  <a:moveTo>
                    <a:pt x="232" y="361"/>
                  </a:moveTo>
                  <a:lnTo>
                    <a:pt x="242" y="356"/>
                  </a:lnTo>
                  <a:lnTo>
                    <a:pt x="255" y="351"/>
                  </a:lnTo>
                  <a:lnTo>
                    <a:pt x="267" y="342"/>
                  </a:lnTo>
                  <a:lnTo>
                    <a:pt x="283" y="338"/>
                  </a:lnTo>
                  <a:lnTo>
                    <a:pt x="290" y="326"/>
                  </a:lnTo>
                  <a:lnTo>
                    <a:pt x="305" y="324"/>
                  </a:lnTo>
                  <a:lnTo>
                    <a:pt x="315" y="317"/>
                  </a:lnTo>
                  <a:lnTo>
                    <a:pt x="306" y="303"/>
                  </a:lnTo>
                  <a:lnTo>
                    <a:pt x="299" y="292"/>
                  </a:lnTo>
                  <a:lnTo>
                    <a:pt x="283" y="283"/>
                  </a:lnTo>
                  <a:lnTo>
                    <a:pt x="274" y="276"/>
                  </a:lnTo>
                  <a:lnTo>
                    <a:pt x="264" y="265"/>
                  </a:lnTo>
                  <a:lnTo>
                    <a:pt x="258" y="251"/>
                  </a:lnTo>
                  <a:lnTo>
                    <a:pt x="260" y="239"/>
                  </a:lnTo>
                  <a:lnTo>
                    <a:pt x="255" y="224"/>
                  </a:lnTo>
                  <a:lnTo>
                    <a:pt x="249" y="212"/>
                  </a:lnTo>
                  <a:lnTo>
                    <a:pt x="253" y="196"/>
                  </a:lnTo>
                  <a:lnTo>
                    <a:pt x="248" y="182"/>
                  </a:lnTo>
                  <a:lnTo>
                    <a:pt x="246" y="173"/>
                  </a:lnTo>
                  <a:lnTo>
                    <a:pt x="248" y="157"/>
                  </a:lnTo>
                  <a:lnTo>
                    <a:pt x="253" y="134"/>
                  </a:lnTo>
                  <a:lnTo>
                    <a:pt x="241" y="130"/>
                  </a:lnTo>
                  <a:lnTo>
                    <a:pt x="241" y="112"/>
                  </a:lnTo>
                  <a:lnTo>
                    <a:pt x="239" y="100"/>
                  </a:lnTo>
                  <a:lnTo>
                    <a:pt x="233" y="80"/>
                  </a:lnTo>
                  <a:lnTo>
                    <a:pt x="226" y="66"/>
                  </a:lnTo>
                  <a:lnTo>
                    <a:pt x="228" y="46"/>
                  </a:lnTo>
                  <a:lnTo>
                    <a:pt x="230" y="37"/>
                  </a:lnTo>
                  <a:lnTo>
                    <a:pt x="221" y="23"/>
                  </a:lnTo>
                  <a:lnTo>
                    <a:pt x="217" y="11"/>
                  </a:lnTo>
                  <a:lnTo>
                    <a:pt x="203" y="14"/>
                  </a:lnTo>
                  <a:lnTo>
                    <a:pt x="191" y="13"/>
                  </a:lnTo>
                  <a:lnTo>
                    <a:pt x="175" y="11"/>
                  </a:lnTo>
                  <a:lnTo>
                    <a:pt x="164" y="0"/>
                  </a:lnTo>
                  <a:lnTo>
                    <a:pt x="144" y="20"/>
                  </a:lnTo>
                  <a:lnTo>
                    <a:pt x="137" y="32"/>
                  </a:lnTo>
                  <a:lnTo>
                    <a:pt x="116" y="50"/>
                  </a:lnTo>
                  <a:lnTo>
                    <a:pt x="66" y="102"/>
                  </a:lnTo>
                  <a:lnTo>
                    <a:pt x="57" y="103"/>
                  </a:lnTo>
                  <a:lnTo>
                    <a:pt x="39" y="109"/>
                  </a:lnTo>
                  <a:lnTo>
                    <a:pt x="52" y="119"/>
                  </a:lnTo>
                  <a:lnTo>
                    <a:pt x="38" y="134"/>
                  </a:lnTo>
                  <a:lnTo>
                    <a:pt x="25" y="148"/>
                  </a:lnTo>
                  <a:lnTo>
                    <a:pt x="7" y="166"/>
                  </a:lnTo>
                  <a:lnTo>
                    <a:pt x="0" y="175"/>
                  </a:lnTo>
                  <a:lnTo>
                    <a:pt x="16" y="173"/>
                  </a:lnTo>
                  <a:lnTo>
                    <a:pt x="27" y="187"/>
                  </a:lnTo>
                  <a:lnTo>
                    <a:pt x="34" y="210"/>
                  </a:lnTo>
                  <a:lnTo>
                    <a:pt x="47" y="219"/>
                  </a:lnTo>
                  <a:lnTo>
                    <a:pt x="57" y="226"/>
                  </a:lnTo>
                  <a:lnTo>
                    <a:pt x="73" y="235"/>
                  </a:lnTo>
                  <a:lnTo>
                    <a:pt x="86" y="237"/>
                  </a:lnTo>
                  <a:lnTo>
                    <a:pt x="102" y="242"/>
                  </a:lnTo>
                  <a:lnTo>
                    <a:pt x="111" y="249"/>
                  </a:lnTo>
                  <a:lnTo>
                    <a:pt x="118" y="264"/>
                  </a:lnTo>
                  <a:lnTo>
                    <a:pt x="127" y="271"/>
                  </a:lnTo>
                  <a:lnTo>
                    <a:pt x="139" y="278"/>
                  </a:lnTo>
                  <a:lnTo>
                    <a:pt x="155" y="280"/>
                  </a:lnTo>
                  <a:lnTo>
                    <a:pt x="164" y="281"/>
                  </a:lnTo>
                  <a:lnTo>
                    <a:pt x="173" y="292"/>
                  </a:lnTo>
                  <a:lnTo>
                    <a:pt x="180" y="306"/>
                  </a:lnTo>
                  <a:lnTo>
                    <a:pt x="189" y="317"/>
                  </a:lnTo>
                  <a:lnTo>
                    <a:pt x="194" y="331"/>
                  </a:lnTo>
                  <a:lnTo>
                    <a:pt x="205" y="338"/>
                  </a:lnTo>
                  <a:lnTo>
                    <a:pt x="217" y="347"/>
                  </a:lnTo>
                  <a:lnTo>
                    <a:pt x="226" y="358"/>
                  </a:lnTo>
                  <a:lnTo>
                    <a:pt x="232" y="361"/>
                  </a:lnTo>
                  <a:lnTo>
                    <a:pt x="232" y="361"/>
                  </a:lnTo>
                  <a:lnTo>
                    <a:pt x="232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208">
              <a:extLst>
                <a:ext uri="{FF2B5EF4-FFF2-40B4-BE49-F238E27FC236}">
                  <a16:creationId xmlns:a16="http://schemas.microsoft.com/office/drawing/2014/main" id="{FCB4CA6E-785C-BC39-093A-0417901CC7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71912" y="9601760"/>
              <a:ext cx="763440" cy="603073"/>
            </a:xfrm>
            <a:custGeom>
              <a:avLst/>
              <a:gdLst>
                <a:gd name="T0" fmla="*/ 313 w 338"/>
                <a:gd name="T1" fmla="*/ 265 h 267"/>
                <a:gd name="T2" fmla="*/ 326 w 338"/>
                <a:gd name="T3" fmla="*/ 261 h 267"/>
                <a:gd name="T4" fmla="*/ 338 w 338"/>
                <a:gd name="T5" fmla="*/ 263 h 267"/>
                <a:gd name="T6" fmla="*/ 338 w 338"/>
                <a:gd name="T7" fmla="*/ 245 h 267"/>
                <a:gd name="T8" fmla="*/ 336 w 338"/>
                <a:gd name="T9" fmla="*/ 233 h 267"/>
                <a:gd name="T10" fmla="*/ 324 w 338"/>
                <a:gd name="T11" fmla="*/ 231 h 267"/>
                <a:gd name="T12" fmla="*/ 319 w 338"/>
                <a:gd name="T13" fmla="*/ 219 h 267"/>
                <a:gd name="T14" fmla="*/ 311 w 338"/>
                <a:gd name="T15" fmla="*/ 204 h 267"/>
                <a:gd name="T16" fmla="*/ 311 w 338"/>
                <a:gd name="T17" fmla="*/ 194 h 267"/>
                <a:gd name="T18" fmla="*/ 301 w 338"/>
                <a:gd name="T19" fmla="*/ 183 h 267"/>
                <a:gd name="T20" fmla="*/ 292 w 338"/>
                <a:gd name="T21" fmla="*/ 172 h 267"/>
                <a:gd name="T22" fmla="*/ 274 w 338"/>
                <a:gd name="T23" fmla="*/ 163 h 267"/>
                <a:gd name="T24" fmla="*/ 265 w 338"/>
                <a:gd name="T25" fmla="*/ 153 h 267"/>
                <a:gd name="T26" fmla="*/ 256 w 338"/>
                <a:gd name="T27" fmla="*/ 146 h 267"/>
                <a:gd name="T28" fmla="*/ 251 w 338"/>
                <a:gd name="T29" fmla="*/ 131 h 267"/>
                <a:gd name="T30" fmla="*/ 253 w 338"/>
                <a:gd name="T31" fmla="*/ 119 h 267"/>
                <a:gd name="T32" fmla="*/ 246 w 338"/>
                <a:gd name="T33" fmla="*/ 108 h 267"/>
                <a:gd name="T34" fmla="*/ 253 w 338"/>
                <a:gd name="T35" fmla="*/ 96 h 267"/>
                <a:gd name="T36" fmla="*/ 246 w 338"/>
                <a:gd name="T37" fmla="*/ 83 h 267"/>
                <a:gd name="T38" fmla="*/ 237 w 338"/>
                <a:gd name="T39" fmla="*/ 74 h 267"/>
                <a:gd name="T40" fmla="*/ 240 w 338"/>
                <a:gd name="T41" fmla="*/ 60 h 267"/>
                <a:gd name="T42" fmla="*/ 240 w 338"/>
                <a:gd name="T43" fmla="*/ 42 h 267"/>
                <a:gd name="T44" fmla="*/ 231 w 338"/>
                <a:gd name="T45" fmla="*/ 32 h 267"/>
                <a:gd name="T46" fmla="*/ 222 w 338"/>
                <a:gd name="T47" fmla="*/ 25 h 267"/>
                <a:gd name="T48" fmla="*/ 206 w 338"/>
                <a:gd name="T49" fmla="*/ 19 h 267"/>
                <a:gd name="T50" fmla="*/ 194 w 338"/>
                <a:gd name="T51" fmla="*/ 21 h 267"/>
                <a:gd name="T52" fmla="*/ 192 w 338"/>
                <a:gd name="T53" fmla="*/ 5 h 267"/>
                <a:gd name="T54" fmla="*/ 167 w 338"/>
                <a:gd name="T55" fmla="*/ 9 h 267"/>
                <a:gd name="T56" fmla="*/ 148 w 338"/>
                <a:gd name="T57" fmla="*/ 0 h 267"/>
                <a:gd name="T58" fmla="*/ 137 w 338"/>
                <a:gd name="T59" fmla="*/ 5 h 267"/>
                <a:gd name="T60" fmla="*/ 125 w 338"/>
                <a:gd name="T61" fmla="*/ 12 h 267"/>
                <a:gd name="T62" fmla="*/ 89 w 338"/>
                <a:gd name="T63" fmla="*/ 12 h 267"/>
                <a:gd name="T64" fmla="*/ 53 w 338"/>
                <a:gd name="T65" fmla="*/ 10 h 267"/>
                <a:gd name="T66" fmla="*/ 20 w 338"/>
                <a:gd name="T67" fmla="*/ 12 h 267"/>
                <a:gd name="T68" fmla="*/ 2 w 338"/>
                <a:gd name="T69" fmla="*/ 10 h 267"/>
                <a:gd name="T70" fmla="*/ 0 w 338"/>
                <a:gd name="T71" fmla="*/ 46 h 267"/>
                <a:gd name="T72" fmla="*/ 0 w 338"/>
                <a:gd name="T73" fmla="*/ 94 h 267"/>
                <a:gd name="T74" fmla="*/ 0 w 338"/>
                <a:gd name="T75" fmla="*/ 121 h 267"/>
                <a:gd name="T76" fmla="*/ 0 w 338"/>
                <a:gd name="T77" fmla="*/ 176 h 267"/>
                <a:gd name="T78" fmla="*/ 0 w 338"/>
                <a:gd name="T79" fmla="*/ 212 h 267"/>
                <a:gd name="T80" fmla="*/ 0 w 338"/>
                <a:gd name="T81" fmla="*/ 256 h 267"/>
                <a:gd name="T82" fmla="*/ 23 w 338"/>
                <a:gd name="T83" fmla="*/ 260 h 267"/>
                <a:gd name="T84" fmla="*/ 55 w 338"/>
                <a:gd name="T85" fmla="*/ 256 h 267"/>
                <a:gd name="T86" fmla="*/ 89 w 338"/>
                <a:gd name="T87" fmla="*/ 265 h 267"/>
                <a:gd name="T88" fmla="*/ 157 w 338"/>
                <a:gd name="T89" fmla="*/ 267 h 267"/>
                <a:gd name="T90" fmla="*/ 187 w 338"/>
                <a:gd name="T91" fmla="*/ 263 h 267"/>
                <a:gd name="T92" fmla="*/ 228 w 338"/>
                <a:gd name="T93" fmla="*/ 265 h 267"/>
                <a:gd name="T94" fmla="*/ 297 w 338"/>
                <a:gd name="T95" fmla="*/ 263 h 267"/>
                <a:gd name="T96" fmla="*/ 313 w 338"/>
                <a:gd name="T97" fmla="*/ 265 h 267"/>
                <a:gd name="T98" fmla="*/ 313 w 338"/>
                <a:gd name="T99" fmla="*/ 265 h 267"/>
                <a:gd name="T100" fmla="*/ 313 w 338"/>
                <a:gd name="T101" fmla="*/ 26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8" h="267">
                  <a:moveTo>
                    <a:pt x="313" y="265"/>
                  </a:moveTo>
                  <a:lnTo>
                    <a:pt x="326" y="261"/>
                  </a:lnTo>
                  <a:lnTo>
                    <a:pt x="338" y="263"/>
                  </a:lnTo>
                  <a:lnTo>
                    <a:pt x="338" y="245"/>
                  </a:lnTo>
                  <a:lnTo>
                    <a:pt x="336" y="233"/>
                  </a:lnTo>
                  <a:lnTo>
                    <a:pt x="324" y="231"/>
                  </a:lnTo>
                  <a:lnTo>
                    <a:pt x="319" y="219"/>
                  </a:lnTo>
                  <a:lnTo>
                    <a:pt x="311" y="204"/>
                  </a:lnTo>
                  <a:lnTo>
                    <a:pt x="311" y="194"/>
                  </a:lnTo>
                  <a:lnTo>
                    <a:pt x="301" y="183"/>
                  </a:lnTo>
                  <a:lnTo>
                    <a:pt x="292" y="172"/>
                  </a:lnTo>
                  <a:lnTo>
                    <a:pt x="274" y="163"/>
                  </a:lnTo>
                  <a:lnTo>
                    <a:pt x="265" y="153"/>
                  </a:lnTo>
                  <a:lnTo>
                    <a:pt x="256" y="146"/>
                  </a:lnTo>
                  <a:lnTo>
                    <a:pt x="251" y="131"/>
                  </a:lnTo>
                  <a:lnTo>
                    <a:pt x="253" y="119"/>
                  </a:lnTo>
                  <a:lnTo>
                    <a:pt x="246" y="108"/>
                  </a:lnTo>
                  <a:lnTo>
                    <a:pt x="253" y="96"/>
                  </a:lnTo>
                  <a:lnTo>
                    <a:pt x="246" y="83"/>
                  </a:lnTo>
                  <a:lnTo>
                    <a:pt x="237" y="74"/>
                  </a:lnTo>
                  <a:lnTo>
                    <a:pt x="240" y="60"/>
                  </a:lnTo>
                  <a:lnTo>
                    <a:pt x="240" y="42"/>
                  </a:lnTo>
                  <a:lnTo>
                    <a:pt x="231" y="32"/>
                  </a:lnTo>
                  <a:lnTo>
                    <a:pt x="222" y="25"/>
                  </a:lnTo>
                  <a:lnTo>
                    <a:pt x="206" y="19"/>
                  </a:lnTo>
                  <a:lnTo>
                    <a:pt x="194" y="21"/>
                  </a:lnTo>
                  <a:lnTo>
                    <a:pt x="192" y="5"/>
                  </a:lnTo>
                  <a:lnTo>
                    <a:pt x="167" y="9"/>
                  </a:lnTo>
                  <a:lnTo>
                    <a:pt x="148" y="0"/>
                  </a:lnTo>
                  <a:lnTo>
                    <a:pt x="137" y="5"/>
                  </a:lnTo>
                  <a:lnTo>
                    <a:pt x="125" y="12"/>
                  </a:lnTo>
                  <a:lnTo>
                    <a:pt x="89" y="12"/>
                  </a:lnTo>
                  <a:lnTo>
                    <a:pt x="53" y="10"/>
                  </a:lnTo>
                  <a:lnTo>
                    <a:pt x="20" y="12"/>
                  </a:lnTo>
                  <a:lnTo>
                    <a:pt x="2" y="10"/>
                  </a:lnTo>
                  <a:lnTo>
                    <a:pt x="0" y="46"/>
                  </a:lnTo>
                  <a:lnTo>
                    <a:pt x="0" y="94"/>
                  </a:lnTo>
                  <a:lnTo>
                    <a:pt x="0" y="121"/>
                  </a:lnTo>
                  <a:lnTo>
                    <a:pt x="0" y="176"/>
                  </a:lnTo>
                  <a:lnTo>
                    <a:pt x="0" y="212"/>
                  </a:lnTo>
                  <a:lnTo>
                    <a:pt x="0" y="256"/>
                  </a:lnTo>
                  <a:lnTo>
                    <a:pt x="23" y="260"/>
                  </a:lnTo>
                  <a:lnTo>
                    <a:pt x="55" y="256"/>
                  </a:lnTo>
                  <a:lnTo>
                    <a:pt x="89" y="265"/>
                  </a:lnTo>
                  <a:lnTo>
                    <a:pt x="157" y="267"/>
                  </a:lnTo>
                  <a:lnTo>
                    <a:pt x="187" y="263"/>
                  </a:lnTo>
                  <a:lnTo>
                    <a:pt x="228" y="265"/>
                  </a:lnTo>
                  <a:lnTo>
                    <a:pt x="297" y="263"/>
                  </a:lnTo>
                  <a:lnTo>
                    <a:pt x="313" y="265"/>
                  </a:lnTo>
                  <a:lnTo>
                    <a:pt x="313" y="265"/>
                  </a:lnTo>
                  <a:lnTo>
                    <a:pt x="31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209">
              <a:extLst>
                <a:ext uri="{FF2B5EF4-FFF2-40B4-BE49-F238E27FC236}">
                  <a16:creationId xmlns:a16="http://schemas.microsoft.com/office/drawing/2014/main" id="{E05422A8-68D0-1D2A-EF69-35F1018079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79684" y="9170348"/>
              <a:ext cx="849270" cy="1118056"/>
            </a:xfrm>
            <a:custGeom>
              <a:avLst/>
              <a:gdLst>
                <a:gd name="T0" fmla="*/ 216 w 376"/>
                <a:gd name="T1" fmla="*/ 495 h 495"/>
                <a:gd name="T2" fmla="*/ 210 w 376"/>
                <a:gd name="T3" fmla="*/ 479 h 495"/>
                <a:gd name="T4" fmla="*/ 221 w 376"/>
                <a:gd name="T5" fmla="*/ 470 h 495"/>
                <a:gd name="T6" fmla="*/ 233 w 376"/>
                <a:gd name="T7" fmla="*/ 458 h 495"/>
                <a:gd name="T8" fmla="*/ 237 w 376"/>
                <a:gd name="T9" fmla="*/ 447 h 495"/>
                <a:gd name="T10" fmla="*/ 249 w 376"/>
                <a:gd name="T11" fmla="*/ 435 h 495"/>
                <a:gd name="T12" fmla="*/ 257 w 376"/>
                <a:gd name="T13" fmla="*/ 420 h 495"/>
                <a:gd name="T14" fmla="*/ 262 w 376"/>
                <a:gd name="T15" fmla="*/ 401 h 495"/>
                <a:gd name="T16" fmla="*/ 273 w 376"/>
                <a:gd name="T17" fmla="*/ 392 h 495"/>
                <a:gd name="T18" fmla="*/ 281 w 376"/>
                <a:gd name="T19" fmla="*/ 378 h 495"/>
                <a:gd name="T20" fmla="*/ 285 w 376"/>
                <a:gd name="T21" fmla="*/ 354 h 495"/>
                <a:gd name="T22" fmla="*/ 280 w 376"/>
                <a:gd name="T23" fmla="*/ 338 h 495"/>
                <a:gd name="T24" fmla="*/ 289 w 376"/>
                <a:gd name="T25" fmla="*/ 326 h 495"/>
                <a:gd name="T26" fmla="*/ 299 w 376"/>
                <a:gd name="T27" fmla="*/ 315 h 495"/>
                <a:gd name="T28" fmla="*/ 306 w 376"/>
                <a:gd name="T29" fmla="*/ 303 h 495"/>
                <a:gd name="T30" fmla="*/ 315 w 376"/>
                <a:gd name="T31" fmla="*/ 290 h 495"/>
                <a:gd name="T32" fmla="*/ 329 w 376"/>
                <a:gd name="T33" fmla="*/ 276 h 495"/>
                <a:gd name="T34" fmla="*/ 376 w 376"/>
                <a:gd name="T35" fmla="*/ 244 h 495"/>
                <a:gd name="T36" fmla="*/ 278 w 376"/>
                <a:gd name="T37" fmla="*/ 244 h 495"/>
                <a:gd name="T38" fmla="*/ 257 w 376"/>
                <a:gd name="T39" fmla="*/ 239 h 495"/>
                <a:gd name="T40" fmla="*/ 205 w 376"/>
                <a:gd name="T41" fmla="*/ 216 h 495"/>
                <a:gd name="T42" fmla="*/ 185 w 376"/>
                <a:gd name="T43" fmla="*/ 130 h 495"/>
                <a:gd name="T44" fmla="*/ 182 w 376"/>
                <a:gd name="T45" fmla="*/ 104 h 495"/>
                <a:gd name="T46" fmla="*/ 164 w 376"/>
                <a:gd name="T47" fmla="*/ 38 h 495"/>
                <a:gd name="T48" fmla="*/ 0 w 376"/>
                <a:gd name="T49" fmla="*/ 0 h 495"/>
                <a:gd name="T50" fmla="*/ 6 w 376"/>
                <a:gd name="T51" fmla="*/ 18 h 495"/>
                <a:gd name="T52" fmla="*/ 7 w 376"/>
                <a:gd name="T53" fmla="*/ 31 h 495"/>
                <a:gd name="T54" fmla="*/ 14 w 376"/>
                <a:gd name="T55" fmla="*/ 50 h 495"/>
                <a:gd name="T56" fmla="*/ 18 w 376"/>
                <a:gd name="T57" fmla="*/ 64 h 495"/>
                <a:gd name="T58" fmla="*/ 23 w 376"/>
                <a:gd name="T59" fmla="*/ 79 h 495"/>
                <a:gd name="T60" fmla="*/ 25 w 376"/>
                <a:gd name="T61" fmla="*/ 91 h 495"/>
                <a:gd name="T62" fmla="*/ 30 w 376"/>
                <a:gd name="T63" fmla="*/ 105 h 495"/>
                <a:gd name="T64" fmla="*/ 36 w 376"/>
                <a:gd name="T65" fmla="*/ 114 h 495"/>
                <a:gd name="T66" fmla="*/ 43 w 376"/>
                <a:gd name="T67" fmla="*/ 128 h 495"/>
                <a:gd name="T68" fmla="*/ 45 w 376"/>
                <a:gd name="T69" fmla="*/ 143 h 495"/>
                <a:gd name="T70" fmla="*/ 43 w 376"/>
                <a:gd name="T71" fmla="*/ 157 h 495"/>
                <a:gd name="T72" fmla="*/ 38 w 376"/>
                <a:gd name="T73" fmla="*/ 169 h 495"/>
                <a:gd name="T74" fmla="*/ 25 w 376"/>
                <a:gd name="T75" fmla="*/ 298 h 495"/>
                <a:gd name="T76" fmla="*/ 16 w 376"/>
                <a:gd name="T77" fmla="*/ 378 h 495"/>
                <a:gd name="T78" fmla="*/ 32 w 376"/>
                <a:gd name="T79" fmla="*/ 379 h 495"/>
                <a:gd name="T80" fmla="*/ 43 w 376"/>
                <a:gd name="T81" fmla="*/ 390 h 495"/>
                <a:gd name="T82" fmla="*/ 70 w 376"/>
                <a:gd name="T83" fmla="*/ 383 h 495"/>
                <a:gd name="T84" fmla="*/ 82 w 376"/>
                <a:gd name="T85" fmla="*/ 392 h 495"/>
                <a:gd name="T86" fmla="*/ 98 w 376"/>
                <a:gd name="T87" fmla="*/ 399 h 495"/>
                <a:gd name="T88" fmla="*/ 105 w 376"/>
                <a:gd name="T89" fmla="*/ 388 h 495"/>
                <a:gd name="T90" fmla="*/ 111 w 376"/>
                <a:gd name="T91" fmla="*/ 404 h 495"/>
                <a:gd name="T92" fmla="*/ 105 w 376"/>
                <a:gd name="T93" fmla="*/ 420 h 495"/>
                <a:gd name="T94" fmla="*/ 118 w 376"/>
                <a:gd name="T95" fmla="*/ 426 h 495"/>
                <a:gd name="T96" fmla="*/ 128 w 376"/>
                <a:gd name="T97" fmla="*/ 436 h 495"/>
                <a:gd name="T98" fmla="*/ 144 w 376"/>
                <a:gd name="T99" fmla="*/ 443 h 495"/>
                <a:gd name="T100" fmla="*/ 155 w 376"/>
                <a:gd name="T101" fmla="*/ 456 h 495"/>
                <a:gd name="T102" fmla="*/ 168 w 376"/>
                <a:gd name="T103" fmla="*/ 460 h 495"/>
                <a:gd name="T104" fmla="*/ 184 w 376"/>
                <a:gd name="T105" fmla="*/ 460 h 495"/>
                <a:gd name="T106" fmla="*/ 189 w 376"/>
                <a:gd name="T107" fmla="*/ 468 h 495"/>
                <a:gd name="T108" fmla="*/ 201 w 376"/>
                <a:gd name="T109" fmla="*/ 484 h 495"/>
                <a:gd name="T110" fmla="*/ 216 w 376"/>
                <a:gd name="T111" fmla="*/ 495 h 495"/>
                <a:gd name="T112" fmla="*/ 216 w 376"/>
                <a:gd name="T113" fmla="*/ 495 h 495"/>
                <a:gd name="T114" fmla="*/ 216 w 376"/>
                <a:gd name="T115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6" h="495">
                  <a:moveTo>
                    <a:pt x="216" y="495"/>
                  </a:moveTo>
                  <a:lnTo>
                    <a:pt x="210" y="479"/>
                  </a:lnTo>
                  <a:lnTo>
                    <a:pt x="221" y="470"/>
                  </a:lnTo>
                  <a:lnTo>
                    <a:pt x="233" y="458"/>
                  </a:lnTo>
                  <a:lnTo>
                    <a:pt x="237" y="447"/>
                  </a:lnTo>
                  <a:lnTo>
                    <a:pt x="249" y="435"/>
                  </a:lnTo>
                  <a:lnTo>
                    <a:pt x="257" y="420"/>
                  </a:lnTo>
                  <a:lnTo>
                    <a:pt x="262" y="401"/>
                  </a:lnTo>
                  <a:lnTo>
                    <a:pt x="273" y="392"/>
                  </a:lnTo>
                  <a:lnTo>
                    <a:pt x="281" y="378"/>
                  </a:lnTo>
                  <a:lnTo>
                    <a:pt x="285" y="354"/>
                  </a:lnTo>
                  <a:lnTo>
                    <a:pt x="280" y="338"/>
                  </a:lnTo>
                  <a:lnTo>
                    <a:pt x="289" y="326"/>
                  </a:lnTo>
                  <a:lnTo>
                    <a:pt x="299" y="315"/>
                  </a:lnTo>
                  <a:lnTo>
                    <a:pt x="306" y="303"/>
                  </a:lnTo>
                  <a:lnTo>
                    <a:pt x="315" y="290"/>
                  </a:lnTo>
                  <a:lnTo>
                    <a:pt x="329" y="276"/>
                  </a:lnTo>
                  <a:lnTo>
                    <a:pt x="376" y="244"/>
                  </a:lnTo>
                  <a:lnTo>
                    <a:pt x="278" y="244"/>
                  </a:lnTo>
                  <a:lnTo>
                    <a:pt x="257" y="239"/>
                  </a:lnTo>
                  <a:lnTo>
                    <a:pt x="205" y="216"/>
                  </a:lnTo>
                  <a:lnTo>
                    <a:pt x="185" y="130"/>
                  </a:lnTo>
                  <a:lnTo>
                    <a:pt x="182" y="104"/>
                  </a:lnTo>
                  <a:lnTo>
                    <a:pt x="164" y="38"/>
                  </a:lnTo>
                  <a:lnTo>
                    <a:pt x="0" y="0"/>
                  </a:lnTo>
                  <a:lnTo>
                    <a:pt x="6" y="18"/>
                  </a:lnTo>
                  <a:lnTo>
                    <a:pt x="7" y="31"/>
                  </a:lnTo>
                  <a:lnTo>
                    <a:pt x="14" y="50"/>
                  </a:lnTo>
                  <a:lnTo>
                    <a:pt x="18" y="64"/>
                  </a:lnTo>
                  <a:lnTo>
                    <a:pt x="23" y="79"/>
                  </a:lnTo>
                  <a:lnTo>
                    <a:pt x="25" y="91"/>
                  </a:lnTo>
                  <a:lnTo>
                    <a:pt x="30" y="105"/>
                  </a:lnTo>
                  <a:lnTo>
                    <a:pt x="36" y="114"/>
                  </a:lnTo>
                  <a:lnTo>
                    <a:pt x="43" y="128"/>
                  </a:lnTo>
                  <a:lnTo>
                    <a:pt x="45" y="143"/>
                  </a:lnTo>
                  <a:lnTo>
                    <a:pt x="43" y="157"/>
                  </a:lnTo>
                  <a:lnTo>
                    <a:pt x="38" y="169"/>
                  </a:lnTo>
                  <a:lnTo>
                    <a:pt x="25" y="298"/>
                  </a:lnTo>
                  <a:lnTo>
                    <a:pt x="16" y="378"/>
                  </a:lnTo>
                  <a:lnTo>
                    <a:pt x="32" y="379"/>
                  </a:lnTo>
                  <a:lnTo>
                    <a:pt x="43" y="390"/>
                  </a:lnTo>
                  <a:lnTo>
                    <a:pt x="70" y="383"/>
                  </a:lnTo>
                  <a:lnTo>
                    <a:pt x="82" y="392"/>
                  </a:lnTo>
                  <a:lnTo>
                    <a:pt x="98" y="399"/>
                  </a:lnTo>
                  <a:lnTo>
                    <a:pt x="105" y="388"/>
                  </a:lnTo>
                  <a:lnTo>
                    <a:pt x="111" y="404"/>
                  </a:lnTo>
                  <a:lnTo>
                    <a:pt x="105" y="420"/>
                  </a:lnTo>
                  <a:lnTo>
                    <a:pt x="118" y="426"/>
                  </a:lnTo>
                  <a:lnTo>
                    <a:pt x="128" y="436"/>
                  </a:lnTo>
                  <a:lnTo>
                    <a:pt x="144" y="443"/>
                  </a:lnTo>
                  <a:lnTo>
                    <a:pt x="155" y="456"/>
                  </a:lnTo>
                  <a:lnTo>
                    <a:pt x="168" y="460"/>
                  </a:lnTo>
                  <a:lnTo>
                    <a:pt x="184" y="460"/>
                  </a:lnTo>
                  <a:lnTo>
                    <a:pt x="189" y="468"/>
                  </a:lnTo>
                  <a:lnTo>
                    <a:pt x="201" y="484"/>
                  </a:lnTo>
                  <a:lnTo>
                    <a:pt x="216" y="495"/>
                  </a:lnTo>
                  <a:lnTo>
                    <a:pt x="216" y="495"/>
                  </a:lnTo>
                  <a:lnTo>
                    <a:pt x="216" y="4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92" name="TN Counties" hidden="1">
            <a:extLst>
              <a:ext uri="{FF2B5EF4-FFF2-40B4-BE49-F238E27FC236}">
                <a16:creationId xmlns:a16="http://schemas.microsoft.com/office/drawing/2014/main" id="{0DA7F9FE-C42F-E480-4161-E171A6680876}"/>
              </a:ext>
            </a:extLst>
          </p:cNvPr>
          <p:cNvGrpSpPr/>
          <p:nvPr userDrawn="1"/>
        </p:nvGrpSpPr>
        <p:grpSpPr>
          <a:xfrm>
            <a:off x="-4019362" y="-117212"/>
            <a:ext cx="14560362" cy="3676981"/>
            <a:chOff x="-4019362" y="-117212"/>
            <a:chExt cx="14560362" cy="3676981"/>
          </a:xfrm>
        </p:grpSpPr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F78A7A78-01D9-F6DD-CD09-B6C5DDEFC22B}"/>
                </a:ext>
              </a:extLst>
            </p:cNvPr>
            <p:cNvSpPr/>
            <p:nvPr/>
          </p:nvSpPr>
          <p:spPr>
            <a:xfrm>
              <a:off x="544307" y="2491996"/>
              <a:ext cx="718425" cy="973298"/>
            </a:xfrm>
            <a:custGeom>
              <a:avLst/>
              <a:gdLst>
                <a:gd name="connsiteX0" fmla="*/ 381667 w 426624"/>
                <a:gd name="connsiteY0" fmla="*/ 577977 h 577976"/>
                <a:gd name="connsiteX1" fmla="*/ 393287 w 426624"/>
                <a:gd name="connsiteY1" fmla="*/ 518922 h 577976"/>
                <a:gd name="connsiteX2" fmla="*/ 400717 w 426624"/>
                <a:gd name="connsiteY2" fmla="*/ 459200 h 577976"/>
                <a:gd name="connsiteX3" fmla="*/ 404908 w 426624"/>
                <a:gd name="connsiteY3" fmla="*/ 425196 h 577976"/>
                <a:gd name="connsiteX4" fmla="*/ 419290 w 426624"/>
                <a:gd name="connsiteY4" fmla="*/ 413956 h 577976"/>
                <a:gd name="connsiteX5" fmla="*/ 418147 w 426624"/>
                <a:gd name="connsiteY5" fmla="*/ 387858 h 577976"/>
                <a:gd name="connsiteX6" fmla="*/ 406908 w 426624"/>
                <a:gd name="connsiteY6" fmla="*/ 373475 h 577976"/>
                <a:gd name="connsiteX7" fmla="*/ 400526 w 426624"/>
                <a:gd name="connsiteY7" fmla="*/ 355378 h 577976"/>
                <a:gd name="connsiteX8" fmla="*/ 407956 w 426624"/>
                <a:gd name="connsiteY8" fmla="*/ 330422 h 577976"/>
                <a:gd name="connsiteX9" fmla="*/ 406241 w 426624"/>
                <a:gd name="connsiteY9" fmla="*/ 308515 h 577976"/>
                <a:gd name="connsiteX10" fmla="*/ 412528 w 426624"/>
                <a:gd name="connsiteY10" fmla="*/ 222790 h 577976"/>
                <a:gd name="connsiteX11" fmla="*/ 396526 w 426624"/>
                <a:gd name="connsiteY11" fmla="*/ 212217 h 577976"/>
                <a:gd name="connsiteX12" fmla="*/ 414433 w 426624"/>
                <a:gd name="connsiteY12" fmla="*/ 101917 h 577976"/>
                <a:gd name="connsiteX13" fmla="*/ 417100 w 426624"/>
                <a:gd name="connsiteY13" fmla="*/ 80677 h 577976"/>
                <a:gd name="connsiteX14" fmla="*/ 426625 w 426624"/>
                <a:gd name="connsiteY14" fmla="*/ 38576 h 577976"/>
                <a:gd name="connsiteX15" fmla="*/ 406241 w 426624"/>
                <a:gd name="connsiteY15" fmla="*/ 27432 h 577976"/>
                <a:gd name="connsiteX16" fmla="*/ 337471 w 426624"/>
                <a:gd name="connsiteY16" fmla="*/ 23241 h 577976"/>
                <a:gd name="connsiteX17" fmla="*/ 303752 w 426624"/>
                <a:gd name="connsiteY17" fmla="*/ 14764 h 577976"/>
                <a:gd name="connsiteX18" fmla="*/ 274415 w 426624"/>
                <a:gd name="connsiteY18" fmla="*/ 6858 h 577976"/>
                <a:gd name="connsiteX19" fmla="*/ 257365 w 426624"/>
                <a:gd name="connsiteY19" fmla="*/ 4763 h 577976"/>
                <a:gd name="connsiteX20" fmla="*/ 184213 w 426624"/>
                <a:gd name="connsiteY20" fmla="*/ 0 h 577976"/>
                <a:gd name="connsiteX21" fmla="*/ 182689 w 426624"/>
                <a:gd name="connsiteY21" fmla="*/ 47434 h 577976"/>
                <a:gd name="connsiteX22" fmla="*/ 152781 w 426624"/>
                <a:gd name="connsiteY22" fmla="*/ 43720 h 577976"/>
                <a:gd name="connsiteX23" fmla="*/ 121348 w 426624"/>
                <a:gd name="connsiteY23" fmla="*/ 52768 h 577976"/>
                <a:gd name="connsiteX24" fmla="*/ 114395 w 426624"/>
                <a:gd name="connsiteY24" fmla="*/ 73628 h 577976"/>
                <a:gd name="connsiteX25" fmla="*/ 88773 w 426624"/>
                <a:gd name="connsiteY25" fmla="*/ 70390 h 577976"/>
                <a:gd name="connsiteX26" fmla="*/ 54102 w 426624"/>
                <a:gd name="connsiteY26" fmla="*/ 70485 h 577976"/>
                <a:gd name="connsiteX27" fmla="*/ 43243 w 426624"/>
                <a:gd name="connsiteY27" fmla="*/ 263747 h 577976"/>
                <a:gd name="connsiteX28" fmla="*/ 40672 w 426624"/>
                <a:gd name="connsiteY28" fmla="*/ 319659 h 577976"/>
                <a:gd name="connsiteX29" fmla="*/ 44482 w 426624"/>
                <a:gd name="connsiteY29" fmla="*/ 359092 h 577976"/>
                <a:gd name="connsiteX30" fmla="*/ 42386 w 426624"/>
                <a:gd name="connsiteY30" fmla="*/ 376047 h 577976"/>
                <a:gd name="connsiteX31" fmla="*/ 28004 w 426624"/>
                <a:gd name="connsiteY31" fmla="*/ 387286 h 577976"/>
                <a:gd name="connsiteX32" fmla="*/ 28194 w 426624"/>
                <a:gd name="connsiteY32" fmla="*/ 491109 h 577976"/>
                <a:gd name="connsiteX33" fmla="*/ 40005 w 426624"/>
                <a:gd name="connsiteY33" fmla="*/ 501205 h 577976"/>
                <a:gd name="connsiteX34" fmla="*/ 33052 w 426624"/>
                <a:gd name="connsiteY34" fmla="*/ 521970 h 577976"/>
                <a:gd name="connsiteX35" fmla="*/ 6953 w 426624"/>
                <a:gd name="connsiteY35" fmla="*/ 523113 h 577976"/>
                <a:gd name="connsiteX36" fmla="*/ 0 w 426624"/>
                <a:gd name="connsiteY36" fmla="*/ 543877 h 577976"/>
                <a:gd name="connsiteX37" fmla="*/ 6477 w 426624"/>
                <a:gd name="connsiteY37" fmla="*/ 561975 h 577976"/>
                <a:gd name="connsiteX38" fmla="*/ 75819 w 426624"/>
                <a:gd name="connsiteY38" fmla="*/ 561880 h 577976"/>
                <a:gd name="connsiteX39" fmla="*/ 342709 w 426624"/>
                <a:gd name="connsiteY39" fmla="*/ 577501 h 577976"/>
                <a:gd name="connsiteX40" fmla="*/ 381667 w 426624"/>
                <a:gd name="connsiteY40" fmla="*/ 577977 h 577976"/>
                <a:gd name="connsiteX41" fmla="*/ 381667 w 426624"/>
                <a:gd name="connsiteY41" fmla="*/ 577977 h 577976"/>
                <a:gd name="connsiteX42" fmla="*/ 381667 w 426624"/>
                <a:gd name="connsiteY42" fmla="*/ 577977 h 577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26624" h="577976">
                  <a:moveTo>
                    <a:pt x="381667" y="577977"/>
                  </a:moveTo>
                  <a:lnTo>
                    <a:pt x="393287" y="518922"/>
                  </a:lnTo>
                  <a:lnTo>
                    <a:pt x="400717" y="459200"/>
                  </a:lnTo>
                  <a:lnTo>
                    <a:pt x="404908" y="425196"/>
                  </a:lnTo>
                  <a:lnTo>
                    <a:pt x="419290" y="413956"/>
                  </a:lnTo>
                  <a:lnTo>
                    <a:pt x="418147" y="387858"/>
                  </a:lnTo>
                  <a:lnTo>
                    <a:pt x="406908" y="373475"/>
                  </a:lnTo>
                  <a:lnTo>
                    <a:pt x="400526" y="355378"/>
                  </a:lnTo>
                  <a:lnTo>
                    <a:pt x="407956" y="330422"/>
                  </a:lnTo>
                  <a:lnTo>
                    <a:pt x="406241" y="308515"/>
                  </a:lnTo>
                  <a:lnTo>
                    <a:pt x="412528" y="222790"/>
                  </a:lnTo>
                  <a:lnTo>
                    <a:pt x="396526" y="212217"/>
                  </a:lnTo>
                  <a:lnTo>
                    <a:pt x="414433" y="101917"/>
                  </a:lnTo>
                  <a:lnTo>
                    <a:pt x="417100" y="80677"/>
                  </a:lnTo>
                  <a:lnTo>
                    <a:pt x="426625" y="38576"/>
                  </a:lnTo>
                  <a:lnTo>
                    <a:pt x="406241" y="27432"/>
                  </a:lnTo>
                  <a:lnTo>
                    <a:pt x="337471" y="23241"/>
                  </a:lnTo>
                  <a:lnTo>
                    <a:pt x="303752" y="14764"/>
                  </a:lnTo>
                  <a:lnTo>
                    <a:pt x="274415" y="6858"/>
                  </a:lnTo>
                  <a:lnTo>
                    <a:pt x="257365" y="4763"/>
                  </a:lnTo>
                  <a:lnTo>
                    <a:pt x="184213" y="0"/>
                  </a:lnTo>
                  <a:lnTo>
                    <a:pt x="182689" y="47434"/>
                  </a:lnTo>
                  <a:lnTo>
                    <a:pt x="152781" y="43720"/>
                  </a:lnTo>
                  <a:lnTo>
                    <a:pt x="121348" y="52768"/>
                  </a:lnTo>
                  <a:lnTo>
                    <a:pt x="114395" y="73628"/>
                  </a:lnTo>
                  <a:lnTo>
                    <a:pt x="88773" y="70390"/>
                  </a:lnTo>
                  <a:lnTo>
                    <a:pt x="54102" y="70485"/>
                  </a:lnTo>
                  <a:lnTo>
                    <a:pt x="43243" y="263747"/>
                  </a:lnTo>
                  <a:lnTo>
                    <a:pt x="40672" y="319659"/>
                  </a:lnTo>
                  <a:lnTo>
                    <a:pt x="44482" y="359092"/>
                  </a:lnTo>
                  <a:lnTo>
                    <a:pt x="42386" y="376047"/>
                  </a:lnTo>
                  <a:lnTo>
                    <a:pt x="28004" y="387286"/>
                  </a:lnTo>
                  <a:lnTo>
                    <a:pt x="28194" y="491109"/>
                  </a:lnTo>
                  <a:lnTo>
                    <a:pt x="40005" y="501205"/>
                  </a:lnTo>
                  <a:lnTo>
                    <a:pt x="33052" y="521970"/>
                  </a:lnTo>
                  <a:lnTo>
                    <a:pt x="6953" y="523113"/>
                  </a:lnTo>
                  <a:lnTo>
                    <a:pt x="0" y="543877"/>
                  </a:lnTo>
                  <a:lnTo>
                    <a:pt x="6477" y="561975"/>
                  </a:lnTo>
                  <a:lnTo>
                    <a:pt x="75819" y="561880"/>
                  </a:lnTo>
                  <a:lnTo>
                    <a:pt x="342709" y="577501"/>
                  </a:lnTo>
                  <a:lnTo>
                    <a:pt x="381667" y="577977"/>
                  </a:lnTo>
                  <a:lnTo>
                    <a:pt x="381667" y="577977"/>
                  </a:lnTo>
                  <a:lnTo>
                    <a:pt x="381667" y="57797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4BE9B3A5-B861-8D29-F4A2-6E2C5A7B723F}"/>
                </a:ext>
              </a:extLst>
            </p:cNvPr>
            <p:cNvSpPr/>
            <p:nvPr/>
          </p:nvSpPr>
          <p:spPr>
            <a:xfrm>
              <a:off x="406524" y="2073194"/>
              <a:ext cx="735267" cy="541025"/>
            </a:xfrm>
            <a:custGeom>
              <a:avLst/>
              <a:gdLst>
                <a:gd name="connsiteX0" fmla="*/ 193167 w 436625"/>
                <a:gd name="connsiteY0" fmla="*/ 321278 h 321278"/>
                <a:gd name="connsiteX1" fmla="*/ 199549 w 436625"/>
                <a:gd name="connsiteY1" fmla="*/ 304800 h 321278"/>
                <a:gd name="connsiteX2" fmla="*/ 234696 w 436625"/>
                <a:gd name="connsiteY2" fmla="*/ 300514 h 321278"/>
                <a:gd name="connsiteX3" fmla="*/ 252698 w 436625"/>
                <a:gd name="connsiteY3" fmla="*/ 294132 h 321278"/>
                <a:gd name="connsiteX4" fmla="*/ 266986 w 436625"/>
                <a:gd name="connsiteY4" fmla="*/ 248317 h 321278"/>
                <a:gd name="connsiteX5" fmla="*/ 339852 w 436625"/>
                <a:gd name="connsiteY5" fmla="*/ 252984 h 321278"/>
                <a:gd name="connsiteX6" fmla="*/ 356902 w 436625"/>
                <a:gd name="connsiteY6" fmla="*/ 255079 h 321278"/>
                <a:gd name="connsiteX7" fmla="*/ 387191 w 436625"/>
                <a:gd name="connsiteY7" fmla="*/ 254508 h 321278"/>
                <a:gd name="connsiteX8" fmla="*/ 420148 w 436625"/>
                <a:gd name="connsiteY8" fmla="*/ 267176 h 321278"/>
                <a:gd name="connsiteX9" fmla="*/ 426530 w 436625"/>
                <a:gd name="connsiteY9" fmla="*/ 250698 h 321278"/>
                <a:gd name="connsiteX10" fmla="*/ 436626 w 436625"/>
                <a:gd name="connsiteY10" fmla="*/ 238982 h 321278"/>
                <a:gd name="connsiteX11" fmla="*/ 434435 w 436625"/>
                <a:gd name="connsiteY11" fmla="*/ 221456 h 321278"/>
                <a:gd name="connsiteX12" fmla="*/ 432340 w 436625"/>
                <a:gd name="connsiteY12" fmla="*/ 203835 h 321278"/>
                <a:gd name="connsiteX13" fmla="*/ 435959 w 436625"/>
                <a:gd name="connsiteY13" fmla="*/ 174117 h 321278"/>
                <a:gd name="connsiteX14" fmla="*/ 430149 w 436625"/>
                <a:gd name="connsiteY14" fmla="*/ 151733 h 321278"/>
                <a:gd name="connsiteX15" fmla="*/ 405670 w 436625"/>
                <a:gd name="connsiteY15" fmla="*/ 140113 h 321278"/>
                <a:gd name="connsiteX16" fmla="*/ 404527 w 436625"/>
                <a:gd name="connsiteY16" fmla="*/ 114014 h 321278"/>
                <a:gd name="connsiteX17" fmla="*/ 379571 w 436625"/>
                <a:gd name="connsiteY17" fmla="*/ 106585 h 321278"/>
                <a:gd name="connsiteX18" fmla="*/ 368332 w 436625"/>
                <a:gd name="connsiteY18" fmla="*/ 92202 h 321278"/>
                <a:gd name="connsiteX19" fmla="*/ 367760 w 436625"/>
                <a:gd name="connsiteY19" fmla="*/ 61913 h 321278"/>
                <a:gd name="connsiteX20" fmla="*/ 379476 w 436625"/>
                <a:gd name="connsiteY20" fmla="*/ 37433 h 321278"/>
                <a:gd name="connsiteX21" fmla="*/ 390049 w 436625"/>
                <a:gd name="connsiteY21" fmla="*/ 21431 h 321278"/>
                <a:gd name="connsiteX22" fmla="*/ 392144 w 436625"/>
                <a:gd name="connsiteY22" fmla="*/ 4381 h 321278"/>
                <a:gd name="connsiteX23" fmla="*/ 370904 w 436625"/>
                <a:gd name="connsiteY23" fmla="*/ 1810 h 321278"/>
                <a:gd name="connsiteX24" fmla="*/ 301276 w 436625"/>
                <a:gd name="connsiteY24" fmla="*/ 40767 h 321278"/>
                <a:gd name="connsiteX25" fmla="*/ 270415 w 436625"/>
                <a:gd name="connsiteY25" fmla="*/ 45625 h 321278"/>
                <a:gd name="connsiteX26" fmla="*/ 240697 w 436625"/>
                <a:gd name="connsiteY26" fmla="*/ 41910 h 321278"/>
                <a:gd name="connsiteX27" fmla="*/ 215646 w 436625"/>
                <a:gd name="connsiteY27" fmla="*/ 34480 h 321278"/>
                <a:gd name="connsiteX28" fmla="*/ 193834 w 436625"/>
                <a:gd name="connsiteY28" fmla="*/ 36100 h 321278"/>
                <a:gd name="connsiteX29" fmla="*/ 173069 w 436625"/>
                <a:gd name="connsiteY29" fmla="*/ 29242 h 321278"/>
                <a:gd name="connsiteX30" fmla="*/ 161925 w 436625"/>
                <a:gd name="connsiteY30" fmla="*/ 14859 h 321278"/>
                <a:gd name="connsiteX31" fmla="*/ 146494 w 436625"/>
                <a:gd name="connsiteY31" fmla="*/ 0 h 321278"/>
                <a:gd name="connsiteX32" fmla="*/ 128397 w 436625"/>
                <a:gd name="connsiteY32" fmla="*/ 6477 h 321278"/>
                <a:gd name="connsiteX33" fmla="*/ 114014 w 436625"/>
                <a:gd name="connsiteY33" fmla="*/ 17621 h 321278"/>
                <a:gd name="connsiteX34" fmla="*/ 103441 w 436625"/>
                <a:gd name="connsiteY34" fmla="*/ 33623 h 321278"/>
                <a:gd name="connsiteX35" fmla="*/ 89154 w 436625"/>
                <a:gd name="connsiteY35" fmla="*/ 44767 h 321278"/>
                <a:gd name="connsiteX36" fmla="*/ 75247 w 436625"/>
                <a:gd name="connsiteY36" fmla="*/ 51721 h 321278"/>
                <a:gd name="connsiteX37" fmla="*/ 68961 w 436625"/>
                <a:gd name="connsiteY37" fmla="*/ 68294 h 321278"/>
                <a:gd name="connsiteX38" fmla="*/ 71056 w 436625"/>
                <a:gd name="connsiteY38" fmla="*/ 85820 h 321278"/>
                <a:gd name="connsiteX39" fmla="*/ 68485 w 436625"/>
                <a:gd name="connsiteY39" fmla="*/ 107061 h 321278"/>
                <a:gd name="connsiteX40" fmla="*/ 58388 w 436625"/>
                <a:gd name="connsiteY40" fmla="*/ 118777 h 321278"/>
                <a:gd name="connsiteX41" fmla="*/ 37147 w 436625"/>
                <a:gd name="connsiteY41" fmla="*/ 116205 h 321278"/>
                <a:gd name="connsiteX42" fmla="*/ 25527 w 436625"/>
                <a:gd name="connsiteY42" fmla="*/ 175260 h 321278"/>
                <a:gd name="connsiteX43" fmla="*/ 7429 w 436625"/>
                <a:gd name="connsiteY43" fmla="*/ 181737 h 321278"/>
                <a:gd name="connsiteX44" fmla="*/ 0 w 436625"/>
                <a:gd name="connsiteY44" fmla="*/ 206692 h 321278"/>
                <a:gd name="connsiteX45" fmla="*/ 16478 w 436625"/>
                <a:gd name="connsiteY45" fmla="*/ 213074 h 321278"/>
                <a:gd name="connsiteX46" fmla="*/ 71342 w 436625"/>
                <a:gd name="connsiteY46" fmla="*/ 224123 h 321278"/>
                <a:gd name="connsiteX47" fmla="*/ 66580 w 436625"/>
                <a:gd name="connsiteY47" fmla="*/ 262509 h 321278"/>
                <a:gd name="connsiteX48" fmla="*/ 87821 w 436625"/>
                <a:gd name="connsiteY48" fmla="*/ 265081 h 321278"/>
                <a:gd name="connsiteX49" fmla="*/ 108585 w 436625"/>
                <a:gd name="connsiteY49" fmla="*/ 271939 h 321278"/>
                <a:gd name="connsiteX50" fmla="*/ 110776 w 436625"/>
                <a:gd name="connsiteY50" fmla="*/ 289560 h 321278"/>
                <a:gd name="connsiteX51" fmla="*/ 122491 w 436625"/>
                <a:gd name="connsiteY51" fmla="*/ 299656 h 321278"/>
                <a:gd name="connsiteX52" fmla="*/ 138398 w 436625"/>
                <a:gd name="connsiteY52" fmla="*/ 310229 h 321278"/>
                <a:gd name="connsiteX53" fmla="*/ 171926 w 436625"/>
                <a:gd name="connsiteY53" fmla="*/ 318706 h 321278"/>
                <a:gd name="connsiteX54" fmla="*/ 193167 w 436625"/>
                <a:gd name="connsiteY54" fmla="*/ 321278 h 321278"/>
                <a:gd name="connsiteX55" fmla="*/ 193167 w 436625"/>
                <a:gd name="connsiteY55" fmla="*/ 321278 h 321278"/>
                <a:gd name="connsiteX56" fmla="*/ 193167 w 436625"/>
                <a:gd name="connsiteY56" fmla="*/ 321278 h 32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36625" h="321278">
                  <a:moveTo>
                    <a:pt x="193167" y="321278"/>
                  </a:moveTo>
                  <a:lnTo>
                    <a:pt x="199549" y="304800"/>
                  </a:lnTo>
                  <a:lnTo>
                    <a:pt x="234696" y="300514"/>
                  </a:lnTo>
                  <a:lnTo>
                    <a:pt x="252698" y="294132"/>
                  </a:lnTo>
                  <a:lnTo>
                    <a:pt x="266986" y="248317"/>
                  </a:lnTo>
                  <a:lnTo>
                    <a:pt x="339852" y="252984"/>
                  </a:lnTo>
                  <a:lnTo>
                    <a:pt x="356902" y="255079"/>
                  </a:lnTo>
                  <a:lnTo>
                    <a:pt x="387191" y="254508"/>
                  </a:lnTo>
                  <a:lnTo>
                    <a:pt x="420148" y="267176"/>
                  </a:lnTo>
                  <a:lnTo>
                    <a:pt x="426530" y="250698"/>
                  </a:lnTo>
                  <a:lnTo>
                    <a:pt x="436626" y="238982"/>
                  </a:lnTo>
                  <a:lnTo>
                    <a:pt x="434435" y="221456"/>
                  </a:lnTo>
                  <a:lnTo>
                    <a:pt x="432340" y="203835"/>
                  </a:lnTo>
                  <a:lnTo>
                    <a:pt x="435959" y="174117"/>
                  </a:lnTo>
                  <a:lnTo>
                    <a:pt x="430149" y="151733"/>
                  </a:lnTo>
                  <a:lnTo>
                    <a:pt x="405670" y="140113"/>
                  </a:lnTo>
                  <a:lnTo>
                    <a:pt x="404527" y="114014"/>
                  </a:lnTo>
                  <a:lnTo>
                    <a:pt x="379571" y="106585"/>
                  </a:lnTo>
                  <a:lnTo>
                    <a:pt x="368332" y="92202"/>
                  </a:lnTo>
                  <a:lnTo>
                    <a:pt x="367760" y="61913"/>
                  </a:lnTo>
                  <a:lnTo>
                    <a:pt x="379476" y="37433"/>
                  </a:lnTo>
                  <a:lnTo>
                    <a:pt x="390049" y="21431"/>
                  </a:lnTo>
                  <a:lnTo>
                    <a:pt x="392144" y="4381"/>
                  </a:lnTo>
                  <a:lnTo>
                    <a:pt x="370904" y="1810"/>
                  </a:lnTo>
                  <a:lnTo>
                    <a:pt x="301276" y="40767"/>
                  </a:lnTo>
                  <a:lnTo>
                    <a:pt x="270415" y="45625"/>
                  </a:lnTo>
                  <a:lnTo>
                    <a:pt x="240697" y="41910"/>
                  </a:lnTo>
                  <a:lnTo>
                    <a:pt x="215646" y="34480"/>
                  </a:lnTo>
                  <a:lnTo>
                    <a:pt x="193834" y="36100"/>
                  </a:lnTo>
                  <a:lnTo>
                    <a:pt x="173069" y="29242"/>
                  </a:lnTo>
                  <a:lnTo>
                    <a:pt x="161925" y="14859"/>
                  </a:lnTo>
                  <a:lnTo>
                    <a:pt x="146494" y="0"/>
                  </a:lnTo>
                  <a:lnTo>
                    <a:pt x="128397" y="6477"/>
                  </a:lnTo>
                  <a:lnTo>
                    <a:pt x="114014" y="17621"/>
                  </a:lnTo>
                  <a:lnTo>
                    <a:pt x="103441" y="33623"/>
                  </a:lnTo>
                  <a:lnTo>
                    <a:pt x="89154" y="44767"/>
                  </a:lnTo>
                  <a:lnTo>
                    <a:pt x="75247" y="51721"/>
                  </a:lnTo>
                  <a:lnTo>
                    <a:pt x="68961" y="68294"/>
                  </a:lnTo>
                  <a:lnTo>
                    <a:pt x="71056" y="85820"/>
                  </a:lnTo>
                  <a:lnTo>
                    <a:pt x="68485" y="107061"/>
                  </a:lnTo>
                  <a:lnTo>
                    <a:pt x="58388" y="118777"/>
                  </a:lnTo>
                  <a:lnTo>
                    <a:pt x="37147" y="116205"/>
                  </a:lnTo>
                  <a:lnTo>
                    <a:pt x="25527" y="175260"/>
                  </a:lnTo>
                  <a:lnTo>
                    <a:pt x="7429" y="181737"/>
                  </a:lnTo>
                  <a:lnTo>
                    <a:pt x="0" y="206692"/>
                  </a:lnTo>
                  <a:lnTo>
                    <a:pt x="16478" y="213074"/>
                  </a:lnTo>
                  <a:lnTo>
                    <a:pt x="71342" y="224123"/>
                  </a:lnTo>
                  <a:lnTo>
                    <a:pt x="66580" y="262509"/>
                  </a:lnTo>
                  <a:lnTo>
                    <a:pt x="87821" y="265081"/>
                  </a:lnTo>
                  <a:lnTo>
                    <a:pt x="108585" y="271939"/>
                  </a:lnTo>
                  <a:lnTo>
                    <a:pt x="110776" y="289560"/>
                  </a:lnTo>
                  <a:lnTo>
                    <a:pt x="122491" y="299656"/>
                  </a:lnTo>
                  <a:lnTo>
                    <a:pt x="138398" y="310229"/>
                  </a:lnTo>
                  <a:lnTo>
                    <a:pt x="171926" y="318706"/>
                  </a:lnTo>
                  <a:lnTo>
                    <a:pt x="193167" y="321278"/>
                  </a:lnTo>
                  <a:lnTo>
                    <a:pt x="193167" y="321278"/>
                  </a:lnTo>
                  <a:lnTo>
                    <a:pt x="193167" y="3212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15671824-677F-794D-28E8-5294FCC41A7E}"/>
                </a:ext>
              </a:extLst>
            </p:cNvPr>
            <p:cNvSpPr/>
            <p:nvPr/>
          </p:nvSpPr>
          <p:spPr>
            <a:xfrm>
              <a:off x="1672552" y="1993477"/>
              <a:ext cx="603260" cy="965439"/>
            </a:xfrm>
            <a:custGeom>
              <a:avLst/>
              <a:gdLst>
                <a:gd name="connsiteX0" fmla="*/ 206978 w 358235"/>
                <a:gd name="connsiteY0" fmla="*/ 573310 h 573309"/>
                <a:gd name="connsiteX1" fmla="*/ 232029 w 358235"/>
                <a:gd name="connsiteY1" fmla="*/ 545973 h 573309"/>
                <a:gd name="connsiteX2" fmla="*/ 256508 w 358235"/>
                <a:gd name="connsiteY2" fmla="*/ 523018 h 573309"/>
                <a:gd name="connsiteX3" fmla="*/ 275654 w 358235"/>
                <a:gd name="connsiteY3" fmla="*/ 507968 h 573309"/>
                <a:gd name="connsiteX4" fmla="*/ 298037 w 358235"/>
                <a:gd name="connsiteY4" fmla="*/ 502063 h 573309"/>
                <a:gd name="connsiteX5" fmla="*/ 316135 w 358235"/>
                <a:gd name="connsiteY5" fmla="*/ 495586 h 573309"/>
                <a:gd name="connsiteX6" fmla="*/ 356616 w 358235"/>
                <a:gd name="connsiteY6" fmla="*/ 483298 h 573309"/>
                <a:gd name="connsiteX7" fmla="*/ 354521 w 358235"/>
                <a:gd name="connsiteY7" fmla="*/ 465677 h 573309"/>
                <a:gd name="connsiteX8" fmla="*/ 358235 w 358235"/>
                <a:gd name="connsiteY8" fmla="*/ 435673 h 573309"/>
                <a:gd name="connsiteX9" fmla="*/ 341186 w 358235"/>
                <a:gd name="connsiteY9" fmla="*/ 433578 h 573309"/>
                <a:gd name="connsiteX10" fmla="*/ 330422 w 358235"/>
                <a:gd name="connsiteY10" fmla="*/ 414909 h 573309"/>
                <a:gd name="connsiteX11" fmla="*/ 324612 w 358235"/>
                <a:gd name="connsiteY11" fmla="*/ 392525 h 573309"/>
                <a:gd name="connsiteX12" fmla="*/ 310705 w 358235"/>
                <a:gd name="connsiteY12" fmla="*/ 364712 h 573309"/>
                <a:gd name="connsiteX13" fmla="*/ 304229 w 358235"/>
                <a:gd name="connsiteY13" fmla="*/ 346615 h 573309"/>
                <a:gd name="connsiteX14" fmla="*/ 303181 w 358235"/>
                <a:gd name="connsiteY14" fmla="*/ 320421 h 573309"/>
                <a:gd name="connsiteX15" fmla="*/ 297275 w 358235"/>
                <a:gd name="connsiteY15" fmla="*/ 297942 h 573309"/>
                <a:gd name="connsiteX16" fmla="*/ 299942 w 358235"/>
                <a:gd name="connsiteY16" fmla="*/ 276606 h 573309"/>
                <a:gd name="connsiteX17" fmla="*/ 302514 w 358235"/>
                <a:gd name="connsiteY17" fmla="*/ 255270 h 573309"/>
                <a:gd name="connsiteX18" fmla="*/ 304705 w 358235"/>
                <a:gd name="connsiteY18" fmla="*/ 238125 h 573309"/>
                <a:gd name="connsiteX19" fmla="*/ 312611 w 358235"/>
                <a:gd name="connsiteY19" fmla="*/ 174022 h 573309"/>
                <a:gd name="connsiteX20" fmla="*/ 330708 w 358235"/>
                <a:gd name="connsiteY20" fmla="*/ 167545 h 573309"/>
                <a:gd name="connsiteX21" fmla="*/ 308800 w 358235"/>
                <a:gd name="connsiteY21" fmla="*/ 169164 h 573309"/>
                <a:gd name="connsiteX22" fmla="*/ 315754 w 358235"/>
                <a:gd name="connsiteY22" fmla="*/ 148400 h 573309"/>
                <a:gd name="connsiteX23" fmla="*/ 328422 w 358235"/>
                <a:gd name="connsiteY23" fmla="*/ 45720 h 573309"/>
                <a:gd name="connsiteX24" fmla="*/ 317754 w 358235"/>
                <a:gd name="connsiteY24" fmla="*/ 27051 h 573309"/>
                <a:gd name="connsiteX25" fmla="*/ 296894 w 358235"/>
                <a:gd name="connsiteY25" fmla="*/ 20193 h 573309"/>
                <a:gd name="connsiteX26" fmla="*/ 281940 w 358235"/>
                <a:gd name="connsiteY26" fmla="*/ 952 h 573309"/>
                <a:gd name="connsiteX27" fmla="*/ 238315 w 358235"/>
                <a:gd name="connsiteY27" fmla="*/ 4286 h 573309"/>
                <a:gd name="connsiteX28" fmla="*/ 220123 w 358235"/>
                <a:gd name="connsiteY28" fmla="*/ 10668 h 573309"/>
                <a:gd name="connsiteX29" fmla="*/ 204216 w 358235"/>
                <a:gd name="connsiteY29" fmla="*/ 0 h 573309"/>
                <a:gd name="connsiteX30" fmla="*/ 186023 w 358235"/>
                <a:gd name="connsiteY30" fmla="*/ 6477 h 573309"/>
                <a:gd name="connsiteX31" fmla="*/ 171164 w 358235"/>
                <a:gd name="connsiteY31" fmla="*/ 22003 h 573309"/>
                <a:gd name="connsiteX32" fmla="*/ 156781 w 358235"/>
                <a:gd name="connsiteY32" fmla="*/ 33242 h 573309"/>
                <a:gd name="connsiteX33" fmla="*/ 141922 w 358235"/>
                <a:gd name="connsiteY33" fmla="*/ 118205 h 573309"/>
                <a:gd name="connsiteX34" fmla="*/ 139351 w 358235"/>
                <a:gd name="connsiteY34" fmla="*/ 139637 h 573309"/>
                <a:gd name="connsiteX35" fmla="*/ 124396 w 358235"/>
                <a:gd name="connsiteY35" fmla="*/ 155162 h 573309"/>
                <a:gd name="connsiteX36" fmla="*/ 130302 w 358235"/>
                <a:gd name="connsiteY36" fmla="*/ 177546 h 573309"/>
                <a:gd name="connsiteX37" fmla="*/ 123920 w 358235"/>
                <a:gd name="connsiteY37" fmla="*/ 194119 h 573309"/>
                <a:gd name="connsiteX38" fmla="*/ 115443 w 358235"/>
                <a:gd name="connsiteY38" fmla="*/ 227838 h 573309"/>
                <a:gd name="connsiteX39" fmla="*/ 99536 w 358235"/>
                <a:gd name="connsiteY39" fmla="*/ 251841 h 573309"/>
                <a:gd name="connsiteX40" fmla="*/ 88773 w 358235"/>
                <a:gd name="connsiteY40" fmla="*/ 233172 h 573309"/>
                <a:gd name="connsiteX41" fmla="*/ 86201 w 358235"/>
                <a:gd name="connsiteY41" fmla="*/ 254603 h 573309"/>
                <a:gd name="connsiteX42" fmla="*/ 65437 w 358235"/>
                <a:gd name="connsiteY42" fmla="*/ 282416 h 573309"/>
                <a:gd name="connsiteX43" fmla="*/ 36671 w 358235"/>
                <a:gd name="connsiteY43" fmla="*/ 304895 h 573309"/>
                <a:gd name="connsiteX44" fmla="*/ 4667 w 358235"/>
                <a:gd name="connsiteY44" fmla="*/ 318325 h 573309"/>
                <a:gd name="connsiteX45" fmla="*/ 0 w 358235"/>
                <a:gd name="connsiteY45" fmla="*/ 356806 h 573309"/>
                <a:gd name="connsiteX46" fmla="*/ 16002 w 358235"/>
                <a:gd name="connsiteY46" fmla="*/ 367475 h 573309"/>
                <a:gd name="connsiteX47" fmla="*/ 36766 w 358235"/>
                <a:gd name="connsiteY47" fmla="*/ 374333 h 573309"/>
                <a:gd name="connsiteX48" fmla="*/ 33623 w 358235"/>
                <a:gd name="connsiteY48" fmla="*/ 399955 h 573309"/>
                <a:gd name="connsiteX49" fmla="*/ 35719 w 358235"/>
                <a:gd name="connsiteY49" fmla="*/ 417576 h 573309"/>
                <a:gd name="connsiteX50" fmla="*/ 37909 w 358235"/>
                <a:gd name="connsiteY50" fmla="*/ 435197 h 573309"/>
                <a:gd name="connsiteX51" fmla="*/ 49149 w 358235"/>
                <a:gd name="connsiteY51" fmla="*/ 449675 h 573309"/>
                <a:gd name="connsiteX52" fmla="*/ 54959 w 358235"/>
                <a:gd name="connsiteY52" fmla="*/ 472059 h 573309"/>
                <a:gd name="connsiteX53" fmla="*/ 44387 w 358235"/>
                <a:gd name="connsiteY53" fmla="*/ 488156 h 573309"/>
                <a:gd name="connsiteX54" fmla="*/ 69913 w 358235"/>
                <a:gd name="connsiteY54" fmla="*/ 491300 h 573309"/>
                <a:gd name="connsiteX55" fmla="*/ 93916 w 358235"/>
                <a:gd name="connsiteY55" fmla="*/ 507301 h 573309"/>
                <a:gd name="connsiteX56" fmla="*/ 109347 w 358235"/>
                <a:gd name="connsiteY56" fmla="*/ 487489 h 573309"/>
                <a:gd name="connsiteX57" fmla="*/ 120015 w 358235"/>
                <a:gd name="connsiteY57" fmla="*/ 506159 h 573309"/>
                <a:gd name="connsiteX58" fmla="*/ 126968 w 358235"/>
                <a:gd name="connsiteY58" fmla="*/ 520065 h 573309"/>
                <a:gd name="connsiteX59" fmla="*/ 126492 w 358235"/>
                <a:gd name="connsiteY59" fmla="*/ 559022 h 573309"/>
                <a:gd name="connsiteX60" fmla="*/ 206978 w 358235"/>
                <a:gd name="connsiteY60" fmla="*/ 573310 h 573309"/>
                <a:gd name="connsiteX61" fmla="*/ 206978 w 358235"/>
                <a:gd name="connsiteY61" fmla="*/ 573310 h 573309"/>
                <a:gd name="connsiteX62" fmla="*/ 206978 w 358235"/>
                <a:gd name="connsiteY62" fmla="*/ 573310 h 573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8235" h="573309">
                  <a:moveTo>
                    <a:pt x="206978" y="573310"/>
                  </a:moveTo>
                  <a:lnTo>
                    <a:pt x="232029" y="545973"/>
                  </a:lnTo>
                  <a:lnTo>
                    <a:pt x="256508" y="523018"/>
                  </a:lnTo>
                  <a:lnTo>
                    <a:pt x="275654" y="507968"/>
                  </a:lnTo>
                  <a:lnTo>
                    <a:pt x="298037" y="502063"/>
                  </a:lnTo>
                  <a:lnTo>
                    <a:pt x="316135" y="495586"/>
                  </a:lnTo>
                  <a:lnTo>
                    <a:pt x="356616" y="483298"/>
                  </a:lnTo>
                  <a:lnTo>
                    <a:pt x="354521" y="465677"/>
                  </a:lnTo>
                  <a:lnTo>
                    <a:pt x="358235" y="435673"/>
                  </a:lnTo>
                  <a:lnTo>
                    <a:pt x="341186" y="433578"/>
                  </a:lnTo>
                  <a:lnTo>
                    <a:pt x="330422" y="414909"/>
                  </a:lnTo>
                  <a:lnTo>
                    <a:pt x="324612" y="392525"/>
                  </a:lnTo>
                  <a:lnTo>
                    <a:pt x="310705" y="364712"/>
                  </a:lnTo>
                  <a:lnTo>
                    <a:pt x="304229" y="346615"/>
                  </a:lnTo>
                  <a:lnTo>
                    <a:pt x="303181" y="320421"/>
                  </a:lnTo>
                  <a:lnTo>
                    <a:pt x="297275" y="297942"/>
                  </a:lnTo>
                  <a:lnTo>
                    <a:pt x="299942" y="276606"/>
                  </a:lnTo>
                  <a:lnTo>
                    <a:pt x="302514" y="255270"/>
                  </a:lnTo>
                  <a:lnTo>
                    <a:pt x="304705" y="238125"/>
                  </a:lnTo>
                  <a:lnTo>
                    <a:pt x="312611" y="174022"/>
                  </a:lnTo>
                  <a:lnTo>
                    <a:pt x="330708" y="167545"/>
                  </a:lnTo>
                  <a:lnTo>
                    <a:pt x="308800" y="169164"/>
                  </a:lnTo>
                  <a:lnTo>
                    <a:pt x="315754" y="148400"/>
                  </a:lnTo>
                  <a:lnTo>
                    <a:pt x="328422" y="45720"/>
                  </a:lnTo>
                  <a:lnTo>
                    <a:pt x="317754" y="27051"/>
                  </a:lnTo>
                  <a:lnTo>
                    <a:pt x="296894" y="20193"/>
                  </a:lnTo>
                  <a:lnTo>
                    <a:pt x="281940" y="952"/>
                  </a:lnTo>
                  <a:lnTo>
                    <a:pt x="238315" y="4286"/>
                  </a:lnTo>
                  <a:lnTo>
                    <a:pt x="220123" y="10668"/>
                  </a:lnTo>
                  <a:lnTo>
                    <a:pt x="204216" y="0"/>
                  </a:lnTo>
                  <a:lnTo>
                    <a:pt x="186023" y="6477"/>
                  </a:lnTo>
                  <a:lnTo>
                    <a:pt x="171164" y="22003"/>
                  </a:lnTo>
                  <a:lnTo>
                    <a:pt x="156781" y="33242"/>
                  </a:lnTo>
                  <a:lnTo>
                    <a:pt x="141922" y="118205"/>
                  </a:lnTo>
                  <a:lnTo>
                    <a:pt x="139351" y="139637"/>
                  </a:lnTo>
                  <a:lnTo>
                    <a:pt x="124396" y="155162"/>
                  </a:lnTo>
                  <a:lnTo>
                    <a:pt x="130302" y="177546"/>
                  </a:lnTo>
                  <a:lnTo>
                    <a:pt x="123920" y="194119"/>
                  </a:lnTo>
                  <a:lnTo>
                    <a:pt x="115443" y="227838"/>
                  </a:lnTo>
                  <a:lnTo>
                    <a:pt x="99536" y="251841"/>
                  </a:lnTo>
                  <a:lnTo>
                    <a:pt x="88773" y="233172"/>
                  </a:lnTo>
                  <a:lnTo>
                    <a:pt x="86201" y="254603"/>
                  </a:lnTo>
                  <a:lnTo>
                    <a:pt x="65437" y="282416"/>
                  </a:lnTo>
                  <a:lnTo>
                    <a:pt x="36671" y="304895"/>
                  </a:lnTo>
                  <a:lnTo>
                    <a:pt x="4667" y="318325"/>
                  </a:lnTo>
                  <a:lnTo>
                    <a:pt x="0" y="356806"/>
                  </a:lnTo>
                  <a:lnTo>
                    <a:pt x="16002" y="367475"/>
                  </a:lnTo>
                  <a:lnTo>
                    <a:pt x="36766" y="374333"/>
                  </a:lnTo>
                  <a:lnTo>
                    <a:pt x="33623" y="399955"/>
                  </a:lnTo>
                  <a:lnTo>
                    <a:pt x="35719" y="417576"/>
                  </a:lnTo>
                  <a:lnTo>
                    <a:pt x="37909" y="435197"/>
                  </a:lnTo>
                  <a:lnTo>
                    <a:pt x="49149" y="449675"/>
                  </a:lnTo>
                  <a:lnTo>
                    <a:pt x="54959" y="472059"/>
                  </a:lnTo>
                  <a:lnTo>
                    <a:pt x="44387" y="488156"/>
                  </a:lnTo>
                  <a:lnTo>
                    <a:pt x="69913" y="491300"/>
                  </a:lnTo>
                  <a:lnTo>
                    <a:pt x="93916" y="507301"/>
                  </a:lnTo>
                  <a:lnTo>
                    <a:pt x="109347" y="487489"/>
                  </a:lnTo>
                  <a:lnTo>
                    <a:pt x="120015" y="506159"/>
                  </a:lnTo>
                  <a:lnTo>
                    <a:pt x="126968" y="520065"/>
                  </a:lnTo>
                  <a:lnTo>
                    <a:pt x="126492" y="559022"/>
                  </a:lnTo>
                  <a:lnTo>
                    <a:pt x="206978" y="573310"/>
                  </a:lnTo>
                  <a:lnTo>
                    <a:pt x="206978" y="573310"/>
                  </a:lnTo>
                  <a:lnTo>
                    <a:pt x="206978" y="57331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C3AADE11-75FC-1152-1147-6C88A76F7C3D}"/>
                </a:ext>
              </a:extLst>
            </p:cNvPr>
            <p:cNvSpPr/>
            <p:nvPr/>
          </p:nvSpPr>
          <p:spPr>
            <a:xfrm>
              <a:off x="1023739" y="1676207"/>
              <a:ext cx="947155" cy="940097"/>
            </a:xfrm>
            <a:custGeom>
              <a:avLst/>
              <a:gdLst>
                <a:gd name="connsiteX0" fmla="*/ 353854 w 562451"/>
                <a:gd name="connsiteY0" fmla="*/ 558260 h 558260"/>
                <a:gd name="connsiteX1" fmla="*/ 371951 w 562451"/>
                <a:gd name="connsiteY1" fmla="*/ 551783 h 558260"/>
                <a:gd name="connsiteX2" fmla="*/ 390525 w 562451"/>
                <a:gd name="connsiteY2" fmla="*/ 506444 h 558260"/>
                <a:gd name="connsiteX3" fmla="*/ 413385 w 562451"/>
                <a:gd name="connsiteY3" fmla="*/ 496253 h 558260"/>
                <a:gd name="connsiteX4" fmla="*/ 429863 w 562451"/>
                <a:gd name="connsiteY4" fmla="*/ 502634 h 558260"/>
                <a:gd name="connsiteX5" fmla="*/ 451104 w 562451"/>
                <a:gd name="connsiteY5" fmla="*/ 470535 h 558260"/>
                <a:gd name="connsiteX6" fmla="*/ 470249 w 562451"/>
                <a:gd name="connsiteY6" fmla="*/ 455581 h 558260"/>
                <a:gd name="connsiteX7" fmla="*/ 474440 w 562451"/>
                <a:gd name="connsiteY7" fmla="*/ 421386 h 558260"/>
                <a:gd name="connsiteX8" fmla="*/ 476060 w 562451"/>
                <a:gd name="connsiteY8" fmla="*/ 443294 h 558260"/>
                <a:gd name="connsiteX9" fmla="*/ 501015 w 562451"/>
                <a:gd name="connsiteY9" fmla="*/ 416052 h 558260"/>
                <a:gd name="connsiteX10" fmla="*/ 513207 w 562451"/>
                <a:gd name="connsiteY10" fmla="*/ 387191 h 558260"/>
                <a:gd name="connsiteX11" fmla="*/ 511588 w 562451"/>
                <a:gd name="connsiteY11" fmla="*/ 365284 h 558260"/>
                <a:gd name="connsiteX12" fmla="*/ 522732 w 562451"/>
                <a:gd name="connsiteY12" fmla="*/ 344996 h 558260"/>
                <a:gd name="connsiteX13" fmla="*/ 515779 w 562451"/>
                <a:gd name="connsiteY13" fmla="*/ 331184 h 558260"/>
                <a:gd name="connsiteX14" fmla="*/ 526447 w 562451"/>
                <a:gd name="connsiteY14" fmla="*/ 315182 h 558260"/>
                <a:gd name="connsiteX15" fmla="*/ 544354 w 562451"/>
                <a:gd name="connsiteY15" fmla="*/ 204692 h 558260"/>
                <a:gd name="connsiteX16" fmla="*/ 562451 w 562451"/>
                <a:gd name="connsiteY16" fmla="*/ 198215 h 558260"/>
                <a:gd name="connsiteX17" fmla="*/ 547021 w 562451"/>
                <a:gd name="connsiteY17" fmla="*/ 183356 h 558260"/>
                <a:gd name="connsiteX18" fmla="*/ 535305 w 562451"/>
                <a:gd name="connsiteY18" fmla="*/ 173165 h 558260"/>
                <a:gd name="connsiteX19" fmla="*/ 514541 w 562451"/>
                <a:gd name="connsiteY19" fmla="*/ 166306 h 558260"/>
                <a:gd name="connsiteX20" fmla="*/ 477869 w 562451"/>
                <a:gd name="connsiteY20" fmla="*/ 148781 h 558260"/>
                <a:gd name="connsiteX21" fmla="*/ 428911 w 562451"/>
                <a:gd name="connsiteY21" fmla="*/ 125444 h 558260"/>
                <a:gd name="connsiteX22" fmla="*/ 432054 w 562451"/>
                <a:gd name="connsiteY22" fmla="*/ 99822 h 558260"/>
                <a:gd name="connsiteX23" fmla="*/ 405479 w 562451"/>
                <a:gd name="connsiteY23" fmla="*/ 105156 h 558260"/>
                <a:gd name="connsiteX24" fmla="*/ 363474 w 562451"/>
                <a:gd name="connsiteY24" fmla="*/ 95631 h 558260"/>
                <a:gd name="connsiteX25" fmla="*/ 343281 w 562451"/>
                <a:gd name="connsiteY25" fmla="*/ 84487 h 558260"/>
                <a:gd name="connsiteX26" fmla="*/ 326803 w 562451"/>
                <a:gd name="connsiteY26" fmla="*/ 78105 h 558260"/>
                <a:gd name="connsiteX27" fmla="*/ 261366 w 562451"/>
                <a:gd name="connsiteY27" fmla="*/ 48387 h 558260"/>
                <a:gd name="connsiteX28" fmla="*/ 175165 w 562451"/>
                <a:gd name="connsiteY28" fmla="*/ 11716 h 558260"/>
                <a:gd name="connsiteX29" fmla="*/ 150686 w 562451"/>
                <a:gd name="connsiteY29" fmla="*/ 0 h 558260"/>
                <a:gd name="connsiteX30" fmla="*/ 137446 w 562451"/>
                <a:gd name="connsiteY30" fmla="*/ 72104 h 558260"/>
                <a:gd name="connsiteX31" fmla="*/ 126873 w 562451"/>
                <a:gd name="connsiteY31" fmla="*/ 157448 h 558260"/>
                <a:gd name="connsiteX32" fmla="*/ 91821 w 562451"/>
                <a:gd name="connsiteY32" fmla="*/ 161830 h 558260"/>
                <a:gd name="connsiteX33" fmla="*/ 107252 w 562451"/>
                <a:gd name="connsiteY33" fmla="*/ 176689 h 558260"/>
                <a:gd name="connsiteX34" fmla="*/ 92393 w 562451"/>
                <a:gd name="connsiteY34" fmla="*/ 192215 h 558260"/>
                <a:gd name="connsiteX35" fmla="*/ 66866 w 562451"/>
                <a:gd name="connsiteY35" fmla="*/ 189071 h 558260"/>
                <a:gd name="connsiteX36" fmla="*/ 47720 w 562451"/>
                <a:gd name="connsiteY36" fmla="*/ 204026 h 558260"/>
                <a:gd name="connsiteX37" fmla="*/ 37624 w 562451"/>
                <a:gd name="connsiteY37" fmla="*/ 215836 h 558260"/>
                <a:gd name="connsiteX38" fmla="*/ 30766 w 562451"/>
                <a:gd name="connsiteY38" fmla="*/ 236601 h 558260"/>
                <a:gd name="connsiteX39" fmla="*/ 23336 w 562451"/>
                <a:gd name="connsiteY39" fmla="*/ 261747 h 558260"/>
                <a:gd name="connsiteX40" fmla="*/ 12192 w 562451"/>
                <a:gd name="connsiteY40" fmla="*/ 282035 h 558260"/>
                <a:gd name="connsiteX41" fmla="*/ 0 w 562451"/>
                <a:gd name="connsiteY41" fmla="*/ 310896 h 558260"/>
                <a:gd name="connsiteX42" fmla="*/ 14954 w 562451"/>
                <a:gd name="connsiteY42" fmla="*/ 330041 h 558260"/>
                <a:gd name="connsiteX43" fmla="*/ 26099 w 562451"/>
                <a:gd name="connsiteY43" fmla="*/ 344424 h 558260"/>
                <a:gd name="connsiteX44" fmla="*/ 35147 w 562451"/>
                <a:gd name="connsiteY44" fmla="*/ 375857 h 558260"/>
                <a:gd name="connsiteX45" fmla="*/ 60674 w 562451"/>
                <a:gd name="connsiteY45" fmla="*/ 379000 h 558260"/>
                <a:gd name="connsiteX46" fmla="*/ 62865 w 562451"/>
                <a:gd name="connsiteY46" fmla="*/ 396621 h 558260"/>
                <a:gd name="connsiteX47" fmla="*/ 67628 w 562451"/>
                <a:gd name="connsiteY47" fmla="*/ 427577 h 558260"/>
                <a:gd name="connsiteX48" fmla="*/ 69818 w 562451"/>
                <a:gd name="connsiteY48" fmla="*/ 445198 h 558260"/>
                <a:gd name="connsiteX49" fmla="*/ 70390 w 562451"/>
                <a:gd name="connsiteY49" fmla="*/ 475583 h 558260"/>
                <a:gd name="connsiteX50" fmla="*/ 60293 w 562451"/>
                <a:gd name="connsiteY50" fmla="*/ 487299 h 558260"/>
                <a:gd name="connsiteX51" fmla="*/ 53912 w 562451"/>
                <a:gd name="connsiteY51" fmla="*/ 503873 h 558260"/>
                <a:gd name="connsiteX52" fmla="*/ 120396 w 562451"/>
                <a:gd name="connsiteY52" fmla="*/ 525113 h 558260"/>
                <a:gd name="connsiteX53" fmla="*/ 142208 w 562451"/>
                <a:gd name="connsiteY53" fmla="*/ 523494 h 558260"/>
                <a:gd name="connsiteX54" fmla="*/ 159258 w 562451"/>
                <a:gd name="connsiteY54" fmla="*/ 525590 h 558260"/>
                <a:gd name="connsiteX55" fmla="*/ 181546 w 562451"/>
                <a:gd name="connsiteY55" fmla="*/ 519684 h 558260"/>
                <a:gd name="connsiteX56" fmla="*/ 200120 w 562451"/>
                <a:gd name="connsiteY56" fmla="*/ 508921 h 558260"/>
                <a:gd name="connsiteX57" fmla="*/ 218789 w 562451"/>
                <a:gd name="connsiteY57" fmla="*/ 498253 h 558260"/>
                <a:gd name="connsiteX58" fmla="*/ 239554 w 562451"/>
                <a:gd name="connsiteY58" fmla="*/ 505111 h 558260"/>
                <a:gd name="connsiteX59" fmla="*/ 255461 w 562451"/>
                <a:gd name="connsiteY59" fmla="*/ 515779 h 558260"/>
                <a:gd name="connsiteX60" fmla="*/ 276701 w 562451"/>
                <a:gd name="connsiteY60" fmla="*/ 518351 h 558260"/>
                <a:gd name="connsiteX61" fmla="*/ 296989 w 562451"/>
                <a:gd name="connsiteY61" fmla="*/ 529590 h 558260"/>
                <a:gd name="connsiteX62" fmla="*/ 318230 w 562451"/>
                <a:gd name="connsiteY62" fmla="*/ 532162 h 558260"/>
                <a:gd name="connsiteX63" fmla="*/ 325184 w 562451"/>
                <a:gd name="connsiteY63" fmla="*/ 546068 h 558260"/>
                <a:gd name="connsiteX64" fmla="*/ 345948 w 562451"/>
                <a:gd name="connsiteY64" fmla="*/ 552926 h 558260"/>
                <a:gd name="connsiteX65" fmla="*/ 353854 w 562451"/>
                <a:gd name="connsiteY65" fmla="*/ 558260 h 558260"/>
                <a:gd name="connsiteX66" fmla="*/ 353854 w 562451"/>
                <a:gd name="connsiteY66" fmla="*/ 558260 h 558260"/>
                <a:gd name="connsiteX67" fmla="*/ 353854 w 562451"/>
                <a:gd name="connsiteY67" fmla="*/ 558260 h 55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62451" h="558260">
                  <a:moveTo>
                    <a:pt x="353854" y="558260"/>
                  </a:moveTo>
                  <a:lnTo>
                    <a:pt x="371951" y="551783"/>
                  </a:lnTo>
                  <a:lnTo>
                    <a:pt x="390525" y="506444"/>
                  </a:lnTo>
                  <a:lnTo>
                    <a:pt x="413385" y="496253"/>
                  </a:lnTo>
                  <a:lnTo>
                    <a:pt x="429863" y="502634"/>
                  </a:lnTo>
                  <a:lnTo>
                    <a:pt x="451104" y="470535"/>
                  </a:lnTo>
                  <a:lnTo>
                    <a:pt x="470249" y="455581"/>
                  </a:lnTo>
                  <a:lnTo>
                    <a:pt x="474440" y="421386"/>
                  </a:lnTo>
                  <a:lnTo>
                    <a:pt x="476060" y="443294"/>
                  </a:lnTo>
                  <a:lnTo>
                    <a:pt x="501015" y="416052"/>
                  </a:lnTo>
                  <a:lnTo>
                    <a:pt x="513207" y="387191"/>
                  </a:lnTo>
                  <a:lnTo>
                    <a:pt x="511588" y="365284"/>
                  </a:lnTo>
                  <a:lnTo>
                    <a:pt x="522732" y="344996"/>
                  </a:lnTo>
                  <a:lnTo>
                    <a:pt x="515779" y="331184"/>
                  </a:lnTo>
                  <a:lnTo>
                    <a:pt x="526447" y="315182"/>
                  </a:lnTo>
                  <a:lnTo>
                    <a:pt x="544354" y="204692"/>
                  </a:lnTo>
                  <a:lnTo>
                    <a:pt x="562451" y="198215"/>
                  </a:lnTo>
                  <a:lnTo>
                    <a:pt x="547021" y="183356"/>
                  </a:lnTo>
                  <a:lnTo>
                    <a:pt x="535305" y="173165"/>
                  </a:lnTo>
                  <a:lnTo>
                    <a:pt x="514541" y="166306"/>
                  </a:lnTo>
                  <a:lnTo>
                    <a:pt x="477869" y="148781"/>
                  </a:lnTo>
                  <a:lnTo>
                    <a:pt x="428911" y="125444"/>
                  </a:lnTo>
                  <a:lnTo>
                    <a:pt x="432054" y="99822"/>
                  </a:lnTo>
                  <a:lnTo>
                    <a:pt x="405479" y="105156"/>
                  </a:lnTo>
                  <a:lnTo>
                    <a:pt x="363474" y="95631"/>
                  </a:lnTo>
                  <a:lnTo>
                    <a:pt x="343281" y="84487"/>
                  </a:lnTo>
                  <a:lnTo>
                    <a:pt x="326803" y="78105"/>
                  </a:lnTo>
                  <a:lnTo>
                    <a:pt x="261366" y="48387"/>
                  </a:lnTo>
                  <a:lnTo>
                    <a:pt x="175165" y="11716"/>
                  </a:lnTo>
                  <a:lnTo>
                    <a:pt x="150686" y="0"/>
                  </a:lnTo>
                  <a:lnTo>
                    <a:pt x="137446" y="72104"/>
                  </a:lnTo>
                  <a:lnTo>
                    <a:pt x="126873" y="157448"/>
                  </a:lnTo>
                  <a:lnTo>
                    <a:pt x="91821" y="161830"/>
                  </a:lnTo>
                  <a:lnTo>
                    <a:pt x="107252" y="176689"/>
                  </a:lnTo>
                  <a:lnTo>
                    <a:pt x="92393" y="192215"/>
                  </a:lnTo>
                  <a:lnTo>
                    <a:pt x="66866" y="189071"/>
                  </a:lnTo>
                  <a:lnTo>
                    <a:pt x="47720" y="204026"/>
                  </a:lnTo>
                  <a:lnTo>
                    <a:pt x="37624" y="215836"/>
                  </a:lnTo>
                  <a:lnTo>
                    <a:pt x="30766" y="236601"/>
                  </a:lnTo>
                  <a:lnTo>
                    <a:pt x="23336" y="261747"/>
                  </a:lnTo>
                  <a:lnTo>
                    <a:pt x="12192" y="282035"/>
                  </a:lnTo>
                  <a:lnTo>
                    <a:pt x="0" y="310896"/>
                  </a:lnTo>
                  <a:lnTo>
                    <a:pt x="14954" y="330041"/>
                  </a:lnTo>
                  <a:lnTo>
                    <a:pt x="26099" y="344424"/>
                  </a:lnTo>
                  <a:lnTo>
                    <a:pt x="35147" y="375857"/>
                  </a:lnTo>
                  <a:lnTo>
                    <a:pt x="60674" y="379000"/>
                  </a:lnTo>
                  <a:lnTo>
                    <a:pt x="62865" y="396621"/>
                  </a:lnTo>
                  <a:lnTo>
                    <a:pt x="67628" y="427577"/>
                  </a:lnTo>
                  <a:lnTo>
                    <a:pt x="69818" y="445198"/>
                  </a:lnTo>
                  <a:lnTo>
                    <a:pt x="70390" y="475583"/>
                  </a:lnTo>
                  <a:lnTo>
                    <a:pt x="60293" y="487299"/>
                  </a:lnTo>
                  <a:lnTo>
                    <a:pt x="53912" y="503873"/>
                  </a:lnTo>
                  <a:lnTo>
                    <a:pt x="120396" y="525113"/>
                  </a:lnTo>
                  <a:lnTo>
                    <a:pt x="142208" y="523494"/>
                  </a:lnTo>
                  <a:lnTo>
                    <a:pt x="159258" y="525590"/>
                  </a:lnTo>
                  <a:lnTo>
                    <a:pt x="181546" y="519684"/>
                  </a:lnTo>
                  <a:lnTo>
                    <a:pt x="200120" y="508921"/>
                  </a:lnTo>
                  <a:lnTo>
                    <a:pt x="218789" y="498253"/>
                  </a:lnTo>
                  <a:lnTo>
                    <a:pt x="239554" y="505111"/>
                  </a:lnTo>
                  <a:lnTo>
                    <a:pt x="255461" y="515779"/>
                  </a:lnTo>
                  <a:lnTo>
                    <a:pt x="276701" y="518351"/>
                  </a:lnTo>
                  <a:lnTo>
                    <a:pt x="296989" y="529590"/>
                  </a:lnTo>
                  <a:lnTo>
                    <a:pt x="318230" y="532162"/>
                  </a:lnTo>
                  <a:lnTo>
                    <a:pt x="325184" y="546068"/>
                  </a:lnTo>
                  <a:lnTo>
                    <a:pt x="345948" y="552926"/>
                  </a:lnTo>
                  <a:lnTo>
                    <a:pt x="353854" y="558260"/>
                  </a:lnTo>
                  <a:lnTo>
                    <a:pt x="353854" y="558260"/>
                  </a:lnTo>
                  <a:lnTo>
                    <a:pt x="353854" y="558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B09E532D-4760-455F-A5E9-AA64AB6065DC}"/>
                </a:ext>
              </a:extLst>
            </p:cNvPr>
            <p:cNvSpPr/>
            <p:nvPr/>
          </p:nvSpPr>
          <p:spPr>
            <a:xfrm>
              <a:off x="616164" y="360"/>
              <a:ext cx="873211" cy="700300"/>
            </a:xfrm>
            <a:custGeom>
              <a:avLst/>
              <a:gdLst>
                <a:gd name="connsiteX0" fmla="*/ 321469 w 518541"/>
                <a:gd name="connsiteY0" fmla="*/ 415862 h 415861"/>
                <a:gd name="connsiteX1" fmla="*/ 339566 w 518541"/>
                <a:gd name="connsiteY1" fmla="*/ 409480 h 415861"/>
                <a:gd name="connsiteX2" fmla="*/ 344329 w 518541"/>
                <a:gd name="connsiteY2" fmla="*/ 371189 h 415861"/>
                <a:gd name="connsiteX3" fmla="*/ 367760 w 518541"/>
                <a:gd name="connsiteY3" fmla="*/ 356807 h 415861"/>
                <a:gd name="connsiteX4" fmla="*/ 374142 w 518541"/>
                <a:gd name="connsiteY4" fmla="*/ 340328 h 415861"/>
                <a:gd name="connsiteX5" fmla="*/ 402908 w 518541"/>
                <a:gd name="connsiteY5" fmla="*/ 317945 h 415861"/>
                <a:gd name="connsiteX6" fmla="*/ 422529 w 518541"/>
                <a:gd name="connsiteY6" fmla="*/ 298799 h 415861"/>
                <a:gd name="connsiteX7" fmla="*/ 448151 w 518541"/>
                <a:gd name="connsiteY7" fmla="*/ 301943 h 415861"/>
                <a:gd name="connsiteX8" fmla="*/ 446532 w 518541"/>
                <a:gd name="connsiteY8" fmla="*/ 280226 h 415861"/>
                <a:gd name="connsiteX9" fmla="*/ 462058 w 518541"/>
                <a:gd name="connsiteY9" fmla="*/ 295085 h 415861"/>
                <a:gd name="connsiteX10" fmla="*/ 476441 w 518541"/>
                <a:gd name="connsiteY10" fmla="*/ 283845 h 415861"/>
                <a:gd name="connsiteX11" fmla="*/ 475298 w 518541"/>
                <a:gd name="connsiteY11" fmla="*/ 257842 h 415861"/>
                <a:gd name="connsiteX12" fmla="*/ 498253 w 518541"/>
                <a:gd name="connsiteY12" fmla="*/ 247745 h 415861"/>
                <a:gd name="connsiteX13" fmla="*/ 507111 w 518541"/>
                <a:gd name="connsiteY13" fmla="*/ 175451 h 415861"/>
                <a:gd name="connsiteX14" fmla="*/ 511302 w 518541"/>
                <a:gd name="connsiteY14" fmla="*/ 141446 h 415861"/>
                <a:gd name="connsiteX15" fmla="*/ 500158 w 518541"/>
                <a:gd name="connsiteY15" fmla="*/ 127064 h 415861"/>
                <a:gd name="connsiteX16" fmla="*/ 493681 w 518541"/>
                <a:gd name="connsiteY16" fmla="*/ 108966 h 415861"/>
                <a:gd name="connsiteX17" fmla="*/ 509016 w 518541"/>
                <a:gd name="connsiteY17" fmla="*/ 54769 h 415861"/>
                <a:gd name="connsiteX18" fmla="*/ 502634 w 518541"/>
                <a:gd name="connsiteY18" fmla="*/ 36767 h 415861"/>
                <a:gd name="connsiteX19" fmla="*/ 518541 w 518541"/>
                <a:gd name="connsiteY19" fmla="*/ 12763 h 415861"/>
                <a:gd name="connsiteX20" fmla="*/ 449771 w 518541"/>
                <a:gd name="connsiteY20" fmla="*/ 8573 h 415861"/>
                <a:gd name="connsiteX21" fmla="*/ 302514 w 518541"/>
                <a:gd name="connsiteY21" fmla="*/ 7715 h 415861"/>
                <a:gd name="connsiteX22" fmla="*/ 99727 w 518541"/>
                <a:gd name="connsiteY22" fmla="*/ 0 h 415861"/>
                <a:gd name="connsiteX23" fmla="*/ 0 w 518541"/>
                <a:gd name="connsiteY23" fmla="*/ 571 h 415861"/>
                <a:gd name="connsiteX24" fmla="*/ 10287 w 518541"/>
                <a:gd name="connsiteY24" fmla="*/ 92488 h 415861"/>
                <a:gd name="connsiteX25" fmla="*/ 32576 w 518541"/>
                <a:gd name="connsiteY25" fmla="*/ 298133 h 415861"/>
                <a:gd name="connsiteX26" fmla="*/ 40767 w 518541"/>
                <a:gd name="connsiteY26" fmla="*/ 372618 h 415861"/>
                <a:gd name="connsiteX27" fmla="*/ 87725 w 518541"/>
                <a:gd name="connsiteY27" fmla="*/ 378333 h 415861"/>
                <a:gd name="connsiteX28" fmla="*/ 113348 w 518541"/>
                <a:gd name="connsiteY28" fmla="*/ 381572 h 415861"/>
                <a:gd name="connsiteX29" fmla="*/ 253651 w 518541"/>
                <a:gd name="connsiteY29" fmla="*/ 403193 h 415861"/>
                <a:gd name="connsiteX30" fmla="*/ 295846 w 518541"/>
                <a:gd name="connsiteY30" fmla="*/ 412718 h 415861"/>
                <a:gd name="connsiteX31" fmla="*/ 318230 w 518541"/>
                <a:gd name="connsiteY31" fmla="*/ 406813 h 415861"/>
                <a:gd name="connsiteX32" fmla="*/ 321469 w 518541"/>
                <a:gd name="connsiteY32" fmla="*/ 415862 h 415861"/>
                <a:gd name="connsiteX33" fmla="*/ 321469 w 518541"/>
                <a:gd name="connsiteY33" fmla="*/ 415862 h 415861"/>
                <a:gd name="connsiteX34" fmla="*/ 321469 w 518541"/>
                <a:gd name="connsiteY34" fmla="*/ 415862 h 41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18541" h="415861">
                  <a:moveTo>
                    <a:pt x="321469" y="415862"/>
                  </a:moveTo>
                  <a:lnTo>
                    <a:pt x="339566" y="409480"/>
                  </a:lnTo>
                  <a:lnTo>
                    <a:pt x="344329" y="371189"/>
                  </a:lnTo>
                  <a:lnTo>
                    <a:pt x="367760" y="356807"/>
                  </a:lnTo>
                  <a:lnTo>
                    <a:pt x="374142" y="340328"/>
                  </a:lnTo>
                  <a:lnTo>
                    <a:pt x="402908" y="317945"/>
                  </a:lnTo>
                  <a:lnTo>
                    <a:pt x="422529" y="298799"/>
                  </a:lnTo>
                  <a:lnTo>
                    <a:pt x="448151" y="301943"/>
                  </a:lnTo>
                  <a:lnTo>
                    <a:pt x="446532" y="280226"/>
                  </a:lnTo>
                  <a:lnTo>
                    <a:pt x="462058" y="295085"/>
                  </a:lnTo>
                  <a:lnTo>
                    <a:pt x="476441" y="283845"/>
                  </a:lnTo>
                  <a:lnTo>
                    <a:pt x="475298" y="257842"/>
                  </a:lnTo>
                  <a:lnTo>
                    <a:pt x="498253" y="247745"/>
                  </a:lnTo>
                  <a:lnTo>
                    <a:pt x="507111" y="175451"/>
                  </a:lnTo>
                  <a:lnTo>
                    <a:pt x="511302" y="141446"/>
                  </a:lnTo>
                  <a:lnTo>
                    <a:pt x="500158" y="127064"/>
                  </a:lnTo>
                  <a:lnTo>
                    <a:pt x="493681" y="108966"/>
                  </a:lnTo>
                  <a:lnTo>
                    <a:pt x="509016" y="54769"/>
                  </a:lnTo>
                  <a:lnTo>
                    <a:pt x="502634" y="36767"/>
                  </a:lnTo>
                  <a:lnTo>
                    <a:pt x="518541" y="12763"/>
                  </a:lnTo>
                  <a:lnTo>
                    <a:pt x="449771" y="8573"/>
                  </a:lnTo>
                  <a:lnTo>
                    <a:pt x="302514" y="7715"/>
                  </a:lnTo>
                  <a:lnTo>
                    <a:pt x="99727" y="0"/>
                  </a:lnTo>
                  <a:lnTo>
                    <a:pt x="0" y="571"/>
                  </a:lnTo>
                  <a:lnTo>
                    <a:pt x="10287" y="92488"/>
                  </a:lnTo>
                  <a:lnTo>
                    <a:pt x="32576" y="298133"/>
                  </a:lnTo>
                  <a:lnTo>
                    <a:pt x="40767" y="372618"/>
                  </a:lnTo>
                  <a:lnTo>
                    <a:pt x="87725" y="378333"/>
                  </a:lnTo>
                  <a:lnTo>
                    <a:pt x="113348" y="381572"/>
                  </a:lnTo>
                  <a:lnTo>
                    <a:pt x="253651" y="403193"/>
                  </a:lnTo>
                  <a:lnTo>
                    <a:pt x="295846" y="412718"/>
                  </a:lnTo>
                  <a:lnTo>
                    <a:pt x="318230" y="406813"/>
                  </a:lnTo>
                  <a:lnTo>
                    <a:pt x="321469" y="415862"/>
                  </a:lnTo>
                  <a:lnTo>
                    <a:pt x="321469" y="415862"/>
                  </a:lnTo>
                  <a:lnTo>
                    <a:pt x="321469" y="4158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F131AF66-F90B-FB75-E761-D13DBBF09A76}"/>
                </a:ext>
              </a:extLst>
            </p:cNvPr>
            <p:cNvSpPr/>
            <p:nvPr/>
          </p:nvSpPr>
          <p:spPr>
            <a:xfrm>
              <a:off x="-147173" y="1664498"/>
              <a:ext cx="670627" cy="862304"/>
            </a:xfrm>
            <a:custGeom>
              <a:avLst/>
              <a:gdLst>
                <a:gd name="connsiteX0" fmla="*/ 29432 w 398240"/>
                <a:gd name="connsiteY0" fmla="*/ 512064 h 512064"/>
                <a:gd name="connsiteX1" fmla="*/ 35814 w 398240"/>
                <a:gd name="connsiteY1" fmla="*/ 495586 h 512064"/>
                <a:gd name="connsiteX2" fmla="*/ 50197 w 398240"/>
                <a:gd name="connsiteY2" fmla="*/ 484346 h 512064"/>
                <a:gd name="connsiteX3" fmla="*/ 69342 w 398240"/>
                <a:gd name="connsiteY3" fmla="*/ 469487 h 512064"/>
                <a:gd name="connsiteX4" fmla="*/ 86392 w 398240"/>
                <a:gd name="connsiteY4" fmla="*/ 471583 h 512064"/>
                <a:gd name="connsiteX5" fmla="*/ 113062 w 398240"/>
                <a:gd name="connsiteY5" fmla="*/ 466249 h 512064"/>
                <a:gd name="connsiteX6" fmla="*/ 130683 w 398240"/>
                <a:gd name="connsiteY6" fmla="*/ 464058 h 512064"/>
                <a:gd name="connsiteX7" fmla="*/ 152019 w 398240"/>
                <a:gd name="connsiteY7" fmla="*/ 466725 h 512064"/>
                <a:gd name="connsiteX8" fmla="*/ 170688 w 398240"/>
                <a:gd name="connsiteY8" fmla="*/ 456057 h 512064"/>
                <a:gd name="connsiteX9" fmla="*/ 195263 w 398240"/>
                <a:gd name="connsiteY9" fmla="*/ 467773 h 512064"/>
                <a:gd name="connsiteX10" fmla="*/ 217646 w 398240"/>
                <a:gd name="connsiteY10" fmla="*/ 461867 h 512064"/>
                <a:gd name="connsiteX11" fmla="*/ 232601 w 398240"/>
                <a:gd name="connsiteY11" fmla="*/ 446437 h 512064"/>
                <a:gd name="connsiteX12" fmla="*/ 289655 w 398240"/>
                <a:gd name="connsiteY12" fmla="*/ 440531 h 512064"/>
                <a:gd name="connsiteX13" fmla="*/ 311468 w 398240"/>
                <a:gd name="connsiteY13" fmla="*/ 438912 h 512064"/>
                <a:gd name="connsiteX14" fmla="*/ 327565 w 398240"/>
                <a:gd name="connsiteY14" fmla="*/ 449485 h 512064"/>
                <a:gd name="connsiteX15" fmla="*/ 329660 w 398240"/>
                <a:gd name="connsiteY15" fmla="*/ 432530 h 512064"/>
                <a:gd name="connsiteX16" fmla="*/ 352520 w 398240"/>
                <a:gd name="connsiteY16" fmla="*/ 422339 h 512064"/>
                <a:gd name="connsiteX17" fmla="*/ 358902 w 398240"/>
                <a:gd name="connsiteY17" fmla="*/ 371285 h 512064"/>
                <a:gd name="connsiteX18" fmla="*/ 377000 w 398240"/>
                <a:gd name="connsiteY18" fmla="*/ 364903 h 512064"/>
                <a:gd name="connsiteX19" fmla="*/ 391859 w 398240"/>
                <a:gd name="connsiteY19" fmla="*/ 349472 h 512064"/>
                <a:gd name="connsiteX20" fmla="*/ 398240 w 398240"/>
                <a:gd name="connsiteY20" fmla="*/ 332994 h 512064"/>
                <a:gd name="connsiteX21" fmla="*/ 392906 w 398240"/>
                <a:gd name="connsiteY21" fmla="*/ 306419 h 512064"/>
                <a:gd name="connsiteX22" fmla="*/ 390716 w 398240"/>
                <a:gd name="connsiteY22" fmla="*/ 288893 h 512064"/>
                <a:gd name="connsiteX23" fmla="*/ 375190 w 398240"/>
                <a:gd name="connsiteY23" fmla="*/ 274034 h 512064"/>
                <a:gd name="connsiteX24" fmla="*/ 359188 w 398240"/>
                <a:gd name="connsiteY24" fmla="*/ 263366 h 512064"/>
                <a:gd name="connsiteX25" fmla="*/ 343186 w 398240"/>
                <a:gd name="connsiteY25" fmla="*/ 252794 h 512064"/>
                <a:gd name="connsiteX26" fmla="*/ 327088 w 398240"/>
                <a:gd name="connsiteY26" fmla="*/ 242126 h 512064"/>
                <a:gd name="connsiteX27" fmla="*/ 307848 w 398240"/>
                <a:gd name="connsiteY27" fmla="*/ 222504 h 512064"/>
                <a:gd name="connsiteX28" fmla="*/ 317945 w 398240"/>
                <a:gd name="connsiteY28" fmla="*/ 176212 h 512064"/>
                <a:gd name="connsiteX29" fmla="*/ 344043 w 398240"/>
                <a:gd name="connsiteY29" fmla="*/ 175165 h 512064"/>
                <a:gd name="connsiteX30" fmla="*/ 330613 w 398240"/>
                <a:gd name="connsiteY30" fmla="*/ 143256 h 512064"/>
                <a:gd name="connsiteX31" fmla="*/ 343186 w 398240"/>
                <a:gd name="connsiteY31" fmla="*/ 6667 h 512064"/>
                <a:gd name="connsiteX32" fmla="*/ 239173 w 398240"/>
                <a:gd name="connsiteY32" fmla="*/ 6763 h 512064"/>
                <a:gd name="connsiteX33" fmla="*/ 228505 w 398240"/>
                <a:gd name="connsiteY33" fmla="*/ 22669 h 512064"/>
                <a:gd name="connsiteX34" fmla="*/ 213646 w 398240"/>
                <a:gd name="connsiteY34" fmla="*/ 38100 h 512064"/>
                <a:gd name="connsiteX35" fmla="*/ 192310 w 398240"/>
                <a:gd name="connsiteY35" fmla="*/ 35528 h 512064"/>
                <a:gd name="connsiteX36" fmla="*/ 176213 w 398240"/>
                <a:gd name="connsiteY36" fmla="*/ 24860 h 512064"/>
                <a:gd name="connsiteX37" fmla="*/ 159639 w 398240"/>
                <a:gd name="connsiteY37" fmla="*/ 18478 h 512064"/>
                <a:gd name="connsiteX38" fmla="*/ 148495 w 398240"/>
                <a:gd name="connsiteY38" fmla="*/ 4191 h 512064"/>
                <a:gd name="connsiteX39" fmla="*/ 114300 w 398240"/>
                <a:gd name="connsiteY39" fmla="*/ 0 h 512064"/>
                <a:gd name="connsiteX40" fmla="*/ 92393 w 398240"/>
                <a:gd name="connsiteY40" fmla="*/ 1619 h 512064"/>
                <a:gd name="connsiteX41" fmla="*/ 89249 w 398240"/>
                <a:gd name="connsiteY41" fmla="*/ 27146 h 512064"/>
                <a:gd name="connsiteX42" fmla="*/ 86106 w 398240"/>
                <a:gd name="connsiteY42" fmla="*/ 52673 h 512064"/>
                <a:gd name="connsiteX43" fmla="*/ 73438 w 398240"/>
                <a:gd name="connsiteY43" fmla="*/ 85630 h 512064"/>
                <a:gd name="connsiteX44" fmla="*/ 53721 w 398240"/>
                <a:gd name="connsiteY44" fmla="*/ 104775 h 512064"/>
                <a:gd name="connsiteX45" fmla="*/ 23908 w 398240"/>
                <a:gd name="connsiteY45" fmla="*/ 135636 h 512064"/>
                <a:gd name="connsiteX46" fmla="*/ 27718 w 398240"/>
                <a:gd name="connsiteY46" fmla="*/ 174974 h 512064"/>
                <a:gd name="connsiteX47" fmla="*/ 37910 w 398240"/>
                <a:gd name="connsiteY47" fmla="*/ 197834 h 512064"/>
                <a:gd name="connsiteX48" fmla="*/ 30956 w 398240"/>
                <a:gd name="connsiteY48" fmla="*/ 218599 h 512064"/>
                <a:gd name="connsiteX49" fmla="*/ 17145 w 398240"/>
                <a:gd name="connsiteY49" fmla="*/ 260032 h 512064"/>
                <a:gd name="connsiteX50" fmla="*/ 22098 w 398240"/>
                <a:gd name="connsiteY50" fmla="*/ 290894 h 512064"/>
                <a:gd name="connsiteX51" fmla="*/ 49340 w 398240"/>
                <a:gd name="connsiteY51" fmla="*/ 350425 h 512064"/>
                <a:gd name="connsiteX52" fmla="*/ 68104 w 398240"/>
                <a:gd name="connsiteY52" fmla="*/ 374332 h 512064"/>
                <a:gd name="connsiteX53" fmla="*/ 70295 w 398240"/>
                <a:gd name="connsiteY53" fmla="*/ 391858 h 512064"/>
                <a:gd name="connsiteX54" fmla="*/ 61246 w 398240"/>
                <a:gd name="connsiteY54" fmla="*/ 429578 h 512064"/>
                <a:gd name="connsiteX55" fmla="*/ 50673 w 398240"/>
                <a:gd name="connsiteY55" fmla="*/ 445579 h 512064"/>
                <a:gd name="connsiteX56" fmla="*/ 19717 w 398240"/>
                <a:gd name="connsiteY56" fmla="*/ 450342 h 512064"/>
                <a:gd name="connsiteX57" fmla="*/ 0 w 398240"/>
                <a:gd name="connsiteY57" fmla="*/ 469582 h 512064"/>
                <a:gd name="connsiteX58" fmla="*/ 8573 w 398240"/>
                <a:gd name="connsiteY58" fmla="*/ 505111 h 512064"/>
                <a:gd name="connsiteX59" fmla="*/ 29432 w 398240"/>
                <a:gd name="connsiteY59" fmla="*/ 512064 h 512064"/>
                <a:gd name="connsiteX60" fmla="*/ 29432 w 398240"/>
                <a:gd name="connsiteY60" fmla="*/ 512064 h 512064"/>
                <a:gd name="connsiteX61" fmla="*/ 29432 w 398240"/>
                <a:gd name="connsiteY61" fmla="*/ 512064 h 51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98240" h="512064">
                  <a:moveTo>
                    <a:pt x="29432" y="512064"/>
                  </a:moveTo>
                  <a:lnTo>
                    <a:pt x="35814" y="495586"/>
                  </a:lnTo>
                  <a:lnTo>
                    <a:pt x="50197" y="484346"/>
                  </a:lnTo>
                  <a:lnTo>
                    <a:pt x="69342" y="469487"/>
                  </a:lnTo>
                  <a:lnTo>
                    <a:pt x="86392" y="471583"/>
                  </a:lnTo>
                  <a:lnTo>
                    <a:pt x="113062" y="466249"/>
                  </a:lnTo>
                  <a:lnTo>
                    <a:pt x="130683" y="464058"/>
                  </a:lnTo>
                  <a:lnTo>
                    <a:pt x="152019" y="466725"/>
                  </a:lnTo>
                  <a:lnTo>
                    <a:pt x="170688" y="456057"/>
                  </a:lnTo>
                  <a:lnTo>
                    <a:pt x="195263" y="467773"/>
                  </a:lnTo>
                  <a:lnTo>
                    <a:pt x="217646" y="461867"/>
                  </a:lnTo>
                  <a:lnTo>
                    <a:pt x="232601" y="446437"/>
                  </a:lnTo>
                  <a:lnTo>
                    <a:pt x="289655" y="440531"/>
                  </a:lnTo>
                  <a:lnTo>
                    <a:pt x="311468" y="438912"/>
                  </a:lnTo>
                  <a:lnTo>
                    <a:pt x="327565" y="449485"/>
                  </a:lnTo>
                  <a:lnTo>
                    <a:pt x="329660" y="432530"/>
                  </a:lnTo>
                  <a:lnTo>
                    <a:pt x="352520" y="422339"/>
                  </a:lnTo>
                  <a:lnTo>
                    <a:pt x="358902" y="371285"/>
                  </a:lnTo>
                  <a:lnTo>
                    <a:pt x="377000" y="364903"/>
                  </a:lnTo>
                  <a:lnTo>
                    <a:pt x="391859" y="349472"/>
                  </a:lnTo>
                  <a:lnTo>
                    <a:pt x="398240" y="332994"/>
                  </a:lnTo>
                  <a:lnTo>
                    <a:pt x="392906" y="306419"/>
                  </a:lnTo>
                  <a:lnTo>
                    <a:pt x="390716" y="288893"/>
                  </a:lnTo>
                  <a:lnTo>
                    <a:pt x="375190" y="274034"/>
                  </a:lnTo>
                  <a:lnTo>
                    <a:pt x="359188" y="263366"/>
                  </a:lnTo>
                  <a:lnTo>
                    <a:pt x="343186" y="252794"/>
                  </a:lnTo>
                  <a:lnTo>
                    <a:pt x="327088" y="242126"/>
                  </a:lnTo>
                  <a:lnTo>
                    <a:pt x="307848" y="222504"/>
                  </a:lnTo>
                  <a:lnTo>
                    <a:pt x="317945" y="176212"/>
                  </a:lnTo>
                  <a:lnTo>
                    <a:pt x="344043" y="175165"/>
                  </a:lnTo>
                  <a:lnTo>
                    <a:pt x="330613" y="143256"/>
                  </a:lnTo>
                  <a:lnTo>
                    <a:pt x="343186" y="6667"/>
                  </a:lnTo>
                  <a:lnTo>
                    <a:pt x="239173" y="6763"/>
                  </a:lnTo>
                  <a:lnTo>
                    <a:pt x="228505" y="22669"/>
                  </a:lnTo>
                  <a:lnTo>
                    <a:pt x="213646" y="38100"/>
                  </a:lnTo>
                  <a:lnTo>
                    <a:pt x="192310" y="35528"/>
                  </a:lnTo>
                  <a:lnTo>
                    <a:pt x="176213" y="24860"/>
                  </a:lnTo>
                  <a:lnTo>
                    <a:pt x="159639" y="18478"/>
                  </a:lnTo>
                  <a:lnTo>
                    <a:pt x="148495" y="4191"/>
                  </a:lnTo>
                  <a:lnTo>
                    <a:pt x="114300" y="0"/>
                  </a:lnTo>
                  <a:lnTo>
                    <a:pt x="92393" y="1619"/>
                  </a:lnTo>
                  <a:lnTo>
                    <a:pt x="89249" y="27146"/>
                  </a:lnTo>
                  <a:lnTo>
                    <a:pt x="86106" y="52673"/>
                  </a:lnTo>
                  <a:lnTo>
                    <a:pt x="73438" y="85630"/>
                  </a:lnTo>
                  <a:lnTo>
                    <a:pt x="53721" y="104775"/>
                  </a:lnTo>
                  <a:lnTo>
                    <a:pt x="23908" y="135636"/>
                  </a:lnTo>
                  <a:lnTo>
                    <a:pt x="27718" y="174974"/>
                  </a:lnTo>
                  <a:lnTo>
                    <a:pt x="37910" y="197834"/>
                  </a:lnTo>
                  <a:lnTo>
                    <a:pt x="30956" y="218599"/>
                  </a:lnTo>
                  <a:lnTo>
                    <a:pt x="17145" y="260032"/>
                  </a:lnTo>
                  <a:lnTo>
                    <a:pt x="22098" y="290894"/>
                  </a:lnTo>
                  <a:lnTo>
                    <a:pt x="49340" y="350425"/>
                  </a:lnTo>
                  <a:lnTo>
                    <a:pt x="68104" y="374332"/>
                  </a:lnTo>
                  <a:lnTo>
                    <a:pt x="70295" y="391858"/>
                  </a:lnTo>
                  <a:lnTo>
                    <a:pt x="61246" y="429578"/>
                  </a:lnTo>
                  <a:lnTo>
                    <a:pt x="50673" y="445579"/>
                  </a:lnTo>
                  <a:lnTo>
                    <a:pt x="19717" y="450342"/>
                  </a:lnTo>
                  <a:lnTo>
                    <a:pt x="0" y="469582"/>
                  </a:lnTo>
                  <a:lnTo>
                    <a:pt x="8573" y="505111"/>
                  </a:lnTo>
                  <a:lnTo>
                    <a:pt x="29432" y="512064"/>
                  </a:lnTo>
                  <a:lnTo>
                    <a:pt x="29432" y="512064"/>
                  </a:lnTo>
                  <a:lnTo>
                    <a:pt x="29432" y="51206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0625943D-3E80-534C-06CF-FF27A3279F67}"/>
                </a:ext>
              </a:extLst>
            </p:cNvPr>
            <p:cNvSpPr/>
            <p:nvPr/>
          </p:nvSpPr>
          <p:spPr>
            <a:xfrm>
              <a:off x="1426019" y="17201"/>
              <a:ext cx="974743" cy="629083"/>
            </a:xfrm>
            <a:custGeom>
              <a:avLst/>
              <a:gdLst>
                <a:gd name="connsiteX0" fmla="*/ 311087 w 578834"/>
                <a:gd name="connsiteY0" fmla="*/ 373571 h 373570"/>
                <a:gd name="connsiteX1" fmla="*/ 333470 w 578834"/>
                <a:gd name="connsiteY1" fmla="*/ 367665 h 373570"/>
                <a:gd name="connsiteX2" fmla="*/ 351472 w 578834"/>
                <a:gd name="connsiteY2" fmla="*/ 361283 h 373570"/>
                <a:gd name="connsiteX3" fmla="*/ 345091 w 578834"/>
                <a:gd name="connsiteY3" fmla="*/ 343091 h 373570"/>
                <a:gd name="connsiteX4" fmla="*/ 356235 w 578834"/>
                <a:gd name="connsiteY4" fmla="*/ 322802 h 373570"/>
                <a:gd name="connsiteX5" fmla="*/ 373856 w 578834"/>
                <a:gd name="connsiteY5" fmla="*/ 320612 h 373570"/>
                <a:gd name="connsiteX6" fmla="*/ 389191 w 578834"/>
                <a:gd name="connsiteY6" fmla="*/ 300895 h 373570"/>
                <a:gd name="connsiteX7" fmla="*/ 403574 w 578834"/>
                <a:gd name="connsiteY7" fmla="*/ 289655 h 373570"/>
                <a:gd name="connsiteX8" fmla="*/ 428625 w 578834"/>
                <a:gd name="connsiteY8" fmla="*/ 297085 h 373570"/>
                <a:gd name="connsiteX9" fmla="*/ 444532 w 578834"/>
                <a:gd name="connsiteY9" fmla="*/ 307753 h 373570"/>
                <a:gd name="connsiteX10" fmla="*/ 443484 w 578834"/>
                <a:gd name="connsiteY10" fmla="*/ 281559 h 373570"/>
                <a:gd name="connsiteX11" fmla="*/ 458343 w 578834"/>
                <a:gd name="connsiteY11" fmla="*/ 266033 h 373570"/>
                <a:gd name="connsiteX12" fmla="*/ 489204 w 578834"/>
                <a:gd name="connsiteY12" fmla="*/ 226505 h 373570"/>
                <a:gd name="connsiteX13" fmla="*/ 496062 w 578834"/>
                <a:gd name="connsiteY13" fmla="*/ 205645 h 373570"/>
                <a:gd name="connsiteX14" fmla="*/ 499205 w 578834"/>
                <a:gd name="connsiteY14" fmla="*/ 180118 h 373570"/>
                <a:gd name="connsiteX15" fmla="*/ 507682 w 578834"/>
                <a:gd name="connsiteY15" fmla="*/ 146399 h 373570"/>
                <a:gd name="connsiteX16" fmla="*/ 528923 w 578834"/>
                <a:gd name="connsiteY16" fmla="*/ 114395 h 373570"/>
                <a:gd name="connsiteX17" fmla="*/ 556070 w 578834"/>
                <a:gd name="connsiteY17" fmla="*/ 70009 h 373570"/>
                <a:gd name="connsiteX18" fmla="*/ 568262 w 578834"/>
                <a:gd name="connsiteY18" fmla="*/ 41243 h 373570"/>
                <a:gd name="connsiteX19" fmla="*/ 578834 w 578834"/>
                <a:gd name="connsiteY19" fmla="*/ 25146 h 373570"/>
                <a:gd name="connsiteX20" fmla="*/ 551688 w 578834"/>
                <a:gd name="connsiteY20" fmla="*/ 191 h 373570"/>
                <a:gd name="connsiteX21" fmla="*/ 383000 w 578834"/>
                <a:gd name="connsiteY21" fmla="*/ 1048 h 373570"/>
                <a:gd name="connsiteX22" fmla="*/ 313849 w 578834"/>
                <a:gd name="connsiteY22" fmla="*/ 1143 h 373570"/>
                <a:gd name="connsiteX23" fmla="*/ 93535 w 578834"/>
                <a:gd name="connsiteY23" fmla="*/ 0 h 373570"/>
                <a:gd name="connsiteX24" fmla="*/ 37147 w 578834"/>
                <a:gd name="connsiteY24" fmla="*/ 1619 h 373570"/>
                <a:gd name="connsiteX25" fmla="*/ 35052 w 578834"/>
                <a:gd name="connsiteY25" fmla="*/ 18764 h 373570"/>
                <a:gd name="connsiteX26" fmla="*/ 32956 w 578834"/>
                <a:gd name="connsiteY26" fmla="*/ 35814 h 373570"/>
                <a:gd name="connsiteX27" fmla="*/ 22288 w 578834"/>
                <a:gd name="connsiteY27" fmla="*/ 86487 h 373570"/>
                <a:gd name="connsiteX28" fmla="*/ 0 w 578834"/>
                <a:gd name="connsiteY28" fmla="*/ 92488 h 373570"/>
                <a:gd name="connsiteX29" fmla="*/ 6953 w 578834"/>
                <a:gd name="connsiteY29" fmla="*/ 106299 h 373570"/>
                <a:gd name="connsiteX30" fmla="*/ 27718 w 578834"/>
                <a:gd name="connsiteY30" fmla="*/ 113157 h 373570"/>
                <a:gd name="connsiteX31" fmla="*/ 27718 w 578834"/>
                <a:gd name="connsiteY31" fmla="*/ 147923 h 373570"/>
                <a:gd name="connsiteX32" fmla="*/ 18193 w 578834"/>
                <a:gd name="connsiteY32" fmla="*/ 224790 h 373570"/>
                <a:gd name="connsiteX33" fmla="*/ 45434 w 578834"/>
                <a:gd name="connsiteY33" fmla="*/ 249745 h 373570"/>
                <a:gd name="connsiteX34" fmla="*/ 116205 w 578834"/>
                <a:gd name="connsiteY34" fmla="*/ 306229 h 373570"/>
                <a:gd name="connsiteX35" fmla="*/ 136493 w 578834"/>
                <a:gd name="connsiteY35" fmla="*/ 317373 h 373570"/>
                <a:gd name="connsiteX36" fmla="*/ 158305 w 578834"/>
                <a:gd name="connsiteY36" fmla="*/ 350425 h 373570"/>
                <a:gd name="connsiteX37" fmla="*/ 172688 w 578834"/>
                <a:gd name="connsiteY37" fmla="*/ 339185 h 373570"/>
                <a:gd name="connsiteX38" fmla="*/ 199263 w 578834"/>
                <a:gd name="connsiteY38" fmla="*/ 333756 h 373570"/>
                <a:gd name="connsiteX39" fmla="*/ 222123 w 578834"/>
                <a:gd name="connsiteY39" fmla="*/ 323564 h 373570"/>
                <a:gd name="connsiteX40" fmla="*/ 239744 w 578834"/>
                <a:gd name="connsiteY40" fmla="*/ 321469 h 373570"/>
                <a:gd name="connsiteX41" fmla="*/ 255175 w 578834"/>
                <a:gd name="connsiteY41" fmla="*/ 336328 h 373570"/>
                <a:gd name="connsiteX42" fmla="*/ 275368 w 578834"/>
                <a:gd name="connsiteY42" fmla="*/ 347472 h 373570"/>
                <a:gd name="connsiteX43" fmla="*/ 291941 w 578834"/>
                <a:gd name="connsiteY43" fmla="*/ 353854 h 373570"/>
                <a:gd name="connsiteX44" fmla="*/ 307848 w 578834"/>
                <a:gd name="connsiteY44" fmla="*/ 364522 h 373570"/>
                <a:gd name="connsiteX45" fmla="*/ 311087 w 578834"/>
                <a:gd name="connsiteY45" fmla="*/ 373571 h 373570"/>
                <a:gd name="connsiteX46" fmla="*/ 311087 w 578834"/>
                <a:gd name="connsiteY46" fmla="*/ 373571 h 373570"/>
                <a:gd name="connsiteX47" fmla="*/ 311087 w 578834"/>
                <a:gd name="connsiteY47" fmla="*/ 373571 h 373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78834" h="373570">
                  <a:moveTo>
                    <a:pt x="311087" y="373571"/>
                  </a:moveTo>
                  <a:lnTo>
                    <a:pt x="333470" y="367665"/>
                  </a:lnTo>
                  <a:lnTo>
                    <a:pt x="351472" y="361283"/>
                  </a:lnTo>
                  <a:lnTo>
                    <a:pt x="345091" y="343091"/>
                  </a:lnTo>
                  <a:lnTo>
                    <a:pt x="356235" y="322802"/>
                  </a:lnTo>
                  <a:lnTo>
                    <a:pt x="373856" y="320612"/>
                  </a:lnTo>
                  <a:lnTo>
                    <a:pt x="389191" y="300895"/>
                  </a:lnTo>
                  <a:lnTo>
                    <a:pt x="403574" y="289655"/>
                  </a:lnTo>
                  <a:lnTo>
                    <a:pt x="428625" y="297085"/>
                  </a:lnTo>
                  <a:lnTo>
                    <a:pt x="444532" y="307753"/>
                  </a:lnTo>
                  <a:lnTo>
                    <a:pt x="443484" y="281559"/>
                  </a:lnTo>
                  <a:lnTo>
                    <a:pt x="458343" y="266033"/>
                  </a:lnTo>
                  <a:lnTo>
                    <a:pt x="489204" y="226505"/>
                  </a:lnTo>
                  <a:lnTo>
                    <a:pt x="496062" y="205645"/>
                  </a:lnTo>
                  <a:lnTo>
                    <a:pt x="499205" y="180118"/>
                  </a:lnTo>
                  <a:lnTo>
                    <a:pt x="507682" y="146399"/>
                  </a:lnTo>
                  <a:lnTo>
                    <a:pt x="528923" y="114395"/>
                  </a:lnTo>
                  <a:lnTo>
                    <a:pt x="556070" y="70009"/>
                  </a:lnTo>
                  <a:lnTo>
                    <a:pt x="568262" y="41243"/>
                  </a:lnTo>
                  <a:lnTo>
                    <a:pt x="578834" y="25146"/>
                  </a:lnTo>
                  <a:lnTo>
                    <a:pt x="551688" y="191"/>
                  </a:lnTo>
                  <a:lnTo>
                    <a:pt x="383000" y="1048"/>
                  </a:lnTo>
                  <a:lnTo>
                    <a:pt x="313849" y="1143"/>
                  </a:lnTo>
                  <a:lnTo>
                    <a:pt x="93535" y="0"/>
                  </a:lnTo>
                  <a:lnTo>
                    <a:pt x="37147" y="1619"/>
                  </a:lnTo>
                  <a:lnTo>
                    <a:pt x="35052" y="18764"/>
                  </a:lnTo>
                  <a:lnTo>
                    <a:pt x="32956" y="35814"/>
                  </a:lnTo>
                  <a:lnTo>
                    <a:pt x="22288" y="86487"/>
                  </a:lnTo>
                  <a:lnTo>
                    <a:pt x="0" y="92488"/>
                  </a:lnTo>
                  <a:lnTo>
                    <a:pt x="6953" y="106299"/>
                  </a:lnTo>
                  <a:lnTo>
                    <a:pt x="27718" y="113157"/>
                  </a:lnTo>
                  <a:lnTo>
                    <a:pt x="27718" y="147923"/>
                  </a:lnTo>
                  <a:lnTo>
                    <a:pt x="18193" y="224790"/>
                  </a:lnTo>
                  <a:lnTo>
                    <a:pt x="45434" y="249745"/>
                  </a:lnTo>
                  <a:lnTo>
                    <a:pt x="116205" y="306229"/>
                  </a:lnTo>
                  <a:lnTo>
                    <a:pt x="136493" y="317373"/>
                  </a:lnTo>
                  <a:lnTo>
                    <a:pt x="158305" y="350425"/>
                  </a:lnTo>
                  <a:lnTo>
                    <a:pt x="172688" y="339185"/>
                  </a:lnTo>
                  <a:lnTo>
                    <a:pt x="199263" y="333756"/>
                  </a:lnTo>
                  <a:lnTo>
                    <a:pt x="222123" y="323564"/>
                  </a:lnTo>
                  <a:lnTo>
                    <a:pt x="239744" y="321469"/>
                  </a:lnTo>
                  <a:lnTo>
                    <a:pt x="255175" y="336328"/>
                  </a:lnTo>
                  <a:lnTo>
                    <a:pt x="275368" y="347472"/>
                  </a:lnTo>
                  <a:lnTo>
                    <a:pt x="291941" y="353854"/>
                  </a:lnTo>
                  <a:lnTo>
                    <a:pt x="307848" y="364522"/>
                  </a:lnTo>
                  <a:lnTo>
                    <a:pt x="311087" y="373571"/>
                  </a:lnTo>
                  <a:lnTo>
                    <a:pt x="311087" y="373571"/>
                  </a:lnTo>
                  <a:lnTo>
                    <a:pt x="311087" y="3735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81371DE1-C0F2-6014-C70D-45F2AF7B7549}"/>
                </a:ext>
              </a:extLst>
            </p:cNvPr>
            <p:cNvSpPr/>
            <p:nvPr/>
          </p:nvSpPr>
          <p:spPr>
            <a:xfrm>
              <a:off x="-91194" y="-117212"/>
              <a:ext cx="767186" cy="755478"/>
            </a:xfrm>
            <a:custGeom>
              <a:avLst/>
              <a:gdLst>
                <a:gd name="connsiteX0" fmla="*/ 226314 w 455580"/>
                <a:gd name="connsiteY0" fmla="*/ 448627 h 448627"/>
                <a:gd name="connsiteX1" fmla="*/ 265557 w 455580"/>
                <a:gd name="connsiteY1" fmla="*/ 444722 h 448627"/>
                <a:gd name="connsiteX2" fmla="*/ 297371 w 455580"/>
                <a:gd name="connsiteY2" fmla="*/ 431292 h 448627"/>
                <a:gd name="connsiteX3" fmla="*/ 329756 w 455580"/>
                <a:gd name="connsiteY3" fmla="*/ 413671 h 448627"/>
                <a:gd name="connsiteX4" fmla="*/ 455581 w 455580"/>
                <a:gd name="connsiteY4" fmla="*/ 407480 h 448627"/>
                <a:gd name="connsiteX5" fmla="*/ 453961 w 455580"/>
                <a:gd name="connsiteY5" fmla="*/ 385572 h 448627"/>
                <a:gd name="connsiteX6" fmla="*/ 429863 w 455580"/>
                <a:gd name="connsiteY6" fmla="*/ 161354 h 448627"/>
                <a:gd name="connsiteX7" fmla="*/ 419767 w 455580"/>
                <a:gd name="connsiteY7" fmla="*/ 68961 h 448627"/>
                <a:gd name="connsiteX8" fmla="*/ 368236 w 455580"/>
                <a:gd name="connsiteY8" fmla="*/ 66961 h 448627"/>
                <a:gd name="connsiteX9" fmla="*/ 213265 w 455580"/>
                <a:gd name="connsiteY9" fmla="*/ 65151 h 448627"/>
                <a:gd name="connsiteX10" fmla="*/ 217932 w 455580"/>
                <a:gd name="connsiteY10" fmla="*/ 26765 h 448627"/>
                <a:gd name="connsiteX11" fmla="*/ 175546 w 455580"/>
                <a:gd name="connsiteY11" fmla="*/ 21431 h 448627"/>
                <a:gd name="connsiteX12" fmla="*/ 56579 w 455580"/>
                <a:gd name="connsiteY12" fmla="*/ 6763 h 448627"/>
                <a:gd name="connsiteX13" fmla="*/ 1333 w 455580"/>
                <a:gd name="connsiteY13" fmla="*/ 0 h 448627"/>
                <a:gd name="connsiteX14" fmla="*/ 2476 w 455580"/>
                <a:gd name="connsiteY14" fmla="*/ 26194 h 448627"/>
                <a:gd name="connsiteX15" fmla="*/ 12573 w 455580"/>
                <a:gd name="connsiteY15" fmla="*/ 49054 h 448627"/>
                <a:gd name="connsiteX16" fmla="*/ 23717 w 455580"/>
                <a:gd name="connsiteY16" fmla="*/ 98203 h 448627"/>
                <a:gd name="connsiteX17" fmla="*/ 28004 w 455580"/>
                <a:gd name="connsiteY17" fmla="*/ 133445 h 448627"/>
                <a:gd name="connsiteX18" fmla="*/ 31242 w 455580"/>
                <a:gd name="connsiteY18" fmla="*/ 177165 h 448627"/>
                <a:gd name="connsiteX19" fmla="*/ 23813 w 455580"/>
                <a:gd name="connsiteY19" fmla="*/ 202311 h 448627"/>
                <a:gd name="connsiteX20" fmla="*/ 7429 w 455580"/>
                <a:gd name="connsiteY20" fmla="*/ 230696 h 448627"/>
                <a:gd name="connsiteX21" fmla="*/ 7906 w 455580"/>
                <a:gd name="connsiteY21" fmla="*/ 261080 h 448627"/>
                <a:gd name="connsiteX22" fmla="*/ 0 w 455580"/>
                <a:gd name="connsiteY22" fmla="*/ 290513 h 448627"/>
                <a:gd name="connsiteX23" fmla="*/ 21241 w 455580"/>
                <a:gd name="connsiteY23" fmla="*/ 327851 h 448627"/>
                <a:gd name="connsiteX24" fmla="*/ 31337 w 455580"/>
                <a:gd name="connsiteY24" fmla="*/ 350806 h 448627"/>
                <a:gd name="connsiteX25" fmla="*/ 55817 w 455580"/>
                <a:gd name="connsiteY25" fmla="*/ 397193 h 448627"/>
                <a:gd name="connsiteX26" fmla="*/ 71247 w 455580"/>
                <a:gd name="connsiteY26" fmla="*/ 412052 h 448627"/>
                <a:gd name="connsiteX27" fmla="*/ 105251 w 455580"/>
                <a:gd name="connsiteY27" fmla="*/ 416243 h 448627"/>
                <a:gd name="connsiteX28" fmla="*/ 125921 w 455580"/>
                <a:gd name="connsiteY28" fmla="*/ 423196 h 448627"/>
                <a:gd name="connsiteX29" fmla="*/ 158306 w 455580"/>
                <a:gd name="connsiteY29" fmla="*/ 440150 h 448627"/>
                <a:gd name="connsiteX30" fmla="*/ 187547 w 455580"/>
                <a:gd name="connsiteY30" fmla="*/ 448151 h 448627"/>
                <a:gd name="connsiteX31" fmla="*/ 226314 w 455580"/>
                <a:gd name="connsiteY31" fmla="*/ 448627 h 448627"/>
                <a:gd name="connsiteX32" fmla="*/ 226314 w 455580"/>
                <a:gd name="connsiteY32" fmla="*/ 448627 h 448627"/>
                <a:gd name="connsiteX33" fmla="*/ 226314 w 455580"/>
                <a:gd name="connsiteY33" fmla="*/ 448627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55580" h="448627">
                  <a:moveTo>
                    <a:pt x="226314" y="448627"/>
                  </a:moveTo>
                  <a:lnTo>
                    <a:pt x="265557" y="444722"/>
                  </a:lnTo>
                  <a:lnTo>
                    <a:pt x="297371" y="431292"/>
                  </a:lnTo>
                  <a:lnTo>
                    <a:pt x="329756" y="413671"/>
                  </a:lnTo>
                  <a:lnTo>
                    <a:pt x="455581" y="407480"/>
                  </a:lnTo>
                  <a:lnTo>
                    <a:pt x="453961" y="385572"/>
                  </a:lnTo>
                  <a:lnTo>
                    <a:pt x="429863" y="161354"/>
                  </a:lnTo>
                  <a:lnTo>
                    <a:pt x="419767" y="68961"/>
                  </a:lnTo>
                  <a:lnTo>
                    <a:pt x="368236" y="66961"/>
                  </a:lnTo>
                  <a:lnTo>
                    <a:pt x="213265" y="65151"/>
                  </a:lnTo>
                  <a:lnTo>
                    <a:pt x="217932" y="26765"/>
                  </a:lnTo>
                  <a:lnTo>
                    <a:pt x="175546" y="21431"/>
                  </a:lnTo>
                  <a:lnTo>
                    <a:pt x="56579" y="6763"/>
                  </a:lnTo>
                  <a:lnTo>
                    <a:pt x="1333" y="0"/>
                  </a:lnTo>
                  <a:lnTo>
                    <a:pt x="2476" y="26194"/>
                  </a:lnTo>
                  <a:lnTo>
                    <a:pt x="12573" y="49054"/>
                  </a:lnTo>
                  <a:lnTo>
                    <a:pt x="23717" y="98203"/>
                  </a:lnTo>
                  <a:lnTo>
                    <a:pt x="28004" y="133445"/>
                  </a:lnTo>
                  <a:lnTo>
                    <a:pt x="31242" y="177165"/>
                  </a:lnTo>
                  <a:lnTo>
                    <a:pt x="23813" y="202311"/>
                  </a:lnTo>
                  <a:lnTo>
                    <a:pt x="7429" y="230696"/>
                  </a:lnTo>
                  <a:lnTo>
                    <a:pt x="7906" y="261080"/>
                  </a:lnTo>
                  <a:lnTo>
                    <a:pt x="0" y="290513"/>
                  </a:lnTo>
                  <a:lnTo>
                    <a:pt x="21241" y="327851"/>
                  </a:lnTo>
                  <a:lnTo>
                    <a:pt x="31337" y="350806"/>
                  </a:lnTo>
                  <a:lnTo>
                    <a:pt x="55817" y="397193"/>
                  </a:lnTo>
                  <a:lnTo>
                    <a:pt x="71247" y="412052"/>
                  </a:lnTo>
                  <a:lnTo>
                    <a:pt x="105251" y="416243"/>
                  </a:lnTo>
                  <a:lnTo>
                    <a:pt x="125921" y="423196"/>
                  </a:lnTo>
                  <a:lnTo>
                    <a:pt x="158306" y="440150"/>
                  </a:lnTo>
                  <a:lnTo>
                    <a:pt x="187547" y="448151"/>
                  </a:lnTo>
                  <a:lnTo>
                    <a:pt x="226314" y="448627"/>
                  </a:lnTo>
                  <a:lnTo>
                    <a:pt x="226314" y="448627"/>
                  </a:lnTo>
                  <a:lnTo>
                    <a:pt x="226314" y="4486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352F3820-3BE1-4E44-A600-69976D950E0D}"/>
                </a:ext>
              </a:extLst>
            </p:cNvPr>
            <p:cNvSpPr/>
            <p:nvPr/>
          </p:nvSpPr>
          <p:spPr>
            <a:xfrm>
              <a:off x="-125039" y="2403616"/>
              <a:ext cx="761574" cy="1035695"/>
            </a:xfrm>
            <a:custGeom>
              <a:avLst/>
              <a:gdLst>
                <a:gd name="connsiteX0" fmla="*/ 404431 w 452247"/>
                <a:gd name="connsiteY0" fmla="*/ 615029 h 615029"/>
                <a:gd name="connsiteX1" fmla="*/ 398050 w 452247"/>
                <a:gd name="connsiteY1" fmla="*/ 596932 h 615029"/>
                <a:gd name="connsiteX2" fmla="*/ 404908 w 452247"/>
                <a:gd name="connsiteY2" fmla="*/ 576072 h 615029"/>
                <a:gd name="connsiteX3" fmla="*/ 431006 w 452247"/>
                <a:gd name="connsiteY3" fmla="*/ 575024 h 615029"/>
                <a:gd name="connsiteX4" fmla="*/ 433197 w 452247"/>
                <a:gd name="connsiteY4" fmla="*/ 557975 h 615029"/>
                <a:gd name="connsiteX5" fmla="*/ 426053 w 452247"/>
                <a:gd name="connsiteY5" fmla="*/ 440150 h 615029"/>
                <a:gd name="connsiteX6" fmla="*/ 440436 w 452247"/>
                <a:gd name="connsiteY6" fmla="*/ 428911 h 615029"/>
                <a:gd name="connsiteX7" fmla="*/ 446246 w 452247"/>
                <a:gd name="connsiteY7" fmla="*/ 382048 h 615029"/>
                <a:gd name="connsiteX8" fmla="*/ 441293 w 452247"/>
                <a:gd name="connsiteY8" fmla="*/ 316421 h 615029"/>
                <a:gd name="connsiteX9" fmla="*/ 452247 w 452247"/>
                <a:gd name="connsiteY9" fmla="*/ 122873 h 615029"/>
                <a:gd name="connsiteX10" fmla="*/ 437293 w 452247"/>
                <a:gd name="connsiteY10" fmla="*/ 103727 h 615029"/>
                <a:gd name="connsiteX11" fmla="*/ 422338 w 452247"/>
                <a:gd name="connsiteY11" fmla="*/ 84582 h 615029"/>
                <a:gd name="connsiteX12" fmla="*/ 398336 w 452247"/>
                <a:gd name="connsiteY12" fmla="*/ 68675 h 615029"/>
                <a:gd name="connsiteX13" fmla="*/ 386048 w 452247"/>
                <a:gd name="connsiteY13" fmla="*/ 28099 h 615029"/>
                <a:gd name="connsiteX14" fmla="*/ 343376 w 452247"/>
                <a:gd name="connsiteY14" fmla="*/ 22860 h 615029"/>
                <a:gd name="connsiteX15" fmla="*/ 314611 w 452247"/>
                <a:gd name="connsiteY15" fmla="*/ 10668 h 615029"/>
                <a:gd name="connsiteX16" fmla="*/ 298609 w 452247"/>
                <a:gd name="connsiteY16" fmla="*/ 0 h 615029"/>
                <a:gd name="connsiteX17" fmla="*/ 276796 w 452247"/>
                <a:gd name="connsiteY17" fmla="*/ 1619 h 615029"/>
                <a:gd name="connsiteX18" fmla="*/ 228886 w 452247"/>
                <a:gd name="connsiteY18" fmla="*/ 4382 h 615029"/>
                <a:gd name="connsiteX19" fmla="*/ 210217 w 452247"/>
                <a:gd name="connsiteY19" fmla="*/ 15145 h 615029"/>
                <a:gd name="connsiteX20" fmla="*/ 182594 w 452247"/>
                <a:gd name="connsiteY20" fmla="*/ 29051 h 615029"/>
                <a:gd name="connsiteX21" fmla="*/ 167069 w 452247"/>
                <a:gd name="connsiteY21" fmla="*/ 14097 h 615029"/>
                <a:gd name="connsiteX22" fmla="*/ 148971 w 452247"/>
                <a:gd name="connsiteY22" fmla="*/ 20574 h 615029"/>
                <a:gd name="connsiteX23" fmla="*/ 126111 w 452247"/>
                <a:gd name="connsiteY23" fmla="*/ 30671 h 615029"/>
                <a:gd name="connsiteX24" fmla="*/ 104204 w 452247"/>
                <a:gd name="connsiteY24" fmla="*/ 32290 h 615029"/>
                <a:gd name="connsiteX25" fmla="*/ 78105 w 452247"/>
                <a:gd name="connsiteY25" fmla="*/ 33433 h 615029"/>
                <a:gd name="connsiteX26" fmla="*/ 56864 w 452247"/>
                <a:gd name="connsiteY26" fmla="*/ 30766 h 615029"/>
                <a:gd name="connsiteX27" fmla="*/ 37719 w 452247"/>
                <a:gd name="connsiteY27" fmla="*/ 45815 h 615029"/>
                <a:gd name="connsiteX28" fmla="*/ 23336 w 452247"/>
                <a:gd name="connsiteY28" fmla="*/ 56960 h 615029"/>
                <a:gd name="connsiteX29" fmla="*/ 41434 w 452247"/>
                <a:gd name="connsiteY29" fmla="*/ 85249 h 615029"/>
                <a:gd name="connsiteX30" fmla="*/ 52102 w 452247"/>
                <a:gd name="connsiteY30" fmla="*/ 103823 h 615029"/>
                <a:gd name="connsiteX31" fmla="*/ 15430 w 452247"/>
                <a:gd name="connsiteY31" fmla="*/ 120967 h 615029"/>
                <a:gd name="connsiteX32" fmla="*/ 0 w 452247"/>
                <a:gd name="connsiteY32" fmla="*/ 140684 h 615029"/>
                <a:gd name="connsiteX33" fmla="*/ 22955 w 452247"/>
                <a:gd name="connsiteY33" fmla="*/ 165164 h 615029"/>
                <a:gd name="connsiteX34" fmla="*/ 7525 w 452247"/>
                <a:gd name="connsiteY34" fmla="*/ 184975 h 615029"/>
                <a:gd name="connsiteX35" fmla="*/ 4858 w 452247"/>
                <a:gd name="connsiteY35" fmla="*/ 206312 h 615029"/>
                <a:gd name="connsiteX36" fmla="*/ 6477 w 452247"/>
                <a:gd name="connsiteY36" fmla="*/ 228124 h 615029"/>
                <a:gd name="connsiteX37" fmla="*/ 24098 w 452247"/>
                <a:gd name="connsiteY37" fmla="*/ 225933 h 615029"/>
                <a:gd name="connsiteX38" fmla="*/ 40100 w 452247"/>
                <a:gd name="connsiteY38" fmla="*/ 236601 h 615029"/>
                <a:gd name="connsiteX39" fmla="*/ 34385 w 452247"/>
                <a:gd name="connsiteY39" fmla="*/ 352806 h 615029"/>
                <a:gd name="connsiteX40" fmla="*/ 31813 w 452247"/>
                <a:gd name="connsiteY40" fmla="*/ 408813 h 615029"/>
                <a:gd name="connsiteX41" fmla="*/ 25717 w 452247"/>
                <a:gd name="connsiteY41" fmla="*/ 598646 h 615029"/>
                <a:gd name="connsiteX42" fmla="*/ 120491 w 452247"/>
                <a:gd name="connsiteY42" fmla="*/ 601599 h 615029"/>
                <a:gd name="connsiteX43" fmla="*/ 404431 w 452247"/>
                <a:gd name="connsiteY43" fmla="*/ 615029 h 615029"/>
                <a:gd name="connsiteX44" fmla="*/ 404431 w 452247"/>
                <a:gd name="connsiteY44" fmla="*/ 615029 h 615029"/>
                <a:gd name="connsiteX45" fmla="*/ 404431 w 452247"/>
                <a:gd name="connsiteY45" fmla="*/ 615029 h 615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52247" h="615029">
                  <a:moveTo>
                    <a:pt x="404431" y="615029"/>
                  </a:moveTo>
                  <a:lnTo>
                    <a:pt x="398050" y="596932"/>
                  </a:lnTo>
                  <a:lnTo>
                    <a:pt x="404908" y="576072"/>
                  </a:lnTo>
                  <a:lnTo>
                    <a:pt x="431006" y="575024"/>
                  </a:lnTo>
                  <a:lnTo>
                    <a:pt x="433197" y="557975"/>
                  </a:lnTo>
                  <a:lnTo>
                    <a:pt x="426053" y="440150"/>
                  </a:lnTo>
                  <a:lnTo>
                    <a:pt x="440436" y="428911"/>
                  </a:lnTo>
                  <a:lnTo>
                    <a:pt x="446246" y="382048"/>
                  </a:lnTo>
                  <a:lnTo>
                    <a:pt x="441293" y="316421"/>
                  </a:lnTo>
                  <a:lnTo>
                    <a:pt x="452247" y="122873"/>
                  </a:lnTo>
                  <a:lnTo>
                    <a:pt x="437293" y="103727"/>
                  </a:lnTo>
                  <a:lnTo>
                    <a:pt x="422338" y="84582"/>
                  </a:lnTo>
                  <a:lnTo>
                    <a:pt x="398336" y="68675"/>
                  </a:lnTo>
                  <a:lnTo>
                    <a:pt x="386048" y="28099"/>
                  </a:lnTo>
                  <a:lnTo>
                    <a:pt x="343376" y="22860"/>
                  </a:lnTo>
                  <a:lnTo>
                    <a:pt x="314611" y="10668"/>
                  </a:lnTo>
                  <a:lnTo>
                    <a:pt x="298609" y="0"/>
                  </a:lnTo>
                  <a:lnTo>
                    <a:pt x="276796" y="1619"/>
                  </a:lnTo>
                  <a:lnTo>
                    <a:pt x="228886" y="4382"/>
                  </a:lnTo>
                  <a:lnTo>
                    <a:pt x="210217" y="15145"/>
                  </a:lnTo>
                  <a:lnTo>
                    <a:pt x="182594" y="29051"/>
                  </a:lnTo>
                  <a:lnTo>
                    <a:pt x="167069" y="14097"/>
                  </a:lnTo>
                  <a:lnTo>
                    <a:pt x="148971" y="20574"/>
                  </a:lnTo>
                  <a:lnTo>
                    <a:pt x="126111" y="30671"/>
                  </a:lnTo>
                  <a:lnTo>
                    <a:pt x="104204" y="32290"/>
                  </a:lnTo>
                  <a:lnTo>
                    <a:pt x="78105" y="33433"/>
                  </a:lnTo>
                  <a:lnTo>
                    <a:pt x="56864" y="30766"/>
                  </a:lnTo>
                  <a:lnTo>
                    <a:pt x="37719" y="45815"/>
                  </a:lnTo>
                  <a:lnTo>
                    <a:pt x="23336" y="56960"/>
                  </a:lnTo>
                  <a:lnTo>
                    <a:pt x="41434" y="85249"/>
                  </a:lnTo>
                  <a:lnTo>
                    <a:pt x="52102" y="103823"/>
                  </a:lnTo>
                  <a:lnTo>
                    <a:pt x="15430" y="120967"/>
                  </a:lnTo>
                  <a:lnTo>
                    <a:pt x="0" y="140684"/>
                  </a:lnTo>
                  <a:lnTo>
                    <a:pt x="22955" y="165164"/>
                  </a:lnTo>
                  <a:lnTo>
                    <a:pt x="7525" y="184975"/>
                  </a:lnTo>
                  <a:lnTo>
                    <a:pt x="4858" y="206312"/>
                  </a:lnTo>
                  <a:lnTo>
                    <a:pt x="6477" y="228124"/>
                  </a:lnTo>
                  <a:lnTo>
                    <a:pt x="24098" y="225933"/>
                  </a:lnTo>
                  <a:lnTo>
                    <a:pt x="40100" y="236601"/>
                  </a:lnTo>
                  <a:lnTo>
                    <a:pt x="34385" y="352806"/>
                  </a:lnTo>
                  <a:lnTo>
                    <a:pt x="31813" y="408813"/>
                  </a:lnTo>
                  <a:lnTo>
                    <a:pt x="25717" y="598646"/>
                  </a:lnTo>
                  <a:lnTo>
                    <a:pt x="120491" y="601599"/>
                  </a:lnTo>
                  <a:lnTo>
                    <a:pt x="404431" y="615029"/>
                  </a:lnTo>
                  <a:lnTo>
                    <a:pt x="404431" y="615029"/>
                  </a:lnTo>
                  <a:lnTo>
                    <a:pt x="404431" y="61502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DE4374FF-CEBC-DA27-324C-0CE818DEEA01}"/>
                </a:ext>
              </a:extLst>
            </p:cNvPr>
            <p:cNvSpPr/>
            <p:nvPr/>
          </p:nvSpPr>
          <p:spPr>
            <a:xfrm>
              <a:off x="1278932" y="1264143"/>
              <a:ext cx="1023023" cy="762695"/>
            </a:xfrm>
            <a:custGeom>
              <a:avLst/>
              <a:gdLst>
                <a:gd name="connsiteX0" fmla="*/ 453866 w 607504"/>
                <a:gd name="connsiteY0" fmla="*/ 452914 h 452913"/>
                <a:gd name="connsiteX1" fmla="*/ 471488 w 607504"/>
                <a:gd name="connsiteY1" fmla="*/ 450723 h 452913"/>
                <a:gd name="connsiteX2" fmla="*/ 507111 w 607504"/>
                <a:gd name="connsiteY2" fmla="*/ 442150 h 452913"/>
                <a:gd name="connsiteX3" fmla="*/ 517779 w 607504"/>
                <a:gd name="connsiteY3" fmla="*/ 426244 h 452913"/>
                <a:gd name="connsiteX4" fmla="*/ 510254 w 607504"/>
                <a:gd name="connsiteY4" fmla="*/ 382143 h 452913"/>
                <a:gd name="connsiteX5" fmla="*/ 529400 w 607504"/>
                <a:gd name="connsiteY5" fmla="*/ 367189 h 452913"/>
                <a:gd name="connsiteX6" fmla="*/ 547973 w 607504"/>
                <a:gd name="connsiteY6" fmla="*/ 356521 h 452913"/>
                <a:gd name="connsiteX7" fmla="*/ 546354 w 607504"/>
                <a:gd name="connsiteY7" fmla="*/ 334709 h 452913"/>
                <a:gd name="connsiteX8" fmla="*/ 581501 w 607504"/>
                <a:gd name="connsiteY8" fmla="*/ 330422 h 452913"/>
                <a:gd name="connsiteX9" fmla="*/ 595884 w 607504"/>
                <a:gd name="connsiteY9" fmla="*/ 319278 h 452913"/>
                <a:gd name="connsiteX10" fmla="*/ 584645 w 607504"/>
                <a:gd name="connsiteY10" fmla="*/ 304895 h 452913"/>
                <a:gd name="connsiteX11" fmla="*/ 583025 w 607504"/>
                <a:gd name="connsiteY11" fmla="*/ 283178 h 452913"/>
                <a:gd name="connsiteX12" fmla="*/ 605409 w 607504"/>
                <a:gd name="connsiteY12" fmla="*/ 277273 h 452913"/>
                <a:gd name="connsiteX13" fmla="*/ 607505 w 607504"/>
                <a:gd name="connsiteY13" fmla="*/ 260223 h 452913"/>
                <a:gd name="connsiteX14" fmla="*/ 591979 w 607504"/>
                <a:gd name="connsiteY14" fmla="*/ 245364 h 452913"/>
                <a:gd name="connsiteX15" fmla="*/ 586073 w 607504"/>
                <a:gd name="connsiteY15" fmla="*/ 223075 h 452913"/>
                <a:gd name="connsiteX16" fmla="*/ 593027 w 607504"/>
                <a:gd name="connsiteY16" fmla="*/ 202311 h 452913"/>
                <a:gd name="connsiteX17" fmla="*/ 595598 w 607504"/>
                <a:gd name="connsiteY17" fmla="*/ 146494 h 452913"/>
                <a:gd name="connsiteX18" fmla="*/ 589121 w 607504"/>
                <a:gd name="connsiteY18" fmla="*/ 128492 h 452913"/>
                <a:gd name="connsiteX19" fmla="*/ 586930 w 607504"/>
                <a:gd name="connsiteY19" fmla="*/ 110871 h 452913"/>
                <a:gd name="connsiteX20" fmla="*/ 561880 w 607504"/>
                <a:gd name="connsiteY20" fmla="*/ 103537 h 452913"/>
                <a:gd name="connsiteX21" fmla="*/ 533686 w 607504"/>
                <a:gd name="connsiteY21" fmla="*/ 87058 h 452913"/>
                <a:gd name="connsiteX22" fmla="*/ 501587 w 607504"/>
                <a:gd name="connsiteY22" fmla="*/ 65818 h 452913"/>
                <a:gd name="connsiteX23" fmla="*/ 480346 w 607504"/>
                <a:gd name="connsiteY23" fmla="*/ 63246 h 452913"/>
                <a:gd name="connsiteX24" fmla="*/ 436531 w 607504"/>
                <a:gd name="connsiteY24" fmla="*/ 31909 h 452913"/>
                <a:gd name="connsiteX25" fmla="*/ 377380 w 607504"/>
                <a:gd name="connsiteY25" fmla="*/ 20288 h 452913"/>
                <a:gd name="connsiteX26" fmla="*/ 288893 w 607504"/>
                <a:gd name="connsiteY26" fmla="*/ 762 h 452913"/>
                <a:gd name="connsiteX27" fmla="*/ 202692 w 607504"/>
                <a:gd name="connsiteY27" fmla="*/ 67818 h 452913"/>
                <a:gd name="connsiteX28" fmla="*/ 188404 w 607504"/>
                <a:gd name="connsiteY28" fmla="*/ 78962 h 452913"/>
                <a:gd name="connsiteX29" fmla="*/ 170688 w 607504"/>
                <a:gd name="connsiteY29" fmla="*/ 46577 h 452913"/>
                <a:gd name="connsiteX30" fmla="*/ 162687 w 607504"/>
                <a:gd name="connsiteY30" fmla="*/ 6763 h 452913"/>
                <a:gd name="connsiteX31" fmla="*/ 132302 w 607504"/>
                <a:gd name="connsiteY31" fmla="*/ 7334 h 452913"/>
                <a:gd name="connsiteX32" fmla="*/ 38005 w 607504"/>
                <a:gd name="connsiteY32" fmla="*/ 0 h 452913"/>
                <a:gd name="connsiteX33" fmla="*/ 30575 w 607504"/>
                <a:gd name="connsiteY33" fmla="*/ 24955 h 452913"/>
                <a:gd name="connsiteX34" fmla="*/ 26384 w 607504"/>
                <a:gd name="connsiteY34" fmla="*/ 58960 h 452913"/>
                <a:gd name="connsiteX35" fmla="*/ 23717 w 607504"/>
                <a:gd name="connsiteY35" fmla="*/ 80296 h 452913"/>
                <a:gd name="connsiteX36" fmla="*/ 17336 w 607504"/>
                <a:gd name="connsiteY36" fmla="*/ 96774 h 452913"/>
                <a:gd name="connsiteX37" fmla="*/ 10478 w 607504"/>
                <a:gd name="connsiteY37" fmla="*/ 117443 h 452913"/>
                <a:gd name="connsiteX38" fmla="*/ 0 w 607504"/>
                <a:gd name="connsiteY38" fmla="*/ 237077 h 452913"/>
                <a:gd name="connsiteX39" fmla="*/ 23527 w 607504"/>
                <a:gd name="connsiteY39" fmla="*/ 257270 h 452913"/>
                <a:gd name="connsiteX40" fmla="*/ 109919 w 607504"/>
                <a:gd name="connsiteY40" fmla="*/ 293846 h 452913"/>
                <a:gd name="connsiteX41" fmla="*/ 167450 w 607504"/>
                <a:gd name="connsiteY41" fmla="*/ 318230 h 452913"/>
                <a:gd name="connsiteX42" fmla="*/ 192024 w 607504"/>
                <a:gd name="connsiteY42" fmla="*/ 329851 h 452913"/>
                <a:gd name="connsiteX43" fmla="*/ 212312 w 607504"/>
                <a:gd name="connsiteY43" fmla="*/ 340995 h 452913"/>
                <a:gd name="connsiteX44" fmla="*/ 236792 w 607504"/>
                <a:gd name="connsiteY44" fmla="*/ 352711 h 452913"/>
                <a:gd name="connsiteX45" fmla="*/ 255937 w 607504"/>
                <a:gd name="connsiteY45" fmla="*/ 337757 h 452913"/>
                <a:gd name="connsiteX46" fmla="*/ 281083 w 607504"/>
                <a:gd name="connsiteY46" fmla="*/ 345186 h 452913"/>
                <a:gd name="connsiteX47" fmla="*/ 269843 w 607504"/>
                <a:gd name="connsiteY47" fmla="*/ 365379 h 452913"/>
                <a:gd name="connsiteX48" fmla="*/ 326993 w 607504"/>
                <a:gd name="connsiteY48" fmla="*/ 394049 h 452913"/>
                <a:gd name="connsiteX49" fmla="*/ 352044 w 607504"/>
                <a:gd name="connsiteY49" fmla="*/ 401479 h 452913"/>
                <a:gd name="connsiteX50" fmla="*/ 372237 w 607504"/>
                <a:gd name="connsiteY50" fmla="*/ 412528 h 452913"/>
                <a:gd name="connsiteX51" fmla="*/ 393097 w 607504"/>
                <a:gd name="connsiteY51" fmla="*/ 419481 h 452913"/>
                <a:gd name="connsiteX52" fmla="*/ 409099 w 607504"/>
                <a:gd name="connsiteY52" fmla="*/ 430054 h 452913"/>
                <a:gd name="connsiteX53" fmla="*/ 420814 w 607504"/>
                <a:gd name="connsiteY53" fmla="*/ 440150 h 452913"/>
                <a:gd name="connsiteX54" fmla="*/ 443198 w 607504"/>
                <a:gd name="connsiteY54" fmla="*/ 434245 h 452913"/>
                <a:gd name="connsiteX55" fmla="*/ 453866 w 607504"/>
                <a:gd name="connsiteY55" fmla="*/ 452914 h 452913"/>
                <a:gd name="connsiteX56" fmla="*/ 453866 w 607504"/>
                <a:gd name="connsiteY56" fmla="*/ 452914 h 452913"/>
                <a:gd name="connsiteX57" fmla="*/ 453866 w 607504"/>
                <a:gd name="connsiteY57" fmla="*/ 452914 h 45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7504" h="452913">
                  <a:moveTo>
                    <a:pt x="453866" y="452914"/>
                  </a:moveTo>
                  <a:lnTo>
                    <a:pt x="471488" y="450723"/>
                  </a:lnTo>
                  <a:lnTo>
                    <a:pt x="507111" y="442150"/>
                  </a:lnTo>
                  <a:lnTo>
                    <a:pt x="517779" y="426244"/>
                  </a:lnTo>
                  <a:lnTo>
                    <a:pt x="510254" y="382143"/>
                  </a:lnTo>
                  <a:lnTo>
                    <a:pt x="529400" y="367189"/>
                  </a:lnTo>
                  <a:lnTo>
                    <a:pt x="547973" y="356521"/>
                  </a:lnTo>
                  <a:lnTo>
                    <a:pt x="546354" y="334709"/>
                  </a:lnTo>
                  <a:lnTo>
                    <a:pt x="581501" y="330422"/>
                  </a:lnTo>
                  <a:lnTo>
                    <a:pt x="595884" y="319278"/>
                  </a:lnTo>
                  <a:lnTo>
                    <a:pt x="584645" y="304895"/>
                  </a:lnTo>
                  <a:lnTo>
                    <a:pt x="583025" y="283178"/>
                  </a:lnTo>
                  <a:lnTo>
                    <a:pt x="605409" y="277273"/>
                  </a:lnTo>
                  <a:lnTo>
                    <a:pt x="607505" y="260223"/>
                  </a:lnTo>
                  <a:lnTo>
                    <a:pt x="591979" y="245364"/>
                  </a:lnTo>
                  <a:lnTo>
                    <a:pt x="586073" y="223075"/>
                  </a:lnTo>
                  <a:lnTo>
                    <a:pt x="593027" y="202311"/>
                  </a:lnTo>
                  <a:lnTo>
                    <a:pt x="595598" y="146494"/>
                  </a:lnTo>
                  <a:lnTo>
                    <a:pt x="589121" y="128492"/>
                  </a:lnTo>
                  <a:lnTo>
                    <a:pt x="586930" y="110871"/>
                  </a:lnTo>
                  <a:lnTo>
                    <a:pt x="561880" y="103537"/>
                  </a:lnTo>
                  <a:lnTo>
                    <a:pt x="533686" y="87058"/>
                  </a:lnTo>
                  <a:lnTo>
                    <a:pt x="501587" y="65818"/>
                  </a:lnTo>
                  <a:lnTo>
                    <a:pt x="480346" y="63246"/>
                  </a:lnTo>
                  <a:lnTo>
                    <a:pt x="436531" y="31909"/>
                  </a:lnTo>
                  <a:lnTo>
                    <a:pt x="377380" y="20288"/>
                  </a:lnTo>
                  <a:lnTo>
                    <a:pt x="288893" y="762"/>
                  </a:lnTo>
                  <a:lnTo>
                    <a:pt x="202692" y="67818"/>
                  </a:lnTo>
                  <a:lnTo>
                    <a:pt x="188404" y="78962"/>
                  </a:lnTo>
                  <a:lnTo>
                    <a:pt x="170688" y="46577"/>
                  </a:lnTo>
                  <a:lnTo>
                    <a:pt x="162687" y="6763"/>
                  </a:lnTo>
                  <a:lnTo>
                    <a:pt x="132302" y="7334"/>
                  </a:lnTo>
                  <a:lnTo>
                    <a:pt x="38005" y="0"/>
                  </a:lnTo>
                  <a:lnTo>
                    <a:pt x="30575" y="24955"/>
                  </a:lnTo>
                  <a:lnTo>
                    <a:pt x="26384" y="58960"/>
                  </a:lnTo>
                  <a:lnTo>
                    <a:pt x="23717" y="80296"/>
                  </a:lnTo>
                  <a:lnTo>
                    <a:pt x="17336" y="96774"/>
                  </a:lnTo>
                  <a:lnTo>
                    <a:pt x="10478" y="117443"/>
                  </a:lnTo>
                  <a:lnTo>
                    <a:pt x="0" y="237077"/>
                  </a:lnTo>
                  <a:lnTo>
                    <a:pt x="23527" y="257270"/>
                  </a:lnTo>
                  <a:lnTo>
                    <a:pt x="109919" y="293846"/>
                  </a:lnTo>
                  <a:lnTo>
                    <a:pt x="167450" y="318230"/>
                  </a:lnTo>
                  <a:lnTo>
                    <a:pt x="192024" y="329851"/>
                  </a:lnTo>
                  <a:lnTo>
                    <a:pt x="212312" y="340995"/>
                  </a:lnTo>
                  <a:lnTo>
                    <a:pt x="236792" y="352711"/>
                  </a:lnTo>
                  <a:lnTo>
                    <a:pt x="255937" y="337757"/>
                  </a:lnTo>
                  <a:lnTo>
                    <a:pt x="281083" y="345186"/>
                  </a:lnTo>
                  <a:lnTo>
                    <a:pt x="269843" y="365379"/>
                  </a:lnTo>
                  <a:lnTo>
                    <a:pt x="326993" y="394049"/>
                  </a:lnTo>
                  <a:lnTo>
                    <a:pt x="352044" y="401479"/>
                  </a:lnTo>
                  <a:lnTo>
                    <a:pt x="372237" y="412528"/>
                  </a:lnTo>
                  <a:lnTo>
                    <a:pt x="393097" y="419481"/>
                  </a:lnTo>
                  <a:lnTo>
                    <a:pt x="409099" y="430054"/>
                  </a:lnTo>
                  <a:lnTo>
                    <a:pt x="420814" y="440150"/>
                  </a:lnTo>
                  <a:lnTo>
                    <a:pt x="443198" y="434245"/>
                  </a:lnTo>
                  <a:lnTo>
                    <a:pt x="453866" y="452914"/>
                  </a:lnTo>
                  <a:lnTo>
                    <a:pt x="453866" y="452914"/>
                  </a:lnTo>
                  <a:lnTo>
                    <a:pt x="453866" y="4529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4EDD65FD-AF5F-DA85-ED80-1A344913DEE4}"/>
                </a:ext>
              </a:extLst>
            </p:cNvPr>
            <p:cNvSpPr/>
            <p:nvPr/>
          </p:nvSpPr>
          <p:spPr>
            <a:xfrm>
              <a:off x="-405256" y="552933"/>
              <a:ext cx="528994" cy="1159523"/>
            </a:xfrm>
            <a:custGeom>
              <a:avLst/>
              <a:gdLst>
                <a:gd name="connsiteX0" fmla="*/ 191548 w 314134"/>
                <a:gd name="connsiteY0" fmla="*/ 688562 h 688562"/>
                <a:gd name="connsiteX1" fmla="*/ 209741 w 314134"/>
                <a:gd name="connsiteY1" fmla="*/ 682181 h 688562"/>
                <a:gd name="connsiteX2" fmla="*/ 243935 w 314134"/>
                <a:gd name="connsiteY2" fmla="*/ 686372 h 688562"/>
                <a:gd name="connsiteX3" fmla="*/ 247079 w 314134"/>
                <a:gd name="connsiteY3" fmla="*/ 660845 h 688562"/>
                <a:gd name="connsiteX4" fmla="*/ 272701 w 314134"/>
                <a:gd name="connsiteY4" fmla="*/ 629412 h 688562"/>
                <a:gd name="connsiteX5" fmla="*/ 288036 w 314134"/>
                <a:gd name="connsiteY5" fmla="*/ 575120 h 688562"/>
                <a:gd name="connsiteX6" fmla="*/ 291179 w 314134"/>
                <a:gd name="connsiteY6" fmla="*/ 549593 h 688562"/>
                <a:gd name="connsiteX7" fmla="*/ 289084 w 314134"/>
                <a:gd name="connsiteY7" fmla="*/ 531971 h 688562"/>
                <a:gd name="connsiteX8" fmla="*/ 245174 w 314134"/>
                <a:gd name="connsiteY8" fmla="*/ 535210 h 688562"/>
                <a:gd name="connsiteX9" fmla="*/ 220123 w 314134"/>
                <a:gd name="connsiteY9" fmla="*/ 527876 h 688562"/>
                <a:gd name="connsiteX10" fmla="*/ 201359 w 314134"/>
                <a:gd name="connsiteY10" fmla="*/ 503873 h 688562"/>
                <a:gd name="connsiteX11" fmla="*/ 200216 w 314134"/>
                <a:gd name="connsiteY11" fmla="*/ 477869 h 688562"/>
                <a:gd name="connsiteX12" fmla="*/ 219361 w 314134"/>
                <a:gd name="connsiteY12" fmla="*/ 462915 h 688562"/>
                <a:gd name="connsiteX13" fmla="*/ 224695 w 314134"/>
                <a:gd name="connsiteY13" fmla="*/ 420338 h 688562"/>
                <a:gd name="connsiteX14" fmla="*/ 241173 w 314134"/>
                <a:gd name="connsiteY14" fmla="*/ 392144 h 688562"/>
                <a:gd name="connsiteX15" fmla="*/ 266795 w 314134"/>
                <a:gd name="connsiteY15" fmla="*/ 360712 h 688562"/>
                <a:gd name="connsiteX16" fmla="*/ 277463 w 314134"/>
                <a:gd name="connsiteY16" fmla="*/ 344710 h 688562"/>
                <a:gd name="connsiteX17" fmla="*/ 288036 w 314134"/>
                <a:gd name="connsiteY17" fmla="*/ 328708 h 688562"/>
                <a:gd name="connsiteX18" fmla="*/ 308324 w 314134"/>
                <a:gd name="connsiteY18" fmla="*/ 305276 h 688562"/>
                <a:gd name="connsiteX19" fmla="*/ 314135 w 314134"/>
                <a:gd name="connsiteY19" fmla="*/ 258509 h 688562"/>
                <a:gd name="connsiteX20" fmla="*/ 300704 w 314134"/>
                <a:gd name="connsiteY20" fmla="*/ 226600 h 688562"/>
                <a:gd name="connsiteX21" fmla="*/ 294227 w 314134"/>
                <a:gd name="connsiteY21" fmla="*/ 208502 h 688562"/>
                <a:gd name="connsiteX22" fmla="*/ 280797 w 314134"/>
                <a:gd name="connsiteY22" fmla="*/ 176594 h 688562"/>
                <a:gd name="connsiteX23" fmla="*/ 283940 w 314134"/>
                <a:gd name="connsiteY23" fmla="*/ 151067 h 688562"/>
                <a:gd name="connsiteX24" fmla="*/ 291370 w 314134"/>
                <a:gd name="connsiteY24" fmla="*/ 126016 h 688562"/>
                <a:gd name="connsiteX25" fmla="*/ 290227 w 314134"/>
                <a:gd name="connsiteY25" fmla="*/ 99917 h 688562"/>
                <a:gd name="connsiteX26" fmla="*/ 281654 w 314134"/>
                <a:gd name="connsiteY26" fmla="*/ 64294 h 688562"/>
                <a:gd name="connsiteX27" fmla="*/ 270891 w 314134"/>
                <a:gd name="connsiteY27" fmla="*/ 45720 h 688562"/>
                <a:gd name="connsiteX28" fmla="*/ 257461 w 314134"/>
                <a:gd name="connsiteY28" fmla="*/ 13811 h 688562"/>
                <a:gd name="connsiteX29" fmla="*/ 146209 w 314134"/>
                <a:gd name="connsiteY29" fmla="*/ 0 h 688562"/>
                <a:gd name="connsiteX30" fmla="*/ 147923 w 314134"/>
                <a:gd name="connsiteY30" fmla="*/ 21812 h 688562"/>
                <a:gd name="connsiteX31" fmla="*/ 141542 w 314134"/>
                <a:gd name="connsiteY31" fmla="*/ 38386 h 688562"/>
                <a:gd name="connsiteX32" fmla="*/ 138875 w 314134"/>
                <a:gd name="connsiteY32" fmla="*/ 59627 h 688562"/>
                <a:gd name="connsiteX33" fmla="*/ 145352 w 314134"/>
                <a:gd name="connsiteY33" fmla="*/ 77724 h 688562"/>
                <a:gd name="connsiteX34" fmla="*/ 146971 w 314134"/>
                <a:gd name="connsiteY34" fmla="*/ 99536 h 688562"/>
                <a:gd name="connsiteX35" fmla="*/ 149733 w 314134"/>
                <a:gd name="connsiteY35" fmla="*/ 112871 h 688562"/>
                <a:gd name="connsiteX36" fmla="*/ 151352 w 314134"/>
                <a:gd name="connsiteY36" fmla="*/ 134684 h 688562"/>
                <a:gd name="connsiteX37" fmla="*/ 133731 w 314134"/>
                <a:gd name="connsiteY37" fmla="*/ 136779 h 688562"/>
                <a:gd name="connsiteX38" fmla="*/ 135922 w 314134"/>
                <a:gd name="connsiteY38" fmla="*/ 154400 h 688562"/>
                <a:gd name="connsiteX39" fmla="*/ 120967 w 314134"/>
                <a:gd name="connsiteY39" fmla="*/ 169831 h 688562"/>
                <a:gd name="connsiteX40" fmla="*/ 98488 w 314134"/>
                <a:gd name="connsiteY40" fmla="*/ 175641 h 688562"/>
                <a:gd name="connsiteX41" fmla="*/ 96393 w 314134"/>
                <a:gd name="connsiteY41" fmla="*/ 192691 h 688562"/>
                <a:gd name="connsiteX42" fmla="*/ 81439 w 314134"/>
                <a:gd name="connsiteY42" fmla="*/ 208121 h 688562"/>
                <a:gd name="connsiteX43" fmla="*/ 71342 w 314134"/>
                <a:gd name="connsiteY43" fmla="*/ 219837 h 688562"/>
                <a:gd name="connsiteX44" fmla="*/ 60198 w 314134"/>
                <a:gd name="connsiteY44" fmla="*/ 240125 h 688562"/>
                <a:gd name="connsiteX45" fmla="*/ 58007 w 314134"/>
                <a:gd name="connsiteY45" fmla="*/ 257175 h 688562"/>
                <a:gd name="connsiteX46" fmla="*/ 43625 w 314134"/>
                <a:gd name="connsiteY46" fmla="*/ 268319 h 688562"/>
                <a:gd name="connsiteX47" fmla="*/ 32957 w 314134"/>
                <a:gd name="connsiteY47" fmla="*/ 284321 h 688562"/>
                <a:gd name="connsiteX48" fmla="*/ 18574 w 314134"/>
                <a:gd name="connsiteY48" fmla="*/ 295466 h 688562"/>
                <a:gd name="connsiteX49" fmla="*/ 14002 w 314134"/>
                <a:gd name="connsiteY49" fmla="*/ 403003 h 688562"/>
                <a:gd name="connsiteX50" fmla="*/ 8763 w 314134"/>
                <a:gd name="connsiteY50" fmla="*/ 445580 h 688562"/>
                <a:gd name="connsiteX51" fmla="*/ 5144 w 314134"/>
                <a:gd name="connsiteY51" fmla="*/ 509969 h 688562"/>
                <a:gd name="connsiteX52" fmla="*/ 0 w 314134"/>
                <a:gd name="connsiteY52" fmla="*/ 587121 h 688562"/>
                <a:gd name="connsiteX53" fmla="*/ 0 w 314134"/>
                <a:gd name="connsiteY53" fmla="*/ 621697 h 688562"/>
                <a:gd name="connsiteX54" fmla="*/ 41243 w 314134"/>
                <a:gd name="connsiteY54" fmla="*/ 639794 h 688562"/>
                <a:gd name="connsiteX55" fmla="*/ 131636 w 314134"/>
                <a:gd name="connsiteY55" fmla="*/ 646557 h 688562"/>
                <a:gd name="connsiteX56" fmla="*/ 153543 w 314134"/>
                <a:gd name="connsiteY56" fmla="*/ 644938 h 688562"/>
                <a:gd name="connsiteX57" fmla="*/ 174879 w 314134"/>
                <a:gd name="connsiteY57" fmla="*/ 647605 h 688562"/>
                <a:gd name="connsiteX58" fmla="*/ 186119 w 314134"/>
                <a:gd name="connsiteY58" fmla="*/ 661988 h 688562"/>
                <a:gd name="connsiteX59" fmla="*/ 187262 w 314134"/>
                <a:gd name="connsiteY59" fmla="*/ 687991 h 688562"/>
                <a:gd name="connsiteX60" fmla="*/ 191548 w 314134"/>
                <a:gd name="connsiteY60" fmla="*/ 688562 h 688562"/>
                <a:gd name="connsiteX61" fmla="*/ 191548 w 314134"/>
                <a:gd name="connsiteY61" fmla="*/ 688562 h 688562"/>
                <a:gd name="connsiteX62" fmla="*/ 191548 w 314134"/>
                <a:gd name="connsiteY62" fmla="*/ 688562 h 68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14134" h="688562">
                  <a:moveTo>
                    <a:pt x="191548" y="688562"/>
                  </a:moveTo>
                  <a:lnTo>
                    <a:pt x="209741" y="682181"/>
                  </a:lnTo>
                  <a:lnTo>
                    <a:pt x="243935" y="686372"/>
                  </a:lnTo>
                  <a:lnTo>
                    <a:pt x="247079" y="660845"/>
                  </a:lnTo>
                  <a:lnTo>
                    <a:pt x="272701" y="629412"/>
                  </a:lnTo>
                  <a:lnTo>
                    <a:pt x="288036" y="575120"/>
                  </a:lnTo>
                  <a:lnTo>
                    <a:pt x="291179" y="549593"/>
                  </a:lnTo>
                  <a:lnTo>
                    <a:pt x="289084" y="531971"/>
                  </a:lnTo>
                  <a:lnTo>
                    <a:pt x="245174" y="535210"/>
                  </a:lnTo>
                  <a:lnTo>
                    <a:pt x="220123" y="527876"/>
                  </a:lnTo>
                  <a:lnTo>
                    <a:pt x="201359" y="503873"/>
                  </a:lnTo>
                  <a:lnTo>
                    <a:pt x="200216" y="477869"/>
                  </a:lnTo>
                  <a:lnTo>
                    <a:pt x="219361" y="462915"/>
                  </a:lnTo>
                  <a:lnTo>
                    <a:pt x="224695" y="420338"/>
                  </a:lnTo>
                  <a:lnTo>
                    <a:pt x="241173" y="392144"/>
                  </a:lnTo>
                  <a:lnTo>
                    <a:pt x="266795" y="360712"/>
                  </a:lnTo>
                  <a:lnTo>
                    <a:pt x="277463" y="344710"/>
                  </a:lnTo>
                  <a:lnTo>
                    <a:pt x="288036" y="328708"/>
                  </a:lnTo>
                  <a:lnTo>
                    <a:pt x="308324" y="305276"/>
                  </a:lnTo>
                  <a:lnTo>
                    <a:pt x="314135" y="258509"/>
                  </a:lnTo>
                  <a:lnTo>
                    <a:pt x="300704" y="226600"/>
                  </a:lnTo>
                  <a:lnTo>
                    <a:pt x="294227" y="208502"/>
                  </a:lnTo>
                  <a:lnTo>
                    <a:pt x="280797" y="176594"/>
                  </a:lnTo>
                  <a:lnTo>
                    <a:pt x="283940" y="151067"/>
                  </a:lnTo>
                  <a:lnTo>
                    <a:pt x="291370" y="126016"/>
                  </a:lnTo>
                  <a:lnTo>
                    <a:pt x="290227" y="99917"/>
                  </a:lnTo>
                  <a:lnTo>
                    <a:pt x="281654" y="64294"/>
                  </a:lnTo>
                  <a:lnTo>
                    <a:pt x="270891" y="45720"/>
                  </a:lnTo>
                  <a:lnTo>
                    <a:pt x="257461" y="13811"/>
                  </a:lnTo>
                  <a:lnTo>
                    <a:pt x="146209" y="0"/>
                  </a:lnTo>
                  <a:lnTo>
                    <a:pt x="147923" y="21812"/>
                  </a:lnTo>
                  <a:lnTo>
                    <a:pt x="141542" y="38386"/>
                  </a:lnTo>
                  <a:lnTo>
                    <a:pt x="138875" y="59627"/>
                  </a:lnTo>
                  <a:lnTo>
                    <a:pt x="145352" y="77724"/>
                  </a:lnTo>
                  <a:lnTo>
                    <a:pt x="146971" y="99536"/>
                  </a:lnTo>
                  <a:lnTo>
                    <a:pt x="149733" y="112871"/>
                  </a:lnTo>
                  <a:lnTo>
                    <a:pt x="151352" y="134684"/>
                  </a:lnTo>
                  <a:lnTo>
                    <a:pt x="133731" y="136779"/>
                  </a:lnTo>
                  <a:lnTo>
                    <a:pt x="135922" y="154400"/>
                  </a:lnTo>
                  <a:lnTo>
                    <a:pt x="120967" y="169831"/>
                  </a:lnTo>
                  <a:lnTo>
                    <a:pt x="98488" y="175641"/>
                  </a:lnTo>
                  <a:lnTo>
                    <a:pt x="96393" y="192691"/>
                  </a:lnTo>
                  <a:lnTo>
                    <a:pt x="81439" y="208121"/>
                  </a:lnTo>
                  <a:lnTo>
                    <a:pt x="71342" y="219837"/>
                  </a:lnTo>
                  <a:lnTo>
                    <a:pt x="60198" y="240125"/>
                  </a:lnTo>
                  <a:lnTo>
                    <a:pt x="58007" y="257175"/>
                  </a:lnTo>
                  <a:lnTo>
                    <a:pt x="43625" y="268319"/>
                  </a:lnTo>
                  <a:lnTo>
                    <a:pt x="32957" y="284321"/>
                  </a:lnTo>
                  <a:lnTo>
                    <a:pt x="18574" y="295466"/>
                  </a:lnTo>
                  <a:lnTo>
                    <a:pt x="14002" y="403003"/>
                  </a:lnTo>
                  <a:lnTo>
                    <a:pt x="8763" y="445580"/>
                  </a:lnTo>
                  <a:lnTo>
                    <a:pt x="5144" y="509969"/>
                  </a:lnTo>
                  <a:lnTo>
                    <a:pt x="0" y="587121"/>
                  </a:lnTo>
                  <a:lnTo>
                    <a:pt x="0" y="621697"/>
                  </a:lnTo>
                  <a:lnTo>
                    <a:pt x="41243" y="639794"/>
                  </a:lnTo>
                  <a:lnTo>
                    <a:pt x="131636" y="646557"/>
                  </a:lnTo>
                  <a:lnTo>
                    <a:pt x="153543" y="644938"/>
                  </a:lnTo>
                  <a:lnTo>
                    <a:pt x="174879" y="647605"/>
                  </a:lnTo>
                  <a:lnTo>
                    <a:pt x="186119" y="661988"/>
                  </a:lnTo>
                  <a:lnTo>
                    <a:pt x="187262" y="687991"/>
                  </a:lnTo>
                  <a:lnTo>
                    <a:pt x="191548" y="688562"/>
                  </a:lnTo>
                  <a:lnTo>
                    <a:pt x="191548" y="688562"/>
                  </a:lnTo>
                  <a:lnTo>
                    <a:pt x="191548" y="6885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E6C96502-6BD0-E1D4-83CC-DA272A87ACD7}"/>
                </a:ext>
              </a:extLst>
            </p:cNvPr>
            <p:cNvSpPr/>
            <p:nvPr/>
          </p:nvSpPr>
          <p:spPr>
            <a:xfrm>
              <a:off x="1181411" y="412746"/>
              <a:ext cx="627800" cy="869842"/>
            </a:xfrm>
            <a:custGeom>
              <a:avLst/>
              <a:gdLst>
                <a:gd name="connsiteX0" fmla="*/ 232981 w 372808"/>
                <a:gd name="connsiteY0" fmla="*/ 516541 h 516540"/>
                <a:gd name="connsiteX1" fmla="*/ 239268 w 372808"/>
                <a:gd name="connsiteY1" fmla="*/ 465582 h 516540"/>
                <a:gd name="connsiteX2" fmla="*/ 265843 w 372808"/>
                <a:gd name="connsiteY2" fmla="*/ 425767 h 516540"/>
                <a:gd name="connsiteX3" fmla="*/ 280702 w 372808"/>
                <a:gd name="connsiteY3" fmla="*/ 410337 h 516540"/>
                <a:gd name="connsiteX4" fmla="*/ 286512 w 372808"/>
                <a:gd name="connsiteY4" fmla="*/ 363569 h 516540"/>
                <a:gd name="connsiteX5" fmla="*/ 290131 w 372808"/>
                <a:gd name="connsiteY5" fmla="*/ 333851 h 516540"/>
                <a:gd name="connsiteX6" fmla="*/ 297561 w 372808"/>
                <a:gd name="connsiteY6" fmla="*/ 308896 h 516540"/>
                <a:gd name="connsiteX7" fmla="*/ 295370 w 372808"/>
                <a:gd name="connsiteY7" fmla="*/ 291370 h 516540"/>
                <a:gd name="connsiteX8" fmla="*/ 308134 w 372808"/>
                <a:gd name="connsiteY8" fmla="*/ 258413 h 516540"/>
                <a:gd name="connsiteX9" fmla="*/ 325088 w 372808"/>
                <a:gd name="connsiteY9" fmla="*/ 226028 h 516540"/>
                <a:gd name="connsiteX10" fmla="*/ 345853 w 372808"/>
                <a:gd name="connsiteY10" fmla="*/ 198406 h 516540"/>
                <a:gd name="connsiteX11" fmla="*/ 362807 w 372808"/>
                <a:gd name="connsiteY11" fmla="*/ 165925 h 516540"/>
                <a:gd name="connsiteX12" fmla="*/ 370237 w 372808"/>
                <a:gd name="connsiteY12" fmla="*/ 140970 h 516540"/>
                <a:gd name="connsiteX13" fmla="*/ 372808 w 372808"/>
                <a:gd name="connsiteY13" fmla="*/ 119729 h 516540"/>
                <a:gd name="connsiteX14" fmla="*/ 370713 w 372808"/>
                <a:gd name="connsiteY14" fmla="*/ 102203 h 516540"/>
                <a:gd name="connsiteX15" fmla="*/ 354139 w 372808"/>
                <a:gd name="connsiteY15" fmla="*/ 95917 h 516540"/>
                <a:gd name="connsiteX16" fmla="*/ 336518 w 372808"/>
                <a:gd name="connsiteY16" fmla="*/ 98012 h 516540"/>
                <a:gd name="connsiteX17" fmla="*/ 318421 w 372808"/>
                <a:gd name="connsiteY17" fmla="*/ 104394 h 516540"/>
                <a:gd name="connsiteX18" fmla="*/ 300895 w 372808"/>
                <a:gd name="connsiteY18" fmla="*/ 106585 h 516540"/>
                <a:gd name="connsiteX19" fmla="*/ 285940 w 372808"/>
                <a:gd name="connsiteY19" fmla="*/ 87440 h 516540"/>
                <a:gd name="connsiteX20" fmla="*/ 265652 w 372808"/>
                <a:gd name="connsiteY20" fmla="*/ 76295 h 516540"/>
                <a:gd name="connsiteX21" fmla="*/ 194691 w 372808"/>
                <a:gd name="connsiteY21" fmla="*/ 20098 h 516540"/>
                <a:gd name="connsiteX22" fmla="*/ 171164 w 372808"/>
                <a:gd name="connsiteY22" fmla="*/ 0 h 516540"/>
                <a:gd name="connsiteX23" fmla="*/ 139255 w 372808"/>
                <a:gd name="connsiteY23" fmla="*/ 13335 h 516540"/>
                <a:gd name="connsiteX24" fmla="*/ 136684 w 372808"/>
                <a:gd name="connsiteY24" fmla="*/ 34576 h 516540"/>
                <a:gd name="connsiteX25" fmla="*/ 126016 w 372808"/>
                <a:gd name="connsiteY25" fmla="*/ 50482 h 516540"/>
                <a:gd name="connsiteX26" fmla="*/ 123825 w 372808"/>
                <a:gd name="connsiteY26" fmla="*/ 32956 h 516540"/>
                <a:gd name="connsiteX27" fmla="*/ 109538 w 372808"/>
                <a:gd name="connsiteY27" fmla="*/ 44101 h 516540"/>
                <a:gd name="connsiteX28" fmla="*/ 95155 w 372808"/>
                <a:gd name="connsiteY28" fmla="*/ 55245 h 516540"/>
                <a:gd name="connsiteX29" fmla="*/ 76009 w 372808"/>
                <a:gd name="connsiteY29" fmla="*/ 70199 h 516540"/>
                <a:gd name="connsiteX30" fmla="*/ 53054 w 372808"/>
                <a:gd name="connsiteY30" fmla="*/ 80296 h 516540"/>
                <a:gd name="connsiteX31" fmla="*/ 38767 w 372808"/>
                <a:gd name="connsiteY31" fmla="*/ 91440 h 516540"/>
                <a:gd name="connsiteX32" fmla="*/ 32385 w 372808"/>
                <a:gd name="connsiteY32" fmla="*/ 107918 h 516540"/>
                <a:gd name="connsiteX33" fmla="*/ 18002 w 372808"/>
                <a:gd name="connsiteY33" fmla="*/ 119063 h 516540"/>
                <a:gd name="connsiteX34" fmla="*/ 0 w 372808"/>
                <a:gd name="connsiteY34" fmla="*/ 160020 h 516540"/>
                <a:gd name="connsiteX35" fmla="*/ 21241 w 372808"/>
                <a:gd name="connsiteY35" fmla="*/ 162592 h 516540"/>
                <a:gd name="connsiteX36" fmla="*/ 43148 w 372808"/>
                <a:gd name="connsiteY36" fmla="*/ 161068 h 516540"/>
                <a:gd name="connsiteX37" fmla="*/ 64484 w 372808"/>
                <a:gd name="connsiteY37" fmla="*/ 163640 h 516540"/>
                <a:gd name="connsiteX38" fmla="*/ 80963 w 372808"/>
                <a:gd name="connsiteY38" fmla="*/ 170021 h 516540"/>
                <a:gd name="connsiteX39" fmla="*/ 110776 w 372808"/>
                <a:gd name="connsiteY39" fmla="*/ 173736 h 516540"/>
                <a:gd name="connsiteX40" fmla="*/ 131064 w 372808"/>
                <a:gd name="connsiteY40" fmla="*/ 184785 h 516540"/>
                <a:gd name="connsiteX41" fmla="*/ 128968 w 372808"/>
                <a:gd name="connsiteY41" fmla="*/ 201835 h 516540"/>
                <a:gd name="connsiteX42" fmla="*/ 126873 w 372808"/>
                <a:gd name="connsiteY42" fmla="*/ 218789 h 516540"/>
                <a:gd name="connsiteX43" fmla="*/ 111442 w 372808"/>
                <a:gd name="connsiteY43" fmla="*/ 238506 h 516540"/>
                <a:gd name="connsiteX44" fmla="*/ 97631 w 372808"/>
                <a:gd name="connsiteY44" fmla="*/ 245364 h 516540"/>
                <a:gd name="connsiteX45" fmla="*/ 113633 w 372808"/>
                <a:gd name="connsiteY45" fmla="*/ 256032 h 516540"/>
                <a:gd name="connsiteX46" fmla="*/ 119539 w 372808"/>
                <a:gd name="connsiteY46" fmla="*/ 278321 h 516540"/>
                <a:gd name="connsiteX47" fmla="*/ 96107 w 372808"/>
                <a:gd name="connsiteY47" fmla="*/ 292608 h 516540"/>
                <a:gd name="connsiteX48" fmla="*/ 107347 w 372808"/>
                <a:gd name="connsiteY48" fmla="*/ 306991 h 516540"/>
                <a:gd name="connsiteX49" fmla="*/ 113824 w 372808"/>
                <a:gd name="connsiteY49" fmla="*/ 324993 h 516540"/>
                <a:gd name="connsiteX50" fmla="*/ 128778 w 372808"/>
                <a:gd name="connsiteY50" fmla="*/ 344138 h 516540"/>
                <a:gd name="connsiteX51" fmla="*/ 114395 w 372808"/>
                <a:gd name="connsiteY51" fmla="*/ 355283 h 516540"/>
                <a:gd name="connsiteX52" fmla="*/ 112300 w 372808"/>
                <a:gd name="connsiteY52" fmla="*/ 372237 h 516540"/>
                <a:gd name="connsiteX53" fmla="*/ 107537 w 372808"/>
                <a:gd name="connsiteY53" fmla="*/ 410528 h 516540"/>
                <a:gd name="connsiteX54" fmla="*/ 105537 w 372808"/>
                <a:gd name="connsiteY54" fmla="*/ 462058 h 516540"/>
                <a:gd name="connsiteX55" fmla="*/ 99155 w 372808"/>
                <a:gd name="connsiteY55" fmla="*/ 478536 h 516540"/>
                <a:gd name="connsiteX56" fmla="*/ 96012 w 372808"/>
                <a:gd name="connsiteY56" fmla="*/ 503968 h 516540"/>
                <a:gd name="connsiteX57" fmla="*/ 134874 w 372808"/>
                <a:gd name="connsiteY57" fmla="*/ 504444 h 516540"/>
                <a:gd name="connsiteX58" fmla="*/ 177546 w 372808"/>
                <a:gd name="connsiteY58" fmla="*/ 509778 h 516540"/>
                <a:gd name="connsiteX59" fmla="*/ 207359 w 372808"/>
                <a:gd name="connsiteY59" fmla="*/ 513398 h 516540"/>
                <a:gd name="connsiteX60" fmla="*/ 229267 w 372808"/>
                <a:gd name="connsiteY60" fmla="*/ 511778 h 516540"/>
                <a:gd name="connsiteX61" fmla="*/ 232981 w 372808"/>
                <a:gd name="connsiteY61" fmla="*/ 516541 h 516540"/>
                <a:gd name="connsiteX62" fmla="*/ 232981 w 372808"/>
                <a:gd name="connsiteY62" fmla="*/ 516541 h 516540"/>
                <a:gd name="connsiteX63" fmla="*/ 232981 w 372808"/>
                <a:gd name="connsiteY63" fmla="*/ 516541 h 51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72808" h="516540">
                  <a:moveTo>
                    <a:pt x="232981" y="516541"/>
                  </a:moveTo>
                  <a:lnTo>
                    <a:pt x="239268" y="465582"/>
                  </a:lnTo>
                  <a:lnTo>
                    <a:pt x="265843" y="425767"/>
                  </a:lnTo>
                  <a:lnTo>
                    <a:pt x="280702" y="410337"/>
                  </a:lnTo>
                  <a:lnTo>
                    <a:pt x="286512" y="363569"/>
                  </a:lnTo>
                  <a:lnTo>
                    <a:pt x="290131" y="333851"/>
                  </a:lnTo>
                  <a:lnTo>
                    <a:pt x="297561" y="308896"/>
                  </a:lnTo>
                  <a:lnTo>
                    <a:pt x="295370" y="291370"/>
                  </a:lnTo>
                  <a:lnTo>
                    <a:pt x="308134" y="258413"/>
                  </a:lnTo>
                  <a:lnTo>
                    <a:pt x="325088" y="226028"/>
                  </a:lnTo>
                  <a:lnTo>
                    <a:pt x="345853" y="198406"/>
                  </a:lnTo>
                  <a:lnTo>
                    <a:pt x="362807" y="165925"/>
                  </a:lnTo>
                  <a:lnTo>
                    <a:pt x="370237" y="140970"/>
                  </a:lnTo>
                  <a:lnTo>
                    <a:pt x="372808" y="119729"/>
                  </a:lnTo>
                  <a:lnTo>
                    <a:pt x="370713" y="102203"/>
                  </a:lnTo>
                  <a:lnTo>
                    <a:pt x="354139" y="95917"/>
                  </a:lnTo>
                  <a:lnTo>
                    <a:pt x="336518" y="98012"/>
                  </a:lnTo>
                  <a:lnTo>
                    <a:pt x="318421" y="104394"/>
                  </a:lnTo>
                  <a:lnTo>
                    <a:pt x="300895" y="106585"/>
                  </a:lnTo>
                  <a:lnTo>
                    <a:pt x="285940" y="87440"/>
                  </a:lnTo>
                  <a:lnTo>
                    <a:pt x="265652" y="76295"/>
                  </a:lnTo>
                  <a:lnTo>
                    <a:pt x="194691" y="20098"/>
                  </a:lnTo>
                  <a:lnTo>
                    <a:pt x="171164" y="0"/>
                  </a:lnTo>
                  <a:lnTo>
                    <a:pt x="139255" y="13335"/>
                  </a:lnTo>
                  <a:lnTo>
                    <a:pt x="136684" y="34576"/>
                  </a:lnTo>
                  <a:lnTo>
                    <a:pt x="126016" y="50482"/>
                  </a:lnTo>
                  <a:lnTo>
                    <a:pt x="123825" y="32956"/>
                  </a:lnTo>
                  <a:lnTo>
                    <a:pt x="109538" y="44101"/>
                  </a:lnTo>
                  <a:lnTo>
                    <a:pt x="95155" y="55245"/>
                  </a:lnTo>
                  <a:lnTo>
                    <a:pt x="76009" y="70199"/>
                  </a:lnTo>
                  <a:lnTo>
                    <a:pt x="53054" y="80296"/>
                  </a:lnTo>
                  <a:lnTo>
                    <a:pt x="38767" y="91440"/>
                  </a:lnTo>
                  <a:lnTo>
                    <a:pt x="32385" y="107918"/>
                  </a:lnTo>
                  <a:lnTo>
                    <a:pt x="18002" y="119063"/>
                  </a:lnTo>
                  <a:lnTo>
                    <a:pt x="0" y="160020"/>
                  </a:lnTo>
                  <a:lnTo>
                    <a:pt x="21241" y="162592"/>
                  </a:lnTo>
                  <a:lnTo>
                    <a:pt x="43148" y="161068"/>
                  </a:lnTo>
                  <a:lnTo>
                    <a:pt x="64484" y="163640"/>
                  </a:lnTo>
                  <a:lnTo>
                    <a:pt x="80963" y="170021"/>
                  </a:lnTo>
                  <a:lnTo>
                    <a:pt x="110776" y="173736"/>
                  </a:lnTo>
                  <a:lnTo>
                    <a:pt x="131064" y="184785"/>
                  </a:lnTo>
                  <a:lnTo>
                    <a:pt x="128968" y="201835"/>
                  </a:lnTo>
                  <a:lnTo>
                    <a:pt x="126873" y="218789"/>
                  </a:lnTo>
                  <a:lnTo>
                    <a:pt x="111442" y="238506"/>
                  </a:lnTo>
                  <a:lnTo>
                    <a:pt x="97631" y="245364"/>
                  </a:lnTo>
                  <a:lnTo>
                    <a:pt x="113633" y="256032"/>
                  </a:lnTo>
                  <a:lnTo>
                    <a:pt x="119539" y="278321"/>
                  </a:lnTo>
                  <a:lnTo>
                    <a:pt x="96107" y="292608"/>
                  </a:lnTo>
                  <a:lnTo>
                    <a:pt x="107347" y="306991"/>
                  </a:lnTo>
                  <a:lnTo>
                    <a:pt x="113824" y="324993"/>
                  </a:lnTo>
                  <a:lnTo>
                    <a:pt x="128778" y="344138"/>
                  </a:lnTo>
                  <a:lnTo>
                    <a:pt x="114395" y="355283"/>
                  </a:lnTo>
                  <a:lnTo>
                    <a:pt x="112300" y="372237"/>
                  </a:lnTo>
                  <a:lnTo>
                    <a:pt x="107537" y="410528"/>
                  </a:lnTo>
                  <a:lnTo>
                    <a:pt x="105537" y="462058"/>
                  </a:lnTo>
                  <a:lnTo>
                    <a:pt x="99155" y="478536"/>
                  </a:lnTo>
                  <a:lnTo>
                    <a:pt x="96012" y="503968"/>
                  </a:lnTo>
                  <a:lnTo>
                    <a:pt x="134874" y="504444"/>
                  </a:lnTo>
                  <a:lnTo>
                    <a:pt x="177546" y="509778"/>
                  </a:lnTo>
                  <a:lnTo>
                    <a:pt x="207359" y="513398"/>
                  </a:lnTo>
                  <a:lnTo>
                    <a:pt x="229267" y="511778"/>
                  </a:lnTo>
                  <a:lnTo>
                    <a:pt x="232981" y="516541"/>
                  </a:lnTo>
                  <a:lnTo>
                    <a:pt x="232981" y="516541"/>
                  </a:lnTo>
                  <a:lnTo>
                    <a:pt x="232981" y="516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69AB477C-99A8-A531-9DC1-E39E1AE66816}"/>
                </a:ext>
              </a:extLst>
            </p:cNvPr>
            <p:cNvSpPr/>
            <p:nvPr/>
          </p:nvSpPr>
          <p:spPr>
            <a:xfrm>
              <a:off x="1567330" y="529034"/>
              <a:ext cx="891656" cy="929670"/>
            </a:xfrm>
            <a:custGeom>
              <a:avLst/>
              <a:gdLst>
                <a:gd name="connsiteX0" fmla="*/ 422910 w 529494"/>
                <a:gd name="connsiteY0" fmla="*/ 552069 h 552068"/>
                <a:gd name="connsiteX1" fmla="*/ 434054 w 529494"/>
                <a:gd name="connsiteY1" fmla="*/ 531781 h 552068"/>
                <a:gd name="connsiteX2" fmla="*/ 427577 w 529494"/>
                <a:gd name="connsiteY2" fmla="*/ 513683 h 552068"/>
                <a:gd name="connsiteX3" fmla="*/ 438245 w 529494"/>
                <a:gd name="connsiteY3" fmla="*/ 497586 h 552068"/>
                <a:gd name="connsiteX4" fmla="*/ 448818 w 529494"/>
                <a:gd name="connsiteY4" fmla="*/ 481584 h 552068"/>
                <a:gd name="connsiteX5" fmla="*/ 471678 w 529494"/>
                <a:gd name="connsiteY5" fmla="*/ 471392 h 552068"/>
                <a:gd name="connsiteX6" fmla="*/ 474345 w 529494"/>
                <a:gd name="connsiteY6" fmla="*/ 450056 h 552068"/>
                <a:gd name="connsiteX7" fmla="*/ 476440 w 529494"/>
                <a:gd name="connsiteY7" fmla="*/ 433007 h 552068"/>
                <a:gd name="connsiteX8" fmla="*/ 493966 w 529494"/>
                <a:gd name="connsiteY8" fmla="*/ 430816 h 552068"/>
                <a:gd name="connsiteX9" fmla="*/ 492823 w 529494"/>
                <a:gd name="connsiteY9" fmla="*/ 404622 h 552068"/>
                <a:gd name="connsiteX10" fmla="*/ 513016 w 529494"/>
                <a:gd name="connsiteY10" fmla="*/ 415861 h 552068"/>
                <a:gd name="connsiteX11" fmla="*/ 510445 w 529494"/>
                <a:gd name="connsiteY11" fmla="*/ 437198 h 552068"/>
                <a:gd name="connsiteX12" fmla="*/ 521017 w 529494"/>
                <a:gd name="connsiteY12" fmla="*/ 421100 h 552068"/>
                <a:gd name="connsiteX13" fmla="*/ 529495 w 529494"/>
                <a:gd name="connsiteY13" fmla="*/ 387477 h 552068"/>
                <a:gd name="connsiteX14" fmla="*/ 505015 w 529494"/>
                <a:gd name="connsiteY14" fmla="*/ 375857 h 552068"/>
                <a:gd name="connsiteX15" fmla="*/ 516160 w 529494"/>
                <a:gd name="connsiteY15" fmla="*/ 355473 h 552068"/>
                <a:gd name="connsiteX16" fmla="*/ 514064 w 529494"/>
                <a:gd name="connsiteY16" fmla="*/ 337947 h 552068"/>
                <a:gd name="connsiteX17" fmla="*/ 496538 w 529494"/>
                <a:gd name="connsiteY17" fmla="*/ 340042 h 552068"/>
                <a:gd name="connsiteX18" fmla="*/ 476250 w 529494"/>
                <a:gd name="connsiteY18" fmla="*/ 294227 h 552068"/>
                <a:gd name="connsiteX19" fmla="*/ 467201 w 529494"/>
                <a:gd name="connsiteY19" fmla="*/ 262795 h 552068"/>
                <a:gd name="connsiteX20" fmla="*/ 456057 w 529494"/>
                <a:gd name="connsiteY20" fmla="*/ 213646 h 552068"/>
                <a:gd name="connsiteX21" fmla="*/ 439579 w 529494"/>
                <a:gd name="connsiteY21" fmla="*/ 207359 h 552068"/>
                <a:gd name="connsiteX22" fmla="*/ 411385 w 529494"/>
                <a:gd name="connsiteY22" fmla="*/ 190881 h 552068"/>
                <a:gd name="connsiteX23" fmla="*/ 409194 w 529494"/>
                <a:gd name="connsiteY23" fmla="*/ 173260 h 552068"/>
                <a:gd name="connsiteX24" fmla="*/ 407670 w 529494"/>
                <a:gd name="connsiteY24" fmla="*/ 151352 h 552068"/>
                <a:gd name="connsiteX25" fmla="*/ 383667 w 529494"/>
                <a:gd name="connsiteY25" fmla="*/ 135350 h 552068"/>
                <a:gd name="connsiteX26" fmla="*/ 377285 w 529494"/>
                <a:gd name="connsiteY26" fmla="*/ 117253 h 552068"/>
                <a:gd name="connsiteX27" fmla="*/ 357092 w 529494"/>
                <a:gd name="connsiteY27" fmla="*/ 106108 h 552068"/>
                <a:gd name="connsiteX28" fmla="*/ 345948 w 529494"/>
                <a:gd name="connsiteY28" fmla="*/ 91726 h 552068"/>
                <a:gd name="connsiteX29" fmla="*/ 330517 w 529494"/>
                <a:gd name="connsiteY29" fmla="*/ 76771 h 552068"/>
                <a:gd name="connsiteX30" fmla="*/ 328898 w 529494"/>
                <a:gd name="connsiteY30" fmla="*/ 54959 h 552068"/>
                <a:gd name="connsiteX31" fmla="*/ 326803 w 529494"/>
                <a:gd name="connsiteY31" fmla="*/ 37338 h 552068"/>
                <a:gd name="connsiteX32" fmla="*/ 316135 w 529494"/>
                <a:gd name="connsiteY32" fmla="*/ 18669 h 552068"/>
                <a:gd name="connsiteX33" fmla="*/ 305467 w 529494"/>
                <a:gd name="connsiteY33" fmla="*/ 0 h 552068"/>
                <a:gd name="connsiteX34" fmla="*/ 291179 w 529494"/>
                <a:gd name="connsiteY34" fmla="*/ 11240 h 552068"/>
                <a:gd name="connsiteX35" fmla="*/ 273082 w 529494"/>
                <a:gd name="connsiteY35" fmla="*/ 17717 h 552068"/>
                <a:gd name="connsiteX36" fmla="*/ 262033 w 529494"/>
                <a:gd name="connsiteY36" fmla="*/ 38005 h 552068"/>
                <a:gd name="connsiteX37" fmla="*/ 268414 w 529494"/>
                <a:gd name="connsiteY37" fmla="*/ 56102 h 552068"/>
                <a:gd name="connsiteX38" fmla="*/ 250317 w 529494"/>
                <a:gd name="connsiteY38" fmla="*/ 62579 h 552068"/>
                <a:gd name="connsiteX39" fmla="*/ 228029 w 529494"/>
                <a:gd name="connsiteY39" fmla="*/ 68485 h 552068"/>
                <a:gd name="connsiteX40" fmla="*/ 208883 w 529494"/>
                <a:gd name="connsiteY40" fmla="*/ 48768 h 552068"/>
                <a:gd name="connsiteX41" fmla="*/ 202501 w 529494"/>
                <a:gd name="connsiteY41" fmla="*/ 30671 h 552068"/>
                <a:gd name="connsiteX42" fmla="*/ 184404 w 529494"/>
                <a:gd name="connsiteY42" fmla="*/ 37052 h 552068"/>
                <a:gd name="connsiteX43" fmla="*/ 169069 w 529494"/>
                <a:gd name="connsiteY43" fmla="*/ 22193 h 552068"/>
                <a:gd name="connsiteX44" fmla="*/ 148304 w 529494"/>
                <a:gd name="connsiteY44" fmla="*/ 15335 h 552068"/>
                <a:gd name="connsiteX45" fmla="*/ 141446 w 529494"/>
                <a:gd name="connsiteY45" fmla="*/ 36100 h 552068"/>
                <a:gd name="connsiteX46" fmla="*/ 135064 w 529494"/>
                <a:gd name="connsiteY46" fmla="*/ 87344 h 552068"/>
                <a:gd name="connsiteX47" fmla="*/ 105918 w 529494"/>
                <a:gd name="connsiteY47" fmla="*/ 148780 h 552068"/>
                <a:gd name="connsiteX48" fmla="*/ 79438 w 529494"/>
                <a:gd name="connsiteY48" fmla="*/ 188881 h 552068"/>
                <a:gd name="connsiteX49" fmla="*/ 66675 w 529494"/>
                <a:gd name="connsiteY49" fmla="*/ 222028 h 552068"/>
                <a:gd name="connsiteX50" fmla="*/ 64579 w 529494"/>
                <a:gd name="connsiteY50" fmla="*/ 239077 h 552068"/>
                <a:gd name="connsiteX51" fmla="*/ 61436 w 529494"/>
                <a:gd name="connsiteY51" fmla="*/ 264700 h 552068"/>
                <a:gd name="connsiteX52" fmla="*/ 51911 w 529494"/>
                <a:gd name="connsiteY52" fmla="*/ 341567 h 552068"/>
                <a:gd name="connsiteX53" fmla="*/ 12192 w 529494"/>
                <a:gd name="connsiteY53" fmla="*/ 384334 h 552068"/>
                <a:gd name="connsiteX54" fmla="*/ 4286 w 529494"/>
                <a:gd name="connsiteY54" fmla="*/ 448437 h 552068"/>
                <a:gd name="connsiteX55" fmla="*/ 0 w 529494"/>
                <a:gd name="connsiteY55" fmla="*/ 482536 h 552068"/>
                <a:gd name="connsiteX56" fmla="*/ 1619 w 529494"/>
                <a:gd name="connsiteY56" fmla="*/ 504444 h 552068"/>
                <a:gd name="connsiteX57" fmla="*/ 31909 w 529494"/>
                <a:gd name="connsiteY57" fmla="*/ 503873 h 552068"/>
                <a:gd name="connsiteX58" fmla="*/ 117920 w 529494"/>
                <a:gd name="connsiteY58" fmla="*/ 436436 h 552068"/>
                <a:gd name="connsiteX59" fmla="*/ 206121 w 529494"/>
                <a:gd name="connsiteY59" fmla="*/ 455962 h 552068"/>
                <a:gd name="connsiteX60" fmla="*/ 252793 w 529494"/>
                <a:gd name="connsiteY60" fmla="*/ 461772 h 552068"/>
                <a:gd name="connsiteX61" fmla="*/ 308610 w 529494"/>
                <a:gd name="connsiteY61" fmla="*/ 499015 h 552068"/>
                <a:gd name="connsiteX62" fmla="*/ 329851 w 529494"/>
                <a:gd name="connsiteY62" fmla="*/ 501586 h 552068"/>
                <a:gd name="connsiteX63" fmla="*/ 350044 w 529494"/>
                <a:gd name="connsiteY63" fmla="*/ 512731 h 552068"/>
                <a:gd name="connsiteX64" fmla="*/ 389954 w 529494"/>
                <a:gd name="connsiteY64" fmla="*/ 539401 h 552068"/>
                <a:gd name="connsiteX65" fmla="*/ 415480 w 529494"/>
                <a:gd name="connsiteY65" fmla="*/ 542544 h 552068"/>
                <a:gd name="connsiteX66" fmla="*/ 422910 w 529494"/>
                <a:gd name="connsiteY66" fmla="*/ 552069 h 552068"/>
                <a:gd name="connsiteX67" fmla="*/ 422910 w 529494"/>
                <a:gd name="connsiteY67" fmla="*/ 552069 h 552068"/>
                <a:gd name="connsiteX68" fmla="*/ 422910 w 529494"/>
                <a:gd name="connsiteY68" fmla="*/ 552069 h 55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29494" h="552068">
                  <a:moveTo>
                    <a:pt x="422910" y="552069"/>
                  </a:moveTo>
                  <a:lnTo>
                    <a:pt x="434054" y="531781"/>
                  </a:lnTo>
                  <a:lnTo>
                    <a:pt x="427577" y="513683"/>
                  </a:lnTo>
                  <a:lnTo>
                    <a:pt x="438245" y="497586"/>
                  </a:lnTo>
                  <a:lnTo>
                    <a:pt x="448818" y="481584"/>
                  </a:lnTo>
                  <a:lnTo>
                    <a:pt x="471678" y="471392"/>
                  </a:lnTo>
                  <a:lnTo>
                    <a:pt x="474345" y="450056"/>
                  </a:lnTo>
                  <a:lnTo>
                    <a:pt x="476440" y="433007"/>
                  </a:lnTo>
                  <a:lnTo>
                    <a:pt x="493966" y="430816"/>
                  </a:lnTo>
                  <a:lnTo>
                    <a:pt x="492823" y="404622"/>
                  </a:lnTo>
                  <a:lnTo>
                    <a:pt x="513016" y="415861"/>
                  </a:lnTo>
                  <a:lnTo>
                    <a:pt x="510445" y="437198"/>
                  </a:lnTo>
                  <a:lnTo>
                    <a:pt x="521017" y="421100"/>
                  </a:lnTo>
                  <a:lnTo>
                    <a:pt x="529495" y="387477"/>
                  </a:lnTo>
                  <a:lnTo>
                    <a:pt x="505015" y="375857"/>
                  </a:lnTo>
                  <a:lnTo>
                    <a:pt x="516160" y="355473"/>
                  </a:lnTo>
                  <a:lnTo>
                    <a:pt x="514064" y="337947"/>
                  </a:lnTo>
                  <a:lnTo>
                    <a:pt x="496538" y="340042"/>
                  </a:lnTo>
                  <a:lnTo>
                    <a:pt x="476250" y="294227"/>
                  </a:lnTo>
                  <a:lnTo>
                    <a:pt x="467201" y="262795"/>
                  </a:lnTo>
                  <a:lnTo>
                    <a:pt x="456057" y="213646"/>
                  </a:lnTo>
                  <a:lnTo>
                    <a:pt x="439579" y="207359"/>
                  </a:lnTo>
                  <a:lnTo>
                    <a:pt x="411385" y="190881"/>
                  </a:lnTo>
                  <a:lnTo>
                    <a:pt x="409194" y="173260"/>
                  </a:lnTo>
                  <a:lnTo>
                    <a:pt x="407670" y="151352"/>
                  </a:lnTo>
                  <a:lnTo>
                    <a:pt x="383667" y="135350"/>
                  </a:lnTo>
                  <a:lnTo>
                    <a:pt x="377285" y="117253"/>
                  </a:lnTo>
                  <a:lnTo>
                    <a:pt x="357092" y="106108"/>
                  </a:lnTo>
                  <a:lnTo>
                    <a:pt x="345948" y="91726"/>
                  </a:lnTo>
                  <a:lnTo>
                    <a:pt x="330517" y="76771"/>
                  </a:lnTo>
                  <a:lnTo>
                    <a:pt x="328898" y="54959"/>
                  </a:lnTo>
                  <a:lnTo>
                    <a:pt x="326803" y="37338"/>
                  </a:lnTo>
                  <a:lnTo>
                    <a:pt x="316135" y="18669"/>
                  </a:lnTo>
                  <a:lnTo>
                    <a:pt x="305467" y="0"/>
                  </a:lnTo>
                  <a:lnTo>
                    <a:pt x="291179" y="11240"/>
                  </a:lnTo>
                  <a:lnTo>
                    <a:pt x="273082" y="17717"/>
                  </a:lnTo>
                  <a:lnTo>
                    <a:pt x="262033" y="38005"/>
                  </a:lnTo>
                  <a:lnTo>
                    <a:pt x="268414" y="56102"/>
                  </a:lnTo>
                  <a:lnTo>
                    <a:pt x="250317" y="62579"/>
                  </a:lnTo>
                  <a:lnTo>
                    <a:pt x="228029" y="68485"/>
                  </a:lnTo>
                  <a:lnTo>
                    <a:pt x="208883" y="48768"/>
                  </a:lnTo>
                  <a:lnTo>
                    <a:pt x="202501" y="30671"/>
                  </a:lnTo>
                  <a:lnTo>
                    <a:pt x="184404" y="37052"/>
                  </a:lnTo>
                  <a:lnTo>
                    <a:pt x="169069" y="22193"/>
                  </a:lnTo>
                  <a:lnTo>
                    <a:pt x="148304" y="15335"/>
                  </a:lnTo>
                  <a:lnTo>
                    <a:pt x="141446" y="36100"/>
                  </a:lnTo>
                  <a:lnTo>
                    <a:pt x="135064" y="87344"/>
                  </a:lnTo>
                  <a:lnTo>
                    <a:pt x="105918" y="148780"/>
                  </a:lnTo>
                  <a:lnTo>
                    <a:pt x="79438" y="188881"/>
                  </a:lnTo>
                  <a:lnTo>
                    <a:pt x="66675" y="222028"/>
                  </a:lnTo>
                  <a:lnTo>
                    <a:pt x="64579" y="239077"/>
                  </a:lnTo>
                  <a:lnTo>
                    <a:pt x="61436" y="264700"/>
                  </a:lnTo>
                  <a:lnTo>
                    <a:pt x="51911" y="341567"/>
                  </a:lnTo>
                  <a:lnTo>
                    <a:pt x="12192" y="384334"/>
                  </a:lnTo>
                  <a:lnTo>
                    <a:pt x="4286" y="448437"/>
                  </a:lnTo>
                  <a:lnTo>
                    <a:pt x="0" y="482536"/>
                  </a:lnTo>
                  <a:lnTo>
                    <a:pt x="1619" y="504444"/>
                  </a:lnTo>
                  <a:lnTo>
                    <a:pt x="31909" y="503873"/>
                  </a:lnTo>
                  <a:lnTo>
                    <a:pt x="117920" y="436436"/>
                  </a:lnTo>
                  <a:lnTo>
                    <a:pt x="206121" y="455962"/>
                  </a:lnTo>
                  <a:lnTo>
                    <a:pt x="252793" y="461772"/>
                  </a:lnTo>
                  <a:lnTo>
                    <a:pt x="308610" y="499015"/>
                  </a:lnTo>
                  <a:lnTo>
                    <a:pt x="329851" y="501586"/>
                  </a:lnTo>
                  <a:lnTo>
                    <a:pt x="350044" y="512731"/>
                  </a:lnTo>
                  <a:lnTo>
                    <a:pt x="389954" y="539401"/>
                  </a:lnTo>
                  <a:lnTo>
                    <a:pt x="415480" y="542544"/>
                  </a:lnTo>
                  <a:lnTo>
                    <a:pt x="422910" y="552069"/>
                  </a:lnTo>
                  <a:lnTo>
                    <a:pt x="422910" y="552069"/>
                  </a:lnTo>
                  <a:lnTo>
                    <a:pt x="422910" y="552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96303DF-F21E-3D5E-246C-6CB8C7C1BB7A}"/>
                </a:ext>
              </a:extLst>
            </p:cNvPr>
            <p:cNvSpPr/>
            <p:nvPr/>
          </p:nvSpPr>
          <p:spPr>
            <a:xfrm>
              <a:off x="707752" y="642275"/>
              <a:ext cx="700460" cy="810335"/>
            </a:xfrm>
            <a:custGeom>
              <a:avLst/>
              <a:gdLst>
                <a:gd name="connsiteX0" fmla="*/ 350615 w 415956"/>
                <a:gd name="connsiteY0" fmla="*/ 481203 h 481203"/>
                <a:gd name="connsiteX1" fmla="*/ 357568 w 415956"/>
                <a:gd name="connsiteY1" fmla="*/ 460439 h 481203"/>
                <a:gd name="connsiteX2" fmla="*/ 363950 w 415956"/>
                <a:gd name="connsiteY2" fmla="*/ 443865 h 481203"/>
                <a:gd name="connsiteX3" fmla="*/ 370237 w 415956"/>
                <a:gd name="connsiteY3" fmla="*/ 392811 h 481203"/>
                <a:gd name="connsiteX4" fmla="*/ 380809 w 415956"/>
                <a:gd name="connsiteY4" fmla="*/ 342233 h 481203"/>
                <a:gd name="connsiteX5" fmla="*/ 382905 w 415956"/>
                <a:gd name="connsiteY5" fmla="*/ 325184 h 481203"/>
                <a:gd name="connsiteX6" fmla="*/ 387096 w 415956"/>
                <a:gd name="connsiteY6" fmla="*/ 291179 h 481203"/>
                <a:gd name="connsiteX7" fmla="*/ 393954 w 415956"/>
                <a:gd name="connsiteY7" fmla="*/ 235839 h 481203"/>
                <a:gd name="connsiteX8" fmla="*/ 400812 w 415956"/>
                <a:gd name="connsiteY8" fmla="*/ 215075 h 481203"/>
                <a:gd name="connsiteX9" fmla="*/ 403955 w 415956"/>
                <a:gd name="connsiteY9" fmla="*/ 189548 h 481203"/>
                <a:gd name="connsiteX10" fmla="*/ 393287 w 415956"/>
                <a:gd name="connsiteY10" fmla="*/ 170879 h 481203"/>
                <a:gd name="connsiteX11" fmla="*/ 377190 w 415956"/>
                <a:gd name="connsiteY11" fmla="*/ 160306 h 481203"/>
                <a:gd name="connsiteX12" fmla="*/ 387858 w 415956"/>
                <a:gd name="connsiteY12" fmla="*/ 144304 h 481203"/>
                <a:gd name="connsiteX13" fmla="*/ 394811 w 415956"/>
                <a:gd name="connsiteY13" fmla="*/ 123539 h 481203"/>
                <a:gd name="connsiteX14" fmla="*/ 373380 w 415956"/>
                <a:gd name="connsiteY14" fmla="*/ 120968 h 481203"/>
                <a:gd name="connsiteX15" fmla="*/ 384048 w 415956"/>
                <a:gd name="connsiteY15" fmla="*/ 104966 h 481203"/>
                <a:gd name="connsiteX16" fmla="*/ 407003 w 415956"/>
                <a:gd name="connsiteY16" fmla="*/ 94774 h 481203"/>
                <a:gd name="connsiteX17" fmla="*/ 409099 w 415956"/>
                <a:gd name="connsiteY17" fmla="*/ 77819 h 481203"/>
                <a:gd name="connsiteX18" fmla="*/ 415957 w 415956"/>
                <a:gd name="connsiteY18" fmla="*/ 57055 h 481203"/>
                <a:gd name="connsiteX19" fmla="*/ 392430 w 415956"/>
                <a:gd name="connsiteY19" fmla="*/ 36862 h 481203"/>
                <a:gd name="connsiteX20" fmla="*/ 362617 w 415956"/>
                <a:gd name="connsiteY20" fmla="*/ 33147 h 481203"/>
                <a:gd name="connsiteX21" fmla="*/ 346043 w 415956"/>
                <a:gd name="connsiteY21" fmla="*/ 26765 h 481203"/>
                <a:gd name="connsiteX22" fmla="*/ 320421 w 415956"/>
                <a:gd name="connsiteY22" fmla="*/ 23622 h 481203"/>
                <a:gd name="connsiteX23" fmla="*/ 281464 w 415956"/>
                <a:gd name="connsiteY23" fmla="*/ 23146 h 481203"/>
                <a:gd name="connsiteX24" fmla="*/ 267081 w 415956"/>
                <a:gd name="connsiteY24" fmla="*/ 34290 h 481203"/>
                <a:gd name="connsiteX25" fmla="*/ 246221 w 415956"/>
                <a:gd name="connsiteY25" fmla="*/ 27432 h 481203"/>
                <a:gd name="connsiteX26" fmla="*/ 203549 w 415956"/>
                <a:gd name="connsiteY26" fmla="*/ 22193 h 481203"/>
                <a:gd name="connsiteX27" fmla="*/ 58864 w 415956"/>
                <a:gd name="connsiteY27" fmla="*/ 0 h 481203"/>
                <a:gd name="connsiteX28" fmla="*/ 50482 w 415956"/>
                <a:gd name="connsiteY28" fmla="*/ 68104 h 481203"/>
                <a:gd name="connsiteX29" fmla="*/ 45720 w 415956"/>
                <a:gd name="connsiteY29" fmla="*/ 106394 h 481203"/>
                <a:gd name="connsiteX30" fmla="*/ 38862 w 415956"/>
                <a:gd name="connsiteY30" fmla="*/ 127159 h 481203"/>
                <a:gd name="connsiteX31" fmla="*/ 28194 w 415956"/>
                <a:gd name="connsiteY31" fmla="*/ 143161 h 481203"/>
                <a:gd name="connsiteX32" fmla="*/ 0 w 415956"/>
                <a:gd name="connsiteY32" fmla="*/ 195834 h 481203"/>
                <a:gd name="connsiteX33" fmla="*/ 11335 w 415956"/>
                <a:gd name="connsiteY33" fmla="*/ 244793 h 481203"/>
                <a:gd name="connsiteX34" fmla="*/ 17812 w 415956"/>
                <a:gd name="connsiteY34" fmla="*/ 297466 h 481203"/>
                <a:gd name="connsiteX35" fmla="*/ 12097 w 415956"/>
                <a:gd name="connsiteY35" fmla="*/ 344329 h 481203"/>
                <a:gd name="connsiteX36" fmla="*/ 14192 w 415956"/>
                <a:gd name="connsiteY36" fmla="*/ 361855 h 481203"/>
                <a:gd name="connsiteX37" fmla="*/ 12097 w 415956"/>
                <a:gd name="connsiteY37" fmla="*/ 378905 h 481203"/>
                <a:gd name="connsiteX38" fmla="*/ 17526 w 415956"/>
                <a:gd name="connsiteY38" fmla="*/ 405479 h 481203"/>
                <a:gd name="connsiteX39" fmla="*/ 24003 w 415956"/>
                <a:gd name="connsiteY39" fmla="*/ 423577 h 481203"/>
                <a:gd name="connsiteX40" fmla="*/ 66104 w 415956"/>
                <a:gd name="connsiteY40" fmla="*/ 433102 h 481203"/>
                <a:gd name="connsiteX41" fmla="*/ 252984 w 415956"/>
                <a:gd name="connsiteY41" fmla="*/ 464820 h 481203"/>
                <a:gd name="connsiteX42" fmla="*/ 273748 w 415956"/>
                <a:gd name="connsiteY42" fmla="*/ 471678 h 481203"/>
                <a:gd name="connsiteX43" fmla="*/ 350615 w 415956"/>
                <a:gd name="connsiteY43" fmla="*/ 481203 h 481203"/>
                <a:gd name="connsiteX44" fmla="*/ 350615 w 415956"/>
                <a:gd name="connsiteY44" fmla="*/ 481203 h 481203"/>
                <a:gd name="connsiteX45" fmla="*/ 350615 w 415956"/>
                <a:gd name="connsiteY45" fmla="*/ 481203 h 48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15956" h="481203">
                  <a:moveTo>
                    <a:pt x="350615" y="481203"/>
                  </a:moveTo>
                  <a:lnTo>
                    <a:pt x="357568" y="460439"/>
                  </a:lnTo>
                  <a:lnTo>
                    <a:pt x="363950" y="443865"/>
                  </a:lnTo>
                  <a:lnTo>
                    <a:pt x="370237" y="392811"/>
                  </a:lnTo>
                  <a:lnTo>
                    <a:pt x="380809" y="342233"/>
                  </a:lnTo>
                  <a:lnTo>
                    <a:pt x="382905" y="325184"/>
                  </a:lnTo>
                  <a:lnTo>
                    <a:pt x="387096" y="291179"/>
                  </a:lnTo>
                  <a:lnTo>
                    <a:pt x="393954" y="235839"/>
                  </a:lnTo>
                  <a:lnTo>
                    <a:pt x="400812" y="215075"/>
                  </a:lnTo>
                  <a:lnTo>
                    <a:pt x="403955" y="189548"/>
                  </a:lnTo>
                  <a:lnTo>
                    <a:pt x="393287" y="170879"/>
                  </a:lnTo>
                  <a:lnTo>
                    <a:pt x="377190" y="160306"/>
                  </a:lnTo>
                  <a:lnTo>
                    <a:pt x="387858" y="144304"/>
                  </a:lnTo>
                  <a:lnTo>
                    <a:pt x="394811" y="123539"/>
                  </a:lnTo>
                  <a:lnTo>
                    <a:pt x="373380" y="120968"/>
                  </a:lnTo>
                  <a:lnTo>
                    <a:pt x="384048" y="104966"/>
                  </a:lnTo>
                  <a:lnTo>
                    <a:pt x="407003" y="94774"/>
                  </a:lnTo>
                  <a:lnTo>
                    <a:pt x="409099" y="77819"/>
                  </a:lnTo>
                  <a:lnTo>
                    <a:pt x="415957" y="57055"/>
                  </a:lnTo>
                  <a:lnTo>
                    <a:pt x="392430" y="36862"/>
                  </a:lnTo>
                  <a:lnTo>
                    <a:pt x="362617" y="33147"/>
                  </a:lnTo>
                  <a:lnTo>
                    <a:pt x="346043" y="26765"/>
                  </a:lnTo>
                  <a:lnTo>
                    <a:pt x="320421" y="23622"/>
                  </a:lnTo>
                  <a:lnTo>
                    <a:pt x="281464" y="23146"/>
                  </a:lnTo>
                  <a:lnTo>
                    <a:pt x="267081" y="34290"/>
                  </a:lnTo>
                  <a:lnTo>
                    <a:pt x="246221" y="27432"/>
                  </a:lnTo>
                  <a:lnTo>
                    <a:pt x="203549" y="22193"/>
                  </a:lnTo>
                  <a:lnTo>
                    <a:pt x="58864" y="0"/>
                  </a:lnTo>
                  <a:lnTo>
                    <a:pt x="50482" y="68104"/>
                  </a:lnTo>
                  <a:lnTo>
                    <a:pt x="45720" y="106394"/>
                  </a:lnTo>
                  <a:lnTo>
                    <a:pt x="38862" y="127159"/>
                  </a:lnTo>
                  <a:lnTo>
                    <a:pt x="28194" y="143161"/>
                  </a:lnTo>
                  <a:lnTo>
                    <a:pt x="0" y="195834"/>
                  </a:lnTo>
                  <a:lnTo>
                    <a:pt x="11335" y="244793"/>
                  </a:lnTo>
                  <a:lnTo>
                    <a:pt x="17812" y="297466"/>
                  </a:lnTo>
                  <a:lnTo>
                    <a:pt x="12097" y="344329"/>
                  </a:lnTo>
                  <a:lnTo>
                    <a:pt x="14192" y="361855"/>
                  </a:lnTo>
                  <a:lnTo>
                    <a:pt x="12097" y="378905"/>
                  </a:lnTo>
                  <a:lnTo>
                    <a:pt x="17526" y="405479"/>
                  </a:lnTo>
                  <a:lnTo>
                    <a:pt x="24003" y="423577"/>
                  </a:lnTo>
                  <a:lnTo>
                    <a:pt x="66104" y="433102"/>
                  </a:lnTo>
                  <a:lnTo>
                    <a:pt x="252984" y="464820"/>
                  </a:lnTo>
                  <a:lnTo>
                    <a:pt x="273748" y="471678"/>
                  </a:lnTo>
                  <a:lnTo>
                    <a:pt x="350615" y="481203"/>
                  </a:lnTo>
                  <a:lnTo>
                    <a:pt x="350615" y="481203"/>
                  </a:lnTo>
                  <a:lnTo>
                    <a:pt x="350615" y="48120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B0331E6A-4F1D-B7F2-317C-C988D0B07BC0}"/>
                </a:ext>
              </a:extLst>
            </p:cNvPr>
            <p:cNvSpPr/>
            <p:nvPr/>
          </p:nvSpPr>
          <p:spPr>
            <a:xfrm>
              <a:off x="1199856" y="2513810"/>
              <a:ext cx="688270" cy="993509"/>
            </a:xfrm>
            <a:custGeom>
              <a:avLst/>
              <a:gdLst>
                <a:gd name="connsiteX0" fmla="*/ 392239 w 408717"/>
                <a:gd name="connsiteY0" fmla="*/ 589978 h 589978"/>
                <a:gd name="connsiteX1" fmla="*/ 390049 w 408717"/>
                <a:gd name="connsiteY1" fmla="*/ 572357 h 589978"/>
                <a:gd name="connsiteX2" fmla="*/ 400431 w 408717"/>
                <a:gd name="connsiteY2" fmla="*/ 382619 h 589978"/>
                <a:gd name="connsiteX3" fmla="*/ 407289 w 408717"/>
                <a:gd name="connsiteY3" fmla="*/ 327088 h 589978"/>
                <a:gd name="connsiteX4" fmla="*/ 408241 w 408717"/>
                <a:gd name="connsiteY4" fmla="*/ 249079 h 589978"/>
                <a:gd name="connsiteX5" fmla="*/ 408718 w 408717"/>
                <a:gd name="connsiteY5" fmla="*/ 210026 h 589978"/>
                <a:gd name="connsiteX6" fmla="*/ 401764 w 408717"/>
                <a:gd name="connsiteY6" fmla="*/ 196215 h 589978"/>
                <a:gd name="connsiteX7" fmla="*/ 395288 w 408717"/>
                <a:gd name="connsiteY7" fmla="*/ 178022 h 589978"/>
                <a:gd name="connsiteX8" fmla="*/ 380905 w 408717"/>
                <a:gd name="connsiteY8" fmla="*/ 189262 h 589978"/>
                <a:gd name="connsiteX9" fmla="*/ 349948 w 408717"/>
                <a:gd name="connsiteY9" fmla="*/ 194119 h 589978"/>
                <a:gd name="connsiteX10" fmla="*/ 334423 w 408717"/>
                <a:gd name="connsiteY10" fmla="*/ 179165 h 589978"/>
                <a:gd name="connsiteX11" fmla="*/ 337566 w 408717"/>
                <a:gd name="connsiteY11" fmla="*/ 153543 h 589978"/>
                <a:gd name="connsiteX12" fmla="*/ 318325 w 408717"/>
                <a:gd name="connsiteY12" fmla="*/ 133826 h 589978"/>
                <a:gd name="connsiteX13" fmla="*/ 317182 w 408717"/>
                <a:gd name="connsiteY13" fmla="*/ 107632 h 589978"/>
                <a:gd name="connsiteX14" fmla="*/ 314992 w 408717"/>
                <a:gd name="connsiteY14" fmla="*/ 90011 h 589978"/>
                <a:gd name="connsiteX15" fmla="*/ 317087 w 408717"/>
                <a:gd name="connsiteY15" fmla="*/ 72866 h 589978"/>
                <a:gd name="connsiteX16" fmla="*/ 302133 w 408717"/>
                <a:gd name="connsiteY16" fmla="*/ 53721 h 589978"/>
                <a:gd name="connsiteX17" fmla="*/ 285560 w 408717"/>
                <a:gd name="connsiteY17" fmla="*/ 47339 h 589978"/>
                <a:gd name="connsiteX18" fmla="*/ 267462 w 408717"/>
                <a:gd name="connsiteY18" fmla="*/ 53721 h 589978"/>
                <a:gd name="connsiteX19" fmla="*/ 249269 w 408717"/>
                <a:gd name="connsiteY19" fmla="*/ 60198 h 589978"/>
                <a:gd name="connsiteX20" fmla="*/ 232696 w 408717"/>
                <a:gd name="connsiteY20" fmla="*/ 53816 h 589978"/>
                <a:gd name="connsiteX21" fmla="*/ 217170 w 408717"/>
                <a:gd name="connsiteY21" fmla="*/ 38862 h 589978"/>
                <a:gd name="connsiteX22" fmla="*/ 191548 w 408717"/>
                <a:gd name="connsiteY22" fmla="*/ 35719 h 589978"/>
                <a:gd name="connsiteX23" fmla="*/ 175450 w 408717"/>
                <a:gd name="connsiteY23" fmla="*/ 25051 h 589978"/>
                <a:gd name="connsiteX24" fmla="*/ 155162 w 408717"/>
                <a:gd name="connsiteY24" fmla="*/ 13811 h 589978"/>
                <a:gd name="connsiteX25" fmla="*/ 134303 w 408717"/>
                <a:gd name="connsiteY25" fmla="*/ 6953 h 589978"/>
                <a:gd name="connsiteX26" fmla="*/ 113443 w 408717"/>
                <a:gd name="connsiteY26" fmla="*/ 0 h 589978"/>
                <a:gd name="connsiteX27" fmla="*/ 99060 w 408717"/>
                <a:gd name="connsiteY27" fmla="*/ 11239 h 589978"/>
                <a:gd name="connsiteX28" fmla="*/ 80391 w 408717"/>
                <a:gd name="connsiteY28" fmla="*/ 22003 h 589978"/>
                <a:gd name="connsiteX29" fmla="*/ 53721 w 408717"/>
                <a:gd name="connsiteY29" fmla="*/ 27337 h 589978"/>
                <a:gd name="connsiteX30" fmla="*/ 36576 w 408717"/>
                <a:gd name="connsiteY30" fmla="*/ 25241 h 589978"/>
                <a:gd name="connsiteX31" fmla="*/ 28099 w 408717"/>
                <a:gd name="connsiteY31" fmla="*/ 58960 h 589978"/>
                <a:gd name="connsiteX32" fmla="*/ 24384 w 408717"/>
                <a:gd name="connsiteY32" fmla="*/ 88868 h 589978"/>
                <a:gd name="connsiteX33" fmla="*/ 24003 w 408717"/>
                <a:gd name="connsiteY33" fmla="*/ 197358 h 589978"/>
                <a:gd name="connsiteX34" fmla="*/ 5334 w 408717"/>
                <a:gd name="connsiteY34" fmla="*/ 208026 h 589978"/>
                <a:gd name="connsiteX35" fmla="*/ 13430 w 408717"/>
                <a:gd name="connsiteY35" fmla="*/ 282797 h 589978"/>
                <a:gd name="connsiteX36" fmla="*/ 15145 w 408717"/>
                <a:gd name="connsiteY36" fmla="*/ 304705 h 589978"/>
                <a:gd name="connsiteX37" fmla="*/ 10858 w 408717"/>
                <a:gd name="connsiteY37" fmla="*/ 338899 h 589978"/>
                <a:gd name="connsiteX38" fmla="*/ 17336 w 408717"/>
                <a:gd name="connsiteY38" fmla="*/ 357092 h 589978"/>
                <a:gd name="connsiteX39" fmla="*/ 33909 w 408717"/>
                <a:gd name="connsiteY39" fmla="*/ 363474 h 589978"/>
                <a:gd name="connsiteX40" fmla="*/ 20574 w 408717"/>
                <a:gd name="connsiteY40" fmla="*/ 400907 h 589978"/>
                <a:gd name="connsiteX41" fmla="*/ 12097 w 408717"/>
                <a:gd name="connsiteY41" fmla="*/ 434530 h 589978"/>
                <a:gd name="connsiteX42" fmla="*/ 3143 w 408717"/>
                <a:gd name="connsiteY42" fmla="*/ 507206 h 589978"/>
                <a:gd name="connsiteX43" fmla="*/ 0 w 408717"/>
                <a:gd name="connsiteY43" fmla="*/ 567595 h 589978"/>
                <a:gd name="connsiteX44" fmla="*/ 38481 w 408717"/>
                <a:gd name="connsiteY44" fmla="*/ 572357 h 589978"/>
                <a:gd name="connsiteX45" fmla="*/ 349472 w 408717"/>
                <a:gd name="connsiteY45" fmla="*/ 584740 h 589978"/>
                <a:gd name="connsiteX46" fmla="*/ 392239 w 408717"/>
                <a:gd name="connsiteY46" fmla="*/ 589978 h 589978"/>
                <a:gd name="connsiteX47" fmla="*/ 392239 w 408717"/>
                <a:gd name="connsiteY47" fmla="*/ 589978 h 589978"/>
                <a:gd name="connsiteX48" fmla="*/ 392239 w 408717"/>
                <a:gd name="connsiteY48" fmla="*/ 589978 h 58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08717" h="589978">
                  <a:moveTo>
                    <a:pt x="392239" y="589978"/>
                  </a:moveTo>
                  <a:lnTo>
                    <a:pt x="390049" y="572357"/>
                  </a:lnTo>
                  <a:lnTo>
                    <a:pt x="400431" y="382619"/>
                  </a:lnTo>
                  <a:lnTo>
                    <a:pt x="407289" y="327088"/>
                  </a:lnTo>
                  <a:lnTo>
                    <a:pt x="408241" y="249079"/>
                  </a:lnTo>
                  <a:lnTo>
                    <a:pt x="408718" y="210026"/>
                  </a:lnTo>
                  <a:lnTo>
                    <a:pt x="401764" y="196215"/>
                  </a:lnTo>
                  <a:lnTo>
                    <a:pt x="395288" y="178022"/>
                  </a:lnTo>
                  <a:lnTo>
                    <a:pt x="380905" y="189262"/>
                  </a:lnTo>
                  <a:lnTo>
                    <a:pt x="349948" y="194119"/>
                  </a:lnTo>
                  <a:lnTo>
                    <a:pt x="334423" y="179165"/>
                  </a:lnTo>
                  <a:lnTo>
                    <a:pt x="337566" y="153543"/>
                  </a:lnTo>
                  <a:lnTo>
                    <a:pt x="318325" y="133826"/>
                  </a:lnTo>
                  <a:lnTo>
                    <a:pt x="317182" y="107632"/>
                  </a:lnTo>
                  <a:lnTo>
                    <a:pt x="314992" y="90011"/>
                  </a:lnTo>
                  <a:lnTo>
                    <a:pt x="317087" y="72866"/>
                  </a:lnTo>
                  <a:lnTo>
                    <a:pt x="302133" y="53721"/>
                  </a:lnTo>
                  <a:lnTo>
                    <a:pt x="285560" y="47339"/>
                  </a:lnTo>
                  <a:lnTo>
                    <a:pt x="267462" y="53721"/>
                  </a:lnTo>
                  <a:lnTo>
                    <a:pt x="249269" y="60198"/>
                  </a:lnTo>
                  <a:lnTo>
                    <a:pt x="232696" y="53816"/>
                  </a:lnTo>
                  <a:lnTo>
                    <a:pt x="217170" y="38862"/>
                  </a:lnTo>
                  <a:lnTo>
                    <a:pt x="191548" y="35719"/>
                  </a:lnTo>
                  <a:lnTo>
                    <a:pt x="175450" y="25051"/>
                  </a:lnTo>
                  <a:lnTo>
                    <a:pt x="155162" y="13811"/>
                  </a:lnTo>
                  <a:lnTo>
                    <a:pt x="134303" y="6953"/>
                  </a:lnTo>
                  <a:lnTo>
                    <a:pt x="113443" y="0"/>
                  </a:lnTo>
                  <a:lnTo>
                    <a:pt x="99060" y="11239"/>
                  </a:lnTo>
                  <a:lnTo>
                    <a:pt x="80391" y="22003"/>
                  </a:lnTo>
                  <a:lnTo>
                    <a:pt x="53721" y="27337"/>
                  </a:lnTo>
                  <a:lnTo>
                    <a:pt x="36576" y="25241"/>
                  </a:lnTo>
                  <a:lnTo>
                    <a:pt x="28099" y="58960"/>
                  </a:lnTo>
                  <a:lnTo>
                    <a:pt x="24384" y="88868"/>
                  </a:lnTo>
                  <a:lnTo>
                    <a:pt x="24003" y="197358"/>
                  </a:lnTo>
                  <a:lnTo>
                    <a:pt x="5334" y="208026"/>
                  </a:lnTo>
                  <a:lnTo>
                    <a:pt x="13430" y="282797"/>
                  </a:lnTo>
                  <a:lnTo>
                    <a:pt x="15145" y="304705"/>
                  </a:lnTo>
                  <a:lnTo>
                    <a:pt x="10858" y="338899"/>
                  </a:lnTo>
                  <a:lnTo>
                    <a:pt x="17336" y="357092"/>
                  </a:lnTo>
                  <a:lnTo>
                    <a:pt x="33909" y="363474"/>
                  </a:lnTo>
                  <a:lnTo>
                    <a:pt x="20574" y="400907"/>
                  </a:lnTo>
                  <a:lnTo>
                    <a:pt x="12097" y="434530"/>
                  </a:lnTo>
                  <a:lnTo>
                    <a:pt x="3143" y="507206"/>
                  </a:lnTo>
                  <a:lnTo>
                    <a:pt x="0" y="567595"/>
                  </a:lnTo>
                  <a:lnTo>
                    <a:pt x="38481" y="572357"/>
                  </a:lnTo>
                  <a:lnTo>
                    <a:pt x="349472" y="584740"/>
                  </a:lnTo>
                  <a:lnTo>
                    <a:pt x="392239" y="589978"/>
                  </a:lnTo>
                  <a:lnTo>
                    <a:pt x="392239" y="589978"/>
                  </a:lnTo>
                  <a:lnTo>
                    <a:pt x="392239" y="5899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654F314D-0603-4EAA-2628-A60EBFD09F53}"/>
                </a:ext>
              </a:extLst>
            </p:cNvPr>
            <p:cNvSpPr/>
            <p:nvPr/>
          </p:nvSpPr>
          <p:spPr>
            <a:xfrm>
              <a:off x="-2850855" y="150493"/>
              <a:ext cx="635499" cy="660040"/>
            </a:xfrm>
            <a:custGeom>
              <a:avLst/>
              <a:gdLst>
                <a:gd name="connsiteX0" fmla="*/ 74104 w 377380"/>
                <a:gd name="connsiteY0" fmla="*/ 383572 h 391953"/>
                <a:gd name="connsiteX1" fmla="*/ 138874 w 377380"/>
                <a:gd name="connsiteY1" fmla="*/ 387191 h 391953"/>
                <a:gd name="connsiteX2" fmla="*/ 212312 w 377380"/>
                <a:gd name="connsiteY2" fmla="*/ 391954 h 391953"/>
                <a:gd name="connsiteX3" fmla="*/ 214884 w 377380"/>
                <a:gd name="connsiteY3" fmla="*/ 370713 h 391953"/>
                <a:gd name="connsiteX4" fmla="*/ 217551 w 377380"/>
                <a:gd name="connsiteY4" fmla="*/ 349472 h 391953"/>
                <a:gd name="connsiteX5" fmla="*/ 244316 w 377380"/>
                <a:gd name="connsiteY5" fmla="*/ 344138 h 391953"/>
                <a:gd name="connsiteX6" fmla="*/ 275177 w 377380"/>
                <a:gd name="connsiteY6" fmla="*/ 304800 h 391953"/>
                <a:gd name="connsiteX7" fmla="*/ 286893 w 377380"/>
                <a:gd name="connsiteY7" fmla="*/ 280416 h 391953"/>
                <a:gd name="connsiteX8" fmla="*/ 294418 w 377380"/>
                <a:gd name="connsiteY8" fmla="*/ 255365 h 391953"/>
                <a:gd name="connsiteX9" fmla="*/ 305086 w 377380"/>
                <a:gd name="connsiteY9" fmla="*/ 239459 h 391953"/>
                <a:gd name="connsiteX10" fmla="*/ 308229 w 377380"/>
                <a:gd name="connsiteY10" fmla="*/ 213932 h 391953"/>
                <a:gd name="connsiteX11" fmla="*/ 307086 w 377380"/>
                <a:gd name="connsiteY11" fmla="*/ 187928 h 391953"/>
                <a:gd name="connsiteX12" fmla="*/ 327374 w 377380"/>
                <a:gd name="connsiteY12" fmla="*/ 164592 h 391953"/>
                <a:gd name="connsiteX13" fmla="*/ 338042 w 377380"/>
                <a:gd name="connsiteY13" fmla="*/ 148590 h 391953"/>
                <a:gd name="connsiteX14" fmla="*/ 354520 w 377380"/>
                <a:gd name="connsiteY14" fmla="*/ 120491 h 391953"/>
                <a:gd name="connsiteX15" fmla="*/ 348044 w 377380"/>
                <a:gd name="connsiteY15" fmla="*/ 102394 h 391953"/>
                <a:gd name="connsiteX16" fmla="*/ 351758 w 377380"/>
                <a:gd name="connsiteY16" fmla="*/ 72676 h 391953"/>
                <a:gd name="connsiteX17" fmla="*/ 362426 w 377380"/>
                <a:gd name="connsiteY17" fmla="*/ 56769 h 391953"/>
                <a:gd name="connsiteX18" fmla="*/ 377380 w 377380"/>
                <a:gd name="connsiteY18" fmla="*/ 41339 h 391953"/>
                <a:gd name="connsiteX19" fmla="*/ 372999 w 377380"/>
                <a:gd name="connsiteY19" fmla="*/ 6286 h 391953"/>
                <a:gd name="connsiteX20" fmla="*/ 333375 w 377380"/>
                <a:gd name="connsiteY20" fmla="*/ 10001 h 391953"/>
                <a:gd name="connsiteX21" fmla="*/ 316230 w 377380"/>
                <a:gd name="connsiteY21" fmla="*/ 7906 h 391953"/>
                <a:gd name="connsiteX22" fmla="*/ 297466 w 377380"/>
                <a:gd name="connsiteY22" fmla="*/ 18479 h 391953"/>
                <a:gd name="connsiteX23" fmla="*/ 282511 w 377380"/>
                <a:gd name="connsiteY23" fmla="*/ 33909 h 391953"/>
                <a:gd name="connsiteX24" fmla="*/ 267081 w 377380"/>
                <a:gd name="connsiteY24" fmla="*/ 53626 h 391953"/>
                <a:gd name="connsiteX25" fmla="*/ 245173 w 377380"/>
                <a:gd name="connsiteY25" fmla="*/ 55150 h 391953"/>
                <a:gd name="connsiteX26" fmla="*/ 229076 w 377380"/>
                <a:gd name="connsiteY26" fmla="*/ 44577 h 391953"/>
                <a:gd name="connsiteX27" fmla="*/ 226886 w 377380"/>
                <a:gd name="connsiteY27" fmla="*/ 27051 h 391953"/>
                <a:gd name="connsiteX28" fmla="*/ 233744 w 377380"/>
                <a:gd name="connsiteY28" fmla="*/ 6286 h 391953"/>
                <a:gd name="connsiteX29" fmla="*/ 182309 w 377380"/>
                <a:gd name="connsiteY29" fmla="*/ 0 h 391953"/>
                <a:gd name="connsiteX30" fmla="*/ 196882 w 377380"/>
                <a:gd name="connsiteY30" fmla="*/ 23336 h 391953"/>
                <a:gd name="connsiteX31" fmla="*/ 199072 w 377380"/>
                <a:gd name="connsiteY31" fmla="*/ 40862 h 391953"/>
                <a:gd name="connsiteX32" fmla="*/ 192691 w 377380"/>
                <a:gd name="connsiteY32" fmla="*/ 57341 h 391953"/>
                <a:gd name="connsiteX33" fmla="*/ 177736 w 377380"/>
                <a:gd name="connsiteY33" fmla="*/ 72771 h 391953"/>
                <a:gd name="connsiteX34" fmla="*/ 171355 w 377380"/>
                <a:gd name="connsiteY34" fmla="*/ 89249 h 391953"/>
                <a:gd name="connsiteX35" fmla="*/ 189071 w 377380"/>
                <a:gd name="connsiteY35" fmla="*/ 121634 h 391953"/>
                <a:gd name="connsiteX36" fmla="*/ 199834 w 377380"/>
                <a:gd name="connsiteY36" fmla="*/ 140208 h 391953"/>
                <a:gd name="connsiteX37" fmla="*/ 199930 w 377380"/>
                <a:gd name="connsiteY37" fmla="*/ 174688 h 391953"/>
                <a:gd name="connsiteX38" fmla="*/ 188690 w 377380"/>
                <a:gd name="connsiteY38" fmla="*/ 194882 h 391953"/>
                <a:gd name="connsiteX39" fmla="*/ 170497 w 377380"/>
                <a:gd name="connsiteY39" fmla="*/ 201263 h 391953"/>
                <a:gd name="connsiteX40" fmla="*/ 149161 w 377380"/>
                <a:gd name="connsiteY40" fmla="*/ 198691 h 391953"/>
                <a:gd name="connsiteX41" fmla="*/ 128206 w 377380"/>
                <a:gd name="connsiteY41" fmla="*/ 191738 h 391953"/>
                <a:gd name="connsiteX42" fmla="*/ 111061 w 377380"/>
                <a:gd name="connsiteY42" fmla="*/ 189643 h 391953"/>
                <a:gd name="connsiteX43" fmla="*/ 91345 w 377380"/>
                <a:gd name="connsiteY43" fmla="*/ 208788 h 391953"/>
                <a:gd name="connsiteX44" fmla="*/ 97250 w 377380"/>
                <a:gd name="connsiteY44" fmla="*/ 231077 h 391953"/>
                <a:gd name="connsiteX45" fmla="*/ 112871 w 377380"/>
                <a:gd name="connsiteY45" fmla="*/ 245936 h 391953"/>
                <a:gd name="connsiteX46" fmla="*/ 128397 w 377380"/>
                <a:gd name="connsiteY46" fmla="*/ 260794 h 391953"/>
                <a:gd name="connsiteX47" fmla="*/ 148780 w 377380"/>
                <a:gd name="connsiteY47" fmla="*/ 271939 h 391953"/>
                <a:gd name="connsiteX48" fmla="*/ 165354 w 377380"/>
                <a:gd name="connsiteY48" fmla="*/ 278321 h 391953"/>
                <a:gd name="connsiteX49" fmla="*/ 171831 w 377380"/>
                <a:gd name="connsiteY49" fmla="*/ 296418 h 391953"/>
                <a:gd name="connsiteX50" fmla="*/ 161163 w 377380"/>
                <a:gd name="connsiteY50" fmla="*/ 312325 h 391953"/>
                <a:gd name="connsiteX51" fmla="*/ 144590 w 377380"/>
                <a:gd name="connsiteY51" fmla="*/ 305943 h 391953"/>
                <a:gd name="connsiteX52" fmla="*/ 125825 w 377380"/>
                <a:gd name="connsiteY52" fmla="*/ 316611 h 391953"/>
                <a:gd name="connsiteX53" fmla="*/ 103346 w 377380"/>
                <a:gd name="connsiteY53" fmla="*/ 322421 h 391953"/>
                <a:gd name="connsiteX54" fmla="*/ 82486 w 377380"/>
                <a:gd name="connsiteY54" fmla="*/ 315563 h 391953"/>
                <a:gd name="connsiteX55" fmla="*/ 62103 w 377380"/>
                <a:gd name="connsiteY55" fmla="*/ 304419 h 391953"/>
                <a:gd name="connsiteX56" fmla="*/ 27337 w 377380"/>
                <a:gd name="connsiteY56" fmla="*/ 304419 h 391953"/>
                <a:gd name="connsiteX57" fmla="*/ 10668 w 377380"/>
                <a:gd name="connsiteY57" fmla="*/ 298037 h 391953"/>
                <a:gd name="connsiteX58" fmla="*/ 0 w 377380"/>
                <a:gd name="connsiteY58" fmla="*/ 314039 h 391953"/>
                <a:gd name="connsiteX59" fmla="*/ 10763 w 377380"/>
                <a:gd name="connsiteY59" fmla="*/ 332613 h 391953"/>
                <a:gd name="connsiteX60" fmla="*/ 30099 w 377380"/>
                <a:gd name="connsiteY60" fmla="*/ 352235 h 391953"/>
                <a:gd name="connsiteX61" fmla="*/ 46196 w 377380"/>
                <a:gd name="connsiteY61" fmla="*/ 362807 h 391953"/>
                <a:gd name="connsiteX62" fmla="*/ 66008 w 377380"/>
                <a:gd name="connsiteY62" fmla="*/ 378238 h 391953"/>
                <a:gd name="connsiteX63" fmla="*/ 74104 w 377380"/>
                <a:gd name="connsiteY63" fmla="*/ 383572 h 391953"/>
                <a:gd name="connsiteX64" fmla="*/ 74104 w 377380"/>
                <a:gd name="connsiteY64" fmla="*/ 383572 h 391953"/>
                <a:gd name="connsiteX65" fmla="*/ 74104 w 377380"/>
                <a:gd name="connsiteY65" fmla="*/ 383572 h 39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77380" h="391953">
                  <a:moveTo>
                    <a:pt x="74104" y="383572"/>
                  </a:moveTo>
                  <a:lnTo>
                    <a:pt x="138874" y="387191"/>
                  </a:lnTo>
                  <a:lnTo>
                    <a:pt x="212312" y="391954"/>
                  </a:lnTo>
                  <a:lnTo>
                    <a:pt x="214884" y="370713"/>
                  </a:lnTo>
                  <a:lnTo>
                    <a:pt x="217551" y="349472"/>
                  </a:lnTo>
                  <a:lnTo>
                    <a:pt x="244316" y="344138"/>
                  </a:lnTo>
                  <a:lnTo>
                    <a:pt x="275177" y="304800"/>
                  </a:lnTo>
                  <a:lnTo>
                    <a:pt x="286893" y="280416"/>
                  </a:lnTo>
                  <a:lnTo>
                    <a:pt x="294418" y="255365"/>
                  </a:lnTo>
                  <a:lnTo>
                    <a:pt x="305086" y="239459"/>
                  </a:lnTo>
                  <a:lnTo>
                    <a:pt x="308229" y="213932"/>
                  </a:lnTo>
                  <a:lnTo>
                    <a:pt x="307086" y="187928"/>
                  </a:lnTo>
                  <a:lnTo>
                    <a:pt x="327374" y="164592"/>
                  </a:lnTo>
                  <a:lnTo>
                    <a:pt x="338042" y="148590"/>
                  </a:lnTo>
                  <a:lnTo>
                    <a:pt x="354520" y="120491"/>
                  </a:lnTo>
                  <a:lnTo>
                    <a:pt x="348044" y="102394"/>
                  </a:lnTo>
                  <a:lnTo>
                    <a:pt x="351758" y="72676"/>
                  </a:lnTo>
                  <a:lnTo>
                    <a:pt x="362426" y="56769"/>
                  </a:lnTo>
                  <a:lnTo>
                    <a:pt x="377380" y="41339"/>
                  </a:lnTo>
                  <a:lnTo>
                    <a:pt x="372999" y="6286"/>
                  </a:lnTo>
                  <a:lnTo>
                    <a:pt x="333375" y="10001"/>
                  </a:lnTo>
                  <a:lnTo>
                    <a:pt x="316230" y="7906"/>
                  </a:lnTo>
                  <a:lnTo>
                    <a:pt x="297466" y="18479"/>
                  </a:lnTo>
                  <a:lnTo>
                    <a:pt x="282511" y="33909"/>
                  </a:lnTo>
                  <a:lnTo>
                    <a:pt x="267081" y="53626"/>
                  </a:lnTo>
                  <a:lnTo>
                    <a:pt x="245173" y="55150"/>
                  </a:lnTo>
                  <a:lnTo>
                    <a:pt x="229076" y="44577"/>
                  </a:lnTo>
                  <a:lnTo>
                    <a:pt x="226886" y="27051"/>
                  </a:lnTo>
                  <a:lnTo>
                    <a:pt x="233744" y="6286"/>
                  </a:lnTo>
                  <a:lnTo>
                    <a:pt x="182309" y="0"/>
                  </a:lnTo>
                  <a:lnTo>
                    <a:pt x="196882" y="23336"/>
                  </a:lnTo>
                  <a:lnTo>
                    <a:pt x="199072" y="40862"/>
                  </a:lnTo>
                  <a:lnTo>
                    <a:pt x="192691" y="57341"/>
                  </a:lnTo>
                  <a:lnTo>
                    <a:pt x="177736" y="72771"/>
                  </a:lnTo>
                  <a:lnTo>
                    <a:pt x="171355" y="89249"/>
                  </a:lnTo>
                  <a:lnTo>
                    <a:pt x="189071" y="121634"/>
                  </a:lnTo>
                  <a:lnTo>
                    <a:pt x="199834" y="140208"/>
                  </a:lnTo>
                  <a:lnTo>
                    <a:pt x="199930" y="174688"/>
                  </a:lnTo>
                  <a:lnTo>
                    <a:pt x="188690" y="194882"/>
                  </a:lnTo>
                  <a:lnTo>
                    <a:pt x="170497" y="201263"/>
                  </a:lnTo>
                  <a:lnTo>
                    <a:pt x="149161" y="198691"/>
                  </a:lnTo>
                  <a:lnTo>
                    <a:pt x="128206" y="191738"/>
                  </a:lnTo>
                  <a:lnTo>
                    <a:pt x="111061" y="189643"/>
                  </a:lnTo>
                  <a:lnTo>
                    <a:pt x="91345" y="208788"/>
                  </a:lnTo>
                  <a:lnTo>
                    <a:pt x="97250" y="231077"/>
                  </a:lnTo>
                  <a:lnTo>
                    <a:pt x="112871" y="245936"/>
                  </a:lnTo>
                  <a:lnTo>
                    <a:pt x="128397" y="260794"/>
                  </a:lnTo>
                  <a:lnTo>
                    <a:pt x="148780" y="271939"/>
                  </a:lnTo>
                  <a:lnTo>
                    <a:pt x="165354" y="278321"/>
                  </a:lnTo>
                  <a:lnTo>
                    <a:pt x="171831" y="296418"/>
                  </a:lnTo>
                  <a:lnTo>
                    <a:pt x="161163" y="312325"/>
                  </a:lnTo>
                  <a:lnTo>
                    <a:pt x="144590" y="305943"/>
                  </a:lnTo>
                  <a:lnTo>
                    <a:pt x="125825" y="316611"/>
                  </a:lnTo>
                  <a:lnTo>
                    <a:pt x="103346" y="322421"/>
                  </a:lnTo>
                  <a:lnTo>
                    <a:pt x="82486" y="315563"/>
                  </a:lnTo>
                  <a:lnTo>
                    <a:pt x="62103" y="304419"/>
                  </a:lnTo>
                  <a:lnTo>
                    <a:pt x="27337" y="304419"/>
                  </a:lnTo>
                  <a:lnTo>
                    <a:pt x="10668" y="298037"/>
                  </a:lnTo>
                  <a:lnTo>
                    <a:pt x="0" y="314039"/>
                  </a:lnTo>
                  <a:lnTo>
                    <a:pt x="10763" y="332613"/>
                  </a:lnTo>
                  <a:lnTo>
                    <a:pt x="30099" y="352235"/>
                  </a:lnTo>
                  <a:lnTo>
                    <a:pt x="46196" y="362807"/>
                  </a:lnTo>
                  <a:lnTo>
                    <a:pt x="66008" y="378238"/>
                  </a:lnTo>
                  <a:lnTo>
                    <a:pt x="74104" y="383572"/>
                  </a:lnTo>
                  <a:lnTo>
                    <a:pt x="74104" y="383572"/>
                  </a:lnTo>
                  <a:lnTo>
                    <a:pt x="74104" y="38357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E6FAE46A-A298-EA16-E01A-D29F21AE59D5}"/>
                </a:ext>
              </a:extLst>
            </p:cNvPr>
            <p:cNvSpPr/>
            <p:nvPr/>
          </p:nvSpPr>
          <p:spPr>
            <a:xfrm>
              <a:off x="-3351781" y="1317073"/>
              <a:ext cx="1066331" cy="823647"/>
            </a:xfrm>
            <a:custGeom>
              <a:avLst/>
              <a:gdLst>
                <a:gd name="connsiteX0" fmla="*/ 39529 w 633222"/>
                <a:gd name="connsiteY0" fmla="*/ 489109 h 489108"/>
                <a:gd name="connsiteX1" fmla="*/ 58674 w 633222"/>
                <a:gd name="connsiteY1" fmla="*/ 474250 h 489108"/>
                <a:gd name="connsiteX2" fmla="*/ 66104 w 633222"/>
                <a:gd name="connsiteY2" fmla="*/ 449199 h 489108"/>
                <a:gd name="connsiteX3" fmla="*/ 72485 w 633222"/>
                <a:gd name="connsiteY3" fmla="*/ 432721 h 489108"/>
                <a:gd name="connsiteX4" fmla="*/ 91059 w 633222"/>
                <a:gd name="connsiteY4" fmla="*/ 422053 h 489108"/>
                <a:gd name="connsiteX5" fmla="*/ 104394 w 633222"/>
                <a:gd name="connsiteY5" fmla="*/ 419386 h 489108"/>
                <a:gd name="connsiteX6" fmla="*/ 119253 w 633222"/>
                <a:gd name="connsiteY6" fmla="*/ 403955 h 489108"/>
                <a:gd name="connsiteX7" fmla="*/ 133636 w 633222"/>
                <a:gd name="connsiteY7" fmla="*/ 392811 h 489108"/>
                <a:gd name="connsiteX8" fmla="*/ 151733 w 633222"/>
                <a:gd name="connsiteY8" fmla="*/ 386429 h 489108"/>
                <a:gd name="connsiteX9" fmla="*/ 161830 w 633222"/>
                <a:gd name="connsiteY9" fmla="*/ 374714 h 489108"/>
                <a:gd name="connsiteX10" fmla="*/ 179927 w 633222"/>
                <a:gd name="connsiteY10" fmla="*/ 368236 h 489108"/>
                <a:gd name="connsiteX11" fmla="*/ 198596 w 633222"/>
                <a:gd name="connsiteY11" fmla="*/ 357664 h 489108"/>
                <a:gd name="connsiteX12" fmla="*/ 219837 w 633222"/>
                <a:gd name="connsiteY12" fmla="*/ 360236 h 489108"/>
                <a:gd name="connsiteX13" fmla="*/ 235839 w 633222"/>
                <a:gd name="connsiteY13" fmla="*/ 370903 h 489108"/>
                <a:gd name="connsiteX14" fmla="*/ 253460 w 633222"/>
                <a:gd name="connsiteY14" fmla="*/ 368713 h 489108"/>
                <a:gd name="connsiteX15" fmla="*/ 269939 w 633222"/>
                <a:gd name="connsiteY15" fmla="*/ 375094 h 489108"/>
                <a:gd name="connsiteX16" fmla="*/ 290703 w 633222"/>
                <a:gd name="connsiteY16" fmla="*/ 381953 h 489108"/>
                <a:gd name="connsiteX17" fmla="*/ 309372 w 633222"/>
                <a:gd name="connsiteY17" fmla="*/ 371285 h 489108"/>
                <a:gd name="connsiteX18" fmla="*/ 331184 w 633222"/>
                <a:gd name="connsiteY18" fmla="*/ 369665 h 489108"/>
                <a:gd name="connsiteX19" fmla="*/ 348234 w 633222"/>
                <a:gd name="connsiteY19" fmla="*/ 371761 h 489108"/>
                <a:gd name="connsiteX20" fmla="*/ 350425 w 633222"/>
                <a:gd name="connsiteY20" fmla="*/ 389287 h 489108"/>
                <a:gd name="connsiteX21" fmla="*/ 375952 w 633222"/>
                <a:gd name="connsiteY21" fmla="*/ 392430 h 489108"/>
                <a:gd name="connsiteX22" fmla="*/ 387191 w 633222"/>
                <a:gd name="connsiteY22" fmla="*/ 406813 h 489108"/>
                <a:gd name="connsiteX23" fmla="*/ 403669 w 633222"/>
                <a:gd name="connsiteY23" fmla="*/ 413194 h 489108"/>
                <a:gd name="connsiteX24" fmla="*/ 419671 w 633222"/>
                <a:gd name="connsiteY24" fmla="*/ 423767 h 489108"/>
                <a:gd name="connsiteX25" fmla="*/ 430911 w 633222"/>
                <a:gd name="connsiteY25" fmla="*/ 438150 h 489108"/>
                <a:gd name="connsiteX26" fmla="*/ 446437 w 633222"/>
                <a:gd name="connsiteY26" fmla="*/ 453009 h 489108"/>
                <a:gd name="connsiteX27" fmla="*/ 459677 w 633222"/>
                <a:gd name="connsiteY27" fmla="*/ 450342 h 489108"/>
                <a:gd name="connsiteX28" fmla="*/ 478346 w 633222"/>
                <a:gd name="connsiteY28" fmla="*/ 439674 h 489108"/>
                <a:gd name="connsiteX29" fmla="*/ 496253 w 633222"/>
                <a:gd name="connsiteY29" fmla="*/ 329565 h 489108"/>
                <a:gd name="connsiteX30" fmla="*/ 533400 w 633222"/>
                <a:gd name="connsiteY30" fmla="*/ 273749 h 489108"/>
                <a:gd name="connsiteX31" fmla="*/ 540830 w 633222"/>
                <a:gd name="connsiteY31" fmla="*/ 248698 h 489108"/>
                <a:gd name="connsiteX32" fmla="*/ 530638 w 633222"/>
                <a:gd name="connsiteY32" fmla="*/ 225838 h 489108"/>
                <a:gd name="connsiteX33" fmla="*/ 537020 w 633222"/>
                <a:gd name="connsiteY33" fmla="*/ 209360 h 489108"/>
                <a:gd name="connsiteX34" fmla="*/ 547688 w 633222"/>
                <a:gd name="connsiteY34" fmla="*/ 193453 h 489108"/>
                <a:gd name="connsiteX35" fmla="*/ 562547 w 633222"/>
                <a:gd name="connsiteY35" fmla="*/ 177927 h 489108"/>
                <a:gd name="connsiteX36" fmla="*/ 569405 w 633222"/>
                <a:gd name="connsiteY36" fmla="*/ 157258 h 489108"/>
                <a:gd name="connsiteX37" fmla="*/ 615791 w 633222"/>
                <a:gd name="connsiteY37" fmla="*/ 167259 h 489108"/>
                <a:gd name="connsiteX38" fmla="*/ 617887 w 633222"/>
                <a:gd name="connsiteY38" fmla="*/ 150209 h 489108"/>
                <a:gd name="connsiteX39" fmla="*/ 620554 w 633222"/>
                <a:gd name="connsiteY39" fmla="*/ 128969 h 489108"/>
                <a:gd name="connsiteX40" fmla="*/ 626364 w 633222"/>
                <a:gd name="connsiteY40" fmla="*/ 116777 h 489108"/>
                <a:gd name="connsiteX41" fmla="*/ 633222 w 633222"/>
                <a:gd name="connsiteY41" fmla="*/ 96012 h 489108"/>
                <a:gd name="connsiteX42" fmla="*/ 623030 w 633222"/>
                <a:gd name="connsiteY42" fmla="*/ 73152 h 489108"/>
                <a:gd name="connsiteX43" fmla="*/ 616172 w 633222"/>
                <a:gd name="connsiteY43" fmla="*/ 59341 h 489108"/>
                <a:gd name="connsiteX44" fmla="*/ 604933 w 633222"/>
                <a:gd name="connsiteY44" fmla="*/ 45053 h 489108"/>
                <a:gd name="connsiteX45" fmla="*/ 593693 w 633222"/>
                <a:gd name="connsiteY45" fmla="*/ 30671 h 489108"/>
                <a:gd name="connsiteX46" fmla="*/ 578739 w 633222"/>
                <a:gd name="connsiteY46" fmla="*/ 11525 h 489108"/>
                <a:gd name="connsiteX47" fmla="*/ 485013 w 633222"/>
                <a:gd name="connsiteY47" fmla="*/ 0 h 489108"/>
                <a:gd name="connsiteX48" fmla="*/ 478631 w 633222"/>
                <a:gd name="connsiteY48" fmla="*/ 16478 h 489108"/>
                <a:gd name="connsiteX49" fmla="*/ 461105 w 633222"/>
                <a:gd name="connsiteY49" fmla="*/ 18574 h 489108"/>
                <a:gd name="connsiteX50" fmla="*/ 444056 w 633222"/>
                <a:gd name="connsiteY50" fmla="*/ 16478 h 489108"/>
                <a:gd name="connsiteX51" fmla="*/ 423767 w 633222"/>
                <a:gd name="connsiteY51" fmla="*/ 5334 h 489108"/>
                <a:gd name="connsiteX52" fmla="*/ 408908 w 633222"/>
                <a:gd name="connsiteY52" fmla="*/ 20860 h 489108"/>
                <a:gd name="connsiteX53" fmla="*/ 391859 w 633222"/>
                <a:gd name="connsiteY53" fmla="*/ 18669 h 489108"/>
                <a:gd name="connsiteX54" fmla="*/ 373761 w 633222"/>
                <a:gd name="connsiteY54" fmla="*/ 25146 h 489108"/>
                <a:gd name="connsiteX55" fmla="*/ 348139 w 633222"/>
                <a:gd name="connsiteY55" fmla="*/ 22003 h 489108"/>
                <a:gd name="connsiteX56" fmla="*/ 337566 w 633222"/>
                <a:gd name="connsiteY56" fmla="*/ 37910 h 489108"/>
                <a:gd name="connsiteX57" fmla="*/ 330613 w 633222"/>
                <a:gd name="connsiteY57" fmla="*/ 58674 h 489108"/>
                <a:gd name="connsiteX58" fmla="*/ 312039 w 633222"/>
                <a:gd name="connsiteY58" fmla="*/ 69342 h 489108"/>
                <a:gd name="connsiteX59" fmla="*/ 288512 w 633222"/>
                <a:gd name="connsiteY59" fmla="*/ 49149 h 489108"/>
                <a:gd name="connsiteX60" fmla="*/ 264033 w 633222"/>
                <a:gd name="connsiteY60" fmla="*/ 37529 h 489108"/>
                <a:gd name="connsiteX61" fmla="*/ 246507 w 633222"/>
                <a:gd name="connsiteY61" fmla="*/ 39624 h 489108"/>
                <a:gd name="connsiteX62" fmla="*/ 224123 w 633222"/>
                <a:gd name="connsiteY62" fmla="*/ 45529 h 489108"/>
                <a:gd name="connsiteX63" fmla="*/ 203930 w 633222"/>
                <a:gd name="connsiteY63" fmla="*/ 68961 h 489108"/>
                <a:gd name="connsiteX64" fmla="*/ 209836 w 633222"/>
                <a:gd name="connsiteY64" fmla="*/ 91250 h 489108"/>
                <a:gd name="connsiteX65" fmla="*/ 242316 w 633222"/>
                <a:gd name="connsiteY65" fmla="*/ 108204 h 489108"/>
                <a:gd name="connsiteX66" fmla="*/ 266795 w 633222"/>
                <a:gd name="connsiteY66" fmla="*/ 119920 h 489108"/>
                <a:gd name="connsiteX67" fmla="*/ 273272 w 633222"/>
                <a:gd name="connsiteY67" fmla="*/ 137922 h 489108"/>
                <a:gd name="connsiteX68" fmla="*/ 249365 w 633222"/>
                <a:gd name="connsiteY68" fmla="*/ 156591 h 489108"/>
                <a:gd name="connsiteX69" fmla="*/ 231743 w 633222"/>
                <a:gd name="connsiteY69" fmla="*/ 158782 h 489108"/>
                <a:gd name="connsiteX70" fmla="*/ 206693 w 633222"/>
                <a:gd name="connsiteY70" fmla="*/ 151352 h 489108"/>
                <a:gd name="connsiteX71" fmla="*/ 192881 w 633222"/>
                <a:gd name="connsiteY71" fmla="*/ 158306 h 489108"/>
                <a:gd name="connsiteX72" fmla="*/ 173736 w 633222"/>
                <a:gd name="connsiteY72" fmla="*/ 173165 h 489108"/>
                <a:gd name="connsiteX73" fmla="*/ 171069 w 633222"/>
                <a:gd name="connsiteY73" fmla="*/ 194405 h 489108"/>
                <a:gd name="connsiteX74" fmla="*/ 146685 w 633222"/>
                <a:gd name="connsiteY74" fmla="*/ 217361 h 489108"/>
                <a:gd name="connsiteX75" fmla="*/ 124778 w 633222"/>
                <a:gd name="connsiteY75" fmla="*/ 218980 h 489108"/>
                <a:gd name="connsiteX76" fmla="*/ 106680 w 633222"/>
                <a:gd name="connsiteY76" fmla="*/ 225362 h 489108"/>
                <a:gd name="connsiteX77" fmla="*/ 81153 w 633222"/>
                <a:gd name="connsiteY77" fmla="*/ 222218 h 489108"/>
                <a:gd name="connsiteX78" fmla="*/ 61436 w 633222"/>
                <a:gd name="connsiteY78" fmla="*/ 206788 h 489108"/>
                <a:gd name="connsiteX79" fmla="*/ 47054 w 633222"/>
                <a:gd name="connsiteY79" fmla="*/ 218027 h 489108"/>
                <a:gd name="connsiteX80" fmla="*/ 14573 w 633222"/>
                <a:gd name="connsiteY80" fmla="*/ 235553 h 489108"/>
                <a:gd name="connsiteX81" fmla="*/ 12002 w 633222"/>
                <a:gd name="connsiteY81" fmla="*/ 291370 h 489108"/>
                <a:gd name="connsiteX82" fmla="*/ 22670 w 633222"/>
                <a:gd name="connsiteY82" fmla="*/ 310039 h 489108"/>
                <a:gd name="connsiteX83" fmla="*/ 32861 w 633222"/>
                <a:gd name="connsiteY83" fmla="*/ 332804 h 489108"/>
                <a:gd name="connsiteX84" fmla="*/ 65913 w 633222"/>
                <a:gd name="connsiteY84" fmla="*/ 345567 h 489108"/>
                <a:gd name="connsiteX85" fmla="*/ 85630 w 633222"/>
                <a:gd name="connsiteY85" fmla="*/ 326422 h 489108"/>
                <a:gd name="connsiteX86" fmla="*/ 107442 w 633222"/>
                <a:gd name="connsiteY86" fmla="*/ 324803 h 489108"/>
                <a:gd name="connsiteX87" fmla="*/ 112776 w 633222"/>
                <a:gd name="connsiteY87" fmla="*/ 351377 h 489108"/>
                <a:gd name="connsiteX88" fmla="*/ 83534 w 633222"/>
                <a:gd name="connsiteY88" fmla="*/ 377952 h 489108"/>
                <a:gd name="connsiteX89" fmla="*/ 64960 w 633222"/>
                <a:gd name="connsiteY89" fmla="*/ 388620 h 489108"/>
                <a:gd name="connsiteX90" fmla="*/ 47911 w 633222"/>
                <a:gd name="connsiteY90" fmla="*/ 386525 h 489108"/>
                <a:gd name="connsiteX91" fmla="*/ 11144 w 633222"/>
                <a:gd name="connsiteY91" fmla="*/ 403574 h 489108"/>
                <a:gd name="connsiteX92" fmla="*/ 0 w 633222"/>
                <a:gd name="connsiteY92" fmla="*/ 423767 h 489108"/>
                <a:gd name="connsiteX93" fmla="*/ 12859 w 633222"/>
                <a:gd name="connsiteY93" fmla="*/ 459962 h 489108"/>
                <a:gd name="connsiteX94" fmla="*/ 41624 w 633222"/>
                <a:gd name="connsiteY94" fmla="*/ 472154 h 489108"/>
                <a:gd name="connsiteX95" fmla="*/ 39529 w 633222"/>
                <a:gd name="connsiteY95" fmla="*/ 489109 h 489108"/>
                <a:gd name="connsiteX96" fmla="*/ 39529 w 633222"/>
                <a:gd name="connsiteY96" fmla="*/ 489109 h 489108"/>
                <a:gd name="connsiteX97" fmla="*/ 39529 w 633222"/>
                <a:gd name="connsiteY97" fmla="*/ 489109 h 48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633222" h="489108">
                  <a:moveTo>
                    <a:pt x="39529" y="489109"/>
                  </a:moveTo>
                  <a:lnTo>
                    <a:pt x="58674" y="474250"/>
                  </a:lnTo>
                  <a:lnTo>
                    <a:pt x="66104" y="449199"/>
                  </a:lnTo>
                  <a:lnTo>
                    <a:pt x="72485" y="432721"/>
                  </a:lnTo>
                  <a:lnTo>
                    <a:pt x="91059" y="422053"/>
                  </a:lnTo>
                  <a:lnTo>
                    <a:pt x="104394" y="419386"/>
                  </a:lnTo>
                  <a:lnTo>
                    <a:pt x="119253" y="403955"/>
                  </a:lnTo>
                  <a:lnTo>
                    <a:pt x="133636" y="392811"/>
                  </a:lnTo>
                  <a:lnTo>
                    <a:pt x="151733" y="386429"/>
                  </a:lnTo>
                  <a:lnTo>
                    <a:pt x="161830" y="374714"/>
                  </a:lnTo>
                  <a:lnTo>
                    <a:pt x="179927" y="368236"/>
                  </a:lnTo>
                  <a:lnTo>
                    <a:pt x="198596" y="357664"/>
                  </a:lnTo>
                  <a:lnTo>
                    <a:pt x="219837" y="360236"/>
                  </a:lnTo>
                  <a:lnTo>
                    <a:pt x="235839" y="370903"/>
                  </a:lnTo>
                  <a:lnTo>
                    <a:pt x="253460" y="368713"/>
                  </a:lnTo>
                  <a:lnTo>
                    <a:pt x="269939" y="375094"/>
                  </a:lnTo>
                  <a:lnTo>
                    <a:pt x="290703" y="381953"/>
                  </a:lnTo>
                  <a:lnTo>
                    <a:pt x="309372" y="371285"/>
                  </a:lnTo>
                  <a:lnTo>
                    <a:pt x="331184" y="369665"/>
                  </a:lnTo>
                  <a:lnTo>
                    <a:pt x="348234" y="371761"/>
                  </a:lnTo>
                  <a:lnTo>
                    <a:pt x="350425" y="389287"/>
                  </a:lnTo>
                  <a:lnTo>
                    <a:pt x="375952" y="392430"/>
                  </a:lnTo>
                  <a:lnTo>
                    <a:pt x="387191" y="406813"/>
                  </a:lnTo>
                  <a:lnTo>
                    <a:pt x="403669" y="413194"/>
                  </a:lnTo>
                  <a:lnTo>
                    <a:pt x="419671" y="423767"/>
                  </a:lnTo>
                  <a:lnTo>
                    <a:pt x="430911" y="438150"/>
                  </a:lnTo>
                  <a:lnTo>
                    <a:pt x="446437" y="453009"/>
                  </a:lnTo>
                  <a:lnTo>
                    <a:pt x="459677" y="450342"/>
                  </a:lnTo>
                  <a:lnTo>
                    <a:pt x="478346" y="439674"/>
                  </a:lnTo>
                  <a:lnTo>
                    <a:pt x="496253" y="329565"/>
                  </a:lnTo>
                  <a:lnTo>
                    <a:pt x="533400" y="273749"/>
                  </a:lnTo>
                  <a:lnTo>
                    <a:pt x="540830" y="248698"/>
                  </a:lnTo>
                  <a:lnTo>
                    <a:pt x="530638" y="225838"/>
                  </a:lnTo>
                  <a:lnTo>
                    <a:pt x="537020" y="209360"/>
                  </a:lnTo>
                  <a:lnTo>
                    <a:pt x="547688" y="193453"/>
                  </a:lnTo>
                  <a:lnTo>
                    <a:pt x="562547" y="177927"/>
                  </a:lnTo>
                  <a:lnTo>
                    <a:pt x="569405" y="157258"/>
                  </a:lnTo>
                  <a:lnTo>
                    <a:pt x="615791" y="167259"/>
                  </a:lnTo>
                  <a:lnTo>
                    <a:pt x="617887" y="150209"/>
                  </a:lnTo>
                  <a:lnTo>
                    <a:pt x="620554" y="128969"/>
                  </a:lnTo>
                  <a:lnTo>
                    <a:pt x="626364" y="116777"/>
                  </a:lnTo>
                  <a:lnTo>
                    <a:pt x="633222" y="96012"/>
                  </a:lnTo>
                  <a:lnTo>
                    <a:pt x="623030" y="73152"/>
                  </a:lnTo>
                  <a:lnTo>
                    <a:pt x="616172" y="59341"/>
                  </a:lnTo>
                  <a:lnTo>
                    <a:pt x="604933" y="45053"/>
                  </a:lnTo>
                  <a:lnTo>
                    <a:pt x="593693" y="30671"/>
                  </a:lnTo>
                  <a:lnTo>
                    <a:pt x="578739" y="11525"/>
                  </a:lnTo>
                  <a:lnTo>
                    <a:pt x="485013" y="0"/>
                  </a:lnTo>
                  <a:lnTo>
                    <a:pt x="478631" y="16478"/>
                  </a:lnTo>
                  <a:lnTo>
                    <a:pt x="461105" y="18574"/>
                  </a:lnTo>
                  <a:lnTo>
                    <a:pt x="444056" y="16478"/>
                  </a:lnTo>
                  <a:lnTo>
                    <a:pt x="423767" y="5334"/>
                  </a:lnTo>
                  <a:lnTo>
                    <a:pt x="408908" y="20860"/>
                  </a:lnTo>
                  <a:lnTo>
                    <a:pt x="391859" y="18669"/>
                  </a:lnTo>
                  <a:lnTo>
                    <a:pt x="373761" y="25146"/>
                  </a:lnTo>
                  <a:lnTo>
                    <a:pt x="348139" y="22003"/>
                  </a:lnTo>
                  <a:lnTo>
                    <a:pt x="337566" y="37910"/>
                  </a:lnTo>
                  <a:lnTo>
                    <a:pt x="330613" y="58674"/>
                  </a:lnTo>
                  <a:lnTo>
                    <a:pt x="312039" y="69342"/>
                  </a:lnTo>
                  <a:lnTo>
                    <a:pt x="288512" y="49149"/>
                  </a:lnTo>
                  <a:lnTo>
                    <a:pt x="264033" y="37529"/>
                  </a:lnTo>
                  <a:lnTo>
                    <a:pt x="246507" y="39624"/>
                  </a:lnTo>
                  <a:lnTo>
                    <a:pt x="224123" y="45529"/>
                  </a:lnTo>
                  <a:lnTo>
                    <a:pt x="203930" y="68961"/>
                  </a:lnTo>
                  <a:lnTo>
                    <a:pt x="209836" y="91250"/>
                  </a:lnTo>
                  <a:lnTo>
                    <a:pt x="242316" y="108204"/>
                  </a:lnTo>
                  <a:lnTo>
                    <a:pt x="266795" y="119920"/>
                  </a:lnTo>
                  <a:lnTo>
                    <a:pt x="273272" y="137922"/>
                  </a:lnTo>
                  <a:lnTo>
                    <a:pt x="249365" y="156591"/>
                  </a:lnTo>
                  <a:lnTo>
                    <a:pt x="231743" y="158782"/>
                  </a:lnTo>
                  <a:lnTo>
                    <a:pt x="206693" y="151352"/>
                  </a:lnTo>
                  <a:lnTo>
                    <a:pt x="192881" y="158306"/>
                  </a:lnTo>
                  <a:lnTo>
                    <a:pt x="173736" y="173165"/>
                  </a:lnTo>
                  <a:lnTo>
                    <a:pt x="171069" y="194405"/>
                  </a:lnTo>
                  <a:lnTo>
                    <a:pt x="146685" y="217361"/>
                  </a:lnTo>
                  <a:lnTo>
                    <a:pt x="124778" y="218980"/>
                  </a:lnTo>
                  <a:lnTo>
                    <a:pt x="106680" y="225362"/>
                  </a:lnTo>
                  <a:lnTo>
                    <a:pt x="81153" y="222218"/>
                  </a:lnTo>
                  <a:lnTo>
                    <a:pt x="61436" y="206788"/>
                  </a:lnTo>
                  <a:lnTo>
                    <a:pt x="47054" y="218027"/>
                  </a:lnTo>
                  <a:lnTo>
                    <a:pt x="14573" y="235553"/>
                  </a:lnTo>
                  <a:lnTo>
                    <a:pt x="12002" y="291370"/>
                  </a:lnTo>
                  <a:lnTo>
                    <a:pt x="22670" y="310039"/>
                  </a:lnTo>
                  <a:lnTo>
                    <a:pt x="32861" y="332804"/>
                  </a:lnTo>
                  <a:lnTo>
                    <a:pt x="65913" y="345567"/>
                  </a:lnTo>
                  <a:lnTo>
                    <a:pt x="85630" y="326422"/>
                  </a:lnTo>
                  <a:lnTo>
                    <a:pt x="107442" y="324803"/>
                  </a:lnTo>
                  <a:lnTo>
                    <a:pt x="112776" y="351377"/>
                  </a:lnTo>
                  <a:lnTo>
                    <a:pt x="83534" y="377952"/>
                  </a:lnTo>
                  <a:lnTo>
                    <a:pt x="64960" y="388620"/>
                  </a:lnTo>
                  <a:lnTo>
                    <a:pt x="47911" y="386525"/>
                  </a:lnTo>
                  <a:lnTo>
                    <a:pt x="11144" y="403574"/>
                  </a:lnTo>
                  <a:lnTo>
                    <a:pt x="0" y="423767"/>
                  </a:lnTo>
                  <a:lnTo>
                    <a:pt x="12859" y="459962"/>
                  </a:lnTo>
                  <a:lnTo>
                    <a:pt x="41624" y="472154"/>
                  </a:lnTo>
                  <a:lnTo>
                    <a:pt x="39529" y="489109"/>
                  </a:lnTo>
                  <a:lnTo>
                    <a:pt x="39529" y="489109"/>
                  </a:lnTo>
                  <a:lnTo>
                    <a:pt x="39529" y="4891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8FF44AFE-C1C1-5EFD-8CE7-D2E61DCFE73D}"/>
                </a:ext>
              </a:extLst>
            </p:cNvPr>
            <p:cNvSpPr/>
            <p:nvPr/>
          </p:nvSpPr>
          <p:spPr>
            <a:xfrm>
              <a:off x="-1892312" y="1675725"/>
              <a:ext cx="831827" cy="788359"/>
            </a:xfrm>
            <a:custGeom>
              <a:avLst/>
              <a:gdLst>
                <a:gd name="connsiteX0" fmla="*/ 261938 w 493966"/>
                <a:gd name="connsiteY0" fmla="*/ 468154 h 468153"/>
                <a:gd name="connsiteX1" fmla="*/ 404527 w 493966"/>
                <a:gd name="connsiteY1" fmla="*/ 399193 h 468153"/>
                <a:gd name="connsiteX2" fmla="*/ 424720 w 493966"/>
                <a:gd name="connsiteY2" fmla="*/ 375761 h 468153"/>
                <a:gd name="connsiteX3" fmla="*/ 450723 w 493966"/>
                <a:gd name="connsiteY3" fmla="*/ 339947 h 468153"/>
                <a:gd name="connsiteX4" fmla="*/ 473107 w 493966"/>
                <a:gd name="connsiteY4" fmla="*/ 299466 h 468153"/>
                <a:gd name="connsiteX5" fmla="*/ 475679 w 493966"/>
                <a:gd name="connsiteY5" fmla="*/ 278130 h 468153"/>
                <a:gd name="connsiteX6" fmla="*/ 477202 w 493966"/>
                <a:gd name="connsiteY6" fmla="*/ 230696 h 468153"/>
                <a:gd name="connsiteX7" fmla="*/ 488918 w 493966"/>
                <a:gd name="connsiteY7" fmla="*/ 206216 h 468153"/>
                <a:gd name="connsiteX8" fmla="*/ 493967 w 493966"/>
                <a:gd name="connsiteY8" fmla="*/ 25051 h 468153"/>
                <a:gd name="connsiteX9" fmla="*/ 394906 w 493966"/>
                <a:gd name="connsiteY9" fmla="*/ 21527 h 468153"/>
                <a:gd name="connsiteX10" fmla="*/ 185738 w 493966"/>
                <a:gd name="connsiteY10" fmla="*/ 0 h 468153"/>
                <a:gd name="connsiteX11" fmla="*/ 201168 w 493966"/>
                <a:gd name="connsiteY11" fmla="*/ 14859 h 468153"/>
                <a:gd name="connsiteX12" fmla="*/ 154972 w 493966"/>
                <a:gd name="connsiteY12" fmla="*/ 74104 h 468153"/>
                <a:gd name="connsiteX13" fmla="*/ 71438 w 493966"/>
                <a:gd name="connsiteY13" fmla="*/ 154686 h 468153"/>
                <a:gd name="connsiteX14" fmla="*/ 51244 w 493966"/>
                <a:gd name="connsiteY14" fmla="*/ 143542 h 468153"/>
                <a:gd name="connsiteX15" fmla="*/ 30480 w 493966"/>
                <a:gd name="connsiteY15" fmla="*/ 136589 h 468153"/>
                <a:gd name="connsiteX16" fmla="*/ 7906 w 493966"/>
                <a:gd name="connsiteY16" fmla="*/ 354616 h 468153"/>
                <a:gd name="connsiteX17" fmla="*/ 0 w 493966"/>
                <a:gd name="connsiteY17" fmla="*/ 453104 h 468153"/>
                <a:gd name="connsiteX18" fmla="*/ 133159 w 493966"/>
                <a:gd name="connsiteY18" fmla="*/ 460915 h 468153"/>
                <a:gd name="connsiteX19" fmla="*/ 261938 w 493966"/>
                <a:gd name="connsiteY19" fmla="*/ 468154 h 468153"/>
                <a:gd name="connsiteX20" fmla="*/ 261938 w 493966"/>
                <a:gd name="connsiteY20" fmla="*/ 468154 h 468153"/>
                <a:gd name="connsiteX21" fmla="*/ 261938 w 493966"/>
                <a:gd name="connsiteY21" fmla="*/ 468154 h 4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3966" h="468153">
                  <a:moveTo>
                    <a:pt x="261938" y="468154"/>
                  </a:moveTo>
                  <a:lnTo>
                    <a:pt x="404527" y="399193"/>
                  </a:lnTo>
                  <a:lnTo>
                    <a:pt x="424720" y="375761"/>
                  </a:lnTo>
                  <a:lnTo>
                    <a:pt x="450723" y="339947"/>
                  </a:lnTo>
                  <a:lnTo>
                    <a:pt x="473107" y="299466"/>
                  </a:lnTo>
                  <a:lnTo>
                    <a:pt x="475679" y="278130"/>
                  </a:lnTo>
                  <a:lnTo>
                    <a:pt x="477202" y="230696"/>
                  </a:lnTo>
                  <a:lnTo>
                    <a:pt x="488918" y="206216"/>
                  </a:lnTo>
                  <a:lnTo>
                    <a:pt x="493967" y="25051"/>
                  </a:lnTo>
                  <a:lnTo>
                    <a:pt x="394906" y="21527"/>
                  </a:lnTo>
                  <a:lnTo>
                    <a:pt x="185738" y="0"/>
                  </a:lnTo>
                  <a:lnTo>
                    <a:pt x="201168" y="14859"/>
                  </a:lnTo>
                  <a:lnTo>
                    <a:pt x="154972" y="74104"/>
                  </a:lnTo>
                  <a:lnTo>
                    <a:pt x="71438" y="154686"/>
                  </a:lnTo>
                  <a:lnTo>
                    <a:pt x="51244" y="143542"/>
                  </a:lnTo>
                  <a:lnTo>
                    <a:pt x="30480" y="136589"/>
                  </a:lnTo>
                  <a:lnTo>
                    <a:pt x="7906" y="354616"/>
                  </a:lnTo>
                  <a:lnTo>
                    <a:pt x="0" y="453104"/>
                  </a:lnTo>
                  <a:lnTo>
                    <a:pt x="133159" y="460915"/>
                  </a:lnTo>
                  <a:lnTo>
                    <a:pt x="261938" y="468154"/>
                  </a:lnTo>
                  <a:lnTo>
                    <a:pt x="261938" y="468154"/>
                  </a:lnTo>
                  <a:lnTo>
                    <a:pt x="261938" y="4681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6683ECC5-105A-5F2B-CA8D-143D276A079F}"/>
                </a:ext>
              </a:extLst>
            </p:cNvPr>
            <p:cNvSpPr/>
            <p:nvPr/>
          </p:nvSpPr>
          <p:spPr>
            <a:xfrm>
              <a:off x="-2478250" y="155304"/>
              <a:ext cx="1136104" cy="671269"/>
            </a:xfrm>
            <a:custGeom>
              <a:avLst/>
              <a:gdLst>
                <a:gd name="connsiteX0" fmla="*/ 512921 w 674655"/>
                <a:gd name="connsiteY0" fmla="*/ 398621 h 398621"/>
                <a:gd name="connsiteX1" fmla="*/ 516065 w 674655"/>
                <a:gd name="connsiteY1" fmla="*/ 372999 h 398621"/>
                <a:gd name="connsiteX2" fmla="*/ 532828 w 674655"/>
                <a:gd name="connsiteY2" fmla="*/ 166878 h 398621"/>
                <a:gd name="connsiteX3" fmla="*/ 536543 w 674655"/>
                <a:gd name="connsiteY3" fmla="*/ 136970 h 398621"/>
                <a:gd name="connsiteX4" fmla="*/ 553498 w 674655"/>
                <a:gd name="connsiteY4" fmla="*/ 139065 h 398621"/>
                <a:gd name="connsiteX5" fmla="*/ 569976 w 674655"/>
                <a:gd name="connsiteY5" fmla="*/ 145447 h 398621"/>
                <a:gd name="connsiteX6" fmla="*/ 581692 w 674655"/>
                <a:gd name="connsiteY6" fmla="*/ 155543 h 398621"/>
                <a:gd name="connsiteX7" fmla="*/ 602932 w 674655"/>
                <a:gd name="connsiteY7" fmla="*/ 158210 h 398621"/>
                <a:gd name="connsiteX8" fmla="*/ 621602 w 674655"/>
                <a:gd name="connsiteY8" fmla="*/ 147447 h 398621"/>
                <a:gd name="connsiteX9" fmla="*/ 635889 w 674655"/>
                <a:gd name="connsiteY9" fmla="*/ 136208 h 398621"/>
                <a:gd name="connsiteX10" fmla="*/ 656653 w 674655"/>
                <a:gd name="connsiteY10" fmla="*/ 143161 h 398621"/>
                <a:gd name="connsiteX11" fmla="*/ 674656 w 674655"/>
                <a:gd name="connsiteY11" fmla="*/ 67342 h 398621"/>
                <a:gd name="connsiteX12" fmla="*/ 668274 w 674655"/>
                <a:gd name="connsiteY12" fmla="*/ 49149 h 398621"/>
                <a:gd name="connsiteX13" fmla="*/ 662369 w 674655"/>
                <a:gd name="connsiteY13" fmla="*/ 26765 h 398621"/>
                <a:gd name="connsiteX14" fmla="*/ 606552 w 674655"/>
                <a:gd name="connsiteY14" fmla="*/ 24194 h 398621"/>
                <a:gd name="connsiteX15" fmla="*/ 546545 w 674655"/>
                <a:gd name="connsiteY15" fmla="*/ 21146 h 398621"/>
                <a:gd name="connsiteX16" fmla="*/ 524732 w 674655"/>
                <a:gd name="connsiteY16" fmla="*/ 22765 h 398621"/>
                <a:gd name="connsiteX17" fmla="*/ 199454 w 674655"/>
                <a:gd name="connsiteY17" fmla="*/ 0 h 398621"/>
                <a:gd name="connsiteX18" fmla="*/ 151638 w 674655"/>
                <a:gd name="connsiteY18" fmla="*/ 2762 h 398621"/>
                <a:gd name="connsiteX19" fmla="*/ 153257 w 674655"/>
                <a:gd name="connsiteY19" fmla="*/ 24670 h 398621"/>
                <a:gd name="connsiteX20" fmla="*/ 135731 w 674655"/>
                <a:gd name="connsiteY20" fmla="*/ 61532 h 398621"/>
                <a:gd name="connsiteX21" fmla="*/ 124111 w 674655"/>
                <a:gd name="connsiteY21" fmla="*/ 86106 h 398621"/>
                <a:gd name="connsiteX22" fmla="*/ 133160 w 674655"/>
                <a:gd name="connsiteY22" fmla="*/ 117539 h 398621"/>
                <a:gd name="connsiteX23" fmla="*/ 110871 w 674655"/>
                <a:gd name="connsiteY23" fmla="*/ 158210 h 398621"/>
                <a:gd name="connsiteX24" fmla="*/ 85916 w 674655"/>
                <a:gd name="connsiteY24" fmla="*/ 185452 h 398621"/>
                <a:gd name="connsiteX25" fmla="*/ 87058 w 674655"/>
                <a:gd name="connsiteY25" fmla="*/ 211646 h 398621"/>
                <a:gd name="connsiteX26" fmla="*/ 83820 w 674655"/>
                <a:gd name="connsiteY26" fmla="*/ 237268 h 398621"/>
                <a:gd name="connsiteX27" fmla="*/ 67913 w 674655"/>
                <a:gd name="connsiteY27" fmla="*/ 261271 h 398621"/>
                <a:gd name="connsiteX28" fmla="*/ 54197 w 674655"/>
                <a:gd name="connsiteY28" fmla="*/ 302990 h 398621"/>
                <a:gd name="connsiteX29" fmla="*/ 37719 w 674655"/>
                <a:gd name="connsiteY29" fmla="*/ 331280 h 398621"/>
                <a:gd name="connsiteX30" fmla="*/ 10668 w 674655"/>
                <a:gd name="connsiteY30" fmla="*/ 340900 h 398621"/>
                <a:gd name="connsiteX31" fmla="*/ 0 w 674655"/>
                <a:gd name="connsiteY31" fmla="*/ 356997 h 398621"/>
                <a:gd name="connsiteX32" fmla="*/ 72866 w 674655"/>
                <a:gd name="connsiteY32" fmla="*/ 361664 h 398621"/>
                <a:gd name="connsiteX33" fmla="*/ 183928 w 674655"/>
                <a:gd name="connsiteY33" fmla="*/ 370999 h 398621"/>
                <a:gd name="connsiteX34" fmla="*/ 320516 w 674655"/>
                <a:gd name="connsiteY34" fmla="*/ 383572 h 398621"/>
                <a:gd name="connsiteX35" fmla="*/ 512921 w 674655"/>
                <a:gd name="connsiteY35" fmla="*/ 398621 h 398621"/>
                <a:gd name="connsiteX36" fmla="*/ 512921 w 674655"/>
                <a:gd name="connsiteY36" fmla="*/ 398621 h 398621"/>
                <a:gd name="connsiteX37" fmla="*/ 512921 w 674655"/>
                <a:gd name="connsiteY37" fmla="*/ 398621 h 39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655" h="398621">
                  <a:moveTo>
                    <a:pt x="512921" y="398621"/>
                  </a:moveTo>
                  <a:lnTo>
                    <a:pt x="516065" y="372999"/>
                  </a:lnTo>
                  <a:lnTo>
                    <a:pt x="532828" y="166878"/>
                  </a:lnTo>
                  <a:lnTo>
                    <a:pt x="536543" y="136970"/>
                  </a:lnTo>
                  <a:lnTo>
                    <a:pt x="553498" y="139065"/>
                  </a:lnTo>
                  <a:lnTo>
                    <a:pt x="569976" y="145447"/>
                  </a:lnTo>
                  <a:lnTo>
                    <a:pt x="581692" y="155543"/>
                  </a:lnTo>
                  <a:lnTo>
                    <a:pt x="602932" y="158210"/>
                  </a:lnTo>
                  <a:lnTo>
                    <a:pt x="621602" y="147447"/>
                  </a:lnTo>
                  <a:lnTo>
                    <a:pt x="635889" y="136208"/>
                  </a:lnTo>
                  <a:lnTo>
                    <a:pt x="656653" y="143161"/>
                  </a:lnTo>
                  <a:lnTo>
                    <a:pt x="674656" y="67342"/>
                  </a:lnTo>
                  <a:lnTo>
                    <a:pt x="668274" y="49149"/>
                  </a:lnTo>
                  <a:lnTo>
                    <a:pt x="662369" y="26765"/>
                  </a:lnTo>
                  <a:lnTo>
                    <a:pt x="606552" y="24194"/>
                  </a:lnTo>
                  <a:lnTo>
                    <a:pt x="546545" y="21146"/>
                  </a:lnTo>
                  <a:lnTo>
                    <a:pt x="524732" y="22765"/>
                  </a:lnTo>
                  <a:lnTo>
                    <a:pt x="199454" y="0"/>
                  </a:lnTo>
                  <a:lnTo>
                    <a:pt x="151638" y="2762"/>
                  </a:lnTo>
                  <a:lnTo>
                    <a:pt x="153257" y="24670"/>
                  </a:lnTo>
                  <a:lnTo>
                    <a:pt x="135731" y="61532"/>
                  </a:lnTo>
                  <a:lnTo>
                    <a:pt x="124111" y="86106"/>
                  </a:lnTo>
                  <a:lnTo>
                    <a:pt x="133160" y="117539"/>
                  </a:lnTo>
                  <a:lnTo>
                    <a:pt x="110871" y="158210"/>
                  </a:lnTo>
                  <a:lnTo>
                    <a:pt x="85916" y="185452"/>
                  </a:lnTo>
                  <a:lnTo>
                    <a:pt x="87058" y="211646"/>
                  </a:lnTo>
                  <a:lnTo>
                    <a:pt x="83820" y="237268"/>
                  </a:lnTo>
                  <a:lnTo>
                    <a:pt x="67913" y="261271"/>
                  </a:lnTo>
                  <a:lnTo>
                    <a:pt x="54197" y="302990"/>
                  </a:lnTo>
                  <a:lnTo>
                    <a:pt x="37719" y="331280"/>
                  </a:lnTo>
                  <a:lnTo>
                    <a:pt x="10668" y="340900"/>
                  </a:lnTo>
                  <a:lnTo>
                    <a:pt x="0" y="356997"/>
                  </a:lnTo>
                  <a:lnTo>
                    <a:pt x="72866" y="361664"/>
                  </a:lnTo>
                  <a:lnTo>
                    <a:pt x="183928" y="370999"/>
                  </a:lnTo>
                  <a:lnTo>
                    <a:pt x="320516" y="383572"/>
                  </a:lnTo>
                  <a:lnTo>
                    <a:pt x="512921" y="398621"/>
                  </a:lnTo>
                  <a:lnTo>
                    <a:pt x="512921" y="398621"/>
                  </a:lnTo>
                  <a:lnTo>
                    <a:pt x="512921" y="3986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53BE776-DE3F-36C4-256C-3D53CEEAD9BF}"/>
                </a:ext>
              </a:extLst>
            </p:cNvPr>
            <p:cNvSpPr/>
            <p:nvPr/>
          </p:nvSpPr>
          <p:spPr>
            <a:xfrm>
              <a:off x="-4019362" y="2419334"/>
              <a:ext cx="1185186" cy="878984"/>
            </a:xfrm>
            <a:custGeom>
              <a:avLst/>
              <a:gdLst>
                <a:gd name="connsiteX0" fmla="*/ 413861 w 703802"/>
                <a:gd name="connsiteY0" fmla="*/ 508540 h 521969"/>
                <a:gd name="connsiteX1" fmla="*/ 589883 w 703802"/>
                <a:gd name="connsiteY1" fmla="*/ 517303 h 521969"/>
                <a:gd name="connsiteX2" fmla="*/ 662750 w 703802"/>
                <a:gd name="connsiteY2" fmla="*/ 521970 h 521969"/>
                <a:gd name="connsiteX3" fmla="*/ 682752 w 703802"/>
                <a:gd name="connsiteY3" fmla="*/ 324898 h 521969"/>
                <a:gd name="connsiteX4" fmla="*/ 689610 w 703802"/>
                <a:gd name="connsiteY4" fmla="*/ 269367 h 521969"/>
                <a:gd name="connsiteX5" fmla="*/ 690086 w 703802"/>
                <a:gd name="connsiteY5" fmla="*/ 195739 h 521969"/>
                <a:gd name="connsiteX6" fmla="*/ 703802 w 703802"/>
                <a:gd name="connsiteY6" fmla="*/ 49911 h 521969"/>
                <a:gd name="connsiteX7" fmla="*/ 697325 w 703802"/>
                <a:gd name="connsiteY7" fmla="*/ 31813 h 521969"/>
                <a:gd name="connsiteX8" fmla="*/ 637223 w 703802"/>
                <a:gd name="connsiteY8" fmla="*/ 28670 h 521969"/>
                <a:gd name="connsiteX9" fmla="*/ 639890 w 703802"/>
                <a:gd name="connsiteY9" fmla="*/ 7334 h 521969"/>
                <a:gd name="connsiteX10" fmla="*/ 610076 w 703802"/>
                <a:gd name="connsiteY10" fmla="*/ 3715 h 521969"/>
                <a:gd name="connsiteX11" fmla="*/ 562737 w 703802"/>
                <a:gd name="connsiteY11" fmla="*/ 2191 h 521969"/>
                <a:gd name="connsiteX12" fmla="*/ 560165 w 703802"/>
                <a:gd name="connsiteY12" fmla="*/ 23527 h 521969"/>
                <a:gd name="connsiteX13" fmla="*/ 538829 w 703802"/>
                <a:gd name="connsiteY13" fmla="*/ 20860 h 521969"/>
                <a:gd name="connsiteX14" fmla="*/ 521780 w 703802"/>
                <a:gd name="connsiteY14" fmla="*/ 18764 h 521969"/>
                <a:gd name="connsiteX15" fmla="*/ 499967 w 703802"/>
                <a:gd name="connsiteY15" fmla="*/ 20479 h 521969"/>
                <a:gd name="connsiteX16" fmla="*/ 448913 w 703802"/>
                <a:gd name="connsiteY16" fmla="*/ 14097 h 521969"/>
                <a:gd name="connsiteX17" fmla="*/ 414909 w 703802"/>
                <a:gd name="connsiteY17" fmla="*/ 9906 h 521969"/>
                <a:gd name="connsiteX18" fmla="*/ 342043 w 703802"/>
                <a:gd name="connsiteY18" fmla="*/ 5239 h 521969"/>
                <a:gd name="connsiteX19" fmla="*/ 299466 w 703802"/>
                <a:gd name="connsiteY19" fmla="*/ 0 h 521969"/>
                <a:gd name="connsiteX20" fmla="*/ 276606 w 703802"/>
                <a:gd name="connsiteY20" fmla="*/ 10192 h 521969"/>
                <a:gd name="connsiteX21" fmla="*/ 252698 w 703802"/>
                <a:gd name="connsiteY21" fmla="*/ 28956 h 521969"/>
                <a:gd name="connsiteX22" fmla="*/ 240506 w 703802"/>
                <a:gd name="connsiteY22" fmla="*/ 57817 h 521969"/>
                <a:gd name="connsiteX23" fmla="*/ 229934 w 703802"/>
                <a:gd name="connsiteY23" fmla="*/ 108585 h 521969"/>
                <a:gd name="connsiteX24" fmla="*/ 194786 w 703802"/>
                <a:gd name="connsiteY24" fmla="*/ 112871 h 521969"/>
                <a:gd name="connsiteX25" fmla="*/ 177737 w 703802"/>
                <a:gd name="connsiteY25" fmla="*/ 110776 h 521969"/>
                <a:gd name="connsiteX26" fmla="*/ 165545 w 703802"/>
                <a:gd name="connsiteY26" fmla="*/ 139636 h 521969"/>
                <a:gd name="connsiteX27" fmla="*/ 179451 w 703802"/>
                <a:gd name="connsiteY27" fmla="*/ 167354 h 521969"/>
                <a:gd name="connsiteX28" fmla="*/ 213455 w 703802"/>
                <a:gd name="connsiteY28" fmla="*/ 171545 h 521969"/>
                <a:gd name="connsiteX29" fmla="*/ 234220 w 703802"/>
                <a:gd name="connsiteY29" fmla="*/ 178498 h 521969"/>
                <a:gd name="connsiteX30" fmla="*/ 248126 w 703802"/>
                <a:gd name="connsiteY30" fmla="*/ 206216 h 521969"/>
                <a:gd name="connsiteX31" fmla="*/ 253937 w 703802"/>
                <a:gd name="connsiteY31" fmla="*/ 228600 h 521969"/>
                <a:gd name="connsiteX32" fmla="*/ 225838 w 703802"/>
                <a:gd name="connsiteY32" fmla="*/ 246793 h 521969"/>
                <a:gd name="connsiteX33" fmla="*/ 208788 w 703802"/>
                <a:gd name="connsiteY33" fmla="*/ 244697 h 521969"/>
                <a:gd name="connsiteX34" fmla="*/ 210884 w 703802"/>
                <a:gd name="connsiteY34" fmla="*/ 262318 h 521969"/>
                <a:gd name="connsiteX35" fmla="*/ 217361 w 703802"/>
                <a:gd name="connsiteY35" fmla="*/ 280511 h 521969"/>
                <a:gd name="connsiteX36" fmla="*/ 236982 w 703802"/>
                <a:gd name="connsiteY36" fmla="*/ 295942 h 521969"/>
                <a:gd name="connsiteX37" fmla="*/ 257747 w 703802"/>
                <a:gd name="connsiteY37" fmla="*/ 302800 h 521969"/>
                <a:gd name="connsiteX38" fmla="*/ 245555 w 703802"/>
                <a:gd name="connsiteY38" fmla="*/ 331660 h 521969"/>
                <a:gd name="connsiteX39" fmla="*/ 222695 w 703802"/>
                <a:gd name="connsiteY39" fmla="*/ 341852 h 521969"/>
                <a:gd name="connsiteX40" fmla="*/ 181737 w 703802"/>
                <a:gd name="connsiteY40" fmla="*/ 323755 h 521969"/>
                <a:gd name="connsiteX41" fmla="*/ 159925 w 703802"/>
                <a:gd name="connsiteY41" fmla="*/ 325469 h 521969"/>
                <a:gd name="connsiteX42" fmla="*/ 149257 w 703802"/>
                <a:gd name="connsiteY42" fmla="*/ 341471 h 521969"/>
                <a:gd name="connsiteX43" fmla="*/ 118491 w 703802"/>
                <a:gd name="connsiteY43" fmla="*/ 415766 h 521969"/>
                <a:gd name="connsiteX44" fmla="*/ 110585 w 703802"/>
                <a:gd name="connsiteY44" fmla="*/ 445103 h 521969"/>
                <a:gd name="connsiteX45" fmla="*/ 85058 w 703802"/>
                <a:gd name="connsiteY45" fmla="*/ 441960 h 521969"/>
                <a:gd name="connsiteX46" fmla="*/ 47244 w 703802"/>
                <a:gd name="connsiteY46" fmla="*/ 433006 h 521969"/>
                <a:gd name="connsiteX47" fmla="*/ 21717 w 703802"/>
                <a:gd name="connsiteY47" fmla="*/ 429863 h 521969"/>
                <a:gd name="connsiteX48" fmla="*/ 0 w 703802"/>
                <a:gd name="connsiteY48" fmla="*/ 466153 h 521969"/>
                <a:gd name="connsiteX49" fmla="*/ 2096 w 703802"/>
                <a:gd name="connsiteY49" fmla="*/ 483775 h 521969"/>
                <a:gd name="connsiteX50" fmla="*/ 310610 w 703802"/>
                <a:gd name="connsiteY50" fmla="*/ 504539 h 521969"/>
                <a:gd name="connsiteX51" fmla="*/ 413861 w 703802"/>
                <a:gd name="connsiteY51" fmla="*/ 508540 h 521969"/>
                <a:gd name="connsiteX52" fmla="*/ 413861 w 703802"/>
                <a:gd name="connsiteY52" fmla="*/ 508540 h 521969"/>
                <a:gd name="connsiteX53" fmla="*/ 413861 w 703802"/>
                <a:gd name="connsiteY53" fmla="*/ 508540 h 52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03802" h="521969">
                  <a:moveTo>
                    <a:pt x="413861" y="508540"/>
                  </a:moveTo>
                  <a:lnTo>
                    <a:pt x="589883" y="517303"/>
                  </a:lnTo>
                  <a:lnTo>
                    <a:pt x="662750" y="521970"/>
                  </a:lnTo>
                  <a:lnTo>
                    <a:pt x="682752" y="324898"/>
                  </a:lnTo>
                  <a:lnTo>
                    <a:pt x="689610" y="269367"/>
                  </a:lnTo>
                  <a:lnTo>
                    <a:pt x="690086" y="195739"/>
                  </a:lnTo>
                  <a:lnTo>
                    <a:pt x="703802" y="49911"/>
                  </a:lnTo>
                  <a:lnTo>
                    <a:pt x="697325" y="31813"/>
                  </a:lnTo>
                  <a:lnTo>
                    <a:pt x="637223" y="28670"/>
                  </a:lnTo>
                  <a:lnTo>
                    <a:pt x="639890" y="7334"/>
                  </a:lnTo>
                  <a:lnTo>
                    <a:pt x="610076" y="3715"/>
                  </a:lnTo>
                  <a:lnTo>
                    <a:pt x="562737" y="2191"/>
                  </a:lnTo>
                  <a:lnTo>
                    <a:pt x="560165" y="23527"/>
                  </a:lnTo>
                  <a:lnTo>
                    <a:pt x="538829" y="20860"/>
                  </a:lnTo>
                  <a:lnTo>
                    <a:pt x="521780" y="18764"/>
                  </a:lnTo>
                  <a:lnTo>
                    <a:pt x="499967" y="20479"/>
                  </a:lnTo>
                  <a:lnTo>
                    <a:pt x="448913" y="14097"/>
                  </a:lnTo>
                  <a:lnTo>
                    <a:pt x="414909" y="9906"/>
                  </a:lnTo>
                  <a:lnTo>
                    <a:pt x="342043" y="5239"/>
                  </a:lnTo>
                  <a:lnTo>
                    <a:pt x="299466" y="0"/>
                  </a:lnTo>
                  <a:lnTo>
                    <a:pt x="276606" y="10192"/>
                  </a:lnTo>
                  <a:lnTo>
                    <a:pt x="252698" y="28956"/>
                  </a:lnTo>
                  <a:lnTo>
                    <a:pt x="240506" y="57817"/>
                  </a:lnTo>
                  <a:lnTo>
                    <a:pt x="229934" y="108585"/>
                  </a:lnTo>
                  <a:lnTo>
                    <a:pt x="194786" y="112871"/>
                  </a:lnTo>
                  <a:lnTo>
                    <a:pt x="177737" y="110776"/>
                  </a:lnTo>
                  <a:lnTo>
                    <a:pt x="165545" y="139636"/>
                  </a:lnTo>
                  <a:lnTo>
                    <a:pt x="179451" y="167354"/>
                  </a:lnTo>
                  <a:lnTo>
                    <a:pt x="213455" y="171545"/>
                  </a:lnTo>
                  <a:lnTo>
                    <a:pt x="234220" y="178498"/>
                  </a:lnTo>
                  <a:lnTo>
                    <a:pt x="248126" y="206216"/>
                  </a:lnTo>
                  <a:lnTo>
                    <a:pt x="253937" y="228600"/>
                  </a:lnTo>
                  <a:lnTo>
                    <a:pt x="225838" y="246793"/>
                  </a:lnTo>
                  <a:lnTo>
                    <a:pt x="208788" y="244697"/>
                  </a:lnTo>
                  <a:lnTo>
                    <a:pt x="210884" y="262318"/>
                  </a:lnTo>
                  <a:lnTo>
                    <a:pt x="217361" y="280511"/>
                  </a:lnTo>
                  <a:lnTo>
                    <a:pt x="236982" y="295942"/>
                  </a:lnTo>
                  <a:lnTo>
                    <a:pt x="257747" y="302800"/>
                  </a:lnTo>
                  <a:lnTo>
                    <a:pt x="245555" y="331660"/>
                  </a:lnTo>
                  <a:lnTo>
                    <a:pt x="222695" y="341852"/>
                  </a:lnTo>
                  <a:lnTo>
                    <a:pt x="181737" y="323755"/>
                  </a:lnTo>
                  <a:lnTo>
                    <a:pt x="159925" y="325469"/>
                  </a:lnTo>
                  <a:lnTo>
                    <a:pt x="149257" y="341471"/>
                  </a:lnTo>
                  <a:lnTo>
                    <a:pt x="118491" y="415766"/>
                  </a:lnTo>
                  <a:lnTo>
                    <a:pt x="110585" y="445103"/>
                  </a:lnTo>
                  <a:lnTo>
                    <a:pt x="85058" y="441960"/>
                  </a:lnTo>
                  <a:lnTo>
                    <a:pt x="47244" y="433006"/>
                  </a:lnTo>
                  <a:lnTo>
                    <a:pt x="21717" y="429863"/>
                  </a:lnTo>
                  <a:lnTo>
                    <a:pt x="0" y="466153"/>
                  </a:lnTo>
                  <a:lnTo>
                    <a:pt x="2096" y="483775"/>
                  </a:lnTo>
                  <a:lnTo>
                    <a:pt x="310610" y="504539"/>
                  </a:lnTo>
                  <a:lnTo>
                    <a:pt x="413861" y="508540"/>
                  </a:lnTo>
                  <a:lnTo>
                    <a:pt x="413861" y="508540"/>
                  </a:lnTo>
                  <a:lnTo>
                    <a:pt x="413861" y="5085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D54C700E-16C3-6DED-E60E-0101E857B3D9}"/>
                </a:ext>
              </a:extLst>
            </p:cNvPr>
            <p:cNvSpPr/>
            <p:nvPr/>
          </p:nvSpPr>
          <p:spPr>
            <a:xfrm>
              <a:off x="-3749089" y="1919853"/>
              <a:ext cx="1212615" cy="590909"/>
            </a:xfrm>
            <a:custGeom>
              <a:avLst/>
              <a:gdLst>
                <a:gd name="connsiteX0" fmla="*/ 15335 w 720090"/>
                <a:gd name="connsiteY0" fmla="*/ 317182 h 350901"/>
                <a:gd name="connsiteX1" fmla="*/ 36671 w 720090"/>
                <a:gd name="connsiteY1" fmla="*/ 319849 h 350901"/>
                <a:gd name="connsiteX2" fmla="*/ 35052 w 720090"/>
                <a:gd name="connsiteY2" fmla="*/ 298037 h 350901"/>
                <a:gd name="connsiteX3" fmla="*/ 37719 w 720090"/>
                <a:gd name="connsiteY3" fmla="*/ 276701 h 350901"/>
                <a:gd name="connsiteX4" fmla="*/ 72295 w 720090"/>
                <a:gd name="connsiteY4" fmla="*/ 276701 h 350901"/>
                <a:gd name="connsiteX5" fmla="*/ 82963 w 720090"/>
                <a:gd name="connsiteY5" fmla="*/ 295275 h 350901"/>
                <a:gd name="connsiteX6" fmla="*/ 102679 w 720090"/>
                <a:gd name="connsiteY6" fmla="*/ 310706 h 350901"/>
                <a:gd name="connsiteX7" fmla="*/ 125063 w 720090"/>
                <a:gd name="connsiteY7" fmla="*/ 304800 h 350901"/>
                <a:gd name="connsiteX8" fmla="*/ 110680 w 720090"/>
                <a:gd name="connsiteY8" fmla="*/ 281369 h 350901"/>
                <a:gd name="connsiteX9" fmla="*/ 113348 w 720090"/>
                <a:gd name="connsiteY9" fmla="*/ 260032 h 350901"/>
                <a:gd name="connsiteX10" fmla="*/ 111157 w 720090"/>
                <a:gd name="connsiteY10" fmla="*/ 242411 h 350901"/>
                <a:gd name="connsiteX11" fmla="*/ 119634 w 720090"/>
                <a:gd name="connsiteY11" fmla="*/ 208788 h 350901"/>
                <a:gd name="connsiteX12" fmla="*/ 104680 w 720090"/>
                <a:gd name="connsiteY12" fmla="*/ 189643 h 350901"/>
                <a:gd name="connsiteX13" fmla="*/ 73819 w 720090"/>
                <a:gd name="connsiteY13" fmla="*/ 194501 h 350901"/>
                <a:gd name="connsiteX14" fmla="*/ 51530 w 720090"/>
                <a:gd name="connsiteY14" fmla="*/ 235077 h 350901"/>
                <a:gd name="connsiteX15" fmla="*/ 14288 w 720090"/>
                <a:gd name="connsiteY15" fmla="*/ 256508 h 350901"/>
                <a:gd name="connsiteX16" fmla="*/ 6858 w 720090"/>
                <a:gd name="connsiteY16" fmla="*/ 281559 h 350901"/>
                <a:gd name="connsiteX17" fmla="*/ 0 w 720090"/>
                <a:gd name="connsiteY17" fmla="*/ 302323 h 350901"/>
                <a:gd name="connsiteX18" fmla="*/ 15430 w 720090"/>
                <a:gd name="connsiteY18" fmla="*/ 317182 h 350901"/>
                <a:gd name="connsiteX19" fmla="*/ 15430 w 720090"/>
                <a:gd name="connsiteY19" fmla="*/ 317182 h 350901"/>
                <a:gd name="connsiteX20" fmla="*/ 534543 w 720090"/>
                <a:gd name="connsiteY20" fmla="*/ 350901 h 350901"/>
                <a:gd name="connsiteX21" fmla="*/ 548926 w 720090"/>
                <a:gd name="connsiteY21" fmla="*/ 339661 h 350901"/>
                <a:gd name="connsiteX22" fmla="*/ 571786 w 720090"/>
                <a:gd name="connsiteY22" fmla="*/ 329470 h 350901"/>
                <a:gd name="connsiteX23" fmla="*/ 594170 w 720090"/>
                <a:gd name="connsiteY23" fmla="*/ 323564 h 350901"/>
                <a:gd name="connsiteX24" fmla="*/ 611695 w 720090"/>
                <a:gd name="connsiteY24" fmla="*/ 321373 h 350901"/>
                <a:gd name="connsiteX25" fmla="*/ 634079 w 720090"/>
                <a:gd name="connsiteY25" fmla="*/ 315468 h 350901"/>
                <a:gd name="connsiteX26" fmla="*/ 707041 w 720090"/>
                <a:gd name="connsiteY26" fmla="*/ 320135 h 350901"/>
                <a:gd name="connsiteX27" fmla="*/ 714280 w 720090"/>
                <a:gd name="connsiteY27" fmla="*/ 191072 h 350901"/>
                <a:gd name="connsiteX28" fmla="*/ 720090 w 720090"/>
                <a:gd name="connsiteY28" fmla="*/ 144113 h 350901"/>
                <a:gd name="connsiteX29" fmla="*/ 708851 w 720090"/>
                <a:gd name="connsiteY29" fmla="*/ 129731 h 350901"/>
                <a:gd name="connsiteX30" fmla="*/ 702469 w 720090"/>
                <a:gd name="connsiteY30" fmla="*/ 111633 h 350901"/>
                <a:gd name="connsiteX31" fmla="*/ 691229 w 720090"/>
                <a:gd name="connsiteY31" fmla="*/ 97250 h 350901"/>
                <a:gd name="connsiteX32" fmla="*/ 670941 w 720090"/>
                <a:gd name="connsiteY32" fmla="*/ 86106 h 350901"/>
                <a:gd name="connsiteX33" fmla="*/ 660273 w 720090"/>
                <a:gd name="connsiteY33" fmla="*/ 67437 h 350901"/>
                <a:gd name="connsiteX34" fmla="*/ 644271 w 720090"/>
                <a:gd name="connsiteY34" fmla="*/ 56769 h 350901"/>
                <a:gd name="connsiteX35" fmla="*/ 627221 w 720090"/>
                <a:gd name="connsiteY35" fmla="*/ 54673 h 350901"/>
                <a:gd name="connsiteX36" fmla="*/ 611219 w 720090"/>
                <a:gd name="connsiteY36" fmla="*/ 44006 h 350901"/>
                <a:gd name="connsiteX37" fmla="*/ 599980 w 720090"/>
                <a:gd name="connsiteY37" fmla="*/ 29623 h 350901"/>
                <a:gd name="connsiteX38" fmla="*/ 583978 w 720090"/>
                <a:gd name="connsiteY38" fmla="*/ 18955 h 350901"/>
                <a:gd name="connsiteX39" fmla="*/ 573310 w 720090"/>
                <a:gd name="connsiteY39" fmla="*/ 286 h 350901"/>
                <a:gd name="connsiteX40" fmla="*/ 559499 w 720090"/>
                <a:gd name="connsiteY40" fmla="*/ 7239 h 350901"/>
                <a:gd name="connsiteX41" fmla="*/ 536067 w 720090"/>
                <a:gd name="connsiteY41" fmla="*/ 21717 h 350901"/>
                <a:gd name="connsiteX42" fmla="*/ 520065 w 720090"/>
                <a:gd name="connsiteY42" fmla="*/ 11049 h 350901"/>
                <a:gd name="connsiteX43" fmla="*/ 503587 w 720090"/>
                <a:gd name="connsiteY43" fmla="*/ 4667 h 350901"/>
                <a:gd name="connsiteX44" fmla="*/ 480727 w 720090"/>
                <a:gd name="connsiteY44" fmla="*/ 14859 h 350901"/>
                <a:gd name="connsiteX45" fmla="*/ 465296 w 720090"/>
                <a:gd name="connsiteY45" fmla="*/ 0 h 350901"/>
                <a:gd name="connsiteX46" fmla="*/ 447770 w 720090"/>
                <a:gd name="connsiteY46" fmla="*/ 2191 h 350901"/>
                <a:gd name="connsiteX47" fmla="*/ 425958 w 720090"/>
                <a:gd name="connsiteY47" fmla="*/ 3810 h 350901"/>
                <a:gd name="connsiteX48" fmla="*/ 407860 w 720090"/>
                <a:gd name="connsiteY48" fmla="*/ 10287 h 350901"/>
                <a:gd name="connsiteX49" fmla="*/ 389192 w 720090"/>
                <a:gd name="connsiteY49" fmla="*/ 20955 h 350901"/>
                <a:gd name="connsiteX50" fmla="*/ 374332 w 720090"/>
                <a:gd name="connsiteY50" fmla="*/ 36481 h 350901"/>
                <a:gd name="connsiteX51" fmla="*/ 367951 w 720090"/>
                <a:gd name="connsiteY51" fmla="*/ 53054 h 350901"/>
                <a:gd name="connsiteX52" fmla="*/ 340805 w 720090"/>
                <a:gd name="connsiteY52" fmla="*/ 62674 h 350901"/>
                <a:gd name="connsiteX53" fmla="*/ 327470 w 720090"/>
                <a:gd name="connsiteY53" fmla="*/ 65341 h 350901"/>
                <a:gd name="connsiteX54" fmla="*/ 309372 w 720090"/>
                <a:gd name="connsiteY54" fmla="*/ 71723 h 350901"/>
                <a:gd name="connsiteX55" fmla="*/ 302514 w 720090"/>
                <a:gd name="connsiteY55" fmla="*/ 92488 h 350901"/>
                <a:gd name="connsiteX56" fmla="*/ 295084 w 720090"/>
                <a:gd name="connsiteY56" fmla="*/ 117539 h 350901"/>
                <a:gd name="connsiteX57" fmla="*/ 282321 w 720090"/>
                <a:gd name="connsiteY57" fmla="*/ 150590 h 350901"/>
                <a:gd name="connsiteX58" fmla="*/ 256223 w 720090"/>
                <a:gd name="connsiteY58" fmla="*/ 151733 h 350901"/>
                <a:gd name="connsiteX59" fmla="*/ 235458 w 720090"/>
                <a:gd name="connsiteY59" fmla="*/ 144875 h 350901"/>
                <a:gd name="connsiteX60" fmla="*/ 233839 w 720090"/>
                <a:gd name="connsiteY60" fmla="*/ 123063 h 350901"/>
                <a:gd name="connsiteX61" fmla="*/ 214598 w 720090"/>
                <a:gd name="connsiteY61" fmla="*/ 103346 h 350901"/>
                <a:gd name="connsiteX62" fmla="*/ 194310 w 720090"/>
                <a:gd name="connsiteY62" fmla="*/ 92202 h 350901"/>
                <a:gd name="connsiteX63" fmla="*/ 163449 w 720090"/>
                <a:gd name="connsiteY63" fmla="*/ 97060 h 350901"/>
                <a:gd name="connsiteX64" fmla="*/ 146971 w 720090"/>
                <a:gd name="connsiteY64" fmla="*/ 125349 h 350901"/>
                <a:gd name="connsiteX65" fmla="*/ 140589 w 720090"/>
                <a:gd name="connsiteY65" fmla="*/ 141923 h 350901"/>
                <a:gd name="connsiteX66" fmla="*/ 141160 w 720090"/>
                <a:gd name="connsiteY66" fmla="*/ 172307 h 350901"/>
                <a:gd name="connsiteX67" fmla="*/ 155543 w 720090"/>
                <a:gd name="connsiteY67" fmla="*/ 195739 h 350901"/>
                <a:gd name="connsiteX68" fmla="*/ 166211 w 720090"/>
                <a:gd name="connsiteY68" fmla="*/ 214408 h 350901"/>
                <a:gd name="connsiteX69" fmla="*/ 159353 w 720090"/>
                <a:gd name="connsiteY69" fmla="*/ 235172 h 350901"/>
                <a:gd name="connsiteX70" fmla="*/ 152972 w 720090"/>
                <a:gd name="connsiteY70" fmla="*/ 251746 h 350901"/>
                <a:gd name="connsiteX71" fmla="*/ 138113 w 720090"/>
                <a:gd name="connsiteY71" fmla="*/ 267272 h 350901"/>
                <a:gd name="connsiteX72" fmla="*/ 122682 w 720090"/>
                <a:gd name="connsiteY72" fmla="*/ 286988 h 350901"/>
                <a:gd name="connsiteX73" fmla="*/ 138684 w 720090"/>
                <a:gd name="connsiteY73" fmla="*/ 297656 h 350901"/>
                <a:gd name="connsiteX74" fmla="*/ 181261 w 720090"/>
                <a:gd name="connsiteY74" fmla="*/ 302895 h 350901"/>
                <a:gd name="connsiteX75" fmla="*/ 254222 w 720090"/>
                <a:gd name="connsiteY75" fmla="*/ 307562 h 350901"/>
                <a:gd name="connsiteX76" fmla="*/ 288322 w 720090"/>
                <a:gd name="connsiteY76" fmla="*/ 311753 h 350901"/>
                <a:gd name="connsiteX77" fmla="*/ 339471 w 720090"/>
                <a:gd name="connsiteY77" fmla="*/ 318040 h 350901"/>
                <a:gd name="connsiteX78" fmla="*/ 361283 w 720090"/>
                <a:gd name="connsiteY78" fmla="*/ 316420 h 350901"/>
                <a:gd name="connsiteX79" fmla="*/ 378333 w 720090"/>
                <a:gd name="connsiteY79" fmla="*/ 318516 h 350901"/>
                <a:gd name="connsiteX80" fmla="*/ 399669 w 720090"/>
                <a:gd name="connsiteY80" fmla="*/ 321183 h 350901"/>
                <a:gd name="connsiteX81" fmla="*/ 402336 w 720090"/>
                <a:gd name="connsiteY81" fmla="*/ 299847 h 350901"/>
                <a:gd name="connsiteX82" fmla="*/ 448628 w 720090"/>
                <a:gd name="connsiteY82" fmla="*/ 309944 h 350901"/>
                <a:gd name="connsiteX83" fmla="*/ 471011 w 720090"/>
                <a:gd name="connsiteY83" fmla="*/ 304038 h 350901"/>
                <a:gd name="connsiteX84" fmla="*/ 476917 w 720090"/>
                <a:gd name="connsiteY84" fmla="*/ 326422 h 350901"/>
                <a:gd name="connsiteX85" fmla="*/ 532829 w 720090"/>
                <a:gd name="connsiteY85" fmla="*/ 328994 h 350901"/>
                <a:gd name="connsiteX86" fmla="*/ 534448 w 720090"/>
                <a:gd name="connsiteY86" fmla="*/ 350901 h 350901"/>
                <a:gd name="connsiteX87" fmla="*/ 534448 w 720090"/>
                <a:gd name="connsiteY87" fmla="*/ 350901 h 350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20090" h="350901">
                  <a:moveTo>
                    <a:pt x="15335" y="317182"/>
                  </a:moveTo>
                  <a:lnTo>
                    <a:pt x="36671" y="319849"/>
                  </a:lnTo>
                  <a:lnTo>
                    <a:pt x="35052" y="298037"/>
                  </a:lnTo>
                  <a:lnTo>
                    <a:pt x="37719" y="276701"/>
                  </a:lnTo>
                  <a:lnTo>
                    <a:pt x="72295" y="276701"/>
                  </a:lnTo>
                  <a:cubicBezTo>
                    <a:pt x="72295" y="276701"/>
                    <a:pt x="82963" y="295275"/>
                    <a:pt x="82963" y="295275"/>
                  </a:cubicBezTo>
                  <a:lnTo>
                    <a:pt x="102679" y="310706"/>
                  </a:lnTo>
                  <a:lnTo>
                    <a:pt x="125063" y="304800"/>
                  </a:lnTo>
                  <a:lnTo>
                    <a:pt x="110680" y="281369"/>
                  </a:lnTo>
                  <a:lnTo>
                    <a:pt x="113348" y="260032"/>
                  </a:lnTo>
                  <a:lnTo>
                    <a:pt x="111157" y="242411"/>
                  </a:lnTo>
                  <a:lnTo>
                    <a:pt x="119634" y="208788"/>
                  </a:lnTo>
                  <a:lnTo>
                    <a:pt x="104680" y="189643"/>
                  </a:lnTo>
                  <a:lnTo>
                    <a:pt x="73819" y="194501"/>
                  </a:lnTo>
                  <a:lnTo>
                    <a:pt x="51530" y="235077"/>
                  </a:lnTo>
                  <a:lnTo>
                    <a:pt x="14288" y="256508"/>
                  </a:lnTo>
                  <a:lnTo>
                    <a:pt x="6858" y="281559"/>
                  </a:lnTo>
                  <a:lnTo>
                    <a:pt x="0" y="302323"/>
                  </a:lnTo>
                  <a:lnTo>
                    <a:pt x="15430" y="317182"/>
                  </a:lnTo>
                  <a:lnTo>
                    <a:pt x="15430" y="317182"/>
                  </a:lnTo>
                  <a:close/>
                  <a:moveTo>
                    <a:pt x="534543" y="350901"/>
                  </a:moveTo>
                  <a:lnTo>
                    <a:pt x="548926" y="339661"/>
                  </a:lnTo>
                  <a:lnTo>
                    <a:pt x="571786" y="329470"/>
                  </a:lnTo>
                  <a:lnTo>
                    <a:pt x="594170" y="323564"/>
                  </a:lnTo>
                  <a:lnTo>
                    <a:pt x="611695" y="321373"/>
                  </a:lnTo>
                  <a:lnTo>
                    <a:pt x="634079" y="315468"/>
                  </a:lnTo>
                  <a:lnTo>
                    <a:pt x="707041" y="320135"/>
                  </a:lnTo>
                  <a:lnTo>
                    <a:pt x="714280" y="191072"/>
                  </a:lnTo>
                  <a:lnTo>
                    <a:pt x="720090" y="144113"/>
                  </a:lnTo>
                  <a:lnTo>
                    <a:pt x="708851" y="129731"/>
                  </a:lnTo>
                  <a:lnTo>
                    <a:pt x="702469" y="111633"/>
                  </a:lnTo>
                  <a:lnTo>
                    <a:pt x="691229" y="97250"/>
                  </a:lnTo>
                  <a:lnTo>
                    <a:pt x="670941" y="86106"/>
                  </a:lnTo>
                  <a:lnTo>
                    <a:pt x="660273" y="67437"/>
                  </a:lnTo>
                  <a:lnTo>
                    <a:pt x="644271" y="56769"/>
                  </a:lnTo>
                  <a:lnTo>
                    <a:pt x="627221" y="54673"/>
                  </a:lnTo>
                  <a:lnTo>
                    <a:pt x="611219" y="44006"/>
                  </a:lnTo>
                  <a:lnTo>
                    <a:pt x="599980" y="29623"/>
                  </a:lnTo>
                  <a:lnTo>
                    <a:pt x="583978" y="18955"/>
                  </a:lnTo>
                  <a:lnTo>
                    <a:pt x="573310" y="286"/>
                  </a:lnTo>
                  <a:lnTo>
                    <a:pt x="559499" y="7239"/>
                  </a:lnTo>
                  <a:lnTo>
                    <a:pt x="536067" y="21717"/>
                  </a:lnTo>
                  <a:lnTo>
                    <a:pt x="520065" y="11049"/>
                  </a:lnTo>
                  <a:lnTo>
                    <a:pt x="503587" y="4667"/>
                  </a:lnTo>
                  <a:lnTo>
                    <a:pt x="480727" y="14859"/>
                  </a:lnTo>
                  <a:lnTo>
                    <a:pt x="465296" y="0"/>
                  </a:lnTo>
                  <a:lnTo>
                    <a:pt x="447770" y="2191"/>
                  </a:lnTo>
                  <a:lnTo>
                    <a:pt x="425958" y="3810"/>
                  </a:lnTo>
                  <a:lnTo>
                    <a:pt x="407860" y="10287"/>
                  </a:lnTo>
                  <a:lnTo>
                    <a:pt x="389192" y="20955"/>
                  </a:lnTo>
                  <a:lnTo>
                    <a:pt x="374332" y="36481"/>
                  </a:lnTo>
                  <a:lnTo>
                    <a:pt x="367951" y="53054"/>
                  </a:lnTo>
                  <a:lnTo>
                    <a:pt x="340805" y="62674"/>
                  </a:lnTo>
                  <a:lnTo>
                    <a:pt x="327470" y="65341"/>
                  </a:lnTo>
                  <a:lnTo>
                    <a:pt x="309372" y="71723"/>
                  </a:lnTo>
                  <a:lnTo>
                    <a:pt x="302514" y="92488"/>
                  </a:lnTo>
                  <a:lnTo>
                    <a:pt x="295084" y="117539"/>
                  </a:lnTo>
                  <a:lnTo>
                    <a:pt x="282321" y="150590"/>
                  </a:lnTo>
                  <a:lnTo>
                    <a:pt x="256223" y="151733"/>
                  </a:lnTo>
                  <a:lnTo>
                    <a:pt x="235458" y="144875"/>
                  </a:lnTo>
                  <a:lnTo>
                    <a:pt x="233839" y="123063"/>
                  </a:lnTo>
                  <a:lnTo>
                    <a:pt x="214598" y="103346"/>
                  </a:lnTo>
                  <a:lnTo>
                    <a:pt x="194310" y="92202"/>
                  </a:lnTo>
                  <a:lnTo>
                    <a:pt x="163449" y="97060"/>
                  </a:lnTo>
                  <a:lnTo>
                    <a:pt x="146971" y="125349"/>
                  </a:lnTo>
                  <a:lnTo>
                    <a:pt x="140589" y="141923"/>
                  </a:lnTo>
                  <a:lnTo>
                    <a:pt x="141160" y="172307"/>
                  </a:lnTo>
                  <a:lnTo>
                    <a:pt x="155543" y="195739"/>
                  </a:lnTo>
                  <a:lnTo>
                    <a:pt x="166211" y="214408"/>
                  </a:lnTo>
                  <a:lnTo>
                    <a:pt x="159353" y="235172"/>
                  </a:lnTo>
                  <a:lnTo>
                    <a:pt x="152972" y="251746"/>
                  </a:lnTo>
                  <a:lnTo>
                    <a:pt x="138113" y="267272"/>
                  </a:lnTo>
                  <a:lnTo>
                    <a:pt x="122682" y="286988"/>
                  </a:lnTo>
                  <a:lnTo>
                    <a:pt x="138684" y="297656"/>
                  </a:lnTo>
                  <a:lnTo>
                    <a:pt x="181261" y="302895"/>
                  </a:lnTo>
                  <a:lnTo>
                    <a:pt x="254222" y="307562"/>
                  </a:lnTo>
                  <a:lnTo>
                    <a:pt x="288322" y="311753"/>
                  </a:lnTo>
                  <a:lnTo>
                    <a:pt x="339471" y="318040"/>
                  </a:lnTo>
                  <a:lnTo>
                    <a:pt x="361283" y="316420"/>
                  </a:lnTo>
                  <a:lnTo>
                    <a:pt x="378333" y="318516"/>
                  </a:lnTo>
                  <a:lnTo>
                    <a:pt x="399669" y="321183"/>
                  </a:lnTo>
                  <a:lnTo>
                    <a:pt x="402336" y="299847"/>
                  </a:lnTo>
                  <a:lnTo>
                    <a:pt x="448628" y="309944"/>
                  </a:lnTo>
                  <a:lnTo>
                    <a:pt x="471011" y="304038"/>
                  </a:lnTo>
                  <a:lnTo>
                    <a:pt x="476917" y="326422"/>
                  </a:lnTo>
                  <a:lnTo>
                    <a:pt x="532829" y="328994"/>
                  </a:lnTo>
                  <a:lnTo>
                    <a:pt x="534448" y="350901"/>
                  </a:lnTo>
                  <a:lnTo>
                    <a:pt x="534448" y="3509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4010034D-9500-C49E-F110-75744BCE6928}"/>
                </a:ext>
              </a:extLst>
            </p:cNvPr>
            <p:cNvSpPr/>
            <p:nvPr/>
          </p:nvSpPr>
          <p:spPr>
            <a:xfrm>
              <a:off x="-1609690" y="202462"/>
              <a:ext cx="762855" cy="940577"/>
            </a:xfrm>
            <a:custGeom>
              <a:avLst/>
              <a:gdLst>
                <a:gd name="connsiteX0" fmla="*/ 272987 w 453008"/>
                <a:gd name="connsiteY0" fmla="*/ 558546 h 558545"/>
                <a:gd name="connsiteX1" fmla="*/ 291179 w 453008"/>
                <a:gd name="connsiteY1" fmla="*/ 552069 h 558545"/>
                <a:gd name="connsiteX2" fmla="*/ 294799 w 453008"/>
                <a:gd name="connsiteY2" fmla="*/ 487680 h 558545"/>
                <a:gd name="connsiteX3" fmla="*/ 355187 w 453008"/>
                <a:gd name="connsiteY3" fmla="*/ 490823 h 558545"/>
                <a:gd name="connsiteX4" fmla="*/ 415576 w 453008"/>
                <a:gd name="connsiteY4" fmla="*/ 493967 h 558545"/>
                <a:gd name="connsiteX5" fmla="*/ 420814 w 453008"/>
                <a:gd name="connsiteY5" fmla="*/ 451390 h 558545"/>
                <a:gd name="connsiteX6" fmla="*/ 425958 w 453008"/>
                <a:gd name="connsiteY6" fmla="*/ 374237 h 558545"/>
                <a:gd name="connsiteX7" fmla="*/ 446342 w 453008"/>
                <a:gd name="connsiteY7" fmla="*/ 139065 h 558545"/>
                <a:gd name="connsiteX8" fmla="*/ 453009 w 453008"/>
                <a:gd name="connsiteY8" fmla="*/ 14573 h 558545"/>
                <a:gd name="connsiteX9" fmla="*/ 375571 w 453008"/>
                <a:gd name="connsiteY9" fmla="*/ 9334 h 558545"/>
                <a:gd name="connsiteX10" fmla="*/ 159639 w 453008"/>
                <a:gd name="connsiteY10" fmla="*/ 0 h 558545"/>
                <a:gd name="connsiteX11" fmla="*/ 152686 w 453008"/>
                <a:gd name="connsiteY11" fmla="*/ 20669 h 558545"/>
                <a:gd name="connsiteX12" fmla="*/ 159163 w 453008"/>
                <a:gd name="connsiteY12" fmla="*/ 38767 h 558545"/>
                <a:gd name="connsiteX13" fmla="*/ 154019 w 453008"/>
                <a:gd name="connsiteY13" fmla="*/ 115919 h 558545"/>
                <a:gd name="connsiteX14" fmla="*/ 132588 w 453008"/>
                <a:gd name="connsiteY14" fmla="*/ 113348 h 558545"/>
                <a:gd name="connsiteX15" fmla="*/ 114967 w 453008"/>
                <a:gd name="connsiteY15" fmla="*/ 115443 h 558545"/>
                <a:gd name="connsiteX16" fmla="*/ 96869 w 453008"/>
                <a:gd name="connsiteY16" fmla="*/ 121825 h 558545"/>
                <a:gd name="connsiteX17" fmla="*/ 82391 w 453008"/>
                <a:gd name="connsiteY17" fmla="*/ 133064 h 558545"/>
                <a:gd name="connsiteX18" fmla="*/ 65818 w 453008"/>
                <a:gd name="connsiteY18" fmla="*/ 126682 h 558545"/>
                <a:gd name="connsiteX19" fmla="*/ 50292 w 453008"/>
                <a:gd name="connsiteY19" fmla="*/ 111824 h 558545"/>
                <a:gd name="connsiteX20" fmla="*/ 28956 w 453008"/>
                <a:gd name="connsiteY20" fmla="*/ 109156 h 558545"/>
                <a:gd name="connsiteX21" fmla="*/ 16669 w 453008"/>
                <a:gd name="connsiteY21" fmla="*/ 137922 h 558545"/>
                <a:gd name="connsiteX22" fmla="*/ 0 w 453008"/>
                <a:gd name="connsiteY22" fmla="*/ 343281 h 558545"/>
                <a:gd name="connsiteX23" fmla="*/ 10763 w 453008"/>
                <a:gd name="connsiteY23" fmla="*/ 361950 h 558545"/>
                <a:gd name="connsiteX24" fmla="*/ 22003 w 453008"/>
                <a:gd name="connsiteY24" fmla="*/ 376238 h 558545"/>
                <a:gd name="connsiteX25" fmla="*/ 38100 w 453008"/>
                <a:gd name="connsiteY25" fmla="*/ 386906 h 558545"/>
                <a:gd name="connsiteX26" fmla="*/ 53626 w 453008"/>
                <a:gd name="connsiteY26" fmla="*/ 401765 h 558545"/>
                <a:gd name="connsiteX27" fmla="*/ 69628 w 453008"/>
                <a:gd name="connsiteY27" fmla="*/ 412433 h 558545"/>
                <a:gd name="connsiteX28" fmla="*/ 76105 w 453008"/>
                <a:gd name="connsiteY28" fmla="*/ 430435 h 558545"/>
                <a:gd name="connsiteX29" fmla="*/ 94869 w 453008"/>
                <a:gd name="connsiteY29" fmla="*/ 454438 h 558545"/>
                <a:gd name="connsiteX30" fmla="*/ 106680 w 453008"/>
                <a:gd name="connsiteY30" fmla="*/ 464534 h 558545"/>
                <a:gd name="connsiteX31" fmla="*/ 122682 w 453008"/>
                <a:gd name="connsiteY31" fmla="*/ 475107 h 558545"/>
                <a:gd name="connsiteX32" fmla="*/ 139255 w 453008"/>
                <a:gd name="connsiteY32" fmla="*/ 481489 h 558545"/>
                <a:gd name="connsiteX33" fmla="*/ 156400 w 453008"/>
                <a:gd name="connsiteY33" fmla="*/ 483584 h 558545"/>
                <a:gd name="connsiteX34" fmla="*/ 177260 w 453008"/>
                <a:gd name="connsiteY34" fmla="*/ 490538 h 558545"/>
                <a:gd name="connsiteX35" fmla="*/ 198120 w 453008"/>
                <a:gd name="connsiteY35" fmla="*/ 497396 h 558545"/>
                <a:gd name="connsiteX36" fmla="*/ 204502 w 453008"/>
                <a:gd name="connsiteY36" fmla="*/ 515493 h 558545"/>
                <a:gd name="connsiteX37" fmla="*/ 220028 w 453008"/>
                <a:gd name="connsiteY37" fmla="*/ 530352 h 558545"/>
                <a:gd name="connsiteX38" fmla="*/ 240411 w 453008"/>
                <a:gd name="connsiteY38" fmla="*/ 541496 h 558545"/>
                <a:gd name="connsiteX39" fmla="*/ 269748 w 453008"/>
                <a:gd name="connsiteY39" fmla="*/ 549497 h 558545"/>
                <a:gd name="connsiteX40" fmla="*/ 272987 w 453008"/>
                <a:gd name="connsiteY40" fmla="*/ 558546 h 558545"/>
                <a:gd name="connsiteX41" fmla="*/ 272987 w 453008"/>
                <a:gd name="connsiteY41" fmla="*/ 558546 h 558545"/>
                <a:gd name="connsiteX42" fmla="*/ 272987 w 453008"/>
                <a:gd name="connsiteY42" fmla="*/ 558546 h 5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3008" h="558545">
                  <a:moveTo>
                    <a:pt x="272987" y="558546"/>
                  </a:moveTo>
                  <a:lnTo>
                    <a:pt x="291179" y="552069"/>
                  </a:lnTo>
                  <a:lnTo>
                    <a:pt x="294799" y="487680"/>
                  </a:lnTo>
                  <a:lnTo>
                    <a:pt x="355187" y="490823"/>
                  </a:lnTo>
                  <a:lnTo>
                    <a:pt x="415576" y="493967"/>
                  </a:lnTo>
                  <a:lnTo>
                    <a:pt x="420814" y="451390"/>
                  </a:lnTo>
                  <a:lnTo>
                    <a:pt x="425958" y="374237"/>
                  </a:lnTo>
                  <a:lnTo>
                    <a:pt x="446342" y="139065"/>
                  </a:lnTo>
                  <a:lnTo>
                    <a:pt x="453009" y="14573"/>
                  </a:lnTo>
                  <a:lnTo>
                    <a:pt x="375571" y="9334"/>
                  </a:lnTo>
                  <a:lnTo>
                    <a:pt x="159639" y="0"/>
                  </a:lnTo>
                  <a:lnTo>
                    <a:pt x="152686" y="20669"/>
                  </a:lnTo>
                  <a:lnTo>
                    <a:pt x="159163" y="38767"/>
                  </a:lnTo>
                  <a:lnTo>
                    <a:pt x="154019" y="115919"/>
                  </a:lnTo>
                  <a:lnTo>
                    <a:pt x="132588" y="113348"/>
                  </a:lnTo>
                  <a:lnTo>
                    <a:pt x="114967" y="115443"/>
                  </a:lnTo>
                  <a:lnTo>
                    <a:pt x="96869" y="121825"/>
                  </a:lnTo>
                  <a:lnTo>
                    <a:pt x="82391" y="133064"/>
                  </a:lnTo>
                  <a:lnTo>
                    <a:pt x="65818" y="126682"/>
                  </a:lnTo>
                  <a:lnTo>
                    <a:pt x="50292" y="111824"/>
                  </a:lnTo>
                  <a:lnTo>
                    <a:pt x="28956" y="109156"/>
                  </a:lnTo>
                  <a:lnTo>
                    <a:pt x="16669" y="137922"/>
                  </a:lnTo>
                  <a:lnTo>
                    <a:pt x="0" y="343281"/>
                  </a:lnTo>
                  <a:lnTo>
                    <a:pt x="10763" y="361950"/>
                  </a:lnTo>
                  <a:lnTo>
                    <a:pt x="22003" y="376238"/>
                  </a:lnTo>
                  <a:lnTo>
                    <a:pt x="38100" y="386906"/>
                  </a:lnTo>
                  <a:lnTo>
                    <a:pt x="53626" y="401765"/>
                  </a:lnTo>
                  <a:lnTo>
                    <a:pt x="69628" y="412433"/>
                  </a:lnTo>
                  <a:lnTo>
                    <a:pt x="76105" y="430435"/>
                  </a:lnTo>
                  <a:lnTo>
                    <a:pt x="94869" y="454438"/>
                  </a:lnTo>
                  <a:lnTo>
                    <a:pt x="106680" y="464534"/>
                  </a:lnTo>
                  <a:lnTo>
                    <a:pt x="122682" y="475107"/>
                  </a:lnTo>
                  <a:lnTo>
                    <a:pt x="139255" y="481489"/>
                  </a:lnTo>
                  <a:lnTo>
                    <a:pt x="156400" y="483584"/>
                  </a:lnTo>
                  <a:lnTo>
                    <a:pt x="177260" y="490538"/>
                  </a:lnTo>
                  <a:lnTo>
                    <a:pt x="198120" y="497396"/>
                  </a:lnTo>
                  <a:lnTo>
                    <a:pt x="204502" y="515493"/>
                  </a:lnTo>
                  <a:lnTo>
                    <a:pt x="220028" y="530352"/>
                  </a:lnTo>
                  <a:lnTo>
                    <a:pt x="240411" y="541496"/>
                  </a:lnTo>
                  <a:lnTo>
                    <a:pt x="269748" y="549497"/>
                  </a:lnTo>
                  <a:lnTo>
                    <a:pt x="272987" y="558546"/>
                  </a:lnTo>
                  <a:lnTo>
                    <a:pt x="272987" y="558546"/>
                  </a:lnTo>
                  <a:lnTo>
                    <a:pt x="272987" y="55854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7E75B15C-4AB1-2F44-9BEB-80E35981A0BA}"/>
                </a:ext>
              </a:extLst>
            </p:cNvPr>
            <p:cNvSpPr/>
            <p:nvPr/>
          </p:nvSpPr>
          <p:spPr>
            <a:xfrm>
              <a:off x="-1494685" y="2146175"/>
              <a:ext cx="814344" cy="703348"/>
            </a:xfrm>
            <a:custGeom>
              <a:avLst/>
              <a:gdLst>
                <a:gd name="connsiteX0" fmla="*/ 97346 w 483584"/>
                <a:gd name="connsiteY0" fmla="*/ 417671 h 417671"/>
                <a:gd name="connsiteX1" fmla="*/ 116586 w 483584"/>
                <a:gd name="connsiteY1" fmla="*/ 402812 h 417671"/>
                <a:gd name="connsiteX2" fmla="*/ 138303 w 483584"/>
                <a:gd name="connsiteY2" fmla="*/ 366617 h 417671"/>
                <a:gd name="connsiteX3" fmla="*/ 145733 w 483584"/>
                <a:gd name="connsiteY3" fmla="*/ 341567 h 417671"/>
                <a:gd name="connsiteX4" fmla="*/ 156400 w 483584"/>
                <a:gd name="connsiteY4" fmla="*/ 325565 h 417671"/>
                <a:gd name="connsiteX5" fmla="*/ 176117 w 483584"/>
                <a:gd name="connsiteY5" fmla="*/ 340995 h 417671"/>
                <a:gd name="connsiteX6" fmla="*/ 174974 w 483584"/>
                <a:gd name="connsiteY6" fmla="*/ 314992 h 417671"/>
                <a:gd name="connsiteX7" fmla="*/ 186690 w 483584"/>
                <a:gd name="connsiteY7" fmla="*/ 290417 h 417671"/>
                <a:gd name="connsiteX8" fmla="*/ 232410 w 483584"/>
                <a:gd name="connsiteY8" fmla="*/ 270224 h 417671"/>
                <a:gd name="connsiteX9" fmla="*/ 268605 w 483584"/>
                <a:gd name="connsiteY9" fmla="*/ 257366 h 417671"/>
                <a:gd name="connsiteX10" fmla="*/ 279845 w 483584"/>
                <a:gd name="connsiteY10" fmla="*/ 271748 h 417671"/>
                <a:gd name="connsiteX11" fmla="*/ 320802 w 483584"/>
                <a:gd name="connsiteY11" fmla="*/ 255175 h 417671"/>
                <a:gd name="connsiteX12" fmla="*/ 355473 w 483584"/>
                <a:gd name="connsiteY12" fmla="*/ 255175 h 417671"/>
                <a:gd name="connsiteX13" fmla="*/ 410909 w 483584"/>
                <a:gd name="connsiteY13" fmla="*/ 261938 h 417671"/>
                <a:gd name="connsiteX14" fmla="*/ 445008 w 483584"/>
                <a:gd name="connsiteY14" fmla="*/ 266224 h 417671"/>
                <a:gd name="connsiteX15" fmla="*/ 470059 w 483584"/>
                <a:gd name="connsiteY15" fmla="*/ 273558 h 417671"/>
                <a:gd name="connsiteX16" fmla="*/ 477393 w 483584"/>
                <a:gd name="connsiteY16" fmla="*/ 248603 h 417671"/>
                <a:gd name="connsiteX17" fmla="*/ 481108 w 483584"/>
                <a:gd name="connsiteY17" fmla="*/ 218789 h 417671"/>
                <a:gd name="connsiteX18" fmla="*/ 483584 w 483584"/>
                <a:gd name="connsiteY18" fmla="*/ 128397 h 417671"/>
                <a:gd name="connsiteX19" fmla="*/ 443675 w 483584"/>
                <a:gd name="connsiteY19" fmla="*/ 136398 h 417671"/>
                <a:gd name="connsiteX20" fmla="*/ 422910 w 483584"/>
                <a:gd name="connsiteY20" fmla="*/ 129540 h 417671"/>
                <a:gd name="connsiteX21" fmla="*/ 401574 w 483584"/>
                <a:gd name="connsiteY21" fmla="*/ 126873 h 417671"/>
                <a:gd name="connsiteX22" fmla="*/ 376523 w 483584"/>
                <a:gd name="connsiteY22" fmla="*/ 119444 h 417671"/>
                <a:gd name="connsiteX23" fmla="*/ 352520 w 483584"/>
                <a:gd name="connsiteY23" fmla="*/ 103537 h 417671"/>
                <a:gd name="connsiteX24" fmla="*/ 329089 w 483584"/>
                <a:gd name="connsiteY24" fmla="*/ 83344 h 417671"/>
                <a:gd name="connsiteX25" fmla="*/ 307181 w 483584"/>
                <a:gd name="connsiteY25" fmla="*/ 50387 h 417671"/>
                <a:gd name="connsiteX26" fmla="*/ 292703 w 483584"/>
                <a:gd name="connsiteY26" fmla="*/ 27051 h 417671"/>
                <a:gd name="connsiteX27" fmla="*/ 287369 w 483584"/>
                <a:gd name="connsiteY27" fmla="*/ 476 h 417671"/>
                <a:gd name="connsiteX28" fmla="*/ 265557 w 483584"/>
                <a:gd name="connsiteY28" fmla="*/ 2096 h 417671"/>
                <a:gd name="connsiteX29" fmla="*/ 248507 w 483584"/>
                <a:gd name="connsiteY29" fmla="*/ 0 h 417671"/>
                <a:gd name="connsiteX30" fmla="*/ 237363 w 483584"/>
                <a:gd name="connsiteY30" fmla="*/ 20193 h 417671"/>
                <a:gd name="connsiteX31" fmla="*/ 214979 w 483584"/>
                <a:gd name="connsiteY31" fmla="*/ 60674 h 417671"/>
                <a:gd name="connsiteX32" fmla="*/ 188976 w 483584"/>
                <a:gd name="connsiteY32" fmla="*/ 96298 h 417671"/>
                <a:gd name="connsiteX33" fmla="*/ 168783 w 483584"/>
                <a:gd name="connsiteY33" fmla="*/ 119729 h 417671"/>
                <a:gd name="connsiteX34" fmla="*/ 72485 w 483584"/>
                <a:gd name="connsiteY34" fmla="*/ 164021 h 417671"/>
                <a:gd name="connsiteX35" fmla="*/ 26099 w 483584"/>
                <a:gd name="connsiteY35" fmla="*/ 188595 h 417671"/>
                <a:gd name="connsiteX36" fmla="*/ 0 w 483584"/>
                <a:gd name="connsiteY36" fmla="*/ 189643 h 417671"/>
                <a:gd name="connsiteX37" fmla="*/ 95 w 483584"/>
                <a:gd name="connsiteY37" fmla="*/ 224219 h 417671"/>
                <a:gd name="connsiteX38" fmla="*/ 9239 w 483584"/>
                <a:gd name="connsiteY38" fmla="*/ 255556 h 417671"/>
                <a:gd name="connsiteX39" fmla="*/ 20955 w 483584"/>
                <a:gd name="connsiteY39" fmla="*/ 265652 h 417671"/>
                <a:gd name="connsiteX40" fmla="*/ 38100 w 483584"/>
                <a:gd name="connsiteY40" fmla="*/ 302324 h 417671"/>
                <a:gd name="connsiteX41" fmla="*/ 44482 w 483584"/>
                <a:gd name="connsiteY41" fmla="*/ 320421 h 417671"/>
                <a:gd name="connsiteX42" fmla="*/ 50006 w 483584"/>
                <a:gd name="connsiteY42" fmla="*/ 416147 h 417671"/>
                <a:gd name="connsiteX43" fmla="*/ 97346 w 483584"/>
                <a:gd name="connsiteY43" fmla="*/ 417671 h 417671"/>
                <a:gd name="connsiteX44" fmla="*/ 97346 w 483584"/>
                <a:gd name="connsiteY44" fmla="*/ 417671 h 417671"/>
                <a:gd name="connsiteX45" fmla="*/ 97346 w 483584"/>
                <a:gd name="connsiteY45" fmla="*/ 417671 h 41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83584" h="417671">
                  <a:moveTo>
                    <a:pt x="97346" y="417671"/>
                  </a:moveTo>
                  <a:lnTo>
                    <a:pt x="116586" y="402812"/>
                  </a:lnTo>
                  <a:lnTo>
                    <a:pt x="138303" y="366617"/>
                  </a:lnTo>
                  <a:lnTo>
                    <a:pt x="145733" y="341567"/>
                  </a:lnTo>
                  <a:lnTo>
                    <a:pt x="156400" y="325565"/>
                  </a:lnTo>
                  <a:lnTo>
                    <a:pt x="176117" y="340995"/>
                  </a:lnTo>
                  <a:lnTo>
                    <a:pt x="174974" y="314992"/>
                  </a:lnTo>
                  <a:lnTo>
                    <a:pt x="186690" y="290417"/>
                  </a:lnTo>
                  <a:lnTo>
                    <a:pt x="232410" y="270224"/>
                  </a:lnTo>
                  <a:lnTo>
                    <a:pt x="268605" y="257366"/>
                  </a:lnTo>
                  <a:lnTo>
                    <a:pt x="279845" y="271748"/>
                  </a:lnTo>
                  <a:lnTo>
                    <a:pt x="320802" y="255175"/>
                  </a:lnTo>
                  <a:lnTo>
                    <a:pt x="355473" y="255175"/>
                  </a:lnTo>
                  <a:lnTo>
                    <a:pt x="410909" y="261938"/>
                  </a:lnTo>
                  <a:lnTo>
                    <a:pt x="445008" y="266224"/>
                  </a:lnTo>
                  <a:lnTo>
                    <a:pt x="470059" y="273558"/>
                  </a:lnTo>
                  <a:lnTo>
                    <a:pt x="477393" y="248603"/>
                  </a:lnTo>
                  <a:lnTo>
                    <a:pt x="481108" y="218789"/>
                  </a:lnTo>
                  <a:lnTo>
                    <a:pt x="483584" y="128397"/>
                  </a:lnTo>
                  <a:lnTo>
                    <a:pt x="443675" y="136398"/>
                  </a:lnTo>
                  <a:lnTo>
                    <a:pt x="422910" y="129540"/>
                  </a:lnTo>
                  <a:lnTo>
                    <a:pt x="401574" y="126873"/>
                  </a:lnTo>
                  <a:lnTo>
                    <a:pt x="376523" y="119444"/>
                  </a:lnTo>
                  <a:lnTo>
                    <a:pt x="352520" y="103537"/>
                  </a:lnTo>
                  <a:lnTo>
                    <a:pt x="329089" y="83344"/>
                  </a:lnTo>
                  <a:lnTo>
                    <a:pt x="307181" y="50387"/>
                  </a:lnTo>
                  <a:lnTo>
                    <a:pt x="292703" y="27051"/>
                  </a:lnTo>
                  <a:lnTo>
                    <a:pt x="287369" y="476"/>
                  </a:lnTo>
                  <a:lnTo>
                    <a:pt x="265557" y="2096"/>
                  </a:lnTo>
                  <a:lnTo>
                    <a:pt x="248507" y="0"/>
                  </a:lnTo>
                  <a:lnTo>
                    <a:pt x="237363" y="20193"/>
                  </a:lnTo>
                  <a:lnTo>
                    <a:pt x="214979" y="60674"/>
                  </a:lnTo>
                  <a:lnTo>
                    <a:pt x="188976" y="96298"/>
                  </a:lnTo>
                  <a:lnTo>
                    <a:pt x="168783" y="119729"/>
                  </a:lnTo>
                  <a:lnTo>
                    <a:pt x="72485" y="164021"/>
                  </a:lnTo>
                  <a:lnTo>
                    <a:pt x="26099" y="188595"/>
                  </a:lnTo>
                  <a:lnTo>
                    <a:pt x="0" y="189643"/>
                  </a:lnTo>
                  <a:lnTo>
                    <a:pt x="95" y="224219"/>
                  </a:lnTo>
                  <a:lnTo>
                    <a:pt x="9239" y="255556"/>
                  </a:lnTo>
                  <a:lnTo>
                    <a:pt x="20955" y="265652"/>
                  </a:lnTo>
                  <a:lnTo>
                    <a:pt x="38100" y="302324"/>
                  </a:lnTo>
                  <a:lnTo>
                    <a:pt x="44482" y="320421"/>
                  </a:lnTo>
                  <a:lnTo>
                    <a:pt x="50006" y="416147"/>
                  </a:lnTo>
                  <a:lnTo>
                    <a:pt x="97346" y="417671"/>
                  </a:lnTo>
                  <a:lnTo>
                    <a:pt x="97346" y="417671"/>
                  </a:lnTo>
                  <a:lnTo>
                    <a:pt x="97346" y="4176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DDC86043-3E84-556D-7E40-21D111F2C4B3}"/>
                </a:ext>
              </a:extLst>
            </p:cNvPr>
            <p:cNvSpPr/>
            <p:nvPr/>
          </p:nvSpPr>
          <p:spPr>
            <a:xfrm>
              <a:off x="-2320416" y="1241045"/>
              <a:ext cx="778415" cy="693083"/>
            </a:xfrm>
            <a:custGeom>
              <a:avLst/>
              <a:gdLst>
                <a:gd name="connsiteX0" fmla="*/ 324517 w 462248"/>
                <a:gd name="connsiteY0" fmla="*/ 411575 h 411575"/>
                <a:gd name="connsiteX1" fmla="*/ 339376 w 462248"/>
                <a:gd name="connsiteY1" fmla="*/ 396050 h 411575"/>
                <a:gd name="connsiteX2" fmla="*/ 408051 w 462248"/>
                <a:gd name="connsiteY2" fmla="*/ 330803 h 411575"/>
                <a:gd name="connsiteX3" fmla="*/ 447389 w 462248"/>
                <a:gd name="connsiteY3" fmla="*/ 292322 h 411575"/>
                <a:gd name="connsiteX4" fmla="*/ 462248 w 462248"/>
                <a:gd name="connsiteY4" fmla="*/ 276892 h 411575"/>
                <a:gd name="connsiteX5" fmla="*/ 445770 w 462248"/>
                <a:gd name="connsiteY5" fmla="*/ 270510 h 411575"/>
                <a:gd name="connsiteX6" fmla="*/ 434530 w 462248"/>
                <a:gd name="connsiteY6" fmla="*/ 256127 h 411575"/>
                <a:gd name="connsiteX7" fmla="*/ 423291 w 462248"/>
                <a:gd name="connsiteY7" fmla="*/ 241744 h 411575"/>
                <a:gd name="connsiteX8" fmla="*/ 406813 w 462248"/>
                <a:gd name="connsiteY8" fmla="*/ 235363 h 411575"/>
                <a:gd name="connsiteX9" fmla="*/ 391859 w 462248"/>
                <a:gd name="connsiteY9" fmla="*/ 216217 h 411575"/>
                <a:gd name="connsiteX10" fmla="*/ 370046 w 462248"/>
                <a:gd name="connsiteY10" fmla="*/ 217837 h 411575"/>
                <a:gd name="connsiteX11" fmla="*/ 349282 w 462248"/>
                <a:gd name="connsiteY11" fmla="*/ 210884 h 411575"/>
                <a:gd name="connsiteX12" fmla="*/ 338042 w 462248"/>
                <a:gd name="connsiteY12" fmla="*/ 196501 h 411575"/>
                <a:gd name="connsiteX13" fmla="*/ 322135 w 462248"/>
                <a:gd name="connsiteY13" fmla="*/ 185928 h 411575"/>
                <a:gd name="connsiteX14" fmla="*/ 304514 w 462248"/>
                <a:gd name="connsiteY14" fmla="*/ 188023 h 411575"/>
                <a:gd name="connsiteX15" fmla="*/ 284321 w 462248"/>
                <a:gd name="connsiteY15" fmla="*/ 176879 h 411575"/>
                <a:gd name="connsiteX16" fmla="*/ 272034 w 462248"/>
                <a:gd name="connsiteY16" fmla="*/ 171069 h 411575"/>
                <a:gd name="connsiteX17" fmla="*/ 250698 w 462248"/>
                <a:gd name="connsiteY17" fmla="*/ 168402 h 411575"/>
                <a:gd name="connsiteX18" fmla="*/ 249079 w 462248"/>
                <a:gd name="connsiteY18" fmla="*/ 146590 h 411575"/>
                <a:gd name="connsiteX19" fmla="*/ 237934 w 462248"/>
                <a:gd name="connsiteY19" fmla="*/ 132207 h 411575"/>
                <a:gd name="connsiteX20" fmla="*/ 231458 w 462248"/>
                <a:gd name="connsiteY20" fmla="*/ 114014 h 411575"/>
                <a:gd name="connsiteX21" fmla="*/ 237839 w 462248"/>
                <a:gd name="connsiteY21" fmla="*/ 97536 h 411575"/>
                <a:gd name="connsiteX22" fmla="*/ 232505 w 462248"/>
                <a:gd name="connsiteY22" fmla="*/ 70866 h 411575"/>
                <a:gd name="connsiteX23" fmla="*/ 230886 w 462248"/>
                <a:gd name="connsiteY23" fmla="*/ 48958 h 411575"/>
                <a:gd name="connsiteX24" fmla="*/ 224409 w 462248"/>
                <a:gd name="connsiteY24" fmla="*/ 30861 h 411575"/>
                <a:gd name="connsiteX25" fmla="*/ 208502 w 462248"/>
                <a:gd name="connsiteY25" fmla="*/ 20193 h 411575"/>
                <a:gd name="connsiteX26" fmla="*/ 191929 w 462248"/>
                <a:gd name="connsiteY26" fmla="*/ 13811 h 411575"/>
                <a:gd name="connsiteX27" fmla="*/ 184975 w 462248"/>
                <a:gd name="connsiteY27" fmla="*/ 0 h 411575"/>
                <a:gd name="connsiteX28" fmla="*/ 169640 w 462248"/>
                <a:gd name="connsiteY28" fmla="*/ 19717 h 411575"/>
                <a:gd name="connsiteX29" fmla="*/ 163259 w 462248"/>
                <a:gd name="connsiteY29" fmla="*/ 36290 h 411575"/>
                <a:gd name="connsiteX30" fmla="*/ 147828 w 462248"/>
                <a:gd name="connsiteY30" fmla="*/ 56102 h 411575"/>
                <a:gd name="connsiteX31" fmla="*/ 132397 w 462248"/>
                <a:gd name="connsiteY31" fmla="*/ 75819 h 411575"/>
                <a:gd name="connsiteX32" fmla="*/ 113252 w 462248"/>
                <a:gd name="connsiteY32" fmla="*/ 90773 h 411575"/>
                <a:gd name="connsiteX33" fmla="*/ 95155 w 462248"/>
                <a:gd name="connsiteY33" fmla="*/ 97250 h 411575"/>
                <a:gd name="connsiteX34" fmla="*/ 82391 w 462248"/>
                <a:gd name="connsiteY34" fmla="*/ 130302 h 411575"/>
                <a:gd name="connsiteX35" fmla="*/ 21717 w 462248"/>
                <a:gd name="connsiteY35" fmla="*/ 131540 h 411575"/>
                <a:gd name="connsiteX36" fmla="*/ 19050 w 462248"/>
                <a:gd name="connsiteY36" fmla="*/ 152876 h 411575"/>
                <a:gd name="connsiteX37" fmla="*/ 12763 w 462248"/>
                <a:gd name="connsiteY37" fmla="*/ 169354 h 411575"/>
                <a:gd name="connsiteX38" fmla="*/ 2096 w 462248"/>
                <a:gd name="connsiteY38" fmla="*/ 185452 h 411575"/>
                <a:gd name="connsiteX39" fmla="*/ 0 w 462248"/>
                <a:gd name="connsiteY39" fmla="*/ 202502 h 411575"/>
                <a:gd name="connsiteX40" fmla="*/ 2191 w 462248"/>
                <a:gd name="connsiteY40" fmla="*/ 220123 h 411575"/>
                <a:gd name="connsiteX41" fmla="*/ 13335 w 462248"/>
                <a:gd name="connsiteY41" fmla="*/ 234506 h 411575"/>
                <a:gd name="connsiteX42" fmla="*/ 24574 w 462248"/>
                <a:gd name="connsiteY42" fmla="*/ 248888 h 411575"/>
                <a:gd name="connsiteX43" fmla="*/ 40005 w 462248"/>
                <a:gd name="connsiteY43" fmla="*/ 263747 h 411575"/>
                <a:gd name="connsiteX44" fmla="*/ 56483 w 462248"/>
                <a:gd name="connsiteY44" fmla="*/ 270129 h 411575"/>
                <a:gd name="connsiteX45" fmla="*/ 73057 w 462248"/>
                <a:gd name="connsiteY45" fmla="*/ 276511 h 411575"/>
                <a:gd name="connsiteX46" fmla="*/ 83725 w 462248"/>
                <a:gd name="connsiteY46" fmla="*/ 295180 h 411575"/>
                <a:gd name="connsiteX47" fmla="*/ 113538 w 462248"/>
                <a:gd name="connsiteY47" fmla="*/ 298799 h 411575"/>
                <a:gd name="connsiteX48" fmla="*/ 142780 w 462248"/>
                <a:gd name="connsiteY48" fmla="*/ 306800 h 411575"/>
                <a:gd name="connsiteX49" fmla="*/ 163640 w 462248"/>
                <a:gd name="connsiteY49" fmla="*/ 313658 h 411575"/>
                <a:gd name="connsiteX50" fmla="*/ 179546 w 462248"/>
                <a:gd name="connsiteY50" fmla="*/ 324326 h 411575"/>
                <a:gd name="connsiteX51" fmla="*/ 195548 w 462248"/>
                <a:gd name="connsiteY51" fmla="*/ 334994 h 411575"/>
                <a:gd name="connsiteX52" fmla="*/ 222790 w 462248"/>
                <a:gd name="connsiteY52" fmla="*/ 359950 h 411575"/>
                <a:gd name="connsiteX53" fmla="*/ 234505 w 462248"/>
                <a:gd name="connsiteY53" fmla="*/ 370046 h 411575"/>
                <a:gd name="connsiteX54" fmla="*/ 251555 w 462248"/>
                <a:gd name="connsiteY54" fmla="*/ 372237 h 411575"/>
                <a:gd name="connsiteX55" fmla="*/ 268605 w 462248"/>
                <a:gd name="connsiteY55" fmla="*/ 374333 h 411575"/>
                <a:gd name="connsiteX56" fmla="*/ 284512 w 462248"/>
                <a:gd name="connsiteY56" fmla="*/ 384905 h 411575"/>
                <a:gd name="connsiteX57" fmla="*/ 300038 w 462248"/>
                <a:gd name="connsiteY57" fmla="*/ 399860 h 411575"/>
                <a:gd name="connsiteX58" fmla="*/ 312230 w 462248"/>
                <a:gd name="connsiteY58" fmla="*/ 405670 h 411575"/>
                <a:gd name="connsiteX59" fmla="*/ 324517 w 462248"/>
                <a:gd name="connsiteY59" fmla="*/ 411575 h 411575"/>
                <a:gd name="connsiteX60" fmla="*/ 324517 w 462248"/>
                <a:gd name="connsiteY60" fmla="*/ 411575 h 411575"/>
                <a:gd name="connsiteX61" fmla="*/ 324517 w 462248"/>
                <a:gd name="connsiteY61" fmla="*/ 411575 h 4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62248" h="411575">
                  <a:moveTo>
                    <a:pt x="324517" y="411575"/>
                  </a:moveTo>
                  <a:lnTo>
                    <a:pt x="339376" y="396050"/>
                  </a:lnTo>
                  <a:lnTo>
                    <a:pt x="408051" y="330803"/>
                  </a:lnTo>
                  <a:lnTo>
                    <a:pt x="447389" y="292322"/>
                  </a:lnTo>
                  <a:lnTo>
                    <a:pt x="462248" y="276892"/>
                  </a:lnTo>
                  <a:lnTo>
                    <a:pt x="445770" y="270510"/>
                  </a:lnTo>
                  <a:lnTo>
                    <a:pt x="434530" y="256127"/>
                  </a:lnTo>
                  <a:lnTo>
                    <a:pt x="423291" y="241744"/>
                  </a:lnTo>
                  <a:lnTo>
                    <a:pt x="406813" y="235363"/>
                  </a:lnTo>
                  <a:lnTo>
                    <a:pt x="391859" y="216217"/>
                  </a:lnTo>
                  <a:lnTo>
                    <a:pt x="370046" y="217837"/>
                  </a:lnTo>
                  <a:lnTo>
                    <a:pt x="349282" y="210884"/>
                  </a:lnTo>
                  <a:lnTo>
                    <a:pt x="338042" y="196501"/>
                  </a:lnTo>
                  <a:lnTo>
                    <a:pt x="322135" y="185928"/>
                  </a:lnTo>
                  <a:lnTo>
                    <a:pt x="304514" y="188023"/>
                  </a:lnTo>
                  <a:lnTo>
                    <a:pt x="284321" y="176879"/>
                  </a:lnTo>
                  <a:lnTo>
                    <a:pt x="272034" y="171069"/>
                  </a:lnTo>
                  <a:lnTo>
                    <a:pt x="250698" y="168402"/>
                  </a:lnTo>
                  <a:lnTo>
                    <a:pt x="249079" y="146590"/>
                  </a:lnTo>
                  <a:lnTo>
                    <a:pt x="237934" y="132207"/>
                  </a:lnTo>
                  <a:lnTo>
                    <a:pt x="231458" y="114014"/>
                  </a:lnTo>
                  <a:lnTo>
                    <a:pt x="237839" y="97536"/>
                  </a:lnTo>
                  <a:lnTo>
                    <a:pt x="232505" y="70866"/>
                  </a:lnTo>
                  <a:lnTo>
                    <a:pt x="230886" y="48958"/>
                  </a:lnTo>
                  <a:lnTo>
                    <a:pt x="224409" y="30861"/>
                  </a:lnTo>
                  <a:lnTo>
                    <a:pt x="208502" y="20193"/>
                  </a:lnTo>
                  <a:lnTo>
                    <a:pt x="191929" y="13811"/>
                  </a:lnTo>
                  <a:lnTo>
                    <a:pt x="184975" y="0"/>
                  </a:lnTo>
                  <a:lnTo>
                    <a:pt x="169640" y="19717"/>
                  </a:lnTo>
                  <a:lnTo>
                    <a:pt x="163259" y="36290"/>
                  </a:lnTo>
                  <a:lnTo>
                    <a:pt x="147828" y="56102"/>
                  </a:lnTo>
                  <a:lnTo>
                    <a:pt x="132397" y="75819"/>
                  </a:lnTo>
                  <a:lnTo>
                    <a:pt x="113252" y="90773"/>
                  </a:lnTo>
                  <a:lnTo>
                    <a:pt x="95155" y="97250"/>
                  </a:lnTo>
                  <a:lnTo>
                    <a:pt x="82391" y="130302"/>
                  </a:lnTo>
                  <a:lnTo>
                    <a:pt x="21717" y="131540"/>
                  </a:lnTo>
                  <a:lnTo>
                    <a:pt x="19050" y="152876"/>
                  </a:lnTo>
                  <a:lnTo>
                    <a:pt x="12763" y="169354"/>
                  </a:lnTo>
                  <a:lnTo>
                    <a:pt x="2096" y="185452"/>
                  </a:lnTo>
                  <a:lnTo>
                    <a:pt x="0" y="202502"/>
                  </a:lnTo>
                  <a:lnTo>
                    <a:pt x="2191" y="220123"/>
                  </a:lnTo>
                  <a:lnTo>
                    <a:pt x="13335" y="234506"/>
                  </a:lnTo>
                  <a:lnTo>
                    <a:pt x="24574" y="248888"/>
                  </a:lnTo>
                  <a:lnTo>
                    <a:pt x="40005" y="263747"/>
                  </a:lnTo>
                  <a:lnTo>
                    <a:pt x="56483" y="270129"/>
                  </a:lnTo>
                  <a:lnTo>
                    <a:pt x="73057" y="276511"/>
                  </a:lnTo>
                  <a:lnTo>
                    <a:pt x="83725" y="295180"/>
                  </a:lnTo>
                  <a:lnTo>
                    <a:pt x="113538" y="298799"/>
                  </a:lnTo>
                  <a:lnTo>
                    <a:pt x="142780" y="306800"/>
                  </a:lnTo>
                  <a:lnTo>
                    <a:pt x="163640" y="313658"/>
                  </a:lnTo>
                  <a:lnTo>
                    <a:pt x="179546" y="324326"/>
                  </a:lnTo>
                  <a:lnTo>
                    <a:pt x="195548" y="334994"/>
                  </a:lnTo>
                  <a:lnTo>
                    <a:pt x="222790" y="359950"/>
                  </a:lnTo>
                  <a:lnTo>
                    <a:pt x="234505" y="370046"/>
                  </a:lnTo>
                  <a:lnTo>
                    <a:pt x="251555" y="372237"/>
                  </a:lnTo>
                  <a:lnTo>
                    <a:pt x="268605" y="374333"/>
                  </a:lnTo>
                  <a:lnTo>
                    <a:pt x="284512" y="384905"/>
                  </a:lnTo>
                  <a:lnTo>
                    <a:pt x="300038" y="399860"/>
                  </a:lnTo>
                  <a:lnTo>
                    <a:pt x="312230" y="405670"/>
                  </a:lnTo>
                  <a:lnTo>
                    <a:pt x="324517" y="411575"/>
                  </a:lnTo>
                  <a:lnTo>
                    <a:pt x="324517" y="411575"/>
                  </a:lnTo>
                  <a:lnTo>
                    <a:pt x="324517" y="4115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FEBD067-AD29-3C8B-A551-7ECD6A48599E}"/>
                </a:ext>
              </a:extLst>
            </p:cNvPr>
            <p:cNvSpPr/>
            <p:nvPr/>
          </p:nvSpPr>
          <p:spPr>
            <a:xfrm>
              <a:off x="-2923837" y="755999"/>
              <a:ext cx="985650" cy="707358"/>
            </a:xfrm>
            <a:custGeom>
              <a:avLst/>
              <a:gdLst>
                <a:gd name="connsiteX0" fmla="*/ 381190 w 585311"/>
                <a:gd name="connsiteY0" fmla="*/ 420053 h 420052"/>
                <a:gd name="connsiteX1" fmla="*/ 424815 w 585311"/>
                <a:gd name="connsiteY1" fmla="*/ 416719 h 420052"/>
                <a:gd name="connsiteX2" fmla="*/ 454533 w 585311"/>
                <a:gd name="connsiteY2" fmla="*/ 385953 h 420052"/>
                <a:gd name="connsiteX3" fmla="*/ 472631 w 585311"/>
                <a:gd name="connsiteY3" fmla="*/ 379476 h 420052"/>
                <a:gd name="connsiteX4" fmla="*/ 486918 w 585311"/>
                <a:gd name="connsiteY4" fmla="*/ 368332 h 420052"/>
                <a:gd name="connsiteX5" fmla="*/ 501777 w 585311"/>
                <a:gd name="connsiteY5" fmla="*/ 352901 h 420052"/>
                <a:gd name="connsiteX6" fmla="*/ 522542 w 585311"/>
                <a:gd name="connsiteY6" fmla="*/ 325279 h 420052"/>
                <a:gd name="connsiteX7" fmla="*/ 528828 w 585311"/>
                <a:gd name="connsiteY7" fmla="*/ 308801 h 420052"/>
                <a:gd name="connsiteX8" fmla="*/ 541020 w 585311"/>
                <a:gd name="connsiteY8" fmla="*/ 280035 h 420052"/>
                <a:gd name="connsiteX9" fmla="*/ 525590 w 585311"/>
                <a:gd name="connsiteY9" fmla="*/ 265271 h 420052"/>
                <a:gd name="connsiteX10" fmla="*/ 539972 w 585311"/>
                <a:gd name="connsiteY10" fmla="*/ 254032 h 420052"/>
                <a:gd name="connsiteX11" fmla="*/ 557498 w 585311"/>
                <a:gd name="connsiteY11" fmla="*/ 251936 h 420052"/>
                <a:gd name="connsiteX12" fmla="*/ 574357 w 585311"/>
                <a:gd name="connsiteY12" fmla="*/ 150400 h 420052"/>
                <a:gd name="connsiteX13" fmla="*/ 585311 w 585311"/>
                <a:gd name="connsiteY13" fmla="*/ 26670 h 420052"/>
                <a:gd name="connsiteX14" fmla="*/ 448532 w 585311"/>
                <a:gd name="connsiteY14" fmla="*/ 14097 h 420052"/>
                <a:gd name="connsiteX15" fmla="*/ 341662 w 585311"/>
                <a:gd name="connsiteY15" fmla="*/ 5144 h 420052"/>
                <a:gd name="connsiteX16" fmla="*/ 264509 w 585311"/>
                <a:gd name="connsiteY16" fmla="*/ 0 h 420052"/>
                <a:gd name="connsiteX17" fmla="*/ 257080 w 585311"/>
                <a:gd name="connsiteY17" fmla="*/ 24956 h 420052"/>
                <a:gd name="connsiteX18" fmla="*/ 118777 w 585311"/>
                <a:gd name="connsiteY18" fmla="*/ 25146 h 420052"/>
                <a:gd name="connsiteX19" fmla="*/ 137922 w 585311"/>
                <a:gd name="connsiteY19" fmla="*/ 44768 h 420052"/>
                <a:gd name="connsiteX20" fmla="*/ 148114 w 585311"/>
                <a:gd name="connsiteY20" fmla="*/ 67628 h 420052"/>
                <a:gd name="connsiteX21" fmla="*/ 148209 w 585311"/>
                <a:gd name="connsiteY21" fmla="*/ 102108 h 420052"/>
                <a:gd name="connsiteX22" fmla="*/ 110966 w 585311"/>
                <a:gd name="connsiteY22" fmla="*/ 123444 h 420052"/>
                <a:gd name="connsiteX23" fmla="*/ 92869 w 585311"/>
                <a:gd name="connsiteY23" fmla="*/ 129826 h 420052"/>
                <a:gd name="connsiteX24" fmla="*/ 74771 w 585311"/>
                <a:gd name="connsiteY24" fmla="*/ 136208 h 420052"/>
                <a:gd name="connsiteX25" fmla="*/ 59912 w 585311"/>
                <a:gd name="connsiteY25" fmla="*/ 151638 h 420052"/>
                <a:gd name="connsiteX26" fmla="*/ 47339 w 585311"/>
                <a:gd name="connsiteY26" fmla="*/ 219170 h 420052"/>
                <a:gd name="connsiteX27" fmla="*/ 26575 w 585311"/>
                <a:gd name="connsiteY27" fmla="*/ 246793 h 420052"/>
                <a:gd name="connsiteX28" fmla="*/ 0 w 585311"/>
                <a:gd name="connsiteY28" fmla="*/ 252127 h 420052"/>
                <a:gd name="connsiteX29" fmla="*/ 14954 w 585311"/>
                <a:gd name="connsiteY29" fmla="*/ 271272 h 420052"/>
                <a:gd name="connsiteX30" fmla="*/ 12287 w 585311"/>
                <a:gd name="connsiteY30" fmla="*/ 292513 h 420052"/>
                <a:gd name="connsiteX31" fmla="*/ 43720 w 585311"/>
                <a:gd name="connsiteY31" fmla="*/ 317945 h 420052"/>
                <a:gd name="connsiteX32" fmla="*/ 74104 w 585311"/>
                <a:gd name="connsiteY32" fmla="*/ 351949 h 420052"/>
                <a:gd name="connsiteX33" fmla="*/ 80010 w 585311"/>
                <a:gd name="connsiteY33" fmla="*/ 374237 h 420052"/>
                <a:gd name="connsiteX34" fmla="*/ 91154 w 585311"/>
                <a:gd name="connsiteY34" fmla="*/ 354044 h 420052"/>
                <a:gd name="connsiteX35" fmla="*/ 120967 w 585311"/>
                <a:gd name="connsiteY35" fmla="*/ 357664 h 420052"/>
                <a:gd name="connsiteX36" fmla="*/ 139065 w 585311"/>
                <a:gd name="connsiteY36" fmla="*/ 351282 h 420052"/>
                <a:gd name="connsiteX37" fmla="*/ 156019 w 585311"/>
                <a:gd name="connsiteY37" fmla="*/ 353378 h 420052"/>
                <a:gd name="connsiteX38" fmla="*/ 170879 w 585311"/>
                <a:gd name="connsiteY38" fmla="*/ 337947 h 420052"/>
                <a:gd name="connsiteX39" fmla="*/ 191167 w 585311"/>
                <a:gd name="connsiteY39" fmla="*/ 349091 h 420052"/>
                <a:gd name="connsiteX40" fmla="*/ 208217 w 585311"/>
                <a:gd name="connsiteY40" fmla="*/ 351187 h 420052"/>
                <a:gd name="connsiteX41" fmla="*/ 225742 w 585311"/>
                <a:gd name="connsiteY41" fmla="*/ 348996 h 420052"/>
                <a:gd name="connsiteX42" fmla="*/ 240030 w 585311"/>
                <a:gd name="connsiteY42" fmla="*/ 337852 h 420052"/>
                <a:gd name="connsiteX43" fmla="*/ 318230 w 585311"/>
                <a:gd name="connsiteY43" fmla="*/ 334613 h 420052"/>
                <a:gd name="connsiteX44" fmla="*/ 333756 w 585311"/>
                <a:gd name="connsiteY44" fmla="*/ 349377 h 420052"/>
                <a:gd name="connsiteX45" fmla="*/ 344900 w 585311"/>
                <a:gd name="connsiteY45" fmla="*/ 363760 h 420052"/>
                <a:gd name="connsiteX46" fmla="*/ 351282 w 585311"/>
                <a:gd name="connsiteY46" fmla="*/ 381762 h 420052"/>
                <a:gd name="connsiteX47" fmla="*/ 362998 w 585311"/>
                <a:gd name="connsiteY47" fmla="*/ 391859 h 420052"/>
                <a:gd name="connsiteX48" fmla="*/ 377952 w 585311"/>
                <a:gd name="connsiteY48" fmla="*/ 411004 h 420052"/>
                <a:gd name="connsiteX49" fmla="*/ 381190 w 585311"/>
                <a:gd name="connsiteY49" fmla="*/ 420053 h 420052"/>
                <a:gd name="connsiteX50" fmla="*/ 381190 w 585311"/>
                <a:gd name="connsiteY50" fmla="*/ 420053 h 420052"/>
                <a:gd name="connsiteX51" fmla="*/ 381190 w 585311"/>
                <a:gd name="connsiteY51" fmla="*/ 420053 h 42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85311" h="420052">
                  <a:moveTo>
                    <a:pt x="381190" y="420053"/>
                  </a:moveTo>
                  <a:lnTo>
                    <a:pt x="424815" y="416719"/>
                  </a:lnTo>
                  <a:lnTo>
                    <a:pt x="454533" y="385953"/>
                  </a:lnTo>
                  <a:lnTo>
                    <a:pt x="472631" y="379476"/>
                  </a:lnTo>
                  <a:lnTo>
                    <a:pt x="486918" y="368332"/>
                  </a:lnTo>
                  <a:lnTo>
                    <a:pt x="501777" y="352901"/>
                  </a:lnTo>
                  <a:lnTo>
                    <a:pt x="522542" y="325279"/>
                  </a:lnTo>
                  <a:lnTo>
                    <a:pt x="528828" y="308801"/>
                  </a:lnTo>
                  <a:lnTo>
                    <a:pt x="541020" y="280035"/>
                  </a:lnTo>
                  <a:lnTo>
                    <a:pt x="525590" y="265271"/>
                  </a:lnTo>
                  <a:lnTo>
                    <a:pt x="539972" y="254032"/>
                  </a:lnTo>
                  <a:lnTo>
                    <a:pt x="557498" y="251936"/>
                  </a:lnTo>
                  <a:lnTo>
                    <a:pt x="574357" y="150400"/>
                  </a:lnTo>
                  <a:lnTo>
                    <a:pt x="585311" y="26670"/>
                  </a:lnTo>
                  <a:lnTo>
                    <a:pt x="448532" y="14097"/>
                  </a:lnTo>
                  <a:lnTo>
                    <a:pt x="341662" y="5144"/>
                  </a:lnTo>
                  <a:lnTo>
                    <a:pt x="264509" y="0"/>
                  </a:lnTo>
                  <a:lnTo>
                    <a:pt x="257080" y="24956"/>
                  </a:lnTo>
                  <a:lnTo>
                    <a:pt x="118777" y="25146"/>
                  </a:lnTo>
                  <a:lnTo>
                    <a:pt x="137922" y="44768"/>
                  </a:lnTo>
                  <a:lnTo>
                    <a:pt x="148114" y="67628"/>
                  </a:lnTo>
                  <a:lnTo>
                    <a:pt x="148209" y="102108"/>
                  </a:lnTo>
                  <a:lnTo>
                    <a:pt x="110966" y="123444"/>
                  </a:lnTo>
                  <a:lnTo>
                    <a:pt x="92869" y="129826"/>
                  </a:lnTo>
                  <a:lnTo>
                    <a:pt x="74771" y="136208"/>
                  </a:lnTo>
                  <a:lnTo>
                    <a:pt x="59912" y="151638"/>
                  </a:lnTo>
                  <a:lnTo>
                    <a:pt x="47339" y="219170"/>
                  </a:lnTo>
                  <a:lnTo>
                    <a:pt x="26575" y="246793"/>
                  </a:lnTo>
                  <a:lnTo>
                    <a:pt x="0" y="252127"/>
                  </a:lnTo>
                  <a:lnTo>
                    <a:pt x="14954" y="271272"/>
                  </a:lnTo>
                  <a:lnTo>
                    <a:pt x="12287" y="292513"/>
                  </a:lnTo>
                  <a:lnTo>
                    <a:pt x="43720" y="317945"/>
                  </a:lnTo>
                  <a:lnTo>
                    <a:pt x="74104" y="351949"/>
                  </a:lnTo>
                  <a:lnTo>
                    <a:pt x="80010" y="374237"/>
                  </a:lnTo>
                  <a:lnTo>
                    <a:pt x="91154" y="354044"/>
                  </a:lnTo>
                  <a:lnTo>
                    <a:pt x="120967" y="357664"/>
                  </a:lnTo>
                  <a:lnTo>
                    <a:pt x="139065" y="351282"/>
                  </a:lnTo>
                  <a:lnTo>
                    <a:pt x="156019" y="353378"/>
                  </a:lnTo>
                  <a:lnTo>
                    <a:pt x="170879" y="337947"/>
                  </a:lnTo>
                  <a:lnTo>
                    <a:pt x="191167" y="349091"/>
                  </a:lnTo>
                  <a:lnTo>
                    <a:pt x="208217" y="351187"/>
                  </a:lnTo>
                  <a:lnTo>
                    <a:pt x="225742" y="348996"/>
                  </a:lnTo>
                  <a:lnTo>
                    <a:pt x="240030" y="337852"/>
                  </a:lnTo>
                  <a:lnTo>
                    <a:pt x="318230" y="334613"/>
                  </a:lnTo>
                  <a:lnTo>
                    <a:pt x="333756" y="349377"/>
                  </a:lnTo>
                  <a:lnTo>
                    <a:pt x="344900" y="363760"/>
                  </a:lnTo>
                  <a:lnTo>
                    <a:pt x="351282" y="381762"/>
                  </a:lnTo>
                  <a:lnTo>
                    <a:pt x="362998" y="391859"/>
                  </a:lnTo>
                  <a:lnTo>
                    <a:pt x="377952" y="411004"/>
                  </a:lnTo>
                  <a:lnTo>
                    <a:pt x="381190" y="420053"/>
                  </a:lnTo>
                  <a:lnTo>
                    <a:pt x="381190" y="420053"/>
                  </a:lnTo>
                  <a:lnTo>
                    <a:pt x="381190" y="42005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8D4E6A1C-F751-B728-F8B3-51942887895B}"/>
                </a:ext>
              </a:extLst>
            </p:cNvPr>
            <p:cNvSpPr/>
            <p:nvPr/>
          </p:nvSpPr>
          <p:spPr>
            <a:xfrm>
              <a:off x="-2896409" y="2448368"/>
              <a:ext cx="827336" cy="891336"/>
            </a:xfrm>
            <a:custGeom>
              <a:avLst/>
              <a:gdLst>
                <a:gd name="connsiteX0" fmla="*/ 210312 w 491299"/>
                <a:gd name="connsiteY0" fmla="*/ 517493 h 529304"/>
                <a:gd name="connsiteX1" fmla="*/ 261461 w 491299"/>
                <a:gd name="connsiteY1" fmla="*/ 523780 h 529304"/>
                <a:gd name="connsiteX2" fmla="*/ 291751 w 491299"/>
                <a:gd name="connsiteY2" fmla="*/ 523208 h 529304"/>
                <a:gd name="connsiteX3" fmla="*/ 347663 w 491299"/>
                <a:gd name="connsiteY3" fmla="*/ 525780 h 529304"/>
                <a:gd name="connsiteX4" fmla="*/ 446723 w 491299"/>
                <a:gd name="connsiteY4" fmla="*/ 529304 h 529304"/>
                <a:gd name="connsiteX5" fmla="*/ 463010 w 491299"/>
                <a:gd name="connsiteY5" fmla="*/ 327565 h 529304"/>
                <a:gd name="connsiteX6" fmla="*/ 491300 w 491299"/>
                <a:gd name="connsiteY6" fmla="*/ 27622 h 529304"/>
                <a:gd name="connsiteX7" fmla="*/ 375285 w 491299"/>
                <a:gd name="connsiteY7" fmla="*/ 22003 h 529304"/>
                <a:gd name="connsiteX8" fmla="*/ 324136 w 491299"/>
                <a:gd name="connsiteY8" fmla="*/ 15716 h 529304"/>
                <a:gd name="connsiteX9" fmla="*/ 290036 w 491299"/>
                <a:gd name="connsiteY9" fmla="*/ 11430 h 529304"/>
                <a:gd name="connsiteX10" fmla="*/ 200025 w 491299"/>
                <a:gd name="connsiteY10" fmla="*/ 4667 h 529304"/>
                <a:gd name="connsiteX11" fmla="*/ 127159 w 491299"/>
                <a:gd name="connsiteY11" fmla="*/ 0 h 529304"/>
                <a:gd name="connsiteX12" fmla="*/ 109538 w 491299"/>
                <a:gd name="connsiteY12" fmla="*/ 2191 h 529304"/>
                <a:gd name="connsiteX13" fmla="*/ 91440 w 491299"/>
                <a:gd name="connsiteY13" fmla="*/ 8668 h 529304"/>
                <a:gd name="connsiteX14" fmla="*/ 73914 w 491299"/>
                <a:gd name="connsiteY14" fmla="*/ 10763 h 529304"/>
                <a:gd name="connsiteX15" fmla="*/ 55817 w 491299"/>
                <a:gd name="connsiteY15" fmla="*/ 17240 h 529304"/>
                <a:gd name="connsiteX16" fmla="*/ 36671 w 491299"/>
                <a:gd name="connsiteY16" fmla="*/ 32194 h 529304"/>
                <a:gd name="connsiteX17" fmla="*/ 22955 w 491299"/>
                <a:gd name="connsiteY17" fmla="*/ 177927 h 529304"/>
                <a:gd name="connsiteX18" fmla="*/ 22574 w 491299"/>
                <a:gd name="connsiteY18" fmla="*/ 251555 h 529304"/>
                <a:gd name="connsiteX19" fmla="*/ 15716 w 491299"/>
                <a:gd name="connsiteY19" fmla="*/ 307086 h 529304"/>
                <a:gd name="connsiteX20" fmla="*/ 0 w 491299"/>
                <a:gd name="connsiteY20" fmla="*/ 504539 h 529304"/>
                <a:gd name="connsiteX21" fmla="*/ 55912 w 491299"/>
                <a:gd name="connsiteY21" fmla="*/ 507111 h 529304"/>
                <a:gd name="connsiteX22" fmla="*/ 210312 w 491299"/>
                <a:gd name="connsiteY22" fmla="*/ 517493 h 529304"/>
                <a:gd name="connsiteX23" fmla="*/ 210312 w 491299"/>
                <a:gd name="connsiteY23" fmla="*/ 517493 h 529304"/>
                <a:gd name="connsiteX24" fmla="*/ 210312 w 491299"/>
                <a:gd name="connsiteY24" fmla="*/ 517493 h 529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1299" h="529304">
                  <a:moveTo>
                    <a:pt x="210312" y="517493"/>
                  </a:moveTo>
                  <a:lnTo>
                    <a:pt x="261461" y="523780"/>
                  </a:lnTo>
                  <a:lnTo>
                    <a:pt x="291751" y="523208"/>
                  </a:lnTo>
                  <a:lnTo>
                    <a:pt x="347663" y="525780"/>
                  </a:lnTo>
                  <a:lnTo>
                    <a:pt x="446723" y="529304"/>
                  </a:lnTo>
                  <a:lnTo>
                    <a:pt x="463010" y="327565"/>
                  </a:lnTo>
                  <a:lnTo>
                    <a:pt x="491300" y="27622"/>
                  </a:lnTo>
                  <a:lnTo>
                    <a:pt x="375285" y="22003"/>
                  </a:lnTo>
                  <a:lnTo>
                    <a:pt x="324136" y="15716"/>
                  </a:lnTo>
                  <a:lnTo>
                    <a:pt x="290036" y="11430"/>
                  </a:lnTo>
                  <a:lnTo>
                    <a:pt x="200025" y="4667"/>
                  </a:lnTo>
                  <a:lnTo>
                    <a:pt x="127159" y="0"/>
                  </a:lnTo>
                  <a:lnTo>
                    <a:pt x="109538" y="2191"/>
                  </a:lnTo>
                  <a:lnTo>
                    <a:pt x="91440" y="8668"/>
                  </a:lnTo>
                  <a:lnTo>
                    <a:pt x="73914" y="10763"/>
                  </a:lnTo>
                  <a:lnTo>
                    <a:pt x="55817" y="17240"/>
                  </a:lnTo>
                  <a:lnTo>
                    <a:pt x="36671" y="32194"/>
                  </a:lnTo>
                  <a:lnTo>
                    <a:pt x="22955" y="177927"/>
                  </a:lnTo>
                  <a:lnTo>
                    <a:pt x="22574" y="251555"/>
                  </a:lnTo>
                  <a:lnTo>
                    <a:pt x="15716" y="307086"/>
                  </a:lnTo>
                  <a:lnTo>
                    <a:pt x="0" y="504539"/>
                  </a:lnTo>
                  <a:lnTo>
                    <a:pt x="55912" y="507111"/>
                  </a:lnTo>
                  <a:lnTo>
                    <a:pt x="210312" y="517493"/>
                  </a:lnTo>
                  <a:lnTo>
                    <a:pt x="210312" y="517493"/>
                  </a:lnTo>
                  <a:lnTo>
                    <a:pt x="210312" y="51749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087E4D49-6C75-3380-2FE7-62B7BE98F3BB}"/>
                </a:ext>
              </a:extLst>
            </p:cNvPr>
            <p:cNvSpPr/>
            <p:nvPr/>
          </p:nvSpPr>
          <p:spPr>
            <a:xfrm>
              <a:off x="-2039077" y="782143"/>
              <a:ext cx="860378" cy="929992"/>
            </a:xfrm>
            <a:custGeom>
              <a:avLst/>
              <a:gdLst>
                <a:gd name="connsiteX0" fmla="*/ 482060 w 510920"/>
                <a:gd name="connsiteY0" fmla="*/ 552260 h 552259"/>
                <a:gd name="connsiteX1" fmla="*/ 481012 w 510920"/>
                <a:gd name="connsiteY1" fmla="*/ 526161 h 552259"/>
                <a:gd name="connsiteX2" fmla="*/ 488347 w 510920"/>
                <a:gd name="connsiteY2" fmla="*/ 466344 h 552259"/>
                <a:gd name="connsiteX3" fmla="*/ 497777 w 510920"/>
                <a:gd name="connsiteY3" fmla="*/ 354902 h 552259"/>
                <a:gd name="connsiteX4" fmla="*/ 501396 w 510920"/>
                <a:gd name="connsiteY4" fmla="*/ 290322 h 552259"/>
                <a:gd name="connsiteX5" fmla="*/ 510921 w 510920"/>
                <a:gd name="connsiteY5" fmla="*/ 213550 h 552259"/>
                <a:gd name="connsiteX6" fmla="*/ 486823 w 510920"/>
                <a:gd name="connsiteY6" fmla="*/ 197548 h 552259"/>
                <a:gd name="connsiteX7" fmla="*/ 467106 w 510920"/>
                <a:gd name="connsiteY7" fmla="*/ 182118 h 552259"/>
                <a:gd name="connsiteX8" fmla="*/ 455390 w 510920"/>
                <a:gd name="connsiteY8" fmla="*/ 172021 h 552259"/>
                <a:gd name="connsiteX9" fmla="*/ 453199 w 510920"/>
                <a:gd name="connsiteY9" fmla="*/ 154400 h 552259"/>
                <a:gd name="connsiteX10" fmla="*/ 432340 w 510920"/>
                <a:gd name="connsiteY10" fmla="*/ 147447 h 552259"/>
                <a:gd name="connsiteX11" fmla="*/ 415290 w 510920"/>
                <a:gd name="connsiteY11" fmla="*/ 145352 h 552259"/>
                <a:gd name="connsiteX12" fmla="*/ 394525 w 510920"/>
                <a:gd name="connsiteY12" fmla="*/ 138494 h 552259"/>
                <a:gd name="connsiteX13" fmla="*/ 377952 w 510920"/>
                <a:gd name="connsiteY13" fmla="*/ 132112 h 552259"/>
                <a:gd name="connsiteX14" fmla="*/ 366236 w 510920"/>
                <a:gd name="connsiteY14" fmla="*/ 122015 h 552259"/>
                <a:gd name="connsiteX15" fmla="*/ 350234 w 510920"/>
                <a:gd name="connsiteY15" fmla="*/ 111347 h 552259"/>
                <a:gd name="connsiteX16" fmla="*/ 338995 w 510920"/>
                <a:gd name="connsiteY16" fmla="*/ 96965 h 552259"/>
                <a:gd name="connsiteX17" fmla="*/ 328232 w 510920"/>
                <a:gd name="connsiteY17" fmla="*/ 78296 h 552259"/>
                <a:gd name="connsiteX18" fmla="*/ 317564 w 510920"/>
                <a:gd name="connsiteY18" fmla="*/ 59627 h 552259"/>
                <a:gd name="connsiteX19" fmla="*/ 301561 w 510920"/>
                <a:gd name="connsiteY19" fmla="*/ 49054 h 552259"/>
                <a:gd name="connsiteX20" fmla="*/ 285560 w 510920"/>
                <a:gd name="connsiteY20" fmla="*/ 38386 h 552259"/>
                <a:gd name="connsiteX21" fmla="*/ 266319 w 510920"/>
                <a:gd name="connsiteY21" fmla="*/ 18669 h 552259"/>
                <a:gd name="connsiteX22" fmla="*/ 255651 w 510920"/>
                <a:gd name="connsiteY22" fmla="*/ 0 h 552259"/>
                <a:gd name="connsiteX23" fmla="*/ 252508 w 510920"/>
                <a:gd name="connsiteY23" fmla="*/ 25622 h 552259"/>
                <a:gd name="connsiteX24" fmla="*/ 59341 w 510920"/>
                <a:gd name="connsiteY24" fmla="*/ 10478 h 552259"/>
                <a:gd name="connsiteX25" fmla="*/ 49435 w 510920"/>
                <a:gd name="connsiteY25" fmla="*/ 126206 h 552259"/>
                <a:gd name="connsiteX26" fmla="*/ 40481 w 510920"/>
                <a:gd name="connsiteY26" fmla="*/ 233458 h 552259"/>
                <a:gd name="connsiteX27" fmla="*/ 22384 w 510920"/>
                <a:gd name="connsiteY27" fmla="*/ 239840 h 552259"/>
                <a:gd name="connsiteX28" fmla="*/ 0 w 510920"/>
                <a:gd name="connsiteY28" fmla="*/ 245745 h 552259"/>
                <a:gd name="connsiteX29" fmla="*/ 11240 w 510920"/>
                <a:gd name="connsiteY29" fmla="*/ 260128 h 552259"/>
                <a:gd name="connsiteX30" fmla="*/ 17145 w 510920"/>
                <a:gd name="connsiteY30" fmla="*/ 282607 h 552259"/>
                <a:gd name="connsiteX31" fmla="*/ 32575 w 510920"/>
                <a:gd name="connsiteY31" fmla="*/ 297466 h 552259"/>
                <a:gd name="connsiteX32" fmla="*/ 53435 w 510920"/>
                <a:gd name="connsiteY32" fmla="*/ 304419 h 552259"/>
                <a:gd name="connsiteX33" fmla="*/ 64103 w 510920"/>
                <a:gd name="connsiteY33" fmla="*/ 322993 h 552259"/>
                <a:gd name="connsiteX34" fmla="*/ 65723 w 510920"/>
                <a:gd name="connsiteY34" fmla="*/ 344900 h 552259"/>
                <a:gd name="connsiteX35" fmla="*/ 71628 w 510920"/>
                <a:gd name="connsiteY35" fmla="*/ 367284 h 552259"/>
                <a:gd name="connsiteX36" fmla="*/ 69532 w 510920"/>
                <a:gd name="connsiteY36" fmla="*/ 384334 h 552259"/>
                <a:gd name="connsiteX37" fmla="*/ 71152 w 510920"/>
                <a:gd name="connsiteY37" fmla="*/ 406241 h 552259"/>
                <a:gd name="connsiteX38" fmla="*/ 78105 w 510920"/>
                <a:gd name="connsiteY38" fmla="*/ 420053 h 552259"/>
                <a:gd name="connsiteX39" fmla="*/ 84582 w 510920"/>
                <a:gd name="connsiteY39" fmla="*/ 438245 h 552259"/>
                <a:gd name="connsiteX40" fmla="*/ 101060 w 510920"/>
                <a:gd name="connsiteY40" fmla="*/ 444627 h 552259"/>
                <a:gd name="connsiteX41" fmla="*/ 117634 w 510920"/>
                <a:gd name="connsiteY41" fmla="*/ 451009 h 552259"/>
                <a:gd name="connsiteX42" fmla="*/ 133636 w 510920"/>
                <a:gd name="connsiteY42" fmla="*/ 461582 h 552259"/>
                <a:gd name="connsiteX43" fmla="*/ 168878 w 510920"/>
                <a:gd name="connsiteY43" fmla="*/ 457295 h 552259"/>
                <a:gd name="connsiteX44" fmla="*/ 170974 w 510920"/>
                <a:gd name="connsiteY44" fmla="*/ 474917 h 552259"/>
                <a:gd name="connsiteX45" fmla="*/ 196120 w 510920"/>
                <a:gd name="connsiteY45" fmla="*/ 482346 h 552259"/>
                <a:gd name="connsiteX46" fmla="*/ 216884 w 510920"/>
                <a:gd name="connsiteY46" fmla="*/ 489204 h 552259"/>
                <a:gd name="connsiteX47" fmla="*/ 232886 w 510920"/>
                <a:gd name="connsiteY47" fmla="*/ 499872 h 552259"/>
                <a:gd name="connsiteX48" fmla="*/ 248983 w 510920"/>
                <a:gd name="connsiteY48" fmla="*/ 510540 h 552259"/>
                <a:gd name="connsiteX49" fmla="*/ 264414 w 510920"/>
                <a:gd name="connsiteY49" fmla="*/ 525399 h 552259"/>
                <a:gd name="connsiteX50" fmla="*/ 482060 w 510920"/>
                <a:gd name="connsiteY50" fmla="*/ 552260 h 552259"/>
                <a:gd name="connsiteX51" fmla="*/ 482060 w 510920"/>
                <a:gd name="connsiteY51" fmla="*/ 552260 h 552259"/>
                <a:gd name="connsiteX52" fmla="*/ 482060 w 510920"/>
                <a:gd name="connsiteY52" fmla="*/ 552260 h 55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10920" h="552259">
                  <a:moveTo>
                    <a:pt x="482060" y="552260"/>
                  </a:moveTo>
                  <a:lnTo>
                    <a:pt x="481012" y="526161"/>
                  </a:lnTo>
                  <a:lnTo>
                    <a:pt x="488347" y="466344"/>
                  </a:lnTo>
                  <a:lnTo>
                    <a:pt x="497777" y="354902"/>
                  </a:lnTo>
                  <a:lnTo>
                    <a:pt x="501396" y="290322"/>
                  </a:lnTo>
                  <a:lnTo>
                    <a:pt x="510921" y="213550"/>
                  </a:lnTo>
                  <a:lnTo>
                    <a:pt x="486823" y="197548"/>
                  </a:lnTo>
                  <a:lnTo>
                    <a:pt x="467106" y="182118"/>
                  </a:lnTo>
                  <a:lnTo>
                    <a:pt x="455390" y="172021"/>
                  </a:lnTo>
                  <a:lnTo>
                    <a:pt x="453199" y="154400"/>
                  </a:lnTo>
                  <a:lnTo>
                    <a:pt x="432340" y="147447"/>
                  </a:lnTo>
                  <a:lnTo>
                    <a:pt x="415290" y="145352"/>
                  </a:lnTo>
                  <a:lnTo>
                    <a:pt x="394525" y="138494"/>
                  </a:lnTo>
                  <a:lnTo>
                    <a:pt x="377952" y="132112"/>
                  </a:lnTo>
                  <a:lnTo>
                    <a:pt x="366236" y="122015"/>
                  </a:lnTo>
                  <a:lnTo>
                    <a:pt x="350234" y="111347"/>
                  </a:lnTo>
                  <a:lnTo>
                    <a:pt x="338995" y="96965"/>
                  </a:lnTo>
                  <a:lnTo>
                    <a:pt x="328232" y="78296"/>
                  </a:lnTo>
                  <a:lnTo>
                    <a:pt x="317564" y="59627"/>
                  </a:lnTo>
                  <a:lnTo>
                    <a:pt x="301561" y="49054"/>
                  </a:lnTo>
                  <a:lnTo>
                    <a:pt x="285560" y="38386"/>
                  </a:lnTo>
                  <a:lnTo>
                    <a:pt x="266319" y="18669"/>
                  </a:lnTo>
                  <a:lnTo>
                    <a:pt x="255651" y="0"/>
                  </a:lnTo>
                  <a:lnTo>
                    <a:pt x="252508" y="25622"/>
                  </a:lnTo>
                  <a:lnTo>
                    <a:pt x="59341" y="10478"/>
                  </a:lnTo>
                  <a:lnTo>
                    <a:pt x="49435" y="126206"/>
                  </a:lnTo>
                  <a:lnTo>
                    <a:pt x="40481" y="233458"/>
                  </a:lnTo>
                  <a:lnTo>
                    <a:pt x="22384" y="239840"/>
                  </a:lnTo>
                  <a:lnTo>
                    <a:pt x="0" y="245745"/>
                  </a:lnTo>
                  <a:lnTo>
                    <a:pt x="11240" y="260128"/>
                  </a:lnTo>
                  <a:lnTo>
                    <a:pt x="17145" y="282607"/>
                  </a:lnTo>
                  <a:lnTo>
                    <a:pt x="32575" y="297466"/>
                  </a:lnTo>
                  <a:lnTo>
                    <a:pt x="53435" y="304419"/>
                  </a:lnTo>
                  <a:lnTo>
                    <a:pt x="64103" y="322993"/>
                  </a:lnTo>
                  <a:lnTo>
                    <a:pt x="65723" y="344900"/>
                  </a:lnTo>
                  <a:lnTo>
                    <a:pt x="71628" y="367284"/>
                  </a:lnTo>
                  <a:lnTo>
                    <a:pt x="69532" y="384334"/>
                  </a:lnTo>
                  <a:lnTo>
                    <a:pt x="71152" y="406241"/>
                  </a:lnTo>
                  <a:lnTo>
                    <a:pt x="78105" y="420053"/>
                  </a:lnTo>
                  <a:lnTo>
                    <a:pt x="84582" y="438245"/>
                  </a:lnTo>
                  <a:lnTo>
                    <a:pt x="101060" y="444627"/>
                  </a:lnTo>
                  <a:lnTo>
                    <a:pt x="117634" y="451009"/>
                  </a:lnTo>
                  <a:lnTo>
                    <a:pt x="133636" y="461582"/>
                  </a:lnTo>
                  <a:lnTo>
                    <a:pt x="168878" y="457295"/>
                  </a:lnTo>
                  <a:lnTo>
                    <a:pt x="170974" y="474917"/>
                  </a:lnTo>
                  <a:lnTo>
                    <a:pt x="196120" y="482346"/>
                  </a:lnTo>
                  <a:lnTo>
                    <a:pt x="216884" y="489204"/>
                  </a:lnTo>
                  <a:lnTo>
                    <a:pt x="232886" y="499872"/>
                  </a:lnTo>
                  <a:lnTo>
                    <a:pt x="248983" y="510540"/>
                  </a:lnTo>
                  <a:lnTo>
                    <a:pt x="264414" y="525399"/>
                  </a:lnTo>
                  <a:lnTo>
                    <a:pt x="482060" y="552260"/>
                  </a:lnTo>
                  <a:lnTo>
                    <a:pt x="482060" y="552260"/>
                  </a:lnTo>
                  <a:lnTo>
                    <a:pt x="482060" y="552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7738CCC7-3B0F-18B4-A82A-EA352EA8249D}"/>
                </a:ext>
              </a:extLst>
            </p:cNvPr>
            <p:cNvSpPr/>
            <p:nvPr/>
          </p:nvSpPr>
          <p:spPr>
            <a:xfrm>
              <a:off x="-2141091" y="2424467"/>
              <a:ext cx="729974" cy="950363"/>
            </a:xfrm>
            <a:custGeom>
              <a:avLst/>
              <a:gdLst>
                <a:gd name="connsiteX0" fmla="*/ 42577 w 433482"/>
                <a:gd name="connsiteY0" fmla="*/ 548450 h 564356"/>
                <a:gd name="connsiteX1" fmla="*/ 184499 w 433482"/>
                <a:gd name="connsiteY1" fmla="*/ 553022 h 564356"/>
                <a:gd name="connsiteX2" fmla="*/ 257365 w 433482"/>
                <a:gd name="connsiteY2" fmla="*/ 557689 h 564356"/>
                <a:gd name="connsiteX3" fmla="*/ 377571 w 433482"/>
                <a:gd name="connsiteY3" fmla="*/ 563880 h 564356"/>
                <a:gd name="connsiteX4" fmla="*/ 416433 w 433482"/>
                <a:gd name="connsiteY4" fmla="*/ 564356 h 564356"/>
                <a:gd name="connsiteX5" fmla="*/ 422053 w 433482"/>
                <a:gd name="connsiteY5" fmla="*/ 413766 h 564356"/>
                <a:gd name="connsiteX6" fmla="*/ 424053 w 433482"/>
                <a:gd name="connsiteY6" fmla="*/ 362236 h 564356"/>
                <a:gd name="connsiteX7" fmla="*/ 433483 w 433482"/>
                <a:gd name="connsiteY7" fmla="*/ 250984 h 564356"/>
                <a:gd name="connsiteX8" fmla="*/ 423767 w 433482"/>
                <a:gd name="connsiteY8" fmla="*/ 154686 h 564356"/>
                <a:gd name="connsiteX9" fmla="*/ 421577 w 433482"/>
                <a:gd name="connsiteY9" fmla="*/ 137160 h 564356"/>
                <a:gd name="connsiteX10" fmla="*/ 396526 w 433482"/>
                <a:gd name="connsiteY10" fmla="*/ 95155 h 564356"/>
                <a:gd name="connsiteX11" fmla="*/ 381667 w 433482"/>
                <a:gd name="connsiteY11" fmla="*/ 76009 h 564356"/>
                <a:gd name="connsiteX12" fmla="*/ 383667 w 433482"/>
                <a:gd name="connsiteY12" fmla="*/ 24384 h 564356"/>
                <a:gd name="connsiteX13" fmla="*/ 281083 w 433482"/>
                <a:gd name="connsiteY13" fmla="*/ 16097 h 564356"/>
                <a:gd name="connsiteX14" fmla="*/ 105537 w 433482"/>
                <a:gd name="connsiteY14" fmla="*/ 3048 h 564356"/>
                <a:gd name="connsiteX15" fmla="*/ 45434 w 433482"/>
                <a:gd name="connsiteY15" fmla="*/ 0 h 564356"/>
                <a:gd name="connsiteX16" fmla="*/ 41243 w 433482"/>
                <a:gd name="connsiteY16" fmla="*/ 34004 h 564356"/>
                <a:gd name="connsiteX17" fmla="*/ 16192 w 433482"/>
                <a:gd name="connsiteY17" fmla="*/ 342138 h 564356"/>
                <a:gd name="connsiteX18" fmla="*/ 0 w 433482"/>
                <a:gd name="connsiteY18" fmla="*/ 543211 h 564356"/>
                <a:gd name="connsiteX19" fmla="*/ 42577 w 433482"/>
                <a:gd name="connsiteY19" fmla="*/ 548450 h 564356"/>
                <a:gd name="connsiteX20" fmla="*/ 42577 w 433482"/>
                <a:gd name="connsiteY20" fmla="*/ 548450 h 564356"/>
                <a:gd name="connsiteX21" fmla="*/ 42577 w 433482"/>
                <a:gd name="connsiteY21" fmla="*/ 548450 h 56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3482" h="564356">
                  <a:moveTo>
                    <a:pt x="42577" y="548450"/>
                  </a:moveTo>
                  <a:lnTo>
                    <a:pt x="184499" y="553022"/>
                  </a:lnTo>
                  <a:lnTo>
                    <a:pt x="257365" y="557689"/>
                  </a:lnTo>
                  <a:lnTo>
                    <a:pt x="377571" y="563880"/>
                  </a:lnTo>
                  <a:lnTo>
                    <a:pt x="416433" y="564356"/>
                  </a:lnTo>
                  <a:lnTo>
                    <a:pt x="422053" y="413766"/>
                  </a:lnTo>
                  <a:lnTo>
                    <a:pt x="424053" y="362236"/>
                  </a:lnTo>
                  <a:lnTo>
                    <a:pt x="433483" y="250984"/>
                  </a:lnTo>
                  <a:lnTo>
                    <a:pt x="423767" y="154686"/>
                  </a:lnTo>
                  <a:lnTo>
                    <a:pt x="421577" y="137160"/>
                  </a:lnTo>
                  <a:lnTo>
                    <a:pt x="396526" y="95155"/>
                  </a:lnTo>
                  <a:lnTo>
                    <a:pt x="381667" y="76009"/>
                  </a:lnTo>
                  <a:lnTo>
                    <a:pt x="383667" y="24384"/>
                  </a:lnTo>
                  <a:lnTo>
                    <a:pt x="281083" y="16097"/>
                  </a:lnTo>
                  <a:lnTo>
                    <a:pt x="105537" y="3048"/>
                  </a:lnTo>
                  <a:lnTo>
                    <a:pt x="45434" y="0"/>
                  </a:lnTo>
                  <a:lnTo>
                    <a:pt x="41243" y="34004"/>
                  </a:lnTo>
                  <a:lnTo>
                    <a:pt x="16192" y="342138"/>
                  </a:lnTo>
                  <a:lnTo>
                    <a:pt x="0" y="543211"/>
                  </a:lnTo>
                  <a:lnTo>
                    <a:pt x="42577" y="548450"/>
                  </a:lnTo>
                  <a:lnTo>
                    <a:pt x="42577" y="548450"/>
                  </a:lnTo>
                  <a:lnTo>
                    <a:pt x="42577" y="548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7BE7FB55-4AA1-8B7E-9B98-C6DA45ABC646}"/>
                </a:ext>
              </a:extLst>
            </p:cNvPr>
            <p:cNvSpPr/>
            <p:nvPr/>
          </p:nvSpPr>
          <p:spPr>
            <a:xfrm>
              <a:off x="-2580744" y="1583176"/>
              <a:ext cx="735428" cy="912349"/>
            </a:xfrm>
            <a:custGeom>
              <a:avLst/>
              <a:gdLst>
                <a:gd name="connsiteX0" fmla="*/ 305086 w 436721"/>
                <a:gd name="connsiteY0" fmla="*/ 541782 h 541782"/>
                <a:gd name="connsiteX1" fmla="*/ 306038 w 436721"/>
                <a:gd name="connsiteY1" fmla="*/ 498824 h 541782"/>
                <a:gd name="connsiteX2" fmla="*/ 366427 w 436721"/>
                <a:gd name="connsiteY2" fmla="*/ 501872 h 541782"/>
                <a:gd name="connsiteX3" fmla="*/ 409099 w 436721"/>
                <a:gd name="connsiteY3" fmla="*/ 507206 h 541782"/>
                <a:gd name="connsiteX4" fmla="*/ 416909 w 436721"/>
                <a:gd name="connsiteY4" fmla="*/ 408908 h 541782"/>
                <a:gd name="connsiteX5" fmla="*/ 436721 w 436721"/>
                <a:gd name="connsiteY5" fmla="*/ 178213 h 541782"/>
                <a:gd name="connsiteX6" fmla="*/ 415290 w 436721"/>
                <a:gd name="connsiteY6" fmla="*/ 175641 h 541782"/>
                <a:gd name="connsiteX7" fmla="*/ 398717 w 436721"/>
                <a:gd name="connsiteY7" fmla="*/ 169259 h 541782"/>
                <a:gd name="connsiteX8" fmla="*/ 362903 w 436721"/>
                <a:gd name="connsiteY8" fmla="*/ 143256 h 541782"/>
                <a:gd name="connsiteX9" fmla="*/ 335090 w 436721"/>
                <a:gd name="connsiteY9" fmla="*/ 122492 h 541782"/>
                <a:gd name="connsiteX10" fmla="*/ 302419 w 436721"/>
                <a:gd name="connsiteY10" fmla="*/ 105537 h 541782"/>
                <a:gd name="connsiteX11" fmla="*/ 285845 w 436721"/>
                <a:gd name="connsiteY11" fmla="*/ 99155 h 541782"/>
                <a:gd name="connsiteX12" fmla="*/ 238887 w 436721"/>
                <a:gd name="connsiteY12" fmla="*/ 93345 h 541782"/>
                <a:gd name="connsiteX13" fmla="*/ 223838 w 436721"/>
                <a:gd name="connsiteY13" fmla="*/ 74295 h 541782"/>
                <a:gd name="connsiteX14" fmla="*/ 207264 w 436721"/>
                <a:gd name="connsiteY14" fmla="*/ 67913 h 541782"/>
                <a:gd name="connsiteX15" fmla="*/ 191262 w 436721"/>
                <a:gd name="connsiteY15" fmla="*/ 57340 h 541782"/>
                <a:gd name="connsiteX16" fmla="*/ 179451 w 436721"/>
                <a:gd name="connsiteY16" fmla="*/ 47244 h 541782"/>
                <a:gd name="connsiteX17" fmla="*/ 164497 w 436721"/>
                <a:gd name="connsiteY17" fmla="*/ 28099 h 541782"/>
                <a:gd name="connsiteX18" fmla="*/ 157448 w 436721"/>
                <a:gd name="connsiteY18" fmla="*/ 14288 h 541782"/>
                <a:gd name="connsiteX19" fmla="*/ 111538 w 436721"/>
                <a:gd name="connsiteY19" fmla="*/ 0 h 541782"/>
                <a:gd name="connsiteX20" fmla="*/ 104585 w 436721"/>
                <a:gd name="connsiteY20" fmla="*/ 20669 h 541782"/>
                <a:gd name="connsiteX21" fmla="*/ 89725 w 436721"/>
                <a:gd name="connsiteY21" fmla="*/ 36100 h 541782"/>
                <a:gd name="connsiteX22" fmla="*/ 79058 w 436721"/>
                <a:gd name="connsiteY22" fmla="*/ 52102 h 541782"/>
                <a:gd name="connsiteX23" fmla="*/ 72676 w 436721"/>
                <a:gd name="connsiteY23" fmla="*/ 68580 h 541782"/>
                <a:gd name="connsiteX24" fmla="*/ 69533 w 436721"/>
                <a:gd name="connsiteY24" fmla="*/ 94107 h 541782"/>
                <a:gd name="connsiteX25" fmla="*/ 75438 w 436721"/>
                <a:gd name="connsiteY25" fmla="*/ 116396 h 541782"/>
                <a:gd name="connsiteX26" fmla="*/ 51054 w 436721"/>
                <a:gd name="connsiteY26" fmla="*/ 173831 h 541782"/>
                <a:gd name="connsiteX27" fmla="*/ 29337 w 436721"/>
                <a:gd name="connsiteY27" fmla="*/ 278987 h 541782"/>
                <a:gd name="connsiteX28" fmla="*/ 11144 w 436721"/>
                <a:gd name="connsiteY28" fmla="*/ 285464 h 541782"/>
                <a:gd name="connsiteX29" fmla="*/ 0 w 436721"/>
                <a:gd name="connsiteY29" fmla="*/ 305657 h 541782"/>
                <a:gd name="connsiteX30" fmla="*/ 11811 w 436721"/>
                <a:gd name="connsiteY30" fmla="*/ 315754 h 541782"/>
                <a:gd name="connsiteX31" fmla="*/ 14002 w 436721"/>
                <a:gd name="connsiteY31" fmla="*/ 333280 h 541782"/>
                <a:gd name="connsiteX32" fmla="*/ 20002 w 436721"/>
                <a:gd name="connsiteY32" fmla="*/ 390144 h 541782"/>
                <a:gd name="connsiteX33" fmla="*/ 12764 w 436721"/>
                <a:gd name="connsiteY33" fmla="*/ 518731 h 541782"/>
                <a:gd name="connsiteX34" fmla="*/ 103061 w 436721"/>
                <a:gd name="connsiteY34" fmla="*/ 525494 h 541782"/>
                <a:gd name="connsiteX35" fmla="*/ 137255 w 436721"/>
                <a:gd name="connsiteY35" fmla="*/ 529780 h 541782"/>
                <a:gd name="connsiteX36" fmla="*/ 188595 w 436721"/>
                <a:gd name="connsiteY36" fmla="*/ 536067 h 541782"/>
                <a:gd name="connsiteX37" fmla="*/ 305086 w 436721"/>
                <a:gd name="connsiteY37" fmla="*/ 541782 h 541782"/>
                <a:gd name="connsiteX38" fmla="*/ 305086 w 436721"/>
                <a:gd name="connsiteY38" fmla="*/ 541782 h 541782"/>
                <a:gd name="connsiteX39" fmla="*/ 305086 w 436721"/>
                <a:gd name="connsiteY39" fmla="*/ 541782 h 54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36721" h="541782">
                  <a:moveTo>
                    <a:pt x="305086" y="541782"/>
                  </a:moveTo>
                  <a:lnTo>
                    <a:pt x="306038" y="498824"/>
                  </a:lnTo>
                  <a:lnTo>
                    <a:pt x="366427" y="501872"/>
                  </a:lnTo>
                  <a:lnTo>
                    <a:pt x="409099" y="507206"/>
                  </a:lnTo>
                  <a:lnTo>
                    <a:pt x="416909" y="408908"/>
                  </a:lnTo>
                  <a:lnTo>
                    <a:pt x="436721" y="178213"/>
                  </a:lnTo>
                  <a:lnTo>
                    <a:pt x="415290" y="175641"/>
                  </a:lnTo>
                  <a:lnTo>
                    <a:pt x="398717" y="169259"/>
                  </a:lnTo>
                  <a:lnTo>
                    <a:pt x="362903" y="143256"/>
                  </a:lnTo>
                  <a:lnTo>
                    <a:pt x="335090" y="122492"/>
                  </a:lnTo>
                  <a:lnTo>
                    <a:pt x="302419" y="105537"/>
                  </a:lnTo>
                  <a:lnTo>
                    <a:pt x="285845" y="99155"/>
                  </a:lnTo>
                  <a:lnTo>
                    <a:pt x="238887" y="93345"/>
                  </a:lnTo>
                  <a:lnTo>
                    <a:pt x="223838" y="74295"/>
                  </a:lnTo>
                  <a:lnTo>
                    <a:pt x="207264" y="67913"/>
                  </a:lnTo>
                  <a:lnTo>
                    <a:pt x="191262" y="57340"/>
                  </a:lnTo>
                  <a:lnTo>
                    <a:pt x="179451" y="47244"/>
                  </a:lnTo>
                  <a:lnTo>
                    <a:pt x="164497" y="28099"/>
                  </a:lnTo>
                  <a:lnTo>
                    <a:pt x="157448" y="14288"/>
                  </a:lnTo>
                  <a:lnTo>
                    <a:pt x="111538" y="0"/>
                  </a:lnTo>
                  <a:lnTo>
                    <a:pt x="104585" y="20669"/>
                  </a:lnTo>
                  <a:lnTo>
                    <a:pt x="89725" y="36100"/>
                  </a:lnTo>
                  <a:lnTo>
                    <a:pt x="79058" y="52102"/>
                  </a:lnTo>
                  <a:lnTo>
                    <a:pt x="72676" y="68580"/>
                  </a:lnTo>
                  <a:lnTo>
                    <a:pt x="69533" y="94107"/>
                  </a:lnTo>
                  <a:lnTo>
                    <a:pt x="75438" y="116396"/>
                  </a:lnTo>
                  <a:lnTo>
                    <a:pt x="51054" y="173831"/>
                  </a:lnTo>
                  <a:lnTo>
                    <a:pt x="29337" y="278987"/>
                  </a:lnTo>
                  <a:lnTo>
                    <a:pt x="11144" y="285464"/>
                  </a:lnTo>
                  <a:lnTo>
                    <a:pt x="0" y="305657"/>
                  </a:lnTo>
                  <a:lnTo>
                    <a:pt x="11811" y="315754"/>
                  </a:lnTo>
                  <a:lnTo>
                    <a:pt x="14002" y="333280"/>
                  </a:lnTo>
                  <a:lnTo>
                    <a:pt x="20002" y="390144"/>
                  </a:lnTo>
                  <a:lnTo>
                    <a:pt x="12764" y="518731"/>
                  </a:lnTo>
                  <a:lnTo>
                    <a:pt x="103061" y="525494"/>
                  </a:lnTo>
                  <a:lnTo>
                    <a:pt x="137255" y="529780"/>
                  </a:lnTo>
                  <a:lnTo>
                    <a:pt x="188595" y="536067"/>
                  </a:lnTo>
                  <a:lnTo>
                    <a:pt x="305086" y="541782"/>
                  </a:lnTo>
                  <a:lnTo>
                    <a:pt x="305086" y="541782"/>
                  </a:lnTo>
                  <a:lnTo>
                    <a:pt x="305086" y="54178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9F73BC74-F8BF-8871-A862-031186EAAA65}"/>
                </a:ext>
              </a:extLst>
            </p:cNvPr>
            <p:cNvSpPr/>
            <p:nvPr/>
          </p:nvSpPr>
          <p:spPr>
            <a:xfrm>
              <a:off x="-1438544" y="2579091"/>
              <a:ext cx="751950" cy="821080"/>
            </a:xfrm>
            <a:custGeom>
              <a:avLst/>
              <a:gdLst>
                <a:gd name="connsiteX0" fmla="*/ 42196 w 446532"/>
                <a:gd name="connsiteY0" fmla="*/ 472916 h 487584"/>
                <a:gd name="connsiteX1" fmla="*/ 189071 w 446532"/>
                <a:gd name="connsiteY1" fmla="*/ 478155 h 487584"/>
                <a:gd name="connsiteX2" fmla="*/ 370142 w 446532"/>
                <a:gd name="connsiteY2" fmla="*/ 487585 h 487584"/>
                <a:gd name="connsiteX3" fmla="*/ 404908 w 446532"/>
                <a:gd name="connsiteY3" fmla="*/ 487490 h 487584"/>
                <a:gd name="connsiteX4" fmla="*/ 420434 w 446532"/>
                <a:gd name="connsiteY4" fmla="*/ 290989 h 487584"/>
                <a:gd name="connsiteX5" fmla="*/ 429863 w 446532"/>
                <a:gd name="connsiteY5" fmla="*/ 180023 h 487584"/>
                <a:gd name="connsiteX6" fmla="*/ 437198 w 446532"/>
                <a:gd name="connsiteY6" fmla="*/ 120491 h 487584"/>
                <a:gd name="connsiteX7" fmla="*/ 430244 w 446532"/>
                <a:gd name="connsiteY7" fmla="*/ 106680 h 487584"/>
                <a:gd name="connsiteX8" fmla="*/ 436626 w 446532"/>
                <a:gd name="connsiteY8" fmla="*/ 90202 h 487584"/>
                <a:gd name="connsiteX9" fmla="*/ 446532 w 446532"/>
                <a:gd name="connsiteY9" fmla="*/ 9430 h 487584"/>
                <a:gd name="connsiteX10" fmla="*/ 424148 w 446532"/>
                <a:gd name="connsiteY10" fmla="*/ 15335 h 487584"/>
                <a:gd name="connsiteX11" fmla="*/ 381953 w 446532"/>
                <a:gd name="connsiteY11" fmla="*/ 5810 h 487584"/>
                <a:gd name="connsiteX12" fmla="*/ 300133 w 446532"/>
                <a:gd name="connsiteY12" fmla="*/ 0 h 487584"/>
                <a:gd name="connsiteX13" fmla="*/ 239268 w 446532"/>
                <a:gd name="connsiteY13" fmla="*/ 1143 h 487584"/>
                <a:gd name="connsiteX14" fmla="*/ 212598 w 446532"/>
                <a:gd name="connsiteY14" fmla="*/ 6477 h 487584"/>
                <a:gd name="connsiteX15" fmla="*/ 162973 w 446532"/>
                <a:gd name="connsiteY15" fmla="*/ 21908 h 487584"/>
                <a:gd name="connsiteX16" fmla="*/ 137922 w 446532"/>
                <a:gd name="connsiteY16" fmla="*/ 49054 h 487584"/>
                <a:gd name="connsiteX17" fmla="*/ 139065 w 446532"/>
                <a:gd name="connsiteY17" fmla="*/ 75057 h 487584"/>
                <a:gd name="connsiteX18" fmla="*/ 117158 w 446532"/>
                <a:gd name="connsiteY18" fmla="*/ 76676 h 487584"/>
                <a:gd name="connsiteX19" fmla="*/ 104394 w 446532"/>
                <a:gd name="connsiteY19" fmla="*/ 109633 h 487584"/>
                <a:gd name="connsiteX20" fmla="*/ 91154 w 446532"/>
                <a:gd name="connsiteY20" fmla="*/ 146780 h 487584"/>
                <a:gd name="connsiteX21" fmla="*/ 80486 w 446532"/>
                <a:gd name="connsiteY21" fmla="*/ 162782 h 487584"/>
                <a:gd name="connsiteX22" fmla="*/ 15812 w 446532"/>
                <a:gd name="connsiteY22" fmla="*/ 159067 h 487584"/>
                <a:gd name="connsiteX23" fmla="*/ 6477 w 446532"/>
                <a:gd name="connsiteY23" fmla="*/ 270129 h 487584"/>
                <a:gd name="connsiteX24" fmla="*/ 4477 w 446532"/>
                <a:gd name="connsiteY24" fmla="*/ 321659 h 487584"/>
                <a:gd name="connsiteX25" fmla="*/ 0 w 446532"/>
                <a:gd name="connsiteY25" fmla="*/ 463391 h 487584"/>
                <a:gd name="connsiteX26" fmla="*/ 16002 w 446532"/>
                <a:gd name="connsiteY26" fmla="*/ 474059 h 487584"/>
                <a:gd name="connsiteX27" fmla="*/ 42196 w 446532"/>
                <a:gd name="connsiteY27" fmla="*/ 472916 h 487584"/>
                <a:gd name="connsiteX28" fmla="*/ 42196 w 446532"/>
                <a:gd name="connsiteY28" fmla="*/ 472916 h 487584"/>
                <a:gd name="connsiteX29" fmla="*/ 42196 w 446532"/>
                <a:gd name="connsiteY29" fmla="*/ 472916 h 48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46532" h="487584">
                  <a:moveTo>
                    <a:pt x="42196" y="472916"/>
                  </a:moveTo>
                  <a:lnTo>
                    <a:pt x="189071" y="478155"/>
                  </a:lnTo>
                  <a:lnTo>
                    <a:pt x="370142" y="487585"/>
                  </a:lnTo>
                  <a:lnTo>
                    <a:pt x="404908" y="487490"/>
                  </a:lnTo>
                  <a:lnTo>
                    <a:pt x="420434" y="290989"/>
                  </a:lnTo>
                  <a:lnTo>
                    <a:pt x="429863" y="180023"/>
                  </a:lnTo>
                  <a:lnTo>
                    <a:pt x="437198" y="120491"/>
                  </a:lnTo>
                  <a:lnTo>
                    <a:pt x="430244" y="106680"/>
                  </a:lnTo>
                  <a:lnTo>
                    <a:pt x="436626" y="90202"/>
                  </a:lnTo>
                  <a:lnTo>
                    <a:pt x="446532" y="9430"/>
                  </a:lnTo>
                  <a:lnTo>
                    <a:pt x="424148" y="15335"/>
                  </a:lnTo>
                  <a:lnTo>
                    <a:pt x="381953" y="5810"/>
                  </a:lnTo>
                  <a:lnTo>
                    <a:pt x="300133" y="0"/>
                  </a:lnTo>
                  <a:lnTo>
                    <a:pt x="239268" y="1143"/>
                  </a:lnTo>
                  <a:lnTo>
                    <a:pt x="212598" y="6477"/>
                  </a:lnTo>
                  <a:lnTo>
                    <a:pt x="162973" y="21908"/>
                  </a:lnTo>
                  <a:lnTo>
                    <a:pt x="137922" y="49054"/>
                  </a:lnTo>
                  <a:lnTo>
                    <a:pt x="139065" y="75057"/>
                  </a:lnTo>
                  <a:lnTo>
                    <a:pt x="117158" y="76676"/>
                  </a:lnTo>
                  <a:lnTo>
                    <a:pt x="104394" y="109633"/>
                  </a:lnTo>
                  <a:lnTo>
                    <a:pt x="91154" y="146780"/>
                  </a:lnTo>
                  <a:lnTo>
                    <a:pt x="80486" y="162782"/>
                  </a:lnTo>
                  <a:lnTo>
                    <a:pt x="15812" y="159067"/>
                  </a:lnTo>
                  <a:lnTo>
                    <a:pt x="6477" y="270129"/>
                  </a:lnTo>
                  <a:lnTo>
                    <a:pt x="4477" y="321659"/>
                  </a:lnTo>
                  <a:lnTo>
                    <a:pt x="0" y="463391"/>
                  </a:lnTo>
                  <a:lnTo>
                    <a:pt x="16002" y="474059"/>
                  </a:lnTo>
                  <a:lnTo>
                    <a:pt x="42196" y="472916"/>
                  </a:lnTo>
                  <a:lnTo>
                    <a:pt x="42196" y="472916"/>
                  </a:lnTo>
                  <a:lnTo>
                    <a:pt x="42196" y="4729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3EE9F6BC-14CC-E3AA-971F-8B9DED20A662}"/>
                </a:ext>
              </a:extLst>
            </p:cNvPr>
            <p:cNvSpPr/>
            <p:nvPr/>
          </p:nvSpPr>
          <p:spPr>
            <a:xfrm>
              <a:off x="-1229544" y="965159"/>
              <a:ext cx="895025" cy="753874"/>
            </a:xfrm>
            <a:custGeom>
              <a:avLst/>
              <a:gdLst>
                <a:gd name="connsiteX0" fmla="*/ 104680 w 531495"/>
                <a:gd name="connsiteY0" fmla="*/ 447675 h 447675"/>
                <a:gd name="connsiteX1" fmla="*/ 111062 w 531495"/>
                <a:gd name="connsiteY1" fmla="*/ 431197 h 447675"/>
                <a:gd name="connsiteX2" fmla="*/ 130207 w 531495"/>
                <a:gd name="connsiteY2" fmla="*/ 416242 h 447675"/>
                <a:gd name="connsiteX3" fmla="*/ 376809 w 531495"/>
                <a:gd name="connsiteY3" fmla="*/ 420719 h 447675"/>
                <a:gd name="connsiteX4" fmla="*/ 458438 w 531495"/>
                <a:gd name="connsiteY4" fmla="*/ 426434 h 447675"/>
                <a:gd name="connsiteX5" fmla="*/ 523018 w 531495"/>
                <a:gd name="connsiteY5" fmla="*/ 430054 h 447675"/>
                <a:gd name="connsiteX6" fmla="*/ 531495 w 531495"/>
                <a:gd name="connsiteY6" fmla="*/ 396526 h 447675"/>
                <a:gd name="connsiteX7" fmla="*/ 488252 w 531495"/>
                <a:gd name="connsiteY7" fmla="*/ 395478 h 447675"/>
                <a:gd name="connsiteX8" fmla="*/ 493014 w 531495"/>
                <a:gd name="connsiteY8" fmla="*/ 357092 h 447675"/>
                <a:gd name="connsiteX9" fmla="*/ 495491 w 531495"/>
                <a:gd name="connsiteY9" fmla="*/ 266509 h 447675"/>
                <a:gd name="connsiteX10" fmla="*/ 499110 w 531495"/>
                <a:gd name="connsiteY10" fmla="*/ 202025 h 447675"/>
                <a:gd name="connsiteX11" fmla="*/ 504349 w 531495"/>
                <a:gd name="connsiteY11" fmla="*/ 159448 h 447675"/>
                <a:gd name="connsiteX12" fmla="*/ 509492 w 531495"/>
                <a:gd name="connsiteY12" fmla="*/ 47530 h 447675"/>
                <a:gd name="connsiteX13" fmla="*/ 513207 w 531495"/>
                <a:gd name="connsiteY13" fmla="*/ 17717 h 447675"/>
                <a:gd name="connsiteX14" fmla="*/ 478536 w 531495"/>
                <a:gd name="connsiteY14" fmla="*/ 17717 h 447675"/>
                <a:gd name="connsiteX15" fmla="*/ 250603 w 531495"/>
                <a:gd name="connsiteY15" fmla="*/ 2572 h 447675"/>
                <a:gd name="connsiteX16" fmla="*/ 194596 w 531495"/>
                <a:gd name="connsiteY16" fmla="*/ 0 h 447675"/>
                <a:gd name="connsiteX17" fmla="*/ 189357 w 531495"/>
                <a:gd name="connsiteY17" fmla="*/ 42672 h 447675"/>
                <a:gd name="connsiteX18" fmla="*/ 129064 w 531495"/>
                <a:gd name="connsiteY18" fmla="*/ 39529 h 447675"/>
                <a:gd name="connsiteX19" fmla="*/ 68771 w 531495"/>
                <a:gd name="connsiteY19" fmla="*/ 36385 h 447675"/>
                <a:gd name="connsiteX20" fmla="*/ 65151 w 531495"/>
                <a:gd name="connsiteY20" fmla="*/ 100870 h 447675"/>
                <a:gd name="connsiteX21" fmla="*/ 52292 w 531495"/>
                <a:gd name="connsiteY21" fmla="*/ 99346 h 447675"/>
                <a:gd name="connsiteX22" fmla="*/ 29908 w 531495"/>
                <a:gd name="connsiteY22" fmla="*/ 105251 h 447675"/>
                <a:gd name="connsiteX23" fmla="*/ 20383 w 531495"/>
                <a:gd name="connsiteY23" fmla="*/ 181927 h 447675"/>
                <a:gd name="connsiteX24" fmla="*/ 16764 w 531495"/>
                <a:gd name="connsiteY24" fmla="*/ 246412 h 447675"/>
                <a:gd name="connsiteX25" fmla="*/ 7429 w 531495"/>
                <a:gd name="connsiteY25" fmla="*/ 357759 h 447675"/>
                <a:gd name="connsiteX26" fmla="*/ 0 w 531495"/>
                <a:gd name="connsiteY26" fmla="*/ 417481 h 447675"/>
                <a:gd name="connsiteX27" fmla="*/ 1143 w 531495"/>
                <a:gd name="connsiteY27" fmla="*/ 443579 h 447675"/>
                <a:gd name="connsiteX28" fmla="*/ 100394 w 531495"/>
                <a:gd name="connsiteY28" fmla="*/ 447199 h 447675"/>
                <a:gd name="connsiteX29" fmla="*/ 104680 w 531495"/>
                <a:gd name="connsiteY29" fmla="*/ 447675 h 447675"/>
                <a:gd name="connsiteX30" fmla="*/ 104680 w 531495"/>
                <a:gd name="connsiteY30" fmla="*/ 447675 h 447675"/>
                <a:gd name="connsiteX31" fmla="*/ 104680 w 531495"/>
                <a:gd name="connsiteY31" fmla="*/ 447675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31495" h="447675">
                  <a:moveTo>
                    <a:pt x="104680" y="447675"/>
                  </a:moveTo>
                  <a:lnTo>
                    <a:pt x="111062" y="431197"/>
                  </a:lnTo>
                  <a:lnTo>
                    <a:pt x="130207" y="416242"/>
                  </a:lnTo>
                  <a:lnTo>
                    <a:pt x="376809" y="420719"/>
                  </a:lnTo>
                  <a:lnTo>
                    <a:pt x="458438" y="426434"/>
                  </a:lnTo>
                  <a:lnTo>
                    <a:pt x="523018" y="430054"/>
                  </a:lnTo>
                  <a:lnTo>
                    <a:pt x="531495" y="396526"/>
                  </a:lnTo>
                  <a:lnTo>
                    <a:pt x="488252" y="395478"/>
                  </a:lnTo>
                  <a:lnTo>
                    <a:pt x="493014" y="357092"/>
                  </a:lnTo>
                  <a:lnTo>
                    <a:pt x="495491" y="266509"/>
                  </a:lnTo>
                  <a:lnTo>
                    <a:pt x="499110" y="202025"/>
                  </a:lnTo>
                  <a:lnTo>
                    <a:pt x="504349" y="159448"/>
                  </a:lnTo>
                  <a:lnTo>
                    <a:pt x="509492" y="47530"/>
                  </a:lnTo>
                  <a:lnTo>
                    <a:pt x="513207" y="17717"/>
                  </a:lnTo>
                  <a:lnTo>
                    <a:pt x="478536" y="17717"/>
                  </a:lnTo>
                  <a:lnTo>
                    <a:pt x="250603" y="2572"/>
                  </a:lnTo>
                  <a:lnTo>
                    <a:pt x="194596" y="0"/>
                  </a:lnTo>
                  <a:lnTo>
                    <a:pt x="189357" y="42672"/>
                  </a:lnTo>
                  <a:lnTo>
                    <a:pt x="129064" y="39529"/>
                  </a:lnTo>
                  <a:lnTo>
                    <a:pt x="68771" y="36385"/>
                  </a:lnTo>
                  <a:lnTo>
                    <a:pt x="65151" y="100870"/>
                  </a:lnTo>
                  <a:lnTo>
                    <a:pt x="52292" y="99346"/>
                  </a:lnTo>
                  <a:lnTo>
                    <a:pt x="29908" y="105251"/>
                  </a:lnTo>
                  <a:lnTo>
                    <a:pt x="20383" y="181927"/>
                  </a:lnTo>
                  <a:lnTo>
                    <a:pt x="16764" y="246412"/>
                  </a:lnTo>
                  <a:lnTo>
                    <a:pt x="7429" y="357759"/>
                  </a:lnTo>
                  <a:lnTo>
                    <a:pt x="0" y="417481"/>
                  </a:lnTo>
                  <a:lnTo>
                    <a:pt x="1143" y="443579"/>
                  </a:lnTo>
                  <a:lnTo>
                    <a:pt x="100394" y="447199"/>
                  </a:lnTo>
                  <a:lnTo>
                    <a:pt x="104680" y="447675"/>
                  </a:lnTo>
                  <a:lnTo>
                    <a:pt x="104680" y="447675"/>
                  </a:lnTo>
                  <a:lnTo>
                    <a:pt x="104680" y="4476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711036F6-0DC7-D26A-8B45-98F7CE805266}"/>
                </a:ext>
              </a:extLst>
            </p:cNvPr>
            <p:cNvSpPr/>
            <p:nvPr/>
          </p:nvSpPr>
          <p:spPr>
            <a:xfrm>
              <a:off x="-495721" y="1632578"/>
              <a:ext cx="501246" cy="981479"/>
            </a:xfrm>
            <a:custGeom>
              <a:avLst/>
              <a:gdLst>
                <a:gd name="connsiteX0" fmla="*/ 49244 w 297656"/>
                <a:gd name="connsiteY0" fmla="*/ 582835 h 582834"/>
                <a:gd name="connsiteX1" fmla="*/ 67913 w 297656"/>
                <a:gd name="connsiteY1" fmla="*/ 572167 h 582834"/>
                <a:gd name="connsiteX2" fmla="*/ 86106 w 297656"/>
                <a:gd name="connsiteY2" fmla="*/ 565690 h 582834"/>
                <a:gd name="connsiteX3" fmla="*/ 102108 w 297656"/>
                <a:gd name="connsiteY3" fmla="*/ 576358 h 582834"/>
                <a:gd name="connsiteX4" fmla="*/ 123539 w 297656"/>
                <a:gd name="connsiteY4" fmla="*/ 579025 h 582834"/>
                <a:gd name="connsiteX5" fmla="*/ 141637 w 297656"/>
                <a:gd name="connsiteY5" fmla="*/ 572548 h 582834"/>
                <a:gd name="connsiteX6" fmla="*/ 152305 w 297656"/>
                <a:gd name="connsiteY6" fmla="*/ 556546 h 582834"/>
                <a:gd name="connsiteX7" fmla="*/ 184880 w 297656"/>
                <a:gd name="connsiteY7" fmla="*/ 538925 h 582834"/>
                <a:gd name="connsiteX8" fmla="*/ 200882 w 297656"/>
                <a:gd name="connsiteY8" fmla="*/ 549593 h 582834"/>
                <a:gd name="connsiteX9" fmla="*/ 216408 w 297656"/>
                <a:gd name="connsiteY9" fmla="*/ 564451 h 582834"/>
                <a:gd name="connsiteX10" fmla="*/ 227648 w 297656"/>
                <a:gd name="connsiteY10" fmla="*/ 578834 h 582834"/>
                <a:gd name="connsiteX11" fmla="*/ 253841 w 297656"/>
                <a:gd name="connsiteY11" fmla="*/ 577787 h 582834"/>
                <a:gd name="connsiteX12" fmla="*/ 268224 w 297656"/>
                <a:gd name="connsiteY12" fmla="*/ 566547 h 582834"/>
                <a:gd name="connsiteX13" fmla="*/ 275082 w 297656"/>
                <a:gd name="connsiteY13" fmla="*/ 545783 h 582834"/>
                <a:gd name="connsiteX14" fmla="*/ 254222 w 297656"/>
                <a:gd name="connsiteY14" fmla="*/ 538829 h 582834"/>
                <a:gd name="connsiteX15" fmla="*/ 237649 w 297656"/>
                <a:gd name="connsiteY15" fmla="*/ 532543 h 582834"/>
                <a:gd name="connsiteX16" fmla="*/ 216884 w 297656"/>
                <a:gd name="connsiteY16" fmla="*/ 525589 h 582834"/>
                <a:gd name="connsiteX17" fmla="*/ 206121 w 297656"/>
                <a:gd name="connsiteY17" fmla="*/ 507016 h 582834"/>
                <a:gd name="connsiteX18" fmla="*/ 213074 w 297656"/>
                <a:gd name="connsiteY18" fmla="*/ 486156 h 582834"/>
                <a:gd name="connsiteX19" fmla="*/ 223171 w 297656"/>
                <a:gd name="connsiteY19" fmla="*/ 474440 h 582834"/>
                <a:gd name="connsiteX20" fmla="*/ 250412 w 297656"/>
                <a:gd name="connsiteY20" fmla="*/ 464820 h 582834"/>
                <a:gd name="connsiteX21" fmla="*/ 269558 w 297656"/>
                <a:gd name="connsiteY21" fmla="*/ 449866 h 582834"/>
                <a:gd name="connsiteX22" fmla="*/ 276511 w 297656"/>
                <a:gd name="connsiteY22" fmla="*/ 429101 h 582834"/>
                <a:gd name="connsiteX23" fmla="*/ 275368 w 297656"/>
                <a:gd name="connsiteY23" fmla="*/ 403003 h 582834"/>
                <a:gd name="connsiteX24" fmla="*/ 268891 w 297656"/>
                <a:gd name="connsiteY24" fmla="*/ 384905 h 582834"/>
                <a:gd name="connsiteX25" fmla="*/ 257651 w 297656"/>
                <a:gd name="connsiteY25" fmla="*/ 370522 h 582834"/>
                <a:gd name="connsiteX26" fmla="*/ 250698 w 297656"/>
                <a:gd name="connsiteY26" fmla="*/ 356711 h 582834"/>
                <a:gd name="connsiteX27" fmla="*/ 240506 w 297656"/>
                <a:gd name="connsiteY27" fmla="*/ 333851 h 582834"/>
                <a:gd name="connsiteX28" fmla="*/ 233553 w 297656"/>
                <a:gd name="connsiteY28" fmla="*/ 319945 h 582834"/>
                <a:gd name="connsiteX29" fmla="*/ 223361 w 297656"/>
                <a:gd name="connsiteY29" fmla="*/ 297085 h 582834"/>
                <a:gd name="connsiteX30" fmla="*/ 230791 w 297656"/>
                <a:gd name="connsiteY30" fmla="*/ 272034 h 582834"/>
                <a:gd name="connsiteX31" fmla="*/ 237744 w 297656"/>
                <a:gd name="connsiteY31" fmla="*/ 251269 h 582834"/>
                <a:gd name="connsiteX32" fmla="*/ 245650 w 297656"/>
                <a:gd name="connsiteY32" fmla="*/ 221933 h 582834"/>
                <a:gd name="connsiteX33" fmla="*/ 239173 w 297656"/>
                <a:gd name="connsiteY33" fmla="*/ 203835 h 582834"/>
                <a:gd name="connsiteX34" fmla="*/ 233267 w 297656"/>
                <a:gd name="connsiteY34" fmla="*/ 181451 h 582834"/>
                <a:gd name="connsiteX35" fmla="*/ 231648 w 297656"/>
                <a:gd name="connsiteY35" fmla="*/ 159639 h 582834"/>
                <a:gd name="connsiteX36" fmla="*/ 242792 w 297656"/>
                <a:gd name="connsiteY36" fmla="*/ 139446 h 582834"/>
                <a:gd name="connsiteX37" fmla="*/ 262033 w 297656"/>
                <a:gd name="connsiteY37" fmla="*/ 124492 h 582834"/>
                <a:gd name="connsiteX38" fmla="*/ 276416 w 297656"/>
                <a:gd name="connsiteY38" fmla="*/ 113252 h 582834"/>
                <a:gd name="connsiteX39" fmla="*/ 288131 w 297656"/>
                <a:gd name="connsiteY39" fmla="*/ 88773 h 582834"/>
                <a:gd name="connsiteX40" fmla="*/ 295561 w 297656"/>
                <a:gd name="connsiteY40" fmla="*/ 63722 h 582834"/>
                <a:gd name="connsiteX41" fmla="*/ 297656 w 297656"/>
                <a:gd name="connsiteY41" fmla="*/ 46672 h 582834"/>
                <a:gd name="connsiteX42" fmla="*/ 280607 w 297656"/>
                <a:gd name="connsiteY42" fmla="*/ 44577 h 582834"/>
                <a:gd name="connsiteX43" fmla="*/ 258699 w 297656"/>
                <a:gd name="connsiteY43" fmla="*/ 46196 h 582834"/>
                <a:gd name="connsiteX44" fmla="*/ 241078 w 297656"/>
                <a:gd name="connsiteY44" fmla="*/ 48292 h 582834"/>
                <a:gd name="connsiteX45" fmla="*/ 243650 w 297656"/>
                <a:gd name="connsiteY45" fmla="*/ 27051 h 582834"/>
                <a:gd name="connsiteX46" fmla="*/ 237268 w 297656"/>
                <a:gd name="connsiteY46" fmla="*/ 8953 h 582834"/>
                <a:gd name="connsiteX47" fmla="*/ 216408 w 297656"/>
                <a:gd name="connsiteY47" fmla="*/ 2000 h 582834"/>
                <a:gd name="connsiteX48" fmla="*/ 194500 w 297656"/>
                <a:gd name="connsiteY48" fmla="*/ 3619 h 582834"/>
                <a:gd name="connsiteX49" fmla="*/ 146971 w 297656"/>
                <a:gd name="connsiteY49" fmla="*/ 2095 h 582834"/>
                <a:gd name="connsiteX50" fmla="*/ 116586 w 297656"/>
                <a:gd name="connsiteY50" fmla="*/ 2667 h 582834"/>
                <a:gd name="connsiteX51" fmla="*/ 95155 w 297656"/>
                <a:gd name="connsiteY51" fmla="*/ 0 h 582834"/>
                <a:gd name="connsiteX52" fmla="*/ 90964 w 297656"/>
                <a:gd name="connsiteY52" fmla="*/ 34099 h 582834"/>
                <a:gd name="connsiteX53" fmla="*/ 85725 w 297656"/>
                <a:gd name="connsiteY53" fmla="*/ 76771 h 582834"/>
                <a:gd name="connsiteX54" fmla="*/ 74771 w 297656"/>
                <a:gd name="connsiteY54" fmla="*/ 200882 h 582834"/>
                <a:gd name="connsiteX55" fmla="*/ 71152 w 297656"/>
                <a:gd name="connsiteY55" fmla="*/ 265271 h 582834"/>
                <a:gd name="connsiteX56" fmla="*/ 67437 w 297656"/>
                <a:gd name="connsiteY56" fmla="*/ 295180 h 582834"/>
                <a:gd name="connsiteX57" fmla="*/ 56769 w 297656"/>
                <a:gd name="connsiteY57" fmla="*/ 311182 h 582834"/>
                <a:gd name="connsiteX58" fmla="*/ 29146 w 297656"/>
                <a:gd name="connsiteY58" fmla="*/ 359664 h 582834"/>
                <a:gd name="connsiteX59" fmla="*/ 12097 w 297656"/>
                <a:gd name="connsiteY59" fmla="*/ 392144 h 582834"/>
                <a:gd name="connsiteX60" fmla="*/ 8954 w 297656"/>
                <a:gd name="connsiteY60" fmla="*/ 417767 h 582834"/>
                <a:gd name="connsiteX61" fmla="*/ 0 w 297656"/>
                <a:gd name="connsiteY61" fmla="*/ 524827 h 582834"/>
                <a:gd name="connsiteX62" fmla="*/ 16097 w 297656"/>
                <a:gd name="connsiteY62" fmla="*/ 535400 h 582834"/>
                <a:gd name="connsiteX63" fmla="*/ 32671 w 297656"/>
                <a:gd name="connsiteY63" fmla="*/ 541782 h 582834"/>
                <a:gd name="connsiteX64" fmla="*/ 39053 w 297656"/>
                <a:gd name="connsiteY64" fmla="*/ 559880 h 582834"/>
                <a:gd name="connsiteX65" fmla="*/ 45529 w 297656"/>
                <a:gd name="connsiteY65" fmla="*/ 577977 h 582834"/>
                <a:gd name="connsiteX66" fmla="*/ 49244 w 297656"/>
                <a:gd name="connsiteY66" fmla="*/ 582835 h 582834"/>
                <a:gd name="connsiteX67" fmla="*/ 49244 w 297656"/>
                <a:gd name="connsiteY67" fmla="*/ 582835 h 582834"/>
                <a:gd name="connsiteX68" fmla="*/ 49244 w 297656"/>
                <a:gd name="connsiteY68" fmla="*/ 582835 h 58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97656" h="582834">
                  <a:moveTo>
                    <a:pt x="49244" y="582835"/>
                  </a:moveTo>
                  <a:lnTo>
                    <a:pt x="67913" y="572167"/>
                  </a:lnTo>
                  <a:lnTo>
                    <a:pt x="86106" y="565690"/>
                  </a:lnTo>
                  <a:lnTo>
                    <a:pt x="102108" y="576358"/>
                  </a:lnTo>
                  <a:lnTo>
                    <a:pt x="123539" y="579025"/>
                  </a:lnTo>
                  <a:lnTo>
                    <a:pt x="141637" y="572548"/>
                  </a:lnTo>
                  <a:lnTo>
                    <a:pt x="152305" y="556546"/>
                  </a:lnTo>
                  <a:lnTo>
                    <a:pt x="184880" y="538925"/>
                  </a:lnTo>
                  <a:lnTo>
                    <a:pt x="200882" y="549593"/>
                  </a:lnTo>
                  <a:lnTo>
                    <a:pt x="216408" y="564451"/>
                  </a:lnTo>
                  <a:lnTo>
                    <a:pt x="227648" y="578834"/>
                  </a:lnTo>
                  <a:lnTo>
                    <a:pt x="253841" y="577787"/>
                  </a:lnTo>
                  <a:lnTo>
                    <a:pt x="268224" y="566547"/>
                  </a:lnTo>
                  <a:lnTo>
                    <a:pt x="275082" y="545783"/>
                  </a:lnTo>
                  <a:lnTo>
                    <a:pt x="254222" y="538829"/>
                  </a:lnTo>
                  <a:lnTo>
                    <a:pt x="237649" y="532543"/>
                  </a:lnTo>
                  <a:lnTo>
                    <a:pt x="216884" y="525589"/>
                  </a:lnTo>
                  <a:lnTo>
                    <a:pt x="206121" y="507016"/>
                  </a:lnTo>
                  <a:lnTo>
                    <a:pt x="213074" y="486156"/>
                  </a:lnTo>
                  <a:lnTo>
                    <a:pt x="223171" y="474440"/>
                  </a:lnTo>
                  <a:lnTo>
                    <a:pt x="250412" y="464820"/>
                  </a:lnTo>
                  <a:lnTo>
                    <a:pt x="269558" y="449866"/>
                  </a:lnTo>
                  <a:lnTo>
                    <a:pt x="276511" y="429101"/>
                  </a:lnTo>
                  <a:lnTo>
                    <a:pt x="275368" y="403003"/>
                  </a:lnTo>
                  <a:lnTo>
                    <a:pt x="268891" y="384905"/>
                  </a:lnTo>
                  <a:lnTo>
                    <a:pt x="257651" y="370522"/>
                  </a:lnTo>
                  <a:lnTo>
                    <a:pt x="250698" y="356711"/>
                  </a:lnTo>
                  <a:lnTo>
                    <a:pt x="240506" y="333851"/>
                  </a:lnTo>
                  <a:lnTo>
                    <a:pt x="233553" y="319945"/>
                  </a:lnTo>
                  <a:lnTo>
                    <a:pt x="223361" y="297085"/>
                  </a:lnTo>
                  <a:lnTo>
                    <a:pt x="230791" y="272034"/>
                  </a:lnTo>
                  <a:lnTo>
                    <a:pt x="237744" y="251269"/>
                  </a:lnTo>
                  <a:lnTo>
                    <a:pt x="245650" y="221933"/>
                  </a:lnTo>
                  <a:lnTo>
                    <a:pt x="239173" y="203835"/>
                  </a:lnTo>
                  <a:lnTo>
                    <a:pt x="233267" y="181451"/>
                  </a:lnTo>
                  <a:lnTo>
                    <a:pt x="231648" y="159639"/>
                  </a:lnTo>
                  <a:lnTo>
                    <a:pt x="242792" y="139446"/>
                  </a:lnTo>
                  <a:lnTo>
                    <a:pt x="262033" y="124492"/>
                  </a:lnTo>
                  <a:lnTo>
                    <a:pt x="276416" y="113252"/>
                  </a:lnTo>
                  <a:lnTo>
                    <a:pt x="288131" y="88773"/>
                  </a:lnTo>
                  <a:lnTo>
                    <a:pt x="295561" y="63722"/>
                  </a:lnTo>
                  <a:lnTo>
                    <a:pt x="297656" y="46672"/>
                  </a:lnTo>
                  <a:lnTo>
                    <a:pt x="280607" y="44577"/>
                  </a:lnTo>
                  <a:lnTo>
                    <a:pt x="258699" y="46196"/>
                  </a:lnTo>
                  <a:lnTo>
                    <a:pt x="241078" y="48292"/>
                  </a:lnTo>
                  <a:lnTo>
                    <a:pt x="243650" y="27051"/>
                  </a:lnTo>
                  <a:lnTo>
                    <a:pt x="237268" y="8953"/>
                  </a:lnTo>
                  <a:lnTo>
                    <a:pt x="216408" y="2000"/>
                  </a:lnTo>
                  <a:lnTo>
                    <a:pt x="194500" y="3619"/>
                  </a:lnTo>
                  <a:lnTo>
                    <a:pt x="146971" y="2095"/>
                  </a:lnTo>
                  <a:lnTo>
                    <a:pt x="116586" y="2667"/>
                  </a:lnTo>
                  <a:lnTo>
                    <a:pt x="95155" y="0"/>
                  </a:lnTo>
                  <a:lnTo>
                    <a:pt x="90964" y="34099"/>
                  </a:lnTo>
                  <a:lnTo>
                    <a:pt x="85725" y="76771"/>
                  </a:lnTo>
                  <a:lnTo>
                    <a:pt x="74771" y="200882"/>
                  </a:lnTo>
                  <a:lnTo>
                    <a:pt x="71152" y="265271"/>
                  </a:lnTo>
                  <a:lnTo>
                    <a:pt x="67437" y="295180"/>
                  </a:lnTo>
                  <a:lnTo>
                    <a:pt x="56769" y="311182"/>
                  </a:lnTo>
                  <a:lnTo>
                    <a:pt x="29146" y="359664"/>
                  </a:lnTo>
                  <a:lnTo>
                    <a:pt x="12097" y="392144"/>
                  </a:lnTo>
                  <a:lnTo>
                    <a:pt x="8954" y="417767"/>
                  </a:lnTo>
                  <a:lnTo>
                    <a:pt x="0" y="524827"/>
                  </a:lnTo>
                  <a:lnTo>
                    <a:pt x="16097" y="535400"/>
                  </a:lnTo>
                  <a:lnTo>
                    <a:pt x="32671" y="541782"/>
                  </a:lnTo>
                  <a:lnTo>
                    <a:pt x="39053" y="559880"/>
                  </a:lnTo>
                  <a:lnTo>
                    <a:pt x="45529" y="577977"/>
                  </a:lnTo>
                  <a:lnTo>
                    <a:pt x="49244" y="582835"/>
                  </a:lnTo>
                  <a:lnTo>
                    <a:pt x="49244" y="582835"/>
                  </a:lnTo>
                  <a:lnTo>
                    <a:pt x="49244" y="58283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84B39FE9-2034-9841-C7B8-46219A506041}"/>
                </a:ext>
              </a:extLst>
            </p:cNvPr>
            <p:cNvSpPr/>
            <p:nvPr/>
          </p:nvSpPr>
          <p:spPr>
            <a:xfrm>
              <a:off x="-756047" y="2513167"/>
              <a:ext cx="697412" cy="904809"/>
            </a:xfrm>
            <a:custGeom>
              <a:avLst/>
              <a:gdLst>
                <a:gd name="connsiteX0" fmla="*/ 123349 w 414146"/>
                <a:gd name="connsiteY0" fmla="*/ 534734 h 537305"/>
                <a:gd name="connsiteX1" fmla="*/ 179165 w 414146"/>
                <a:gd name="connsiteY1" fmla="*/ 537305 h 537305"/>
                <a:gd name="connsiteX2" fmla="*/ 399669 w 414146"/>
                <a:gd name="connsiteY2" fmla="*/ 534162 h 537305"/>
                <a:gd name="connsiteX3" fmla="*/ 405860 w 414146"/>
                <a:gd name="connsiteY3" fmla="*/ 344043 h 537305"/>
                <a:gd name="connsiteX4" fmla="*/ 408432 w 414146"/>
                <a:gd name="connsiteY4" fmla="*/ 288036 h 537305"/>
                <a:gd name="connsiteX5" fmla="*/ 414147 w 414146"/>
                <a:gd name="connsiteY5" fmla="*/ 171641 h 537305"/>
                <a:gd name="connsiteX6" fmla="*/ 398240 w 414146"/>
                <a:gd name="connsiteY6" fmla="*/ 160973 h 537305"/>
                <a:gd name="connsiteX7" fmla="*/ 380714 w 414146"/>
                <a:gd name="connsiteY7" fmla="*/ 163163 h 537305"/>
                <a:gd name="connsiteX8" fmla="*/ 382810 w 414146"/>
                <a:gd name="connsiteY8" fmla="*/ 146018 h 537305"/>
                <a:gd name="connsiteX9" fmla="*/ 384905 w 414146"/>
                <a:gd name="connsiteY9" fmla="*/ 128969 h 537305"/>
                <a:gd name="connsiteX10" fmla="*/ 397097 w 414146"/>
                <a:gd name="connsiteY10" fmla="*/ 100108 h 537305"/>
                <a:gd name="connsiteX11" fmla="*/ 382238 w 414146"/>
                <a:gd name="connsiteY11" fmla="*/ 80963 h 537305"/>
                <a:gd name="connsiteX12" fmla="*/ 377380 w 414146"/>
                <a:gd name="connsiteY12" fmla="*/ 50006 h 537305"/>
                <a:gd name="connsiteX13" fmla="*/ 342805 w 414146"/>
                <a:gd name="connsiteY13" fmla="*/ 15335 h 537305"/>
                <a:gd name="connsiteX14" fmla="*/ 306134 w 414146"/>
                <a:gd name="connsiteY14" fmla="*/ 32480 h 537305"/>
                <a:gd name="connsiteX15" fmla="*/ 295561 w 414146"/>
                <a:gd name="connsiteY15" fmla="*/ 48578 h 537305"/>
                <a:gd name="connsiteX16" fmla="*/ 277463 w 414146"/>
                <a:gd name="connsiteY16" fmla="*/ 54959 h 537305"/>
                <a:gd name="connsiteX17" fmla="*/ 256222 w 414146"/>
                <a:gd name="connsiteY17" fmla="*/ 52388 h 537305"/>
                <a:gd name="connsiteX18" fmla="*/ 236029 w 414146"/>
                <a:gd name="connsiteY18" fmla="*/ 41243 h 537305"/>
                <a:gd name="connsiteX19" fmla="*/ 213170 w 414146"/>
                <a:gd name="connsiteY19" fmla="*/ 51435 h 537305"/>
                <a:gd name="connsiteX20" fmla="*/ 202025 w 414146"/>
                <a:gd name="connsiteY20" fmla="*/ 36957 h 537305"/>
                <a:gd name="connsiteX21" fmla="*/ 190881 w 414146"/>
                <a:gd name="connsiteY21" fmla="*/ 22574 h 537305"/>
                <a:gd name="connsiteX22" fmla="*/ 179165 w 414146"/>
                <a:gd name="connsiteY22" fmla="*/ 12478 h 537305"/>
                <a:gd name="connsiteX23" fmla="*/ 163163 w 414146"/>
                <a:gd name="connsiteY23" fmla="*/ 1810 h 537305"/>
                <a:gd name="connsiteX24" fmla="*/ 42577 w 414146"/>
                <a:gd name="connsiteY24" fmla="*/ 0 h 537305"/>
                <a:gd name="connsiteX25" fmla="*/ 53245 w 414146"/>
                <a:gd name="connsiteY25" fmla="*/ 18669 h 537305"/>
                <a:gd name="connsiteX26" fmla="*/ 31051 w 414146"/>
                <a:gd name="connsiteY26" fmla="*/ 128683 h 537305"/>
                <a:gd name="connsiteX27" fmla="*/ 24670 w 414146"/>
                <a:gd name="connsiteY27" fmla="*/ 145256 h 537305"/>
                <a:gd name="connsiteX28" fmla="*/ 31623 w 414146"/>
                <a:gd name="connsiteY28" fmla="*/ 159067 h 537305"/>
                <a:gd name="connsiteX29" fmla="*/ 24193 w 414146"/>
                <a:gd name="connsiteY29" fmla="*/ 218884 h 537305"/>
                <a:gd name="connsiteX30" fmla="*/ 14764 w 414146"/>
                <a:gd name="connsiteY30" fmla="*/ 330517 h 537305"/>
                <a:gd name="connsiteX31" fmla="*/ 0 w 414146"/>
                <a:gd name="connsiteY31" fmla="*/ 519494 h 537305"/>
                <a:gd name="connsiteX32" fmla="*/ 16002 w 414146"/>
                <a:gd name="connsiteY32" fmla="*/ 530162 h 537305"/>
                <a:gd name="connsiteX33" fmla="*/ 123349 w 414146"/>
                <a:gd name="connsiteY33" fmla="*/ 534734 h 537305"/>
                <a:gd name="connsiteX34" fmla="*/ 123349 w 414146"/>
                <a:gd name="connsiteY34" fmla="*/ 534734 h 537305"/>
                <a:gd name="connsiteX35" fmla="*/ 123349 w 414146"/>
                <a:gd name="connsiteY35" fmla="*/ 534734 h 53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14146" h="537305">
                  <a:moveTo>
                    <a:pt x="123349" y="534734"/>
                  </a:moveTo>
                  <a:lnTo>
                    <a:pt x="179165" y="537305"/>
                  </a:lnTo>
                  <a:lnTo>
                    <a:pt x="399669" y="534162"/>
                  </a:lnTo>
                  <a:lnTo>
                    <a:pt x="405860" y="344043"/>
                  </a:lnTo>
                  <a:lnTo>
                    <a:pt x="408432" y="288036"/>
                  </a:lnTo>
                  <a:lnTo>
                    <a:pt x="414147" y="171641"/>
                  </a:lnTo>
                  <a:lnTo>
                    <a:pt x="398240" y="160973"/>
                  </a:lnTo>
                  <a:lnTo>
                    <a:pt x="380714" y="163163"/>
                  </a:lnTo>
                  <a:lnTo>
                    <a:pt x="382810" y="146018"/>
                  </a:lnTo>
                  <a:lnTo>
                    <a:pt x="384905" y="128969"/>
                  </a:lnTo>
                  <a:lnTo>
                    <a:pt x="397097" y="100108"/>
                  </a:lnTo>
                  <a:lnTo>
                    <a:pt x="382238" y="80963"/>
                  </a:lnTo>
                  <a:lnTo>
                    <a:pt x="377380" y="50006"/>
                  </a:lnTo>
                  <a:lnTo>
                    <a:pt x="342805" y="15335"/>
                  </a:lnTo>
                  <a:lnTo>
                    <a:pt x="306134" y="32480"/>
                  </a:lnTo>
                  <a:lnTo>
                    <a:pt x="295561" y="48578"/>
                  </a:lnTo>
                  <a:lnTo>
                    <a:pt x="277463" y="54959"/>
                  </a:lnTo>
                  <a:lnTo>
                    <a:pt x="256222" y="52388"/>
                  </a:lnTo>
                  <a:lnTo>
                    <a:pt x="236029" y="41243"/>
                  </a:lnTo>
                  <a:lnTo>
                    <a:pt x="213170" y="51435"/>
                  </a:lnTo>
                  <a:lnTo>
                    <a:pt x="202025" y="36957"/>
                  </a:lnTo>
                  <a:lnTo>
                    <a:pt x="190881" y="22574"/>
                  </a:lnTo>
                  <a:lnTo>
                    <a:pt x="179165" y="12478"/>
                  </a:lnTo>
                  <a:lnTo>
                    <a:pt x="163163" y="1810"/>
                  </a:lnTo>
                  <a:lnTo>
                    <a:pt x="42577" y="0"/>
                  </a:lnTo>
                  <a:lnTo>
                    <a:pt x="53245" y="18669"/>
                  </a:lnTo>
                  <a:lnTo>
                    <a:pt x="31051" y="128683"/>
                  </a:lnTo>
                  <a:lnTo>
                    <a:pt x="24670" y="145256"/>
                  </a:lnTo>
                  <a:lnTo>
                    <a:pt x="31623" y="159067"/>
                  </a:lnTo>
                  <a:lnTo>
                    <a:pt x="24193" y="218884"/>
                  </a:lnTo>
                  <a:lnTo>
                    <a:pt x="14764" y="330517"/>
                  </a:lnTo>
                  <a:lnTo>
                    <a:pt x="0" y="519494"/>
                  </a:lnTo>
                  <a:lnTo>
                    <a:pt x="16002" y="530162"/>
                  </a:lnTo>
                  <a:lnTo>
                    <a:pt x="123349" y="534734"/>
                  </a:lnTo>
                  <a:lnTo>
                    <a:pt x="123349" y="534734"/>
                  </a:lnTo>
                  <a:lnTo>
                    <a:pt x="123349" y="53473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E46EF9A3-01CF-9441-B6F1-B6B0678D0F3D}"/>
                </a:ext>
              </a:extLst>
            </p:cNvPr>
            <p:cNvSpPr/>
            <p:nvPr/>
          </p:nvSpPr>
          <p:spPr>
            <a:xfrm>
              <a:off x="-1091441" y="1643004"/>
              <a:ext cx="750345" cy="887486"/>
            </a:xfrm>
            <a:custGeom>
              <a:avLst/>
              <a:gdLst>
                <a:gd name="connsiteX0" fmla="*/ 357759 w 445579"/>
                <a:gd name="connsiteY0" fmla="*/ 527018 h 527018"/>
                <a:gd name="connsiteX1" fmla="*/ 363474 w 445579"/>
                <a:gd name="connsiteY1" fmla="*/ 410813 h 527018"/>
                <a:gd name="connsiteX2" fmla="*/ 366617 w 445579"/>
                <a:gd name="connsiteY2" fmla="*/ 385191 h 527018"/>
                <a:gd name="connsiteX3" fmla="*/ 377762 w 445579"/>
                <a:gd name="connsiteY3" fmla="*/ 364903 h 527018"/>
                <a:gd name="connsiteX4" fmla="*/ 421958 w 445579"/>
                <a:gd name="connsiteY4" fmla="*/ 288036 h 527018"/>
                <a:gd name="connsiteX5" fmla="*/ 424053 w 445579"/>
                <a:gd name="connsiteY5" fmla="*/ 270986 h 527018"/>
                <a:gd name="connsiteX6" fmla="*/ 439198 w 445579"/>
                <a:gd name="connsiteY6" fmla="*/ 77915 h 527018"/>
                <a:gd name="connsiteX7" fmla="*/ 445580 w 445579"/>
                <a:gd name="connsiteY7" fmla="*/ 26670 h 527018"/>
                <a:gd name="connsiteX8" fmla="*/ 380905 w 445579"/>
                <a:gd name="connsiteY8" fmla="*/ 23051 h 527018"/>
                <a:gd name="connsiteX9" fmla="*/ 54007 w 445579"/>
                <a:gd name="connsiteY9" fmla="*/ 0 h 527018"/>
                <a:gd name="connsiteX10" fmla="*/ 34290 w 445579"/>
                <a:gd name="connsiteY10" fmla="*/ 19241 h 527018"/>
                <a:gd name="connsiteX11" fmla="*/ 22574 w 445579"/>
                <a:gd name="connsiteY11" fmla="*/ 43815 h 527018"/>
                <a:gd name="connsiteX12" fmla="*/ 4667 w 445579"/>
                <a:gd name="connsiteY12" fmla="*/ 223552 h 527018"/>
                <a:gd name="connsiteX13" fmla="*/ 10096 w 445579"/>
                <a:gd name="connsiteY13" fmla="*/ 250222 h 527018"/>
                <a:gd name="connsiteX14" fmla="*/ 0 w 445579"/>
                <a:gd name="connsiteY14" fmla="*/ 296609 h 527018"/>
                <a:gd name="connsiteX15" fmla="*/ 17621 w 445579"/>
                <a:gd name="connsiteY15" fmla="*/ 294418 h 527018"/>
                <a:gd name="connsiteX16" fmla="*/ 42767 w 445579"/>
                <a:gd name="connsiteY16" fmla="*/ 301847 h 527018"/>
                <a:gd name="connsiteX17" fmla="*/ 52959 w 445579"/>
                <a:gd name="connsiteY17" fmla="*/ 324803 h 527018"/>
                <a:gd name="connsiteX18" fmla="*/ 67437 w 445579"/>
                <a:gd name="connsiteY18" fmla="*/ 348234 h 527018"/>
                <a:gd name="connsiteX19" fmla="*/ 77629 w 445579"/>
                <a:gd name="connsiteY19" fmla="*/ 371189 h 527018"/>
                <a:gd name="connsiteX20" fmla="*/ 100584 w 445579"/>
                <a:gd name="connsiteY20" fmla="*/ 395669 h 527018"/>
                <a:gd name="connsiteX21" fmla="*/ 132683 w 445579"/>
                <a:gd name="connsiteY21" fmla="*/ 416909 h 527018"/>
                <a:gd name="connsiteX22" fmla="*/ 162116 w 445579"/>
                <a:gd name="connsiteY22" fmla="*/ 424910 h 527018"/>
                <a:gd name="connsiteX23" fmla="*/ 191453 w 445579"/>
                <a:gd name="connsiteY23" fmla="*/ 432911 h 527018"/>
                <a:gd name="connsiteX24" fmla="*/ 231553 w 445579"/>
                <a:gd name="connsiteY24" fmla="*/ 424815 h 527018"/>
                <a:gd name="connsiteX25" fmla="*/ 241840 w 445579"/>
                <a:gd name="connsiteY25" fmla="*/ 517017 h 527018"/>
                <a:gd name="connsiteX26" fmla="*/ 357759 w 445579"/>
                <a:gd name="connsiteY26" fmla="*/ 527018 h 527018"/>
                <a:gd name="connsiteX27" fmla="*/ 357759 w 445579"/>
                <a:gd name="connsiteY27" fmla="*/ 527018 h 527018"/>
                <a:gd name="connsiteX28" fmla="*/ 357759 w 445579"/>
                <a:gd name="connsiteY28" fmla="*/ 527018 h 52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45579" h="527018">
                  <a:moveTo>
                    <a:pt x="357759" y="527018"/>
                  </a:moveTo>
                  <a:lnTo>
                    <a:pt x="363474" y="410813"/>
                  </a:lnTo>
                  <a:lnTo>
                    <a:pt x="366617" y="385191"/>
                  </a:lnTo>
                  <a:lnTo>
                    <a:pt x="377762" y="364903"/>
                  </a:lnTo>
                  <a:lnTo>
                    <a:pt x="421958" y="288036"/>
                  </a:lnTo>
                  <a:lnTo>
                    <a:pt x="424053" y="270986"/>
                  </a:lnTo>
                  <a:lnTo>
                    <a:pt x="439198" y="77915"/>
                  </a:lnTo>
                  <a:lnTo>
                    <a:pt x="445580" y="26670"/>
                  </a:lnTo>
                  <a:lnTo>
                    <a:pt x="380905" y="23051"/>
                  </a:lnTo>
                  <a:lnTo>
                    <a:pt x="54007" y="0"/>
                  </a:lnTo>
                  <a:lnTo>
                    <a:pt x="34290" y="19241"/>
                  </a:lnTo>
                  <a:lnTo>
                    <a:pt x="22574" y="43815"/>
                  </a:lnTo>
                  <a:lnTo>
                    <a:pt x="4667" y="223552"/>
                  </a:lnTo>
                  <a:lnTo>
                    <a:pt x="10096" y="250222"/>
                  </a:lnTo>
                  <a:lnTo>
                    <a:pt x="0" y="296609"/>
                  </a:lnTo>
                  <a:lnTo>
                    <a:pt x="17621" y="294418"/>
                  </a:lnTo>
                  <a:lnTo>
                    <a:pt x="42767" y="301847"/>
                  </a:lnTo>
                  <a:lnTo>
                    <a:pt x="52959" y="324803"/>
                  </a:lnTo>
                  <a:lnTo>
                    <a:pt x="67437" y="348234"/>
                  </a:lnTo>
                  <a:lnTo>
                    <a:pt x="77629" y="371189"/>
                  </a:lnTo>
                  <a:lnTo>
                    <a:pt x="100584" y="395669"/>
                  </a:lnTo>
                  <a:lnTo>
                    <a:pt x="132683" y="416909"/>
                  </a:lnTo>
                  <a:lnTo>
                    <a:pt x="162116" y="424910"/>
                  </a:lnTo>
                  <a:lnTo>
                    <a:pt x="191453" y="432911"/>
                  </a:lnTo>
                  <a:lnTo>
                    <a:pt x="231553" y="424815"/>
                  </a:lnTo>
                  <a:lnTo>
                    <a:pt x="241840" y="517017"/>
                  </a:lnTo>
                  <a:lnTo>
                    <a:pt x="357759" y="527018"/>
                  </a:lnTo>
                  <a:lnTo>
                    <a:pt x="357759" y="527018"/>
                  </a:lnTo>
                  <a:lnTo>
                    <a:pt x="357759" y="5270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2915E3AD-4BCB-475A-DC98-05A8FE2DA44D}"/>
                </a:ext>
              </a:extLst>
            </p:cNvPr>
            <p:cNvSpPr/>
            <p:nvPr/>
          </p:nvSpPr>
          <p:spPr>
            <a:xfrm>
              <a:off x="-901689" y="226201"/>
              <a:ext cx="918603" cy="823487"/>
            </a:xfrm>
            <a:custGeom>
              <a:avLst/>
              <a:gdLst>
                <a:gd name="connsiteX0" fmla="*/ 314420 w 545496"/>
                <a:gd name="connsiteY0" fmla="*/ 489014 h 489013"/>
                <a:gd name="connsiteX1" fmla="*/ 328803 w 545496"/>
                <a:gd name="connsiteY1" fmla="*/ 477869 h 489013"/>
                <a:gd name="connsiteX2" fmla="*/ 339471 w 545496"/>
                <a:gd name="connsiteY2" fmla="*/ 461867 h 489013"/>
                <a:gd name="connsiteX3" fmla="*/ 353854 w 545496"/>
                <a:gd name="connsiteY3" fmla="*/ 450628 h 489013"/>
                <a:gd name="connsiteX4" fmla="*/ 355949 w 545496"/>
                <a:gd name="connsiteY4" fmla="*/ 433578 h 489013"/>
                <a:gd name="connsiteX5" fmla="*/ 370808 w 545496"/>
                <a:gd name="connsiteY5" fmla="*/ 418147 h 489013"/>
                <a:gd name="connsiteX6" fmla="*/ 377190 w 545496"/>
                <a:gd name="connsiteY6" fmla="*/ 401669 h 489013"/>
                <a:gd name="connsiteX7" fmla="*/ 391573 w 545496"/>
                <a:gd name="connsiteY7" fmla="*/ 390430 h 489013"/>
                <a:gd name="connsiteX8" fmla="*/ 394240 w 545496"/>
                <a:gd name="connsiteY8" fmla="*/ 369094 h 489013"/>
                <a:gd name="connsiteX9" fmla="*/ 416624 w 545496"/>
                <a:gd name="connsiteY9" fmla="*/ 363284 h 489013"/>
                <a:gd name="connsiteX10" fmla="*/ 431006 w 545496"/>
                <a:gd name="connsiteY10" fmla="*/ 352044 h 489013"/>
                <a:gd name="connsiteX11" fmla="*/ 428911 w 545496"/>
                <a:gd name="connsiteY11" fmla="*/ 334518 h 489013"/>
                <a:gd name="connsiteX12" fmla="*/ 443293 w 545496"/>
                <a:gd name="connsiteY12" fmla="*/ 323279 h 489013"/>
                <a:gd name="connsiteX13" fmla="*/ 441103 w 545496"/>
                <a:gd name="connsiteY13" fmla="*/ 305657 h 489013"/>
                <a:gd name="connsiteX14" fmla="*/ 443198 w 545496"/>
                <a:gd name="connsiteY14" fmla="*/ 288703 h 489013"/>
                <a:gd name="connsiteX15" fmla="*/ 434054 w 545496"/>
                <a:gd name="connsiteY15" fmla="*/ 257270 h 489013"/>
                <a:gd name="connsiteX16" fmla="*/ 436150 w 545496"/>
                <a:gd name="connsiteY16" fmla="*/ 240221 h 489013"/>
                <a:gd name="connsiteX17" fmla="*/ 443103 w 545496"/>
                <a:gd name="connsiteY17" fmla="*/ 219456 h 489013"/>
                <a:gd name="connsiteX18" fmla="*/ 441388 w 545496"/>
                <a:gd name="connsiteY18" fmla="*/ 197549 h 489013"/>
                <a:gd name="connsiteX19" fmla="*/ 545497 w 545496"/>
                <a:gd name="connsiteY19" fmla="*/ 197453 h 489013"/>
                <a:gd name="connsiteX20" fmla="*/ 520351 w 545496"/>
                <a:gd name="connsiteY20" fmla="*/ 155448 h 489013"/>
                <a:gd name="connsiteX21" fmla="*/ 505873 w 545496"/>
                <a:gd name="connsiteY21" fmla="*/ 132017 h 489013"/>
                <a:gd name="connsiteX22" fmla="*/ 483965 w 545496"/>
                <a:gd name="connsiteY22" fmla="*/ 99060 h 489013"/>
                <a:gd name="connsiteX23" fmla="*/ 487585 w 545496"/>
                <a:gd name="connsiteY23" fmla="*/ 69152 h 489013"/>
                <a:gd name="connsiteX24" fmla="*/ 487585 w 545496"/>
                <a:gd name="connsiteY24" fmla="*/ 34576 h 489013"/>
                <a:gd name="connsiteX25" fmla="*/ 303943 w 545496"/>
                <a:gd name="connsiteY25" fmla="*/ 11906 h 489013"/>
                <a:gd name="connsiteX26" fmla="*/ 57912 w 545496"/>
                <a:gd name="connsiteY26" fmla="*/ 3143 h 489013"/>
                <a:gd name="connsiteX27" fmla="*/ 32290 w 545496"/>
                <a:gd name="connsiteY27" fmla="*/ 0 h 489013"/>
                <a:gd name="connsiteX28" fmla="*/ 25622 w 545496"/>
                <a:gd name="connsiteY28" fmla="*/ 124682 h 489013"/>
                <a:gd name="connsiteX29" fmla="*/ 5239 w 545496"/>
                <a:gd name="connsiteY29" fmla="*/ 360045 h 489013"/>
                <a:gd name="connsiteX30" fmla="*/ 0 w 545496"/>
                <a:gd name="connsiteY30" fmla="*/ 437293 h 489013"/>
                <a:gd name="connsiteX31" fmla="*/ 56102 w 545496"/>
                <a:gd name="connsiteY31" fmla="*/ 439865 h 489013"/>
                <a:gd name="connsiteX32" fmla="*/ 283940 w 545496"/>
                <a:gd name="connsiteY32" fmla="*/ 455009 h 489013"/>
                <a:gd name="connsiteX33" fmla="*/ 318611 w 545496"/>
                <a:gd name="connsiteY33" fmla="*/ 455009 h 489013"/>
                <a:gd name="connsiteX34" fmla="*/ 314992 w 545496"/>
                <a:gd name="connsiteY34" fmla="*/ 484822 h 489013"/>
                <a:gd name="connsiteX35" fmla="*/ 314420 w 545496"/>
                <a:gd name="connsiteY35" fmla="*/ 489014 h 489013"/>
                <a:gd name="connsiteX36" fmla="*/ 314420 w 545496"/>
                <a:gd name="connsiteY36" fmla="*/ 489014 h 489013"/>
                <a:gd name="connsiteX37" fmla="*/ 314420 w 545496"/>
                <a:gd name="connsiteY37" fmla="*/ 489014 h 48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45496" h="489013">
                  <a:moveTo>
                    <a:pt x="314420" y="489014"/>
                  </a:moveTo>
                  <a:lnTo>
                    <a:pt x="328803" y="477869"/>
                  </a:lnTo>
                  <a:lnTo>
                    <a:pt x="339471" y="461867"/>
                  </a:lnTo>
                  <a:lnTo>
                    <a:pt x="353854" y="450628"/>
                  </a:lnTo>
                  <a:lnTo>
                    <a:pt x="355949" y="433578"/>
                  </a:lnTo>
                  <a:lnTo>
                    <a:pt x="370808" y="418147"/>
                  </a:lnTo>
                  <a:lnTo>
                    <a:pt x="377190" y="401669"/>
                  </a:lnTo>
                  <a:lnTo>
                    <a:pt x="391573" y="390430"/>
                  </a:lnTo>
                  <a:lnTo>
                    <a:pt x="394240" y="369094"/>
                  </a:lnTo>
                  <a:lnTo>
                    <a:pt x="416624" y="363284"/>
                  </a:lnTo>
                  <a:lnTo>
                    <a:pt x="431006" y="352044"/>
                  </a:lnTo>
                  <a:lnTo>
                    <a:pt x="428911" y="334518"/>
                  </a:lnTo>
                  <a:lnTo>
                    <a:pt x="443293" y="323279"/>
                  </a:lnTo>
                  <a:lnTo>
                    <a:pt x="441103" y="305657"/>
                  </a:lnTo>
                  <a:lnTo>
                    <a:pt x="443198" y="288703"/>
                  </a:lnTo>
                  <a:lnTo>
                    <a:pt x="434054" y="257270"/>
                  </a:lnTo>
                  <a:lnTo>
                    <a:pt x="436150" y="240221"/>
                  </a:lnTo>
                  <a:lnTo>
                    <a:pt x="443103" y="219456"/>
                  </a:lnTo>
                  <a:lnTo>
                    <a:pt x="441388" y="197549"/>
                  </a:lnTo>
                  <a:lnTo>
                    <a:pt x="545497" y="197453"/>
                  </a:lnTo>
                  <a:lnTo>
                    <a:pt x="520351" y="155448"/>
                  </a:lnTo>
                  <a:lnTo>
                    <a:pt x="505873" y="132017"/>
                  </a:lnTo>
                  <a:lnTo>
                    <a:pt x="483965" y="99060"/>
                  </a:lnTo>
                  <a:lnTo>
                    <a:pt x="487585" y="69152"/>
                  </a:lnTo>
                  <a:lnTo>
                    <a:pt x="487585" y="34576"/>
                  </a:lnTo>
                  <a:lnTo>
                    <a:pt x="303943" y="11906"/>
                  </a:lnTo>
                  <a:lnTo>
                    <a:pt x="57912" y="3143"/>
                  </a:lnTo>
                  <a:lnTo>
                    <a:pt x="32290" y="0"/>
                  </a:lnTo>
                  <a:lnTo>
                    <a:pt x="25622" y="124682"/>
                  </a:lnTo>
                  <a:lnTo>
                    <a:pt x="5239" y="360045"/>
                  </a:lnTo>
                  <a:lnTo>
                    <a:pt x="0" y="437293"/>
                  </a:lnTo>
                  <a:lnTo>
                    <a:pt x="56102" y="439865"/>
                  </a:lnTo>
                  <a:lnTo>
                    <a:pt x="283940" y="455009"/>
                  </a:lnTo>
                  <a:lnTo>
                    <a:pt x="318611" y="455009"/>
                  </a:lnTo>
                  <a:lnTo>
                    <a:pt x="314992" y="484822"/>
                  </a:lnTo>
                  <a:lnTo>
                    <a:pt x="314420" y="489014"/>
                  </a:lnTo>
                  <a:lnTo>
                    <a:pt x="314420" y="489014"/>
                  </a:lnTo>
                  <a:lnTo>
                    <a:pt x="314420" y="4890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FF8C9DF0-515F-2987-7995-9687995F7ACD}"/>
                </a:ext>
              </a:extLst>
            </p:cNvPr>
            <p:cNvSpPr/>
            <p:nvPr/>
          </p:nvSpPr>
          <p:spPr>
            <a:xfrm>
              <a:off x="371878" y="1365996"/>
              <a:ext cx="928388" cy="799266"/>
            </a:xfrm>
            <a:custGeom>
              <a:avLst/>
              <a:gdLst>
                <a:gd name="connsiteX0" fmla="*/ 82201 w 551307"/>
                <a:gd name="connsiteY0" fmla="*/ 471678 h 474630"/>
                <a:gd name="connsiteX1" fmla="*/ 104584 w 551307"/>
                <a:gd name="connsiteY1" fmla="*/ 465773 h 474630"/>
                <a:gd name="connsiteX2" fmla="*/ 122206 w 551307"/>
                <a:gd name="connsiteY2" fmla="*/ 463677 h 474630"/>
                <a:gd name="connsiteX3" fmla="*/ 120015 w 551307"/>
                <a:gd name="connsiteY3" fmla="*/ 446056 h 474630"/>
                <a:gd name="connsiteX4" fmla="*/ 138684 w 551307"/>
                <a:gd name="connsiteY4" fmla="*/ 435388 h 474630"/>
                <a:gd name="connsiteX5" fmla="*/ 157829 w 551307"/>
                <a:gd name="connsiteY5" fmla="*/ 420433 h 474630"/>
                <a:gd name="connsiteX6" fmla="*/ 174879 w 551307"/>
                <a:gd name="connsiteY6" fmla="*/ 422529 h 474630"/>
                <a:gd name="connsiteX7" fmla="*/ 189833 w 551307"/>
                <a:gd name="connsiteY7" fmla="*/ 441674 h 474630"/>
                <a:gd name="connsiteX8" fmla="*/ 201644 w 551307"/>
                <a:gd name="connsiteY8" fmla="*/ 451771 h 474630"/>
                <a:gd name="connsiteX9" fmla="*/ 235744 w 551307"/>
                <a:gd name="connsiteY9" fmla="*/ 456057 h 474630"/>
                <a:gd name="connsiteX10" fmla="*/ 281083 w 551307"/>
                <a:gd name="connsiteY10" fmla="*/ 474631 h 474630"/>
                <a:gd name="connsiteX11" fmla="*/ 321564 w 551307"/>
                <a:gd name="connsiteY11" fmla="*/ 462248 h 474630"/>
                <a:gd name="connsiteX12" fmla="*/ 387096 w 551307"/>
                <a:gd name="connsiteY12" fmla="*/ 422719 h 474630"/>
                <a:gd name="connsiteX13" fmla="*/ 404717 w 551307"/>
                <a:gd name="connsiteY13" fmla="*/ 420624 h 474630"/>
                <a:gd name="connsiteX14" fmla="*/ 422243 w 551307"/>
                <a:gd name="connsiteY14" fmla="*/ 418433 h 474630"/>
                <a:gd name="connsiteX15" fmla="*/ 433483 w 551307"/>
                <a:gd name="connsiteY15" fmla="*/ 398145 h 474630"/>
                <a:gd name="connsiteX16" fmla="*/ 448913 w 551307"/>
                <a:gd name="connsiteY16" fmla="*/ 378428 h 474630"/>
                <a:gd name="connsiteX17" fmla="*/ 479298 w 551307"/>
                <a:gd name="connsiteY17" fmla="*/ 377857 h 474630"/>
                <a:gd name="connsiteX18" fmla="*/ 494157 w 551307"/>
                <a:gd name="connsiteY18" fmla="*/ 362426 h 474630"/>
                <a:gd name="connsiteX19" fmla="*/ 478726 w 551307"/>
                <a:gd name="connsiteY19" fmla="*/ 347472 h 474630"/>
                <a:gd name="connsiteX20" fmla="*/ 500063 w 551307"/>
                <a:gd name="connsiteY20" fmla="*/ 350139 h 474630"/>
                <a:gd name="connsiteX21" fmla="*/ 524351 w 551307"/>
                <a:gd name="connsiteY21" fmla="*/ 257937 h 474630"/>
                <a:gd name="connsiteX22" fmla="*/ 537591 w 551307"/>
                <a:gd name="connsiteY22" fmla="*/ 186023 h 474630"/>
                <a:gd name="connsiteX23" fmla="*/ 551307 w 551307"/>
                <a:gd name="connsiteY23" fmla="*/ 75152 h 474630"/>
                <a:gd name="connsiteX24" fmla="*/ 549688 w 551307"/>
                <a:gd name="connsiteY24" fmla="*/ 53340 h 474630"/>
                <a:gd name="connsiteX25" fmla="*/ 481870 w 551307"/>
                <a:gd name="connsiteY25" fmla="*/ 40577 h 474630"/>
                <a:gd name="connsiteX26" fmla="*/ 451485 w 551307"/>
                <a:gd name="connsiteY26" fmla="*/ 41243 h 474630"/>
                <a:gd name="connsiteX27" fmla="*/ 273939 w 551307"/>
                <a:gd name="connsiteY27" fmla="*/ 6286 h 474630"/>
                <a:gd name="connsiteX28" fmla="*/ 222695 w 551307"/>
                <a:gd name="connsiteY28" fmla="*/ 0 h 474630"/>
                <a:gd name="connsiteX29" fmla="*/ 224885 w 551307"/>
                <a:gd name="connsiteY29" fmla="*/ 17526 h 474630"/>
                <a:gd name="connsiteX30" fmla="*/ 219075 w 551307"/>
                <a:gd name="connsiteY30" fmla="*/ 29813 h 474630"/>
                <a:gd name="connsiteX31" fmla="*/ 204692 w 551307"/>
                <a:gd name="connsiteY31" fmla="*/ 41053 h 474630"/>
                <a:gd name="connsiteX32" fmla="*/ 186023 w 551307"/>
                <a:gd name="connsiteY32" fmla="*/ 51721 h 474630"/>
                <a:gd name="connsiteX33" fmla="*/ 169450 w 551307"/>
                <a:gd name="connsiteY33" fmla="*/ 45339 h 474630"/>
                <a:gd name="connsiteX34" fmla="*/ 142780 w 551307"/>
                <a:gd name="connsiteY34" fmla="*/ 50673 h 474630"/>
                <a:gd name="connsiteX35" fmla="*/ 136493 w 551307"/>
                <a:gd name="connsiteY35" fmla="*/ 67246 h 474630"/>
                <a:gd name="connsiteX36" fmla="*/ 122587 w 551307"/>
                <a:gd name="connsiteY36" fmla="*/ 74200 h 474630"/>
                <a:gd name="connsiteX37" fmla="*/ 99727 w 551307"/>
                <a:gd name="connsiteY37" fmla="*/ 84296 h 474630"/>
                <a:gd name="connsiteX38" fmla="*/ 73057 w 551307"/>
                <a:gd name="connsiteY38" fmla="*/ 89725 h 474630"/>
                <a:gd name="connsiteX39" fmla="*/ 50101 w 551307"/>
                <a:gd name="connsiteY39" fmla="*/ 99822 h 474630"/>
                <a:gd name="connsiteX40" fmla="*/ 38481 w 551307"/>
                <a:gd name="connsiteY40" fmla="*/ 158972 h 474630"/>
                <a:gd name="connsiteX41" fmla="*/ 13716 w 551307"/>
                <a:gd name="connsiteY41" fmla="*/ 324707 h 474630"/>
                <a:gd name="connsiteX42" fmla="*/ 28194 w 551307"/>
                <a:gd name="connsiteY42" fmla="*/ 348139 h 474630"/>
                <a:gd name="connsiteX43" fmla="*/ 10001 w 551307"/>
                <a:gd name="connsiteY43" fmla="*/ 354616 h 474630"/>
                <a:gd name="connsiteX44" fmla="*/ 0 w 551307"/>
                <a:gd name="connsiteY44" fmla="*/ 401003 h 474630"/>
                <a:gd name="connsiteX45" fmla="*/ 15430 w 551307"/>
                <a:gd name="connsiteY45" fmla="*/ 415861 h 474630"/>
                <a:gd name="connsiteX46" fmla="*/ 35719 w 551307"/>
                <a:gd name="connsiteY46" fmla="*/ 427006 h 474630"/>
                <a:gd name="connsiteX47" fmla="*/ 51245 w 551307"/>
                <a:gd name="connsiteY47" fmla="*/ 441865 h 474630"/>
                <a:gd name="connsiteX48" fmla="*/ 67246 w 551307"/>
                <a:gd name="connsiteY48" fmla="*/ 452533 h 474630"/>
                <a:gd name="connsiteX49" fmla="*/ 82772 w 551307"/>
                <a:gd name="connsiteY49" fmla="*/ 467392 h 474630"/>
                <a:gd name="connsiteX50" fmla="*/ 82201 w 551307"/>
                <a:gd name="connsiteY50" fmla="*/ 471678 h 474630"/>
                <a:gd name="connsiteX51" fmla="*/ 82201 w 551307"/>
                <a:gd name="connsiteY51" fmla="*/ 471678 h 474630"/>
                <a:gd name="connsiteX52" fmla="*/ 82201 w 551307"/>
                <a:gd name="connsiteY52" fmla="*/ 471678 h 47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51307" h="474630">
                  <a:moveTo>
                    <a:pt x="82201" y="471678"/>
                  </a:moveTo>
                  <a:lnTo>
                    <a:pt x="104584" y="465773"/>
                  </a:lnTo>
                  <a:lnTo>
                    <a:pt x="122206" y="463677"/>
                  </a:lnTo>
                  <a:lnTo>
                    <a:pt x="120015" y="446056"/>
                  </a:lnTo>
                  <a:lnTo>
                    <a:pt x="138684" y="435388"/>
                  </a:lnTo>
                  <a:lnTo>
                    <a:pt x="157829" y="420433"/>
                  </a:lnTo>
                  <a:lnTo>
                    <a:pt x="174879" y="422529"/>
                  </a:lnTo>
                  <a:lnTo>
                    <a:pt x="189833" y="441674"/>
                  </a:lnTo>
                  <a:lnTo>
                    <a:pt x="201644" y="451771"/>
                  </a:lnTo>
                  <a:lnTo>
                    <a:pt x="235744" y="456057"/>
                  </a:lnTo>
                  <a:lnTo>
                    <a:pt x="281083" y="474631"/>
                  </a:lnTo>
                  <a:lnTo>
                    <a:pt x="321564" y="462248"/>
                  </a:lnTo>
                  <a:lnTo>
                    <a:pt x="387096" y="422719"/>
                  </a:lnTo>
                  <a:lnTo>
                    <a:pt x="404717" y="420624"/>
                  </a:lnTo>
                  <a:lnTo>
                    <a:pt x="422243" y="418433"/>
                  </a:lnTo>
                  <a:lnTo>
                    <a:pt x="433483" y="398145"/>
                  </a:lnTo>
                  <a:lnTo>
                    <a:pt x="448913" y="378428"/>
                  </a:lnTo>
                  <a:lnTo>
                    <a:pt x="479298" y="377857"/>
                  </a:lnTo>
                  <a:lnTo>
                    <a:pt x="494157" y="362426"/>
                  </a:lnTo>
                  <a:lnTo>
                    <a:pt x="478726" y="347472"/>
                  </a:lnTo>
                  <a:lnTo>
                    <a:pt x="500063" y="350139"/>
                  </a:lnTo>
                  <a:lnTo>
                    <a:pt x="524351" y="257937"/>
                  </a:lnTo>
                  <a:lnTo>
                    <a:pt x="537591" y="186023"/>
                  </a:lnTo>
                  <a:lnTo>
                    <a:pt x="551307" y="75152"/>
                  </a:lnTo>
                  <a:lnTo>
                    <a:pt x="549688" y="53340"/>
                  </a:lnTo>
                  <a:lnTo>
                    <a:pt x="481870" y="40577"/>
                  </a:lnTo>
                  <a:lnTo>
                    <a:pt x="451485" y="41243"/>
                  </a:lnTo>
                  <a:lnTo>
                    <a:pt x="273939" y="6286"/>
                  </a:lnTo>
                  <a:lnTo>
                    <a:pt x="222695" y="0"/>
                  </a:lnTo>
                  <a:lnTo>
                    <a:pt x="224885" y="17526"/>
                  </a:lnTo>
                  <a:lnTo>
                    <a:pt x="219075" y="29813"/>
                  </a:lnTo>
                  <a:lnTo>
                    <a:pt x="204692" y="41053"/>
                  </a:lnTo>
                  <a:lnTo>
                    <a:pt x="186023" y="51721"/>
                  </a:lnTo>
                  <a:lnTo>
                    <a:pt x="169450" y="45339"/>
                  </a:lnTo>
                  <a:lnTo>
                    <a:pt x="142780" y="50673"/>
                  </a:lnTo>
                  <a:lnTo>
                    <a:pt x="136493" y="67246"/>
                  </a:lnTo>
                  <a:lnTo>
                    <a:pt x="122587" y="74200"/>
                  </a:lnTo>
                  <a:lnTo>
                    <a:pt x="99727" y="84296"/>
                  </a:lnTo>
                  <a:lnTo>
                    <a:pt x="73057" y="89725"/>
                  </a:lnTo>
                  <a:lnTo>
                    <a:pt x="50101" y="99822"/>
                  </a:lnTo>
                  <a:lnTo>
                    <a:pt x="38481" y="158972"/>
                  </a:lnTo>
                  <a:lnTo>
                    <a:pt x="13716" y="324707"/>
                  </a:lnTo>
                  <a:lnTo>
                    <a:pt x="28194" y="348139"/>
                  </a:lnTo>
                  <a:lnTo>
                    <a:pt x="10001" y="354616"/>
                  </a:lnTo>
                  <a:lnTo>
                    <a:pt x="0" y="401003"/>
                  </a:lnTo>
                  <a:lnTo>
                    <a:pt x="15430" y="415861"/>
                  </a:lnTo>
                  <a:lnTo>
                    <a:pt x="35719" y="427006"/>
                  </a:lnTo>
                  <a:lnTo>
                    <a:pt x="51245" y="441865"/>
                  </a:lnTo>
                  <a:lnTo>
                    <a:pt x="67246" y="452533"/>
                  </a:lnTo>
                  <a:lnTo>
                    <a:pt x="82772" y="467392"/>
                  </a:lnTo>
                  <a:lnTo>
                    <a:pt x="82201" y="471678"/>
                  </a:lnTo>
                  <a:lnTo>
                    <a:pt x="82201" y="471678"/>
                  </a:lnTo>
                  <a:lnTo>
                    <a:pt x="82201" y="4716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077B8327-F833-C806-9715-2B8E960CF5FB}"/>
                </a:ext>
              </a:extLst>
            </p:cNvPr>
            <p:cNvSpPr/>
            <p:nvPr/>
          </p:nvSpPr>
          <p:spPr>
            <a:xfrm>
              <a:off x="33436" y="556783"/>
              <a:ext cx="774566" cy="414951"/>
            </a:xfrm>
            <a:custGeom>
              <a:avLst/>
              <a:gdLst>
                <a:gd name="connsiteX0" fmla="*/ 401003 w 459962"/>
                <a:gd name="connsiteY0" fmla="*/ 246412 h 246411"/>
                <a:gd name="connsiteX1" fmla="*/ 423386 w 459962"/>
                <a:gd name="connsiteY1" fmla="*/ 205930 h 246411"/>
                <a:gd name="connsiteX2" fmla="*/ 439864 w 459962"/>
                <a:gd name="connsiteY2" fmla="*/ 177641 h 246411"/>
                <a:gd name="connsiteX3" fmla="*/ 437674 w 459962"/>
                <a:gd name="connsiteY3" fmla="*/ 160115 h 246411"/>
                <a:gd name="connsiteX4" fmla="*/ 450437 w 459962"/>
                <a:gd name="connsiteY4" fmla="*/ 127064 h 246411"/>
                <a:gd name="connsiteX5" fmla="*/ 454152 w 459962"/>
                <a:gd name="connsiteY5" fmla="*/ 97250 h 246411"/>
                <a:gd name="connsiteX6" fmla="*/ 459962 w 459962"/>
                <a:gd name="connsiteY6" fmla="*/ 50387 h 246411"/>
                <a:gd name="connsiteX7" fmla="*/ 434245 w 459962"/>
                <a:gd name="connsiteY7" fmla="*/ 47149 h 246411"/>
                <a:gd name="connsiteX8" fmla="*/ 387191 w 459962"/>
                <a:gd name="connsiteY8" fmla="*/ 41339 h 246411"/>
                <a:gd name="connsiteX9" fmla="*/ 382810 w 459962"/>
                <a:gd name="connsiteY9" fmla="*/ 6191 h 246411"/>
                <a:gd name="connsiteX10" fmla="*/ 348139 w 459962"/>
                <a:gd name="connsiteY10" fmla="*/ 6286 h 246411"/>
                <a:gd name="connsiteX11" fmla="*/ 262033 w 459962"/>
                <a:gd name="connsiteY11" fmla="*/ 0 h 246411"/>
                <a:gd name="connsiteX12" fmla="*/ 237458 w 459962"/>
                <a:gd name="connsiteY12" fmla="*/ 22860 h 246411"/>
                <a:gd name="connsiteX13" fmla="*/ 223552 w 459962"/>
                <a:gd name="connsiteY13" fmla="*/ 29813 h 246411"/>
                <a:gd name="connsiteX14" fmla="*/ 191453 w 459962"/>
                <a:gd name="connsiteY14" fmla="*/ 43148 h 246411"/>
                <a:gd name="connsiteX15" fmla="*/ 173831 w 459962"/>
                <a:gd name="connsiteY15" fmla="*/ 45339 h 246411"/>
                <a:gd name="connsiteX16" fmla="*/ 151924 w 459962"/>
                <a:gd name="connsiteY16" fmla="*/ 46958 h 246411"/>
                <a:gd name="connsiteX17" fmla="*/ 130493 w 459962"/>
                <a:gd name="connsiteY17" fmla="*/ 44291 h 246411"/>
                <a:gd name="connsiteX18" fmla="*/ 83439 w 459962"/>
                <a:gd name="connsiteY18" fmla="*/ 38481 h 246411"/>
                <a:gd name="connsiteX19" fmla="*/ 66865 w 459962"/>
                <a:gd name="connsiteY19" fmla="*/ 32099 h 246411"/>
                <a:gd name="connsiteX20" fmla="*/ 34766 w 459962"/>
                <a:gd name="connsiteY20" fmla="*/ 10858 h 246411"/>
                <a:gd name="connsiteX21" fmla="*/ 0 w 459962"/>
                <a:gd name="connsiteY21" fmla="*/ 10858 h 246411"/>
                <a:gd name="connsiteX22" fmla="*/ 6477 w 459962"/>
                <a:gd name="connsiteY22" fmla="*/ 28956 h 246411"/>
                <a:gd name="connsiteX23" fmla="*/ 8572 w 459962"/>
                <a:gd name="connsiteY23" fmla="*/ 46577 h 246411"/>
                <a:gd name="connsiteX24" fmla="*/ 19907 w 459962"/>
                <a:gd name="connsiteY24" fmla="*/ 60960 h 246411"/>
                <a:gd name="connsiteX25" fmla="*/ 28480 w 459962"/>
                <a:gd name="connsiteY25" fmla="*/ 96583 h 246411"/>
                <a:gd name="connsiteX26" fmla="*/ 29623 w 459962"/>
                <a:gd name="connsiteY26" fmla="*/ 122682 h 246411"/>
                <a:gd name="connsiteX27" fmla="*/ 23241 w 459962"/>
                <a:gd name="connsiteY27" fmla="*/ 139255 h 246411"/>
                <a:gd name="connsiteX28" fmla="*/ 81534 w 459962"/>
                <a:gd name="connsiteY28" fmla="*/ 159353 h 246411"/>
                <a:gd name="connsiteX29" fmla="*/ 137160 w 459962"/>
                <a:gd name="connsiteY29" fmla="*/ 166211 h 246411"/>
                <a:gd name="connsiteX30" fmla="*/ 169259 w 459962"/>
                <a:gd name="connsiteY30" fmla="*/ 152876 h 246411"/>
                <a:gd name="connsiteX31" fmla="*/ 190690 w 459962"/>
                <a:gd name="connsiteY31" fmla="*/ 155543 h 246411"/>
                <a:gd name="connsiteX32" fmla="*/ 212027 w 459962"/>
                <a:gd name="connsiteY32" fmla="*/ 158210 h 246411"/>
                <a:gd name="connsiteX33" fmla="*/ 241459 w 459962"/>
                <a:gd name="connsiteY33" fmla="*/ 166116 h 246411"/>
                <a:gd name="connsiteX34" fmla="*/ 261842 w 459962"/>
                <a:gd name="connsiteY34" fmla="*/ 177355 h 246411"/>
                <a:gd name="connsiteX35" fmla="*/ 281654 w 459962"/>
                <a:gd name="connsiteY35" fmla="*/ 192691 h 246411"/>
                <a:gd name="connsiteX36" fmla="*/ 305181 w 459962"/>
                <a:gd name="connsiteY36" fmla="*/ 212979 h 246411"/>
                <a:gd name="connsiteX37" fmla="*/ 322326 w 459962"/>
                <a:gd name="connsiteY37" fmla="*/ 215074 h 246411"/>
                <a:gd name="connsiteX38" fmla="*/ 382714 w 459962"/>
                <a:gd name="connsiteY38" fmla="*/ 218218 h 246411"/>
                <a:gd name="connsiteX39" fmla="*/ 389191 w 459962"/>
                <a:gd name="connsiteY39" fmla="*/ 236315 h 246411"/>
                <a:gd name="connsiteX40" fmla="*/ 401003 w 459962"/>
                <a:gd name="connsiteY40" fmla="*/ 246412 h 246411"/>
                <a:gd name="connsiteX41" fmla="*/ 401003 w 459962"/>
                <a:gd name="connsiteY41" fmla="*/ 246412 h 246411"/>
                <a:gd name="connsiteX42" fmla="*/ 401003 w 459962"/>
                <a:gd name="connsiteY42" fmla="*/ 246412 h 24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9962" h="246411">
                  <a:moveTo>
                    <a:pt x="401003" y="246412"/>
                  </a:moveTo>
                  <a:lnTo>
                    <a:pt x="423386" y="205930"/>
                  </a:lnTo>
                  <a:lnTo>
                    <a:pt x="439864" y="177641"/>
                  </a:lnTo>
                  <a:lnTo>
                    <a:pt x="437674" y="160115"/>
                  </a:lnTo>
                  <a:lnTo>
                    <a:pt x="450437" y="127064"/>
                  </a:lnTo>
                  <a:lnTo>
                    <a:pt x="454152" y="97250"/>
                  </a:lnTo>
                  <a:lnTo>
                    <a:pt x="459962" y="50387"/>
                  </a:lnTo>
                  <a:lnTo>
                    <a:pt x="434245" y="47149"/>
                  </a:lnTo>
                  <a:lnTo>
                    <a:pt x="387191" y="41339"/>
                  </a:lnTo>
                  <a:lnTo>
                    <a:pt x="382810" y="6191"/>
                  </a:lnTo>
                  <a:lnTo>
                    <a:pt x="348139" y="6286"/>
                  </a:lnTo>
                  <a:lnTo>
                    <a:pt x="262033" y="0"/>
                  </a:lnTo>
                  <a:lnTo>
                    <a:pt x="237458" y="22860"/>
                  </a:lnTo>
                  <a:lnTo>
                    <a:pt x="223552" y="29813"/>
                  </a:lnTo>
                  <a:lnTo>
                    <a:pt x="191453" y="43148"/>
                  </a:lnTo>
                  <a:lnTo>
                    <a:pt x="173831" y="45339"/>
                  </a:lnTo>
                  <a:lnTo>
                    <a:pt x="151924" y="46958"/>
                  </a:lnTo>
                  <a:lnTo>
                    <a:pt x="130493" y="44291"/>
                  </a:lnTo>
                  <a:lnTo>
                    <a:pt x="83439" y="38481"/>
                  </a:lnTo>
                  <a:lnTo>
                    <a:pt x="66865" y="32099"/>
                  </a:lnTo>
                  <a:lnTo>
                    <a:pt x="34766" y="10858"/>
                  </a:lnTo>
                  <a:lnTo>
                    <a:pt x="0" y="10858"/>
                  </a:lnTo>
                  <a:lnTo>
                    <a:pt x="6477" y="28956"/>
                  </a:lnTo>
                  <a:lnTo>
                    <a:pt x="8572" y="46577"/>
                  </a:lnTo>
                  <a:lnTo>
                    <a:pt x="19907" y="60960"/>
                  </a:lnTo>
                  <a:lnTo>
                    <a:pt x="28480" y="96583"/>
                  </a:lnTo>
                  <a:lnTo>
                    <a:pt x="29623" y="122682"/>
                  </a:lnTo>
                  <a:lnTo>
                    <a:pt x="23241" y="139255"/>
                  </a:lnTo>
                  <a:lnTo>
                    <a:pt x="81534" y="159353"/>
                  </a:lnTo>
                  <a:lnTo>
                    <a:pt x="137160" y="166211"/>
                  </a:lnTo>
                  <a:lnTo>
                    <a:pt x="169259" y="152876"/>
                  </a:lnTo>
                  <a:lnTo>
                    <a:pt x="190690" y="155543"/>
                  </a:lnTo>
                  <a:lnTo>
                    <a:pt x="212027" y="158210"/>
                  </a:lnTo>
                  <a:lnTo>
                    <a:pt x="241459" y="166116"/>
                  </a:lnTo>
                  <a:lnTo>
                    <a:pt x="261842" y="177355"/>
                  </a:lnTo>
                  <a:lnTo>
                    <a:pt x="281654" y="192691"/>
                  </a:lnTo>
                  <a:lnTo>
                    <a:pt x="305181" y="212979"/>
                  </a:lnTo>
                  <a:lnTo>
                    <a:pt x="322326" y="215074"/>
                  </a:lnTo>
                  <a:lnTo>
                    <a:pt x="382714" y="218218"/>
                  </a:lnTo>
                  <a:lnTo>
                    <a:pt x="389191" y="236315"/>
                  </a:lnTo>
                  <a:lnTo>
                    <a:pt x="401003" y="246412"/>
                  </a:lnTo>
                  <a:lnTo>
                    <a:pt x="401003" y="246412"/>
                  </a:lnTo>
                  <a:lnTo>
                    <a:pt x="401003" y="24641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D2FB384-72E0-5D19-9390-AB8590489A3C}"/>
                </a:ext>
              </a:extLst>
            </p:cNvPr>
            <p:cNvSpPr/>
            <p:nvPr/>
          </p:nvSpPr>
          <p:spPr>
            <a:xfrm>
              <a:off x="-69540" y="807647"/>
              <a:ext cx="821884" cy="933040"/>
            </a:xfrm>
            <a:custGeom>
              <a:avLst/>
              <a:gdLst>
                <a:gd name="connsiteX0" fmla="*/ 163925 w 488061"/>
                <a:gd name="connsiteY0" fmla="*/ 554069 h 554069"/>
                <a:gd name="connsiteX1" fmla="*/ 170783 w 488061"/>
                <a:gd name="connsiteY1" fmla="*/ 533305 h 554069"/>
                <a:gd name="connsiteX2" fmla="*/ 188404 w 488061"/>
                <a:gd name="connsiteY2" fmla="*/ 531209 h 554069"/>
                <a:gd name="connsiteX3" fmla="*/ 298704 w 488061"/>
                <a:gd name="connsiteY3" fmla="*/ 514541 h 554069"/>
                <a:gd name="connsiteX4" fmla="*/ 301847 w 488061"/>
                <a:gd name="connsiteY4" fmla="*/ 489014 h 554069"/>
                <a:gd name="connsiteX5" fmla="*/ 308610 w 488061"/>
                <a:gd name="connsiteY5" fmla="*/ 433673 h 554069"/>
                <a:gd name="connsiteX6" fmla="*/ 331565 w 488061"/>
                <a:gd name="connsiteY6" fmla="*/ 423577 h 554069"/>
                <a:gd name="connsiteX7" fmla="*/ 349663 w 488061"/>
                <a:gd name="connsiteY7" fmla="*/ 417100 h 554069"/>
                <a:gd name="connsiteX8" fmla="*/ 371951 w 488061"/>
                <a:gd name="connsiteY8" fmla="*/ 411290 h 554069"/>
                <a:gd name="connsiteX9" fmla="*/ 390144 w 488061"/>
                <a:gd name="connsiteY9" fmla="*/ 404813 h 554069"/>
                <a:gd name="connsiteX10" fmla="*/ 405003 w 488061"/>
                <a:gd name="connsiteY10" fmla="*/ 389382 h 554069"/>
                <a:gd name="connsiteX11" fmla="*/ 428434 w 488061"/>
                <a:gd name="connsiteY11" fmla="*/ 374999 h 554069"/>
                <a:gd name="connsiteX12" fmla="*/ 449199 w 488061"/>
                <a:gd name="connsiteY12" fmla="*/ 381953 h 554069"/>
                <a:gd name="connsiteX13" fmla="*/ 467296 w 488061"/>
                <a:gd name="connsiteY13" fmla="*/ 375476 h 554069"/>
                <a:gd name="connsiteX14" fmla="*/ 482156 w 488061"/>
                <a:gd name="connsiteY14" fmla="*/ 360045 h 554069"/>
                <a:gd name="connsiteX15" fmla="*/ 488061 w 488061"/>
                <a:gd name="connsiteY15" fmla="*/ 347853 h 554069"/>
                <a:gd name="connsiteX16" fmla="*/ 486346 w 488061"/>
                <a:gd name="connsiteY16" fmla="*/ 326041 h 554069"/>
                <a:gd name="connsiteX17" fmla="*/ 479965 w 488061"/>
                <a:gd name="connsiteY17" fmla="*/ 307943 h 554069"/>
                <a:gd name="connsiteX18" fmla="*/ 473011 w 488061"/>
                <a:gd name="connsiteY18" fmla="*/ 294132 h 554069"/>
                <a:gd name="connsiteX19" fmla="*/ 476155 w 488061"/>
                <a:gd name="connsiteY19" fmla="*/ 268605 h 554069"/>
                <a:gd name="connsiteX20" fmla="*/ 478822 w 488061"/>
                <a:gd name="connsiteY20" fmla="*/ 247269 h 554069"/>
                <a:gd name="connsiteX21" fmla="*/ 480346 w 488061"/>
                <a:gd name="connsiteY21" fmla="*/ 199930 h 554069"/>
                <a:gd name="connsiteX22" fmla="*/ 473869 w 488061"/>
                <a:gd name="connsiteY22" fmla="*/ 147352 h 554069"/>
                <a:gd name="connsiteX23" fmla="*/ 462534 w 488061"/>
                <a:gd name="connsiteY23" fmla="*/ 98393 h 554069"/>
                <a:gd name="connsiteX24" fmla="*/ 443293 w 488061"/>
                <a:gd name="connsiteY24" fmla="*/ 78772 h 554069"/>
                <a:gd name="connsiteX25" fmla="*/ 384143 w 488061"/>
                <a:gd name="connsiteY25" fmla="*/ 67151 h 554069"/>
                <a:gd name="connsiteX26" fmla="*/ 367093 w 488061"/>
                <a:gd name="connsiteY26" fmla="*/ 65056 h 554069"/>
                <a:gd name="connsiteX27" fmla="*/ 355949 w 488061"/>
                <a:gd name="connsiteY27" fmla="*/ 50673 h 554069"/>
                <a:gd name="connsiteX28" fmla="*/ 323945 w 488061"/>
                <a:gd name="connsiteY28" fmla="*/ 29432 h 554069"/>
                <a:gd name="connsiteX29" fmla="*/ 282892 w 488061"/>
                <a:gd name="connsiteY29" fmla="*/ 11430 h 554069"/>
                <a:gd name="connsiteX30" fmla="*/ 252984 w 488061"/>
                <a:gd name="connsiteY30" fmla="*/ 7715 h 554069"/>
                <a:gd name="connsiteX31" fmla="*/ 199739 w 488061"/>
                <a:gd name="connsiteY31" fmla="*/ 18478 h 554069"/>
                <a:gd name="connsiteX32" fmla="*/ 144304 w 488061"/>
                <a:gd name="connsiteY32" fmla="*/ 11621 h 554069"/>
                <a:gd name="connsiteX33" fmla="*/ 85154 w 488061"/>
                <a:gd name="connsiteY33" fmla="*/ 0 h 554069"/>
                <a:gd name="connsiteX34" fmla="*/ 82010 w 488061"/>
                <a:gd name="connsiteY34" fmla="*/ 25527 h 554069"/>
                <a:gd name="connsiteX35" fmla="*/ 95917 w 488061"/>
                <a:gd name="connsiteY35" fmla="*/ 53150 h 554069"/>
                <a:gd name="connsiteX36" fmla="*/ 101822 w 488061"/>
                <a:gd name="connsiteY36" fmla="*/ 75438 h 554069"/>
                <a:gd name="connsiteX37" fmla="*/ 113062 w 488061"/>
                <a:gd name="connsiteY37" fmla="*/ 89821 h 554069"/>
                <a:gd name="connsiteX38" fmla="*/ 110966 w 488061"/>
                <a:gd name="connsiteY38" fmla="*/ 141446 h 554069"/>
                <a:gd name="connsiteX39" fmla="*/ 90297 w 488061"/>
                <a:gd name="connsiteY39" fmla="*/ 169069 h 554069"/>
                <a:gd name="connsiteX40" fmla="*/ 78581 w 488061"/>
                <a:gd name="connsiteY40" fmla="*/ 193548 h 554069"/>
                <a:gd name="connsiteX41" fmla="*/ 68008 w 488061"/>
                <a:gd name="connsiteY41" fmla="*/ 209550 h 554069"/>
                <a:gd name="connsiteX42" fmla="*/ 42481 w 488061"/>
                <a:gd name="connsiteY42" fmla="*/ 240983 h 554069"/>
                <a:gd name="connsiteX43" fmla="*/ 26003 w 488061"/>
                <a:gd name="connsiteY43" fmla="*/ 269176 h 554069"/>
                <a:gd name="connsiteX44" fmla="*/ 26575 w 488061"/>
                <a:gd name="connsiteY44" fmla="*/ 299466 h 554069"/>
                <a:gd name="connsiteX45" fmla="*/ 6382 w 488061"/>
                <a:gd name="connsiteY45" fmla="*/ 322897 h 554069"/>
                <a:gd name="connsiteX46" fmla="*/ 0 w 488061"/>
                <a:gd name="connsiteY46" fmla="*/ 339471 h 554069"/>
                <a:gd name="connsiteX47" fmla="*/ 9620 w 488061"/>
                <a:gd name="connsiteY47" fmla="*/ 366522 h 554069"/>
                <a:gd name="connsiteX48" fmla="*/ 46387 w 488061"/>
                <a:gd name="connsiteY48" fmla="*/ 384048 h 554069"/>
                <a:gd name="connsiteX49" fmla="*/ 90107 w 488061"/>
                <a:gd name="connsiteY49" fmla="*/ 380810 h 554069"/>
                <a:gd name="connsiteX50" fmla="*/ 92297 w 488061"/>
                <a:gd name="connsiteY50" fmla="*/ 398336 h 554069"/>
                <a:gd name="connsiteX51" fmla="*/ 89154 w 488061"/>
                <a:gd name="connsiteY51" fmla="*/ 423863 h 554069"/>
                <a:gd name="connsiteX52" fmla="*/ 78581 w 488061"/>
                <a:gd name="connsiteY52" fmla="*/ 474440 h 554069"/>
                <a:gd name="connsiteX53" fmla="*/ 53530 w 488061"/>
                <a:gd name="connsiteY53" fmla="*/ 501587 h 554069"/>
                <a:gd name="connsiteX54" fmla="*/ 104680 w 488061"/>
                <a:gd name="connsiteY54" fmla="*/ 507873 h 554069"/>
                <a:gd name="connsiteX55" fmla="*/ 115443 w 488061"/>
                <a:gd name="connsiteY55" fmla="*/ 526542 h 554069"/>
                <a:gd name="connsiteX56" fmla="*/ 131921 w 488061"/>
                <a:gd name="connsiteY56" fmla="*/ 532829 h 554069"/>
                <a:gd name="connsiteX57" fmla="*/ 147923 w 488061"/>
                <a:gd name="connsiteY57" fmla="*/ 543497 h 554069"/>
                <a:gd name="connsiteX58" fmla="*/ 163925 w 488061"/>
                <a:gd name="connsiteY58" fmla="*/ 554069 h 554069"/>
                <a:gd name="connsiteX59" fmla="*/ 163925 w 488061"/>
                <a:gd name="connsiteY59" fmla="*/ 554069 h 554069"/>
                <a:gd name="connsiteX60" fmla="*/ 163925 w 488061"/>
                <a:gd name="connsiteY60" fmla="*/ 554069 h 55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88061" h="554069">
                  <a:moveTo>
                    <a:pt x="163925" y="554069"/>
                  </a:moveTo>
                  <a:lnTo>
                    <a:pt x="170783" y="533305"/>
                  </a:lnTo>
                  <a:lnTo>
                    <a:pt x="188404" y="531209"/>
                  </a:lnTo>
                  <a:lnTo>
                    <a:pt x="298704" y="514541"/>
                  </a:lnTo>
                  <a:lnTo>
                    <a:pt x="301847" y="489014"/>
                  </a:lnTo>
                  <a:lnTo>
                    <a:pt x="308610" y="433673"/>
                  </a:lnTo>
                  <a:lnTo>
                    <a:pt x="331565" y="423577"/>
                  </a:lnTo>
                  <a:lnTo>
                    <a:pt x="349663" y="417100"/>
                  </a:lnTo>
                  <a:lnTo>
                    <a:pt x="371951" y="411290"/>
                  </a:lnTo>
                  <a:lnTo>
                    <a:pt x="390144" y="404813"/>
                  </a:lnTo>
                  <a:lnTo>
                    <a:pt x="405003" y="389382"/>
                  </a:lnTo>
                  <a:lnTo>
                    <a:pt x="428434" y="374999"/>
                  </a:lnTo>
                  <a:lnTo>
                    <a:pt x="449199" y="381953"/>
                  </a:lnTo>
                  <a:lnTo>
                    <a:pt x="467296" y="375476"/>
                  </a:lnTo>
                  <a:lnTo>
                    <a:pt x="482156" y="360045"/>
                  </a:lnTo>
                  <a:lnTo>
                    <a:pt x="488061" y="347853"/>
                  </a:lnTo>
                  <a:lnTo>
                    <a:pt x="486346" y="326041"/>
                  </a:lnTo>
                  <a:lnTo>
                    <a:pt x="479965" y="307943"/>
                  </a:lnTo>
                  <a:lnTo>
                    <a:pt x="473011" y="294132"/>
                  </a:lnTo>
                  <a:lnTo>
                    <a:pt x="476155" y="268605"/>
                  </a:lnTo>
                  <a:lnTo>
                    <a:pt x="478822" y="247269"/>
                  </a:lnTo>
                  <a:lnTo>
                    <a:pt x="480346" y="199930"/>
                  </a:lnTo>
                  <a:lnTo>
                    <a:pt x="473869" y="147352"/>
                  </a:lnTo>
                  <a:lnTo>
                    <a:pt x="462534" y="98393"/>
                  </a:lnTo>
                  <a:lnTo>
                    <a:pt x="443293" y="78772"/>
                  </a:lnTo>
                  <a:lnTo>
                    <a:pt x="384143" y="67151"/>
                  </a:lnTo>
                  <a:lnTo>
                    <a:pt x="367093" y="65056"/>
                  </a:lnTo>
                  <a:lnTo>
                    <a:pt x="355949" y="50673"/>
                  </a:lnTo>
                  <a:lnTo>
                    <a:pt x="323945" y="29432"/>
                  </a:lnTo>
                  <a:lnTo>
                    <a:pt x="282892" y="11430"/>
                  </a:lnTo>
                  <a:lnTo>
                    <a:pt x="252984" y="7715"/>
                  </a:lnTo>
                  <a:lnTo>
                    <a:pt x="199739" y="18478"/>
                  </a:lnTo>
                  <a:lnTo>
                    <a:pt x="144304" y="11621"/>
                  </a:lnTo>
                  <a:lnTo>
                    <a:pt x="85154" y="0"/>
                  </a:lnTo>
                  <a:lnTo>
                    <a:pt x="82010" y="25527"/>
                  </a:lnTo>
                  <a:lnTo>
                    <a:pt x="95917" y="53150"/>
                  </a:lnTo>
                  <a:lnTo>
                    <a:pt x="101822" y="75438"/>
                  </a:lnTo>
                  <a:lnTo>
                    <a:pt x="113062" y="89821"/>
                  </a:lnTo>
                  <a:lnTo>
                    <a:pt x="110966" y="141446"/>
                  </a:lnTo>
                  <a:lnTo>
                    <a:pt x="90297" y="169069"/>
                  </a:lnTo>
                  <a:lnTo>
                    <a:pt x="78581" y="193548"/>
                  </a:lnTo>
                  <a:lnTo>
                    <a:pt x="68008" y="209550"/>
                  </a:lnTo>
                  <a:lnTo>
                    <a:pt x="42481" y="240983"/>
                  </a:lnTo>
                  <a:lnTo>
                    <a:pt x="26003" y="269176"/>
                  </a:lnTo>
                  <a:lnTo>
                    <a:pt x="26575" y="299466"/>
                  </a:lnTo>
                  <a:lnTo>
                    <a:pt x="6382" y="322897"/>
                  </a:lnTo>
                  <a:lnTo>
                    <a:pt x="0" y="339471"/>
                  </a:lnTo>
                  <a:lnTo>
                    <a:pt x="9620" y="366522"/>
                  </a:lnTo>
                  <a:lnTo>
                    <a:pt x="46387" y="384048"/>
                  </a:lnTo>
                  <a:lnTo>
                    <a:pt x="90107" y="380810"/>
                  </a:lnTo>
                  <a:lnTo>
                    <a:pt x="92297" y="398336"/>
                  </a:lnTo>
                  <a:lnTo>
                    <a:pt x="89154" y="423863"/>
                  </a:lnTo>
                  <a:lnTo>
                    <a:pt x="78581" y="474440"/>
                  </a:lnTo>
                  <a:lnTo>
                    <a:pt x="53530" y="501587"/>
                  </a:lnTo>
                  <a:lnTo>
                    <a:pt x="104680" y="507873"/>
                  </a:lnTo>
                  <a:lnTo>
                    <a:pt x="115443" y="526542"/>
                  </a:lnTo>
                  <a:lnTo>
                    <a:pt x="131921" y="532829"/>
                  </a:lnTo>
                  <a:lnTo>
                    <a:pt x="147923" y="543497"/>
                  </a:lnTo>
                  <a:lnTo>
                    <a:pt x="163925" y="554069"/>
                  </a:lnTo>
                  <a:lnTo>
                    <a:pt x="163925" y="554069"/>
                  </a:lnTo>
                  <a:lnTo>
                    <a:pt x="163925" y="554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12638AF1-45F6-72EF-744C-582D7C8A1504}"/>
                </a:ext>
              </a:extLst>
            </p:cNvPr>
            <p:cNvSpPr/>
            <p:nvPr/>
          </p:nvSpPr>
          <p:spPr>
            <a:xfrm>
              <a:off x="1851397" y="2716714"/>
              <a:ext cx="891336" cy="804399"/>
            </a:xfrm>
            <a:custGeom>
              <a:avLst/>
              <a:gdLst>
                <a:gd name="connsiteX0" fmla="*/ 382810 w 529304"/>
                <a:gd name="connsiteY0" fmla="*/ 473107 h 477678"/>
                <a:gd name="connsiteX1" fmla="*/ 525304 w 529304"/>
                <a:gd name="connsiteY1" fmla="*/ 477679 h 477678"/>
                <a:gd name="connsiteX2" fmla="*/ 523113 w 529304"/>
                <a:gd name="connsiteY2" fmla="*/ 425482 h 477678"/>
                <a:gd name="connsiteX3" fmla="*/ 527876 w 529304"/>
                <a:gd name="connsiteY3" fmla="*/ 387096 h 477678"/>
                <a:gd name="connsiteX4" fmla="*/ 529304 w 529304"/>
                <a:gd name="connsiteY4" fmla="*/ 304991 h 477678"/>
                <a:gd name="connsiteX5" fmla="*/ 511683 w 529304"/>
                <a:gd name="connsiteY5" fmla="*/ 307181 h 477678"/>
                <a:gd name="connsiteX6" fmla="*/ 496157 w 529304"/>
                <a:gd name="connsiteY6" fmla="*/ 292322 h 477678"/>
                <a:gd name="connsiteX7" fmla="*/ 485013 w 529304"/>
                <a:gd name="connsiteY7" fmla="*/ 312515 h 477678"/>
                <a:gd name="connsiteX8" fmla="*/ 474345 w 529304"/>
                <a:gd name="connsiteY8" fmla="*/ 293942 h 477678"/>
                <a:gd name="connsiteX9" fmla="*/ 477488 w 529304"/>
                <a:gd name="connsiteY9" fmla="*/ 268319 h 477678"/>
                <a:gd name="connsiteX10" fmla="*/ 479584 w 529304"/>
                <a:gd name="connsiteY10" fmla="*/ 251270 h 477678"/>
                <a:gd name="connsiteX11" fmla="*/ 473678 w 529304"/>
                <a:gd name="connsiteY11" fmla="*/ 228886 h 477678"/>
                <a:gd name="connsiteX12" fmla="*/ 467201 w 529304"/>
                <a:gd name="connsiteY12" fmla="*/ 210788 h 477678"/>
                <a:gd name="connsiteX13" fmla="*/ 458057 w 529304"/>
                <a:gd name="connsiteY13" fmla="*/ 179356 h 477678"/>
                <a:gd name="connsiteX14" fmla="*/ 438340 w 529304"/>
                <a:gd name="connsiteY14" fmla="*/ 163925 h 477678"/>
                <a:gd name="connsiteX15" fmla="*/ 426530 w 529304"/>
                <a:gd name="connsiteY15" fmla="*/ 153829 h 477678"/>
                <a:gd name="connsiteX16" fmla="*/ 424910 w 529304"/>
                <a:gd name="connsiteY16" fmla="*/ 131921 h 477678"/>
                <a:gd name="connsiteX17" fmla="*/ 400907 w 529304"/>
                <a:gd name="connsiteY17" fmla="*/ 116014 h 477678"/>
                <a:gd name="connsiteX18" fmla="*/ 389096 w 529304"/>
                <a:gd name="connsiteY18" fmla="*/ 105918 h 477678"/>
                <a:gd name="connsiteX19" fmla="*/ 365570 w 529304"/>
                <a:gd name="connsiteY19" fmla="*/ 85630 h 477678"/>
                <a:gd name="connsiteX20" fmla="*/ 332422 w 529304"/>
                <a:gd name="connsiteY20" fmla="*/ 72962 h 477678"/>
                <a:gd name="connsiteX21" fmla="*/ 320707 w 529304"/>
                <a:gd name="connsiteY21" fmla="*/ 62770 h 477678"/>
                <a:gd name="connsiteX22" fmla="*/ 310515 w 529304"/>
                <a:gd name="connsiteY22" fmla="*/ 39910 h 477678"/>
                <a:gd name="connsiteX23" fmla="*/ 325469 w 529304"/>
                <a:gd name="connsiteY23" fmla="*/ 24479 h 477678"/>
                <a:gd name="connsiteX24" fmla="*/ 306229 w 529304"/>
                <a:gd name="connsiteY24" fmla="*/ 4763 h 477678"/>
                <a:gd name="connsiteX25" fmla="*/ 289084 w 529304"/>
                <a:gd name="connsiteY25" fmla="*/ 2667 h 477678"/>
                <a:gd name="connsiteX26" fmla="*/ 267748 w 529304"/>
                <a:gd name="connsiteY26" fmla="*/ 0 h 477678"/>
                <a:gd name="connsiteX27" fmla="*/ 250127 w 529304"/>
                <a:gd name="connsiteY27" fmla="*/ 2191 h 477678"/>
                <a:gd name="connsiteX28" fmla="*/ 246983 w 529304"/>
                <a:gd name="connsiteY28" fmla="*/ 27718 h 477678"/>
                <a:gd name="connsiteX29" fmla="*/ 248603 w 529304"/>
                <a:gd name="connsiteY29" fmla="*/ 49625 h 477678"/>
                <a:gd name="connsiteX30" fmla="*/ 208597 w 529304"/>
                <a:gd name="connsiteY30" fmla="*/ 57626 h 477678"/>
                <a:gd name="connsiteX31" fmla="*/ 194215 w 529304"/>
                <a:gd name="connsiteY31" fmla="*/ 68866 h 477678"/>
                <a:gd name="connsiteX32" fmla="*/ 176594 w 529304"/>
                <a:gd name="connsiteY32" fmla="*/ 70961 h 477678"/>
                <a:gd name="connsiteX33" fmla="*/ 148304 w 529304"/>
                <a:gd name="connsiteY33" fmla="*/ 89154 h 477678"/>
                <a:gd name="connsiteX34" fmla="*/ 123825 w 529304"/>
                <a:gd name="connsiteY34" fmla="*/ 112109 h 477678"/>
                <a:gd name="connsiteX35" fmla="*/ 108871 w 529304"/>
                <a:gd name="connsiteY35" fmla="*/ 127540 h 477678"/>
                <a:gd name="connsiteX36" fmla="*/ 18097 w 529304"/>
                <a:gd name="connsiteY36" fmla="*/ 125063 h 477678"/>
                <a:gd name="connsiteX37" fmla="*/ 17240 w 529304"/>
                <a:gd name="connsiteY37" fmla="*/ 202883 h 477678"/>
                <a:gd name="connsiteX38" fmla="*/ 10382 w 529304"/>
                <a:gd name="connsiteY38" fmla="*/ 258318 h 477678"/>
                <a:gd name="connsiteX39" fmla="*/ 0 w 529304"/>
                <a:gd name="connsiteY39" fmla="*/ 447484 h 477678"/>
                <a:gd name="connsiteX40" fmla="*/ 2191 w 529304"/>
                <a:gd name="connsiteY40" fmla="*/ 465106 h 477678"/>
                <a:gd name="connsiteX41" fmla="*/ 54483 w 529304"/>
                <a:gd name="connsiteY41" fmla="*/ 462915 h 477678"/>
                <a:gd name="connsiteX42" fmla="*/ 313372 w 529304"/>
                <a:gd name="connsiteY42" fmla="*/ 473202 h 477678"/>
                <a:gd name="connsiteX43" fmla="*/ 356616 w 529304"/>
                <a:gd name="connsiteY43" fmla="*/ 474250 h 477678"/>
                <a:gd name="connsiteX44" fmla="*/ 382810 w 529304"/>
                <a:gd name="connsiteY44" fmla="*/ 473107 h 477678"/>
                <a:gd name="connsiteX45" fmla="*/ 382810 w 529304"/>
                <a:gd name="connsiteY45" fmla="*/ 473107 h 477678"/>
                <a:gd name="connsiteX46" fmla="*/ 382810 w 529304"/>
                <a:gd name="connsiteY46" fmla="*/ 473107 h 47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29304" h="477678">
                  <a:moveTo>
                    <a:pt x="382810" y="473107"/>
                  </a:moveTo>
                  <a:lnTo>
                    <a:pt x="525304" y="477679"/>
                  </a:lnTo>
                  <a:lnTo>
                    <a:pt x="523113" y="425482"/>
                  </a:lnTo>
                  <a:lnTo>
                    <a:pt x="527876" y="387096"/>
                  </a:lnTo>
                  <a:lnTo>
                    <a:pt x="529304" y="304991"/>
                  </a:lnTo>
                  <a:lnTo>
                    <a:pt x="511683" y="307181"/>
                  </a:lnTo>
                  <a:lnTo>
                    <a:pt x="496157" y="292322"/>
                  </a:lnTo>
                  <a:lnTo>
                    <a:pt x="485013" y="312515"/>
                  </a:lnTo>
                  <a:lnTo>
                    <a:pt x="474345" y="293942"/>
                  </a:lnTo>
                  <a:lnTo>
                    <a:pt x="477488" y="268319"/>
                  </a:lnTo>
                  <a:lnTo>
                    <a:pt x="479584" y="251270"/>
                  </a:lnTo>
                  <a:lnTo>
                    <a:pt x="473678" y="228886"/>
                  </a:lnTo>
                  <a:lnTo>
                    <a:pt x="467201" y="210788"/>
                  </a:lnTo>
                  <a:lnTo>
                    <a:pt x="458057" y="179356"/>
                  </a:lnTo>
                  <a:lnTo>
                    <a:pt x="438340" y="163925"/>
                  </a:lnTo>
                  <a:lnTo>
                    <a:pt x="426530" y="153829"/>
                  </a:lnTo>
                  <a:lnTo>
                    <a:pt x="424910" y="131921"/>
                  </a:lnTo>
                  <a:lnTo>
                    <a:pt x="400907" y="116014"/>
                  </a:lnTo>
                  <a:lnTo>
                    <a:pt x="389096" y="105918"/>
                  </a:lnTo>
                  <a:lnTo>
                    <a:pt x="365570" y="85630"/>
                  </a:lnTo>
                  <a:lnTo>
                    <a:pt x="332422" y="72962"/>
                  </a:lnTo>
                  <a:lnTo>
                    <a:pt x="320707" y="62770"/>
                  </a:lnTo>
                  <a:lnTo>
                    <a:pt x="310515" y="39910"/>
                  </a:lnTo>
                  <a:lnTo>
                    <a:pt x="325469" y="24479"/>
                  </a:lnTo>
                  <a:lnTo>
                    <a:pt x="306229" y="4763"/>
                  </a:lnTo>
                  <a:lnTo>
                    <a:pt x="289084" y="2667"/>
                  </a:lnTo>
                  <a:lnTo>
                    <a:pt x="267748" y="0"/>
                  </a:lnTo>
                  <a:lnTo>
                    <a:pt x="250127" y="2191"/>
                  </a:lnTo>
                  <a:lnTo>
                    <a:pt x="246983" y="27718"/>
                  </a:lnTo>
                  <a:lnTo>
                    <a:pt x="248603" y="49625"/>
                  </a:lnTo>
                  <a:lnTo>
                    <a:pt x="208597" y="57626"/>
                  </a:lnTo>
                  <a:lnTo>
                    <a:pt x="194215" y="68866"/>
                  </a:lnTo>
                  <a:lnTo>
                    <a:pt x="176594" y="70961"/>
                  </a:lnTo>
                  <a:lnTo>
                    <a:pt x="148304" y="89154"/>
                  </a:lnTo>
                  <a:lnTo>
                    <a:pt x="123825" y="112109"/>
                  </a:lnTo>
                  <a:lnTo>
                    <a:pt x="108871" y="127540"/>
                  </a:lnTo>
                  <a:lnTo>
                    <a:pt x="18097" y="125063"/>
                  </a:lnTo>
                  <a:lnTo>
                    <a:pt x="17240" y="202883"/>
                  </a:lnTo>
                  <a:lnTo>
                    <a:pt x="10382" y="258318"/>
                  </a:lnTo>
                  <a:lnTo>
                    <a:pt x="0" y="447484"/>
                  </a:lnTo>
                  <a:lnTo>
                    <a:pt x="2191" y="465106"/>
                  </a:lnTo>
                  <a:lnTo>
                    <a:pt x="54483" y="462915"/>
                  </a:lnTo>
                  <a:lnTo>
                    <a:pt x="313372" y="473202"/>
                  </a:lnTo>
                  <a:lnTo>
                    <a:pt x="356616" y="474250"/>
                  </a:lnTo>
                  <a:lnTo>
                    <a:pt x="382810" y="473107"/>
                  </a:lnTo>
                  <a:lnTo>
                    <a:pt x="382810" y="473107"/>
                  </a:lnTo>
                  <a:lnTo>
                    <a:pt x="382810" y="4731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BC1F6FE4-70D3-BBAB-5A52-272D16A15F1F}"/>
                </a:ext>
              </a:extLst>
            </p:cNvPr>
            <p:cNvSpPr/>
            <p:nvPr/>
          </p:nvSpPr>
          <p:spPr>
            <a:xfrm>
              <a:off x="3502863" y="2870857"/>
              <a:ext cx="850595" cy="688912"/>
            </a:xfrm>
            <a:custGeom>
              <a:avLst/>
              <a:gdLst>
                <a:gd name="connsiteX0" fmla="*/ 393763 w 505111"/>
                <a:gd name="connsiteY0" fmla="*/ 409099 h 409098"/>
                <a:gd name="connsiteX1" fmla="*/ 413004 w 505111"/>
                <a:gd name="connsiteY1" fmla="*/ 394145 h 409098"/>
                <a:gd name="connsiteX2" fmla="*/ 431102 w 505111"/>
                <a:gd name="connsiteY2" fmla="*/ 387667 h 409098"/>
                <a:gd name="connsiteX3" fmla="*/ 446056 w 505111"/>
                <a:gd name="connsiteY3" fmla="*/ 372142 h 409098"/>
                <a:gd name="connsiteX4" fmla="*/ 452342 w 505111"/>
                <a:gd name="connsiteY4" fmla="*/ 355568 h 409098"/>
                <a:gd name="connsiteX5" fmla="*/ 472059 w 505111"/>
                <a:gd name="connsiteY5" fmla="*/ 336328 h 409098"/>
                <a:gd name="connsiteX6" fmla="*/ 491776 w 505111"/>
                <a:gd name="connsiteY6" fmla="*/ 317087 h 409098"/>
                <a:gd name="connsiteX7" fmla="*/ 502444 w 505111"/>
                <a:gd name="connsiteY7" fmla="*/ 300990 h 409098"/>
                <a:gd name="connsiteX8" fmla="*/ 505111 w 505111"/>
                <a:gd name="connsiteY8" fmla="*/ 279654 h 409098"/>
                <a:gd name="connsiteX9" fmla="*/ 493872 w 505111"/>
                <a:gd name="connsiteY9" fmla="*/ 265271 h 409098"/>
                <a:gd name="connsiteX10" fmla="*/ 473107 w 505111"/>
                <a:gd name="connsiteY10" fmla="*/ 258318 h 409098"/>
                <a:gd name="connsiteX11" fmla="*/ 475202 w 505111"/>
                <a:gd name="connsiteY11" fmla="*/ 241173 h 409098"/>
                <a:gd name="connsiteX12" fmla="*/ 483108 w 505111"/>
                <a:gd name="connsiteY12" fmla="*/ 211836 h 409098"/>
                <a:gd name="connsiteX13" fmla="*/ 481013 w 505111"/>
                <a:gd name="connsiteY13" fmla="*/ 194215 h 409098"/>
                <a:gd name="connsiteX14" fmla="*/ 480441 w 505111"/>
                <a:gd name="connsiteY14" fmla="*/ 163735 h 409098"/>
                <a:gd name="connsiteX15" fmla="*/ 473964 w 505111"/>
                <a:gd name="connsiteY15" fmla="*/ 145542 h 409098"/>
                <a:gd name="connsiteX16" fmla="*/ 471774 w 505111"/>
                <a:gd name="connsiteY16" fmla="*/ 127921 h 409098"/>
                <a:gd name="connsiteX17" fmla="*/ 465391 w 505111"/>
                <a:gd name="connsiteY17" fmla="*/ 109823 h 409098"/>
                <a:gd name="connsiteX18" fmla="*/ 446723 w 505111"/>
                <a:gd name="connsiteY18" fmla="*/ 85820 h 409098"/>
                <a:gd name="connsiteX19" fmla="*/ 426911 w 505111"/>
                <a:gd name="connsiteY19" fmla="*/ 70295 h 409098"/>
                <a:gd name="connsiteX20" fmla="*/ 416243 w 505111"/>
                <a:gd name="connsiteY20" fmla="*/ 51625 h 409098"/>
                <a:gd name="connsiteX21" fmla="*/ 386334 w 505111"/>
                <a:gd name="connsiteY21" fmla="*/ 47911 h 409098"/>
                <a:gd name="connsiteX22" fmla="*/ 314325 w 505111"/>
                <a:gd name="connsiteY22" fmla="*/ 0 h 409098"/>
                <a:gd name="connsiteX23" fmla="*/ 240221 w 505111"/>
                <a:gd name="connsiteY23" fmla="*/ 3905 h 409098"/>
                <a:gd name="connsiteX24" fmla="*/ 218313 w 505111"/>
                <a:gd name="connsiteY24" fmla="*/ 5525 h 409098"/>
                <a:gd name="connsiteX25" fmla="*/ 200692 w 505111"/>
                <a:gd name="connsiteY25" fmla="*/ 7715 h 409098"/>
                <a:gd name="connsiteX26" fmla="*/ 185833 w 505111"/>
                <a:gd name="connsiteY26" fmla="*/ 23241 h 409098"/>
                <a:gd name="connsiteX27" fmla="*/ 159639 w 505111"/>
                <a:gd name="connsiteY27" fmla="*/ 24289 h 409098"/>
                <a:gd name="connsiteX28" fmla="*/ 177927 w 505111"/>
                <a:gd name="connsiteY28" fmla="*/ 87344 h 409098"/>
                <a:gd name="connsiteX29" fmla="*/ 126683 w 505111"/>
                <a:gd name="connsiteY29" fmla="*/ 115729 h 409098"/>
                <a:gd name="connsiteX30" fmla="*/ 96869 w 505111"/>
                <a:gd name="connsiteY30" fmla="*/ 112014 h 409098"/>
                <a:gd name="connsiteX31" fmla="*/ 44577 w 505111"/>
                <a:gd name="connsiteY31" fmla="*/ 79534 h 409098"/>
                <a:gd name="connsiteX32" fmla="*/ 18383 w 505111"/>
                <a:gd name="connsiteY32" fmla="*/ 80677 h 409098"/>
                <a:gd name="connsiteX33" fmla="*/ 7715 w 505111"/>
                <a:gd name="connsiteY33" fmla="*/ 96679 h 409098"/>
                <a:gd name="connsiteX34" fmla="*/ 3048 w 505111"/>
                <a:gd name="connsiteY34" fmla="*/ 135160 h 409098"/>
                <a:gd name="connsiteX35" fmla="*/ 953 w 505111"/>
                <a:gd name="connsiteY35" fmla="*/ 187071 h 409098"/>
                <a:gd name="connsiteX36" fmla="*/ 0 w 505111"/>
                <a:gd name="connsiteY36" fmla="*/ 299752 h 409098"/>
                <a:gd name="connsiteX37" fmla="*/ 667 w 505111"/>
                <a:gd name="connsiteY37" fmla="*/ 399669 h 409098"/>
                <a:gd name="connsiteX38" fmla="*/ 82868 w 505111"/>
                <a:gd name="connsiteY38" fmla="*/ 401098 h 409098"/>
                <a:gd name="connsiteX39" fmla="*/ 259937 w 505111"/>
                <a:gd name="connsiteY39" fmla="*/ 405670 h 409098"/>
                <a:gd name="connsiteX40" fmla="*/ 393763 w 505111"/>
                <a:gd name="connsiteY40" fmla="*/ 409099 h 409098"/>
                <a:gd name="connsiteX41" fmla="*/ 393763 w 505111"/>
                <a:gd name="connsiteY41" fmla="*/ 409099 h 409098"/>
                <a:gd name="connsiteX42" fmla="*/ 393763 w 505111"/>
                <a:gd name="connsiteY42" fmla="*/ 409099 h 409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05111" h="409098">
                  <a:moveTo>
                    <a:pt x="393763" y="409099"/>
                  </a:moveTo>
                  <a:lnTo>
                    <a:pt x="413004" y="394145"/>
                  </a:lnTo>
                  <a:lnTo>
                    <a:pt x="431102" y="387667"/>
                  </a:lnTo>
                  <a:lnTo>
                    <a:pt x="446056" y="372142"/>
                  </a:lnTo>
                  <a:lnTo>
                    <a:pt x="452342" y="355568"/>
                  </a:lnTo>
                  <a:lnTo>
                    <a:pt x="472059" y="336328"/>
                  </a:lnTo>
                  <a:lnTo>
                    <a:pt x="491776" y="317087"/>
                  </a:lnTo>
                  <a:lnTo>
                    <a:pt x="502444" y="300990"/>
                  </a:lnTo>
                  <a:lnTo>
                    <a:pt x="505111" y="279654"/>
                  </a:lnTo>
                  <a:lnTo>
                    <a:pt x="493872" y="265271"/>
                  </a:lnTo>
                  <a:lnTo>
                    <a:pt x="473107" y="258318"/>
                  </a:lnTo>
                  <a:lnTo>
                    <a:pt x="475202" y="241173"/>
                  </a:lnTo>
                  <a:lnTo>
                    <a:pt x="483108" y="211836"/>
                  </a:lnTo>
                  <a:lnTo>
                    <a:pt x="481013" y="194215"/>
                  </a:lnTo>
                  <a:lnTo>
                    <a:pt x="480441" y="163735"/>
                  </a:lnTo>
                  <a:lnTo>
                    <a:pt x="473964" y="145542"/>
                  </a:lnTo>
                  <a:lnTo>
                    <a:pt x="471774" y="127921"/>
                  </a:lnTo>
                  <a:lnTo>
                    <a:pt x="465391" y="109823"/>
                  </a:lnTo>
                  <a:lnTo>
                    <a:pt x="446723" y="85820"/>
                  </a:lnTo>
                  <a:lnTo>
                    <a:pt x="426911" y="70295"/>
                  </a:lnTo>
                  <a:lnTo>
                    <a:pt x="416243" y="51625"/>
                  </a:lnTo>
                  <a:lnTo>
                    <a:pt x="386334" y="47911"/>
                  </a:lnTo>
                  <a:lnTo>
                    <a:pt x="314325" y="0"/>
                  </a:lnTo>
                  <a:lnTo>
                    <a:pt x="240221" y="3905"/>
                  </a:lnTo>
                  <a:lnTo>
                    <a:pt x="218313" y="5525"/>
                  </a:lnTo>
                  <a:lnTo>
                    <a:pt x="200692" y="7715"/>
                  </a:lnTo>
                  <a:lnTo>
                    <a:pt x="185833" y="23241"/>
                  </a:lnTo>
                  <a:lnTo>
                    <a:pt x="159639" y="24289"/>
                  </a:lnTo>
                  <a:lnTo>
                    <a:pt x="177927" y="87344"/>
                  </a:lnTo>
                  <a:lnTo>
                    <a:pt x="126683" y="115729"/>
                  </a:lnTo>
                  <a:lnTo>
                    <a:pt x="96869" y="112014"/>
                  </a:lnTo>
                  <a:lnTo>
                    <a:pt x="44577" y="79534"/>
                  </a:lnTo>
                  <a:lnTo>
                    <a:pt x="18383" y="80677"/>
                  </a:lnTo>
                  <a:lnTo>
                    <a:pt x="7715" y="96679"/>
                  </a:lnTo>
                  <a:lnTo>
                    <a:pt x="3048" y="135160"/>
                  </a:lnTo>
                  <a:lnTo>
                    <a:pt x="953" y="187071"/>
                  </a:lnTo>
                  <a:lnTo>
                    <a:pt x="0" y="299752"/>
                  </a:lnTo>
                  <a:lnTo>
                    <a:pt x="667" y="399669"/>
                  </a:lnTo>
                  <a:lnTo>
                    <a:pt x="82868" y="401098"/>
                  </a:lnTo>
                  <a:lnTo>
                    <a:pt x="259937" y="405670"/>
                  </a:lnTo>
                  <a:lnTo>
                    <a:pt x="393763" y="409099"/>
                  </a:lnTo>
                  <a:lnTo>
                    <a:pt x="393763" y="409099"/>
                  </a:lnTo>
                  <a:lnTo>
                    <a:pt x="393763" y="40909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BC76424C-D90A-30A3-025F-C1E96DCF417B}"/>
                </a:ext>
              </a:extLst>
            </p:cNvPr>
            <p:cNvSpPr/>
            <p:nvPr/>
          </p:nvSpPr>
          <p:spPr>
            <a:xfrm>
              <a:off x="2374297" y="2635232"/>
              <a:ext cx="495951" cy="607591"/>
            </a:xfrm>
            <a:custGeom>
              <a:avLst/>
              <a:gdLst>
                <a:gd name="connsiteX0" fmla="*/ 203549 w 294512"/>
                <a:gd name="connsiteY0" fmla="*/ 360807 h 360807"/>
                <a:gd name="connsiteX1" fmla="*/ 222599 w 294512"/>
                <a:gd name="connsiteY1" fmla="*/ 345853 h 360807"/>
                <a:gd name="connsiteX2" fmla="*/ 202978 w 294512"/>
                <a:gd name="connsiteY2" fmla="*/ 330422 h 360807"/>
                <a:gd name="connsiteX3" fmla="*/ 213074 w 294512"/>
                <a:gd name="connsiteY3" fmla="*/ 318611 h 360807"/>
                <a:gd name="connsiteX4" fmla="*/ 219932 w 294512"/>
                <a:gd name="connsiteY4" fmla="*/ 297847 h 360807"/>
                <a:gd name="connsiteX5" fmla="*/ 226314 w 294512"/>
                <a:gd name="connsiteY5" fmla="*/ 281369 h 360807"/>
                <a:gd name="connsiteX6" fmla="*/ 232600 w 294512"/>
                <a:gd name="connsiteY6" fmla="*/ 264795 h 360807"/>
                <a:gd name="connsiteX7" fmla="*/ 238982 w 294512"/>
                <a:gd name="connsiteY7" fmla="*/ 248317 h 360807"/>
                <a:gd name="connsiteX8" fmla="*/ 222028 w 294512"/>
                <a:gd name="connsiteY8" fmla="*/ 246221 h 360807"/>
                <a:gd name="connsiteX9" fmla="*/ 240506 w 294512"/>
                <a:gd name="connsiteY9" fmla="*/ 235458 h 360807"/>
                <a:gd name="connsiteX10" fmla="*/ 246888 w 294512"/>
                <a:gd name="connsiteY10" fmla="*/ 218980 h 360807"/>
                <a:gd name="connsiteX11" fmla="*/ 257461 w 294512"/>
                <a:gd name="connsiteY11" fmla="*/ 202978 h 360807"/>
                <a:gd name="connsiteX12" fmla="*/ 255365 w 294512"/>
                <a:gd name="connsiteY12" fmla="*/ 185357 h 360807"/>
                <a:gd name="connsiteX13" fmla="*/ 269653 w 294512"/>
                <a:gd name="connsiteY13" fmla="*/ 174117 h 360807"/>
                <a:gd name="connsiteX14" fmla="*/ 263271 w 294512"/>
                <a:gd name="connsiteY14" fmla="*/ 156020 h 360807"/>
                <a:gd name="connsiteX15" fmla="*/ 277558 w 294512"/>
                <a:gd name="connsiteY15" fmla="*/ 144875 h 360807"/>
                <a:gd name="connsiteX16" fmla="*/ 288227 w 294512"/>
                <a:gd name="connsiteY16" fmla="*/ 128873 h 360807"/>
                <a:gd name="connsiteX17" fmla="*/ 294513 w 294512"/>
                <a:gd name="connsiteY17" fmla="*/ 112300 h 360807"/>
                <a:gd name="connsiteX18" fmla="*/ 278606 w 294512"/>
                <a:gd name="connsiteY18" fmla="*/ 101727 h 360807"/>
                <a:gd name="connsiteX19" fmla="*/ 293941 w 294512"/>
                <a:gd name="connsiteY19" fmla="*/ 81915 h 360807"/>
                <a:gd name="connsiteX20" fmla="*/ 282797 w 294512"/>
                <a:gd name="connsiteY20" fmla="*/ 67532 h 360807"/>
                <a:gd name="connsiteX21" fmla="*/ 266890 w 294512"/>
                <a:gd name="connsiteY21" fmla="*/ 56959 h 360807"/>
                <a:gd name="connsiteX22" fmla="*/ 281749 w 294512"/>
                <a:gd name="connsiteY22" fmla="*/ 41434 h 360807"/>
                <a:gd name="connsiteX23" fmla="*/ 261556 w 294512"/>
                <a:gd name="connsiteY23" fmla="*/ 30290 h 360807"/>
                <a:gd name="connsiteX24" fmla="*/ 271653 w 294512"/>
                <a:gd name="connsiteY24" fmla="*/ 18574 h 360807"/>
                <a:gd name="connsiteX25" fmla="*/ 290703 w 294512"/>
                <a:gd name="connsiteY25" fmla="*/ 3620 h 360807"/>
                <a:gd name="connsiteX26" fmla="*/ 260985 w 294512"/>
                <a:gd name="connsiteY26" fmla="*/ 0 h 360807"/>
                <a:gd name="connsiteX27" fmla="*/ 245078 w 294512"/>
                <a:gd name="connsiteY27" fmla="*/ 24003 h 360807"/>
                <a:gd name="connsiteX28" fmla="*/ 230791 w 294512"/>
                <a:gd name="connsiteY28" fmla="*/ 35147 h 360807"/>
                <a:gd name="connsiteX29" fmla="*/ 212217 w 294512"/>
                <a:gd name="connsiteY29" fmla="*/ 45911 h 360807"/>
                <a:gd name="connsiteX30" fmla="*/ 201644 w 294512"/>
                <a:gd name="connsiteY30" fmla="*/ 61913 h 360807"/>
                <a:gd name="connsiteX31" fmla="*/ 180404 w 294512"/>
                <a:gd name="connsiteY31" fmla="*/ 59246 h 360807"/>
                <a:gd name="connsiteX32" fmla="*/ 166116 w 294512"/>
                <a:gd name="connsiteY32" fmla="*/ 70485 h 360807"/>
                <a:gd name="connsiteX33" fmla="*/ 147542 w 294512"/>
                <a:gd name="connsiteY33" fmla="*/ 81153 h 360807"/>
                <a:gd name="connsiteX34" fmla="*/ 130588 w 294512"/>
                <a:gd name="connsiteY34" fmla="*/ 79058 h 360807"/>
                <a:gd name="connsiteX35" fmla="*/ 128397 w 294512"/>
                <a:gd name="connsiteY35" fmla="*/ 96107 h 360807"/>
                <a:gd name="connsiteX36" fmla="*/ 117824 w 294512"/>
                <a:gd name="connsiteY36" fmla="*/ 112109 h 360807"/>
                <a:gd name="connsiteX37" fmla="*/ 100870 w 294512"/>
                <a:gd name="connsiteY37" fmla="*/ 110014 h 360807"/>
                <a:gd name="connsiteX38" fmla="*/ 80200 w 294512"/>
                <a:gd name="connsiteY38" fmla="*/ 103156 h 360807"/>
                <a:gd name="connsiteX39" fmla="*/ 68961 w 294512"/>
                <a:gd name="connsiteY39" fmla="*/ 88773 h 360807"/>
                <a:gd name="connsiteX40" fmla="*/ 57817 w 294512"/>
                <a:gd name="connsiteY40" fmla="*/ 74390 h 360807"/>
                <a:gd name="connsiteX41" fmla="*/ 46672 w 294512"/>
                <a:gd name="connsiteY41" fmla="*/ 60103 h 360807"/>
                <a:gd name="connsiteX42" fmla="*/ 29146 w 294512"/>
                <a:gd name="connsiteY42" fmla="*/ 62198 h 360807"/>
                <a:gd name="connsiteX43" fmla="*/ 10096 w 294512"/>
                <a:gd name="connsiteY43" fmla="*/ 77153 h 360807"/>
                <a:gd name="connsiteX44" fmla="*/ 0 w 294512"/>
                <a:gd name="connsiteY44" fmla="*/ 88963 h 360807"/>
                <a:gd name="connsiteX45" fmla="*/ 10668 w 294512"/>
                <a:gd name="connsiteY45" fmla="*/ 107537 h 360807"/>
                <a:gd name="connsiteX46" fmla="*/ 21812 w 294512"/>
                <a:gd name="connsiteY46" fmla="*/ 121920 h 360807"/>
                <a:gd name="connsiteX47" fmla="*/ 54769 w 294512"/>
                <a:gd name="connsiteY47" fmla="*/ 134684 h 360807"/>
                <a:gd name="connsiteX48" fmla="*/ 74866 w 294512"/>
                <a:gd name="connsiteY48" fmla="*/ 145828 h 360807"/>
                <a:gd name="connsiteX49" fmla="*/ 94583 w 294512"/>
                <a:gd name="connsiteY49" fmla="*/ 161163 h 360807"/>
                <a:gd name="connsiteX50" fmla="*/ 104680 w 294512"/>
                <a:gd name="connsiteY50" fmla="*/ 184118 h 360807"/>
                <a:gd name="connsiteX51" fmla="*/ 121158 w 294512"/>
                <a:gd name="connsiteY51" fmla="*/ 190405 h 360807"/>
                <a:gd name="connsiteX52" fmla="*/ 118967 w 294512"/>
                <a:gd name="connsiteY52" fmla="*/ 207454 h 360807"/>
                <a:gd name="connsiteX53" fmla="*/ 121158 w 294512"/>
                <a:gd name="connsiteY53" fmla="*/ 225076 h 360807"/>
                <a:gd name="connsiteX54" fmla="*/ 139732 w 294512"/>
                <a:gd name="connsiteY54" fmla="*/ 214408 h 360807"/>
                <a:gd name="connsiteX55" fmla="*/ 149257 w 294512"/>
                <a:gd name="connsiteY55" fmla="*/ 241554 h 360807"/>
                <a:gd name="connsiteX56" fmla="*/ 154591 w 294512"/>
                <a:gd name="connsiteY56" fmla="*/ 268129 h 360807"/>
                <a:gd name="connsiteX57" fmla="*/ 160972 w 294512"/>
                <a:gd name="connsiteY57" fmla="*/ 286226 h 360807"/>
                <a:gd name="connsiteX58" fmla="*/ 165830 w 294512"/>
                <a:gd name="connsiteY58" fmla="*/ 317183 h 360807"/>
                <a:gd name="connsiteX59" fmla="*/ 163735 w 294512"/>
                <a:gd name="connsiteY59" fmla="*/ 334232 h 360807"/>
                <a:gd name="connsiteX60" fmla="*/ 165830 w 294512"/>
                <a:gd name="connsiteY60" fmla="*/ 351758 h 360807"/>
                <a:gd name="connsiteX61" fmla="*/ 176403 w 294512"/>
                <a:gd name="connsiteY61" fmla="*/ 335756 h 360807"/>
                <a:gd name="connsiteX62" fmla="*/ 191833 w 294512"/>
                <a:gd name="connsiteY62" fmla="*/ 350711 h 360807"/>
                <a:gd name="connsiteX63" fmla="*/ 203549 w 294512"/>
                <a:gd name="connsiteY63" fmla="*/ 360807 h 360807"/>
                <a:gd name="connsiteX64" fmla="*/ 203549 w 294512"/>
                <a:gd name="connsiteY64" fmla="*/ 360807 h 360807"/>
                <a:gd name="connsiteX65" fmla="*/ 203549 w 294512"/>
                <a:gd name="connsiteY65" fmla="*/ 360807 h 36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94512" h="360807">
                  <a:moveTo>
                    <a:pt x="203549" y="360807"/>
                  </a:moveTo>
                  <a:lnTo>
                    <a:pt x="222599" y="345853"/>
                  </a:lnTo>
                  <a:lnTo>
                    <a:pt x="202978" y="330422"/>
                  </a:lnTo>
                  <a:lnTo>
                    <a:pt x="213074" y="318611"/>
                  </a:lnTo>
                  <a:lnTo>
                    <a:pt x="219932" y="297847"/>
                  </a:lnTo>
                  <a:lnTo>
                    <a:pt x="226314" y="281369"/>
                  </a:lnTo>
                  <a:lnTo>
                    <a:pt x="232600" y="264795"/>
                  </a:lnTo>
                  <a:lnTo>
                    <a:pt x="238982" y="248317"/>
                  </a:lnTo>
                  <a:lnTo>
                    <a:pt x="222028" y="246221"/>
                  </a:lnTo>
                  <a:lnTo>
                    <a:pt x="240506" y="235458"/>
                  </a:lnTo>
                  <a:lnTo>
                    <a:pt x="246888" y="218980"/>
                  </a:lnTo>
                  <a:lnTo>
                    <a:pt x="257461" y="202978"/>
                  </a:lnTo>
                  <a:lnTo>
                    <a:pt x="255365" y="185357"/>
                  </a:lnTo>
                  <a:lnTo>
                    <a:pt x="269653" y="174117"/>
                  </a:lnTo>
                  <a:lnTo>
                    <a:pt x="263271" y="156020"/>
                  </a:lnTo>
                  <a:lnTo>
                    <a:pt x="277558" y="144875"/>
                  </a:lnTo>
                  <a:lnTo>
                    <a:pt x="288227" y="128873"/>
                  </a:lnTo>
                  <a:lnTo>
                    <a:pt x="294513" y="112300"/>
                  </a:lnTo>
                  <a:lnTo>
                    <a:pt x="278606" y="101727"/>
                  </a:lnTo>
                  <a:lnTo>
                    <a:pt x="293941" y="81915"/>
                  </a:lnTo>
                  <a:lnTo>
                    <a:pt x="282797" y="67532"/>
                  </a:lnTo>
                  <a:lnTo>
                    <a:pt x="266890" y="56959"/>
                  </a:lnTo>
                  <a:lnTo>
                    <a:pt x="281749" y="41434"/>
                  </a:lnTo>
                  <a:lnTo>
                    <a:pt x="261556" y="30290"/>
                  </a:lnTo>
                  <a:lnTo>
                    <a:pt x="271653" y="18574"/>
                  </a:lnTo>
                  <a:lnTo>
                    <a:pt x="290703" y="3620"/>
                  </a:lnTo>
                  <a:lnTo>
                    <a:pt x="260985" y="0"/>
                  </a:lnTo>
                  <a:lnTo>
                    <a:pt x="245078" y="24003"/>
                  </a:lnTo>
                  <a:lnTo>
                    <a:pt x="230791" y="35147"/>
                  </a:lnTo>
                  <a:lnTo>
                    <a:pt x="212217" y="45911"/>
                  </a:lnTo>
                  <a:lnTo>
                    <a:pt x="201644" y="61913"/>
                  </a:lnTo>
                  <a:lnTo>
                    <a:pt x="180404" y="59246"/>
                  </a:lnTo>
                  <a:lnTo>
                    <a:pt x="166116" y="70485"/>
                  </a:lnTo>
                  <a:lnTo>
                    <a:pt x="147542" y="81153"/>
                  </a:lnTo>
                  <a:lnTo>
                    <a:pt x="130588" y="79058"/>
                  </a:lnTo>
                  <a:lnTo>
                    <a:pt x="128397" y="96107"/>
                  </a:lnTo>
                  <a:lnTo>
                    <a:pt x="117824" y="112109"/>
                  </a:lnTo>
                  <a:lnTo>
                    <a:pt x="100870" y="110014"/>
                  </a:lnTo>
                  <a:lnTo>
                    <a:pt x="80200" y="103156"/>
                  </a:lnTo>
                  <a:lnTo>
                    <a:pt x="68961" y="88773"/>
                  </a:lnTo>
                  <a:lnTo>
                    <a:pt x="57817" y="74390"/>
                  </a:lnTo>
                  <a:lnTo>
                    <a:pt x="46672" y="60103"/>
                  </a:lnTo>
                  <a:lnTo>
                    <a:pt x="29146" y="62198"/>
                  </a:lnTo>
                  <a:lnTo>
                    <a:pt x="10096" y="77153"/>
                  </a:lnTo>
                  <a:lnTo>
                    <a:pt x="0" y="88963"/>
                  </a:lnTo>
                  <a:lnTo>
                    <a:pt x="10668" y="107537"/>
                  </a:lnTo>
                  <a:lnTo>
                    <a:pt x="21812" y="121920"/>
                  </a:lnTo>
                  <a:lnTo>
                    <a:pt x="54769" y="134684"/>
                  </a:lnTo>
                  <a:lnTo>
                    <a:pt x="74866" y="145828"/>
                  </a:lnTo>
                  <a:lnTo>
                    <a:pt x="94583" y="161163"/>
                  </a:lnTo>
                  <a:lnTo>
                    <a:pt x="104680" y="184118"/>
                  </a:lnTo>
                  <a:lnTo>
                    <a:pt x="121158" y="190405"/>
                  </a:lnTo>
                  <a:lnTo>
                    <a:pt x="118967" y="207454"/>
                  </a:lnTo>
                  <a:lnTo>
                    <a:pt x="121158" y="225076"/>
                  </a:lnTo>
                  <a:lnTo>
                    <a:pt x="139732" y="214408"/>
                  </a:lnTo>
                  <a:lnTo>
                    <a:pt x="149257" y="241554"/>
                  </a:lnTo>
                  <a:lnTo>
                    <a:pt x="154591" y="268129"/>
                  </a:lnTo>
                  <a:lnTo>
                    <a:pt x="160972" y="286226"/>
                  </a:lnTo>
                  <a:lnTo>
                    <a:pt x="165830" y="317183"/>
                  </a:lnTo>
                  <a:lnTo>
                    <a:pt x="163735" y="334232"/>
                  </a:lnTo>
                  <a:lnTo>
                    <a:pt x="165830" y="351758"/>
                  </a:lnTo>
                  <a:lnTo>
                    <a:pt x="176403" y="335756"/>
                  </a:lnTo>
                  <a:lnTo>
                    <a:pt x="191833" y="350711"/>
                  </a:lnTo>
                  <a:lnTo>
                    <a:pt x="203549" y="360807"/>
                  </a:lnTo>
                  <a:lnTo>
                    <a:pt x="203549" y="360807"/>
                  </a:lnTo>
                  <a:lnTo>
                    <a:pt x="203549" y="3608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07F3FA16-24E6-C134-101C-94F933D86D99}"/>
                </a:ext>
              </a:extLst>
            </p:cNvPr>
            <p:cNvSpPr/>
            <p:nvPr/>
          </p:nvSpPr>
          <p:spPr>
            <a:xfrm>
              <a:off x="2122951" y="1173678"/>
              <a:ext cx="929190" cy="1022061"/>
            </a:xfrm>
            <a:custGeom>
              <a:avLst/>
              <a:gdLst>
                <a:gd name="connsiteX0" fmla="*/ 295180 w 551783"/>
                <a:gd name="connsiteY0" fmla="*/ 606933 h 606933"/>
                <a:gd name="connsiteX1" fmla="*/ 313849 w 551783"/>
                <a:gd name="connsiteY1" fmla="*/ 596170 h 606933"/>
                <a:gd name="connsiteX2" fmla="*/ 320230 w 551783"/>
                <a:gd name="connsiteY2" fmla="*/ 579596 h 606933"/>
                <a:gd name="connsiteX3" fmla="*/ 334613 w 551783"/>
                <a:gd name="connsiteY3" fmla="*/ 568357 h 606933"/>
                <a:gd name="connsiteX4" fmla="*/ 353282 w 551783"/>
                <a:gd name="connsiteY4" fmla="*/ 557689 h 606933"/>
                <a:gd name="connsiteX5" fmla="*/ 387953 w 551783"/>
                <a:gd name="connsiteY5" fmla="*/ 557593 h 606933"/>
                <a:gd name="connsiteX6" fmla="*/ 390049 w 551783"/>
                <a:gd name="connsiteY6" fmla="*/ 575215 h 606933"/>
                <a:gd name="connsiteX7" fmla="*/ 411385 w 551783"/>
                <a:gd name="connsiteY7" fmla="*/ 577882 h 606933"/>
                <a:gd name="connsiteX8" fmla="*/ 428530 w 551783"/>
                <a:gd name="connsiteY8" fmla="*/ 579977 h 606933"/>
                <a:gd name="connsiteX9" fmla="*/ 452533 w 551783"/>
                <a:gd name="connsiteY9" fmla="*/ 595979 h 606933"/>
                <a:gd name="connsiteX10" fmla="*/ 456724 w 551783"/>
                <a:gd name="connsiteY10" fmla="*/ 561784 h 606933"/>
                <a:gd name="connsiteX11" fmla="*/ 455105 w 551783"/>
                <a:gd name="connsiteY11" fmla="*/ 539877 h 606933"/>
                <a:gd name="connsiteX12" fmla="*/ 452914 w 551783"/>
                <a:gd name="connsiteY12" fmla="*/ 522256 h 606933"/>
                <a:gd name="connsiteX13" fmla="*/ 471107 w 551783"/>
                <a:gd name="connsiteY13" fmla="*/ 515779 h 606933"/>
                <a:gd name="connsiteX14" fmla="*/ 485489 w 551783"/>
                <a:gd name="connsiteY14" fmla="*/ 504539 h 606933"/>
                <a:gd name="connsiteX15" fmla="*/ 491871 w 551783"/>
                <a:gd name="connsiteY15" fmla="*/ 487966 h 606933"/>
                <a:gd name="connsiteX16" fmla="*/ 489680 w 551783"/>
                <a:gd name="connsiteY16" fmla="*/ 470344 h 606933"/>
                <a:gd name="connsiteX17" fmla="*/ 505682 w 551783"/>
                <a:gd name="connsiteY17" fmla="*/ 446246 h 606933"/>
                <a:gd name="connsiteX18" fmla="*/ 517398 w 551783"/>
                <a:gd name="connsiteY18" fmla="*/ 421576 h 606933"/>
                <a:gd name="connsiteX19" fmla="*/ 510445 w 551783"/>
                <a:gd name="connsiteY19" fmla="*/ 407765 h 606933"/>
                <a:gd name="connsiteX20" fmla="*/ 516827 w 551783"/>
                <a:gd name="connsiteY20" fmla="*/ 391192 h 606933"/>
                <a:gd name="connsiteX21" fmla="*/ 520446 w 551783"/>
                <a:gd name="connsiteY21" fmla="*/ 361188 h 606933"/>
                <a:gd name="connsiteX22" fmla="*/ 525209 w 551783"/>
                <a:gd name="connsiteY22" fmla="*/ 322707 h 606933"/>
                <a:gd name="connsiteX23" fmla="*/ 528923 w 551783"/>
                <a:gd name="connsiteY23" fmla="*/ 292798 h 606933"/>
                <a:gd name="connsiteX24" fmla="*/ 544354 w 551783"/>
                <a:gd name="connsiteY24" fmla="*/ 272986 h 606933"/>
                <a:gd name="connsiteX25" fmla="*/ 551784 w 551783"/>
                <a:gd name="connsiteY25" fmla="*/ 247840 h 606933"/>
                <a:gd name="connsiteX26" fmla="*/ 546926 w 551783"/>
                <a:gd name="connsiteY26" fmla="*/ 216884 h 606933"/>
                <a:gd name="connsiteX27" fmla="*/ 550164 w 551783"/>
                <a:gd name="connsiteY27" fmla="*/ 191167 h 606933"/>
                <a:gd name="connsiteX28" fmla="*/ 529304 w 551783"/>
                <a:gd name="connsiteY28" fmla="*/ 184309 h 606933"/>
                <a:gd name="connsiteX29" fmla="*/ 495205 w 551783"/>
                <a:gd name="connsiteY29" fmla="*/ 180118 h 606933"/>
                <a:gd name="connsiteX30" fmla="*/ 469011 w 551783"/>
                <a:gd name="connsiteY30" fmla="*/ 181165 h 606933"/>
                <a:gd name="connsiteX31" fmla="*/ 418910 w 551783"/>
                <a:gd name="connsiteY31" fmla="*/ 166306 h 606933"/>
                <a:gd name="connsiteX32" fmla="*/ 393763 w 551783"/>
                <a:gd name="connsiteY32" fmla="*/ 158877 h 606933"/>
                <a:gd name="connsiteX33" fmla="*/ 382048 w 551783"/>
                <a:gd name="connsiteY33" fmla="*/ 148780 h 606933"/>
                <a:gd name="connsiteX34" fmla="*/ 358521 w 551783"/>
                <a:gd name="connsiteY34" fmla="*/ 128492 h 606933"/>
                <a:gd name="connsiteX35" fmla="*/ 342519 w 551783"/>
                <a:gd name="connsiteY35" fmla="*/ 117824 h 606933"/>
                <a:gd name="connsiteX36" fmla="*/ 318992 w 551783"/>
                <a:gd name="connsiteY36" fmla="*/ 97536 h 606933"/>
                <a:gd name="connsiteX37" fmla="*/ 275272 w 551783"/>
                <a:gd name="connsiteY37" fmla="*/ 66103 h 606933"/>
                <a:gd name="connsiteX38" fmla="*/ 243745 w 551783"/>
                <a:gd name="connsiteY38" fmla="*/ 40481 h 606933"/>
                <a:gd name="connsiteX39" fmla="*/ 224028 w 551783"/>
                <a:gd name="connsiteY39" fmla="*/ 25051 h 606933"/>
                <a:gd name="connsiteX40" fmla="*/ 196787 w 551783"/>
                <a:gd name="connsiteY40" fmla="*/ 0 h 606933"/>
                <a:gd name="connsiteX41" fmla="*/ 194120 w 551783"/>
                <a:gd name="connsiteY41" fmla="*/ 21336 h 606933"/>
                <a:gd name="connsiteX42" fmla="*/ 182975 w 551783"/>
                <a:gd name="connsiteY42" fmla="*/ 41719 h 606933"/>
                <a:gd name="connsiteX43" fmla="*/ 164211 w 551783"/>
                <a:gd name="connsiteY43" fmla="*/ 17717 h 606933"/>
                <a:gd name="connsiteX44" fmla="*/ 161068 w 551783"/>
                <a:gd name="connsiteY44" fmla="*/ 43339 h 606933"/>
                <a:gd name="connsiteX45" fmla="*/ 143446 w 551783"/>
                <a:gd name="connsiteY45" fmla="*/ 45529 h 606933"/>
                <a:gd name="connsiteX46" fmla="*/ 141351 w 551783"/>
                <a:gd name="connsiteY46" fmla="*/ 62579 h 606933"/>
                <a:gd name="connsiteX47" fmla="*/ 138684 w 551783"/>
                <a:gd name="connsiteY47" fmla="*/ 84011 h 606933"/>
                <a:gd name="connsiteX48" fmla="*/ 115824 w 551783"/>
                <a:gd name="connsiteY48" fmla="*/ 94202 h 606933"/>
                <a:gd name="connsiteX49" fmla="*/ 105156 w 551783"/>
                <a:gd name="connsiteY49" fmla="*/ 110204 h 606933"/>
                <a:gd name="connsiteX50" fmla="*/ 90773 w 551783"/>
                <a:gd name="connsiteY50" fmla="*/ 121539 h 606933"/>
                <a:gd name="connsiteX51" fmla="*/ 96679 w 551783"/>
                <a:gd name="connsiteY51" fmla="*/ 143923 h 606933"/>
                <a:gd name="connsiteX52" fmla="*/ 89726 w 551783"/>
                <a:gd name="connsiteY52" fmla="*/ 164782 h 606933"/>
                <a:gd name="connsiteX53" fmla="*/ 83344 w 551783"/>
                <a:gd name="connsiteY53" fmla="*/ 181356 h 606933"/>
                <a:gd name="connsiteX54" fmla="*/ 76486 w 551783"/>
                <a:gd name="connsiteY54" fmla="*/ 236982 h 606933"/>
                <a:gd name="connsiteX55" fmla="*/ 89916 w 551783"/>
                <a:gd name="connsiteY55" fmla="*/ 268986 h 606933"/>
                <a:gd name="connsiteX56" fmla="*/ 87249 w 551783"/>
                <a:gd name="connsiteY56" fmla="*/ 290417 h 606933"/>
                <a:gd name="connsiteX57" fmla="*/ 94202 w 551783"/>
                <a:gd name="connsiteY57" fmla="*/ 304228 h 606933"/>
                <a:gd name="connsiteX58" fmla="*/ 100584 w 551783"/>
                <a:gd name="connsiteY58" fmla="*/ 322421 h 606933"/>
                <a:gd name="connsiteX59" fmla="*/ 85725 w 551783"/>
                <a:gd name="connsiteY59" fmla="*/ 337947 h 606933"/>
                <a:gd name="connsiteX60" fmla="*/ 87344 w 551783"/>
                <a:gd name="connsiteY60" fmla="*/ 359855 h 606933"/>
                <a:gd name="connsiteX61" fmla="*/ 88487 w 551783"/>
                <a:gd name="connsiteY61" fmla="*/ 386048 h 606933"/>
                <a:gd name="connsiteX62" fmla="*/ 54293 w 551783"/>
                <a:gd name="connsiteY62" fmla="*/ 381857 h 606933"/>
                <a:gd name="connsiteX63" fmla="*/ 39910 w 551783"/>
                <a:gd name="connsiteY63" fmla="*/ 393097 h 606933"/>
                <a:gd name="connsiteX64" fmla="*/ 41529 w 551783"/>
                <a:gd name="connsiteY64" fmla="*/ 415004 h 606933"/>
                <a:gd name="connsiteX65" fmla="*/ 17526 w 551783"/>
                <a:gd name="connsiteY65" fmla="*/ 433768 h 606933"/>
                <a:gd name="connsiteX66" fmla="*/ 0 w 551783"/>
                <a:gd name="connsiteY66" fmla="*/ 470630 h 606933"/>
                <a:gd name="connsiteX67" fmla="*/ 11716 w 551783"/>
                <a:gd name="connsiteY67" fmla="*/ 480822 h 606933"/>
                <a:gd name="connsiteX68" fmla="*/ 27242 w 551783"/>
                <a:gd name="connsiteY68" fmla="*/ 495681 h 606933"/>
                <a:gd name="connsiteX69" fmla="*/ 38481 w 551783"/>
                <a:gd name="connsiteY69" fmla="*/ 510159 h 606933"/>
                <a:gd name="connsiteX70" fmla="*/ 55531 w 551783"/>
                <a:gd name="connsiteY70" fmla="*/ 512255 h 606933"/>
                <a:gd name="connsiteX71" fmla="*/ 74676 w 551783"/>
                <a:gd name="connsiteY71" fmla="*/ 497205 h 606933"/>
                <a:gd name="connsiteX72" fmla="*/ 155829 w 551783"/>
                <a:gd name="connsiteY72" fmla="*/ 507206 h 606933"/>
                <a:gd name="connsiteX73" fmla="*/ 172403 w 551783"/>
                <a:gd name="connsiteY73" fmla="*/ 513588 h 606933"/>
                <a:gd name="connsiteX74" fmla="*/ 178784 w 551783"/>
                <a:gd name="connsiteY74" fmla="*/ 531781 h 606933"/>
                <a:gd name="connsiteX75" fmla="*/ 190024 w 551783"/>
                <a:gd name="connsiteY75" fmla="*/ 546163 h 606933"/>
                <a:gd name="connsiteX76" fmla="*/ 210312 w 551783"/>
                <a:gd name="connsiteY76" fmla="*/ 557403 h 606933"/>
                <a:gd name="connsiteX77" fmla="*/ 234315 w 551783"/>
                <a:gd name="connsiteY77" fmla="*/ 573405 h 606933"/>
                <a:gd name="connsiteX78" fmla="*/ 260413 w 551783"/>
                <a:gd name="connsiteY78" fmla="*/ 572262 h 606933"/>
                <a:gd name="connsiteX79" fmla="*/ 278606 w 551783"/>
                <a:gd name="connsiteY79" fmla="*/ 565785 h 606933"/>
                <a:gd name="connsiteX80" fmla="*/ 279178 w 551783"/>
                <a:gd name="connsiteY80" fmla="*/ 596265 h 606933"/>
                <a:gd name="connsiteX81" fmla="*/ 295180 w 551783"/>
                <a:gd name="connsiteY81" fmla="*/ 606933 h 606933"/>
                <a:gd name="connsiteX82" fmla="*/ 295180 w 551783"/>
                <a:gd name="connsiteY82" fmla="*/ 606933 h 606933"/>
                <a:gd name="connsiteX83" fmla="*/ 295180 w 551783"/>
                <a:gd name="connsiteY83" fmla="*/ 606933 h 60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51783" h="606933">
                  <a:moveTo>
                    <a:pt x="295180" y="606933"/>
                  </a:moveTo>
                  <a:lnTo>
                    <a:pt x="313849" y="596170"/>
                  </a:lnTo>
                  <a:lnTo>
                    <a:pt x="320230" y="579596"/>
                  </a:lnTo>
                  <a:lnTo>
                    <a:pt x="334613" y="568357"/>
                  </a:lnTo>
                  <a:lnTo>
                    <a:pt x="353282" y="557689"/>
                  </a:lnTo>
                  <a:lnTo>
                    <a:pt x="387953" y="557593"/>
                  </a:lnTo>
                  <a:lnTo>
                    <a:pt x="390049" y="575215"/>
                  </a:lnTo>
                  <a:lnTo>
                    <a:pt x="411385" y="577882"/>
                  </a:lnTo>
                  <a:lnTo>
                    <a:pt x="428530" y="579977"/>
                  </a:lnTo>
                  <a:lnTo>
                    <a:pt x="452533" y="595979"/>
                  </a:lnTo>
                  <a:lnTo>
                    <a:pt x="456724" y="561784"/>
                  </a:lnTo>
                  <a:lnTo>
                    <a:pt x="455105" y="539877"/>
                  </a:lnTo>
                  <a:lnTo>
                    <a:pt x="452914" y="522256"/>
                  </a:lnTo>
                  <a:lnTo>
                    <a:pt x="471107" y="515779"/>
                  </a:lnTo>
                  <a:lnTo>
                    <a:pt x="485489" y="504539"/>
                  </a:lnTo>
                  <a:lnTo>
                    <a:pt x="491871" y="487966"/>
                  </a:lnTo>
                  <a:lnTo>
                    <a:pt x="489680" y="470344"/>
                  </a:lnTo>
                  <a:lnTo>
                    <a:pt x="505682" y="446246"/>
                  </a:lnTo>
                  <a:lnTo>
                    <a:pt x="517398" y="421576"/>
                  </a:lnTo>
                  <a:lnTo>
                    <a:pt x="510445" y="407765"/>
                  </a:lnTo>
                  <a:lnTo>
                    <a:pt x="516827" y="391192"/>
                  </a:lnTo>
                  <a:lnTo>
                    <a:pt x="520446" y="361188"/>
                  </a:lnTo>
                  <a:lnTo>
                    <a:pt x="525209" y="322707"/>
                  </a:lnTo>
                  <a:lnTo>
                    <a:pt x="528923" y="292798"/>
                  </a:lnTo>
                  <a:lnTo>
                    <a:pt x="544354" y="272986"/>
                  </a:lnTo>
                  <a:lnTo>
                    <a:pt x="551784" y="247840"/>
                  </a:lnTo>
                  <a:lnTo>
                    <a:pt x="546926" y="216884"/>
                  </a:lnTo>
                  <a:lnTo>
                    <a:pt x="550164" y="191167"/>
                  </a:lnTo>
                  <a:lnTo>
                    <a:pt x="529304" y="184309"/>
                  </a:lnTo>
                  <a:lnTo>
                    <a:pt x="495205" y="180118"/>
                  </a:lnTo>
                  <a:lnTo>
                    <a:pt x="469011" y="181165"/>
                  </a:lnTo>
                  <a:lnTo>
                    <a:pt x="418910" y="166306"/>
                  </a:lnTo>
                  <a:lnTo>
                    <a:pt x="393763" y="158877"/>
                  </a:lnTo>
                  <a:lnTo>
                    <a:pt x="382048" y="148780"/>
                  </a:lnTo>
                  <a:lnTo>
                    <a:pt x="358521" y="128492"/>
                  </a:lnTo>
                  <a:lnTo>
                    <a:pt x="342519" y="117824"/>
                  </a:lnTo>
                  <a:lnTo>
                    <a:pt x="318992" y="97536"/>
                  </a:lnTo>
                  <a:lnTo>
                    <a:pt x="275272" y="66103"/>
                  </a:lnTo>
                  <a:lnTo>
                    <a:pt x="243745" y="40481"/>
                  </a:lnTo>
                  <a:lnTo>
                    <a:pt x="224028" y="25051"/>
                  </a:lnTo>
                  <a:lnTo>
                    <a:pt x="196787" y="0"/>
                  </a:lnTo>
                  <a:lnTo>
                    <a:pt x="194120" y="21336"/>
                  </a:lnTo>
                  <a:lnTo>
                    <a:pt x="182975" y="41719"/>
                  </a:lnTo>
                  <a:lnTo>
                    <a:pt x="164211" y="17717"/>
                  </a:lnTo>
                  <a:lnTo>
                    <a:pt x="161068" y="43339"/>
                  </a:lnTo>
                  <a:lnTo>
                    <a:pt x="143446" y="45529"/>
                  </a:lnTo>
                  <a:lnTo>
                    <a:pt x="141351" y="62579"/>
                  </a:lnTo>
                  <a:lnTo>
                    <a:pt x="138684" y="84011"/>
                  </a:lnTo>
                  <a:lnTo>
                    <a:pt x="115824" y="94202"/>
                  </a:lnTo>
                  <a:lnTo>
                    <a:pt x="105156" y="110204"/>
                  </a:lnTo>
                  <a:lnTo>
                    <a:pt x="90773" y="121539"/>
                  </a:lnTo>
                  <a:lnTo>
                    <a:pt x="96679" y="143923"/>
                  </a:lnTo>
                  <a:lnTo>
                    <a:pt x="89726" y="164782"/>
                  </a:lnTo>
                  <a:lnTo>
                    <a:pt x="83344" y="181356"/>
                  </a:lnTo>
                  <a:lnTo>
                    <a:pt x="76486" y="236982"/>
                  </a:lnTo>
                  <a:lnTo>
                    <a:pt x="89916" y="268986"/>
                  </a:lnTo>
                  <a:lnTo>
                    <a:pt x="87249" y="290417"/>
                  </a:lnTo>
                  <a:lnTo>
                    <a:pt x="94202" y="304228"/>
                  </a:lnTo>
                  <a:lnTo>
                    <a:pt x="100584" y="322421"/>
                  </a:lnTo>
                  <a:lnTo>
                    <a:pt x="85725" y="337947"/>
                  </a:lnTo>
                  <a:lnTo>
                    <a:pt x="87344" y="359855"/>
                  </a:lnTo>
                  <a:lnTo>
                    <a:pt x="88487" y="386048"/>
                  </a:lnTo>
                  <a:lnTo>
                    <a:pt x="54293" y="381857"/>
                  </a:lnTo>
                  <a:lnTo>
                    <a:pt x="39910" y="393097"/>
                  </a:lnTo>
                  <a:lnTo>
                    <a:pt x="41529" y="415004"/>
                  </a:lnTo>
                  <a:lnTo>
                    <a:pt x="17526" y="433768"/>
                  </a:lnTo>
                  <a:lnTo>
                    <a:pt x="0" y="470630"/>
                  </a:lnTo>
                  <a:lnTo>
                    <a:pt x="11716" y="480822"/>
                  </a:lnTo>
                  <a:lnTo>
                    <a:pt x="27242" y="495681"/>
                  </a:lnTo>
                  <a:lnTo>
                    <a:pt x="38481" y="510159"/>
                  </a:lnTo>
                  <a:lnTo>
                    <a:pt x="55531" y="512255"/>
                  </a:lnTo>
                  <a:lnTo>
                    <a:pt x="74676" y="497205"/>
                  </a:lnTo>
                  <a:lnTo>
                    <a:pt x="155829" y="507206"/>
                  </a:lnTo>
                  <a:lnTo>
                    <a:pt x="172403" y="513588"/>
                  </a:lnTo>
                  <a:lnTo>
                    <a:pt x="178784" y="531781"/>
                  </a:lnTo>
                  <a:lnTo>
                    <a:pt x="190024" y="546163"/>
                  </a:lnTo>
                  <a:lnTo>
                    <a:pt x="210312" y="557403"/>
                  </a:lnTo>
                  <a:lnTo>
                    <a:pt x="234315" y="573405"/>
                  </a:lnTo>
                  <a:lnTo>
                    <a:pt x="260413" y="572262"/>
                  </a:lnTo>
                  <a:lnTo>
                    <a:pt x="278606" y="565785"/>
                  </a:lnTo>
                  <a:lnTo>
                    <a:pt x="279178" y="596265"/>
                  </a:lnTo>
                  <a:lnTo>
                    <a:pt x="295180" y="606933"/>
                  </a:lnTo>
                  <a:lnTo>
                    <a:pt x="295180" y="606933"/>
                  </a:lnTo>
                  <a:lnTo>
                    <a:pt x="295180" y="60693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84C8195A-85D1-27BB-B219-844DDF097F61}"/>
                </a:ext>
              </a:extLst>
            </p:cNvPr>
            <p:cNvSpPr/>
            <p:nvPr/>
          </p:nvSpPr>
          <p:spPr>
            <a:xfrm>
              <a:off x="3957272" y="2347797"/>
              <a:ext cx="621384" cy="866154"/>
            </a:xfrm>
            <a:custGeom>
              <a:avLst/>
              <a:gdLst>
                <a:gd name="connsiteX0" fmla="*/ 213646 w 368998"/>
                <a:gd name="connsiteY0" fmla="*/ 514350 h 514350"/>
                <a:gd name="connsiteX1" fmla="*/ 256222 w 368998"/>
                <a:gd name="connsiteY1" fmla="*/ 450342 h 514350"/>
                <a:gd name="connsiteX2" fmla="*/ 293465 w 368998"/>
                <a:gd name="connsiteY2" fmla="*/ 394240 h 514350"/>
                <a:gd name="connsiteX3" fmla="*/ 330708 w 368998"/>
                <a:gd name="connsiteY3" fmla="*/ 338233 h 514350"/>
                <a:gd name="connsiteX4" fmla="*/ 346710 w 368998"/>
                <a:gd name="connsiteY4" fmla="*/ 314230 h 514350"/>
                <a:gd name="connsiteX5" fmla="*/ 357854 w 368998"/>
                <a:gd name="connsiteY5" fmla="*/ 293942 h 514350"/>
                <a:gd name="connsiteX6" fmla="*/ 368998 w 368998"/>
                <a:gd name="connsiteY6" fmla="*/ 273653 h 514350"/>
                <a:gd name="connsiteX7" fmla="*/ 347663 w 368998"/>
                <a:gd name="connsiteY7" fmla="*/ 236411 h 514350"/>
                <a:gd name="connsiteX8" fmla="*/ 312896 w 368998"/>
                <a:gd name="connsiteY8" fmla="*/ 201739 h 514350"/>
                <a:gd name="connsiteX9" fmla="*/ 285655 w 368998"/>
                <a:gd name="connsiteY9" fmla="*/ 176784 h 514350"/>
                <a:gd name="connsiteX10" fmla="*/ 262700 w 368998"/>
                <a:gd name="connsiteY10" fmla="*/ 152305 h 514350"/>
                <a:gd name="connsiteX11" fmla="*/ 201739 w 368998"/>
                <a:gd name="connsiteY11" fmla="*/ 84106 h 514350"/>
                <a:gd name="connsiteX12" fmla="*/ 191071 w 368998"/>
                <a:gd name="connsiteY12" fmla="*/ 65437 h 514350"/>
                <a:gd name="connsiteX13" fmla="*/ 193167 w 368998"/>
                <a:gd name="connsiteY13" fmla="*/ 48387 h 514350"/>
                <a:gd name="connsiteX14" fmla="*/ 181356 w 368998"/>
                <a:gd name="connsiteY14" fmla="*/ 38291 h 514350"/>
                <a:gd name="connsiteX15" fmla="*/ 170116 w 368998"/>
                <a:gd name="connsiteY15" fmla="*/ 23908 h 514350"/>
                <a:gd name="connsiteX16" fmla="*/ 176498 w 368998"/>
                <a:gd name="connsiteY16" fmla="*/ 7429 h 514350"/>
                <a:gd name="connsiteX17" fmla="*/ 151447 w 368998"/>
                <a:gd name="connsiteY17" fmla="*/ 0 h 514350"/>
                <a:gd name="connsiteX18" fmla="*/ 123730 w 368998"/>
                <a:gd name="connsiteY18" fmla="*/ 13907 h 514350"/>
                <a:gd name="connsiteX19" fmla="*/ 101822 w 368998"/>
                <a:gd name="connsiteY19" fmla="*/ 15526 h 514350"/>
                <a:gd name="connsiteX20" fmla="*/ 75152 w 368998"/>
                <a:gd name="connsiteY20" fmla="*/ 20860 h 514350"/>
                <a:gd name="connsiteX21" fmla="*/ 58103 w 368998"/>
                <a:gd name="connsiteY21" fmla="*/ 18764 h 514350"/>
                <a:gd name="connsiteX22" fmla="*/ 0 w 368998"/>
                <a:gd name="connsiteY22" fmla="*/ 33242 h 514350"/>
                <a:gd name="connsiteX23" fmla="*/ 11716 w 368998"/>
                <a:gd name="connsiteY23" fmla="*/ 43339 h 514350"/>
                <a:gd name="connsiteX24" fmla="*/ 27241 w 368998"/>
                <a:gd name="connsiteY24" fmla="*/ 58293 h 514350"/>
                <a:gd name="connsiteX25" fmla="*/ 46958 w 368998"/>
                <a:gd name="connsiteY25" fmla="*/ 73724 h 514350"/>
                <a:gd name="connsiteX26" fmla="*/ 63055 w 368998"/>
                <a:gd name="connsiteY26" fmla="*/ 84296 h 514350"/>
                <a:gd name="connsiteX27" fmla="*/ 62579 w 368998"/>
                <a:gd name="connsiteY27" fmla="*/ 123254 h 514350"/>
                <a:gd name="connsiteX28" fmla="*/ 64675 w 368998"/>
                <a:gd name="connsiteY28" fmla="*/ 140875 h 514350"/>
                <a:gd name="connsiteX29" fmla="*/ 70580 w 368998"/>
                <a:gd name="connsiteY29" fmla="*/ 163259 h 514350"/>
                <a:gd name="connsiteX30" fmla="*/ 91440 w 368998"/>
                <a:gd name="connsiteY30" fmla="*/ 170117 h 514350"/>
                <a:gd name="connsiteX31" fmla="*/ 89345 w 368998"/>
                <a:gd name="connsiteY31" fmla="*/ 187166 h 514350"/>
                <a:gd name="connsiteX32" fmla="*/ 114967 w 368998"/>
                <a:gd name="connsiteY32" fmla="*/ 190309 h 514350"/>
                <a:gd name="connsiteX33" fmla="*/ 104299 w 368998"/>
                <a:gd name="connsiteY33" fmla="*/ 206312 h 514350"/>
                <a:gd name="connsiteX34" fmla="*/ 106489 w 368998"/>
                <a:gd name="connsiteY34" fmla="*/ 223933 h 514350"/>
                <a:gd name="connsiteX35" fmla="*/ 95821 w 368998"/>
                <a:gd name="connsiteY35" fmla="*/ 239935 h 514350"/>
                <a:gd name="connsiteX36" fmla="*/ 89440 w 368998"/>
                <a:gd name="connsiteY36" fmla="*/ 256508 h 514350"/>
                <a:gd name="connsiteX37" fmla="*/ 70771 w 368998"/>
                <a:gd name="connsiteY37" fmla="*/ 267176 h 514350"/>
                <a:gd name="connsiteX38" fmla="*/ 51625 w 368998"/>
                <a:gd name="connsiteY38" fmla="*/ 282130 h 514350"/>
                <a:gd name="connsiteX39" fmla="*/ 40957 w 368998"/>
                <a:gd name="connsiteY39" fmla="*/ 298133 h 514350"/>
                <a:gd name="connsiteX40" fmla="*/ 84201 w 368998"/>
                <a:gd name="connsiteY40" fmla="*/ 333756 h 514350"/>
                <a:gd name="connsiteX41" fmla="*/ 104013 w 368998"/>
                <a:gd name="connsiteY41" fmla="*/ 349187 h 514350"/>
                <a:gd name="connsiteX42" fmla="*/ 120015 w 368998"/>
                <a:gd name="connsiteY42" fmla="*/ 359855 h 514350"/>
                <a:gd name="connsiteX43" fmla="*/ 136588 w 368998"/>
                <a:gd name="connsiteY43" fmla="*/ 366236 h 514350"/>
                <a:gd name="connsiteX44" fmla="*/ 153162 w 368998"/>
                <a:gd name="connsiteY44" fmla="*/ 372618 h 514350"/>
                <a:gd name="connsiteX45" fmla="*/ 168593 w 368998"/>
                <a:gd name="connsiteY45" fmla="*/ 387477 h 514350"/>
                <a:gd name="connsiteX46" fmla="*/ 183642 w 368998"/>
                <a:gd name="connsiteY46" fmla="*/ 406717 h 514350"/>
                <a:gd name="connsiteX47" fmla="*/ 194786 w 368998"/>
                <a:gd name="connsiteY47" fmla="*/ 421100 h 514350"/>
                <a:gd name="connsiteX48" fmla="*/ 201263 w 368998"/>
                <a:gd name="connsiteY48" fmla="*/ 439198 h 514350"/>
                <a:gd name="connsiteX49" fmla="*/ 203454 w 368998"/>
                <a:gd name="connsiteY49" fmla="*/ 456724 h 514350"/>
                <a:gd name="connsiteX50" fmla="*/ 209835 w 368998"/>
                <a:gd name="connsiteY50" fmla="*/ 474917 h 514350"/>
                <a:gd name="connsiteX51" fmla="*/ 203454 w 368998"/>
                <a:gd name="connsiteY51" fmla="*/ 491395 h 514350"/>
                <a:gd name="connsiteX52" fmla="*/ 209931 w 368998"/>
                <a:gd name="connsiteY52" fmla="*/ 509492 h 514350"/>
                <a:gd name="connsiteX53" fmla="*/ 213646 w 368998"/>
                <a:gd name="connsiteY53" fmla="*/ 514350 h 514350"/>
                <a:gd name="connsiteX54" fmla="*/ 213646 w 368998"/>
                <a:gd name="connsiteY54" fmla="*/ 514350 h 514350"/>
                <a:gd name="connsiteX55" fmla="*/ 213646 w 368998"/>
                <a:gd name="connsiteY55" fmla="*/ 5143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68998" h="514350">
                  <a:moveTo>
                    <a:pt x="213646" y="514350"/>
                  </a:moveTo>
                  <a:lnTo>
                    <a:pt x="256222" y="450342"/>
                  </a:lnTo>
                  <a:lnTo>
                    <a:pt x="293465" y="394240"/>
                  </a:lnTo>
                  <a:lnTo>
                    <a:pt x="330708" y="338233"/>
                  </a:lnTo>
                  <a:lnTo>
                    <a:pt x="346710" y="314230"/>
                  </a:lnTo>
                  <a:lnTo>
                    <a:pt x="357854" y="293942"/>
                  </a:lnTo>
                  <a:lnTo>
                    <a:pt x="368998" y="273653"/>
                  </a:lnTo>
                  <a:lnTo>
                    <a:pt x="347663" y="236411"/>
                  </a:lnTo>
                  <a:lnTo>
                    <a:pt x="312896" y="201739"/>
                  </a:lnTo>
                  <a:lnTo>
                    <a:pt x="285655" y="176784"/>
                  </a:lnTo>
                  <a:lnTo>
                    <a:pt x="262700" y="152305"/>
                  </a:lnTo>
                  <a:lnTo>
                    <a:pt x="201739" y="84106"/>
                  </a:lnTo>
                  <a:lnTo>
                    <a:pt x="191071" y="65437"/>
                  </a:lnTo>
                  <a:lnTo>
                    <a:pt x="193167" y="48387"/>
                  </a:lnTo>
                  <a:lnTo>
                    <a:pt x="181356" y="38291"/>
                  </a:lnTo>
                  <a:lnTo>
                    <a:pt x="170116" y="23908"/>
                  </a:lnTo>
                  <a:lnTo>
                    <a:pt x="176498" y="7429"/>
                  </a:lnTo>
                  <a:lnTo>
                    <a:pt x="151447" y="0"/>
                  </a:lnTo>
                  <a:lnTo>
                    <a:pt x="123730" y="13907"/>
                  </a:lnTo>
                  <a:lnTo>
                    <a:pt x="101822" y="15526"/>
                  </a:lnTo>
                  <a:lnTo>
                    <a:pt x="75152" y="20860"/>
                  </a:lnTo>
                  <a:lnTo>
                    <a:pt x="58103" y="18764"/>
                  </a:lnTo>
                  <a:lnTo>
                    <a:pt x="0" y="33242"/>
                  </a:lnTo>
                  <a:lnTo>
                    <a:pt x="11716" y="43339"/>
                  </a:lnTo>
                  <a:lnTo>
                    <a:pt x="27241" y="58293"/>
                  </a:lnTo>
                  <a:lnTo>
                    <a:pt x="46958" y="73724"/>
                  </a:lnTo>
                  <a:lnTo>
                    <a:pt x="63055" y="84296"/>
                  </a:lnTo>
                  <a:lnTo>
                    <a:pt x="62579" y="123254"/>
                  </a:lnTo>
                  <a:lnTo>
                    <a:pt x="64675" y="140875"/>
                  </a:lnTo>
                  <a:lnTo>
                    <a:pt x="70580" y="163259"/>
                  </a:lnTo>
                  <a:lnTo>
                    <a:pt x="91440" y="170117"/>
                  </a:lnTo>
                  <a:lnTo>
                    <a:pt x="89345" y="187166"/>
                  </a:lnTo>
                  <a:lnTo>
                    <a:pt x="114967" y="190309"/>
                  </a:lnTo>
                  <a:lnTo>
                    <a:pt x="104299" y="206312"/>
                  </a:lnTo>
                  <a:lnTo>
                    <a:pt x="106489" y="223933"/>
                  </a:lnTo>
                  <a:lnTo>
                    <a:pt x="95821" y="239935"/>
                  </a:lnTo>
                  <a:lnTo>
                    <a:pt x="89440" y="256508"/>
                  </a:lnTo>
                  <a:lnTo>
                    <a:pt x="70771" y="267176"/>
                  </a:lnTo>
                  <a:lnTo>
                    <a:pt x="51625" y="282130"/>
                  </a:lnTo>
                  <a:lnTo>
                    <a:pt x="40957" y="298133"/>
                  </a:lnTo>
                  <a:lnTo>
                    <a:pt x="84201" y="333756"/>
                  </a:lnTo>
                  <a:lnTo>
                    <a:pt x="104013" y="349187"/>
                  </a:lnTo>
                  <a:lnTo>
                    <a:pt x="120015" y="359855"/>
                  </a:lnTo>
                  <a:lnTo>
                    <a:pt x="136588" y="366236"/>
                  </a:lnTo>
                  <a:lnTo>
                    <a:pt x="153162" y="372618"/>
                  </a:lnTo>
                  <a:lnTo>
                    <a:pt x="168593" y="387477"/>
                  </a:lnTo>
                  <a:lnTo>
                    <a:pt x="183642" y="406717"/>
                  </a:lnTo>
                  <a:lnTo>
                    <a:pt x="194786" y="421100"/>
                  </a:lnTo>
                  <a:lnTo>
                    <a:pt x="201263" y="439198"/>
                  </a:lnTo>
                  <a:lnTo>
                    <a:pt x="203454" y="456724"/>
                  </a:lnTo>
                  <a:lnTo>
                    <a:pt x="209835" y="474917"/>
                  </a:lnTo>
                  <a:lnTo>
                    <a:pt x="203454" y="491395"/>
                  </a:lnTo>
                  <a:lnTo>
                    <a:pt x="209931" y="509492"/>
                  </a:lnTo>
                  <a:lnTo>
                    <a:pt x="213646" y="514350"/>
                  </a:lnTo>
                  <a:lnTo>
                    <a:pt x="213646" y="514350"/>
                  </a:lnTo>
                  <a:lnTo>
                    <a:pt x="213646" y="5143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67A251B9-157F-36EF-F438-6131CA7C452D}"/>
                </a:ext>
              </a:extLst>
            </p:cNvPr>
            <p:cNvSpPr/>
            <p:nvPr/>
          </p:nvSpPr>
          <p:spPr>
            <a:xfrm>
              <a:off x="2070982" y="12872"/>
              <a:ext cx="922612" cy="860218"/>
            </a:xfrm>
            <a:custGeom>
              <a:avLst/>
              <a:gdLst>
                <a:gd name="connsiteX0" fmla="*/ 138303 w 547877"/>
                <a:gd name="connsiteY0" fmla="*/ 510826 h 510825"/>
                <a:gd name="connsiteX1" fmla="*/ 175451 w 547877"/>
                <a:gd name="connsiteY1" fmla="*/ 489395 h 510825"/>
                <a:gd name="connsiteX2" fmla="*/ 187643 w 547877"/>
                <a:gd name="connsiteY2" fmla="*/ 460629 h 510825"/>
                <a:gd name="connsiteX3" fmla="*/ 182308 w 547877"/>
                <a:gd name="connsiteY3" fmla="*/ 433959 h 510825"/>
                <a:gd name="connsiteX4" fmla="*/ 197168 w 547877"/>
                <a:gd name="connsiteY4" fmla="*/ 418433 h 510825"/>
                <a:gd name="connsiteX5" fmla="*/ 207264 w 547877"/>
                <a:gd name="connsiteY5" fmla="*/ 441389 h 510825"/>
                <a:gd name="connsiteX6" fmla="*/ 217456 w 547877"/>
                <a:gd name="connsiteY6" fmla="*/ 464248 h 510825"/>
                <a:gd name="connsiteX7" fmla="*/ 237554 w 547877"/>
                <a:gd name="connsiteY7" fmla="*/ 440722 h 510825"/>
                <a:gd name="connsiteX8" fmla="*/ 261461 w 547877"/>
                <a:gd name="connsiteY8" fmla="*/ 422053 h 510825"/>
                <a:gd name="connsiteX9" fmla="*/ 294418 w 547877"/>
                <a:gd name="connsiteY9" fmla="*/ 400050 h 510825"/>
                <a:gd name="connsiteX10" fmla="*/ 312420 w 547877"/>
                <a:gd name="connsiteY10" fmla="*/ 393668 h 510825"/>
                <a:gd name="connsiteX11" fmla="*/ 326803 w 547877"/>
                <a:gd name="connsiteY11" fmla="*/ 417100 h 510825"/>
                <a:gd name="connsiteX12" fmla="*/ 341662 w 547877"/>
                <a:gd name="connsiteY12" fmla="*/ 436245 h 510825"/>
                <a:gd name="connsiteX13" fmla="*/ 357092 w 547877"/>
                <a:gd name="connsiteY13" fmla="*/ 416433 h 510825"/>
                <a:gd name="connsiteX14" fmla="*/ 359188 w 547877"/>
                <a:gd name="connsiteY14" fmla="*/ 399383 h 510825"/>
                <a:gd name="connsiteX15" fmla="*/ 369761 w 547877"/>
                <a:gd name="connsiteY15" fmla="*/ 383381 h 510825"/>
                <a:gd name="connsiteX16" fmla="*/ 384143 w 547877"/>
                <a:gd name="connsiteY16" fmla="*/ 372142 h 510825"/>
                <a:gd name="connsiteX17" fmla="*/ 399002 w 547877"/>
                <a:gd name="connsiteY17" fmla="*/ 391287 h 510825"/>
                <a:gd name="connsiteX18" fmla="*/ 401098 w 547877"/>
                <a:gd name="connsiteY18" fmla="*/ 408908 h 510825"/>
                <a:gd name="connsiteX19" fmla="*/ 386239 w 547877"/>
                <a:gd name="connsiteY19" fmla="*/ 424434 h 510825"/>
                <a:gd name="connsiteX20" fmla="*/ 408051 w 547877"/>
                <a:gd name="connsiteY20" fmla="*/ 422815 h 510825"/>
                <a:gd name="connsiteX21" fmla="*/ 445770 w 547877"/>
                <a:gd name="connsiteY21" fmla="*/ 431768 h 510825"/>
                <a:gd name="connsiteX22" fmla="*/ 449485 w 547877"/>
                <a:gd name="connsiteY22" fmla="*/ 401860 h 510825"/>
                <a:gd name="connsiteX23" fmla="*/ 460057 w 547877"/>
                <a:gd name="connsiteY23" fmla="*/ 385858 h 510825"/>
                <a:gd name="connsiteX24" fmla="*/ 462153 w 547877"/>
                <a:gd name="connsiteY24" fmla="*/ 368808 h 510825"/>
                <a:gd name="connsiteX25" fmla="*/ 474345 w 547877"/>
                <a:gd name="connsiteY25" fmla="*/ 339947 h 510825"/>
                <a:gd name="connsiteX26" fmla="*/ 477012 w 547877"/>
                <a:gd name="connsiteY26" fmla="*/ 318611 h 510825"/>
                <a:gd name="connsiteX27" fmla="*/ 480631 w 547877"/>
                <a:gd name="connsiteY27" fmla="*/ 254032 h 510825"/>
                <a:gd name="connsiteX28" fmla="*/ 497681 w 547877"/>
                <a:gd name="connsiteY28" fmla="*/ 256127 h 510825"/>
                <a:gd name="connsiteX29" fmla="*/ 515112 w 547877"/>
                <a:gd name="connsiteY29" fmla="*/ 219266 h 510825"/>
                <a:gd name="connsiteX30" fmla="*/ 526256 w 547877"/>
                <a:gd name="connsiteY30" fmla="*/ 198977 h 510825"/>
                <a:gd name="connsiteX31" fmla="*/ 534733 w 547877"/>
                <a:gd name="connsiteY31" fmla="*/ 165354 h 510825"/>
                <a:gd name="connsiteX32" fmla="*/ 531495 w 547877"/>
                <a:gd name="connsiteY32" fmla="*/ 121539 h 510825"/>
                <a:gd name="connsiteX33" fmla="*/ 537877 w 547877"/>
                <a:gd name="connsiteY33" fmla="*/ 70294 h 510825"/>
                <a:gd name="connsiteX34" fmla="*/ 547878 w 547877"/>
                <a:gd name="connsiteY34" fmla="*/ 23908 h 510825"/>
                <a:gd name="connsiteX35" fmla="*/ 416147 w 547877"/>
                <a:gd name="connsiteY35" fmla="*/ 7620 h 510825"/>
                <a:gd name="connsiteX36" fmla="*/ 343376 w 547877"/>
                <a:gd name="connsiteY36" fmla="*/ 2953 h 510825"/>
                <a:gd name="connsiteX37" fmla="*/ 274320 w 547877"/>
                <a:gd name="connsiteY37" fmla="*/ 3143 h 510825"/>
                <a:gd name="connsiteX38" fmla="*/ 248793 w 547877"/>
                <a:gd name="connsiteY38" fmla="*/ 0 h 510825"/>
                <a:gd name="connsiteX39" fmla="*/ 216979 w 547877"/>
                <a:gd name="connsiteY39" fmla="*/ 13430 h 510825"/>
                <a:gd name="connsiteX40" fmla="*/ 194120 w 547877"/>
                <a:gd name="connsiteY40" fmla="*/ 23527 h 510825"/>
                <a:gd name="connsiteX41" fmla="*/ 183547 w 547877"/>
                <a:gd name="connsiteY41" fmla="*/ 39624 h 510825"/>
                <a:gd name="connsiteX42" fmla="*/ 171355 w 547877"/>
                <a:gd name="connsiteY42" fmla="*/ 68485 h 510825"/>
                <a:gd name="connsiteX43" fmla="*/ 154877 w 547877"/>
                <a:gd name="connsiteY43" fmla="*/ 96774 h 510825"/>
                <a:gd name="connsiteX44" fmla="*/ 123063 w 547877"/>
                <a:gd name="connsiteY44" fmla="*/ 144875 h 510825"/>
                <a:gd name="connsiteX45" fmla="*/ 114681 w 547877"/>
                <a:gd name="connsiteY45" fmla="*/ 178499 h 510825"/>
                <a:gd name="connsiteX46" fmla="*/ 111443 w 547877"/>
                <a:gd name="connsiteY46" fmla="*/ 204121 h 510825"/>
                <a:gd name="connsiteX47" fmla="*/ 104585 w 547877"/>
                <a:gd name="connsiteY47" fmla="*/ 224885 h 510825"/>
                <a:gd name="connsiteX48" fmla="*/ 79629 w 547877"/>
                <a:gd name="connsiteY48" fmla="*/ 252222 h 510825"/>
                <a:gd name="connsiteX49" fmla="*/ 58960 w 547877"/>
                <a:gd name="connsiteY49" fmla="*/ 279940 h 510825"/>
                <a:gd name="connsiteX50" fmla="*/ 64865 w 547877"/>
                <a:gd name="connsiteY50" fmla="*/ 302419 h 510825"/>
                <a:gd name="connsiteX51" fmla="*/ 44101 w 547877"/>
                <a:gd name="connsiteY51" fmla="*/ 295466 h 510825"/>
                <a:gd name="connsiteX52" fmla="*/ 18574 w 547877"/>
                <a:gd name="connsiteY52" fmla="*/ 292322 h 510825"/>
                <a:gd name="connsiteX53" fmla="*/ 0 w 547877"/>
                <a:gd name="connsiteY53" fmla="*/ 303086 h 510825"/>
                <a:gd name="connsiteX54" fmla="*/ 14954 w 547877"/>
                <a:gd name="connsiteY54" fmla="*/ 322231 h 510825"/>
                <a:gd name="connsiteX55" fmla="*/ 25527 w 547877"/>
                <a:gd name="connsiteY55" fmla="*/ 340900 h 510825"/>
                <a:gd name="connsiteX56" fmla="*/ 27718 w 547877"/>
                <a:gd name="connsiteY56" fmla="*/ 358521 h 510825"/>
                <a:gd name="connsiteX57" fmla="*/ 29337 w 547877"/>
                <a:gd name="connsiteY57" fmla="*/ 380333 h 510825"/>
                <a:gd name="connsiteX58" fmla="*/ 44768 w 547877"/>
                <a:gd name="connsiteY58" fmla="*/ 395288 h 510825"/>
                <a:gd name="connsiteX59" fmla="*/ 55912 w 547877"/>
                <a:gd name="connsiteY59" fmla="*/ 409670 h 510825"/>
                <a:gd name="connsiteX60" fmla="*/ 76105 w 547877"/>
                <a:gd name="connsiteY60" fmla="*/ 420815 h 510825"/>
                <a:gd name="connsiteX61" fmla="*/ 83058 w 547877"/>
                <a:gd name="connsiteY61" fmla="*/ 434721 h 510825"/>
                <a:gd name="connsiteX62" fmla="*/ 106394 w 547877"/>
                <a:gd name="connsiteY62" fmla="*/ 454914 h 510825"/>
                <a:gd name="connsiteX63" fmla="*/ 108013 w 547877"/>
                <a:gd name="connsiteY63" fmla="*/ 476822 h 510825"/>
                <a:gd name="connsiteX64" fmla="*/ 110204 w 547877"/>
                <a:gd name="connsiteY64" fmla="*/ 494348 h 510825"/>
                <a:gd name="connsiteX65" fmla="*/ 138303 w 547877"/>
                <a:gd name="connsiteY65" fmla="*/ 510826 h 510825"/>
                <a:gd name="connsiteX66" fmla="*/ 138303 w 547877"/>
                <a:gd name="connsiteY66" fmla="*/ 510826 h 510825"/>
                <a:gd name="connsiteX67" fmla="*/ 138303 w 547877"/>
                <a:gd name="connsiteY67" fmla="*/ 510826 h 51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7877" h="510825">
                  <a:moveTo>
                    <a:pt x="138303" y="510826"/>
                  </a:moveTo>
                  <a:lnTo>
                    <a:pt x="175451" y="489395"/>
                  </a:lnTo>
                  <a:lnTo>
                    <a:pt x="187643" y="460629"/>
                  </a:lnTo>
                  <a:lnTo>
                    <a:pt x="182308" y="433959"/>
                  </a:lnTo>
                  <a:lnTo>
                    <a:pt x="197168" y="418433"/>
                  </a:lnTo>
                  <a:lnTo>
                    <a:pt x="207264" y="441389"/>
                  </a:lnTo>
                  <a:lnTo>
                    <a:pt x="217456" y="464248"/>
                  </a:lnTo>
                  <a:lnTo>
                    <a:pt x="237554" y="440722"/>
                  </a:lnTo>
                  <a:lnTo>
                    <a:pt x="261461" y="422053"/>
                  </a:lnTo>
                  <a:lnTo>
                    <a:pt x="294418" y="400050"/>
                  </a:lnTo>
                  <a:lnTo>
                    <a:pt x="312420" y="393668"/>
                  </a:lnTo>
                  <a:lnTo>
                    <a:pt x="326803" y="417100"/>
                  </a:lnTo>
                  <a:lnTo>
                    <a:pt x="341662" y="436245"/>
                  </a:lnTo>
                  <a:lnTo>
                    <a:pt x="357092" y="416433"/>
                  </a:lnTo>
                  <a:lnTo>
                    <a:pt x="359188" y="399383"/>
                  </a:lnTo>
                  <a:lnTo>
                    <a:pt x="369761" y="383381"/>
                  </a:lnTo>
                  <a:lnTo>
                    <a:pt x="384143" y="372142"/>
                  </a:lnTo>
                  <a:lnTo>
                    <a:pt x="399002" y="391287"/>
                  </a:lnTo>
                  <a:lnTo>
                    <a:pt x="401098" y="408908"/>
                  </a:lnTo>
                  <a:lnTo>
                    <a:pt x="386239" y="424434"/>
                  </a:lnTo>
                  <a:lnTo>
                    <a:pt x="408051" y="422815"/>
                  </a:lnTo>
                  <a:lnTo>
                    <a:pt x="445770" y="431768"/>
                  </a:lnTo>
                  <a:lnTo>
                    <a:pt x="449485" y="401860"/>
                  </a:lnTo>
                  <a:lnTo>
                    <a:pt x="460057" y="385858"/>
                  </a:lnTo>
                  <a:lnTo>
                    <a:pt x="462153" y="368808"/>
                  </a:lnTo>
                  <a:lnTo>
                    <a:pt x="474345" y="339947"/>
                  </a:lnTo>
                  <a:lnTo>
                    <a:pt x="477012" y="318611"/>
                  </a:lnTo>
                  <a:lnTo>
                    <a:pt x="480631" y="254032"/>
                  </a:lnTo>
                  <a:lnTo>
                    <a:pt x="497681" y="256127"/>
                  </a:lnTo>
                  <a:lnTo>
                    <a:pt x="515112" y="219266"/>
                  </a:lnTo>
                  <a:lnTo>
                    <a:pt x="526256" y="198977"/>
                  </a:lnTo>
                  <a:lnTo>
                    <a:pt x="534733" y="165354"/>
                  </a:lnTo>
                  <a:lnTo>
                    <a:pt x="531495" y="121539"/>
                  </a:lnTo>
                  <a:lnTo>
                    <a:pt x="537877" y="70294"/>
                  </a:lnTo>
                  <a:lnTo>
                    <a:pt x="547878" y="23908"/>
                  </a:lnTo>
                  <a:lnTo>
                    <a:pt x="416147" y="7620"/>
                  </a:lnTo>
                  <a:lnTo>
                    <a:pt x="343376" y="2953"/>
                  </a:lnTo>
                  <a:lnTo>
                    <a:pt x="274320" y="3143"/>
                  </a:lnTo>
                  <a:lnTo>
                    <a:pt x="248793" y="0"/>
                  </a:lnTo>
                  <a:lnTo>
                    <a:pt x="216979" y="13430"/>
                  </a:lnTo>
                  <a:lnTo>
                    <a:pt x="194120" y="23527"/>
                  </a:lnTo>
                  <a:lnTo>
                    <a:pt x="183547" y="39624"/>
                  </a:lnTo>
                  <a:lnTo>
                    <a:pt x="171355" y="68485"/>
                  </a:lnTo>
                  <a:lnTo>
                    <a:pt x="154877" y="96774"/>
                  </a:lnTo>
                  <a:lnTo>
                    <a:pt x="123063" y="144875"/>
                  </a:lnTo>
                  <a:lnTo>
                    <a:pt x="114681" y="178499"/>
                  </a:lnTo>
                  <a:lnTo>
                    <a:pt x="111443" y="204121"/>
                  </a:lnTo>
                  <a:lnTo>
                    <a:pt x="104585" y="224885"/>
                  </a:lnTo>
                  <a:lnTo>
                    <a:pt x="79629" y="252222"/>
                  </a:lnTo>
                  <a:lnTo>
                    <a:pt x="58960" y="279940"/>
                  </a:lnTo>
                  <a:lnTo>
                    <a:pt x="64865" y="302419"/>
                  </a:lnTo>
                  <a:lnTo>
                    <a:pt x="44101" y="295466"/>
                  </a:lnTo>
                  <a:lnTo>
                    <a:pt x="18574" y="292322"/>
                  </a:lnTo>
                  <a:lnTo>
                    <a:pt x="0" y="303086"/>
                  </a:lnTo>
                  <a:lnTo>
                    <a:pt x="14954" y="322231"/>
                  </a:lnTo>
                  <a:lnTo>
                    <a:pt x="25527" y="340900"/>
                  </a:lnTo>
                  <a:lnTo>
                    <a:pt x="27718" y="358521"/>
                  </a:lnTo>
                  <a:lnTo>
                    <a:pt x="29337" y="380333"/>
                  </a:lnTo>
                  <a:lnTo>
                    <a:pt x="44768" y="395288"/>
                  </a:lnTo>
                  <a:lnTo>
                    <a:pt x="55912" y="409670"/>
                  </a:lnTo>
                  <a:lnTo>
                    <a:pt x="76105" y="420815"/>
                  </a:lnTo>
                  <a:lnTo>
                    <a:pt x="83058" y="434721"/>
                  </a:lnTo>
                  <a:lnTo>
                    <a:pt x="106394" y="454914"/>
                  </a:lnTo>
                  <a:lnTo>
                    <a:pt x="108013" y="476822"/>
                  </a:lnTo>
                  <a:lnTo>
                    <a:pt x="110204" y="494348"/>
                  </a:lnTo>
                  <a:lnTo>
                    <a:pt x="138303" y="510826"/>
                  </a:lnTo>
                  <a:lnTo>
                    <a:pt x="138303" y="510826"/>
                  </a:lnTo>
                  <a:lnTo>
                    <a:pt x="138303" y="5108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87E295FA-5768-CE7D-B508-ADAD835AD1A0}"/>
                </a:ext>
              </a:extLst>
            </p:cNvPr>
            <p:cNvSpPr/>
            <p:nvPr/>
          </p:nvSpPr>
          <p:spPr>
            <a:xfrm>
              <a:off x="3963047" y="1798752"/>
              <a:ext cx="587701" cy="598287"/>
            </a:xfrm>
            <a:custGeom>
              <a:avLst/>
              <a:gdLst>
                <a:gd name="connsiteX0" fmla="*/ 46196 w 348996"/>
                <a:gd name="connsiteY0" fmla="*/ 355283 h 355282"/>
                <a:gd name="connsiteX1" fmla="*/ 69056 w 348996"/>
                <a:gd name="connsiteY1" fmla="*/ 345186 h 355282"/>
                <a:gd name="connsiteX2" fmla="*/ 95631 w 348996"/>
                <a:gd name="connsiteY2" fmla="*/ 339852 h 355282"/>
                <a:gd name="connsiteX3" fmla="*/ 117443 w 348996"/>
                <a:gd name="connsiteY3" fmla="*/ 338233 h 355282"/>
                <a:gd name="connsiteX4" fmla="*/ 142970 w 348996"/>
                <a:gd name="connsiteY4" fmla="*/ 341376 h 355282"/>
                <a:gd name="connsiteX5" fmla="*/ 172212 w 348996"/>
                <a:gd name="connsiteY5" fmla="*/ 314897 h 355282"/>
                <a:gd name="connsiteX6" fmla="*/ 210979 w 348996"/>
                <a:gd name="connsiteY6" fmla="*/ 280892 h 355282"/>
                <a:gd name="connsiteX7" fmla="*/ 241268 w 348996"/>
                <a:gd name="connsiteY7" fmla="*/ 245840 h 355282"/>
                <a:gd name="connsiteX8" fmla="*/ 261461 w 348996"/>
                <a:gd name="connsiteY8" fmla="*/ 222504 h 355282"/>
                <a:gd name="connsiteX9" fmla="*/ 302323 w 348996"/>
                <a:gd name="connsiteY9" fmla="*/ 171545 h 355282"/>
                <a:gd name="connsiteX10" fmla="*/ 317182 w 348996"/>
                <a:gd name="connsiteY10" fmla="*/ 156210 h 355282"/>
                <a:gd name="connsiteX11" fmla="*/ 338424 w 348996"/>
                <a:gd name="connsiteY11" fmla="*/ 124301 h 355282"/>
                <a:gd name="connsiteX12" fmla="*/ 336328 w 348996"/>
                <a:gd name="connsiteY12" fmla="*/ 106871 h 355282"/>
                <a:gd name="connsiteX13" fmla="*/ 338424 w 348996"/>
                <a:gd name="connsiteY13" fmla="*/ 89916 h 355282"/>
                <a:gd name="connsiteX14" fmla="*/ 348996 w 348996"/>
                <a:gd name="connsiteY14" fmla="*/ 73914 h 355282"/>
                <a:gd name="connsiteX15" fmla="*/ 346806 w 348996"/>
                <a:gd name="connsiteY15" fmla="*/ 56483 h 355282"/>
                <a:gd name="connsiteX16" fmla="*/ 330803 w 348996"/>
                <a:gd name="connsiteY16" fmla="*/ 45910 h 355282"/>
                <a:gd name="connsiteX17" fmla="*/ 332899 w 348996"/>
                <a:gd name="connsiteY17" fmla="*/ 28861 h 355282"/>
                <a:gd name="connsiteX18" fmla="*/ 335566 w 348996"/>
                <a:gd name="connsiteY18" fmla="*/ 7715 h 355282"/>
                <a:gd name="connsiteX19" fmla="*/ 264223 w 348996"/>
                <a:gd name="connsiteY19" fmla="*/ 24765 h 355282"/>
                <a:gd name="connsiteX20" fmla="*/ 241935 w 348996"/>
                <a:gd name="connsiteY20" fmla="*/ 30575 h 355282"/>
                <a:gd name="connsiteX21" fmla="*/ 183832 w 348996"/>
                <a:gd name="connsiteY21" fmla="*/ 10478 h 355282"/>
                <a:gd name="connsiteX22" fmla="*/ 166783 w 348996"/>
                <a:gd name="connsiteY22" fmla="*/ 8382 h 355282"/>
                <a:gd name="connsiteX23" fmla="*/ 150305 w 348996"/>
                <a:gd name="connsiteY23" fmla="*/ 2096 h 355282"/>
                <a:gd name="connsiteX24" fmla="*/ 133255 w 348996"/>
                <a:gd name="connsiteY24" fmla="*/ 0 h 355282"/>
                <a:gd name="connsiteX25" fmla="*/ 110395 w 348996"/>
                <a:gd name="connsiteY25" fmla="*/ 10097 h 355282"/>
                <a:gd name="connsiteX26" fmla="*/ 93345 w 348996"/>
                <a:gd name="connsiteY26" fmla="*/ 7906 h 355282"/>
                <a:gd name="connsiteX27" fmla="*/ 79534 w 348996"/>
                <a:gd name="connsiteY27" fmla="*/ 14859 h 355282"/>
                <a:gd name="connsiteX28" fmla="*/ 85916 w 348996"/>
                <a:gd name="connsiteY28" fmla="*/ 32861 h 355282"/>
                <a:gd name="connsiteX29" fmla="*/ 69437 w 348996"/>
                <a:gd name="connsiteY29" fmla="*/ 26575 h 355282"/>
                <a:gd name="connsiteX30" fmla="*/ 51911 w 348996"/>
                <a:gd name="connsiteY30" fmla="*/ 28670 h 355282"/>
                <a:gd name="connsiteX31" fmla="*/ 36386 w 348996"/>
                <a:gd name="connsiteY31" fmla="*/ 13811 h 355282"/>
                <a:gd name="connsiteX32" fmla="*/ 18288 w 348996"/>
                <a:gd name="connsiteY32" fmla="*/ 20193 h 355282"/>
                <a:gd name="connsiteX33" fmla="*/ 4001 w 348996"/>
                <a:gd name="connsiteY33" fmla="*/ 31337 h 355282"/>
                <a:gd name="connsiteX34" fmla="*/ 1905 w 348996"/>
                <a:gd name="connsiteY34" fmla="*/ 48387 h 355282"/>
                <a:gd name="connsiteX35" fmla="*/ 4001 w 348996"/>
                <a:gd name="connsiteY35" fmla="*/ 65818 h 355282"/>
                <a:gd name="connsiteX36" fmla="*/ 15240 w 348996"/>
                <a:gd name="connsiteY36" fmla="*/ 80105 h 355282"/>
                <a:gd name="connsiteX37" fmla="*/ 8382 w 348996"/>
                <a:gd name="connsiteY37" fmla="*/ 100870 h 355282"/>
                <a:gd name="connsiteX38" fmla="*/ 6287 w 348996"/>
                <a:gd name="connsiteY38" fmla="*/ 117824 h 355282"/>
                <a:gd name="connsiteX39" fmla="*/ 4191 w 348996"/>
                <a:gd name="connsiteY39" fmla="*/ 134779 h 355282"/>
                <a:gd name="connsiteX40" fmla="*/ 0 w 348996"/>
                <a:gd name="connsiteY40" fmla="*/ 168688 h 355282"/>
                <a:gd name="connsiteX41" fmla="*/ 8668 w 348996"/>
                <a:gd name="connsiteY41" fmla="*/ 238697 h 355282"/>
                <a:gd name="connsiteX42" fmla="*/ 16764 w 348996"/>
                <a:gd name="connsiteY42" fmla="*/ 278416 h 355282"/>
                <a:gd name="connsiteX43" fmla="*/ 46196 w 348996"/>
                <a:gd name="connsiteY43" fmla="*/ 355283 h 355282"/>
                <a:gd name="connsiteX44" fmla="*/ 46196 w 348996"/>
                <a:gd name="connsiteY44" fmla="*/ 355283 h 355282"/>
                <a:gd name="connsiteX45" fmla="*/ 46196 w 348996"/>
                <a:gd name="connsiteY45" fmla="*/ 35528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48996" h="355282">
                  <a:moveTo>
                    <a:pt x="46196" y="355283"/>
                  </a:moveTo>
                  <a:lnTo>
                    <a:pt x="69056" y="345186"/>
                  </a:lnTo>
                  <a:lnTo>
                    <a:pt x="95631" y="339852"/>
                  </a:lnTo>
                  <a:lnTo>
                    <a:pt x="117443" y="338233"/>
                  </a:lnTo>
                  <a:lnTo>
                    <a:pt x="142970" y="341376"/>
                  </a:lnTo>
                  <a:lnTo>
                    <a:pt x="172212" y="314897"/>
                  </a:lnTo>
                  <a:lnTo>
                    <a:pt x="210979" y="280892"/>
                  </a:lnTo>
                  <a:lnTo>
                    <a:pt x="241268" y="245840"/>
                  </a:lnTo>
                  <a:lnTo>
                    <a:pt x="261461" y="222504"/>
                  </a:lnTo>
                  <a:lnTo>
                    <a:pt x="302323" y="171545"/>
                  </a:lnTo>
                  <a:lnTo>
                    <a:pt x="317182" y="156210"/>
                  </a:lnTo>
                  <a:lnTo>
                    <a:pt x="338424" y="124301"/>
                  </a:lnTo>
                  <a:lnTo>
                    <a:pt x="336328" y="106871"/>
                  </a:lnTo>
                  <a:lnTo>
                    <a:pt x="338424" y="89916"/>
                  </a:lnTo>
                  <a:lnTo>
                    <a:pt x="348996" y="73914"/>
                  </a:lnTo>
                  <a:lnTo>
                    <a:pt x="346806" y="56483"/>
                  </a:lnTo>
                  <a:lnTo>
                    <a:pt x="330803" y="45910"/>
                  </a:lnTo>
                  <a:lnTo>
                    <a:pt x="332899" y="28861"/>
                  </a:lnTo>
                  <a:lnTo>
                    <a:pt x="335566" y="7715"/>
                  </a:lnTo>
                  <a:lnTo>
                    <a:pt x="264223" y="24765"/>
                  </a:lnTo>
                  <a:lnTo>
                    <a:pt x="241935" y="30575"/>
                  </a:lnTo>
                  <a:lnTo>
                    <a:pt x="183832" y="10478"/>
                  </a:lnTo>
                  <a:lnTo>
                    <a:pt x="166783" y="8382"/>
                  </a:lnTo>
                  <a:lnTo>
                    <a:pt x="150305" y="2096"/>
                  </a:lnTo>
                  <a:lnTo>
                    <a:pt x="133255" y="0"/>
                  </a:lnTo>
                  <a:lnTo>
                    <a:pt x="110395" y="10097"/>
                  </a:lnTo>
                  <a:lnTo>
                    <a:pt x="93345" y="7906"/>
                  </a:lnTo>
                  <a:lnTo>
                    <a:pt x="79534" y="14859"/>
                  </a:lnTo>
                  <a:lnTo>
                    <a:pt x="85916" y="32861"/>
                  </a:lnTo>
                  <a:lnTo>
                    <a:pt x="69437" y="26575"/>
                  </a:lnTo>
                  <a:lnTo>
                    <a:pt x="51911" y="28670"/>
                  </a:lnTo>
                  <a:lnTo>
                    <a:pt x="36386" y="13811"/>
                  </a:lnTo>
                  <a:lnTo>
                    <a:pt x="18288" y="20193"/>
                  </a:lnTo>
                  <a:lnTo>
                    <a:pt x="4001" y="31337"/>
                  </a:lnTo>
                  <a:lnTo>
                    <a:pt x="1905" y="48387"/>
                  </a:lnTo>
                  <a:lnTo>
                    <a:pt x="4001" y="65818"/>
                  </a:lnTo>
                  <a:lnTo>
                    <a:pt x="15240" y="80105"/>
                  </a:lnTo>
                  <a:lnTo>
                    <a:pt x="8382" y="100870"/>
                  </a:lnTo>
                  <a:lnTo>
                    <a:pt x="6287" y="117824"/>
                  </a:lnTo>
                  <a:lnTo>
                    <a:pt x="4191" y="134779"/>
                  </a:lnTo>
                  <a:lnTo>
                    <a:pt x="0" y="168688"/>
                  </a:lnTo>
                  <a:lnTo>
                    <a:pt x="8668" y="238697"/>
                  </a:lnTo>
                  <a:lnTo>
                    <a:pt x="16764" y="278416"/>
                  </a:lnTo>
                  <a:lnTo>
                    <a:pt x="46196" y="355283"/>
                  </a:lnTo>
                  <a:lnTo>
                    <a:pt x="46196" y="355283"/>
                  </a:lnTo>
                  <a:lnTo>
                    <a:pt x="46196" y="3552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4DF352AF-F6EC-AFD3-FB89-DF8AD4813A53}"/>
                </a:ext>
              </a:extLst>
            </p:cNvPr>
            <p:cNvSpPr/>
            <p:nvPr/>
          </p:nvSpPr>
          <p:spPr>
            <a:xfrm>
              <a:off x="3314074" y="1726251"/>
              <a:ext cx="725323" cy="727247"/>
            </a:xfrm>
            <a:custGeom>
              <a:avLst/>
              <a:gdLst>
                <a:gd name="connsiteX0" fmla="*/ 167354 w 430720"/>
                <a:gd name="connsiteY0" fmla="*/ 431863 h 431863"/>
                <a:gd name="connsiteX1" fmla="*/ 204121 w 430720"/>
                <a:gd name="connsiteY1" fmla="*/ 414814 h 431863"/>
                <a:gd name="connsiteX2" fmla="*/ 230696 w 430720"/>
                <a:gd name="connsiteY2" fmla="*/ 409384 h 431863"/>
                <a:gd name="connsiteX3" fmla="*/ 296132 w 430720"/>
                <a:gd name="connsiteY3" fmla="*/ 404527 h 431863"/>
                <a:gd name="connsiteX4" fmla="*/ 430721 w 430720"/>
                <a:gd name="connsiteY4" fmla="*/ 399574 h 431863"/>
                <a:gd name="connsiteX5" fmla="*/ 401383 w 430720"/>
                <a:gd name="connsiteY5" fmla="*/ 322517 h 431863"/>
                <a:gd name="connsiteX6" fmla="*/ 391763 w 430720"/>
                <a:gd name="connsiteY6" fmla="*/ 295370 h 431863"/>
                <a:gd name="connsiteX7" fmla="*/ 384048 w 430720"/>
                <a:gd name="connsiteY7" fmla="*/ 182118 h 431863"/>
                <a:gd name="connsiteX8" fmla="*/ 395192 w 430720"/>
                <a:gd name="connsiteY8" fmla="*/ 161925 h 431863"/>
                <a:gd name="connsiteX9" fmla="*/ 389382 w 430720"/>
                <a:gd name="connsiteY9" fmla="*/ 139541 h 431863"/>
                <a:gd name="connsiteX10" fmla="*/ 399955 w 430720"/>
                <a:gd name="connsiteY10" fmla="*/ 123634 h 431863"/>
                <a:gd name="connsiteX11" fmla="*/ 379190 w 430720"/>
                <a:gd name="connsiteY11" fmla="*/ 116681 h 431863"/>
                <a:gd name="connsiteX12" fmla="*/ 381286 w 430720"/>
                <a:gd name="connsiteY12" fmla="*/ 99727 h 431863"/>
                <a:gd name="connsiteX13" fmla="*/ 388144 w 430720"/>
                <a:gd name="connsiteY13" fmla="*/ 78962 h 431863"/>
                <a:gd name="connsiteX14" fmla="*/ 381762 w 430720"/>
                <a:gd name="connsiteY14" fmla="*/ 60865 h 431863"/>
                <a:gd name="connsiteX15" fmla="*/ 356235 w 430720"/>
                <a:gd name="connsiteY15" fmla="*/ 57721 h 431863"/>
                <a:gd name="connsiteX16" fmla="*/ 340233 w 430720"/>
                <a:gd name="connsiteY16" fmla="*/ 47149 h 431863"/>
                <a:gd name="connsiteX17" fmla="*/ 319469 w 430720"/>
                <a:gd name="connsiteY17" fmla="*/ 40291 h 431863"/>
                <a:gd name="connsiteX18" fmla="*/ 278987 w 430720"/>
                <a:gd name="connsiteY18" fmla="*/ 18002 h 431863"/>
                <a:gd name="connsiteX19" fmla="*/ 258223 w 430720"/>
                <a:gd name="connsiteY19" fmla="*/ 11049 h 431863"/>
                <a:gd name="connsiteX20" fmla="*/ 242221 w 430720"/>
                <a:gd name="connsiteY20" fmla="*/ 476 h 431863"/>
                <a:gd name="connsiteX21" fmla="*/ 215646 w 430720"/>
                <a:gd name="connsiteY21" fmla="*/ 5810 h 431863"/>
                <a:gd name="connsiteX22" fmla="*/ 203359 w 430720"/>
                <a:gd name="connsiteY22" fmla="*/ 0 h 431863"/>
                <a:gd name="connsiteX23" fmla="*/ 181546 w 430720"/>
                <a:gd name="connsiteY23" fmla="*/ 1619 h 431863"/>
                <a:gd name="connsiteX24" fmla="*/ 150686 w 430720"/>
                <a:gd name="connsiteY24" fmla="*/ 6477 h 431863"/>
                <a:gd name="connsiteX25" fmla="*/ 129445 w 430720"/>
                <a:gd name="connsiteY25" fmla="*/ 3810 h 431863"/>
                <a:gd name="connsiteX26" fmla="*/ 110776 w 430720"/>
                <a:gd name="connsiteY26" fmla="*/ 14478 h 431863"/>
                <a:gd name="connsiteX27" fmla="*/ 96488 w 430720"/>
                <a:gd name="connsiteY27" fmla="*/ 25717 h 431863"/>
                <a:gd name="connsiteX28" fmla="*/ 78391 w 430720"/>
                <a:gd name="connsiteY28" fmla="*/ 32099 h 431863"/>
                <a:gd name="connsiteX29" fmla="*/ 51340 w 430720"/>
                <a:gd name="connsiteY29" fmla="*/ 76295 h 431863"/>
                <a:gd name="connsiteX30" fmla="*/ 34862 w 430720"/>
                <a:gd name="connsiteY30" fmla="*/ 104489 h 431863"/>
                <a:gd name="connsiteX31" fmla="*/ 8287 w 430720"/>
                <a:gd name="connsiteY31" fmla="*/ 144399 h 431863"/>
                <a:gd name="connsiteX32" fmla="*/ 953 w 430720"/>
                <a:gd name="connsiteY32" fmla="*/ 169354 h 431863"/>
                <a:gd name="connsiteX33" fmla="*/ 3048 w 430720"/>
                <a:gd name="connsiteY33" fmla="*/ 186976 h 431863"/>
                <a:gd name="connsiteX34" fmla="*/ 476 w 430720"/>
                <a:gd name="connsiteY34" fmla="*/ 208217 h 431863"/>
                <a:gd name="connsiteX35" fmla="*/ 6858 w 430720"/>
                <a:gd name="connsiteY35" fmla="*/ 226314 h 431863"/>
                <a:gd name="connsiteX36" fmla="*/ 0 w 430720"/>
                <a:gd name="connsiteY36" fmla="*/ 247079 h 431863"/>
                <a:gd name="connsiteX37" fmla="*/ 22955 w 430720"/>
                <a:gd name="connsiteY37" fmla="*/ 271463 h 431863"/>
                <a:gd name="connsiteX38" fmla="*/ 34099 w 430720"/>
                <a:gd name="connsiteY38" fmla="*/ 285845 h 431863"/>
                <a:gd name="connsiteX39" fmla="*/ 35719 w 430720"/>
                <a:gd name="connsiteY39" fmla="*/ 307562 h 431863"/>
                <a:gd name="connsiteX40" fmla="*/ 33147 w 430720"/>
                <a:gd name="connsiteY40" fmla="*/ 328898 h 431863"/>
                <a:gd name="connsiteX41" fmla="*/ 48006 w 430720"/>
                <a:gd name="connsiteY41" fmla="*/ 347948 h 431863"/>
                <a:gd name="connsiteX42" fmla="*/ 59246 w 430720"/>
                <a:gd name="connsiteY42" fmla="*/ 362331 h 431863"/>
                <a:gd name="connsiteX43" fmla="*/ 80010 w 430720"/>
                <a:gd name="connsiteY43" fmla="*/ 369189 h 431863"/>
                <a:gd name="connsiteX44" fmla="*/ 99155 w 430720"/>
                <a:gd name="connsiteY44" fmla="*/ 388906 h 431863"/>
                <a:gd name="connsiteX45" fmla="*/ 109919 w 430720"/>
                <a:gd name="connsiteY45" fmla="*/ 407480 h 431863"/>
                <a:gd name="connsiteX46" fmla="*/ 126397 w 430720"/>
                <a:gd name="connsiteY46" fmla="*/ 413861 h 431863"/>
                <a:gd name="connsiteX47" fmla="*/ 156210 w 430720"/>
                <a:gd name="connsiteY47" fmla="*/ 417481 h 431863"/>
                <a:gd name="connsiteX48" fmla="*/ 167354 w 430720"/>
                <a:gd name="connsiteY48" fmla="*/ 431863 h 431863"/>
                <a:gd name="connsiteX49" fmla="*/ 167354 w 430720"/>
                <a:gd name="connsiteY49" fmla="*/ 431863 h 431863"/>
                <a:gd name="connsiteX50" fmla="*/ 167354 w 430720"/>
                <a:gd name="connsiteY50" fmla="*/ 431863 h 43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30720" h="431863">
                  <a:moveTo>
                    <a:pt x="167354" y="431863"/>
                  </a:moveTo>
                  <a:lnTo>
                    <a:pt x="204121" y="414814"/>
                  </a:lnTo>
                  <a:lnTo>
                    <a:pt x="230696" y="409384"/>
                  </a:lnTo>
                  <a:lnTo>
                    <a:pt x="296132" y="404527"/>
                  </a:lnTo>
                  <a:lnTo>
                    <a:pt x="430721" y="399574"/>
                  </a:lnTo>
                  <a:lnTo>
                    <a:pt x="401383" y="322517"/>
                  </a:lnTo>
                  <a:lnTo>
                    <a:pt x="391763" y="295370"/>
                  </a:lnTo>
                  <a:lnTo>
                    <a:pt x="384048" y="182118"/>
                  </a:lnTo>
                  <a:lnTo>
                    <a:pt x="395192" y="161925"/>
                  </a:lnTo>
                  <a:lnTo>
                    <a:pt x="389382" y="139541"/>
                  </a:lnTo>
                  <a:lnTo>
                    <a:pt x="399955" y="123634"/>
                  </a:lnTo>
                  <a:lnTo>
                    <a:pt x="379190" y="116681"/>
                  </a:lnTo>
                  <a:lnTo>
                    <a:pt x="381286" y="99727"/>
                  </a:lnTo>
                  <a:lnTo>
                    <a:pt x="388144" y="78962"/>
                  </a:lnTo>
                  <a:lnTo>
                    <a:pt x="381762" y="60865"/>
                  </a:lnTo>
                  <a:lnTo>
                    <a:pt x="356235" y="57721"/>
                  </a:lnTo>
                  <a:lnTo>
                    <a:pt x="340233" y="47149"/>
                  </a:lnTo>
                  <a:lnTo>
                    <a:pt x="319469" y="40291"/>
                  </a:lnTo>
                  <a:lnTo>
                    <a:pt x="278987" y="18002"/>
                  </a:lnTo>
                  <a:lnTo>
                    <a:pt x="258223" y="11049"/>
                  </a:lnTo>
                  <a:lnTo>
                    <a:pt x="242221" y="476"/>
                  </a:lnTo>
                  <a:lnTo>
                    <a:pt x="215646" y="5810"/>
                  </a:lnTo>
                  <a:lnTo>
                    <a:pt x="203359" y="0"/>
                  </a:lnTo>
                  <a:lnTo>
                    <a:pt x="181546" y="1619"/>
                  </a:lnTo>
                  <a:lnTo>
                    <a:pt x="150686" y="6477"/>
                  </a:lnTo>
                  <a:lnTo>
                    <a:pt x="129445" y="3810"/>
                  </a:lnTo>
                  <a:lnTo>
                    <a:pt x="110776" y="14478"/>
                  </a:lnTo>
                  <a:lnTo>
                    <a:pt x="96488" y="25717"/>
                  </a:lnTo>
                  <a:lnTo>
                    <a:pt x="78391" y="32099"/>
                  </a:lnTo>
                  <a:lnTo>
                    <a:pt x="51340" y="76295"/>
                  </a:lnTo>
                  <a:lnTo>
                    <a:pt x="34862" y="104489"/>
                  </a:lnTo>
                  <a:lnTo>
                    <a:pt x="8287" y="144399"/>
                  </a:lnTo>
                  <a:lnTo>
                    <a:pt x="953" y="169354"/>
                  </a:lnTo>
                  <a:lnTo>
                    <a:pt x="3048" y="186976"/>
                  </a:lnTo>
                  <a:lnTo>
                    <a:pt x="476" y="208217"/>
                  </a:lnTo>
                  <a:lnTo>
                    <a:pt x="6858" y="226314"/>
                  </a:lnTo>
                  <a:lnTo>
                    <a:pt x="0" y="247079"/>
                  </a:lnTo>
                  <a:lnTo>
                    <a:pt x="22955" y="271463"/>
                  </a:lnTo>
                  <a:lnTo>
                    <a:pt x="34099" y="285845"/>
                  </a:lnTo>
                  <a:lnTo>
                    <a:pt x="35719" y="307562"/>
                  </a:lnTo>
                  <a:lnTo>
                    <a:pt x="33147" y="328898"/>
                  </a:lnTo>
                  <a:lnTo>
                    <a:pt x="48006" y="347948"/>
                  </a:lnTo>
                  <a:lnTo>
                    <a:pt x="59246" y="362331"/>
                  </a:lnTo>
                  <a:lnTo>
                    <a:pt x="80010" y="369189"/>
                  </a:lnTo>
                  <a:lnTo>
                    <a:pt x="99155" y="388906"/>
                  </a:lnTo>
                  <a:lnTo>
                    <a:pt x="109919" y="407480"/>
                  </a:lnTo>
                  <a:lnTo>
                    <a:pt x="126397" y="413861"/>
                  </a:lnTo>
                  <a:lnTo>
                    <a:pt x="156210" y="417481"/>
                  </a:lnTo>
                  <a:lnTo>
                    <a:pt x="167354" y="431863"/>
                  </a:lnTo>
                  <a:lnTo>
                    <a:pt x="167354" y="431863"/>
                  </a:lnTo>
                  <a:lnTo>
                    <a:pt x="167354" y="43186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4EF231F-4EEB-649E-579D-DE954FB4CA3B}"/>
                </a:ext>
              </a:extLst>
            </p:cNvPr>
            <p:cNvSpPr/>
            <p:nvPr/>
          </p:nvSpPr>
          <p:spPr>
            <a:xfrm>
              <a:off x="2325374" y="638587"/>
              <a:ext cx="944588" cy="857010"/>
            </a:xfrm>
            <a:custGeom>
              <a:avLst/>
              <a:gdLst>
                <a:gd name="connsiteX0" fmla="*/ 429959 w 560927"/>
                <a:gd name="connsiteY0" fmla="*/ 508921 h 508920"/>
                <a:gd name="connsiteX1" fmla="*/ 452342 w 560927"/>
                <a:gd name="connsiteY1" fmla="*/ 503015 h 508920"/>
                <a:gd name="connsiteX2" fmla="*/ 486918 w 560927"/>
                <a:gd name="connsiteY2" fmla="*/ 503015 h 508920"/>
                <a:gd name="connsiteX3" fmla="*/ 493300 w 560927"/>
                <a:gd name="connsiteY3" fmla="*/ 486442 h 508920"/>
                <a:gd name="connsiteX4" fmla="*/ 560927 w 560927"/>
                <a:gd name="connsiteY4" fmla="*/ 499205 h 508920"/>
                <a:gd name="connsiteX5" fmla="*/ 556641 w 560927"/>
                <a:gd name="connsiteY5" fmla="*/ 463963 h 508920"/>
                <a:gd name="connsiteX6" fmla="*/ 545402 w 560927"/>
                <a:gd name="connsiteY6" fmla="*/ 449675 h 508920"/>
                <a:gd name="connsiteX7" fmla="*/ 549117 w 560927"/>
                <a:gd name="connsiteY7" fmla="*/ 419767 h 508920"/>
                <a:gd name="connsiteX8" fmla="*/ 537401 w 560927"/>
                <a:gd name="connsiteY8" fmla="*/ 409670 h 508920"/>
                <a:gd name="connsiteX9" fmla="*/ 536258 w 560927"/>
                <a:gd name="connsiteY9" fmla="*/ 383572 h 508920"/>
                <a:gd name="connsiteX10" fmla="*/ 534162 w 560927"/>
                <a:gd name="connsiteY10" fmla="*/ 366046 h 508920"/>
                <a:gd name="connsiteX11" fmla="*/ 527685 w 560927"/>
                <a:gd name="connsiteY11" fmla="*/ 347948 h 508920"/>
                <a:gd name="connsiteX12" fmla="*/ 518636 w 560927"/>
                <a:gd name="connsiteY12" fmla="*/ 316516 h 508920"/>
                <a:gd name="connsiteX13" fmla="*/ 517017 w 560927"/>
                <a:gd name="connsiteY13" fmla="*/ 294704 h 508920"/>
                <a:gd name="connsiteX14" fmla="*/ 492347 w 560927"/>
                <a:gd name="connsiteY14" fmla="*/ 213741 h 508920"/>
                <a:gd name="connsiteX15" fmla="*/ 494443 w 560927"/>
                <a:gd name="connsiteY15" fmla="*/ 196691 h 508920"/>
                <a:gd name="connsiteX16" fmla="*/ 476250 w 560927"/>
                <a:gd name="connsiteY16" fmla="*/ 168497 h 508920"/>
                <a:gd name="connsiteX17" fmla="*/ 474631 w 560927"/>
                <a:gd name="connsiteY17" fmla="*/ 146685 h 508920"/>
                <a:gd name="connsiteX18" fmla="*/ 468725 w 560927"/>
                <a:gd name="connsiteY18" fmla="*/ 124301 h 508920"/>
                <a:gd name="connsiteX19" fmla="*/ 459677 w 560927"/>
                <a:gd name="connsiteY19" fmla="*/ 92869 h 508920"/>
                <a:gd name="connsiteX20" fmla="*/ 441484 w 560927"/>
                <a:gd name="connsiteY20" fmla="*/ 64675 h 508920"/>
                <a:gd name="connsiteX21" fmla="*/ 418529 w 560927"/>
                <a:gd name="connsiteY21" fmla="*/ 40196 h 508920"/>
                <a:gd name="connsiteX22" fmla="*/ 388716 w 560927"/>
                <a:gd name="connsiteY22" fmla="*/ 36481 h 508920"/>
                <a:gd name="connsiteX23" fmla="*/ 377000 w 560927"/>
                <a:gd name="connsiteY23" fmla="*/ 26384 h 508920"/>
                <a:gd name="connsiteX24" fmla="*/ 350330 w 560927"/>
                <a:gd name="connsiteY24" fmla="*/ 31814 h 508920"/>
                <a:gd name="connsiteX25" fmla="*/ 346710 w 560927"/>
                <a:gd name="connsiteY25" fmla="*/ 61627 h 508920"/>
                <a:gd name="connsiteX26" fmla="*/ 331756 w 560927"/>
                <a:gd name="connsiteY26" fmla="*/ 77057 h 508920"/>
                <a:gd name="connsiteX27" fmla="*/ 321659 w 560927"/>
                <a:gd name="connsiteY27" fmla="*/ 54197 h 508920"/>
                <a:gd name="connsiteX28" fmla="*/ 327470 w 560927"/>
                <a:gd name="connsiteY28" fmla="*/ 41910 h 508920"/>
                <a:gd name="connsiteX29" fmla="*/ 325850 w 560927"/>
                <a:gd name="connsiteY29" fmla="*/ 20098 h 508920"/>
                <a:gd name="connsiteX30" fmla="*/ 304038 w 560927"/>
                <a:gd name="connsiteY30" fmla="*/ 21717 h 508920"/>
                <a:gd name="connsiteX31" fmla="*/ 295561 w 560927"/>
                <a:gd name="connsiteY31" fmla="*/ 55340 h 508920"/>
                <a:gd name="connsiteX32" fmla="*/ 265652 w 560927"/>
                <a:gd name="connsiteY32" fmla="*/ 51626 h 508920"/>
                <a:gd name="connsiteX33" fmla="*/ 238506 w 560927"/>
                <a:gd name="connsiteY33" fmla="*/ 61246 h 508920"/>
                <a:gd name="connsiteX34" fmla="*/ 250222 w 560927"/>
                <a:gd name="connsiteY34" fmla="*/ 36767 h 508920"/>
                <a:gd name="connsiteX35" fmla="*/ 248031 w 560927"/>
                <a:gd name="connsiteY35" fmla="*/ 19145 h 508920"/>
                <a:gd name="connsiteX36" fmla="*/ 233077 w 560927"/>
                <a:gd name="connsiteY36" fmla="*/ 0 h 508920"/>
                <a:gd name="connsiteX37" fmla="*/ 218789 w 560927"/>
                <a:gd name="connsiteY37" fmla="*/ 11240 h 508920"/>
                <a:gd name="connsiteX38" fmla="*/ 208121 w 560927"/>
                <a:gd name="connsiteY38" fmla="*/ 27242 h 508920"/>
                <a:gd name="connsiteX39" fmla="*/ 206026 w 560927"/>
                <a:gd name="connsiteY39" fmla="*/ 44291 h 508920"/>
                <a:gd name="connsiteX40" fmla="*/ 199644 w 560927"/>
                <a:gd name="connsiteY40" fmla="*/ 60770 h 508920"/>
                <a:gd name="connsiteX41" fmla="*/ 178879 w 560927"/>
                <a:gd name="connsiteY41" fmla="*/ 53912 h 508920"/>
                <a:gd name="connsiteX42" fmla="*/ 177737 w 560927"/>
                <a:gd name="connsiteY42" fmla="*/ 27813 h 508920"/>
                <a:gd name="connsiteX43" fmla="*/ 143161 w 560927"/>
                <a:gd name="connsiteY43" fmla="*/ 27813 h 508920"/>
                <a:gd name="connsiteX44" fmla="*/ 110109 w 560927"/>
                <a:gd name="connsiteY44" fmla="*/ 49721 h 508920"/>
                <a:gd name="connsiteX45" fmla="*/ 86201 w 560927"/>
                <a:gd name="connsiteY45" fmla="*/ 68390 h 508920"/>
                <a:gd name="connsiteX46" fmla="*/ 79343 w 560927"/>
                <a:gd name="connsiteY46" fmla="*/ 89249 h 508920"/>
                <a:gd name="connsiteX47" fmla="*/ 58484 w 560927"/>
                <a:gd name="connsiteY47" fmla="*/ 82296 h 508920"/>
                <a:gd name="connsiteX48" fmla="*/ 57436 w 560927"/>
                <a:gd name="connsiteY48" fmla="*/ 56198 h 508920"/>
                <a:gd name="connsiteX49" fmla="*/ 36100 w 560927"/>
                <a:gd name="connsiteY49" fmla="*/ 53626 h 508920"/>
                <a:gd name="connsiteX50" fmla="*/ 36195 w 560927"/>
                <a:gd name="connsiteY50" fmla="*/ 88202 h 508920"/>
                <a:gd name="connsiteX51" fmla="*/ 23908 w 560927"/>
                <a:gd name="connsiteY51" fmla="*/ 116967 h 508920"/>
                <a:gd name="connsiteX52" fmla="*/ 0 w 560927"/>
                <a:gd name="connsiteY52" fmla="*/ 135636 h 508920"/>
                <a:gd name="connsiteX53" fmla="*/ 11811 w 560927"/>
                <a:gd name="connsiteY53" fmla="*/ 180403 h 508920"/>
                <a:gd name="connsiteX54" fmla="*/ 23622 w 560927"/>
                <a:gd name="connsiteY54" fmla="*/ 225171 h 508920"/>
                <a:gd name="connsiteX55" fmla="*/ 36386 w 560927"/>
                <a:gd name="connsiteY55" fmla="*/ 261366 h 508920"/>
                <a:gd name="connsiteX56" fmla="*/ 51911 w 560927"/>
                <a:gd name="connsiteY56" fmla="*/ 276225 h 508920"/>
                <a:gd name="connsiteX57" fmla="*/ 61532 w 560927"/>
                <a:gd name="connsiteY57" fmla="*/ 303371 h 508920"/>
                <a:gd name="connsiteX58" fmla="*/ 76962 w 560927"/>
                <a:gd name="connsiteY58" fmla="*/ 318230 h 508920"/>
                <a:gd name="connsiteX59" fmla="*/ 104204 w 560927"/>
                <a:gd name="connsiteY59" fmla="*/ 343281 h 508920"/>
                <a:gd name="connsiteX60" fmla="*/ 119634 w 560927"/>
                <a:gd name="connsiteY60" fmla="*/ 358140 h 508920"/>
                <a:gd name="connsiteX61" fmla="*/ 151638 w 560927"/>
                <a:gd name="connsiteY61" fmla="*/ 379381 h 508920"/>
                <a:gd name="connsiteX62" fmla="*/ 191167 w 560927"/>
                <a:gd name="connsiteY62" fmla="*/ 410242 h 508920"/>
                <a:gd name="connsiteX63" fmla="*/ 210312 w 560927"/>
                <a:gd name="connsiteY63" fmla="*/ 429959 h 508920"/>
                <a:gd name="connsiteX64" fmla="*/ 238601 w 560927"/>
                <a:gd name="connsiteY64" fmla="*/ 446437 h 508920"/>
                <a:gd name="connsiteX65" fmla="*/ 257842 w 560927"/>
                <a:gd name="connsiteY65" fmla="*/ 466058 h 508920"/>
                <a:gd name="connsiteX66" fmla="*/ 273844 w 560927"/>
                <a:gd name="connsiteY66" fmla="*/ 476726 h 508920"/>
                <a:gd name="connsiteX67" fmla="*/ 299371 w 560927"/>
                <a:gd name="connsiteY67" fmla="*/ 479870 h 508920"/>
                <a:gd name="connsiteX68" fmla="*/ 332423 w 560927"/>
                <a:gd name="connsiteY68" fmla="*/ 492633 h 508920"/>
                <a:gd name="connsiteX69" fmla="*/ 358045 w 560927"/>
                <a:gd name="connsiteY69" fmla="*/ 495776 h 508920"/>
                <a:gd name="connsiteX70" fmla="*/ 396335 w 560927"/>
                <a:gd name="connsiteY70" fmla="*/ 500444 h 508920"/>
                <a:gd name="connsiteX71" fmla="*/ 417671 w 560927"/>
                <a:gd name="connsiteY71" fmla="*/ 503111 h 508920"/>
                <a:gd name="connsiteX72" fmla="*/ 429959 w 560927"/>
                <a:gd name="connsiteY72" fmla="*/ 508921 h 508920"/>
                <a:gd name="connsiteX73" fmla="*/ 429959 w 560927"/>
                <a:gd name="connsiteY73" fmla="*/ 508921 h 508920"/>
                <a:gd name="connsiteX74" fmla="*/ 429959 w 560927"/>
                <a:gd name="connsiteY74" fmla="*/ 508921 h 50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60927" h="508920">
                  <a:moveTo>
                    <a:pt x="429959" y="508921"/>
                  </a:moveTo>
                  <a:lnTo>
                    <a:pt x="452342" y="503015"/>
                  </a:lnTo>
                  <a:lnTo>
                    <a:pt x="486918" y="503015"/>
                  </a:lnTo>
                  <a:lnTo>
                    <a:pt x="493300" y="486442"/>
                  </a:lnTo>
                  <a:lnTo>
                    <a:pt x="560927" y="499205"/>
                  </a:lnTo>
                  <a:lnTo>
                    <a:pt x="556641" y="463963"/>
                  </a:lnTo>
                  <a:lnTo>
                    <a:pt x="545402" y="449675"/>
                  </a:lnTo>
                  <a:lnTo>
                    <a:pt x="549117" y="419767"/>
                  </a:lnTo>
                  <a:lnTo>
                    <a:pt x="537401" y="409670"/>
                  </a:lnTo>
                  <a:lnTo>
                    <a:pt x="536258" y="383572"/>
                  </a:lnTo>
                  <a:lnTo>
                    <a:pt x="534162" y="366046"/>
                  </a:lnTo>
                  <a:lnTo>
                    <a:pt x="527685" y="347948"/>
                  </a:lnTo>
                  <a:lnTo>
                    <a:pt x="518636" y="316516"/>
                  </a:lnTo>
                  <a:lnTo>
                    <a:pt x="517017" y="294704"/>
                  </a:lnTo>
                  <a:lnTo>
                    <a:pt x="492347" y="213741"/>
                  </a:lnTo>
                  <a:lnTo>
                    <a:pt x="494443" y="196691"/>
                  </a:lnTo>
                  <a:lnTo>
                    <a:pt x="476250" y="168497"/>
                  </a:lnTo>
                  <a:lnTo>
                    <a:pt x="474631" y="146685"/>
                  </a:lnTo>
                  <a:lnTo>
                    <a:pt x="468725" y="124301"/>
                  </a:lnTo>
                  <a:lnTo>
                    <a:pt x="459677" y="92869"/>
                  </a:lnTo>
                  <a:lnTo>
                    <a:pt x="441484" y="64675"/>
                  </a:lnTo>
                  <a:lnTo>
                    <a:pt x="418529" y="40196"/>
                  </a:lnTo>
                  <a:lnTo>
                    <a:pt x="388716" y="36481"/>
                  </a:lnTo>
                  <a:lnTo>
                    <a:pt x="377000" y="26384"/>
                  </a:lnTo>
                  <a:lnTo>
                    <a:pt x="350330" y="31814"/>
                  </a:lnTo>
                  <a:lnTo>
                    <a:pt x="346710" y="61627"/>
                  </a:lnTo>
                  <a:lnTo>
                    <a:pt x="331756" y="77057"/>
                  </a:lnTo>
                  <a:lnTo>
                    <a:pt x="321659" y="54197"/>
                  </a:lnTo>
                  <a:lnTo>
                    <a:pt x="327470" y="41910"/>
                  </a:lnTo>
                  <a:lnTo>
                    <a:pt x="325850" y="20098"/>
                  </a:lnTo>
                  <a:lnTo>
                    <a:pt x="304038" y="21717"/>
                  </a:lnTo>
                  <a:lnTo>
                    <a:pt x="295561" y="55340"/>
                  </a:lnTo>
                  <a:lnTo>
                    <a:pt x="265652" y="51626"/>
                  </a:lnTo>
                  <a:lnTo>
                    <a:pt x="238506" y="61246"/>
                  </a:lnTo>
                  <a:lnTo>
                    <a:pt x="250222" y="36767"/>
                  </a:lnTo>
                  <a:lnTo>
                    <a:pt x="248031" y="19145"/>
                  </a:lnTo>
                  <a:lnTo>
                    <a:pt x="233077" y="0"/>
                  </a:lnTo>
                  <a:lnTo>
                    <a:pt x="218789" y="11240"/>
                  </a:lnTo>
                  <a:lnTo>
                    <a:pt x="208121" y="27242"/>
                  </a:lnTo>
                  <a:lnTo>
                    <a:pt x="206026" y="44291"/>
                  </a:lnTo>
                  <a:lnTo>
                    <a:pt x="199644" y="60770"/>
                  </a:lnTo>
                  <a:lnTo>
                    <a:pt x="178879" y="53912"/>
                  </a:lnTo>
                  <a:lnTo>
                    <a:pt x="177737" y="27813"/>
                  </a:lnTo>
                  <a:lnTo>
                    <a:pt x="143161" y="27813"/>
                  </a:lnTo>
                  <a:lnTo>
                    <a:pt x="110109" y="49721"/>
                  </a:lnTo>
                  <a:lnTo>
                    <a:pt x="86201" y="68390"/>
                  </a:lnTo>
                  <a:lnTo>
                    <a:pt x="79343" y="89249"/>
                  </a:lnTo>
                  <a:lnTo>
                    <a:pt x="58484" y="82296"/>
                  </a:lnTo>
                  <a:lnTo>
                    <a:pt x="57436" y="56198"/>
                  </a:lnTo>
                  <a:lnTo>
                    <a:pt x="36100" y="53626"/>
                  </a:lnTo>
                  <a:lnTo>
                    <a:pt x="36195" y="88202"/>
                  </a:lnTo>
                  <a:lnTo>
                    <a:pt x="23908" y="116967"/>
                  </a:lnTo>
                  <a:lnTo>
                    <a:pt x="0" y="135636"/>
                  </a:lnTo>
                  <a:lnTo>
                    <a:pt x="11811" y="180403"/>
                  </a:lnTo>
                  <a:lnTo>
                    <a:pt x="23622" y="225171"/>
                  </a:lnTo>
                  <a:lnTo>
                    <a:pt x="36386" y="261366"/>
                  </a:lnTo>
                  <a:lnTo>
                    <a:pt x="51911" y="276225"/>
                  </a:lnTo>
                  <a:lnTo>
                    <a:pt x="61532" y="303371"/>
                  </a:lnTo>
                  <a:lnTo>
                    <a:pt x="76962" y="318230"/>
                  </a:lnTo>
                  <a:lnTo>
                    <a:pt x="104204" y="343281"/>
                  </a:lnTo>
                  <a:lnTo>
                    <a:pt x="119634" y="358140"/>
                  </a:lnTo>
                  <a:lnTo>
                    <a:pt x="151638" y="379381"/>
                  </a:lnTo>
                  <a:lnTo>
                    <a:pt x="191167" y="410242"/>
                  </a:lnTo>
                  <a:lnTo>
                    <a:pt x="210312" y="429959"/>
                  </a:lnTo>
                  <a:lnTo>
                    <a:pt x="238601" y="446437"/>
                  </a:lnTo>
                  <a:lnTo>
                    <a:pt x="257842" y="466058"/>
                  </a:lnTo>
                  <a:lnTo>
                    <a:pt x="273844" y="476726"/>
                  </a:lnTo>
                  <a:lnTo>
                    <a:pt x="299371" y="479870"/>
                  </a:lnTo>
                  <a:lnTo>
                    <a:pt x="332423" y="492633"/>
                  </a:lnTo>
                  <a:lnTo>
                    <a:pt x="358045" y="495776"/>
                  </a:lnTo>
                  <a:lnTo>
                    <a:pt x="396335" y="500444"/>
                  </a:lnTo>
                  <a:lnTo>
                    <a:pt x="417671" y="503111"/>
                  </a:lnTo>
                  <a:lnTo>
                    <a:pt x="429959" y="508921"/>
                  </a:lnTo>
                  <a:lnTo>
                    <a:pt x="429959" y="508921"/>
                  </a:lnTo>
                  <a:lnTo>
                    <a:pt x="429959" y="5089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5894A4D8-AD1B-C512-7EE5-652BCBACCE89}"/>
                </a:ext>
              </a:extLst>
            </p:cNvPr>
            <p:cNvSpPr/>
            <p:nvPr/>
          </p:nvSpPr>
          <p:spPr>
            <a:xfrm>
              <a:off x="2165297" y="2009996"/>
              <a:ext cx="719067" cy="810495"/>
            </a:xfrm>
            <a:custGeom>
              <a:avLst/>
              <a:gdLst>
                <a:gd name="connsiteX0" fmla="*/ 241554 w 427005"/>
                <a:gd name="connsiteY0" fmla="*/ 481298 h 481298"/>
                <a:gd name="connsiteX1" fmla="*/ 252698 w 427005"/>
                <a:gd name="connsiteY1" fmla="*/ 461010 h 481298"/>
                <a:gd name="connsiteX2" fmla="*/ 267557 w 427005"/>
                <a:gd name="connsiteY2" fmla="*/ 445580 h 481298"/>
                <a:gd name="connsiteX3" fmla="*/ 293084 w 427005"/>
                <a:gd name="connsiteY3" fmla="*/ 448723 h 481298"/>
                <a:gd name="connsiteX4" fmla="*/ 304229 w 427005"/>
                <a:gd name="connsiteY4" fmla="*/ 428530 h 481298"/>
                <a:gd name="connsiteX5" fmla="*/ 326517 w 427005"/>
                <a:gd name="connsiteY5" fmla="*/ 422624 h 481298"/>
                <a:gd name="connsiteX6" fmla="*/ 359473 w 427005"/>
                <a:gd name="connsiteY6" fmla="*/ 400717 h 481298"/>
                <a:gd name="connsiteX7" fmla="*/ 375380 w 427005"/>
                <a:gd name="connsiteY7" fmla="*/ 376809 h 481298"/>
                <a:gd name="connsiteX8" fmla="*/ 406717 w 427005"/>
                <a:gd name="connsiteY8" fmla="*/ 367665 h 481298"/>
                <a:gd name="connsiteX9" fmla="*/ 421005 w 427005"/>
                <a:gd name="connsiteY9" fmla="*/ 321850 h 481298"/>
                <a:gd name="connsiteX10" fmla="*/ 418814 w 427005"/>
                <a:gd name="connsiteY10" fmla="*/ 304324 h 481298"/>
                <a:gd name="connsiteX11" fmla="*/ 425101 w 427005"/>
                <a:gd name="connsiteY11" fmla="*/ 253270 h 481298"/>
                <a:gd name="connsiteX12" fmla="*/ 426053 w 427005"/>
                <a:gd name="connsiteY12" fmla="*/ 140970 h 481298"/>
                <a:gd name="connsiteX13" fmla="*/ 424910 w 427005"/>
                <a:gd name="connsiteY13" fmla="*/ 114871 h 481298"/>
                <a:gd name="connsiteX14" fmla="*/ 427006 w 427005"/>
                <a:gd name="connsiteY14" fmla="*/ 97822 h 481298"/>
                <a:gd name="connsiteX15" fmla="*/ 406813 w 427005"/>
                <a:gd name="connsiteY15" fmla="*/ 86677 h 481298"/>
                <a:gd name="connsiteX16" fmla="*/ 390906 w 427005"/>
                <a:gd name="connsiteY16" fmla="*/ 76105 h 481298"/>
                <a:gd name="connsiteX17" fmla="*/ 364807 w 427005"/>
                <a:gd name="connsiteY17" fmla="*/ 77152 h 481298"/>
                <a:gd name="connsiteX18" fmla="*/ 362712 w 427005"/>
                <a:gd name="connsiteY18" fmla="*/ 59626 h 481298"/>
                <a:gd name="connsiteX19" fmla="*/ 336613 w 427005"/>
                <a:gd name="connsiteY19" fmla="*/ 60770 h 481298"/>
                <a:gd name="connsiteX20" fmla="*/ 319659 w 427005"/>
                <a:gd name="connsiteY20" fmla="*/ 58674 h 481298"/>
                <a:gd name="connsiteX21" fmla="*/ 305276 w 427005"/>
                <a:gd name="connsiteY21" fmla="*/ 69818 h 481298"/>
                <a:gd name="connsiteX22" fmla="*/ 294704 w 427005"/>
                <a:gd name="connsiteY22" fmla="*/ 85820 h 481298"/>
                <a:gd name="connsiteX23" fmla="*/ 276130 w 427005"/>
                <a:gd name="connsiteY23" fmla="*/ 96488 h 481298"/>
                <a:gd name="connsiteX24" fmla="*/ 258032 w 427005"/>
                <a:gd name="connsiteY24" fmla="*/ 102965 h 481298"/>
                <a:gd name="connsiteX25" fmla="*/ 256413 w 427005"/>
                <a:gd name="connsiteY25" fmla="*/ 81153 h 481298"/>
                <a:gd name="connsiteX26" fmla="*/ 245173 w 427005"/>
                <a:gd name="connsiteY26" fmla="*/ 66770 h 481298"/>
                <a:gd name="connsiteX27" fmla="*/ 227171 w 427005"/>
                <a:gd name="connsiteY27" fmla="*/ 73152 h 481298"/>
                <a:gd name="connsiteX28" fmla="*/ 208597 w 427005"/>
                <a:gd name="connsiteY28" fmla="*/ 83820 h 481298"/>
                <a:gd name="connsiteX29" fmla="*/ 198406 w 427005"/>
                <a:gd name="connsiteY29" fmla="*/ 60960 h 481298"/>
                <a:gd name="connsiteX30" fmla="*/ 181451 w 427005"/>
                <a:gd name="connsiteY30" fmla="*/ 58864 h 481298"/>
                <a:gd name="connsiteX31" fmla="*/ 170212 w 427005"/>
                <a:gd name="connsiteY31" fmla="*/ 44577 h 481298"/>
                <a:gd name="connsiteX32" fmla="*/ 154781 w 427005"/>
                <a:gd name="connsiteY32" fmla="*/ 29623 h 481298"/>
                <a:gd name="connsiteX33" fmla="*/ 131350 w 427005"/>
                <a:gd name="connsiteY33" fmla="*/ 9525 h 481298"/>
                <a:gd name="connsiteX34" fmla="*/ 54864 w 427005"/>
                <a:gd name="connsiteY34" fmla="*/ 0 h 481298"/>
                <a:gd name="connsiteX35" fmla="*/ 35147 w 427005"/>
                <a:gd name="connsiteY35" fmla="*/ 19241 h 481298"/>
                <a:gd name="connsiteX36" fmla="*/ 22098 w 427005"/>
                <a:gd name="connsiteY36" fmla="*/ 125635 h 481298"/>
                <a:gd name="connsiteX37" fmla="*/ 11430 w 427005"/>
                <a:gd name="connsiteY37" fmla="*/ 141637 h 481298"/>
                <a:gd name="connsiteX38" fmla="*/ 27908 w 427005"/>
                <a:gd name="connsiteY38" fmla="*/ 148018 h 481298"/>
                <a:gd name="connsiteX39" fmla="*/ 7906 w 427005"/>
                <a:gd name="connsiteY39" fmla="*/ 240601 h 481298"/>
                <a:gd name="connsiteX40" fmla="*/ 5239 w 427005"/>
                <a:gd name="connsiteY40" fmla="*/ 261938 h 481298"/>
                <a:gd name="connsiteX41" fmla="*/ 2572 w 427005"/>
                <a:gd name="connsiteY41" fmla="*/ 283178 h 481298"/>
                <a:gd name="connsiteX42" fmla="*/ 0 w 427005"/>
                <a:gd name="connsiteY42" fmla="*/ 304514 h 481298"/>
                <a:gd name="connsiteX43" fmla="*/ 9620 w 427005"/>
                <a:gd name="connsiteY43" fmla="*/ 331660 h 481298"/>
                <a:gd name="connsiteX44" fmla="*/ 16002 w 427005"/>
                <a:gd name="connsiteY44" fmla="*/ 349758 h 481298"/>
                <a:gd name="connsiteX45" fmla="*/ 32575 w 427005"/>
                <a:gd name="connsiteY45" fmla="*/ 390620 h 481298"/>
                <a:gd name="connsiteX46" fmla="*/ 39433 w 427005"/>
                <a:gd name="connsiteY46" fmla="*/ 404527 h 481298"/>
                <a:gd name="connsiteX47" fmla="*/ 54864 w 427005"/>
                <a:gd name="connsiteY47" fmla="*/ 419386 h 481298"/>
                <a:gd name="connsiteX48" fmla="*/ 81439 w 427005"/>
                <a:gd name="connsiteY48" fmla="*/ 413956 h 481298"/>
                <a:gd name="connsiteX49" fmla="*/ 102203 w 427005"/>
                <a:gd name="connsiteY49" fmla="*/ 420910 h 481298"/>
                <a:gd name="connsiteX50" fmla="*/ 119253 w 427005"/>
                <a:gd name="connsiteY50" fmla="*/ 423005 h 481298"/>
                <a:gd name="connsiteX51" fmla="*/ 134112 w 427005"/>
                <a:gd name="connsiteY51" fmla="*/ 442055 h 481298"/>
                <a:gd name="connsiteX52" fmla="*/ 152686 w 427005"/>
                <a:gd name="connsiteY52" fmla="*/ 431387 h 481298"/>
                <a:gd name="connsiteX53" fmla="*/ 170212 w 427005"/>
                <a:gd name="connsiteY53" fmla="*/ 429292 h 481298"/>
                <a:gd name="connsiteX54" fmla="*/ 186214 w 427005"/>
                <a:gd name="connsiteY54" fmla="*/ 439864 h 481298"/>
                <a:gd name="connsiteX55" fmla="*/ 188404 w 427005"/>
                <a:gd name="connsiteY55" fmla="*/ 457486 h 481298"/>
                <a:gd name="connsiteX56" fmla="*/ 204311 w 427005"/>
                <a:gd name="connsiteY56" fmla="*/ 468059 h 481298"/>
                <a:gd name="connsiteX57" fmla="*/ 220313 w 427005"/>
                <a:gd name="connsiteY57" fmla="*/ 478631 h 481298"/>
                <a:gd name="connsiteX58" fmla="*/ 241554 w 427005"/>
                <a:gd name="connsiteY58" fmla="*/ 481298 h 481298"/>
                <a:gd name="connsiteX59" fmla="*/ 241554 w 427005"/>
                <a:gd name="connsiteY59" fmla="*/ 481298 h 481298"/>
                <a:gd name="connsiteX60" fmla="*/ 241554 w 427005"/>
                <a:gd name="connsiteY60" fmla="*/ 481298 h 481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27005" h="481298">
                  <a:moveTo>
                    <a:pt x="241554" y="481298"/>
                  </a:moveTo>
                  <a:lnTo>
                    <a:pt x="252698" y="461010"/>
                  </a:lnTo>
                  <a:lnTo>
                    <a:pt x="267557" y="445580"/>
                  </a:lnTo>
                  <a:lnTo>
                    <a:pt x="293084" y="448723"/>
                  </a:lnTo>
                  <a:lnTo>
                    <a:pt x="304229" y="428530"/>
                  </a:lnTo>
                  <a:lnTo>
                    <a:pt x="326517" y="422624"/>
                  </a:lnTo>
                  <a:lnTo>
                    <a:pt x="359473" y="400717"/>
                  </a:lnTo>
                  <a:lnTo>
                    <a:pt x="375380" y="376809"/>
                  </a:lnTo>
                  <a:lnTo>
                    <a:pt x="406717" y="367665"/>
                  </a:lnTo>
                  <a:lnTo>
                    <a:pt x="421005" y="321850"/>
                  </a:lnTo>
                  <a:lnTo>
                    <a:pt x="418814" y="304324"/>
                  </a:lnTo>
                  <a:lnTo>
                    <a:pt x="425101" y="253270"/>
                  </a:lnTo>
                  <a:lnTo>
                    <a:pt x="426053" y="140970"/>
                  </a:lnTo>
                  <a:lnTo>
                    <a:pt x="424910" y="114871"/>
                  </a:lnTo>
                  <a:lnTo>
                    <a:pt x="427006" y="97822"/>
                  </a:lnTo>
                  <a:lnTo>
                    <a:pt x="406813" y="86677"/>
                  </a:lnTo>
                  <a:lnTo>
                    <a:pt x="390906" y="76105"/>
                  </a:lnTo>
                  <a:lnTo>
                    <a:pt x="364807" y="77152"/>
                  </a:lnTo>
                  <a:lnTo>
                    <a:pt x="362712" y="59626"/>
                  </a:lnTo>
                  <a:lnTo>
                    <a:pt x="336613" y="60770"/>
                  </a:lnTo>
                  <a:lnTo>
                    <a:pt x="319659" y="58674"/>
                  </a:lnTo>
                  <a:lnTo>
                    <a:pt x="305276" y="69818"/>
                  </a:lnTo>
                  <a:lnTo>
                    <a:pt x="294704" y="85820"/>
                  </a:lnTo>
                  <a:lnTo>
                    <a:pt x="276130" y="96488"/>
                  </a:lnTo>
                  <a:lnTo>
                    <a:pt x="258032" y="102965"/>
                  </a:lnTo>
                  <a:lnTo>
                    <a:pt x="256413" y="81153"/>
                  </a:lnTo>
                  <a:lnTo>
                    <a:pt x="245173" y="66770"/>
                  </a:lnTo>
                  <a:lnTo>
                    <a:pt x="227171" y="73152"/>
                  </a:lnTo>
                  <a:lnTo>
                    <a:pt x="208597" y="83820"/>
                  </a:lnTo>
                  <a:lnTo>
                    <a:pt x="198406" y="60960"/>
                  </a:lnTo>
                  <a:lnTo>
                    <a:pt x="181451" y="58864"/>
                  </a:lnTo>
                  <a:lnTo>
                    <a:pt x="170212" y="44577"/>
                  </a:lnTo>
                  <a:lnTo>
                    <a:pt x="154781" y="29623"/>
                  </a:lnTo>
                  <a:lnTo>
                    <a:pt x="131350" y="9525"/>
                  </a:lnTo>
                  <a:lnTo>
                    <a:pt x="54864" y="0"/>
                  </a:lnTo>
                  <a:lnTo>
                    <a:pt x="35147" y="19241"/>
                  </a:lnTo>
                  <a:lnTo>
                    <a:pt x="22098" y="125635"/>
                  </a:lnTo>
                  <a:lnTo>
                    <a:pt x="11430" y="141637"/>
                  </a:lnTo>
                  <a:lnTo>
                    <a:pt x="27908" y="148018"/>
                  </a:lnTo>
                  <a:lnTo>
                    <a:pt x="7906" y="240601"/>
                  </a:lnTo>
                  <a:lnTo>
                    <a:pt x="5239" y="261938"/>
                  </a:lnTo>
                  <a:lnTo>
                    <a:pt x="2572" y="283178"/>
                  </a:lnTo>
                  <a:lnTo>
                    <a:pt x="0" y="304514"/>
                  </a:lnTo>
                  <a:lnTo>
                    <a:pt x="9620" y="331660"/>
                  </a:lnTo>
                  <a:lnTo>
                    <a:pt x="16002" y="349758"/>
                  </a:lnTo>
                  <a:lnTo>
                    <a:pt x="32575" y="390620"/>
                  </a:lnTo>
                  <a:lnTo>
                    <a:pt x="39433" y="404527"/>
                  </a:lnTo>
                  <a:lnTo>
                    <a:pt x="54864" y="419386"/>
                  </a:lnTo>
                  <a:lnTo>
                    <a:pt x="81439" y="413956"/>
                  </a:lnTo>
                  <a:lnTo>
                    <a:pt x="102203" y="420910"/>
                  </a:lnTo>
                  <a:lnTo>
                    <a:pt x="119253" y="423005"/>
                  </a:lnTo>
                  <a:lnTo>
                    <a:pt x="134112" y="442055"/>
                  </a:lnTo>
                  <a:lnTo>
                    <a:pt x="152686" y="431387"/>
                  </a:lnTo>
                  <a:lnTo>
                    <a:pt x="170212" y="429292"/>
                  </a:lnTo>
                  <a:lnTo>
                    <a:pt x="186214" y="439864"/>
                  </a:lnTo>
                  <a:lnTo>
                    <a:pt x="188404" y="457486"/>
                  </a:lnTo>
                  <a:lnTo>
                    <a:pt x="204311" y="468059"/>
                  </a:lnTo>
                  <a:lnTo>
                    <a:pt x="220313" y="478631"/>
                  </a:lnTo>
                  <a:lnTo>
                    <a:pt x="241554" y="481298"/>
                  </a:lnTo>
                  <a:lnTo>
                    <a:pt x="241554" y="481298"/>
                  </a:lnTo>
                  <a:lnTo>
                    <a:pt x="241554" y="4812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75897D6C-518B-3DA2-061B-34B821B26052}"/>
                </a:ext>
              </a:extLst>
            </p:cNvPr>
            <p:cNvSpPr/>
            <p:nvPr/>
          </p:nvSpPr>
          <p:spPr>
            <a:xfrm>
              <a:off x="4246472" y="1908946"/>
              <a:ext cx="873211" cy="873211"/>
            </a:xfrm>
            <a:custGeom>
              <a:avLst/>
              <a:gdLst>
                <a:gd name="connsiteX0" fmla="*/ 204883 w 518541"/>
                <a:gd name="connsiteY0" fmla="*/ 518541 h 518541"/>
                <a:gd name="connsiteX1" fmla="*/ 234125 w 518541"/>
                <a:gd name="connsiteY1" fmla="*/ 457105 h 518541"/>
                <a:gd name="connsiteX2" fmla="*/ 263843 w 518541"/>
                <a:gd name="connsiteY2" fmla="*/ 391478 h 518541"/>
                <a:gd name="connsiteX3" fmla="*/ 279845 w 518541"/>
                <a:gd name="connsiteY3" fmla="*/ 402050 h 518541"/>
                <a:gd name="connsiteX4" fmla="*/ 293751 w 518541"/>
                <a:gd name="connsiteY4" fmla="*/ 395097 h 518541"/>
                <a:gd name="connsiteX5" fmla="*/ 318707 w 518541"/>
                <a:gd name="connsiteY5" fmla="*/ 367855 h 518541"/>
                <a:gd name="connsiteX6" fmla="*/ 298418 w 518541"/>
                <a:gd name="connsiteY6" fmla="*/ 356711 h 518541"/>
                <a:gd name="connsiteX7" fmla="*/ 297371 w 518541"/>
                <a:gd name="connsiteY7" fmla="*/ 330517 h 518541"/>
                <a:gd name="connsiteX8" fmla="*/ 313849 w 518541"/>
                <a:gd name="connsiteY8" fmla="*/ 302228 h 518541"/>
                <a:gd name="connsiteX9" fmla="*/ 336233 w 518541"/>
                <a:gd name="connsiteY9" fmla="*/ 296323 h 518541"/>
                <a:gd name="connsiteX10" fmla="*/ 329755 w 518541"/>
                <a:gd name="connsiteY10" fmla="*/ 278130 h 518541"/>
                <a:gd name="connsiteX11" fmla="*/ 324993 w 518541"/>
                <a:gd name="connsiteY11" fmla="*/ 247174 h 518541"/>
                <a:gd name="connsiteX12" fmla="*/ 358521 w 518541"/>
                <a:gd name="connsiteY12" fmla="*/ 220980 h 518541"/>
                <a:gd name="connsiteX13" fmla="*/ 388239 w 518541"/>
                <a:gd name="connsiteY13" fmla="*/ 190024 h 518541"/>
                <a:gd name="connsiteX14" fmla="*/ 440341 w 518541"/>
                <a:gd name="connsiteY14" fmla="*/ 118396 h 518541"/>
                <a:gd name="connsiteX15" fmla="*/ 518541 w 518541"/>
                <a:gd name="connsiteY15" fmla="*/ 10954 h 518541"/>
                <a:gd name="connsiteX16" fmla="*/ 407765 w 518541"/>
                <a:gd name="connsiteY16" fmla="*/ 32004 h 518541"/>
                <a:gd name="connsiteX17" fmla="*/ 394431 w 518541"/>
                <a:gd name="connsiteY17" fmla="*/ 0 h 518541"/>
                <a:gd name="connsiteX18" fmla="*/ 372046 w 518541"/>
                <a:gd name="connsiteY18" fmla="*/ 5906 h 518541"/>
                <a:gd name="connsiteX19" fmla="*/ 358236 w 518541"/>
                <a:gd name="connsiteY19" fmla="*/ 12859 h 518541"/>
                <a:gd name="connsiteX20" fmla="*/ 333661 w 518541"/>
                <a:gd name="connsiteY20" fmla="*/ 1143 h 518541"/>
                <a:gd name="connsiteX21" fmla="*/ 181833 w 518541"/>
                <a:gd name="connsiteY21" fmla="*/ 4096 h 518541"/>
                <a:gd name="connsiteX22" fmla="*/ 174974 w 518541"/>
                <a:gd name="connsiteY22" fmla="*/ 24955 h 518541"/>
                <a:gd name="connsiteX23" fmla="*/ 164878 w 518541"/>
                <a:gd name="connsiteY23" fmla="*/ 36671 h 518541"/>
                <a:gd name="connsiteX24" fmla="*/ 166497 w 518541"/>
                <a:gd name="connsiteY24" fmla="*/ 58579 h 518541"/>
                <a:gd name="connsiteX25" fmla="*/ 144685 w 518541"/>
                <a:gd name="connsiteY25" fmla="*/ 94869 h 518541"/>
                <a:gd name="connsiteX26" fmla="*/ 48387 w 518541"/>
                <a:gd name="connsiteY26" fmla="*/ 208788 h 518541"/>
                <a:gd name="connsiteX27" fmla="*/ 12764 w 518541"/>
                <a:gd name="connsiteY27" fmla="*/ 252032 h 518541"/>
                <a:gd name="connsiteX28" fmla="*/ 6382 w 518541"/>
                <a:gd name="connsiteY28" fmla="*/ 268605 h 518541"/>
                <a:gd name="connsiteX29" fmla="*/ 0 w 518541"/>
                <a:gd name="connsiteY29" fmla="*/ 285179 h 518541"/>
                <a:gd name="connsiteX30" fmla="*/ 10763 w 518541"/>
                <a:gd name="connsiteY30" fmla="*/ 303847 h 518541"/>
                <a:gd name="connsiteX31" fmla="*/ 26765 w 518541"/>
                <a:gd name="connsiteY31" fmla="*/ 314516 h 518541"/>
                <a:gd name="connsiteX32" fmla="*/ 28385 w 518541"/>
                <a:gd name="connsiteY32" fmla="*/ 336328 h 518541"/>
                <a:gd name="connsiteX33" fmla="*/ 115348 w 518541"/>
                <a:gd name="connsiteY33" fmla="*/ 438150 h 518541"/>
                <a:gd name="connsiteX34" fmla="*/ 142494 w 518541"/>
                <a:gd name="connsiteY34" fmla="*/ 463201 h 518541"/>
                <a:gd name="connsiteX35" fmla="*/ 177165 w 518541"/>
                <a:gd name="connsiteY35" fmla="*/ 497776 h 518541"/>
                <a:gd name="connsiteX36" fmla="*/ 204883 w 518541"/>
                <a:gd name="connsiteY36" fmla="*/ 518541 h 518541"/>
                <a:gd name="connsiteX37" fmla="*/ 204883 w 518541"/>
                <a:gd name="connsiteY37" fmla="*/ 518541 h 518541"/>
                <a:gd name="connsiteX38" fmla="*/ 204883 w 518541"/>
                <a:gd name="connsiteY38" fmla="*/ 518541 h 5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541">
                  <a:moveTo>
                    <a:pt x="204883" y="518541"/>
                  </a:moveTo>
                  <a:lnTo>
                    <a:pt x="234125" y="457105"/>
                  </a:lnTo>
                  <a:lnTo>
                    <a:pt x="263843" y="391478"/>
                  </a:lnTo>
                  <a:lnTo>
                    <a:pt x="279845" y="402050"/>
                  </a:lnTo>
                  <a:lnTo>
                    <a:pt x="293751" y="395097"/>
                  </a:lnTo>
                  <a:lnTo>
                    <a:pt x="318707" y="367855"/>
                  </a:lnTo>
                  <a:lnTo>
                    <a:pt x="298418" y="356711"/>
                  </a:lnTo>
                  <a:lnTo>
                    <a:pt x="297371" y="330517"/>
                  </a:lnTo>
                  <a:lnTo>
                    <a:pt x="313849" y="302228"/>
                  </a:lnTo>
                  <a:lnTo>
                    <a:pt x="336233" y="296323"/>
                  </a:lnTo>
                  <a:lnTo>
                    <a:pt x="329755" y="278130"/>
                  </a:lnTo>
                  <a:lnTo>
                    <a:pt x="324993" y="247174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1" y="0"/>
                  </a:lnTo>
                  <a:lnTo>
                    <a:pt x="372046" y="5906"/>
                  </a:lnTo>
                  <a:lnTo>
                    <a:pt x="358236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5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2"/>
                  </a:lnTo>
                  <a:lnTo>
                    <a:pt x="6382" y="268605"/>
                  </a:lnTo>
                  <a:lnTo>
                    <a:pt x="0" y="285179"/>
                  </a:lnTo>
                  <a:lnTo>
                    <a:pt x="10763" y="303847"/>
                  </a:lnTo>
                  <a:lnTo>
                    <a:pt x="26765" y="314516"/>
                  </a:lnTo>
                  <a:lnTo>
                    <a:pt x="28385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776"/>
                  </a:lnTo>
                  <a:lnTo>
                    <a:pt x="204883" y="518541"/>
                  </a:lnTo>
                  <a:lnTo>
                    <a:pt x="204883" y="518541"/>
                  </a:lnTo>
                  <a:lnTo>
                    <a:pt x="204883" y="518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4BB22F49-0D57-2D1C-9A38-8656CCAF8B64}"/>
                </a:ext>
              </a:extLst>
            </p:cNvPr>
            <p:cNvSpPr/>
            <p:nvPr/>
          </p:nvSpPr>
          <p:spPr>
            <a:xfrm>
              <a:off x="2946760" y="1473143"/>
              <a:ext cx="547119" cy="679449"/>
            </a:xfrm>
            <a:custGeom>
              <a:avLst/>
              <a:gdLst>
                <a:gd name="connsiteX0" fmla="*/ 168688 w 324897"/>
                <a:gd name="connsiteY0" fmla="*/ 403479 h 403479"/>
                <a:gd name="connsiteX1" fmla="*/ 191071 w 324897"/>
                <a:gd name="connsiteY1" fmla="*/ 397574 h 403479"/>
                <a:gd name="connsiteX2" fmla="*/ 213550 w 324897"/>
                <a:gd name="connsiteY2" fmla="*/ 391668 h 403479"/>
                <a:gd name="connsiteX3" fmla="*/ 219932 w 324897"/>
                <a:gd name="connsiteY3" fmla="*/ 375095 h 403479"/>
                <a:gd name="connsiteX4" fmla="*/ 217741 w 324897"/>
                <a:gd name="connsiteY4" fmla="*/ 357473 h 403479"/>
                <a:gd name="connsiteX5" fmla="*/ 216122 w 324897"/>
                <a:gd name="connsiteY5" fmla="*/ 335566 h 403479"/>
                <a:gd name="connsiteX6" fmla="*/ 209645 w 324897"/>
                <a:gd name="connsiteY6" fmla="*/ 317468 h 403479"/>
                <a:gd name="connsiteX7" fmla="*/ 220885 w 324897"/>
                <a:gd name="connsiteY7" fmla="*/ 297180 h 403479"/>
                <a:gd name="connsiteX8" fmla="*/ 247555 w 324897"/>
                <a:gd name="connsiteY8" fmla="*/ 257080 h 403479"/>
                <a:gd name="connsiteX9" fmla="*/ 257651 w 324897"/>
                <a:gd name="connsiteY9" fmla="*/ 245364 h 403479"/>
                <a:gd name="connsiteX10" fmla="*/ 272129 w 324897"/>
                <a:gd name="connsiteY10" fmla="*/ 234125 h 403479"/>
                <a:gd name="connsiteX11" fmla="*/ 296037 w 324897"/>
                <a:gd name="connsiteY11" fmla="*/ 180689 h 403479"/>
                <a:gd name="connsiteX12" fmla="*/ 314230 w 324897"/>
                <a:gd name="connsiteY12" fmla="*/ 174307 h 403479"/>
                <a:gd name="connsiteX13" fmla="*/ 324898 w 324897"/>
                <a:gd name="connsiteY13" fmla="*/ 158210 h 403479"/>
                <a:gd name="connsiteX14" fmla="*/ 322707 w 324897"/>
                <a:gd name="connsiteY14" fmla="*/ 140684 h 403479"/>
                <a:gd name="connsiteX15" fmla="*/ 303466 w 324897"/>
                <a:gd name="connsiteY15" fmla="*/ 120872 h 403479"/>
                <a:gd name="connsiteX16" fmla="*/ 269176 w 324897"/>
                <a:gd name="connsiteY16" fmla="*/ 82010 h 403479"/>
                <a:gd name="connsiteX17" fmla="*/ 257842 w 324897"/>
                <a:gd name="connsiteY17" fmla="*/ 67627 h 403479"/>
                <a:gd name="connsiteX18" fmla="*/ 224123 w 324897"/>
                <a:gd name="connsiteY18" fmla="*/ 24384 h 403479"/>
                <a:gd name="connsiteX19" fmla="*/ 192024 w 324897"/>
                <a:gd name="connsiteY19" fmla="*/ 3143 h 403479"/>
                <a:gd name="connsiteX20" fmla="*/ 170593 w 324897"/>
                <a:gd name="connsiteY20" fmla="*/ 476 h 403479"/>
                <a:gd name="connsiteX21" fmla="*/ 131540 w 324897"/>
                <a:gd name="connsiteY21" fmla="*/ 0 h 403479"/>
                <a:gd name="connsiteX22" fmla="*/ 95726 w 324897"/>
                <a:gd name="connsiteY22" fmla="*/ 8573 h 403479"/>
                <a:gd name="connsiteX23" fmla="*/ 65818 w 324897"/>
                <a:gd name="connsiteY23" fmla="*/ 4858 h 403479"/>
                <a:gd name="connsiteX24" fmla="*/ 59436 w 324897"/>
                <a:gd name="connsiteY24" fmla="*/ 21431 h 403479"/>
                <a:gd name="connsiteX25" fmla="*/ 57340 w 324897"/>
                <a:gd name="connsiteY25" fmla="*/ 38481 h 403479"/>
                <a:gd name="connsiteX26" fmla="*/ 71818 w 324897"/>
                <a:gd name="connsiteY26" fmla="*/ 62008 h 403479"/>
                <a:gd name="connsiteX27" fmla="*/ 54769 w 324897"/>
                <a:gd name="connsiteY27" fmla="*/ 94583 h 403479"/>
                <a:gd name="connsiteX28" fmla="*/ 44101 w 324897"/>
                <a:gd name="connsiteY28" fmla="*/ 110585 h 403479"/>
                <a:gd name="connsiteX29" fmla="*/ 37147 w 324897"/>
                <a:gd name="connsiteY29" fmla="*/ 131445 h 403479"/>
                <a:gd name="connsiteX30" fmla="*/ 31909 w 324897"/>
                <a:gd name="connsiteY30" fmla="*/ 174117 h 403479"/>
                <a:gd name="connsiteX31" fmla="*/ 28765 w 324897"/>
                <a:gd name="connsiteY31" fmla="*/ 199739 h 403479"/>
                <a:gd name="connsiteX32" fmla="*/ 22384 w 324897"/>
                <a:gd name="connsiteY32" fmla="*/ 216313 h 403479"/>
                <a:gd name="connsiteX33" fmla="*/ 24479 w 324897"/>
                <a:gd name="connsiteY33" fmla="*/ 233934 h 403479"/>
                <a:gd name="connsiteX34" fmla="*/ 26670 w 324897"/>
                <a:gd name="connsiteY34" fmla="*/ 251555 h 403479"/>
                <a:gd name="connsiteX35" fmla="*/ 14478 w 324897"/>
                <a:gd name="connsiteY35" fmla="*/ 280321 h 403479"/>
                <a:gd name="connsiteX36" fmla="*/ 0 w 324897"/>
                <a:gd name="connsiteY36" fmla="*/ 291560 h 403479"/>
                <a:gd name="connsiteX37" fmla="*/ 1619 w 324897"/>
                <a:gd name="connsiteY37" fmla="*/ 313468 h 403479"/>
                <a:gd name="connsiteX38" fmla="*/ 17145 w 324897"/>
                <a:gd name="connsiteY38" fmla="*/ 328422 h 403479"/>
                <a:gd name="connsiteX39" fmla="*/ 23622 w 324897"/>
                <a:gd name="connsiteY39" fmla="*/ 346520 h 403479"/>
                <a:gd name="connsiteX40" fmla="*/ 39719 w 324897"/>
                <a:gd name="connsiteY40" fmla="*/ 357188 h 403479"/>
                <a:gd name="connsiteX41" fmla="*/ 55721 w 324897"/>
                <a:gd name="connsiteY41" fmla="*/ 367855 h 403479"/>
                <a:gd name="connsiteX42" fmla="*/ 76105 w 324897"/>
                <a:gd name="connsiteY42" fmla="*/ 379000 h 403479"/>
                <a:gd name="connsiteX43" fmla="*/ 116776 w 324897"/>
                <a:gd name="connsiteY43" fmla="*/ 401384 h 403479"/>
                <a:gd name="connsiteX44" fmla="*/ 138684 w 324897"/>
                <a:gd name="connsiteY44" fmla="*/ 399764 h 403479"/>
                <a:gd name="connsiteX45" fmla="*/ 156305 w 324897"/>
                <a:gd name="connsiteY45" fmla="*/ 397574 h 403479"/>
                <a:gd name="connsiteX46" fmla="*/ 168688 w 324897"/>
                <a:gd name="connsiteY46" fmla="*/ 403479 h 403479"/>
                <a:gd name="connsiteX47" fmla="*/ 168688 w 324897"/>
                <a:gd name="connsiteY47" fmla="*/ 403479 h 403479"/>
                <a:gd name="connsiteX48" fmla="*/ 168688 w 324897"/>
                <a:gd name="connsiteY48" fmla="*/ 403479 h 403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24897" h="403479">
                  <a:moveTo>
                    <a:pt x="168688" y="403479"/>
                  </a:moveTo>
                  <a:lnTo>
                    <a:pt x="191071" y="397574"/>
                  </a:lnTo>
                  <a:lnTo>
                    <a:pt x="213550" y="391668"/>
                  </a:lnTo>
                  <a:lnTo>
                    <a:pt x="219932" y="375095"/>
                  </a:lnTo>
                  <a:lnTo>
                    <a:pt x="217741" y="357473"/>
                  </a:lnTo>
                  <a:lnTo>
                    <a:pt x="216122" y="335566"/>
                  </a:lnTo>
                  <a:lnTo>
                    <a:pt x="209645" y="317468"/>
                  </a:lnTo>
                  <a:lnTo>
                    <a:pt x="220885" y="297180"/>
                  </a:lnTo>
                  <a:lnTo>
                    <a:pt x="247555" y="257080"/>
                  </a:lnTo>
                  <a:lnTo>
                    <a:pt x="257651" y="245364"/>
                  </a:lnTo>
                  <a:lnTo>
                    <a:pt x="272129" y="234125"/>
                  </a:lnTo>
                  <a:lnTo>
                    <a:pt x="296037" y="180689"/>
                  </a:lnTo>
                  <a:lnTo>
                    <a:pt x="314230" y="174307"/>
                  </a:lnTo>
                  <a:lnTo>
                    <a:pt x="324898" y="158210"/>
                  </a:lnTo>
                  <a:lnTo>
                    <a:pt x="322707" y="140684"/>
                  </a:lnTo>
                  <a:lnTo>
                    <a:pt x="303466" y="120872"/>
                  </a:lnTo>
                  <a:lnTo>
                    <a:pt x="269176" y="82010"/>
                  </a:lnTo>
                  <a:lnTo>
                    <a:pt x="257842" y="67627"/>
                  </a:lnTo>
                  <a:lnTo>
                    <a:pt x="224123" y="24384"/>
                  </a:lnTo>
                  <a:lnTo>
                    <a:pt x="192024" y="3143"/>
                  </a:lnTo>
                  <a:lnTo>
                    <a:pt x="170593" y="476"/>
                  </a:lnTo>
                  <a:lnTo>
                    <a:pt x="131540" y="0"/>
                  </a:lnTo>
                  <a:lnTo>
                    <a:pt x="95726" y="8573"/>
                  </a:lnTo>
                  <a:lnTo>
                    <a:pt x="65818" y="4858"/>
                  </a:lnTo>
                  <a:lnTo>
                    <a:pt x="59436" y="21431"/>
                  </a:lnTo>
                  <a:lnTo>
                    <a:pt x="57340" y="38481"/>
                  </a:lnTo>
                  <a:lnTo>
                    <a:pt x="71818" y="62008"/>
                  </a:lnTo>
                  <a:lnTo>
                    <a:pt x="54769" y="94583"/>
                  </a:lnTo>
                  <a:lnTo>
                    <a:pt x="44101" y="110585"/>
                  </a:lnTo>
                  <a:lnTo>
                    <a:pt x="37147" y="131445"/>
                  </a:lnTo>
                  <a:lnTo>
                    <a:pt x="31909" y="174117"/>
                  </a:lnTo>
                  <a:lnTo>
                    <a:pt x="28765" y="199739"/>
                  </a:lnTo>
                  <a:lnTo>
                    <a:pt x="22384" y="216313"/>
                  </a:lnTo>
                  <a:lnTo>
                    <a:pt x="24479" y="233934"/>
                  </a:lnTo>
                  <a:lnTo>
                    <a:pt x="26670" y="251555"/>
                  </a:lnTo>
                  <a:lnTo>
                    <a:pt x="14478" y="280321"/>
                  </a:lnTo>
                  <a:lnTo>
                    <a:pt x="0" y="291560"/>
                  </a:lnTo>
                  <a:lnTo>
                    <a:pt x="1619" y="313468"/>
                  </a:lnTo>
                  <a:lnTo>
                    <a:pt x="17145" y="328422"/>
                  </a:lnTo>
                  <a:lnTo>
                    <a:pt x="23622" y="346520"/>
                  </a:lnTo>
                  <a:lnTo>
                    <a:pt x="39719" y="357188"/>
                  </a:lnTo>
                  <a:lnTo>
                    <a:pt x="55721" y="367855"/>
                  </a:lnTo>
                  <a:lnTo>
                    <a:pt x="76105" y="379000"/>
                  </a:lnTo>
                  <a:lnTo>
                    <a:pt x="116776" y="401384"/>
                  </a:lnTo>
                  <a:lnTo>
                    <a:pt x="138684" y="399764"/>
                  </a:lnTo>
                  <a:lnTo>
                    <a:pt x="156305" y="397574"/>
                  </a:lnTo>
                  <a:lnTo>
                    <a:pt x="168688" y="403479"/>
                  </a:lnTo>
                  <a:lnTo>
                    <a:pt x="168688" y="403479"/>
                  </a:lnTo>
                  <a:lnTo>
                    <a:pt x="168688" y="4034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11317996-3A0D-5872-943D-0A2B5C89FA72}"/>
                </a:ext>
              </a:extLst>
            </p:cNvPr>
            <p:cNvSpPr/>
            <p:nvPr/>
          </p:nvSpPr>
          <p:spPr>
            <a:xfrm>
              <a:off x="2816516" y="2027479"/>
              <a:ext cx="676240" cy="880107"/>
            </a:xfrm>
            <a:custGeom>
              <a:avLst/>
              <a:gdLst>
                <a:gd name="connsiteX0" fmla="*/ 363474 w 401573"/>
                <a:gd name="connsiteY0" fmla="*/ 522637 h 522636"/>
                <a:gd name="connsiteX1" fmla="*/ 366046 w 401573"/>
                <a:gd name="connsiteY1" fmla="*/ 501396 h 522636"/>
                <a:gd name="connsiteX2" fmla="*/ 377190 w 401573"/>
                <a:gd name="connsiteY2" fmla="*/ 481108 h 522636"/>
                <a:gd name="connsiteX3" fmla="*/ 394144 w 401573"/>
                <a:gd name="connsiteY3" fmla="*/ 448532 h 522636"/>
                <a:gd name="connsiteX4" fmla="*/ 401574 w 401573"/>
                <a:gd name="connsiteY4" fmla="*/ 423482 h 522636"/>
                <a:gd name="connsiteX5" fmla="*/ 395192 w 401573"/>
                <a:gd name="connsiteY5" fmla="*/ 405384 h 522636"/>
                <a:gd name="connsiteX6" fmla="*/ 387667 w 401573"/>
                <a:gd name="connsiteY6" fmla="*/ 326612 h 522636"/>
                <a:gd name="connsiteX7" fmla="*/ 395002 w 401573"/>
                <a:gd name="connsiteY7" fmla="*/ 266891 h 522636"/>
                <a:gd name="connsiteX8" fmla="*/ 401383 w 401573"/>
                <a:gd name="connsiteY8" fmla="*/ 250317 h 522636"/>
                <a:gd name="connsiteX9" fmla="*/ 399193 w 401573"/>
                <a:gd name="connsiteY9" fmla="*/ 232791 h 522636"/>
                <a:gd name="connsiteX10" fmla="*/ 397573 w 401573"/>
                <a:gd name="connsiteY10" fmla="*/ 210979 h 522636"/>
                <a:gd name="connsiteX11" fmla="*/ 376333 w 401573"/>
                <a:gd name="connsiteY11" fmla="*/ 208312 h 522636"/>
                <a:gd name="connsiteX12" fmla="*/ 369951 w 401573"/>
                <a:gd name="connsiteY12" fmla="*/ 190214 h 522636"/>
                <a:gd name="connsiteX13" fmla="*/ 349758 w 401573"/>
                <a:gd name="connsiteY13" fmla="*/ 179070 h 522636"/>
                <a:gd name="connsiteX14" fmla="*/ 334327 w 401573"/>
                <a:gd name="connsiteY14" fmla="*/ 164211 h 522636"/>
                <a:gd name="connsiteX15" fmla="*/ 328993 w 401573"/>
                <a:gd name="connsiteY15" fmla="*/ 137541 h 522636"/>
                <a:gd name="connsiteX16" fmla="*/ 331089 w 401573"/>
                <a:gd name="connsiteY16" fmla="*/ 120491 h 522636"/>
                <a:gd name="connsiteX17" fmla="*/ 319945 w 401573"/>
                <a:gd name="connsiteY17" fmla="*/ 106108 h 522636"/>
                <a:gd name="connsiteX18" fmla="*/ 307181 w 401573"/>
                <a:gd name="connsiteY18" fmla="*/ 69913 h 522636"/>
                <a:gd name="connsiteX19" fmla="*/ 291751 w 401573"/>
                <a:gd name="connsiteY19" fmla="*/ 55054 h 522636"/>
                <a:gd name="connsiteX20" fmla="*/ 273177 w 401573"/>
                <a:gd name="connsiteY20" fmla="*/ 65722 h 522636"/>
                <a:gd name="connsiteX21" fmla="*/ 251365 w 401573"/>
                <a:gd name="connsiteY21" fmla="*/ 67342 h 522636"/>
                <a:gd name="connsiteX22" fmla="*/ 233839 w 401573"/>
                <a:gd name="connsiteY22" fmla="*/ 69533 h 522636"/>
                <a:gd name="connsiteX23" fmla="*/ 194596 w 401573"/>
                <a:gd name="connsiteY23" fmla="*/ 73342 h 522636"/>
                <a:gd name="connsiteX24" fmla="*/ 166878 w 401573"/>
                <a:gd name="connsiteY24" fmla="*/ 52673 h 522636"/>
                <a:gd name="connsiteX25" fmla="*/ 140875 w 401573"/>
                <a:gd name="connsiteY25" fmla="*/ 53721 h 522636"/>
                <a:gd name="connsiteX26" fmla="*/ 129730 w 401573"/>
                <a:gd name="connsiteY26" fmla="*/ 39433 h 522636"/>
                <a:gd name="connsiteX27" fmla="*/ 113824 w 401573"/>
                <a:gd name="connsiteY27" fmla="*/ 28766 h 522636"/>
                <a:gd name="connsiteX28" fmla="*/ 97822 w 401573"/>
                <a:gd name="connsiteY28" fmla="*/ 18097 h 522636"/>
                <a:gd name="connsiteX29" fmla="*/ 91440 w 401573"/>
                <a:gd name="connsiteY29" fmla="*/ 0 h 522636"/>
                <a:gd name="connsiteX30" fmla="*/ 69628 w 401573"/>
                <a:gd name="connsiteY30" fmla="*/ 1715 h 522636"/>
                <a:gd name="connsiteX31" fmla="*/ 51054 w 401573"/>
                <a:gd name="connsiteY31" fmla="*/ 12383 h 522636"/>
                <a:gd name="connsiteX32" fmla="*/ 40481 w 401573"/>
                <a:gd name="connsiteY32" fmla="*/ 28384 h 522636"/>
                <a:gd name="connsiteX33" fmla="*/ 34099 w 401573"/>
                <a:gd name="connsiteY33" fmla="*/ 44863 h 522636"/>
                <a:gd name="connsiteX34" fmla="*/ 39433 w 401573"/>
                <a:gd name="connsiteY34" fmla="*/ 71533 h 522636"/>
                <a:gd name="connsiteX35" fmla="*/ 45339 w 401573"/>
                <a:gd name="connsiteY35" fmla="*/ 93917 h 522636"/>
                <a:gd name="connsiteX36" fmla="*/ 42672 w 401573"/>
                <a:gd name="connsiteY36" fmla="*/ 115253 h 522636"/>
                <a:gd name="connsiteX37" fmla="*/ 41243 w 401573"/>
                <a:gd name="connsiteY37" fmla="*/ 231838 h 522636"/>
                <a:gd name="connsiteX38" fmla="*/ 35433 w 401573"/>
                <a:gd name="connsiteY38" fmla="*/ 278797 h 522636"/>
                <a:gd name="connsiteX39" fmla="*/ 36576 w 401573"/>
                <a:gd name="connsiteY39" fmla="*/ 304895 h 522636"/>
                <a:gd name="connsiteX40" fmla="*/ 29718 w 401573"/>
                <a:gd name="connsiteY40" fmla="*/ 360331 h 522636"/>
                <a:gd name="connsiteX41" fmla="*/ 19145 w 401573"/>
                <a:gd name="connsiteY41" fmla="*/ 376333 h 522636"/>
                <a:gd name="connsiteX42" fmla="*/ 0 w 401573"/>
                <a:gd name="connsiteY42" fmla="*/ 391287 h 522636"/>
                <a:gd name="connsiteX43" fmla="*/ 25527 w 401573"/>
                <a:gd name="connsiteY43" fmla="*/ 394430 h 522636"/>
                <a:gd name="connsiteX44" fmla="*/ 22860 w 401573"/>
                <a:gd name="connsiteY44" fmla="*/ 415766 h 522636"/>
                <a:gd name="connsiteX45" fmla="*/ 34004 w 401573"/>
                <a:gd name="connsiteY45" fmla="*/ 430054 h 522636"/>
                <a:gd name="connsiteX46" fmla="*/ 9620 w 401573"/>
                <a:gd name="connsiteY46" fmla="*/ 453009 h 522636"/>
                <a:gd name="connsiteX47" fmla="*/ 27717 w 401573"/>
                <a:gd name="connsiteY47" fmla="*/ 446627 h 522636"/>
                <a:gd name="connsiteX48" fmla="*/ 44672 w 401573"/>
                <a:gd name="connsiteY48" fmla="*/ 448723 h 522636"/>
                <a:gd name="connsiteX49" fmla="*/ 62770 w 401573"/>
                <a:gd name="connsiteY49" fmla="*/ 442246 h 522636"/>
                <a:gd name="connsiteX50" fmla="*/ 78200 w 401573"/>
                <a:gd name="connsiteY50" fmla="*/ 457200 h 522636"/>
                <a:gd name="connsiteX51" fmla="*/ 107347 w 401573"/>
                <a:gd name="connsiteY51" fmla="*/ 430435 h 522636"/>
                <a:gd name="connsiteX52" fmla="*/ 146113 w 401573"/>
                <a:gd name="connsiteY52" fmla="*/ 430911 h 522636"/>
                <a:gd name="connsiteX53" fmla="*/ 242792 w 401573"/>
                <a:gd name="connsiteY53" fmla="*/ 451485 h 522636"/>
                <a:gd name="connsiteX54" fmla="*/ 273653 w 401573"/>
                <a:gd name="connsiteY54" fmla="*/ 481298 h 522636"/>
                <a:gd name="connsiteX55" fmla="*/ 294894 w 401573"/>
                <a:gd name="connsiteY55" fmla="*/ 483870 h 522636"/>
                <a:gd name="connsiteX56" fmla="*/ 310801 w 401573"/>
                <a:gd name="connsiteY56" fmla="*/ 494538 h 522636"/>
                <a:gd name="connsiteX57" fmla="*/ 327850 w 401573"/>
                <a:gd name="connsiteY57" fmla="*/ 496634 h 522636"/>
                <a:gd name="connsiteX58" fmla="*/ 343281 w 401573"/>
                <a:gd name="connsiteY58" fmla="*/ 511492 h 522636"/>
                <a:gd name="connsiteX59" fmla="*/ 363474 w 401573"/>
                <a:gd name="connsiteY59" fmla="*/ 522637 h 522636"/>
                <a:gd name="connsiteX60" fmla="*/ 363474 w 401573"/>
                <a:gd name="connsiteY60" fmla="*/ 522637 h 522636"/>
                <a:gd name="connsiteX61" fmla="*/ 363474 w 401573"/>
                <a:gd name="connsiteY61" fmla="*/ 522637 h 5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01573" h="522636">
                  <a:moveTo>
                    <a:pt x="363474" y="522637"/>
                  </a:moveTo>
                  <a:lnTo>
                    <a:pt x="366046" y="501396"/>
                  </a:lnTo>
                  <a:lnTo>
                    <a:pt x="377190" y="481108"/>
                  </a:lnTo>
                  <a:lnTo>
                    <a:pt x="394144" y="448532"/>
                  </a:lnTo>
                  <a:lnTo>
                    <a:pt x="401574" y="423482"/>
                  </a:lnTo>
                  <a:lnTo>
                    <a:pt x="395192" y="405384"/>
                  </a:lnTo>
                  <a:lnTo>
                    <a:pt x="387667" y="326612"/>
                  </a:lnTo>
                  <a:lnTo>
                    <a:pt x="395002" y="266891"/>
                  </a:lnTo>
                  <a:lnTo>
                    <a:pt x="401383" y="250317"/>
                  </a:lnTo>
                  <a:lnTo>
                    <a:pt x="399193" y="232791"/>
                  </a:lnTo>
                  <a:lnTo>
                    <a:pt x="397573" y="210979"/>
                  </a:lnTo>
                  <a:lnTo>
                    <a:pt x="376333" y="208312"/>
                  </a:lnTo>
                  <a:lnTo>
                    <a:pt x="369951" y="190214"/>
                  </a:lnTo>
                  <a:lnTo>
                    <a:pt x="349758" y="179070"/>
                  </a:lnTo>
                  <a:lnTo>
                    <a:pt x="334327" y="164211"/>
                  </a:lnTo>
                  <a:lnTo>
                    <a:pt x="328993" y="137541"/>
                  </a:lnTo>
                  <a:lnTo>
                    <a:pt x="331089" y="120491"/>
                  </a:lnTo>
                  <a:lnTo>
                    <a:pt x="319945" y="106108"/>
                  </a:lnTo>
                  <a:lnTo>
                    <a:pt x="307181" y="69913"/>
                  </a:lnTo>
                  <a:lnTo>
                    <a:pt x="291751" y="55054"/>
                  </a:lnTo>
                  <a:lnTo>
                    <a:pt x="273177" y="65722"/>
                  </a:lnTo>
                  <a:lnTo>
                    <a:pt x="251365" y="67342"/>
                  </a:lnTo>
                  <a:lnTo>
                    <a:pt x="233839" y="69533"/>
                  </a:lnTo>
                  <a:lnTo>
                    <a:pt x="194596" y="73342"/>
                  </a:lnTo>
                  <a:lnTo>
                    <a:pt x="166878" y="52673"/>
                  </a:lnTo>
                  <a:lnTo>
                    <a:pt x="140875" y="53721"/>
                  </a:lnTo>
                  <a:lnTo>
                    <a:pt x="129730" y="39433"/>
                  </a:lnTo>
                  <a:lnTo>
                    <a:pt x="113824" y="28766"/>
                  </a:lnTo>
                  <a:lnTo>
                    <a:pt x="97822" y="18097"/>
                  </a:lnTo>
                  <a:lnTo>
                    <a:pt x="91440" y="0"/>
                  </a:lnTo>
                  <a:lnTo>
                    <a:pt x="69628" y="1715"/>
                  </a:lnTo>
                  <a:lnTo>
                    <a:pt x="51054" y="12383"/>
                  </a:lnTo>
                  <a:lnTo>
                    <a:pt x="40481" y="28384"/>
                  </a:lnTo>
                  <a:lnTo>
                    <a:pt x="34099" y="44863"/>
                  </a:lnTo>
                  <a:lnTo>
                    <a:pt x="39433" y="71533"/>
                  </a:lnTo>
                  <a:lnTo>
                    <a:pt x="45339" y="93917"/>
                  </a:lnTo>
                  <a:lnTo>
                    <a:pt x="42672" y="115253"/>
                  </a:lnTo>
                  <a:lnTo>
                    <a:pt x="41243" y="231838"/>
                  </a:lnTo>
                  <a:lnTo>
                    <a:pt x="35433" y="278797"/>
                  </a:lnTo>
                  <a:lnTo>
                    <a:pt x="36576" y="304895"/>
                  </a:lnTo>
                  <a:lnTo>
                    <a:pt x="29718" y="360331"/>
                  </a:lnTo>
                  <a:lnTo>
                    <a:pt x="19145" y="376333"/>
                  </a:lnTo>
                  <a:lnTo>
                    <a:pt x="0" y="391287"/>
                  </a:lnTo>
                  <a:lnTo>
                    <a:pt x="25527" y="394430"/>
                  </a:lnTo>
                  <a:lnTo>
                    <a:pt x="22860" y="415766"/>
                  </a:lnTo>
                  <a:lnTo>
                    <a:pt x="34004" y="430054"/>
                  </a:lnTo>
                  <a:lnTo>
                    <a:pt x="9620" y="453009"/>
                  </a:lnTo>
                  <a:lnTo>
                    <a:pt x="27717" y="446627"/>
                  </a:lnTo>
                  <a:lnTo>
                    <a:pt x="44672" y="448723"/>
                  </a:lnTo>
                  <a:lnTo>
                    <a:pt x="62770" y="442246"/>
                  </a:lnTo>
                  <a:lnTo>
                    <a:pt x="78200" y="457200"/>
                  </a:lnTo>
                  <a:lnTo>
                    <a:pt x="107347" y="430435"/>
                  </a:lnTo>
                  <a:lnTo>
                    <a:pt x="146113" y="430911"/>
                  </a:lnTo>
                  <a:lnTo>
                    <a:pt x="242792" y="451485"/>
                  </a:lnTo>
                  <a:lnTo>
                    <a:pt x="273653" y="481298"/>
                  </a:lnTo>
                  <a:lnTo>
                    <a:pt x="294894" y="483870"/>
                  </a:lnTo>
                  <a:lnTo>
                    <a:pt x="310801" y="494538"/>
                  </a:lnTo>
                  <a:lnTo>
                    <a:pt x="327850" y="496634"/>
                  </a:lnTo>
                  <a:lnTo>
                    <a:pt x="343281" y="511492"/>
                  </a:lnTo>
                  <a:lnTo>
                    <a:pt x="363474" y="522637"/>
                  </a:lnTo>
                  <a:lnTo>
                    <a:pt x="363474" y="522637"/>
                  </a:lnTo>
                  <a:lnTo>
                    <a:pt x="363474" y="52263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9DB0DAB4-460B-82C5-9A43-CE7E4CE8B362}"/>
                </a:ext>
              </a:extLst>
            </p:cNvPr>
            <p:cNvSpPr/>
            <p:nvPr/>
          </p:nvSpPr>
          <p:spPr>
            <a:xfrm>
              <a:off x="2731024" y="2745906"/>
              <a:ext cx="784029" cy="794455"/>
            </a:xfrm>
            <a:custGeom>
              <a:avLst/>
              <a:gdLst>
                <a:gd name="connsiteX0" fmla="*/ 455390 w 465582"/>
                <a:gd name="connsiteY0" fmla="*/ 471773 h 471773"/>
                <a:gd name="connsiteX1" fmla="*/ 459010 w 465582"/>
                <a:gd name="connsiteY1" fmla="*/ 372809 h 471773"/>
                <a:gd name="connsiteX2" fmla="*/ 459867 w 465582"/>
                <a:gd name="connsiteY2" fmla="*/ 260413 h 471773"/>
                <a:gd name="connsiteX3" fmla="*/ 461867 w 465582"/>
                <a:gd name="connsiteY3" fmla="*/ 208788 h 471773"/>
                <a:gd name="connsiteX4" fmla="*/ 465582 w 465582"/>
                <a:gd name="connsiteY4" fmla="*/ 178975 h 471773"/>
                <a:gd name="connsiteX5" fmla="*/ 439388 w 465582"/>
                <a:gd name="connsiteY5" fmla="*/ 145542 h 471773"/>
                <a:gd name="connsiteX6" fmla="*/ 418052 w 465582"/>
                <a:gd name="connsiteY6" fmla="*/ 108299 h 471773"/>
                <a:gd name="connsiteX7" fmla="*/ 407384 w 465582"/>
                <a:gd name="connsiteY7" fmla="*/ 89630 h 471773"/>
                <a:gd name="connsiteX8" fmla="*/ 395669 w 465582"/>
                <a:gd name="connsiteY8" fmla="*/ 79534 h 471773"/>
                <a:gd name="connsiteX9" fmla="*/ 371094 w 465582"/>
                <a:gd name="connsiteY9" fmla="*/ 67913 h 471773"/>
                <a:gd name="connsiteX10" fmla="*/ 349853 w 465582"/>
                <a:gd name="connsiteY10" fmla="*/ 65246 h 471773"/>
                <a:gd name="connsiteX11" fmla="*/ 324231 w 465582"/>
                <a:gd name="connsiteY11" fmla="*/ 62103 h 471773"/>
                <a:gd name="connsiteX12" fmla="*/ 306134 w 465582"/>
                <a:gd name="connsiteY12" fmla="*/ 33909 h 471773"/>
                <a:gd name="connsiteX13" fmla="*/ 197358 w 465582"/>
                <a:gd name="connsiteY13" fmla="*/ 3238 h 471773"/>
                <a:gd name="connsiteX14" fmla="*/ 171831 w 465582"/>
                <a:gd name="connsiteY14" fmla="*/ 0 h 471773"/>
                <a:gd name="connsiteX15" fmla="*/ 157448 w 465582"/>
                <a:gd name="connsiteY15" fmla="*/ 11239 h 471773"/>
                <a:gd name="connsiteX16" fmla="*/ 134588 w 465582"/>
                <a:gd name="connsiteY16" fmla="*/ 21431 h 471773"/>
                <a:gd name="connsiteX17" fmla="*/ 117538 w 465582"/>
                <a:gd name="connsiteY17" fmla="*/ 19240 h 471773"/>
                <a:gd name="connsiteX18" fmla="*/ 95726 w 465582"/>
                <a:gd name="connsiteY18" fmla="*/ 20955 h 471773"/>
                <a:gd name="connsiteX19" fmla="*/ 78677 w 465582"/>
                <a:gd name="connsiteY19" fmla="*/ 18859 h 471773"/>
                <a:gd name="connsiteX20" fmla="*/ 68580 w 465582"/>
                <a:gd name="connsiteY20" fmla="*/ 30575 h 471773"/>
                <a:gd name="connsiteX21" fmla="*/ 84011 w 465582"/>
                <a:gd name="connsiteY21" fmla="*/ 45434 h 471773"/>
                <a:gd name="connsiteX22" fmla="*/ 72866 w 465582"/>
                <a:gd name="connsiteY22" fmla="*/ 65627 h 471773"/>
                <a:gd name="connsiteX23" fmla="*/ 61722 w 465582"/>
                <a:gd name="connsiteY23" fmla="*/ 85915 h 471773"/>
                <a:gd name="connsiteX24" fmla="*/ 51626 w 465582"/>
                <a:gd name="connsiteY24" fmla="*/ 97631 h 471773"/>
                <a:gd name="connsiteX25" fmla="*/ 44768 w 465582"/>
                <a:gd name="connsiteY25" fmla="*/ 118396 h 471773"/>
                <a:gd name="connsiteX26" fmla="*/ 45339 w 465582"/>
                <a:gd name="connsiteY26" fmla="*/ 148780 h 471773"/>
                <a:gd name="connsiteX27" fmla="*/ 27242 w 465582"/>
                <a:gd name="connsiteY27" fmla="*/ 155162 h 471773"/>
                <a:gd name="connsiteX28" fmla="*/ 16573 w 465582"/>
                <a:gd name="connsiteY28" fmla="*/ 171164 h 471773"/>
                <a:gd name="connsiteX29" fmla="*/ 31528 w 465582"/>
                <a:gd name="connsiteY29" fmla="*/ 190309 h 471773"/>
                <a:gd name="connsiteX30" fmla="*/ 17145 w 465582"/>
                <a:gd name="connsiteY30" fmla="*/ 201454 h 471773"/>
                <a:gd name="connsiteX31" fmla="*/ 15050 w 465582"/>
                <a:gd name="connsiteY31" fmla="*/ 218503 h 471773"/>
                <a:gd name="connsiteX32" fmla="*/ 2858 w 465582"/>
                <a:gd name="connsiteY32" fmla="*/ 247269 h 471773"/>
                <a:gd name="connsiteX33" fmla="*/ 5048 w 465582"/>
                <a:gd name="connsiteY33" fmla="*/ 264890 h 471773"/>
                <a:gd name="connsiteX34" fmla="*/ 6668 w 465582"/>
                <a:gd name="connsiteY34" fmla="*/ 286702 h 471773"/>
                <a:gd name="connsiteX35" fmla="*/ 5144 w 465582"/>
                <a:gd name="connsiteY35" fmla="*/ 368713 h 471773"/>
                <a:gd name="connsiteX36" fmla="*/ 476 w 465582"/>
                <a:gd name="connsiteY36" fmla="*/ 407003 h 471773"/>
                <a:gd name="connsiteX37" fmla="*/ 0 w 465582"/>
                <a:gd name="connsiteY37" fmla="*/ 445865 h 471773"/>
                <a:gd name="connsiteX38" fmla="*/ 188023 w 465582"/>
                <a:gd name="connsiteY38" fmla="*/ 464725 h 471773"/>
                <a:gd name="connsiteX39" fmla="*/ 455390 w 465582"/>
                <a:gd name="connsiteY39" fmla="*/ 471773 h 471773"/>
                <a:gd name="connsiteX40" fmla="*/ 455390 w 465582"/>
                <a:gd name="connsiteY40" fmla="*/ 471773 h 471773"/>
                <a:gd name="connsiteX41" fmla="*/ 455390 w 465582"/>
                <a:gd name="connsiteY41" fmla="*/ 471773 h 47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5582" h="471773">
                  <a:moveTo>
                    <a:pt x="455390" y="471773"/>
                  </a:moveTo>
                  <a:lnTo>
                    <a:pt x="459010" y="372809"/>
                  </a:lnTo>
                  <a:lnTo>
                    <a:pt x="459867" y="260413"/>
                  </a:lnTo>
                  <a:lnTo>
                    <a:pt x="461867" y="208788"/>
                  </a:lnTo>
                  <a:lnTo>
                    <a:pt x="465582" y="178975"/>
                  </a:lnTo>
                  <a:lnTo>
                    <a:pt x="439388" y="145542"/>
                  </a:lnTo>
                  <a:lnTo>
                    <a:pt x="418052" y="108299"/>
                  </a:lnTo>
                  <a:lnTo>
                    <a:pt x="407384" y="89630"/>
                  </a:lnTo>
                  <a:lnTo>
                    <a:pt x="395669" y="79534"/>
                  </a:lnTo>
                  <a:lnTo>
                    <a:pt x="371094" y="67913"/>
                  </a:lnTo>
                  <a:lnTo>
                    <a:pt x="349853" y="65246"/>
                  </a:lnTo>
                  <a:lnTo>
                    <a:pt x="324231" y="62103"/>
                  </a:lnTo>
                  <a:lnTo>
                    <a:pt x="306134" y="33909"/>
                  </a:lnTo>
                  <a:lnTo>
                    <a:pt x="197358" y="3238"/>
                  </a:lnTo>
                  <a:lnTo>
                    <a:pt x="171831" y="0"/>
                  </a:lnTo>
                  <a:lnTo>
                    <a:pt x="157448" y="11239"/>
                  </a:lnTo>
                  <a:lnTo>
                    <a:pt x="134588" y="21431"/>
                  </a:lnTo>
                  <a:lnTo>
                    <a:pt x="117538" y="19240"/>
                  </a:lnTo>
                  <a:lnTo>
                    <a:pt x="95726" y="20955"/>
                  </a:lnTo>
                  <a:lnTo>
                    <a:pt x="78677" y="18859"/>
                  </a:lnTo>
                  <a:lnTo>
                    <a:pt x="68580" y="30575"/>
                  </a:lnTo>
                  <a:lnTo>
                    <a:pt x="84011" y="45434"/>
                  </a:lnTo>
                  <a:lnTo>
                    <a:pt x="72866" y="65627"/>
                  </a:lnTo>
                  <a:lnTo>
                    <a:pt x="61722" y="85915"/>
                  </a:lnTo>
                  <a:lnTo>
                    <a:pt x="51626" y="97631"/>
                  </a:lnTo>
                  <a:lnTo>
                    <a:pt x="44768" y="118396"/>
                  </a:lnTo>
                  <a:lnTo>
                    <a:pt x="45339" y="148780"/>
                  </a:lnTo>
                  <a:lnTo>
                    <a:pt x="27242" y="155162"/>
                  </a:lnTo>
                  <a:lnTo>
                    <a:pt x="16573" y="171164"/>
                  </a:lnTo>
                  <a:lnTo>
                    <a:pt x="31528" y="190309"/>
                  </a:lnTo>
                  <a:lnTo>
                    <a:pt x="17145" y="201454"/>
                  </a:lnTo>
                  <a:lnTo>
                    <a:pt x="15050" y="218503"/>
                  </a:lnTo>
                  <a:lnTo>
                    <a:pt x="2858" y="247269"/>
                  </a:lnTo>
                  <a:lnTo>
                    <a:pt x="5048" y="264890"/>
                  </a:lnTo>
                  <a:lnTo>
                    <a:pt x="6668" y="286702"/>
                  </a:lnTo>
                  <a:lnTo>
                    <a:pt x="5144" y="368713"/>
                  </a:lnTo>
                  <a:lnTo>
                    <a:pt x="476" y="407003"/>
                  </a:lnTo>
                  <a:lnTo>
                    <a:pt x="0" y="445865"/>
                  </a:lnTo>
                  <a:lnTo>
                    <a:pt x="188023" y="464725"/>
                  </a:lnTo>
                  <a:lnTo>
                    <a:pt x="455390" y="471773"/>
                  </a:lnTo>
                  <a:lnTo>
                    <a:pt x="455390" y="471773"/>
                  </a:lnTo>
                  <a:lnTo>
                    <a:pt x="455390" y="4717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BA77872-BBB9-9ADE-E324-F6EC629DC793}"/>
                </a:ext>
              </a:extLst>
            </p:cNvPr>
            <p:cNvSpPr/>
            <p:nvPr/>
          </p:nvSpPr>
          <p:spPr>
            <a:xfrm>
              <a:off x="3434854" y="2396558"/>
              <a:ext cx="716180" cy="669184"/>
            </a:xfrm>
            <a:custGeom>
              <a:avLst/>
              <a:gdLst>
                <a:gd name="connsiteX0" fmla="*/ 167449 w 425291"/>
                <a:gd name="connsiteY0" fmla="*/ 397383 h 397383"/>
                <a:gd name="connsiteX1" fmla="*/ 218408 w 425291"/>
                <a:gd name="connsiteY1" fmla="*/ 368999 h 397383"/>
                <a:gd name="connsiteX2" fmla="*/ 200311 w 425291"/>
                <a:gd name="connsiteY2" fmla="*/ 306038 h 397383"/>
                <a:gd name="connsiteX3" fmla="*/ 221552 w 425291"/>
                <a:gd name="connsiteY3" fmla="*/ 308705 h 397383"/>
                <a:gd name="connsiteX4" fmla="*/ 239554 w 425291"/>
                <a:gd name="connsiteY4" fmla="*/ 302228 h 397383"/>
                <a:gd name="connsiteX5" fmla="*/ 250127 w 425291"/>
                <a:gd name="connsiteY5" fmla="*/ 286226 h 397383"/>
                <a:gd name="connsiteX6" fmla="*/ 280416 w 425291"/>
                <a:gd name="connsiteY6" fmla="*/ 285560 h 397383"/>
                <a:gd name="connsiteX7" fmla="*/ 306991 w 425291"/>
                <a:gd name="connsiteY7" fmla="*/ 280226 h 397383"/>
                <a:gd name="connsiteX8" fmla="*/ 351568 w 425291"/>
                <a:gd name="connsiteY8" fmla="*/ 268319 h 397383"/>
                <a:gd name="connsiteX9" fmla="*/ 362236 w 425291"/>
                <a:gd name="connsiteY9" fmla="*/ 252317 h 397383"/>
                <a:gd name="connsiteX10" fmla="*/ 377095 w 425291"/>
                <a:gd name="connsiteY10" fmla="*/ 236792 h 397383"/>
                <a:gd name="connsiteX11" fmla="*/ 390906 w 425291"/>
                <a:gd name="connsiteY11" fmla="*/ 229838 h 397383"/>
                <a:gd name="connsiteX12" fmla="*/ 405194 w 425291"/>
                <a:gd name="connsiteY12" fmla="*/ 218599 h 397383"/>
                <a:gd name="connsiteX13" fmla="*/ 412052 w 425291"/>
                <a:gd name="connsiteY13" fmla="*/ 197739 h 397383"/>
                <a:gd name="connsiteX14" fmla="*/ 419005 w 425291"/>
                <a:gd name="connsiteY14" fmla="*/ 176975 h 397383"/>
                <a:gd name="connsiteX15" fmla="*/ 425291 w 425291"/>
                <a:gd name="connsiteY15" fmla="*/ 160401 h 397383"/>
                <a:gd name="connsiteX16" fmla="*/ 399860 w 425291"/>
                <a:gd name="connsiteY16" fmla="*/ 157258 h 397383"/>
                <a:gd name="connsiteX17" fmla="*/ 401955 w 425291"/>
                <a:gd name="connsiteY17" fmla="*/ 140113 h 397383"/>
                <a:gd name="connsiteX18" fmla="*/ 381190 w 425291"/>
                <a:gd name="connsiteY18" fmla="*/ 133255 h 397383"/>
                <a:gd name="connsiteX19" fmla="*/ 375380 w 425291"/>
                <a:gd name="connsiteY19" fmla="*/ 110871 h 397383"/>
                <a:gd name="connsiteX20" fmla="*/ 373189 w 425291"/>
                <a:gd name="connsiteY20" fmla="*/ 93250 h 397383"/>
                <a:gd name="connsiteX21" fmla="*/ 376333 w 425291"/>
                <a:gd name="connsiteY21" fmla="*/ 67628 h 397383"/>
                <a:gd name="connsiteX22" fmla="*/ 362045 w 425291"/>
                <a:gd name="connsiteY22" fmla="*/ 44101 h 397383"/>
                <a:gd name="connsiteX23" fmla="*/ 345567 w 425291"/>
                <a:gd name="connsiteY23" fmla="*/ 37814 h 397383"/>
                <a:gd name="connsiteX24" fmla="*/ 330137 w 425291"/>
                <a:gd name="connsiteY24" fmla="*/ 22860 h 397383"/>
                <a:gd name="connsiteX25" fmla="*/ 314706 w 425291"/>
                <a:gd name="connsiteY25" fmla="*/ 7906 h 397383"/>
                <a:gd name="connsiteX26" fmla="*/ 224409 w 425291"/>
                <a:gd name="connsiteY26" fmla="*/ 5525 h 397383"/>
                <a:gd name="connsiteX27" fmla="*/ 198406 w 425291"/>
                <a:gd name="connsiteY27" fmla="*/ 6572 h 397383"/>
                <a:gd name="connsiteX28" fmla="*/ 167640 w 425291"/>
                <a:gd name="connsiteY28" fmla="*/ 11430 h 397383"/>
                <a:gd name="connsiteX29" fmla="*/ 132588 w 425291"/>
                <a:gd name="connsiteY29" fmla="*/ 15812 h 397383"/>
                <a:gd name="connsiteX30" fmla="*/ 97536 w 425291"/>
                <a:gd name="connsiteY30" fmla="*/ 20193 h 397383"/>
                <a:gd name="connsiteX31" fmla="*/ 59246 w 425291"/>
                <a:gd name="connsiteY31" fmla="*/ 15431 h 397383"/>
                <a:gd name="connsiteX32" fmla="*/ 39624 w 425291"/>
                <a:gd name="connsiteY32" fmla="*/ 0 h 397383"/>
                <a:gd name="connsiteX33" fmla="*/ 28956 w 425291"/>
                <a:gd name="connsiteY33" fmla="*/ 16002 h 397383"/>
                <a:gd name="connsiteX34" fmla="*/ 35338 w 425291"/>
                <a:gd name="connsiteY34" fmla="*/ 34195 h 397383"/>
                <a:gd name="connsiteX35" fmla="*/ 29051 w 425291"/>
                <a:gd name="connsiteY35" fmla="*/ 50768 h 397383"/>
                <a:gd name="connsiteX36" fmla="*/ 25813 w 425291"/>
                <a:gd name="connsiteY36" fmla="*/ 76391 h 397383"/>
                <a:gd name="connsiteX37" fmla="*/ 22193 w 425291"/>
                <a:gd name="connsiteY37" fmla="*/ 106299 h 397383"/>
                <a:gd name="connsiteX38" fmla="*/ 26956 w 425291"/>
                <a:gd name="connsiteY38" fmla="*/ 137255 h 397383"/>
                <a:gd name="connsiteX39" fmla="*/ 26956 w 425291"/>
                <a:gd name="connsiteY39" fmla="*/ 171926 h 397383"/>
                <a:gd name="connsiteX40" fmla="*/ 42386 w 425291"/>
                <a:gd name="connsiteY40" fmla="*/ 186785 h 397383"/>
                <a:gd name="connsiteX41" fmla="*/ 30766 w 425291"/>
                <a:gd name="connsiteY41" fmla="*/ 211360 h 397383"/>
                <a:gd name="connsiteX42" fmla="*/ 9049 w 425291"/>
                <a:gd name="connsiteY42" fmla="*/ 247745 h 397383"/>
                <a:gd name="connsiteX43" fmla="*/ 11144 w 425291"/>
                <a:gd name="connsiteY43" fmla="*/ 265367 h 397383"/>
                <a:gd name="connsiteX44" fmla="*/ 0 w 425291"/>
                <a:gd name="connsiteY44" fmla="*/ 285655 h 397383"/>
                <a:gd name="connsiteX45" fmla="*/ 571 w 425291"/>
                <a:gd name="connsiteY45" fmla="*/ 316135 h 397383"/>
                <a:gd name="connsiteX46" fmla="*/ 14383 w 425291"/>
                <a:gd name="connsiteY46" fmla="*/ 343853 h 397383"/>
                <a:gd name="connsiteX47" fmla="*/ 25622 w 425291"/>
                <a:gd name="connsiteY47" fmla="*/ 358235 h 397383"/>
                <a:gd name="connsiteX48" fmla="*/ 35147 w 425291"/>
                <a:gd name="connsiteY48" fmla="*/ 385382 h 397383"/>
                <a:gd name="connsiteX49" fmla="*/ 53721 w 425291"/>
                <a:gd name="connsiteY49" fmla="*/ 374714 h 397383"/>
                <a:gd name="connsiteX50" fmla="*/ 68104 w 425291"/>
                <a:gd name="connsiteY50" fmla="*/ 363474 h 397383"/>
                <a:gd name="connsiteX51" fmla="*/ 85630 w 425291"/>
                <a:gd name="connsiteY51" fmla="*/ 361283 h 397383"/>
                <a:gd name="connsiteX52" fmla="*/ 125444 w 425291"/>
                <a:gd name="connsiteY52" fmla="*/ 387858 h 397383"/>
                <a:gd name="connsiteX53" fmla="*/ 158877 w 425291"/>
                <a:gd name="connsiteY53" fmla="*/ 396335 h 397383"/>
                <a:gd name="connsiteX54" fmla="*/ 167449 w 425291"/>
                <a:gd name="connsiteY54" fmla="*/ 397383 h 397383"/>
                <a:gd name="connsiteX55" fmla="*/ 167449 w 425291"/>
                <a:gd name="connsiteY55" fmla="*/ 397383 h 397383"/>
                <a:gd name="connsiteX56" fmla="*/ 167449 w 425291"/>
                <a:gd name="connsiteY56" fmla="*/ 397383 h 39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25291" h="397383">
                  <a:moveTo>
                    <a:pt x="167449" y="397383"/>
                  </a:moveTo>
                  <a:lnTo>
                    <a:pt x="218408" y="368999"/>
                  </a:lnTo>
                  <a:lnTo>
                    <a:pt x="200311" y="306038"/>
                  </a:lnTo>
                  <a:lnTo>
                    <a:pt x="221552" y="308705"/>
                  </a:lnTo>
                  <a:lnTo>
                    <a:pt x="239554" y="302228"/>
                  </a:lnTo>
                  <a:lnTo>
                    <a:pt x="250127" y="286226"/>
                  </a:lnTo>
                  <a:lnTo>
                    <a:pt x="280416" y="285560"/>
                  </a:lnTo>
                  <a:lnTo>
                    <a:pt x="306991" y="280226"/>
                  </a:lnTo>
                  <a:lnTo>
                    <a:pt x="351568" y="268319"/>
                  </a:lnTo>
                  <a:lnTo>
                    <a:pt x="362236" y="252317"/>
                  </a:lnTo>
                  <a:lnTo>
                    <a:pt x="377095" y="236792"/>
                  </a:lnTo>
                  <a:lnTo>
                    <a:pt x="390906" y="229838"/>
                  </a:lnTo>
                  <a:lnTo>
                    <a:pt x="405194" y="218599"/>
                  </a:lnTo>
                  <a:lnTo>
                    <a:pt x="412052" y="197739"/>
                  </a:lnTo>
                  <a:lnTo>
                    <a:pt x="419005" y="176975"/>
                  </a:lnTo>
                  <a:lnTo>
                    <a:pt x="425291" y="160401"/>
                  </a:lnTo>
                  <a:lnTo>
                    <a:pt x="399860" y="157258"/>
                  </a:lnTo>
                  <a:lnTo>
                    <a:pt x="401955" y="140113"/>
                  </a:lnTo>
                  <a:lnTo>
                    <a:pt x="381190" y="133255"/>
                  </a:lnTo>
                  <a:lnTo>
                    <a:pt x="375380" y="110871"/>
                  </a:lnTo>
                  <a:lnTo>
                    <a:pt x="373189" y="93250"/>
                  </a:lnTo>
                  <a:lnTo>
                    <a:pt x="376333" y="67628"/>
                  </a:lnTo>
                  <a:lnTo>
                    <a:pt x="362045" y="44101"/>
                  </a:lnTo>
                  <a:lnTo>
                    <a:pt x="345567" y="37814"/>
                  </a:lnTo>
                  <a:lnTo>
                    <a:pt x="330137" y="22860"/>
                  </a:lnTo>
                  <a:lnTo>
                    <a:pt x="314706" y="7906"/>
                  </a:lnTo>
                  <a:lnTo>
                    <a:pt x="224409" y="5525"/>
                  </a:lnTo>
                  <a:lnTo>
                    <a:pt x="198406" y="6572"/>
                  </a:lnTo>
                  <a:lnTo>
                    <a:pt x="167640" y="11430"/>
                  </a:lnTo>
                  <a:lnTo>
                    <a:pt x="132588" y="15812"/>
                  </a:lnTo>
                  <a:lnTo>
                    <a:pt x="97536" y="20193"/>
                  </a:lnTo>
                  <a:lnTo>
                    <a:pt x="59246" y="15431"/>
                  </a:lnTo>
                  <a:lnTo>
                    <a:pt x="39624" y="0"/>
                  </a:lnTo>
                  <a:lnTo>
                    <a:pt x="28956" y="16002"/>
                  </a:lnTo>
                  <a:lnTo>
                    <a:pt x="35338" y="34195"/>
                  </a:lnTo>
                  <a:lnTo>
                    <a:pt x="29051" y="50768"/>
                  </a:lnTo>
                  <a:lnTo>
                    <a:pt x="25813" y="76391"/>
                  </a:lnTo>
                  <a:lnTo>
                    <a:pt x="22193" y="106299"/>
                  </a:lnTo>
                  <a:lnTo>
                    <a:pt x="26956" y="137255"/>
                  </a:lnTo>
                  <a:lnTo>
                    <a:pt x="26956" y="171926"/>
                  </a:lnTo>
                  <a:lnTo>
                    <a:pt x="42386" y="186785"/>
                  </a:lnTo>
                  <a:lnTo>
                    <a:pt x="30766" y="211360"/>
                  </a:lnTo>
                  <a:lnTo>
                    <a:pt x="9049" y="247745"/>
                  </a:lnTo>
                  <a:lnTo>
                    <a:pt x="11144" y="265367"/>
                  </a:lnTo>
                  <a:lnTo>
                    <a:pt x="0" y="285655"/>
                  </a:lnTo>
                  <a:lnTo>
                    <a:pt x="571" y="316135"/>
                  </a:lnTo>
                  <a:lnTo>
                    <a:pt x="14383" y="343853"/>
                  </a:lnTo>
                  <a:lnTo>
                    <a:pt x="25622" y="358235"/>
                  </a:lnTo>
                  <a:lnTo>
                    <a:pt x="35147" y="385382"/>
                  </a:lnTo>
                  <a:lnTo>
                    <a:pt x="53721" y="374714"/>
                  </a:lnTo>
                  <a:lnTo>
                    <a:pt x="68104" y="363474"/>
                  </a:lnTo>
                  <a:lnTo>
                    <a:pt x="85630" y="361283"/>
                  </a:lnTo>
                  <a:lnTo>
                    <a:pt x="125444" y="387858"/>
                  </a:lnTo>
                  <a:lnTo>
                    <a:pt x="158877" y="396335"/>
                  </a:lnTo>
                  <a:lnTo>
                    <a:pt x="167449" y="397383"/>
                  </a:lnTo>
                  <a:lnTo>
                    <a:pt x="167449" y="397383"/>
                  </a:lnTo>
                  <a:lnTo>
                    <a:pt x="167449" y="3973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8A865A42-0B69-5FDF-241D-E6D3CC84938A}"/>
                </a:ext>
              </a:extLst>
            </p:cNvPr>
            <p:cNvSpPr/>
            <p:nvPr/>
          </p:nvSpPr>
          <p:spPr>
            <a:xfrm>
              <a:off x="2950449" y="52489"/>
              <a:ext cx="720831" cy="492424"/>
            </a:xfrm>
            <a:custGeom>
              <a:avLst/>
              <a:gdLst>
                <a:gd name="connsiteX0" fmla="*/ 392716 w 428053"/>
                <a:gd name="connsiteY0" fmla="*/ 292418 h 292417"/>
                <a:gd name="connsiteX1" fmla="*/ 395383 w 428053"/>
                <a:gd name="connsiteY1" fmla="*/ 271082 h 292417"/>
                <a:gd name="connsiteX2" fmla="*/ 402717 w 428053"/>
                <a:gd name="connsiteY2" fmla="*/ 211265 h 292417"/>
                <a:gd name="connsiteX3" fmla="*/ 406432 w 428053"/>
                <a:gd name="connsiteY3" fmla="*/ 181451 h 292417"/>
                <a:gd name="connsiteX4" fmla="*/ 409004 w 428053"/>
                <a:gd name="connsiteY4" fmla="*/ 160020 h 292417"/>
                <a:gd name="connsiteX5" fmla="*/ 414814 w 428053"/>
                <a:gd name="connsiteY5" fmla="*/ 113062 h 292417"/>
                <a:gd name="connsiteX6" fmla="*/ 422243 w 428053"/>
                <a:gd name="connsiteY6" fmla="*/ 88011 h 292417"/>
                <a:gd name="connsiteX7" fmla="*/ 425958 w 428053"/>
                <a:gd name="connsiteY7" fmla="*/ 58103 h 292417"/>
                <a:gd name="connsiteX8" fmla="*/ 428054 w 428053"/>
                <a:gd name="connsiteY8" fmla="*/ 41053 h 292417"/>
                <a:gd name="connsiteX9" fmla="*/ 390620 w 428053"/>
                <a:gd name="connsiteY9" fmla="*/ 27813 h 292417"/>
                <a:gd name="connsiteX10" fmla="*/ 355950 w 428053"/>
                <a:gd name="connsiteY10" fmla="*/ 27813 h 292417"/>
                <a:gd name="connsiteX11" fmla="*/ 266224 w 428053"/>
                <a:gd name="connsiteY11" fmla="*/ 16764 h 292417"/>
                <a:gd name="connsiteX12" fmla="*/ 252889 w 428053"/>
                <a:gd name="connsiteY12" fmla="*/ 19431 h 292417"/>
                <a:gd name="connsiteX13" fmla="*/ 205931 w 428053"/>
                <a:gd name="connsiteY13" fmla="*/ 13621 h 292417"/>
                <a:gd name="connsiteX14" fmla="*/ 179737 w 428053"/>
                <a:gd name="connsiteY14" fmla="*/ 14764 h 292417"/>
                <a:gd name="connsiteX15" fmla="*/ 149828 w 428053"/>
                <a:gd name="connsiteY15" fmla="*/ 11049 h 292417"/>
                <a:gd name="connsiteX16" fmla="*/ 94298 w 428053"/>
                <a:gd name="connsiteY16" fmla="*/ 4191 h 292417"/>
                <a:gd name="connsiteX17" fmla="*/ 25432 w 428053"/>
                <a:gd name="connsiteY17" fmla="*/ 0 h 292417"/>
                <a:gd name="connsiteX18" fmla="*/ 19050 w 428053"/>
                <a:gd name="connsiteY18" fmla="*/ 16574 h 292417"/>
                <a:gd name="connsiteX19" fmla="*/ 15335 w 428053"/>
                <a:gd name="connsiteY19" fmla="*/ 46482 h 292417"/>
                <a:gd name="connsiteX20" fmla="*/ 9049 w 428053"/>
                <a:gd name="connsiteY20" fmla="*/ 97727 h 292417"/>
                <a:gd name="connsiteX21" fmla="*/ 0 w 428053"/>
                <a:gd name="connsiteY21" fmla="*/ 135541 h 292417"/>
                <a:gd name="connsiteX22" fmla="*/ 9144 w 428053"/>
                <a:gd name="connsiteY22" fmla="*/ 167069 h 292417"/>
                <a:gd name="connsiteX23" fmla="*/ 2762 w 428053"/>
                <a:gd name="connsiteY23" fmla="*/ 183642 h 292417"/>
                <a:gd name="connsiteX24" fmla="*/ 35909 w 428053"/>
                <a:gd name="connsiteY24" fmla="*/ 196310 h 292417"/>
                <a:gd name="connsiteX25" fmla="*/ 42386 w 428053"/>
                <a:gd name="connsiteY25" fmla="*/ 214503 h 292417"/>
                <a:gd name="connsiteX26" fmla="*/ 56293 w 428053"/>
                <a:gd name="connsiteY26" fmla="*/ 242221 h 292417"/>
                <a:gd name="connsiteX27" fmla="*/ 89916 w 428053"/>
                <a:gd name="connsiteY27" fmla="*/ 250698 h 292417"/>
                <a:gd name="connsiteX28" fmla="*/ 179642 w 428053"/>
                <a:gd name="connsiteY28" fmla="*/ 261747 h 292417"/>
                <a:gd name="connsiteX29" fmla="*/ 222314 w 428053"/>
                <a:gd name="connsiteY29" fmla="*/ 266986 h 292417"/>
                <a:gd name="connsiteX30" fmla="*/ 243745 w 428053"/>
                <a:gd name="connsiteY30" fmla="*/ 269653 h 292417"/>
                <a:gd name="connsiteX31" fmla="*/ 265081 w 428053"/>
                <a:gd name="connsiteY31" fmla="*/ 272320 h 292417"/>
                <a:gd name="connsiteX32" fmla="*/ 315849 w 428053"/>
                <a:gd name="connsiteY32" fmla="*/ 282893 h 292417"/>
                <a:gd name="connsiteX33" fmla="*/ 341471 w 428053"/>
                <a:gd name="connsiteY33" fmla="*/ 286036 h 292417"/>
                <a:gd name="connsiteX34" fmla="*/ 367570 w 428053"/>
                <a:gd name="connsiteY34" fmla="*/ 284988 h 292417"/>
                <a:gd name="connsiteX35" fmla="*/ 392716 w 428053"/>
                <a:gd name="connsiteY35" fmla="*/ 292418 h 292417"/>
                <a:gd name="connsiteX36" fmla="*/ 392716 w 428053"/>
                <a:gd name="connsiteY36" fmla="*/ 292418 h 292417"/>
                <a:gd name="connsiteX37" fmla="*/ 392716 w 428053"/>
                <a:gd name="connsiteY37" fmla="*/ 292418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053" h="292417">
                  <a:moveTo>
                    <a:pt x="392716" y="292418"/>
                  </a:moveTo>
                  <a:lnTo>
                    <a:pt x="395383" y="271082"/>
                  </a:lnTo>
                  <a:lnTo>
                    <a:pt x="402717" y="211265"/>
                  </a:lnTo>
                  <a:lnTo>
                    <a:pt x="406432" y="181451"/>
                  </a:lnTo>
                  <a:lnTo>
                    <a:pt x="409004" y="160020"/>
                  </a:lnTo>
                  <a:lnTo>
                    <a:pt x="414814" y="113062"/>
                  </a:lnTo>
                  <a:lnTo>
                    <a:pt x="422243" y="88011"/>
                  </a:lnTo>
                  <a:lnTo>
                    <a:pt x="425958" y="58103"/>
                  </a:lnTo>
                  <a:lnTo>
                    <a:pt x="428054" y="41053"/>
                  </a:lnTo>
                  <a:lnTo>
                    <a:pt x="390620" y="27813"/>
                  </a:lnTo>
                  <a:lnTo>
                    <a:pt x="355950" y="27813"/>
                  </a:lnTo>
                  <a:lnTo>
                    <a:pt x="266224" y="16764"/>
                  </a:lnTo>
                  <a:lnTo>
                    <a:pt x="252889" y="19431"/>
                  </a:lnTo>
                  <a:lnTo>
                    <a:pt x="205931" y="13621"/>
                  </a:lnTo>
                  <a:lnTo>
                    <a:pt x="179737" y="14764"/>
                  </a:lnTo>
                  <a:lnTo>
                    <a:pt x="149828" y="11049"/>
                  </a:lnTo>
                  <a:lnTo>
                    <a:pt x="94298" y="4191"/>
                  </a:lnTo>
                  <a:lnTo>
                    <a:pt x="25432" y="0"/>
                  </a:lnTo>
                  <a:lnTo>
                    <a:pt x="19050" y="16574"/>
                  </a:lnTo>
                  <a:lnTo>
                    <a:pt x="15335" y="46482"/>
                  </a:lnTo>
                  <a:lnTo>
                    <a:pt x="9049" y="97727"/>
                  </a:lnTo>
                  <a:lnTo>
                    <a:pt x="0" y="135541"/>
                  </a:lnTo>
                  <a:lnTo>
                    <a:pt x="9144" y="167069"/>
                  </a:lnTo>
                  <a:lnTo>
                    <a:pt x="2762" y="183642"/>
                  </a:lnTo>
                  <a:lnTo>
                    <a:pt x="35909" y="196310"/>
                  </a:lnTo>
                  <a:lnTo>
                    <a:pt x="42386" y="214503"/>
                  </a:lnTo>
                  <a:lnTo>
                    <a:pt x="56293" y="242221"/>
                  </a:lnTo>
                  <a:lnTo>
                    <a:pt x="89916" y="250698"/>
                  </a:lnTo>
                  <a:lnTo>
                    <a:pt x="179642" y="261747"/>
                  </a:lnTo>
                  <a:lnTo>
                    <a:pt x="222314" y="266986"/>
                  </a:lnTo>
                  <a:lnTo>
                    <a:pt x="243745" y="269653"/>
                  </a:lnTo>
                  <a:lnTo>
                    <a:pt x="265081" y="272320"/>
                  </a:lnTo>
                  <a:lnTo>
                    <a:pt x="315849" y="282893"/>
                  </a:lnTo>
                  <a:lnTo>
                    <a:pt x="341471" y="286036"/>
                  </a:lnTo>
                  <a:lnTo>
                    <a:pt x="367570" y="284988"/>
                  </a:lnTo>
                  <a:lnTo>
                    <a:pt x="392716" y="292418"/>
                  </a:lnTo>
                  <a:lnTo>
                    <a:pt x="392716" y="292418"/>
                  </a:lnTo>
                  <a:lnTo>
                    <a:pt x="392716" y="2924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2F3310C3-9293-5A38-DAA2-B89D8457D903}"/>
                </a:ext>
              </a:extLst>
            </p:cNvPr>
            <p:cNvSpPr/>
            <p:nvPr/>
          </p:nvSpPr>
          <p:spPr>
            <a:xfrm>
              <a:off x="3100261" y="508985"/>
              <a:ext cx="577756" cy="728049"/>
            </a:xfrm>
            <a:custGeom>
              <a:avLst/>
              <a:gdLst>
                <a:gd name="connsiteX0" fmla="*/ 118015 w 343090"/>
                <a:gd name="connsiteY0" fmla="*/ 432340 h 432339"/>
                <a:gd name="connsiteX1" fmla="*/ 132874 w 343090"/>
                <a:gd name="connsiteY1" fmla="*/ 416814 h 432339"/>
                <a:gd name="connsiteX2" fmla="*/ 150971 w 343090"/>
                <a:gd name="connsiteY2" fmla="*/ 410432 h 432339"/>
                <a:gd name="connsiteX3" fmla="*/ 161068 w 343090"/>
                <a:gd name="connsiteY3" fmla="*/ 398621 h 432339"/>
                <a:gd name="connsiteX4" fmla="*/ 177641 w 343090"/>
                <a:gd name="connsiteY4" fmla="*/ 405003 h 432339"/>
                <a:gd name="connsiteX5" fmla="*/ 191452 w 343090"/>
                <a:gd name="connsiteY5" fmla="*/ 398050 h 432339"/>
                <a:gd name="connsiteX6" fmla="*/ 207454 w 343090"/>
                <a:gd name="connsiteY6" fmla="*/ 408718 h 432339"/>
                <a:gd name="connsiteX7" fmla="*/ 213836 w 343090"/>
                <a:gd name="connsiteY7" fmla="*/ 392144 h 432339"/>
                <a:gd name="connsiteX8" fmla="*/ 230886 w 343090"/>
                <a:gd name="connsiteY8" fmla="*/ 394240 h 432339"/>
                <a:gd name="connsiteX9" fmla="*/ 241554 w 343090"/>
                <a:gd name="connsiteY9" fmla="*/ 412909 h 432339"/>
                <a:gd name="connsiteX10" fmla="*/ 258032 w 343090"/>
                <a:gd name="connsiteY10" fmla="*/ 419290 h 432339"/>
                <a:gd name="connsiteX11" fmla="*/ 268700 w 343090"/>
                <a:gd name="connsiteY11" fmla="*/ 403193 h 432339"/>
                <a:gd name="connsiteX12" fmla="*/ 279273 w 343090"/>
                <a:gd name="connsiteY12" fmla="*/ 387191 h 432339"/>
                <a:gd name="connsiteX13" fmla="*/ 301657 w 343090"/>
                <a:gd name="connsiteY13" fmla="*/ 381286 h 432339"/>
                <a:gd name="connsiteX14" fmla="*/ 316039 w 343090"/>
                <a:gd name="connsiteY14" fmla="*/ 370046 h 432339"/>
                <a:gd name="connsiteX15" fmla="*/ 318135 w 343090"/>
                <a:gd name="connsiteY15" fmla="*/ 352901 h 432339"/>
                <a:gd name="connsiteX16" fmla="*/ 320802 w 343090"/>
                <a:gd name="connsiteY16" fmla="*/ 331565 h 432339"/>
                <a:gd name="connsiteX17" fmla="*/ 339376 w 343090"/>
                <a:gd name="connsiteY17" fmla="*/ 320802 h 432339"/>
                <a:gd name="connsiteX18" fmla="*/ 323374 w 343090"/>
                <a:gd name="connsiteY18" fmla="*/ 310134 h 432339"/>
                <a:gd name="connsiteX19" fmla="*/ 325564 w 343090"/>
                <a:gd name="connsiteY19" fmla="*/ 293084 h 432339"/>
                <a:gd name="connsiteX20" fmla="*/ 319088 w 343090"/>
                <a:gd name="connsiteY20" fmla="*/ 274892 h 432339"/>
                <a:gd name="connsiteX21" fmla="*/ 336709 w 343090"/>
                <a:gd name="connsiteY21" fmla="*/ 272701 h 432339"/>
                <a:gd name="connsiteX22" fmla="*/ 343090 w 343090"/>
                <a:gd name="connsiteY22" fmla="*/ 256127 h 432339"/>
                <a:gd name="connsiteX23" fmla="*/ 341471 w 343090"/>
                <a:gd name="connsiteY23" fmla="*/ 234220 h 432339"/>
                <a:gd name="connsiteX24" fmla="*/ 330232 w 343090"/>
                <a:gd name="connsiteY24" fmla="*/ 219837 h 432339"/>
                <a:gd name="connsiteX25" fmla="*/ 307848 w 343090"/>
                <a:gd name="connsiteY25" fmla="*/ 225743 h 432339"/>
                <a:gd name="connsiteX26" fmla="*/ 292894 w 343090"/>
                <a:gd name="connsiteY26" fmla="*/ 206597 h 432339"/>
                <a:gd name="connsiteX27" fmla="*/ 291274 w 343090"/>
                <a:gd name="connsiteY27" fmla="*/ 184690 h 432339"/>
                <a:gd name="connsiteX28" fmla="*/ 285464 w 343090"/>
                <a:gd name="connsiteY28" fmla="*/ 162211 h 432339"/>
                <a:gd name="connsiteX29" fmla="*/ 292322 w 343090"/>
                <a:gd name="connsiteY29" fmla="*/ 106680 h 432339"/>
                <a:gd name="connsiteX30" fmla="*/ 299180 w 343090"/>
                <a:gd name="connsiteY30" fmla="*/ 51054 h 432339"/>
                <a:gd name="connsiteX31" fmla="*/ 302800 w 343090"/>
                <a:gd name="connsiteY31" fmla="*/ 21146 h 432339"/>
                <a:gd name="connsiteX32" fmla="*/ 277844 w 343090"/>
                <a:gd name="connsiteY32" fmla="*/ 13716 h 432339"/>
                <a:gd name="connsiteX33" fmla="*/ 260223 w 343090"/>
                <a:gd name="connsiteY33" fmla="*/ 15907 h 432339"/>
                <a:gd name="connsiteX34" fmla="*/ 234696 w 343090"/>
                <a:gd name="connsiteY34" fmla="*/ 12764 h 432339"/>
                <a:gd name="connsiteX35" fmla="*/ 188309 w 343090"/>
                <a:gd name="connsiteY35" fmla="*/ 2667 h 432339"/>
                <a:gd name="connsiteX36" fmla="*/ 166973 w 343090"/>
                <a:gd name="connsiteY36" fmla="*/ 0 h 432339"/>
                <a:gd name="connsiteX37" fmla="*/ 156400 w 343090"/>
                <a:gd name="connsiteY37" fmla="*/ 16097 h 432339"/>
                <a:gd name="connsiteX38" fmla="*/ 149447 w 343090"/>
                <a:gd name="connsiteY38" fmla="*/ 36957 h 432339"/>
                <a:gd name="connsiteX39" fmla="*/ 131921 w 343090"/>
                <a:gd name="connsiteY39" fmla="*/ 39148 h 432339"/>
                <a:gd name="connsiteX40" fmla="*/ 113252 w 343090"/>
                <a:gd name="connsiteY40" fmla="*/ 49816 h 432339"/>
                <a:gd name="connsiteX41" fmla="*/ 95726 w 343090"/>
                <a:gd name="connsiteY41" fmla="*/ 52006 h 432339"/>
                <a:gd name="connsiteX42" fmla="*/ 77057 w 343090"/>
                <a:gd name="connsiteY42" fmla="*/ 62674 h 432339"/>
                <a:gd name="connsiteX43" fmla="*/ 52578 w 343090"/>
                <a:gd name="connsiteY43" fmla="*/ 85725 h 432339"/>
                <a:gd name="connsiteX44" fmla="*/ 28099 w 343090"/>
                <a:gd name="connsiteY44" fmla="*/ 108775 h 432339"/>
                <a:gd name="connsiteX45" fmla="*/ 21717 w 343090"/>
                <a:gd name="connsiteY45" fmla="*/ 125349 h 432339"/>
                <a:gd name="connsiteX46" fmla="*/ 10573 w 343090"/>
                <a:gd name="connsiteY46" fmla="*/ 145637 h 432339"/>
                <a:gd name="connsiteX47" fmla="*/ 0 w 343090"/>
                <a:gd name="connsiteY47" fmla="*/ 161735 h 432339"/>
                <a:gd name="connsiteX48" fmla="*/ 4763 w 343090"/>
                <a:gd name="connsiteY48" fmla="*/ 192691 h 432339"/>
                <a:gd name="connsiteX49" fmla="*/ 13906 w 343090"/>
                <a:gd name="connsiteY49" fmla="*/ 224219 h 432339"/>
                <a:gd name="connsiteX50" fmla="*/ 6953 w 343090"/>
                <a:gd name="connsiteY50" fmla="*/ 245078 h 432339"/>
                <a:gd name="connsiteX51" fmla="*/ 21431 w 343090"/>
                <a:gd name="connsiteY51" fmla="*/ 268510 h 432339"/>
                <a:gd name="connsiteX52" fmla="*/ 36862 w 343090"/>
                <a:gd name="connsiteY52" fmla="*/ 283464 h 432339"/>
                <a:gd name="connsiteX53" fmla="*/ 48673 w 343090"/>
                <a:gd name="connsiteY53" fmla="*/ 363093 h 432339"/>
                <a:gd name="connsiteX54" fmla="*/ 59817 w 343090"/>
                <a:gd name="connsiteY54" fmla="*/ 377476 h 432339"/>
                <a:gd name="connsiteX55" fmla="*/ 53530 w 343090"/>
                <a:gd name="connsiteY55" fmla="*/ 394049 h 432339"/>
                <a:gd name="connsiteX56" fmla="*/ 66865 w 343090"/>
                <a:gd name="connsiteY56" fmla="*/ 426053 h 432339"/>
                <a:gd name="connsiteX57" fmla="*/ 84391 w 343090"/>
                <a:gd name="connsiteY57" fmla="*/ 423863 h 432339"/>
                <a:gd name="connsiteX58" fmla="*/ 105727 w 343090"/>
                <a:gd name="connsiteY58" fmla="*/ 426530 h 432339"/>
                <a:gd name="connsiteX59" fmla="*/ 118015 w 343090"/>
                <a:gd name="connsiteY59" fmla="*/ 432340 h 432339"/>
                <a:gd name="connsiteX60" fmla="*/ 118015 w 343090"/>
                <a:gd name="connsiteY60" fmla="*/ 432340 h 432339"/>
                <a:gd name="connsiteX61" fmla="*/ 118015 w 343090"/>
                <a:gd name="connsiteY61" fmla="*/ 432340 h 43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43090" h="432339">
                  <a:moveTo>
                    <a:pt x="118015" y="432340"/>
                  </a:moveTo>
                  <a:lnTo>
                    <a:pt x="132874" y="416814"/>
                  </a:lnTo>
                  <a:lnTo>
                    <a:pt x="150971" y="410432"/>
                  </a:lnTo>
                  <a:lnTo>
                    <a:pt x="161068" y="398621"/>
                  </a:lnTo>
                  <a:lnTo>
                    <a:pt x="177641" y="405003"/>
                  </a:lnTo>
                  <a:lnTo>
                    <a:pt x="191452" y="398050"/>
                  </a:lnTo>
                  <a:lnTo>
                    <a:pt x="207454" y="408718"/>
                  </a:lnTo>
                  <a:lnTo>
                    <a:pt x="213836" y="392144"/>
                  </a:lnTo>
                  <a:lnTo>
                    <a:pt x="230886" y="394240"/>
                  </a:lnTo>
                  <a:lnTo>
                    <a:pt x="241554" y="412909"/>
                  </a:lnTo>
                  <a:lnTo>
                    <a:pt x="258032" y="419290"/>
                  </a:lnTo>
                  <a:lnTo>
                    <a:pt x="268700" y="403193"/>
                  </a:lnTo>
                  <a:lnTo>
                    <a:pt x="279273" y="387191"/>
                  </a:lnTo>
                  <a:lnTo>
                    <a:pt x="301657" y="381286"/>
                  </a:lnTo>
                  <a:lnTo>
                    <a:pt x="316039" y="370046"/>
                  </a:lnTo>
                  <a:lnTo>
                    <a:pt x="318135" y="352901"/>
                  </a:lnTo>
                  <a:lnTo>
                    <a:pt x="320802" y="331565"/>
                  </a:lnTo>
                  <a:lnTo>
                    <a:pt x="339376" y="320802"/>
                  </a:lnTo>
                  <a:lnTo>
                    <a:pt x="323374" y="310134"/>
                  </a:lnTo>
                  <a:lnTo>
                    <a:pt x="325564" y="293084"/>
                  </a:lnTo>
                  <a:lnTo>
                    <a:pt x="319088" y="274892"/>
                  </a:lnTo>
                  <a:lnTo>
                    <a:pt x="336709" y="272701"/>
                  </a:lnTo>
                  <a:lnTo>
                    <a:pt x="343090" y="256127"/>
                  </a:lnTo>
                  <a:lnTo>
                    <a:pt x="341471" y="234220"/>
                  </a:lnTo>
                  <a:lnTo>
                    <a:pt x="330232" y="219837"/>
                  </a:lnTo>
                  <a:lnTo>
                    <a:pt x="307848" y="225743"/>
                  </a:lnTo>
                  <a:lnTo>
                    <a:pt x="292894" y="206597"/>
                  </a:lnTo>
                  <a:lnTo>
                    <a:pt x="291274" y="184690"/>
                  </a:lnTo>
                  <a:lnTo>
                    <a:pt x="285464" y="162211"/>
                  </a:lnTo>
                  <a:lnTo>
                    <a:pt x="292322" y="106680"/>
                  </a:lnTo>
                  <a:lnTo>
                    <a:pt x="299180" y="51054"/>
                  </a:lnTo>
                  <a:lnTo>
                    <a:pt x="302800" y="21146"/>
                  </a:lnTo>
                  <a:lnTo>
                    <a:pt x="277844" y="13716"/>
                  </a:lnTo>
                  <a:lnTo>
                    <a:pt x="260223" y="15907"/>
                  </a:lnTo>
                  <a:lnTo>
                    <a:pt x="234696" y="12764"/>
                  </a:lnTo>
                  <a:lnTo>
                    <a:pt x="188309" y="2667"/>
                  </a:lnTo>
                  <a:lnTo>
                    <a:pt x="166973" y="0"/>
                  </a:lnTo>
                  <a:lnTo>
                    <a:pt x="156400" y="16097"/>
                  </a:lnTo>
                  <a:lnTo>
                    <a:pt x="149447" y="36957"/>
                  </a:lnTo>
                  <a:lnTo>
                    <a:pt x="131921" y="39148"/>
                  </a:lnTo>
                  <a:lnTo>
                    <a:pt x="113252" y="49816"/>
                  </a:lnTo>
                  <a:lnTo>
                    <a:pt x="95726" y="52006"/>
                  </a:lnTo>
                  <a:lnTo>
                    <a:pt x="77057" y="62674"/>
                  </a:lnTo>
                  <a:lnTo>
                    <a:pt x="52578" y="85725"/>
                  </a:lnTo>
                  <a:lnTo>
                    <a:pt x="28099" y="108775"/>
                  </a:lnTo>
                  <a:lnTo>
                    <a:pt x="21717" y="125349"/>
                  </a:lnTo>
                  <a:lnTo>
                    <a:pt x="10573" y="145637"/>
                  </a:lnTo>
                  <a:lnTo>
                    <a:pt x="0" y="161735"/>
                  </a:lnTo>
                  <a:lnTo>
                    <a:pt x="4763" y="192691"/>
                  </a:lnTo>
                  <a:lnTo>
                    <a:pt x="13906" y="224219"/>
                  </a:lnTo>
                  <a:lnTo>
                    <a:pt x="6953" y="245078"/>
                  </a:lnTo>
                  <a:lnTo>
                    <a:pt x="21431" y="268510"/>
                  </a:lnTo>
                  <a:lnTo>
                    <a:pt x="36862" y="283464"/>
                  </a:lnTo>
                  <a:lnTo>
                    <a:pt x="48673" y="363093"/>
                  </a:lnTo>
                  <a:lnTo>
                    <a:pt x="59817" y="377476"/>
                  </a:lnTo>
                  <a:lnTo>
                    <a:pt x="53530" y="394049"/>
                  </a:lnTo>
                  <a:lnTo>
                    <a:pt x="66865" y="426053"/>
                  </a:lnTo>
                  <a:lnTo>
                    <a:pt x="84391" y="423863"/>
                  </a:lnTo>
                  <a:lnTo>
                    <a:pt x="105727" y="426530"/>
                  </a:lnTo>
                  <a:lnTo>
                    <a:pt x="118015" y="432340"/>
                  </a:lnTo>
                  <a:lnTo>
                    <a:pt x="118015" y="432340"/>
                  </a:lnTo>
                  <a:lnTo>
                    <a:pt x="118015" y="4323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9FD003B7-1B87-97F6-F247-E9DBC378F93B}"/>
                </a:ext>
              </a:extLst>
            </p:cNvPr>
            <p:cNvSpPr/>
            <p:nvPr/>
          </p:nvSpPr>
          <p:spPr>
            <a:xfrm>
              <a:off x="2847634" y="375052"/>
              <a:ext cx="515361" cy="408535"/>
            </a:xfrm>
            <a:custGeom>
              <a:avLst/>
              <a:gdLst>
                <a:gd name="connsiteX0" fmla="*/ 154972 w 306038"/>
                <a:gd name="connsiteY0" fmla="*/ 242602 h 242601"/>
                <a:gd name="connsiteX1" fmla="*/ 172498 w 306038"/>
                <a:gd name="connsiteY1" fmla="*/ 205835 h 242601"/>
                <a:gd name="connsiteX2" fmla="*/ 178784 w 306038"/>
                <a:gd name="connsiteY2" fmla="*/ 189262 h 242601"/>
                <a:gd name="connsiteX3" fmla="*/ 203168 w 306038"/>
                <a:gd name="connsiteY3" fmla="*/ 166307 h 242601"/>
                <a:gd name="connsiteX4" fmla="*/ 217456 w 306038"/>
                <a:gd name="connsiteY4" fmla="*/ 155162 h 242601"/>
                <a:gd name="connsiteX5" fmla="*/ 236601 w 306038"/>
                <a:gd name="connsiteY5" fmla="*/ 140208 h 242601"/>
                <a:gd name="connsiteX6" fmla="*/ 259366 w 306038"/>
                <a:gd name="connsiteY6" fmla="*/ 130016 h 242601"/>
                <a:gd name="connsiteX7" fmla="*/ 282226 w 306038"/>
                <a:gd name="connsiteY7" fmla="*/ 119825 h 242601"/>
                <a:gd name="connsiteX8" fmla="*/ 299656 w 306038"/>
                <a:gd name="connsiteY8" fmla="*/ 117634 h 242601"/>
                <a:gd name="connsiteX9" fmla="*/ 306038 w 306038"/>
                <a:gd name="connsiteY9" fmla="*/ 101156 h 242601"/>
                <a:gd name="connsiteX10" fmla="*/ 303943 w 306038"/>
                <a:gd name="connsiteY10" fmla="*/ 83630 h 242601"/>
                <a:gd name="connsiteX11" fmla="*/ 283178 w 306038"/>
                <a:gd name="connsiteY11" fmla="*/ 76676 h 242601"/>
                <a:gd name="connsiteX12" fmla="*/ 240792 w 306038"/>
                <a:gd name="connsiteY12" fmla="*/ 71437 h 242601"/>
                <a:gd name="connsiteX13" fmla="*/ 151638 w 306038"/>
                <a:gd name="connsiteY13" fmla="*/ 60484 h 242601"/>
                <a:gd name="connsiteX14" fmla="*/ 118205 w 306038"/>
                <a:gd name="connsiteY14" fmla="*/ 52007 h 242601"/>
                <a:gd name="connsiteX15" fmla="*/ 104299 w 306038"/>
                <a:gd name="connsiteY15" fmla="*/ 24384 h 242601"/>
                <a:gd name="connsiteX16" fmla="*/ 97917 w 306038"/>
                <a:gd name="connsiteY16" fmla="*/ 6286 h 242601"/>
                <a:gd name="connsiteX17" fmla="*/ 68199 w 306038"/>
                <a:gd name="connsiteY17" fmla="*/ 2572 h 242601"/>
                <a:gd name="connsiteX18" fmla="*/ 46958 w 306038"/>
                <a:gd name="connsiteY18" fmla="*/ 0 h 242601"/>
                <a:gd name="connsiteX19" fmla="*/ 50197 w 306038"/>
                <a:gd name="connsiteY19" fmla="*/ 43625 h 242601"/>
                <a:gd name="connsiteX20" fmla="*/ 20479 w 306038"/>
                <a:gd name="connsiteY20" fmla="*/ 40005 h 242601"/>
                <a:gd name="connsiteX21" fmla="*/ 16859 w 306038"/>
                <a:gd name="connsiteY21" fmla="*/ 104394 h 242601"/>
                <a:gd name="connsiteX22" fmla="*/ 14288 w 306038"/>
                <a:gd name="connsiteY22" fmla="*/ 125730 h 242601"/>
                <a:gd name="connsiteX23" fmla="*/ 14288 w 306038"/>
                <a:gd name="connsiteY23" fmla="*/ 160306 h 242601"/>
                <a:gd name="connsiteX24" fmla="*/ 0 w 306038"/>
                <a:gd name="connsiteY24" fmla="*/ 171545 h 242601"/>
                <a:gd name="connsiteX25" fmla="*/ 15907 w 306038"/>
                <a:gd name="connsiteY25" fmla="*/ 182118 h 242601"/>
                <a:gd name="connsiteX26" fmla="*/ 12192 w 306038"/>
                <a:gd name="connsiteY26" fmla="*/ 211931 h 242601"/>
                <a:gd name="connsiteX27" fmla="*/ 18097 w 306038"/>
                <a:gd name="connsiteY27" fmla="*/ 234315 h 242601"/>
                <a:gd name="connsiteX28" fmla="*/ 36671 w 306038"/>
                <a:gd name="connsiteY28" fmla="*/ 223647 h 242601"/>
                <a:gd name="connsiteX29" fmla="*/ 35528 w 306038"/>
                <a:gd name="connsiteY29" fmla="*/ 197549 h 242601"/>
                <a:gd name="connsiteX30" fmla="*/ 56197 w 306038"/>
                <a:gd name="connsiteY30" fmla="*/ 169831 h 242601"/>
                <a:gd name="connsiteX31" fmla="*/ 72676 w 306038"/>
                <a:gd name="connsiteY31" fmla="*/ 176212 h 242601"/>
                <a:gd name="connsiteX32" fmla="*/ 86487 w 306038"/>
                <a:gd name="connsiteY32" fmla="*/ 203835 h 242601"/>
                <a:gd name="connsiteX33" fmla="*/ 102965 w 306038"/>
                <a:gd name="connsiteY33" fmla="*/ 210217 h 242601"/>
                <a:gd name="connsiteX34" fmla="*/ 127921 w 306038"/>
                <a:gd name="connsiteY34" fmla="*/ 217551 h 242601"/>
                <a:gd name="connsiteX35" fmla="*/ 142780 w 306038"/>
                <a:gd name="connsiteY35" fmla="*/ 236696 h 242601"/>
                <a:gd name="connsiteX36" fmla="*/ 154972 w 306038"/>
                <a:gd name="connsiteY36" fmla="*/ 242602 h 242601"/>
                <a:gd name="connsiteX37" fmla="*/ 154972 w 306038"/>
                <a:gd name="connsiteY37" fmla="*/ 242602 h 242601"/>
                <a:gd name="connsiteX38" fmla="*/ 154972 w 306038"/>
                <a:gd name="connsiteY38" fmla="*/ 242602 h 24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06038" h="242601">
                  <a:moveTo>
                    <a:pt x="154972" y="242602"/>
                  </a:moveTo>
                  <a:lnTo>
                    <a:pt x="172498" y="205835"/>
                  </a:lnTo>
                  <a:lnTo>
                    <a:pt x="178784" y="189262"/>
                  </a:lnTo>
                  <a:lnTo>
                    <a:pt x="203168" y="166307"/>
                  </a:lnTo>
                  <a:lnTo>
                    <a:pt x="217456" y="155162"/>
                  </a:lnTo>
                  <a:lnTo>
                    <a:pt x="236601" y="140208"/>
                  </a:lnTo>
                  <a:lnTo>
                    <a:pt x="259366" y="130016"/>
                  </a:lnTo>
                  <a:lnTo>
                    <a:pt x="282226" y="119825"/>
                  </a:lnTo>
                  <a:lnTo>
                    <a:pt x="299656" y="117634"/>
                  </a:lnTo>
                  <a:lnTo>
                    <a:pt x="306038" y="101156"/>
                  </a:lnTo>
                  <a:lnTo>
                    <a:pt x="303943" y="83630"/>
                  </a:lnTo>
                  <a:lnTo>
                    <a:pt x="283178" y="76676"/>
                  </a:lnTo>
                  <a:lnTo>
                    <a:pt x="240792" y="71437"/>
                  </a:lnTo>
                  <a:lnTo>
                    <a:pt x="151638" y="60484"/>
                  </a:lnTo>
                  <a:lnTo>
                    <a:pt x="118205" y="52007"/>
                  </a:lnTo>
                  <a:lnTo>
                    <a:pt x="104299" y="24384"/>
                  </a:lnTo>
                  <a:lnTo>
                    <a:pt x="97917" y="6286"/>
                  </a:lnTo>
                  <a:lnTo>
                    <a:pt x="68199" y="2572"/>
                  </a:lnTo>
                  <a:lnTo>
                    <a:pt x="46958" y="0"/>
                  </a:lnTo>
                  <a:lnTo>
                    <a:pt x="50197" y="43625"/>
                  </a:lnTo>
                  <a:lnTo>
                    <a:pt x="20479" y="40005"/>
                  </a:lnTo>
                  <a:lnTo>
                    <a:pt x="16859" y="104394"/>
                  </a:lnTo>
                  <a:lnTo>
                    <a:pt x="14288" y="125730"/>
                  </a:lnTo>
                  <a:lnTo>
                    <a:pt x="14288" y="160306"/>
                  </a:lnTo>
                  <a:lnTo>
                    <a:pt x="0" y="171545"/>
                  </a:lnTo>
                  <a:lnTo>
                    <a:pt x="15907" y="182118"/>
                  </a:lnTo>
                  <a:lnTo>
                    <a:pt x="12192" y="211931"/>
                  </a:lnTo>
                  <a:lnTo>
                    <a:pt x="18097" y="234315"/>
                  </a:lnTo>
                  <a:lnTo>
                    <a:pt x="36671" y="223647"/>
                  </a:lnTo>
                  <a:lnTo>
                    <a:pt x="35528" y="197549"/>
                  </a:lnTo>
                  <a:lnTo>
                    <a:pt x="56197" y="169831"/>
                  </a:lnTo>
                  <a:lnTo>
                    <a:pt x="72676" y="176212"/>
                  </a:lnTo>
                  <a:lnTo>
                    <a:pt x="86487" y="203835"/>
                  </a:lnTo>
                  <a:lnTo>
                    <a:pt x="102965" y="210217"/>
                  </a:lnTo>
                  <a:lnTo>
                    <a:pt x="127921" y="217551"/>
                  </a:lnTo>
                  <a:lnTo>
                    <a:pt x="142780" y="236696"/>
                  </a:lnTo>
                  <a:lnTo>
                    <a:pt x="154972" y="242602"/>
                  </a:lnTo>
                  <a:lnTo>
                    <a:pt x="154972" y="242602"/>
                  </a:lnTo>
                  <a:lnTo>
                    <a:pt x="154972" y="24260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115F00A-F992-B9FE-07F9-C7830ED22C19}"/>
                </a:ext>
              </a:extLst>
            </p:cNvPr>
            <p:cNvSpPr/>
            <p:nvPr/>
          </p:nvSpPr>
          <p:spPr>
            <a:xfrm>
              <a:off x="3207889" y="1138390"/>
              <a:ext cx="710566" cy="640310"/>
            </a:xfrm>
            <a:custGeom>
              <a:avLst/>
              <a:gdLst>
                <a:gd name="connsiteX0" fmla="*/ 392144 w 421957"/>
                <a:gd name="connsiteY0" fmla="*/ 380238 h 380237"/>
                <a:gd name="connsiteX1" fmla="*/ 411289 w 421957"/>
                <a:gd name="connsiteY1" fmla="*/ 365284 h 380237"/>
                <a:gd name="connsiteX2" fmla="*/ 421957 w 421957"/>
                <a:gd name="connsiteY2" fmla="*/ 349282 h 380237"/>
                <a:gd name="connsiteX3" fmla="*/ 404908 w 421957"/>
                <a:gd name="connsiteY3" fmla="*/ 347186 h 380237"/>
                <a:gd name="connsiteX4" fmla="*/ 386810 w 421957"/>
                <a:gd name="connsiteY4" fmla="*/ 353568 h 380237"/>
                <a:gd name="connsiteX5" fmla="*/ 402717 w 421957"/>
                <a:gd name="connsiteY5" fmla="*/ 329565 h 380237"/>
                <a:gd name="connsiteX6" fmla="*/ 418147 w 421957"/>
                <a:gd name="connsiteY6" fmla="*/ 309848 h 380237"/>
                <a:gd name="connsiteX7" fmla="*/ 387858 w 421957"/>
                <a:gd name="connsiteY7" fmla="*/ 310420 h 380237"/>
                <a:gd name="connsiteX8" fmla="*/ 402717 w 421957"/>
                <a:gd name="connsiteY8" fmla="*/ 294894 h 380237"/>
                <a:gd name="connsiteX9" fmla="*/ 405289 w 421957"/>
                <a:gd name="connsiteY9" fmla="*/ 273653 h 380237"/>
                <a:gd name="connsiteX10" fmla="*/ 393573 w 421957"/>
                <a:gd name="connsiteY10" fmla="*/ 228886 h 380237"/>
                <a:gd name="connsiteX11" fmla="*/ 393001 w 421957"/>
                <a:gd name="connsiteY11" fmla="*/ 198501 h 380237"/>
                <a:gd name="connsiteX12" fmla="*/ 412623 w 421957"/>
                <a:gd name="connsiteY12" fmla="*/ 179261 h 380237"/>
                <a:gd name="connsiteX13" fmla="*/ 414719 w 421957"/>
                <a:gd name="connsiteY13" fmla="*/ 162211 h 380237"/>
                <a:gd name="connsiteX14" fmla="*/ 403574 w 421957"/>
                <a:gd name="connsiteY14" fmla="*/ 147828 h 380237"/>
                <a:gd name="connsiteX15" fmla="*/ 389191 w 421957"/>
                <a:gd name="connsiteY15" fmla="*/ 124492 h 380237"/>
                <a:gd name="connsiteX16" fmla="*/ 372618 w 421957"/>
                <a:gd name="connsiteY16" fmla="*/ 83439 h 380237"/>
                <a:gd name="connsiteX17" fmla="*/ 336328 w 421957"/>
                <a:gd name="connsiteY17" fmla="*/ 61722 h 380237"/>
                <a:gd name="connsiteX18" fmla="*/ 318802 w 421957"/>
                <a:gd name="connsiteY18" fmla="*/ 63818 h 380237"/>
                <a:gd name="connsiteX19" fmla="*/ 308705 w 421957"/>
                <a:gd name="connsiteY19" fmla="*/ 75533 h 380237"/>
                <a:gd name="connsiteX20" fmla="*/ 292703 w 421957"/>
                <a:gd name="connsiteY20" fmla="*/ 64960 h 380237"/>
                <a:gd name="connsiteX21" fmla="*/ 291084 w 421957"/>
                <a:gd name="connsiteY21" fmla="*/ 43148 h 380237"/>
                <a:gd name="connsiteX22" fmla="*/ 270891 w 421957"/>
                <a:gd name="connsiteY22" fmla="*/ 31909 h 380237"/>
                <a:gd name="connsiteX23" fmla="*/ 263938 w 421957"/>
                <a:gd name="connsiteY23" fmla="*/ 18098 h 380237"/>
                <a:gd name="connsiteX24" fmla="*/ 257556 w 421957"/>
                <a:gd name="connsiteY24" fmla="*/ 0 h 380237"/>
                <a:gd name="connsiteX25" fmla="*/ 239458 w 421957"/>
                <a:gd name="connsiteY25" fmla="*/ 6477 h 380237"/>
                <a:gd name="connsiteX26" fmla="*/ 217075 w 421957"/>
                <a:gd name="connsiteY26" fmla="*/ 12287 h 380237"/>
                <a:gd name="connsiteX27" fmla="*/ 206978 w 421957"/>
                <a:gd name="connsiteY27" fmla="*/ 24098 h 380237"/>
                <a:gd name="connsiteX28" fmla="*/ 200120 w 421957"/>
                <a:gd name="connsiteY28" fmla="*/ 44863 h 380237"/>
                <a:gd name="connsiteX29" fmla="*/ 179356 w 421957"/>
                <a:gd name="connsiteY29" fmla="*/ 38005 h 380237"/>
                <a:gd name="connsiteX30" fmla="*/ 168688 w 421957"/>
                <a:gd name="connsiteY30" fmla="*/ 19336 h 380237"/>
                <a:gd name="connsiteX31" fmla="*/ 152209 w 421957"/>
                <a:gd name="connsiteY31" fmla="*/ 12954 h 380237"/>
                <a:gd name="connsiteX32" fmla="*/ 149542 w 421957"/>
                <a:gd name="connsiteY32" fmla="*/ 34290 h 380237"/>
                <a:gd name="connsiteX33" fmla="*/ 133064 w 421957"/>
                <a:gd name="connsiteY33" fmla="*/ 27908 h 380237"/>
                <a:gd name="connsiteX34" fmla="*/ 115443 w 421957"/>
                <a:gd name="connsiteY34" fmla="*/ 30099 h 380237"/>
                <a:gd name="connsiteX35" fmla="*/ 98965 w 421957"/>
                <a:gd name="connsiteY35" fmla="*/ 23717 h 380237"/>
                <a:gd name="connsiteX36" fmla="*/ 88868 w 421957"/>
                <a:gd name="connsiteY36" fmla="*/ 35433 h 380237"/>
                <a:gd name="connsiteX37" fmla="*/ 69723 w 421957"/>
                <a:gd name="connsiteY37" fmla="*/ 50387 h 380237"/>
                <a:gd name="connsiteX38" fmla="*/ 52673 w 421957"/>
                <a:gd name="connsiteY38" fmla="*/ 48292 h 380237"/>
                <a:gd name="connsiteX39" fmla="*/ 34671 w 421957"/>
                <a:gd name="connsiteY39" fmla="*/ 54769 h 380237"/>
                <a:gd name="connsiteX40" fmla="*/ 18669 w 421957"/>
                <a:gd name="connsiteY40" fmla="*/ 44101 h 380237"/>
                <a:gd name="connsiteX41" fmla="*/ 0 w 421957"/>
                <a:gd name="connsiteY41" fmla="*/ 54769 h 380237"/>
                <a:gd name="connsiteX42" fmla="*/ 2191 w 421957"/>
                <a:gd name="connsiteY42" fmla="*/ 72390 h 380237"/>
                <a:gd name="connsiteX43" fmla="*/ 13430 w 421957"/>
                <a:gd name="connsiteY43" fmla="*/ 86773 h 380237"/>
                <a:gd name="connsiteX44" fmla="*/ 7048 w 421957"/>
                <a:gd name="connsiteY44" fmla="*/ 103251 h 380237"/>
                <a:gd name="connsiteX45" fmla="*/ 18193 w 421957"/>
                <a:gd name="connsiteY45" fmla="*/ 117634 h 380237"/>
                <a:gd name="connsiteX46" fmla="*/ 24670 w 421957"/>
                <a:gd name="connsiteY46" fmla="*/ 135731 h 380237"/>
                <a:gd name="connsiteX47" fmla="*/ 30480 w 421957"/>
                <a:gd name="connsiteY47" fmla="*/ 158115 h 380237"/>
                <a:gd name="connsiteX48" fmla="*/ 46006 w 421957"/>
                <a:gd name="connsiteY48" fmla="*/ 207645 h 380237"/>
                <a:gd name="connsiteX49" fmla="*/ 62008 w 421957"/>
                <a:gd name="connsiteY49" fmla="*/ 218218 h 380237"/>
                <a:gd name="connsiteX50" fmla="*/ 103537 w 421957"/>
                <a:gd name="connsiteY50" fmla="*/ 266700 h 380237"/>
                <a:gd name="connsiteX51" fmla="*/ 114776 w 421957"/>
                <a:gd name="connsiteY51" fmla="*/ 281083 h 380237"/>
                <a:gd name="connsiteX52" fmla="*/ 148876 w 421957"/>
                <a:gd name="connsiteY52" fmla="*/ 319850 h 380237"/>
                <a:gd name="connsiteX53" fmla="*/ 160115 w 421957"/>
                <a:gd name="connsiteY53" fmla="*/ 334232 h 380237"/>
                <a:gd name="connsiteX54" fmla="*/ 161734 w 421957"/>
                <a:gd name="connsiteY54" fmla="*/ 356045 h 380237"/>
                <a:gd name="connsiteX55" fmla="*/ 182975 w 421957"/>
                <a:gd name="connsiteY55" fmla="*/ 358712 h 380237"/>
                <a:gd name="connsiteX56" fmla="*/ 209645 w 421957"/>
                <a:gd name="connsiteY56" fmla="*/ 353378 h 380237"/>
                <a:gd name="connsiteX57" fmla="*/ 231457 w 421957"/>
                <a:gd name="connsiteY57" fmla="*/ 351663 h 380237"/>
                <a:gd name="connsiteX58" fmla="*/ 258032 w 421957"/>
                <a:gd name="connsiteY58" fmla="*/ 346329 h 380237"/>
                <a:gd name="connsiteX59" fmla="*/ 274034 w 421957"/>
                <a:gd name="connsiteY59" fmla="*/ 356997 h 380237"/>
                <a:gd name="connsiteX60" fmla="*/ 300609 w 421957"/>
                <a:gd name="connsiteY60" fmla="*/ 351568 h 380237"/>
                <a:gd name="connsiteX61" fmla="*/ 321373 w 421957"/>
                <a:gd name="connsiteY61" fmla="*/ 358426 h 380237"/>
                <a:gd name="connsiteX62" fmla="*/ 342138 w 421957"/>
                <a:gd name="connsiteY62" fmla="*/ 365379 h 380237"/>
                <a:gd name="connsiteX63" fmla="*/ 362903 w 421957"/>
                <a:gd name="connsiteY63" fmla="*/ 372237 h 380237"/>
                <a:gd name="connsiteX64" fmla="*/ 380429 w 421957"/>
                <a:gd name="connsiteY64" fmla="*/ 370046 h 380237"/>
                <a:gd name="connsiteX65" fmla="*/ 392144 w 421957"/>
                <a:gd name="connsiteY65" fmla="*/ 380238 h 380237"/>
                <a:gd name="connsiteX66" fmla="*/ 392144 w 421957"/>
                <a:gd name="connsiteY66" fmla="*/ 380238 h 380237"/>
                <a:gd name="connsiteX67" fmla="*/ 392144 w 421957"/>
                <a:gd name="connsiteY67" fmla="*/ 380238 h 38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21957" h="380237">
                  <a:moveTo>
                    <a:pt x="392144" y="380238"/>
                  </a:moveTo>
                  <a:lnTo>
                    <a:pt x="411289" y="365284"/>
                  </a:lnTo>
                  <a:lnTo>
                    <a:pt x="421957" y="349282"/>
                  </a:lnTo>
                  <a:lnTo>
                    <a:pt x="404908" y="347186"/>
                  </a:lnTo>
                  <a:lnTo>
                    <a:pt x="386810" y="353568"/>
                  </a:lnTo>
                  <a:lnTo>
                    <a:pt x="402717" y="329565"/>
                  </a:lnTo>
                  <a:lnTo>
                    <a:pt x="418147" y="309848"/>
                  </a:lnTo>
                  <a:lnTo>
                    <a:pt x="387858" y="310420"/>
                  </a:lnTo>
                  <a:lnTo>
                    <a:pt x="402717" y="294894"/>
                  </a:lnTo>
                  <a:lnTo>
                    <a:pt x="405289" y="273653"/>
                  </a:lnTo>
                  <a:lnTo>
                    <a:pt x="393573" y="228886"/>
                  </a:lnTo>
                  <a:lnTo>
                    <a:pt x="393001" y="198501"/>
                  </a:lnTo>
                  <a:lnTo>
                    <a:pt x="412623" y="179261"/>
                  </a:lnTo>
                  <a:lnTo>
                    <a:pt x="414719" y="162211"/>
                  </a:lnTo>
                  <a:lnTo>
                    <a:pt x="403574" y="147828"/>
                  </a:lnTo>
                  <a:lnTo>
                    <a:pt x="389191" y="124492"/>
                  </a:lnTo>
                  <a:lnTo>
                    <a:pt x="372618" y="83439"/>
                  </a:lnTo>
                  <a:lnTo>
                    <a:pt x="336328" y="61722"/>
                  </a:lnTo>
                  <a:lnTo>
                    <a:pt x="318802" y="63818"/>
                  </a:lnTo>
                  <a:lnTo>
                    <a:pt x="308705" y="75533"/>
                  </a:lnTo>
                  <a:lnTo>
                    <a:pt x="292703" y="64960"/>
                  </a:lnTo>
                  <a:lnTo>
                    <a:pt x="291084" y="43148"/>
                  </a:lnTo>
                  <a:lnTo>
                    <a:pt x="270891" y="31909"/>
                  </a:lnTo>
                  <a:lnTo>
                    <a:pt x="263938" y="18098"/>
                  </a:lnTo>
                  <a:lnTo>
                    <a:pt x="257556" y="0"/>
                  </a:lnTo>
                  <a:lnTo>
                    <a:pt x="239458" y="6477"/>
                  </a:lnTo>
                  <a:lnTo>
                    <a:pt x="217075" y="12287"/>
                  </a:lnTo>
                  <a:lnTo>
                    <a:pt x="206978" y="24098"/>
                  </a:lnTo>
                  <a:lnTo>
                    <a:pt x="200120" y="44863"/>
                  </a:lnTo>
                  <a:lnTo>
                    <a:pt x="179356" y="38005"/>
                  </a:lnTo>
                  <a:lnTo>
                    <a:pt x="168688" y="19336"/>
                  </a:lnTo>
                  <a:lnTo>
                    <a:pt x="152209" y="12954"/>
                  </a:lnTo>
                  <a:lnTo>
                    <a:pt x="149542" y="34290"/>
                  </a:lnTo>
                  <a:lnTo>
                    <a:pt x="133064" y="27908"/>
                  </a:lnTo>
                  <a:lnTo>
                    <a:pt x="115443" y="30099"/>
                  </a:lnTo>
                  <a:lnTo>
                    <a:pt x="98965" y="23717"/>
                  </a:lnTo>
                  <a:lnTo>
                    <a:pt x="88868" y="35433"/>
                  </a:lnTo>
                  <a:lnTo>
                    <a:pt x="69723" y="50387"/>
                  </a:lnTo>
                  <a:lnTo>
                    <a:pt x="52673" y="48292"/>
                  </a:lnTo>
                  <a:lnTo>
                    <a:pt x="34671" y="54769"/>
                  </a:lnTo>
                  <a:lnTo>
                    <a:pt x="18669" y="44101"/>
                  </a:lnTo>
                  <a:lnTo>
                    <a:pt x="0" y="54769"/>
                  </a:lnTo>
                  <a:lnTo>
                    <a:pt x="2191" y="72390"/>
                  </a:lnTo>
                  <a:lnTo>
                    <a:pt x="13430" y="86773"/>
                  </a:lnTo>
                  <a:lnTo>
                    <a:pt x="7048" y="103251"/>
                  </a:lnTo>
                  <a:lnTo>
                    <a:pt x="18193" y="117634"/>
                  </a:lnTo>
                  <a:lnTo>
                    <a:pt x="24670" y="135731"/>
                  </a:lnTo>
                  <a:lnTo>
                    <a:pt x="30480" y="158115"/>
                  </a:lnTo>
                  <a:lnTo>
                    <a:pt x="46006" y="207645"/>
                  </a:lnTo>
                  <a:lnTo>
                    <a:pt x="62008" y="218218"/>
                  </a:lnTo>
                  <a:lnTo>
                    <a:pt x="103537" y="266700"/>
                  </a:lnTo>
                  <a:lnTo>
                    <a:pt x="114776" y="281083"/>
                  </a:lnTo>
                  <a:lnTo>
                    <a:pt x="148876" y="319850"/>
                  </a:lnTo>
                  <a:lnTo>
                    <a:pt x="160115" y="334232"/>
                  </a:lnTo>
                  <a:lnTo>
                    <a:pt x="161734" y="356045"/>
                  </a:lnTo>
                  <a:lnTo>
                    <a:pt x="182975" y="358712"/>
                  </a:lnTo>
                  <a:lnTo>
                    <a:pt x="209645" y="353378"/>
                  </a:lnTo>
                  <a:lnTo>
                    <a:pt x="231457" y="351663"/>
                  </a:lnTo>
                  <a:lnTo>
                    <a:pt x="258032" y="346329"/>
                  </a:lnTo>
                  <a:lnTo>
                    <a:pt x="274034" y="356997"/>
                  </a:lnTo>
                  <a:lnTo>
                    <a:pt x="300609" y="351568"/>
                  </a:lnTo>
                  <a:lnTo>
                    <a:pt x="321373" y="358426"/>
                  </a:lnTo>
                  <a:lnTo>
                    <a:pt x="342138" y="365379"/>
                  </a:lnTo>
                  <a:lnTo>
                    <a:pt x="362903" y="372237"/>
                  </a:lnTo>
                  <a:lnTo>
                    <a:pt x="380429" y="370046"/>
                  </a:lnTo>
                  <a:lnTo>
                    <a:pt x="392144" y="380238"/>
                  </a:lnTo>
                  <a:lnTo>
                    <a:pt x="392144" y="380238"/>
                  </a:lnTo>
                  <a:lnTo>
                    <a:pt x="392144" y="38023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D66F622D-2027-CB6D-8971-6C5B0D62F1D6}"/>
                </a:ext>
              </a:extLst>
            </p:cNvPr>
            <p:cNvSpPr/>
            <p:nvPr/>
          </p:nvSpPr>
          <p:spPr>
            <a:xfrm>
              <a:off x="3582421" y="322441"/>
              <a:ext cx="579681" cy="641114"/>
            </a:xfrm>
            <a:custGeom>
              <a:avLst/>
              <a:gdLst>
                <a:gd name="connsiteX0" fmla="*/ 211455 w 344233"/>
                <a:gd name="connsiteY0" fmla="*/ 380714 h 380714"/>
                <a:gd name="connsiteX1" fmla="*/ 225838 w 344233"/>
                <a:gd name="connsiteY1" fmla="*/ 369570 h 380714"/>
                <a:gd name="connsiteX2" fmla="*/ 243364 w 344233"/>
                <a:gd name="connsiteY2" fmla="*/ 367379 h 380714"/>
                <a:gd name="connsiteX3" fmla="*/ 261461 w 344233"/>
                <a:gd name="connsiteY3" fmla="*/ 360902 h 380714"/>
                <a:gd name="connsiteX4" fmla="*/ 281749 w 344233"/>
                <a:gd name="connsiteY4" fmla="*/ 372142 h 380714"/>
                <a:gd name="connsiteX5" fmla="*/ 292322 w 344233"/>
                <a:gd name="connsiteY5" fmla="*/ 356140 h 380714"/>
                <a:gd name="connsiteX6" fmla="*/ 310420 w 344233"/>
                <a:gd name="connsiteY6" fmla="*/ 349663 h 380714"/>
                <a:gd name="connsiteX7" fmla="*/ 304514 w 344233"/>
                <a:gd name="connsiteY7" fmla="*/ 327279 h 380714"/>
                <a:gd name="connsiteX8" fmla="*/ 325850 w 344233"/>
                <a:gd name="connsiteY8" fmla="*/ 329946 h 380714"/>
                <a:gd name="connsiteX9" fmla="*/ 328993 w 344233"/>
                <a:gd name="connsiteY9" fmla="*/ 304324 h 380714"/>
                <a:gd name="connsiteX10" fmla="*/ 343376 w 344233"/>
                <a:gd name="connsiteY10" fmla="*/ 293180 h 380714"/>
                <a:gd name="connsiteX11" fmla="*/ 341757 w 344233"/>
                <a:gd name="connsiteY11" fmla="*/ 271272 h 380714"/>
                <a:gd name="connsiteX12" fmla="*/ 339947 w 344233"/>
                <a:gd name="connsiteY12" fmla="*/ 180213 h 380714"/>
                <a:gd name="connsiteX13" fmla="*/ 344233 w 344233"/>
                <a:gd name="connsiteY13" fmla="*/ 146114 h 380714"/>
                <a:gd name="connsiteX14" fmla="*/ 328231 w 344233"/>
                <a:gd name="connsiteY14" fmla="*/ 135446 h 380714"/>
                <a:gd name="connsiteX15" fmla="*/ 321850 w 344233"/>
                <a:gd name="connsiteY15" fmla="*/ 117348 h 380714"/>
                <a:gd name="connsiteX16" fmla="*/ 310610 w 344233"/>
                <a:gd name="connsiteY16" fmla="*/ 102965 h 380714"/>
                <a:gd name="connsiteX17" fmla="*/ 279654 w 344233"/>
                <a:gd name="connsiteY17" fmla="*/ 73152 h 380714"/>
                <a:gd name="connsiteX18" fmla="*/ 277558 w 344233"/>
                <a:gd name="connsiteY18" fmla="*/ 55626 h 380714"/>
                <a:gd name="connsiteX19" fmla="*/ 255746 w 344233"/>
                <a:gd name="connsiteY19" fmla="*/ 57245 h 380714"/>
                <a:gd name="connsiteX20" fmla="*/ 234982 w 344233"/>
                <a:gd name="connsiteY20" fmla="*/ 50387 h 380714"/>
                <a:gd name="connsiteX21" fmla="*/ 218408 w 344233"/>
                <a:gd name="connsiteY21" fmla="*/ 44005 h 380714"/>
                <a:gd name="connsiteX22" fmla="*/ 202501 w 344233"/>
                <a:gd name="connsiteY22" fmla="*/ 33338 h 380714"/>
                <a:gd name="connsiteX23" fmla="*/ 177451 w 344233"/>
                <a:gd name="connsiteY23" fmla="*/ 25908 h 380714"/>
                <a:gd name="connsiteX24" fmla="*/ 151352 w 344233"/>
                <a:gd name="connsiteY24" fmla="*/ 27051 h 380714"/>
                <a:gd name="connsiteX25" fmla="*/ 144399 w 344233"/>
                <a:gd name="connsiteY25" fmla="*/ 13240 h 380714"/>
                <a:gd name="connsiteX26" fmla="*/ 107156 w 344233"/>
                <a:gd name="connsiteY26" fmla="*/ 0 h 380714"/>
                <a:gd name="connsiteX27" fmla="*/ 126301 w 344233"/>
                <a:gd name="connsiteY27" fmla="*/ 19622 h 380714"/>
                <a:gd name="connsiteX28" fmla="*/ 91249 w 344233"/>
                <a:gd name="connsiteY28" fmla="*/ 24003 h 380714"/>
                <a:gd name="connsiteX29" fmla="*/ 76771 w 344233"/>
                <a:gd name="connsiteY29" fmla="*/ 572 h 380714"/>
                <a:gd name="connsiteX30" fmla="*/ 31051 w 344233"/>
                <a:gd name="connsiteY30" fmla="*/ 20860 h 380714"/>
                <a:gd name="connsiteX31" fmla="*/ 27432 w 344233"/>
                <a:gd name="connsiteY31" fmla="*/ 50673 h 380714"/>
                <a:gd name="connsiteX32" fmla="*/ 20002 w 344233"/>
                <a:gd name="connsiteY32" fmla="*/ 110395 h 380714"/>
                <a:gd name="connsiteX33" fmla="*/ 17431 w 344233"/>
                <a:gd name="connsiteY33" fmla="*/ 131731 h 380714"/>
                <a:gd name="connsiteX34" fmla="*/ 14764 w 344233"/>
                <a:gd name="connsiteY34" fmla="*/ 153067 h 380714"/>
                <a:gd name="connsiteX35" fmla="*/ 8477 w 344233"/>
                <a:gd name="connsiteY35" fmla="*/ 204216 h 380714"/>
                <a:gd name="connsiteX36" fmla="*/ 0 w 344233"/>
                <a:gd name="connsiteY36" fmla="*/ 272415 h 380714"/>
                <a:gd name="connsiteX37" fmla="*/ 5905 w 344233"/>
                <a:gd name="connsiteY37" fmla="*/ 294799 h 380714"/>
                <a:gd name="connsiteX38" fmla="*/ 8096 w 344233"/>
                <a:gd name="connsiteY38" fmla="*/ 312325 h 380714"/>
                <a:gd name="connsiteX39" fmla="*/ 18764 w 344233"/>
                <a:gd name="connsiteY39" fmla="*/ 330994 h 380714"/>
                <a:gd name="connsiteX40" fmla="*/ 35814 w 344233"/>
                <a:gd name="connsiteY40" fmla="*/ 333089 h 380714"/>
                <a:gd name="connsiteX41" fmla="*/ 52292 w 344233"/>
                <a:gd name="connsiteY41" fmla="*/ 339471 h 380714"/>
                <a:gd name="connsiteX42" fmla="*/ 69818 w 344233"/>
                <a:gd name="connsiteY42" fmla="*/ 337280 h 380714"/>
                <a:gd name="connsiteX43" fmla="*/ 85344 w 344233"/>
                <a:gd name="connsiteY43" fmla="*/ 352139 h 380714"/>
                <a:gd name="connsiteX44" fmla="*/ 101251 w 344233"/>
                <a:gd name="connsiteY44" fmla="*/ 362807 h 380714"/>
                <a:gd name="connsiteX45" fmla="*/ 115157 w 344233"/>
                <a:gd name="connsiteY45" fmla="*/ 355854 h 380714"/>
                <a:gd name="connsiteX46" fmla="*/ 135922 w 344233"/>
                <a:gd name="connsiteY46" fmla="*/ 362712 h 380714"/>
                <a:gd name="connsiteX47" fmla="*/ 152876 w 344233"/>
                <a:gd name="connsiteY47" fmla="*/ 364808 h 380714"/>
                <a:gd name="connsiteX48" fmla="*/ 174212 w 344233"/>
                <a:gd name="connsiteY48" fmla="*/ 367474 h 380714"/>
                <a:gd name="connsiteX49" fmla="*/ 195453 w 344233"/>
                <a:gd name="connsiteY49" fmla="*/ 370141 h 380714"/>
                <a:gd name="connsiteX50" fmla="*/ 211455 w 344233"/>
                <a:gd name="connsiteY50" fmla="*/ 380714 h 380714"/>
                <a:gd name="connsiteX51" fmla="*/ 211455 w 344233"/>
                <a:gd name="connsiteY51" fmla="*/ 380714 h 380714"/>
                <a:gd name="connsiteX52" fmla="*/ 211455 w 344233"/>
                <a:gd name="connsiteY52" fmla="*/ 380714 h 38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44233" h="380714">
                  <a:moveTo>
                    <a:pt x="211455" y="380714"/>
                  </a:moveTo>
                  <a:lnTo>
                    <a:pt x="225838" y="369570"/>
                  </a:lnTo>
                  <a:lnTo>
                    <a:pt x="243364" y="367379"/>
                  </a:lnTo>
                  <a:lnTo>
                    <a:pt x="261461" y="360902"/>
                  </a:lnTo>
                  <a:lnTo>
                    <a:pt x="281749" y="372142"/>
                  </a:lnTo>
                  <a:lnTo>
                    <a:pt x="292322" y="356140"/>
                  </a:lnTo>
                  <a:lnTo>
                    <a:pt x="310420" y="349663"/>
                  </a:lnTo>
                  <a:lnTo>
                    <a:pt x="304514" y="327279"/>
                  </a:lnTo>
                  <a:lnTo>
                    <a:pt x="325850" y="329946"/>
                  </a:lnTo>
                  <a:lnTo>
                    <a:pt x="328993" y="304324"/>
                  </a:lnTo>
                  <a:lnTo>
                    <a:pt x="343376" y="293180"/>
                  </a:lnTo>
                  <a:lnTo>
                    <a:pt x="341757" y="271272"/>
                  </a:lnTo>
                  <a:lnTo>
                    <a:pt x="339947" y="180213"/>
                  </a:lnTo>
                  <a:lnTo>
                    <a:pt x="344233" y="146114"/>
                  </a:lnTo>
                  <a:lnTo>
                    <a:pt x="328231" y="135446"/>
                  </a:lnTo>
                  <a:lnTo>
                    <a:pt x="321850" y="117348"/>
                  </a:lnTo>
                  <a:lnTo>
                    <a:pt x="310610" y="102965"/>
                  </a:lnTo>
                  <a:lnTo>
                    <a:pt x="279654" y="73152"/>
                  </a:lnTo>
                  <a:lnTo>
                    <a:pt x="277558" y="55626"/>
                  </a:lnTo>
                  <a:lnTo>
                    <a:pt x="255746" y="57245"/>
                  </a:lnTo>
                  <a:lnTo>
                    <a:pt x="234982" y="50387"/>
                  </a:lnTo>
                  <a:lnTo>
                    <a:pt x="218408" y="44005"/>
                  </a:lnTo>
                  <a:lnTo>
                    <a:pt x="202501" y="33338"/>
                  </a:lnTo>
                  <a:lnTo>
                    <a:pt x="177451" y="25908"/>
                  </a:lnTo>
                  <a:lnTo>
                    <a:pt x="151352" y="27051"/>
                  </a:lnTo>
                  <a:lnTo>
                    <a:pt x="144399" y="13240"/>
                  </a:lnTo>
                  <a:lnTo>
                    <a:pt x="107156" y="0"/>
                  </a:lnTo>
                  <a:lnTo>
                    <a:pt x="126301" y="19622"/>
                  </a:lnTo>
                  <a:lnTo>
                    <a:pt x="91249" y="24003"/>
                  </a:lnTo>
                  <a:lnTo>
                    <a:pt x="76771" y="572"/>
                  </a:lnTo>
                  <a:lnTo>
                    <a:pt x="31051" y="20860"/>
                  </a:lnTo>
                  <a:lnTo>
                    <a:pt x="27432" y="50673"/>
                  </a:lnTo>
                  <a:lnTo>
                    <a:pt x="20002" y="110395"/>
                  </a:lnTo>
                  <a:lnTo>
                    <a:pt x="17431" y="131731"/>
                  </a:lnTo>
                  <a:lnTo>
                    <a:pt x="14764" y="153067"/>
                  </a:lnTo>
                  <a:lnTo>
                    <a:pt x="8477" y="204216"/>
                  </a:lnTo>
                  <a:lnTo>
                    <a:pt x="0" y="272415"/>
                  </a:lnTo>
                  <a:lnTo>
                    <a:pt x="5905" y="294799"/>
                  </a:lnTo>
                  <a:lnTo>
                    <a:pt x="8096" y="312325"/>
                  </a:lnTo>
                  <a:lnTo>
                    <a:pt x="18764" y="330994"/>
                  </a:lnTo>
                  <a:lnTo>
                    <a:pt x="35814" y="333089"/>
                  </a:lnTo>
                  <a:lnTo>
                    <a:pt x="52292" y="339471"/>
                  </a:lnTo>
                  <a:lnTo>
                    <a:pt x="69818" y="337280"/>
                  </a:lnTo>
                  <a:lnTo>
                    <a:pt x="85344" y="352139"/>
                  </a:lnTo>
                  <a:lnTo>
                    <a:pt x="101251" y="362807"/>
                  </a:lnTo>
                  <a:lnTo>
                    <a:pt x="115157" y="355854"/>
                  </a:lnTo>
                  <a:lnTo>
                    <a:pt x="135922" y="362712"/>
                  </a:lnTo>
                  <a:lnTo>
                    <a:pt x="152876" y="364808"/>
                  </a:lnTo>
                  <a:lnTo>
                    <a:pt x="174212" y="367474"/>
                  </a:lnTo>
                  <a:lnTo>
                    <a:pt x="195453" y="370141"/>
                  </a:lnTo>
                  <a:lnTo>
                    <a:pt x="211455" y="380714"/>
                  </a:lnTo>
                  <a:lnTo>
                    <a:pt x="211455" y="380714"/>
                  </a:lnTo>
                  <a:lnTo>
                    <a:pt x="211455" y="3807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9860565F-A5EF-C51C-7D9E-481DFEBAADEE}"/>
                </a:ext>
              </a:extLst>
            </p:cNvPr>
            <p:cNvSpPr/>
            <p:nvPr/>
          </p:nvSpPr>
          <p:spPr>
            <a:xfrm>
              <a:off x="4154242" y="303834"/>
              <a:ext cx="690836" cy="816429"/>
            </a:xfrm>
            <a:custGeom>
              <a:avLst/>
              <a:gdLst>
                <a:gd name="connsiteX0" fmla="*/ 376237 w 410241"/>
                <a:gd name="connsiteY0" fmla="*/ 484823 h 484822"/>
                <a:gd name="connsiteX1" fmla="*/ 410242 w 410241"/>
                <a:gd name="connsiteY1" fmla="*/ 419862 h 484822"/>
                <a:gd name="connsiteX2" fmla="*/ 403860 w 410241"/>
                <a:gd name="connsiteY2" fmla="*/ 401765 h 484822"/>
                <a:gd name="connsiteX3" fmla="*/ 386620 w 410241"/>
                <a:gd name="connsiteY3" fmla="*/ 330518 h 484822"/>
                <a:gd name="connsiteX4" fmla="*/ 374713 w 410241"/>
                <a:gd name="connsiteY4" fmla="*/ 285750 h 484822"/>
                <a:gd name="connsiteX5" fmla="*/ 376142 w 410241"/>
                <a:gd name="connsiteY5" fmla="*/ 169164 h 484822"/>
                <a:gd name="connsiteX6" fmla="*/ 360617 w 410241"/>
                <a:gd name="connsiteY6" fmla="*/ 154305 h 484822"/>
                <a:gd name="connsiteX7" fmla="*/ 351472 w 410241"/>
                <a:gd name="connsiteY7" fmla="*/ 122873 h 484822"/>
                <a:gd name="connsiteX8" fmla="*/ 350330 w 410241"/>
                <a:gd name="connsiteY8" fmla="*/ 96774 h 484822"/>
                <a:gd name="connsiteX9" fmla="*/ 323564 w 410241"/>
                <a:gd name="connsiteY9" fmla="*/ 67532 h 484822"/>
                <a:gd name="connsiteX10" fmla="*/ 289274 w 410241"/>
                <a:gd name="connsiteY10" fmla="*/ 28766 h 484822"/>
                <a:gd name="connsiteX11" fmla="*/ 272701 w 410241"/>
                <a:gd name="connsiteY11" fmla="*/ 22384 h 484822"/>
                <a:gd name="connsiteX12" fmla="*/ 248126 w 410241"/>
                <a:gd name="connsiteY12" fmla="*/ 10668 h 484822"/>
                <a:gd name="connsiteX13" fmla="*/ 232029 w 410241"/>
                <a:gd name="connsiteY13" fmla="*/ 0 h 484822"/>
                <a:gd name="connsiteX14" fmla="*/ 214408 w 410241"/>
                <a:gd name="connsiteY14" fmla="*/ 2191 h 484822"/>
                <a:gd name="connsiteX15" fmla="*/ 200025 w 410241"/>
                <a:gd name="connsiteY15" fmla="*/ 13430 h 484822"/>
                <a:gd name="connsiteX16" fmla="*/ 183927 w 410241"/>
                <a:gd name="connsiteY16" fmla="*/ 2762 h 484822"/>
                <a:gd name="connsiteX17" fmla="*/ 162020 w 410241"/>
                <a:gd name="connsiteY17" fmla="*/ 4382 h 484822"/>
                <a:gd name="connsiteX18" fmla="*/ 139065 w 410241"/>
                <a:gd name="connsiteY18" fmla="*/ 14478 h 484822"/>
                <a:gd name="connsiteX19" fmla="*/ 119920 w 410241"/>
                <a:gd name="connsiteY19" fmla="*/ 29432 h 484822"/>
                <a:gd name="connsiteX20" fmla="*/ 117824 w 410241"/>
                <a:gd name="connsiteY20" fmla="*/ 46482 h 484822"/>
                <a:gd name="connsiteX21" fmla="*/ 96393 w 410241"/>
                <a:gd name="connsiteY21" fmla="*/ 43815 h 484822"/>
                <a:gd name="connsiteX22" fmla="*/ 79819 w 410241"/>
                <a:gd name="connsiteY22" fmla="*/ 37433 h 484822"/>
                <a:gd name="connsiteX23" fmla="*/ 62770 w 410241"/>
                <a:gd name="connsiteY23" fmla="*/ 35338 h 484822"/>
                <a:gd name="connsiteX24" fmla="*/ 48292 w 410241"/>
                <a:gd name="connsiteY24" fmla="*/ 46577 h 484822"/>
                <a:gd name="connsiteX25" fmla="*/ 27051 w 410241"/>
                <a:gd name="connsiteY25" fmla="*/ 78486 h 484822"/>
                <a:gd name="connsiteX26" fmla="*/ 20669 w 410241"/>
                <a:gd name="connsiteY26" fmla="*/ 95059 h 484822"/>
                <a:gd name="connsiteX27" fmla="*/ 7906 w 410241"/>
                <a:gd name="connsiteY27" fmla="*/ 128016 h 484822"/>
                <a:gd name="connsiteX28" fmla="*/ 5239 w 410241"/>
                <a:gd name="connsiteY28" fmla="*/ 149352 h 484822"/>
                <a:gd name="connsiteX29" fmla="*/ 0 w 410241"/>
                <a:gd name="connsiteY29" fmla="*/ 191929 h 484822"/>
                <a:gd name="connsiteX30" fmla="*/ 1810 w 410241"/>
                <a:gd name="connsiteY30" fmla="*/ 282988 h 484822"/>
                <a:gd name="connsiteX31" fmla="*/ 28003 w 410241"/>
                <a:gd name="connsiteY31" fmla="*/ 281845 h 484822"/>
                <a:gd name="connsiteX32" fmla="*/ 42958 w 410241"/>
                <a:gd name="connsiteY32" fmla="*/ 300990 h 484822"/>
                <a:gd name="connsiteX33" fmla="*/ 44577 w 410241"/>
                <a:gd name="connsiteY33" fmla="*/ 322898 h 484822"/>
                <a:gd name="connsiteX34" fmla="*/ 55911 w 410241"/>
                <a:gd name="connsiteY34" fmla="*/ 337185 h 484822"/>
                <a:gd name="connsiteX35" fmla="*/ 62294 w 410241"/>
                <a:gd name="connsiteY35" fmla="*/ 355283 h 484822"/>
                <a:gd name="connsiteX36" fmla="*/ 78391 w 410241"/>
                <a:gd name="connsiteY36" fmla="*/ 365950 h 484822"/>
                <a:gd name="connsiteX37" fmla="*/ 98679 w 410241"/>
                <a:gd name="connsiteY37" fmla="*/ 377095 h 484822"/>
                <a:gd name="connsiteX38" fmla="*/ 115824 w 410241"/>
                <a:gd name="connsiteY38" fmla="*/ 379190 h 484822"/>
                <a:gd name="connsiteX39" fmla="*/ 170878 w 410241"/>
                <a:gd name="connsiteY39" fmla="*/ 390335 h 484822"/>
                <a:gd name="connsiteX40" fmla="*/ 172974 w 410241"/>
                <a:gd name="connsiteY40" fmla="*/ 407861 h 484822"/>
                <a:gd name="connsiteX41" fmla="*/ 197072 w 410241"/>
                <a:gd name="connsiteY41" fmla="*/ 423863 h 484822"/>
                <a:gd name="connsiteX42" fmla="*/ 221742 w 410241"/>
                <a:gd name="connsiteY42" fmla="*/ 435483 h 484822"/>
                <a:gd name="connsiteX43" fmla="*/ 290703 w 410241"/>
                <a:gd name="connsiteY43" fmla="*/ 474345 h 484822"/>
                <a:gd name="connsiteX44" fmla="*/ 376237 w 410241"/>
                <a:gd name="connsiteY44" fmla="*/ 484823 h 484822"/>
                <a:gd name="connsiteX45" fmla="*/ 376237 w 410241"/>
                <a:gd name="connsiteY45" fmla="*/ 484823 h 484822"/>
                <a:gd name="connsiteX46" fmla="*/ 376237 w 410241"/>
                <a:gd name="connsiteY46" fmla="*/ 484823 h 48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10241" h="484822">
                  <a:moveTo>
                    <a:pt x="376237" y="484823"/>
                  </a:moveTo>
                  <a:lnTo>
                    <a:pt x="410242" y="419862"/>
                  </a:lnTo>
                  <a:lnTo>
                    <a:pt x="403860" y="401765"/>
                  </a:lnTo>
                  <a:lnTo>
                    <a:pt x="386620" y="330518"/>
                  </a:lnTo>
                  <a:lnTo>
                    <a:pt x="374713" y="285750"/>
                  </a:lnTo>
                  <a:lnTo>
                    <a:pt x="376142" y="169164"/>
                  </a:lnTo>
                  <a:lnTo>
                    <a:pt x="360617" y="154305"/>
                  </a:lnTo>
                  <a:lnTo>
                    <a:pt x="351472" y="122873"/>
                  </a:lnTo>
                  <a:lnTo>
                    <a:pt x="350330" y="96774"/>
                  </a:lnTo>
                  <a:lnTo>
                    <a:pt x="323564" y="67532"/>
                  </a:lnTo>
                  <a:lnTo>
                    <a:pt x="289274" y="28766"/>
                  </a:lnTo>
                  <a:lnTo>
                    <a:pt x="272701" y="22384"/>
                  </a:lnTo>
                  <a:lnTo>
                    <a:pt x="248126" y="10668"/>
                  </a:lnTo>
                  <a:lnTo>
                    <a:pt x="232029" y="0"/>
                  </a:lnTo>
                  <a:lnTo>
                    <a:pt x="214408" y="2191"/>
                  </a:lnTo>
                  <a:lnTo>
                    <a:pt x="200025" y="13430"/>
                  </a:lnTo>
                  <a:lnTo>
                    <a:pt x="183927" y="2762"/>
                  </a:lnTo>
                  <a:lnTo>
                    <a:pt x="162020" y="4382"/>
                  </a:lnTo>
                  <a:lnTo>
                    <a:pt x="139065" y="14478"/>
                  </a:lnTo>
                  <a:lnTo>
                    <a:pt x="119920" y="29432"/>
                  </a:lnTo>
                  <a:lnTo>
                    <a:pt x="117824" y="46482"/>
                  </a:lnTo>
                  <a:lnTo>
                    <a:pt x="96393" y="43815"/>
                  </a:lnTo>
                  <a:lnTo>
                    <a:pt x="79819" y="37433"/>
                  </a:lnTo>
                  <a:lnTo>
                    <a:pt x="62770" y="35338"/>
                  </a:lnTo>
                  <a:lnTo>
                    <a:pt x="48292" y="46577"/>
                  </a:lnTo>
                  <a:lnTo>
                    <a:pt x="27051" y="78486"/>
                  </a:lnTo>
                  <a:lnTo>
                    <a:pt x="20669" y="95059"/>
                  </a:lnTo>
                  <a:lnTo>
                    <a:pt x="7906" y="128016"/>
                  </a:lnTo>
                  <a:lnTo>
                    <a:pt x="5239" y="149352"/>
                  </a:lnTo>
                  <a:lnTo>
                    <a:pt x="0" y="191929"/>
                  </a:lnTo>
                  <a:lnTo>
                    <a:pt x="1810" y="282988"/>
                  </a:lnTo>
                  <a:lnTo>
                    <a:pt x="28003" y="281845"/>
                  </a:lnTo>
                  <a:lnTo>
                    <a:pt x="42958" y="300990"/>
                  </a:lnTo>
                  <a:lnTo>
                    <a:pt x="44577" y="322898"/>
                  </a:lnTo>
                  <a:lnTo>
                    <a:pt x="55911" y="337185"/>
                  </a:lnTo>
                  <a:lnTo>
                    <a:pt x="62294" y="355283"/>
                  </a:lnTo>
                  <a:lnTo>
                    <a:pt x="78391" y="365950"/>
                  </a:lnTo>
                  <a:lnTo>
                    <a:pt x="98679" y="377095"/>
                  </a:lnTo>
                  <a:lnTo>
                    <a:pt x="115824" y="379190"/>
                  </a:lnTo>
                  <a:lnTo>
                    <a:pt x="170878" y="390335"/>
                  </a:lnTo>
                  <a:lnTo>
                    <a:pt x="172974" y="407861"/>
                  </a:lnTo>
                  <a:lnTo>
                    <a:pt x="197072" y="423863"/>
                  </a:lnTo>
                  <a:lnTo>
                    <a:pt x="221742" y="435483"/>
                  </a:lnTo>
                  <a:lnTo>
                    <a:pt x="290703" y="474345"/>
                  </a:lnTo>
                  <a:lnTo>
                    <a:pt x="376237" y="484823"/>
                  </a:lnTo>
                  <a:lnTo>
                    <a:pt x="376237" y="484823"/>
                  </a:lnTo>
                  <a:lnTo>
                    <a:pt x="376237" y="484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28F0A16-E877-1805-CA6B-4947B565252B}"/>
                </a:ext>
              </a:extLst>
            </p:cNvPr>
            <p:cNvSpPr/>
            <p:nvPr/>
          </p:nvSpPr>
          <p:spPr>
            <a:xfrm>
              <a:off x="4518828" y="102374"/>
              <a:ext cx="911705" cy="470929"/>
            </a:xfrm>
            <a:custGeom>
              <a:avLst/>
              <a:gdLst>
                <a:gd name="connsiteX0" fmla="*/ 151733 w 541400"/>
                <a:gd name="connsiteY0" fmla="*/ 279654 h 279653"/>
                <a:gd name="connsiteX1" fmla="*/ 174021 w 541400"/>
                <a:gd name="connsiteY1" fmla="*/ 273749 h 279653"/>
                <a:gd name="connsiteX2" fmla="*/ 188309 w 541400"/>
                <a:gd name="connsiteY2" fmla="*/ 193072 h 279653"/>
                <a:gd name="connsiteX3" fmla="*/ 192024 w 541400"/>
                <a:gd name="connsiteY3" fmla="*/ 163163 h 279653"/>
                <a:gd name="connsiteX4" fmla="*/ 203168 w 541400"/>
                <a:gd name="connsiteY4" fmla="*/ 142780 h 279653"/>
                <a:gd name="connsiteX5" fmla="*/ 213836 w 541400"/>
                <a:gd name="connsiteY5" fmla="*/ 126778 h 279653"/>
                <a:gd name="connsiteX6" fmla="*/ 232410 w 541400"/>
                <a:gd name="connsiteY6" fmla="*/ 116015 h 279653"/>
                <a:gd name="connsiteX7" fmla="*/ 230791 w 541400"/>
                <a:gd name="connsiteY7" fmla="*/ 94107 h 279653"/>
                <a:gd name="connsiteX8" fmla="*/ 248888 w 541400"/>
                <a:gd name="connsiteY8" fmla="*/ 87630 h 279653"/>
                <a:gd name="connsiteX9" fmla="*/ 267462 w 541400"/>
                <a:gd name="connsiteY9" fmla="*/ 76962 h 279653"/>
                <a:gd name="connsiteX10" fmla="*/ 289274 w 541400"/>
                <a:gd name="connsiteY10" fmla="*/ 75343 h 279653"/>
                <a:gd name="connsiteX11" fmla="*/ 312134 w 541400"/>
                <a:gd name="connsiteY11" fmla="*/ 65151 h 279653"/>
                <a:gd name="connsiteX12" fmla="*/ 334423 w 541400"/>
                <a:gd name="connsiteY12" fmla="*/ 59150 h 279653"/>
                <a:gd name="connsiteX13" fmla="*/ 368522 w 541400"/>
                <a:gd name="connsiteY13" fmla="*/ 63341 h 279653"/>
                <a:gd name="connsiteX14" fmla="*/ 402050 w 541400"/>
                <a:gd name="connsiteY14" fmla="*/ 71818 h 279653"/>
                <a:gd name="connsiteX15" fmla="*/ 430720 w 541400"/>
                <a:gd name="connsiteY15" fmla="*/ 84106 h 279653"/>
                <a:gd name="connsiteX16" fmla="*/ 458914 w 541400"/>
                <a:gd name="connsiteY16" fmla="*/ 100584 h 279653"/>
                <a:gd name="connsiteX17" fmla="*/ 489775 w 541400"/>
                <a:gd name="connsiteY17" fmla="*/ 130397 h 279653"/>
                <a:gd name="connsiteX18" fmla="*/ 541401 w 541400"/>
                <a:gd name="connsiteY18" fmla="*/ 132493 h 279653"/>
                <a:gd name="connsiteX19" fmla="*/ 524351 w 541400"/>
                <a:gd name="connsiteY19" fmla="*/ 95631 h 279653"/>
                <a:gd name="connsiteX20" fmla="*/ 489204 w 541400"/>
                <a:gd name="connsiteY20" fmla="*/ 30575 h 279653"/>
                <a:gd name="connsiteX21" fmla="*/ 463105 w 541400"/>
                <a:gd name="connsiteY21" fmla="*/ 31623 h 279653"/>
                <a:gd name="connsiteX22" fmla="*/ 433388 w 541400"/>
                <a:gd name="connsiteY22" fmla="*/ 28004 h 279653"/>
                <a:gd name="connsiteX23" fmla="*/ 373285 w 541400"/>
                <a:gd name="connsiteY23" fmla="*/ 24860 h 279653"/>
                <a:gd name="connsiteX24" fmla="*/ 334994 w 541400"/>
                <a:gd name="connsiteY24" fmla="*/ 20193 h 279653"/>
                <a:gd name="connsiteX25" fmla="*/ 305181 w 541400"/>
                <a:gd name="connsiteY25" fmla="*/ 16478 h 279653"/>
                <a:gd name="connsiteX26" fmla="*/ 254127 w 541400"/>
                <a:gd name="connsiteY26" fmla="*/ 10192 h 279653"/>
                <a:gd name="connsiteX27" fmla="*/ 202502 w 541400"/>
                <a:gd name="connsiteY27" fmla="*/ 8191 h 279653"/>
                <a:gd name="connsiteX28" fmla="*/ 172688 w 541400"/>
                <a:gd name="connsiteY28" fmla="*/ 4477 h 279653"/>
                <a:gd name="connsiteX29" fmla="*/ 116871 w 541400"/>
                <a:gd name="connsiteY29" fmla="*/ 1905 h 279653"/>
                <a:gd name="connsiteX30" fmla="*/ 30766 w 541400"/>
                <a:gd name="connsiteY30" fmla="*/ 0 h 279653"/>
                <a:gd name="connsiteX31" fmla="*/ 8954 w 541400"/>
                <a:gd name="connsiteY31" fmla="*/ 1619 h 279653"/>
                <a:gd name="connsiteX32" fmla="*/ 2571 w 541400"/>
                <a:gd name="connsiteY32" fmla="*/ 18193 h 279653"/>
                <a:gd name="connsiteX33" fmla="*/ 7334 w 541400"/>
                <a:gd name="connsiteY33" fmla="*/ 49149 h 279653"/>
                <a:gd name="connsiteX34" fmla="*/ 18002 w 541400"/>
                <a:gd name="connsiteY34" fmla="*/ 67913 h 279653"/>
                <a:gd name="connsiteX35" fmla="*/ 7429 w 541400"/>
                <a:gd name="connsiteY35" fmla="*/ 83915 h 279653"/>
                <a:gd name="connsiteX36" fmla="*/ 0 w 541400"/>
                <a:gd name="connsiteY36" fmla="*/ 109061 h 279653"/>
                <a:gd name="connsiteX37" fmla="*/ 24955 w 541400"/>
                <a:gd name="connsiteY37" fmla="*/ 116491 h 279653"/>
                <a:gd name="connsiteX38" fmla="*/ 36195 w 541400"/>
                <a:gd name="connsiteY38" fmla="*/ 130874 h 279653"/>
                <a:gd name="connsiteX39" fmla="*/ 56388 w 541400"/>
                <a:gd name="connsiteY39" fmla="*/ 142018 h 279653"/>
                <a:gd name="connsiteX40" fmla="*/ 72866 w 541400"/>
                <a:gd name="connsiteY40" fmla="*/ 148400 h 279653"/>
                <a:gd name="connsiteX41" fmla="*/ 95821 w 541400"/>
                <a:gd name="connsiteY41" fmla="*/ 172974 h 279653"/>
                <a:gd name="connsiteX42" fmla="*/ 106966 w 541400"/>
                <a:gd name="connsiteY42" fmla="*/ 187357 h 279653"/>
                <a:gd name="connsiteX43" fmla="*/ 122396 w 541400"/>
                <a:gd name="connsiteY43" fmla="*/ 202311 h 279653"/>
                <a:gd name="connsiteX44" fmla="*/ 134683 w 541400"/>
                <a:gd name="connsiteY44" fmla="*/ 242887 h 279653"/>
                <a:gd name="connsiteX45" fmla="*/ 145352 w 541400"/>
                <a:gd name="connsiteY45" fmla="*/ 261557 h 279653"/>
                <a:gd name="connsiteX46" fmla="*/ 151733 w 541400"/>
                <a:gd name="connsiteY46" fmla="*/ 279654 h 279653"/>
                <a:gd name="connsiteX47" fmla="*/ 151733 w 541400"/>
                <a:gd name="connsiteY47" fmla="*/ 279654 h 279653"/>
                <a:gd name="connsiteX48" fmla="*/ 151733 w 541400"/>
                <a:gd name="connsiteY48" fmla="*/ 279654 h 27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1400" h="279653">
                  <a:moveTo>
                    <a:pt x="151733" y="279654"/>
                  </a:moveTo>
                  <a:lnTo>
                    <a:pt x="174021" y="273749"/>
                  </a:lnTo>
                  <a:lnTo>
                    <a:pt x="188309" y="193072"/>
                  </a:lnTo>
                  <a:lnTo>
                    <a:pt x="192024" y="163163"/>
                  </a:lnTo>
                  <a:lnTo>
                    <a:pt x="203168" y="142780"/>
                  </a:lnTo>
                  <a:lnTo>
                    <a:pt x="213836" y="126778"/>
                  </a:lnTo>
                  <a:lnTo>
                    <a:pt x="232410" y="116015"/>
                  </a:lnTo>
                  <a:lnTo>
                    <a:pt x="230791" y="94107"/>
                  </a:lnTo>
                  <a:lnTo>
                    <a:pt x="248888" y="87630"/>
                  </a:lnTo>
                  <a:lnTo>
                    <a:pt x="267462" y="76962"/>
                  </a:lnTo>
                  <a:lnTo>
                    <a:pt x="289274" y="75343"/>
                  </a:lnTo>
                  <a:lnTo>
                    <a:pt x="312134" y="65151"/>
                  </a:lnTo>
                  <a:lnTo>
                    <a:pt x="334423" y="59150"/>
                  </a:lnTo>
                  <a:lnTo>
                    <a:pt x="368522" y="63341"/>
                  </a:lnTo>
                  <a:lnTo>
                    <a:pt x="402050" y="71818"/>
                  </a:lnTo>
                  <a:lnTo>
                    <a:pt x="430720" y="84106"/>
                  </a:lnTo>
                  <a:lnTo>
                    <a:pt x="458914" y="100584"/>
                  </a:lnTo>
                  <a:lnTo>
                    <a:pt x="489775" y="130397"/>
                  </a:lnTo>
                  <a:lnTo>
                    <a:pt x="541401" y="132493"/>
                  </a:lnTo>
                  <a:lnTo>
                    <a:pt x="524351" y="95631"/>
                  </a:lnTo>
                  <a:lnTo>
                    <a:pt x="489204" y="30575"/>
                  </a:lnTo>
                  <a:lnTo>
                    <a:pt x="463105" y="31623"/>
                  </a:lnTo>
                  <a:lnTo>
                    <a:pt x="433388" y="28004"/>
                  </a:lnTo>
                  <a:lnTo>
                    <a:pt x="373285" y="24860"/>
                  </a:lnTo>
                  <a:lnTo>
                    <a:pt x="334994" y="20193"/>
                  </a:lnTo>
                  <a:lnTo>
                    <a:pt x="305181" y="16478"/>
                  </a:lnTo>
                  <a:lnTo>
                    <a:pt x="254127" y="10192"/>
                  </a:lnTo>
                  <a:lnTo>
                    <a:pt x="202502" y="8191"/>
                  </a:lnTo>
                  <a:lnTo>
                    <a:pt x="172688" y="4477"/>
                  </a:lnTo>
                  <a:lnTo>
                    <a:pt x="116871" y="1905"/>
                  </a:lnTo>
                  <a:lnTo>
                    <a:pt x="30766" y="0"/>
                  </a:lnTo>
                  <a:lnTo>
                    <a:pt x="8954" y="1619"/>
                  </a:lnTo>
                  <a:lnTo>
                    <a:pt x="2571" y="18193"/>
                  </a:lnTo>
                  <a:lnTo>
                    <a:pt x="7334" y="49149"/>
                  </a:lnTo>
                  <a:lnTo>
                    <a:pt x="18002" y="67913"/>
                  </a:lnTo>
                  <a:lnTo>
                    <a:pt x="7429" y="83915"/>
                  </a:lnTo>
                  <a:lnTo>
                    <a:pt x="0" y="109061"/>
                  </a:lnTo>
                  <a:lnTo>
                    <a:pt x="24955" y="116491"/>
                  </a:lnTo>
                  <a:lnTo>
                    <a:pt x="36195" y="130874"/>
                  </a:lnTo>
                  <a:lnTo>
                    <a:pt x="56388" y="142018"/>
                  </a:lnTo>
                  <a:lnTo>
                    <a:pt x="72866" y="148400"/>
                  </a:lnTo>
                  <a:lnTo>
                    <a:pt x="95821" y="172974"/>
                  </a:lnTo>
                  <a:lnTo>
                    <a:pt x="106966" y="187357"/>
                  </a:lnTo>
                  <a:lnTo>
                    <a:pt x="122396" y="202311"/>
                  </a:lnTo>
                  <a:lnTo>
                    <a:pt x="134683" y="242887"/>
                  </a:lnTo>
                  <a:lnTo>
                    <a:pt x="145352" y="261557"/>
                  </a:lnTo>
                  <a:lnTo>
                    <a:pt x="151733" y="279654"/>
                  </a:lnTo>
                  <a:lnTo>
                    <a:pt x="151733" y="279654"/>
                  </a:lnTo>
                  <a:lnTo>
                    <a:pt x="151733" y="2796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5E8499EA-2620-3025-57B7-A48547B13EA2}"/>
                </a:ext>
              </a:extLst>
            </p:cNvPr>
            <p:cNvSpPr/>
            <p:nvPr/>
          </p:nvSpPr>
          <p:spPr>
            <a:xfrm>
              <a:off x="3635673" y="774765"/>
              <a:ext cx="1170750" cy="695328"/>
            </a:xfrm>
            <a:custGeom>
              <a:avLst/>
              <a:gdLst>
                <a:gd name="connsiteX0" fmla="*/ 545973 w 695229"/>
                <a:gd name="connsiteY0" fmla="*/ 412909 h 412908"/>
                <a:gd name="connsiteX1" fmla="*/ 544830 w 695229"/>
                <a:gd name="connsiteY1" fmla="*/ 386715 h 412908"/>
                <a:gd name="connsiteX2" fmla="*/ 551117 w 695229"/>
                <a:gd name="connsiteY2" fmla="*/ 335566 h 412908"/>
                <a:gd name="connsiteX3" fmla="*/ 558070 w 695229"/>
                <a:gd name="connsiteY3" fmla="*/ 314706 h 412908"/>
                <a:gd name="connsiteX4" fmla="*/ 555403 w 695229"/>
                <a:gd name="connsiteY4" fmla="*/ 301371 h 412908"/>
                <a:gd name="connsiteX5" fmla="*/ 553783 w 695229"/>
                <a:gd name="connsiteY5" fmla="*/ 279559 h 412908"/>
                <a:gd name="connsiteX6" fmla="*/ 556355 w 695229"/>
                <a:gd name="connsiteY6" fmla="*/ 258223 h 412908"/>
                <a:gd name="connsiteX7" fmla="*/ 646843 w 695229"/>
                <a:gd name="connsiteY7" fmla="*/ 260699 h 412908"/>
                <a:gd name="connsiteX8" fmla="*/ 669227 w 695229"/>
                <a:gd name="connsiteY8" fmla="*/ 220123 h 412908"/>
                <a:gd name="connsiteX9" fmla="*/ 695230 w 695229"/>
                <a:gd name="connsiteY9" fmla="*/ 219075 h 412908"/>
                <a:gd name="connsiteX10" fmla="*/ 684086 w 695229"/>
                <a:gd name="connsiteY10" fmla="*/ 204692 h 412908"/>
                <a:gd name="connsiteX11" fmla="*/ 598837 w 695229"/>
                <a:gd name="connsiteY11" fmla="*/ 194119 h 412908"/>
                <a:gd name="connsiteX12" fmla="*/ 538163 w 695229"/>
                <a:gd name="connsiteY12" fmla="*/ 160687 h 412908"/>
                <a:gd name="connsiteX13" fmla="*/ 505682 w 695229"/>
                <a:gd name="connsiteY13" fmla="*/ 143637 h 412908"/>
                <a:gd name="connsiteX14" fmla="*/ 476917 w 695229"/>
                <a:gd name="connsiteY14" fmla="*/ 131445 h 412908"/>
                <a:gd name="connsiteX15" fmla="*/ 479488 w 695229"/>
                <a:gd name="connsiteY15" fmla="*/ 110109 h 412908"/>
                <a:gd name="connsiteX16" fmla="*/ 440627 w 695229"/>
                <a:gd name="connsiteY16" fmla="*/ 109633 h 412908"/>
                <a:gd name="connsiteX17" fmla="*/ 420433 w 695229"/>
                <a:gd name="connsiteY17" fmla="*/ 98488 h 412908"/>
                <a:gd name="connsiteX18" fmla="*/ 399669 w 695229"/>
                <a:gd name="connsiteY18" fmla="*/ 91631 h 412908"/>
                <a:gd name="connsiteX19" fmla="*/ 383667 w 695229"/>
                <a:gd name="connsiteY19" fmla="*/ 80963 h 412908"/>
                <a:gd name="connsiteX20" fmla="*/ 368237 w 695229"/>
                <a:gd name="connsiteY20" fmla="*/ 66008 h 412908"/>
                <a:gd name="connsiteX21" fmla="*/ 352235 w 695229"/>
                <a:gd name="connsiteY21" fmla="*/ 55435 h 412908"/>
                <a:gd name="connsiteX22" fmla="*/ 354807 w 695229"/>
                <a:gd name="connsiteY22" fmla="*/ 34099 h 412908"/>
                <a:gd name="connsiteX23" fmla="*/ 344139 w 695229"/>
                <a:gd name="connsiteY23" fmla="*/ 15430 h 412908"/>
                <a:gd name="connsiteX24" fmla="*/ 324421 w 695229"/>
                <a:gd name="connsiteY24" fmla="*/ 0 h 412908"/>
                <a:gd name="connsiteX25" fmla="*/ 313849 w 695229"/>
                <a:gd name="connsiteY25" fmla="*/ 16002 h 412908"/>
                <a:gd name="connsiteX26" fmla="*/ 298418 w 695229"/>
                <a:gd name="connsiteY26" fmla="*/ 35814 h 412908"/>
                <a:gd name="connsiteX27" fmla="*/ 295275 w 695229"/>
                <a:gd name="connsiteY27" fmla="*/ 61341 h 412908"/>
                <a:gd name="connsiteX28" fmla="*/ 274511 w 695229"/>
                <a:gd name="connsiteY28" fmla="*/ 54483 h 412908"/>
                <a:gd name="connsiteX29" fmla="*/ 271844 w 695229"/>
                <a:gd name="connsiteY29" fmla="*/ 75819 h 412908"/>
                <a:gd name="connsiteX30" fmla="*/ 253270 w 695229"/>
                <a:gd name="connsiteY30" fmla="*/ 86487 h 412908"/>
                <a:gd name="connsiteX31" fmla="*/ 238316 w 695229"/>
                <a:gd name="connsiteY31" fmla="*/ 102013 h 412908"/>
                <a:gd name="connsiteX32" fmla="*/ 217551 w 695229"/>
                <a:gd name="connsiteY32" fmla="*/ 95060 h 412908"/>
                <a:gd name="connsiteX33" fmla="*/ 203740 w 695229"/>
                <a:gd name="connsiteY33" fmla="*/ 102108 h 412908"/>
                <a:gd name="connsiteX34" fmla="*/ 180880 w 695229"/>
                <a:gd name="connsiteY34" fmla="*/ 112204 h 412908"/>
                <a:gd name="connsiteX35" fmla="*/ 155829 w 695229"/>
                <a:gd name="connsiteY35" fmla="*/ 104775 h 412908"/>
                <a:gd name="connsiteX36" fmla="*/ 139351 w 695229"/>
                <a:gd name="connsiteY36" fmla="*/ 98488 h 412908"/>
                <a:gd name="connsiteX37" fmla="*/ 118015 w 695229"/>
                <a:gd name="connsiteY37" fmla="*/ 95821 h 412908"/>
                <a:gd name="connsiteX38" fmla="*/ 84487 w 695229"/>
                <a:gd name="connsiteY38" fmla="*/ 87344 h 412908"/>
                <a:gd name="connsiteX39" fmla="*/ 66389 w 695229"/>
                <a:gd name="connsiteY39" fmla="*/ 93821 h 412908"/>
                <a:gd name="connsiteX40" fmla="*/ 50959 w 695229"/>
                <a:gd name="connsiteY40" fmla="*/ 78867 h 412908"/>
                <a:gd name="connsiteX41" fmla="*/ 34385 w 695229"/>
                <a:gd name="connsiteY41" fmla="*/ 72485 h 412908"/>
                <a:gd name="connsiteX42" fmla="*/ 23813 w 695229"/>
                <a:gd name="connsiteY42" fmla="*/ 88487 h 412908"/>
                <a:gd name="connsiteX43" fmla="*/ 25432 w 695229"/>
                <a:gd name="connsiteY43" fmla="*/ 110395 h 412908"/>
                <a:gd name="connsiteX44" fmla="*/ 12097 w 695229"/>
                <a:gd name="connsiteY44" fmla="*/ 113062 h 412908"/>
                <a:gd name="connsiteX45" fmla="*/ 9525 w 695229"/>
                <a:gd name="connsiteY45" fmla="*/ 134398 h 412908"/>
                <a:gd name="connsiteX46" fmla="*/ 3143 w 695229"/>
                <a:gd name="connsiteY46" fmla="*/ 150971 h 412908"/>
                <a:gd name="connsiteX47" fmla="*/ 20193 w 695229"/>
                <a:gd name="connsiteY47" fmla="*/ 153067 h 412908"/>
                <a:gd name="connsiteX48" fmla="*/ 5810 w 695229"/>
                <a:gd name="connsiteY48" fmla="*/ 164306 h 412908"/>
                <a:gd name="connsiteX49" fmla="*/ 2096 w 695229"/>
                <a:gd name="connsiteY49" fmla="*/ 194119 h 412908"/>
                <a:gd name="connsiteX50" fmla="*/ 0 w 695229"/>
                <a:gd name="connsiteY50" fmla="*/ 211169 h 412908"/>
                <a:gd name="connsiteX51" fmla="*/ 10192 w 695229"/>
                <a:gd name="connsiteY51" fmla="*/ 234125 h 412908"/>
                <a:gd name="connsiteX52" fmla="*/ 25622 w 695229"/>
                <a:gd name="connsiteY52" fmla="*/ 248984 h 412908"/>
                <a:gd name="connsiteX53" fmla="*/ 36290 w 695229"/>
                <a:gd name="connsiteY53" fmla="*/ 267653 h 412908"/>
                <a:gd name="connsiteX54" fmla="*/ 37910 w 695229"/>
                <a:gd name="connsiteY54" fmla="*/ 289560 h 412908"/>
                <a:gd name="connsiteX55" fmla="*/ 60293 w 695229"/>
                <a:gd name="connsiteY55" fmla="*/ 283655 h 412908"/>
                <a:gd name="connsiteX56" fmla="*/ 78391 w 695229"/>
                <a:gd name="connsiteY56" fmla="*/ 277178 h 412908"/>
                <a:gd name="connsiteX57" fmla="*/ 107156 w 695229"/>
                <a:gd name="connsiteY57" fmla="*/ 289369 h 412908"/>
                <a:gd name="connsiteX58" fmla="*/ 135446 w 695229"/>
                <a:gd name="connsiteY58" fmla="*/ 340519 h 412908"/>
                <a:gd name="connsiteX59" fmla="*/ 150304 w 695229"/>
                <a:gd name="connsiteY59" fmla="*/ 359664 h 412908"/>
                <a:gd name="connsiteX60" fmla="*/ 164687 w 695229"/>
                <a:gd name="connsiteY60" fmla="*/ 348520 h 412908"/>
                <a:gd name="connsiteX61" fmla="*/ 183356 w 695229"/>
                <a:gd name="connsiteY61" fmla="*/ 337757 h 412908"/>
                <a:gd name="connsiteX62" fmla="*/ 193929 w 695229"/>
                <a:gd name="connsiteY62" fmla="*/ 321755 h 412908"/>
                <a:gd name="connsiteX63" fmla="*/ 218408 w 695229"/>
                <a:gd name="connsiteY63" fmla="*/ 333470 h 412908"/>
                <a:gd name="connsiteX64" fmla="*/ 221075 w 695229"/>
                <a:gd name="connsiteY64" fmla="*/ 312134 h 412908"/>
                <a:gd name="connsiteX65" fmla="*/ 245554 w 695229"/>
                <a:gd name="connsiteY65" fmla="*/ 289179 h 412908"/>
                <a:gd name="connsiteX66" fmla="*/ 294513 w 695229"/>
                <a:gd name="connsiteY66" fmla="*/ 277844 h 412908"/>
                <a:gd name="connsiteX67" fmla="*/ 373285 w 695229"/>
                <a:gd name="connsiteY67" fmla="*/ 304895 h 412908"/>
                <a:gd name="connsiteX68" fmla="*/ 411099 w 695229"/>
                <a:gd name="connsiteY68" fmla="*/ 313944 h 412908"/>
                <a:gd name="connsiteX69" fmla="*/ 432435 w 695229"/>
                <a:gd name="connsiteY69" fmla="*/ 316516 h 412908"/>
                <a:gd name="connsiteX70" fmla="*/ 448437 w 695229"/>
                <a:gd name="connsiteY70" fmla="*/ 327184 h 412908"/>
                <a:gd name="connsiteX71" fmla="*/ 476155 w 695229"/>
                <a:gd name="connsiteY71" fmla="*/ 347948 h 412908"/>
                <a:gd name="connsiteX72" fmla="*/ 492157 w 695229"/>
                <a:gd name="connsiteY72" fmla="*/ 393192 h 412908"/>
                <a:gd name="connsiteX73" fmla="*/ 537401 w 695229"/>
                <a:gd name="connsiteY73" fmla="*/ 411766 h 412908"/>
                <a:gd name="connsiteX74" fmla="*/ 545973 w 695229"/>
                <a:gd name="connsiteY74" fmla="*/ 412909 h 412908"/>
                <a:gd name="connsiteX75" fmla="*/ 545973 w 695229"/>
                <a:gd name="connsiteY75" fmla="*/ 412909 h 412908"/>
                <a:gd name="connsiteX76" fmla="*/ 545973 w 695229"/>
                <a:gd name="connsiteY76" fmla="*/ 412909 h 41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95229" h="412908">
                  <a:moveTo>
                    <a:pt x="545973" y="412909"/>
                  </a:moveTo>
                  <a:lnTo>
                    <a:pt x="544830" y="386715"/>
                  </a:lnTo>
                  <a:lnTo>
                    <a:pt x="551117" y="335566"/>
                  </a:lnTo>
                  <a:lnTo>
                    <a:pt x="558070" y="314706"/>
                  </a:lnTo>
                  <a:lnTo>
                    <a:pt x="555403" y="301371"/>
                  </a:lnTo>
                  <a:lnTo>
                    <a:pt x="553783" y="279559"/>
                  </a:lnTo>
                  <a:lnTo>
                    <a:pt x="556355" y="258223"/>
                  </a:lnTo>
                  <a:lnTo>
                    <a:pt x="646843" y="260699"/>
                  </a:lnTo>
                  <a:lnTo>
                    <a:pt x="669227" y="220123"/>
                  </a:lnTo>
                  <a:lnTo>
                    <a:pt x="695230" y="219075"/>
                  </a:lnTo>
                  <a:lnTo>
                    <a:pt x="684086" y="204692"/>
                  </a:lnTo>
                  <a:lnTo>
                    <a:pt x="598837" y="194119"/>
                  </a:lnTo>
                  <a:lnTo>
                    <a:pt x="538163" y="160687"/>
                  </a:lnTo>
                  <a:lnTo>
                    <a:pt x="505682" y="143637"/>
                  </a:lnTo>
                  <a:lnTo>
                    <a:pt x="476917" y="131445"/>
                  </a:lnTo>
                  <a:lnTo>
                    <a:pt x="479488" y="110109"/>
                  </a:lnTo>
                  <a:lnTo>
                    <a:pt x="440627" y="109633"/>
                  </a:lnTo>
                  <a:lnTo>
                    <a:pt x="420433" y="98488"/>
                  </a:lnTo>
                  <a:lnTo>
                    <a:pt x="399669" y="91631"/>
                  </a:lnTo>
                  <a:lnTo>
                    <a:pt x="383667" y="80963"/>
                  </a:lnTo>
                  <a:lnTo>
                    <a:pt x="368237" y="66008"/>
                  </a:lnTo>
                  <a:lnTo>
                    <a:pt x="352235" y="55435"/>
                  </a:lnTo>
                  <a:lnTo>
                    <a:pt x="354807" y="34099"/>
                  </a:lnTo>
                  <a:lnTo>
                    <a:pt x="344139" y="15430"/>
                  </a:lnTo>
                  <a:lnTo>
                    <a:pt x="324421" y="0"/>
                  </a:lnTo>
                  <a:lnTo>
                    <a:pt x="313849" y="16002"/>
                  </a:lnTo>
                  <a:lnTo>
                    <a:pt x="298418" y="35814"/>
                  </a:lnTo>
                  <a:lnTo>
                    <a:pt x="295275" y="61341"/>
                  </a:lnTo>
                  <a:lnTo>
                    <a:pt x="274511" y="54483"/>
                  </a:lnTo>
                  <a:lnTo>
                    <a:pt x="271844" y="75819"/>
                  </a:lnTo>
                  <a:lnTo>
                    <a:pt x="253270" y="86487"/>
                  </a:lnTo>
                  <a:lnTo>
                    <a:pt x="238316" y="102013"/>
                  </a:lnTo>
                  <a:lnTo>
                    <a:pt x="217551" y="95060"/>
                  </a:lnTo>
                  <a:lnTo>
                    <a:pt x="203740" y="102108"/>
                  </a:lnTo>
                  <a:lnTo>
                    <a:pt x="180880" y="112204"/>
                  </a:lnTo>
                  <a:lnTo>
                    <a:pt x="155829" y="104775"/>
                  </a:lnTo>
                  <a:lnTo>
                    <a:pt x="139351" y="98488"/>
                  </a:lnTo>
                  <a:lnTo>
                    <a:pt x="118015" y="95821"/>
                  </a:lnTo>
                  <a:lnTo>
                    <a:pt x="84487" y="87344"/>
                  </a:lnTo>
                  <a:lnTo>
                    <a:pt x="66389" y="93821"/>
                  </a:lnTo>
                  <a:lnTo>
                    <a:pt x="50959" y="78867"/>
                  </a:lnTo>
                  <a:lnTo>
                    <a:pt x="34385" y="72485"/>
                  </a:lnTo>
                  <a:lnTo>
                    <a:pt x="23813" y="88487"/>
                  </a:lnTo>
                  <a:lnTo>
                    <a:pt x="25432" y="110395"/>
                  </a:lnTo>
                  <a:lnTo>
                    <a:pt x="12097" y="113062"/>
                  </a:lnTo>
                  <a:lnTo>
                    <a:pt x="9525" y="134398"/>
                  </a:lnTo>
                  <a:lnTo>
                    <a:pt x="3143" y="150971"/>
                  </a:lnTo>
                  <a:lnTo>
                    <a:pt x="20193" y="153067"/>
                  </a:lnTo>
                  <a:lnTo>
                    <a:pt x="5810" y="164306"/>
                  </a:lnTo>
                  <a:lnTo>
                    <a:pt x="2096" y="194119"/>
                  </a:lnTo>
                  <a:lnTo>
                    <a:pt x="0" y="211169"/>
                  </a:lnTo>
                  <a:lnTo>
                    <a:pt x="10192" y="234125"/>
                  </a:lnTo>
                  <a:lnTo>
                    <a:pt x="25622" y="248984"/>
                  </a:lnTo>
                  <a:lnTo>
                    <a:pt x="36290" y="267653"/>
                  </a:lnTo>
                  <a:lnTo>
                    <a:pt x="37910" y="289560"/>
                  </a:lnTo>
                  <a:lnTo>
                    <a:pt x="60293" y="283655"/>
                  </a:lnTo>
                  <a:lnTo>
                    <a:pt x="78391" y="277178"/>
                  </a:lnTo>
                  <a:lnTo>
                    <a:pt x="107156" y="289369"/>
                  </a:lnTo>
                  <a:lnTo>
                    <a:pt x="135446" y="340519"/>
                  </a:lnTo>
                  <a:lnTo>
                    <a:pt x="150304" y="359664"/>
                  </a:lnTo>
                  <a:lnTo>
                    <a:pt x="164687" y="348520"/>
                  </a:lnTo>
                  <a:lnTo>
                    <a:pt x="183356" y="337757"/>
                  </a:lnTo>
                  <a:lnTo>
                    <a:pt x="193929" y="321755"/>
                  </a:lnTo>
                  <a:lnTo>
                    <a:pt x="218408" y="333470"/>
                  </a:lnTo>
                  <a:lnTo>
                    <a:pt x="221075" y="312134"/>
                  </a:lnTo>
                  <a:lnTo>
                    <a:pt x="245554" y="289179"/>
                  </a:lnTo>
                  <a:lnTo>
                    <a:pt x="294513" y="277844"/>
                  </a:lnTo>
                  <a:lnTo>
                    <a:pt x="373285" y="304895"/>
                  </a:lnTo>
                  <a:lnTo>
                    <a:pt x="411099" y="313944"/>
                  </a:lnTo>
                  <a:lnTo>
                    <a:pt x="432435" y="316516"/>
                  </a:lnTo>
                  <a:lnTo>
                    <a:pt x="448437" y="327184"/>
                  </a:lnTo>
                  <a:lnTo>
                    <a:pt x="476155" y="347948"/>
                  </a:lnTo>
                  <a:lnTo>
                    <a:pt x="492157" y="393192"/>
                  </a:lnTo>
                  <a:lnTo>
                    <a:pt x="537401" y="411766"/>
                  </a:lnTo>
                  <a:lnTo>
                    <a:pt x="545973" y="412909"/>
                  </a:lnTo>
                  <a:lnTo>
                    <a:pt x="545973" y="412909"/>
                  </a:lnTo>
                  <a:lnTo>
                    <a:pt x="545973" y="4129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C82AB7F7-8AA4-FD42-B283-08C2F2F72D43}"/>
                </a:ext>
              </a:extLst>
            </p:cNvPr>
            <p:cNvSpPr/>
            <p:nvPr/>
          </p:nvSpPr>
          <p:spPr>
            <a:xfrm>
              <a:off x="3847078" y="1248423"/>
              <a:ext cx="772319" cy="666296"/>
            </a:xfrm>
            <a:custGeom>
              <a:avLst/>
              <a:gdLst>
                <a:gd name="connsiteX0" fmla="*/ 407670 w 458628"/>
                <a:gd name="connsiteY0" fmla="*/ 364141 h 395668"/>
                <a:gd name="connsiteX1" fmla="*/ 422053 w 458628"/>
                <a:gd name="connsiteY1" fmla="*/ 352901 h 395668"/>
                <a:gd name="connsiteX2" fmla="*/ 444341 w 458628"/>
                <a:gd name="connsiteY2" fmla="*/ 277749 h 395668"/>
                <a:gd name="connsiteX3" fmla="*/ 451199 w 458628"/>
                <a:gd name="connsiteY3" fmla="*/ 256985 h 395668"/>
                <a:gd name="connsiteX4" fmla="*/ 440531 w 458628"/>
                <a:gd name="connsiteY4" fmla="*/ 238316 h 395668"/>
                <a:gd name="connsiteX5" fmla="*/ 458628 w 458628"/>
                <a:gd name="connsiteY5" fmla="*/ 231934 h 395668"/>
                <a:gd name="connsiteX6" fmla="*/ 430911 w 458628"/>
                <a:gd name="connsiteY6" fmla="*/ 211169 h 395668"/>
                <a:gd name="connsiteX7" fmla="*/ 425005 w 458628"/>
                <a:gd name="connsiteY7" fmla="*/ 188786 h 395668"/>
                <a:gd name="connsiteX8" fmla="*/ 418624 w 458628"/>
                <a:gd name="connsiteY8" fmla="*/ 170688 h 395668"/>
                <a:gd name="connsiteX9" fmla="*/ 409004 w 458628"/>
                <a:gd name="connsiteY9" fmla="*/ 143542 h 395668"/>
                <a:gd name="connsiteX10" fmla="*/ 365284 w 458628"/>
                <a:gd name="connsiteY10" fmla="*/ 112204 h 395668"/>
                <a:gd name="connsiteX11" fmla="*/ 365760 w 458628"/>
                <a:gd name="connsiteY11" fmla="*/ 73343 h 395668"/>
                <a:gd name="connsiteX12" fmla="*/ 349758 w 458628"/>
                <a:gd name="connsiteY12" fmla="*/ 62675 h 395668"/>
                <a:gd name="connsiteX13" fmla="*/ 333280 w 458628"/>
                <a:gd name="connsiteY13" fmla="*/ 56293 h 395668"/>
                <a:gd name="connsiteX14" fmla="*/ 321564 w 458628"/>
                <a:gd name="connsiteY14" fmla="*/ 46196 h 395668"/>
                <a:gd name="connsiteX15" fmla="*/ 305562 w 458628"/>
                <a:gd name="connsiteY15" fmla="*/ 35528 h 395668"/>
                <a:gd name="connsiteX16" fmla="*/ 284321 w 458628"/>
                <a:gd name="connsiteY16" fmla="*/ 32861 h 395668"/>
                <a:gd name="connsiteX17" fmla="*/ 246507 w 458628"/>
                <a:gd name="connsiteY17" fmla="*/ 23908 h 395668"/>
                <a:gd name="connsiteX18" fmla="*/ 179927 w 458628"/>
                <a:gd name="connsiteY18" fmla="*/ 2667 h 395668"/>
                <a:gd name="connsiteX19" fmla="*/ 158686 w 458628"/>
                <a:gd name="connsiteY19" fmla="*/ 0 h 395668"/>
                <a:gd name="connsiteX20" fmla="*/ 132588 w 458628"/>
                <a:gd name="connsiteY20" fmla="*/ 1143 h 395668"/>
                <a:gd name="connsiteX21" fmla="*/ 107632 w 458628"/>
                <a:gd name="connsiteY21" fmla="*/ 28385 h 395668"/>
                <a:gd name="connsiteX22" fmla="*/ 97536 w 458628"/>
                <a:gd name="connsiteY22" fmla="*/ 40100 h 395668"/>
                <a:gd name="connsiteX23" fmla="*/ 75152 w 458628"/>
                <a:gd name="connsiteY23" fmla="*/ 46006 h 395668"/>
                <a:gd name="connsiteX24" fmla="*/ 57055 w 458628"/>
                <a:gd name="connsiteY24" fmla="*/ 52388 h 395668"/>
                <a:gd name="connsiteX25" fmla="*/ 38481 w 458628"/>
                <a:gd name="connsiteY25" fmla="*/ 63056 h 395668"/>
                <a:gd name="connsiteX26" fmla="*/ 32099 w 458628"/>
                <a:gd name="connsiteY26" fmla="*/ 79629 h 395668"/>
                <a:gd name="connsiteX27" fmla="*/ 48101 w 458628"/>
                <a:gd name="connsiteY27" fmla="*/ 90297 h 395668"/>
                <a:gd name="connsiteX28" fmla="*/ 32194 w 458628"/>
                <a:gd name="connsiteY28" fmla="*/ 114300 h 395668"/>
                <a:gd name="connsiteX29" fmla="*/ 17335 w 458628"/>
                <a:gd name="connsiteY29" fmla="*/ 129731 h 395668"/>
                <a:gd name="connsiteX30" fmla="*/ 13621 w 458628"/>
                <a:gd name="connsiteY30" fmla="*/ 159544 h 395668"/>
                <a:gd name="connsiteX31" fmla="*/ 22669 w 458628"/>
                <a:gd name="connsiteY31" fmla="*/ 190976 h 395668"/>
                <a:gd name="connsiteX32" fmla="*/ 23813 w 458628"/>
                <a:gd name="connsiteY32" fmla="*/ 217075 h 395668"/>
                <a:gd name="connsiteX33" fmla="*/ 17431 w 458628"/>
                <a:gd name="connsiteY33" fmla="*/ 233648 h 395668"/>
                <a:gd name="connsiteX34" fmla="*/ 34480 w 458628"/>
                <a:gd name="connsiteY34" fmla="*/ 235744 h 395668"/>
                <a:gd name="connsiteX35" fmla="*/ 27622 w 458628"/>
                <a:gd name="connsiteY35" fmla="*/ 256508 h 395668"/>
                <a:gd name="connsiteX36" fmla="*/ 3715 w 458628"/>
                <a:gd name="connsiteY36" fmla="*/ 275177 h 395668"/>
                <a:gd name="connsiteX37" fmla="*/ 24479 w 458628"/>
                <a:gd name="connsiteY37" fmla="*/ 282035 h 395668"/>
                <a:gd name="connsiteX38" fmla="*/ 42005 w 458628"/>
                <a:gd name="connsiteY38" fmla="*/ 279844 h 395668"/>
                <a:gd name="connsiteX39" fmla="*/ 30861 w 458628"/>
                <a:gd name="connsiteY39" fmla="*/ 300133 h 395668"/>
                <a:gd name="connsiteX40" fmla="*/ 16002 w 458628"/>
                <a:gd name="connsiteY40" fmla="*/ 315563 h 395668"/>
                <a:gd name="connsiteX41" fmla="*/ 0 w 458628"/>
                <a:gd name="connsiteY41" fmla="*/ 304895 h 395668"/>
                <a:gd name="connsiteX42" fmla="*/ 6382 w 458628"/>
                <a:gd name="connsiteY42" fmla="*/ 322993 h 395668"/>
                <a:gd name="connsiteX43" fmla="*/ 27622 w 458628"/>
                <a:gd name="connsiteY43" fmla="*/ 325660 h 395668"/>
                <a:gd name="connsiteX44" fmla="*/ 43053 w 458628"/>
                <a:gd name="connsiteY44" fmla="*/ 340519 h 395668"/>
                <a:gd name="connsiteX45" fmla="*/ 64294 w 458628"/>
                <a:gd name="connsiteY45" fmla="*/ 343186 h 395668"/>
                <a:gd name="connsiteX46" fmla="*/ 75533 w 458628"/>
                <a:gd name="connsiteY46" fmla="*/ 357569 h 395668"/>
                <a:gd name="connsiteX47" fmla="*/ 86106 w 458628"/>
                <a:gd name="connsiteY47" fmla="*/ 341567 h 395668"/>
                <a:gd name="connsiteX48" fmla="*/ 111157 w 458628"/>
                <a:gd name="connsiteY48" fmla="*/ 348996 h 395668"/>
                <a:gd name="connsiteX49" fmla="*/ 128683 w 458628"/>
                <a:gd name="connsiteY49" fmla="*/ 346805 h 395668"/>
                <a:gd name="connsiteX50" fmla="*/ 144685 w 458628"/>
                <a:gd name="connsiteY50" fmla="*/ 357473 h 395668"/>
                <a:gd name="connsiteX51" fmla="*/ 156400 w 458628"/>
                <a:gd name="connsiteY51" fmla="*/ 332899 h 395668"/>
                <a:gd name="connsiteX52" fmla="*/ 172402 w 458628"/>
                <a:gd name="connsiteY52" fmla="*/ 343567 h 395668"/>
                <a:gd name="connsiteX53" fmla="*/ 187261 w 458628"/>
                <a:gd name="connsiteY53" fmla="*/ 328136 h 395668"/>
                <a:gd name="connsiteX54" fmla="*/ 208026 w 458628"/>
                <a:gd name="connsiteY54" fmla="*/ 334994 h 395668"/>
                <a:gd name="connsiteX55" fmla="*/ 222409 w 458628"/>
                <a:gd name="connsiteY55" fmla="*/ 323755 h 395668"/>
                <a:gd name="connsiteX56" fmla="*/ 243650 w 458628"/>
                <a:gd name="connsiteY56" fmla="*/ 326422 h 395668"/>
                <a:gd name="connsiteX57" fmla="*/ 296323 w 458628"/>
                <a:gd name="connsiteY57" fmla="*/ 354616 h 395668"/>
                <a:gd name="connsiteX58" fmla="*/ 331470 w 458628"/>
                <a:gd name="connsiteY58" fmla="*/ 350330 h 395668"/>
                <a:gd name="connsiteX59" fmla="*/ 408051 w 458628"/>
                <a:gd name="connsiteY59" fmla="*/ 325184 h 395668"/>
                <a:gd name="connsiteX60" fmla="*/ 397478 w 458628"/>
                <a:gd name="connsiteY60" fmla="*/ 341186 h 395668"/>
                <a:gd name="connsiteX61" fmla="*/ 403860 w 458628"/>
                <a:gd name="connsiteY61" fmla="*/ 359283 h 395668"/>
                <a:gd name="connsiteX62" fmla="*/ 407575 w 458628"/>
                <a:gd name="connsiteY62" fmla="*/ 364046 h 395668"/>
                <a:gd name="connsiteX63" fmla="*/ 407575 w 458628"/>
                <a:gd name="connsiteY63" fmla="*/ 364046 h 395668"/>
                <a:gd name="connsiteX64" fmla="*/ 416719 w 458628"/>
                <a:gd name="connsiteY64" fmla="*/ 395573 h 395668"/>
                <a:gd name="connsiteX65" fmla="*/ 424148 w 458628"/>
                <a:gd name="connsiteY65" fmla="*/ 370523 h 395668"/>
                <a:gd name="connsiteX66" fmla="*/ 398621 w 458628"/>
                <a:gd name="connsiteY66" fmla="*/ 367379 h 395668"/>
                <a:gd name="connsiteX67" fmla="*/ 414623 w 458628"/>
                <a:gd name="connsiteY67" fmla="*/ 378047 h 395668"/>
                <a:gd name="connsiteX68" fmla="*/ 416814 w 458628"/>
                <a:gd name="connsiteY68" fmla="*/ 395669 h 395668"/>
                <a:gd name="connsiteX69" fmla="*/ 416814 w 458628"/>
                <a:gd name="connsiteY69" fmla="*/ 395669 h 39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58628" h="395668">
                  <a:moveTo>
                    <a:pt x="407670" y="364141"/>
                  </a:moveTo>
                  <a:lnTo>
                    <a:pt x="422053" y="352901"/>
                  </a:lnTo>
                  <a:lnTo>
                    <a:pt x="444341" y="277749"/>
                  </a:lnTo>
                  <a:lnTo>
                    <a:pt x="451199" y="256985"/>
                  </a:lnTo>
                  <a:lnTo>
                    <a:pt x="440531" y="238316"/>
                  </a:lnTo>
                  <a:lnTo>
                    <a:pt x="458628" y="231934"/>
                  </a:lnTo>
                  <a:lnTo>
                    <a:pt x="430911" y="211169"/>
                  </a:lnTo>
                  <a:lnTo>
                    <a:pt x="425005" y="188786"/>
                  </a:lnTo>
                  <a:lnTo>
                    <a:pt x="418624" y="170688"/>
                  </a:lnTo>
                  <a:lnTo>
                    <a:pt x="409004" y="143542"/>
                  </a:lnTo>
                  <a:lnTo>
                    <a:pt x="365284" y="112204"/>
                  </a:lnTo>
                  <a:lnTo>
                    <a:pt x="365760" y="73343"/>
                  </a:lnTo>
                  <a:lnTo>
                    <a:pt x="349758" y="62675"/>
                  </a:lnTo>
                  <a:lnTo>
                    <a:pt x="333280" y="56293"/>
                  </a:lnTo>
                  <a:lnTo>
                    <a:pt x="321564" y="46196"/>
                  </a:lnTo>
                  <a:lnTo>
                    <a:pt x="305562" y="35528"/>
                  </a:lnTo>
                  <a:lnTo>
                    <a:pt x="284321" y="32861"/>
                  </a:lnTo>
                  <a:lnTo>
                    <a:pt x="246507" y="23908"/>
                  </a:lnTo>
                  <a:lnTo>
                    <a:pt x="179927" y="2667"/>
                  </a:lnTo>
                  <a:lnTo>
                    <a:pt x="158686" y="0"/>
                  </a:lnTo>
                  <a:lnTo>
                    <a:pt x="132588" y="1143"/>
                  </a:lnTo>
                  <a:lnTo>
                    <a:pt x="107632" y="28385"/>
                  </a:lnTo>
                  <a:lnTo>
                    <a:pt x="97536" y="40100"/>
                  </a:lnTo>
                  <a:lnTo>
                    <a:pt x="75152" y="46006"/>
                  </a:lnTo>
                  <a:lnTo>
                    <a:pt x="57055" y="52388"/>
                  </a:lnTo>
                  <a:lnTo>
                    <a:pt x="38481" y="63056"/>
                  </a:lnTo>
                  <a:lnTo>
                    <a:pt x="32099" y="79629"/>
                  </a:lnTo>
                  <a:lnTo>
                    <a:pt x="48101" y="90297"/>
                  </a:lnTo>
                  <a:lnTo>
                    <a:pt x="32194" y="114300"/>
                  </a:lnTo>
                  <a:lnTo>
                    <a:pt x="17335" y="129731"/>
                  </a:lnTo>
                  <a:lnTo>
                    <a:pt x="13621" y="159544"/>
                  </a:lnTo>
                  <a:lnTo>
                    <a:pt x="22669" y="190976"/>
                  </a:lnTo>
                  <a:lnTo>
                    <a:pt x="23813" y="217075"/>
                  </a:lnTo>
                  <a:lnTo>
                    <a:pt x="17431" y="233648"/>
                  </a:lnTo>
                  <a:lnTo>
                    <a:pt x="34480" y="235744"/>
                  </a:lnTo>
                  <a:lnTo>
                    <a:pt x="27622" y="256508"/>
                  </a:lnTo>
                  <a:lnTo>
                    <a:pt x="3715" y="275177"/>
                  </a:lnTo>
                  <a:lnTo>
                    <a:pt x="24479" y="282035"/>
                  </a:lnTo>
                  <a:lnTo>
                    <a:pt x="42005" y="279844"/>
                  </a:lnTo>
                  <a:lnTo>
                    <a:pt x="30861" y="300133"/>
                  </a:lnTo>
                  <a:lnTo>
                    <a:pt x="16002" y="315563"/>
                  </a:lnTo>
                  <a:lnTo>
                    <a:pt x="0" y="304895"/>
                  </a:lnTo>
                  <a:lnTo>
                    <a:pt x="6382" y="322993"/>
                  </a:lnTo>
                  <a:lnTo>
                    <a:pt x="27622" y="325660"/>
                  </a:lnTo>
                  <a:lnTo>
                    <a:pt x="43053" y="340519"/>
                  </a:lnTo>
                  <a:lnTo>
                    <a:pt x="64294" y="343186"/>
                  </a:lnTo>
                  <a:lnTo>
                    <a:pt x="75533" y="357569"/>
                  </a:lnTo>
                  <a:lnTo>
                    <a:pt x="86106" y="341567"/>
                  </a:lnTo>
                  <a:lnTo>
                    <a:pt x="111157" y="348996"/>
                  </a:lnTo>
                  <a:lnTo>
                    <a:pt x="128683" y="346805"/>
                  </a:lnTo>
                  <a:lnTo>
                    <a:pt x="144685" y="357473"/>
                  </a:lnTo>
                  <a:lnTo>
                    <a:pt x="156400" y="332899"/>
                  </a:lnTo>
                  <a:lnTo>
                    <a:pt x="172402" y="343567"/>
                  </a:lnTo>
                  <a:lnTo>
                    <a:pt x="187261" y="328136"/>
                  </a:lnTo>
                  <a:lnTo>
                    <a:pt x="208026" y="334994"/>
                  </a:lnTo>
                  <a:lnTo>
                    <a:pt x="222409" y="323755"/>
                  </a:lnTo>
                  <a:lnTo>
                    <a:pt x="243650" y="326422"/>
                  </a:lnTo>
                  <a:lnTo>
                    <a:pt x="296323" y="354616"/>
                  </a:lnTo>
                  <a:lnTo>
                    <a:pt x="331470" y="350330"/>
                  </a:lnTo>
                  <a:lnTo>
                    <a:pt x="408051" y="325184"/>
                  </a:lnTo>
                  <a:lnTo>
                    <a:pt x="397478" y="341186"/>
                  </a:lnTo>
                  <a:lnTo>
                    <a:pt x="403860" y="359283"/>
                  </a:lnTo>
                  <a:lnTo>
                    <a:pt x="407575" y="364046"/>
                  </a:lnTo>
                  <a:lnTo>
                    <a:pt x="407575" y="364046"/>
                  </a:lnTo>
                  <a:close/>
                  <a:moveTo>
                    <a:pt x="416719" y="395573"/>
                  </a:moveTo>
                  <a:lnTo>
                    <a:pt x="424148" y="370523"/>
                  </a:lnTo>
                  <a:lnTo>
                    <a:pt x="398621" y="367379"/>
                  </a:lnTo>
                  <a:lnTo>
                    <a:pt x="414623" y="378047"/>
                  </a:lnTo>
                  <a:lnTo>
                    <a:pt x="416814" y="395669"/>
                  </a:lnTo>
                  <a:lnTo>
                    <a:pt x="416814" y="3956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8725B6D-B2E0-A010-EF8B-4BE983D224B8}"/>
                </a:ext>
              </a:extLst>
            </p:cNvPr>
            <p:cNvSpPr/>
            <p:nvPr/>
          </p:nvSpPr>
          <p:spPr>
            <a:xfrm>
              <a:off x="4244867" y="1906861"/>
              <a:ext cx="873211" cy="873371"/>
            </a:xfrm>
            <a:custGeom>
              <a:avLst/>
              <a:gdLst>
                <a:gd name="connsiteX0" fmla="*/ 204883 w 518541"/>
                <a:gd name="connsiteY0" fmla="*/ 518636 h 518636"/>
                <a:gd name="connsiteX1" fmla="*/ 234125 w 518541"/>
                <a:gd name="connsiteY1" fmla="*/ 457200 h 518636"/>
                <a:gd name="connsiteX2" fmla="*/ 263843 w 518541"/>
                <a:gd name="connsiteY2" fmla="*/ 391478 h 518636"/>
                <a:gd name="connsiteX3" fmla="*/ 279845 w 518541"/>
                <a:gd name="connsiteY3" fmla="*/ 402145 h 518636"/>
                <a:gd name="connsiteX4" fmla="*/ 293751 w 518541"/>
                <a:gd name="connsiteY4" fmla="*/ 395097 h 518636"/>
                <a:gd name="connsiteX5" fmla="*/ 318707 w 518541"/>
                <a:gd name="connsiteY5" fmla="*/ 367856 h 518636"/>
                <a:gd name="connsiteX6" fmla="*/ 298418 w 518541"/>
                <a:gd name="connsiteY6" fmla="*/ 356711 h 518636"/>
                <a:gd name="connsiteX7" fmla="*/ 297370 w 518541"/>
                <a:gd name="connsiteY7" fmla="*/ 330518 h 518636"/>
                <a:gd name="connsiteX8" fmla="*/ 313849 w 518541"/>
                <a:gd name="connsiteY8" fmla="*/ 302228 h 518636"/>
                <a:gd name="connsiteX9" fmla="*/ 336232 w 518541"/>
                <a:gd name="connsiteY9" fmla="*/ 296323 h 518636"/>
                <a:gd name="connsiteX10" fmla="*/ 329755 w 518541"/>
                <a:gd name="connsiteY10" fmla="*/ 278225 h 518636"/>
                <a:gd name="connsiteX11" fmla="*/ 324993 w 518541"/>
                <a:gd name="connsiteY11" fmla="*/ 247269 h 518636"/>
                <a:gd name="connsiteX12" fmla="*/ 358521 w 518541"/>
                <a:gd name="connsiteY12" fmla="*/ 220980 h 518636"/>
                <a:gd name="connsiteX13" fmla="*/ 388239 w 518541"/>
                <a:gd name="connsiteY13" fmla="*/ 190024 h 518636"/>
                <a:gd name="connsiteX14" fmla="*/ 440341 w 518541"/>
                <a:gd name="connsiteY14" fmla="*/ 118396 h 518636"/>
                <a:gd name="connsiteX15" fmla="*/ 518541 w 518541"/>
                <a:gd name="connsiteY15" fmla="*/ 10954 h 518636"/>
                <a:gd name="connsiteX16" fmla="*/ 407765 w 518541"/>
                <a:gd name="connsiteY16" fmla="*/ 32004 h 518636"/>
                <a:gd name="connsiteX17" fmla="*/ 394430 w 518541"/>
                <a:gd name="connsiteY17" fmla="*/ 0 h 518636"/>
                <a:gd name="connsiteX18" fmla="*/ 372046 w 518541"/>
                <a:gd name="connsiteY18" fmla="*/ 5905 h 518636"/>
                <a:gd name="connsiteX19" fmla="*/ 358235 w 518541"/>
                <a:gd name="connsiteY19" fmla="*/ 12859 h 518636"/>
                <a:gd name="connsiteX20" fmla="*/ 333661 w 518541"/>
                <a:gd name="connsiteY20" fmla="*/ 1143 h 518636"/>
                <a:gd name="connsiteX21" fmla="*/ 181833 w 518541"/>
                <a:gd name="connsiteY21" fmla="*/ 4096 h 518636"/>
                <a:gd name="connsiteX22" fmla="*/ 174974 w 518541"/>
                <a:gd name="connsiteY22" fmla="*/ 24956 h 518636"/>
                <a:gd name="connsiteX23" fmla="*/ 164878 w 518541"/>
                <a:gd name="connsiteY23" fmla="*/ 36671 h 518636"/>
                <a:gd name="connsiteX24" fmla="*/ 166497 w 518541"/>
                <a:gd name="connsiteY24" fmla="*/ 58579 h 518636"/>
                <a:gd name="connsiteX25" fmla="*/ 144685 w 518541"/>
                <a:gd name="connsiteY25" fmla="*/ 94869 h 518636"/>
                <a:gd name="connsiteX26" fmla="*/ 48387 w 518541"/>
                <a:gd name="connsiteY26" fmla="*/ 208788 h 518636"/>
                <a:gd name="connsiteX27" fmla="*/ 12764 w 518541"/>
                <a:gd name="connsiteY27" fmla="*/ 252031 h 518636"/>
                <a:gd name="connsiteX28" fmla="*/ 6382 w 518541"/>
                <a:gd name="connsiteY28" fmla="*/ 268605 h 518636"/>
                <a:gd name="connsiteX29" fmla="*/ 0 w 518541"/>
                <a:gd name="connsiteY29" fmla="*/ 285178 h 518636"/>
                <a:gd name="connsiteX30" fmla="*/ 10763 w 518541"/>
                <a:gd name="connsiteY30" fmla="*/ 303848 h 518636"/>
                <a:gd name="connsiteX31" fmla="*/ 26765 w 518541"/>
                <a:gd name="connsiteY31" fmla="*/ 314515 h 518636"/>
                <a:gd name="connsiteX32" fmla="*/ 28384 w 518541"/>
                <a:gd name="connsiteY32" fmla="*/ 336328 h 518636"/>
                <a:gd name="connsiteX33" fmla="*/ 115348 w 518541"/>
                <a:gd name="connsiteY33" fmla="*/ 438150 h 518636"/>
                <a:gd name="connsiteX34" fmla="*/ 142494 w 518541"/>
                <a:gd name="connsiteY34" fmla="*/ 463201 h 518636"/>
                <a:gd name="connsiteX35" fmla="*/ 177165 w 518541"/>
                <a:gd name="connsiteY35" fmla="*/ 497872 h 518636"/>
                <a:gd name="connsiteX36" fmla="*/ 204883 w 518541"/>
                <a:gd name="connsiteY36" fmla="*/ 518636 h 518636"/>
                <a:gd name="connsiteX37" fmla="*/ 204883 w 518541"/>
                <a:gd name="connsiteY37" fmla="*/ 518636 h 518636"/>
                <a:gd name="connsiteX38" fmla="*/ 204883 w 518541"/>
                <a:gd name="connsiteY38" fmla="*/ 518636 h 518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636">
                  <a:moveTo>
                    <a:pt x="204883" y="518636"/>
                  </a:moveTo>
                  <a:lnTo>
                    <a:pt x="234125" y="457200"/>
                  </a:lnTo>
                  <a:lnTo>
                    <a:pt x="263843" y="391478"/>
                  </a:lnTo>
                  <a:lnTo>
                    <a:pt x="279845" y="402145"/>
                  </a:lnTo>
                  <a:lnTo>
                    <a:pt x="293751" y="395097"/>
                  </a:lnTo>
                  <a:lnTo>
                    <a:pt x="318707" y="367856"/>
                  </a:lnTo>
                  <a:lnTo>
                    <a:pt x="298418" y="356711"/>
                  </a:lnTo>
                  <a:lnTo>
                    <a:pt x="297370" y="330518"/>
                  </a:lnTo>
                  <a:lnTo>
                    <a:pt x="313849" y="302228"/>
                  </a:lnTo>
                  <a:lnTo>
                    <a:pt x="336232" y="296323"/>
                  </a:lnTo>
                  <a:lnTo>
                    <a:pt x="329755" y="278225"/>
                  </a:lnTo>
                  <a:lnTo>
                    <a:pt x="324993" y="247269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0" y="0"/>
                  </a:lnTo>
                  <a:lnTo>
                    <a:pt x="372046" y="5905"/>
                  </a:lnTo>
                  <a:lnTo>
                    <a:pt x="358235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6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1"/>
                  </a:lnTo>
                  <a:lnTo>
                    <a:pt x="6382" y="268605"/>
                  </a:lnTo>
                  <a:lnTo>
                    <a:pt x="0" y="285178"/>
                  </a:lnTo>
                  <a:lnTo>
                    <a:pt x="10763" y="303848"/>
                  </a:lnTo>
                  <a:lnTo>
                    <a:pt x="26765" y="314515"/>
                  </a:lnTo>
                  <a:lnTo>
                    <a:pt x="28384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872"/>
                  </a:lnTo>
                  <a:lnTo>
                    <a:pt x="204883" y="518636"/>
                  </a:lnTo>
                  <a:lnTo>
                    <a:pt x="204883" y="518636"/>
                  </a:lnTo>
                  <a:lnTo>
                    <a:pt x="204883" y="51863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8E2BBF5-C6DB-B3F8-9C2E-7C93385763B3}"/>
                </a:ext>
              </a:extLst>
            </p:cNvPr>
            <p:cNvSpPr/>
            <p:nvPr/>
          </p:nvSpPr>
          <p:spPr>
            <a:xfrm>
              <a:off x="3634710" y="101572"/>
              <a:ext cx="899357" cy="466920"/>
            </a:xfrm>
            <a:custGeom>
              <a:avLst/>
              <a:gdLst>
                <a:gd name="connsiteX0" fmla="*/ 313849 w 534067"/>
                <a:gd name="connsiteY0" fmla="*/ 277273 h 277272"/>
                <a:gd name="connsiteX1" fmla="*/ 317563 w 534067"/>
                <a:gd name="connsiteY1" fmla="*/ 247459 h 277272"/>
                <a:gd name="connsiteX2" fmla="*/ 330327 w 534067"/>
                <a:gd name="connsiteY2" fmla="*/ 214598 h 277272"/>
                <a:gd name="connsiteX3" fmla="*/ 336613 w 534067"/>
                <a:gd name="connsiteY3" fmla="*/ 198120 h 277272"/>
                <a:gd name="connsiteX4" fmla="*/ 352044 w 534067"/>
                <a:gd name="connsiteY4" fmla="*/ 178499 h 277272"/>
                <a:gd name="connsiteX5" fmla="*/ 363283 w 534067"/>
                <a:gd name="connsiteY5" fmla="*/ 158306 h 277272"/>
                <a:gd name="connsiteX6" fmla="*/ 385667 w 534067"/>
                <a:gd name="connsiteY6" fmla="*/ 152400 h 277272"/>
                <a:gd name="connsiteX7" fmla="*/ 416052 w 534067"/>
                <a:gd name="connsiteY7" fmla="*/ 151829 h 277272"/>
                <a:gd name="connsiteX8" fmla="*/ 405384 w 534067"/>
                <a:gd name="connsiteY8" fmla="*/ 167831 h 277272"/>
                <a:gd name="connsiteX9" fmla="*/ 426720 w 534067"/>
                <a:gd name="connsiteY9" fmla="*/ 170402 h 277272"/>
                <a:gd name="connsiteX10" fmla="*/ 420339 w 534067"/>
                <a:gd name="connsiteY10" fmla="*/ 152400 h 277272"/>
                <a:gd name="connsiteX11" fmla="*/ 438912 w 534067"/>
                <a:gd name="connsiteY11" fmla="*/ 141732 h 277272"/>
                <a:gd name="connsiteX12" fmla="*/ 467201 w 534067"/>
                <a:gd name="connsiteY12" fmla="*/ 123730 h 277272"/>
                <a:gd name="connsiteX13" fmla="*/ 493300 w 534067"/>
                <a:gd name="connsiteY13" fmla="*/ 122587 h 277272"/>
                <a:gd name="connsiteX14" fmla="*/ 509302 w 534067"/>
                <a:gd name="connsiteY14" fmla="*/ 133160 h 277272"/>
                <a:gd name="connsiteX15" fmla="*/ 523685 w 534067"/>
                <a:gd name="connsiteY15" fmla="*/ 122015 h 277272"/>
                <a:gd name="connsiteX16" fmla="*/ 526351 w 534067"/>
                <a:gd name="connsiteY16" fmla="*/ 100775 h 277272"/>
                <a:gd name="connsiteX17" fmla="*/ 533210 w 534067"/>
                <a:gd name="connsiteY17" fmla="*/ 80105 h 277272"/>
                <a:gd name="connsiteX18" fmla="*/ 532638 w 534067"/>
                <a:gd name="connsiteY18" fmla="*/ 49816 h 277272"/>
                <a:gd name="connsiteX19" fmla="*/ 531495 w 534067"/>
                <a:gd name="connsiteY19" fmla="*/ 23812 h 277272"/>
                <a:gd name="connsiteX20" fmla="*/ 534067 w 534067"/>
                <a:gd name="connsiteY20" fmla="*/ 2572 h 277272"/>
                <a:gd name="connsiteX21" fmla="*/ 512731 w 534067"/>
                <a:gd name="connsiteY21" fmla="*/ 0 h 277272"/>
                <a:gd name="connsiteX22" fmla="*/ 486156 w 534067"/>
                <a:gd name="connsiteY22" fmla="*/ 5334 h 277272"/>
                <a:gd name="connsiteX23" fmla="*/ 381572 w 534067"/>
                <a:gd name="connsiteY23" fmla="*/ 9620 h 277272"/>
                <a:gd name="connsiteX24" fmla="*/ 325088 w 534067"/>
                <a:gd name="connsiteY24" fmla="*/ 11335 h 277272"/>
                <a:gd name="connsiteX25" fmla="*/ 294608 w 534067"/>
                <a:gd name="connsiteY25" fmla="*/ 11811 h 277272"/>
                <a:gd name="connsiteX26" fmla="*/ 208217 w 534067"/>
                <a:gd name="connsiteY26" fmla="*/ 9811 h 277272"/>
                <a:gd name="connsiteX27" fmla="*/ 139446 w 534067"/>
                <a:gd name="connsiteY27" fmla="*/ 5620 h 277272"/>
                <a:gd name="connsiteX28" fmla="*/ 83439 w 534067"/>
                <a:gd name="connsiteY28" fmla="*/ 3048 h 277272"/>
                <a:gd name="connsiteX29" fmla="*/ 35909 w 534067"/>
                <a:gd name="connsiteY29" fmla="*/ 1524 h 277272"/>
                <a:gd name="connsiteX30" fmla="*/ 21527 w 534067"/>
                <a:gd name="connsiteY30" fmla="*/ 12668 h 277272"/>
                <a:gd name="connsiteX31" fmla="*/ 19431 w 534067"/>
                <a:gd name="connsiteY31" fmla="*/ 29623 h 277272"/>
                <a:gd name="connsiteX32" fmla="*/ 15812 w 534067"/>
                <a:gd name="connsiteY32" fmla="*/ 59341 h 277272"/>
                <a:gd name="connsiteX33" fmla="*/ 8382 w 534067"/>
                <a:gd name="connsiteY33" fmla="*/ 84296 h 277272"/>
                <a:gd name="connsiteX34" fmla="*/ 2572 w 534067"/>
                <a:gd name="connsiteY34" fmla="*/ 131064 h 277272"/>
                <a:gd name="connsiteX35" fmla="*/ 0 w 534067"/>
                <a:gd name="connsiteY35" fmla="*/ 152305 h 277272"/>
                <a:gd name="connsiteX36" fmla="*/ 32480 w 534067"/>
                <a:gd name="connsiteY36" fmla="*/ 134684 h 277272"/>
                <a:gd name="connsiteX37" fmla="*/ 60293 w 534067"/>
                <a:gd name="connsiteY37" fmla="*/ 155353 h 277272"/>
                <a:gd name="connsiteX38" fmla="*/ 99251 w 534067"/>
                <a:gd name="connsiteY38" fmla="*/ 155924 h 277272"/>
                <a:gd name="connsiteX39" fmla="*/ 76200 w 534067"/>
                <a:gd name="connsiteY39" fmla="*/ 131445 h 277272"/>
                <a:gd name="connsiteX40" fmla="*/ 111443 w 534067"/>
                <a:gd name="connsiteY40" fmla="*/ 127254 h 277272"/>
                <a:gd name="connsiteX41" fmla="*/ 113633 w 534067"/>
                <a:gd name="connsiteY41" fmla="*/ 144685 h 277272"/>
                <a:gd name="connsiteX42" fmla="*/ 146685 w 534067"/>
                <a:gd name="connsiteY42" fmla="*/ 157448 h 277272"/>
                <a:gd name="connsiteX43" fmla="*/ 171736 w 534067"/>
                <a:gd name="connsiteY43" fmla="*/ 164878 h 277272"/>
                <a:gd name="connsiteX44" fmla="*/ 187833 w 534067"/>
                <a:gd name="connsiteY44" fmla="*/ 175451 h 277272"/>
                <a:gd name="connsiteX45" fmla="*/ 204311 w 534067"/>
                <a:gd name="connsiteY45" fmla="*/ 181832 h 277272"/>
                <a:gd name="connsiteX46" fmla="*/ 221456 w 534067"/>
                <a:gd name="connsiteY46" fmla="*/ 183928 h 277272"/>
                <a:gd name="connsiteX47" fmla="*/ 242792 w 534067"/>
                <a:gd name="connsiteY47" fmla="*/ 186500 h 277272"/>
                <a:gd name="connsiteX48" fmla="*/ 249174 w 534067"/>
                <a:gd name="connsiteY48" fmla="*/ 204597 h 277272"/>
                <a:gd name="connsiteX49" fmla="*/ 268415 w 534067"/>
                <a:gd name="connsiteY49" fmla="*/ 224219 h 277272"/>
                <a:gd name="connsiteX50" fmla="*/ 284512 w 534067"/>
                <a:gd name="connsiteY50" fmla="*/ 234791 h 277272"/>
                <a:gd name="connsiteX51" fmla="*/ 291465 w 534067"/>
                <a:gd name="connsiteY51" fmla="*/ 248603 h 277272"/>
                <a:gd name="connsiteX52" fmla="*/ 302133 w 534067"/>
                <a:gd name="connsiteY52" fmla="*/ 267176 h 277272"/>
                <a:gd name="connsiteX53" fmla="*/ 313849 w 534067"/>
                <a:gd name="connsiteY53" fmla="*/ 277273 h 277272"/>
                <a:gd name="connsiteX54" fmla="*/ 313849 w 534067"/>
                <a:gd name="connsiteY54" fmla="*/ 277273 h 277272"/>
                <a:gd name="connsiteX55" fmla="*/ 313849 w 534067"/>
                <a:gd name="connsiteY55" fmla="*/ 277273 h 27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34067" h="277272">
                  <a:moveTo>
                    <a:pt x="313849" y="277273"/>
                  </a:moveTo>
                  <a:lnTo>
                    <a:pt x="317563" y="247459"/>
                  </a:lnTo>
                  <a:lnTo>
                    <a:pt x="330327" y="214598"/>
                  </a:lnTo>
                  <a:lnTo>
                    <a:pt x="336613" y="198120"/>
                  </a:lnTo>
                  <a:lnTo>
                    <a:pt x="352044" y="178499"/>
                  </a:lnTo>
                  <a:lnTo>
                    <a:pt x="363283" y="158306"/>
                  </a:lnTo>
                  <a:lnTo>
                    <a:pt x="385667" y="152400"/>
                  </a:lnTo>
                  <a:lnTo>
                    <a:pt x="416052" y="151829"/>
                  </a:lnTo>
                  <a:lnTo>
                    <a:pt x="405384" y="167831"/>
                  </a:lnTo>
                  <a:lnTo>
                    <a:pt x="426720" y="170402"/>
                  </a:lnTo>
                  <a:lnTo>
                    <a:pt x="420339" y="152400"/>
                  </a:lnTo>
                  <a:lnTo>
                    <a:pt x="438912" y="141732"/>
                  </a:lnTo>
                  <a:lnTo>
                    <a:pt x="467201" y="123730"/>
                  </a:lnTo>
                  <a:lnTo>
                    <a:pt x="493300" y="122587"/>
                  </a:lnTo>
                  <a:lnTo>
                    <a:pt x="509302" y="133160"/>
                  </a:lnTo>
                  <a:lnTo>
                    <a:pt x="523685" y="122015"/>
                  </a:lnTo>
                  <a:lnTo>
                    <a:pt x="526351" y="100775"/>
                  </a:lnTo>
                  <a:lnTo>
                    <a:pt x="533210" y="80105"/>
                  </a:lnTo>
                  <a:lnTo>
                    <a:pt x="532638" y="49816"/>
                  </a:lnTo>
                  <a:lnTo>
                    <a:pt x="531495" y="23812"/>
                  </a:lnTo>
                  <a:lnTo>
                    <a:pt x="534067" y="2572"/>
                  </a:lnTo>
                  <a:lnTo>
                    <a:pt x="512731" y="0"/>
                  </a:lnTo>
                  <a:lnTo>
                    <a:pt x="486156" y="5334"/>
                  </a:lnTo>
                  <a:lnTo>
                    <a:pt x="381572" y="9620"/>
                  </a:lnTo>
                  <a:lnTo>
                    <a:pt x="325088" y="11335"/>
                  </a:lnTo>
                  <a:lnTo>
                    <a:pt x="294608" y="11811"/>
                  </a:lnTo>
                  <a:lnTo>
                    <a:pt x="208217" y="9811"/>
                  </a:lnTo>
                  <a:lnTo>
                    <a:pt x="139446" y="5620"/>
                  </a:lnTo>
                  <a:lnTo>
                    <a:pt x="83439" y="3048"/>
                  </a:lnTo>
                  <a:lnTo>
                    <a:pt x="35909" y="1524"/>
                  </a:lnTo>
                  <a:lnTo>
                    <a:pt x="21527" y="12668"/>
                  </a:lnTo>
                  <a:lnTo>
                    <a:pt x="19431" y="29623"/>
                  </a:lnTo>
                  <a:lnTo>
                    <a:pt x="15812" y="59341"/>
                  </a:lnTo>
                  <a:lnTo>
                    <a:pt x="8382" y="84296"/>
                  </a:lnTo>
                  <a:lnTo>
                    <a:pt x="2572" y="131064"/>
                  </a:lnTo>
                  <a:lnTo>
                    <a:pt x="0" y="152305"/>
                  </a:lnTo>
                  <a:lnTo>
                    <a:pt x="32480" y="134684"/>
                  </a:lnTo>
                  <a:lnTo>
                    <a:pt x="60293" y="155353"/>
                  </a:lnTo>
                  <a:lnTo>
                    <a:pt x="99251" y="155924"/>
                  </a:lnTo>
                  <a:lnTo>
                    <a:pt x="76200" y="131445"/>
                  </a:lnTo>
                  <a:lnTo>
                    <a:pt x="111443" y="127254"/>
                  </a:lnTo>
                  <a:lnTo>
                    <a:pt x="113633" y="144685"/>
                  </a:lnTo>
                  <a:lnTo>
                    <a:pt x="146685" y="157448"/>
                  </a:lnTo>
                  <a:lnTo>
                    <a:pt x="171736" y="164878"/>
                  </a:lnTo>
                  <a:lnTo>
                    <a:pt x="187833" y="175451"/>
                  </a:lnTo>
                  <a:lnTo>
                    <a:pt x="204311" y="181832"/>
                  </a:lnTo>
                  <a:lnTo>
                    <a:pt x="221456" y="183928"/>
                  </a:lnTo>
                  <a:lnTo>
                    <a:pt x="242792" y="186500"/>
                  </a:lnTo>
                  <a:lnTo>
                    <a:pt x="249174" y="204597"/>
                  </a:lnTo>
                  <a:lnTo>
                    <a:pt x="268415" y="224219"/>
                  </a:lnTo>
                  <a:lnTo>
                    <a:pt x="284512" y="234791"/>
                  </a:lnTo>
                  <a:lnTo>
                    <a:pt x="291465" y="248603"/>
                  </a:lnTo>
                  <a:lnTo>
                    <a:pt x="302133" y="267176"/>
                  </a:lnTo>
                  <a:lnTo>
                    <a:pt x="313849" y="277273"/>
                  </a:lnTo>
                  <a:lnTo>
                    <a:pt x="313849" y="277273"/>
                  </a:lnTo>
                  <a:lnTo>
                    <a:pt x="313849" y="2772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4C17F34-10F3-37BB-D75A-B02A4F200AE7}"/>
                </a:ext>
              </a:extLst>
            </p:cNvPr>
            <p:cNvSpPr/>
            <p:nvPr/>
          </p:nvSpPr>
          <p:spPr>
            <a:xfrm>
              <a:off x="4520111" y="1063965"/>
              <a:ext cx="990301" cy="897590"/>
            </a:xfrm>
            <a:custGeom>
              <a:avLst/>
              <a:gdLst>
                <a:gd name="connsiteX0" fmla="*/ 243840 w 588073"/>
                <a:gd name="connsiteY0" fmla="*/ 533019 h 533018"/>
                <a:gd name="connsiteX1" fmla="*/ 342329 w 588073"/>
                <a:gd name="connsiteY1" fmla="*/ 506159 h 533018"/>
                <a:gd name="connsiteX2" fmla="*/ 364713 w 588073"/>
                <a:gd name="connsiteY2" fmla="*/ 500253 h 533018"/>
                <a:gd name="connsiteX3" fmla="*/ 387572 w 588073"/>
                <a:gd name="connsiteY3" fmla="*/ 490061 h 533018"/>
                <a:gd name="connsiteX4" fmla="*/ 472154 w 588073"/>
                <a:gd name="connsiteY4" fmla="*/ 435483 h 533018"/>
                <a:gd name="connsiteX5" fmla="*/ 507873 w 588073"/>
                <a:gd name="connsiteY5" fmla="*/ 426911 h 533018"/>
                <a:gd name="connsiteX6" fmla="*/ 519494 w 588073"/>
                <a:gd name="connsiteY6" fmla="*/ 402336 h 533018"/>
                <a:gd name="connsiteX7" fmla="*/ 542354 w 588073"/>
                <a:gd name="connsiteY7" fmla="*/ 392144 h 533018"/>
                <a:gd name="connsiteX8" fmla="*/ 553498 w 588073"/>
                <a:gd name="connsiteY8" fmla="*/ 371856 h 533018"/>
                <a:gd name="connsiteX9" fmla="*/ 565214 w 588073"/>
                <a:gd name="connsiteY9" fmla="*/ 347282 h 533018"/>
                <a:gd name="connsiteX10" fmla="*/ 588074 w 588073"/>
                <a:gd name="connsiteY10" fmla="*/ 337090 h 533018"/>
                <a:gd name="connsiteX11" fmla="*/ 550164 w 588073"/>
                <a:gd name="connsiteY11" fmla="*/ 224123 h 533018"/>
                <a:gd name="connsiteX12" fmla="*/ 482441 w 588073"/>
                <a:gd name="connsiteY12" fmla="*/ 142018 h 533018"/>
                <a:gd name="connsiteX13" fmla="*/ 465868 w 588073"/>
                <a:gd name="connsiteY13" fmla="*/ 100965 h 533018"/>
                <a:gd name="connsiteX14" fmla="*/ 448819 w 588073"/>
                <a:gd name="connsiteY14" fmla="*/ 98869 h 533018"/>
                <a:gd name="connsiteX15" fmla="*/ 403479 w 588073"/>
                <a:gd name="connsiteY15" fmla="*/ 45625 h 533018"/>
                <a:gd name="connsiteX16" fmla="*/ 388049 w 588073"/>
                <a:gd name="connsiteY16" fmla="*/ 30671 h 533018"/>
                <a:gd name="connsiteX17" fmla="*/ 371570 w 588073"/>
                <a:gd name="connsiteY17" fmla="*/ 24289 h 533018"/>
                <a:gd name="connsiteX18" fmla="*/ 353949 w 588073"/>
                <a:gd name="connsiteY18" fmla="*/ 26479 h 533018"/>
                <a:gd name="connsiteX19" fmla="*/ 324136 w 588073"/>
                <a:gd name="connsiteY19" fmla="*/ 22860 h 533018"/>
                <a:gd name="connsiteX20" fmla="*/ 303372 w 588073"/>
                <a:gd name="connsiteY20" fmla="*/ 15907 h 533018"/>
                <a:gd name="connsiteX21" fmla="*/ 277845 w 588073"/>
                <a:gd name="connsiteY21" fmla="*/ 12764 h 533018"/>
                <a:gd name="connsiteX22" fmla="*/ 260223 w 588073"/>
                <a:gd name="connsiteY22" fmla="*/ 14954 h 533018"/>
                <a:gd name="connsiteX23" fmla="*/ 244793 w 588073"/>
                <a:gd name="connsiteY23" fmla="*/ 0 h 533018"/>
                <a:gd name="connsiteX24" fmla="*/ 229362 w 588073"/>
                <a:gd name="connsiteY24" fmla="*/ 19812 h 533018"/>
                <a:gd name="connsiteX25" fmla="*/ 211265 w 588073"/>
                <a:gd name="connsiteY25" fmla="*/ 26194 h 533018"/>
                <a:gd name="connsiteX26" fmla="*/ 196406 w 588073"/>
                <a:gd name="connsiteY26" fmla="*/ 41719 h 533018"/>
                <a:gd name="connsiteX27" fmla="*/ 175070 w 588073"/>
                <a:gd name="connsiteY27" fmla="*/ 39052 h 533018"/>
                <a:gd name="connsiteX28" fmla="*/ 147447 w 588073"/>
                <a:gd name="connsiteY28" fmla="*/ 53054 h 533018"/>
                <a:gd name="connsiteX29" fmla="*/ 121349 w 588073"/>
                <a:gd name="connsiteY29" fmla="*/ 88773 h 533018"/>
                <a:gd name="connsiteX30" fmla="*/ 40481 w 588073"/>
                <a:gd name="connsiteY30" fmla="*/ 78772 h 533018"/>
                <a:gd name="connsiteX31" fmla="*/ 28194 w 588073"/>
                <a:gd name="connsiteY31" fmla="*/ 107633 h 533018"/>
                <a:gd name="connsiteX32" fmla="*/ 29813 w 588073"/>
                <a:gd name="connsiteY32" fmla="*/ 129540 h 533018"/>
                <a:gd name="connsiteX33" fmla="*/ 32576 w 588073"/>
                <a:gd name="connsiteY33" fmla="*/ 142875 h 533018"/>
                <a:gd name="connsiteX34" fmla="*/ 25622 w 588073"/>
                <a:gd name="connsiteY34" fmla="*/ 163640 h 533018"/>
                <a:gd name="connsiteX35" fmla="*/ 15050 w 588073"/>
                <a:gd name="connsiteY35" fmla="*/ 214408 h 533018"/>
                <a:gd name="connsiteX36" fmla="*/ 20384 w 588073"/>
                <a:gd name="connsiteY36" fmla="*/ 241078 h 533018"/>
                <a:gd name="connsiteX37" fmla="*/ 10287 w 588073"/>
                <a:gd name="connsiteY37" fmla="*/ 252794 h 533018"/>
                <a:gd name="connsiteX38" fmla="*/ 26384 w 588073"/>
                <a:gd name="connsiteY38" fmla="*/ 298133 h 533018"/>
                <a:gd name="connsiteX39" fmla="*/ 32195 w 588073"/>
                <a:gd name="connsiteY39" fmla="*/ 320516 h 533018"/>
                <a:gd name="connsiteX40" fmla="*/ 62008 w 588073"/>
                <a:gd name="connsiteY40" fmla="*/ 324231 h 533018"/>
                <a:gd name="connsiteX41" fmla="*/ 50388 w 588073"/>
                <a:gd name="connsiteY41" fmla="*/ 348806 h 533018"/>
                <a:gd name="connsiteX42" fmla="*/ 52483 w 588073"/>
                <a:gd name="connsiteY42" fmla="*/ 366332 h 533018"/>
                <a:gd name="connsiteX43" fmla="*/ 45625 w 588073"/>
                <a:gd name="connsiteY43" fmla="*/ 387191 h 533018"/>
                <a:gd name="connsiteX44" fmla="*/ 33433 w 588073"/>
                <a:gd name="connsiteY44" fmla="*/ 450723 h 533018"/>
                <a:gd name="connsiteX45" fmla="*/ 10573 w 588073"/>
                <a:gd name="connsiteY45" fmla="*/ 460915 h 533018"/>
                <a:gd name="connsiteX46" fmla="*/ 0 w 588073"/>
                <a:gd name="connsiteY46" fmla="*/ 476917 h 533018"/>
                <a:gd name="connsiteX47" fmla="*/ 25528 w 588073"/>
                <a:gd name="connsiteY47" fmla="*/ 480060 h 533018"/>
                <a:gd name="connsiteX48" fmla="*/ 18098 w 588073"/>
                <a:gd name="connsiteY48" fmla="*/ 505206 h 533018"/>
                <a:gd name="connsiteX49" fmla="*/ 169831 w 588073"/>
                <a:gd name="connsiteY49" fmla="*/ 502253 h 533018"/>
                <a:gd name="connsiteX50" fmla="*/ 185833 w 588073"/>
                <a:gd name="connsiteY50" fmla="*/ 512826 h 533018"/>
                <a:gd name="connsiteX51" fmla="*/ 208217 w 588073"/>
                <a:gd name="connsiteY51" fmla="*/ 506921 h 533018"/>
                <a:gd name="connsiteX52" fmla="*/ 230505 w 588073"/>
                <a:gd name="connsiteY52" fmla="*/ 501015 h 533018"/>
                <a:gd name="connsiteX53" fmla="*/ 237459 w 588073"/>
                <a:gd name="connsiteY53" fmla="*/ 514922 h 533018"/>
                <a:gd name="connsiteX54" fmla="*/ 243840 w 588073"/>
                <a:gd name="connsiteY54" fmla="*/ 533019 h 533018"/>
                <a:gd name="connsiteX55" fmla="*/ 243840 w 588073"/>
                <a:gd name="connsiteY55" fmla="*/ 533019 h 533018"/>
                <a:gd name="connsiteX56" fmla="*/ 243840 w 588073"/>
                <a:gd name="connsiteY56" fmla="*/ 533019 h 53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88073" h="533018">
                  <a:moveTo>
                    <a:pt x="243840" y="533019"/>
                  </a:moveTo>
                  <a:lnTo>
                    <a:pt x="342329" y="506159"/>
                  </a:lnTo>
                  <a:lnTo>
                    <a:pt x="364713" y="500253"/>
                  </a:lnTo>
                  <a:lnTo>
                    <a:pt x="387572" y="490061"/>
                  </a:lnTo>
                  <a:lnTo>
                    <a:pt x="472154" y="435483"/>
                  </a:lnTo>
                  <a:lnTo>
                    <a:pt x="507873" y="426911"/>
                  </a:lnTo>
                  <a:lnTo>
                    <a:pt x="519494" y="402336"/>
                  </a:lnTo>
                  <a:lnTo>
                    <a:pt x="542354" y="392144"/>
                  </a:lnTo>
                  <a:lnTo>
                    <a:pt x="553498" y="371856"/>
                  </a:lnTo>
                  <a:lnTo>
                    <a:pt x="565214" y="347282"/>
                  </a:lnTo>
                  <a:lnTo>
                    <a:pt x="588074" y="337090"/>
                  </a:lnTo>
                  <a:lnTo>
                    <a:pt x="550164" y="224123"/>
                  </a:lnTo>
                  <a:lnTo>
                    <a:pt x="482441" y="142018"/>
                  </a:lnTo>
                  <a:lnTo>
                    <a:pt x="465868" y="100965"/>
                  </a:lnTo>
                  <a:lnTo>
                    <a:pt x="448819" y="98869"/>
                  </a:lnTo>
                  <a:lnTo>
                    <a:pt x="403479" y="45625"/>
                  </a:lnTo>
                  <a:lnTo>
                    <a:pt x="388049" y="30671"/>
                  </a:lnTo>
                  <a:lnTo>
                    <a:pt x="371570" y="24289"/>
                  </a:lnTo>
                  <a:lnTo>
                    <a:pt x="353949" y="26479"/>
                  </a:lnTo>
                  <a:lnTo>
                    <a:pt x="324136" y="22860"/>
                  </a:lnTo>
                  <a:lnTo>
                    <a:pt x="303372" y="15907"/>
                  </a:lnTo>
                  <a:lnTo>
                    <a:pt x="277845" y="12764"/>
                  </a:lnTo>
                  <a:lnTo>
                    <a:pt x="260223" y="14954"/>
                  </a:lnTo>
                  <a:lnTo>
                    <a:pt x="244793" y="0"/>
                  </a:lnTo>
                  <a:lnTo>
                    <a:pt x="229362" y="19812"/>
                  </a:lnTo>
                  <a:lnTo>
                    <a:pt x="211265" y="26194"/>
                  </a:lnTo>
                  <a:lnTo>
                    <a:pt x="196406" y="41719"/>
                  </a:lnTo>
                  <a:lnTo>
                    <a:pt x="175070" y="39052"/>
                  </a:lnTo>
                  <a:lnTo>
                    <a:pt x="147447" y="53054"/>
                  </a:lnTo>
                  <a:lnTo>
                    <a:pt x="121349" y="88773"/>
                  </a:lnTo>
                  <a:lnTo>
                    <a:pt x="40481" y="78772"/>
                  </a:lnTo>
                  <a:lnTo>
                    <a:pt x="28194" y="107633"/>
                  </a:lnTo>
                  <a:lnTo>
                    <a:pt x="29813" y="129540"/>
                  </a:lnTo>
                  <a:lnTo>
                    <a:pt x="32576" y="142875"/>
                  </a:lnTo>
                  <a:lnTo>
                    <a:pt x="25622" y="163640"/>
                  </a:lnTo>
                  <a:lnTo>
                    <a:pt x="15050" y="214408"/>
                  </a:lnTo>
                  <a:lnTo>
                    <a:pt x="20384" y="241078"/>
                  </a:lnTo>
                  <a:lnTo>
                    <a:pt x="10287" y="252794"/>
                  </a:lnTo>
                  <a:lnTo>
                    <a:pt x="26384" y="298133"/>
                  </a:lnTo>
                  <a:lnTo>
                    <a:pt x="32195" y="320516"/>
                  </a:lnTo>
                  <a:lnTo>
                    <a:pt x="62008" y="324231"/>
                  </a:lnTo>
                  <a:lnTo>
                    <a:pt x="50388" y="348806"/>
                  </a:lnTo>
                  <a:lnTo>
                    <a:pt x="52483" y="366332"/>
                  </a:lnTo>
                  <a:lnTo>
                    <a:pt x="45625" y="387191"/>
                  </a:lnTo>
                  <a:lnTo>
                    <a:pt x="33433" y="450723"/>
                  </a:lnTo>
                  <a:lnTo>
                    <a:pt x="10573" y="460915"/>
                  </a:lnTo>
                  <a:lnTo>
                    <a:pt x="0" y="476917"/>
                  </a:lnTo>
                  <a:lnTo>
                    <a:pt x="25528" y="480060"/>
                  </a:lnTo>
                  <a:lnTo>
                    <a:pt x="18098" y="505206"/>
                  </a:lnTo>
                  <a:lnTo>
                    <a:pt x="169831" y="502253"/>
                  </a:lnTo>
                  <a:lnTo>
                    <a:pt x="185833" y="512826"/>
                  </a:lnTo>
                  <a:lnTo>
                    <a:pt x="208217" y="506921"/>
                  </a:lnTo>
                  <a:lnTo>
                    <a:pt x="230505" y="501015"/>
                  </a:lnTo>
                  <a:lnTo>
                    <a:pt x="237459" y="514922"/>
                  </a:lnTo>
                  <a:lnTo>
                    <a:pt x="243840" y="533019"/>
                  </a:lnTo>
                  <a:lnTo>
                    <a:pt x="243840" y="533019"/>
                  </a:lnTo>
                  <a:lnTo>
                    <a:pt x="243840" y="53301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027DE690-1C63-761B-D19B-9AB6301D07A2}"/>
                </a:ext>
              </a:extLst>
            </p:cNvPr>
            <p:cNvSpPr/>
            <p:nvPr/>
          </p:nvSpPr>
          <p:spPr>
            <a:xfrm>
              <a:off x="4781241" y="203264"/>
              <a:ext cx="771677" cy="939456"/>
            </a:xfrm>
            <a:custGeom>
              <a:avLst/>
              <a:gdLst>
                <a:gd name="connsiteX0" fmla="*/ 40291 w 458247"/>
                <a:gd name="connsiteY0" fmla="*/ 557879 h 557879"/>
                <a:gd name="connsiteX1" fmla="*/ 54673 w 458247"/>
                <a:gd name="connsiteY1" fmla="*/ 546735 h 557879"/>
                <a:gd name="connsiteX2" fmla="*/ 69152 w 458247"/>
                <a:gd name="connsiteY2" fmla="*/ 535496 h 557879"/>
                <a:gd name="connsiteX3" fmla="*/ 79820 w 458247"/>
                <a:gd name="connsiteY3" fmla="*/ 519493 h 557879"/>
                <a:gd name="connsiteX4" fmla="*/ 100679 w 458247"/>
                <a:gd name="connsiteY4" fmla="*/ 526447 h 557879"/>
                <a:gd name="connsiteX5" fmla="*/ 120968 w 458247"/>
                <a:gd name="connsiteY5" fmla="*/ 537591 h 557879"/>
                <a:gd name="connsiteX6" fmla="*/ 135445 w 458247"/>
                <a:gd name="connsiteY6" fmla="*/ 526447 h 557879"/>
                <a:gd name="connsiteX7" fmla="*/ 153067 w 458247"/>
                <a:gd name="connsiteY7" fmla="*/ 524256 h 557879"/>
                <a:gd name="connsiteX8" fmla="*/ 159544 w 458247"/>
                <a:gd name="connsiteY8" fmla="*/ 542354 h 557879"/>
                <a:gd name="connsiteX9" fmla="*/ 182499 w 458247"/>
                <a:gd name="connsiteY9" fmla="*/ 532257 h 557879"/>
                <a:gd name="connsiteX10" fmla="*/ 203359 w 458247"/>
                <a:gd name="connsiteY10" fmla="*/ 539115 h 557879"/>
                <a:gd name="connsiteX11" fmla="*/ 214503 w 458247"/>
                <a:gd name="connsiteY11" fmla="*/ 518922 h 557879"/>
                <a:gd name="connsiteX12" fmla="*/ 217170 w 458247"/>
                <a:gd name="connsiteY12" fmla="*/ 497586 h 557879"/>
                <a:gd name="connsiteX13" fmla="*/ 210693 w 458247"/>
                <a:gd name="connsiteY13" fmla="*/ 479489 h 557879"/>
                <a:gd name="connsiteX14" fmla="*/ 208502 w 458247"/>
                <a:gd name="connsiteY14" fmla="*/ 461963 h 557879"/>
                <a:gd name="connsiteX15" fmla="*/ 219170 w 458247"/>
                <a:gd name="connsiteY15" fmla="*/ 445961 h 557879"/>
                <a:gd name="connsiteX16" fmla="*/ 230410 w 458247"/>
                <a:gd name="connsiteY16" fmla="*/ 425768 h 557879"/>
                <a:gd name="connsiteX17" fmla="*/ 237839 w 458247"/>
                <a:gd name="connsiteY17" fmla="*/ 400717 h 557879"/>
                <a:gd name="connsiteX18" fmla="*/ 240982 w 458247"/>
                <a:gd name="connsiteY18" fmla="*/ 375190 h 557879"/>
                <a:gd name="connsiteX19" fmla="*/ 255841 w 458247"/>
                <a:gd name="connsiteY19" fmla="*/ 359664 h 557879"/>
                <a:gd name="connsiteX20" fmla="*/ 276796 w 458247"/>
                <a:gd name="connsiteY20" fmla="*/ 366617 h 557879"/>
                <a:gd name="connsiteX21" fmla="*/ 295942 w 458247"/>
                <a:gd name="connsiteY21" fmla="*/ 351663 h 557879"/>
                <a:gd name="connsiteX22" fmla="*/ 317373 w 458247"/>
                <a:gd name="connsiteY22" fmla="*/ 354330 h 557879"/>
                <a:gd name="connsiteX23" fmla="*/ 329089 w 458247"/>
                <a:gd name="connsiteY23" fmla="*/ 329851 h 557879"/>
                <a:gd name="connsiteX24" fmla="*/ 344043 w 458247"/>
                <a:gd name="connsiteY24" fmla="*/ 314420 h 557879"/>
                <a:gd name="connsiteX25" fmla="*/ 366426 w 458247"/>
                <a:gd name="connsiteY25" fmla="*/ 308515 h 557879"/>
                <a:gd name="connsiteX26" fmla="*/ 377095 w 458247"/>
                <a:gd name="connsiteY26" fmla="*/ 292513 h 557879"/>
                <a:gd name="connsiteX27" fmla="*/ 391001 w 458247"/>
                <a:gd name="connsiteY27" fmla="*/ 285560 h 557879"/>
                <a:gd name="connsiteX28" fmla="*/ 388811 w 458247"/>
                <a:gd name="connsiteY28" fmla="*/ 268034 h 557879"/>
                <a:gd name="connsiteX29" fmla="*/ 410718 w 458247"/>
                <a:gd name="connsiteY29" fmla="*/ 266414 h 557879"/>
                <a:gd name="connsiteX30" fmla="*/ 428910 w 458247"/>
                <a:gd name="connsiteY30" fmla="*/ 260033 h 557879"/>
                <a:gd name="connsiteX31" fmla="*/ 458248 w 458247"/>
                <a:gd name="connsiteY31" fmla="*/ 233363 h 557879"/>
                <a:gd name="connsiteX32" fmla="*/ 452342 w 458247"/>
                <a:gd name="connsiteY32" fmla="*/ 210979 h 557879"/>
                <a:gd name="connsiteX33" fmla="*/ 425005 w 458247"/>
                <a:gd name="connsiteY33" fmla="*/ 186023 h 557879"/>
                <a:gd name="connsiteX34" fmla="*/ 404526 w 458247"/>
                <a:gd name="connsiteY34" fmla="*/ 105728 h 557879"/>
                <a:gd name="connsiteX35" fmla="*/ 394335 w 458247"/>
                <a:gd name="connsiteY35" fmla="*/ 82772 h 557879"/>
                <a:gd name="connsiteX36" fmla="*/ 334899 w 458247"/>
                <a:gd name="connsiteY36" fmla="*/ 71152 h 557879"/>
                <a:gd name="connsiteX37" fmla="*/ 303848 w 458247"/>
                <a:gd name="connsiteY37" fmla="*/ 41339 h 557879"/>
                <a:gd name="connsiteX38" fmla="*/ 275463 w 458247"/>
                <a:gd name="connsiteY38" fmla="*/ 24956 h 557879"/>
                <a:gd name="connsiteX39" fmla="*/ 259461 w 458247"/>
                <a:gd name="connsiteY39" fmla="*/ 14288 h 557879"/>
                <a:gd name="connsiteX40" fmla="*/ 212884 w 458247"/>
                <a:gd name="connsiteY40" fmla="*/ 4191 h 557879"/>
                <a:gd name="connsiteX41" fmla="*/ 178689 w 458247"/>
                <a:gd name="connsiteY41" fmla="*/ 0 h 557879"/>
                <a:gd name="connsiteX42" fmla="*/ 156210 w 458247"/>
                <a:gd name="connsiteY42" fmla="*/ 5906 h 557879"/>
                <a:gd name="connsiteX43" fmla="*/ 124206 w 458247"/>
                <a:gd name="connsiteY43" fmla="*/ 19241 h 557879"/>
                <a:gd name="connsiteX44" fmla="*/ 102775 w 458247"/>
                <a:gd name="connsiteY44" fmla="*/ 16574 h 557879"/>
                <a:gd name="connsiteX45" fmla="*/ 83058 w 458247"/>
                <a:gd name="connsiteY45" fmla="*/ 35719 h 557879"/>
                <a:gd name="connsiteX46" fmla="*/ 76676 w 458247"/>
                <a:gd name="connsiteY46" fmla="*/ 52292 h 557879"/>
                <a:gd name="connsiteX47" fmla="*/ 69723 w 458247"/>
                <a:gd name="connsiteY47" fmla="*/ 73057 h 557879"/>
                <a:gd name="connsiteX48" fmla="*/ 46767 w 458247"/>
                <a:gd name="connsiteY48" fmla="*/ 83153 h 557879"/>
                <a:gd name="connsiteX49" fmla="*/ 35623 w 458247"/>
                <a:gd name="connsiteY49" fmla="*/ 103346 h 557879"/>
                <a:gd name="connsiteX50" fmla="*/ 17621 w 458247"/>
                <a:gd name="connsiteY50" fmla="*/ 213551 h 557879"/>
                <a:gd name="connsiteX51" fmla="*/ 0 w 458247"/>
                <a:gd name="connsiteY51" fmla="*/ 215741 h 557879"/>
                <a:gd name="connsiteX52" fmla="*/ 1334 w 458247"/>
                <a:gd name="connsiteY52" fmla="*/ 345567 h 557879"/>
                <a:gd name="connsiteX53" fmla="*/ 13240 w 458247"/>
                <a:gd name="connsiteY53" fmla="*/ 390239 h 557879"/>
                <a:gd name="connsiteX54" fmla="*/ 30480 w 458247"/>
                <a:gd name="connsiteY54" fmla="*/ 461582 h 557879"/>
                <a:gd name="connsiteX55" fmla="*/ 36957 w 458247"/>
                <a:gd name="connsiteY55" fmla="*/ 479679 h 557879"/>
                <a:gd name="connsiteX56" fmla="*/ 2857 w 458247"/>
                <a:gd name="connsiteY56" fmla="*/ 544640 h 557879"/>
                <a:gd name="connsiteX57" fmla="*/ 40291 w 458247"/>
                <a:gd name="connsiteY57" fmla="*/ 557879 h 557879"/>
                <a:gd name="connsiteX58" fmla="*/ 40291 w 458247"/>
                <a:gd name="connsiteY58" fmla="*/ 557879 h 557879"/>
                <a:gd name="connsiteX59" fmla="*/ 40291 w 458247"/>
                <a:gd name="connsiteY59" fmla="*/ 557879 h 55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458247" h="557879">
                  <a:moveTo>
                    <a:pt x="40291" y="557879"/>
                  </a:moveTo>
                  <a:lnTo>
                    <a:pt x="54673" y="546735"/>
                  </a:lnTo>
                  <a:lnTo>
                    <a:pt x="69152" y="535496"/>
                  </a:lnTo>
                  <a:lnTo>
                    <a:pt x="79820" y="519493"/>
                  </a:lnTo>
                  <a:lnTo>
                    <a:pt x="100679" y="526447"/>
                  </a:lnTo>
                  <a:lnTo>
                    <a:pt x="120968" y="537591"/>
                  </a:lnTo>
                  <a:lnTo>
                    <a:pt x="135445" y="526447"/>
                  </a:lnTo>
                  <a:lnTo>
                    <a:pt x="153067" y="524256"/>
                  </a:lnTo>
                  <a:lnTo>
                    <a:pt x="159544" y="542354"/>
                  </a:lnTo>
                  <a:lnTo>
                    <a:pt x="182499" y="532257"/>
                  </a:lnTo>
                  <a:lnTo>
                    <a:pt x="203359" y="539115"/>
                  </a:lnTo>
                  <a:lnTo>
                    <a:pt x="214503" y="518922"/>
                  </a:lnTo>
                  <a:lnTo>
                    <a:pt x="217170" y="497586"/>
                  </a:lnTo>
                  <a:lnTo>
                    <a:pt x="210693" y="479489"/>
                  </a:lnTo>
                  <a:lnTo>
                    <a:pt x="208502" y="461963"/>
                  </a:lnTo>
                  <a:lnTo>
                    <a:pt x="219170" y="445961"/>
                  </a:lnTo>
                  <a:lnTo>
                    <a:pt x="230410" y="425768"/>
                  </a:lnTo>
                  <a:lnTo>
                    <a:pt x="237839" y="400717"/>
                  </a:lnTo>
                  <a:lnTo>
                    <a:pt x="240982" y="375190"/>
                  </a:lnTo>
                  <a:lnTo>
                    <a:pt x="255841" y="359664"/>
                  </a:lnTo>
                  <a:lnTo>
                    <a:pt x="276796" y="366617"/>
                  </a:lnTo>
                  <a:lnTo>
                    <a:pt x="295942" y="351663"/>
                  </a:lnTo>
                  <a:lnTo>
                    <a:pt x="317373" y="354330"/>
                  </a:lnTo>
                  <a:lnTo>
                    <a:pt x="329089" y="329851"/>
                  </a:lnTo>
                  <a:lnTo>
                    <a:pt x="344043" y="314420"/>
                  </a:lnTo>
                  <a:lnTo>
                    <a:pt x="366426" y="308515"/>
                  </a:lnTo>
                  <a:lnTo>
                    <a:pt x="377095" y="292513"/>
                  </a:lnTo>
                  <a:lnTo>
                    <a:pt x="391001" y="285560"/>
                  </a:lnTo>
                  <a:lnTo>
                    <a:pt x="388811" y="268034"/>
                  </a:lnTo>
                  <a:lnTo>
                    <a:pt x="410718" y="266414"/>
                  </a:lnTo>
                  <a:lnTo>
                    <a:pt x="428910" y="260033"/>
                  </a:lnTo>
                  <a:lnTo>
                    <a:pt x="458248" y="233363"/>
                  </a:lnTo>
                  <a:lnTo>
                    <a:pt x="452342" y="210979"/>
                  </a:lnTo>
                  <a:lnTo>
                    <a:pt x="425005" y="186023"/>
                  </a:lnTo>
                  <a:lnTo>
                    <a:pt x="404526" y="105728"/>
                  </a:lnTo>
                  <a:lnTo>
                    <a:pt x="394335" y="82772"/>
                  </a:lnTo>
                  <a:lnTo>
                    <a:pt x="334899" y="71152"/>
                  </a:lnTo>
                  <a:lnTo>
                    <a:pt x="303848" y="41339"/>
                  </a:lnTo>
                  <a:lnTo>
                    <a:pt x="275463" y="24956"/>
                  </a:lnTo>
                  <a:lnTo>
                    <a:pt x="259461" y="14288"/>
                  </a:lnTo>
                  <a:lnTo>
                    <a:pt x="212884" y="4191"/>
                  </a:lnTo>
                  <a:lnTo>
                    <a:pt x="178689" y="0"/>
                  </a:lnTo>
                  <a:lnTo>
                    <a:pt x="156210" y="5906"/>
                  </a:lnTo>
                  <a:lnTo>
                    <a:pt x="124206" y="19241"/>
                  </a:lnTo>
                  <a:lnTo>
                    <a:pt x="102775" y="16574"/>
                  </a:lnTo>
                  <a:lnTo>
                    <a:pt x="83058" y="35719"/>
                  </a:lnTo>
                  <a:lnTo>
                    <a:pt x="76676" y="52292"/>
                  </a:lnTo>
                  <a:lnTo>
                    <a:pt x="69723" y="73057"/>
                  </a:lnTo>
                  <a:lnTo>
                    <a:pt x="46767" y="83153"/>
                  </a:lnTo>
                  <a:lnTo>
                    <a:pt x="35623" y="103346"/>
                  </a:lnTo>
                  <a:lnTo>
                    <a:pt x="17621" y="213551"/>
                  </a:lnTo>
                  <a:lnTo>
                    <a:pt x="0" y="215741"/>
                  </a:lnTo>
                  <a:lnTo>
                    <a:pt x="1334" y="345567"/>
                  </a:lnTo>
                  <a:lnTo>
                    <a:pt x="13240" y="390239"/>
                  </a:lnTo>
                  <a:lnTo>
                    <a:pt x="30480" y="461582"/>
                  </a:lnTo>
                  <a:lnTo>
                    <a:pt x="36957" y="479679"/>
                  </a:lnTo>
                  <a:lnTo>
                    <a:pt x="2857" y="544640"/>
                  </a:lnTo>
                  <a:lnTo>
                    <a:pt x="40291" y="557879"/>
                  </a:lnTo>
                  <a:lnTo>
                    <a:pt x="40291" y="557879"/>
                  </a:lnTo>
                  <a:lnTo>
                    <a:pt x="40291" y="5578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EBF18335-2434-1A02-38D0-B0FCE7C99959}"/>
                </a:ext>
              </a:extLst>
            </p:cNvPr>
            <p:cNvSpPr/>
            <p:nvPr/>
          </p:nvSpPr>
          <p:spPr>
            <a:xfrm>
              <a:off x="5677229" y="1634663"/>
              <a:ext cx="749222" cy="620423"/>
            </a:xfrm>
            <a:custGeom>
              <a:avLst/>
              <a:gdLst>
                <a:gd name="connsiteX0" fmla="*/ 391859 w 444912"/>
                <a:gd name="connsiteY0" fmla="*/ 366236 h 368427"/>
                <a:gd name="connsiteX1" fmla="*/ 424244 w 444912"/>
                <a:gd name="connsiteY1" fmla="*/ 348615 h 368427"/>
                <a:gd name="connsiteX2" fmla="*/ 434816 w 444912"/>
                <a:gd name="connsiteY2" fmla="*/ 332613 h 368427"/>
                <a:gd name="connsiteX3" fmla="*/ 444913 w 444912"/>
                <a:gd name="connsiteY3" fmla="*/ 320897 h 368427"/>
                <a:gd name="connsiteX4" fmla="*/ 443865 w 444912"/>
                <a:gd name="connsiteY4" fmla="*/ 294799 h 368427"/>
                <a:gd name="connsiteX5" fmla="*/ 427863 w 444912"/>
                <a:gd name="connsiteY5" fmla="*/ 284131 h 368427"/>
                <a:gd name="connsiteX6" fmla="*/ 416719 w 444912"/>
                <a:gd name="connsiteY6" fmla="*/ 269748 h 368427"/>
                <a:gd name="connsiteX7" fmla="*/ 415100 w 444912"/>
                <a:gd name="connsiteY7" fmla="*/ 247840 h 368427"/>
                <a:gd name="connsiteX8" fmla="*/ 408147 w 444912"/>
                <a:gd name="connsiteY8" fmla="*/ 234029 h 368427"/>
                <a:gd name="connsiteX9" fmla="*/ 406527 w 444912"/>
                <a:gd name="connsiteY9" fmla="*/ 212122 h 368427"/>
                <a:gd name="connsiteX10" fmla="*/ 417672 w 444912"/>
                <a:gd name="connsiteY10" fmla="*/ 191833 h 368427"/>
                <a:gd name="connsiteX11" fmla="*/ 416052 w 444912"/>
                <a:gd name="connsiteY11" fmla="*/ 169926 h 368427"/>
                <a:gd name="connsiteX12" fmla="*/ 404908 w 444912"/>
                <a:gd name="connsiteY12" fmla="*/ 155543 h 368427"/>
                <a:gd name="connsiteX13" fmla="*/ 407575 w 444912"/>
                <a:gd name="connsiteY13" fmla="*/ 134207 h 368427"/>
                <a:gd name="connsiteX14" fmla="*/ 379857 w 444912"/>
                <a:gd name="connsiteY14" fmla="*/ 78772 h 368427"/>
                <a:gd name="connsiteX15" fmla="*/ 356997 w 444912"/>
                <a:gd name="connsiteY15" fmla="*/ 54292 h 368427"/>
                <a:gd name="connsiteX16" fmla="*/ 342615 w 444912"/>
                <a:gd name="connsiteY16" fmla="*/ 30861 h 368427"/>
                <a:gd name="connsiteX17" fmla="*/ 319754 w 444912"/>
                <a:gd name="connsiteY17" fmla="*/ 6382 h 368427"/>
                <a:gd name="connsiteX18" fmla="*/ 303276 w 444912"/>
                <a:gd name="connsiteY18" fmla="*/ 0 h 368427"/>
                <a:gd name="connsiteX19" fmla="*/ 300133 w 444912"/>
                <a:gd name="connsiteY19" fmla="*/ 25622 h 368427"/>
                <a:gd name="connsiteX20" fmla="*/ 283083 w 444912"/>
                <a:gd name="connsiteY20" fmla="*/ 23527 h 368427"/>
                <a:gd name="connsiteX21" fmla="*/ 257556 w 444912"/>
                <a:gd name="connsiteY21" fmla="*/ 20383 h 368427"/>
                <a:gd name="connsiteX22" fmla="*/ 243174 w 444912"/>
                <a:gd name="connsiteY22" fmla="*/ 31623 h 368427"/>
                <a:gd name="connsiteX23" fmla="*/ 244793 w 444912"/>
                <a:gd name="connsiteY23" fmla="*/ 53531 h 368427"/>
                <a:gd name="connsiteX24" fmla="*/ 242125 w 444912"/>
                <a:gd name="connsiteY24" fmla="*/ 74867 h 368427"/>
                <a:gd name="connsiteX25" fmla="*/ 217647 w 444912"/>
                <a:gd name="connsiteY25" fmla="*/ 97822 h 368427"/>
                <a:gd name="connsiteX26" fmla="*/ 201739 w 444912"/>
                <a:gd name="connsiteY26" fmla="*/ 121825 h 368427"/>
                <a:gd name="connsiteX27" fmla="*/ 203931 w 444912"/>
                <a:gd name="connsiteY27" fmla="*/ 139446 h 368427"/>
                <a:gd name="connsiteX28" fmla="*/ 196501 w 444912"/>
                <a:gd name="connsiteY28" fmla="*/ 164497 h 368427"/>
                <a:gd name="connsiteX29" fmla="*/ 180023 w 444912"/>
                <a:gd name="connsiteY29" fmla="*/ 158115 h 368427"/>
                <a:gd name="connsiteX30" fmla="*/ 162496 w 444912"/>
                <a:gd name="connsiteY30" fmla="*/ 160306 h 368427"/>
                <a:gd name="connsiteX31" fmla="*/ 159830 w 444912"/>
                <a:gd name="connsiteY31" fmla="*/ 181642 h 368427"/>
                <a:gd name="connsiteX32" fmla="*/ 141732 w 444912"/>
                <a:gd name="connsiteY32" fmla="*/ 188119 h 368427"/>
                <a:gd name="connsiteX33" fmla="*/ 119444 w 444912"/>
                <a:gd name="connsiteY33" fmla="*/ 194024 h 368427"/>
                <a:gd name="connsiteX34" fmla="*/ 88678 w 444912"/>
                <a:gd name="connsiteY34" fmla="*/ 233553 h 368427"/>
                <a:gd name="connsiteX35" fmla="*/ 66390 w 444912"/>
                <a:gd name="connsiteY35" fmla="*/ 239458 h 368427"/>
                <a:gd name="connsiteX36" fmla="*/ 59531 w 444912"/>
                <a:gd name="connsiteY36" fmla="*/ 260318 h 368427"/>
                <a:gd name="connsiteX37" fmla="*/ 61150 w 444912"/>
                <a:gd name="connsiteY37" fmla="*/ 282226 h 368427"/>
                <a:gd name="connsiteX38" fmla="*/ 43053 w 444912"/>
                <a:gd name="connsiteY38" fmla="*/ 288703 h 368427"/>
                <a:gd name="connsiteX39" fmla="*/ 28194 w 444912"/>
                <a:gd name="connsiteY39" fmla="*/ 304228 h 368427"/>
                <a:gd name="connsiteX40" fmla="*/ 6382 w 444912"/>
                <a:gd name="connsiteY40" fmla="*/ 305848 h 368427"/>
                <a:gd name="connsiteX41" fmla="*/ 0 w 444912"/>
                <a:gd name="connsiteY41" fmla="*/ 322421 h 368427"/>
                <a:gd name="connsiteX42" fmla="*/ 15430 w 444912"/>
                <a:gd name="connsiteY42" fmla="*/ 337376 h 368427"/>
                <a:gd name="connsiteX43" fmla="*/ 33528 w 444912"/>
                <a:gd name="connsiteY43" fmla="*/ 330898 h 368427"/>
                <a:gd name="connsiteX44" fmla="*/ 49530 w 444912"/>
                <a:gd name="connsiteY44" fmla="*/ 341566 h 368427"/>
                <a:gd name="connsiteX45" fmla="*/ 66008 w 444912"/>
                <a:gd name="connsiteY45" fmla="*/ 347948 h 368427"/>
                <a:gd name="connsiteX46" fmla="*/ 84106 w 444912"/>
                <a:gd name="connsiteY46" fmla="*/ 341471 h 368427"/>
                <a:gd name="connsiteX47" fmla="*/ 68104 w 444912"/>
                <a:gd name="connsiteY47" fmla="*/ 330803 h 368427"/>
                <a:gd name="connsiteX48" fmla="*/ 76581 w 444912"/>
                <a:gd name="connsiteY48" fmla="*/ 297180 h 368427"/>
                <a:gd name="connsiteX49" fmla="*/ 92583 w 444912"/>
                <a:gd name="connsiteY49" fmla="*/ 307848 h 368427"/>
                <a:gd name="connsiteX50" fmla="*/ 118682 w 444912"/>
                <a:gd name="connsiteY50" fmla="*/ 306705 h 368427"/>
                <a:gd name="connsiteX51" fmla="*/ 145828 w 444912"/>
                <a:gd name="connsiteY51" fmla="*/ 297085 h 368427"/>
                <a:gd name="connsiteX52" fmla="*/ 167069 w 444912"/>
                <a:gd name="connsiteY52" fmla="*/ 299752 h 368427"/>
                <a:gd name="connsiteX53" fmla="*/ 182499 w 444912"/>
                <a:gd name="connsiteY53" fmla="*/ 314706 h 368427"/>
                <a:gd name="connsiteX54" fmla="*/ 197930 w 444912"/>
                <a:gd name="connsiteY54" fmla="*/ 329660 h 368427"/>
                <a:gd name="connsiteX55" fmla="*/ 220789 w 444912"/>
                <a:gd name="connsiteY55" fmla="*/ 319469 h 368427"/>
                <a:gd name="connsiteX56" fmla="*/ 223457 w 444912"/>
                <a:gd name="connsiteY56" fmla="*/ 298132 h 368427"/>
                <a:gd name="connsiteX57" fmla="*/ 253746 w 444912"/>
                <a:gd name="connsiteY57" fmla="*/ 297561 h 368427"/>
                <a:gd name="connsiteX58" fmla="*/ 270224 w 444912"/>
                <a:gd name="connsiteY58" fmla="*/ 303943 h 368427"/>
                <a:gd name="connsiteX59" fmla="*/ 290989 w 444912"/>
                <a:gd name="connsiteY59" fmla="*/ 310801 h 368427"/>
                <a:gd name="connsiteX60" fmla="*/ 297942 w 444912"/>
                <a:gd name="connsiteY60" fmla="*/ 324612 h 368427"/>
                <a:gd name="connsiteX61" fmla="*/ 318707 w 444912"/>
                <a:gd name="connsiteY61" fmla="*/ 331470 h 368427"/>
                <a:gd name="connsiteX62" fmla="*/ 325088 w 444912"/>
                <a:gd name="connsiteY62" fmla="*/ 349568 h 368427"/>
                <a:gd name="connsiteX63" fmla="*/ 346329 w 444912"/>
                <a:gd name="connsiteY63" fmla="*/ 352235 h 368427"/>
                <a:gd name="connsiteX64" fmla="*/ 380333 w 444912"/>
                <a:gd name="connsiteY64" fmla="*/ 356426 h 368427"/>
                <a:gd name="connsiteX65" fmla="*/ 392049 w 444912"/>
                <a:gd name="connsiteY65" fmla="*/ 366522 h 368427"/>
                <a:gd name="connsiteX66" fmla="*/ 392049 w 444912"/>
                <a:gd name="connsiteY66" fmla="*/ 366522 h 368427"/>
                <a:gd name="connsiteX67" fmla="*/ 58864 w 444912"/>
                <a:gd name="connsiteY67" fmla="*/ 368427 h 368427"/>
                <a:gd name="connsiteX68" fmla="*/ 43434 w 444912"/>
                <a:gd name="connsiteY68" fmla="*/ 353473 h 368427"/>
                <a:gd name="connsiteX69" fmla="*/ 54579 w 444912"/>
                <a:gd name="connsiteY69" fmla="*/ 367856 h 368427"/>
                <a:gd name="connsiteX70" fmla="*/ 58864 w 444912"/>
                <a:gd name="connsiteY70" fmla="*/ 368427 h 368427"/>
                <a:gd name="connsiteX71" fmla="*/ 58864 w 444912"/>
                <a:gd name="connsiteY71" fmla="*/ 368427 h 36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44912" h="368427">
                  <a:moveTo>
                    <a:pt x="391859" y="366236"/>
                  </a:moveTo>
                  <a:lnTo>
                    <a:pt x="424244" y="348615"/>
                  </a:lnTo>
                  <a:lnTo>
                    <a:pt x="434816" y="332613"/>
                  </a:lnTo>
                  <a:lnTo>
                    <a:pt x="444913" y="320897"/>
                  </a:lnTo>
                  <a:lnTo>
                    <a:pt x="443865" y="294799"/>
                  </a:lnTo>
                  <a:lnTo>
                    <a:pt x="427863" y="284131"/>
                  </a:lnTo>
                  <a:lnTo>
                    <a:pt x="416719" y="269748"/>
                  </a:lnTo>
                  <a:lnTo>
                    <a:pt x="415100" y="247840"/>
                  </a:lnTo>
                  <a:lnTo>
                    <a:pt x="408147" y="234029"/>
                  </a:lnTo>
                  <a:lnTo>
                    <a:pt x="406527" y="212122"/>
                  </a:lnTo>
                  <a:lnTo>
                    <a:pt x="417672" y="191833"/>
                  </a:lnTo>
                  <a:lnTo>
                    <a:pt x="416052" y="169926"/>
                  </a:lnTo>
                  <a:lnTo>
                    <a:pt x="404908" y="155543"/>
                  </a:lnTo>
                  <a:lnTo>
                    <a:pt x="407575" y="134207"/>
                  </a:lnTo>
                  <a:lnTo>
                    <a:pt x="379857" y="78772"/>
                  </a:lnTo>
                  <a:lnTo>
                    <a:pt x="356997" y="54292"/>
                  </a:lnTo>
                  <a:lnTo>
                    <a:pt x="342615" y="30861"/>
                  </a:lnTo>
                  <a:lnTo>
                    <a:pt x="319754" y="6382"/>
                  </a:lnTo>
                  <a:lnTo>
                    <a:pt x="303276" y="0"/>
                  </a:lnTo>
                  <a:lnTo>
                    <a:pt x="300133" y="25622"/>
                  </a:lnTo>
                  <a:lnTo>
                    <a:pt x="283083" y="23527"/>
                  </a:lnTo>
                  <a:lnTo>
                    <a:pt x="257556" y="20383"/>
                  </a:lnTo>
                  <a:lnTo>
                    <a:pt x="243174" y="31623"/>
                  </a:lnTo>
                  <a:lnTo>
                    <a:pt x="244793" y="53531"/>
                  </a:lnTo>
                  <a:lnTo>
                    <a:pt x="242125" y="74867"/>
                  </a:lnTo>
                  <a:lnTo>
                    <a:pt x="217647" y="97822"/>
                  </a:lnTo>
                  <a:lnTo>
                    <a:pt x="201739" y="121825"/>
                  </a:lnTo>
                  <a:lnTo>
                    <a:pt x="203931" y="139446"/>
                  </a:lnTo>
                  <a:lnTo>
                    <a:pt x="196501" y="164497"/>
                  </a:lnTo>
                  <a:lnTo>
                    <a:pt x="180023" y="158115"/>
                  </a:lnTo>
                  <a:lnTo>
                    <a:pt x="162496" y="160306"/>
                  </a:lnTo>
                  <a:lnTo>
                    <a:pt x="159830" y="181642"/>
                  </a:lnTo>
                  <a:lnTo>
                    <a:pt x="141732" y="188119"/>
                  </a:lnTo>
                  <a:lnTo>
                    <a:pt x="119444" y="194024"/>
                  </a:lnTo>
                  <a:lnTo>
                    <a:pt x="88678" y="233553"/>
                  </a:lnTo>
                  <a:lnTo>
                    <a:pt x="66390" y="239458"/>
                  </a:lnTo>
                  <a:lnTo>
                    <a:pt x="59531" y="260318"/>
                  </a:lnTo>
                  <a:lnTo>
                    <a:pt x="61150" y="282226"/>
                  </a:lnTo>
                  <a:lnTo>
                    <a:pt x="43053" y="288703"/>
                  </a:lnTo>
                  <a:lnTo>
                    <a:pt x="28194" y="304228"/>
                  </a:lnTo>
                  <a:lnTo>
                    <a:pt x="6382" y="305848"/>
                  </a:lnTo>
                  <a:lnTo>
                    <a:pt x="0" y="322421"/>
                  </a:lnTo>
                  <a:lnTo>
                    <a:pt x="15430" y="337376"/>
                  </a:lnTo>
                  <a:lnTo>
                    <a:pt x="33528" y="330898"/>
                  </a:lnTo>
                  <a:lnTo>
                    <a:pt x="49530" y="341566"/>
                  </a:lnTo>
                  <a:lnTo>
                    <a:pt x="66008" y="347948"/>
                  </a:lnTo>
                  <a:lnTo>
                    <a:pt x="84106" y="341471"/>
                  </a:lnTo>
                  <a:lnTo>
                    <a:pt x="68104" y="330803"/>
                  </a:lnTo>
                  <a:lnTo>
                    <a:pt x="76581" y="297180"/>
                  </a:lnTo>
                  <a:lnTo>
                    <a:pt x="92583" y="307848"/>
                  </a:lnTo>
                  <a:lnTo>
                    <a:pt x="118682" y="306705"/>
                  </a:lnTo>
                  <a:lnTo>
                    <a:pt x="145828" y="297085"/>
                  </a:lnTo>
                  <a:lnTo>
                    <a:pt x="167069" y="299752"/>
                  </a:lnTo>
                  <a:lnTo>
                    <a:pt x="182499" y="314706"/>
                  </a:lnTo>
                  <a:lnTo>
                    <a:pt x="197930" y="329660"/>
                  </a:lnTo>
                  <a:lnTo>
                    <a:pt x="220789" y="319469"/>
                  </a:lnTo>
                  <a:lnTo>
                    <a:pt x="223457" y="298132"/>
                  </a:lnTo>
                  <a:lnTo>
                    <a:pt x="253746" y="297561"/>
                  </a:lnTo>
                  <a:lnTo>
                    <a:pt x="270224" y="303943"/>
                  </a:lnTo>
                  <a:lnTo>
                    <a:pt x="290989" y="310801"/>
                  </a:lnTo>
                  <a:lnTo>
                    <a:pt x="297942" y="324612"/>
                  </a:lnTo>
                  <a:lnTo>
                    <a:pt x="318707" y="331470"/>
                  </a:lnTo>
                  <a:lnTo>
                    <a:pt x="325088" y="349568"/>
                  </a:lnTo>
                  <a:lnTo>
                    <a:pt x="346329" y="352235"/>
                  </a:lnTo>
                  <a:lnTo>
                    <a:pt x="380333" y="356426"/>
                  </a:lnTo>
                  <a:lnTo>
                    <a:pt x="392049" y="366522"/>
                  </a:lnTo>
                  <a:lnTo>
                    <a:pt x="392049" y="366522"/>
                  </a:lnTo>
                  <a:close/>
                  <a:moveTo>
                    <a:pt x="58864" y="368427"/>
                  </a:moveTo>
                  <a:lnTo>
                    <a:pt x="43434" y="353473"/>
                  </a:lnTo>
                  <a:lnTo>
                    <a:pt x="54579" y="367856"/>
                  </a:lnTo>
                  <a:lnTo>
                    <a:pt x="58864" y="368427"/>
                  </a:lnTo>
                  <a:lnTo>
                    <a:pt x="58864" y="3684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7EEAEFA0-B1B7-C1AA-9D5D-B9386809E058}"/>
                </a:ext>
              </a:extLst>
            </p:cNvPr>
            <p:cNvSpPr/>
            <p:nvPr/>
          </p:nvSpPr>
          <p:spPr>
            <a:xfrm>
              <a:off x="5128024" y="640994"/>
              <a:ext cx="954532" cy="976828"/>
            </a:xfrm>
            <a:custGeom>
              <a:avLst/>
              <a:gdLst>
                <a:gd name="connsiteX0" fmla="*/ 228409 w 566832"/>
                <a:gd name="connsiteY0" fmla="*/ 580073 h 580072"/>
                <a:gd name="connsiteX1" fmla="*/ 246602 w 566832"/>
                <a:gd name="connsiteY1" fmla="*/ 573691 h 580072"/>
                <a:gd name="connsiteX2" fmla="*/ 257270 w 566832"/>
                <a:gd name="connsiteY2" fmla="*/ 557689 h 580072"/>
                <a:gd name="connsiteX3" fmla="*/ 279178 w 566832"/>
                <a:gd name="connsiteY3" fmla="*/ 556070 h 580072"/>
                <a:gd name="connsiteX4" fmla="*/ 294132 w 566832"/>
                <a:gd name="connsiteY4" fmla="*/ 540639 h 580072"/>
                <a:gd name="connsiteX5" fmla="*/ 304705 w 566832"/>
                <a:gd name="connsiteY5" fmla="*/ 524637 h 580072"/>
                <a:gd name="connsiteX6" fmla="*/ 325564 w 566832"/>
                <a:gd name="connsiteY6" fmla="*/ 531590 h 580072"/>
                <a:gd name="connsiteX7" fmla="*/ 356045 w 566832"/>
                <a:gd name="connsiteY7" fmla="*/ 531019 h 580072"/>
                <a:gd name="connsiteX8" fmla="*/ 353854 w 566832"/>
                <a:gd name="connsiteY8" fmla="*/ 513493 h 580072"/>
                <a:gd name="connsiteX9" fmla="*/ 381095 w 566832"/>
                <a:gd name="connsiteY9" fmla="*/ 503872 h 580072"/>
                <a:gd name="connsiteX10" fmla="*/ 413195 w 566832"/>
                <a:gd name="connsiteY10" fmla="*/ 490537 h 580072"/>
                <a:gd name="connsiteX11" fmla="*/ 443579 w 566832"/>
                <a:gd name="connsiteY11" fmla="*/ 489966 h 580072"/>
                <a:gd name="connsiteX12" fmla="*/ 465487 w 566832"/>
                <a:gd name="connsiteY12" fmla="*/ 488347 h 580072"/>
                <a:gd name="connsiteX13" fmla="*/ 485204 w 566832"/>
                <a:gd name="connsiteY13" fmla="*/ 469106 h 580072"/>
                <a:gd name="connsiteX14" fmla="*/ 527971 w 566832"/>
                <a:gd name="connsiteY14" fmla="*/ 439864 h 580072"/>
                <a:gd name="connsiteX15" fmla="*/ 548735 w 566832"/>
                <a:gd name="connsiteY15" fmla="*/ 412147 h 580072"/>
                <a:gd name="connsiteX16" fmla="*/ 566833 w 566832"/>
                <a:gd name="connsiteY16" fmla="*/ 405765 h 580072"/>
                <a:gd name="connsiteX17" fmla="*/ 548164 w 566832"/>
                <a:gd name="connsiteY17" fmla="*/ 381762 h 580072"/>
                <a:gd name="connsiteX18" fmla="*/ 533686 w 566832"/>
                <a:gd name="connsiteY18" fmla="*/ 358426 h 580072"/>
                <a:gd name="connsiteX19" fmla="*/ 518160 w 566832"/>
                <a:gd name="connsiteY19" fmla="*/ 343472 h 580072"/>
                <a:gd name="connsiteX20" fmla="*/ 493490 w 566832"/>
                <a:gd name="connsiteY20" fmla="*/ 331851 h 580072"/>
                <a:gd name="connsiteX21" fmla="*/ 482822 w 566832"/>
                <a:gd name="connsiteY21" fmla="*/ 313182 h 580072"/>
                <a:gd name="connsiteX22" fmla="*/ 467296 w 566832"/>
                <a:gd name="connsiteY22" fmla="*/ 298323 h 580072"/>
                <a:gd name="connsiteX23" fmla="*/ 460820 w 566832"/>
                <a:gd name="connsiteY23" fmla="*/ 280226 h 580072"/>
                <a:gd name="connsiteX24" fmla="*/ 467201 w 566832"/>
                <a:gd name="connsiteY24" fmla="*/ 263747 h 580072"/>
                <a:gd name="connsiteX25" fmla="*/ 448437 w 566832"/>
                <a:gd name="connsiteY25" fmla="*/ 239839 h 580072"/>
                <a:gd name="connsiteX26" fmla="*/ 438245 w 566832"/>
                <a:gd name="connsiteY26" fmla="*/ 216884 h 580072"/>
                <a:gd name="connsiteX27" fmla="*/ 417862 w 566832"/>
                <a:gd name="connsiteY27" fmla="*/ 205740 h 580072"/>
                <a:gd name="connsiteX28" fmla="*/ 356425 w 566832"/>
                <a:gd name="connsiteY28" fmla="*/ 176593 h 580072"/>
                <a:gd name="connsiteX29" fmla="*/ 333946 w 566832"/>
                <a:gd name="connsiteY29" fmla="*/ 182404 h 580072"/>
                <a:gd name="connsiteX30" fmla="*/ 341376 w 566832"/>
                <a:gd name="connsiteY30" fmla="*/ 157448 h 580072"/>
                <a:gd name="connsiteX31" fmla="*/ 335471 w 566832"/>
                <a:gd name="connsiteY31" fmla="*/ 135065 h 580072"/>
                <a:gd name="connsiteX32" fmla="*/ 319374 w 566832"/>
                <a:gd name="connsiteY32" fmla="*/ 124397 h 580072"/>
                <a:gd name="connsiteX33" fmla="*/ 301276 w 566832"/>
                <a:gd name="connsiteY33" fmla="*/ 130874 h 580072"/>
                <a:gd name="connsiteX34" fmla="*/ 212789 w 566832"/>
                <a:gd name="connsiteY34" fmla="*/ 3239 h 580072"/>
                <a:gd name="connsiteX35" fmla="*/ 187166 w 566832"/>
                <a:gd name="connsiteY35" fmla="*/ 0 h 580072"/>
                <a:gd name="connsiteX36" fmla="*/ 180213 w 566832"/>
                <a:gd name="connsiteY36" fmla="*/ 20765 h 580072"/>
                <a:gd name="connsiteX37" fmla="*/ 169069 w 566832"/>
                <a:gd name="connsiteY37" fmla="*/ 41053 h 580072"/>
                <a:gd name="connsiteX38" fmla="*/ 154686 w 566832"/>
                <a:gd name="connsiteY38" fmla="*/ 52197 h 580072"/>
                <a:gd name="connsiteX39" fmla="*/ 136493 w 566832"/>
                <a:gd name="connsiteY39" fmla="*/ 58674 h 580072"/>
                <a:gd name="connsiteX40" fmla="*/ 116300 w 566832"/>
                <a:gd name="connsiteY40" fmla="*/ 82105 h 580072"/>
                <a:gd name="connsiteX41" fmla="*/ 96488 w 566832"/>
                <a:gd name="connsiteY41" fmla="*/ 101251 h 580072"/>
                <a:gd name="connsiteX42" fmla="*/ 78867 w 566832"/>
                <a:gd name="connsiteY42" fmla="*/ 103442 h 580072"/>
                <a:gd name="connsiteX43" fmla="*/ 57531 w 566832"/>
                <a:gd name="connsiteY43" fmla="*/ 100774 h 580072"/>
                <a:gd name="connsiteX44" fmla="*/ 38862 w 566832"/>
                <a:gd name="connsiteY44" fmla="*/ 111443 h 580072"/>
                <a:gd name="connsiteX45" fmla="*/ 36766 w 566832"/>
                <a:gd name="connsiteY45" fmla="*/ 128492 h 580072"/>
                <a:gd name="connsiteX46" fmla="*/ 29337 w 566832"/>
                <a:gd name="connsiteY46" fmla="*/ 153448 h 580072"/>
                <a:gd name="connsiteX47" fmla="*/ 18098 w 566832"/>
                <a:gd name="connsiteY47" fmla="*/ 173736 h 580072"/>
                <a:gd name="connsiteX48" fmla="*/ 6953 w 566832"/>
                <a:gd name="connsiteY48" fmla="*/ 193929 h 580072"/>
                <a:gd name="connsiteX49" fmla="*/ 0 w 566832"/>
                <a:gd name="connsiteY49" fmla="*/ 214693 h 580072"/>
                <a:gd name="connsiteX50" fmla="*/ 2191 w 566832"/>
                <a:gd name="connsiteY50" fmla="*/ 232315 h 580072"/>
                <a:gd name="connsiteX51" fmla="*/ 12954 w 566832"/>
                <a:gd name="connsiteY51" fmla="*/ 250889 h 580072"/>
                <a:gd name="connsiteX52" fmla="*/ 6001 w 566832"/>
                <a:gd name="connsiteY52" fmla="*/ 271653 h 580072"/>
                <a:gd name="connsiteX53" fmla="*/ 26384 w 566832"/>
                <a:gd name="connsiteY53" fmla="*/ 282797 h 580072"/>
                <a:gd name="connsiteX54" fmla="*/ 41910 w 566832"/>
                <a:gd name="connsiteY54" fmla="*/ 297656 h 580072"/>
                <a:gd name="connsiteX55" fmla="*/ 81534 w 566832"/>
                <a:gd name="connsiteY55" fmla="*/ 363093 h 580072"/>
                <a:gd name="connsiteX56" fmla="*/ 92202 w 566832"/>
                <a:gd name="connsiteY56" fmla="*/ 347186 h 580072"/>
                <a:gd name="connsiteX57" fmla="*/ 121158 w 566832"/>
                <a:gd name="connsiteY57" fmla="*/ 393954 h 580072"/>
                <a:gd name="connsiteX58" fmla="*/ 181737 w 566832"/>
                <a:gd name="connsiteY58" fmla="*/ 466249 h 580072"/>
                <a:gd name="connsiteX59" fmla="*/ 228409 w 566832"/>
                <a:gd name="connsiteY59" fmla="*/ 580073 h 580072"/>
                <a:gd name="connsiteX60" fmla="*/ 228409 w 566832"/>
                <a:gd name="connsiteY60" fmla="*/ 580073 h 580072"/>
                <a:gd name="connsiteX61" fmla="*/ 228409 w 566832"/>
                <a:gd name="connsiteY61" fmla="*/ 580073 h 5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66832" h="580072">
                  <a:moveTo>
                    <a:pt x="228409" y="580073"/>
                  </a:moveTo>
                  <a:lnTo>
                    <a:pt x="246602" y="573691"/>
                  </a:lnTo>
                  <a:lnTo>
                    <a:pt x="257270" y="557689"/>
                  </a:lnTo>
                  <a:lnTo>
                    <a:pt x="279178" y="556070"/>
                  </a:lnTo>
                  <a:lnTo>
                    <a:pt x="294132" y="540639"/>
                  </a:lnTo>
                  <a:lnTo>
                    <a:pt x="304705" y="524637"/>
                  </a:lnTo>
                  <a:lnTo>
                    <a:pt x="325564" y="531590"/>
                  </a:lnTo>
                  <a:lnTo>
                    <a:pt x="356045" y="531019"/>
                  </a:lnTo>
                  <a:lnTo>
                    <a:pt x="353854" y="513493"/>
                  </a:lnTo>
                  <a:lnTo>
                    <a:pt x="381095" y="503872"/>
                  </a:lnTo>
                  <a:lnTo>
                    <a:pt x="413195" y="490537"/>
                  </a:lnTo>
                  <a:lnTo>
                    <a:pt x="443579" y="489966"/>
                  </a:lnTo>
                  <a:lnTo>
                    <a:pt x="465487" y="488347"/>
                  </a:lnTo>
                  <a:lnTo>
                    <a:pt x="485204" y="469106"/>
                  </a:lnTo>
                  <a:lnTo>
                    <a:pt x="527971" y="439864"/>
                  </a:lnTo>
                  <a:lnTo>
                    <a:pt x="548735" y="412147"/>
                  </a:lnTo>
                  <a:lnTo>
                    <a:pt x="566833" y="405765"/>
                  </a:lnTo>
                  <a:lnTo>
                    <a:pt x="548164" y="381762"/>
                  </a:lnTo>
                  <a:lnTo>
                    <a:pt x="533686" y="358426"/>
                  </a:lnTo>
                  <a:lnTo>
                    <a:pt x="518160" y="343472"/>
                  </a:lnTo>
                  <a:lnTo>
                    <a:pt x="493490" y="331851"/>
                  </a:lnTo>
                  <a:lnTo>
                    <a:pt x="482822" y="313182"/>
                  </a:lnTo>
                  <a:lnTo>
                    <a:pt x="467296" y="298323"/>
                  </a:lnTo>
                  <a:lnTo>
                    <a:pt x="460820" y="280226"/>
                  </a:lnTo>
                  <a:lnTo>
                    <a:pt x="467201" y="263747"/>
                  </a:lnTo>
                  <a:lnTo>
                    <a:pt x="448437" y="239839"/>
                  </a:lnTo>
                  <a:lnTo>
                    <a:pt x="438245" y="216884"/>
                  </a:lnTo>
                  <a:lnTo>
                    <a:pt x="417862" y="205740"/>
                  </a:lnTo>
                  <a:lnTo>
                    <a:pt x="356425" y="176593"/>
                  </a:lnTo>
                  <a:lnTo>
                    <a:pt x="333946" y="182404"/>
                  </a:lnTo>
                  <a:lnTo>
                    <a:pt x="341376" y="157448"/>
                  </a:lnTo>
                  <a:lnTo>
                    <a:pt x="335471" y="135065"/>
                  </a:lnTo>
                  <a:lnTo>
                    <a:pt x="319374" y="124397"/>
                  </a:lnTo>
                  <a:lnTo>
                    <a:pt x="301276" y="130874"/>
                  </a:lnTo>
                  <a:lnTo>
                    <a:pt x="212789" y="3239"/>
                  </a:lnTo>
                  <a:lnTo>
                    <a:pt x="187166" y="0"/>
                  </a:lnTo>
                  <a:lnTo>
                    <a:pt x="180213" y="20765"/>
                  </a:lnTo>
                  <a:lnTo>
                    <a:pt x="169069" y="41053"/>
                  </a:lnTo>
                  <a:lnTo>
                    <a:pt x="154686" y="52197"/>
                  </a:lnTo>
                  <a:lnTo>
                    <a:pt x="136493" y="58674"/>
                  </a:lnTo>
                  <a:lnTo>
                    <a:pt x="116300" y="82105"/>
                  </a:lnTo>
                  <a:lnTo>
                    <a:pt x="96488" y="101251"/>
                  </a:lnTo>
                  <a:lnTo>
                    <a:pt x="78867" y="103442"/>
                  </a:lnTo>
                  <a:lnTo>
                    <a:pt x="57531" y="100774"/>
                  </a:lnTo>
                  <a:lnTo>
                    <a:pt x="38862" y="111443"/>
                  </a:lnTo>
                  <a:lnTo>
                    <a:pt x="36766" y="128492"/>
                  </a:lnTo>
                  <a:lnTo>
                    <a:pt x="29337" y="153448"/>
                  </a:lnTo>
                  <a:lnTo>
                    <a:pt x="18098" y="173736"/>
                  </a:lnTo>
                  <a:lnTo>
                    <a:pt x="6953" y="193929"/>
                  </a:lnTo>
                  <a:lnTo>
                    <a:pt x="0" y="214693"/>
                  </a:lnTo>
                  <a:lnTo>
                    <a:pt x="2191" y="232315"/>
                  </a:lnTo>
                  <a:lnTo>
                    <a:pt x="12954" y="250889"/>
                  </a:lnTo>
                  <a:lnTo>
                    <a:pt x="6001" y="271653"/>
                  </a:lnTo>
                  <a:lnTo>
                    <a:pt x="26384" y="282797"/>
                  </a:lnTo>
                  <a:lnTo>
                    <a:pt x="41910" y="297656"/>
                  </a:lnTo>
                  <a:lnTo>
                    <a:pt x="81534" y="363093"/>
                  </a:lnTo>
                  <a:lnTo>
                    <a:pt x="92202" y="347186"/>
                  </a:lnTo>
                  <a:lnTo>
                    <a:pt x="121158" y="393954"/>
                  </a:lnTo>
                  <a:lnTo>
                    <a:pt x="181737" y="466249"/>
                  </a:lnTo>
                  <a:lnTo>
                    <a:pt x="228409" y="580073"/>
                  </a:lnTo>
                  <a:lnTo>
                    <a:pt x="228409" y="580073"/>
                  </a:lnTo>
                  <a:lnTo>
                    <a:pt x="228409" y="5800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9870E0F5-3CF4-1D90-ADEF-2D76BD99BBBA}"/>
                </a:ext>
              </a:extLst>
            </p:cNvPr>
            <p:cNvSpPr/>
            <p:nvPr/>
          </p:nvSpPr>
          <p:spPr>
            <a:xfrm>
              <a:off x="5345845" y="1324613"/>
              <a:ext cx="863106" cy="851717"/>
            </a:xfrm>
            <a:custGeom>
              <a:avLst/>
              <a:gdLst>
                <a:gd name="connsiteX0" fmla="*/ 197072 w 512540"/>
                <a:gd name="connsiteY0" fmla="*/ 505778 h 505777"/>
                <a:gd name="connsiteX1" fmla="*/ 203454 w 512540"/>
                <a:gd name="connsiteY1" fmla="*/ 489299 h 505777"/>
                <a:gd name="connsiteX2" fmla="*/ 225266 w 512540"/>
                <a:gd name="connsiteY2" fmla="*/ 487680 h 505777"/>
                <a:gd name="connsiteX3" fmla="*/ 240220 w 512540"/>
                <a:gd name="connsiteY3" fmla="*/ 472249 h 505777"/>
                <a:gd name="connsiteX4" fmla="*/ 258318 w 512540"/>
                <a:gd name="connsiteY4" fmla="*/ 465868 h 505777"/>
                <a:gd name="connsiteX5" fmla="*/ 247650 w 512540"/>
                <a:gd name="connsiteY5" fmla="*/ 447199 h 505777"/>
                <a:gd name="connsiteX6" fmla="*/ 258223 w 512540"/>
                <a:gd name="connsiteY6" fmla="*/ 431292 h 505777"/>
                <a:gd name="connsiteX7" fmla="*/ 268891 w 512540"/>
                <a:gd name="connsiteY7" fmla="*/ 415290 h 505777"/>
                <a:gd name="connsiteX8" fmla="*/ 331661 w 512540"/>
                <a:gd name="connsiteY8" fmla="*/ 362617 h 505777"/>
                <a:gd name="connsiteX9" fmla="*/ 342900 w 512540"/>
                <a:gd name="connsiteY9" fmla="*/ 376999 h 505777"/>
                <a:gd name="connsiteX10" fmla="*/ 354520 w 512540"/>
                <a:gd name="connsiteY10" fmla="*/ 352520 h 505777"/>
                <a:gd name="connsiteX11" fmla="*/ 368903 w 512540"/>
                <a:gd name="connsiteY11" fmla="*/ 341281 h 505777"/>
                <a:gd name="connsiteX12" fmla="*/ 389191 w 512540"/>
                <a:gd name="connsiteY12" fmla="*/ 352425 h 505777"/>
                <a:gd name="connsiteX13" fmla="*/ 391287 w 512540"/>
                <a:gd name="connsiteY13" fmla="*/ 335471 h 505777"/>
                <a:gd name="connsiteX14" fmla="*/ 397669 w 512540"/>
                <a:gd name="connsiteY14" fmla="*/ 318992 h 505777"/>
                <a:gd name="connsiteX15" fmla="*/ 401384 w 512540"/>
                <a:gd name="connsiteY15" fmla="*/ 289179 h 505777"/>
                <a:gd name="connsiteX16" fmla="*/ 429577 w 512540"/>
                <a:gd name="connsiteY16" fmla="*/ 271082 h 505777"/>
                <a:gd name="connsiteX17" fmla="*/ 440721 w 512540"/>
                <a:gd name="connsiteY17" fmla="*/ 250889 h 505777"/>
                <a:gd name="connsiteX18" fmla="*/ 444912 w 512540"/>
                <a:gd name="connsiteY18" fmla="*/ 216884 h 505777"/>
                <a:gd name="connsiteX19" fmla="*/ 447580 w 512540"/>
                <a:gd name="connsiteY19" fmla="*/ 195548 h 505777"/>
                <a:gd name="connsiteX20" fmla="*/ 468344 w 512540"/>
                <a:gd name="connsiteY20" fmla="*/ 202502 h 505777"/>
                <a:gd name="connsiteX21" fmla="*/ 492347 w 512540"/>
                <a:gd name="connsiteY21" fmla="*/ 218408 h 505777"/>
                <a:gd name="connsiteX22" fmla="*/ 490728 w 512540"/>
                <a:gd name="connsiteY22" fmla="*/ 196596 h 505777"/>
                <a:gd name="connsiteX23" fmla="*/ 512540 w 512540"/>
                <a:gd name="connsiteY23" fmla="*/ 194977 h 505777"/>
                <a:gd name="connsiteX24" fmla="*/ 506635 w 512540"/>
                <a:gd name="connsiteY24" fmla="*/ 172688 h 505777"/>
                <a:gd name="connsiteX25" fmla="*/ 495967 w 512540"/>
                <a:gd name="connsiteY25" fmla="*/ 154019 h 505777"/>
                <a:gd name="connsiteX26" fmla="*/ 457962 w 512540"/>
                <a:gd name="connsiteY26" fmla="*/ 75914 h 505777"/>
                <a:gd name="connsiteX27" fmla="*/ 443484 w 512540"/>
                <a:gd name="connsiteY27" fmla="*/ 18002 h 505777"/>
                <a:gd name="connsiteX28" fmla="*/ 437007 w 512540"/>
                <a:gd name="connsiteY28" fmla="*/ 0 h 505777"/>
                <a:gd name="connsiteX29" fmla="*/ 418909 w 512540"/>
                <a:gd name="connsiteY29" fmla="*/ 6382 h 505777"/>
                <a:gd name="connsiteX30" fmla="*/ 404050 w 512540"/>
                <a:gd name="connsiteY30" fmla="*/ 21812 h 505777"/>
                <a:gd name="connsiteX31" fmla="*/ 369475 w 512540"/>
                <a:gd name="connsiteY31" fmla="*/ 56388 h 505777"/>
                <a:gd name="connsiteX32" fmla="*/ 346043 w 512540"/>
                <a:gd name="connsiteY32" fmla="*/ 70771 h 505777"/>
                <a:gd name="connsiteX33" fmla="*/ 322612 w 512540"/>
                <a:gd name="connsiteY33" fmla="*/ 85154 h 505777"/>
                <a:gd name="connsiteX34" fmla="*/ 292798 w 512540"/>
                <a:gd name="connsiteY34" fmla="*/ 81439 h 505777"/>
                <a:gd name="connsiteX35" fmla="*/ 260795 w 512540"/>
                <a:gd name="connsiteY35" fmla="*/ 94774 h 505777"/>
                <a:gd name="connsiteX36" fmla="*/ 238410 w 512540"/>
                <a:gd name="connsiteY36" fmla="*/ 100679 h 505777"/>
                <a:gd name="connsiteX37" fmla="*/ 224028 w 512540"/>
                <a:gd name="connsiteY37" fmla="*/ 111823 h 505777"/>
                <a:gd name="connsiteX38" fmla="*/ 204883 w 512540"/>
                <a:gd name="connsiteY38" fmla="*/ 126778 h 505777"/>
                <a:gd name="connsiteX39" fmla="*/ 187833 w 512540"/>
                <a:gd name="connsiteY39" fmla="*/ 124682 h 505777"/>
                <a:gd name="connsiteX40" fmla="*/ 169736 w 512540"/>
                <a:gd name="connsiteY40" fmla="*/ 131064 h 505777"/>
                <a:gd name="connsiteX41" fmla="*/ 155353 w 512540"/>
                <a:gd name="connsiteY41" fmla="*/ 142208 h 505777"/>
                <a:gd name="connsiteX42" fmla="*/ 137255 w 512540"/>
                <a:gd name="connsiteY42" fmla="*/ 148685 h 505777"/>
                <a:gd name="connsiteX43" fmla="*/ 122301 w 512540"/>
                <a:gd name="connsiteY43" fmla="*/ 164116 h 505777"/>
                <a:gd name="connsiteX44" fmla="*/ 104204 w 512540"/>
                <a:gd name="connsiteY44" fmla="*/ 170498 h 505777"/>
                <a:gd name="connsiteX45" fmla="*/ 85058 w 512540"/>
                <a:gd name="connsiteY45" fmla="*/ 185356 h 505777"/>
                <a:gd name="connsiteX46" fmla="*/ 63818 w 512540"/>
                <a:gd name="connsiteY46" fmla="*/ 217265 h 505777"/>
                <a:gd name="connsiteX47" fmla="*/ 52673 w 512540"/>
                <a:gd name="connsiteY47" fmla="*/ 237554 h 505777"/>
                <a:gd name="connsiteX48" fmla="*/ 34004 w 512540"/>
                <a:gd name="connsiteY48" fmla="*/ 248126 h 505777"/>
                <a:gd name="connsiteX49" fmla="*/ 19145 w 512540"/>
                <a:gd name="connsiteY49" fmla="*/ 263557 h 505777"/>
                <a:gd name="connsiteX50" fmla="*/ 0 w 512540"/>
                <a:gd name="connsiteY50" fmla="*/ 278511 h 505777"/>
                <a:gd name="connsiteX51" fmla="*/ 10192 w 512540"/>
                <a:gd name="connsiteY51" fmla="*/ 301371 h 505777"/>
                <a:gd name="connsiteX52" fmla="*/ 21336 w 512540"/>
                <a:gd name="connsiteY52" fmla="*/ 315659 h 505777"/>
                <a:gd name="connsiteX53" fmla="*/ 41624 w 512540"/>
                <a:gd name="connsiteY53" fmla="*/ 326803 h 505777"/>
                <a:gd name="connsiteX54" fmla="*/ 26194 w 512540"/>
                <a:gd name="connsiteY54" fmla="*/ 346519 h 505777"/>
                <a:gd name="connsiteX55" fmla="*/ 24098 w 512540"/>
                <a:gd name="connsiteY55" fmla="*/ 363569 h 505777"/>
                <a:gd name="connsiteX56" fmla="*/ 40100 w 512540"/>
                <a:gd name="connsiteY56" fmla="*/ 374142 h 505777"/>
                <a:gd name="connsiteX57" fmla="*/ 64675 w 512540"/>
                <a:gd name="connsiteY57" fmla="*/ 385763 h 505777"/>
                <a:gd name="connsiteX58" fmla="*/ 80676 w 512540"/>
                <a:gd name="connsiteY58" fmla="*/ 396431 h 505777"/>
                <a:gd name="connsiteX59" fmla="*/ 82868 w 512540"/>
                <a:gd name="connsiteY59" fmla="*/ 413957 h 505777"/>
                <a:gd name="connsiteX60" fmla="*/ 104680 w 512540"/>
                <a:gd name="connsiteY60" fmla="*/ 412337 h 505777"/>
                <a:gd name="connsiteX61" fmla="*/ 106299 w 512540"/>
                <a:gd name="connsiteY61" fmla="*/ 434149 h 505777"/>
                <a:gd name="connsiteX62" fmla="*/ 124968 w 512540"/>
                <a:gd name="connsiteY62" fmla="*/ 423482 h 505777"/>
                <a:gd name="connsiteX63" fmla="*/ 135636 w 512540"/>
                <a:gd name="connsiteY63" fmla="*/ 407480 h 505777"/>
                <a:gd name="connsiteX64" fmla="*/ 155353 w 512540"/>
                <a:gd name="connsiteY64" fmla="*/ 422910 h 505777"/>
                <a:gd name="connsiteX65" fmla="*/ 161258 w 512540"/>
                <a:gd name="connsiteY65" fmla="*/ 445198 h 505777"/>
                <a:gd name="connsiteX66" fmla="*/ 152305 w 512540"/>
                <a:gd name="connsiteY66" fmla="*/ 483013 h 505777"/>
                <a:gd name="connsiteX67" fmla="*/ 162401 w 512540"/>
                <a:gd name="connsiteY67" fmla="*/ 505778 h 505777"/>
                <a:gd name="connsiteX68" fmla="*/ 197072 w 512540"/>
                <a:gd name="connsiteY68" fmla="*/ 505778 h 505777"/>
                <a:gd name="connsiteX69" fmla="*/ 197072 w 512540"/>
                <a:gd name="connsiteY69" fmla="*/ 505778 h 505777"/>
                <a:gd name="connsiteX70" fmla="*/ 197072 w 512540"/>
                <a:gd name="connsiteY70" fmla="*/ 505778 h 505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2540" h="505777">
                  <a:moveTo>
                    <a:pt x="197072" y="505778"/>
                  </a:moveTo>
                  <a:lnTo>
                    <a:pt x="203454" y="489299"/>
                  </a:lnTo>
                  <a:lnTo>
                    <a:pt x="225266" y="487680"/>
                  </a:lnTo>
                  <a:lnTo>
                    <a:pt x="240220" y="472249"/>
                  </a:lnTo>
                  <a:lnTo>
                    <a:pt x="258318" y="465868"/>
                  </a:lnTo>
                  <a:lnTo>
                    <a:pt x="247650" y="447199"/>
                  </a:lnTo>
                  <a:lnTo>
                    <a:pt x="258223" y="431292"/>
                  </a:lnTo>
                  <a:lnTo>
                    <a:pt x="268891" y="415290"/>
                  </a:lnTo>
                  <a:lnTo>
                    <a:pt x="331661" y="362617"/>
                  </a:lnTo>
                  <a:lnTo>
                    <a:pt x="342900" y="376999"/>
                  </a:lnTo>
                  <a:lnTo>
                    <a:pt x="354520" y="352520"/>
                  </a:lnTo>
                  <a:lnTo>
                    <a:pt x="368903" y="341281"/>
                  </a:lnTo>
                  <a:lnTo>
                    <a:pt x="389191" y="352425"/>
                  </a:lnTo>
                  <a:lnTo>
                    <a:pt x="391287" y="335471"/>
                  </a:lnTo>
                  <a:lnTo>
                    <a:pt x="397669" y="318992"/>
                  </a:lnTo>
                  <a:lnTo>
                    <a:pt x="401384" y="289179"/>
                  </a:lnTo>
                  <a:lnTo>
                    <a:pt x="429577" y="271082"/>
                  </a:lnTo>
                  <a:lnTo>
                    <a:pt x="440721" y="250889"/>
                  </a:lnTo>
                  <a:lnTo>
                    <a:pt x="444912" y="216884"/>
                  </a:lnTo>
                  <a:lnTo>
                    <a:pt x="447580" y="195548"/>
                  </a:lnTo>
                  <a:lnTo>
                    <a:pt x="468344" y="202502"/>
                  </a:lnTo>
                  <a:lnTo>
                    <a:pt x="492347" y="218408"/>
                  </a:lnTo>
                  <a:lnTo>
                    <a:pt x="490728" y="196596"/>
                  </a:lnTo>
                  <a:lnTo>
                    <a:pt x="512540" y="194977"/>
                  </a:lnTo>
                  <a:lnTo>
                    <a:pt x="506635" y="172688"/>
                  </a:lnTo>
                  <a:lnTo>
                    <a:pt x="495967" y="154019"/>
                  </a:lnTo>
                  <a:lnTo>
                    <a:pt x="457962" y="75914"/>
                  </a:lnTo>
                  <a:lnTo>
                    <a:pt x="443484" y="18002"/>
                  </a:lnTo>
                  <a:lnTo>
                    <a:pt x="437007" y="0"/>
                  </a:lnTo>
                  <a:lnTo>
                    <a:pt x="418909" y="6382"/>
                  </a:lnTo>
                  <a:lnTo>
                    <a:pt x="404050" y="21812"/>
                  </a:lnTo>
                  <a:lnTo>
                    <a:pt x="369475" y="56388"/>
                  </a:lnTo>
                  <a:lnTo>
                    <a:pt x="346043" y="70771"/>
                  </a:lnTo>
                  <a:lnTo>
                    <a:pt x="322612" y="85154"/>
                  </a:lnTo>
                  <a:lnTo>
                    <a:pt x="292798" y="81439"/>
                  </a:lnTo>
                  <a:lnTo>
                    <a:pt x="260795" y="94774"/>
                  </a:lnTo>
                  <a:lnTo>
                    <a:pt x="238410" y="100679"/>
                  </a:lnTo>
                  <a:lnTo>
                    <a:pt x="224028" y="111823"/>
                  </a:lnTo>
                  <a:lnTo>
                    <a:pt x="204883" y="126778"/>
                  </a:lnTo>
                  <a:lnTo>
                    <a:pt x="187833" y="124682"/>
                  </a:lnTo>
                  <a:lnTo>
                    <a:pt x="169736" y="131064"/>
                  </a:lnTo>
                  <a:lnTo>
                    <a:pt x="155353" y="142208"/>
                  </a:lnTo>
                  <a:lnTo>
                    <a:pt x="137255" y="148685"/>
                  </a:lnTo>
                  <a:lnTo>
                    <a:pt x="122301" y="164116"/>
                  </a:lnTo>
                  <a:lnTo>
                    <a:pt x="104204" y="170498"/>
                  </a:lnTo>
                  <a:lnTo>
                    <a:pt x="85058" y="185356"/>
                  </a:lnTo>
                  <a:lnTo>
                    <a:pt x="63818" y="217265"/>
                  </a:lnTo>
                  <a:lnTo>
                    <a:pt x="52673" y="237554"/>
                  </a:lnTo>
                  <a:lnTo>
                    <a:pt x="34004" y="248126"/>
                  </a:lnTo>
                  <a:lnTo>
                    <a:pt x="19145" y="263557"/>
                  </a:lnTo>
                  <a:lnTo>
                    <a:pt x="0" y="278511"/>
                  </a:lnTo>
                  <a:lnTo>
                    <a:pt x="10192" y="301371"/>
                  </a:lnTo>
                  <a:lnTo>
                    <a:pt x="21336" y="315659"/>
                  </a:lnTo>
                  <a:lnTo>
                    <a:pt x="41624" y="326803"/>
                  </a:lnTo>
                  <a:lnTo>
                    <a:pt x="26194" y="346519"/>
                  </a:lnTo>
                  <a:lnTo>
                    <a:pt x="24098" y="363569"/>
                  </a:lnTo>
                  <a:lnTo>
                    <a:pt x="40100" y="374142"/>
                  </a:lnTo>
                  <a:lnTo>
                    <a:pt x="64675" y="385763"/>
                  </a:lnTo>
                  <a:lnTo>
                    <a:pt x="80676" y="396431"/>
                  </a:lnTo>
                  <a:lnTo>
                    <a:pt x="82868" y="413957"/>
                  </a:lnTo>
                  <a:lnTo>
                    <a:pt x="104680" y="412337"/>
                  </a:lnTo>
                  <a:lnTo>
                    <a:pt x="106299" y="434149"/>
                  </a:lnTo>
                  <a:lnTo>
                    <a:pt x="124968" y="423482"/>
                  </a:lnTo>
                  <a:lnTo>
                    <a:pt x="135636" y="407480"/>
                  </a:lnTo>
                  <a:lnTo>
                    <a:pt x="155353" y="422910"/>
                  </a:lnTo>
                  <a:lnTo>
                    <a:pt x="161258" y="445198"/>
                  </a:lnTo>
                  <a:lnTo>
                    <a:pt x="152305" y="483013"/>
                  </a:lnTo>
                  <a:lnTo>
                    <a:pt x="162401" y="505778"/>
                  </a:lnTo>
                  <a:lnTo>
                    <a:pt x="197072" y="505778"/>
                  </a:lnTo>
                  <a:lnTo>
                    <a:pt x="197072" y="505778"/>
                  </a:lnTo>
                  <a:lnTo>
                    <a:pt x="197072" y="5057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89BFEB9-09A2-7AE6-27C3-CA45823E604F}"/>
                </a:ext>
              </a:extLst>
            </p:cNvPr>
            <p:cNvSpPr/>
            <p:nvPr/>
          </p:nvSpPr>
          <p:spPr>
            <a:xfrm>
              <a:off x="5358517" y="157871"/>
              <a:ext cx="875134" cy="926944"/>
            </a:xfrm>
            <a:custGeom>
              <a:avLst/>
              <a:gdLst>
                <a:gd name="connsiteX0" fmla="*/ 329089 w 519683"/>
                <a:gd name="connsiteY0" fmla="*/ 550450 h 550449"/>
                <a:gd name="connsiteX1" fmla="*/ 347186 w 519683"/>
                <a:gd name="connsiteY1" fmla="*/ 544068 h 550449"/>
                <a:gd name="connsiteX2" fmla="*/ 365189 w 519683"/>
                <a:gd name="connsiteY2" fmla="*/ 537591 h 550449"/>
                <a:gd name="connsiteX3" fmla="*/ 381667 w 519683"/>
                <a:gd name="connsiteY3" fmla="*/ 509397 h 550449"/>
                <a:gd name="connsiteX4" fmla="*/ 392239 w 519683"/>
                <a:gd name="connsiteY4" fmla="*/ 493395 h 550449"/>
                <a:gd name="connsiteX5" fmla="*/ 398622 w 519683"/>
                <a:gd name="connsiteY5" fmla="*/ 476917 h 550449"/>
                <a:gd name="connsiteX6" fmla="*/ 397002 w 519683"/>
                <a:gd name="connsiteY6" fmla="*/ 455105 h 550449"/>
                <a:gd name="connsiteX7" fmla="*/ 395859 w 519683"/>
                <a:gd name="connsiteY7" fmla="*/ 429101 h 550449"/>
                <a:gd name="connsiteX8" fmla="*/ 410146 w 519683"/>
                <a:gd name="connsiteY8" fmla="*/ 417862 h 550449"/>
                <a:gd name="connsiteX9" fmla="*/ 424529 w 519683"/>
                <a:gd name="connsiteY9" fmla="*/ 406718 h 550449"/>
                <a:gd name="connsiteX10" fmla="*/ 437674 w 519683"/>
                <a:gd name="connsiteY10" fmla="*/ 300323 h 550449"/>
                <a:gd name="connsiteX11" fmla="*/ 435483 w 519683"/>
                <a:gd name="connsiteY11" fmla="*/ 282702 h 550449"/>
                <a:gd name="connsiteX12" fmla="*/ 446056 w 519683"/>
                <a:gd name="connsiteY12" fmla="*/ 266795 h 550449"/>
                <a:gd name="connsiteX13" fmla="*/ 432245 w 519683"/>
                <a:gd name="connsiteY13" fmla="*/ 239173 h 550449"/>
                <a:gd name="connsiteX14" fmla="*/ 423196 w 519683"/>
                <a:gd name="connsiteY14" fmla="*/ 207740 h 550449"/>
                <a:gd name="connsiteX15" fmla="*/ 421005 w 519683"/>
                <a:gd name="connsiteY15" fmla="*/ 190214 h 550449"/>
                <a:gd name="connsiteX16" fmla="*/ 431578 w 519683"/>
                <a:gd name="connsiteY16" fmla="*/ 174212 h 550449"/>
                <a:gd name="connsiteX17" fmla="*/ 429483 w 519683"/>
                <a:gd name="connsiteY17" fmla="*/ 156686 h 550449"/>
                <a:gd name="connsiteX18" fmla="*/ 432625 w 519683"/>
                <a:gd name="connsiteY18" fmla="*/ 131159 h 550449"/>
                <a:gd name="connsiteX19" fmla="*/ 455486 w 519683"/>
                <a:gd name="connsiteY19" fmla="*/ 121063 h 550449"/>
                <a:gd name="connsiteX20" fmla="*/ 472440 w 519683"/>
                <a:gd name="connsiteY20" fmla="*/ 123158 h 550449"/>
                <a:gd name="connsiteX21" fmla="*/ 499015 w 519683"/>
                <a:gd name="connsiteY21" fmla="*/ 117729 h 550449"/>
                <a:gd name="connsiteX22" fmla="*/ 510159 w 519683"/>
                <a:gd name="connsiteY22" fmla="*/ 97536 h 550449"/>
                <a:gd name="connsiteX23" fmla="*/ 517017 w 519683"/>
                <a:gd name="connsiteY23" fmla="*/ 76772 h 550449"/>
                <a:gd name="connsiteX24" fmla="*/ 519684 w 519683"/>
                <a:gd name="connsiteY24" fmla="*/ 55531 h 550449"/>
                <a:gd name="connsiteX25" fmla="*/ 507397 w 519683"/>
                <a:gd name="connsiteY25" fmla="*/ 15145 h 550449"/>
                <a:gd name="connsiteX26" fmla="*/ 395288 w 519683"/>
                <a:gd name="connsiteY26" fmla="*/ 14192 h 550449"/>
                <a:gd name="connsiteX27" fmla="*/ 231648 w 519683"/>
                <a:gd name="connsiteY27" fmla="*/ 11335 h 550449"/>
                <a:gd name="connsiteX28" fmla="*/ 137065 w 519683"/>
                <a:gd name="connsiteY28" fmla="*/ 8287 h 550449"/>
                <a:gd name="connsiteX29" fmla="*/ 51531 w 519683"/>
                <a:gd name="connsiteY29" fmla="*/ 2000 h 550449"/>
                <a:gd name="connsiteX30" fmla="*/ 0 w 519683"/>
                <a:gd name="connsiteY30" fmla="*/ 0 h 550449"/>
                <a:gd name="connsiteX31" fmla="*/ 19145 w 519683"/>
                <a:gd name="connsiteY31" fmla="*/ 54197 h 550449"/>
                <a:gd name="connsiteX32" fmla="*/ 51149 w 519683"/>
                <a:gd name="connsiteY32" fmla="*/ 110014 h 550449"/>
                <a:gd name="connsiteX33" fmla="*/ 61246 w 519683"/>
                <a:gd name="connsiteY33" fmla="*/ 132874 h 550449"/>
                <a:gd name="connsiteX34" fmla="*/ 81534 w 519683"/>
                <a:gd name="connsiteY34" fmla="*/ 213169 h 550449"/>
                <a:gd name="connsiteX35" fmla="*/ 100203 w 519683"/>
                <a:gd name="connsiteY35" fmla="*/ 237077 h 550449"/>
                <a:gd name="connsiteX36" fmla="*/ 114586 w 519683"/>
                <a:gd name="connsiteY36" fmla="*/ 260414 h 550449"/>
                <a:gd name="connsiteX37" fmla="*/ 91726 w 519683"/>
                <a:gd name="connsiteY37" fmla="*/ 270605 h 550449"/>
                <a:gd name="connsiteX38" fmla="*/ 76391 w 519683"/>
                <a:gd name="connsiteY38" fmla="*/ 290227 h 550449"/>
                <a:gd name="connsiteX39" fmla="*/ 164211 w 519683"/>
                <a:gd name="connsiteY39" fmla="*/ 417767 h 550449"/>
                <a:gd name="connsiteX40" fmla="*/ 182213 w 519683"/>
                <a:gd name="connsiteY40" fmla="*/ 411385 h 550449"/>
                <a:gd name="connsiteX41" fmla="*/ 198215 w 519683"/>
                <a:gd name="connsiteY41" fmla="*/ 421958 h 550449"/>
                <a:gd name="connsiteX42" fmla="*/ 199834 w 519683"/>
                <a:gd name="connsiteY42" fmla="*/ 443770 h 550449"/>
                <a:gd name="connsiteX43" fmla="*/ 196691 w 519683"/>
                <a:gd name="connsiteY43" fmla="*/ 469297 h 550449"/>
                <a:gd name="connsiteX44" fmla="*/ 217932 w 519683"/>
                <a:gd name="connsiteY44" fmla="*/ 471964 h 550449"/>
                <a:gd name="connsiteX45" fmla="*/ 280131 w 519683"/>
                <a:gd name="connsiteY45" fmla="*/ 492538 h 550449"/>
                <a:gd name="connsiteX46" fmla="*/ 300895 w 519683"/>
                <a:gd name="connsiteY46" fmla="*/ 499396 h 550449"/>
                <a:gd name="connsiteX47" fmla="*/ 311468 w 519683"/>
                <a:gd name="connsiteY47" fmla="*/ 518065 h 550449"/>
                <a:gd name="connsiteX48" fmla="*/ 325850 w 519683"/>
                <a:gd name="connsiteY48" fmla="*/ 541401 h 550449"/>
                <a:gd name="connsiteX49" fmla="*/ 329089 w 519683"/>
                <a:gd name="connsiteY49" fmla="*/ 550450 h 550449"/>
                <a:gd name="connsiteX50" fmla="*/ 329089 w 519683"/>
                <a:gd name="connsiteY50" fmla="*/ 550450 h 550449"/>
                <a:gd name="connsiteX51" fmla="*/ 329089 w 519683"/>
                <a:gd name="connsiteY51" fmla="*/ 550450 h 55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19683" h="550449">
                  <a:moveTo>
                    <a:pt x="329089" y="550450"/>
                  </a:moveTo>
                  <a:lnTo>
                    <a:pt x="347186" y="544068"/>
                  </a:lnTo>
                  <a:lnTo>
                    <a:pt x="365189" y="537591"/>
                  </a:lnTo>
                  <a:lnTo>
                    <a:pt x="381667" y="509397"/>
                  </a:lnTo>
                  <a:lnTo>
                    <a:pt x="392239" y="493395"/>
                  </a:lnTo>
                  <a:lnTo>
                    <a:pt x="398622" y="476917"/>
                  </a:lnTo>
                  <a:lnTo>
                    <a:pt x="397002" y="455105"/>
                  </a:lnTo>
                  <a:lnTo>
                    <a:pt x="395859" y="429101"/>
                  </a:lnTo>
                  <a:lnTo>
                    <a:pt x="410146" y="417862"/>
                  </a:lnTo>
                  <a:lnTo>
                    <a:pt x="424529" y="406718"/>
                  </a:lnTo>
                  <a:lnTo>
                    <a:pt x="437674" y="300323"/>
                  </a:lnTo>
                  <a:lnTo>
                    <a:pt x="435483" y="282702"/>
                  </a:lnTo>
                  <a:lnTo>
                    <a:pt x="446056" y="266795"/>
                  </a:lnTo>
                  <a:lnTo>
                    <a:pt x="432245" y="239173"/>
                  </a:lnTo>
                  <a:lnTo>
                    <a:pt x="423196" y="207740"/>
                  </a:lnTo>
                  <a:lnTo>
                    <a:pt x="421005" y="190214"/>
                  </a:lnTo>
                  <a:lnTo>
                    <a:pt x="431578" y="174212"/>
                  </a:lnTo>
                  <a:lnTo>
                    <a:pt x="429483" y="156686"/>
                  </a:lnTo>
                  <a:lnTo>
                    <a:pt x="432625" y="131159"/>
                  </a:lnTo>
                  <a:lnTo>
                    <a:pt x="455486" y="121063"/>
                  </a:lnTo>
                  <a:lnTo>
                    <a:pt x="472440" y="123158"/>
                  </a:lnTo>
                  <a:lnTo>
                    <a:pt x="499015" y="117729"/>
                  </a:lnTo>
                  <a:lnTo>
                    <a:pt x="510159" y="97536"/>
                  </a:lnTo>
                  <a:lnTo>
                    <a:pt x="517017" y="76772"/>
                  </a:lnTo>
                  <a:lnTo>
                    <a:pt x="519684" y="55531"/>
                  </a:lnTo>
                  <a:lnTo>
                    <a:pt x="507397" y="15145"/>
                  </a:lnTo>
                  <a:lnTo>
                    <a:pt x="395288" y="14192"/>
                  </a:lnTo>
                  <a:lnTo>
                    <a:pt x="231648" y="11335"/>
                  </a:lnTo>
                  <a:lnTo>
                    <a:pt x="137065" y="8287"/>
                  </a:lnTo>
                  <a:lnTo>
                    <a:pt x="51531" y="2000"/>
                  </a:lnTo>
                  <a:lnTo>
                    <a:pt x="0" y="0"/>
                  </a:lnTo>
                  <a:lnTo>
                    <a:pt x="19145" y="54197"/>
                  </a:lnTo>
                  <a:lnTo>
                    <a:pt x="51149" y="110014"/>
                  </a:lnTo>
                  <a:lnTo>
                    <a:pt x="61246" y="132874"/>
                  </a:lnTo>
                  <a:lnTo>
                    <a:pt x="81534" y="213169"/>
                  </a:lnTo>
                  <a:lnTo>
                    <a:pt x="100203" y="237077"/>
                  </a:lnTo>
                  <a:lnTo>
                    <a:pt x="114586" y="260414"/>
                  </a:lnTo>
                  <a:lnTo>
                    <a:pt x="91726" y="270605"/>
                  </a:lnTo>
                  <a:lnTo>
                    <a:pt x="76391" y="290227"/>
                  </a:lnTo>
                  <a:lnTo>
                    <a:pt x="164211" y="417767"/>
                  </a:lnTo>
                  <a:lnTo>
                    <a:pt x="182213" y="411385"/>
                  </a:lnTo>
                  <a:lnTo>
                    <a:pt x="198215" y="421958"/>
                  </a:lnTo>
                  <a:lnTo>
                    <a:pt x="199834" y="443770"/>
                  </a:lnTo>
                  <a:lnTo>
                    <a:pt x="196691" y="469297"/>
                  </a:lnTo>
                  <a:lnTo>
                    <a:pt x="217932" y="471964"/>
                  </a:lnTo>
                  <a:lnTo>
                    <a:pt x="280131" y="492538"/>
                  </a:lnTo>
                  <a:lnTo>
                    <a:pt x="300895" y="499396"/>
                  </a:lnTo>
                  <a:lnTo>
                    <a:pt x="311468" y="518065"/>
                  </a:lnTo>
                  <a:lnTo>
                    <a:pt x="325850" y="541401"/>
                  </a:lnTo>
                  <a:lnTo>
                    <a:pt x="329089" y="550450"/>
                  </a:lnTo>
                  <a:lnTo>
                    <a:pt x="329089" y="550450"/>
                  </a:lnTo>
                  <a:lnTo>
                    <a:pt x="329089" y="550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AF0F3AFD-38CB-E53A-34EF-CB0F285CDB8A}"/>
                </a:ext>
              </a:extLst>
            </p:cNvPr>
            <p:cNvSpPr/>
            <p:nvPr/>
          </p:nvSpPr>
          <p:spPr>
            <a:xfrm>
              <a:off x="5911892" y="797381"/>
              <a:ext cx="836960" cy="819797"/>
            </a:xfrm>
            <a:custGeom>
              <a:avLst/>
              <a:gdLst>
                <a:gd name="connsiteX0" fmla="*/ 170022 w 497014"/>
                <a:gd name="connsiteY0" fmla="*/ 486823 h 486822"/>
                <a:gd name="connsiteX1" fmla="*/ 188023 w 497014"/>
                <a:gd name="connsiteY1" fmla="*/ 480346 h 486822"/>
                <a:gd name="connsiteX2" fmla="*/ 177451 w 497014"/>
                <a:gd name="connsiteY2" fmla="*/ 461772 h 486822"/>
                <a:gd name="connsiteX3" fmla="*/ 198597 w 497014"/>
                <a:gd name="connsiteY3" fmla="*/ 464344 h 486822"/>
                <a:gd name="connsiteX4" fmla="*/ 204978 w 497014"/>
                <a:gd name="connsiteY4" fmla="*/ 447770 h 486822"/>
                <a:gd name="connsiteX5" fmla="*/ 222504 w 497014"/>
                <a:gd name="connsiteY5" fmla="*/ 445675 h 486822"/>
                <a:gd name="connsiteX6" fmla="*/ 220313 w 497014"/>
                <a:gd name="connsiteY6" fmla="*/ 428054 h 486822"/>
                <a:gd name="connsiteX7" fmla="*/ 227266 w 497014"/>
                <a:gd name="connsiteY7" fmla="*/ 407194 h 486822"/>
                <a:gd name="connsiteX8" fmla="*/ 244697 w 497014"/>
                <a:gd name="connsiteY8" fmla="*/ 405098 h 486822"/>
                <a:gd name="connsiteX9" fmla="*/ 247365 w 497014"/>
                <a:gd name="connsiteY9" fmla="*/ 383762 h 486822"/>
                <a:gd name="connsiteX10" fmla="*/ 281368 w 497014"/>
                <a:gd name="connsiteY10" fmla="*/ 387953 h 486822"/>
                <a:gd name="connsiteX11" fmla="*/ 302514 w 497014"/>
                <a:gd name="connsiteY11" fmla="*/ 390525 h 486822"/>
                <a:gd name="connsiteX12" fmla="*/ 316897 w 497014"/>
                <a:gd name="connsiteY12" fmla="*/ 379286 h 486822"/>
                <a:gd name="connsiteX13" fmla="*/ 335375 w 497014"/>
                <a:gd name="connsiteY13" fmla="*/ 368618 h 486822"/>
                <a:gd name="connsiteX14" fmla="*/ 354521 w 497014"/>
                <a:gd name="connsiteY14" fmla="*/ 353663 h 486822"/>
                <a:gd name="connsiteX15" fmla="*/ 368808 w 497014"/>
                <a:gd name="connsiteY15" fmla="*/ 342424 h 486822"/>
                <a:gd name="connsiteX16" fmla="*/ 345472 w 497014"/>
                <a:gd name="connsiteY16" fmla="*/ 287560 h 486822"/>
                <a:gd name="connsiteX17" fmla="*/ 359759 w 497014"/>
                <a:gd name="connsiteY17" fmla="*/ 276320 h 486822"/>
                <a:gd name="connsiteX18" fmla="*/ 374047 w 497014"/>
                <a:gd name="connsiteY18" fmla="*/ 265081 h 486822"/>
                <a:gd name="connsiteX19" fmla="*/ 388906 w 497014"/>
                <a:gd name="connsiteY19" fmla="*/ 249555 h 486822"/>
                <a:gd name="connsiteX20" fmla="*/ 399002 w 497014"/>
                <a:gd name="connsiteY20" fmla="*/ 237839 h 486822"/>
                <a:gd name="connsiteX21" fmla="*/ 409575 w 497014"/>
                <a:gd name="connsiteY21" fmla="*/ 221837 h 486822"/>
                <a:gd name="connsiteX22" fmla="*/ 424434 w 497014"/>
                <a:gd name="connsiteY22" fmla="*/ 206312 h 486822"/>
                <a:gd name="connsiteX23" fmla="*/ 438721 w 497014"/>
                <a:gd name="connsiteY23" fmla="*/ 195072 h 486822"/>
                <a:gd name="connsiteX24" fmla="*/ 453580 w 497014"/>
                <a:gd name="connsiteY24" fmla="*/ 179546 h 486822"/>
                <a:gd name="connsiteX25" fmla="*/ 463582 w 497014"/>
                <a:gd name="connsiteY25" fmla="*/ 167830 h 486822"/>
                <a:gd name="connsiteX26" fmla="*/ 482727 w 497014"/>
                <a:gd name="connsiteY26" fmla="*/ 152876 h 486822"/>
                <a:gd name="connsiteX27" fmla="*/ 497014 w 497014"/>
                <a:gd name="connsiteY27" fmla="*/ 141637 h 486822"/>
                <a:gd name="connsiteX28" fmla="*/ 477869 w 497014"/>
                <a:gd name="connsiteY28" fmla="*/ 121920 h 486822"/>
                <a:gd name="connsiteX29" fmla="*/ 459867 w 497014"/>
                <a:gd name="connsiteY29" fmla="*/ 93726 h 486822"/>
                <a:gd name="connsiteX30" fmla="*/ 449199 w 497014"/>
                <a:gd name="connsiteY30" fmla="*/ 75057 h 486822"/>
                <a:gd name="connsiteX31" fmla="*/ 438055 w 497014"/>
                <a:gd name="connsiteY31" fmla="*/ 60674 h 486822"/>
                <a:gd name="connsiteX32" fmla="*/ 431673 w 497014"/>
                <a:gd name="connsiteY32" fmla="*/ 42577 h 486822"/>
                <a:gd name="connsiteX33" fmla="*/ 415195 w 497014"/>
                <a:gd name="connsiteY33" fmla="*/ 36195 h 486822"/>
                <a:gd name="connsiteX34" fmla="*/ 413575 w 497014"/>
                <a:gd name="connsiteY34" fmla="*/ 14383 h 486822"/>
                <a:gd name="connsiteX35" fmla="*/ 402431 w 497014"/>
                <a:gd name="connsiteY35" fmla="*/ 0 h 486822"/>
                <a:gd name="connsiteX36" fmla="*/ 395574 w 497014"/>
                <a:gd name="connsiteY36" fmla="*/ 20860 h 486822"/>
                <a:gd name="connsiteX37" fmla="*/ 393478 w 497014"/>
                <a:gd name="connsiteY37" fmla="*/ 37909 h 486822"/>
                <a:gd name="connsiteX38" fmla="*/ 383381 w 497014"/>
                <a:gd name="connsiteY38" fmla="*/ 49625 h 486822"/>
                <a:gd name="connsiteX39" fmla="*/ 377095 w 497014"/>
                <a:gd name="connsiteY39" fmla="*/ 66199 h 486822"/>
                <a:gd name="connsiteX40" fmla="*/ 370141 w 497014"/>
                <a:gd name="connsiteY40" fmla="*/ 86963 h 486822"/>
                <a:gd name="connsiteX41" fmla="*/ 352711 w 497014"/>
                <a:gd name="connsiteY41" fmla="*/ 89154 h 486822"/>
                <a:gd name="connsiteX42" fmla="*/ 327756 w 497014"/>
                <a:gd name="connsiteY42" fmla="*/ 81724 h 486822"/>
                <a:gd name="connsiteX43" fmla="*/ 310229 w 497014"/>
                <a:gd name="connsiteY43" fmla="*/ 83915 h 486822"/>
                <a:gd name="connsiteX44" fmla="*/ 288989 w 497014"/>
                <a:gd name="connsiteY44" fmla="*/ 81343 h 486822"/>
                <a:gd name="connsiteX45" fmla="*/ 268319 w 497014"/>
                <a:gd name="connsiteY45" fmla="*/ 74390 h 486822"/>
                <a:gd name="connsiteX46" fmla="*/ 242316 w 497014"/>
                <a:gd name="connsiteY46" fmla="*/ 75533 h 486822"/>
                <a:gd name="connsiteX47" fmla="*/ 212598 w 497014"/>
                <a:gd name="connsiteY47" fmla="*/ 71914 h 486822"/>
                <a:gd name="connsiteX48" fmla="*/ 209931 w 497014"/>
                <a:gd name="connsiteY48" fmla="*/ 93250 h 486822"/>
                <a:gd name="connsiteX49" fmla="*/ 207359 w 497014"/>
                <a:gd name="connsiteY49" fmla="*/ 114586 h 486822"/>
                <a:gd name="connsiteX50" fmla="*/ 209455 w 497014"/>
                <a:gd name="connsiteY50" fmla="*/ 132112 h 486822"/>
                <a:gd name="connsiteX51" fmla="*/ 211646 w 497014"/>
                <a:gd name="connsiteY51" fmla="*/ 149733 h 486822"/>
                <a:gd name="connsiteX52" fmla="*/ 194120 w 497014"/>
                <a:gd name="connsiteY52" fmla="*/ 151924 h 486822"/>
                <a:gd name="connsiteX53" fmla="*/ 178213 w 497014"/>
                <a:gd name="connsiteY53" fmla="*/ 141256 h 486822"/>
                <a:gd name="connsiteX54" fmla="*/ 167545 w 497014"/>
                <a:gd name="connsiteY54" fmla="*/ 122587 h 486822"/>
                <a:gd name="connsiteX55" fmla="*/ 151638 w 497014"/>
                <a:gd name="connsiteY55" fmla="*/ 112014 h 486822"/>
                <a:gd name="connsiteX56" fmla="*/ 135160 w 497014"/>
                <a:gd name="connsiteY56" fmla="*/ 105632 h 486822"/>
                <a:gd name="connsiteX57" fmla="*/ 117157 w 497014"/>
                <a:gd name="connsiteY57" fmla="*/ 112109 h 486822"/>
                <a:gd name="connsiteX58" fmla="*/ 100203 w 497014"/>
                <a:gd name="connsiteY58" fmla="*/ 110014 h 486822"/>
                <a:gd name="connsiteX59" fmla="*/ 78391 w 497014"/>
                <a:gd name="connsiteY59" fmla="*/ 111633 h 486822"/>
                <a:gd name="connsiteX60" fmla="*/ 60389 w 497014"/>
                <a:gd name="connsiteY60" fmla="*/ 118110 h 486822"/>
                <a:gd name="connsiteX61" fmla="*/ 49816 w 497014"/>
                <a:gd name="connsiteY61" fmla="*/ 134112 h 486822"/>
                <a:gd name="connsiteX62" fmla="*/ 42863 w 497014"/>
                <a:gd name="connsiteY62" fmla="*/ 154876 h 486822"/>
                <a:gd name="connsiteX63" fmla="*/ 28575 w 497014"/>
                <a:gd name="connsiteY63" fmla="*/ 166116 h 486822"/>
                <a:gd name="connsiteX64" fmla="*/ 10573 w 497014"/>
                <a:gd name="connsiteY64" fmla="*/ 172593 h 486822"/>
                <a:gd name="connsiteX65" fmla="*/ 0 w 497014"/>
                <a:gd name="connsiteY65" fmla="*/ 188595 h 486822"/>
                <a:gd name="connsiteX66" fmla="*/ 2096 w 497014"/>
                <a:gd name="connsiteY66" fmla="*/ 206216 h 486822"/>
                <a:gd name="connsiteX67" fmla="*/ 17526 w 497014"/>
                <a:gd name="connsiteY67" fmla="*/ 221075 h 486822"/>
                <a:gd name="connsiteX68" fmla="*/ 23908 w 497014"/>
                <a:gd name="connsiteY68" fmla="*/ 239173 h 486822"/>
                <a:gd name="connsiteX69" fmla="*/ 40291 w 497014"/>
                <a:gd name="connsiteY69" fmla="*/ 245555 h 486822"/>
                <a:gd name="connsiteX70" fmla="*/ 60484 w 497014"/>
                <a:gd name="connsiteY70" fmla="*/ 256699 h 486822"/>
                <a:gd name="connsiteX71" fmla="*/ 82296 w 497014"/>
                <a:gd name="connsiteY71" fmla="*/ 289751 h 486822"/>
                <a:gd name="connsiteX72" fmla="*/ 100870 w 497014"/>
                <a:gd name="connsiteY72" fmla="*/ 313658 h 486822"/>
                <a:gd name="connsiteX73" fmla="*/ 107252 w 497014"/>
                <a:gd name="connsiteY73" fmla="*/ 331756 h 486822"/>
                <a:gd name="connsiteX74" fmla="*/ 118967 w 497014"/>
                <a:gd name="connsiteY74" fmla="*/ 376523 h 486822"/>
                <a:gd name="connsiteX75" fmla="*/ 131731 w 497014"/>
                <a:gd name="connsiteY75" fmla="*/ 412814 h 486822"/>
                <a:gd name="connsiteX76" fmla="*/ 149828 w 497014"/>
                <a:gd name="connsiteY76" fmla="*/ 441008 h 486822"/>
                <a:gd name="connsiteX77" fmla="*/ 156210 w 497014"/>
                <a:gd name="connsiteY77" fmla="*/ 459105 h 486822"/>
                <a:gd name="connsiteX78" fmla="*/ 170022 w 497014"/>
                <a:gd name="connsiteY78" fmla="*/ 486823 h 486822"/>
                <a:gd name="connsiteX79" fmla="*/ 170022 w 497014"/>
                <a:gd name="connsiteY79" fmla="*/ 486823 h 486822"/>
                <a:gd name="connsiteX80" fmla="*/ 170022 w 497014"/>
                <a:gd name="connsiteY80" fmla="*/ 486823 h 48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97014" h="486822">
                  <a:moveTo>
                    <a:pt x="170022" y="486823"/>
                  </a:moveTo>
                  <a:lnTo>
                    <a:pt x="188023" y="480346"/>
                  </a:lnTo>
                  <a:lnTo>
                    <a:pt x="177451" y="461772"/>
                  </a:lnTo>
                  <a:lnTo>
                    <a:pt x="198597" y="464344"/>
                  </a:lnTo>
                  <a:lnTo>
                    <a:pt x="204978" y="447770"/>
                  </a:lnTo>
                  <a:lnTo>
                    <a:pt x="222504" y="445675"/>
                  </a:lnTo>
                  <a:lnTo>
                    <a:pt x="220313" y="428054"/>
                  </a:lnTo>
                  <a:lnTo>
                    <a:pt x="227266" y="407194"/>
                  </a:lnTo>
                  <a:lnTo>
                    <a:pt x="244697" y="405098"/>
                  </a:lnTo>
                  <a:lnTo>
                    <a:pt x="247365" y="383762"/>
                  </a:lnTo>
                  <a:lnTo>
                    <a:pt x="281368" y="387953"/>
                  </a:lnTo>
                  <a:lnTo>
                    <a:pt x="302514" y="390525"/>
                  </a:lnTo>
                  <a:lnTo>
                    <a:pt x="316897" y="379286"/>
                  </a:lnTo>
                  <a:lnTo>
                    <a:pt x="335375" y="368618"/>
                  </a:lnTo>
                  <a:lnTo>
                    <a:pt x="354521" y="353663"/>
                  </a:lnTo>
                  <a:lnTo>
                    <a:pt x="368808" y="342424"/>
                  </a:lnTo>
                  <a:lnTo>
                    <a:pt x="345472" y="287560"/>
                  </a:lnTo>
                  <a:lnTo>
                    <a:pt x="359759" y="276320"/>
                  </a:lnTo>
                  <a:lnTo>
                    <a:pt x="374047" y="265081"/>
                  </a:lnTo>
                  <a:lnTo>
                    <a:pt x="388906" y="249555"/>
                  </a:lnTo>
                  <a:lnTo>
                    <a:pt x="399002" y="237839"/>
                  </a:lnTo>
                  <a:lnTo>
                    <a:pt x="409575" y="221837"/>
                  </a:lnTo>
                  <a:lnTo>
                    <a:pt x="424434" y="206312"/>
                  </a:lnTo>
                  <a:lnTo>
                    <a:pt x="438721" y="195072"/>
                  </a:lnTo>
                  <a:lnTo>
                    <a:pt x="453580" y="179546"/>
                  </a:lnTo>
                  <a:lnTo>
                    <a:pt x="463582" y="167830"/>
                  </a:lnTo>
                  <a:lnTo>
                    <a:pt x="482727" y="152876"/>
                  </a:lnTo>
                  <a:lnTo>
                    <a:pt x="497014" y="141637"/>
                  </a:lnTo>
                  <a:lnTo>
                    <a:pt x="477869" y="121920"/>
                  </a:lnTo>
                  <a:lnTo>
                    <a:pt x="459867" y="93726"/>
                  </a:lnTo>
                  <a:lnTo>
                    <a:pt x="449199" y="75057"/>
                  </a:lnTo>
                  <a:lnTo>
                    <a:pt x="438055" y="60674"/>
                  </a:lnTo>
                  <a:lnTo>
                    <a:pt x="431673" y="42577"/>
                  </a:lnTo>
                  <a:lnTo>
                    <a:pt x="415195" y="36195"/>
                  </a:lnTo>
                  <a:lnTo>
                    <a:pt x="413575" y="14383"/>
                  </a:lnTo>
                  <a:lnTo>
                    <a:pt x="402431" y="0"/>
                  </a:lnTo>
                  <a:lnTo>
                    <a:pt x="395574" y="20860"/>
                  </a:lnTo>
                  <a:lnTo>
                    <a:pt x="393478" y="37909"/>
                  </a:lnTo>
                  <a:lnTo>
                    <a:pt x="383381" y="49625"/>
                  </a:lnTo>
                  <a:lnTo>
                    <a:pt x="377095" y="66199"/>
                  </a:lnTo>
                  <a:lnTo>
                    <a:pt x="370141" y="86963"/>
                  </a:lnTo>
                  <a:lnTo>
                    <a:pt x="352711" y="89154"/>
                  </a:lnTo>
                  <a:lnTo>
                    <a:pt x="327756" y="81724"/>
                  </a:lnTo>
                  <a:lnTo>
                    <a:pt x="310229" y="83915"/>
                  </a:lnTo>
                  <a:lnTo>
                    <a:pt x="288989" y="81343"/>
                  </a:lnTo>
                  <a:lnTo>
                    <a:pt x="268319" y="74390"/>
                  </a:lnTo>
                  <a:lnTo>
                    <a:pt x="242316" y="75533"/>
                  </a:lnTo>
                  <a:lnTo>
                    <a:pt x="212598" y="71914"/>
                  </a:lnTo>
                  <a:lnTo>
                    <a:pt x="209931" y="93250"/>
                  </a:lnTo>
                  <a:lnTo>
                    <a:pt x="207359" y="114586"/>
                  </a:lnTo>
                  <a:lnTo>
                    <a:pt x="209455" y="132112"/>
                  </a:lnTo>
                  <a:lnTo>
                    <a:pt x="211646" y="149733"/>
                  </a:lnTo>
                  <a:lnTo>
                    <a:pt x="194120" y="151924"/>
                  </a:lnTo>
                  <a:lnTo>
                    <a:pt x="178213" y="141256"/>
                  </a:lnTo>
                  <a:lnTo>
                    <a:pt x="167545" y="122587"/>
                  </a:lnTo>
                  <a:lnTo>
                    <a:pt x="151638" y="112014"/>
                  </a:lnTo>
                  <a:lnTo>
                    <a:pt x="135160" y="105632"/>
                  </a:lnTo>
                  <a:lnTo>
                    <a:pt x="117157" y="112109"/>
                  </a:lnTo>
                  <a:lnTo>
                    <a:pt x="100203" y="110014"/>
                  </a:lnTo>
                  <a:lnTo>
                    <a:pt x="78391" y="111633"/>
                  </a:lnTo>
                  <a:lnTo>
                    <a:pt x="60389" y="118110"/>
                  </a:lnTo>
                  <a:lnTo>
                    <a:pt x="49816" y="134112"/>
                  </a:lnTo>
                  <a:lnTo>
                    <a:pt x="42863" y="154876"/>
                  </a:lnTo>
                  <a:lnTo>
                    <a:pt x="28575" y="166116"/>
                  </a:lnTo>
                  <a:lnTo>
                    <a:pt x="10573" y="172593"/>
                  </a:lnTo>
                  <a:lnTo>
                    <a:pt x="0" y="188595"/>
                  </a:lnTo>
                  <a:lnTo>
                    <a:pt x="2096" y="206216"/>
                  </a:lnTo>
                  <a:lnTo>
                    <a:pt x="17526" y="221075"/>
                  </a:lnTo>
                  <a:lnTo>
                    <a:pt x="23908" y="239173"/>
                  </a:lnTo>
                  <a:lnTo>
                    <a:pt x="40291" y="245555"/>
                  </a:lnTo>
                  <a:lnTo>
                    <a:pt x="60484" y="256699"/>
                  </a:lnTo>
                  <a:lnTo>
                    <a:pt x="82296" y="289751"/>
                  </a:lnTo>
                  <a:lnTo>
                    <a:pt x="100870" y="313658"/>
                  </a:lnTo>
                  <a:lnTo>
                    <a:pt x="107252" y="331756"/>
                  </a:lnTo>
                  <a:lnTo>
                    <a:pt x="118967" y="376523"/>
                  </a:lnTo>
                  <a:lnTo>
                    <a:pt x="131731" y="412814"/>
                  </a:lnTo>
                  <a:lnTo>
                    <a:pt x="149828" y="441008"/>
                  </a:lnTo>
                  <a:lnTo>
                    <a:pt x="156210" y="459105"/>
                  </a:lnTo>
                  <a:lnTo>
                    <a:pt x="170022" y="486823"/>
                  </a:lnTo>
                  <a:lnTo>
                    <a:pt x="170022" y="486823"/>
                  </a:lnTo>
                  <a:lnTo>
                    <a:pt x="170022" y="486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8392DAF-15B2-04A4-27CD-929AB69109D3}"/>
                </a:ext>
              </a:extLst>
            </p:cNvPr>
            <p:cNvSpPr/>
            <p:nvPr/>
          </p:nvSpPr>
          <p:spPr>
            <a:xfrm>
              <a:off x="6023369" y="182251"/>
              <a:ext cx="788519" cy="869362"/>
            </a:xfrm>
            <a:custGeom>
              <a:avLst/>
              <a:gdLst>
                <a:gd name="connsiteX0" fmla="*/ 131540 w 468248"/>
                <a:gd name="connsiteY0" fmla="*/ 516255 h 516255"/>
                <a:gd name="connsiteX1" fmla="*/ 145828 w 468248"/>
                <a:gd name="connsiteY1" fmla="*/ 505111 h 516255"/>
                <a:gd name="connsiteX2" fmla="*/ 140494 w 468248"/>
                <a:gd name="connsiteY2" fmla="*/ 478536 h 516255"/>
                <a:gd name="connsiteX3" fmla="*/ 143066 w 468248"/>
                <a:gd name="connsiteY3" fmla="*/ 457200 h 516255"/>
                <a:gd name="connsiteX4" fmla="*/ 145256 w 468248"/>
                <a:gd name="connsiteY4" fmla="*/ 440246 h 516255"/>
                <a:gd name="connsiteX5" fmla="*/ 192595 w 468248"/>
                <a:gd name="connsiteY5" fmla="*/ 441770 h 516255"/>
                <a:gd name="connsiteX6" fmla="*/ 213836 w 468248"/>
                <a:gd name="connsiteY6" fmla="*/ 444341 h 516255"/>
                <a:gd name="connsiteX7" fmla="*/ 235077 w 468248"/>
                <a:gd name="connsiteY7" fmla="*/ 447008 h 516255"/>
                <a:gd name="connsiteX8" fmla="*/ 261175 w 468248"/>
                <a:gd name="connsiteY8" fmla="*/ 445865 h 516255"/>
                <a:gd name="connsiteX9" fmla="*/ 280892 w 468248"/>
                <a:gd name="connsiteY9" fmla="*/ 461296 h 516255"/>
                <a:gd name="connsiteX10" fmla="*/ 298990 w 468248"/>
                <a:gd name="connsiteY10" fmla="*/ 454914 h 516255"/>
                <a:gd name="connsiteX11" fmla="*/ 296799 w 468248"/>
                <a:gd name="connsiteY11" fmla="*/ 437293 h 516255"/>
                <a:gd name="connsiteX12" fmla="*/ 315373 w 468248"/>
                <a:gd name="connsiteY12" fmla="*/ 426625 h 516255"/>
                <a:gd name="connsiteX13" fmla="*/ 327088 w 468248"/>
                <a:gd name="connsiteY13" fmla="*/ 402241 h 516255"/>
                <a:gd name="connsiteX14" fmla="*/ 338233 w 468248"/>
                <a:gd name="connsiteY14" fmla="*/ 381953 h 516255"/>
                <a:gd name="connsiteX15" fmla="*/ 340804 w 468248"/>
                <a:gd name="connsiteY15" fmla="*/ 360712 h 516255"/>
                <a:gd name="connsiteX16" fmla="*/ 345662 w 468248"/>
                <a:gd name="connsiteY16" fmla="*/ 391573 h 516255"/>
                <a:gd name="connsiteX17" fmla="*/ 370141 w 468248"/>
                <a:gd name="connsiteY17" fmla="*/ 403193 h 516255"/>
                <a:gd name="connsiteX18" fmla="*/ 376523 w 468248"/>
                <a:gd name="connsiteY18" fmla="*/ 386715 h 516255"/>
                <a:gd name="connsiteX19" fmla="*/ 391382 w 468248"/>
                <a:gd name="connsiteY19" fmla="*/ 371285 h 516255"/>
                <a:gd name="connsiteX20" fmla="*/ 397764 w 468248"/>
                <a:gd name="connsiteY20" fmla="*/ 354806 h 516255"/>
                <a:gd name="connsiteX21" fmla="*/ 401384 w 468248"/>
                <a:gd name="connsiteY21" fmla="*/ 324993 h 516255"/>
                <a:gd name="connsiteX22" fmla="*/ 408337 w 468248"/>
                <a:gd name="connsiteY22" fmla="*/ 304229 h 516255"/>
                <a:gd name="connsiteX23" fmla="*/ 406146 w 468248"/>
                <a:gd name="connsiteY23" fmla="*/ 286703 h 516255"/>
                <a:gd name="connsiteX24" fmla="*/ 420529 w 468248"/>
                <a:gd name="connsiteY24" fmla="*/ 275558 h 516255"/>
                <a:gd name="connsiteX25" fmla="*/ 418338 w 468248"/>
                <a:gd name="connsiteY25" fmla="*/ 258032 h 516255"/>
                <a:gd name="connsiteX26" fmla="*/ 416147 w 468248"/>
                <a:gd name="connsiteY26" fmla="*/ 240411 h 516255"/>
                <a:gd name="connsiteX27" fmla="*/ 441198 w 468248"/>
                <a:gd name="connsiteY27" fmla="*/ 247840 h 516255"/>
                <a:gd name="connsiteX28" fmla="*/ 463486 w 468248"/>
                <a:gd name="connsiteY28" fmla="*/ 241935 h 516255"/>
                <a:gd name="connsiteX29" fmla="*/ 457105 w 468248"/>
                <a:gd name="connsiteY29" fmla="*/ 223933 h 516255"/>
                <a:gd name="connsiteX30" fmla="*/ 468249 w 468248"/>
                <a:gd name="connsiteY30" fmla="*/ 203740 h 516255"/>
                <a:gd name="connsiteX31" fmla="*/ 446437 w 468248"/>
                <a:gd name="connsiteY31" fmla="*/ 205359 h 516255"/>
                <a:gd name="connsiteX32" fmla="*/ 444246 w 468248"/>
                <a:gd name="connsiteY32" fmla="*/ 187738 h 516255"/>
                <a:gd name="connsiteX33" fmla="*/ 438435 w 468248"/>
                <a:gd name="connsiteY33" fmla="*/ 165449 h 516255"/>
                <a:gd name="connsiteX34" fmla="*/ 391954 w 468248"/>
                <a:gd name="connsiteY34" fmla="*/ 51721 h 516255"/>
                <a:gd name="connsiteX35" fmla="*/ 386525 w 468248"/>
                <a:gd name="connsiteY35" fmla="*/ 25146 h 516255"/>
                <a:gd name="connsiteX36" fmla="*/ 380714 w 468248"/>
                <a:gd name="connsiteY36" fmla="*/ 2858 h 516255"/>
                <a:gd name="connsiteX37" fmla="*/ 346138 w 468248"/>
                <a:gd name="connsiteY37" fmla="*/ 2953 h 516255"/>
                <a:gd name="connsiteX38" fmla="*/ 147638 w 468248"/>
                <a:gd name="connsiteY38" fmla="*/ 0 h 516255"/>
                <a:gd name="connsiteX39" fmla="*/ 113062 w 468248"/>
                <a:gd name="connsiteY39" fmla="*/ 95 h 516255"/>
                <a:gd name="connsiteX40" fmla="*/ 114205 w 468248"/>
                <a:gd name="connsiteY40" fmla="*/ 26098 h 516255"/>
                <a:gd name="connsiteX41" fmla="*/ 124873 w 468248"/>
                <a:gd name="connsiteY41" fmla="*/ 44672 h 516255"/>
                <a:gd name="connsiteX42" fmla="*/ 125444 w 468248"/>
                <a:gd name="connsiteY42" fmla="*/ 75057 h 516255"/>
                <a:gd name="connsiteX43" fmla="*/ 119063 w 468248"/>
                <a:gd name="connsiteY43" fmla="*/ 91535 h 516255"/>
                <a:gd name="connsiteX44" fmla="*/ 86677 w 468248"/>
                <a:gd name="connsiteY44" fmla="*/ 109061 h 516255"/>
                <a:gd name="connsiteX45" fmla="*/ 60579 w 468248"/>
                <a:gd name="connsiteY45" fmla="*/ 110204 h 516255"/>
                <a:gd name="connsiteX46" fmla="*/ 44101 w 468248"/>
                <a:gd name="connsiteY46" fmla="*/ 103823 h 516255"/>
                <a:gd name="connsiteX47" fmla="*/ 41529 w 468248"/>
                <a:gd name="connsiteY47" fmla="*/ 125159 h 516255"/>
                <a:gd name="connsiteX48" fmla="*/ 38862 w 468248"/>
                <a:gd name="connsiteY48" fmla="*/ 146399 h 516255"/>
                <a:gd name="connsiteX49" fmla="*/ 24575 w 468248"/>
                <a:gd name="connsiteY49" fmla="*/ 157543 h 516255"/>
                <a:gd name="connsiteX50" fmla="*/ 33623 w 468248"/>
                <a:gd name="connsiteY50" fmla="*/ 188881 h 516255"/>
                <a:gd name="connsiteX51" fmla="*/ 29909 w 468248"/>
                <a:gd name="connsiteY51" fmla="*/ 218694 h 516255"/>
                <a:gd name="connsiteX52" fmla="*/ 49149 w 468248"/>
                <a:gd name="connsiteY52" fmla="*/ 238315 h 516255"/>
                <a:gd name="connsiteX53" fmla="*/ 63532 w 468248"/>
                <a:gd name="connsiteY53" fmla="*/ 261747 h 516255"/>
                <a:gd name="connsiteX54" fmla="*/ 47054 w 468248"/>
                <a:gd name="connsiteY54" fmla="*/ 255365 h 516255"/>
                <a:gd name="connsiteX55" fmla="*/ 44958 w 468248"/>
                <a:gd name="connsiteY55" fmla="*/ 272415 h 516255"/>
                <a:gd name="connsiteX56" fmla="*/ 44005 w 468248"/>
                <a:gd name="connsiteY56" fmla="*/ 384524 h 516255"/>
                <a:gd name="connsiteX57" fmla="*/ 29718 w 468248"/>
                <a:gd name="connsiteY57" fmla="*/ 395764 h 516255"/>
                <a:gd name="connsiteX58" fmla="*/ 11144 w 468248"/>
                <a:gd name="connsiteY58" fmla="*/ 406432 h 516255"/>
                <a:gd name="connsiteX59" fmla="*/ 0 w 468248"/>
                <a:gd name="connsiteY59" fmla="*/ 426625 h 516255"/>
                <a:gd name="connsiteX60" fmla="*/ 2095 w 468248"/>
                <a:gd name="connsiteY60" fmla="*/ 444151 h 516255"/>
                <a:gd name="connsiteX61" fmla="*/ 3238 w 468248"/>
                <a:gd name="connsiteY61" fmla="*/ 470154 h 516255"/>
                <a:gd name="connsiteX62" fmla="*/ 28766 w 468248"/>
                <a:gd name="connsiteY62" fmla="*/ 473297 h 516255"/>
                <a:gd name="connsiteX63" fmla="*/ 45244 w 468248"/>
                <a:gd name="connsiteY63" fmla="*/ 479679 h 516255"/>
                <a:gd name="connsiteX64" fmla="*/ 72866 w 468248"/>
                <a:gd name="connsiteY64" fmla="*/ 465868 h 516255"/>
                <a:gd name="connsiteX65" fmla="*/ 88868 w 468248"/>
                <a:gd name="connsiteY65" fmla="*/ 476441 h 516255"/>
                <a:gd name="connsiteX66" fmla="*/ 104299 w 468248"/>
                <a:gd name="connsiteY66" fmla="*/ 491300 h 516255"/>
                <a:gd name="connsiteX67" fmla="*/ 116014 w 468248"/>
                <a:gd name="connsiteY67" fmla="*/ 501396 h 516255"/>
                <a:gd name="connsiteX68" fmla="*/ 131540 w 468248"/>
                <a:gd name="connsiteY68" fmla="*/ 516255 h 516255"/>
                <a:gd name="connsiteX69" fmla="*/ 131540 w 468248"/>
                <a:gd name="connsiteY69" fmla="*/ 516255 h 516255"/>
                <a:gd name="connsiteX70" fmla="*/ 131540 w 468248"/>
                <a:gd name="connsiteY70" fmla="*/ 516255 h 51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68248" h="516255">
                  <a:moveTo>
                    <a:pt x="131540" y="516255"/>
                  </a:moveTo>
                  <a:lnTo>
                    <a:pt x="145828" y="505111"/>
                  </a:lnTo>
                  <a:lnTo>
                    <a:pt x="140494" y="478536"/>
                  </a:lnTo>
                  <a:lnTo>
                    <a:pt x="143066" y="457200"/>
                  </a:lnTo>
                  <a:lnTo>
                    <a:pt x="145256" y="440246"/>
                  </a:lnTo>
                  <a:lnTo>
                    <a:pt x="192595" y="441770"/>
                  </a:lnTo>
                  <a:lnTo>
                    <a:pt x="213836" y="444341"/>
                  </a:lnTo>
                  <a:lnTo>
                    <a:pt x="235077" y="447008"/>
                  </a:lnTo>
                  <a:lnTo>
                    <a:pt x="261175" y="445865"/>
                  </a:lnTo>
                  <a:lnTo>
                    <a:pt x="280892" y="461296"/>
                  </a:lnTo>
                  <a:lnTo>
                    <a:pt x="298990" y="454914"/>
                  </a:lnTo>
                  <a:lnTo>
                    <a:pt x="296799" y="437293"/>
                  </a:lnTo>
                  <a:lnTo>
                    <a:pt x="315373" y="426625"/>
                  </a:lnTo>
                  <a:lnTo>
                    <a:pt x="327088" y="402241"/>
                  </a:lnTo>
                  <a:lnTo>
                    <a:pt x="338233" y="381953"/>
                  </a:lnTo>
                  <a:lnTo>
                    <a:pt x="340804" y="360712"/>
                  </a:lnTo>
                  <a:lnTo>
                    <a:pt x="345662" y="391573"/>
                  </a:lnTo>
                  <a:lnTo>
                    <a:pt x="370141" y="403193"/>
                  </a:lnTo>
                  <a:lnTo>
                    <a:pt x="376523" y="386715"/>
                  </a:lnTo>
                  <a:lnTo>
                    <a:pt x="391382" y="371285"/>
                  </a:lnTo>
                  <a:lnTo>
                    <a:pt x="397764" y="354806"/>
                  </a:lnTo>
                  <a:lnTo>
                    <a:pt x="401384" y="324993"/>
                  </a:lnTo>
                  <a:lnTo>
                    <a:pt x="408337" y="304229"/>
                  </a:lnTo>
                  <a:lnTo>
                    <a:pt x="406146" y="286703"/>
                  </a:lnTo>
                  <a:lnTo>
                    <a:pt x="420529" y="275558"/>
                  </a:lnTo>
                  <a:lnTo>
                    <a:pt x="418338" y="258032"/>
                  </a:lnTo>
                  <a:lnTo>
                    <a:pt x="416147" y="240411"/>
                  </a:lnTo>
                  <a:lnTo>
                    <a:pt x="441198" y="247840"/>
                  </a:lnTo>
                  <a:lnTo>
                    <a:pt x="463486" y="241935"/>
                  </a:lnTo>
                  <a:lnTo>
                    <a:pt x="457105" y="223933"/>
                  </a:lnTo>
                  <a:lnTo>
                    <a:pt x="468249" y="203740"/>
                  </a:lnTo>
                  <a:lnTo>
                    <a:pt x="446437" y="205359"/>
                  </a:lnTo>
                  <a:lnTo>
                    <a:pt x="444246" y="187738"/>
                  </a:lnTo>
                  <a:lnTo>
                    <a:pt x="438435" y="165449"/>
                  </a:lnTo>
                  <a:lnTo>
                    <a:pt x="391954" y="51721"/>
                  </a:lnTo>
                  <a:lnTo>
                    <a:pt x="386525" y="25146"/>
                  </a:lnTo>
                  <a:lnTo>
                    <a:pt x="380714" y="2858"/>
                  </a:lnTo>
                  <a:lnTo>
                    <a:pt x="346138" y="2953"/>
                  </a:lnTo>
                  <a:lnTo>
                    <a:pt x="147638" y="0"/>
                  </a:lnTo>
                  <a:lnTo>
                    <a:pt x="113062" y="95"/>
                  </a:lnTo>
                  <a:lnTo>
                    <a:pt x="114205" y="26098"/>
                  </a:lnTo>
                  <a:lnTo>
                    <a:pt x="124873" y="44672"/>
                  </a:lnTo>
                  <a:lnTo>
                    <a:pt x="125444" y="75057"/>
                  </a:lnTo>
                  <a:lnTo>
                    <a:pt x="119063" y="91535"/>
                  </a:lnTo>
                  <a:lnTo>
                    <a:pt x="86677" y="109061"/>
                  </a:lnTo>
                  <a:lnTo>
                    <a:pt x="60579" y="110204"/>
                  </a:lnTo>
                  <a:lnTo>
                    <a:pt x="44101" y="103823"/>
                  </a:lnTo>
                  <a:lnTo>
                    <a:pt x="41529" y="125159"/>
                  </a:lnTo>
                  <a:lnTo>
                    <a:pt x="38862" y="146399"/>
                  </a:lnTo>
                  <a:lnTo>
                    <a:pt x="24575" y="157543"/>
                  </a:lnTo>
                  <a:lnTo>
                    <a:pt x="33623" y="188881"/>
                  </a:lnTo>
                  <a:lnTo>
                    <a:pt x="29909" y="218694"/>
                  </a:lnTo>
                  <a:lnTo>
                    <a:pt x="49149" y="238315"/>
                  </a:lnTo>
                  <a:lnTo>
                    <a:pt x="63532" y="261747"/>
                  </a:lnTo>
                  <a:lnTo>
                    <a:pt x="47054" y="255365"/>
                  </a:lnTo>
                  <a:lnTo>
                    <a:pt x="44958" y="272415"/>
                  </a:lnTo>
                  <a:lnTo>
                    <a:pt x="44005" y="384524"/>
                  </a:lnTo>
                  <a:lnTo>
                    <a:pt x="29718" y="395764"/>
                  </a:lnTo>
                  <a:lnTo>
                    <a:pt x="11144" y="406432"/>
                  </a:lnTo>
                  <a:lnTo>
                    <a:pt x="0" y="426625"/>
                  </a:lnTo>
                  <a:lnTo>
                    <a:pt x="2095" y="444151"/>
                  </a:lnTo>
                  <a:lnTo>
                    <a:pt x="3238" y="470154"/>
                  </a:lnTo>
                  <a:lnTo>
                    <a:pt x="28766" y="473297"/>
                  </a:lnTo>
                  <a:lnTo>
                    <a:pt x="45244" y="479679"/>
                  </a:lnTo>
                  <a:lnTo>
                    <a:pt x="72866" y="465868"/>
                  </a:lnTo>
                  <a:lnTo>
                    <a:pt x="88868" y="476441"/>
                  </a:lnTo>
                  <a:lnTo>
                    <a:pt x="104299" y="491300"/>
                  </a:lnTo>
                  <a:lnTo>
                    <a:pt x="116014" y="501396"/>
                  </a:lnTo>
                  <a:lnTo>
                    <a:pt x="131540" y="516255"/>
                  </a:lnTo>
                  <a:lnTo>
                    <a:pt x="131540" y="516255"/>
                  </a:lnTo>
                  <a:lnTo>
                    <a:pt x="131540" y="51625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8EFEF36A-2731-662A-E5D4-76AEEF066345}"/>
                </a:ext>
              </a:extLst>
            </p:cNvPr>
            <p:cNvSpPr/>
            <p:nvPr/>
          </p:nvSpPr>
          <p:spPr>
            <a:xfrm>
              <a:off x="6196922" y="1024506"/>
              <a:ext cx="1028637" cy="828619"/>
            </a:xfrm>
            <a:custGeom>
              <a:avLst/>
              <a:gdLst>
                <a:gd name="connsiteX0" fmla="*/ 115919 w 610838"/>
                <a:gd name="connsiteY0" fmla="*/ 492062 h 492061"/>
                <a:gd name="connsiteX1" fmla="*/ 131350 w 610838"/>
                <a:gd name="connsiteY1" fmla="*/ 472345 h 492061"/>
                <a:gd name="connsiteX2" fmla="*/ 134969 w 610838"/>
                <a:gd name="connsiteY2" fmla="*/ 442627 h 492061"/>
                <a:gd name="connsiteX3" fmla="*/ 119539 w 610838"/>
                <a:gd name="connsiteY3" fmla="*/ 427768 h 492061"/>
                <a:gd name="connsiteX4" fmla="*/ 137636 w 610838"/>
                <a:gd name="connsiteY4" fmla="*/ 421386 h 492061"/>
                <a:gd name="connsiteX5" fmla="*/ 144018 w 610838"/>
                <a:gd name="connsiteY5" fmla="*/ 439388 h 492061"/>
                <a:gd name="connsiteX6" fmla="*/ 162687 w 610838"/>
                <a:gd name="connsiteY6" fmla="*/ 428720 h 492061"/>
                <a:gd name="connsiteX7" fmla="*/ 185547 w 610838"/>
                <a:gd name="connsiteY7" fmla="*/ 418624 h 492061"/>
                <a:gd name="connsiteX8" fmla="*/ 199454 w 610838"/>
                <a:gd name="connsiteY8" fmla="*/ 446246 h 492061"/>
                <a:gd name="connsiteX9" fmla="*/ 218027 w 610838"/>
                <a:gd name="connsiteY9" fmla="*/ 435578 h 492061"/>
                <a:gd name="connsiteX10" fmla="*/ 224980 w 610838"/>
                <a:gd name="connsiteY10" fmla="*/ 414909 h 492061"/>
                <a:gd name="connsiteX11" fmla="*/ 244697 w 610838"/>
                <a:gd name="connsiteY11" fmla="*/ 430244 h 492061"/>
                <a:gd name="connsiteX12" fmla="*/ 258509 w 610838"/>
                <a:gd name="connsiteY12" fmla="*/ 423386 h 492061"/>
                <a:gd name="connsiteX13" fmla="*/ 256889 w 610838"/>
                <a:gd name="connsiteY13" fmla="*/ 401574 h 492061"/>
                <a:gd name="connsiteX14" fmla="*/ 236601 w 610838"/>
                <a:gd name="connsiteY14" fmla="*/ 390430 h 492061"/>
                <a:gd name="connsiteX15" fmla="*/ 258509 w 610838"/>
                <a:gd name="connsiteY15" fmla="*/ 388811 h 492061"/>
                <a:gd name="connsiteX16" fmla="*/ 272796 w 610838"/>
                <a:gd name="connsiteY16" fmla="*/ 377666 h 492061"/>
                <a:gd name="connsiteX17" fmla="*/ 283559 w 610838"/>
                <a:gd name="connsiteY17" fmla="*/ 396240 h 492061"/>
                <a:gd name="connsiteX18" fmla="*/ 300609 w 610838"/>
                <a:gd name="connsiteY18" fmla="*/ 398336 h 492061"/>
                <a:gd name="connsiteX19" fmla="*/ 318706 w 610838"/>
                <a:gd name="connsiteY19" fmla="*/ 391954 h 492061"/>
                <a:gd name="connsiteX20" fmla="*/ 330898 w 610838"/>
                <a:gd name="connsiteY20" fmla="*/ 397764 h 492061"/>
                <a:gd name="connsiteX21" fmla="*/ 351187 w 610838"/>
                <a:gd name="connsiteY21" fmla="*/ 408908 h 492061"/>
                <a:gd name="connsiteX22" fmla="*/ 362426 w 610838"/>
                <a:gd name="connsiteY22" fmla="*/ 423196 h 492061"/>
                <a:gd name="connsiteX23" fmla="*/ 379476 w 610838"/>
                <a:gd name="connsiteY23" fmla="*/ 425291 h 492061"/>
                <a:gd name="connsiteX24" fmla="*/ 413575 w 610838"/>
                <a:gd name="connsiteY24" fmla="*/ 429578 h 492061"/>
                <a:gd name="connsiteX25" fmla="*/ 433768 w 610838"/>
                <a:gd name="connsiteY25" fmla="*/ 406146 h 492061"/>
                <a:gd name="connsiteX26" fmla="*/ 452914 w 610838"/>
                <a:gd name="connsiteY26" fmla="*/ 391287 h 492061"/>
                <a:gd name="connsiteX27" fmla="*/ 472535 w 610838"/>
                <a:gd name="connsiteY27" fmla="*/ 372142 h 492061"/>
                <a:gd name="connsiteX28" fmla="*/ 486918 w 610838"/>
                <a:gd name="connsiteY28" fmla="*/ 360902 h 492061"/>
                <a:gd name="connsiteX29" fmla="*/ 497586 w 610838"/>
                <a:gd name="connsiteY29" fmla="*/ 344996 h 492061"/>
                <a:gd name="connsiteX30" fmla="*/ 511397 w 610838"/>
                <a:gd name="connsiteY30" fmla="*/ 338042 h 492061"/>
                <a:gd name="connsiteX31" fmla="*/ 562451 w 610838"/>
                <a:gd name="connsiteY31" fmla="*/ 309848 h 492061"/>
                <a:gd name="connsiteX32" fmla="*/ 579501 w 610838"/>
                <a:gd name="connsiteY32" fmla="*/ 311944 h 492061"/>
                <a:gd name="connsiteX33" fmla="*/ 586359 w 610838"/>
                <a:gd name="connsiteY33" fmla="*/ 291275 h 492061"/>
                <a:gd name="connsiteX34" fmla="*/ 610838 w 610838"/>
                <a:gd name="connsiteY34" fmla="*/ 268415 h 492061"/>
                <a:gd name="connsiteX35" fmla="*/ 604456 w 610838"/>
                <a:gd name="connsiteY35" fmla="*/ 250317 h 492061"/>
                <a:gd name="connsiteX36" fmla="*/ 594836 w 610838"/>
                <a:gd name="connsiteY36" fmla="*/ 223266 h 492061"/>
                <a:gd name="connsiteX37" fmla="*/ 588931 w 610838"/>
                <a:gd name="connsiteY37" fmla="*/ 200977 h 492061"/>
                <a:gd name="connsiteX38" fmla="*/ 591502 w 610838"/>
                <a:gd name="connsiteY38" fmla="*/ 179737 h 492061"/>
                <a:gd name="connsiteX39" fmla="*/ 576072 w 610838"/>
                <a:gd name="connsiteY39" fmla="*/ 164878 h 492061"/>
                <a:gd name="connsiteX40" fmla="*/ 565880 w 610838"/>
                <a:gd name="connsiteY40" fmla="*/ 142018 h 492061"/>
                <a:gd name="connsiteX41" fmla="*/ 554641 w 610838"/>
                <a:gd name="connsiteY41" fmla="*/ 127730 h 492061"/>
                <a:gd name="connsiteX42" fmla="*/ 565309 w 610838"/>
                <a:gd name="connsiteY42" fmla="*/ 111728 h 492061"/>
                <a:gd name="connsiteX43" fmla="*/ 589312 w 610838"/>
                <a:gd name="connsiteY43" fmla="*/ 127635 h 492061"/>
                <a:gd name="connsiteX44" fmla="*/ 587121 w 610838"/>
                <a:gd name="connsiteY44" fmla="*/ 110109 h 492061"/>
                <a:gd name="connsiteX45" fmla="*/ 575881 w 610838"/>
                <a:gd name="connsiteY45" fmla="*/ 95821 h 492061"/>
                <a:gd name="connsiteX46" fmla="*/ 565213 w 610838"/>
                <a:gd name="connsiteY46" fmla="*/ 77248 h 492061"/>
                <a:gd name="connsiteX47" fmla="*/ 541211 w 610838"/>
                <a:gd name="connsiteY47" fmla="*/ 61341 h 492061"/>
                <a:gd name="connsiteX48" fmla="*/ 539019 w 610838"/>
                <a:gd name="connsiteY48" fmla="*/ 43815 h 492061"/>
                <a:gd name="connsiteX49" fmla="*/ 532638 w 610838"/>
                <a:gd name="connsiteY49" fmla="*/ 25717 h 492061"/>
                <a:gd name="connsiteX50" fmla="*/ 364331 w 610838"/>
                <a:gd name="connsiteY50" fmla="*/ 22193 h 492061"/>
                <a:gd name="connsiteX51" fmla="*/ 342424 w 610838"/>
                <a:gd name="connsiteY51" fmla="*/ 23813 h 492061"/>
                <a:gd name="connsiteX52" fmla="*/ 323755 w 610838"/>
                <a:gd name="connsiteY52" fmla="*/ 0 h 492061"/>
                <a:gd name="connsiteX53" fmla="*/ 300323 w 610838"/>
                <a:gd name="connsiteY53" fmla="*/ 14383 h 492061"/>
                <a:gd name="connsiteX54" fmla="*/ 289750 w 610838"/>
                <a:gd name="connsiteY54" fmla="*/ 30290 h 492061"/>
                <a:gd name="connsiteX55" fmla="*/ 265271 w 610838"/>
                <a:gd name="connsiteY55" fmla="*/ 53150 h 492061"/>
                <a:gd name="connsiteX56" fmla="*/ 250888 w 610838"/>
                <a:gd name="connsiteY56" fmla="*/ 64294 h 492061"/>
                <a:gd name="connsiteX57" fmla="*/ 236029 w 610838"/>
                <a:gd name="connsiteY57" fmla="*/ 79724 h 492061"/>
                <a:gd name="connsiteX58" fmla="*/ 225361 w 610838"/>
                <a:gd name="connsiteY58" fmla="*/ 95726 h 492061"/>
                <a:gd name="connsiteX59" fmla="*/ 205168 w 610838"/>
                <a:gd name="connsiteY59" fmla="*/ 119063 h 492061"/>
                <a:gd name="connsiteX60" fmla="*/ 180784 w 610838"/>
                <a:gd name="connsiteY60" fmla="*/ 141923 h 492061"/>
                <a:gd name="connsiteX61" fmla="*/ 209645 w 610838"/>
                <a:gd name="connsiteY61" fmla="*/ 188690 h 492061"/>
                <a:gd name="connsiteX62" fmla="*/ 190500 w 610838"/>
                <a:gd name="connsiteY62" fmla="*/ 203549 h 492061"/>
                <a:gd name="connsiteX63" fmla="*/ 162306 w 610838"/>
                <a:gd name="connsiteY63" fmla="*/ 221647 h 492061"/>
                <a:gd name="connsiteX64" fmla="*/ 151638 w 610838"/>
                <a:gd name="connsiteY64" fmla="*/ 237554 h 492061"/>
                <a:gd name="connsiteX65" fmla="*/ 129826 w 610838"/>
                <a:gd name="connsiteY65" fmla="*/ 239173 h 492061"/>
                <a:gd name="connsiteX66" fmla="*/ 111728 w 610838"/>
                <a:gd name="connsiteY66" fmla="*/ 245554 h 492061"/>
                <a:gd name="connsiteX67" fmla="*/ 86106 w 610838"/>
                <a:gd name="connsiteY67" fmla="*/ 242411 h 492061"/>
                <a:gd name="connsiteX68" fmla="*/ 70675 w 610838"/>
                <a:gd name="connsiteY68" fmla="*/ 262128 h 492061"/>
                <a:gd name="connsiteX69" fmla="*/ 52578 w 610838"/>
                <a:gd name="connsiteY69" fmla="*/ 268510 h 492061"/>
                <a:gd name="connsiteX70" fmla="*/ 54769 w 610838"/>
                <a:gd name="connsiteY70" fmla="*/ 286036 h 492061"/>
                <a:gd name="connsiteX71" fmla="*/ 28194 w 610838"/>
                <a:gd name="connsiteY71" fmla="*/ 291370 h 492061"/>
                <a:gd name="connsiteX72" fmla="*/ 30289 w 610838"/>
                <a:gd name="connsiteY72" fmla="*/ 308896 h 492061"/>
                <a:gd name="connsiteX73" fmla="*/ 476 w 610838"/>
                <a:gd name="connsiteY73" fmla="*/ 305181 h 492061"/>
                <a:gd name="connsiteX74" fmla="*/ 11144 w 610838"/>
                <a:gd name="connsiteY74" fmla="*/ 323755 h 492061"/>
                <a:gd name="connsiteX75" fmla="*/ 0 w 610838"/>
                <a:gd name="connsiteY75" fmla="*/ 343948 h 492061"/>
                <a:gd name="connsiteX76" fmla="*/ 6477 w 610838"/>
                <a:gd name="connsiteY76" fmla="*/ 362045 h 492061"/>
                <a:gd name="connsiteX77" fmla="*/ 48101 w 610838"/>
                <a:gd name="connsiteY77" fmla="*/ 410337 h 492061"/>
                <a:gd name="connsiteX78" fmla="*/ 104680 w 610838"/>
                <a:gd name="connsiteY78" fmla="*/ 477679 h 492061"/>
                <a:gd name="connsiteX79" fmla="*/ 115919 w 610838"/>
                <a:gd name="connsiteY79" fmla="*/ 492062 h 492061"/>
                <a:gd name="connsiteX80" fmla="*/ 115919 w 610838"/>
                <a:gd name="connsiteY80" fmla="*/ 492062 h 492061"/>
                <a:gd name="connsiteX81" fmla="*/ 115919 w 610838"/>
                <a:gd name="connsiteY81" fmla="*/ 492062 h 49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610838" h="492061">
                  <a:moveTo>
                    <a:pt x="115919" y="492062"/>
                  </a:moveTo>
                  <a:lnTo>
                    <a:pt x="131350" y="472345"/>
                  </a:lnTo>
                  <a:lnTo>
                    <a:pt x="134969" y="442627"/>
                  </a:lnTo>
                  <a:lnTo>
                    <a:pt x="119539" y="427768"/>
                  </a:lnTo>
                  <a:lnTo>
                    <a:pt x="137636" y="421386"/>
                  </a:lnTo>
                  <a:lnTo>
                    <a:pt x="144018" y="439388"/>
                  </a:lnTo>
                  <a:lnTo>
                    <a:pt x="162687" y="428720"/>
                  </a:lnTo>
                  <a:lnTo>
                    <a:pt x="185547" y="418624"/>
                  </a:lnTo>
                  <a:lnTo>
                    <a:pt x="199454" y="446246"/>
                  </a:lnTo>
                  <a:lnTo>
                    <a:pt x="218027" y="435578"/>
                  </a:lnTo>
                  <a:lnTo>
                    <a:pt x="224980" y="414909"/>
                  </a:lnTo>
                  <a:lnTo>
                    <a:pt x="244697" y="430244"/>
                  </a:lnTo>
                  <a:lnTo>
                    <a:pt x="258509" y="423386"/>
                  </a:lnTo>
                  <a:lnTo>
                    <a:pt x="256889" y="401574"/>
                  </a:lnTo>
                  <a:lnTo>
                    <a:pt x="236601" y="390430"/>
                  </a:lnTo>
                  <a:lnTo>
                    <a:pt x="258509" y="388811"/>
                  </a:lnTo>
                  <a:lnTo>
                    <a:pt x="272796" y="377666"/>
                  </a:lnTo>
                  <a:lnTo>
                    <a:pt x="283559" y="396240"/>
                  </a:lnTo>
                  <a:lnTo>
                    <a:pt x="300609" y="398336"/>
                  </a:lnTo>
                  <a:lnTo>
                    <a:pt x="318706" y="391954"/>
                  </a:lnTo>
                  <a:lnTo>
                    <a:pt x="330898" y="397764"/>
                  </a:lnTo>
                  <a:lnTo>
                    <a:pt x="351187" y="408908"/>
                  </a:lnTo>
                  <a:lnTo>
                    <a:pt x="362426" y="423196"/>
                  </a:lnTo>
                  <a:lnTo>
                    <a:pt x="379476" y="425291"/>
                  </a:lnTo>
                  <a:lnTo>
                    <a:pt x="413575" y="429578"/>
                  </a:lnTo>
                  <a:lnTo>
                    <a:pt x="433768" y="406146"/>
                  </a:lnTo>
                  <a:lnTo>
                    <a:pt x="452914" y="391287"/>
                  </a:lnTo>
                  <a:lnTo>
                    <a:pt x="472535" y="372142"/>
                  </a:lnTo>
                  <a:lnTo>
                    <a:pt x="486918" y="360902"/>
                  </a:lnTo>
                  <a:lnTo>
                    <a:pt x="497586" y="344996"/>
                  </a:lnTo>
                  <a:lnTo>
                    <a:pt x="511397" y="338042"/>
                  </a:lnTo>
                  <a:lnTo>
                    <a:pt x="562451" y="309848"/>
                  </a:lnTo>
                  <a:lnTo>
                    <a:pt x="579501" y="311944"/>
                  </a:lnTo>
                  <a:lnTo>
                    <a:pt x="586359" y="291275"/>
                  </a:lnTo>
                  <a:lnTo>
                    <a:pt x="610838" y="268415"/>
                  </a:lnTo>
                  <a:lnTo>
                    <a:pt x="604456" y="250317"/>
                  </a:lnTo>
                  <a:lnTo>
                    <a:pt x="594836" y="223266"/>
                  </a:lnTo>
                  <a:lnTo>
                    <a:pt x="588931" y="200977"/>
                  </a:lnTo>
                  <a:lnTo>
                    <a:pt x="591502" y="179737"/>
                  </a:lnTo>
                  <a:lnTo>
                    <a:pt x="576072" y="164878"/>
                  </a:lnTo>
                  <a:lnTo>
                    <a:pt x="565880" y="142018"/>
                  </a:lnTo>
                  <a:lnTo>
                    <a:pt x="554641" y="127730"/>
                  </a:lnTo>
                  <a:lnTo>
                    <a:pt x="565309" y="111728"/>
                  </a:lnTo>
                  <a:lnTo>
                    <a:pt x="589312" y="127635"/>
                  </a:lnTo>
                  <a:lnTo>
                    <a:pt x="587121" y="110109"/>
                  </a:lnTo>
                  <a:lnTo>
                    <a:pt x="575881" y="95821"/>
                  </a:lnTo>
                  <a:lnTo>
                    <a:pt x="565213" y="77248"/>
                  </a:lnTo>
                  <a:lnTo>
                    <a:pt x="541211" y="61341"/>
                  </a:lnTo>
                  <a:lnTo>
                    <a:pt x="539019" y="43815"/>
                  </a:lnTo>
                  <a:lnTo>
                    <a:pt x="532638" y="25717"/>
                  </a:lnTo>
                  <a:lnTo>
                    <a:pt x="364331" y="22193"/>
                  </a:lnTo>
                  <a:lnTo>
                    <a:pt x="342424" y="23813"/>
                  </a:lnTo>
                  <a:lnTo>
                    <a:pt x="323755" y="0"/>
                  </a:lnTo>
                  <a:lnTo>
                    <a:pt x="300323" y="14383"/>
                  </a:lnTo>
                  <a:lnTo>
                    <a:pt x="289750" y="30290"/>
                  </a:lnTo>
                  <a:lnTo>
                    <a:pt x="265271" y="53150"/>
                  </a:lnTo>
                  <a:lnTo>
                    <a:pt x="250888" y="64294"/>
                  </a:lnTo>
                  <a:lnTo>
                    <a:pt x="236029" y="79724"/>
                  </a:lnTo>
                  <a:lnTo>
                    <a:pt x="225361" y="95726"/>
                  </a:lnTo>
                  <a:lnTo>
                    <a:pt x="205168" y="119063"/>
                  </a:lnTo>
                  <a:lnTo>
                    <a:pt x="180784" y="141923"/>
                  </a:lnTo>
                  <a:lnTo>
                    <a:pt x="209645" y="188690"/>
                  </a:lnTo>
                  <a:lnTo>
                    <a:pt x="190500" y="203549"/>
                  </a:lnTo>
                  <a:lnTo>
                    <a:pt x="162306" y="221647"/>
                  </a:lnTo>
                  <a:lnTo>
                    <a:pt x="151638" y="237554"/>
                  </a:lnTo>
                  <a:lnTo>
                    <a:pt x="129826" y="239173"/>
                  </a:lnTo>
                  <a:lnTo>
                    <a:pt x="111728" y="245554"/>
                  </a:lnTo>
                  <a:lnTo>
                    <a:pt x="86106" y="242411"/>
                  </a:lnTo>
                  <a:lnTo>
                    <a:pt x="70675" y="262128"/>
                  </a:lnTo>
                  <a:lnTo>
                    <a:pt x="52578" y="268510"/>
                  </a:lnTo>
                  <a:lnTo>
                    <a:pt x="54769" y="286036"/>
                  </a:lnTo>
                  <a:lnTo>
                    <a:pt x="28194" y="291370"/>
                  </a:lnTo>
                  <a:lnTo>
                    <a:pt x="30289" y="308896"/>
                  </a:lnTo>
                  <a:lnTo>
                    <a:pt x="476" y="305181"/>
                  </a:lnTo>
                  <a:lnTo>
                    <a:pt x="11144" y="323755"/>
                  </a:lnTo>
                  <a:lnTo>
                    <a:pt x="0" y="343948"/>
                  </a:lnTo>
                  <a:lnTo>
                    <a:pt x="6477" y="362045"/>
                  </a:lnTo>
                  <a:lnTo>
                    <a:pt x="48101" y="410337"/>
                  </a:lnTo>
                  <a:lnTo>
                    <a:pt x="104680" y="477679"/>
                  </a:lnTo>
                  <a:lnTo>
                    <a:pt x="115919" y="492062"/>
                  </a:lnTo>
                  <a:lnTo>
                    <a:pt x="115919" y="492062"/>
                  </a:lnTo>
                  <a:lnTo>
                    <a:pt x="115919" y="4920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9FA5E7E2-8404-779B-FA4F-12761819D55E}"/>
                </a:ext>
              </a:extLst>
            </p:cNvPr>
            <p:cNvSpPr/>
            <p:nvPr/>
          </p:nvSpPr>
          <p:spPr>
            <a:xfrm>
              <a:off x="6992338" y="1332152"/>
              <a:ext cx="904488" cy="1002010"/>
            </a:xfrm>
            <a:custGeom>
              <a:avLst/>
              <a:gdLst>
                <a:gd name="connsiteX0" fmla="*/ 213932 w 537114"/>
                <a:gd name="connsiteY0" fmla="*/ 593598 h 595026"/>
                <a:gd name="connsiteX1" fmla="*/ 244221 w 537114"/>
                <a:gd name="connsiteY1" fmla="*/ 593027 h 595026"/>
                <a:gd name="connsiteX2" fmla="*/ 274511 w 537114"/>
                <a:gd name="connsiteY2" fmla="*/ 592360 h 595026"/>
                <a:gd name="connsiteX3" fmla="*/ 295846 w 537114"/>
                <a:gd name="connsiteY3" fmla="*/ 595027 h 595026"/>
                <a:gd name="connsiteX4" fmla="*/ 315468 w 537114"/>
                <a:gd name="connsiteY4" fmla="*/ 575786 h 595026"/>
                <a:gd name="connsiteX5" fmla="*/ 330327 w 537114"/>
                <a:gd name="connsiteY5" fmla="*/ 560356 h 595026"/>
                <a:gd name="connsiteX6" fmla="*/ 340995 w 537114"/>
                <a:gd name="connsiteY6" fmla="*/ 544354 h 595026"/>
                <a:gd name="connsiteX7" fmla="*/ 363855 w 537114"/>
                <a:gd name="connsiteY7" fmla="*/ 534257 h 595026"/>
                <a:gd name="connsiteX8" fmla="*/ 391478 w 537114"/>
                <a:gd name="connsiteY8" fmla="*/ 520351 h 595026"/>
                <a:gd name="connsiteX9" fmla="*/ 402146 w 537114"/>
                <a:gd name="connsiteY9" fmla="*/ 504349 h 595026"/>
                <a:gd name="connsiteX10" fmla="*/ 420148 w 537114"/>
                <a:gd name="connsiteY10" fmla="*/ 497872 h 595026"/>
                <a:gd name="connsiteX11" fmla="*/ 440341 w 537114"/>
                <a:gd name="connsiteY11" fmla="*/ 474440 h 595026"/>
                <a:gd name="connsiteX12" fmla="*/ 459010 w 537114"/>
                <a:gd name="connsiteY12" fmla="*/ 463772 h 595026"/>
                <a:gd name="connsiteX13" fmla="*/ 482918 w 537114"/>
                <a:gd name="connsiteY13" fmla="*/ 479679 h 595026"/>
                <a:gd name="connsiteX14" fmla="*/ 497300 w 537114"/>
                <a:gd name="connsiteY14" fmla="*/ 468535 h 595026"/>
                <a:gd name="connsiteX15" fmla="*/ 507873 w 537114"/>
                <a:gd name="connsiteY15" fmla="*/ 452533 h 595026"/>
                <a:gd name="connsiteX16" fmla="*/ 522256 w 537114"/>
                <a:gd name="connsiteY16" fmla="*/ 441293 h 595026"/>
                <a:gd name="connsiteX17" fmla="*/ 537115 w 537114"/>
                <a:gd name="connsiteY17" fmla="*/ 425863 h 595026"/>
                <a:gd name="connsiteX18" fmla="*/ 535496 w 537114"/>
                <a:gd name="connsiteY18" fmla="*/ 404051 h 595026"/>
                <a:gd name="connsiteX19" fmla="*/ 517970 w 537114"/>
                <a:gd name="connsiteY19" fmla="*/ 406146 h 595026"/>
                <a:gd name="connsiteX20" fmla="*/ 512064 w 537114"/>
                <a:gd name="connsiteY20" fmla="*/ 383857 h 595026"/>
                <a:gd name="connsiteX21" fmla="*/ 510921 w 537114"/>
                <a:gd name="connsiteY21" fmla="*/ 357759 h 595026"/>
                <a:gd name="connsiteX22" fmla="*/ 518351 w 537114"/>
                <a:gd name="connsiteY22" fmla="*/ 332708 h 595026"/>
                <a:gd name="connsiteX23" fmla="*/ 507206 w 537114"/>
                <a:gd name="connsiteY23" fmla="*/ 318325 h 595026"/>
                <a:gd name="connsiteX24" fmla="*/ 509778 w 537114"/>
                <a:gd name="connsiteY24" fmla="*/ 296990 h 595026"/>
                <a:gd name="connsiteX25" fmla="*/ 511874 w 537114"/>
                <a:gd name="connsiteY25" fmla="*/ 279940 h 595026"/>
                <a:gd name="connsiteX26" fmla="*/ 525780 w 537114"/>
                <a:gd name="connsiteY26" fmla="*/ 273082 h 595026"/>
                <a:gd name="connsiteX27" fmla="*/ 515112 w 537114"/>
                <a:gd name="connsiteY27" fmla="*/ 254413 h 595026"/>
                <a:gd name="connsiteX28" fmla="*/ 508635 w 537114"/>
                <a:gd name="connsiteY28" fmla="*/ 236315 h 595026"/>
                <a:gd name="connsiteX29" fmla="*/ 502730 w 537114"/>
                <a:gd name="connsiteY29" fmla="*/ 213931 h 595026"/>
                <a:gd name="connsiteX30" fmla="*/ 482061 w 537114"/>
                <a:gd name="connsiteY30" fmla="*/ 207073 h 595026"/>
                <a:gd name="connsiteX31" fmla="*/ 479870 w 537114"/>
                <a:gd name="connsiteY31" fmla="*/ 189548 h 595026"/>
                <a:gd name="connsiteX32" fmla="*/ 469678 w 537114"/>
                <a:gd name="connsiteY32" fmla="*/ 166592 h 595026"/>
                <a:gd name="connsiteX33" fmla="*/ 453771 w 537114"/>
                <a:gd name="connsiteY33" fmla="*/ 156019 h 595026"/>
                <a:gd name="connsiteX34" fmla="*/ 437198 w 537114"/>
                <a:gd name="connsiteY34" fmla="*/ 149638 h 595026"/>
                <a:gd name="connsiteX35" fmla="*/ 419195 w 537114"/>
                <a:gd name="connsiteY35" fmla="*/ 156115 h 595026"/>
                <a:gd name="connsiteX36" fmla="*/ 397859 w 537114"/>
                <a:gd name="connsiteY36" fmla="*/ 153448 h 595026"/>
                <a:gd name="connsiteX37" fmla="*/ 399955 w 537114"/>
                <a:gd name="connsiteY37" fmla="*/ 136398 h 595026"/>
                <a:gd name="connsiteX38" fmla="*/ 374428 w 537114"/>
                <a:gd name="connsiteY38" fmla="*/ 133255 h 595026"/>
                <a:gd name="connsiteX39" fmla="*/ 360617 w 537114"/>
                <a:gd name="connsiteY39" fmla="*/ 140208 h 595026"/>
                <a:gd name="connsiteX40" fmla="*/ 338804 w 537114"/>
                <a:gd name="connsiteY40" fmla="*/ 141827 h 595026"/>
                <a:gd name="connsiteX41" fmla="*/ 316992 w 537114"/>
                <a:gd name="connsiteY41" fmla="*/ 143446 h 595026"/>
                <a:gd name="connsiteX42" fmla="*/ 300514 w 537114"/>
                <a:gd name="connsiteY42" fmla="*/ 137065 h 595026"/>
                <a:gd name="connsiteX43" fmla="*/ 280226 w 537114"/>
                <a:gd name="connsiteY43" fmla="*/ 125921 h 595026"/>
                <a:gd name="connsiteX44" fmla="*/ 274415 w 537114"/>
                <a:gd name="connsiteY44" fmla="*/ 103632 h 595026"/>
                <a:gd name="connsiteX45" fmla="*/ 207740 w 537114"/>
                <a:gd name="connsiteY45" fmla="*/ 47815 h 595026"/>
                <a:gd name="connsiteX46" fmla="*/ 183833 w 537114"/>
                <a:gd name="connsiteY46" fmla="*/ 31909 h 595026"/>
                <a:gd name="connsiteX47" fmla="*/ 135922 w 537114"/>
                <a:gd name="connsiteY47" fmla="*/ 0 h 595026"/>
                <a:gd name="connsiteX48" fmla="*/ 118301 w 537114"/>
                <a:gd name="connsiteY48" fmla="*/ 2191 h 595026"/>
                <a:gd name="connsiteX49" fmla="*/ 119920 w 537114"/>
                <a:gd name="connsiteY49" fmla="*/ 24003 h 595026"/>
                <a:gd name="connsiteX50" fmla="*/ 125349 w 537114"/>
                <a:gd name="connsiteY50" fmla="*/ 50578 h 595026"/>
                <a:gd name="connsiteX51" fmla="*/ 141256 w 537114"/>
                <a:gd name="connsiteY51" fmla="*/ 61246 h 595026"/>
                <a:gd name="connsiteX52" fmla="*/ 138113 w 537114"/>
                <a:gd name="connsiteY52" fmla="*/ 86773 h 595026"/>
                <a:gd name="connsiteX53" fmla="*/ 118968 w 537114"/>
                <a:gd name="connsiteY53" fmla="*/ 101727 h 595026"/>
                <a:gd name="connsiteX54" fmla="*/ 104680 w 537114"/>
                <a:gd name="connsiteY54" fmla="*/ 112967 h 595026"/>
                <a:gd name="connsiteX55" fmla="*/ 89821 w 537114"/>
                <a:gd name="connsiteY55" fmla="*/ 128397 h 595026"/>
                <a:gd name="connsiteX56" fmla="*/ 52007 w 537114"/>
                <a:gd name="connsiteY56" fmla="*/ 154019 h 595026"/>
                <a:gd name="connsiteX57" fmla="*/ 25432 w 537114"/>
                <a:gd name="connsiteY57" fmla="*/ 159353 h 595026"/>
                <a:gd name="connsiteX58" fmla="*/ 14288 w 537114"/>
                <a:gd name="connsiteY58" fmla="*/ 179642 h 595026"/>
                <a:gd name="connsiteX59" fmla="*/ 0 w 537114"/>
                <a:gd name="connsiteY59" fmla="*/ 190881 h 595026"/>
                <a:gd name="connsiteX60" fmla="*/ 10096 w 537114"/>
                <a:gd name="connsiteY60" fmla="*/ 213741 h 595026"/>
                <a:gd name="connsiteX61" fmla="*/ 12288 w 537114"/>
                <a:gd name="connsiteY61" fmla="*/ 231267 h 595026"/>
                <a:gd name="connsiteX62" fmla="*/ 36767 w 537114"/>
                <a:gd name="connsiteY62" fmla="*/ 277559 h 595026"/>
                <a:gd name="connsiteX63" fmla="*/ 52293 w 537114"/>
                <a:gd name="connsiteY63" fmla="*/ 292417 h 595026"/>
                <a:gd name="connsiteX64" fmla="*/ 59246 w 537114"/>
                <a:gd name="connsiteY64" fmla="*/ 340900 h 595026"/>
                <a:gd name="connsiteX65" fmla="*/ 65627 w 537114"/>
                <a:gd name="connsiteY65" fmla="*/ 358997 h 595026"/>
                <a:gd name="connsiteX66" fmla="*/ 78963 w 537114"/>
                <a:gd name="connsiteY66" fmla="*/ 390906 h 595026"/>
                <a:gd name="connsiteX67" fmla="*/ 94965 w 537114"/>
                <a:gd name="connsiteY67" fmla="*/ 401574 h 595026"/>
                <a:gd name="connsiteX68" fmla="*/ 106680 w 537114"/>
                <a:gd name="connsiteY68" fmla="*/ 411670 h 595026"/>
                <a:gd name="connsiteX69" fmla="*/ 116300 w 537114"/>
                <a:gd name="connsiteY69" fmla="*/ 438817 h 595026"/>
                <a:gd name="connsiteX70" fmla="*/ 131350 w 537114"/>
                <a:gd name="connsiteY70" fmla="*/ 527114 h 595026"/>
                <a:gd name="connsiteX71" fmla="*/ 132493 w 537114"/>
                <a:gd name="connsiteY71" fmla="*/ 587883 h 595026"/>
                <a:gd name="connsiteX72" fmla="*/ 148971 w 537114"/>
                <a:gd name="connsiteY72" fmla="*/ 594170 h 595026"/>
                <a:gd name="connsiteX73" fmla="*/ 180880 w 537114"/>
                <a:gd name="connsiteY73" fmla="*/ 580835 h 595026"/>
                <a:gd name="connsiteX74" fmla="*/ 205359 w 537114"/>
                <a:gd name="connsiteY74" fmla="*/ 592550 h 595026"/>
                <a:gd name="connsiteX75" fmla="*/ 213932 w 537114"/>
                <a:gd name="connsiteY75" fmla="*/ 593598 h 595026"/>
                <a:gd name="connsiteX76" fmla="*/ 213932 w 537114"/>
                <a:gd name="connsiteY76" fmla="*/ 593598 h 595026"/>
                <a:gd name="connsiteX77" fmla="*/ 213932 w 537114"/>
                <a:gd name="connsiteY77" fmla="*/ 593598 h 595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537114" h="595026">
                  <a:moveTo>
                    <a:pt x="213932" y="593598"/>
                  </a:moveTo>
                  <a:lnTo>
                    <a:pt x="244221" y="593027"/>
                  </a:lnTo>
                  <a:lnTo>
                    <a:pt x="274511" y="592360"/>
                  </a:lnTo>
                  <a:lnTo>
                    <a:pt x="295846" y="595027"/>
                  </a:lnTo>
                  <a:lnTo>
                    <a:pt x="315468" y="575786"/>
                  </a:lnTo>
                  <a:lnTo>
                    <a:pt x="330327" y="560356"/>
                  </a:lnTo>
                  <a:lnTo>
                    <a:pt x="340995" y="544354"/>
                  </a:lnTo>
                  <a:lnTo>
                    <a:pt x="363855" y="534257"/>
                  </a:lnTo>
                  <a:lnTo>
                    <a:pt x="391478" y="520351"/>
                  </a:lnTo>
                  <a:lnTo>
                    <a:pt x="402146" y="504349"/>
                  </a:lnTo>
                  <a:lnTo>
                    <a:pt x="420148" y="497872"/>
                  </a:lnTo>
                  <a:lnTo>
                    <a:pt x="440341" y="474440"/>
                  </a:lnTo>
                  <a:lnTo>
                    <a:pt x="459010" y="463772"/>
                  </a:lnTo>
                  <a:lnTo>
                    <a:pt x="482918" y="479679"/>
                  </a:lnTo>
                  <a:lnTo>
                    <a:pt x="497300" y="468535"/>
                  </a:lnTo>
                  <a:lnTo>
                    <a:pt x="507873" y="452533"/>
                  </a:lnTo>
                  <a:lnTo>
                    <a:pt x="522256" y="441293"/>
                  </a:lnTo>
                  <a:lnTo>
                    <a:pt x="537115" y="425863"/>
                  </a:lnTo>
                  <a:lnTo>
                    <a:pt x="535496" y="404051"/>
                  </a:lnTo>
                  <a:lnTo>
                    <a:pt x="517970" y="406146"/>
                  </a:lnTo>
                  <a:lnTo>
                    <a:pt x="512064" y="383857"/>
                  </a:lnTo>
                  <a:lnTo>
                    <a:pt x="510921" y="357759"/>
                  </a:lnTo>
                  <a:lnTo>
                    <a:pt x="518351" y="332708"/>
                  </a:lnTo>
                  <a:lnTo>
                    <a:pt x="507206" y="318325"/>
                  </a:lnTo>
                  <a:lnTo>
                    <a:pt x="509778" y="296990"/>
                  </a:lnTo>
                  <a:lnTo>
                    <a:pt x="511874" y="279940"/>
                  </a:lnTo>
                  <a:lnTo>
                    <a:pt x="525780" y="273082"/>
                  </a:lnTo>
                  <a:lnTo>
                    <a:pt x="515112" y="254413"/>
                  </a:lnTo>
                  <a:lnTo>
                    <a:pt x="508635" y="236315"/>
                  </a:lnTo>
                  <a:lnTo>
                    <a:pt x="502730" y="213931"/>
                  </a:lnTo>
                  <a:lnTo>
                    <a:pt x="482061" y="207073"/>
                  </a:lnTo>
                  <a:lnTo>
                    <a:pt x="479870" y="189548"/>
                  </a:lnTo>
                  <a:lnTo>
                    <a:pt x="469678" y="166592"/>
                  </a:lnTo>
                  <a:lnTo>
                    <a:pt x="453771" y="156019"/>
                  </a:lnTo>
                  <a:lnTo>
                    <a:pt x="437198" y="149638"/>
                  </a:lnTo>
                  <a:lnTo>
                    <a:pt x="419195" y="156115"/>
                  </a:lnTo>
                  <a:lnTo>
                    <a:pt x="397859" y="153448"/>
                  </a:lnTo>
                  <a:lnTo>
                    <a:pt x="399955" y="136398"/>
                  </a:lnTo>
                  <a:lnTo>
                    <a:pt x="374428" y="133255"/>
                  </a:lnTo>
                  <a:lnTo>
                    <a:pt x="360617" y="140208"/>
                  </a:lnTo>
                  <a:lnTo>
                    <a:pt x="338804" y="141827"/>
                  </a:lnTo>
                  <a:lnTo>
                    <a:pt x="316992" y="143446"/>
                  </a:lnTo>
                  <a:lnTo>
                    <a:pt x="300514" y="137065"/>
                  </a:lnTo>
                  <a:lnTo>
                    <a:pt x="280226" y="125921"/>
                  </a:lnTo>
                  <a:lnTo>
                    <a:pt x="274415" y="103632"/>
                  </a:lnTo>
                  <a:lnTo>
                    <a:pt x="207740" y="47815"/>
                  </a:lnTo>
                  <a:lnTo>
                    <a:pt x="183833" y="31909"/>
                  </a:lnTo>
                  <a:lnTo>
                    <a:pt x="135922" y="0"/>
                  </a:lnTo>
                  <a:lnTo>
                    <a:pt x="118301" y="2191"/>
                  </a:lnTo>
                  <a:lnTo>
                    <a:pt x="119920" y="24003"/>
                  </a:lnTo>
                  <a:lnTo>
                    <a:pt x="125349" y="50578"/>
                  </a:lnTo>
                  <a:lnTo>
                    <a:pt x="141256" y="61246"/>
                  </a:lnTo>
                  <a:lnTo>
                    <a:pt x="138113" y="86773"/>
                  </a:lnTo>
                  <a:lnTo>
                    <a:pt x="118968" y="101727"/>
                  </a:lnTo>
                  <a:lnTo>
                    <a:pt x="104680" y="112967"/>
                  </a:lnTo>
                  <a:lnTo>
                    <a:pt x="89821" y="128397"/>
                  </a:lnTo>
                  <a:lnTo>
                    <a:pt x="52007" y="154019"/>
                  </a:lnTo>
                  <a:lnTo>
                    <a:pt x="25432" y="159353"/>
                  </a:lnTo>
                  <a:lnTo>
                    <a:pt x="14288" y="179642"/>
                  </a:lnTo>
                  <a:lnTo>
                    <a:pt x="0" y="190881"/>
                  </a:lnTo>
                  <a:lnTo>
                    <a:pt x="10096" y="213741"/>
                  </a:lnTo>
                  <a:lnTo>
                    <a:pt x="12288" y="231267"/>
                  </a:lnTo>
                  <a:lnTo>
                    <a:pt x="36767" y="277559"/>
                  </a:lnTo>
                  <a:lnTo>
                    <a:pt x="52293" y="292417"/>
                  </a:lnTo>
                  <a:lnTo>
                    <a:pt x="59246" y="340900"/>
                  </a:lnTo>
                  <a:lnTo>
                    <a:pt x="65627" y="358997"/>
                  </a:lnTo>
                  <a:lnTo>
                    <a:pt x="78963" y="390906"/>
                  </a:lnTo>
                  <a:lnTo>
                    <a:pt x="94965" y="401574"/>
                  </a:lnTo>
                  <a:lnTo>
                    <a:pt x="106680" y="411670"/>
                  </a:lnTo>
                  <a:lnTo>
                    <a:pt x="116300" y="438817"/>
                  </a:lnTo>
                  <a:lnTo>
                    <a:pt x="131350" y="527114"/>
                  </a:lnTo>
                  <a:lnTo>
                    <a:pt x="132493" y="587883"/>
                  </a:lnTo>
                  <a:lnTo>
                    <a:pt x="148971" y="594170"/>
                  </a:lnTo>
                  <a:lnTo>
                    <a:pt x="180880" y="580835"/>
                  </a:lnTo>
                  <a:lnTo>
                    <a:pt x="205359" y="592550"/>
                  </a:lnTo>
                  <a:lnTo>
                    <a:pt x="213932" y="593598"/>
                  </a:lnTo>
                  <a:lnTo>
                    <a:pt x="213932" y="593598"/>
                  </a:lnTo>
                  <a:lnTo>
                    <a:pt x="213932" y="5935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7F72C293-A8FF-D8BF-26D7-4981825BB045}"/>
                </a:ext>
              </a:extLst>
            </p:cNvPr>
            <p:cNvSpPr/>
            <p:nvPr/>
          </p:nvSpPr>
          <p:spPr>
            <a:xfrm>
              <a:off x="8809336" y="65643"/>
              <a:ext cx="1422577" cy="498840"/>
            </a:xfrm>
            <a:custGeom>
              <a:avLst/>
              <a:gdLst>
                <a:gd name="connsiteX0" fmla="*/ 307848 w 844772"/>
                <a:gd name="connsiteY0" fmla="*/ 296228 h 296227"/>
                <a:gd name="connsiteX1" fmla="*/ 322707 w 844772"/>
                <a:gd name="connsiteY1" fmla="*/ 280702 h 296227"/>
                <a:gd name="connsiteX2" fmla="*/ 344043 w 844772"/>
                <a:gd name="connsiteY2" fmla="*/ 283274 h 296227"/>
                <a:gd name="connsiteX3" fmla="*/ 360997 w 844772"/>
                <a:gd name="connsiteY3" fmla="*/ 285369 h 296227"/>
                <a:gd name="connsiteX4" fmla="*/ 390810 w 844772"/>
                <a:gd name="connsiteY4" fmla="*/ 289084 h 296227"/>
                <a:gd name="connsiteX5" fmla="*/ 408908 w 844772"/>
                <a:gd name="connsiteY5" fmla="*/ 282607 h 296227"/>
                <a:gd name="connsiteX6" fmla="*/ 428149 w 844772"/>
                <a:gd name="connsiteY6" fmla="*/ 267557 h 296227"/>
                <a:gd name="connsiteX7" fmla="*/ 438245 w 844772"/>
                <a:gd name="connsiteY7" fmla="*/ 255746 h 296227"/>
                <a:gd name="connsiteX8" fmla="*/ 458438 w 844772"/>
                <a:gd name="connsiteY8" fmla="*/ 266986 h 296227"/>
                <a:gd name="connsiteX9" fmla="*/ 491490 w 844772"/>
                <a:gd name="connsiteY9" fmla="*/ 279749 h 296227"/>
                <a:gd name="connsiteX10" fmla="*/ 523970 w 844772"/>
                <a:gd name="connsiteY10" fmla="*/ 262033 h 296227"/>
                <a:gd name="connsiteX11" fmla="*/ 542544 w 844772"/>
                <a:gd name="connsiteY11" fmla="*/ 251269 h 296227"/>
                <a:gd name="connsiteX12" fmla="*/ 562737 w 844772"/>
                <a:gd name="connsiteY12" fmla="*/ 227647 h 296227"/>
                <a:gd name="connsiteX13" fmla="*/ 581406 w 844772"/>
                <a:gd name="connsiteY13" fmla="*/ 216884 h 296227"/>
                <a:gd name="connsiteX14" fmla="*/ 596265 w 844772"/>
                <a:gd name="connsiteY14" fmla="*/ 201263 h 296227"/>
                <a:gd name="connsiteX15" fmla="*/ 622363 w 844772"/>
                <a:gd name="connsiteY15" fmla="*/ 200120 h 296227"/>
                <a:gd name="connsiteX16" fmla="*/ 633032 w 844772"/>
                <a:gd name="connsiteY16" fmla="*/ 184118 h 296227"/>
                <a:gd name="connsiteX17" fmla="*/ 647891 w 844772"/>
                <a:gd name="connsiteY17" fmla="*/ 168497 h 296227"/>
                <a:gd name="connsiteX18" fmla="*/ 678752 w 844772"/>
                <a:gd name="connsiteY18" fmla="*/ 163640 h 296227"/>
                <a:gd name="connsiteX19" fmla="*/ 694182 w 844772"/>
                <a:gd name="connsiteY19" fmla="*/ 143732 h 296227"/>
                <a:gd name="connsiteX20" fmla="*/ 708565 w 844772"/>
                <a:gd name="connsiteY20" fmla="*/ 132493 h 296227"/>
                <a:gd name="connsiteX21" fmla="*/ 720280 w 844772"/>
                <a:gd name="connsiteY21" fmla="*/ 107823 h 296227"/>
                <a:gd name="connsiteX22" fmla="*/ 738854 w 844772"/>
                <a:gd name="connsiteY22" fmla="*/ 97060 h 296227"/>
                <a:gd name="connsiteX23" fmla="*/ 753809 w 844772"/>
                <a:gd name="connsiteY23" fmla="*/ 81534 h 296227"/>
                <a:gd name="connsiteX24" fmla="*/ 766000 w 844772"/>
                <a:gd name="connsiteY24" fmla="*/ 52578 h 296227"/>
                <a:gd name="connsiteX25" fmla="*/ 792575 w 844772"/>
                <a:gd name="connsiteY25" fmla="*/ 47149 h 296227"/>
                <a:gd name="connsiteX26" fmla="*/ 803243 w 844772"/>
                <a:gd name="connsiteY26" fmla="*/ 31051 h 296227"/>
                <a:gd name="connsiteX27" fmla="*/ 818102 w 844772"/>
                <a:gd name="connsiteY27" fmla="*/ 15430 h 296227"/>
                <a:gd name="connsiteX28" fmla="*/ 844772 w 844772"/>
                <a:gd name="connsiteY28" fmla="*/ 10001 h 296227"/>
                <a:gd name="connsiteX29" fmla="*/ 763810 w 844772"/>
                <a:gd name="connsiteY29" fmla="*/ 0 h 296227"/>
                <a:gd name="connsiteX30" fmla="*/ 746855 w 844772"/>
                <a:gd name="connsiteY30" fmla="*/ 32766 h 296227"/>
                <a:gd name="connsiteX31" fmla="*/ 590835 w 844772"/>
                <a:gd name="connsiteY31" fmla="*/ 35243 h 296227"/>
                <a:gd name="connsiteX32" fmla="*/ 538639 w 844772"/>
                <a:gd name="connsiteY32" fmla="*/ 37528 h 296227"/>
                <a:gd name="connsiteX33" fmla="*/ 443865 w 844772"/>
                <a:gd name="connsiteY33" fmla="*/ 34576 h 296227"/>
                <a:gd name="connsiteX34" fmla="*/ 422053 w 844772"/>
                <a:gd name="connsiteY34" fmla="*/ 36195 h 296227"/>
                <a:gd name="connsiteX35" fmla="*/ 391763 w 844772"/>
                <a:gd name="connsiteY35" fmla="*/ 36766 h 296227"/>
                <a:gd name="connsiteX36" fmla="*/ 222409 w 844772"/>
                <a:gd name="connsiteY36" fmla="*/ 42005 h 296227"/>
                <a:gd name="connsiteX37" fmla="*/ 83439 w 844772"/>
                <a:gd name="connsiteY37" fmla="*/ 46673 h 296227"/>
                <a:gd name="connsiteX38" fmla="*/ 89916 w 844772"/>
                <a:gd name="connsiteY38" fmla="*/ 64865 h 296227"/>
                <a:gd name="connsiteX39" fmla="*/ 71818 w 844772"/>
                <a:gd name="connsiteY39" fmla="*/ 71247 h 296227"/>
                <a:gd name="connsiteX40" fmla="*/ 77628 w 844772"/>
                <a:gd name="connsiteY40" fmla="*/ 93821 h 296227"/>
                <a:gd name="connsiteX41" fmla="*/ 80391 w 844772"/>
                <a:gd name="connsiteY41" fmla="*/ 142018 h 296227"/>
                <a:gd name="connsiteX42" fmla="*/ 66484 w 844772"/>
                <a:gd name="connsiteY42" fmla="*/ 148971 h 296227"/>
                <a:gd name="connsiteX43" fmla="*/ 68675 w 844772"/>
                <a:gd name="connsiteY43" fmla="*/ 166687 h 296227"/>
                <a:gd name="connsiteX44" fmla="*/ 44196 w 844772"/>
                <a:gd name="connsiteY44" fmla="*/ 189738 h 296227"/>
                <a:gd name="connsiteX45" fmla="*/ 6953 w 844772"/>
                <a:gd name="connsiteY45" fmla="*/ 211265 h 296227"/>
                <a:gd name="connsiteX46" fmla="*/ 0 w 844772"/>
                <a:gd name="connsiteY46" fmla="*/ 232124 h 296227"/>
                <a:gd name="connsiteX47" fmla="*/ 10668 w 844772"/>
                <a:gd name="connsiteY47" fmla="*/ 250889 h 296227"/>
                <a:gd name="connsiteX48" fmla="*/ 34100 w 844772"/>
                <a:gd name="connsiteY48" fmla="*/ 236315 h 296227"/>
                <a:gd name="connsiteX49" fmla="*/ 79915 w 844772"/>
                <a:gd name="connsiteY49" fmla="*/ 250698 h 296227"/>
                <a:gd name="connsiteX50" fmla="*/ 95917 w 844772"/>
                <a:gd name="connsiteY50" fmla="*/ 261366 h 296227"/>
                <a:gd name="connsiteX51" fmla="*/ 255556 w 844772"/>
                <a:gd name="connsiteY51" fmla="*/ 228886 h 296227"/>
                <a:gd name="connsiteX52" fmla="*/ 272605 w 844772"/>
                <a:gd name="connsiteY52" fmla="*/ 230981 h 296227"/>
                <a:gd name="connsiteX53" fmla="*/ 288607 w 844772"/>
                <a:gd name="connsiteY53" fmla="*/ 241649 h 296227"/>
                <a:gd name="connsiteX54" fmla="*/ 307753 w 844772"/>
                <a:gd name="connsiteY54" fmla="*/ 261461 h 296227"/>
                <a:gd name="connsiteX55" fmla="*/ 314706 w 844772"/>
                <a:gd name="connsiteY55" fmla="*/ 275368 h 296227"/>
                <a:gd name="connsiteX56" fmla="*/ 304038 w 844772"/>
                <a:gd name="connsiteY56" fmla="*/ 291465 h 296227"/>
                <a:gd name="connsiteX57" fmla="*/ 307848 w 844772"/>
                <a:gd name="connsiteY57" fmla="*/ 296228 h 296227"/>
                <a:gd name="connsiteX58" fmla="*/ 307848 w 844772"/>
                <a:gd name="connsiteY58" fmla="*/ 296228 h 296227"/>
                <a:gd name="connsiteX59" fmla="*/ 307848 w 844772"/>
                <a:gd name="connsiteY59" fmla="*/ 296228 h 29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44772" h="296227">
                  <a:moveTo>
                    <a:pt x="307848" y="296228"/>
                  </a:moveTo>
                  <a:lnTo>
                    <a:pt x="322707" y="280702"/>
                  </a:lnTo>
                  <a:lnTo>
                    <a:pt x="344043" y="283274"/>
                  </a:lnTo>
                  <a:lnTo>
                    <a:pt x="360997" y="285369"/>
                  </a:lnTo>
                  <a:lnTo>
                    <a:pt x="390810" y="289084"/>
                  </a:lnTo>
                  <a:lnTo>
                    <a:pt x="408908" y="282607"/>
                  </a:lnTo>
                  <a:lnTo>
                    <a:pt x="428149" y="267557"/>
                  </a:lnTo>
                  <a:lnTo>
                    <a:pt x="438245" y="255746"/>
                  </a:lnTo>
                  <a:lnTo>
                    <a:pt x="458438" y="266986"/>
                  </a:lnTo>
                  <a:lnTo>
                    <a:pt x="491490" y="279749"/>
                  </a:lnTo>
                  <a:lnTo>
                    <a:pt x="523970" y="262033"/>
                  </a:lnTo>
                  <a:lnTo>
                    <a:pt x="542544" y="251269"/>
                  </a:lnTo>
                  <a:lnTo>
                    <a:pt x="562737" y="227647"/>
                  </a:lnTo>
                  <a:lnTo>
                    <a:pt x="581406" y="216884"/>
                  </a:lnTo>
                  <a:lnTo>
                    <a:pt x="596265" y="201263"/>
                  </a:lnTo>
                  <a:lnTo>
                    <a:pt x="622363" y="200120"/>
                  </a:lnTo>
                  <a:lnTo>
                    <a:pt x="633032" y="184118"/>
                  </a:lnTo>
                  <a:lnTo>
                    <a:pt x="647891" y="168497"/>
                  </a:lnTo>
                  <a:lnTo>
                    <a:pt x="678752" y="163640"/>
                  </a:lnTo>
                  <a:lnTo>
                    <a:pt x="694182" y="143732"/>
                  </a:lnTo>
                  <a:lnTo>
                    <a:pt x="708565" y="132493"/>
                  </a:lnTo>
                  <a:lnTo>
                    <a:pt x="720280" y="107823"/>
                  </a:lnTo>
                  <a:lnTo>
                    <a:pt x="738854" y="97060"/>
                  </a:lnTo>
                  <a:lnTo>
                    <a:pt x="753809" y="81534"/>
                  </a:lnTo>
                  <a:lnTo>
                    <a:pt x="766000" y="52578"/>
                  </a:lnTo>
                  <a:lnTo>
                    <a:pt x="792575" y="47149"/>
                  </a:lnTo>
                  <a:lnTo>
                    <a:pt x="803243" y="31051"/>
                  </a:lnTo>
                  <a:lnTo>
                    <a:pt x="818102" y="15430"/>
                  </a:lnTo>
                  <a:lnTo>
                    <a:pt x="844772" y="10001"/>
                  </a:lnTo>
                  <a:lnTo>
                    <a:pt x="763810" y="0"/>
                  </a:lnTo>
                  <a:lnTo>
                    <a:pt x="746855" y="32766"/>
                  </a:lnTo>
                  <a:lnTo>
                    <a:pt x="590835" y="35243"/>
                  </a:lnTo>
                  <a:lnTo>
                    <a:pt x="538639" y="37528"/>
                  </a:lnTo>
                  <a:lnTo>
                    <a:pt x="443865" y="34576"/>
                  </a:lnTo>
                  <a:lnTo>
                    <a:pt x="422053" y="36195"/>
                  </a:lnTo>
                  <a:lnTo>
                    <a:pt x="391763" y="36766"/>
                  </a:lnTo>
                  <a:lnTo>
                    <a:pt x="222409" y="42005"/>
                  </a:lnTo>
                  <a:lnTo>
                    <a:pt x="83439" y="46673"/>
                  </a:lnTo>
                  <a:lnTo>
                    <a:pt x="89916" y="64865"/>
                  </a:lnTo>
                  <a:lnTo>
                    <a:pt x="71818" y="71247"/>
                  </a:lnTo>
                  <a:lnTo>
                    <a:pt x="77628" y="93821"/>
                  </a:lnTo>
                  <a:lnTo>
                    <a:pt x="80391" y="142018"/>
                  </a:lnTo>
                  <a:lnTo>
                    <a:pt x="66484" y="148971"/>
                  </a:lnTo>
                  <a:lnTo>
                    <a:pt x="68675" y="166687"/>
                  </a:lnTo>
                  <a:lnTo>
                    <a:pt x="44196" y="189738"/>
                  </a:lnTo>
                  <a:lnTo>
                    <a:pt x="6953" y="211265"/>
                  </a:lnTo>
                  <a:lnTo>
                    <a:pt x="0" y="232124"/>
                  </a:lnTo>
                  <a:lnTo>
                    <a:pt x="10668" y="250889"/>
                  </a:lnTo>
                  <a:lnTo>
                    <a:pt x="34100" y="236315"/>
                  </a:lnTo>
                  <a:lnTo>
                    <a:pt x="79915" y="250698"/>
                  </a:lnTo>
                  <a:lnTo>
                    <a:pt x="95917" y="261366"/>
                  </a:lnTo>
                  <a:lnTo>
                    <a:pt x="255556" y="228886"/>
                  </a:lnTo>
                  <a:lnTo>
                    <a:pt x="272605" y="230981"/>
                  </a:lnTo>
                  <a:lnTo>
                    <a:pt x="288607" y="241649"/>
                  </a:lnTo>
                  <a:lnTo>
                    <a:pt x="307753" y="261461"/>
                  </a:lnTo>
                  <a:lnTo>
                    <a:pt x="314706" y="275368"/>
                  </a:lnTo>
                  <a:lnTo>
                    <a:pt x="304038" y="291465"/>
                  </a:lnTo>
                  <a:lnTo>
                    <a:pt x="307848" y="296228"/>
                  </a:lnTo>
                  <a:lnTo>
                    <a:pt x="307848" y="296228"/>
                  </a:lnTo>
                  <a:lnTo>
                    <a:pt x="307848" y="29622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29E3E4D-C6A6-EDF0-C30C-C83010680C4E}"/>
                </a:ext>
              </a:extLst>
            </p:cNvPr>
            <p:cNvSpPr/>
            <p:nvPr/>
          </p:nvSpPr>
          <p:spPr>
            <a:xfrm>
              <a:off x="8959308" y="838603"/>
              <a:ext cx="651539" cy="653464"/>
            </a:xfrm>
            <a:custGeom>
              <a:avLst/>
              <a:gdLst>
                <a:gd name="connsiteX0" fmla="*/ 58579 w 386905"/>
                <a:gd name="connsiteY0" fmla="*/ 388049 h 388048"/>
                <a:gd name="connsiteX1" fmla="*/ 69247 w 386905"/>
                <a:gd name="connsiteY1" fmla="*/ 372047 h 388048"/>
                <a:gd name="connsiteX2" fmla="*/ 83058 w 386905"/>
                <a:gd name="connsiteY2" fmla="*/ 364998 h 388048"/>
                <a:gd name="connsiteX3" fmla="*/ 105442 w 386905"/>
                <a:gd name="connsiteY3" fmla="*/ 359093 h 388048"/>
                <a:gd name="connsiteX4" fmla="*/ 120301 w 386905"/>
                <a:gd name="connsiteY4" fmla="*/ 343662 h 388048"/>
                <a:gd name="connsiteX5" fmla="*/ 130969 w 386905"/>
                <a:gd name="connsiteY5" fmla="*/ 327565 h 388048"/>
                <a:gd name="connsiteX6" fmla="*/ 149543 w 386905"/>
                <a:gd name="connsiteY6" fmla="*/ 316897 h 388048"/>
                <a:gd name="connsiteX7" fmla="*/ 170879 w 386905"/>
                <a:gd name="connsiteY7" fmla="*/ 284797 h 388048"/>
                <a:gd name="connsiteX8" fmla="*/ 188405 w 386905"/>
                <a:gd name="connsiteY8" fmla="*/ 247936 h 388048"/>
                <a:gd name="connsiteX9" fmla="*/ 200025 w 386905"/>
                <a:gd name="connsiteY9" fmla="*/ 223361 h 388048"/>
                <a:gd name="connsiteX10" fmla="*/ 214408 w 386905"/>
                <a:gd name="connsiteY10" fmla="*/ 212122 h 388048"/>
                <a:gd name="connsiteX11" fmla="*/ 233553 w 386905"/>
                <a:gd name="connsiteY11" fmla="*/ 197072 h 388048"/>
                <a:gd name="connsiteX12" fmla="*/ 252699 w 386905"/>
                <a:gd name="connsiteY12" fmla="*/ 182118 h 388048"/>
                <a:gd name="connsiteX13" fmla="*/ 274606 w 386905"/>
                <a:gd name="connsiteY13" fmla="*/ 180499 h 388048"/>
                <a:gd name="connsiteX14" fmla="*/ 293180 w 386905"/>
                <a:gd name="connsiteY14" fmla="*/ 169736 h 388048"/>
                <a:gd name="connsiteX15" fmla="*/ 307563 w 386905"/>
                <a:gd name="connsiteY15" fmla="*/ 158496 h 388048"/>
                <a:gd name="connsiteX16" fmla="*/ 324612 w 386905"/>
                <a:gd name="connsiteY16" fmla="*/ 160687 h 388048"/>
                <a:gd name="connsiteX17" fmla="*/ 341662 w 386905"/>
                <a:gd name="connsiteY17" fmla="*/ 162782 h 388048"/>
                <a:gd name="connsiteX18" fmla="*/ 359759 w 386905"/>
                <a:gd name="connsiteY18" fmla="*/ 156305 h 388048"/>
                <a:gd name="connsiteX19" fmla="*/ 374142 w 386905"/>
                <a:gd name="connsiteY19" fmla="*/ 145066 h 388048"/>
                <a:gd name="connsiteX20" fmla="*/ 384715 w 386905"/>
                <a:gd name="connsiteY20" fmla="*/ 129064 h 388048"/>
                <a:gd name="connsiteX21" fmla="*/ 386905 w 386905"/>
                <a:gd name="connsiteY21" fmla="*/ 111919 h 388048"/>
                <a:gd name="connsiteX22" fmla="*/ 380429 w 386905"/>
                <a:gd name="connsiteY22" fmla="*/ 93821 h 388048"/>
                <a:gd name="connsiteX23" fmla="*/ 369761 w 386905"/>
                <a:gd name="connsiteY23" fmla="*/ 75152 h 388048"/>
                <a:gd name="connsiteX24" fmla="*/ 358045 w 386905"/>
                <a:gd name="connsiteY24" fmla="*/ 65056 h 388048"/>
                <a:gd name="connsiteX25" fmla="*/ 340995 w 386905"/>
                <a:gd name="connsiteY25" fmla="*/ 62960 h 388048"/>
                <a:gd name="connsiteX26" fmla="*/ 347949 w 386905"/>
                <a:gd name="connsiteY26" fmla="*/ 42101 h 388048"/>
                <a:gd name="connsiteX27" fmla="*/ 341472 w 386905"/>
                <a:gd name="connsiteY27" fmla="*/ 23908 h 388048"/>
                <a:gd name="connsiteX28" fmla="*/ 321755 w 386905"/>
                <a:gd name="connsiteY28" fmla="*/ 8477 h 388048"/>
                <a:gd name="connsiteX29" fmla="*/ 288227 w 386905"/>
                <a:gd name="connsiteY29" fmla="*/ 0 h 388048"/>
                <a:gd name="connsiteX30" fmla="*/ 274320 w 386905"/>
                <a:gd name="connsiteY30" fmla="*/ 6953 h 388048"/>
                <a:gd name="connsiteX31" fmla="*/ 256223 w 386905"/>
                <a:gd name="connsiteY31" fmla="*/ 13430 h 388048"/>
                <a:gd name="connsiteX32" fmla="*/ 249364 w 386905"/>
                <a:gd name="connsiteY32" fmla="*/ 34290 h 388048"/>
                <a:gd name="connsiteX33" fmla="*/ 242983 w 386905"/>
                <a:gd name="connsiteY33" fmla="*/ 50864 h 388048"/>
                <a:gd name="connsiteX34" fmla="*/ 232315 w 386905"/>
                <a:gd name="connsiteY34" fmla="*/ 66866 h 388048"/>
                <a:gd name="connsiteX35" fmla="*/ 214217 w 386905"/>
                <a:gd name="connsiteY35" fmla="*/ 73247 h 388048"/>
                <a:gd name="connsiteX36" fmla="*/ 199358 w 386905"/>
                <a:gd name="connsiteY36" fmla="*/ 88773 h 388048"/>
                <a:gd name="connsiteX37" fmla="*/ 192977 w 386905"/>
                <a:gd name="connsiteY37" fmla="*/ 105347 h 388048"/>
                <a:gd name="connsiteX38" fmla="*/ 182404 w 386905"/>
                <a:gd name="connsiteY38" fmla="*/ 121444 h 388048"/>
                <a:gd name="connsiteX39" fmla="*/ 120111 w 386905"/>
                <a:gd name="connsiteY39" fmla="*/ 135445 h 388048"/>
                <a:gd name="connsiteX40" fmla="*/ 84392 w 386905"/>
                <a:gd name="connsiteY40" fmla="*/ 144018 h 388048"/>
                <a:gd name="connsiteX41" fmla="*/ 50388 w 386905"/>
                <a:gd name="connsiteY41" fmla="*/ 174498 h 388048"/>
                <a:gd name="connsiteX42" fmla="*/ 15812 w 386905"/>
                <a:gd name="connsiteY42" fmla="*/ 209264 h 388048"/>
                <a:gd name="connsiteX43" fmla="*/ 34957 w 386905"/>
                <a:gd name="connsiteY43" fmla="*/ 228981 h 388048"/>
                <a:gd name="connsiteX44" fmla="*/ 11049 w 386905"/>
                <a:gd name="connsiteY44" fmla="*/ 282416 h 388048"/>
                <a:gd name="connsiteX45" fmla="*/ 13240 w 386905"/>
                <a:gd name="connsiteY45" fmla="*/ 300038 h 388048"/>
                <a:gd name="connsiteX46" fmla="*/ 7334 w 386905"/>
                <a:gd name="connsiteY46" fmla="*/ 312325 h 388048"/>
                <a:gd name="connsiteX47" fmla="*/ 0 w 386905"/>
                <a:gd name="connsiteY47" fmla="*/ 337471 h 388048"/>
                <a:gd name="connsiteX48" fmla="*/ 6382 w 386905"/>
                <a:gd name="connsiteY48" fmla="*/ 355568 h 388048"/>
                <a:gd name="connsiteX49" fmla="*/ 17050 w 386905"/>
                <a:gd name="connsiteY49" fmla="*/ 374237 h 388048"/>
                <a:gd name="connsiteX50" fmla="*/ 34576 w 386905"/>
                <a:gd name="connsiteY50" fmla="*/ 372047 h 388048"/>
                <a:gd name="connsiteX51" fmla="*/ 50578 w 386905"/>
                <a:gd name="connsiteY51" fmla="*/ 382714 h 388048"/>
                <a:gd name="connsiteX52" fmla="*/ 58579 w 386905"/>
                <a:gd name="connsiteY52" fmla="*/ 388049 h 388048"/>
                <a:gd name="connsiteX53" fmla="*/ 58579 w 386905"/>
                <a:gd name="connsiteY53" fmla="*/ 388049 h 388048"/>
                <a:gd name="connsiteX54" fmla="*/ 58579 w 386905"/>
                <a:gd name="connsiteY54" fmla="*/ 388049 h 38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86905" h="388048">
                  <a:moveTo>
                    <a:pt x="58579" y="388049"/>
                  </a:moveTo>
                  <a:lnTo>
                    <a:pt x="69247" y="372047"/>
                  </a:lnTo>
                  <a:lnTo>
                    <a:pt x="83058" y="364998"/>
                  </a:lnTo>
                  <a:lnTo>
                    <a:pt x="105442" y="359093"/>
                  </a:lnTo>
                  <a:lnTo>
                    <a:pt x="120301" y="343662"/>
                  </a:lnTo>
                  <a:lnTo>
                    <a:pt x="130969" y="327565"/>
                  </a:lnTo>
                  <a:lnTo>
                    <a:pt x="149543" y="316897"/>
                  </a:lnTo>
                  <a:lnTo>
                    <a:pt x="170879" y="284797"/>
                  </a:lnTo>
                  <a:lnTo>
                    <a:pt x="188405" y="247936"/>
                  </a:lnTo>
                  <a:lnTo>
                    <a:pt x="200025" y="223361"/>
                  </a:lnTo>
                  <a:lnTo>
                    <a:pt x="214408" y="212122"/>
                  </a:lnTo>
                  <a:lnTo>
                    <a:pt x="233553" y="197072"/>
                  </a:lnTo>
                  <a:lnTo>
                    <a:pt x="252699" y="182118"/>
                  </a:lnTo>
                  <a:lnTo>
                    <a:pt x="274606" y="180499"/>
                  </a:lnTo>
                  <a:lnTo>
                    <a:pt x="293180" y="169736"/>
                  </a:lnTo>
                  <a:lnTo>
                    <a:pt x="307563" y="158496"/>
                  </a:lnTo>
                  <a:lnTo>
                    <a:pt x="324612" y="160687"/>
                  </a:lnTo>
                  <a:lnTo>
                    <a:pt x="341662" y="162782"/>
                  </a:lnTo>
                  <a:lnTo>
                    <a:pt x="359759" y="156305"/>
                  </a:lnTo>
                  <a:lnTo>
                    <a:pt x="374142" y="145066"/>
                  </a:lnTo>
                  <a:lnTo>
                    <a:pt x="384715" y="129064"/>
                  </a:lnTo>
                  <a:lnTo>
                    <a:pt x="386905" y="111919"/>
                  </a:lnTo>
                  <a:lnTo>
                    <a:pt x="380429" y="93821"/>
                  </a:lnTo>
                  <a:lnTo>
                    <a:pt x="369761" y="75152"/>
                  </a:lnTo>
                  <a:lnTo>
                    <a:pt x="358045" y="65056"/>
                  </a:lnTo>
                  <a:lnTo>
                    <a:pt x="340995" y="62960"/>
                  </a:lnTo>
                  <a:lnTo>
                    <a:pt x="347949" y="42101"/>
                  </a:lnTo>
                  <a:lnTo>
                    <a:pt x="341472" y="23908"/>
                  </a:lnTo>
                  <a:lnTo>
                    <a:pt x="321755" y="8477"/>
                  </a:lnTo>
                  <a:lnTo>
                    <a:pt x="288227" y="0"/>
                  </a:lnTo>
                  <a:lnTo>
                    <a:pt x="274320" y="6953"/>
                  </a:lnTo>
                  <a:lnTo>
                    <a:pt x="256223" y="13430"/>
                  </a:lnTo>
                  <a:lnTo>
                    <a:pt x="249364" y="34290"/>
                  </a:lnTo>
                  <a:lnTo>
                    <a:pt x="242983" y="50864"/>
                  </a:lnTo>
                  <a:lnTo>
                    <a:pt x="232315" y="66866"/>
                  </a:lnTo>
                  <a:lnTo>
                    <a:pt x="214217" y="73247"/>
                  </a:lnTo>
                  <a:lnTo>
                    <a:pt x="199358" y="88773"/>
                  </a:lnTo>
                  <a:lnTo>
                    <a:pt x="192977" y="105347"/>
                  </a:lnTo>
                  <a:lnTo>
                    <a:pt x="182404" y="121444"/>
                  </a:lnTo>
                  <a:lnTo>
                    <a:pt x="120111" y="135445"/>
                  </a:lnTo>
                  <a:lnTo>
                    <a:pt x="84392" y="144018"/>
                  </a:lnTo>
                  <a:lnTo>
                    <a:pt x="50388" y="174498"/>
                  </a:lnTo>
                  <a:lnTo>
                    <a:pt x="15812" y="209264"/>
                  </a:lnTo>
                  <a:lnTo>
                    <a:pt x="34957" y="228981"/>
                  </a:lnTo>
                  <a:lnTo>
                    <a:pt x="11049" y="282416"/>
                  </a:lnTo>
                  <a:lnTo>
                    <a:pt x="13240" y="300038"/>
                  </a:lnTo>
                  <a:lnTo>
                    <a:pt x="7334" y="312325"/>
                  </a:lnTo>
                  <a:lnTo>
                    <a:pt x="0" y="337471"/>
                  </a:lnTo>
                  <a:lnTo>
                    <a:pt x="6382" y="355568"/>
                  </a:lnTo>
                  <a:lnTo>
                    <a:pt x="17050" y="374237"/>
                  </a:lnTo>
                  <a:lnTo>
                    <a:pt x="34576" y="372047"/>
                  </a:lnTo>
                  <a:lnTo>
                    <a:pt x="50578" y="382714"/>
                  </a:lnTo>
                  <a:lnTo>
                    <a:pt x="58579" y="388049"/>
                  </a:lnTo>
                  <a:lnTo>
                    <a:pt x="58579" y="388049"/>
                  </a:lnTo>
                  <a:lnTo>
                    <a:pt x="58579" y="38804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E3A2C0D-AB3F-AA2E-8ACE-83D53BF62F47}"/>
                </a:ext>
              </a:extLst>
            </p:cNvPr>
            <p:cNvSpPr/>
            <p:nvPr/>
          </p:nvSpPr>
          <p:spPr>
            <a:xfrm>
              <a:off x="6630800" y="495671"/>
              <a:ext cx="557385" cy="584012"/>
            </a:xfrm>
            <a:custGeom>
              <a:avLst/>
              <a:gdLst>
                <a:gd name="connsiteX0" fmla="*/ 100108 w 330993"/>
                <a:gd name="connsiteY0" fmla="*/ 346805 h 346805"/>
                <a:gd name="connsiteX1" fmla="*/ 157449 w 330993"/>
                <a:gd name="connsiteY1" fmla="*/ 336614 h 346805"/>
                <a:gd name="connsiteX2" fmla="*/ 183547 w 330993"/>
                <a:gd name="connsiteY2" fmla="*/ 335471 h 346805"/>
                <a:gd name="connsiteX3" fmla="*/ 243554 w 330993"/>
                <a:gd name="connsiteY3" fmla="*/ 338614 h 346805"/>
                <a:gd name="connsiteX4" fmla="*/ 273844 w 330993"/>
                <a:gd name="connsiteY4" fmla="*/ 338042 h 346805"/>
                <a:gd name="connsiteX5" fmla="*/ 288227 w 330993"/>
                <a:gd name="connsiteY5" fmla="*/ 326803 h 346805"/>
                <a:gd name="connsiteX6" fmla="*/ 276987 w 330993"/>
                <a:gd name="connsiteY6" fmla="*/ 312420 h 346805"/>
                <a:gd name="connsiteX7" fmla="*/ 283369 w 330993"/>
                <a:gd name="connsiteY7" fmla="*/ 295942 h 346805"/>
                <a:gd name="connsiteX8" fmla="*/ 301466 w 330993"/>
                <a:gd name="connsiteY8" fmla="*/ 289465 h 346805"/>
                <a:gd name="connsiteX9" fmla="*/ 310896 w 330993"/>
                <a:gd name="connsiteY9" fmla="*/ 247364 h 346805"/>
                <a:gd name="connsiteX10" fmla="*/ 305086 w 330993"/>
                <a:gd name="connsiteY10" fmla="*/ 225076 h 346805"/>
                <a:gd name="connsiteX11" fmla="*/ 299180 w 330993"/>
                <a:gd name="connsiteY11" fmla="*/ 202692 h 346805"/>
                <a:gd name="connsiteX12" fmla="*/ 313563 w 330993"/>
                <a:gd name="connsiteY12" fmla="*/ 191453 h 346805"/>
                <a:gd name="connsiteX13" fmla="*/ 316135 w 330993"/>
                <a:gd name="connsiteY13" fmla="*/ 170212 h 346805"/>
                <a:gd name="connsiteX14" fmla="*/ 324612 w 330993"/>
                <a:gd name="connsiteY14" fmla="*/ 136589 h 346805"/>
                <a:gd name="connsiteX15" fmla="*/ 330994 w 330993"/>
                <a:gd name="connsiteY15" fmla="*/ 120110 h 346805"/>
                <a:gd name="connsiteX16" fmla="*/ 320802 w 330993"/>
                <a:gd name="connsiteY16" fmla="*/ 97250 h 346805"/>
                <a:gd name="connsiteX17" fmla="*/ 304895 w 330993"/>
                <a:gd name="connsiteY17" fmla="*/ 86582 h 346805"/>
                <a:gd name="connsiteX18" fmla="*/ 294227 w 330993"/>
                <a:gd name="connsiteY18" fmla="*/ 102584 h 346805"/>
                <a:gd name="connsiteX19" fmla="*/ 279368 w 330993"/>
                <a:gd name="connsiteY19" fmla="*/ 118015 h 346805"/>
                <a:gd name="connsiteX20" fmla="*/ 263938 w 330993"/>
                <a:gd name="connsiteY20" fmla="*/ 103156 h 346805"/>
                <a:gd name="connsiteX21" fmla="*/ 257556 w 330993"/>
                <a:gd name="connsiteY21" fmla="*/ 85058 h 346805"/>
                <a:gd name="connsiteX22" fmla="*/ 250698 w 330993"/>
                <a:gd name="connsiteY22" fmla="*/ 71247 h 346805"/>
                <a:gd name="connsiteX23" fmla="*/ 243745 w 330993"/>
                <a:gd name="connsiteY23" fmla="*/ 57436 h 346805"/>
                <a:gd name="connsiteX24" fmla="*/ 228314 w 330993"/>
                <a:gd name="connsiteY24" fmla="*/ 42482 h 346805"/>
                <a:gd name="connsiteX25" fmla="*/ 212312 w 330993"/>
                <a:gd name="connsiteY25" fmla="*/ 31909 h 346805"/>
                <a:gd name="connsiteX26" fmla="*/ 205454 w 330993"/>
                <a:gd name="connsiteY26" fmla="*/ 18098 h 346805"/>
                <a:gd name="connsiteX27" fmla="*/ 198977 w 330993"/>
                <a:gd name="connsiteY27" fmla="*/ 0 h 346805"/>
                <a:gd name="connsiteX28" fmla="*/ 180404 w 330993"/>
                <a:gd name="connsiteY28" fmla="*/ 10668 h 346805"/>
                <a:gd name="connsiteX29" fmla="*/ 162877 w 330993"/>
                <a:gd name="connsiteY29" fmla="*/ 12859 h 346805"/>
                <a:gd name="connsiteX30" fmla="*/ 146399 w 330993"/>
                <a:gd name="connsiteY30" fmla="*/ 6477 h 346805"/>
                <a:gd name="connsiteX31" fmla="*/ 128874 w 330993"/>
                <a:gd name="connsiteY31" fmla="*/ 8573 h 346805"/>
                <a:gd name="connsiteX32" fmla="*/ 110300 w 330993"/>
                <a:gd name="connsiteY32" fmla="*/ 19336 h 346805"/>
                <a:gd name="connsiteX33" fmla="*/ 91726 w 330993"/>
                <a:gd name="connsiteY33" fmla="*/ 30004 h 346805"/>
                <a:gd name="connsiteX34" fmla="*/ 98107 w 330993"/>
                <a:gd name="connsiteY34" fmla="*/ 48101 h 346805"/>
                <a:gd name="connsiteX35" fmla="*/ 83248 w 330993"/>
                <a:gd name="connsiteY35" fmla="*/ 63532 h 346805"/>
                <a:gd name="connsiteX36" fmla="*/ 67342 w 330993"/>
                <a:gd name="connsiteY36" fmla="*/ 52959 h 346805"/>
                <a:gd name="connsiteX37" fmla="*/ 49244 w 330993"/>
                <a:gd name="connsiteY37" fmla="*/ 59341 h 346805"/>
                <a:gd name="connsiteX38" fmla="*/ 51340 w 330993"/>
                <a:gd name="connsiteY38" fmla="*/ 76962 h 346805"/>
                <a:gd name="connsiteX39" fmla="*/ 49244 w 330993"/>
                <a:gd name="connsiteY39" fmla="*/ 94012 h 346805"/>
                <a:gd name="connsiteX40" fmla="*/ 42958 w 330993"/>
                <a:gd name="connsiteY40" fmla="*/ 110490 h 346805"/>
                <a:gd name="connsiteX41" fmla="*/ 36005 w 330993"/>
                <a:gd name="connsiteY41" fmla="*/ 131255 h 346805"/>
                <a:gd name="connsiteX42" fmla="*/ 32861 w 330993"/>
                <a:gd name="connsiteY42" fmla="*/ 156877 h 346805"/>
                <a:gd name="connsiteX43" fmla="*/ 30766 w 330993"/>
                <a:gd name="connsiteY43" fmla="*/ 173927 h 346805"/>
                <a:gd name="connsiteX44" fmla="*/ 24384 w 330993"/>
                <a:gd name="connsiteY44" fmla="*/ 190405 h 346805"/>
                <a:gd name="connsiteX45" fmla="*/ 6858 w 330993"/>
                <a:gd name="connsiteY45" fmla="*/ 192596 h 346805"/>
                <a:gd name="connsiteX46" fmla="*/ 0 w 330993"/>
                <a:gd name="connsiteY46" fmla="*/ 213360 h 346805"/>
                <a:gd name="connsiteX47" fmla="*/ 11239 w 330993"/>
                <a:gd name="connsiteY47" fmla="*/ 227743 h 346805"/>
                <a:gd name="connsiteX48" fmla="*/ 17621 w 330993"/>
                <a:gd name="connsiteY48" fmla="*/ 245840 h 346805"/>
                <a:gd name="connsiteX49" fmla="*/ 28289 w 330993"/>
                <a:gd name="connsiteY49" fmla="*/ 264414 h 346805"/>
                <a:gd name="connsiteX50" fmla="*/ 38862 w 330993"/>
                <a:gd name="connsiteY50" fmla="*/ 283083 h 346805"/>
                <a:gd name="connsiteX51" fmla="*/ 57531 w 330993"/>
                <a:gd name="connsiteY51" fmla="*/ 306991 h 346805"/>
                <a:gd name="connsiteX52" fmla="*/ 80391 w 330993"/>
                <a:gd name="connsiteY52" fmla="*/ 331470 h 346805"/>
                <a:gd name="connsiteX53" fmla="*/ 101632 w 330993"/>
                <a:gd name="connsiteY53" fmla="*/ 334042 h 346805"/>
                <a:gd name="connsiteX54" fmla="*/ 100108 w 330993"/>
                <a:gd name="connsiteY54" fmla="*/ 346805 h 346805"/>
                <a:gd name="connsiteX55" fmla="*/ 100108 w 330993"/>
                <a:gd name="connsiteY55" fmla="*/ 346805 h 346805"/>
                <a:gd name="connsiteX56" fmla="*/ 100108 w 330993"/>
                <a:gd name="connsiteY56" fmla="*/ 346805 h 34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30993" h="346805">
                  <a:moveTo>
                    <a:pt x="100108" y="346805"/>
                  </a:moveTo>
                  <a:lnTo>
                    <a:pt x="157449" y="336614"/>
                  </a:lnTo>
                  <a:lnTo>
                    <a:pt x="183547" y="335471"/>
                  </a:lnTo>
                  <a:lnTo>
                    <a:pt x="243554" y="338614"/>
                  </a:lnTo>
                  <a:lnTo>
                    <a:pt x="273844" y="338042"/>
                  </a:lnTo>
                  <a:lnTo>
                    <a:pt x="288227" y="326803"/>
                  </a:lnTo>
                  <a:lnTo>
                    <a:pt x="276987" y="312420"/>
                  </a:lnTo>
                  <a:lnTo>
                    <a:pt x="283369" y="295942"/>
                  </a:lnTo>
                  <a:lnTo>
                    <a:pt x="301466" y="289465"/>
                  </a:lnTo>
                  <a:lnTo>
                    <a:pt x="310896" y="247364"/>
                  </a:lnTo>
                  <a:lnTo>
                    <a:pt x="305086" y="225076"/>
                  </a:lnTo>
                  <a:lnTo>
                    <a:pt x="299180" y="202692"/>
                  </a:lnTo>
                  <a:lnTo>
                    <a:pt x="313563" y="191453"/>
                  </a:lnTo>
                  <a:lnTo>
                    <a:pt x="316135" y="170212"/>
                  </a:lnTo>
                  <a:lnTo>
                    <a:pt x="324612" y="136589"/>
                  </a:lnTo>
                  <a:lnTo>
                    <a:pt x="330994" y="120110"/>
                  </a:lnTo>
                  <a:lnTo>
                    <a:pt x="320802" y="97250"/>
                  </a:lnTo>
                  <a:lnTo>
                    <a:pt x="304895" y="86582"/>
                  </a:lnTo>
                  <a:lnTo>
                    <a:pt x="294227" y="102584"/>
                  </a:lnTo>
                  <a:lnTo>
                    <a:pt x="279368" y="118015"/>
                  </a:lnTo>
                  <a:lnTo>
                    <a:pt x="263938" y="103156"/>
                  </a:lnTo>
                  <a:lnTo>
                    <a:pt x="257556" y="85058"/>
                  </a:lnTo>
                  <a:lnTo>
                    <a:pt x="250698" y="71247"/>
                  </a:lnTo>
                  <a:lnTo>
                    <a:pt x="243745" y="57436"/>
                  </a:lnTo>
                  <a:lnTo>
                    <a:pt x="228314" y="42482"/>
                  </a:lnTo>
                  <a:lnTo>
                    <a:pt x="212312" y="31909"/>
                  </a:lnTo>
                  <a:lnTo>
                    <a:pt x="205454" y="18098"/>
                  </a:lnTo>
                  <a:lnTo>
                    <a:pt x="198977" y="0"/>
                  </a:lnTo>
                  <a:lnTo>
                    <a:pt x="180404" y="10668"/>
                  </a:lnTo>
                  <a:lnTo>
                    <a:pt x="162877" y="12859"/>
                  </a:lnTo>
                  <a:lnTo>
                    <a:pt x="146399" y="6477"/>
                  </a:lnTo>
                  <a:lnTo>
                    <a:pt x="128874" y="8573"/>
                  </a:lnTo>
                  <a:lnTo>
                    <a:pt x="110300" y="19336"/>
                  </a:lnTo>
                  <a:lnTo>
                    <a:pt x="91726" y="30004"/>
                  </a:lnTo>
                  <a:lnTo>
                    <a:pt x="98107" y="48101"/>
                  </a:lnTo>
                  <a:lnTo>
                    <a:pt x="83248" y="63532"/>
                  </a:lnTo>
                  <a:lnTo>
                    <a:pt x="67342" y="52959"/>
                  </a:lnTo>
                  <a:lnTo>
                    <a:pt x="49244" y="59341"/>
                  </a:lnTo>
                  <a:lnTo>
                    <a:pt x="51340" y="76962"/>
                  </a:lnTo>
                  <a:lnTo>
                    <a:pt x="49244" y="94012"/>
                  </a:lnTo>
                  <a:lnTo>
                    <a:pt x="42958" y="110490"/>
                  </a:lnTo>
                  <a:lnTo>
                    <a:pt x="36005" y="131255"/>
                  </a:lnTo>
                  <a:lnTo>
                    <a:pt x="32861" y="156877"/>
                  </a:lnTo>
                  <a:lnTo>
                    <a:pt x="30766" y="173927"/>
                  </a:lnTo>
                  <a:lnTo>
                    <a:pt x="24384" y="190405"/>
                  </a:lnTo>
                  <a:lnTo>
                    <a:pt x="6858" y="192596"/>
                  </a:lnTo>
                  <a:lnTo>
                    <a:pt x="0" y="213360"/>
                  </a:lnTo>
                  <a:lnTo>
                    <a:pt x="11239" y="227743"/>
                  </a:lnTo>
                  <a:lnTo>
                    <a:pt x="17621" y="245840"/>
                  </a:lnTo>
                  <a:lnTo>
                    <a:pt x="28289" y="264414"/>
                  </a:lnTo>
                  <a:lnTo>
                    <a:pt x="38862" y="283083"/>
                  </a:lnTo>
                  <a:lnTo>
                    <a:pt x="57531" y="306991"/>
                  </a:lnTo>
                  <a:lnTo>
                    <a:pt x="80391" y="331470"/>
                  </a:lnTo>
                  <a:lnTo>
                    <a:pt x="101632" y="334042"/>
                  </a:lnTo>
                  <a:lnTo>
                    <a:pt x="100108" y="346805"/>
                  </a:lnTo>
                  <a:lnTo>
                    <a:pt x="100108" y="346805"/>
                  </a:lnTo>
                  <a:lnTo>
                    <a:pt x="100108" y="34680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A9BEAB99-D69B-47FF-B7CD-F7E17BA2EF95}"/>
                </a:ext>
              </a:extLst>
            </p:cNvPr>
            <p:cNvSpPr/>
            <p:nvPr/>
          </p:nvSpPr>
          <p:spPr>
            <a:xfrm>
              <a:off x="8808051" y="464233"/>
              <a:ext cx="656832" cy="726124"/>
            </a:xfrm>
            <a:custGeom>
              <a:avLst/>
              <a:gdLst>
                <a:gd name="connsiteX0" fmla="*/ 106585 w 390048"/>
                <a:gd name="connsiteY0" fmla="*/ 431197 h 431196"/>
                <a:gd name="connsiteX1" fmla="*/ 141065 w 390048"/>
                <a:gd name="connsiteY1" fmla="*/ 396526 h 431196"/>
                <a:gd name="connsiteX2" fmla="*/ 170688 w 390048"/>
                <a:gd name="connsiteY2" fmla="*/ 365569 h 431196"/>
                <a:gd name="connsiteX3" fmla="*/ 210503 w 390048"/>
                <a:gd name="connsiteY3" fmla="*/ 357569 h 431196"/>
                <a:gd name="connsiteX4" fmla="*/ 258223 w 390048"/>
                <a:gd name="connsiteY4" fmla="*/ 354806 h 431196"/>
                <a:gd name="connsiteX5" fmla="*/ 272605 w 390048"/>
                <a:gd name="connsiteY5" fmla="*/ 343567 h 431196"/>
                <a:gd name="connsiteX6" fmla="*/ 283655 w 390048"/>
                <a:gd name="connsiteY6" fmla="*/ 323374 h 431196"/>
                <a:gd name="connsiteX7" fmla="*/ 293751 w 390048"/>
                <a:gd name="connsiteY7" fmla="*/ 311658 h 431196"/>
                <a:gd name="connsiteX8" fmla="*/ 308610 w 390048"/>
                <a:gd name="connsiteY8" fmla="*/ 296228 h 431196"/>
                <a:gd name="connsiteX9" fmla="*/ 322898 w 390048"/>
                <a:gd name="connsiteY9" fmla="*/ 284988 h 431196"/>
                <a:gd name="connsiteX10" fmla="*/ 333470 w 390048"/>
                <a:gd name="connsiteY10" fmla="*/ 268986 h 431196"/>
                <a:gd name="connsiteX11" fmla="*/ 339852 w 390048"/>
                <a:gd name="connsiteY11" fmla="*/ 252508 h 431196"/>
                <a:gd name="connsiteX12" fmla="*/ 350997 w 390048"/>
                <a:gd name="connsiteY12" fmla="*/ 232315 h 431196"/>
                <a:gd name="connsiteX13" fmla="*/ 357283 w 390048"/>
                <a:gd name="connsiteY13" fmla="*/ 215837 h 431196"/>
                <a:gd name="connsiteX14" fmla="*/ 370523 w 390048"/>
                <a:gd name="connsiteY14" fmla="*/ 178499 h 431196"/>
                <a:gd name="connsiteX15" fmla="*/ 379000 w 390048"/>
                <a:gd name="connsiteY15" fmla="*/ 144971 h 431196"/>
                <a:gd name="connsiteX16" fmla="*/ 381571 w 390048"/>
                <a:gd name="connsiteY16" fmla="*/ 123730 h 431196"/>
                <a:gd name="connsiteX17" fmla="*/ 390049 w 390048"/>
                <a:gd name="connsiteY17" fmla="*/ 90202 h 431196"/>
                <a:gd name="connsiteX18" fmla="*/ 389001 w 390048"/>
                <a:gd name="connsiteY18" fmla="*/ 64103 h 431196"/>
                <a:gd name="connsiteX19" fmla="*/ 369284 w 390048"/>
                <a:gd name="connsiteY19" fmla="*/ 48768 h 431196"/>
                <a:gd name="connsiteX20" fmla="*/ 352330 w 390048"/>
                <a:gd name="connsiteY20" fmla="*/ 46673 h 431196"/>
                <a:gd name="connsiteX21" fmla="*/ 322612 w 390048"/>
                <a:gd name="connsiteY21" fmla="*/ 42958 h 431196"/>
                <a:gd name="connsiteX22" fmla="*/ 308324 w 390048"/>
                <a:gd name="connsiteY22" fmla="*/ 54197 h 431196"/>
                <a:gd name="connsiteX23" fmla="*/ 314134 w 390048"/>
                <a:gd name="connsiteY23" fmla="*/ 41910 h 431196"/>
                <a:gd name="connsiteX24" fmla="*/ 316230 w 390048"/>
                <a:gd name="connsiteY24" fmla="*/ 24860 h 431196"/>
                <a:gd name="connsiteX25" fmla="*/ 300324 w 390048"/>
                <a:gd name="connsiteY25" fmla="*/ 14288 h 431196"/>
                <a:gd name="connsiteX26" fmla="*/ 282226 w 390048"/>
                <a:gd name="connsiteY26" fmla="*/ 20669 h 431196"/>
                <a:gd name="connsiteX27" fmla="*/ 275844 w 390048"/>
                <a:gd name="connsiteY27" fmla="*/ 2667 h 431196"/>
                <a:gd name="connsiteX28" fmla="*/ 254603 w 390048"/>
                <a:gd name="connsiteY28" fmla="*/ 0 h 431196"/>
                <a:gd name="connsiteX29" fmla="*/ 189929 w 390048"/>
                <a:gd name="connsiteY29" fmla="*/ 667 h 431196"/>
                <a:gd name="connsiteX30" fmla="*/ 162878 w 390048"/>
                <a:gd name="connsiteY30" fmla="*/ 10287 h 431196"/>
                <a:gd name="connsiteX31" fmla="*/ 96584 w 390048"/>
                <a:gd name="connsiteY31" fmla="*/ 23717 h 431196"/>
                <a:gd name="connsiteX32" fmla="*/ 80582 w 390048"/>
                <a:gd name="connsiteY32" fmla="*/ 13145 h 431196"/>
                <a:gd name="connsiteX33" fmla="*/ 38195 w 390048"/>
                <a:gd name="connsiteY33" fmla="*/ 7906 h 431196"/>
                <a:gd name="connsiteX34" fmla="*/ 20669 w 390048"/>
                <a:gd name="connsiteY34" fmla="*/ 10001 h 431196"/>
                <a:gd name="connsiteX35" fmla="*/ 18574 w 390048"/>
                <a:gd name="connsiteY35" fmla="*/ 27051 h 431196"/>
                <a:gd name="connsiteX36" fmla="*/ 0 w 390048"/>
                <a:gd name="connsiteY36" fmla="*/ 37719 h 431196"/>
                <a:gd name="connsiteX37" fmla="*/ 65818 w 390048"/>
                <a:gd name="connsiteY37" fmla="*/ 28575 h 431196"/>
                <a:gd name="connsiteX38" fmla="*/ 65247 w 390048"/>
                <a:gd name="connsiteY38" fmla="*/ 67437 h 431196"/>
                <a:gd name="connsiteX39" fmla="*/ 65818 w 390048"/>
                <a:gd name="connsiteY39" fmla="*/ 97727 h 431196"/>
                <a:gd name="connsiteX40" fmla="*/ 64389 w 390048"/>
                <a:gd name="connsiteY40" fmla="*/ 179642 h 431196"/>
                <a:gd name="connsiteX41" fmla="*/ 61722 w 390048"/>
                <a:gd name="connsiteY41" fmla="*/ 200882 h 431196"/>
                <a:gd name="connsiteX42" fmla="*/ 58674 w 390048"/>
                <a:gd name="connsiteY42" fmla="*/ 260985 h 431196"/>
                <a:gd name="connsiteX43" fmla="*/ 59246 w 390048"/>
                <a:gd name="connsiteY43" fmla="*/ 291370 h 431196"/>
                <a:gd name="connsiteX44" fmla="*/ 55531 w 390048"/>
                <a:gd name="connsiteY44" fmla="*/ 321183 h 431196"/>
                <a:gd name="connsiteX45" fmla="*/ 58198 w 390048"/>
                <a:gd name="connsiteY45" fmla="*/ 368998 h 431196"/>
                <a:gd name="connsiteX46" fmla="*/ 80582 w 390048"/>
                <a:gd name="connsiteY46" fmla="*/ 397669 h 431196"/>
                <a:gd name="connsiteX47" fmla="*/ 106585 w 390048"/>
                <a:gd name="connsiteY47" fmla="*/ 431197 h 431196"/>
                <a:gd name="connsiteX48" fmla="*/ 106585 w 390048"/>
                <a:gd name="connsiteY48" fmla="*/ 431197 h 431196"/>
                <a:gd name="connsiteX49" fmla="*/ 106585 w 390048"/>
                <a:gd name="connsiteY49" fmla="*/ 431197 h 43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0048" h="431196">
                  <a:moveTo>
                    <a:pt x="106585" y="431197"/>
                  </a:moveTo>
                  <a:lnTo>
                    <a:pt x="141065" y="396526"/>
                  </a:lnTo>
                  <a:lnTo>
                    <a:pt x="170688" y="365569"/>
                  </a:lnTo>
                  <a:lnTo>
                    <a:pt x="210503" y="357569"/>
                  </a:lnTo>
                  <a:lnTo>
                    <a:pt x="258223" y="354806"/>
                  </a:lnTo>
                  <a:lnTo>
                    <a:pt x="272605" y="343567"/>
                  </a:lnTo>
                  <a:lnTo>
                    <a:pt x="283655" y="323374"/>
                  </a:lnTo>
                  <a:lnTo>
                    <a:pt x="293751" y="311658"/>
                  </a:lnTo>
                  <a:lnTo>
                    <a:pt x="308610" y="296228"/>
                  </a:lnTo>
                  <a:lnTo>
                    <a:pt x="322898" y="284988"/>
                  </a:lnTo>
                  <a:lnTo>
                    <a:pt x="333470" y="268986"/>
                  </a:lnTo>
                  <a:lnTo>
                    <a:pt x="339852" y="252508"/>
                  </a:lnTo>
                  <a:lnTo>
                    <a:pt x="350997" y="232315"/>
                  </a:lnTo>
                  <a:lnTo>
                    <a:pt x="357283" y="215837"/>
                  </a:lnTo>
                  <a:lnTo>
                    <a:pt x="370523" y="178499"/>
                  </a:lnTo>
                  <a:lnTo>
                    <a:pt x="379000" y="144971"/>
                  </a:lnTo>
                  <a:lnTo>
                    <a:pt x="381571" y="123730"/>
                  </a:lnTo>
                  <a:lnTo>
                    <a:pt x="390049" y="90202"/>
                  </a:lnTo>
                  <a:lnTo>
                    <a:pt x="389001" y="64103"/>
                  </a:lnTo>
                  <a:lnTo>
                    <a:pt x="369284" y="48768"/>
                  </a:lnTo>
                  <a:lnTo>
                    <a:pt x="352330" y="46673"/>
                  </a:lnTo>
                  <a:lnTo>
                    <a:pt x="322612" y="42958"/>
                  </a:lnTo>
                  <a:lnTo>
                    <a:pt x="308324" y="54197"/>
                  </a:lnTo>
                  <a:lnTo>
                    <a:pt x="314134" y="41910"/>
                  </a:lnTo>
                  <a:lnTo>
                    <a:pt x="316230" y="24860"/>
                  </a:lnTo>
                  <a:lnTo>
                    <a:pt x="300324" y="14288"/>
                  </a:lnTo>
                  <a:lnTo>
                    <a:pt x="282226" y="20669"/>
                  </a:lnTo>
                  <a:lnTo>
                    <a:pt x="275844" y="2667"/>
                  </a:lnTo>
                  <a:lnTo>
                    <a:pt x="254603" y="0"/>
                  </a:lnTo>
                  <a:lnTo>
                    <a:pt x="189929" y="667"/>
                  </a:lnTo>
                  <a:lnTo>
                    <a:pt x="162878" y="10287"/>
                  </a:lnTo>
                  <a:lnTo>
                    <a:pt x="96584" y="23717"/>
                  </a:lnTo>
                  <a:lnTo>
                    <a:pt x="80582" y="13145"/>
                  </a:lnTo>
                  <a:lnTo>
                    <a:pt x="38195" y="7906"/>
                  </a:lnTo>
                  <a:lnTo>
                    <a:pt x="20669" y="10001"/>
                  </a:lnTo>
                  <a:lnTo>
                    <a:pt x="18574" y="27051"/>
                  </a:lnTo>
                  <a:lnTo>
                    <a:pt x="0" y="37719"/>
                  </a:lnTo>
                  <a:lnTo>
                    <a:pt x="65818" y="28575"/>
                  </a:lnTo>
                  <a:lnTo>
                    <a:pt x="65247" y="67437"/>
                  </a:lnTo>
                  <a:lnTo>
                    <a:pt x="65818" y="97727"/>
                  </a:lnTo>
                  <a:lnTo>
                    <a:pt x="64389" y="179642"/>
                  </a:lnTo>
                  <a:lnTo>
                    <a:pt x="61722" y="200882"/>
                  </a:lnTo>
                  <a:lnTo>
                    <a:pt x="58674" y="260985"/>
                  </a:lnTo>
                  <a:lnTo>
                    <a:pt x="59246" y="291370"/>
                  </a:lnTo>
                  <a:lnTo>
                    <a:pt x="55531" y="321183"/>
                  </a:lnTo>
                  <a:lnTo>
                    <a:pt x="58198" y="368998"/>
                  </a:lnTo>
                  <a:lnTo>
                    <a:pt x="80582" y="397669"/>
                  </a:lnTo>
                  <a:lnTo>
                    <a:pt x="106585" y="431197"/>
                  </a:lnTo>
                  <a:lnTo>
                    <a:pt x="106585" y="431197"/>
                  </a:lnTo>
                  <a:lnTo>
                    <a:pt x="106585" y="43119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01F4C32D-DC6D-FF70-61D3-F8F3FAC5A76C}"/>
                </a:ext>
              </a:extLst>
            </p:cNvPr>
            <p:cNvSpPr/>
            <p:nvPr/>
          </p:nvSpPr>
          <p:spPr>
            <a:xfrm>
              <a:off x="7511067" y="150493"/>
              <a:ext cx="1041789" cy="440614"/>
            </a:xfrm>
            <a:custGeom>
              <a:avLst/>
              <a:gdLst>
                <a:gd name="connsiteX0" fmla="*/ 171545 w 618648"/>
                <a:gd name="connsiteY0" fmla="*/ 261652 h 261651"/>
                <a:gd name="connsiteX1" fmla="*/ 189643 w 618648"/>
                <a:gd name="connsiteY1" fmla="*/ 255270 h 261651"/>
                <a:gd name="connsiteX2" fmla="*/ 221075 w 618648"/>
                <a:gd name="connsiteY2" fmla="*/ 246221 h 261651"/>
                <a:gd name="connsiteX3" fmla="*/ 239173 w 618648"/>
                <a:gd name="connsiteY3" fmla="*/ 239839 h 261651"/>
                <a:gd name="connsiteX4" fmla="*/ 257746 w 618648"/>
                <a:gd name="connsiteY4" fmla="*/ 229172 h 261651"/>
                <a:gd name="connsiteX5" fmla="*/ 272129 w 618648"/>
                <a:gd name="connsiteY5" fmla="*/ 218027 h 261651"/>
                <a:gd name="connsiteX6" fmla="*/ 266224 w 618648"/>
                <a:gd name="connsiteY6" fmla="*/ 195739 h 261651"/>
                <a:gd name="connsiteX7" fmla="*/ 280607 w 618648"/>
                <a:gd name="connsiteY7" fmla="*/ 184499 h 261651"/>
                <a:gd name="connsiteX8" fmla="*/ 303466 w 618648"/>
                <a:gd name="connsiteY8" fmla="*/ 174403 h 261651"/>
                <a:gd name="connsiteX9" fmla="*/ 310419 w 618648"/>
                <a:gd name="connsiteY9" fmla="*/ 153734 h 261651"/>
                <a:gd name="connsiteX10" fmla="*/ 320993 w 618648"/>
                <a:gd name="connsiteY10" fmla="*/ 137731 h 261651"/>
                <a:gd name="connsiteX11" fmla="*/ 340709 w 618648"/>
                <a:gd name="connsiteY11" fmla="*/ 118586 h 261651"/>
                <a:gd name="connsiteX12" fmla="*/ 351282 w 618648"/>
                <a:gd name="connsiteY12" fmla="*/ 102680 h 261651"/>
                <a:gd name="connsiteX13" fmla="*/ 369379 w 618648"/>
                <a:gd name="connsiteY13" fmla="*/ 96298 h 261651"/>
                <a:gd name="connsiteX14" fmla="*/ 412528 w 618648"/>
                <a:gd name="connsiteY14" fmla="*/ 62770 h 261651"/>
                <a:gd name="connsiteX15" fmla="*/ 430625 w 618648"/>
                <a:gd name="connsiteY15" fmla="*/ 56388 h 261651"/>
                <a:gd name="connsiteX16" fmla="*/ 444436 w 618648"/>
                <a:gd name="connsiteY16" fmla="*/ 49435 h 261651"/>
                <a:gd name="connsiteX17" fmla="*/ 463105 w 618648"/>
                <a:gd name="connsiteY17" fmla="*/ 38767 h 261651"/>
                <a:gd name="connsiteX18" fmla="*/ 486060 w 618648"/>
                <a:gd name="connsiteY18" fmla="*/ 63246 h 261651"/>
                <a:gd name="connsiteX19" fmla="*/ 500443 w 618648"/>
                <a:gd name="connsiteY19" fmla="*/ 52006 h 261651"/>
                <a:gd name="connsiteX20" fmla="*/ 515874 w 618648"/>
                <a:gd name="connsiteY20" fmla="*/ 66866 h 261651"/>
                <a:gd name="connsiteX21" fmla="*/ 544068 w 618648"/>
                <a:gd name="connsiteY21" fmla="*/ 48768 h 261651"/>
                <a:gd name="connsiteX22" fmla="*/ 557975 w 618648"/>
                <a:gd name="connsiteY22" fmla="*/ 41910 h 261651"/>
                <a:gd name="connsiteX23" fmla="*/ 586168 w 618648"/>
                <a:gd name="connsiteY23" fmla="*/ 23813 h 261651"/>
                <a:gd name="connsiteX24" fmla="*/ 604742 w 618648"/>
                <a:gd name="connsiteY24" fmla="*/ 13144 h 261651"/>
                <a:gd name="connsiteX25" fmla="*/ 618649 w 618648"/>
                <a:gd name="connsiteY25" fmla="*/ 6191 h 261651"/>
                <a:gd name="connsiteX26" fmla="*/ 584549 w 618648"/>
                <a:gd name="connsiteY26" fmla="*/ 2000 h 261651"/>
                <a:gd name="connsiteX27" fmla="*/ 498157 w 618648"/>
                <a:gd name="connsiteY27" fmla="*/ 0 h 261651"/>
                <a:gd name="connsiteX28" fmla="*/ 472059 w 618648"/>
                <a:gd name="connsiteY28" fmla="*/ 1048 h 261651"/>
                <a:gd name="connsiteX29" fmla="*/ 411289 w 618648"/>
                <a:gd name="connsiteY29" fmla="*/ 2191 h 261651"/>
                <a:gd name="connsiteX30" fmla="*/ 324517 w 618648"/>
                <a:gd name="connsiteY30" fmla="*/ 4477 h 261651"/>
                <a:gd name="connsiteX31" fmla="*/ 294132 w 618648"/>
                <a:gd name="connsiteY31" fmla="*/ 4953 h 261651"/>
                <a:gd name="connsiteX32" fmla="*/ 238125 w 618648"/>
                <a:gd name="connsiteY32" fmla="*/ 2381 h 261651"/>
                <a:gd name="connsiteX33" fmla="*/ 212027 w 618648"/>
                <a:gd name="connsiteY33" fmla="*/ 3524 h 261651"/>
                <a:gd name="connsiteX34" fmla="*/ 151829 w 618648"/>
                <a:gd name="connsiteY34" fmla="*/ 381 h 261651"/>
                <a:gd name="connsiteX35" fmla="*/ 64961 w 618648"/>
                <a:gd name="connsiteY35" fmla="*/ 2572 h 261651"/>
                <a:gd name="connsiteX36" fmla="*/ 0 w 618648"/>
                <a:gd name="connsiteY36" fmla="*/ 3239 h 261651"/>
                <a:gd name="connsiteX37" fmla="*/ 43719 w 618648"/>
                <a:gd name="connsiteY37" fmla="*/ 34480 h 261651"/>
                <a:gd name="connsiteX38" fmla="*/ 65627 w 618648"/>
                <a:gd name="connsiteY38" fmla="*/ 67437 h 261651"/>
                <a:gd name="connsiteX39" fmla="*/ 76867 w 618648"/>
                <a:gd name="connsiteY39" fmla="*/ 81725 h 261651"/>
                <a:gd name="connsiteX40" fmla="*/ 90201 w 618648"/>
                <a:gd name="connsiteY40" fmla="*/ 113538 h 261651"/>
                <a:gd name="connsiteX41" fmla="*/ 92393 w 618648"/>
                <a:gd name="connsiteY41" fmla="*/ 131064 h 261651"/>
                <a:gd name="connsiteX42" fmla="*/ 102584 w 618648"/>
                <a:gd name="connsiteY42" fmla="*/ 153924 h 261651"/>
                <a:gd name="connsiteX43" fmla="*/ 104204 w 618648"/>
                <a:gd name="connsiteY43" fmla="*/ 175736 h 261651"/>
                <a:gd name="connsiteX44" fmla="*/ 104775 w 618648"/>
                <a:gd name="connsiteY44" fmla="*/ 205931 h 261651"/>
                <a:gd name="connsiteX45" fmla="*/ 94202 w 618648"/>
                <a:gd name="connsiteY45" fmla="*/ 221933 h 261651"/>
                <a:gd name="connsiteX46" fmla="*/ 83534 w 618648"/>
                <a:gd name="connsiteY46" fmla="*/ 237839 h 261651"/>
                <a:gd name="connsiteX47" fmla="*/ 101632 w 618648"/>
                <a:gd name="connsiteY47" fmla="*/ 231458 h 261651"/>
                <a:gd name="connsiteX48" fmla="*/ 119729 w 618648"/>
                <a:gd name="connsiteY48" fmla="*/ 225076 h 261651"/>
                <a:gd name="connsiteX49" fmla="*/ 131540 w 618648"/>
                <a:gd name="connsiteY49" fmla="*/ 235172 h 261651"/>
                <a:gd name="connsiteX50" fmla="*/ 152305 w 618648"/>
                <a:gd name="connsiteY50" fmla="*/ 242030 h 261651"/>
                <a:gd name="connsiteX51" fmla="*/ 167735 w 618648"/>
                <a:gd name="connsiteY51" fmla="*/ 256889 h 261651"/>
                <a:gd name="connsiteX52" fmla="*/ 171545 w 618648"/>
                <a:gd name="connsiteY52" fmla="*/ 261652 h 261651"/>
                <a:gd name="connsiteX53" fmla="*/ 171545 w 618648"/>
                <a:gd name="connsiteY53" fmla="*/ 261652 h 261651"/>
                <a:gd name="connsiteX54" fmla="*/ 171545 w 618648"/>
                <a:gd name="connsiteY54" fmla="*/ 261652 h 2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18648" h="261651">
                  <a:moveTo>
                    <a:pt x="171545" y="261652"/>
                  </a:moveTo>
                  <a:lnTo>
                    <a:pt x="189643" y="255270"/>
                  </a:lnTo>
                  <a:lnTo>
                    <a:pt x="221075" y="246221"/>
                  </a:lnTo>
                  <a:lnTo>
                    <a:pt x="239173" y="239839"/>
                  </a:lnTo>
                  <a:lnTo>
                    <a:pt x="257746" y="229172"/>
                  </a:lnTo>
                  <a:lnTo>
                    <a:pt x="272129" y="218027"/>
                  </a:lnTo>
                  <a:lnTo>
                    <a:pt x="266224" y="195739"/>
                  </a:lnTo>
                  <a:lnTo>
                    <a:pt x="280607" y="184499"/>
                  </a:lnTo>
                  <a:lnTo>
                    <a:pt x="303466" y="174403"/>
                  </a:lnTo>
                  <a:lnTo>
                    <a:pt x="310419" y="153734"/>
                  </a:lnTo>
                  <a:lnTo>
                    <a:pt x="320993" y="137731"/>
                  </a:lnTo>
                  <a:lnTo>
                    <a:pt x="340709" y="118586"/>
                  </a:lnTo>
                  <a:lnTo>
                    <a:pt x="351282" y="102680"/>
                  </a:lnTo>
                  <a:lnTo>
                    <a:pt x="369379" y="96298"/>
                  </a:lnTo>
                  <a:lnTo>
                    <a:pt x="412528" y="62770"/>
                  </a:lnTo>
                  <a:lnTo>
                    <a:pt x="430625" y="56388"/>
                  </a:lnTo>
                  <a:lnTo>
                    <a:pt x="444436" y="49435"/>
                  </a:lnTo>
                  <a:lnTo>
                    <a:pt x="463105" y="38767"/>
                  </a:lnTo>
                  <a:lnTo>
                    <a:pt x="486060" y="63246"/>
                  </a:lnTo>
                  <a:lnTo>
                    <a:pt x="500443" y="52006"/>
                  </a:lnTo>
                  <a:lnTo>
                    <a:pt x="515874" y="66866"/>
                  </a:lnTo>
                  <a:lnTo>
                    <a:pt x="544068" y="48768"/>
                  </a:lnTo>
                  <a:lnTo>
                    <a:pt x="557975" y="41910"/>
                  </a:lnTo>
                  <a:lnTo>
                    <a:pt x="586168" y="23813"/>
                  </a:lnTo>
                  <a:lnTo>
                    <a:pt x="604742" y="13144"/>
                  </a:lnTo>
                  <a:lnTo>
                    <a:pt x="618649" y="6191"/>
                  </a:lnTo>
                  <a:lnTo>
                    <a:pt x="584549" y="2000"/>
                  </a:lnTo>
                  <a:lnTo>
                    <a:pt x="498157" y="0"/>
                  </a:lnTo>
                  <a:lnTo>
                    <a:pt x="472059" y="1048"/>
                  </a:lnTo>
                  <a:lnTo>
                    <a:pt x="411289" y="2191"/>
                  </a:lnTo>
                  <a:lnTo>
                    <a:pt x="324517" y="4477"/>
                  </a:lnTo>
                  <a:lnTo>
                    <a:pt x="294132" y="4953"/>
                  </a:lnTo>
                  <a:lnTo>
                    <a:pt x="238125" y="2381"/>
                  </a:lnTo>
                  <a:lnTo>
                    <a:pt x="212027" y="3524"/>
                  </a:lnTo>
                  <a:lnTo>
                    <a:pt x="151829" y="381"/>
                  </a:lnTo>
                  <a:lnTo>
                    <a:pt x="64961" y="2572"/>
                  </a:lnTo>
                  <a:lnTo>
                    <a:pt x="0" y="3239"/>
                  </a:lnTo>
                  <a:lnTo>
                    <a:pt x="43719" y="34480"/>
                  </a:lnTo>
                  <a:lnTo>
                    <a:pt x="65627" y="67437"/>
                  </a:lnTo>
                  <a:lnTo>
                    <a:pt x="76867" y="81725"/>
                  </a:lnTo>
                  <a:lnTo>
                    <a:pt x="90201" y="113538"/>
                  </a:lnTo>
                  <a:lnTo>
                    <a:pt x="92393" y="131064"/>
                  </a:lnTo>
                  <a:lnTo>
                    <a:pt x="102584" y="153924"/>
                  </a:lnTo>
                  <a:lnTo>
                    <a:pt x="104204" y="175736"/>
                  </a:lnTo>
                  <a:lnTo>
                    <a:pt x="104775" y="205931"/>
                  </a:lnTo>
                  <a:lnTo>
                    <a:pt x="94202" y="221933"/>
                  </a:lnTo>
                  <a:lnTo>
                    <a:pt x="83534" y="237839"/>
                  </a:lnTo>
                  <a:lnTo>
                    <a:pt x="101632" y="231458"/>
                  </a:lnTo>
                  <a:lnTo>
                    <a:pt x="119729" y="225076"/>
                  </a:lnTo>
                  <a:lnTo>
                    <a:pt x="131540" y="235172"/>
                  </a:lnTo>
                  <a:lnTo>
                    <a:pt x="152305" y="242030"/>
                  </a:lnTo>
                  <a:lnTo>
                    <a:pt x="167735" y="256889"/>
                  </a:lnTo>
                  <a:lnTo>
                    <a:pt x="171545" y="261652"/>
                  </a:lnTo>
                  <a:lnTo>
                    <a:pt x="171545" y="261652"/>
                  </a:lnTo>
                  <a:lnTo>
                    <a:pt x="171545" y="26165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5994F70-5D01-4380-7E16-A276AFF1AB67}"/>
                </a:ext>
              </a:extLst>
            </p:cNvPr>
            <p:cNvSpPr/>
            <p:nvPr/>
          </p:nvSpPr>
          <p:spPr>
            <a:xfrm>
              <a:off x="6329732" y="1662252"/>
              <a:ext cx="882194" cy="888769"/>
            </a:xfrm>
            <a:custGeom>
              <a:avLst/>
              <a:gdLst>
                <a:gd name="connsiteX0" fmla="*/ 236220 w 523875"/>
                <a:gd name="connsiteY0" fmla="*/ 527780 h 527780"/>
                <a:gd name="connsiteX1" fmla="*/ 251079 w 523875"/>
                <a:gd name="connsiteY1" fmla="*/ 512350 h 527780"/>
                <a:gd name="connsiteX2" fmla="*/ 272320 w 523875"/>
                <a:gd name="connsiteY2" fmla="*/ 515017 h 527780"/>
                <a:gd name="connsiteX3" fmla="*/ 283464 w 523875"/>
                <a:gd name="connsiteY3" fmla="*/ 494824 h 527780"/>
                <a:gd name="connsiteX4" fmla="*/ 294037 w 523875"/>
                <a:gd name="connsiteY4" fmla="*/ 478822 h 527780"/>
                <a:gd name="connsiteX5" fmla="*/ 305181 w 523875"/>
                <a:gd name="connsiteY5" fmla="*/ 458629 h 527780"/>
                <a:gd name="connsiteX6" fmla="*/ 327470 w 523875"/>
                <a:gd name="connsiteY6" fmla="*/ 452723 h 527780"/>
                <a:gd name="connsiteX7" fmla="*/ 358330 w 523875"/>
                <a:gd name="connsiteY7" fmla="*/ 447865 h 527780"/>
                <a:gd name="connsiteX8" fmla="*/ 376904 w 523875"/>
                <a:gd name="connsiteY8" fmla="*/ 437198 h 527780"/>
                <a:gd name="connsiteX9" fmla="*/ 395954 w 523875"/>
                <a:gd name="connsiteY9" fmla="*/ 422339 h 527780"/>
                <a:gd name="connsiteX10" fmla="*/ 415100 w 523875"/>
                <a:gd name="connsiteY10" fmla="*/ 407384 h 527780"/>
                <a:gd name="connsiteX11" fmla="*/ 428911 w 523875"/>
                <a:gd name="connsiteY11" fmla="*/ 400431 h 527780"/>
                <a:gd name="connsiteX12" fmla="*/ 455486 w 523875"/>
                <a:gd name="connsiteY12" fmla="*/ 395097 h 527780"/>
                <a:gd name="connsiteX13" fmla="*/ 472440 w 523875"/>
                <a:gd name="connsiteY13" fmla="*/ 397193 h 527780"/>
                <a:gd name="connsiteX14" fmla="*/ 490538 w 523875"/>
                <a:gd name="connsiteY14" fmla="*/ 390811 h 527780"/>
                <a:gd name="connsiteX15" fmla="*/ 507492 w 523875"/>
                <a:gd name="connsiteY15" fmla="*/ 392906 h 527780"/>
                <a:gd name="connsiteX16" fmla="*/ 523875 w 523875"/>
                <a:gd name="connsiteY16" fmla="*/ 330136 h 527780"/>
                <a:gd name="connsiteX17" fmla="*/ 522161 w 523875"/>
                <a:gd name="connsiteY17" fmla="*/ 239173 h 527780"/>
                <a:gd name="connsiteX18" fmla="*/ 506254 w 523875"/>
                <a:gd name="connsiteY18" fmla="*/ 228600 h 527780"/>
                <a:gd name="connsiteX19" fmla="*/ 482251 w 523875"/>
                <a:gd name="connsiteY19" fmla="*/ 212693 h 527780"/>
                <a:gd name="connsiteX20" fmla="*/ 480156 w 523875"/>
                <a:gd name="connsiteY20" fmla="*/ 195167 h 527780"/>
                <a:gd name="connsiteX21" fmla="*/ 465773 w 523875"/>
                <a:gd name="connsiteY21" fmla="*/ 171831 h 527780"/>
                <a:gd name="connsiteX22" fmla="*/ 455105 w 523875"/>
                <a:gd name="connsiteY22" fmla="*/ 153162 h 527780"/>
                <a:gd name="connsiteX23" fmla="*/ 439103 w 523875"/>
                <a:gd name="connsiteY23" fmla="*/ 108013 h 527780"/>
                <a:gd name="connsiteX24" fmla="*/ 445961 w 523875"/>
                <a:gd name="connsiteY24" fmla="*/ 87344 h 527780"/>
                <a:gd name="connsiteX25" fmla="*/ 429483 w 523875"/>
                <a:gd name="connsiteY25" fmla="*/ 80963 h 527780"/>
                <a:gd name="connsiteX26" fmla="*/ 411861 w 523875"/>
                <a:gd name="connsiteY26" fmla="*/ 48577 h 527780"/>
                <a:gd name="connsiteX27" fmla="*/ 405003 w 523875"/>
                <a:gd name="connsiteY27" fmla="*/ 34766 h 527780"/>
                <a:gd name="connsiteX28" fmla="*/ 400145 w 523875"/>
                <a:gd name="connsiteY28" fmla="*/ 3905 h 527780"/>
                <a:gd name="connsiteX29" fmla="*/ 373571 w 523875"/>
                <a:gd name="connsiteY29" fmla="*/ 9239 h 527780"/>
                <a:gd name="connsiteX30" fmla="*/ 363474 w 523875"/>
                <a:gd name="connsiteY30" fmla="*/ 20955 h 527780"/>
                <a:gd name="connsiteX31" fmla="*/ 343377 w 523875"/>
                <a:gd name="connsiteY31" fmla="*/ 44386 h 527780"/>
                <a:gd name="connsiteX32" fmla="*/ 299752 w 523875"/>
                <a:gd name="connsiteY32" fmla="*/ 47625 h 527780"/>
                <a:gd name="connsiteX33" fmla="*/ 282797 w 523875"/>
                <a:gd name="connsiteY33" fmla="*/ 45529 h 527780"/>
                <a:gd name="connsiteX34" fmla="*/ 271558 w 523875"/>
                <a:gd name="connsiteY34" fmla="*/ 31242 h 527780"/>
                <a:gd name="connsiteX35" fmla="*/ 251365 w 523875"/>
                <a:gd name="connsiteY35" fmla="*/ 20098 h 527780"/>
                <a:gd name="connsiteX36" fmla="*/ 239173 w 523875"/>
                <a:gd name="connsiteY36" fmla="*/ 14288 h 527780"/>
                <a:gd name="connsiteX37" fmla="*/ 221075 w 523875"/>
                <a:gd name="connsiteY37" fmla="*/ 20669 h 527780"/>
                <a:gd name="connsiteX38" fmla="*/ 204121 w 523875"/>
                <a:gd name="connsiteY38" fmla="*/ 18574 h 527780"/>
                <a:gd name="connsiteX39" fmla="*/ 193453 w 523875"/>
                <a:gd name="connsiteY39" fmla="*/ 0 h 527780"/>
                <a:gd name="connsiteX40" fmla="*/ 179070 w 523875"/>
                <a:gd name="connsiteY40" fmla="*/ 11144 h 527780"/>
                <a:gd name="connsiteX41" fmla="*/ 157353 w 523875"/>
                <a:gd name="connsiteY41" fmla="*/ 12763 h 527780"/>
                <a:gd name="connsiteX42" fmla="*/ 177546 w 523875"/>
                <a:gd name="connsiteY42" fmla="*/ 23908 h 527780"/>
                <a:gd name="connsiteX43" fmla="*/ 179165 w 523875"/>
                <a:gd name="connsiteY43" fmla="*/ 45720 h 527780"/>
                <a:gd name="connsiteX44" fmla="*/ 169069 w 523875"/>
                <a:gd name="connsiteY44" fmla="*/ 57436 h 527780"/>
                <a:gd name="connsiteX45" fmla="*/ 154210 w 523875"/>
                <a:gd name="connsiteY45" fmla="*/ 38290 h 527780"/>
                <a:gd name="connsiteX46" fmla="*/ 135541 w 523875"/>
                <a:gd name="connsiteY46" fmla="*/ 48958 h 527780"/>
                <a:gd name="connsiteX47" fmla="*/ 132969 w 523875"/>
                <a:gd name="connsiteY47" fmla="*/ 70294 h 527780"/>
                <a:gd name="connsiteX48" fmla="*/ 118015 w 523875"/>
                <a:gd name="connsiteY48" fmla="*/ 51149 h 527780"/>
                <a:gd name="connsiteX49" fmla="*/ 83534 w 523875"/>
                <a:gd name="connsiteY49" fmla="*/ 51244 h 527780"/>
                <a:gd name="connsiteX50" fmla="*/ 68675 w 523875"/>
                <a:gd name="connsiteY50" fmla="*/ 66675 h 527780"/>
                <a:gd name="connsiteX51" fmla="*/ 62294 w 523875"/>
                <a:gd name="connsiteY51" fmla="*/ 48577 h 527780"/>
                <a:gd name="connsiteX52" fmla="*/ 40958 w 523875"/>
                <a:gd name="connsiteY52" fmla="*/ 46006 h 527780"/>
                <a:gd name="connsiteX53" fmla="*/ 55912 w 523875"/>
                <a:gd name="connsiteY53" fmla="*/ 65056 h 527780"/>
                <a:gd name="connsiteX54" fmla="*/ 45339 w 523875"/>
                <a:gd name="connsiteY54" fmla="*/ 81058 h 527780"/>
                <a:gd name="connsiteX55" fmla="*/ 51149 w 523875"/>
                <a:gd name="connsiteY55" fmla="*/ 103346 h 527780"/>
                <a:gd name="connsiteX56" fmla="*/ 28385 w 523875"/>
                <a:gd name="connsiteY56" fmla="*/ 113538 h 527780"/>
                <a:gd name="connsiteX57" fmla="*/ 17240 w 523875"/>
                <a:gd name="connsiteY57" fmla="*/ 133731 h 527780"/>
                <a:gd name="connsiteX58" fmla="*/ 28385 w 523875"/>
                <a:gd name="connsiteY58" fmla="*/ 148019 h 527780"/>
                <a:gd name="connsiteX59" fmla="*/ 25241 w 523875"/>
                <a:gd name="connsiteY59" fmla="*/ 173545 h 527780"/>
                <a:gd name="connsiteX60" fmla="*/ 14669 w 523875"/>
                <a:gd name="connsiteY60" fmla="*/ 189548 h 527780"/>
                <a:gd name="connsiteX61" fmla="*/ 15716 w 523875"/>
                <a:gd name="connsiteY61" fmla="*/ 215551 h 527780"/>
                <a:gd name="connsiteX62" fmla="*/ 30099 w 523875"/>
                <a:gd name="connsiteY62" fmla="*/ 238982 h 527780"/>
                <a:gd name="connsiteX63" fmla="*/ 36005 w 523875"/>
                <a:gd name="connsiteY63" fmla="*/ 261271 h 527780"/>
                <a:gd name="connsiteX64" fmla="*/ 52007 w 523875"/>
                <a:gd name="connsiteY64" fmla="*/ 271844 h 527780"/>
                <a:gd name="connsiteX65" fmla="*/ 53054 w 523875"/>
                <a:gd name="connsiteY65" fmla="*/ 297942 h 527780"/>
                <a:gd name="connsiteX66" fmla="*/ 42482 w 523875"/>
                <a:gd name="connsiteY66" fmla="*/ 313849 h 527780"/>
                <a:gd name="connsiteX67" fmla="*/ 0 w 523875"/>
                <a:gd name="connsiteY67" fmla="*/ 343186 h 527780"/>
                <a:gd name="connsiteX68" fmla="*/ 18669 w 523875"/>
                <a:gd name="connsiteY68" fmla="*/ 367094 h 527780"/>
                <a:gd name="connsiteX69" fmla="*/ 39910 w 523875"/>
                <a:gd name="connsiteY69" fmla="*/ 369761 h 527780"/>
                <a:gd name="connsiteX70" fmla="*/ 55817 w 523875"/>
                <a:gd name="connsiteY70" fmla="*/ 380333 h 527780"/>
                <a:gd name="connsiteX71" fmla="*/ 78105 w 523875"/>
                <a:gd name="connsiteY71" fmla="*/ 374428 h 527780"/>
                <a:gd name="connsiteX72" fmla="*/ 80867 w 523875"/>
                <a:gd name="connsiteY72" fmla="*/ 387763 h 527780"/>
                <a:gd name="connsiteX73" fmla="*/ 100013 w 523875"/>
                <a:gd name="connsiteY73" fmla="*/ 407384 h 527780"/>
                <a:gd name="connsiteX74" fmla="*/ 97917 w 523875"/>
                <a:gd name="connsiteY74" fmla="*/ 424339 h 527780"/>
                <a:gd name="connsiteX75" fmla="*/ 123920 w 523875"/>
                <a:gd name="connsiteY75" fmla="*/ 423291 h 527780"/>
                <a:gd name="connsiteX76" fmla="*/ 144685 w 523875"/>
                <a:gd name="connsiteY76" fmla="*/ 430149 h 527780"/>
                <a:gd name="connsiteX77" fmla="*/ 166974 w 523875"/>
                <a:gd name="connsiteY77" fmla="*/ 424244 h 527780"/>
                <a:gd name="connsiteX78" fmla="*/ 190310 w 523875"/>
                <a:gd name="connsiteY78" fmla="*/ 409861 h 527780"/>
                <a:gd name="connsiteX79" fmla="*/ 195167 w 523875"/>
                <a:gd name="connsiteY79" fmla="*/ 440722 h 527780"/>
                <a:gd name="connsiteX80" fmla="*/ 179737 w 523875"/>
                <a:gd name="connsiteY80" fmla="*/ 460439 h 527780"/>
                <a:gd name="connsiteX81" fmla="*/ 194691 w 523875"/>
                <a:gd name="connsiteY81" fmla="*/ 479489 h 527780"/>
                <a:gd name="connsiteX82" fmla="*/ 210121 w 523875"/>
                <a:gd name="connsiteY82" fmla="*/ 494348 h 527780"/>
                <a:gd name="connsiteX83" fmla="*/ 216504 w 523875"/>
                <a:gd name="connsiteY83" fmla="*/ 477869 h 527780"/>
                <a:gd name="connsiteX84" fmla="*/ 231934 w 523875"/>
                <a:gd name="connsiteY84" fmla="*/ 492728 h 527780"/>
                <a:gd name="connsiteX85" fmla="*/ 248888 w 523875"/>
                <a:gd name="connsiteY85" fmla="*/ 494824 h 527780"/>
                <a:gd name="connsiteX86" fmla="*/ 224504 w 523875"/>
                <a:gd name="connsiteY86" fmla="*/ 517779 h 527780"/>
                <a:gd name="connsiteX87" fmla="*/ 236220 w 523875"/>
                <a:gd name="connsiteY87" fmla="*/ 527780 h 527780"/>
                <a:gd name="connsiteX88" fmla="*/ 236220 w 523875"/>
                <a:gd name="connsiteY88" fmla="*/ 527780 h 527780"/>
                <a:gd name="connsiteX89" fmla="*/ 236220 w 523875"/>
                <a:gd name="connsiteY89" fmla="*/ 527780 h 52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23875" h="527780">
                  <a:moveTo>
                    <a:pt x="236220" y="527780"/>
                  </a:moveTo>
                  <a:lnTo>
                    <a:pt x="251079" y="512350"/>
                  </a:lnTo>
                  <a:lnTo>
                    <a:pt x="272320" y="515017"/>
                  </a:lnTo>
                  <a:lnTo>
                    <a:pt x="283464" y="494824"/>
                  </a:lnTo>
                  <a:lnTo>
                    <a:pt x="294037" y="478822"/>
                  </a:lnTo>
                  <a:lnTo>
                    <a:pt x="305181" y="458629"/>
                  </a:lnTo>
                  <a:lnTo>
                    <a:pt x="327470" y="452723"/>
                  </a:lnTo>
                  <a:lnTo>
                    <a:pt x="358330" y="447865"/>
                  </a:lnTo>
                  <a:lnTo>
                    <a:pt x="376904" y="437198"/>
                  </a:lnTo>
                  <a:lnTo>
                    <a:pt x="395954" y="422339"/>
                  </a:lnTo>
                  <a:lnTo>
                    <a:pt x="415100" y="407384"/>
                  </a:lnTo>
                  <a:lnTo>
                    <a:pt x="428911" y="400431"/>
                  </a:lnTo>
                  <a:lnTo>
                    <a:pt x="455486" y="395097"/>
                  </a:lnTo>
                  <a:lnTo>
                    <a:pt x="472440" y="397193"/>
                  </a:lnTo>
                  <a:lnTo>
                    <a:pt x="490538" y="390811"/>
                  </a:lnTo>
                  <a:lnTo>
                    <a:pt x="507492" y="392906"/>
                  </a:lnTo>
                  <a:lnTo>
                    <a:pt x="523875" y="330136"/>
                  </a:lnTo>
                  <a:lnTo>
                    <a:pt x="522161" y="239173"/>
                  </a:lnTo>
                  <a:lnTo>
                    <a:pt x="506254" y="228600"/>
                  </a:lnTo>
                  <a:lnTo>
                    <a:pt x="482251" y="212693"/>
                  </a:lnTo>
                  <a:lnTo>
                    <a:pt x="480156" y="195167"/>
                  </a:lnTo>
                  <a:lnTo>
                    <a:pt x="465773" y="171831"/>
                  </a:lnTo>
                  <a:lnTo>
                    <a:pt x="455105" y="153162"/>
                  </a:lnTo>
                  <a:lnTo>
                    <a:pt x="439103" y="108013"/>
                  </a:lnTo>
                  <a:lnTo>
                    <a:pt x="445961" y="87344"/>
                  </a:lnTo>
                  <a:lnTo>
                    <a:pt x="429483" y="80963"/>
                  </a:lnTo>
                  <a:lnTo>
                    <a:pt x="411861" y="48577"/>
                  </a:lnTo>
                  <a:lnTo>
                    <a:pt x="405003" y="34766"/>
                  </a:lnTo>
                  <a:lnTo>
                    <a:pt x="400145" y="3905"/>
                  </a:lnTo>
                  <a:lnTo>
                    <a:pt x="373571" y="9239"/>
                  </a:lnTo>
                  <a:lnTo>
                    <a:pt x="363474" y="20955"/>
                  </a:lnTo>
                  <a:lnTo>
                    <a:pt x="343377" y="44386"/>
                  </a:lnTo>
                  <a:lnTo>
                    <a:pt x="299752" y="47625"/>
                  </a:lnTo>
                  <a:lnTo>
                    <a:pt x="282797" y="45529"/>
                  </a:lnTo>
                  <a:lnTo>
                    <a:pt x="271558" y="31242"/>
                  </a:lnTo>
                  <a:lnTo>
                    <a:pt x="251365" y="20098"/>
                  </a:lnTo>
                  <a:lnTo>
                    <a:pt x="239173" y="14288"/>
                  </a:lnTo>
                  <a:lnTo>
                    <a:pt x="221075" y="20669"/>
                  </a:lnTo>
                  <a:lnTo>
                    <a:pt x="204121" y="18574"/>
                  </a:lnTo>
                  <a:lnTo>
                    <a:pt x="193453" y="0"/>
                  </a:lnTo>
                  <a:lnTo>
                    <a:pt x="179070" y="11144"/>
                  </a:lnTo>
                  <a:lnTo>
                    <a:pt x="157353" y="12763"/>
                  </a:lnTo>
                  <a:lnTo>
                    <a:pt x="177546" y="23908"/>
                  </a:lnTo>
                  <a:lnTo>
                    <a:pt x="179165" y="45720"/>
                  </a:lnTo>
                  <a:lnTo>
                    <a:pt x="169069" y="57436"/>
                  </a:lnTo>
                  <a:lnTo>
                    <a:pt x="154210" y="38290"/>
                  </a:lnTo>
                  <a:lnTo>
                    <a:pt x="135541" y="48958"/>
                  </a:lnTo>
                  <a:lnTo>
                    <a:pt x="132969" y="70294"/>
                  </a:lnTo>
                  <a:lnTo>
                    <a:pt x="118015" y="51149"/>
                  </a:lnTo>
                  <a:lnTo>
                    <a:pt x="83534" y="51244"/>
                  </a:lnTo>
                  <a:lnTo>
                    <a:pt x="68675" y="66675"/>
                  </a:lnTo>
                  <a:lnTo>
                    <a:pt x="62294" y="48577"/>
                  </a:lnTo>
                  <a:lnTo>
                    <a:pt x="40958" y="46006"/>
                  </a:lnTo>
                  <a:lnTo>
                    <a:pt x="55912" y="65056"/>
                  </a:lnTo>
                  <a:lnTo>
                    <a:pt x="45339" y="81058"/>
                  </a:lnTo>
                  <a:lnTo>
                    <a:pt x="51149" y="103346"/>
                  </a:lnTo>
                  <a:lnTo>
                    <a:pt x="28385" y="113538"/>
                  </a:lnTo>
                  <a:lnTo>
                    <a:pt x="17240" y="133731"/>
                  </a:lnTo>
                  <a:lnTo>
                    <a:pt x="28385" y="148019"/>
                  </a:lnTo>
                  <a:lnTo>
                    <a:pt x="25241" y="173545"/>
                  </a:lnTo>
                  <a:lnTo>
                    <a:pt x="14669" y="189548"/>
                  </a:lnTo>
                  <a:lnTo>
                    <a:pt x="15716" y="215551"/>
                  </a:lnTo>
                  <a:lnTo>
                    <a:pt x="30099" y="238982"/>
                  </a:lnTo>
                  <a:lnTo>
                    <a:pt x="36005" y="261271"/>
                  </a:lnTo>
                  <a:lnTo>
                    <a:pt x="52007" y="271844"/>
                  </a:lnTo>
                  <a:lnTo>
                    <a:pt x="53054" y="297942"/>
                  </a:lnTo>
                  <a:lnTo>
                    <a:pt x="42482" y="313849"/>
                  </a:lnTo>
                  <a:lnTo>
                    <a:pt x="0" y="343186"/>
                  </a:lnTo>
                  <a:lnTo>
                    <a:pt x="18669" y="367094"/>
                  </a:lnTo>
                  <a:lnTo>
                    <a:pt x="39910" y="369761"/>
                  </a:lnTo>
                  <a:lnTo>
                    <a:pt x="55817" y="380333"/>
                  </a:lnTo>
                  <a:lnTo>
                    <a:pt x="78105" y="374428"/>
                  </a:lnTo>
                  <a:lnTo>
                    <a:pt x="80867" y="387763"/>
                  </a:lnTo>
                  <a:lnTo>
                    <a:pt x="100013" y="407384"/>
                  </a:lnTo>
                  <a:lnTo>
                    <a:pt x="97917" y="424339"/>
                  </a:lnTo>
                  <a:lnTo>
                    <a:pt x="123920" y="423291"/>
                  </a:lnTo>
                  <a:lnTo>
                    <a:pt x="144685" y="430149"/>
                  </a:lnTo>
                  <a:lnTo>
                    <a:pt x="166974" y="424244"/>
                  </a:lnTo>
                  <a:lnTo>
                    <a:pt x="190310" y="409861"/>
                  </a:lnTo>
                  <a:lnTo>
                    <a:pt x="195167" y="440722"/>
                  </a:lnTo>
                  <a:lnTo>
                    <a:pt x="179737" y="460439"/>
                  </a:lnTo>
                  <a:lnTo>
                    <a:pt x="194691" y="479489"/>
                  </a:lnTo>
                  <a:lnTo>
                    <a:pt x="210121" y="494348"/>
                  </a:lnTo>
                  <a:lnTo>
                    <a:pt x="216504" y="477869"/>
                  </a:lnTo>
                  <a:lnTo>
                    <a:pt x="231934" y="492728"/>
                  </a:lnTo>
                  <a:lnTo>
                    <a:pt x="248888" y="494824"/>
                  </a:lnTo>
                  <a:lnTo>
                    <a:pt x="224504" y="517779"/>
                  </a:lnTo>
                  <a:lnTo>
                    <a:pt x="236220" y="527780"/>
                  </a:lnTo>
                  <a:lnTo>
                    <a:pt x="236220" y="527780"/>
                  </a:lnTo>
                  <a:lnTo>
                    <a:pt x="236220" y="52778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9FDF1C7-4AF5-7DEC-472B-4526DF6428C7}"/>
                </a:ext>
              </a:extLst>
            </p:cNvPr>
            <p:cNvSpPr/>
            <p:nvPr/>
          </p:nvSpPr>
          <p:spPr>
            <a:xfrm>
              <a:off x="9410029" y="315383"/>
              <a:ext cx="662926" cy="844178"/>
            </a:xfrm>
            <a:custGeom>
              <a:avLst/>
              <a:gdLst>
                <a:gd name="connsiteX0" fmla="*/ 261747 w 393667"/>
                <a:gd name="connsiteY0" fmla="*/ 501301 h 501300"/>
                <a:gd name="connsiteX1" fmla="*/ 280321 w 393667"/>
                <a:gd name="connsiteY1" fmla="*/ 490633 h 501300"/>
                <a:gd name="connsiteX2" fmla="*/ 282892 w 393667"/>
                <a:gd name="connsiteY2" fmla="*/ 469297 h 501300"/>
                <a:gd name="connsiteX3" fmla="*/ 307848 w 393667"/>
                <a:gd name="connsiteY3" fmla="*/ 476726 h 501300"/>
                <a:gd name="connsiteX4" fmla="*/ 336423 w 393667"/>
                <a:gd name="connsiteY4" fmla="*/ 419576 h 501300"/>
                <a:gd name="connsiteX5" fmla="*/ 365093 w 393667"/>
                <a:gd name="connsiteY5" fmla="*/ 362426 h 501300"/>
                <a:gd name="connsiteX6" fmla="*/ 376714 w 393667"/>
                <a:gd name="connsiteY6" fmla="*/ 337947 h 501300"/>
                <a:gd name="connsiteX7" fmla="*/ 393668 w 393667"/>
                <a:gd name="connsiteY7" fmla="*/ 305371 h 501300"/>
                <a:gd name="connsiteX8" fmla="*/ 381952 w 393667"/>
                <a:gd name="connsiteY8" fmla="*/ 295275 h 501300"/>
                <a:gd name="connsiteX9" fmla="*/ 366522 w 393667"/>
                <a:gd name="connsiteY9" fmla="*/ 280321 h 501300"/>
                <a:gd name="connsiteX10" fmla="*/ 355378 w 393667"/>
                <a:gd name="connsiteY10" fmla="*/ 265938 h 501300"/>
                <a:gd name="connsiteX11" fmla="*/ 353282 w 393667"/>
                <a:gd name="connsiteY11" fmla="*/ 248412 h 501300"/>
                <a:gd name="connsiteX12" fmla="*/ 342138 w 393667"/>
                <a:gd name="connsiteY12" fmla="*/ 234029 h 501300"/>
                <a:gd name="connsiteX13" fmla="*/ 335756 w 393667"/>
                <a:gd name="connsiteY13" fmla="*/ 215932 h 501300"/>
                <a:gd name="connsiteX14" fmla="*/ 314515 w 393667"/>
                <a:gd name="connsiteY14" fmla="*/ 213265 h 501300"/>
                <a:gd name="connsiteX15" fmla="*/ 303371 w 393667"/>
                <a:gd name="connsiteY15" fmla="*/ 198882 h 501300"/>
                <a:gd name="connsiteX16" fmla="*/ 287941 w 393667"/>
                <a:gd name="connsiteY16" fmla="*/ 184023 h 501300"/>
                <a:gd name="connsiteX17" fmla="*/ 272605 w 393667"/>
                <a:gd name="connsiteY17" fmla="*/ 169164 h 501300"/>
                <a:gd name="connsiteX18" fmla="*/ 287369 w 393667"/>
                <a:gd name="connsiteY18" fmla="*/ 153638 h 501300"/>
                <a:gd name="connsiteX19" fmla="*/ 301752 w 393667"/>
                <a:gd name="connsiteY19" fmla="*/ 142399 h 501300"/>
                <a:gd name="connsiteX20" fmla="*/ 308610 w 393667"/>
                <a:gd name="connsiteY20" fmla="*/ 121634 h 501300"/>
                <a:gd name="connsiteX21" fmla="*/ 318706 w 393667"/>
                <a:gd name="connsiteY21" fmla="*/ 109823 h 501300"/>
                <a:gd name="connsiteX22" fmla="*/ 333470 w 393667"/>
                <a:gd name="connsiteY22" fmla="*/ 94393 h 501300"/>
                <a:gd name="connsiteX23" fmla="*/ 344138 w 393667"/>
                <a:gd name="connsiteY23" fmla="*/ 78295 h 501300"/>
                <a:gd name="connsiteX24" fmla="*/ 355187 w 393667"/>
                <a:gd name="connsiteY24" fmla="*/ 58102 h 501300"/>
                <a:gd name="connsiteX25" fmla="*/ 370046 w 393667"/>
                <a:gd name="connsiteY25" fmla="*/ 42577 h 501300"/>
                <a:gd name="connsiteX26" fmla="*/ 367951 w 393667"/>
                <a:gd name="connsiteY26" fmla="*/ 24955 h 501300"/>
                <a:gd name="connsiteX27" fmla="*/ 356806 w 393667"/>
                <a:gd name="connsiteY27" fmla="*/ 10573 h 501300"/>
                <a:gd name="connsiteX28" fmla="*/ 340804 w 393667"/>
                <a:gd name="connsiteY28" fmla="*/ 0 h 501300"/>
                <a:gd name="connsiteX29" fmla="*/ 326517 w 393667"/>
                <a:gd name="connsiteY29" fmla="*/ 11239 h 501300"/>
                <a:gd name="connsiteX30" fmla="*/ 308514 w 393667"/>
                <a:gd name="connsiteY30" fmla="*/ 17621 h 501300"/>
                <a:gd name="connsiteX31" fmla="*/ 290513 w 393667"/>
                <a:gd name="connsiteY31" fmla="*/ 24098 h 501300"/>
                <a:gd name="connsiteX32" fmla="*/ 276130 w 393667"/>
                <a:gd name="connsiteY32" fmla="*/ 35338 h 501300"/>
                <a:gd name="connsiteX33" fmla="*/ 266129 w 393667"/>
                <a:gd name="connsiteY33" fmla="*/ 47053 h 501300"/>
                <a:gd name="connsiteX34" fmla="*/ 239553 w 393667"/>
                <a:gd name="connsiteY34" fmla="*/ 52483 h 501300"/>
                <a:gd name="connsiteX35" fmla="*/ 225266 w 393667"/>
                <a:gd name="connsiteY35" fmla="*/ 63627 h 501300"/>
                <a:gd name="connsiteX36" fmla="*/ 210407 w 393667"/>
                <a:gd name="connsiteY36" fmla="*/ 79153 h 501300"/>
                <a:gd name="connsiteX37" fmla="*/ 196119 w 393667"/>
                <a:gd name="connsiteY37" fmla="*/ 90392 h 501300"/>
                <a:gd name="connsiteX38" fmla="*/ 181832 w 393667"/>
                <a:gd name="connsiteY38" fmla="*/ 101632 h 501300"/>
                <a:gd name="connsiteX39" fmla="*/ 167449 w 393667"/>
                <a:gd name="connsiteY39" fmla="*/ 112871 h 501300"/>
                <a:gd name="connsiteX40" fmla="*/ 148399 w 393667"/>
                <a:gd name="connsiteY40" fmla="*/ 127825 h 501300"/>
                <a:gd name="connsiteX41" fmla="*/ 110680 w 393667"/>
                <a:gd name="connsiteY41" fmla="*/ 118872 h 501300"/>
                <a:gd name="connsiteX42" fmla="*/ 95345 w 393667"/>
                <a:gd name="connsiteY42" fmla="*/ 103918 h 501300"/>
                <a:gd name="connsiteX43" fmla="*/ 72009 w 393667"/>
                <a:gd name="connsiteY43" fmla="*/ 118396 h 501300"/>
                <a:gd name="connsiteX44" fmla="*/ 52864 w 393667"/>
                <a:gd name="connsiteY44" fmla="*/ 133350 h 501300"/>
                <a:gd name="connsiteX45" fmla="*/ 34861 w 393667"/>
                <a:gd name="connsiteY45" fmla="*/ 139827 h 501300"/>
                <a:gd name="connsiteX46" fmla="*/ 35433 w 393667"/>
                <a:gd name="connsiteY46" fmla="*/ 170212 h 501300"/>
                <a:gd name="connsiteX47" fmla="*/ 26479 w 393667"/>
                <a:gd name="connsiteY47" fmla="*/ 208026 h 501300"/>
                <a:gd name="connsiteX48" fmla="*/ 23813 w 393667"/>
                <a:gd name="connsiteY48" fmla="*/ 229362 h 501300"/>
                <a:gd name="connsiteX49" fmla="*/ 15335 w 393667"/>
                <a:gd name="connsiteY49" fmla="*/ 262985 h 501300"/>
                <a:gd name="connsiteX50" fmla="*/ 1619 w 393667"/>
                <a:gd name="connsiteY50" fmla="*/ 304610 h 501300"/>
                <a:gd name="connsiteX51" fmla="*/ 0 w 393667"/>
                <a:gd name="connsiteY51" fmla="*/ 317373 h 501300"/>
                <a:gd name="connsiteX52" fmla="*/ 22288 w 393667"/>
                <a:gd name="connsiteY52" fmla="*/ 311468 h 501300"/>
                <a:gd name="connsiteX53" fmla="*/ 55721 w 393667"/>
                <a:gd name="connsiteY53" fmla="*/ 319945 h 501300"/>
                <a:gd name="connsiteX54" fmla="*/ 75342 w 393667"/>
                <a:gd name="connsiteY54" fmla="*/ 335375 h 501300"/>
                <a:gd name="connsiteX55" fmla="*/ 86010 w 393667"/>
                <a:gd name="connsiteY55" fmla="*/ 354044 h 501300"/>
                <a:gd name="connsiteX56" fmla="*/ 75438 w 393667"/>
                <a:gd name="connsiteY56" fmla="*/ 370046 h 501300"/>
                <a:gd name="connsiteX57" fmla="*/ 91821 w 393667"/>
                <a:gd name="connsiteY57" fmla="*/ 376428 h 501300"/>
                <a:gd name="connsiteX58" fmla="*/ 103537 w 393667"/>
                <a:gd name="connsiteY58" fmla="*/ 386525 h 501300"/>
                <a:gd name="connsiteX59" fmla="*/ 114205 w 393667"/>
                <a:gd name="connsiteY59" fmla="*/ 405098 h 501300"/>
                <a:gd name="connsiteX60" fmla="*/ 116300 w 393667"/>
                <a:gd name="connsiteY60" fmla="*/ 422719 h 501300"/>
                <a:gd name="connsiteX61" fmla="*/ 128016 w 393667"/>
                <a:gd name="connsiteY61" fmla="*/ 432816 h 501300"/>
                <a:gd name="connsiteX62" fmla="*/ 143923 w 393667"/>
                <a:gd name="connsiteY62" fmla="*/ 443484 h 501300"/>
                <a:gd name="connsiteX63" fmla="*/ 164116 w 393667"/>
                <a:gd name="connsiteY63" fmla="*/ 454628 h 501300"/>
                <a:gd name="connsiteX64" fmla="*/ 182118 w 393667"/>
                <a:gd name="connsiteY64" fmla="*/ 448151 h 501300"/>
                <a:gd name="connsiteX65" fmla="*/ 198596 w 393667"/>
                <a:gd name="connsiteY65" fmla="*/ 454533 h 501300"/>
                <a:gd name="connsiteX66" fmla="*/ 204406 w 393667"/>
                <a:gd name="connsiteY66" fmla="*/ 476917 h 501300"/>
                <a:gd name="connsiteX67" fmla="*/ 210788 w 393667"/>
                <a:gd name="connsiteY67" fmla="*/ 495014 h 501300"/>
                <a:gd name="connsiteX68" fmla="*/ 232505 w 393667"/>
                <a:gd name="connsiteY68" fmla="*/ 493395 h 501300"/>
                <a:gd name="connsiteX69" fmla="*/ 258032 w 393667"/>
                <a:gd name="connsiteY69" fmla="*/ 496538 h 501300"/>
                <a:gd name="connsiteX70" fmla="*/ 261747 w 393667"/>
                <a:gd name="connsiteY70" fmla="*/ 501301 h 501300"/>
                <a:gd name="connsiteX71" fmla="*/ 261747 w 393667"/>
                <a:gd name="connsiteY71" fmla="*/ 501301 h 501300"/>
                <a:gd name="connsiteX72" fmla="*/ 261747 w 393667"/>
                <a:gd name="connsiteY72" fmla="*/ 501301 h 50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3667" h="501300">
                  <a:moveTo>
                    <a:pt x="261747" y="501301"/>
                  </a:moveTo>
                  <a:lnTo>
                    <a:pt x="280321" y="490633"/>
                  </a:lnTo>
                  <a:lnTo>
                    <a:pt x="282892" y="469297"/>
                  </a:lnTo>
                  <a:lnTo>
                    <a:pt x="307848" y="476726"/>
                  </a:lnTo>
                  <a:lnTo>
                    <a:pt x="336423" y="419576"/>
                  </a:lnTo>
                  <a:lnTo>
                    <a:pt x="365093" y="362426"/>
                  </a:lnTo>
                  <a:lnTo>
                    <a:pt x="376714" y="337947"/>
                  </a:lnTo>
                  <a:lnTo>
                    <a:pt x="393668" y="305371"/>
                  </a:lnTo>
                  <a:lnTo>
                    <a:pt x="381952" y="295275"/>
                  </a:lnTo>
                  <a:lnTo>
                    <a:pt x="366522" y="280321"/>
                  </a:lnTo>
                  <a:lnTo>
                    <a:pt x="355378" y="265938"/>
                  </a:lnTo>
                  <a:lnTo>
                    <a:pt x="353282" y="248412"/>
                  </a:lnTo>
                  <a:lnTo>
                    <a:pt x="342138" y="234029"/>
                  </a:lnTo>
                  <a:lnTo>
                    <a:pt x="335756" y="215932"/>
                  </a:lnTo>
                  <a:lnTo>
                    <a:pt x="314515" y="213265"/>
                  </a:lnTo>
                  <a:lnTo>
                    <a:pt x="303371" y="198882"/>
                  </a:lnTo>
                  <a:lnTo>
                    <a:pt x="287941" y="184023"/>
                  </a:lnTo>
                  <a:lnTo>
                    <a:pt x="272605" y="169164"/>
                  </a:lnTo>
                  <a:lnTo>
                    <a:pt x="287369" y="153638"/>
                  </a:lnTo>
                  <a:lnTo>
                    <a:pt x="301752" y="142399"/>
                  </a:lnTo>
                  <a:lnTo>
                    <a:pt x="308610" y="121634"/>
                  </a:lnTo>
                  <a:lnTo>
                    <a:pt x="318706" y="109823"/>
                  </a:lnTo>
                  <a:lnTo>
                    <a:pt x="333470" y="94393"/>
                  </a:lnTo>
                  <a:lnTo>
                    <a:pt x="344138" y="78295"/>
                  </a:lnTo>
                  <a:lnTo>
                    <a:pt x="355187" y="58102"/>
                  </a:lnTo>
                  <a:lnTo>
                    <a:pt x="370046" y="42577"/>
                  </a:lnTo>
                  <a:lnTo>
                    <a:pt x="367951" y="24955"/>
                  </a:lnTo>
                  <a:lnTo>
                    <a:pt x="356806" y="10573"/>
                  </a:lnTo>
                  <a:lnTo>
                    <a:pt x="340804" y="0"/>
                  </a:lnTo>
                  <a:lnTo>
                    <a:pt x="326517" y="11239"/>
                  </a:lnTo>
                  <a:lnTo>
                    <a:pt x="308514" y="17621"/>
                  </a:lnTo>
                  <a:lnTo>
                    <a:pt x="290513" y="24098"/>
                  </a:lnTo>
                  <a:lnTo>
                    <a:pt x="276130" y="35338"/>
                  </a:lnTo>
                  <a:lnTo>
                    <a:pt x="266129" y="47053"/>
                  </a:lnTo>
                  <a:lnTo>
                    <a:pt x="239553" y="52483"/>
                  </a:lnTo>
                  <a:lnTo>
                    <a:pt x="225266" y="63627"/>
                  </a:lnTo>
                  <a:lnTo>
                    <a:pt x="210407" y="79153"/>
                  </a:lnTo>
                  <a:lnTo>
                    <a:pt x="196119" y="90392"/>
                  </a:lnTo>
                  <a:lnTo>
                    <a:pt x="181832" y="101632"/>
                  </a:lnTo>
                  <a:lnTo>
                    <a:pt x="167449" y="112871"/>
                  </a:lnTo>
                  <a:lnTo>
                    <a:pt x="148399" y="127825"/>
                  </a:lnTo>
                  <a:lnTo>
                    <a:pt x="110680" y="118872"/>
                  </a:lnTo>
                  <a:lnTo>
                    <a:pt x="95345" y="103918"/>
                  </a:lnTo>
                  <a:lnTo>
                    <a:pt x="72009" y="118396"/>
                  </a:lnTo>
                  <a:lnTo>
                    <a:pt x="52864" y="133350"/>
                  </a:lnTo>
                  <a:lnTo>
                    <a:pt x="34861" y="139827"/>
                  </a:lnTo>
                  <a:lnTo>
                    <a:pt x="35433" y="170212"/>
                  </a:lnTo>
                  <a:lnTo>
                    <a:pt x="26479" y="208026"/>
                  </a:lnTo>
                  <a:lnTo>
                    <a:pt x="23813" y="229362"/>
                  </a:lnTo>
                  <a:lnTo>
                    <a:pt x="15335" y="262985"/>
                  </a:lnTo>
                  <a:lnTo>
                    <a:pt x="1619" y="304610"/>
                  </a:lnTo>
                  <a:lnTo>
                    <a:pt x="0" y="317373"/>
                  </a:lnTo>
                  <a:lnTo>
                    <a:pt x="22288" y="311468"/>
                  </a:lnTo>
                  <a:lnTo>
                    <a:pt x="55721" y="319945"/>
                  </a:lnTo>
                  <a:lnTo>
                    <a:pt x="75342" y="335375"/>
                  </a:lnTo>
                  <a:lnTo>
                    <a:pt x="86010" y="354044"/>
                  </a:lnTo>
                  <a:lnTo>
                    <a:pt x="75438" y="370046"/>
                  </a:lnTo>
                  <a:lnTo>
                    <a:pt x="91821" y="376428"/>
                  </a:lnTo>
                  <a:lnTo>
                    <a:pt x="103537" y="386525"/>
                  </a:lnTo>
                  <a:lnTo>
                    <a:pt x="114205" y="405098"/>
                  </a:lnTo>
                  <a:lnTo>
                    <a:pt x="116300" y="422719"/>
                  </a:lnTo>
                  <a:lnTo>
                    <a:pt x="128016" y="432816"/>
                  </a:lnTo>
                  <a:lnTo>
                    <a:pt x="143923" y="443484"/>
                  </a:lnTo>
                  <a:lnTo>
                    <a:pt x="164116" y="454628"/>
                  </a:lnTo>
                  <a:lnTo>
                    <a:pt x="182118" y="448151"/>
                  </a:lnTo>
                  <a:lnTo>
                    <a:pt x="198596" y="454533"/>
                  </a:lnTo>
                  <a:lnTo>
                    <a:pt x="204406" y="476917"/>
                  </a:lnTo>
                  <a:lnTo>
                    <a:pt x="210788" y="495014"/>
                  </a:lnTo>
                  <a:lnTo>
                    <a:pt x="232505" y="493395"/>
                  </a:lnTo>
                  <a:lnTo>
                    <a:pt x="258032" y="496538"/>
                  </a:lnTo>
                  <a:lnTo>
                    <a:pt x="261747" y="501301"/>
                  </a:lnTo>
                  <a:lnTo>
                    <a:pt x="261747" y="501301"/>
                  </a:lnTo>
                  <a:lnTo>
                    <a:pt x="261747" y="5013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DC49B4CB-CC90-1706-34C0-CB32CEF3E103}"/>
                </a:ext>
              </a:extLst>
            </p:cNvPr>
            <p:cNvSpPr/>
            <p:nvPr/>
          </p:nvSpPr>
          <p:spPr>
            <a:xfrm>
              <a:off x="6655662" y="148888"/>
              <a:ext cx="1031044" cy="565885"/>
            </a:xfrm>
            <a:custGeom>
              <a:avLst/>
              <a:gdLst>
                <a:gd name="connsiteX0" fmla="*/ 328327 w 612267"/>
                <a:gd name="connsiteY0" fmla="*/ 336042 h 336041"/>
                <a:gd name="connsiteX1" fmla="*/ 350711 w 612267"/>
                <a:gd name="connsiteY1" fmla="*/ 330137 h 336041"/>
                <a:gd name="connsiteX2" fmla="*/ 374142 w 612267"/>
                <a:gd name="connsiteY2" fmla="*/ 315754 h 336041"/>
                <a:gd name="connsiteX3" fmla="*/ 388525 w 612267"/>
                <a:gd name="connsiteY3" fmla="*/ 304514 h 336041"/>
                <a:gd name="connsiteX4" fmla="*/ 403479 w 612267"/>
                <a:gd name="connsiteY4" fmla="*/ 289084 h 336041"/>
                <a:gd name="connsiteX5" fmla="*/ 421577 w 612267"/>
                <a:gd name="connsiteY5" fmla="*/ 282702 h 336041"/>
                <a:gd name="connsiteX6" fmla="*/ 432816 w 612267"/>
                <a:gd name="connsiteY6" fmla="*/ 296990 h 336041"/>
                <a:gd name="connsiteX7" fmla="*/ 448246 w 612267"/>
                <a:gd name="connsiteY7" fmla="*/ 311944 h 336041"/>
                <a:gd name="connsiteX8" fmla="*/ 458914 w 612267"/>
                <a:gd name="connsiteY8" fmla="*/ 295942 h 336041"/>
                <a:gd name="connsiteX9" fmla="*/ 473297 w 612267"/>
                <a:gd name="connsiteY9" fmla="*/ 284702 h 336041"/>
                <a:gd name="connsiteX10" fmla="*/ 488728 w 612267"/>
                <a:gd name="connsiteY10" fmla="*/ 299561 h 336041"/>
                <a:gd name="connsiteX11" fmla="*/ 487109 w 612267"/>
                <a:gd name="connsiteY11" fmla="*/ 277749 h 336041"/>
                <a:gd name="connsiteX12" fmla="*/ 509016 w 612267"/>
                <a:gd name="connsiteY12" fmla="*/ 276130 h 336041"/>
                <a:gd name="connsiteX13" fmla="*/ 520732 w 612267"/>
                <a:gd name="connsiteY13" fmla="*/ 286226 h 336041"/>
                <a:gd name="connsiteX14" fmla="*/ 534543 w 612267"/>
                <a:gd name="connsiteY14" fmla="*/ 279273 h 336041"/>
                <a:gd name="connsiteX15" fmla="*/ 523399 w 612267"/>
                <a:gd name="connsiteY15" fmla="*/ 264986 h 336041"/>
                <a:gd name="connsiteX16" fmla="*/ 525494 w 612267"/>
                <a:gd name="connsiteY16" fmla="*/ 247936 h 336041"/>
                <a:gd name="connsiteX17" fmla="*/ 544639 w 612267"/>
                <a:gd name="connsiteY17" fmla="*/ 232981 h 336041"/>
                <a:gd name="connsiteX18" fmla="*/ 562737 w 612267"/>
                <a:gd name="connsiteY18" fmla="*/ 226504 h 336041"/>
                <a:gd name="connsiteX19" fmla="*/ 580358 w 612267"/>
                <a:gd name="connsiteY19" fmla="*/ 224409 h 336041"/>
                <a:gd name="connsiteX20" fmla="*/ 596837 w 612267"/>
                <a:gd name="connsiteY20" fmla="*/ 230791 h 336041"/>
                <a:gd name="connsiteX21" fmla="*/ 603790 w 612267"/>
                <a:gd name="connsiteY21" fmla="*/ 210026 h 336041"/>
                <a:gd name="connsiteX22" fmla="*/ 612267 w 612267"/>
                <a:gd name="connsiteY22" fmla="*/ 176403 h 336041"/>
                <a:gd name="connsiteX23" fmla="*/ 598265 w 612267"/>
                <a:gd name="connsiteY23" fmla="*/ 114109 h 336041"/>
                <a:gd name="connsiteX24" fmla="*/ 584931 w 612267"/>
                <a:gd name="connsiteY24" fmla="*/ 82201 h 336041"/>
                <a:gd name="connsiteX25" fmla="*/ 559213 w 612267"/>
                <a:gd name="connsiteY25" fmla="*/ 44482 h 336041"/>
                <a:gd name="connsiteX26" fmla="*/ 507968 w 612267"/>
                <a:gd name="connsiteY26" fmla="*/ 3524 h 336041"/>
                <a:gd name="connsiteX27" fmla="*/ 486156 w 612267"/>
                <a:gd name="connsiteY27" fmla="*/ 5144 h 336041"/>
                <a:gd name="connsiteX28" fmla="*/ 365093 w 612267"/>
                <a:gd name="connsiteY28" fmla="*/ 3239 h 336041"/>
                <a:gd name="connsiteX29" fmla="*/ 339566 w 612267"/>
                <a:gd name="connsiteY29" fmla="*/ 0 h 336041"/>
                <a:gd name="connsiteX30" fmla="*/ 313373 w 612267"/>
                <a:gd name="connsiteY30" fmla="*/ 1143 h 336041"/>
                <a:gd name="connsiteX31" fmla="*/ 297466 w 612267"/>
                <a:gd name="connsiteY31" fmla="*/ 25146 h 336041"/>
                <a:gd name="connsiteX32" fmla="*/ 55912 w 612267"/>
                <a:gd name="connsiteY32" fmla="*/ 16955 h 336041"/>
                <a:gd name="connsiteX33" fmla="*/ 0 w 612267"/>
                <a:gd name="connsiteY33" fmla="*/ 14383 h 336041"/>
                <a:gd name="connsiteX34" fmla="*/ 5905 w 612267"/>
                <a:gd name="connsiteY34" fmla="*/ 36671 h 336041"/>
                <a:gd name="connsiteX35" fmla="*/ 11811 w 612267"/>
                <a:gd name="connsiteY35" fmla="*/ 59055 h 336041"/>
                <a:gd name="connsiteX36" fmla="*/ 53530 w 612267"/>
                <a:gd name="connsiteY36" fmla="*/ 176689 h 336041"/>
                <a:gd name="connsiteX37" fmla="*/ 59436 w 612267"/>
                <a:gd name="connsiteY37" fmla="*/ 199073 h 336041"/>
                <a:gd name="connsiteX38" fmla="*/ 65913 w 612267"/>
                <a:gd name="connsiteY38" fmla="*/ 217170 h 336041"/>
                <a:gd name="connsiteX39" fmla="*/ 87725 w 612267"/>
                <a:gd name="connsiteY39" fmla="*/ 215551 h 336041"/>
                <a:gd name="connsiteX40" fmla="*/ 103727 w 612267"/>
                <a:gd name="connsiteY40" fmla="*/ 226124 h 336041"/>
                <a:gd name="connsiteX41" fmla="*/ 118110 w 612267"/>
                <a:gd name="connsiteY41" fmla="*/ 214979 h 336041"/>
                <a:gd name="connsiteX42" fmla="*/ 135160 w 612267"/>
                <a:gd name="connsiteY42" fmla="*/ 217075 h 336041"/>
                <a:gd name="connsiteX43" fmla="*/ 151733 w 612267"/>
                <a:gd name="connsiteY43" fmla="*/ 223361 h 336041"/>
                <a:gd name="connsiteX44" fmla="*/ 184214 w 612267"/>
                <a:gd name="connsiteY44" fmla="*/ 205740 h 336041"/>
                <a:gd name="connsiteX45" fmla="*/ 185357 w 612267"/>
                <a:gd name="connsiteY45" fmla="*/ 231839 h 336041"/>
                <a:gd name="connsiteX46" fmla="*/ 201835 w 612267"/>
                <a:gd name="connsiteY46" fmla="*/ 238220 h 336041"/>
                <a:gd name="connsiteX47" fmla="*/ 221647 w 612267"/>
                <a:gd name="connsiteY47" fmla="*/ 253651 h 336041"/>
                <a:gd name="connsiteX48" fmla="*/ 228029 w 612267"/>
                <a:gd name="connsiteY48" fmla="*/ 271748 h 336041"/>
                <a:gd name="connsiteX49" fmla="*/ 247269 w 612267"/>
                <a:gd name="connsiteY49" fmla="*/ 291465 h 336041"/>
                <a:gd name="connsiteX50" fmla="*/ 245173 w 612267"/>
                <a:gd name="connsiteY50" fmla="*/ 308515 h 336041"/>
                <a:gd name="connsiteX51" fmla="*/ 269177 w 612267"/>
                <a:gd name="connsiteY51" fmla="*/ 324422 h 336041"/>
                <a:gd name="connsiteX52" fmla="*/ 285655 w 612267"/>
                <a:gd name="connsiteY52" fmla="*/ 296132 h 336041"/>
                <a:gd name="connsiteX53" fmla="*/ 305943 w 612267"/>
                <a:gd name="connsiteY53" fmla="*/ 307276 h 336041"/>
                <a:gd name="connsiteX54" fmla="*/ 321945 w 612267"/>
                <a:gd name="connsiteY54" fmla="*/ 317945 h 336041"/>
                <a:gd name="connsiteX55" fmla="*/ 328327 w 612267"/>
                <a:gd name="connsiteY55" fmla="*/ 336042 h 336041"/>
                <a:gd name="connsiteX56" fmla="*/ 328327 w 612267"/>
                <a:gd name="connsiteY56" fmla="*/ 336042 h 336041"/>
                <a:gd name="connsiteX57" fmla="*/ 328327 w 612267"/>
                <a:gd name="connsiteY57" fmla="*/ 336042 h 3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12267" h="336041">
                  <a:moveTo>
                    <a:pt x="328327" y="336042"/>
                  </a:moveTo>
                  <a:lnTo>
                    <a:pt x="350711" y="330137"/>
                  </a:lnTo>
                  <a:lnTo>
                    <a:pt x="374142" y="315754"/>
                  </a:lnTo>
                  <a:lnTo>
                    <a:pt x="388525" y="304514"/>
                  </a:lnTo>
                  <a:lnTo>
                    <a:pt x="403479" y="289084"/>
                  </a:lnTo>
                  <a:lnTo>
                    <a:pt x="421577" y="282702"/>
                  </a:lnTo>
                  <a:lnTo>
                    <a:pt x="432816" y="296990"/>
                  </a:lnTo>
                  <a:lnTo>
                    <a:pt x="448246" y="311944"/>
                  </a:lnTo>
                  <a:lnTo>
                    <a:pt x="458914" y="295942"/>
                  </a:lnTo>
                  <a:lnTo>
                    <a:pt x="473297" y="284702"/>
                  </a:lnTo>
                  <a:lnTo>
                    <a:pt x="488728" y="299561"/>
                  </a:lnTo>
                  <a:lnTo>
                    <a:pt x="487109" y="277749"/>
                  </a:lnTo>
                  <a:lnTo>
                    <a:pt x="509016" y="276130"/>
                  </a:lnTo>
                  <a:lnTo>
                    <a:pt x="520732" y="286226"/>
                  </a:lnTo>
                  <a:lnTo>
                    <a:pt x="534543" y="279273"/>
                  </a:lnTo>
                  <a:lnTo>
                    <a:pt x="523399" y="264986"/>
                  </a:lnTo>
                  <a:lnTo>
                    <a:pt x="525494" y="247936"/>
                  </a:lnTo>
                  <a:lnTo>
                    <a:pt x="544639" y="232981"/>
                  </a:lnTo>
                  <a:lnTo>
                    <a:pt x="562737" y="226504"/>
                  </a:lnTo>
                  <a:lnTo>
                    <a:pt x="580358" y="224409"/>
                  </a:lnTo>
                  <a:lnTo>
                    <a:pt x="596837" y="230791"/>
                  </a:lnTo>
                  <a:lnTo>
                    <a:pt x="603790" y="210026"/>
                  </a:lnTo>
                  <a:lnTo>
                    <a:pt x="612267" y="176403"/>
                  </a:lnTo>
                  <a:lnTo>
                    <a:pt x="598265" y="114109"/>
                  </a:lnTo>
                  <a:lnTo>
                    <a:pt x="584931" y="82201"/>
                  </a:lnTo>
                  <a:lnTo>
                    <a:pt x="559213" y="44482"/>
                  </a:lnTo>
                  <a:lnTo>
                    <a:pt x="507968" y="3524"/>
                  </a:lnTo>
                  <a:lnTo>
                    <a:pt x="486156" y="5144"/>
                  </a:lnTo>
                  <a:lnTo>
                    <a:pt x="365093" y="3239"/>
                  </a:lnTo>
                  <a:lnTo>
                    <a:pt x="339566" y="0"/>
                  </a:lnTo>
                  <a:lnTo>
                    <a:pt x="313373" y="1143"/>
                  </a:lnTo>
                  <a:lnTo>
                    <a:pt x="297466" y="25146"/>
                  </a:lnTo>
                  <a:lnTo>
                    <a:pt x="55912" y="16955"/>
                  </a:lnTo>
                  <a:lnTo>
                    <a:pt x="0" y="14383"/>
                  </a:lnTo>
                  <a:lnTo>
                    <a:pt x="5905" y="36671"/>
                  </a:lnTo>
                  <a:lnTo>
                    <a:pt x="11811" y="59055"/>
                  </a:lnTo>
                  <a:lnTo>
                    <a:pt x="53530" y="176689"/>
                  </a:lnTo>
                  <a:lnTo>
                    <a:pt x="59436" y="199073"/>
                  </a:lnTo>
                  <a:lnTo>
                    <a:pt x="65913" y="217170"/>
                  </a:lnTo>
                  <a:lnTo>
                    <a:pt x="87725" y="215551"/>
                  </a:lnTo>
                  <a:lnTo>
                    <a:pt x="103727" y="226124"/>
                  </a:lnTo>
                  <a:lnTo>
                    <a:pt x="118110" y="214979"/>
                  </a:lnTo>
                  <a:lnTo>
                    <a:pt x="135160" y="217075"/>
                  </a:lnTo>
                  <a:lnTo>
                    <a:pt x="151733" y="223361"/>
                  </a:lnTo>
                  <a:lnTo>
                    <a:pt x="184214" y="205740"/>
                  </a:lnTo>
                  <a:lnTo>
                    <a:pt x="185357" y="231839"/>
                  </a:lnTo>
                  <a:lnTo>
                    <a:pt x="201835" y="238220"/>
                  </a:lnTo>
                  <a:lnTo>
                    <a:pt x="221647" y="253651"/>
                  </a:lnTo>
                  <a:lnTo>
                    <a:pt x="228029" y="271748"/>
                  </a:lnTo>
                  <a:lnTo>
                    <a:pt x="247269" y="291465"/>
                  </a:lnTo>
                  <a:lnTo>
                    <a:pt x="245173" y="308515"/>
                  </a:lnTo>
                  <a:lnTo>
                    <a:pt x="269177" y="324422"/>
                  </a:lnTo>
                  <a:lnTo>
                    <a:pt x="285655" y="296132"/>
                  </a:lnTo>
                  <a:lnTo>
                    <a:pt x="305943" y="307276"/>
                  </a:lnTo>
                  <a:lnTo>
                    <a:pt x="321945" y="317945"/>
                  </a:lnTo>
                  <a:lnTo>
                    <a:pt x="328327" y="336042"/>
                  </a:lnTo>
                  <a:lnTo>
                    <a:pt x="328327" y="336042"/>
                  </a:lnTo>
                  <a:lnTo>
                    <a:pt x="328327" y="3360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B5238D62-350F-EDE3-9FD9-FEEE83247210}"/>
                </a:ext>
              </a:extLst>
            </p:cNvPr>
            <p:cNvSpPr/>
            <p:nvPr/>
          </p:nvSpPr>
          <p:spPr>
            <a:xfrm>
              <a:off x="7094353" y="525826"/>
              <a:ext cx="778575" cy="722435"/>
            </a:xfrm>
            <a:custGeom>
              <a:avLst/>
              <a:gdLst>
                <a:gd name="connsiteX0" fmla="*/ 64484 w 462343"/>
                <a:gd name="connsiteY0" fmla="*/ 429006 h 429005"/>
                <a:gd name="connsiteX1" fmla="*/ 59150 w 462343"/>
                <a:gd name="connsiteY1" fmla="*/ 402431 h 429005"/>
                <a:gd name="connsiteX2" fmla="*/ 52673 w 462343"/>
                <a:gd name="connsiteY2" fmla="*/ 384334 h 429005"/>
                <a:gd name="connsiteX3" fmla="*/ 71818 w 462343"/>
                <a:gd name="connsiteY3" fmla="*/ 369380 h 429005"/>
                <a:gd name="connsiteX4" fmla="*/ 82486 w 462343"/>
                <a:gd name="connsiteY4" fmla="*/ 387953 h 429005"/>
                <a:gd name="connsiteX5" fmla="*/ 76105 w 462343"/>
                <a:gd name="connsiteY5" fmla="*/ 404527 h 429005"/>
                <a:gd name="connsiteX6" fmla="*/ 102203 w 462343"/>
                <a:gd name="connsiteY6" fmla="*/ 403384 h 429005"/>
                <a:gd name="connsiteX7" fmla="*/ 104775 w 462343"/>
                <a:gd name="connsiteY7" fmla="*/ 382143 h 429005"/>
                <a:gd name="connsiteX8" fmla="*/ 89345 w 462343"/>
                <a:gd name="connsiteY8" fmla="*/ 367189 h 429005"/>
                <a:gd name="connsiteX9" fmla="*/ 91440 w 462343"/>
                <a:gd name="connsiteY9" fmla="*/ 350139 h 429005"/>
                <a:gd name="connsiteX10" fmla="*/ 112776 w 462343"/>
                <a:gd name="connsiteY10" fmla="*/ 352806 h 429005"/>
                <a:gd name="connsiteX11" fmla="*/ 119634 w 462343"/>
                <a:gd name="connsiteY11" fmla="*/ 366617 h 429005"/>
                <a:gd name="connsiteX12" fmla="*/ 130302 w 462343"/>
                <a:gd name="connsiteY12" fmla="*/ 350615 h 429005"/>
                <a:gd name="connsiteX13" fmla="*/ 128682 w 462343"/>
                <a:gd name="connsiteY13" fmla="*/ 328803 h 429005"/>
                <a:gd name="connsiteX14" fmla="*/ 145161 w 462343"/>
                <a:gd name="connsiteY14" fmla="*/ 335185 h 429005"/>
                <a:gd name="connsiteX15" fmla="*/ 147256 w 462343"/>
                <a:gd name="connsiteY15" fmla="*/ 318135 h 429005"/>
                <a:gd name="connsiteX16" fmla="*/ 169069 w 462343"/>
                <a:gd name="connsiteY16" fmla="*/ 316516 h 429005"/>
                <a:gd name="connsiteX17" fmla="*/ 162687 w 462343"/>
                <a:gd name="connsiteY17" fmla="*/ 298418 h 429005"/>
                <a:gd name="connsiteX18" fmla="*/ 179165 w 462343"/>
                <a:gd name="connsiteY18" fmla="*/ 304800 h 429005"/>
                <a:gd name="connsiteX19" fmla="*/ 190309 w 462343"/>
                <a:gd name="connsiteY19" fmla="*/ 319183 h 429005"/>
                <a:gd name="connsiteX20" fmla="*/ 208883 w 462343"/>
                <a:gd name="connsiteY20" fmla="*/ 308420 h 429005"/>
                <a:gd name="connsiteX21" fmla="*/ 224885 w 462343"/>
                <a:gd name="connsiteY21" fmla="*/ 319088 h 429005"/>
                <a:gd name="connsiteX22" fmla="*/ 241935 w 462343"/>
                <a:gd name="connsiteY22" fmla="*/ 321183 h 429005"/>
                <a:gd name="connsiteX23" fmla="*/ 260509 w 462343"/>
                <a:gd name="connsiteY23" fmla="*/ 310515 h 429005"/>
                <a:gd name="connsiteX24" fmla="*/ 258889 w 462343"/>
                <a:gd name="connsiteY24" fmla="*/ 288703 h 429005"/>
                <a:gd name="connsiteX25" fmla="*/ 280701 w 462343"/>
                <a:gd name="connsiteY25" fmla="*/ 287084 h 429005"/>
                <a:gd name="connsiteX26" fmla="*/ 279082 w 462343"/>
                <a:gd name="connsiteY26" fmla="*/ 265176 h 429005"/>
                <a:gd name="connsiteX27" fmla="*/ 292322 w 462343"/>
                <a:gd name="connsiteY27" fmla="*/ 262509 h 429005"/>
                <a:gd name="connsiteX28" fmla="*/ 310991 w 462343"/>
                <a:gd name="connsiteY28" fmla="*/ 251841 h 429005"/>
                <a:gd name="connsiteX29" fmla="*/ 304514 w 462343"/>
                <a:gd name="connsiteY29" fmla="*/ 233743 h 429005"/>
                <a:gd name="connsiteX30" fmla="*/ 315182 w 462343"/>
                <a:gd name="connsiteY30" fmla="*/ 217742 h 429005"/>
                <a:gd name="connsiteX31" fmla="*/ 333756 w 462343"/>
                <a:gd name="connsiteY31" fmla="*/ 207074 h 429005"/>
                <a:gd name="connsiteX32" fmla="*/ 348043 w 462343"/>
                <a:gd name="connsiteY32" fmla="*/ 195929 h 429005"/>
                <a:gd name="connsiteX33" fmla="*/ 358711 w 462343"/>
                <a:gd name="connsiteY33" fmla="*/ 179927 h 429005"/>
                <a:gd name="connsiteX34" fmla="*/ 381000 w 462343"/>
                <a:gd name="connsiteY34" fmla="*/ 174022 h 429005"/>
                <a:gd name="connsiteX35" fmla="*/ 391096 w 462343"/>
                <a:gd name="connsiteY35" fmla="*/ 162306 h 429005"/>
                <a:gd name="connsiteX36" fmla="*/ 406527 w 462343"/>
                <a:gd name="connsiteY36" fmla="*/ 177165 h 429005"/>
                <a:gd name="connsiteX37" fmla="*/ 418243 w 462343"/>
                <a:gd name="connsiteY37" fmla="*/ 187262 h 429005"/>
                <a:gd name="connsiteX38" fmla="*/ 438531 w 462343"/>
                <a:gd name="connsiteY38" fmla="*/ 198406 h 429005"/>
                <a:gd name="connsiteX39" fmla="*/ 444817 w 462343"/>
                <a:gd name="connsiteY39" fmla="*/ 181927 h 429005"/>
                <a:gd name="connsiteX40" fmla="*/ 459676 w 462343"/>
                <a:gd name="connsiteY40" fmla="*/ 166402 h 429005"/>
                <a:gd name="connsiteX41" fmla="*/ 462343 w 462343"/>
                <a:gd name="connsiteY41" fmla="*/ 145161 h 429005"/>
                <a:gd name="connsiteX42" fmla="*/ 447389 w 462343"/>
                <a:gd name="connsiteY42" fmla="*/ 126016 h 429005"/>
                <a:gd name="connsiteX43" fmla="*/ 460153 w 462343"/>
                <a:gd name="connsiteY43" fmla="*/ 92964 h 429005"/>
                <a:gd name="connsiteX44" fmla="*/ 450532 w 462343"/>
                <a:gd name="connsiteY44" fmla="*/ 65818 h 429005"/>
                <a:gd name="connsiteX45" fmla="*/ 434530 w 462343"/>
                <a:gd name="connsiteY45" fmla="*/ 55245 h 429005"/>
                <a:gd name="connsiteX46" fmla="*/ 448913 w 462343"/>
                <a:gd name="connsiteY46" fmla="*/ 44005 h 429005"/>
                <a:gd name="connsiteX47" fmla="*/ 428148 w 462343"/>
                <a:gd name="connsiteY47" fmla="*/ 37148 h 429005"/>
                <a:gd name="connsiteX48" fmla="*/ 412146 w 462343"/>
                <a:gd name="connsiteY48" fmla="*/ 26479 h 429005"/>
                <a:gd name="connsiteX49" fmla="*/ 396240 w 462343"/>
                <a:gd name="connsiteY49" fmla="*/ 15907 h 429005"/>
                <a:gd name="connsiteX50" fmla="*/ 372237 w 462343"/>
                <a:gd name="connsiteY50" fmla="*/ 0 h 429005"/>
                <a:gd name="connsiteX51" fmla="*/ 349377 w 462343"/>
                <a:gd name="connsiteY51" fmla="*/ 10097 h 429005"/>
                <a:gd name="connsiteX52" fmla="*/ 331375 w 462343"/>
                <a:gd name="connsiteY52" fmla="*/ 16574 h 429005"/>
                <a:gd name="connsiteX53" fmla="*/ 320135 w 462343"/>
                <a:gd name="connsiteY53" fmla="*/ 2191 h 429005"/>
                <a:gd name="connsiteX54" fmla="*/ 302609 w 462343"/>
                <a:gd name="connsiteY54" fmla="*/ 4381 h 429005"/>
                <a:gd name="connsiteX55" fmla="*/ 284512 w 462343"/>
                <a:gd name="connsiteY55" fmla="*/ 10763 h 429005"/>
                <a:gd name="connsiteX56" fmla="*/ 273367 w 462343"/>
                <a:gd name="connsiteY56" fmla="*/ 31051 h 429005"/>
                <a:gd name="connsiteX57" fmla="*/ 271272 w 462343"/>
                <a:gd name="connsiteY57" fmla="*/ 48006 h 429005"/>
                <a:gd name="connsiteX58" fmla="*/ 260699 w 462343"/>
                <a:gd name="connsiteY58" fmla="*/ 64008 h 429005"/>
                <a:gd name="connsiteX59" fmla="*/ 248983 w 462343"/>
                <a:gd name="connsiteY59" fmla="*/ 53912 h 429005"/>
                <a:gd name="connsiteX60" fmla="*/ 227171 w 462343"/>
                <a:gd name="connsiteY60" fmla="*/ 55531 h 429005"/>
                <a:gd name="connsiteX61" fmla="*/ 229362 w 462343"/>
                <a:gd name="connsiteY61" fmla="*/ 73152 h 429005"/>
                <a:gd name="connsiteX62" fmla="*/ 218122 w 462343"/>
                <a:gd name="connsiteY62" fmla="*/ 58769 h 429005"/>
                <a:gd name="connsiteX63" fmla="*/ 203263 w 462343"/>
                <a:gd name="connsiteY63" fmla="*/ 74200 h 429005"/>
                <a:gd name="connsiteX64" fmla="*/ 192691 w 462343"/>
                <a:gd name="connsiteY64" fmla="*/ 90202 h 429005"/>
                <a:gd name="connsiteX65" fmla="*/ 177736 w 462343"/>
                <a:gd name="connsiteY65" fmla="*/ 71056 h 429005"/>
                <a:gd name="connsiteX66" fmla="*/ 161830 w 462343"/>
                <a:gd name="connsiteY66" fmla="*/ 60484 h 429005"/>
                <a:gd name="connsiteX67" fmla="*/ 143732 w 462343"/>
                <a:gd name="connsiteY67" fmla="*/ 66866 h 429005"/>
                <a:gd name="connsiteX68" fmla="*/ 128873 w 462343"/>
                <a:gd name="connsiteY68" fmla="*/ 82391 h 429005"/>
                <a:gd name="connsiteX69" fmla="*/ 114490 w 462343"/>
                <a:gd name="connsiteY69" fmla="*/ 93536 h 429005"/>
                <a:gd name="connsiteX70" fmla="*/ 95345 w 462343"/>
                <a:gd name="connsiteY70" fmla="*/ 108490 h 429005"/>
                <a:gd name="connsiteX71" fmla="*/ 78391 w 462343"/>
                <a:gd name="connsiteY71" fmla="*/ 106394 h 429005"/>
                <a:gd name="connsiteX72" fmla="*/ 57055 w 462343"/>
                <a:gd name="connsiteY72" fmla="*/ 103727 h 429005"/>
                <a:gd name="connsiteX73" fmla="*/ 41720 w 462343"/>
                <a:gd name="connsiteY73" fmla="*/ 158115 h 429005"/>
                <a:gd name="connsiteX74" fmla="*/ 39624 w 462343"/>
                <a:gd name="connsiteY74" fmla="*/ 175165 h 429005"/>
                <a:gd name="connsiteX75" fmla="*/ 29527 w 462343"/>
                <a:gd name="connsiteY75" fmla="*/ 186880 h 429005"/>
                <a:gd name="connsiteX76" fmla="*/ 25908 w 462343"/>
                <a:gd name="connsiteY76" fmla="*/ 216694 h 429005"/>
                <a:gd name="connsiteX77" fmla="*/ 37052 w 462343"/>
                <a:gd name="connsiteY77" fmla="*/ 231076 h 429005"/>
                <a:gd name="connsiteX78" fmla="*/ 28575 w 462343"/>
                <a:gd name="connsiteY78" fmla="*/ 264605 h 429005"/>
                <a:gd name="connsiteX79" fmla="*/ 13716 w 462343"/>
                <a:gd name="connsiteY79" fmla="*/ 280035 h 429005"/>
                <a:gd name="connsiteX80" fmla="*/ 3143 w 462343"/>
                <a:gd name="connsiteY80" fmla="*/ 296037 h 429005"/>
                <a:gd name="connsiteX81" fmla="*/ 14288 w 462343"/>
                <a:gd name="connsiteY81" fmla="*/ 310420 h 429005"/>
                <a:gd name="connsiteX82" fmla="*/ 0 w 462343"/>
                <a:gd name="connsiteY82" fmla="*/ 321564 h 429005"/>
                <a:gd name="connsiteX83" fmla="*/ 6382 w 462343"/>
                <a:gd name="connsiteY83" fmla="*/ 339662 h 429005"/>
                <a:gd name="connsiteX84" fmla="*/ 8572 w 462343"/>
                <a:gd name="connsiteY84" fmla="*/ 357283 h 429005"/>
                <a:gd name="connsiteX85" fmla="*/ 24479 w 462343"/>
                <a:gd name="connsiteY85" fmla="*/ 367856 h 429005"/>
                <a:gd name="connsiteX86" fmla="*/ 35719 w 462343"/>
                <a:gd name="connsiteY86" fmla="*/ 382238 h 429005"/>
                <a:gd name="connsiteX87" fmla="*/ 46387 w 462343"/>
                <a:gd name="connsiteY87" fmla="*/ 400812 h 429005"/>
                <a:gd name="connsiteX88" fmla="*/ 58102 w 462343"/>
                <a:gd name="connsiteY88" fmla="*/ 410909 h 429005"/>
                <a:gd name="connsiteX89" fmla="*/ 64484 w 462343"/>
                <a:gd name="connsiteY89" fmla="*/ 429006 h 429005"/>
                <a:gd name="connsiteX90" fmla="*/ 64484 w 462343"/>
                <a:gd name="connsiteY90" fmla="*/ 429006 h 429005"/>
                <a:gd name="connsiteX91" fmla="*/ 64484 w 462343"/>
                <a:gd name="connsiteY91" fmla="*/ 429006 h 42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62343" h="429005">
                  <a:moveTo>
                    <a:pt x="64484" y="429006"/>
                  </a:moveTo>
                  <a:lnTo>
                    <a:pt x="59150" y="402431"/>
                  </a:lnTo>
                  <a:lnTo>
                    <a:pt x="52673" y="384334"/>
                  </a:lnTo>
                  <a:lnTo>
                    <a:pt x="71818" y="369380"/>
                  </a:lnTo>
                  <a:lnTo>
                    <a:pt x="82486" y="387953"/>
                  </a:lnTo>
                  <a:lnTo>
                    <a:pt x="76105" y="404527"/>
                  </a:lnTo>
                  <a:lnTo>
                    <a:pt x="102203" y="403384"/>
                  </a:lnTo>
                  <a:lnTo>
                    <a:pt x="104775" y="382143"/>
                  </a:lnTo>
                  <a:lnTo>
                    <a:pt x="89345" y="367189"/>
                  </a:lnTo>
                  <a:lnTo>
                    <a:pt x="91440" y="350139"/>
                  </a:lnTo>
                  <a:lnTo>
                    <a:pt x="112776" y="352806"/>
                  </a:lnTo>
                  <a:lnTo>
                    <a:pt x="119634" y="366617"/>
                  </a:lnTo>
                  <a:lnTo>
                    <a:pt x="130302" y="350615"/>
                  </a:lnTo>
                  <a:lnTo>
                    <a:pt x="128682" y="328803"/>
                  </a:lnTo>
                  <a:lnTo>
                    <a:pt x="145161" y="335185"/>
                  </a:lnTo>
                  <a:lnTo>
                    <a:pt x="147256" y="318135"/>
                  </a:lnTo>
                  <a:lnTo>
                    <a:pt x="169069" y="316516"/>
                  </a:lnTo>
                  <a:lnTo>
                    <a:pt x="162687" y="298418"/>
                  </a:lnTo>
                  <a:lnTo>
                    <a:pt x="179165" y="304800"/>
                  </a:lnTo>
                  <a:lnTo>
                    <a:pt x="190309" y="319183"/>
                  </a:lnTo>
                  <a:lnTo>
                    <a:pt x="208883" y="308420"/>
                  </a:lnTo>
                  <a:lnTo>
                    <a:pt x="224885" y="319088"/>
                  </a:lnTo>
                  <a:lnTo>
                    <a:pt x="241935" y="321183"/>
                  </a:lnTo>
                  <a:lnTo>
                    <a:pt x="260509" y="310515"/>
                  </a:lnTo>
                  <a:lnTo>
                    <a:pt x="258889" y="288703"/>
                  </a:lnTo>
                  <a:lnTo>
                    <a:pt x="280701" y="287084"/>
                  </a:lnTo>
                  <a:lnTo>
                    <a:pt x="279082" y="265176"/>
                  </a:lnTo>
                  <a:lnTo>
                    <a:pt x="292322" y="262509"/>
                  </a:lnTo>
                  <a:lnTo>
                    <a:pt x="310991" y="251841"/>
                  </a:lnTo>
                  <a:lnTo>
                    <a:pt x="304514" y="233743"/>
                  </a:lnTo>
                  <a:lnTo>
                    <a:pt x="315182" y="217742"/>
                  </a:lnTo>
                  <a:lnTo>
                    <a:pt x="333756" y="207074"/>
                  </a:lnTo>
                  <a:lnTo>
                    <a:pt x="348043" y="195929"/>
                  </a:lnTo>
                  <a:lnTo>
                    <a:pt x="358711" y="179927"/>
                  </a:lnTo>
                  <a:lnTo>
                    <a:pt x="381000" y="174022"/>
                  </a:lnTo>
                  <a:lnTo>
                    <a:pt x="391096" y="162306"/>
                  </a:lnTo>
                  <a:lnTo>
                    <a:pt x="406527" y="177165"/>
                  </a:lnTo>
                  <a:lnTo>
                    <a:pt x="418243" y="187262"/>
                  </a:lnTo>
                  <a:lnTo>
                    <a:pt x="438531" y="198406"/>
                  </a:lnTo>
                  <a:lnTo>
                    <a:pt x="444817" y="181927"/>
                  </a:lnTo>
                  <a:lnTo>
                    <a:pt x="459676" y="166402"/>
                  </a:lnTo>
                  <a:lnTo>
                    <a:pt x="462343" y="145161"/>
                  </a:lnTo>
                  <a:lnTo>
                    <a:pt x="447389" y="126016"/>
                  </a:lnTo>
                  <a:lnTo>
                    <a:pt x="460153" y="92964"/>
                  </a:lnTo>
                  <a:lnTo>
                    <a:pt x="450532" y="65818"/>
                  </a:lnTo>
                  <a:lnTo>
                    <a:pt x="434530" y="55245"/>
                  </a:lnTo>
                  <a:lnTo>
                    <a:pt x="448913" y="44005"/>
                  </a:lnTo>
                  <a:lnTo>
                    <a:pt x="428148" y="37148"/>
                  </a:lnTo>
                  <a:lnTo>
                    <a:pt x="412146" y="26479"/>
                  </a:lnTo>
                  <a:lnTo>
                    <a:pt x="396240" y="15907"/>
                  </a:lnTo>
                  <a:lnTo>
                    <a:pt x="372237" y="0"/>
                  </a:lnTo>
                  <a:lnTo>
                    <a:pt x="349377" y="10097"/>
                  </a:lnTo>
                  <a:lnTo>
                    <a:pt x="331375" y="16574"/>
                  </a:lnTo>
                  <a:lnTo>
                    <a:pt x="320135" y="2191"/>
                  </a:lnTo>
                  <a:lnTo>
                    <a:pt x="302609" y="4381"/>
                  </a:lnTo>
                  <a:lnTo>
                    <a:pt x="284512" y="10763"/>
                  </a:lnTo>
                  <a:lnTo>
                    <a:pt x="273367" y="31051"/>
                  </a:lnTo>
                  <a:lnTo>
                    <a:pt x="271272" y="48006"/>
                  </a:lnTo>
                  <a:lnTo>
                    <a:pt x="260699" y="64008"/>
                  </a:lnTo>
                  <a:lnTo>
                    <a:pt x="248983" y="53912"/>
                  </a:lnTo>
                  <a:lnTo>
                    <a:pt x="227171" y="55531"/>
                  </a:lnTo>
                  <a:lnTo>
                    <a:pt x="229362" y="73152"/>
                  </a:lnTo>
                  <a:lnTo>
                    <a:pt x="218122" y="58769"/>
                  </a:lnTo>
                  <a:lnTo>
                    <a:pt x="203263" y="74200"/>
                  </a:lnTo>
                  <a:lnTo>
                    <a:pt x="192691" y="90202"/>
                  </a:lnTo>
                  <a:lnTo>
                    <a:pt x="177736" y="71056"/>
                  </a:lnTo>
                  <a:lnTo>
                    <a:pt x="161830" y="60484"/>
                  </a:lnTo>
                  <a:lnTo>
                    <a:pt x="143732" y="66866"/>
                  </a:lnTo>
                  <a:lnTo>
                    <a:pt x="128873" y="82391"/>
                  </a:lnTo>
                  <a:lnTo>
                    <a:pt x="114490" y="93536"/>
                  </a:lnTo>
                  <a:lnTo>
                    <a:pt x="95345" y="108490"/>
                  </a:lnTo>
                  <a:lnTo>
                    <a:pt x="78391" y="106394"/>
                  </a:lnTo>
                  <a:lnTo>
                    <a:pt x="57055" y="103727"/>
                  </a:lnTo>
                  <a:lnTo>
                    <a:pt x="41720" y="158115"/>
                  </a:lnTo>
                  <a:lnTo>
                    <a:pt x="39624" y="175165"/>
                  </a:lnTo>
                  <a:lnTo>
                    <a:pt x="29527" y="186880"/>
                  </a:lnTo>
                  <a:lnTo>
                    <a:pt x="25908" y="216694"/>
                  </a:lnTo>
                  <a:lnTo>
                    <a:pt x="37052" y="231076"/>
                  </a:lnTo>
                  <a:lnTo>
                    <a:pt x="28575" y="264605"/>
                  </a:lnTo>
                  <a:lnTo>
                    <a:pt x="13716" y="280035"/>
                  </a:lnTo>
                  <a:lnTo>
                    <a:pt x="3143" y="296037"/>
                  </a:lnTo>
                  <a:lnTo>
                    <a:pt x="14288" y="310420"/>
                  </a:lnTo>
                  <a:lnTo>
                    <a:pt x="0" y="321564"/>
                  </a:lnTo>
                  <a:lnTo>
                    <a:pt x="6382" y="339662"/>
                  </a:lnTo>
                  <a:lnTo>
                    <a:pt x="8572" y="357283"/>
                  </a:lnTo>
                  <a:lnTo>
                    <a:pt x="24479" y="367856"/>
                  </a:lnTo>
                  <a:lnTo>
                    <a:pt x="35719" y="382238"/>
                  </a:lnTo>
                  <a:lnTo>
                    <a:pt x="46387" y="400812"/>
                  </a:lnTo>
                  <a:lnTo>
                    <a:pt x="58102" y="410909"/>
                  </a:lnTo>
                  <a:lnTo>
                    <a:pt x="64484" y="429006"/>
                  </a:lnTo>
                  <a:lnTo>
                    <a:pt x="64484" y="429006"/>
                  </a:lnTo>
                  <a:lnTo>
                    <a:pt x="64484" y="42900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0366C18-683F-5314-1AA5-1ABB265038F4}"/>
                </a:ext>
              </a:extLst>
            </p:cNvPr>
            <p:cNvSpPr/>
            <p:nvPr/>
          </p:nvSpPr>
          <p:spPr>
            <a:xfrm>
              <a:off x="8024985" y="517486"/>
              <a:ext cx="993991" cy="1049328"/>
            </a:xfrm>
            <a:custGeom>
              <a:avLst/>
              <a:gdLst>
                <a:gd name="connsiteX0" fmla="*/ 348711 w 590264"/>
                <a:gd name="connsiteY0" fmla="*/ 623126 h 623125"/>
                <a:gd name="connsiteX1" fmla="*/ 371666 w 590264"/>
                <a:gd name="connsiteY1" fmla="*/ 613029 h 623125"/>
                <a:gd name="connsiteX2" fmla="*/ 374238 w 590264"/>
                <a:gd name="connsiteY2" fmla="*/ 591693 h 623125"/>
                <a:gd name="connsiteX3" fmla="*/ 385382 w 590264"/>
                <a:gd name="connsiteY3" fmla="*/ 571405 h 623125"/>
                <a:gd name="connsiteX4" fmla="*/ 388048 w 590264"/>
                <a:gd name="connsiteY4" fmla="*/ 550069 h 623125"/>
                <a:gd name="connsiteX5" fmla="*/ 390144 w 590264"/>
                <a:gd name="connsiteY5" fmla="*/ 533019 h 623125"/>
                <a:gd name="connsiteX6" fmla="*/ 409290 w 590264"/>
                <a:gd name="connsiteY6" fmla="*/ 517969 h 623125"/>
                <a:gd name="connsiteX7" fmla="*/ 427958 w 590264"/>
                <a:gd name="connsiteY7" fmla="*/ 507302 h 623125"/>
                <a:gd name="connsiteX8" fmla="*/ 446532 w 590264"/>
                <a:gd name="connsiteY8" fmla="*/ 496634 h 623125"/>
                <a:gd name="connsiteX9" fmla="*/ 469964 w 590264"/>
                <a:gd name="connsiteY9" fmla="*/ 482156 h 623125"/>
                <a:gd name="connsiteX10" fmla="*/ 485394 w 590264"/>
                <a:gd name="connsiteY10" fmla="*/ 462439 h 623125"/>
                <a:gd name="connsiteX11" fmla="*/ 503492 w 590264"/>
                <a:gd name="connsiteY11" fmla="*/ 455962 h 623125"/>
                <a:gd name="connsiteX12" fmla="*/ 531686 w 590264"/>
                <a:gd name="connsiteY12" fmla="*/ 437769 h 623125"/>
                <a:gd name="connsiteX13" fmla="*/ 551402 w 590264"/>
                <a:gd name="connsiteY13" fmla="*/ 453200 h 623125"/>
                <a:gd name="connsiteX14" fmla="*/ 566357 w 590264"/>
                <a:gd name="connsiteY14" fmla="*/ 472440 h 623125"/>
                <a:gd name="connsiteX15" fmla="*/ 590265 w 590264"/>
                <a:gd name="connsiteY15" fmla="*/ 419005 h 623125"/>
                <a:gd name="connsiteX16" fmla="*/ 548164 w 590264"/>
                <a:gd name="connsiteY16" fmla="*/ 374904 h 623125"/>
                <a:gd name="connsiteX17" fmla="*/ 526256 w 590264"/>
                <a:gd name="connsiteY17" fmla="*/ 341852 h 623125"/>
                <a:gd name="connsiteX18" fmla="*/ 518732 w 590264"/>
                <a:gd name="connsiteY18" fmla="*/ 297561 h 623125"/>
                <a:gd name="connsiteX19" fmla="*/ 521875 w 590264"/>
                <a:gd name="connsiteY19" fmla="*/ 271939 h 623125"/>
                <a:gd name="connsiteX20" fmla="*/ 529590 w 590264"/>
                <a:gd name="connsiteY20" fmla="*/ 69342 h 623125"/>
                <a:gd name="connsiteX21" fmla="*/ 529590 w 590264"/>
                <a:gd name="connsiteY21" fmla="*/ 34671 h 623125"/>
                <a:gd name="connsiteX22" fmla="*/ 529495 w 590264"/>
                <a:gd name="connsiteY22" fmla="*/ 0 h 623125"/>
                <a:gd name="connsiteX23" fmla="*/ 459200 w 590264"/>
                <a:gd name="connsiteY23" fmla="*/ 8668 h 623125"/>
                <a:gd name="connsiteX24" fmla="*/ 436817 w 590264"/>
                <a:gd name="connsiteY24" fmla="*/ 14573 h 623125"/>
                <a:gd name="connsiteX25" fmla="*/ 407575 w 590264"/>
                <a:gd name="connsiteY25" fmla="*/ 41243 h 623125"/>
                <a:gd name="connsiteX26" fmla="*/ 390049 w 590264"/>
                <a:gd name="connsiteY26" fmla="*/ 43434 h 623125"/>
                <a:gd name="connsiteX27" fmla="*/ 371380 w 590264"/>
                <a:gd name="connsiteY27" fmla="*/ 54102 h 623125"/>
                <a:gd name="connsiteX28" fmla="*/ 352235 w 590264"/>
                <a:gd name="connsiteY28" fmla="*/ 69056 h 623125"/>
                <a:gd name="connsiteX29" fmla="*/ 331470 w 590264"/>
                <a:gd name="connsiteY29" fmla="*/ 62198 h 623125"/>
                <a:gd name="connsiteX30" fmla="*/ 312801 w 590264"/>
                <a:gd name="connsiteY30" fmla="*/ 72866 h 623125"/>
                <a:gd name="connsiteX31" fmla="*/ 289941 w 590264"/>
                <a:gd name="connsiteY31" fmla="*/ 83058 h 623125"/>
                <a:gd name="connsiteX32" fmla="*/ 261747 w 590264"/>
                <a:gd name="connsiteY32" fmla="*/ 101251 h 623125"/>
                <a:gd name="connsiteX33" fmla="*/ 243078 w 590264"/>
                <a:gd name="connsiteY33" fmla="*/ 111919 h 623125"/>
                <a:gd name="connsiteX34" fmla="*/ 206407 w 590264"/>
                <a:gd name="connsiteY34" fmla="*/ 129064 h 623125"/>
                <a:gd name="connsiteX35" fmla="*/ 191453 w 590264"/>
                <a:gd name="connsiteY35" fmla="*/ 144590 h 623125"/>
                <a:gd name="connsiteX36" fmla="*/ 147352 w 590264"/>
                <a:gd name="connsiteY36" fmla="*/ 186785 h 623125"/>
                <a:gd name="connsiteX37" fmla="*/ 129254 w 590264"/>
                <a:gd name="connsiteY37" fmla="*/ 193167 h 623125"/>
                <a:gd name="connsiteX38" fmla="*/ 114300 w 590264"/>
                <a:gd name="connsiteY38" fmla="*/ 208693 h 623125"/>
                <a:gd name="connsiteX39" fmla="*/ 95155 w 590264"/>
                <a:gd name="connsiteY39" fmla="*/ 223647 h 623125"/>
                <a:gd name="connsiteX40" fmla="*/ 80867 w 590264"/>
                <a:gd name="connsiteY40" fmla="*/ 234887 h 623125"/>
                <a:gd name="connsiteX41" fmla="*/ 57436 w 590264"/>
                <a:gd name="connsiteY41" fmla="*/ 249269 h 623125"/>
                <a:gd name="connsiteX42" fmla="*/ 45148 w 590264"/>
                <a:gd name="connsiteY42" fmla="*/ 278130 h 623125"/>
                <a:gd name="connsiteX43" fmla="*/ 30861 w 590264"/>
                <a:gd name="connsiteY43" fmla="*/ 289369 h 623125"/>
                <a:gd name="connsiteX44" fmla="*/ 3143 w 590264"/>
                <a:gd name="connsiteY44" fmla="*/ 303276 h 623125"/>
                <a:gd name="connsiteX45" fmla="*/ 0 w 590264"/>
                <a:gd name="connsiteY45" fmla="*/ 328898 h 623125"/>
                <a:gd name="connsiteX46" fmla="*/ 19717 w 590264"/>
                <a:gd name="connsiteY46" fmla="*/ 344329 h 623125"/>
                <a:gd name="connsiteX47" fmla="*/ 30956 w 590264"/>
                <a:gd name="connsiteY47" fmla="*/ 358712 h 623125"/>
                <a:gd name="connsiteX48" fmla="*/ 50673 w 590264"/>
                <a:gd name="connsiteY48" fmla="*/ 374142 h 623125"/>
                <a:gd name="connsiteX49" fmla="*/ 67723 w 590264"/>
                <a:gd name="connsiteY49" fmla="*/ 376238 h 623125"/>
                <a:gd name="connsiteX50" fmla="*/ 91154 w 590264"/>
                <a:gd name="connsiteY50" fmla="*/ 396431 h 623125"/>
                <a:gd name="connsiteX51" fmla="*/ 102394 w 590264"/>
                <a:gd name="connsiteY51" fmla="*/ 410813 h 623125"/>
                <a:gd name="connsiteX52" fmla="*/ 121539 w 590264"/>
                <a:gd name="connsiteY52" fmla="*/ 430530 h 623125"/>
                <a:gd name="connsiteX53" fmla="*/ 140780 w 590264"/>
                <a:gd name="connsiteY53" fmla="*/ 450247 h 623125"/>
                <a:gd name="connsiteX54" fmla="*/ 202121 w 590264"/>
                <a:gd name="connsiteY54" fmla="*/ 514064 h 623125"/>
                <a:gd name="connsiteX55" fmla="*/ 228791 w 590264"/>
                <a:gd name="connsiteY55" fmla="*/ 543401 h 623125"/>
                <a:gd name="connsiteX56" fmla="*/ 274701 w 590264"/>
                <a:gd name="connsiteY56" fmla="*/ 592360 h 623125"/>
                <a:gd name="connsiteX57" fmla="*/ 297561 w 590264"/>
                <a:gd name="connsiteY57" fmla="*/ 582168 h 623125"/>
                <a:gd name="connsiteX58" fmla="*/ 323088 w 590264"/>
                <a:gd name="connsiteY58" fmla="*/ 585311 h 623125"/>
                <a:gd name="connsiteX59" fmla="*/ 333851 w 590264"/>
                <a:gd name="connsiteY59" fmla="*/ 603980 h 623125"/>
                <a:gd name="connsiteX60" fmla="*/ 348711 w 590264"/>
                <a:gd name="connsiteY60" fmla="*/ 623126 h 623125"/>
                <a:gd name="connsiteX61" fmla="*/ 348711 w 590264"/>
                <a:gd name="connsiteY61" fmla="*/ 623126 h 623125"/>
                <a:gd name="connsiteX62" fmla="*/ 348711 w 590264"/>
                <a:gd name="connsiteY62" fmla="*/ 623126 h 62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90264" h="623125">
                  <a:moveTo>
                    <a:pt x="348711" y="623126"/>
                  </a:moveTo>
                  <a:lnTo>
                    <a:pt x="371666" y="613029"/>
                  </a:lnTo>
                  <a:lnTo>
                    <a:pt x="374238" y="591693"/>
                  </a:lnTo>
                  <a:lnTo>
                    <a:pt x="385382" y="571405"/>
                  </a:lnTo>
                  <a:lnTo>
                    <a:pt x="388048" y="550069"/>
                  </a:lnTo>
                  <a:lnTo>
                    <a:pt x="390144" y="533019"/>
                  </a:lnTo>
                  <a:lnTo>
                    <a:pt x="409290" y="517969"/>
                  </a:lnTo>
                  <a:lnTo>
                    <a:pt x="427958" y="507302"/>
                  </a:lnTo>
                  <a:lnTo>
                    <a:pt x="446532" y="496634"/>
                  </a:lnTo>
                  <a:lnTo>
                    <a:pt x="469964" y="482156"/>
                  </a:lnTo>
                  <a:lnTo>
                    <a:pt x="485394" y="462439"/>
                  </a:lnTo>
                  <a:lnTo>
                    <a:pt x="503492" y="455962"/>
                  </a:lnTo>
                  <a:lnTo>
                    <a:pt x="531686" y="437769"/>
                  </a:lnTo>
                  <a:lnTo>
                    <a:pt x="551402" y="453200"/>
                  </a:lnTo>
                  <a:lnTo>
                    <a:pt x="566357" y="472440"/>
                  </a:lnTo>
                  <a:lnTo>
                    <a:pt x="590265" y="419005"/>
                  </a:lnTo>
                  <a:lnTo>
                    <a:pt x="548164" y="374904"/>
                  </a:lnTo>
                  <a:lnTo>
                    <a:pt x="526256" y="341852"/>
                  </a:lnTo>
                  <a:lnTo>
                    <a:pt x="518732" y="297561"/>
                  </a:lnTo>
                  <a:lnTo>
                    <a:pt x="521875" y="271939"/>
                  </a:lnTo>
                  <a:lnTo>
                    <a:pt x="529590" y="69342"/>
                  </a:lnTo>
                  <a:lnTo>
                    <a:pt x="529590" y="34671"/>
                  </a:lnTo>
                  <a:lnTo>
                    <a:pt x="529495" y="0"/>
                  </a:lnTo>
                  <a:lnTo>
                    <a:pt x="459200" y="8668"/>
                  </a:lnTo>
                  <a:lnTo>
                    <a:pt x="436817" y="14573"/>
                  </a:lnTo>
                  <a:lnTo>
                    <a:pt x="407575" y="41243"/>
                  </a:lnTo>
                  <a:lnTo>
                    <a:pt x="390049" y="43434"/>
                  </a:lnTo>
                  <a:lnTo>
                    <a:pt x="371380" y="54102"/>
                  </a:lnTo>
                  <a:lnTo>
                    <a:pt x="352235" y="69056"/>
                  </a:lnTo>
                  <a:lnTo>
                    <a:pt x="331470" y="62198"/>
                  </a:lnTo>
                  <a:lnTo>
                    <a:pt x="312801" y="72866"/>
                  </a:lnTo>
                  <a:lnTo>
                    <a:pt x="289941" y="83058"/>
                  </a:lnTo>
                  <a:lnTo>
                    <a:pt x="261747" y="101251"/>
                  </a:lnTo>
                  <a:lnTo>
                    <a:pt x="243078" y="111919"/>
                  </a:lnTo>
                  <a:lnTo>
                    <a:pt x="206407" y="129064"/>
                  </a:lnTo>
                  <a:lnTo>
                    <a:pt x="191453" y="144590"/>
                  </a:lnTo>
                  <a:lnTo>
                    <a:pt x="147352" y="186785"/>
                  </a:lnTo>
                  <a:lnTo>
                    <a:pt x="129254" y="193167"/>
                  </a:lnTo>
                  <a:lnTo>
                    <a:pt x="114300" y="208693"/>
                  </a:lnTo>
                  <a:lnTo>
                    <a:pt x="95155" y="223647"/>
                  </a:lnTo>
                  <a:lnTo>
                    <a:pt x="80867" y="234887"/>
                  </a:lnTo>
                  <a:lnTo>
                    <a:pt x="57436" y="249269"/>
                  </a:lnTo>
                  <a:lnTo>
                    <a:pt x="45148" y="278130"/>
                  </a:lnTo>
                  <a:lnTo>
                    <a:pt x="30861" y="289369"/>
                  </a:lnTo>
                  <a:lnTo>
                    <a:pt x="3143" y="303276"/>
                  </a:lnTo>
                  <a:lnTo>
                    <a:pt x="0" y="328898"/>
                  </a:lnTo>
                  <a:lnTo>
                    <a:pt x="19717" y="344329"/>
                  </a:lnTo>
                  <a:lnTo>
                    <a:pt x="30956" y="358712"/>
                  </a:lnTo>
                  <a:lnTo>
                    <a:pt x="50673" y="374142"/>
                  </a:lnTo>
                  <a:lnTo>
                    <a:pt x="67723" y="376238"/>
                  </a:lnTo>
                  <a:lnTo>
                    <a:pt x="91154" y="396431"/>
                  </a:lnTo>
                  <a:lnTo>
                    <a:pt x="102394" y="410813"/>
                  </a:lnTo>
                  <a:lnTo>
                    <a:pt x="121539" y="430530"/>
                  </a:lnTo>
                  <a:lnTo>
                    <a:pt x="140780" y="450247"/>
                  </a:lnTo>
                  <a:lnTo>
                    <a:pt x="202121" y="514064"/>
                  </a:lnTo>
                  <a:lnTo>
                    <a:pt x="228791" y="543401"/>
                  </a:lnTo>
                  <a:lnTo>
                    <a:pt x="274701" y="592360"/>
                  </a:lnTo>
                  <a:lnTo>
                    <a:pt x="297561" y="582168"/>
                  </a:lnTo>
                  <a:lnTo>
                    <a:pt x="323088" y="585311"/>
                  </a:lnTo>
                  <a:lnTo>
                    <a:pt x="333851" y="603980"/>
                  </a:lnTo>
                  <a:lnTo>
                    <a:pt x="348711" y="623126"/>
                  </a:lnTo>
                  <a:lnTo>
                    <a:pt x="348711" y="623126"/>
                  </a:lnTo>
                  <a:lnTo>
                    <a:pt x="348711" y="6231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CD230884-8DDE-94FD-7A2C-E945D53EF459}"/>
                </a:ext>
              </a:extLst>
            </p:cNvPr>
            <p:cNvSpPr/>
            <p:nvPr/>
          </p:nvSpPr>
          <p:spPr>
            <a:xfrm>
              <a:off x="7825129" y="142954"/>
              <a:ext cx="1123432" cy="751628"/>
            </a:xfrm>
            <a:custGeom>
              <a:avLst/>
              <a:gdLst>
                <a:gd name="connsiteX0" fmla="*/ 213550 w 667130"/>
                <a:gd name="connsiteY0" fmla="*/ 446342 h 446341"/>
                <a:gd name="connsiteX1" fmla="*/ 227933 w 667130"/>
                <a:gd name="connsiteY1" fmla="*/ 435102 h 446341"/>
                <a:gd name="connsiteX2" fmla="*/ 238030 w 667130"/>
                <a:gd name="connsiteY2" fmla="*/ 423386 h 446341"/>
                <a:gd name="connsiteX3" fmla="*/ 257746 w 667130"/>
                <a:gd name="connsiteY3" fmla="*/ 404146 h 446341"/>
                <a:gd name="connsiteX4" fmla="*/ 299275 w 667130"/>
                <a:gd name="connsiteY4" fmla="*/ 383286 h 446341"/>
                <a:gd name="connsiteX5" fmla="*/ 314134 w 667130"/>
                <a:gd name="connsiteY5" fmla="*/ 367856 h 446341"/>
                <a:gd name="connsiteX6" fmla="*/ 349282 w 667130"/>
                <a:gd name="connsiteY6" fmla="*/ 328898 h 446341"/>
                <a:gd name="connsiteX7" fmla="*/ 370141 w 667130"/>
                <a:gd name="connsiteY7" fmla="*/ 335756 h 446341"/>
                <a:gd name="connsiteX8" fmla="*/ 395668 w 667130"/>
                <a:gd name="connsiteY8" fmla="*/ 304324 h 446341"/>
                <a:gd name="connsiteX9" fmla="*/ 418052 w 667130"/>
                <a:gd name="connsiteY9" fmla="*/ 298418 h 446341"/>
                <a:gd name="connsiteX10" fmla="*/ 441484 w 667130"/>
                <a:gd name="connsiteY10" fmla="*/ 283940 h 446341"/>
                <a:gd name="connsiteX11" fmla="*/ 462819 w 667130"/>
                <a:gd name="connsiteY11" fmla="*/ 286607 h 446341"/>
                <a:gd name="connsiteX12" fmla="*/ 489966 w 667130"/>
                <a:gd name="connsiteY12" fmla="*/ 276987 h 446341"/>
                <a:gd name="connsiteX13" fmla="*/ 500634 w 667130"/>
                <a:gd name="connsiteY13" fmla="*/ 260985 h 446341"/>
                <a:gd name="connsiteX14" fmla="*/ 526256 w 667130"/>
                <a:gd name="connsiteY14" fmla="*/ 264128 h 446341"/>
                <a:gd name="connsiteX15" fmla="*/ 550164 w 667130"/>
                <a:gd name="connsiteY15" fmla="*/ 245459 h 446341"/>
                <a:gd name="connsiteX16" fmla="*/ 567785 w 667130"/>
                <a:gd name="connsiteY16" fmla="*/ 243269 h 446341"/>
                <a:gd name="connsiteX17" fmla="*/ 592836 w 667130"/>
                <a:gd name="connsiteY17" fmla="*/ 216027 h 446341"/>
                <a:gd name="connsiteX18" fmla="*/ 590645 w 667130"/>
                <a:gd name="connsiteY18" fmla="*/ 198406 h 446341"/>
                <a:gd name="connsiteX19" fmla="*/ 580454 w 667130"/>
                <a:gd name="connsiteY19" fmla="*/ 175546 h 446341"/>
                <a:gd name="connsiteX20" fmla="*/ 623602 w 667130"/>
                <a:gd name="connsiteY20" fmla="*/ 141923 h 446341"/>
                <a:gd name="connsiteX21" fmla="*/ 652367 w 667130"/>
                <a:gd name="connsiteY21" fmla="*/ 119443 h 446341"/>
                <a:gd name="connsiteX22" fmla="*/ 650176 w 667130"/>
                <a:gd name="connsiteY22" fmla="*/ 101917 h 446341"/>
                <a:gd name="connsiteX23" fmla="*/ 664083 w 667130"/>
                <a:gd name="connsiteY23" fmla="*/ 94964 h 446341"/>
                <a:gd name="connsiteX24" fmla="*/ 664559 w 667130"/>
                <a:gd name="connsiteY24" fmla="*/ 56007 h 446341"/>
                <a:gd name="connsiteX25" fmla="*/ 662368 w 667130"/>
                <a:gd name="connsiteY25" fmla="*/ 38386 h 446341"/>
                <a:gd name="connsiteX26" fmla="*/ 656463 w 667130"/>
                <a:gd name="connsiteY26" fmla="*/ 16097 h 446341"/>
                <a:gd name="connsiteX27" fmla="*/ 667131 w 667130"/>
                <a:gd name="connsiteY27" fmla="*/ 0 h 446341"/>
                <a:gd name="connsiteX28" fmla="*/ 450056 w 667130"/>
                <a:gd name="connsiteY28" fmla="*/ 3524 h 446341"/>
                <a:gd name="connsiteX29" fmla="*/ 404241 w 667130"/>
                <a:gd name="connsiteY29" fmla="*/ 23908 h 446341"/>
                <a:gd name="connsiteX30" fmla="*/ 371284 w 667130"/>
                <a:gd name="connsiteY30" fmla="*/ 45815 h 446341"/>
                <a:gd name="connsiteX31" fmla="*/ 329184 w 667130"/>
                <a:gd name="connsiteY31" fmla="*/ 70961 h 446341"/>
                <a:gd name="connsiteX32" fmla="*/ 322707 w 667130"/>
                <a:gd name="connsiteY32" fmla="*/ 52768 h 446341"/>
                <a:gd name="connsiteX33" fmla="*/ 299275 w 667130"/>
                <a:gd name="connsiteY33" fmla="*/ 67246 h 446341"/>
                <a:gd name="connsiteX34" fmla="*/ 293370 w 667130"/>
                <a:gd name="connsiteY34" fmla="*/ 44863 h 446341"/>
                <a:gd name="connsiteX35" fmla="*/ 267271 w 667130"/>
                <a:gd name="connsiteY35" fmla="*/ 45910 h 446341"/>
                <a:gd name="connsiteX36" fmla="*/ 256604 w 667130"/>
                <a:gd name="connsiteY36" fmla="*/ 62008 h 446341"/>
                <a:gd name="connsiteX37" fmla="*/ 183070 w 667130"/>
                <a:gd name="connsiteY37" fmla="*/ 96202 h 446341"/>
                <a:gd name="connsiteX38" fmla="*/ 164496 w 667130"/>
                <a:gd name="connsiteY38" fmla="*/ 106870 h 446341"/>
                <a:gd name="connsiteX39" fmla="*/ 139446 w 667130"/>
                <a:gd name="connsiteY39" fmla="*/ 134112 h 446341"/>
                <a:gd name="connsiteX40" fmla="*/ 128778 w 667130"/>
                <a:gd name="connsiteY40" fmla="*/ 150114 h 446341"/>
                <a:gd name="connsiteX41" fmla="*/ 125635 w 667130"/>
                <a:gd name="connsiteY41" fmla="*/ 175736 h 446341"/>
                <a:gd name="connsiteX42" fmla="*/ 107537 w 667130"/>
                <a:gd name="connsiteY42" fmla="*/ 182118 h 446341"/>
                <a:gd name="connsiteX43" fmla="*/ 84582 w 667130"/>
                <a:gd name="connsiteY43" fmla="*/ 192310 h 446341"/>
                <a:gd name="connsiteX44" fmla="*/ 86773 w 667130"/>
                <a:gd name="connsiteY44" fmla="*/ 209836 h 446341"/>
                <a:gd name="connsiteX45" fmla="*/ 65532 w 667130"/>
                <a:gd name="connsiteY45" fmla="*/ 241840 h 446341"/>
                <a:gd name="connsiteX46" fmla="*/ 34004 w 667130"/>
                <a:gd name="connsiteY46" fmla="*/ 250984 h 446341"/>
                <a:gd name="connsiteX47" fmla="*/ 7429 w 667130"/>
                <a:gd name="connsiteY47" fmla="*/ 256318 h 446341"/>
                <a:gd name="connsiteX48" fmla="*/ 0 w 667130"/>
                <a:gd name="connsiteY48" fmla="*/ 281464 h 446341"/>
                <a:gd name="connsiteX49" fmla="*/ 11716 w 667130"/>
                <a:gd name="connsiteY49" fmla="*/ 291560 h 446341"/>
                <a:gd name="connsiteX50" fmla="*/ 22384 w 667130"/>
                <a:gd name="connsiteY50" fmla="*/ 310134 h 446341"/>
                <a:gd name="connsiteX51" fmla="*/ 22955 w 667130"/>
                <a:gd name="connsiteY51" fmla="*/ 340519 h 446341"/>
                <a:gd name="connsiteX52" fmla="*/ 27813 w 667130"/>
                <a:gd name="connsiteY52" fmla="*/ 371475 h 446341"/>
                <a:gd name="connsiteX53" fmla="*/ 34290 w 667130"/>
                <a:gd name="connsiteY53" fmla="*/ 389572 h 446341"/>
                <a:gd name="connsiteX54" fmla="*/ 50292 w 667130"/>
                <a:gd name="connsiteY54" fmla="*/ 400241 h 446341"/>
                <a:gd name="connsiteX55" fmla="*/ 57150 w 667130"/>
                <a:gd name="connsiteY55" fmla="*/ 379381 h 446341"/>
                <a:gd name="connsiteX56" fmla="*/ 75819 w 667130"/>
                <a:gd name="connsiteY56" fmla="*/ 368713 h 446341"/>
                <a:gd name="connsiteX57" fmla="*/ 86963 w 667130"/>
                <a:gd name="connsiteY57" fmla="*/ 348424 h 446341"/>
                <a:gd name="connsiteX58" fmla="*/ 107251 w 667130"/>
                <a:gd name="connsiteY58" fmla="*/ 359664 h 446341"/>
                <a:gd name="connsiteX59" fmla="*/ 106680 w 667130"/>
                <a:gd name="connsiteY59" fmla="*/ 329279 h 446341"/>
                <a:gd name="connsiteX60" fmla="*/ 120586 w 667130"/>
                <a:gd name="connsiteY60" fmla="*/ 322326 h 446341"/>
                <a:gd name="connsiteX61" fmla="*/ 139255 w 667130"/>
                <a:gd name="connsiteY61" fmla="*/ 346234 h 446341"/>
                <a:gd name="connsiteX62" fmla="*/ 141446 w 667130"/>
                <a:gd name="connsiteY62" fmla="*/ 363855 h 446341"/>
                <a:gd name="connsiteX63" fmla="*/ 156876 w 667130"/>
                <a:gd name="connsiteY63" fmla="*/ 378714 h 446341"/>
                <a:gd name="connsiteX64" fmla="*/ 167544 w 667130"/>
                <a:gd name="connsiteY64" fmla="*/ 397383 h 446341"/>
                <a:gd name="connsiteX65" fmla="*/ 183642 w 667130"/>
                <a:gd name="connsiteY65" fmla="*/ 408051 h 446341"/>
                <a:gd name="connsiteX66" fmla="*/ 185738 w 667130"/>
                <a:gd name="connsiteY66" fmla="*/ 425577 h 446341"/>
                <a:gd name="connsiteX67" fmla="*/ 205549 w 667130"/>
                <a:gd name="connsiteY67" fmla="*/ 441008 h 446341"/>
                <a:gd name="connsiteX68" fmla="*/ 213550 w 667130"/>
                <a:gd name="connsiteY68" fmla="*/ 446342 h 446341"/>
                <a:gd name="connsiteX69" fmla="*/ 213550 w 667130"/>
                <a:gd name="connsiteY69" fmla="*/ 446342 h 446341"/>
                <a:gd name="connsiteX70" fmla="*/ 213550 w 667130"/>
                <a:gd name="connsiteY70" fmla="*/ 446342 h 44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67130" h="446341">
                  <a:moveTo>
                    <a:pt x="213550" y="446342"/>
                  </a:moveTo>
                  <a:lnTo>
                    <a:pt x="227933" y="435102"/>
                  </a:lnTo>
                  <a:lnTo>
                    <a:pt x="238030" y="423386"/>
                  </a:lnTo>
                  <a:lnTo>
                    <a:pt x="257746" y="404146"/>
                  </a:lnTo>
                  <a:lnTo>
                    <a:pt x="299275" y="383286"/>
                  </a:lnTo>
                  <a:lnTo>
                    <a:pt x="314134" y="367856"/>
                  </a:lnTo>
                  <a:lnTo>
                    <a:pt x="349282" y="328898"/>
                  </a:lnTo>
                  <a:lnTo>
                    <a:pt x="370141" y="335756"/>
                  </a:lnTo>
                  <a:lnTo>
                    <a:pt x="395668" y="304324"/>
                  </a:lnTo>
                  <a:lnTo>
                    <a:pt x="418052" y="298418"/>
                  </a:lnTo>
                  <a:lnTo>
                    <a:pt x="441484" y="283940"/>
                  </a:lnTo>
                  <a:lnTo>
                    <a:pt x="462819" y="286607"/>
                  </a:lnTo>
                  <a:lnTo>
                    <a:pt x="489966" y="276987"/>
                  </a:lnTo>
                  <a:lnTo>
                    <a:pt x="500634" y="260985"/>
                  </a:lnTo>
                  <a:lnTo>
                    <a:pt x="526256" y="264128"/>
                  </a:lnTo>
                  <a:lnTo>
                    <a:pt x="550164" y="245459"/>
                  </a:lnTo>
                  <a:lnTo>
                    <a:pt x="567785" y="243269"/>
                  </a:lnTo>
                  <a:lnTo>
                    <a:pt x="592836" y="216027"/>
                  </a:lnTo>
                  <a:lnTo>
                    <a:pt x="590645" y="198406"/>
                  </a:lnTo>
                  <a:lnTo>
                    <a:pt x="580454" y="175546"/>
                  </a:lnTo>
                  <a:lnTo>
                    <a:pt x="623602" y="141923"/>
                  </a:lnTo>
                  <a:lnTo>
                    <a:pt x="652367" y="119443"/>
                  </a:lnTo>
                  <a:lnTo>
                    <a:pt x="650176" y="101917"/>
                  </a:lnTo>
                  <a:lnTo>
                    <a:pt x="664083" y="94964"/>
                  </a:lnTo>
                  <a:lnTo>
                    <a:pt x="664559" y="56007"/>
                  </a:lnTo>
                  <a:lnTo>
                    <a:pt x="662368" y="38386"/>
                  </a:lnTo>
                  <a:lnTo>
                    <a:pt x="656463" y="16097"/>
                  </a:lnTo>
                  <a:lnTo>
                    <a:pt x="667131" y="0"/>
                  </a:lnTo>
                  <a:lnTo>
                    <a:pt x="450056" y="3524"/>
                  </a:lnTo>
                  <a:lnTo>
                    <a:pt x="404241" y="23908"/>
                  </a:lnTo>
                  <a:lnTo>
                    <a:pt x="371284" y="45815"/>
                  </a:lnTo>
                  <a:lnTo>
                    <a:pt x="329184" y="70961"/>
                  </a:lnTo>
                  <a:lnTo>
                    <a:pt x="322707" y="52768"/>
                  </a:lnTo>
                  <a:lnTo>
                    <a:pt x="299275" y="67246"/>
                  </a:lnTo>
                  <a:lnTo>
                    <a:pt x="293370" y="44863"/>
                  </a:lnTo>
                  <a:lnTo>
                    <a:pt x="267271" y="45910"/>
                  </a:lnTo>
                  <a:lnTo>
                    <a:pt x="256604" y="62008"/>
                  </a:lnTo>
                  <a:lnTo>
                    <a:pt x="183070" y="96202"/>
                  </a:lnTo>
                  <a:lnTo>
                    <a:pt x="164496" y="106870"/>
                  </a:lnTo>
                  <a:lnTo>
                    <a:pt x="139446" y="134112"/>
                  </a:lnTo>
                  <a:lnTo>
                    <a:pt x="128778" y="150114"/>
                  </a:lnTo>
                  <a:lnTo>
                    <a:pt x="125635" y="175736"/>
                  </a:lnTo>
                  <a:lnTo>
                    <a:pt x="107537" y="182118"/>
                  </a:lnTo>
                  <a:lnTo>
                    <a:pt x="84582" y="192310"/>
                  </a:lnTo>
                  <a:lnTo>
                    <a:pt x="86773" y="209836"/>
                  </a:lnTo>
                  <a:lnTo>
                    <a:pt x="65532" y="241840"/>
                  </a:lnTo>
                  <a:lnTo>
                    <a:pt x="34004" y="250984"/>
                  </a:lnTo>
                  <a:lnTo>
                    <a:pt x="7429" y="256318"/>
                  </a:lnTo>
                  <a:lnTo>
                    <a:pt x="0" y="281464"/>
                  </a:lnTo>
                  <a:lnTo>
                    <a:pt x="11716" y="291560"/>
                  </a:lnTo>
                  <a:lnTo>
                    <a:pt x="22384" y="310134"/>
                  </a:lnTo>
                  <a:lnTo>
                    <a:pt x="22955" y="340519"/>
                  </a:lnTo>
                  <a:lnTo>
                    <a:pt x="27813" y="371475"/>
                  </a:lnTo>
                  <a:lnTo>
                    <a:pt x="34290" y="389572"/>
                  </a:lnTo>
                  <a:lnTo>
                    <a:pt x="50292" y="400241"/>
                  </a:lnTo>
                  <a:lnTo>
                    <a:pt x="57150" y="379381"/>
                  </a:lnTo>
                  <a:lnTo>
                    <a:pt x="75819" y="368713"/>
                  </a:lnTo>
                  <a:lnTo>
                    <a:pt x="86963" y="348424"/>
                  </a:lnTo>
                  <a:lnTo>
                    <a:pt x="107251" y="359664"/>
                  </a:lnTo>
                  <a:lnTo>
                    <a:pt x="106680" y="329279"/>
                  </a:lnTo>
                  <a:lnTo>
                    <a:pt x="120586" y="322326"/>
                  </a:lnTo>
                  <a:lnTo>
                    <a:pt x="139255" y="346234"/>
                  </a:lnTo>
                  <a:lnTo>
                    <a:pt x="141446" y="363855"/>
                  </a:lnTo>
                  <a:lnTo>
                    <a:pt x="156876" y="378714"/>
                  </a:lnTo>
                  <a:lnTo>
                    <a:pt x="167544" y="397383"/>
                  </a:lnTo>
                  <a:lnTo>
                    <a:pt x="183642" y="408051"/>
                  </a:lnTo>
                  <a:lnTo>
                    <a:pt x="185738" y="425577"/>
                  </a:lnTo>
                  <a:lnTo>
                    <a:pt x="205549" y="441008"/>
                  </a:lnTo>
                  <a:lnTo>
                    <a:pt x="213550" y="446342"/>
                  </a:lnTo>
                  <a:lnTo>
                    <a:pt x="213550" y="446342"/>
                  </a:lnTo>
                  <a:lnTo>
                    <a:pt x="213550" y="4463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12AE578-F249-5B9F-A386-3B8C318E8227}"/>
                </a:ext>
              </a:extLst>
            </p:cNvPr>
            <p:cNvSpPr/>
            <p:nvPr/>
          </p:nvSpPr>
          <p:spPr>
            <a:xfrm>
              <a:off x="7123384" y="1036376"/>
              <a:ext cx="804399" cy="590428"/>
            </a:xfrm>
            <a:custGeom>
              <a:avLst/>
              <a:gdLst>
                <a:gd name="connsiteX0" fmla="*/ 405003 w 477678"/>
                <a:gd name="connsiteY0" fmla="*/ 350615 h 350615"/>
                <a:gd name="connsiteX1" fmla="*/ 415099 w 477678"/>
                <a:gd name="connsiteY1" fmla="*/ 338900 h 350615"/>
                <a:gd name="connsiteX2" fmla="*/ 425672 w 477678"/>
                <a:gd name="connsiteY2" fmla="*/ 288417 h 350615"/>
                <a:gd name="connsiteX3" fmla="*/ 428339 w 477678"/>
                <a:gd name="connsiteY3" fmla="*/ 267176 h 350615"/>
                <a:gd name="connsiteX4" fmla="*/ 433578 w 477678"/>
                <a:gd name="connsiteY4" fmla="*/ 224600 h 350615"/>
                <a:gd name="connsiteX5" fmla="*/ 451199 w 477678"/>
                <a:gd name="connsiteY5" fmla="*/ 222504 h 350615"/>
                <a:gd name="connsiteX6" fmla="*/ 449580 w 477678"/>
                <a:gd name="connsiteY6" fmla="*/ 200692 h 350615"/>
                <a:gd name="connsiteX7" fmla="*/ 451675 w 477678"/>
                <a:gd name="connsiteY7" fmla="*/ 183642 h 350615"/>
                <a:gd name="connsiteX8" fmla="*/ 453771 w 477678"/>
                <a:gd name="connsiteY8" fmla="*/ 166688 h 350615"/>
                <a:gd name="connsiteX9" fmla="*/ 471868 w 477678"/>
                <a:gd name="connsiteY9" fmla="*/ 160306 h 350615"/>
                <a:gd name="connsiteX10" fmla="*/ 466534 w 477678"/>
                <a:gd name="connsiteY10" fmla="*/ 133731 h 350615"/>
                <a:gd name="connsiteX11" fmla="*/ 455200 w 477678"/>
                <a:gd name="connsiteY11" fmla="*/ 119348 h 350615"/>
                <a:gd name="connsiteX12" fmla="*/ 477678 w 477678"/>
                <a:gd name="connsiteY12" fmla="*/ 113443 h 350615"/>
                <a:gd name="connsiteX13" fmla="*/ 466915 w 477678"/>
                <a:gd name="connsiteY13" fmla="*/ 94869 h 350615"/>
                <a:gd name="connsiteX14" fmla="*/ 456152 w 477678"/>
                <a:gd name="connsiteY14" fmla="*/ 76295 h 350615"/>
                <a:gd name="connsiteX15" fmla="*/ 436912 w 477678"/>
                <a:gd name="connsiteY15" fmla="*/ 56674 h 350615"/>
                <a:gd name="connsiteX16" fmla="*/ 416052 w 477678"/>
                <a:gd name="connsiteY16" fmla="*/ 49721 h 350615"/>
                <a:gd name="connsiteX17" fmla="*/ 386619 w 477678"/>
                <a:gd name="connsiteY17" fmla="*/ 41815 h 350615"/>
                <a:gd name="connsiteX18" fmla="*/ 335756 w 477678"/>
                <a:gd name="connsiteY18" fmla="*/ 31242 h 350615"/>
                <a:gd name="connsiteX19" fmla="*/ 321278 w 477678"/>
                <a:gd name="connsiteY19" fmla="*/ 42386 h 350615"/>
                <a:gd name="connsiteX20" fmla="*/ 318611 w 477678"/>
                <a:gd name="connsiteY20" fmla="*/ 29051 h 350615"/>
                <a:gd name="connsiteX21" fmla="*/ 253365 w 477678"/>
                <a:gd name="connsiteY21" fmla="*/ 29623 h 350615"/>
                <a:gd name="connsiteX22" fmla="*/ 243173 w 477678"/>
                <a:gd name="connsiteY22" fmla="*/ 6858 h 350615"/>
                <a:gd name="connsiteX23" fmla="*/ 224409 w 477678"/>
                <a:gd name="connsiteY23" fmla="*/ 17431 h 350615"/>
                <a:gd name="connsiteX24" fmla="*/ 207359 w 477678"/>
                <a:gd name="connsiteY24" fmla="*/ 15335 h 350615"/>
                <a:gd name="connsiteX25" fmla="*/ 191738 w 477678"/>
                <a:gd name="connsiteY25" fmla="*/ 476 h 350615"/>
                <a:gd name="connsiteX26" fmla="*/ 185356 w 477678"/>
                <a:gd name="connsiteY26" fmla="*/ 16954 h 350615"/>
                <a:gd name="connsiteX27" fmla="*/ 174117 w 477678"/>
                <a:gd name="connsiteY27" fmla="*/ 2572 h 350615"/>
                <a:gd name="connsiteX28" fmla="*/ 152685 w 477678"/>
                <a:gd name="connsiteY28" fmla="*/ 0 h 350615"/>
                <a:gd name="connsiteX29" fmla="*/ 146304 w 477678"/>
                <a:gd name="connsiteY29" fmla="*/ 16478 h 350615"/>
                <a:gd name="connsiteX30" fmla="*/ 128682 w 477678"/>
                <a:gd name="connsiteY30" fmla="*/ 18574 h 350615"/>
                <a:gd name="connsiteX31" fmla="*/ 110490 w 477678"/>
                <a:gd name="connsiteY31" fmla="*/ 24956 h 350615"/>
                <a:gd name="connsiteX32" fmla="*/ 112204 w 477678"/>
                <a:gd name="connsiteY32" fmla="*/ 46768 h 350615"/>
                <a:gd name="connsiteX33" fmla="*/ 101536 w 477678"/>
                <a:gd name="connsiteY33" fmla="*/ 62770 h 350615"/>
                <a:gd name="connsiteX34" fmla="*/ 94488 w 477678"/>
                <a:gd name="connsiteY34" fmla="*/ 48958 h 350615"/>
                <a:gd name="connsiteX35" fmla="*/ 73628 w 477678"/>
                <a:gd name="connsiteY35" fmla="*/ 42005 h 350615"/>
                <a:gd name="connsiteX36" fmla="*/ 71056 w 477678"/>
                <a:gd name="connsiteY36" fmla="*/ 63246 h 350615"/>
                <a:gd name="connsiteX37" fmla="*/ 86582 w 477678"/>
                <a:gd name="connsiteY37" fmla="*/ 78200 h 350615"/>
                <a:gd name="connsiteX38" fmla="*/ 83915 w 477678"/>
                <a:gd name="connsiteY38" fmla="*/ 99441 h 350615"/>
                <a:gd name="connsiteX39" fmla="*/ 57721 w 477678"/>
                <a:gd name="connsiteY39" fmla="*/ 100489 h 350615"/>
                <a:gd name="connsiteX40" fmla="*/ 64103 w 477678"/>
                <a:gd name="connsiteY40" fmla="*/ 84011 h 350615"/>
                <a:gd name="connsiteX41" fmla="*/ 53340 w 477678"/>
                <a:gd name="connsiteY41" fmla="*/ 65437 h 350615"/>
                <a:gd name="connsiteX42" fmla="*/ 34671 w 477678"/>
                <a:gd name="connsiteY42" fmla="*/ 76105 h 350615"/>
                <a:gd name="connsiteX43" fmla="*/ 40576 w 477678"/>
                <a:gd name="connsiteY43" fmla="*/ 98393 h 350615"/>
                <a:gd name="connsiteX44" fmla="*/ 51339 w 477678"/>
                <a:gd name="connsiteY44" fmla="*/ 116967 h 350615"/>
                <a:gd name="connsiteX45" fmla="*/ 38005 w 477678"/>
                <a:gd name="connsiteY45" fmla="*/ 119634 h 350615"/>
                <a:gd name="connsiteX46" fmla="*/ 22479 w 477678"/>
                <a:gd name="connsiteY46" fmla="*/ 104775 h 350615"/>
                <a:gd name="connsiteX47" fmla="*/ 0 w 477678"/>
                <a:gd name="connsiteY47" fmla="*/ 110681 h 350615"/>
                <a:gd name="connsiteX48" fmla="*/ 14478 w 477678"/>
                <a:gd name="connsiteY48" fmla="*/ 134017 h 350615"/>
                <a:gd name="connsiteX49" fmla="*/ 25241 w 477678"/>
                <a:gd name="connsiteY49" fmla="*/ 152591 h 350615"/>
                <a:gd name="connsiteX50" fmla="*/ 36004 w 477678"/>
                <a:gd name="connsiteY50" fmla="*/ 171260 h 350615"/>
                <a:gd name="connsiteX51" fmla="*/ 56864 w 477678"/>
                <a:gd name="connsiteY51" fmla="*/ 178118 h 350615"/>
                <a:gd name="connsiteX52" fmla="*/ 93250 w 477678"/>
                <a:gd name="connsiteY52" fmla="*/ 199930 h 350615"/>
                <a:gd name="connsiteX53" fmla="*/ 129730 w 477678"/>
                <a:gd name="connsiteY53" fmla="*/ 221647 h 350615"/>
                <a:gd name="connsiteX54" fmla="*/ 189166 w 477678"/>
                <a:gd name="connsiteY54" fmla="*/ 267843 h 350615"/>
                <a:gd name="connsiteX55" fmla="*/ 195643 w 477678"/>
                <a:gd name="connsiteY55" fmla="*/ 285941 h 350615"/>
                <a:gd name="connsiteX56" fmla="*/ 206883 w 477678"/>
                <a:gd name="connsiteY56" fmla="*/ 300323 h 350615"/>
                <a:gd name="connsiteX57" fmla="*/ 227838 w 477678"/>
                <a:gd name="connsiteY57" fmla="*/ 307181 h 350615"/>
                <a:gd name="connsiteX58" fmla="*/ 239077 w 477678"/>
                <a:gd name="connsiteY58" fmla="*/ 321469 h 350615"/>
                <a:gd name="connsiteX59" fmla="*/ 256698 w 477678"/>
                <a:gd name="connsiteY59" fmla="*/ 319373 h 350615"/>
                <a:gd name="connsiteX60" fmla="*/ 274891 w 477678"/>
                <a:gd name="connsiteY60" fmla="*/ 312992 h 350615"/>
                <a:gd name="connsiteX61" fmla="*/ 288226 w 477678"/>
                <a:gd name="connsiteY61" fmla="*/ 310325 h 350615"/>
                <a:gd name="connsiteX62" fmla="*/ 310134 w 477678"/>
                <a:gd name="connsiteY62" fmla="*/ 308705 h 350615"/>
                <a:gd name="connsiteX63" fmla="*/ 321469 w 477678"/>
                <a:gd name="connsiteY63" fmla="*/ 323088 h 350615"/>
                <a:gd name="connsiteX64" fmla="*/ 338518 w 477678"/>
                <a:gd name="connsiteY64" fmla="*/ 325184 h 350615"/>
                <a:gd name="connsiteX65" fmla="*/ 356235 w 477678"/>
                <a:gd name="connsiteY65" fmla="*/ 322993 h 350615"/>
                <a:gd name="connsiteX66" fmla="*/ 372808 w 477678"/>
                <a:gd name="connsiteY66" fmla="*/ 329375 h 350615"/>
                <a:gd name="connsiteX67" fmla="*/ 393668 w 477678"/>
                <a:gd name="connsiteY67" fmla="*/ 336328 h 350615"/>
                <a:gd name="connsiteX68" fmla="*/ 405003 w 477678"/>
                <a:gd name="connsiteY68" fmla="*/ 350615 h 350615"/>
                <a:gd name="connsiteX69" fmla="*/ 405003 w 477678"/>
                <a:gd name="connsiteY69" fmla="*/ 350615 h 350615"/>
                <a:gd name="connsiteX70" fmla="*/ 405003 w 477678"/>
                <a:gd name="connsiteY70" fmla="*/ 350615 h 35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77678" h="350615">
                  <a:moveTo>
                    <a:pt x="405003" y="350615"/>
                  </a:moveTo>
                  <a:lnTo>
                    <a:pt x="415099" y="338900"/>
                  </a:lnTo>
                  <a:lnTo>
                    <a:pt x="425672" y="288417"/>
                  </a:lnTo>
                  <a:lnTo>
                    <a:pt x="428339" y="267176"/>
                  </a:lnTo>
                  <a:lnTo>
                    <a:pt x="433578" y="224600"/>
                  </a:lnTo>
                  <a:lnTo>
                    <a:pt x="451199" y="222504"/>
                  </a:lnTo>
                  <a:lnTo>
                    <a:pt x="449580" y="200692"/>
                  </a:lnTo>
                  <a:lnTo>
                    <a:pt x="451675" y="183642"/>
                  </a:lnTo>
                  <a:lnTo>
                    <a:pt x="453771" y="166688"/>
                  </a:lnTo>
                  <a:lnTo>
                    <a:pt x="471868" y="160306"/>
                  </a:lnTo>
                  <a:lnTo>
                    <a:pt x="466534" y="133731"/>
                  </a:lnTo>
                  <a:lnTo>
                    <a:pt x="455200" y="119348"/>
                  </a:lnTo>
                  <a:lnTo>
                    <a:pt x="477678" y="113443"/>
                  </a:lnTo>
                  <a:lnTo>
                    <a:pt x="466915" y="94869"/>
                  </a:lnTo>
                  <a:lnTo>
                    <a:pt x="456152" y="76295"/>
                  </a:lnTo>
                  <a:lnTo>
                    <a:pt x="436912" y="56674"/>
                  </a:lnTo>
                  <a:lnTo>
                    <a:pt x="416052" y="49721"/>
                  </a:lnTo>
                  <a:lnTo>
                    <a:pt x="386619" y="41815"/>
                  </a:lnTo>
                  <a:lnTo>
                    <a:pt x="335756" y="31242"/>
                  </a:lnTo>
                  <a:lnTo>
                    <a:pt x="321278" y="42386"/>
                  </a:lnTo>
                  <a:lnTo>
                    <a:pt x="318611" y="29051"/>
                  </a:lnTo>
                  <a:lnTo>
                    <a:pt x="253365" y="29623"/>
                  </a:lnTo>
                  <a:lnTo>
                    <a:pt x="243173" y="6858"/>
                  </a:lnTo>
                  <a:lnTo>
                    <a:pt x="224409" y="17431"/>
                  </a:lnTo>
                  <a:lnTo>
                    <a:pt x="207359" y="15335"/>
                  </a:lnTo>
                  <a:lnTo>
                    <a:pt x="191738" y="476"/>
                  </a:lnTo>
                  <a:lnTo>
                    <a:pt x="185356" y="16954"/>
                  </a:lnTo>
                  <a:lnTo>
                    <a:pt x="174117" y="2572"/>
                  </a:lnTo>
                  <a:lnTo>
                    <a:pt x="152685" y="0"/>
                  </a:lnTo>
                  <a:lnTo>
                    <a:pt x="146304" y="16478"/>
                  </a:lnTo>
                  <a:lnTo>
                    <a:pt x="128682" y="18574"/>
                  </a:lnTo>
                  <a:lnTo>
                    <a:pt x="110490" y="24956"/>
                  </a:lnTo>
                  <a:lnTo>
                    <a:pt x="112204" y="46768"/>
                  </a:lnTo>
                  <a:lnTo>
                    <a:pt x="101536" y="62770"/>
                  </a:lnTo>
                  <a:lnTo>
                    <a:pt x="94488" y="48958"/>
                  </a:lnTo>
                  <a:lnTo>
                    <a:pt x="73628" y="42005"/>
                  </a:lnTo>
                  <a:lnTo>
                    <a:pt x="71056" y="63246"/>
                  </a:lnTo>
                  <a:lnTo>
                    <a:pt x="86582" y="78200"/>
                  </a:lnTo>
                  <a:lnTo>
                    <a:pt x="83915" y="99441"/>
                  </a:lnTo>
                  <a:lnTo>
                    <a:pt x="57721" y="100489"/>
                  </a:lnTo>
                  <a:lnTo>
                    <a:pt x="64103" y="84011"/>
                  </a:lnTo>
                  <a:lnTo>
                    <a:pt x="53340" y="65437"/>
                  </a:lnTo>
                  <a:lnTo>
                    <a:pt x="34671" y="76105"/>
                  </a:lnTo>
                  <a:lnTo>
                    <a:pt x="40576" y="98393"/>
                  </a:lnTo>
                  <a:lnTo>
                    <a:pt x="51339" y="116967"/>
                  </a:lnTo>
                  <a:lnTo>
                    <a:pt x="38005" y="119634"/>
                  </a:lnTo>
                  <a:lnTo>
                    <a:pt x="22479" y="104775"/>
                  </a:lnTo>
                  <a:lnTo>
                    <a:pt x="0" y="110681"/>
                  </a:lnTo>
                  <a:lnTo>
                    <a:pt x="14478" y="134017"/>
                  </a:lnTo>
                  <a:lnTo>
                    <a:pt x="25241" y="152591"/>
                  </a:lnTo>
                  <a:lnTo>
                    <a:pt x="36004" y="171260"/>
                  </a:lnTo>
                  <a:lnTo>
                    <a:pt x="56864" y="178118"/>
                  </a:lnTo>
                  <a:lnTo>
                    <a:pt x="93250" y="199930"/>
                  </a:lnTo>
                  <a:lnTo>
                    <a:pt x="129730" y="221647"/>
                  </a:lnTo>
                  <a:lnTo>
                    <a:pt x="189166" y="267843"/>
                  </a:lnTo>
                  <a:lnTo>
                    <a:pt x="195643" y="285941"/>
                  </a:lnTo>
                  <a:lnTo>
                    <a:pt x="206883" y="300323"/>
                  </a:lnTo>
                  <a:lnTo>
                    <a:pt x="227838" y="307181"/>
                  </a:lnTo>
                  <a:lnTo>
                    <a:pt x="239077" y="321469"/>
                  </a:lnTo>
                  <a:lnTo>
                    <a:pt x="256698" y="319373"/>
                  </a:lnTo>
                  <a:lnTo>
                    <a:pt x="274891" y="312992"/>
                  </a:lnTo>
                  <a:lnTo>
                    <a:pt x="288226" y="310325"/>
                  </a:lnTo>
                  <a:lnTo>
                    <a:pt x="310134" y="308705"/>
                  </a:lnTo>
                  <a:lnTo>
                    <a:pt x="321469" y="323088"/>
                  </a:lnTo>
                  <a:lnTo>
                    <a:pt x="338518" y="325184"/>
                  </a:lnTo>
                  <a:lnTo>
                    <a:pt x="356235" y="322993"/>
                  </a:lnTo>
                  <a:lnTo>
                    <a:pt x="372808" y="329375"/>
                  </a:lnTo>
                  <a:lnTo>
                    <a:pt x="393668" y="336328"/>
                  </a:lnTo>
                  <a:lnTo>
                    <a:pt x="405003" y="350615"/>
                  </a:lnTo>
                  <a:lnTo>
                    <a:pt x="405003" y="350615"/>
                  </a:lnTo>
                  <a:lnTo>
                    <a:pt x="405003" y="35061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F9564E0-A1C9-9993-661C-16FB1A330D8E}"/>
                </a:ext>
              </a:extLst>
            </p:cNvPr>
            <p:cNvSpPr/>
            <p:nvPr/>
          </p:nvSpPr>
          <p:spPr>
            <a:xfrm>
              <a:off x="9883686" y="70775"/>
              <a:ext cx="657314" cy="751146"/>
            </a:xfrm>
            <a:custGeom>
              <a:avLst/>
              <a:gdLst>
                <a:gd name="connsiteX0" fmla="*/ 104775 w 390334"/>
                <a:gd name="connsiteY0" fmla="*/ 446056 h 446055"/>
                <a:gd name="connsiteX1" fmla="*/ 122491 w 390334"/>
                <a:gd name="connsiteY1" fmla="*/ 443865 h 446055"/>
                <a:gd name="connsiteX2" fmla="*/ 140589 w 390334"/>
                <a:gd name="connsiteY2" fmla="*/ 402812 h 446055"/>
                <a:gd name="connsiteX3" fmla="*/ 150781 w 390334"/>
                <a:gd name="connsiteY3" fmla="*/ 391097 h 446055"/>
                <a:gd name="connsiteX4" fmla="*/ 164688 w 390334"/>
                <a:gd name="connsiteY4" fmla="*/ 384143 h 446055"/>
                <a:gd name="connsiteX5" fmla="*/ 184975 w 390334"/>
                <a:gd name="connsiteY5" fmla="*/ 360712 h 446055"/>
                <a:gd name="connsiteX6" fmla="*/ 195072 w 390334"/>
                <a:gd name="connsiteY6" fmla="*/ 348996 h 446055"/>
                <a:gd name="connsiteX7" fmla="*/ 213836 w 390334"/>
                <a:gd name="connsiteY7" fmla="*/ 338328 h 446055"/>
                <a:gd name="connsiteX8" fmla="*/ 232600 w 390334"/>
                <a:gd name="connsiteY8" fmla="*/ 327660 h 446055"/>
                <a:gd name="connsiteX9" fmla="*/ 250793 w 390334"/>
                <a:gd name="connsiteY9" fmla="*/ 321278 h 446055"/>
                <a:gd name="connsiteX10" fmla="*/ 262604 w 390334"/>
                <a:gd name="connsiteY10" fmla="*/ 331375 h 446055"/>
                <a:gd name="connsiteX11" fmla="*/ 278702 w 390334"/>
                <a:gd name="connsiteY11" fmla="*/ 342043 h 446055"/>
                <a:gd name="connsiteX12" fmla="*/ 300133 w 390334"/>
                <a:gd name="connsiteY12" fmla="*/ 344615 h 446055"/>
                <a:gd name="connsiteX13" fmla="*/ 318325 w 390334"/>
                <a:gd name="connsiteY13" fmla="*/ 338233 h 446055"/>
                <a:gd name="connsiteX14" fmla="*/ 334423 w 390334"/>
                <a:gd name="connsiteY14" fmla="*/ 348901 h 446055"/>
                <a:gd name="connsiteX15" fmla="*/ 328422 w 390334"/>
                <a:gd name="connsiteY15" fmla="*/ 326517 h 446055"/>
                <a:gd name="connsiteX16" fmla="*/ 321945 w 390334"/>
                <a:gd name="connsiteY16" fmla="*/ 308419 h 446055"/>
                <a:gd name="connsiteX17" fmla="*/ 314992 w 390334"/>
                <a:gd name="connsiteY17" fmla="*/ 294608 h 446055"/>
                <a:gd name="connsiteX18" fmla="*/ 317564 w 390334"/>
                <a:gd name="connsiteY18" fmla="*/ 273272 h 446055"/>
                <a:gd name="connsiteX19" fmla="*/ 306800 w 390334"/>
                <a:gd name="connsiteY19" fmla="*/ 254603 h 446055"/>
                <a:gd name="connsiteX20" fmla="*/ 321850 w 390334"/>
                <a:gd name="connsiteY20" fmla="*/ 239173 h 446055"/>
                <a:gd name="connsiteX21" fmla="*/ 323374 w 390334"/>
                <a:gd name="connsiteY21" fmla="*/ 226409 h 446055"/>
                <a:gd name="connsiteX22" fmla="*/ 329755 w 390334"/>
                <a:gd name="connsiteY22" fmla="*/ 209836 h 446055"/>
                <a:gd name="connsiteX23" fmla="*/ 336709 w 390334"/>
                <a:gd name="connsiteY23" fmla="*/ 189071 h 446055"/>
                <a:gd name="connsiteX24" fmla="*/ 347377 w 390334"/>
                <a:gd name="connsiteY24" fmla="*/ 173069 h 446055"/>
                <a:gd name="connsiteX25" fmla="*/ 345186 w 390334"/>
                <a:gd name="connsiteY25" fmla="*/ 155543 h 446055"/>
                <a:gd name="connsiteX26" fmla="*/ 343567 w 390334"/>
                <a:gd name="connsiteY26" fmla="*/ 133636 h 446055"/>
                <a:gd name="connsiteX27" fmla="*/ 341376 w 390334"/>
                <a:gd name="connsiteY27" fmla="*/ 116110 h 446055"/>
                <a:gd name="connsiteX28" fmla="*/ 334328 w 390334"/>
                <a:gd name="connsiteY28" fmla="*/ 102299 h 446055"/>
                <a:gd name="connsiteX29" fmla="*/ 344996 w 390334"/>
                <a:gd name="connsiteY29" fmla="*/ 86297 h 446055"/>
                <a:gd name="connsiteX30" fmla="*/ 351377 w 390334"/>
                <a:gd name="connsiteY30" fmla="*/ 69723 h 446055"/>
                <a:gd name="connsiteX31" fmla="*/ 362141 w 390334"/>
                <a:gd name="connsiteY31" fmla="*/ 53721 h 446055"/>
                <a:gd name="connsiteX32" fmla="*/ 359950 w 390334"/>
                <a:gd name="connsiteY32" fmla="*/ 36195 h 446055"/>
                <a:gd name="connsiteX33" fmla="*/ 375381 w 390334"/>
                <a:gd name="connsiteY33" fmla="*/ 16478 h 446055"/>
                <a:gd name="connsiteX34" fmla="*/ 390335 w 390334"/>
                <a:gd name="connsiteY34" fmla="*/ 1048 h 446055"/>
                <a:gd name="connsiteX35" fmla="*/ 346996 w 390334"/>
                <a:gd name="connsiteY35" fmla="*/ 0 h 446055"/>
                <a:gd name="connsiteX36" fmla="*/ 324993 w 390334"/>
                <a:gd name="connsiteY36" fmla="*/ 1619 h 446055"/>
                <a:gd name="connsiteX37" fmla="*/ 303086 w 390334"/>
                <a:gd name="connsiteY37" fmla="*/ 3239 h 446055"/>
                <a:gd name="connsiteX38" fmla="*/ 216313 w 390334"/>
                <a:gd name="connsiteY38" fmla="*/ 1143 h 446055"/>
                <a:gd name="connsiteX39" fmla="*/ 192786 w 390334"/>
                <a:gd name="connsiteY39" fmla="*/ 15526 h 446055"/>
                <a:gd name="connsiteX40" fmla="*/ 170783 w 390334"/>
                <a:gd name="connsiteY40" fmla="*/ 17145 h 446055"/>
                <a:gd name="connsiteX41" fmla="*/ 168688 w 390334"/>
                <a:gd name="connsiteY41" fmla="*/ 34195 h 446055"/>
                <a:gd name="connsiteX42" fmla="*/ 149923 w 390334"/>
                <a:gd name="connsiteY42" fmla="*/ 44863 h 446055"/>
                <a:gd name="connsiteX43" fmla="*/ 131731 w 390334"/>
                <a:gd name="connsiteY43" fmla="*/ 51340 h 446055"/>
                <a:gd name="connsiteX44" fmla="*/ 117348 w 390334"/>
                <a:gd name="connsiteY44" fmla="*/ 62484 h 446055"/>
                <a:gd name="connsiteX45" fmla="*/ 110966 w 390334"/>
                <a:gd name="connsiteY45" fmla="*/ 79058 h 446055"/>
                <a:gd name="connsiteX46" fmla="*/ 100299 w 390334"/>
                <a:gd name="connsiteY46" fmla="*/ 94964 h 446055"/>
                <a:gd name="connsiteX47" fmla="*/ 81534 w 390334"/>
                <a:gd name="connsiteY47" fmla="*/ 105632 h 446055"/>
                <a:gd name="connsiteX48" fmla="*/ 70866 w 390334"/>
                <a:gd name="connsiteY48" fmla="*/ 121634 h 446055"/>
                <a:gd name="connsiteX49" fmla="*/ 60198 w 390334"/>
                <a:gd name="connsiteY49" fmla="*/ 137636 h 446055"/>
                <a:gd name="connsiteX50" fmla="*/ 71438 w 390334"/>
                <a:gd name="connsiteY50" fmla="*/ 152019 h 446055"/>
                <a:gd name="connsiteX51" fmla="*/ 82201 w 390334"/>
                <a:gd name="connsiteY51" fmla="*/ 170688 h 446055"/>
                <a:gd name="connsiteX52" fmla="*/ 98298 w 390334"/>
                <a:gd name="connsiteY52" fmla="*/ 181261 h 446055"/>
                <a:gd name="connsiteX53" fmla="*/ 83915 w 390334"/>
                <a:gd name="connsiteY53" fmla="*/ 192500 h 446055"/>
                <a:gd name="connsiteX54" fmla="*/ 68961 w 390334"/>
                <a:gd name="connsiteY54" fmla="*/ 207931 h 446055"/>
                <a:gd name="connsiteX55" fmla="*/ 58198 w 390334"/>
                <a:gd name="connsiteY55" fmla="*/ 223933 h 446055"/>
                <a:gd name="connsiteX56" fmla="*/ 47530 w 390334"/>
                <a:gd name="connsiteY56" fmla="*/ 239935 h 446055"/>
                <a:gd name="connsiteX57" fmla="*/ 36862 w 390334"/>
                <a:gd name="connsiteY57" fmla="*/ 255937 h 446055"/>
                <a:gd name="connsiteX58" fmla="*/ 26194 w 390334"/>
                <a:gd name="connsiteY58" fmla="*/ 271939 h 446055"/>
                <a:gd name="connsiteX59" fmla="*/ 15050 w 390334"/>
                <a:gd name="connsiteY59" fmla="*/ 292132 h 446055"/>
                <a:gd name="connsiteX60" fmla="*/ 0 w 390334"/>
                <a:gd name="connsiteY60" fmla="*/ 307658 h 446055"/>
                <a:gd name="connsiteX61" fmla="*/ 11335 w 390334"/>
                <a:gd name="connsiteY61" fmla="*/ 321945 h 446055"/>
                <a:gd name="connsiteX62" fmla="*/ 22098 w 390334"/>
                <a:gd name="connsiteY62" fmla="*/ 340614 h 446055"/>
                <a:gd name="connsiteX63" fmla="*/ 24289 w 390334"/>
                <a:gd name="connsiteY63" fmla="*/ 358235 h 446055"/>
                <a:gd name="connsiteX64" fmla="*/ 41434 w 390334"/>
                <a:gd name="connsiteY64" fmla="*/ 360331 h 446055"/>
                <a:gd name="connsiteX65" fmla="*/ 60770 w 390334"/>
                <a:gd name="connsiteY65" fmla="*/ 380048 h 446055"/>
                <a:gd name="connsiteX66" fmla="*/ 72009 w 390334"/>
                <a:gd name="connsiteY66" fmla="*/ 394335 h 446055"/>
                <a:gd name="connsiteX67" fmla="*/ 74200 w 390334"/>
                <a:gd name="connsiteY67" fmla="*/ 411956 h 446055"/>
                <a:gd name="connsiteX68" fmla="*/ 81153 w 390334"/>
                <a:gd name="connsiteY68" fmla="*/ 425768 h 446055"/>
                <a:gd name="connsiteX69" fmla="*/ 101060 w 390334"/>
                <a:gd name="connsiteY69" fmla="*/ 441198 h 446055"/>
                <a:gd name="connsiteX70" fmla="*/ 104775 w 390334"/>
                <a:gd name="connsiteY70" fmla="*/ 446056 h 446055"/>
                <a:gd name="connsiteX71" fmla="*/ 104775 w 390334"/>
                <a:gd name="connsiteY71" fmla="*/ 446056 h 446055"/>
                <a:gd name="connsiteX72" fmla="*/ 104775 w 390334"/>
                <a:gd name="connsiteY72" fmla="*/ 446056 h 44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0334" h="446055">
                  <a:moveTo>
                    <a:pt x="104775" y="446056"/>
                  </a:moveTo>
                  <a:lnTo>
                    <a:pt x="122491" y="443865"/>
                  </a:lnTo>
                  <a:lnTo>
                    <a:pt x="140589" y="402812"/>
                  </a:lnTo>
                  <a:lnTo>
                    <a:pt x="150781" y="391097"/>
                  </a:lnTo>
                  <a:lnTo>
                    <a:pt x="164688" y="384143"/>
                  </a:lnTo>
                  <a:lnTo>
                    <a:pt x="184975" y="360712"/>
                  </a:lnTo>
                  <a:lnTo>
                    <a:pt x="195072" y="348996"/>
                  </a:lnTo>
                  <a:lnTo>
                    <a:pt x="213836" y="338328"/>
                  </a:lnTo>
                  <a:lnTo>
                    <a:pt x="232600" y="327660"/>
                  </a:lnTo>
                  <a:lnTo>
                    <a:pt x="250793" y="321278"/>
                  </a:lnTo>
                  <a:lnTo>
                    <a:pt x="262604" y="331375"/>
                  </a:lnTo>
                  <a:lnTo>
                    <a:pt x="278702" y="342043"/>
                  </a:lnTo>
                  <a:lnTo>
                    <a:pt x="300133" y="344615"/>
                  </a:lnTo>
                  <a:lnTo>
                    <a:pt x="318325" y="338233"/>
                  </a:lnTo>
                  <a:lnTo>
                    <a:pt x="334423" y="348901"/>
                  </a:lnTo>
                  <a:lnTo>
                    <a:pt x="328422" y="326517"/>
                  </a:lnTo>
                  <a:lnTo>
                    <a:pt x="321945" y="308419"/>
                  </a:lnTo>
                  <a:lnTo>
                    <a:pt x="314992" y="294608"/>
                  </a:lnTo>
                  <a:lnTo>
                    <a:pt x="317564" y="273272"/>
                  </a:lnTo>
                  <a:lnTo>
                    <a:pt x="306800" y="254603"/>
                  </a:lnTo>
                  <a:lnTo>
                    <a:pt x="321850" y="239173"/>
                  </a:lnTo>
                  <a:lnTo>
                    <a:pt x="323374" y="226409"/>
                  </a:lnTo>
                  <a:lnTo>
                    <a:pt x="329755" y="209836"/>
                  </a:lnTo>
                  <a:lnTo>
                    <a:pt x="336709" y="189071"/>
                  </a:lnTo>
                  <a:lnTo>
                    <a:pt x="347377" y="173069"/>
                  </a:lnTo>
                  <a:lnTo>
                    <a:pt x="345186" y="155543"/>
                  </a:lnTo>
                  <a:lnTo>
                    <a:pt x="343567" y="133636"/>
                  </a:lnTo>
                  <a:lnTo>
                    <a:pt x="341376" y="116110"/>
                  </a:lnTo>
                  <a:lnTo>
                    <a:pt x="334328" y="102299"/>
                  </a:lnTo>
                  <a:lnTo>
                    <a:pt x="344996" y="86297"/>
                  </a:lnTo>
                  <a:lnTo>
                    <a:pt x="351377" y="69723"/>
                  </a:lnTo>
                  <a:lnTo>
                    <a:pt x="362141" y="53721"/>
                  </a:lnTo>
                  <a:lnTo>
                    <a:pt x="359950" y="36195"/>
                  </a:lnTo>
                  <a:lnTo>
                    <a:pt x="375381" y="16478"/>
                  </a:lnTo>
                  <a:lnTo>
                    <a:pt x="390335" y="1048"/>
                  </a:lnTo>
                  <a:lnTo>
                    <a:pt x="346996" y="0"/>
                  </a:lnTo>
                  <a:lnTo>
                    <a:pt x="324993" y="1619"/>
                  </a:lnTo>
                  <a:lnTo>
                    <a:pt x="303086" y="3239"/>
                  </a:lnTo>
                  <a:lnTo>
                    <a:pt x="216313" y="1143"/>
                  </a:lnTo>
                  <a:lnTo>
                    <a:pt x="192786" y="15526"/>
                  </a:lnTo>
                  <a:lnTo>
                    <a:pt x="170783" y="17145"/>
                  </a:lnTo>
                  <a:lnTo>
                    <a:pt x="168688" y="34195"/>
                  </a:lnTo>
                  <a:lnTo>
                    <a:pt x="149923" y="44863"/>
                  </a:lnTo>
                  <a:lnTo>
                    <a:pt x="131731" y="51340"/>
                  </a:lnTo>
                  <a:lnTo>
                    <a:pt x="117348" y="62484"/>
                  </a:lnTo>
                  <a:lnTo>
                    <a:pt x="110966" y="79058"/>
                  </a:lnTo>
                  <a:lnTo>
                    <a:pt x="100299" y="94964"/>
                  </a:lnTo>
                  <a:lnTo>
                    <a:pt x="81534" y="105632"/>
                  </a:lnTo>
                  <a:lnTo>
                    <a:pt x="70866" y="121634"/>
                  </a:lnTo>
                  <a:lnTo>
                    <a:pt x="60198" y="137636"/>
                  </a:lnTo>
                  <a:lnTo>
                    <a:pt x="71438" y="152019"/>
                  </a:lnTo>
                  <a:lnTo>
                    <a:pt x="82201" y="170688"/>
                  </a:lnTo>
                  <a:lnTo>
                    <a:pt x="98298" y="181261"/>
                  </a:lnTo>
                  <a:lnTo>
                    <a:pt x="83915" y="192500"/>
                  </a:lnTo>
                  <a:lnTo>
                    <a:pt x="68961" y="207931"/>
                  </a:lnTo>
                  <a:lnTo>
                    <a:pt x="58198" y="223933"/>
                  </a:lnTo>
                  <a:lnTo>
                    <a:pt x="47530" y="239935"/>
                  </a:lnTo>
                  <a:lnTo>
                    <a:pt x="36862" y="255937"/>
                  </a:lnTo>
                  <a:lnTo>
                    <a:pt x="26194" y="271939"/>
                  </a:lnTo>
                  <a:lnTo>
                    <a:pt x="15050" y="292132"/>
                  </a:lnTo>
                  <a:lnTo>
                    <a:pt x="0" y="307658"/>
                  </a:lnTo>
                  <a:lnTo>
                    <a:pt x="11335" y="321945"/>
                  </a:lnTo>
                  <a:lnTo>
                    <a:pt x="22098" y="340614"/>
                  </a:lnTo>
                  <a:lnTo>
                    <a:pt x="24289" y="358235"/>
                  </a:lnTo>
                  <a:lnTo>
                    <a:pt x="41434" y="360331"/>
                  </a:lnTo>
                  <a:lnTo>
                    <a:pt x="60770" y="380048"/>
                  </a:lnTo>
                  <a:lnTo>
                    <a:pt x="72009" y="394335"/>
                  </a:lnTo>
                  <a:lnTo>
                    <a:pt x="74200" y="411956"/>
                  </a:lnTo>
                  <a:lnTo>
                    <a:pt x="81153" y="425768"/>
                  </a:lnTo>
                  <a:lnTo>
                    <a:pt x="101060" y="441198"/>
                  </a:lnTo>
                  <a:lnTo>
                    <a:pt x="104775" y="446056"/>
                  </a:lnTo>
                  <a:lnTo>
                    <a:pt x="104775" y="446056"/>
                  </a:lnTo>
                  <a:lnTo>
                    <a:pt x="104775" y="44605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3FCE6A0E-9D95-0E97-D658-0BD903B01B67}"/>
                </a:ext>
              </a:extLst>
            </p:cNvPr>
            <p:cNvSpPr/>
            <p:nvPr/>
          </p:nvSpPr>
          <p:spPr>
            <a:xfrm>
              <a:off x="7529833" y="692000"/>
              <a:ext cx="644162" cy="542628"/>
            </a:xfrm>
            <a:custGeom>
              <a:avLst/>
              <a:gdLst>
                <a:gd name="connsiteX0" fmla="*/ 240030 w 382524"/>
                <a:gd name="connsiteY0" fmla="*/ 322231 h 322230"/>
                <a:gd name="connsiteX1" fmla="*/ 237935 w 382524"/>
                <a:gd name="connsiteY1" fmla="*/ 304705 h 322230"/>
                <a:gd name="connsiteX2" fmla="*/ 224028 w 382524"/>
                <a:gd name="connsiteY2" fmla="*/ 277082 h 322230"/>
                <a:gd name="connsiteX3" fmla="*/ 241554 w 382524"/>
                <a:gd name="connsiteY3" fmla="*/ 274891 h 322230"/>
                <a:gd name="connsiteX4" fmla="*/ 248508 w 382524"/>
                <a:gd name="connsiteY4" fmla="*/ 254127 h 322230"/>
                <a:gd name="connsiteX5" fmla="*/ 246316 w 382524"/>
                <a:gd name="connsiteY5" fmla="*/ 236601 h 322230"/>
                <a:gd name="connsiteX6" fmla="*/ 266033 w 382524"/>
                <a:gd name="connsiteY6" fmla="*/ 252032 h 322230"/>
                <a:gd name="connsiteX7" fmla="*/ 281559 w 382524"/>
                <a:gd name="connsiteY7" fmla="*/ 266891 h 322230"/>
                <a:gd name="connsiteX8" fmla="*/ 292132 w 382524"/>
                <a:gd name="connsiteY8" fmla="*/ 250889 h 322230"/>
                <a:gd name="connsiteX9" fmla="*/ 286798 w 382524"/>
                <a:gd name="connsiteY9" fmla="*/ 224314 h 322230"/>
                <a:gd name="connsiteX10" fmla="*/ 280321 w 382524"/>
                <a:gd name="connsiteY10" fmla="*/ 206312 h 322230"/>
                <a:gd name="connsiteX11" fmla="*/ 298990 w 382524"/>
                <a:gd name="connsiteY11" fmla="*/ 195643 h 322230"/>
                <a:gd name="connsiteX12" fmla="*/ 316039 w 382524"/>
                <a:gd name="connsiteY12" fmla="*/ 197739 h 322230"/>
                <a:gd name="connsiteX13" fmla="*/ 326707 w 382524"/>
                <a:gd name="connsiteY13" fmla="*/ 181737 h 322230"/>
                <a:gd name="connsiteX14" fmla="*/ 346900 w 382524"/>
                <a:gd name="connsiteY14" fmla="*/ 158305 h 322230"/>
                <a:gd name="connsiteX15" fmla="*/ 356997 w 382524"/>
                <a:gd name="connsiteY15" fmla="*/ 146590 h 322230"/>
                <a:gd name="connsiteX16" fmla="*/ 371856 w 382524"/>
                <a:gd name="connsiteY16" fmla="*/ 131159 h 322230"/>
                <a:gd name="connsiteX17" fmla="*/ 382524 w 382524"/>
                <a:gd name="connsiteY17" fmla="*/ 115252 h 322230"/>
                <a:gd name="connsiteX18" fmla="*/ 366999 w 382524"/>
                <a:gd name="connsiteY18" fmla="*/ 100394 h 322230"/>
                <a:gd name="connsiteX19" fmla="*/ 360616 w 382524"/>
                <a:gd name="connsiteY19" fmla="*/ 82296 h 322230"/>
                <a:gd name="connsiteX20" fmla="*/ 349377 w 382524"/>
                <a:gd name="connsiteY20" fmla="*/ 67913 h 322230"/>
                <a:gd name="connsiteX21" fmla="*/ 333851 w 382524"/>
                <a:gd name="connsiteY21" fmla="*/ 53054 h 322230"/>
                <a:gd name="connsiteX22" fmla="*/ 318421 w 382524"/>
                <a:gd name="connsiteY22" fmla="*/ 38195 h 322230"/>
                <a:gd name="connsiteX23" fmla="*/ 320516 w 382524"/>
                <a:gd name="connsiteY23" fmla="*/ 21241 h 322230"/>
                <a:gd name="connsiteX24" fmla="*/ 304515 w 382524"/>
                <a:gd name="connsiteY24" fmla="*/ 10573 h 322230"/>
                <a:gd name="connsiteX25" fmla="*/ 288513 w 382524"/>
                <a:gd name="connsiteY25" fmla="*/ 0 h 322230"/>
                <a:gd name="connsiteX26" fmla="*/ 285845 w 382524"/>
                <a:gd name="connsiteY26" fmla="*/ 21241 h 322230"/>
                <a:gd name="connsiteX27" fmla="*/ 264033 w 382524"/>
                <a:gd name="connsiteY27" fmla="*/ 22860 h 322230"/>
                <a:gd name="connsiteX28" fmla="*/ 266224 w 382524"/>
                <a:gd name="connsiteY28" fmla="*/ 40386 h 322230"/>
                <a:gd name="connsiteX29" fmla="*/ 251270 w 382524"/>
                <a:gd name="connsiteY29" fmla="*/ 55817 h 322230"/>
                <a:gd name="connsiteX30" fmla="*/ 234220 w 382524"/>
                <a:gd name="connsiteY30" fmla="*/ 53721 h 322230"/>
                <a:gd name="connsiteX31" fmla="*/ 231648 w 382524"/>
                <a:gd name="connsiteY31" fmla="*/ 75057 h 322230"/>
                <a:gd name="connsiteX32" fmla="*/ 215646 w 382524"/>
                <a:gd name="connsiteY32" fmla="*/ 64389 h 322230"/>
                <a:gd name="connsiteX33" fmla="*/ 200692 w 382524"/>
                <a:gd name="connsiteY33" fmla="*/ 79820 h 322230"/>
                <a:gd name="connsiteX34" fmla="*/ 190119 w 382524"/>
                <a:gd name="connsiteY34" fmla="*/ 95822 h 322230"/>
                <a:gd name="connsiteX35" fmla="*/ 174593 w 382524"/>
                <a:gd name="connsiteY35" fmla="*/ 80963 h 322230"/>
                <a:gd name="connsiteX36" fmla="*/ 160782 w 382524"/>
                <a:gd name="connsiteY36" fmla="*/ 87821 h 322230"/>
                <a:gd name="connsiteX37" fmla="*/ 145256 w 382524"/>
                <a:gd name="connsiteY37" fmla="*/ 72962 h 322230"/>
                <a:gd name="connsiteX38" fmla="*/ 138875 w 382524"/>
                <a:gd name="connsiteY38" fmla="*/ 54959 h 322230"/>
                <a:gd name="connsiteX39" fmla="*/ 132493 w 382524"/>
                <a:gd name="connsiteY39" fmla="*/ 71438 h 322230"/>
                <a:gd name="connsiteX40" fmla="*/ 110680 w 382524"/>
                <a:gd name="connsiteY40" fmla="*/ 73057 h 322230"/>
                <a:gd name="connsiteX41" fmla="*/ 104299 w 382524"/>
                <a:gd name="connsiteY41" fmla="*/ 89535 h 322230"/>
                <a:gd name="connsiteX42" fmla="*/ 86201 w 382524"/>
                <a:gd name="connsiteY42" fmla="*/ 95917 h 322230"/>
                <a:gd name="connsiteX43" fmla="*/ 71247 w 382524"/>
                <a:gd name="connsiteY43" fmla="*/ 111347 h 322230"/>
                <a:gd name="connsiteX44" fmla="*/ 47340 w 382524"/>
                <a:gd name="connsiteY44" fmla="*/ 130016 h 322230"/>
                <a:gd name="connsiteX45" fmla="*/ 53245 w 382524"/>
                <a:gd name="connsiteY45" fmla="*/ 152305 h 322230"/>
                <a:gd name="connsiteX46" fmla="*/ 38862 w 382524"/>
                <a:gd name="connsiteY46" fmla="*/ 163544 h 322230"/>
                <a:gd name="connsiteX47" fmla="*/ 27623 w 382524"/>
                <a:gd name="connsiteY47" fmla="*/ 149162 h 322230"/>
                <a:gd name="connsiteX48" fmla="*/ 20288 w 382524"/>
                <a:gd name="connsiteY48" fmla="*/ 174212 h 322230"/>
                <a:gd name="connsiteX49" fmla="*/ 18098 w 382524"/>
                <a:gd name="connsiteY49" fmla="*/ 191167 h 322230"/>
                <a:gd name="connsiteX50" fmla="*/ 0 w 382524"/>
                <a:gd name="connsiteY50" fmla="*/ 197549 h 322230"/>
                <a:gd name="connsiteX51" fmla="*/ 12859 w 382524"/>
                <a:gd name="connsiteY51" fmla="*/ 233743 h 322230"/>
                <a:gd name="connsiteX52" fmla="*/ 60293 w 382524"/>
                <a:gd name="connsiteY52" fmla="*/ 235268 h 322230"/>
                <a:gd name="connsiteX53" fmla="*/ 76295 w 382524"/>
                <a:gd name="connsiteY53" fmla="*/ 245840 h 322230"/>
                <a:gd name="connsiteX54" fmla="*/ 94965 w 382524"/>
                <a:gd name="connsiteY54" fmla="*/ 235268 h 322230"/>
                <a:gd name="connsiteX55" fmla="*/ 137065 w 382524"/>
                <a:gd name="connsiteY55" fmla="*/ 244697 h 322230"/>
                <a:gd name="connsiteX56" fmla="*/ 174974 w 382524"/>
                <a:gd name="connsiteY56" fmla="*/ 253746 h 322230"/>
                <a:gd name="connsiteX57" fmla="*/ 195739 w 382524"/>
                <a:gd name="connsiteY57" fmla="*/ 260604 h 322230"/>
                <a:gd name="connsiteX58" fmla="*/ 206979 w 382524"/>
                <a:gd name="connsiteY58" fmla="*/ 274987 h 322230"/>
                <a:gd name="connsiteX59" fmla="*/ 225647 w 382524"/>
                <a:gd name="connsiteY59" fmla="*/ 298895 h 322230"/>
                <a:gd name="connsiteX60" fmla="*/ 236315 w 382524"/>
                <a:gd name="connsiteY60" fmla="*/ 317468 h 322230"/>
                <a:gd name="connsiteX61" fmla="*/ 240030 w 382524"/>
                <a:gd name="connsiteY61" fmla="*/ 322231 h 322230"/>
                <a:gd name="connsiteX62" fmla="*/ 240030 w 382524"/>
                <a:gd name="connsiteY62" fmla="*/ 322231 h 322230"/>
                <a:gd name="connsiteX63" fmla="*/ 240030 w 382524"/>
                <a:gd name="connsiteY63" fmla="*/ 322231 h 322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82524" h="322230">
                  <a:moveTo>
                    <a:pt x="240030" y="322231"/>
                  </a:moveTo>
                  <a:lnTo>
                    <a:pt x="237935" y="304705"/>
                  </a:lnTo>
                  <a:lnTo>
                    <a:pt x="224028" y="277082"/>
                  </a:lnTo>
                  <a:lnTo>
                    <a:pt x="241554" y="274891"/>
                  </a:lnTo>
                  <a:lnTo>
                    <a:pt x="248508" y="254127"/>
                  </a:lnTo>
                  <a:lnTo>
                    <a:pt x="246316" y="236601"/>
                  </a:lnTo>
                  <a:lnTo>
                    <a:pt x="266033" y="252032"/>
                  </a:lnTo>
                  <a:lnTo>
                    <a:pt x="281559" y="266891"/>
                  </a:lnTo>
                  <a:lnTo>
                    <a:pt x="292132" y="250889"/>
                  </a:lnTo>
                  <a:lnTo>
                    <a:pt x="286798" y="224314"/>
                  </a:lnTo>
                  <a:lnTo>
                    <a:pt x="280321" y="206312"/>
                  </a:lnTo>
                  <a:lnTo>
                    <a:pt x="298990" y="195643"/>
                  </a:lnTo>
                  <a:lnTo>
                    <a:pt x="316039" y="197739"/>
                  </a:lnTo>
                  <a:lnTo>
                    <a:pt x="326707" y="181737"/>
                  </a:lnTo>
                  <a:lnTo>
                    <a:pt x="346900" y="158305"/>
                  </a:lnTo>
                  <a:lnTo>
                    <a:pt x="356997" y="146590"/>
                  </a:lnTo>
                  <a:lnTo>
                    <a:pt x="371856" y="131159"/>
                  </a:lnTo>
                  <a:lnTo>
                    <a:pt x="382524" y="115252"/>
                  </a:lnTo>
                  <a:lnTo>
                    <a:pt x="366999" y="100394"/>
                  </a:lnTo>
                  <a:lnTo>
                    <a:pt x="360616" y="82296"/>
                  </a:lnTo>
                  <a:lnTo>
                    <a:pt x="349377" y="67913"/>
                  </a:lnTo>
                  <a:lnTo>
                    <a:pt x="333851" y="53054"/>
                  </a:lnTo>
                  <a:lnTo>
                    <a:pt x="318421" y="38195"/>
                  </a:lnTo>
                  <a:lnTo>
                    <a:pt x="320516" y="21241"/>
                  </a:lnTo>
                  <a:lnTo>
                    <a:pt x="304515" y="10573"/>
                  </a:lnTo>
                  <a:lnTo>
                    <a:pt x="288513" y="0"/>
                  </a:lnTo>
                  <a:lnTo>
                    <a:pt x="285845" y="21241"/>
                  </a:lnTo>
                  <a:lnTo>
                    <a:pt x="264033" y="22860"/>
                  </a:lnTo>
                  <a:lnTo>
                    <a:pt x="266224" y="40386"/>
                  </a:lnTo>
                  <a:lnTo>
                    <a:pt x="251270" y="55817"/>
                  </a:lnTo>
                  <a:lnTo>
                    <a:pt x="234220" y="53721"/>
                  </a:lnTo>
                  <a:lnTo>
                    <a:pt x="231648" y="75057"/>
                  </a:lnTo>
                  <a:lnTo>
                    <a:pt x="215646" y="64389"/>
                  </a:lnTo>
                  <a:lnTo>
                    <a:pt x="200692" y="79820"/>
                  </a:lnTo>
                  <a:lnTo>
                    <a:pt x="190119" y="95822"/>
                  </a:lnTo>
                  <a:lnTo>
                    <a:pt x="174593" y="80963"/>
                  </a:lnTo>
                  <a:lnTo>
                    <a:pt x="160782" y="87821"/>
                  </a:lnTo>
                  <a:lnTo>
                    <a:pt x="145256" y="72962"/>
                  </a:lnTo>
                  <a:lnTo>
                    <a:pt x="138875" y="54959"/>
                  </a:lnTo>
                  <a:lnTo>
                    <a:pt x="132493" y="71438"/>
                  </a:lnTo>
                  <a:lnTo>
                    <a:pt x="110680" y="73057"/>
                  </a:lnTo>
                  <a:lnTo>
                    <a:pt x="104299" y="89535"/>
                  </a:lnTo>
                  <a:lnTo>
                    <a:pt x="86201" y="95917"/>
                  </a:lnTo>
                  <a:lnTo>
                    <a:pt x="71247" y="111347"/>
                  </a:lnTo>
                  <a:lnTo>
                    <a:pt x="47340" y="130016"/>
                  </a:lnTo>
                  <a:lnTo>
                    <a:pt x="53245" y="152305"/>
                  </a:lnTo>
                  <a:lnTo>
                    <a:pt x="38862" y="163544"/>
                  </a:lnTo>
                  <a:lnTo>
                    <a:pt x="27623" y="149162"/>
                  </a:lnTo>
                  <a:lnTo>
                    <a:pt x="20288" y="174212"/>
                  </a:lnTo>
                  <a:lnTo>
                    <a:pt x="18098" y="191167"/>
                  </a:lnTo>
                  <a:lnTo>
                    <a:pt x="0" y="197549"/>
                  </a:lnTo>
                  <a:lnTo>
                    <a:pt x="12859" y="233743"/>
                  </a:lnTo>
                  <a:lnTo>
                    <a:pt x="60293" y="235268"/>
                  </a:lnTo>
                  <a:lnTo>
                    <a:pt x="76295" y="245840"/>
                  </a:lnTo>
                  <a:lnTo>
                    <a:pt x="94965" y="235268"/>
                  </a:lnTo>
                  <a:lnTo>
                    <a:pt x="137065" y="244697"/>
                  </a:lnTo>
                  <a:lnTo>
                    <a:pt x="174974" y="253746"/>
                  </a:lnTo>
                  <a:lnTo>
                    <a:pt x="195739" y="260604"/>
                  </a:lnTo>
                  <a:lnTo>
                    <a:pt x="206979" y="274987"/>
                  </a:lnTo>
                  <a:lnTo>
                    <a:pt x="225647" y="298895"/>
                  </a:lnTo>
                  <a:lnTo>
                    <a:pt x="236315" y="317468"/>
                  </a:lnTo>
                  <a:lnTo>
                    <a:pt x="240030" y="322231"/>
                  </a:lnTo>
                  <a:lnTo>
                    <a:pt x="240030" y="322231"/>
                  </a:lnTo>
                  <a:lnTo>
                    <a:pt x="240030" y="32223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1C7E7617-17EC-B22D-03D2-3A360BF60EBE}"/>
                </a:ext>
              </a:extLst>
            </p:cNvPr>
            <p:cNvSpPr/>
            <p:nvPr/>
          </p:nvSpPr>
          <p:spPr>
            <a:xfrm>
              <a:off x="7799625" y="1035093"/>
              <a:ext cx="684902" cy="982121"/>
            </a:xfrm>
            <a:custGeom>
              <a:avLst/>
              <a:gdLst>
                <a:gd name="connsiteX0" fmla="*/ 43529 w 406717"/>
                <a:gd name="connsiteY0" fmla="*/ 583216 h 583215"/>
                <a:gd name="connsiteX1" fmla="*/ 62199 w 406717"/>
                <a:gd name="connsiteY1" fmla="*/ 572548 h 583215"/>
                <a:gd name="connsiteX2" fmla="*/ 93155 w 406717"/>
                <a:gd name="connsiteY2" fmla="*/ 567690 h 583215"/>
                <a:gd name="connsiteX3" fmla="*/ 115062 w 406717"/>
                <a:gd name="connsiteY3" fmla="*/ 566071 h 583215"/>
                <a:gd name="connsiteX4" fmla="*/ 135255 w 406717"/>
                <a:gd name="connsiteY4" fmla="*/ 542449 h 583215"/>
                <a:gd name="connsiteX5" fmla="*/ 149638 w 406717"/>
                <a:gd name="connsiteY5" fmla="*/ 531209 h 583215"/>
                <a:gd name="connsiteX6" fmla="*/ 177451 w 406717"/>
                <a:gd name="connsiteY6" fmla="*/ 517303 h 583215"/>
                <a:gd name="connsiteX7" fmla="*/ 195549 w 406717"/>
                <a:gd name="connsiteY7" fmla="*/ 510826 h 583215"/>
                <a:gd name="connsiteX8" fmla="*/ 214217 w 406717"/>
                <a:gd name="connsiteY8" fmla="*/ 500158 h 583215"/>
                <a:gd name="connsiteX9" fmla="*/ 233458 w 406717"/>
                <a:gd name="connsiteY9" fmla="*/ 485108 h 583215"/>
                <a:gd name="connsiteX10" fmla="*/ 259556 w 406717"/>
                <a:gd name="connsiteY10" fmla="*/ 483965 h 583215"/>
                <a:gd name="connsiteX11" fmla="*/ 288893 w 406717"/>
                <a:gd name="connsiteY11" fmla="*/ 491966 h 583215"/>
                <a:gd name="connsiteX12" fmla="*/ 306038 w 406717"/>
                <a:gd name="connsiteY12" fmla="*/ 494062 h 583215"/>
                <a:gd name="connsiteX13" fmla="*/ 327374 w 406717"/>
                <a:gd name="connsiteY13" fmla="*/ 496729 h 583215"/>
                <a:gd name="connsiteX14" fmla="*/ 341757 w 406717"/>
                <a:gd name="connsiteY14" fmla="*/ 485489 h 583215"/>
                <a:gd name="connsiteX15" fmla="*/ 359283 w 406717"/>
                <a:gd name="connsiteY15" fmla="*/ 448532 h 583215"/>
                <a:gd name="connsiteX16" fmla="*/ 373761 w 406717"/>
                <a:gd name="connsiteY16" fmla="*/ 437293 h 583215"/>
                <a:gd name="connsiteX17" fmla="*/ 393478 w 406717"/>
                <a:gd name="connsiteY17" fmla="*/ 418052 h 583215"/>
                <a:gd name="connsiteX18" fmla="*/ 392335 w 406717"/>
                <a:gd name="connsiteY18" fmla="*/ 391859 h 583215"/>
                <a:gd name="connsiteX19" fmla="*/ 406718 w 406717"/>
                <a:gd name="connsiteY19" fmla="*/ 380619 h 583215"/>
                <a:gd name="connsiteX20" fmla="*/ 406146 w 406717"/>
                <a:gd name="connsiteY20" fmla="*/ 350139 h 583215"/>
                <a:gd name="connsiteX21" fmla="*/ 399765 w 406717"/>
                <a:gd name="connsiteY21" fmla="*/ 331946 h 583215"/>
                <a:gd name="connsiteX22" fmla="*/ 397573 w 406717"/>
                <a:gd name="connsiteY22" fmla="*/ 314325 h 583215"/>
                <a:gd name="connsiteX23" fmla="*/ 403956 w 406717"/>
                <a:gd name="connsiteY23" fmla="*/ 297751 h 583215"/>
                <a:gd name="connsiteX24" fmla="*/ 371856 w 406717"/>
                <a:gd name="connsiteY24" fmla="*/ 241744 h 583215"/>
                <a:gd name="connsiteX25" fmla="*/ 353092 w 406717"/>
                <a:gd name="connsiteY25" fmla="*/ 217646 h 583215"/>
                <a:gd name="connsiteX26" fmla="*/ 279940 w 406717"/>
                <a:gd name="connsiteY26" fmla="*/ 143542 h 583215"/>
                <a:gd name="connsiteX27" fmla="*/ 256413 w 406717"/>
                <a:gd name="connsiteY27" fmla="*/ 123253 h 583215"/>
                <a:gd name="connsiteX28" fmla="*/ 241935 w 406717"/>
                <a:gd name="connsiteY28" fmla="*/ 99727 h 583215"/>
                <a:gd name="connsiteX29" fmla="*/ 225933 w 406717"/>
                <a:gd name="connsiteY29" fmla="*/ 89059 h 583215"/>
                <a:gd name="connsiteX30" fmla="*/ 205645 w 406717"/>
                <a:gd name="connsiteY30" fmla="*/ 77914 h 583215"/>
                <a:gd name="connsiteX31" fmla="*/ 188023 w 406717"/>
                <a:gd name="connsiteY31" fmla="*/ 80105 h 583215"/>
                <a:gd name="connsiteX32" fmla="*/ 176784 w 406717"/>
                <a:gd name="connsiteY32" fmla="*/ 65627 h 583215"/>
                <a:gd name="connsiteX33" fmla="*/ 154305 w 406717"/>
                <a:gd name="connsiteY33" fmla="*/ 36862 h 583215"/>
                <a:gd name="connsiteX34" fmla="*/ 134588 w 406717"/>
                <a:gd name="connsiteY34" fmla="*/ 21431 h 583215"/>
                <a:gd name="connsiteX35" fmla="*/ 137160 w 406717"/>
                <a:gd name="connsiteY35" fmla="*/ 0 h 583215"/>
                <a:gd name="connsiteX36" fmla="*/ 119634 w 406717"/>
                <a:gd name="connsiteY36" fmla="*/ 2191 h 583215"/>
                <a:gd name="connsiteX37" fmla="*/ 126016 w 406717"/>
                <a:gd name="connsiteY37" fmla="*/ 20288 h 583215"/>
                <a:gd name="connsiteX38" fmla="*/ 130302 w 406717"/>
                <a:gd name="connsiteY38" fmla="*/ 55626 h 583215"/>
                <a:gd name="connsiteX39" fmla="*/ 112681 w 406717"/>
                <a:gd name="connsiteY39" fmla="*/ 57721 h 583215"/>
                <a:gd name="connsiteX40" fmla="*/ 85440 w 406717"/>
                <a:gd name="connsiteY40" fmla="*/ 32671 h 583215"/>
                <a:gd name="connsiteX41" fmla="*/ 87059 w 406717"/>
                <a:gd name="connsiteY41" fmla="*/ 54578 h 583215"/>
                <a:gd name="connsiteX42" fmla="*/ 64675 w 406717"/>
                <a:gd name="connsiteY42" fmla="*/ 60484 h 583215"/>
                <a:gd name="connsiteX43" fmla="*/ 84487 w 406717"/>
                <a:gd name="connsiteY43" fmla="*/ 110680 h 583215"/>
                <a:gd name="connsiteX44" fmla="*/ 58388 w 406717"/>
                <a:gd name="connsiteY44" fmla="*/ 111823 h 583215"/>
                <a:gd name="connsiteX45" fmla="*/ 63246 w 406717"/>
                <a:gd name="connsiteY45" fmla="*/ 142875 h 583215"/>
                <a:gd name="connsiteX46" fmla="*/ 64865 w 406717"/>
                <a:gd name="connsiteY46" fmla="*/ 164782 h 583215"/>
                <a:gd name="connsiteX47" fmla="*/ 49911 w 406717"/>
                <a:gd name="connsiteY47" fmla="*/ 180308 h 583215"/>
                <a:gd name="connsiteX48" fmla="*/ 47244 w 406717"/>
                <a:gd name="connsiteY48" fmla="*/ 201644 h 583215"/>
                <a:gd name="connsiteX49" fmla="*/ 53150 w 406717"/>
                <a:gd name="connsiteY49" fmla="*/ 224123 h 583215"/>
                <a:gd name="connsiteX50" fmla="*/ 32861 w 406717"/>
                <a:gd name="connsiteY50" fmla="*/ 212884 h 583215"/>
                <a:gd name="connsiteX51" fmla="*/ 26575 w 406717"/>
                <a:gd name="connsiteY51" fmla="*/ 264223 h 583215"/>
                <a:gd name="connsiteX52" fmla="*/ 17621 w 406717"/>
                <a:gd name="connsiteY52" fmla="*/ 336899 h 583215"/>
                <a:gd name="connsiteX53" fmla="*/ 6953 w 406717"/>
                <a:gd name="connsiteY53" fmla="*/ 352996 h 583215"/>
                <a:gd name="connsiteX54" fmla="*/ 0 w 406717"/>
                <a:gd name="connsiteY54" fmla="*/ 373856 h 583215"/>
                <a:gd name="connsiteX55" fmla="*/ 15526 w 406717"/>
                <a:gd name="connsiteY55" fmla="*/ 388715 h 583215"/>
                <a:gd name="connsiteX56" fmla="*/ 21907 w 406717"/>
                <a:gd name="connsiteY56" fmla="*/ 406908 h 583215"/>
                <a:gd name="connsiteX57" fmla="*/ 28384 w 406717"/>
                <a:gd name="connsiteY57" fmla="*/ 425101 h 583215"/>
                <a:gd name="connsiteX58" fmla="*/ 39624 w 406717"/>
                <a:gd name="connsiteY58" fmla="*/ 439484 h 583215"/>
                <a:gd name="connsiteX59" fmla="*/ 33242 w 406717"/>
                <a:gd name="connsiteY59" fmla="*/ 456057 h 583215"/>
                <a:gd name="connsiteX60" fmla="*/ 31147 w 406717"/>
                <a:gd name="connsiteY60" fmla="*/ 473202 h 583215"/>
                <a:gd name="connsiteX61" fmla="*/ 28480 w 406717"/>
                <a:gd name="connsiteY61" fmla="*/ 494538 h 583215"/>
                <a:gd name="connsiteX62" fmla="*/ 39719 w 406717"/>
                <a:gd name="connsiteY62" fmla="*/ 508921 h 583215"/>
                <a:gd name="connsiteX63" fmla="*/ 32290 w 406717"/>
                <a:gd name="connsiteY63" fmla="*/ 534067 h 583215"/>
                <a:gd name="connsiteX64" fmla="*/ 33338 w 406717"/>
                <a:gd name="connsiteY64" fmla="*/ 560260 h 583215"/>
                <a:gd name="connsiteX65" fmla="*/ 39243 w 406717"/>
                <a:gd name="connsiteY65" fmla="*/ 582739 h 583215"/>
                <a:gd name="connsiteX66" fmla="*/ 43529 w 406717"/>
                <a:gd name="connsiteY66" fmla="*/ 583216 h 583215"/>
                <a:gd name="connsiteX67" fmla="*/ 43529 w 406717"/>
                <a:gd name="connsiteY67" fmla="*/ 583216 h 583215"/>
                <a:gd name="connsiteX68" fmla="*/ 43529 w 406717"/>
                <a:gd name="connsiteY68" fmla="*/ 583216 h 58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06717" h="583215">
                  <a:moveTo>
                    <a:pt x="43529" y="583216"/>
                  </a:moveTo>
                  <a:lnTo>
                    <a:pt x="62199" y="572548"/>
                  </a:lnTo>
                  <a:lnTo>
                    <a:pt x="93155" y="567690"/>
                  </a:lnTo>
                  <a:lnTo>
                    <a:pt x="115062" y="566071"/>
                  </a:lnTo>
                  <a:lnTo>
                    <a:pt x="135255" y="542449"/>
                  </a:lnTo>
                  <a:lnTo>
                    <a:pt x="149638" y="531209"/>
                  </a:lnTo>
                  <a:lnTo>
                    <a:pt x="177451" y="517303"/>
                  </a:lnTo>
                  <a:lnTo>
                    <a:pt x="195549" y="510826"/>
                  </a:lnTo>
                  <a:lnTo>
                    <a:pt x="214217" y="500158"/>
                  </a:lnTo>
                  <a:lnTo>
                    <a:pt x="233458" y="485108"/>
                  </a:lnTo>
                  <a:lnTo>
                    <a:pt x="259556" y="483965"/>
                  </a:lnTo>
                  <a:lnTo>
                    <a:pt x="288893" y="491966"/>
                  </a:lnTo>
                  <a:lnTo>
                    <a:pt x="306038" y="494062"/>
                  </a:lnTo>
                  <a:lnTo>
                    <a:pt x="327374" y="496729"/>
                  </a:lnTo>
                  <a:lnTo>
                    <a:pt x="341757" y="485489"/>
                  </a:lnTo>
                  <a:lnTo>
                    <a:pt x="359283" y="448532"/>
                  </a:lnTo>
                  <a:lnTo>
                    <a:pt x="373761" y="437293"/>
                  </a:lnTo>
                  <a:lnTo>
                    <a:pt x="393478" y="418052"/>
                  </a:lnTo>
                  <a:lnTo>
                    <a:pt x="392335" y="391859"/>
                  </a:lnTo>
                  <a:lnTo>
                    <a:pt x="406718" y="380619"/>
                  </a:lnTo>
                  <a:lnTo>
                    <a:pt x="406146" y="350139"/>
                  </a:lnTo>
                  <a:lnTo>
                    <a:pt x="399765" y="331946"/>
                  </a:lnTo>
                  <a:lnTo>
                    <a:pt x="397573" y="314325"/>
                  </a:lnTo>
                  <a:lnTo>
                    <a:pt x="403956" y="297751"/>
                  </a:lnTo>
                  <a:lnTo>
                    <a:pt x="371856" y="241744"/>
                  </a:lnTo>
                  <a:lnTo>
                    <a:pt x="353092" y="217646"/>
                  </a:lnTo>
                  <a:lnTo>
                    <a:pt x="279940" y="143542"/>
                  </a:lnTo>
                  <a:lnTo>
                    <a:pt x="256413" y="123253"/>
                  </a:lnTo>
                  <a:lnTo>
                    <a:pt x="241935" y="99727"/>
                  </a:lnTo>
                  <a:lnTo>
                    <a:pt x="225933" y="89059"/>
                  </a:lnTo>
                  <a:lnTo>
                    <a:pt x="205645" y="77914"/>
                  </a:lnTo>
                  <a:lnTo>
                    <a:pt x="188023" y="80105"/>
                  </a:lnTo>
                  <a:lnTo>
                    <a:pt x="176784" y="65627"/>
                  </a:lnTo>
                  <a:lnTo>
                    <a:pt x="154305" y="36862"/>
                  </a:lnTo>
                  <a:lnTo>
                    <a:pt x="134588" y="21431"/>
                  </a:lnTo>
                  <a:lnTo>
                    <a:pt x="137160" y="0"/>
                  </a:lnTo>
                  <a:lnTo>
                    <a:pt x="119634" y="2191"/>
                  </a:lnTo>
                  <a:lnTo>
                    <a:pt x="126016" y="20288"/>
                  </a:lnTo>
                  <a:lnTo>
                    <a:pt x="130302" y="55626"/>
                  </a:lnTo>
                  <a:lnTo>
                    <a:pt x="112681" y="57721"/>
                  </a:lnTo>
                  <a:lnTo>
                    <a:pt x="85440" y="32671"/>
                  </a:lnTo>
                  <a:lnTo>
                    <a:pt x="87059" y="54578"/>
                  </a:lnTo>
                  <a:lnTo>
                    <a:pt x="64675" y="60484"/>
                  </a:lnTo>
                  <a:lnTo>
                    <a:pt x="84487" y="110680"/>
                  </a:lnTo>
                  <a:lnTo>
                    <a:pt x="58388" y="111823"/>
                  </a:lnTo>
                  <a:lnTo>
                    <a:pt x="63246" y="142875"/>
                  </a:lnTo>
                  <a:lnTo>
                    <a:pt x="64865" y="164782"/>
                  </a:lnTo>
                  <a:lnTo>
                    <a:pt x="49911" y="180308"/>
                  </a:lnTo>
                  <a:lnTo>
                    <a:pt x="47244" y="201644"/>
                  </a:lnTo>
                  <a:lnTo>
                    <a:pt x="53150" y="224123"/>
                  </a:lnTo>
                  <a:lnTo>
                    <a:pt x="32861" y="212884"/>
                  </a:lnTo>
                  <a:lnTo>
                    <a:pt x="26575" y="264223"/>
                  </a:lnTo>
                  <a:lnTo>
                    <a:pt x="17621" y="336899"/>
                  </a:lnTo>
                  <a:lnTo>
                    <a:pt x="6953" y="352996"/>
                  </a:lnTo>
                  <a:lnTo>
                    <a:pt x="0" y="373856"/>
                  </a:lnTo>
                  <a:lnTo>
                    <a:pt x="15526" y="388715"/>
                  </a:lnTo>
                  <a:lnTo>
                    <a:pt x="21907" y="406908"/>
                  </a:lnTo>
                  <a:lnTo>
                    <a:pt x="28384" y="425101"/>
                  </a:lnTo>
                  <a:lnTo>
                    <a:pt x="39624" y="439484"/>
                  </a:lnTo>
                  <a:lnTo>
                    <a:pt x="33242" y="456057"/>
                  </a:lnTo>
                  <a:lnTo>
                    <a:pt x="31147" y="473202"/>
                  </a:lnTo>
                  <a:lnTo>
                    <a:pt x="28480" y="494538"/>
                  </a:lnTo>
                  <a:lnTo>
                    <a:pt x="39719" y="508921"/>
                  </a:lnTo>
                  <a:lnTo>
                    <a:pt x="32290" y="534067"/>
                  </a:lnTo>
                  <a:lnTo>
                    <a:pt x="33338" y="560260"/>
                  </a:lnTo>
                  <a:lnTo>
                    <a:pt x="39243" y="582739"/>
                  </a:lnTo>
                  <a:lnTo>
                    <a:pt x="43529" y="583216"/>
                  </a:lnTo>
                  <a:lnTo>
                    <a:pt x="43529" y="583216"/>
                  </a:lnTo>
                  <a:lnTo>
                    <a:pt x="43529" y="5832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295" name="GREY4">
            <a:extLst>
              <a:ext uri="{FF2B5EF4-FFF2-40B4-BE49-F238E27FC236}">
                <a16:creationId xmlns:a16="http://schemas.microsoft.com/office/drawing/2014/main" id="{F26930C3-0DE1-8A8C-78E9-89BD00D94CC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>
            <a:off x="12223313" y="-12418332"/>
            <a:ext cx="29577829" cy="39589075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6" name="GREY3">
            <a:extLst>
              <a:ext uri="{FF2B5EF4-FFF2-40B4-BE49-F238E27FC236}">
                <a16:creationId xmlns:a16="http://schemas.microsoft.com/office/drawing/2014/main" id="{34307D9B-5F89-DEF5-44A8-C4DA0AC38EF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5036800" y="-10179399"/>
            <a:ext cx="15036800" cy="303022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7" name="GREY2">
            <a:extLst>
              <a:ext uri="{FF2B5EF4-FFF2-40B4-BE49-F238E27FC236}">
                <a16:creationId xmlns:a16="http://schemas.microsoft.com/office/drawing/2014/main" id="{C5692B10-9836-9AA7-94E1-FF55D83DE24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 flipV="1">
            <a:off x="-5765800" y="-13264800"/>
            <a:ext cx="26289000" cy="13264801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8" name="GREY1">
            <a:extLst>
              <a:ext uri="{FF2B5EF4-FFF2-40B4-BE49-F238E27FC236}">
                <a16:creationId xmlns:a16="http://schemas.microsoft.com/office/drawing/2014/main" id="{0A7673C8-2F1D-1FAB-422B-C5D86E89E3C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1299371" y="6857999"/>
            <a:ext cx="31822571" cy="17913349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1299" name="Key County zones" descr="A map of the state of tennessee&#10;&#10;Description automatically generated" hidden="1">
            <a:extLst>
              <a:ext uri="{FF2B5EF4-FFF2-40B4-BE49-F238E27FC236}">
                <a16:creationId xmlns:a16="http://schemas.microsoft.com/office/drawing/2014/main" id="{4216C1EF-2A47-7A22-AC81-6D9210911A44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724" t="39958" r="41239" b="17829"/>
          <a:stretch/>
        </p:blipFill>
        <p:spPr bwMode="auto">
          <a:xfrm>
            <a:off x="12770363" y="2158495"/>
            <a:ext cx="2920621" cy="22154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2" name="Picture 2" descr="C:\Documents and Settings\bthomp1\Desktop\Jobs\11-06-09 - Baxter - Barrett\Graphics\baxter - background.png">
            <a:extLst>
              <a:ext uri="{FF2B5EF4-FFF2-40B4-BE49-F238E27FC236}">
                <a16:creationId xmlns:a16="http://schemas.microsoft.com/office/drawing/2014/main" id="{F795D978-3AC8-2507-B487-B95E4866425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/>
          <a:srcRect t="97269" r="4163"/>
          <a:stretch/>
        </p:blipFill>
        <p:spPr bwMode="auto">
          <a:xfrm>
            <a:off x="0" y="6670676"/>
            <a:ext cx="11696700" cy="187325"/>
          </a:xfrm>
          <a:prstGeom prst="rect">
            <a:avLst/>
          </a:prstGeom>
          <a:noFill/>
          <a:ln w="9525">
            <a:noFill/>
            <a:miter lim="800000"/>
          </a:ln>
        </p:spPr>
      </p:pic>
    </p:spTree>
    <p:extLst>
      <p:ext uri="{BB962C8B-B14F-4D97-AF65-F5344CB8AC3E}">
        <p14:creationId xmlns:p14="http://schemas.microsoft.com/office/powerpoint/2010/main" val="376816717"/>
      </p:ext>
    </p:extLst>
  </p:cSld>
  <p:clrMapOvr>
    <a:masterClrMapping/>
  </p:clrMapOvr>
  <p:transition/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Key Counties Zoom1A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>
            <a:extLst>
              <a:ext uri="{FF2B5EF4-FFF2-40B4-BE49-F238E27FC236}">
                <a16:creationId xmlns:a16="http://schemas.microsoft.com/office/drawing/2014/main" id="{6838A320-1CF0-4AEC-3B59-8FA72D645998}"/>
              </a:ext>
            </a:extLst>
          </p:cNvPr>
          <p:cNvGrpSpPr/>
          <p:nvPr userDrawn="1"/>
        </p:nvGrpSpPr>
        <p:grpSpPr>
          <a:xfrm>
            <a:off x="-16516245" y="-4591536"/>
            <a:ext cx="59752834" cy="32406024"/>
            <a:chOff x="-15351473" y="-4767183"/>
            <a:chExt cx="59752834" cy="32406024"/>
          </a:xfrm>
        </p:grpSpPr>
        <p:pic>
          <p:nvPicPr>
            <p:cNvPr id="2" name="Map Zoom0">
              <a:extLst>
                <a:ext uri="{FF2B5EF4-FFF2-40B4-BE49-F238E27FC236}">
                  <a16:creationId xmlns:a16="http://schemas.microsoft.com/office/drawing/2014/main" id="{8FCADC82-5C77-3DA0-5130-6D0B5A82A94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/>
            <a:srcRect l="23619" t="29151" r="34527" b="35363"/>
            <a:stretch/>
          </p:blipFill>
          <p:spPr>
            <a:xfrm>
              <a:off x="1164772" y="777784"/>
              <a:ext cx="12192000" cy="5804402"/>
            </a:xfrm>
            <a:prstGeom prst="rect">
              <a:avLst/>
            </a:prstGeom>
          </p:spPr>
        </p:pic>
        <p:grpSp>
          <p:nvGrpSpPr>
            <p:cNvPr id="1017" name="Group 1016">
              <a:extLst>
                <a:ext uri="{FF2B5EF4-FFF2-40B4-BE49-F238E27FC236}">
                  <a16:creationId xmlns:a16="http://schemas.microsoft.com/office/drawing/2014/main" id="{CF938141-9AF8-EE2E-C5FB-ACCE75A4964D}"/>
                </a:ext>
              </a:extLst>
            </p:cNvPr>
            <p:cNvGrpSpPr>
              <a:grpSpLocks/>
            </p:cNvGrpSpPr>
            <p:nvPr userDrawn="1"/>
          </p:nvGrpSpPr>
          <p:grpSpPr>
            <a:xfrm>
              <a:off x="-15351473" y="-4767183"/>
              <a:ext cx="59752834" cy="32406024"/>
              <a:chOff x="17301634" y="1526647"/>
              <a:chExt cx="7031038" cy="3813175"/>
            </a:xfrm>
          </p:grpSpPr>
          <p:sp>
            <p:nvSpPr>
              <p:cNvPr id="971" name="Freeform 5">
                <a:extLst>
                  <a:ext uri="{FF2B5EF4-FFF2-40B4-BE49-F238E27FC236}">
                    <a16:creationId xmlns:a16="http://schemas.microsoft.com/office/drawing/2014/main" id="{A6A2BFED-A46C-F393-E39A-CD1B254AB468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9540009" y="2615672"/>
                <a:ext cx="2332037" cy="2724150"/>
              </a:xfrm>
              <a:custGeom>
                <a:avLst/>
                <a:gdLst>
                  <a:gd name="T0" fmla="*/ 1117 w 1469"/>
                  <a:gd name="T1" fmla="*/ 1668 h 1716"/>
                  <a:gd name="T2" fmla="*/ 1103 w 1469"/>
                  <a:gd name="T3" fmla="*/ 1604 h 1716"/>
                  <a:gd name="T4" fmla="*/ 1126 w 1469"/>
                  <a:gd name="T5" fmla="*/ 1561 h 1716"/>
                  <a:gd name="T6" fmla="*/ 1183 w 1469"/>
                  <a:gd name="T7" fmla="*/ 1557 h 1716"/>
                  <a:gd name="T8" fmla="*/ 1236 w 1469"/>
                  <a:gd name="T9" fmla="*/ 1576 h 1716"/>
                  <a:gd name="T10" fmla="*/ 1295 w 1469"/>
                  <a:gd name="T11" fmla="*/ 1582 h 1716"/>
                  <a:gd name="T12" fmla="*/ 1303 w 1469"/>
                  <a:gd name="T13" fmla="*/ 1481 h 1716"/>
                  <a:gd name="T14" fmla="*/ 1279 w 1469"/>
                  <a:gd name="T15" fmla="*/ 1491 h 1716"/>
                  <a:gd name="T16" fmla="*/ 1274 w 1469"/>
                  <a:gd name="T17" fmla="*/ 1484 h 1716"/>
                  <a:gd name="T18" fmla="*/ 1306 w 1469"/>
                  <a:gd name="T19" fmla="*/ 1445 h 1716"/>
                  <a:gd name="T20" fmla="*/ 1265 w 1469"/>
                  <a:gd name="T21" fmla="*/ 1405 h 1716"/>
                  <a:gd name="T22" fmla="*/ 1301 w 1469"/>
                  <a:gd name="T23" fmla="*/ 1423 h 1716"/>
                  <a:gd name="T24" fmla="*/ 1340 w 1469"/>
                  <a:gd name="T25" fmla="*/ 1362 h 1716"/>
                  <a:gd name="T26" fmla="*/ 1332 w 1469"/>
                  <a:gd name="T27" fmla="*/ 1326 h 1716"/>
                  <a:gd name="T28" fmla="*/ 1362 w 1469"/>
                  <a:gd name="T29" fmla="*/ 1296 h 1716"/>
                  <a:gd name="T30" fmla="*/ 1344 w 1469"/>
                  <a:gd name="T31" fmla="*/ 1279 h 1716"/>
                  <a:gd name="T32" fmla="*/ 1362 w 1469"/>
                  <a:gd name="T33" fmla="*/ 1243 h 1716"/>
                  <a:gd name="T34" fmla="*/ 1364 w 1469"/>
                  <a:gd name="T35" fmla="*/ 1218 h 1716"/>
                  <a:gd name="T36" fmla="*/ 1376 w 1469"/>
                  <a:gd name="T37" fmla="*/ 1193 h 1716"/>
                  <a:gd name="T38" fmla="*/ 1388 w 1469"/>
                  <a:gd name="T39" fmla="*/ 1150 h 1716"/>
                  <a:gd name="T40" fmla="*/ 1422 w 1469"/>
                  <a:gd name="T41" fmla="*/ 1147 h 1716"/>
                  <a:gd name="T42" fmla="*/ 1421 w 1469"/>
                  <a:gd name="T43" fmla="*/ 1102 h 1716"/>
                  <a:gd name="T44" fmla="*/ 1464 w 1469"/>
                  <a:gd name="T45" fmla="*/ 1099 h 1716"/>
                  <a:gd name="T46" fmla="*/ 1414 w 1469"/>
                  <a:gd name="T47" fmla="*/ 1062 h 1716"/>
                  <a:gd name="T48" fmla="*/ 1376 w 1469"/>
                  <a:gd name="T49" fmla="*/ 1022 h 1716"/>
                  <a:gd name="T50" fmla="*/ 1362 w 1469"/>
                  <a:gd name="T51" fmla="*/ 966 h 1716"/>
                  <a:gd name="T52" fmla="*/ 1339 w 1469"/>
                  <a:gd name="T53" fmla="*/ 910 h 1716"/>
                  <a:gd name="T54" fmla="*/ 1291 w 1469"/>
                  <a:gd name="T55" fmla="*/ 882 h 1716"/>
                  <a:gd name="T56" fmla="*/ 1278 w 1469"/>
                  <a:gd name="T57" fmla="*/ 812 h 1716"/>
                  <a:gd name="T58" fmla="*/ 1256 w 1469"/>
                  <a:gd name="T59" fmla="*/ 761 h 1716"/>
                  <a:gd name="T60" fmla="*/ 1215 w 1469"/>
                  <a:gd name="T61" fmla="*/ 700 h 1716"/>
                  <a:gd name="T62" fmla="*/ 1155 w 1469"/>
                  <a:gd name="T63" fmla="*/ 657 h 1716"/>
                  <a:gd name="T64" fmla="*/ 1124 w 1469"/>
                  <a:gd name="T65" fmla="*/ 614 h 1716"/>
                  <a:gd name="T66" fmla="*/ 1116 w 1469"/>
                  <a:gd name="T67" fmla="*/ 564 h 1716"/>
                  <a:gd name="T68" fmla="*/ 1046 w 1469"/>
                  <a:gd name="T69" fmla="*/ 515 h 1716"/>
                  <a:gd name="T70" fmla="*/ 1010 w 1469"/>
                  <a:gd name="T71" fmla="*/ 453 h 1716"/>
                  <a:gd name="T72" fmla="*/ 927 w 1469"/>
                  <a:gd name="T73" fmla="*/ 390 h 1716"/>
                  <a:gd name="T74" fmla="*/ 872 w 1469"/>
                  <a:gd name="T75" fmla="*/ 316 h 1716"/>
                  <a:gd name="T76" fmla="*/ 839 w 1469"/>
                  <a:gd name="T77" fmla="*/ 240 h 1716"/>
                  <a:gd name="T78" fmla="*/ 789 w 1469"/>
                  <a:gd name="T79" fmla="*/ 193 h 1716"/>
                  <a:gd name="T80" fmla="*/ 747 w 1469"/>
                  <a:gd name="T81" fmla="*/ 165 h 1716"/>
                  <a:gd name="T82" fmla="*/ 698 w 1469"/>
                  <a:gd name="T83" fmla="*/ 131 h 1716"/>
                  <a:gd name="T84" fmla="*/ 689 w 1469"/>
                  <a:gd name="T85" fmla="*/ 73 h 1716"/>
                  <a:gd name="T86" fmla="*/ 730 w 1469"/>
                  <a:gd name="T87" fmla="*/ 30 h 1716"/>
                  <a:gd name="T88" fmla="*/ 596 w 1469"/>
                  <a:gd name="T89" fmla="*/ 3 h 1716"/>
                  <a:gd name="T90" fmla="*/ 32 w 1469"/>
                  <a:gd name="T91" fmla="*/ 228 h 1716"/>
                  <a:gd name="T92" fmla="*/ 87 w 1469"/>
                  <a:gd name="T93" fmla="*/ 580 h 1716"/>
                  <a:gd name="T94" fmla="*/ 135 w 1469"/>
                  <a:gd name="T95" fmla="*/ 825 h 1716"/>
                  <a:gd name="T96" fmla="*/ 149 w 1469"/>
                  <a:gd name="T97" fmla="*/ 889 h 1716"/>
                  <a:gd name="T98" fmla="*/ 184 w 1469"/>
                  <a:gd name="T99" fmla="*/ 961 h 1716"/>
                  <a:gd name="T100" fmla="*/ 193 w 1469"/>
                  <a:gd name="T101" fmla="*/ 1005 h 1716"/>
                  <a:gd name="T102" fmla="*/ 156 w 1469"/>
                  <a:gd name="T103" fmla="*/ 1061 h 1716"/>
                  <a:gd name="T104" fmla="*/ 139 w 1469"/>
                  <a:gd name="T105" fmla="*/ 1150 h 1716"/>
                  <a:gd name="T106" fmla="*/ 134 w 1469"/>
                  <a:gd name="T107" fmla="*/ 1225 h 1716"/>
                  <a:gd name="T108" fmla="*/ 162 w 1469"/>
                  <a:gd name="T109" fmla="*/ 1287 h 1716"/>
                  <a:gd name="T110" fmla="*/ 144 w 1469"/>
                  <a:gd name="T111" fmla="*/ 1380 h 1716"/>
                  <a:gd name="T112" fmla="*/ 168 w 1469"/>
                  <a:gd name="T113" fmla="*/ 1466 h 1716"/>
                  <a:gd name="T114" fmla="*/ 192 w 1469"/>
                  <a:gd name="T115" fmla="*/ 1548 h 1716"/>
                  <a:gd name="T116" fmla="*/ 925 w 1469"/>
                  <a:gd name="T117" fmla="*/ 1633 h 1716"/>
                  <a:gd name="T118" fmla="*/ 1058 w 1469"/>
                  <a:gd name="T119" fmla="*/ 1702 h 1716"/>
                  <a:gd name="T120" fmla="*/ 1104 w 1469"/>
                  <a:gd name="T121" fmla="*/ 1716 h 1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469" h="1716">
                    <a:moveTo>
                      <a:pt x="1104" y="1716"/>
                    </a:moveTo>
                    <a:lnTo>
                      <a:pt x="1110" y="1712"/>
                    </a:lnTo>
                    <a:lnTo>
                      <a:pt x="1109" y="1699"/>
                    </a:lnTo>
                    <a:lnTo>
                      <a:pt x="1111" y="1693"/>
                    </a:lnTo>
                    <a:lnTo>
                      <a:pt x="1110" y="1687"/>
                    </a:lnTo>
                    <a:lnTo>
                      <a:pt x="1113" y="1683"/>
                    </a:lnTo>
                    <a:lnTo>
                      <a:pt x="1115" y="1678"/>
                    </a:lnTo>
                    <a:lnTo>
                      <a:pt x="1117" y="1668"/>
                    </a:lnTo>
                    <a:lnTo>
                      <a:pt x="1116" y="1661"/>
                    </a:lnTo>
                    <a:lnTo>
                      <a:pt x="1115" y="1655"/>
                    </a:lnTo>
                    <a:lnTo>
                      <a:pt x="1118" y="1643"/>
                    </a:lnTo>
                    <a:lnTo>
                      <a:pt x="1118" y="1633"/>
                    </a:lnTo>
                    <a:lnTo>
                      <a:pt x="1116" y="1628"/>
                    </a:lnTo>
                    <a:lnTo>
                      <a:pt x="1111" y="1619"/>
                    </a:lnTo>
                    <a:lnTo>
                      <a:pt x="1108" y="1611"/>
                    </a:lnTo>
                    <a:lnTo>
                      <a:pt x="1103" y="1604"/>
                    </a:lnTo>
                    <a:lnTo>
                      <a:pt x="1106" y="1596"/>
                    </a:lnTo>
                    <a:lnTo>
                      <a:pt x="1107" y="1589"/>
                    </a:lnTo>
                    <a:lnTo>
                      <a:pt x="1106" y="1580"/>
                    </a:lnTo>
                    <a:lnTo>
                      <a:pt x="1108" y="1572"/>
                    </a:lnTo>
                    <a:lnTo>
                      <a:pt x="1115" y="1568"/>
                    </a:lnTo>
                    <a:lnTo>
                      <a:pt x="1113" y="1557"/>
                    </a:lnTo>
                    <a:lnTo>
                      <a:pt x="1120" y="1556"/>
                    </a:lnTo>
                    <a:lnTo>
                      <a:pt x="1126" y="1561"/>
                    </a:lnTo>
                    <a:lnTo>
                      <a:pt x="1129" y="1555"/>
                    </a:lnTo>
                    <a:lnTo>
                      <a:pt x="1132" y="1546"/>
                    </a:lnTo>
                    <a:lnTo>
                      <a:pt x="1140" y="1543"/>
                    </a:lnTo>
                    <a:lnTo>
                      <a:pt x="1148" y="1545"/>
                    </a:lnTo>
                    <a:lnTo>
                      <a:pt x="1156" y="1549"/>
                    </a:lnTo>
                    <a:lnTo>
                      <a:pt x="1160" y="1553"/>
                    </a:lnTo>
                    <a:lnTo>
                      <a:pt x="1171" y="1556"/>
                    </a:lnTo>
                    <a:lnTo>
                      <a:pt x="1183" y="1557"/>
                    </a:lnTo>
                    <a:lnTo>
                      <a:pt x="1188" y="1565"/>
                    </a:lnTo>
                    <a:lnTo>
                      <a:pt x="1193" y="1561"/>
                    </a:lnTo>
                    <a:lnTo>
                      <a:pt x="1201" y="1565"/>
                    </a:lnTo>
                    <a:lnTo>
                      <a:pt x="1205" y="1569"/>
                    </a:lnTo>
                    <a:lnTo>
                      <a:pt x="1215" y="1570"/>
                    </a:lnTo>
                    <a:lnTo>
                      <a:pt x="1224" y="1572"/>
                    </a:lnTo>
                    <a:lnTo>
                      <a:pt x="1229" y="1574"/>
                    </a:lnTo>
                    <a:lnTo>
                      <a:pt x="1236" y="1576"/>
                    </a:lnTo>
                    <a:lnTo>
                      <a:pt x="1244" y="1579"/>
                    </a:lnTo>
                    <a:lnTo>
                      <a:pt x="1249" y="1579"/>
                    </a:lnTo>
                    <a:lnTo>
                      <a:pt x="1257" y="1581"/>
                    </a:lnTo>
                    <a:lnTo>
                      <a:pt x="1264" y="1582"/>
                    </a:lnTo>
                    <a:lnTo>
                      <a:pt x="1269" y="1577"/>
                    </a:lnTo>
                    <a:lnTo>
                      <a:pt x="1279" y="1576"/>
                    </a:lnTo>
                    <a:lnTo>
                      <a:pt x="1286" y="1582"/>
                    </a:lnTo>
                    <a:lnTo>
                      <a:pt x="1295" y="1582"/>
                    </a:lnTo>
                    <a:lnTo>
                      <a:pt x="1293" y="1575"/>
                    </a:lnTo>
                    <a:lnTo>
                      <a:pt x="1291" y="1568"/>
                    </a:lnTo>
                    <a:lnTo>
                      <a:pt x="1292" y="1552"/>
                    </a:lnTo>
                    <a:lnTo>
                      <a:pt x="1299" y="1535"/>
                    </a:lnTo>
                    <a:lnTo>
                      <a:pt x="1306" y="1512"/>
                    </a:lnTo>
                    <a:lnTo>
                      <a:pt x="1307" y="1495"/>
                    </a:lnTo>
                    <a:lnTo>
                      <a:pt x="1306" y="1487"/>
                    </a:lnTo>
                    <a:lnTo>
                      <a:pt x="1303" y="1481"/>
                    </a:lnTo>
                    <a:lnTo>
                      <a:pt x="1298" y="1496"/>
                    </a:lnTo>
                    <a:lnTo>
                      <a:pt x="1291" y="1501"/>
                    </a:lnTo>
                    <a:lnTo>
                      <a:pt x="1287" y="1507"/>
                    </a:lnTo>
                    <a:lnTo>
                      <a:pt x="1282" y="1506"/>
                    </a:lnTo>
                    <a:lnTo>
                      <a:pt x="1291" y="1496"/>
                    </a:lnTo>
                    <a:lnTo>
                      <a:pt x="1292" y="1487"/>
                    </a:lnTo>
                    <a:lnTo>
                      <a:pt x="1285" y="1484"/>
                    </a:lnTo>
                    <a:lnTo>
                      <a:pt x="1279" y="1491"/>
                    </a:lnTo>
                    <a:lnTo>
                      <a:pt x="1271" y="1486"/>
                    </a:lnTo>
                    <a:lnTo>
                      <a:pt x="1265" y="1480"/>
                    </a:lnTo>
                    <a:lnTo>
                      <a:pt x="1256" y="1487"/>
                    </a:lnTo>
                    <a:lnTo>
                      <a:pt x="1247" y="1483"/>
                    </a:lnTo>
                    <a:lnTo>
                      <a:pt x="1255" y="1484"/>
                    </a:lnTo>
                    <a:lnTo>
                      <a:pt x="1263" y="1476"/>
                    </a:lnTo>
                    <a:lnTo>
                      <a:pt x="1270" y="1477"/>
                    </a:lnTo>
                    <a:lnTo>
                      <a:pt x="1274" y="1484"/>
                    </a:lnTo>
                    <a:lnTo>
                      <a:pt x="1288" y="1474"/>
                    </a:lnTo>
                    <a:lnTo>
                      <a:pt x="1289" y="1462"/>
                    </a:lnTo>
                    <a:lnTo>
                      <a:pt x="1281" y="1464"/>
                    </a:lnTo>
                    <a:lnTo>
                      <a:pt x="1286" y="1458"/>
                    </a:lnTo>
                    <a:lnTo>
                      <a:pt x="1276" y="1448"/>
                    </a:lnTo>
                    <a:lnTo>
                      <a:pt x="1296" y="1460"/>
                    </a:lnTo>
                    <a:lnTo>
                      <a:pt x="1296" y="1468"/>
                    </a:lnTo>
                    <a:lnTo>
                      <a:pt x="1306" y="1445"/>
                    </a:lnTo>
                    <a:lnTo>
                      <a:pt x="1303" y="1428"/>
                    </a:lnTo>
                    <a:lnTo>
                      <a:pt x="1298" y="1435"/>
                    </a:lnTo>
                    <a:lnTo>
                      <a:pt x="1291" y="1442"/>
                    </a:lnTo>
                    <a:lnTo>
                      <a:pt x="1286" y="1441"/>
                    </a:lnTo>
                    <a:lnTo>
                      <a:pt x="1279" y="1433"/>
                    </a:lnTo>
                    <a:lnTo>
                      <a:pt x="1267" y="1427"/>
                    </a:lnTo>
                    <a:lnTo>
                      <a:pt x="1263" y="1411"/>
                    </a:lnTo>
                    <a:lnTo>
                      <a:pt x="1265" y="1405"/>
                    </a:lnTo>
                    <a:lnTo>
                      <a:pt x="1268" y="1412"/>
                    </a:lnTo>
                    <a:lnTo>
                      <a:pt x="1269" y="1425"/>
                    </a:lnTo>
                    <a:lnTo>
                      <a:pt x="1287" y="1433"/>
                    </a:lnTo>
                    <a:lnTo>
                      <a:pt x="1294" y="1421"/>
                    </a:lnTo>
                    <a:lnTo>
                      <a:pt x="1295" y="1411"/>
                    </a:lnTo>
                    <a:lnTo>
                      <a:pt x="1302" y="1410"/>
                    </a:lnTo>
                    <a:lnTo>
                      <a:pt x="1300" y="1416"/>
                    </a:lnTo>
                    <a:lnTo>
                      <a:pt x="1301" y="1423"/>
                    </a:lnTo>
                    <a:lnTo>
                      <a:pt x="1308" y="1423"/>
                    </a:lnTo>
                    <a:lnTo>
                      <a:pt x="1315" y="1419"/>
                    </a:lnTo>
                    <a:lnTo>
                      <a:pt x="1319" y="1408"/>
                    </a:lnTo>
                    <a:lnTo>
                      <a:pt x="1334" y="1391"/>
                    </a:lnTo>
                    <a:lnTo>
                      <a:pt x="1340" y="1390"/>
                    </a:lnTo>
                    <a:lnTo>
                      <a:pt x="1342" y="1381"/>
                    </a:lnTo>
                    <a:lnTo>
                      <a:pt x="1345" y="1376"/>
                    </a:lnTo>
                    <a:lnTo>
                      <a:pt x="1340" y="1362"/>
                    </a:lnTo>
                    <a:lnTo>
                      <a:pt x="1335" y="1356"/>
                    </a:lnTo>
                    <a:lnTo>
                      <a:pt x="1323" y="1355"/>
                    </a:lnTo>
                    <a:lnTo>
                      <a:pt x="1316" y="1348"/>
                    </a:lnTo>
                    <a:lnTo>
                      <a:pt x="1326" y="1348"/>
                    </a:lnTo>
                    <a:lnTo>
                      <a:pt x="1333" y="1353"/>
                    </a:lnTo>
                    <a:lnTo>
                      <a:pt x="1340" y="1351"/>
                    </a:lnTo>
                    <a:lnTo>
                      <a:pt x="1335" y="1334"/>
                    </a:lnTo>
                    <a:lnTo>
                      <a:pt x="1332" y="1326"/>
                    </a:lnTo>
                    <a:lnTo>
                      <a:pt x="1325" y="1322"/>
                    </a:lnTo>
                    <a:lnTo>
                      <a:pt x="1319" y="1310"/>
                    </a:lnTo>
                    <a:lnTo>
                      <a:pt x="1328" y="1312"/>
                    </a:lnTo>
                    <a:lnTo>
                      <a:pt x="1332" y="1309"/>
                    </a:lnTo>
                    <a:lnTo>
                      <a:pt x="1340" y="1332"/>
                    </a:lnTo>
                    <a:lnTo>
                      <a:pt x="1345" y="1328"/>
                    </a:lnTo>
                    <a:lnTo>
                      <a:pt x="1348" y="1318"/>
                    </a:lnTo>
                    <a:lnTo>
                      <a:pt x="1362" y="1296"/>
                    </a:lnTo>
                    <a:lnTo>
                      <a:pt x="1367" y="1285"/>
                    </a:lnTo>
                    <a:lnTo>
                      <a:pt x="1371" y="1279"/>
                    </a:lnTo>
                    <a:lnTo>
                      <a:pt x="1364" y="1272"/>
                    </a:lnTo>
                    <a:lnTo>
                      <a:pt x="1358" y="1276"/>
                    </a:lnTo>
                    <a:lnTo>
                      <a:pt x="1352" y="1275"/>
                    </a:lnTo>
                    <a:lnTo>
                      <a:pt x="1345" y="1289"/>
                    </a:lnTo>
                    <a:lnTo>
                      <a:pt x="1329" y="1294"/>
                    </a:lnTo>
                    <a:lnTo>
                      <a:pt x="1344" y="1279"/>
                    </a:lnTo>
                    <a:lnTo>
                      <a:pt x="1342" y="1274"/>
                    </a:lnTo>
                    <a:lnTo>
                      <a:pt x="1335" y="1279"/>
                    </a:lnTo>
                    <a:lnTo>
                      <a:pt x="1340" y="1266"/>
                    </a:lnTo>
                    <a:lnTo>
                      <a:pt x="1359" y="1265"/>
                    </a:lnTo>
                    <a:lnTo>
                      <a:pt x="1364" y="1259"/>
                    </a:lnTo>
                    <a:lnTo>
                      <a:pt x="1364" y="1250"/>
                    </a:lnTo>
                    <a:lnTo>
                      <a:pt x="1357" y="1243"/>
                    </a:lnTo>
                    <a:lnTo>
                      <a:pt x="1362" y="1243"/>
                    </a:lnTo>
                    <a:lnTo>
                      <a:pt x="1369" y="1249"/>
                    </a:lnTo>
                    <a:lnTo>
                      <a:pt x="1367" y="1257"/>
                    </a:lnTo>
                    <a:lnTo>
                      <a:pt x="1370" y="1265"/>
                    </a:lnTo>
                    <a:lnTo>
                      <a:pt x="1374" y="1261"/>
                    </a:lnTo>
                    <a:lnTo>
                      <a:pt x="1384" y="1237"/>
                    </a:lnTo>
                    <a:lnTo>
                      <a:pt x="1381" y="1221"/>
                    </a:lnTo>
                    <a:lnTo>
                      <a:pt x="1383" y="1212"/>
                    </a:lnTo>
                    <a:lnTo>
                      <a:pt x="1364" y="1218"/>
                    </a:lnTo>
                    <a:lnTo>
                      <a:pt x="1363" y="1226"/>
                    </a:lnTo>
                    <a:lnTo>
                      <a:pt x="1360" y="1220"/>
                    </a:lnTo>
                    <a:lnTo>
                      <a:pt x="1365" y="1210"/>
                    </a:lnTo>
                    <a:lnTo>
                      <a:pt x="1362" y="1206"/>
                    </a:lnTo>
                    <a:lnTo>
                      <a:pt x="1356" y="1202"/>
                    </a:lnTo>
                    <a:lnTo>
                      <a:pt x="1374" y="1202"/>
                    </a:lnTo>
                    <a:lnTo>
                      <a:pt x="1369" y="1191"/>
                    </a:lnTo>
                    <a:lnTo>
                      <a:pt x="1376" y="1193"/>
                    </a:lnTo>
                    <a:lnTo>
                      <a:pt x="1380" y="1203"/>
                    </a:lnTo>
                    <a:lnTo>
                      <a:pt x="1402" y="1184"/>
                    </a:lnTo>
                    <a:lnTo>
                      <a:pt x="1411" y="1168"/>
                    </a:lnTo>
                    <a:lnTo>
                      <a:pt x="1406" y="1166"/>
                    </a:lnTo>
                    <a:lnTo>
                      <a:pt x="1397" y="1162"/>
                    </a:lnTo>
                    <a:lnTo>
                      <a:pt x="1392" y="1157"/>
                    </a:lnTo>
                    <a:lnTo>
                      <a:pt x="1377" y="1155"/>
                    </a:lnTo>
                    <a:lnTo>
                      <a:pt x="1388" y="1150"/>
                    </a:lnTo>
                    <a:lnTo>
                      <a:pt x="1393" y="1152"/>
                    </a:lnTo>
                    <a:lnTo>
                      <a:pt x="1393" y="1142"/>
                    </a:lnTo>
                    <a:lnTo>
                      <a:pt x="1381" y="1142"/>
                    </a:lnTo>
                    <a:lnTo>
                      <a:pt x="1391" y="1140"/>
                    </a:lnTo>
                    <a:lnTo>
                      <a:pt x="1387" y="1129"/>
                    </a:lnTo>
                    <a:lnTo>
                      <a:pt x="1401" y="1145"/>
                    </a:lnTo>
                    <a:lnTo>
                      <a:pt x="1409" y="1145"/>
                    </a:lnTo>
                    <a:lnTo>
                      <a:pt x="1422" y="1147"/>
                    </a:lnTo>
                    <a:lnTo>
                      <a:pt x="1442" y="1132"/>
                    </a:lnTo>
                    <a:lnTo>
                      <a:pt x="1433" y="1130"/>
                    </a:lnTo>
                    <a:lnTo>
                      <a:pt x="1425" y="1124"/>
                    </a:lnTo>
                    <a:lnTo>
                      <a:pt x="1418" y="1116"/>
                    </a:lnTo>
                    <a:lnTo>
                      <a:pt x="1416" y="1108"/>
                    </a:lnTo>
                    <a:lnTo>
                      <a:pt x="1420" y="1102"/>
                    </a:lnTo>
                    <a:lnTo>
                      <a:pt x="1418" y="1095"/>
                    </a:lnTo>
                    <a:lnTo>
                      <a:pt x="1421" y="1102"/>
                    </a:lnTo>
                    <a:lnTo>
                      <a:pt x="1419" y="1109"/>
                    </a:lnTo>
                    <a:lnTo>
                      <a:pt x="1429" y="1120"/>
                    </a:lnTo>
                    <a:lnTo>
                      <a:pt x="1436" y="1114"/>
                    </a:lnTo>
                    <a:lnTo>
                      <a:pt x="1445" y="1106"/>
                    </a:lnTo>
                    <a:lnTo>
                      <a:pt x="1442" y="1111"/>
                    </a:lnTo>
                    <a:lnTo>
                      <a:pt x="1443" y="1121"/>
                    </a:lnTo>
                    <a:lnTo>
                      <a:pt x="1463" y="1107"/>
                    </a:lnTo>
                    <a:lnTo>
                      <a:pt x="1464" y="1099"/>
                    </a:lnTo>
                    <a:lnTo>
                      <a:pt x="1469" y="1095"/>
                    </a:lnTo>
                    <a:lnTo>
                      <a:pt x="1469" y="1089"/>
                    </a:lnTo>
                    <a:lnTo>
                      <a:pt x="1459" y="1091"/>
                    </a:lnTo>
                    <a:lnTo>
                      <a:pt x="1451" y="1090"/>
                    </a:lnTo>
                    <a:lnTo>
                      <a:pt x="1436" y="1082"/>
                    </a:lnTo>
                    <a:lnTo>
                      <a:pt x="1425" y="1072"/>
                    </a:lnTo>
                    <a:lnTo>
                      <a:pt x="1419" y="1064"/>
                    </a:lnTo>
                    <a:lnTo>
                      <a:pt x="1414" y="1062"/>
                    </a:lnTo>
                    <a:lnTo>
                      <a:pt x="1398" y="1066"/>
                    </a:lnTo>
                    <a:lnTo>
                      <a:pt x="1381" y="1058"/>
                    </a:lnTo>
                    <a:lnTo>
                      <a:pt x="1382" y="1052"/>
                    </a:lnTo>
                    <a:lnTo>
                      <a:pt x="1380" y="1047"/>
                    </a:lnTo>
                    <a:lnTo>
                      <a:pt x="1379" y="1042"/>
                    </a:lnTo>
                    <a:lnTo>
                      <a:pt x="1379" y="1035"/>
                    </a:lnTo>
                    <a:lnTo>
                      <a:pt x="1379" y="1030"/>
                    </a:lnTo>
                    <a:lnTo>
                      <a:pt x="1376" y="1022"/>
                    </a:lnTo>
                    <a:lnTo>
                      <a:pt x="1373" y="1019"/>
                    </a:lnTo>
                    <a:lnTo>
                      <a:pt x="1367" y="1011"/>
                    </a:lnTo>
                    <a:lnTo>
                      <a:pt x="1372" y="998"/>
                    </a:lnTo>
                    <a:lnTo>
                      <a:pt x="1376" y="987"/>
                    </a:lnTo>
                    <a:lnTo>
                      <a:pt x="1372" y="979"/>
                    </a:lnTo>
                    <a:lnTo>
                      <a:pt x="1372" y="972"/>
                    </a:lnTo>
                    <a:lnTo>
                      <a:pt x="1366" y="973"/>
                    </a:lnTo>
                    <a:lnTo>
                      <a:pt x="1362" y="966"/>
                    </a:lnTo>
                    <a:lnTo>
                      <a:pt x="1357" y="960"/>
                    </a:lnTo>
                    <a:lnTo>
                      <a:pt x="1358" y="954"/>
                    </a:lnTo>
                    <a:lnTo>
                      <a:pt x="1351" y="947"/>
                    </a:lnTo>
                    <a:lnTo>
                      <a:pt x="1350" y="938"/>
                    </a:lnTo>
                    <a:lnTo>
                      <a:pt x="1352" y="933"/>
                    </a:lnTo>
                    <a:lnTo>
                      <a:pt x="1352" y="928"/>
                    </a:lnTo>
                    <a:lnTo>
                      <a:pt x="1340" y="915"/>
                    </a:lnTo>
                    <a:lnTo>
                      <a:pt x="1339" y="910"/>
                    </a:lnTo>
                    <a:lnTo>
                      <a:pt x="1332" y="908"/>
                    </a:lnTo>
                    <a:lnTo>
                      <a:pt x="1328" y="905"/>
                    </a:lnTo>
                    <a:lnTo>
                      <a:pt x="1325" y="897"/>
                    </a:lnTo>
                    <a:lnTo>
                      <a:pt x="1319" y="894"/>
                    </a:lnTo>
                    <a:lnTo>
                      <a:pt x="1311" y="894"/>
                    </a:lnTo>
                    <a:lnTo>
                      <a:pt x="1301" y="890"/>
                    </a:lnTo>
                    <a:lnTo>
                      <a:pt x="1296" y="883"/>
                    </a:lnTo>
                    <a:lnTo>
                      <a:pt x="1291" y="882"/>
                    </a:lnTo>
                    <a:lnTo>
                      <a:pt x="1282" y="871"/>
                    </a:lnTo>
                    <a:lnTo>
                      <a:pt x="1287" y="861"/>
                    </a:lnTo>
                    <a:lnTo>
                      <a:pt x="1284" y="845"/>
                    </a:lnTo>
                    <a:lnTo>
                      <a:pt x="1279" y="842"/>
                    </a:lnTo>
                    <a:lnTo>
                      <a:pt x="1281" y="836"/>
                    </a:lnTo>
                    <a:lnTo>
                      <a:pt x="1284" y="827"/>
                    </a:lnTo>
                    <a:lnTo>
                      <a:pt x="1278" y="819"/>
                    </a:lnTo>
                    <a:lnTo>
                      <a:pt x="1278" y="812"/>
                    </a:lnTo>
                    <a:lnTo>
                      <a:pt x="1276" y="806"/>
                    </a:lnTo>
                    <a:lnTo>
                      <a:pt x="1278" y="801"/>
                    </a:lnTo>
                    <a:lnTo>
                      <a:pt x="1276" y="793"/>
                    </a:lnTo>
                    <a:lnTo>
                      <a:pt x="1270" y="788"/>
                    </a:lnTo>
                    <a:lnTo>
                      <a:pt x="1267" y="783"/>
                    </a:lnTo>
                    <a:lnTo>
                      <a:pt x="1265" y="779"/>
                    </a:lnTo>
                    <a:lnTo>
                      <a:pt x="1264" y="771"/>
                    </a:lnTo>
                    <a:lnTo>
                      <a:pt x="1256" y="761"/>
                    </a:lnTo>
                    <a:lnTo>
                      <a:pt x="1250" y="748"/>
                    </a:lnTo>
                    <a:lnTo>
                      <a:pt x="1254" y="736"/>
                    </a:lnTo>
                    <a:lnTo>
                      <a:pt x="1253" y="730"/>
                    </a:lnTo>
                    <a:lnTo>
                      <a:pt x="1246" y="723"/>
                    </a:lnTo>
                    <a:lnTo>
                      <a:pt x="1237" y="717"/>
                    </a:lnTo>
                    <a:lnTo>
                      <a:pt x="1230" y="713"/>
                    </a:lnTo>
                    <a:lnTo>
                      <a:pt x="1220" y="707"/>
                    </a:lnTo>
                    <a:lnTo>
                      <a:pt x="1215" y="700"/>
                    </a:lnTo>
                    <a:lnTo>
                      <a:pt x="1208" y="701"/>
                    </a:lnTo>
                    <a:lnTo>
                      <a:pt x="1188" y="693"/>
                    </a:lnTo>
                    <a:lnTo>
                      <a:pt x="1176" y="684"/>
                    </a:lnTo>
                    <a:lnTo>
                      <a:pt x="1169" y="674"/>
                    </a:lnTo>
                    <a:lnTo>
                      <a:pt x="1168" y="669"/>
                    </a:lnTo>
                    <a:lnTo>
                      <a:pt x="1170" y="661"/>
                    </a:lnTo>
                    <a:lnTo>
                      <a:pt x="1166" y="654"/>
                    </a:lnTo>
                    <a:lnTo>
                      <a:pt x="1155" y="657"/>
                    </a:lnTo>
                    <a:lnTo>
                      <a:pt x="1142" y="645"/>
                    </a:lnTo>
                    <a:lnTo>
                      <a:pt x="1142" y="638"/>
                    </a:lnTo>
                    <a:lnTo>
                      <a:pt x="1145" y="635"/>
                    </a:lnTo>
                    <a:lnTo>
                      <a:pt x="1137" y="629"/>
                    </a:lnTo>
                    <a:lnTo>
                      <a:pt x="1140" y="621"/>
                    </a:lnTo>
                    <a:lnTo>
                      <a:pt x="1132" y="623"/>
                    </a:lnTo>
                    <a:lnTo>
                      <a:pt x="1127" y="618"/>
                    </a:lnTo>
                    <a:lnTo>
                      <a:pt x="1124" y="614"/>
                    </a:lnTo>
                    <a:lnTo>
                      <a:pt x="1117" y="609"/>
                    </a:lnTo>
                    <a:lnTo>
                      <a:pt x="1110" y="598"/>
                    </a:lnTo>
                    <a:lnTo>
                      <a:pt x="1117" y="598"/>
                    </a:lnTo>
                    <a:lnTo>
                      <a:pt x="1113" y="588"/>
                    </a:lnTo>
                    <a:lnTo>
                      <a:pt x="1118" y="584"/>
                    </a:lnTo>
                    <a:lnTo>
                      <a:pt x="1114" y="578"/>
                    </a:lnTo>
                    <a:lnTo>
                      <a:pt x="1119" y="571"/>
                    </a:lnTo>
                    <a:lnTo>
                      <a:pt x="1116" y="564"/>
                    </a:lnTo>
                    <a:lnTo>
                      <a:pt x="1098" y="557"/>
                    </a:lnTo>
                    <a:lnTo>
                      <a:pt x="1096" y="549"/>
                    </a:lnTo>
                    <a:lnTo>
                      <a:pt x="1087" y="539"/>
                    </a:lnTo>
                    <a:lnTo>
                      <a:pt x="1077" y="527"/>
                    </a:lnTo>
                    <a:lnTo>
                      <a:pt x="1066" y="522"/>
                    </a:lnTo>
                    <a:lnTo>
                      <a:pt x="1057" y="515"/>
                    </a:lnTo>
                    <a:lnTo>
                      <a:pt x="1052" y="518"/>
                    </a:lnTo>
                    <a:lnTo>
                      <a:pt x="1046" y="515"/>
                    </a:lnTo>
                    <a:lnTo>
                      <a:pt x="1040" y="511"/>
                    </a:lnTo>
                    <a:lnTo>
                      <a:pt x="1032" y="503"/>
                    </a:lnTo>
                    <a:lnTo>
                      <a:pt x="1031" y="493"/>
                    </a:lnTo>
                    <a:lnTo>
                      <a:pt x="1029" y="488"/>
                    </a:lnTo>
                    <a:lnTo>
                      <a:pt x="1021" y="478"/>
                    </a:lnTo>
                    <a:lnTo>
                      <a:pt x="1021" y="469"/>
                    </a:lnTo>
                    <a:lnTo>
                      <a:pt x="1015" y="460"/>
                    </a:lnTo>
                    <a:lnTo>
                      <a:pt x="1010" y="453"/>
                    </a:lnTo>
                    <a:lnTo>
                      <a:pt x="1005" y="449"/>
                    </a:lnTo>
                    <a:lnTo>
                      <a:pt x="1000" y="443"/>
                    </a:lnTo>
                    <a:lnTo>
                      <a:pt x="994" y="435"/>
                    </a:lnTo>
                    <a:lnTo>
                      <a:pt x="979" y="427"/>
                    </a:lnTo>
                    <a:lnTo>
                      <a:pt x="966" y="418"/>
                    </a:lnTo>
                    <a:lnTo>
                      <a:pt x="960" y="416"/>
                    </a:lnTo>
                    <a:lnTo>
                      <a:pt x="938" y="396"/>
                    </a:lnTo>
                    <a:lnTo>
                      <a:pt x="927" y="390"/>
                    </a:lnTo>
                    <a:lnTo>
                      <a:pt x="921" y="388"/>
                    </a:lnTo>
                    <a:lnTo>
                      <a:pt x="912" y="369"/>
                    </a:lnTo>
                    <a:lnTo>
                      <a:pt x="907" y="360"/>
                    </a:lnTo>
                    <a:lnTo>
                      <a:pt x="897" y="347"/>
                    </a:lnTo>
                    <a:lnTo>
                      <a:pt x="892" y="340"/>
                    </a:lnTo>
                    <a:lnTo>
                      <a:pt x="891" y="334"/>
                    </a:lnTo>
                    <a:lnTo>
                      <a:pt x="884" y="322"/>
                    </a:lnTo>
                    <a:lnTo>
                      <a:pt x="872" y="316"/>
                    </a:lnTo>
                    <a:lnTo>
                      <a:pt x="868" y="307"/>
                    </a:lnTo>
                    <a:lnTo>
                      <a:pt x="868" y="298"/>
                    </a:lnTo>
                    <a:lnTo>
                      <a:pt x="865" y="291"/>
                    </a:lnTo>
                    <a:lnTo>
                      <a:pt x="862" y="280"/>
                    </a:lnTo>
                    <a:lnTo>
                      <a:pt x="861" y="272"/>
                    </a:lnTo>
                    <a:lnTo>
                      <a:pt x="849" y="257"/>
                    </a:lnTo>
                    <a:lnTo>
                      <a:pt x="844" y="244"/>
                    </a:lnTo>
                    <a:lnTo>
                      <a:pt x="839" y="240"/>
                    </a:lnTo>
                    <a:lnTo>
                      <a:pt x="835" y="232"/>
                    </a:lnTo>
                    <a:lnTo>
                      <a:pt x="833" y="224"/>
                    </a:lnTo>
                    <a:lnTo>
                      <a:pt x="823" y="200"/>
                    </a:lnTo>
                    <a:lnTo>
                      <a:pt x="818" y="193"/>
                    </a:lnTo>
                    <a:lnTo>
                      <a:pt x="812" y="190"/>
                    </a:lnTo>
                    <a:lnTo>
                      <a:pt x="805" y="191"/>
                    </a:lnTo>
                    <a:lnTo>
                      <a:pt x="796" y="192"/>
                    </a:lnTo>
                    <a:lnTo>
                      <a:pt x="789" y="193"/>
                    </a:lnTo>
                    <a:lnTo>
                      <a:pt x="784" y="194"/>
                    </a:lnTo>
                    <a:lnTo>
                      <a:pt x="776" y="191"/>
                    </a:lnTo>
                    <a:lnTo>
                      <a:pt x="771" y="189"/>
                    </a:lnTo>
                    <a:lnTo>
                      <a:pt x="766" y="184"/>
                    </a:lnTo>
                    <a:lnTo>
                      <a:pt x="761" y="183"/>
                    </a:lnTo>
                    <a:lnTo>
                      <a:pt x="757" y="174"/>
                    </a:lnTo>
                    <a:lnTo>
                      <a:pt x="753" y="171"/>
                    </a:lnTo>
                    <a:lnTo>
                      <a:pt x="747" y="165"/>
                    </a:lnTo>
                    <a:lnTo>
                      <a:pt x="742" y="161"/>
                    </a:lnTo>
                    <a:lnTo>
                      <a:pt x="736" y="155"/>
                    </a:lnTo>
                    <a:lnTo>
                      <a:pt x="732" y="151"/>
                    </a:lnTo>
                    <a:lnTo>
                      <a:pt x="732" y="144"/>
                    </a:lnTo>
                    <a:lnTo>
                      <a:pt x="713" y="142"/>
                    </a:lnTo>
                    <a:lnTo>
                      <a:pt x="707" y="137"/>
                    </a:lnTo>
                    <a:lnTo>
                      <a:pt x="703" y="132"/>
                    </a:lnTo>
                    <a:lnTo>
                      <a:pt x="698" y="131"/>
                    </a:lnTo>
                    <a:lnTo>
                      <a:pt x="693" y="127"/>
                    </a:lnTo>
                    <a:lnTo>
                      <a:pt x="685" y="120"/>
                    </a:lnTo>
                    <a:lnTo>
                      <a:pt x="680" y="118"/>
                    </a:lnTo>
                    <a:lnTo>
                      <a:pt x="677" y="112"/>
                    </a:lnTo>
                    <a:lnTo>
                      <a:pt x="676" y="103"/>
                    </a:lnTo>
                    <a:lnTo>
                      <a:pt x="684" y="92"/>
                    </a:lnTo>
                    <a:lnTo>
                      <a:pt x="685" y="76"/>
                    </a:lnTo>
                    <a:lnTo>
                      <a:pt x="689" y="73"/>
                    </a:lnTo>
                    <a:lnTo>
                      <a:pt x="688" y="68"/>
                    </a:lnTo>
                    <a:lnTo>
                      <a:pt x="697" y="66"/>
                    </a:lnTo>
                    <a:lnTo>
                      <a:pt x="700" y="59"/>
                    </a:lnTo>
                    <a:lnTo>
                      <a:pt x="708" y="49"/>
                    </a:lnTo>
                    <a:lnTo>
                      <a:pt x="711" y="45"/>
                    </a:lnTo>
                    <a:lnTo>
                      <a:pt x="716" y="43"/>
                    </a:lnTo>
                    <a:lnTo>
                      <a:pt x="722" y="39"/>
                    </a:lnTo>
                    <a:lnTo>
                      <a:pt x="730" y="30"/>
                    </a:lnTo>
                    <a:lnTo>
                      <a:pt x="735" y="27"/>
                    </a:lnTo>
                    <a:lnTo>
                      <a:pt x="742" y="24"/>
                    </a:lnTo>
                    <a:lnTo>
                      <a:pt x="742" y="19"/>
                    </a:lnTo>
                    <a:lnTo>
                      <a:pt x="744" y="12"/>
                    </a:lnTo>
                    <a:lnTo>
                      <a:pt x="747" y="7"/>
                    </a:lnTo>
                    <a:lnTo>
                      <a:pt x="749" y="0"/>
                    </a:lnTo>
                    <a:lnTo>
                      <a:pt x="622" y="4"/>
                    </a:lnTo>
                    <a:lnTo>
                      <a:pt x="596" y="3"/>
                    </a:lnTo>
                    <a:lnTo>
                      <a:pt x="368" y="7"/>
                    </a:lnTo>
                    <a:lnTo>
                      <a:pt x="222" y="6"/>
                    </a:lnTo>
                    <a:lnTo>
                      <a:pt x="49" y="5"/>
                    </a:lnTo>
                    <a:lnTo>
                      <a:pt x="0" y="5"/>
                    </a:lnTo>
                    <a:lnTo>
                      <a:pt x="10" y="81"/>
                    </a:lnTo>
                    <a:lnTo>
                      <a:pt x="22" y="153"/>
                    </a:lnTo>
                    <a:lnTo>
                      <a:pt x="30" y="211"/>
                    </a:lnTo>
                    <a:lnTo>
                      <a:pt x="32" y="228"/>
                    </a:lnTo>
                    <a:lnTo>
                      <a:pt x="50" y="335"/>
                    </a:lnTo>
                    <a:lnTo>
                      <a:pt x="56" y="370"/>
                    </a:lnTo>
                    <a:lnTo>
                      <a:pt x="62" y="415"/>
                    </a:lnTo>
                    <a:lnTo>
                      <a:pt x="65" y="432"/>
                    </a:lnTo>
                    <a:lnTo>
                      <a:pt x="69" y="461"/>
                    </a:lnTo>
                    <a:lnTo>
                      <a:pt x="72" y="478"/>
                    </a:lnTo>
                    <a:lnTo>
                      <a:pt x="83" y="557"/>
                    </a:lnTo>
                    <a:lnTo>
                      <a:pt x="87" y="580"/>
                    </a:lnTo>
                    <a:lnTo>
                      <a:pt x="90" y="596"/>
                    </a:lnTo>
                    <a:lnTo>
                      <a:pt x="100" y="664"/>
                    </a:lnTo>
                    <a:lnTo>
                      <a:pt x="115" y="759"/>
                    </a:lnTo>
                    <a:lnTo>
                      <a:pt x="120" y="796"/>
                    </a:lnTo>
                    <a:lnTo>
                      <a:pt x="125" y="798"/>
                    </a:lnTo>
                    <a:lnTo>
                      <a:pt x="123" y="808"/>
                    </a:lnTo>
                    <a:lnTo>
                      <a:pt x="129" y="818"/>
                    </a:lnTo>
                    <a:lnTo>
                      <a:pt x="135" y="825"/>
                    </a:lnTo>
                    <a:lnTo>
                      <a:pt x="133" y="831"/>
                    </a:lnTo>
                    <a:lnTo>
                      <a:pt x="134" y="839"/>
                    </a:lnTo>
                    <a:lnTo>
                      <a:pt x="137" y="851"/>
                    </a:lnTo>
                    <a:lnTo>
                      <a:pt x="141" y="860"/>
                    </a:lnTo>
                    <a:lnTo>
                      <a:pt x="146" y="872"/>
                    </a:lnTo>
                    <a:lnTo>
                      <a:pt x="143" y="877"/>
                    </a:lnTo>
                    <a:lnTo>
                      <a:pt x="147" y="880"/>
                    </a:lnTo>
                    <a:lnTo>
                      <a:pt x="149" y="889"/>
                    </a:lnTo>
                    <a:lnTo>
                      <a:pt x="153" y="901"/>
                    </a:lnTo>
                    <a:lnTo>
                      <a:pt x="161" y="909"/>
                    </a:lnTo>
                    <a:lnTo>
                      <a:pt x="166" y="913"/>
                    </a:lnTo>
                    <a:lnTo>
                      <a:pt x="171" y="920"/>
                    </a:lnTo>
                    <a:lnTo>
                      <a:pt x="176" y="926"/>
                    </a:lnTo>
                    <a:lnTo>
                      <a:pt x="176" y="943"/>
                    </a:lnTo>
                    <a:lnTo>
                      <a:pt x="186" y="956"/>
                    </a:lnTo>
                    <a:lnTo>
                      <a:pt x="184" y="961"/>
                    </a:lnTo>
                    <a:lnTo>
                      <a:pt x="181" y="966"/>
                    </a:lnTo>
                    <a:lnTo>
                      <a:pt x="184" y="972"/>
                    </a:lnTo>
                    <a:lnTo>
                      <a:pt x="177" y="973"/>
                    </a:lnTo>
                    <a:lnTo>
                      <a:pt x="182" y="977"/>
                    </a:lnTo>
                    <a:lnTo>
                      <a:pt x="177" y="984"/>
                    </a:lnTo>
                    <a:lnTo>
                      <a:pt x="173" y="989"/>
                    </a:lnTo>
                    <a:lnTo>
                      <a:pt x="173" y="997"/>
                    </a:lnTo>
                    <a:lnTo>
                      <a:pt x="193" y="1005"/>
                    </a:lnTo>
                    <a:lnTo>
                      <a:pt x="207" y="1019"/>
                    </a:lnTo>
                    <a:lnTo>
                      <a:pt x="198" y="1023"/>
                    </a:lnTo>
                    <a:lnTo>
                      <a:pt x="193" y="1033"/>
                    </a:lnTo>
                    <a:lnTo>
                      <a:pt x="189" y="1035"/>
                    </a:lnTo>
                    <a:lnTo>
                      <a:pt x="178" y="1036"/>
                    </a:lnTo>
                    <a:lnTo>
                      <a:pt x="183" y="1041"/>
                    </a:lnTo>
                    <a:lnTo>
                      <a:pt x="171" y="1048"/>
                    </a:lnTo>
                    <a:lnTo>
                      <a:pt x="156" y="1061"/>
                    </a:lnTo>
                    <a:lnTo>
                      <a:pt x="154" y="1067"/>
                    </a:lnTo>
                    <a:lnTo>
                      <a:pt x="158" y="1080"/>
                    </a:lnTo>
                    <a:lnTo>
                      <a:pt x="156" y="1088"/>
                    </a:lnTo>
                    <a:lnTo>
                      <a:pt x="154" y="1096"/>
                    </a:lnTo>
                    <a:lnTo>
                      <a:pt x="155" y="1110"/>
                    </a:lnTo>
                    <a:lnTo>
                      <a:pt x="154" y="1116"/>
                    </a:lnTo>
                    <a:lnTo>
                      <a:pt x="143" y="1136"/>
                    </a:lnTo>
                    <a:lnTo>
                      <a:pt x="139" y="1150"/>
                    </a:lnTo>
                    <a:lnTo>
                      <a:pt x="137" y="1155"/>
                    </a:lnTo>
                    <a:lnTo>
                      <a:pt x="130" y="1155"/>
                    </a:lnTo>
                    <a:lnTo>
                      <a:pt x="127" y="1171"/>
                    </a:lnTo>
                    <a:lnTo>
                      <a:pt x="130" y="1186"/>
                    </a:lnTo>
                    <a:lnTo>
                      <a:pt x="131" y="1191"/>
                    </a:lnTo>
                    <a:lnTo>
                      <a:pt x="133" y="1205"/>
                    </a:lnTo>
                    <a:lnTo>
                      <a:pt x="134" y="1219"/>
                    </a:lnTo>
                    <a:lnTo>
                      <a:pt x="134" y="1225"/>
                    </a:lnTo>
                    <a:lnTo>
                      <a:pt x="137" y="1233"/>
                    </a:lnTo>
                    <a:lnTo>
                      <a:pt x="144" y="1243"/>
                    </a:lnTo>
                    <a:lnTo>
                      <a:pt x="148" y="1245"/>
                    </a:lnTo>
                    <a:lnTo>
                      <a:pt x="148" y="1250"/>
                    </a:lnTo>
                    <a:lnTo>
                      <a:pt x="154" y="1257"/>
                    </a:lnTo>
                    <a:lnTo>
                      <a:pt x="157" y="1262"/>
                    </a:lnTo>
                    <a:lnTo>
                      <a:pt x="156" y="1269"/>
                    </a:lnTo>
                    <a:lnTo>
                      <a:pt x="162" y="1287"/>
                    </a:lnTo>
                    <a:lnTo>
                      <a:pt x="159" y="1294"/>
                    </a:lnTo>
                    <a:lnTo>
                      <a:pt x="152" y="1313"/>
                    </a:lnTo>
                    <a:lnTo>
                      <a:pt x="153" y="1326"/>
                    </a:lnTo>
                    <a:lnTo>
                      <a:pt x="149" y="1335"/>
                    </a:lnTo>
                    <a:lnTo>
                      <a:pt x="149" y="1341"/>
                    </a:lnTo>
                    <a:lnTo>
                      <a:pt x="144" y="1353"/>
                    </a:lnTo>
                    <a:lnTo>
                      <a:pt x="148" y="1368"/>
                    </a:lnTo>
                    <a:lnTo>
                      <a:pt x="144" y="1380"/>
                    </a:lnTo>
                    <a:lnTo>
                      <a:pt x="139" y="1390"/>
                    </a:lnTo>
                    <a:lnTo>
                      <a:pt x="143" y="1406"/>
                    </a:lnTo>
                    <a:lnTo>
                      <a:pt x="141" y="1415"/>
                    </a:lnTo>
                    <a:lnTo>
                      <a:pt x="144" y="1424"/>
                    </a:lnTo>
                    <a:lnTo>
                      <a:pt x="151" y="1428"/>
                    </a:lnTo>
                    <a:lnTo>
                      <a:pt x="155" y="1438"/>
                    </a:lnTo>
                    <a:lnTo>
                      <a:pt x="161" y="1447"/>
                    </a:lnTo>
                    <a:lnTo>
                      <a:pt x="168" y="1466"/>
                    </a:lnTo>
                    <a:lnTo>
                      <a:pt x="173" y="1483"/>
                    </a:lnTo>
                    <a:lnTo>
                      <a:pt x="170" y="1491"/>
                    </a:lnTo>
                    <a:lnTo>
                      <a:pt x="177" y="1500"/>
                    </a:lnTo>
                    <a:lnTo>
                      <a:pt x="177" y="1509"/>
                    </a:lnTo>
                    <a:lnTo>
                      <a:pt x="181" y="1515"/>
                    </a:lnTo>
                    <a:lnTo>
                      <a:pt x="183" y="1522"/>
                    </a:lnTo>
                    <a:lnTo>
                      <a:pt x="190" y="1528"/>
                    </a:lnTo>
                    <a:lnTo>
                      <a:pt x="192" y="1548"/>
                    </a:lnTo>
                    <a:lnTo>
                      <a:pt x="195" y="1565"/>
                    </a:lnTo>
                    <a:lnTo>
                      <a:pt x="196" y="1572"/>
                    </a:lnTo>
                    <a:lnTo>
                      <a:pt x="199" y="1579"/>
                    </a:lnTo>
                    <a:lnTo>
                      <a:pt x="210" y="1586"/>
                    </a:lnTo>
                    <a:lnTo>
                      <a:pt x="213" y="1594"/>
                    </a:lnTo>
                    <a:lnTo>
                      <a:pt x="368" y="1602"/>
                    </a:lnTo>
                    <a:lnTo>
                      <a:pt x="813" y="1626"/>
                    </a:lnTo>
                    <a:lnTo>
                      <a:pt x="925" y="1633"/>
                    </a:lnTo>
                    <a:lnTo>
                      <a:pt x="1049" y="1639"/>
                    </a:lnTo>
                    <a:lnTo>
                      <a:pt x="1047" y="1653"/>
                    </a:lnTo>
                    <a:lnTo>
                      <a:pt x="1052" y="1662"/>
                    </a:lnTo>
                    <a:lnTo>
                      <a:pt x="1056" y="1667"/>
                    </a:lnTo>
                    <a:lnTo>
                      <a:pt x="1058" y="1672"/>
                    </a:lnTo>
                    <a:lnTo>
                      <a:pt x="1059" y="1685"/>
                    </a:lnTo>
                    <a:lnTo>
                      <a:pt x="1057" y="1694"/>
                    </a:lnTo>
                    <a:lnTo>
                      <a:pt x="1058" y="1702"/>
                    </a:lnTo>
                    <a:lnTo>
                      <a:pt x="1062" y="1707"/>
                    </a:lnTo>
                    <a:lnTo>
                      <a:pt x="1066" y="1713"/>
                    </a:lnTo>
                    <a:lnTo>
                      <a:pt x="1074" y="1716"/>
                    </a:lnTo>
                    <a:lnTo>
                      <a:pt x="1080" y="1715"/>
                    </a:lnTo>
                    <a:lnTo>
                      <a:pt x="1090" y="1715"/>
                    </a:lnTo>
                    <a:lnTo>
                      <a:pt x="1104" y="1716"/>
                    </a:lnTo>
                    <a:lnTo>
                      <a:pt x="1104" y="1716"/>
                    </a:lnTo>
                    <a:lnTo>
                      <a:pt x="1104" y="1716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72" name="Freeform 6">
                <a:extLst>
                  <a:ext uri="{FF2B5EF4-FFF2-40B4-BE49-F238E27FC236}">
                    <a16:creationId xmlns:a16="http://schemas.microsoft.com/office/drawing/2014/main" id="{BAB0E533-CDDC-2E45-38A3-EC6EAC17C04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17301634" y="1593322"/>
                <a:ext cx="4090987" cy="1033463"/>
              </a:xfrm>
              <a:custGeom>
                <a:avLst/>
                <a:gdLst>
                  <a:gd name="T0" fmla="*/ 1803 w 2577"/>
                  <a:gd name="T1" fmla="*/ 588 h 651"/>
                  <a:gd name="T2" fmla="*/ 1831 w 2577"/>
                  <a:gd name="T3" fmla="*/ 552 h 651"/>
                  <a:gd name="T4" fmla="*/ 1881 w 2577"/>
                  <a:gd name="T5" fmla="*/ 531 h 651"/>
                  <a:gd name="T6" fmla="*/ 1892 w 2577"/>
                  <a:gd name="T7" fmla="*/ 485 h 651"/>
                  <a:gd name="T8" fmla="*/ 1930 w 2577"/>
                  <a:gd name="T9" fmla="*/ 453 h 651"/>
                  <a:gd name="T10" fmla="*/ 1977 w 2577"/>
                  <a:gd name="T11" fmla="*/ 434 h 651"/>
                  <a:gd name="T12" fmla="*/ 2042 w 2577"/>
                  <a:gd name="T13" fmla="*/ 434 h 651"/>
                  <a:gd name="T14" fmla="*/ 2080 w 2577"/>
                  <a:gd name="T15" fmla="*/ 406 h 651"/>
                  <a:gd name="T16" fmla="*/ 2111 w 2577"/>
                  <a:gd name="T17" fmla="*/ 381 h 651"/>
                  <a:gd name="T18" fmla="*/ 2138 w 2577"/>
                  <a:gd name="T19" fmla="*/ 361 h 651"/>
                  <a:gd name="T20" fmla="*/ 2196 w 2577"/>
                  <a:gd name="T21" fmla="*/ 351 h 651"/>
                  <a:gd name="T22" fmla="*/ 2215 w 2577"/>
                  <a:gd name="T23" fmla="*/ 314 h 651"/>
                  <a:gd name="T24" fmla="*/ 2238 w 2577"/>
                  <a:gd name="T25" fmla="*/ 300 h 651"/>
                  <a:gd name="T26" fmla="*/ 2293 w 2577"/>
                  <a:gd name="T27" fmla="*/ 246 h 651"/>
                  <a:gd name="T28" fmla="*/ 2322 w 2577"/>
                  <a:gd name="T29" fmla="*/ 282 h 651"/>
                  <a:gd name="T30" fmla="*/ 2390 w 2577"/>
                  <a:gd name="T31" fmla="*/ 220 h 651"/>
                  <a:gd name="T32" fmla="*/ 2433 w 2577"/>
                  <a:gd name="T33" fmla="*/ 212 h 651"/>
                  <a:gd name="T34" fmla="*/ 2469 w 2577"/>
                  <a:gd name="T35" fmla="*/ 220 h 651"/>
                  <a:gd name="T36" fmla="*/ 2521 w 2577"/>
                  <a:gd name="T37" fmla="*/ 138 h 651"/>
                  <a:gd name="T38" fmla="*/ 2556 w 2577"/>
                  <a:gd name="T39" fmla="*/ 119 h 651"/>
                  <a:gd name="T40" fmla="*/ 2577 w 2577"/>
                  <a:gd name="T41" fmla="*/ 38 h 651"/>
                  <a:gd name="T42" fmla="*/ 2193 w 2577"/>
                  <a:gd name="T43" fmla="*/ 51 h 651"/>
                  <a:gd name="T44" fmla="*/ 1984 w 2577"/>
                  <a:gd name="T45" fmla="*/ 51 h 651"/>
                  <a:gd name="T46" fmla="*/ 1802 w 2577"/>
                  <a:gd name="T47" fmla="*/ 53 h 651"/>
                  <a:gd name="T48" fmla="*/ 1367 w 2577"/>
                  <a:gd name="T49" fmla="*/ 37 h 651"/>
                  <a:gd name="T50" fmla="*/ 981 w 2577"/>
                  <a:gd name="T51" fmla="*/ 23 h 651"/>
                  <a:gd name="T52" fmla="*/ 700 w 2577"/>
                  <a:gd name="T53" fmla="*/ 0 h 651"/>
                  <a:gd name="T54" fmla="*/ 700 w 2577"/>
                  <a:gd name="T55" fmla="*/ 95 h 651"/>
                  <a:gd name="T56" fmla="*/ 735 w 2577"/>
                  <a:gd name="T57" fmla="*/ 210 h 651"/>
                  <a:gd name="T58" fmla="*/ 732 w 2577"/>
                  <a:gd name="T59" fmla="*/ 202 h 651"/>
                  <a:gd name="T60" fmla="*/ 697 w 2577"/>
                  <a:gd name="T61" fmla="*/ 101 h 651"/>
                  <a:gd name="T62" fmla="*/ 677 w 2577"/>
                  <a:gd name="T63" fmla="*/ 126 h 651"/>
                  <a:gd name="T64" fmla="*/ 652 w 2577"/>
                  <a:gd name="T65" fmla="*/ 65 h 651"/>
                  <a:gd name="T66" fmla="*/ 276 w 2577"/>
                  <a:gd name="T67" fmla="*/ 59 h 651"/>
                  <a:gd name="T68" fmla="*/ 265 w 2577"/>
                  <a:gd name="T69" fmla="*/ 83 h 651"/>
                  <a:gd name="T70" fmla="*/ 238 w 2577"/>
                  <a:gd name="T71" fmla="*/ 112 h 651"/>
                  <a:gd name="T72" fmla="*/ 248 w 2577"/>
                  <a:gd name="T73" fmla="*/ 140 h 651"/>
                  <a:gd name="T74" fmla="*/ 239 w 2577"/>
                  <a:gd name="T75" fmla="*/ 180 h 651"/>
                  <a:gd name="T76" fmla="*/ 198 w 2577"/>
                  <a:gd name="T77" fmla="*/ 225 h 651"/>
                  <a:gd name="T78" fmla="*/ 217 w 2577"/>
                  <a:gd name="T79" fmla="*/ 274 h 651"/>
                  <a:gd name="T80" fmla="*/ 192 w 2577"/>
                  <a:gd name="T81" fmla="*/ 285 h 651"/>
                  <a:gd name="T82" fmla="*/ 169 w 2577"/>
                  <a:gd name="T83" fmla="*/ 312 h 651"/>
                  <a:gd name="T84" fmla="*/ 124 w 2577"/>
                  <a:gd name="T85" fmla="*/ 325 h 651"/>
                  <a:gd name="T86" fmla="*/ 151 w 2577"/>
                  <a:gd name="T87" fmla="*/ 361 h 651"/>
                  <a:gd name="T88" fmla="*/ 136 w 2577"/>
                  <a:gd name="T89" fmla="*/ 394 h 651"/>
                  <a:gd name="T90" fmla="*/ 102 w 2577"/>
                  <a:gd name="T91" fmla="*/ 388 h 651"/>
                  <a:gd name="T92" fmla="*/ 101 w 2577"/>
                  <a:gd name="T93" fmla="*/ 439 h 651"/>
                  <a:gd name="T94" fmla="*/ 83 w 2577"/>
                  <a:gd name="T95" fmla="*/ 421 h 651"/>
                  <a:gd name="T96" fmla="*/ 53 w 2577"/>
                  <a:gd name="T97" fmla="*/ 439 h 651"/>
                  <a:gd name="T98" fmla="*/ 74 w 2577"/>
                  <a:gd name="T99" fmla="*/ 446 h 651"/>
                  <a:gd name="T100" fmla="*/ 52 w 2577"/>
                  <a:gd name="T101" fmla="*/ 488 h 651"/>
                  <a:gd name="T102" fmla="*/ 72 w 2577"/>
                  <a:gd name="T103" fmla="*/ 515 h 651"/>
                  <a:gd name="T104" fmla="*/ 73 w 2577"/>
                  <a:gd name="T105" fmla="*/ 547 h 651"/>
                  <a:gd name="T106" fmla="*/ 28 w 2577"/>
                  <a:gd name="T107" fmla="*/ 581 h 651"/>
                  <a:gd name="T108" fmla="*/ 633 w 2577"/>
                  <a:gd name="T109" fmla="*/ 598 h 651"/>
                  <a:gd name="T110" fmla="*/ 937 w 2577"/>
                  <a:gd name="T111" fmla="*/ 635 h 651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8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7 w 10000"/>
                  <a:gd name="connsiteY13" fmla="*/ 8556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  <a:gd name="connsiteX0" fmla="*/ 5662 w 10000"/>
                  <a:gd name="connsiteY0" fmla="*/ 9985 h 10000"/>
                  <a:gd name="connsiteX1" fmla="*/ 6333 w 10000"/>
                  <a:gd name="connsiteY1" fmla="*/ 10000 h 10000"/>
                  <a:gd name="connsiteX2" fmla="*/ 6899 w 10000"/>
                  <a:gd name="connsiteY2" fmla="*/ 10000 h 10000"/>
                  <a:gd name="connsiteX3" fmla="*/ 6969 w 10000"/>
                  <a:gd name="connsiteY3" fmla="*/ 10000 h 10000"/>
                  <a:gd name="connsiteX4" fmla="*/ 6977 w 10000"/>
                  <a:gd name="connsiteY4" fmla="*/ 9739 h 10000"/>
                  <a:gd name="connsiteX5" fmla="*/ 6997 w 10000"/>
                  <a:gd name="connsiteY5" fmla="*/ 9032 h 10000"/>
                  <a:gd name="connsiteX6" fmla="*/ 7000 w 10000"/>
                  <a:gd name="connsiteY6" fmla="*/ 8925 h 10000"/>
                  <a:gd name="connsiteX7" fmla="*/ 6997 w 10000"/>
                  <a:gd name="connsiteY7" fmla="*/ 8817 h 10000"/>
                  <a:gd name="connsiteX8" fmla="*/ 6997 w 10000"/>
                  <a:gd name="connsiteY8" fmla="*/ 8725 h 10000"/>
                  <a:gd name="connsiteX9" fmla="*/ 7059 w 10000"/>
                  <a:gd name="connsiteY9" fmla="*/ 8495 h 10000"/>
                  <a:gd name="connsiteX10" fmla="*/ 7078 w 10000"/>
                  <a:gd name="connsiteY10" fmla="*/ 8418 h 10000"/>
                  <a:gd name="connsiteX11" fmla="*/ 7105 w 10000"/>
                  <a:gd name="connsiteY11" fmla="*/ 8479 h 10000"/>
                  <a:gd name="connsiteX12" fmla="*/ 7117 w 10000"/>
                  <a:gd name="connsiteY12" fmla="*/ 8537 h 10000"/>
                  <a:gd name="connsiteX13" fmla="*/ 7189 w 10000"/>
                  <a:gd name="connsiteY13" fmla="*/ 8483 h 10000"/>
                  <a:gd name="connsiteX14" fmla="*/ 7229 w 10000"/>
                  <a:gd name="connsiteY14" fmla="*/ 8510 h 10000"/>
                  <a:gd name="connsiteX15" fmla="*/ 7288 w 10000"/>
                  <a:gd name="connsiteY15" fmla="*/ 8387 h 10000"/>
                  <a:gd name="connsiteX16" fmla="*/ 7307 w 10000"/>
                  <a:gd name="connsiteY16" fmla="*/ 8249 h 10000"/>
                  <a:gd name="connsiteX17" fmla="*/ 7299 w 10000"/>
                  <a:gd name="connsiteY17" fmla="*/ 8157 h 10000"/>
                  <a:gd name="connsiteX18" fmla="*/ 7303 w 10000"/>
                  <a:gd name="connsiteY18" fmla="*/ 8065 h 10000"/>
                  <a:gd name="connsiteX19" fmla="*/ 7299 w 10000"/>
                  <a:gd name="connsiteY19" fmla="*/ 7957 h 10000"/>
                  <a:gd name="connsiteX20" fmla="*/ 7319 w 10000"/>
                  <a:gd name="connsiteY20" fmla="*/ 7865 h 10000"/>
                  <a:gd name="connsiteX21" fmla="*/ 7326 w 10000"/>
                  <a:gd name="connsiteY21" fmla="*/ 7757 h 10000"/>
                  <a:gd name="connsiteX22" fmla="*/ 7319 w 10000"/>
                  <a:gd name="connsiteY22" fmla="*/ 7634 h 10000"/>
                  <a:gd name="connsiteX23" fmla="*/ 7342 w 10000"/>
                  <a:gd name="connsiteY23" fmla="*/ 7450 h 10000"/>
                  <a:gd name="connsiteX24" fmla="*/ 7365 w 10000"/>
                  <a:gd name="connsiteY24" fmla="*/ 7389 h 10000"/>
                  <a:gd name="connsiteX25" fmla="*/ 7392 w 10000"/>
                  <a:gd name="connsiteY25" fmla="*/ 7281 h 10000"/>
                  <a:gd name="connsiteX26" fmla="*/ 7431 w 10000"/>
                  <a:gd name="connsiteY26" fmla="*/ 7204 h 10000"/>
                  <a:gd name="connsiteX27" fmla="*/ 7451 w 10000"/>
                  <a:gd name="connsiteY27" fmla="*/ 7127 h 10000"/>
                  <a:gd name="connsiteX28" fmla="*/ 7466 w 10000"/>
                  <a:gd name="connsiteY28" fmla="*/ 7020 h 10000"/>
                  <a:gd name="connsiteX29" fmla="*/ 7489 w 10000"/>
                  <a:gd name="connsiteY29" fmla="*/ 6959 h 10000"/>
                  <a:gd name="connsiteX30" fmla="*/ 7509 w 10000"/>
                  <a:gd name="connsiteY30" fmla="*/ 6974 h 10000"/>
                  <a:gd name="connsiteX31" fmla="*/ 7536 w 10000"/>
                  <a:gd name="connsiteY31" fmla="*/ 6928 h 10000"/>
                  <a:gd name="connsiteX32" fmla="*/ 7567 w 10000"/>
                  <a:gd name="connsiteY32" fmla="*/ 6820 h 10000"/>
                  <a:gd name="connsiteX33" fmla="*/ 7602 w 10000"/>
                  <a:gd name="connsiteY33" fmla="*/ 6743 h 10000"/>
                  <a:gd name="connsiteX34" fmla="*/ 7629 w 10000"/>
                  <a:gd name="connsiteY34" fmla="*/ 6713 h 10000"/>
                  <a:gd name="connsiteX35" fmla="*/ 7672 w 10000"/>
                  <a:gd name="connsiteY35" fmla="*/ 6667 h 10000"/>
                  <a:gd name="connsiteX36" fmla="*/ 7753 w 10000"/>
                  <a:gd name="connsiteY36" fmla="*/ 6697 h 10000"/>
                  <a:gd name="connsiteX37" fmla="*/ 7780 w 10000"/>
                  <a:gd name="connsiteY37" fmla="*/ 6636 h 10000"/>
                  <a:gd name="connsiteX38" fmla="*/ 7815 w 10000"/>
                  <a:gd name="connsiteY38" fmla="*/ 6713 h 10000"/>
                  <a:gd name="connsiteX39" fmla="*/ 7866 w 10000"/>
                  <a:gd name="connsiteY39" fmla="*/ 6713 h 10000"/>
                  <a:gd name="connsiteX40" fmla="*/ 7897 w 10000"/>
                  <a:gd name="connsiteY40" fmla="*/ 6682 h 10000"/>
                  <a:gd name="connsiteX41" fmla="*/ 7924 w 10000"/>
                  <a:gd name="connsiteY41" fmla="*/ 6667 h 10000"/>
                  <a:gd name="connsiteX42" fmla="*/ 7939 w 10000"/>
                  <a:gd name="connsiteY42" fmla="*/ 6590 h 10000"/>
                  <a:gd name="connsiteX43" fmla="*/ 7955 w 10000"/>
                  <a:gd name="connsiteY43" fmla="*/ 6513 h 10000"/>
                  <a:gd name="connsiteX44" fmla="*/ 7994 w 10000"/>
                  <a:gd name="connsiteY44" fmla="*/ 6406 h 10000"/>
                  <a:gd name="connsiteX45" fmla="*/ 8036 w 10000"/>
                  <a:gd name="connsiteY45" fmla="*/ 6359 h 10000"/>
                  <a:gd name="connsiteX46" fmla="*/ 8056 w 10000"/>
                  <a:gd name="connsiteY46" fmla="*/ 6283 h 10000"/>
                  <a:gd name="connsiteX47" fmla="*/ 8071 w 10000"/>
                  <a:gd name="connsiteY47" fmla="*/ 6237 h 10000"/>
                  <a:gd name="connsiteX48" fmla="*/ 8087 w 10000"/>
                  <a:gd name="connsiteY48" fmla="*/ 6129 h 10000"/>
                  <a:gd name="connsiteX49" fmla="*/ 8122 w 10000"/>
                  <a:gd name="connsiteY49" fmla="*/ 6144 h 10000"/>
                  <a:gd name="connsiteX50" fmla="*/ 8149 w 10000"/>
                  <a:gd name="connsiteY50" fmla="*/ 6129 h 10000"/>
                  <a:gd name="connsiteX51" fmla="*/ 8157 w 10000"/>
                  <a:gd name="connsiteY51" fmla="*/ 6037 h 10000"/>
                  <a:gd name="connsiteX52" fmla="*/ 8180 w 10000"/>
                  <a:gd name="connsiteY52" fmla="*/ 5991 h 10000"/>
                  <a:gd name="connsiteX53" fmla="*/ 8192 w 10000"/>
                  <a:gd name="connsiteY53" fmla="*/ 5853 h 10000"/>
                  <a:gd name="connsiteX54" fmla="*/ 8196 w 10000"/>
                  <a:gd name="connsiteY54" fmla="*/ 5760 h 10000"/>
                  <a:gd name="connsiteX55" fmla="*/ 8219 w 10000"/>
                  <a:gd name="connsiteY55" fmla="*/ 5745 h 10000"/>
                  <a:gd name="connsiteX56" fmla="*/ 8250 w 10000"/>
                  <a:gd name="connsiteY56" fmla="*/ 5776 h 10000"/>
                  <a:gd name="connsiteX57" fmla="*/ 8273 w 10000"/>
                  <a:gd name="connsiteY57" fmla="*/ 5730 h 10000"/>
                  <a:gd name="connsiteX58" fmla="*/ 8289 w 10000"/>
                  <a:gd name="connsiteY58" fmla="*/ 5622 h 10000"/>
                  <a:gd name="connsiteX59" fmla="*/ 8296 w 10000"/>
                  <a:gd name="connsiteY59" fmla="*/ 5545 h 10000"/>
                  <a:gd name="connsiteX60" fmla="*/ 8331 w 10000"/>
                  <a:gd name="connsiteY60" fmla="*/ 5515 h 10000"/>
                  <a:gd name="connsiteX61" fmla="*/ 8362 w 10000"/>
                  <a:gd name="connsiteY61" fmla="*/ 5515 h 10000"/>
                  <a:gd name="connsiteX62" fmla="*/ 8374 w 10000"/>
                  <a:gd name="connsiteY62" fmla="*/ 5438 h 10000"/>
                  <a:gd name="connsiteX63" fmla="*/ 8417 w 10000"/>
                  <a:gd name="connsiteY63" fmla="*/ 5392 h 10000"/>
                  <a:gd name="connsiteX64" fmla="*/ 8494 w 10000"/>
                  <a:gd name="connsiteY64" fmla="*/ 5469 h 10000"/>
                  <a:gd name="connsiteX65" fmla="*/ 8522 w 10000"/>
                  <a:gd name="connsiteY65" fmla="*/ 5392 h 10000"/>
                  <a:gd name="connsiteX66" fmla="*/ 8529 w 10000"/>
                  <a:gd name="connsiteY66" fmla="*/ 5315 h 10000"/>
                  <a:gd name="connsiteX67" fmla="*/ 8541 w 10000"/>
                  <a:gd name="connsiteY67" fmla="*/ 5207 h 10000"/>
                  <a:gd name="connsiteX68" fmla="*/ 8564 w 10000"/>
                  <a:gd name="connsiteY68" fmla="*/ 5131 h 10000"/>
                  <a:gd name="connsiteX69" fmla="*/ 8576 w 10000"/>
                  <a:gd name="connsiteY69" fmla="*/ 4946 h 10000"/>
                  <a:gd name="connsiteX70" fmla="*/ 8591 w 10000"/>
                  <a:gd name="connsiteY70" fmla="*/ 4916 h 10000"/>
                  <a:gd name="connsiteX71" fmla="*/ 8595 w 10000"/>
                  <a:gd name="connsiteY71" fmla="*/ 4823 h 10000"/>
                  <a:gd name="connsiteX72" fmla="*/ 8576 w 10000"/>
                  <a:gd name="connsiteY72" fmla="*/ 4685 h 10000"/>
                  <a:gd name="connsiteX73" fmla="*/ 8576 w 10000"/>
                  <a:gd name="connsiteY73" fmla="*/ 4608 h 10000"/>
                  <a:gd name="connsiteX74" fmla="*/ 8599 w 10000"/>
                  <a:gd name="connsiteY74" fmla="*/ 4501 h 10000"/>
                  <a:gd name="connsiteX75" fmla="*/ 8622 w 10000"/>
                  <a:gd name="connsiteY75" fmla="*/ 4455 h 10000"/>
                  <a:gd name="connsiteX76" fmla="*/ 8657 w 10000"/>
                  <a:gd name="connsiteY76" fmla="*/ 4516 h 10000"/>
                  <a:gd name="connsiteX77" fmla="*/ 8685 w 10000"/>
                  <a:gd name="connsiteY77" fmla="*/ 4608 h 10000"/>
                  <a:gd name="connsiteX78" fmla="*/ 8708 w 10000"/>
                  <a:gd name="connsiteY78" fmla="*/ 4547 h 10000"/>
                  <a:gd name="connsiteX79" fmla="*/ 8716 w 10000"/>
                  <a:gd name="connsiteY79" fmla="*/ 4470 h 10000"/>
                  <a:gd name="connsiteX80" fmla="*/ 8731 w 10000"/>
                  <a:gd name="connsiteY80" fmla="*/ 4255 h 10000"/>
                  <a:gd name="connsiteX81" fmla="*/ 8766 w 10000"/>
                  <a:gd name="connsiteY81" fmla="*/ 4101 h 10000"/>
                  <a:gd name="connsiteX82" fmla="*/ 8871 w 10000"/>
                  <a:gd name="connsiteY82" fmla="*/ 3810 h 10000"/>
                  <a:gd name="connsiteX83" fmla="*/ 8898 w 10000"/>
                  <a:gd name="connsiteY83" fmla="*/ 3779 h 10000"/>
                  <a:gd name="connsiteX84" fmla="*/ 8948 w 10000"/>
                  <a:gd name="connsiteY84" fmla="*/ 3902 h 10000"/>
                  <a:gd name="connsiteX85" fmla="*/ 8945 w 10000"/>
                  <a:gd name="connsiteY85" fmla="*/ 4009 h 10000"/>
                  <a:gd name="connsiteX86" fmla="*/ 8933 w 10000"/>
                  <a:gd name="connsiteY86" fmla="*/ 4117 h 10000"/>
                  <a:gd name="connsiteX87" fmla="*/ 8933 w 10000"/>
                  <a:gd name="connsiteY87" fmla="*/ 4270 h 10000"/>
                  <a:gd name="connsiteX88" fmla="*/ 8968 w 10000"/>
                  <a:gd name="connsiteY88" fmla="*/ 4378 h 10000"/>
                  <a:gd name="connsiteX89" fmla="*/ 9010 w 10000"/>
                  <a:gd name="connsiteY89" fmla="*/ 4332 h 10000"/>
                  <a:gd name="connsiteX90" fmla="*/ 9076 w 10000"/>
                  <a:gd name="connsiteY90" fmla="*/ 4163 h 10000"/>
                  <a:gd name="connsiteX91" fmla="*/ 9104 w 10000"/>
                  <a:gd name="connsiteY91" fmla="*/ 4055 h 10000"/>
                  <a:gd name="connsiteX92" fmla="*/ 9173 w 10000"/>
                  <a:gd name="connsiteY92" fmla="*/ 3594 h 10000"/>
                  <a:gd name="connsiteX93" fmla="*/ 9193 w 10000"/>
                  <a:gd name="connsiteY93" fmla="*/ 3518 h 10000"/>
                  <a:gd name="connsiteX94" fmla="*/ 9228 w 10000"/>
                  <a:gd name="connsiteY94" fmla="*/ 3441 h 10000"/>
                  <a:gd name="connsiteX95" fmla="*/ 9274 w 10000"/>
                  <a:gd name="connsiteY95" fmla="*/ 3379 h 10000"/>
                  <a:gd name="connsiteX96" fmla="*/ 9298 w 10000"/>
                  <a:gd name="connsiteY96" fmla="*/ 3379 h 10000"/>
                  <a:gd name="connsiteX97" fmla="*/ 9325 w 10000"/>
                  <a:gd name="connsiteY97" fmla="*/ 3333 h 10000"/>
                  <a:gd name="connsiteX98" fmla="*/ 9367 w 10000"/>
                  <a:gd name="connsiteY98" fmla="*/ 3241 h 10000"/>
                  <a:gd name="connsiteX99" fmla="*/ 9383 w 10000"/>
                  <a:gd name="connsiteY99" fmla="*/ 3180 h 10000"/>
                  <a:gd name="connsiteX100" fmla="*/ 9410 w 10000"/>
                  <a:gd name="connsiteY100" fmla="*/ 3226 h 10000"/>
                  <a:gd name="connsiteX101" fmla="*/ 9441 w 10000"/>
                  <a:gd name="connsiteY101" fmla="*/ 3257 h 10000"/>
                  <a:gd name="connsiteX102" fmla="*/ 9464 w 10000"/>
                  <a:gd name="connsiteY102" fmla="*/ 3287 h 10000"/>
                  <a:gd name="connsiteX103" fmla="*/ 9480 w 10000"/>
                  <a:gd name="connsiteY103" fmla="*/ 3487 h 10000"/>
                  <a:gd name="connsiteX104" fmla="*/ 9507 w 10000"/>
                  <a:gd name="connsiteY104" fmla="*/ 3472 h 10000"/>
                  <a:gd name="connsiteX105" fmla="*/ 9534 w 10000"/>
                  <a:gd name="connsiteY105" fmla="*/ 3441 h 10000"/>
                  <a:gd name="connsiteX106" fmla="*/ 9558 w 10000"/>
                  <a:gd name="connsiteY106" fmla="*/ 3441 h 10000"/>
                  <a:gd name="connsiteX107" fmla="*/ 9581 w 10000"/>
                  <a:gd name="connsiteY107" fmla="*/ 3379 h 10000"/>
                  <a:gd name="connsiteX108" fmla="*/ 9596 w 10000"/>
                  <a:gd name="connsiteY108" fmla="*/ 3318 h 10000"/>
                  <a:gd name="connsiteX109" fmla="*/ 9620 w 10000"/>
                  <a:gd name="connsiteY109" fmla="*/ 3164 h 10000"/>
                  <a:gd name="connsiteX110" fmla="*/ 9643 w 10000"/>
                  <a:gd name="connsiteY110" fmla="*/ 2919 h 10000"/>
                  <a:gd name="connsiteX111" fmla="*/ 9701 w 10000"/>
                  <a:gd name="connsiteY111" fmla="*/ 2550 h 10000"/>
                  <a:gd name="connsiteX112" fmla="*/ 9752 w 10000"/>
                  <a:gd name="connsiteY112" fmla="*/ 2289 h 10000"/>
                  <a:gd name="connsiteX113" fmla="*/ 9783 w 10000"/>
                  <a:gd name="connsiteY113" fmla="*/ 2120 h 10000"/>
                  <a:gd name="connsiteX114" fmla="*/ 9829 w 10000"/>
                  <a:gd name="connsiteY114" fmla="*/ 1997 h 10000"/>
                  <a:gd name="connsiteX115" fmla="*/ 9845 w 10000"/>
                  <a:gd name="connsiteY115" fmla="*/ 2012 h 10000"/>
                  <a:gd name="connsiteX116" fmla="*/ 9899 w 10000"/>
                  <a:gd name="connsiteY116" fmla="*/ 2120 h 10000"/>
                  <a:gd name="connsiteX117" fmla="*/ 9930 w 10000"/>
                  <a:gd name="connsiteY117" fmla="*/ 2104 h 10000"/>
                  <a:gd name="connsiteX118" fmla="*/ 9922 w 10000"/>
                  <a:gd name="connsiteY118" fmla="*/ 1905 h 10000"/>
                  <a:gd name="connsiteX119" fmla="*/ 9919 w 10000"/>
                  <a:gd name="connsiteY119" fmla="*/ 1828 h 10000"/>
                  <a:gd name="connsiteX120" fmla="*/ 9942 w 10000"/>
                  <a:gd name="connsiteY120" fmla="*/ 1644 h 10000"/>
                  <a:gd name="connsiteX121" fmla="*/ 9957 w 10000"/>
                  <a:gd name="connsiteY121" fmla="*/ 1382 h 10000"/>
                  <a:gd name="connsiteX122" fmla="*/ 9961 w 10000"/>
                  <a:gd name="connsiteY122" fmla="*/ 876 h 10000"/>
                  <a:gd name="connsiteX123" fmla="*/ 9965 w 10000"/>
                  <a:gd name="connsiteY123" fmla="*/ 783 h 10000"/>
                  <a:gd name="connsiteX124" fmla="*/ 9973 w 10000"/>
                  <a:gd name="connsiteY124" fmla="*/ 676 h 10000"/>
                  <a:gd name="connsiteX125" fmla="*/ 10000 w 10000"/>
                  <a:gd name="connsiteY125" fmla="*/ 584 h 10000"/>
                  <a:gd name="connsiteX126" fmla="*/ 9845 w 10000"/>
                  <a:gd name="connsiteY126" fmla="*/ 553 h 10000"/>
                  <a:gd name="connsiteX127" fmla="*/ 9697 w 10000"/>
                  <a:gd name="connsiteY127" fmla="*/ 553 h 10000"/>
                  <a:gd name="connsiteX128" fmla="*/ 9678 w 10000"/>
                  <a:gd name="connsiteY128" fmla="*/ 661 h 10000"/>
                  <a:gd name="connsiteX129" fmla="*/ 9542 w 10000"/>
                  <a:gd name="connsiteY129" fmla="*/ 707 h 10000"/>
                  <a:gd name="connsiteX130" fmla="*/ 8863 w 10000"/>
                  <a:gd name="connsiteY130" fmla="*/ 753 h 10000"/>
                  <a:gd name="connsiteX131" fmla="*/ 8510 w 10000"/>
                  <a:gd name="connsiteY131" fmla="*/ 783 h 10000"/>
                  <a:gd name="connsiteX132" fmla="*/ 8254 w 10000"/>
                  <a:gd name="connsiteY132" fmla="*/ 799 h 10000"/>
                  <a:gd name="connsiteX133" fmla="*/ 8165 w 10000"/>
                  <a:gd name="connsiteY133" fmla="*/ 783 h 10000"/>
                  <a:gd name="connsiteX134" fmla="*/ 8133 w 10000"/>
                  <a:gd name="connsiteY134" fmla="*/ 753 h 10000"/>
                  <a:gd name="connsiteX135" fmla="*/ 8102 w 10000"/>
                  <a:gd name="connsiteY135" fmla="*/ 768 h 10000"/>
                  <a:gd name="connsiteX136" fmla="*/ 7858 w 10000"/>
                  <a:gd name="connsiteY136" fmla="*/ 783 h 10000"/>
                  <a:gd name="connsiteX137" fmla="*/ 7699 w 10000"/>
                  <a:gd name="connsiteY137" fmla="*/ 783 h 10000"/>
                  <a:gd name="connsiteX138" fmla="*/ 7679 w 10000"/>
                  <a:gd name="connsiteY138" fmla="*/ 876 h 10000"/>
                  <a:gd name="connsiteX139" fmla="*/ 7652 w 10000"/>
                  <a:gd name="connsiteY139" fmla="*/ 876 h 10000"/>
                  <a:gd name="connsiteX140" fmla="*/ 7101 w 10000"/>
                  <a:gd name="connsiteY140" fmla="*/ 814 h 10000"/>
                  <a:gd name="connsiteX141" fmla="*/ 7082 w 10000"/>
                  <a:gd name="connsiteY141" fmla="*/ 845 h 10000"/>
                  <a:gd name="connsiteX142" fmla="*/ 7043 w 10000"/>
                  <a:gd name="connsiteY142" fmla="*/ 829 h 10000"/>
                  <a:gd name="connsiteX143" fmla="*/ 6993 w 10000"/>
                  <a:gd name="connsiteY143" fmla="*/ 814 h 10000"/>
                  <a:gd name="connsiteX144" fmla="*/ 6911 w 10000"/>
                  <a:gd name="connsiteY144" fmla="*/ 814 h 10000"/>
                  <a:gd name="connsiteX145" fmla="*/ 6868 w 10000"/>
                  <a:gd name="connsiteY145" fmla="*/ 814 h 10000"/>
                  <a:gd name="connsiteX146" fmla="*/ 6465 w 10000"/>
                  <a:gd name="connsiteY146" fmla="*/ 783 h 10000"/>
                  <a:gd name="connsiteX147" fmla="*/ 6240 w 10000"/>
                  <a:gd name="connsiteY147" fmla="*/ 707 h 10000"/>
                  <a:gd name="connsiteX148" fmla="*/ 5759 w 10000"/>
                  <a:gd name="connsiteY148" fmla="*/ 645 h 10000"/>
                  <a:gd name="connsiteX149" fmla="*/ 5305 w 10000"/>
                  <a:gd name="connsiteY149" fmla="*/ 568 h 10000"/>
                  <a:gd name="connsiteX150" fmla="*/ 5157 w 10000"/>
                  <a:gd name="connsiteY150" fmla="*/ 568 h 10000"/>
                  <a:gd name="connsiteX151" fmla="*/ 4660 w 10000"/>
                  <a:gd name="connsiteY151" fmla="*/ 384 h 10000"/>
                  <a:gd name="connsiteX152" fmla="*/ 4486 w 10000"/>
                  <a:gd name="connsiteY152" fmla="*/ 369 h 10000"/>
                  <a:gd name="connsiteX153" fmla="*/ 4393 w 10000"/>
                  <a:gd name="connsiteY153" fmla="*/ 369 h 10000"/>
                  <a:gd name="connsiteX154" fmla="*/ 3846 w 10000"/>
                  <a:gd name="connsiteY154" fmla="*/ 369 h 10000"/>
                  <a:gd name="connsiteX155" fmla="*/ 3807 w 10000"/>
                  <a:gd name="connsiteY155" fmla="*/ 353 h 10000"/>
                  <a:gd name="connsiteX156" fmla="*/ 3729 w 10000"/>
                  <a:gd name="connsiteY156" fmla="*/ 353 h 10000"/>
                  <a:gd name="connsiteX157" fmla="*/ 3706 w 10000"/>
                  <a:gd name="connsiteY157" fmla="*/ 338 h 10000"/>
                  <a:gd name="connsiteX158" fmla="*/ 3481 w 10000"/>
                  <a:gd name="connsiteY158" fmla="*/ 292 h 10000"/>
                  <a:gd name="connsiteX159" fmla="*/ 2949 w 10000"/>
                  <a:gd name="connsiteY159" fmla="*/ 292 h 10000"/>
                  <a:gd name="connsiteX160" fmla="*/ 2949 w 10000"/>
                  <a:gd name="connsiteY160" fmla="*/ 108 h 10000"/>
                  <a:gd name="connsiteX161" fmla="*/ 2716 w 10000"/>
                  <a:gd name="connsiteY161" fmla="*/ 0 h 10000"/>
                  <a:gd name="connsiteX162" fmla="*/ 2701 w 10000"/>
                  <a:gd name="connsiteY162" fmla="*/ 46 h 10000"/>
                  <a:gd name="connsiteX163" fmla="*/ 2724 w 10000"/>
                  <a:gd name="connsiteY163" fmla="*/ 445 h 10000"/>
                  <a:gd name="connsiteX164" fmla="*/ 2732 w 10000"/>
                  <a:gd name="connsiteY164" fmla="*/ 676 h 10000"/>
                  <a:gd name="connsiteX165" fmla="*/ 2728 w 10000"/>
                  <a:gd name="connsiteY165" fmla="*/ 937 h 10000"/>
                  <a:gd name="connsiteX166" fmla="*/ 2716 w 10000"/>
                  <a:gd name="connsiteY166" fmla="*/ 1229 h 10000"/>
                  <a:gd name="connsiteX167" fmla="*/ 2716 w 10000"/>
                  <a:gd name="connsiteY167" fmla="*/ 1459 h 10000"/>
                  <a:gd name="connsiteX168" fmla="*/ 2744 w 10000"/>
                  <a:gd name="connsiteY168" fmla="*/ 1551 h 10000"/>
                  <a:gd name="connsiteX169" fmla="*/ 2802 w 10000"/>
                  <a:gd name="connsiteY169" fmla="*/ 1905 h 10000"/>
                  <a:gd name="connsiteX170" fmla="*/ 2829 w 10000"/>
                  <a:gd name="connsiteY170" fmla="*/ 2396 h 10000"/>
                  <a:gd name="connsiteX171" fmla="*/ 2841 w 10000"/>
                  <a:gd name="connsiteY171" fmla="*/ 2704 h 10000"/>
                  <a:gd name="connsiteX172" fmla="*/ 2856 w 10000"/>
                  <a:gd name="connsiteY172" fmla="*/ 3011 h 10000"/>
                  <a:gd name="connsiteX173" fmla="*/ 2852 w 10000"/>
                  <a:gd name="connsiteY173" fmla="*/ 3226 h 10000"/>
                  <a:gd name="connsiteX174" fmla="*/ 2767 w 10000"/>
                  <a:gd name="connsiteY174" fmla="*/ 3641 h 10000"/>
                  <a:gd name="connsiteX175" fmla="*/ 2744 w 10000"/>
                  <a:gd name="connsiteY175" fmla="*/ 3717 h 10000"/>
                  <a:gd name="connsiteX176" fmla="*/ 2701 w 10000"/>
                  <a:gd name="connsiteY176" fmla="*/ 3687 h 10000"/>
                  <a:gd name="connsiteX177" fmla="*/ 2744 w 10000"/>
                  <a:gd name="connsiteY177" fmla="*/ 3594 h 10000"/>
                  <a:gd name="connsiteX178" fmla="*/ 2821 w 10000"/>
                  <a:gd name="connsiteY178" fmla="*/ 3303 h 10000"/>
                  <a:gd name="connsiteX179" fmla="*/ 2841 w 10000"/>
                  <a:gd name="connsiteY179" fmla="*/ 3103 h 10000"/>
                  <a:gd name="connsiteX180" fmla="*/ 2821 w 10000"/>
                  <a:gd name="connsiteY180" fmla="*/ 2995 h 10000"/>
                  <a:gd name="connsiteX181" fmla="*/ 2821 w 10000"/>
                  <a:gd name="connsiteY181" fmla="*/ 2811 h 10000"/>
                  <a:gd name="connsiteX182" fmla="*/ 2809 w 10000"/>
                  <a:gd name="connsiteY182" fmla="*/ 2320 h 10000"/>
                  <a:gd name="connsiteX183" fmla="*/ 2767 w 10000"/>
                  <a:gd name="connsiteY183" fmla="*/ 1874 h 10000"/>
                  <a:gd name="connsiteX184" fmla="*/ 2724 w 10000"/>
                  <a:gd name="connsiteY184" fmla="*/ 1659 h 10000"/>
                  <a:gd name="connsiteX185" fmla="*/ 2705 w 10000"/>
                  <a:gd name="connsiteY185" fmla="*/ 1551 h 10000"/>
                  <a:gd name="connsiteX186" fmla="*/ 2662 w 10000"/>
                  <a:gd name="connsiteY186" fmla="*/ 1889 h 10000"/>
                  <a:gd name="connsiteX187" fmla="*/ 2670 w 10000"/>
                  <a:gd name="connsiteY187" fmla="*/ 2104 h 10000"/>
                  <a:gd name="connsiteX188" fmla="*/ 2666 w 10000"/>
                  <a:gd name="connsiteY188" fmla="*/ 2396 h 10000"/>
                  <a:gd name="connsiteX189" fmla="*/ 2639 w 10000"/>
                  <a:gd name="connsiteY189" fmla="*/ 2350 h 10000"/>
                  <a:gd name="connsiteX190" fmla="*/ 2650 w 10000"/>
                  <a:gd name="connsiteY190" fmla="*/ 2058 h 10000"/>
                  <a:gd name="connsiteX191" fmla="*/ 2627 w 10000"/>
                  <a:gd name="connsiteY191" fmla="*/ 1935 h 10000"/>
                  <a:gd name="connsiteX192" fmla="*/ 2623 w 10000"/>
                  <a:gd name="connsiteY192" fmla="*/ 1843 h 10000"/>
                  <a:gd name="connsiteX193" fmla="*/ 2650 w 10000"/>
                  <a:gd name="connsiteY193" fmla="*/ 1720 h 10000"/>
                  <a:gd name="connsiteX194" fmla="*/ 2674 w 10000"/>
                  <a:gd name="connsiteY194" fmla="*/ 1551 h 10000"/>
                  <a:gd name="connsiteX195" fmla="*/ 2685 w 10000"/>
                  <a:gd name="connsiteY195" fmla="*/ 1198 h 10000"/>
                  <a:gd name="connsiteX196" fmla="*/ 2709 w 10000"/>
                  <a:gd name="connsiteY196" fmla="*/ 1014 h 10000"/>
                  <a:gd name="connsiteX197" fmla="*/ 2530 w 10000"/>
                  <a:gd name="connsiteY197" fmla="*/ 998 h 10000"/>
                  <a:gd name="connsiteX198" fmla="*/ 2099 w 10000"/>
                  <a:gd name="connsiteY198" fmla="*/ 906 h 10000"/>
                  <a:gd name="connsiteX199" fmla="*/ 1250 w 10000"/>
                  <a:gd name="connsiteY199" fmla="*/ 707 h 10000"/>
                  <a:gd name="connsiteX200" fmla="*/ 1168 w 10000"/>
                  <a:gd name="connsiteY200" fmla="*/ 722 h 10000"/>
                  <a:gd name="connsiteX201" fmla="*/ 1110 w 10000"/>
                  <a:gd name="connsiteY201" fmla="*/ 952 h 10000"/>
                  <a:gd name="connsiteX202" fmla="*/ 1090 w 10000"/>
                  <a:gd name="connsiteY202" fmla="*/ 998 h 10000"/>
                  <a:gd name="connsiteX203" fmla="*/ 1071 w 10000"/>
                  <a:gd name="connsiteY203" fmla="*/ 906 h 10000"/>
                  <a:gd name="connsiteX204" fmla="*/ 1087 w 10000"/>
                  <a:gd name="connsiteY204" fmla="*/ 722 h 10000"/>
                  <a:gd name="connsiteX205" fmla="*/ 1021 w 10000"/>
                  <a:gd name="connsiteY205" fmla="*/ 707 h 10000"/>
                  <a:gd name="connsiteX206" fmla="*/ 1036 w 10000"/>
                  <a:gd name="connsiteY206" fmla="*/ 814 h 10000"/>
                  <a:gd name="connsiteX207" fmla="*/ 1036 w 10000"/>
                  <a:gd name="connsiteY207" fmla="*/ 937 h 10000"/>
                  <a:gd name="connsiteX208" fmla="*/ 1001 w 10000"/>
                  <a:gd name="connsiteY208" fmla="*/ 1045 h 10000"/>
                  <a:gd name="connsiteX209" fmla="*/ 1028 w 10000"/>
                  <a:gd name="connsiteY209" fmla="*/ 1275 h 10000"/>
                  <a:gd name="connsiteX210" fmla="*/ 1040 w 10000"/>
                  <a:gd name="connsiteY210" fmla="*/ 1475 h 10000"/>
                  <a:gd name="connsiteX211" fmla="*/ 1036 w 10000"/>
                  <a:gd name="connsiteY211" fmla="*/ 1567 h 10000"/>
                  <a:gd name="connsiteX212" fmla="*/ 1013 w 10000"/>
                  <a:gd name="connsiteY212" fmla="*/ 1644 h 10000"/>
                  <a:gd name="connsiteX213" fmla="*/ 951 w 10000"/>
                  <a:gd name="connsiteY213" fmla="*/ 1567 h 10000"/>
                  <a:gd name="connsiteX214" fmla="*/ 927 w 10000"/>
                  <a:gd name="connsiteY214" fmla="*/ 1628 h 10000"/>
                  <a:gd name="connsiteX215" fmla="*/ 924 w 10000"/>
                  <a:gd name="connsiteY215" fmla="*/ 1720 h 10000"/>
                  <a:gd name="connsiteX216" fmla="*/ 935 w 10000"/>
                  <a:gd name="connsiteY216" fmla="*/ 1813 h 10000"/>
                  <a:gd name="connsiteX217" fmla="*/ 982 w 10000"/>
                  <a:gd name="connsiteY217" fmla="*/ 1951 h 10000"/>
                  <a:gd name="connsiteX218" fmla="*/ 1001 w 10000"/>
                  <a:gd name="connsiteY218" fmla="*/ 1920 h 10000"/>
                  <a:gd name="connsiteX219" fmla="*/ 1009 w 10000"/>
                  <a:gd name="connsiteY219" fmla="*/ 2012 h 10000"/>
                  <a:gd name="connsiteX220" fmla="*/ 1005 w 10000"/>
                  <a:gd name="connsiteY220" fmla="*/ 2104 h 10000"/>
                  <a:gd name="connsiteX221" fmla="*/ 962 w 10000"/>
                  <a:gd name="connsiteY221" fmla="*/ 2151 h 10000"/>
                  <a:gd name="connsiteX222" fmla="*/ 908 w 10000"/>
                  <a:gd name="connsiteY222" fmla="*/ 2166 h 10000"/>
                  <a:gd name="connsiteX223" fmla="*/ 834 w 10000"/>
                  <a:gd name="connsiteY223" fmla="*/ 2104 h 10000"/>
                  <a:gd name="connsiteX224" fmla="*/ 811 w 10000"/>
                  <a:gd name="connsiteY224" fmla="*/ 2197 h 10000"/>
                  <a:gd name="connsiteX225" fmla="*/ 850 w 10000"/>
                  <a:gd name="connsiteY225" fmla="*/ 2320 h 10000"/>
                  <a:gd name="connsiteX226" fmla="*/ 920 w 10000"/>
                  <a:gd name="connsiteY226" fmla="*/ 2627 h 10000"/>
                  <a:gd name="connsiteX227" fmla="*/ 927 w 10000"/>
                  <a:gd name="connsiteY227" fmla="*/ 2765 h 10000"/>
                  <a:gd name="connsiteX228" fmla="*/ 873 w 10000"/>
                  <a:gd name="connsiteY228" fmla="*/ 2934 h 10000"/>
                  <a:gd name="connsiteX229" fmla="*/ 838 w 10000"/>
                  <a:gd name="connsiteY229" fmla="*/ 2980 h 10000"/>
                  <a:gd name="connsiteX230" fmla="*/ 823 w 10000"/>
                  <a:gd name="connsiteY230" fmla="*/ 3072 h 10000"/>
                  <a:gd name="connsiteX231" fmla="*/ 811 w 10000"/>
                  <a:gd name="connsiteY231" fmla="*/ 3195 h 10000"/>
                  <a:gd name="connsiteX232" fmla="*/ 788 w 10000"/>
                  <a:gd name="connsiteY232" fmla="*/ 3287 h 10000"/>
                  <a:gd name="connsiteX233" fmla="*/ 768 w 10000"/>
                  <a:gd name="connsiteY233" fmla="*/ 3456 h 10000"/>
                  <a:gd name="connsiteX234" fmla="*/ 768 w 10000"/>
                  <a:gd name="connsiteY234" fmla="*/ 3579 h 10000"/>
                  <a:gd name="connsiteX235" fmla="*/ 772 w 10000"/>
                  <a:gd name="connsiteY235" fmla="*/ 3656 h 10000"/>
                  <a:gd name="connsiteX236" fmla="*/ 795 w 10000"/>
                  <a:gd name="connsiteY236" fmla="*/ 3810 h 10000"/>
                  <a:gd name="connsiteX237" fmla="*/ 830 w 10000"/>
                  <a:gd name="connsiteY237" fmla="*/ 3932 h 10000"/>
                  <a:gd name="connsiteX238" fmla="*/ 850 w 10000"/>
                  <a:gd name="connsiteY238" fmla="*/ 4055 h 10000"/>
                  <a:gd name="connsiteX239" fmla="*/ 842 w 10000"/>
                  <a:gd name="connsiteY239" fmla="*/ 4209 h 10000"/>
                  <a:gd name="connsiteX240" fmla="*/ 815 w 10000"/>
                  <a:gd name="connsiteY240" fmla="*/ 4194 h 10000"/>
                  <a:gd name="connsiteX241" fmla="*/ 776 w 10000"/>
                  <a:gd name="connsiteY241" fmla="*/ 4055 h 10000"/>
                  <a:gd name="connsiteX242" fmla="*/ 737 w 10000"/>
                  <a:gd name="connsiteY242" fmla="*/ 4040 h 10000"/>
                  <a:gd name="connsiteX243" fmla="*/ 706 w 10000"/>
                  <a:gd name="connsiteY243" fmla="*/ 4194 h 10000"/>
                  <a:gd name="connsiteX244" fmla="*/ 718 w 10000"/>
                  <a:gd name="connsiteY244" fmla="*/ 4316 h 10000"/>
                  <a:gd name="connsiteX245" fmla="*/ 745 w 10000"/>
                  <a:gd name="connsiteY245" fmla="*/ 4378 h 10000"/>
                  <a:gd name="connsiteX246" fmla="*/ 776 w 10000"/>
                  <a:gd name="connsiteY246" fmla="*/ 4409 h 10000"/>
                  <a:gd name="connsiteX247" fmla="*/ 768 w 10000"/>
                  <a:gd name="connsiteY247" fmla="*/ 4547 h 10000"/>
                  <a:gd name="connsiteX248" fmla="*/ 737 w 10000"/>
                  <a:gd name="connsiteY248" fmla="*/ 4608 h 10000"/>
                  <a:gd name="connsiteX249" fmla="*/ 706 w 10000"/>
                  <a:gd name="connsiteY249" fmla="*/ 4578 h 10000"/>
                  <a:gd name="connsiteX250" fmla="*/ 687 w 10000"/>
                  <a:gd name="connsiteY250" fmla="*/ 4608 h 10000"/>
                  <a:gd name="connsiteX251" fmla="*/ 656 w 10000"/>
                  <a:gd name="connsiteY251" fmla="*/ 4793 h 10000"/>
                  <a:gd name="connsiteX252" fmla="*/ 621 w 10000"/>
                  <a:gd name="connsiteY252" fmla="*/ 4885 h 10000"/>
                  <a:gd name="connsiteX253" fmla="*/ 574 w 10000"/>
                  <a:gd name="connsiteY253" fmla="*/ 4946 h 10000"/>
                  <a:gd name="connsiteX254" fmla="*/ 543 w 10000"/>
                  <a:gd name="connsiteY254" fmla="*/ 4869 h 10000"/>
                  <a:gd name="connsiteX255" fmla="*/ 524 w 10000"/>
                  <a:gd name="connsiteY255" fmla="*/ 4885 h 10000"/>
                  <a:gd name="connsiteX256" fmla="*/ 501 w 10000"/>
                  <a:gd name="connsiteY256" fmla="*/ 4916 h 10000"/>
                  <a:gd name="connsiteX257" fmla="*/ 481 w 10000"/>
                  <a:gd name="connsiteY257" fmla="*/ 4992 h 10000"/>
                  <a:gd name="connsiteX258" fmla="*/ 473 w 10000"/>
                  <a:gd name="connsiteY258" fmla="*/ 5131 h 10000"/>
                  <a:gd name="connsiteX259" fmla="*/ 477 w 10000"/>
                  <a:gd name="connsiteY259" fmla="*/ 5253 h 10000"/>
                  <a:gd name="connsiteX260" fmla="*/ 532 w 10000"/>
                  <a:gd name="connsiteY260" fmla="*/ 5422 h 10000"/>
                  <a:gd name="connsiteX261" fmla="*/ 567 w 10000"/>
                  <a:gd name="connsiteY261" fmla="*/ 5346 h 10000"/>
                  <a:gd name="connsiteX262" fmla="*/ 594 w 10000"/>
                  <a:gd name="connsiteY262" fmla="*/ 5453 h 10000"/>
                  <a:gd name="connsiteX263" fmla="*/ 586 w 10000"/>
                  <a:gd name="connsiteY263" fmla="*/ 5545 h 10000"/>
                  <a:gd name="connsiteX264" fmla="*/ 567 w 10000"/>
                  <a:gd name="connsiteY264" fmla="*/ 5622 h 10000"/>
                  <a:gd name="connsiteX265" fmla="*/ 528 w 10000"/>
                  <a:gd name="connsiteY265" fmla="*/ 5684 h 10000"/>
                  <a:gd name="connsiteX266" fmla="*/ 470 w 10000"/>
                  <a:gd name="connsiteY266" fmla="*/ 5699 h 10000"/>
                  <a:gd name="connsiteX267" fmla="*/ 458 w 10000"/>
                  <a:gd name="connsiteY267" fmla="*/ 5822 h 10000"/>
                  <a:gd name="connsiteX268" fmla="*/ 470 w 10000"/>
                  <a:gd name="connsiteY268" fmla="*/ 5929 h 10000"/>
                  <a:gd name="connsiteX269" fmla="*/ 528 w 10000"/>
                  <a:gd name="connsiteY269" fmla="*/ 6052 h 10000"/>
                  <a:gd name="connsiteX270" fmla="*/ 528 w 10000"/>
                  <a:gd name="connsiteY270" fmla="*/ 6190 h 10000"/>
                  <a:gd name="connsiteX271" fmla="*/ 508 w 10000"/>
                  <a:gd name="connsiteY271" fmla="*/ 6237 h 10000"/>
                  <a:gd name="connsiteX272" fmla="*/ 470 w 10000"/>
                  <a:gd name="connsiteY272" fmla="*/ 6190 h 10000"/>
                  <a:gd name="connsiteX273" fmla="*/ 454 w 10000"/>
                  <a:gd name="connsiteY273" fmla="*/ 6037 h 10000"/>
                  <a:gd name="connsiteX274" fmla="*/ 435 w 10000"/>
                  <a:gd name="connsiteY274" fmla="*/ 5960 h 10000"/>
                  <a:gd name="connsiteX275" fmla="*/ 396 w 10000"/>
                  <a:gd name="connsiteY275" fmla="*/ 5960 h 10000"/>
                  <a:gd name="connsiteX276" fmla="*/ 369 w 10000"/>
                  <a:gd name="connsiteY276" fmla="*/ 6052 h 10000"/>
                  <a:gd name="connsiteX277" fmla="*/ 353 w 10000"/>
                  <a:gd name="connsiteY277" fmla="*/ 6206 h 10000"/>
                  <a:gd name="connsiteX278" fmla="*/ 361 w 10000"/>
                  <a:gd name="connsiteY278" fmla="*/ 6344 h 10000"/>
                  <a:gd name="connsiteX279" fmla="*/ 384 w 10000"/>
                  <a:gd name="connsiteY279" fmla="*/ 6482 h 10000"/>
                  <a:gd name="connsiteX280" fmla="*/ 400 w 10000"/>
                  <a:gd name="connsiteY280" fmla="*/ 6605 h 10000"/>
                  <a:gd name="connsiteX281" fmla="*/ 392 w 10000"/>
                  <a:gd name="connsiteY281" fmla="*/ 6743 h 10000"/>
                  <a:gd name="connsiteX282" fmla="*/ 357 w 10000"/>
                  <a:gd name="connsiteY282" fmla="*/ 6759 h 10000"/>
                  <a:gd name="connsiteX283" fmla="*/ 349 w 10000"/>
                  <a:gd name="connsiteY283" fmla="*/ 6882 h 10000"/>
                  <a:gd name="connsiteX284" fmla="*/ 318 w 10000"/>
                  <a:gd name="connsiteY284" fmla="*/ 6805 h 10000"/>
                  <a:gd name="connsiteX285" fmla="*/ 318 w 10000"/>
                  <a:gd name="connsiteY285" fmla="*/ 6667 h 10000"/>
                  <a:gd name="connsiteX286" fmla="*/ 318 w 10000"/>
                  <a:gd name="connsiteY286" fmla="*/ 6590 h 10000"/>
                  <a:gd name="connsiteX287" fmla="*/ 322 w 10000"/>
                  <a:gd name="connsiteY287" fmla="*/ 6467 h 10000"/>
                  <a:gd name="connsiteX288" fmla="*/ 310 w 10000"/>
                  <a:gd name="connsiteY288" fmla="*/ 6375 h 10000"/>
                  <a:gd name="connsiteX289" fmla="*/ 283 w 10000"/>
                  <a:gd name="connsiteY289" fmla="*/ 6344 h 10000"/>
                  <a:gd name="connsiteX290" fmla="*/ 260 w 10000"/>
                  <a:gd name="connsiteY290" fmla="*/ 6421 h 10000"/>
                  <a:gd name="connsiteX291" fmla="*/ 256 w 10000"/>
                  <a:gd name="connsiteY291" fmla="*/ 6559 h 10000"/>
                  <a:gd name="connsiteX292" fmla="*/ 237 w 10000"/>
                  <a:gd name="connsiteY292" fmla="*/ 6667 h 10000"/>
                  <a:gd name="connsiteX293" fmla="*/ 206 w 10000"/>
                  <a:gd name="connsiteY293" fmla="*/ 6743 h 10000"/>
                  <a:gd name="connsiteX294" fmla="*/ 190 w 10000"/>
                  <a:gd name="connsiteY294" fmla="*/ 6866 h 10000"/>
                  <a:gd name="connsiteX295" fmla="*/ 206 w 10000"/>
                  <a:gd name="connsiteY295" fmla="*/ 6974 h 10000"/>
                  <a:gd name="connsiteX296" fmla="*/ 244 w 10000"/>
                  <a:gd name="connsiteY296" fmla="*/ 6974 h 10000"/>
                  <a:gd name="connsiteX297" fmla="*/ 233 w 10000"/>
                  <a:gd name="connsiteY297" fmla="*/ 6882 h 10000"/>
                  <a:gd name="connsiteX298" fmla="*/ 252 w 10000"/>
                  <a:gd name="connsiteY298" fmla="*/ 6728 h 10000"/>
                  <a:gd name="connsiteX299" fmla="*/ 287 w 10000"/>
                  <a:gd name="connsiteY299" fmla="*/ 6851 h 10000"/>
                  <a:gd name="connsiteX300" fmla="*/ 310 w 10000"/>
                  <a:gd name="connsiteY300" fmla="*/ 6959 h 10000"/>
                  <a:gd name="connsiteX301" fmla="*/ 276 w 10000"/>
                  <a:gd name="connsiteY301" fmla="*/ 7158 h 10000"/>
                  <a:gd name="connsiteX302" fmla="*/ 272 w 10000"/>
                  <a:gd name="connsiteY302" fmla="*/ 7312 h 10000"/>
                  <a:gd name="connsiteX303" fmla="*/ 272 w 10000"/>
                  <a:gd name="connsiteY303" fmla="*/ 7419 h 10000"/>
                  <a:gd name="connsiteX304" fmla="*/ 229 w 10000"/>
                  <a:gd name="connsiteY304" fmla="*/ 7389 h 10000"/>
                  <a:gd name="connsiteX305" fmla="*/ 202 w 10000"/>
                  <a:gd name="connsiteY305" fmla="*/ 7496 h 10000"/>
                  <a:gd name="connsiteX306" fmla="*/ 217 w 10000"/>
                  <a:gd name="connsiteY306" fmla="*/ 7665 h 10000"/>
                  <a:gd name="connsiteX307" fmla="*/ 233 w 10000"/>
                  <a:gd name="connsiteY307" fmla="*/ 7696 h 10000"/>
                  <a:gd name="connsiteX308" fmla="*/ 272 w 10000"/>
                  <a:gd name="connsiteY308" fmla="*/ 7665 h 10000"/>
                  <a:gd name="connsiteX309" fmla="*/ 283 w 10000"/>
                  <a:gd name="connsiteY309" fmla="*/ 7727 h 10000"/>
                  <a:gd name="connsiteX310" fmla="*/ 299 w 10000"/>
                  <a:gd name="connsiteY310" fmla="*/ 7880 h 10000"/>
                  <a:gd name="connsiteX311" fmla="*/ 279 w 10000"/>
                  <a:gd name="connsiteY311" fmla="*/ 7911 h 10000"/>
                  <a:gd name="connsiteX312" fmla="*/ 268 w 10000"/>
                  <a:gd name="connsiteY312" fmla="*/ 7972 h 10000"/>
                  <a:gd name="connsiteX313" fmla="*/ 244 w 10000"/>
                  <a:gd name="connsiteY313" fmla="*/ 8018 h 10000"/>
                  <a:gd name="connsiteX314" fmla="*/ 256 w 10000"/>
                  <a:gd name="connsiteY314" fmla="*/ 8126 h 10000"/>
                  <a:gd name="connsiteX315" fmla="*/ 291 w 10000"/>
                  <a:gd name="connsiteY315" fmla="*/ 8233 h 10000"/>
                  <a:gd name="connsiteX316" fmla="*/ 299 w 10000"/>
                  <a:gd name="connsiteY316" fmla="*/ 8326 h 10000"/>
                  <a:gd name="connsiteX317" fmla="*/ 283 w 10000"/>
                  <a:gd name="connsiteY317" fmla="*/ 8402 h 10000"/>
                  <a:gd name="connsiteX318" fmla="*/ 268 w 10000"/>
                  <a:gd name="connsiteY318" fmla="*/ 8433 h 10000"/>
                  <a:gd name="connsiteX319" fmla="*/ 229 w 10000"/>
                  <a:gd name="connsiteY319" fmla="*/ 8387 h 10000"/>
                  <a:gd name="connsiteX320" fmla="*/ 206 w 10000"/>
                  <a:gd name="connsiteY320" fmla="*/ 8356 h 10000"/>
                  <a:gd name="connsiteX321" fmla="*/ 171 w 10000"/>
                  <a:gd name="connsiteY321" fmla="*/ 8449 h 10000"/>
                  <a:gd name="connsiteX322" fmla="*/ 144 w 10000"/>
                  <a:gd name="connsiteY322" fmla="*/ 8833 h 10000"/>
                  <a:gd name="connsiteX323" fmla="*/ 109 w 10000"/>
                  <a:gd name="connsiteY323" fmla="*/ 8925 h 10000"/>
                  <a:gd name="connsiteX324" fmla="*/ 31 w 10000"/>
                  <a:gd name="connsiteY324" fmla="*/ 8817 h 10000"/>
                  <a:gd name="connsiteX325" fmla="*/ 0 w 10000"/>
                  <a:gd name="connsiteY325" fmla="*/ 9002 h 10000"/>
                  <a:gd name="connsiteX326" fmla="*/ 365 w 10000"/>
                  <a:gd name="connsiteY326" fmla="*/ 9155 h 10000"/>
                  <a:gd name="connsiteX327" fmla="*/ 1995 w 10000"/>
                  <a:gd name="connsiteY327" fmla="*/ 9524 h 10000"/>
                  <a:gd name="connsiteX328" fmla="*/ 2460 w 10000"/>
                  <a:gd name="connsiteY328" fmla="*/ 9601 h 10000"/>
                  <a:gd name="connsiteX329" fmla="*/ 2456 w 10000"/>
                  <a:gd name="connsiteY329" fmla="*/ 9186 h 10000"/>
                  <a:gd name="connsiteX330" fmla="*/ 2418 w 10000"/>
                  <a:gd name="connsiteY330" fmla="*/ 9232 h 10000"/>
                  <a:gd name="connsiteX331" fmla="*/ 2406 w 10000"/>
                  <a:gd name="connsiteY331" fmla="*/ 9124 h 10000"/>
                  <a:gd name="connsiteX332" fmla="*/ 2468 w 10000"/>
                  <a:gd name="connsiteY332" fmla="*/ 9155 h 10000"/>
                  <a:gd name="connsiteX333" fmla="*/ 2487 w 10000"/>
                  <a:gd name="connsiteY333" fmla="*/ 9309 h 10000"/>
                  <a:gd name="connsiteX334" fmla="*/ 2476 w 10000"/>
                  <a:gd name="connsiteY334" fmla="*/ 9524 h 10000"/>
                  <a:gd name="connsiteX335" fmla="*/ 3629 w 10000"/>
                  <a:gd name="connsiteY335" fmla="*/ 9894 h 10000"/>
                  <a:gd name="connsiteX336" fmla="*/ 5270 w 10000"/>
                  <a:gd name="connsiteY336" fmla="*/ 9954 h 10000"/>
                  <a:gd name="connsiteX337" fmla="*/ 5471 w 10000"/>
                  <a:gd name="connsiteY337" fmla="*/ 9969 h 10000"/>
                  <a:gd name="connsiteX338" fmla="*/ 5662 w 10000"/>
                  <a:gd name="connsiteY338" fmla="*/ 9985 h 10000"/>
                  <a:gd name="connsiteX339" fmla="*/ 5662 w 10000"/>
                  <a:gd name="connsiteY339" fmla="*/ 9985 h 10000"/>
                  <a:gd name="connsiteX340" fmla="*/ 5662 w 10000"/>
                  <a:gd name="connsiteY340" fmla="*/ 998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</a:cxnLst>
                <a:rect l="l" t="t" r="r" b="b"/>
                <a:pathLst>
                  <a:path w="10000" h="10000">
                    <a:moveTo>
                      <a:pt x="5662" y="9985"/>
                    </a:moveTo>
                    <a:lnTo>
                      <a:pt x="6333" y="10000"/>
                    </a:lnTo>
                    <a:lnTo>
                      <a:pt x="6899" y="10000"/>
                    </a:lnTo>
                    <a:lnTo>
                      <a:pt x="6969" y="10000"/>
                    </a:lnTo>
                    <a:cubicBezTo>
                      <a:pt x="6972" y="9913"/>
                      <a:pt x="6974" y="9826"/>
                      <a:pt x="6977" y="9739"/>
                    </a:cubicBezTo>
                    <a:cubicBezTo>
                      <a:pt x="6984" y="9503"/>
                      <a:pt x="6990" y="9268"/>
                      <a:pt x="6997" y="9032"/>
                    </a:cubicBezTo>
                    <a:cubicBezTo>
                      <a:pt x="6998" y="8996"/>
                      <a:pt x="6999" y="8961"/>
                      <a:pt x="7000" y="8925"/>
                    </a:cubicBezTo>
                    <a:lnTo>
                      <a:pt x="6997" y="8817"/>
                    </a:lnTo>
                    <a:lnTo>
                      <a:pt x="6997" y="8725"/>
                    </a:lnTo>
                    <a:cubicBezTo>
                      <a:pt x="7018" y="8648"/>
                      <a:pt x="7038" y="8572"/>
                      <a:pt x="7059" y="8495"/>
                    </a:cubicBezTo>
                    <a:cubicBezTo>
                      <a:pt x="7065" y="8469"/>
                      <a:pt x="7072" y="8444"/>
                      <a:pt x="7078" y="8418"/>
                    </a:cubicBezTo>
                    <a:cubicBezTo>
                      <a:pt x="7087" y="8438"/>
                      <a:pt x="7096" y="8459"/>
                      <a:pt x="7105" y="8479"/>
                    </a:cubicBezTo>
                    <a:cubicBezTo>
                      <a:pt x="7109" y="8498"/>
                      <a:pt x="7113" y="8518"/>
                      <a:pt x="7117" y="8537"/>
                    </a:cubicBezTo>
                    <a:cubicBezTo>
                      <a:pt x="7140" y="8543"/>
                      <a:pt x="7166" y="8477"/>
                      <a:pt x="7189" y="8483"/>
                    </a:cubicBezTo>
                    <a:cubicBezTo>
                      <a:pt x="7203" y="8468"/>
                      <a:pt x="7215" y="8525"/>
                      <a:pt x="7229" y="8510"/>
                    </a:cubicBezTo>
                    <a:cubicBezTo>
                      <a:pt x="7249" y="8469"/>
                      <a:pt x="7268" y="8428"/>
                      <a:pt x="7288" y="8387"/>
                    </a:cubicBezTo>
                    <a:cubicBezTo>
                      <a:pt x="7294" y="8341"/>
                      <a:pt x="7301" y="8295"/>
                      <a:pt x="7307" y="8249"/>
                    </a:cubicBezTo>
                    <a:cubicBezTo>
                      <a:pt x="7304" y="8218"/>
                      <a:pt x="7302" y="8188"/>
                      <a:pt x="7299" y="8157"/>
                    </a:cubicBezTo>
                    <a:cubicBezTo>
                      <a:pt x="7300" y="8126"/>
                      <a:pt x="7302" y="8096"/>
                      <a:pt x="7303" y="8065"/>
                    </a:cubicBezTo>
                    <a:cubicBezTo>
                      <a:pt x="7302" y="8029"/>
                      <a:pt x="7300" y="7993"/>
                      <a:pt x="7299" y="7957"/>
                    </a:cubicBezTo>
                    <a:cubicBezTo>
                      <a:pt x="7306" y="7926"/>
                      <a:pt x="7312" y="7896"/>
                      <a:pt x="7319" y="7865"/>
                    </a:cubicBezTo>
                    <a:cubicBezTo>
                      <a:pt x="7321" y="7829"/>
                      <a:pt x="7324" y="7793"/>
                      <a:pt x="7326" y="7757"/>
                    </a:cubicBezTo>
                    <a:cubicBezTo>
                      <a:pt x="7324" y="7716"/>
                      <a:pt x="7321" y="7675"/>
                      <a:pt x="7319" y="7634"/>
                    </a:cubicBezTo>
                    <a:cubicBezTo>
                      <a:pt x="7327" y="7573"/>
                      <a:pt x="7334" y="7511"/>
                      <a:pt x="7342" y="7450"/>
                    </a:cubicBezTo>
                    <a:cubicBezTo>
                      <a:pt x="7350" y="7430"/>
                      <a:pt x="7357" y="7409"/>
                      <a:pt x="7365" y="7389"/>
                    </a:cubicBezTo>
                    <a:lnTo>
                      <a:pt x="7392" y="7281"/>
                    </a:lnTo>
                    <a:cubicBezTo>
                      <a:pt x="7405" y="7255"/>
                      <a:pt x="7418" y="7230"/>
                      <a:pt x="7431" y="7204"/>
                    </a:cubicBezTo>
                    <a:cubicBezTo>
                      <a:pt x="7438" y="7178"/>
                      <a:pt x="7444" y="7153"/>
                      <a:pt x="7451" y="7127"/>
                    </a:cubicBezTo>
                    <a:cubicBezTo>
                      <a:pt x="7456" y="7091"/>
                      <a:pt x="7461" y="7056"/>
                      <a:pt x="7466" y="7020"/>
                    </a:cubicBezTo>
                    <a:cubicBezTo>
                      <a:pt x="7474" y="7000"/>
                      <a:pt x="7481" y="6979"/>
                      <a:pt x="7489" y="6959"/>
                    </a:cubicBezTo>
                    <a:cubicBezTo>
                      <a:pt x="7496" y="6964"/>
                      <a:pt x="7502" y="6969"/>
                      <a:pt x="7509" y="6974"/>
                    </a:cubicBezTo>
                    <a:cubicBezTo>
                      <a:pt x="7518" y="6959"/>
                      <a:pt x="7527" y="6943"/>
                      <a:pt x="7536" y="6928"/>
                    </a:cubicBezTo>
                    <a:cubicBezTo>
                      <a:pt x="7546" y="6892"/>
                      <a:pt x="7557" y="6856"/>
                      <a:pt x="7567" y="6820"/>
                    </a:cubicBezTo>
                    <a:cubicBezTo>
                      <a:pt x="7579" y="6794"/>
                      <a:pt x="7590" y="6769"/>
                      <a:pt x="7602" y="6743"/>
                    </a:cubicBezTo>
                    <a:lnTo>
                      <a:pt x="7629" y="6713"/>
                    </a:lnTo>
                    <a:lnTo>
                      <a:pt x="7672" y="6667"/>
                    </a:lnTo>
                    <a:lnTo>
                      <a:pt x="7753" y="6697"/>
                    </a:lnTo>
                    <a:cubicBezTo>
                      <a:pt x="7762" y="6677"/>
                      <a:pt x="7771" y="6656"/>
                      <a:pt x="7780" y="6636"/>
                    </a:cubicBezTo>
                    <a:cubicBezTo>
                      <a:pt x="7792" y="6662"/>
                      <a:pt x="7803" y="6687"/>
                      <a:pt x="7815" y="6713"/>
                    </a:cubicBezTo>
                    <a:lnTo>
                      <a:pt x="7866" y="6713"/>
                    </a:lnTo>
                    <a:lnTo>
                      <a:pt x="7897" y="6682"/>
                    </a:lnTo>
                    <a:lnTo>
                      <a:pt x="7924" y="6667"/>
                    </a:lnTo>
                    <a:cubicBezTo>
                      <a:pt x="7929" y="6641"/>
                      <a:pt x="7934" y="6616"/>
                      <a:pt x="7939" y="6590"/>
                    </a:cubicBezTo>
                    <a:cubicBezTo>
                      <a:pt x="7944" y="6564"/>
                      <a:pt x="7950" y="6539"/>
                      <a:pt x="7955" y="6513"/>
                    </a:cubicBezTo>
                    <a:cubicBezTo>
                      <a:pt x="7968" y="6477"/>
                      <a:pt x="7981" y="6442"/>
                      <a:pt x="7994" y="6406"/>
                    </a:cubicBezTo>
                    <a:cubicBezTo>
                      <a:pt x="8008" y="6390"/>
                      <a:pt x="8022" y="6375"/>
                      <a:pt x="8036" y="6359"/>
                    </a:cubicBezTo>
                    <a:cubicBezTo>
                      <a:pt x="8043" y="6334"/>
                      <a:pt x="8049" y="6308"/>
                      <a:pt x="8056" y="6283"/>
                    </a:cubicBezTo>
                    <a:cubicBezTo>
                      <a:pt x="8061" y="6268"/>
                      <a:pt x="8066" y="6252"/>
                      <a:pt x="8071" y="6237"/>
                    </a:cubicBezTo>
                    <a:cubicBezTo>
                      <a:pt x="8076" y="6201"/>
                      <a:pt x="8082" y="6165"/>
                      <a:pt x="8087" y="6129"/>
                    </a:cubicBezTo>
                    <a:cubicBezTo>
                      <a:pt x="8099" y="6134"/>
                      <a:pt x="8110" y="6139"/>
                      <a:pt x="8122" y="6144"/>
                    </a:cubicBezTo>
                    <a:lnTo>
                      <a:pt x="8149" y="6129"/>
                    </a:lnTo>
                    <a:cubicBezTo>
                      <a:pt x="8152" y="6098"/>
                      <a:pt x="8154" y="6068"/>
                      <a:pt x="8157" y="6037"/>
                    </a:cubicBezTo>
                    <a:cubicBezTo>
                      <a:pt x="8165" y="6022"/>
                      <a:pt x="8172" y="6006"/>
                      <a:pt x="8180" y="5991"/>
                    </a:cubicBezTo>
                    <a:lnTo>
                      <a:pt x="8192" y="5853"/>
                    </a:lnTo>
                    <a:cubicBezTo>
                      <a:pt x="8193" y="5822"/>
                      <a:pt x="8195" y="5791"/>
                      <a:pt x="8196" y="5760"/>
                    </a:cubicBezTo>
                    <a:cubicBezTo>
                      <a:pt x="8204" y="5755"/>
                      <a:pt x="8211" y="5750"/>
                      <a:pt x="8219" y="5745"/>
                    </a:cubicBezTo>
                    <a:lnTo>
                      <a:pt x="8250" y="5776"/>
                    </a:lnTo>
                    <a:cubicBezTo>
                      <a:pt x="8258" y="5761"/>
                      <a:pt x="8265" y="5745"/>
                      <a:pt x="8273" y="5730"/>
                    </a:cubicBezTo>
                    <a:cubicBezTo>
                      <a:pt x="8278" y="5694"/>
                      <a:pt x="8284" y="5658"/>
                      <a:pt x="8289" y="5622"/>
                    </a:cubicBezTo>
                    <a:cubicBezTo>
                      <a:pt x="8291" y="5596"/>
                      <a:pt x="8294" y="5571"/>
                      <a:pt x="8296" y="5545"/>
                    </a:cubicBezTo>
                    <a:cubicBezTo>
                      <a:pt x="8308" y="5535"/>
                      <a:pt x="8319" y="5525"/>
                      <a:pt x="8331" y="5515"/>
                    </a:cubicBezTo>
                    <a:lnTo>
                      <a:pt x="8362" y="5515"/>
                    </a:lnTo>
                    <a:cubicBezTo>
                      <a:pt x="8366" y="5489"/>
                      <a:pt x="8370" y="5464"/>
                      <a:pt x="8374" y="5438"/>
                    </a:cubicBezTo>
                    <a:lnTo>
                      <a:pt x="8417" y="5392"/>
                    </a:lnTo>
                    <a:lnTo>
                      <a:pt x="8494" y="5469"/>
                    </a:lnTo>
                    <a:cubicBezTo>
                      <a:pt x="8503" y="5443"/>
                      <a:pt x="8513" y="5418"/>
                      <a:pt x="8522" y="5392"/>
                    </a:cubicBezTo>
                    <a:cubicBezTo>
                      <a:pt x="8524" y="5366"/>
                      <a:pt x="8527" y="5341"/>
                      <a:pt x="8529" y="5315"/>
                    </a:cubicBezTo>
                    <a:lnTo>
                      <a:pt x="8541" y="5207"/>
                    </a:lnTo>
                    <a:cubicBezTo>
                      <a:pt x="8549" y="5182"/>
                      <a:pt x="8556" y="5156"/>
                      <a:pt x="8564" y="5131"/>
                    </a:cubicBezTo>
                    <a:cubicBezTo>
                      <a:pt x="8568" y="5069"/>
                      <a:pt x="8572" y="5008"/>
                      <a:pt x="8576" y="4946"/>
                    </a:cubicBezTo>
                    <a:lnTo>
                      <a:pt x="8591" y="4916"/>
                    </a:lnTo>
                    <a:cubicBezTo>
                      <a:pt x="8592" y="4885"/>
                      <a:pt x="8594" y="4854"/>
                      <a:pt x="8595" y="4823"/>
                    </a:cubicBezTo>
                    <a:cubicBezTo>
                      <a:pt x="8589" y="4777"/>
                      <a:pt x="8582" y="4731"/>
                      <a:pt x="8576" y="4685"/>
                    </a:cubicBezTo>
                    <a:lnTo>
                      <a:pt x="8576" y="4608"/>
                    </a:lnTo>
                    <a:cubicBezTo>
                      <a:pt x="8584" y="4572"/>
                      <a:pt x="8591" y="4537"/>
                      <a:pt x="8599" y="4501"/>
                    </a:cubicBezTo>
                    <a:cubicBezTo>
                      <a:pt x="8607" y="4486"/>
                      <a:pt x="8614" y="4470"/>
                      <a:pt x="8622" y="4455"/>
                    </a:cubicBezTo>
                    <a:cubicBezTo>
                      <a:pt x="8634" y="4475"/>
                      <a:pt x="8645" y="4496"/>
                      <a:pt x="8657" y="4516"/>
                    </a:cubicBezTo>
                    <a:cubicBezTo>
                      <a:pt x="8666" y="4547"/>
                      <a:pt x="8676" y="4577"/>
                      <a:pt x="8685" y="4608"/>
                    </a:cubicBezTo>
                    <a:cubicBezTo>
                      <a:pt x="8693" y="4588"/>
                      <a:pt x="8700" y="4567"/>
                      <a:pt x="8708" y="4547"/>
                    </a:cubicBezTo>
                    <a:cubicBezTo>
                      <a:pt x="8711" y="4521"/>
                      <a:pt x="8713" y="4496"/>
                      <a:pt x="8716" y="4470"/>
                    </a:cubicBezTo>
                    <a:cubicBezTo>
                      <a:pt x="8721" y="4398"/>
                      <a:pt x="8726" y="4327"/>
                      <a:pt x="8731" y="4255"/>
                    </a:cubicBezTo>
                    <a:cubicBezTo>
                      <a:pt x="8743" y="4204"/>
                      <a:pt x="8754" y="4152"/>
                      <a:pt x="8766" y="4101"/>
                    </a:cubicBezTo>
                    <a:lnTo>
                      <a:pt x="8871" y="3810"/>
                    </a:lnTo>
                    <a:cubicBezTo>
                      <a:pt x="8880" y="3800"/>
                      <a:pt x="8889" y="3789"/>
                      <a:pt x="8898" y="3779"/>
                    </a:cubicBezTo>
                    <a:cubicBezTo>
                      <a:pt x="8915" y="3820"/>
                      <a:pt x="8931" y="3861"/>
                      <a:pt x="8948" y="3902"/>
                    </a:cubicBezTo>
                    <a:cubicBezTo>
                      <a:pt x="8947" y="3938"/>
                      <a:pt x="8946" y="3973"/>
                      <a:pt x="8945" y="4009"/>
                    </a:cubicBezTo>
                    <a:lnTo>
                      <a:pt x="8933" y="4117"/>
                    </a:lnTo>
                    <a:lnTo>
                      <a:pt x="8933" y="4270"/>
                    </a:lnTo>
                    <a:cubicBezTo>
                      <a:pt x="8945" y="4306"/>
                      <a:pt x="8956" y="4342"/>
                      <a:pt x="8968" y="4378"/>
                    </a:cubicBezTo>
                    <a:cubicBezTo>
                      <a:pt x="8982" y="4363"/>
                      <a:pt x="8996" y="4347"/>
                      <a:pt x="9010" y="4332"/>
                    </a:cubicBezTo>
                    <a:cubicBezTo>
                      <a:pt x="9032" y="4276"/>
                      <a:pt x="9054" y="4219"/>
                      <a:pt x="9076" y="4163"/>
                    </a:cubicBezTo>
                    <a:cubicBezTo>
                      <a:pt x="9085" y="4127"/>
                      <a:pt x="9095" y="4091"/>
                      <a:pt x="9104" y="4055"/>
                    </a:cubicBezTo>
                    <a:cubicBezTo>
                      <a:pt x="9127" y="3901"/>
                      <a:pt x="9150" y="3748"/>
                      <a:pt x="9173" y="3594"/>
                    </a:cubicBezTo>
                    <a:cubicBezTo>
                      <a:pt x="9180" y="3569"/>
                      <a:pt x="9186" y="3543"/>
                      <a:pt x="9193" y="3518"/>
                    </a:cubicBezTo>
                    <a:cubicBezTo>
                      <a:pt x="9205" y="3492"/>
                      <a:pt x="9216" y="3467"/>
                      <a:pt x="9228" y="3441"/>
                    </a:cubicBezTo>
                    <a:cubicBezTo>
                      <a:pt x="9243" y="3420"/>
                      <a:pt x="9259" y="3400"/>
                      <a:pt x="9274" y="3379"/>
                    </a:cubicBezTo>
                    <a:lnTo>
                      <a:pt x="9298" y="3379"/>
                    </a:lnTo>
                    <a:cubicBezTo>
                      <a:pt x="9307" y="3364"/>
                      <a:pt x="9316" y="3348"/>
                      <a:pt x="9325" y="3333"/>
                    </a:cubicBezTo>
                    <a:cubicBezTo>
                      <a:pt x="9339" y="3302"/>
                      <a:pt x="9353" y="3272"/>
                      <a:pt x="9367" y="3241"/>
                    </a:cubicBezTo>
                    <a:cubicBezTo>
                      <a:pt x="9372" y="3221"/>
                      <a:pt x="9378" y="3200"/>
                      <a:pt x="9383" y="3180"/>
                    </a:cubicBezTo>
                    <a:cubicBezTo>
                      <a:pt x="9392" y="3195"/>
                      <a:pt x="9401" y="3211"/>
                      <a:pt x="9410" y="3226"/>
                    </a:cubicBezTo>
                    <a:lnTo>
                      <a:pt x="9441" y="3257"/>
                    </a:lnTo>
                    <a:cubicBezTo>
                      <a:pt x="9449" y="3267"/>
                      <a:pt x="9456" y="3277"/>
                      <a:pt x="9464" y="3287"/>
                    </a:cubicBezTo>
                    <a:cubicBezTo>
                      <a:pt x="9469" y="3354"/>
                      <a:pt x="9475" y="3420"/>
                      <a:pt x="9480" y="3487"/>
                    </a:cubicBezTo>
                    <a:lnTo>
                      <a:pt x="9507" y="3472"/>
                    </a:lnTo>
                    <a:cubicBezTo>
                      <a:pt x="9516" y="3462"/>
                      <a:pt x="9525" y="3451"/>
                      <a:pt x="9534" y="3441"/>
                    </a:cubicBezTo>
                    <a:lnTo>
                      <a:pt x="9558" y="3441"/>
                    </a:lnTo>
                    <a:cubicBezTo>
                      <a:pt x="9566" y="3420"/>
                      <a:pt x="9573" y="3400"/>
                      <a:pt x="9581" y="3379"/>
                    </a:cubicBezTo>
                    <a:cubicBezTo>
                      <a:pt x="9586" y="3359"/>
                      <a:pt x="9591" y="3338"/>
                      <a:pt x="9596" y="3318"/>
                    </a:cubicBezTo>
                    <a:cubicBezTo>
                      <a:pt x="9604" y="3267"/>
                      <a:pt x="9612" y="3215"/>
                      <a:pt x="9620" y="3164"/>
                    </a:cubicBezTo>
                    <a:cubicBezTo>
                      <a:pt x="9628" y="3082"/>
                      <a:pt x="9635" y="3001"/>
                      <a:pt x="9643" y="2919"/>
                    </a:cubicBezTo>
                    <a:cubicBezTo>
                      <a:pt x="9662" y="2796"/>
                      <a:pt x="9682" y="2673"/>
                      <a:pt x="9701" y="2550"/>
                    </a:cubicBezTo>
                    <a:lnTo>
                      <a:pt x="9752" y="2289"/>
                    </a:lnTo>
                    <a:cubicBezTo>
                      <a:pt x="9762" y="2233"/>
                      <a:pt x="9773" y="2176"/>
                      <a:pt x="9783" y="2120"/>
                    </a:cubicBezTo>
                    <a:cubicBezTo>
                      <a:pt x="9798" y="2079"/>
                      <a:pt x="9814" y="2038"/>
                      <a:pt x="9829" y="1997"/>
                    </a:cubicBezTo>
                    <a:cubicBezTo>
                      <a:pt x="9834" y="2002"/>
                      <a:pt x="9840" y="2007"/>
                      <a:pt x="9845" y="2012"/>
                    </a:cubicBezTo>
                    <a:lnTo>
                      <a:pt x="9899" y="2120"/>
                    </a:lnTo>
                    <a:cubicBezTo>
                      <a:pt x="9909" y="2115"/>
                      <a:pt x="9920" y="2109"/>
                      <a:pt x="9930" y="2104"/>
                    </a:cubicBezTo>
                    <a:cubicBezTo>
                      <a:pt x="9927" y="2038"/>
                      <a:pt x="9925" y="1971"/>
                      <a:pt x="9922" y="1905"/>
                    </a:cubicBezTo>
                    <a:cubicBezTo>
                      <a:pt x="9921" y="1879"/>
                      <a:pt x="9920" y="1854"/>
                      <a:pt x="9919" y="1828"/>
                    </a:cubicBezTo>
                    <a:cubicBezTo>
                      <a:pt x="9927" y="1767"/>
                      <a:pt x="9934" y="1705"/>
                      <a:pt x="9942" y="1644"/>
                    </a:cubicBezTo>
                    <a:cubicBezTo>
                      <a:pt x="9947" y="1557"/>
                      <a:pt x="9952" y="1469"/>
                      <a:pt x="9957" y="1382"/>
                    </a:cubicBezTo>
                    <a:cubicBezTo>
                      <a:pt x="9958" y="1213"/>
                      <a:pt x="9960" y="1045"/>
                      <a:pt x="9961" y="876"/>
                    </a:cubicBezTo>
                    <a:cubicBezTo>
                      <a:pt x="9962" y="845"/>
                      <a:pt x="9964" y="814"/>
                      <a:pt x="9965" y="783"/>
                    </a:cubicBezTo>
                    <a:cubicBezTo>
                      <a:pt x="9968" y="747"/>
                      <a:pt x="9970" y="712"/>
                      <a:pt x="9973" y="676"/>
                    </a:cubicBezTo>
                    <a:cubicBezTo>
                      <a:pt x="9982" y="645"/>
                      <a:pt x="9991" y="615"/>
                      <a:pt x="10000" y="584"/>
                    </a:cubicBezTo>
                    <a:lnTo>
                      <a:pt x="9845" y="553"/>
                    </a:lnTo>
                    <a:lnTo>
                      <a:pt x="9697" y="553"/>
                    </a:lnTo>
                    <a:cubicBezTo>
                      <a:pt x="9691" y="589"/>
                      <a:pt x="9684" y="625"/>
                      <a:pt x="9678" y="661"/>
                    </a:cubicBezTo>
                    <a:lnTo>
                      <a:pt x="9542" y="707"/>
                    </a:lnTo>
                    <a:lnTo>
                      <a:pt x="8863" y="753"/>
                    </a:lnTo>
                    <a:lnTo>
                      <a:pt x="8510" y="783"/>
                    </a:lnTo>
                    <a:lnTo>
                      <a:pt x="8254" y="799"/>
                    </a:lnTo>
                    <a:cubicBezTo>
                      <a:pt x="8224" y="794"/>
                      <a:pt x="8195" y="788"/>
                      <a:pt x="8165" y="783"/>
                    </a:cubicBezTo>
                    <a:cubicBezTo>
                      <a:pt x="8154" y="773"/>
                      <a:pt x="8144" y="763"/>
                      <a:pt x="8133" y="753"/>
                    </a:cubicBezTo>
                    <a:cubicBezTo>
                      <a:pt x="8123" y="758"/>
                      <a:pt x="8112" y="763"/>
                      <a:pt x="8102" y="768"/>
                    </a:cubicBezTo>
                    <a:lnTo>
                      <a:pt x="7858" y="783"/>
                    </a:lnTo>
                    <a:lnTo>
                      <a:pt x="7699" y="783"/>
                    </a:lnTo>
                    <a:cubicBezTo>
                      <a:pt x="7692" y="814"/>
                      <a:pt x="7686" y="845"/>
                      <a:pt x="7679" y="876"/>
                    </a:cubicBezTo>
                    <a:lnTo>
                      <a:pt x="7652" y="876"/>
                    </a:lnTo>
                    <a:lnTo>
                      <a:pt x="7101" y="814"/>
                    </a:lnTo>
                    <a:cubicBezTo>
                      <a:pt x="7095" y="824"/>
                      <a:pt x="7088" y="835"/>
                      <a:pt x="7082" y="845"/>
                    </a:cubicBezTo>
                    <a:cubicBezTo>
                      <a:pt x="7069" y="840"/>
                      <a:pt x="7056" y="834"/>
                      <a:pt x="7043" y="829"/>
                    </a:cubicBezTo>
                    <a:lnTo>
                      <a:pt x="6993" y="814"/>
                    </a:lnTo>
                    <a:lnTo>
                      <a:pt x="6911" y="814"/>
                    </a:lnTo>
                    <a:lnTo>
                      <a:pt x="6868" y="814"/>
                    </a:lnTo>
                    <a:lnTo>
                      <a:pt x="6465" y="783"/>
                    </a:lnTo>
                    <a:lnTo>
                      <a:pt x="6240" y="707"/>
                    </a:lnTo>
                    <a:lnTo>
                      <a:pt x="5759" y="645"/>
                    </a:lnTo>
                    <a:lnTo>
                      <a:pt x="5305" y="568"/>
                    </a:lnTo>
                    <a:lnTo>
                      <a:pt x="5157" y="568"/>
                    </a:lnTo>
                    <a:lnTo>
                      <a:pt x="4660" y="384"/>
                    </a:lnTo>
                    <a:lnTo>
                      <a:pt x="4486" y="369"/>
                    </a:lnTo>
                    <a:lnTo>
                      <a:pt x="4393" y="369"/>
                    </a:lnTo>
                    <a:lnTo>
                      <a:pt x="3846" y="369"/>
                    </a:lnTo>
                    <a:cubicBezTo>
                      <a:pt x="3833" y="364"/>
                      <a:pt x="3820" y="358"/>
                      <a:pt x="3807" y="353"/>
                    </a:cubicBezTo>
                    <a:lnTo>
                      <a:pt x="3729" y="353"/>
                    </a:lnTo>
                    <a:cubicBezTo>
                      <a:pt x="3721" y="348"/>
                      <a:pt x="3714" y="343"/>
                      <a:pt x="3706" y="338"/>
                    </a:cubicBezTo>
                    <a:lnTo>
                      <a:pt x="3481" y="292"/>
                    </a:lnTo>
                    <a:lnTo>
                      <a:pt x="2949" y="292"/>
                    </a:lnTo>
                    <a:lnTo>
                      <a:pt x="2949" y="108"/>
                    </a:lnTo>
                    <a:lnTo>
                      <a:pt x="2716" y="0"/>
                    </a:lnTo>
                    <a:cubicBezTo>
                      <a:pt x="2711" y="15"/>
                      <a:pt x="2706" y="31"/>
                      <a:pt x="2701" y="46"/>
                    </a:cubicBezTo>
                    <a:cubicBezTo>
                      <a:pt x="2709" y="179"/>
                      <a:pt x="2716" y="312"/>
                      <a:pt x="2724" y="445"/>
                    </a:cubicBezTo>
                    <a:cubicBezTo>
                      <a:pt x="2727" y="522"/>
                      <a:pt x="2729" y="599"/>
                      <a:pt x="2732" y="676"/>
                    </a:cubicBezTo>
                    <a:cubicBezTo>
                      <a:pt x="2731" y="763"/>
                      <a:pt x="2729" y="850"/>
                      <a:pt x="2728" y="937"/>
                    </a:cubicBezTo>
                    <a:cubicBezTo>
                      <a:pt x="2724" y="1034"/>
                      <a:pt x="2720" y="1132"/>
                      <a:pt x="2716" y="1229"/>
                    </a:cubicBezTo>
                    <a:lnTo>
                      <a:pt x="2716" y="1459"/>
                    </a:lnTo>
                    <a:cubicBezTo>
                      <a:pt x="2725" y="1490"/>
                      <a:pt x="2735" y="1520"/>
                      <a:pt x="2744" y="1551"/>
                    </a:cubicBezTo>
                    <a:cubicBezTo>
                      <a:pt x="2763" y="1669"/>
                      <a:pt x="2783" y="1787"/>
                      <a:pt x="2802" y="1905"/>
                    </a:cubicBezTo>
                    <a:cubicBezTo>
                      <a:pt x="2811" y="2069"/>
                      <a:pt x="2820" y="2232"/>
                      <a:pt x="2829" y="2396"/>
                    </a:cubicBezTo>
                    <a:cubicBezTo>
                      <a:pt x="2833" y="2499"/>
                      <a:pt x="2837" y="2601"/>
                      <a:pt x="2841" y="2704"/>
                    </a:cubicBezTo>
                    <a:cubicBezTo>
                      <a:pt x="2846" y="2806"/>
                      <a:pt x="2851" y="2909"/>
                      <a:pt x="2856" y="3011"/>
                    </a:cubicBezTo>
                    <a:cubicBezTo>
                      <a:pt x="2855" y="3083"/>
                      <a:pt x="2853" y="3154"/>
                      <a:pt x="2852" y="3226"/>
                    </a:cubicBezTo>
                    <a:cubicBezTo>
                      <a:pt x="2824" y="3364"/>
                      <a:pt x="2795" y="3503"/>
                      <a:pt x="2767" y="3641"/>
                    </a:cubicBezTo>
                    <a:cubicBezTo>
                      <a:pt x="2759" y="3666"/>
                      <a:pt x="2752" y="3692"/>
                      <a:pt x="2744" y="3717"/>
                    </a:cubicBezTo>
                    <a:cubicBezTo>
                      <a:pt x="2730" y="3707"/>
                      <a:pt x="2715" y="3697"/>
                      <a:pt x="2701" y="3687"/>
                    </a:cubicBezTo>
                    <a:cubicBezTo>
                      <a:pt x="2715" y="3656"/>
                      <a:pt x="2730" y="3625"/>
                      <a:pt x="2744" y="3594"/>
                    </a:cubicBezTo>
                    <a:cubicBezTo>
                      <a:pt x="2770" y="3497"/>
                      <a:pt x="2795" y="3400"/>
                      <a:pt x="2821" y="3303"/>
                    </a:cubicBezTo>
                    <a:cubicBezTo>
                      <a:pt x="2828" y="3236"/>
                      <a:pt x="2834" y="3170"/>
                      <a:pt x="2841" y="3103"/>
                    </a:cubicBezTo>
                    <a:cubicBezTo>
                      <a:pt x="2834" y="3067"/>
                      <a:pt x="2828" y="3031"/>
                      <a:pt x="2821" y="2995"/>
                    </a:cubicBezTo>
                    <a:lnTo>
                      <a:pt x="2821" y="2811"/>
                    </a:lnTo>
                    <a:cubicBezTo>
                      <a:pt x="2817" y="2647"/>
                      <a:pt x="2813" y="2484"/>
                      <a:pt x="2809" y="2320"/>
                    </a:cubicBezTo>
                    <a:cubicBezTo>
                      <a:pt x="2795" y="2171"/>
                      <a:pt x="2781" y="2023"/>
                      <a:pt x="2767" y="1874"/>
                    </a:cubicBezTo>
                    <a:cubicBezTo>
                      <a:pt x="2753" y="1802"/>
                      <a:pt x="2738" y="1731"/>
                      <a:pt x="2724" y="1659"/>
                    </a:cubicBezTo>
                    <a:cubicBezTo>
                      <a:pt x="2718" y="1623"/>
                      <a:pt x="2711" y="1587"/>
                      <a:pt x="2705" y="1551"/>
                    </a:cubicBezTo>
                    <a:cubicBezTo>
                      <a:pt x="2691" y="1664"/>
                      <a:pt x="2676" y="1776"/>
                      <a:pt x="2662" y="1889"/>
                    </a:cubicBezTo>
                    <a:cubicBezTo>
                      <a:pt x="2665" y="1961"/>
                      <a:pt x="2667" y="2032"/>
                      <a:pt x="2670" y="2104"/>
                    </a:cubicBezTo>
                    <a:cubicBezTo>
                      <a:pt x="2669" y="2201"/>
                      <a:pt x="2667" y="2299"/>
                      <a:pt x="2666" y="2396"/>
                    </a:cubicBezTo>
                    <a:cubicBezTo>
                      <a:pt x="2657" y="2381"/>
                      <a:pt x="2648" y="2365"/>
                      <a:pt x="2639" y="2350"/>
                    </a:cubicBezTo>
                    <a:cubicBezTo>
                      <a:pt x="2643" y="2253"/>
                      <a:pt x="2646" y="2155"/>
                      <a:pt x="2650" y="2058"/>
                    </a:cubicBezTo>
                    <a:cubicBezTo>
                      <a:pt x="2642" y="2017"/>
                      <a:pt x="2635" y="1976"/>
                      <a:pt x="2627" y="1935"/>
                    </a:cubicBezTo>
                    <a:cubicBezTo>
                      <a:pt x="2626" y="1904"/>
                      <a:pt x="2624" y="1874"/>
                      <a:pt x="2623" y="1843"/>
                    </a:cubicBezTo>
                    <a:lnTo>
                      <a:pt x="2650" y="1720"/>
                    </a:lnTo>
                    <a:cubicBezTo>
                      <a:pt x="2658" y="1664"/>
                      <a:pt x="2666" y="1607"/>
                      <a:pt x="2674" y="1551"/>
                    </a:cubicBezTo>
                    <a:cubicBezTo>
                      <a:pt x="2678" y="1433"/>
                      <a:pt x="2681" y="1316"/>
                      <a:pt x="2685" y="1198"/>
                    </a:cubicBezTo>
                    <a:cubicBezTo>
                      <a:pt x="2693" y="1137"/>
                      <a:pt x="2701" y="1075"/>
                      <a:pt x="2709" y="1014"/>
                    </a:cubicBezTo>
                    <a:lnTo>
                      <a:pt x="2530" y="998"/>
                    </a:lnTo>
                    <a:lnTo>
                      <a:pt x="2099" y="906"/>
                    </a:lnTo>
                    <a:lnTo>
                      <a:pt x="1250" y="707"/>
                    </a:lnTo>
                    <a:lnTo>
                      <a:pt x="1168" y="722"/>
                    </a:lnTo>
                    <a:cubicBezTo>
                      <a:pt x="1149" y="799"/>
                      <a:pt x="1129" y="875"/>
                      <a:pt x="1110" y="952"/>
                    </a:cubicBezTo>
                    <a:cubicBezTo>
                      <a:pt x="1103" y="967"/>
                      <a:pt x="1097" y="983"/>
                      <a:pt x="1090" y="998"/>
                    </a:cubicBezTo>
                    <a:cubicBezTo>
                      <a:pt x="1084" y="967"/>
                      <a:pt x="1077" y="937"/>
                      <a:pt x="1071" y="906"/>
                    </a:cubicBezTo>
                    <a:cubicBezTo>
                      <a:pt x="1076" y="845"/>
                      <a:pt x="1082" y="783"/>
                      <a:pt x="1087" y="722"/>
                    </a:cubicBezTo>
                    <a:lnTo>
                      <a:pt x="1021" y="707"/>
                    </a:lnTo>
                    <a:cubicBezTo>
                      <a:pt x="1026" y="743"/>
                      <a:pt x="1031" y="778"/>
                      <a:pt x="1036" y="814"/>
                    </a:cubicBezTo>
                    <a:lnTo>
                      <a:pt x="1036" y="937"/>
                    </a:lnTo>
                    <a:cubicBezTo>
                      <a:pt x="1024" y="973"/>
                      <a:pt x="1013" y="1009"/>
                      <a:pt x="1001" y="1045"/>
                    </a:cubicBezTo>
                    <a:cubicBezTo>
                      <a:pt x="1010" y="1122"/>
                      <a:pt x="1019" y="1198"/>
                      <a:pt x="1028" y="1275"/>
                    </a:cubicBezTo>
                    <a:cubicBezTo>
                      <a:pt x="1032" y="1342"/>
                      <a:pt x="1036" y="1408"/>
                      <a:pt x="1040" y="1475"/>
                    </a:cubicBezTo>
                    <a:cubicBezTo>
                      <a:pt x="1039" y="1506"/>
                      <a:pt x="1037" y="1536"/>
                      <a:pt x="1036" y="1567"/>
                    </a:cubicBezTo>
                    <a:cubicBezTo>
                      <a:pt x="1028" y="1593"/>
                      <a:pt x="1021" y="1618"/>
                      <a:pt x="1013" y="1644"/>
                    </a:cubicBezTo>
                    <a:lnTo>
                      <a:pt x="951" y="1567"/>
                    </a:lnTo>
                    <a:cubicBezTo>
                      <a:pt x="943" y="1587"/>
                      <a:pt x="935" y="1608"/>
                      <a:pt x="927" y="1628"/>
                    </a:cubicBezTo>
                    <a:cubicBezTo>
                      <a:pt x="926" y="1659"/>
                      <a:pt x="925" y="1689"/>
                      <a:pt x="924" y="1720"/>
                    </a:cubicBezTo>
                    <a:cubicBezTo>
                      <a:pt x="928" y="1751"/>
                      <a:pt x="931" y="1782"/>
                      <a:pt x="935" y="1813"/>
                    </a:cubicBezTo>
                    <a:cubicBezTo>
                      <a:pt x="951" y="1859"/>
                      <a:pt x="966" y="1905"/>
                      <a:pt x="982" y="1951"/>
                    </a:cubicBezTo>
                    <a:cubicBezTo>
                      <a:pt x="988" y="1941"/>
                      <a:pt x="995" y="1930"/>
                      <a:pt x="1001" y="1920"/>
                    </a:cubicBezTo>
                    <a:cubicBezTo>
                      <a:pt x="1004" y="1951"/>
                      <a:pt x="1006" y="1981"/>
                      <a:pt x="1009" y="2012"/>
                    </a:cubicBezTo>
                    <a:cubicBezTo>
                      <a:pt x="1008" y="2043"/>
                      <a:pt x="1006" y="2073"/>
                      <a:pt x="1005" y="2104"/>
                    </a:cubicBezTo>
                    <a:cubicBezTo>
                      <a:pt x="991" y="2120"/>
                      <a:pt x="976" y="2135"/>
                      <a:pt x="962" y="2151"/>
                    </a:cubicBezTo>
                    <a:lnTo>
                      <a:pt x="908" y="2166"/>
                    </a:lnTo>
                    <a:lnTo>
                      <a:pt x="834" y="2104"/>
                    </a:lnTo>
                    <a:cubicBezTo>
                      <a:pt x="826" y="2135"/>
                      <a:pt x="819" y="2166"/>
                      <a:pt x="811" y="2197"/>
                    </a:cubicBezTo>
                    <a:lnTo>
                      <a:pt x="850" y="2320"/>
                    </a:lnTo>
                    <a:cubicBezTo>
                      <a:pt x="873" y="2422"/>
                      <a:pt x="897" y="2525"/>
                      <a:pt x="920" y="2627"/>
                    </a:cubicBezTo>
                    <a:cubicBezTo>
                      <a:pt x="922" y="2673"/>
                      <a:pt x="925" y="2719"/>
                      <a:pt x="927" y="2765"/>
                    </a:cubicBezTo>
                    <a:cubicBezTo>
                      <a:pt x="909" y="2821"/>
                      <a:pt x="891" y="2878"/>
                      <a:pt x="873" y="2934"/>
                    </a:cubicBezTo>
                    <a:cubicBezTo>
                      <a:pt x="861" y="2949"/>
                      <a:pt x="850" y="2965"/>
                      <a:pt x="838" y="2980"/>
                    </a:cubicBezTo>
                    <a:cubicBezTo>
                      <a:pt x="833" y="3011"/>
                      <a:pt x="828" y="3041"/>
                      <a:pt x="823" y="3072"/>
                    </a:cubicBezTo>
                    <a:lnTo>
                      <a:pt x="811" y="3195"/>
                    </a:lnTo>
                    <a:cubicBezTo>
                      <a:pt x="803" y="3226"/>
                      <a:pt x="796" y="3256"/>
                      <a:pt x="788" y="3287"/>
                    </a:cubicBezTo>
                    <a:cubicBezTo>
                      <a:pt x="781" y="3343"/>
                      <a:pt x="775" y="3400"/>
                      <a:pt x="768" y="3456"/>
                    </a:cubicBezTo>
                    <a:lnTo>
                      <a:pt x="768" y="3579"/>
                    </a:lnTo>
                    <a:cubicBezTo>
                      <a:pt x="769" y="3605"/>
                      <a:pt x="771" y="3630"/>
                      <a:pt x="772" y="3656"/>
                    </a:cubicBezTo>
                    <a:cubicBezTo>
                      <a:pt x="780" y="3707"/>
                      <a:pt x="787" y="3759"/>
                      <a:pt x="795" y="3810"/>
                    </a:cubicBezTo>
                    <a:cubicBezTo>
                      <a:pt x="807" y="3851"/>
                      <a:pt x="818" y="3891"/>
                      <a:pt x="830" y="3932"/>
                    </a:cubicBezTo>
                    <a:cubicBezTo>
                      <a:pt x="837" y="3973"/>
                      <a:pt x="843" y="4014"/>
                      <a:pt x="850" y="4055"/>
                    </a:cubicBezTo>
                    <a:cubicBezTo>
                      <a:pt x="847" y="4106"/>
                      <a:pt x="845" y="4158"/>
                      <a:pt x="842" y="4209"/>
                    </a:cubicBezTo>
                    <a:lnTo>
                      <a:pt x="815" y="4194"/>
                    </a:lnTo>
                    <a:cubicBezTo>
                      <a:pt x="802" y="4148"/>
                      <a:pt x="789" y="4101"/>
                      <a:pt x="776" y="4055"/>
                    </a:cubicBezTo>
                    <a:lnTo>
                      <a:pt x="737" y="4040"/>
                    </a:lnTo>
                    <a:cubicBezTo>
                      <a:pt x="727" y="4091"/>
                      <a:pt x="716" y="4143"/>
                      <a:pt x="706" y="4194"/>
                    </a:cubicBezTo>
                    <a:cubicBezTo>
                      <a:pt x="710" y="4235"/>
                      <a:pt x="714" y="4275"/>
                      <a:pt x="718" y="4316"/>
                    </a:cubicBezTo>
                    <a:cubicBezTo>
                      <a:pt x="727" y="4337"/>
                      <a:pt x="736" y="4357"/>
                      <a:pt x="745" y="4378"/>
                    </a:cubicBezTo>
                    <a:lnTo>
                      <a:pt x="776" y="4409"/>
                    </a:lnTo>
                    <a:cubicBezTo>
                      <a:pt x="773" y="4455"/>
                      <a:pt x="771" y="4501"/>
                      <a:pt x="768" y="4547"/>
                    </a:cubicBezTo>
                    <a:cubicBezTo>
                      <a:pt x="758" y="4567"/>
                      <a:pt x="747" y="4588"/>
                      <a:pt x="737" y="4608"/>
                    </a:cubicBezTo>
                    <a:cubicBezTo>
                      <a:pt x="727" y="4598"/>
                      <a:pt x="716" y="4588"/>
                      <a:pt x="706" y="4578"/>
                    </a:cubicBezTo>
                    <a:cubicBezTo>
                      <a:pt x="700" y="4588"/>
                      <a:pt x="693" y="4598"/>
                      <a:pt x="687" y="4608"/>
                    </a:cubicBezTo>
                    <a:cubicBezTo>
                      <a:pt x="677" y="4670"/>
                      <a:pt x="666" y="4731"/>
                      <a:pt x="656" y="4793"/>
                    </a:cubicBezTo>
                    <a:cubicBezTo>
                      <a:pt x="644" y="4824"/>
                      <a:pt x="633" y="4854"/>
                      <a:pt x="621" y="4885"/>
                    </a:cubicBezTo>
                    <a:cubicBezTo>
                      <a:pt x="605" y="4905"/>
                      <a:pt x="590" y="4926"/>
                      <a:pt x="574" y="4946"/>
                    </a:cubicBezTo>
                    <a:cubicBezTo>
                      <a:pt x="564" y="4920"/>
                      <a:pt x="553" y="4895"/>
                      <a:pt x="543" y="4869"/>
                    </a:cubicBezTo>
                    <a:lnTo>
                      <a:pt x="524" y="4885"/>
                    </a:lnTo>
                    <a:cubicBezTo>
                      <a:pt x="516" y="4895"/>
                      <a:pt x="509" y="4906"/>
                      <a:pt x="501" y="4916"/>
                    </a:cubicBezTo>
                    <a:cubicBezTo>
                      <a:pt x="494" y="4941"/>
                      <a:pt x="488" y="4967"/>
                      <a:pt x="481" y="4992"/>
                    </a:cubicBezTo>
                    <a:cubicBezTo>
                      <a:pt x="478" y="5038"/>
                      <a:pt x="476" y="5085"/>
                      <a:pt x="473" y="5131"/>
                    </a:cubicBezTo>
                    <a:cubicBezTo>
                      <a:pt x="474" y="5172"/>
                      <a:pt x="476" y="5212"/>
                      <a:pt x="477" y="5253"/>
                    </a:cubicBezTo>
                    <a:cubicBezTo>
                      <a:pt x="495" y="5309"/>
                      <a:pt x="514" y="5366"/>
                      <a:pt x="532" y="5422"/>
                    </a:cubicBezTo>
                    <a:cubicBezTo>
                      <a:pt x="544" y="5397"/>
                      <a:pt x="555" y="5371"/>
                      <a:pt x="567" y="5346"/>
                    </a:cubicBezTo>
                    <a:cubicBezTo>
                      <a:pt x="576" y="5382"/>
                      <a:pt x="585" y="5417"/>
                      <a:pt x="594" y="5453"/>
                    </a:cubicBezTo>
                    <a:cubicBezTo>
                      <a:pt x="591" y="5484"/>
                      <a:pt x="589" y="5514"/>
                      <a:pt x="586" y="5545"/>
                    </a:cubicBezTo>
                    <a:cubicBezTo>
                      <a:pt x="580" y="5571"/>
                      <a:pt x="573" y="5596"/>
                      <a:pt x="567" y="5622"/>
                    </a:cubicBezTo>
                    <a:cubicBezTo>
                      <a:pt x="554" y="5643"/>
                      <a:pt x="541" y="5663"/>
                      <a:pt x="528" y="5684"/>
                    </a:cubicBezTo>
                    <a:lnTo>
                      <a:pt x="470" y="5699"/>
                    </a:lnTo>
                    <a:lnTo>
                      <a:pt x="458" y="5822"/>
                    </a:lnTo>
                    <a:cubicBezTo>
                      <a:pt x="462" y="5858"/>
                      <a:pt x="466" y="5893"/>
                      <a:pt x="470" y="5929"/>
                    </a:cubicBezTo>
                    <a:cubicBezTo>
                      <a:pt x="489" y="5970"/>
                      <a:pt x="509" y="6011"/>
                      <a:pt x="528" y="6052"/>
                    </a:cubicBezTo>
                    <a:lnTo>
                      <a:pt x="528" y="6190"/>
                    </a:lnTo>
                    <a:cubicBezTo>
                      <a:pt x="521" y="6206"/>
                      <a:pt x="515" y="6221"/>
                      <a:pt x="508" y="6237"/>
                    </a:cubicBezTo>
                    <a:lnTo>
                      <a:pt x="470" y="6190"/>
                    </a:lnTo>
                    <a:cubicBezTo>
                      <a:pt x="465" y="6139"/>
                      <a:pt x="459" y="6088"/>
                      <a:pt x="454" y="6037"/>
                    </a:cubicBezTo>
                    <a:cubicBezTo>
                      <a:pt x="448" y="6011"/>
                      <a:pt x="441" y="5986"/>
                      <a:pt x="435" y="5960"/>
                    </a:cubicBezTo>
                    <a:lnTo>
                      <a:pt x="396" y="5960"/>
                    </a:lnTo>
                    <a:cubicBezTo>
                      <a:pt x="387" y="5991"/>
                      <a:pt x="378" y="6021"/>
                      <a:pt x="369" y="6052"/>
                    </a:cubicBezTo>
                    <a:cubicBezTo>
                      <a:pt x="364" y="6103"/>
                      <a:pt x="358" y="6155"/>
                      <a:pt x="353" y="6206"/>
                    </a:cubicBezTo>
                    <a:cubicBezTo>
                      <a:pt x="356" y="6252"/>
                      <a:pt x="358" y="6298"/>
                      <a:pt x="361" y="6344"/>
                    </a:cubicBezTo>
                    <a:cubicBezTo>
                      <a:pt x="369" y="6390"/>
                      <a:pt x="376" y="6436"/>
                      <a:pt x="384" y="6482"/>
                    </a:cubicBezTo>
                    <a:cubicBezTo>
                      <a:pt x="389" y="6523"/>
                      <a:pt x="395" y="6564"/>
                      <a:pt x="400" y="6605"/>
                    </a:cubicBezTo>
                    <a:cubicBezTo>
                      <a:pt x="397" y="6651"/>
                      <a:pt x="395" y="6697"/>
                      <a:pt x="392" y="6743"/>
                    </a:cubicBezTo>
                    <a:cubicBezTo>
                      <a:pt x="380" y="6748"/>
                      <a:pt x="369" y="6754"/>
                      <a:pt x="357" y="6759"/>
                    </a:cubicBezTo>
                    <a:cubicBezTo>
                      <a:pt x="354" y="6800"/>
                      <a:pt x="352" y="6841"/>
                      <a:pt x="349" y="6882"/>
                    </a:cubicBezTo>
                    <a:cubicBezTo>
                      <a:pt x="339" y="6856"/>
                      <a:pt x="328" y="6831"/>
                      <a:pt x="318" y="6805"/>
                    </a:cubicBezTo>
                    <a:lnTo>
                      <a:pt x="318" y="6667"/>
                    </a:lnTo>
                    <a:lnTo>
                      <a:pt x="318" y="6590"/>
                    </a:lnTo>
                    <a:cubicBezTo>
                      <a:pt x="319" y="6549"/>
                      <a:pt x="321" y="6508"/>
                      <a:pt x="322" y="6467"/>
                    </a:cubicBezTo>
                    <a:cubicBezTo>
                      <a:pt x="318" y="6436"/>
                      <a:pt x="314" y="6406"/>
                      <a:pt x="310" y="6375"/>
                    </a:cubicBezTo>
                    <a:cubicBezTo>
                      <a:pt x="301" y="6365"/>
                      <a:pt x="292" y="6354"/>
                      <a:pt x="283" y="6344"/>
                    </a:cubicBezTo>
                    <a:cubicBezTo>
                      <a:pt x="275" y="6370"/>
                      <a:pt x="268" y="6395"/>
                      <a:pt x="260" y="6421"/>
                    </a:cubicBezTo>
                    <a:cubicBezTo>
                      <a:pt x="259" y="6467"/>
                      <a:pt x="257" y="6513"/>
                      <a:pt x="256" y="6559"/>
                    </a:cubicBezTo>
                    <a:cubicBezTo>
                      <a:pt x="250" y="6595"/>
                      <a:pt x="243" y="6631"/>
                      <a:pt x="237" y="6667"/>
                    </a:cubicBezTo>
                    <a:cubicBezTo>
                      <a:pt x="227" y="6692"/>
                      <a:pt x="216" y="6718"/>
                      <a:pt x="206" y="6743"/>
                    </a:cubicBezTo>
                    <a:cubicBezTo>
                      <a:pt x="201" y="6784"/>
                      <a:pt x="195" y="6825"/>
                      <a:pt x="190" y="6866"/>
                    </a:cubicBezTo>
                    <a:cubicBezTo>
                      <a:pt x="195" y="6902"/>
                      <a:pt x="201" y="6938"/>
                      <a:pt x="206" y="6974"/>
                    </a:cubicBezTo>
                    <a:lnTo>
                      <a:pt x="244" y="6974"/>
                    </a:lnTo>
                    <a:cubicBezTo>
                      <a:pt x="240" y="6943"/>
                      <a:pt x="237" y="6913"/>
                      <a:pt x="233" y="6882"/>
                    </a:cubicBezTo>
                    <a:cubicBezTo>
                      <a:pt x="239" y="6831"/>
                      <a:pt x="246" y="6779"/>
                      <a:pt x="252" y="6728"/>
                    </a:cubicBezTo>
                    <a:cubicBezTo>
                      <a:pt x="264" y="6769"/>
                      <a:pt x="275" y="6810"/>
                      <a:pt x="287" y="6851"/>
                    </a:cubicBezTo>
                    <a:cubicBezTo>
                      <a:pt x="295" y="6887"/>
                      <a:pt x="302" y="6923"/>
                      <a:pt x="310" y="6959"/>
                    </a:cubicBezTo>
                    <a:cubicBezTo>
                      <a:pt x="299" y="7025"/>
                      <a:pt x="287" y="7092"/>
                      <a:pt x="276" y="7158"/>
                    </a:cubicBezTo>
                    <a:cubicBezTo>
                      <a:pt x="275" y="7209"/>
                      <a:pt x="273" y="7261"/>
                      <a:pt x="272" y="7312"/>
                    </a:cubicBezTo>
                    <a:lnTo>
                      <a:pt x="272" y="7419"/>
                    </a:lnTo>
                    <a:cubicBezTo>
                      <a:pt x="258" y="7409"/>
                      <a:pt x="243" y="7399"/>
                      <a:pt x="229" y="7389"/>
                    </a:cubicBezTo>
                    <a:cubicBezTo>
                      <a:pt x="220" y="7425"/>
                      <a:pt x="211" y="7460"/>
                      <a:pt x="202" y="7496"/>
                    </a:cubicBezTo>
                    <a:cubicBezTo>
                      <a:pt x="207" y="7552"/>
                      <a:pt x="212" y="7609"/>
                      <a:pt x="217" y="7665"/>
                    </a:cubicBezTo>
                    <a:cubicBezTo>
                      <a:pt x="222" y="7675"/>
                      <a:pt x="228" y="7686"/>
                      <a:pt x="233" y="7696"/>
                    </a:cubicBezTo>
                    <a:cubicBezTo>
                      <a:pt x="246" y="7686"/>
                      <a:pt x="259" y="7675"/>
                      <a:pt x="272" y="7665"/>
                    </a:cubicBezTo>
                    <a:cubicBezTo>
                      <a:pt x="276" y="7686"/>
                      <a:pt x="279" y="7706"/>
                      <a:pt x="283" y="7727"/>
                    </a:cubicBezTo>
                    <a:cubicBezTo>
                      <a:pt x="288" y="7778"/>
                      <a:pt x="294" y="7829"/>
                      <a:pt x="299" y="7880"/>
                    </a:cubicBezTo>
                    <a:cubicBezTo>
                      <a:pt x="292" y="7890"/>
                      <a:pt x="286" y="7901"/>
                      <a:pt x="279" y="7911"/>
                    </a:cubicBezTo>
                    <a:cubicBezTo>
                      <a:pt x="275" y="7931"/>
                      <a:pt x="272" y="7952"/>
                      <a:pt x="268" y="7972"/>
                    </a:cubicBezTo>
                    <a:cubicBezTo>
                      <a:pt x="260" y="7987"/>
                      <a:pt x="252" y="8003"/>
                      <a:pt x="244" y="8018"/>
                    </a:cubicBezTo>
                    <a:lnTo>
                      <a:pt x="256" y="8126"/>
                    </a:lnTo>
                    <a:cubicBezTo>
                      <a:pt x="268" y="8162"/>
                      <a:pt x="279" y="8197"/>
                      <a:pt x="291" y="8233"/>
                    </a:cubicBezTo>
                    <a:cubicBezTo>
                      <a:pt x="294" y="8264"/>
                      <a:pt x="296" y="8295"/>
                      <a:pt x="299" y="8326"/>
                    </a:cubicBezTo>
                    <a:cubicBezTo>
                      <a:pt x="294" y="8351"/>
                      <a:pt x="288" y="8377"/>
                      <a:pt x="283" y="8402"/>
                    </a:cubicBezTo>
                    <a:cubicBezTo>
                      <a:pt x="278" y="8412"/>
                      <a:pt x="273" y="8423"/>
                      <a:pt x="268" y="8433"/>
                    </a:cubicBezTo>
                    <a:cubicBezTo>
                      <a:pt x="255" y="8418"/>
                      <a:pt x="242" y="8402"/>
                      <a:pt x="229" y="8387"/>
                    </a:cubicBezTo>
                    <a:cubicBezTo>
                      <a:pt x="221" y="8377"/>
                      <a:pt x="214" y="8366"/>
                      <a:pt x="206" y="8356"/>
                    </a:cubicBezTo>
                    <a:cubicBezTo>
                      <a:pt x="194" y="8387"/>
                      <a:pt x="183" y="8418"/>
                      <a:pt x="171" y="8449"/>
                    </a:cubicBezTo>
                    <a:lnTo>
                      <a:pt x="144" y="8833"/>
                    </a:lnTo>
                    <a:cubicBezTo>
                      <a:pt x="132" y="8864"/>
                      <a:pt x="121" y="8894"/>
                      <a:pt x="109" y="8925"/>
                    </a:cubicBezTo>
                    <a:lnTo>
                      <a:pt x="31" y="8817"/>
                    </a:lnTo>
                    <a:cubicBezTo>
                      <a:pt x="21" y="8879"/>
                      <a:pt x="10" y="8940"/>
                      <a:pt x="0" y="9002"/>
                    </a:cubicBezTo>
                    <a:lnTo>
                      <a:pt x="365" y="9155"/>
                    </a:lnTo>
                    <a:lnTo>
                      <a:pt x="1995" y="9524"/>
                    </a:lnTo>
                    <a:lnTo>
                      <a:pt x="2460" y="9601"/>
                    </a:lnTo>
                    <a:cubicBezTo>
                      <a:pt x="2459" y="9463"/>
                      <a:pt x="2457" y="9324"/>
                      <a:pt x="2456" y="9186"/>
                    </a:cubicBezTo>
                    <a:cubicBezTo>
                      <a:pt x="2443" y="9201"/>
                      <a:pt x="2431" y="9217"/>
                      <a:pt x="2418" y="9232"/>
                    </a:cubicBezTo>
                    <a:lnTo>
                      <a:pt x="2406" y="9124"/>
                    </a:lnTo>
                    <a:cubicBezTo>
                      <a:pt x="2427" y="9134"/>
                      <a:pt x="2447" y="9145"/>
                      <a:pt x="2468" y="9155"/>
                    </a:cubicBezTo>
                    <a:cubicBezTo>
                      <a:pt x="2474" y="9206"/>
                      <a:pt x="2481" y="9258"/>
                      <a:pt x="2487" y="9309"/>
                    </a:cubicBezTo>
                    <a:cubicBezTo>
                      <a:pt x="2483" y="9381"/>
                      <a:pt x="2480" y="9452"/>
                      <a:pt x="2476" y="9524"/>
                    </a:cubicBezTo>
                    <a:lnTo>
                      <a:pt x="3629" y="9894"/>
                    </a:lnTo>
                    <a:lnTo>
                      <a:pt x="5270" y="9954"/>
                    </a:lnTo>
                    <a:lnTo>
                      <a:pt x="5471" y="9969"/>
                    </a:lnTo>
                    <a:lnTo>
                      <a:pt x="5662" y="9985"/>
                    </a:lnTo>
                    <a:lnTo>
                      <a:pt x="5662" y="9985"/>
                    </a:lnTo>
                    <a:lnTo>
                      <a:pt x="5662" y="998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5" name="Freeform 19">
                <a:extLst>
                  <a:ext uri="{FF2B5EF4-FFF2-40B4-BE49-F238E27FC236}">
                    <a16:creationId xmlns:a16="http://schemas.microsoft.com/office/drawing/2014/main" id="{78DE2FC4-3690-A52C-D033-EA9FAAF3DE51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26284" y="1526647"/>
                <a:ext cx="53975" cy="41275"/>
              </a:xfrm>
              <a:custGeom>
                <a:avLst/>
                <a:gdLst>
                  <a:gd name="T0" fmla="*/ 20 w 34"/>
                  <a:gd name="T1" fmla="*/ 26 h 26"/>
                  <a:gd name="T2" fmla="*/ 34 w 34"/>
                  <a:gd name="T3" fmla="*/ 23 h 26"/>
                  <a:gd name="T4" fmla="*/ 30 w 34"/>
                  <a:gd name="T5" fmla="*/ 0 h 26"/>
                  <a:gd name="T6" fmla="*/ 18 w 34"/>
                  <a:gd name="T7" fmla="*/ 3 h 26"/>
                  <a:gd name="T8" fmla="*/ 0 w 34"/>
                  <a:gd name="T9" fmla="*/ 3 h 26"/>
                  <a:gd name="T10" fmla="*/ 1 w 34"/>
                  <a:gd name="T11" fmla="*/ 14 h 26"/>
                  <a:gd name="T12" fmla="*/ 7 w 34"/>
                  <a:gd name="T13" fmla="*/ 15 h 26"/>
                  <a:gd name="T14" fmla="*/ 5 w 34"/>
                  <a:gd name="T15" fmla="*/ 21 h 26"/>
                  <a:gd name="T16" fmla="*/ 15 w 34"/>
                  <a:gd name="T17" fmla="*/ 22 h 26"/>
                  <a:gd name="T18" fmla="*/ 20 w 34"/>
                  <a:gd name="T19" fmla="*/ 26 h 26"/>
                  <a:gd name="T20" fmla="*/ 20 w 34"/>
                  <a:gd name="T21" fmla="*/ 26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34" h="26">
                    <a:moveTo>
                      <a:pt x="20" y="26"/>
                    </a:moveTo>
                    <a:lnTo>
                      <a:pt x="34" y="23"/>
                    </a:lnTo>
                    <a:lnTo>
                      <a:pt x="30" y="0"/>
                    </a:lnTo>
                    <a:lnTo>
                      <a:pt x="18" y="3"/>
                    </a:lnTo>
                    <a:lnTo>
                      <a:pt x="0" y="3"/>
                    </a:lnTo>
                    <a:lnTo>
                      <a:pt x="1" y="14"/>
                    </a:lnTo>
                    <a:lnTo>
                      <a:pt x="7" y="15"/>
                    </a:lnTo>
                    <a:lnTo>
                      <a:pt x="5" y="21"/>
                    </a:lnTo>
                    <a:lnTo>
                      <a:pt x="15" y="22"/>
                    </a:lnTo>
                    <a:lnTo>
                      <a:pt x="20" y="26"/>
                    </a:lnTo>
                    <a:lnTo>
                      <a:pt x="20" y="2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6" name="Freeform 20">
                <a:extLst>
                  <a:ext uri="{FF2B5EF4-FFF2-40B4-BE49-F238E27FC236}">
                    <a16:creationId xmlns:a16="http://schemas.microsoft.com/office/drawing/2014/main" id="{CEA587F8-4F12-C956-AC09-C3897FC478D5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188209" y="1879072"/>
                <a:ext cx="57150" cy="73025"/>
              </a:xfrm>
              <a:custGeom>
                <a:avLst/>
                <a:gdLst>
                  <a:gd name="T0" fmla="*/ 35 w 36"/>
                  <a:gd name="T1" fmla="*/ 46 h 46"/>
                  <a:gd name="T2" fmla="*/ 36 w 36"/>
                  <a:gd name="T3" fmla="*/ 33 h 46"/>
                  <a:gd name="T4" fmla="*/ 30 w 36"/>
                  <a:gd name="T5" fmla="*/ 29 h 46"/>
                  <a:gd name="T6" fmla="*/ 27 w 36"/>
                  <a:gd name="T7" fmla="*/ 18 h 46"/>
                  <a:gd name="T8" fmla="*/ 18 w 36"/>
                  <a:gd name="T9" fmla="*/ 12 h 46"/>
                  <a:gd name="T10" fmla="*/ 13 w 36"/>
                  <a:gd name="T11" fmla="*/ 3 h 46"/>
                  <a:gd name="T12" fmla="*/ 4 w 36"/>
                  <a:gd name="T13" fmla="*/ 0 h 46"/>
                  <a:gd name="T14" fmla="*/ 0 w 36"/>
                  <a:gd name="T15" fmla="*/ 2 h 46"/>
                  <a:gd name="T16" fmla="*/ 18 w 36"/>
                  <a:gd name="T17" fmla="*/ 22 h 46"/>
                  <a:gd name="T18" fmla="*/ 21 w 36"/>
                  <a:gd name="T19" fmla="*/ 40 h 46"/>
                  <a:gd name="T20" fmla="*/ 28 w 36"/>
                  <a:gd name="T21" fmla="*/ 45 h 46"/>
                  <a:gd name="T22" fmla="*/ 35 w 36"/>
                  <a:gd name="T23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36" h="46">
                    <a:moveTo>
                      <a:pt x="35" y="46"/>
                    </a:moveTo>
                    <a:lnTo>
                      <a:pt x="36" y="33"/>
                    </a:lnTo>
                    <a:lnTo>
                      <a:pt x="30" y="29"/>
                    </a:lnTo>
                    <a:lnTo>
                      <a:pt x="27" y="18"/>
                    </a:lnTo>
                    <a:lnTo>
                      <a:pt x="18" y="12"/>
                    </a:lnTo>
                    <a:lnTo>
                      <a:pt x="13" y="3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18" y="22"/>
                    </a:lnTo>
                    <a:lnTo>
                      <a:pt x="21" y="40"/>
                    </a:lnTo>
                    <a:lnTo>
                      <a:pt x="28" y="45"/>
                    </a:lnTo>
                    <a:lnTo>
                      <a:pt x="35" y="46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7" name="Freeform 21">
                <a:extLst>
                  <a:ext uri="{FF2B5EF4-FFF2-40B4-BE49-F238E27FC236}">
                    <a16:creationId xmlns:a16="http://schemas.microsoft.com/office/drawing/2014/main" id="{25F82CE2-9500-E178-DB1B-F11A7D54D5DF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73909" y="1528234"/>
                <a:ext cx="215900" cy="444500"/>
              </a:xfrm>
              <a:custGeom>
                <a:avLst/>
                <a:gdLst>
                  <a:gd name="T0" fmla="*/ 136 w 136"/>
                  <a:gd name="T1" fmla="*/ 280 h 280"/>
                  <a:gd name="T2" fmla="*/ 130 w 136"/>
                  <a:gd name="T3" fmla="*/ 265 h 280"/>
                  <a:gd name="T4" fmla="*/ 94 w 136"/>
                  <a:gd name="T5" fmla="*/ 201 h 280"/>
                  <a:gd name="T6" fmla="*/ 57 w 136"/>
                  <a:gd name="T7" fmla="*/ 136 h 280"/>
                  <a:gd name="T8" fmla="*/ 38 w 136"/>
                  <a:gd name="T9" fmla="*/ 94 h 280"/>
                  <a:gd name="T10" fmla="*/ 26 w 136"/>
                  <a:gd name="T11" fmla="*/ 58 h 280"/>
                  <a:gd name="T12" fmla="*/ 19 w 136"/>
                  <a:gd name="T13" fmla="*/ 37 h 280"/>
                  <a:gd name="T14" fmla="*/ 8 w 136"/>
                  <a:gd name="T15" fmla="*/ 0 h 280"/>
                  <a:gd name="T16" fmla="*/ 0 w 136"/>
                  <a:gd name="T17" fmla="*/ 0 h 280"/>
                  <a:gd name="T18" fmla="*/ 7 w 136"/>
                  <a:gd name="T19" fmla="*/ 10 h 280"/>
                  <a:gd name="T20" fmla="*/ 9 w 136"/>
                  <a:gd name="T21" fmla="*/ 22 h 280"/>
                  <a:gd name="T22" fmla="*/ 5 w 136"/>
                  <a:gd name="T23" fmla="*/ 37 h 280"/>
                  <a:gd name="T24" fmla="*/ 14 w 136"/>
                  <a:gd name="T25" fmla="*/ 47 h 280"/>
                  <a:gd name="T26" fmla="*/ 19 w 136"/>
                  <a:gd name="T27" fmla="*/ 53 h 280"/>
                  <a:gd name="T28" fmla="*/ 28 w 136"/>
                  <a:gd name="T29" fmla="*/ 81 h 280"/>
                  <a:gd name="T30" fmla="*/ 26 w 136"/>
                  <a:gd name="T31" fmla="*/ 96 h 280"/>
                  <a:gd name="T32" fmla="*/ 33 w 136"/>
                  <a:gd name="T33" fmla="*/ 98 h 280"/>
                  <a:gd name="T34" fmla="*/ 43 w 136"/>
                  <a:gd name="T35" fmla="*/ 117 h 280"/>
                  <a:gd name="T36" fmla="*/ 49 w 136"/>
                  <a:gd name="T37" fmla="*/ 127 h 280"/>
                  <a:gd name="T38" fmla="*/ 62 w 136"/>
                  <a:gd name="T39" fmla="*/ 169 h 280"/>
                  <a:gd name="T40" fmla="*/ 64 w 136"/>
                  <a:gd name="T41" fmla="*/ 182 h 280"/>
                  <a:gd name="T42" fmla="*/ 74 w 136"/>
                  <a:gd name="T43" fmla="*/ 178 h 280"/>
                  <a:gd name="T44" fmla="*/ 77 w 136"/>
                  <a:gd name="T45" fmla="*/ 186 h 280"/>
                  <a:gd name="T46" fmla="*/ 68 w 136"/>
                  <a:gd name="T47" fmla="*/ 192 h 280"/>
                  <a:gd name="T48" fmla="*/ 66 w 136"/>
                  <a:gd name="T49" fmla="*/ 199 h 280"/>
                  <a:gd name="T50" fmla="*/ 76 w 136"/>
                  <a:gd name="T51" fmla="*/ 202 h 280"/>
                  <a:gd name="T52" fmla="*/ 84 w 136"/>
                  <a:gd name="T53" fmla="*/ 200 h 280"/>
                  <a:gd name="T54" fmla="*/ 88 w 136"/>
                  <a:gd name="T55" fmla="*/ 208 h 280"/>
                  <a:gd name="T56" fmla="*/ 94 w 136"/>
                  <a:gd name="T57" fmla="*/ 210 h 280"/>
                  <a:gd name="T58" fmla="*/ 124 w 136"/>
                  <a:gd name="T59" fmla="*/ 268 h 280"/>
                  <a:gd name="T60" fmla="*/ 136 w 136"/>
                  <a:gd name="T61" fmla="*/ 280 h 2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36" h="280">
                    <a:moveTo>
                      <a:pt x="136" y="280"/>
                    </a:moveTo>
                    <a:lnTo>
                      <a:pt x="130" y="265"/>
                    </a:lnTo>
                    <a:lnTo>
                      <a:pt x="94" y="201"/>
                    </a:lnTo>
                    <a:lnTo>
                      <a:pt x="57" y="136"/>
                    </a:lnTo>
                    <a:lnTo>
                      <a:pt x="38" y="94"/>
                    </a:lnTo>
                    <a:lnTo>
                      <a:pt x="26" y="58"/>
                    </a:lnTo>
                    <a:lnTo>
                      <a:pt x="19" y="37"/>
                    </a:lnTo>
                    <a:lnTo>
                      <a:pt x="8" y="0"/>
                    </a:lnTo>
                    <a:lnTo>
                      <a:pt x="0" y="0"/>
                    </a:lnTo>
                    <a:lnTo>
                      <a:pt x="7" y="10"/>
                    </a:lnTo>
                    <a:lnTo>
                      <a:pt x="9" y="22"/>
                    </a:lnTo>
                    <a:lnTo>
                      <a:pt x="5" y="37"/>
                    </a:lnTo>
                    <a:lnTo>
                      <a:pt x="14" y="47"/>
                    </a:lnTo>
                    <a:lnTo>
                      <a:pt x="19" y="53"/>
                    </a:lnTo>
                    <a:lnTo>
                      <a:pt x="28" y="81"/>
                    </a:lnTo>
                    <a:lnTo>
                      <a:pt x="26" y="96"/>
                    </a:lnTo>
                    <a:lnTo>
                      <a:pt x="33" y="98"/>
                    </a:lnTo>
                    <a:lnTo>
                      <a:pt x="43" y="117"/>
                    </a:lnTo>
                    <a:lnTo>
                      <a:pt x="49" y="127"/>
                    </a:lnTo>
                    <a:lnTo>
                      <a:pt x="62" y="169"/>
                    </a:lnTo>
                    <a:lnTo>
                      <a:pt x="64" y="182"/>
                    </a:lnTo>
                    <a:lnTo>
                      <a:pt x="74" y="178"/>
                    </a:lnTo>
                    <a:lnTo>
                      <a:pt x="77" y="186"/>
                    </a:lnTo>
                    <a:lnTo>
                      <a:pt x="68" y="192"/>
                    </a:lnTo>
                    <a:lnTo>
                      <a:pt x="66" y="199"/>
                    </a:lnTo>
                    <a:lnTo>
                      <a:pt x="76" y="202"/>
                    </a:lnTo>
                    <a:lnTo>
                      <a:pt x="84" y="200"/>
                    </a:lnTo>
                    <a:lnTo>
                      <a:pt x="88" y="208"/>
                    </a:lnTo>
                    <a:lnTo>
                      <a:pt x="94" y="210"/>
                    </a:lnTo>
                    <a:lnTo>
                      <a:pt x="124" y="268"/>
                    </a:lnTo>
                    <a:lnTo>
                      <a:pt x="136" y="280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8" name="Freeform 22">
                <a:extLst>
                  <a:ext uri="{FF2B5EF4-FFF2-40B4-BE49-F238E27FC236}">
                    <a16:creationId xmlns:a16="http://schemas.microsoft.com/office/drawing/2014/main" id="{8C4B76EC-DDBF-B7EA-306A-1C32ECD9DDC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602422" y="2650597"/>
                <a:ext cx="198437" cy="49213"/>
              </a:xfrm>
              <a:custGeom>
                <a:avLst/>
                <a:gdLst>
                  <a:gd name="T0" fmla="*/ 2 w 125"/>
                  <a:gd name="T1" fmla="*/ 31 h 31"/>
                  <a:gd name="T2" fmla="*/ 18 w 125"/>
                  <a:gd name="T3" fmla="*/ 23 h 31"/>
                  <a:gd name="T4" fmla="*/ 68 w 125"/>
                  <a:gd name="T5" fmla="*/ 8 h 31"/>
                  <a:gd name="T6" fmla="*/ 125 w 125"/>
                  <a:gd name="T7" fmla="*/ 3 h 31"/>
                  <a:gd name="T8" fmla="*/ 101 w 125"/>
                  <a:gd name="T9" fmla="*/ 0 h 31"/>
                  <a:gd name="T10" fmla="*/ 79 w 125"/>
                  <a:gd name="T11" fmla="*/ 3 h 31"/>
                  <a:gd name="T12" fmla="*/ 0 w 125"/>
                  <a:gd name="T13" fmla="*/ 26 h 31"/>
                  <a:gd name="T14" fmla="*/ 2 w 125"/>
                  <a:gd name="T15" fmla="*/ 31 h 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5" h="31">
                    <a:moveTo>
                      <a:pt x="2" y="31"/>
                    </a:moveTo>
                    <a:lnTo>
                      <a:pt x="18" y="23"/>
                    </a:lnTo>
                    <a:lnTo>
                      <a:pt x="68" y="8"/>
                    </a:lnTo>
                    <a:lnTo>
                      <a:pt x="125" y="3"/>
                    </a:lnTo>
                    <a:lnTo>
                      <a:pt x="101" y="0"/>
                    </a:lnTo>
                    <a:lnTo>
                      <a:pt x="79" y="3"/>
                    </a:lnTo>
                    <a:lnTo>
                      <a:pt x="0" y="26"/>
                    </a:lnTo>
                    <a:lnTo>
                      <a:pt x="2" y="3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89" name="Freeform 23">
                <a:extLst>
                  <a:ext uri="{FF2B5EF4-FFF2-40B4-BE49-F238E27FC236}">
                    <a16:creationId xmlns:a16="http://schemas.microsoft.com/office/drawing/2014/main" id="{1A51B152-7150-7A71-D20E-26F9C078A9B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099309" y="2329922"/>
                <a:ext cx="104775" cy="74613"/>
              </a:xfrm>
              <a:custGeom>
                <a:avLst/>
                <a:gdLst>
                  <a:gd name="T0" fmla="*/ 0 w 66"/>
                  <a:gd name="T1" fmla="*/ 47 h 47"/>
                  <a:gd name="T2" fmla="*/ 7 w 66"/>
                  <a:gd name="T3" fmla="*/ 41 h 47"/>
                  <a:gd name="T4" fmla="*/ 20 w 66"/>
                  <a:gd name="T5" fmla="*/ 30 h 47"/>
                  <a:gd name="T6" fmla="*/ 51 w 66"/>
                  <a:gd name="T7" fmla="*/ 11 h 47"/>
                  <a:gd name="T8" fmla="*/ 66 w 66"/>
                  <a:gd name="T9" fmla="*/ 0 h 47"/>
                  <a:gd name="T10" fmla="*/ 34 w 66"/>
                  <a:gd name="T11" fmla="*/ 12 h 47"/>
                  <a:gd name="T12" fmla="*/ 18 w 66"/>
                  <a:gd name="T13" fmla="*/ 24 h 47"/>
                  <a:gd name="T14" fmla="*/ 14 w 66"/>
                  <a:gd name="T15" fmla="*/ 27 h 47"/>
                  <a:gd name="T16" fmla="*/ 5 w 66"/>
                  <a:gd name="T17" fmla="*/ 29 h 47"/>
                  <a:gd name="T18" fmla="*/ 7 w 66"/>
                  <a:gd name="T19" fmla="*/ 38 h 47"/>
                  <a:gd name="T20" fmla="*/ 0 w 66"/>
                  <a:gd name="T21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66" h="47">
                    <a:moveTo>
                      <a:pt x="0" y="47"/>
                    </a:moveTo>
                    <a:lnTo>
                      <a:pt x="7" y="41"/>
                    </a:lnTo>
                    <a:lnTo>
                      <a:pt x="20" y="30"/>
                    </a:lnTo>
                    <a:lnTo>
                      <a:pt x="51" y="11"/>
                    </a:lnTo>
                    <a:lnTo>
                      <a:pt x="66" y="0"/>
                    </a:lnTo>
                    <a:lnTo>
                      <a:pt x="34" y="12"/>
                    </a:lnTo>
                    <a:lnTo>
                      <a:pt x="18" y="24"/>
                    </a:lnTo>
                    <a:lnTo>
                      <a:pt x="14" y="27"/>
                    </a:lnTo>
                    <a:lnTo>
                      <a:pt x="5" y="29"/>
                    </a:lnTo>
                    <a:lnTo>
                      <a:pt x="7" y="38"/>
                    </a:lnTo>
                    <a:lnTo>
                      <a:pt x="0" y="47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0" name="Freeform 24">
                <a:extLst>
                  <a:ext uri="{FF2B5EF4-FFF2-40B4-BE49-F238E27FC236}">
                    <a16:creationId xmlns:a16="http://schemas.microsoft.com/office/drawing/2014/main" id="{44DA5DFF-0C68-F939-C160-759E015FE52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10384" y="2655359"/>
                <a:ext cx="63500" cy="33338"/>
              </a:xfrm>
              <a:custGeom>
                <a:avLst/>
                <a:gdLst>
                  <a:gd name="T0" fmla="*/ 38 w 40"/>
                  <a:gd name="T1" fmla="*/ 21 h 21"/>
                  <a:gd name="T2" fmla="*/ 40 w 40"/>
                  <a:gd name="T3" fmla="*/ 14 h 21"/>
                  <a:gd name="T4" fmla="*/ 23 w 40"/>
                  <a:gd name="T5" fmla="*/ 5 h 21"/>
                  <a:gd name="T6" fmla="*/ 0 w 40"/>
                  <a:gd name="T7" fmla="*/ 0 h 21"/>
                  <a:gd name="T8" fmla="*/ 19 w 40"/>
                  <a:gd name="T9" fmla="*/ 7 h 21"/>
                  <a:gd name="T10" fmla="*/ 34 w 40"/>
                  <a:gd name="T11" fmla="*/ 14 h 21"/>
                  <a:gd name="T12" fmla="*/ 38 w 40"/>
                  <a:gd name="T13" fmla="*/ 21 h 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40" h="21">
                    <a:moveTo>
                      <a:pt x="38" y="21"/>
                    </a:moveTo>
                    <a:lnTo>
                      <a:pt x="40" y="14"/>
                    </a:lnTo>
                    <a:lnTo>
                      <a:pt x="23" y="5"/>
                    </a:lnTo>
                    <a:lnTo>
                      <a:pt x="0" y="0"/>
                    </a:lnTo>
                    <a:lnTo>
                      <a:pt x="19" y="7"/>
                    </a:lnTo>
                    <a:lnTo>
                      <a:pt x="34" y="14"/>
                    </a:lnTo>
                    <a:lnTo>
                      <a:pt x="38" y="21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1" name="Freeform 25">
                <a:extLst>
                  <a:ext uri="{FF2B5EF4-FFF2-40B4-BE49-F238E27FC236}">
                    <a16:creationId xmlns:a16="http://schemas.microsoft.com/office/drawing/2014/main" id="{CBB944DF-E459-69FE-E574-1F014C11C134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3859597" y="2406122"/>
                <a:ext cx="225425" cy="306388"/>
              </a:xfrm>
              <a:custGeom>
                <a:avLst/>
                <a:gdLst>
                  <a:gd name="T0" fmla="*/ 8 w 142"/>
                  <a:gd name="T1" fmla="*/ 193 h 193"/>
                  <a:gd name="T2" fmla="*/ 18 w 142"/>
                  <a:gd name="T3" fmla="*/ 164 h 193"/>
                  <a:gd name="T4" fmla="*/ 49 w 142"/>
                  <a:gd name="T5" fmla="*/ 112 h 193"/>
                  <a:gd name="T6" fmla="*/ 62 w 142"/>
                  <a:gd name="T7" fmla="*/ 94 h 193"/>
                  <a:gd name="T8" fmla="*/ 113 w 142"/>
                  <a:gd name="T9" fmla="*/ 36 h 193"/>
                  <a:gd name="T10" fmla="*/ 142 w 142"/>
                  <a:gd name="T11" fmla="*/ 5 h 193"/>
                  <a:gd name="T12" fmla="*/ 139 w 142"/>
                  <a:gd name="T13" fmla="*/ 0 h 193"/>
                  <a:gd name="T14" fmla="*/ 133 w 142"/>
                  <a:gd name="T15" fmla="*/ 0 h 193"/>
                  <a:gd name="T16" fmla="*/ 113 w 142"/>
                  <a:gd name="T17" fmla="*/ 24 h 193"/>
                  <a:gd name="T18" fmla="*/ 91 w 142"/>
                  <a:gd name="T19" fmla="*/ 55 h 193"/>
                  <a:gd name="T20" fmla="*/ 47 w 142"/>
                  <a:gd name="T21" fmla="*/ 108 h 193"/>
                  <a:gd name="T22" fmla="*/ 31 w 142"/>
                  <a:gd name="T23" fmla="*/ 126 h 193"/>
                  <a:gd name="T24" fmla="*/ 32 w 142"/>
                  <a:gd name="T25" fmla="*/ 132 h 193"/>
                  <a:gd name="T26" fmla="*/ 7 w 142"/>
                  <a:gd name="T27" fmla="*/ 184 h 193"/>
                  <a:gd name="T28" fmla="*/ 0 w 142"/>
                  <a:gd name="T29" fmla="*/ 180 h 193"/>
                  <a:gd name="T30" fmla="*/ 8 w 142"/>
                  <a:gd name="T31" fmla="*/ 193 h 1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42" h="193">
                    <a:moveTo>
                      <a:pt x="8" y="193"/>
                    </a:moveTo>
                    <a:lnTo>
                      <a:pt x="18" y="164"/>
                    </a:lnTo>
                    <a:lnTo>
                      <a:pt x="49" y="112"/>
                    </a:lnTo>
                    <a:lnTo>
                      <a:pt x="62" y="94"/>
                    </a:lnTo>
                    <a:lnTo>
                      <a:pt x="113" y="36"/>
                    </a:lnTo>
                    <a:lnTo>
                      <a:pt x="142" y="5"/>
                    </a:lnTo>
                    <a:lnTo>
                      <a:pt x="139" y="0"/>
                    </a:lnTo>
                    <a:lnTo>
                      <a:pt x="133" y="0"/>
                    </a:lnTo>
                    <a:lnTo>
                      <a:pt x="113" y="24"/>
                    </a:lnTo>
                    <a:lnTo>
                      <a:pt x="91" y="55"/>
                    </a:lnTo>
                    <a:lnTo>
                      <a:pt x="47" y="108"/>
                    </a:lnTo>
                    <a:lnTo>
                      <a:pt x="31" y="126"/>
                    </a:lnTo>
                    <a:lnTo>
                      <a:pt x="32" y="132"/>
                    </a:lnTo>
                    <a:lnTo>
                      <a:pt x="7" y="184"/>
                    </a:lnTo>
                    <a:lnTo>
                      <a:pt x="0" y="180"/>
                    </a:lnTo>
                    <a:lnTo>
                      <a:pt x="8" y="193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2" name="Freeform 26">
                <a:extLst>
                  <a:ext uri="{FF2B5EF4-FFF2-40B4-BE49-F238E27FC236}">
                    <a16:creationId xmlns:a16="http://schemas.microsoft.com/office/drawing/2014/main" id="{AC9ABAEE-0BC2-476B-BDBF-15F4ADAAB5D6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4215197" y="1972734"/>
                <a:ext cx="117475" cy="352425"/>
              </a:xfrm>
              <a:custGeom>
                <a:avLst/>
                <a:gdLst>
                  <a:gd name="T0" fmla="*/ 0 w 74"/>
                  <a:gd name="T1" fmla="*/ 222 h 222"/>
                  <a:gd name="T2" fmla="*/ 12 w 74"/>
                  <a:gd name="T3" fmla="*/ 217 h 222"/>
                  <a:gd name="T4" fmla="*/ 38 w 74"/>
                  <a:gd name="T5" fmla="*/ 204 h 222"/>
                  <a:gd name="T6" fmla="*/ 56 w 74"/>
                  <a:gd name="T7" fmla="*/ 199 h 222"/>
                  <a:gd name="T8" fmla="*/ 63 w 74"/>
                  <a:gd name="T9" fmla="*/ 202 h 222"/>
                  <a:gd name="T10" fmla="*/ 65 w 74"/>
                  <a:gd name="T11" fmla="*/ 208 h 222"/>
                  <a:gd name="T12" fmla="*/ 71 w 74"/>
                  <a:gd name="T13" fmla="*/ 154 h 222"/>
                  <a:gd name="T14" fmla="*/ 74 w 74"/>
                  <a:gd name="T15" fmla="*/ 134 h 222"/>
                  <a:gd name="T16" fmla="*/ 72 w 74"/>
                  <a:gd name="T17" fmla="*/ 121 h 222"/>
                  <a:gd name="T18" fmla="*/ 74 w 74"/>
                  <a:gd name="T19" fmla="*/ 65 h 222"/>
                  <a:gd name="T20" fmla="*/ 59 w 74"/>
                  <a:gd name="T21" fmla="*/ 14 h 222"/>
                  <a:gd name="T22" fmla="*/ 49 w 74"/>
                  <a:gd name="T23" fmla="*/ 0 h 222"/>
                  <a:gd name="T24" fmla="*/ 52 w 74"/>
                  <a:gd name="T25" fmla="*/ 18 h 222"/>
                  <a:gd name="T26" fmla="*/ 62 w 74"/>
                  <a:gd name="T27" fmla="*/ 35 h 222"/>
                  <a:gd name="T28" fmla="*/ 68 w 74"/>
                  <a:gd name="T29" fmla="*/ 60 h 222"/>
                  <a:gd name="T30" fmla="*/ 69 w 74"/>
                  <a:gd name="T31" fmla="*/ 71 h 222"/>
                  <a:gd name="T32" fmla="*/ 67 w 74"/>
                  <a:gd name="T33" fmla="*/ 82 h 222"/>
                  <a:gd name="T34" fmla="*/ 71 w 74"/>
                  <a:gd name="T35" fmla="*/ 133 h 222"/>
                  <a:gd name="T36" fmla="*/ 63 w 74"/>
                  <a:gd name="T37" fmla="*/ 161 h 222"/>
                  <a:gd name="T38" fmla="*/ 64 w 74"/>
                  <a:gd name="T39" fmla="*/ 183 h 222"/>
                  <a:gd name="T40" fmla="*/ 43 w 74"/>
                  <a:gd name="T41" fmla="*/ 188 h 222"/>
                  <a:gd name="T42" fmla="*/ 32 w 74"/>
                  <a:gd name="T43" fmla="*/ 202 h 222"/>
                  <a:gd name="T44" fmla="*/ 14 w 74"/>
                  <a:gd name="T45" fmla="*/ 208 h 222"/>
                  <a:gd name="T46" fmla="*/ 7 w 74"/>
                  <a:gd name="T47" fmla="*/ 217 h 222"/>
                  <a:gd name="T48" fmla="*/ 0 w 74"/>
                  <a:gd name="T49" fmla="*/ 222 h 2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74" h="222">
                    <a:moveTo>
                      <a:pt x="0" y="222"/>
                    </a:moveTo>
                    <a:lnTo>
                      <a:pt x="12" y="217"/>
                    </a:lnTo>
                    <a:lnTo>
                      <a:pt x="38" y="204"/>
                    </a:lnTo>
                    <a:lnTo>
                      <a:pt x="56" y="199"/>
                    </a:lnTo>
                    <a:lnTo>
                      <a:pt x="63" y="202"/>
                    </a:lnTo>
                    <a:lnTo>
                      <a:pt x="65" y="208"/>
                    </a:lnTo>
                    <a:lnTo>
                      <a:pt x="71" y="154"/>
                    </a:lnTo>
                    <a:lnTo>
                      <a:pt x="74" y="134"/>
                    </a:lnTo>
                    <a:lnTo>
                      <a:pt x="72" y="121"/>
                    </a:lnTo>
                    <a:lnTo>
                      <a:pt x="74" y="65"/>
                    </a:lnTo>
                    <a:lnTo>
                      <a:pt x="59" y="14"/>
                    </a:lnTo>
                    <a:lnTo>
                      <a:pt x="49" y="0"/>
                    </a:lnTo>
                    <a:lnTo>
                      <a:pt x="52" y="18"/>
                    </a:lnTo>
                    <a:lnTo>
                      <a:pt x="62" y="35"/>
                    </a:lnTo>
                    <a:lnTo>
                      <a:pt x="68" y="60"/>
                    </a:lnTo>
                    <a:lnTo>
                      <a:pt x="69" y="71"/>
                    </a:lnTo>
                    <a:lnTo>
                      <a:pt x="67" y="82"/>
                    </a:lnTo>
                    <a:lnTo>
                      <a:pt x="71" y="133"/>
                    </a:lnTo>
                    <a:lnTo>
                      <a:pt x="63" y="161"/>
                    </a:lnTo>
                    <a:lnTo>
                      <a:pt x="64" y="183"/>
                    </a:lnTo>
                    <a:lnTo>
                      <a:pt x="43" y="188"/>
                    </a:lnTo>
                    <a:lnTo>
                      <a:pt x="32" y="202"/>
                    </a:lnTo>
                    <a:lnTo>
                      <a:pt x="14" y="208"/>
                    </a:lnTo>
                    <a:lnTo>
                      <a:pt x="7" y="217"/>
                    </a:lnTo>
                    <a:lnTo>
                      <a:pt x="0" y="222"/>
                    </a:lnTo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93" name="Freeform 27">
                <a:extLst>
                  <a:ext uri="{FF2B5EF4-FFF2-40B4-BE49-F238E27FC236}">
                    <a16:creationId xmlns:a16="http://schemas.microsoft.com/office/drawing/2014/main" id="{FAF601C8-1F51-0372-E7C0-ACB6BD2CBAC0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20152784" y="1526647"/>
                <a:ext cx="4179887" cy="1685925"/>
              </a:xfrm>
              <a:custGeom>
                <a:avLst/>
                <a:gdLst>
                  <a:gd name="T0" fmla="*/ 2460 w 2633"/>
                  <a:gd name="T1" fmla="*/ 25 h 1062"/>
                  <a:gd name="T2" fmla="*/ 2570 w 2633"/>
                  <a:gd name="T3" fmla="*/ 267 h 1062"/>
                  <a:gd name="T4" fmla="*/ 2470 w 2633"/>
                  <a:gd name="T5" fmla="*/ 1 h 1062"/>
                  <a:gd name="T6" fmla="*/ 2534 w 2633"/>
                  <a:gd name="T7" fmla="*/ 183 h 1062"/>
                  <a:gd name="T8" fmla="*/ 2606 w 2633"/>
                  <a:gd name="T9" fmla="*/ 281 h 1062"/>
                  <a:gd name="T10" fmla="*/ 2493 w 2633"/>
                  <a:gd name="T11" fmla="*/ 547 h 1062"/>
                  <a:gd name="T12" fmla="*/ 2342 w 2633"/>
                  <a:gd name="T13" fmla="*/ 732 h 1062"/>
                  <a:gd name="T14" fmla="*/ 2396 w 2633"/>
                  <a:gd name="T15" fmla="*/ 648 h 1062"/>
                  <a:gd name="T16" fmla="*/ 2343 w 2633"/>
                  <a:gd name="T17" fmla="*/ 747 h 1062"/>
                  <a:gd name="T18" fmla="*/ 2633 w 2633"/>
                  <a:gd name="T19" fmla="*/ 346 h 1062"/>
                  <a:gd name="T20" fmla="*/ 2591 w 2633"/>
                  <a:gd name="T21" fmla="*/ 482 h 1062"/>
                  <a:gd name="T22" fmla="*/ 1966 w 2633"/>
                  <a:gd name="T23" fmla="*/ 930 h 1062"/>
                  <a:gd name="T24" fmla="*/ 2071 w 2633"/>
                  <a:gd name="T25" fmla="*/ 761 h 1062"/>
                  <a:gd name="T26" fmla="*/ 2088 w 2633"/>
                  <a:gd name="T27" fmla="*/ 759 h 1062"/>
                  <a:gd name="T28" fmla="*/ 2164 w 2633"/>
                  <a:gd name="T29" fmla="*/ 701 h 1062"/>
                  <a:gd name="T30" fmla="*/ 2281 w 2633"/>
                  <a:gd name="T31" fmla="*/ 681 h 1062"/>
                  <a:gd name="T32" fmla="*/ 2325 w 2633"/>
                  <a:gd name="T33" fmla="*/ 694 h 1062"/>
                  <a:gd name="T34" fmla="*/ 2390 w 2633"/>
                  <a:gd name="T35" fmla="*/ 616 h 1062"/>
                  <a:gd name="T36" fmla="*/ 2391 w 2633"/>
                  <a:gd name="T37" fmla="*/ 602 h 1062"/>
                  <a:gd name="T38" fmla="*/ 2340 w 2633"/>
                  <a:gd name="T39" fmla="*/ 583 h 1062"/>
                  <a:gd name="T40" fmla="*/ 2174 w 2633"/>
                  <a:gd name="T41" fmla="*/ 557 h 1062"/>
                  <a:gd name="T42" fmla="*/ 2321 w 2633"/>
                  <a:gd name="T43" fmla="*/ 535 h 1062"/>
                  <a:gd name="T44" fmla="*/ 2332 w 2633"/>
                  <a:gd name="T45" fmla="*/ 503 h 1062"/>
                  <a:gd name="T46" fmla="*/ 2216 w 2633"/>
                  <a:gd name="T47" fmla="*/ 444 h 1062"/>
                  <a:gd name="T48" fmla="*/ 2289 w 2633"/>
                  <a:gd name="T49" fmla="*/ 445 h 1062"/>
                  <a:gd name="T50" fmla="*/ 2298 w 2633"/>
                  <a:gd name="T51" fmla="*/ 405 h 1062"/>
                  <a:gd name="T52" fmla="*/ 2358 w 2633"/>
                  <a:gd name="T53" fmla="*/ 429 h 1062"/>
                  <a:gd name="T54" fmla="*/ 2403 w 2633"/>
                  <a:gd name="T55" fmla="*/ 447 h 1062"/>
                  <a:gd name="T56" fmla="*/ 2486 w 2633"/>
                  <a:gd name="T57" fmla="*/ 395 h 1062"/>
                  <a:gd name="T58" fmla="*/ 2545 w 2633"/>
                  <a:gd name="T59" fmla="*/ 330 h 1062"/>
                  <a:gd name="T60" fmla="*/ 2487 w 2633"/>
                  <a:gd name="T61" fmla="*/ 229 h 1062"/>
                  <a:gd name="T62" fmla="*/ 2449 w 2633"/>
                  <a:gd name="T63" fmla="*/ 286 h 1062"/>
                  <a:gd name="T64" fmla="*/ 2438 w 2633"/>
                  <a:gd name="T65" fmla="*/ 211 h 1062"/>
                  <a:gd name="T66" fmla="*/ 2255 w 2633"/>
                  <a:gd name="T67" fmla="*/ 223 h 1062"/>
                  <a:gd name="T68" fmla="*/ 2250 w 2633"/>
                  <a:gd name="T69" fmla="*/ 189 h 1062"/>
                  <a:gd name="T70" fmla="*/ 2350 w 2633"/>
                  <a:gd name="T71" fmla="*/ 173 h 1062"/>
                  <a:gd name="T72" fmla="*/ 2401 w 2633"/>
                  <a:gd name="T73" fmla="*/ 165 h 1062"/>
                  <a:gd name="T74" fmla="*/ 2449 w 2633"/>
                  <a:gd name="T75" fmla="*/ 142 h 1062"/>
                  <a:gd name="T76" fmla="*/ 2477 w 2633"/>
                  <a:gd name="T77" fmla="*/ 83 h 1062"/>
                  <a:gd name="T78" fmla="*/ 2430 w 2633"/>
                  <a:gd name="T79" fmla="*/ 5 h 1062"/>
                  <a:gd name="T80" fmla="*/ 1745 w 2633"/>
                  <a:gd name="T81" fmla="*/ 98 h 1062"/>
                  <a:gd name="T82" fmla="*/ 1580 w 2633"/>
                  <a:gd name="T83" fmla="*/ 69 h 1062"/>
                  <a:gd name="T84" fmla="*/ 949 w 2633"/>
                  <a:gd name="T85" fmla="*/ 91 h 1062"/>
                  <a:gd name="T86" fmla="*/ 763 w 2633"/>
                  <a:gd name="T87" fmla="*/ 179 h 1062"/>
                  <a:gd name="T88" fmla="*/ 661 w 2633"/>
                  <a:gd name="T89" fmla="*/ 266 h 1062"/>
                  <a:gd name="T90" fmla="*/ 573 w 2633"/>
                  <a:gd name="T91" fmla="*/ 271 h 1062"/>
                  <a:gd name="T92" fmla="*/ 463 w 2633"/>
                  <a:gd name="T93" fmla="*/ 309 h 1062"/>
                  <a:gd name="T94" fmla="*/ 414 w 2633"/>
                  <a:gd name="T95" fmla="*/ 364 h 1062"/>
                  <a:gd name="T96" fmla="*/ 336 w 2633"/>
                  <a:gd name="T97" fmla="*/ 414 h 1062"/>
                  <a:gd name="T98" fmla="*/ 275 w 2633"/>
                  <a:gd name="T99" fmla="*/ 456 h 1062"/>
                  <a:gd name="T100" fmla="*/ 162 w 2633"/>
                  <a:gd name="T101" fmla="*/ 481 h 1062"/>
                  <a:gd name="T102" fmla="*/ 91 w 2633"/>
                  <a:gd name="T103" fmla="*/ 542 h 1062"/>
                  <a:gd name="T104" fmla="*/ 23 w 2633"/>
                  <a:gd name="T105" fmla="*/ 595 h 1062"/>
                  <a:gd name="T106" fmla="*/ 378 w 2633"/>
                  <a:gd name="T107" fmla="*/ 682 h 1062"/>
                  <a:gd name="T108" fmla="*/ 561 w 2633"/>
                  <a:gd name="T109" fmla="*/ 623 h 1062"/>
                  <a:gd name="T110" fmla="*/ 982 w 2633"/>
                  <a:gd name="T111" fmla="*/ 630 h 1062"/>
                  <a:gd name="T112" fmla="*/ 1403 w 2633"/>
                  <a:gd name="T113" fmla="*/ 735 h 1062"/>
                  <a:gd name="T114" fmla="*/ 1827 w 2633"/>
                  <a:gd name="T115" fmla="*/ 1035 h 1062"/>
                  <a:gd name="T116" fmla="*/ 1923 w 2633"/>
                  <a:gd name="T117" fmla="*/ 1035 h 1062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16 w 10000"/>
                  <a:gd name="connsiteY631" fmla="*/ 5640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612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5 w 10000"/>
                  <a:gd name="connsiteY642" fmla="*/ 6535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3 w 10000"/>
                  <a:gd name="connsiteY642" fmla="*/ 6511 h 10000"/>
                  <a:gd name="connsiteX643" fmla="*/ 794 w 10000"/>
                  <a:gd name="connsiteY643" fmla="*/ 6525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  <a:gd name="connsiteX0" fmla="*/ 9343 w 10000"/>
                  <a:gd name="connsiteY0" fmla="*/ 235 h 10000"/>
                  <a:gd name="connsiteX1" fmla="*/ 9396 w 10000"/>
                  <a:gd name="connsiteY1" fmla="*/ 217 h 10000"/>
                  <a:gd name="connsiteX2" fmla="*/ 9381 w 10000"/>
                  <a:gd name="connsiteY2" fmla="*/ 9 h 10000"/>
                  <a:gd name="connsiteX3" fmla="*/ 9335 w 10000"/>
                  <a:gd name="connsiteY3" fmla="*/ 28 h 10000"/>
                  <a:gd name="connsiteX4" fmla="*/ 9267 w 10000"/>
                  <a:gd name="connsiteY4" fmla="*/ 28 h 10000"/>
                  <a:gd name="connsiteX5" fmla="*/ 9271 w 10000"/>
                  <a:gd name="connsiteY5" fmla="*/ 132 h 10000"/>
                  <a:gd name="connsiteX6" fmla="*/ 9294 w 10000"/>
                  <a:gd name="connsiteY6" fmla="*/ 141 h 10000"/>
                  <a:gd name="connsiteX7" fmla="*/ 9286 w 10000"/>
                  <a:gd name="connsiteY7" fmla="*/ 198 h 10000"/>
                  <a:gd name="connsiteX8" fmla="*/ 9324 w 10000"/>
                  <a:gd name="connsiteY8" fmla="*/ 207 h 10000"/>
                  <a:gd name="connsiteX9" fmla="*/ 9343 w 10000"/>
                  <a:gd name="connsiteY9" fmla="*/ 235 h 10000"/>
                  <a:gd name="connsiteX10" fmla="*/ 9343 w 10000"/>
                  <a:gd name="connsiteY10" fmla="*/ 235 h 10000"/>
                  <a:gd name="connsiteX11" fmla="*/ 9343 w 10000"/>
                  <a:gd name="connsiteY11" fmla="*/ 235 h 10000"/>
                  <a:gd name="connsiteX12" fmla="*/ 9343 w 10000"/>
                  <a:gd name="connsiteY12" fmla="*/ 235 h 10000"/>
                  <a:gd name="connsiteX13" fmla="*/ 9787 w 10000"/>
                  <a:gd name="connsiteY13" fmla="*/ 2524 h 10000"/>
                  <a:gd name="connsiteX14" fmla="*/ 9791 w 10000"/>
                  <a:gd name="connsiteY14" fmla="*/ 2401 h 10000"/>
                  <a:gd name="connsiteX15" fmla="*/ 9768 w 10000"/>
                  <a:gd name="connsiteY15" fmla="*/ 2363 h 10000"/>
                  <a:gd name="connsiteX16" fmla="*/ 9757 w 10000"/>
                  <a:gd name="connsiteY16" fmla="*/ 2260 h 10000"/>
                  <a:gd name="connsiteX17" fmla="*/ 9723 w 10000"/>
                  <a:gd name="connsiteY17" fmla="*/ 2203 h 10000"/>
                  <a:gd name="connsiteX18" fmla="*/ 9704 w 10000"/>
                  <a:gd name="connsiteY18" fmla="*/ 2109 h 10000"/>
                  <a:gd name="connsiteX19" fmla="*/ 9670 w 10000"/>
                  <a:gd name="connsiteY19" fmla="*/ 2090 h 10000"/>
                  <a:gd name="connsiteX20" fmla="*/ 9654 w 10000"/>
                  <a:gd name="connsiteY20" fmla="*/ 2109 h 10000"/>
                  <a:gd name="connsiteX21" fmla="*/ 9723 w 10000"/>
                  <a:gd name="connsiteY21" fmla="*/ 2298 h 10000"/>
                  <a:gd name="connsiteX22" fmla="*/ 9734 w 10000"/>
                  <a:gd name="connsiteY22" fmla="*/ 2467 h 10000"/>
                  <a:gd name="connsiteX23" fmla="*/ 9761 w 10000"/>
                  <a:gd name="connsiteY23" fmla="*/ 2514 h 10000"/>
                  <a:gd name="connsiteX24" fmla="*/ 9787 w 10000"/>
                  <a:gd name="connsiteY24" fmla="*/ 2524 h 10000"/>
                  <a:gd name="connsiteX25" fmla="*/ 9787 w 10000"/>
                  <a:gd name="connsiteY25" fmla="*/ 2524 h 10000"/>
                  <a:gd name="connsiteX26" fmla="*/ 9787 w 10000"/>
                  <a:gd name="connsiteY26" fmla="*/ 2524 h 10000"/>
                  <a:gd name="connsiteX27" fmla="*/ 9897 w 10000"/>
                  <a:gd name="connsiteY27" fmla="*/ 2646 h 10000"/>
                  <a:gd name="connsiteX28" fmla="*/ 9875 w 10000"/>
                  <a:gd name="connsiteY28" fmla="*/ 2505 h 10000"/>
                  <a:gd name="connsiteX29" fmla="*/ 9738 w 10000"/>
                  <a:gd name="connsiteY29" fmla="*/ 1902 h 10000"/>
                  <a:gd name="connsiteX30" fmla="*/ 9597 w 10000"/>
                  <a:gd name="connsiteY30" fmla="*/ 1290 h 10000"/>
                  <a:gd name="connsiteX31" fmla="*/ 9521 w 10000"/>
                  <a:gd name="connsiteY31" fmla="*/ 895 h 10000"/>
                  <a:gd name="connsiteX32" fmla="*/ 9480 w 10000"/>
                  <a:gd name="connsiteY32" fmla="*/ 556 h 10000"/>
                  <a:gd name="connsiteX33" fmla="*/ 9453 w 10000"/>
                  <a:gd name="connsiteY33" fmla="*/ 358 h 10000"/>
                  <a:gd name="connsiteX34" fmla="*/ 9411 w 10000"/>
                  <a:gd name="connsiteY34" fmla="*/ 0 h 10000"/>
                  <a:gd name="connsiteX35" fmla="*/ 9381 w 10000"/>
                  <a:gd name="connsiteY35" fmla="*/ 9 h 10000"/>
                  <a:gd name="connsiteX36" fmla="*/ 9408 w 10000"/>
                  <a:gd name="connsiteY36" fmla="*/ 94 h 10000"/>
                  <a:gd name="connsiteX37" fmla="*/ 9415 w 10000"/>
                  <a:gd name="connsiteY37" fmla="*/ 207 h 10000"/>
                  <a:gd name="connsiteX38" fmla="*/ 9396 w 10000"/>
                  <a:gd name="connsiteY38" fmla="*/ 348 h 10000"/>
                  <a:gd name="connsiteX39" fmla="*/ 9434 w 10000"/>
                  <a:gd name="connsiteY39" fmla="*/ 452 h 10000"/>
                  <a:gd name="connsiteX40" fmla="*/ 9453 w 10000"/>
                  <a:gd name="connsiteY40" fmla="*/ 508 h 10000"/>
                  <a:gd name="connsiteX41" fmla="*/ 9483 w 10000"/>
                  <a:gd name="connsiteY41" fmla="*/ 763 h 10000"/>
                  <a:gd name="connsiteX42" fmla="*/ 9480 w 10000"/>
                  <a:gd name="connsiteY42" fmla="*/ 913 h 10000"/>
                  <a:gd name="connsiteX43" fmla="*/ 9506 w 10000"/>
                  <a:gd name="connsiteY43" fmla="*/ 932 h 10000"/>
                  <a:gd name="connsiteX44" fmla="*/ 9540 w 10000"/>
                  <a:gd name="connsiteY44" fmla="*/ 1111 h 10000"/>
                  <a:gd name="connsiteX45" fmla="*/ 9563 w 10000"/>
                  <a:gd name="connsiteY45" fmla="*/ 1205 h 10000"/>
                  <a:gd name="connsiteX46" fmla="*/ 9616 w 10000"/>
                  <a:gd name="connsiteY46" fmla="*/ 1591 h 10000"/>
                  <a:gd name="connsiteX47" fmla="*/ 9624 w 10000"/>
                  <a:gd name="connsiteY47" fmla="*/ 1723 h 10000"/>
                  <a:gd name="connsiteX48" fmla="*/ 9658 w 10000"/>
                  <a:gd name="connsiteY48" fmla="*/ 1685 h 10000"/>
                  <a:gd name="connsiteX49" fmla="*/ 9670 w 10000"/>
                  <a:gd name="connsiteY49" fmla="*/ 1761 h 10000"/>
                  <a:gd name="connsiteX50" fmla="*/ 9639 w 10000"/>
                  <a:gd name="connsiteY50" fmla="*/ 1808 h 10000"/>
                  <a:gd name="connsiteX51" fmla="*/ 9628 w 10000"/>
                  <a:gd name="connsiteY51" fmla="*/ 1883 h 10000"/>
                  <a:gd name="connsiteX52" fmla="*/ 9666 w 10000"/>
                  <a:gd name="connsiteY52" fmla="*/ 1911 h 10000"/>
                  <a:gd name="connsiteX53" fmla="*/ 9700 w 10000"/>
                  <a:gd name="connsiteY53" fmla="*/ 1893 h 10000"/>
                  <a:gd name="connsiteX54" fmla="*/ 9711 w 10000"/>
                  <a:gd name="connsiteY54" fmla="*/ 1968 h 10000"/>
                  <a:gd name="connsiteX55" fmla="*/ 9738 w 10000"/>
                  <a:gd name="connsiteY55" fmla="*/ 1987 h 10000"/>
                  <a:gd name="connsiteX56" fmla="*/ 9852 w 10000"/>
                  <a:gd name="connsiteY56" fmla="*/ 2533 h 10000"/>
                  <a:gd name="connsiteX57" fmla="*/ 9897 w 10000"/>
                  <a:gd name="connsiteY57" fmla="*/ 2646 h 10000"/>
                  <a:gd name="connsiteX58" fmla="*/ 9897 w 10000"/>
                  <a:gd name="connsiteY58" fmla="*/ 2646 h 10000"/>
                  <a:gd name="connsiteX59" fmla="*/ 9897 w 10000"/>
                  <a:gd name="connsiteY59" fmla="*/ 2646 h 10000"/>
                  <a:gd name="connsiteX60" fmla="*/ 8261 w 10000"/>
                  <a:gd name="connsiteY60" fmla="*/ 6959 h 10000"/>
                  <a:gd name="connsiteX61" fmla="*/ 8321 w 10000"/>
                  <a:gd name="connsiteY61" fmla="*/ 6883 h 10000"/>
                  <a:gd name="connsiteX62" fmla="*/ 8511 w 10000"/>
                  <a:gd name="connsiteY62" fmla="*/ 6742 h 10000"/>
                  <a:gd name="connsiteX63" fmla="*/ 8728 w 10000"/>
                  <a:gd name="connsiteY63" fmla="*/ 6695 h 10000"/>
                  <a:gd name="connsiteX64" fmla="*/ 8633 w 10000"/>
                  <a:gd name="connsiteY64" fmla="*/ 6667 h 10000"/>
                  <a:gd name="connsiteX65" fmla="*/ 8553 w 10000"/>
                  <a:gd name="connsiteY65" fmla="*/ 6695 h 10000"/>
                  <a:gd name="connsiteX66" fmla="*/ 8253 w 10000"/>
                  <a:gd name="connsiteY66" fmla="*/ 6911 h 10000"/>
                  <a:gd name="connsiteX67" fmla="*/ 8261 w 10000"/>
                  <a:gd name="connsiteY67" fmla="*/ 6959 h 10000"/>
                  <a:gd name="connsiteX68" fmla="*/ 8261 w 10000"/>
                  <a:gd name="connsiteY68" fmla="*/ 6959 h 10000"/>
                  <a:gd name="connsiteX69" fmla="*/ 8261 w 10000"/>
                  <a:gd name="connsiteY69" fmla="*/ 6959 h 10000"/>
                  <a:gd name="connsiteX70" fmla="*/ 9442 w 10000"/>
                  <a:gd name="connsiteY70" fmla="*/ 5207 h 10000"/>
                  <a:gd name="connsiteX71" fmla="*/ 9468 w 10000"/>
                  <a:gd name="connsiteY71" fmla="*/ 5151 h 10000"/>
                  <a:gd name="connsiteX72" fmla="*/ 9518 w 10000"/>
                  <a:gd name="connsiteY72" fmla="*/ 5047 h 10000"/>
                  <a:gd name="connsiteX73" fmla="*/ 9635 w 10000"/>
                  <a:gd name="connsiteY73" fmla="*/ 4868 h 10000"/>
                  <a:gd name="connsiteX74" fmla="*/ 9692 w 10000"/>
                  <a:gd name="connsiteY74" fmla="*/ 4765 h 10000"/>
                  <a:gd name="connsiteX75" fmla="*/ 9571 w 10000"/>
                  <a:gd name="connsiteY75" fmla="*/ 4878 h 10000"/>
                  <a:gd name="connsiteX76" fmla="*/ 9510 w 10000"/>
                  <a:gd name="connsiteY76" fmla="*/ 4991 h 10000"/>
                  <a:gd name="connsiteX77" fmla="*/ 9495 w 10000"/>
                  <a:gd name="connsiteY77" fmla="*/ 5019 h 10000"/>
                  <a:gd name="connsiteX78" fmla="*/ 9461 w 10000"/>
                  <a:gd name="connsiteY78" fmla="*/ 5038 h 10000"/>
                  <a:gd name="connsiteX79" fmla="*/ 9468 w 10000"/>
                  <a:gd name="connsiteY79" fmla="*/ 5122 h 10000"/>
                  <a:gd name="connsiteX80" fmla="*/ 9442 w 10000"/>
                  <a:gd name="connsiteY80" fmla="*/ 5207 h 10000"/>
                  <a:gd name="connsiteX81" fmla="*/ 9442 w 10000"/>
                  <a:gd name="connsiteY81" fmla="*/ 5207 h 10000"/>
                  <a:gd name="connsiteX82" fmla="*/ 9442 w 10000"/>
                  <a:gd name="connsiteY82" fmla="*/ 5207 h 10000"/>
                  <a:gd name="connsiteX83" fmla="*/ 8895 w 10000"/>
                  <a:gd name="connsiteY83" fmla="*/ 6893 h 10000"/>
                  <a:gd name="connsiteX84" fmla="*/ 8899 w 10000"/>
                  <a:gd name="connsiteY84" fmla="*/ 6827 h 10000"/>
                  <a:gd name="connsiteX85" fmla="*/ 8834 w 10000"/>
                  <a:gd name="connsiteY85" fmla="*/ 6742 h 10000"/>
                  <a:gd name="connsiteX86" fmla="*/ 8747 w 10000"/>
                  <a:gd name="connsiteY86" fmla="*/ 6695 h 10000"/>
                  <a:gd name="connsiteX87" fmla="*/ 8819 w 10000"/>
                  <a:gd name="connsiteY87" fmla="*/ 6761 h 10000"/>
                  <a:gd name="connsiteX88" fmla="*/ 8876 w 10000"/>
                  <a:gd name="connsiteY88" fmla="*/ 6817 h 10000"/>
                  <a:gd name="connsiteX89" fmla="*/ 8895 w 10000"/>
                  <a:gd name="connsiteY89" fmla="*/ 6893 h 10000"/>
                  <a:gd name="connsiteX90" fmla="*/ 8895 w 10000"/>
                  <a:gd name="connsiteY90" fmla="*/ 6893 h 10000"/>
                  <a:gd name="connsiteX91" fmla="*/ 8895 w 10000"/>
                  <a:gd name="connsiteY91" fmla="*/ 6893 h 10000"/>
                  <a:gd name="connsiteX92" fmla="*/ 8899 w 10000"/>
                  <a:gd name="connsiteY92" fmla="*/ 7034 h 10000"/>
                  <a:gd name="connsiteX93" fmla="*/ 8937 w 10000"/>
                  <a:gd name="connsiteY93" fmla="*/ 6761 h 10000"/>
                  <a:gd name="connsiteX94" fmla="*/ 9054 w 10000"/>
                  <a:gd name="connsiteY94" fmla="*/ 6271 h 10000"/>
                  <a:gd name="connsiteX95" fmla="*/ 9100 w 10000"/>
                  <a:gd name="connsiteY95" fmla="*/ 6102 h 10000"/>
                  <a:gd name="connsiteX96" fmla="*/ 9294 w 10000"/>
                  <a:gd name="connsiteY96" fmla="*/ 5556 h 10000"/>
                  <a:gd name="connsiteX97" fmla="*/ 9404 w 10000"/>
                  <a:gd name="connsiteY97" fmla="*/ 5264 h 10000"/>
                  <a:gd name="connsiteX98" fmla="*/ 9396 w 10000"/>
                  <a:gd name="connsiteY98" fmla="*/ 5217 h 10000"/>
                  <a:gd name="connsiteX99" fmla="*/ 9370 w 10000"/>
                  <a:gd name="connsiteY99" fmla="*/ 5217 h 10000"/>
                  <a:gd name="connsiteX100" fmla="*/ 9294 w 10000"/>
                  <a:gd name="connsiteY100" fmla="*/ 5443 h 10000"/>
                  <a:gd name="connsiteX101" fmla="*/ 9214 w 10000"/>
                  <a:gd name="connsiteY101" fmla="*/ 5734 h 10000"/>
                  <a:gd name="connsiteX102" fmla="*/ 9047 w 10000"/>
                  <a:gd name="connsiteY102" fmla="*/ 6234 h 10000"/>
                  <a:gd name="connsiteX103" fmla="*/ 8982 w 10000"/>
                  <a:gd name="connsiteY103" fmla="*/ 6403 h 10000"/>
                  <a:gd name="connsiteX104" fmla="*/ 8990 w 10000"/>
                  <a:gd name="connsiteY104" fmla="*/ 6469 h 10000"/>
                  <a:gd name="connsiteX105" fmla="*/ 8895 w 10000"/>
                  <a:gd name="connsiteY105" fmla="*/ 6949 h 10000"/>
                  <a:gd name="connsiteX106" fmla="*/ 8864 w 10000"/>
                  <a:gd name="connsiteY106" fmla="*/ 6921 h 10000"/>
                  <a:gd name="connsiteX107" fmla="*/ 8899 w 10000"/>
                  <a:gd name="connsiteY107" fmla="*/ 7034 h 10000"/>
                  <a:gd name="connsiteX108" fmla="*/ 8899 w 10000"/>
                  <a:gd name="connsiteY108" fmla="*/ 7034 h 10000"/>
                  <a:gd name="connsiteX109" fmla="*/ 8899 w 10000"/>
                  <a:gd name="connsiteY109" fmla="*/ 7034 h 10000"/>
                  <a:gd name="connsiteX110" fmla="*/ 9719 w 10000"/>
                  <a:gd name="connsiteY110" fmla="*/ 4736 h 10000"/>
                  <a:gd name="connsiteX111" fmla="*/ 9765 w 10000"/>
                  <a:gd name="connsiteY111" fmla="*/ 4689 h 10000"/>
                  <a:gd name="connsiteX112" fmla="*/ 9863 w 10000"/>
                  <a:gd name="connsiteY112" fmla="*/ 4557 h 10000"/>
                  <a:gd name="connsiteX113" fmla="*/ 9932 w 10000"/>
                  <a:gd name="connsiteY113" fmla="*/ 4520 h 10000"/>
                  <a:gd name="connsiteX114" fmla="*/ 9958 w 10000"/>
                  <a:gd name="connsiteY114" fmla="*/ 4539 h 10000"/>
                  <a:gd name="connsiteX115" fmla="*/ 9966 w 10000"/>
                  <a:gd name="connsiteY115" fmla="*/ 4605 h 10000"/>
                  <a:gd name="connsiteX116" fmla="*/ 9985 w 10000"/>
                  <a:gd name="connsiteY116" fmla="*/ 4096 h 10000"/>
                  <a:gd name="connsiteX117" fmla="*/ 10000 w 10000"/>
                  <a:gd name="connsiteY117" fmla="*/ 3908 h 10000"/>
                  <a:gd name="connsiteX118" fmla="*/ 9989 w 10000"/>
                  <a:gd name="connsiteY118" fmla="*/ 3785 h 10000"/>
                  <a:gd name="connsiteX119" fmla="*/ 10000 w 10000"/>
                  <a:gd name="connsiteY119" fmla="*/ 3258 h 10000"/>
                  <a:gd name="connsiteX120" fmla="*/ 9943 w 10000"/>
                  <a:gd name="connsiteY120" fmla="*/ 2778 h 10000"/>
                  <a:gd name="connsiteX121" fmla="*/ 9905 w 10000"/>
                  <a:gd name="connsiteY121" fmla="*/ 2646 h 10000"/>
                  <a:gd name="connsiteX122" fmla="*/ 9916 w 10000"/>
                  <a:gd name="connsiteY122" fmla="*/ 2815 h 10000"/>
                  <a:gd name="connsiteX123" fmla="*/ 9954 w 10000"/>
                  <a:gd name="connsiteY123" fmla="*/ 2976 h 10000"/>
                  <a:gd name="connsiteX124" fmla="*/ 9973 w 10000"/>
                  <a:gd name="connsiteY124" fmla="*/ 3211 h 10000"/>
                  <a:gd name="connsiteX125" fmla="*/ 9981 w 10000"/>
                  <a:gd name="connsiteY125" fmla="*/ 3315 h 10000"/>
                  <a:gd name="connsiteX126" fmla="*/ 9970 w 10000"/>
                  <a:gd name="connsiteY126" fmla="*/ 3418 h 10000"/>
                  <a:gd name="connsiteX127" fmla="*/ 9985 w 10000"/>
                  <a:gd name="connsiteY127" fmla="*/ 3898 h 10000"/>
                  <a:gd name="connsiteX128" fmla="*/ 9958 w 10000"/>
                  <a:gd name="connsiteY128" fmla="*/ 4162 h 10000"/>
                  <a:gd name="connsiteX129" fmla="*/ 9962 w 10000"/>
                  <a:gd name="connsiteY129" fmla="*/ 4369 h 10000"/>
                  <a:gd name="connsiteX130" fmla="*/ 9878 w 10000"/>
                  <a:gd name="connsiteY130" fmla="*/ 4416 h 10000"/>
                  <a:gd name="connsiteX131" fmla="*/ 9840 w 10000"/>
                  <a:gd name="connsiteY131" fmla="*/ 4539 h 10000"/>
                  <a:gd name="connsiteX132" fmla="*/ 9776 w 10000"/>
                  <a:gd name="connsiteY132" fmla="*/ 4605 h 10000"/>
                  <a:gd name="connsiteX133" fmla="*/ 9746 w 10000"/>
                  <a:gd name="connsiteY133" fmla="*/ 4689 h 10000"/>
                  <a:gd name="connsiteX134" fmla="*/ 9719 w 10000"/>
                  <a:gd name="connsiteY134" fmla="*/ 4736 h 10000"/>
                  <a:gd name="connsiteX135" fmla="*/ 9719 w 10000"/>
                  <a:gd name="connsiteY135" fmla="*/ 4736 h 10000"/>
                  <a:gd name="connsiteX136" fmla="*/ 9719 w 10000"/>
                  <a:gd name="connsiteY136" fmla="*/ 4736 h 10000"/>
                  <a:gd name="connsiteX137" fmla="*/ 7338 w 10000"/>
                  <a:gd name="connsiteY137" fmla="*/ 9915 h 10000"/>
                  <a:gd name="connsiteX138" fmla="*/ 7341 w 10000"/>
                  <a:gd name="connsiteY138" fmla="*/ 9783 h 10000"/>
                  <a:gd name="connsiteX139" fmla="*/ 7372 w 10000"/>
                  <a:gd name="connsiteY139" fmla="*/ 9586 h 10000"/>
                  <a:gd name="connsiteX140" fmla="*/ 7391 w 10000"/>
                  <a:gd name="connsiteY140" fmla="*/ 9388 h 10000"/>
                  <a:gd name="connsiteX141" fmla="*/ 7414 w 10000"/>
                  <a:gd name="connsiteY141" fmla="*/ 9171 h 10000"/>
                  <a:gd name="connsiteX142" fmla="*/ 7421 w 10000"/>
                  <a:gd name="connsiteY142" fmla="*/ 9058 h 10000"/>
                  <a:gd name="connsiteX143" fmla="*/ 7467 w 10000"/>
                  <a:gd name="connsiteY143" fmla="*/ 8757 h 10000"/>
                  <a:gd name="connsiteX144" fmla="*/ 7516 w 10000"/>
                  <a:gd name="connsiteY144" fmla="*/ 8512 h 10000"/>
                  <a:gd name="connsiteX145" fmla="*/ 7554 w 10000"/>
                  <a:gd name="connsiteY145" fmla="*/ 8380 h 10000"/>
                  <a:gd name="connsiteX146" fmla="*/ 7588 w 10000"/>
                  <a:gd name="connsiteY146" fmla="*/ 8286 h 10000"/>
                  <a:gd name="connsiteX147" fmla="*/ 7645 w 10000"/>
                  <a:gd name="connsiteY147" fmla="*/ 8117 h 10000"/>
                  <a:gd name="connsiteX148" fmla="*/ 7695 w 10000"/>
                  <a:gd name="connsiteY148" fmla="*/ 7976 h 10000"/>
                  <a:gd name="connsiteX149" fmla="*/ 7767 w 10000"/>
                  <a:gd name="connsiteY149" fmla="*/ 7815 h 10000"/>
                  <a:gd name="connsiteX150" fmla="*/ 7957 w 10000"/>
                  <a:gd name="connsiteY150" fmla="*/ 7448 h 10000"/>
                  <a:gd name="connsiteX151" fmla="*/ 7945 w 10000"/>
                  <a:gd name="connsiteY151" fmla="*/ 7298 h 10000"/>
                  <a:gd name="connsiteX152" fmla="*/ 7915 w 10000"/>
                  <a:gd name="connsiteY152" fmla="*/ 7269 h 10000"/>
                  <a:gd name="connsiteX153" fmla="*/ 7885 w 10000"/>
                  <a:gd name="connsiteY153" fmla="*/ 7260 h 10000"/>
                  <a:gd name="connsiteX154" fmla="*/ 7877 w 10000"/>
                  <a:gd name="connsiteY154" fmla="*/ 7222 h 10000"/>
                  <a:gd name="connsiteX155" fmla="*/ 7866 w 10000"/>
                  <a:gd name="connsiteY155" fmla="*/ 7166 h 10000"/>
                  <a:gd name="connsiteX156" fmla="*/ 7869 w 10000"/>
                  <a:gd name="connsiteY156" fmla="*/ 7119 h 10000"/>
                  <a:gd name="connsiteX157" fmla="*/ 7923 w 10000"/>
                  <a:gd name="connsiteY157" fmla="*/ 7128 h 10000"/>
                  <a:gd name="connsiteX158" fmla="*/ 7942 w 10000"/>
                  <a:gd name="connsiteY158" fmla="*/ 7062 h 10000"/>
                  <a:gd name="connsiteX159" fmla="*/ 7934 w 10000"/>
                  <a:gd name="connsiteY159" fmla="*/ 6996 h 10000"/>
                  <a:gd name="connsiteX160" fmla="*/ 7911 w 10000"/>
                  <a:gd name="connsiteY160" fmla="*/ 6902 h 10000"/>
                  <a:gd name="connsiteX161" fmla="*/ 7881 w 10000"/>
                  <a:gd name="connsiteY161" fmla="*/ 6846 h 10000"/>
                  <a:gd name="connsiteX162" fmla="*/ 7869 w 10000"/>
                  <a:gd name="connsiteY162" fmla="*/ 6770 h 10000"/>
                  <a:gd name="connsiteX163" fmla="*/ 7904 w 10000"/>
                  <a:gd name="connsiteY163" fmla="*/ 6780 h 10000"/>
                  <a:gd name="connsiteX164" fmla="*/ 7923 w 10000"/>
                  <a:gd name="connsiteY164" fmla="*/ 6827 h 10000"/>
                  <a:gd name="connsiteX165" fmla="*/ 7964 w 10000"/>
                  <a:gd name="connsiteY165" fmla="*/ 7015 h 10000"/>
                  <a:gd name="connsiteX166" fmla="*/ 7949 w 10000"/>
                  <a:gd name="connsiteY166" fmla="*/ 7119 h 10000"/>
                  <a:gd name="connsiteX167" fmla="*/ 7930 w 10000"/>
                  <a:gd name="connsiteY167" fmla="*/ 7147 h 10000"/>
                  <a:gd name="connsiteX168" fmla="*/ 7904 w 10000"/>
                  <a:gd name="connsiteY168" fmla="*/ 7203 h 10000"/>
                  <a:gd name="connsiteX169" fmla="*/ 7934 w 10000"/>
                  <a:gd name="connsiteY169" fmla="*/ 7194 h 10000"/>
                  <a:gd name="connsiteX170" fmla="*/ 7976 w 10000"/>
                  <a:gd name="connsiteY170" fmla="*/ 7288 h 10000"/>
                  <a:gd name="connsiteX171" fmla="*/ 8021 w 10000"/>
                  <a:gd name="connsiteY171" fmla="*/ 7335 h 10000"/>
                  <a:gd name="connsiteX172" fmla="*/ 8090 w 10000"/>
                  <a:gd name="connsiteY172" fmla="*/ 7185 h 10000"/>
                  <a:gd name="connsiteX173" fmla="*/ 8131 w 10000"/>
                  <a:gd name="connsiteY173" fmla="*/ 7015 h 10000"/>
                  <a:gd name="connsiteX174" fmla="*/ 8196 w 10000"/>
                  <a:gd name="connsiteY174" fmla="*/ 6902 h 10000"/>
                  <a:gd name="connsiteX175" fmla="*/ 8230 w 10000"/>
                  <a:gd name="connsiteY175" fmla="*/ 6808 h 10000"/>
                  <a:gd name="connsiteX176" fmla="*/ 8234 w 10000"/>
                  <a:gd name="connsiteY176" fmla="*/ 6723 h 10000"/>
                  <a:gd name="connsiteX177" fmla="*/ 8215 w 10000"/>
                  <a:gd name="connsiteY177" fmla="*/ 6676 h 10000"/>
                  <a:gd name="connsiteX178" fmla="*/ 8192 w 10000"/>
                  <a:gd name="connsiteY178" fmla="*/ 6535 h 10000"/>
                  <a:gd name="connsiteX179" fmla="*/ 8219 w 10000"/>
                  <a:gd name="connsiteY179" fmla="*/ 6601 h 10000"/>
                  <a:gd name="connsiteX180" fmla="*/ 8238 w 10000"/>
                  <a:gd name="connsiteY180" fmla="*/ 6685 h 10000"/>
                  <a:gd name="connsiteX181" fmla="*/ 8257 w 10000"/>
                  <a:gd name="connsiteY181" fmla="*/ 6714 h 10000"/>
                  <a:gd name="connsiteX182" fmla="*/ 8245 w 10000"/>
                  <a:gd name="connsiteY182" fmla="*/ 6770 h 10000"/>
                  <a:gd name="connsiteX183" fmla="*/ 8242 w 10000"/>
                  <a:gd name="connsiteY183" fmla="*/ 6827 h 10000"/>
                  <a:gd name="connsiteX184" fmla="*/ 8302 w 10000"/>
                  <a:gd name="connsiteY184" fmla="*/ 6817 h 10000"/>
                  <a:gd name="connsiteX185" fmla="*/ 8431 w 10000"/>
                  <a:gd name="connsiteY185" fmla="*/ 6648 h 10000"/>
                  <a:gd name="connsiteX186" fmla="*/ 8564 w 10000"/>
                  <a:gd name="connsiteY186" fmla="*/ 6591 h 10000"/>
                  <a:gd name="connsiteX187" fmla="*/ 8694 w 10000"/>
                  <a:gd name="connsiteY187" fmla="*/ 6620 h 10000"/>
                  <a:gd name="connsiteX188" fmla="*/ 8690 w 10000"/>
                  <a:gd name="connsiteY188" fmla="*/ 6497 h 10000"/>
                  <a:gd name="connsiteX189" fmla="*/ 8663 w 10000"/>
                  <a:gd name="connsiteY189" fmla="*/ 6460 h 10000"/>
                  <a:gd name="connsiteX190" fmla="*/ 8629 w 10000"/>
                  <a:gd name="connsiteY190" fmla="*/ 6507 h 10000"/>
                  <a:gd name="connsiteX191" fmla="*/ 8663 w 10000"/>
                  <a:gd name="connsiteY191" fmla="*/ 6412 h 10000"/>
                  <a:gd name="connsiteX192" fmla="*/ 8694 w 10000"/>
                  <a:gd name="connsiteY192" fmla="*/ 6403 h 10000"/>
                  <a:gd name="connsiteX193" fmla="*/ 8747 w 10000"/>
                  <a:gd name="connsiteY193" fmla="*/ 6488 h 10000"/>
                  <a:gd name="connsiteX194" fmla="*/ 8720 w 10000"/>
                  <a:gd name="connsiteY194" fmla="*/ 6573 h 10000"/>
                  <a:gd name="connsiteX195" fmla="*/ 8773 w 10000"/>
                  <a:gd name="connsiteY195" fmla="*/ 6620 h 10000"/>
                  <a:gd name="connsiteX196" fmla="*/ 8792 w 10000"/>
                  <a:gd name="connsiteY196" fmla="*/ 6610 h 10000"/>
                  <a:gd name="connsiteX197" fmla="*/ 8777 w 10000"/>
                  <a:gd name="connsiteY197" fmla="*/ 6535 h 10000"/>
                  <a:gd name="connsiteX198" fmla="*/ 8785 w 10000"/>
                  <a:gd name="connsiteY198" fmla="*/ 6431 h 10000"/>
                  <a:gd name="connsiteX199" fmla="*/ 8777 w 10000"/>
                  <a:gd name="connsiteY199" fmla="*/ 6356 h 10000"/>
                  <a:gd name="connsiteX200" fmla="*/ 8777 w 10000"/>
                  <a:gd name="connsiteY200" fmla="*/ 6281 h 10000"/>
                  <a:gd name="connsiteX201" fmla="*/ 8796 w 10000"/>
                  <a:gd name="connsiteY201" fmla="*/ 6328 h 10000"/>
                  <a:gd name="connsiteX202" fmla="*/ 8811 w 10000"/>
                  <a:gd name="connsiteY202" fmla="*/ 6403 h 10000"/>
                  <a:gd name="connsiteX203" fmla="*/ 8830 w 10000"/>
                  <a:gd name="connsiteY203" fmla="*/ 6535 h 10000"/>
                  <a:gd name="connsiteX204" fmla="*/ 8849 w 10000"/>
                  <a:gd name="connsiteY204" fmla="*/ 6573 h 10000"/>
                  <a:gd name="connsiteX205" fmla="*/ 8895 w 10000"/>
                  <a:gd name="connsiteY205" fmla="*/ 6554 h 10000"/>
                  <a:gd name="connsiteX206" fmla="*/ 8914 w 10000"/>
                  <a:gd name="connsiteY206" fmla="*/ 6488 h 10000"/>
                  <a:gd name="connsiteX207" fmla="*/ 8925 w 10000"/>
                  <a:gd name="connsiteY207" fmla="*/ 6337 h 10000"/>
                  <a:gd name="connsiteX208" fmla="*/ 8956 w 10000"/>
                  <a:gd name="connsiteY208" fmla="*/ 6262 h 10000"/>
                  <a:gd name="connsiteX209" fmla="*/ 9009 w 10000"/>
                  <a:gd name="connsiteY209" fmla="*/ 6073 h 10000"/>
                  <a:gd name="connsiteX210" fmla="*/ 9013 w 10000"/>
                  <a:gd name="connsiteY210" fmla="*/ 5951 h 10000"/>
                  <a:gd name="connsiteX211" fmla="*/ 9043 w 10000"/>
                  <a:gd name="connsiteY211" fmla="*/ 6036 h 10000"/>
                  <a:gd name="connsiteX212" fmla="*/ 9058 w 10000"/>
                  <a:gd name="connsiteY212" fmla="*/ 5979 h 10000"/>
                  <a:gd name="connsiteX213" fmla="*/ 9092 w 10000"/>
                  <a:gd name="connsiteY213" fmla="*/ 5951 h 10000"/>
                  <a:gd name="connsiteX214" fmla="*/ 9119 w 10000"/>
                  <a:gd name="connsiteY214" fmla="*/ 5866 h 10000"/>
                  <a:gd name="connsiteX215" fmla="*/ 9077 w 10000"/>
                  <a:gd name="connsiteY215" fmla="*/ 5800 h 10000"/>
                  <a:gd name="connsiteX216" fmla="*/ 9092 w 10000"/>
                  <a:gd name="connsiteY216" fmla="*/ 5753 h 10000"/>
                  <a:gd name="connsiteX217" fmla="*/ 9123 w 10000"/>
                  <a:gd name="connsiteY217" fmla="*/ 5782 h 10000"/>
                  <a:gd name="connsiteX218" fmla="*/ 9149 w 10000"/>
                  <a:gd name="connsiteY218" fmla="*/ 5716 h 10000"/>
                  <a:gd name="connsiteX219" fmla="*/ 9149 w 10000"/>
                  <a:gd name="connsiteY219" fmla="*/ 5640 h 10000"/>
                  <a:gd name="connsiteX220" fmla="*/ 9126 w 10000"/>
                  <a:gd name="connsiteY220" fmla="*/ 5565 h 10000"/>
                  <a:gd name="connsiteX221" fmla="*/ 9111 w 10000"/>
                  <a:gd name="connsiteY221" fmla="*/ 5499 h 10000"/>
                  <a:gd name="connsiteX222" fmla="*/ 9145 w 10000"/>
                  <a:gd name="connsiteY222" fmla="*/ 5518 h 10000"/>
                  <a:gd name="connsiteX223" fmla="*/ 9100 w 10000"/>
                  <a:gd name="connsiteY223" fmla="*/ 5433 h 10000"/>
                  <a:gd name="connsiteX224" fmla="*/ 9054 w 10000"/>
                  <a:gd name="connsiteY224" fmla="*/ 5405 h 10000"/>
                  <a:gd name="connsiteX225" fmla="*/ 9058 w 10000"/>
                  <a:gd name="connsiteY225" fmla="*/ 5518 h 10000"/>
                  <a:gd name="connsiteX226" fmla="*/ 9088 w 10000"/>
                  <a:gd name="connsiteY226" fmla="*/ 5574 h 10000"/>
                  <a:gd name="connsiteX227" fmla="*/ 9081 w 10000"/>
                  <a:gd name="connsiteY227" fmla="*/ 5669 h 10000"/>
                  <a:gd name="connsiteX228" fmla="*/ 9035 w 10000"/>
                  <a:gd name="connsiteY228" fmla="*/ 5612 h 10000"/>
                  <a:gd name="connsiteX229" fmla="*/ 9016 w 10000"/>
                  <a:gd name="connsiteY229" fmla="*/ 5734 h 10000"/>
                  <a:gd name="connsiteX230" fmla="*/ 8994 w 10000"/>
                  <a:gd name="connsiteY230" fmla="*/ 5716 h 10000"/>
                  <a:gd name="connsiteX231" fmla="*/ 8978 w 10000"/>
                  <a:gd name="connsiteY231" fmla="*/ 5753 h 10000"/>
                  <a:gd name="connsiteX232" fmla="*/ 8959 w 10000"/>
                  <a:gd name="connsiteY232" fmla="*/ 5791 h 10000"/>
                  <a:gd name="connsiteX233" fmla="*/ 8948 w 10000"/>
                  <a:gd name="connsiteY233" fmla="*/ 5753 h 10000"/>
                  <a:gd name="connsiteX234" fmla="*/ 8959 w 10000"/>
                  <a:gd name="connsiteY234" fmla="*/ 5678 h 10000"/>
                  <a:gd name="connsiteX235" fmla="*/ 8978 w 10000"/>
                  <a:gd name="connsiteY235" fmla="*/ 5593 h 10000"/>
                  <a:gd name="connsiteX236" fmla="*/ 8971 w 10000"/>
                  <a:gd name="connsiteY236" fmla="*/ 5405 h 10000"/>
                  <a:gd name="connsiteX237" fmla="*/ 8944 w 10000"/>
                  <a:gd name="connsiteY237" fmla="*/ 5330 h 10000"/>
                  <a:gd name="connsiteX238" fmla="*/ 8914 w 10000"/>
                  <a:gd name="connsiteY238" fmla="*/ 5292 h 10000"/>
                  <a:gd name="connsiteX239" fmla="*/ 8887 w 10000"/>
                  <a:gd name="connsiteY239" fmla="*/ 5490 h 10000"/>
                  <a:gd name="connsiteX240" fmla="*/ 8906 w 10000"/>
                  <a:gd name="connsiteY240" fmla="*/ 5603 h 10000"/>
                  <a:gd name="connsiteX241" fmla="*/ 8868 w 10000"/>
                  <a:gd name="connsiteY241" fmla="*/ 5537 h 10000"/>
                  <a:gd name="connsiteX242" fmla="*/ 8800 w 10000"/>
                  <a:gd name="connsiteY242" fmla="*/ 5584 h 10000"/>
                  <a:gd name="connsiteX243" fmla="*/ 8804 w 10000"/>
                  <a:gd name="connsiteY243" fmla="*/ 5706 h 10000"/>
                  <a:gd name="connsiteX244" fmla="*/ 8777 w 10000"/>
                  <a:gd name="connsiteY244" fmla="*/ 5631 h 10000"/>
                  <a:gd name="connsiteX245" fmla="*/ 8747 w 10000"/>
                  <a:gd name="connsiteY245" fmla="*/ 5612 h 10000"/>
                  <a:gd name="connsiteX246" fmla="*/ 8618 w 10000"/>
                  <a:gd name="connsiteY246" fmla="*/ 5904 h 10000"/>
                  <a:gd name="connsiteX247" fmla="*/ 8481 w 10000"/>
                  <a:gd name="connsiteY247" fmla="*/ 5847 h 10000"/>
                  <a:gd name="connsiteX248" fmla="*/ 8412 w 10000"/>
                  <a:gd name="connsiteY248" fmla="*/ 5791 h 10000"/>
                  <a:gd name="connsiteX249" fmla="*/ 8359 w 10000"/>
                  <a:gd name="connsiteY249" fmla="*/ 5687 h 10000"/>
                  <a:gd name="connsiteX250" fmla="*/ 8272 w 10000"/>
                  <a:gd name="connsiteY250" fmla="*/ 5358 h 10000"/>
                  <a:gd name="connsiteX251" fmla="*/ 8257 w 10000"/>
                  <a:gd name="connsiteY251" fmla="*/ 5245 h 10000"/>
                  <a:gd name="connsiteX252" fmla="*/ 8230 w 10000"/>
                  <a:gd name="connsiteY252" fmla="*/ 5179 h 10000"/>
                  <a:gd name="connsiteX253" fmla="*/ 8268 w 10000"/>
                  <a:gd name="connsiteY253" fmla="*/ 5217 h 10000"/>
                  <a:gd name="connsiteX254" fmla="*/ 8302 w 10000"/>
                  <a:gd name="connsiteY254" fmla="*/ 5358 h 10000"/>
                  <a:gd name="connsiteX255" fmla="*/ 8336 w 10000"/>
                  <a:gd name="connsiteY255" fmla="*/ 5452 h 10000"/>
                  <a:gd name="connsiteX256" fmla="*/ 8378 w 10000"/>
                  <a:gd name="connsiteY256" fmla="*/ 5490 h 10000"/>
                  <a:gd name="connsiteX257" fmla="*/ 8416 w 10000"/>
                  <a:gd name="connsiteY257" fmla="*/ 5574 h 10000"/>
                  <a:gd name="connsiteX258" fmla="*/ 8469 w 10000"/>
                  <a:gd name="connsiteY258" fmla="*/ 5659 h 10000"/>
                  <a:gd name="connsiteX259" fmla="*/ 8542 w 10000"/>
                  <a:gd name="connsiteY259" fmla="*/ 5772 h 10000"/>
                  <a:gd name="connsiteX260" fmla="*/ 8629 w 10000"/>
                  <a:gd name="connsiteY260" fmla="*/ 5640 h 10000"/>
                  <a:gd name="connsiteX261" fmla="*/ 8766 w 10000"/>
                  <a:gd name="connsiteY261" fmla="*/ 5367 h 10000"/>
                  <a:gd name="connsiteX262" fmla="*/ 8811 w 10000"/>
                  <a:gd name="connsiteY262" fmla="*/ 5179 h 10000"/>
                  <a:gd name="connsiteX263" fmla="*/ 8815 w 10000"/>
                  <a:gd name="connsiteY263" fmla="*/ 5038 h 10000"/>
                  <a:gd name="connsiteX264" fmla="*/ 8785 w 10000"/>
                  <a:gd name="connsiteY264" fmla="*/ 4972 h 10000"/>
                  <a:gd name="connsiteX265" fmla="*/ 8773 w 10000"/>
                  <a:gd name="connsiteY265" fmla="*/ 5056 h 10000"/>
                  <a:gd name="connsiteX266" fmla="*/ 8678 w 10000"/>
                  <a:gd name="connsiteY266" fmla="*/ 5047 h 10000"/>
                  <a:gd name="connsiteX267" fmla="*/ 8690 w 10000"/>
                  <a:gd name="connsiteY267" fmla="*/ 4953 h 10000"/>
                  <a:gd name="connsiteX268" fmla="*/ 8712 w 10000"/>
                  <a:gd name="connsiteY268" fmla="*/ 4991 h 10000"/>
                  <a:gd name="connsiteX269" fmla="*/ 8766 w 10000"/>
                  <a:gd name="connsiteY269" fmla="*/ 4953 h 10000"/>
                  <a:gd name="connsiteX270" fmla="*/ 8796 w 10000"/>
                  <a:gd name="connsiteY270" fmla="*/ 4896 h 10000"/>
                  <a:gd name="connsiteX271" fmla="*/ 8830 w 10000"/>
                  <a:gd name="connsiteY271" fmla="*/ 4915 h 10000"/>
                  <a:gd name="connsiteX272" fmla="*/ 8849 w 10000"/>
                  <a:gd name="connsiteY272" fmla="*/ 4896 h 10000"/>
                  <a:gd name="connsiteX273" fmla="*/ 8781 w 10000"/>
                  <a:gd name="connsiteY273" fmla="*/ 4783 h 10000"/>
                  <a:gd name="connsiteX274" fmla="*/ 8880 w 10000"/>
                  <a:gd name="connsiteY274" fmla="*/ 4821 h 10000"/>
                  <a:gd name="connsiteX275" fmla="*/ 8857 w 10000"/>
                  <a:gd name="connsiteY275" fmla="*/ 4736 h 10000"/>
                  <a:gd name="connsiteX276" fmla="*/ 8883 w 10000"/>
                  <a:gd name="connsiteY276" fmla="*/ 4689 h 10000"/>
                  <a:gd name="connsiteX277" fmla="*/ 8895 w 10000"/>
                  <a:gd name="connsiteY277" fmla="*/ 4576 h 10000"/>
                  <a:gd name="connsiteX278" fmla="*/ 8868 w 10000"/>
                  <a:gd name="connsiteY278" fmla="*/ 4548 h 10000"/>
                  <a:gd name="connsiteX279" fmla="*/ 8868 w 10000"/>
                  <a:gd name="connsiteY279" fmla="*/ 4463 h 10000"/>
                  <a:gd name="connsiteX280" fmla="*/ 8826 w 10000"/>
                  <a:gd name="connsiteY280" fmla="*/ 4463 h 10000"/>
                  <a:gd name="connsiteX281" fmla="*/ 8769 w 10000"/>
                  <a:gd name="connsiteY281" fmla="*/ 4407 h 10000"/>
                  <a:gd name="connsiteX282" fmla="*/ 8720 w 10000"/>
                  <a:gd name="connsiteY282" fmla="*/ 4435 h 10000"/>
                  <a:gd name="connsiteX283" fmla="*/ 8629 w 10000"/>
                  <a:gd name="connsiteY283" fmla="*/ 4397 h 10000"/>
                  <a:gd name="connsiteX284" fmla="*/ 8621 w 10000"/>
                  <a:gd name="connsiteY284" fmla="*/ 4341 h 10000"/>
                  <a:gd name="connsiteX285" fmla="*/ 8488 w 10000"/>
                  <a:gd name="connsiteY285" fmla="*/ 4256 h 10000"/>
                  <a:gd name="connsiteX286" fmla="*/ 8450 w 10000"/>
                  <a:gd name="connsiteY286" fmla="*/ 4162 h 10000"/>
                  <a:gd name="connsiteX287" fmla="*/ 8416 w 10000"/>
                  <a:gd name="connsiteY287" fmla="*/ 4181 h 10000"/>
                  <a:gd name="connsiteX288" fmla="*/ 8352 w 10000"/>
                  <a:gd name="connsiteY288" fmla="*/ 4115 h 10000"/>
                  <a:gd name="connsiteX289" fmla="*/ 8314 w 10000"/>
                  <a:gd name="connsiteY289" fmla="*/ 4143 h 10000"/>
                  <a:gd name="connsiteX290" fmla="*/ 8302 w 10000"/>
                  <a:gd name="connsiteY290" fmla="*/ 4049 h 10000"/>
                  <a:gd name="connsiteX291" fmla="*/ 8234 w 10000"/>
                  <a:gd name="connsiteY291" fmla="*/ 3964 h 10000"/>
                  <a:gd name="connsiteX292" fmla="*/ 8238 w 10000"/>
                  <a:gd name="connsiteY292" fmla="*/ 3889 h 10000"/>
                  <a:gd name="connsiteX293" fmla="*/ 8295 w 10000"/>
                  <a:gd name="connsiteY293" fmla="*/ 3983 h 10000"/>
                  <a:gd name="connsiteX294" fmla="*/ 8340 w 10000"/>
                  <a:gd name="connsiteY294" fmla="*/ 4011 h 10000"/>
                  <a:gd name="connsiteX295" fmla="*/ 8382 w 10000"/>
                  <a:gd name="connsiteY295" fmla="*/ 4058 h 10000"/>
                  <a:gd name="connsiteX296" fmla="*/ 8443 w 10000"/>
                  <a:gd name="connsiteY296" fmla="*/ 4049 h 10000"/>
                  <a:gd name="connsiteX297" fmla="*/ 8553 w 10000"/>
                  <a:gd name="connsiteY297" fmla="*/ 4143 h 10000"/>
                  <a:gd name="connsiteX298" fmla="*/ 8618 w 10000"/>
                  <a:gd name="connsiteY298" fmla="*/ 4134 h 10000"/>
                  <a:gd name="connsiteX299" fmla="*/ 8694 w 10000"/>
                  <a:gd name="connsiteY299" fmla="*/ 4190 h 10000"/>
                  <a:gd name="connsiteX300" fmla="*/ 8739 w 10000"/>
                  <a:gd name="connsiteY300" fmla="*/ 4237 h 10000"/>
                  <a:gd name="connsiteX301" fmla="*/ 8766 w 10000"/>
                  <a:gd name="connsiteY301" fmla="*/ 4237 h 10000"/>
                  <a:gd name="connsiteX302" fmla="*/ 8712 w 10000"/>
                  <a:gd name="connsiteY302" fmla="*/ 3955 h 10000"/>
                  <a:gd name="connsiteX303" fmla="*/ 8720 w 10000"/>
                  <a:gd name="connsiteY303" fmla="*/ 3908 h 10000"/>
                  <a:gd name="connsiteX304" fmla="*/ 8675 w 10000"/>
                  <a:gd name="connsiteY304" fmla="*/ 3823 h 10000"/>
                  <a:gd name="connsiteX305" fmla="*/ 8747 w 10000"/>
                  <a:gd name="connsiteY305" fmla="*/ 3701 h 10000"/>
                  <a:gd name="connsiteX306" fmla="*/ 8796 w 10000"/>
                  <a:gd name="connsiteY306" fmla="*/ 3729 h 10000"/>
                  <a:gd name="connsiteX307" fmla="*/ 8830 w 10000"/>
                  <a:gd name="connsiteY307" fmla="*/ 3710 h 10000"/>
                  <a:gd name="connsiteX308" fmla="*/ 8861 w 10000"/>
                  <a:gd name="connsiteY308" fmla="*/ 3616 h 10000"/>
                  <a:gd name="connsiteX309" fmla="*/ 8849 w 10000"/>
                  <a:gd name="connsiteY309" fmla="*/ 3748 h 10000"/>
                  <a:gd name="connsiteX310" fmla="*/ 8823 w 10000"/>
                  <a:gd name="connsiteY310" fmla="*/ 3795 h 10000"/>
                  <a:gd name="connsiteX311" fmla="*/ 8728 w 10000"/>
                  <a:gd name="connsiteY311" fmla="*/ 3814 h 10000"/>
                  <a:gd name="connsiteX312" fmla="*/ 8758 w 10000"/>
                  <a:gd name="connsiteY312" fmla="*/ 3870 h 10000"/>
                  <a:gd name="connsiteX313" fmla="*/ 8769 w 10000"/>
                  <a:gd name="connsiteY313" fmla="*/ 3936 h 10000"/>
                  <a:gd name="connsiteX314" fmla="*/ 8773 w 10000"/>
                  <a:gd name="connsiteY314" fmla="*/ 4058 h 10000"/>
                  <a:gd name="connsiteX315" fmla="*/ 8804 w 10000"/>
                  <a:gd name="connsiteY315" fmla="*/ 4077 h 10000"/>
                  <a:gd name="connsiteX316" fmla="*/ 8796 w 10000"/>
                  <a:gd name="connsiteY316" fmla="*/ 4143 h 10000"/>
                  <a:gd name="connsiteX317" fmla="*/ 8819 w 10000"/>
                  <a:gd name="connsiteY317" fmla="*/ 4209 h 10000"/>
                  <a:gd name="connsiteX318" fmla="*/ 8880 w 10000"/>
                  <a:gd name="connsiteY318" fmla="*/ 4247 h 10000"/>
                  <a:gd name="connsiteX319" fmla="*/ 8876 w 10000"/>
                  <a:gd name="connsiteY319" fmla="*/ 4190 h 10000"/>
                  <a:gd name="connsiteX320" fmla="*/ 8899 w 10000"/>
                  <a:gd name="connsiteY320" fmla="*/ 4181 h 10000"/>
                  <a:gd name="connsiteX321" fmla="*/ 8933 w 10000"/>
                  <a:gd name="connsiteY321" fmla="*/ 4096 h 10000"/>
                  <a:gd name="connsiteX322" fmla="*/ 8937 w 10000"/>
                  <a:gd name="connsiteY322" fmla="*/ 4002 h 10000"/>
                  <a:gd name="connsiteX323" fmla="*/ 8956 w 10000"/>
                  <a:gd name="connsiteY323" fmla="*/ 4040 h 10000"/>
                  <a:gd name="connsiteX324" fmla="*/ 8971 w 10000"/>
                  <a:gd name="connsiteY324" fmla="*/ 4115 h 10000"/>
                  <a:gd name="connsiteX325" fmla="*/ 8959 w 10000"/>
                  <a:gd name="connsiteY325" fmla="*/ 4162 h 10000"/>
                  <a:gd name="connsiteX326" fmla="*/ 8975 w 10000"/>
                  <a:gd name="connsiteY326" fmla="*/ 4218 h 10000"/>
                  <a:gd name="connsiteX327" fmla="*/ 8940 w 10000"/>
                  <a:gd name="connsiteY327" fmla="*/ 4247 h 10000"/>
                  <a:gd name="connsiteX328" fmla="*/ 8956 w 10000"/>
                  <a:gd name="connsiteY328" fmla="*/ 4322 h 10000"/>
                  <a:gd name="connsiteX329" fmla="*/ 9013 w 10000"/>
                  <a:gd name="connsiteY329" fmla="*/ 4350 h 10000"/>
                  <a:gd name="connsiteX330" fmla="*/ 9028 w 10000"/>
                  <a:gd name="connsiteY330" fmla="*/ 4294 h 10000"/>
                  <a:gd name="connsiteX331" fmla="*/ 9016 w 10000"/>
                  <a:gd name="connsiteY331" fmla="*/ 4237 h 10000"/>
                  <a:gd name="connsiteX332" fmla="*/ 9016 w 10000"/>
                  <a:gd name="connsiteY332" fmla="*/ 4162 h 10000"/>
                  <a:gd name="connsiteX333" fmla="*/ 9081 w 10000"/>
                  <a:gd name="connsiteY333" fmla="*/ 4303 h 10000"/>
                  <a:gd name="connsiteX334" fmla="*/ 9111 w 10000"/>
                  <a:gd name="connsiteY334" fmla="*/ 4322 h 10000"/>
                  <a:gd name="connsiteX335" fmla="*/ 9126 w 10000"/>
                  <a:gd name="connsiteY335" fmla="*/ 4209 h 10000"/>
                  <a:gd name="connsiteX336" fmla="*/ 9176 w 10000"/>
                  <a:gd name="connsiteY336" fmla="*/ 4294 h 10000"/>
                  <a:gd name="connsiteX337" fmla="*/ 9259 w 10000"/>
                  <a:gd name="connsiteY337" fmla="*/ 4275 h 10000"/>
                  <a:gd name="connsiteX338" fmla="*/ 9275 w 10000"/>
                  <a:gd name="connsiteY338" fmla="*/ 4237 h 10000"/>
                  <a:gd name="connsiteX339" fmla="*/ 9313 w 10000"/>
                  <a:gd name="connsiteY339" fmla="*/ 4200 h 10000"/>
                  <a:gd name="connsiteX340" fmla="*/ 9332 w 10000"/>
                  <a:gd name="connsiteY340" fmla="*/ 4143 h 10000"/>
                  <a:gd name="connsiteX341" fmla="*/ 9332 w 10000"/>
                  <a:gd name="connsiteY341" fmla="*/ 4096 h 10000"/>
                  <a:gd name="connsiteX342" fmla="*/ 9347 w 10000"/>
                  <a:gd name="connsiteY342" fmla="*/ 3955 h 10000"/>
                  <a:gd name="connsiteX343" fmla="*/ 9366 w 10000"/>
                  <a:gd name="connsiteY343" fmla="*/ 4030 h 10000"/>
                  <a:gd name="connsiteX344" fmla="*/ 9389 w 10000"/>
                  <a:gd name="connsiteY344" fmla="*/ 3983 h 10000"/>
                  <a:gd name="connsiteX345" fmla="*/ 9389 w 10000"/>
                  <a:gd name="connsiteY345" fmla="*/ 3908 h 10000"/>
                  <a:gd name="connsiteX346" fmla="*/ 9411 w 10000"/>
                  <a:gd name="connsiteY346" fmla="*/ 3729 h 10000"/>
                  <a:gd name="connsiteX347" fmla="*/ 9442 w 10000"/>
                  <a:gd name="connsiteY347" fmla="*/ 3719 h 10000"/>
                  <a:gd name="connsiteX348" fmla="*/ 9419 w 10000"/>
                  <a:gd name="connsiteY348" fmla="*/ 3653 h 10000"/>
                  <a:gd name="connsiteX349" fmla="*/ 9461 w 10000"/>
                  <a:gd name="connsiteY349" fmla="*/ 3578 h 10000"/>
                  <a:gd name="connsiteX350" fmla="*/ 9491 w 10000"/>
                  <a:gd name="connsiteY350" fmla="*/ 3503 h 10000"/>
                  <a:gd name="connsiteX351" fmla="*/ 9514 w 10000"/>
                  <a:gd name="connsiteY351" fmla="*/ 3427 h 10000"/>
                  <a:gd name="connsiteX352" fmla="*/ 9518 w 10000"/>
                  <a:gd name="connsiteY352" fmla="*/ 3380 h 10000"/>
                  <a:gd name="connsiteX353" fmla="*/ 9506 w 10000"/>
                  <a:gd name="connsiteY353" fmla="*/ 3202 h 10000"/>
                  <a:gd name="connsiteX354" fmla="*/ 9533 w 10000"/>
                  <a:gd name="connsiteY354" fmla="*/ 3267 h 10000"/>
                  <a:gd name="connsiteX355" fmla="*/ 9552 w 10000"/>
                  <a:gd name="connsiteY355" fmla="*/ 3362 h 10000"/>
                  <a:gd name="connsiteX356" fmla="*/ 9590 w 10000"/>
                  <a:gd name="connsiteY356" fmla="*/ 3409 h 10000"/>
                  <a:gd name="connsiteX357" fmla="*/ 9628 w 10000"/>
                  <a:gd name="connsiteY357" fmla="*/ 3362 h 10000"/>
                  <a:gd name="connsiteX358" fmla="*/ 9677 w 10000"/>
                  <a:gd name="connsiteY358" fmla="*/ 3202 h 10000"/>
                  <a:gd name="connsiteX359" fmla="*/ 9666 w 10000"/>
                  <a:gd name="connsiteY359" fmla="*/ 3107 h 10000"/>
                  <a:gd name="connsiteX360" fmla="*/ 9620 w 10000"/>
                  <a:gd name="connsiteY360" fmla="*/ 3004 h 10000"/>
                  <a:gd name="connsiteX361" fmla="*/ 9658 w 10000"/>
                  <a:gd name="connsiteY361" fmla="*/ 2957 h 10000"/>
                  <a:gd name="connsiteX362" fmla="*/ 9673 w 10000"/>
                  <a:gd name="connsiteY362" fmla="*/ 2985 h 10000"/>
                  <a:gd name="connsiteX363" fmla="*/ 9689 w 10000"/>
                  <a:gd name="connsiteY363" fmla="*/ 2881 h 10000"/>
                  <a:gd name="connsiteX364" fmla="*/ 9673 w 10000"/>
                  <a:gd name="connsiteY364" fmla="*/ 2787 h 10000"/>
                  <a:gd name="connsiteX365" fmla="*/ 9666 w 10000"/>
                  <a:gd name="connsiteY365" fmla="*/ 2599 h 10000"/>
                  <a:gd name="connsiteX366" fmla="*/ 9639 w 10000"/>
                  <a:gd name="connsiteY366" fmla="*/ 2401 h 10000"/>
                  <a:gd name="connsiteX367" fmla="*/ 9563 w 10000"/>
                  <a:gd name="connsiteY367" fmla="*/ 2072 h 10000"/>
                  <a:gd name="connsiteX368" fmla="*/ 9499 w 10000"/>
                  <a:gd name="connsiteY368" fmla="*/ 1996 h 10000"/>
                  <a:gd name="connsiteX369" fmla="*/ 9408 w 10000"/>
                  <a:gd name="connsiteY369" fmla="*/ 2053 h 10000"/>
                  <a:gd name="connsiteX370" fmla="*/ 9408 w 10000"/>
                  <a:gd name="connsiteY370" fmla="*/ 2119 h 10000"/>
                  <a:gd name="connsiteX371" fmla="*/ 9445 w 10000"/>
                  <a:gd name="connsiteY371" fmla="*/ 2156 h 10000"/>
                  <a:gd name="connsiteX372" fmla="*/ 9495 w 10000"/>
                  <a:gd name="connsiteY372" fmla="*/ 2072 h 10000"/>
                  <a:gd name="connsiteX373" fmla="*/ 9514 w 10000"/>
                  <a:gd name="connsiteY373" fmla="*/ 2166 h 10000"/>
                  <a:gd name="connsiteX374" fmla="*/ 9415 w 10000"/>
                  <a:gd name="connsiteY374" fmla="*/ 2203 h 10000"/>
                  <a:gd name="connsiteX375" fmla="*/ 9358 w 10000"/>
                  <a:gd name="connsiteY375" fmla="*/ 2326 h 10000"/>
                  <a:gd name="connsiteX376" fmla="*/ 9377 w 10000"/>
                  <a:gd name="connsiteY376" fmla="*/ 2486 h 10000"/>
                  <a:gd name="connsiteX377" fmla="*/ 9362 w 10000"/>
                  <a:gd name="connsiteY377" fmla="*/ 2618 h 10000"/>
                  <a:gd name="connsiteX378" fmla="*/ 9373 w 10000"/>
                  <a:gd name="connsiteY378" fmla="*/ 2712 h 10000"/>
                  <a:gd name="connsiteX379" fmla="*/ 9347 w 10000"/>
                  <a:gd name="connsiteY379" fmla="*/ 3173 h 10000"/>
                  <a:gd name="connsiteX380" fmla="*/ 9320 w 10000"/>
                  <a:gd name="connsiteY380" fmla="*/ 3183 h 10000"/>
                  <a:gd name="connsiteX381" fmla="*/ 9328 w 10000"/>
                  <a:gd name="connsiteY381" fmla="*/ 3126 h 10000"/>
                  <a:gd name="connsiteX382" fmla="*/ 9324 w 10000"/>
                  <a:gd name="connsiteY382" fmla="*/ 3041 h 10000"/>
                  <a:gd name="connsiteX383" fmla="*/ 9301 w 10000"/>
                  <a:gd name="connsiteY383" fmla="*/ 2693 h 10000"/>
                  <a:gd name="connsiteX384" fmla="*/ 9282 w 10000"/>
                  <a:gd name="connsiteY384" fmla="*/ 2589 h 10000"/>
                  <a:gd name="connsiteX385" fmla="*/ 9286 w 10000"/>
                  <a:gd name="connsiteY385" fmla="*/ 2533 h 10000"/>
                  <a:gd name="connsiteX386" fmla="*/ 9297 w 10000"/>
                  <a:gd name="connsiteY386" fmla="*/ 2439 h 10000"/>
                  <a:gd name="connsiteX387" fmla="*/ 9305 w 10000"/>
                  <a:gd name="connsiteY387" fmla="*/ 2345 h 10000"/>
                  <a:gd name="connsiteX388" fmla="*/ 9332 w 10000"/>
                  <a:gd name="connsiteY388" fmla="*/ 2232 h 10000"/>
                  <a:gd name="connsiteX389" fmla="*/ 9294 w 10000"/>
                  <a:gd name="connsiteY389" fmla="*/ 2213 h 10000"/>
                  <a:gd name="connsiteX390" fmla="*/ 9263 w 10000"/>
                  <a:gd name="connsiteY390" fmla="*/ 2269 h 10000"/>
                  <a:gd name="connsiteX391" fmla="*/ 9275 w 10000"/>
                  <a:gd name="connsiteY391" fmla="*/ 2194 h 10000"/>
                  <a:gd name="connsiteX392" fmla="*/ 9278 w 10000"/>
                  <a:gd name="connsiteY392" fmla="*/ 2137 h 10000"/>
                  <a:gd name="connsiteX393" fmla="*/ 9305 w 10000"/>
                  <a:gd name="connsiteY393" fmla="*/ 2156 h 10000"/>
                  <a:gd name="connsiteX394" fmla="*/ 9324 w 10000"/>
                  <a:gd name="connsiteY394" fmla="*/ 2128 h 10000"/>
                  <a:gd name="connsiteX395" fmla="*/ 9259 w 10000"/>
                  <a:gd name="connsiteY395" fmla="*/ 1987 h 10000"/>
                  <a:gd name="connsiteX396" fmla="*/ 9081 w 10000"/>
                  <a:gd name="connsiteY396" fmla="*/ 2072 h 10000"/>
                  <a:gd name="connsiteX397" fmla="*/ 8990 w 10000"/>
                  <a:gd name="connsiteY397" fmla="*/ 2213 h 10000"/>
                  <a:gd name="connsiteX398" fmla="*/ 8994 w 10000"/>
                  <a:gd name="connsiteY398" fmla="*/ 2279 h 10000"/>
                  <a:gd name="connsiteX399" fmla="*/ 8978 w 10000"/>
                  <a:gd name="connsiteY399" fmla="*/ 2232 h 10000"/>
                  <a:gd name="connsiteX400" fmla="*/ 8929 w 10000"/>
                  <a:gd name="connsiteY400" fmla="*/ 2279 h 10000"/>
                  <a:gd name="connsiteX401" fmla="*/ 8899 w 10000"/>
                  <a:gd name="connsiteY401" fmla="*/ 2119 h 10000"/>
                  <a:gd name="connsiteX402" fmla="*/ 8861 w 10000"/>
                  <a:gd name="connsiteY402" fmla="*/ 2119 h 10000"/>
                  <a:gd name="connsiteX403" fmla="*/ 8766 w 10000"/>
                  <a:gd name="connsiteY403" fmla="*/ 2260 h 10000"/>
                  <a:gd name="connsiteX404" fmla="*/ 8678 w 10000"/>
                  <a:gd name="connsiteY404" fmla="*/ 2316 h 10000"/>
                  <a:gd name="connsiteX405" fmla="*/ 8542 w 10000"/>
                  <a:gd name="connsiteY405" fmla="*/ 2326 h 10000"/>
                  <a:gd name="connsiteX406" fmla="*/ 8568 w 10000"/>
                  <a:gd name="connsiteY406" fmla="*/ 2166 h 10000"/>
                  <a:gd name="connsiteX407" fmla="*/ 8564 w 10000"/>
                  <a:gd name="connsiteY407" fmla="*/ 2100 h 10000"/>
                  <a:gd name="connsiteX408" fmla="*/ 8545 w 10000"/>
                  <a:gd name="connsiteY408" fmla="*/ 2034 h 10000"/>
                  <a:gd name="connsiteX409" fmla="*/ 8511 w 10000"/>
                  <a:gd name="connsiteY409" fmla="*/ 1808 h 10000"/>
                  <a:gd name="connsiteX410" fmla="*/ 8488 w 10000"/>
                  <a:gd name="connsiteY410" fmla="*/ 1657 h 10000"/>
                  <a:gd name="connsiteX411" fmla="*/ 8473 w 10000"/>
                  <a:gd name="connsiteY411" fmla="*/ 1497 h 10000"/>
                  <a:gd name="connsiteX412" fmla="*/ 8488 w 10000"/>
                  <a:gd name="connsiteY412" fmla="*/ 1328 h 10000"/>
                  <a:gd name="connsiteX413" fmla="*/ 8507 w 10000"/>
                  <a:gd name="connsiteY413" fmla="*/ 1243 h 10000"/>
                  <a:gd name="connsiteX414" fmla="*/ 8511 w 10000"/>
                  <a:gd name="connsiteY414" fmla="*/ 1064 h 10000"/>
                  <a:gd name="connsiteX415" fmla="*/ 8534 w 10000"/>
                  <a:gd name="connsiteY415" fmla="*/ 1092 h 10000"/>
                  <a:gd name="connsiteX416" fmla="*/ 8534 w 10000"/>
                  <a:gd name="connsiteY416" fmla="*/ 1205 h 10000"/>
                  <a:gd name="connsiteX417" fmla="*/ 8507 w 10000"/>
                  <a:gd name="connsiteY417" fmla="*/ 1394 h 10000"/>
                  <a:gd name="connsiteX418" fmla="*/ 8507 w 10000"/>
                  <a:gd name="connsiteY418" fmla="*/ 1535 h 10000"/>
                  <a:gd name="connsiteX419" fmla="*/ 8545 w 10000"/>
                  <a:gd name="connsiteY419" fmla="*/ 1780 h 10000"/>
                  <a:gd name="connsiteX420" fmla="*/ 8561 w 10000"/>
                  <a:gd name="connsiteY420" fmla="*/ 1921 h 10000"/>
                  <a:gd name="connsiteX421" fmla="*/ 8602 w 10000"/>
                  <a:gd name="connsiteY421" fmla="*/ 1977 h 10000"/>
                  <a:gd name="connsiteX422" fmla="*/ 8629 w 10000"/>
                  <a:gd name="connsiteY422" fmla="*/ 1987 h 10000"/>
                  <a:gd name="connsiteX423" fmla="*/ 8637 w 10000"/>
                  <a:gd name="connsiteY423" fmla="*/ 1911 h 10000"/>
                  <a:gd name="connsiteX424" fmla="*/ 8682 w 10000"/>
                  <a:gd name="connsiteY424" fmla="*/ 2053 h 10000"/>
                  <a:gd name="connsiteX425" fmla="*/ 8781 w 10000"/>
                  <a:gd name="connsiteY425" fmla="*/ 2034 h 10000"/>
                  <a:gd name="connsiteX426" fmla="*/ 8811 w 10000"/>
                  <a:gd name="connsiteY426" fmla="*/ 1996 h 10000"/>
                  <a:gd name="connsiteX427" fmla="*/ 8887 w 10000"/>
                  <a:gd name="connsiteY427" fmla="*/ 1770 h 10000"/>
                  <a:gd name="connsiteX428" fmla="*/ 8952 w 10000"/>
                  <a:gd name="connsiteY428" fmla="*/ 1751 h 10000"/>
                  <a:gd name="connsiteX429" fmla="*/ 8982 w 10000"/>
                  <a:gd name="connsiteY429" fmla="*/ 1704 h 10000"/>
                  <a:gd name="connsiteX430" fmla="*/ 8944 w 10000"/>
                  <a:gd name="connsiteY430" fmla="*/ 1676 h 10000"/>
                  <a:gd name="connsiteX431" fmla="*/ 8925 w 10000"/>
                  <a:gd name="connsiteY431" fmla="*/ 1629 h 10000"/>
                  <a:gd name="connsiteX432" fmla="*/ 8895 w 10000"/>
                  <a:gd name="connsiteY432" fmla="*/ 1620 h 10000"/>
                  <a:gd name="connsiteX433" fmla="*/ 8804 w 10000"/>
                  <a:gd name="connsiteY433" fmla="*/ 1431 h 10000"/>
                  <a:gd name="connsiteX434" fmla="*/ 8872 w 10000"/>
                  <a:gd name="connsiteY434" fmla="*/ 1469 h 10000"/>
                  <a:gd name="connsiteX435" fmla="*/ 8895 w 10000"/>
                  <a:gd name="connsiteY435" fmla="*/ 1535 h 10000"/>
                  <a:gd name="connsiteX436" fmla="*/ 8952 w 10000"/>
                  <a:gd name="connsiteY436" fmla="*/ 1563 h 10000"/>
                  <a:gd name="connsiteX437" fmla="*/ 9001 w 10000"/>
                  <a:gd name="connsiteY437" fmla="*/ 1629 h 10000"/>
                  <a:gd name="connsiteX438" fmla="*/ 9070 w 10000"/>
                  <a:gd name="connsiteY438" fmla="*/ 1676 h 10000"/>
                  <a:gd name="connsiteX439" fmla="*/ 9092 w 10000"/>
                  <a:gd name="connsiteY439" fmla="*/ 1638 h 10000"/>
                  <a:gd name="connsiteX440" fmla="*/ 9081 w 10000"/>
                  <a:gd name="connsiteY440" fmla="*/ 1554 h 10000"/>
                  <a:gd name="connsiteX441" fmla="*/ 9028 w 10000"/>
                  <a:gd name="connsiteY441" fmla="*/ 1403 h 10000"/>
                  <a:gd name="connsiteX442" fmla="*/ 9001 w 10000"/>
                  <a:gd name="connsiteY442" fmla="*/ 1328 h 10000"/>
                  <a:gd name="connsiteX443" fmla="*/ 9119 w 10000"/>
                  <a:gd name="connsiteY443" fmla="*/ 1554 h 10000"/>
                  <a:gd name="connsiteX444" fmla="*/ 9214 w 10000"/>
                  <a:gd name="connsiteY444" fmla="*/ 1497 h 10000"/>
                  <a:gd name="connsiteX445" fmla="*/ 9248 w 10000"/>
                  <a:gd name="connsiteY445" fmla="*/ 1450 h 10000"/>
                  <a:gd name="connsiteX446" fmla="*/ 9248 w 10000"/>
                  <a:gd name="connsiteY446" fmla="*/ 1412 h 10000"/>
                  <a:gd name="connsiteX447" fmla="*/ 9210 w 10000"/>
                  <a:gd name="connsiteY447" fmla="*/ 1252 h 10000"/>
                  <a:gd name="connsiteX448" fmla="*/ 9161 w 10000"/>
                  <a:gd name="connsiteY448" fmla="*/ 1177 h 10000"/>
                  <a:gd name="connsiteX449" fmla="*/ 9145 w 10000"/>
                  <a:gd name="connsiteY449" fmla="*/ 1102 h 10000"/>
                  <a:gd name="connsiteX450" fmla="*/ 9100 w 10000"/>
                  <a:gd name="connsiteY450" fmla="*/ 1055 h 10000"/>
                  <a:gd name="connsiteX451" fmla="*/ 9073 w 10000"/>
                  <a:gd name="connsiteY451" fmla="*/ 979 h 10000"/>
                  <a:gd name="connsiteX452" fmla="*/ 9145 w 10000"/>
                  <a:gd name="connsiteY452" fmla="*/ 989 h 10000"/>
                  <a:gd name="connsiteX453" fmla="*/ 9187 w 10000"/>
                  <a:gd name="connsiteY453" fmla="*/ 1036 h 10000"/>
                  <a:gd name="connsiteX454" fmla="*/ 9259 w 10000"/>
                  <a:gd name="connsiteY454" fmla="*/ 1234 h 10000"/>
                  <a:gd name="connsiteX455" fmla="*/ 9301 w 10000"/>
                  <a:gd name="connsiteY455" fmla="*/ 1337 h 10000"/>
                  <a:gd name="connsiteX456" fmla="*/ 9381 w 10000"/>
                  <a:gd name="connsiteY456" fmla="*/ 1356 h 10000"/>
                  <a:gd name="connsiteX457" fmla="*/ 9408 w 10000"/>
                  <a:gd name="connsiteY457" fmla="*/ 1356 h 10000"/>
                  <a:gd name="connsiteX458" fmla="*/ 9381 w 10000"/>
                  <a:gd name="connsiteY458" fmla="*/ 1271 h 10000"/>
                  <a:gd name="connsiteX459" fmla="*/ 9339 w 10000"/>
                  <a:gd name="connsiteY459" fmla="*/ 1036 h 10000"/>
                  <a:gd name="connsiteX460" fmla="*/ 9377 w 10000"/>
                  <a:gd name="connsiteY460" fmla="*/ 1102 h 10000"/>
                  <a:gd name="connsiteX461" fmla="*/ 9415 w 10000"/>
                  <a:gd name="connsiteY461" fmla="*/ 1205 h 10000"/>
                  <a:gd name="connsiteX462" fmla="*/ 9472 w 10000"/>
                  <a:gd name="connsiteY462" fmla="*/ 1356 h 10000"/>
                  <a:gd name="connsiteX463" fmla="*/ 9472 w 10000"/>
                  <a:gd name="connsiteY463" fmla="*/ 1478 h 10000"/>
                  <a:gd name="connsiteX464" fmla="*/ 9544 w 10000"/>
                  <a:gd name="connsiteY464" fmla="*/ 1648 h 10000"/>
                  <a:gd name="connsiteX465" fmla="*/ 9575 w 10000"/>
                  <a:gd name="connsiteY465" fmla="*/ 1667 h 10000"/>
                  <a:gd name="connsiteX466" fmla="*/ 9487 w 10000"/>
                  <a:gd name="connsiteY466" fmla="*/ 1234 h 10000"/>
                  <a:gd name="connsiteX467" fmla="*/ 9408 w 10000"/>
                  <a:gd name="connsiteY467" fmla="*/ 782 h 10000"/>
                  <a:gd name="connsiteX468" fmla="*/ 9373 w 10000"/>
                  <a:gd name="connsiteY468" fmla="*/ 669 h 10000"/>
                  <a:gd name="connsiteX469" fmla="*/ 9377 w 10000"/>
                  <a:gd name="connsiteY469" fmla="*/ 565 h 10000"/>
                  <a:gd name="connsiteX470" fmla="*/ 9377 w 10000"/>
                  <a:gd name="connsiteY470" fmla="*/ 508 h 10000"/>
                  <a:gd name="connsiteX471" fmla="*/ 9354 w 10000"/>
                  <a:gd name="connsiteY471" fmla="*/ 443 h 10000"/>
                  <a:gd name="connsiteX472" fmla="*/ 9354 w 10000"/>
                  <a:gd name="connsiteY472" fmla="*/ 537 h 10000"/>
                  <a:gd name="connsiteX473" fmla="*/ 9347 w 10000"/>
                  <a:gd name="connsiteY473" fmla="*/ 678 h 10000"/>
                  <a:gd name="connsiteX474" fmla="*/ 9320 w 10000"/>
                  <a:gd name="connsiteY474" fmla="*/ 556 h 10000"/>
                  <a:gd name="connsiteX475" fmla="*/ 9286 w 10000"/>
                  <a:gd name="connsiteY475" fmla="*/ 499 h 10000"/>
                  <a:gd name="connsiteX476" fmla="*/ 9290 w 10000"/>
                  <a:gd name="connsiteY476" fmla="*/ 433 h 10000"/>
                  <a:gd name="connsiteX477" fmla="*/ 9259 w 10000"/>
                  <a:gd name="connsiteY477" fmla="*/ 377 h 10000"/>
                  <a:gd name="connsiteX478" fmla="*/ 9229 w 10000"/>
                  <a:gd name="connsiteY478" fmla="*/ 217 h 10000"/>
                  <a:gd name="connsiteX479" fmla="*/ 9229 w 10000"/>
                  <a:gd name="connsiteY479" fmla="*/ 47 h 10000"/>
                  <a:gd name="connsiteX480" fmla="*/ 8264 w 10000"/>
                  <a:gd name="connsiteY480" fmla="*/ 235 h 10000"/>
                  <a:gd name="connsiteX481" fmla="*/ 7774 w 10000"/>
                  <a:gd name="connsiteY481" fmla="*/ 348 h 10000"/>
                  <a:gd name="connsiteX482" fmla="*/ 7509 w 10000"/>
                  <a:gd name="connsiteY482" fmla="*/ 405 h 10000"/>
                  <a:gd name="connsiteX483" fmla="*/ 7436 w 10000"/>
                  <a:gd name="connsiteY483" fmla="*/ 414 h 10000"/>
                  <a:gd name="connsiteX484" fmla="*/ 7414 w 10000"/>
                  <a:gd name="connsiteY484" fmla="*/ 424 h 10000"/>
                  <a:gd name="connsiteX485" fmla="*/ 7368 w 10000"/>
                  <a:gd name="connsiteY485" fmla="*/ 424 h 10000"/>
                  <a:gd name="connsiteX486" fmla="*/ 7322 w 10000"/>
                  <a:gd name="connsiteY486" fmla="*/ 433 h 10000"/>
                  <a:gd name="connsiteX487" fmla="*/ 7144 w 10000"/>
                  <a:gd name="connsiteY487" fmla="*/ 480 h 10000"/>
                  <a:gd name="connsiteX488" fmla="*/ 6700 w 10000"/>
                  <a:gd name="connsiteY488" fmla="*/ 546 h 10000"/>
                  <a:gd name="connsiteX489" fmla="*/ 6692 w 10000"/>
                  <a:gd name="connsiteY489" fmla="*/ 621 h 10000"/>
                  <a:gd name="connsiteX490" fmla="*/ 6673 w 10000"/>
                  <a:gd name="connsiteY490" fmla="*/ 621 h 10000"/>
                  <a:gd name="connsiteX491" fmla="*/ 6627 w 10000"/>
                  <a:gd name="connsiteY491" fmla="*/ 923 h 10000"/>
                  <a:gd name="connsiteX492" fmla="*/ 6627 w 10000"/>
                  <a:gd name="connsiteY492" fmla="*/ 753 h 10000"/>
                  <a:gd name="connsiteX493" fmla="*/ 6616 w 10000"/>
                  <a:gd name="connsiteY493" fmla="*/ 800 h 10000"/>
                  <a:gd name="connsiteX494" fmla="*/ 6643 w 10000"/>
                  <a:gd name="connsiteY494" fmla="*/ 621 h 10000"/>
                  <a:gd name="connsiteX495" fmla="*/ 6665 w 10000"/>
                  <a:gd name="connsiteY495" fmla="*/ 556 h 10000"/>
                  <a:gd name="connsiteX496" fmla="*/ 6601 w 10000"/>
                  <a:gd name="connsiteY496" fmla="*/ 565 h 10000"/>
                  <a:gd name="connsiteX497" fmla="*/ 6551 w 10000"/>
                  <a:gd name="connsiteY497" fmla="*/ 565 h 10000"/>
                  <a:gd name="connsiteX498" fmla="*/ 6525 w 10000"/>
                  <a:gd name="connsiteY498" fmla="*/ 574 h 10000"/>
                  <a:gd name="connsiteX499" fmla="*/ 6206 w 10000"/>
                  <a:gd name="connsiteY499" fmla="*/ 621 h 10000"/>
                  <a:gd name="connsiteX500" fmla="*/ 6134 w 10000"/>
                  <a:gd name="connsiteY500" fmla="*/ 621 h 10000"/>
                  <a:gd name="connsiteX501" fmla="*/ 6058 w 10000"/>
                  <a:gd name="connsiteY501" fmla="*/ 650 h 10000"/>
                  <a:gd name="connsiteX502" fmla="*/ 6024 w 10000"/>
                  <a:gd name="connsiteY502" fmla="*/ 650 h 10000"/>
                  <a:gd name="connsiteX503" fmla="*/ 6001 w 10000"/>
                  <a:gd name="connsiteY503" fmla="*/ 650 h 10000"/>
                  <a:gd name="connsiteX504" fmla="*/ 5967 w 10000"/>
                  <a:gd name="connsiteY504" fmla="*/ 650 h 10000"/>
                  <a:gd name="connsiteX505" fmla="*/ 5864 w 10000"/>
                  <a:gd name="connsiteY505" fmla="*/ 678 h 10000"/>
                  <a:gd name="connsiteX506" fmla="*/ 5849 w 10000"/>
                  <a:gd name="connsiteY506" fmla="*/ 669 h 10000"/>
                  <a:gd name="connsiteX507" fmla="*/ 5818 w 10000"/>
                  <a:gd name="connsiteY507" fmla="*/ 678 h 10000"/>
                  <a:gd name="connsiteX508" fmla="*/ 5792 w 10000"/>
                  <a:gd name="connsiteY508" fmla="*/ 678 h 10000"/>
                  <a:gd name="connsiteX509" fmla="*/ 5746 w 10000"/>
                  <a:gd name="connsiteY509" fmla="*/ 697 h 10000"/>
                  <a:gd name="connsiteX510" fmla="*/ 5701 w 10000"/>
                  <a:gd name="connsiteY510" fmla="*/ 706 h 10000"/>
                  <a:gd name="connsiteX511" fmla="*/ 5674 w 10000"/>
                  <a:gd name="connsiteY511" fmla="*/ 706 h 10000"/>
                  <a:gd name="connsiteX512" fmla="*/ 5348 w 10000"/>
                  <a:gd name="connsiteY512" fmla="*/ 753 h 10000"/>
                  <a:gd name="connsiteX513" fmla="*/ 4645 w 10000"/>
                  <a:gd name="connsiteY513" fmla="*/ 819 h 10000"/>
                  <a:gd name="connsiteX514" fmla="*/ 4615 w 10000"/>
                  <a:gd name="connsiteY514" fmla="*/ 819 h 10000"/>
                  <a:gd name="connsiteX515" fmla="*/ 3604 w 10000"/>
                  <a:gd name="connsiteY515" fmla="*/ 857 h 10000"/>
                  <a:gd name="connsiteX516" fmla="*/ 3578 w 10000"/>
                  <a:gd name="connsiteY516" fmla="*/ 857 h 10000"/>
                  <a:gd name="connsiteX517" fmla="*/ 3536 w 10000"/>
                  <a:gd name="connsiteY517" fmla="*/ 857 h 10000"/>
                  <a:gd name="connsiteX518" fmla="*/ 3316 w 10000"/>
                  <a:gd name="connsiteY518" fmla="*/ 857 h 10000"/>
                  <a:gd name="connsiteX519" fmla="*/ 3073 w 10000"/>
                  <a:gd name="connsiteY519" fmla="*/ 819 h 10000"/>
                  <a:gd name="connsiteX520" fmla="*/ 2940 w 10000"/>
                  <a:gd name="connsiteY520" fmla="*/ 810 h 10000"/>
                  <a:gd name="connsiteX521" fmla="*/ 2932 w 10000"/>
                  <a:gd name="connsiteY521" fmla="*/ 876 h 10000"/>
                  <a:gd name="connsiteX522" fmla="*/ 2928 w 10000"/>
                  <a:gd name="connsiteY522" fmla="*/ 932 h 10000"/>
                  <a:gd name="connsiteX523" fmla="*/ 2924 w 10000"/>
                  <a:gd name="connsiteY523" fmla="*/ 1215 h 10000"/>
                  <a:gd name="connsiteX524" fmla="*/ 2905 w 10000"/>
                  <a:gd name="connsiteY524" fmla="*/ 1403 h 10000"/>
                  <a:gd name="connsiteX525" fmla="*/ 2886 w 10000"/>
                  <a:gd name="connsiteY525" fmla="*/ 1478 h 10000"/>
                  <a:gd name="connsiteX526" fmla="*/ 2890 w 10000"/>
                  <a:gd name="connsiteY526" fmla="*/ 1563 h 10000"/>
                  <a:gd name="connsiteX527" fmla="*/ 2898 w 10000"/>
                  <a:gd name="connsiteY527" fmla="*/ 1685 h 10000"/>
                  <a:gd name="connsiteX528" fmla="*/ 2867 w 10000"/>
                  <a:gd name="connsiteY528" fmla="*/ 1695 h 10000"/>
                  <a:gd name="connsiteX529" fmla="*/ 2822 w 10000"/>
                  <a:gd name="connsiteY529" fmla="*/ 1629 h 10000"/>
                  <a:gd name="connsiteX530" fmla="*/ 2799 w 10000"/>
                  <a:gd name="connsiteY530" fmla="*/ 1620 h 10000"/>
                  <a:gd name="connsiteX531" fmla="*/ 2754 w 10000"/>
                  <a:gd name="connsiteY531" fmla="*/ 1695 h 10000"/>
                  <a:gd name="connsiteX532" fmla="*/ 2723 w 10000"/>
                  <a:gd name="connsiteY532" fmla="*/ 1798 h 10000"/>
                  <a:gd name="connsiteX533" fmla="*/ 2674 w 10000"/>
                  <a:gd name="connsiteY533" fmla="*/ 1959 h 10000"/>
                  <a:gd name="connsiteX534" fmla="*/ 2617 w 10000"/>
                  <a:gd name="connsiteY534" fmla="*/ 2185 h 10000"/>
                  <a:gd name="connsiteX535" fmla="*/ 2594 w 10000"/>
                  <a:gd name="connsiteY535" fmla="*/ 2335 h 10000"/>
                  <a:gd name="connsiteX536" fmla="*/ 2571 w 10000"/>
                  <a:gd name="connsiteY536" fmla="*/ 2429 h 10000"/>
                  <a:gd name="connsiteX537" fmla="*/ 2556 w 10000"/>
                  <a:gd name="connsiteY537" fmla="*/ 2467 h 10000"/>
                  <a:gd name="connsiteX538" fmla="*/ 2533 w 10000"/>
                  <a:gd name="connsiteY538" fmla="*/ 2505 h 10000"/>
                  <a:gd name="connsiteX539" fmla="*/ 2510 w 10000"/>
                  <a:gd name="connsiteY539" fmla="*/ 2505 h 10000"/>
                  <a:gd name="connsiteX540" fmla="*/ 2484 w 10000"/>
                  <a:gd name="connsiteY540" fmla="*/ 2524 h 10000"/>
                  <a:gd name="connsiteX541" fmla="*/ 2457 w 10000"/>
                  <a:gd name="connsiteY541" fmla="*/ 2533 h 10000"/>
                  <a:gd name="connsiteX542" fmla="*/ 2438 w 10000"/>
                  <a:gd name="connsiteY542" fmla="*/ 2420 h 10000"/>
                  <a:gd name="connsiteX543" fmla="*/ 2415 w 10000"/>
                  <a:gd name="connsiteY543" fmla="*/ 2392 h 10000"/>
                  <a:gd name="connsiteX544" fmla="*/ 2389 w 10000"/>
                  <a:gd name="connsiteY544" fmla="*/ 2373 h 10000"/>
                  <a:gd name="connsiteX545" fmla="*/ 2370 w 10000"/>
                  <a:gd name="connsiteY545" fmla="*/ 2354 h 10000"/>
                  <a:gd name="connsiteX546" fmla="*/ 2347 w 10000"/>
                  <a:gd name="connsiteY546" fmla="*/ 2382 h 10000"/>
                  <a:gd name="connsiteX547" fmla="*/ 2317 w 10000"/>
                  <a:gd name="connsiteY547" fmla="*/ 2448 h 10000"/>
                  <a:gd name="connsiteX548" fmla="*/ 2279 w 10000"/>
                  <a:gd name="connsiteY548" fmla="*/ 2467 h 10000"/>
                  <a:gd name="connsiteX549" fmla="*/ 2256 w 10000"/>
                  <a:gd name="connsiteY549" fmla="*/ 2467 h 10000"/>
                  <a:gd name="connsiteX550" fmla="*/ 2210 w 10000"/>
                  <a:gd name="connsiteY550" fmla="*/ 2505 h 10000"/>
                  <a:gd name="connsiteX551" fmla="*/ 2176 w 10000"/>
                  <a:gd name="connsiteY551" fmla="*/ 2552 h 10000"/>
                  <a:gd name="connsiteX552" fmla="*/ 2157 w 10000"/>
                  <a:gd name="connsiteY552" fmla="*/ 2599 h 10000"/>
                  <a:gd name="connsiteX553" fmla="*/ 2089 w 10000"/>
                  <a:gd name="connsiteY553" fmla="*/ 2881 h 10000"/>
                  <a:gd name="connsiteX554" fmla="*/ 2070 w 10000"/>
                  <a:gd name="connsiteY554" fmla="*/ 2928 h 10000"/>
                  <a:gd name="connsiteX555" fmla="*/ 2009 w 10000"/>
                  <a:gd name="connsiteY555" fmla="*/ 3032 h 10000"/>
                  <a:gd name="connsiteX556" fmla="*/ 1956 w 10000"/>
                  <a:gd name="connsiteY556" fmla="*/ 3079 h 10000"/>
                  <a:gd name="connsiteX557" fmla="*/ 1918 w 10000"/>
                  <a:gd name="connsiteY557" fmla="*/ 3051 h 10000"/>
                  <a:gd name="connsiteX558" fmla="*/ 1918 w 10000"/>
                  <a:gd name="connsiteY558" fmla="*/ 2957 h 10000"/>
                  <a:gd name="connsiteX559" fmla="*/ 1922 w 10000"/>
                  <a:gd name="connsiteY559" fmla="*/ 2872 h 10000"/>
                  <a:gd name="connsiteX560" fmla="*/ 1941 w 10000"/>
                  <a:gd name="connsiteY560" fmla="*/ 2815 h 10000"/>
                  <a:gd name="connsiteX561" fmla="*/ 1891 w 10000"/>
                  <a:gd name="connsiteY561" fmla="*/ 2702 h 10000"/>
                  <a:gd name="connsiteX562" fmla="*/ 1861 w 10000"/>
                  <a:gd name="connsiteY562" fmla="*/ 2731 h 10000"/>
                  <a:gd name="connsiteX563" fmla="*/ 1758 w 10000"/>
                  <a:gd name="connsiteY563" fmla="*/ 2910 h 10000"/>
                  <a:gd name="connsiteX564" fmla="*/ 1732 w 10000"/>
                  <a:gd name="connsiteY564" fmla="*/ 2966 h 10000"/>
                  <a:gd name="connsiteX565" fmla="*/ 1713 w 10000"/>
                  <a:gd name="connsiteY565" fmla="*/ 3098 h 10000"/>
                  <a:gd name="connsiteX566" fmla="*/ 1705 w 10000"/>
                  <a:gd name="connsiteY566" fmla="*/ 3126 h 10000"/>
                  <a:gd name="connsiteX567" fmla="*/ 1690 w 10000"/>
                  <a:gd name="connsiteY567" fmla="*/ 3220 h 10000"/>
                  <a:gd name="connsiteX568" fmla="*/ 1652 w 10000"/>
                  <a:gd name="connsiteY568" fmla="*/ 3164 h 10000"/>
                  <a:gd name="connsiteX569" fmla="*/ 1629 w 10000"/>
                  <a:gd name="connsiteY569" fmla="*/ 3136 h 10000"/>
                  <a:gd name="connsiteX570" fmla="*/ 1603 w 10000"/>
                  <a:gd name="connsiteY570" fmla="*/ 3136 h 10000"/>
                  <a:gd name="connsiteX571" fmla="*/ 1576 w 10000"/>
                  <a:gd name="connsiteY571" fmla="*/ 3192 h 10000"/>
                  <a:gd name="connsiteX572" fmla="*/ 1572 w 10000"/>
                  <a:gd name="connsiteY572" fmla="*/ 3267 h 10000"/>
                  <a:gd name="connsiteX573" fmla="*/ 1591 w 10000"/>
                  <a:gd name="connsiteY573" fmla="*/ 3352 h 10000"/>
                  <a:gd name="connsiteX574" fmla="*/ 1588 w 10000"/>
                  <a:gd name="connsiteY574" fmla="*/ 3409 h 10000"/>
                  <a:gd name="connsiteX575" fmla="*/ 1572 w 10000"/>
                  <a:gd name="connsiteY575" fmla="*/ 3427 h 10000"/>
                  <a:gd name="connsiteX576" fmla="*/ 1565 w 10000"/>
                  <a:gd name="connsiteY576" fmla="*/ 3522 h 10000"/>
                  <a:gd name="connsiteX577" fmla="*/ 1550 w 10000"/>
                  <a:gd name="connsiteY577" fmla="*/ 3559 h 10000"/>
                  <a:gd name="connsiteX578" fmla="*/ 1527 w 10000"/>
                  <a:gd name="connsiteY578" fmla="*/ 3653 h 10000"/>
                  <a:gd name="connsiteX579" fmla="*/ 1519 w 10000"/>
                  <a:gd name="connsiteY579" fmla="*/ 3701 h 10000"/>
                  <a:gd name="connsiteX580" fmla="*/ 1489 w 10000"/>
                  <a:gd name="connsiteY580" fmla="*/ 3748 h 10000"/>
                  <a:gd name="connsiteX581" fmla="*/ 1417 w 10000"/>
                  <a:gd name="connsiteY581" fmla="*/ 3701 h 10000"/>
                  <a:gd name="connsiteX582" fmla="*/ 1390 w 10000"/>
                  <a:gd name="connsiteY582" fmla="*/ 3719 h 10000"/>
                  <a:gd name="connsiteX583" fmla="*/ 1371 w 10000"/>
                  <a:gd name="connsiteY583" fmla="*/ 3748 h 10000"/>
                  <a:gd name="connsiteX584" fmla="*/ 1333 w 10000"/>
                  <a:gd name="connsiteY584" fmla="*/ 3776 h 10000"/>
                  <a:gd name="connsiteX585" fmla="*/ 1314 w 10000"/>
                  <a:gd name="connsiteY585" fmla="*/ 3795 h 10000"/>
                  <a:gd name="connsiteX586" fmla="*/ 1291 w 10000"/>
                  <a:gd name="connsiteY586" fmla="*/ 3842 h 10000"/>
                  <a:gd name="connsiteX587" fmla="*/ 1276 w 10000"/>
                  <a:gd name="connsiteY587" fmla="*/ 3898 h 10000"/>
                  <a:gd name="connsiteX588" fmla="*/ 1253 w 10000"/>
                  <a:gd name="connsiteY588" fmla="*/ 3936 h 10000"/>
                  <a:gd name="connsiteX589" fmla="*/ 1223 w 10000"/>
                  <a:gd name="connsiteY589" fmla="*/ 3917 h 10000"/>
                  <a:gd name="connsiteX590" fmla="*/ 1200 w 10000"/>
                  <a:gd name="connsiteY590" fmla="*/ 3927 h 10000"/>
                  <a:gd name="connsiteX591" fmla="*/ 1196 w 10000"/>
                  <a:gd name="connsiteY591" fmla="*/ 3983 h 10000"/>
                  <a:gd name="connsiteX592" fmla="*/ 1185 w 10000"/>
                  <a:gd name="connsiteY592" fmla="*/ 4058 h 10000"/>
                  <a:gd name="connsiteX593" fmla="*/ 1162 w 10000"/>
                  <a:gd name="connsiteY593" fmla="*/ 4096 h 10000"/>
                  <a:gd name="connsiteX594" fmla="*/ 1155 w 10000"/>
                  <a:gd name="connsiteY594" fmla="*/ 4153 h 10000"/>
                  <a:gd name="connsiteX595" fmla="*/ 1128 w 10000"/>
                  <a:gd name="connsiteY595" fmla="*/ 4162 h 10000"/>
                  <a:gd name="connsiteX596" fmla="*/ 1101 w 10000"/>
                  <a:gd name="connsiteY596" fmla="*/ 4153 h 10000"/>
                  <a:gd name="connsiteX597" fmla="*/ 1075 w 10000"/>
                  <a:gd name="connsiteY597" fmla="*/ 4218 h 10000"/>
                  <a:gd name="connsiteX598" fmla="*/ 1060 w 10000"/>
                  <a:gd name="connsiteY598" fmla="*/ 4247 h 10000"/>
                  <a:gd name="connsiteX599" fmla="*/ 1044 w 10000"/>
                  <a:gd name="connsiteY599" fmla="*/ 4294 h 10000"/>
                  <a:gd name="connsiteX600" fmla="*/ 1010 w 10000"/>
                  <a:gd name="connsiteY600" fmla="*/ 4331 h 10000"/>
                  <a:gd name="connsiteX601" fmla="*/ 976 w 10000"/>
                  <a:gd name="connsiteY601" fmla="*/ 4350 h 10000"/>
                  <a:gd name="connsiteX602" fmla="*/ 949 w 10000"/>
                  <a:gd name="connsiteY602" fmla="*/ 4435 h 10000"/>
                  <a:gd name="connsiteX603" fmla="*/ 934 w 10000"/>
                  <a:gd name="connsiteY603" fmla="*/ 4482 h 10000"/>
                  <a:gd name="connsiteX604" fmla="*/ 908 w 10000"/>
                  <a:gd name="connsiteY604" fmla="*/ 4492 h 10000"/>
                  <a:gd name="connsiteX605" fmla="*/ 877 w 10000"/>
                  <a:gd name="connsiteY605" fmla="*/ 4510 h 10000"/>
                  <a:gd name="connsiteX606" fmla="*/ 828 w 10000"/>
                  <a:gd name="connsiteY606" fmla="*/ 4510 h 10000"/>
                  <a:gd name="connsiteX607" fmla="*/ 794 w 10000"/>
                  <a:gd name="connsiteY607" fmla="*/ 4463 h 10000"/>
                  <a:gd name="connsiteX608" fmla="*/ 767 w 10000"/>
                  <a:gd name="connsiteY608" fmla="*/ 4501 h 10000"/>
                  <a:gd name="connsiteX609" fmla="*/ 684 w 10000"/>
                  <a:gd name="connsiteY609" fmla="*/ 4482 h 10000"/>
                  <a:gd name="connsiteX610" fmla="*/ 665 w 10000"/>
                  <a:gd name="connsiteY610" fmla="*/ 4501 h 10000"/>
                  <a:gd name="connsiteX611" fmla="*/ 615 w 10000"/>
                  <a:gd name="connsiteY611" fmla="*/ 4529 h 10000"/>
                  <a:gd name="connsiteX612" fmla="*/ 581 w 10000"/>
                  <a:gd name="connsiteY612" fmla="*/ 4576 h 10000"/>
                  <a:gd name="connsiteX613" fmla="*/ 555 w 10000"/>
                  <a:gd name="connsiteY613" fmla="*/ 4642 h 10000"/>
                  <a:gd name="connsiteX614" fmla="*/ 528 w 10000"/>
                  <a:gd name="connsiteY614" fmla="*/ 4670 h 10000"/>
                  <a:gd name="connsiteX615" fmla="*/ 505 w 10000"/>
                  <a:gd name="connsiteY615" fmla="*/ 4661 h 10000"/>
                  <a:gd name="connsiteX616" fmla="*/ 482 w 10000"/>
                  <a:gd name="connsiteY616" fmla="*/ 4699 h 10000"/>
                  <a:gd name="connsiteX617" fmla="*/ 471 w 10000"/>
                  <a:gd name="connsiteY617" fmla="*/ 4746 h 10000"/>
                  <a:gd name="connsiteX618" fmla="*/ 463 w 10000"/>
                  <a:gd name="connsiteY618" fmla="*/ 4793 h 10000"/>
                  <a:gd name="connsiteX619" fmla="*/ 418 w 10000"/>
                  <a:gd name="connsiteY619" fmla="*/ 4868 h 10000"/>
                  <a:gd name="connsiteX620" fmla="*/ 387 w 10000"/>
                  <a:gd name="connsiteY620" fmla="*/ 4925 h 10000"/>
                  <a:gd name="connsiteX621" fmla="*/ 365 w 10000"/>
                  <a:gd name="connsiteY621" fmla="*/ 4953 h 10000"/>
                  <a:gd name="connsiteX622" fmla="*/ 342 w 10000"/>
                  <a:gd name="connsiteY622" fmla="*/ 5047 h 10000"/>
                  <a:gd name="connsiteX623" fmla="*/ 346 w 10000"/>
                  <a:gd name="connsiteY623" fmla="*/ 5104 h 10000"/>
                  <a:gd name="connsiteX624" fmla="*/ 349 w 10000"/>
                  <a:gd name="connsiteY624" fmla="*/ 5179 h 10000"/>
                  <a:gd name="connsiteX625" fmla="*/ 330 w 10000"/>
                  <a:gd name="connsiteY625" fmla="*/ 5235 h 10000"/>
                  <a:gd name="connsiteX626" fmla="*/ 319 w 10000"/>
                  <a:gd name="connsiteY626" fmla="*/ 5282 h 10000"/>
                  <a:gd name="connsiteX627" fmla="*/ 319 w 10000"/>
                  <a:gd name="connsiteY627" fmla="*/ 5358 h 10000"/>
                  <a:gd name="connsiteX628" fmla="*/ 330 w 10000"/>
                  <a:gd name="connsiteY628" fmla="*/ 5452 h 10000"/>
                  <a:gd name="connsiteX629" fmla="*/ 311 w 10000"/>
                  <a:gd name="connsiteY629" fmla="*/ 5537 h 10000"/>
                  <a:gd name="connsiteX630" fmla="*/ 251 w 10000"/>
                  <a:gd name="connsiteY630" fmla="*/ 5583 h 10000"/>
                  <a:gd name="connsiteX631" fmla="*/ 222 w 10000"/>
                  <a:gd name="connsiteY631" fmla="*/ 5597 h 10000"/>
                  <a:gd name="connsiteX632" fmla="*/ 145 w 10000"/>
                  <a:gd name="connsiteY632" fmla="*/ 5612 h 10000"/>
                  <a:gd name="connsiteX633" fmla="*/ 129 w 10000"/>
                  <a:gd name="connsiteY633" fmla="*/ 5593 h 10000"/>
                  <a:gd name="connsiteX634" fmla="*/ 103 w 10000"/>
                  <a:gd name="connsiteY634" fmla="*/ 5556 h 10000"/>
                  <a:gd name="connsiteX635" fmla="*/ 87 w 10000"/>
                  <a:gd name="connsiteY635" fmla="*/ 5603 h 10000"/>
                  <a:gd name="connsiteX636" fmla="*/ 34 w 10000"/>
                  <a:gd name="connsiteY636" fmla="*/ 5716 h 10000"/>
                  <a:gd name="connsiteX637" fmla="*/ 23 w 10000"/>
                  <a:gd name="connsiteY637" fmla="*/ 5800 h 10000"/>
                  <a:gd name="connsiteX638" fmla="*/ 30 w 10000"/>
                  <a:gd name="connsiteY638" fmla="*/ 5866 h 10000"/>
                  <a:gd name="connsiteX639" fmla="*/ 27 w 10000"/>
                  <a:gd name="connsiteY639" fmla="*/ 5932 h 10000"/>
                  <a:gd name="connsiteX640" fmla="*/ 4 w 10000"/>
                  <a:gd name="connsiteY640" fmla="*/ 6365 h 10000"/>
                  <a:gd name="connsiteX641" fmla="*/ 0 w 10000"/>
                  <a:gd name="connsiteY641" fmla="*/ 6516 h 10000"/>
                  <a:gd name="connsiteX642" fmla="*/ 313 w 10000"/>
                  <a:gd name="connsiteY642" fmla="*/ 6511 h 10000"/>
                  <a:gd name="connsiteX643" fmla="*/ 795 w 10000"/>
                  <a:gd name="connsiteY643" fmla="*/ 6487 h 10000"/>
                  <a:gd name="connsiteX644" fmla="*/ 896 w 10000"/>
                  <a:gd name="connsiteY644" fmla="*/ 6507 h 10000"/>
                  <a:gd name="connsiteX645" fmla="*/ 1200 w 10000"/>
                  <a:gd name="connsiteY645" fmla="*/ 6478 h 10000"/>
                  <a:gd name="connsiteX646" fmla="*/ 1390 w 10000"/>
                  <a:gd name="connsiteY646" fmla="*/ 6460 h 10000"/>
                  <a:gd name="connsiteX647" fmla="*/ 1436 w 10000"/>
                  <a:gd name="connsiteY647" fmla="*/ 6422 h 10000"/>
                  <a:gd name="connsiteX648" fmla="*/ 1534 w 10000"/>
                  <a:gd name="connsiteY648" fmla="*/ 6347 h 10000"/>
                  <a:gd name="connsiteX649" fmla="*/ 1732 w 10000"/>
                  <a:gd name="connsiteY649" fmla="*/ 6177 h 10000"/>
                  <a:gd name="connsiteX650" fmla="*/ 1755 w 10000"/>
                  <a:gd name="connsiteY650" fmla="*/ 6224 h 10000"/>
                  <a:gd name="connsiteX651" fmla="*/ 1808 w 10000"/>
                  <a:gd name="connsiteY651" fmla="*/ 6149 h 10000"/>
                  <a:gd name="connsiteX652" fmla="*/ 1850 w 10000"/>
                  <a:gd name="connsiteY652" fmla="*/ 6102 h 10000"/>
                  <a:gd name="connsiteX653" fmla="*/ 1846 w 10000"/>
                  <a:gd name="connsiteY653" fmla="*/ 6045 h 10000"/>
                  <a:gd name="connsiteX654" fmla="*/ 1888 w 10000"/>
                  <a:gd name="connsiteY654" fmla="*/ 6045 h 10000"/>
                  <a:gd name="connsiteX655" fmla="*/ 1983 w 10000"/>
                  <a:gd name="connsiteY655" fmla="*/ 5951 h 10000"/>
                  <a:gd name="connsiteX656" fmla="*/ 2002 w 10000"/>
                  <a:gd name="connsiteY656" fmla="*/ 5895 h 10000"/>
                  <a:gd name="connsiteX657" fmla="*/ 2066 w 10000"/>
                  <a:gd name="connsiteY657" fmla="*/ 5885 h 10000"/>
                  <a:gd name="connsiteX658" fmla="*/ 2104 w 10000"/>
                  <a:gd name="connsiteY658" fmla="*/ 5819 h 10000"/>
                  <a:gd name="connsiteX659" fmla="*/ 2131 w 10000"/>
                  <a:gd name="connsiteY659" fmla="*/ 5866 h 10000"/>
                  <a:gd name="connsiteX660" fmla="*/ 2150 w 10000"/>
                  <a:gd name="connsiteY660" fmla="*/ 5819 h 10000"/>
                  <a:gd name="connsiteX661" fmla="*/ 2172 w 10000"/>
                  <a:gd name="connsiteY661" fmla="*/ 5744 h 10000"/>
                  <a:gd name="connsiteX662" fmla="*/ 2191 w 10000"/>
                  <a:gd name="connsiteY662" fmla="*/ 5706 h 10000"/>
                  <a:gd name="connsiteX663" fmla="*/ 2195 w 10000"/>
                  <a:gd name="connsiteY663" fmla="*/ 5791 h 10000"/>
                  <a:gd name="connsiteX664" fmla="*/ 2218 w 10000"/>
                  <a:gd name="connsiteY664" fmla="*/ 5772 h 10000"/>
                  <a:gd name="connsiteX665" fmla="*/ 2252 w 10000"/>
                  <a:gd name="connsiteY665" fmla="*/ 5791 h 10000"/>
                  <a:gd name="connsiteX666" fmla="*/ 2328 w 10000"/>
                  <a:gd name="connsiteY666" fmla="*/ 5744 h 10000"/>
                  <a:gd name="connsiteX667" fmla="*/ 3130 w 10000"/>
                  <a:gd name="connsiteY667" fmla="*/ 5772 h 10000"/>
                  <a:gd name="connsiteX668" fmla="*/ 3460 w 10000"/>
                  <a:gd name="connsiteY668" fmla="*/ 5791 h 10000"/>
                  <a:gd name="connsiteX669" fmla="*/ 3699 w 10000"/>
                  <a:gd name="connsiteY669" fmla="*/ 5810 h 10000"/>
                  <a:gd name="connsiteX670" fmla="*/ 3714 w 10000"/>
                  <a:gd name="connsiteY670" fmla="*/ 5866 h 10000"/>
                  <a:gd name="connsiteX671" fmla="*/ 3730 w 10000"/>
                  <a:gd name="connsiteY671" fmla="*/ 5932 h 10000"/>
                  <a:gd name="connsiteX672" fmla="*/ 3714 w 10000"/>
                  <a:gd name="connsiteY672" fmla="*/ 5970 h 10000"/>
                  <a:gd name="connsiteX673" fmla="*/ 3699 w 10000"/>
                  <a:gd name="connsiteY673" fmla="*/ 6092 h 10000"/>
                  <a:gd name="connsiteX674" fmla="*/ 3714 w 10000"/>
                  <a:gd name="connsiteY674" fmla="*/ 6168 h 10000"/>
                  <a:gd name="connsiteX675" fmla="*/ 3760 w 10000"/>
                  <a:gd name="connsiteY675" fmla="*/ 6121 h 10000"/>
                  <a:gd name="connsiteX676" fmla="*/ 3844 w 10000"/>
                  <a:gd name="connsiteY676" fmla="*/ 5951 h 10000"/>
                  <a:gd name="connsiteX677" fmla="*/ 3957 w 10000"/>
                  <a:gd name="connsiteY677" fmla="*/ 6299 h 10000"/>
                  <a:gd name="connsiteX678" fmla="*/ 4030 w 10000"/>
                  <a:gd name="connsiteY678" fmla="*/ 6516 h 10000"/>
                  <a:gd name="connsiteX679" fmla="*/ 4018 w 10000"/>
                  <a:gd name="connsiteY679" fmla="*/ 6911 h 10000"/>
                  <a:gd name="connsiteX680" fmla="*/ 4728 w 10000"/>
                  <a:gd name="connsiteY680" fmla="*/ 6874 h 10000"/>
                  <a:gd name="connsiteX681" fmla="*/ 4751 w 10000"/>
                  <a:gd name="connsiteY681" fmla="*/ 6874 h 10000"/>
                  <a:gd name="connsiteX682" fmla="*/ 5302 w 10000"/>
                  <a:gd name="connsiteY682" fmla="*/ 6846 h 10000"/>
                  <a:gd name="connsiteX683" fmla="*/ 5329 w 10000"/>
                  <a:gd name="connsiteY683" fmla="*/ 6921 h 10000"/>
                  <a:gd name="connsiteX684" fmla="*/ 5435 w 10000"/>
                  <a:gd name="connsiteY684" fmla="*/ 7166 h 10000"/>
                  <a:gd name="connsiteX685" fmla="*/ 5477 w 10000"/>
                  <a:gd name="connsiteY685" fmla="*/ 7250 h 10000"/>
                  <a:gd name="connsiteX686" fmla="*/ 5613 w 10000"/>
                  <a:gd name="connsiteY686" fmla="*/ 7571 h 10000"/>
                  <a:gd name="connsiteX687" fmla="*/ 5689 w 10000"/>
                  <a:gd name="connsiteY687" fmla="*/ 7740 h 10000"/>
                  <a:gd name="connsiteX688" fmla="*/ 5883 w 10000"/>
                  <a:gd name="connsiteY688" fmla="*/ 8173 h 10000"/>
                  <a:gd name="connsiteX689" fmla="*/ 6096 w 10000"/>
                  <a:gd name="connsiteY689" fmla="*/ 8672 h 10000"/>
                  <a:gd name="connsiteX690" fmla="*/ 6160 w 10000"/>
                  <a:gd name="connsiteY690" fmla="*/ 8842 h 10000"/>
                  <a:gd name="connsiteX691" fmla="*/ 6415 w 10000"/>
                  <a:gd name="connsiteY691" fmla="*/ 9426 h 10000"/>
                  <a:gd name="connsiteX692" fmla="*/ 6449 w 10000"/>
                  <a:gd name="connsiteY692" fmla="*/ 9520 h 10000"/>
                  <a:gd name="connsiteX693" fmla="*/ 6669 w 10000"/>
                  <a:gd name="connsiteY693" fmla="*/ 10000 h 10000"/>
                  <a:gd name="connsiteX694" fmla="*/ 6848 w 10000"/>
                  <a:gd name="connsiteY694" fmla="*/ 9821 h 10000"/>
                  <a:gd name="connsiteX695" fmla="*/ 6939 w 10000"/>
                  <a:gd name="connsiteY695" fmla="*/ 9746 h 10000"/>
                  <a:gd name="connsiteX696" fmla="*/ 7015 w 10000"/>
                  <a:gd name="connsiteY696" fmla="*/ 9746 h 10000"/>
                  <a:gd name="connsiteX697" fmla="*/ 7117 w 10000"/>
                  <a:gd name="connsiteY697" fmla="*/ 9718 h 10000"/>
                  <a:gd name="connsiteX698" fmla="*/ 7254 w 10000"/>
                  <a:gd name="connsiteY698" fmla="*/ 9746 h 10000"/>
                  <a:gd name="connsiteX699" fmla="*/ 7319 w 10000"/>
                  <a:gd name="connsiteY699" fmla="*/ 9595 h 10000"/>
                  <a:gd name="connsiteX700" fmla="*/ 7330 w 10000"/>
                  <a:gd name="connsiteY700" fmla="*/ 9397 h 10000"/>
                  <a:gd name="connsiteX701" fmla="*/ 7341 w 10000"/>
                  <a:gd name="connsiteY701" fmla="*/ 9190 h 10000"/>
                  <a:gd name="connsiteX702" fmla="*/ 7322 w 10000"/>
                  <a:gd name="connsiteY702" fmla="*/ 8917 h 10000"/>
                  <a:gd name="connsiteX703" fmla="*/ 7349 w 10000"/>
                  <a:gd name="connsiteY703" fmla="*/ 9002 h 10000"/>
                  <a:gd name="connsiteX704" fmla="*/ 7357 w 10000"/>
                  <a:gd name="connsiteY704" fmla="*/ 9171 h 10000"/>
                  <a:gd name="connsiteX705" fmla="*/ 7360 w 10000"/>
                  <a:gd name="connsiteY705" fmla="*/ 9388 h 10000"/>
                  <a:gd name="connsiteX706" fmla="*/ 7326 w 10000"/>
                  <a:gd name="connsiteY706" fmla="*/ 9708 h 10000"/>
                  <a:gd name="connsiteX707" fmla="*/ 7303 w 10000"/>
                  <a:gd name="connsiteY707" fmla="*/ 9746 h 10000"/>
                  <a:gd name="connsiteX708" fmla="*/ 7292 w 10000"/>
                  <a:gd name="connsiteY708" fmla="*/ 9821 h 10000"/>
                  <a:gd name="connsiteX709" fmla="*/ 7303 w 10000"/>
                  <a:gd name="connsiteY709" fmla="*/ 9887 h 10000"/>
                  <a:gd name="connsiteX710" fmla="*/ 7338 w 10000"/>
                  <a:gd name="connsiteY710" fmla="*/ 9915 h 10000"/>
                  <a:gd name="connsiteX711" fmla="*/ 7338 w 10000"/>
                  <a:gd name="connsiteY711" fmla="*/ 9915 h 10000"/>
                  <a:gd name="connsiteX712" fmla="*/ 7338 w 10000"/>
                  <a:gd name="connsiteY712" fmla="*/ 9915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  <a:cxn ang="0">
                    <a:pos x="connsiteX154" y="connsiteY154"/>
                  </a:cxn>
                  <a:cxn ang="0">
                    <a:pos x="connsiteX155" y="connsiteY155"/>
                  </a:cxn>
                  <a:cxn ang="0">
                    <a:pos x="connsiteX156" y="connsiteY156"/>
                  </a:cxn>
                  <a:cxn ang="0">
                    <a:pos x="connsiteX157" y="connsiteY157"/>
                  </a:cxn>
                  <a:cxn ang="0">
                    <a:pos x="connsiteX158" y="connsiteY158"/>
                  </a:cxn>
                  <a:cxn ang="0">
                    <a:pos x="connsiteX159" y="connsiteY159"/>
                  </a:cxn>
                  <a:cxn ang="0">
                    <a:pos x="connsiteX160" y="connsiteY160"/>
                  </a:cxn>
                  <a:cxn ang="0">
                    <a:pos x="connsiteX161" y="connsiteY161"/>
                  </a:cxn>
                  <a:cxn ang="0">
                    <a:pos x="connsiteX162" y="connsiteY162"/>
                  </a:cxn>
                  <a:cxn ang="0">
                    <a:pos x="connsiteX163" y="connsiteY163"/>
                  </a:cxn>
                  <a:cxn ang="0">
                    <a:pos x="connsiteX164" y="connsiteY164"/>
                  </a:cxn>
                  <a:cxn ang="0">
                    <a:pos x="connsiteX165" y="connsiteY165"/>
                  </a:cxn>
                  <a:cxn ang="0">
                    <a:pos x="connsiteX166" y="connsiteY166"/>
                  </a:cxn>
                  <a:cxn ang="0">
                    <a:pos x="connsiteX167" y="connsiteY167"/>
                  </a:cxn>
                  <a:cxn ang="0">
                    <a:pos x="connsiteX168" y="connsiteY168"/>
                  </a:cxn>
                  <a:cxn ang="0">
                    <a:pos x="connsiteX169" y="connsiteY169"/>
                  </a:cxn>
                  <a:cxn ang="0">
                    <a:pos x="connsiteX170" y="connsiteY170"/>
                  </a:cxn>
                  <a:cxn ang="0">
                    <a:pos x="connsiteX171" y="connsiteY171"/>
                  </a:cxn>
                  <a:cxn ang="0">
                    <a:pos x="connsiteX172" y="connsiteY172"/>
                  </a:cxn>
                  <a:cxn ang="0">
                    <a:pos x="connsiteX173" y="connsiteY173"/>
                  </a:cxn>
                  <a:cxn ang="0">
                    <a:pos x="connsiteX174" y="connsiteY174"/>
                  </a:cxn>
                  <a:cxn ang="0">
                    <a:pos x="connsiteX175" y="connsiteY175"/>
                  </a:cxn>
                  <a:cxn ang="0">
                    <a:pos x="connsiteX176" y="connsiteY176"/>
                  </a:cxn>
                  <a:cxn ang="0">
                    <a:pos x="connsiteX177" y="connsiteY177"/>
                  </a:cxn>
                  <a:cxn ang="0">
                    <a:pos x="connsiteX178" y="connsiteY178"/>
                  </a:cxn>
                  <a:cxn ang="0">
                    <a:pos x="connsiteX179" y="connsiteY179"/>
                  </a:cxn>
                  <a:cxn ang="0">
                    <a:pos x="connsiteX180" y="connsiteY180"/>
                  </a:cxn>
                  <a:cxn ang="0">
                    <a:pos x="connsiteX181" y="connsiteY181"/>
                  </a:cxn>
                  <a:cxn ang="0">
                    <a:pos x="connsiteX182" y="connsiteY182"/>
                  </a:cxn>
                  <a:cxn ang="0">
                    <a:pos x="connsiteX183" y="connsiteY183"/>
                  </a:cxn>
                  <a:cxn ang="0">
                    <a:pos x="connsiteX184" y="connsiteY184"/>
                  </a:cxn>
                  <a:cxn ang="0">
                    <a:pos x="connsiteX185" y="connsiteY185"/>
                  </a:cxn>
                  <a:cxn ang="0">
                    <a:pos x="connsiteX186" y="connsiteY186"/>
                  </a:cxn>
                  <a:cxn ang="0">
                    <a:pos x="connsiteX187" y="connsiteY187"/>
                  </a:cxn>
                  <a:cxn ang="0">
                    <a:pos x="connsiteX188" y="connsiteY188"/>
                  </a:cxn>
                  <a:cxn ang="0">
                    <a:pos x="connsiteX189" y="connsiteY189"/>
                  </a:cxn>
                  <a:cxn ang="0">
                    <a:pos x="connsiteX190" y="connsiteY190"/>
                  </a:cxn>
                  <a:cxn ang="0">
                    <a:pos x="connsiteX191" y="connsiteY191"/>
                  </a:cxn>
                  <a:cxn ang="0">
                    <a:pos x="connsiteX192" y="connsiteY192"/>
                  </a:cxn>
                  <a:cxn ang="0">
                    <a:pos x="connsiteX193" y="connsiteY193"/>
                  </a:cxn>
                  <a:cxn ang="0">
                    <a:pos x="connsiteX194" y="connsiteY194"/>
                  </a:cxn>
                  <a:cxn ang="0">
                    <a:pos x="connsiteX195" y="connsiteY195"/>
                  </a:cxn>
                  <a:cxn ang="0">
                    <a:pos x="connsiteX196" y="connsiteY196"/>
                  </a:cxn>
                  <a:cxn ang="0">
                    <a:pos x="connsiteX197" y="connsiteY197"/>
                  </a:cxn>
                  <a:cxn ang="0">
                    <a:pos x="connsiteX198" y="connsiteY198"/>
                  </a:cxn>
                  <a:cxn ang="0">
                    <a:pos x="connsiteX199" y="connsiteY199"/>
                  </a:cxn>
                  <a:cxn ang="0">
                    <a:pos x="connsiteX200" y="connsiteY200"/>
                  </a:cxn>
                  <a:cxn ang="0">
                    <a:pos x="connsiteX201" y="connsiteY201"/>
                  </a:cxn>
                  <a:cxn ang="0">
                    <a:pos x="connsiteX202" y="connsiteY202"/>
                  </a:cxn>
                  <a:cxn ang="0">
                    <a:pos x="connsiteX203" y="connsiteY203"/>
                  </a:cxn>
                  <a:cxn ang="0">
                    <a:pos x="connsiteX204" y="connsiteY204"/>
                  </a:cxn>
                  <a:cxn ang="0">
                    <a:pos x="connsiteX205" y="connsiteY205"/>
                  </a:cxn>
                  <a:cxn ang="0">
                    <a:pos x="connsiteX206" y="connsiteY206"/>
                  </a:cxn>
                  <a:cxn ang="0">
                    <a:pos x="connsiteX207" y="connsiteY207"/>
                  </a:cxn>
                  <a:cxn ang="0">
                    <a:pos x="connsiteX208" y="connsiteY208"/>
                  </a:cxn>
                  <a:cxn ang="0">
                    <a:pos x="connsiteX209" y="connsiteY209"/>
                  </a:cxn>
                  <a:cxn ang="0">
                    <a:pos x="connsiteX210" y="connsiteY210"/>
                  </a:cxn>
                  <a:cxn ang="0">
                    <a:pos x="connsiteX211" y="connsiteY211"/>
                  </a:cxn>
                  <a:cxn ang="0">
                    <a:pos x="connsiteX212" y="connsiteY212"/>
                  </a:cxn>
                  <a:cxn ang="0">
                    <a:pos x="connsiteX213" y="connsiteY213"/>
                  </a:cxn>
                  <a:cxn ang="0">
                    <a:pos x="connsiteX214" y="connsiteY214"/>
                  </a:cxn>
                  <a:cxn ang="0">
                    <a:pos x="connsiteX215" y="connsiteY215"/>
                  </a:cxn>
                  <a:cxn ang="0">
                    <a:pos x="connsiteX216" y="connsiteY216"/>
                  </a:cxn>
                  <a:cxn ang="0">
                    <a:pos x="connsiteX217" y="connsiteY217"/>
                  </a:cxn>
                  <a:cxn ang="0">
                    <a:pos x="connsiteX218" y="connsiteY218"/>
                  </a:cxn>
                  <a:cxn ang="0">
                    <a:pos x="connsiteX219" y="connsiteY219"/>
                  </a:cxn>
                  <a:cxn ang="0">
                    <a:pos x="connsiteX220" y="connsiteY220"/>
                  </a:cxn>
                  <a:cxn ang="0">
                    <a:pos x="connsiteX221" y="connsiteY221"/>
                  </a:cxn>
                  <a:cxn ang="0">
                    <a:pos x="connsiteX222" y="connsiteY222"/>
                  </a:cxn>
                  <a:cxn ang="0">
                    <a:pos x="connsiteX223" y="connsiteY223"/>
                  </a:cxn>
                  <a:cxn ang="0">
                    <a:pos x="connsiteX224" y="connsiteY224"/>
                  </a:cxn>
                  <a:cxn ang="0">
                    <a:pos x="connsiteX225" y="connsiteY225"/>
                  </a:cxn>
                  <a:cxn ang="0">
                    <a:pos x="connsiteX226" y="connsiteY226"/>
                  </a:cxn>
                  <a:cxn ang="0">
                    <a:pos x="connsiteX227" y="connsiteY227"/>
                  </a:cxn>
                  <a:cxn ang="0">
                    <a:pos x="connsiteX228" y="connsiteY228"/>
                  </a:cxn>
                  <a:cxn ang="0">
                    <a:pos x="connsiteX229" y="connsiteY229"/>
                  </a:cxn>
                  <a:cxn ang="0">
                    <a:pos x="connsiteX230" y="connsiteY230"/>
                  </a:cxn>
                  <a:cxn ang="0">
                    <a:pos x="connsiteX231" y="connsiteY231"/>
                  </a:cxn>
                  <a:cxn ang="0">
                    <a:pos x="connsiteX232" y="connsiteY232"/>
                  </a:cxn>
                  <a:cxn ang="0">
                    <a:pos x="connsiteX233" y="connsiteY233"/>
                  </a:cxn>
                  <a:cxn ang="0">
                    <a:pos x="connsiteX234" y="connsiteY234"/>
                  </a:cxn>
                  <a:cxn ang="0">
                    <a:pos x="connsiteX235" y="connsiteY235"/>
                  </a:cxn>
                  <a:cxn ang="0">
                    <a:pos x="connsiteX236" y="connsiteY236"/>
                  </a:cxn>
                  <a:cxn ang="0">
                    <a:pos x="connsiteX237" y="connsiteY237"/>
                  </a:cxn>
                  <a:cxn ang="0">
                    <a:pos x="connsiteX238" y="connsiteY238"/>
                  </a:cxn>
                  <a:cxn ang="0">
                    <a:pos x="connsiteX239" y="connsiteY239"/>
                  </a:cxn>
                  <a:cxn ang="0">
                    <a:pos x="connsiteX240" y="connsiteY240"/>
                  </a:cxn>
                  <a:cxn ang="0">
                    <a:pos x="connsiteX241" y="connsiteY241"/>
                  </a:cxn>
                  <a:cxn ang="0">
                    <a:pos x="connsiteX242" y="connsiteY242"/>
                  </a:cxn>
                  <a:cxn ang="0">
                    <a:pos x="connsiteX243" y="connsiteY243"/>
                  </a:cxn>
                  <a:cxn ang="0">
                    <a:pos x="connsiteX244" y="connsiteY244"/>
                  </a:cxn>
                  <a:cxn ang="0">
                    <a:pos x="connsiteX245" y="connsiteY245"/>
                  </a:cxn>
                  <a:cxn ang="0">
                    <a:pos x="connsiteX246" y="connsiteY246"/>
                  </a:cxn>
                  <a:cxn ang="0">
                    <a:pos x="connsiteX247" y="connsiteY247"/>
                  </a:cxn>
                  <a:cxn ang="0">
                    <a:pos x="connsiteX248" y="connsiteY248"/>
                  </a:cxn>
                  <a:cxn ang="0">
                    <a:pos x="connsiteX249" y="connsiteY249"/>
                  </a:cxn>
                  <a:cxn ang="0">
                    <a:pos x="connsiteX250" y="connsiteY250"/>
                  </a:cxn>
                  <a:cxn ang="0">
                    <a:pos x="connsiteX251" y="connsiteY251"/>
                  </a:cxn>
                  <a:cxn ang="0">
                    <a:pos x="connsiteX252" y="connsiteY252"/>
                  </a:cxn>
                  <a:cxn ang="0">
                    <a:pos x="connsiteX253" y="connsiteY253"/>
                  </a:cxn>
                  <a:cxn ang="0">
                    <a:pos x="connsiteX254" y="connsiteY254"/>
                  </a:cxn>
                  <a:cxn ang="0">
                    <a:pos x="connsiteX255" y="connsiteY255"/>
                  </a:cxn>
                  <a:cxn ang="0">
                    <a:pos x="connsiteX256" y="connsiteY256"/>
                  </a:cxn>
                  <a:cxn ang="0">
                    <a:pos x="connsiteX257" y="connsiteY257"/>
                  </a:cxn>
                  <a:cxn ang="0">
                    <a:pos x="connsiteX258" y="connsiteY258"/>
                  </a:cxn>
                  <a:cxn ang="0">
                    <a:pos x="connsiteX259" y="connsiteY259"/>
                  </a:cxn>
                  <a:cxn ang="0">
                    <a:pos x="connsiteX260" y="connsiteY260"/>
                  </a:cxn>
                  <a:cxn ang="0">
                    <a:pos x="connsiteX261" y="connsiteY261"/>
                  </a:cxn>
                  <a:cxn ang="0">
                    <a:pos x="connsiteX262" y="connsiteY262"/>
                  </a:cxn>
                  <a:cxn ang="0">
                    <a:pos x="connsiteX263" y="connsiteY263"/>
                  </a:cxn>
                  <a:cxn ang="0">
                    <a:pos x="connsiteX264" y="connsiteY264"/>
                  </a:cxn>
                  <a:cxn ang="0">
                    <a:pos x="connsiteX265" y="connsiteY265"/>
                  </a:cxn>
                  <a:cxn ang="0">
                    <a:pos x="connsiteX266" y="connsiteY266"/>
                  </a:cxn>
                  <a:cxn ang="0">
                    <a:pos x="connsiteX267" y="connsiteY267"/>
                  </a:cxn>
                  <a:cxn ang="0">
                    <a:pos x="connsiteX268" y="connsiteY268"/>
                  </a:cxn>
                  <a:cxn ang="0">
                    <a:pos x="connsiteX269" y="connsiteY269"/>
                  </a:cxn>
                  <a:cxn ang="0">
                    <a:pos x="connsiteX270" y="connsiteY270"/>
                  </a:cxn>
                  <a:cxn ang="0">
                    <a:pos x="connsiteX271" y="connsiteY271"/>
                  </a:cxn>
                  <a:cxn ang="0">
                    <a:pos x="connsiteX272" y="connsiteY272"/>
                  </a:cxn>
                  <a:cxn ang="0">
                    <a:pos x="connsiteX273" y="connsiteY273"/>
                  </a:cxn>
                  <a:cxn ang="0">
                    <a:pos x="connsiteX274" y="connsiteY274"/>
                  </a:cxn>
                  <a:cxn ang="0">
                    <a:pos x="connsiteX275" y="connsiteY275"/>
                  </a:cxn>
                  <a:cxn ang="0">
                    <a:pos x="connsiteX276" y="connsiteY276"/>
                  </a:cxn>
                  <a:cxn ang="0">
                    <a:pos x="connsiteX277" y="connsiteY277"/>
                  </a:cxn>
                  <a:cxn ang="0">
                    <a:pos x="connsiteX278" y="connsiteY278"/>
                  </a:cxn>
                  <a:cxn ang="0">
                    <a:pos x="connsiteX279" y="connsiteY279"/>
                  </a:cxn>
                  <a:cxn ang="0">
                    <a:pos x="connsiteX280" y="connsiteY280"/>
                  </a:cxn>
                  <a:cxn ang="0">
                    <a:pos x="connsiteX281" y="connsiteY281"/>
                  </a:cxn>
                  <a:cxn ang="0">
                    <a:pos x="connsiteX282" y="connsiteY282"/>
                  </a:cxn>
                  <a:cxn ang="0">
                    <a:pos x="connsiteX283" y="connsiteY283"/>
                  </a:cxn>
                  <a:cxn ang="0">
                    <a:pos x="connsiteX284" y="connsiteY284"/>
                  </a:cxn>
                  <a:cxn ang="0">
                    <a:pos x="connsiteX285" y="connsiteY285"/>
                  </a:cxn>
                  <a:cxn ang="0">
                    <a:pos x="connsiteX286" y="connsiteY286"/>
                  </a:cxn>
                  <a:cxn ang="0">
                    <a:pos x="connsiteX287" y="connsiteY287"/>
                  </a:cxn>
                  <a:cxn ang="0">
                    <a:pos x="connsiteX288" y="connsiteY288"/>
                  </a:cxn>
                  <a:cxn ang="0">
                    <a:pos x="connsiteX289" y="connsiteY289"/>
                  </a:cxn>
                  <a:cxn ang="0">
                    <a:pos x="connsiteX290" y="connsiteY290"/>
                  </a:cxn>
                  <a:cxn ang="0">
                    <a:pos x="connsiteX291" y="connsiteY291"/>
                  </a:cxn>
                  <a:cxn ang="0">
                    <a:pos x="connsiteX292" y="connsiteY292"/>
                  </a:cxn>
                  <a:cxn ang="0">
                    <a:pos x="connsiteX293" y="connsiteY293"/>
                  </a:cxn>
                  <a:cxn ang="0">
                    <a:pos x="connsiteX294" y="connsiteY294"/>
                  </a:cxn>
                  <a:cxn ang="0">
                    <a:pos x="connsiteX295" y="connsiteY295"/>
                  </a:cxn>
                  <a:cxn ang="0">
                    <a:pos x="connsiteX296" y="connsiteY296"/>
                  </a:cxn>
                  <a:cxn ang="0">
                    <a:pos x="connsiteX297" y="connsiteY297"/>
                  </a:cxn>
                  <a:cxn ang="0">
                    <a:pos x="connsiteX298" y="connsiteY298"/>
                  </a:cxn>
                  <a:cxn ang="0">
                    <a:pos x="connsiteX299" y="connsiteY299"/>
                  </a:cxn>
                  <a:cxn ang="0">
                    <a:pos x="connsiteX300" y="connsiteY300"/>
                  </a:cxn>
                  <a:cxn ang="0">
                    <a:pos x="connsiteX301" y="connsiteY301"/>
                  </a:cxn>
                  <a:cxn ang="0">
                    <a:pos x="connsiteX302" y="connsiteY302"/>
                  </a:cxn>
                  <a:cxn ang="0">
                    <a:pos x="connsiteX303" y="connsiteY303"/>
                  </a:cxn>
                  <a:cxn ang="0">
                    <a:pos x="connsiteX304" y="connsiteY304"/>
                  </a:cxn>
                  <a:cxn ang="0">
                    <a:pos x="connsiteX305" y="connsiteY305"/>
                  </a:cxn>
                  <a:cxn ang="0">
                    <a:pos x="connsiteX306" y="connsiteY306"/>
                  </a:cxn>
                  <a:cxn ang="0">
                    <a:pos x="connsiteX307" y="connsiteY307"/>
                  </a:cxn>
                  <a:cxn ang="0">
                    <a:pos x="connsiteX308" y="connsiteY308"/>
                  </a:cxn>
                  <a:cxn ang="0">
                    <a:pos x="connsiteX309" y="connsiteY309"/>
                  </a:cxn>
                  <a:cxn ang="0">
                    <a:pos x="connsiteX310" y="connsiteY310"/>
                  </a:cxn>
                  <a:cxn ang="0">
                    <a:pos x="connsiteX311" y="connsiteY311"/>
                  </a:cxn>
                  <a:cxn ang="0">
                    <a:pos x="connsiteX312" y="connsiteY312"/>
                  </a:cxn>
                  <a:cxn ang="0">
                    <a:pos x="connsiteX313" y="connsiteY313"/>
                  </a:cxn>
                  <a:cxn ang="0">
                    <a:pos x="connsiteX314" y="connsiteY314"/>
                  </a:cxn>
                  <a:cxn ang="0">
                    <a:pos x="connsiteX315" y="connsiteY315"/>
                  </a:cxn>
                  <a:cxn ang="0">
                    <a:pos x="connsiteX316" y="connsiteY316"/>
                  </a:cxn>
                  <a:cxn ang="0">
                    <a:pos x="connsiteX317" y="connsiteY317"/>
                  </a:cxn>
                  <a:cxn ang="0">
                    <a:pos x="connsiteX318" y="connsiteY318"/>
                  </a:cxn>
                  <a:cxn ang="0">
                    <a:pos x="connsiteX319" y="connsiteY319"/>
                  </a:cxn>
                  <a:cxn ang="0">
                    <a:pos x="connsiteX320" y="connsiteY320"/>
                  </a:cxn>
                  <a:cxn ang="0">
                    <a:pos x="connsiteX321" y="connsiteY321"/>
                  </a:cxn>
                  <a:cxn ang="0">
                    <a:pos x="connsiteX322" y="connsiteY322"/>
                  </a:cxn>
                  <a:cxn ang="0">
                    <a:pos x="connsiteX323" y="connsiteY323"/>
                  </a:cxn>
                  <a:cxn ang="0">
                    <a:pos x="connsiteX324" y="connsiteY324"/>
                  </a:cxn>
                  <a:cxn ang="0">
                    <a:pos x="connsiteX325" y="connsiteY325"/>
                  </a:cxn>
                  <a:cxn ang="0">
                    <a:pos x="connsiteX326" y="connsiteY326"/>
                  </a:cxn>
                  <a:cxn ang="0">
                    <a:pos x="connsiteX327" y="connsiteY327"/>
                  </a:cxn>
                  <a:cxn ang="0">
                    <a:pos x="connsiteX328" y="connsiteY328"/>
                  </a:cxn>
                  <a:cxn ang="0">
                    <a:pos x="connsiteX329" y="connsiteY329"/>
                  </a:cxn>
                  <a:cxn ang="0">
                    <a:pos x="connsiteX330" y="connsiteY330"/>
                  </a:cxn>
                  <a:cxn ang="0">
                    <a:pos x="connsiteX331" y="connsiteY331"/>
                  </a:cxn>
                  <a:cxn ang="0">
                    <a:pos x="connsiteX332" y="connsiteY332"/>
                  </a:cxn>
                  <a:cxn ang="0">
                    <a:pos x="connsiteX333" y="connsiteY333"/>
                  </a:cxn>
                  <a:cxn ang="0">
                    <a:pos x="connsiteX334" y="connsiteY334"/>
                  </a:cxn>
                  <a:cxn ang="0">
                    <a:pos x="connsiteX335" y="connsiteY335"/>
                  </a:cxn>
                  <a:cxn ang="0">
                    <a:pos x="connsiteX336" y="connsiteY336"/>
                  </a:cxn>
                  <a:cxn ang="0">
                    <a:pos x="connsiteX337" y="connsiteY337"/>
                  </a:cxn>
                  <a:cxn ang="0">
                    <a:pos x="connsiteX338" y="connsiteY338"/>
                  </a:cxn>
                  <a:cxn ang="0">
                    <a:pos x="connsiteX339" y="connsiteY339"/>
                  </a:cxn>
                  <a:cxn ang="0">
                    <a:pos x="connsiteX340" y="connsiteY340"/>
                  </a:cxn>
                  <a:cxn ang="0">
                    <a:pos x="connsiteX341" y="connsiteY341"/>
                  </a:cxn>
                  <a:cxn ang="0">
                    <a:pos x="connsiteX342" y="connsiteY342"/>
                  </a:cxn>
                  <a:cxn ang="0">
                    <a:pos x="connsiteX343" y="connsiteY343"/>
                  </a:cxn>
                  <a:cxn ang="0">
                    <a:pos x="connsiteX344" y="connsiteY344"/>
                  </a:cxn>
                  <a:cxn ang="0">
                    <a:pos x="connsiteX345" y="connsiteY345"/>
                  </a:cxn>
                  <a:cxn ang="0">
                    <a:pos x="connsiteX346" y="connsiteY346"/>
                  </a:cxn>
                  <a:cxn ang="0">
                    <a:pos x="connsiteX347" y="connsiteY347"/>
                  </a:cxn>
                  <a:cxn ang="0">
                    <a:pos x="connsiteX348" y="connsiteY348"/>
                  </a:cxn>
                  <a:cxn ang="0">
                    <a:pos x="connsiteX349" y="connsiteY349"/>
                  </a:cxn>
                  <a:cxn ang="0">
                    <a:pos x="connsiteX350" y="connsiteY350"/>
                  </a:cxn>
                  <a:cxn ang="0">
                    <a:pos x="connsiteX351" y="connsiteY351"/>
                  </a:cxn>
                  <a:cxn ang="0">
                    <a:pos x="connsiteX352" y="connsiteY352"/>
                  </a:cxn>
                  <a:cxn ang="0">
                    <a:pos x="connsiteX353" y="connsiteY353"/>
                  </a:cxn>
                  <a:cxn ang="0">
                    <a:pos x="connsiteX354" y="connsiteY354"/>
                  </a:cxn>
                  <a:cxn ang="0">
                    <a:pos x="connsiteX355" y="connsiteY355"/>
                  </a:cxn>
                  <a:cxn ang="0">
                    <a:pos x="connsiteX356" y="connsiteY356"/>
                  </a:cxn>
                  <a:cxn ang="0">
                    <a:pos x="connsiteX357" y="connsiteY357"/>
                  </a:cxn>
                  <a:cxn ang="0">
                    <a:pos x="connsiteX358" y="connsiteY358"/>
                  </a:cxn>
                  <a:cxn ang="0">
                    <a:pos x="connsiteX359" y="connsiteY359"/>
                  </a:cxn>
                  <a:cxn ang="0">
                    <a:pos x="connsiteX360" y="connsiteY360"/>
                  </a:cxn>
                  <a:cxn ang="0">
                    <a:pos x="connsiteX361" y="connsiteY361"/>
                  </a:cxn>
                  <a:cxn ang="0">
                    <a:pos x="connsiteX362" y="connsiteY362"/>
                  </a:cxn>
                  <a:cxn ang="0">
                    <a:pos x="connsiteX363" y="connsiteY363"/>
                  </a:cxn>
                  <a:cxn ang="0">
                    <a:pos x="connsiteX364" y="connsiteY364"/>
                  </a:cxn>
                  <a:cxn ang="0">
                    <a:pos x="connsiteX365" y="connsiteY365"/>
                  </a:cxn>
                  <a:cxn ang="0">
                    <a:pos x="connsiteX366" y="connsiteY366"/>
                  </a:cxn>
                  <a:cxn ang="0">
                    <a:pos x="connsiteX367" y="connsiteY367"/>
                  </a:cxn>
                  <a:cxn ang="0">
                    <a:pos x="connsiteX368" y="connsiteY368"/>
                  </a:cxn>
                  <a:cxn ang="0">
                    <a:pos x="connsiteX369" y="connsiteY369"/>
                  </a:cxn>
                  <a:cxn ang="0">
                    <a:pos x="connsiteX370" y="connsiteY370"/>
                  </a:cxn>
                  <a:cxn ang="0">
                    <a:pos x="connsiteX371" y="connsiteY371"/>
                  </a:cxn>
                  <a:cxn ang="0">
                    <a:pos x="connsiteX372" y="connsiteY372"/>
                  </a:cxn>
                  <a:cxn ang="0">
                    <a:pos x="connsiteX373" y="connsiteY373"/>
                  </a:cxn>
                  <a:cxn ang="0">
                    <a:pos x="connsiteX374" y="connsiteY374"/>
                  </a:cxn>
                  <a:cxn ang="0">
                    <a:pos x="connsiteX375" y="connsiteY375"/>
                  </a:cxn>
                  <a:cxn ang="0">
                    <a:pos x="connsiteX376" y="connsiteY376"/>
                  </a:cxn>
                  <a:cxn ang="0">
                    <a:pos x="connsiteX377" y="connsiteY377"/>
                  </a:cxn>
                  <a:cxn ang="0">
                    <a:pos x="connsiteX378" y="connsiteY378"/>
                  </a:cxn>
                  <a:cxn ang="0">
                    <a:pos x="connsiteX379" y="connsiteY379"/>
                  </a:cxn>
                  <a:cxn ang="0">
                    <a:pos x="connsiteX380" y="connsiteY380"/>
                  </a:cxn>
                  <a:cxn ang="0">
                    <a:pos x="connsiteX381" y="connsiteY381"/>
                  </a:cxn>
                  <a:cxn ang="0">
                    <a:pos x="connsiteX382" y="connsiteY382"/>
                  </a:cxn>
                  <a:cxn ang="0">
                    <a:pos x="connsiteX383" y="connsiteY383"/>
                  </a:cxn>
                  <a:cxn ang="0">
                    <a:pos x="connsiteX384" y="connsiteY384"/>
                  </a:cxn>
                  <a:cxn ang="0">
                    <a:pos x="connsiteX385" y="connsiteY385"/>
                  </a:cxn>
                  <a:cxn ang="0">
                    <a:pos x="connsiteX386" y="connsiteY386"/>
                  </a:cxn>
                  <a:cxn ang="0">
                    <a:pos x="connsiteX387" y="connsiteY387"/>
                  </a:cxn>
                  <a:cxn ang="0">
                    <a:pos x="connsiteX388" y="connsiteY388"/>
                  </a:cxn>
                  <a:cxn ang="0">
                    <a:pos x="connsiteX389" y="connsiteY389"/>
                  </a:cxn>
                  <a:cxn ang="0">
                    <a:pos x="connsiteX390" y="connsiteY390"/>
                  </a:cxn>
                  <a:cxn ang="0">
                    <a:pos x="connsiteX391" y="connsiteY391"/>
                  </a:cxn>
                  <a:cxn ang="0">
                    <a:pos x="connsiteX392" y="connsiteY392"/>
                  </a:cxn>
                  <a:cxn ang="0">
                    <a:pos x="connsiteX393" y="connsiteY393"/>
                  </a:cxn>
                  <a:cxn ang="0">
                    <a:pos x="connsiteX394" y="connsiteY394"/>
                  </a:cxn>
                  <a:cxn ang="0">
                    <a:pos x="connsiteX395" y="connsiteY395"/>
                  </a:cxn>
                  <a:cxn ang="0">
                    <a:pos x="connsiteX396" y="connsiteY396"/>
                  </a:cxn>
                  <a:cxn ang="0">
                    <a:pos x="connsiteX397" y="connsiteY397"/>
                  </a:cxn>
                  <a:cxn ang="0">
                    <a:pos x="connsiteX398" y="connsiteY398"/>
                  </a:cxn>
                  <a:cxn ang="0">
                    <a:pos x="connsiteX399" y="connsiteY399"/>
                  </a:cxn>
                  <a:cxn ang="0">
                    <a:pos x="connsiteX400" y="connsiteY400"/>
                  </a:cxn>
                  <a:cxn ang="0">
                    <a:pos x="connsiteX401" y="connsiteY401"/>
                  </a:cxn>
                  <a:cxn ang="0">
                    <a:pos x="connsiteX402" y="connsiteY402"/>
                  </a:cxn>
                  <a:cxn ang="0">
                    <a:pos x="connsiteX403" y="connsiteY403"/>
                  </a:cxn>
                  <a:cxn ang="0">
                    <a:pos x="connsiteX404" y="connsiteY404"/>
                  </a:cxn>
                  <a:cxn ang="0">
                    <a:pos x="connsiteX405" y="connsiteY405"/>
                  </a:cxn>
                  <a:cxn ang="0">
                    <a:pos x="connsiteX406" y="connsiteY406"/>
                  </a:cxn>
                  <a:cxn ang="0">
                    <a:pos x="connsiteX407" y="connsiteY407"/>
                  </a:cxn>
                  <a:cxn ang="0">
                    <a:pos x="connsiteX408" y="connsiteY408"/>
                  </a:cxn>
                  <a:cxn ang="0">
                    <a:pos x="connsiteX409" y="connsiteY409"/>
                  </a:cxn>
                  <a:cxn ang="0">
                    <a:pos x="connsiteX410" y="connsiteY410"/>
                  </a:cxn>
                  <a:cxn ang="0">
                    <a:pos x="connsiteX411" y="connsiteY411"/>
                  </a:cxn>
                  <a:cxn ang="0">
                    <a:pos x="connsiteX412" y="connsiteY412"/>
                  </a:cxn>
                  <a:cxn ang="0">
                    <a:pos x="connsiteX413" y="connsiteY413"/>
                  </a:cxn>
                  <a:cxn ang="0">
                    <a:pos x="connsiteX414" y="connsiteY414"/>
                  </a:cxn>
                  <a:cxn ang="0">
                    <a:pos x="connsiteX415" y="connsiteY415"/>
                  </a:cxn>
                  <a:cxn ang="0">
                    <a:pos x="connsiteX416" y="connsiteY416"/>
                  </a:cxn>
                  <a:cxn ang="0">
                    <a:pos x="connsiteX417" y="connsiteY417"/>
                  </a:cxn>
                  <a:cxn ang="0">
                    <a:pos x="connsiteX418" y="connsiteY418"/>
                  </a:cxn>
                  <a:cxn ang="0">
                    <a:pos x="connsiteX419" y="connsiteY419"/>
                  </a:cxn>
                  <a:cxn ang="0">
                    <a:pos x="connsiteX420" y="connsiteY420"/>
                  </a:cxn>
                  <a:cxn ang="0">
                    <a:pos x="connsiteX421" y="connsiteY421"/>
                  </a:cxn>
                  <a:cxn ang="0">
                    <a:pos x="connsiteX422" y="connsiteY422"/>
                  </a:cxn>
                  <a:cxn ang="0">
                    <a:pos x="connsiteX423" y="connsiteY423"/>
                  </a:cxn>
                  <a:cxn ang="0">
                    <a:pos x="connsiteX424" y="connsiteY424"/>
                  </a:cxn>
                  <a:cxn ang="0">
                    <a:pos x="connsiteX425" y="connsiteY425"/>
                  </a:cxn>
                  <a:cxn ang="0">
                    <a:pos x="connsiteX426" y="connsiteY426"/>
                  </a:cxn>
                  <a:cxn ang="0">
                    <a:pos x="connsiteX427" y="connsiteY427"/>
                  </a:cxn>
                  <a:cxn ang="0">
                    <a:pos x="connsiteX428" y="connsiteY428"/>
                  </a:cxn>
                  <a:cxn ang="0">
                    <a:pos x="connsiteX429" y="connsiteY429"/>
                  </a:cxn>
                  <a:cxn ang="0">
                    <a:pos x="connsiteX430" y="connsiteY430"/>
                  </a:cxn>
                  <a:cxn ang="0">
                    <a:pos x="connsiteX431" y="connsiteY431"/>
                  </a:cxn>
                  <a:cxn ang="0">
                    <a:pos x="connsiteX432" y="connsiteY432"/>
                  </a:cxn>
                  <a:cxn ang="0">
                    <a:pos x="connsiteX433" y="connsiteY433"/>
                  </a:cxn>
                  <a:cxn ang="0">
                    <a:pos x="connsiteX434" y="connsiteY434"/>
                  </a:cxn>
                  <a:cxn ang="0">
                    <a:pos x="connsiteX435" y="connsiteY435"/>
                  </a:cxn>
                  <a:cxn ang="0">
                    <a:pos x="connsiteX436" y="connsiteY436"/>
                  </a:cxn>
                  <a:cxn ang="0">
                    <a:pos x="connsiteX437" y="connsiteY437"/>
                  </a:cxn>
                  <a:cxn ang="0">
                    <a:pos x="connsiteX438" y="connsiteY438"/>
                  </a:cxn>
                  <a:cxn ang="0">
                    <a:pos x="connsiteX439" y="connsiteY439"/>
                  </a:cxn>
                  <a:cxn ang="0">
                    <a:pos x="connsiteX440" y="connsiteY440"/>
                  </a:cxn>
                  <a:cxn ang="0">
                    <a:pos x="connsiteX441" y="connsiteY441"/>
                  </a:cxn>
                  <a:cxn ang="0">
                    <a:pos x="connsiteX442" y="connsiteY442"/>
                  </a:cxn>
                  <a:cxn ang="0">
                    <a:pos x="connsiteX443" y="connsiteY443"/>
                  </a:cxn>
                  <a:cxn ang="0">
                    <a:pos x="connsiteX444" y="connsiteY444"/>
                  </a:cxn>
                  <a:cxn ang="0">
                    <a:pos x="connsiteX445" y="connsiteY445"/>
                  </a:cxn>
                  <a:cxn ang="0">
                    <a:pos x="connsiteX446" y="connsiteY446"/>
                  </a:cxn>
                  <a:cxn ang="0">
                    <a:pos x="connsiteX447" y="connsiteY447"/>
                  </a:cxn>
                  <a:cxn ang="0">
                    <a:pos x="connsiteX448" y="connsiteY448"/>
                  </a:cxn>
                  <a:cxn ang="0">
                    <a:pos x="connsiteX449" y="connsiteY449"/>
                  </a:cxn>
                  <a:cxn ang="0">
                    <a:pos x="connsiteX450" y="connsiteY450"/>
                  </a:cxn>
                  <a:cxn ang="0">
                    <a:pos x="connsiteX451" y="connsiteY451"/>
                  </a:cxn>
                  <a:cxn ang="0">
                    <a:pos x="connsiteX452" y="connsiteY452"/>
                  </a:cxn>
                  <a:cxn ang="0">
                    <a:pos x="connsiteX453" y="connsiteY453"/>
                  </a:cxn>
                  <a:cxn ang="0">
                    <a:pos x="connsiteX454" y="connsiteY454"/>
                  </a:cxn>
                  <a:cxn ang="0">
                    <a:pos x="connsiteX455" y="connsiteY455"/>
                  </a:cxn>
                  <a:cxn ang="0">
                    <a:pos x="connsiteX456" y="connsiteY456"/>
                  </a:cxn>
                  <a:cxn ang="0">
                    <a:pos x="connsiteX457" y="connsiteY457"/>
                  </a:cxn>
                  <a:cxn ang="0">
                    <a:pos x="connsiteX458" y="connsiteY458"/>
                  </a:cxn>
                  <a:cxn ang="0">
                    <a:pos x="connsiteX459" y="connsiteY459"/>
                  </a:cxn>
                  <a:cxn ang="0">
                    <a:pos x="connsiteX460" y="connsiteY460"/>
                  </a:cxn>
                  <a:cxn ang="0">
                    <a:pos x="connsiteX461" y="connsiteY461"/>
                  </a:cxn>
                  <a:cxn ang="0">
                    <a:pos x="connsiteX462" y="connsiteY462"/>
                  </a:cxn>
                  <a:cxn ang="0">
                    <a:pos x="connsiteX463" y="connsiteY463"/>
                  </a:cxn>
                  <a:cxn ang="0">
                    <a:pos x="connsiteX464" y="connsiteY464"/>
                  </a:cxn>
                  <a:cxn ang="0">
                    <a:pos x="connsiteX465" y="connsiteY465"/>
                  </a:cxn>
                  <a:cxn ang="0">
                    <a:pos x="connsiteX466" y="connsiteY466"/>
                  </a:cxn>
                  <a:cxn ang="0">
                    <a:pos x="connsiteX467" y="connsiteY467"/>
                  </a:cxn>
                  <a:cxn ang="0">
                    <a:pos x="connsiteX468" y="connsiteY468"/>
                  </a:cxn>
                  <a:cxn ang="0">
                    <a:pos x="connsiteX469" y="connsiteY469"/>
                  </a:cxn>
                  <a:cxn ang="0">
                    <a:pos x="connsiteX470" y="connsiteY470"/>
                  </a:cxn>
                  <a:cxn ang="0">
                    <a:pos x="connsiteX471" y="connsiteY471"/>
                  </a:cxn>
                  <a:cxn ang="0">
                    <a:pos x="connsiteX472" y="connsiteY472"/>
                  </a:cxn>
                  <a:cxn ang="0">
                    <a:pos x="connsiteX473" y="connsiteY473"/>
                  </a:cxn>
                  <a:cxn ang="0">
                    <a:pos x="connsiteX474" y="connsiteY474"/>
                  </a:cxn>
                  <a:cxn ang="0">
                    <a:pos x="connsiteX475" y="connsiteY475"/>
                  </a:cxn>
                  <a:cxn ang="0">
                    <a:pos x="connsiteX476" y="connsiteY476"/>
                  </a:cxn>
                  <a:cxn ang="0">
                    <a:pos x="connsiteX477" y="connsiteY477"/>
                  </a:cxn>
                  <a:cxn ang="0">
                    <a:pos x="connsiteX478" y="connsiteY478"/>
                  </a:cxn>
                  <a:cxn ang="0">
                    <a:pos x="connsiteX479" y="connsiteY479"/>
                  </a:cxn>
                  <a:cxn ang="0">
                    <a:pos x="connsiteX480" y="connsiteY480"/>
                  </a:cxn>
                  <a:cxn ang="0">
                    <a:pos x="connsiteX481" y="connsiteY481"/>
                  </a:cxn>
                  <a:cxn ang="0">
                    <a:pos x="connsiteX482" y="connsiteY482"/>
                  </a:cxn>
                  <a:cxn ang="0">
                    <a:pos x="connsiteX483" y="connsiteY483"/>
                  </a:cxn>
                  <a:cxn ang="0">
                    <a:pos x="connsiteX484" y="connsiteY484"/>
                  </a:cxn>
                  <a:cxn ang="0">
                    <a:pos x="connsiteX485" y="connsiteY485"/>
                  </a:cxn>
                  <a:cxn ang="0">
                    <a:pos x="connsiteX486" y="connsiteY486"/>
                  </a:cxn>
                  <a:cxn ang="0">
                    <a:pos x="connsiteX487" y="connsiteY487"/>
                  </a:cxn>
                  <a:cxn ang="0">
                    <a:pos x="connsiteX488" y="connsiteY488"/>
                  </a:cxn>
                  <a:cxn ang="0">
                    <a:pos x="connsiteX489" y="connsiteY489"/>
                  </a:cxn>
                  <a:cxn ang="0">
                    <a:pos x="connsiteX490" y="connsiteY490"/>
                  </a:cxn>
                  <a:cxn ang="0">
                    <a:pos x="connsiteX491" y="connsiteY491"/>
                  </a:cxn>
                  <a:cxn ang="0">
                    <a:pos x="connsiteX492" y="connsiteY492"/>
                  </a:cxn>
                  <a:cxn ang="0">
                    <a:pos x="connsiteX493" y="connsiteY493"/>
                  </a:cxn>
                  <a:cxn ang="0">
                    <a:pos x="connsiteX494" y="connsiteY494"/>
                  </a:cxn>
                  <a:cxn ang="0">
                    <a:pos x="connsiteX495" y="connsiteY495"/>
                  </a:cxn>
                  <a:cxn ang="0">
                    <a:pos x="connsiteX496" y="connsiteY496"/>
                  </a:cxn>
                  <a:cxn ang="0">
                    <a:pos x="connsiteX497" y="connsiteY497"/>
                  </a:cxn>
                  <a:cxn ang="0">
                    <a:pos x="connsiteX498" y="connsiteY498"/>
                  </a:cxn>
                  <a:cxn ang="0">
                    <a:pos x="connsiteX499" y="connsiteY499"/>
                  </a:cxn>
                  <a:cxn ang="0">
                    <a:pos x="connsiteX500" y="connsiteY500"/>
                  </a:cxn>
                  <a:cxn ang="0">
                    <a:pos x="connsiteX501" y="connsiteY501"/>
                  </a:cxn>
                  <a:cxn ang="0">
                    <a:pos x="connsiteX502" y="connsiteY502"/>
                  </a:cxn>
                  <a:cxn ang="0">
                    <a:pos x="connsiteX503" y="connsiteY503"/>
                  </a:cxn>
                  <a:cxn ang="0">
                    <a:pos x="connsiteX504" y="connsiteY504"/>
                  </a:cxn>
                  <a:cxn ang="0">
                    <a:pos x="connsiteX505" y="connsiteY505"/>
                  </a:cxn>
                  <a:cxn ang="0">
                    <a:pos x="connsiteX506" y="connsiteY506"/>
                  </a:cxn>
                  <a:cxn ang="0">
                    <a:pos x="connsiteX507" y="connsiteY507"/>
                  </a:cxn>
                  <a:cxn ang="0">
                    <a:pos x="connsiteX508" y="connsiteY508"/>
                  </a:cxn>
                  <a:cxn ang="0">
                    <a:pos x="connsiteX509" y="connsiteY509"/>
                  </a:cxn>
                  <a:cxn ang="0">
                    <a:pos x="connsiteX510" y="connsiteY510"/>
                  </a:cxn>
                  <a:cxn ang="0">
                    <a:pos x="connsiteX511" y="connsiteY511"/>
                  </a:cxn>
                  <a:cxn ang="0">
                    <a:pos x="connsiteX512" y="connsiteY512"/>
                  </a:cxn>
                  <a:cxn ang="0">
                    <a:pos x="connsiteX513" y="connsiteY513"/>
                  </a:cxn>
                  <a:cxn ang="0">
                    <a:pos x="connsiteX514" y="connsiteY514"/>
                  </a:cxn>
                  <a:cxn ang="0">
                    <a:pos x="connsiteX515" y="connsiteY515"/>
                  </a:cxn>
                  <a:cxn ang="0">
                    <a:pos x="connsiteX516" y="connsiteY516"/>
                  </a:cxn>
                  <a:cxn ang="0">
                    <a:pos x="connsiteX517" y="connsiteY517"/>
                  </a:cxn>
                  <a:cxn ang="0">
                    <a:pos x="connsiteX518" y="connsiteY518"/>
                  </a:cxn>
                  <a:cxn ang="0">
                    <a:pos x="connsiteX519" y="connsiteY519"/>
                  </a:cxn>
                  <a:cxn ang="0">
                    <a:pos x="connsiteX520" y="connsiteY520"/>
                  </a:cxn>
                  <a:cxn ang="0">
                    <a:pos x="connsiteX521" y="connsiteY521"/>
                  </a:cxn>
                  <a:cxn ang="0">
                    <a:pos x="connsiteX522" y="connsiteY522"/>
                  </a:cxn>
                  <a:cxn ang="0">
                    <a:pos x="connsiteX523" y="connsiteY523"/>
                  </a:cxn>
                  <a:cxn ang="0">
                    <a:pos x="connsiteX524" y="connsiteY524"/>
                  </a:cxn>
                  <a:cxn ang="0">
                    <a:pos x="connsiteX525" y="connsiteY525"/>
                  </a:cxn>
                  <a:cxn ang="0">
                    <a:pos x="connsiteX526" y="connsiteY526"/>
                  </a:cxn>
                  <a:cxn ang="0">
                    <a:pos x="connsiteX527" y="connsiteY527"/>
                  </a:cxn>
                  <a:cxn ang="0">
                    <a:pos x="connsiteX528" y="connsiteY528"/>
                  </a:cxn>
                  <a:cxn ang="0">
                    <a:pos x="connsiteX529" y="connsiteY529"/>
                  </a:cxn>
                  <a:cxn ang="0">
                    <a:pos x="connsiteX530" y="connsiteY530"/>
                  </a:cxn>
                  <a:cxn ang="0">
                    <a:pos x="connsiteX531" y="connsiteY531"/>
                  </a:cxn>
                  <a:cxn ang="0">
                    <a:pos x="connsiteX532" y="connsiteY532"/>
                  </a:cxn>
                  <a:cxn ang="0">
                    <a:pos x="connsiteX533" y="connsiteY533"/>
                  </a:cxn>
                  <a:cxn ang="0">
                    <a:pos x="connsiteX534" y="connsiteY534"/>
                  </a:cxn>
                  <a:cxn ang="0">
                    <a:pos x="connsiteX535" y="connsiteY535"/>
                  </a:cxn>
                  <a:cxn ang="0">
                    <a:pos x="connsiteX536" y="connsiteY536"/>
                  </a:cxn>
                  <a:cxn ang="0">
                    <a:pos x="connsiteX537" y="connsiteY537"/>
                  </a:cxn>
                  <a:cxn ang="0">
                    <a:pos x="connsiteX538" y="connsiteY538"/>
                  </a:cxn>
                  <a:cxn ang="0">
                    <a:pos x="connsiteX539" y="connsiteY539"/>
                  </a:cxn>
                  <a:cxn ang="0">
                    <a:pos x="connsiteX540" y="connsiteY540"/>
                  </a:cxn>
                  <a:cxn ang="0">
                    <a:pos x="connsiteX541" y="connsiteY541"/>
                  </a:cxn>
                  <a:cxn ang="0">
                    <a:pos x="connsiteX542" y="connsiteY542"/>
                  </a:cxn>
                  <a:cxn ang="0">
                    <a:pos x="connsiteX543" y="connsiteY543"/>
                  </a:cxn>
                  <a:cxn ang="0">
                    <a:pos x="connsiteX544" y="connsiteY544"/>
                  </a:cxn>
                  <a:cxn ang="0">
                    <a:pos x="connsiteX545" y="connsiteY545"/>
                  </a:cxn>
                  <a:cxn ang="0">
                    <a:pos x="connsiteX546" y="connsiteY546"/>
                  </a:cxn>
                  <a:cxn ang="0">
                    <a:pos x="connsiteX547" y="connsiteY547"/>
                  </a:cxn>
                  <a:cxn ang="0">
                    <a:pos x="connsiteX548" y="connsiteY548"/>
                  </a:cxn>
                  <a:cxn ang="0">
                    <a:pos x="connsiteX549" y="connsiteY549"/>
                  </a:cxn>
                  <a:cxn ang="0">
                    <a:pos x="connsiteX550" y="connsiteY550"/>
                  </a:cxn>
                  <a:cxn ang="0">
                    <a:pos x="connsiteX551" y="connsiteY551"/>
                  </a:cxn>
                  <a:cxn ang="0">
                    <a:pos x="connsiteX552" y="connsiteY552"/>
                  </a:cxn>
                  <a:cxn ang="0">
                    <a:pos x="connsiteX553" y="connsiteY553"/>
                  </a:cxn>
                  <a:cxn ang="0">
                    <a:pos x="connsiteX554" y="connsiteY554"/>
                  </a:cxn>
                  <a:cxn ang="0">
                    <a:pos x="connsiteX555" y="connsiteY555"/>
                  </a:cxn>
                  <a:cxn ang="0">
                    <a:pos x="connsiteX556" y="connsiteY556"/>
                  </a:cxn>
                  <a:cxn ang="0">
                    <a:pos x="connsiteX557" y="connsiteY557"/>
                  </a:cxn>
                  <a:cxn ang="0">
                    <a:pos x="connsiteX558" y="connsiteY558"/>
                  </a:cxn>
                  <a:cxn ang="0">
                    <a:pos x="connsiteX559" y="connsiteY559"/>
                  </a:cxn>
                  <a:cxn ang="0">
                    <a:pos x="connsiteX560" y="connsiteY560"/>
                  </a:cxn>
                  <a:cxn ang="0">
                    <a:pos x="connsiteX561" y="connsiteY561"/>
                  </a:cxn>
                  <a:cxn ang="0">
                    <a:pos x="connsiteX562" y="connsiteY562"/>
                  </a:cxn>
                  <a:cxn ang="0">
                    <a:pos x="connsiteX563" y="connsiteY563"/>
                  </a:cxn>
                  <a:cxn ang="0">
                    <a:pos x="connsiteX564" y="connsiteY564"/>
                  </a:cxn>
                  <a:cxn ang="0">
                    <a:pos x="connsiteX565" y="connsiteY565"/>
                  </a:cxn>
                  <a:cxn ang="0">
                    <a:pos x="connsiteX566" y="connsiteY566"/>
                  </a:cxn>
                  <a:cxn ang="0">
                    <a:pos x="connsiteX567" y="connsiteY567"/>
                  </a:cxn>
                  <a:cxn ang="0">
                    <a:pos x="connsiteX568" y="connsiteY568"/>
                  </a:cxn>
                  <a:cxn ang="0">
                    <a:pos x="connsiteX569" y="connsiteY569"/>
                  </a:cxn>
                  <a:cxn ang="0">
                    <a:pos x="connsiteX570" y="connsiteY570"/>
                  </a:cxn>
                  <a:cxn ang="0">
                    <a:pos x="connsiteX571" y="connsiteY571"/>
                  </a:cxn>
                  <a:cxn ang="0">
                    <a:pos x="connsiteX572" y="connsiteY572"/>
                  </a:cxn>
                  <a:cxn ang="0">
                    <a:pos x="connsiteX573" y="connsiteY573"/>
                  </a:cxn>
                  <a:cxn ang="0">
                    <a:pos x="connsiteX574" y="connsiteY574"/>
                  </a:cxn>
                  <a:cxn ang="0">
                    <a:pos x="connsiteX575" y="connsiteY575"/>
                  </a:cxn>
                  <a:cxn ang="0">
                    <a:pos x="connsiteX576" y="connsiteY576"/>
                  </a:cxn>
                  <a:cxn ang="0">
                    <a:pos x="connsiteX577" y="connsiteY577"/>
                  </a:cxn>
                  <a:cxn ang="0">
                    <a:pos x="connsiteX578" y="connsiteY578"/>
                  </a:cxn>
                  <a:cxn ang="0">
                    <a:pos x="connsiteX579" y="connsiteY579"/>
                  </a:cxn>
                  <a:cxn ang="0">
                    <a:pos x="connsiteX580" y="connsiteY580"/>
                  </a:cxn>
                  <a:cxn ang="0">
                    <a:pos x="connsiteX581" y="connsiteY581"/>
                  </a:cxn>
                  <a:cxn ang="0">
                    <a:pos x="connsiteX582" y="connsiteY582"/>
                  </a:cxn>
                  <a:cxn ang="0">
                    <a:pos x="connsiteX583" y="connsiteY583"/>
                  </a:cxn>
                  <a:cxn ang="0">
                    <a:pos x="connsiteX584" y="connsiteY584"/>
                  </a:cxn>
                  <a:cxn ang="0">
                    <a:pos x="connsiteX585" y="connsiteY585"/>
                  </a:cxn>
                  <a:cxn ang="0">
                    <a:pos x="connsiteX586" y="connsiteY586"/>
                  </a:cxn>
                  <a:cxn ang="0">
                    <a:pos x="connsiteX587" y="connsiteY587"/>
                  </a:cxn>
                  <a:cxn ang="0">
                    <a:pos x="connsiteX588" y="connsiteY588"/>
                  </a:cxn>
                  <a:cxn ang="0">
                    <a:pos x="connsiteX589" y="connsiteY589"/>
                  </a:cxn>
                  <a:cxn ang="0">
                    <a:pos x="connsiteX590" y="connsiteY590"/>
                  </a:cxn>
                  <a:cxn ang="0">
                    <a:pos x="connsiteX591" y="connsiteY591"/>
                  </a:cxn>
                  <a:cxn ang="0">
                    <a:pos x="connsiteX592" y="connsiteY592"/>
                  </a:cxn>
                  <a:cxn ang="0">
                    <a:pos x="connsiteX593" y="connsiteY593"/>
                  </a:cxn>
                  <a:cxn ang="0">
                    <a:pos x="connsiteX594" y="connsiteY594"/>
                  </a:cxn>
                  <a:cxn ang="0">
                    <a:pos x="connsiteX595" y="connsiteY595"/>
                  </a:cxn>
                  <a:cxn ang="0">
                    <a:pos x="connsiteX596" y="connsiteY596"/>
                  </a:cxn>
                  <a:cxn ang="0">
                    <a:pos x="connsiteX597" y="connsiteY597"/>
                  </a:cxn>
                  <a:cxn ang="0">
                    <a:pos x="connsiteX598" y="connsiteY598"/>
                  </a:cxn>
                  <a:cxn ang="0">
                    <a:pos x="connsiteX599" y="connsiteY599"/>
                  </a:cxn>
                  <a:cxn ang="0">
                    <a:pos x="connsiteX600" y="connsiteY600"/>
                  </a:cxn>
                  <a:cxn ang="0">
                    <a:pos x="connsiteX601" y="connsiteY601"/>
                  </a:cxn>
                  <a:cxn ang="0">
                    <a:pos x="connsiteX602" y="connsiteY602"/>
                  </a:cxn>
                  <a:cxn ang="0">
                    <a:pos x="connsiteX603" y="connsiteY603"/>
                  </a:cxn>
                  <a:cxn ang="0">
                    <a:pos x="connsiteX604" y="connsiteY604"/>
                  </a:cxn>
                  <a:cxn ang="0">
                    <a:pos x="connsiteX605" y="connsiteY605"/>
                  </a:cxn>
                  <a:cxn ang="0">
                    <a:pos x="connsiteX606" y="connsiteY606"/>
                  </a:cxn>
                  <a:cxn ang="0">
                    <a:pos x="connsiteX607" y="connsiteY607"/>
                  </a:cxn>
                  <a:cxn ang="0">
                    <a:pos x="connsiteX608" y="connsiteY608"/>
                  </a:cxn>
                  <a:cxn ang="0">
                    <a:pos x="connsiteX609" y="connsiteY609"/>
                  </a:cxn>
                  <a:cxn ang="0">
                    <a:pos x="connsiteX610" y="connsiteY610"/>
                  </a:cxn>
                  <a:cxn ang="0">
                    <a:pos x="connsiteX611" y="connsiteY611"/>
                  </a:cxn>
                  <a:cxn ang="0">
                    <a:pos x="connsiteX612" y="connsiteY612"/>
                  </a:cxn>
                  <a:cxn ang="0">
                    <a:pos x="connsiteX613" y="connsiteY613"/>
                  </a:cxn>
                  <a:cxn ang="0">
                    <a:pos x="connsiteX614" y="connsiteY614"/>
                  </a:cxn>
                  <a:cxn ang="0">
                    <a:pos x="connsiteX615" y="connsiteY615"/>
                  </a:cxn>
                  <a:cxn ang="0">
                    <a:pos x="connsiteX616" y="connsiteY616"/>
                  </a:cxn>
                  <a:cxn ang="0">
                    <a:pos x="connsiteX617" y="connsiteY617"/>
                  </a:cxn>
                  <a:cxn ang="0">
                    <a:pos x="connsiteX618" y="connsiteY618"/>
                  </a:cxn>
                  <a:cxn ang="0">
                    <a:pos x="connsiteX619" y="connsiteY619"/>
                  </a:cxn>
                  <a:cxn ang="0">
                    <a:pos x="connsiteX620" y="connsiteY620"/>
                  </a:cxn>
                  <a:cxn ang="0">
                    <a:pos x="connsiteX621" y="connsiteY621"/>
                  </a:cxn>
                  <a:cxn ang="0">
                    <a:pos x="connsiteX622" y="connsiteY622"/>
                  </a:cxn>
                  <a:cxn ang="0">
                    <a:pos x="connsiteX623" y="connsiteY623"/>
                  </a:cxn>
                  <a:cxn ang="0">
                    <a:pos x="connsiteX624" y="connsiteY624"/>
                  </a:cxn>
                  <a:cxn ang="0">
                    <a:pos x="connsiteX625" y="connsiteY625"/>
                  </a:cxn>
                  <a:cxn ang="0">
                    <a:pos x="connsiteX626" y="connsiteY626"/>
                  </a:cxn>
                  <a:cxn ang="0">
                    <a:pos x="connsiteX627" y="connsiteY627"/>
                  </a:cxn>
                  <a:cxn ang="0">
                    <a:pos x="connsiteX628" y="connsiteY628"/>
                  </a:cxn>
                  <a:cxn ang="0">
                    <a:pos x="connsiteX629" y="connsiteY629"/>
                  </a:cxn>
                  <a:cxn ang="0">
                    <a:pos x="connsiteX630" y="connsiteY630"/>
                  </a:cxn>
                  <a:cxn ang="0">
                    <a:pos x="connsiteX631" y="connsiteY631"/>
                  </a:cxn>
                  <a:cxn ang="0">
                    <a:pos x="connsiteX632" y="connsiteY632"/>
                  </a:cxn>
                  <a:cxn ang="0">
                    <a:pos x="connsiteX633" y="connsiteY633"/>
                  </a:cxn>
                  <a:cxn ang="0">
                    <a:pos x="connsiteX634" y="connsiteY634"/>
                  </a:cxn>
                  <a:cxn ang="0">
                    <a:pos x="connsiteX635" y="connsiteY635"/>
                  </a:cxn>
                  <a:cxn ang="0">
                    <a:pos x="connsiteX636" y="connsiteY636"/>
                  </a:cxn>
                  <a:cxn ang="0">
                    <a:pos x="connsiteX637" y="connsiteY637"/>
                  </a:cxn>
                  <a:cxn ang="0">
                    <a:pos x="connsiteX638" y="connsiteY638"/>
                  </a:cxn>
                  <a:cxn ang="0">
                    <a:pos x="connsiteX639" y="connsiteY639"/>
                  </a:cxn>
                  <a:cxn ang="0">
                    <a:pos x="connsiteX640" y="connsiteY640"/>
                  </a:cxn>
                  <a:cxn ang="0">
                    <a:pos x="connsiteX641" y="connsiteY641"/>
                  </a:cxn>
                  <a:cxn ang="0">
                    <a:pos x="connsiteX642" y="connsiteY642"/>
                  </a:cxn>
                  <a:cxn ang="0">
                    <a:pos x="connsiteX643" y="connsiteY643"/>
                  </a:cxn>
                  <a:cxn ang="0">
                    <a:pos x="connsiteX644" y="connsiteY644"/>
                  </a:cxn>
                  <a:cxn ang="0">
                    <a:pos x="connsiteX645" y="connsiteY645"/>
                  </a:cxn>
                  <a:cxn ang="0">
                    <a:pos x="connsiteX646" y="connsiteY646"/>
                  </a:cxn>
                  <a:cxn ang="0">
                    <a:pos x="connsiteX647" y="connsiteY647"/>
                  </a:cxn>
                  <a:cxn ang="0">
                    <a:pos x="connsiteX648" y="connsiteY648"/>
                  </a:cxn>
                  <a:cxn ang="0">
                    <a:pos x="connsiteX649" y="connsiteY649"/>
                  </a:cxn>
                  <a:cxn ang="0">
                    <a:pos x="connsiteX650" y="connsiteY650"/>
                  </a:cxn>
                  <a:cxn ang="0">
                    <a:pos x="connsiteX651" y="connsiteY651"/>
                  </a:cxn>
                  <a:cxn ang="0">
                    <a:pos x="connsiteX652" y="connsiteY652"/>
                  </a:cxn>
                  <a:cxn ang="0">
                    <a:pos x="connsiteX653" y="connsiteY653"/>
                  </a:cxn>
                  <a:cxn ang="0">
                    <a:pos x="connsiteX654" y="connsiteY654"/>
                  </a:cxn>
                  <a:cxn ang="0">
                    <a:pos x="connsiteX655" y="connsiteY655"/>
                  </a:cxn>
                  <a:cxn ang="0">
                    <a:pos x="connsiteX656" y="connsiteY656"/>
                  </a:cxn>
                  <a:cxn ang="0">
                    <a:pos x="connsiteX657" y="connsiteY657"/>
                  </a:cxn>
                  <a:cxn ang="0">
                    <a:pos x="connsiteX658" y="connsiteY658"/>
                  </a:cxn>
                  <a:cxn ang="0">
                    <a:pos x="connsiteX659" y="connsiteY659"/>
                  </a:cxn>
                  <a:cxn ang="0">
                    <a:pos x="connsiteX660" y="connsiteY660"/>
                  </a:cxn>
                  <a:cxn ang="0">
                    <a:pos x="connsiteX661" y="connsiteY661"/>
                  </a:cxn>
                  <a:cxn ang="0">
                    <a:pos x="connsiteX662" y="connsiteY662"/>
                  </a:cxn>
                  <a:cxn ang="0">
                    <a:pos x="connsiteX663" y="connsiteY663"/>
                  </a:cxn>
                  <a:cxn ang="0">
                    <a:pos x="connsiteX664" y="connsiteY664"/>
                  </a:cxn>
                  <a:cxn ang="0">
                    <a:pos x="connsiteX665" y="connsiteY665"/>
                  </a:cxn>
                  <a:cxn ang="0">
                    <a:pos x="connsiteX666" y="connsiteY666"/>
                  </a:cxn>
                  <a:cxn ang="0">
                    <a:pos x="connsiteX667" y="connsiteY667"/>
                  </a:cxn>
                  <a:cxn ang="0">
                    <a:pos x="connsiteX668" y="connsiteY668"/>
                  </a:cxn>
                  <a:cxn ang="0">
                    <a:pos x="connsiteX669" y="connsiteY669"/>
                  </a:cxn>
                  <a:cxn ang="0">
                    <a:pos x="connsiteX670" y="connsiteY670"/>
                  </a:cxn>
                  <a:cxn ang="0">
                    <a:pos x="connsiteX671" y="connsiteY671"/>
                  </a:cxn>
                  <a:cxn ang="0">
                    <a:pos x="connsiteX672" y="connsiteY672"/>
                  </a:cxn>
                  <a:cxn ang="0">
                    <a:pos x="connsiteX673" y="connsiteY673"/>
                  </a:cxn>
                  <a:cxn ang="0">
                    <a:pos x="connsiteX674" y="connsiteY674"/>
                  </a:cxn>
                  <a:cxn ang="0">
                    <a:pos x="connsiteX675" y="connsiteY675"/>
                  </a:cxn>
                  <a:cxn ang="0">
                    <a:pos x="connsiteX676" y="connsiteY676"/>
                  </a:cxn>
                  <a:cxn ang="0">
                    <a:pos x="connsiteX677" y="connsiteY677"/>
                  </a:cxn>
                  <a:cxn ang="0">
                    <a:pos x="connsiteX678" y="connsiteY678"/>
                  </a:cxn>
                  <a:cxn ang="0">
                    <a:pos x="connsiteX679" y="connsiteY679"/>
                  </a:cxn>
                  <a:cxn ang="0">
                    <a:pos x="connsiteX680" y="connsiteY680"/>
                  </a:cxn>
                  <a:cxn ang="0">
                    <a:pos x="connsiteX681" y="connsiteY681"/>
                  </a:cxn>
                  <a:cxn ang="0">
                    <a:pos x="connsiteX682" y="connsiteY682"/>
                  </a:cxn>
                  <a:cxn ang="0">
                    <a:pos x="connsiteX683" y="connsiteY683"/>
                  </a:cxn>
                  <a:cxn ang="0">
                    <a:pos x="connsiteX684" y="connsiteY684"/>
                  </a:cxn>
                  <a:cxn ang="0">
                    <a:pos x="connsiteX685" y="connsiteY685"/>
                  </a:cxn>
                  <a:cxn ang="0">
                    <a:pos x="connsiteX686" y="connsiteY686"/>
                  </a:cxn>
                  <a:cxn ang="0">
                    <a:pos x="connsiteX687" y="connsiteY687"/>
                  </a:cxn>
                  <a:cxn ang="0">
                    <a:pos x="connsiteX688" y="connsiteY688"/>
                  </a:cxn>
                  <a:cxn ang="0">
                    <a:pos x="connsiteX689" y="connsiteY689"/>
                  </a:cxn>
                  <a:cxn ang="0">
                    <a:pos x="connsiteX690" y="connsiteY690"/>
                  </a:cxn>
                  <a:cxn ang="0">
                    <a:pos x="connsiteX691" y="connsiteY691"/>
                  </a:cxn>
                  <a:cxn ang="0">
                    <a:pos x="connsiteX692" y="connsiteY692"/>
                  </a:cxn>
                  <a:cxn ang="0">
                    <a:pos x="connsiteX693" y="connsiteY693"/>
                  </a:cxn>
                  <a:cxn ang="0">
                    <a:pos x="connsiteX694" y="connsiteY694"/>
                  </a:cxn>
                  <a:cxn ang="0">
                    <a:pos x="connsiteX695" y="connsiteY695"/>
                  </a:cxn>
                  <a:cxn ang="0">
                    <a:pos x="connsiteX696" y="connsiteY696"/>
                  </a:cxn>
                  <a:cxn ang="0">
                    <a:pos x="connsiteX697" y="connsiteY697"/>
                  </a:cxn>
                  <a:cxn ang="0">
                    <a:pos x="connsiteX698" y="connsiteY698"/>
                  </a:cxn>
                  <a:cxn ang="0">
                    <a:pos x="connsiteX699" y="connsiteY699"/>
                  </a:cxn>
                  <a:cxn ang="0">
                    <a:pos x="connsiteX700" y="connsiteY700"/>
                  </a:cxn>
                  <a:cxn ang="0">
                    <a:pos x="connsiteX701" y="connsiteY701"/>
                  </a:cxn>
                  <a:cxn ang="0">
                    <a:pos x="connsiteX702" y="connsiteY702"/>
                  </a:cxn>
                  <a:cxn ang="0">
                    <a:pos x="connsiteX703" y="connsiteY703"/>
                  </a:cxn>
                  <a:cxn ang="0">
                    <a:pos x="connsiteX704" y="connsiteY704"/>
                  </a:cxn>
                  <a:cxn ang="0">
                    <a:pos x="connsiteX705" y="connsiteY705"/>
                  </a:cxn>
                  <a:cxn ang="0">
                    <a:pos x="connsiteX706" y="connsiteY706"/>
                  </a:cxn>
                  <a:cxn ang="0">
                    <a:pos x="connsiteX707" y="connsiteY707"/>
                  </a:cxn>
                  <a:cxn ang="0">
                    <a:pos x="connsiteX708" y="connsiteY708"/>
                  </a:cxn>
                  <a:cxn ang="0">
                    <a:pos x="connsiteX709" y="connsiteY709"/>
                  </a:cxn>
                  <a:cxn ang="0">
                    <a:pos x="connsiteX710" y="connsiteY710"/>
                  </a:cxn>
                  <a:cxn ang="0">
                    <a:pos x="connsiteX711" y="connsiteY711"/>
                  </a:cxn>
                  <a:cxn ang="0">
                    <a:pos x="connsiteX712" y="connsiteY712"/>
                  </a:cxn>
                </a:cxnLst>
                <a:rect l="l" t="t" r="r" b="b"/>
                <a:pathLst>
                  <a:path w="10000" h="10000">
                    <a:moveTo>
                      <a:pt x="9343" y="235"/>
                    </a:moveTo>
                    <a:lnTo>
                      <a:pt x="9396" y="217"/>
                    </a:lnTo>
                    <a:cubicBezTo>
                      <a:pt x="9391" y="148"/>
                      <a:pt x="9386" y="78"/>
                      <a:pt x="9381" y="9"/>
                    </a:cubicBezTo>
                    <a:cubicBezTo>
                      <a:pt x="9366" y="15"/>
                      <a:pt x="9350" y="22"/>
                      <a:pt x="9335" y="28"/>
                    </a:cubicBezTo>
                    <a:lnTo>
                      <a:pt x="9267" y="28"/>
                    </a:lnTo>
                    <a:cubicBezTo>
                      <a:pt x="9268" y="63"/>
                      <a:pt x="9270" y="97"/>
                      <a:pt x="9271" y="132"/>
                    </a:cubicBezTo>
                    <a:cubicBezTo>
                      <a:pt x="9279" y="135"/>
                      <a:pt x="9286" y="138"/>
                      <a:pt x="9294" y="141"/>
                    </a:cubicBezTo>
                    <a:cubicBezTo>
                      <a:pt x="9291" y="160"/>
                      <a:pt x="9289" y="179"/>
                      <a:pt x="9286" y="198"/>
                    </a:cubicBezTo>
                    <a:lnTo>
                      <a:pt x="9324" y="207"/>
                    </a:lnTo>
                    <a:cubicBezTo>
                      <a:pt x="9330" y="216"/>
                      <a:pt x="9337" y="226"/>
                      <a:pt x="9343" y="235"/>
                    </a:cubicBezTo>
                    <a:lnTo>
                      <a:pt x="9343" y="235"/>
                    </a:lnTo>
                    <a:lnTo>
                      <a:pt x="9343" y="235"/>
                    </a:lnTo>
                    <a:lnTo>
                      <a:pt x="9343" y="235"/>
                    </a:lnTo>
                    <a:close/>
                    <a:moveTo>
                      <a:pt x="9787" y="2524"/>
                    </a:moveTo>
                    <a:cubicBezTo>
                      <a:pt x="9788" y="2483"/>
                      <a:pt x="9790" y="2442"/>
                      <a:pt x="9791" y="2401"/>
                    </a:cubicBezTo>
                    <a:cubicBezTo>
                      <a:pt x="9783" y="2388"/>
                      <a:pt x="9776" y="2376"/>
                      <a:pt x="9768" y="2363"/>
                    </a:cubicBezTo>
                    <a:cubicBezTo>
                      <a:pt x="9764" y="2329"/>
                      <a:pt x="9761" y="2294"/>
                      <a:pt x="9757" y="2260"/>
                    </a:cubicBezTo>
                    <a:cubicBezTo>
                      <a:pt x="9746" y="2241"/>
                      <a:pt x="9734" y="2222"/>
                      <a:pt x="9723" y="2203"/>
                    </a:cubicBezTo>
                    <a:cubicBezTo>
                      <a:pt x="9717" y="2172"/>
                      <a:pt x="9710" y="2140"/>
                      <a:pt x="9704" y="2109"/>
                    </a:cubicBezTo>
                    <a:cubicBezTo>
                      <a:pt x="9693" y="2103"/>
                      <a:pt x="9681" y="2096"/>
                      <a:pt x="9670" y="2090"/>
                    </a:cubicBezTo>
                    <a:cubicBezTo>
                      <a:pt x="9665" y="2096"/>
                      <a:pt x="9659" y="2103"/>
                      <a:pt x="9654" y="2109"/>
                    </a:cubicBezTo>
                    <a:lnTo>
                      <a:pt x="9723" y="2298"/>
                    </a:lnTo>
                    <a:cubicBezTo>
                      <a:pt x="9727" y="2354"/>
                      <a:pt x="9730" y="2411"/>
                      <a:pt x="9734" y="2467"/>
                    </a:cubicBezTo>
                    <a:cubicBezTo>
                      <a:pt x="9743" y="2483"/>
                      <a:pt x="9752" y="2498"/>
                      <a:pt x="9761" y="2514"/>
                    </a:cubicBezTo>
                    <a:cubicBezTo>
                      <a:pt x="9770" y="2517"/>
                      <a:pt x="9778" y="2521"/>
                      <a:pt x="9787" y="2524"/>
                    </a:cubicBezTo>
                    <a:lnTo>
                      <a:pt x="9787" y="2524"/>
                    </a:lnTo>
                    <a:lnTo>
                      <a:pt x="9787" y="2524"/>
                    </a:lnTo>
                    <a:close/>
                    <a:moveTo>
                      <a:pt x="9897" y="2646"/>
                    </a:moveTo>
                    <a:cubicBezTo>
                      <a:pt x="9890" y="2599"/>
                      <a:pt x="9882" y="2552"/>
                      <a:pt x="9875" y="2505"/>
                    </a:cubicBezTo>
                    <a:cubicBezTo>
                      <a:pt x="9829" y="2304"/>
                      <a:pt x="9784" y="2103"/>
                      <a:pt x="9738" y="1902"/>
                    </a:cubicBezTo>
                    <a:lnTo>
                      <a:pt x="9597" y="1290"/>
                    </a:lnTo>
                    <a:cubicBezTo>
                      <a:pt x="9572" y="1158"/>
                      <a:pt x="9546" y="1027"/>
                      <a:pt x="9521" y="895"/>
                    </a:cubicBezTo>
                    <a:cubicBezTo>
                      <a:pt x="9507" y="782"/>
                      <a:pt x="9494" y="669"/>
                      <a:pt x="9480" y="556"/>
                    </a:cubicBezTo>
                    <a:lnTo>
                      <a:pt x="9453" y="358"/>
                    </a:lnTo>
                    <a:cubicBezTo>
                      <a:pt x="9439" y="239"/>
                      <a:pt x="9425" y="119"/>
                      <a:pt x="9411" y="0"/>
                    </a:cubicBezTo>
                    <a:lnTo>
                      <a:pt x="9381" y="9"/>
                    </a:lnTo>
                    <a:cubicBezTo>
                      <a:pt x="9390" y="37"/>
                      <a:pt x="9399" y="66"/>
                      <a:pt x="9408" y="94"/>
                    </a:cubicBezTo>
                    <a:cubicBezTo>
                      <a:pt x="9410" y="132"/>
                      <a:pt x="9413" y="169"/>
                      <a:pt x="9415" y="207"/>
                    </a:cubicBezTo>
                    <a:cubicBezTo>
                      <a:pt x="9409" y="254"/>
                      <a:pt x="9402" y="301"/>
                      <a:pt x="9396" y="348"/>
                    </a:cubicBezTo>
                    <a:cubicBezTo>
                      <a:pt x="9409" y="383"/>
                      <a:pt x="9421" y="417"/>
                      <a:pt x="9434" y="452"/>
                    </a:cubicBezTo>
                    <a:cubicBezTo>
                      <a:pt x="9440" y="471"/>
                      <a:pt x="9447" y="489"/>
                      <a:pt x="9453" y="508"/>
                    </a:cubicBezTo>
                    <a:lnTo>
                      <a:pt x="9483" y="763"/>
                    </a:lnTo>
                    <a:lnTo>
                      <a:pt x="9480" y="913"/>
                    </a:lnTo>
                    <a:cubicBezTo>
                      <a:pt x="9489" y="919"/>
                      <a:pt x="9497" y="926"/>
                      <a:pt x="9506" y="932"/>
                    </a:cubicBezTo>
                    <a:cubicBezTo>
                      <a:pt x="9517" y="992"/>
                      <a:pt x="9529" y="1051"/>
                      <a:pt x="9540" y="1111"/>
                    </a:cubicBezTo>
                    <a:cubicBezTo>
                      <a:pt x="9548" y="1142"/>
                      <a:pt x="9555" y="1174"/>
                      <a:pt x="9563" y="1205"/>
                    </a:cubicBezTo>
                    <a:cubicBezTo>
                      <a:pt x="9581" y="1334"/>
                      <a:pt x="9598" y="1462"/>
                      <a:pt x="9616" y="1591"/>
                    </a:cubicBezTo>
                    <a:cubicBezTo>
                      <a:pt x="9619" y="1635"/>
                      <a:pt x="9621" y="1679"/>
                      <a:pt x="9624" y="1723"/>
                    </a:cubicBezTo>
                    <a:cubicBezTo>
                      <a:pt x="9635" y="1710"/>
                      <a:pt x="9647" y="1698"/>
                      <a:pt x="9658" y="1685"/>
                    </a:cubicBezTo>
                    <a:cubicBezTo>
                      <a:pt x="9662" y="1710"/>
                      <a:pt x="9666" y="1736"/>
                      <a:pt x="9670" y="1761"/>
                    </a:cubicBezTo>
                    <a:cubicBezTo>
                      <a:pt x="9660" y="1777"/>
                      <a:pt x="9649" y="1792"/>
                      <a:pt x="9639" y="1808"/>
                    </a:cubicBezTo>
                    <a:cubicBezTo>
                      <a:pt x="9635" y="1833"/>
                      <a:pt x="9632" y="1858"/>
                      <a:pt x="9628" y="1883"/>
                    </a:cubicBezTo>
                    <a:cubicBezTo>
                      <a:pt x="9641" y="1892"/>
                      <a:pt x="9653" y="1902"/>
                      <a:pt x="9666" y="1911"/>
                    </a:cubicBezTo>
                    <a:cubicBezTo>
                      <a:pt x="9677" y="1905"/>
                      <a:pt x="9689" y="1899"/>
                      <a:pt x="9700" y="1893"/>
                    </a:cubicBezTo>
                    <a:cubicBezTo>
                      <a:pt x="9704" y="1918"/>
                      <a:pt x="9707" y="1943"/>
                      <a:pt x="9711" y="1968"/>
                    </a:cubicBezTo>
                    <a:cubicBezTo>
                      <a:pt x="9720" y="1974"/>
                      <a:pt x="9729" y="1981"/>
                      <a:pt x="9738" y="1987"/>
                    </a:cubicBezTo>
                    <a:lnTo>
                      <a:pt x="9852" y="2533"/>
                    </a:lnTo>
                    <a:cubicBezTo>
                      <a:pt x="9867" y="2571"/>
                      <a:pt x="9882" y="2608"/>
                      <a:pt x="9897" y="2646"/>
                    </a:cubicBezTo>
                    <a:lnTo>
                      <a:pt x="9897" y="2646"/>
                    </a:lnTo>
                    <a:lnTo>
                      <a:pt x="9897" y="2646"/>
                    </a:lnTo>
                    <a:close/>
                    <a:moveTo>
                      <a:pt x="8261" y="6959"/>
                    </a:moveTo>
                    <a:cubicBezTo>
                      <a:pt x="8281" y="6934"/>
                      <a:pt x="8301" y="6908"/>
                      <a:pt x="8321" y="6883"/>
                    </a:cubicBezTo>
                    <a:lnTo>
                      <a:pt x="8511" y="6742"/>
                    </a:lnTo>
                    <a:lnTo>
                      <a:pt x="8728" y="6695"/>
                    </a:lnTo>
                    <a:cubicBezTo>
                      <a:pt x="8696" y="6686"/>
                      <a:pt x="8665" y="6676"/>
                      <a:pt x="8633" y="6667"/>
                    </a:cubicBezTo>
                    <a:cubicBezTo>
                      <a:pt x="8606" y="6676"/>
                      <a:pt x="8580" y="6686"/>
                      <a:pt x="8553" y="6695"/>
                    </a:cubicBezTo>
                    <a:lnTo>
                      <a:pt x="8253" y="6911"/>
                    </a:lnTo>
                    <a:cubicBezTo>
                      <a:pt x="8256" y="6927"/>
                      <a:pt x="8258" y="6943"/>
                      <a:pt x="8261" y="6959"/>
                    </a:cubicBezTo>
                    <a:lnTo>
                      <a:pt x="8261" y="6959"/>
                    </a:lnTo>
                    <a:lnTo>
                      <a:pt x="8261" y="6959"/>
                    </a:lnTo>
                    <a:close/>
                    <a:moveTo>
                      <a:pt x="9442" y="5207"/>
                    </a:moveTo>
                    <a:cubicBezTo>
                      <a:pt x="9451" y="5188"/>
                      <a:pt x="9459" y="5170"/>
                      <a:pt x="9468" y="5151"/>
                    </a:cubicBezTo>
                    <a:cubicBezTo>
                      <a:pt x="9485" y="5116"/>
                      <a:pt x="9501" y="5082"/>
                      <a:pt x="9518" y="5047"/>
                    </a:cubicBezTo>
                    <a:lnTo>
                      <a:pt x="9635" y="4868"/>
                    </a:lnTo>
                    <a:cubicBezTo>
                      <a:pt x="9654" y="4834"/>
                      <a:pt x="9673" y="4799"/>
                      <a:pt x="9692" y="4765"/>
                    </a:cubicBezTo>
                    <a:cubicBezTo>
                      <a:pt x="9652" y="4803"/>
                      <a:pt x="9611" y="4840"/>
                      <a:pt x="9571" y="4878"/>
                    </a:cubicBezTo>
                    <a:cubicBezTo>
                      <a:pt x="9551" y="4916"/>
                      <a:pt x="9530" y="4953"/>
                      <a:pt x="9510" y="4991"/>
                    </a:cubicBezTo>
                    <a:cubicBezTo>
                      <a:pt x="9505" y="5000"/>
                      <a:pt x="9500" y="5010"/>
                      <a:pt x="9495" y="5019"/>
                    </a:cubicBezTo>
                    <a:cubicBezTo>
                      <a:pt x="9484" y="5025"/>
                      <a:pt x="9472" y="5032"/>
                      <a:pt x="9461" y="5038"/>
                    </a:cubicBezTo>
                    <a:cubicBezTo>
                      <a:pt x="9463" y="5066"/>
                      <a:pt x="9466" y="5094"/>
                      <a:pt x="9468" y="5122"/>
                    </a:cubicBezTo>
                    <a:cubicBezTo>
                      <a:pt x="9459" y="5150"/>
                      <a:pt x="9451" y="5179"/>
                      <a:pt x="9442" y="5207"/>
                    </a:cubicBezTo>
                    <a:lnTo>
                      <a:pt x="9442" y="5207"/>
                    </a:lnTo>
                    <a:lnTo>
                      <a:pt x="9442" y="5207"/>
                    </a:lnTo>
                    <a:close/>
                    <a:moveTo>
                      <a:pt x="8895" y="6893"/>
                    </a:moveTo>
                    <a:cubicBezTo>
                      <a:pt x="8896" y="6871"/>
                      <a:pt x="8898" y="6849"/>
                      <a:pt x="8899" y="6827"/>
                    </a:cubicBezTo>
                    <a:cubicBezTo>
                      <a:pt x="8877" y="6799"/>
                      <a:pt x="8856" y="6770"/>
                      <a:pt x="8834" y="6742"/>
                    </a:cubicBezTo>
                    <a:cubicBezTo>
                      <a:pt x="8805" y="6726"/>
                      <a:pt x="8776" y="6711"/>
                      <a:pt x="8747" y="6695"/>
                    </a:cubicBezTo>
                    <a:lnTo>
                      <a:pt x="8819" y="6761"/>
                    </a:lnTo>
                    <a:cubicBezTo>
                      <a:pt x="8838" y="6780"/>
                      <a:pt x="8857" y="6798"/>
                      <a:pt x="8876" y="6817"/>
                    </a:cubicBezTo>
                    <a:cubicBezTo>
                      <a:pt x="8882" y="6842"/>
                      <a:pt x="8889" y="6868"/>
                      <a:pt x="8895" y="6893"/>
                    </a:cubicBezTo>
                    <a:lnTo>
                      <a:pt x="8895" y="6893"/>
                    </a:lnTo>
                    <a:lnTo>
                      <a:pt x="8895" y="6893"/>
                    </a:lnTo>
                    <a:close/>
                    <a:moveTo>
                      <a:pt x="8899" y="7034"/>
                    </a:moveTo>
                    <a:cubicBezTo>
                      <a:pt x="8912" y="6943"/>
                      <a:pt x="8924" y="6852"/>
                      <a:pt x="8937" y="6761"/>
                    </a:cubicBezTo>
                    <a:lnTo>
                      <a:pt x="9054" y="6271"/>
                    </a:lnTo>
                    <a:cubicBezTo>
                      <a:pt x="9069" y="6215"/>
                      <a:pt x="9085" y="6158"/>
                      <a:pt x="9100" y="6102"/>
                    </a:cubicBezTo>
                    <a:cubicBezTo>
                      <a:pt x="9165" y="5920"/>
                      <a:pt x="9229" y="5738"/>
                      <a:pt x="9294" y="5556"/>
                    </a:cubicBezTo>
                    <a:cubicBezTo>
                      <a:pt x="9331" y="5459"/>
                      <a:pt x="9367" y="5361"/>
                      <a:pt x="9404" y="5264"/>
                    </a:cubicBezTo>
                    <a:cubicBezTo>
                      <a:pt x="9401" y="5248"/>
                      <a:pt x="9399" y="5233"/>
                      <a:pt x="9396" y="5217"/>
                    </a:cubicBezTo>
                    <a:lnTo>
                      <a:pt x="9370" y="5217"/>
                    </a:lnTo>
                    <a:cubicBezTo>
                      <a:pt x="9345" y="5292"/>
                      <a:pt x="9319" y="5368"/>
                      <a:pt x="9294" y="5443"/>
                    </a:cubicBezTo>
                    <a:cubicBezTo>
                      <a:pt x="9267" y="5540"/>
                      <a:pt x="9241" y="5637"/>
                      <a:pt x="9214" y="5734"/>
                    </a:cubicBezTo>
                    <a:cubicBezTo>
                      <a:pt x="9158" y="5901"/>
                      <a:pt x="9103" y="6067"/>
                      <a:pt x="9047" y="6234"/>
                    </a:cubicBezTo>
                    <a:cubicBezTo>
                      <a:pt x="9025" y="6290"/>
                      <a:pt x="9004" y="6347"/>
                      <a:pt x="8982" y="6403"/>
                    </a:cubicBezTo>
                    <a:cubicBezTo>
                      <a:pt x="8985" y="6425"/>
                      <a:pt x="8987" y="6447"/>
                      <a:pt x="8990" y="6469"/>
                    </a:cubicBezTo>
                    <a:cubicBezTo>
                      <a:pt x="8958" y="6629"/>
                      <a:pt x="8927" y="6789"/>
                      <a:pt x="8895" y="6949"/>
                    </a:cubicBezTo>
                    <a:lnTo>
                      <a:pt x="8864" y="6921"/>
                    </a:lnTo>
                    <a:cubicBezTo>
                      <a:pt x="8876" y="6959"/>
                      <a:pt x="8887" y="6996"/>
                      <a:pt x="8899" y="7034"/>
                    </a:cubicBezTo>
                    <a:lnTo>
                      <a:pt x="8899" y="7034"/>
                    </a:lnTo>
                    <a:lnTo>
                      <a:pt x="8899" y="7034"/>
                    </a:lnTo>
                    <a:close/>
                    <a:moveTo>
                      <a:pt x="9719" y="4736"/>
                    </a:moveTo>
                    <a:cubicBezTo>
                      <a:pt x="9734" y="4720"/>
                      <a:pt x="9750" y="4705"/>
                      <a:pt x="9765" y="4689"/>
                    </a:cubicBezTo>
                    <a:cubicBezTo>
                      <a:pt x="9798" y="4645"/>
                      <a:pt x="9830" y="4601"/>
                      <a:pt x="9863" y="4557"/>
                    </a:cubicBezTo>
                    <a:cubicBezTo>
                      <a:pt x="9886" y="4545"/>
                      <a:pt x="9909" y="4532"/>
                      <a:pt x="9932" y="4520"/>
                    </a:cubicBezTo>
                    <a:cubicBezTo>
                      <a:pt x="9941" y="4526"/>
                      <a:pt x="9949" y="4533"/>
                      <a:pt x="9958" y="4539"/>
                    </a:cubicBezTo>
                    <a:cubicBezTo>
                      <a:pt x="9961" y="4561"/>
                      <a:pt x="9963" y="4583"/>
                      <a:pt x="9966" y="4605"/>
                    </a:cubicBezTo>
                    <a:cubicBezTo>
                      <a:pt x="9972" y="4435"/>
                      <a:pt x="9979" y="4266"/>
                      <a:pt x="9985" y="4096"/>
                    </a:cubicBezTo>
                    <a:cubicBezTo>
                      <a:pt x="9990" y="4033"/>
                      <a:pt x="9995" y="3971"/>
                      <a:pt x="10000" y="3908"/>
                    </a:cubicBezTo>
                    <a:cubicBezTo>
                      <a:pt x="9996" y="3867"/>
                      <a:pt x="9993" y="3826"/>
                      <a:pt x="9989" y="3785"/>
                    </a:cubicBezTo>
                    <a:cubicBezTo>
                      <a:pt x="9993" y="3609"/>
                      <a:pt x="9996" y="3434"/>
                      <a:pt x="10000" y="3258"/>
                    </a:cubicBezTo>
                    <a:lnTo>
                      <a:pt x="9943" y="2778"/>
                    </a:lnTo>
                    <a:cubicBezTo>
                      <a:pt x="9930" y="2734"/>
                      <a:pt x="9918" y="2690"/>
                      <a:pt x="9905" y="2646"/>
                    </a:cubicBezTo>
                    <a:cubicBezTo>
                      <a:pt x="9909" y="2702"/>
                      <a:pt x="9912" y="2759"/>
                      <a:pt x="9916" y="2815"/>
                    </a:cubicBezTo>
                    <a:cubicBezTo>
                      <a:pt x="9929" y="2869"/>
                      <a:pt x="9941" y="2922"/>
                      <a:pt x="9954" y="2976"/>
                    </a:cubicBezTo>
                    <a:cubicBezTo>
                      <a:pt x="9960" y="3054"/>
                      <a:pt x="9967" y="3133"/>
                      <a:pt x="9973" y="3211"/>
                    </a:cubicBezTo>
                    <a:cubicBezTo>
                      <a:pt x="9976" y="3246"/>
                      <a:pt x="9978" y="3280"/>
                      <a:pt x="9981" y="3315"/>
                    </a:cubicBezTo>
                    <a:cubicBezTo>
                      <a:pt x="9977" y="3349"/>
                      <a:pt x="9974" y="3384"/>
                      <a:pt x="9970" y="3418"/>
                    </a:cubicBezTo>
                    <a:lnTo>
                      <a:pt x="9985" y="3898"/>
                    </a:lnTo>
                    <a:lnTo>
                      <a:pt x="9958" y="4162"/>
                    </a:lnTo>
                    <a:cubicBezTo>
                      <a:pt x="9959" y="4231"/>
                      <a:pt x="9961" y="4300"/>
                      <a:pt x="9962" y="4369"/>
                    </a:cubicBezTo>
                    <a:cubicBezTo>
                      <a:pt x="9934" y="4385"/>
                      <a:pt x="9906" y="4400"/>
                      <a:pt x="9878" y="4416"/>
                    </a:cubicBezTo>
                    <a:cubicBezTo>
                      <a:pt x="9865" y="4457"/>
                      <a:pt x="9853" y="4498"/>
                      <a:pt x="9840" y="4539"/>
                    </a:cubicBezTo>
                    <a:cubicBezTo>
                      <a:pt x="9819" y="4561"/>
                      <a:pt x="9797" y="4583"/>
                      <a:pt x="9776" y="4605"/>
                    </a:cubicBezTo>
                    <a:lnTo>
                      <a:pt x="9746" y="4689"/>
                    </a:lnTo>
                    <a:cubicBezTo>
                      <a:pt x="9737" y="4705"/>
                      <a:pt x="9728" y="4720"/>
                      <a:pt x="9719" y="4736"/>
                    </a:cubicBezTo>
                    <a:lnTo>
                      <a:pt x="9719" y="4736"/>
                    </a:lnTo>
                    <a:lnTo>
                      <a:pt x="9719" y="4736"/>
                    </a:lnTo>
                    <a:close/>
                    <a:moveTo>
                      <a:pt x="7338" y="9915"/>
                    </a:moveTo>
                    <a:lnTo>
                      <a:pt x="7341" y="9783"/>
                    </a:lnTo>
                    <a:cubicBezTo>
                      <a:pt x="7351" y="9717"/>
                      <a:pt x="7362" y="9652"/>
                      <a:pt x="7372" y="9586"/>
                    </a:cubicBezTo>
                    <a:cubicBezTo>
                      <a:pt x="7378" y="9520"/>
                      <a:pt x="7385" y="9454"/>
                      <a:pt x="7391" y="9388"/>
                    </a:cubicBezTo>
                    <a:cubicBezTo>
                      <a:pt x="7399" y="9316"/>
                      <a:pt x="7406" y="9243"/>
                      <a:pt x="7414" y="9171"/>
                    </a:cubicBezTo>
                    <a:cubicBezTo>
                      <a:pt x="7416" y="9133"/>
                      <a:pt x="7419" y="9096"/>
                      <a:pt x="7421" y="9058"/>
                    </a:cubicBezTo>
                    <a:cubicBezTo>
                      <a:pt x="7436" y="8958"/>
                      <a:pt x="7452" y="8857"/>
                      <a:pt x="7467" y="8757"/>
                    </a:cubicBezTo>
                    <a:cubicBezTo>
                      <a:pt x="7483" y="8675"/>
                      <a:pt x="7500" y="8594"/>
                      <a:pt x="7516" y="8512"/>
                    </a:cubicBezTo>
                    <a:cubicBezTo>
                      <a:pt x="7529" y="8468"/>
                      <a:pt x="7541" y="8424"/>
                      <a:pt x="7554" y="8380"/>
                    </a:cubicBezTo>
                    <a:cubicBezTo>
                      <a:pt x="7565" y="8349"/>
                      <a:pt x="7577" y="8317"/>
                      <a:pt x="7588" y="8286"/>
                    </a:cubicBezTo>
                    <a:cubicBezTo>
                      <a:pt x="7607" y="8230"/>
                      <a:pt x="7626" y="8173"/>
                      <a:pt x="7645" y="8117"/>
                    </a:cubicBezTo>
                    <a:cubicBezTo>
                      <a:pt x="7662" y="8070"/>
                      <a:pt x="7678" y="8023"/>
                      <a:pt x="7695" y="7976"/>
                    </a:cubicBezTo>
                    <a:cubicBezTo>
                      <a:pt x="7719" y="7922"/>
                      <a:pt x="7743" y="7869"/>
                      <a:pt x="7767" y="7815"/>
                    </a:cubicBezTo>
                    <a:lnTo>
                      <a:pt x="7957" y="7448"/>
                    </a:lnTo>
                    <a:lnTo>
                      <a:pt x="7945" y="7298"/>
                    </a:lnTo>
                    <a:cubicBezTo>
                      <a:pt x="7935" y="7288"/>
                      <a:pt x="7925" y="7279"/>
                      <a:pt x="7915" y="7269"/>
                    </a:cubicBezTo>
                    <a:lnTo>
                      <a:pt x="7885" y="7260"/>
                    </a:lnTo>
                    <a:cubicBezTo>
                      <a:pt x="7882" y="7247"/>
                      <a:pt x="7880" y="7235"/>
                      <a:pt x="7877" y="7222"/>
                    </a:cubicBezTo>
                    <a:cubicBezTo>
                      <a:pt x="7873" y="7203"/>
                      <a:pt x="7870" y="7185"/>
                      <a:pt x="7866" y="7166"/>
                    </a:cubicBezTo>
                    <a:cubicBezTo>
                      <a:pt x="7867" y="7150"/>
                      <a:pt x="7868" y="7135"/>
                      <a:pt x="7869" y="7119"/>
                    </a:cubicBezTo>
                    <a:lnTo>
                      <a:pt x="7923" y="7128"/>
                    </a:lnTo>
                    <a:cubicBezTo>
                      <a:pt x="7929" y="7106"/>
                      <a:pt x="7936" y="7084"/>
                      <a:pt x="7942" y="7062"/>
                    </a:cubicBezTo>
                    <a:cubicBezTo>
                      <a:pt x="7939" y="7040"/>
                      <a:pt x="7937" y="7018"/>
                      <a:pt x="7934" y="6996"/>
                    </a:cubicBezTo>
                    <a:cubicBezTo>
                      <a:pt x="7926" y="6965"/>
                      <a:pt x="7919" y="6933"/>
                      <a:pt x="7911" y="6902"/>
                    </a:cubicBezTo>
                    <a:cubicBezTo>
                      <a:pt x="7901" y="6883"/>
                      <a:pt x="7891" y="6865"/>
                      <a:pt x="7881" y="6846"/>
                    </a:cubicBezTo>
                    <a:cubicBezTo>
                      <a:pt x="7877" y="6821"/>
                      <a:pt x="7873" y="6795"/>
                      <a:pt x="7869" y="6770"/>
                    </a:cubicBezTo>
                    <a:cubicBezTo>
                      <a:pt x="7881" y="6773"/>
                      <a:pt x="7892" y="6777"/>
                      <a:pt x="7904" y="6780"/>
                    </a:cubicBezTo>
                    <a:cubicBezTo>
                      <a:pt x="7910" y="6796"/>
                      <a:pt x="7917" y="6811"/>
                      <a:pt x="7923" y="6827"/>
                    </a:cubicBezTo>
                    <a:cubicBezTo>
                      <a:pt x="7937" y="6890"/>
                      <a:pt x="7950" y="6952"/>
                      <a:pt x="7964" y="7015"/>
                    </a:cubicBezTo>
                    <a:cubicBezTo>
                      <a:pt x="7959" y="7050"/>
                      <a:pt x="7954" y="7084"/>
                      <a:pt x="7949" y="7119"/>
                    </a:cubicBezTo>
                    <a:cubicBezTo>
                      <a:pt x="7943" y="7128"/>
                      <a:pt x="7936" y="7138"/>
                      <a:pt x="7930" y="7147"/>
                    </a:cubicBezTo>
                    <a:cubicBezTo>
                      <a:pt x="7921" y="7166"/>
                      <a:pt x="7913" y="7184"/>
                      <a:pt x="7904" y="7203"/>
                    </a:cubicBezTo>
                    <a:lnTo>
                      <a:pt x="7934" y="7194"/>
                    </a:lnTo>
                    <a:cubicBezTo>
                      <a:pt x="7948" y="7225"/>
                      <a:pt x="7962" y="7257"/>
                      <a:pt x="7976" y="7288"/>
                    </a:cubicBezTo>
                    <a:cubicBezTo>
                      <a:pt x="7991" y="7304"/>
                      <a:pt x="8006" y="7319"/>
                      <a:pt x="8021" y="7335"/>
                    </a:cubicBezTo>
                    <a:lnTo>
                      <a:pt x="8090" y="7185"/>
                    </a:lnTo>
                    <a:cubicBezTo>
                      <a:pt x="8104" y="7128"/>
                      <a:pt x="8117" y="7072"/>
                      <a:pt x="8131" y="7015"/>
                    </a:cubicBezTo>
                    <a:cubicBezTo>
                      <a:pt x="8153" y="6977"/>
                      <a:pt x="8174" y="6940"/>
                      <a:pt x="8196" y="6902"/>
                    </a:cubicBezTo>
                    <a:cubicBezTo>
                      <a:pt x="8207" y="6871"/>
                      <a:pt x="8219" y="6839"/>
                      <a:pt x="8230" y="6808"/>
                    </a:cubicBezTo>
                    <a:cubicBezTo>
                      <a:pt x="8231" y="6780"/>
                      <a:pt x="8233" y="6751"/>
                      <a:pt x="8234" y="6723"/>
                    </a:cubicBezTo>
                    <a:cubicBezTo>
                      <a:pt x="8228" y="6707"/>
                      <a:pt x="8221" y="6692"/>
                      <a:pt x="8215" y="6676"/>
                    </a:cubicBezTo>
                    <a:cubicBezTo>
                      <a:pt x="8207" y="6629"/>
                      <a:pt x="8200" y="6582"/>
                      <a:pt x="8192" y="6535"/>
                    </a:cubicBezTo>
                    <a:lnTo>
                      <a:pt x="8219" y="6601"/>
                    </a:lnTo>
                    <a:cubicBezTo>
                      <a:pt x="8225" y="6629"/>
                      <a:pt x="8232" y="6657"/>
                      <a:pt x="8238" y="6685"/>
                    </a:cubicBezTo>
                    <a:cubicBezTo>
                      <a:pt x="8244" y="6695"/>
                      <a:pt x="8251" y="6704"/>
                      <a:pt x="8257" y="6714"/>
                    </a:cubicBezTo>
                    <a:cubicBezTo>
                      <a:pt x="8253" y="6733"/>
                      <a:pt x="8249" y="6751"/>
                      <a:pt x="8245" y="6770"/>
                    </a:cubicBezTo>
                    <a:lnTo>
                      <a:pt x="8242" y="6827"/>
                    </a:lnTo>
                    <a:cubicBezTo>
                      <a:pt x="8262" y="6824"/>
                      <a:pt x="8282" y="6820"/>
                      <a:pt x="8302" y="6817"/>
                    </a:cubicBezTo>
                    <a:lnTo>
                      <a:pt x="8431" y="6648"/>
                    </a:lnTo>
                    <a:lnTo>
                      <a:pt x="8564" y="6591"/>
                    </a:lnTo>
                    <a:lnTo>
                      <a:pt x="8694" y="6620"/>
                    </a:lnTo>
                    <a:cubicBezTo>
                      <a:pt x="8693" y="6579"/>
                      <a:pt x="8691" y="6538"/>
                      <a:pt x="8690" y="6497"/>
                    </a:cubicBezTo>
                    <a:cubicBezTo>
                      <a:pt x="8681" y="6485"/>
                      <a:pt x="8672" y="6472"/>
                      <a:pt x="8663" y="6460"/>
                    </a:cubicBezTo>
                    <a:cubicBezTo>
                      <a:pt x="8652" y="6476"/>
                      <a:pt x="8640" y="6491"/>
                      <a:pt x="8629" y="6507"/>
                    </a:cubicBezTo>
                    <a:cubicBezTo>
                      <a:pt x="8640" y="6475"/>
                      <a:pt x="8652" y="6444"/>
                      <a:pt x="8663" y="6412"/>
                    </a:cubicBezTo>
                    <a:lnTo>
                      <a:pt x="8694" y="6403"/>
                    </a:lnTo>
                    <a:cubicBezTo>
                      <a:pt x="8712" y="6431"/>
                      <a:pt x="8729" y="6460"/>
                      <a:pt x="8747" y="6488"/>
                    </a:cubicBezTo>
                    <a:cubicBezTo>
                      <a:pt x="8738" y="6516"/>
                      <a:pt x="8729" y="6545"/>
                      <a:pt x="8720" y="6573"/>
                    </a:cubicBezTo>
                    <a:lnTo>
                      <a:pt x="8773" y="6620"/>
                    </a:lnTo>
                    <a:cubicBezTo>
                      <a:pt x="8779" y="6617"/>
                      <a:pt x="8786" y="6613"/>
                      <a:pt x="8792" y="6610"/>
                    </a:cubicBezTo>
                    <a:lnTo>
                      <a:pt x="8777" y="6535"/>
                    </a:lnTo>
                    <a:cubicBezTo>
                      <a:pt x="8780" y="6500"/>
                      <a:pt x="8782" y="6466"/>
                      <a:pt x="8785" y="6431"/>
                    </a:cubicBezTo>
                    <a:cubicBezTo>
                      <a:pt x="8782" y="6406"/>
                      <a:pt x="8780" y="6381"/>
                      <a:pt x="8777" y="6356"/>
                    </a:cubicBezTo>
                    <a:lnTo>
                      <a:pt x="8777" y="6281"/>
                    </a:lnTo>
                    <a:cubicBezTo>
                      <a:pt x="8783" y="6297"/>
                      <a:pt x="8790" y="6312"/>
                      <a:pt x="8796" y="6328"/>
                    </a:cubicBezTo>
                    <a:lnTo>
                      <a:pt x="8811" y="6403"/>
                    </a:lnTo>
                    <a:cubicBezTo>
                      <a:pt x="8817" y="6447"/>
                      <a:pt x="8824" y="6491"/>
                      <a:pt x="8830" y="6535"/>
                    </a:cubicBezTo>
                    <a:cubicBezTo>
                      <a:pt x="8836" y="6548"/>
                      <a:pt x="8843" y="6560"/>
                      <a:pt x="8849" y="6573"/>
                    </a:cubicBezTo>
                    <a:cubicBezTo>
                      <a:pt x="8864" y="6567"/>
                      <a:pt x="8880" y="6560"/>
                      <a:pt x="8895" y="6554"/>
                    </a:cubicBezTo>
                    <a:cubicBezTo>
                      <a:pt x="8901" y="6532"/>
                      <a:pt x="8908" y="6510"/>
                      <a:pt x="8914" y="6488"/>
                    </a:cubicBezTo>
                    <a:cubicBezTo>
                      <a:pt x="8918" y="6438"/>
                      <a:pt x="8921" y="6387"/>
                      <a:pt x="8925" y="6337"/>
                    </a:cubicBezTo>
                    <a:cubicBezTo>
                      <a:pt x="8935" y="6312"/>
                      <a:pt x="8946" y="6287"/>
                      <a:pt x="8956" y="6262"/>
                    </a:cubicBezTo>
                    <a:cubicBezTo>
                      <a:pt x="8974" y="6199"/>
                      <a:pt x="8991" y="6136"/>
                      <a:pt x="9009" y="6073"/>
                    </a:cubicBezTo>
                    <a:cubicBezTo>
                      <a:pt x="9010" y="6032"/>
                      <a:pt x="9012" y="5992"/>
                      <a:pt x="9013" y="5951"/>
                    </a:cubicBezTo>
                    <a:cubicBezTo>
                      <a:pt x="9023" y="5979"/>
                      <a:pt x="9033" y="6008"/>
                      <a:pt x="9043" y="6036"/>
                    </a:cubicBezTo>
                    <a:lnTo>
                      <a:pt x="9058" y="5979"/>
                    </a:lnTo>
                    <a:lnTo>
                      <a:pt x="9092" y="5951"/>
                    </a:lnTo>
                    <a:cubicBezTo>
                      <a:pt x="9101" y="5923"/>
                      <a:pt x="9110" y="5894"/>
                      <a:pt x="9119" y="5866"/>
                    </a:cubicBezTo>
                    <a:lnTo>
                      <a:pt x="9077" y="5800"/>
                    </a:lnTo>
                    <a:cubicBezTo>
                      <a:pt x="9082" y="5784"/>
                      <a:pt x="9087" y="5769"/>
                      <a:pt x="9092" y="5753"/>
                    </a:cubicBezTo>
                    <a:cubicBezTo>
                      <a:pt x="9102" y="5763"/>
                      <a:pt x="9113" y="5772"/>
                      <a:pt x="9123" y="5782"/>
                    </a:cubicBezTo>
                    <a:cubicBezTo>
                      <a:pt x="9132" y="5760"/>
                      <a:pt x="9140" y="5738"/>
                      <a:pt x="9149" y="5716"/>
                    </a:cubicBezTo>
                    <a:lnTo>
                      <a:pt x="9149" y="5640"/>
                    </a:lnTo>
                    <a:cubicBezTo>
                      <a:pt x="9141" y="5615"/>
                      <a:pt x="9134" y="5590"/>
                      <a:pt x="9126" y="5565"/>
                    </a:cubicBezTo>
                    <a:lnTo>
                      <a:pt x="9111" y="5499"/>
                    </a:lnTo>
                    <a:cubicBezTo>
                      <a:pt x="9122" y="5505"/>
                      <a:pt x="9134" y="5512"/>
                      <a:pt x="9145" y="5518"/>
                    </a:cubicBezTo>
                    <a:cubicBezTo>
                      <a:pt x="9130" y="5490"/>
                      <a:pt x="9115" y="5461"/>
                      <a:pt x="9100" y="5433"/>
                    </a:cubicBezTo>
                    <a:lnTo>
                      <a:pt x="9054" y="5405"/>
                    </a:lnTo>
                    <a:cubicBezTo>
                      <a:pt x="9055" y="5443"/>
                      <a:pt x="9057" y="5480"/>
                      <a:pt x="9058" y="5518"/>
                    </a:cubicBezTo>
                    <a:cubicBezTo>
                      <a:pt x="9068" y="5537"/>
                      <a:pt x="9078" y="5555"/>
                      <a:pt x="9088" y="5574"/>
                    </a:cubicBezTo>
                    <a:cubicBezTo>
                      <a:pt x="9086" y="5606"/>
                      <a:pt x="9083" y="5637"/>
                      <a:pt x="9081" y="5669"/>
                    </a:cubicBezTo>
                    <a:cubicBezTo>
                      <a:pt x="9066" y="5650"/>
                      <a:pt x="9050" y="5631"/>
                      <a:pt x="9035" y="5612"/>
                    </a:cubicBezTo>
                    <a:cubicBezTo>
                      <a:pt x="9029" y="5653"/>
                      <a:pt x="9022" y="5693"/>
                      <a:pt x="9016" y="5734"/>
                    </a:cubicBezTo>
                    <a:cubicBezTo>
                      <a:pt x="9009" y="5728"/>
                      <a:pt x="9001" y="5722"/>
                      <a:pt x="8994" y="5716"/>
                    </a:cubicBezTo>
                    <a:cubicBezTo>
                      <a:pt x="8989" y="5728"/>
                      <a:pt x="8983" y="5741"/>
                      <a:pt x="8978" y="5753"/>
                    </a:cubicBezTo>
                    <a:cubicBezTo>
                      <a:pt x="8972" y="5766"/>
                      <a:pt x="8965" y="5778"/>
                      <a:pt x="8959" y="5791"/>
                    </a:cubicBezTo>
                    <a:cubicBezTo>
                      <a:pt x="8955" y="5778"/>
                      <a:pt x="8952" y="5766"/>
                      <a:pt x="8948" y="5753"/>
                    </a:cubicBezTo>
                    <a:cubicBezTo>
                      <a:pt x="8952" y="5728"/>
                      <a:pt x="8955" y="5703"/>
                      <a:pt x="8959" y="5678"/>
                    </a:cubicBezTo>
                    <a:cubicBezTo>
                      <a:pt x="8965" y="5650"/>
                      <a:pt x="8972" y="5621"/>
                      <a:pt x="8978" y="5593"/>
                    </a:cubicBezTo>
                    <a:cubicBezTo>
                      <a:pt x="8976" y="5530"/>
                      <a:pt x="8973" y="5468"/>
                      <a:pt x="8971" y="5405"/>
                    </a:cubicBezTo>
                    <a:lnTo>
                      <a:pt x="8944" y="5330"/>
                    </a:lnTo>
                    <a:cubicBezTo>
                      <a:pt x="8934" y="5317"/>
                      <a:pt x="8924" y="5305"/>
                      <a:pt x="8914" y="5292"/>
                    </a:cubicBezTo>
                    <a:lnTo>
                      <a:pt x="8887" y="5490"/>
                    </a:lnTo>
                    <a:cubicBezTo>
                      <a:pt x="8893" y="5528"/>
                      <a:pt x="8900" y="5565"/>
                      <a:pt x="8906" y="5603"/>
                    </a:cubicBezTo>
                    <a:cubicBezTo>
                      <a:pt x="8893" y="5581"/>
                      <a:pt x="8881" y="5559"/>
                      <a:pt x="8868" y="5537"/>
                    </a:cubicBezTo>
                    <a:lnTo>
                      <a:pt x="8800" y="5584"/>
                    </a:lnTo>
                    <a:cubicBezTo>
                      <a:pt x="8801" y="5625"/>
                      <a:pt x="8803" y="5665"/>
                      <a:pt x="8804" y="5706"/>
                    </a:cubicBezTo>
                    <a:lnTo>
                      <a:pt x="8777" y="5631"/>
                    </a:lnTo>
                    <a:cubicBezTo>
                      <a:pt x="8767" y="5625"/>
                      <a:pt x="8757" y="5618"/>
                      <a:pt x="8747" y="5612"/>
                    </a:cubicBezTo>
                    <a:lnTo>
                      <a:pt x="8618" y="5904"/>
                    </a:lnTo>
                    <a:lnTo>
                      <a:pt x="8481" y="5847"/>
                    </a:lnTo>
                    <a:cubicBezTo>
                      <a:pt x="8458" y="5828"/>
                      <a:pt x="8435" y="5810"/>
                      <a:pt x="8412" y="5791"/>
                    </a:cubicBezTo>
                    <a:cubicBezTo>
                      <a:pt x="8394" y="5756"/>
                      <a:pt x="8377" y="5722"/>
                      <a:pt x="8359" y="5687"/>
                    </a:cubicBezTo>
                    <a:cubicBezTo>
                      <a:pt x="8330" y="5577"/>
                      <a:pt x="8301" y="5468"/>
                      <a:pt x="8272" y="5358"/>
                    </a:cubicBezTo>
                    <a:cubicBezTo>
                      <a:pt x="8267" y="5320"/>
                      <a:pt x="8262" y="5283"/>
                      <a:pt x="8257" y="5245"/>
                    </a:cubicBezTo>
                    <a:lnTo>
                      <a:pt x="8230" y="5179"/>
                    </a:lnTo>
                    <a:lnTo>
                      <a:pt x="8268" y="5217"/>
                    </a:lnTo>
                    <a:cubicBezTo>
                      <a:pt x="8279" y="5264"/>
                      <a:pt x="8291" y="5311"/>
                      <a:pt x="8302" y="5358"/>
                    </a:cubicBezTo>
                    <a:cubicBezTo>
                      <a:pt x="8313" y="5389"/>
                      <a:pt x="8325" y="5421"/>
                      <a:pt x="8336" y="5452"/>
                    </a:cubicBezTo>
                    <a:cubicBezTo>
                      <a:pt x="8350" y="5465"/>
                      <a:pt x="8364" y="5477"/>
                      <a:pt x="8378" y="5490"/>
                    </a:cubicBezTo>
                    <a:cubicBezTo>
                      <a:pt x="8391" y="5518"/>
                      <a:pt x="8403" y="5546"/>
                      <a:pt x="8416" y="5574"/>
                    </a:cubicBezTo>
                    <a:cubicBezTo>
                      <a:pt x="8434" y="5602"/>
                      <a:pt x="8451" y="5631"/>
                      <a:pt x="8469" y="5659"/>
                    </a:cubicBezTo>
                    <a:cubicBezTo>
                      <a:pt x="8493" y="5697"/>
                      <a:pt x="8518" y="5734"/>
                      <a:pt x="8542" y="5772"/>
                    </a:cubicBezTo>
                    <a:lnTo>
                      <a:pt x="8629" y="5640"/>
                    </a:lnTo>
                    <a:cubicBezTo>
                      <a:pt x="8675" y="5549"/>
                      <a:pt x="8720" y="5458"/>
                      <a:pt x="8766" y="5367"/>
                    </a:cubicBezTo>
                    <a:cubicBezTo>
                      <a:pt x="8781" y="5304"/>
                      <a:pt x="8796" y="5242"/>
                      <a:pt x="8811" y="5179"/>
                    </a:cubicBezTo>
                    <a:cubicBezTo>
                      <a:pt x="8812" y="5132"/>
                      <a:pt x="8814" y="5085"/>
                      <a:pt x="8815" y="5038"/>
                    </a:cubicBezTo>
                    <a:lnTo>
                      <a:pt x="8785" y="4972"/>
                    </a:lnTo>
                    <a:lnTo>
                      <a:pt x="8773" y="5056"/>
                    </a:lnTo>
                    <a:lnTo>
                      <a:pt x="8678" y="5047"/>
                    </a:lnTo>
                    <a:cubicBezTo>
                      <a:pt x="8682" y="5016"/>
                      <a:pt x="8686" y="4984"/>
                      <a:pt x="8690" y="4953"/>
                    </a:cubicBezTo>
                    <a:cubicBezTo>
                      <a:pt x="8697" y="4966"/>
                      <a:pt x="8705" y="4978"/>
                      <a:pt x="8712" y="4991"/>
                    </a:cubicBezTo>
                    <a:cubicBezTo>
                      <a:pt x="8730" y="4978"/>
                      <a:pt x="8748" y="4966"/>
                      <a:pt x="8766" y="4953"/>
                    </a:cubicBezTo>
                    <a:lnTo>
                      <a:pt x="8796" y="4896"/>
                    </a:lnTo>
                    <a:cubicBezTo>
                      <a:pt x="8807" y="4902"/>
                      <a:pt x="8819" y="4909"/>
                      <a:pt x="8830" y="4915"/>
                    </a:cubicBezTo>
                    <a:lnTo>
                      <a:pt x="8849" y="4896"/>
                    </a:lnTo>
                    <a:lnTo>
                      <a:pt x="8781" y="4783"/>
                    </a:lnTo>
                    <a:cubicBezTo>
                      <a:pt x="8814" y="4796"/>
                      <a:pt x="8847" y="4808"/>
                      <a:pt x="8880" y="4821"/>
                    </a:cubicBezTo>
                    <a:cubicBezTo>
                      <a:pt x="8872" y="4793"/>
                      <a:pt x="8865" y="4764"/>
                      <a:pt x="8857" y="4736"/>
                    </a:cubicBezTo>
                    <a:cubicBezTo>
                      <a:pt x="8866" y="4720"/>
                      <a:pt x="8874" y="4705"/>
                      <a:pt x="8883" y="4689"/>
                    </a:cubicBezTo>
                    <a:cubicBezTo>
                      <a:pt x="8887" y="4651"/>
                      <a:pt x="8891" y="4614"/>
                      <a:pt x="8895" y="4576"/>
                    </a:cubicBezTo>
                    <a:cubicBezTo>
                      <a:pt x="8886" y="4567"/>
                      <a:pt x="8877" y="4557"/>
                      <a:pt x="8868" y="4548"/>
                    </a:cubicBezTo>
                    <a:lnTo>
                      <a:pt x="8868" y="4463"/>
                    </a:lnTo>
                    <a:lnTo>
                      <a:pt x="8826" y="4463"/>
                    </a:lnTo>
                    <a:cubicBezTo>
                      <a:pt x="8807" y="4444"/>
                      <a:pt x="8788" y="4426"/>
                      <a:pt x="8769" y="4407"/>
                    </a:cubicBezTo>
                    <a:lnTo>
                      <a:pt x="8720" y="4435"/>
                    </a:lnTo>
                    <a:cubicBezTo>
                      <a:pt x="8690" y="4422"/>
                      <a:pt x="8659" y="4410"/>
                      <a:pt x="8629" y="4397"/>
                    </a:cubicBezTo>
                    <a:cubicBezTo>
                      <a:pt x="8626" y="4378"/>
                      <a:pt x="8624" y="4360"/>
                      <a:pt x="8621" y="4341"/>
                    </a:cubicBezTo>
                    <a:lnTo>
                      <a:pt x="8488" y="4256"/>
                    </a:lnTo>
                    <a:cubicBezTo>
                      <a:pt x="8475" y="4225"/>
                      <a:pt x="8463" y="4193"/>
                      <a:pt x="8450" y="4162"/>
                    </a:cubicBezTo>
                    <a:cubicBezTo>
                      <a:pt x="8439" y="4168"/>
                      <a:pt x="8427" y="4175"/>
                      <a:pt x="8416" y="4181"/>
                    </a:cubicBezTo>
                    <a:cubicBezTo>
                      <a:pt x="8395" y="4159"/>
                      <a:pt x="8373" y="4137"/>
                      <a:pt x="8352" y="4115"/>
                    </a:cubicBezTo>
                    <a:cubicBezTo>
                      <a:pt x="8339" y="4124"/>
                      <a:pt x="8327" y="4134"/>
                      <a:pt x="8314" y="4143"/>
                    </a:cubicBezTo>
                    <a:cubicBezTo>
                      <a:pt x="8310" y="4112"/>
                      <a:pt x="8306" y="4080"/>
                      <a:pt x="8302" y="4049"/>
                    </a:cubicBezTo>
                    <a:cubicBezTo>
                      <a:pt x="8279" y="4021"/>
                      <a:pt x="8257" y="3992"/>
                      <a:pt x="8234" y="3964"/>
                    </a:cubicBezTo>
                    <a:cubicBezTo>
                      <a:pt x="8235" y="3939"/>
                      <a:pt x="8237" y="3914"/>
                      <a:pt x="8238" y="3889"/>
                    </a:cubicBezTo>
                    <a:cubicBezTo>
                      <a:pt x="8257" y="3920"/>
                      <a:pt x="8276" y="3952"/>
                      <a:pt x="8295" y="3983"/>
                    </a:cubicBezTo>
                    <a:cubicBezTo>
                      <a:pt x="8310" y="3992"/>
                      <a:pt x="8325" y="4002"/>
                      <a:pt x="8340" y="4011"/>
                    </a:cubicBezTo>
                    <a:cubicBezTo>
                      <a:pt x="8354" y="4027"/>
                      <a:pt x="8368" y="4042"/>
                      <a:pt x="8382" y="4058"/>
                    </a:cubicBezTo>
                    <a:lnTo>
                      <a:pt x="8443" y="4049"/>
                    </a:lnTo>
                    <a:cubicBezTo>
                      <a:pt x="8480" y="4080"/>
                      <a:pt x="8516" y="4112"/>
                      <a:pt x="8553" y="4143"/>
                    </a:cubicBezTo>
                    <a:lnTo>
                      <a:pt x="8618" y="4134"/>
                    </a:lnTo>
                    <a:cubicBezTo>
                      <a:pt x="8643" y="4153"/>
                      <a:pt x="8669" y="4171"/>
                      <a:pt x="8694" y="4190"/>
                    </a:cubicBezTo>
                    <a:cubicBezTo>
                      <a:pt x="8709" y="4206"/>
                      <a:pt x="8724" y="4221"/>
                      <a:pt x="8739" y="4237"/>
                    </a:cubicBezTo>
                    <a:lnTo>
                      <a:pt x="8766" y="4237"/>
                    </a:lnTo>
                    <a:lnTo>
                      <a:pt x="8712" y="3955"/>
                    </a:lnTo>
                    <a:cubicBezTo>
                      <a:pt x="8715" y="3939"/>
                      <a:pt x="8717" y="3924"/>
                      <a:pt x="8720" y="3908"/>
                    </a:cubicBezTo>
                    <a:cubicBezTo>
                      <a:pt x="8705" y="3880"/>
                      <a:pt x="8690" y="3851"/>
                      <a:pt x="8675" y="3823"/>
                    </a:cubicBezTo>
                    <a:cubicBezTo>
                      <a:pt x="8699" y="3782"/>
                      <a:pt x="8723" y="3742"/>
                      <a:pt x="8747" y="3701"/>
                    </a:cubicBezTo>
                    <a:lnTo>
                      <a:pt x="8796" y="3729"/>
                    </a:lnTo>
                    <a:cubicBezTo>
                      <a:pt x="8807" y="3723"/>
                      <a:pt x="8819" y="3716"/>
                      <a:pt x="8830" y="3710"/>
                    </a:cubicBezTo>
                    <a:cubicBezTo>
                      <a:pt x="8840" y="3679"/>
                      <a:pt x="8851" y="3647"/>
                      <a:pt x="8861" y="3616"/>
                    </a:cubicBezTo>
                    <a:lnTo>
                      <a:pt x="8849" y="3748"/>
                    </a:lnTo>
                    <a:cubicBezTo>
                      <a:pt x="8840" y="3764"/>
                      <a:pt x="8832" y="3779"/>
                      <a:pt x="8823" y="3795"/>
                    </a:cubicBezTo>
                    <a:cubicBezTo>
                      <a:pt x="8791" y="3801"/>
                      <a:pt x="8760" y="3808"/>
                      <a:pt x="8728" y="3814"/>
                    </a:cubicBezTo>
                    <a:cubicBezTo>
                      <a:pt x="8738" y="3833"/>
                      <a:pt x="8748" y="3851"/>
                      <a:pt x="8758" y="3870"/>
                    </a:cubicBezTo>
                    <a:cubicBezTo>
                      <a:pt x="8762" y="3892"/>
                      <a:pt x="8765" y="3914"/>
                      <a:pt x="8769" y="3936"/>
                    </a:cubicBezTo>
                    <a:cubicBezTo>
                      <a:pt x="8770" y="3977"/>
                      <a:pt x="8772" y="4017"/>
                      <a:pt x="8773" y="4058"/>
                    </a:cubicBezTo>
                    <a:cubicBezTo>
                      <a:pt x="8783" y="4064"/>
                      <a:pt x="8794" y="4071"/>
                      <a:pt x="8804" y="4077"/>
                    </a:cubicBezTo>
                    <a:cubicBezTo>
                      <a:pt x="8801" y="4099"/>
                      <a:pt x="8799" y="4121"/>
                      <a:pt x="8796" y="4143"/>
                    </a:cubicBezTo>
                    <a:cubicBezTo>
                      <a:pt x="8804" y="4165"/>
                      <a:pt x="8811" y="4187"/>
                      <a:pt x="8819" y="4209"/>
                    </a:cubicBezTo>
                    <a:cubicBezTo>
                      <a:pt x="8839" y="4222"/>
                      <a:pt x="8860" y="4234"/>
                      <a:pt x="8880" y="4247"/>
                    </a:cubicBezTo>
                    <a:cubicBezTo>
                      <a:pt x="8879" y="4228"/>
                      <a:pt x="8877" y="4209"/>
                      <a:pt x="8876" y="4190"/>
                    </a:cubicBezTo>
                    <a:cubicBezTo>
                      <a:pt x="8884" y="4187"/>
                      <a:pt x="8891" y="4184"/>
                      <a:pt x="8899" y="4181"/>
                    </a:cubicBezTo>
                    <a:cubicBezTo>
                      <a:pt x="8910" y="4153"/>
                      <a:pt x="8922" y="4124"/>
                      <a:pt x="8933" y="4096"/>
                    </a:cubicBezTo>
                    <a:cubicBezTo>
                      <a:pt x="8934" y="4065"/>
                      <a:pt x="8936" y="4033"/>
                      <a:pt x="8937" y="4002"/>
                    </a:cubicBezTo>
                    <a:cubicBezTo>
                      <a:pt x="8943" y="4015"/>
                      <a:pt x="8950" y="4027"/>
                      <a:pt x="8956" y="4040"/>
                    </a:cubicBezTo>
                    <a:lnTo>
                      <a:pt x="8971" y="4115"/>
                    </a:lnTo>
                    <a:cubicBezTo>
                      <a:pt x="8967" y="4131"/>
                      <a:pt x="8963" y="4146"/>
                      <a:pt x="8959" y="4162"/>
                    </a:cubicBezTo>
                    <a:cubicBezTo>
                      <a:pt x="8964" y="4181"/>
                      <a:pt x="8970" y="4199"/>
                      <a:pt x="8975" y="4218"/>
                    </a:cubicBezTo>
                    <a:lnTo>
                      <a:pt x="8940" y="4247"/>
                    </a:lnTo>
                    <a:cubicBezTo>
                      <a:pt x="8945" y="4272"/>
                      <a:pt x="8951" y="4297"/>
                      <a:pt x="8956" y="4322"/>
                    </a:cubicBezTo>
                    <a:cubicBezTo>
                      <a:pt x="8975" y="4331"/>
                      <a:pt x="8994" y="4341"/>
                      <a:pt x="9013" y="4350"/>
                    </a:cubicBezTo>
                    <a:cubicBezTo>
                      <a:pt x="9018" y="4331"/>
                      <a:pt x="9023" y="4313"/>
                      <a:pt x="9028" y="4294"/>
                    </a:cubicBezTo>
                    <a:lnTo>
                      <a:pt x="9016" y="4237"/>
                    </a:lnTo>
                    <a:lnTo>
                      <a:pt x="9016" y="4162"/>
                    </a:lnTo>
                    <a:cubicBezTo>
                      <a:pt x="9038" y="4209"/>
                      <a:pt x="9059" y="4256"/>
                      <a:pt x="9081" y="4303"/>
                    </a:cubicBezTo>
                    <a:cubicBezTo>
                      <a:pt x="9091" y="4309"/>
                      <a:pt x="9101" y="4316"/>
                      <a:pt x="9111" y="4322"/>
                    </a:cubicBezTo>
                    <a:cubicBezTo>
                      <a:pt x="9116" y="4284"/>
                      <a:pt x="9121" y="4247"/>
                      <a:pt x="9126" y="4209"/>
                    </a:cubicBezTo>
                    <a:cubicBezTo>
                      <a:pt x="9143" y="4237"/>
                      <a:pt x="9159" y="4266"/>
                      <a:pt x="9176" y="4294"/>
                    </a:cubicBezTo>
                    <a:cubicBezTo>
                      <a:pt x="9204" y="4288"/>
                      <a:pt x="9231" y="4281"/>
                      <a:pt x="9259" y="4275"/>
                    </a:cubicBezTo>
                    <a:cubicBezTo>
                      <a:pt x="9264" y="4262"/>
                      <a:pt x="9270" y="4250"/>
                      <a:pt x="9275" y="4237"/>
                    </a:cubicBezTo>
                    <a:cubicBezTo>
                      <a:pt x="9288" y="4225"/>
                      <a:pt x="9300" y="4212"/>
                      <a:pt x="9313" y="4200"/>
                    </a:cubicBezTo>
                    <a:cubicBezTo>
                      <a:pt x="9319" y="4181"/>
                      <a:pt x="9326" y="4162"/>
                      <a:pt x="9332" y="4143"/>
                    </a:cubicBezTo>
                    <a:lnTo>
                      <a:pt x="9332" y="4096"/>
                    </a:lnTo>
                    <a:lnTo>
                      <a:pt x="9347" y="3955"/>
                    </a:lnTo>
                    <a:cubicBezTo>
                      <a:pt x="9353" y="3980"/>
                      <a:pt x="9360" y="4005"/>
                      <a:pt x="9366" y="4030"/>
                    </a:cubicBezTo>
                    <a:cubicBezTo>
                      <a:pt x="9374" y="4014"/>
                      <a:pt x="9381" y="3999"/>
                      <a:pt x="9389" y="3983"/>
                    </a:cubicBezTo>
                    <a:lnTo>
                      <a:pt x="9389" y="3908"/>
                    </a:lnTo>
                    <a:cubicBezTo>
                      <a:pt x="9396" y="3848"/>
                      <a:pt x="9404" y="3789"/>
                      <a:pt x="9411" y="3729"/>
                    </a:cubicBezTo>
                    <a:cubicBezTo>
                      <a:pt x="9421" y="3726"/>
                      <a:pt x="9432" y="3722"/>
                      <a:pt x="9442" y="3719"/>
                    </a:cubicBezTo>
                    <a:cubicBezTo>
                      <a:pt x="9434" y="3697"/>
                      <a:pt x="9427" y="3675"/>
                      <a:pt x="9419" y="3653"/>
                    </a:cubicBezTo>
                    <a:lnTo>
                      <a:pt x="9461" y="3578"/>
                    </a:lnTo>
                    <a:lnTo>
                      <a:pt x="9491" y="3503"/>
                    </a:lnTo>
                    <a:cubicBezTo>
                      <a:pt x="9499" y="3478"/>
                      <a:pt x="9506" y="3452"/>
                      <a:pt x="9514" y="3427"/>
                    </a:cubicBezTo>
                    <a:cubicBezTo>
                      <a:pt x="9515" y="3411"/>
                      <a:pt x="9517" y="3396"/>
                      <a:pt x="9518" y="3380"/>
                    </a:cubicBezTo>
                    <a:cubicBezTo>
                      <a:pt x="9514" y="3321"/>
                      <a:pt x="9510" y="3261"/>
                      <a:pt x="9506" y="3202"/>
                    </a:cubicBezTo>
                    <a:cubicBezTo>
                      <a:pt x="9515" y="3224"/>
                      <a:pt x="9524" y="3245"/>
                      <a:pt x="9533" y="3267"/>
                    </a:cubicBezTo>
                    <a:cubicBezTo>
                      <a:pt x="9539" y="3299"/>
                      <a:pt x="9546" y="3330"/>
                      <a:pt x="9552" y="3362"/>
                    </a:cubicBezTo>
                    <a:lnTo>
                      <a:pt x="9590" y="3409"/>
                    </a:lnTo>
                    <a:lnTo>
                      <a:pt x="9628" y="3362"/>
                    </a:lnTo>
                    <a:cubicBezTo>
                      <a:pt x="9644" y="3309"/>
                      <a:pt x="9661" y="3255"/>
                      <a:pt x="9677" y="3202"/>
                    </a:cubicBezTo>
                    <a:cubicBezTo>
                      <a:pt x="9673" y="3170"/>
                      <a:pt x="9670" y="3139"/>
                      <a:pt x="9666" y="3107"/>
                    </a:cubicBezTo>
                    <a:cubicBezTo>
                      <a:pt x="9651" y="3073"/>
                      <a:pt x="9635" y="3038"/>
                      <a:pt x="9620" y="3004"/>
                    </a:cubicBezTo>
                    <a:lnTo>
                      <a:pt x="9658" y="2957"/>
                    </a:lnTo>
                    <a:cubicBezTo>
                      <a:pt x="9663" y="2966"/>
                      <a:pt x="9668" y="2976"/>
                      <a:pt x="9673" y="2985"/>
                    </a:cubicBezTo>
                    <a:cubicBezTo>
                      <a:pt x="9678" y="2950"/>
                      <a:pt x="9684" y="2916"/>
                      <a:pt x="9689" y="2881"/>
                    </a:cubicBezTo>
                    <a:cubicBezTo>
                      <a:pt x="9684" y="2850"/>
                      <a:pt x="9678" y="2818"/>
                      <a:pt x="9673" y="2787"/>
                    </a:cubicBezTo>
                    <a:cubicBezTo>
                      <a:pt x="9671" y="2724"/>
                      <a:pt x="9668" y="2662"/>
                      <a:pt x="9666" y="2599"/>
                    </a:cubicBezTo>
                    <a:lnTo>
                      <a:pt x="9639" y="2401"/>
                    </a:lnTo>
                    <a:cubicBezTo>
                      <a:pt x="9614" y="2291"/>
                      <a:pt x="9588" y="2182"/>
                      <a:pt x="9563" y="2072"/>
                    </a:cubicBezTo>
                    <a:lnTo>
                      <a:pt x="9499" y="1996"/>
                    </a:lnTo>
                    <a:lnTo>
                      <a:pt x="9408" y="2053"/>
                    </a:lnTo>
                    <a:lnTo>
                      <a:pt x="9408" y="2119"/>
                    </a:lnTo>
                    <a:lnTo>
                      <a:pt x="9445" y="2156"/>
                    </a:lnTo>
                    <a:cubicBezTo>
                      <a:pt x="9462" y="2128"/>
                      <a:pt x="9478" y="2100"/>
                      <a:pt x="9495" y="2072"/>
                    </a:cubicBezTo>
                    <a:cubicBezTo>
                      <a:pt x="9501" y="2103"/>
                      <a:pt x="9508" y="2135"/>
                      <a:pt x="9514" y="2166"/>
                    </a:cubicBezTo>
                    <a:cubicBezTo>
                      <a:pt x="9481" y="2178"/>
                      <a:pt x="9448" y="2191"/>
                      <a:pt x="9415" y="2203"/>
                    </a:cubicBezTo>
                    <a:lnTo>
                      <a:pt x="9358" y="2326"/>
                    </a:lnTo>
                    <a:cubicBezTo>
                      <a:pt x="9364" y="2379"/>
                      <a:pt x="9371" y="2433"/>
                      <a:pt x="9377" y="2486"/>
                    </a:cubicBezTo>
                    <a:lnTo>
                      <a:pt x="9362" y="2618"/>
                    </a:lnTo>
                    <a:cubicBezTo>
                      <a:pt x="9366" y="2649"/>
                      <a:pt x="9369" y="2681"/>
                      <a:pt x="9373" y="2712"/>
                    </a:cubicBezTo>
                    <a:cubicBezTo>
                      <a:pt x="9364" y="2866"/>
                      <a:pt x="9356" y="3019"/>
                      <a:pt x="9347" y="3173"/>
                    </a:cubicBezTo>
                    <a:cubicBezTo>
                      <a:pt x="9338" y="3176"/>
                      <a:pt x="9329" y="3180"/>
                      <a:pt x="9320" y="3183"/>
                    </a:cubicBezTo>
                    <a:cubicBezTo>
                      <a:pt x="9323" y="3164"/>
                      <a:pt x="9325" y="3145"/>
                      <a:pt x="9328" y="3126"/>
                    </a:cubicBezTo>
                    <a:cubicBezTo>
                      <a:pt x="9327" y="3098"/>
                      <a:pt x="9325" y="3069"/>
                      <a:pt x="9324" y="3041"/>
                    </a:cubicBezTo>
                    <a:cubicBezTo>
                      <a:pt x="9316" y="2925"/>
                      <a:pt x="9309" y="2809"/>
                      <a:pt x="9301" y="2693"/>
                    </a:cubicBezTo>
                    <a:cubicBezTo>
                      <a:pt x="9295" y="2658"/>
                      <a:pt x="9288" y="2624"/>
                      <a:pt x="9282" y="2589"/>
                    </a:cubicBezTo>
                    <a:cubicBezTo>
                      <a:pt x="9283" y="2570"/>
                      <a:pt x="9285" y="2552"/>
                      <a:pt x="9286" y="2533"/>
                    </a:cubicBezTo>
                    <a:cubicBezTo>
                      <a:pt x="9290" y="2502"/>
                      <a:pt x="9293" y="2470"/>
                      <a:pt x="9297" y="2439"/>
                    </a:cubicBezTo>
                    <a:cubicBezTo>
                      <a:pt x="9300" y="2408"/>
                      <a:pt x="9302" y="2376"/>
                      <a:pt x="9305" y="2345"/>
                    </a:cubicBezTo>
                    <a:cubicBezTo>
                      <a:pt x="9314" y="2307"/>
                      <a:pt x="9323" y="2270"/>
                      <a:pt x="9332" y="2232"/>
                    </a:cubicBezTo>
                    <a:cubicBezTo>
                      <a:pt x="9319" y="2226"/>
                      <a:pt x="9307" y="2219"/>
                      <a:pt x="9294" y="2213"/>
                    </a:cubicBezTo>
                    <a:cubicBezTo>
                      <a:pt x="9284" y="2232"/>
                      <a:pt x="9273" y="2250"/>
                      <a:pt x="9263" y="2269"/>
                    </a:cubicBezTo>
                    <a:lnTo>
                      <a:pt x="9275" y="2194"/>
                    </a:lnTo>
                    <a:lnTo>
                      <a:pt x="9278" y="2137"/>
                    </a:lnTo>
                    <a:cubicBezTo>
                      <a:pt x="9287" y="2143"/>
                      <a:pt x="9296" y="2150"/>
                      <a:pt x="9305" y="2156"/>
                    </a:cubicBezTo>
                    <a:cubicBezTo>
                      <a:pt x="9311" y="2147"/>
                      <a:pt x="9318" y="2137"/>
                      <a:pt x="9324" y="2128"/>
                    </a:cubicBezTo>
                    <a:cubicBezTo>
                      <a:pt x="9302" y="2081"/>
                      <a:pt x="9281" y="2034"/>
                      <a:pt x="9259" y="1987"/>
                    </a:cubicBezTo>
                    <a:lnTo>
                      <a:pt x="9081" y="2072"/>
                    </a:lnTo>
                    <a:cubicBezTo>
                      <a:pt x="9051" y="2119"/>
                      <a:pt x="9020" y="2166"/>
                      <a:pt x="8990" y="2213"/>
                    </a:cubicBezTo>
                    <a:cubicBezTo>
                      <a:pt x="8991" y="2235"/>
                      <a:pt x="8993" y="2257"/>
                      <a:pt x="8994" y="2279"/>
                    </a:cubicBezTo>
                    <a:cubicBezTo>
                      <a:pt x="8989" y="2263"/>
                      <a:pt x="8983" y="2248"/>
                      <a:pt x="8978" y="2232"/>
                    </a:cubicBezTo>
                    <a:cubicBezTo>
                      <a:pt x="8962" y="2248"/>
                      <a:pt x="8945" y="2263"/>
                      <a:pt x="8929" y="2279"/>
                    </a:cubicBezTo>
                    <a:cubicBezTo>
                      <a:pt x="8919" y="2226"/>
                      <a:pt x="8909" y="2172"/>
                      <a:pt x="8899" y="2119"/>
                    </a:cubicBezTo>
                    <a:lnTo>
                      <a:pt x="8861" y="2119"/>
                    </a:lnTo>
                    <a:cubicBezTo>
                      <a:pt x="8829" y="2166"/>
                      <a:pt x="8798" y="2213"/>
                      <a:pt x="8766" y="2260"/>
                    </a:cubicBezTo>
                    <a:cubicBezTo>
                      <a:pt x="8737" y="2279"/>
                      <a:pt x="8707" y="2297"/>
                      <a:pt x="8678" y="2316"/>
                    </a:cubicBezTo>
                    <a:lnTo>
                      <a:pt x="8542" y="2326"/>
                    </a:lnTo>
                    <a:cubicBezTo>
                      <a:pt x="8551" y="2273"/>
                      <a:pt x="8559" y="2219"/>
                      <a:pt x="8568" y="2166"/>
                    </a:cubicBezTo>
                    <a:cubicBezTo>
                      <a:pt x="8567" y="2144"/>
                      <a:pt x="8565" y="2122"/>
                      <a:pt x="8564" y="2100"/>
                    </a:cubicBezTo>
                    <a:cubicBezTo>
                      <a:pt x="8558" y="2078"/>
                      <a:pt x="8551" y="2056"/>
                      <a:pt x="8545" y="2034"/>
                    </a:cubicBezTo>
                    <a:cubicBezTo>
                      <a:pt x="8534" y="1959"/>
                      <a:pt x="8522" y="1883"/>
                      <a:pt x="8511" y="1808"/>
                    </a:cubicBezTo>
                    <a:cubicBezTo>
                      <a:pt x="8503" y="1758"/>
                      <a:pt x="8496" y="1707"/>
                      <a:pt x="8488" y="1657"/>
                    </a:cubicBezTo>
                    <a:cubicBezTo>
                      <a:pt x="8483" y="1604"/>
                      <a:pt x="8478" y="1550"/>
                      <a:pt x="8473" y="1497"/>
                    </a:cubicBezTo>
                    <a:cubicBezTo>
                      <a:pt x="8478" y="1441"/>
                      <a:pt x="8483" y="1384"/>
                      <a:pt x="8488" y="1328"/>
                    </a:cubicBezTo>
                    <a:cubicBezTo>
                      <a:pt x="8494" y="1300"/>
                      <a:pt x="8501" y="1271"/>
                      <a:pt x="8507" y="1243"/>
                    </a:cubicBezTo>
                    <a:cubicBezTo>
                      <a:pt x="8508" y="1183"/>
                      <a:pt x="8510" y="1124"/>
                      <a:pt x="8511" y="1064"/>
                    </a:cubicBezTo>
                    <a:cubicBezTo>
                      <a:pt x="8519" y="1073"/>
                      <a:pt x="8526" y="1083"/>
                      <a:pt x="8534" y="1092"/>
                    </a:cubicBezTo>
                    <a:lnTo>
                      <a:pt x="8534" y="1205"/>
                    </a:lnTo>
                    <a:lnTo>
                      <a:pt x="8507" y="1394"/>
                    </a:lnTo>
                    <a:lnTo>
                      <a:pt x="8507" y="1535"/>
                    </a:lnTo>
                    <a:cubicBezTo>
                      <a:pt x="8520" y="1617"/>
                      <a:pt x="8532" y="1698"/>
                      <a:pt x="8545" y="1780"/>
                    </a:cubicBezTo>
                    <a:cubicBezTo>
                      <a:pt x="8550" y="1827"/>
                      <a:pt x="8556" y="1874"/>
                      <a:pt x="8561" y="1921"/>
                    </a:cubicBezTo>
                    <a:lnTo>
                      <a:pt x="8602" y="1977"/>
                    </a:lnTo>
                    <a:cubicBezTo>
                      <a:pt x="8611" y="1980"/>
                      <a:pt x="8620" y="1984"/>
                      <a:pt x="8629" y="1987"/>
                    </a:cubicBezTo>
                    <a:cubicBezTo>
                      <a:pt x="8632" y="1962"/>
                      <a:pt x="8634" y="1936"/>
                      <a:pt x="8637" y="1911"/>
                    </a:cubicBezTo>
                    <a:cubicBezTo>
                      <a:pt x="8652" y="1958"/>
                      <a:pt x="8667" y="2006"/>
                      <a:pt x="8682" y="2053"/>
                    </a:cubicBezTo>
                    <a:cubicBezTo>
                      <a:pt x="8715" y="2047"/>
                      <a:pt x="8748" y="2040"/>
                      <a:pt x="8781" y="2034"/>
                    </a:cubicBezTo>
                    <a:cubicBezTo>
                      <a:pt x="8791" y="2021"/>
                      <a:pt x="8801" y="2009"/>
                      <a:pt x="8811" y="1996"/>
                    </a:cubicBezTo>
                    <a:cubicBezTo>
                      <a:pt x="8836" y="1921"/>
                      <a:pt x="8862" y="1845"/>
                      <a:pt x="8887" y="1770"/>
                    </a:cubicBezTo>
                    <a:cubicBezTo>
                      <a:pt x="8909" y="1764"/>
                      <a:pt x="8930" y="1757"/>
                      <a:pt x="8952" y="1751"/>
                    </a:cubicBezTo>
                    <a:cubicBezTo>
                      <a:pt x="8962" y="1735"/>
                      <a:pt x="8972" y="1720"/>
                      <a:pt x="8982" y="1704"/>
                    </a:cubicBezTo>
                    <a:cubicBezTo>
                      <a:pt x="8969" y="1695"/>
                      <a:pt x="8957" y="1685"/>
                      <a:pt x="8944" y="1676"/>
                    </a:cubicBezTo>
                    <a:cubicBezTo>
                      <a:pt x="8938" y="1660"/>
                      <a:pt x="8931" y="1645"/>
                      <a:pt x="8925" y="1629"/>
                    </a:cubicBezTo>
                    <a:lnTo>
                      <a:pt x="8895" y="1620"/>
                    </a:lnTo>
                    <a:cubicBezTo>
                      <a:pt x="8865" y="1557"/>
                      <a:pt x="8834" y="1494"/>
                      <a:pt x="8804" y="1431"/>
                    </a:cubicBezTo>
                    <a:lnTo>
                      <a:pt x="8872" y="1469"/>
                    </a:lnTo>
                    <a:cubicBezTo>
                      <a:pt x="8880" y="1491"/>
                      <a:pt x="8887" y="1513"/>
                      <a:pt x="8895" y="1535"/>
                    </a:cubicBezTo>
                    <a:cubicBezTo>
                      <a:pt x="8914" y="1544"/>
                      <a:pt x="8933" y="1554"/>
                      <a:pt x="8952" y="1563"/>
                    </a:cubicBezTo>
                    <a:cubicBezTo>
                      <a:pt x="8968" y="1585"/>
                      <a:pt x="8985" y="1607"/>
                      <a:pt x="9001" y="1629"/>
                    </a:cubicBezTo>
                    <a:cubicBezTo>
                      <a:pt x="9024" y="1645"/>
                      <a:pt x="9047" y="1660"/>
                      <a:pt x="9070" y="1676"/>
                    </a:cubicBezTo>
                    <a:cubicBezTo>
                      <a:pt x="9077" y="1663"/>
                      <a:pt x="9085" y="1651"/>
                      <a:pt x="9092" y="1638"/>
                    </a:cubicBezTo>
                    <a:cubicBezTo>
                      <a:pt x="9088" y="1610"/>
                      <a:pt x="9085" y="1582"/>
                      <a:pt x="9081" y="1554"/>
                    </a:cubicBezTo>
                    <a:cubicBezTo>
                      <a:pt x="9063" y="1504"/>
                      <a:pt x="9046" y="1453"/>
                      <a:pt x="9028" y="1403"/>
                    </a:cubicBezTo>
                    <a:lnTo>
                      <a:pt x="9001" y="1328"/>
                    </a:lnTo>
                    <a:lnTo>
                      <a:pt x="9119" y="1554"/>
                    </a:lnTo>
                    <a:lnTo>
                      <a:pt x="9214" y="1497"/>
                    </a:lnTo>
                    <a:cubicBezTo>
                      <a:pt x="9225" y="1481"/>
                      <a:pt x="9237" y="1466"/>
                      <a:pt x="9248" y="1450"/>
                    </a:cubicBezTo>
                    <a:lnTo>
                      <a:pt x="9248" y="1412"/>
                    </a:lnTo>
                    <a:cubicBezTo>
                      <a:pt x="9235" y="1359"/>
                      <a:pt x="9223" y="1305"/>
                      <a:pt x="9210" y="1252"/>
                    </a:cubicBezTo>
                    <a:cubicBezTo>
                      <a:pt x="9194" y="1227"/>
                      <a:pt x="9177" y="1202"/>
                      <a:pt x="9161" y="1177"/>
                    </a:cubicBezTo>
                    <a:cubicBezTo>
                      <a:pt x="9156" y="1152"/>
                      <a:pt x="9150" y="1127"/>
                      <a:pt x="9145" y="1102"/>
                    </a:cubicBezTo>
                    <a:cubicBezTo>
                      <a:pt x="9130" y="1086"/>
                      <a:pt x="9115" y="1071"/>
                      <a:pt x="9100" y="1055"/>
                    </a:cubicBezTo>
                    <a:cubicBezTo>
                      <a:pt x="9091" y="1030"/>
                      <a:pt x="9082" y="1004"/>
                      <a:pt x="9073" y="979"/>
                    </a:cubicBezTo>
                    <a:cubicBezTo>
                      <a:pt x="9097" y="982"/>
                      <a:pt x="9121" y="986"/>
                      <a:pt x="9145" y="989"/>
                    </a:cubicBezTo>
                    <a:cubicBezTo>
                      <a:pt x="9159" y="1005"/>
                      <a:pt x="9173" y="1020"/>
                      <a:pt x="9187" y="1036"/>
                    </a:cubicBezTo>
                    <a:lnTo>
                      <a:pt x="9259" y="1234"/>
                    </a:lnTo>
                    <a:cubicBezTo>
                      <a:pt x="9273" y="1268"/>
                      <a:pt x="9287" y="1303"/>
                      <a:pt x="9301" y="1337"/>
                    </a:cubicBezTo>
                    <a:cubicBezTo>
                      <a:pt x="9328" y="1343"/>
                      <a:pt x="9354" y="1350"/>
                      <a:pt x="9381" y="1356"/>
                    </a:cubicBezTo>
                    <a:lnTo>
                      <a:pt x="9408" y="1356"/>
                    </a:lnTo>
                    <a:cubicBezTo>
                      <a:pt x="9399" y="1328"/>
                      <a:pt x="9390" y="1299"/>
                      <a:pt x="9381" y="1271"/>
                    </a:cubicBezTo>
                    <a:cubicBezTo>
                      <a:pt x="9367" y="1193"/>
                      <a:pt x="9353" y="1114"/>
                      <a:pt x="9339" y="1036"/>
                    </a:cubicBezTo>
                    <a:cubicBezTo>
                      <a:pt x="9352" y="1058"/>
                      <a:pt x="9364" y="1080"/>
                      <a:pt x="9377" y="1102"/>
                    </a:cubicBezTo>
                    <a:cubicBezTo>
                      <a:pt x="9390" y="1136"/>
                      <a:pt x="9402" y="1171"/>
                      <a:pt x="9415" y="1205"/>
                    </a:cubicBezTo>
                    <a:cubicBezTo>
                      <a:pt x="9434" y="1255"/>
                      <a:pt x="9453" y="1306"/>
                      <a:pt x="9472" y="1356"/>
                    </a:cubicBezTo>
                    <a:lnTo>
                      <a:pt x="9472" y="1478"/>
                    </a:lnTo>
                    <a:cubicBezTo>
                      <a:pt x="9496" y="1535"/>
                      <a:pt x="9520" y="1591"/>
                      <a:pt x="9544" y="1648"/>
                    </a:cubicBezTo>
                    <a:cubicBezTo>
                      <a:pt x="9554" y="1654"/>
                      <a:pt x="9565" y="1661"/>
                      <a:pt x="9575" y="1667"/>
                    </a:cubicBezTo>
                    <a:cubicBezTo>
                      <a:pt x="9546" y="1523"/>
                      <a:pt x="9516" y="1378"/>
                      <a:pt x="9487" y="1234"/>
                    </a:cubicBezTo>
                    <a:cubicBezTo>
                      <a:pt x="9461" y="1083"/>
                      <a:pt x="9434" y="933"/>
                      <a:pt x="9408" y="782"/>
                    </a:cubicBezTo>
                    <a:cubicBezTo>
                      <a:pt x="9396" y="744"/>
                      <a:pt x="9385" y="707"/>
                      <a:pt x="9373" y="669"/>
                    </a:cubicBezTo>
                    <a:cubicBezTo>
                      <a:pt x="9374" y="634"/>
                      <a:pt x="9376" y="600"/>
                      <a:pt x="9377" y="565"/>
                    </a:cubicBezTo>
                    <a:lnTo>
                      <a:pt x="9377" y="508"/>
                    </a:lnTo>
                    <a:cubicBezTo>
                      <a:pt x="9369" y="486"/>
                      <a:pt x="9362" y="465"/>
                      <a:pt x="9354" y="443"/>
                    </a:cubicBezTo>
                    <a:lnTo>
                      <a:pt x="9354" y="537"/>
                    </a:lnTo>
                    <a:cubicBezTo>
                      <a:pt x="9352" y="584"/>
                      <a:pt x="9349" y="631"/>
                      <a:pt x="9347" y="678"/>
                    </a:cubicBezTo>
                    <a:cubicBezTo>
                      <a:pt x="9338" y="637"/>
                      <a:pt x="9329" y="597"/>
                      <a:pt x="9320" y="556"/>
                    </a:cubicBezTo>
                    <a:cubicBezTo>
                      <a:pt x="9309" y="537"/>
                      <a:pt x="9297" y="518"/>
                      <a:pt x="9286" y="499"/>
                    </a:cubicBezTo>
                    <a:cubicBezTo>
                      <a:pt x="9287" y="477"/>
                      <a:pt x="9289" y="455"/>
                      <a:pt x="9290" y="433"/>
                    </a:cubicBezTo>
                    <a:cubicBezTo>
                      <a:pt x="9280" y="414"/>
                      <a:pt x="9269" y="396"/>
                      <a:pt x="9259" y="377"/>
                    </a:cubicBezTo>
                    <a:cubicBezTo>
                      <a:pt x="9249" y="324"/>
                      <a:pt x="9239" y="270"/>
                      <a:pt x="9229" y="217"/>
                    </a:cubicBezTo>
                    <a:lnTo>
                      <a:pt x="9229" y="47"/>
                    </a:lnTo>
                    <a:lnTo>
                      <a:pt x="8264" y="235"/>
                    </a:lnTo>
                    <a:lnTo>
                      <a:pt x="7774" y="348"/>
                    </a:lnTo>
                    <a:lnTo>
                      <a:pt x="7509" y="405"/>
                    </a:lnTo>
                    <a:lnTo>
                      <a:pt x="7436" y="414"/>
                    </a:lnTo>
                    <a:cubicBezTo>
                      <a:pt x="7429" y="417"/>
                      <a:pt x="7421" y="421"/>
                      <a:pt x="7414" y="424"/>
                    </a:cubicBezTo>
                    <a:lnTo>
                      <a:pt x="7368" y="424"/>
                    </a:lnTo>
                    <a:lnTo>
                      <a:pt x="7322" y="433"/>
                    </a:lnTo>
                    <a:lnTo>
                      <a:pt x="7144" y="480"/>
                    </a:lnTo>
                    <a:lnTo>
                      <a:pt x="6700" y="546"/>
                    </a:lnTo>
                    <a:cubicBezTo>
                      <a:pt x="6697" y="571"/>
                      <a:pt x="6695" y="596"/>
                      <a:pt x="6692" y="621"/>
                    </a:cubicBezTo>
                    <a:lnTo>
                      <a:pt x="6673" y="621"/>
                    </a:lnTo>
                    <a:cubicBezTo>
                      <a:pt x="6658" y="722"/>
                      <a:pt x="6642" y="822"/>
                      <a:pt x="6627" y="923"/>
                    </a:cubicBezTo>
                    <a:lnTo>
                      <a:pt x="6627" y="753"/>
                    </a:lnTo>
                    <a:cubicBezTo>
                      <a:pt x="6623" y="769"/>
                      <a:pt x="6620" y="784"/>
                      <a:pt x="6616" y="800"/>
                    </a:cubicBezTo>
                    <a:cubicBezTo>
                      <a:pt x="6625" y="740"/>
                      <a:pt x="6634" y="681"/>
                      <a:pt x="6643" y="621"/>
                    </a:cubicBezTo>
                    <a:cubicBezTo>
                      <a:pt x="6650" y="599"/>
                      <a:pt x="6658" y="578"/>
                      <a:pt x="6665" y="556"/>
                    </a:cubicBezTo>
                    <a:lnTo>
                      <a:pt x="6601" y="565"/>
                    </a:lnTo>
                    <a:lnTo>
                      <a:pt x="6551" y="565"/>
                    </a:lnTo>
                    <a:cubicBezTo>
                      <a:pt x="6542" y="568"/>
                      <a:pt x="6534" y="571"/>
                      <a:pt x="6525" y="574"/>
                    </a:cubicBezTo>
                    <a:lnTo>
                      <a:pt x="6206" y="621"/>
                    </a:lnTo>
                    <a:lnTo>
                      <a:pt x="6134" y="621"/>
                    </a:lnTo>
                    <a:cubicBezTo>
                      <a:pt x="6109" y="631"/>
                      <a:pt x="6083" y="640"/>
                      <a:pt x="6058" y="650"/>
                    </a:cubicBezTo>
                    <a:lnTo>
                      <a:pt x="6024" y="650"/>
                    </a:lnTo>
                    <a:lnTo>
                      <a:pt x="6001" y="650"/>
                    </a:lnTo>
                    <a:lnTo>
                      <a:pt x="5967" y="650"/>
                    </a:lnTo>
                    <a:lnTo>
                      <a:pt x="5864" y="678"/>
                    </a:lnTo>
                    <a:lnTo>
                      <a:pt x="5849" y="669"/>
                    </a:lnTo>
                    <a:lnTo>
                      <a:pt x="5818" y="678"/>
                    </a:lnTo>
                    <a:lnTo>
                      <a:pt x="5792" y="678"/>
                    </a:lnTo>
                    <a:cubicBezTo>
                      <a:pt x="5777" y="684"/>
                      <a:pt x="5761" y="691"/>
                      <a:pt x="5746" y="697"/>
                    </a:cubicBezTo>
                    <a:lnTo>
                      <a:pt x="5701" y="706"/>
                    </a:lnTo>
                    <a:lnTo>
                      <a:pt x="5674" y="706"/>
                    </a:lnTo>
                    <a:lnTo>
                      <a:pt x="5348" y="753"/>
                    </a:lnTo>
                    <a:lnTo>
                      <a:pt x="4645" y="819"/>
                    </a:lnTo>
                    <a:lnTo>
                      <a:pt x="4615" y="819"/>
                    </a:lnTo>
                    <a:lnTo>
                      <a:pt x="3604" y="857"/>
                    </a:lnTo>
                    <a:lnTo>
                      <a:pt x="3578" y="857"/>
                    </a:lnTo>
                    <a:lnTo>
                      <a:pt x="3536" y="857"/>
                    </a:lnTo>
                    <a:lnTo>
                      <a:pt x="3316" y="857"/>
                    </a:lnTo>
                    <a:lnTo>
                      <a:pt x="3073" y="819"/>
                    </a:lnTo>
                    <a:lnTo>
                      <a:pt x="2940" y="810"/>
                    </a:lnTo>
                    <a:cubicBezTo>
                      <a:pt x="2937" y="832"/>
                      <a:pt x="2935" y="854"/>
                      <a:pt x="2932" y="876"/>
                    </a:cubicBezTo>
                    <a:cubicBezTo>
                      <a:pt x="2931" y="895"/>
                      <a:pt x="2929" y="913"/>
                      <a:pt x="2928" y="932"/>
                    </a:cubicBezTo>
                    <a:cubicBezTo>
                      <a:pt x="2927" y="1026"/>
                      <a:pt x="2925" y="1121"/>
                      <a:pt x="2924" y="1215"/>
                    </a:cubicBezTo>
                    <a:cubicBezTo>
                      <a:pt x="2918" y="1278"/>
                      <a:pt x="2911" y="1340"/>
                      <a:pt x="2905" y="1403"/>
                    </a:cubicBezTo>
                    <a:cubicBezTo>
                      <a:pt x="2899" y="1428"/>
                      <a:pt x="2892" y="1453"/>
                      <a:pt x="2886" y="1478"/>
                    </a:cubicBezTo>
                    <a:cubicBezTo>
                      <a:pt x="2887" y="1506"/>
                      <a:pt x="2889" y="1535"/>
                      <a:pt x="2890" y="1563"/>
                    </a:cubicBezTo>
                    <a:cubicBezTo>
                      <a:pt x="2893" y="1604"/>
                      <a:pt x="2895" y="1644"/>
                      <a:pt x="2898" y="1685"/>
                    </a:cubicBezTo>
                    <a:cubicBezTo>
                      <a:pt x="2888" y="1688"/>
                      <a:pt x="2877" y="1692"/>
                      <a:pt x="2867" y="1695"/>
                    </a:cubicBezTo>
                    <a:lnTo>
                      <a:pt x="2822" y="1629"/>
                    </a:lnTo>
                    <a:cubicBezTo>
                      <a:pt x="2814" y="1626"/>
                      <a:pt x="2807" y="1623"/>
                      <a:pt x="2799" y="1620"/>
                    </a:cubicBezTo>
                    <a:lnTo>
                      <a:pt x="2754" y="1695"/>
                    </a:lnTo>
                    <a:cubicBezTo>
                      <a:pt x="2744" y="1729"/>
                      <a:pt x="2733" y="1764"/>
                      <a:pt x="2723" y="1798"/>
                    </a:cubicBezTo>
                    <a:cubicBezTo>
                      <a:pt x="2707" y="1852"/>
                      <a:pt x="2690" y="1905"/>
                      <a:pt x="2674" y="1959"/>
                    </a:cubicBezTo>
                    <a:cubicBezTo>
                      <a:pt x="2655" y="2034"/>
                      <a:pt x="2636" y="2110"/>
                      <a:pt x="2617" y="2185"/>
                    </a:cubicBezTo>
                    <a:cubicBezTo>
                      <a:pt x="2609" y="2235"/>
                      <a:pt x="2602" y="2285"/>
                      <a:pt x="2594" y="2335"/>
                    </a:cubicBezTo>
                    <a:cubicBezTo>
                      <a:pt x="2586" y="2366"/>
                      <a:pt x="2579" y="2398"/>
                      <a:pt x="2571" y="2429"/>
                    </a:cubicBezTo>
                    <a:cubicBezTo>
                      <a:pt x="2566" y="2442"/>
                      <a:pt x="2561" y="2454"/>
                      <a:pt x="2556" y="2467"/>
                    </a:cubicBezTo>
                    <a:cubicBezTo>
                      <a:pt x="2548" y="2480"/>
                      <a:pt x="2541" y="2492"/>
                      <a:pt x="2533" y="2505"/>
                    </a:cubicBezTo>
                    <a:lnTo>
                      <a:pt x="2510" y="2505"/>
                    </a:lnTo>
                    <a:cubicBezTo>
                      <a:pt x="2501" y="2511"/>
                      <a:pt x="2493" y="2518"/>
                      <a:pt x="2484" y="2524"/>
                    </a:cubicBezTo>
                    <a:lnTo>
                      <a:pt x="2457" y="2533"/>
                    </a:lnTo>
                    <a:cubicBezTo>
                      <a:pt x="2451" y="2495"/>
                      <a:pt x="2444" y="2458"/>
                      <a:pt x="2438" y="2420"/>
                    </a:cubicBezTo>
                    <a:cubicBezTo>
                      <a:pt x="2430" y="2411"/>
                      <a:pt x="2423" y="2401"/>
                      <a:pt x="2415" y="2392"/>
                    </a:cubicBezTo>
                    <a:cubicBezTo>
                      <a:pt x="2406" y="2386"/>
                      <a:pt x="2398" y="2379"/>
                      <a:pt x="2389" y="2373"/>
                    </a:cubicBezTo>
                    <a:lnTo>
                      <a:pt x="2370" y="2354"/>
                    </a:lnTo>
                    <a:cubicBezTo>
                      <a:pt x="2362" y="2363"/>
                      <a:pt x="2355" y="2373"/>
                      <a:pt x="2347" y="2382"/>
                    </a:cubicBezTo>
                    <a:lnTo>
                      <a:pt x="2317" y="2448"/>
                    </a:lnTo>
                    <a:cubicBezTo>
                      <a:pt x="2304" y="2454"/>
                      <a:pt x="2292" y="2461"/>
                      <a:pt x="2279" y="2467"/>
                    </a:cubicBezTo>
                    <a:lnTo>
                      <a:pt x="2256" y="2467"/>
                    </a:lnTo>
                    <a:cubicBezTo>
                      <a:pt x="2241" y="2480"/>
                      <a:pt x="2225" y="2492"/>
                      <a:pt x="2210" y="2505"/>
                    </a:cubicBezTo>
                    <a:cubicBezTo>
                      <a:pt x="2199" y="2521"/>
                      <a:pt x="2187" y="2536"/>
                      <a:pt x="2176" y="2552"/>
                    </a:cubicBezTo>
                    <a:cubicBezTo>
                      <a:pt x="2170" y="2568"/>
                      <a:pt x="2163" y="2583"/>
                      <a:pt x="2157" y="2599"/>
                    </a:cubicBezTo>
                    <a:cubicBezTo>
                      <a:pt x="2134" y="2693"/>
                      <a:pt x="2112" y="2787"/>
                      <a:pt x="2089" y="2881"/>
                    </a:cubicBezTo>
                    <a:cubicBezTo>
                      <a:pt x="2083" y="2897"/>
                      <a:pt x="2076" y="2912"/>
                      <a:pt x="2070" y="2928"/>
                    </a:cubicBezTo>
                    <a:cubicBezTo>
                      <a:pt x="2050" y="2963"/>
                      <a:pt x="2029" y="2997"/>
                      <a:pt x="2009" y="3032"/>
                    </a:cubicBezTo>
                    <a:lnTo>
                      <a:pt x="1956" y="3079"/>
                    </a:lnTo>
                    <a:cubicBezTo>
                      <a:pt x="1943" y="3070"/>
                      <a:pt x="1931" y="3060"/>
                      <a:pt x="1918" y="3051"/>
                    </a:cubicBezTo>
                    <a:lnTo>
                      <a:pt x="1918" y="2957"/>
                    </a:lnTo>
                    <a:cubicBezTo>
                      <a:pt x="1919" y="2929"/>
                      <a:pt x="1921" y="2900"/>
                      <a:pt x="1922" y="2872"/>
                    </a:cubicBezTo>
                    <a:cubicBezTo>
                      <a:pt x="1928" y="2853"/>
                      <a:pt x="1935" y="2834"/>
                      <a:pt x="1941" y="2815"/>
                    </a:cubicBezTo>
                    <a:cubicBezTo>
                      <a:pt x="1924" y="2777"/>
                      <a:pt x="1908" y="2740"/>
                      <a:pt x="1891" y="2702"/>
                    </a:cubicBezTo>
                    <a:cubicBezTo>
                      <a:pt x="1881" y="2712"/>
                      <a:pt x="1871" y="2721"/>
                      <a:pt x="1861" y="2731"/>
                    </a:cubicBezTo>
                    <a:cubicBezTo>
                      <a:pt x="1827" y="2791"/>
                      <a:pt x="1792" y="2850"/>
                      <a:pt x="1758" y="2910"/>
                    </a:cubicBezTo>
                    <a:cubicBezTo>
                      <a:pt x="1749" y="2929"/>
                      <a:pt x="1741" y="2947"/>
                      <a:pt x="1732" y="2966"/>
                    </a:cubicBezTo>
                    <a:cubicBezTo>
                      <a:pt x="1726" y="3010"/>
                      <a:pt x="1719" y="3054"/>
                      <a:pt x="1713" y="3098"/>
                    </a:cubicBezTo>
                    <a:cubicBezTo>
                      <a:pt x="1710" y="3107"/>
                      <a:pt x="1708" y="3117"/>
                      <a:pt x="1705" y="3126"/>
                    </a:cubicBezTo>
                    <a:cubicBezTo>
                      <a:pt x="1700" y="3157"/>
                      <a:pt x="1695" y="3189"/>
                      <a:pt x="1690" y="3220"/>
                    </a:cubicBezTo>
                    <a:cubicBezTo>
                      <a:pt x="1677" y="3201"/>
                      <a:pt x="1665" y="3183"/>
                      <a:pt x="1652" y="3164"/>
                    </a:cubicBezTo>
                    <a:cubicBezTo>
                      <a:pt x="1644" y="3155"/>
                      <a:pt x="1637" y="3145"/>
                      <a:pt x="1629" y="3136"/>
                    </a:cubicBezTo>
                    <a:lnTo>
                      <a:pt x="1603" y="3136"/>
                    </a:lnTo>
                    <a:cubicBezTo>
                      <a:pt x="1594" y="3155"/>
                      <a:pt x="1585" y="3173"/>
                      <a:pt x="1576" y="3192"/>
                    </a:cubicBezTo>
                    <a:cubicBezTo>
                      <a:pt x="1575" y="3217"/>
                      <a:pt x="1573" y="3242"/>
                      <a:pt x="1572" y="3267"/>
                    </a:cubicBezTo>
                    <a:cubicBezTo>
                      <a:pt x="1578" y="3295"/>
                      <a:pt x="1585" y="3324"/>
                      <a:pt x="1591" y="3352"/>
                    </a:cubicBezTo>
                    <a:lnTo>
                      <a:pt x="1588" y="3409"/>
                    </a:lnTo>
                    <a:cubicBezTo>
                      <a:pt x="1583" y="3415"/>
                      <a:pt x="1577" y="3421"/>
                      <a:pt x="1572" y="3427"/>
                    </a:cubicBezTo>
                    <a:cubicBezTo>
                      <a:pt x="1570" y="3459"/>
                      <a:pt x="1567" y="3490"/>
                      <a:pt x="1565" y="3522"/>
                    </a:cubicBezTo>
                    <a:cubicBezTo>
                      <a:pt x="1560" y="3534"/>
                      <a:pt x="1555" y="3547"/>
                      <a:pt x="1550" y="3559"/>
                    </a:cubicBezTo>
                    <a:cubicBezTo>
                      <a:pt x="1542" y="3590"/>
                      <a:pt x="1535" y="3622"/>
                      <a:pt x="1527" y="3653"/>
                    </a:cubicBezTo>
                    <a:cubicBezTo>
                      <a:pt x="1524" y="3669"/>
                      <a:pt x="1522" y="3685"/>
                      <a:pt x="1519" y="3701"/>
                    </a:cubicBezTo>
                    <a:cubicBezTo>
                      <a:pt x="1509" y="3717"/>
                      <a:pt x="1499" y="3732"/>
                      <a:pt x="1489" y="3748"/>
                    </a:cubicBezTo>
                    <a:cubicBezTo>
                      <a:pt x="1465" y="3732"/>
                      <a:pt x="1441" y="3717"/>
                      <a:pt x="1417" y="3701"/>
                    </a:cubicBezTo>
                    <a:lnTo>
                      <a:pt x="1390" y="3719"/>
                    </a:lnTo>
                    <a:cubicBezTo>
                      <a:pt x="1384" y="3729"/>
                      <a:pt x="1377" y="3738"/>
                      <a:pt x="1371" y="3748"/>
                    </a:cubicBezTo>
                    <a:cubicBezTo>
                      <a:pt x="1358" y="3757"/>
                      <a:pt x="1346" y="3767"/>
                      <a:pt x="1333" y="3776"/>
                    </a:cubicBezTo>
                    <a:lnTo>
                      <a:pt x="1314" y="3795"/>
                    </a:lnTo>
                    <a:cubicBezTo>
                      <a:pt x="1306" y="3811"/>
                      <a:pt x="1299" y="3826"/>
                      <a:pt x="1291" y="3842"/>
                    </a:cubicBezTo>
                    <a:cubicBezTo>
                      <a:pt x="1286" y="3861"/>
                      <a:pt x="1281" y="3879"/>
                      <a:pt x="1276" y="3898"/>
                    </a:cubicBezTo>
                    <a:cubicBezTo>
                      <a:pt x="1268" y="3911"/>
                      <a:pt x="1261" y="3923"/>
                      <a:pt x="1253" y="3936"/>
                    </a:cubicBezTo>
                    <a:cubicBezTo>
                      <a:pt x="1243" y="3930"/>
                      <a:pt x="1233" y="3923"/>
                      <a:pt x="1223" y="3917"/>
                    </a:cubicBezTo>
                    <a:cubicBezTo>
                      <a:pt x="1215" y="3920"/>
                      <a:pt x="1208" y="3924"/>
                      <a:pt x="1200" y="3927"/>
                    </a:cubicBezTo>
                    <a:cubicBezTo>
                      <a:pt x="1199" y="3946"/>
                      <a:pt x="1197" y="3964"/>
                      <a:pt x="1196" y="3983"/>
                    </a:cubicBezTo>
                    <a:cubicBezTo>
                      <a:pt x="1192" y="4008"/>
                      <a:pt x="1189" y="4033"/>
                      <a:pt x="1185" y="4058"/>
                    </a:cubicBezTo>
                    <a:cubicBezTo>
                      <a:pt x="1177" y="4071"/>
                      <a:pt x="1170" y="4083"/>
                      <a:pt x="1162" y="4096"/>
                    </a:cubicBezTo>
                    <a:cubicBezTo>
                      <a:pt x="1160" y="4115"/>
                      <a:pt x="1157" y="4134"/>
                      <a:pt x="1155" y="4153"/>
                    </a:cubicBezTo>
                    <a:lnTo>
                      <a:pt x="1128" y="4162"/>
                    </a:lnTo>
                    <a:lnTo>
                      <a:pt x="1101" y="4153"/>
                    </a:lnTo>
                    <a:cubicBezTo>
                      <a:pt x="1092" y="4175"/>
                      <a:pt x="1084" y="4196"/>
                      <a:pt x="1075" y="4218"/>
                    </a:cubicBezTo>
                    <a:cubicBezTo>
                      <a:pt x="1070" y="4228"/>
                      <a:pt x="1065" y="4237"/>
                      <a:pt x="1060" y="4247"/>
                    </a:cubicBezTo>
                    <a:cubicBezTo>
                      <a:pt x="1055" y="4263"/>
                      <a:pt x="1049" y="4278"/>
                      <a:pt x="1044" y="4294"/>
                    </a:cubicBezTo>
                    <a:lnTo>
                      <a:pt x="1010" y="4331"/>
                    </a:lnTo>
                    <a:cubicBezTo>
                      <a:pt x="999" y="4337"/>
                      <a:pt x="987" y="4344"/>
                      <a:pt x="976" y="4350"/>
                    </a:cubicBezTo>
                    <a:cubicBezTo>
                      <a:pt x="967" y="4378"/>
                      <a:pt x="958" y="4407"/>
                      <a:pt x="949" y="4435"/>
                    </a:cubicBezTo>
                    <a:cubicBezTo>
                      <a:pt x="944" y="4451"/>
                      <a:pt x="939" y="4466"/>
                      <a:pt x="934" y="4482"/>
                    </a:cubicBezTo>
                    <a:cubicBezTo>
                      <a:pt x="925" y="4485"/>
                      <a:pt x="917" y="4489"/>
                      <a:pt x="908" y="4492"/>
                    </a:cubicBezTo>
                    <a:cubicBezTo>
                      <a:pt x="898" y="4498"/>
                      <a:pt x="887" y="4504"/>
                      <a:pt x="877" y="4510"/>
                    </a:cubicBezTo>
                    <a:lnTo>
                      <a:pt x="828" y="4510"/>
                    </a:lnTo>
                    <a:cubicBezTo>
                      <a:pt x="817" y="4494"/>
                      <a:pt x="805" y="4479"/>
                      <a:pt x="794" y="4463"/>
                    </a:cubicBezTo>
                    <a:cubicBezTo>
                      <a:pt x="785" y="4476"/>
                      <a:pt x="776" y="4488"/>
                      <a:pt x="767" y="4501"/>
                    </a:cubicBezTo>
                    <a:cubicBezTo>
                      <a:pt x="739" y="4495"/>
                      <a:pt x="712" y="4488"/>
                      <a:pt x="684" y="4482"/>
                    </a:cubicBezTo>
                    <a:lnTo>
                      <a:pt x="665" y="4501"/>
                    </a:lnTo>
                    <a:cubicBezTo>
                      <a:pt x="648" y="4510"/>
                      <a:pt x="632" y="4520"/>
                      <a:pt x="615" y="4529"/>
                    </a:cubicBezTo>
                    <a:cubicBezTo>
                      <a:pt x="604" y="4545"/>
                      <a:pt x="592" y="4560"/>
                      <a:pt x="581" y="4576"/>
                    </a:cubicBezTo>
                    <a:cubicBezTo>
                      <a:pt x="572" y="4598"/>
                      <a:pt x="564" y="4620"/>
                      <a:pt x="555" y="4642"/>
                    </a:cubicBezTo>
                    <a:cubicBezTo>
                      <a:pt x="546" y="4651"/>
                      <a:pt x="537" y="4661"/>
                      <a:pt x="528" y="4670"/>
                    </a:cubicBezTo>
                    <a:cubicBezTo>
                      <a:pt x="520" y="4667"/>
                      <a:pt x="513" y="4664"/>
                      <a:pt x="505" y="4661"/>
                    </a:cubicBezTo>
                    <a:cubicBezTo>
                      <a:pt x="497" y="4674"/>
                      <a:pt x="490" y="4686"/>
                      <a:pt x="482" y="4699"/>
                    </a:cubicBezTo>
                    <a:cubicBezTo>
                      <a:pt x="478" y="4715"/>
                      <a:pt x="475" y="4730"/>
                      <a:pt x="471" y="4746"/>
                    </a:cubicBezTo>
                    <a:cubicBezTo>
                      <a:pt x="468" y="4762"/>
                      <a:pt x="466" y="4777"/>
                      <a:pt x="463" y="4793"/>
                    </a:cubicBezTo>
                    <a:lnTo>
                      <a:pt x="418" y="4868"/>
                    </a:lnTo>
                    <a:cubicBezTo>
                      <a:pt x="408" y="4887"/>
                      <a:pt x="397" y="4906"/>
                      <a:pt x="387" y="4925"/>
                    </a:cubicBezTo>
                    <a:cubicBezTo>
                      <a:pt x="380" y="4934"/>
                      <a:pt x="372" y="4944"/>
                      <a:pt x="365" y="4953"/>
                    </a:cubicBezTo>
                    <a:cubicBezTo>
                      <a:pt x="357" y="4984"/>
                      <a:pt x="350" y="5016"/>
                      <a:pt x="342" y="5047"/>
                    </a:cubicBezTo>
                    <a:cubicBezTo>
                      <a:pt x="343" y="5066"/>
                      <a:pt x="345" y="5085"/>
                      <a:pt x="346" y="5104"/>
                    </a:cubicBezTo>
                    <a:lnTo>
                      <a:pt x="349" y="5179"/>
                    </a:lnTo>
                    <a:cubicBezTo>
                      <a:pt x="343" y="5198"/>
                      <a:pt x="336" y="5216"/>
                      <a:pt x="330" y="5235"/>
                    </a:cubicBezTo>
                    <a:cubicBezTo>
                      <a:pt x="326" y="5251"/>
                      <a:pt x="323" y="5266"/>
                      <a:pt x="319" y="5282"/>
                    </a:cubicBezTo>
                    <a:lnTo>
                      <a:pt x="319" y="5358"/>
                    </a:lnTo>
                    <a:cubicBezTo>
                      <a:pt x="323" y="5389"/>
                      <a:pt x="326" y="5421"/>
                      <a:pt x="330" y="5452"/>
                    </a:cubicBezTo>
                    <a:cubicBezTo>
                      <a:pt x="324" y="5480"/>
                      <a:pt x="317" y="5509"/>
                      <a:pt x="311" y="5537"/>
                    </a:cubicBezTo>
                    <a:cubicBezTo>
                      <a:pt x="291" y="5552"/>
                      <a:pt x="271" y="5568"/>
                      <a:pt x="251" y="5583"/>
                    </a:cubicBezTo>
                    <a:cubicBezTo>
                      <a:pt x="239" y="5592"/>
                      <a:pt x="234" y="5588"/>
                      <a:pt x="222" y="5597"/>
                    </a:cubicBezTo>
                    <a:cubicBezTo>
                      <a:pt x="198" y="5588"/>
                      <a:pt x="169" y="5621"/>
                      <a:pt x="145" y="5612"/>
                    </a:cubicBezTo>
                    <a:cubicBezTo>
                      <a:pt x="140" y="5606"/>
                      <a:pt x="134" y="5599"/>
                      <a:pt x="129" y="5593"/>
                    </a:cubicBezTo>
                    <a:cubicBezTo>
                      <a:pt x="120" y="5581"/>
                      <a:pt x="112" y="5568"/>
                      <a:pt x="103" y="5556"/>
                    </a:cubicBezTo>
                    <a:cubicBezTo>
                      <a:pt x="98" y="5572"/>
                      <a:pt x="92" y="5587"/>
                      <a:pt x="87" y="5603"/>
                    </a:cubicBezTo>
                    <a:cubicBezTo>
                      <a:pt x="69" y="5641"/>
                      <a:pt x="52" y="5678"/>
                      <a:pt x="34" y="5716"/>
                    </a:cubicBezTo>
                    <a:cubicBezTo>
                      <a:pt x="30" y="5744"/>
                      <a:pt x="27" y="5772"/>
                      <a:pt x="23" y="5800"/>
                    </a:cubicBezTo>
                    <a:cubicBezTo>
                      <a:pt x="25" y="5822"/>
                      <a:pt x="28" y="5844"/>
                      <a:pt x="30" y="5866"/>
                    </a:cubicBezTo>
                    <a:lnTo>
                      <a:pt x="27" y="5932"/>
                    </a:lnTo>
                    <a:cubicBezTo>
                      <a:pt x="19" y="6076"/>
                      <a:pt x="12" y="6221"/>
                      <a:pt x="4" y="6365"/>
                    </a:cubicBezTo>
                    <a:cubicBezTo>
                      <a:pt x="3" y="6415"/>
                      <a:pt x="1" y="6466"/>
                      <a:pt x="0" y="6516"/>
                    </a:cubicBezTo>
                    <a:lnTo>
                      <a:pt x="313" y="6511"/>
                    </a:lnTo>
                    <a:lnTo>
                      <a:pt x="795" y="6487"/>
                    </a:lnTo>
                    <a:lnTo>
                      <a:pt x="896" y="6507"/>
                    </a:lnTo>
                    <a:lnTo>
                      <a:pt x="1200" y="6478"/>
                    </a:lnTo>
                    <a:lnTo>
                      <a:pt x="1390" y="6460"/>
                    </a:lnTo>
                    <a:cubicBezTo>
                      <a:pt x="1405" y="6447"/>
                      <a:pt x="1421" y="6435"/>
                      <a:pt x="1436" y="6422"/>
                    </a:cubicBezTo>
                    <a:lnTo>
                      <a:pt x="1534" y="6347"/>
                    </a:lnTo>
                    <a:lnTo>
                      <a:pt x="1732" y="6177"/>
                    </a:lnTo>
                    <a:cubicBezTo>
                      <a:pt x="1740" y="6193"/>
                      <a:pt x="1747" y="6208"/>
                      <a:pt x="1755" y="6224"/>
                    </a:cubicBezTo>
                    <a:cubicBezTo>
                      <a:pt x="1773" y="6199"/>
                      <a:pt x="1790" y="6174"/>
                      <a:pt x="1808" y="6149"/>
                    </a:cubicBezTo>
                    <a:cubicBezTo>
                      <a:pt x="1822" y="6133"/>
                      <a:pt x="1836" y="6118"/>
                      <a:pt x="1850" y="6102"/>
                    </a:cubicBezTo>
                    <a:cubicBezTo>
                      <a:pt x="1849" y="6083"/>
                      <a:pt x="1847" y="6064"/>
                      <a:pt x="1846" y="6045"/>
                    </a:cubicBezTo>
                    <a:lnTo>
                      <a:pt x="1888" y="6045"/>
                    </a:lnTo>
                    <a:cubicBezTo>
                      <a:pt x="1920" y="6014"/>
                      <a:pt x="1951" y="5982"/>
                      <a:pt x="1983" y="5951"/>
                    </a:cubicBezTo>
                    <a:cubicBezTo>
                      <a:pt x="1989" y="5932"/>
                      <a:pt x="1996" y="5914"/>
                      <a:pt x="2002" y="5895"/>
                    </a:cubicBezTo>
                    <a:cubicBezTo>
                      <a:pt x="2023" y="5892"/>
                      <a:pt x="2045" y="5888"/>
                      <a:pt x="2066" y="5885"/>
                    </a:cubicBezTo>
                    <a:cubicBezTo>
                      <a:pt x="2079" y="5863"/>
                      <a:pt x="2091" y="5841"/>
                      <a:pt x="2104" y="5819"/>
                    </a:cubicBezTo>
                    <a:cubicBezTo>
                      <a:pt x="2113" y="5835"/>
                      <a:pt x="2122" y="5850"/>
                      <a:pt x="2131" y="5866"/>
                    </a:cubicBezTo>
                    <a:cubicBezTo>
                      <a:pt x="2137" y="5850"/>
                      <a:pt x="2144" y="5835"/>
                      <a:pt x="2150" y="5819"/>
                    </a:cubicBezTo>
                    <a:cubicBezTo>
                      <a:pt x="2157" y="5794"/>
                      <a:pt x="2165" y="5769"/>
                      <a:pt x="2172" y="5744"/>
                    </a:cubicBezTo>
                    <a:cubicBezTo>
                      <a:pt x="2178" y="5731"/>
                      <a:pt x="2185" y="5719"/>
                      <a:pt x="2191" y="5706"/>
                    </a:cubicBezTo>
                    <a:cubicBezTo>
                      <a:pt x="2192" y="5734"/>
                      <a:pt x="2194" y="5763"/>
                      <a:pt x="2195" y="5791"/>
                    </a:cubicBezTo>
                    <a:cubicBezTo>
                      <a:pt x="2203" y="5785"/>
                      <a:pt x="2210" y="5778"/>
                      <a:pt x="2218" y="5772"/>
                    </a:cubicBezTo>
                    <a:cubicBezTo>
                      <a:pt x="2229" y="5778"/>
                      <a:pt x="2241" y="5785"/>
                      <a:pt x="2252" y="5791"/>
                    </a:cubicBezTo>
                    <a:cubicBezTo>
                      <a:pt x="2277" y="5775"/>
                      <a:pt x="2303" y="5760"/>
                      <a:pt x="2328" y="5744"/>
                    </a:cubicBezTo>
                    <a:lnTo>
                      <a:pt x="3130" y="5772"/>
                    </a:lnTo>
                    <a:lnTo>
                      <a:pt x="3460" y="5791"/>
                    </a:lnTo>
                    <a:lnTo>
                      <a:pt x="3699" y="5810"/>
                    </a:lnTo>
                    <a:cubicBezTo>
                      <a:pt x="3704" y="5829"/>
                      <a:pt x="3709" y="5847"/>
                      <a:pt x="3714" y="5866"/>
                    </a:cubicBezTo>
                    <a:cubicBezTo>
                      <a:pt x="3719" y="5888"/>
                      <a:pt x="3725" y="5910"/>
                      <a:pt x="3730" y="5932"/>
                    </a:cubicBezTo>
                    <a:cubicBezTo>
                      <a:pt x="3725" y="5945"/>
                      <a:pt x="3719" y="5957"/>
                      <a:pt x="3714" y="5970"/>
                    </a:cubicBezTo>
                    <a:cubicBezTo>
                      <a:pt x="3709" y="6011"/>
                      <a:pt x="3704" y="6051"/>
                      <a:pt x="3699" y="6092"/>
                    </a:cubicBezTo>
                    <a:cubicBezTo>
                      <a:pt x="3704" y="6117"/>
                      <a:pt x="3709" y="6143"/>
                      <a:pt x="3714" y="6168"/>
                    </a:cubicBezTo>
                    <a:cubicBezTo>
                      <a:pt x="3729" y="6152"/>
                      <a:pt x="3745" y="6137"/>
                      <a:pt x="3760" y="6121"/>
                    </a:cubicBezTo>
                    <a:cubicBezTo>
                      <a:pt x="3788" y="6064"/>
                      <a:pt x="3816" y="6008"/>
                      <a:pt x="3844" y="5951"/>
                    </a:cubicBezTo>
                    <a:cubicBezTo>
                      <a:pt x="3882" y="6067"/>
                      <a:pt x="3919" y="6183"/>
                      <a:pt x="3957" y="6299"/>
                    </a:cubicBezTo>
                    <a:cubicBezTo>
                      <a:pt x="3981" y="6371"/>
                      <a:pt x="4006" y="6444"/>
                      <a:pt x="4030" y="6516"/>
                    </a:cubicBezTo>
                    <a:cubicBezTo>
                      <a:pt x="4026" y="6648"/>
                      <a:pt x="4022" y="6779"/>
                      <a:pt x="4018" y="6911"/>
                    </a:cubicBezTo>
                    <a:lnTo>
                      <a:pt x="4728" y="6874"/>
                    </a:lnTo>
                    <a:lnTo>
                      <a:pt x="4751" y="6874"/>
                    </a:lnTo>
                    <a:lnTo>
                      <a:pt x="5302" y="6846"/>
                    </a:lnTo>
                    <a:lnTo>
                      <a:pt x="5329" y="6921"/>
                    </a:lnTo>
                    <a:cubicBezTo>
                      <a:pt x="5364" y="7003"/>
                      <a:pt x="5400" y="7084"/>
                      <a:pt x="5435" y="7166"/>
                    </a:cubicBezTo>
                    <a:lnTo>
                      <a:pt x="5477" y="7250"/>
                    </a:lnTo>
                    <a:cubicBezTo>
                      <a:pt x="5522" y="7357"/>
                      <a:pt x="5568" y="7464"/>
                      <a:pt x="5613" y="7571"/>
                    </a:cubicBezTo>
                    <a:cubicBezTo>
                      <a:pt x="5638" y="7627"/>
                      <a:pt x="5664" y="7684"/>
                      <a:pt x="5689" y="7740"/>
                    </a:cubicBezTo>
                    <a:cubicBezTo>
                      <a:pt x="5754" y="7884"/>
                      <a:pt x="5818" y="8029"/>
                      <a:pt x="5883" y="8173"/>
                    </a:cubicBezTo>
                    <a:lnTo>
                      <a:pt x="6096" y="8672"/>
                    </a:lnTo>
                    <a:cubicBezTo>
                      <a:pt x="6117" y="8729"/>
                      <a:pt x="6139" y="8785"/>
                      <a:pt x="6160" y="8842"/>
                    </a:cubicBezTo>
                    <a:lnTo>
                      <a:pt x="6415" y="9426"/>
                    </a:lnTo>
                    <a:cubicBezTo>
                      <a:pt x="6426" y="9457"/>
                      <a:pt x="6438" y="9489"/>
                      <a:pt x="6449" y="9520"/>
                    </a:cubicBezTo>
                    <a:lnTo>
                      <a:pt x="6669" y="10000"/>
                    </a:lnTo>
                    <a:lnTo>
                      <a:pt x="6848" y="9821"/>
                    </a:lnTo>
                    <a:lnTo>
                      <a:pt x="6939" y="9746"/>
                    </a:lnTo>
                    <a:lnTo>
                      <a:pt x="7015" y="9746"/>
                    </a:lnTo>
                    <a:lnTo>
                      <a:pt x="7117" y="9718"/>
                    </a:lnTo>
                    <a:lnTo>
                      <a:pt x="7254" y="9746"/>
                    </a:lnTo>
                    <a:cubicBezTo>
                      <a:pt x="7276" y="9696"/>
                      <a:pt x="7297" y="9645"/>
                      <a:pt x="7319" y="9595"/>
                    </a:cubicBezTo>
                    <a:cubicBezTo>
                      <a:pt x="7323" y="9529"/>
                      <a:pt x="7326" y="9463"/>
                      <a:pt x="7330" y="9397"/>
                    </a:cubicBezTo>
                    <a:cubicBezTo>
                      <a:pt x="7334" y="9328"/>
                      <a:pt x="7337" y="9259"/>
                      <a:pt x="7341" y="9190"/>
                    </a:cubicBezTo>
                    <a:cubicBezTo>
                      <a:pt x="7335" y="9099"/>
                      <a:pt x="7328" y="9008"/>
                      <a:pt x="7322" y="8917"/>
                    </a:cubicBezTo>
                    <a:cubicBezTo>
                      <a:pt x="7331" y="8945"/>
                      <a:pt x="7340" y="8974"/>
                      <a:pt x="7349" y="9002"/>
                    </a:cubicBezTo>
                    <a:cubicBezTo>
                      <a:pt x="7352" y="9058"/>
                      <a:pt x="7354" y="9115"/>
                      <a:pt x="7357" y="9171"/>
                    </a:cubicBezTo>
                    <a:cubicBezTo>
                      <a:pt x="7358" y="9243"/>
                      <a:pt x="7359" y="9316"/>
                      <a:pt x="7360" y="9388"/>
                    </a:cubicBezTo>
                    <a:cubicBezTo>
                      <a:pt x="7349" y="9495"/>
                      <a:pt x="7337" y="9601"/>
                      <a:pt x="7326" y="9708"/>
                    </a:cubicBezTo>
                    <a:cubicBezTo>
                      <a:pt x="7318" y="9721"/>
                      <a:pt x="7311" y="9733"/>
                      <a:pt x="7303" y="9746"/>
                    </a:cubicBezTo>
                    <a:cubicBezTo>
                      <a:pt x="7299" y="9771"/>
                      <a:pt x="7296" y="9796"/>
                      <a:pt x="7292" y="9821"/>
                    </a:cubicBezTo>
                    <a:cubicBezTo>
                      <a:pt x="7296" y="9843"/>
                      <a:pt x="7299" y="9865"/>
                      <a:pt x="7303" y="9887"/>
                    </a:cubicBezTo>
                    <a:cubicBezTo>
                      <a:pt x="7315" y="9896"/>
                      <a:pt x="7326" y="9906"/>
                      <a:pt x="7338" y="9915"/>
                    </a:cubicBezTo>
                    <a:lnTo>
                      <a:pt x="7338" y="9915"/>
                    </a:lnTo>
                    <a:lnTo>
                      <a:pt x="7338" y="9915"/>
                    </a:lnTo>
                    <a:close/>
                  </a:path>
                </a:pathLst>
              </a:custGeom>
              <a:noFill/>
              <a:ln w="25400" cap="flat">
                <a:solidFill>
                  <a:schemeClr val="bg1">
                    <a:lumMod val="65000"/>
                  </a:schemeClr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</p:grpSp>
        <p:grpSp>
          <p:nvGrpSpPr>
            <p:cNvPr id="1313" name="Group 1312">
              <a:extLst>
                <a:ext uri="{FF2B5EF4-FFF2-40B4-BE49-F238E27FC236}">
                  <a16:creationId xmlns:a16="http://schemas.microsoft.com/office/drawing/2014/main" id="{E32E6551-9A14-37E9-4DF8-D2FEB147701B}"/>
                </a:ext>
              </a:extLst>
            </p:cNvPr>
            <p:cNvGrpSpPr/>
            <p:nvPr userDrawn="1"/>
          </p:nvGrpSpPr>
          <p:grpSpPr>
            <a:xfrm>
              <a:off x="3970543" y="364317"/>
              <a:ext cx="6418329" cy="6201959"/>
              <a:chOff x="4241539" y="1751186"/>
              <a:chExt cx="3965384" cy="3831706"/>
            </a:xfrm>
          </p:grpSpPr>
          <p:sp>
            <p:nvSpPr>
              <p:cNvPr id="1022" name="Freeform 50">
                <a:extLst>
                  <a:ext uri="{FF2B5EF4-FFF2-40B4-BE49-F238E27FC236}">
                    <a16:creationId xmlns:a16="http://schemas.microsoft.com/office/drawing/2014/main" id="{B3E9E7C3-8A80-3B01-221C-3A7BA3D46C4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241539" y="4325904"/>
                <a:ext cx="1223647" cy="1250319"/>
              </a:xfrm>
              <a:custGeom>
                <a:avLst/>
                <a:gdLst>
                  <a:gd name="T0" fmla="*/ 132 w 367"/>
                  <a:gd name="T1" fmla="*/ 375 h 375"/>
                  <a:gd name="T2" fmla="*/ 346 w 367"/>
                  <a:gd name="T3" fmla="*/ 372 h 375"/>
                  <a:gd name="T4" fmla="*/ 358 w 367"/>
                  <a:gd name="T5" fmla="*/ 374 h 375"/>
                  <a:gd name="T6" fmla="*/ 360 w 367"/>
                  <a:gd name="T7" fmla="*/ 338 h 375"/>
                  <a:gd name="T8" fmla="*/ 367 w 367"/>
                  <a:gd name="T9" fmla="*/ 249 h 375"/>
                  <a:gd name="T10" fmla="*/ 344 w 367"/>
                  <a:gd name="T11" fmla="*/ 249 h 375"/>
                  <a:gd name="T12" fmla="*/ 276 w 367"/>
                  <a:gd name="T13" fmla="*/ 247 h 375"/>
                  <a:gd name="T14" fmla="*/ 298 w 367"/>
                  <a:gd name="T15" fmla="*/ 205 h 375"/>
                  <a:gd name="T16" fmla="*/ 287 w 367"/>
                  <a:gd name="T17" fmla="*/ 197 h 375"/>
                  <a:gd name="T18" fmla="*/ 255 w 367"/>
                  <a:gd name="T19" fmla="*/ 197 h 375"/>
                  <a:gd name="T20" fmla="*/ 255 w 367"/>
                  <a:gd name="T21" fmla="*/ 167 h 375"/>
                  <a:gd name="T22" fmla="*/ 253 w 367"/>
                  <a:gd name="T23" fmla="*/ 123 h 375"/>
                  <a:gd name="T24" fmla="*/ 209 w 367"/>
                  <a:gd name="T25" fmla="*/ 123 h 375"/>
                  <a:gd name="T26" fmla="*/ 207 w 367"/>
                  <a:gd name="T27" fmla="*/ 0 h 375"/>
                  <a:gd name="T28" fmla="*/ 132 w 367"/>
                  <a:gd name="T29" fmla="*/ 2 h 375"/>
                  <a:gd name="T30" fmla="*/ 123 w 367"/>
                  <a:gd name="T31" fmla="*/ 23 h 375"/>
                  <a:gd name="T32" fmla="*/ 82 w 367"/>
                  <a:gd name="T33" fmla="*/ 94 h 375"/>
                  <a:gd name="T34" fmla="*/ 66 w 367"/>
                  <a:gd name="T35" fmla="*/ 140 h 375"/>
                  <a:gd name="T36" fmla="*/ 66 w 367"/>
                  <a:gd name="T37" fmla="*/ 167 h 375"/>
                  <a:gd name="T38" fmla="*/ 65 w 367"/>
                  <a:gd name="T39" fmla="*/ 208 h 375"/>
                  <a:gd name="T40" fmla="*/ 59 w 367"/>
                  <a:gd name="T41" fmla="*/ 228 h 375"/>
                  <a:gd name="T42" fmla="*/ 36 w 367"/>
                  <a:gd name="T43" fmla="*/ 267 h 375"/>
                  <a:gd name="T44" fmla="*/ 36 w 367"/>
                  <a:gd name="T45" fmla="*/ 292 h 375"/>
                  <a:gd name="T46" fmla="*/ 0 w 367"/>
                  <a:gd name="T47" fmla="*/ 336 h 375"/>
                  <a:gd name="T48" fmla="*/ 2 w 367"/>
                  <a:gd name="T49" fmla="*/ 349 h 375"/>
                  <a:gd name="T50" fmla="*/ 6 w 367"/>
                  <a:gd name="T51" fmla="*/ 370 h 375"/>
                  <a:gd name="T52" fmla="*/ 81 w 367"/>
                  <a:gd name="T53" fmla="*/ 368 h 375"/>
                  <a:gd name="T54" fmla="*/ 123 w 367"/>
                  <a:gd name="T55" fmla="*/ 368 h 375"/>
                  <a:gd name="T56" fmla="*/ 132 w 367"/>
                  <a:gd name="T57" fmla="*/ 375 h 375"/>
                  <a:gd name="T58" fmla="*/ 132 w 367"/>
                  <a:gd name="T59" fmla="*/ 375 h 375"/>
                  <a:gd name="T60" fmla="*/ 132 w 367"/>
                  <a:gd name="T61" fmla="*/ 375 h 375"/>
                  <a:gd name="connsiteX0" fmla="*/ 3597 w 10000"/>
                  <a:gd name="connsiteY0" fmla="*/ 10000 h 10000"/>
                  <a:gd name="connsiteX1" fmla="*/ 9428 w 10000"/>
                  <a:gd name="connsiteY1" fmla="*/ 9920 h 10000"/>
                  <a:gd name="connsiteX2" fmla="*/ 9755 w 10000"/>
                  <a:gd name="connsiteY2" fmla="*/ 9973 h 10000"/>
                  <a:gd name="connsiteX3" fmla="*/ 9809 w 10000"/>
                  <a:gd name="connsiteY3" fmla="*/ 9013 h 10000"/>
                  <a:gd name="connsiteX4" fmla="*/ 10000 w 10000"/>
                  <a:gd name="connsiteY4" fmla="*/ 6640 h 10000"/>
                  <a:gd name="connsiteX5" fmla="*/ 9373 w 10000"/>
                  <a:gd name="connsiteY5" fmla="*/ 6640 h 10000"/>
                  <a:gd name="connsiteX6" fmla="*/ 7537 w 10000"/>
                  <a:gd name="connsiteY6" fmla="*/ 6418 h 10000"/>
                  <a:gd name="connsiteX7" fmla="*/ 8120 w 10000"/>
                  <a:gd name="connsiteY7" fmla="*/ 5467 h 10000"/>
                  <a:gd name="connsiteX8" fmla="*/ 7820 w 10000"/>
                  <a:gd name="connsiteY8" fmla="*/ 5253 h 10000"/>
                  <a:gd name="connsiteX9" fmla="*/ 6948 w 10000"/>
                  <a:gd name="connsiteY9" fmla="*/ 5253 h 10000"/>
                  <a:gd name="connsiteX10" fmla="*/ 6948 w 10000"/>
                  <a:gd name="connsiteY10" fmla="*/ 4453 h 10000"/>
                  <a:gd name="connsiteX11" fmla="*/ 6894 w 10000"/>
                  <a:gd name="connsiteY11" fmla="*/ 3280 h 10000"/>
                  <a:gd name="connsiteX12" fmla="*/ 5695 w 10000"/>
                  <a:gd name="connsiteY12" fmla="*/ 3280 h 10000"/>
                  <a:gd name="connsiteX13" fmla="*/ 5640 w 10000"/>
                  <a:gd name="connsiteY13" fmla="*/ 0 h 10000"/>
                  <a:gd name="connsiteX14" fmla="*/ 3597 w 10000"/>
                  <a:gd name="connsiteY14" fmla="*/ 53 h 10000"/>
                  <a:gd name="connsiteX15" fmla="*/ 3351 w 10000"/>
                  <a:gd name="connsiteY15" fmla="*/ 613 h 10000"/>
                  <a:gd name="connsiteX16" fmla="*/ 2234 w 10000"/>
                  <a:gd name="connsiteY16" fmla="*/ 2507 h 10000"/>
                  <a:gd name="connsiteX17" fmla="*/ 1798 w 10000"/>
                  <a:gd name="connsiteY17" fmla="*/ 3733 h 10000"/>
                  <a:gd name="connsiteX18" fmla="*/ 1798 w 10000"/>
                  <a:gd name="connsiteY18" fmla="*/ 4453 h 10000"/>
                  <a:gd name="connsiteX19" fmla="*/ 1771 w 10000"/>
                  <a:gd name="connsiteY19" fmla="*/ 5547 h 10000"/>
                  <a:gd name="connsiteX20" fmla="*/ 1608 w 10000"/>
                  <a:gd name="connsiteY20" fmla="*/ 6080 h 10000"/>
                  <a:gd name="connsiteX21" fmla="*/ 981 w 10000"/>
                  <a:gd name="connsiteY21" fmla="*/ 7120 h 10000"/>
                  <a:gd name="connsiteX22" fmla="*/ 981 w 10000"/>
                  <a:gd name="connsiteY22" fmla="*/ 7787 h 10000"/>
                  <a:gd name="connsiteX23" fmla="*/ 0 w 10000"/>
                  <a:gd name="connsiteY23" fmla="*/ 8960 h 10000"/>
                  <a:gd name="connsiteX24" fmla="*/ 54 w 10000"/>
                  <a:gd name="connsiteY24" fmla="*/ 9307 h 10000"/>
                  <a:gd name="connsiteX25" fmla="*/ 163 w 10000"/>
                  <a:gd name="connsiteY25" fmla="*/ 9867 h 10000"/>
                  <a:gd name="connsiteX26" fmla="*/ 2207 w 10000"/>
                  <a:gd name="connsiteY26" fmla="*/ 9813 h 10000"/>
                  <a:gd name="connsiteX27" fmla="*/ 3351 w 10000"/>
                  <a:gd name="connsiteY27" fmla="*/ 9813 h 10000"/>
                  <a:gd name="connsiteX28" fmla="*/ 3597 w 10000"/>
                  <a:gd name="connsiteY28" fmla="*/ 10000 h 10000"/>
                  <a:gd name="connsiteX29" fmla="*/ 3597 w 10000"/>
                  <a:gd name="connsiteY29" fmla="*/ 10000 h 10000"/>
                  <a:gd name="connsiteX30" fmla="*/ 3597 w 10000"/>
                  <a:gd name="connsiteY30" fmla="*/ 10000 h 100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10000" h="10000">
                    <a:moveTo>
                      <a:pt x="3597" y="10000"/>
                    </a:moveTo>
                    <a:lnTo>
                      <a:pt x="9428" y="9920"/>
                    </a:lnTo>
                    <a:lnTo>
                      <a:pt x="9755" y="9973"/>
                    </a:lnTo>
                    <a:lnTo>
                      <a:pt x="9809" y="9013"/>
                    </a:lnTo>
                    <a:cubicBezTo>
                      <a:pt x="9873" y="8222"/>
                      <a:pt x="9936" y="7431"/>
                      <a:pt x="10000" y="6640"/>
                    </a:cubicBezTo>
                    <a:lnTo>
                      <a:pt x="9373" y="6640"/>
                    </a:lnTo>
                    <a:lnTo>
                      <a:pt x="7537" y="6418"/>
                    </a:lnTo>
                    <a:lnTo>
                      <a:pt x="8120" y="5467"/>
                    </a:lnTo>
                    <a:lnTo>
                      <a:pt x="7820" y="5253"/>
                    </a:lnTo>
                    <a:lnTo>
                      <a:pt x="6948" y="5253"/>
                    </a:lnTo>
                    <a:lnTo>
                      <a:pt x="6948" y="4453"/>
                    </a:lnTo>
                    <a:lnTo>
                      <a:pt x="6894" y="3280"/>
                    </a:lnTo>
                    <a:lnTo>
                      <a:pt x="5695" y="3280"/>
                    </a:lnTo>
                    <a:cubicBezTo>
                      <a:pt x="5677" y="2187"/>
                      <a:pt x="5658" y="1093"/>
                      <a:pt x="5640" y="0"/>
                    </a:cubicBezTo>
                    <a:lnTo>
                      <a:pt x="3597" y="53"/>
                    </a:lnTo>
                    <a:lnTo>
                      <a:pt x="3351" y="613"/>
                    </a:lnTo>
                    <a:lnTo>
                      <a:pt x="2234" y="2507"/>
                    </a:lnTo>
                    <a:lnTo>
                      <a:pt x="1798" y="3733"/>
                    </a:lnTo>
                    <a:lnTo>
                      <a:pt x="1798" y="4453"/>
                    </a:lnTo>
                    <a:cubicBezTo>
                      <a:pt x="1789" y="4818"/>
                      <a:pt x="1780" y="5182"/>
                      <a:pt x="1771" y="5547"/>
                    </a:cubicBezTo>
                    <a:cubicBezTo>
                      <a:pt x="1717" y="5725"/>
                      <a:pt x="1662" y="5902"/>
                      <a:pt x="1608" y="6080"/>
                    </a:cubicBezTo>
                    <a:lnTo>
                      <a:pt x="981" y="7120"/>
                    </a:lnTo>
                    <a:lnTo>
                      <a:pt x="981" y="7787"/>
                    </a:lnTo>
                    <a:lnTo>
                      <a:pt x="0" y="8960"/>
                    </a:lnTo>
                    <a:cubicBezTo>
                      <a:pt x="18" y="9076"/>
                      <a:pt x="36" y="9191"/>
                      <a:pt x="54" y="9307"/>
                    </a:cubicBezTo>
                    <a:cubicBezTo>
                      <a:pt x="90" y="9494"/>
                      <a:pt x="127" y="9680"/>
                      <a:pt x="163" y="9867"/>
                    </a:cubicBezTo>
                    <a:lnTo>
                      <a:pt x="2207" y="9813"/>
                    </a:lnTo>
                    <a:lnTo>
                      <a:pt x="3351" y="9813"/>
                    </a:lnTo>
                    <a:lnTo>
                      <a:pt x="3597" y="10000"/>
                    </a:lnTo>
                    <a:lnTo>
                      <a:pt x="3597" y="10000"/>
                    </a:lnTo>
                    <a:lnTo>
                      <a:pt x="3597" y="10000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3" name="Freeform 51">
                <a:extLst>
                  <a:ext uri="{FF2B5EF4-FFF2-40B4-BE49-F238E27FC236}">
                    <a16:creationId xmlns:a16="http://schemas.microsoft.com/office/drawing/2014/main" id="{0A731E6A-AF5D-A180-42F4-4EF1893E42BD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4931715" y="4325904"/>
                <a:ext cx="716851" cy="683509"/>
              </a:xfrm>
              <a:custGeom>
                <a:avLst/>
                <a:gdLst>
                  <a:gd name="T0" fmla="*/ 91 w 215"/>
                  <a:gd name="T1" fmla="*/ 205 h 205"/>
                  <a:gd name="T2" fmla="*/ 94 w 215"/>
                  <a:gd name="T3" fmla="*/ 189 h 205"/>
                  <a:gd name="T4" fmla="*/ 96 w 215"/>
                  <a:gd name="T5" fmla="*/ 173 h 205"/>
                  <a:gd name="T6" fmla="*/ 100 w 215"/>
                  <a:gd name="T7" fmla="*/ 160 h 205"/>
                  <a:gd name="T8" fmla="*/ 119 w 215"/>
                  <a:gd name="T9" fmla="*/ 164 h 205"/>
                  <a:gd name="T10" fmla="*/ 141 w 215"/>
                  <a:gd name="T11" fmla="*/ 156 h 205"/>
                  <a:gd name="T12" fmla="*/ 153 w 215"/>
                  <a:gd name="T13" fmla="*/ 132 h 205"/>
                  <a:gd name="T14" fmla="*/ 151 w 215"/>
                  <a:gd name="T15" fmla="*/ 116 h 205"/>
                  <a:gd name="T16" fmla="*/ 174 w 215"/>
                  <a:gd name="T17" fmla="*/ 116 h 205"/>
                  <a:gd name="T18" fmla="*/ 183 w 215"/>
                  <a:gd name="T19" fmla="*/ 87 h 205"/>
                  <a:gd name="T20" fmla="*/ 189 w 215"/>
                  <a:gd name="T21" fmla="*/ 71 h 205"/>
                  <a:gd name="T22" fmla="*/ 198 w 215"/>
                  <a:gd name="T23" fmla="*/ 57 h 205"/>
                  <a:gd name="T24" fmla="*/ 203 w 215"/>
                  <a:gd name="T25" fmla="*/ 44 h 205"/>
                  <a:gd name="T26" fmla="*/ 203 w 215"/>
                  <a:gd name="T27" fmla="*/ 16 h 205"/>
                  <a:gd name="T28" fmla="*/ 215 w 215"/>
                  <a:gd name="T29" fmla="*/ 14 h 205"/>
                  <a:gd name="T30" fmla="*/ 214 w 215"/>
                  <a:gd name="T31" fmla="*/ 0 h 205"/>
                  <a:gd name="T32" fmla="*/ 153 w 215"/>
                  <a:gd name="T33" fmla="*/ 0 h 205"/>
                  <a:gd name="T34" fmla="*/ 82 w 215"/>
                  <a:gd name="T35" fmla="*/ 0 h 205"/>
                  <a:gd name="T36" fmla="*/ 27 w 215"/>
                  <a:gd name="T37" fmla="*/ 0 h 205"/>
                  <a:gd name="T38" fmla="*/ 9 w 215"/>
                  <a:gd name="T39" fmla="*/ 2 h 205"/>
                  <a:gd name="T40" fmla="*/ 0 w 215"/>
                  <a:gd name="T41" fmla="*/ 59 h 205"/>
                  <a:gd name="T42" fmla="*/ 0 w 215"/>
                  <a:gd name="T43" fmla="*/ 76 h 205"/>
                  <a:gd name="T44" fmla="*/ 0 w 215"/>
                  <a:gd name="T45" fmla="*/ 103 h 205"/>
                  <a:gd name="T46" fmla="*/ 2 w 215"/>
                  <a:gd name="T47" fmla="*/ 123 h 205"/>
                  <a:gd name="T48" fmla="*/ 46 w 215"/>
                  <a:gd name="T49" fmla="*/ 121 h 205"/>
                  <a:gd name="T50" fmla="*/ 48 w 215"/>
                  <a:gd name="T51" fmla="*/ 167 h 205"/>
                  <a:gd name="T52" fmla="*/ 48 w 215"/>
                  <a:gd name="T53" fmla="*/ 196 h 205"/>
                  <a:gd name="T54" fmla="*/ 73 w 215"/>
                  <a:gd name="T55" fmla="*/ 196 h 205"/>
                  <a:gd name="T56" fmla="*/ 91 w 215"/>
                  <a:gd name="T57" fmla="*/ 205 h 205"/>
                  <a:gd name="T58" fmla="*/ 91 w 215"/>
                  <a:gd name="T59" fmla="*/ 205 h 205"/>
                  <a:gd name="T60" fmla="*/ 91 w 215"/>
                  <a:gd name="T61" fmla="*/ 205 h 2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15" h="205">
                    <a:moveTo>
                      <a:pt x="91" y="205"/>
                    </a:moveTo>
                    <a:lnTo>
                      <a:pt x="94" y="189"/>
                    </a:lnTo>
                    <a:lnTo>
                      <a:pt x="96" y="173"/>
                    </a:lnTo>
                    <a:lnTo>
                      <a:pt x="100" y="160"/>
                    </a:lnTo>
                    <a:lnTo>
                      <a:pt x="119" y="164"/>
                    </a:lnTo>
                    <a:lnTo>
                      <a:pt x="141" y="156"/>
                    </a:lnTo>
                    <a:lnTo>
                      <a:pt x="153" y="132"/>
                    </a:lnTo>
                    <a:lnTo>
                      <a:pt x="151" y="116"/>
                    </a:lnTo>
                    <a:lnTo>
                      <a:pt x="174" y="116"/>
                    </a:lnTo>
                    <a:lnTo>
                      <a:pt x="183" y="87"/>
                    </a:lnTo>
                    <a:lnTo>
                      <a:pt x="189" y="71"/>
                    </a:lnTo>
                    <a:lnTo>
                      <a:pt x="198" y="57"/>
                    </a:lnTo>
                    <a:lnTo>
                      <a:pt x="203" y="44"/>
                    </a:lnTo>
                    <a:lnTo>
                      <a:pt x="203" y="16"/>
                    </a:lnTo>
                    <a:lnTo>
                      <a:pt x="215" y="14"/>
                    </a:lnTo>
                    <a:lnTo>
                      <a:pt x="214" y="0"/>
                    </a:lnTo>
                    <a:lnTo>
                      <a:pt x="153" y="0"/>
                    </a:lnTo>
                    <a:lnTo>
                      <a:pt x="82" y="0"/>
                    </a:lnTo>
                    <a:lnTo>
                      <a:pt x="27" y="0"/>
                    </a:lnTo>
                    <a:lnTo>
                      <a:pt x="9" y="2"/>
                    </a:lnTo>
                    <a:lnTo>
                      <a:pt x="0" y="59"/>
                    </a:lnTo>
                    <a:lnTo>
                      <a:pt x="0" y="76"/>
                    </a:lnTo>
                    <a:lnTo>
                      <a:pt x="0" y="103"/>
                    </a:lnTo>
                    <a:lnTo>
                      <a:pt x="2" y="123"/>
                    </a:lnTo>
                    <a:lnTo>
                      <a:pt x="46" y="121"/>
                    </a:lnTo>
                    <a:lnTo>
                      <a:pt x="48" y="167"/>
                    </a:lnTo>
                    <a:lnTo>
                      <a:pt x="48" y="196"/>
                    </a:lnTo>
                    <a:lnTo>
                      <a:pt x="73" y="196"/>
                    </a:lnTo>
                    <a:lnTo>
                      <a:pt x="91" y="205"/>
                    </a:lnTo>
                    <a:lnTo>
                      <a:pt x="91" y="205"/>
                    </a:lnTo>
                    <a:lnTo>
                      <a:pt x="91" y="205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4" name="Freeform 52">
                <a:extLst>
                  <a:ext uri="{FF2B5EF4-FFF2-40B4-BE49-F238E27FC236}">
                    <a16:creationId xmlns:a16="http://schemas.microsoft.com/office/drawing/2014/main" id="{A8948807-F200-1CEA-7F34-9D64C414EEC3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181779" y="4325904"/>
                <a:ext cx="883560" cy="1156963"/>
              </a:xfrm>
              <a:custGeom>
                <a:avLst/>
                <a:gdLst>
                  <a:gd name="T0" fmla="*/ 176 w 265"/>
                  <a:gd name="T1" fmla="*/ 347 h 347"/>
                  <a:gd name="T2" fmla="*/ 181 w 265"/>
                  <a:gd name="T3" fmla="*/ 334 h 347"/>
                  <a:gd name="T4" fmla="*/ 183 w 265"/>
                  <a:gd name="T5" fmla="*/ 320 h 347"/>
                  <a:gd name="T6" fmla="*/ 178 w 265"/>
                  <a:gd name="T7" fmla="*/ 306 h 347"/>
                  <a:gd name="T8" fmla="*/ 167 w 265"/>
                  <a:gd name="T9" fmla="*/ 292 h 347"/>
                  <a:gd name="T10" fmla="*/ 181 w 265"/>
                  <a:gd name="T11" fmla="*/ 286 h 347"/>
                  <a:gd name="T12" fmla="*/ 196 w 265"/>
                  <a:gd name="T13" fmla="*/ 301 h 347"/>
                  <a:gd name="T14" fmla="*/ 210 w 265"/>
                  <a:gd name="T15" fmla="*/ 290 h 347"/>
                  <a:gd name="T16" fmla="*/ 194 w 265"/>
                  <a:gd name="T17" fmla="*/ 281 h 347"/>
                  <a:gd name="T18" fmla="*/ 187 w 265"/>
                  <a:gd name="T19" fmla="*/ 270 h 347"/>
                  <a:gd name="T20" fmla="*/ 174 w 265"/>
                  <a:gd name="T21" fmla="*/ 263 h 347"/>
                  <a:gd name="T22" fmla="*/ 197 w 265"/>
                  <a:gd name="T23" fmla="*/ 260 h 347"/>
                  <a:gd name="T24" fmla="*/ 210 w 265"/>
                  <a:gd name="T25" fmla="*/ 254 h 347"/>
                  <a:gd name="T26" fmla="*/ 226 w 265"/>
                  <a:gd name="T27" fmla="*/ 263 h 347"/>
                  <a:gd name="T28" fmla="*/ 229 w 265"/>
                  <a:gd name="T29" fmla="*/ 251 h 347"/>
                  <a:gd name="T30" fmla="*/ 222 w 265"/>
                  <a:gd name="T31" fmla="*/ 240 h 347"/>
                  <a:gd name="T32" fmla="*/ 233 w 265"/>
                  <a:gd name="T33" fmla="*/ 231 h 347"/>
                  <a:gd name="T34" fmla="*/ 231 w 265"/>
                  <a:gd name="T35" fmla="*/ 215 h 347"/>
                  <a:gd name="T36" fmla="*/ 220 w 265"/>
                  <a:gd name="T37" fmla="*/ 205 h 347"/>
                  <a:gd name="T38" fmla="*/ 219 w 265"/>
                  <a:gd name="T39" fmla="*/ 189 h 347"/>
                  <a:gd name="T40" fmla="*/ 233 w 265"/>
                  <a:gd name="T41" fmla="*/ 183 h 347"/>
                  <a:gd name="T42" fmla="*/ 245 w 265"/>
                  <a:gd name="T43" fmla="*/ 178 h 347"/>
                  <a:gd name="T44" fmla="*/ 233 w 265"/>
                  <a:gd name="T45" fmla="*/ 171 h 347"/>
                  <a:gd name="T46" fmla="*/ 233 w 265"/>
                  <a:gd name="T47" fmla="*/ 156 h 347"/>
                  <a:gd name="T48" fmla="*/ 236 w 265"/>
                  <a:gd name="T49" fmla="*/ 146 h 347"/>
                  <a:gd name="T50" fmla="*/ 238 w 265"/>
                  <a:gd name="T51" fmla="*/ 130 h 347"/>
                  <a:gd name="T52" fmla="*/ 244 w 265"/>
                  <a:gd name="T53" fmla="*/ 117 h 347"/>
                  <a:gd name="T54" fmla="*/ 260 w 265"/>
                  <a:gd name="T55" fmla="*/ 116 h 347"/>
                  <a:gd name="T56" fmla="*/ 258 w 265"/>
                  <a:gd name="T57" fmla="*/ 103 h 347"/>
                  <a:gd name="T58" fmla="*/ 251 w 265"/>
                  <a:gd name="T59" fmla="*/ 89 h 347"/>
                  <a:gd name="T60" fmla="*/ 252 w 265"/>
                  <a:gd name="T61" fmla="*/ 76 h 347"/>
                  <a:gd name="T62" fmla="*/ 244 w 265"/>
                  <a:gd name="T63" fmla="*/ 66 h 347"/>
                  <a:gd name="T64" fmla="*/ 245 w 265"/>
                  <a:gd name="T65" fmla="*/ 51 h 347"/>
                  <a:gd name="T66" fmla="*/ 251 w 265"/>
                  <a:gd name="T67" fmla="*/ 39 h 347"/>
                  <a:gd name="T68" fmla="*/ 258 w 265"/>
                  <a:gd name="T69" fmla="*/ 28 h 347"/>
                  <a:gd name="T70" fmla="*/ 263 w 265"/>
                  <a:gd name="T71" fmla="*/ 16 h 347"/>
                  <a:gd name="T72" fmla="*/ 265 w 265"/>
                  <a:gd name="T73" fmla="*/ 0 h 347"/>
                  <a:gd name="T74" fmla="*/ 199 w 265"/>
                  <a:gd name="T75" fmla="*/ 2 h 347"/>
                  <a:gd name="T76" fmla="*/ 139 w 265"/>
                  <a:gd name="T77" fmla="*/ 0 h 347"/>
                  <a:gd name="T78" fmla="*/ 140 w 265"/>
                  <a:gd name="T79" fmla="*/ 14 h 347"/>
                  <a:gd name="T80" fmla="*/ 126 w 265"/>
                  <a:gd name="T81" fmla="*/ 14 h 347"/>
                  <a:gd name="T82" fmla="*/ 126 w 265"/>
                  <a:gd name="T83" fmla="*/ 44 h 347"/>
                  <a:gd name="T84" fmla="*/ 123 w 265"/>
                  <a:gd name="T85" fmla="*/ 57 h 347"/>
                  <a:gd name="T86" fmla="*/ 117 w 265"/>
                  <a:gd name="T87" fmla="*/ 71 h 347"/>
                  <a:gd name="T88" fmla="*/ 107 w 265"/>
                  <a:gd name="T89" fmla="*/ 80 h 347"/>
                  <a:gd name="T90" fmla="*/ 107 w 265"/>
                  <a:gd name="T91" fmla="*/ 110 h 347"/>
                  <a:gd name="T92" fmla="*/ 76 w 265"/>
                  <a:gd name="T93" fmla="*/ 116 h 347"/>
                  <a:gd name="T94" fmla="*/ 78 w 265"/>
                  <a:gd name="T95" fmla="*/ 128 h 347"/>
                  <a:gd name="T96" fmla="*/ 76 w 265"/>
                  <a:gd name="T97" fmla="*/ 158 h 347"/>
                  <a:gd name="T98" fmla="*/ 44 w 265"/>
                  <a:gd name="T99" fmla="*/ 156 h 347"/>
                  <a:gd name="T100" fmla="*/ 32 w 265"/>
                  <a:gd name="T101" fmla="*/ 162 h 347"/>
                  <a:gd name="T102" fmla="*/ 21 w 265"/>
                  <a:gd name="T103" fmla="*/ 173 h 347"/>
                  <a:gd name="T104" fmla="*/ 18 w 265"/>
                  <a:gd name="T105" fmla="*/ 189 h 347"/>
                  <a:gd name="T106" fmla="*/ 16 w 265"/>
                  <a:gd name="T107" fmla="*/ 205 h 347"/>
                  <a:gd name="T108" fmla="*/ 9 w 265"/>
                  <a:gd name="T109" fmla="*/ 221 h 347"/>
                  <a:gd name="T110" fmla="*/ 0 w 265"/>
                  <a:gd name="T111" fmla="*/ 238 h 347"/>
                  <a:gd name="T112" fmla="*/ 57 w 265"/>
                  <a:gd name="T113" fmla="*/ 249 h 347"/>
                  <a:gd name="T114" fmla="*/ 85 w 265"/>
                  <a:gd name="T115" fmla="*/ 249 h 347"/>
                  <a:gd name="T116" fmla="*/ 85 w 265"/>
                  <a:gd name="T117" fmla="*/ 333 h 347"/>
                  <a:gd name="T118" fmla="*/ 124 w 265"/>
                  <a:gd name="T119" fmla="*/ 345 h 347"/>
                  <a:gd name="T120" fmla="*/ 176 w 265"/>
                  <a:gd name="T121" fmla="*/ 347 h 347"/>
                  <a:gd name="T122" fmla="*/ 176 w 265"/>
                  <a:gd name="T123" fmla="*/ 347 h 347"/>
                  <a:gd name="T124" fmla="*/ 176 w 265"/>
                  <a:gd name="T125" fmla="*/ 347 h 3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5" h="347">
                    <a:moveTo>
                      <a:pt x="176" y="347"/>
                    </a:moveTo>
                    <a:lnTo>
                      <a:pt x="181" y="334"/>
                    </a:lnTo>
                    <a:lnTo>
                      <a:pt x="183" y="320"/>
                    </a:lnTo>
                    <a:lnTo>
                      <a:pt x="178" y="306"/>
                    </a:lnTo>
                    <a:lnTo>
                      <a:pt x="167" y="292"/>
                    </a:lnTo>
                    <a:lnTo>
                      <a:pt x="181" y="286"/>
                    </a:lnTo>
                    <a:lnTo>
                      <a:pt x="196" y="301"/>
                    </a:lnTo>
                    <a:lnTo>
                      <a:pt x="210" y="290"/>
                    </a:lnTo>
                    <a:lnTo>
                      <a:pt x="194" y="281"/>
                    </a:lnTo>
                    <a:lnTo>
                      <a:pt x="187" y="270"/>
                    </a:lnTo>
                    <a:lnTo>
                      <a:pt x="174" y="263"/>
                    </a:lnTo>
                    <a:lnTo>
                      <a:pt x="197" y="260"/>
                    </a:lnTo>
                    <a:lnTo>
                      <a:pt x="210" y="254"/>
                    </a:lnTo>
                    <a:lnTo>
                      <a:pt x="226" y="263"/>
                    </a:lnTo>
                    <a:lnTo>
                      <a:pt x="229" y="251"/>
                    </a:lnTo>
                    <a:lnTo>
                      <a:pt x="222" y="240"/>
                    </a:lnTo>
                    <a:lnTo>
                      <a:pt x="233" y="231"/>
                    </a:lnTo>
                    <a:lnTo>
                      <a:pt x="231" y="215"/>
                    </a:lnTo>
                    <a:lnTo>
                      <a:pt x="220" y="205"/>
                    </a:lnTo>
                    <a:lnTo>
                      <a:pt x="219" y="189"/>
                    </a:lnTo>
                    <a:lnTo>
                      <a:pt x="233" y="183"/>
                    </a:lnTo>
                    <a:lnTo>
                      <a:pt x="245" y="178"/>
                    </a:lnTo>
                    <a:lnTo>
                      <a:pt x="233" y="171"/>
                    </a:lnTo>
                    <a:lnTo>
                      <a:pt x="233" y="156"/>
                    </a:lnTo>
                    <a:lnTo>
                      <a:pt x="236" y="146"/>
                    </a:lnTo>
                    <a:lnTo>
                      <a:pt x="238" y="130"/>
                    </a:lnTo>
                    <a:lnTo>
                      <a:pt x="244" y="117"/>
                    </a:lnTo>
                    <a:lnTo>
                      <a:pt x="260" y="116"/>
                    </a:lnTo>
                    <a:lnTo>
                      <a:pt x="258" y="103"/>
                    </a:lnTo>
                    <a:lnTo>
                      <a:pt x="251" y="89"/>
                    </a:lnTo>
                    <a:lnTo>
                      <a:pt x="252" y="76"/>
                    </a:lnTo>
                    <a:lnTo>
                      <a:pt x="244" y="66"/>
                    </a:lnTo>
                    <a:lnTo>
                      <a:pt x="245" y="51"/>
                    </a:lnTo>
                    <a:lnTo>
                      <a:pt x="251" y="39"/>
                    </a:lnTo>
                    <a:lnTo>
                      <a:pt x="258" y="28"/>
                    </a:lnTo>
                    <a:lnTo>
                      <a:pt x="263" y="16"/>
                    </a:lnTo>
                    <a:lnTo>
                      <a:pt x="265" y="0"/>
                    </a:lnTo>
                    <a:lnTo>
                      <a:pt x="199" y="2"/>
                    </a:lnTo>
                    <a:lnTo>
                      <a:pt x="139" y="0"/>
                    </a:lnTo>
                    <a:lnTo>
                      <a:pt x="140" y="14"/>
                    </a:lnTo>
                    <a:lnTo>
                      <a:pt x="126" y="14"/>
                    </a:lnTo>
                    <a:lnTo>
                      <a:pt x="126" y="44"/>
                    </a:lnTo>
                    <a:lnTo>
                      <a:pt x="123" y="57"/>
                    </a:lnTo>
                    <a:lnTo>
                      <a:pt x="117" y="71"/>
                    </a:lnTo>
                    <a:lnTo>
                      <a:pt x="107" y="80"/>
                    </a:lnTo>
                    <a:lnTo>
                      <a:pt x="107" y="110"/>
                    </a:lnTo>
                    <a:lnTo>
                      <a:pt x="76" y="116"/>
                    </a:lnTo>
                    <a:lnTo>
                      <a:pt x="78" y="128"/>
                    </a:lnTo>
                    <a:lnTo>
                      <a:pt x="76" y="158"/>
                    </a:lnTo>
                    <a:lnTo>
                      <a:pt x="44" y="156"/>
                    </a:lnTo>
                    <a:lnTo>
                      <a:pt x="32" y="162"/>
                    </a:lnTo>
                    <a:lnTo>
                      <a:pt x="21" y="173"/>
                    </a:lnTo>
                    <a:lnTo>
                      <a:pt x="18" y="189"/>
                    </a:lnTo>
                    <a:lnTo>
                      <a:pt x="16" y="205"/>
                    </a:lnTo>
                    <a:lnTo>
                      <a:pt x="9" y="221"/>
                    </a:lnTo>
                    <a:lnTo>
                      <a:pt x="0" y="238"/>
                    </a:lnTo>
                    <a:lnTo>
                      <a:pt x="57" y="249"/>
                    </a:lnTo>
                    <a:lnTo>
                      <a:pt x="85" y="249"/>
                    </a:lnTo>
                    <a:lnTo>
                      <a:pt x="85" y="333"/>
                    </a:lnTo>
                    <a:lnTo>
                      <a:pt x="124" y="345"/>
                    </a:lnTo>
                    <a:lnTo>
                      <a:pt x="176" y="347"/>
                    </a:lnTo>
                    <a:lnTo>
                      <a:pt x="176" y="347"/>
                    </a:lnTo>
                    <a:lnTo>
                      <a:pt x="176" y="347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025" name="Freeform 53">
                <a:extLst>
                  <a:ext uri="{FF2B5EF4-FFF2-40B4-BE49-F238E27FC236}">
                    <a16:creationId xmlns:a16="http://schemas.microsoft.com/office/drawing/2014/main" id="{B278D3D0-644A-D8BB-5B1E-ADB0A2B969E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5775264" y="4319236"/>
                <a:ext cx="853552" cy="1263656"/>
              </a:xfrm>
              <a:custGeom>
                <a:avLst/>
                <a:gdLst>
                  <a:gd name="T0" fmla="*/ 206 w 256"/>
                  <a:gd name="T1" fmla="*/ 363 h 379"/>
                  <a:gd name="T2" fmla="*/ 204 w 256"/>
                  <a:gd name="T3" fmla="*/ 324 h 379"/>
                  <a:gd name="T4" fmla="*/ 206 w 256"/>
                  <a:gd name="T5" fmla="*/ 242 h 379"/>
                  <a:gd name="T6" fmla="*/ 219 w 256"/>
                  <a:gd name="T7" fmla="*/ 219 h 379"/>
                  <a:gd name="T8" fmla="*/ 228 w 256"/>
                  <a:gd name="T9" fmla="*/ 194 h 379"/>
                  <a:gd name="T10" fmla="*/ 247 w 256"/>
                  <a:gd name="T11" fmla="*/ 173 h 379"/>
                  <a:gd name="T12" fmla="*/ 256 w 256"/>
                  <a:gd name="T13" fmla="*/ 151 h 379"/>
                  <a:gd name="T14" fmla="*/ 236 w 256"/>
                  <a:gd name="T15" fmla="*/ 126 h 379"/>
                  <a:gd name="T16" fmla="*/ 231 w 256"/>
                  <a:gd name="T17" fmla="*/ 32 h 379"/>
                  <a:gd name="T18" fmla="*/ 219 w 256"/>
                  <a:gd name="T19" fmla="*/ 2 h 379"/>
                  <a:gd name="T20" fmla="*/ 146 w 256"/>
                  <a:gd name="T21" fmla="*/ 2 h 379"/>
                  <a:gd name="T22" fmla="*/ 90 w 256"/>
                  <a:gd name="T23" fmla="*/ 2 h 379"/>
                  <a:gd name="T24" fmla="*/ 80 w 256"/>
                  <a:gd name="T25" fmla="*/ 30 h 379"/>
                  <a:gd name="T26" fmla="*/ 67 w 256"/>
                  <a:gd name="T27" fmla="*/ 53 h 379"/>
                  <a:gd name="T28" fmla="*/ 71 w 256"/>
                  <a:gd name="T29" fmla="*/ 77 h 379"/>
                  <a:gd name="T30" fmla="*/ 80 w 256"/>
                  <a:gd name="T31" fmla="*/ 103 h 379"/>
                  <a:gd name="T32" fmla="*/ 66 w 256"/>
                  <a:gd name="T33" fmla="*/ 119 h 379"/>
                  <a:gd name="T34" fmla="*/ 57 w 256"/>
                  <a:gd name="T35" fmla="*/ 142 h 379"/>
                  <a:gd name="T36" fmla="*/ 53 w 256"/>
                  <a:gd name="T37" fmla="*/ 173 h 379"/>
                  <a:gd name="T38" fmla="*/ 58 w 256"/>
                  <a:gd name="T39" fmla="*/ 182 h 379"/>
                  <a:gd name="T40" fmla="*/ 42 w 256"/>
                  <a:gd name="T41" fmla="*/ 207 h 379"/>
                  <a:gd name="T42" fmla="*/ 55 w 256"/>
                  <a:gd name="T43" fmla="*/ 230 h 379"/>
                  <a:gd name="T44" fmla="*/ 53 w 256"/>
                  <a:gd name="T45" fmla="*/ 246 h 379"/>
                  <a:gd name="T46" fmla="*/ 34 w 256"/>
                  <a:gd name="T47" fmla="*/ 256 h 379"/>
                  <a:gd name="T48" fmla="*/ 3 w 256"/>
                  <a:gd name="T49" fmla="*/ 256 h 379"/>
                  <a:gd name="T50" fmla="*/ 10 w 256"/>
                  <a:gd name="T51" fmla="*/ 274 h 379"/>
                  <a:gd name="T52" fmla="*/ 23 w 256"/>
                  <a:gd name="T53" fmla="*/ 304 h 379"/>
                  <a:gd name="T54" fmla="*/ 0 w 256"/>
                  <a:gd name="T55" fmla="*/ 292 h 379"/>
                  <a:gd name="T56" fmla="*/ 1 w 256"/>
                  <a:gd name="T57" fmla="*/ 320 h 379"/>
                  <a:gd name="T58" fmla="*/ 16 w 256"/>
                  <a:gd name="T59" fmla="*/ 349 h 379"/>
                  <a:gd name="T60" fmla="*/ 85 w 256"/>
                  <a:gd name="T61" fmla="*/ 358 h 379"/>
                  <a:gd name="T62" fmla="*/ 121 w 256"/>
                  <a:gd name="T63" fmla="*/ 349 h 379"/>
                  <a:gd name="T64" fmla="*/ 139 w 256"/>
                  <a:gd name="T65" fmla="*/ 342 h 379"/>
                  <a:gd name="T66" fmla="*/ 162 w 256"/>
                  <a:gd name="T67" fmla="*/ 360 h 379"/>
                  <a:gd name="T68" fmla="*/ 149 w 256"/>
                  <a:gd name="T69" fmla="*/ 365 h 379"/>
                  <a:gd name="T70" fmla="*/ 187 w 256"/>
                  <a:gd name="T71" fmla="*/ 376 h 379"/>
                  <a:gd name="T72" fmla="*/ 204 w 256"/>
                  <a:gd name="T73" fmla="*/ 379 h 3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56" h="379">
                    <a:moveTo>
                      <a:pt x="204" y="379"/>
                    </a:moveTo>
                    <a:lnTo>
                      <a:pt x="206" y="363"/>
                    </a:lnTo>
                    <a:lnTo>
                      <a:pt x="206" y="336"/>
                    </a:lnTo>
                    <a:lnTo>
                      <a:pt x="204" y="324"/>
                    </a:lnTo>
                    <a:lnTo>
                      <a:pt x="204" y="255"/>
                    </a:lnTo>
                    <a:lnTo>
                      <a:pt x="206" y="242"/>
                    </a:lnTo>
                    <a:lnTo>
                      <a:pt x="210" y="230"/>
                    </a:lnTo>
                    <a:lnTo>
                      <a:pt x="219" y="219"/>
                    </a:lnTo>
                    <a:lnTo>
                      <a:pt x="220" y="205"/>
                    </a:lnTo>
                    <a:lnTo>
                      <a:pt x="228" y="194"/>
                    </a:lnTo>
                    <a:lnTo>
                      <a:pt x="238" y="185"/>
                    </a:lnTo>
                    <a:lnTo>
                      <a:pt x="247" y="173"/>
                    </a:lnTo>
                    <a:lnTo>
                      <a:pt x="254" y="164"/>
                    </a:lnTo>
                    <a:lnTo>
                      <a:pt x="256" y="151"/>
                    </a:lnTo>
                    <a:lnTo>
                      <a:pt x="244" y="141"/>
                    </a:lnTo>
                    <a:lnTo>
                      <a:pt x="236" y="126"/>
                    </a:lnTo>
                    <a:lnTo>
                      <a:pt x="231" y="91"/>
                    </a:lnTo>
                    <a:lnTo>
                      <a:pt x="231" y="32"/>
                    </a:lnTo>
                    <a:lnTo>
                      <a:pt x="231" y="9"/>
                    </a:lnTo>
                    <a:lnTo>
                      <a:pt x="219" y="2"/>
                    </a:lnTo>
                    <a:lnTo>
                      <a:pt x="162" y="0"/>
                    </a:lnTo>
                    <a:lnTo>
                      <a:pt x="146" y="2"/>
                    </a:lnTo>
                    <a:lnTo>
                      <a:pt x="115" y="2"/>
                    </a:lnTo>
                    <a:lnTo>
                      <a:pt x="90" y="2"/>
                    </a:lnTo>
                    <a:lnTo>
                      <a:pt x="85" y="14"/>
                    </a:lnTo>
                    <a:lnTo>
                      <a:pt x="80" y="30"/>
                    </a:lnTo>
                    <a:lnTo>
                      <a:pt x="73" y="41"/>
                    </a:lnTo>
                    <a:lnTo>
                      <a:pt x="67" y="53"/>
                    </a:lnTo>
                    <a:lnTo>
                      <a:pt x="66" y="66"/>
                    </a:lnTo>
                    <a:lnTo>
                      <a:pt x="71" y="77"/>
                    </a:lnTo>
                    <a:lnTo>
                      <a:pt x="73" y="91"/>
                    </a:lnTo>
                    <a:lnTo>
                      <a:pt x="80" y="103"/>
                    </a:lnTo>
                    <a:lnTo>
                      <a:pt x="82" y="118"/>
                    </a:lnTo>
                    <a:lnTo>
                      <a:pt x="66" y="119"/>
                    </a:lnTo>
                    <a:lnTo>
                      <a:pt x="62" y="130"/>
                    </a:lnTo>
                    <a:lnTo>
                      <a:pt x="57" y="142"/>
                    </a:lnTo>
                    <a:lnTo>
                      <a:pt x="55" y="158"/>
                    </a:lnTo>
                    <a:lnTo>
                      <a:pt x="53" y="173"/>
                    </a:lnTo>
                    <a:lnTo>
                      <a:pt x="66" y="173"/>
                    </a:lnTo>
                    <a:lnTo>
                      <a:pt x="58" y="182"/>
                    </a:lnTo>
                    <a:lnTo>
                      <a:pt x="48" y="191"/>
                    </a:lnTo>
                    <a:lnTo>
                      <a:pt x="42" y="207"/>
                    </a:lnTo>
                    <a:lnTo>
                      <a:pt x="48" y="219"/>
                    </a:lnTo>
                    <a:lnTo>
                      <a:pt x="55" y="230"/>
                    </a:lnTo>
                    <a:lnTo>
                      <a:pt x="42" y="235"/>
                    </a:lnTo>
                    <a:lnTo>
                      <a:pt x="53" y="246"/>
                    </a:lnTo>
                    <a:lnTo>
                      <a:pt x="48" y="262"/>
                    </a:lnTo>
                    <a:lnTo>
                      <a:pt x="34" y="256"/>
                    </a:lnTo>
                    <a:lnTo>
                      <a:pt x="19" y="262"/>
                    </a:lnTo>
                    <a:lnTo>
                      <a:pt x="3" y="256"/>
                    </a:lnTo>
                    <a:lnTo>
                      <a:pt x="0" y="269"/>
                    </a:lnTo>
                    <a:lnTo>
                      <a:pt x="10" y="274"/>
                    </a:lnTo>
                    <a:lnTo>
                      <a:pt x="26" y="288"/>
                    </a:lnTo>
                    <a:lnTo>
                      <a:pt x="23" y="304"/>
                    </a:lnTo>
                    <a:lnTo>
                      <a:pt x="12" y="287"/>
                    </a:lnTo>
                    <a:lnTo>
                      <a:pt x="0" y="292"/>
                    </a:lnTo>
                    <a:lnTo>
                      <a:pt x="0" y="308"/>
                    </a:lnTo>
                    <a:lnTo>
                      <a:pt x="1" y="320"/>
                    </a:lnTo>
                    <a:lnTo>
                      <a:pt x="14" y="333"/>
                    </a:lnTo>
                    <a:lnTo>
                      <a:pt x="16" y="349"/>
                    </a:lnTo>
                    <a:lnTo>
                      <a:pt x="48" y="349"/>
                    </a:lnTo>
                    <a:lnTo>
                      <a:pt x="85" y="358"/>
                    </a:lnTo>
                    <a:lnTo>
                      <a:pt x="108" y="356"/>
                    </a:lnTo>
                    <a:lnTo>
                      <a:pt x="121" y="349"/>
                    </a:lnTo>
                    <a:lnTo>
                      <a:pt x="133" y="356"/>
                    </a:lnTo>
                    <a:lnTo>
                      <a:pt x="139" y="342"/>
                    </a:lnTo>
                    <a:lnTo>
                      <a:pt x="151" y="342"/>
                    </a:lnTo>
                    <a:lnTo>
                      <a:pt x="162" y="360"/>
                    </a:lnTo>
                    <a:lnTo>
                      <a:pt x="147" y="353"/>
                    </a:lnTo>
                    <a:lnTo>
                      <a:pt x="149" y="365"/>
                    </a:lnTo>
                    <a:lnTo>
                      <a:pt x="167" y="367"/>
                    </a:lnTo>
                    <a:lnTo>
                      <a:pt x="187" y="376"/>
                    </a:lnTo>
                    <a:lnTo>
                      <a:pt x="204" y="379"/>
                    </a:lnTo>
                    <a:lnTo>
                      <a:pt x="204" y="379"/>
                    </a:lnTo>
                    <a:lnTo>
                      <a:pt x="204" y="379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/>
                <a:endParaRPr lang="en-US"/>
              </a:p>
            </p:txBody>
          </p:sp>
          <p:sp>
            <p:nvSpPr>
              <p:cNvPr id="1225" name="Freeform: Shape 1224">
                <a:extLst>
                  <a:ext uri="{FF2B5EF4-FFF2-40B4-BE49-F238E27FC236}">
                    <a16:creationId xmlns:a16="http://schemas.microsoft.com/office/drawing/2014/main" id="{B8BEC003-4624-D7EF-21FF-57164D23D6A6}"/>
                  </a:ext>
                </a:extLst>
              </p:cNvPr>
              <p:cNvSpPr/>
              <p:nvPr/>
            </p:nvSpPr>
            <p:spPr>
              <a:xfrm>
                <a:off x="4404820" y="2877280"/>
                <a:ext cx="1311959" cy="1477702"/>
              </a:xfrm>
              <a:custGeom>
                <a:avLst/>
                <a:gdLst>
                  <a:gd name="connsiteX0" fmla="*/ 42481 w 527780"/>
                  <a:gd name="connsiteY0" fmla="*/ 594455 h 594455"/>
                  <a:gd name="connsiteX1" fmla="*/ 103060 w 527780"/>
                  <a:gd name="connsiteY1" fmla="*/ 593312 h 594455"/>
                  <a:gd name="connsiteX2" fmla="*/ 202311 w 527780"/>
                  <a:gd name="connsiteY2" fmla="*/ 592550 h 594455"/>
                  <a:gd name="connsiteX3" fmla="*/ 391763 w 527780"/>
                  <a:gd name="connsiteY3" fmla="*/ 594265 h 594455"/>
                  <a:gd name="connsiteX4" fmla="*/ 478346 w 527780"/>
                  <a:gd name="connsiteY4" fmla="*/ 591979 h 594455"/>
                  <a:gd name="connsiteX5" fmla="*/ 497396 w 527780"/>
                  <a:gd name="connsiteY5" fmla="*/ 577025 h 594455"/>
                  <a:gd name="connsiteX6" fmla="*/ 508540 w 527780"/>
                  <a:gd name="connsiteY6" fmla="*/ 556736 h 594455"/>
                  <a:gd name="connsiteX7" fmla="*/ 476631 w 527780"/>
                  <a:gd name="connsiteY7" fmla="*/ 535496 h 594455"/>
                  <a:gd name="connsiteX8" fmla="*/ 476060 w 527780"/>
                  <a:gd name="connsiteY8" fmla="*/ 505111 h 594455"/>
                  <a:gd name="connsiteX9" fmla="*/ 474440 w 527780"/>
                  <a:gd name="connsiteY9" fmla="*/ 483203 h 594455"/>
                  <a:gd name="connsiteX10" fmla="*/ 458533 w 527780"/>
                  <a:gd name="connsiteY10" fmla="*/ 472630 h 594455"/>
                  <a:gd name="connsiteX11" fmla="*/ 461201 w 527780"/>
                  <a:gd name="connsiteY11" fmla="*/ 451295 h 594455"/>
                  <a:gd name="connsiteX12" fmla="*/ 443579 w 527780"/>
                  <a:gd name="connsiteY12" fmla="*/ 418814 h 594455"/>
                  <a:gd name="connsiteX13" fmla="*/ 447294 w 527780"/>
                  <a:gd name="connsiteY13" fmla="*/ 388906 h 594455"/>
                  <a:gd name="connsiteX14" fmla="*/ 462153 w 527780"/>
                  <a:gd name="connsiteY14" fmla="*/ 373475 h 594455"/>
                  <a:gd name="connsiteX15" fmla="*/ 461105 w 527780"/>
                  <a:gd name="connsiteY15" fmla="*/ 347282 h 594455"/>
                  <a:gd name="connsiteX16" fmla="*/ 467392 w 527780"/>
                  <a:gd name="connsiteY16" fmla="*/ 330803 h 594455"/>
                  <a:gd name="connsiteX17" fmla="*/ 488061 w 527780"/>
                  <a:gd name="connsiteY17" fmla="*/ 302990 h 594455"/>
                  <a:gd name="connsiteX18" fmla="*/ 500824 w 527780"/>
                  <a:gd name="connsiteY18" fmla="*/ 269938 h 594455"/>
                  <a:gd name="connsiteX19" fmla="*/ 507111 w 527780"/>
                  <a:gd name="connsiteY19" fmla="*/ 253365 h 594455"/>
                  <a:gd name="connsiteX20" fmla="*/ 517779 w 527780"/>
                  <a:gd name="connsiteY20" fmla="*/ 237363 h 594455"/>
                  <a:gd name="connsiteX21" fmla="*/ 527780 w 527780"/>
                  <a:gd name="connsiteY21" fmla="*/ 225647 h 594455"/>
                  <a:gd name="connsiteX22" fmla="*/ 513493 w 527780"/>
                  <a:gd name="connsiteY22" fmla="*/ 202216 h 594455"/>
                  <a:gd name="connsiteX23" fmla="*/ 503872 w 527780"/>
                  <a:gd name="connsiteY23" fmla="*/ 175070 h 594455"/>
                  <a:gd name="connsiteX24" fmla="*/ 502253 w 527780"/>
                  <a:gd name="connsiteY24" fmla="*/ 153162 h 594455"/>
                  <a:gd name="connsiteX25" fmla="*/ 496443 w 527780"/>
                  <a:gd name="connsiteY25" fmla="*/ 130778 h 594455"/>
                  <a:gd name="connsiteX26" fmla="*/ 480441 w 527780"/>
                  <a:gd name="connsiteY26" fmla="*/ 120205 h 594455"/>
                  <a:gd name="connsiteX27" fmla="*/ 474059 w 527780"/>
                  <a:gd name="connsiteY27" fmla="*/ 102108 h 594455"/>
                  <a:gd name="connsiteX28" fmla="*/ 455485 w 527780"/>
                  <a:gd name="connsiteY28" fmla="*/ 112776 h 594455"/>
                  <a:gd name="connsiteX29" fmla="*/ 443865 w 527780"/>
                  <a:gd name="connsiteY29" fmla="*/ 102679 h 594455"/>
                  <a:gd name="connsiteX30" fmla="*/ 447008 w 527780"/>
                  <a:gd name="connsiteY30" fmla="*/ 77057 h 594455"/>
                  <a:gd name="connsiteX31" fmla="*/ 405574 w 527780"/>
                  <a:gd name="connsiteY31" fmla="*/ 28670 h 594455"/>
                  <a:gd name="connsiteX32" fmla="*/ 383762 w 527780"/>
                  <a:gd name="connsiteY32" fmla="*/ 30289 h 594455"/>
                  <a:gd name="connsiteX33" fmla="*/ 365760 w 527780"/>
                  <a:gd name="connsiteY33" fmla="*/ 36767 h 594455"/>
                  <a:gd name="connsiteX34" fmla="*/ 364617 w 527780"/>
                  <a:gd name="connsiteY34" fmla="*/ 10668 h 594455"/>
                  <a:gd name="connsiteX35" fmla="*/ 348710 w 527780"/>
                  <a:gd name="connsiteY35" fmla="*/ 0 h 594455"/>
                  <a:gd name="connsiteX36" fmla="*/ 324803 w 527780"/>
                  <a:gd name="connsiteY36" fmla="*/ 18669 h 594455"/>
                  <a:gd name="connsiteX37" fmla="*/ 305181 w 527780"/>
                  <a:gd name="connsiteY37" fmla="*/ 3334 h 594455"/>
                  <a:gd name="connsiteX38" fmla="*/ 275558 w 527780"/>
                  <a:gd name="connsiteY38" fmla="*/ 68961 h 594455"/>
                  <a:gd name="connsiteX39" fmla="*/ 246412 w 527780"/>
                  <a:gd name="connsiteY39" fmla="*/ 130302 h 594455"/>
                  <a:gd name="connsiteX40" fmla="*/ 229933 w 527780"/>
                  <a:gd name="connsiteY40" fmla="*/ 158591 h 594455"/>
                  <a:gd name="connsiteX41" fmla="*/ 127730 w 527780"/>
                  <a:gd name="connsiteY41" fmla="*/ 323469 h 594455"/>
                  <a:gd name="connsiteX42" fmla="*/ 90583 w 527780"/>
                  <a:gd name="connsiteY42" fmla="*/ 379571 h 594455"/>
                  <a:gd name="connsiteX43" fmla="*/ 84201 w 527780"/>
                  <a:gd name="connsiteY43" fmla="*/ 396050 h 594455"/>
                  <a:gd name="connsiteX44" fmla="*/ 76295 w 527780"/>
                  <a:gd name="connsiteY44" fmla="*/ 425387 h 594455"/>
                  <a:gd name="connsiteX45" fmla="*/ 74200 w 527780"/>
                  <a:gd name="connsiteY45" fmla="*/ 442436 h 594455"/>
                  <a:gd name="connsiteX46" fmla="*/ 94869 w 527780"/>
                  <a:gd name="connsiteY46" fmla="*/ 449389 h 594455"/>
                  <a:gd name="connsiteX47" fmla="*/ 106108 w 527780"/>
                  <a:gd name="connsiteY47" fmla="*/ 463772 h 594455"/>
                  <a:gd name="connsiteX48" fmla="*/ 103442 w 527780"/>
                  <a:gd name="connsiteY48" fmla="*/ 485108 h 594455"/>
                  <a:gd name="connsiteX49" fmla="*/ 92868 w 527780"/>
                  <a:gd name="connsiteY49" fmla="*/ 501110 h 594455"/>
                  <a:gd name="connsiteX50" fmla="*/ 76962 w 527780"/>
                  <a:gd name="connsiteY50" fmla="*/ 525113 h 594455"/>
                  <a:gd name="connsiteX51" fmla="*/ 53626 w 527780"/>
                  <a:gd name="connsiteY51" fmla="*/ 539496 h 594455"/>
                  <a:gd name="connsiteX52" fmla="*/ 47244 w 527780"/>
                  <a:gd name="connsiteY52" fmla="*/ 556070 h 594455"/>
                  <a:gd name="connsiteX53" fmla="*/ 32385 w 527780"/>
                  <a:gd name="connsiteY53" fmla="*/ 571595 h 594455"/>
                  <a:gd name="connsiteX54" fmla="*/ 14383 w 527780"/>
                  <a:gd name="connsiteY54" fmla="*/ 577977 h 594455"/>
                  <a:gd name="connsiteX55" fmla="*/ 0 w 527780"/>
                  <a:gd name="connsiteY55" fmla="*/ 589217 h 594455"/>
                  <a:gd name="connsiteX56" fmla="*/ 38290 w 527780"/>
                  <a:gd name="connsiteY56" fmla="*/ 593979 h 594455"/>
                  <a:gd name="connsiteX57" fmla="*/ 42481 w 527780"/>
                  <a:gd name="connsiteY57" fmla="*/ 594455 h 594455"/>
                  <a:gd name="connsiteX58" fmla="*/ 42481 w 527780"/>
                  <a:gd name="connsiteY58" fmla="*/ 594455 h 594455"/>
                  <a:gd name="connsiteX59" fmla="*/ 42481 w 527780"/>
                  <a:gd name="connsiteY59" fmla="*/ 594455 h 5944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</a:cxnLst>
                <a:rect l="l" t="t" r="r" b="b"/>
                <a:pathLst>
                  <a:path w="527780" h="594455">
                    <a:moveTo>
                      <a:pt x="42481" y="594455"/>
                    </a:moveTo>
                    <a:lnTo>
                      <a:pt x="103060" y="593312"/>
                    </a:lnTo>
                    <a:lnTo>
                      <a:pt x="202311" y="592550"/>
                    </a:lnTo>
                    <a:lnTo>
                      <a:pt x="391763" y="594265"/>
                    </a:lnTo>
                    <a:lnTo>
                      <a:pt x="478346" y="591979"/>
                    </a:lnTo>
                    <a:lnTo>
                      <a:pt x="497396" y="577025"/>
                    </a:lnTo>
                    <a:lnTo>
                      <a:pt x="508540" y="556736"/>
                    </a:lnTo>
                    <a:lnTo>
                      <a:pt x="476631" y="535496"/>
                    </a:lnTo>
                    <a:lnTo>
                      <a:pt x="476060" y="505111"/>
                    </a:lnTo>
                    <a:lnTo>
                      <a:pt x="474440" y="483203"/>
                    </a:lnTo>
                    <a:lnTo>
                      <a:pt x="458533" y="472630"/>
                    </a:lnTo>
                    <a:lnTo>
                      <a:pt x="461201" y="451295"/>
                    </a:lnTo>
                    <a:lnTo>
                      <a:pt x="443579" y="418814"/>
                    </a:lnTo>
                    <a:lnTo>
                      <a:pt x="447294" y="388906"/>
                    </a:lnTo>
                    <a:lnTo>
                      <a:pt x="462153" y="373475"/>
                    </a:lnTo>
                    <a:lnTo>
                      <a:pt x="461105" y="347282"/>
                    </a:lnTo>
                    <a:lnTo>
                      <a:pt x="467392" y="330803"/>
                    </a:lnTo>
                    <a:lnTo>
                      <a:pt x="488061" y="302990"/>
                    </a:lnTo>
                    <a:lnTo>
                      <a:pt x="500824" y="269938"/>
                    </a:lnTo>
                    <a:lnTo>
                      <a:pt x="507111" y="253365"/>
                    </a:lnTo>
                    <a:lnTo>
                      <a:pt x="517779" y="237363"/>
                    </a:lnTo>
                    <a:lnTo>
                      <a:pt x="527780" y="225647"/>
                    </a:lnTo>
                    <a:lnTo>
                      <a:pt x="513493" y="202216"/>
                    </a:lnTo>
                    <a:lnTo>
                      <a:pt x="503872" y="175070"/>
                    </a:lnTo>
                    <a:lnTo>
                      <a:pt x="502253" y="153162"/>
                    </a:lnTo>
                    <a:lnTo>
                      <a:pt x="496443" y="130778"/>
                    </a:lnTo>
                    <a:lnTo>
                      <a:pt x="480441" y="120205"/>
                    </a:lnTo>
                    <a:lnTo>
                      <a:pt x="474059" y="102108"/>
                    </a:lnTo>
                    <a:lnTo>
                      <a:pt x="455485" y="112776"/>
                    </a:lnTo>
                    <a:lnTo>
                      <a:pt x="443865" y="102679"/>
                    </a:lnTo>
                    <a:lnTo>
                      <a:pt x="447008" y="77057"/>
                    </a:lnTo>
                    <a:lnTo>
                      <a:pt x="405574" y="28670"/>
                    </a:lnTo>
                    <a:lnTo>
                      <a:pt x="383762" y="30289"/>
                    </a:lnTo>
                    <a:lnTo>
                      <a:pt x="365760" y="36767"/>
                    </a:lnTo>
                    <a:lnTo>
                      <a:pt x="364617" y="10668"/>
                    </a:lnTo>
                    <a:lnTo>
                      <a:pt x="348710" y="0"/>
                    </a:lnTo>
                    <a:lnTo>
                      <a:pt x="324803" y="18669"/>
                    </a:lnTo>
                    <a:lnTo>
                      <a:pt x="305181" y="3334"/>
                    </a:lnTo>
                    <a:lnTo>
                      <a:pt x="275558" y="68961"/>
                    </a:lnTo>
                    <a:lnTo>
                      <a:pt x="246412" y="130302"/>
                    </a:lnTo>
                    <a:lnTo>
                      <a:pt x="229933" y="158591"/>
                    </a:lnTo>
                    <a:lnTo>
                      <a:pt x="127730" y="323469"/>
                    </a:lnTo>
                    <a:lnTo>
                      <a:pt x="90583" y="379571"/>
                    </a:lnTo>
                    <a:lnTo>
                      <a:pt x="84201" y="396050"/>
                    </a:lnTo>
                    <a:lnTo>
                      <a:pt x="76295" y="425387"/>
                    </a:lnTo>
                    <a:lnTo>
                      <a:pt x="74200" y="442436"/>
                    </a:lnTo>
                    <a:lnTo>
                      <a:pt x="94869" y="449389"/>
                    </a:lnTo>
                    <a:lnTo>
                      <a:pt x="106108" y="463772"/>
                    </a:lnTo>
                    <a:lnTo>
                      <a:pt x="103442" y="485108"/>
                    </a:lnTo>
                    <a:lnTo>
                      <a:pt x="92868" y="501110"/>
                    </a:lnTo>
                    <a:lnTo>
                      <a:pt x="76962" y="525113"/>
                    </a:lnTo>
                    <a:lnTo>
                      <a:pt x="53626" y="539496"/>
                    </a:lnTo>
                    <a:lnTo>
                      <a:pt x="47244" y="556070"/>
                    </a:lnTo>
                    <a:lnTo>
                      <a:pt x="32385" y="571595"/>
                    </a:lnTo>
                    <a:lnTo>
                      <a:pt x="14383" y="577977"/>
                    </a:lnTo>
                    <a:lnTo>
                      <a:pt x="0" y="589217"/>
                    </a:lnTo>
                    <a:lnTo>
                      <a:pt x="38290" y="593979"/>
                    </a:lnTo>
                    <a:lnTo>
                      <a:pt x="42481" y="594455"/>
                    </a:lnTo>
                    <a:lnTo>
                      <a:pt x="42481" y="594455"/>
                    </a:lnTo>
                    <a:lnTo>
                      <a:pt x="42481" y="594455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6" name="Freeform: Shape 1225">
                <a:extLst>
                  <a:ext uri="{FF2B5EF4-FFF2-40B4-BE49-F238E27FC236}">
                    <a16:creationId xmlns:a16="http://schemas.microsoft.com/office/drawing/2014/main" id="{6E537AA7-ADC2-7A94-C745-08ED31740F16}"/>
                  </a:ext>
                </a:extLst>
              </p:cNvPr>
              <p:cNvSpPr/>
              <p:nvPr/>
            </p:nvSpPr>
            <p:spPr>
              <a:xfrm>
                <a:off x="5510078" y="3200950"/>
                <a:ext cx="821366" cy="1153795"/>
              </a:xfrm>
              <a:custGeom>
                <a:avLst/>
                <a:gdLst>
                  <a:gd name="connsiteX0" fmla="*/ 215455 w 330422"/>
                  <a:gd name="connsiteY0" fmla="*/ 461391 h 464153"/>
                  <a:gd name="connsiteX1" fmla="*/ 250031 w 330422"/>
                  <a:gd name="connsiteY1" fmla="*/ 461391 h 464153"/>
                  <a:gd name="connsiteX2" fmla="*/ 264319 w 330422"/>
                  <a:gd name="connsiteY2" fmla="*/ 415576 h 464153"/>
                  <a:gd name="connsiteX3" fmla="*/ 277558 w 330422"/>
                  <a:gd name="connsiteY3" fmla="*/ 378238 h 464153"/>
                  <a:gd name="connsiteX4" fmla="*/ 290226 w 330422"/>
                  <a:gd name="connsiteY4" fmla="*/ 345281 h 464153"/>
                  <a:gd name="connsiteX5" fmla="*/ 300799 w 330422"/>
                  <a:gd name="connsiteY5" fmla="*/ 294608 h 464153"/>
                  <a:gd name="connsiteX6" fmla="*/ 318801 w 330422"/>
                  <a:gd name="connsiteY6" fmla="*/ 253651 h 464153"/>
                  <a:gd name="connsiteX7" fmla="*/ 325755 w 330422"/>
                  <a:gd name="connsiteY7" fmla="*/ 232886 h 464153"/>
                  <a:gd name="connsiteX8" fmla="*/ 323564 w 330422"/>
                  <a:gd name="connsiteY8" fmla="*/ 215265 h 464153"/>
                  <a:gd name="connsiteX9" fmla="*/ 329946 w 330422"/>
                  <a:gd name="connsiteY9" fmla="*/ 198787 h 464153"/>
                  <a:gd name="connsiteX10" fmla="*/ 327755 w 330422"/>
                  <a:gd name="connsiteY10" fmla="*/ 181261 h 464153"/>
                  <a:gd name="connsiteX11" fmla="*/ 330422 w 330422"/>
                  <a:gd name="connsiteY11" fmla="*/ 159925 h 464153"/>
                  <a:gd name="connsiteX12" fmla="*/ 313372 w 330422"/>
                  <a:gd name="connsiteY12" fmla="*/ 157829 h 464153"/>
                  <a:gd name="connsiteX13" fmla="*/ 323469 w 330422"/>
                  <a:gd name="connsiteY13" fmla="*/ 146113 h 464153"/>
                  <a:gd name="connsiteX14" fmla="*/ 326136 w 330422"/>
                  <a:gd name="connsiteY14" fmla="*/ 124778 h 464153"/>
                  <a:gd name="connsiteX15" fmla="*/ 300038 w 330422"/>
                  <a:gd name="connsiteY15" fmla="*/ 125921 h 464153"/>
                  <a:gd name="connsiteX16" fmla="*/ 280416 w 330422"/>
                  <a:gd name="connsiteY16" fmla="*/ 110490 h 464153"/>
                  <a:gd name="connsiteX17" fmla="*/ 298418 w 330422"/>
                  <a:gd name="connsiteY17" fmla="*/ 104108 h 464153"/>
                  <a:gd name="connsiteX18" fmla="*/ 301085 w 330422"/>
                  <a:gd name="connsiteY18" fmla="*/ 82772 h 464153"/>
                  <a:gd name="connsiteX19" fmla="*/ 278796 w 330422"/>
                  <a:gd name="connsiteY19" fmla="*/ 88678 h 464153"/>
                  <a:gd name="connsiteX20" fmla="*/ 263366 w 330422"/>
                  <a:gd name="connsiteY20" fmla="*/ 73819 h 464153"/>
                  <a:gd name="connsiteX21" fmla="*/ 251650 w 330422"/>
                  <a:gd name="connsiteY21" fmla="*/ 63722 h 464153"/>
                  <a:gd name="connsiteX22" fmla="*/ 227171 w 330422"/>
                  <a:gd name="connsiteY22" fmla="*/ 52007 h 464153"/>
                  <a:gd name="connsiteX23" fmla="*/ 220789 w 330422"/>
                  <a:gd name="connsiteY23" fmla="*/ 34004 h 464153"/>
                  <a:gd name="connsiteX24" fmla="*/ 195263 w 330422"/>
                  <a:gd name="connsiteY24" fmla="*/ 30766 h 464153"/>
                  <a:gd name="connsiteX25" fmla="*/ 179831 w 330422"/>
                  <a:gd name="connsiteY25" fmla="*/ 15907 h 464153"/>
                  <a:gd name="connsiteX26" fmla="*/ 155924 w 330422"/>
                  <a:gd name="connsiteY26" fmla="*/ 0 h 464153"/>
                  <a:gd name="connsiteX27" fmla="*/ 143732 w 330422"/>
                  <a:gd name="connsiteY27" fmla="*/ 28766 h 464153"/>
                  <a:gd name="connsiteX28" fmla="*/ 127254 w 330422"/>
                  <a:gd name="connsiteY28" fmla="*/ 57055 h 464153"/>
                  <a:gd name="connsiteX29" fmla="*/ 98107 w 330422"/>
                  <a:gd name="connsiteY29" fmla="*/ 83725 h 464153"/>
                  <a:gd name="connsiteX30" fmla="*/ 80581 w 330422"/>
                  <a:gd name="connsiteY30" fmla="*/ 85820 h 464153"/>
                  <a:gd name="connsiteX31" fmla="*/ 73628 w 330422"/>
                  <a:gd name="connsiteY31" fmla="*/ 106585 h 464153"/>
                  <a:gd name="connsiteX32" fmla="*/ 63055 w 330422"/>
                  <a:gd name="connsiteY32" fmla="*/ 122587 h 464153"/>
                  <a:gd name="connsiteX33" fmla="*/ 56673 w 330422"/>
                  <a:gd name="connsiteY33" fmla="*/ 139160 h 464153"/>
                  <a:gd name="connsiteX34" fmla="*/ 49339 w 330422"/>
                  <a:gd name="connsiteY34" fmla="*/ 164116 h 464153"/>
                  <a:gd name="connsiteX35" fmla="*/ 38671 w 330422"/>
                  <a:gd name="connsiteY35" fmla="*/ 180118 h 464153"/>
                  <a:gd name="connsiteX36" fmla="*/ 23813 w 330422"/>
                  <a:gd name="connsiteY36" fmla="*/ 195644 h 464153"/>
                  <a:gd name="connsiteX37" fmla="*/ 17526 w 330422"/>
                  <a:gd name="connsiteY37" fmla="*/ 212122 h 464153"/>
                  <a:gd name="connsiteX38" fmla="*/ 19621 w 330422"/>
                  <a:gd name="connsiteY38" fmla="*/ 229648 h 464153"/>
                  <a:gd name="connsiteX39" fmla="*/ 17526 w 330422"/>
                  <a:gd name="connsiteY39" fmla="*/ 246698 h 464153"/>
                  <a:gd name="connsiteX40" fmla="*/ 3238 w 330422"/>
                  <a:gd name="connsiteY40" fmla="*/ 257937 h 464153"/>
                  <a:gd name="connsiteX41" fmla="*/ 0 w 330422"/>
                  <a:gd name="connsiteY41" fmla="*/ 283464 h 464153"/>
                  <a:gd name="connsiteX42" fmla="*/ 17050 w 330422"/>
                  <a:gd name="connsiteY42" fmla="*/ 320135 h 464153"/>
                  <a:gd name="connsiteX43" fmla="*/ 14478 w 330422"/>
                  <a:gd name="connsiteY43" fmla="*/ 341471 h 464153"/>
                  <a:gd name="connsiteX44" fmla="*/ 30385 w 330422"/>
                  <a:gd name="connsiteY44" fmla="*/ 352139 h 464153"/>
                  <a:gd name="connsiteX45" fmla="*/ 24098 w 330422"/>
                  <a:gd name="connsiteY45" fmla="*/ 368617 h 464153"/>
                  <a:gd name="connsiteX46" fmla="*/ 25717 w 330422"/>
                  <a:gd name="connsiteY46" fmla="*/ 390430 h 464153"/>
                  <a:gd name="connsiteX47" fmla="*/ 36862 w 330422"/>
                  <a:gd name="connsiteY47" fmla="*/ 404813 h 464153"/>
                  <a:gd name="connsiteX48" fmla="*/ 56579 w 330422"/>
                  <a:gd name="connsiteY48" fmla="*/ 420148 h 464153"/>
                  <a:gd name="connsiteX49" fmla="*/ 53435 w 330422"/>
                  <a:gd name="connsiteY49" fmla="*/ 445770 h 464153"/>
                  <a:gd name="connsiteX50" fmla="*/ 124587 w 330422"/>
                  <a:gd name="connsiteY50" fmla="*/ 463201 h 464153"/>
                  <a:gd name="connsiteX51" fmla="*/ 202216 w 330422"/>
                  <a:gd name="connsiteY51" fmla="*/ 464153 h 464153"/>
                  <a:gd name="connsiteX52" fmla="*/ 215455 w 330422"/>
                  <a:gd name="connsiteY52" fmla="*/ 461391 h 464153"/>
                  <a:gd name="connsiteX53" fmla="*/ 215455 w 330422"/>
                  <a:gd name="connsiteY53" fmla="*/ 461391 h 464153"/>
                  <a:gd name="connsiteX54" fmla="*/ 215455 w 330422"/>
                  <a:gd name="connsiteY54" fmla="*/ 461391 h 4641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</a:cxnLst>
                <a:rect l="l" t="t" r="r" b="b"/>
                <a:pathLst>
                  <a:path w="330422" h="464153">
                    <a:moveTo>
                      <a:pt x="215455" y="461391"/>
                    </a:moveTo>
                    <a:lnTo>
                      <a:pt x="250031" y="461391"/>
                    </a:lnTo>
                    <a:lnTo>
                      <a:pt x="264319" y="415576"/>
                    </a:lnTo>
                    <a:lnTo>
                      <a:pt x="277558" y="378238"/>
                    </a:lnTo>
                    <a:lnTo>
                      <a:pt x="290226" y="345281"/>
                    </a:lnTo>
                    <a:lnTo>
                      <a:pt x="300799" y="294608"/>
                    </a:lnTo>
                    <a:lnTo>
                      <a:pt x="318801" y="253651"/>
                    </a:lnTo>
                    <a:lnTo>
                      <a:pt x="325755" y="232886"/>
                    </a:lnTo>
                    <a:lnTo>
                      <a:pt x="323564" y="215265"/>
                    </a:lnTo>
                    <a:lnTo>
                      <a:pt x="329946" y="198787"/>
                    </a:lnTo>
                    <a:lnTo>
                      <a:pt x="327755" y="181261"/>
                    </a:lnTo>
                    <a:lnTo>
                      <a:pt x="330422" y="159925"/>
                    </a:lnTo>
                    <a:lnTo>
                      <a:pt x="313372" y="157829"/>
                    </a:lnTo>
                    <a:lnTo>
                      <a:pt x="323469" y="146113"/>
                    </a:lnTo>
                    <a:lnTo>
                      <a:pt x="326136" y="124778"/>
                    </a:lnTo>
                    <a:lnTo>
                      <a:pt x="300038" y="125921"/>
                    </a:lnTo>
                    <a:lnTo>
                      <a:pt x="280416" y="110490"/>
                    </a:lnTo>
                    <a:lnTo>
                      <a:pt x="298418" y="104108"/>
                    </a:lnTo>
                    <a:lnTo>
                      <a:pt x="301085" y="82772"/>
                    </a:lnTo>
                    <a:lnTo>
                      <a:pt x="278796" y="88678"/>
                    </a:lnTo>
                    <a:lnTo>
                      <a:pt x="263366" y="73819"/>
                    </a:lnTo>
                    <a:lnTo>
                      <a:pt x="251650" y="63722"/>
                    </a:lnTo>
                    <a:lnTo>
                      <a:pt x="227171" y="52007"/>
                    </a:lnTo>
                    <a:lnTo>
                      <a:pt x="220789" y="34004"/>
                    </a:lnTo>
                    <a:lnTo>
                      <a:pt x="195263" y="30766"/>
                    </a:lnTo>
                    <a:lnTo>
                      <a:pt x="179831" y="15907"/>
                    </a:lnTo>
                    <a:lnTo>
                      <a:pt x="155924" y="0"/>
                    </a:lnTo>
                    <a:lnTo>
                      <a:pt x="143732" y="28766"/>
                    </a:lnTo>
                    <a:lnTo>
                      <a:pt x="127254" y="57055"/>
                    </a:lnTo>
                    <a:lnTo>
                      <a:pt x="98107" y="83725"/>
                    </a:lnTo>
                    <a:lnTo>
                      <a:pt x="80581" y="85820"/>
                    </a:lnTo>
                    <a:lnTo>
                      <a:pt x="73628" y="106585"/>
                    </a:lnTo>
                    <a:lnTo>
                      <a:pt x="63055" y="122587"/>
                    </a:lnTo>
                    <a:lnTo>
                      <a:pt x="56673" y="139160"/>
                    </a:lnTo>
                    <a:lnTo>
                      <a:pt x="49339" y="164116"/>
                    </a:lnTo>
                    <a:lnTo>
                      <a:pt x="38671" y="180118"/>
                    </a:lnTo>
                    <a:lnTo>
                      <a:pt x="23813" y="195644"/>
                    </a:lnTo>
                    <a:lnTo>
                      <a:pt x="17526" y="212122"/>
                    </a:lnTo>
                    <a:lnTo>
                      <a:pt x="19621" y="229648"/>
                    </a:lnTo>
                    <a:lnTo>
                      <a:pt x="17526" y="246698"/>
                    </a:lnTo>
                    <a:lnTo>
                      <a:pt x="3238" y="257937"/>
                    </a:lnTo>
                    <a:lnTo>
                      <a:pt x="0" y="283464"/>
                    </a:lnTo>
                    <a:lnTo>
                      <a:pt x="17050" y="320135"/>
                    </a:lnTo>
                    <a:lnTo>
                      <a:pt x="14478" y="341471"/>
                    </a:lnTo>
                    <a:lnTo>
                      <a:pt x="30385" y="352139"/>
                    </a:lnTo>
                    <a:lnTo>
                      <a:pt x="24098" y="368617"/>
                    </a:lnTo>
                    <a:lnTo>
                      <a:pt x="25717" y="390430"/>
                    </a:lnTo>
                    <a:lnTo>
                      <a:pt x="36862" y="404813"/>
                    </a:lnTo>
                    <a:lnTo>
                      <a:pt x="56579" y="420148"/>
                    </a:lnTo>
                    <a:lnTo>
                      <a:pt x="53435" y="445770"/>
                    </a:lnTo>
                    <a:lnTo>
                      <a:pt x="124587" y="463201"/>
                    </a:lnTo>
                    <a:lnTo>
                      <a:pt x="202216" y="464153"/>
                    </a:lnTo>
                    <a:lnTo>
                      <a:pt x="215455" y="461391"/>
                    </a:lnTo>
                    <a:lnTo>
                      <a:pt x="215455" y="461391"/>
                    </a:lnTo>
                    <a:lnTo>
                      <a:pt x="215455" y="461391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7" name="Freeform: Shape 1226">
                <a:extLst>
                  <a:ext uri="{FF2B5EF4-FFF2-40B4-BE49-F238E27FC236}">
                    <a16:creationId xmlns:a16="http://schemas.microsoft.com/office/drawing/2014/main" id="{77932588-5721-D6CD-0185-6B37F2831C23}"/>
                  </a:ext>
                </a:extLst>
              </p:cNvPr>
              <p:cNvSpPr/>
              <p:nvPr/>
            </p:nvSpPr>
            <p:spPr>
              <a:xfrm>
                <a:off x="6139420" y="3426593"/>
                <a:ext cx="1203044" cy="930755"/>
              </a:xfrm>
              <a:custGeom>
                <a:avLst/>
                <a:gdLst>
                  <a:gd name="connsiteX0" fmla="*/ 36672 w 483965"/>
                  <a:gd name="connsiteY0" fmla="*/ 372999 h 374427"/>
                  <a:gd name="connsiteX1" fmla="*/ 58484 w 483965"/>
                  <a:gd name="connsiteY1" fmla="*/ 371284 h 374427"/>
                  <a:gd name="connsiteX2" fmla="*/ 153258 w 483965"/>
                  <a:gd name="connsiteY2" fmla="*/ 374333 h 374427"/>
                  <a:gd name="connsiteX3" fmla="*/ 399669 w 483965"/>
                  <a:gd name="connsiteY3" fmla="*/ 374428 h 374427"/>
                  <a:gd name="connsiteX4" fmla="*/ 456057 w 483965"/>
                  <a:gd name="connsiteY4" fmla="*/ 372713 h 374427"/>
                  <a:gd name="connsiteX5" fmla="*/ 463868 w 483965"/>
                  <a:gd name="connsiteY5" fmla="*/ 273939 h 374427"/>
                  <a:gd name="connsiteX6" fmla="*/ 477584 w 483965"/>
                  <a:gd name="connsiteY6" fmla="*/ 162973 h 374427"/>
                  <a:gd name="connsiteX7" fmla="*/ 483965 w 483965"/>
                  <a:gd name="connsiteY7" fmla="*/ 111728 h 374427"/>
                  <a:gd name="connsiteX8" fmla="*/ 448246 w 483965"/>
                  <a:gd name="connsiteY8" fmla="*/ 85630 h 374427"/>
                  <a:gd name="connsiteX9" fmla="*/ 433864 w 483965"/>
                  <a:gd name="connsiteY9" fmla="*/ 96869 h 374427"/>
                  <a:gd name="connsiteX10" fmla="*/ 415195 w 483965"/>
                  <a:gd name="connsiteY10" fmla="*/ 72866 h 374427"/>
                  <a:gd name="connsiteX11" fmla="*/ 399765 w 483965"/>
                  <a:gd name="connsiteY11" fmla="*/ 58007 h 374427"/>
                  <a:gd name="connsiteX12" fmla="*/ 281559 w 483965"/>
                  <a:gd name="connsiteY12" fmla="*/ 0 h 374427"/>
                  <a:gd name="connsiteX13" fmla="*/ 261366 w 483965"/>
                  <a:gd name="connsiteY13" fmla="*/ 23527 h 374427"/>
                  <a:gd name="connsiteX14" fmla="*/ 110204 w 483965"/>
                  <a:gd name="connsiteY14" fmla="*/ 22288 h 374427"/>
                  <a:gd name="connsiteX15" fmla="*/ 99060 w 483965"/>
                  <a:gd name="connsiteY15" fmla="*/ 42577 h 374427"/>
                  <a:gd name="connsiteX16" fmla="*/ 80963 w 483965"/>
                  <a:gd name="connsiteY16" fmla="*/ 48958 h 374427"/>
                  <a:gd name="connsiteX17" fmla="*/ 66675 w 483965"/>
                  <a:gd name="connsiteY17" fmla="*/ 60198 h 374427"/>
                  <a:gd name="connsiteX18" fmla="*/ 72486 w 483965"/>
                  <a:gd name="connsiteY18" fmla="*/ 82582 h 374427"/>
                  <a:gd name="connsiteX19" fmla="*/ 77914 w 483965"/>
                  <a:gd name="connsiteY19" fmla="*/ 109252 h 374427"/>
                  <a:gd name="connsiteX20" fmla="*/ 71533 w 483965"/>
                  <a:gd name="connsiteY20" fmla="*/ 125825 h 374427"/>
                  <a:gd name="connsiteX21" fmla="*/ 73629 w 483965"/>
                  <a:gd name="connsiteY21" fmla="*/ 143446 h 374427"/>
                  <a:gd name="connsiteX22" fmla="*/ 66770 w 483965"/>
                  <a:gd name="connsiteY22" fmla="*/ 164306 h 374427"/>
                  <a:gd name="connsiteX23" fmla="*/ 48768 w 483965"/>
                  <a:gd name="connsiteY23" fmla="*/ 205359 h 374427"/>
                  <a:gd name="connsiteX24" fmla="*/ 25908 w 483965"/>
                  <a:gd name="connsiteY24" fmla="*/ 250222 h 374427"/>
                  <a:gd name="connsiteX25" fmla="*/ 25432 w 483965"/>
                  <a:gd name="connsiteY25" fmla="*/ 289179 h 374427"/>
                  <a:gd name="connsiteX26" fmla="*/ 12192 w 483965"/>
                  <a:gd name="connsiteY26" fmla="*/ 326612 h 374427"/>
                  <a:gd name="connsiteX27" fmla="*/ 0 w 483965"/>
                  <a:gd name="connsiteY27" fmla="*/ 355473 h 374427"/>
                  <a:gd name="connsiteX28" fmla="*/ 36672 w 483965"/>
                  <a:gd name="connsiteY28" fmla="*/ 372999 h 374427"/>
                  <a:gd name="connsiteX29" fmla="*/ 36672 w 483965"/>
                  <a:gd name="connsiteY29" fmla="*/ 372999 h 374427"/>
                  <a:gd name="connsiteX30" fmla="*/ 36672 w 483965"/>
                  <a:gd name="connsiteY30" fmla="*/ 372999 h 374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483965" h="374427">
                    <a:moveTo>
                      <a:pt x="36672" y="372999"/>
                    </a:moveTo>
                    <a:lnTo>
                      <a:pt x="58484" y="371284"/>
                    </a:lnTo>
                    <a:lnTo>
                      <a:pt x="153258" y="374333"/>
                    </a:lnTo>
                    <a:lnTo>
                      <a:pt x="399669" y="374428"/>
                    </a:lnTo>
                    <a:lnTo>
                      <a:pt x="456057" y="372713"/>
                    </a:lnTo>
                    <a:lnTo>
                      <a:pt x="463868" y="273939"/>
                    </a:lnTo>
                    <a:lnTo>
                      <a:pt x="477584" y="162973"/>
                    </a:lnTo>
                    <a:lnTo>
                      <a:pt x="483965" y="111728"/>
                    </a:lnTo>
                    <a:lnTo>
                      <a:pt x="448246" y="85630"/>
                    </a:lnTo>
                    <a:lnTo>
                      <a:pt x="433864" y="96869"/>
                    </a:lnTo>
                    <a:lnTo>
                      <a:pt x="415195" y="72866"/>
                    </a:lnTo>
                    <a:lnTo>
                      <a:pt x="399765" y="58007"/>
                    </a:lnTo>
                    <a:lnTo>
                      <a:pt x="281559" y="0"/>
                    </a:lnTo>
                    <a:lnTo>
                      <a:pt x="261366" y="23527"/>
                    </a:lnTo>
                    <a:lnTo>
                      <a:pt x="110204" y="22288"/>
                    </a:lnTo>
                    <a:lnTo>
                      <a:pt x="99060" y="42577"/>
                    </a:lnTo>
                    <a:lnTo>
                      <a:pt x="80963" y="48958"/>
                    </a:lnTo>
                    <a:lnTo>
                      <a:pt x="66675" y="60198"/>
                    </a:lnTo>
                    <a:lnTo>
                      <a:pt x="72486" y="82582"/>
                    </a:lnTo>
                    <a:lnTo>
                      <a:pt x="77914" y="109252"/>
                    </a:lnTo>
                    <a:lnTo>
                      <a:pt x="71533" y="125825"/>
                    </a:lnTo>
                    <a:lnTo>
                      <a:pt x="73629" y="143446"/>
                    </a:lnTo>
                    <a:lnTo>
                      <a:pt x="66770" y="164306"/>
                    </a:lnTo>
                    <a:lnTo>
                      <a:pt x="48768" y="205359"/>
                    </a:lnTo>
                    <a:lnTo>
                      <a:pt x="25908" y="250222"/>
                    </a:lnTo>
                    <a:lnTo>
                      <a:pt x="25432" y="289179"/>
                    </a:lnTo>
                    <a:lnTo>
                      <a:pt x="12192" y="326612"/>
                    </a:lnTo>
                    <a:lnTo>
                      <a:pt x="0" y="355473"/>
                    </a:lnTo>
                    <a:lnTo>
                      <a:pt x="36672" y="372999"/>
                    </a:lnTo>
                    <a:lnTo>
                      <a:pt x="36672" y="372999"/>
                    </a:lnTo>
                    <a:lnTo>
                      <a:pt x="36672" y="372999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8" name="Freeform: Shape 1227">
                <a:extLst>
                  <a:ext uri="{FF2B5EF4-FFF2-40B4-BE49-F238E27FC236}">
                    <a16:creationId xmlns:a16="http://schemas.microsoft.com/office/drawing/2014/main" id="{649681F2-486E-C5F5-AB48-F687A29593FD}"/>
                  </a:ext>
                </a:extLst>
              </p:cNvPr>
              <p:cNvSpPr/>
              <p:nvPr/>
            </p:nvSpPr>
            <p:spPr>
              <a:xfrm>
                <a:off x="5927981" y="2315654"/>
                <a:ext cx="1147166" cy="1249214"/>
              </a:xfrm>
              <a:custGeom>
                <a:avLst/>
                <a:gdLst>
                  <a:gd name="connsiteX0" fmla="*/ 156210 w 461486"/>
                  <a:gd name="connsiteY0" fmla="*/ 502539 h 502538"/>
                  <a:gd name="connsiteX1" fmla="*/ 174213 w 461486"/>
                  <a:gd name="connsiteY1" fmla="*/ 496062 h 502538"/>
                  <a:gd name="connsiteX2" fmla="*/ 194977 w 461486"/>
                  <a:gd name="connsiteY2" fmla="*/ 468440 h 502538"/>
                  <a:gd name="connsiteX3" fmla="*/ 346139 w 461486"/>
                  <a:gd name="connsiteY3" fmla="*/ 469868 h 502538"/>
                  <a:gd name="connsiteX4" fmla="*/ 366332 w 461486"/>
                  <a:gd name="connsiteY4" fmla="*/ 446437 h 502538"/>
                  <a:gd name="connsiteX5" fmla="*/ 386525 w 461486"/>
                  <a:gd name="connsiteY5" fmla="*/ 423100 h 502538"/>
                  <a:gd name="connsiteX6" fmla="*/ 405575 w 461486"/>
                  <a:gd name="connsiteY6" fmla="*/ 408146 h 502538"/>
                  <a:gd name="connsiteX7" fmla="*/ 450818 w 461486"/>
                  <a:gd name="connsiteY7" fmla="*/ 392144 h 502538"/>
                  <a:gd name="connsiteX8" fmla="*/ 461486 w 461486"/>
                  <a:gd name="connsiteY8" fmla="*/ 376238 h 502538"/>
                  <a:gd name="connsiteX9" fmla="*/ 452819 w 461486"/>
                  <a:gd name="connsiteY9" fmla="*/ 306134 h 502538"/>
                  <a:gd name="connsiteX10" fmla="*/ 435769 w 461486"/>
                  <a:gd name="connsiteY10" fmla="*/ 304038 h 502538"/>
                  <a:gd name="connsiteX11" fmla="*/ 434150 w 461486"/>
                  <a:gd name="connsiteY11" fmla="*/ 282226 h 502538"/>
                  <a:gd name="connsiteX12" fmla="*/ 423482 w 461486"/>
                  <a:gd name="connsiteY12" fmla="*/ 263652 h 502538"/>
                  <a:gd name="connsiteX13" fmla="*/ 425577 w 461486"/>
                  <a:gd name="connsiteY13" fmla="*/ 246697 h 502538"/>
                  <a:gd name="connsiteX14" fmla="*/ 409575 w 461486"/>
                  <a:gd name="connsiteY14" fmla="*/ 236125 h 502538"/>
                  <a:gd name="connsiteX15" fmla="*/ 409004 w 461486"/>
                  <a:gd name="connsiteY15" fmla="*/ 205835 h 502538"/>
                  <a:gd name="connsiteX16" fmla="*/ 396145 w 461486"/>
                  <a:gd name="connsiteY16" fmla="*/ 169736 h 502538"/>
                  <a:gd name="connsiteX17" fmla="*/ 354997 w 461486"/>
                  <a:gd name="connsiteY17" fmla="*/ 82677 h 502538"/>
                  <a:gd name="connsiteX18" fmla="*/ 338995 w 461486"/>
                  <a:gd name="connsiteY18" fmla="*/ 72104 h 502538"/>
                  <a:gd name="connsiteX19" fmla="*/ 341090 w 461486"/>
                  <a:gd name="connsiteY19" fmla="*/ 55054 h 502538"/>
                  <a:gd name="connsiteX20" fmla="*/ 321373 w 461486"/>
                  <a:gd name="connsiteY20" fmla="*/ 39719 h 502538"/>
                  <a:gd name="connsiteX21" fmla="*/ 339471 w 461486"/>
                  <a:gd name="connsiteY21" fmla="*/ 33338 h 502538"/>
                  <a:gd name="connsiteX22" fmla="*/ 328232 w 461486"/>
                  <a:gd name="connsiteY22" fmla="*/ 18955 h 502538"/>
                  <a:gd name="connsiteX23" fmla="*/ 312801 w 461486"/>
                  <a:gd name="connsiteY23" fmla="*/ 4096 h 502538"/>
                  <a:gd name="connsiteX24" fmla="*/ 293656 w 461486"/>
                  <a:gd name="connsiteY24" fmla="*/ 19050 h 502538"/>
                  <a:gd name="connsiteX25" fmla="*/ 276606 w 461486"/>
                  <a:gd name="connsiteY25" fmla="*/ 16954 h 502538"/>
                  <a:gd name="connsiteX26" fmla="*/ 244126 w 461486"/>
                  <a:gd name="connsiteY26" fmla="*/ 0 h 502538"/>
                  <a:gd name="connsiteX27" fmla="*/ 229267 w 461486"/>
                  <a:gd name="connsiteY27" fmla="*/ 15430 h 502538"/>
                  <a:gd name="connsiteX28" fmla="*/ 209074 w 461486"/>
                  <a:gd name="connsiteY28" fmla="*/ 38767 h 502538"/>
                  <a:gd name="connsiteX29" fmla="*/ 202692 w 461486"/>
                  <a:gd name="connsiteY29" fmla="*/ 55245 h 502538"/>
                  <a:gd name="connsiteX30" fmla="*/ 192119 w 461486"/>
                  <a:gd name="connsiteY30" fmla="*/ 71247 h 502538"/>
                  <a:gd name="connsiteX31" fmla="*/ 173546 w 461486"/>
                  <a:gd name="connsiteY31" fmla="*/ 81820 h 502538"/>
                  <a:gd name="connsiteX32" fmla="*/ 170879 w 461486"/>
                  <a:gd name="connsiteY32" fmla="*/ 103061 h 502538"/>
                  <a:gd name="connsiteX33" fmla="*/ 154972 w 461486"/>
                  <a:gd name="connsiteY33" fmla="*/ 126968 h 502538"/>
                  <a:gd name="connsiteX34" fmla="*/ 134208 w 461486"/>
                  <a:gd name="connsiteY34" fmla="*/ 154686 h 502538"/>
                  <a:gd name="connsiteX35" fmla="*/ 119920 w 461486"/>
                  <a:gd name="connsiteY35" fmla="*/ 165830 h 502538"/>
                  <a:gd name="connsiteX36" fmla="*/ 99727 w 461486"/>
                  <a:gd name="connsiteY36" fmla="*/ 189262 h 502538"/>
                  <a:gd name="connsiteX37" fmla="*/ 89059 w 461486"/>
                  <a:gd name="connsiteY37" fmla="*/ 205169 h 502538"/>
                  <a:gd name="connsiteX38" fmla="*/ 78010 w 461486"/>
                  <a:gd name="connsiteY38" fmla="*/ 225362 h 502538"/>
                  <a:gd name="connsiteX39" fmla="*/ 64103 w 461486"/>
                  <a:gd name="connsiteY39" fmla="*/ 232315 h 502538"/>
                  <a:gd name="connsiteX40" fmla="*/ 53530 w 461486"/>
                  <a:gd name="connsiteY40" fmla="*/ 248221 h 502538"/>
                  <a:gd name="connsiteX41" fmla="*/ 37052 w 461486"/>
                  <a:gd name="connsiteY41" fmla="*/ 276416 h 502538"/>
                  <a:gd name="connsiteX42" fmla="*/ 38671 w 461486"/>
                  <a:gd name="connsiteY42" fmla="*/ 298133 h 502538"/>
                  <a:gd name="connsiteX43" fmla="*/ 7430 w 461486"/>
                  <a:gd name="connsiteY43" fmla="*/ 341757 h 502538"/>
                  <a:gd name="connsiteX44" fmla="*/ 0 w 461486"/>
                  <a:gd name="connsiteY44" fmla="*/ 366713 h 502538"/>
                  <a:gd name="connsiteX45" fmla="*/ 24479 w 461486"/>
                  <a:gd name="connsiteY45" fmla="*/ 378428 h 502538"/>
                  <a:gd name="connsiteX46" fmla="*/ 35147 w 461486"/>
                  <a:gd name="connsiteY46" fmla="*/ 397002 h 502538"/>
                  <a:gd name="connsiteX47" fmla="*/ 56959 w 461486"/>
                  <a:gd name="connsiteY47" fmla="*/ 395383 h 502538"/>
                  <a:gd name="connsiteX48" fmla="*/ 76676 w 461486"/>
                  <a:gd name="connsiteY48" fmla="*/ 410718 h 502538"/>
                  <a:gd name="connsiteX49" fmla="*/ 95917 w 461486"/>
                  <a:gd name="connsiteY49" fmla="*/ 430340 h 502538"/>
                  <a:gd name="connsiteX50" fmla="*/ 111347 w 461486"/>
                  <a:gd name="connsiteY50" fmla="*/ 445199 h 502538"/>
                  <a:gd name="connsiteX51" fmla="*/ 129445 w 461486"/>
                  <a:gd name="connsiteY51" fmla="*/ 438817 h 502538"/>
                  <a:gd name="connsiteX52" fmla="*/ 135827 w 461486"/>
                  <a:gd name="connsiteY52" fmla="*/ 456819 h 502538"/>
                  <a:gd name="connsiteX53" fmla="*/ 114015 w 461486"/>
                  <a:gd name="connsiteY53" fmla="*/ 458438 h 502538"/>
                  <a:gd name="connsiteX54" fmla="*/ 119444 w 461486"/>
                  <a:gd name="connsiteY54" fmla="*/ 485013 h 502538"/>
                  <a:gd name="connsiteX55" fmla="*/ 142304 w 461486"/>
                  <a:gd name="connsiteY55" fmla="*/ 474917 h 502538"/>
                  <a:gd name="connsiteX56" fmla="*/ 162496 w 461486"/>
                  <a:gd name="connsiteY56" fmla="*/ 486061 h 502538"/>
                  <a:gd name="connsiteX57" fmla="*/ 148209 w 461486"/>
                  <a:gd name="connsiteY57" fmla="*/ 497205 h 502538"/>
                  <a:gd name="connsiteX58" fmla="*/ 156210 w 461486"/>
                  <a:gd name="connsiteY58" fmla="*/ 502539 h 502538"/>
                  <a:gd name="connsiteX59" fmla="*/ 156210 w 461486"/>
                  <a:gd name="connsiteY59" fmla="*/ 502539 h 502538"/>
                  <a:gd name="connsiteX60" fmla="*/ 156210 w 461486"/>
                  <a:gd name="connsiteY60" fmla="*/ 502539 h 5025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461486" h="502538">
                    <a:moveTo>
                      <a:pt x="156210" y="502539"/>
                    </a:moveTo>
                    <a:lnTo>
                      <a:pt x="174213" y="496062"/>
                    </a:lnTo>
                    <a:lnTo>
                      <a:pt x="194977" y="468440"/>
                    </a:lnTo>
                    <a:lnTo>
                      <a:pt x="346139" y="469868"/>
                    </a:lnTo>
                    <a:lnTo>
                      <a:pt x="366332" y="446437"/>
                    </a:lnTo>
                    <a:lnTo>
                      <a:pt x="386525" y="423100"/>
                    </a:lnTo>
                    <a:lnTo>
                      <a:pt x="405575" y="408146"/>
                    </a:lnTo>
                    <a:lnTo>
                      <a:pt x="450818" y="392144"/>
                    </a:lnTo>
                    <a:lnTo>
                      <a:pt x="461486" y="376238"/>
                    </a:lnTo>
                    <a:lnTo>
                      <a:pt x="452819" y="306134"/>
                    </a:lnTo>
                    <a:lnTo>
                      <a:pt x="435769" y="304038"/>
                    </a:lnTo>
                    <a:lnTo>
                      <a:pt x="434150" y="282226"/>
                    </a:lnTo>
                    <a:lnTo>
                      <a:pt x="423482" y="263652"/>
                    </a:lnTo>
                    <a:lnTo>
                      <a:pt x="425577" y="246697"/>
                    </a:lnTo>
                    <a:lnTo>
                      <a:pt x="409575" y="236125"/>
                    </a:lnTo>
                    <a:lnTo>
                      <a:pt x="409004" y="205835"/>
                    </a:lnTo>
                    <a:lnTo>
                      <a:pt x="396145" y="169736"/>
                    </a:lnTo>
                    <a:lnTo>
                      <a:pt x="354997" y="82677"/>
                    </a:lnTo>
                    <a:lnTo>
                      <a:pt x="338995" y="72104"/>
                    </a:lnTo>
                    <a:lnTo>
                      <a:pt x="341090" y="55054"/>
                    </a:lnTo>
                    <a:lnTo>
                      <a:pt x="321373" y="39719"/>
                    </a:lnTo>
                    <a:lnTo>
                      <a:pt x="339471" y="33338"/>
                    </a:lnTo>
                    <a:lnTo>
                      <a:pt x="328232" y="18955"/>
                    </a:lnTo>
                    <a:lnTo>
                      <a:pt x="312801" y="4096"/>
                    </a:lnTo>
                    <a:lnTo>
                      <a:pt x="293656" y="19050"/>
                    </a:lnTo>
                    <a:lnTo>
                      <a:pt x="276606" y="16954"/>
                    </a:lnTo>
                    <a:lnTo>
                      <a:pt x="244126" y="0"/>
                    </a:lnTo>
                    <a:lnTo>
                      <a:pt x="229267" y="15430"/>
                    </a:lnTo>
                    <a:lnTo>
                      <a:pt x="209074" y="38767"/>
                    </a:lnTo>
                    <a:lnTo>
                      <a:pt x="202692" y="55245"/>
                    </a:lnTo>
                    <a:lnTo>
                      <a:pt x="192119" y="71247"/>
                    </a:lnTo>
                    <a:lnTo>
                      <a:pt x="173546" y="81820"/>
                    </a:lnTo>
                    <a:lnTo>
                      <a:pt x="170879" y="103061"/>
                    </a:lnTo>
                    <a:lnTo>
                      <a:pt x="154972" y="126968"/>
                    </a:lnTo>
                    <a:lnTo>
                      <a:pt x="134208" y="154686"/>
                    </a:lnTo>
                    <a:lnTo>
                      <a:pt x="119920" y="165830"/>
                    </a:lnTo>
                    <a:lnTo>
                      <a:pt x="99727" y="189262"/>
                    </a:lnTo>
                    <a:lnTo>
                      <a:pt x="89059" y="205169"/>
                    </a:lnTo>
                    <a:lnTo>
                      <a:pt x="78010" y="225362"/>
                    </a:lnTo>
                    <a:lnTo>
                      <a:pt x="64103" y="232315"/>
                    </a:lnTo>
                    <a:lnTo>
                      <a:pt x="53530" y="248221"/>
                    </a:lnTo>
                    <a:lnTo>
                      <a:pt x="37052" y="276416"/>
                    </a:lnTo>
                    <a:lnTo>
                      <a:pt x="38671" y="298133"/>
                    </a:lnTo>
                    <a:lnTo>
                      <a:pt x="7430" y="341757"/>
                    </a:lnTo>
                    <a:lnTo>
                      <a:pt x="0" y="366713"/>
                    </a:lnTo>
                    <a:lnTo>
                      <a:pt x="24479" y="378428"/>
                    </a:lnTo>
                    <a:lnTo>
                      <a:pt x="35147" y="397002"/>
                    </a:lnTo>
                    <a:lnTo>
                      <a:pt x="56959" y="395383"/>
                    </a:lnTo>
                    <a:lnTo>
                      <a:pt x="76676" y="410718"/>
                    </a:lnTo>
                    <a:lnTo>
                      <a:pt x="95917" y="430340"/>
                    </a:lnTo>
                    <a:lnTo>
                      <a:pt x="111347" y="445199"/>
                    </a:lnTo>
                    <a:lnTo>
                      <a:pt x="129445" y="438817"/>
                    </a:lnTo>
                    <a:lnTo>
                      <a:pt x="135827" y="456819"/>
                    </a:lnTo>
                    <a:lnTo>
                      <a:pt x="114015" y="458438"/>
                    </a:lnTo>
                    <a:lnTo>
                      <a:pt x="119444" y="485013"/>
                    </a:lnTo>
                    <a:lnTo>
                      <a:pt x="142304" y="474917"/>
                    </a:lnTo>
                    <a:lnTo>
                      <a:pt x="162496" y="486061"/>
                    </a:lnTo>
                    <a:lnTo>
                      <a:pt x="148209" y="497205"/>
                    </a:lnTo>
                    <a:lnTo>
                      <a:pt x="156210" y="502539"/>
                    </a:lnTo>
                    <a:lnTo>
                      <a:pt x="156210" y="502539"/>
                    </a:lnTo>
                    <a:lnTo>
                      <a:pt x="156210" y="502539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29" name="Freeform: Shape 1228">
                <a:extLst>
                  <a:ext uri="{FF2B5EF4-FFF2-40B4-BE49-F238E27FC236}">
                    <a16:creationId xmlns:a16="http://schemas.microsoft.com/office/drawing/2014/main" id="{4B7A1CEF-A83F-C696-0460-3A8B0C765406}"/>
                  </a:ext>
                </a:extLst>
              </p:cNvPr>
              <p:cNvSpPr/>
              <p:nvPr/>
            </p:nvSpPr>
            <p:spPr>
              <a:xfrm>
                <a:off x="5215767" y="1751186"/>
                <a:ext cx="1081105" cy="1290650"/>
              </a:xfrm>
              <a:custGeom>
                <a:avLst/>
                <a:gdLst>
                  <a:gd name="connsiteX0" fmla="*/ 130303 w 434911"/>
                  <a:gd name="connsiteY0" fmla="*/ 519208 h 519207"/>
                  <a:gd name="connsiteX1" fmla="*/ 145256 w 434911"/>
                  <a:gd name="connsiteY1" fmla="*/ 503682 h 519207"/>
                  <a:gd name="connsiteX2" fmla="*/ 160687 w 434911"/>
                  <a:gd name="connsiteY2" fmla="*/ 483870 h 519207"/>
                  <a:gd name="connsiteX3" fmla="*/ 167069 w 434911"/>
                  <a:gd name="connsiteY3" fmla="*/ 467392 h 519207"/>
                  <a:gd name="connsiteX4" fmla="*/ 160592 w 434911"/>
                  <a:gd name="connsiteY4" fmla="*/ 449199 h 519207"/>
                  <a:gd name="connsiteX5" fmla="*/ 184690 w 434911"/>
                  <a:gd name="connsiteY5" fmla="*/ 465201 h 519207"/>
                  <a:gd name="connsiteX6" fmla="*/ 200120 w 434911"/>
                  <a:gd name="connsiteY6" fmla="*/ 480155 h 519207"/>
                  <a:gd name="connsiteX7" fmla="*/ 221456 w 434911"/>
                  <a:gd name="connsiteY7" fmla="*/ 482727 h 519207"/>
                  <a:gd name="connsiteX8" fmla="*/ 240125 w 434911"/>
                  <a:gd name="connsiteY8" fmla="*/ 472059 h 519207"/>
                  <a:gd name="connsiteX9" fmla="*/ 243840 w 434911"/>
                  <a:gd name="connsiteY9" fmla="*/ 442150 h 519207"/>
                  <a:gd name="connsiteX10" fmla="*/ 259271 w 434911"/>
                  <a:gd name="connsiteY10" fmla="*/ 422338 h 519207"/>
                  <a:gd name="connsiteX11" fmla="*/ 276892 w 434911"/>
                  <a:gd name="connsiteY11" fmla="*/ 420243 h 519207"/>
                  <a:gd name="connsiteX12" fmla="*/ 288037 w 434911"/>
                  <a:gd name="connsiteY12" fmla="*/ 399859 h 519207"/>
                  <a:gd name="connsiteX13" fmla="*/ 281654 w 434911"/>
                  <a:gd name="connsiteY13" fmla="*/ 381762 h 519207"/>
                  <a:gd name="connsiteX14" fmla="*/ 266129 w 434911"/>
                  <a:gd name="connsiteY14" fmla="*/ 366808 h 519207"/>
                  <a:gd name="connsiteX15" fmla="*/ 268224 w 434911"/>
                  <a:gd name="connsiteY15" fmla="*/ 349758 h 519207"/>
                  <a:gd name="connsiteX16" fmla="*/ 282607 w 434911"/>
                  <a:gd name="connsiteY16" fmla="*/ 338518 h 519207"/>
                  <a:gd name="connsiteX17" fmla="*/ 320516 w 434911"/>
                  <a:gd name="connsiteY17" fmla="*/ 347567 h 519207"/>
                  <a:gd name="connsiteX18" fmla="*/ 342424 w 434911"/>
                  <a:gd name="connsiteY18" fmla="*/ 345948 h 519207"/>
                  <a:gd name="connsiteX19" fmla="*/ 352520 w 434911"/>
                  <a:gd name="connsiteY19" fmla="*/ 334137 h 519207"/>
                  <a:gd name="connsiteX20" fmla="*/ 337566 w 434911"/>
                  <a:gd name="connsiteY20" fmla="*/ 314992 h 519207"/>
                  <a:gd name="connsiteX21" fmla="*/ 339662 w 434911"/>
                  <a:gd name="connsiteY21" fmla="*/ 297847 h 519207"/>
                  <a:gd name="connsiteX22" fmla="*/ 357759 w 434911"/>
                  <a:gd name="connsiteY22" fmla="*/ 291465 h 519207"/>
                  <a:gd name="connsiteX23" fmla="*/ 372713 w 434911"/>
                  <a:gd name="connsiteY23" fmla="*/ 275939 h 519207"/>
                  <a:gd name="connsiteX24" fmla="*/ 363094 w 434911"/>
                  <a:gd name="connsiteY24" fmla="*/ 248698 h 519207"/>
                  <a:gd name="connsiteX25" fmla="*/ 365665 w 434911"/>
                  <a:gd name="connsiteY25" fmla="*/ 227362 h 519207"/>
                  <a:gd name="connsiteX26" fmla="*/ 367856 w 434911"/>
                  <a:gd name="connsiteY26" fmla="*/ 210312 h 519207"/>
                  <a:gd name="connsiteX27" fmla="*/ 366141 w 434911"/>
                  <a:gd name="connsiteY27" fmla="*/ 188404 h 519207"/>
                  <a:gd name="connsiteX28" fmla="*/ 377381 w 434911"/>
                  <a:gd name="connsiteY28" fmla="*/ 168116 h 519207"/>
                  <a:gd name="connsiteX29" fmla="*/ 387478 w 434911"/>
                  <a:gd name="connsiteY29" fmla="*/ 156305 h 519207"/>
                  <a:gd name="connsiteX30" fmla="*/ 399193 w 434911"/>
                  <a:gd name="connsiteY30" fmla="*/ 166497 h 519207"/>
                  <a:gd name="connsiteX31" fmla="*/ 420529 w 434911"/>
                  <a:gd name="connsiteY31" fmla="*/ 169069 h 519207"/>
                  <a:gd name="connsiteX32" fmla="*/ 426911 w 434911"/>
                  <a:gd name="connsiteY32" fmla="*/ 152591 h 519207"/>
                  <a:gd name="connsiteX33" fmla="*/ 434912 w 434911"/>
                  <a:gd name="connsiteY33" fmla="*/ 123158 h 519207"/>
                  <a:gd name="connsiteX34" fmla="*/ 425768 w 434911"/>
                  <a:gd name="connsiteY34" fmla="*/ 91726 h 519207"/>
                  <a:gd name="connsiteX35" fmla="*/ 408147 w 434911"/>
                  <a:gd name="connsiteY35" fmla="*/ 93821 h 519207"/>
                  <a:gd name="connsiteX36" fmla="*/ 392145 w 434911"/>
                  <a:gd name="connsiteY36" fmla="*/ 83248 h 519207"/>
                  <a:gd name="connsiteX37" fmla="*/ 394240 w 434911"/>
                  <a:gd name="connsiteY37" fmla="*/ 66103 h 519207"/>
                  <a:gd name="connsiteX38" fmla="*/ 408623 w 434911"/>
                  <a:gd name="connsiteY38" fmla="*/ 54864 h 519207"/>
                  <a:gd name="connsiteX39" fmla="*/ 402241 w 434911"/>
                  <a:gd name="connsiteY39" fmla="*/ 36767 h 519207"/>
                  <a:gd name="connsiteX40" fmla="*/ 385668 w 434911"/>
                  <a:gd name="connsiteY40" fmla="*/ 30385 h 519207"/>
                  <a:gd name="connsiteX41" fmla="*/ 370142 w 434911"/>
                  <a:gd name="connsiteY41" fmla="*/ 15430 h 519207"/>
                  <a:gd name="connsiteX42" fmla="*/ 350425 w 434911"/>
                  <a:gd name="connsiteY42" fmla="*/ 0 h 519207"/>
                  <a:gd name="connsiteX43" fmla="*/ 336042 w 434911"/>
                  <a:gd name="connsiteY43" fmla="*/ 11240 h 519207"/>
                  <a:gd name="connsiteX44" fmla="*/ 265652 w 434911"/>
                  <a:gd name="connsiteY44" fmla="*/ 54578 h 519207"/>
                  <a:gd name="connsiteX45" fmla="*/ 247555 w 434911"/>
                  <a:gd name="connsiteY45" fmla="*/ 61055 h 519207"/>
                  <a:gd name="connsiteX46" fmla="*/ 232601 w 434911"/>
                  <a:gd name="connsiteY46" fmla="*/ 76486 h 519207"/>
                  <a:gd name="connsiteX47" fmla="*/ 159639 w 434911"/>
                  <a:gd name="connsiteY47" fmla="*/ 175927 h 519207"/>
                  <a:gd name="connsiteX48" fmla="*/ 107538 w 434911"/>
                  <a:gd name="connsiteY48" fmla="*/ 247555 h 519207"/>
                  <a:gd name="connsiteX49" fmla="*/ 72295 w 434911"/>
                  <a:gd name="connsiteY49" fmla="*/ 286607 h 519207"/>
                  <a:gd name="connsiteX50" fmla="*/ 48387 w 434911"/>
                  <a:gd name="connsiteY50" fmla="*/ 305276 h 519207"/>
                  <a:gd name="connsiteX51" fmla="*/ 38291 w 434911"/>
                  <a:gd name="connsiteY51" fmla="*/ 351758 h 519207"/>
                  <a:gd name="connsiteX52" fmla="*/ 30861 w 434911"/>
                  <a:gd name="connsiteY52" fmla="*/ 376809 h 519207"/>
                  <a:gd name="connsiteX53" fmla="*/ 12192 w 434911"/>
                  <a:gd name="connsiteY53" fmla="*/ 387572 h 519207"/>
                  <a:gd name="connsiteX54" fmla="*/ 0 w 434911"/>
                  <a:gd name="connsiteY54" fmla="*/ 416338 h 519207"/>
                  <a:gd name="connsiteX55" fmla="*/ 16003 w 434911"/>
                  <a:gd name="connsiteY55" fmla="*/ 427006 h 519207"/>
                  <a:gd name="connsiteX56" fmla="*/ 32576 w 434911"/>
                  <a:gd name="connsiteY56" fmla="*/ 433388 h 519207"/>
                  <a:gd name="connsiteX57" fmla="*/ 12288 w 434911"/>
                  <a:gd name="connsiteY57" fmla="*/ 456914 h 519207"/>
                  <a:gd name="connsiteX58" fmla="*/ 29433 w 434911"/>
                  <a:gd name="connsiteY58" fmla="*/ 459010 h 519207"/>
                  <a:gd name="connsiteX59" fmla="*/ 44863 w 434911"/>
                  <a:gd name="connsiteY59" fmla="*/ 473964 h 519207"/>
                  <a:gd name="connsiteX60" fmla="*/ 42291 w 434911"/>
                  <a:gd name="connsiteY60" fmla="*/ 495300 h 519207"/>
                  <a:gd name="connsiteX61" fmla="*/ 64675 w 434911"/>
                  <a:gd name="connsiteY61" fmla="*/ 489395 h 519207"/>
                  <a:gd name="connsiteX62" fmla="*/ 110586 w 434911"/>
                  <a:gd name="connsiteY62" fmla="*/ 503777 h 519207"/>
                  <a:gd name="connsiteX63" fmla="*/ 130303 w 434911"/>
                  <a:gd name="connsiteY63" fmla="*/ 519208 h 519207"/>
                  <a:gd name="connsiteX64" fmla="*/ 130303 w 434911"/>
                  <a:gd name="connsiteY64" fmla="*/ 519208 h 519207"/>
                  <a:gd name="connsiteX65" fmla="*/ 130303 w 434911"/>
                  <a:gd name="connsiteY65" fmla="*/ 519208 h 519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</a:cxnLst>
                <a:rect l="l" t="t" r="r" b="b"/>
                <a:pathLst>
                  <a:path w="434911" h="519207">
                    <a:moveTo>
                      <a:pt x="130303" y="519208"/>
                    </a:moveTo>
                    <a:lnTo>
                      <a:pt x="145256" y="503682"/>
                    </a:lnTo>
                    <a:lnTo>
                      <a:pt x="160687" y="483870"/>
                    </a:lnTo>
                    <a:lnTo>
                      <a:pt x="167069" y="467392"/>
                    </a:lnTo>
                    <a:lnTo>
                      <a:pt x="160592" y="449199"/>
                    </a:lnTo>
                    <a:lnTo>
                      <a:pt x="184690" y="465201"/>
                    </a:lnTo>
                    <a:lnTo>
                      <a:pt x="200120" y="480155"/>
                    </a:lnTo>
                    <a:lnTo>
                      <a:pt x="221456" y="482727"/>
                    </a:lnTo>
                    <a:lnTo>
                      <a:pt x="240125" y="472059"/>
                    </a:lnTo>
                    <a:lnTo>
                      <a:pt x="243840" y="442150"/>
                    </a:lnTo>
                    <a:lnTo>
                      <a:pt x="259271" y="422338"/>
                    </a:lnTo>
                    <a:lnTo>
                      <a:pt x="276892" y="420243"/>
                    </a:lnTo>
                    <a:lnTo>
                      <a:pt x="288037" y="399859"/>
                    </a:lnTo>
                    <a:lnTo>
                      <a:pt x="281654" y="381762"/>
                    </a:lnTo>
                    <a:lnTo>
                      <a:pt x="266129" y="366808"/>
                    </a:lnTo>
                    <a:lnTo>
                      <a:pt x="268224" y="349758"/>
                    </a:lnTo>
                    <a:lnTo>
                      <a:pt x="282607" y="338518"/>
                    </a:lnTo>
                    <a:lnTo>
                      <a:pt x="320516" y="347567"/>
                    </a:lnTo>
                    <a:lnTo>
                      <a:pt x="342424" y="345948"/>
                    </a:lnTo>
                    <a:lnTo>
                      <a:pt x="352520" y="334137"/>
                    </a:lnTo>
                    <a:lnTo>
                      <a:pt x="337566" y="314992"/>
                    </a:lnTo>
                    <a:lnTo>
                      <a:pt x="339662" y="297847"/>
                    </a:lnTo>
                    <a:lnTo>
                      <a:pt x="357759" y="291465"/>
                    </a:lnTo>
                    <a:lnTo>
                      <a:pt x="372713" y="275939"/>
                    </a:lnTo>
                    <a:lnTo>
                      <a:pt x="363094" y="248698"/>
                    </a:lnTo>
                    <a:lnTo>
                      <a:pt x="365665" y="227362"/>
                    </a:lnTo>
                    <a:lnTo>
                      <a:pt x="367856" y="210312"/>
                    </a:lnTo>
                    <a:lnTo>
                      <a:pt x="366141" y="188404"/>
                    </a:lnTo>
                    <a:lnTo>
                      <a:pt x="377381" y="168116"/>
                    </a:lnTo>
                    <a:lnTo>
                      <a:pt x="387478" y="156305"/>
                    </a:lnTo>
                    <a:lnTo>
                      <a:pt x="399193" y="166497"/>
                    </a:lnTo>
                    <a:lnTo>
                      <a:pt x="420529" y="169069"/>
                    </a:lnTo>
                    <a:lnTo>
                      <a:pt x="426911" y="152591"/>
                    </a:lnTo>
                    <a:lnTo>
                      <a:pt x="434912" y="123158"/>
                    </a:lnTo>
                    <a:lnTo>
                      <a:pt x="425768" y="91726"/>
                    </a:lnTo>
                    <a:lnTo>
                      <a:pt x="408147" y="93821"/>
                    </a:lnTo>
                    <a:lnTo>
                      <a:pt x="392145" y="83248"/>
                    </a:lnTo>
                    <a:lnTo>
                      <a:pt x="394240" y="66103"/>
                    </a:lnTo>
                    <a:lnTo>
                      <a:pt x="408623" y="54864"/>
                    </a:lnTo>
                    <a:lnTo>
                      <a:pt x="402241" y="36767"/>
                    </a:lnTo>
                    <a:lnTo>
                      <a:pt x="385668" y="30385"/>
                    </a:lnTo>
                    <a:lnTo>
                      <a:pt x="370142" y="15430"/>
                    </a:lnTo>
                    <a:lnTo>
                      <a:pt x="350425" y="0"/>
                    </a:lnTo>
                    <a:lnTo>
                      <a:pt x="336042" y="11240"/>
                    </a:lnTo>
                    <a:lnTo>
                      <a:pt x="265652" y="54578"/>
                    </a:lnTo>
                    <a:lnTo>
                      <a:pt x="247555" y="61055"/>
                    </a:lnTo>
                    <a:lnTo>
                      <a:pt x="232601" y="76486"/>
                    </a:lnTo>
                    <a:lnTo>
                      <a:pt x="159639" y="175927"/>
                    </a:lnTo>
                    <a:lnTo>
                      <a:pt x="107538" y="247555"/>
                    </a:lnTo>
                    <a:lnTo>
                      <a:pt x="72295" y="286607"/>
                    </a:lnTo>
                    <a:lnTo>
                      <a:pt x="48387" y="305276"/>
                    </a:lnTo>
                    <a:lnTo>
                      <a:pt x="38291" y="351758"/>
                    </a:lnTo>
                    <a:lnTo>
                      <a:pt x="30861" y="376809"/>
                    </a:lnTo>
                    <a:lnTo>
                      <a:pt x="12192" y="387572"/>
                    </a:lnTo>
                    <a:lnTo>
                      <a:pt x="0" y="416338"/>
                    </a:lnTo>
                    <a:lnTo>
                      <a:pt x="16003" y="427006"/>
                    </a:lnTo>
                    <a:lnTo>
                      <a:pt x="32576" y="433388"/>
                    </a:lnTo>
                    <a:lnTo>
                      <a:pt x="12288" y="456914"/>
                    </a:lnTo>
                    <a:lnTo>
                      <a:pt x="29433" y="459010"/>
                    </a:lnTo>
                    <a:lnTo>
                      <a:pt x="44863" y="473964"/>
                    </a:lnTo>
                    <a:lnTo>
                      <a:pt x="42291" y="495300"/>
                    </a:lnTo>
                    <a:lnTo>
                      <a:pt x="64675" y="489395"/>
                    </a:lnTo>
                    <a:lnTo>
                      <a:pt x="110586" y="503777"/>
                    </a:lnTo>
                    <a:lnTo>
                      <a:pt x="130303" y="519208"/>
                    </a:lnTo>
                    <a:lnTo>
                      <a:pt x="130303" y="519208"/>
                    </a:lnTo>
                    <a:lnTo>
                      <a:pt x="130303" y="519208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0" name="Freeform: Shape 1229">
                <a:extLst>
                  <a:ext uri="{FF2B5EF4-FFF2-40B4-BE49-F238E27FC236}">
                    <a16:creationId xmlns:a16="http://schemas.microsoft.com/office/drawing/2014/main" id="{353E7667-52B0-3589-2FC7-B2FB3D17CC68}"/>
                  </a:ext>
                </a:extLst>
              </p:cNvPr>
              <p:cNvSpPr/>
              <p:nvPr/>
            </p:nvSpPr>
            <p:spPr>
              <a:xfrm>
                <a:off x="5509842" y="2011873"/>
                <a:ext cx="1022385" cy="1401222"/>
              </a:xfrm>
              <a:custGeom>
                <a:avLst/>
                <a:gdLst>
                  <a:gd name="connsiteX0" fmla="*/ 80105 w 411289"/>
                  <a:gd name="connsiteY0" fmla="*/ 563690 h 563689"/>
                  <a:gd name="connsiteX1" fmla="*/ 97727 w 411289"/>
                  <a:gd name="connsiteY1" fmla="*/ 561594 h 563689"/>
                  <a:gd name="connsiteX2" fmla="*/ 126968 w 411289"/>
                  <a:gd name="connsiteY2" fmla="*/ 534924 h 563689"/>
                  <a:gd name="connsiteX3" fmla="*/ 142970 w 411289"/>
                  <a:gd name="connsiteY3" fmla="*/ 510921 h 563689"/>
                  <a:gd name="connsiteX4" fmla="*/ 154114 w 411289"/>
                  <a:gd name="connsiteY4" fmla="*/ 490633 h 563689"/>
                  <a:gd name="connsiteX5" fmla="*/ 172688 w 411289"/>
                  <a:gd name="connsiteY5" fmla="*/ 479965 h 563689"/>
                  <a:gd name="connsiteX6" fmla="*/ 174784 w 411289"/>
                  <a:gd name="connsiteY6" fmla="*/ 462915 h 563689"/>
                  <a:gd name="connsiteX7" fmla="*/ 185451 w 411289"/>
                  <a:gd name="connsiteY7" fmla="*/ 446913 h 563689"/>
                  <a:gd name="connsiteX8" fmla="*/ 191833 w 411289"/>
                  <a:gd name="connsiteY8" fmla="*/ 430435 h 563689"/>
                  <a:gd name="connsiteX9" fmla="*/ 206693 w 411289"/>
                  <a:gd name="connsiteY9" fmla="*/ 415004 h 563689"/>
                  <a:gd name="connsiteX10" fmla="*/ 204597 w 411289"/>
                  <a:gd name="connsiteY10" fmla="*/ 397383 h 563689"/>
                  <a:gd name="connsiteX11" fmla="*/ 215741 w 411289"/>
                  <a:gd name="connsiteY11" fmla="*/ 377190 h 563689"/>
                  <a:gd name="connsiteX12" fmla="*/ 225837 w 411289"/>
                  <a:gd name="connsiteY12" fmla="*/ 365379 h 563689"/>
                  <a:gd name="connsiteX13" fmla="*/ 236982 w 411289"/>
                  <a:gd name="connsiteY13" fmla="*/ 345186 h 563689"/>
                  <a:gd name="connsiteX14" fmla="*/ 255555 w 411289"/>
                  <a:gd name="connsiteY14" fmla="*/ 334518 h 563689"/>
                  <a:gd name="connsiteX15" fmla="*/ 266224 w 411289"/>
                  <a:gd name="connsiteY15" fmla="*/ 318516 h 563689"/>
                  <a:gd name="connsiteX16" fmla="*/ 276892 w 411289"/>
                  <a:gd name="connsiteY16" fmla="*/ 302514 h 563689"/>
                  <a:gd name="connsiteX17" fmla="*/ 287464 w 411289"/>
                  <a:gd name="connsiteY17" fmla="*/ 286512 h 563689"/>
                  <a:gd name="connsiteX18" fmla="*/ 301847 w 411289"/>
                  <a:gd name="connsiteY18" fmla="*/ 275273 h 563689"/>
                  <a:gd name="connsiteX19" fmla="*/ 312515 w 411289"/>
                  <a:gd name="connsiteY19" fmla="*/ 259366 h 563689"/>
                  <a:gd name="connsiteX20" fmla="*/ 323659 w 411289"/>
                  <a:gd name="connsiteY20" fmla="*/ 239078 h 563689"/>
                  <a:gd name="connsiteX21" fmla="*/ 334232 w 411289"/>
                  <a:gd name="connsiteY21" fmla="*/ 223075 h 563689"/>
                  <a:gd name="connsiteX22" fmla="*/ 340614 w 411289"/>
                  <a:gd name="connsiteY22" fmla="*/ 206597 h 563689"/>
                  <a:gd name="connsiteX23" fmla="*/ 354996 w 411289"/>
                  <a:gd name="connsiteY23" fmla="*/ 195358 h 563689"/>
                  <a:gd name="connsiteX24" fmla="*/ 365093 w 411289"/>
                  <a:gd name="connsiteY24" fmla="*/ 183642 h 563689"/>
                  <a:gd name="connsiteX25" fmla="*/ 375761 w 411289"/>
                  <a:gd name="connsiteY25" fmla="*/ 167640 h 563689"/>
                  <a:gd name="connsiteX26" fmla="*/ 387382 w 411289"/>
                  <a:gd name="connsiteY26" fmla="*/ 143161 h 563689"/>
                  <a:gd name="connsiteX27" fmla="*/ 397573 w 411289"/>
                  <a:gd name="connsiteY27" fmla="*/ 131445 h 563689"/>
                  <a:gd name="connsiteX28" fmla="*/ 409765 w 411289"/>
                  <a:gd name="connsiteY28" fmla="*/ 102584 h 563689"/>
                  <a:gd name="connsiteX29" fmla="*/ 400621 w 411289"/>
                  <a:gd name="connsiteY29" fmla="*/ 71247 h 563689"/>
                  <a:gd name="connsiteX30" fmla="*/ 411289 w 411289"/>
                  <a:gd name="connsiteY30" fmla="*/ 55245 h 563689"/>
                  <a:gd name="connsiteX31" fmla="*/ 404813 w 411289"/>
                  <a:gd name="connsiteY31" fmla="*/ 37148 h 563689"/>
                  <a:gd name="connsiteX32" fmla="*/ 394145 w 411289"/>
                  <a:gd name="connsiteY32" fmla="*/ 18479 h 563689"/>
                  <a:gd name="connsiteX33" fmla="*/ 375475 w 411289"/>
                  <a:gd name="connsiteY33" fmla="*/ 29242 h 563689"/>
                  <a:gd name="connsiteX34" fmla="*/ 364903 w 411289"/>
                  <a:gd name="connsiteY34" fmla="*/ 45149 h 563689"/>
                  <a:gd name="connsiteX35" fmla="*/ 354235 w 411289"/>
                  <a:gd name="connsiteY35" fmla="*/ 26575 h 563689"/>
                  <a:gd name="connsiteX36" fmla="*/ 332327 w 411289"/>
                  <a:gd name="connsiteY36" fmla="*/ 28194 h 563689"/>
                  <a:gd name="connsiteX37" fmla="*/ 334423 w 411289"/>
                  <a:gd name="connsiteY37" fmla="*/ 11144 h 563689"/>
                  <a:gd name="connsiteX38" fmla="*/ 314230 w 411289"/>
                  <a:gd name="connsiteY38" fmla="*/ 0 h 563689"/>
                  <a:gd name="connsiteX39" fmla="*/ 316325 w 411289"/>
                  <a:gd name="connsiteY39" fmla="*/ 17526 h 563689"/>
                  <a:gd name="connsiteX40" fmla="*/ 309467 w 411289"/>
                  <a:gd name="connsiteY40" fmla="*/ 38386 h 563689"/>
                  <a:gd name="connsiteX41" fmla="*/ 311658 w 411289"/>
                  <a:gd name="connsiteY41" fmla="*/ 55912 h 563689"/>
                  <a:gd name="connsiteX42" fmla="*/ 296703 w 411289"/>
                  <a:gd name="connsiteY42" fmla="*/ 71342 h 563689"/>
                  <a:gd name="connsiteX43" fmla="*/ 279178 w 411289"/>
                  <a:gd name="connsiteY43" fmla="*/ 73533 h 563689"/>
                  <a:gd name="connsiteX44" fmla="*/ 281273 w 411289"/>
                  <a:gd name="connsiteY44" fmla="*/ 56483 h 563689"/>
                  <a:gd name="connsiteX45" fmla="*/ 264700 w 411289"/>
                  <a:gd name="connsiteY45" fmla="*/ 50102 h 563689"/>
                  <a:gd name="connsiteX46" fmla="*/ 253555 w 411289"/>
                  <a:gd name="connsiteY46" fmla="*/ 70390 h 563689"/>
                  <a:gd name="connsiteX47" fmla="*/ 249364 w 411289"/>
                  <a:gd name="connsiteY47" fmla="*/ 104489 h 563689"/>
                  <a:gd name="connsiteX48" fmla="*/ 247269 w 411289"/>
                  <a:gd name="connsiteY48" fmla="*/ 121539 h 563689"/>
                  <a:gd name="connsiteX49" fmla="*/ 244602 w 411289"/>
                  <a:gd name="connsiteY49" fmla="*/ 142780 h 563689"/>
                  <a:gd name="connsiteX50" fmla="*/ 251079 w 411289"/>
                  <a:gd name="connsiteY50" fmla="*/ 160877 h 563689"/>
                  <a:gd name="connsiteX51" fmla="*/ 248983 w 411289"/>
                  <a:gd name="connsiteY51" fmla="*/ 177927 h 563689"/>
                  <a:gd name="connsiteX52" fmla="*/ 226028 w 411289"/>
                  <a:gd name="connsiteY52" fmla="*/ 188119 h 563689"/>
                  <a:gd name="connsiteX53" fmla="*/ 219646 w 411289"/>
                  <a:gd name="connsiteY53" fmla="*/ 204597 h 563689"/>
                  <a:gd name="connsiteX54" fmla="*/ 230410 w 411289"/>
                  <a:gd name="connsiteY54" fmla="*/ 223266 h 563689"/>
                  <a:gd name="connsiteX55" fmla="*/ 228314 w 411289"/>
                  <a:gd name="connsiteY55" fmla="*/ 240316 h 563689"/>
                  <a:gd name="connsiteX56" fmla="*/ 210693 w 411289"/>
                  <a:gd name="connsiteY56" fmla="*/ 242411 h 563689"/>
                  <a:gd name="connsiteX57" fmla="*/ 168593 w 411289"/>
                  <a:gd name="connsiteY57" fmla="*/ 232886 h 563689"/>
                  <a:gd name="connsiteX58" fmla="*/ 149923 w 411289"/>
                  <a:gd name="connsiteY58" fmla="*/ 243554 h 563689"/>
                  <a:gd name="connsiteX59" fmla="*/ 147828 w 411289"/>
                  <a:gd name="connsiteY59" fmla="*/ 260604 h 563689"/>
                  <a:gd name="connsiteX60" fmla="*/ 163353 w 411289"/>
                  <a:gd name="connsiteY60" fmla="*/ 275558 h 563689"/>
                  <a:gd name="connsiteX61" fmla="*/ 169736 w 411289"/>
                  <a:gd name="connsiteY61" fmla="*/ 293656 h 563689"/>
                  <a:gd name="connsiteX62" fmla="*/ 163353 w 411289"/>
                  <a:gd name="connsiteY62" fmla="*/ 310134 h 563689"/>
                  <a:gd name="connsiteX63" fmla="*/ 141065 w 411289"/>
                  <a:gd name="connsiteY63" fmla="*/ 316040 h 563689"/>
                  <a:gd name="connsiteX64" fmla="*/ 126682 w 411289"/>
                  <a:gd name="connsiteY64" fmla="*/ 327184 h 563689"/>
                  <a:gd name="connsiteX65" fmla="*/ 123539 w 411289"/>
                  <a:gd name="connsiteY65" fmla="*/ 352806 h 563689"/>
                  <a:gd name="connsiteX66" fmla="*/ 112300 w 411289"/>
                  <a:gd name="connsiteY66" fmla="*/ 372999 h 563689"/>
                  <a:gd name="connsiteX67" fmla="*/ 90011 w 411289"/>
                  <a:gd name="connsiteY67" fmla="*/ 378905 h 563689"/>
                  <a:gd name="connsiteX68" fmla="*/ 69723 w 411289"/>
                  <a:gd name="connsiteY68" fmla="*/ 367760 h 563689"/>
                  <a:gd name="connsiteX69" fmla="*/ 60103 w 411289"/>
                  <a:gd name="connsiteY69" fmla="*/ 340614 h 563689"/>
                  <a:gd name="connsiteX70" fmla="*/ 42005 w 411289"/>
                  <a:gd name="connsiteY70" fmla="*/ 347091 h 563689"/>
                  <a:gd name="connsiteX71" fmla="*/ 47910 w 411289"/>
                  <a:gd name="connsiteY71" fmla="*/ 369380 h 563689"/>
                  <a:gd name="connsiteX72" fmla="*/ 37242 w 411289"/>
                  <a:gd name="connsiteY72" fmla="*/ 385382 h 563689"/>
                  <a:gd name="connsiteX73" fmla="*/ 21812 w 411289"/>
                  <a:gd name="connsiteY73" fmla="*/ 405098 h 563689"/>
                  <a:gd name="connsiteX74" fmla="*/ 3714 w 411289"/>
                  <a:gd name="connsiteY74" fmla="*/ 411575 h 563689"/>
                  <a:gd name="connsiteX75" fmla="*/ 0 w 411289"/>
                  <a:gd name="connsiteY75" fmla="*/ 441388 h 563689"/>
                  <a:gd name="connsiteX76" fmla="*/ 10763 w 411289"/>
                  <a:gd name="connsiteY76" fmla="*/ 459962 h 563689"/>
                  <a:gd name="connsiteX77" fmla="*/ 29337 w 411289"/>
                  <a:gd name="connsiteY77" fmla="*/ 449294 h 563689"/>
                  <a:gd name="connsiteX78" fmla="*/ 35814 w 411289"/>
                  <a:gd name="connsiteY78" fmla="*/ 467392 h 563689"/>
                  <a:gd name="connsiteX79" fmla="*/ 51816 w 411289"/>
                  <a:gd name="connsiteY79" fmla="*/ 478060 h 563689"/>
                  <a:gd name="connsiteX80" fmla="*/ 53911 w 411289"/>
                  <a:gd name="connsiteY80" fmla="*/ 495586 h 563689"/>
                  <a:gd name="connsiteX81" fmla="*/ 56102 w 411289"/>
                  <a:gd name="connsiteY81" fmla="*/ 513207 h 563689"/>
                  <a:gd name="connsiteX82" fmla="*/ 62008 w 411289"/>
                  <a:gd name="connsiteY82" fmla="*/ 535496 h 563689"/>
                  <a:gd name="connsiteX83" fmla="*/ 76962 w 411289"/>
                  <a:gd name="connsiteY83" fmla="*/ 554641 h 563689"/>
                  <a:gd name="connsiteX84" fmla="*/ 80105 w 411289"/>
                  <a:gd name="connsiteY84" fmla="*/ 563690 h 563689"/>
                  <a:gd name="connsiteX85" fmla="*/ 80105 w 411289"/>
                  <a:gd name="connsiteY85" fmla="*/ 563690 h 563689"/>
                  <a:gd name="connsiteX86" fmla="*/ 80105 w 411289"/>
                  <a:gd name="connsiteY86" fmla="*/ 563690 h 5636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</a:cxnLst>
                <a:rect l="l" t="t" r="r" b="b"/>
                <a:pathLst>
                  <a:path w="411289" h="563689">
                    <a:moveTo>
                      <a:pt x="80105" y="563690"/>
                    </a:moveTo>
                    <a:lnTo>
                      <a:pt x="97727" y="561594"/>
                    </a:lnTo>
                    <a:lnTo>
                      <a:pt x="126968" y="534924"/>
                    </a:lnTo>
                    <a:lnTo>
                      <a:pt x="142970" y="510921"/>
                    </a:lnTo>
                    <a:lnTo>
                      <a:pt x="154114" y="490633"/>
                    </a:lnTo>
                    <a:lnTo>
                      <a:pt x="172688" y="479965"/>
                    </a:lnTo>
                    <a:lnTo>
                      <a:pt x="174784" y="462915"/>
                    </a:lnTo>
                    <a:lnTo>
                      <a:pt x="185451" y="446913"/>
                    </a:lnTo>
                    <a:lnTo>
                      <a:pt x="191833" y="430435"/>
                    </a:lnTo>
                    <a:lnTo>
                      <a:pt x="206693" y="415004"/>
                    </a:lnTo>
                    <a:lnTo>
                      <a:pt x="204597" y="397383"/>
                    </a:lnTo>
                    <a:lnTo>
                      <a:pt x="215741" y="377190"/>
                    </a:lnTo>
                    <a:lnTo>
                      <a:pt x="225837" y="365379"/>
                    </a:lnTo>
                    <a:lnTo>
                      <a:pt x="236982" y="345186"/>
                    </a:lnTo>
                    <a:lnTo>
                      <a:pt x="255555" y="334518"/>
                    </a:lnTo>
                    <a:lnTo>
                      <a:pt x="266224" y="318516"/>
                    </a:lnTo>
                    <a:lnTo>
                      <a:pt x="276892" y="302514"/>
                    </a:lnTo>
                    <a:lnTo>
                      <a:pt x="287464" y="286512"/>
                    </a:lnTo>
                    <a:lnTo>
                      <a:pt x="301847" y="275273"/>
                    </a:lnTo>
                    <a:lnTo>
                      <a:pt x="312515" y="259366"/>
                    </a:lnTo>
                    <a:lnTo>
                      <a:pt x="323659" y="239078"/>
                    </a:lnTo>
                    <a:lnTo>
                      <a:pt x="334232" y="223075"/>
                    </a:lnTo>
                    <a:lnTo>
                      <a:pt x="340614" y="206597"/>
                    </a:lnTo>
                    <a:lnTo>
                      <a:pt x="354996" y="195358"/>
                    </a:lnTo>
                    <a:lnTo>
                      <a:pt x="365093" y="183642"/>
                    </a:lnTo>
                    <a:lnTo>
                      <a:pt x="375761" y="167640"/>
                    </a:lnTo>
                    <a:lnTo>
                      <a:pt x="387382" y="143161"/>
                    </a:lnTo>
                    <a:lnTo>
                      <a:pt x="397573" y="131445"/>
                    </a:lnTo>
                    <a:lnTo>
                      <a:pt x="409765" y="102584"/>
                    </a:lnTo>
                    <a:lnTo>
                      <a:pt x="400621" y="71247"/>
                    </a:lnTo>
                    <a:lnTo>
                      <a:pt x="411289" y="55245"/>
                    </a:lnTo>
                    <a:lnTo>
                      <a:pt x="404813" y="37148"/>
                    </a:lnTo>
                    <a:lnTo>
                      <a:pt x="394145" y="18479"/>
                    </a:lnTo>
                    <a:lnTo>
                      <a:pt x="375475" y="29242"/>
                    </a:lnTo>
                    <a:lnTo>
                      <a:pt x="364903" y="45149"/>
                    </a:lnTo>
                    <a:lnTo>
                      <a:pt x="354235" y="26575"/>
                    </a:lnTo>
                    <a:lnTo>
                      <a:pt x="332327" y="28194"/>
                    </a:lnTo>
                    <a:lnTo>
                      <a:pt x="334423" y="11144"/>
                    </a:lnTo>
                    <a:lnTo>
                      <a:pt x="314230" y="0"/>
                    </a:lnTo>
                    <a:lnTo>
                      <a:pt x="316325" y="17526"/>
                    </a:lnTo>
                    <a:lnTo>
                      <a:pt x="309467" y="38386"/>
                    </a:lnTo>
                    <a:lnTo>
                      <a:pt x="311658" y="55912"/>
                    </a:lnTo>
                    <a:lnTo>
                      <a:pt x="296703" y="71342"/>
                    </a:lnTo>
                    <a:lnTo>
                      <a:pt x="279178" y="73533"/>
                    </a:lnTo>
                    <a:lnTo>
                      <a:pt x="281273" y="56483"/>
                    </a:lnTo>
                    <a:lnTo>
                      <a:pt x="264700" y="50102"/>
                    </a:lnTo>
                    <a:lnTo>
                      <a:pt x="253555" y="70390"/>
                    </a:lnTo>
                    <a:lnTo>
                      <a:pt x="249364" y="104489"/>
                    </a:lnTo>
                    <a:lnTo>
                      <a:pt x="247269" y="121539"/>
                    </a:lnTo>
                    <a:lnTo>
                      <a:pt x="244602" y="142780"/>
                    </a:lnTo>
                    <a:lnTo>
                      <a:pt x="251079" y="160877"/>
                    </a:lnTo>
                    <a:lnTo>
                      <a:pt x="248983" y="177927"/>
                    </a:lnTo>
                    <a:lnTo>
                      <a:pt x="226028" y="188119"/>
                    </a:lnTo>
                    <a:lnTo>
                      <a:pt x="219646" y="204597"/>
                    </a:lnTo>
                    <a:lnTo>
                      <a:pt x="230410" y="223266"/>
                    </a:lnTo>
                    <a:lnTo>
                      <a:pt x="228314" y="240316"/>
                    </a:lnTo>
                    <a:lnTo>
                      <a:pt x="210693" y="242411"/>
                    </a:lnTo>
                    <a:lnTo>
                      <a:pt x="168593" y="232886"/>
                    </a:lnTo>
                    <a:lnTo>
                      <a:pt x="149923" y="243554"/>
                    </a:lnTo>
                    <a:lnTo>
                      <a:pt x="147828" y="260604"/>
                    </a:lnTo>
                    <a:lnTo>
                      <a:pt x="163353" y="275558"/>
                    </a:lnTo>
                    <a:lnTo>
                      <a:pt x="169736" y="293656"/>
                    </a:lnTo>
                    <a:lnTo>
                      <a:pt x="163353" y="310134"/>
                    </a:lnTo>
                    <a:lnTo>
                      <a:pt x="141065" y="316040"/>
                    </a:lnTo>
                    <a:lnTo>
                      <a:pt x="126682" y="327184"/>
                    </a:lnTo>
                    <a:lnTo>
                      <a:pt x="123539" y="352806"/>
                    </a:lnTo>
                    <a:lnTo>
                      <a:pt x="112300" y="372999"/>
                    </a:lnTo>
                    <a:lnTo>
                      <a:pt x="90011" y="378905"/>
                    </a:lnTo>
                    <a:lnTo>
                      <a:pt x="69723" y="367760"/>
                    </a:lnTo>
                    <a:lnTo>
                      <a:pt x="60103" y="340614"/>
                    </a:lnTo>
                    <a:lnTo>
                      <a:pt x="42005" y="347091"/>
                    </a:lnTo>
                    <a:lnTo>
                      <a:pt x="47910" y="369380"/>
                    </a:lnTo>
                    <a:lnTo>
                      <a:pt x="37242" y="385382"/>
                    </a:lnTo>
                    <a:lnTo>
                      <a:pt x="21812" y="405098"/>
                    </a:lnTo>
                    <a:lnTo>
                      <a:pt x="3714" y="411575"/>
                    </a:lnTo>
                    <a:lnTo>
                      <a:pt x="0" y="441388"/>
                    </a:lnTo>
                    <a:lnTo>
                      <a:pt x="10763" y="459962"/>
                    </a:lnTo>
                    <a:lnTo>
                      <a:pt x="29337" y="449294"/>
                    </a:lnTo>
                    <a:lnTo>
                      <a:pt x="35814" y="467392"/>
                    </a:lnTo>
                    <a:lnTo>
                      <a:pt x="51816" y="478060"/>
                    </a:lnTo>
                    <a:lnTo>
                      <a:pt x="53911" y="495586"/>
                    </a:lnTo>
                    <a:lnTo>
                      <a:pt x="56102" y="513207"/>
                    </a:lnTo>
                    <a:lnTo>
                      <a:pt x="62008" y="535496"/>
                    </a:lnTo>
                    <a:lnTo>
                      <a:pt x="76962" y="554641"/>
                    </a:lnTo>
                    <a:lnTo>
                      <a:pt x="80105" y="563690"/>
                    </a:lnTo>
                    <a:lnTo>
                      <a:pt x="80105" y="563690"/>
                    </a:lnTo>
                    <a:lnTo>
                      <a:pt x="80105" y="563690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  <p:sp>
            <p:nvSpPr>
              <p:cNvPr id="1231" name="Freeform: Shape 1230">
                <a:extLst>
                  <a:ext uri="{FF2B5EF4-FFF2-40B4-BE49-F238E27FC236}">
                    <a16:creationId xmlns:a16="http://schemas.microsoft.com/office/drawing/2014/main" id="{CF927E23-7097-CDE6-299A-11E6C46D7923}"/>
                  </a:ext>
                </a:extLst>
              </p:cNvPr>
              <p:cNvSpPr/>
              <p:nvPr/>
            </p:nvSpPr>
            <p:spPr>
              <a:xfrm>
                <a:off x="6767105" y="2228993"/>
                <a:ext cx="1439818" cy="1458048"/>
              </a:xfrm>
              <a:custGeom>
                <a:avLst/>
                <a:gdLst>
                  <a:gd name="connsiteX0" fmla="*/ 181451 w 579215"/>
                  <a:gd name="connsiteY0" fmla="*/ 586550 h 586549"/>
                  <a:gd name="connsiteX1" fmla="*/ 196787 w 579215"/>
                  <a:gd name="connsiteY1" fmla="*/ 566833 h 586549"/>
                  <a:gd name="connsiteX2" fmla="*/ 234125 w 579215"/>
                  <a:gd name="connsiteY2" fmla="*/ 580073 h 586549"/>
                  <a:gd name="connsiteX3" fmla="*/ 236791 w 579215"/>
                  <a:gd name="connsiteY3" fmla="*/ 558737 h 586549"/>
                  <a:gd name="connsiteX4" fmla="*/ 251174 w 579215"/>
                  <a:gd name="connsiteY4" fmla="*/ 547592 h 586549"/>
                  <a:gd name="connsiteX5" fmla="*/ 265462 w 579215"/>
                  <a:gd name="connsiteY5" fmla="*/ 536353 h 586549"/>
                  <a:gd name="connsiteX6" fmla="*/ 280416 w 579215"/>
                  <a:gd name="connsiteY6" fmla="*/ 520922 h 586549"/>
                  <a:gd name="connsiteX7" fmla="*/ 295275 w 579215"/>
                  <a:gd name="connsiteY7" fmla="*/ 505396 h 586549"/>
                  <a:gd name="connsiteX8" fmla="*/ 319754 w 579215"/>
                  <a:gd name="connsiteY8" fmla="*/ 517112 h 586549"/>
                  <a:gd name="connsiteX9" fmla="*/ 330422 w 579215"/>
                  <a:gd name="connsiteY9" fmla="*/ 535781 h 586549"/>
                  <a:gd name="connsiteX10" fmla="*/ 357092 w 579215"/>
                  <a:gd name="connsiteY10" fmla="*/ 530352 h 586549"/>
                  <a:gd name="connsiteX11" fmla="*/ 383191 w 579215"/>
                  <a:gd name="connsiteY11" fmla="*/ 529304 h 586549"/>
                  <a:gd name="connsiteX12" fmla="*/ 405575 w 579215"/>
                  <a:gd name="connsiteY12" fmla="*/ 523399 h 586549"/>
                  <a:gd name="connsiteX13" fmla="*/ 426339 w 579215"/>
                  <a:gd name="connsiteY13" fmla="*/ 530257 h 586549"/>
                  <a:gd name="connsiteX14" fmla="*/ 440722 w 579215"/>
                  <a:gd name="connsiteY14" fmla="*/ 519113 h 586549"/>
                  <a:gd name="connsiteX15" fmla="*/ 473202 w 579215"/>
                  <a:gd name="connsiteY15" fmla="*/ 501491 h 586549"/>
                  <a:gd name="connsiteX16" fmla="*/ 489109 w 579215"/>
                  <a:gd name="connsiteY16" fmla="*/ 477488 h 586549"/>
                  <a:gd name="connsiteX17" fmla="*/ 499206 w 579215"/>
                  <a:gd name="connsiteY17" fmla="*/ 465773 h 586549"/>
                  <a:gd name="connsiteX18" fmla="*/ 488537 w 579215"/>
                  <a:gd name="connsiteY18" fmla="*/ 447104 h 586549"/>
                  <a:gd name="connsiteX19" fmla="*/ 495967 w 579215"/>
                  <a:gd name="connsiteY19" fmla="*/ 422053 h 586549"/>
                  <a:gd name="connsiteX20" fmla="*/ 485204 w 579215"/>
                  <a:gd name="connsiteY20" fmla="*/ 403479 h 586549"/>
                  <a:gd name="connsiteX21" fmla="*/ 519303 w 579215"/>
                  <a:gd name="connsiteY21" fmla="*/ 373094 h 586549"/>
                  <a:gd name="connsiteX22" fmla="*/ 517684 w 579215"/>
                  <a:gd name="connsiteY22" fmla="*/ 351282 h 586549"/>
                  <a:gd name="connsiteX23" fmla="*/ 503777 w 579215"/>
                  <a:gd name="connsiteY23" fmla="*/ 323564 h 586549"/>
                  <a:gd name="connsiteX24" fmla="*/ 522923 w 579215"/>
                  <a:gd name="connsiteY24" fmla="*/ 308610 h 586549"/>
                  <a:gd name="connsiteX25" fmla="*/ 534067 w 579215"/>
                  <a:gd name="connsiteY25" fmla="*/ 288417 h 586549"/>
                  <a:gd name="connsiteX26" fmla="*/ 552165 w 579215"/>
                  <a:gd name="connsiteY26" fmla="*/ 281940 h 586549"/>
                  <a:gd name="connsiteX27" fmla="*/ 562833 w 579215"/>
                  <a:gd name="connsiteY27" fmla="*/ 266033 h 586549"/>
                  <a:gd name="connsiteX28" fmla="*/ 579215 w 579215"/>
                  <a:gd name="connsiteY28" fmla="*/ 237744 h 586549"/>
                  <a:gd name="connsiteX29" fmla="*/ 567500 w 579215"/>
                  <a:gd name="connsiteY29" fmla="*/ 227648 h 586549"/>
                  <a:gd name="connsiteX30" fmla="*/ 552069 w 579215"/>
                  <a:gd name="connsiteY30" fmla="*/ 212789 h 586549"/>
                  <a:gd name="connsiteX31" fmla="*/ 545687 w 579215"/>
                  <a:gd name="connsiteY31" fmla="*/ 229267 h 586549"/>
                  <a:gd name="connsiteX32" fmla="*/ 530257 w 579215"/>
                  <a:gd name="connsiteY32" fmla="*/ 214408 h 586549"/>
                  <a:gd name="connsiteX33" fmla="*/ 518446 w 579215"/>
                  <a:gd name="connsiteY33" fmla="*/ 204311 h 586549"/>
                  <a:gd name="connsiteX34" fmla="*/ 521113 w 579215"/>
                  <a:gd name="connsiteY34" fmla="*/ 182975 h 586549"/>
                  <a:gd name="connsiteX35" fmla="*/ 527971 w 579215"/>
                  <a:gd name="connsiteY35" fmla="*/ 162211 h 586549"/>
                  <a:gd name="connsiteX36" fmla="*/ 516827 w 579215"/>
                  <a:gd name="connsiteY36" fmla="*/ 147828 h 586549"/>
                  <a:gd name="connsiteX37" fmla="*/ 493872 w 579215"/>
                  <a:gd name="connsiteY37" fmla="*/ 158020 h 586549"/>
                  <a:gd name="connsiteX38" fmla="*/ 472630 w 579215"/>
                  <a:gd name="connsiteY38" fmla="*/ 155353 h 586549"/>
                  <a:gd name="connsiteX39" fmla="*/ 441198 w 579215"/>
                  <a:gd name="connsiteY39" fmla="*/ 164497 h 586549"/>
                  <a:gd name="connsiteX40" fmla="*/ 429959 w 579215"/>
                  <a:gd name="connsiteY40" fmla="*/ 150114 h 586549"/>
                  <a:gd name="connsiteX41" fmla="*/ 428340 w 579215"/>
                  <a:gd name="connsiteY41" fmla="*/ 128302 h 586549"/>
                  <a:gd name="connsiteX42" fmla="*/ 412337 w 579215"/>
                  <a:gd name="connsiteY42" fmla="*/ 117634 h 586549"/>
                  <a:gd name="connsiteX43" fmla="*/ 394811 w 579215"/>
                  <a:gd name="connsiteY43" fmla="*/ 119825 h 586549"/>
                  <a:gd name="connsiteX44" fmla="*/ 374523 w 579215"/>
                  <a:gd name="connsiteY44" fmla="*/ 108680 h 586549"/>
                  <a:gd name="connsiteX45" fmla="*/ 354235 w 579215"/>
                  <a:gd name="connsiteY45" fmla="*/ 97536 h 586549"/>
                  <a:gd name="connsiteX46" fmla="*/ 331851 w 579215"/>
                  <a:gd name="connsiteY46" fmla="*/ 68771 h 586549"/>
                  <a:gd name="connsiteX47" fmla="*/ 301466 w 579215"/>
                  <a:gd name="connsiteY47" fmla="*/ 69342 h 586549"/>
                  <a:gd name="connsiteX48" fmla="*/ 280225 w 579215"/>
                  <a:gd name="connsiteY48" fmla="*/ 66770 h 586549"/>
                  <a:gd name="connsiteX49" fmla="*/ 278035 w 579215"/>
                  <a:gd name="connsiteY49" fmla="*/ 49149 h 586549"/>
                  <a:gd name="connsiteX50" fmla="*/ 243935 w 579215"/>
                  <a:gd name="connsiteY50" fmla="*/ 44958 h 586549"/>
                  <a:gd name="connsiteX51" fmla="*/ 227933 w 579215"/>
                  <a:gd name="connsiteY51" fmla="*/ 34385 h 586549"/>
                  <a:gd name="connsiteX52" fmla="*/ 225743 w 579215"/>
                  <a:gd name="connsiteY52" fmla="*/ 16764 h 586549"/>
                  <a:gd name="connsiteX53" fmla="*/ 204502 w 579215"/>
                  <a:gd name="connsiteY53" fmla="*/ 14192 h 586549"/>
                  <a:gd name="connsiteX54" fmla="*/ 197548 w 579215"/>
                  <a:gd name="connsiteY54" fmla="*/ 286 h 586549"/>
                  <a:gd name="connsiteX55" fmla="*/ 166116 w 579215"/>
                  <a:gd name="connsiteY55" fmla="*/ 9430 h 586549"/>
                  <a:gd name="connsiteX56" fmla="*/ 163449 w 579215"/>
                  <a:gd name="connsiteY56" fmla="*/ 30766 h 586549"/>
                  <a:gd name="connsiteX57" fmla="*/ 140589 w 579215"/>
                  <a:gd name="connsiteY57" fmla="*/ 40862 h 586549"/>
                  <a:gd name="connsiteX58" fmla="*/ 125159 w 579215"/>
                  <a:gd name="connsiteY58" fmla="*/ 26003 h 586549"/>
                  <a:gd name="connsiteX59" fmla="*/ 118682 w 579215"/>
                  <a:gd name="connsiteY59" fmla="*/ 7906 h 586549"/>
                  <a:gd name="connsiteX60" fmla="*/ 100584 w 579215"/>
                  <a:gd name="connsiteY60" fmla="*/ 14288 h 586549"/>
                  <a:gd name="connsiteX61" fmla="*/ 89440 w 579215"/>
                  <a:gd name="connsiteY61" fmla="*/ 0 h 586549"/>
                  <a:gd name="connsiteX62" fmla="*/ 66484 w 579215"/>
                  <a:gd name="connsiteY62" fmla="*/ 10096 h 586549"/>
                  <a:gd name="connsiteX63" fmla="*/ 35623 w 579215"/>
                  <a:gd name="connsiteY63" fmla="*/ 14954 h 586549"/>
                  <a:gd name="connsiteX64" fmla="*/ 19145 w 579215"/>
                  <a:gd name="connsiteY64" fmla="*/ 8573 h 586549"/>
                  <a:gd name="connsiteX65" fmla="*/ 21241 w 579215"/>
                  <a:gd name="connsiteY65" fmla="*/ 26194 h 586549"/>
                  <a:gd name="connsiteX66" fmla="*/ 4191 w 579215"/>
                  <a:gd name="connsiteY66" fmla="*/ 24003 h 586549"/>
                  <a:gd name="connsiteX67" fmla="*/ 15430 w 579215"/>
                  <a:gd name="connsiteY67" fmla="*/ 38386 h 586549"/>
                  <a:gd name="connsiteX68" fmla="*/ 20764 w 579215"/>
                  <a:gd name="connsiteY68" fmla="*/ 65056 h 586549"/>
                  <a:gd name="connsiteX69" fmla="*/ 0 w 579215"/>
                  <a:gd name="connsiteY69" fmla="*/ 58103 h 586549"/>
                  <a:gd name="connsiteX70" fmla="*/ 1619 w 579215"/>
                  <a:gd name="connsiteY70" fmla="*/ 79915 h 586549"/>
                  <a:gd name="connsiteX71" fmla="*/ 2762 w 579215"/>
                  <a:gd name="connsiteY71" fmla="*/ 106013 h 586549"/>
                  <a:gd name="connsiteX72" fmla="*/ 19812 w 579215"/>
                  <a:gd name="connsiteY72" fmla="*/ 108109 h 586549"/>
                  <a:gd name="connsiteX73" fmla="*/ 59912 w 579215"/>
                  <a:gd name="connsiteY73" fmla="*/ 203930 h 586549"/>
                  <a:gd name="connsiteX74" fmla="*/ 72771 w 579215"/>
                  <a:gd name="connsiteY74" fmla="*/ 240125 h 586549"/>
                  <a:gd name="connsiteX75" fmla="*/ 82868 w 579215"/>
                  <a:gd name="connsiteY75" fmla="*/ 262985 h 586549"/>
                  <a:gd name="connsiteX76" fmla="*/ 85058 w 579215"/>
                  <a:gd name="connsiteY76" fmla="*/ 280511 h 586549"/>
                  <a:gd name="connsiteX77" fmla="*/ 82963 w 579215"/>
                  <a:gd name="connsiteY77" fmla="*/ 297561 h 586549"/>
                  <a:gd name="connsiteX78" fmla="*/ 94202 w 579215"/>
                  <a:gd name="connsiteY78" fmla="*/ 311944 h 586549"/>
                  <a:gd name="connsiteX79" fmla="*/ 92012 w 579215"/>
                  <a:gd name="connsiteY79" fmla="*/ 328994 h 586549"/>
                  <a:gd name="connsiteX80" fmla="*/ 108014 w 579215"/>
                  <a:gd name="connsiteY80" fmla="*/ 339566 h 586549"/>
                  <a:gd name="connsiteX81" fmla="*/ 114015 w 579215"/>
                  <a:gd name="connsiteY81" fmla="*/ 396526 h 586549"/>
                  <a:gd name="connsiteX82" fmla="*/ 123063 w 579215"/>
                  <a:gd name="connsiteY82" fmla="*/ 427958 h 586549"/>
                  <a:gd name="connsiteX83" fmla="*/ 69342 w 579215"/>
                  <a:gd name="connsiteY83" fmla="*/ 442913 h 586549"/>
                  <a:gd name="connsiteX84" fmla="*/ 50197 w 579215"/>
                  <a:gd name="connsiteY84" fmla="*/ 457867 h 586549"/>
                  <a:gd name="connsiteX85" fmla="*/ 30004 w 579215"/>
                  <a:gd name="connsiteY85" fmla="*/ 481394 h 586549"/>
                  <a:gd name="connsiteX86" fmla="*/ 148304 w 579215"/>
                  <a:gd name="connsiteY86" fmla="*/ 539210 h 586549"/>
                  <a:gd name="connsiteX87" fmla="*/ 169069 w 579215"/>
                  <a:gd name="connsiteY87" fmla="*/ 546068 h 586549"/>
                  <a:gd name="connsiteX88" fmla="*/ 179737 w 579215"/>
                  <a:gd name="connsiteY88" fmla="*/ 564737 h 586549"/>
                  <a:gd name="connsiteX89" fmla="*/ 173450 w 579215"/>
                  <a:gd name="connsiteY89" fmla="*/ 581216 h 586549"/>
                  <a:gd name="connsiteX90" fmla="*/ 181451 w 579215"/>
                  <a:gd name="connsiteY90" fmla="*/ 586550 h 586549"/>
                  <a:gd name="connsiteX91" fmla="*/ 181451 w 579215"/>
                  <a:gd name="connsiteY91" fmla="*/ 586550 h 586549"/>
                  <a:gd name="connsiteX92" fmla="*/ 181451 w 579215"/>
                  <a:gd name="connsiteY92" fmla="*/ 586550 h 5865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</a:cxnLst>
                <a:rect l="l" t="t" r="r" b="b"/>
                <a:pathLst>
                  <a:path w="579215" h="586549">
                    <a:moveTo>
                      <a:pt x="181451" y="586550"/>
                    </a:moveTo>
                    <a:lnTo>
                      <a:pt x="196787" y="566833"/>
                    </a:lnTo>
                    <a:lnTo>
                      <a:pt x="234125" y="580073"/>
                    </a:lnTo>
                    <a:lnTo>
                      <a:pt x="236791" y="558737"/>
                    </a:lnTo>
                    <a:lnTo>
                      <a:pt x="251174" y="547592"/>
                    </a:lnTo>
                    <a:lnTo>
                      <a:pt x="265462" y="536353"/>
                    </a:lnTo>
                    <a:lnTo>
                      <a:pt x="280416" y="520922"/>
                    </a:lnTo>
                    <a:lnTo>
                      <a:pt x="295275" y="505396"/>
                    </a:lnTo>
                    <a:lnTo>
                      <a:pt x="319754" y="517112"/>
                    </a:lnTo>
                    <a:lnTo>
                      <a:pt x="330422" y="535781"/>
                    </a:lnTo>
                    <a:lnTo>
                      <a:pt x="357092" y="530352"/>
                    </a:lnTo>
                    <a:lnTo>
                      <a:pt x="383191" y="529304"/>
                    </a:lnTo>
                    <a:lnTo>
                      <a:pt x="405575" y="523399"/>
                    </a:lnTo>
                    <a:lnTo>
                      <a:pt x="426339" y="530257"/>
                    </a:lnTo>
                    <a:lnTo>
                      <a:pt x="440722" y="519113"/>
                    </a:lnTo>
                    <a:lnTo>
                      <a:pt x="473202" y="501491"/>
                    </a:lnTo>
                    <a:lnTo>
                      <a:pt x="489109" y="477488"/>
                    </a:lnTo>
                    <a:lnTo>
                      <a:pt x="499206" y="465773"/>
                    </a:lnTo>
                    <a:lnTo>
                      <a:pt x="488537" y="447104"/>
                    </a:lnTo>
                    <a:lnTo>
                      <a:pt x="495967" y="422053"/>
                    </a:lnTo>
                    <a:lnTo>
                      <a:pt x="485204" y="403479"/>
                    </a:lnTo>
                    <a:lnTo>
                      <a:pt x="519303" y="373094"/>
                    </a:lnTo>
                    <a:lnTo>
                      <a:pt x="517684" y="351282"/>
                    </a:lnTo>
                    <a:lnTo>
                      <a:pt x="503777" y="323564"/>
                    </a:lnTo>
                    <a:lnTo>
                      <a:pt x="522923" y="308610"/>
                    </a:lnTo>
                    <a:lnTo>
                      <a:pt x="534067" y="288417"/>
                    </a:lnTo>
                    <a:lnTo>
                      <a:pt x="552165" y="281940"/>
                    </a:lnTo>
                    <a:lnTo>
                      <a:pt x="562833" y="266033"/>
                    </a:lnTo>
                    <a:lnTo>
                      <a:pt x="579215" y="237744"/>
                    </a:lnTo>
                    <a:lnTo>
                      <a:pt x="567500" y="227648"/>
                    </a:lnTo>
                    <a:lnTo>
                      <a:pt x="552069" y="212789"/>
                    </a:lnTo>
                    <a:lnTo>
                      <a:pt x="545687" y="229267"/>
                    </a:lnTo>
                    <a:lnTo>
                      <a:pt x="530257" y="214408"/>
                    </a:lnTo>
                    <a:lnTo>
                      <a:pt x="518446" y="204311"/>
                    </a:lnTo>
                    <a:lnTo>
                      <a:pt x="521113" y="182975"/>
                    </a:lnTo>
                    <a:lnTo>
                      <a:pt x="527971" y="162211"/>
                    </a:lnTo>
                    <a:lnTo>
                      <a:pt x="516827" y="147828"/>
                    </a:lnTo>
                    <a:lnTo>
                      <a:pt x="493872" y="158020"/>
                    </a:lnTo>
                    <a:lnTo>
                      <a:pt x="472630" y="155353"/>
                    </a:lnTo>
                    <a:lnTo>
                      <a:pt x="441198" y="164497"/>
                    </a:lnTo>
                    <a:lnTo>
                      <a:pt x="429959" y="150114"/>
                    </a:lnTo>
                    <a:lnTo>
                      <a:pt x="428340" y="128302"/>
                    </a:lnTo>
                    <a:lnTo>
                      <a:pt x="412337" y="117634"/>
                    </a:lnTo>
                    <a:lnTo>
                      <a:pt x="394811" y="119825"/>
                    </a:lnTo>
                    <a:lnTo>
                      <a:pt x="374523" y="108680"/>
                    </a:lnTo>
                    <a:lnTo>
                      <a:pt x="354235" y="97536"/>
                    </a:lnTo>
                    <a:lnTo>
                      <a:pt x="331851" y="68771"/>
                    </a:lnTo>
                    <a:lnTo>
                      <a:pt x="301466" y="69342"/>
                    </a:lnTo>
                    <a:lnTo>
                      <a:pt x="280225" y="66770"/>
                    </a:lnTo>
                    <a:lnTo>
                      <a:pt x="278035" y="49149"/>
                    </a:lnTo>
                    <a:lnTo>
                      <a:pt x="243935" y="44958"/>
                    </a:lnTo>
                    <a:lnTo>
                      <a:pt x="227933" y="34385"/>
                    </a:lnTo>
                    <a:lnTo>
                      <a:pt x="225743" y="16764"/>
                    </a:lnTo>
                    <a:lnTo>
                      <a:pt x="204502" y="14192"/>
                    </a:lnTo>
                    <a:lnTo>
                      <a:pt x="197548" y="286"/>
                    </a:lnTo>
                    <a:lnTo>
                      <a:pt x="166116" y="9430"/>
                    </a:lnTo>
                    <a:lnTo>
                      <a:pt x="163449" y="30766"/>
                    </a:lnTo>
                    <a:lnTo>
                      <a:pt x="140589" y="40862"/>
                    </a:lnTo>
                    <a:lnTo>
                      <a:pt x="125159" y="26003"/>
                    </a:lnTo>
                    <a:lnTo>
                      <a:pt x="118682" y="7906"/>
                    </a:lnTo>
                    <a:lnTo>
                      <a:pt x="100584" y="14288"/>
                    </a:lnTo>
                    <a:lnTo>
                      <a:pt x="89440" y="0"/>
                    </a:lnTo>
                    <a:lnTo>
                      <a:pt x="66484" y="10096"/>
                    </a:lnTo>
                    <a:lnTo>
                      <a:pt x="35623" y="14954"/>
                    </a:lnTo>
                    <a:lnTo>
                      <a:pt x="19145" y="8573"/>
                    </a:lnTo>
                    <a:lnTo>
                      <a:pt x="21241" y="26194"/>
                    </a:lnTo>
                    <a:lnTo>
                      <a:pt x="4191" y="24003"/>
                    </a:lnTo>
                    <a:lnTo>
                      <a:pt x="15430" y="38386"/>
                    </a:lnTo>
                    <a:lnTo>
                      <a:pt x="20764" y="65056"/>
                    </a:lnTo>
                    <a:lnTo>
                      <a:pt x="0" y="58103"/>
                    </a:lnTo>
                    <a:lnTo>
                      <a:pt x="1619" y="79915"/>
                    </a:lnTo>
                    <a:lnTo>
                      <a:pt x="2762" y="106013"/>
                    </a:lnTo>
                    <a:lnTo>
                      <a:pt x="19812" y="108109"/>
                    </a:lnTo>
                    <a:lnTo>
                      <a:pt x="59912" y="203930"/>
                    </a:lnTo>
                    <a:lnTo>
                      <a:pt x="72771" y="240125"/>
                    </a:lnTo>
                    <a:lnTo>
                      <a:pt x="82868" y="262985"/>
                    </a:lnTo>
                    <a:lnTo>
                      <a:pt x="85058" y="280511"/>
                    </a:lnTo>
                    <a:lnTo>
                      <a:pt x="82963" y="297561"/>
                    </a:lnTo>
                    <a:lnTo>
                      <a:pt x="94202" y="311944"/>
                    </a:lnTo>
                    <a:lnTo>
                      <a:pt x="92012" y="328994"/>
                    </a:lnTo>
                    <a:lnTo>
                      <a:pt x="108014" y="339566"/>
                    </a:lnTo>
                    <a:lnTo>
                      <a:pt x="114015" y="396526"/>
                    </a:lnTo>
                    <a:lnTo>
                      <a:pt x="123063" y="427958"/>
                    </a:lnTo>
                    <a:lnTo>
                      <a:pt x="69342" y="442913"/>
                    </a:lnTo>
                    <a:lnTo>
                      <a:pt x="50197" y="457867"/>
                    </a:lnTo>
                    <a:lnTo>
                      <a:pt x="30004" y="481394"/>
                    </a:lnTo>
                    <a:lnTo>
                      <a:pt x="148304" y="539210"/>
                    </a:lnTo>
                    <a:lnTo>
                      <a:pt x="169069" y="546068"/>
                    </a:lnTo>
                    <a:lnTo>
                      <a:pt x="179737" y="564737"/>
                    </a:lnTo>
                    <a:lnTo>
                      <a:pt x="173450" y="581216"/>
                    </a:lnTo>
                    <a:lnTo>
                      <a:pt x="181451" y="586550"/>
                    </a:lnTo>
                    <a:lnTo>
                      <a:pt x="181451" y="586550"/>
                    </a:lnTo>
                    <a:lnTo>
                      <a:pt x="181451" y="586550"/>
                    </a:lnTo>
                    <a:close/>
                  </a:path>
                </a:pathLst>
              </a:custGeom>
              <a:solidFill>
                <a:srgbClr val="00B0F0">
                  <a:alpha val="2000"/>
                </a:srgbClr>
              </a:solidFill>
              <a:ln w="44450" cap="rnd">
                <a:solidFill>
                  <a:schemeClr val="bg1">
                    <a:alpha val="86000"/>
                  </a:schemeClr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1300" name="TextBox 1299">
              <a:extLst>
                <a:ext uri="{FF2B5EF4-FFF2-40B4-BE49-F238E27FC236}">
                  <a16:creationId xmlns:a16="http://schemas.microsoft.com/office/drawing/2014/main" id="{FEF201D7-9BB7-22A6-94C8-D71BD6565FF8}"/>
                </a:ext>
              </a:extLst>
            </p:cNvPr>
            <p:cNvSpPr txBox="1"/>
            <p:nvPr userDrawn="1"/>
          </p:nvSpPr>
          <p:spPr>
            <a:xfrm>
              <a:off x="6088472" y="1131658"/>
              <a:ext cx="859333" cy="4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Rhea</a:t>
              </a:r>
            </a:p>
          </p:txBody>
        </p:sp>
        <p:sp>
          <p:nvSpPr>
            <p:cNvPr id="1301" name="TextBox 1300">
              <a:extLst>
                <a:ext uri="{FF2B5EF4-FFF2-40B4-BE49-F238E27FC236}">
                  <a16:creationId xmlns:a16="http://schemas.microsoft.com/office/drawing/2014/main" id="{E299A821-0B12-451B-6E92-B76E36EEDF5D}"/>
                </a:ext>
              </a:extLst>
            </p:cNvPr>
            <p:cNvSpPr txBox="1"/>
            <p:nvPr userDrawn="1"/>
          </p:nvSpPr>
          <p:spPr>
            <a:xfrm>
              <a:off x="6002823" y="2255391"/>
              <a:ext cx="944955" cy="4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Meigs</a:t>
              </a:r>
            </a:p>
          </p:txBody>
        </p:sp>
        <p:sp>
          <p:nvSpPr>
            <p:cNvPr id="1302" name="TextBox 1301">
              <a:extLst>
                <a:ext uri="{FF2B5EF4-FFF2-40B4-BE49-F238E27FC236}">
                  <a16:creationId xmlns:a16="http://schemas.microsoft.com/office/drawing/2014/main" id="{9DB184AF-3D52-90BF-6584-3CCCCC422AA9}"/>
                </a:ext>
              </a:extLst>
            </p:cNvPr>
            <p:cNvSpPr txBox="1"/>
            <p:nvPr userDrawn="1"/>
          </p:nvSpPr>
          <p:spPr>
            <a:xfrm>
              <a:off x="7160817" y="2604844"/>
              <a:ext cx="1160307" cy="4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McMinn</a:t>
              </a:r>
            </a:p>
          </p:txBody>
        </p:sp>
        <p:sp>
          <p:nvSpPr>
            <p:cNvPr id="1303" name="TextBox 1302">
              <a:extLst>
                <a:ext uri="{FF2B5EF4-FFF2-40B4-BE49-F238E27FC236}">
                  <a16:creationId xmlns:a16="http://schemas.microsoft.com/office/drawing/2014/main" id="{096E6D2A-CBED-E9CB-98FF-3E0D432A783A}"/>
                </a:ext>
              </a:extLst>
            </p:cNvPr>
            <p:cNvSpPr txBox="1"/>
            <p:nvPr userDrawn="1"/>
          </p:nvSpPr>
          <p:spPr>
            <a:xfrm>
              <a:off x="8805304" y="2173166"/>
              <a:ext cx="1123983" cy="4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Monroe</a:t>
              </a:r>
            </a:p>
          </p:txBody>
        </p:sp>
        <p:sp>
          <p:nvSpPr>
            <p:cNvPr id="1304" name="TextBox 1303">
              <a:extLst>
                <a:ext uri="{FF2B5EF4-FFF2-40B4-BE49-F238E27FC236}">
                  <a16:creationId xmlns:a16="http://schemas.microsoft.com/office/drawing/2014/main" id="{BD8B6166-E11E-6B96-0E1E-57CEDDE7F949}"/>
                </a:ext>
              </a:extLst>
            </p:cNvPr>
            <p:cNvSpPr txBox="1"/>
            <p:nvPr userDrawn="1"/>
          </p:nvSpPr>
          <p:spPr>
            <a:xfrm>
              <a:off x="7551382" y="3433941"/>
              <a:ext cx="781494" cy="42343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Polk</a:t>
              </a:r>
            </a:p>
          </p:txBody>
        </p:sp>
        <p:sp>
          <p:nvSpPr>
            <p:cNvPr id="1305" name="TextBox 1304">
              <a:extLst>
                <a:ext uri="{FF2B5EF4-FFF2-40B4-BE49-F238E27FC236}">
                  <a16:creationId xmlns:a16="http://schemas.microsoft.com/office/drawing/2014/main" id="{EB027697-0B66-42B5-643D-A916440DC391}"/>
                </a:ext>
              </a:extLst>
            </p:cNvPr>
            <p:cNvSpPr txBox="1"/>
            <p:nvPr userDrawn="1"/>
          </p:nvSpPr>
          <p:spPr>
            <a:xfrm>
              <a:off x="4988412" y="2735034"/>
              <a:ext cx="1274471" cy="4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Hamilton</a:t>
              </a:r>
            </a:p>
          </p:txBody>
        </p:sp>
        <p:sp>
          <p:nvSpPr>
            <p:cNvPr id="1307" name="TextBox 1306">
              <a:extLst>
                <a:ext uri="{FF2B5EF4-FFF2-40B4-BE49-F238E27FC236}">
                  <a16:creationId xmlns:a16="http://schemas.microsoft.com/office/drawing/2014/main" id="{8CD33E48-8E94-B5FD-BC17-35C2673587DD}"/>
                </a:ext>
              </a:extLst>
            </p:cNvPr>
            <p:cNvSpPr txBox="1"/>
            <p:nvPr userDrawn="1"/>
          </p:nvSpPr>
          <p:spPr>
            <a:xfrm>
              <a:off x="6050713" y="3817653"/>
              <a:ext cx="1136956" cy="42343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1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Bradley</a:t>
              </a:r>
            </a:p>
          </p:txBody>
        </p:sp>
        <p:sp>
          <p:nvSpPr>
            <p:cNvPr id="1308" name="TextBox 1307">
              <a:extLst>
                <a:ext uri="{FF2B5EF4-FFF2-40B4-BE49-F238E27FC236}">
                  <a16:creationId xmlns:a16="http://schemas.microsoft.com/office/drawing/2014/main" id="{BA0F6716-A080-DCAB-3027-EBA54B8245F8}"/>
                </a:ext>
              </a:extLst>
            </p:cNvPr>
            <p:cNvSpPr txBox="1"/>
            <p:nvPr userDrawn="1"/>
          </p:nvSpPr>
          <p:spPr>
            <a:xfrm>
              <a:off x="6816714" y="5126391"/>
              <a:ext cx="989063" cy="3985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Murray</a:t>
              </a:r>
            </a:p>
          </p:txBody>
        </p:sp>
        <p:sp>
          <p:nvSpPr>
            <p:cNvPr id="1309" name="TextBox 1308">
              <a:extLst>
                <a:ext uri="{FF2B5EF4-FFF2-40B4-BE49-F238E27FC236}">
                  <a16:creationId xmlns:a16="http://schemas.microsoft.com/office/drawing/2014/main" id="{3BCB901C-7C6C-9027-9F3C-4208370045F4}"/>
                </a:ext>
              </a:extLst>
            </p:cNvPr>
            <p:cNvSpPr txBox="1"/>
            <p:nvPr userDrawn="1"/>
          </p:nvSpPr>
          <p:spPr>
            <a:xfrm>
              <a:off x="5636714" y="5277135"/>
              <a:ext cx="1290037" cy="3985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Whitefield</a:t>
              </a:r>
            </a:p>
          </p:txBody>
        </p:sp>
        <p:sp>
          <p:nvSpPr>
            <p:cNvPr id="1310" name="TextBox 1309">
              <a:extLst>
                <a:ext uri="{FF2B5EF4-FFF2-40B4-BE49-F238E27FC236}">
                  <a16:creationId xmlns:a16="http://schemas.microsoft.com/office/drawing/2014/main" id="{965BF3F7-563B-B5CD-F5D9-A49E838C4FAF}"/>
                </a:ext>
              </a:extLst>
            </p:cNvPr>
            <p:cNvSpPr txBox="1"/>
            <p:nvPr userDrawn="1"/>
          </p:nvSpPr>
          <p:spPr>
            <a:xfrm>
              <a:off x="4947641" y="4800919"/>
              <a:ext cx="1116199" cy="3985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Catoosa</a:t>
              </a:r>
            </a:p>
          </p:txBody>
        </p:sp>
        <p:sp>
          <p:nvSpPr>
            <p:cNvPr id="1311" name="TextBox 1310">
              <a:extLst>
                <a:ext uri="{FF2B5EF4-FFF2-40B4-BE49-F238E27FC236}">
                  <a16:creationId xmlns:a16="http://schemas.microsoft.com/office/drawing/2014/main" id="{6B70646E-443C-FDA4-C752-0D2C6874C071}"/>
                </a:ext>
              </a:extLst>
            </p:cNvPr>
            <p:cNvSpPr txBox="1"/>
            <p:nvPr userDrawn="1"/>
          </p:nvSpPr>
          <p:spPr>
            <a:xfrm>
              <a:off x="4357334" y="5885252"/>
              <a:ext cx="976090" cy="39853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000" b="1" dirty="0">
                  <a:solidFill>
                    <a:schemeClr val="accent5"/>
                  </a:solidFill>
                  <a:effectLst>
                    <a:glow rad="63500">
                      <a:schemeClr val="bg1">
                        <a:alpha val="85000"/>
                      </a:schemeClr>
                    </a:glow>
                  </a:effectLst>
                  <a:latin typeface="Arial" panose="020B0604020202020204" pitchFamily="34" charset="0"/>
                  <a:cs typeface="Arial" panose="020B0604020202020204" pitchFamily="34" charset="0"/>
                </a:rPr>
                <a:t>Walker</a:t>
              </a:r>
            </a:p>
          </p:txBody>
        </p:sp>
      </p:grpSp>
      <p:sp>
        <p:nvSpPr>
          <p:cNvPr id="5" name="Trans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0" y="948562"/>
            <a:ext cx="12192000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289" name="GA Counties" hidden="1">
            <a:extLst>
              <a:ext uri="{FF2B5EF4-FFF2-40B4-BE49-F238E27FC236}">
                <a16:creationId xmlns:a16="http://schemas.microsoft.com/office/drawing/2014/main" id="{791D734E-27F8-E641-3727-39D4CEE15971}"/>
              </a:ext>
            </a:extLst>
          </p:cNvPr>
          <p:cNvGrpSpPr/>
          <p:nvPr userDrawn="1"/>
        </p:nvGrpSpPr>
        <p:grpSpPr>
          <a:xfrm>
            <a:off x="3945468" y="3550708"/>
            <a:ext cx="8314266" cy="9741764"/>
            <a:chOff x="3945468" y="3550708"/>
            <a:chExt cx="8314266" cy="9741764"/>
          </a:xfrm>
        </p:grpSpPr>
        <p:sp>
          <p:nvSpPr>
            <p:cNvPr id="1026" name="Freeform 54">
              <a:extLst>
                <a:ext uri="{FF2B5EF4-FFF2-40B4-BE49-F238E27FC236}">
                  <a16:creationId xmlns:a16="http://schemas.microsoft.com/office/drawing/2014/main" id="{74F00082-2108-B2D2-9D26-985E8A05C5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87765" y="4418048"/>
              <a:ext cx="695679" cy="636953"/>
            </a:xfrm>
            <a:custGeom>
              <a:avLst/>
              <a:gdLst>
                <a:gd name="T0" fmla="*/ 92 w 308"/>
                <a:gd name="T1" fmla="*/ 282 h 282"/>
                <a:gd name="T2" fmla="*/ 101 w 308"/>
                <a:gd name="T3" fmla="*/ 271 h 282"/>
                <a:gd name="T4" fmla="*/ 101 w 308"/>
                <a:gd name="T5" fmla="*/ 258 h 282"/>
                <a:gd name="T6" fmla="*/ 110 w 308"/>
                <a:gd name="T7" fmla="*/ 239 h 282"/>
                <a:gd name="T8" fmla="*/ 123 w 308"/>
                <a:gd name="T9" fmla="*/ 228 h 282"/>
                <a:gd name="T10" fmla="*/ 130 w 308"/>
                <a:gd name="T11" fmla="*/ 212 h 282"/>
                <a:gd name="T12" fmla="*/ 144 w 308"/>
                <a:gd name="T13" fmla="*/ 201 h 282"/>
                <a:gd name="T14" fmla="*/ 158 w 308"/>
                <a:gd name="T15" fmla="*/ 196 h 282"/>
                <a:gd name="T16" fmla="*/ 169 w 308"/>
                <a:gd name="T17" fmla="*/ 189 h 282"/>
                <a:gd name="T18" fmla="*/ 181 w 308"/>
                <a:gd name="T19" fmla="*/ 184 h 282"/>
                <a:gd name="T20" fmla="*/ 192 w 308"/>
                <a:gd name="T21" fmla="*/ 178 h 282"/>
                <a:gd name="T22" fmla="*/ 203 w 308"/>
                <a:gd name="T23" fmla="*/ 169 h 282"/>
                <a:gd name="T24" fmla="*/ 220 w 308"/>
                <a:gd name="T25" fmla="*/ 166 h 282"/>
                <a:gd name="T26" fmla="*/ 226 w 308"/>
                <a:gd name="T27" fmla="*/ 150 h 282"/>
                <a:gd name="T28" fmla="*/ 251 w 308"/>
                <a:gd name="T29" fmla="*/ 144 h 282"/>
                <a:gd name="T30" fmla="*/ 260 w 308"/>
                <a:gd name="T31" fmla="*/ 128 h 282"/>
                <a:gd name="T32" fmla="*/ 265 w 308"/>
                <a:gd name="T33" fmla="*/ 114 h 282"/>
                <a:gd name="T34" fmla="*/ 267 w 308"/>
                <a:gd name="T35" fmla="*/ 95 h 282"/>
                <a:gd name="T36" fmla="*/ 276 w 308"/>
                <a:gd name="T37" fmla="*/ 82 h 282"/>
                <a:gd name="T38" fmla="*/ 281 w 308"/>
                <a:gd name="T39" fmla="*/ 66 h 282"/>
                <a:gd name="T40" fmla="*/ 290 w 308"/>
                <a:gd name="T41" fmla="*/ 48 h 282"/>
                <a:gd name="T42" fmla="*/ 299 w 308"/>
                <a:gd name="T43" fmla="*/ 27 h 282"/>
                <a:gd name="T44" fmla="*/ 308 w 308"/>
                <a:gd name="T45" fmla="*/ 9 h 282"/>
                <a:gd name="T46" fmla="*/ 265 w 308"/>
                <a:gd name="T47" fmla="*/ 4 h 282"/>
                <a:gd name="T48" fmla="*/ 233 w 308"/>
                <a:gd name="T49" fmla="*/ 4 h 282"/>
                <a:gd name="T50" fmla="*/ 197 w 308"/>
                <a:gd name="T51" fmla="*/ 2 h 282"/>
                <a:gd name="T52" fmla="*/ 131 w 308"/>
                <a:gd name="T53" fmla="*/ 0 h 282"/>
                <a:gd name="T54" fmla="*/ 117 w 308"/>
                <a:gd name="T55" fmla="*/ 7 h 282"/>
                <a:gd name="T56" fmla="*/ 66 w 308"/>
                <a:gd name="T57" fmla="*/ 2 h 282"/>
                <a:gd name="T58" fmla="*/ 1 w 308"/>
                <a:gd name="T59" fmla="*/ 0 h 282"/>
                <a:gd name="T60" fmla="*/ 0 w 308"/>
                <a:gd name="T61" fmla="*/ 41 h 282"/>
                <a:gd name="T62" fmla="*/ 0 w 308"/>
                <a:gd name="T63" fmla="*/ 61 h 282"/>
                <a:gd name="T64" fmla="*/ 12 w 308"/>
                <a:gd name="T65" fmla="*/ 127 h 282"/>
                <a:gd name="T66" fmla="*/ 21 w 308"/>
                <a:gd name="T67" fmla="*/ 177 h 282"/>
                <a:gd name="T68" fmla="*/ 28 w 308"/>
                <a:gd name="T69" fmla="*/ 210 h 282"/>
                <a:gd name="T70" fmla="*/ 37 w 308"/>
                <a:gd name="T71" fmla="*/ 282 h 282"/>
                <a:gd name="T72" fmla="*/ 64 w 308"/>
                <a:gd name="T73" fmla="*/ 282 h 282"/>
                <a:gd name="T74" fmla="*/ 92 w 308"/>
                <a:gd name="T75" fmla="*/ 282 h 282"/>
                <a:gd name="T76" fmla="*/ 92 w 308"/>
                <a:gd name="T77" fmla="*/ 282 h 282"/>
                <a:gd name="T78" fmla="*/ 92 w 308"/>
                <a:gd name="T79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" h="282">
                  <a:moveTo>
                    <a:pt x="92" y="282"/>
                  </a:moveTo>
                  <a:lnTo>
                    <a:pt x="101" y="271"/>
                  </a:lnTo>
                  <a:lnTo>
                    <a:pt x="101" y="258"/>
                  </a:lnTo>
                  <a:lnTo>
                    <a:pt x="110" y="239"/>
                  </a:lnTo>
                  <a:lnTo>
                    <a:pt x="123" y="228"/>
                  </a:lnTo>
                  <a:lnTo>
                    <a:pt x="130" y="212"/>
                  </a:lnTo>
                  <a:lnTo>
                    <a:pt x="144" y="201"/>
                  </a:lnTo>
                  <a:lnTo>
                    <a:pt x="158" y="196"/>
                  </a:lnTo>
                  <a:lnTo>
                    <a:pt x="169" y="189"/>
                  </a:lnTo>
                  <a:lnTo>
                    <a:pt x="181" y="184"/>
                  </a:lnTo>
                  <a:lnTo>
                    <a:pt x="192" y="178"/>
                  </a:lnTo>
                  <a:lnTo>
                    <a:pt x="203" y="169"/>
                  </a:lnTo>
                  <a:lnTo>
                    <a:pt x="220" y="166"/>
                  </a:lnTo>
                  <a:lnTo>
                    <a:pt x="226" y="150"/>
                  </a:lnTo>
                  <a:lnTo>
                    <a:pt x="251" y="144"/>
                  </a:lnTo>
                  <a:lnTo>
                    <a:pt x="260" y="128"/>
                  </a:lnTo>
                  <a:lnTo>
                    <a:pt x="265" y="114"/>
                  </a:lnTo>
                  <a:lnTo>
                    <a:pt x="267" y="95"/>
                  </a:lnTo>
                  <a:lnTo>
                    <a:pt x="276" y="82"/>
                  </a:lnTo>
                  <a:lnTo>
                    <a:pt x="281" y="66"/>
                  </a:lnTo>
                  <a:lnTo>
                    <a:pt x="290" y="48"/>
                  </a:lnTo>
                  <a:lnTo>
                    <a:pt x="299" y="27"/>
                  </a:lnTo>
                  <a:lnTo>
                    <a:pt x="308" y="9"/>
                  </a:lnTo>
                  <a:lnTo>
                    <a:pt x="265" y="4"/>
                  </a:lnTo>
                  <a:lnTo>
                    <a:pt x="233" y="4"/>
                  </a:lnTo>
                  <a:lnTo>
                    <a:pt x="197" y="2"/>
                  </a:lnTo>
                  <a:lnTo>
                    <a:pt x="131" y="0"/>
                  </a:lnTo>
                  <a:lnTo>
                    <a:pt x="117" y="7"/>
                  </a:lnTo>
                  <a:lnTo>
                    <a:pt x="66" y="2"/>
                  </a:lnTo>
                  <a:lnTo>
                    <a:pt x="1" y="0"/>
                  </a:lnTo>
                  <a:lnTo>
                    <a:pt x="0" y="41"/>
                  </a:lnTo>
                  <a:lnTo>
                    <a:pt x="0" y="61"/>
                  </a:lnTo>
                  <a:lnTo>
                    <a:pt x="12" y="127"/>
                  </a:lnTo>
                  <a:lnTo>
                    <a:pt x="21" y="177"/>
                  </a:lnTo>
                  <a:lnTo>
                    <a:pt x="28" y="210"/>
                  </a:lnTo>
                  <a:lnTo>
                    <a:pt x="37" y="282"/>
                  </a:lnTo>
                  <a:lnTo>
                    <a:pt x="64" y="282"/>
                  </a:lnTo>
                  <a:lnTo>
                    <a:pt x="92" y="282"/>
                  </a:lnTo>
                  <a:lnTo>
                    <a:pt x="92" y="282"/>
                  </a:lnTo>
                  <a:lnTo>
                    <a:pt x="92" y="2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55">
              <a:extLst>
                <a:ext uri="{FF2B5EF4-FFF2-40B4-BE49-F238E27FC236}">
                  <a16:creationId xmlns:a16="http://schemas.microsoft.com/office/drawing/2014/main" id="{0D5905D1-92B2-88A1-D1F3-6D1F539A41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45468" y="3577812"/>
              <a:ext cx="406566" cy="772475"/>
            </a:xfrm>
            <a:custGeom>
              <a:avLst/>
              <a:gdLst>
                <a:gd name="T0" fmla="*/ 48 w 180"/>
                <a:gd name="T1" fmla="*/ 342 h 342"/>
                <a:gd name="T2" fmla="*/ 61 w 180"/>
                <a:gd name="T3" fmla="*/ 322 h 342"/>
                <a:gd name="T4" fmla="*/ 84 w 180"/>
                <a:gd name="T5" fmla="*/ 298 h 342"/>
                <a:gd name="T6" fmla="*/ 84 w 180"/>
                <a:gd name="T7" fmla="*/ 271 h 342"/>
                <a:gd name="T8" fmla="*/ 95 w 180"/>
                <a:gd name="T9" fmla="*/ 253 h 342"/>
                <a:gd name="T10" fmla="*/ 104 w 180"/>
                <a:gd name="T11" fmla="*/ 237 h 342"/>
                <a:gd name="T12" fmla="*/ 105 w 180"/>
                <a:gd name="T13" fmla="*/ 221 h 342"/>
                <a:gd name="T14" fmla="*/ 114 w 180"/>
                <a:gd name="T15" fmla="*/ 177 h 342"/>
                <a:gd name="T16" fmla="*/ 114 w 180"/>
                <a:gd name="T17" fmla="*/ 144 h 342"/>
                <a:gd name="T18" fmla="*/ 127 w 180"/>
                <a:gd name="T19" fmla="*/ 104 h 342"/>
                <a:gd name="T20" fmla="*/ 136 w 180"/>
                <a:gd name="T21" fmla="*/ 89 h 342"/>
                <a:gd name="T22" fmla="*/ 171 w 180"/>
                <a:gd name="T23" fmla="*/ 25 h 342"/>
                <a:gd name="T24" fmla="*/ 180 w 180"/>
                <a:gd name="T25" fmla="*/ 9 h 342"/>
                <a:gd name="T26" fmla="*/ 136 w 180"/>
                <a:gd name="T27" fmla="*/ 4 h 342"/>
                <a:gd name="T28" fmla="*/ 100 w 180"/>
                <a:gd name="T29" fmla="*/ 4 h 342"/>
                <a:gd name="T30" fmla="*/ 68 w 180"/>
                <a:gd name="T31" fmla="*/ 2 h 342"/>
                <a:gd name="T32" fmla="*/ 0 w 180"/>
                <a:gd name="T33" fmla="*/ 0 h 342"/>
                <a:gd name="T34" fmla="*/ 0 w 180"/>
                <a:gd name="T35" fmla="*/ 20 h 342"/>
                <a:gd name="T36" fmla="*/ 2 w 180"/>
                <a:gd name="T37" fmla="*/ 34 h 342"/>
                <a:gd name="T38" fmla="*/ 13 w 180"/>
                <a:gd name="T39" fmla="*/ 88 h 342"/>
                <a:gd name="T40" fmla="*/ 16 w 180"/>
                <a:gd name="T41" fmla="*/ 111 h 342"/>
                <a:gd name="T42" fmla="*/ 22 w 180"/>
                <a:gd name="T43" fmla="*/ 169 h 342"/>
                <a:gd name="T44" fmla="*/ 34 w 180"/>
                <a:gd name="T45" fmla="*/ 251 h 342"/>
                <a:gd name="T46" fmla="*/ 50 w 180"/>
                <a:gd name="T47" fmla="*/ 335 h 342"/>
                <a:gd name="T48" fmla="*/ 48 w 180"/>
                <a:gd name="T49" fmla="*/ 342 h 342"/>
                <a:gd name="T50" fmla="*/ 48 w 180"/>
                <a:gd name="T51" fmla="*/ 342 h 342"/>
                <a:gd name="T52" fmla="*/ 48 w 180"/>
                <a:gd name="T5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342">
                  <a:moveTo>
                    <a:pt x="48" y="342"/>
                  </a:moveTo>
                  <a:lnTo>
                    <a:pt x="61" y="322"/>
                  </a:lnTo>
                  <a:lnTo>
                    <a:pt x="84" y="298"/>
                  </a:lnTo>
                  <a:lnTo>
                    <a:pt x="84" y="271"/>
                  </a:lnTo>
                  <a:lnTo>
                    <a:pt x="95" y="253"/>
                  </a:lnTo>
                  <a:lnTo>
                    <a:pt x="104" y="237"/>
                  </a:lnTo>
                  <a:lnTo>
                    <a:pt x="105" y="221"/>
                  </a:lnTo>
                  <a:lnTo>
                    <a:pt x="114" y="177"/>
                  </a:lnTo>
                  <a:lnTo>
                    <a:pt x="114" y="144"/>
                  </a:lnTo>
                  <a:lnTo>
                    <a:pt x="127" y="104"/>
                  </a:lnTo>
                  <a:lnTo>
                    <a:pt x="136" y="89"/>
                  </a:lnTo>
                  <a:lnTo>
                    <a:pt x="171" y="25"/>
                  </a:lnTo>
                  <a:lnTo>
                    <a:pt x="180" y="9"/>
                  </a:lnTo>
                  <a:lnTo>
                    <a:pt x="136" y="4"/>
                  </a:lnTo>
                  <a:lnTo>
                    <a:pt x="100" y="4"/>
                  </a:lnTo>
                  <a:lnTo>
                    <a:pt x="68" y="2"/>
                  </a:lnTo>
                  <a:lnTo>
                    <a:pt x="0" y="0"/>
                  </a:lnTo>
                  <a:lnTo>
                    <a:pt x="0" y="20"/>
                  </a:lnTo>
                  <a:lnTo>
                    <a:pt x="2" y="34"/>
                  </a:lnTo>
                  <a:lnTo>
                    <a:pt x="13" y="88"/>
                  </a:lnTo>
                  <a:lnTo>
                    <a:pt x="16" y="111"/>
                  </a:lnTo>
                  <a:lnTo>
                    <a:pt x="22" y="169"/>
                  </a:lnTo>
                  <a:lnTo>
                    <a:pt x="34" y="251"/>
                  </a:lnTo>
                  <a:lnTo>
                    <a:pt x="50" y="335"/>
                  </a:lnTo>
                  <a:lnTo>
                    <a:pt x="48" y="342"/>
                  </a:lnTo>
                  <a:lnTo>
                    <a:pt x="48" y="342"/>
                  </a:lnTo>
                  <a:lnTo>
                    <a:pt x="48" y="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56">
              <a:extLst>
                <a:ext uri="{FF2B5EF4-FFF2-40B4-BE49-F238E27FC236}">
                  <a16:creationId xmlns:a16="http://schemas.microsoft.com/office/drawing/2014/main" id="{A14D4F96-F4F3-F7BE-AE7F-B464C4C1B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3661" y="3866926"/>
              <a:ext cx="788286" cy="652764"/>
            </a:xfrm>
            <a:custGeom>
              <a:avLst/>
              <a:gdLst>
                <a:gd name="T0" fmla="*/ 218 w 349"/>
                <a:gd name="T1" fmla="*/ 287 h 289"/>
                <a:gd name="T2" fmla="*/ 216 w 349"/>
                <a:gd name="T3" fmla="*/ 276 h 289"/>
                <a:gd name="T4" fmla="*/ 235 w 349"/>
                <a:gd name="T5" fmla="*/ 275 h 289"/>
                <a:gd name="T6" fmla="*/ 246 w 349"/>
                <a:gd name="T7" fmla="*/ 264 h 289"/>
                <a:gd name="T8" fmla="*/ 262 w 349"/>
                <a:gd name="T9" fmla="*/ 259 h 289"/>
                <a:gd name="T10" fmla="*/ 275 w 349"/>
                <a:gd name="T11" fmla="*/ 267 h 289"/>
                <a:gd name="T12" fmla="*/ 289 w 349"/>
                <a:gd name="T13" fmla="*/ 262 h 289"/>
                <a:gd name="T14" fmla="*/ 303 w 349"/>
                <a:gd name="T15" fmla="*/ 267 h 289"/>
                <a:gd name="T16" fmla="*/ 303 w 349"/>
                <a:gd name="T17" fmla="*/ 243 h 289"/>
                <a:gd name="T18" fmla="*/ 326 w 349"/>
                <a:gd name="T19" fmla="*/ 241 h 289"/>
                <a:gd name="T20" fmla="*/ 335 w 349"/>
                <a:gd name="T21" fmla="*/ 230 h 289"/>
                <a:gd name="T22" fmla="*/ 349 w 349"/>
                <a:gd name="T23" fmla="*/ 221 h 289"/>
                <a:gd name="T24" fmla="*/ 348 w 349"/>
                <a:gd name="T25" fmla="*/ 205 h 289"/>
                <a:gd name="T26" fmla="*/ 339 w 349"/>
                <a:gd name="T27" fmla="*/ 198 h 289"/>
                <a:gd name="T28" fmla="*/ 326 w 349"/>
                <a:gd name="T29" fmla="*/ 189 h 289"/>
                <a:gd name="T30" fmla="*/ 321 w 349"/>
                <a:gd name="T31" fmla="*/ 177 h 289"/>
                <a:gd name="T32" fmla="*/ 308 w 349"/>
                <a:gd name="T33" fmla="*/ 180 h 289"/>
                <a:gd name="T34" fmla="*/ 308 w 349"/>
                <a:gd name="T35" fmla="*/ 129 h 289"/>
                <a:gd name="T36" fmla="*/ 278 w 349"/>
                <a:gd name="T37" fmla="*/ 82 h 289"/>
                <a:gd name="T38" fmla="*/ 260 w 349"/>
                <a:gd name="T39" fmla="*/ 49 h 289"/>
                <a:gd name="T40" fmla="*/ 244 w 349"/>
                <a:gd name="T41" fmla="*/ 43 h 289"/>
                <a:gd name="T42" fmla="*/ 237 w 349"/>
                <a:gd name="T43" fmla="*/ 29 h 289"/>
                <a:gd name="T44" fmla="*/ 225 w 349"/>
                <a:gd name="T45" fmla="*/ 25 h 289"/>
                <a:gd name="T46" fmla="*/ 209 w 349"/>
                <a:gd name="T47" fmla="*/ 20 h 289"/>
                <a:gd name="T48" fmla="*/ 184 w 349"/>
                <a:gd name="T49" fmla="*/ 6 h 289"/>
                <a:gd name="T50" fmla="*/ 81 w 349"/>
                <a:gd name="T51" fmla="*/ 0 h 289"/>
                <a:gd name="T52" fmla="*/ 29 w 349"/>
                <a:gd name="T53" fmla="*/ 0 h 289"/>
                <a:gd name="T54" fmla="*/ 38 w 349"/>
                <a:gd name="T55" fmla="*/ 15 h 289"/>
                <a:gd name="T56" fmla="*/ 50 w 349"/>
                <a:gd name="T57" fmla="*/ 20 h 289"/>
                <a:gd name="T58" fmla="*/ 57 w 349"/>
                <a:gd name="T59" fmla="*/ 32 h 289"/>
                <a:gd name="T60" fmla="*/ 47 w 349"/>
                <a:gd name="T61" fmla="*/ 49 h 289"/>
                <a:gd name="T62" fmla="*/ 36 w 349"/>
                <a:gd name="T63" fmla="*/ 59 h 289"/>
                <a:gd name="T64" fmla="*/ 15 w 349"/>
                <a:gd name="T65" fmla="*/ 73 h 289"/>
                <a:gd name="T66" fmla="*/ 16 w 349"/>
                <a:gd name="T67" fmla="*/ 86 h 289"/>
                <a:gd name="T68" fmla="*/ 8 w 349"/>
                <a:gd name="T69" fmla="*/ 102 h 289"/>
                <a:gd name="T70" fmla="*/ 2 w 349"/>
                <a:gd name="T71" fmla="*/ 118 h 289"/>
                <a:gd name="T72" fmla="*/ 4 w 349"/>
                <a:gd name="T73" fmla="*/ 237 h 289"/>
                <a:gd name="T74" fmla="*/ 2 w 349"/>
                <a:gd name="T75" fmla="*/ 253 h 289"/>
                <a:gd name="T76" fmla="*/ 0 w 349"/>
                <a:gd name="T77" fmla="*/ 289 h 289"/>
                <a:gd name="T78" fmla="*/ 63 w 349"/>
                <a:gd name="T79" fmla="*/ 287 h 289"/>
                <a:gd name="T80" fmla="*/ 104 w 349"/>
                <a:gd name="T81" fmla="*/ 285 h 289"/>
                <a:gd name="T82" fmla="*/ 109 w 349"/>
                <a:gd name="T83" fmla="*/ 273 h 289"/>
                <a:gd name="T84" fmla="*/ 118 w 349"/>
                <a:gd name="T85" fmla="*/ 287 h 289"/>
                <a:gd name="T86" fmla="*/ 137 w 349"/>
                <a:gd name="T87" fmla="*/ 285 h 289"/>
                <a:gd name="T88" fmla="*/ 129 w 349"/>
                <a:gd name="T89" fmla="*/ 273 h 289"/>
                <a:gd name="T90" fmla="*/ 141 w 349"/>
                <a:gd name="T91" fmla="*/ 273 h 289"/>
                <a:gd name="T92" fmla="*/ 170 w 349"/>
                <a:gd name="T93" fmla="*/ 287 h 289"/>
                <a:gd name="T94" fmla="*/ 214 w 349"/>
                <a:gd name="T95" fmla="*/ 285 h 289"/>
                <a:gd name="T96" fmla="*/ 218 w 349"/>
                <a:gd name="T97" fmla="*/ 287 h 289"/>
                <a:gd name="T98" fmla="*/ 218 w 349"/>
                <a:gd name="T99" fmla="*/ 287 h 289"/>
                <a:gd name="T100" fmla="*/ 218 w 349"/>
                <a:gd name="T101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9" h="289">
                  <a:moveTo>
                    <a:pt x="218" y="287"/>
                  </a:moveTo>
                  <a:lnTo>
                    <a:pt x="216" y="276"/>
                  </a:lnTo>
                  <a:lnTo>
                    <a:pt x="235" y="275"/>
                  </a:lnTo>
                  <a:lnTo>
                    <a:pt x="246" y="264"/>
                  </a:lnTo>
                  <a:lnTo>
                    <a:pt x="262" y="259"/>
                  </a:lnTo>
                  <a:lnTo>
                    <a:pt x="275" y="267"/>
                  </a:lnTo>
                  <a:lnTo>
                    <a:pt x="289" y="262"/>
                  </a:lnTo>
                  <a:lnTo>
                    <a:pt x="303" y="267"/>
                  </a:lnTo>
                  <a:lnTo>
                    <a:pt x="303" y="243"/>
                  </a:lnTo>
                  <a:lnTo>
                    <a:pt x="326" y="241"/>
                  </a:lnTo>
                  <a:lnTo>
                    <a:pt x="335" y="230"/>
                  </a:lnTo>
                  <a:lnTo>
                    <a:pt x="349" y="221"/>
                  </a:lnTo>
                  <a:lnTo>
                    <a:pt x="348" y="205"/>
                  </a:lnTo>
                  <a:lnTo>
                    <a:pt x="339" y="198"/>
                  </a:lnTo>
                  <a:lnTo>
                    <a:pt x="326" y="189"/>
                  </a:lnTo>
                  <a:lnTo>
                    <a:pt x="321" y="177"/>
                  </a:lnTo>
                  <a:lnTo>
                    <a:pt x="308" y="180"/>
                  </a:lnTo>
                  <a:lnTo>
                    <a:pt x="308" y="129"/>
                  </a:lnTo>
                  <a:lnTo>
                    <a:pt x="278" y="82"/>
                  </a:lnTo>
                  <a:lnTo>
                    <a:pt x="260" y="49"/>
                  </a:lnTo>
                  <a:lnTo>
                    <a:pt x="244" y="43"/>
                  </a:lnTo>
                  <a:lnTo>
                    <a:pt x="237" y="29"/>
                  </a:lnTo>
                  <a:lnTo>
                    <a:pt x="225" y="25"/>
                  </a:lnTo>
                  <a:lnTo>
                    <a:pt x="209" y="20"/>
                  </a:lnTo>
                  <a:lnTo>
                    <a:pt x="184" y="6"/>
                  </a:lnTo>
                  <a:lnTo>
                    <a:pt x="81" y="0"/>
                  </a:lnTo>
                  <a:lnTo>
                    <a:pt x="29" y="0"/>
                  </a:lnTo>
                  <a:lnTo>
                    <a:pt x="38" y="15"/>
                  </a:lnTo>
                  <a:lnTo>
                    <a:pt x="50" y="20"/>
                  </a:lnTo>
                  <a:lnTo>
                    <a:pt x="57" y="32"/>
                  </a:lnTo>
                  <a:lnTo>
                    <a:pt x="47" y="49"/>
                  </a:lnTo>
                  <a:lnTo>
                    <a:pt x="36" y="59"/>
                  </a:lnTo>
                  <a:lnTo>
                    <a:pt x="15" y="73"/>
                  </a:lnTo>
                  <a:lnTo>
                    <a:pt x="16" y="86"/>
                  </a:lnTo>
                  <a:lnTo>
                    <a:pt x="8" y="102"/>
                  </a:lnTo>
                  <a:lnTo>
                    <a:pt x="2" y="118"/>
                  </a:lnTo>
                  <a:lnTo>
                    <a:pt x="4" y="237"/>
                  </a:lnTo>
                  <a:lnTo>
                    <a:pt x="2" y="253"/>
                  </a:lnTo>
                  <a:lnTo>
                    <a:pt x="0" y="289"/>
                  </a:lnTo>
                  <a:lnTo>
                    <a:pt x="63" y="287"/>
                  </a:lnTo>
                  <a:lnTo>
                    <a:pt x="104" y="285"/>
                  </a:lnTo>
                  <a:lnTo>
                    <a:pt x="109" y="273"/>
                  </a:lnTo>
                  <a:lnTo>
                    <a:pt x="118" y="287"/>
                  </a:lnTo>
                  <a:lnTo>
                    <a:pt x="137" y="285"/>
                  </a:lnTo>
                  <a:lnTo>
                    <a:pt x="129" y="273"/>
                  </a:lnTo>
                  <a:lnTo>
                    <a:pt x="141" y="273"/>
                  </a:lnTo>
                  <a:lnTo>
                    <a:pt x="170" y="287"/>
                  </a:lnTo>
                  <a:lnTo>
                    <a:pt x="214" y="285"/>
                  </a:lnTo>
                  <a:lnTo>
                    <a:pt x="218" y="287"/>
                  </a:lnTo>
                  <a:lnTo>
                    <a:pt x="218" y="287"/>
                  </a:lnTo>
                  <a:lnTo>
                    <a:pt x="218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57">
              <a:extLst>
                <a:ext uri="{FF2B5EF4-FFF2-40B4-BE49-F238E27FC236}">
                  <a16:creationId xmlns:a16="http://schemas.microsoft.com/office/drawing/2014/main" id="{4175BC3D-6333-9470-98D4-1DC4BB7968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31873" y="3927911"/>
              <a:ext cx="573709" cy="833460"/>
            </a:xfrm>
            <a:custGeom>
              <a:avLst/>
              <a:gdLst>
                <a:gd name="T0" fmla="*/ 51 w 254"/>
                <a:gd name="T1" fmla="*/ 356 h 369"/>
                <a:gd name="T2" fmla="*/ 83 w 254"/>
                <a:gd name="T3" fmla="*/ 331 h 369"/>
                <a:gd name="T4" fmla="*/ 137 w 254"/>
                <a:gd name="T5" fmla="*/ 319 h 369"/>
                <a:gd name="T6" fmla="*/ 171 w 254"/>
                <a:gd name="T7" fmla="*/ 303 h 369"/>
                <a:gd name="T8" fmla="*/ 201 w 254"/>
                <a:gd name="T9" fmla="*/ 223 h 369"/>
                <a:gd name="T10" fmla="*/ 215 w 254"/>
                <a:gd name="T11" fmla="*/ 183 h 369"/>
                <a:gd name="T12" fmla="*/ 254 w 254"/>
                <a:gd name="T13" fmla="*/ 128 h 369"/>
                <a:gd name="T14" fmla="*/ 245 w 254"/>
                <a:gd name="T15" fmla="*/ 102 h 369"/>
                <a:gd name="T16" fmla="*/ 220 w 254"/>
                <a:gd name="T17" fmla="*/ 89 h 369"/>
                <a:gd name="T18" fmla="*/ 188 w 254"/>
                <a:gd name="T19" fmla="*/ 86 h 369"/>
                <a:gd name="T20" fmla="*/ 169 w 254"/>
                <a:gd name="T21" fmla="*/ 86 h 369"/>
                <a:gd name="T22" fmla="*/ 139 w 254"/>
                <a:gd name="T23" fmla="*/ 93 h 369"/>
                <a:gd name="T24" fmla="*/ 114 w 254"/>
                <a:gd name="T25" fmla="*/ 82 h 369"/>
                <a:gd name="T26" fmla="*/ 90 w 254"/>
                <a:gd name="T27" fmla="*/ 66 h 369"/>
                <a:gd name="T28" fmla="*/ 83 w 254"/>
                <a:gd name="T29" fmla="*/ 41 h 369"/>
                <a:gd name="T30" fmla="*/ 67 w 254"/>
                <a:gd name="T31" fmla="*/ 16 h 369"/>
                <a:gd name="T32" fmla="*/ 50 w 254"/>
                <a:gd name="T33" fmla="*/ 0 h 369"/>
                <a:gd name="T34" fmla="*/ 21 w 254"/>
                <a:gd name="T35" fmla="*/ 4 h 369"/>
                <a:gd name="T36" fmla="*/ 3 w 254"/>
                <a:gd name="T37" fmla="*/ 20 h 369"/>
                <a:gd name="T38" fmla="*/ 12 w 254"/>
                <a:gd name="T39" fmla="*/ 45 h 369"/>
                <a:gd name="T40" fmla="*/ 33 w 254"/>
                <a:gd name="T41" fmla="*/ 61 h 369"/>
                <a:gd name="T42" fmla="*/ 39 w 254"/>
                <a:gd name="T43" fmla="*/ 87 h 369"/>
                <a:gd name="T44" fmla="*/ 26 w 254"/>
                <a:gd name="T45" fmla="*/ 111 h 369"/>
                <a:gd name="T46" fmla="*/ 23 w 254"/>
                <a:gd name="T47" fmla="*/ 139 h 369"/>
                <a:gd name="T48" fmla="*/ 10 w 254"/>
                <a:gd name="T49" fmla="*/ 164 h 369"/>
                <a:gd name="T50" fmla="*/ 26 w 254"/>
                <a:gd name="T51" fmla="*/ 192 h 369"/>
                <a:gd name="T52" fmla="*/ 25 w 254"/>
                <a:gd name="T53" fmla="*/ 214 h 369"/>
                <a:gd name="T54" fmla="*/ 33 w 254"/>
                <a:gd name="T55" fmla="*/ 240 h 369"/>
                <a:gd name="T56" fmla="*/ 44 w 254"/>
                <a:gd name="T57" fmla="*/ 265 h 369"/>
                <a:gd name="T58" fmla="*/ 21 w 254"/>
                <a:gd name="T59" fmla="*/ 285 h 369"/>
                <a:gd name="T60" fmla="*/ 33 w 254"/>
                <a:gd name="T61" fmla="*/ 347 h 369"/>
                <a:gd name="T62" fmla="*/ 46 w 254"/>
                <a:gd name="T6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4" h="369">
                  <a:moveTo>
                    <a:pt x="46" y="369"/>
                  </a:moveTo>
                  <a:lnTo>
                    <a:pt x="51" y="356"/>
                  </a:lnTo>
                  <a:lnTo>
                    <a:pt x="69" y="349"/>
                  </a:lnTo>
                  <a:lnTo>
                    <a:pt x="83" y="331"/>
                  </a:lnTo>
                  <a:lnTo>
                    <a:pt x="94" y="321"/>
                  </a:lnTo>
                  <a:lnTo>
                    <a:pt x="137" y="319"/>
                  </a:lnTo>
                  <a:lnTo>
                    <a:pt x="156" y="321"/>
                  </a:lnTo>
                  <a:lnTo>
                    <a:pt x="171" y="303"/>
                  </a:lnTo>
                  <a:lnTo>
                    <a:pt x="187" y="264"/>
                  </a:lnTo>
                  <a:lnTo>
                    <a:pt x="201" y="223"/>
                  </a:lnTo>
                  <a:lnTo>
                    <a:pt x="206" y="207"/>
                  </a:lnTo>
                  <a:lnTo>
                    <a:pt x="215" y="183"/>
                  </a:lnTo>
                  <a:lnTo>
                    <a:pt x="233" y="139"/>
                  </a:lnTo>
                  <a:lnTo>
                    <a:pt x="254" y="128"/>
                  </a:lnTo>
                  <a:lnTo>
                    <a:pt x="242" y="121"/>
                  </a:lnTo>
                  <a:lnTo>
                    <a:pt x="245" y="102"/>
                  </a:lnTo>
                  <a:lnTo>
                    <a:pt x="233" y="94"/>
                  </a:lnTo>
                  <a:lnTo>
                    <a:pt x="220" y="89"/>
                  </a:lnTo>
                  <a:lnTo>
                    <a:pt x="204" y="91"/>
                  </a:lnTo>
                  <a:lnTo>
                    <a:pt x="188" y="86"/>
                  </a:lnTo>
                  <a:lnTo>
                    <a:pt x="176" y="77"/>
                  </a:lnTo>
                  <a:lnTo>
                    <a:pt x="169" y="86"/>
                  </a:lnTo>
                  <a:lnTo>
                    <a:pt x="155" y="91"/>
                  </a:lnTo>
                  <a:lnTo>
                    <a:pt x="139" y="93"/>
                  </a:lnTo>
                  <a:lnTo>
                    <a:pt x="128" y="84"/>
                  </a:lnTo>
                  <a:lnTo>
                    <a:pt x="114" y="82"/>
                  </a:lnTo>
                  <a:lnTo>
                    <a:pt x="103" y="75"/>
                  </a:lnTo>
                  <a:lnTo>
                    <a:pt x="90" y="66"/>
                  </a:lnTo>
                  <a:lnTo>
                    <a:pt x="89" y="54"/>
                  </a:lnTo>
                  <a:lnTo>
                    <a:pt x="83" y="41"/>
                  </a:lnTo>
                  <a:lnTo>
                    <a:pt x="76" y="29"/>
                  </a:lnTo>
                  <a:lnTo>
                    <a:pt x="67" y="16"/>
                  </a:lnTo>
                  <a:lnTo>
                    <a:pt x="62" y="5"/>
                  </a:lnTo>
                  <a:lnTo>
                    <a:pt x="50" y="0"/>
                  </a:lnTo>
                  <a:lnTo>
                    <a:pt x="37" y="5"/>
                  </a:lnTo>
                  <a:lnTo>
                    <a:pt x="21" y="4"/>
                  </a:lnTo>
                  <a:lnTo>
                    <a:pt x="14" y="13"/>
                  </a:lnTo>
                  <a:lnTo>
                    <a:pt x="3" y="20"/>
                  </a:lnTo>
                  <a:lnTo>
                    <a:pt x="0" y="36"/>
                  </a:lnTo>
                  <a:lnTo>
                    <a:pt x="12" y="45"/>
                  </a:lnTo>
                  <a:lnTo>
                    <a:pt x="25" y="52"/>
                  </a:lnTo>
                  <a:lnTo>
                    <a:pt x="33" y="61"/>
                  </a:lnTo>
                  <a:lnTo>
                    <a:pt x="35" y="73"/>
                  </a:lnTo>
                  <a:lnTo>
                    <a:pt x="39" y="87"/>
                  </a:lnTo>
                  <a:lnTo>
                    <a:pt x="32" y="98"/>
                  </a:lnTo>
                  <a:lnTo>
                    <a:pt x="26" y="111"/>
                  </a:lnTo>
                  <a:lnTo>
                    <a:pt x="28" y="127"/>
                  </a:lnTo>
                  <a:lnTo>
                    <a:pt x="23" y="139"/>
                  </a:lnTo>
                  <a:lnTo>
                    <a:pt x="16" y="151"/>
                  </a:lnTo>
                  <a:lnTo>
                    <a:pt x="10" y="164"/>
                  </a:lnTo>
                  <a:lnTo>
                    <a:pt x="23" y="175"/>
                  </a:lnTo>
                  <a:lnTo>
                    <a:pt x="26" y="192"/>
                  </a:lnTo>
                  <a:lnTo>
                    <a:pt x="21" y="205"/>
                  </a:lnTo>
                  <a:lnTo>
                    <a:pt x="25" y="214"/>
                  </a:lnTo>
                  <a:lnTo>
                    <a:pt x="28" y="232"/>
                  </a:lnTo>
                  <a:lnTo>
                    <a:pt x="33" y="240"/>
                  </a:lnTo>
                  <a:lnTo>
                    <a:pt x="42" y="251"/>
                  </a:lnTo>
                  <a:lnTo>
                    <a:pt x="44" y="265"/>
                  </a:lnTo>
                  <a:lnTo>
                    <a:pt x="28" y="276"/>
                  </a:lnTo>
                  <a:lnTo>
                    <a:pt x="21" y="285"/>
                  </a:lnTo>
                  <a:lnTo>
                    <a:pt x="10" y="294"/>
                  </a:lnTo>
                  <a:lnTo>
                    <a:pt x="33" y="347"/>
                  </a:lnTo>
                  <a:lnTo>
                    <a:pt x="46" y="369"/>
                  </a:lnTo>
                  <a:lnTo>
                    <a:pt x="46" y="369"/>
                  </a:lnTo>
                  <a:lnTo>
                    <a:pt x="46" y="3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58">
              <a:extLst>
                <a:ext uri="{FF2B5EF4-FFF2-40B4-BE49-F238E27FC236}">
                  <a16:creationId xmlns:a16="http://schemas.microsoft.com/office/drawing/2014/main" id="{2925F8C5-C106-9EBE-C869-884121FB11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50980" y="4113124"/>
              <a:ext cx="609848" cy="679869"/>
            </a:xfrm>
            <a:custGeom>
              <a:avLst/>
              <a:gdLst>
                <a:gd name="T0" fmla="*/ 160 w 270"/>
                <a:gd name="T1" fmla="*/ 301 h 301"/>
                <a:gd name="T2" fmla="*/ 165 w 270"/>
                <a:gd name="T3" fmla="*/ 288 h 301"/>
                <a:gd name="T4" fmla="*/ 178 w 270"/>
                <a:gd name="T5" fmla="*/ 283 h 301"/>
                <a:gd name="T6" fmla="*/ 192 w 270"/>
                <a:gd name="T7" fmla="*/ 272 h 301"/>
                <a:gd name="T8" fmla="*/ 206 w 270"/>
                <a:gd name="T9" fmla="*/ 262 h 301"/>
                <a:gd name="T10" fmla="*/ 229 w 270"/>
                <a:gd name="T11" fmla="*/ 260 h 301"/>
                <a:gd name="T12" fmla="*/ 238 w 270"/>
                <a:gd name="T13" fmla="*/ 246 h 301"/>
                <a:gd name="T14" fmla="*/ 260 w 270"/>
                <a:gd name="T15" fmla="*/ 228 h 301"/>
                <a:gd name="T16" fmla="*/ 262 w 270"/>
                <a:gd name="T17" fmla="*/ 210 h 301"/>
                <a:gd name="T18" fmla="*/ 270 w 270"/>
                <a:gd name="T19" fmla="*/ 190 h 301"/>
                <a:gd name="T20" fmla="*/ 258 w 270"/>
                <a:gd name="T21" fmla="*/ 183 h 301"/>
                <a:gd name="T22" fmla="*/ 247 w 270"/>
                <a:gd name="T23" fmla="*/ 174 h 301"/>
                <a:gd name="T24" fmla="*/ 247 w 270"/>
                <a:gd name="T25" fmla="*/ 146 h 301"/>
                <a:gd name="T26" fmla="*/ 245 w 270"/>
                <a:gd name="T27" fmla="*/ 130 h 301"/>
                <a:gd name="T28" fmla="*/ 247 w 270"/>
                <a:gd name="T29" fmla="*/ 118 h 301"/>
                <a:gd name="T30" fmla="*/ 240 w 270"/>
                <a:gd name="T31" fmla="*/ 103 h 301"/>
                <a:gd name="T32" fmla="*/ 240 w 270"/>
                <a:gd name="T33" fmla="*/ 91 h 301"/>
                <a:gd name="T34" fmla="*/ 242 w 270"/>
                <a:gd name="T35" fmla="*/ 77 h 301"/>
                <a:gd name="T36" fmla="*/ 238 w 270"/>
                <a:gd name="T37" fmla="*/ 61 h 301"/>
                <a:gd name="T38" fmla="*/ 245 w 270"/>
                <a:gd name="T39" fmla="*/ 48 h 301"/>
                <a:gd name="T40" fmla="*/ 247 w 270"/>
                <a:gd name="T41" fmla="*/ 36 h 301"/>
                <a:gd name="T42" fmla="*/ 249 w 270"/>
                <a:gd name="T43" fmla="*/ 20 h 301"/>
                <a:gd name="T44" fmla="*/ 244 w 270"/>
                <a:gd name="T45" fmla="*/ 9 h 301"/>
                <a:gd name="T46" fmla="*/ 228 w 270"/>
                <a:gd name="T47" fmla="*/ 11 h 301"/>
                <a:gd name="T48" fmla="*/ 215 w 270"/>
                <a:gd name="T49" fmla="*/ 5 h 301"/>
                <a:gd name="T50" fmla="*/ 203 w 270"/>
                <a:gd name="T51" fmla="*/ 2 h 301"/>
                <a:gd name="T52" fmla="*/ 187 w 270"/>
                <a:gd name="T53" fmla="*/ 0 h 301"/>
                <a:gd name="T54" fmla="*/ 174 w 270"/>
                <a:gd name="T55" fmla="*/ 7 h 301"/>
                <a:gd name="T56" fmla="*/ 165 w 270"/>
                <a:gd name="T57" fmla="*/ 20 h 301"/>
                <a:gd name="T58" fmla="*/ 155 w 270"/>
                <a:gd name="T59" fmla="*/ 29 h 301"/>
                <a:gd name="T60" fmla="*/ 149 w 270"/>
                <a:gd name="T61" fmla="*/ 43 h 301"/>
                <a:gd name="T62" fmla="*/ 148 w 270"/>
                <a:gd name="T63" fmla="*/ 55 h 301"/>
                <a:gd name="T64" fmla="*/ 132 w 270"/>
                <a:gd name="T65" fmla="*/ 61 h 301"/>
                <a:gd name="T66" fmla="*/ 123 w 270"/>
                <a:gd name="T67" fmla="*/ 73 h 301"/>
                <a:gd name="T68" fmla="*/ 116 w 270"/>
                <a:gd name="T69" fmla="*/ 84 h 301"/>
                <a:gd name="T70" fmla="*/ 101 w 270"/>
                <a:gd name="T71" fmla="*/ 89 h 301"/>
                <a:gd name="T72" fmla="*/ 91 w 270"/>
                <a:gd name="T73" fmla="*/ 82 h 301"/>
                <a:gd name="T74" fmla="*/ 80 w 270"/>
                <a:gd name="T75" fmla="*/ 80 h 301"/>
                <a:gd name="T76" fmla="*/ 64 w 270"/>
                <a:gd name="T77" fmla="*/ 78 h 301"/>
                <a:gd name="T78" fmla="*/ 50 w 270"/>
                <a:gd name="T79" fmla="*/ 69 h 301"/>
                <a:gd name="T80" fmla="*/ 43 w 270"/>
                <a:gd name="T81" fmla="*/ 78 h 301"/>
                <a:gd name="T82" fmla="*/ 28 w 270"/>
                <a:gd name="T83" fmla="*/ 84 h 301"/>
                <a:gd name="T84" fmla="*/ 16 w 270"/>
                <a:gd name="T85" fmla="*/ 105 h 301"/>
                <a:gd name="T86" fmla="*/ 0 w 270"/>
                <a:gd name="T87" fmla="*/ 128 h 301"/>
                <a:gd name="T88" fmla="*/ 0 w 270"/>
                <a:gd name="T89" fmla="*/ 187 h 301"/>
                <a:gd name="T90" fmla="*/ 16 w 270"/>
                <a:gd name="T91" fmla="*/ 205 h 301"/>
                <a:gd name="T92" fmla="*/ 28 w 270"/>
                <a:gd name="T93" fmla="*/ 215 h 301"/>
                <a:gd name="T94" fmla="*/ 60 w 270"/>
                <a:gd name="T95" fmla="*/ 249 h 301"/>
                <a:gd name="T96" fmla="*/ 67 w 270"/>
                <a:gd name="T97" fmla="*/ 256 h 301"/>
                <a:gd name="T98" fmla="*/ 91 w 270"/>
                <a:gd name="T99" fmla="*/ 265 h 301"/>
                <a:gd name="T100" fmla="*/ 101 w 270"/>
                <a:gd name="T101" fmla="*/ 274 h 301"/>
                <a:gd name="T102" fmla="*/ 126 w 270"/>
                <a:gd name="T103" fmla="*/ 283 h 301"/>
                <a:gd name="T104" fmla="*/ 142 w 270"/>
                <a:gd name="T105" fmla="*/ 292 h 301"/>
                <a:gd name="T106" fmla="*/ 156 w 270"/>
                <a:gd name="T107" fmla="*/ 297 h 301"/>
                <a:gd name="T108" fmla="*/ 160 w 270"/>
                <a:gd name="T109" fmla="*/ 301 h 301"/>
                <a:gd name="T110" fmla="*/ 160 w 270"/>
                <a:gd name="T111" fmla="*/ 301 h 301"/>
                <a:gd name="T112" fmla="*/ 160 w 270"/>
                <a:gd name="T113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0" h="301">
                  <a:moveTo>
                    <a:pt x="160" y="301"/>
                  </a:moveTo>
                  <a:lnTo>
                    <a:pt x="165" y="288"/>
                  </a:lnTo>
                  <a:lnTo>
                    <a:pt x="178" y="283"/>
                  </a:lnTo>
                  <a:lnTo>
                    <a:pt x="192" y="272"/>
                  </a:lnTo>
                  <a:lnTo>
                    <a:pt x="206" y="262"/>
                  </a:lnTo>
                  <a:lnTo>
                    <a:pt x="229" y="260"/>
                  </a:lnTo>
                  <a:lnTo>
                    <a:pt x="238" y="246"/>
                  </a:lnTo>
                  <a:lnTo>
                    <a:pt x="260" y="228"/>
                  </a:lnTo>
                  <a:lnTo>
                    <a:pt x="262" y="210"/>
                  </a:lnTo>
                  <a:lnTo>
                    <a:pt x="270" y="190"/>
                  </a:lnTo>
                  <a:lnTo>
                    <a:pt x="258" y="183"/>
                  </a:lnTo>
                  <a:lnTo>
                    <a:pt x="247" y="174"/>
                  </a:lnTo>
                  <a:lnTo>
                    <a:pt x="247" y="146"/>
                  </a:lnTo>
                  <a:lnTo>
                    <a:pt x="245" y="130"/>
                  </a:lnTo>
                  <a:lnTo>
                    <a:pt x="247" y="118"/>
                  </a:lnTo>
                  <a:lnTo>
                    <a:pt x="240" y="103"/>
                  </a:lnTo>
                  <a:lnTo>
                    <a:pt x="240" y="91"/>
                  </a:lnTo>
                  <a:lnTo>
                    <a:pt x="242" y="77"/>
                  </a:lnTo>
                  <a:lnTo>
                    <a:pt x="238" y="61"/>
                  </a:lnTo>
                  <a:lnTo>
                    <a:pt x="245" y="48"/>
                  </a:lnTo>
                  <a:lnTo>
                    <a:pt x="247" y="36"/>
                  </a:lnTo>
                  <a:lnTo>
                    <a:pt x="249" y="20"/>
                  </a:lnTo>
                  <a:lnTo>
                    <a:pt x="244" y="9"/>
                  </a:lnTo>
                  <a:lnTo>
                    <a:pt x="228" y="11"/>
                  </a:lnTo>
                  <a:lnTo>
                    <a:pt x="215" y="5"/>
                  </a:lnTo>
                  <a:lnTo>
                    <a:pt x="203" y="2"/>
                  </a:lnTo>
                  <a:lnTo>
                    <a:pt x="187" y="0"/>
                  </a:lnTo>
                  <a:lnTo>
                    <a:pt x="174" y="7"/>
                  </a:lnTo>
                  <a:lnTo>
                    <a:pt x="165" y="20"/>
                  </a:lnTo>
                  <a:lnTo>
                    <a:pt x="155" y="29"/>
                  </a:lnTo>
                  <a:lnTo>
                    <a:pt x="149" y="43"/>
                  </a:lnTo>
                  <a:lnTo>
                    <a:pt x="148" y="55"/>
                  </a:lnTo>
                  <a:lnTo>
                    <a:pt x="132" y="61"/>
                  </a:lnTo>
                  <a:lnTo>
                    <a:pt x="123" y="73"/>
                  </a:lnTo>
                  <a:lnTo>
                    <a:pt x="116" y="84"/>
                  </a:lnTo>
                  <a:lnTo>
                    <a:pt x="101" y="89"/>
                  </a:lnTo>
                  <a:lnTo>
                    <a:pt x="91" y="82"/>
                  </a:lnTo>
                  <a:lnTo>
                    <a:pt x="80" y="80"/>
                  </a:lnTo>
                  <a:lnTo>
                    <a:pt x="64" y="78"/>
                  </a:lnTo>
                  <a:lnTo>
                    <a:pt x="50" y="69"/>
                  </a:lnTo>
                  <a:lnTo>
                    <a:pt x="43" y="78"/>
                  </a:lnTo>
                  <a:lnTo>
                    <a:pt x="28" y="84"/>
                  </a:lnTo>
                  <a:lnTo>
                    <a:pt x="16" y="105"/>
                  </a:lnTo>
                  <a:lnTo>
                    <a:pt x="0" y="128"/>
                  </a:lnTo>
                  <a:lnTo>
                    <a:pt x="0" y="187"/>
                  </a:lnTo>
                  <a:lnTo>
                    <a:pt x="16" y="205"/>
                  </a:lnTo>
                  <a:lnTo>
                    <a:pt x="28" y="215"/>
                  </a:lnTo>
                  <a:lnTo>
                    <a:pt x="60" y="249"/>
                  </a:lnTo>
                  <a:lnTo>
                    <a:pt x="67" y="256"/>
                  </a:lnTo>
                  <a:lnTo>
                    <a:pt x="91" y="265"/>
                  </a:lnTo>
                  <a:lnTo>
                    <a:pt x="101" y="274"/>
                  </a:lnTo>
                  <a:lnTo>
                    <a:pt x="126" y="283"/>
                  </a:lnTo>
                  <a:lnTo>
                    <a:pt x="142" y="292"/>
                  </a:lnTo>
                  <a:lnTo>
                    <a:pt x="156" y="297"/>
                  </a:lnTo>
                  <a:lnTo>
                    <a:pt x="160" y="301"/>
                  </a:lnTo>
                  <a:lnTo>
                    <a:pt x="160" y="301"/>
                  </a:lnTo>
                  <a:lnTo>
                    <a:pt x="160" y="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59">
              <a:extLst>
                <a:ext uri="{FF2B5EF4-FFF2-40B4-BE49-F238E27FC236}">
                  <a16:creationId xmlns:a16="http://schemas.microsoft.com/office/drawing/2014/main" id="{E3C5AA9E-FE4F-FEAC-383C-6C6C4C82F7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2202" y="3550708"/>
              <a:ext cx="950912" cy="607590"/>
            </a:xfrm>
            <a:custGeom>
              <a:avLst/>
              <a:gdLst>
                <a:gd name="T0" fmla="*/ 236 w 421"/>
                <a:gd name="T1" fmla="*/ 253 h 269"/>
                <a:gd name="T2" fmla="*/ 256 w 421"/>
                <a:gd name="T3" fmla="*/ 229 h 269"/>
                <a:gd name="T4" fmla="*/ 254 w 421"/>
                <a:gd name="T5" fmla="*/ 199 h 269"/>
                <a:gd name="T6" fmla="*/ 272 w 421"/>
                <a:gd name="T7" fmla="*/ 180 h 269"/>
                <a:gd name="T8" fmla="*/ 291 w 421"/>
                <a:gd name="T9" fmla="*/ 176 h 269"/>
                <a:gd name="T10" fmla="*/ 295 w 421"/>
                <a:gd name="T11" fmla="*/ 144 h 269"/>
                <a:gd name="T12" fmla="*/ 309 w 421"/>
                <a:gd name="T13" fmla="*/ 132 h 269"/>
                <a:gd name="T14" fmla="*/ 331 w 421"/>
                <a:gd name="T15" fmla="*/ 116 h 269"/>
                <a:gd name="T16" fmla="*/ 350 w 421"/>
                <a:gd name="T17" fmla="*/ 96 h 269"/>
                <a:gd name="T18" fmla="*/ 372 w 421"/>
                <a:gd name="T19" fmla="*/ 75 h 269"/>
                <a:gd name="T20" fmla="*/ 391 w 421"/>
                <a:gd name="T21" fmla="*/ 71 h 269"/>
                <a:gd name="T22" fmla="*/ 398 w 421"/>
                <a:gd name="T23" fmla="*/ 43 h 269"/>
                <a:gd name="T24" fmla="*/ 411 w 421"/>
                <a:gd name="T25" fmla="*/ 19 h 269"/>
                <a:gd name="T26" fmla="*/ 388 w 421"/>
                <a:gd name="T27" fmla="*/ 0 h 269"/>
                <a:gd name="T28" fmla="*/ 254 w 421"/>
                <a:gd name="T29" fmla="*/ 5 h 269"/>
                <a:gd name="T30" fmla="*/ 163 w 421"/>
                <a:gd name="T31" fmla="*/ 7 h 269"/>
                <a:gd name="T32" fmla="*/ 83 w 421"/>
                <a:gd name="T33" fmla="*/ 11 h 269"/>
                <a:gd name="T34" fmla="*/ 71 w 421"/>
                <a:gd name="T35" fmla="*/ 57 h 269"/>
                <a:gd name="T36" fmla="*/ 44 w 421"/>
                <a:gd name="T37" fmla="*/ 60 h 269"/>
                <a:gd name="T38" fmla="*/ 35 w 421"/>
                <a:gd name="T39" fmla="*/ 85 h 269"/>
                <a:gd name="T40" fmla="*/ 19 w 421"/>
                <a:gd name="T41" fmla="*/ 103 h 269"/>
                <a:gd name="T42" fmla="*/ 3 w 421"/>
                <a:gd name="T43" fmla="*/ 130 h 269"/>
                <a:gd name="T44" fmla="*/ 0 w 421"/>
                <a:gd name="T45" fmla="*/ 162 h 269"/>
                <a:gd name="T46" fmla="*/ 28 w 421"/>
                <a:gd name="T47" fmla="*/ 172 h 269"/>
                <a:gd name="T48" fmla="*/ 53 w 421"/>
                <a:gd name="T49" fmla="*/ 172 h 269"/>
                <a:gd name="T50" fmla="*/ 67 w 421"/>
                <a:gd name="T51" fmla="*/ 196 h 269"/>
                <a:gd name="T52" fmla="*/ 76 w 421"/>
                <a:gd name="T53" fmla="*/ 217 h 269"/>
                <a:gd name="T54" fmla="*/ 90 w 421"/>
                <a:gd name="T55" fmla="*/ 238 h 269"/>
                <a:gd name="T56" fmla="*/ 112 w 421"/>
                <a:gd name="T57" fmla="*/ 254 h 269"/>
                <a:gd name="T58" fmla="*/ 138 w 421"/>
                <a:gd name="T59" fmla="*/ 263 h 269"/>
                <a:gd name="T60" fmla="*/ 163 w 421"/>
                <a:gd name="T61" fmla="*/ 251 h 269"/>
                <a:gd name="T62" fmla="*/ 185 w 421"/>
                <a:gd name="T63" fmla="*/ 253 h 269"/>
                <a:gd name="T64" fmla="*/ 217 w 421"/>
                <a:gd name="T65" fmla="*/ 254 h 269"/>
                <a:gd name="T66" fmla="*/ 235 w 421"/>
                <a:gd name="T67" fmla="*/ 269 h 269"/>
                <a:gd name="T68" fmla="*/ 235 w 421"/>
                <a:gd name="T69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1" h="269">
                  <a:moveTo>
                    <a:pt x="235" y="269"/>
                  </a:moveTo>
                  <a:lnTo>
                    <a:pt x="236" y="253"/>
                  </a:lnTo>
                  <a:lnTo>
                    <a:pt x="249" y="242"/>
                  </a:lnTo>
                  <a:lnTo>
                    <a:pt x="256" y="229"/>
                  </a:lnTo>
                  <a:lnTo>
                    <a:pt x="258" y="217"/>
                  </a:lnTo>
                  <a:lnTo>
                    <a:pt x="254" y="199"/>
                  </a:lnTo>
                  <a:lnTo>
                    <a:pt x="261" y="189"/>
                  </a:lnTo>
                  <a:lnTo>
                    <a:pt x="272" y="180"/>
                  </a:lnTo>
                  <a:lnTo>
                    <a:pt x="277" y="167"/>
                  </a:lnTo>
                  <a:lnTo>
                    <a:pt x="291" y="176"/>
                  </a:lnTo>
                  <a:lnTo>
                    <a:pt x="297" y="160"/>
                  </a:lnTo>
                  <a:lnTo>
                    <a:pt x="295" y="144"/>
                  </a:lnTo>
                  <a:lnTo>
                    <a:pt x="309" y="146"/>
                  </a:lnTo>
                  <a:lnTo>
                    <a:pt x="309" y="132"/>
                  </a:lnTo>
                  <a:lnTo>
                    <a:pt x="320" y="124"/>
                  </a:lnTo>
                  <a:lnTo>
                    <a:pt x="331" y="116"/>
                  </a:lnTo>
                  <a:lnTo>
                    <a:pt x="345" y="108"/>
                  </a:lnTo>
                  <a:lnTo>
                    <a:pt x="350" y="96"/>
                  </a:lnTo>
                  <a:lnTo>
                    <a:pt x="361" y="87"/>
                  </a:lnTo>
                  <a:lnTo>
                    <a:pt x="372" y="75"/>
                  </a:lnTo>
                  <a:lnTo>
                    <a:pt x="380" y="64"/>
                  </a:lnTo>
                  <a:lnTo>
                    <a:pt x="391" y="71"/>
                  </a:lnTo>
                  <a:lnTo>
                    <a:pt x="400" y="59"/>
                  </a:lnTo>
                  <a:lnTo>
                    <a:pt x="398" y="43"/>
                  </a:lnTo>
                  <a:lnTo>
                    <a:pt x="407" y="30"/>
                  </a:lnTo>
                  <a:lnTo>
                    <a:pt x="411" y="19"/>
                  </a:lnTo>
                  <a:lnTo>
                    <a:pt x="421" y="11"/>
                  </a:lnTo>
                  <a:lnTo>
                    <a:pt x="388" y="0"/>
                  </a:lnTo>
                  <a:lnTo>
                    <a:pt x="320" y="3"/>
                  </a:lnTo>
                  <a:lnTo>
                    <a:pt x="254" y="5"/>
                  </a:lnTo>
                  <a:lnTo>
                    <a:pt x="190" y="7"/>
                  </a:lnTo>
                  <a:lnTo>
                    <a:pt x="163" y="7"/>
                  </a:lnTo>
                  <a:lnTo>
                    <a:pt x="135" y="11"/>
                  </a:lnTo>
                  <a:lnTo>
                    <a:pt x="83" y="11"/>
                  </a:lnTo>
                  <a:lnTo>
                    <a:pt x="87" y="53"/>
                  </a:lnTo>
                  <a:lnTo>
                    <a:pt x="71" y="57"/>
                  </a:lnTo>
                  <a:lnTo>
                    <a:pt x="58" y="59"/>
                  </a:lnTo>
                  <a:lnTo>
                    <a:pt x="44" y="60"/>
                  </a:lnTo>
                  <a:lnTo>
                    <a:pt x="46" y="76"/>
                  </a:lnTo>
                  <a:lnTo>
                    <a:pt x="35" y="85"/>
                  </a:lnTo>
                  <a:lnTo>
                    <a:pt x="21" y="94"/>
                  </a:lnTo>
                  <a:lnTo>
                    <a:pt x="19" y="103"/>
                  </a:lnTo>
                  <a:lnTo>
                    <a:pt x="5" y="114"/>
                  </a:lnTo>
                  <a:lnTo>
                    <a:pt x="3" y="130"/>
                  </a:lnTo>
                  <a:lnTo>
                    <a:pt x="1" y="142"/>
                  </a:lnTo>
                  <a:lnTo>
                    <a:pt x="0" y="162"/>
                  </a:lnTo>
                  <a:lnTo>
                    <a:pt x="12" y="171"/>
                  </a:lnTo>
                  <a:lnTo>
                    <a:pt x="28" y="172"/>
                  </a:lnTo>
                  <a:lnTo>
                    <a:pt x="41" y="167"/>
                  </a:lnTo>
                  <a:lnTo>
                    <a:pt x="53" y="172"/>
                  </a:lnTo>
                  <a:lnTo>
                    <a:pt x="58" y="183"/>
                  </a:lnTo>
                  <a:lnTo>
                    <a:pt x="67" y="196"/>
                  </a:lnTo>
                  <a:lnTo>
                    <a:pt x="78" y="205"/>
                  </a:lnTo>
                  <a:lnTo>
                    <a:pt x="76" y="217"/>
                  </a:lnTo>
                  <a:lnTo>
                    <a:pt x="78" y="229"/>
                  </a:lnTo>
                  <a:lnTo>
                    <a:pt x="90" y="238"/>
                  </a:lnTo>
                  <a:lnTo>
                    <a:pt x="99" y="249"/>
                  </a:lnTo>
                  <a:lnTo>
                    <a:pt x="112" y="254"/>
                  </a:lnTo>
                  <a:lnTo>
                    <a:pt x="124" y="254"/>
                  </a:lnTo>
                  <a:lnTo>
                    <a:pt x="138" y="263"/>
                  </a:lnTo>
                  <a:lnTo>
                    <a:pt x="147" y="251"/>
                  </a:lnTo>
                  <a:lnTo>
                    <a:pt x="163" y="251"/>
                  </a:lnTo>
                  <a:lnTo>
                    <a:pt x="174" y="238"/>
                  </a:lnTo>
                  <a:lnTo>
                    <a:pt x="185" y="253"/>
                  </a:lnTo>
                  <a:lnTo>
                    <a:pt x="201" y="254"/>
                  </a:lnTo>
                  <a:lnTo>
                    <a:pt x="217" y="254"/>
                  </a:lnTo>
                  <a:lnTo>
                    <a:pt x="229" y="269"/>
                  </a:lnTo>
                  <a:lnTo>
                    <a:pt x="235" y="269"/>
                  </a:lnTo>
                  <a:lnTo>
                    <a:pt x="235" y="269"/>
                  </a:lnTo>
                  <a:lnTo>
                    <a:pt x="235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60">
              <a:extLst>
                <a:ext uri="{FF2B5EF4-FFF2-40B4-BE49-F238E27FC236}">
                  <a16:creationId xmlns:a16="http://schemas.microsoft.com/office/drawing/2014/main" id="{024C8DC5-A456-202A-6BB8-0B21A3C48E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68840" y="3575554"/>
              <a:ext cx="679869" cy="424635"/>
            </a:xfrm>
            <a:custGeom>
              <a:avLst/>
              <a:gdLst>
                <a:gd name="T0" fmla="*/ 176 w 301"/>
                <a:gd name="T1" fmla="*/ 188 h 188"/>
                <a:gd name="T2" fmla="*/ 190 w 301"/>
                <a:gd name="T3" fmla="*/ 183 h 188"/>
                <a:gd name="T4" fmla="*/ 205 w 301"/>
                <a:gd name="T5" fmla="*/ 176 h 188"/>
                <a:gd name="T6" fmla="*/ 217 w 301"/>
                <a:gd name="T7" fmla="*/ 167 h 188"/>
                <a:gd name="T8" fmla="*/ 214 w 301"/>
                <a:gd name="T9" fmla="*/ 151 h 188"/>
                <a:gd name="T10" fmla="*/ 212 w 301"/>
                <a:gd name="T11" fmla="*/ 135 h 188"/>
                <a:gd name="T12" fmla="*/ 217 w 301"/>
                <a:gd name="T13" fmla="*/ 122 h 188"/>
                <a:gd name="T14" fmla="*/ 219 w 301"/>
                <a:gd name="T15" fmla="*/ 108 h 188"/>
                <a:gd name="T16" fmla="*/ 226 w 301"/>
                <a:gd name="T17" fmla="*/ 97 h 188"/>
                <a:gd name="T18" fmla="*/ 237 w 301"/>
                <a:gd name="T19" fmla="*/ 89 h 188"/>
                <a:gd name="T20" fmla="*/ 246 w 301"/>
                <a:gd name="T21" fmla="*/ 76 h 188"/>
                <a:gd name="T22" fmla="*/ 262 w 301"/>
                <a:gd name="T23" fmla="*/ 76 h 188"/>
                <a:gd name="T24" fmla="*/ 260 w 301"/>
                <a:gd name="T25" fmla="*/ 58 h 188"/>
                <a:gd name="T26" fmla="*/ 272 w 301"/>
                <a:gd name="T27" fmla="*/ 48 h 188"/>
                <a:gd name="T28" fmla="*/ 285 w 301"/>
                <a:gd name="T29" fmla="*/ 46 h 188"/>
                <a:gd name="T30" fmla="*/ 301 w 301"/>
                <a:gd name="T31" fmla="*/ 42 h 188"/>
                <a:gd name="T32" fmla="*/ 299 w 301"/>
                <a:gd name="T33" fmla="*/ 12 h 188"/>
                <a:gd name="T34" fmla="*/ 271 w 301"/>
                <a:gd name="T35" fmla="*/ 1 h 188"/>
                <a:gd name="T36" fmla="*/ 246 w 301"/>
                <a:gd name="T37" fmla="*/ 0 h 188"/>
                <a:gd name="T38" fmla="*/ 206 w 301"/>
                <a:gd name="T39" fmla="*/ 3 h 188"/>
                <a:gd name="T40" fmla="*/ 137 w 301"/>
                <a:gd name="T41" fmla="*/ 5 h 188"/>
                <a:gd name="T42" fmla="*/ 89 w 301"/>
                <a:gd name="T43" fmla="*/ 5 h 188"/>
                <a:gd name="T44" fmla="*/ 73 w 301"/>
                <a:gd name="T45" fmla="*/ 7 h 188"/>
                <a:gd name="T46" fmla="*/ 5 w 301"/>
                <a:gd name="T47" fmla="*/ 5 h 188"/>
                <a:gd name="T48" fmla="*/ 0 w 301"/>
                <a:gd name="T49" fmla="*/ 17 h 188"/>
                <a:gd name="T50" fmla="*/ 9 w 301"/>
                <a:gd name="T51" fmla="*/ 28 h 188"/>
                <a:gd name="T52" fmla="*/ 12 w 301"/>
                <a:gd name="T53" fmla="*/ 42 h 188"/>
                <a:gd name="T54" fmla="*/ 21 w 301"/>
                <a:gd name="T55" fmla="*/ 55 h 188"/>
                <a:gd name="T56" fmla="*/ 60 w 301"/>
                <a:gd name="T57" fmla="*/ 72 h 188"/>
                <a:gd name="T58" fmla="*/ 66 w 301"/>
                <a:gd name="T59" fmla="*/ 90 h 188"/>
                <a:gd name="T60" fmla="*/ 78 w 301"/>
                <a:gd name="T61" fmla="*/ 89 h 188"/>
                <a:gd name="T62" fmla="*/ 89 w 301"/>
                <a:gd name="T63" fmla="*/ 76 h 188"/>
                <a:gd name="T64" fmla="*/ 101 w 301"/>
                <a:gd name="T65" fmla="*/ 81 h 188"/>
                <a:gd name="T66" fmla="*/ 103 w 301"/>
                <a:gd name="T67" fmla="*/ 97 h 188"/>
                <a:gd name="T68" fmla="*/ 98 w 301"/>
                <a:gd name="T69" fmla="*/ 113 h 188"/>
                <a:gd name="T70" fmla="*/ 103 w 301"/>
                <a:gd name="T71" fmla="*/ 124 h 188"/>
                <a:gd name="T72" fmla="*/ 114 w 301"/>
                <a:gd name="T73" fmla="*/ 138 h 188"/>
                <a:gd name="T74" fmla="*/ 112 w 301"/>
                <a:gd name="T75" fmla="*/ 154 h 188"/>
                <a:gd name="T76" fmla="*/ 125 w 301"/>
                <a:gd name="T77" fmla="*/ 161 h 188"/>
                <a:gd name="T78" fmla="*/ 125 w 301"/>
                <a:gd name="T79" fmla="*/ 188 h 188"/>
                <a:gd name="T80" fmla="*/ 139 w 301"/>
                <a:gd name="T81" fmla="*/ 183 h 188"/>
                <a:gd name="T82" fmla="*/ 158 w 301"/>
                <a:gd name="T83" fmla="*/ 179 h 188"/>
                <a:gd name="T84" fmla="*/ 167 w 301"/>
                <a:gd name="T85" fmla="*/ 183 h 188"/>
                <a:gd name="T86" fmla="*/ 176 w 301"/>
                <a:gd name="T87" fmla="*/ 188 h 188"/>
                <a:gd name="T88" fmla="*/ 176 w 301"/>
                <a:gd name="T89" fmla="*/ 188 h 188"/>
                <a:gd name="T90" fmla="*/ 176 w 301"/>
                <a:gd name="T9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1" h="188">
                  <a:moveTo>
                    <a:pt x="176" y="188"/>
                  </a:moveTo>
                  <a:lnTo>
                    <a:pt x="190" y="183"/>
                  </a:lnTo>
                  <a:lnTo>
                    <a:pt x="205" y="176"/>
                  </a:lnTo>
                  <a:lnTo>
                    <a:pt x="217" y="167"/>
                  </a:lnTo>
                  <a:lnTo>
                    <a:pt x="214" y="151"/>
                  </a:lnTo>
                  <a:lnTo>
                    <a:pt x="212" y="135"/>
                  </a:lnTo>
                  <a:lnTo>
                    <a:pt x="217" y="122"/>
                  </a:lnTo>
                  <a:lnTo>
                    <a:pt x="219" y="108"/>
                  </a:lnTo>
                  <a:lnTo>
                    <a:pt x="226" y="97"/>
                  </a:lnTo>
                  <a:lnTo>
                    <a:pt x="237" y="89"/>
                  </a:lnTo>
                  <a:lnTo>
                    <a:pt x="246" y="76"/>
                  </a:lnTo>
                  <a:lnTo>
                    <a:pt x="262" y="76"/>
                  </a:lnTo>
                  <a:lnTo>
                    <a:pt x="260" y="58"/>
                  </a:lnTo>
                  <a:lnTo>
                    <a:pt x="272" y="48"/>
                  </a:lnTo>
                  <a:lnTo>
                    <a:pt x="285" y="46"/>
                  </a:lnTo>
                  <a:lnTo>
                    <a:pt x="301" y="42"/>
                  </a:lnTo>
                  <a:lnTo>
                    <a:pt x="299" y="12"/>
                  </a:lnTo>
                  <a:lnTo>
                    <a:pt x="271" y="1"/>
                  </a:lnTo>
                  <a:lnTo>
                    <a:pt x="246" y="0"/>
                  </a:lnTo>
                  <a:lnTo>
                    <a:pt x="206" y="3"/>
                  </a:lnTo>
                  <a:lnTo>
                    <a:pt x="137" y="5"/>
                  </a:lnTo>
                  <a:lnTo>
                    <a:pt x="89" y="5"/>
                  </a:lnTo>
                  <a:lnTo>
                    <a:pt x="73" y="7"/>
                  </a:lnTo>
                  <a:lnTo>
                    <a:pt x="5" y="5"/>
                  </a:lnTo>
                  <a:lnTo>
                    <a:pt x="0" y="17"/>
                  </a:lnTo>
                  <a:lnTo>
                    <a:pt x="9" y="28"/>
                  </a:lnTo>
                  <a:lnTo>
                    <a:pt x="12" y="42"/>
                  </a:lnTo>
                  <a:lnTo>
                    <a:pt x="21" y="55"/>
                  </a:lnTo>
                  <a:lnTo>
                    <a:pt x="60" y="72"/>
                  </a:lnTo>
                  <a:lnTo>
                    <a:pt x="66" y="90"/>
                  </a:lnTo>
                  <a:lnTo>
                    <a:pt x="78" y="89"/>
                  </a:lnTo>
                  <a:lnTo>
                    <a:pt x="89" y="76"/>
                  </a:lnTo>
                  <a:lnTo>
                    <a:pt x="101" y="81"/>
                  </a:lnTo>
                  <a:lnTo>
                    <a:pt x="103" y="97"/>
                  </a:lnTo>
                  <a:lnTo>
                    <a:pt x="98" y="113"/>
                  </a:lnTo>
                  <a:lnTo>
                    <a:pt x="103" y="124"/>
                  </a:lnTo>
                  <a:lnTo>
                    <a:pt x="114" y="138"/>
                  </a:lnTo>
                  <a:lnTo>
                    <a:pt x="112" y="154"/>
                  </a:lnTo>
                  <a:lnTo>
                    <a:pt x="125" y="161"/>
                  </a:lnTo>
                  <a:lnTo>
                    <a:pt x="125" y="188"/>
                  </a:lnTo>
                  <a:lnTo>
                    <a:pt x="139" y="183"/>
                  </a:lnTo>
                  <a:lnTo>
                    <a:pt x="158" y="179"/>
                  </a:lnTo>
                  <a:lnTo>
                    <a:pt x="167" y="183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61">
              <a:extLst>
                <a:ext uri="{FF2B5EF4-FFF2-40B4-BE49-F238E27FC236}">
                  <a16:creationId xmlns:a16="http://schemas.microsoft.com/office/drawing/2014/main" id="{F2810A89-FDEF-107E-079B-6C295EFD0F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5827" y="3586847"/>
              <a:ext cx="675351" cy="738595"/>
            </a:xfrm>
            <a:custGeom>
              <a:avLst/>
              <a:gdLst>
                <a:gd name="T0" fmla="*/ 105 w 299"/>
                <a:gd name="T1" fmla="*/ 315 h 327"/>
                <a:gd name="T2" fmla="*/ 126 w 299"/>
                <a:gd name="T3" fmla="*/ 294 h 327"/>
                <a:gd name="T4" fmla="*/ 142 w 299"/>
                <a:gd name="T5" fmla="*/ 270 h 327"/>
                <a:gd name="T6" fmla="*/ 158 w 299"/>
                <a:gd name="T7" fmla="*/ 249 h 327"/>
                <a:gd name="T8" fmla="*/ 179 w 299"/>
                <a:gd name="T9" fmla="*/ 233 h 327"/>
                <a:gd name="T10" fmla="*/ 204 w 299"/>
                <a:gd name="T11" fmla="*/ 240 h 327"/>
                <a:gd name="T12" fmla="*/ 233 w 299"/>
                <a:gd name="T13" fmla="*/ 245 h 327"/>
                <a:gd name="T14" fmla="*/ 263 w 299"/>
                <a:gd name="T15" fmla="*/ 240 h 327"/>
                <a:gd name="T16" fmla="*/ 259 w 299"/>
                <a:gd name="T17" fmla="*/ 213 h 327"/>
                <a:gd name="T18" fmla="*/ 275 w 299"/>
                <a:gd name="T19" fmla="*/ 190 h 327"/>
                <a:gd name="T20" fmla="*/ 299 w 299"/>
                <a:gd name="T21" fmla="*/ 158 h 327"/>
                <a:gd name="T22" fmla="*/ 288 w 299"/>
                <a:gd name="T23" fmla="*/ 140 h 327"/>
                <a:gd name="T24" fmla="*/ 272 w 299"/>
                <a:gd name="T25" fmla="*/ 108 h 327"/>
                <a:gd name="T26" fmla="*/ 279 w 299"/>
                <a:gd name="T27" fmla="*/ 84 h 327"/>
                <a:gd name="T28" fmla="*/ 254 w 299"/>
                <a:gd name="T29" fmla="*/ 75 h 327"/>
                <a:gd name="T30" fmla="*/ 234 w 299"/>
                <a:gd name="T31" fmla="*/ 73 h 327"/>
                <a:gd name="T32" fmla="*/ 194 w 299"/>
                <a:gd name="T33" fmla="*/ 44 h 327"/>
                <a:gd name="T34" fmla="*/ 178 w 299"/>
                <a:gd name="T35" fmla="*/ 19 h 327"/>
                <a:gd name="T36" fmla="*/ 133 w 299"/>
                <a:gd name="T37" fmla="*/ 2 h 327"/>
                <a:gd name="T38" fmla="*/ 73 w 299"/>
                <a:gd name="T39" fmla="*/ 3 h 327"/>
                <a:gd name="T40" fmla="*/ 33 w 299"/>
                <a:gd name="T41" fmla="*/ 2 h 327"/>
                <a:gd name="T42" fmla="*/ 10 w 299"/>
                <a:gd name="T43" fmla="*/ 21 h 327"/>
                <a:gd name="T44" fmla="*/ 0 w 299"/>
                <a:gd name="T45" fmla="*/ 43 h 327"/>
                <a:gd name="T46" fmla="*/ 19 w 299"/>
                <a:gd name="T47" fmla="*/ 64 h 327"/>
                <a:gd name="T48" fmla="*/ 42 w 299"/>
                <a:gd name="T49" fmla="*/ 84 h 327"/>
                <a:gd name="T50" fmla="*/ 46 w 299"/>
                <a:gd name="T51" fmla="*/ 110 h 327"/>
                <a:gd name="T52" fmla="*/ 24 w 299"/>
                <a:gd name="T53" fmla="*/ 126 h 327"/>
                <a:gd name="T54" fmla="*/ 24 w 299"/>
                <a:gd name="T55" fmla="*/ 156 h 327"/>
                <a:gd name="T56" fmla="*/ 40 w 299"/>
                <a:gd name="T57" fmla="*/ 180 h 327"/>
                <a:gd name="T58" fmla="*/ 65 w 299"/>
                <a:gd name="T59" fmla="*/ 245 h 327"/>
                <a:gd name="T60" fmla="*/ 35 w 299"/>
                <a:gd name="T61" fmla="*/ 279 h 327"/>
                <a:gd name="T62" fmla="*/ 30 w 299"/>
                <a:gd name="T63" fmla="*/ 311 h 327"/>
                <a:gd name="T64" fmla="*/ 49 w 299"/>
                <a:gd name="T65" fmla="*/ 311 h 327"/>
                <a:gd name="T66" fmla="*/ 76 w 299"/>
                <a:gd name="T67" fmla="*/ 311 h 327"/>
                <a:gd name="T68" fmla="*/ 99 w 299"/>
                <a:gd name="T69" fmla="*/ 327 h 327"/>
                <a:gd name="T70" fmla="*/ 99 w 299"/>
                <a:gd name="T7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9" h="327">
                  <a:moveTo>
                    <a:pt x="99" y="327"/>
                  </a:moveTo>
                  <a:lnTo>
                    <a:pt x="105" y="315"/>
                  </a:lnTo>
                  <a:lnTo>
                    <a:pt x="112" y="306"/>
                  </a:lnTo>
                  <a:lnTo>
                    <a:pt x="126" y="294"/>
                  </a:lnTo>
                  <a:lnTo>
                    <a:pt x="138" y="283"/>
                  </a:lnTo>
                  <a:lnTo>
                    <a:pt x="142" y="270"/>
                  </a:lnTo>
                  <a:lnTo>
                    <a:pt x="147" y="254"/>
                  </a:lnTo>
                  <a:lnTo>
                    <a:pt x="158" y="249"/>
                  </a:lnTo>
                  <a:lnTo>
                    <a:pt x="169" y="238"/>
                  </a:lnTo>
                  <a:lnTo>
                    <a:pt x="179" y="233"/>
                  </a:lnTo>
                  <a:lnTo>
                    <a:pt x="192" y="235"/>
                  </a:lnTo>
                  <a:lnTo>
                    <a:pt x="204" y="240"/>
                  </a:lnTo>
                  <a:lnTo>
                    <a:pt x="220" y="244"/>
                  </a:lnTo>
                  <a:lnTo>
                    <a:pt x="233" y="245"/>
                  </a:lnTo>
                  <a:lnTo>
                    <a:pt x="249" y="245"/>
                  </a:lnTo>
                  <a:lnTo>
                    <a:pt x="263" y="240"/>
                  </a:lnTo>
                  <a:lnTo>
                    <a:pt x="265" y="228"/>
                  </a:lnTo>
                  <a:lnTo>
                    <a:pt x="259" y="213"/>
                  </a:lnTo>
                  <a:lnTo>
                    <a:pt x="261" y="201"/>
                  </a:lnTo>
                  <a:lnTo>
                    <a:pt x="275" y="190"/>
                  </a:lnTo>
                  <a:lnTo>
                    <a:pt x="299" y="183"/>
                  </a:lnTo>
                  <a:lnTo>
                    <a:pt x="299" y="158"/>
                  </a:lnTo>
                  <a:lnTo>
                    <a:pt x="286" y="153"/>
                  </a:lnTo>
                  <a:lnTo>
                    <a:pt x="288" y="140"/>
                  </a:lnTo>
                  <a:lnTo>
                    <a:pt x="281" y="123"/>
                  </a:lnTo>
                  <a:lnTo>
                    <a:pt x="272" y="108"/>
                  </a:lnTo>
                  <a:lnTo>
                    <a:pt x="277" y="96"/>
                  </a:lnTo>
                  <a:lnTo>
                    <a:pt x="279" y="84"/>
                  </a:lnTo>
                  <a:lnTo>
                    <a:pt x="268" y="69"/>
                  </a:lnTo>
                  <a:lnTo>
                    <a:pt x="254" y="75"/>
                  </a:lnTo>
                  <a:lnTo>
                    <a:pt x="240" y="85"/>
                  </a:lnTo>
                  <a:lnTo>
                    <a:pt x="234" y="73"/>
                  </a:lnTo>
                  <a:lnTo>
                    <a:pt x="195" y="57"/>
                  </a:lnTo>
                  <a:lnTo>
                    <a:pt x="194" y="44"/>
                  </a:lnTo>
                  <a:lnTo>
                    <a:pt x="188" y="30"/>
                  </a:lnTo>
                  <a:lnTo>
                    <a:pt x="178" y="19"/>
                  </a:lnTo>
                  <a:lnTo>
                    <a:pt x="178" y="7"/>
                  </a:lnTo>
                  <a:lnTo>
                    <a:pt x="133" y="2"/>
                  </a:lnTo>
                  <a:lnTo>
                    <a:pt x="113" y="2"/>
                  </a:lnTo>
                  <a:lnTo>
                    <a:pt x="73" y="3"/>
                  </a:lnTo>
                  <a:lnTo>
                    <a:pt x="49" y="0"/>
                  </a:lnTo>
                  <a:lnTo>
                    <a:pt x="33" y="2"/>
                  </a:lnTo>
                  <a:lnTo>
                    <a:pt x="26" y="11"/>
                  </a:lnTo>
                  <a:lnTo>
                    <a:pt x="10" y="21"/>
                  </a:lnTo>
                  <a:lnTo>
                    <a:pt x="0" y="30"/>
                  </a:lnTo>
                  <a:lnTo>
                    <a:pt x="0" y="43"/>
                  </a:lnTo>
                  <a:lnTo>
                    <a:pt x="10" y="53"/>
                  </a:lnTo>
                  <a:lnTo>
                    <a:pt x="19" y="64"/>
                  </a:lnTo>
                  <a:lnTo>
                    <a:pt x="32" y="69"/>
                  </a:lnTo>
                  <a:lnTo>
                    <a:pt x="42" y="84"/>
                  </a:lnTo>
                  <a:lnTo>
                    <a:pt x="48" y="94"/>
                  </a:lnTo>
                  <a:lnTo>
                    <a:pt x="46" y="110"/>
                  </a:lnTo>
                  <a:lnTo>
                    <a:pt x="39" y="119"/>
                  </a:lnTo>
                  <a:lnTo>
                    <a:pt x="24" y="126"/>
                  </a:lnTo>
                  <a:lnTo>
                    <a:pt x="23" y="142"/>
                  </a:lnTo>
                  <a:lnTo>
                    <a:pt x="24" y="156"/>
                  </a:lnTo>
                  <a:lnTo>
                    <a:pt x="24" y="169"/>
                  </a:lnTo>
                  <a:lnTo>
                    <a:pt x="40" y="180"/>
                  </a:lnTo>
                  <a:lnTo>
                    <a:pt x="53" y="176"/>
                  </a:lnTo>
                  <a:lnTo>
                    <a:pt x="65" y="245"/>
                  </a:lnTo>
                  <a:lnTo>
                    <a:pt x="49" y="256"/>
                  </a:lnTo>
                  <a:lnTo>
                    <a:pt x="35" y="279"/>
                  </a:lnTo>
                  <a:lnTo>
                    <a:pt x="14" y="317"/>
                  </a:lnTo>
                  <a:lnTo>
                    <a:pt x="30" y="311"/>
                  </a:lnTo>
                  <a:lnTo>
                    <a:pt x="39" y="302"/>
                  </a:lnTo>
                  <a:lnTo>
                    <a:pt x="49" y="311"/>
                  </a:lnTo>
                  <a:lnTo>
                    <a:pt x="64" y="313"/>
                  </a:lnTo>
                  <a:lnTo>
                    <a:pt x="76" y="311"/>
                  </a:lnTo>
                  <a:lnTo>
                    <a:pt x="89" y="318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62">
              <a:extLst>
                <a:ext uri="{FF2B5EF4-FFF2-40B4-BE49-F238E27FC236}">
                  <a16:creationId xmlns:a16="http://schemas.microsoft.com/office/drawing/2014/main" id="{885FF7A0-D7AF-E8EE-FBC3-6E26F6BCF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86293" y="3977603"/>
              <a:ext cx="444964" cy="634695"/>
            </a:xfrm>
            <a:custGeom>
              <a:avLst/>
              <a:gdLst>
                <a:gd name="T0" fmla="*/ 162 w 197"/>
                <a:gd name="T1" fmla="*/ 281 h 281"/>
                <a:gd name="T2" fmla="*/ 167 w 197"/>
                <a:gd name="T3" fmla="*/ 268 h 281"/>
                <a:gd name="T4" fmla="*/ 178 w 197"/>
                <a:gd name="T5" fmla="*/ 256 h 281"/>
                <a:gd name="T6" fmla="*/ 188 w 197"/>
                <a:gd name="T7" fmla="*/ 247 h 281"/>
                <a:gd name="T8" fmla="*/ 197 w 197"/>
                <a:gd name="T9" fmla="*/ 238 h 281"/>
                <a:gd name="T10" fmla="*/ 192 w 197"/>
                <a:gd name="T11" fmla="*/ 226 h 281"/>
                <a:gd name="T12" fmla="*/ 183 w 197"/>
                <a:gd name="T13" fmla="*/ 215 h 281"/>
                <a:gd name="T14" fmla="*/ 181 w 197"/>
                <a:gd name="T15" fmla="*/ 204 h 281"/>
                <a:gd name="T16" fmla="*/ 178 w 197"/>
                <a:gd name="T17" fmla="*/ 188 h 281"/>
                <a:gd name="T18" fmla="*/ 178 w 197"/>
                <a:gd name="T19" fmla="*/ 176 h 281"/>
                <a:gd name="T20" fmla="*/ 178 w 197"/>
                <a:gd name="T21" fmla="*/ 161 h 281"/>
                <a:gd name="T22" fmla="*/ 165 w 197"/>
                <a:gd name="T23" fmla="*/ 147 h 281"/>
                <a:gd name="T24" fmla="*/ 162 w 197"/>
                <a:gd name="T25" fmla="*/ 135 h 281"/>
                <a:gd name="T26" fmla="*/ 174 w 197"/>
                <a:gd name="T27" fmla="*/ 126 h 281"/>
                <a:gd name="T28" fmla="*/ 181 w 197"/>
                <a:gd name="T29" fmla="*/ 105 h 281"/>
                <a:gd name="T30" fmla="*/ 179 w 197"/>
                <a:gd name="T31" fmla="*/ 89 h 281"/>
                <a:gd name="T32" fmla="*/ 185 w 197"/>
                <a:gd name="T33" fmla="*/ 76 h 281"/>
                <a:gd name="T34" fmla="*/ 192 w 197"/>
                <a:gd name="T35" fmla="*/ 64 h 281"/>
                <a:gd name="T36" fmla="*/ 188 w 197"/>
                <a:gd name="T37" fmla="*/ 49 h 281"/>
                <a:gd name="T38" fmla="*/ 186 w 197"/>
                <a:gd name="T39" fmla="*/ 37 h 281"/>
                <a:gd name="T40" fmla="*/ 178 w 197"/>
                <a:gd name="T41" fmla="*/ 30 h 281"/>
                <a:gd name="T42" fmla="*/ 165 w 197"/>
                <a:gd name="T43" fmla="*/ 21 h 281"/>
                <a:gd name="T44" fmla="*/ 153 w 197"/>
                <a:gd name="T45" fmla="*/ 14 h 281"/>
                <a:gd name="T46" fmla="*/ 147 w 197"/>
                <a:gd name="T47" fmla="*/ 0 h 281"/>
                <a:gd name="T48" fmla="*/ 135 w 197"/>
                <a:gd name="T49" fmla="*/ 8 h 281"/>
                <a:gd name="T50" fmla="*/ 115 w 197"/>
                <a:gd name="T51" fmla="*/ 5 h 281"/>
                <a:gd name="T52" fmla="*/ 106 w 197"/>
                <a:gd name="T53" fmla="*/ 1 h 281"/>
                <a:gd name="T54" fmla="*/ 85 w 197"/>
                <a:gd name="T55" fmla="*/ 5 h 281"/>
                <a:gd name="T56" fmla="*/ 73 w 197"/>
                <a:gd name="T57" fmla="*/ 10 h 281"/>
                <a:gd name="T58" fmla="*/ 49 w 197"/>
                <a:gd name="T59" fmla="*/ 17 h 281"/>
                <a:gd name="T60" fmla="*/ 39 w 197"/>
                <a:gd name="T61" fmla="*/ 24 h 281"/>
                <a:gd name="T62" fmla="*/ 33 w 197"/>
                <a:gd name="T63" fmla="*/ 33 h 281"/>
                <a:gd name="T64" fmla="*/ 39 w 197"/>
                <a:gd name="T65" fmla="*/ 48 h 281"/>
                <a:gd name="T66" fmla="*/ 33 w 197"/>
                <a:gd name="T67" fmla="*/ 64 h 281"/>
                <a:gd name="T68" fmla="*/ 26 w 197"/>
                <a:gd name="T69" fmla="*/ 72 h 281"/>
                <a:gd name="T70" fmla="*/ 12 w 197"/>
                <a:gd name="T71" fmla="*/ 80 h 281"/>
                <a:gd name="T72" fmla="*/ 10 w 197"/>
                <a:gd name="T73" fmla="*/ 96 h 281"/>
                <a:gd name="T74" fmla="*/ 8 w 197"/>
                <a:gd name="T75" fmla="*/ 108 h 281"/>
                <a:gd name="T76" fmla="*/ 0 w 197"/>
                <a:gd name="T77" fmla="*/ 121 h 281"/>
                <a:gd name="T78" fmla="*/ 0 w 197"/>
                <a:gd name="T79" fmla="*/ 133 h 281"/>
                <a:gd name="T80" fmla="*/ 3 w 197"/>
                <a:gd name="T81" fmla="*/ 147 h 281"/>
                <a:gd name="T82" fmla="*/ 1 w 197"/>
                <a:gd name="T83" fmla="*/ 163 h 281"/>
                <a:gd name="T84" fmla="*/ 3 w 197"/>
                <a:gd name="T85" fmla="*/ 176 h 281"/>
                <a:gd name="T86" fmla="*/ 8 w 197"/>
                <a:gd name="T87" fmla="*/ 190 h 281"/>
                <a:gd name="T88" fmla="*/ 8 w 197"/>
                <a:gd name="T89" fmla="*/ 206 h 281"/>
                <a:gd name="T90" fmla="*/ 10 w 197"/>
                <a:gd name="T91" fmla="*/ 226 h 281"/>
                <a:gd name="T92" fmla="*/ 17 w 197"/>
                <a:gd name="T93" fmla="*/ 243 h 281"/>
                <a:gd name="T94" fmla="*/ 33 w 197"/>
                <a:gd name="T95" fmla="*/ 250 h 281"/>
                <a:gd name="T96" fmla="*/ 32 w 197"/>
                <a:gd name="T97" fmla="*/ 263 h 281"/>
                <a:gd name="T98" fmla="*/ 26 w 197"/>
                <a:gd name="T99" fmla="*/ 279 h 281"/>
                <a:gd name="T100" fmla="*/ 69 w 197"/>
                <a:gd name="T101" fmla="*/ 279 h 281"/>
                <a:gd name="T102" fmla="*/ 85 w 197"/>
                <a:gd name="T103" fmla="*/ 277 h 281"/>
                <a:gd name="T104" fmla="*/ 101 w 197"/>
                <a:gd name="T105" fmla="*/ 279 h 281"/>
                <a:gd name="T106" fmla="*/ 156 w 197"/>
                <a:gd name="T107" fmla="*/ 279 h 281"/>
                <a:gd name="T108" fmla="*/ 162 w 197"/>
                <a:gd name="T109" fmla="*/ 281 h 281"/>
                <a:gd name="T110" fmla="*/ 162 w 197"/>
                <a:gd name="T111" fmla="*/ 281 h 281"/>
                <a:gd name="T112" fmla="*/ 162 w 197"/>
                <a:gd name="T113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7" h="281">
                  <a:moveTo>
                    <a:pt x="162" y="281"/>
                  </a:moveTo>
                  <a:lnTo>
                    <a:pt x="167" y="268"/>
                  </a:lnTo>
                  <a:lnTo>
                    <a:pt x="178" y="256"/>
                  </a:lnTo>
                  <a:lnTo>
                    <a:pt x="188" y="247"/>
                  </a:lnTo>
                  <a:lnTo>
                    <a:pt x="197" y="238"/>
                  </a:lnTo>
                  <a:lnTo>
                    <a:pt x="192" y="226"/>
                  </a:lnTo>
                  <a:lnTo>
                    <a:pt x="183" y="215"/>
                  </a:lnTo>
                  <a:lnTo>
                    <a:pt x="181" y="204"/>
                  </a:lnTo>
                  <a:lnTo>
                    <a:pt x="178" y="188"/>
                  </a:lnTo>
                  <a:lnTo>
                    <a:pt x="178" y="176"/>
                  </a:lnTo>
                  <a:lnTo>
                    <a:pt x="178" y="161"/>
                  </a:lnTo>
                  <a:lnTo>
                    <a:pt x="165" y="147"/>
                  </a:lnTo>
                  <a:lnTo>
                    <a:pt x="162" y="135"/>
                  </a:lnTo>
                  <a:lnTo>
                    <a:pt x="174" y="126"/>
                  </a:lnTo>
                  <a:lnTo>
                    <a:pt x="181" y="105"/>
                  </a:lnTo>
                  <a:lnTo>
                    <a:pt x="179" y="89"/>
                  </a:lnTo>
                  <a:lnTo>
                    <a:pt x="185" y="76"/>
                  </a:lnTo>
                  <a:lnTo>
                    <a:pt x="192" y="64"/>
                  </a:lnTo>
                  <a:lnTo>
                    <a:pt x="188" y="49"/>
                  </a:lnTo>
                  <a:lnTo>
                    <a:pt x="186" y="37"/>
                  </a:lnTo>
                  <a:lnTo>
                    <a:pt x="178" y="30"/>
                  </a:lnTo>
                  <a:lnTo>
                    <a:pt x="165" y="21"/>
                  </a:lnTo>
                  <a:lnTo>
                    <a:pt x="153" y="14"/>
                  </a:lnTo>
                  <a:lnTo>
                    <a:pt x="147" y="0"/>
                  </a:lnTo>
                  <a:lnTo>
                    <a:pt x="135" y="8"/>
                  </a:lnTo>
                  <a:lnTo>
                    <a:pt x="115" y="5"/>
                  </a:lnTo>
                  <a:lnTo>
                    <a:pt x="106" y="1"/>
                  </a:lnTo>
                  <a:lnTo>
                    <a:pt x="85" y="5"/>
                  </a:lnTo>
                  <a:lnTo>
                    <a:pt x="73" y="10"/>
                  </a:lnTo>
                  <a:lnTo>
                    <a:pt x="49" y="17"/>
                  </a:lnTo>
                  <a:lnTo>
                    <a:pt x="39" y="24"/>
                  </a:lnTo>
                  <a:lnTo>
                    <a:pt x="33" y="33"/>
                  </a:lnTo>
                  <a:lnTo>
                    <a:pt x="39" y="48"/>
                  </a:lnTo>
                  <a:lnTo>
                    <a:pt x="33" y="64"/>
                  </a:lnTo>
                  <a:lnTo>
                    <a:pt x="26" y="72"/>
                  </a:lnTo>
                  <a:lnTo>
                    <a:pt x="12" y="80"/>
                  </a:lnTo>
                  <a:lnTo>
                    <a:pt x="10" y="96"/>
                  </a:lnTo>
                  <a:lnTo>
                    <a:pt x="8" y="108"/>
                  </a:lnTo>
                  <a:lnTo>
                    <a:pt x="0" y="121"/>
                  </a:lnTo>
                  <a:lnTo>
                    <a:pt x="0" y="133"/>
                  </a:lnTo>
                  <a:lnTo>
                    <a:pt x="3" y="147"/>
                  </a:lnTo>
                  <a:lnTo>
                    <a:pt x="1" y="163"/>
                  </a:lnTo>
                  <a:lnTo>
                    <a:pt x="3" y="176"/>
                  </a:lnTo>
                  <a:lnTo>
                    <a:pt x="8" y="190"/>
                  </a:lnTo>
                  <a:lnTo>
                    <a:pt x="8" y="206"/>
                  </a:lnTo>
                  <a:lnTo>
                    <a:pt x="10" y="226"/>
                  </a:lnTo>
                  <a:lnTo>
                    <a:pt x="17" y="243"/>
                  </a:lnTo>
                  <a:lnTo>
                    <a:pt x="33" y="250"/>
                  </a:lnTo>
                  <a:lnTo>
                    <a:pt x="32" y="263"/>
                  </a:lnTo>
                  <a:lnTo>
                    <a:pt x="26" y="279"/>
                  </a:lnTo>
                  <a:lnTo>
                    <a:pt x="69" y="279"/>
                  </a:lnTo>
                  <a:lnTo>
                    <a:pt x="85" y="277"/>
                  </a:lnTo>
                  <a:lnTo>
                    <a:pt x="101" y="279"/>
                  </a:lnTo>
                  <a:lnTo>
                    <a:pt x="156" y="279"/>
                  </a:lnTo>
                  <a:lnTo>
                    <a:pt x="162" y="281"/>
                  </a:lnTo>
                  <a:lnTo>
                    <a:pt x="162" y="281"/>
                  </a:lnTo>
                  <a:lnTo>
                    <a:pt x="162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63">
              <a:extLst>
                <a:ext uri="{FF2B5EF4-FFF2-40B4-BE49-F238E27FC236}">
                  <a16:creationId xmlns:a16="http://schemas.microsoft.com/office/drawing/2014/main" id="{9D9F9A8C-F87B-22D9-25F4-9FE84B1649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3591365"/>
              <a:ext cx="896704" cy="815391"/>
            </a:xfrm>
            <a:custGeom>
              <a:avLst/>
              <a:gdLst>
                <a:gd name="T0" fmla="*/ 326 w 397"/>
                <a:gd name="T1" fmla="*/ 361 h 361"/>
                <a:gd name="T2" fmla="*/ 379 w 397"/>
                <a:gd name="T3" fmla="*/ 258 h 361"/>
                <a:gd name="T4" fmla="*/ 392 w 397"/>
                <a:gd name="T5" fmla="*/ 242 h 361"/>
                <a:gd name="T6" fmla="*/ 397 w 397"/>
                <a:gd name="T7" fmla="*/ 172 h 361"/>
                <a:gd name="T8" fmla="*/ 383 w 397"/>
                <a:gd name="T9" fmla="*/ 176 h 361"/>
                <a:gd name="T10" fmla="*/ 365 w 397"/>
                <a:gd name="T11" fmla="*/ 171 h 361"/>
                <a:gd name="T12" fmla="*/ 363 w 397"/>
                <a:gd name="T13" fmla="*/ 158 h 361"/>
                <a:gd name="T14" fmla="*/ 360 w 397"/>
                <a:gd name="T15" fmla="*/ 140 h 361"/>
                <a:gd name="T16" fmla="*/ 360 w 397"/>
                <a:gd name="T17" fmla="*/ 128 h 361"/>
                <a:gd name="T18" fmla="*/ 372 w 397"/>
                <a:gd name="T19" fmla="*/ 114 h 361"/>
                <a:gd name="T20" fmla="*/ 388 w 397"/>
                <a:gd name="T21" fmla="*/ 92 h 361"/>
                <a:gd name="T22" fmla="*/ 374 w 397"/>
                <a:gd name="T23" fmla="*/ 74 h 361"/>
                <a:gd name="T24" fmla="*/ 356 w 397"/>
                <a:gd name="T25" fmla="*/ 64 h 361"/>
                <a:gd name="T26" fmla="*/ 347 w 397"/>
                <a:gd name="T27" fmla="*/ 53 h 361"/>
                <a:gd name="T28" fmla="*/ 333 w 397"/>
                <a:gd name="T29" fmla="*/ 37 h 361"/>
                <a:gd name="T30" fmla="*/ 340 w 397"/>
                <a:gd name="T31" fmla="*/ 26 h 361"/>
                <a:gd name="T32" fmla="*/ 354 w 397"/>
                <a:gd name="T33" fmla="*/ 14 h 361"/>
                <a:gd name="T34" fmla="*/ 367 w 397"/>
                <a:gd name="T35" fmla="*/ 3 h 361"/>
                <a:gd name="T36" fmla="*/ 228 w 397"/>
                <a:gd name="T37" fmla="*/ 0 h 361"/>
                <a:gd name="T38" fmla="*/ 185 w 397"/>
                <a:gd name="T39" fmla="*/ 0 h 361"/>
                <a:gd name="T40" fmla="*/ 2 w 397"/>
                <a:gd name="T41" fmla="*/ 0 h 361"/>
                <a:gd name="T42" fmla="*/ 0 w 397"/>
                <a:gd name="T43" fmla="*/ 122 h 361"/>
                <a:gd name="T44" fmla="*/ 54 w 397"/>
                <a:gd name="T45" fmla="*/ 122 h 361"/>
                <a:gd name="T46" fmla="*/ 151 w 397"/>
                <a:gd name="T47" fmla="*/ 126 h 361"/>
                <a:gd name="T48" fmla="*/ 169 w 397"/>
                <a:gd name="T49" fmla="*/ 137 h 361"/>
                <a:gd name="T50" fmla="*/ 187 w 397"/>
                <a:gd name="T51" fmla="*/ 146 h 361"/>
                <a:gd name="T52" fmla="*/ 203 w 397"/>
                <a:gd name="T53" fmla="*/ 151 h 361"/>
                <a:gd name="T54" fmla="*/ 217 w 397"/>
                <a:gd name="T55" fmla="*/ 160 h 361"/>
                <a:gd name="T56" fmla="*/ 226 w 397"/>
                <a:gd name="T57" fmla="*/ 171 h 361"/>
                <a:gd name="T58" fmla="*/ 251 w 397"/>
                <a:gd name="T59" fmla="*/ 206 h 361"/>
                <a:gd name="T60" fmla="*/ 274 w 397"/>
                <a:gd name="T61" fmla="*/ 243 h 361"/>
                <a:gd name="T62" fmla="*/ 281 w 397"/>
                <a:gd name="T63" fmla="*/ 302 h 361"/>
                <a:gd name="T64" fmla="*/ 294 w 397"/>
                <a:gd name="T65" fmla="*/ 299 h 361"/>
                <a:gd name="T66" fmla="*/ 299 w 397"/>
                <a:gd name="T67" fmla="*/ 311 h 361"/>
                <a:gd name="T68" fmla="*/ 312 w 397"/>
                <a:gd name="T69" fmla="*/ 320 h 361"/>
                <a:gd name="T70" fmla="*/ 324 w 397"/>
                <a:gd name="T71" fmla="*/ 324 h 361"/>
                <a:gd name="T72" fmla="*/ 321 w 397"/>
                <a:gd name="T73" fmla="*/ 340 h 361"/>
                <a:gd name="T74" fmla="*/ 326 w 397"/>
                <a:gd name="T75" fmla="*/ 354 h 361"/>
                <a:gd name="T76" fmla="*/ 326 w 397"/>
                <a:gd name="T77" fmla="*/ 361 h 361"/>
                <a:gd name="T78" fmla="*/ 326 w 397"/>
                <a:gd name="T79" fmla="*/ 361 h 361"/>
                <a:gd name="T80" fmla="*/ 326 w 397"/>
                <a:gd name="T81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7" h="361">
                  <a:moveTo>
                    <a:pt x="326" y="361"/>
                  </a:moveTo>
                  <a:lnTo>
                    <a:pt x="379" y="258"/>
                  </a:lnTo>
                  <a:lnTo>
                    <a:pt x="392" y="242"/>
                  </a:lnTo>
                  <a:lnTo>
                    <a:pt x="397" y="172"/>
                  </a:lnTo>
                  <a:lnTo>
                    <a:pt x="383" y="176"/>
                  </a:lnTo>
                  <a:lnTo>
                    <a:pt x="365" y="171"/>
                  </a:lnTo>
                  <a:lnTo>
                    <a:pt x="363" y="158"/>
                  </a:lnTo>
                  <a:lnTo>
                    <a:pt x="360" y="140"/>
                  </a:lnTo>
                  <a:lnTo>
                    <a:pt x="360" y="128"/>
                  </a:lnTo>
                  <a:lnTo>
                    <a:pt x="372" y="114"/>
                  </a:lnTo>
                  <a:lnTo>
                    <a:pt x="388" y="92"/>
                  </a:lnTo>
                  <a:lnTo>
                    <a:pt x="374" y="74"/>
                  </a:lnTo>
                  <a:lnTo>
                    <a:pt x="356" y="64"/>
                  </a:lnTo>
                  <a:lnTo>
                    <a:pt x="347" y="53"/>
                  </a:lnTo>
                  <a:lnTo>
                    <a:pt x="333" y="37"/>
                  </a:lnTo>
                  <a:lnTo>
                    <a:pt x="340" y="26"/>
                  </a:lnTo>
                  <a:lnTo>
                    <a:pt x="354" y="14"/>
                  </a:lnTo>
                  <a:lnTo>
                    <a:pt x="367" y="3"/>
                  </a:lnTo>
                  <a:lnTo>
                    <a:pt x="228" y="0"/>
                  </a:lnTo>
                  <a:lnTo>
                    <a:pt x="185" y="0"/>
                  </a:lnTo>
                  <a:lnTo>
                    <a:pt x="2" y="0"/>
                  </a:lnTo>
                  <a:lnTo>
                    <a:pt x="0" y="122"/>
                  </a:lnTo>
                  <a:lnTo>
                    <a:pt x="54" y="122"/>
                  </a:lnTo>
                  <a:lnTo>
                    <a:pt x="151" y="126"/>
                  </a:lnTo>
                  <a:lnTo>
                    <a:pt x="169" y="137"/>
                  </a:lnTo>
                  <a:lnTo>
                    <a:pt x="187" y="146"/>
                  </a:lnTo>
                  <a:lnTo>
                    <a:pt x="203" y="151"/>
                  </a:lnTo>
                  <a:lnTo>
                    <a:pt x="217" y="160"/>
                  </a:lnTo>
                  <a:lnTo>
                    <a:pt x="226" y="171"/>
                  </a:lnTo>
                  <a:lnTo>
                    <a:pt x="251" y="206"/>
                  </a:lnTo>
                  <a:lnTo>
                    <a:pt x="274" y="243"/>
                  </a:lnTo>
                  <a:lnTo>
                    <a:pt x="281" y="302"/>
                  </a:lnTo>
                  <a:lnTo>
                    <a:pt x="294" y="299"/>
                  </a:lnTo>
                  <a:lnTo>
                    <a:pt x="299" y="311"/>
                  </a:lnTo>
                  <a:lnTo>
                    <a:pt x="312" y="320"/>
                  </a:lnTo>
                  <a:lnTo>
                    <a:pt x="324" y="324"/>
                  </a:lnTo>
                  <a:lnTo>
                    <a:pt x="321" y="340"/>
                  </a:lnTo>
                  <a:lnTo>
                    <a:pt x="326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6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64">
              <a:extLst>
                <a:ext uri="{FF2B5EF4-FFF2-40B4-BE49-F238E27FC236}">
                  <a16:creationId xmlns:a16="http://schemas.microsoft.com/office/drawing/2014/main" id="{6C5DAD01-05D6-E1DF-E461-B0A63C0FC1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4460" y="4628108"/>
              <a:ext cx="555640" cy="623401"/>
            </a:xfrm>
            <a:custGeom>
              <a:avLst/>
              <a:gdLst>
                <a:gd name="T0" fmla="*/ 200 w 246"/>
                <a:gd name="T1" fmla="*/ 276 h 276"/>
                <a:gd name="T2" fmla="*/ 210 w 246"/>
                <a:gd name="T3" fmla="*/ 267 h 276"/>
                <a:gd name="T4" fmla="*/ 228 w 246"/>
                <a:gd name="T5" fmla="*/ 262 h 276"/>
                <a:gd name="T6" fmla="*/ 232 w 246"/>
                <a:gd name="T7" fmla="*/ 249 h 276"/>
                <a:gd name="T8" fmla="*/ 241 w 246"/>
                <a:gd name="T9" fmla="*/ 238 h 276"/>
                <a:gd name="T10" fmla="*/ 246 w 246"/>
                <a:gd name="T11" fmla="*/ 222 h 276"/>
                <a:gd name="T12" fmla="*/ 235 w 246"/>
                <a:gd name="T13" fmla="*/ 199 h 276"/>
                <a:gd name="T14" fmla="*/ 216 w 246"/>
                <a:gd name="T15" fmla="*/ 171 h 276"/>
                <a:gd name="T16" fmla="*/ 205 w 246"/>
                <a:gd name="T17" fmla="*/ 157 h 276"/>
                <a:gd name="T18" fmla="*/ 210 w 246"/>
                <a:gd name="T19" fmla="*/ 117 h 276"/>
                <a:gd name="T20" fmla="*/ 209 w 246"/>
                <a:gd name="T21" fmla="*/ 105 h 276"/>
                <a:gd name="T22" fmla="*/ 214 w 246"/>
                <a:gd name="T23" fmla="*/ 85 h 276"/>
                <a:gd name="T24" fmla="*/ 212 w 246"/>
                <a:gd name="T25" fmla="*/ 66 h 276"/>
                <a:gd name="T26" fmla="*/ 210 w 246"/>
                <a:gd name="T27" fmla="*/ 53 h 276"/>
                <a:gd name="T28" fmla="*/ 203 w 246"/>
                <a:gd name="T29" fmla="*/ 35 h 276"/>
                <a:gd name="T30" fmla="*/ 193 w 246"/>
                <a:gd name="T31" fmla="*/ 25 h 276"/>
                <a:gd name="T32" fmla="*/ 152 w 246"/>
                <a:gd name="T33" fmla="*/ 7 h 276"/>
                <a:gd name="T34" fmla="*/ 127 w 246"/>
                <a:gd name="T35" fmla="*/ 7 h 276"/>
                <a:gd name="T36" fmla="*/ 95 w 246"/>
                <a:gd name="T37" fmla="*/ 0 h 276"/>
                <a:gd name="T38" fmla="*/ 80 w 246"/>
                <a:gd name="T39" fmla="*/ 11 h 276"/>
                <a:gd name="T40" fmla="*/ 66 w 246"/>
                <a:gd name="T41" fmla="*/ 27 h 276"/>
                <a:gd name="T42" fmla="*/ 48 w 246"/>
                <a:gd name="T43" fmla="*/ 43 h 276"/>
                <a:gd name="T44" fmla="*/ 40 w 246"/>
                <a:gd name="T45" fmla="*/ 55 h 276"/>
                <a:gd name="T46" fmla="*/ 31 w 246"/>
                <a:gd name="T47" fmla="*/ 69 h 276"/>
                <a:gd name="T48" fmla="*/ 18 w 246"/>
                <a:gd name="T49" fmla="*/ 71 h 276"/>
                <a:gd name="T50" fmla="*/ 11 w 246"/>
                <a:gd name="T51" fmla="*/ 84 h 276"/>
                <a:gd name="T52" fmla="*/ 2 w 246"/>
                <a:gd name="T53" fmla="*/ 100 h 276"/>
                <a:gd name="T54" fmla="*/ 0 w 246"/>
                <a:gd name="T55" fmla="*/ 114 h 276"/>
                <a:gd name="T56" fmla="*/ 2 w 246"/>
                <a:gd name="T57" fmla="*/ 128 h 276"/>
                <a:gd name="T58" fmla="*/ 9 w 246"/>
                <a:gd name="T59" fmla="*/ 139 h 276"/>
                <a:gd name="T60" fmla="*/ 11 w 246"/>
                <a:gd name="T61" fmla="*/ 155 h 276"/>
                <a:gd name="T62" fmla="*/ 16 w 246"/>
                <a:gd name="T63" fmla="*/ 169 h 276"/>
                <a:gd name="T64" fmla="*/ 29 w 246"/>
                <a:gd name="T65" fmla="*/ 176 h 276"/>
                <a:gd name="T66" fmla="*/ 32 w 246"/>
                <a:gd name="T67" fmla="*/ 187 h 276"/>
                <a:gd name="T68" fmla="*/ 48 w 246"/>
                <a:gd name="T69" fmla="*/ 196 h 276"/>
                <a:gd name="T70" fmla="*/ 56 w 246"/>
                <a:gd name="T71" fmla="*/ 208 h 276"/>
                <a:gd name="T72" fmla="*/ 72 w 246"/>
                <a:gd name="T73" fmla="*/ 221 h 276"/>
                <a:gd name="T74" fmla="*/ 104 w 246"/>
                <a:gd name="T75" fmla="*/ 221 h 276"/>
                <a:gd name="T76" fmla="*/ 123 w 246"/>
                <a:gd name="T77" fmla="*/ 221 h 276"/>
                <a:gd name="T78" fmla="*/ 139 w 246"/>
                <a:gd name="T79" fmla="*/ 215 h 276"/>
                <a:gd name="T80" fmla="*/ 169 w 246"/>
                <a:gd name="T81" fmla="*/ 242 h 276"/>
                <a:gd name="T82" fmla="*/ 184 w 246"/>
                <a:gd name="T83" fmla="*/ 256 h 276"/>
                <a:gd name="T84" fmla="*/ 194 w 246"/>
                <a:gd name="T85" fmla="*/ 269 h 276"/>
                <a:gd name="T86" fmla="*/ 200 w 246"/>
                <a:gd name="T87" fmla="*/ 276 h 276"/>
                <a:gd name="T88" fmla="*/ 200 w 246"/>
                <a:gd name="T89" fmla="*/ 276 h 276"/>
                <a:gd name="T90" fmla="*/ 200 w 246"/>
                <a:gd name="T91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6" h="276">
                  <a:moveTo>
                    <a:pt x="200" y="276"/>
                  </a:moveTo>
                  <a:lnTo>
                    <a:pt x="210" y="267"/>
                  </a:lnTo>
                  <a:lnTo>
                    <a:pt x="228" y="262"/>
                  </a:lnTo>
                  <a:lnTo>
                    <a:pt x="232" y="249"/>
                  </a:lnTo>
                  <a:lnTo>
                    <a:pt x="241" y="238"/>
                  </a:lnTo>
                  <a:lnTo>
                    <a:pt x="246" y="222"/>
                  </a:lnTo>
                  <a:lnTo>
                    <a:pt x="235" y="199"/>
                  </a:lnTo>
                  <a:lnTo>
                    <a:pt x="216" y="171"/>
                  </a:lnTo>
                  <a:lnTo>
                    <a:pt x="205" y="157"/>
                  </a:lnTo>
                  <a:lnTo>
                    <a:pt x="210" y="117"/>
                  </a:lnTo>
                  <a:lnTo>
                    <a:pt x="209" y="105"/>
                  </a:lnTo>
                  <a:lnTo>
                    <a:pt x="214" y="85"/>
                  </a:lnTo>
                  <a:lnTo>
                    <a:pt x="212" y="66"/>
                  </a:lnTo>
                  <a:lnTo>
                    <a:pt x="210" y="53"/>
                  </a:lnTo>
                  <a:lnTo>
                    <a:pt x="203" y="35"/>
                  </a:lnTo>
                  <a:lnTo>
                    <a:pt x="193" y="25"/>
                  </a:lnTo>
                  <a:lnTo>
                    <a:pt x="152" y="7"/>
                  </a:lnTo>
                  <a:lnTo>
                    <a:pt x="127" y="7"/>
                  </a:lnTo>
                  <a:lnTo>
                    <a:pt x="95" y="0"/>
                  </a:lnTo>
                  <a:lnTo>
                    <a:pt x="80" y="11"/>
                  </a:lnTo>
                  <a:lnTo>
                    <a:pt x="66" y="27"/>
                  </a:lnTo>
                  <a:lnTo>
                    <a:pt x="48" y="43"/>
                  </a:lnTo>
                  <a:lnTo>
                    <a:pt x="40" y="55"/>
                  </a:lnTo>
                  <a:lnTo>
                    <a:pt x="31" y="69"/>
                  </a:lnTo>
                  <a:lnTo>
                    <a:pt x="18" y="71"/>
                  </a:lnTo>
                  <a:lnTo>
                    <a:pt x="11" y="84"/>
                  </a:lnTo>
                  <a:lnTo>
                    <a:pt x="2" y="100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9" y="139"/>
                  </a:lnTo>
                  <a:lnTo>
                    <a:pt x="11" y="155"/>
                  </a:lnTo>
                  <a:lnTo>
                    <a:pt x="16" y="169"/>
                  </a:lnTo>
                  <a:lnTo>
                    <a:pt x="29" y="176"/>
                  </a:lnTo>
                  <a:lnTo>
                    <a:pt x="32" y="187"/>
                  </a:lnTo>
                  <a:lnTo>
                    <a:pt x="48" y="196"/>
                  </a:lnTo>
                  <a:lnTo>
                    <a:pt x="56" y="208"/>
                  </a:lnTo>
                  <a:lnTo>
                    <a:pt x="72" y="221"/>
                  </a:lnTo>
                  <a:lnTo>
                    <a:pt x="104" y="221"/>
                  </a:lnTo>
                  <a:lnTo>
                    <a:pt x="123" y="221"/>
                  </a:lnTo>
                  <a:lnTo>
                    <a:pt x="139" y="215"/>
                  </a:lnTo>
                  <a:lnTo>
                    <a:pt x="169" y="242"/>
                  </a:lnTo>
                  <a:lnTo>
                    <a:pt x="184" y="256"/>
                  </a:lnTo>
                  <a:lnTo>
                    <a:pt x="194" y="269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200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65">
              <a:extLst>
                <a:ext uri="{FF2B5EF4-FFF2-40B4-BE49-F238E27FC236}">
                  <a16:creationId xmlns:a16="http://schemas.microsoft.com/office/drawing/2014/main" id="{2A6B3B91-F254-1B96-D3C3-765BFE31C9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13397" y="5411875"/>
              <a:ext cx="562416" cy="478844"/>
            </a:xfrm>
            <a:custGeom>
              <a:avLst/>
              <a:gdLst>
                <a:gd name="T0" fmla="*/ 80 w 249"/>
                <a:gd name="T1" fmla="*/ 212 h 212"/>
                <a:gd name="T2" fmla="*/ 89 w 249"/>
                <a:gd name="T3" fmla="*/ 206 h 212"/>
                <a:gd name="T4" fmla="*/ 105 w 249"/>
                <a:gd name="T5" fmla="*/ 208 h 212"/>
                <a:gd name="T6" fmla="*/ 116 w 249"/>
                <a:gd name="T7" fmla="*/ 205 h 212"/>
                <a:gd name="T8" fmla="*/ 130 w 249"/>
                <a:gd name="T9" fmla="*/ 196 h 212"/>
                <a:gd name="T10" fmla="*/ 144 w 249"/>
                <a:gd name="T11" fmla="*/ 190 h 212"/>
                <a:gd name="T12" fmla="*/ 157 w 249"/>
                <a:gd name="T13" fmla="*/ 196 h 212"/>
                <a:gd name="T14" fmla="*/ 192 w 249"/>
                <a:gd name="T15" fmla="*/ 183 h 212"/>
                <a:gd name="T16" fmla="*/ 214 w 249"/>
                <a:gd name="T17" fmla="*/ 171 h 212"/>
                <a:gd name="T18" fmla="*/ 249 w 249"/>
                <a:gd name="T19" fmla="*/ 142 h 212"/>
                <a:gd name="T20" fmla="*/ 240 w 249"/>
                <a:gd name="T21" fmla="*/ 116 h 212"/>
                <a:gd name="T22" fmla="*/ 235 w 249"/>
                <a:gd name="T23" fmla="*/ 98 h 212"/>
                <a:gd name="T24" fmla="*/ 228 w 249"/>
                <a:gd name="T25" fmla="*/ 82 h 212"/>
                <a:gd name="T26" fmla="*/ 215 w 249"/>
                <a:gd name="T27" fmla="*/ 77 h 212"/>
                <a:gd name="T28" fmla="*/ 203 w 249"/>
                <a:gd name="T29" fmla="*/ 78 h 212"/>
                <a:gd name="T30" fmla="*/ 191 w 249"/>
                <a:gd name="T31" fmla="*/ 71 h 212"/>
                <a:gd name="T32" fmla="*/ 178 w 249"/>
                <a:gd name="T33" fmla="*/ 69 h 212"/>
                <a:gd name="T34" fmla="*/ 162 w 249"/>
                <a:gd name="T35" fmla="*/ 69 h 212"/>
                <a:gd name="T36" fmla="*/ 150 w 249"/>
                <a:gd name="T37" fmla="*/ 69 h 212"/>
                <a:gd name="T38" fmla="*/ 135 w 249"/>
                <a:gd name="T39" fmla="*/ 69 h 212"/>
                <a:gd name="T40" fmla="*/ 125 w 249"/>
                <a:gd name="T41" fmla="*/ 62 h 212"/>
                <a:gd name="T42" fmla="*/ 110 w 249"/>
                <a:gd name="T43" fmla="*/ 64 h 212"/>
                <a:gd name="T44" fmla="*/ 100 w 249"/>
                <a:gd name="T45" fmla="*/ 53 h 212"/>
                <a:gd name="T46" fmla="*/ 84 w 249"/>
                <a:gd name="T47" fmla="*/ 53 h 212"/>
                <a:gd name="T48" fmla="*/ 71 w 249"/>
                <a:gd name="T49" fmla="*/ 46 h 212"/>
                <a:gd name="T50" fmla="*/ 59 w 249"/>
                <a:gd name="T51" fmla="*/ 36 h 212"/>
                <a:gd name="T52" fmla="*/ 55 w 249"/>
                <a:gd name="T53" fmla="*/ 21 h 212"/>
                <a:gd name="T54" fmla="*/ 43 w 249"/>
                <a:gd name="T55" fmla="*/ 11 h 212"/>
                <a:gd name="T56" fmla="*/ 36 w 249"/>
                <a:gd name="T57" fmla="*/ 0 h 212"/>
                <a:gd name="T58" fmla="*/ 25 w 249"/>
                <a:gd name="T59" fmla="*/ 21 h 212"/>
                <a:gd name="T60" fmla="*/ 20 w 249"/>
                <a:gd name="T61" fmla="*/ 46 h 212"/>
                <a:gd name="T62" fmla="*/ 14 w 249"/>
                <a:gd name="T63" fmla="*/ 64 h 212"/>
                <a:gd name="T64" fmla="*/ 9 w 249"/>
                <a:gd name="T65" fmla="*/ 77 h 212"/>
                <a:gd name="T66" fmla="*/ 0 w 249"/>
                <a:gd name="T67" fmla="*/ 101 h 212"/>
                <a:gd name="T68" fmla="*/ 2 w 249"/>
                <a:gd name="T69" fmla="*/ 116 h 212"/>
                <a:gd name="T70" fmla="*/ 11 w 249"/>
                <a:gd name="T71" fmla="*/ 123 h 212"/>
                <a:gd name="T72" fmla="*/ 21 w 249"/>
                <a:gd name="T73" fmla="*/ 133 h 212"/>
                <a:gd name="T74" fmla="*/ 29 w 249"/>
                <a:gd name="T75" fmla="*/ 148 h 212"/>
                <a:gd name="T76" fmla="*/ 37 w 249"/>
                <a:gd name="T77" fmla="*/ 158 h 212"/>
                <a:gd name="T78" fmla="*/ 46 w 249"/>
                <a:gd name="T79" fmla="*/ 169 h 212"/>
                <a:gd name="T80" fmla="*/ 52 w 249"/>
                <a:gd name="T81" fmla="*/ 183 h 212"/>
                <a:gd name="T82" fmla="*/ 62 w 249"/>
                <a:gd name="T83" fmla="*/ 194 h 212"/>
                <a:gd name="T84" fmla="*/ 71 w 249"/>
                <a:gd name="T85" fmla="*/ 201 h 212"/>
                <a:gd name="T86" fmla="*/ 80 w 249"/>
                <a:gd name="T87" fmla="*/ 212 h 212"/>
                <a:gd name="T88" fmla="*/ 80 w 249"/>
                <a:gd name="T89" fmla="*/ 212 h 212"/>
                <a:gd name="T90" fmla="*/ 80 w 249"/>
                <a:gd name="T9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212">
                  <a:moveTo>
                    <a:pt x="80" y="212"/>
                  </a:moveTo>
                  <a:lnTo>
                    <a:pt x="89" y="206"/>
                  </a:lnTo>
                  <a:lnTo>
                    <a:pt x="105" y="208"/>
                  </a:lnTo>
                  <a:lnTo>
                    <a:pt x="116" y="205"/>
                  </a:lnTo>
                  <a:lnTo>
                    <a:pt x="130" y="196"/>
                  </a:lnTo>
                  <a:lnTo>
                    <a:pt x="144" y="190"/>
                  </a:lnTo>
                  <a:lnTo>
                    <a:pt x="157" y="196"/>
                  </a:lnTo>
                  <a:lnTo>
                    <a:pt x="192" y="183"/>
                  </a:lnTo>
                  <a:lnTo>
                    <a:pt x="214" y="171"/>
                  </a:lnTo>
                  <a:lnTo>
                    <a:pt x="249" y="142"/>
                  </a:lnTo>
                  <a:lnTo>
                    <a:pt x="240" y="116"/>
                  </a:lnTo>
                  <a:lnTo>
                    <a:pt x="235" y="98"/>
                  </a:lnTo>
                  <a:lnTo>
                    <a:pt x="228" y="82"/>
                  </a:lnTo>
                  <a:lnTo>
                    <a:pt x="215" y="77"/>
                  </a:lnTo>
                  <a:lnTo>
                    <a:pt x="203" y="78"/>
                  </a:lnTo>
                  <a:lnTo>
                    <a:pt x="191" y="71"/>
                  </a:lnTo>
                  <a:lnTo>
                    <a:pt x="178" y="69"/>
                  </a:lnTo>
                  <a:lnTo>
                    <a:pt x="162" y="69"/>
                  </a:lnTo>
                  <a:lnTo>
                    <a:pt x="150" y="69"/>
                  </a:lnTo>
                  <a:lnTo>
                    <a:pt x="135" y="69"/>
                  </a:lnTo>
                  <a:lnTo>
                    <a:pt x="125" y="62"/>
                  </a:lnTo>
                  <a:lnTo>
                    <a:pt x="110" y="64"/>
                  </a:lnTo>
                  <a:lnTo>
                    <a:pt x="100" y="53"/>
                  </a:lnTo>
                  <a:lnTo>
                    <a:pt x="84" y="53"/>
                  </a:lnTo>
                  <a:lnTo>
                    <a:pt x="71" y="46"/>
                  </a:lnTo>
                  <a:lnTo>
                    <a:pt x="59" y="36"/>
                  </a:lnTo>
                  <a:lnTo>
                    <a:pt x="55" y="21"/>
                  </a:lnTo>
                  <a:lnTo>
                    <a:pt x="43" y="11"/>
                  </a:lnTo>
                  <a:lnTo>
                    <a:pt x="36" y="0"/>
                  </a:lnTo>
                  <a:lnTo>
                    <a:pt x="25" y="21"/>
                  </a:lnTo>
                  <a:lnTo>
                    <a:pt x="20" y="46"/>
                  </a:lnTo>
                  <a:lnTo>
                    <a:pt x="14" y="64"/>
                  </a:lnTo>
                  <a:lnTo>
                    <a:pt x="9" y="77"/>
                  </a:lnTo>
                  <a:lnTo>
                    <a:pt x="0" y="101"/>
                  </a:lnTo>
                  <a:lnTo>
                    <a:pt x="2" y="116"/>
                  </a:lnTo>
                  <a:lnTo>
                    <a:pt x="11" y="123"/>
                  </a:lnTo>
                  <a:lnTo>
                    <a:pt x="21" y="133"/>
                  </a:lnTo>
                  <a:lnTo>
                    <a:pt x="29" y="148"/>
                  </a:lnTo>
                  <a:lnTo>
                    <a:pt x="37" y="158"/>
                  </a:lnTo>
                  <a:lnTo>
                    <a:pt x="46" y="169"/>
                  </a:lnTo>
                  <a:lnTo>
                    <a:pt x="52" y="183"/>
                  </a:lnTo>
                  <a:lnTo>
                    <a:pt x="62" y="194"/>
                  </a:lnTo>
                  <a:lnTo>
                    <a:pt x="71" y="201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80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66">
              <a:extLst>
                <a:ext uri="{FF2B5EF4-FFF2-40B4-BE49-F238E27FC236}">
                  <a16:creationId xmlns:a16="http://schemas.microsoft.com/office/drawing/2014/main" id="{8B92F290-960A-80CC-DFF8-76DEBE8F25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76052" y="4799769"/>
              <a:ext cx="682127" cy="709231"/>
            </a:xfrm>
            <a:custGeom>
              <a:avLst/>
              <a:gdLst>
                <a:gd name="T0" fmla="*/ 103 w 302"/>
                <a:gd name="T1" fmla="*/ 314 h 314"/>
                <a:gd name="T2" fmla="*/ 114 w 302"/>
                <a:gd name="T3" fmla="*/ 312 h 314"/>
                <a:gd name="T4" fmla="*/ 236 w 302"/>
                <a:gd name="T5" fmla="*/ 308 h 314"/>
                <a:gd name="T6" fmla="*/ 284 w 302"/>
                <a:gd name="T7" fmla="*/ 314 h 314"/>
                <a:gd name="T8" fmla="*/ 297 w 302"/>
                <a:gd name="T9" fmla="*/ 292 h 314"/>
                <a:gd name="T10" fmla="*/ 299 w 302"/>
                <a:gd name="T11" fmla="*/ 202 h 314"/>
                <a:gd name="T12" fmla="*/ 302 w 302"/>
                <a:gd name="T13" fmla="*/ 173 h 314"/>
                <a:gd name="T14" fmla="*/ 302 w 302"/>
                <a:gd name="T15" fmla="*/ 63 h 314"/>
                <a:gd name="T16" fmla="*/ 302 w 302"/>
                <a:gd name="T17" fmla="*/ 16 h 314"/>
                <a:gd name="T18" fmla="*/ 300 w 302"/>
                <a:gd name="T19" fmla="*/ 0 h 314"/>
                <a:gd name="T20" fmla="*/ 245 w 302"/>
                <a:gd name="T21" fmla="*/ 0 h 314"/>
                <a:gd name="T22" fmla="*/ 240 w 302"/>
                <a:gd name="T23" fmla="*/ 16 h 314"/>
                <a:gd name="T24" fmla="*/ 117 w 302"/>
                <a:gd name="T25" fmla="*/ 15 h 314"/>
                <a:gd name="T26" fmla="*/ 80 w 302"/>
                <a:gd name="T27" fmla="*/ 13 h 314"/>
                <a:gd name="T28" fmla="*/ 74 w 302"/>
                <a:gd name="T29" fmla="*/ 25 h 314"/>
                <a:gd name="T30" fmla="*/ 46 w 302"/>
                <a:gd name="T31" fmla="*/ 25 h 314"/>
                <a:gd name="T32" fmla="*/ 33 w 302"/>
                <a:gd name="T33" fmla="*/ 16 h 314"/>
                <a:gd name="T34" fmla="*/ 33 w 302"/>
                <a:gd name="T35" fmla="*/ 63 h 314"/>
                <a:gd name="T36" fmla="*/ 21 w 302"/>
                <a:gd name="T37" fmla="*/ 61 h 314"/>
                <a:gd name="T38" fmla="*/ 21 w 302"/>
                <a:gd name="T39" fmla="*/ 145 h 314"/>
                <a:gd name="T40" fmla="*/ 19 w 302"/>
                <a:gd name="T41" fmla="*/ 187 h 314"/>
                <a:gd name="T42" fmla="*/ 3 w 302"/>
                <a:gd name="T43" fmla="*/ 186 h 314"/>
                <a:gd name="T44" fmla="*/ 0 w 302"/>
                <a:gd name="T45" fmla="*/ 289 h 314"/>
                <a:gd name="T46" fmla="*/ 0 w 302"/>
                <a:gd name="T47" fmla="*/ 308 h 314"/>
                <a:gd name="T48" fmla="*/ 85 w 302"/>
                <a:gd name="T49" fmla="*/ 308 h 314"/>
                <a:gd name="T50" fmla="*/ 101 w 302"/>
                <a:gd name="T51" fmla="*/ 307 h 314"/>
                <a:gd name="T52" fmla="*/ 103 w 302"/>
                <a:gd name="T53" fmla="*/ 314 h 314"/>
                <a:gd name="T54" fmla="*/ 103 w 302"/>
                <a:gd name="T55" fmla="*/ 314 h 314"/>
                <a:gd name="T56" fmla="*/ 103 w 302"/>
                <a:gd name="T5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2" h="314">
                  <a:moveTo>
                    <a:pt x="103" y="314"/>
                  </a:moveTo>
                  <a:lnTo>
                    <a:pt x="114" y="312"/>
                  </a:lnTo>
                  <a:lnTo>
                    <a:pt x="236" y="308"/>
                  </a:lnTo>
                  <a:lnTo>
                    <a:pt x="284" y="314"/>
                  </a:lnTo>
                  <a:lnTo>
                    <a:pt x="297" y="292"/>
                  </a:lnTo>
                  <a:lnTo>
                    <a:pt x="299" y="202"/>
                  </a:lnTo>
                  <a:lnTo>
                    <a:pt x="302" y="173"/>
                  </a:lnTo>
                  <a:lnTo>
                    <a:pt x="302" y="63"/>
                  </a:lnTo>
                  <a:lnTo>
                    <a:pt x="302" y="16"/>
                  </a:lnTo>
                  <a:lnTo>
                    <a:pt x="300" y="0"/>
                  </a:lnTo>
                  <a:lnTo>
                    <a:pt x="245" y="0"/>
                  </a:lnTo>
                  <a:lnTo>
                    <a:pt x="240" y="16"/>
                  </a:lnTo>
                  <a:lnTo>
                    <a:pt x="117" y="15"/>
                  </a:lnTo>
                  <a:lnTo>
                    <a:pt x="80" y="13"/>
                  </a:lnTo>
                  <a:lnTo>
                    <a:pt x="74" y="25"/>
                  </a:lnTo>
                  <a:lnTo>
                    <a:pt x="46" y="25"/>
                  </a:lnTo>
                  <a:lnTo>
                    <a:pt x="33" y="16"/>
                  </a:lnTo>
                  <a:lnTo>
                    <a:pt x="33" y="63"/>
                  </a:lnTo>
                  <a:lnTo>
                    <a:pt x="21" y="61"/>
                  </a:lnTo>
                  <a:lnTo>
                    <a:pt x="21" y="145"/>
                  </a:lnTo>
                  <a:lnTo>
                    <a:pt x="19" y="187"/>
                  </a:lnTo>
                  <a:lnTo>
                    <a:pt x="3" y="186"/>
                  </a:lnTo>
                  <a:lnTo>
                    <a:pt x="0" y="289"/>
                  </a:lnTo>
                  <a:lnTo>
                    <a:pt x="0" y="308"/>
                  </a:lnTo>
                  <a:lnTo>
                    <a:pt x="85" y="308"/>
                  </a:lnTo>
                  <a:lnTo>
                    <a:pt x="101" y="307"/>
                  </a:lnTo>
                  <a:lnTo>
                    <a:pt x="103" y="314"/>
                  </a:lnTo>
                  <a:lnTo>
                    <a:pt x="103" y="314"/>
                  </a:lnTo>
                  <a:lnTo>
                    <a:pt x="103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67">
              <a:extLst>
                <a:ext uri="{FF2B5EF4-FFF2-40B4-BE49-F238E27FC236}">
                  <a16:creationId xmlns:a16="http://schemas.microsoft.com/office/drawing/2014/main" id="{0C6E61C9-92F9-EA36-50A2-37BDED9851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4799769"/>
              <a:ext cx="695679" cy="716008"/>
            </a:xfrm>
            <a:custGeom>
              <a:avLst/>
              <a:gdLst>
                <a:gd name="T0" fmla="*/ 183 w 308"/>
                <a:gd name="T1" fmla="*/ 317 h 317"/>
                <a:gd name="T2" fmla="*/ 183 w 308"/>
                <a:gd name="T3" fmla="*/ 292 h 317"/>
                <a:gd name="T4" fmla="*/ 194 w 308"/>
                <a:gd name="T5" fmla="*/ 283 h 317"/>
                <a:gd name="T6" fmla="*/ 208 w 308"/>
                <a:gd name="T7" fmla="*/ 275 h 317"/>
                <a:gd name="T8" fmla="*/ 228 w 308"/>
                <a:gd name="T9" fmla="*/ 271 h 317"/>
                <a:gd name="T10" fmla="*/ 230 w 308"/>
                <a:gd name="T11" fmla="*/ 255 h 317"/>
                <a:gd name="T12" fmla="*/ 228 w 308"/>
                <a:gd name="T13" fmla="*/ 242 h 317"/>
                <a:gd name="T14" fmla="*/ 233 w 308"/>
                <a:gd name="T15" fmla="*/ 230 h 317"/>
                <a:gd name="T16" fmla="*/ 247 w 308"/>
                <a:gd name="T17" fmla="*/ 219 h 317"/>
                <a:gd name="T18" fmla="*/ 306 w 308"/>
                <a:gd name="T19" fmla="*/ 212 h 317"/>
                <a:gd name="T20" fmla="*/ 306 w 308"/>
                <a:gd name="T21" fmla="*/ 196 h 317"/>
                <a:gd name="T22" fmla="*/ 306 w 308"/>
                <a:gd name="T23" fmla="*/ 105 h 317"/>
                <a:gd name="T24" fmla="*/ 308 w 308"/>
                <a:gd name="T25" fmla="*/ 73 h 317"/>
                <a:gd name="T26" fmla="*/ 306 w 308"/>
                <a:gd name="T27" fmla="*/ 31 h 317"/>
                <a:gd name="T28" fmla="*/ 285 w 308"/>
                <a:gd name="T29" fmla="*/ 29 h 317"/>
                <a:gd name="T30" fmla="*/ 219 w 308"/>
                <a:gd name="T31" fmla="*/ 31 h 317"/>
                <a:gd name="T32" fmla="*/ 205 w 308"/>
                <a:gd name="T33" fmla="*/ 38 h 317"/>
                <a:gd name="T34" fmla="*/ 180 w 308"/>
                <a:gd name="T35" fmla="*/ 32 h 317"/>
                <a:gd name="T36" fmla="*/ 167 w 308"/>
                <a:gd name="T37" fmla="*/ 24 h 317"/>
                <a:gd name="T38" fmla="*/ 61 w 308"/>
                <a:gd name="T39" fmla="*/ 31 h 317"/>
                <a:gd name="T40" fmla="*/ 59 w 308"/>
                <a:gd name="T41" fmla="*/ 11 h 317"/>
                <a:gd name="T42" fmla="*/ 5 w 308"/>
                <a:gd name="T43" fmla="*/ 0 h 317"/>
                <a:gd name="T44" fmla="*/ 7 w 308"/>
                <a:gd name="T45" fmla="*/ 16 h 317"/>
                <a:gd name="T46" fmla="*/ 5 w 308"/>
                <a:gd name="T47" fmla="*/ 52 h 317"/>
                <a:gd name="T48" fmla="*/ 7 w 308"/>
                <a:gd name="T49" fmla="*/ 173 h 317"/>
                <a:gd name="T50" fmla="*/ 4 w 308"/>
                <a:gd name="T51" fmla="*/ 194 h 317"/>
                <a:gd name="T52" fmla="*/ 2 w 308"/>
                <a:gd name="T53" fmla="*/ 292 h 317"/>
                <a:gd name="T54" fmla="*/ 0 w 308"/>
                <a:gd name="T55" fmla="*/ 312 h 317"/>
                <a:gd name="T56" fmla="*/ 29 w 308"/>
                <a:gd name="T57" fmla="*/ 315 h 317"/>
                <a:gd name="T58" fmla="*/ 112 w 308"/>
                <a:gd name="T59" fmla="*/ 315 h 317"/>
                <a:gd name="T60" fmla="*/ 183 w 308"/>
                <a:gd name="T61" fmla="*/ 317 h 317"/>
                <a:gd name="T62" fmla="*/ 183 w 308"/>
                <a:gd name="T63" fmla="*/ 317 h 317"/>
                <a:gd name="T64" fmla="*/ 183 w 308"/>
                <a:gd name="T6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8" h="317">
                  <a:moveTo>
                    <a:pt x="183" y="317"/>
                  </a:moveTo>
                  <a:lnTo>
                    <a:pt x="183" y="292"/>
                  </a:lnTo>
                  <a:lnTo>
                    <a:pt x="194" y="283"/>
                  </a:lnTo>
                  <a:lnTo>
                    <a:pt x="208" y="275"/>
                  </a:lnTo>
                  <a:lnTo>
                    <a:pt x="228" y="271"/>
                  </a:lnTo>
                  <a:lnTo>
                    <a:pt x="230" y="255"/>
                  </a:lnTo>
                  <a:lnTo>
                    <a:pt x="228" y="242"/>
                  </a:lnTo>
                  <a:lnTo>
                    <a:pt x="233" y="230"/>
                  </a:lnTo>
                  <a:lnTo>
                    <a:pt x="247" y="219"/>
                  </a:lnTo>
                  <a:lnTo>
                    <a:pt x="306" y="212"/>
                  </a:lnTo>
                  <a:lnTo>
                    <a:pt x="306" y="196"/>
                  </a:lnTo>
                  <a:lnTo>
                    <a:pt x="306" y="105"/>
                  </a:lnTo>
                  <a:lnTo>
                    <a:pt x="308" y="73"/>
                  </a:lnTo>
                  <a:lnTo>
                    <a:pt x="306" y="31"/>
                  </a:lnTo>
                  <a:lnTo>
                    <a:pt x="285" y="29"/>
                  </a:lnTo>
                  <a:lnTo>
                    <a:pt x="219" y="31"/>
                  </a:lnTo>
                  <a:lnTo>
                    <a:pt x="205" y="38"/>
                  </a:lnTo>
                  <a:lnTo>
                    <a:pt x="180" y="32"/>
                  </a:lnTo>
                  <a:lnTo>
                    <a:pt x="167" y="24"/>
                  </a:lnTo>
                  <a:lnTo>
                    <a:pt x="61" y="31"/>
                  </a:lnTo>
                  <a:lnTo>
                    <a:pt x="59" y="11"/>
                  </a:lnTo>
                  <a:lnTo>
                    <a:pt x="5" y="0"/>
                  </a:lnTo>
                  <a:lnTo>
                    <a:pt x="7" y="16"/>
                  </a:lnTo>
                  <a:lnTo>
                    <a:pt x="5" y="52"/>
                  </a:lnTo>
                  <a:lnTo>
                    <a:pt x="7" y="173"/>
                  </a:lnTo>
                  <a:lnTo>
                    <a:pt x="4" y="194"/>
                  </a:lnTo>
                  <a:lnTo>
                    <a:pt x="2" y="292"/>
                  </a:lnTo>
                  <a:lnTo>
                    <a:pt x="0" y="312"/>
                  </a:lnTo>
                  <a:lnTo>
                    <a:pt x="29" y="315"/>
                  </a:lnTo>
                  <a:lnTo>
                    <a:pt x="112" y="315"/>
                  </a:lnTo>
                  <a:lnTo>
                    <a:pt x="183" y="317"/>
                  </a:lnTo>
                  <a:lnTo>
                    <a:pt x="183" y="317"/>
                  </a:lnTo>
                  <a:lnTo>
                    <a:pt x="183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68">
              <a:extLst>
                <a:ext uri="{FF2B5EF4-FFF2-40B4-BE49-F238E27FC236}">
                  <a16:creationId xmlns:a16="http://schemas.microsoft.com/office/drawing/2014/main" id="{DC70CBFD-C115-785B-BBAC-2D013A8EFA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5581278"/>
              <a:ext cx="514983" cy="397531"/>
            </a:xfrm>
            <a:custGeom>
              <a:avLst/>
              <a:gdLst>
                <a:gd name="T0" fmla="*/ 201 w 228"/>
                <a:gd name="T1" fmla="*/ 176 h 176"/>
                <a:gd name="T2" fmla="*/ 228 w 228"/>
                <a:gd name="T3" fmla="*/ 124 h 176"/>
                <a:gd name="T4" fmla="*/ 214 w 228"/>
                <a:gd name="T5" fmla="*/ 107 h 176"/>
                <a:gd name="T6" fmla="*/ 200 w 228"/>
                <a:gd name="T7" fmla="*/ 89 h 176"/>
                <a:gd name="T8" fmla="*/ 205 w 228"/>
                <a:gd name="T9" fmla="*/ 76 h 176"/>
                <a:gd name="T10" fmla="*/ 207 w 228"/>
                <a:gd name="T11" fmla="*/ 60 h 176"/>
                <a:gd name="T12" fmla="*/ 205 w 228"/>
                <a:gd name="T13" fmla="*/ 44 h 176"/>
                <a:gd name="T14" fmla="*/ 210 w 228"/>
                <a:gd name="T15" fmla="*/ 28 h 176"/>
                <a:gd name="T16" fmla="*/ 192 w 228"/>
                <a:gd name="T17" fmla="*/ 34 h 176"/>
                <a:gd name="T18" fmla="*/ 182 w 228"/>
                <a:gd name="T19" fmla="*/ 25 h 176"/>
                <a:gd name="T20" fmla="*/ 164 w 228"/>
                <a:gd name="T21" fmla="*/ 10 h 176"/>
                <a:gd name="T22" fmla="*/ 152 w 228"/>
                <a:gd name="T23" fmla="*/ 5 h 176"/>
                <a:gd name="T24" fmla="*/ 136 w 228"/>
                <a:gd name="T25" fmla="*/ 0 h 176"/>
                <a:gd name="T26" fmla="*/ 121 w 228"/>
                <a:gd name="T27" fmla="*/ 5 h 176"/>
                <a:gd name="T28" fmla="*/ 109 w 228"/>
                <a:gd name="T29" fmla="*/ 3 h 176"/>
                <a:gd name="T30" fmla="*/ 98 w 228"/>
                <a:gd name="T31" fmla="*/ 18 h 176"/>
                <a:gd name="T32" fmla="*/ 80 w 228"/>
                <a:gd name="T33" fmla="*/ 26 h 176"/>
                <a:gd name="T34" fmla="*/ 54 w 228"/>
                <a:gd name="T35" fmla="*/ 39 h 176"/>
                <a:gd name="T36" fmla="*/ 39 w 228"/>
                <a:gd name="T37" fmla="*/ 44 h 176"/>
                <a:gd name="T38" fmla="*/ 27 w 228"/>
                <a:gd name="T39" fmla="*/ 42 h 176"/>
                <a:gd name="T40" fmla="*/ 0 w 228"/>
                <a:gd name="T41" fmla="*/ 67 h 176"/>
                <a:gd name="T42" fmla="*/ 22 w 228"/>
                <a:gd name="T43" fmla="*/ 103 h 176"/>
                <a:gd name="T44" fmla="*/ 39 w 228"/>
                <a:gd name="T45" fmla="*/ 101 h 176"/>
                <a:gd name="T46" fmla="*/ 52 w 228"/>
                <a:gd name="T47" fmla="*/ 103 h 176"/>
                <a:gd name="T48" fmla="*/ 64 w 228"/>
                <a:gd name="T49" fmla="*/ 108 h 176"/>
                <a:gd name="T50" fmla="*/ 80 w 228"/>
                <a:gd name="T51" fmla="*/ 110 h 176"/>
                <a:gd name="T52" fmla="*/ 93 w 228"/>
                <a:gd name="T53" fmla="*/ 112 h 176"/>
                <a:gd name="T54" fmla="*/ 105 w 228"/>
                <a:gd name="T55" fmla="*/ 119 h 176"/>
                <a:gd name="T56" fmla="*/ 112 w 228"/>
                <a:gd name="T57" fmla="*/ 130 h 176"/>
                <a:gd name="T58" fmla="*/ 128 w 228"/>
                <a:gd name="T59" fmla="*/ 146 h 176"/>
                <a:gd name="T60" fmla="*/ 137 w 228"/>
                <a:gd name="T61" fmla="*/ 153 h 176"/>
                <a:gd name="T62" fmla="*/ 152 w 228"/>
                <a:gd name="T63" fmla="*/ 155 h 176"/>
                <a:gd name="T64" fmla="*/ 164 w 228"/>
                <a:gd name="T65" fmla="*/ 162 h 176"/>
                <a:gd name="T66" fmla="*/ 176 w 228"/>
                <a:gd name="T67" fmla="*/ 174 h 176"/>
                <a:gd name="T68" fmla="*/ 192 w 228"/>
                <a:gd name="T69" fmla="*/ 176 h 176"/>
                <a:gd name="T70" fmla="*/ 201 w 228"/>
                <a:gd name="T71" fmla="*/ 176 h 176"/>
                <a:gd name="T72" fmla="*/ 201 w 228"/>
                <a:gd name="T73" fmla="*/ 176 h 176"/>
                <a:gd name="T74" fmla="*/ 201 w 228"/>
                <a:gd name="T7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8" h="176">
                  <a:moveTo>
                    <a:pt x="201" y="176"/>
                  </a:moveTo>
                  <a:lnTo>
                    <a:pt x="228" y="124"/>
                  </a:lnTo>
                  <a:lnTo>
                    <a:pt x="214" y="107"/>
                  </a:lnTo>
                  <a:lnTo>
                    <a:pt x="200" y="89"/>
                  </a:lnTo>
                  <a:lnTo>
                    <a:pt x="205" y="76"/>
                  </a:lnTo>
                  <a:lnTo>
                    <a:pt x="207" y="60"/>
                  </a:lnTo>
                  <a:lnTo>
                    <a:pt x="205" y="44"/>
                  </a:lnTo>
                  <a:lnTo>
                    <a:pt x="210" y="28"/>
                  </a:lnTo>
                  <a:lnTo>
                    <a:pt x="192" y="34"/>
                  </a:lnTo>
                  <a:lnTo>
                    <a:pt x="182" y="25"/>
                  </a:lnTo>
                  <a:lnTo>
                    <a:pt x="164" y="10"/>
                  </a:lnTo>
                  <a:lnTo>
                    <a:pt x="152" y="5"/>
                  </a:lnTo>
                  <a:lnTo>
                    <a:pt x="136" y="0"/>
                  </a:lnTo>
                  <a:lnTo>
                    <a:pt x="121" y="5"/>
                  </a:lnTo>
                  <a:lnTo>
                    <a:pt x="109" y="3"/>
                  </a:lnTo>
                  <a:lnTo>
                    <a:pt x="98" y="18"/>
                  </a:lnTo>
                  <a:lnTo>
                    <a:pt x="80" y="26"/>
                  </a:lnTo>
                  <a:lnTo>
                    <a:pt x="54" y="39"/>
                  </a:lnTo>
                  <a:lnTo>
                    <a:pt x="39" y="44"/>
                  </a:lnTo>
                  <a:lnTo>
                    <a:pt x="27" y="42"/>
                  </a:lnTo>
                  <a:lnTo>
                    <a:pt x="0" y="67"/>
                  </a:lnTo>
                  <a:lnTo>
                    <a:pt x="22" y="103"/>
                  </a:lnTo>
                  <a:lnTo>
                    <a:pt x="39" y="101"/>
                  </a:lnTo>
                  <a:lnTo>
                    <a:pt x="52" y="103"/>
                  </a:lnTo>
                  <a:lnTo>
                    <a:pt x="64" y="108"/>
                  </a:lnTo>
                  <a:lnTo>
                    <a:pt x="80" y="110"/>
                  </a:lnTo>
                  <a:lnTo>
                    <a:pt x="93" y="112"/>
                  </a:lnTo>
                  <a:lnTo>
                    <a:pt x="105" y="119"/>
                  </a:lnTo>
                  <a:lnTo>
                    <a:pt x="112" y="130"/>
                  </a:lnTo>
                  <a:lnTo>
                    <a:pt x="128" y="146"/>
                  </a:lnTo>
                  <a:lnTo>
                    <a:pt x="137" y="153"/>
                  </a:lnTo>
                  <a:lnTo>
                    <a:pt x="152" y="155"/>
                  </a:lnTo>
                  <a:lnTo>
                    <a:pt x="164" y="162"/>
                  </a:lnTo>
                  <a:lnTo>
                    <a:pt x="176" y="174"/>
                  </a:lnTo>
                  <a:lnTo>
                    <a:pt x="192" y="176"/>
                  </a:lnTo>
                  <a:lnTo>
                    <a:pt x="201" y="176"/>
                  </a:lnTo>
                  <a:lnTo>
                    <a:pt x="201" y="176"/>
                  </a:lnTo>
                  <a:lnTo>
                    <a:pt x="201" y="1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69">
              <a:extLst>
                <a:ext uri="{FF2B5EF4-FFF2-40B4-BE49-F238E27FC236}">
                  <a16:creationId xmlns:a16="http://schemas.microsoft.com/office/drawing/2014/main" id="{C4609AA6-EB4D-E8EA-051E-9D6653DEF3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8972" y="4379651"/>
              <a:ext cx="664057" cy="594038"/>
            </a:xfrm>
            <a:custGeom>
              <a:avLst/>
              <a:gdLst>
                <a:gd name="T0" fmla="*/ 294 w 294"/>
                <a:gd name="T1" fmla="*/ 263 h 263"/>
                <a:gd name="T2" fmla="*/ 280 w 294"/>
                <a:gd name="T3" fmla="*/ 249 h 263"/>
                <a:gd name="T4" fmla="*/ 274 w 294"/>
                <a:gd name="T5" fmla="*/ 238 h 263"/>
                <a:gd name="T6" fmla="*/ 276 w 294"/>
                <a:gd name="T7" fmla="*/ 222 h 263"/>
                <a:gd name="T8" fmla="*/ 274 w 294"/>
                <a:gd name="T9" fmla="*/ 211 h 263"/>
                <a:gd name="T10" fmla="*/ 283 w 294"/>
                <a:gd name="T11" fmla="*/ 197 h 263"/>
                <a:gd name="T12" fmla="*/ 271 w 294"/>
                <a:gd name="T13" fmla="*/ 188 h 263"/>
                <a:gd name="T14" fmla="*/ 256 w 294"/>
                <a:gd name="T15" fmla="*/ 174 h 263"/>
                <a:gd name="T16" fmla="*/ 242 w 294"/>
                <a:gd name="T17" fmla="*/ 165 h 263"/>
                <a:gd name="T18" fmla="*/ 217 w 294"/>
                <a:gd name="T19" fmla="*/ 156 h 263"/>
                <a:gd name="T20" fmla="*/ 205 w 294"/>
                <a:gd name="T21" fmla="*/ 149 h 263"/>
                <a:gd name="T22" fmla="*/ 183 w 294"/>
                <a:gd name="T23" fmla="*/ 138 h 263"/>
                <a:gd name="T24" fmla="*/ 175 w 294"/>
                <a:gd name="T25" fmla="*/ 131 h 263"/>
                <a:gd name="T26" fmla="*/ 151 w 294"/>
                <a:gd name="T27" fmla="*/ 106 h 263"/>
                <a:gd name="T28" fmla="*/ 132 w 294"/>
                <a:gd name="T29" fmla="*/ 87 h 263"/>
                <a:gd name="T30" fmla="*/ 114 w 294"/>
                <a:gd name="T31" fmla="*/ 69 h 263"/>
                <a:gd name="T32" fmla="*/ 114 w 294"/>
                <a:gd name="T33" fmla="*/ 17 h 263"/>
                <a:gd name="T34" fmla="*/ 116 w 294"/>
                <a:gd name="T35" fmla="*/ 1 h 263"/>
                <a:gd name="T36" fmla="*/ 100 w 294"/>
                <a:gd name="T37" fmla="*/ 0 h 263"/>
                <a:gd name="T38" fmla="*/ 93 w 294"/>
                <a:gd name="T39" fmla="*/ 14 h 263"/>
                <a:gd name="T40" fmla="*/ 66 w 294"/>
                <a:gd name="T41" fmla="*/ 16 h 263"/>
                <a:gd name="T42" fmla="*/ 66 w 294"/>
                <a:gd name="T43" fmla="*/ 40 h 263"/>
                <a:gd name="T44" fmla="*/ 54 w 294"/>
                <a:gd name="T45" fmla="*/ 39 h 263"/>
                <a:gd name="T46" fmla="*/ 38 w 294"/>
                <a:gd name="T47" fmla="*/ 44 h 263"/>
                <a:gd name="T48" fmla="*/ 29 w 294"/>
                <a:gd name="T49" fmla="*/ 30 h 263"/>
                <a:gd name="T50" fmla="*/ 16 w 294"/>
                <a:gd name="T51" fmla="*/ 28 h 263"/>
                <a:gd name="T52" fmla="*/ 5 w 294"/>
                <a:gd name="T53" fmla="*/ 39 h 263"/>
                <a:gd name="T54" fmla="*/ 0 w 294"/>
                <a:gd name="T55" fmla="*/ 62 h 263"/>
                <a:gd name="T56" fmla="*/ 5 w 294"/>
                <a:gd name="T57" fmla="*/ 92 h 263"/>
                <a:gd name="T58" fmla="*/ 16 w 294"/>
                <a:gd name="T59" fmla="*/ 135 h 263"/>
                <a:gd name="T60" fmla="*/ 41 w 294"/>
                <a:gd name="T61" fmla="*/ 138 h 263"/>
                <a:gd name="T62" fmla="*/ 64 w 294"/>
                <a:gd name="T63" fmla="*/ 137 h 263"/>
                <a:gd name="T64" fmla="*/ 66 w 294"/>
                <a:gd name="T65" fmla="*/ 151 h 263"/>
                <a:gd name="T66" fmla="*/ 64 w 294"/>
                <a:gd name="T67" fmla="*/ 186 h 263"/>
                <a:gd name="T68" fmla="*/ 66 w 294"/>
                <a:gd name="T69" fmla="*/ 199 h 263"/>
                <a:gd name="T70" fmla="*/ 68 w 294"/>
                <a:gd name="T71" fmla="*/ 218 h 263"/>
                <a:gd name="T72" fmla="*/ 66 w 294"/>
                <a:gd name="T73" fmla="*/ 234 h 263"/>
                <a:gd name="T74" fmla="*/ 66 w 294"/>
                <a:gd name="T75" fmla="*/ 259 h 263"/>
                <a:gd name="T76" fmla="*/ 111 w 294"/>
                <a:gd name="T77" fmla="*/ 259 h 263"/>
                <a:gd name="T78" fmla="*/ 175 w 294"/>
                <a:gd name="T79" fmla="*/ 261 h 263"/>
                <a:gd name="T80" fmla="*/ 230 w 294"/>
                <a:gd name="T81" fmla="*/ 261 h 263"/>
                <a:gd name="T82" fmla="*/ 294 w 294"/>
                <a:gd name="T83" fmla="*/ 263 h 263"/>
                <a:gd name="T84" fmla="*/ 294 w 294"/>
                <a:gd name="T85" fmla="*/ 263 h 263"/>
                <a:gd name="T86" fmla="*/ 294 w 294"/>
                <a:gd name="T87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" h="263">
                  <a:moveTo>
                    <a:pt x="294" y="263"/>
                  </a:moveTo>
                  <a:lnTo>
                    <a:pt x="280" y="249"/>
                  </a:lnTo>
                  <a:lnTo>
                    <a:pt x="274" y="238"/>
                  </a:lnTo>
                  <a:lnTo>
                    <a:pt x="276" y="222"/>
                  </a:lnTo>
                  <a:lnTo>
                    <a:pt x="274" y="211"/>
                  </a:lnTo>
                  <a:lnTo>
                    <a:pt x="283" y="197"/>
                  </a:lnTo>
                  <a:lnTo>
                    <a:pt x="271" y="188"/>
                  </a:lnTo>
                  <a:lnTo>
                    <a:pt x="256" y="174"/>
                  </a:lnTo>
                  <a:lnTo>
                    <a:pt x="242" y="165"/>
                  </a:lnTo>
                  <a:lnTo>
                    <a:pt x="217" y="156"/>
                  </a:lnTo>
                  <a:lnTo>
                    <a:pt x="205" y="149"/>
                  </a:lnTo>
                  <a:lnTo>
                    <a:pt x="183" y="138"/>
                  </a:lnTo>
                  <a:lnTo>
                    <a:pt x="175" y="131"/>
                  </a:lnTo>
                  <a:lnTo>
                    <a:pt x="151" y="106"/>
                  </a:lnTo>
                  <a:lnTo>
                    <a:pt x="132" y="87"/>
                  </a:lnTo>
                  <a:lnTo>
                    <a:pt x="114" y="69"/>
                  </a:lnTo>
                  <a:lnTo>
                    <a:pt x="114" y="17"/>
                  </a:lnTo>
                  <a:lnTo>
                    <a:pt x="116" y="1"/>
                  </a:lnTo>
                  <a:lnTo>
                    <a:pt x="100" y="0"/>
                  </a:lnTo>
                  <a:lnTo>
                    <a:pt x="93" y="14"/>
                  </a:lnTo>
                  <a:lnTo>
                    <a:pt x="66" y="16"/>
                  </a:lnTo>
                  <a:lnTo>
                    <a:pt x="66" y="40"/>
                  </a:lnTo>
                  <a:lnTo>
                    <a:pt x="54" y="39"/>
                  </a:lnTo>
                  <a:lnTo>
                    <a:pt x="38" y="44"/>
                  </a:lnTo>
                  <a:lnTo>
                    <a:pt x="29" y="30"/>
                  </a:lnTo>
                  <a:lnTo>
                    <a:pt x="16" y="28"/>
                  </a:lnTo>
                  <a:lnTo>
                    <a:pt x="5" y="39"/>
                  </a:lnTo>
                  <a:lnTo>
                    <a:pt x="0" y="62"/>
                  </a:lnTo>
                  <a:lnTo>
                    <a:pt x="5" y="92"/>
                  </a:lnTo>
                  <a:lnTo>
                    <a:pt x="16" y="135"/>
                  </a:lnTo>
                  <a:lnTo>
                    <a:pt x="41" y="138"/>
                  </a:lnTo>
                  <a:lnTo>
                    <a:pt x="64" y="137"/>
                  </a:lnTo>
                  <a:lnTo>
                    <a:pt x="66" y="151"/>
                  </a:lnTo>
                  <a:lnTo>
                    <a:pt x="64" y="186"/>
                  </a:lnTo>
                  <a:lnTo>
                    <a:pt x="66" y="199"/>
                  </a:lnTo>
                  <a:lnTo>
                    <a:pt x="68" y="218"/>
                  </a:lnTo>
                  <a:lnTo>
                    <a:pt x="66" y="234"/>
                  </a:lnTo>
                  <a:lnTo>
                    <a:pt x="66" y="259"/>
                  </a:lnTo>
                  <a:lnTo>
                    <a:pt x="111" y="259"/>
                  </a:lnTo>
                  <a:lnTo>
                    <a:pt x="175" y="261"/>
                  </a:lnTo>
                  <a:lnTo>
                    <a:pt x="230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70">
              <a:extLst>
                <a:ext uri="{FF2B5EF4-FFF2-40B4-BE49-F238E27FC236}">
                  <a16:creationId xmlns:a16="http://schemas.microsoft.com/office/drawing/2014/main" id="{62582692-7EE7-0CE7-3077-123075D2C7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23442" y="5045966"/>
              <a:ext cx="926066" cy="700196"/>
            </a:xfrm>
            <a:custGeom>
              <a:avLst/>
              <a:gdLst>
                <a:gd name="T0" fmla="*/ 406 w 410"/>
                <a:gd name="T1" fmla="*/ 292 h 310"/>
                <a:gd name="T2" fmla="*/ 392 w 410"/>
                <a:gd name="T3" fmla="*/ 269 h 310"/>
                <a:gd name="T4" fmla="*/ 387 w 410"/>
                <a:gd name="T5" fmla="*/ 239 h 310"/>
                <a:gd name="T6" fmla="*/ 367 w 410"/>
                <a:gd name="T7" fmla="*/ 215 h 310"/>
                <a:gd name="T8" fmla="*/ 346 w 410"/>
                <a:gd name="T9" fmla="*/ 198 h 310"/>
                <a:gd name="T10" fmla="*/ 340 w 410"/>
                <a:gd name="T11" fmla="*/ 174 h 310"/>
                <a:gd name="T12" fmla="*/ 324 w 410"/>
                <a:gd name="T13" fmla="*/ 146 h 310"/>
                <a:gd name="T14" fmla="*/ 294 w 410"/>
                <a:gd name="T15" fmla="*/ 130 h 310"/>
                <a:gd name="T16" fmla="*/ 278 w 410"/>
                <a:gd name="T17" fmla="*/ 93 h 310"/>
                <a:gd name="T18" fmla="*/ 269 w 410"/>
                <a:gd name="T19" fmla="*/ 59 h 310"/>
                <a:gd name="T20" fmla="*/ 271 w 410"/>
                <a:gd name="T21" fmla="*/ 27 h 310"/>
                <a:gd name="T22" fmla="*/ 248 w 410"/>
                <a:gd name="T23" fmla="*/ 0 h 310"/>
                <a:gd name="T24" fmla="*/ 217 w 410"/>
                <a:gd name="T25" fmla="*/ 11 h 310"/>
                <a:gd name="T26" fmla="*/ 191 w 410"/>
                <a:gd name="T27" fmla="*/ 23 h 310"/>
                <a:gd name="T28" fmla="*/ 139 w 410"/>
                <a:gd name="T29" fmla="*/ 39 h 310"/>
                <a:gd name="T30" fmla="*/ 91 w 410"/>
                <a:gd name="T31" fmla="*/ 71 h 310"/>
                <a:gd name="T32" fmla="*/ 61 w 410"/>
                <a:gd name="T33" fmla="*/ 52 h 310"/>
                <a:gd name="T34" fmla="*/ 16 w 410"/>
                <a:gd name="T35" fmla="*/ 62 h 310"/>
                <a:gd name="T36" fmla="*/ 4 w 410"/>
                <a:gd name="T37" fmla="*/ 91 h 310"/>
                <a:gd name="T38" fmla="*/ 0 w 410"/>
                <a:gd name="T39" fmla="*/ 119 h 310"/>
                <a:gd name="T40" fmla="*/ 31 w 410"/>
                <a:gd name="T41" fmla="*/ 135 h 310"/>
                <a:gd name="T42" fmla="*/ 47 w 410"/>
                <a:gd name="T43" fmla="*/ 160 h 310"/>
                <a:gd name="T44" fmla="*/ 64 w 410"/>
                <a:gd name="T45" fmla="*/ 198 h 310"/>
                <a:gd name="T46" fmla="*/ 86 w 410"/>
                <a:gd name="T47" fmla="*/ 217 h 310"/>
                <a:gd name="T48" fmla="*/ 109 w 410"/>
                <a:gd name="T49" fmla="*/ 239 h 310"/>
                <a:gd name="T50" fmla="*/ 128 w 410"/>
                <a:gd name="T51" fmla="*/ 258 h 310"/>
                <a:gd name="T52" fmla="*/ 161 w 410"/>
                <a:gd name="T53" fmla="*/ 269 h 310"/>
                <a:gd name="T54" fmla="*/ 193 w 410"/>
                <a:gd name="T55" fmla="*/ 285 h 310"/>
                <a:gd name="T56" fmla="*/ 214 w 410"/>
                <a:gd name="T57" fmla="*/ 281 h 310"/>
                <a:gd name="T58" fmla="*/ 248 w 410"/>
                <a:gd name="T59" fmla="*/ 295 h 310"/>
                <a:gd name="T60" fmla="*/ 274 w 410"/>
                <a:gd name="T61" fmla="*/ 287 h 310"/>
                <a:gd name="T62" fmla="*/ 306 w 410"/>
                <a:gd name="T63" fmla="*/ 283 h 310"/>
                <a:gd name="T64" fmla="*/ 340 w 410"/>
                <a:gd name="T65" fmla="*/ 274 h 310"/>
                <a:gd name="T66" fmla="*/ 365 w 410"/>
                <a:gd name="T67" fmla="*/ 285 h 310"/>
                <a:gd name="T68" fmla="*/ 392 w 410"/>
                <a:gd name="T69" fmla="*/ 294 h 310"/>
                <a:gd name="T70" fmla="*/ 410 w 410"/>
                <a:gd name="T71" fmla="*/ 310 h 310"/>
                <a:gd name="T72" fmla="*/ 410 w 410"/>
                <a:gd name="T7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0" h="310">
                  <a:moveTo>
                    <a:pt x="410" y="310"/>
                  </a:moveTo>
                  <a:lnTo>
                    <a:pt x="406" y="292"/>
                  </a:lnTo>
                  <a:lnTo>
                    <a:pt x="401" y="281"/>
                  </a:lnTo>
                  <a:lnTo>
                    <a:pt x="392" y="269"/>
                  </a:lnTo>
                  <a:lnTo>
                    <a:pt x="388" y="255"/>
                  </a:lnTo>
                  <a:lnTo>
                    <a:pt x="387" y="239"/>
                  </a:lnTo>
                  <a:lnTo>
                    <a:pt x="374" y="230"/>
                  </a:lnTo>
                  <a:lnTo>
                    <a:pt x="367" y="215"/>
                  </a:lnTo>
                  <a:lnTo>
                    <a:pt x="355" y="205"/>
                  </a:lnTo>
                  <a:lnTo>
                    <a:pt x="346" y="198"/>
                  </a:lnTo>
                  <a:lnTo>
                    <a:pt x="351" y="182"/>
                  </a:lnTo>
                  <a:lnTo>
                    <a:pt x="340" y="174"/>
                  </a:lnTo>
                  <a:lnTo>
                    <a:pt x="331" y="160"/>
                  </a:lnTo>
                  <a:lnTo>
                    <a:pt x="324" y="146"/>
                  </a:lnTo>
                  <a:lnTo>
                    <a:pt x="312" y="139"/>
                  </a:lnTo>
                  <a:lnTo>
                    <a:pt x="294" y="130"/>
                  </a:lnTo>
                  <a:lnTo>
                    <a:pt x="283" y="109"/>
                  </a:lnTo>
                  <a:lnTo>
                    <a:pt x="278" y="93"/>
                  </a:lnTo>
                  <a:lnTo>
                    <a:pt x="274" y="75"/>
                  </a:lnTo>
                  <a:lnTo>
                    <a:pt x="269" y="59"/>
                  </a:lnTo>
                  <a:lnTo>
                    <a:pt x="273" y="43"/>
                  </a:lnTo>
                  <a:lnTo>
                    <a:pt x="271" y="27"/>
                  </a:lnTo>
                  <a:lnTo>
                    <a:pt x="260" y="12"/>
                  </a:lnTo>
                  <a:lnTo>
                    <a:pt x="248" y="0"/>
                  </a:lnTo>
                  <a:lnTo>
                    <a:pt x="232" y="2"/>
                  </a:lnTo>
                  <a:lnTo>
                    <a:pt x="217" y="11"/>
                  </a:lnTo>
                  <a:lnTo>
                    <a:pt x="203" y="18"/>
                  </a:lnTo>
                  <a:lnTo>
                    <a:pt x="191" y="23"/>
                  </a:lnTo>
                  <a:lnTo>
                    <a:pt x="173" y="27"/>
                  </a:lnTo>
                  <a:lnTo>
                    <a:pt x="139" y="39"/>
                  </a:lnTo>
                  <a:lnTo>
                    <a:pt x="107" y="64"/>
                  </a:lnTo>
                  <a:lnTo>
                    <a:pt x="91" y="71"/>
                  </a:lnTo>
                  <a:lnTo>
                    <a:pt x="79" y="68"/>
                  </a:lnTo>
                  <a:lnTo>
                    <a:pt x="61" y="52"/>
                  </a:lnTo>
                  <a:lnTo>
                    <a:pt x="31" y="59"/>
                  </a:lnTo>
                  <a:lnTo>
                    <a:pt x="16" y="62"/>
                  </a:lnTo>
                  <a:lnTo>
                    <a:pt x="9" y="78"/>
                  </a:lnTo>
                  <a:lnTo>
                    <a:pt x="4" y="91"/>
                  </a:lnTo>
                  <a:lnTo>
                    <a:pt x="2" y="103"/>
                  </a:lnTo>
                  <a:lnTo>
                    <a:pt x="0" y="119"/>
                  </a:lnTo>
                  <a:lnTo>
                    <a:pt x="16" y="128"/>
                  </a:lnTo>
                  <a:lnTo>
                    <a:pt x="31" y="135"/>
                  </a:lnTo>
                  <a:lnTo>
                    <a:pt x="39" y="146"/>
                  </a:lnTo>
                  <a:lnTo>
                    <a:pt x="47" y="160"/>
                  </a:lnTo>
                  <a:lnTo>
                    <a:pt x="52" y="174"/>
                  </a:lnTo>
                  <a:lnTo>
                    <a:pt x="64" y="198"/>
                  </a:lnTo>
                  <a:lnTo>
                    <a:pt x="77" y="206"/>
                  </a:lnTo>
                  <a:lnTo>
                    <a:pt x="86" y="217"/>
                  </a:lnTo>
                  <a:lnTo>
                    <a:pt x="96" y="231"/>
                  </a:lnTo>
                  <a:lnTo>
                    <a:pt x="109" y="239"/>
                  </a:lnTo>
                  <a:lnTo>
                    <a:pt x="121" y="244"/>
                  </a:lnTo>
                  <a:lnTo>
                    <a:pt x="128" y="258"/>
                  </a:lnTo>
                  <a:lnTo>
                    <a:pt x="141" y="263"/>
                  </a:lnTo>
                  <a:lnTo>
                    <a:pt x="161" y="269"/>
                  </a:lnTo>
                  <a:lnTo>
                    <a:pt x="178" y="278"/>
                  </a:lnTo>
                  <a:lnTo>
                    <a:pt x="193" y="285"/>
                  </a:lnTo>
                  <a:lnTo>
                    <a:pt x="201" y="276"/>
                  </a:lnTo>
                  <a:lnTo>
                    <a:pt x="214" y="281"/>
                  </a:lnTo>
                  <a:lnTo>
                    <a:pt x="232" y="290"/>
                  </a:lnTo>
                  <a:lnTo>
                    <a:pt x="248" y="295"/>
                  </a:lnTo>
                  <a:lnTo>
                    <a:pt x="264" y="294"/>
                  </a:lnTo>
                  <a:lnTo>
                    <a:pt x="274" y="287"/>
                  </a:lnTo>
                  <a:lnTo>
                    <a:pt x="290" y="281"/>
                  </a:lnTo>
                  <a:lnTo>
                    <a:pt x="306" y="283"/>
                  </a:lnTo>
                  <a:lnTo>
                    <a:pt x="323" y="281"/>
                  </a:lnTo>
                  <a:lnTo>
                    <a:pt x="340" y="274"/>
                  </a:lnTo>
                  <a:lnTo>
                    <a:pt x="353" y="283"/>
                  </a:lnTo>
                  <a:lnTo>
                    <a:pt x="365" y="285"/>
                  </a:lnTo>
                  <a:lnTo>
                    <a:pt x="378" y="285"/>
                  </a:lnTo>
                  <a:lnTo>
                    <a:pt x="392" y="294"/>
                  </a:lnTo>
                  <a:lnTo>
                    <a:pt x="404" y="303"/>
                  </a:lnTo>
                  <a:lnTo>
                    <a:pt x="410" y="310"/>
                  </a:lnTo>
                  <a:lnTo>
                    <a:pt x="410" y="310"/>
                  </a:lnTo>
                  <a:lnTo>
                    <a:pt x="410" y="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71">
              <a:extLst>
                <a:ext uri="{FF2B5EF4-FFF2-40B4-BE49-F238E27FC236}">
                  <a16:creationId xmlns:a16="http://schemas.microsoft.com/office/drawing/2014/main" id="{B9B62520-8169-658F-2C9F-DF0B2931E0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71338" y="4431600"/>
              <a:ext cx="779251" cy="1068365"/>
            </a:xfrm>
            <a:custGeom>
              <a:avLst/>
              <a:gdLst>
                <a:gd name="T0" fmla="*/ 153 w 345"/>
                <a:gd name="T1" fmla="*/ 473 h 473"/>
                <a:gd name="T2" fmla="*/ 153 w 345"/>
                <a:gd name="T3" fmla="*/ 454 h 473"/>
                <a:gd name="T4" fmla="*/ 189 w 345"/>
                <a:gd name="T5" fmla="*/ 452 h 473"/>
                <a:gd name="T6" fmla="*/ 230 w 345"/>
                <a:gd name="T7" fmla="*/ 457 h 473"/>
                <a:gd name="T8" fmla="*/ 255 w 345"/>
                <a:gd name="T9" fmla="*/ 470 h 473"/>
                <a:gd name="T10" fmla="*/ 288 w 345"/>
                <a:gd name="T11" fmla="*/ 457 h 473"/>
                <a:gd name="T12" fmla="*/ 315 w 345"/>
                <a:gd name="T13" fmla="*/ 457 h 473"/>
                <a:gd name="T14" fmla="*/ 313 w 345"/>
                <a:gd name="T15" fmla="*/ 357 h 473"/>
                <a:gd name="T16" fmla="*/ 331 w 345"/>
                <a:gd name="T17" fmla="*/ 350 h 473"/>
                <a:gd name="T18" fmla="*/ 333 w 345"/>
                <a:gd name="T19" fmla="*/ 311 h 473"/>
                <a:gd name="T20" fmla="*/ 333 w 345"/>
                <a:gd name="T21" fmla="*/ 224 h 473"/>
                <a:gd name="T22" fmla="*/ 345 w 345"/>
                <a:gd name="T23" fmla="*/ 226 h 473"/>
                <a:gd name="T24" fmla="*/ 345 w 345"/>
                <a:gd name="T25" fmla="*/ 179 h 473"/>
                <a:gd name="T26" fmla="*/ 333 w 345"/>
                <a:gd name="T27" fmla="*/ 181 h 473"/>
                <a:gd name="T28" fmla="*/ 292 w 345"/>
                <a:gd name="T29" fmla="*/ 174 h 473"/>
                <a:gd name="T30" fmla="*/ 272 w 345"/>
                <a:gd name="T31" fmla="*/ 171 h 473"/>
                <a:gd name="T32" fmla="*/ 278 w 345"/>
                <a:gd name="T33" fmla="*/ 153 h 473"/>
                <a:gd name="T34" fmla="*/ 280 w 345"/>
                <a:gd name="T35" fmla="*/ 140 h 473"/>
                <a:gd name="T36" fmla="*/ 274 w 345"/>
                <a:gd name="T37" fmla="*/ 126 h 473"/>
                <a:gd name="T38" fmla="*/ 283 w 345"/>
                <a:gd name="T39" fmla="*/ 114 h 473"/>
                <a:gd name="T40" fmla="*/ 285 w 345"/>
                <a:gd name="T41" fmla="*/ 44 h 473"/>
                <a:gd name="T42" fmla="*/ 304 w 345"/>
                <a:gd name="T43" fmla="*/ 42 h 473"/>
                <a:gd name="T44" fmla="*/ 304 w 345"/>
                <a:gd name="T45" fmla="*/ 10 h 473"/>
                <a:gd name="T46" fmla="*/ 294 w 345"/>
                <a:gd name="T47" fmla="*/ 0 h 473"/>
                <a:gd name="T48" fmla="*/ 271 w 345"/>
                <a:gd name="T49" fmla="*/ 0 h 473"/>
                <a:gd name="T50" fmla="*/ 256 w 345"/>
                <a:gd name="T51" fmla="*/ 33 h 473"/>
                <a:gd name="T52" fmla="*/ 240 w 345"/>
                <a:gd name="T53" fmla="*/ 67 h 473"/>
                <a:gd name="T54" fmla="*/ 235 w 345"/>
                <a:gd name="T55" fmla="*/ 80 h 473"/>
                <a:gd name="T56" fmla="*/ 230 w 345"/>
                <a:gd name="T57" fmla="*/ 98 h 473"/>
                <a:gd name="T58" fmla="*/ 223 w 345"/>
                <a:gd name="T59" fmla="*/ 122 h 473"/>
                <a:gd name="T60" fmla="*/ 215 w 345"/>
                <a:gd name="T61" fmla="*/ 138 h 473"/>
                <a:gd name="T62" fmla="*/ 198 w 345"/>
                <a:gd name="T63" fmla="*/ 142 h 473"/>
                <a:gd name="T64" fmla="*/ 183 w 345"/>
                <a:gd name="T65" fmla="*/ 155 h 473"/>
                <a:gd name="T66" fmla="*/ 167 w 345"/>
                <a:gd name="T67" fmla="*/ 158 h 473"/>
                <a:gd name="T68" fmla="*/ 162 w 345"/>
                <a:gd name="T69" fmla="*/ 171 h 473"/>
                <a:gd name="T70" fmla="*/ 150 w 345"/>
                <a:gd name="T71" fmla="*/ 176 h 473"/>
                <a:gd name="T72" fmla="*/ 125 w 345"/>
                <a:gd name="T73" fmla="*/ 188 h 473"/>
                <a:gd name="T74" fmla="*/ 98 w 345"/>
                <a:gd name="T75" fmla="*/ 201 h 473"/>
                <a:gd name="T76" fmla="*/ 86 w 345"/>
                <a:gd name="T77" fmla="*/ 215 h 473"/>
                <a:gd name="T78" fmla="*/ 78 w 345"/>
                <a:gd name="T79" fmla="*/ 227 h 473"/>
                <a:gd name="T80" fmla="*/ 70 w 345"/>
                <a:gd name="T81" fmla="*/ 240 h 473"/>
                <a:gd name="T82" fmla="*/ 61 w 345"/>
                <a:gd name="T83" fmla="*/ 265 h 473"/>
                <a:gd name="T84" fmla="*/ 55 w 345"/>
                <a:gd name="T85" fmla="*/ 277 h 473"/>
                <a:gd name="T86" fmla="*/ 27 w 345"/>
                <a:gd name="T87" fmla="*/ 276 h 473"/>
                <a:gd name="T88" fmla="*/ 0 w 345"/>
                <a:gd name="T89" fmla="*/ 276 h 473"/>
                <a:gd name="T90" fmla="*/ 14 w 345"/>
                <a:gd name="T91" fmla="*/ 368 h 473"/>
                <a:gd name="T92" fmla="*/ 23 w 345"/>
                <a:gd name="T93" fmla="*/ 429 h 473"/>
                <a:gd name="T94" fmla="*/ 25 w 345"/>
                <a:gd name="T95" fmla="*/ 448 h 473"/>
                <a:gd name="T96" fmla="*/ 29 w 345"/>
                <a:gd name="T97" fmla="*/ 470 h 473"/>
                <a:gd name="T98" fmla="*/ 153 w 345"/>
                <a:gd name="T99" fmla="*/ 473 h 473"/>
                <a:gd name="T100" fmla="*/ 153 w 345"/>
                <a:gd name="T101" fmla="*/ 473 h 473"/>
                <a:gd name="T102" fmla="*/ 153 w 345"/>
                <a:gd name="T103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" h="473">
                  <a:moveTo>
                    <a:pt x="153" y="473"/>
                  </a:moveTo>
                  <a:lnTo>
                    <a:pt x="153" y="454"/>
                  </a:lnTo>
                  <a:lnTo>
                    <a:pt x="189" y="452"/>
                  </a:lnTo>
                  <a:lnTo>
                    <a:pt x="230" y="457"/>
                  </a:lnTo>
                  <a:lnTo>
                    <a:pt x="255" y="470"/>
                  </a:lnTo>
                  <a:lnTo>
                    <a:pt x="288" y="457"/>
                  </a:lnTo>
                  <a:lnTo>
                    <a:pt x="315" y="457"/>
                  </a:lnTo>
                  <a:lnTo>
                    <a:pt x="313" y="357"/>
                  </a:lnTo>
                  <a:lnTo>
                    <a:pt x="331" y="350"/>
                  </a:lnTo>
                  <a:lnTo>
                    <a:pt x="333" y="311"/>
                  </a:lnTo>
                  <a:lnTo>
                    <a:pt x="333" y="224"/>
                  </a:lnTo>
                  <a:lnTo>
                    <a:pt x="345" y="226"/>
                  </a:lnTo>
                  <a:lnTo>
                    <a:pt x="345" y="179"/>
                  </a:lnTo>
                  <a:lnTo>
                    <a:pt x="333" y="181"/>
                  </a:lnTo>
                  <a:lnTo>
                    <a:pt x="292" y="174"/>
                  </a:lnTo>
                  <a:lnTo>
                    <a:pt x="272" y="171"/>
                  </a:lnTo>
                  <a:lnTo>
                    <a:pt x="278" y="153"/>
                  </a:lnTo>
                  <a:lnTo>
                    <a:pt x="280" y="140"/>
                  </a:lnTo>
                  <a:lnTo>
                    <a:pt x="274" y="126"/>
                  </a:lnTo>
                  <a:lnTo>
                    <a:pt x="283" y="114"/>
                  </a:lnTo>
                  <a:lnTo>
                    <a:pt x="285" y="44"/>
                  </a:lnTo>
                  <a:lnTo>
                    <a:pt x="304" y="42"/>
                  </a:lnTo>
                  <a:lnTo>
                    <a:pt x="304" y="10"/>
                  </a:lnTo>
                  <a:lnTo>
                    <a:pt x="294" y="0"/>
                  </a:lnTo>
                  <a:lnTo>
                    <a:pt x="271" y="0"/>
                  </a:lnTo>
                  <a:lnTo>
                    <a:pt x="256" y="33"/>
                  </a:lnTo>
                  <a:lnTo>
                    <a:pt x="240" y="67"/>
                  </a:lnTo>
                  <a:lnTo>
                    <a:pt x="235" y="80"/>
                  </a:lnTo>
                  <a:lnTo>
                    <a:pt x="230" y="98"/>
                  </a:lnTo>
                  <a:lnTo>
                    <a:pt x="223" y="122"/>
                  </a:lnTo>
                  <a:lnTo>
                    <a:pt x="215" y="138"/>
                  </a:lnTo>
                  <a:lnTo>
                    <a:pt x="198" y="142"/>
                  </a:lnTo>
                  <a:lnTo>
                    <a:pt x="183" y="155"/>
                  </a:lnTo>
                  <a:lnTo>
                    <a:pt x="167" y="158"/>
                  </a:lnTo>
                  <a:lnTo>
                    <a:pt x="162" y="171"/>
                  </a:lnTo>
                  <a:lnTo>
                    <a:pt x="150" y="176"/>
                  </a:lnTo>
                  <a:lnTo>
                    <a:pt x="125" y="188"/>
                  </a:lnTo>
                  <a:lnTo>
                    <a:pt x="98" y="201"/>
                  </a:lnTo>
                  <a:lnTo>
                    <a:pt x="86" y="215"/>
                  </a:lnTo>
                  <a:lnTo>
                    <a:pt x="78" y="227"/>
                  </a:lnTo>
                  <a:lnTo>
                    <a:pt x="70" y="240"/>
                  </a:lnTo>
                  <a:lnTo>
                    <a:pt x="61" y="265"/>
                  </a:lnTo>
                  <a:lnTo>
                    <a:pt x="55" y="277"/>
                  </a:lnTo>
                  <a:lnTo>
                    <a:pt x="27" y="276"/>
                  </a:lnTo>
                  <a:lnTo>
                    <a:pt x="0" y="276"/>
                  </a:lnTo>
                  <a:lnTo>
                    <a:pt x="14" y="368"/>
                  </a:lnTo>
                  <a:lnTo>
                    <a:pt x="23" y="429"/>
                  </a:lnTo>
                  <a:lnTo>
                    <a:pt x="25" y="448"/>
                  </a:lnTo>
                  <a:lnTo>
                    <a:pt x="29" y="470"/>
                  </a:lnTo>
                  <a:lnTo>
                    <a:pt x="153" y="473"/>
                  </a:lnTo>
                  <a:lnTo>
                    <a:pt x="153" y="473"/>
                  </a:lnTo>
                  <a:lnTo>
                    <a:pt x="153" y="4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72">
              <a:extLst>
                <a:ext uri="{FF2B5EF4-FFF2-40B4-BE49-F238E27FC236}">
                  <a16:creationId xmlns:a16="http://schemas.microsoft.com/office/drawing/2014/main" id="{84244D39-1672-E04C-CF35-280A3B39A2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9011" y="4964653"/>
              <a:ext cx="580486" cy="600814"/>
            </a:xfrm>
            <a:custGeom>
              <a:avLst/>
              <a:gdLst>
                <a:gd name="T0" fmla="*/ 127 w 257"/>
                <a:gd name="T1" fmla="*/ 266 h 266"/>
                <a:gd name="T2" fmla="*/ 114 w 257"/>
                <a:gd name="T3" fmla="*/ 253 h 266"/>
                <a:gd name="T4" fmla="*/ 113 w 257"/>
                <a:gd name="T5" fmla="*/ 241 h 266"/>
                <a:gd name="T6" fmla="*/ 114 w 257"/>
                <a:gd name="T7" fmla="*/ 228 h 266"/>
                <a:gd name="T8" fmla="*/ 121 w 257"/>
                <a:gd name="T9" fmla="*/ 216 h 266"/>
                <a:gd name="T10" fmla="*/ 125 w 257"/>
                <a:gd name="T11" fmla="*/ 200 h 266"/>
                <a:gd name="T12" fmla="*/ 132 w 257"/>
                <a:gd name="T13" fmla="*/ 182 h 266"/>
                <a:gd name="T14" fmla="*/ 141 w 257"/>
                <a:gd name="T15" fmla="*/ 166 h 266"/>
                <a:gd name="T16" fmla="*/ 152 w 257"/>
                <a:gd name="T17" fmla="*/ 155 h 266"/>
                <a:gd name="T18" fmla="*/ 154 w 257"/>
                <a:gd name="T19" fmla="*/ 143 h 266"/>
                <a:gd name="T20" fmla="*/ 168 w 257"/>
                <a:gd name="T21" fmla="*/ 130 h 266"/>
                <a:gd name="T22" fmla="*/ 187 w 257"/>
                <a:gd name="T23" fmla="*/ 134 h 266"/>
                <a:gd name="T24" fmla="*/ 203 w 257"/>
                <a:gd name="T25" fmla="*/ 132 h 266"/>
                <a:gd name="T26" fmla="*/ 210 w 257"/>
                <a:gd name="T27" fmla="*/ 123 h 266"/>
                <a:gd name="T28" fmla="*/ 227 w 257"/>
                <a:gd name="T29" fmla="*/ 113 h 266"/>
                <a:gd name="T30" fmla="*/ 221 w 257"/>
                <a:gd name="T31" fmla="*/ 98 h 266"/>
                <a:gd name="T32" fmla="*/ 239 w 257"/>
                <a:gd name="T33" fmla="*/ 88 h 266"/>
                <a:gd name="T34" fmla="*/ 234 w 257"/>
                <a:gd name="T35" fmla="*/ 75 h 266"/>
                <a:gd name="T36" fmla="*/ 232 w 257"/>
                <a:gd name="T37" fmla="*/ 61 h 266"/>
                <a:gd name="T38" fmla="*/ 246 w 257"/>
                <a:gd name="T39" fmla="*/ 57 h 266"/>
                <a:gd name="T40" fmla="*/ 257 w 257"/>
                <a:gd name="T41" fmla="*/ 45 h 266"/>
                <a:gd name="T42" fmla="*/ 248 w 257"/>
                <a:gd name="T43" fmla="*/ 34 h 266"/>
                <a:gd name="T44" fmla="*/ 234 w 257"/>
                <a:gd name="T45" fmla="*/ 20 h 266"/>
                <a:gd name="T46" fmla="*/ 239 w 257"/>
                <a:gd name="T47" fmla="*/ 8 h 266"/>
                <a:gd name="T48" fmla="*/ 182 w 257"/>
                <a:gd name="T49" fmla="*/ 0 h 266"/>
                <a:gd name="T50" fmla="*/ 113 w 257"/>
                <a:gd name="T51" fmla="*/ 2 h 266"/>
                <a:gd name="T52" fmla="*/ 49 w 257"/>
                <a:gd name="T53" fmla="*/ 0 h 266"/>
                <a:gd name="T54" fmla="*/ 4 w 257"/>
                <a:gd name="T55" fmla="*/ 0 h 266"/>
                <a:gd name="T56" fmla="*/ 2 w 257"/>
                <a:gd name="T57" fmla="*/ 32 h 266"/>
                <a:gd name="T58" fmla="*/ 4 w 257"/>
                <a:gd name="T59" fmla="*/ 56 h 266"/>
                <a:gd name="T60" fmla="*/ 2 w 257"/>
                <a:gd name="T61" fmla="*/ 88 h 266"/>
                <a:gd name="T62" fmla="*/ 0 w 257"/>
                <a:gd name="T63" fmla="*/ 123 h 266"/>
                <a:gd name="T64" fmla="*/ 2 w 257"/>
                <a:gd name="T65" fmla="*/ 139 h 266"/>
                <a:gd name="T66" fmla="*/ 4 w 257"/>
                <a:gd name="T67" fmla="*/ 210 h 266"/>
                <a:gd name="T68" fmla="*/ 15 w 257"/>
                <a:gd name="T69" fmla="*/ 219 h 266"/>
                <a:gd name="T70" fmla="*/ 27 w 257"/>
                <a:gd name="T71" fmla="*/ 225 h 266"/>
                <a:gd name="T72" fmla="*/ 43 w 257"/>
                <a:gd name="T73" fmla="*/ 226 h 266"/>
                <a:gd name="T74" fmla="*/ 56 w 257"/>
                <a:gd name="T75" fmla="*/ 234 h 266"/>
                <a:gd name="T76" fmla="*/ 65 w 257"/>
                <a:gd name="T77" fmla="*/ 244 h 266"/>
                <a:gd name="T78" fmla="*/ 75 w 257"/>
                <a:gd name="T79" fmla="*/ 253 h 266"/>
                <a:gd name="T80" fmla="*/ 91 w 257"/>
                <a:gd name="T81" fmla="*/ 260 h 266"/>
                <a:gd name="T82" fmla="*/ 107 w 257"/>
                <a:gd name="T83" fmla="*/ 262 h 266"/>
                <a:gd name="T84" fmla="*/ 127 w 257"/>
                <a:gd name="T85" fmla="*/ 266 h 266"/>
                <a:gd name="T86" fmla="*/ 127 w 257"/>
                <a:gd name="T87" fmla="*/ 266 h 266"/>
                <a:gd name="T88" fmla="*/ 127 w 257"/>
                <a:gd name="T89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7" h="266">
                  <a:moveTo>
                    <a:pt x="127" y="266"/>
                  </a:moveTo>
                  <a:lnTo>
                    <a:pt x="114" y="253"/>
                  </a:lnTo>
                  <a:lnTo>
                    <a:pt x="113" y="241"/>
                  </a:lnTo>
                  <a:lnTo>
                    <a:pt x="114" y="228"/>
                  </a:lnTo>
                  <a:lnTo>
                    <a:pt x="121" y="216"/>
                  </a:lnTo>
                  <a:lnTo>
                    <a:pt x="125" y="200"/>
                  </a:lnTo>
                  <a:lnTo>
                    <a:pt x="132" y="182"/>
                  </a:lnTo>
                  <a:lnTo>
                    <a:pt x="141" y="166"/>
                  </a:lnTo>
                  <a:lnTo>
                    <a:pt x="152" y="155"/>
                  </a:lnTo>
                  <a:lnTo>
                    <a:pt x="154" y="143"/>
                  </a:lnTo>
                  <a:lnTo>
                    <a:pt x="168" y="130"/>
                  </a:lnTo>
                  <a:lnTo>
                    <a:pt x="187" y="134"/>
                  </a:lnTo>
                  <a:lnTo>
                    <a:pt x="203" y="132"/>
                  </a:lnTo>
                  <a:lnTo>
                    <a:pt x="210" y="123"/>
                  </a:lnTo>
                  <a:lnTo>
                    <a:pt x="227" y="113"/>
                  </a:lnTo>
                  <a:lnTo>
                    <a:pt x="221" y="98"/>
                  </a:lnTo>
                  <a:lnTo>
                    <a:pt x="239" y="88"/>
                  </a:lnTo>
                  <a:lnTo>
                    <a:pt x="234" y="75"/>
                  </a:lnTo>
                  <a:lnTo>
                    <a:pt x="232" y="61"/>
                  </a:lnTo>
                  <a:lnTo>
                    <a:pt x="246" y="57"/>
                  </a:lnTo>
                  <a:lnTo>
                    <a:pt x="257" y="45"/>
                  </a:lnTo>
                  <a:lnTo>
                    <a:pt x="248" y="34"/>
                  </a:lnTo>
                  <a:lnTo>
                    <a:pt x="234" y="20"/>
                  </a:lnTo>
                  <a:lnTo>
                    <a:pt x="239" y="8"/>
                  </a:lnTo>
                  <a:lnTo>
                    <a:pt x="182" y="0"/>
                  </a:lnTo>
                  <a:lnTo>
                    <a:pt x="113" y="2"/>
                  </a:lnTo>
                  <a:lnTo>
                    <a:pt x="49" y="0"/>
                  </a:lnTo>
                  <a:lnTo>
                    <a:pt x="4" y="0"/>
                  </a:lnTo>
                  <a:lnTo>
                    <a:pt x="2" y="32"/>
                  </a:lnTo>
                  <a:lnTo>
                    <a:pt x="4" y="56"/>
                  </a:lnTo>
                  <a:lnTo>
                    <a:pt x="2" y="88"/>
                  </a:lnTo>
                  <a:lnTo>
                    <a:pt x="0" y="123"/>
                  </a:lnTo>
                  <a:lnTo>
                    <a:pt x="2" y="139"/>
                  </a:lnTo>
                  <a:lnTo>
                    <a:pt x="4" y="210"/>
                  </a:lnTo>
                  <a:lnTo>
                    <a:pt x="15" y="219"/>
                  </a:lnTo>
                  <a:lnTo>
                    <a:pt x="27" y="225"/>
                  </a:lnTo>
                  <a:lnTo>
                    <a:pt x="43" y="226"/>
                  </a:lnTo>
                  <a:lnTo>
                    <a:pt x="56" y="234"/>
                  </a:lnTo>
                  <a:lnTo>
                    <a:pt x="65" y="244"/>
                  </a:lnTo>
                  <a:lnTo>
                    <a:pt x="75" y="253"/>
                  </a:lnTo>
                  <a:lnTo>
                    <a:pt x="91" y="260"/>
                  </a:lnTo>
                  <a:lnTo>
                    <a:pt x="107" y="262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7" y="26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73">
              <a:extLst>
                <a:ext uri="{FF2B5EF4-FFF2-40B4-BE49-F238E27FC236}">
                  <a16:creationId xmlns:a16="http://schemas.microsoft.com/office/drawing/2014/main" id="{3DDB1B50-E818-C55D-418F-2C7B7EF9B1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1682" y="4540018"/>
              <a:ext cx="594038" cy="655022"/>
            </a:xfrm>
            <a:custGeom>
              <a:avLst/>
              <a:gdLst>
                <a:gd name="T0" fmla="*/ 37 w 263"/>
                <a:gd name="T1" fmla="*/ 290 h 290"/>
                <a:gd name="T2" fmla="*/ 46 w 263"/>
                <a:gd name="T3" fmla="*/ 279 h 290"/>
                <a:gd name="T4" fmla="*/ 53 w 263"/>
                <a:gd name="T5" fmla="*/ 270 h 290"/>
                <a:gd name="T6" fmla="*/ 68 w 263"/>
                <a:gd name="T7" fmla="*/ 261 h 290"/>
                <a:gd name="T8" fmla="*/ 78 w 263"/>
                <a:gd name="T9" fmla="*/ 252 h 290"/>
                <a:gd name="T10" fmla="*/ 89 w 263"/>
                <a:gd name="T11" fmla="*/ 261 h 290"/>
                <a:gd name="T12" fmla="*/ 101 w 263"/>
                <a:gd name="T13" fmla="*/ 267 h 290"/>
                <a:gd name="T14" fmla="*/ 114 w 263"/>
                <a:gd name="T15" fmla="*/ 267 h 290"/>
                <a:gd name="T16" fmla="*/ 128 w 263"/>
                <a:gd name="T17" fmla="*/ 267 h 290"/>
                <a:gd name="T18" fmla="*/ 144 w 263"/>
                <a:gd name="T19" fmla="*/ 268 h 290"/>
                <a:gd name="T20" fmla="*/ 160 w 263"/>
                <a:gd name="T21" fmla="*/ 267 h 290"/>
                <a:gd name="T22" fmla="*/ 169 w 263"/>
                <a:gd name="T23" fmla="*/ 274 h 290"/>
                <a:gd name="T24" fmla="*/ 198 w 263"/>
                <a:gd name="T25" fmla="*/ 258 h 290"/>
                <a:gd name="T26" fmla="*/ 219 w 263"/>
                <a:gd name="T27" fmla="*/ 242 h 290"/>
                <a:gd name="T28" fmla="*/ 228 w 263"/>
                <a:gd name="T29" fmla="*/ 222 h 290"/>
                <a:gd name="T30" fmla="*/ 233 w 263"/>
                <a:gd name="T31" fmla="*/ 172 h 290"/>
                <a:gd name="T32" fmla="*/ 226 w 263"/>
                <a:gd name="T33" fmla="*/ 155 h 290"/>
                <a:gd name="T34" fmla="*/ 228 w 263"/>
                <a:gd name="T35" fmla="*/ 135 h 290"/>
                <a:gd name="T36" fmla="*/ 231 w 263"/>
                <a:gd name="T37" fmla="*/ 107 h 290"/>
                <a:gd name="T38" fmla="*/ 249 w 263"/>
                <a:gd name="T39" fmla="*/ 73 h 290"/>
                <a:gd name="T40" fmla="*/ 262 w 263"/>
                <a:gd name="T41" fmla="*/ 42 h 290"/>
                <a:gd name="T42" fmla="*/ 263 w 263"/>
                <a:gd name="T43" fmla="*/ 26 h 290"/>
                <a:gd name="T44" fmla="*/ 247 w 263"/>
                <a:gd name="T45" fmla="*/ 25 h 290"/>
                <a:gd name="T46" fmla="*/ 237 w 263"/>
                <a:gd name="T47" fmla="*/ 14 h 290"/>
                <a:gd name="T48" fmla="*/ 238 w 263"/>
                <a:gd name="T49" fmla="*/ 1 h 290"/>
                <a:gd name="T50" fmla="*/ 226 w 263"/>
                <a:gd name="T51" fmla="*/ 0 h 290"/>
                <a:gd name="T52" fmla="*/ 194 w 263"/>
                <a:gd name="T53" fmla="*/ 25 h 290"/>
                <a:gd name="T54" fmla="*/ 171 w 263"/>
                <a:gd name="T55" fmla="*/ 51 h 290"/>
                <a:gd name="T56" fmla="*/ 128 w 263"/>
                <a:gd name="T57" fmla="*/ 51 h 290"/>
                <a:gd name="T58" fmla="*/ 101 w 263"/>
                <a:gd name="T59" fmla="*/ 55 h 290"/>
                <a:gd name="T60" fmla="*/ 60 w 263"/>
                <a:gd name="T61" fmla="*/ 57 h 290"/>
                <a:gd name="T62" fmla="*/ 21 w 263"/>
                <a:gd name="T63" fmla="*/ 58 h 290"/>
                <a:gd name="T64" fmla="*/ 0 w 263"/>
                <a:gd name="T65" fmla="*/ 69 h 290"/>
                <a:gd name="T66" fmla="*/ 11 w 263"/>
                <a:gd name="T67" fmla="*/ 87 h 290"/>
                <a:gd name="T68" fmla="*/ 12 w 263"/>
                <a:gd name="T69" fmla="*/ 99 h 290"/>
                <a:gd name="T70" fmla="*/ 18 w 263"/>
                <a:gd name="T71" fmla="*/ 115 h 290"/>
                <a:gd name="T72" fmla="*/ 14 w 263"/>
                <a:gd name="T73" fmla="*/ 135 h 290"/>
                <a:gd name="T74" fmla="*/ 12 w 263"/>
                <a:gd name="T75" fmla="*/ 155 h 290"/>
                <a:gd name="T76" fmla="*/ 7 w 263"/>
                <a:gd name="T77" fmla="*/ 196 h 290"/>
                <a:gd name="T78" fmla="*/ 18 w 263"/>
                <a:gd name="T79" fmla="*/ 210 h 290"/>
                <a:gd name="T80" fmla="*/ 37 w 263"/>
                <a:gd name="T81" fmla="*/ 238 h 290"/>
                <a:gd name="T82" fmla="*/ 48 w 263"/>
                <a:gd name="T83" fmla="*/ 252 h 290"/>
                <a:gd name="T84" fmla="*/ 46 w 263"/>
                <a:gd name="T85" fmla="*/ 268 h 290"/>
                <a:gd name="T86" fmla="*/ 39 w 263"/>
                <a:gd name="T87" fmla="*/ 285 h 290"/>
                <a:gd name="T88" fmla="*/ 37 w 263"/>
                <a:gd name="T89" fmla="*/ 290 h 290"/>
                <a:gd name="T90" fmla="*/ 37 w 263"/>
                <a:gd name="T91" fmla="*/ 290 h 290"/>
                <a:gd name="T92" fmla="*/ 37 w 263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290">
                  <a:moveTo>
                    <a:pt x="37" y="290"/>
                  </a:moveTo>
                  <a:lnTo>
                    <a:pt x="46" y="279"/>
                  </a:lnTo>
                  <a:lnTo>
                    <a:pt x="53" y="270"/>
                  </a:lnTo>
                  <a:lnTo>
                    <a:pt x="68" y="261"/>
                  </a:lnTo>
                  <a:lnTo>
                    <a:pt x="78" y="252"/>
                  </a:lnTo>
                  <a:lnTo>
                    <a:pt x="89" y="261"/>
                  </a:lnTo>
                  <a:lnTo>
                    <a:pt x="101" y="267"/>
                  </a:lnTo>
                  <a:lnTo>
                    <a:pt x="114" y="267"/>
                  </a:lnTo>
                  <a:lnTo>
                    <a:pt x="128" y="267"/>
                  </a:lnTo>
                  <a:lnTo>
                    <a:pt x="144" y="268"/>
                  </a:lnTo>
                  <a:lnTo>
                    <a:pt x="160" y="267"/>
                  </a:lnTo>
                  <a:lnTo>
                    <a:pt x="169" y="274"/>
                  </a:lnTo>
                  <a:lnTo>
                    <a:pt x="198" y="258"/>
                  </a:lnTo>
                  <a:lnTo>
                    <a:pt x="219" y="242"/>
                  </a:lnTo>
                  <a:lnTo>
                    <a:pt x="228" y="222"/>
                  </a:lnTo>
                  <a:lnTo>
                    <a:pt x="233" y="172"/>
                  </a:lnTo>
                  <a:lnTo>
                    <a:pt x="226" y="155"/>
                  </a:lnTo>
                  <a:lnTo>
                    <a:pt x="228" y="135"/>
                  </a:lnTo>
                  <a:lnTo>
                    <a:pt x="231" y="107"/>
                  </a:lnTo>
                  <a:lnTo>
                    <a:pt x="249" y="73"/>
                  </a:lnTo>
                  <a:lnTo>
                    <a:pt x="262" y="42"/>
                  </a:lnTo>
                  <a:lnTo>
                    <a:pt x="263" y="26"/>
                  </a:lnTo>
                  <a:lnTo>
                    <a:pt x="247" y="25"/>
                  </a:lnTo>
                  <a:lnTo>
                    <a:pt x="237" y="14"/>
                  </a:lnTo>
                  <a:lnTo>
                    <a:pt x="238" y="1"/>
                  </a:lnTo>
                  <a:lnTo>
                    <a:pt x="226" y="0"/>
                  </a:lnTo>
                  <a:lnTo>
                    <a:pt x="194" y="25"/>
                  </a:lnTo>
                  <a:lnTo>
                    <a:pt x="171" y="51"/>
                  </a:lnTo>
                  <a:lnTo>
                    <a:pt x="128" y="51"/>
                  </a:lnTo>
                  <a:lnTo>
                    <a:pt x="101" y="55"/>
                  </a:lnTo>
                  <a:lnTo>
                    <a:pt x="60" y="57"/>
                  </a:lnTo>
                  <a:lnTo>
                    <a:pt x="21" y="58"/>
                  </a:lnTo>
                  <a:lnTo>
                    <a:pt x="0" y="69"/>
                  </a:lnTo>
                  <a:lnTo>
                    <a:pt x="11" y="87"/>
                  </a:lnTo>
                  <a:lnTo>
                    <a:pt x="12" y="99"/>
                  </a:lnTo>
                  <a:lnTo>
                    <a:pt x="18" y="115"/>
                  </a:lnTo>
                  <a:lnTo>
                    <a:pt x="14" y="135"/>
                  </a:lnTo>
                  <a:lnTo>
                    <a:pt x="12" y="155"/>
                  </a:lnTo>
                  <a:lnTo>
                    <a:pt x="7" y="196"/>
                  </a:lnTo>
                  <a:lnTo>
                    <a:pt x="18" y="210"/>
                  </a:lnTo>
                  <a:lnTo>
                    <a:pt x="37" y="238"/>
                  </a:lnTo>
                  <a:lnTo>
                    <a:pt x="48" y="252"/>
                  </a:lnTo>
                  <a:lnTo>
                    <a:pt x="46" y="268"/>
                  </a:lnTo>
                  <a:lnTo>
                    <a:pt x="39" y="285"/>
                  </a:lnTo>
                  <a:lnTo>
                    <a:pt x="37" y="290"/>
                  </a:lnTo>
                  <a:lnTo>
                    <a:pt x="37" y="290"/>
                  </a:lnTo>
                  <a:lnTo>
                    <a:pt x="37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74">
              <a:extLst>
                <a:ext uri="{FF2B5EF4-FFF2-40B4-BE49-F238E27FC236}">
                  <a16:creationId xmlns:a16="http://schemas.microsoft.com/office/drawing/2014/main" id="{24CE8E33-899F-D58B-3870-AF1B2B785D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69892" y="4338994"/>
              <a:ext cx="788286" cy="517242"/>
            </a:xfrm>
            <a:custGeom>
              <a:avLst/>
              <a:gdLst>
                <a:gd name="T0" fmla="*/ 114 w 349"/>
                <a:gd name="T1" fmla="*/ 229 h 229"/>
                <a:gd name="T2" fmla="*/ 125 w 349"/>
                <a:gd name="T3" fmla="*/ 224 h 229"/>
                <a:gd name="T4" fmla="*/ 148 w 349"/>
                <a:gd name="T5" fmla="*/ 217 h 229"/>
                <a:gd name="T6" fmla="*/ 164 w 349"/>
                <a:gd name="T7" fmla="*/ 219 h 229"/>
                <a:gd name="T8" fmla="*/ 180 w 349"/>
                <a:gd name="T9" fmla="*/ 220 h 229"/>
                <a:gd name="T10" fmla="*/ 226 w 349"/>
                <a:gd name="T11" fmla="*/ 220 h 229"/>
                <a:gd name="T12" fmla="*/ 287 w 349"/>
                <a:gd name="T13" fmla="*/ 220 h 229"/>
                <a:gd name="T14" fmla="*/ 285 w 349"/>
                <a:gd name="T15" fmla="*/ 204 h 229"/>
                <a:gd name="T16" fmla="*/ 337 w 349"/>
                <a:gd name="T17" fmla="*/ 204 h 229"/>
                <a:gd name="T18" fmla="*/ 349 w 349"/>
                <a:gd name="T19" fmla="*/ 167 h 229"/>
                <a:gd name="T20" fmla="*/ 347 w 349"/>
                <a:gd name="T21" fmla="*/ 128 h 229"/>
                <a:gd name="T22" fmla="*/ 349 w 349"/>
                <a:gd name="T23" fmla="*/ 85 h 229"/>
                <a:gd name="T24" fmla="*/ 347 w 349"/>
                <a:gd name="T25" fmla="*/ 42 h 229"/>
                <a:gd name="T26" fmla="*/ 328 w 349"/>
                <a:gd name="T27" fmla="*/ 44 h 229"/>
                <a:gd name="T28" fmla="*/ 310 w 349"/>
                <a:gd name="T29" fmla="*/ 39 h 229"/>
                <a:gd name="T30" fmla="*/ 294 w 349"/>
                <a:gd name="T31" fmla="*/ 30 h 229"/>
                <a:gd name="T32" fmla="*/ 290 w 349"/>
                <a:gd name="T33" fmla="*/ 16 h 229"/>
                <a:gd name="T34" fmla="*/ 305 w 349"/>
                <a:gd name="T35" fmla="*/ 25 h 229"/>
                <a:gd name="T36" fmla="*/ 303 w 349"/>
                <a:gd name="T37" fmla="*/ 12 h 229"/>
                <a:gd name="T38" fmla="*/ 285 w 349"/>
                <a:gd name="T39" fmla="*/ 7 h 229"/>
                <a:gd name="T40" fmla="*/ 280 w 349"/>
                <a:gd name="T41" fmla="*/ 18 h 229"/>
                <a:gd name="T42" fmla="*/ 264 w 349"/>
                <a:gd name="T43" fmla="*/ 14 h 229"/>
                <a:gd name="T44" fmla="*/ 253 w 349"/>
                <a:gd name="T45" fmla="*/ 21 h 229"/>
                <a:gd name="T46" fmla="*/ 228 w 349"/>
                <a:gd name="T47" fmla="*/ 21 h 229"/>
                <a:gd name="T48" fmla="*/ 189 w 349"/>
                <a:gd name="T49" fmla="*/ 21 h 229"/>
                <a:gd name="T50" fmla="*/ 161 w 349"/>
                <a:gd name="T51" fmla="*/ 14 h 229"/>
                <a:gd name="T52" fmla="*/ 155 w 349"/>
                <a:gd name="T53" fmla="*/ 0 h 229"/>
                <a:gd name="T54" fmla="*/ 143 w 349"/>
                <a:gd name="T55" fmla="*/ 5 h 229"/>
                <a:gd name="T56" fmla="*/ 96 w 349"/>
                <a:gd name="T57" fmla="*/ 12 h 229"/>
                <a:gd name="T58" fmla="*/ 50 w 349"/>
                <a:gd name="T59" fmla="*/ 12 h 229"/>
                <a:gd name="T60" fmla="*/ 41 w 349"/>
                <a:gd name="T61" fmla="*/ 41 h 229"/>
                <a:gd name="T62" fmla="*/ 34 w 349"/>
                <a:gd name="T63" fmla="*/ 50 h 229"/>
                <a:gd name="T64" fmla="*/ 39 w 349"/>
                <a:gd name="T65" fmla="*/ 83 h 229"/>
                <a:gd name="T66" fmla="*/ 20 w 349"/>
                <a:gd name="T67" fmla="*/ 83 h 229"/>
                <a:gd name="T68" fmla="*/ 16 w 349"/>
                <a:gd name="T69" fmla="*/ 155 h 229"/>
                <a:gd name="T70" fmla="*/ 0 w 349"/>
                <a:gd name="T71" fmla="*/ 156 h 229"/>
                <a:gd name="T72" fmla="*/ 9 w 349"/>
                <a:gd name="T73" fmla="*/ 167 h 229"/>
                <a:gd name="T74" fmla="*/ 15 w 349"/>
                <a:gd name="T75" fmla="*/ 181 h 229"/>
                <a:gd name="T76" fmla="*/ 13 w 349"/>
                <a:gd name="T77" fmla="*/ 194 h 229"/>
                <a:gd name="T78" fmla="*/ 7 w 349"/>
                <a:gd name="T79" fmla="*/ 210 h 229"/>
                <a:gd name="T80" fmla="*/ 20 w 349"/>
                <a:gd name="T81" fmla="*/ 213 h 229"/>
                <a:gd name="T82" fmla="*/ 61 w 349"/>
                <a:gd name="T83" fmla="*/ 215 h 229"/>
                <a:gd name="T84" fmla="*/ 80 w 349"/>
                <a:gd name="T85" fmla="*/ 220 h 229"/>
                <a:gd name="T86" fmla="*/ 93 w 349"/>
                <a:gd name="T87" fmla="*/ 229 h 229"/>
                <a:gd name="T88" fmla="*/ 114 w 349"/>
                <a:gd name="T89" fmla="*/ 229 h 229"/>
                <a:gd name="T90" fmla="*/ 114 w 349"/>
                <a:gd name="T91" fmla="*/ 229 h 229"/>
                <a:gd name="T92" fmla="*/ 114 w 349"/>
                <a:gd name="T93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9" h="229">
                  <a:moveTo>
                    <a:pt x="114" y="229"/>
                  </a:moveTo>
                  <a:lnTo>
                    <a:pt x="125" y="224"/>
                  </a:lnTo>
                  <a:lnTo>
                    <a:pt x="148" y="217"/>
                  </a:lnTo>
                  <a:lnTo>
                    <a:pt x="164" y="219"/>
                  </a:lnTo>
                  <a:lnTo>
                    <a:pt x="180" y="220"/>
                  </a:lnTo>
                  <a:lnTo>
                    <a:pt x="226" y="220"/>
                  </a:lnTo>
                  <a:lnTo>
                    <a:pt x="287" y="220"/>
                  </a:lnTo>
                  <a:lnTo>
                    <a:pt x="285" y="204"/>
                  </a:lnTo>
                  <a:lnTo>
                    <a:pt x="337" y="204"/>
                  </a:lnTo>
                  <a:lnTo>
                    <a:pt x="349" y="167"/>
                  </a:lnTo>
                  <a:lnTo>
                    <a:pt x="347" y="128"/>
                  </a:lnTo>
                  <a:lnTo>
                    <a:pt x="349" y="85"/>
                  </a:lnTo>
                  <a:lnTo>
                    <a:pt x="347" y="42"/>
                  </a:lnTo>
                  <a:lnTo>
                    <a:pt x="328" y="44"/>
                  </a:lnTo>
                  <a:lnTo>
                    <a:pt x="310" y="39"/>
                  </a:lnTo>
                  <a:lnTo>
                    <a:pt x="294" y="30"/>
                  </a:lnTo>
                  <a:lnTo>
                    <a:pt x="290" y="16"/>
                  </a:lnTo>
                  <a:lnTo>
                    <a:pt x="305" y="25"/>
                  </a:lnTo>
                  <a:lnTo>
                    <a:pt x="303" y="12"/>
                  </a:lnTo>
                  <a:lnTo>
                    <a:pt x="285" y="7"/>
                  </a:lnTo>
                  <a:lnTo>
                    <a:pt x="280" y="18"/>
                  </a:lnTo>
                  <a:lnTo>
                    <a:pt x="264" y="14"/>
                  </a:lnTo>
                  <a:lnTo>
                    <a:pt x="253" y="21"/>
                  </a:lnTo>
                  <a:lnTo>
                    <a:pt x="228" y="21"/>
                  </a:lnTo>
                  <a:lnTo>
                    <a:pt x="189" y="21"/>
                  </a:lnTo>
                  <a:lnTo>
                    <a:pt x="161" y="14"/>
                  </a:lnTo>
                  <a:lnTo>
                    <a:pt x="155" y="0"/>
                  </a:lnTo>
                  <a:lnTo>
                    <a:pt x="143" y="5"/>
                  </a:lnTo>
                  <a:lnTo>
                    <a:pt x="96" y="12"/>
                  </a:lnTo>
                  <a:lnTo>
                    <a:pt x="50" y="12"/>
                  </a:lnTo>
                  <a:lnTo>
                    <a:pt x="41" y="41"/>
                  </a:lnTo>
                  <a:lnTo>
                    <a:pt x="34" y="50"/>
                  </a:lnTo>
                  <a:lnTo>
                    <a:pt x="39" y="83"/>
                  </a:lnTo>
                  <a:lnTo>
                    <a:pt x="20" y="83"/>
                  </a:lnTo>
                  <a:lnTo>
                    <a:pt x="16" y="155"/>
                  </a:lnTo>
                  <a:lnTo>
                    <a:pt x="0" y="156"/>
                  </a:lnTo>
                  <a:lnTo>
                    <a:pt x="9" y="167"/>
                  </a:lnTo>
                  <a:lnTo>
                    <a:pt x="15" y="181"/>
                  </a:lnTo>
                  <a:lnTo>
                    <a:pt x="13" y="194"/>
                  </a:lnTo>
                  <a:lnTo>
                    <a:pt x="7" y="210"/>
                  </a:lnTo>
                  <a:lnTo>
                    <a:pt x="20" y="213"/>
                  </a:lnTo>
                  <a:lnTo>
                    <a:pt x="61" y="215"/>
                  </a:lnTo>
                  <a:lnTo>
                    <a:pt x="80" y="220"/>
                  </a:lnTo>
                  <a:lnTo>
                    <a:pt x="93" y="229"/>
                  </a:lnTo>
                  <a:lnTo>
                    <a:pt x="114" y="229"/>
                  </a:lnTo>
                  <a:lnTo>
                    <a:pt x="114" y="229"/>
                  </a:lnTo>
                  <a:lnTo>
                    <a:pt x="114" y="2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75">
              <a:extLst>
                <a:ext uri="{FF2B5EF4-FFF2-40B4-BE49-F238E27FC236}">
                  <a16:creationId xmlns:a16="http://schemas.microsoft.com/office/drawing/2014/main" id="{297DCBED-385C-57F4-2015-DC61B4D7E3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4607779"/>
              <a:ext cx="756664" cy="860565"/>
            </a:xfrm>
            <a:custGeom>
              <a:avLst/>
              <a:gdLst>
                <a:gd name="T0" fmla="*/ 142 w 335"/>
                <a:gd name="T1" fmla="*/ 381 h 381"/>
                <a:gd name="T2" fmla="*/ 182 w 335"/>
                <a:gd name="T3" fmla="*/ 352 h 381"/>
                <a:gd name="T4" fmla="*/ 290 w 335"/>
                <a:gd name="T5" fmla="*/ 233 h 381"/>
                <a:gd name="T6" fmla="*/ 331 w 335"/>
                <a:gd name="T7" fmla="*/ 192 h 381"/>
                <a:gd name="T8" fmla="*/ 322 w 335"/>
                <a:gd name="T9" fmla="*/ 185 h 381"/>
                <a:gd name="T10" fmla="*/ 308 w 335"/>
                <a:gd name="T11" fmla="*/ 171 h 381"/>
                <a:gd name="T12" fmla="*/ 310 w 335"/>
                <a:gd name="T13" fmla="*/ 158 h 381"/>
                <a:gd name="T14" fmla="*/ 308 w 335"/>
                <a:gd name="T15" fmla="*/ 144 h 381"/>
                <a:gd name="T16" fmla="*/ 290 w 335"/>
                <a:gd name="T17" fmla="*/ 126 h 381"/>
                <a:gd name="T18" fmla="*/ 299 w 335"/>
                <a:gd name="T19" fmla="*/ 114 h 381"/>
                <a:gd name="T20" fmla="*/ 304 w 335"/>
                <a:gd name="T21" fmla="*/ 100 h 381"/>
                <a:gd name="T22" fmla="*/ 312 w 335"/>
                <a:gd name="T23" fmla="*/ 84 h 381"/>
                <a:gd name="T24" fmla="*/ 329 w 335"/>
                <a:gd name="T25" fmla="*/ 80 h 381"/>
                <a:gd name="T26" fmla="*/ 335 w 335"/>
                <a:gd name="T27" fmla="*/ 68 h 381"/>
                <a:gd name="T28" fmla="*/ 320 w 335"/>
                <a:gd name="T29" fmla="*/ 46 h 381"/>
                <a:gd name="T30" fmla="*/ 297 w 335"/>
                <a:gd name="T31" fmla="*/ 0 h 381"/>
                <a:gd name="T32" fmla="*/ 210 w 335"/>
                <a:gd name="T33" fmla="*/ 0 h 381"/>
                <a:gd name="T34" fmla="*/ 160 w 335"/>
                <a:gd name="T35" fmla="*/ 0 h 381"/>
                <a:gd name="T36" fmla="*/ 126 w 335"/>
                <a:gd name="T37" fmla="*/ 36 h 381"/>
                <a:gd name="T38" fmla="*/ 110 w 335"/>
                <a:gd name="T39" fmla="*/ 43 h 381"/>
                <a:gd name="T40" fmla="*/ 91 w 335"/>
                <a:gd name="T41" fmla="*/ 34 h 381"/>
                <a:gd name="T42" fmla="*/ 103 w 335"/>
                <a:gd name="T43" fmla="*/ 48 h 381"/>
                <a:gd name="T44" fmla="*/ 75 w 335"/>
                <a:gd name="T45" fmla="*/ 64 h 381"/>
                <a:gd name="T46" fmla="*/ 61 w 335"/>
                <a:gd name="T47" fmla="*/ 69 h 381"/>
                <a:gd name="T48" fmla="*/ 61 w 335"/>
                <a:gd name="T49" fmla="*/ 78 h 381"/>
                <a:gd name="T50" fmla="*/ 64 w 335"/>
                <a:gd name="T51" fmla="*/ 96 h 381"/>
                <a:gd name="T52" fmla="*/ 53 w 335"/>
                <a:gd name="T53" fmla="*/ 110 h 381"/>
                <a:gd name="T54" fmla="*/ 57 w 335"/>
                <a:gd name="T55" fmla="*/ 126 h 381"/>
                <a:gd name="T56" fmla="*/ 68 w 335"/>
                <a:gd name="T57" fmla="*/ 153 h 381"/>
                <a:gd name="T58" fmla="*/ 82 w 335"/>
                <a:gd name="T59" fmla="*/ 162 h 381"/>
                <a:gd name="T60" fmla="*/ 86 w 335"/>
                <a:gd name="T61" fmla="*/ 189 h 381"/>
                <a:gd name="T62" fmla="*/ 93 w 335"/>
                <a:gd name="T63" fmla="*/ 206 h 381"/>
                <a:gd name="T64" fmla="*/ 78 w 335"/>
                <a:gd name="T65" fmla="*/ 221 h 381"/>
                <a:gd name="T66" fmla="*/ 80 w 335"/>
                <a:gd name="T67" fmla="*/ 237 h 381"/>
                <a:gd name="T68" fmla="*/ 64 w 335"/>
                <a:gd name="T69" fmla="*/ 260 h 381"/>
                <a:gd name="T70" fmla="*/ 59 w 335"/>
                <a:gd name="T71" fmla="*/ 272 h 381"/>
                <a:gd name="T72" fmla="*/ 53 w 335"/>
                <a:gd name="T73" fmla="*/ 285 h 381"/>
                <a:gd name="T74" fmla="*/ 41 w 335"/>
                <a:gd name="T75" fmla="*/ 287 h 381"/>
                <a:gd name="T76" fmla="*/ 25 w 335"/>
                <a:gd name="T77" fmla="*/ 292 h 381"/>
                <a:gd name="T78" fmla="*/ 4 w 335"/>
                <a:gd name="T79" fmla="*/ 295 h 381"/>
                <a:gd name="T80" fmla="*/ 0 w 335"/>
                <a:gd name="T81" fmla="*/ 308 h 381"/>
                <a:gd name="T82" fmla="*/ 27 w 335"/>
                <a:gd name="T83" fmla="*/ 327 h 381"/>
                <a:gd name="T84" fmla="*/ 137 w 335"/>
                <a:gd name="T85" fmla="*/ 376 h 381"/>
                <a:gd name="T86" fmla="*/ 142 w 335"/>
                <a:gd name="T87" fmla="*/ 381 h 381"/>
                <a:gd name="T88" fmla="*/ 142 w 335"/>
                <a:gd name="T89" fmla="*/ 381 h 381"/>
                <a:gd name="T90" fmla="*/ 142 w 335"/>
                <a:gd name="T91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5" h="381">
                  <a:moveTo>
                    <a:pt x="142" y="381"/>
                  </a:moveTo>
                  <a:lnTo>
                    <a:pt x="182" y="352"/>
                  </a:lnTo>
                  <a:lnTo>
                    <a:pt x="290" y="233"/>
                  </a:lnTo>
                  <a:lnTo>
                    <a:pt x="331" y="192"/>
                  </a:lnTo>
                  <a:lnTo>
                    <a:pt x="322" y="185"/>
                  </a:lnTo>
                  <a:lnTo>
                    <a:pt x="308" y="171"/>
                  </a:lnTo>
                  <a:lnTo>
                    <a:pt x="310" y="158"/>
                  </a:lnTo>
                  <a:lnTo>
                    <a:pt x="308" y="144"/>
                  </a:lnTo>
                  <a:lnTo>
                    <a:pt x="290" y="126"/>
                  </a:lnTo>
                  <a:lnTo>
                    <a:pt x="299" y="114"/>
                  </a:lnTo>
                  <a:lnTo>
                    <a:pt x="304" y="100"/>
                  </a:lnTo>
                  <a:lnTo>
                    <a:pt x="312" y="84"/>
                  </a:lnTo>
                  <a:lnTo>
                    <a:pt x="329" y="80"/>
                  </a:lnTo>
                  <a:lnTo>
                    <a:pt x="335" y="68"/>
                  </a:lnTo>
                  <a:lnTo>
                    <a:pt x="320" y="46"/>
                  </a:lnTo>
                  <a:lnTo>
                    <a:pt x="297" y="0"/>
                  </a:lnTo>
                  <a:lnTo>
                    <a:pt x="210" y="0"/>
                  </a:lnTo>
                  <a:lnTo>
                    <a:pt x="160" y="0"/>
                  </a:lnTo>
                  <a:lnTo>
                    <a:pt x="126" y="36"/>
                  </a:lnTo>
                  <a:lnTo>
                    <a:pt x="110" y="43"/>
                  </a:lnTo>
                  <a:lnTo>
                    <a:pt x="91" y="34"/>
                  </a:lnTo>
                  <a:lnTo>
                    <a:pt x="103" y="48"/>
                  </a:lnTo>
                  <a:lnTo>
                    <a:pt x="75" y="64"/>
                  </a:lnTo>
                  <a:lnTo>
                    <a:pt x="61" y="69"/>
                  </a:lnTo>
                  <a:lnTo>
                    <a:pt x="61" y="78"/>
                  </a:lnTo>
                  <a:lnTo>
                    <a:pt x="64" y="96"/>
                  </a:lnTo>
                  <a:lnTo>
                    <a:pt x="53" y="110"/>
                  </a:lnTo>
                  <a:lnTo>
                    <a:pt x="57" y="126"/>
                  </a:lnTo>
                  <a:lnTo>
                    <a:pt x="68" y="153"/>
                  </a:lnTo>
                  <a:lnTo>
                    <a:pt x="82" y="162"/>
                  </a:lnTo>
                  <a:lnTo>
                    <a:pt x="86" y="189"/>
                  </a:lnTo>
                  <a:lnTo>
                    <a:pt x="93" y="206"/>
                  </a:lnTo>
                  <a:lnTo>
                    <a:pt x="78" y="221"/>
                  </a:lnTo>
                  <a:lnTo>
                    <a:pt x="80" y="237"/>
                  </a:lnTo>
                  <a:lnTo>
                    <a:pt x="64" y="260"/>
                  </a:lnTo>
                  <a:lnTo>
                    <a:pt x="59" y="272"/>
                  </a:lnTo>
                  <a:lnTo>
                    <a:pt x="53" y="285"/>
                  </a:lnTo>
                  <a:lnTo>
                    <a:pt x="41" y="287"/>
                  </a:lnTo>
                  <a:lnTo>
                    <a:pt x="25" y="292"/>
                  </a:lnTo>
                  <a:lnTo>
                    <a:pt x="4" y="295"/>
                  </a:lnTo>
                  <a:lnTo>
                    <a:pt x="0" y="308"/>
                  </a:lnTo>
                  <a:lnTo>
                    <a:pt x="27" y="327"/>
                  </a:lnTo>
                  <a:lnTo>
                    <a:pt x="137" y="376"/>
                  </a:lnTo>
                  <a:lnTo>
                    <a:pt x="142" y="381"/>
                  </a:lnTo>
                  <a:lnTo>
                    <a:pt x="142" y="381"/>
                  </a:lnTo>
                  <a:lnTo>
                    <a:pt x="142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76">
              <a:extLst>
                <a:ext uri="{FF2B5EF4-FFF2-40B4-BE49-F238E27FC236}">
                  <a16:creationId xmlns:a16="http://schemas.microsoft.com/office/drawing/2014/main" id="{BE6B6D75-BDE2-4AE1-BD62-53C8F19AF1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1048" y="5861356"/>
              <a:ext cx="607590" cy="539829"/>
            </a:xfrm>
            <a:custGeom>
              <a:avLst/>
              <a:gdLst>
                <a:gd name="T0" fmla="*/ 72 w 269"/>
                <a:gd name="T1" fmla="*/ 239 h 239"/>
                <a:gd name="T2" fmla="*/ 95 w 269"/>
                <a:gd name="T3" fmla="*/ 228 h 239"/>
                <a:gd name="T4" fmla="*/ 166 w 269"/>
                <a:gd name="T5" fmla="*/ 201 h 239"/>
                <a:gd name="T6" fmla="*/ 187 w 269"/>
                <a:gd name="T7" fmla="*/ 194 h 239"/>
                <a:gd name="T8" fmla="*/ 205 w 269"/>
                <a:gd name="T9" fmla="*/ 203 h 239"/>
                <a:gd name="T10" fmla="*/ 234 w 269"/>
                <a:gd name="T11" fmla="*/ 187 h 239"/>
                <a:gd name="T12" fmla="*/ 253 w 269"/>
                <a:gd name="T13" fmla="*/ 180 h 239"/>
                <a:gd name="T14" fmla="*/ 257 w 269"/>
                <a:gd name="T15" fmla="*/ 157 h 239"/>
                <a:gd name="T16" fmla="*/ 257 w 269"/>
                <a:gd name="T17" fmla="*/ 102 h 239"/>
                <a:gd name="T18" fmla="*/ 264 w 269"/>
                <a:gd name="T19" fmla="*/ 91 h 239"/>
                <a:gd name="T20" fmla="*/ 266 w 269"/>
                <a:gd name="T21" fmla="*/ 75 h 239"/>
                <a:gd name="T22" fmla="*/ 264 w 269"/>
                <a:gd name="T23" fmla="*/ 39 h 239"/>
                <a:gd name="T24" fmla="*/ 269 w 269"/>
                <a:gd name="T25" fmla="*/ 4 h 239"/>
                <a:gd name="T26" fmla="*/ 237 w 269"/>
                <a:gd name="T27" fmla="*/ 2 h 239"/>
                <a:gd name="T28" fmla="*/ 170 w 269"/>
                <a:gd name="T29" fmla="*/ 0 h 239"/>
                <a:gd name="T30" fmla="*/ 134 w 269"/>
                <a:gd name="T31" fmla="*/ 0 h 239"/>
                <a:gd name="T32" fmla="*/ 100 w 269"/>
                <a:gd name="T33" fmla="*/ 6 h 239"/>
                <a:gd name="T34" fmla="*/ 36 w 269"/>
                <a:gd name="T35" fmla="*/ 4 h 239"/>
                <a:gd name="T36" fmla="*/ 0 w 269"/>
                <a:gd name="T37" fmla="*/ 2 h 239"/>
                <a:gd name="T38" fmla="*/ 8 w 269"/>
                <a:gd name="T39" fmla="*/ 48 h 239"/>
                <a:gd name="T40" fmla="*/ 9 w 269"/>
                <a:gd name="T41" fmla="*/ 63 h 239"/>
                <a:gd name="T42" fmla="*/ 15 w 269"/>
                <a:gd name="T43" fmla="*/ 102 h 239"/>
                <a:gd name="T44" fmla="*/ 22 w 269"/>
                <a:gd name="T45" fmla="*/ 145 h 239"/>
                <a:gd name="T46" fmla="*/ 25 w 269"/>
                <a:gd name="T47" fmla="*/ 168 h 239"/>
                <a:gd name="T48" fmla="*/ 33 w 269"/>
                <a:gd name="T49" fmla="*/ 221 h 239"/>
                <a:gd name="T50" fmla="*/ 33 w 269"/>
                <a:gd name="T51" fmla="*/ 237 h 239"/>
                <a:gd name="T52" fmla="*/ 72 w 269"/>
                <a:gd name="T53" fmla="*/ 239 h 239"/>
                <a:gd name="T54" fmla="*/ 72 w 269"/>
                <a:gd name="T55" fmla="*/ 239 h 239"/>
                <a:gd name="T56" fmla="*/ 72 w 269"/>
                <a:gd name="T57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9" h="239">
                  <a:moveTo>
                    <a:pt x="72" y="239"/>
                  </a:moveTo>
                  <a:lnTo>
                    <a:pt x="95" y="228"/>
                  </a:lnTo>
                  <a:lnTo>
                    <a:pt x="166" y="201"/>
                  </a:lnTo>
                  <a:lnTo>
                    <a:pt x="187" y="194"/>
                  </a:lnTo>
                  <a:lnTo>
                    <a:pt x="205" y="203"/>
                  </a:lnTo>
                  <a:lnTo>
                    <a:pt x="234" y="187"/>
                  </a:lnTo>
                  <a:lnTo>
                    <a:pt x="253" y="180"/>
                  </a:lnTo>
                  <a:lnTo>
                    <a:pt x="257" y="157"/>
                  </a:lnTo>
                  <a:lnTo>
                    <a:pt x="257" y="102"/>
                  </a:lnTo>
                  <a:lnTo>
                    <a:pt x="264" y="91"/>
                  </a:lnTo>
                  <a:lnTo>
                    <a:pt x="266" y="75"/>
                  </a:lnTo>
                  <a:lnTo>
                    <a:pt x="264" y="39"/>
                  </a:lnTo>
                  <a:lnTo>
                    <a:pt x="269" y="4"/>
                  </a:lnTo>
                  <a:lnTo>
                    <a:pt x="237" y="2"/>
                  </a:lnTo>
                  <a:lnTo>
                    <a:pt x="170" y="0"/>
                  </a:lnTo>
                  <a:lnTo>
                    <a:pt x="134" y="0"/>
                  </a:lnTo>
                  <a:lnTo>
                    <a:pt x="100" y="6"/>
                  </a:lnTo>
                  <a:lnTo>
                    <a:pt x="36" y="4"/>
                  </a:lnTo>
                  <a:lnTo>
                    <a:pt x="0" y="2"/>
                  </a:lnTo>
                  <a:lnTo>
                    <a:pt x="8" y="48"/>
                  </a:lnTo>
                  <a:lnTo>
                    <a:pt x="9" y="63"/>
                  </a:lnTo>
                  <a:lnTo>
                    <a:pt x="15" y="102"/>
                  </a:lnTo>
                  <a:lnTo>
                    <a:pt x="22" y="145"/>
                  </a:lnTo>
                  <a:lnTo>
                    <a:pt x="25" y="168"/>
                  </a:lnTo>
                  <a:lnTo>
                    <a:pt x="33" y="221"/>
                  </a:lnTo>
                  <a:lnTo>
                    <a:pt x="33" y="237"/>
                  </a:lnTo>
                  <a:lnTo>
                    <a:pt x="72" y="239"/>
                  </a:lnTo>
                  <a:lnTo>
                    <a:pt x="72" y="239"/>
                  </a:lnTo>
                  <a:lnTo>
                    <a:pt x="72" y="23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77">
              <a:extLst>
                <a:ext uri="{FF2B5EF4-FFF2-40B4-BE49-F238E27FC236}">
                  <a16:creationId xmlns:a16="http://schemas.microsoft.com/office/drawing/2014/main" id="{41CE0CF4-F611-81C9-944B-55E9ABEDDE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1820" y="4616813"/>
              <a:ext cx="596296" cy="598556"/>
            </a:xfrm>
            <a:custGeom>
              <a:avLst/>
              <a:gdLst>
                <a:gd name="T0" fmla="*/ 103 w 264"/>
                <a:gd name="T1" fmla="*/ 265 h 265"/>
                <a:gd name="T2" fmla="*/ 116 w 264"/>
                <a:gd name="T3" fmla="*/ 254 h 265"/>
                <a:gd name="T4" fmla="*/ 155 w 264"/>
                <a:gd name="T5" fmla="*/ 229 h 265"/>
                <a:gd name="T6" fmla="*/ 182 w 264"/>
                <a:gd name="T7" fmla="*/ 220 h 265"/>
                <a:gd name="T8" fmla="*/ 205 w 264"/>
                <a:gd name="T9" fmla="*/ 213 h 265"/>
                <a:gd name="T10" fmla="*/ 219 w 264"/>
                <a:gd name="T11" fmla="*/ 208 h 265"/>
                <a:gd name="T12" fmla="*/ 230 w 264"/>
                <a:gd name="T13" fmla="*/ 202 h 265"/>
                <a:gd name="T14" fmla="*/ 246 w 264"/>
                <a:gd name="T15" fmla="*/ 195 h 265"/>
                <a:gd name="T16" fmla="*/ 264 w 264"/>
                <a:gd name="T17" fmla="*/ 188 h 265"/>
                <a:gd name="T18" fmla="*/ 255 w 264"/>
                <a:gd name="T19" fmla="*/ 178 h 265"/>
                <a:gd name="T20" fmla="*/ 251 w 264"/>
                <a:gd name="T21" fmla="*/ 158 h 265"/>
                <a:gd name="T22" fmla="*/ 246 w 264"/>
                <a:gd name="T23" fmla="*/ 144 h 265"/>
                <a:gd name="T24" fmla="*/ 235 w 264"/>
                <a:gd name="T25" fmla="*/ 133 h 265"/>
                <a:gd name="T26" fmla="*/ 223 w 264"/>
                <a:gd name="T27" fmla="*/ 124 h 265"/>
                <a:gd name="T28" fmla="*/ 214 w 264"/>
                <a:gd name="T29" fmla="*/ 113 h 265"/>
                <a:gd name="T30" fmla="*/ 212 w 264"/>
                <a:gd name="T31" fmla="*/ 101 h 265"/>
                <a:gd name="T32" fmla="*/ 210 w 264"/>
                <a:gd name="T33" fmla="*/ 87 h 265"/>
                <a:gd name="T34" fmla="*/ 207 w 264"/>
                <a:gd name="T35" fmla="*/ 74 h 265"/>
                <a:gd name="T36" fmla="*/ 198 w 264"/>
                <a:gd name="T37" fmla="*/ 60 h 265"/>
                <a:gd name="T38" fmla="*/ 196 w 264"/>
                <a:gd name="T39" fmla="*/ 44 h 265"/>
                <a:gd name="T40" fmla="*/ 192 w 264"/>
                <a:gd name="T41" fmla="*/ 30 h 265"/>
                <a:gd name="T42" fmla="*/ 180 w 264"/>
                <a:gd name="T43" fmla="*/ 26 h 265"/>
                <a:gd name="T44" fmla="*/ 178 w 264"/>
                <a:gd name="T45" fmla="*/ 12 h 265"/>
                <a:gd name="T46" fmla="*/ 159 w 264"/>
                <a:gd name="T47" fmla="*/ 7 h 265"/>
                <a:gd name="T48" fmla="*/ 146 w 264"/>
                <a:gd name="T49" fmla="*/ 12 h 265"/>
                <a:gd name="T50" fmla="*/ 130 w 264"/>
                <a:gd name="T51" fmla="*/ 7 h 265"/>
                <a:gd name="T52" fmla="*/ 123 w 264"/>
                <a:gd name="T53" fmla="*/ 16 h 265"/>
                <a:gd name="T54" fmla="*/ 109 w 264"/>
                <a:gd name="T55" fmla="*/ 14 h 265"/>
                <a:gd name="T56" fmla="*/ 93 w 264"/>
                <a:gd name="T57" fmla="*/ 12 h 265"/>
                <a:gd name="T58" fmla="*/ 80 w 264"/>
                <a:gd name="T59" fmla="*/ 16 h 265"/>
                <a:gd name="T60" fmla="*/ 64 w 264"/>
                <a:gd name="T61" fmla="*/ 8 h 265"/>
                <a:gd name="T62" fmla="*/ 50 w 264"/>
                <a:gd name="T63" fmla="*/ 0 h 265"/>
                <a:gd name="T64" fmla="*/ 36 w 264"/>
                <a:gd name="T65" fmla="*/ 30 h 265"/>
                <a:gd name="T66" fmla="*/ 14 w 264"/>
                <a:gd name="T67" fmla="*/ 73 h 265"/>
                <a:gd name="T68" fmla="*/ 13 w 264"/>
                <a:gd name="T69" fmla="*/ 92 h 265"/>
                <a:gd name="T70" fmla="*/ 13 w 264"/>
                <a:gd name="T71" fmla="*/ 112 h 265"/>
                <a:gd name="T72" fmla="*/ 5 w 264"/>
                <a:gd name="T73" fmla="*/ 140 h 265"/>
                <a:gd name="T74" fmla="*/ 11 w 264"/>
                <a:gd name="T75" fmla="*/ 183 h 265"/>
                <a:gd name="T76" fmla="*/ 7 w 264"/>
                <a:gd name="T77" fmla="*/ 201 h 265"/>
                <a:gd name="T78" fmla="*/ 0 w 264"/>
                <a:gd name="T79" fmla="*/ 217 h 265"/>
                <a:gd name="T80" fmla="*/ 30 w 264"/>
                <a:gd name="T81" fmla="*/ 252 h 265"/>
                <a:gd name="T82" fmla="*/ 45 w 264"/>
                <a:gd name="T83" fmla="*/ 249 h 265"/>
                <a:gd name="T84" fmla="*/ 75 w 264"/>
                <a:gd name="T85" fmla="*/ 242 h 265"/>
                <a:gd name="T86" fmla="*/ 91 w 264"/>
                <a:gd name="T87" fmla="*/ 247 h 265"/>
                <a:gd name="T88" fmla="*/ 102 w 264"/>
                <a:gd name="T89" fmla="*/ 261 h 265"/>
                <a:gd name="T90" fmla="*/ 103 w 264"/>
                <a:gd name="T91" fmla="*/ 265 h 265"/>
                <a:gd name="T92" fmla="*/ 103 w 264"/>
                <a:gd name="T93" fmla="*/ 265 h 265"/>
                <a:gd name="T94" fmla="*/ 103 w 264"/>
                <a:gd name="T9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4" h="265">
                  <a:moveTo>
                    <a:pt x="103" y="265"/>
                  </a:moveTo>
                  <a:lnTo>
                    <a:pt x="116" y="254"/>
                  </a:lnTo>
                  <a:lnTo>
                    <a:pt x="155" y="229"/>
                  </a:lnTo>
                  <a:lnTo>
                    <a:pt x="182" y="220"/>
                  </a:lnTo>
                  <a:lnTo>
                    <a:pt x="205" y="213"/>
                  </a:lnTo>
                  <a:lnTo>
                    <a:pt x="219" y="208"/>
                  </a:lnTo>
                  <a:lnTo>
                    <a:pt x="230" y="202"/>
                  </a:lnTo>
                  <a:lnTo>
                    <a:pt x="246" y="195"/>
                  </a:lnTo>
                  <a:lnTo>
                    <a:pt x="264" y="188"/>
                  </a:lnTo>
                  <a:lnTo>
                    <a:pt x="255" y="178"/>
                  </a:lnTo>
                  <a:lnTo>
                    <a:pt x="251" y="158"/>
                  </a:lnTo>
                  <a:lnTo>
                    <a:pt x="246" y="144"/>
                  </a:lnTo>
                  <a:lnTo>
                    <a:pt x="235" y="133"/>
                  </a:lnTo>
                  <a:lnTo>
                    <a:pt x="223" y="124"/>
                  </a:lnTo>
                  <a:lnTo>
                    <a:pt x="214" y="113"/>
                  </a:lnTo>
                  <a:lnTo>
                    <a:pt x="212" y="101"/>
                  </a:lnTo>
                  <a:lnTo>
                    <a:pt x="210" y="87"/>
                  </a:lnTo>
                  <a:lnTo>
                    <a:pt x="207" y="74"/>
                  </a:lnTo>
                  <a:lnTo>
                    <a:pt x="198" y="60"/>
                  </a:lnTo>
                  <a:lnTo>
                    <a:pt x="196" y="44"/>
                  </a:lnTo>
                  <a:lnTo>
                    <a:pt x="192" y="30"/>
                  </a:lnTo>
                  <a:lnTo>
                    <a:pt x="180" y="26"/>
                  </a:lnTo>
                  <a:lnTo>
                    <a:pt x="178" y="12"/>
                  </a:lnTo>
                  <a:lnTo>
                    <a:pt x="159" y="7"/>
                  </a:lnTo>
                  <a:lnTo>
                    <a:pt x="146" y="12"/>
                  </a:lnTo>
                  <a:lnTo>
                    <a:pt x="130" y="7"/>
                  </a:lnTo>
                  <a:lnTo>
                    <a:pt x="123" y="16"/>
                  </a:lnTo>
                  <a:lnTo>
                    <a:pt x="109" y="14"/>
                  </a:lnTo>
                  <a:lnTo>
                    <a:pt x="93" y="12"/>
                  </a:lnTo>
                  <a:lnTo>
                    <a:pt x="80" y="16"/>
                  </a:lnTo>
                  <a:lnTo>
                    <a:pt x="64" y="8"/>
                  </a:lnTo>
                  <a:lnTo>
                    <a:pt x="50" y="0"/>
                  </a:lnTo>
                  <a:lnTo>
                    <a:pt x="36" y="30"/>
                  </a:lnTo>
                  <a:lnTo>
                    <a:pt x="14" y="73"/>
                  </a:lnTo>
                  <a:lnTo>
                    <a:pt x="13" y="92"/>
                  </a:lnTo>
                  <a:lnTo>
                    <a:pt x="13" y="112"/>
                  </a:lnTo>
                  <a:lnTo>
                    <a:pt x="5" y="140"/>
                  </a:lnTo>
                  <a:lnTo>
                    <a:pt x="11" y="183"/>
                  </a:lnTo>
                  <a:lnTo>
                    <a:pt x="7" y="201"/>
                  </a:lnTo>
                  <a:lnTo>
                    <a:pt x="0" y="217"/>
                  </a:lnTo>
                  <a:lnTo>
                    <a:pt x="30" y="252"/>
                  </a:lnTo>
                  <a:lnTo>
                    <a:pt x="45" y="249"/>
                  </a:lnTo>
                  <a:lnTo>
                    <a:pt x="75" y="242"/>
                  </a:lnTo>
                  <a:lnTo>
                    <a:pt x="91" y="247"/>
                  </a:lnTo>
                  <a:lnTo>
                    <a:pt x="102" y="261"/>
                  </a:lnTo>
                  <a:lnTo>
                    <a:pt x="103" y="265"/>
                  </a:lnTo>
                  <a:lnTo>
                    <a:pt x="103" y="265"/>
                  </a:lnTo>
                  <a:lnTo>
                    <a:pt x="10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78">
              <a:extLst>
                <a:ext uri="{FF2B5EF4-FFF2-40B4-BE49-F238E27FC236}">
                  <a16:creationId xmlns:a16="http://schemas.microsoft.com/office/drawing/2014/main" id="{67981ABF-5F96-2ED0-C839-074DD0AB3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5050483"/>
              <a:ext cx="788286" cy="682127"/>
            </a:xfrm>
            <a:custGeom>
              <a:avLst/>
              <a:gdLst>
                <a:gd name="T0" fmla="*/ 215 w 349"/>
                <a:gd name="T1" fmla="*/ 302 h 302"/>
                <a:gd name="T2" fmla="*/ 242 w 349"/>
                <a:gd name="T3" fmla="*/ 283 h 302"/>
                <a:gd name="T4" fmla="*/ 267 w 349"/>
                <a:gd name="T5" fmla="*/ 274 h 302"/>
                <a:gd name="T6" fmla="*/ 293 w 349"/>
                <a:gd name="T7" fmla="*/ 261 h 302"/>
                <a:gd name="T8" fmla="*/ 311 w 349"/>
                <a:gd name="T9" fmla="*/ 253 h 302"/>
                <a:gd name="T10" fmla="*/ 329 w 349"/>
                <a:gd name="T11" fmla="*/ 245 h 302"/>
                <a:gd name="T12" fmla="*/ 349 w 349"/>
                <a:gd name="T13" fmla="*/ 235 h 302"/>
                <a:gd name="T14" fmla="*/ 327 w 349"/>
                <a:gd name="T15" fmla="*/ 226 h 302"/>
                <a:gd name="T16" fmla="*/ 333 w 349"/>
                <a:gd name="T17" fmla="*/ 210 h 302"/>
                <a:gd name="T18" fmla="*/ 334 w 349"/>
                <a:gd name="T19" fmla="*/ 197 h 302"/>
                <a:gd name="T20" fmla="*/ 340 w 349"/>
                <a:gd name="T21" fmla="*/ 181 h 302"/>
                <a:gd name="T22" fmla="*/ 343 w 349"/>
                <a:gd name="T23" fmla="*/ 171 h 302"/>
                <a:gd name="T24" fmla="*/ 347 w 349"/>
                <a:gd name="T25" fmla="*/ 148 h 302"/>
                <a:gd name="T26" fmla="*/ 345 w 349"/>
                <a:gd name="T27" fmla="*/ 131 h 302"/>
                <a:gd name="T28" fmla="*/ 343 w 349"/>
                <a:gd name="T29" fmla="*/ 117 h 302"/>
                <a:gd name="T30" fmla="*/ 331 w 349"/>
                <a:gd name="T31" fmla="*/ 114 h 302"/>
                <a:gd name="T32" fmla="*/ 320 w 349"/>
                <a:gd name="T33" fmla="*/ 99 h 302"/>
                <a:gd name="T34" fmla="*/ 315 w 349"/>
                <a:gd name="T35" fmla="*/ 89 h 302"/>
                <a:gd name="T36" fmla="*/ 297 w 349"/>
                <a:gd name="T37" fmla="*/ 73 h 302"/>
                <a:gd name="T38" fmla="*/ 284 w 349"/>
                <a:gd name="T39" fmla="*/ 55 h 302"/>
                <a:gd name="T40" fmla="*/ 254 w 349"/>
                <a:gd name="T41" fmla="*/ 30 h 302"/>
                <a:gd name="T42" fmla="*/ 242 w 349"/>
                <a:gd name="T43" fmla="*/ 30 h 302"/>
                <a:gd name="T44" fmla="*/ 219 w 349"/>
                <a:gd name="T45" fmla="*/ 35 h 302"/>
                <a:gd name="T46" fmla="*/ 192 w 349"/>
                <a:gd name="T47" fmla="*/ 37 h 302"/>
                <a:gd name="T48" fmla="*/ 178 w 349"/>
                <a:gd name="T49" fmla="*/ 23 h 302"/>
                <a:gd name="T50" fmla="*/ 165 w 349"/>
                <a:gd name="T51" fmla="*/ 16 h 302"/>
                <a:gd name="T52" fmla="*/ 151 w 349"/>
                <a:gd name="T53" fmla="*/ 0 h 302"/>
                <a:gd name="T54" fmla="*/ 133 w 349"/>
                <a:gd name="T55" fmla="*/ 14 h 302"/>
                <a:gd name="T56" fmla="*/ 108 w 349"/>
                <a:gd name="T57" fmla="*/ 37 h 302"/>
                <a:gd name="T58" fmla="*/ 66 w 349"/>
                <a:gd name="T59" fmla="*/ 87 h 302"/>
                <a:gd name="T60" fmla="*/ 51 w 349"/>
                <a:gd name="T61" fmla="*/ 98 h 302"/>
                <a:gd name="T62" fmla="*/ 44 w 349"/>
                <a:gd name="T63" fmla="*/ 110 h 302"/>
                <a:gd name="T64" fmla="*/ 0 w 349"/>
                <a:gd name="T65" fmla="*/ 156 h 302"/>
                <a:gd name="T66" fmla="*/ 5 w 349"/>
                <a:gd name="T67" fmla="*/ 171 h 302"/>
                <a:gd name="T68" fmla="*/ 16 w 349"/>
                <a:gd name="T69" fmla="*/ 178 h 302"/>
                <a:gd name="T70" fmla="*/ 21 w 349"/>
                <a:gd name="T71" fmla="*/ 196 h 302"/>
                <a:gd name="T72" fmla="*/ 32 w 349"/>
                <a:gd name="T73" fmla="*/ 206 h 302"/>
                <a:gd name="T74" fmla="*/ 44 w 349"/>
                <a:gd name="T75" fmla="*/ 210 h 302"/>
                <a:gd name="T76" fmla="*/ 58 w 349"/>
                <a:gd name="T77" fmla="*/ 210 h 302"/>
                <a:gd name="T78" fmla="*/ 71 w 349"/>
                <a:gd name="T79" fmla="*/ 213 h 302"/>
                <a:gd name="T80" fmla="*/ 78 w 349"/>
                <a:gd name="T81" fmla="*/ 228 h 302"/>
                <a:gd name="T82" fmla="*/ 92 w 349"/>
                <a:gd name="T83" fmla="*/ 222 h 302"/>
                <a:gd name="T84" fmla="*/ 103 w 349"/>
                <a:gd name="T85" fmla="*/ 231 h 302"/>
                <a:gd name="T86" fmla="*/ 117 w 349"/>
                <a:gd name="T87" fmla="*/ 226 h 302"/>
                <a:gd name="T88" fmla="*/ 130 w 349"/>
                <a:gd name="T89" fmla="*/ 231 h 302"/>
                <a:gd name="T90" fmla="*/ 142 w 349"/>
                <a:gd name="T91" fmla="*/ 233 h 302"/>
                <a:gd name="T92" fmla="*/ 155 w 349"/>
                <a:gd name="T93" fmla="*/ 231 h 302"/>
                <a:gd name="T94" fmla="*/ 167 w 349"/>
                <a:gd name="T95" fmla="*/ 238 h 302"/>
                <a:gd name="T96" fmla="*/ 185 w 349"/>
                <a:gd name="T97" fmla="*/ 235 h 302"/>
                <a:gd name="T98" fmla="*/ 201 w 349"/>
                <a:gd name="T99" fmla="*/ 260 h 302"/>
                <a:gd name="T100" fmla="*/ 204 w 349"/>
                <a:gd name="T101" fmla="*/ 272 h 302"/>
                <a:gd name="T102" fmla="*/ 215 w 349"/>
                <a:gd name="T103" fmla="*/ 302 h 302"/>
                <a:gd name="T104" fmla="*/ 215 w 349"/>
                <a:gd name="T105" fmla="*/ 302 h 302"/>
                <a:gd name="T106" fmla="*/ 215 w 349"/>
                <a:gd name="T107" fmla="*/ 302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9" h="302">
                  <a:moveTo>
                    <a:pt x="215" y="302"/>
                  </a:moveTo>
                  <a:lnTo>
                    <a:pt x="242" y="283"/>
                  </a:lnTo>
                  <a:lnTo>
                    <a:pt x="267" y="274"/>
                  </a:lnTo>
                  <a:lnTo>
                    <a:pt x="293" y="261"/>
                  </a:lnTo>
                  <a:lnTo>
                    <a:pt x="311" y="253"/>
                  </a:lnTo>
                  <a:lnTo>
                    <a:pt x="329" y="245"/>
                  </a:lnTo>
                  <a:lnTo>
                    <a:pt x="349" y="235"/>
                  </a:lnTo>
                  <a:lnTo>
                    <a:pt x="327" y="226"/>
                  </a:lnTo>
                  <a:lnTo>
                    <a:pt x="333" y="210"/>
                  </a:lnTo>
                  <a:lnTo>
                    <a:pt x="334" y="197"/>
                  </a:lnTo>
                  <a:lnTo>
                    <a:pt x="340" y="181"/>
                  </a:lnTo>
                  <a:lnTo>
                    <a:pt x="343" y="171"/>
                  </a:lnTo>
                  <a:lnTo>
                    <a:pt x="347" y="148"/>
                  </a:lnTo>
                  <a:lnTo>
                    <a:pt x="345" y="131"/>
                  </a:lnTo>
                  <a:lnTo>
                    <a:pt x="343" y="117"/>
                  </a:lnTo>
                  <a:lnTo>
                    <a:pt x="331" y="114"/>
                  </a:lnTo>
                  <a:lnTo>
                    <a:pt x="320" y="99"/>
                  </a:lnTo>
                  <a:lnTo>
                    <a:pt x="315" y="89"/>
                  </a:lnTo>
                  <a:lnTo>
                    <a:pt x="297" y="73"/>
                  </a:lnTo>
                  <a:lnTo>
                    <a:pt x="284" y="55"/>
                  </a:lnTo>
                  <a:lnTo>
                    <a:pt x="254" y="30"/>
                  </a:lnTo>
                  <a:lnTo>
                    <a:pt x="242" y="30"/>
                  </a:lnTo>
                  <a:lnTo>
                    <a:pt x="219" y="35"/>
                  </a:lnTo>
                  <a:lnTo>
                    <a:pt x="192" y="37"/>
                  </a:lnTo>
                  <a:lnTo>
                    <a:pt x="178" y="23"/>
                  </a:lnTo>
                  <a:lnTo>
                    <a:pt x="165" y="16"/>
                  </a:lnTo>
                  <a:lnTo>
                    <a:pt x="151" y="0"/>
                  </a:lnTo>
                  <a:lnTo>
                    <a:pt x="133" y="14"/>
                  </a:lnTo>
                  <a:lnTo>
                    <a:pt x="108" y="37"/>
                  </a:lnTo>
                  <a:lnTo>
                    <a:pt x="66" y="87"/>
                  </a:lnTo>
                  <a:lnTo>
                    <a:pt x="51" y="98"/>
                  </a:lnTo>
                  <a:lnTo>
                    <a:pt x="44" y="110"/>
                  </a:lnTo>
                  <a:lnTo>
                    <a:pt x="0" y="156"/>
                  </a:lnTo>
                  <a:lnTo>
                    <a:pt x="5" y="171"/>
                  </a:lnTo>
                  <a:lnTo>
                    <a:pt x="16" y="178"/>
                  </a:lnTo>
                  <a:lnTo>
                    <a:pt x="21" y="196"/>
                  </a:lnTo>
                  <a:lnTo>
                    <a:pt x="32" y="206"/>
                  </a:lnTo>
                  <a:lnTo>
                    <a:pt x="44" y="210"/>
                  </a:lnTo>
                  <a:lnTo>
                    <a:pt x="58" y="210"/>
                  </a:lnTo>
                  <a:lnTo>
                    <a:pt x="71" y="213"/>
                  </a:lnTo>
                  <a:lnTo>
                    <a:pt x="78" y="228"/>
                  </a:lnTo>
                  <a:lnTo>
                    <a:pt x="92" y="222"/>
                  </a:lnTo>
                  <a:lnTo>
                    <a:pt x="103" y="231"/>
                  </a:lnTo>
                  <a:lnTo>
                    <a:pt x="117" y="226"/>
                  </a:lnTo>
                  <a:lnTo>
                    <a:pt x="130" y="231"/>
                  </a:lnTo>
                  <a:lnTo>
                    <a:pt x="142" y="233"/>
                  </a:lnTo>
                  <a:lnTo>
                    <a:pt x="155" y="231"/>
                  </a:lnTo>
                  <a:lnTo>
                    <a:pt x="167" y="238"/>
                  </a:lnTo>
                  <a:lnTo>
                    <a:pt x="185" y="235"/>
                  </a:lnTo>
                  <a:lnTo>
                    <a:pt x="201" y="260"/>
                  </a:lnTo>
                  <a:lnTo>
                    <a:pt x="204" y="27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79">
              <a:extLst>
                <a:ext uri="{FF2B5EF4-FFF2-40B4-BE49-F238E27FC236}">
                  <a16:creationId xmlns:a16="http://schemas.microsoft.com/office/drawing/2014/main" id="{90B41AE3-7A84-B4D0-E8B6-E19764903F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17493" y="5106951"/>
              <a:ext cx="720525" cy="557899"/>
            </a:xfrm>
            <a:custGeom>
              <a:avLst/>
              <a:gdLst>
                <a:gd name="T0" fmla="*/ 123 w 319"/>
                <a:gd name="T1" fmla="*/ 235 h 247"/>
                <a:gd name="T2" fmla="*/ 155 w 319"/>
                <a:gd name="T3" fmla="*/ 236 h 247"/>
                <a:gd name="T4" fmla="*/ 191 w 319"/>
                <a:gd name="T5" fmla="*/ 208 h 247"/>
                <a:gd name="T6" fmla="*/ 217 w 319"/>
                <a:gd name="T7" fmla="*/ 212 h 247"/>
                <a:gd name="T8" fmla="*/ 239 w 319"/>
                <a:gd name="T9" fmla="*/ 220 h 247"/>
                <a:gd name="T10" fmla="*/ 265 w 319"/>
                <a:gd name="T11" fmla="*/ 231 h 247"/>
                <a:gd name="T12" fmla="*/ 287 w 319"/>
                <a:gd name="T13" fmla="*/ 217 h 247"/>
                <a:gd name="T14" fmla="*/ 313 w 319"/>
                <a:gd name="T15" fmla="*/ 210 h 247"/>
                <a:gd name="T16" fmla="*/ 310 w 319"/>
                <a:gd name="T17" fmla="*/ 187 h 247"/>
                <a:gd name="T18" fmla="*/ 276 w 319"/>
                <a:gd name="T19" fmla="*/ 153 h 247"/>
                <a:gd name="T20" fmla="*/ 265 w 319"/>
                <a:gd name="T21" fmla="*/ 133 h 247"/>
                <a:gd name="T22" fmla="*/ 249 w 319"/>
                <a:gd name="T23" fmla="*/ 101 h 247"/>
                <a:gd name="T24" fmla="*/ 226 w 319"/>
                <a:gd name="T25" fmla="*/ 89 h 247"/>
                <a:gd name="T26" fmla="*/ 233 w 319"/>
                <a:gd name="T27" fmla="*/ 51 h 247"/>
                <a:gd name="T28" fmla="*/ 210 w 319"/>
                <a:gd name="T29" fmla="*/ 0 h 247"/>
                <a:gd name="T30" fmla="*/ 173 w 319"/>
                <a:gd name="T31" fmla="*/ 17 h 247"/>
                <a:gd name="T32" fmla="*/ 137 w 319"/>
                <a:gd name="T33" fmla="*/ 19 h 247"/>
                <a:gd name="T34" fmla="*/ 112 w 319"/>
                <a:gd name="T35" fmla="*/ 16 h 247"/>
                <a:gd name="T36" fmla="*/ 84 w 319"/>
                <a:gd name="T37" fmla="*/ 9 h 247"/>
                <a:gd name="T38" fmla="*/ 62 w 319"/>
                <a:gd name="T39" fmla="*/ 3 h 247"/>
                <a:gd name="T40" fmla="*/ 46 w 319"/>
                <a:gd name="T41" fmla="*/ 25 h 247"/>
                <a:gd name="T42" fmla="*/ 25 w 319"/>
                <a:gd name="T43" fmla="*/ 44 h 247"/>
                <a:gd name="T44" fmla="*/ 0 w 319"/>
                <a:gd name="T45" fmla="*/ 58 h 247"/>
                <a:gd name="T46" fmla="*/ 13 w 319"/>
                <a:gd name="T47" fmla="*/ 89 h 247"/>
                <a:gd name="T48" fmla="*/ 27 w 319"/>
                <a:gd name="T49" fmla="*/ 106 h 247"/>
                <a:gd name="T50" fmla="*/ 32 w 319"/>
                <a:gd name="T51" fmla="*/ 140 h 247"/>
                <a:gd name="T52" fmla="*/ 16 w 319"/>
                <a:gd name="T53" fmla="*/ 163 h 247"/>
                <a:gd name="T54" fmla="*/ 9 w 319"/>
                <a:gd name="T55" fmla="*/ 192 h 247"/>
                <a:gd name="T56" fmla="*/ 45 w 319"/>
                <a:gd name="T57" fmla="*/ 217 h 247"/>
                <a:gd name="T58" fmla="*/ 75 w 319"/>
                <a:gd name="T59" fmla="*/ 236 h 247"/>
                <a:gd name="T60" fmla="*/ 100 w 319"/>
                <a:gd name="T61" fmla="*/ 242 h 247"/>
                <a:gd name="T62" fmla="*/ 105 w 319"/>
                <a:gd name="T63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9" h="247">
                  <a:moveTo>
                    <a:pt x="105" y="247"/>
                  </a:moveTo>
                  <a:lnTo>
                    <a:pt x="123" y="235"/>
                  </a:lnTo>
                  <a:lnTo>
                    <a:pt x="132" y="244"/>
                  </a:lnTo>
                  <a:lnTo>
                    <a:pt x="155" y="236"/>
                  </a:lnTo>
                  <a:lnTo>
                    <a:pt x="174" y="219"/>
                  </a:lnTo>
                  <a:lnTo>
                    <a:pt x="191" y="208"/>
                  </a:lnTo>
                  <a:lnTo>
                    <a:pt x="205" y="203"/>
                  </a:lnTo>
                  <a:lnTo>
                    <a:pt x="217" y="212"/>
                  </a:lnTo>
                  <a:lnTo>
                    <a:pt x="224" y="222"/>
                  </a:lnTo>
                  <a:lnTo>
                    <a:pt x="239" y="220"/>
                  </a:lnTo>
                  <a:lnTo>
                    <a:pt x="255" y="222"/>
                  </a:lnTo>
                  <a:lnTo>
                    <a:pt x="265" y="231"/>
                  </a:lnTo>
                  <a:lnTo>
                    <a:pt x="274" y="219"/>
                  </a:lnTo>
                  <a:lnTo>
                    <a:pt x="287" y="217"/>
                  </a:lnTo>
                  <a:lnTo>
                    <a:pt x="301" y="215"/>
                  </a:lnTo>
                  <a:lnTo>
                    <a:pt x="313" y="210"/>
                  </a:lnTo>
                  <a:lnTo>
                    <a:pt x="319" y="197"/>
                  </a:lnTo>
                  <a:lnTo>
                    <a:pt x="310" y="187"/>
                  </a:lnTo>
                  <a:lnTo>
                    <a:pt x="301" y="179"/>
                  </a:lnTo>
                  <a:lnTo>
                    <a:pt x="276" y="153"/>
                  </a:lnTo>
                  <a:lnTo>
                    <a:pt x="278" y="140"/>
                  </a:lnTo>
                  <a:lnTo>
                    <a:pt x="265" y="133"/>
                  </a:lnTo>
                  <a:lnTo>
                    <a:pt x="258" y="115"/>
                  </a:lnTo>
                  <a:lnTo>
                    <a:pt x="249" y="101"/>
                  </a:lnTo>
                  <a:lnTo>
                    <a:pt x="237" y="96"/>
                  </a:lnTo>
                  <a:lnTo>
                    <a:pt x="226" y="89"/>
                  </a:lnTo>
                  <a:lnTo>
                    <a:pt x="231" y="67"/>
                  </a:lnTo>
                  <a:lnTo>
                    <a:pt x="233" y="51"/>
                  </a:lnTo>
                  <a:lnTo>
                    <a:pt x="242" y="39"/>
                  </a:lnTo>
                  <a:lnTo>
                    <a:pt x="210" y="0"/>
                  </a:lnTo>
                  <a:lnTo>
                    <a:pt x="191" y="7"/>
                  </a:lnTo>
                  <a:lnTo>
                    <a:pt x="173" y="17"/>
                  </a:lnTo>
                  <a:lnTo>
                    <a:pt x="153" y="14"/>
                  </a:lnTo>
                  <a:lnTo>
                    <a:pt x="137" y="19"/>
                  </a:lnTo>
                  <a:lnTo>
                    <a:pt x="125" y="14"/>
                  </a:lnTo>
                  <a:lnTo>
                    <a:pt x="112" y="16"/>
                  </a:lnTo>
                  <a:lnTo>
                    <a:pt x="96" y="14"/>
                  </a:lnTo>
                  <a:lnTo>
                    <a:pt x="84" y="9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3" y="16"/>
                  </a:lnTo>
                  <a:lnTo>
                    <a:pt x="46" y="25"/>
                  </a:lnTo>
                  <a:lnTo>
                    <a:pt x="36" y="34"/>
                  </a:lnTo>
                  <a:lnTo>
                    <a:pt x="25" y="44"/>
                  </a:lnTo>
                  <a:lnTo>
                    <a:pt x="14" y="53"/>
                  </a:lnTo>
                  <a:lnTo>
                    <a:pt x="0" y="58"/>
                  </a:lnTo>
                  <a:lnTo>
                    <a:pt x="2" y="74"/>
                  </a:lnTo>
                  <a:lnTo>
                    <a:pt x="13" y="89"/>
                  </a:lnTo>
                  <a:lnTo>
                    <a:pt x="25" y="94"/>
                  </a:lnTo>
                  <a:lnTo>
                    <a:pt x="27" y="106"/>
                  </a:lnTo>
                  <a:lnTo>
                    <a:pt x="27" y="123"/>
                  </a:lnTo>
                  <a:lnTo>
                    <a:pt x="32" y="140"/>
                  </a:lnTo>
                  <a:lnTo>
                    <a:pt x="23" y="151"/>
                  </a:lnTo>
                  <a:lnTo>
                    <a:pt x="16" y="163"/>
                  </a:lnTo>
                  <a:lnTo>
                    <a:pt x="14" y="179"/>
                  </a:lnTo>
                  <a:lnTo>
                    <a:pt x="9" y="192"/>
                  </a:lnTo>
                  <a:lnTo>
                    <a:pt x="23" y="206"/>
                  </a:lnTo>
                  <a:lnTo>
                    <a:pt x="45" y="217"/>
                  </a:lnTo>
                  <a:lnTo>
                    <a:pt x="57" y="220"/>
                  </a:lnTo>
                  <a:lnTo>
                    <a:pt x="75" y="236"/>
                  </a:lnTo>
                  <a:lnTo>
                    <a:pt x="84" y="240"/>
                  </a:lnTo>
                  <a:lnTo>
                    <a:pt x="100" y="242"/>
                  </a:lnTo>
                  <a:lnTo>
                    <a:pt x="105" y="247"/>
                  </a:lnTo>
                  <a:lnTo>
                    <a:pt x="105" y="247"/>
                  </a:lnTo>
                  <a:lnTo>
                    <a:pt x="105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80">
              <a:extLst>
                <a:ext uri="{FF2B5EF4-FFF2-40B4-BE49-F238E27FC236}">
                  <a16:creationId xmlns:a16="http://schemas.microsoft.com/office/drawing/2014/main" id="{F01D156D-52A8-DB41-FA47-F39453D5C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8341" y="5732610"/>
              <a:ext cx="634695" cy="566934"/>
            </a:xfrm>
            <a:custGeom>
              <a:avLst/>
              <a:gdLst>
                <a:gd name="T0" fmla="*/ 186 w 281"/>
                <a:gd name="T1" fmla="*/ 251 h 251"/>
                <a:gd name="T2" fmla="*/ 251 w 281"/>
                <a:gd name="T3" fmla="*/ 225 h 251"/>
                <a:gd name="T4" fmla="*/ 274 w 281"/>
                <a:gd name="T5" fmla="*/ 218 h 251"/>
                <a:gd name="T6" fmla="*/ 274 w 281"/>
                <a:gd name="T7" fmla="*/ 202 h 251"/>
                <a:gd name="T8" fmla="*/ 281 w 281"/>
                <a:gd name="T9" fmla="*/ 189 h 251"/>
                <a:gd name="T10" fmla="*/ 281 w 281"/>
                <a:gd name="T11" fmla="*/ 169 h 251"/>
                <a:gd name="T12" fmla="*/ 268 w 281"/>
                <a:gd name="T13" fmla="*/ 155 h 251"/>
                <a:gd name="T14" fmla="*/ 270 w 281"/>
                <a:gd name="T15" fmla="*/ 143 h 251"/>
                <a:gd name="T16" fmla="*/ 279 w 281"/>
                <a:gd name="T17" fmla="*/ 121 h 251"/>
                <a:gd name="T18" fmla="*/ 268 w 281"/>
                <a:gd name="T19" fmla="*/ 107 h 251"/>
                <a:gd name="T20" fmla="*/ 256 w 281"/>
                <a:gd name="T21" fmla="*/ 102 h 251"/>
                <a:gd name="T22" fmla="*/ 245 w 281"/>
                <a:gd name="T23" fmla="*/ 91 h 251"/>
                <a:gd name="T24" fmla="*/ 233 w 281"/>
                <a:gd name="T25" fmla="*/ 88 h 251"/>
                <a:gd name="T26" fmla="*/ 217 w 281"/>
                <a:gd name="T27" fmla="*/ 82 h 251"/>
                <a:gd name="T28" fmla="*/ 208 w 281"/>
                <a:gd name="T29" fmla="*/ 72 h 251"/>
                <a:gd name="T30" fmla="*/ 194 w 281"/>
                <a:gd name="T31" fmla="*/ 63 h 251"/>
                <a:gd name="T32" fmla="*/ 185 w 281"/>
                <a:gd name="T33" fmla="*/ 52 h 251"/>
                <a:gd name="T34" fmla="*/ 172 w 281"/>
                <a:gd name="T35" fmla="*/ 45 h 251"/>
                <a:gd name="T36" fmla="*/ 160 w 281"/>
                <a:gd name="T37" fmla="*/ 43 h 251"/>
                <a:gd name="T38" fmla="*/ 144 w 281"/>
                <a:gd name="T39" fmla="*/ 41 h 251"/>
                <a:gd name="T40" fmla="*/ 131 w 281"/>
                <a:gd name="T41" fmla="*/ 40 h 251"/>
                <a:gd name="T42" fmla="*/ 119 w 281"/>
                <a:gd name="T43" fmla="*/ 34 h 251"/>
                <a:gd name="T44" fmla="*/ 83 w 281"/>
                <a:gd name="T45" fmla="*/ 0 h 251"/>
                <a:gd name="T46" fmla="*/ 48 w 281"/>
                <a:gd name="T47" fmla="*/ 29 h 251"/>
                <a:gd name="T48" fmla="*/ 26 w 281"/>
                <a:gd name="T49" fmla="*/ 41 h 251"/>
                <a:gd name="T50" fmla="*/ 0 w 281"/>
                <a:gd name="T51" fmla="*/ 57 h 251"/>
                <a:gd name="T52" fmla="*/ 12 w 281"/>
                <a:gd name="T53" fmla="*/ 66 h 251"/>
                <a:gd name="T54" fmla="*/ 19 w 281"/>
                <a:gd name="T55" fmla="*/ 77 h 251"/>
                <a:gd name="T56" fmla="*/ 32 w 281"/>
                <a:gd name="T57" fmla="*/ 82 h 251"/>
                <a:gd name="T58" fmla="*/ 46 w 281"/>
                <a:gd name="T59" fmla="*/ 80 h 251"/>
                <a:gd name="T60" fmla="*/ 48 w 281"/>
                <a:gd name="T61" fmla="*/ 93 h 251"/>
                <a:gd name="T62" fmla="*/ 55 w 281"/>
                <a:gd name="T63" fmla="*/ 107 h 251"/>
                <a:gd name="T64" fmla="*/ 64 w 281"/>
                <a:gd name="T65" fmla="*/ 114 h 251"/>
                <a:gd name="T66" fmla="*/ 76 w 281"/>
                <a:gd name="T67" fmla="*/ 123 h 251"/>
                <a:gd name="T68" fmla="*/ 90 w 281"/>
                <a:gd name="T69" fmla="*/ 134 h 251"/>
                <a:gd name="T70" fmla="*/ 99 w 281"/>
                <a:gd name="T71" fmla="*/ 141 h 251"/>
                <a:gd name="T72" fmla="*/ 115 w 281"/>
                <a:gd name="T73" fmla="*/ 143 h 251"/>
                <a:gd name="T74" fmla="*/ 124 w 281"/>
                <a:gd name="T75" fmla="*/ 152 h 251"/>
                <a:gd name="T76" fmla="*/ 130 w 281"/>
                <a:gd name="T77" fmla="*/ 164 h 251"/>
                <a:gd name="T78" fmla="*/ 140 w 281"/>
                <a:gd name="T79" fmla="*/ 178 h 251"/>
                <a:gd name="T80" fmla="*/ 147 w 281"/>
                <a:gd name="T81" fmla="*/ 193 h 251"/>
                <a:gd name="T82" fmla="*/ 153 w 281"/>
                <a:gd name="T83" fmla="*/ 207 h 251"/>
                <a:gd name="T84" fmla="*/ 154 w 281"/>
                <a:gd name="T85" fmla="*/ 219 h 251"/>
                <a:gd name="T86" fmla="*/ 160 w 281"/>
                <a:gd name="T87" fmla="*/ 234 h 251"/>
                <a:gd name="T88" fmla="*/ 172 w 281"/>
                <a:gd name="T89" fmla="*/ 234 h 251"/>
                <a:gd name="T90" fmla="*/ 179 w 281"/>
                <a:gd name="T91" fmla="*/ 248 h 251"/>
                <a:gd name="T92" fmla="*/ 186 w 281"/>
                <a:gd name="T93" fmla="*/ 251 h 251"/>
                <a:gd name="T94" fmla="*/ 186 w 281"/>
                <a:gd name="T95" fmla="*/ 251 h 251"/>
                <a:gd name="T96" fmla="*/ 186 w 281"/>
                <a:gd name="T9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1" h="251">
                  <a:moveTo>
                    <a:pt x="186" y="251"/>
                  </a:moveTo>
                  <a:lnTo>
                    <a:pt x="251" y="225"/>
                  </a:lnTo>
                  <a:lnTo>
                    <a:pt x="274" y="218"/>
                  </a:lnTo>
                  <a:lnTo>
                    <a:pt x="274" y="202"/>
                  </a:lnTo>
                  <a:lnTo>
                    <a:pt x="281" y="189"/>
                  </a:lnTo>
                  <a:lnTo>
                    <a:pt x="281" y="169"/>
                  </a:lnTo>
                  <a:lnTo>
                    <a:pt x="268" y="155"/>
                  </a:lnTo>
                  <a:lnTo>
                    <a:pt x="270" y="143"/>
                  </a:lnTo>
                  <a:lnTo>
                    <a:pt x="279" y="121"/>
                  </a:lnTo>
                  <a:lnTo>
                    <a:pt x="268" y="107"/>
                  </a:lnTo>
                  <a:lnTo>
                    <a:pt x="256" y="102"/>
                  </a:lnTo>
                  <a:lnTo>
                    <a:pt x="245" y="91"/>
                  </a:lnTo>
                  <a:lnTo>
                    <a:pt x="233" y="88"/>
                  </a:lnTo>
                  <a:lnTo>
                    <a:pt x="217" y="82"/>
                  </a:lnTo>
                  <a:lnTo>
                    <a:pt x="208" y="72"/>
                  </a:lnTo>
                  <a:lnTo>
                    <a:pt x="194" y="63"/>
                  </a:lnTo>
                  <a:lnTo>
                    <a:pt x="185" y="52"/>
                  </a:lnTo>
                  <a:lnTo>
                    <a:pt x="172" y="45"/>
                  </a:lnTo>
                  <a:lnTo>
                    <a:pt x="160" y="43"/>
                  </a:lnTo>
                  <a:lnTo>
                    <a:pt x="144" y="41"/>
                  </a:lnTo>
                  <a:lnTo>
                    <a:pt x="131" y="40"/>
                  </a:lnTo>
                  <a:lnTo>
                    <a:pt x="119" y="34"/>
                  </a:lnTo>
                  <a:lnTo>
                    <a:pt x="83" y="0"/>
                  </a:lnTo>
                  <a:lnTo>
                    <a:pt x="48" y="29"/>
                  </a:lnTo>
                  <a:lnTo>
                    <a:pt x="26" y="41"/>
                  </a:lnTo>
                  <a:lnTo>
                    <a:pt x="0" y="57"/>
                  </a:lnTo>
                  <a:lnTo>
                    <a:pt x="12" y="66"/>
                  </a:lnTo>
                  <a:lnTo>
                    <a:pt x="19" y="77"/>
                  </a:lnTo>
                  <a:lnTo>
                    <a:pt x="32" y="82"/>
                  </a:lnTo>
                  <a:lnTo>
                    <a:pt x="46" y="80"/>
                  </a:lnTo>
                  <a:lnTo>
                    <a:pt x="48" y="93"/>
                  </a:lnTo>
                  <a:lnTo>
                    <a:pt x="55" y="107"/>
                  </a:lnTo>
                  <a:lnTo>
                    <a:pt x="64" y="114"/>
                  </a:lnTo>
                  <a:lnTo>
                    <a:pt x="76" y="123"/>
                  </a:lnTo>
                  <a:lnTo>
                    <a:pt x="90" y="134"/>
                  </a:lnTo>
                  <a:lnTo>
                    <a:pt x="99" y="141"/>
                  </a:lnTo>
                  <a:lnTo>
                    <a:pt x="115" y="143"/>
                  </a:lnTo>
                  <a:lnTo>
                    <a:pt x="124" y="152"/>
                  </a:lnTo>
                  <a:lnTo>
                    <a:pt x="130" y="164"/>
                  </a:lnTo>
                  <a:lnTo>
                    <a:pt x="140" y="178"/>
                  </a:lnTo>
                  <a:lnTo>
                    <a:pt x="147" y="193"/>
                  </a:lnTo>
                  <a:lnTo>
                    <a:pt x="153" y="207"/>
                  </a:lnTo>
                  <a:lnTo>
                    <a:pt x="154" y="219"/>
                  </a:lnTo>
                  <a:lnTo>
                    <a:pt x="160" y="234"/>
                  </a:lnTo>
                  <a:lnTo>
                    <a:pt x="172" y="234"/>
                  </a:lnTo>
                  <a:lnTo>
                    <a:pt x="179" y="248"/>
                  </a:lnTo>
                  <a:lnTo>
                    <a:pt x="186" y="251"/>
                  </a:lnTo>
                  <a:lnTo>
                    <a:pt x="186" y="251"/>
                  </a:lnTo>
                  <a:lnTo>
                    <a:pt x="18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81">
              <a:extLst>
                <a:ext uri="{FF2B5EF4-FFF2-40B4-BE49-F238E27FC236}">
                  <a16:creationId xmlns:a16="http://schemas.microsoft.com/office/drawing/2014/main" id="{AB7912BF-7655-C1C5-D7B8-CAF330AF0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67017" y="5495447"/>
              <a:ext cx="566934" cy="648247"/>
            </a:xfrm>
            <a:custGeom>
              <a:avLst/>
              <a:gdLst>
                <a:gd name="T0" fmla="*/ 132 w 251"/>
                <a:gd name="T1" fmla="*/ 287 h 287"/>
                <a:gd name="T2" fmla="*/ 167 w 251"/>
                <a:gd name="T3" fmla="*/ 285 h 287"/>
                <a:gd name="T4" fmla="*/ 180 w 251"/>
                <a:gd name="T5" fmla="*/ 283 h 287"/>
                <a:gd name="T6" fmla="*/ 219 w 251"/>
                <a:gd name="T7" fmla="*/ 276 h 287"/>
                <a:gd name="T8" fmla="*/ 235 w 251"/>
                <a:gd name="T9" fmla="*/ 278 h 287"/>
                <a:gd name="T10" fmla="*/ 249 w 251"/>
                <a:gd name="T11" fmla="*/ 276 h 287"/>
                <a:gd name="T12" fmla="*/ 251 w 251"/>
                <a:gd name="T13" fmla="*/ 260 h 287"/>
                <a:gd name="T14" fmla="*/ 247 w 251"/>
                <a:gd name="T15" fmla="*/ 230 h 287"/>
                <a:gd name="T16" fmla="*/ 251 w 251"/>
                <a:gd name="T17" fmla="*/ 210 h 287"/>
                <a:gd name="T18" fmla="*/ 251 w 251"/>
                <a:gd name="T19" fmla="*/ 146 h 287"/>
                <a:gd name="T20" fmla="*/ 251 w 251"/>
                <a:gd name="T21" fmla="*/ 127 h 287"/>
                <a:gd name="T22" fmla="*/ 240 w 251"/>
                <a:gd name="T23" fmla="*/ 88 h 287"/>
                <a:gd name="T24" fmla="*/ 239 w 251"/>
                <a:gd name="T25" fmla="*/ 64 h 287"/>
                <a:gd name="T26" fmla="*/ 240 w 251"/>
                <a:gd name="T27" fmla="*/ 2 h 287"/>
                <a:gd name="T28" fmla="*/ 228 w 251"/>
                <a:gd name="T29" fmla="*/ 0 h 287"/>
                <a:gd name="T30" fmla="*/ 182 w 251"/>
                <a:gd name="T31" fmla="*/ 2 h 287"/>
                <a:gd name="T32" fmla="*/ 164 w 251"/>
                <a:gd name="T33" fmla="*/ 0 h 287"/>
                <a:gd name="T34" fmla="*/ 118 w 251"/>
                <a:gd name="T35" fmla="*/ 0 h 287"/>
                <a:gd name="T36" fmla="*/ 107 w 251"/>
                <a:gd name="T37" fmla="*/ 6 h 287"/>
                <a:gd name="T38" fmla="*/ 75 w 251"/>
                <a:gd name="T39" fmla="*/ 63 h 287"/>
                <a:gd name="T40" fmla="*/ 73 w 251"/>
                <a:gd name="T41" fmla="*/ 75 h 287"/>
                <a:gd name="T42" fmla="*/ 57 w 251"/>
                <a:gd name="T43" fmla="*/ 123 h 287"/>
                <a:gd name="T44" fmla="*/ 2 w 251"/>
                <a:gd name="T45" fmla="*/ 123 h 287"/>
                <a:gd name="T46" fmla="*/ 4 w 251"/>
                <a:gd name="T47" fmla="*/ 145 h 287"/>
                <a:gd name="T48" fmla="*/ 0 w 251"/>
                <a:gd name="T49" fmla="*/ 168 h 287"/>
                <a:gd name="T50" fmla="*/ 12 w 251"/>
                <a:gd name="T51" fmla="*/ 175 h 287"/>
                <a:gd name="T52" fmla="*/ 11 w 251"/>
                <a:gd name="T53" fmla="*/ 207 h 287"/>
                <a:gd name="T54" fmla="*/ 9 w 251"/>
                <a:gd name="T55" fmla="*/ 226 h 287"/>
                <a:gd name="T56" fmla="*/ 11 w 251"/>
                <a:gd name="T57" fmla="*/ 246 h 287"/>
                <a:gd name="T58" fmla="*/ 37 w 251"/>
                <a:gd name="T59" fmla="*/ 260 h 287"/>
                <a:gd name="T60" fmla="*/ 59 w 251"/>
                <a:gd name="T61" fmla="*/ 266 h 287"/>
                <a:gd name="T62" fmla="*/ 100 w 251"/>
                <a:gd name="T63" fmla="*/ 276 h 287"/>
                <a:gd name="T64" fmla="*/ 112 w 251"/>
                <a:gd name="T65" fmla="*/ 282 h 287"/>
                <a:gd name="T66" fmla="*/ 132 w 251"/>
                <a:gd name="T67" fmla="*/ 287 h 287"/>
                <a:gd name="T68" fmla="*/ 132 w 251"/>
                <a:gd name="T69" fmla="*/ 287 h 287"/>
                <a:gd name="T70" fmla="*/ 132 w 251"/>
                <a:gd name="T71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287">
                  <a:moveTo>
                    <a:pt x="132" y="287"/>
                  </a:moveTo>
                  <a:lnTo>
                    <a:pt x="167" y="285"/>
                  </a:lnTo>
                  <a:lnTo>
                    <a:pt x="180" y="283"/>
                  </a:lnTo>
                  <a:lnTo>
                    <a:pt x="219" y="276"/>
                  </a:lnTo>
                  <a:lnTo>
                    <a:pt x="235" y="278"/>
                  </a:lnTo>
                  <a:lnTo>
                    <a:pt x="249" y="276"/>
                  </a:lnTo>
                  <a:lnTo>
                    <a:pt x="251" y="260"/>
                  </a:lnTo>
                  <a:lnTo>
                    <a:pt x="247" y="230"/>
                  </a:lnTo>
                  <a:lnTo>
                    <a:pt x="251" y="210"/>
                  </a:lnTo>
                  <a:lnTo>
                    <a:pt x="251" y="146"/>
                  </a:lnTo>
                  <a:lnTo>
                    <a:pt x="251" y="127"/>
                  </a:lnTo>
                  <a:lnTo>
                    <a:pt x="240" y="88"/>
                  </a:lnTo>
                  <a:lnTo>
                    <a:pt x="239" y="64"/>
                  </a:lnTo>
                  <a:lnTo>
                    <a:pt x="240" y="2"/>
                  </a:lnTo>
                  <a:lnTo>
                    <a:pt x="228" y="0"/>
                  </a:lnTo>
                  <a:lnTo>
                    <a:pt x="182" y="2"/>
                  </a:lnTo>
                  <a:lnTo>
                    <a:pt x="164" y="0"/>
                  </a:lnTo>
                  <a:lnTo>
                    <a:pt x="118" y="0"/>
                  </a:lnTo>
                  <a:lnTo>
                    <a:pt x="107" y="6"/>
                  </a:lnTo>
                  <a:lnTo>
                    <a:pt x="75" y="63"/>
                  </a:lnTo>
                  <a:lnTo>
                    <a:pt x="73" y="75"/>
                  </a:lnTo>
                  <a:lnTo>
                    <a:pt x="57" y="123"/>
                  </a:lnTo>
                  <a:lnTo>
                    <a:pt x="2" y="123"/>
                  </a:lnTo>
                  <a:lnTo>
                    <a:pt x="4" y="145"/>
                  </a:lnTo>
                  <a:lnTo>
                    <a:pt x="0" y="168"/>
                  </a:lnTo>
                  <a:lnTo>
                    <a:pt x="12" y="175"/>
                  </a:lnTo>
                  <a:lnTo>
                    <a:pt x="11" y="207"/>
                  </a:lnTo>
                  <a:lnTo>
                    <a:pt x="9" y="226"/>
                  </a:lnTo>
                  <a:lnTo>
                    <a:pt x="11" y="246"/>
                  </a:lnTo>
                  <a:lnTo>
                    <a:pt x="37" y="260"/>
                  </a:lnTo>
                  <a:lnTo>
                    <a:pt x="59" y="266"/>
                  </a:lnTo>
                  <a:lnTo>
                    <a:pt x="100" y="276"/>
                  </a:lnTo>
                  <a:lnTo>
                    <a:pt x="112" y="282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82">
              <a:extLst>
                <a:ext uri="{FF2B5EF4-FFF2-40B4-BE49-F238E27FC236}">
                  <a16:creationId xmlns:a16="http://schemas.microsoft.com/office/drawing/2014/main" id="{F9F60BEA-7E4A-FE19-C336-160BF517BE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8178" y="4479033"/>
              <a:ext cx="679869" cy="406566"/>
            </a:xfrm>
            <a:custGeom>
              <a:avLst/>
              <a:gdLst>
                <a:gd name="T0" fmla="*/ 192 w 301"/>
                <a:gd name="T1" fmla="*/ 180 h 180"/>
                <a:gd name="T2" fmla="*/ 212 w 301"/>
                <a:gd name="T3" fmla="*/ 173 h 180"/>
                <a:gd name="T4" fmla="*/ 276 w 301"/>
                <a:gd name="T5" fmla="*/ 171 h 180"/>
                <a:gd name="T6" fmla="*/ 299 w 301"/>
                <a:gd name="T7" fmla="*/ 174 h 180"/>
                <a:gd name="T8" fmla="*/ 301 w 301"/>
                <a:gd name="T9" fmla="*/ 155 h 180"/>
                <a:gd name="T10" fmla="*/ 299 w 301"/>
                <a:gd name="T11" fmla="*/ 141 h 180"/>
                <a:gd name="T12" fmla="*/ 301 w 301"/>
                <a:gd name="T13" fmla="*/ 107 h 180"/>
                <a:gd name="T14" fmla="*/ 299 w 301"/>
                <a:gd name="T15" fmla="*/ 93 h 180"/>
                <a:gd name="T16" fmla="*/ 276 w 301"/>
                <a:gd name="T17" fmla="*/ 93 h 180"/>
                <a:gd name="T18" fmla="*/ 255 w 301"/>
                <a:gd name="T19" fmla="*/ 91 h 180"/>
                <a:gd name="T20" fmla="*/ 242 w 301"/>
                <a:gd name="T21" fmla="*/ 53 h 180"/>
                <a:gd name="T22" fmla="*/ 233 w 301"/>
                <a:gd name="T23" fmla="*/ 23 h 180"/>
                <a:gd name="T24" fmla="*/ 233 w 301"/>
                <a:gd name="T25" fmla="*/ 4 h 180"/>
                <a:gd name="T26" fmla="*/ 214 w 301"/>
                <a:gd name="T27" fmla="*/ 5 h 180"/>
                <a:gd name="T28" fmla="*/ 216 w 301"/>
                <a:gd name="T29" fmla="*/ 14 h 180"/>
                <a:gd name="T30" fmla="*/ 173 w 301"/>
                <a:gd name="T31" fmla="*/ 16 h 180"/>
                <a:gd name="T32" fmla="*/ 144 w 301"/>
                <a:gd name="T33" fmla="*/ 16 h 180"/>
                <a:gd name="T34" fmla="*/ 139 w 301"/>
                <a:gd name="T35" fmla="*/ 2 h 180"/>
                <a:gd name="T36" fmla="*/ 127 w 301"/>
                <a:gd name="T37" fmla="*/ 0 h 180"/>
                <a:gd name="T38" fmla="*/ 135 w 301"/>
                <a:gd name="T39" fmla="*/ 14 h 180"/>
                <a:gd name="T40" fmla="*/ 116 w 301"/>
                <a:gd name="T41" fmla="*/ 14 h 180"/>
                <a:gd name="T42" fmla="*/ 107 w 301"/>
                <a:gd name="T43" fmla="*/ 2 h 180"/>
                <a:gd name="T44" fmla="*/ 103 w 301"/>
                <a:gd name="T45" fmla="*/ 14 h 180"/>
                <a:gd name="T46" fmla="*/ 80 w 301"/>
                <a:gd name="T47" fmla="*/ 14 h 180"/>
                <a:gd name="T48" fmla="*/ 61 w 301"/>
                <a:gd name="T49" fmla="*/ 14 h 180"/>
                <a:gd name="T50" fmla="*/ 13 w 301"/>
                <a:gd name="T51" fmla="*/ 16 h 180"/>
                <a:gd name="T52" fmla="*/ 2 w 301"/>
                <a:gd name="T53" fmla="*/ 23 h 180"/>
                <a:gd name="T54" fmla="*/ 0 w 301"/>
                <a:gd name="T55" fmla="*/ 66 h 180"/>
                <a:gd name="T56" fmla="*/ 2 w 301"/>
                <a:gd name="T57" fmla="*/ 94 h 180"/>
                <a:gd name="T58" fmla="*/ 0 w 301"/>
                <a:gd name="T59" fmla="*/ 142 h 180"/>
                <a:gd name="T60" fmla="*/ 54 w 301"/>
                <a:gd name="T61" fmla="*/ 144 h 180"/>
                <a:gd name="T62" fmla="*/ 54 w 301"/>
                <a:gd name="T63" fmla="*/ 173 h 180"/>
                <a:gd name="T64" fmla="*/ 77 w 301"/>
                <a:gd name="T65" fmla="*/ 173 h 180"/>
                <a:gd name="T66" fmla="*/ 144 w 301"/>
                <a:gd name="T67" fmla="*/ 174 h 180"/>
                <a:gd name="T68" fmla="*/ 160 w 301"/>
                <a:gd name="T69" fmla="*/ 173 h 180"/>
                <a:gd name="T70" fmla="*/ 175 w 301"/>
                <a:gd name="T71" fmla="*/ 166 h 180"/>
                <a:gd name="T72" fmla="*/ 192 w 301"/>
                <a:gd name="T73" fmla="*/ 174 h 180"/>
                <a:gd name="T74" fmla="*/ 192 w 301"/>
                <a:gd name="T75" fmla="*/ 180 h 180"/>
                <a:gd name="T76" fmla="*/ 192 w 301"/>
                <a:gd name="T77" fmla="*/ 180 h 180"/>
                <a:gd name="T78" fmla="*/ 192 w 301"/>
                <a:gd name="T7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1" h="180">
                  <a:moveTo>
                    <a:pt x="192" y="180"/>
                  </a:moveTo>
                  <a:lnTo>
                    <a:pt x="212" y="173"/>
                  </a:lnTo>
                  <a:lnTo>
                    <a:pt x="276" y="171"/>
                  </a:lnTo>
                  <a:lnTo>
                    <a:pt x="299" y="174"/>
                  </a:lnTo>
                  <a:lnTo>
                    <a:pt x="301" y="155"/>
                  </a:lnTo>
                  <a:lnTo>
                    <a:pt x="299" y="141"/>
                  </a:lnTo>
                  <a:lnTo>
                    <a:pt x="301" y="107"/>
                  </a:lnTo>
                  <a:lnTo>
                    <a:pt x="299" y="93"/>
                  </a:lnTo>
                  <a:lnTo>
                    <a:pt x="276" y="93"/>
                  </a:lnTo>
                  <a:lnTo>
                    <a:pt x="255" y="91"/>
                  </a:lnTo>
                  <a:lnTo>
                    <a:pt x="242" y="53"/>
                  </a:lnTo>
                  <a:lnTo>
                    <a:pt x="233" y="23"/>
                  </a:lnTo>
                  <a:lnTo>
                    <a:pt x="233" y="4"/>
                  </a:lnTo>
                  <a:lnTo>
                    <a:pt x="214" y="5"/>
                  </a:lnTo>
                  <a:lnTo>
                    <a:pt x="216" y="14"/>
                  </a:lnTo>
                  <a:lnTo>
                    <a:pt x="173" y="16"/>
                  </a:lnTo>
                  <a:lnTo>
                    <a:pt x="144" y="16"/>
                  </a:lnTo>
                  <a:lnTo>
                    <a:pt x="139" y="2"/>
                  </a:lnTo>
                  <a:lnTo>
                    <a:pt x="127" y="0"/>
                  </a:lnTo>
                  <a:lnTo>
                    <a:pt x="135" y="14"/>
                  </a:lnTo>
                  <a:lnTo>
                    <a:pt x="116" y="14"/>
                  </a:lnTo>
                  <a:lnTo>
                    <a:pt x="107" y="2"/>
                  </a:lnTo>
                  <a:lnTo>
                    <a:pt x="103" y="14"/>
                  </a:lnTo>
                  <a:lnTo>
                    <a:pt x="80" y="14"/>
                  </a:lnTo>
                  <a:lnTo>
                    <a:pt x="61" y="14"/>
                  </a:lnTo>
                  <a:lnTo>
                    <a:pt x="13" y="16"/>
                  </a:lnTo>
                  <a:lnTo>
                    <a:pt x="2" y="23"/>
                  </a:lnTo>
                  <a:lnTo>
                    <a:pt x="0" y="66"/>
                  </a:lnTo>
                  <a:lnTo>
                    <a:pt x="2" y="94"/>
                  </a:lnTo>
                  <a:lnTo>
                    <a:pt x="0" y="142"/>
                  </a:lnTo>
                  <a:lnTo>
                    <a:pt x="54" y="144"/>
                  </a:lnTo>
                  <a:lnTo>
                    <a:pt x="54" y="173"/>
                  </a:lnTo>
                  <a:lnTo>
                    <a:pt x="77" y="173"/>
                  </a:lnTo>
                  <a:lnTo>
                    <a:pt x="144" y="174"/>
                  </a:lnTo>
                  <a:lnTo>
                    <a:pt x="160" y="173"/>
                  </a:lnTo>
                  <a:lnTo>
                    <a:pt x="175" y="166"/>
                  </a:lnTo>
                  <a:lnTo>
                    <a:pt x="192" y="174"/>
                  </a:lnTo>
                  <a:lnTo>
                    <a:pt x="192" y="180"/>
                  </a:lnTo>
                  <a:lnTo>
                    <a:pt x="192" y="180"/>
                  </a:lnTo>
                  <a:lnTo>
                    <a:pt x="192" y="1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83">
              <a:extLst>
                <a:ext uri="{FF2B5EF4-FFF2-40B4-BE49-F238E27FC236}">
                  <a16:creationId xmlns:a16="http://schemas.microsoft.com/office/drawing/2014/main" id="{32FB4A83-BEB9-DE93-9EA9-321DA79674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2322" y="5452531"/>
              <a:ext cx="847012" cy="422377"/>
            </a:xfrm>
            <a:custGeom>
              <a:avLst/>
              <a:gdLst>
                <a:gd name="T0" fmla="*/ 158 w 375"/>
                <a:gd name="T1" fmla="*/ 187 h 187"/>
                <a:gd name="T2" fmla="*/ 194 w 375"/>
                <a:gd name="T3" fmla="*/ 181 h 187"/>
                <a:gd name="T4" fmla="*/ 261 w 375"/>
                <a:gd name="T5" fmla="*/ 183 h 187"/>
                <a:gd name="T6" fmla="*/ 281 w 375"/>
                <a:gd name="T7" fmla="*/ 185 h 187"/>
                <a:gd name="T8" fmla="*/ 285 w 375"/>
                <a:gd name="T9" fmla="*/ 164 h 187"/>
                <a:gd name="T10" fmla="*/ 283 w 375"/>
                <a:gd name="T11" fmla="*/ 140 h 187"/>
                <a:gd name="T12" fmla="*/ 329 w 375"/>
                <a:gd name="T13" fmla="*/ 140 h 187"/>
                <a:gd name="T14" fmla="*/ 350 w 375"/>
                <a:gd name="T15" fmla="*/ 98 h 187"/>
                <a:gd name="T16" fmla="*/ 356 w 375"/>
                <a:gd name="T17" fmla="*/ 82 h 187"/>
                <a:gd name="T18" fmla="*/ 375 w 375"/>
                <a:gd name="T19" fmla="*/ 30 h 187"/>
                <a:gd name="T20" fmla="*/ 327 w 375"/>
                <a:gd name="T21" fmla="*/ 18 h 187"/>
                <a:gd name="T22" fmla="*/ 295 w 375"/>
                <a:gd name="T23" fmla="*/ 19 h 187"/>
                <a:gd name="T24" fmla="*/ 286 w 375"/>
                <a:gd name="T25" fmla="*/ 5 h 187"/>
                <a:gd name="T26" fmla="*/ 261 w 375"/>
                <a:gd name="T27" fmla="*/ 5 h 187"/>
                <a:gd name="T28" fmla="*/ 229 w 375"/>
                <a:gd name="T29" fmla="*/ 5 h 187"/>
                <a:gd name="T30" fmla="*/ 201 w 375"/>
                <a:gd name="T31" fmla="*/ 18 h 187"/>
                <a:gd name="T32" fmla="*/ 194 w 375"/>
                <a:gd name="T33" fmla="*/ 3 h 187"/>
                <a:gd name="T34" fmla="*/ 162 w 375"/>
                <a:gd name="T35" fmla="*/ 3 h 187"/>
                <a:gd name="T36" fmla="*/ 130 w 375"/>
                <a:gd name="T37" fmla="*/ 0 h 187"/>
                <a:gd name="T38" fmla="*/ 126 w 375"/>
                <a:gd name="T39" fmla="*/ 21 h 187"/>
                <a:gd name="T40" fmla="*/ 62 w 375"/>
                <a:gd name="T41" fmla="*/ 19 h 187"/>
                <a:gd name="T42" fmla="*/ 0 w 375"/>
                <a:gd name="T43" fmla="*/ 19 h 187"/>
                <a:gd name="T44" fmla="*/ 2 w 375"/>
                <a:gd name="T45" fmla="*/ 32 h 187"/>
                <a:gd name="T46" fmla="*/ 9 w 375"/>
                <a:gd name="T47" fmla="*/ 78 h 187"/>
                <a:gd name="T48" fmla="*/ 21 w 375"/>
                <a:gd name="T49" fmla="*/ 164 h 187"/>
                <a:gd name="T50" fmla="*/ 26 w 375"/>
                <a:gd name="T51" fmla="*/ 183 h 187"/>
                <a:gd name="T52" fmla="*/ 60 w 375"/>
                <a:gd name="T53" fmla="*/ 183 h 187"/>
                <a:gd name="T54" fmla="*/ 126 w 375"/>
                <a:gd name="T55" fmla="*/ 185 h 187"/>
                <a:gd name="T56" fmla="*/ 158 w 375"/>
                <a:gd name="T57" fmla="*/ 187 h 187"/>
                <a:gd name="T58" fmla="*/ 158 w 375"/>
                <a:gd name="T59" fmla="*/ 187 h 187"/>
                <a:gd name="T60" fmla="*/ 158 w 375"/>
                <a:gd name="T61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5" h="187">
                  <a:moveTo>
                    <a:pt x="158" y="187"/>
                  </a:moveTo>
                  <a:lnTo>
                    <a:pt x="194" y="181"/>
                  </a:lnTo>
                  <a:lnTo>
                    <a:pt x="261" y="183"/>
                  </a:lnTo>
                  <a:lnTo>
                    <a:pt x="281" y="185"/>
                  </a:lnTo>
                  <a:lnTo>
                    <a:pt x="285" y="164"/>
                  </a:lnTo>
                  <a:lnTo>
                    <a:pt x="283" y="140"/>
                  </a:lnTo>
                  <a:lnTo>
                    <a:pt x="329" y="140"/>
                  </a:lnTo>
                  <a:lnTo>
                    <a:pt x="350" y="98"/>
                  </a:lnTo>
                  <a:lnTo>
                    <a:pt x="356" y="82"/>
                  </a:lnTo>
                  <a:lnTo>
                    <a:pt x="375" y="30"/>
                  </a:lnTo>
                  <a:lnTo>
                    <a:pt x="327" y="18"/>
                  </a:lnTo>
                  <a:lnTo>
                    <a:pt x="295" y="19"/>
                  </a:lnTo>
                  <a:lnTo>
                    <a:pt x="286" y="5"/>
                  </a:lnTo>
                  <a:lnTo>
                    <a:pt x="261" y="5"/>
                  </a:lnTo>
                  <a:lnTo>
                    <a:pt x="229" y="5"/>
                  </a:lnTo>
                  <a:lnTo>
                    <a:pt x="201" y="18"/>
                  </a:lnTo>
                  <a:lnTo>
                    <a:pt x="194" y="3"/>
                  </a:lnTo>
                  <a:lnTo>
                    <a:pt x="162" y="3"/>
                  </a:lnTo>
                  <a:lnTo>
                    <a:pt x="130" y="0"/>
                  </a:lnTo>
                  <a:lnTo>
                    <a:pt x="126" y="21"/>
                  </a:lnTo>
                  <a:lnTo>
                    <a:pt x="62" y="19"/>
                  </a:lnTo>
                  <a:lnTo>
                    <a:pt x="0" y="19"/>
                  </a:lnTo>
                  <a:lnTo>
                    <a:pt x="2" y="32"/>
                  </a:lnTo>
                  <a:lnTo>
                    <a:pt x="9" y="78"/>
                  </a:lnTo>
                  <a:lnTo>
                    <a:pt x="21" y="164"/>
                  </a:lnTo>
                  <a:lnTo>
                    <a:pt x="26" y="183"/>
                  </a:lnTo>
                  <a:lnTo>
                    <a:pt x="60" y="183"/>
                  </a:lnTo>
                  <a:lnTo>
                    <a:pt x="126" y="185"/>
                  </a:lnTo>
                  <a:lnTo>
                    <a:pt x="158" y="187"/>
                  </a:lnTo>
                  <a:lnTo>
                    <a:pt x="158" y="187"/>
                  </a:lnTo>
                  <a:lnTo>
                    <a:pt x="158" y="1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84">
              <a:extLst>
                <a:ext uri="{FF2B5EF4-FFF2-40B4-BE49-F238E27FC236}">
                  <a16:creationId xmlns:a16="http://schemas.microsoft.com/office/drawing/2014/main" id="{FE6B0FF3-0AB2-EC4B-92D1-54270E76FA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4226059"/>
              <a:ext cx="616625" cy="469809"/>
            </a:xfrm>
            <a:custGeom>
              <a:avLst/>
              <a:gdLst>
                <a:gd name="T0" fmla="*/ 47 w 273"/>
                <a:gd name="T1" fmla="*/ 208 h 208"/>
                <a:gd name="T2" fmla="*/ 66 w 273"/>
                <a:gd name="T3" fmla="*/ 197 h 208"/>
                <a:gd name="T4" fmla="*/ 105 w 273"/>
                <a:gd name="T5" fmla="*/ 196 h 208"/>
                <a:gd name="T6" fmla="*/ 148 w 273"/>
                <a:gd name="T7" fmla="*/ 194 h 208"/>
                <a:gd name="T8" fmla="*/ 175 w 273"/>
                <a:gd name="T9" fmla="*/ 190 h 208"/>
                <a:gd name="T10" fmla="*/ 216 w 273"/>
                <a:gd name="T11" fmla="*/ 190 h 208"/>
                <a:gd name="T12" fmla="*/ 239 w 273"/>
                <a:gd name="T13" fmla="*/ 164 h 208"/>
                <a:gd name="T14" fmla="*/ 273 w 273"/>
                <a:gd name="T15" fmla="*/ 132 h 208"/>
                <a:gd name="T16" fmla="*/ 260 w 273"/>
                <a:gd name="T17" fmla="*/ 117 h 208"/>
                <a:gd name="T18" fmla="*/ 250 w 273"/>
                <a:gd name="T19" fmla="*/ 108 h 208"/>
                <a:gd name="T20" fmla="*/ 241 w 273"/>
                <a:gd name="T21" fmla="*/ 98 h 208"/>
                <a:gd name="T22" fmla="*/ 228 w 273"/>
                <a:gd name="T23" fmla="*/ 91 h 208"/>
                <a:gd name="T24" fmla="*/ 219 w 273"/>
                <a:gd name="T25" fmla="*/ 84 h 208"/>
                <a:gd name="T26" fmla="*/ 219 w 273"/>
                <a:gd name="T27" fmla="*/ 68 h 208"/>
                <a:gd name="T28" fmla="*/ 202 w 273"/>
                <a:gd name="T29" fmla="*/ 71 h 208"/>
                <a:gd name="T30" fmla="*/ 189 w 273"/>
                <a:gd name="T31" fmla="*/ 66 h 208"/>
                <a:gd name="T32" fmla="*/ 177 w 273"/>
                <a:gd name="T33" fmla="*/ 64 h 208"/>
                <a:gd name="T34" fmla="*/ 164 w 273"/>
                <a:gd name="T35" fmla="*/ 57 h 208"/>
                <a:gd name="T36" fmla="*/ 159 w 273"/>
                <a:gd name="T37" fmla="*/ 46 h 208"/>
                <a:gd name="T38" fmla="*/ 152 w 273"/>
                <a:gd name="T39" fmla="*/ 39 h 208"/>
                <a:gd name="T40" fmla="*/ 136 w 273"/>
                <a:gd name="T41" fmla="*/ 30 h 208"/>
                <a:gd name="T42" fmla="*/ 121 w 273"/>
                <a:gd name="T43" fmla="*/ 16 h 208"/>
                <a:gd name="T44" fmla="*/ 109 w 273"/>
                <a:gd name="T45" fmla="*/ 11 h 208"/>
                <a:gd name="T46" fmla="*/ 98 w 273"/>
                <a:gd name="T47" fmla="*/ 0 h 208"/>
                <a:gd name="T48" fmla="*/ 84 w 273"/>
                <a:gd name="T49" fmla="*/ 2 h 208"/>
                <a:gd name="T50" fmla="*/ 52 w 273"/>
                <a:gd name="T51" fmla="*/ 50 h 208"/>
                <a:gd name="T52" fmla="*/ 43 w 273"/>
                <a:gd name="T53" fmla="*/ 75 h 208"/>
                <a:gd name="T54" fmla="*/ 38 w 273"/>
                <a:gd name="T55" fmla="*/ 91 h 208"/>
                <a:gd name="T56" fmla="*/ 24 w 273"/>
                <a:gd name="T57" fmla="*/ 130 h 208"/>
                <a:gd name="T58" fmla="*/ 9 w 273"/>
                <a:gd name="T59" fmla="*/ 160 h 208"/>
                <a:gd name="T60" fmla="*/ 0 w 273"/>
                <a:gd name="T61" fmla="*/ 185 h 208"/>
                <a:gd name="T62" fmla="*/ 34 w 273"/>
                <a:gd name="T63" fmla="*/ 199 h 208"/>
                <a:gd name="T64" fmla="*/ 47 w 273"/>
                <a:gd name="T65" fmla="*/ 208 h 208"/>
                <a:gd name="T66" fmla="*/ 47 w 273"/>
                <a:gd name="T67" fmla="*/ 208 h 208"/>
                <a:gd name="T68" fmla="*/ 47 w 273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3" h="208">
                  <a:moveTo>
                    <a:pt x="47" y="208"/>
                  </a:moveTo>
                  <a:lnTo>
                    <a:pt x="66" y="197"/>
                  </a:lnTo>
                  <a:lnTo>
                    <a:pt x="105" y="196"/>
                  </a:lnTo>
                  <a:lnTo>
                    <a:pt x="148" y="194"/>
                  </a:lnTo>
                  <a:lnTo>
                    <a:pt x="175" y="190"/>
                  </a:lnTo>
                  <a:lnTo>
                    <a:pt x="216" y="190"/>
                  </a:lnTo>
                  <a:lnTo>
                    <a:pt x="239" y="164"/>
                  </a:lnTo>
                  <a:lnTo>
                    <a:pt x="273" y="132"/>
                  </a:lnTo>
                  <a:lnTo>
                    <a:pt x="260" y="117"/>
                  </a:lnTo>
                  <a:lnTo>
                    <a:pt x="250" y="108"/>
                  </a:lnTo>
                  <a:lnTo>
                    <a:pt x="241" y="98"/>
                  </a:lnTo>
                  <a:lnTo>
                    <a:pt x="228" y="91"/>
                  </a:lnTo>
                  <a:lnTo>
                    <a:pt x="219" y="84"/>
                  </a:lnTo>
                  <a:lnTo>
                    <a:pt x="219" y="68"/>
                  </a:lnTo>
                  <a:lnTo>
                    <a:pt x="202" y="71"/>
                  </a:lnTo>
                  <a:lnTo>
                    <a:pt x="189" y="66"/>
                  </a:lnTo>
                  <a:lnTo>
                    <a:pt x="177" y="64"/>
                  </a:lnTo>
                  <a:lnTo>
                    <a:pt x="164" y="57"/>
                  </a:lnTo>
                  <a:lnTo>
                    <a:pt x="159" y="46"/>
                  </a:lnTo>
                  <a:lnTo>
                    <a:pt x="152" y="39"/>
                  </a:lnTo>
                  <a:lnTo>
                    <a:pt x="136" y="30"/>
                  </a:lnTo>
                  <a:lnTo>
                    <a:pt x="121" y="16"/>
                  </a:lnTo>
                  <a:lnTo>
                    <a:pt x="109" y="11"/>
                  </a:lnTo>
                  <a:lnTo>
                    <a:pt x="98" y="0"/>
                  </a:lnTo>
                  <a:lnTo>
                    <a:pt x="84" y="2"/>
                  </a:lnTo>
                  <a:lnTo>
                    <a:pt x="52" y="50"/>
                  </a:lnTo>
                  <a:lnTo>
                    <a:pt x="43" y="75"/>
                  </a:lnTo>
                  <a:lnTo>
                    <a:pt x="38" y="91"/>
                  </a:lnTo>
                  <a:lnTo>
                    <a:pt x="24" y="130"/>
                  </a:lnTo>
                  <a:lnTo>
                    <a:pt x="9" y="160"/>
                  </a:lnTo>
                  <a:lnTo>
                    <a:pt x="0" y="185"/>
                  </a:lnTo>
                  <a:lnTo>
                    <a:pt x="34" y="199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85">
              <a:extLst>
                <a:ext uri="{FF2B5EF4-FFF2-40B4-BE49-F238E27FC236}">
                  <a16:creationId xmlns:a16="http://schemas.microsoft.com/office/drawing/2014/main" id="{40994A38-1A23-1D84-8612-D9F2B7E918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65586" y="6066897"/>
              <a:ext cx="923808" cy="815391"/>
            </a:xfrm>
            <a:custGeom>
              <a:avLst/>
              <a:gdLst>
                <a:gd name="T0" fmla="*/ 245 w 409"/>
                <a:gd name="T1" fmla="*/ 361 h 361"/>
                <a:gd name="T2" fmla="*/ 263 w 409"/>
                <a:gd name="T3" fmla="*/ 353 h 361"/>
                <a:gd name="T4" fmla="*/ 270 w 409"/>
                <a:gd name="T5" fmla="*/ 342 h 361"/>
                <a:gd name="T6" fmla="*/ 284 w 409"/>
                <a:gd name="T7" fmla="*/ 340 h 361"/>
                <a:gd name="T8" fmla="*/ 295 w 409"/>
                <a:gd name="T9" fmla="*/ 347 h 361"/>
                <a:gd name="T10" fmla="*/ 307 w 409"/>
                <a:gd name="T11" fmla="*/ 349 h 361"/>
                <a:gd name="T12" fmla="*/ 323 w 409"/>
                <a:gd name="T13" fmla="*/ 338 h 361"/>
                <a:gd name="T14" fmla="*/ 331 w 409"/>
                <a:gd name="T15" fmla="*/ 319 h 361"/>
                <a:gd name="T16" fmla="*/ 354 w 409"/>
                <a:gd name="T17" fmla="*/ 299 h 361"/>
                <a:gd name="T18" fmla="*/ 370 w 409"/>
                <a:gd name="T19" fmla="*/ 296 h 361"/>
                <a:gd name="T20" fmla="*/ 375 w 409"/>
                <a:gd name="T21" fmla="*/ 280 h 361"/>
                <a:gd name="T22" fmla="*/ 391 w 409"/>
                <a:gd name="T23" fmla="*/ 278 h 361"/>
                <a:gd name="T24" fmla="*/ 402 w 409"/>
                <a:gd name="T25" fmla="*/ 271 h 361"/>
                <a:gd name="T26" fmla="*/ 395 w 409"/>
                <a:gd name="T27" fmla="*/ 256 h 361"/>
                <a:gd name="T28" fmla="*/ 393 w 409"/>
                <a:gd name="T29" fmla="*/ 242 h 361"/>
                <a:gd name="T30" fmla="*/ 409 w 409"/>
                <a:gd name="T31" fmla="*/ 223 h 361"/>
                <a:gd name="T32" fmla="*/ 389 w 409"/>
                <a:gd name="T33" fmla="*/ 219 h 361"/>
                <a:gd name="T34" fmla="*/ 331 w 409"/>
                <a:gd name="T35" fmla="*/ 223 h 361"/>
                <a:gd name="T36" fmla="*/ 334 w 409"/>
                <a:gd name="T37" fmla="*/ 194 h 361"/>
                <a:gd name="T38" fmla="*/ 336 w 409"/>
                <a:gd name="T39" fmla="*/ 151 h 361"/>
                <a:gd name="T40" fmla="*/ 334 w 409"/>
                <a:gd name="T41" fmla="*/ 84 h 361"/>
                <a:gd name="T42" fmla="*/ 338 w 409"/>
                <a:gd name="T43" fmla="*/ 57 h 361"/>
                <a:gd name="T44" fmla="*/ 338 w 409"/>
                <a:gd name="T45" fmla="*/ 29 h 361"/>
                <a:gd name="T46" fmla="*/ 283 w 409"/>
                <a:gd name="T47" fmla="*/ 13 h 361"/>
                <a:gd name="T48" fmla="*/ 231 w 409"/>
                <a:gd name="T49" fmla="*/ 0 h 361"/>
                <a:gd name="T50" fmla="*/ 224 w 409"/>
                <a:gd name="T51" fmla="*/ 9 h 361"/>
                <a:gd name="T52" fmla="*/ 222 w 409"/>
                <a:gd name="T53" fmla="*/ 57 h 361"/>
                <a:gd name="T54" fmla="*/ 220 w 409"/>
                <a:gd name="T55" fmla="*/ 89 h 361"/>
                <a:gd name="T56" fmla="*/ 201 w 409"/>
                <a:gd name="T57" fmla="*/ 96 h 361"/>
                <a:gd name="T58" fmla="*/ 172 w 409"/>
                <a:gd name="T59" fmla="*/ 112 h 361"/>
                <a:gd name="T60" fmla="*/ 163 w 409"/>
                <a:gd name="T61" fmla="*/ 105 h 361"/>
                <a:gd name="T62" fmla="*/ 39 w 409"/>
                <a:gd name="T63" fmla="*/ 148 h 361"/>
                <a:gd name="T64" fmla="*/ 0 w 409"/>
                <a:gd name="T65" fmla="*/ 146 h 361"/>
                <a:gd name="T66" fmla="*/ 24 w 409"/>
                <a:gd name="T67" fmla="*/ 304 h 361"/>
                <a:gd name="T68" fmla="*/ 32 w 409"/>
                <a:gd name="T69" fmla="*/ 356 h 361"/>
                <a:gd name="T70" fmla="*/ 201 w 409"/>
                <a:gd name="T71" fmla="*/ 358 h 361"/>
                <a:gd name="T72" fmla="*/ 245 w 409"/>
                <a:gd name="T73" fmla="*/ 361 h 361"/>
                <a:gd name="T74" fmla="*/ 245 w 409"/>
                <a:gd name="T75" fmla="*/ 361 h 361"/>
                <a:gd name="T76" fmla="*/ 245 w 409"/>
                <a:gd name="T77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9" h="361">
                  <a:moveTo>
                    <a:pt x="245" y="361"/>
                  </a:moveTo>
                  <a:lnTo>
                    <a:pt x="263" y="353"/>
                  </a:lnTo>
                  <a:lnTo>
                    <a:pt x="270" y="342"/>
                  </a:lnTo>
                  <a:lnTo>
                    <a:pt x="284" y="340"/>
                  </a:lnTo>
                  <a:lnTo>
                    <a:pt x="295" y="347"/>
                  </a:lnTo>
                  <a:lnTo>
                    <a:pt x="307" y="349"/>
                  </a:lnTo>
                  <a:lnTo>
                    <a:pt x="323" y="338"/>
                  </a:lnTo>
                  <a:lnTo>
                    <a:pt x="331" y="319"/>
                  </a:lnTo>
                  <a:lnTo>
                    <a:pt x="354" y="299"/>
                  </a:lnTo>
                  <a:lnTo>
                    <a:pt x="370" y="296"/>
                  </a:lnTo>
                  <a:lnTo>
                    <a:pt x="375" y="280"/>
                  </a:lnTo>
                  <a:lnTo>
                    <a:pt x="391" y="278"/>
                  </a:lnTo>
                  <a:lnTo>
                    <a:pt x="402" y="271"/>
                  </a:lnTo>
                  <a:lnTo>
                    <a:pt x="395" y="256"/>
                  </a:lnTo>
                  <a:lnTo>
                    <a:pt x="393" y="242"/>
                  </a:lnTo>
                  <a:lnTo>
                    <a:pt x="409" y="223"/>
                  </a:lnTo>
                  <a:lnTo>
                    <a:pt x="389" y="219"/>
                  </a:lnTo>
                  <a:lnTo>
                    <a:pt x="331" y="223"/>
                  </a:lnTo>
                  <a:lnTo>
                    <a:pt x="334" y="194"/>
                  </a:lnTo>
                  <a:lnTo>
                    <a:pt x="336" y="151"/>
                  </a:lnTo>
                  <a:lnTo>
                    <a:pt x="334" y="84"/>
                  </a:lnTo>
                  <a:lnTo>
                    <a:pt x="338" y="57"/>
                  </a:lnTo>
                  <a:lnTo>
                    <a:pt x="338" y="29"/>
                  </a:lnTo>
                  <a:lnTo>
                    <a:pt x="283" y="13"/>
                  </a:lnTo>
                  <a:lnTo>
                    <a:pt x="231" y="0"/>
                  </a:lnTo>
                  <a:lnTo>
                    <a:pt x="224" y="9"/>
                  </a:lnTo>
                  <a:lnTo>
                    <a:pt x="222" y="57"/>
                  </a:lnTo>
                  <a:lnTo>
                    <a:pt x="220" y="89"/>
                  </a:lnTo>
                  <a:lnTo>
                    <a:pt x="201" y="96"/>
                  </a:lnTo>
                  <a:lnTo>
                    <a:pt x="172" y="112"/>
                  </a:lnTo>
                  <a:lnTo>
                    <a:pt x="163" y="105"/>
                  </a:lnTo>
                  <a:lnTo>
                    <a:pt x="39" y="148"/>
                  </a:lnTo>
                  <a:lnTo>
                    <a:pt x="0" y="146"/>
                  </a:lnTo>
                  <a:lnTo>
                    <a:pt x="24" y="304"/>
                  </a:lnTo>
                  <a:lnTo>
                    <a:pt x="32" y="356"/>
                  </a:lnTo>
                  <a:lnTo>
                    <a:pt x="201" y="358"/>
                  </a:lnTo>
                  <a:lnTo>
                    <a:pt x="245" y="361"/>
                  </a:lnTo>
                  <a:lnTo>
                    <a:pt x="245" y="361"/>
                  </a:lnTo>
                  <a:lnTo>
                    <a:pt x="245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86">
              <a:extLst>
                <a:ext uri="{FF2B5EF4-FFF2-40B4-BE49-F238E27FC236}">
                  <a16:creationId xmlns:a16="http://schemas.microsoft.com/office/drawing/2014/main" id="{6F98E165-BB3F-B5F0-277B-1D0368C7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87948" y="6407961"/>
              <a:ext cx="359134" cy="627918"/>
            </a:xfrm>
            <a:custGeom>
              <a:avLst/>
              <a:gdLst>
                <a:gd name="T0" fmla="*/ 80 w 159"/>
                <a:gd name="T1" fmla="*/ 278 h 278"/>
                <a:gd name="T2" fmla="*/ 82 w 159"/>
                <a:gd name="T3" fmla="*/ 237 h 278"/>
                <a:gd name="T4" fmla="*/ 80 w 159"/>
                <a:gd name="T5" fmla="*/ 202 h 278"/>
                <a:gd name="T6" fmla="*/ 103 w 159"/>
                <a:gd name="T7" fmla="*/ 200 h 278"/>
                <a:gd name="T8" fmla="*/ 118 w 159"/>
                <a:gd name="T9" fmla="*/ 209 h 278"/>
                <a:gd name="T10" fmla="*/ 127 w 159"/>
                <a:gd name="T11" fmla="*/ 161 h 278"/>
                <a:gd name="T12" fmla="*/ 135 w 159"/>
                <a:gd name="T13" fmla="*/ 143 h 278"/>
                <a:gd name="T14" fmla="*/ 137 w 159"/>
                <a:gd name="T15" fmla="*/ 111 h 278"/>
                <a:gd name="T16" fmla="*/ 128 w 159"/>
                <a:gd name="T17" fmla="*/ 97 h 278"/>
                <a:gd name="T18" fmla="*/ 151 w 159"/>
                <a:gd name="T19" fmla="*/ 97 h 278"/>
                <a:gd name="T20" fmla="*/ 151 w 159"/>
                <a:gd name="T21" fmla="*/ 70 h 278"/>
                <a:gd name="T22" fmla="*/ 159 w 159"/>
                <a:gd name="T23" fmla="*/ 59 h 278"/>
                <a:gd name="T24" fmla="*/ 159 w 159"/>
                <a:gd name="T25" fmla="*/ 41 h 278"/>
                <a:gd name="T26" fmla="*/ 150 w 159"/>
                <a:gd name="T27" fmla="*/ 25 h 278"/>
                <a:gd name="T28" fmla="*/ 143 w 159"/>
                <a:gd name="T29" fmla="*/ 11 h 278"/>
                <a:gd name="T30" fmla="*/ 130 w 159"/>
                <a:gd name="T31" fmla="*/ 4 h 278"/>
                <a:gd name="T32" fmla="*/ 86 w 159"/>
                <a:gd name="T33" fmla="*/ 4 h 278"/>
                <a:gd name="T34" fmla="*/ 66 w 159"/>
                <a:gd name="T35" fmla="*/ 2 h 278"/>
                <a:gd name="T36" fmla="*/ 7 w 159"/>
                <a:gd name="T37" fmla="*/ 0 h 278"/>
                <a:gd name="T38" fmla="*/ 0 w 159"/>
                <a:gd name="T39" fmla="*/ 41 h 278"/>
                <a:gd name="T40" fmla="*/ 0 w 159"/>
                <a:gd name="T41" fmla="*/ 72 h 278"/>
                <a:gd name="T42" fmla="*/ 0 w 159"/>
                <a:gd name="T43" fmla="*/ 95 h 278"/>
                <a:gd name="T44" fmla="*/ 16 w 159"/>
                <a:gd name="T45" fmla="*/ 93 h 278"/>
                <a:gd name="T46" fmla="*/ 20 w 159"/>
                <a:gd name="T47" fmla="*/ 113 h 278"/>
                <a:gd name="T48" fmla="*/ 30 w 159"/>
                <a:gd name="T49" fmla="*/ 134 h 278"/>
                <a:gd name="T50" fmla="*/ 29 w 159"/>
                <a:gd name="T51" fmla="*/ 146 h 278"/>
                <a:gd name="T52" fmla="*/ 46 w 159"/>
                <a:gd name="T53" fmla="*/ 155 h 278"/>
                <a:gd name="T54" fmla="*/ 55 w 159"/>
                <a:gd name="T55" fmla="*/ 166 h 278"/>
                <a:gd name="T56" fmla="*/ 57 w 159"/>
                <a:gd name="T57" fmla="*/ 182 h 278"/>
                <a:gd name="T58" fmla="*/ 52 w 159"/>
                <a:gd name="T59" fmla="*/ 200 h 278"/>
                <a:gd name="T60" fmla="*/ 43 w 159"/>
                <a:gd name="T61" fmla="*/ 216 h 278"/>
                <a:gd name="T62" fmla="*/ 55 w 159"/>
                <a:gd name="T63" fmla="*/ 223 h 278"/>
                <a:gd name="T64" fmla="*/ 57 w 159"/>
                <a:gd name="T65" fmla="*/ 237 h 278"/>
                <a:gd name="T66" fmla="*/ 54 w 159"/>
                <a:gd name="T67" fmla="*/ 253 h 278"/>
                <a:gd name="T68" fmla="*/ 50 w 159"/>
                <a:gd name="T69" fmla="*/ 266 h 278"/>
                <a:gd name="T70" fmla="*/ 54 w 159"/>
                <a:gd name="T71" fmla="*/ 278 h 278"/>
                <a:gd name="T72" fmla="*/ 80 w 159"/>
                <a:gd name="T73" fmla="*/ 278 h 278"/>
                <a:gd name="T74" fmla="*/ 80 w 159"/>
                <a:gd name="T75" fmla="*/ 278 h 278"/>
                <a:gd name="T76" fmla="*/ 80 w 159"/>
                <a:gd name="T77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9" h="278">
                  <a:moveTo>
                    <a:pt x="80" y="278"/>
                  </a:moveTo>
                  <a:lnTo>
                    <a:pt x="82" y="237"/>
                  </a:lnTo>
                  <a:lnTo>
                    <a:pt x="80" y="202"/>
                  </a:lnTo>
                  <a:lnTo>
                    <a:pt x="103" y="200"/>
                  </a:lnTo>
                  <a:lnTo>
                    <a:pt x="118" y="209"/>
                  </a:lnTo>
                  <a:lnTo>
                    <a:pt x="127" y="161"/>
                  </a:lnTo>
                  <a:lnTo>
                    <a:pt x="135" y="143"/>
                  </a:lnTo>
                  <a:lnTo>
                    <a:pt x="137" y="111"/>
                  </a:lnTo>
                  <a:lnTo>
                    <a:pt x="128" y="97"/>
                  </a:lnTo>
                  <a:lnTo>
                    <a:pt x="151" y="97"/>
                  </a:lnTo>
                  <a:lnTo>
                    <a:pt x="151" y="70"/>
                  </a:lnTo>
                  <a:lnTo>
                    <a:pt x="159" y="59"/>
                  </a:lnTo>
                  <a:lnTo>
                    <a:pt x="159" y="41"/>
                  </a:lnTo>
                  <a:lnTo>
                    <a:pt x="150" y="25"/>
                  </a:lnTo>
                  <a:lnTo>
                    <a:pt x="143" y="11"/>
                  </a:lnTo>
                  <a:lnTo>
                    <a:pt x="130" y="4"/>
                  </a:lnTo>
                  <a:lnTo>
                    <a:pt x="86" y="4"/>
                  </a:lnTo>
                  <a:lnTo>
                    <a:pt x="66" y="2"/>
                  </a:lnTo>
                  <a:lnTo>
                    <a:pt x="7" y="0"/>
                  </a:lnTo>
                  <a:lnTo>
                    <a:pt x="0" y="41"/>
                  </a:lnTo>
                  <a:lnTo>
                    <a:pt x="0" y="72"/>
                  </a:lnTo>
                  <a:lnTo>
                    <a:pt x="0" y="95"/>
                  </a:lnTo>
                  <a:lnTo>
                    <a:pt x="16" y="93"/>
                  </a:lnTo>
                  <a:lnTo>
                    <a:pt x="20" y="113"/>
                  </a:lnTo>
                  <a:lnTo>
                    <a:pt x="30" y="134"/>
                  </a:lnTo>
                  <a:lnTo>
                    <a:pt x="29" y="146"/>
                  </a:lnTo>
                  <a:lnTo>
                    <a:pt x="46" y="155"/>
                  </a:lnTo>
                  <a:lnTo>
                    <a:pt x="55" y="166"/>
                  </a:lnTo>
                  <a:lnTo>
                    <a:pt x="57" y="182"/>
                  </a:lnTo>
                  <a:lnTo>
                    <a:pt x="52" y="200"/>
                  </a:lnTo>
                  <a:lnTo>
                    <a:pt x="43" y="216"/>
                  </a:lnTo>
                  <a:lnTo>
                    <a:pt x="55" y="223"/>
                  </a:lnTo>
                  <a:lnTo>
                    <a:pt x="57" y="237"/>
                  </a:lnTo>
                  <a:lnTo>
                    <a:pt x="54" y="253"/>
                  </a:lnTo>
                  <a:lnTo>
                    <a:pt x="50" y="266"/>
                  </a:lnTo>
                  <a:lnTo>
                    <a:pt x="54" y="278"/>
                  </a:lnTo>
                  <a:lnTo>
                    <a:pt x="80" y="278"/>
                  </a:lnTo>
                  <a:lnTo>
                    <a:pt x="80" y="278"/>
                  </a:lnTo>
                  <a:lnTo>
                    <a:pt x="80" y="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87">
              <a:extLst>
                <a:ext uri="{FF2B5EF4-FFF2-40B4-BE49-F238E27FC236}">
                  <a16:creationId xmlns:a16="http://schemas.microsoft.com/office/drawing/2014/main" id="{343362F9-F363-418C-2373-5AB3631F67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06845" y="5504482"/>
              <a:ext cx="630177" cy="711490"/>
            </a:xfrm>
            <a:custGeom>
              <a:avLst/>
              <a:gdLst>
                <a:gd name="T0" fmla="*/ 122 w 279"/>
                <a:gd name="T1" fmla="*/ 315 h 315"/>
                <a:gd name="T2" fmla="*/ 137 w 279"/>
                <a:gd name="T3" fmla="*/ 301 h 315"/>
                <a:gd name="T4" fmla="*/ 147 w 279"/>
                <a:gd name="T5" fmla="*/ 292 h 315"/>
                <a:gd name="T6" fmla="*/ 158 w 279"/>
                <a:gd name="T7" fmla="*/ 281 h 315"/>
                <a:gd name="T8" fmla="*/ 169 w 279"/>
                <a:gd name="T9" fmla="*/ 272 h 315"/>
                <a:gd name="T10" fmla="*/ 181 w 279"/>
                <a:gd name="T11" fmla="*/ 260 h 315"/>
                <a:gd name="T12" fmla="*/ 192 w 279"/>
                <a:gd name="T13" fmla="*/ 249 h 315"/>
                <a:gd name="T14" fmla="*/ 206 w 279"/>
                <a:gd name="T15" fmla="*/ 238 h 315"/>
                <a:gd name="T16" fmla="*/ 213 w 279"/>
                <a:gd name="T17" fmla="*/ 226 h 315"/>
                <a:gd name="T18" fmla="*/ 213 w 279"/>
                <a:gd name="T19" fmla="*/ 212 h 315"/>
                <a:gd name="T20" fmla="*/ 217 w 279"/>
                <a:gd name="T21" fmla="*/ 199 h 315"/>
                <a:gd name="T22" fmla="*/ 226 w 279"/>
                <a:gd name="T23" fmla="*/ 189 h 315"/>
                <a:gd name="T24" fmla="*/ 227 w 279"/>
                <a:gd name="T25" fmla="*/ 173 h 315"/>
                <a:gd name="T26" fmla="*/ 222 w 279"/>
                <a:gd name="T27" fmla="*/ 155 h 315"/>
                <a:gd name="T28" fmla="*/ 233 w 279"/>
                <a:gd name="T29" fmla="*/ 148 h 315"/>
                <a:gd name="T30" fmla="*/ 247 w 279"/>
                <a:gd name="T31" fmla="*/ 139 h 315"/>
                <a:gd name="T32" fmla="*/ 256 w 279"/>
                <a:gd name="T33" fmla="*/ 125 h 315"/>
                <a:gd name="T34" fmla="*/ 270 w 279"/>
                <a:gd name="T35" fmla="*/ 112 h 315"/>
                <a:gd name="T36" fmla="*/ 272 w 279"/>
                <a:gd name="T37" fmla="*/ 100 h 315"/>
                <a:gd name="T38" fmla="*/ 279 w 279"/>
                <a:gd name="T39" fmla="*/ 87 h 315"/>
                <a:gd name="T40" fmla="*/ 268 w 279"/>
                <a:gd name="T41" fmla="*/ 80 h 315"/>
                <a:gd name="T42" fmla="*/ 263 w 279"/>
                <a:gd name="T43" fmla="*/ 66 h 315"/>
                <a:gd name="T44" fmla="*/ 258 w 279"/>
                <a:gd name="T45" fmla="*/ 53 h 315"/>
                <a:gd name="T46" fmla="*/ 252 w 279"/>
                <a:gd name="T47" fmla="*/ 39 h 315"/>
                <a:gd name="T48" fmla="*/ 249 w 279"/>
                <a:gd name="T49" fmla="*/ 25 h 315"/>
                <a:gd name="T50" fmla="*/ 245 w 279"/>
                <a:gd name="T51" fmla="*/ 5 h 315"/>
                <a:gd name="T52" fmla="*/ 211 w 279"/>
                <a:gd name="T53" fmla="*/ 5 h 315"/>
                <a:gd name="T54" fmla="*/ 176 w 279"/>
                <a:gd name="T55" fmla="*/ 3 h 315"/>
                <a:gd name="T56" fmla="*/ 144 w 279"/>
                <a:gd name="T57" fmla="*/ 3 h 315"/>
                <a:gd name="T58" fmla="*/ 96 w 279"/>
                <a:gd name="T59" fmla="*/ 0 h 315"/>
                <a:gd name="T60" fmla="*/ 76 w 279"/>
                <a:gd name="T61" fmla="*/ 2 h 315"/>
                <a:gd name="T62" fmla="*/ 60 w 279"/>
                <a:gd name="T63" fmla="*/ 0 h 315"/>
                <a:gd name="T64" fmla="*/ 12 w 279"/>
                <a:gd name="T65" fmla="*/ 0 h 315"/>
                <a:gd name="T66" fmla="*/ 1 w 279"/>
                <a:gd name="T67" fmla="*/ 60 h 315"/>
                <a:gd name="T68" fmla="*/ 1 w 279"/>
                <a:gd name="T69" fmla="*/ 84 h 315"/>
                <a:gd name="T70" fmla="*/ 0 w 279"/>
                <a:gd name="T71" fmla="*/ 121 h 315"/>
                <a:gd name="T72" fmla="*/ 14 w 279"/>
                <a:gd name="T73" fmla="*/ 142 h 315"/>
                <a:gd name="T74" fmla="*/ 12 w 279"/>
                <a:gd name="T75" fmla="*/ 205 h 315"/>
                <a:gd name="T76" fmla="*/ 10 w 279"/>
                <a:gd name="T77" fmla="*/ 226 h 315"/>
                <a:gd name="T78" fmla="*/ 10 w 279"/>
                <a:gd name="T79" fmla="*/ 246 h 315"/>
                <a:gd name="T80" fmla="*/ 23 w 279"/>
                <a:gd name="T81" fmla="*/ 254 h 315"/>
                <a:gd name="T82" fmla="*/ 78 w 279"/>
                <a:gd name="T83" fmla="*/ 258 h 315"/>
                <a:gd name="T84" fmla="*/ 90 w 279"/>
                <a:gd name="T85" fmla="*/ 256 h 315"/>
                <a:gd name="T86" fmla="*/ 99 w 279"/>
                <a:gd name="T87" fmla="*/ 270 h 315"/>
                <a:gd name="T88" fmla="*/ 119 w 279"/>
                <a:gd name="T89" fmla="*/ 308 h 315"/>
                <a:gd name="T90" fmla="*/ 122 w 279"/>
                <a:gd name="T91" fmla="*/ 315 h 315"/>
                <a:gd name="T92" fmla="*/ 122 w 279"/>
                <a:gd name="T93" fmla="*/ 315 h 315"/>
                <a:gd name="T94" fmla="*/ 122 w 279"/>
                <a:gd name="T9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9" h="315">
                  <a:moveTo>
                    <a:pt x="122" y="315"/>
                  </a:moveTo>
                  <a:lnTo>
                    <a:pt x="137" y="301"/>
                  </a:lnTo>
                  <a:lnTo>
                    <a:pt x="147" y="292"/>
                  </a:lnTo>
                  <a:lnTo>
                    <a:pt x="158" y="281"/>
                  </a:lnTo>
                  <a:lnTo>
                    <a:pt x="169" y="272"/>
                  </a:lnTo>
                  <a:lnTo>
                    <a:pt x="181" y="260"/>
                  </a:lnTo>
                  <a:lnTo>
                    <a:pt x="192" y="249"/>
                  </a:lnTo>
                  <a:lnTo>
                    <a:pt x="206" y="238"/>
                  </a:lnTo>
                  <a:lnTo>
                    <a:pt x="213" y="226"/>
                  </a:lnTo>
                  <a:lnTo>
                    <a:pt x="213" y="212"/>
                  </a:lnTo>
                  <a:lnTo>
                    <a:pt x="217" y="199"/>
                  </a:lnTo>
                  <a:lnTo>
                    <a:pt x="226" y="189"/>
                  </a:lnTo>
                  <a:lnTo>
                    <a:pt x="227" y="173"/>
                  </a:lnTo>
                  <a:lnTo>
                    <a:pt x="222" y="155"/>
                  </a:lnTo>
                  <a:lnTo>
                    <a:pt x="233" y="148"/>
                  </a:lnTo>
                  <a:lnTo>
                    <a:pt x="247" y="139"/>
                  </a:lnTo>
                  <a:lnTo>
                    <a:pt x="256" y="125"/>
                  </a:lnTo>
                  <a:lnTo>
                    <a:pt x="270" y="112"/>
                  </a:lnTo>
                  <a:lnTo>
                    <a:pt x="272" y="100"/>
                  </a:lnTo>
                  <a:lnTo>
                    <a:pt x="279" y="87"/>
                  </a:lnTo>
                  <a:lnTo>
                    <a:pt x="268" y="80"/>
                  </a:lnTo>
                  <a:lnTo>
                    <a:pt x="263" y="66"/>
                  </a:lnTo>
                  <a:lnTo>
                    <a:pt x="258" y="53"/>
                  </a:lnTo>
                  <a:lnTo>
                    <a:pt x="252" y="39"/>
                  </a:lnTo>
                  <a:lnTo>
                    <a:pt x="249" y="25"/>
                  </a:lnTo>
                  <a:lnTo>
                    <a:pt x="245" y="5"/>
                  </a:lnTo>
                  <a:lnTo>
                    <a:pt x="211" y="5"/>
                  </a:lnTo>
                  <a:lnTo>
                    <a:pt x="176" y="3"/>
                  </a:lnTo>
                  <a:lnTo>
                    <a:pt x="144" y="3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60" y="0"/>
                  </a:lnTo>
                  <a:lnTo>
                    <a:pt x="12" y="0"/>
                  </a:lnTo>
                  <a:lnTo>
                    <a:pt x="1" y="60"/>
                  </a:lnTo>
                  <a:lnTo>
                    <a:pt x="1" y="84"/>
                  </a:lnTo>
                  <a:lnTo>
                    <a:pt x="0" y="121"/>
                  </a:lnTo>
                  <a:lnTo>
                    <a:pt x="14" y="142"/>
                  </a:lnTo>
                  <a:lnTo>
                    <a:pt x="12" y="205"/>
                  </a:lnTo>
                  <a:lnTo>
                    <a:pt x="10" y="226"/>
                  </a:lnTo>
                  <a:lnTo>
                    <a:pt x="10" y="246"/>
                  </a:lnTo>
                  <a:lnTo>
                    <a:pt x="23" y="254"/>
                  </a:lnTo>
                  <a:lnTo>
                    <a:pt x="78" y="258"/>
                  </a:lnTo>
                  <a:lnTo>
                    <a:pt x="90" y="256"/>
                  </a:lnTo>
                  <a:lnTo>
                    <a:pt x="99" y="270"/>
                  </a:lnTo>
                  <a:lnTo>
                    <a:pt x="119" y="308"/>
                  </a:lnTo>
                  <a:lnTo>
                    <a:pt x="122" y="315"/>
                  </a:lnTo>
                  <a:lnTo>
                    <a:pt x="122" y="315"/>
                  </a:lnTo>
                  <a:lnTo>
                    <a:pt x="122" y="3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88">
              <a:extLst>
                <a:ext uri="{FF2B5EF4-FFF2-40B4-BE49-F238E27FC236}">
                  <a16:creationId xmlns:a16="http://schemas.microsoft.com/office/drawing/2014/main" id="{BA4D2E34-14D2-6154-B6E4-EEC15E6D93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77679" y="5737127"/>
              <a:ext cx="553382" cy="743112"/>
            </a:xfrm>
            <a:custGeom>
              <a:avLst/>
              <a:gdLst>
                <a:gd name="T0" fmla="*/ 178 w 245"/>
                <a:gd name="T1" fmla="*/ 329 h 329"/>
                <a:gd name="T2" fmla="*/ 199 w 245"/>
                <a:gd name="T3" fmla="*/ 287 h 329"/>
                <a:gd name="T4" fmla="*/ 210 w 245"/>
                <a:gd name="T5" fmla="*/ 256 h 329"/>
                <a:gd name="T6" fmla="*/ 222 w 245"/>
                <a:gd name="T7" fmla="*/ 228 h 329"/>
                <a:gd name="T8" fmla="*/ 238 w 245"/>
                <a:gd name="T9" fmla="*/ 214 h 329"/>
                <a:gd name="T10" fmla="*/ 245 w 245"/>
                <a:gd name="T11" fmla="*/ 205 h 329"/>
                <a:gd name="T12" fmla="*/ 233 w 245"/>
                <a:gd name="T13" fmla="*/ 194 h 329"/>
                <a:gd name="T14" fmla="*/ 226 w 245"/>
                <a:gd name="T15" fmla="*/ 183 h 329"/>
                <a:gd name="T16" fmla="*/ 210 w 245"/>
                <a:gd name="T17" fmla="*/ 178 h 329"/>
                <a:gd name="T18" fmla="*/ 201 w 245"/>
                <a:gd name="T19" fmla="*/ 167 h 329"/>
                <a:gd name="T20" fmla="*/ 188 w 245"/>
                <a:gd name="T21" fmla="*/ 159 h 329"/>
                <a:gd name="T22" fmla="*/ 174 w 245"/>
                <a:gd name="T23" fmla="*/ 144 h 329"/>
                <a:gd name="T24" fmla="*/ 167 w 245"/>
                <a:gd name="T25" fmla="*/ 130 h 329"/>
                <a:gd name="T26" fmla="*/ 158 w 245"/>
                <a:gd name="T27" fmla="*/ 123 h 329"/>
                <a:gd name="T28" fmla="*/ 148 w 245"/>
                <a:gd name="T29" fmla="*/ 112 h 329"/>
                <a:gd name="T30" fmla="*/ 132 w 245"/>
                <a:gd name="T31" fmla="*/ 103 h 329"/>
                <a:gd name="T32" fmla="*/ 119 w 245"/>
                <a:gd name="T33" fmla="*/ 96 h 329"/>
                <a:gd name="T34" fmla="*/ 110 w 245"/>
                <a:gd name="T35" fmla="*/ 87 h 329"/>
                <a:gd name="T36" fmla="*/ 96 w 245"/>
                <a:gd name="T37" fmla="*/ 73 h 329"/>
                <a:gd name="T38" fmla="*/ 82 w 245"/>
                <a:gd name="T39" fmla="*/ 59 h 329"/>
                <a:gd name="T40" fmla="*/ 73 w 245"/>
                <a:gd name="T41" fmla="*/ 54 h 329"/>
                <a:gd name="T42" fmla="*/ 66 w 245"/>
                <a:gd name="T43" fmla="*/ 34 h 329"/>
                <a:gd name="T44" fmla="*/ 60 w 245"/>
                <a:gd name="T45" fmla="*/ 20 h 329"/>
                <a:gd name="T46" fmla="*/ 50 w 245"/>
                <a:gd name="T47" fmla="*/ 13 h 329"/>
                <a:gd name="T48" fmla="*/ 37 w 245"/>
                <a:gd name="T49" fmla="*/ 7 h 329"/>
                <a:gd name="T50" fmla="*/ 21 w 245"/>
                <a:gd name="T51" fmla="*/ 2 h 329"/>
                <a:gd name="T52" fmla="*/ 9 w 245"/>
                <a:gd name="T53" fmla="*/ 0 h 329"/>
                <a:gd name="T54" fmla="*/ 0 w 245"/>
                <a:gd name="T55" fmla="*/ 41 h 329"/>
                <a:gd name="T56" fmla="*/ 0 w 245"/>
                <a:gd name="T57" fmla="*/ 116 h 329"/>
                <a:gd name="T58" fmla="*/ 2 w 245"/>
                <a:gd name="T59" fmla="*/ 159 h 329"/>
                <a:gd name="T60" fmla="*/ 0 w 245"/>
                <a:gd name="T61" fmla="*/ 207 h 329"/>
                <a:gd name="T62" fmla="*/ 0 w 245"/>
                <a:gd name="T63" fmla="*/ 256 h 329"/>
                <a:gd name="T64" fmla="*/ 2 w 245"/>
                <a:gd name="T65" fmla="*/ 289 h 329"/>
                <a:gd name="T66" fmla="*/ 0 w 245"/>
                <a:gd name="T67" fmla="*/ 301 h 329"/>
                <a:gd name="T68" fmla="*/ 46 w 245"/>
                <a:gd name="T69" fmla="*/ 301 h 329"/>
                <a:gd name="T70" fmla="*/ 78 w 245"/>
                <a:gd name="T71" fmla="*/ 301 h 329"/>
                <a:gd name="T72" fmla="*/ 80 w 245"/>
                <a:gd name="T73" fmla="*/ 317 h 329"/>
                <a:gd name="T74" fmla="*/ 96 w 245"/>
                <a:gd name="T75" fmla="*/ 317 h 329"/>
                <a:gd name="T76" fmla="*/ 94 w 245"/>
                <a:gd name="T77" fmla="*/ 303 h 329"/>
                <a:gd name="T78" fmla="*/ 114 w 245"/>
                <a:gd name="T79" fmla="*/ 303 h 329"/>
                <a:gd name="T80" fmla="*/ 137 w 245"/>
                <a:gd name="T81" fmla="*/ 301 h 329"/>
                <a:gd name="T82" fmla="*/ 151 w 245"/>
                <a:gd name="T83" fmla="*/ 310 h 329"/>
                <a:gd name="T84" fmla="*/ 167 w 245"/>
                <a:gd name="T85" fmla="*/ 315 h 329"/>
                <a:gd name="T86" fmla="*/ 176 w 245"/>
                <a:gd name="T87" fmla="*/ 326 h 329"/>
                <a:gd name="T88" fmla="*/ 178 w 245"/>
                <a:gd name="T89" fmla="*/ 329 h 329"/>
                <a:gd name="T90" fmla="*/ 178 w 245"/>
                <a:gd name="T91" fmla="*/ 329 h 329"/>
                <a:gd name="T92" fmla="*/ 178 w 245"/>
                <a:gd name="T9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329">
                  <a:moveTo>
                    <a:pt x="178" y="329"/>
                  </a:moveTo>
                  <a:lnTo>
                    <a:pt x="199" y="287"/>
                  </a:lnTo>
                  <a:lnTo>
                    <a:pt x="210" y="256"/>
                  </a:lnTo>
                  <a:lnTo>
                    <a:pt x="222" y="228"/>
                  </a:lnTo>
                  <a:lnTo>
                    <a:pt x="238" y="214"/>
                  </a:lnTo>
                  <a:lnTo>
                    <a:pt x="245" y="205"/>
                  </a:lnTo>
                  <a:lnTo>
                    <a:pt x="233" y="194"/>
                  </a:lnTo>
                  <a:lnTo>
                    <a:pt x="226" y="183"/>
                  </a:lnTo>
                  <a:lnTo>
                    <a:pt x="210" y="178"/>
                  </a:lnTo>
                  <a:lnTo>
                    <a:pt x="201" y="167"/>
                  </a:lnTo>
                  <a:lnTo>
                    <a:pt x="188" y="159"/>
                  </a:lnTo>
                  <a:lnTo>
                    <a:pt x="174" y="144"/>
                  </a:lnTo>
                  <a:lnTo>
                    <a:pt x="167" y="130"/>
                  </a:lnTo>
                  <a:lnTo>
                    <a:pt x="158" y="123"/>
                  </a:lnTo>
                  <a:lnTo>
                    <a:pt x="148" y="112"/>
                  </a:lnTo>
                  <a:lnTo>
                    <a:pt x="132" y="103"/>
                  </a:lnTo>
                  <a:lnTo>
                    <a:pt x="119" y="96"/>
                  </a:lnTo>
                  <a:lnTo>
                    <a:pt x="110" y="87"/>
                  </a:lnTo>
                  <a:lnTo>
                    <a:pt x="96" y="73"/>
                  </a:lnTo>
                  <a:lnTo>
                    <a:pt x="82" y="59"/>
                  </a:lnTo>
                  <a:lnTo>
                    <a:pt x="73" y="54"/>
                  </a:lnTo>
                  <a:lnTo>
                    <a:pt x="66" y="34"/>
                  </a:lnTo>
                  <a:lnTo>
                    <a:pt x="60" y="20"/>
                  </a:lnTo>
                  <a:lnTo>
                    <a:pt x="50" y="13"/>
                  </a:lnTo>
                  <a:lnTo>
                    <a:pt x="37" y="7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41"/>
                  </a:lnTo>
                  <a:lnTo>
                    <a:pt x="0" y="116"/>
                  </a:lnTo>
                  <a:lnTo>
                    <a:pt x="2" y="159"/>
                  </a:lnTo>
                  <a:lnTo>
                    <a:pt x="0" y="207"/>
                  </a:lnTo>
                  <a:lnTo>
                    <a:pt x="0" y="256"/>
                  </a:lnTo>
                  <a:lnTo>
                    <a:pt x="2" y="289"/>
                  </a:lnTo>
                  <a:lnTo>
                    <a:pt x="0" y="301"/>
                  </a:lnTo>
                  <a:lnTo>
                    <a:pt x="46" y="301"/>
                  </a:lnTo>
                  <a:lnTo>
                    <a:pt x="78" y="301"/>
                  </a:lnTo>
                  <a:lnTo>
                    <a:pt x="80" y="317"/>
                  </a:lnTo>
                  <a:lnTo>
                    <a:pt x="96" y="317"/>
                  </a:lnTo>
                  <a:lnTo>
                    <a:pt x="94" y="303"/>
                  </a:lnTo>
                  <a:lnTo>
                    <a:pt x="114" y="303"/>
                  </a:lnTo>
                  <a:lnTo>
                    <a:pt x="137" y="301"/>
                  </a:lnTo>
                  <a:lnTo>
                    <a:pt x="151" y="310"/>
                  </a:lnTo>
                  <a:lnTo>
                    <a:pt x="167" y="315"/>
                  </a:lnTo>
                  <a:lnTo>
                    <a:pt x="176" y="326"/>
                  </a:lnTo>
                  <a:lnTo>
                    <a:pt x="178" y="329"/>
                  </a:lnTo>
                  <a:lnTo>
                    <a:pt x="178" y="329"/>
                  </a:lnTo>
                  <a:lnTo>
                    <a:pt x="178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89">
              <a:extLst>
                <a:ext uri="{FF2B5EF4-FFF2-40B4-BE49-F238E27FC236}">
                  <a16:creationId xmlns:a16="http://schemas.microsoft.com/office/drawing/2014/main" id="{8E5639F5-676A-A8AF-C71F-3ECAD13E52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13214" y="6075932"/>
              <a:ext cx="562416" cy="494656"/>
            </a:xfrm>
            <a:custGeom>
              <a:avLst/>
              <a:gdLst>
                <a:gd name="T0" fmla="*/ 0 w 249"/>
                <a:gd name="T1" fmla="*/ 217 h 219"/>
                <a:gd name="T2" fmla="*/ 60 w 249"/>
                <a:gd name="T3" fmla="*/ 219 h 219"/>
                <a:gd name="T4" fmla="*/ 78 w 249"/>
                <a:gd name="T5" fmla="*/ 217 h 219"/>
                <a:gd name="T6" fmla="*/ 78 w 249"/>
                <a:gd name="T7" fmla="*/ 204 h 219"/>
                <a:gd name="T8" fmla="*/ 90 w 249"/>
                <a:gd name="T9" fmla="*/ 192 h 219"/>
                <a:gd name="T10" fmla="*/ 105 w 249"/>
                <a:gd name="T11" fmla="*/ 185 h 219"/>
                <a:gd name="T12" fmla="*/ 115 w 249"/>
                <a:gd name="T13" fmla="*/ 176 h 219"/>
                <a:gd name="T14" fmla="*/ 119 w 249"/>
                <a:gd name="T15" fmla="*/ 163 h 219"/>
                <a:gd name="T16" fmla="*/ 131 w 249"/>
                <a:gd name="T17" fmla="*/ 172 h 219"/>
                <a:gd name="T18" fmla="*/ 137 w 249"/>
                <a:gd name="T19" fmla="*/ 160 h 219"/>
                <a:gd name="T20" fmla="*/ 153 w 249"/>
                <a:gd name="T21" fmla="*/ 149 h 219"/>
                <a:gd name="T22" fmla="*/ 170 w 249"/>
                <a:gd name="T23" fmla="*/ 144 h 219"/>
                <a:gd name="T24" fmla="*/ 190 w 249"/>
                <a:gd name="T25" fmla="*/ 140 h 219"/>
                <a:gd name="T26" fmla="*/ 195 w 249"/>
                <a:gd name="T27" fmla="*/ 128 h 219"/>
                <a:gd name="T28" fmla="*/ 195 w 249"/>
                <a:gd name="T29" fmla="*/ 115 h 219"/>
                <a:gd name="T30" fmla="*/ 210 w 249"/>
                <a:gd name="T31" fmla="*/ 110 h 219"/>
                <a:gd name="T32" fmla="*/ 215 w 249"/>
                <a:gd name="T33" fmla="*/ 98 h 219"/>
                <a:gd name="T34" fmla="*/ 229 w 249"/>
                <a:gd name="T35" fmla="*/ 87 h 219"/>
                <a:gd name="T36" fmla="*/ 236 w 249"/>
                <a:gd name="T37" fmla="*/ 74 h 219"/>
                <a:gd name="T38" fmla="*/ 247 w 249"/>
                <a:gd name="T39" fmla="*/ 67 h 219"/>
                <a:gd name="T40" fmla="*/ 249 w 249"/>
                <a:gd name="T41" fmla="*/ 55 h 219"/>
                <a:gd name="T42" fmla="*/ 227 w 249"/>
                <a:gd name="T43" fmla="*/ 19 h 219"/>
                <a:gd name="T44" fmla="*/ 222 w 249"/>
                <a:gd name="T45" fmla="*/ 5 h 219"/>
                <a:gd name="T46" fmla="*/ 206 w 249"/>
                <a:gd name="T47" fmla="*/ 3 h 219"/>
                <a:gd name="T48" fmla="*/ 153 w 249"/>
                <a:gd name="T49" fmla="*/ 0 h 219"/>
                <a:gd name="T50" fmla="*/ 140 w 249"/>
                <a:gd name="T51" fmla="*/ 17 h 219"/>
                <a:gd name="T52" fmla="*/ 128 w 249"/>
                <a:gd name="T53" fmla="*/ 16 h 219"/>
                <a:gd name="T54" fmla="*/ 112 w 249"/>
                <a:gd name="T55" fmla="*/ 17 h 219"/>
                <a:gd name="T56" fmla="*/ 81 w 249"/>
                <a:gd name="T57" fmla="*/ 25 h 219"/>
                <a:gd name="T58" fmla="*/ 58 w 249"/>
                <a:gd name="T59" fmla="*/ 28 h 219"/>
                <a:gd name="T60" fmla="*/ 23 w 249"/>
                <a:gd name="T61" fmla="*/ 30 h 219"/>
                <a:gd name="T62" fmla="*/ 7 w 249"/>
                <a:gd name="T63" fmla="*/ 25 h 219"/>
                <a:gd name="T64" fmla="*/ 7 w 249"/>
                <a:gd name="T65" fmla="*/ 53 h 219"/>
                <a:gd name="T66" fmla="*/ 5 w 249"/>
                <a:gd name="T67" fmla="*/ 69 h 219"/>
                <a:gd name="T68" fmla="*/ 5 w 249"/>
                <a:gd name="T69" fmla="*/ 121 h 219"/>
                <a:gd name="T70" fmla="*/ 7 w 249"/>
                <a:gd name="T71" fmla="*/ 133 h 219"/>
                <a:gd name="T72" fmla="*/ 3 w 249"/>
                <a:gd name="T73" fmla="*/ 156 h 219"/>
                <a:gd name="T74" fmla="*/ 3 w 249"/>
                <a:gd name="T75" fmla="*/ 188 h 219"/>
                <a:gd name="T76" fmla="*/ 0 w 249"/>
                <a:gd name="T77" fmla="*/ 217 h 219"/>
                <a:gd name="T78" fmla="*/ 0 w 249"/>
                <a:gd name="T79" fmla="*/ 217 h 219"/>
                <a:gd name="T80" fmla="*/ 0 w 249"/>
                <a:gd name="T81" fmla="*/ 21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219">
                  <a:moveTo>
                    <a:pt x="0" y="217"/>
                  </a:moveTo>
                  <a:lnTo>
                    <a:pt x="60" y="219"/>
                  </a:lnTo>
                  <a:lnTo>
                    <a:pt x="78" y="217"/>
                  </a:lnTo>
                  <a:lnTo>
                    <a:pt x="78" y="204"/>
                  </a:lnTo>
                  <a:lnTo>
                    <a:pt x="90" y="192"/>
                  </a:lnTo>
                  <a:lnTo>
                    <a:pt x="105" y="185"/>
                  </a:lnTo>
                  <a:lnTo>
                    <a:pt x="115" y="176"/>
                  </a:lnTo>
                  <a:lnTo>
                    <a:pt x="119" y="163"/>
                  </a:lnTo>
                  <a:lnTo>
                    <a:pt x="131" y="172"/>
                  </a:lnTo>
                  <a:lnTo>
                    <a:pt x="137" y="160"/>
                  </a:lnTo>
                  <a:lnTo>
                    <a:pt x="153" y="149"/>
                  </a:lnTo>
                  <a:lnTo>
                    <a:pt x="170" y="144"/>
                  </a:lnTo>
                  <a:lnTo>
                    <a:pt x="190" y="140"/>
                  </a:lnTo>
                  <a:lnTo>
                    <a:pt x="195" y="128"/>
                  </a:lnTo>
                  <a:lnTo>
                    <a:pt x="195" y="115"/>
                  </a:lnTo>
                  <a:lnTo>
                    <a:pt x="210" y="110"/>
                  </a:lnTo>
                  <a:lnTo>
                    <a:pt x="215" y="98"/>
                  </a:lnTo>
                  <a:lnTo>
                    <a:pt x="229" y="87"/>
                  </a:lnTo>
                  <a:lnTo>
                    <a:pt x="236" y="74"/>
                  </a:lnTo>
                  <a:lnTo>
                    <a:pt x="247" y="67"/>
                  </a:lnTo>
                  <a:lnTo>
                    <a:pt x="249" y="55"/>
                  </a:lnTo>
                  <a:lnTo>
                    <a:pt x="227" y="19"/>
                  </a:lnTo>
                  <a:lnTo>
                    <a:pt x="222" y="5"/>
                  </a:lnTo>
                  <a:lnTo>
                    <a:pt x="206" y="3"/>
                  </a:lnTo>
                  <a:lnTo>
                    <a:pt x="153" y="0"/>
                  </a:lnTo>
                  <a:lnTo>
                    <a:pt x="140" y="17"/>
                  </a:lnTo>
                  <a:lnTo>
                    <a:pt x="128" y="16"/>
                  </a:lnTo>
                  <a:lnTo>
                    <a:pt x="112" y="17"/>
                  </a:lnTo>
                  <a:lnTo>
                    <a:pt x="81" y="25"/>
                  </a:lnTo>
                  <a:lnTo>
                    <a:pt x="58" y="28"/>
                  </a:lnTo>
                  <a:lnTo>
                    <a:pt x="23" y="30"/>
                  </a:lnTo>
                  <a:lnTo>
                    <a:pt x="7" y="25"/>
                  </a:lnTo>
                  <a:lnTo>
                    <a:pt x="7" y="53"/>
                  </a:lnTo>
                  <a:lnTo>
                    <a:pt x="5" y="69"/>
                  </a:lnTo>
                  <a:lnTo>
                    <a:pt x="5" y="121"/>
                  </a:lnTo>
                  <a:lnTo>
                    <a:pt x="7" y="133"/>
                  </a:lnTo>
                  <a:lnTo>
                    <a:pt x="3" y="156"/>
                  </a:lnTo>
                  <a:lnTo>
                    <a:pt x="3" y="188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90">
              <a:extLst>
                <a:ext uri="{FF2B5EF4-FFF2-40B4-BE49-F238E27FC236}">
                  <a16:creationId xmlns:a16="http://schemas.microsoft.com/office/drawing/2014/main" id="{F35A602F-12B7-4422-88C5-8B0B9F8C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12597" y="5278612"/>
              <a:ext cx="1289717" cy="1438791"/>
            </a:xfrm>
            <a:custGeom>
              <a:avLst/>
              <a:gdLst>
                <a:gd name="T0" fmla="*/ 187 w 571"/>
                <a:gd name="T1" fmla="*/ 629 h 637"/>
                <a:gd name="T2" fmla="*/ 297 w 571"/>
                <a:gd name="T3" fmla="*/ 593 h 637"/>
                <a:gd name="T4" fmla="*/ 301 w 571"/>
                <a:gd name="T5" fmla="*/ 500 h 637"/>
                <a:gd name="T6" fmla="*/ 383 w 571"/>
                <a:gd name="T7" fmla="*/ 504 h 637"/>
                <a:gd name="T8" fmla="*/ 385 w 571"/>
                <a:gd name="T9" fmla="*/ 362 h 637"/>
                <a:gd name="T10" fmla="*/ 385 w 571"/>
                <a:gd name="T11" fmla="*/ 203 h 637"/>
                <a:gd name="T12" fmla="*/ 426 w 571"/>
                <a:gd name="T13" fmla="*/ 210 h 637"/>
                <a:gd name="T14" fmla="*/ 452 w 571"/>
                <a:gd name="T15" fmla="*/ 205 h 637"/>
                <a:gd name="T16" fmla="*/ 459 w 571"/>
                <a:gd name="T17" fmla="*/ 180 h 637"/>
                <a:gd name="T18" fmla="*/ 491 w 571"/>
                <a:gd name="T19" fmla="*/ 175 h 637"/>
                <a:gd name="T20" fmla="*/ 513 w 571"/>
                <a:gd name="T21" fmla="*/ 166 h 637"/>
                <a:gd name="T22" fmla="*/ 529 w 571"/>
                <a:gd name="T23" fmla="*/ 143 h 637"/>
                <a:gd name="T24" fmla="*/ 571 w 571"/>
                <a:gd name="T25" fmla="*/ 128 h 637"/>
                <a:gd name="T26" fmla="*/ 541 w 571"/>
                <a:gd name="T27" fmla="*/ 121 h 637"/>
                <a:gd name="T28" fmla="*/ 513 w 571"/>
                <a:gd name="T29" fmla="*/ 109 h 637"/>
                <a:gd name="T30" fmla="*/ 493 w 571"/>
                <a:gd name="T31" fmla="*/ 89 h 637"/>
                <a:gd name="T32" fmla="*/ 465 w 571"/>
                <a:gd name="T33" fmla="*/ 80 h 637"/>
                <a:gd name="T34" fmla="*/ 452 w 571"/>
                <a:gd name="T35" fmla="*/ 0 h 637"/>
                <a:gd name="T36" fmla="*/ 386 w 571"/>
                <a:gd name="T37" fmla="*/ 9 h 637"/>
                <a:gd name="T38" fmla="*/ 376 w 571"/>
                <a:gd name="T39" fmla="*/ 43 h 637"/>
                <a:gd name="T40" fmla="*/ 354 w 571"/>
                <a:gd name="T41" fmla="*/ 63 h 637"/>
                <a:gd name="T42" fmla="*/ 329 w 571"/>
                <a:gd name="T43" fmla="*/ 79 h 637"/>
                <a:gd name="T44" fmla="*/ 342 w 571"/>
                <a:gd name="T45" fmla="*/ 139 h 637"/>
                <a:gd name="T46" fmla="*/ 345 w 571"/>
                <a:gd name="T47" fmla="*/ 166 h 637"/>
                <a:gd name="T48" fmla="*/ 365 w 571"/>
                <a:gd name="T49" fmla="*/ 187 h 637"/>
                <a:gd name="T50" fmla="*/ 333 w 571"/>
                <a:gd name="T51" fmla="*/ 239 h 637"/>
                <a:gd name="T52" fmla="*/ 308 w 571"/>
                <a:gd name="T53" fmla="*/ 258 h 637"/>
                <a:gd name="T54" fmla="*/ 303 w 571"/>
                <a:gd name="T55" fmla="*/ 299 h 637"/>
                <a:gd name="T56" fmla="*/ 301 w 571"/>
                <a:gd name="T57" fmla="*/ 331 h 637"/>
                <a:gd name="T58" fmla="*/ 269 w 571"/>
                <a:gd name="T59" fmla="*/ 356 h 637"/>
                <a:gd name="T60" fmla="*/ 223 w 571"/>
                <a:gd name="T61" fmla="*/ 399 h 637"/>
                <a:gd name="T62" fmla="*/ 203 w 571"/>
                <a:gd name="T63" fmla="*/ 426 h 637"/>
                <a:gd name="T64" fmla="*/ 178 w 571"/>
                <a:gd name="T65" fmla="*/ 443 h 637"/>
                <a:gd name="T66" fmla="*/ 159 w 571"/>
                <a:gd name="T67" fmla="*/ 470 h 637"/>
                <a:gd name="T68" fmla="*/ 132 w 571"/>
                <a:gd name="T69" fmla="*/ 495 h 637"/>
                <a:gd name="T70" fmla="*/ 94 w 571"/>
                <a:gd name="T71" fmla="*/ 511 h 637"/>
                <a:gd name="T72" fmla="*/ 75 w 571"/>
                <a:gd name="T73" fmla="*/ 518 h 637"/>
                <a:gd name="T74" fmla="*/ 48 w 571"/>
                <a:gd name="T75" fmla="*/ 547 h 637"/>
                <a:gd name="T76" fmla="*/ 18 w 571"/>
                <a:gd name="T77" fmla="*/ 582 h 637"/>
                <a:gd name="T78" fmla="*/ 21 w 571"/>
                <a:gd name="T79" fmla="*/ 611 h 637"/>
                <a:gd name="T80" fmla="*/ 0 w 571"/>
                <a:gd name="T81" fmla="*/ 629 h 637"/>
                <a:gd name="T82" fmla="*/ 135 w 571"/>
                <a:gd name="T83" fmla="*/ 629 h 637"/>
                <a:gd name="T84" fmla="*/ 180 w 571"/>
                <a:gd name="T85" fmla="*/ 637 h 637"/>
                <a:gd name="T86" fmla="*/ 180 w 571"/>
                <a:gd name="T8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71" h="637">
                  <a:moveTo>
                    <a:pt x="180" y="637"/>
                  </a:moveTo>
                  <a:lnTo>
                    <a:pt x="187" y="629"/>
                  </a:lnTo>
                  <a:lnTo>
                    <a:pt x="258" y="605"/>
                  </a:lnTo>
                  <a:lnTo>
                    <a:pt x="297" y="593"/>
                  </a:lnTo>
                  <a:lnTo>
                    <a:pt x="301" y="548"/>
                  </a:lnTo>
                  <a:lnTo>
                    <a:pt x="301" y="500"/>
                  </a:lnTo>
                  <a:lnTo>
                    <a:pt x="365" y="502"/>
                  </a:lnTo>
                  <a:lnTo>
                    <a:pt x="383" y="504"/>
                  </a:lnTo>
                  <a:lnTo>
                    <a:pt x="383" y="406"/>
                  </a:lnTo>
                  <a:lnTo>
                    <a:pt x="385" y="362"/>
                  </a:lnTo>
                  <a:lnTo>
                    <a:pt x="383" y="326"/>
                  </a:lnTo>
                  <a:lnTo>
                    <a:pt x="385" y="203"/>
                  </a:lnTo>
                  <a:lnTo>
                    <a:pt x="411" y="207"/>
                  </a:lnTo>
                  <a:lnTo>
                    <a:pt x="426" y="210"/>
                  </a:lnTo>
                  <a:lnTo>
                    <a:pt x="442" y="214"/>
                  </a:lnTo>
                  <a:lnTo>
                    <a:pt x="452" y="205"/>
                  </a:lnTo>
                  <a:lnTo>
                    <a:pt x="449" y="187"/>
                  </a:lnTo>
                  <a:lnTo>
                    <a:pt x="459" y="180"/>
                  </a:lnTo>
                  <a:lnTo>
                    <a:pt x="477" y="171"/>
                  </a:lnTo>
                  <a:lnTo>
                    <a:pt x="491" y="175"/>
                  </a:lnTo>
                  <a:lnTo>
                    <a:pt x="504" y="182"/>
                  </a:lnTo>
                  <a:lnTo>
                    <a:pt x="513" y="166"/>
                  </a:lnTo>
                  <a:lnTo>
                    <a:pt x="518" y="152"/>
                  </a:lnTo>
                  <a:lnTo>
                    <a:pt x="529" y="143"/>
                  </a:lnTo>
                  <a:lnTo>
                    <a:pt x="554" y="143"/>
                  </a:lnTo>
                  <a:lnTo>
                    <a:pt x="571" y="128"/>
                  </a:lnTo>
                  <a:lnTo>
                    <a:pt x="557" y="123"/>
                  </a:lnTo>
                  <a:lnTo>
                    <a:pt x="541" y="121"/>
                  </a:lnTo>
                  <a:lnTo>
                    <a:pt x="529" y="114"/>
                  </a:lnTo>
                  <a:lnTo>
                    <a:pt x="513" y="109"/>
                  </a:lnTo>
                  <a:lnTo>
                    <a:pt x="507" y="98"/>
                  </a:lnTo>
                  <a:lnTo>
                    <a:pt x="493" y="89"/>
                  </a:lnTo>
                  <a:lnTo>
                    <a:pt x="481" y="82"/>
                  </a:lnTo>
                  <a:lnTo>
                    <a:pt x="465" y="80"/>
                  </a:lnTo>
                  <a:lnTo>
                    <a:pt x="452" y="71"/>
                  </a:lnTo>
                  <a:lnTo>
                    <a:pt x="452" y="0"/>
                  </a:lnTo>
                  <a:lnTo>
                    <a:pt x="401" y="0"/>
                  </a:lnTo>
                  <a:lnTo>
                    <a:pt x="386" y="9"/>
                  </a:lnTo>
                  <a:lnTo>
                    <a:pt x="376" y="23"/>
                  </a:lnTo>
                  <a:lnTo>
                    <a:pt x="376" y="43"/>
                  </a:lnTo>
                  <a:lnTo>
                    <a:pt x="374" y="59"/>
                  </a:lnTo>
                  <a:lnTo>
                    <a:pt x="354" y="63"/>
                  </a:lnTo>
                  <a:lnTo>
                    <a:pt x="340" y="71"/>
                  </a:lnTo>
                  <a:lnTo>
                    <a:pt x="329" y="79"/>
                  </a:lnTo>
                  <a:lnTo>
                    <a:pt x="331" y="121"/>
                  </a:lnTo>
                  <a:lnTo>
                    <a:pt x="342" y="139"/>
                  </a:lnTo>
                  <a:lnTo>
                    <a:pt x="345" y="153"/>
                  </a:lnTo>
                  <a:lnTo>
                    <a:pt x="345" y="166"/>
                  </a:lnTo>
                  <a:lnTo>
                    <a:pt x="353" y="176"/>
                  </a:lnTo>
                  <a:lnTo>
                    <a:pt x="365" y="187"/>
                  </a:lnTo>
                  <a:lnTo>
                    <a:pt x="363" y="200"/>
                  </a:lnTo>
                  <a:lnTo>
                    <a:pt x="333" y="239"/>
                  </a:lnTo>
                  <a:lnTo>
                    <a:pt x="315" y="246"/>
                  </a:lnTo>
                  <a:lnTo>
                    <a:pt x="308" y="258"/>
                  </a:lnTo>
                  <a:lnTo>
                    <a:pt x="315" y="274"/>
                  </a:lnTo>
                  <a:lnTo>
                    <a:pt x="303" y="299"/>
                  </a:lnTo>
                  <a:lnTo>
                    <a:pt x="299" y="319"/>
                  </a:lnTo>
                  <a:lnTo>
                    <a:pt x="301" y="331"/>
                  </a:lnTo>
                  <a:lnTo>
                    <a:pt x="280" y="349"/>
                  </a:lnTo>
                  <a:lnTo>
                    <a:pt x="269" y="356"/>
                  </a:lnTo>
                  <a:lnTo>
                    <a:pt x="244" y="379"/>
                  </a:lnTo>
                  <a:lnTo>
                    <a:pt x="223" y="399"/>
                  </a:lnTo>
                  <a:lnTo>
                    <a:pt x="207" y="413"/>
                  </a:lnTo>
                  <a:lnTo>
                    <a:pt x="203" y="426"/>
                  </a:lnTo>
                  <a:lnTo>
                    <a:pt x="189" y="435"/>
                  </a:lnTo>
                  <a:lnTo>
                    <a:pt x="178" y="443"/>
                  </a:lnTo>
                  <a:lnTo>
                    <a:pt x="167" y="451"/>
                  </a:lnTo>
                  <a:lnTo>
                    <a:pt x="159" y="470"/>
                  </a:lnTo>
                  <a:lnTo>
                    <a:pt x="153" y="483"/>
                  </a:lnTo>
                  <a:lnTo>
                    <a:pt x="132" y="495"/>
                  </a:lnTo>
                  <a:lnTo>
                    <a:pt x="109" y="502"/>
                  </a:lnTo>
                  <a:lnTo>
                    <a:pt x="94" y="511"/>
                  </a:lnTo>
                  <a:lnTo>
                    <a:pt x="87" y="525"/>
                  </a:lnTo>
                  <a:lnTo>
                    <a:pt x="75" y="518"/>
                  </a:lnTo>
                  <a:lnTo>
                    <a:pt x="66" y="532"/>
                  </a:lnTo>
                  <a:lnTo>
                    <a:pt x="48" y="547"/>
                  </a:lnTo>
                  <a:lnTo>
                    <a:pt x="34" y="561"/>
                  </a:lnTo>
                  <a:lnTo>
                    <a:pt x="18" y="582"/>
                  </a:lnTo>
                  <a:lnTo>
                    <a:pt x="14" y="595"/>
                  </a:lnTo>
                  <a:lnTo>
                    <a:pt x="21" y="611"/>
                  </a:lnTo>
                  <a:lnTo>
                    <a:pt x="16" y="627"/>
                  </a:lnTo>
                  <a:lnTo>
                    <a:pt x="0" y="629"/>
                  </a:lnTo>
                  <a:lnTo>
                    <a:pt x="84" y="629"/>
                  </a:lnTo>
                  <a:lnTo>
                    <a:pt x="135" y="629"/>
                  </a:lnTo>
                  <a:lnTo>
                    <a:pt x="175" y="630"/>
                  </a:lnTo>
                  <a:lnTo>
                    <a:pt x="180" y="637"/>
                  </a:lnTo>
                  <a:lnTo>
                    <a:pt x="180" y="637"/>
                  </a:lnTo>
                  <a:lnTo>
                    <a:pt x="180" y="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91">
              <a:extLst>
                <a:ext uri="{FF2B5EF4-FFF2-40B4-BE49-F238E27FC236}">
                  <a16:creationId xmlns:a16="http://schemas.microsoft.com/office/drawing/2014/main" id="{27929B3C-F471-4AAE-B9CE-5C58FA4DA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13201" y="5314752"/>
              <a:ext cx="817649" cy="876375"/>
            </a:xfrm>
            <a:custGeom>
              <a:avLst/>
              <a:gdLst>
                <a:gd name="T0" fmla="*/ 191 w 362"/>
                <a:gd name="T1" fmla="*/ 388 h 388"/>
                <a:gd name="T2" fmla="*/ 219 w 362"/>
                <a:gd name="T3" fmla="*/ 356 h 388"/>
                <a:gd name="T4" fmla="*/ 234 w 362"/>
                <a:gd name="T5" fmla="*/ 346 h 388"/>
                <a:gd name="T6" fmla="*/ 285 w 362"/>
                <a:gd name="T7" fmla="*/ 298 h 388"/>
                <a:gd name="T8" fmla="*/ 362 w 362"/>
                <a:gd name="T9" fmla="*/ 223 h 388"/>
                <a:gd name="T10" fmla="*/ 351 w 362"/>
                <a:gd name="T11" fmla="*/ 205 h 388"/>
                <a:gd name="T12" fmla="*/ 340 w 362"/>
                <a:gd name="T13" fmla="*/ 191 h 388"/>
                <a:gd name="T14" fmla="*/ 330 w 362"/>
                <a:gd name="T15" fmla="*/ 169 h 388"/>
                <a:gd name="T16" fmla="*/ 319 w 362"/>
                <a:gd name="T17" fmla="*/ 162 h 388"/>
                <a:gd name="T18" fmla="*/ 306 w 362"/>
                <a:gd name="T19" fmla="*/ 153 h 388"/>
                <a:gd name="T20" fmla="*/ 337 w 362"/>
                <a:gd name="T21" fmla="*/ 64 h 388"/>
                <a:gd name="T22" fmla="*/ 346 w 362"/>
                <a:gd name="T23" fmla="*/ 39 h 388"/>
                <a:gd name="T24" fmla="*/ 310 w 362"/>
                <a:gd name="T25" fmla="*/ 64 h 388"/>
                <a:gd name="T26" fmla="*/ 191 w 362"/>
                <a:gd name="T27" fmla="*/ 13 h 388"/>
                <a:gd name="T28" fmla="*/ 161 w 362"/>
                <a:gd name="T29" fmla="*/ 0 h 388"/>
                <a:gd name="T30" fmla="*/ 150 w 362"/>
                <a:gd name="T31" fmla="*/ 7 h 388"/>
                <a:gd name="T32" fmla="*/ 141 w 362"/>
                <a:gd name="T33" fmla="*/ 23 h 388"/>
                <a:gd name="T34" fmla="*/ 136 w 362"/>
                <a:gd name="T35" fmla="*/ 39 h 388"/>
                <a:gd name="T36" fmla="*/ 130 w 362"/>
                <a:gd name="T37" fmla="*/ 61 h 388"/>
                <a:gd name="T38" fmla="*/ 121 w 362"/>
                <a:gd name="T39" fmla="*/ 79 h 388"/>
                <a:gd name="T40" fmla="*/ 120 w 362"/>
                <a:gd name="T41" fmla="*/ 95 h 388"/>
                <a:gd name="T42" fmla="*/ 134 w 362"/>
                <a:gd name="T43" fmla="*/ 111 h 388"/>
                <a:gd name="T44" fmla="*/ 120 w 362"/>
                <a:gd name="T45" fmla="*/ 121 h 388"/>
                <a:gd name="T46" fmla="*/ 100 w 362"/>
                <a:gd name="T47" fmla="*/ 128 h 388"/>
                <a:gd name="T48" fmla="*/ 79 w 362"/>
                <a:gd name="T49" fmla="*/ 132 h 388"/>
                <a:gd name="T50" fmla="*/ 70 w 362"/>
                <a:gd name="T51" fmla="*/ 150 h 388"/>
                <a:gd name="T52" fmla="*/ 63 w 362"/>
                <a:gd name="T53" fmla="*/ 166 h 388"/>
                <a:gd name="T54" fmla="*/ 50 w 362"/>
                <a:gd name="T55" fmla="*/ 159 h 388"/>
                <a:gd name="T56" fmla="*/ 34 w 362"/>
                <a:gd name="T57" fmla="*/ 153 h 388"/>
                <a:gd name="T58" fmla="*/ 18 w 362"/>
                <a:gd name="T59" fmla="*/ 160 h 388"/>
                <a:gd name="T60" fmla="*/ 13 w 362"/>
                <a:gd name="T61" fmla="*/ 173 h 388"/>
                <a:gd name="T62" fmla="*/ 11 w 362"/>
                <a:gd name="T63" fmla="*/ 189 h 388"/>
                <a:gd name="T64" fmla="*/ 0 w 362"/>
                <a:gd name="T65" fmla="*/ 198 h 388"/>
                <a:gd name="T66" fmla="*/ 2 w 362"/>
                <a:gd name="T67" fmla="*/ 210 h 388"/>
                <a:gd name="T68" fmla="*/ 9 w 362"/>
                <a:gd name="T69" fmla="*/ 233 h 388"/>
                <a:gd name="T70" fmla="*/ 29 w 362"/>
                <a:gd name="T71" fmla="*/ 249 h 388"/>
                <a:gd name="T72" fmla="*/ 43 w 362"/>
                <a:gd name="T73" fmla="*/ 267 h 388"/>
                <a:gd name="T74" fmla="*/ 52 w 362"/>
                <a:gd name="T75" fmla="*/ 278 h 388"/>
                <a:gd name="T76" fmla="*/ 70 w 362"/>
                <a:gd name="T77" fmla="*/ 283 h 388"/>
                <a:gd name="T78" fmla="*/ 88 w 362"/>
                <a:gd name="T79" fmla="*/ 296 h 388"/>
                <a:gd name="T80" fmla="*/ 100 w 362"/>
                <a:gd name="T81" fmla="*/ 310 h 388"/>
                <a:gd name="T82" fmla="*/ 121 w 362"/>
                <a:gd name="T83" fmla="*/ 338 h 388"/>
                <a:gd name="T84" fmla="*/ 134 w 362"/>
                <a:gd name="T85" fmla="*/ 346 h 388"/>
                <a:gd name="T86" fmla="*/ 152 w 362"/>
                <a:gd name="T87" fmla="*/ 365 h 388"/>
                <a:gd name="T88" fmla="*/ 166 w 362"/>
                <a:gd name="T89" fmla="*/ 370 h 388"/>
                <a:gd name="T90" fmla="*/ 175 w 362"/>
                <a:gd name="T91" fmla="*/ 381 h 388"/>
                <a:gd name="T92" fmla="*/ 191 w 362"/>
                <a:gd name="T93" fmla="*/ 388 h 388"/>
                <a:gd name="T94" fmla="*/ 191 w 362"/>
                <a:gd name="T95" fmla="*/ 388 h 388"/>
                <a:gd name="T96" fmla="*/ 191 w 362"/>
                <a:gd name="T9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2" h="388">
                  <a:moveTo>
                    <a:pt x="191" y="388"/>
                  </a:moveTo>
                  <a:lnTo>
                    <a:pt x="219" y="356"/>
                  </a:lnTo>
                  <a:lnTo>
                    <a:pt x="234" y="346"/>
                  </a:lnTo>
                  <a:lnTo>
                    <a:pt x="285" y="298"/>
                  </a:lnTo>
                  <a:lnTo>
                    <a:pt x="362" y="223"/>
                  </a:lnTo>
                  <a:lnTo>
                    <a:pt x="351" y="205"/>
                  </a:lnTo>
                  <a:lnTo>
                    <a:pt x="340" y="191"/>
                  </a:lnTo>
                  <a:lnTo>
                    <a:pt x="330" y="169"/>
                  </a:lnTo>
                  <a:lnTo>
                    <a:pt x="319" y="162"/>
                  </a:lnTo>
                  <a:lnTo>
                    <a:pt x="306" y="153"/>
                  </a:lnTo>
                  <a:lnTo>
                    <a:pt x="337" y="64"/>
                  </a:lnTo>
                  <a:lnTo>
                    <a:pt x="346" y="39"/>
                  </a:lnTo>
                  <a:lnTo>
                    <a:pt x="310" y="64"/>
                  </a:lnTo>
                  <a:lnTo>
                    <a:pt x="191" y="13"/>
                  </a:lnTo>
                  <a:lnTo>
                    <a:pt x="161" y="0"/>
                  </a:lnTo>
                  <a:lnTo>
                    <a:pt x="150" y="7"/>
                  </a:lnTo>
                  <a:lnTo>
                    <a:pt x="141" y="23"/>
                  </a:lnTo>
                  <a:lnTo>
                    <a:pt x="136" y="39"/>
                  </a:lnTo>
                  <a:lnTo>
                    <a:pt x="130" y="61"/>
                  </a:lnTo>
                  <a:lnTo>
                    <a:pt x="121" y="79"/>
                  </a:lnTo>
                  <a:lnTo>
                    <a:pt x="120" y="95"/>
                  </a:lnTo>
                  <a:lnTo>
                    <a:pt x="134" y="111"/>
                  </a:lnTo>
                  <a:lnTo>
                    <a:pt x="120" y="121"/>
                  </a:lnTo>
                  <a:lnTo>
                    <a:pt x="100" y="128"/>
                  </a:lnTo>
                  <a:lnTo>
                    <a:pt x="79" y="132"/>
                  </a:lnTo>
                  <a:lnTo>
                    <a:pt x="70" y="150"/>
                  </a:lnTo>
                  <a:lnTo>
                    <a:pt x="63" y="166"/>
                  </a:lnTo>
                  <a:lnTo>
                    <a:pt x="50" y="159"/>
                  </a:lnTo>
                  <a:lnTo>
                    <a:pt x="34" y="153"/>
                  </a:lnTo>
                  <a:lnTo>
                    <a:pt x="18" y="160"/>
                  </a:lnTo>
                  <a:lnTo>
                    <a:pt x="13" y="173"/>
                  </a:lnTo>
                  <a:lnTo>
                    <a:pt x="11" y="189"/>
                  </a:lnTo>
                  <a:lnTo>
                    <a:pt x="0" y="198"/>
                  </a:lnTo>
                  <a:lnTo>
                    <a:pt x="2" y="210"/>
                  </a:lnTo>
                  <a:lnTo>
                    <a:pt x="9" y="233"/>
                  </a:lnTo>
                  <a:lnTo>
                    <a:pt x="29" y="249"/>
                  </a:lnTo>
                  <a:lnTo>
                    <a:pt x="43" y="267"/>
                  </a:lnTo>
                  <a:lnTo>
                    <a:pt x="52" y="278"/>
                  </a:lnTo>
                  <a:lnTo>
                    <a:pt x="70" y="283"/>
                  </a:lnTo>
                  <a:lnTo>
                    <a:pt x="88" y="296"/>
                  </a:lnTo>
                  <a:lnTo>
                    <a:pt x="100" y="310"/>
                  </a:lnTo>
                  <a:lnTo>
                    <a:pt x="121" y="338"/>
                  </a:lnTo>
                  <a:lnTo>
                    <a:pt x="134" y="346"/>
                  </a:lnTo>
                  <a:lnTo>
                    <a:pt x="152" y="365"/>
                  </a:lnTo>
                  <a:lnTo>
                    <a:pt x="166" y="370"/>
                  </a:lnTo>
                  <a:lnTo>
                    <a:pt x="175" y="381"/>
                  </a:lnTo>
                  <a:lnTo>
                    <a:pt x="191" y="388"/>
                  </a:lnTo>
                  <a:lnTo>
                    <a:pt x="191" y="388"/>
                  </a:lnTo>
                  <a:lnTo>
                    <a:pt x="191" y="3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92">
              <a:extLst>
                <a:ext uri="{FF2B5EF4-FFF2-40B4-BE49-F238E27FC236}">
                  <a16:creationId xmlns:a16="http://schemas.microsoft.com/office/drawing/2014/main" id="{029737F5-EE8E-8E3E-56A3-C5AE17B77D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68644" y="6416996"/>
              <a:ext cx="747630" cy="736335"/>
            </a:xfrm>
            <a:custGeom>
              <a:avLst/>
              <a:gdLst>
                <a:gd name="T0" fmla="*/ 205 w 331"/>
                <a:gd name="T1" fmla="*/ 322 h 326"/>
                <a:gd name="T2" fmla="*/ 233 w 331"/>
                <a:gd name="T3" fmla="*/ 306 h 326"/>
                <a:gd name="T4" fmla="*/ 248 w 331"/>
                <a:gd name="T5" fmla="*/ 285 h 326"/>
                <a:gd name="T6" fmla="*/ 260 w 331"/>
                <a:gd name="T7" fmla="*/ 267 h 326"/>
                <a:gd name="T8" fmla="*/ 287 w 331"/>
                <a:gd name="T9" fmla="*/ 258 h 326"/>
                <a:gd name="T10" fmla="*/ 294 w 331"/>
                <a:gd name="T11" fmla="*/ 230 h 326"/>
                <a:gd name="T12" fmla="*/ 315 w 331"/>
                <a:gd name="T13" fmla="*/ 206 h 326"/>
                <a:gd name="T14" fmla="*/ 331 w 331"/>
                <a:gd name="T15" fmla="*/ 189 h 326"/>
                <a:gd name="T16" fmla="*/ 317 w 331"/>
                <a:gd name="T17" fmla="*/ 164 h 326"/>
                <a:gd name="T18" fmla="*/ 298 w 331"/>
                <a:gd name="T19" fmla="*/ 149 h 326"/>
                <a:gd name="T20" fmla="*/ 273 w 331"/>
                <a:gd name="T21" fmla="*/ 142 h 326"/>
                <a:gd name="T22" fmla="*/ 244 w 331"/>
                <a:gd name="T23" fmla="*/ 139 h 326"/>
                <a:gd name="T24" fmla="*/ 230 w 331"/>
                <a:gd name="T25" fmla="*/ 117 h 326"/>
                <a:gd name="T26" fmla="*/ 226 w 331"/>
                <a:gd name="T27" fmla="*/ 94 h 326"/>
                <a:gd name="T28" fmla="*/ 192 w 331"/>
                <a:gd name="T29" fmla="*/ 78 h 326"/>
                <a:gd name="T30" fmla="*/ 166 w 331"/>
                <a:gd name="T31" fmla="*/ 68 h 326"/>
                <a:gd name="T32" fmla="*/ 155 w 331"/>
                <a:gd name="T33" fmla="*/ 44 h 326"/>
                <a:gd name="T34" fmla="*/ 134 w 331"/>
                <a:gd name="T35" fmla="*/ 9 h 326"/>
                <a:gd name="T36" fmla="*/ 98 w 331"/>
                <a:gd name="T37" fmla="*/ 2 h 326"/>
                <a:gd name="T38" fmla="*/ 84 w 331"/>
                <a:gd name="T39" fmla="*/ 16 h 326"/>
                <a:gd name="T40" fmla="*/ 57 w 331"/>
                <a:gd name="T41" fmla="*/ 0 h 326"/>
                <a:gd name="T42" fmla="*/ 73 w 331"/>
                <a:gd name="T43" fmla="*/ 30 h 326"/>
                <a:gd name="T44" fmla="*/ 79 w 331"/>
                <a:gd name="T45" fmla="*/ 60 h 326"/>
                <a:gd name="T46" fmla="*/ 52 w 331"/>
                <a:gd name="T47" fmla="*/ 93 h 326"/>
                <a:gd name="T48" fmla="*/ 55 w 331"/>
                <a:gd name="T49" fmla="*/ 139 h 326"/>
                <a:gd name="T50" fmla="*/ 45 w 331"/>
                <a:gd name="T51" fmla="*/ 199 h 326"/>
                <a:gd name="T52" fmla="*/ 4 w 331"/>
                <a:gd name="T53" fmla="*/ 196 h 326"/>
                <a:gd name="T54" fmla="*/ 0 w 331"/>
                <a:gd name="T55" fmla="*/ 274 h 326"/>
                <a:gd name="T56" fmla="*/ 50 w 331"/>
                <a:gd name="T57" fmla="*/ 272 h 326"/>
                <a:gd name="T58" fmla="*/ 82 w 331"/>
                <a:gd name="T59" fmla="*/ 290 h 326"/>
                <a:gd name="T60" fmla="*/ 157 w 331"/>
                <a:gd name="T61" fmla="*/ 290 h 326"/>
                <a:gd name="T62" fmla="*/ 168 w 331"/>
                <a:gd name="T63" fmla="*/ 313 h 326"/>
                <a:gd name="T64" fmla="*/ 185 w 331"/>
                <a:gd name="T65" fmla="*/ 326 h 326"/>
                <a:gd name="T66" fmla="*/ 185 w 331"/>
                <a:gd name="T67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1" h="326">
                  <a:moveTo>
                    <a:pt x="185" y="326"/>
                  </a:moveTo>
                  <a:lnTo>
                    <a:pt x="205" y="322"/>
                  </a:lnTo>
                  <a:lnTo>
                    <a:pt x="219" y="313"/>
                  </a:lnTo>
                  <a:lnTo>
                    <a:pt x="233" y="306"/>
                  </a:lnTo>
                  <a:lnTo>
                    <a:pt x="237" y="294"/>
                  </a:lnTo>
                  <a:lnTo>
                    <a:pt x="248" y="285"/>
                  </a:lnTo>
                  <a:lnTo>
                    <a:pt x="248" y="269"/>
                  </a:lnTo>
                  <a:lnTo>
                    <a:pt x="260" y="267"/>
                  </a:lnTo>
                  <a:lnTo>
                    <a:pt x="271" y="258"/>
                  </a:lnTo>
                  <a:lnTo>
                    <a:pt x="287" y="258"/>
                  </a:lnTo>
                  <a:lnTo>
                    <a:pt x="301" y="253"/>
                  </a:lnTo>
                  <a:lnTo>
                    <a:pt x="294" y="230"/>
                  </a:lnTo>
                  <a:lnTo>
                    <a:pt x="303" y="214"/>
                  </a:lnTo>
                  <a:lnTo>
                    <a:pt x="315" y="206"/>
                  </a:lnTo>
                  <a:lnTo>
                    <a:pt x="317" y="190"/>
                  </a:lnTo>
                  <a:lnTo>
                    <a:pt x="331" y="189"/>
                  </a:lnTo>
                  <a:lnTo>
                    <a:pt x="326" y="174"/>
                  </a:lnTo>
                  <a:lnTo>
                    <a:pt x="317" y="164"/>
                  </a:lnTo>
                  <a:lnTo>
                    <a:pt x="310" y="148"/>
                  </a:lnTo>
                  <a:lnTo>
                    <a:pt x="298" y="149"/>
                  </a:lnTo>
                  <a:lnTo>
                    <a:pt x="285" y="148"/>
                  </a:lnTo>
                  <a:lnTo>
                    <a:pt x="273" y="142"/>
                  </a:lnTo>
                  <a:lnTo>
                    <a:pt x="260" y="137"/>
                  </a:lnTo>
                  <a:lnTo>
                    <a:pt x="244" y="139"/>
                  </a:lnTo>
                  <a:lnTo>
                    <a:pt x="242" y="126"/>
                  </a:lnTo>
                  <a:lnTo>
                    <a:pt x="230" y="117"/>
                  </a:lnTo>
                  <a:lnTo>
                    <a:pt x="235" y="105"/>
                  </a:lnTo>
                  <a:lnTo>
                    <a:pt x="226" y="94"/>
                  </a:lnTo>
                  <a:lnTo>
                    <a:pt x="210" y="87"/>
                  </a:lnTo>
                  <a:lnTo>
                    <a:pt x="192" y="78"/>
                  </a:lnTo>
                  <a:lnTo>
                    <a:pt x="180" y="80"/>
                  </a:lnTo>
                  <a:lnTo>
                    <a:pt x="166" y="68"/>
                  </a:lnTo>
                  <a:lnTo>
                    <a:pt x="160" y="57"/>
                  </a:lnTo>
                  <a:lnTo>
                    <a:pt x="155" y="44"/>
                  </a:lnTo>
                  <a:lnTo>
                    <a:pt x="141" y="23"/>
                  </a:lnTo>
                  <a:lnTo>
                    <a:pt x="134" y="9"/>
                  </a:lnTo>
                  <a:lnTo>
                    <a:pt x="118" y="2"/>
                  </a:lnTo>
                  <a:lnTo>
                    <a:pt x="98" y="2"/>
                  </a:lnTo>
                  <a:lnTo>
                    <a:pt x="100" y="14"/>
                  </a:lnTo>
                  <a:lnTo>
                    <a:pt x="84" y="16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64" y="14"/>
                  </a:lnTo>
                  <a:lnTo>
                    <a:pt x="73" y="30"/>
                  </a:lnTo>
                  <a:lnTo>
                    <a:pt x="77" y="44"/>
                  </a:lnTo>
                  <a:lnTo>
                    <a:pt x="79" y="60"/>
                  </a:lnTo>
                  <a:lnTo>
                    <a:pt x="73" y="82"/>
                  </a:lnTo>
                  <a:lnTo>
                    <a:pt x="52" y="93"/>
                  </a:lnTo>
                  <a:lnTo>
                    <a:pt x="50" y="105"/>
                  </a:lnTo>
                  <a:lnTo>
                    <a:pt x="55" y="139"/>
                  </a:lnTo>
                  <a:lnTo>
                    <a:pt x="52" y="151"/>
                  </a:lnTo>
                  <a:lnTo>
                    <a:pt x="45" y="199"/>
                  </a:lnTo>
                  <a:lnTo>
                    <a:pt x="25" y="203"/>
                  </a:lnTo>
                  <a:lnTo>
                    <a:pt x="4" y="196"/>
                  </a:lnTo>
                  <a:lnTo>
                    <a:pt x="0" y="226"/>
                  </a:lnTo>
                  <a:lnTo>
                    <a:pt x="0" y="274"/>
                  </a:lnTo>
                  <a:lnTo>
                    <a:pt x="32" y="274"/>
                  </a:lnTo>
                  <a:lnTo>
                    <a:pt x="50" y="272"/>
                  </a:lnTo>
                  <a:lnTo>
                    <a:pt x="84" y="274"/>
                  </a:lnTo>
                  <a:lnTo>
                    <a:pt x="82" y="290"/>
                  </a:lnTo>
                  <a:lnTo>
                    <a:pt x="121" y="288"/>
                  </a:lnTo>
                  <a:lnTo>
                    <a:pt x="157" y="290"/>
                  </a:lnTo>
                  <a:lnTo>
                    <a:pt x="159" y="303"/>
                  </a:lnTo>
                  <a:lnTo>
                    <a:pt x="168" y="313"/>
                  </a:lnTo>
                  <a:lnTo>
                    <a:pt x="178" y="324"/>
                  </a:lnTo>
                  <a:lnTo>
                    <a:pt x="185" y="326"/>
                  </a:lnTo>
                  <a:lnTo>
                    <a:pt x="185" y="326"/>
                  </a:lnTo>
                  <a:lnTo>
                    <a:pt x="185" y="3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93">
              <a:extLst>
                <a:ext uri="{FF2B5EF4-FFF2-40B4-BE49-F238E27FC236}">
                  <a16:creationId xmlns:a16="http://schemas.microsoft.com/office/drawing/2014/main" id="{1ED72A59-2C44-05E8-3165-7EEBEFA74E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27355" y="6062380"/>
              <a:ext cx="722783" cy="797321"/>
            </a:xfrm>
            <a:custGeom>
              <a:avLst/>
              <a:gdLst>
                <a:gd name="T0" fmla="*/ 117 w 320"/>
                <a:gd name="T1" fmla="*/ 353 h 353"/>
                <a:gd name="T2" fmla="*/ 148 w 320"/>
                <a:gd name="T3" fmla="*/ 344 h 353"/>
                <a:gd name="T4" fmla="*/ 215 w 320"/>
                <a:gd name="T5" fmla="*/ 326 h 353"/>
                <a:gd name="T6" fmla="*/ 231 w 320"/>
                <a:gd name="T7" fmla="*/ 323 h 353"/>
                <a:gd name="T8" fmla="*/ 283 w 320"/>
                <a:gd name="T9" fmla="*/ 312 h 353"/>
                <a:gd name="T10" fmla="*/ 311 w 320"/>
                <a:gd name="T11" fmla="*/ 306 h 353"/>
                <a:gd name="T12" fmla="*/ 311 w 320"/>
                <a:gd name="T13" fmla="*/ 289 h 353"/>
                <a:gd name="T14" fmla="*/ 313 w 320"/>
                <a:gd name="T15" fmla="*/ 273 h 353"/>
                <a:gd name="T16" fmla="*/ 320 w 320"/>
                <a:gd name="T17" fmla="*/ 262 h 353"/>
                <a:gd name="T18" fmla="*/ 313 w 320"/>
                <a:gd name="T19" fmla="*/ 248 h 353"/>
                <a:gd name="T20" fmla="*/ 301 w 320"/>
                <a:gd name="T21" fmla="*/ 239 h 353"/>
                <a:gd name="T22" fmla="*/ 292 w 320"/>
                <a:gd name="T23" fmla="*/ 228 h 353"/>
                <a:gd name="T24" fmla="*/ 281 w 320"/>
                <a:gd name="T25" fmla="*/ 217 h 353"/>
                <a:gd name="T26" fmla="*/ 269 w 320"/>
                <a:gd name="T27" fmla="*/ 207 h 353"/>
                <a:gd name="T28" fmla="*/ 256 w 320"/>
                <a:gd name="T29" fmla="*/ 198 h 353"/>
                <a:gd name="T30" fmla="*/ 256 w 320"/>
                <a:gd name="T31" fmla="*/ 185 h 353"/>
                <a:gd name="T32" fmla="*/ 251 w 320"/>
                <a:gd name="T33" fmla="*/ 173 h 353"/>
                <a:gd name="T34" fmla="*/ 249 w 320"/>
                <a:gd name="T35" fmla="*/ 159 h 353"/>
                <a:gd name="T36" fmla="*/ 244 w 320"/>
                <a:gd name="T37" fmla="*/ 146 h 353"/>
                <a:gd name="T38" fmla="*/ 233 w 320"/>
                <a:gd name="T39" fmla="*/ 134 h 353"/>
                <a:gd name="T40" fmla="*/ 224 w 320"/>
                <a:gd name="T41" fmla="*/ 120 h 353"/>
                <a:gd name="T42" fmla="*/ 221 w 320"/>
                <a:gd name="T43" fmla="*/ 107 h 353"/>
                <a:gd name="T44" fmla="*/ 208 w 320"/>
                <a:gd name="T45" fmla="*/ 98 h 353"/>
                <a:gd name="T46" fmla="*/ 196 w 320"/>
                <a:gd name="T47" fmla="*/ 88 h 353"/>
                <a:gd name="T48" fmla="*/ 183 w 320"/>
                <a:gd name="T49" fmla="*/ 82 h 353"/>
                <a:gd name="T50" fmla="*/ 180 w 320"/>
                <a:gd name="T51" fmla="*/ 70 h 353"/>
                <a:gd name="T52" fmla="*/ 174 w 320"/>
                <a:gd name="T53" fmla="*/ 50 h 353"/>
                <a:gd name="T54" fmla="*/ 171 w 320"/>
                <a:gd name="T55" fmla="*/ 36 h 353"/>
                <a:gd name="T56" fmla="*/ 162 w 320"/>
                <a:gd name="T57" fmla="*/ 22 h 353"/>
                <a:gd name="T58" fmla="*/ 153 w 320"/>
                <a:gd name="T59" fmla="*/ 11 h 353"/>
                <a:gd name="T60" fmla="*/ 146 w 320"/>
                <a:gd name="T61" fmla="*/ 0 h 353"/>
                <a:gd name="T62" fmla="*/ 132 w 320"/>
                <a:gd name="T63" fmla="*/ 2 h 353"/>
                <a:gd name="T64" fmla="*/ 121 w 320"/>
                <a:gd name="T65" fmla="*/ 15 h 353"/>
                <a:gd name="T66" fmla="*/ 112 w 320"/>
                <a:gd name="T67" fmla="*/ 29 h 353"/>
                <a:gd name="T68" fmla="*/ 96 w 320"/>
                <a:gd name="T69" fmla="*/ 59 h 353"/>
                <a:gd name="T70" fmla="*/ 84 w 320"/>
                <a:gd name="T71" fmla="*/ 73 h 353"/>
                <a:gd name="T72" fmla="*/ 76 w 320"/>
                <a:gd name="T73" fmla="*/ 86 h 353"/>
                <a:gd name="T74" fmla="*/ 64 w 320"/>
                <a:gd name="T75" fmla="*/ 107 h 353"/>
                <a:gd name="T76" fmla="*/ 57 w 320"/>
                <a:gd name="T77" fmla="*/ 116 h 353"/>
                <a:gd name="T78" fmla="*/ 44 w 320"/>
                <a:gd name="T79" fmla="*/ 141 h 353"/>
                <a:gd name="T80" fmla="*/ 9 w 320"/>
                <a:gd name="T81" fmla="*/ 191 h 353"/>
                <a:gd name="T82" fmla="*/ 0 w 320"/>
                <a:gd name="T83" fmla="*/ 209 h 353"/>
                <a:gd name="T84" fmla="*/ 3 w 320"/>
                <a:gd name="T85" fmla="*/ 223 h 353"/>
                <a:gd name="T86" fmla="*/ 2 w 320"/>
                <a:gd name="T87" fmla="*/ 267 h 353"/>
                <a:gd name="T88" fmla="*/ 52 w 320"/>
                <a:gd name="T89" fmla="*/ 306 h 353"/>
                <a:gd name="T90" fmla="*/ 80 w 320"/>
                <a:gd name="T91" fmla="*/ 326 h 353"/>
                <a:gd name="T92" fmla="*/ 117 w 320"/>
                <a:gd name="T93" fmla="*/ 353 h 353"/>
                <a:gd name="T94" fmla="*/ 117 w 320"/>
                <a:gd name="T95" fmla="*/ 353 h 353"/>
                <a:gd name="T96" fmla="*/ 117 w 320"/>
                <a:gd name="T97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0" h="353">
                  <a:moveTo>
                    <a:pt x="117" y="353"/>
                  </a:moveTo>
                  <a:lnTo>
                    <a:pt x="148" y="344"/>
                  </a:lnTo>
                  <a:lnTo>
                    <a:pt x="215" y="326"/>
                  </a:lnTo>
                  <a:lnTo>
                    <a:pt x="231" y="323"/>
                  </a:lnTo>
                  <a:lnTo>
                    <a:pt x="283" y="312"/>
                  </a:lnTo>
                  <a:lnTo>
                    <a:pt x="311" y="306"/>
                  </a:lnTo>
                  <a:lnTo>
                    <a:pt x="311" y="289"/>
                  </a:lnTo>
                  <a:lnTo>
                    <a:pt x="313" y="273"/>
                  </a:lnTo>
                  <a:lnTo>
                    <a:pt x="320" y="262"/>
                  </a:lnTo>
                  <a:lnTo>
                    <a:pt x="313" y="248"/>
                  </a:lnTo>
                  <a:lnTo>
                    <a:pt x="301" y="239"/>
                  </a:lnTo>
                  <a:lnTo>
                    <a:pt x="292" y="228"/>
                  </a:lnTo>
                  <a:lnTo>
                    <a:pt x="281" y="217"/>
                  </a:lnTo>
                  <a:lnTo>
                    <a:pt x="269" y="207"/>
                  </a:lnTo>
                  <a:lnTo>
                    <a:pt x="256" y="198"/>
                  </a:lnTo>
                  <a:lnTo>
                    <a:pt x="256" y="185"/>
                  </a:lnTo>
                  <a:lnTo>
                    <a:pt x="251" y="173"/>
                  </a:lnTo>
                  <a:lnTo>
                    <a:pt x="249" y="159"/>
                  </a:lnTo>
                  <a:lnTo>
                    <a:pt x="244" y="146"/>
                  </a:lnTo>
                  <a:lnTo>
                    <a:pt x="233" y="134"/>
                  </a:lnTo>
                  <a:lnTo>
                    <a:pt x="224" y="120"/>
                  </a:lnTo>
                  <a:lnTo>
                    <a:pt x="221" y="107"/>
                  </a:lnTo>
                  <a:lnTo>
                    <a:pt x="208" y="98"/>
                  </a:lnTo>
                  <a:lnTo>
                    <a:pt x="196" y="88"/>
                  </a:lnTo>
                  <a:lnTo>
                    <a:pt x="183" y="82"/>
                  </a:lnTo>
                  <a:lnTo>
                    <a:pt x="180" y="70"/>
                  </a:lnTo>
                  <a:lnTo>
                    <a:pt x="174" y="50"/>
                  </a:lnTo>
                  <a:lnTo>
                    <a:pt x="171" y="36"/>
                  </a:lnTo>
                  <a:lnTo>
                    <a:pt x="162" y="22"/>
                  </a:lnTo>
                  <a:lnTo>
                    <a:pt x="153" y="11"/>
                  </a:lnTo>
                  <a:lnTo>
                    <a:pt x="146" y="0"/>
                  </a:lnTo>
                  <a:lnTo>
                    <a:pt x="132" y="2"/>
                  </a:lnTo>
                  <a:lnTo>
                    <a:pt x="121" y="15"/>
                  </a:lnTo>
                  <a:lnTo>
                    <a:pt x="112" y="29"/>
                  </a:lnTo>
                  <a:lnTo>
                    <a:pt x="96" y="59"/>
                  </a:lnTo>
                  <a:lnTo>
                    <a:pt x="84" y="73"/>
                  </a:lnTo>
                  <a:lnTo>
                    <a:pt x="76" y="86"/>
                  </a:lnTo>
                  <a:lnTo>
                    <a:pt x="64" y="107"/>
                  </a:lnTo>
                  <a:lnTo>
                    <a:pt x="57" y="116"/>
                  </a:lnTo>
                  <a:lnTo>
                    <a:pt x="44" y="141"/>
                  </a:lnTo>
                  <a:lnTo>
                    <a:pt x="9" y="191"/>
                  </a:lnTo>
                  <a:lnTo>
                    <a:pt x="0" y="209"/>
                  </a:lnTo>
                  <a:lnTo>
                    <a:pt x="3" y="223"/>
                  </a:lnTo>
                  <a:lnTo>
                    <a:pt x="2" y="267"/>
                  </a:lnTo>
                  <a:lnTo>
                    <a:pt x="52" y="306"/>
                  </a:lnTo>
                  <a:lnTo>
                    <a:pt x="80" y="326"/>
                  </a:lnTo>
                  <a:lnTo>
                    <a:pt x="117" y="353"/>
                  </a:lnTo>
                  <a:lnTo>
                    <a:pt x="117" y="353"/>
                  </a:lnTo>
                  <a:lnTo>
                    <a:pt x="117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94">
              <a:extLst>
                <a:ext uri="{FF2B5EF4-FFF2-40B4-BE49-F238E27FC236}">
                  <a16:creationId xmlns:a16="http://schemas.microsoft.com/office/drawing/2014/main" id="{E76D1160-1F86-E66F-FFA3-2386111DE3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6206937"/>
              <a:ext cx="650505" cy="797321"/>
            </a:xfrm>
            <a:custGeom>
              <a:avLst/>
              <a:gdLst>
                <a:gd name="T0" fmla="*/ 159 w 288"/>
                <a:gd name="T1" fmla="*/ 353 h 353"/>
                <a:gd name="T2" fmla="*/ 164 w 288"/>
                <a:gd name="T3" fmla="*/ 340 h 353"/>
                <a:gd name="T4" fmla="*/ 175 w 288"/>
                <a:gd name="T5" fmla="*/ 328 h 353"/>
                <a:gd name="T6" fmla="*/ 164 w 288"/>
                <a:gd name="T7" fmla="*/ 317 h 353"/>
                <a:gd name="T8" fmla="*/ 178 w 288"/>
                <a:gd name="T9" fmla="*/ 307 h 353"/>
                <a:gd name="T10" fmla="*/ 176 w 288"/>
                <a:gd name="T11" fmla="*/ 294 h 353"/>
                <a:gd name="T12" fmla="*/ 192 w 288"/>
                <a:gd name="T13" fmla="*/ 289 h 353"/>
                <a:gd name="T14" fmla="*/ 203 w 288"/>
                <a:gd name="T15" fmla="*/ 278 h 353"/>
                <a:gd name="T16" fmla="*/ 221 w 288"/>
                <a:gd name="T17" fmla="*/ 273 h 353"/>
                <a:gd name="T18" fmla="*/ 246 w 288"/>
                <a:gd name="T19" fmla="*/ 248 h 353"/>
                <a:gd name="T20" fmla="*/ 264 w 288"/>
                <a:gd name="T21" fmla="*/ 239 h 353"/>
                <a:gd name="T22" fmla="*/ 271 w 288"/>
                <a:gd name="T23" fmla="*/ 228 h 353"/>
                <a:gd name="T24" fmla="*/ 283 w 288"/>
                <a:gd name="T25" fmla="*/ 242 h 353"/>
                <a:gd name="T26" fmla="*/ 288 w 288"/>
                <a:gd name="T27" fmla="*/ 226 h 353"/>
                <a:gd name="T28" fmla="*/ 287 w 288"/>
                <a:gd name="T29" fmla="*/ 203 h 353"/>
                <a:gd name="T30" fmla="*/ 288 w 288"/>
                <a:gd name="T31" fmla="*/ 162 h 353"/>
                <a:gd name="T32" fmla="*/ 285 w 288"/>
                <a:gd name="T33" fmla="*/ 148 h 353"/>
                <a:gd name="T34" fmla="*/ 287 w 288"/>
                <a:gd name="T35" fmla="*/ 136 h 353"/>
                <a:gd name="T36" fmla="*/ 274 w 288"/>
                <a:gd name="T37" fmla="*/ 125 h 353"/>
                <a:gd name="T38" fmla="*/ 246 w 288"/>
                <a:gd name="T39" fmla="*/ 91 h 353"/>
                <a:gd name="T40" fmla="*/ 230 w 288"/>
                <a:gd name="T41" fmla="*/ 89 h 353"/>
                <a:gd name="T42" fmla="*/ 208 w 288"/>
                <a:gd name="T43" fmla="*/ 77 h 353"/>
                <a:gd name="T44" fmla="*/ 162 w 288"/>
                <a:gd name="T45" fmla="*/ 40 h 353"/>
                <a:gd name="T46" fmla="*/ 150 w 288"/>
                <a:gd name="T47" fmla="*/ 32 h 353"/>
                <a:gd name="T48" fmla="*/ 109 w 288"/>
                <a:gd name="T49" fmla="*/ 0 h 353"/>
                <a:gd name="T50" fmla="*/ 107 w 288"/>
                <a:gd name="T51" fmla="*/ 16 h 353"/>
                <a:gd name="T52" fmla="*/ 110 w 288"/>
                <a:gd name="T53" fmla="*/ 31 h 353"/>
                <a:gd name="T54" fmla="*/ 103 w 288"/>
                <a:gd name="T55" fmla="*/ 41 h 353"/>
                <a:gd name="T56" fmla="*/ 105 w 288"/>
                <a:gd name="T57" fmla="*/ 56 h 353"/>
                <a:gd name="T58" fmla="*/ 102 w 288"/>
                <a:gd name="T59" fmla="*/ 73 h 353"/>
                <a:gd name="T60" fmla="*/ 98 w 288"/>
                <a:gd name="T61" fmla="*/ 86 h 353"/>
                <a:gd name="T62" fmla="*/ 62 w 288"/>
                <a:gd name="T63" fmla="*/ 134 h 353"/>
                <a:gd name="T64" fmla="*/ 43 w 288"/>
                <a:gd name="T65" fmla="*/ 161 h 353"/>
                <a:gd name="T66" fmla="*/ 41 w 288"/>
                <a:gd name="T67" fmla="*/ 177 h 353"/>
                <a:gd name="T68" fmla="*/ 27 w 288"/>
                <a:gd name="T69" fmla="*/ 184 h 353"/>
                <a:gd name="T70" fmla="*/ 9 w 288"/>
                <a:gd name="T71" fmla="*/ 205 h 353"/>
                <a:gd name="T72" fmla="*/ 0 w 288"/>
                <a:gd name="T73" fmla="*/ 218 h 353"/>
                <a:gd name="T74" fmla="*/ 16 w 288"/>
                <a:gd name="T75" fmla="*/ 219 h 353"/>
                <a:gd name="T76" fmla="*/ 21 w 288"/>
                <a:gd name="T77" fmla="*/ 235 h 353"/>
                <a:gd name="T78" fmla="*/ 37 w 288"/>
                <a:gd name="T79" fmla="*/ 234 h 353"/>
                <a:gd name="T80" fmla="*/ 53 w 288"/>
                <a:gd name="T81" fmla="*/ 237 h 353"/>
                <a:gd name="T82" fmla="*/ 62 w 288"/>
                <a:gd name="T83" fmla="*/ 244 h 353"/>
                <a:gd name="T84" fmla="*/ 78 w 288"/>
                <a:gd name="T85" fmla="*/ 246 h 353"/>
                <a:gd name="T86" fmla="*/ 87 w 288"/>
                <a:gd name="T87" fmla="*/ 253 h 353"/>
                <a:gd name="T88" fmla="*/ 94 w 288"/>
                <a:gd name="T89" fmla="*/ 264 h 353"/>
                <a:gd name="T90" fmla="*/ 103 w 288"/>
                <a:gd name="T91" fmla="*/ 275 h 353"/>
                <a:gd name="T92" fmla="*/ 105 w 288"/>
                <a:gd name="T93" fmla="*/ 291 h 353"/>
                <a:gd name="T94" fmla="*/ 110 w 288"/>
                <a:gd name="T95" fmla="*/ 305 h 353"/>
                <a:gd name="T96" fmla="*/ 121 w 288"/>
                <a:gd name="T97" fmla="*/ 312 h 353"/>
                <a:gd name="T98" fmla="*/ 126 w 288"/>
                <a:gd name="T99" fmla="*/ 326 h 353"/>
                <a:gd name="T100" fmla="*/ 139 w 288"/>
                <a:gd name="T101" fmla="*/ 331 h 353"/>
                <a:gd name="T102" fmla="*/ 148 w 288"/>
                <a:gd name="T103" fmla="*/ 342 h 353"/>
                <a:gd name="T104" fmla="*/ 159 w 288"/>
                <a:gd name="T105" fmla="*/ 353 h 353"/>
                <a:gd name="T106" fmla="*/ 159 w 288"/>
                <a:gd name="T107" fmla="*/ 353 h 353"/>
                <a:gd name="T108" fmla="*/ 159 w 288"/>
                <a:gd name="T109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8" h="353">
                  <a:moveTo>
                    <a:pt x="159" y="353"/>
                  </a:moveTo>
                  <a:lnTo>
                    <a:pt x="164" y="340"/>
                  </a:lnTo>
                  <a:lnTo>
                    <a:pt x="175" y="328"/>
                  </a:lnTo>
                  <a:lnTo>
                    <a:pt x="164" y="317"/>
                  </a:lnTo>
                  <a:lnTo>
                    <a:pt x="178" y="307"/>
                  </a:lnTo>
                  <a:lnTo>
                    <a:pt x="176" y="294"/>
                  </a:lnTo>
                  <a:lnTo>
                    <a:pt x="192" y="289"/>
                  </a:lnTo>
                  <a:lnTo>
                    <a:pt x="203" y="278"/>
                  </a:lnTo>
                  <a:lnTo>
                    <a:pt x="221" y="273"/>
                  </a:lnTo>
                  <a:lnTo>
                    <a:pt x="246" y="248"/>
                  </a:lnTo>
                  <a:lnTo>
                    <a:pt x="264" y="239"/>
                  </a:lnTo>
                  <a:lnTo>
                    <a:pt x="271" y="228"/>
                  </a:lnTo>
                  <a:lnTo>
                    <a:pt x="283" y="242"/>
                  </a:lnTo>
                  <a:lnTo>
                    <a:pt x="288" y="226"/>
                  </a:lnTo>
                  <a:lnTo>
                    <a:pt x="287" y="203"/>
                  </a:lnTo>
                  <a:lnTo>
                    <a:pt x="288" y="162"/>
                  </a:lnTo>
                  <a:lnTo>
                    <a:pt x="285" y="148"/>
                  </a:lnTo>
                  <a:lnTo>
                    <a:pt x="287" y="136"/>
                  </a:lnTo>
                  <a:lnTo>
                    <a:pt x="274" y="125"/>
                  </a:lnTo>
                  <a:lnTo>
                    <a:pt x="246" y="91"/>
                  </a:lnTo>
                  <a:lnTo>
                    <a:pt x="230" y="89"/>
                  </a:lnTo>
                  <a:lnTo>
                    <a:pt x="208" y="77"/>
                  </a:lnTo>
                  <a:lnTo>
                    <a:pt x="162" y="40"/>
                  </a:lnTo>
                  <a:lnTo>
                    <a:pt x="150" y="32"/>
                  </a:lnTo>
                  <a:lnTo>
                    <a:pt x="109" y="0"/>
                  </a:lnTo>
                  <a:lnTo>
                    <a:pt x="107" y="16"/>
                  </a:lnTo>
                  <a:lnTo>
                    <a:pt x="110" y="31"/>
                  </a:lnTo>
                  <a:lnTo>
                    <a:pt x="103" y="41"/>
                  </a:lnTo>
                  <a:lnTo>
                    <a:pt x="105" y="56"/>
                  </a:lnTo>
                  <a:lnTo>
                    <a:pt x="102" y="73"/>
                  </a:lnTo>
                  <a:lnTo>
                    <a:pt x="98" y="86"/>
                  </a:lnTo>
                  <a:lnTo>
                    <a:pt x="62" y="134"/>
                  </a:lnTo>
                  <a:lnTo>
                    <a:pt x="43" y="161"/>
                  </a:lnTo>
                  <a:lnTo>
                    <a:pt x="41" y="177"/>
                  </a:lnTo>
                  <a:lnTo>
                    <a:pt x="27" y="184"/>
                  </a:lnTo>
                  <a:lnTo>
                    <a:pt x="9" y="205"/>
                  </a:lnTo>
                  <a:lnTo>
                    <a:pt x="0" y="218"/>
                  </a:lnTo>
                  <a:lnTo>
                    <a:pt x="16" y="219"/>
                  </a:lnTo>
                  <a:lnTo>
                    <a:pt x="21" y="235"/>
                  </a:lnTo>
                  <a:lnTo>
                    <a:pt x="37" y="234"/>
                  </a:lnTo>
                  <a:lnTo>
                    <a:pt x="53" y="237"/>
                  </a:lnTo>
                  <a:lnTo>
                    <a:pt x="62" y="244"/>
                  </a:lnTo>
                  <a:lnTo>
                    <a:pt x="78" y="246"/>
                  </a:lnTo>
                  <a:lnTo>
                    <a:pt x="87" y="253"/>
                  </a:lnTo>
                  <a:lnTo>
                    <a:pt x="94" y="264"/>
                  </a:lnTo>
                  <a:lnTo>
                    <a:pt x="103" y="275"/>
                  </a:lnTo>
                  <a:lnTo>
                    <a:pt x="105" y="291"/>
                  </a:lnTo>
                  <a:lnTo>
                    <a:pt x="110" y="305"/>
                  </a:lnTo>
                  <a:lnTo>
                    <a:pt x="121" y="312"/>
                  </a:lnTo>
                  <a:lnTo>
                    <a:pt x="126" y="326"/>
                  </a:lnTo>
                  <a:lnTo>
                    <a:pt x="139" y="331"/>
                  </a:lnTo>
                  <a:lnTo>
                    <a:pt x="148" y="342"/>
                  </a:lnTo>
                  <a:lnTo>
                    <a:pt x="159" y="353"/>
                  </a:lnTo>
                  <a:lnTo>
                    <a:pt x="159" y="353"/>
                  </a:lnTo>
                  <a:lnTo>
                    <a:pt x="159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95">
              <a:extLst>
                <a:ext uri="{FF2B5EF4-FFF2-40B4-BE49-F238E27FC236}">
                  <a16:creationId xmlns:a16="http://schemas.microsoft.com/office/drawing/2014/main" id="{513FECAF-48DB-19FC-8981-02373DE07B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8085" y="6123365"/>
              <a:ext cx="447222" cy="546605"/>
            </a:xfrm>
            <a:custGeom>
              <a:avLst/>
              <a:gdLst>
                <a:gd name="T0" fmla="*/ 93 w 198"/>
                <a:gd name="T1" fmla="*/ 242 h 242"/>
                <a:gd name="T2" fmla="*/ 118 w 198"/>
                <a:gd name="T3" fmla="*/ 223 h 242"/>
                <a:gd name="T4" fmla="*/ 127 w 198"/>
                <a:gd name="T5" fmla="*/ 207 h 242"/>
                <a:gd name="T6" fmla="*/ 153 w 198"/>
                <a:gd name="T7" fmla="*/ 173 h 242"/>
                <a:gd name="T8" fmla="*/ 184 w 198"/>
                <a:gd name="T9" fmla="*/ 130 h 242"/>
                <a:gd name="T10" fmla="*/ 189 w 198"/>
                <a:gd name="T11" fmla="*/ 116 h 242"/>
                <a:gd name="T12" fmla="*/ 194 w 198"/>
                <a:gd name="T13" fmla="*/ 100 h 242"/>
                <a:gd name="T14" fmla="*/ 196 w 198"/>
                <a:gd name="T15" fmla="*/ 87 h 242"/>
                <a:gd name="T16" fmla="*/ 191 w 198"/>
                <a:gd name="T17" fmla="*/ 73 h 242"/>
                <a:gd name="T18" fmla="*/ 196 w 198"/>
                <a:gd name="T19" fmla="*/ 57 h 242"/>
                <a:gd name="T20" fmla="*/ 198 w 198"/>
                <a:gd name="T21" fmla="*/ 45 h 242"/>
                <a:gd name="T22" fmla="*/ 184 w 198"/>
                <a:gd name="T23" fmla="*/ 27 h 242"/>
                <a:gd name="T24" fmla="*/ 146 w 198"/>
                <a:gd name="T25" fmla="*/ 0 h 242"/>
                <a:gd name="T26" fmla="*/ 120 w 198"/>
                <a:gd name="T27" fmla="*/ 25 h 242"/>
                <a:gd name="T28" fmla="*/ 105 w 198"/>
                <a:gd name="T29" fmla="*/ 43 h 242"/>
                <a:gd name="T30" fmla="*/ 93 w 198"/>
                <a:gd name="T31" fmla="*/ 55 h 242"/>
                <a:gd name="T32" fmla="*/ 80 w 198"/>
                <a:gd name="T33" fmla="*/ 82 h 242"/>
                <a:gd name="T34" fmla="*/ 66 w 198"/>
                <a:gd name="T35" fmla="*/ 116 h 242"/>
                <a:gd name="T36" fmla="*/ 48 w 198"/>
                <a:gd name="T37" fmla="*/ 153 h 242"/>
                <a:gd name="T38" fmla="*/ 36 w 198"/>
                <a:gd name="T39" fmla="*/ 148 h 242"/>
                <a:gd name="T40" fmla="*/ 27 w 198"/>
                <a:gd name="T41" fmla="*/ 141 h 242"/>
                <a:gd name="T42" fmla="*/ 16 w 198"/>
                <a:gd name="T43" fmla="*/ 132 h 242"/>
                <a:gd name="T44" fmla="*/ 2 w 198"/>
                <a:gd name="T45" fmla="*/ 137 h 242"/>
                <a:gd name="T46" fmla="*/ 0 w 198"/>
                <a:gd name="T47" fmla="*/ 150 h 242"/>
                <a:gd name="T48" fmla="*/ 9 w 198"/>
                <a:gd name="T49" fmla="*/ 164 h 242"/>
                <a:gd name="T50" fmla="*/ 16 w 198"/>
                <a:gd name="T51" fmla="*/ 174 h 242"/>
                <a:gd name="T52" fmla="*/ 22 w 198"/>
                <a:gd name="T53" fmla="*/ 189 h 242"/>
                <a:gd name="T54" fmla="*/ 32 w 198"/>
                <a:gd name="T55" fmla="*/ 203 h 242"/>
                <a:gd name="T56" fmla="*/ 45 w 198"/>
                <a:gd name="T57" fmla="*/ 207 h 242"/>
                <a:gd name="T58" fmla="*/ 66 w 198"/>
                <a:gd name="T59" fmla="*/ 215 h 242"/>
                <a:gd name="T60" fmla="*/ 79 w 198"/>
                <a:gd name="T61" fmla="*/ 221 h 242"/>
                <a:gd name="T62" fmla="*/ 91 w 198"/>
                <a:gd name="T63" fmla="*/ 231 h 242"/>
                <a:gd name="T64" fmla="*/ 93 w 198"/>
                <a:gd name="T65" fmla="*/ 242 h 242"/>
                <a:gd name="T66" fmla="*/ 93 w 198"/>
                <a:gd name="T67" fmla="*/ 242 h 242"/>
                <a:gd name="T68" fmla="*/ 93 w 198"/>
                <a:gd name="T69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242">
                  <a:moveTo>
                    <a:pt x="93" y="242"/>
                  </a:moveTo>
                  <a:lnTo>
                    <a:pt x="118" y="223"/>
                  </a:lnTo>
                  <a:lnTo>
                    <a:pt x="127" y="207"/>
                  </a:lnTo>
                  <a:lnTo>
                    <a:pt x="153" y="173"/>
                  </a:lnTo>
                  <a:lnTo>
                    <a:pt x="184" y="130"/>
                  </a:lnTo>
                  <a:lnTo>
                    <a:pt x="189" y="116"/>
                  </a:lnTo>
                  <a:lnTo>
                    <a:pt x="194" y="100"/>
                  </a:lnTo>
                  <a:lnTo>
                    <a:pt x="196" y="87"/>
                  </a:lnTo>
                  <a:lnTo>
                    <a:pt x="191" y="73"/>
                  </a:lnTo>
                  <a:lnTo>
                    <a:pt x="196" y="57"/>
                  </a:lnTo>
                  <a:lnTo>
                    <a:pt x="198" y="45"/>
                  </a:lnTo>
                  <a:lnTo>
                    <a:pt x="184" y="27"/>
                  </a:lnTo>
                  <a:lnTo>
                    <a:pt x="146" y="0"/>
                  </a:lnTo>
                  <a:lnTo>
                    <a:pt x="120" y="25"/>
                  </a:lnTo>
                  <a:lnTo>
                    <a:pt x="105" y="43"/>
                  </a:lnTo>
                  <a:lnTo>
                    <a:pt x="93" y="55"/>
                  </a:lnTo>
                  <a:lnTo>
                    <a:pt x="80" y="82"/>
                  </a:lnTo>
                  <a:lnTo>
                    <a:pt x="66" y="116"/>
                  </a:lnTo>
                  <a:lnTo>
                    <a:pt x="48" y="153"/>
                  </a:lnTo>
                  <a:lnTo>
                    <a:pt x="36" y="148"/>
                  </a:lnTo>
                  <a:lnTo>
                    <a:pt x="27" y="141"/>
                  </a:lnTo>
                  <a:lnTo>
                    <a:pt x="16" y="132"/>
                  </a:lnTo>
                  <a:lnTo>
                    <a:pt x="2" y="137"/>
                  </a:lnTo>
                  <a:lnTo>
                    <a:pt x="0" y="150"/>
                  </a:lnTo>
                  <a:lnTo>
                    <a:pt x="9" y="164"/>
                  </a:lnTo>
                  <a:lnTo>
                    <a:pt x="16" y="174"/>
                  </a:lnTo>
                  <a:lnTo>
                    <a:pt x="22" y="189"/>
                  </a:lnTo>
                  <a:lnTo>
                    <a:pt x="32" y="203"/>
                  </a:lnTo>
                  <a:lnTo>
                    <a:pt x="45" y="207"/>
                  </a:lnTo>
                  <a:lnTo>
                    <a:pt x="66" y="215"/>
                  </a:lnTo>
                  <a:lnTo>
                    <a:pt x="79" y="221"/>
                  </a:lnTo>
                  <a:lnTo>
                    <a:pt x="91" y="23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3" y="2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96">
              <a:extLst>
                <a:ext uri="{FF2B5EF4-FFF2-40B4-BE49-F238E27FC236}">
                  <a16:creationId xmlns:a16="http://schemas.microsoft.com/office/drawing/2014/main" id="{F2A3C772-55CA-41D3-65E6-7EBCABF99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7855" y="5825217"/>
              <a:ext cx="817649" cy="695679"/>
            </a:xfrm>
            <a:custGeom>
              <a:avLst/>
              <a:gdLst>
                <a:gd name="T0" fmla="*/ 233 w 362"/>
                <a:gd name="T1" fmla="*/ 308 h 308"/>
                <a:gd name="T2" fmla="*/ 274 w 362"/>
                <a:gd name="T3" fmla="*/ 246 h 308"/>
                <a:gd name="T4" fmla="*/ 287 w 362"/>
                <a:gd name="T5" fmla="*/ 221 h 308"/>
                <a:gd name="T6" fmla="*/ 294 w 362"/>
                <a:gd name="T7" fmla="*/ 212 h 308"/>
                <a:gd name="T8" fmla="*/ 306 w 362"/>
                <a:gd name="T9" fmla="*/ 191 h 308"/>
                <a:gd name="T10" fmla="*/ 314 w 362"/>
                <a:gd name="T11" fmla="*/ 180 h 308"/>
                <a:gd name="T12" fmla="*/ 326 w 362"/>
                <a:gd name="T13" fmla="*/ 164 h 308"/>
                <a:gd name="T14" fmla="*/ 342 w 362"/>
                <a:gd name="T15" fmla="*/ 134 h 308"/>
                <a:gd name="T16" fmla="*/ 351 w 362"/>
                <a:gd name="T17" fmla="*/ 120 h 308"/>
                <a:gd name="T18" fmla="*/ 362 w 362"/>
                <a:gd name="T19" fmla="*/ 107 h 308"/>
                <a:gd name="T20" fmla="*/ 354 w 362"/>
                <a:gd name="T21" fmla="*/ 96 h 308"/>
                <a:gd name="T22" fmla="*/ 338 w 362"/>
                <a:gd name="T23" fmla="*/ 89 h 308"/>
                <a:gd name="T24" fmla="*/ 324 w 362"/>
                <a:gd name="T25" fmla="*/ 77 h 308"/>
                <a:gd name="T26" fmla="*/ 315 w 362"/>
                <a:gd name="T27" fmla="*/ 66 h 308"/>
                <a:gd name="T28" fmla="*/ 303 w 362"/>
                <a:gd name="T29" fmla="*/ 59 h 308"/>
                <a:gd name="T30" fmla="*/ 305 w 362"/>
                <a:gd name="T31" fmla="*/ 43 h 308"/>
                <a:gd name="T32" fmla="*/ 292 w 362"/>
                <a:gd name="T33" fmla="*/ 41 h 308"/>
                <a:gd name="T34" fmla="*/ 278 w 362"/>
                <a:gd name="T35" fmla="*/ 36 h 308"/>
                <a:gd name="T36" fmla="*/ 269 w 362"/>
                <a:gd name="T37" fmla="*/ 25 h 308"/>
                <a:gd name="T38" fmla="*/ 257 w 362"/>
                <a:gd name="T39" fmla="*/ 16 h 308"/>
                <a:gd name="T40" fmla="*/ 244 w 362"/>
                <a:gd name="T41" fmla="*/ 13 h 308"/>
                <a:gd name="T42" fmla="*/ 228 w 362"/>
                <a:gd name="T43" fmla="*/ 13 h 308"/>
                <a:gd name="T44" fmla="*/ 209 w 362"/>
                <a:gd name="T45" fmla="*/ 20 h 308"/>
                <a:gd name="T46" fmla="*/ 198 w 362"/>
                <a:gd name="T47" fmla="*/ 25 h 308"/>
                <a:gd name="T48" fmla="*/ 182 w 362"/>
                <a:gd name="T49" fmla="*/ 20 h 308"/>
                <a:gd name="T50" fmla="*/ 171 w 362"/>
                <a:gd name="T51" fmla="*/ 25 h 308"/>
                <a:gd name="T52" fmla="*/ 162 w 362"/>
                <a:gd name="T53" fmla="*/ 18 h 308"/>
                <a:gd name="T54" fmla="*/ 153 w 362"/>
                <a:gd name="T55" fmla="*/ 11 h 308"/>
                <a:gd name="T56" fmla="*/ 143 w 362"/>
                <a:gd name="T57" fmla="*/ 0 h 308"/>
                <a:gd name="T58" fmla="*/ 104 w 362"/>
                <a:gd name="T59" fmla="*/ 34 h 308"/>
                <a:gd name="T60" fmla="*/ 87 w 362"/>
                <a:gd name="T61" fmla="*/ 52 h 308"/>
                <a:gd name="T62" fmla="*/ 66 w 362"/>
                <a:gd name="T63" fmla="*/ 72 h 308"/>
                <a:gd name="T64" fmla="*/ 55 w 362"/>
                <a:gd name="T65" fmla="*/ 82 h 308"/>
                <a:gd name="T66" fmla="*/ 36 w 362"/>
                <a:gd name="T67" fmla="*/ 96 h 308"/>
                <a:gd name="T68" fmla="*/ 15 w 362"/>
                <a:gd name="T69" fmla="*/ 120 h 308"/>
                <a:gd name="T70" fmla="*/ 0 w 362"/>
                <a:gd name="T71" fmla="*/ 130 h 308"/>
                <a:gd name="T72" fmla="*/ 39 w 362"/>
                <a:gd name="T73" fmla="*/ 159 h 308"/>
                <a:gd name="T74" fmla="*/ 54 w 362"/>
                <a:gd name="T75" fmla="*/ 169 h 308"/>
                <a:gd name="T76" fmla="*/ 91 w 362"/>
                <a:gd name="T77" fmla="*/ 201 h 308"/>
                <a:gd name="T78" fmla="*/ 107 w 362"/>
                <a:gd name="T79" fmla="*/ 209 h 308"/>
                <a:gd name="T80" fmla="*/ 153 w 362"/>
                <a:gd name="T81" fmla="*/ 248 h 308"/>
                <a:gd name="T82" fmla="*/ 171 w 362"/>
                <a:gd name="T83" fmla="*/ 258 h 308"/>
                <a:gd name="T84" fmla="*/ 191 w 362"/>
                <a:gd name="T85" fmla="*/ 262 h 308"/>
                <a:gd name="T86" fmla="*/ 226 w 362"/>
                <a:gd name="T87" fmla="*/ 289 h 308"/>
                <a:gd name="T88" fmla="*/ 232 w 362"/>
                <a:gd name="T89" fmla="*/ 305 h 308"/>
                <a:gd name="T90" fmla="*/ 233 w 362"/>
                <a:gd name="T91" fmla="*/ 308 h 308"/>
                <a:gd name="T92" fmla="*/ 233 w 362"/>
                <a:gd name="T93" fmla="*/ 308 h 308"/>
                <a:gd name="T94" fmla="*/ 233 w 362"/>
                <a:gd name="T9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62" h="308">
                  <a:moveTo>
                    <a:pt x="233" y="308"/>
                  </a:moveTo>
                  <a:lnTo>
                    <a:pt x="274" y="246"/>
                  </a:lnTo>
                  <a:lnTo>
                    <a:pt x="287" y="221"/>
                  </a:lnTo>
                  <a:lnTo>
                    <a:pt x="294" y="212"/>
                  </a:lnTo>
                  <a:lnTo>
                    <a:pt x="306" y="191"/>
                  </a:lnTo>
                  <a:lnTo>
                    <a:pt x="314" y="180"/>
                  </a:lnTo>
                  <a:lnTo>
                    <a:pt x="326" y="164"/>
                  </a:lnTo>
                  <a:lnTo>
                    <a:pt x="342" y="134"/>
                  </a:lnTo>
                  <a:lnTo>
                    <a:pt x="351" y="120"/>
                  </a:lnTo>
                  <a:lnTo>
                    <a:pt x="362" y="107"/>
                  </a:lnTo>
                  <a:lnTo>
                    <a:pt x="354" y="96"/>
                  </a:lnTo>
                  <a:lnTo>
                    <a:pt x="338" y="89"/>
                  </a:lnTo>
                  <a:lnTo>
                    <a:pt x="324" y="77"/>
                  </a:lnTo>
                  <a:lnTo>
                    <a:pt x="315" y="66"/>
                  </a:lnTo>
                  <a:lnTo>
                    <a:pt x="303" y="59"/>
                  </a:lnTo>
                  <a:lnTo>
                    <a:pt x="305" y="43"/>
                  </a:lnTo>
                  <a:lnTo>
                    <a:pt x="292" y="41"/>
                  </a:lnTo>
                  <a:lnTo>
                    <a:pt x="278" y="36"/>
                  </a:lnTo>
                  <a:lnTo>
                    <a:pt x="269" y="25"/>
                  </a:lnTo>
                  <a:lnTo>
                    <a:pt x="257" y="16"/>
                  </a:lnTo>
                  <a:lnTo>
                    <a:pt x="244" y="13"/>
                  </a:lnTo>
                  <a:lnTo>
                    <a:pt x="228" y="13"/>
                  </a:lnTo>
                  <a:lnTo>
                    <a:pt x="209" y="20"/>
                  </a:lnTo>
                  <a:lnTo>
                    <a:pt x="198" y="25"/>
                  </a:lnTo>
                  <a:lnTo>
                    <a:pt x="182" y="20"/>
                  </a:lnTo>
                  <a:lnTo>
                    <a:pt x="171" y="25"/>
                  </a:lnTo>
                  <a:lnTo>
                    <a:pt x="162" y="18"/>
                  </a:lnTo>
                  <a:lnTo>
                    <a:pt x="153" y="11"/>
                  </a:lnTo>
                  <a:lnTo>
                    <a:pt x="143" y="0"/>
                  </a:lnTo>
                  <a:lnTo>
                    <a:pt x="104" y="34"/>
                  </a:lnTo>
                  <a:lnTo>
                    <a:pt x="87" y="52"/>
                  </a:lnTo>
                  <a:lnTo>
                    <a:pt x="66" y="72"/>
                  </a:lnTo>
                  <a:lnTo>
                    <a:pt x="55" y="82"/>
                  </a:lnTo>
                  <a:lnTo>
                    <a:pt x="36" y="96"/>
                  </a:lnTo>
                  <a:lnTo>
                    <a:pt x="15" y="120"/>
                  </a:lnTo>
                  <a:lnTo>
                    <a:pt x="0" y="130"/>
                  </a:lnTo>
                  <a:lnTo>
                    <a:pt x="39" y="159"/>
                  </a:lnTo>
                  <a:lnTo>
                    <a:pt x="54" y="169"/>
                  </a:lnTo>
                  <a:lnTo>
                    <a:pt x="91" y="201"/>
                  </a:lnTo>
                  <a:lnTo>
                    <a:pt x="107" y="209"/>
                  </a:lnTo>
                  <a:lnTo>
                    <a:pt x="153" y="248"/>
                  </a:lnTo>
                  <a:lnTo>
                    <a:pt x="171" y="258"/>
                  </a:lnTo>
                  <a:lnTo>
                    <a:pt x="191" y="262"/>
                  </a:lnTo>
                  <a:lnTo>
                    <a:pt x="226" y="289"/>
                  </a:lnTo>
                  <a:lnTo>
                    <a:pt x="232" y="305"/>
                  </a:lnTo>
                  <a:lnTo>
                    <a:pt x="233" y="308"/>
                  </a:lnTo>
                  <a:lnTo>
                    <a:pt x="233" y="308"/>
                  </a:lnTo>
                  <a:lnTo>
                    <a:pt x="233" y="3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97">
              <a:extLst>
                <a:ext uri="{FF2B5EF4-FFF2-40B4-BE49-F238E27FC236}">
                  <a16:creationId xmlns:a16="http://schemas.microsoft.com/office/drawing/2014/main" id="{D69FF8A5-8266-FA7C-043E-8EB69E008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63915" y="6843889"/>
              <a:ext cx="557899" cy="553382"/>
            </a:xfrm>
            <a:custGeom>
              <a:avLst/>
              <a:gdLst>
                <a:gd name="T0" fmla="*/ 236 w 247"/>
                <a:gd name="T1" fmla="*/ 245 h 245"/>
                <a:gd name="T2" fmla="*/ 247 w 247"/>
                <a:gd name="T3" fmla="*/ 233 h 245"/>
                <a:gd name="T4" fmla="*/ 236 w 247"/>
                <a:gd name="T5" fmla="*/ 222 h 245"/>
                <a:gd name="T6" fmla="*/ 231 w 247"/>
                <a:gd name="T7" fmla="*/ 210 h 245"/>
                <a:gd name="T8" fmla="*/ 238 w 247"/>
                <a:gd name="T9" fmla="*/ 197 h 245"/>
                <a:gd name="T10" fmla="*/ 244 w 247"/>
                <a:gd name="T11" fmla="*/ 181 h 245"/>
                <a:gd name="T12" fmla="*/ 235 w 247"/>
                <a:gd name="T13" fmla="*/ 171 h 245"/>
                <a:gd name="T14" fmla="*/ 228 w 247"/>
                <a:gd name="T15" fmla="*/ 156 h 245"/>
                <a:gd name="T16" fmla="*/ 233 w 247"/>
                <a:gd name="T17" fmla="*/ 142 h 245"/>
                <a:gd name="T18" fmla="*/ 224 w 247"/>
                <a:gd name="T19" fmla="*/ 128 h 245"/>
                <a:gd name="T20" fmla="*/ 220 w 247"/>
                <a:gd name="T21" fmla="*/ 114 h 245"/>
                <a:gd name="T22" fmla="*/ 215 w 247"/>
                <a:gd name="T23" fmla="*/ 101 h 245"/>
                <a:gd name="T24" fmla="*/ 203 w 247"/>
                <a:gd name="T25" fmla="*/ 92 h 245"/>
                <a:gd name="T26" fmla="*/ 208 w 247"/>
                <a:gd name="T27" fmla="*/ 80 h 245"/>
                <a:gd name="T28" fmla="*/ 203 w 247"/>
                <a:gd name="T29" fmla="*/ 69 h 245"/>
                <a:gd name="T30" fmla="*/ 194 w 247"/>
                <a:gd name="T31" fmla="*/ 57 h 245"/>
                <a:gd name="T32" fmla="*/ 179 w 247"/>
                <a:gd name="T33" fmla="*/ 44 h 245"/>
                <a:gd name="T34" fmla="*/ 178 w 247"/>
                <a:gd name="T35" fmla="*/ 32 h 245"/>
                <a:gd name="T36" fmla="*/ 169 w 247"/>
                <a:gd name="T37" fmla="*/ 25 h 245"/>
                <a:gd name="T38" fmla="*/ 162 w 247"/>
                <a:gd name="T39" fmla="*/ 10 h 245"/>
                <a:gd name="T40" fmla="*/ 149 w 247"/>
                <a:gd name="T41" fmla="*/ 0 h 245"/>
                <a:gd name="T42" fmla="*/ 140 w 247"/>
                <a:gd name="T43" fmla="*/ 17 h 245"/>
                <a:gd name="T44" fmla="*/ 126 w 247"/>
                <a:gd name="T45" fmla="*/ 25 h 245"/>
                <a:gd name="T46" fmla="*/ 119 w 247"/>
                <a:gd name="T47" fmla="*/ 33 h 245"/>
                <a:gd name="T48" fmla="*/ 117 w 247"/>
                <a:gd name="T49" fmla="*/ 53 h 245"/>
                <a:gd name="T50" fmla="*/ 112 w 247"/>
                <a:gd name="T51" fmla="*/ 69 h 245"/>
                <a:gd name="T52" fmla="*/ 96 w 247"/>
                <a:gd name="T53" fmla="*/ 69 h 245"/>
                <a:gd name="T54" fmla="*/ 85 w 247"/>
                <a:gd name="T55" fmla="*/ 78 h 245"/>
                <a:gd name="T56" fmla="*/ 71 w 247"/>
                <a:gd name="T57" fmla="*/ 76 h 245"/>
                <a:gd name="T58" fmla="*/ 73 w 247"/>
                <a:gd name="T59" fmla="*/ 96 h 245"/>
                <a:gd name="T60" fmla="*/ 66 w 247"/>
                <a:gd name="T61" fmla="*/ 105 h 245"/>
                <a:gd name="T62" fmla="*/ 57 w 247"/>
                <a:gd name="T63" fmla="*/ 117 h 245"/>
                <a:gd name="T64" fmla="*/ 44 w 247"/>
                <a:gd name="T65" fmla="*/ 119 h 245"/>
                <a:gd name="T66" fmla="*/ 42 w 247"/>
                <a:gd name="T67" fmla="*/ 133 h 245"/>
                <a:gd name="T68" fmla="*/ 19 w 247"/>
                <a:gd name="T69" fmla="*/ 131 h 245"/>
                <a:gd name="T70" fmla="*/ 28 w 247"/>
                <a:gd name="T71" fmla="*/ 142 h 245"/>
                <a:gd name="T72" fmla="*/ 12 w 247"/>
                <a:gd name="T73" fmla="*/ 165 h 245"/>
                <a:gd name="T74" fmla="*/ 3 w 247"/>
                <a:gd name="T75" fmla="*/ 178 h 245"/>
                <a:gd name="T76" fmla="*/ 0 w 247"/>
                <a:gd name="T77" fmla="*/ 206 h 245"/>
                <a:gd name="T78" fmla="*/ 5 w 247"/>
                <a:gd name="T79" fmla="*/ 222 h 245"/>
                <a:gd name="T80" fmla="*/ 25 w 247"/>
                <a:gd name="T81" fmla="*/ 226 h 245"/>
                <a:gd name="T82" fmla="*/ 66 w 247"/>
                <a:gd name="T83" fmla="*/ 224 h 245"/>
                <a:gd name="T84" fmla="*/ 80 w 247"/>
                <a:gd name="T85" fmla="*/ 222 h 245"/>
                <a:gd name="T86" fmla="*/ 147 w 247"/>
                <a:gd name="T87" fmla="*/ 224 h 245"/>
                <a:gd name="T88" fmla="*/ 171 w 247"/>
                <a:gd name="T89" fmla="*/ 224 h 245"/>
                <a:gd name="T90" fmla="*/ 194 w 247"/>
                <a:gd name="T91" fmla="*/ 224 h 245"/>
                <a:gd name="T92" fmla="*/ 206 w 247"/>
                <a:gd name="T93" fmla="*/ 226 h 245"/>
                <a:gd name="T94" fmla="*/ 222 w 247"/>
                <a:gd name="T95" fmla="*/ 227 h 245"/>
                <a:gd name="T96" fmla="*/ 228 w 247"/>
                <a:gd name="T97" fmla="*/ 240 h 245"/>
                <a:gd name="T98" fmla="*/ 236 w 247"/>
                <a:gd name="T99" fmla="*/ 245 h 245"/>
                <a:gd name="T100" fmla="*/ 236 w 247"/>
                <a:gd name="T101" fmla="*/ 245 h 245"/>
                <a:gd name="T102" fmla="*/ 236 w 247"/>
                <a:gd name="T10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7" h="245">
                  <a:moveTo>
                    <a:pt x="236" y="245"/>
                  </a:moveTo>
                  <a:lnTo>
                    <a:pt x="247" y="233"/>
                  </a:lnTo>
                  <a:lnTo>
                    <a:pt x="236" y="222"/>
                  </a:lnTo>
                  <a:lnTo>
                    <a:pt x="231" y="210"/>
                  </a:lnTo>
                  <a:lnTo>
                    <a:pt x="238" y="197"/>
                  </a:lnTo>
                  <a:lnTo>
                    <a:pt x="244" y="181"/>
                  </a:lnTo>
                  <a:lnTo>
                    <a:pt x="235" y="171"/>
                  </a:lnTo>
                  <a:lnTo>
                    <a:pt x="228" y="156"/>
                  </a:lnTo>
                  <a:lnTo>
                    <a:pt x="233" y="142"/>
                  </a:lnTo>
                  <a:lnTo>
                    <a:pt x="224" y="128"/>
                  </a:lnTo>
                  <a:lnTo>
                    <a:pt x="220" y="114"/>
                  </a:lnTo>
                  <a:lnTo>
                    <a:pt x="215" y="101"/>
                  </a:lnTo>
                  <a:lnTo>
                    <a:pt x="203" y="92"/>
                  </a:lnTo>
                  <a:lnTo>
                    <a:pt x="208" y="80"/>
                  </a:lnTo>
                  <a:lnTo>
                    <a:pt x="203" y="69"/>
                  </a:lnTo>
                  <a:lnTo>
                    <a:pt x="194" y="57"/>
                  </a:lnTo>
                  <a:lnTo>
                    <a:pt x="179" y="44"/>
                  </a:lnTo>
                  <a:lnTo>
                    <a:pt x="178" y="32"/>
                  </a:lnTo>
                  <a:lnTo>
                    <a:pt x="169" y="25"/>
                  </a:lnTo>
                  <a:lnTo>
                    <a:pt x="162" y="10"/>
                  </a:lnTo>
                  <a:lnTo>
                    <a:pt x="149" y="0"/>
                  </a:lnTo>
                  <a:lnTo>
                    <a:pt x="140" y="17"/>
                  </a:lnTo>
                  <a:lnTo>
                    <a:pt x="126" y="25"/>
                  </a:lnTo>
                  <a:lnTo>
                    <a:pt x="119" y="33"/>
                  </a:lnTo>
                  <a:lnTo>
                    <a:pt x="117" y="53"/>
                  </a:lnTo>
                  <a:lnTo>
                    <a:pt x="112" y="69"/>
                  </a:lnTo>
                  <a:lnTo>
                    <a:pt x="96" y="69"/>
                  </a:lnTo>
                  <a:lnTo>
                    <a:pt x="85" y="78"/>
                  </a:lnTo>
                  <a:lnTo>
                    <a:pt x="71" y="76"/>
                  </a:lnTo>
                  <a:lnTo>
                    <a:pt x="73" y="96"/>
                  </a:lnTo>
                  <a:lnTo>
                    <a:pt x="66" y="105"/>
                  </a:lnTo>
                  <a:lnTo>
                    <a:pt x="57" y="117"/>
                  </a:lnTo>
                  <a:lnTo>
                    <a:pt x="44" y="119"/>
                  </a:lnTo>
                  <a:lnTo>
                    <a:pt x="42" y="133"/>
                  </a:lnTo>
                  <a:lnTo>
                    <a:pt x="19" y="131"/>
                  </a:lnTo>
                  <a:lnTo>
                    <a:pt x="28" y="142"/>
                  </a:lnTo>
                  <a:lnTo>
                    <a:pt x="12" y="165"/>
                  </a:lnTo>
                  <a:lnTo>
                    <a:pt x="3" y="178"/>
                  </a:lnTo>
                  <a:lnTo>
                    <a:pt x="0" y="206"/>
                  </a:lnTo>
                  <a:lnTo>
                    <a:pt x="5" y="222"/>
                  </a:lnTo>
                  <a:lnTo>
                    <a:pt x="25" y="226"/>
                  </a:lnTo>
                  <a:lnTo>
                    <a:pt x="66" y="224"/>
                  </a:lnTo>
                  <a:lnTo>
                    <a:pt x="80" y="222"/>
                  </a:lnTo>
                  <a:lnTo>
                    <a:pt x="147" y="224"/>
                  </a:lnTo>
                  <a:lnTo>
                    <a:pt x="171" y="224"/>
                  </a:lnTo>
                  <a:lnTo>
                    <a:pt x="194" y="224"/>
                  </a:lnTo>
                  <a:lnTo>
                    <a:pt x="206" y="226"/>
                  </a:lnTo>
                  <a:lnTo>
                    <a:pt x="222" y="227"/>
                  </a:lnTo>
                  <a:lnTo>
                    <a:pt x="228" y="240"/>
                  </a:lnTo>
                  <a:lnTo>
                    <a:pt x="236" y="245"/>
                  </a:lnTo>
                  <a:lnTo>
                    <a:pt x="236" y="245"/>
                  </a:lnTo>
                  <a:lnTo>
                    <a:pt x="236" y="24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98">
              <a:extLst>
                <a:ext uri="{FF2B5EF4-FFF2-40B4-BE49-F238E27FC236}">
                  <a16:creationId xmlns:a16="http://schemas.microsoft.com/office/drawing/2014/main" id="{D01EABC6-3D00-0EFE-B951-EF3835DCAC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28001" y="6699333"/>
              <a:ext cx="892186" cy="677609"/>
            </a:xfrm>
            <a:custGeom>
              <a:avLst/>
              <a:gdLst>
                <a:gd name="T0" fmla="*/ 121 w 395"/>
                <a:gd name="T1" fmla="*/ 300 h 300"/>
                <a:gd name="T2" fmla="*/ 123 w 395"/>
                <a:gd name="T3" fmla="*/ 267 h 300"/>
                <a:gd name="T4" fmla="*/ 219 w 395"/>
                <a:gd name="T5" fmla="*/ 270 h 300"/>
                <a:gd name="T6" fmla="*/ 238 w 395"/>
                <a:gd name="T7" fmla="*/ 272 h 300"/>
                <a:gd name="T8" fmla="*/ 258 w 395"/>
                <a:gd name="T9" fmla="*/ 272 h 300"/>
                <a:gd name="T10" fmla="*/ 274 w 395"/>
                <a:gd name="T11" fmla="*/ 263 h 300"/>
                <a:gd name="T12" fmla="*/ 393 w 395"/>
                <a:gd name="T13" fmla="*/ 272 h 300"/>
                <a:gd name="T14" fmla="*/ 390 w 395"/>
                <a:gd name="T15" fmla="*/ 256 h 300"/>
                <a:gd name="T16" fmla="*/ 395 w 395"/>
                <a:gd name="T17" fmla="*/ 240 h 300"/>
                <a:gd name="T18" fmla="*/ 390 w 395"/>
                <a:gd name="T19" fmla="*/ 222 h 300"/>
                <a:gd name="T20" fmla="*/ 382 w 395"/>
                <a:gd name="T21" fmla="*/ 206 h 300"/>
                <a:gd name="T22" fmla="*/ 381 w 395"/>
                <a:gd name="T23" fmla="*/ 192 h 300"/>
                <a:gd name="T24" fmla="*/ 374 w 395"/>
                <a:gd name="T25" fmla="*/ 176 h 300"/>
                <a:gd name="T26" fmla="*/ 361 w 395"/>
                <a:gd name="T27" fmla="*/ 163 h 300"/>
                <a:gd name="T28" fmla="*/ 349 w 395"/>
                <a:gd name="T29" fmla="*/ 160 h 300"/>
                <a:gd name="T30" fmla="*/ 334 w 395"/>
                <a:gd name="T31" fmla="*/ 144 h 300"/>
                <a:gd name="T32" fmla="*/ 324 w 395"/>
                <a:gd name="T33" fmla="*/ 133 h 300"/>
                <a:gd name="T34" fmla="*/ 318 w 395"/>
                <a:gd name="T35" fmla="*/ 121 h 300"/>
                <a:gd name="T36" fmla="*/ 309 w 395"/>
                <a:gd name="T37" fmla="*/ 112 h 300"/>
                <a:gd name="T38" fmla="*/ 304 w 395"/>
                <a:gd name="T39" fmla="*/ 99 h 300"/>
                <a:gd name="T40" fmla="*/ 299 w 395"/>
                <a:gd name="T41" fmla="*/ 73 h 300"/>
                <a:gd name="T42" fmla="*/ 297 w 395"/>
                <a:gd name="T43" fmla="*/ 58 h 300"/>
                <a:gd name="T44" fmla="*/ 299 w 395"/>
                <a:gd name="T45" fmla="*/ 39 h 300"/>
                <a:gd name="T46" fmla="*/ 304 w 395"/>
                <a:gd name="T47" fmla="*/ 28 h 300"/>
                <a:gd name="T48" fmla="*/ 309 w 395"/>
                <a:gd name="T49" fmla="*/ 8 h 300"/>
                <a:gd name="T50" fmla="*/ 265 w 395"/>
                <a:gd name="T51" fmla="*/ 0 h 300"/>
                <a:gd name="T52" fmla="*/ 220 w 395"/>
                <a:gd name="T53" fmla="*/ 1 h 300"/>
                <a:gd name="T54" fmla="*/ 126 w 395"/>
                <a:gd name="T55" fmla="*/ 0 h 300"/>
                <a:gd name="T56" fmla="*/ 121 w 395"/>
                <a:gd name="T57" fmla="*/ 14 h 300"/>
                <a:gd name="T58" fmla="*/ 103 w 395"/>
                <a:gd name="T59" fmla="*/ 19 h 300"/>
                <a:gd name="T60" fmla="*/ 89 w 395"/>
                <a:gd name="T61" fmla="*/ 30 h 300"/>
                <a:gd name="T62" fmla="*/ 82 w 395"/>
                <a:gd name="T63" fmla="*/ 48 h 300"/>
                <a:gd name="T64" fmla="*/ 69 w 395"/>
                <a:gd name="T65" fmla="*/ 60 h 300"/>
                <a:gd name="T66" fmla="*/ 51 w 395"/>
                <a:gd name="T67" fmla="*/ 71 h 300"/>
                <a:gd name="T68" fmla="*/ 34 w 395"/>
                <a:gd name="T69" fmla="*/ 58 h 300"/>
                <a:gd name="T70" fmla="*/ 23 w 395"/>
                <a:gd name="T71" fmla="*/ 51 h 300"/>
                <a:gd name="T72" fmla="*/ 21 w 395"/>
                <a:gd name="T73" fmla="*/ 64 h 300"/>
                <a:gd name="T74" fmla="*/ 0 w 395"/>
                <a:gd name="T75" fmla="*/ 74 h 300"/>
                <a:gd name="T76" fmla="*/ 5 w 395"/>
                <a:gd name="T77" fmla="*/ 105 h 300"/>
                <a:gd name="T78" fmla="*/ 25 w 395"/>
                <a:gd name="T79" fmla="*/ 165 h 300"/>
                <a:gd name="T80" fmla="*/ 41 w 395"/>
                <a:gd name="T81" fmla="*/ 219 h 300"/>
                <a:gd name="T82" fmla="*/ 53 w 395"/>
                <a:gd name="T83" fmla="*/ 265 h 300"/>
                <a:gd name="T84" fmla="*/ 115 w 395"/>
                <a:gd name="T85" fmla="*/ 267 h 300"/>
                <a:gd name="T86" fmla="*/ 114 w 395"/>
                <a:gd name="T87" fmla="*/ 283 h 300"/>
                <a:gd name="T88" fmla="*/ 115 w 395"/>
                <a:gd name="T89" fmla="*/ 299 h 300"/>
                <a:gd name="T90" fmla="*/ 121 w 395"/>
                <a:gd name="T91" fmla="*/ 300 h 300"/>
                <a:gd name="T92" fmla="*/ 121 w 395"/>
                <a:gd name="T93" fmla="*/ 300 h 300"/>
                <a:gd name="T94" fmla="*/ 121 w 395"/>
                <a:gd name="T9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5" h="300">
                  <a:moveTo>
                    <a:pt x="121" y="300"/>
                  </a:moveTo>
                  <a:lnTo>
                    <a:pt x="123" y="267"/>
                  </a:lnTo>
                  <a:lnTo>
                    <a:pt x="219" y="270"/>
                  </a:lnTo>
                  <a:lnTo>
                    <a:pt x="238" y="272"/>
                  </a:lnTo>
                  <a:lnTo>
                    <a:pt x="258" y="272"/>
                  </a:lnTo>
                  <a:lnTo>
                    <a:pt x="274" y="263"/>
                  </a:lnTo>
                  <a:lnTo>
                    <a:pt x="393" y="272"/>
                  </a:lnTo>
                  <a:lnTo>
                    <a:pt x="390" y="256"/>
                  </a:lnTo>
                  <a:lnTo>
                    <a:pt x="395" y="240"/>
                  </a:lnTo>
                  <a:lnTo>
                    <a:pt x="390" y="222"/>
                  </a:lnTo>
                  <a:lnTo>
                    <a:pt x="382" y="206"/>
                  </a:lnTo>
                  <a:lnTo>
                    <a:pt x="381" y="192"/>
                  </a:lnTo>
                  <a:lnTo>
                    <a:pt x="374" y="176"/>
                  </a:lnTo>
                  <a:lnTo>
                    <a:pt x="361" y="163"/>
                  </a:lnTo>
                  <a:lnTo>
                    <a:pt x="349" y="160"/>
                  </a:lnTo>
                  <a:lnTo>
                    <a:pt x="334" y="144"/>
                  </a:lnTo>
                  <a:lnTo>
                    <a:pt x="324" y="133"/>
                  </a:lnTo>
                  <a:lnTo>
                    <a:pt x="318" y="121"/>
                  </a:lnTo>
                  <a:lnTo>
                    <a:pt x="309" y="112"/>
                  </a:lnTo>
                  <a:lnTo>
                    <a:pt x="304" y="99"/>
                  </a:lnTo>
                  <a:lnTo>
                    <a:pt x="299" y="73"/>
                  </a:lnTo>
                  <a:lnTo>
                    <a:pt x="297" y="58"/>
                  </a:lnTo>
                  <a:lnTo>
                    <a:pt x="299" y="39"/>
                  </a:lnTo>
                  <a:lnTo>
                    <a:pt x="304" y="28"/>
                  </a:lnTo>
                  <a:lnTo>
                    <a:pt x="309" y="8"/>
                  </a:lnTo>
                  <a:lnTo>
                    <a:pt x="265" y="0"/>
                  </a:lnTo>
                  <a:lnTo>
                    <a:pt x="220" y="1"/>
                  </a:lnTo>
                  <a:lnTo>
                    <a:pt x="126" y="0"/>
                  </a:lnTo>
                  <a:lnTo>
                    <a:pt x="121" y="14"/>
                  </a:lnTo>
                  <a:lnTo>
                    <a:pt x="103" y="19"/>
                  </a:lnTo>
                  <a:lnTo>
                    <a:pt x="89" y="30"/>
                  </a:lnTo>
                  <a:lnTo>
                    <a:pt x="82" y="48"/>
                  </a:lnTo>
                  <a:lnTo>
                    <a:pt x="69" y="60"/>
                  </a:lnTo>
                  <a:lnTo>
                    <a:pt x="51" y="71"/>
                  </a:lnTo>
                  <a:lnTo>
                    <a:pt x="34" y="58"/>
                  </a:lnTo>
                  <a:lnTo>
                    <a:pt x="23" y="51"/>
                  </a:lnTo>
                  <a:lnTo>
                    <a:pt x="21" y="64"/>
                  </a:lnTo>
                  <a:lnTo>
                    <a:pt x="0" y="74"/>
                  </a:lnTo>
                  <a:lnTo>
                    <a:pt x="5" y="105"/>
                  </a:lnTo>
                  <a:lnTo>
                    <a:pt x="25" y="165"/>
                  </a:lnTo>
                  <a:lnTo>
                    <a:pt x="41" y="219"/>
                  </a:lnTo>
                  <a:lnTo>
                    <a:pt x="53" y="265"/>
                  </a:lnTo>
                  <a:lnTo>
                    <a:pt x="115" y="267"/>
                  </a:lnTo>
                  <a:lnTo>
                    <a:pt x="114" y="283"/>
                  </a:lnTo>
                  <a:lnTo>
                    <a:pt x="115" y="299"/>
                  </a:lnTo>
                  <a:lnTo>
                    <a:pt x="121" y="300"/>
                  </a:lnTo>
                  <a:lnTo>
                    <a:pt x="121" y="300"/>
                  </a:lnTo>
                  <a:lnTo>
                    <a:pt x="121" y="3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99">
              <a:extLst>
                <a:ext uri="{FF2B5EF4-FFF2-40B4-BE49-F238E27FC236}">
                  <a16:creationId xmlns:a16="http://schemas.microsoft.com/office/drawing/2014/main" id="{F46958D6-4E87-D0F2-0BCD-DDC3AEA64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98835" y="6622537"/>
              <a:ext cx="422377" cy="618883"/>
            </a:xfrm>
            <a:custGeom>
              <a:avLst/>
              <a:gdLst>
                <a:gd name="T0" fmla="*/ 150 w 187"/>
                <a:gd name="T1" fmla="*/ 274 h 274"/>
                <a:gd name="T2" fmla="*/ 151 w 187"/>
                <a:gd name="T3" fmla="*/ 258 h 274"/>
                <a:gd name="T4" fmla="*/ 155 w 187"/>
                <a:gd name="T5" fmla="*/ 245 h 274"/>
                <a:gd name="T6" fmla="*/ 166 w 187"/>
                <a:gd name="T7" fmla="*/ 236 h 274"/>
                <a:gd name="T8" fmla="*/ 176 w 187"/>
                <a:gd name="T9" fmla="*/ 228 h 274"/>
                <a:gd name="T10" fmla="*/ 185 w 187"/>
                <a:gd name="T11" fmla="*/ 217 h 274"/>
                <a:gd name="T12" fmla="*/ 180 w 187"/>
                <a:gd name="T13" fmla="*/ 203 h 274"/>
                <a:gd name="T14" fmla="*/ 185 w 187"/>
                <a:gd name="T15" fmla="*/ 187 h 274"/>
                <a:gd name="T16" fmla="*/ 178 w 187"/>
                <a:gd name="T17" fmla="*/ 174 h 274"/>
                <a:gd name="T18" fmla="*/ 182 w 187"/>
                <a:gd name="T19" fmla="*/ 162 h 274"/>
                <a:gd name="T20" fmla="*/ 176 w 187"/>
                <a:gd name="T21" fmla="*/ 151 h 274"/>
                <a:gd name="T22" fmla="*/ 185 w 187"/>
                <a:gd name="T23" fmla="*/ 139 h 274"/>
                <a:gd name="T24" fmla="*/ 180 w 187"/>
                <a:gd name="T25" fmla="*/ 123 h 274"/>
                <a:gd name="T26" fmla="*/ 173 w 187"/>
                <a:gd name="T27" fmla="*/ 105 h 274"/>
                <a:gd name="T28" fmla="*/ 187 w 187"/>
                <a:gd name="T29" fmla="*/ 98 h 274"/>
                <a:gd name="T30" fmla="*/ 185 w 187"/>
                <a:gd name="T31" fmla="*/ 83 h 274"/>
                <a:gd name="T32" fmla="*/ 183 w 187"/>
                <a:gd name="T33" fmla="*/ 67 h 274"/>
                <a:gd name="T34" fmla="*/ 166 w 187"/>
                <a:gd name="T35" fmla="*/ 53 h 274"/>
                <a:gd name="T36" fmla="*/ 158 w 187"/>
                <a:gd name="T37" fmla="*/ 39 h 274"/>
                <a:gd name="T38" fmla="*/ 148 w 187"/>
                <a:gd name="T39" fmla="*/ 25 h 274"/>
                <a:gd name="T40" fmla="*/ 146 w 187"/>
                <a:gd name="T41" fmla="*/ 9 h 274"/>
                <a:gd name="T42" fmla="*/ 128 w 187"/>
                <a:gd name="T43" fmla="*/ 0 h 274"/>
                <a:gd name="T44" fmla="*/ 87 w 187"/>
                <a:gd name="T45" fmla="*/ 10 h 274"/>
                <a:gd name="T46" fmla="*/ 57 w 187"/>
                <a:gd name="T47" fmla="*/ 19 h 274"/>
                <a:gd name="T48" fmla="*/ 23 w 187"/>
                <a:gd name="T49" fmla="*/ 28 h 274"/>
                <a:gd name="T50" fmla="*/ 16 w 187"/>
                <a:gd name="T51" fmla="*/ 37 h 274"/>
                <a:gd name="T52" fmla="*/ 11 w 187"/>
                <a:gd name="T53" fmla="*/ 53 h 274"/>
                <a:gd name="T54" fmla="*/ 4 w 187"/>
                <a:gd name="T55" fmla="*/ 62 h 274"/>
                <a:gd name="T56" fmla="*/ 2 w 187"/>
                <a:gd name="T57" fmla="*/ 78 h 274"/>
                <a:gd name="T58" fmla="*/ 0 w 187"/>
                <a:gd name="T59" fmla="*/ 94 h 274"/>
                <a:gd name="T60" fmla="*/ 2 w 187"/>
                <a:gd name="T61" fmla="*/ 103 h 274"/>
                <a:gd name="T62" fmla="*/ 5 w 187"/>
                <a:gd name="T63" fmla="*/ 123 h 274"/>
                <a:gd name="T64" fmla="*/ 11 w 187"/>
                <a:gd name="T65" fmla="*/ 140 h 274"/>
                <a:gd name="T66" fmla="*/ 18 w 187"/>
                <a:gd name="T67" fmla="*/ 151 h 274"/>
                <a:gd name="T68" fmla="*/ 27 w 187"/>
                <a:gd name="T69" fmla="*/ 165 h 274"/>
                <a:gd name="T70" fmla="*/ 30 w 187"/>
                <a:gd name="T71" fmla="*/ 178 h 274"/>
                <a:gd name="T72" fmla="*/ 43 w 187"/>
                <a:gd name="T73" fmla="*/ 187 h 274"/>
                <a:gd name="T74" fmla="*/ 52 w 187"/>
                <a:gd name="T75" fmla="*/ 194 h 274"/>
                <a:gd name="T76" fmla="*/ 64 w 187"/>
                <a:gd name="T77" fmla="*/ 199 h 274"/>
                <a:gd name="T78" fmla="*/ 77 w 187"/>
                <a:gd name="T79" fmla="*/ 206 h 274"/>
                <a:gd name="T80" fmla="*/ 80 w 187"/>
                <a:gd name="T81" fmla="*/ 220 h 274"/>
                <a:gd name="T82" fmla="*/ 85 w 187"/>
                <a:gd name="T83" fmla="*/ 233 h 274"/>
                <a:gd name="T84" fmla="*/ 87 w 187"/>
                <a:gd name="T85" fmla="*/ 247 h 274"/>
                <a:gd name="T86" fmla="*/ 93 w 187"/>
                <a:gd name="T87" fmla="*/ 260 h 274"/>
                <a:gd name="T88" fmla="*/ 119 w 187"/>
                <a:gd name="T89" fmla="*/ 274 h 274"/>
                <a:gd name="T90" fmla="*/ 150 w 187"/>
                <a:gd name="T91" fmla="*/ 274 h 274"/>
                <a:gd name="T92" fmla="*/ 150 w 187"/>
                <a:gd name="T93" fmla="*/ 274 h 274"/>
                <a:gd name="T94" fmla="*/ 150 w 187"/>
                <a:gd name="T9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7" h="274">
                  <a:moveTo>
                    <a:pt x="150" y="274"/>
                  </a:moveTo>
                  <a:lnTo>
                    <a:pt x="151" y="258"/>
                  </a:lnTo>
                  <a:lnTo>
                    <a:pt x="155" y="245"/>
                  </a:lnTo>
                  <a:lnTo>
                    <a:pt x="166" y="236"/>
                  </a:lnTo>
                  <a:lnTo>
                    <a:pt x="176" y="228"/>
                  </a:lnTo>
                  <a:lnTo>
                    <a:pt x="185" y="217"/>
                  </a:lnTo>
                  <a:lnTo>
                    <a:pt x="180" y="203"/>
                  </a:lnTo>
                  <a:lnTo>
                    <a:pt x="185" y="187"/>
                  </a:lnTo>
                  <a:lnTo>
                    <a:pt x="178" y="174"/>
                  </a:lnTo>
                  <a:lnTo>
                    <a:pt x="182" y="162"/>
                  </a:lnTo>
                  <a:lnTo>
                    <a:pt x="176" y="151"/>
                  </a:lnTo>
                  <a:lnTo>
                    <a:pt x="185" y="139"/>
                  </a:lnTo>
                  <a:lnTo>
                    <a:pt x="180" y="123"/>
                  </a:lnTo>
                  <a:lnTo>
                    <a:pt x="173" y="105"/>
                  </a:lnTo>
                  <a:lnTo>
                    <a:pt x="187" y="98"/>
                  </a:lnTo>
                  <a:lnTo>
                    <a:pt x="185" y="83"/>
                  </a:lnTo>
                  <a:lnTo>
                    <a:pt x="183" y="67"/>
                  </a:lnTo>
                  <a:lnTo>
                    <a:pt x="166" y="53"/>
                  </a:lnTo>
                  <a:lnTo>
                    <a:pt x="158" y="39"/>
                  </a:lnTo>
                  <a:lnTo>
                    <a:pt x="148" y="25"/>
                  </a:lnTo>
                  <a:lnTo>
                    <a:pt x="146" y="9"/>
                  </a:lnTo>
                  <a:lnTo>
                    <a:pt x="128" y="0"/>
                  </a:lnTo>
                  <a:lnTo>
                    <a:pt x="87" y="10"/>
                  </a:lnTo>
                  <a:lnTo>
                    <a:pt x="57" y="19"/>
                  </a:lnTo>
                  <a:lnTo>
                    <a:pt x="23" y="28"/>
                  </a:lnTo>
                  <a:lnTo>
                    <a:pt x="16" y="37"/>
                  </a:lnTo>
                  <a:lnTo>
                    <a:pt x="11" y="53"/>
                  </a:lnTo>
                  <a:lnTo>
                    <a:pt x="4" y="62"/>
                  </a:lnTo>
                  <a:lnTo>
                    <a:pt x="2" y="78"/>
                  </a:lnTo>
                  <a:lnTo>
                    <a:pt x="0" y="94"/>
                  </a:lnTo>
                  <a:lnTo>
                    <a:pt x="2" y="103"/>
                  </a:lnTo>
                  <a:lnTo>
                    <a:pt x="5" y="123"/>
                  </a:lnTo>
                  <a:lnTo>
                    <a:pt x="11" y="140"/>
                  </a:lnTo>
                  <a:lnTo>
                    <a:pt x="18" y="151"/>
                  </a:lnTo>
                  <a:lnTo>
                    <a:pt x="27" y="165"/>
                  </a:lnTo>
                  <a:lnTo>
                    <a:pt x="30" y="178"/>
                  </a:lnTo>
                  <a:lnTo>
                    <a:pt x="43" y="187"/>
                  </a:lnTo>
                  <a:lnTo>
                    <a:pt x="52" y="194"/>
                  </a:lnTo>
                  <a:lnTo>
                    <a:pt x="64" y="199"/>
                  </a:lnTo>
                  <a:lnTo>
                    <a:pt x="77" y="206"/>
                  </a:lnTo>
                  <a:lnTo>
                    <a:pt x="80" y="220"/>
                  </a:lnTo>
                  <a:lnTo>
                    <a:pt x="85" y="233"/>
                  </a:lnTo>
                  <a:lnTo>
                    <a:pt x="87" y="247"/>
                  </a:lnTo>
                  <a:lnTo>
                    <a:pt x="93" y="260"/>
                  </a:lnTo>
                  <a:lnTo>
                    <a:pt x="119" y="274"/>
                  </a:lnTo>
                  <a:lnTo>
                    <a:pt x="150" y="274"/>
                  </a:lnTo>
                  <a:lnTo>
                    <a:pt x="150" y="274"/>
                  </a:lnTo>
                  <a:lnTo>
                    <a:pt x="150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0">
              <a:extLst>
                <a:ext uri="{FF2B5EF4-FFF2-40B4-BE49-F238E27FC236}">
                  <a16:creationId xmlns:a16="http://schemas.microsoft.com/office/drawing/2014/main" id="{92B7505A-3AC5-C529-80C3-E33EEC983D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2056" y="5685178"/>
              <a:ext cx="706973" cy="720525"/>
            </a:xfrm>
            <a:custGeom>
              <a:avLst/>
              <a:gdLst>
                <a:gd name="T0" fmla="*/ 139 w 313"/>
                <a:gd name="T1" fmla="*/ 319 h 319"/>
                <a:gd name="T2" fmla="*/ 144 w 313"/>
                <a:gd name="T3" fmla="*/ 306 h 319"/>
                <a:gd name="T4" fmla="*/ 159 w 313"/>
                <a:gd name="T5" fmla="*/ 301 h 319"/>
                <a:gd name="T6" fmla="*/ 175 w 313"/>
                <a:gd name="T7" fmla="*/ 303 h 319"/>
                <a:gd name="T8" fmla="*/ 182 w 313"/>
                <a:gd name="T9" fmla="*/ 292 h 319"/>
                <a:gd name="T10" fmla="*/ 192 w 313"/>
                <a:gd name="T11" fmla="*/ 287 h 319"/>
                <a:gd name="T12" fmla="*/ 207 w 313"/>
                <a:gd name="T13" fmla="*/ 278 h 319"/>
                <a:gd name="T14" fmla="*/ 219 w 313"/>
                <a:gd name="T15" fmla="*/ 276 h 319"/>
                <a:gd name="T16" fmla="*/ 221 w 313"/>
                <a:gd name="T17" fmla="*/ 263 h 319"/>
                <a:gd name="T18" fmla="*/ 237 w 313"/>
                <a:gd name="T19" fmla="*/ 265 h 319"/>
                <a:gd name="T20" fmla="*/ 249 w 313"/>
                <a:gd name="T21" fmla="*/ 260 h 319"/>
                <a:gd name="T22" fmla="*/ 265 w 313"/>
                <a:gd name="T23" fmla="*/ 265 h 319"/>
                <a:gd name="T24" fmla="*/ 278 w 313"/>
                <a:gd name="T25" fmla="*/ 274 h 319"/>
                <a:gd name="T26" fmla="*/ 290 w 313"/>
                <a:gd name="T27" fmla="*/ 269 h 319"/>
                <a:gd name="T28" fmla="*/ 304 w 313"/>
                <a:gd name="T29" fmla="*/ 263 h 319"/>
                <a:gd name="T30" fmla="*/ 313 w 313"/>
                <a:gd name="T31" fmla="*/ 269 h 319"/>
                <a:gd name="T32" fmla="*/ 312 w 313"/>
                <a:gd name="T33" fmla="*/ 255 h 319"/>
                <a:gd name="T34" fmla="*/ 308 w 313"/>
                <a:gd name="T35" fmla="*/ 242 h 319"/>
                <a:gd name="T36" fmla="*/ 306 w 313"/>
                <a:gd name="T37" fmla="*/ 228 h 319"/>
                <a:gd name="T38" fmla="*/ 301 w 313"/>
                <a:gd name="T39" fmla="*/ 219 h 319"/>
                <a:gd name="T40" fmla="*/ 294 w 313"/>
                <a:gd name="T41" fmla="*/ 201 h 319"/>
                <a:gd name="T42" fmla="*/ 281 w 313"/>
                <a:gd name="T43" fmla="*/ 194 h 319"/>
                <a:gd name="T44" fmla="*/ 269 w 313"/>
                <a:gd name="T45" fmla="*/ 182 h 319"/>
                <a:gd name="T46" fmla="*/ 258 w 313"/>
                <a:gd name="T47" fmla="*/ 171 h 319"/>
                <a:gd name="T48" fmla="*/ 249 w 313"/>
                <a:gd name="T49" fmla="*/ 160 h 319"/>
                <a:gd name="T50" fmla="*/ 240 w 313"/>
                <a:gd name="T51" fmla="*/ 150 h 319"/>
                <a:gd name="T52" fmla="*/ 230 w 313"/>
                <a:gd name="T53" fmla="*/ 141 h 319"/>
                <a:gd name="T54" fmla="*/ 217 w 313"/>
                <a:gd name="T55" fmla="*/ 130 h 319"/>
                <a:gd name="T56" fmla="*/ 205 w 313"/>
                <a:gd name="T57" fmla="*/ 128 h 319"/>
                <a:gd name="T58" fmla="*/ 191 w 313"/>
                <a:gd name="T59" fmla="*/ 114 h 319"/>
                <a:gd name="T60" fmla="*/ 178 w 313"/>
                <a:gd name="T61" fmla="*/ 107 h 319"/>
                <a:gd name="T62" fmla="*/ 166 w 313"/>
                <a:gd name="T63" fmla="*/ 107 h 319"/>
                <a:gd name="T64" fmla="*/ 151 w 313"/>
                <a:gd name="T65" fmla="*/ 96 h 319"/>
                <a:gd name="T66" fmla="*/ 139 w 313"/>
                <a:gd name="T67" fmla="*/ 87 h 319"/>
                <a:gd name="T68" fmla="*/ 126 w 313"/>
                <a:gd name="T69" fmla="*/ 80 h 319"/>
                <a:gd name="T70" fmla="*/ 109 w 313"/>
                <a:gd name="T71" fmla="*/ 66 h 319"/>
                <a:gd name="T72" fmla="*/ 102 w 313"/>
                <a:gd name="T73" fmla="*/ 52 h 319"/>
                <a:gd name="T74" fmla="*/ 84 w 313"/>
                <a:gd name="T75" fmla="*/ 32 h 319"/>
                <a:gd name="T76" fmla="*/ 71 w 313"/>
                <a:gd name="T77" fmla="*/ 37 h 319"/>
                <a:gd name="T78" fmla="*/ 54 w 313"/>
                <a:gd name="T79" fmla="*/ 25 h 319"/>
                <a:gd name="T80" fmla="*/ 45 w 313"/>
                <a:gd name="T81" fmla="*/ 14 h 319"/>
                <a:gd name="T82" fmla="*/ 29 w 313"/>
                <a:gd name="T83" fmla="*/ 9 h 319"/>
                <a:gd name="T84" fmla="*/ 18 w 313"/>
                <a:gd name="T85" fmla="*/ 2 h 319"/>
                <a:gd name="T86" fmla="*/ 4 w 313"/>
                <a:gd name="T87" fmla="*/ 0 h 319"/>
                <a:gd name="T88" fmla="*/ 0 w 313"/>
                <a:gd name="T89" fmla="*/ 28 h 319"/>
                <a:gd name="T90" fmla="*/ 4 w 313"/>
                <a:gd name="T91" fmla="*/ 52 h 319"/>
                <a:gd name="T92" fmla="*/ 14 w 313"/>
                <a:gd name="T93" fmla="*/ 82 h 319"/>
                <a:gd name="T94" fmla="*/ 18 w 313"/>
                <a:gd name="T95" fmla="*/ 100 h 319"/>
                <a:gd name="T96" fmla="*/ 23 w 313"/>
                <a:gd name="T97" fmla="*/ 112 h 319"/>
                <a:gd name="T98" fmla="*/ 37 w 313"/>
                <a:gd name="T99" fmla="*/ 105 h 319"/>
                <a:gd name="T100" fmla="*/ 48 w 313"/>
                <a:gd name="T101" fmla="*/ 109 h 319"/>
                <a:gd name="T102" fmla="*/ 45 w 313"/>
                <a:gd name="T103" fmla="*/ 121 h 319"/>
                <a:gd name="T104" fmla="*/ 36 w 313"/>
                <a:gd name="T105" fmla="*/ 134 h 319"/>
                <a:gd name="T106" fmla="*/ 45 w 313"/>
                <a:gd name="T107" fmla="*/ 167 h 319"/>
                <a:gd name="T108" fmla="*/ 50 w 313"/>
                <a:gd name="T109" fmla="*/ 183 h 319"/>
                <a:gd name="T110" fmla="*/ 68 w 313"/>
                <a:gd name="T111" fmla="*/ 215 h 319"/>
                <a:gd name="T112" fmla="*/ 84 w 313"/>
                <a:gd name="T113" fmla="*/ 247 h 319"/>
                <a:gd name="T114" fmla="*/ 114 w 313"/>
                <a:gd name="T115" fmla="*/ 295 h 319"/>
                <a:gd name="T116" fmla="*/ 123 w 313"/>
                <a:gd name="T117" fmla="*/ 317 h 319"/>
                <a:gd name="T118" fmla="*/ 139 w 313"/>
                <a:gd name="T119" fmla="*/ 319 h 319"/>
                <a:gd name="T120" fmla="*/ 139 w 313"/>
                <a:gd name="T121" fmla="*/ 319 h 319"/>
                <a:gd name="T122" fmla="*/ 139 w 313"/>
                <a:gd name="T123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9">
                  <a:moveTo>
                    <a:pt x="139" y="319"/>
                  </a:moveTo>
                  <a:lnTo>
                    <a:pt x="144" y="306"/>
                  </a:lnTo>
                  <a:lnTo>
                    <a:pt x="159" y="301"/>
                  </a:lnTo>
                  <a:lnTo>
                    <a:pt x="175" y="303"/>
                  </a:lnTo>
                  <a:lnTo>
                    <a:pt x="182" y="292"/>
                  </a:lnTo>
                  <a:lnTo>
                    <a:pt x="192" y="287"/>
                  </a:lnTo>
                  <a:lnTo>
                    <a:pt x="207" y="278"/>
                  </a:lnTo>
                  <a:lnTo>
                    <a:pt x="219" y="276"/>
                  </a:lnTo>
                  <a:lnTo>
                    <a:pt x="221" y="263"/>
                  </a:lnTo>
                  <a:lnTo>
                    <a:pt x="237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8" y="274"/>
                  </a:lnTo>
                  <a:lnTo>
                    <a:pt x="290" y="269"/>
                  </a:lnTo>
                  <a:lnTo>
                    <a:pt x="304" y="263"/>
                  </a:lnTo>
                  <a:lnTo>
                    <a:pt x="313" y="269"/>
                  </a:lnTo>
                  <a:lnTo>
                    <a:pt x="312" y="255"/>
                  </a:lnTo>
                  <a:lnTo>
                    <a:pt x="308" y="242"/>
                  </a:lnTo>
                  <a:lnTo>
                    <a:pt x="306" y="228"/>
                  </a:lnTo>
                  <a:lnTo>
                    <a:pt x="301" y="219"/>
                  </a:lnTo>
                  <a:lnTo>
                    <a:pt x="294" y="201"/>
                  </a:lnTo>
                  <a:lnTo>
                    <a:pt x="281" y="194"/>
                  </a:lnTo>
                  <a:lnTo>
                    <a:pt x="269" y="182"/>
                  </a:lnTo>
                  <a:lnTo>
                    <a:pt x="258" y="171"/>
                  </a:lnTo>
                  <a:lnTo>
                    <a:pt x="249" y="160"/>
                  </a:lnTo>
                  <a:lnTo>
                    <a:pt x="240" y="150"/>
                  </a:lnTo>
                  <a:lnTo>
                    <a:pt x="230" y="141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91" y="114"/>
                  </a:lnTo>
                  <a:lnTo>
                    <a:pt x="178" y="107"/>
                  </a:lnTo>
                  <a:lnTo>
                    <a:pt x="166" y="107"/>
                  </a:lnTo>
                  <a:lnTo>
                    <a:pt x="151" y="96"/>
                  </a:lnTo>
                  <a:lnTo>
                    <a:pt x="139" y="87"/>
                  </a:lnTo>
                  <a:lnTo>
                    <a:pt x="126" y="80"/>
                  </a:lnTo>
                  <a:lnTo>
                    <a:pt x="109" y="66"/>
                  </a:lnTo>
                  <a:lnTo>
                    <a:pt x="102" y="52"/>
                  </a:lnTo>
                  <a:lnTo>
                    <a:pt x="84" y="32"/>
                  </a:lnTo>
                  <a:lnTo>
                    <a:pt x="71" y="37"/>
                  </a:lnTo>
                  <a:lnTo>
                    <a:pt x="54" y="25"/>
                  </a:lnTo>
                  <a:lnTo>
                    <a:pt x="45" y="14"/>
                  </a:lnTo>
                  <a:lnTo>
                    <a:pt x="29" y="9"/>
                  </a:lnTo>
                  <a:lnTo>
                    <a:pt x="18" y="2"/>
                  </a:lnTo>
                  <a:lnTo>
                    <a:pt x="4" y="0"/>
                  </a:lnTo>
                  <a:lnTo>
                    <a:pt x="0" y="28"/>
                  </a:lnTo>
                  <a:lnTo>
                    <a:pt x="4" y="52"/>
                  </a:lnTo>
                  <a:lnTo>
                    <a:pt x="14" y="82"/>
                  </a:lnTo>
                  <a:lnTo>
                    <a:pt x="18" y="100"/>
                  </a:lnTo>
                  <a:lnTo>
                    <a:pt x="23" y="112"/>
                  </a:lnTo>
                  <a:lnTo>
                    <a:pt x="37" y="105"/>
                  </a:lnTo>
                  <a:lnTo>
                    <a:pt x="48" y="109"/>
                  </a:lnTo>
                  <a:lnTo>
                    <a:pt x="45" y="121"/>
                  </a:lnTo>
                  <a:lnTo>
                    <a:pt x="36" y="134"/>
                  </a:lnTo>
                  <a:lnTo>
                    <a:pt x="45" y="167"/>
                  </a:lnTo>
                  <a:lnTo>
                    <a:pt x="50" y="183"/>
                  </a:lnTo>
                  <a:lnTo>
                    <a:pt x="68" y="215"/>
                  </a:lnTo>
                  <a:lnTo>
                    <a:pt x="84" y="247"/>
                  </a:lnTo>
                  <a:lnTo>
                    <a:pt x="114" y="295"/>
                  </a:lnTo>
                  <a:lnTo>
                    <a:pt x="123" y="317"/>
                  </a:lnTo>
                  <a:lnTo>
                    <a:pt x="139" y="319"/>
                  </a:lnTo>
                  <a:lnTo>
                    <a:pt x="139" y="319"/>
                  </a:lnTo>
                  <a:lnTo>
                    <a:pt x="139" y="3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1">
              <a:extLst>
                <a:ext uri="{FF2B5EF4-FFF2-40B4-BE49-F238E27FC236}">
                  <a16:creationId xmlns:a16="http://schemas.microsoft.com/office/drawing/2014/main" id="{C3C4A138-2F81-851F-F9BC-7AE6EAAA7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42521" y="6590915"/>
              <a:ext cx="907997" cy="661799"/>
            </a:xfrm>
            <a:custGeom>
              <a:avLst/>
              <a:gdLst>
                <a:gd name="T0" fmla="*/ 301 w 402"/>
                <a:gd name="T1" fmla="*/ 284 h 293"/>
                <a:gd name="T2" fmla="*/ 326 w 402"/>
                <a:gd name="T3" fmla="*/ 265 h 293"/>
                <a:gd name="T4" fmla="*/ 353 w 402"/>
                <a:gd name="T5" fmla="*/ 259 h 293"/>
                <a:gd name="T6" fmla="*/ 378 w 402"/>
                <a:gd name="T7" fmla="*/ 268 h 293"/>
                <a:gd name="T8" fmla="*/ 390 w 402"/>
                <a:gd name="T9" fmla="*/ 250 h 293"/>
                <a:gd name="T10" fmla="*/ 397 w 402"/>
                <a:gd name="T11" fmla="*/ 249 h 293"/>
                <a:gd name="T12" fmla="*/ 385 w 402"/>
                <a:gd name="T13" fmla="*/ 220 h 293"/>
                <a:gd name="T14" fmla="*/ 365 w 402"/>
                <a:gd name="T15" fmla="*/ 218 h 293"/>
                <a:gd name="T16" fmla="*/ 351 w 402"/>
                <a:gd name="T17" fmla="*/ 204 h 293"/>
                <a:gd name="T18" fmla="*/ 344 w 402"/>
                <a:gd name="T19" fmla="*/ 202 h 293"/>
                <a:gd name="T20" fmla="*/ 340 w 402"/>
                <a:gd name="T21" fmla="*/ 179 h 293"/>
                <a:gd name="T22" fmla="*/ 319 w 402"/>
                <a:gd name="T23" fmla="*/ 170 h 293"/>
                <a:gd name="T24" fmla="*/ 328 w 402"/>
                <a:gd name="T25" fmla="*/ 158 h 293"/>
                <a:gd name="T26" fmla="*/ 312 w 402"/>
                <a:gd name="T27" fmla="*/ 128 h 293"/>
                <a:gd name="T28" fmla="*/ 342 w 402"/>
                <a:gd name="T29" fmla="*/ 119 h 293"/>
                <a:gd name="T30" fmla="*/ 331 w 402"/>
                <a:gd name="T31" fmla="*/ 101 h 293"/>
                <a:gd name="T32" fmla="*/ 322 w 402"/>
                <a:gd name="T33" fmla="*/ 71 h 293"/>
                <a:gd name="T34" fmla="*/ 289 w 402"/>
                <a:gd name="T35" fmla="*/ 53 h 293"/>
                <a:gd name="T36" fmla="*/ 274 w 402"/>
                <a:gd name="T37" fmla="*/ 32 h 293"/>
                <a:gd name="T38" fmla="*/ 258 w 402"/>
                <a:gd name="T39" fmla="*/ 7 h 293"/>
                <a:gd name="T40" fmla="*/ 230 w 402"/>
                <a:gd name="T41" fmla="*/ 10 h 293"/>
                <a:gd name="T42" fmla="*/ 200 w 402"/>
                <a:gd name="T43" fmla="*/ 35 h 293"/>
                <a:gd name="T44" fmla="*/ 175 w 402"/>
                <a:gd name="T45" fmla="*/ 55 h 293"/>
                <a:gd name="T46" fmla="*/ 95 w 402"/>
                <a:gd name="T47" fmla="*/ 137 h 293"/>
                <a:gd name="T48" fmla="*/ 66 w 402"/>
                <a:gd name="T49" fmla="*/ 158 h 293"/>
                <a:gd name="T50" fmla="*/ 0 w 402"/>
                <a:gd name="T51" fmla="*/ 218 h 293"/>
                <a:gd name="T52" fmla="*/ 30 w 402"/>
                <a:gd name="T53" fmla="*/ 233 h 293"/>
                <a:gd name="T54" fmla="*/ 48 w 402"/>
                <a:gd name="T55" fmla="*/ 250 h 293"/>
                <a:gd name="T56" fmla="*/ 137 w 402"/>
                <a:gd name="T57" fmla="*/ 233 h 293"/>
                <a:gd name="T58" fmla="*/ 166 w 402"/>
                <a:gd name="T59" fmla="*/ 242 h 293"/>
                <a:gd name="T60" fmla="*/ 178 w 402"/>
                <a:gd name="T61" fmla="*/ 274 h 293"/>
                <a:gd name="T62" fmla="*/ 201 w 402"/>
                <a:gd name="T63" fmla="*/ 291 h 293"/>
                <a:gd name="T64" fmla="*/ 228 w 402"/>
                <a:gd name="T65" fmla="*/ 279 h 293"/>
                <a:gd name="T66" fmla="*/ 256 w 402"/>
                <a:gd name="T67" fmla="*/ 286 h 293"/>
                <a:gd name="T68" fmla="*/ 290 w 402"/>
                <a:gd name="T69" fmla="*/ 293 h 293"/>
                <a:gd name="T70" fmla="*/ 290 w 402"/>
                <a:gd name="T71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2" h="293">
                  <a:moveTo>
                    <a:pt x="290" y="293"/>
                  </a:moveTo>
                  <a:lnTo>
                    <a:pt x="301" y="284"/>
                  </a:lnTo>
                  <a:lnTo>
                    <a:pt x="315" y="277"/>
                  </a:lnTo>
                  <a:lnTo>
                    <a:pt x="326" y="265"/>
                  </a:lnTo>
                  <a:lnTo>
                    <a:pt x="340" y="261"/>
                  </a:lnTo>
                  <a:lnTo>
                    <a:pt x="353" y="259"/>
                  </a:lnTo>
                  <a:lnTo>
                    <a:pt x="367" y="261"/>
                  </a:lnTo>
                  <a:lnTo>
                    <a:pt x="378" y="268"/>
                  </a:lnTo>
                  <a:lnTo>
                    <a:pt x="392" y="267"/>
                  </a:lnTo>
                  <a:lnTo>
                    <a:pt x="390" y="250"/>
                  </a:lnTo>
                  <a:lnTo>
                    <a:pt x="402" y="258"/>
                  </a:lnTo>
                  <a:lnTo>
                    <a:pt x="397" y="249"/>
                  </a:lnTo>
                  <a:lnTo>
                    <a:pt x="381" y="236"/>
                  </a:lnTo>
                  <a:lnTo>
                    <a:pt x="385" y="220"/>
                  </a:lnTo>
                  <a:lnTo>
                    <a:pt x="376" y="210"/>
                  </a:lnTo>
                  <a:lnTo>
                    <a:pt x="365" y="218"/>
                  </a:lnTo>
                  <a:lnTo>
                    <a:pt x="363" y="204"/>
                  </a:lnTo>
                  <a:lnTo>
                    <a:pt x="351" y="204"/>
                  </a:lnTo>
                  <a:lnTo>
                    <a:pt x="349" y="190"/>
                  </a:lnTo>
                  <a:lnTo>
                    <a:pt x="344" y="202"/>
                  </a:lnTo>
                  <a:lnTo>
                    <a:pt x="333" y="192"/>
                  </a:lnTo>
                  <a:lnTo>
                    <a:pt x="340" y="179"/>
                  </a:lnTo>
                  <a:lnTo>
                    <a:pt x="328" y="181"/>
                  </a:lnTo>
                  <a:lnTo>
                    <a:pt x="319" y="170"/>
                  </a:lnTo>
                  <a:lnTo>
                    <a:pt x="312" y="156"/>
                  </a:lnTo>
                  <a:lnTo>
                    <a:pt x="328" y="158"/>
                  </a:lnTo>
                  <a:lnTo>
                    <a:pt x="322" y="142"/>
                  </a:lnTo>
                  <a:lnTo>
                    <a:pt x="312" y="128"/>
                  </a:lnTo>
                  <a:lnTo>
                    <a:pt x="324" y="122"/>
                  </a:lnTo>
                  <a:lnTo>
                    <a:pt x="342" y="119"/>
                  </a:lnTo>
                  <a:lnTo>
                    <a:pt x="329" y="113"/>
                  </a:lnTo>
                  <a:lnTo>
                    <a:pt x="331" y="101"/>
                  </a:lnTo>
                  <a:lnTo>
                    <a:pt x="329" y="81"/>
                  </a:lnTo>
                  <a:lnTo>
                    <a:pt x="322" y="71"/>
                  </a:lnTo>
                  <a:lnTo>
                    <a:pt x="310" y="62"/>
                  </a:lnTo>
                  <a:lnTo>
                    <a:pt x="289" y="53"/>
                  </a:lnTo>
                  <a:lnTo>
                    <a:pt x="276" y="46"/>
                  </a:lnTo>
                  <a:lnTo>
                    <a:pt x="274" y="32"/>
                  </a:lnTo>
                  <a:lnTo>
                    <a:pt x="269" y="23"/>
                  </a:lnTo>
                  <a:lnTo>
                    <a:pt x="258" y="7"/>
                  </a:lnTo>
                  <a:lnTo>
                    <a:pt x="249" y="0"/>
                  </a:lnTo>
                  <a:lnTo>
                    <a:pt x="230" y="10"/>
                  </a:lnTo>
                  <a:lnTo>
                    <a:pt x="212" y="24"/>
                  </a:lnTo>
                  <a:lnTo>
                    <a:pt x="200" y="35"/>
                  </a:lnTo>
                  <a:lnTo>
                    <a:pt x="189" y="48"/>
                  </a:lnTo>
                  <a:lnTo>
                    <a:pt x="175" y="55"/>
                  </a:lnTo>
                  <a:lnTo>
                    <a:pt x="134" y="99"/>
                  </a:lnTo>
                  <a:lnTo>
                    <a:pt x="95" y="137"/>
                  </a:lnTo>
                  <a:lnTo>
                    <a:pt x="80" y="147"/>
                  </a:lnTo>
                  <a:lnTo>
                    <a:pt x="66" y="158"/>
                  </a:lnTo>
                  <a:lnTo>
                    <a:pt x="46" y="179"/>
                  </a:lnTo>
                  <a:lnTo>
                    <a:pt x="0" y="218"/>
                  </a:lnTo>
                  <a:lnTo>
                    <a:pt x="18" y="224"/>
                  </a:lnTo>
                  <a:lnTo>
                    <a:pt x="30" y="233"/>
                  </a:lnTo>
                  <a:lnTo>
                    <a:pt x="39" y="240"/>
                  </a:lnTo>
                  <a:lnTo>
                    <a:pt x="48" y="250"/>
                  </a:lnTo>
                  <a:lnTo>
                    <a:pt x="59" y="258"/>
                  </a:lnTo>
                  <a:lnTo>
                    <a:pt x="137" y="233"/>
                  </a:lnTo>
                  <a:lnTo>
                    <a:pt x="150" y="236"/>
                  </a:lnTo>
                  <a:lnTo>
                    <a:pt x="166" y="242"/>
                  </a:lnTo>
                  <a:lnTo>
                    <a:pt x="173" y="256"/>
                  </a:lnTo>
                  <a:lnTo>
                    <a:pt x="178" y="274"/>
                  </a:lnTo>
                  <a:lnTo>
                    <a:pt x="189" y="281"/>
                  </a:lnTo>
                  <a:lnTo>
                    <a:pt x="201" y="291"/>
                  </a:lnTo>
                  <a:lnTo>
                    <a:pt x="216" y="284"/>
                  </a:lnTo>
                  <a:lnTo>
                    <a:pt x="228" y="279"/>
                  </a:lnTo>
                  <a:lnTo>
                    <a:pt x="244" y="288"/>
                  </a:lnTo>
                  <a:lnTo>
                    <a:pt x="256" y="286"/>
                  </a:lnTo>
                  <a:lnTo>
                    <a:pt x="273" y="288"/>
                  </a:lnTo>
                  <a:lnTo>
                    <a:pt x="290" y="293"/>
                  </a:lnTo>
                  <a:lnTo>
                    <a:pt x="290" y="293"/>
                  </a:lnTo>
                  <a:lnTo>
                    <a:pt x="290" y="2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2">
              <a:extLst>
                <a:ext uri="{FF2B5EF4-FFF2-40B4-BE49-F238E27FC236}">
                  <a16:creationId xmlns:a16="http://schemas.microsoft.com/office/drawing/2014/main" id="{B7177688-C4BE-7DC6-880D-F8BA9A1498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51360" y="7065242"/>
              <a:ext cx="539829" cy="429153"/>
            </a:xfrm>
            <a:custGeom>
              <a:avLst/>
              <a:gdLst>
                <a:gd name="T0" fmla="*/ 134 w 239"/>
                <a:gd name="T1" fmla="*/ 190 h 190"/>
                <a:gd name="T2" fmla="*/ 135 w 239"/>
                <a:gd name="T3" fmla="*/ 178 h 190"/>
                <a:gd name="T4" fmla="*/ 141 w 239"/>
                <a:gd name="T5" fmla="*/ 165 h 190"/>
                <a:gd name="T6" fmla="*/ 132 w 239"/>
                <a:gd name="T7" fmla="*/ 153 h 190"/>
                <a:gd name="T8" fmla="*/ 162 w 239"/>
                <a:gd name="T9" fmla="*/ 117 h 190"/>
                <a:gd name="T10" fmla="*/ 173 w 239"/>
                <a:gd name="T11" fmla="*/ 108 h 190"/>
                <a:gd name="T12" fmla="*/ 187 w 239"/>
                <a:gd name="T13" fmla="*/ 94 h 190"/>
                <a:gd name="T14" fmla="*/ 214 w 239"/>
                <a:gd name="T15" fmla="*/ 73 h 190"/>
                <a:gd name="T16" fmla="*/ 239 w 239"/>
                <a:gd name="T17" fmla="*/ 53 h 190"/>
                <a:gd name="T18" fmla="*/ 196 w 239"/>
                <a:gd name="T19" fmla="*/ 23 h 190"/>
                <a:gd name="T20" fmla="*/ 178 w 239"/>
                <a:gd name="T21" fmla="*/ 16 h 190"/>
                <a:gd name="T22" fmla="*/ 148 w 239"/>
                <a:gd name="T23" fmla="*/ 0 h 190"/>
                <a:gd name="T24" fmla="*/ 128 w 239"/>
                <a:gd name="T25" fmla="*/ 3 h 190"/>
                <a:gd name="T26" fmla="*/ 114 w 239"/>
                <a:gd name="T27" fmla="*/ 16 h 190"/>
                <a:gd name="T28" fmla="*/ 98 w 239"/>
                <a:gd name="T29" fmla="*/ 16 h 190"/>
                <a:gd name="T30" fmla="*/ 80 w 239"/>
                <a:gd name="T31" fmla="*/ 23 h 190"/>
                <a:gd name="T32" fmla="*/ 73 w 239"/>
                <a:gd name="T33" fmla="*/ 35 h 190"/>
                <a:gd name="T34" fmla="*/ 57 w 239"/>
                <a:gd name="T35" fmla="*/ 49 h 190"/>
                <a:gd name="T36" fmla="*/ 41 w 239"/>
                <a:gd name="T37" fmla="*/ 51 h 190"/>
                <a:gd name="T38" fmla="*/ 27 w 239"/>
                <a:gd name="T39" fmla="*/ 58 h 190"/>
                <a:gd name="T40" fmla="*/ 14 w 239"/>
                <a:gd name="T41" fmla="*/ 67 h 190"/>
                <a:gd name="T42" fmla="*/ 0 w 239"/>
                <a:gd name="T43" fmla="*/ 69 h 190"/>
                <a:gd name="T44" fmla="*/ 5 w 239"/>
                <a:gd name="T45" fmla="*/ 85 h 190"/>
                <a:gd name="T46" fmla="*/ 7 w 239"/>
                <a:gd name="T47" fmla="*/ 96 h 190"/>
                <a:gd name="T48" fmla="*/ 12 w 239"/>
                <a:gd name="T49" fmla="*/ 108 h 190"/>
                <a:gd name="T50" fmla="*/ 9 w 239"/>
                <a:gd name="T51" fmla="*/ 128 h 190"/>
                <a:gd name="T52" fmla="*/ 11 w 239"/>
                <a:gd name="T53" fmla="*/ 137 h 190"/>
                <a:gd name="T54" fmla="*/ 23 w 239"/>
                <a:gd name="T55" fmla="*/ 146 h 190"/>
                <a:gd name="T56" fmla="*/ 36 w 239"/>
                <a:gd name="T57" fmla="*/ 153 h 190"/>
                <a:gd name="T58" fmla="*/ 41 w 239"/>
                <a:gd name="T59" fmla="*/ 167 h 190"/>
                <a:gd name="T60" fmla="*/ 52 w 239"/>
                <a:gd name="T61" fmla="*/ 174 h 190"/>
                <a:gd name="T62" fmla="*/ 64 w 239"/>
                <a:gd name="T63" fmla="*/ 179 h 190"/>
                <a:gd name="T64" fmla="*/ 80 w 239"/>
                <a:gd name="T65" fmla="*/ 186 h 190"/>
                <a:gd name="T66" fmla="*/ 109 w 239"/>
                <a:gd name="T67" fmla="*/ 188 h 190"/>
                <a:gd name="T68" fmla="*/ 121 w 239"/>
                <a:gd name="T69" fmla="*/ 186 h 190"/>
                <a:gd name="T70" fmla="*/ 134 w 239"/>
                <a:gd name="T71" fmla="*/ 190 h 190"/>
                <a:gd name="T72" fmla="*/ 134 w 239"/>
                <a:gd name="T73" fmla="*/ 190 h 190"/>
                <a:gd name="T74" fmla="*/ 134 w 239"/>
                <a:gd name="T7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9" h="190">
                  <a:moveTo>
                    <a:pt x="134" y="190"/>
                  </a:moveTo>
                  <a:lnTo>
                    <a:pt x="135" y="178"/>
                  </a:lnTo>
                  <a:lnTo>
                    <a:pt x="141" y="165"/>
                  </a:lnTo>
                  <a:lnTo>
                    <a:pt x="132" y="153"/>
                  </a:lnTo>
                  <a:lnTo>
                    <a:pt x="162" y="117"/>
                  </a:lnTo>
                  <a:lnTo>
                    <a:pt x="173" y="108"/>
                  </a:lnTo>
                  <a:lnTo>
                    <a:pt x="187" y="94"/>
                  </a:lnTo>
                  <a:lnTo>
                    <a:pt x="214" y="73"/>
                  </a:lnTo>
                  <a:lnTo>
                    <a:pt x="239" y="53"/>
                  </a:lnTo>
                  <a:lnTo>
                    <a:pt x="196" y="23"/>
                  </a:lnTo>
                  <a:lnTo>
                    <a:pt x="178" y="16"/>
                  </a:lnTo>
                  <a:lnTo>
                    <a:pt x="148" y="0"/>
                  </a:lnTo>
                  <a:lnTo>
                    <a:pt x="128" y="3"/>
                  </a:lnTo>
                  <a:lnTo>
                    <a:pt x="114" y="16"/>
                  </a:lnTo>
                  <a:lnTo>
                    <a:pt x="98" y="16"/>
                  </a:lnTo>
                  <a:lnTo>
                    <a:pt x="80" y="23"/>
                  </a:lnTo>
                  <a:lnTo>
                    <a:pt x="73" y="35"/>
                  </a:lnTo>
                  <a:lnTo>
                    <a:pt x="57" y="49"/>
                  </a:lnTo>
                  <a:lnTo>
                    <a:pt x="41" y="51"/>
                  </a:lnTo>
                  <a:lnTo>
                    <a:pt x="27" y="58"/>
                  </a:lnTo>
                  <a:lnTo>
                    <a:pt x="14" y="67"/>
                  </a:lnTo>
                  <a:lnTo>
                    <a:pt x="0" y="69"/>
                  </a:lnTo>
                  <a:lnTo>
                    <a:pt x="5" y="85"/>
                  </a:lnTo>
                  <a:lnTo>
                    <a:pt x="7" y="96"/>
                  </a:lnTo>
                  <a:lnTo>
                    <a:pt x="12" y="108"/>
                  </a:lnTo>
                  <a:lnTo>
                    <a:pt x="9" y="128"/>
                  </a:lnTo>
                  <a:lnTo>
                    <a:pt x="11" y="137"/>
                  </a:lnTo>
                  <a:lnTo>
                    <a:pt x="23" y="146"/>
                  </a:lnTo>
                  <a:lnTo>
                    <a:pt x="36" y="153"/>
                  </a:lnTo>
                  <a:lnTo>
                    <a:pt x="41" y="167"/>
                  </a:lnTo>
                  <a:lnTo>
                    <a:pt x="52" y="174"/>
                  </a:lnTo>
                  <a:lnTo>
                    <a:pt x="64" y="179"/>
                  </a:lnTo>
                  <a:lnTo>
                    <a:pt x="80" y="186"/>
                  </a:lnTo>
                  <a:lnTo>
                    <a:pt x="109" y="188"/>
                  </a:lnTo>
                  <a:lnTo>
                    <a:pt x="121" y="186"/>
                  </a:lnTo>
                  <a:lnTo>
                    <a:pt x="134" y="190"/>
                  </a:lnTo>
                  <a:lnTo>
                    <a:pt x="134" y="190"/>
                  </a:lnTo>
                  <a:lnTo>
                    <a:pt x="134" y="1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3">
              <a:extLst>
                <a:ext uri="{FF2B5EF4-FFF2-40B4-BE49-F238E27FC236}">
                  <a16:creationId xmlns:a16="http://schemas.microsoft.com/office/drawing/2014/main" id="{041ABA4D-6340-83AB-F55B-2F2D8A18AF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73118" y="6267922"/>
              <a:ext cx="725043" cy="727301"/>
            </a:xfrm>
            <a:custGeom>
              <a:avLst/>
              <a:gdLst>
                <a:gd name="T0" fmla="*/ 121 w 321"/>
                <a:gd name="T1" fmla="*/ 322 h 322"/>
                <a:gd name="T2" fmla="*/ 139 w 321"/>
                <a:gd name="T3" fmla="*/ 301 h 322"/>
                <a:gd name="T4" fmla="*/ 153 w 321"/>
                <a:gd name="T5" fmla="*/ 290 h 322"/>
                <a:gd name="T6" fmla="*/ 166 w 321"/>
                <a:gd name="T7" fmla="*/ 280 h 322"/>
                <a:gd name="T8" fmla="*/ 209 w 321"/>
                <a:gd name="T9" fmla="*/ 242 h 322"/>
                <a:gd name="T10" fmla="*/ 250 w 321"/>
                <a:gd name="T11" fmla="*/ 203 h 322"/>
                <a:gd name="T12" fmla="*/ 264 w 321"/>
                <a:gd name="T13" fmla="*/ 191 h 322"/>
                <a:gd name="T14" fmla="*/ 275 w 321"/>
                <a:gd name="T15" fmla="*/ 180 h 322"/>
                <a:gd name="T16" fmla="*/ 285 w 321"/>
                <a:gd name="T17" fmla="*/ 167 h 322"/>
                <a:gd name="T18" fmla="*/ 303 w 321"/>
                <a:gd name="T19" fmla="*/ 155 h 322"/>
                <a:gd name="T20" fmla="*/ 321 w 321"/>
                <a:gd name="T21" fmla="*/ 141 h 322"/>
                <a:gd name="T22" fmla="*/ 307 w 321"/>
                <a:gd name="T23" fmla="*/ 123 h 322"/>
                <a:gd name="T24" fmla="*/ 289 w 321"/>
                <a:gd name="T25" fmla="*/ 114 h 322"/>
                <a:gd name="T26" fmla="*/ 273 w 321"/>
                <a:gd name="T27" fmla="*/ 109 h 322"/>
                <a:gd name="T28" fmla="*/ 262 w 321"/>
                <a:gd name="T29" fmla="*/ 94 h 322"/>
                <a:gd name="T30" fmla="*/ 246 w 321"/>
                <a:gd name="T31" fmla="*/ 98 h 322"/>
                <a:gd name="T32" fmla="*/ 230 w 321"/>
                <a:gd name="T33" fmla="*/ 96 h 322"/>
                <a:gd name="T34" fmla="*/ 221 w 321"/>
                <a:gd name="T35" fmla="*/ 82 h 322"/>
                <a:gd name="T36" fmla="*/ 205 w 321"/>
                <a:gd name="T37" fmla="*/ 80 h 322"/>
                <a:gd name="T38" fmla="*/ 189 w 321"/>
                <a:gd name="T39" fmla="*/ 62 h 322"/>
                <a:gd name="T40" fmla="*/ 184 w 321"/>
                <a:gd name="T41" fmla="*/ 48 h 322"/>
                <a:gd name="T42" fmla="*/ 186 w 321"/>
                <a:gd name="T43" fmla="*/ 34 h 322"/>
                <a:gd name="T44" fmla="*/ 178 w 321"/>
                <a:gd name="T45" fmla="*/ 23 h 322"/>
                <a:gd name="T46" fmla="*/ 170 w 321"/>
                <a:gd name="T47" fmla="*/ 13 h 322"/>
                <a:gd name="T48" fmla="*/ 153 w 321"/>
                <a:gd name="T49" fmla="*/ 7 h 322"/>
                <a:gd name="T50" fmla="*/ 141 w 321"/>
                <a:gd name="T51" fmla="*/ 11 h 322"/>
                <a:gd name="T52" fmla="*/ 127 w 321"/>
                <a:gd name="T53" fmla="*/ 16 h 322"/>
                <a:gd name="T54" fmla="*/ 118 w 321"/>
                <a:gd name="T55" fmla="*/ 9 h 322"/>
                <a:gd name="T56" fmla="*/ 105 w 321"/>
                <a:gd name="T57" fmla="*/ 0 h 322"/>
                <a:gd name="T58" fmla="*/ 86 w 321"/>
                <a:gd name="T59" fmla="*/ 5 h 322"/>
                <a:gd name="T60" fmla="*/ 75 w 321"/>
                <a:gd name="T61" fmla="*/ 13 h 322"/>
                <a:gd name="T62" fmla="*/ 63 w 321"/>
                <a:gd name="T63" fmla="*/ 14 h 322"/>
                <a:gd name="T64" fmla="*/ 54 w 321"/>
                <a:gd name="T65" fmla="*/ 27 h 322"/>
                <a:gd name="T66" fmla="*/ 38 w 321"/>
                <a:gd name="T67" fmla="*/ 29 h 322"/>
                <a:gd name="T68" fmla="*/ 27 w 321"/>
                <a:gd name="T69" fmla="*/ 36 h 322"/>
                <a:gd name="T70" fmla="*/ 16 w 321"/>
                <a:gd name="T71" fmla="*/ 41 h 322"/>
                <a:gd name="T72" fmla="*/ 9 w 321"/>
                <a:gd name="T73" fmla="*/ 57 h 322"/>
                <a:gd name="T74" fmla="*/ 0 w 321"/>
                <a:gd name="T75" fmla="*/ 68 h 322"/>
                <a:gd name="T76" fmla="*/ 13 w 321"/>
                <a:gd name="T77" fmla="*/ 80 h 322"/>
                <a:gd name="T78" fmla="*/ 16 w 321"/>
                <a:gd name="T79" fmla="*/ 93 h 322"/>
                <a:gd name="T80" fmla="*/ 16 w 321"/>
                <a:gd name="T81" fmla="*/ 119 h 322"/>
                <a:gd name="T82" fmla="*/ 9 w 321"/>
                <a:gd name="T83" fmla="*/ 134 h 322"/>
                <a:gd name="T84" fmla="*/ 32 w 321"/>
                <a:gd name="T85" fmla="*/ 157 h 322"/>
                <a:gd name="T86" fmla="*/ 47 w 321"/>
                <a:gd name="T87" fmla="*/ 162 h 322"/>
                <a:gd name="T88" fmla="*/ 36 w 321"/>
                <a:gd name="T89" fmla="*/ 173 h 322"/>
                <a:gd name="T90" fmla="*/ 38 w 321"/>
                <a:gd name="T91" fmla="*/ 185 h 322"/>
                <a:gd name="T92" fmla="*/ 43 w 321"/>
                <a:gd name="T93" fmla="*/ 199 h 322"/>
                <a:gd name="T94" fmla="*/ 50 w 321"/>
                <a:gd name="T95" fmla="*/ 217 h 322"/>
                <a:gd name="T96" fmla="*/ 59 w 321"/>
                <a:gd name="T97" fmla="*/ 230 h 322"/>
                <a:gd name="T98" fmla="*/ 70 w 321"/>
                <a:gd name="T99" fmla="*/ 242 h 322"/>
                <a:gd name="T100" fmla="*/ 81 w 321"/>
                <a:gd name="T101" fmla="*/ 256 h 322"/>
                <a:gd name="T102" fmla="*/ 86 w 321"/>
                <a:gd name="T103" fmla="*/ 269 h 322"/>
                <a:gd name="T104" fmla="*/ 91 w 321"/>
                <a:gd name="T105" fmla="*/ 283 h 322"/>
                <a:gd name="T106" fmla="*/ 98 w 321"/>
                <a:gd name="T107" fmla="*/ 297 h 322"/>
                <a:gd name="T108" fmla="*/ 109 w 321"/>
                <a:gd name="T109" fmla="*/ 312 h 322"/>
                <a:gd name="T110" fmla="*/ 121 w 321"/>
                <a:gd name="T111" fmla="*/ 319 h 322"/>
                <a:gd name="T112" fmla="*/ 121 w 321"/>
                <a:gd name="T113" fmla="*/ 322 h 322"/>
                <a:gd name="T114" fmla="*/ 121 w 321"/>
                <a:gd name="T115" fmla="*/ 322 h 322"/>
                <a:gd name="T116" fmla="*/ 121 w 321"/>
                <a:gd name="T11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322">
                  <a:moveTo>
                    <a:pt x="121" y="322"/>
                  </a:moveTo>
                  <a:lnTo>
                    <a:pt x="139" y="301"/>
                  </a:lnTo>
                  <a:lnTo>
                    <a:pt x="153" y="290"/>
                  </a:lnTo>
                  <a:lnTo>
                    <a:pt x="166" y="280"/>
                  </a:lnTo>
                  <a:lnTo>
                    <a:pt x="209" y="242"/>
                  </a:lnTo>
                  <a:lnTo>
                    <a:pt x="250" y="203"/>
                  </a:lnTo>
                  <a:lnTo>
                    <a:pt x="264" y="191"/>
                  </a:lnTo>
                  <a:lnTo>
                    <a:pt x="275" y="180"/>
                  </a:lnTo>
                  <a:lnTo>
                    <a:pt x="285" y="167"/>
                  </a:lnTo>
                  <a:lnTo>
                    <a:pt x="303" y="155"/>
                  </a:lnTo>
                  <a:lnTo>
                    <a:pt x="321" y="141"/>
                  </a:lnTo>
                  <a:lnTo>
                    <a:pt x="307" y="123"/>
                  </a:lnTo>
                  <a:lnTo>
                    <a:pt x="289" y="114"/>
                  </a:lnTo>
                  <a:lnTo>
                    <a:pt x="273" y="109"/>
                  </a:lnTo>
                  <a:lnTo>
                    <a:pt x="262" y="94"/>
                  </a:lnTo>
                  <a:lnTo>
                    <a:pt x="246" y="98"/>
                  </a:lnTo>
                  <a:lnTo>
                    <a:pt x="230" y="96"/>
                  </a:lnTo>
                  <a:lnTo>
                    <a:pt x="221" y="82"/>
                  </a:lnTo>
                  <a:lnTo>
                    <a:pt x="205" y="80"/>
                  </a:lnTo>
                  <a:lnTo>
                    <a:pt x="189" y="62"/>
                  </a:lnTo>
                  <a:lnTo>
                    <a:pt x="184" y="48"/>
                  </a:lnTo>
                  <a:lnTo>
                    <a:pt x="186" y="34"/>
                  </a:lnTo>
                  <a:lnTo>
                    <a:pt x="178" y="23"/>
                  </a:lnTo>
                  <a:lnTo>
                    <a:pt x="170" y="13"/>
                  </a:lnTo>
                  <a:lnTo>
                    <a:pt x="153" y="7"/>
                  </a:lnTo>
                  <a:lnTo>
                    <a:pt x="141" y="11"/>
                  </a:lnTo>
                  <a:lnTo>
                    <a:pt x="127" y="16"/>
                  </a:lnTo>
                  <a:lnTo>
                    <a:pt x="118" y="9"/>
                  </a:lnTo>
                  <a:lnTo>
                    <a:pt x="105" y="0"/>
                  </a:lnTo>
                  <a:lnTo>
                    <a:pt x="86" y="5"/>
                  </a:lnTo>
                  <a:lnTo>
                    <a:pt x="75" y="13"/>
                  </a:lnTo>
                  <a:lnTo>
                    <a:pt x="63" y="14"/>
                  </a:lnTo>
                  <a:lnTo>
                    <a:pt x="54" y="27"/>
                  </a:lnTo>
                  <a:lnTo>
                    <a:pt x="38" y="29"/>
                  </a:lnTo>
                  <a:lnTo>
                    <a:pt x="27" y="36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0" y="68"/>
                  </a:lnTo>
                  <a:lnTo>
                    <a:pt x="13" y="80"/>
                  </a:lnTo>
                  <a:lnTo>
                    <a:pt x="16" y="93"/>
                  </a:lnTo>
                  <a:lnTo>
                    <a:pt x="16" y="119"/>
                  </a:lnTo>
                  <a:lnTo>
                    <a:pt x="9" y="134"/>
                  </a:lnTo>
                  <a:lnTo>
                    <a:pt x="32" y="157"/>
                  </a:lnTo>
                  <a:lnTo>
                    <a:pt x="47" y="162"/>
                  </a:lnTo>
                  <a:lnTo>
                    <a:pt x="36" y="173"/>
                  </a:lnTo>
                  <a:lnTo>
                    <a:pt x="38" y="185"/>
                  </a:lnTo>
                  <a:lnTo>
                    <a:pt x="43" y="199"/>
                  </a:lnTo>
                  <a:lnTo>
                    <a:pt x="50" y="217"/>
                  </a:lnTo>
                  <a:lnTo>
                    <a:pt x="59" y="230"/>
                  </a:lnTo>
                  <a:lnTo>
                    <a:pt x="70" y="242"/>
                  </a:lnTo>
                  <a:lnTo>
                    <a:pt x="81" y="256"/>
                  </a:lnTo>
                  <a:lnTo>
                    <a:pt x="86" y="269"/>
                  </a:lnTo>
                  <a:lnTo>
                    <a:pt x="91" y="283"/>
                  </a:lnTo>
                  <a:lnTo>
                    <a:pt x="98" y="297"/>
                  </a:lnTo>
                  <a:lnTo>
                    <a:pt x="109" y="312"/>
                  </a:lnTo>
                  <a:lnTo>
                    <a:pt x="121" y="319"/>
                  </a:lnTo>
                  <a:lnTo>
                    <a:pt x="121" y="322"/>
                  </a:lnTo>
                  <a:lnTo>
                    <a:pt x="121" y="322"/>
                  </a:lnTo>
                  <a:lnTo>
                    <a:pt x="121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4">
              <a:extLst>
                <a:ext uri="{FF2B5EF4-FFF2-40B4-BE49-F238E27FC236}">
                  <a16:creationId xmlns:a16="http://schemas.microsoft.com/office/drawing/2014/main" id="{0C9CA610-052C-B89E-1130-4DEC83AB16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8459" y="6159505"/>
              <a:ext cx="786027" cy="860565"/>
            </a:xfrm>
            <a:custGeom>
              <a:avLst/>
              <a:gdLst>
                <a:gd name="T0" fmla="*/ 187 w 348"/>
                <a:gd name="T1" fmla="*/ 381 h 381"/>
                <a:gd name="T2" fmla="*/ 234 w 348"/>
                <a:gd name="T3" fmla="*/ 342 h 381"/>
                <a:gd name="T4" fmla="*/ 305 w 348"/>
                <a:gd name="T5" fmla="*/ 272 h 381"/>
                <a:gd name="T6" fmla="*/ 326 w 348"/>
                <a:gd name="T7" fmla="*/ 253 h 381"/>
                <a:gd name="T8" fmla="*/ 323 w 348"/>
                <a:gd name="T9" fmla="*/ 226 h 381"/>
                <a:gd name="T10" fmla="*/ 301 w 348"/>
                <a:gd name="T11" fmla="*/ 169 h 381"/>
                <a:gd name="T12" fmla="*/ 312 w 348"/>
                <a:gd name="T13" fmla="*/ 160 h 381"/>
                <a:gd name="T14" fmla="*/ 319 w 348"/>
                <a:gd name="T15" fmla="*/ 148 h 381"/>
                <a:gd name="T16" fmla="*/ 308 w 348"/>
                <a:gd name="T17" fmla="*/ 130 h 381"/>
                <a:gd name="T18" fmla="*/ 323 w 348"/>
                <a:gd name="T19" fmla="*/ 123 h 381"/>
                <a:gd name="T20" fmla="*/ 328 w 348"/>
                <a:gd name="T21" fmla="*/ 137 h 381"/>
                <a:gd name="T22" fmla="*/ 333 w 348"/>
                <a:gd name="T23" fmla="*/ 110 h 381"/>
                <a:gd name="T24" fmla="*/ 348 w 348"/>
                <a:gd name="T25" fmla="*/ 96 h 381"/>
                <a:gd name="T26" fmla="*/ 340 w 348"/>
                <a:gd name="T27" fmla="*/ 80 h 381"/>
                <a:gd name="T28" fmla="*/ 319 w 348"/>
                <a:gd name="T29" fmla="*/ 71 h 381"/>
                <a:gd name="T30" fmla="*/ 303 w 348"/>
                <a:gd name="T31" fmla="*/ 68 h 381"/>
                <a:gd name="T32" fmla="*/ 292 w 348"/>
                <a:gd name="T33" fmla="*/ 57 h 381"/>
                <a:gd name="T34" fmla="*/ 280 w 348"/>
                <a:gd name="T35" fmla="*/ 46 h 381"/>
                <a:gd name="T36" fmla="*/ 221 w 348"/>
                <a:gd name="T37" fmla="*/ 59 h 381"/>
                <a:gd name="T38" fmla="*/ 120 w 348"/>
                <a:gd name="T39" fmla="*/ 14 h 381"/>
                <a:gd name="T40" fmla="*/ 95 w 348"/>
                <a:gd name="T41" fmla="*/ 0 h 381"/>
                <a:gd name="T42" fmla="*/ 88 w 348"/>
                <a:gd name="T43" fmla="*/ 13 h 381"/>
                <a:gd name="T44" fmla="*/ 88 w 348"/>
                <a:gd name="T45" fmla="*/ 29 h 381"/>
                <a:gd name="T46" fmla="*/ 65 w 348"/>
                <a:gd name="T47" fmla="*/ 36 h 381"/>
                <a:gd name="T48" fmla="*/ 0 w 348"/>
                <a:gd name="T49" fmla="*/ 64 h 381"/>
                <a:gd name="T50" fmla="*/ 8 w 348"/>
                <a:gd name="T51" fmla="*/ 75 h 381"/>
                <a:gd name="T52" fmla="*/ 20 w 348"/>
                <a:gd name="T53" fmla="*/ 89 h 381"/>
                <a:gd name="T54" fmla="*/ 25 w 348"/>
                <a:gd name="T55" fmla="*/ 100 h 381"/>
                <a:gd name="T56" fmla="*/ 33 w 348"/>
                <a:gd name="T57" fmla="*/ 112 h 381"/>
                <a:gd name="T58" fmla="*/ 38 w 348"/>
                <a:gd name="T59" fmla="*/ 130 h 381"/>
                <a:gd name="T60" fmla="*/ 43 w 348"/>
                <a:gd name="T61" fmla="*/ 141 h 381"/>
                <a:gd name="T62" fmla="*/ 47 w 348"/>
                <a:gd name="T63" fmla="*/ 153 h 381"/>
                <a:gd name="T64" fmla="*/ 57 w 348"/>
                <a:gd name="T65" fmla="*/ 171 h 381"/>
                <a:gd name="T66" fmla="*/ 70 w 348"/>
                <a:gd name="T67" fmla="*/ 178 h 381"/>
                <a:gd name="T68" fmla="*/ 79 w 348"/>
                <a:gd name="T69" fmla="*/ 187 h 381"/>
                <a:gd name="T70" fmla="*/ 93 w 348"/>
                <a:gd name="T71" fmla="*/ 208 h 381"/>
                <a:gd name="T72" fmla="*/ 107 w 348"/>
                <a:gd name="T73" fmla="*/ 219 h 381"/>
                <a:gd name="T74" fmla="*/ 98 w 348"/>
                <a:gd name="T75" fmla="*/ 231 h 381"/>
                <a:gd name="T76" fmla="*/ 102 w 348"/>
                <a:gd name="T77" fmla="*/ 255 h 381"/>
                <a:gd name="T78" fmla="*/ 100 w 348"/>
                <a:gd name="T79" fmla="*/ 276 h 381"/>
                <a:gd name="T80" fmla="*/ 114 w 348"/>
                <a:gd name="T81" fmla="*/ 288 h 381"/>
                <a:gd name="T82" fmla="*/ 116 w 348"/>
                <a:gd name="T83" fmla="*/ 301 h 381"/>
                <a:gd name="T84" fmla="*/ 125 w 348"/>
                <a:gd name="T85" fmla="*/ 312 h 381"/>
                <a:gd name="T86" fmla="*/ 129 w 348"/>
                <a:gd name="T87" fmla="*/ 338 h 381"/>
                <a:gd name="T88" fmla="*/ 141 w 348"/>
                <a:gd name="T89" fmla="*/ 336 h 381"/>
                <a:gd name="T90" fmla="*/ 143 w 348"/>
                <a:gd name="T91" fmla="*/ 352 h 381"/>
                <a:gd name="T92" fmla="*/ 159 w 348"/>
                <a:gd name="T93" fmla="*/ 352 h 381"/>
                <a:gd name="T94" fmla="*/ 175 w 348"/>
                <a:gd name="T95" fmla="*/ 354 h 381"/>
                <a:gd name="T96" fmla="*/ 182 w 348"/>
                <a:gd name="T97" fmla="*/ 365 h 381"/>
                <a:gd name="T98" fmla="*/ 187 w 348"/>
                <a:gd name="T99" fmla="*/ 381 h 381"/>
                <a:gd name="T100" fmla="*/ 187 w 348"/>
                <a:gd name="T101" fmla="*/ 381 h 381"/>
                <a:gd name="T102" fmla="*/ 187 w 348"/>
                <a:gd name="T103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8" h="381">
                  <a:moveTo>
                    <a:pt x="187" y="381"/>
                  </a:moveTo>
                  <a:lnTo>
                    <a:pt x="234" y="342"/>
                  </a:lnTo>
                  <a:lnTo>
                    <a:pt x="305" y="272"/>
                  </a:lnTo>
                  <a:lnTo>
                    <a:pt x="326" y="253"/>
                  </a:lnTo>
                  <a:lnTo>
                    <a:pt x="323" y="226"/>
                  </a:lnTo>
                  <a:lnTo>
                    <a:pt x="301" y="169"/>
                  </a:lnTo>
                  <a:lnTo>
                    <a:pt x="312" y="160"/>
                  </a:lnTo>
                  <a:lnTo>
                    <a:pt x="319" y="148"/>
                  </a:lnTo>
                  <a:lnTo>
                    <a:pt x="308" y="130"/>
                  </a:lnTo>
                  <a:lnTo>
                    <a:pt x="323" y="123"/>
                  </a:lnTo>
                  <a:lnTo>
                    <a:pt x="328" y="137"/>
                  </a:lnTo>
                  <a:lnTo>
                    <a:pt x="333" y="110"/>
                  </a:lnTo>
                  <a:lnTo>
                    <a:pt x="348" y="96"/>
                  </a:lnTo>
                  <a:lnTo>
                    <a:pt x="340" y="80"/>
                  </a:lnTo>
                  <a:lnTo>
                    <a:pt x="319" y="71"/>
                  </a:lnTo>
                  <a:lnTo>
                    <a:pt x="303" y="68"/>
                  </a:lnTo>
                  <a:lnTo>
                    <a:pt x="292" y="57"/>
                  </a:lnTo>
                  <a:lnTo>
                    <a:pt x="280" y="46"/>
                  </a:lnTo>
                  <a:lnTo>
                    <a:pt x="221" y="59"/>
                  </a:lnTo>
                  <a:lnTo>
                    <a:pt x="120" y="14"/>
                  </a:lnTo>
                  <a:lnTo>
                    <a:pt x="95" y="0"/>
                  </a:lnTo>
                  <a:lnTo>
                    <a:pt x="88" y="13"/>
                  </a:lnTo>
                  <a:lnTo>
                    <a:pt x="88" y="29"/>
                  </a:lnTo>
                  <a:lnTo>
                    <a:pt x="65" y="36"/>
                  </a:lnTo>
                  <a:lnTo>
                    <a:pt x="0" y="64"/>
                  </a:lnTo>
                  <a:lnTo>
                    <a:pt x="8" y="75"/>
                  </a:lnTo>
                  <a:lnTo>
                    <a:pt x="20" y="89"/>
                  </a:lnTo>
                  <a:lnTo>
                    <a:pt x="25" y="100"/>
                  </a:lnTo>
                  <a:lnTo>
                    <a:pt x="33" y="112"/>
                  </a:lnTo>
                  <a:lnTo>
                    <a:pt x="38" y="130"/>
                  </a:lnTo>
                  <a:lnTo>
                    <a:pt x="43" y="141"/>
                  </a:lnTo>
                  <a:lnTo>
                    <a:pt x="47" y="153"/>
                  </a:lnTo>
                  <a:lnTo>
                    <a:pt x="57" y="171"/>
                  </a:lnTo>
                  <a:lnTo>
                    <a:pt x="70" y="178"/>
                  </a:lnTo>
                  <a:lnTo>
                    <a:pt x="79" y="187"/>
                  </a:lnTo>
                  <a:lnTo>
                    <a:pt x="93" y="208"/>
                  </a:lnTo>
                  <a:lnTo>
                    <a:pt x="107" y="219"/>
                  </a:lnTo>
                  <a:lnTo>
                    <a:pt x="98" y="231"/>
                  </a:lnTo>
                  <a:lnTo>
                    <a:pt x="102" y="255"/>
                  </a:lnTo>
                  <a:lnTo>
                    <a:pt x="100" y="276"/>
                  </a:lnTo>
                  <a:lnTo>
                    <a:pt x="114" y="288"/>
                  </a:lnTo>
                  <a:lnTo>
                    <a:pt x="116" y="301"/>
                  </a:lnTo>
                  <a:lnTo>
                    <a:pt x="125" y="312"/>
                  </a:lnTo>
                  <a:lnTo>
                    <a:pt x="129" y="338"/>
                  </a:lnTo>
                  <a:lnTo>
                    <a:pt x="141" y="336"/>
                  </a:lnTo>
                  <a:lnTo>
                    <a:pt x="143" y="352"/>
                  </a:lnTo>
                  <a:lnTo>
                    <a:pt x="159" y="352"/>
                  </a:lnTo>
                  <a:lnTo>
                    <a:pt x="175" y="354"/>
                  </a:lnTo>
                  <a:lnTo>
                    <a:pt x="182" y="365"/>
                  </a:lnTo>
                  <a:lnTo>
                    <a:pt x="187" y="381"/>
                  </a:lnTo>
                  <a:lnTo>
                    <a:pt x="187" y="381"/>
                  </a:lnTo>
                  <a:lnTo>
                    <a:pt x="187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5">
              <a:extLst>
                <a:ext uri="{FF2B5EF4-FFF2-40B4-BE49-F238E27FC236}">
                  <a16:creationId xmlns:a16="http://schemas.microsoft.com/office/drawing/2014/main" id="{31D26BB4-7AD2-5F40-F030-4CEEDBA541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6573" y="5689695"/>
              <a:ext cx="706973" cy="716008"/>
            </a:xfrm>
            <a:custGeom>
              <a:avLst/>
              <a:gdLst>
                <a:gd name="T0" fmla="*/ 139 w 313"/>
                <a:gd name="T1" fmla="*/ 317 h 317"/>
                <a:gd name="T2" fmla="*/ 142 w 313"/>
                <a:gd name="T3" fmla="*/ 304 h 317"/>
                <a:gd name="T4" fmla="*/ 157 w 313"/>
                <a:gd name="T5" fmla="*/ 301 h 317"/>
                <a:gd name="T6" fmla="*/ 173 w 313"/>
                <a:gd name="T7" fmla="*/ 302 h 317"/>
                <a:gd name="T8" fmla="*/ 180 w 313"/>
                <a:gd name="T9" fmla="*/ 290 h 317"/>
                <a:gd name="T10" fmla="*/ 190 w 313"/>
                <a:gd name="T11" fmla="*/ 285 h 317"/>
                <a:gd name="T12" fmla="*/ 205 w 313"/>
                <a:gd name="T13" fmla="*/ 277 h 317"/>
                <a:gd name="T14" fmla="*/ 217 w 313"/>
                <a:gd name="T15" fmla="*/ 276 h 317"/>
                <a:gd name="T16" fmla="*/ 219 w 313"/>
                <a:gd name="T17" fmla="*/ 263 h 317"/>
                <a:gd name="T18" fmla="*/ 235 w 313"/>
                <a:gd name="T19" fmla="*/ 265 h 317"/>
                <a:gd name="T20" fmla="*/ 249 w 313"/>
                <a:gd name="T21" fmla="*/ 260 h 317"/>
                <a:gd name="T22" fmla="*/ 265 w 313"/>
                <a:gd name="T23" fmla="*/ 265 h 317"/>
                <a:gd name="T24" fmla="*/ 276 w 313"/>
                <a:gd name="T25" fmla="*/ 272 h 317"/>
                <a:gd name="T26" fmla="*/ 290 w 313"/>
                <a:gd name="T27" fmla="*/ 269 h 317"/>
                <a:gd name="T28" fmla="*/ 302 w 313"/>
                <a:gd name="T29" fmla="*/ 263 h 317"/>
                <a:gd name="T30" fmla="*/ 313 w 313"/>
                <a:gd name="T31" fmla="*/ 267 h 317"/>
                <a:gd name="T32" fmla="*/ 311 w 313"/>
                <a:gd name="T33" fmla="*/ 254 h 317"/>
                <a:gd name="T34" fmla="*/ 306 w 313"/>
                <a:gd name="T35" fmla="*/ 240 h 317"/>
                <a:gd name="T36" fmla="*/ 304 w 313"/>
                <a:gd name="T37" fmla="*/ 228 h 317"/>
                <a:gd name="T38" fmla="*/ 299 w 313"/>
                <a:gd name="T39" fmla="*/ 217 h 317"/>
                <a:gd name="T40" fmla="*/ 292 w 313"/>
                <a:gd name="T41" fmla="*/ 199 h 317"/>
                <a:gd name="T42" fmla="*/ 279 w 313"/>
                <a:gd name="T43" fmla="*/ 192 h 317"/>
                <a:gd name="T44" fmla="*/ 269 w 313"/>
                <a:gd name="T45" fmla="*/ 181 h 317"/>
                <a:gd name="T46" fmla="*/ 256 w 313"/>
                <a:gd name="T47" fmla="*/ 169 h 317"/>
                <a:gd name="T48" fmla="*/ 249 w 313"/>
                <a:gd name="T49" fmla="*/ 158 h 317"/>
                <a:gd name="T50" fmla="*/ 240 w 313"/>
                <a:gd name="T51" fmla="*/ 148 h 317"/>
                <a:gd name="T52" fmla="*/ 228 w 313"/>
                <a:gd name="T53" fmla="*/ 140 h 317"/>
                <a:gd name="T54" fmla="*/ 217 w 313"/>
                <a:gd name="T55" fmla="*/ 130 h 317"/>
                <a:gd name="T56" fmla="*/ 205 w 313"/>
                <a:gd name="T57" fmla="*/ 128 h 317"/>
                <a:gd name="T58" fmla="*/ 189 w 313"/>
                <a:gd name="T59" fmla="*/ 114 h 317"/>
                <a:gd name="T60" fmla="*/ 178 w 313"/>
                <a:gd name="T61" fmla="*/ 105 h 317"/>
                <a:gd name="T62" fmla="*/ 164 w 313"/>
                <a:gd name="T63" fmla="*/ 107 h 317"/>
                <a:gd name="T64" fmla="*/ 149 w 313"/>
                <a:gd name="T65" fmla="*/ 94 h 317"/>
                <a:gd name="T66" fmla="*/ 137 w 313"/>
                <a:gd name="T67" fmla="*/ 87 h 317"/>
                <a:gd name="T68" fmla="*/ 126 w 313"/>
                <a:gd name="T69" fmla="*/ 80 h 317"/>
                <a:gd name="T70" fmla="*/ 108 w 313"/>
                <a:gd name="T71" fmla="*/ 64 h 317"/>
                <a:gd name="T72" fmla="*/ 100 w 313"/>
                <a:gd name="T73" fmla="*/ 50 h 317"/>
                <a:gd name="T74" fmla="*/ 84 w 313"/>
                <a:gd name="T75" fmla="*/ 32 h 317"/>
                <a:gd name="T76" fmla="*/ 69 w 313"/>
                <a:gd name="T77" fmla="*/ 37 h 317"/>
                <a:gd name="T78" fmla="*/ 52 w 313"/>
                <a:gd name="T79" fmla="*/ 25 h 317"/>
                <a:gd name="T80" fmla="*/ 43 w 313"/>
                <a:gd name="T81" fmla="*/ 14 h 317"/>
                <a:gd name="T82" fmla="*/ 28 w 313"/>
                <a:gd name="T83" fmla="*/ 9 h 317"/>
                <a:gd name="T84" fmla="*/ 16 w 313"/>
                <a:gd name="T85" fmla="*/ 2 h 317"/>
                <a:gd name="T86" fmla="*/ 3 w 313"/>
                <a:gd name="T87" fmla="*/ 0 h 317"/>
                <a:gd name="T88" fmla="*/ 0 w 313"/>
                <a:gd name="T89" fmla="*/ 28 h 317"/>
                <a:gd name="T90" fmla="*/ 3 w 313"/>
                <a:gd name="T91" fmla="*/ 51 h 317"/>
                <a:gd name="T92" fmla="*/ 12 w 313"/>
                <a:gd name="T93" fmla="*/ 82 h 317"/>
                <a:gd name="T94" fmla="*/ 16 w 313"/>
                <a:gd name="T95" fmla="*/ 98 h 317"/>
                <a:gd name="T96" fmla="*/ 21 w 313"/>
                <a:gd name="T97" fmla="*/ 112 h 317"/>
                <a:gd name="T98" fmla="*/ 35 w 313"/>
                <a:gd name="T99" fmla="*/ 103 h 317"/>
                <a:gd name="T100" fmla="*/ 48 w 313"/>
                <a:gd name="T101" fmla="*/ 108 h 317"/>
                <a:gd name="T102" fmla="*/ 43 w 313"/>
                <a:gd name="T103" fmla="*/ 121 h 317"/>
                <a:gd name="T104" fmla="*/ 35 w 313"/>
                <a:gd name="T105" fmla="*/ 133 h 317"/>
                <a:gd name="T106" fmla="*/ 44 w 313"/>
                <a:gd name="T107" fmla="*/ 165 h 317"/>
                <a:gd name="T108" fmla="*/ 48 w 313"/>
                <a:gd name="T109" fmla="*/ 183 h 317"/>
                <a:gd name="T110" fmla="*/ 68 w 313"/>
                <a:gd name="T111" fmla="*/ 215 h 317"/>
                <a:gd name="T112" fmla="*/ 82 w 313"/>
                <a:gd name="T113" fmla="*/ 245 h 317"/>
                <a:gd name="T114" fmla="*/ 112 w 313"/>
                <a:gd name="T115" fmla="*/ 295 h 317"/>
                <a:gd name="T116" fmla="*/ 123 w 313"/>
                <a:gd name="T117" fmla="*/ 315 h 317"/>
                <a:gd name="T118" fmla="*/ 139 w 313"/>
                <a:gd name="T119" fmla="*/ 317 h 317"/>
                <a:gd name="T120" fmla="*/ 139 w 313"/>
                <a:gd name="T121" fmla="*/ 317 h 317"/>
                <a:gd name="T122" fmla="*/ 139 w 313"/>
                <a:gd name="T12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7">
                  <a:moveTo>
                    <a:pt x="139" y="317"/>
                  </a:moveTo>
                  <a:lnTo>
                    <a:pt x="142" y="304"/>
                  </a:lnTo>
                  <a:lnTo>
                    <a:pt x="157" y="301"/>
                  </a:lnTo>
                  <a:lnTo>
                    <a:pt x="173" y="302"/>
                  </a:lnTo>
                  <a:lnTo>
                    <a:pt x="180" y="290"/>
                  </a:lnTo>
                  <a:lnTo>
                    <a:pt x="190" y="285"/>
                  </a:lnTo>
                  <a:lnTo>
                    <a:pt x="205" y="277"/>
                  </a:lnTo>
                  <a:lnTo>
                    <a:pt x="217" y="276"/>
                  </a:lnTo>
                  <a:lnTo>
                    <a:pt x="219" y="263"/>
                  </a:lnTo>
                  <a:lnTo>
                    <a:pt x="235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6" y="272"/>
                  </a:lnTo>
                  <a:lnTo>
                    <a:pt x="290" y="269"/>
                  </a:lnTo>
                  <a:lnTo>
                    <a:pt x="302" y="263"/>
                  </a:lnTo>
                  <a:lnTo>
                    <a:pt x="313" y="267"/>
                  </a:lnTo>
                  <a:lnTo>
                    <a:pt x="311" y="254"/>
                  </a:lnTo>
                  <a:lnTo>
                    <a:pt x="306" y="240"/>
                  </a:lnTo>
                  <a:lnTo>
                    <a:pt x="304" y="228"/>
                  </a:lnTo>
                  <a:lnTo>
                    <a:pt x="299" y="217"/>
                  </a:lnTo>
                  <a:lnTo>
                    <a:pt x="292" y="199"/>
                  </a:lnTo>
                  <a:lnTo>
                    <a:pt x="279" y="192"/>
                  </a:lnTo>
                  <a:lnTo>
                    <a:pt x="269" y="181"/>
                  </a:lnTo>
                  <a:lnTo>
                    <a:pt x="256" y="169"/>
                  </a:lnTo>
                  <a:lnTo>
                    <a:pt x="249" y="158"/>
                  </a:lnTo>
                  <a:lnTo>
                    <a:pt x="240" y="148"/>
                  </a:lnTo>
                  <a:lnTo>
                    <a:pt x="228" y="140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89" y="114"/>
                  </a:lnTo>
                  <a:lnTo>
                    <a:pt x="178" y="105"/>
                  </a:lnTo>
                  <a:lnTo>
                    <a:pt x="164" y="107"/>
                  </a:lnTo>
                  <a:lnTo>
                    <a:pt x="149" y="94"/>
                  </a:lnTo>
                  <a:lnTo>
                    <a:pt x="137" y="87"/>
                  </a:lnTo>
                  <a:lnTo>
                    <a:pt x="126" y="80"/>
                  </a:lnTo>
                  <a:lnTo>
                    <a:pt x="108" y="64"/>
                  </a:lnTo>
                  <a:lnTo>
                    <a:pt x="100" y="50"/>
                  </a:lnTo>
                  <a:lnTo>
                    <a:pt x="84" y="32"/>
                  </a:lnTo>
                  <a:lnTo>
                    <a:pt x="69" y="37"/>
                  </a:lnTo>
                  <a:lnTo>
                    <a:pt x="52" y="25"/>
                  </a:lnTo>
                  <a:lnTo>
                    <a:pt x="43" y="14"/>
                  </a:lnTo>
                  <a:lnTo>
                    <a:pt x="28" y="9"/>
                  </a:lnTo>
                  <a:lnTo>
                    <a:pt x="16" y="2"/>
                  </a:lnTo>
                  <a:lnTo>
                    <a:pt x="3" y="0"/>
                  </a:lnTo>
                  <a:lnTo>
                    <a:pt x="0" y="28"/>
                  </a:lnTo>
                  <a:lnTo>
                    <a:pt x="3" y="51"/>
                  </a:lnTo>
                  <a:lnTo>
                    <a:pt x="12" y="82"/>
                  </a:lnTo>
                  <a:lnTo>
                    <a:pt x="16" y="98"/>
                  </a:lnTo>
                  <a:lnTo>
                    <a:pt x="21" y="112"/>
                  </a:lnTo>
                  <a:lnTo>
                    <a:pt x="35" y="103"/>
                  </a:lnTo>
                  <a:lnTo>
                    <a:pt x="48" y="108"/>
                  </a:lnTo>
                  <a:lnTo>
                    <a:pt x="43" y="121"/>
                  </a:lnTo>
                  <a:lnTo>
                    <a:pt x="35" y="133"/>
                  </a:lnTo>
                  <a:lnTo>
                    <a:pt x="44" y="165"/>
                  </a:lnTo>
                  <a:lnTo>
                    <a:pt x="48" y="183"/>
                  </a:lnTo>
                  <a:lnTo>
                    <a:pt x="68" y="215"/>
                  </a:lnTo>
                  <a:lnTo>
                    <a:pt x="82" y="245"/>
                  </a:lnTo>
                  <a:lnTo>
                    <a:pt x="112" y="295"/>
                  </a:lnTo>
                  <a:lnTo>
                    <a:pt x="123" y="315"/>
                  </a:lnTo>
                  <a:lnTo>
                    <a:pt x="139" y="317"/>
                  </a:lnTo>
                  <a:lnTo>
                    <a:pt x="139" y="317"/>
                  </a:lnTo>
                  <a:lnTo>
                    <a:pt x="139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6">
              <a:extLst>
                <a:ext uri="{FF2B5EF4-FFF2-40B4-BE49-F238E27FC236}">
                  <a16:creationId xmlns:a16="http://schemas.microsoft.com/office/drawing/2014/main" id="{2957AE99-55AD-06C5-F740-DF9DF103AD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27538" y="6371822"/>
              <a:ext cx="618883" cy="716008"/>
            </a:xfrm>
            <a:custGeom>
              <a:avLst/>
              <a:gdLst>
                <a:gd name="T0" fmla="*/ 214 w 274"/>
                <a:gd name="T1" fmla="*/ 317 h 317"/>
                <a:gd name="T2" fmla="*/ 226 w 274"/>
                <a:gd name="T3" fmla="*/ 317 h 317"/>
                <a:gd name="T4" fmla="*/ 274 w 274"/>
                <a:gd name="T5" fmla="*/ 276 h 317"/>
                <a:gd name="T6" fmla="*/ 262 w 274"/>
                <a:gd name="T7" fmla="*/ 266 h 317"/>
                <a:gd name="T8" fmla="*/ 255 w 274"/>
                <a:gd name="T9" fmla="*/ 255 h 317"/>
                <a:gd name="T10" fmla="*/ 246 w 274"/>
                <a:gd name="T11" fmla="*/ 244 h 317"/>
                <a:gd name="T12" fmla="*/ 237 w 274"/>
                <a:gd name="T13" fmla="*/ 230 h 317"/>
                <a:gd name="T14" fmla="*/ 239 w 274"/>
                <a:gd name="T15" fmla="*/ 218 h 317"/>
                <a:gd name="T16" fmla="*/ 225 w 274"/>
                <a:gd name="T17" fmla="*/ 200 h 317"/>
                <a:gd name="T18" fmla="*/ 217 w 274"/>
                <a:gd name="T19" fmla="*/ 189 h 317"/>
                <a:gd name="T20" fmla="*/ 205 w 274"/>
                <a:gd name="T21" fmla="*/ 178 h 317"/>
                <a:gd name="T22" fmla="*/ 203 w 274"/>
                <a:gd name="T23" fmla="*/ 164 h 317"/>
                <a:gd name="T24" fmla="*/ 189 w 274"/>
                <a:gd name="T25" fmla="*/ 150 h 317"/>
                <a:gd name="T26" fmla="*/ 189 w 274"/>
                <a:gd name="T27" fmla="*/ 134 h 317"/>
                <a:gd name="T28" fmla="*/ 193 w 274"/>
                <a:gd name="T29" fmla="*/ 121 h 317"/>
                <a:gd name="T30" fmla="*/ 185 w 274"/>
                <a:gd name="T31" fmla="*/ 111 h 317"/>
                <a:gd name="T32" fmla="*/ 161 w 274"/>
                <a:gd name="T33" fmla="*/ 98 h 317"/>
                <a:gd name="T34" fmla="*/ 162 w 274"/>
                <a:gd name="T35" fmla="*/ 82 h 317"/>
                <a:gd name="T36" fmla="*/ 178 w 274"/>
                <a:gd name="T37" fmla="*/ 57 h 317"/>
                <a:gd name="T38" fmla="*/ 164 w 274"/>
                <a:gd name="T39" fmla="*/ 43 h 317"/>
                <a:gd name="T40" fmla="*/ 162 w 274"/>
                <a:gd name="T41" fmla="*/ 29 h 317"/>
                <a:gd name="T42" fmla="*/ 155 w 274"/>
                <a:gd name="T43" fmla="*/ 18 h 317"/>
                <a:gd name="T44" fmla="*/ 166 w 274"/>
                <a:gd name="T45" fmla="*/ 8 h 317"/>
                <a:gd name="T46" fmla="*/ 150 w 274"/>
                <a:gd name="T47" fmla="*/ 2 h 317"/>
                <a:gd name="T48" fmla="*/ 143 w 274"/>
                <a:gd name="T49" fmla="*/ 15 h 317"/>
                <a:gd name="T50" fmla="*/ 130 w 274"/>
                <a:gd name="T51" fmla="*/ 9 h 317"/>
                <a:gd name="T52" fmla="*/ 118 w 274"/>
                <a:gd name="T53" fmla="*/ 4 h 317"/>
                <a:gd name="T54" fmla="*/ 105 w 274"/>
                <a:gd name="T55" fmla="*/ 0 h 317"/>
                <a:gd name="T56" fmla="*/ 95 w 274"/>
                <a:gd name="T57" fmla="*/ 8 h 317"/>
                <a:gd name="T58" fmla="*/ 80 w 274"/>
                <a:gd name="T59" fmla="*/ 13 h 317"/>
                <a:gd name="T60" fmla="*/ 68 w 274"/>
                <a:gd name="T61" fmla="*/ 18 h 317"/>
                <a:gd name="T62" fmla="*/ 52 w 274"/>
                <a:gd name="T63" fmla="*/ 13 h 317"/>
                <a:gd name="T64" fmla="*/ 41 w 274"/>
                <a:gd name="T65" fmla="*/ 18 h 317"/>
                <a:gd name="T66" fmla="*/ 31 w 274"/>
                <a:gd name="T67" fmla="*/ 27 h 317"/>
                <a:gd name="T68" fmla="*/ 15 w 274"/>
                <a:gd name="T69" fmla="*/ 34 h 317"/>
                <a:gd name="T70" fmla="*/ 4 w 274"/>
                <a:gd name="T71" fmla="*/ 40 h 317"/>
                <a:gd name="T72" fmla="*/ 0 w 274"/>
                <a:gd name="T73" fmla="*/ 59 h 317"/>
                <a:gd name="T74" fmla="*/ 9 w 274"/>
                <a:gd name="T75" fmla="*/ 75 h 317"/>
                <a:gd name="T76" fmla="*/ 23 w 274"/>
                <a:gd name="T77" fmla="*/ 120 h 317"/>
                <a:gd name="T78" fmla="*/ 38 w 274"/>
                <a:gd name="T79" fmla="*/ 157 h 317"/>
                <a:gd name="T80" fmla="*/ 48 w 274"/>
                <a:gd name="T81" fmla="*/ 194 h 317"/>
                <a:gd name="T82" fmla="*/ 75 w 274"/>
                <a:gd name="T83" fmla="*/ 223 h 317"/>
                <a:gd name="T84" fmla="*/ 75 w 274"/>
                <a:gd name="T85" fmla="*/ 239 h 317"/>
                <a:gd name="T86" fmla="*/ 82 w 274"/>
                <a:gd name="T87" fmla="*/ 262 h 317"/>
                <a:gd name="T88" fmla="*/ 77 w 274"/>
                <a:gd name="T89" fmla="*/ 278 h 317"/>
                <a:gd name="T90" fmla="*/ 93 w 274"/>
                <a:gd name="T91" fmla="*/ 280 h 317"/>
                <a:gd name="T92" fmla="*/ 105 w 274"/>
                <a:gd name="T93" fmla="*/ 292 h 317"/>
                <a:gd name="T94" fmla="*/ 123 w 274"/>
                <a:gd name="T95" fmla="*/ 294 h 317"/>
                <a:gd name="T96" fmla="*/ 137 w 274"/>
                <a:gd name="T97" fmla="*/ 292 h 317"/>
                <a:gd name="T98" fmla="*/ 153 w 274"/>
                <a:gd name="T99" fmla="*/ 291 h 317"/>
                <a:gd name="T100" fmla="*/ 164 w 274"/>
                <a:gd name="T101" fmla="*/ 299 h 317"/>
                <a:gd name="T102" fmla="*/ 180 w 274"/>
                <a:gd name="T103" fmla="*/ 301 h 317"/>
                <a:gd name="T104" fmla="*/ 189 w 274"/>
                <a:gd name="T105" fmla="*/ 312 h 317"/>
                <a:gd name="T106" fmla="*/ 205 w 274"/>
                <a:gd name="T107" fmla="*/ 317 h 317"/>
                <a:gd name="T108" fmla="*/ 214 w 274"/>
                <a:gd name="T109" fmla="*/ 317 h 317"/>
                <a:gd name="T110" fmla="*/ 214 w 274"/>
                <a:gd name="T111" fmla="*/ 317 h 317"/>
                <a:gd name="T112" fmla="*/ 214 w 274"/>
                <a:gd name="T11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317">
                  <a:moveTo>
                    <a:pt x="214" y="317"/>
                  </a:moveTo>
                  <a:lnTo>
                    <a:pt x="226" y="317"/>
                  </a:lnTo>
                  <a:lnTo>
                    <a:pt x="274" y="276"/>
                  </a:lnTo>
                  <a:lnTo>
                    <a:pt x="262" y="266"/>
                  </a:lnTo>
                  <a:lnTo>
                    <a:pt x="255" y="255"/>
                  </a:lnTo>
                  <a:lnTo>
                    <a:pt x="246" y="244"/>
                  </a:lnTo>
                  <a:lnTo>
                    <a:pt x="237" y="230"/>
                  </a:lnTo>
                  <a:lnTo>
                    <a:pt x="239" y="218"/>
                  </a:lnTo>
                  <a:lnTo>
                    <a:pt x="225" y="200"/>
                  </a:lnTo>
                  <a:lnTo>
                    <a:pt x="217" y="189"/>
                  </a:lnTo>
                  <a:lnTo>
                    <a:pt x="205" y="178"/>
                  </a:lnTo>
                  <a:lnTo>
                    <a:pt x="203" y="164"/>
                  </a:lnTo>
                  <a:lnTo>
                    <a:pt x="189" y="150"/>
                  </a:lnTo>
                  <a:lnTo>
                    <a:pt x="189" y="134"/>
                  </a:lnTo>
                  <a:lnTo>
                    <a:pt x="193" y="121"/>
                  </a:lnTo>
                  <a:lnTo>
                    <a:pt x="185" y="111"/>
                  </a:lnTo>
                  <a:lnTo>
                    <a:pt x="161" y="98"/>
                  </a:lnTo>
                  <a:lnTo>
                    <a:pt x="162" y="82"/>
                  </a:lnTo>
                  <a:lnTo>
                    <a:pt x="178" y="57"/>
                  </a:lnTo>
                  <a:lnTo>
                    <a:pt x="164" y="43"/>
                  </a:lnTo>
                  <a:lnTo>
                    <a:pt x="162" y="29"/>
                  </a:lnTo>
                  <a:lnTo>
                    <a:pt x="155" y="18"/>
                  </a:lnTo>
                  <a:lnTo>
                    <a:pt x="166" y="8"/>
                  </a:lnTo>
                  <a:lnTo>
                    <a:pt x="150" y="2"/>
                  </a:lnTo>
                  <a:lnTo>
                    <a:pt x="143" y="15"/>
                  </a:lnTo>
                  <a:lnTo>
                    <a:pt x="130" y="9"/>
                  </a:lnTo>
                  <a:lnTo>
                    <a:pt x="118" y="4"/>
                  </a:lnTo>
                  <a:lnTo>
                    <a:pt x="105" y="0"/>
                  </a:lnTo>
                  <a:lnTo>
                    <a:pt x="95" y="8"/>
                  </a:lnTo>
                  <a:lnTo>
                    <a:pt x="80" y="13"/>
                  </a:lnTo>
                  <a:lnTo>
                    <a:pt x="68" y="18"/>
                  </a:lnTo>
                  <a:lnTo>
                    <a:pt x="52" y="13"/>
                  </a:lnTo>
                  <a:lnTo>
                    <a:pt x="41" y="18"/>
                  </a:lnTo>
                  <a:lnTo>
                    <a:pt x="31" y="27"/>
                  </a:lnTo>
                  <a:lnTo>
                    <a:pt x="15" y="34"/>
                  </a:lnTo>
                  <a:lnTo>
                    <a:pt x="4" y="40"/>
                  </a:lnTo>
                  <a:lnTo>
                    <a:pt x="0" y="59"/>
                  </a:lnTo>
                  <a:lnTo>
                    <a:pt x="9" y="75"/>
                  </a:lnTo>
                  <a:lnTo>
                    <a:pt x="23" y="120"/>
                  </a:lnTo>
                  <a:lnTo>
                    <a:pt x="38" y="157"/>
                  </a:lnTo>
                  <a:lnTo>
                    <a:pt x="48" y="194"/>
                  </a:lnTo>
                  <a:lnTo>
                    <a:pt x="75" y="223"/>
                  </a:lnTo>
                  <a:lnTo>
                    <a:pt x="75" y="239"/>
                  </a:lnTo>
                  <a:lnTo>
                    <a:pt x="82" y="262"/>
                  </a:lnTo>
                  <a:lnTo>
                    <a:pt x="77" y="278"/>
                  </a:lnTo>
                  <a:lnTo>
                    <a:pt x="93" y="280"/>
                  </a:lnTo>
                  <a:lnTo>
                    <a:pt x="105" y="292"/>
                  </a:lnTo>
                  <a:lnTo>
                    <a:pt x="123" y="294"/>
                  </a:lnTo>
                  <a:lnTo>
                    <a:pt x="137" y="292"/>
                  </a:lnTo>
                  <a:lnTo>
                    <a:pt x="153" y="291"/>
                  </a:lnTo>
                  <a:lnTo>
                    <a:pt x="164" y="299"/>
                  </a:lnTo>
                  <a:lnTo>
                    <a:pt x="180" y="301"/>
                  </a:lnTo>
                  <a:lnTo>
                    <a:pt x="189" y="312"/>
                  </a:lnTo>
                  <a:lnTo>
                    <a:pt x="205" y="317"/>
                  </a:lnTo>
                  <a:lnTo>
                    <a:pt x="214" y="317"/>
                  </a:lnTo>
                  <a:lnTo>
                    <a:pt x="214" y="317"/>
                  </a:lnTo>
                  <a:lnTo>
                    <a:pt x="214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7">
              <a:extLst>
                <a:ext uri="{FF2B5EF4-FFF2-40B4-BE49-F238E27FC236}">
                  <a16:creationId xmlns:a16="http://schemas.microsoft.com/office/drawing/2014/main" id="{BF58C865-4D83-3F6A-5421-4F862E9553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873343" y="5565466"/>
              <a:ext cx="910256" cy="749888"/>
            </a:xfrm>
            <a:custGeom>
              <a:avLst/>
              <a:gdLst>
                <a:gd name="T0" fmla="*/ 230 w 403"/>
                <a:gd name="T1" fmla="*/ 332 h 332"/>
                <a:gd name="T2" fmla="*/ 244 w 403"/>
                <a:gd name="T3" fmla="*/ 324 h 332"/>
                <a:gd name="T4" fmla="*/ 260 w 403"/>
                <a:gd name="T5" fmla="*/ 304 h 332"/>
                <a:gd name="T6" fmla="*/ 278 w 403"/>
                <a:gd name="T7" fmla="*/ 290 h 332"/>
                <a:gd name="T8" fmla="*/ 269 w 403"/>
                <a:gd name="T9" fmla="*/ 276 h 332"/>
                <a:gd name="T10" fmla="*/ 248 w 403"/>
                <a:gd name="T11" fmla="*/ 247 h 332"/>
                <a:gd name="T12" fmla="*/ 253 w 403"/>
                <a:gd name="T13" fmla="*/ 227 h 332"/>
                <a:gd name="T14" fmla="*/ 264 w 403"/>
                <a:gd name="T15" fmla="*/ 217 h 332"/>
                <a:gd name="T16" fmla="*/ 271 w 403"/>
                <a:gd name="T17" fmla="*/ 204 h 332"/>
                <a:gd name="T18" fmla="*/ 282 w 403"/>
                <a:gd name="T19" fmla="*/ 179 h 332"/>
                <a:gd name="T20" fmla="*/ 294 w 403"/>
                <a:gd name="T21" fmla="*/ 174 h 332"/>
                <a:gd name="T22" fmla="*/ 301 w 403"/>
                <a:gd name="T23" fmla="*/ 153 h 332"/>
                <a:gd name="T24" fmla="*/ 316 w 403"/>
                <a:gd name="T25" fmla="*/ 138 h 332"/>
                <a:gd name="T26" fmla="*/ 323 w 403"/>
                <a:gd name="T27" fmla="*/ 126 h 332"/>
                <a:gd name="T28" fmla="*/ 332 w 403"/>
                <a:gd name="T29" fmla="*/ 114 h 332"/>
                <a:gd name="T30" fmla="*/ 342 w 403"/>
                <a:gd name="T31" fmla="*/ 106 h 332"/>
                <a:gd name="T32" fmla="*/ 349 w 403"/>
                <a:gd name="T33" fmla="*/ 94 h 332"/>
                <a:gd name="T34" fmla="*/ 365 w 403"/>
                <a:gd name="T35" fmla="*/ 96 h 332"/>
                <a:gd name="T36" fmla="*/ 383 w 403"/>
                <a:gd name="T37" fmla="*/ 89 h 332"/>
                <a:gd name="T38" fmla="*/ 394 w 403"/>
                <a:gd name="T39" fmla="*/ 80 h 332"/>
                <a:gd name="T40" fmla="*/ 403 w 403"/>
                <a:gd name="T41" fmla="*/ 65 h 332"/>
                <a:gd name="T42" fmla="*/ 387 w 403"/>
                <a:gd name="T43" fmla="*/ 60 h 332"/>
                <a:gd name="T44" fmla="*/ 372 w 403"/>
                <a:gd name="T45" fmla="*/ 51 h 332"/>
                <a:gd name="T46" fmla="*/ 356 w 403"/>
                <a:gd name="T47" fmla="*/ 46 h 332"/>
                <a:gd name="T48" fmla="*/ 349 w 403"/>
                <a:gd name="T49" fmla="*/ 55 h 332"/>
                <a:gd name="T50" fmla="*/ 333 w 403"/>
                <a:gd name="T51" fmla="*/ 46 h 332"/>
                <a:gd name="T52" fmla="*/ 321 w 403"/>
                <a:gd name="T53" fmla="*/ 39 h 332"/>
                <a:gd name="T54" fmla="*/ 305 w 403"/>
                <a:gd name="T55" fmla="*/ 37 h 332"/>
                <a:gd name="T56" fmla="*/ 292 w 403"/>
                <a:gd name="T57" fmla="*/ 32 h 332"/>
                <a:gd name="T58" fmla="*/ 282 w 403"/>
                <a:gd name="T59" fmla="*/ 25 h 332"/>
                <a:gd name="T60" fmla="*/ 271 w 403"/>
                <a:gd name="T61" fmla="*/ 7 h 332"/>
                <a:gd name="T62" fmla="*/ 259 w 403"/>
                <a:gd name="T63" fmla="*/ 1 h 332"/>
                <a:gd name="T64" fmla="*/ 241 w 403"/>
                <a:gd name="T65" fmla="*/ 7 h 332"/>
                <a:gd name="T66" fmla="*/ 225 w 403"/>
                <a:gd name="T67" fmla="*/ 10 h 332"/>
                <a:gd name="T68" fmla="*/ 211 w 403"/>
                <a:gd name="T69" fmla="*/ 12 h 332"/>
                <a:gd name="T70" fmla="*/ 196 w 403"/>
                <a:gd name="T71" fmla="*/ 26 h 332"/>
                <a:gd name="T72" fmla="*/ 184 w 403"/>
                <a:gd name="T73" fmla="*/ 19 h 332"/>
                <a:gd name="T74" fmla="*/ 170 w 403"/>
                <a:gd name="T75" fmla="*/ 16 h 332"/>
                <a:gd name="T76" fmla="*/ 150 w 403"/>
                <a:gd name="T77" fmla="*/ 14 h 332"/>
                <a:gd name="T78" fmla="*/ 138 w 403"/>
                <a:gd name="T79" fmla="*/ 0 h 332"/>
                <a:gd name="T80" fmla="*/ 107 w 403"/>
                <a:gd name="T81" fmla="*/ 9 h 332"/>
                <a:gd name="T82" fmla="*/ 97 w 403"/>
                <a:gd name="T83" fmla="*/ 25 h 332"/>
                <a:gd name="T84" fmla="*/ 65 w 403"/>
                <a:gd name="T85" fmla="*/ 42 h 332"/>
                <a:gd name="T86" fmla="*/ 54 w 403"/>
                <a:gd name="T87" fmla="*/ 32 h 332"/>
                <a:gd name="T88" fmla="*/ 36 w 403"/>
                <a:gd name="T89" fmla="*/ 42 h 332"/>
                <a:gd name="T90" fmla="*/ 27 w 403"/>
                <a:gd name="T91" fmla="*/ 57 h 332"/>
                <a:gd name="T92" fmla="*/ 33 w 403"/>
                <a:gd name="T93" fmla="*/ 78 h 332"/>
                <a:gd name="T94" fmla="*/ 24 w 403"/>
                <a:gd name="T95" fmla="*/ 96 h 332"/>
                <a:gd name="T96" fmla="*/ 50 w 403"/>
                <a:gd name="T97" fmla="*/ 131 h 332"/>
                <a:gd name="T98" fmla="*/ 25 w 403"/>
                <a:gd name="T99" fmla="*/ 183 h 332"/>
                <a:gd name="T100" fmla="*/ 0 w 403"/>
                <a:gd name="T101" fmla="*/ 220 h 332"/>
                <a:gd name="T102" fmla="*/ 9 w 403"/>
                <a:gd name="T103" fmla="*/ 231 h 332"/>
                <a:gd name="T104" fmla="*/ 22 w 403"/>
                <a:gd name="T105" fmla="*/ 238 h 332"/>
                <a:gd name="T106" fmla="*/ 18 w 403"/>
                <a:gd name="T107" fmla="*/ 258 h 332"/>
                <a:gd name="T108" fmla="*/ 47 w 403"/>
                <a:gd name="T109" fmla="*/ 277 h 332"/>
                <a:gd name="T110" fmla="*/ 146 w 403"/>
                <a:gd name="T111" fmla="*/ 322 h 332"/>
                <a:gd name="T112" fmla="*/ 198 w 403"/>
                <a:gd name="T113" fmla="*/ 309 h 332"/>
                <a:gd name="T114" fmla="*/ 218 w 403"/>
                <a:gd name="T115" fmla="*/ 322 h 332"/>
                <a:gd name="T116" fmla="*/ 230 w 403"/>
                <a:gd name="T117" fmla="*/ 332 h 332"/>
                <a:gd name="T118" fmla="*/ 230 w 403"/>
                <a:gd name="T119" fmla="*/ 332 h 332"/>
                <a:gd name="T120" fmla="*/ 230 w 403"/>
                <a:gd name="T121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3" h="332">
                  <a:moveTo>
                    <a:pt x="230" y="332"/>
                  </a:moveTo>
                  <a:lnTo>
                    <a:pt x="244" y="324"/>
                  </a:lnTo>
                  <a:lnTo>
                    <a:pt x="260" y="304"/>
                  </a:lnTo>
                  <a:lnTo>
                    <a:pt x="278" y="290"/>
                  </a:lnTo>
                  <a:lnTo>
                    <a:pt x="269" y="276"/>
                  </a:lnTo>
                  <a:lnTo>
                    <a:pt x="248" y="247"/>
                  </a:lnTo>
                  <a:lnTo>
                    <a:pt x="253" y="227"/>
                  </a:lnTo>
                  <a:lnTo>
                    <a:pt x="264" y="217"/>
                  </a:lnTo>
                  <a:lnTo>
                    <a:pt x="271" y="204"/>
                  </a:lnTo>
                  <a:lnTo>
                    <a:pt x="282" y="179"/>
                  </a:lnTo>
                  <a:lnTo>
                    <a:pt x="294" y="174"/>
                  </a:lnTo>
                  <a:lnTo>
                    <a:pt x="301" y="153"/>
                  </a:lnTo>
                  <a:lnTo>
                    <a:pt x="316" y="138"/>
                  </a:lnTo>
                  <a:lnTo>
                    <a:pt x="323" y="126"/>
                  </a:lnTo>
                  <a:lnTo>
                    <a:pt x="332" y="114"/>
                  </a:lnTo>
                  <a:lnTo>
                    <a:pt x="342" y="106"/>
                  </a:lnTo>
                  <a:lnTo>
                    <a:pt x="349" y="94"/>
                  </a:lnTo>
                  <a:lnTo>
                    <a:pt x="365" y="96"/>
                  </a:lnTo>
                  <a:lnTo>
                    <a:pt x="383" y="89"/>
                  </a:lnTo>
                  <a:lnTo>
                    <a:pt x="394" y="80"/>
                  </a:lnTo>
                  <a:lnTo>
                    <a:pt x="403" y="65"/>
                  </a:lnTo>
                  <a:lnTo>
                    <a:pt x="387" y="60"/>
                  </a:lnTo>
                  <a:lnTo>
                    <a:pt x="372" y="51"/>
                  </a:lnTo>
                  <a:lnTo>
                    <a:pt x="356" y="46"/>
                  </a:lnTo>
                  <a:lnTo>
                    <a:pt x="349" y="55"/>
                  </a:lnTo>
                  <a:lnTo>
                    <a:pt x="333" y="46"/>
                  </a:lnTo>
                  <a:lnTo>
                    <a:pt x="321" y="39"/>
                  </a:lnTo>
                  <a:lnTo>
                    <a:pt x="305" y="37"/>
                  </a:lnTo>
                  <a:lnTo>
                    <a:pt x="292" y="32"/>
                  </a:lnTo>
                  <a:lnTo>
                    <a:pt x="282" y="25"/>
                  </a:lnTo>
                  <a:lnTo>
                    <a:pt x="271" y="7"/>
                  </a:lnTo>
                  <a:lnTo>
                    <a:pt x="259" y="1"/>
                  </a:lnTo>
                  <a:lnTo>
                    <a:pt x="241" y="7"/>
                  </a:lnTo>
                  <a:lnTo>
                    <a:pt x="225" y="10"/>
                  </a:lnTo>
                  <a:lnTo>
                    <a:pt x="211" y="12"/>
                  </a:lnTo>
                  <a:lnTo>
                    <a:pt x="196" y="26"/>
                  </a:lnTo>
                  <a:lnTo>
                    <a:pt x="184" y="19"/>
                  </a:lnTo>
                  <a:lnTo>
                    <a:pt x="170" y="16"/>
                  </a:lnTo>
                  <a:lnTo>
                    <a:pt x="150" y="14"/>
                  </a:lnTo>
                  <a:lnTo>
                    <a:pt x="138" y="0"/>
                  </a:lnTo>
                  <a:lnTo>
                    <a:pt x="107" y="9"/>
                  </a:lnTo>
                  <a:lnTo>
                    <a:pt x="97" y="25"/>
                  </a:lnTo>
                  <a:lnTo>
                    <a:pt x="65" y="42"/>
                  </a:lnTo>
                  <a:lnTo>
                    <a:pt x="54" y="32"/>
                  </a:lnTo>
                  <a:lnTo>
                    <a:pt x="36" y="42"/>
                  </a:lnTo>
                  <a:lnTo>
                    <a:pt x="27" y="57"/>
                  </a:lnTo>
                  <a:lnTo>
                    <a:pt x="33" y="78"/>
                  </a:lnTo>
                  <a:lnTo>
                    <a:pt x="24" y="96"/>
                  </a:lnTo>
                  <a:lnTo>
                    <a:pt x="50" y="131"/>
                  </a:lnTo>
                  <a:lnTo>
                    <a:pt x="25" y="183"/>
                  </a:lnTo>
                  <a:lnTo>
                    <a:pt x="0" y="220"/>
                  </a:lnTo>
                  <a:lnTo>
                    <a:pt x="9" y="231"/>
                  </a:lnTo>
                  <a:lnTo>
                    <a:pt x="22" y="238"/>
                  </a:lnTo>
                  <a:lnTo>
                    <a:pt x="18" y="258"/>
                  </a:lnTo>
                  <a:lnTo>
                    <a:pt x="47" y="277"/>
                  </a:lnTo>
                  <a:lnTo>
                    <a:pt x="146" y="322"/>
                  </a:lnTo>
                  <a:lnTo>
                    <a:pt x="198" y="309"/>
                  </a:lnTo>
                  <a:lnTo>
                    <a:pt x="218" y="322"/>
                  </a:lnTo>
                  <a:lnTo>
                    <a:pt x="230" y="332"/>
                  </a:lnTo>
                  <a:lnTo>
                    <a:pt x="230" y="332"/>
                  </a:lnTo>
                  <a:lnTo>
                    <a:pt x="230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">
              <a:extLst>
                <a:ext uri="{FF2B5EF4-FFF2-40B4-BE49-F238E27FC236}">
                  <a16:creationId xmlns:a16="http://schemas.microsoft.com/office/drawing/2014/main" id="{FB0CB872-B7D7-9959-84F3-B7CC5A25C5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88326" y="6220489"/>
              <a:ext cx="575969" cy="618883"/>
            </a:xfrm>
            <a:custGeom>
              <a:avLst/>
              <a:gdLst>
                <a:gd name="T0" fmla="*/ 98 w 255"/>
                <a:gd name="T1" fmla="*/ 274 h 274"/>
                <a:gd name="T2" fmla="*/ 111 w 255"/>
                <a:gd name="T3" fmla="*/ 265 h 274"/>
                <a:gd name="T4" fmla="*/ 127 w 255"/>
                <a:gd name="T5" fmla="*/ 270 h 274"/>
                <a:gd name="T6" fmla="*/ 121 w 255"/>
                <a:gd name="T7" fmla="*/ 256 h 274"/>
                <a:gd name="T8" fmla="*/ 121 w 255"/>
                <a:gd name="T9" fmla="*/ 240 h 274"/>
                <a:gd name="T10" fmla="*/ 132 w 255"/>
                <a:gd name="T11" fmla="*/ 231 h 274"/>
                <a:gd name="T12" fmla="*/ 139 w 255"/>
                <a:gd name="T13" fmla="*/ 217 h 274"/>
                <a:gd name="T14" fmla="*/ 148 w 255"/>
                <a:gd name="T15" fmla="*/ 208 h 274"/>
                <a:gd name="T16" fmla="*/ 155 w 255"/>
                <a:gd name="T17" fmla="*/ 196 h 274"/>
                <a:gd name="T18" fmla="*/ 171 w 255"/>
                <a:gd name="T19" fmla="*/ 201 h 274"/>
                <a:gd name="T20" fmla="*/ 187 w 255"/>
                <a:gd name="T21" fmla="*/ 201 h 274"/>
                <a:gd name="T22" fmla="*/ 200 w 255"/>
                <a:gd name="T23" fmla="*/ 201 h 274"/>
                <a:gd name="T24" fmla="*/ 210 w 255"/>
                <a:gd name="T25" fmla="*/ 194 h 274"/>
                <a:gd name="T26" fmla="*/ 221 w 255"/>
                <a:gd name="T27" fmla="*/ 181 h 274"/>
                <a:gd name="T28" fmla="*/ 226 w 255"/>
                <a:gd name="T29" fmla="*/ 169 h 274"/>
                <a:gd name="T30" fmla="*/ 225 w 255"/>
                <a:gd name="T31" fmla="*/ 153 h 274"/>
                <a:gd name="T32" fmla="*/ 237 w 255"/>
                <a:gd name="T33" fmla="*/ 142 h 274"/>
                <a:gd name="T34" fmla="*/ 242 w 255"/>
                <a:gd name="T35" fmla="*/ 126 h 274"/>
                <a:gd name="T36" fmla="*/ 255 w 255"/>
                <a:gd name="T37" fmla="*/ 121 h 274"/>
                <a:gd name="T38" fmla="*/ 250 w 255"/>
                <a:gd name="T39" fmla="*/ 110 h 274"/>
                <a:gd name="T40" fmla="*/ 237 w 255"/>
                <a:gd name="T41" fmla="*/ 107 h 274"/>
                <a:gd name="T42" fmla="*/ 225 w 255"/>
                <a:gd name="T43" fmla="*/ 108 h 274"/>
                <a:gd name="T44" fmla="*/ 209 w 255"/>
                <a:gd name="T45" fmla="*/ 108 h 274"/>
                <a:gd name="T46" fmla="*/ 196 w 255"/>
                <a:gd name="T47" fmla="*/ 101 h 274"/>
                <a:gd name="T48" fmla="*/ 169 w 255"/>
                <a:gd name="T49" fmla="*/ 85 h 274"/>
                <a:gd name="T50" fmla="*/ 157 w 255"/>
                <a:gd name="T51" fmla="*/ 73 h 274"/>
                <a:gd name="T52" fmla="*/ 144 w 255"/>
                <a:gd name="T53" fmla="*/ 75 h 274"/>
                <a:gd name="T54" fmla="*/ 127 w 255"/>
                <a:gd name="T55" fmla="*/ 85 h 274"/>
                <a:gd name="T56" fmla="*/ 111 w 255"/>
                <a:gd name="T57" fmla="*/ 83 h 274"/>
                <a:gd name="T58" fmla="*/ 104 w 255"/>
                <a:gd name="T59" fmla="*/ 96 h 274"/>
                <a:gd name="T60" fmla="*/ 80 w 255"/>
                <a:gd name="T61" fmla="*/ 64 h 274"/>
                <a:gd name="T62" fmla="*/ 50 w 255"/>
                <a:gd name="T63" fmla="*/ 0 h 274"/>
                <a:gd name="T64" fmla="*/ 32 w 255"/>
                <a:gd name="T65" fmla="*/ 12 h 274"/>
                <a:gd name="T66" fmla="*/ 18 w 255"/>
                <a:gd name="T67" fmla="*/ 25 h 274"/>
                <a:gd name="T68" fmla="*/ 16 w 255"/>
                <a:gd name="T69" fmla="*/ 37 h 274"/>
                <a:gd name="T70" fmla="*/ 29 w 255"/>
                <a:gd name="T71" fmla="*/ 48 h 274"/>
                <a:gd name="T72" fmla="*/ 39 w 255"/>
                <a:gd name="T73" fmla="*/ 55 h 274"/>
                <a:gd name="T74" fmla="*/ 48 w 255"/>
                <a:gd name="T75" fmla="*/ 64 h 274"/>
                <a:gd name="T76" fmla="*/ 38 w 255"/>
                <a:gd name="T77" fmla="*/ 82 h 274"/>
                <a:gd name="T78" fmla="*/ 31 w 255"/>
                <a:gd name="T79" fmla="*/ 103 h 274"/>
                <a:gd name="T80" fmla="*/ 15 w 255"/>
                <a:gd name="T81" fmla="*/ 101 h 274"/>
                <a:gd name="T82" fmla="*/ 16 w 255"/>
                <a:gd name="T83" fmla="*/ 121 h 274"/>
                <a:gd name="T84" fmla="*/ 11 w 255"/>
                <a:gd name="T85" fmla="*/ 133 h 274"/>
                <a:gd name="T86" fmla="*/ 0 w 255"/>
                <a:gd name="T87" fmla="*/ 142 h 274"/>
                <a:gd name="T88" fmla="*/ 22 w 255"/>
                <a:gd name="T89" fmla="*/ 199 h 274"/>
                <a:gd name="T90" fmla="*/ 25 w 255"/>
                <a:gd name="T91" fmla="*/ 226 h 274"/>
                <a:gd name="T92" fmla="*/ 4 w 255"/>
                <a:gd name="T93" fmla="*/ 245 h 274"/>
                <a:gd name="T94" fmla="*/ 16 w 255"/>
                <a:gd name="T95" fmla="*/ 256 h 274"/>
                <a:gd name="T96" fmla="*/ 23 w 255"/>
                <a:gd name="T97" fmla="*/ 263 h 274"/>
                <a:gd name="T98" fmla="*/ 43 w 255"/>
                <a:gd name="T99" fmla="*/ 263 h 274"/>
                <a:gd name="T100" fmla="*/ 57 w 255"/>
                <a:gd name="T101" fmla="*/ 265 h 274"/>
                <a:gd name="T102" fmla="*/ 84 w 255"/>
                <a:gd name="T103" fmla="*/ 272 h 274"/>
                <a:gd name="T104" fmla="*/ 98 w 255"/>
                <a:gd name="T105" fmla="*/ 274 h 274"/>
                <a:gd name="T106" fmla="*/ 98 w 255"/>
                <a:gd name="T107" fmla="*/ 274 h 274"/>
                <a:gd name="T108" fmla="*/ 98 w 255"/>
                <a:gd name="T109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74">
                  <a:moveTo>
                    <a:pt x="98" y="274"/>
                  </a:moveTo>
                  <a:lnTo>
                    <a:pt x="111" y="265"/>
                  </a:lnTo>
                  <a:lnTo>
                    <a:pt x="127" y="270"/>
                  </a:lnTo>
                  <a:lnTo>
                    <a:pt x="121" y="256"/>
                  </a:lnTo>
                  <a:lnTo>
                    <a:pt x="121" y="240"/>
                  </a:lnTo>
                  <a:lnTo>
                    <a:pt x="132" y="231"/>
                  </a:lnTo>
                  <a:lnTo>
                    <a:pt x="139" y="217"/>
                  </a:lnTo>
                  <a:lnTo>
                    <a:pt x="148" y="208"/>
                  </a:lnTo>
                  <a:lnTo>
                    <a:pt x="155" y="196"/>
                  </a:lnTo>
                  <a:lnTo>
                    <a:pt x="171" y="201"/>
                  </a:lnTo>
                  <a:lnTo>
                    <a:pt x="187" y="201"/>
                  </a:lnTo>
                  <a:lnTo>
                    <a:pt x="200" y="201"/>
                  </a:lnTo>
                  <a:lnTo>
                    <a:pt x="210" y="194"/>
                  </a:lnTo>
                  <a:lnTo>
                    <a:pt x="221" y="181"/>
                  </a:lnTo>
                  <a:lnTo>
                    <a:pt x="226" y="169"/>
                  </a:lnTo>
                  <a:lnTo>
                    <a:pt x="225" y="153"/>
                  </a:lnTo>
                  <a:lnTo>
                    <a:pt x="237" y="142"/>
                  </a:lnTo>
                  <a:lnTo>
                    <a:pt x="242" y="126"/>
                  </a:lnTo>
                  <a:lnTo>
                    <a:pt x="255" y="121"/>
                  </a:lnTo>
                  <a:lnTo>
                    <a:pt x="250" y="110"/>
                  </a:lnTo>
                  <a:lnTo>
                    <a:pt x="237" y="107"/>
                  </a:lnTo>
                  <a:lnTo>
                    <a:pt x="225" y="108"/>
                  </a:lnTo>
                  <a:lnTo>
                    <a:pt x="209" y="108"/>
                  </a:lnTo>
                  <a:lnTo>
                    <a:pt x="196" y="101"/>
                  </a:lnTo>
                  <a:lnTo>
                    <a:pt x="169" y="85"/>
                  </a:lnTo>
                  <a:lnTo>
                    <a:pt x="157" y="73"/>
                  </a:lnTo>
                  <a:lnTo>
                    <a:pt x="144" y="75"/>
                  </a:lnTo>
                  <a:lnTo>
                    <a:pt x="127" y="85"/>
                  </a:lnTo>
                  <a:lnTo>
                    <a:pt x="111" y="83"/>
                  </a:lnTo>
                  <a:lnTo>
                    <a:pt x="104" y="96"/>
                  </a:lnTo>
                  <a:lnTo>
                    <a:pt x="80" y="64"/>
                  </a:lnTo>
                  <a:lnTo>
                    <a:pt x="50" y="0"/>
                  </a:lnTo>
                  <a:lnTo>
                    <a:pt x="32" y="12"/>
                  </a:lnTo>
                  <a:lnTo>
                    <a:pt x="18" y="25"/>
                  </a:lnTo>
                  <a:lnTo>
                    <a:pt x="16" y="37"/>
                  </a:lnTo>
                  <a:lnTo>
                    <a:pt x="29" y="48"/>
                  </a:lnTo>
                  <a:lnTo>
                    <a:pt x="39" y="55"/>
                  </a:lnTo>
                  <a:lnTo>
                    <a:pt x="48" y="64"/>
                  </a:lnTo>
                  <a:lnTo>
                    <a:pt x="38" y="82"/>
                  </a:lnTo>
                  <a:lnTo>
                    <a:pt x="31" y="103"/>
                  </a:lnTo>
                  <a:lnTo>
                    <a:pt x="15" y="101"/>
                  </a:lnTo>
                  <a:lnTo>
                    <a:pt x="16" y="121"/>
                  </a:lnTo>
                  <a:lnTo>
                    <a:pt x="11" y="133"/>
                  </a:lnTo>
                  <a:lnTo>
                    <a:pt x="0" y="142"/>
                  </a:lnTo>
                  <a:lnTo>
                    <a:pt x="22" y="199"/>
                  </a:lnTo>
                  <a:lnTo>
                    <a:pt x="25" y="226"/>
                  </a:lnTo>
                  <a:lnTo>
                    <a:pt x="4" y="245"/>
                  </a:lnTo>
                  <a:lnTo>
                    <a:pt x="16" y="256"/>
                  </a:lnTo>
                  <a:lnTo>
                    <a:pt x="23" y="263"/>
                  </a:lnTo>
                  <a:lnTo>
                    <a:pt x="43" y="263"/>
                  </a:lnTo>
                  <a:lnTo>
                    <a:pt x="57" y="265"/>
                  </a:lnTo>
                  <a:lnTo>
                    <a:pt x="84" y="272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9">
              <a:extLst>
                <a:ext uri="{FF2B5EF4-FFF2-40B4-BE49-F238E27FC236}">
                  <a16:creationId xmlns:a16="http://schemas.microsoft.com/office/drawing/2014/main" id="{1880059D-724B-1C83-7D07-31952E70B3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654852" y="6468945"/>
              <a:ext cx="835718" cy="761182"/>
            </a:xfrm>
            <a:custGeom>
              <a:avLst/>
              <a:gdLst>
                <a:gd name="T0" fmla="*/ 101 w 370"/>
                <a:gd name="T1" fmla="*/ 331 h 337"/>
                <a:gd name="T2" fmla="*/ 124 w 370"/>
                <a:gd name="T3" fmla="*/ 315 h 337"/>
                <a:gd name="T4" fmla="*/ 156 w 370"/>
                <a:gd name="T5" fmla="*/ 303 h 337"/>
                <a:gd name="T6" fmla="*/ 181 w 370"/>
                <a:gd name="T7" fmla="*/ 283 h 337"/>
                <a:gd name="T8" fmla="*/ 212 w 370"/>
                <a:gd name="T9" fmla="*/ 271 h 337"/>
                <a:gd name="T10" fmla="*/ 260 w 370"/>
                <a:gd name="T11" fmla="*/ 272 h 337"/>
                <a:gd name="T12" fmla="*/ 327 w 370"/>
                <a:gd name="T13" fmla="*/ 308 h 337"/>
                <a:gd name="T14" fmla="*/ 354 w 370"/>
                <a:gd name="T15" fmla="*/ 272 h 337"/>
                <a:gd name="T16" fmla="*/ 329 w 370"/>
                <a:gd name="T17" fmla="*/ 256 h 337"/>
                <a:gd name="T18" fmla="*/ 306 w 370"/>
                <a:gd name="T19" fmla="*/ 246 h 337"/>
                <a:gd name="T20" fmla="*/ 276 w 370"/>
                <a:gd name="T21" fmla="*/ 249 h 337"/>
                <a:gd name="T22" fmla="*/ 247 w 370"/>
                <a:gd name="T23" fmla="*/ 239 h 337"/>
                <a:gd name="T24" fmla="*/ 240 w 370"/>
                <a:gd name="T25" fmla="*/ 196 h 337"/>
                <a:gd name="T26" fmla="*/ 213 w 370"/>
                <a:gd name="T27" fmla="*/ 150 h 337"/>
                <a:gd name="T28" fmla="*/ 187 w 370"/>
                <a:gd name="T29" fmla="*/ 75 h 337"/>
                <a:gd name="T30" fmla="*/ 169 w 370"/>
                <a:gd name="T31" fmla="*/ 14 h 337"/>
                <a:gd name="T32" fmla="*/ 148 w 370"/>
                <a:gd name="T33" fmla="*/ 5 h 337"/>
                <a:gd name="T34" fmla="*/ 119 w 370"/>
                <a:gd name="T35" fmla="*/ 18 h 337"/>
                <a:gd name="T36" fmla="*/ 110 w 370"/>
                <a:gd name="T37" fmla="*/ 46 h 337"/>
                <a:gd name="T38" fmla="*/ 99 w 370"/>
                <a:gd name="T39" fmla="*/ 75 h 337"/>
                <a:gd name="T40" fmla="*/ 78 w 370"/>
                <a:gd name="T41" fmla="*/ 91 h 337"/>
                <a:gd name="T42" fmla="*/ 37 w 370"/>
                <a:gd name="T43" fmla="*/ 86 h 337"/>
                <a:gd name="T44" fmla="*/ 21 w 370"/>
                <a:gd name="T45" fmla="*/ 107 h 337"/>
                <a:gd name="T46" fmla="*/ 5 w 370"/>
                <a:gd name="T47" fmla="*/ 132 h 337"/>
                <a:gd name="T48" fmla="*/ 9 w 370"/>
                <a:gd name="T49" fmla="*/ 157 h 337"/>
                <a:gd name="T50" fmla="*/ 30 w 370"/>
                <a:gd name="T51" fmla="*/ 173 h 337"/>
                <a:gd name="T52" fmla="*/ 28 w 370"/>
                <a:gd name="T53" fmla="*/ 203 h 337"/>
                <a:gd name="T54" fmla="*/ 39 w 370"/>
                <a:gd name="T55" fmla="*/ 230 h 337"/>
                <a:gd name="T56" fmla="*/ 51 w 370"/>
                <a:gd name="T57" fmla="*/ 255 h 337"/>
                <a:gd name="T58" fmla="*/ 55 w 370"/>
                <a:gd name="T59" fmla="*/ 280 h 337"/>
                <a:gd name="T60" fmla="*/ 66 w 370"/>
                <a:gd name="T61" fmla="*/ 304 h 337"/>
                <a:gd name="T62" fmla="*/ 75 w 370"/>
                <a:gd name="T63" fmla="*/ 328 h 337"/>
                <a:gd name="T64" fmla="*/ 83 w 370"/>
                <a:gd name="T6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0" h="337">
                  <a:moveTo>
                    <a:pt x="83" y="337"/>
                  </a:moveTo>
                  <a:lnTo>
                    <a:pt x="101" y="331"/>
                  </a:lnTo>
                  <a:lnTo>
                    <a:pt x="114" y="324"/>
                  </a:lnTo>
                  <a:lnTo>
                    <a:pt x="124" y="315"/>
                  </a:lnTo>
                  <a:lnTo>
                    <a:pt x="144" y="313"/>
                  </a:lnTo>
                  <a:lnTo>
                    <a:pt x="156" y="303"/>
                  </a:lnTo>
                  <a:lnTo>
                    <a:pt x="167" y="294"/>
                  </a:lnTo>
                  <a:lnTo>
                    <a:pt x="181" y="283"/>
                  </a:lnTo>
                  <a:lnTo>
                    <a:pt x="197" y="278"/>
                  </a:lnTo>
                  <a:lnTo>
                    <a:pt x="212" y="271"/>
                  </a:lnTo>
                  <a:lnTo>
                    <a:pt x="224" y="269"/>
                  </a:lnTo>
                  <a:lnTo>
                    <a:pt x="260" y="272"/>
                  </a:lnTo>
                  <a:lnTo>
                    <a:pt x="277" y="281"/>
                  </a:lnTo>
                  <a:lnTo>
                    <a:pt x="327" y="308"/>
                  </a:lnTo>
                  <a:lnTo>
                    <a:pt x="370" y="276"/>
                  </a:lnTo>
                  <a:lnTo>
                    <a:pt x="354" y="272"/>
                  </a:lnTo>
                  <a:lnTo>
                    <a:pt x="345" y="260"/>
                  </a:lnTo>
                  <a:lnTo>
                    <a:pt x="329" y="256"/>
                  </a:lnTo>
                  <a:lnTo>
                    <a:pt x="318" y="248"/>
                  </a:lnTo>
                  <a:lnTo>
                    <a:pt x="306" y="246"/>
                  </a:lnTo>
                  <a:lnTo>
                    <a:pt x="292" y="251"/>
                  </a:lnTo>
                  <a:lnTo>
                    <a:pt x="276" y="249"/>
                  </a:lnTo>
                  <a:lnTo>
                    <a:pt x="260" y="240"/>
                  </a:lnTo>
                  <a:lnTo>
                    <a:pt x="247" y="239"/>
                  </a:lnTo>
                  <a:lnTo>
                    <a:pt x="247" y="219"/>
                  </a:lnTo>
                  <a:lnTo>
                    <a:pt x="240" y="196"/>
                  </a:lnTo>
                  <a:lnTo>
                    <a:pt x="238" y="180"/>
                  </a:lnTo>
                  <a:lnTo>
                    <a:pt x="213" y="150"/>
                  </a:lnTo>
                  <a:lnTo>
                    <a:pt x="201" y="114"/>
                  </a:lnTo>
                  <a:lnTo>
                    <a:pt x="187" y="75"/>
                  </a:lnTo>
                  <a:lnTo>
                    <a:pt x="172" y="32"/>
                  </a:lnTo>
                  <a:lnTo>
                    <a:pt x="169" y="14"/>
                  </a:lnTo>
                  <a:lnTo>
                    <a:pt x="160" y="0"/>
                  </a:lnTo>
                  <a:lnTo>
                    <a:pt x="148" y="5"/>
                  </a:lnTo>
                  <a:lnTo>
                    <a:pt x="133" y="14"/>
                  </a:lnTo>
                  <a:lnTo>
                    <a:pt x="119" y="18"/>
                  </a:lnTo>
                  <a:lnTo>
                    <a:pt x="117" y="34"/>
                  </a:lnTo>
                  <a:lnTo>
                    <a:pt x="110" y="46"/>
                  </a:lnTo>
                  <a:lnTo>
                    <a:pt x="108" y="62"/>
                  </a:lnTo>
                  <a:lnTo>
                    <a:pt x="99" y="75"/>
                  </a:lnTo>
                  <a:lnTo>
                    <a:pt x="92" y="87"/>
                  </a:lnTo>
                  <a:lnTo>
                    <a:pt x="78" y="91"/>
                  </a:lnTo>
                  <a:lnTo>
                    <a:pt x="66" y="89"/>
                  </a:lnTo>
                  <a:lnTo>
                    <a:pt x="37" y="86"/>
                  </a:lnTo>
                  <a:lnTo>
                    <a:pt x="28" y="98"/>
                  </a:lnTo>
                  <a:lnTo>
                    <a:pt x="21" y="107"/>
                  </a:lnTo>
                  <a:lnTo>
                    <a:pt x="12" y="123"/>
                  </a:lnTo>
                  <a:lnTo>
                    <a:pt x="5" y="132"/>
                  </a:lnTo>
                  <a:lnTo>
                    <a:pt x="0" y="146"/>
                  </a:lnTo>
                  <a:lnTo>
                    <a:pt x="9" y="157"/>
                  </a:lnTo>
                  <a:lnTo>
                    <a:pt x="18" y="169"/>
                  </a:lnTo>
                  <a:lnTo>
                    <a:pt x="30" y="173"/>
                  </a:lnTo>
                  <a:lnTo>
                    <a:pt x="30" y="189"/>
                  </a:lnTo>
                  <a:lnTo>
                    <a:pt x="28" y="203"/>
                  </a:lnTo>
                  <a:lnTo>
                    <a:pt x="37" y="215"/>
                  </a:lnTo>
                  <a:lnTo>
                    <a:pt x="39" y="230"/>
                  </a:lnTo>
                  <a:lnTo>
                    <a:pt x="53" y="240"/>
                  </a:lnTo>
                  <a:lnTo>
                    <a:pt x="51" y="255"/>
                  </a:lnTo>
                  <a:lnTo>
                    <a:pt x="53" y="267"/>
                  </a:lnTo>
                  <a:lnTo>
                    <a:pt x="55" y="280"/>
                  </a:lnTo>
                  <a:lnTo>
                    <a:pt x="64" y="290"/>
                  </a:lnTo>
                  <a:lnTo>
                    <a:pt x="66" y="304"/>
                  </a:lnTo>
                  <a:lnTo>
                    <a:pt x="66" y="321"/>
                  </a:lnTo>
                  <a:lnTo>
                    <a:pt x="75" y="328"/>
                  </a:lnTo>
                  <a:lnTo>
                    <a:pt x="83" y="337"/>
                  </a:lnTo>
                  <a:lnTo>
                    <a:pt x="83" y="337"/>
                  </a:lnTo>
                  <a:lnTo>
                    <a:pt x="83" y="3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10">
              <a:extLst>
                <a:ext uri="{FF2B5EF4-FFF2-40B4-BE49-F238E27FC236}">
                  <a16:creationId xmlns:a16="http://schemas.microsoft.com/office/drawing/2014/main" id="{6045E17E-DD7F-2EFF-6EC5-61C4F0F71A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438017" y="5676143"/>
              <a:ext cx="860565" cy="824425"/>
            </a:xfrm>
            <a:custGeom>
              <a:avLst/>
              <a:gdLst>
                <a:gd name="T0" fmla="*/ 254 w 381"/>
                <a:gd name="T1" fmla="*/ 365 h 365"/>
                <a:gd name="T2" fmla="*/ 258 w 381"/>
                <a:gd name="T3" fmla="*/ 349 h 365"/>
                <a:gd name="T4" fmla="*/ 270 w 381"/>
                <a:gd name="T5" fmla="*/ 351 h 365"/>
                <a:gd name="T6" fmla="*/ 277 w 381"/>
                <a:gd name="T7" fmla="*/ 335 h 365"/>
                <a:gd name="T8" fmla="*/ 288 w 381"/>
                <a:gd name="T9" fmla="*/ 326 h 365"/>
                <a:gd name="T10" fmla="*/ 302 w 381"/>
                <a:gd name="T11" fmla="*/ 326 h 365"/>
                <a:gd name="T12" fmla="*/ 309 w 381"/>
                <a:gd name="T13" fmla="*/ 310 h 365"/>
                <a:gd name="T14" fmla="*/ 315 w 381"/>
                <a:gd name="T15" fmla="*/ 324 h 365"/>
                <a:gd name="T16" fmla="*/ 327 w 381"/>
                <a:gd name="T17" fmla="*/ 326 h 365"/>
                <a:gd name="T18" fmla="*/ 341 w 381"/>
                <a:gd name="T19" fmla="*/ 321 h 365"/>
                <a:gd name="T20" fmla="*/ 357 w 381"/>
                <a:gd name="T21" fmla="*/ 316 h 365"/>
                <a:gd name="T22" fmla="*/ 366 w 381"/>
                <a:gd name="T23" fmla="*/ 305 h 365"/>
                <a:gd name="T24" fmla="*/ 381 w 381"/>
                <a:gd name="T25" fmla="*/ 312 h 365"/>
                <a:gd name="T26" fmla="*/ 331 w 381"/>
                <a:gd name="T27" fmla="*/ 219 h 365"/>
                <a:gd name="T28" fmla="*/ 313 w 381"/>
                <a:gd name="T29" fmla="*/ 187 h 365"/>
                <a:gd name="T30" fmla="*/ 308 w 381"/>
                <a:gd name="T31" fmla="*/ 175 h 365"/>
                <a:gd name="T32" fmla="*/ 295 w 381"/>
                <a:gd name="T33" fmla="*/ 146 h 365"/>
                <a:gd name="T34" fmla="*/ 302 w 381"/>
                <a:gd name="T35" fmla="*/ 134 h 365"/>
                <a:gd name="T36" fmla="*/ 308 w 381"/>
                <a:gd name="T37" fmla="*/ 123 h 365"/>
                <a:gd name="T38" fmla="*/ 309 w 381"/>
                <a:gd name="T39" fmla="*/ 109 h 365"/>
                <a:gd name="T40" fmla="*/ 295 w 381"/>
                <a:gd name="T41" fmla="*/ 111 h 365"/>
                <a:gd name="T42" fmla="*/ 276 w 381"/>
                <a:gd name="T43" fmla="*/ 86 h 365"/>
                <a:gd name="T44" fmla="*/ 254 w 381"/>
                <a:gd name="T45" fmla="*/ 2 h 365"/>
                <a:gd name="T46" fmla="*/ 235 w 381"/>
                <a:gd name="T47" fmla="*/ 0 h 365"/>
                <a:gd name="T48" fmla="*/ 213 w 381"/>
                <a:gd name="T49" fmla="*/ 4 h 365"/>
                <a:gd name="T50" fmla="*/ 197 w 381"/>
                <a:gd name="T51" fmla="*/ 2 h 365"/>
                <a:gd name="T52" fmla="*/ 179 w 381"/>
                <a:gd name="T53" fmla="*/ 9 h 365"/>
                <a:gd name="T54" fmla="*/ 163 w 381"/>
                <a:gd name="T55" fmla="*/ 15 h 365"/>
                <a:gd name="T56" fmla="*/ 153 w 381"/>
                <a:gd name="T57" fmla="*/ 20 h 365"/>
                <a:gd name="T58" fmla="*/ 140 w 381"/>
                <a:gd name="T59" fmla="*/ 38 h 365"/>
                <a:gd name="T60" fmla="*/ 128 w 381"/>
                <a:gd name="T61" fmla="*/ 41 h 365"/>
                <a:gd name="T62" fmla="*/ 114 w 381"/>
                <a:gd name="T63" fmla="*/ 43 h 365"/>
                <a:gd name="T64" fmla="*/ 101 w 381"/>
                <a:gd name="T65" fmla="*/ 49 h 365"/>
                <a:gd name="T66" fmla="*/ 83 w 381"/>
                <a:gd name="T67" fmla="*/ 63 h 365"/>
                <a:gd name="T68" fmla="*/ 71 w 381"/>
                <a:gd name="T69" fmla="*/ 77 h 365"/>
                <a:gd name="T70" fmla="*/ 66 w 381"/>
                <a:gd name="T71" fmla="*/ 89 h 365"/>
                <a:gd name="T72" fmla="*/ 58 w 381"/>
                <a:gd name="T73" fmla="*/ 102 h 365"/>
                <a:gd name="T74" fmla="*/ 46 w 381"/>
                <a:gd name="T75" fmla="*/ 125 h 365"/>
                <a:gd name="T76" fmla="*/ 32 w 381"/>
                <a:gd name="T77" fmla="*/ 130 h 365"/>
                <a:gd name="T78" fmla="*/ 19 w 381"/>
                <a:gd name="T79" fmla="*/ 155 h 365"/>
                <a:gd name="T80" fmla="*/ 14 w 381"/>
                <a:gd name="T81" fmla="*/ 168 h 365"/>
                <a:gd name="T82" fmla="*/ 3 w 381"/>
                <a:gd name="T83" fmla="*/ 175 h 365"/>
                <a:gd name="T84" fmla="*/ 0 w 381"/>
                <a:gd name="T85" fmla="*/ 191 h 365"/>
                <a:gd name="T86" fmla="*/ 12 w 381"/>
                <a:gd name="T87" fmla="*/ 212 h 365"/>
                <a:gd name="T88" fmla="*/ 28 w 381"/>
                <a:gd name="T89" fmla="*/ 241 h 365"/>
                <a:gd name="T90" fmla="*/ 73 w 381"/>
                <a:gd name="T91" fmla="*/ 333 h 365"/>
                <a:gd name="T92" fmla="*/ 83 w 381"/>
                <a:gd name="T93" fmla="*/ 344 h 365"/>
                <a:gd name="T94" fmla="*/ 85 w 381"/>
                <a:gd name="T95" fmla="*/ 332 h 365"/>
                <a:gd name="T96" fmla="*/ 105 w 381"/>
                <a:gd name="T97" fmla="*/ 326 h 365"/>
                <a:gd name="T98" fmla="*/ 115 w 381"/>
                <a:gd name="T99" fmla="*/ 316 h 365"/>
                <a:gd name="T100" fmla="*/ 130 w 381"/>
                <a:gd name="T101" fmla="*/ 310 h 365"/>
                <a:gd name="T102" fmla="*/ 174 w 381"/>
                <a:gd name="T103" fmla="*/ 342 h 365"/>
                <a:gd name="T104" fmla="*/ 188 w 381"/>
                <a:gd name="T105" fmla="*/ 351 h 365"/>
                <a:gd name="T106" fmla="*/ 203 w 381"/>
                <a:gd name="T107" fmla="*/ 346 h 365"/>
                <a:gd name="T108" fmla="*/ 219 w 381"/>
                <a:gd name="T109" fmla="*/ 348 h 365"/>
                <a:gd name="T110" fmla="*/ 229 w 381"/>
                <a:gd name="T111" fmla="*/ 358 h 365"/>
                <a:gd name="T112" fmla="*/ 244 w 381"/>
                <a:gd name="T113" fmla="*/ 356 h 365"/>
                <a:gd name="T114" fmla="*/ 254 w 381"/>
                <a:gd name="T115" fmla="*/ 365 h 365"/>
                <a:gd name="T116" fmla="*/ 254 w 381"/>
                <a:gd name="T117" fmla="*/ 365 h 365"/>
                <a:gd name="T118" fmla="*/ 254 w 381"/>
                <a:gd name="T119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1" h="365">
                  <a:moveTo>
                    <a:pt x="254" y="365"/>
                  </a:moveTo>
                  <a:lnTo>
                    <a:pt x="258" y="349"/>
                  </a:lnTo>
                  <a:lnTo>
                    <a:pt x="270" y="351"/>
                  </a:lnTo>
                  <a:lnTo>
                    <a:pt x="277" y="335"/>
                  </a:lnTo>
                  <a:lnTo>
                    <a:pt x="288" y="326"/>
                  </a:lnTo>
                  <a:lnTo>
                    <a:pt x="302" y="326"/>
                  </a:lnTo>
                  <a:lnTo>
                    <a:pt x="309" y="310"/>
                  </a:lnTo>
                  <a:lnTo>
                    <a:pt x="315" y="324"/>
                  </a:lnTo>
                  <a:lnTo>
                    <a:pt x="327" y="326"/>
                  </a:lnTo>
                  <a:lnTo>
                    <a:pt x="341" y="321"/>
                  </a:lnTo>
                  <a:lnTo>
                    <a:pt x="357" y="316"/>
                  </a:lnTo>
                  <a:lnTo>
                    <a:pt x="366" y="305"/>
                  </a:lnTo>
                  <a:lnTo>
                    <a:pt x="381" y="312"/>
                  </a:lnTo>
                  <a:lnTo>
                    <a:pt x="331" y="219"/>
                  </a:lnTo>
                  <a:lnTo>
                    <a:pt x="313" y="187"/>
                  </a:lnTo>
                  <a:lnTo>
                    <a:pt x="308" y="175"/>
                  </a:lnTo>
                  <a:lnTo>
                    <a:pt x="295" y="146"/>
                  </a:lnTo>
                  <a:lnTo>
                    <a:pt x="302" y="134"/>
                  </a:lnTo>
                  <a:lnTo>
                    <a:pt x="308" y="123"/>
                  </a:lnTo>
                  <a:lnTo>
                    <a:pt x="309" y="109"/>
                  </a:lnTo>
                  <a:lnTo>
                    <a:pt x="295" y="111"/>
                  </a:lnTo>
                  <a:lnTo>
                    <a:pt x="276" y="86"/>
                  </a:lnTo>
                  <a:lnTo>
                    <a:pt x="254" y="2"/>
                  </a:lnTo>
                  <a:lnTo>
                    <a:pt x="235" y="0"/>
                  </a:lnTo>
                  <a:lnTo>
                    <a:pt x="213" y="4"/>
                  </a:lnTo>
                  <a:lnTo>
                    <a:pt x="197" y="2"/>
                  </a:lnTo>
                  <a:lnTo>
                    <a:pt x="179" y="9"/>
                  </a:lnTo>
                  <a:lnTo>
                    <a:pt x="163" y="15"/>
                  </a:lnTo>
                  <a:lnTo>
                    <a:pt x="153" y="20"/>
                  </a:lnTo>
                  <a:lnTo>
                    <a:pt x="140" y="38"/>
                  </a:lnTo>
                  <a:lnTo>
                    <a:pt x="128" y="41"/>
                  </a:lnTo>
                  <a:lnTo>
                    <a:pt x="114" y="43"/>
                  </a:lnTo>
                  <a:lnTo>
                    <a:pt x="101" y="49"/>
                  </a:lnTo>
                  <a:lnTo>
                    <a:pt x="83" y="63"/>
                  </a:lnTo>
                  <a:lnTo>
                    <a:pt x="71" y="77"/>
                  </a:lnTo>
                  <a:lnTo>
                    <a:pt x="66" y="89"/>
                  </a:lnTo>
                  <a:lnTo>
                    <a:pt x="58" y="102"/>
                  </a:lnTo>
                  <a:lnTo>
                    <a:pt x="46" y="125"/>
                  </a:lnTo>
                  <a:lnTo>
                    <a:pt x="32" y="130"/>
                  </a:lnTo>
                  <a:lnTo>
                    <a:pt x="19" y="155"/>
                  </a:lnTo>
                  <a:lnTo>
                    <a:pt x="14" y="168"/>
                  </a:lnTo>
                  <a:lnTo>
                    <a:pt x="3" y="175"/>
                  </a:lnTo>
                  <a:lnTo>
                    <a:pt x="0" y="191"/>
                  </a:lnTo>
                  <a:lnTo>
                    <a:pt x="12" y="212"/>
                  </a:lnTo>
                  <a:lnTo>
                    <a:pt x="28" y="241"/>
                  </a:lnTo>
                  <a:lnTo>
                    <a:pt x="73" y="333"/>
                  </a:lnTo>
                  <a:lnTo>
                    <a:pt x="83" y="344"/>
                  </a:lnTo>
                  <a:lnTo>
                    <a:pt x="85" y="332"/>
                  </a:lnTo>
                  <a:lnTo>
                    <a:pt x="105" y="326"/>
                  </a:lnTo>
                  <a:lnTo>
                    <a:pt x="115" y="316"/>
                  </a:lnTo>
                  <a:lnTo>
                    <a:pt x="130" y="310"/>
                  </a:lnTo>
                  <a:lnTo>
                    <a:pt x="174" y="342"/>
                  </a:lnTo>
                  <a:lnTo>
                    <a:pt x="188" y="351"/>
                  </a:lnTo>
                  <a:lnTo>
                    <a:pt x="203" y="346"/>
                  </a:lnTo>
                  <a:lnTo>
                    <a:pt x="219" y="348"/>
                  </a:lnTo>
                  <a:lnTo>
                    <a:pt x="229" y="358"/>
                  </a:lnTo>
                  <a:lnTo>
                    <a:pt x="244" y="356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4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11">
              <a:extLst>
                <a:ext uri="{FF2B5EF4-FFF2-40B4-BE49-F238E27FC236}">
                  <a16:creationId xmlns:a16="http://schemas.microsoft.com/office/drawing/2014/main" id="{14D54FD2-38FB-8461-BCF8-799CB1B438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947881" y="6773870"/>
              <a:ext cx="914773" cy="889927"/>
            </a:xfrm>
            <a:custGeom>
              <a:avLst/>
              <a:gdLst>
                <a:gd name="T0" fmla="*/ 149 w 405"/>
                <a:gd name="T1" fmla="*/ 380 h 394"/>
                <a:gd name="T2" fmla="*/ 210 w 405"/>
                <a:gd name="T3" fmla="*/ 362 h 394"/>
                <a:gd name="T4" fmla="*/ 227 w 405"/>
                <a:gd name="T5" fmla="*/ 340 h 394"/>
                <a:gd name="T6" fmla="*/ 258 w 405"/>
                <a:gd name="T7" fmla="*/ 331 h 394"/>
                <a:gd name="T8" fmla="*/ 300 w 405"/>
                <a:gd name="T9" fmla="*/ 307 h 394"/>
                <a:gd name="T10" fmla="*/ 315 w 405"/>
                <a:gd name="T11" fmla="*/ 267 h 394"/>
                <a:gd name="T12" fmla="*/ 343 w 405"/>
                <a:gd name="T13" fmla="*/ 248 h 394"/>
                <a:gd name="T14" fmla="*/ 368 w 405"/>
                <a:gd name="T15" fmla="*/ 228 h 394"/>
                <a:gd name="T16" fmla="*/ 405 w 405"/>
                <a:gd name="T17" fmla="*/ 214 h 394"/>
                <a:gd name="T18" fmla="*/ 388 w 405"/>
                <a:gd name="T19" fmla="*/ 193 h 394"/>
                <a:gd name="T20" fmla="*/ 380 w 405"/>
                <a:gd name="T21" fmla="*/ 171 h 394"/>
                <a:gd name="T22" fmla="*/ 370 w 405"/>
                <a:gd name="T23" fmla="*/ 137 h 394"/>
                <a:gd name="T24" fmla="*/ 366 w 405"/>
                <a:gd name="T25" fmla="*/ 105 h 394"/>
                <a:gd name="T26" fmla="*/ 350 w 405"/>
                <a:gd name="T27" fmla="*/ 84 h 394"/>
                <a:gd name="T28" fmla="*/ 347 w 405"/>
                <a:gd name="T29" fmla="*/ 57 h 394"/>
                <a:gd name="T30" fmla="*/ 336 w 405"/>
                <a:gd name="T31" fmla="*/ 32 h 394"/>
                <a:gd name="T32" fmla="*/ 306 w 405"/>
                <a:gd name="T33" fmla="*/ 20 h 394"/>
                <a:gd name="T34" fmla="*/ 258 w 405"/>
                <a:gd name="T35" fmla="*/ 24 h 394"/>
                <a:gd name="T36" fmla="*/ 226 w 405"/>
                <a:gd name="T37" fmla="*/ 16 h 394"/>
                <a:gd name="T38" fmla="*/ 128 w 405"/>
                <a:gd name="T39" fmla="*/ 70 h 394"/>
                <a:gd name="T40" fmla="*/ 94 w 405"/>
                <a:gd name="T41" fmla="*/ 116 h 394"/>
                <a:gd name="T42" fmla="*/ 96 w 405"/>
                <a:gd name="T43" fmla="*/ 150 h 394"/>
                <a:gd name="T44" fmla="*/ 56 w 405"/>
                <a:gd name="T45" fmla="*/ 173 h 394"/>
                <a:gd name="T46" fmla="*/ 33 w 405"/>
                <a:gd name="T47" fmla="*/ 203 h 394"/>
                <a:gd name="T48" fmla="*/ 17 w 405"/>
                <a:gd name="T49" fmla="*/ 210 h 394"/>
                <a:gd name="T50" fmla="*/ 8 w 405"/>
                <a:gd name="T51" fmla="*/ 250 h 394"/>
                <a:gd name="T52" fmla="*/ 60 w 405"/>
                <a:gd name="T53" fmla="*/ 275 h 394"/>
                <a:gd name="T54" fmla="*/ 137 w 405"/>
                <a:gd name="T55" fmla="*/ 314 h 394"/>
                <a:gd name="T56" fmla="*/ 124 w 405"/>
                <a:gd name="T57" fmla="*/ 340 h 394"/>
                <a:gd name="T58" fmla="*/ 126 w 405"/>
                <a:gd name="T59" fmla="*/ 371 h 394"/>
                <a:gd name="T60" fmla="*/ 137 w 405"/>
                <a:gd name="T61" fmla="*/ 394 h 394"/>
                <a:gd name="T62" fmla="*/ 137 w 405"/>
                <a:gd name="T63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5" h="394">
                  <a:moveTo>
                    <a:pt x="137" y="394"/>
                  </a:moveTo>
                  <a:lnTo>
                    <a:pt x="149" y="380"/>
                  </a:lnTo>
                  <a:lnTo>
                    <a:pt x="172" y="364"/>
                  </a:lnTo>
                  <a:lnTo>
                    <a:pt x="210" y="362"/>
                  </a:lnTo>
                  <a:lnTo>
                    <a:pt x="220" y="353"/>
                  </a:lnTo>
                  <a:lnTo>
                    <a:pt x="227" y="340"/>
                  </a:lnTo>
                  <a:lnTo>
                    <a:pt x="243" y="337"/>
                  </a:lnTo>
                  <a:lnTo>
                    <a:pt x="258" y="331"/>
                  </a:lnTo>
                  <a:lnTo>
                    <a:pt x="279" y="317"/>
                  </a:lnTo>
                  <a:lnTo>
                    <a:pt x="300" y="307"/>
                  </a:lnTo>
                  <a:lnTo>
                    <a:pt x="300" y="294"/>
                  </a:lnTo>
                  <a:lnTo>
                    <a:pt x="315" y="267"/>
                  </a:lnTo>
                  <a:lnTo>
                    <a:pt x="322" y="255"/>
                  </a:lnTo>
                  <a:lnTo>
                    <a:pt x="343" y="248"/>
                  </a:lnTo>
                  <a:lnTo>
                    <a:pt x="350" y="235"/>
                  </a:lnTo>
                  <a:lnTo>
                    <a:pt x="368" y="228"/>
                  </a:lnTo>
                  <a:lnTo>
                    <a:pt x="382" y="214"/>
                  </a:lnTo>
                  <a:lnTo>
                    <a:pt x="405" y="214"/>
                  </a:lnTo>
                  <a:lnTo>
                    <a:pt x="396" y="200"/>
                  </a:lnTo>
                  <a:lnTo>
                    <a:pt x="388" y="193"/>
                  </a:lnTo>
                  <a:lnTo>
                    <a:pt x="377" y="184"/>
                  </a:lnTo>
                  <a:lnTo>
                    <a:pt x="380" y="171"/>
                  </a:lnTo>
                  <a:lnTo>
                    <a:pt x="377" y="155"/>
                  </a:lnTo>
                  <a:lnTo>
                    <a:pt x="370" y="137"/>
                  </a:lnTo>
                  <a:lnTo>
                    <a:pt x="364" y="118"/>
                  </a:lnTo>
                  <a:lnTo>
                    <a:pt x="366" y="105"/>
                  </a:lnTo>
                  <a:lnTo>
                    <a:pt x="352" y="97"/>
                  </a:lnTo>
                  <a:lnTo>
                    <a:pt x="350" y="84"/>
                  </a:lnTo>
                  <a:lnTo>
                    <a:pt x="341" y="70"/>
                  </a:lnTo>
                  <a:lnTo>
                    <a:pt x="347" y="57"/>
                  </a:lnTo>
                  <a:lnTo>
                    <a:pt x="343" y="40"/>
                  </a:lnTo>
                  <a:lnTo>
                    <a:pt x="336" y="32"/>
                  </a:lnTo>
                  <a:lnTo>
                    <a:pt x="325" y="25"/>
                  </a:lnTo>
                  <a:lnTo>
                    <a:pt x="306" y="20"/>
                  </a:lnTo>
                  <a:lnTo>
                    <a:pt x="291" y="27"/>
                  </a:lnTo>
                  <a:lnTo>
                    <a:pt x="258" y="24"/>
                  </a:lnTo>
                  <a:lnTo>
                    <a:pt x="242" y="15"/>
                  </a:lnTo>
                  <a:lnTo>
                    <a:pt x="226" y="16"/>
                  </a:lnTo>
                  <a:lnTo>
                    <a:pt x="199" y="0"/>
                  </a:lnTo>
                  <a:lnTo>
                    <a:pt x="128" y="70"/>
                  </a:lnTo>
                  <a:lnTo>
                    <a:pt x="81" y="109"/>
                  </a:lnTo>
                  <a:lnTo>
                    <a:pt x="94" y="116"/>
                  </a:lnTo>
                  <a:lnTo>
                    <a:pt x="97" y="134"/>
                  </a:lnTo>
                  <a:lnTo>
                    <a:pt x="96" y="150"/>
                  </a:lnTo>
                  <a:lnTo>
                    <a:pt x="78" y="161"/>
                  </a:lnTo>
                  <a:lnTo>
                    <a:pt x="56" y="173"/>
                  </a:lnTo>
                  <a:lnTo>
                    <a:pt x="44" y="178"/>
                  </a:lnTo>
                  <a:lnTo>
                    <a:pt x="33" y="203"/>
                  </a:lnTo>
                  <a:lnTo>
                    <a:pt x="17" y="202"/>
                  </a:lnTo>
                  <a:lnTo>
                    <a:pt x="17" y="210"/>
                  </a:lnTo>
                  <a:lnTo>
                    <a:pt x="16" y="226"/>
                  </a:lnTo>
                  <a:lnTo>
                    <a:pt x="8" y="250"/>
                  </a:lnTo>
                  <a:lnTo>
                    <a:pt x="0" y="264"/>
                  </a:lnTo>
                  <a:lnTo>
                    <a:pt x="60" y="275"/>
                  </a:lnTo>
                  <a:lnTo>
                    <a:pt x="135" y="298"/>
                  </a:lnTo>
                  <a:lnTo>
                    <a:pt x="137" y="314"/>
                  </a:lnTo>
                  <a:lnTo>
                    <a:pt x="128" y="328"/>
                  </a:lnTo>
                  <a:lnTo>
                    <a:pt x="124" y="340"/>
                  </a:lnTo>
                  <a:lnTo>
                    <a:pt x="122" y="356"/>
                  </a:lnTo>
                  <a:lnTo>
                    <a:pt x="126" y="371"/>
                  </a:lnTo>
                  <a:lnTo>
                    <a:pt x="131" y="383"/>
                  </a:lnTo>
                  <a:lnTo>
                    <a:pt x="137" y="394"/>
                  </a:lnTo>
                  <a:lnTo>
                    <a:pt x="137" y="394"/>
                  </a:lnTo>
                  <a:lnTo>
                    <a:pt x="137" y="3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12">
              <a:extLst>
                <a:ext uri="{FF2B5EF4-FFF2-40B4-BE49-F238E27FC236}">
                  <a16:creationId xmlns:a16="http://schemas.microsoft.com/office/drawing/2014/main" id="{164B8251-1225-09B5-CA7E-7DAFF7E353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2432" y="6679005"/>
              <a:ext cx="566934" cy="824425"/>
            </a:xfrm>
            <a:custGeom>
              <a:avLst/>
              <a:gdLst>
                <a:gd name="T0" fmla="*/ 35 w 251"/>
                <a:gd name="T1" fmla="*/ 365 h 365"/>
                <a:gd name="T2" fmla="*/ 53 w 251"/>
                <a:gd name="T3" fmla="*/ 359 h 365"/>
                <a:gd name="T4" fmla="*/ 80 w 251"/>
                <a:gd name="T5" fmla="*/ 357 h 365"/>
                <a:gd name="T6" fmla="*/ 96 w 251"/>
                <a:gd name="T7" fmla="*/ 352 h 365"/>
                <a:gd name="T8" fmla="*/ 149 w 251"/>
                <a:gd name="T9" fmla="*/ 340 h 365"/>
                <a:gd name="T10" fmla="*/ 215 w 251"/>
                <a:gd name="T11" fmla="*/ 329 h 365"/>
                <a:gd name="T12" fmla="*/ 245 w 251"/>
                <a:gd name="T13" fmla="*/ 322 h 365"/>
                <a:gd name="T14" fmla="*/ 247 w 251"/>
                <a:gd name="T15" fmla="*/ 302 h 365"/>
                <a:gd name="T16" fmla="*/ 243 w 251"/>
                <a:gd name="T17" fmla="*/ 277 h 365"/>
                <a:gd name="T18" fmla="*/ 247 w 251"/>
                <a:gd name="T19" fmla="*/ 226 h 365"/>
                <a:gd name="T20" fmla="*/ 247 w 251"/>
                <a:gd name="T21" fmla="*/ 195 h 365"/>
                <a:gd name="T22" fmla="*/ 247 w 251"/>
                <a:gd name="T23" fmla="*/ 155 h 365"/>
                <a:gd name="T24" fmla="*/ 249 w 251"/>
                <a:gd name="T25" fmla="*/ 135 h 365"/>
                <a:gd name="T26" fmla="*/ 251 w 251"/>
                <a:gd name="T27" fmla="*/ 119 h 365"/>
                <a:gd name="T28" fmla="*/ 251 w 251"/>
                <a:gd name="T29" fmla="*/ 87 h 365"/>
                <a:gd name="T30" fmla="*/ 213 w 251"/>
                <a:gd name="T31" fmla="*/ 53 h 365"/>
                <a:gd name="T32" fmla="*/ 187 w 251"/>
                <a:gd name="T33" fmla="*/ 33 h 365"/>
                <a:gd name="T34" fmla="*/ 146 w 251"/>
                <a:gd name="T35" fmla="*/ 0 h 365"/>
                <a:gd name="T36" fmla="*/ 131 w 251"/>
                <a:gd name="T37" fmla="*/ 7 h 365"/>
                <a:gd name="T38" fmla="*/ 137 w 251"/>
                <a:gd name="T39" fmla="*/ 21 h 365"/>
                <a:gd name="T40" fmla="*/ 135 w 251"/>
                <a:gd name="T41" fmla="*/ 37 h 365"/>
                <a:gd name="T42" fmla="*/ 126 w 251"/>
                <a:gd name="T43" fmla="*/ 26 h 365"/>
                <a:gd name="T44" fmla="*/ 114 w 251"/>
                <a:gd name="T45" fmla="*/ 30 h 365"/>
                <a:gd name="T46" fmla="*/ 96 w 251"/>
                <a:gd name="T47" fmla="*/ 39 h 365"/>
                <a:gd name="T48" fmla="*/ 78 w 251"/>
                <a:gd name="T49" fmla="*/ 55 h 365"/>
                <a:gd name="T50" fmla="*/ 53 w 251"/>
                <a:gd name="T51" fmla="*/ 69 h 365"/>
                <a:gd name="T52" fmla="*/ 42 w 251"/>
                <a:gd name="T53" fmla="*/ 74 h 365"/>
                <a:gd name="T54" fmla="*/ 26 w 251"/>
                <a:gd name="T55" fmla="*/ 78 h 365"/>
                <a:gd name="T56" fmla="*/ 25 w 251"/>
                <a:gd name="T57" fmla="*/ 90 h 365"/>
                <a:gd name="T58" fmla="*/ 14 w 251"/>
                <a:gd name="T59" fmla="*/ 99 h 365"/>
                <a:gd name="T60" fmla="*/ 19 w 251"/>
                <a:gd name="T61" fmla="*/ 114 h 365"/>
                <a:gd name="T62" fmla="*/ 17 w 251"/>
                <a:gd name="T63" fmla="*/ 130 h 365"/>
                <a:gd name="T64" fmla="*/ 3 w 251"/>
                <a:gd name="T65" fmla="*/ 137 h 365"/>
                <a:gd name="T66" fmla="*/ 1 w 251"/>
                <a:gd name="T67" fmla="*/ 153 h 365"/>
                <a:gd name="T68" fmla="*/ 0 w 251"/>
                <a:gd name="T69" fmla="*/ 165 h 365"/>
                <a:gd name="T70" fmla="*/ 10 w 251"/>
                <a:gd name="T71" fmla="*/ 174 h 365"/>
                <a:gd name="T72" fmla="*/ 16 w 251"/>
                <a:gd name="T73" fmla="*/ 187 h 365"/>
                <a:gd name="T74" fmla="*/ 21 w 251"/>
                <a:gd name="T75" fmla="*/ 201 h 365"/>
                <a:gd name="T76" fmla="*/ 30 w 251"/>
                <a:gd name="T77" fmla="*/ 211 h 365"/>
                <a:gd name="T78" fmla="*/ 23 w 251"/>
                <a:gd name="T79" fmla="*/ 229 h 365"/>
                <a:gd name="T80" fmla="*/ 32 w 251"/>
                <a:gd name="T81" fmla="*/ 244 h 365"/>
                <a:gd name="T82" fmla="*/ 37 w 251"/>
                <a:gd name="T83" fmla="*/ 254 h 365"/>
                <a:gd name="T84" fmla="*/ 35 w 251"/>
                <a:gd name="T85" fmla="*/ 270 h 365"/>
                <a:gd name="T86" fmla="*/ 26 w 251"/>
                <a:gd name="T87" fmla="*/ 283 h 365"/>
                <a:gd name="T88" fmla="*/ 32 w 251"/>
                <a:gd name="T89" fmla="*/ 295 h 365"/>
                <a:gd name="T90" fmla="*/ 44 w 251"/>
                <a:gd name="T91" fmla="*/ 304 h 365"/>
                <a:gd name="T92" fmla="*/ 32 w 251"/>
                <a:gd name="T93" fmla="*/ 318 h 365"/>
                <a:gd name="T94" fmla="*/ 30 w 251"/>
                <a:gd name="T95" fmla="*/ 334 h 365"/>
                <a:gd name="T96" fmla="*/ 39 w 251"/>
                <a:gd name="T97" fmla="*/ 345 h 365"/>
                <a:gd name="T98" fmla="*/ 37 w 251"/>
                <a:gd name="T99" fmla="*/ 361 h 365"/>
                <a:gd name="T100" fmla="*/ 35 w 251"/>
                <a:gd name="T101" fmla="*/ 365 h 365"/>
                <a:gd name="T102" fmla="*/ 35 w 251"/>
                <a:gd name="T103" fmla="*/ 365 h 365"/>
                <a:gd name="T104" fmla="*/ 35 w 251"/>
                <a:gd name="T105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1" h="365">
                  <a:moveTo>
                    <a:pt x="35" y="365"/>
                  </a:moveTo>
                  <a:lnTo>
                    <a:pt x="53" y="359"/>
                  </a:lnTo>
                  <a:lnTo>
                    <a:pt x="80" y="357"/>
                  </a:lnTo>
                  <a:lnTo>
                    <a:pt x="96" y="352"/>
                  </a:lnTo>
                  <a:lnTo>
                    <a:pt x="149" y="340"/>
                  </a:lnTo>
                  <a:lnTo>
                    <a:pt x="215" y="329"/>
                  </a:lnTo>
                  <a:lnTo>
                    <a:pt x="245" y="322"/>
                  </a:lnTo>
                  <a:lnTo>
                    <a:pt x="247" y="302"/>
                  </a:lnTo>
                  <a:lnTo>
                    <a:pt x="243" y="277"/>
                  </a:lnTo>
                  <a:lnTo>
                    <a:pt x="247" y="226"/>
                  </a:lnTo>
                  <a:lnTo>
                    <a:pt x="247" y="195"/>
                  </a:lnTo>
                  <a:lnTo>
                    <a:pt x="247" y="155"/>
                  </a:lnTo>
                  <a:lnTo>
                    <a:pt x="249" y="135"/>
                  </a:lnTo>
                  <a:lnTo>
                    <a:pt x="251" y="119"/>
                  </a:lnTo>
                  <a:lnTo>
                    <a:pt x="251" y="87"/>
                  </a:lnTo>
                  <a:lnTo>
                    <a:pt x="213" y="53"/>
                  </a:lnTo>
                  <a:lnTo>
                    <a:pt x="187" y="33"/>
                  </a:lnTo>
                  <a:lnTo>
                    <a:pt x="146" y="0"/>
                  </a:lnTo>
                  <a:lnTo>
                    <a:pt x="131" y="7"/>
                  </a:lnTo>
                  <a:lnTo>
                    <a:pt x="137" y="21"/>
                  </a:lnTo>
                  <a:lnTo>
                    <a:pt x="135" y="37"/>
                  </a:lnTo>
                  <a:lnTo>
                    <a:pt x="126" y="26"/>
                  </a:lnTo>
                  <a:lnTo>
                    <a:pt x="114" y="30"/>
                  </a:lnTo>
                  <a:lnTo>
                    <a:pt x="96" y="39"/>
                  </a:lnTo>
                  <a:lnTo>
                    <a:pt x="78" y="55"/>
                  </a:lnTo>
                  <a:lnTo>
                    <a:pt x="53" y="69"/>
                  </a:lnTo>
                  <a:lnTo>
                    <a:pt x="42" y="74"/>
                  </a:lnTo>
                  <a:lnTo>
                    <a:pt x="26" y="78"/>
                  </a:lnTo>
                  <a:lnTo>
                    <a:pt x="25" y="90"/>
                  </a:lnTo>
                  <a:lnTo>
                    <a:pt x="14" y="99"/>
                  </a:lnTo>
                  <a:lnTo>
                    <a:pt x="19" y="114"/>
                  </a:lnTo>
                  <a:lnTo>
                    <a:pt x="17" y="130"/>
                  </a:lnTo>
                  <a:lnTo>
                    <a:pt x="3" y="137"/>
                  </a:lnTo>
                  <a:lnTo>
                    <a:pt x="1" y="153"/>
                  </a:lnTo>
                  <a:lnTo>
                    <a:pt x="0" y="165"/>
                  </a:lnTo>
                  <a:lnTo>
                    <a:pt x="10" y="174"/>
                  </a:lnTo>
                  <a:lnTo>
                    <a:pt x="16" y="187"/>
                  </a:lnTo>
                  <a:lnTo>
                    <a:pt x="21" y="201"/>
                  </a:lnTo>
                  <a:lnTo>
                    <a:pt x="30" y="211"/>
                  </a:lnTo>
                  <a:lnTo>
                    <a:pt x="23" y="229"/>
                  </a:lnTo>
                  <a:lnTo>
                    <a:pt x="32" y="244"/>
                  </a:lnTo>
                  <a:lnTo>
                    <a:pt x="37" y="254"/>
                  </a:lnTo>
                  <a:lnTo>
                    <a:pt x="35" y="270"/>
                  </a:lnTo>
                  <a:lnTo>
                    <a:pt x="26" y="283"/>
                  </a:lnTo>
                  <a:lnTo>
                    <a:pt x="32" y="295"/>
                  </a:lnTo>
                  <a:lnTo>
                    <a:pt x="44" y="304"/>
                  </a:lnTo>
                  <a:lnTo>
                    <a:pt x="32" y="318"/>
                  </a:lnTo>
                  <a:lnTo>
                    <a:pt x="30" y="334"/>
                  </a:lnTo>
                  <a:lnTo>
                    <a:pt x="39" y="345"/>
                  </a:lnTo>
                  <a:lnTo>
                    <a:pt x="37" y="361"/>
                  </a:lnTo>
                  <a:lnTo>
                    <a:pt x="35" y="365"/>
                  </a:lnTo>
                  <a:lnTo>
                    <a:pt x="35" y="365"/>
                  </a:lnTo>
                  <a:lnTo>
                    <a:pt x="35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13">
              <a:extLst>
                <a:ext uri="{FF2B5EF4-FFF2-40B4-BE49-F238E27FC236}">
                  <a16:creationId xmlns:a16="http://schemas.microsoft.com/office/drawing/2014/main" id="{CC20955E-60E2-4456-1253-6B47BF747E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6753541"/>
              <a:ext cx="691162" cy="664057"/>
            </a:xfrm>
            <a:custGeom>
              <a:avLst/>
              <a:gdLst>
                <a:gd name="T0" fmla="*/ 168 w 306"/>
                <a:gd name="T1" fmla="*/ 294 h 294"/>
                <a:gd name="T2" fmla="*/ 178 w 306"/>
                <a:gd name="T3" fmla="*/ 285 h 294"/>
                <a:gd name="T4" fmla="*/ 189 w 306"/>
                <a:gd name="T5" fmla="*/ 278 h 294"/>
                <a:gd name="T6" fmla="*/ 203 w 306"/>
                <a:gd name="T7" fmla="*/ 273 h 294"/>
                <a:gd name="T8" fmla="*/ 214 w 306"/>
                <a:gd name="T9" fmla="*/ 260 h 294"/>
                <a:gd name="T10" fmla="*/ 223 w 306"/>
                <a:gd name="T11" fmla="*/ 246 h 294"/>
                <a:gd name="T12" fmla="*/ 225 w 306"/>
                <a:gd name="T13" fmla="*/ 234 h 294"/>
                <a:gd name="T14" fmla="*/ 223 w 306"/>
                <a:gd name="T15" fmla="*/ 219 h 294"/>
                <a:gd name="T16" fmla="*/ 228 w 306"/>
                <a:gd name="T17" fmla="*/ 207 h 294"/>
                <a:gd name="T18" fmla="*/ 241 w 306"/>
                <a:gd name="T19" fmla="*/ 209 h 294"/>
                <a:gd name="T20" fmla="*/ 242 w 306"/>
                <a:gd name="T21" fmla="*/ 193 h 294"/>
                <a:gd name="T22" fmla="*/ 257 w 306"/>
                <a:gd name="T23" fmla="*/ 186 h 294"/>
                <a:gd name="T24" fmla="*/ 269 w 306"/>
                <a:gd name="T25" fmla="*/ 184 h 294"/>
                <a:gd name="T26" fmla="*/ 283 w 306"/>
                <a:gd name="T27" fmla="*/ 175 h 294"/>
                <a:gd name="T28" fmla="*/ 290 w 306"/>
                <a:gd name="T29" fmla="*/ 166 h 294"/>
                <a:gd name="T30" fmla="*/ 305 w 306"/>
                <a:gd name="T31" fmla="*/ 159 h 294"/>
                <a:gd name="T32" fmla="*/ 303 w 306"/>
                <a:gd name="T33" fmla="*/ 145 h 294"/>
                <a:gd name="T34" fmla="*/ 306 w 306"/>
                <a:gd name="T35" fmla="*/ 136 h 294"/>
                <a:gd name="T36" fmla="*/ 296 w 306"/>
                <a:gd name="T37" fmla="*/ 122 h 294"/>
                <a:gd name="T38" fmla="*/ 290 w 306"/>
                <a:gd name="T39" fmla="*/ 109 h 294"/>
                <a:gd name="T40" fmla="*/ 283 w 306"/>
                <a:gd name="T41" fmla="*/ 98 h 294"/>
                <a:gd name="T42" fmla="*/ 274 w 306"/>
                <a:gd name="T43" fmla="*/ 89 h 294"/>
                <a:gd name="T44" fmla="*/ 258 w 306"/>
                <a:gd name="T45" fmla="*/ 88 h 294"/>
                <a:gd name="T46" fmla="*/ 248 w 306"/>
                <a:gd name="T47" fmla="*/ 93 h 294"/>
                <a:gd name="T48" fmla="*/ 249 w 306"/>
                <a:gd name="T49" fmla="*/ 81 h 294"/>
                <a:gd name="T50" fmla="*/ 237 w 306"/>
                <a:gd name="T51" fmla="*/ 73 h 294"/>
                <a:gd name="T52" fmla="*/ 233 w 306"/>
                <a:gd name="T53" fmla="*/ 59 h 294"/>
                <a:gd name="T54" fmla="*/ 228 w 306"/>
                <a:gd name="T55" fmla="*/ 49 h 294"/>
                <a:gd name="T56" fmla="*/ 219 w 306"/>
                <a:gd name="T57" fmla="*/ 38 h 294"/>
                <a:gd name="T58" fmla="*/ 217 w 306"/>
                <a:gd name="T59" fmla="*/ 25 h 294"/>
                <a:gd name="T60" fmla="*/ 209 w 306"/>
                <a:gd name="T61" fmla="*/ 17 h 294"/>
                <a:gd name="T62" fmla="*/ 201 w 306"/>
                <a:gd name="T63" fmla="*/ 0 h 294"/>
                <a:gd name="T64" fmla="*/ 171 w 306"/>
                <a:gd name="T65" fmla="*/ 6 h 294"/>
                <a:gd name="T66" fmla="*/ 121 w 306"/>
                <a:gd name="T67" fmla="*/ 17 h 294"/>
                <a:gd name="T68" fmla="*/ 105 w 306"/>
                <a:gd name="T69" fmla="*/ 20 h 294"/>
                <a:gd name="T70" fmla="*/ 38 w 306"/>
                <a:gd name="T71" fmla="*/ 38 h 294"/>
                <a:gd name="T72" fmla="*/ 9 w 306"/>
                <a:gd name="T73" fmla="*/ 47 h 294"/>
                <a:gd name="T74" fmla="*/ 7 w 306"/>
                <a:gd name="T75" fmla="*/ 81 h 294"/>
                <a:gd name="T76" fmla="*/ 6 w 306"/>
                <a:gd name="T77" fmla="*/ 102 h 294"/>
                <a:gd name="T78" fmla="*/ 2 w 306"/>
                <a:gd name="T79" fmla="*/ 122 h 294"/>
                <a:gd name="T80" fmla="*/ 4 w 306"/>
                <a:gd name="T81" fmla="*/ 164 h 294"/>
                <a:gd name="T82" fmla="*/ 4 w 306"/>
                <a:gd name="T83" fmla="*/ 193 h 294"/>
                <a:gd name="T84" fmla="*/ 0 w 306"/>
                <a:gd name="T85" fmla="*/ 244 h 294"/>
                <a:gd name="T86" fmla="*/ 0 w 306"/>
                <a:gd name="T87" fmla="*/ 267 h 294"/>
                <a:gd name="T88" fmla="*/ 0 w 306"/>
                <a:gd name="T89" fmla="*/ 291 h 294"/>
                <a:gd name="T90" fmla="*/ 38 w 306"/>
                <a:gd name="T91" fmla="*/ 285 h 294"/>
                <a:gd name="T92" fmla="*/ 70 w 306"/>
                <a:gd name="T93" fmla="*/ 282 h 294"/>
                <a:gd name="T94" fmla="*/ 86 w 306"/>
                <a:gd name="T95" fmla="*/ 278 h 294"/>
                <a:gd name="T96" fmla="*/ 95 w 306"/>
                <a:gd name="T97" fmla="*/ 285 h 294"/>
                <a:gd name="T98" fmla="*/ 109 w 306"/>
                <a:gd name="T99" fmla="*/ 280 h 294"/>
                <a:gd name="T100" fmla="*/ 121 w 306"/>
                <a:gd name="T101" fmla="*/ 282 h 294"/>
                <a:gd name="T102" fmla="*/ 134 w 306"/>
                <a:gd name="T103" fmla="*/ 291 h 294"/>
                <a:gd name="T104" fmla="*/ 143 w 306"/>
                <a:gd name="T105" fmla="*/ 285 h 294"/>
                <a:gd name="T106" fmla="*/ 159 w 306"/>
                <a:gd name="T107" fmla="*/ 292 h 294"/>
                <a:gd name="T108" fmla="*/ 168 w 306"/>
                <a:gd name="T109" fmla="*/ 294 h 294"/>
                <a:gd name="T110" fmla="*/ 168 w 306"/>
                <a:gd name="T111" fmla="*/ 294 h 294"/>
                <a:gd name="T112" fmla="*/ 168 w 306"/>
                <a:gd name="T11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6" h="294">
                  <a:moveTo>
                    <a:pt x="168" y="294"/>
                  </a:moveTo>
                  <a:lnTo>
                    <a:pt x="178" y="285"/>
                  </a:lnTo>
                  <a:lnTo>
                    <a:pt x="189" y="278"/>
                  </a:lnTo>
                  <a:lnTo>
                    <a:pt x="203" y="273"/>
                  </a:lnTo>
                  <a:lnTo>
                    <a:pt x="214" y="260"/>
                  </a:lnTo>
                  <a:lnTo>
                    <a:pt x="223" y="246"/>
                  </a:lnTo>
                  <a:lnTo>
                    <a:pt x="225" y="234"/>
                  </a:lnTo>
                  <a:lnTo>
                    <a:pt x="223" y="219"/>
                  </a:lnTo>
                  <a:lnTo>
                    <a:pt x="228" y="207"/>
                  </a:lnTo>
                  <a:lnTo>
                    <a:pt x="241" y="209"/>
                  </a:lnTo>
                  <a:lnTo>
                    <a:pt x="242" y="193"/>
                  </a:lnTo>
                  <a:lnTo>
                    <a:pt x="257" y="186"/>
                  </a:lnTo>
                  <a:lnTo>
                    <a:pt x="269" y="184"/>
                  </a:lnTo>
                  <a:lnTo>
                    <a:pt x="283" y="175"/>
                  </a:lnTo>
                  <a:lnTo>
                    <a:pt x="290" y="166"/>
                  </a:lnTo>
                  <a:lnTo>
                    <a:pt x="305" y="159"/>
                  </a:lnTo>
                  <a:lnTo>
                    <a:pt x="303" y="145"/>
                  </a:lnTo>
                  <a:lnTo>
                    <a:pt x="306" y="136"/>
                  </a:lnTo>
                  <a:lnTo>
                    <a:pt x="296" y="122"/>
                  </a:lnTo>
                  <a:lnTo>
                    <a:pt x="290" y="109"/>
                  </a:lnTo>
                  <a:lnTo>
                    <a:pt x="283" y="98"/>
                  </a:lnTo>
                  <a:lnTo>
                    <a:pt x="274" y="89"/>
                  </a:lnTo>
                  <a:lnTo>
                    <a:pt x="258" y="88"/>
                  </a:lnTo>
                  <a:lnTo>
                    <a:pt x="248" y="93"/>
                  </a:lnTo>
                  <a:lnTo>
                    <a:pt x="249" y="81"/>
                  </a:lnTo>
                  <a:lnTo>
                    <a:pt x="237" y="73"/>
                  </a:lnTo>
                  <a:lnTo>
                    <a:pt x="233" y="59"/>
                  </a:lnTo>
                  <a:lnTo>
                    <a:pt x="228" y="49"/>
                  </a:lnTo>
                  <a:lnTo>
                    <a:pt x="219" y="38"/>
                  </a:lnTo>
                  <a:lnTo>
                    <a:pt x="217" y="25"/>
                  </a:lnTo>
                  <a:lnTo>
                    <a:pt x="209" y="17"/>
                  </a:lnTo>
                  <a:lnTo>
                    <a:pt x="201" y="0"/>
                  </a:lnTo>
                  <a:lnTo>
                    <a:pt x="171" y="6"/>
                  </a:lnTo>
                  <a:lnTo>
                    <a:pt x="121" y="17"/>
                  </a:lnTo>
                  <a:lnTo>
                    <a:pt x="105" y="20"/>
                  </a:lnTo>
                  <a:lnTo>
                    <a:pt x="38" y="38"/>
                  </a:lnTo>
                  <a:lnTo>
                    <a:pt x="9" y="47"/>
                  </a:lnTo>
                  <a:lnTo>
                    <a:pt x="7" y="81"/>
                  </a:lnTo>
                  <a:lnTo>
                    <a:pt x="6" y="102"/>
                  </a:lnTo>
                  <a:lnTo>
                    <a:pt x="2" y="122"/>
                  </a:lnTo>
                  <a:lnTo>
                    <a:pt x="4" y="164"/>
                  </a:lnTo>
                  <a:lnTo>
                    <a:pt x="4" y="193"/>
                  </a:lnTo>
                  <a:lnTo>
                    <a:pt x="0" y="244"/>
                  </a:lnTo>
                  <a:lnTo>
                    <a:pt x="0" y="267"/>
                  </a:lnTo>
                  <a:lnTo>
                    <a:pt x="0" y="291"/>
                  </a:lnTo>
                  <a:lnTo>
                    <a:pt x="38" y="285"/>
                  </a:lnTo>
                  <a:lnTo>
                    <a:pt x="70" y="282"/>
                  </a:lnTo>
                  <a:lnTo>
                    <a:pt x="86" y="278"/>
                  </a:lnTo>
                  <a:lnTo>
                    <a:pt x="95" y="285"/>
                  </a:lnTo>
                  <a:lnTo>
                    <a:pt x="109" y="280"/>
                  </a:lnTo>
                  <a:lnTo>
                    <a:pt x="121" y="282"/>
                  </a:lnTo>
                  <a:lnTo>
                    <a:pt x="134" y="291"/>
                  </a:lnTo>
                  <a:lnTo>
                    <a:pt x="143" y="285"/>
                  </a:lnTo>
                  <a:lnTo>
                    <a:pt x="159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68" y="2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14">
              <a:extLst>
                <a:ext uri="{FF2B5EF4-FFF2-40B4-BE49-F238E27FC236}">
                  <a16:creationId xmlns:a16="http://schemas.microsoft.com/office/drawing/2014/main" id="{40C4BC7A-1421-B5B3-26EB-2A7B1DA36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8893" y="7035879"/>
              <a:ext cx="722783" cy="370426"/>
            </a:xfrm>
            <a:custGeom>
              <a:avLst/>
              <a:gdLst>
                <a:gd name="T0" fmla="*/ 291 w 320"/>
                <a:gd name="T1" fmla="*/ 164 h 164"/>
                <a:gd name="T2" fmla="*/ 291 w 320"/>
                <a:gd name="T3" fmla="*/ 123 h 164"/>
                <a:gd name="T4" fmla="*/ 293 w 320"/>
                <a:gd name="T5" fmla="*/ 100 h 164"/>
                <a:gd name="T6" fmla="*/ 302 w 320"/>
                <a:gd name="T7" fmla="*/ 82 h 164"/>
                <a:gd name="T8" fmla="*/ 320 w 320"/>
                <a:gd name="T9" fmla="*/ 64 h 164"/>
                <a:gd name="T10" fmla="*/ 309 w 320"/>
                <a:gd name="T11" fmla="*/ 53 h 164"/>
                <a:gd name="T12" fmla="*/ 293 w 320"/>
                <a:gd name="T13" fmla="*/ 48 h 164"/>
                <a:gd name="T14" fmla="*/ 284 w 320"/>
                <a:gd name="T15" fmla="*/ 45 h 164"/>
                <a:gd name="T16" fmla="*/ 272 w 320"/>
                <a:gd name="T17" fmla="*/ 32 h 164"/>
                <a:gd name="T18" fmla="*/ 272 w 320"/>
                <a:gd name="T19" fmla="*/ 16 h 164"/>
                <a:gd name="T20" fmla="*/ 236 w 320"/>
                <a:gd name="T21" fmla="*/ 16 h 164"/>
                <a:gd name="T22" fmla="*/ 210 w 320"/>
                <a:gd name="T23" fmla="*/ 16 h 164"/>
                <a:gd name="T24" fmla="*/ 199 w 320"/>
                <a:gd name="T25" fmla="*/ 2 h 164"/>
                <a:gd name="T26" fmla="*/ 170 w 320"/>
                <a:gd name="T27" fmla="*/ 0 h 164"/>
                <a:gd name="T28" fmla="*/ 147 w 320"/>
                <a:gd name="T29" fmla="*/ 2 h 164"/>
                <a:gd name="T30" fmla="*/ 99 w 320"/>
                <a:gd name="T31" fmla="*/ 2 h 164"/>
                <a:gd name="T32" fmla="*/ 94 w 320"/>
                <a:gd name="T33" fmla="*/ 14 h 164"/>
                <a:gd name="T34" fmla="*/ 92 w 320"/>
                <a:gd name="T35" fmla="*/ 27 h 164"/>
                <a:gd name="T36" fmla="*/ 85 w 320"/>
                <a:gd name="T37" fmla="*/ 39 h 164"/>
                <a:gd name="T38" fmla="*/ 78 w 320"/>
                <a:gd name="T39" fmla="*/ 48 h 164"/>
                <a:gd name="T40" fmla="*/ 67 w 320"/>
                <a:gd name="T41" fmla="*/ 55 h 164"/>
                <a:gd name="T42" fmla="*/ 58 w 320"/>
                <a:gd name="T43" fmla="*/ 68 h 164"/>
                <a:gd name="T44" fmla="*/ 57 w 320"/>
                <a:gd name="T45" fmla="*/ 80 h 164"/>
                <a:gd name="T46" fmla="*/ 33 w 320"/>
                <a:gd name="T47" fmla="*/ 91 h 164"/>
                <a:gd name="T48" fmla="*/ 7 w 320"/>
                <a:gd name="T49" fmla="*/ 91 h 164"/>
                <a:gd name="T50" fmla="*/ 0 w 320"/>
                <a:gd name="T51" fmla="*/ 100 h 164"/>
                <a:gd name="T52" fmla="*/ 5 w 320"/>
                <a:gd name="T53" fmla="*/ 112 h 164"/>
                <a:gd name="T54" fmla="*/ 3 w 320"/>
                <a:gd name="T55" fmla="*/ 128 h 164"/>
                <a:gd name="T56" fmla="*/ 5 w 320"/>
                <a:gd name="T57" fmla="*/ 142 h 164"/>
                <a:gd name="T58" fmla="*/ 7 w 320"/>
                <a:gd name="T59" fmla="*/ 155 h 164"/>
                <a:gd name="T60" fmla="*/ 19 w 320"/>
                <a:gd name="T61" fmla="*/ 150 h 164"/>
                <a:gd name="T62" fmla="*/ 30 w 320"/>
                <a:gd name="T63" fmla="*/ 142 h 164"/>
                <a:gd name="T64" fmla="*/ 85 w 320"/>
                <a:gd name="T65" fmla="*/ 135 h 164"/>
                <a:gd name="T66" fmla="*/ 101 w 320"/>
                <a:gd name="T67" fmla="*/ 141 h 164"/>
                <a:gd name="T68" fmla="*/ 162 w 320"/>
                <a:gd name="T69" fmla="*/ 155 h 164"/>
                <a:gd name="T70" fmla="*/ 197 w 320"/>
                <a:gd name="T71" fmla="*/ 153 h 164"/>
                <a:gd name="T72" fmla="*/ 213 w 320"/>
                <a:gd name="T73" fmla="*/ 155 h 164"/>
                <a:gd name="T74" fmla="*/ 231 w 320"/>
                <a:gd name="T75" fmla="*/ 164 h 164"/>
                <a:gd name="T76" fmla="*/ 291 w 320"/>
                <a:gd name="T77" fmla="*/ 164 h 164"/>
                <a:gd name="T78" fmla="*/ 291 w 320"/>
                <a:gd name="T79" fmla="*/ 164 h 164"/>
                <a:gd name="T80" fmla="*/ 291 w 320"/>
                <a:gd name="T8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0" h="164">
                  <a:moveTo>
                    <a:pt x="291" y="164"/>
                  </a:moveTo>
                  <a:lnTo>
                    <a:pt x="291" y="123"/>
                  </a:lnTo>
                  <a:lnTo>
                    <a:pt x="293" y="100"/>
                  </a:lnTo>
                  <a:lnTo>
                    <a:pt x="302" y="82"/>
                  </a:lnTo>
                  <a:lnTo>
                    <a:pt x="320" y="64"/>
                  </a:lnTo>
                  <a:lnTo>
                    <a:pt x="309" y="53"/>
                  </a:lnTo>
                  <a:lnTo>
                    <a:pt x="293" y="48"/>
                  </a:lnTo>
                  <a:lnTo>
                    <a:pt x="284" y="45"/>
                  </a:lnTo>
                  <a:lnTo>
                    <a:pt x="272" y="32"/>
                  </a:lnTo>
                  <a:lnTo>
                    <a:pt x="272" y="16"/>
                  </a:lnTo>
                  <a:lnTo>
                    <a:pt x="236" y="16"/>
                  </a:lnTo>
                  <a:lnTo>
                    <a:pt x="210" y="16"/>
                  </a:lnTo>
                  <a:lnTo>
                    <a:pt x="199" y="2"/>
                  </a:lnTo>
                  <a:lnTo>
                    <a:pt x="170" y="0"/>
                  </a:lnTo>
                  <a:lnTo>
                    <a:pt x="147" y="2"/>
                  </a:lnTo>
                  <a:lnTo>
                    <a:pt x="99" y="2"/>
                  </a:lnTo>
                  <a:lnTo>
                    <a:pt x="94" y="14"/>
                  </a:lnTo>
                  <a:lnTo>
                    <a:pt x="92" y="27"/>
                  </a:lnTo>
                  <a:lnTo>
                    <a:pt x="85" y="39"/>
                  </a:lnTo>
                  <a:lnTo>
                    <a:pt x="78" y="48"/>
                  </a:lnTo>
                  <a:lnTo>
                    <a:pt x="67" y="55"/>
                  </a:lnTo>
                  <a:lnTo>
                    <a:pt x="58" y="68"/>
                  </a:lnTo>
                  <a:lnTo>
                    <a:pt x="57" y="80"/>
                  </a:lnTo>
                  <a:lnTo>
                    <a:pt x="33" y="91"/>
                  </a:lnTo>
                  <a:lnTo>
                    <a:pt x="7" y="91"/>
                  </a:lnTo>
                  <a:lnTo>
                    <a:pt x="0" y="100"/>
                  </a:lnTo>
                  <a:lnTo>
                    <a:pt x="5" y="112"/>
                  </a:lnTo>
                  <a:lnTo>
                    <a:pt x="3" y="128"/>
                  </a:lnTo>
                  <a:lnTo>
                    <a:pt x="5" y="142"/>
                  </a:lnTo>
                  <a:lnTo>
                    <a:pt x="7" y="155"/>
                  </a:lnTo>
                  <a:lnTo>
                    <a:pt x="19" y="150"/>
                  </a:lnTo>
                  <a:lnTo>
                    <a:pt x="30" y="142"/>
                  </a:lnTo>
                  <a:lnTo>
                    <a:pt x="85" y="135"/>
                  </a:lnTo>
                  <a:lnTo>
                    <a:pt x="101" y="141"/>
                  </a:lnTo>
                  <a:lnTo>
                    <a:pt x="162" y="155"/>
                  </a:lnTo>
                  <a:lnTo>
                    <a:pt x="197" y="153"/>
                  </a:lnTo>
                  <a:lnTo>
                    <a:pt x="213" y="155"/>
                  </a:lnTo>
                  <a:lnTo>
                    <a:pt x="231" y="164"/>
                  </a:lnTo>
                  <a:lnTo>
                    <a:pt x="291" y="164"/>
                  </a:lnTo>
                  <a:lnTo>
                    <a:pt x="291" y="164"/>
                  </a:lnTo>
                  <a:lnTo>
                    <a:pt x="291" y="1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15">
              <a:extLst>
                <a:ext uri="{FF2B5EF4-FFF2-40B4-BE49-F238E27FC236}">
                  <a16:creationId xmlns:a16="http://schemas.microsoft.com/office/drawing/2014/main" id="{D79B5193-AFD9-207C-9CD4-BF25A8A44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24312" y="6870994"/>
              <a:ext cx="603073" cy="632435"/>
            </a:xfrm>
            <a:custGeom>
              <a:avLst/>
              <a:gdLst>
                <a:gd name="T0" fmla="*/ 45 w 267"/>
                <a:gd name="T1" fmla="*/ 280 h 280"/>
                <a:gd name="T2" fmla="*/ 57 w 267"/>
                <a:gd name="T3" fmla="*/ 274 h 280"/>
                <a:gd name="T4" fmla="*/ 98 w 267"/>
                <a:gd name="T5" fmla="*/ 260 h 280"/>
                <a:gd name="T6" fmla="*/ 114 w 267"/>
                <a:gd name="T7" fmla="*/ 255 h 280"/>
                <a:gd name="T8" fmla="*/ 136 w 267"/>
                <a:gd name="T9" fmla="*/ 248 h 280"/>
                <a:gd name="T10" fmla="*/ 134 w 267"/>
                <a:gd name="T11" fmla="*/ 235 h 280"/>
                <a:gd name="T12" fmla="*/ 141 w 267"/>
                <a:gd name="T13" fmla="*/ 219 h 280"/>
                <a:gd name="T14" fmla="*/ 157 w 267"/>
                <a:gd name="T15" fmla="*/ 228 h 280"/>
                <a:gd name="T16" fmla="*/ 159 w 267"/>
                <a:gd name="T17" fmla="*/ 240 h 280"/>
                <a:gd name="T18" fmla="*/ 175 w 267"/>
                <a:gd name="T19" fmla="*/ 233 h 280"/>
                <a:gd name="T20" fmla="*/ 189 w 267"/>
                <a:gd name="T21" fmla="*/ 232 h 280"/>
                <a:gd name="T22" fmla="*/ 219 w 267"/>
                <a:gd name="T23" fmla="*/ 214 h 280"/>
                <a:gd name="T24" fmla="*/ 233 w 267"/>
                <a:gd name="T25" fmla="*/ 208 h 280"/>
                <a:gd name="T26" fmla="*/ 246 w 267"/>
                <a:gd name="T27" fmla="*/ 203 h 280"/>
                <a:gd name="T28" fmla="*/ 267 w 267"/>
                <a:gd name="T29" fmla="*/ 192 h 280"/>
                <a:gd name="T30" fmla="*/ 258 w 267"/>
                <a:gd name="T31" fmla="*/ 153 h 280"/>
                <a:gd name="T32" fmla="*/ 264 w 267"/>
                <a:gd name="T33" fmla="*/ 137 h 280"/>
                <a:gd name="T34" fmla="*/ 248 w 267"/>
                <a:gd name="T35" fmla="*/ 112 h 280"/>
                <a:gd name="T36" fmla="*/ 244 w 267"/>
                <a:gd name="T37" fmla="*/ 89 h 280"/>
                <a:gd name="T38" fmla="*/ 235 w 267"/>
                <a:gd name="T39" fmla="*/ 66 h 280"/>
                <a:gd name="T40" fmla="*/ 223 w 267"/>
                <a:gd name="T41" fmla="*/ 29 h 280"/>
                <a:gd name="T42" fmla="*/ 216 w 267"/>
                <a:gd name="T43" fmla="*/ 5 h 280"/>
                <a:gd name="T44" fmla="*/ 184 w 267"/>
                <a:gd name="T45" fmla="*/ 4 h 280"/>
                <a:gd name="T46" fmla="*/ 168 w 267"/>
                <a:gd name="T47" fmla="*/ 2 h 280"/>
                <a:gd name="T48" fmla="*/ 100 w 267"/>
                <a:gd name="T49" fmla="*/ 0 h 280"/>
                <a:gd name="T50" fmla="*/ 39 w 267"/>
                <a:gd name="T51" fmla="*/ 0 h 280"/>
                <a:gd name="T52" fmla="*/ 0 w 267"/>
                <a:gd name="T53" fmla="*/ 2 h 280"/>
                <a:gd name="T54" fmla="*/ 6 w 267"/>
                <a:gd name="T55" fmla="*/ 18 h 280"/>
                <a:gd name="T56" fmla="*/ 20 w 267"/>
                <a:gd name="T57" fmla="*/ 110 h 280"/>
                <a:gd name="T58" fmla="*/ 32 w 267"/>
                <a:gd name="T59" fmla="*/ 192 h 280"/>
                <a:gd name="T60" fmla="*/ 32 w 267"/>
                <a:gd name="T61" fmla="*/ 212 h 280"/>
                <a:gd name="T62" fmla="*/ 38 w 267"/>
                <a:gd name="T63" fmla="*/ 249 h 280"/>
                <a:gd name="T64" fmla="*/ 41 w 267"/>
                <a:gd name="T65" fmla="*/ 276 h 280"/>
                <a:gd name="T66" fmla="*/ 45 w 267"/>
                <a:gd name="T67" fmla="*/ 280 h 280"/>
                <a:gd name="T68" fmla="*/ 45 w 267"/>
                <a:gd name="T69" fmla="*/ 280 h 280"/>
                <a:gd name="T70" fmla="*/ 45 w 267"/>
                <a:gd name="T7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" h="280">
                  <a:moveTo>
                    <a:pt x="45" y="280"/>
                  </a:moveTo>
                  <a:lnTo>
                    <a:pt x="57" y="274"/>
                  </a:lnTo>
                  <a:lnTo>
                    <a:pt x="98" y="260"/>
                  </a:lnTo>
                  <a:lnTo>
                    <a:pt x="114" y="255"/>
                  </a:lnTo>
                  <a:lnTo>
                    <a:pt x="136" y="248"/>
                  </a:lnTo>
                  <a:lnTo>
                    <a:pt x="134" y="235"/>
                  </a:lnTo>
                  <a:lnTo>
                    <a:pt x="141" y="219"/>
                  </a:lnTo>
                  <a:lnTo>
                    <a:pt x="157" y="228"/>
                  </a:lnTo>
                  <a:lnTo>
                    <a:pt x="159" y="240"/>
                  </a:lnTo>
                  <a:lnTo>
                    <a:pt x="175" y="233"/>
                  </a:lnTo>
                  <a:lnTo>
                    <a:pt x="189" y="232"/>
                  </a:lnTo>
                  <a:lnTo>
                    <a:pt x="219" y="214"/>
                  </a:lnTo>
                  <a:lnTo>
                    <a:pt x="233" y="208"/>
                  </a:lnTo>
                  <a:lnTo>
                    <a:pt x="246" y="203"/>
                  </a:lnTo>
                  <a:lnTo>
                    <a:pt x="267" y="192"/>
                  </a:lnTo>
                  <a:lnTo>
                    <a:pt x="258" y="153"/>
                  </a:lnTo>
                  <a:lnTo>
                    <a:pt x="264" y="137"/>
                  </a:lnTo>
                  <a:lnTo>
                    <a:pt x="248" y="112"/>
                  </a:lnTo>
                  <a:lnTo>
                    <a:pt x="244" y="89"/>
                  </a:lnTo>
                  <a:lnTo>
                    <a:pt x="235" y="66"/>
                  </a:lnTo>
                  <a:lnTo>
                    <a:pt x="223" y="29"/>
                  </a:lnTo>
                  <a:lnTo>
                    <a:pt x="216" y="5"/>
                  </a:lnTo>
                  <a:lnTo>
                    <a:pt x="184" y="4"/>
                  </a:lnTo>
                  <a:lnTo>
                    <a:pt x="168" y="2"/>
                  </a:lnTo>
                  <a:lnTo>
                    <a:pt x="100" y="0"/>
                  </a:lnTo>
                  <a:lnTo>
                    <a:pt x="39" y="0"/>
                  </a:lnTo>
                  <a:lnTo>
                    <a:pt x="0" y="2"/>
                  </a:lnTo>
                  <a:lnTo>
                    <a:pt x="6" y="18"/>
                  </a:lnTo>
                  <a:lnTo>
                    <a:pt x="20" y="110"/>
                  </a:lnTo>
                  <a:lnTo>
                    <a:pt x="32" y="192"/>
                  </a:lnTo>
                  <a:lnTo>
                    <a:pt x="32" y="212"/>
                  </a:lnTo>
                  <a:lnTo>
                    <a:pt x="38" y="249"/>
                  </a:lnTo>
                  <a:lnTo>
                    <a:pt x="41" y="276"/>
                  </a:lnTo>
                  <a:lnTo>
                    <a:pt x="45" y="280"/>
                  </a:lnTo>
                  <a:lnTo>
                    <a:pt x="45" y="280"/>
                  </a:lnTo>
                  <a:lnTo>
                    <a:pt x="45" y="2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16">
              <a:extLst>
                <a:ext uri="{FF2B5EF4-FFF2-40B4-BE49-F238E27FC236}">
                  <a16:creationId xmlns:a16="http://schemas.microsoft.com/office/drawing/2014/main" id="{A2948A4F-53E3-B594-57F5-28DA0EF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76837" y="7365649"/>
              <a:ext cx="659540" cy="557899"/>
            </a:xfrm>
            <a:custGeom>
              <a:avLst/>
              <a:gdLst>
                <a:gd name="T0" fmla="*/ 52 w 292"/>
                <a:gd name="T1" fmla="*/ 247 h 247"/>
                <a:gd name="T2" fmla="*/ 82 w 292"/>
                <a:gd name="T3" fmla="*/ 235 h 247"/>
                <a:gd name="T4" fmla="*/ 107 w 292"/>
                <a:gd name="T5" fmla="*/ 226 h 247"/>
                <a:gd name="T6" fmla="*/ 127 w 292"/>
                <a:gd name="T7" fmla="*/ 223 h 247"/>
                <a:gd name="T8" fmla="*/ 148 w 292"/>
                <a:gd name="T9" fmla="*/ 205 h 247"/>
                <a:gd name="T10" fmla="*/ 169 w 292"/>
                <a:gd name="T11" fmla="*/ 194 h 247"/>
                <a:gd name="T12" fmla="*/ 184 w 292"/>
                <a:gd name="T13" fmla="*/ 203 h 247"/>
                <a:gd name="T14" fmla="*/ 200 w 292"/>
                <a:gd name="T15" fmla="*/ 208 h 247"/>
                <a:gd name="T16" fmla="*/ 189 w 292"/>
                <a:gd name="T17" fmla="*/ 191 h 247"/>
                <a:gd name="T18" fmla="*/ 203 w 292"/>
                <a:gd name="T19" fmla="*/ 180 h 247"/>
                <a:gd name="T20" fmla="*/ 214 w 292"/>
                <a:gd name="T21" fmla="*/ 171 h 247"/>
                <a:gd name="T22" fmla="*/ 226 w 292"/>
                <a:gd name="T23" fmla="*/ 173 h 247"/>
                <a:gd name="T24" fmla="*/ 228 w 292"/>
                <a:gd name="T25" fmla="*/ 189 h 247"/>
                <a:gd name="T26" fmla="*/ 239 w 292"/>
                <a:gd name="T27" fmla="*/ 199 h 247"/>
                <a:gd name="T28" fmla="*/ 251 w 292"/>
                <a:gd name="T29" fmla="*/ 212 h 247"/>
                <a:gd name="T30" fmla="*/ 260 w 292"/>
                <a:gd name="T31" fmla="*/ 219 h 247"/>
                <a:gd name="T32" fmla="*/ 271 w 292"/>
                <a:gd name="T33" fmla="*/ 226 h 247"/>
                <a:gd name="T34" fmla="*/ 273 w 292"/>
                <a:gd name="T35" fmla="*/ 214 h 247"/>
                <a:gd name="T36" fmla="*/ 281 w 292"/>
                <a:gd name="T37" fmla="*/ 201 h 247"/>
                <a:gd name="T38" fmla="*/ 292 w 292"/>
                <a:gd name="T39" fmla="*/ 191 h 247"/>
                <a:gd name="T40" fmla="*/ 289 w 292"/>
                <a:gd name="T41" fmla="*/ 173 h 247"/>
                <a:gd name="T42" fmla="*/ 280 w 292"/>
                <a:gd name="T43" fmla="*/ 162 h 247"/>
                <a:gd name="T44" fmla="*/ 278 w 292"/>
                <a:gd name="T45" fmla="*/ 150 h 247"/>
                <a:gd name="T46" fmla="*/ 285 w 292"/>
                <a:gd name="T47" fmla="*/ 137 h 247"/>
                <a:gd name="T48" fmla="*/ 290 w 292"/>
                <a:gd name="T49" fmla="*/ 121 h 247"/>
                <a:gd name="T50" fmla="*/ 289 w 292"/>
                <a:gd name="T51" fmla="*/ 109 h 247"/>
                <a:gd name="T52" fmla="*/ 273 w 292"/>
                <a:gd name="T53" fmla="*/ 119 h 247"/>
                <a:gd name="T54" fmla="*/ 255 w 292"/>
                <a:gd name="T55" fmla="*/ 126 h 247"/>
                <a:gd name="T56" fmla="*/ 246 w 292"/>
                <a:gd name="T57" fmla="*/ 119 h 247"/>
                <a:gd name="T58" fmla="*/ 239 w 292"/>
                <a:gd name="T59" fmla="*/ 105 h 247"/>
                <a:gd name="T60" fmla="*/ 239 w 292"/>
                <a:gd name="T61" fmla="*/ 93 h 247"/>
                <a:gd name="T62" fmla="*/ 241 w 292"/>
                <a:gd name="T63" fmla="*/ 80 h 247"/>
                <a:gd name="T64" fmla="*/ 242 w 292"/>
                <a:gd name="T65" fmla="*/ 68 h 247"/>
                <a:gd name="T66" fmla="*/ 251 w 292"/>
                <a:gd name="T67" fmla="*/ 52 h 247"/>
                <a:gd name="T68" fmla="*/ 249 w 292"/>
                <a:gd name="T69" fmla="*/ 39 h 247"/>
                <a:gd name="T70" fmla="*/ 237 w 292"/>
                <a:gd name="T71" fmla="*/ 30 h 247"/>
                <a:gd name="T72" fmla="*/ 216 w 292"/>
                <a:gd name="T73" fmla="*/ 25 h 247"/>
                <a:gd name="T74" fmla="*/ 175 w 292"/>
                <a:gd name="T75" fmla="*/ 13 h 247"/>
                <a:gd name="T76" fmla="*/ 146 w 292"/>
                <a:gd name="T77" fmla="*/ 7 h 247"/>
                <a:gd name="T78" fmla="*/ 134 w 292"/>
                <a:gd name="T79" fmla="*/ 5 h 247"/>
                <a:gd name="T80" fmla="*/ 118 w 292"/>
                <a:gd name="T81" fmla="*/ 4 h 247"/>
                <a:gd name="T82" fmla="*/ 102 w 292"/>
                <a:gd name="T83" fmla="*/ 0 h 247"/>
                <a:gd name="T84" fmla="*/ 91 w 292"/>
                <a:gd name="T85" fmla="*/ 13 h 247"/>
                <a:gd name="T86" fmla="*/ 79 w 292"/>
                <a:gd name="T87" fmla="*/ 25 h 247"/>
                <a:gd name="T88" fmla="*/ 66 w 292"/>
                <a:gd name="T89" fmla="*/ 23 h 247"/>
                <a:gd name="T90" fmla="*/ 55 w 292"/>
                <a:gd name="T91" fmla="*/ 14 h 247"/>
                <a:gd name="T92" fmla="*/ 41 w 292"/>
                <a:gd name="T93" fmla="*/ 20 h 247"/>
                <a:gd name="T94" fmla="*/ 32 w 292"/>
                <a:gd name="T95" fmla="*/ 13 h 247"/>
                <a:gd name="T96" fmla="*/ 16 w 292"/>
                <a:gd name="T97" fmla="*/ 11 h 247"/>
                <a:gd name="T98" fmla="*/ 2 w 292"/>
                <a:gd name="T99" fmla="*/ 14 h 247"/>
                <a:gd name="T100" fmla="*/ 0 w 292"/>
                <a:gd name="T101" fmla="*/ 57 h 247"/>
                <a:gd name="T102" fmla="*/ 6 w 292"/>
                <a:gd name="T103" fmla="*/ 73 h 247"/>
                <a:gd name="T104" fmla="*/ 13 w 292"/>
                <a:gd name="T105" fmla="*/ 98 h 247"/>
                <a:gd name="T106" fmla="*/ 22 w 292"/>
                <a:gd name="T107" fmla="*/ 130 h 247"/>
                <a:gd name="T108" fmla="*/ 34 w 292"/>
                <a:gd name="T109" fmla="*/ 182 h 247"/>
                <a:gd name="T110" fmla="*/ 43 w 292"/>
                <a:gd name="T111" fmla="*/ 212 h 247"/>
                <a:gd name="T112" fmla="*/ 52 w 292"/>
                <a:gd name="T113" fmla="*/ 247 h 247"/>
                <a:gd name="T114" fmla="*/ 52 w 292"/>
                <a:gd name="T115" fmla="*/ 247 h 247"/>
                <a:gd name="T116" fmla="*/ 52 w 292"/>
                <a:gd name="T117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2" h="247">
                  <a:moveTo>
                    <a:pt x="52" y="247"/>
                  </a:moveTo>
                  <a:lnTo>
                    <a:pt x="82" y="235"/>
                  </a:lnTo>
                  <a:lnTo>
                    <a:pt x="107" y="226"/>
                  </a:lnTo>
                  <a:lnTo>
                    <a:pt x="127" y="223"/>
                  </a:lnTo>
                  <a:lnTo>
                    <a:pt x="148" y="205"/>
                  </a:lnTo>
                  <a:lnTo>
                    <a:pt x="169" y="194"/>
                  </a:lnTo>
                  <a:lnTo>
                    <a:pt x="184" y="203"/>
                  </a:lnTo>
                  <a:lnTo>
                    <a:pt x="200" y="208"/>
                  </a:lnTo>
                  <a:lnTo>
                    <a:pt x="189" y="191"/>
                  </a:lnTo>
                  <a:lnTo>
                    <a:pt x="203" y="180"/>
                  </a:lnTo>
                  <a:lnTo>
                    <a:pt x="214" y="171"/>
                  </a:lnTo>
                  <a:lnTo>
                    <a:pt x="226" y="173"/>
                  </a:lnTo>
                  <a:lnTo>
                    <a:pt x="228" y="189"/>
                  </a:lnTo>
                  <a:lnTo>
                    <a:pt x="239" y="199"/>
                  </a:lnTo>
                  <a:lnTo>
                    <a:pt x="251" y="212"/>
                  </a:lnTo>
                  <a:lnTo>
                    <a:pt x="260" y="219"/>
                  </a:lnTo>
                  <a:lnTo>
                    <a:pt x="271" y="226"/>
                  </a:lnTo>
                  <a:lnTo>
                    <a:pt x="273" y="214"/>
                  </a:lnTo>
                  <a:lnTo>
                    <a:pt x="281" y="201"/>
                  </a:lnTo>
                  <a:lnTo>
                    <a:pt x="292" y="191"/>
                  </a:lnTo>
                  <a:lnTo>
                    <a:pt x="289" y="173"/>
                  </a:lnTo>
                  <a:lnTo>
                    <a:pt x="280" y="162"/>
                  </a:lnTo>
                  <a:lnTo>
                    <a:pt x="278" y="150"/>
                  </a:lnTo>
                  <a:lnTo>
                    <a:pt x="285" y="137"/>
                  </a:lnTo>
                  <a:lnTo>
                    <a:pt x="290" y="121"/>
                  </a:lnTo>
                  <a:lnTo>
                    <a:pt x="289" y="109"/>
                  </a:lnTo>
                  <a:lnTo>
                    <a:pt x="273" y="119"/>
                  </a:lnTo>
                  <a:lnTo>
                    <a:pt x="255" y="126"/>
                  </a:lnTo>
                  <a:lnTo>
                    <a:pt x="246" y="119"/>
                  </a:lnTo>
                  <a:lnTo>
                    <a:pt x="239" y="105"/>
                  </a:lnTo>
                  <a:lnTo>
                    <a:pt x="239" y="93"/>
                  </a:lnTo>
                  <a:lnTo>
                    <a:pt x="241" y="80"/>
                  </a:lnTo>
                  <a:lnTo>
                    <a:pt x="242" y="68"/>
                  </a:lnTo>
                  <a:lnTo>
                    <a:pt x="251" y="52"/>
                  </a:lnTo>
                  <a:lnTo>
                    <a:pt x="249" y="39"/>
                  </a:lnTo>
                  <a:lnTo>
                    <a:pt x="237" y="30"/>
                  </a:lnTo>
                  <a:lnTo>
                    <a:pt x="216" y="25"/>
                  </a:lnTo>
                  <a:lnTo>
                    <a:pt x="175" y="13"/>
                  </a:lnTo>
                  <a:lnTo>
                    <a:pt x="146" y="7"/>
                  </a:lnTo>
                  <a:lnTo>
                    <a:pt x="134" y="5"/>
                  </a:lnTo>
                  <a:lnTo>
                    <a:pt x="118" y="4"/>
                  </a:lnTo>
                  <a:lnTo>
                    <a:pt x="102" y="0"/>
                  </a:lnTo>
                  <a:lnTo>
                    <a:pt x="91" y="13"/>
                  </a:lnTo>
                  <a:lnTo>
                    <a:pt x="79" y="25"/>
                  </a:lnTo>
                  <a:lnTo>
                    <a:pt x="66" y="23"/>
                  </a:lnTo>
                  <a:lnTo>
                    <a:pt x="55" y="14"/>
                  </a:lnTo>
                  <a:lnTo>
                    <a:pt x="41" y="20"/>
                  </a:lnTo>
                  <a:lnTo>
                    <a:pt x="32" y="13"/>
                  </a:lnTo>
                  <a:lnTo>
                    <a:pt x="16" y="11"/>
                  </a:lnTo>
                  <a:lnTo>
                    <a:pt x="2" y="14"/>
                  </a:lnTo>
                  <a:lnTo>
                    <a:pt x="0" y="57"/>
                  </a:lnTo>
                  <a:lnTo>
                    <a:pt x="6" y="73"/>
                  </a:lnTo>
                  <a:lnTo>
                    <a:pt x="13" y="98"/>
                  </a:lnTo>
                  <a:lnTo>
                    <a:pt x="22" y="130"/>
                  </a:lnTo>
                  <a:lnTo>
                    <a:pt x="34" y="182"/>
                  </a:lnTo>
                  <a:lnTo>
                    <a:pt x="43" y="212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52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17">
              <a:extLst>
                <a:ext uri="{FF2B5EF4-FFF2-40B4-BE49-F238E27FC236}">
                  <a16:creationId xmlns:a16="http://schemas.microsoft.com/office/drawing/2014/main" id="{FA1A85D6-6EFD-8BF7-D1F1-2F901281C9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61446" y="7871597"/>
              <a:ext cx="695679" cy="616625"/>
            </a:xfrm>
            <a:custGeom>
              <a:avLst/>
              <a:gdLst>
                <a:gd name="T0" fmla="*/ 224 w 308"/>
                <a:gd name="T1" fmla="*/ 273 h 273"/>
                <a:gd name="T2" fmla="*/ 226 w 308"/>
                <a:gd name="T3" fmla="*/ 260 h 273"/>
                <a:gd name="T4" fmla="*/ 221 w 308"/>
                <a:gd name="T5" fmla="*/ 246 h 273"/>
                <a:gd name="T6" fmla="*/ 230 w 308"/>
                <a:gd name="T7" fmla="*/ 234 h 273"/>
                <a:gd name="T8" fmla="*/ 224 w 308"/>
                <a:gd name="T9" fmla="*/ 221 h 273"/>
                <a:gd name="T10" fmla="*/ 233 w 308"/>
                <a:gd name="T11" fmla="*/ 209 h 273"/>
                <a:gd name="T12" fmla="*/ 240 w 308"/>
                <a:gd name="T13" fmla="*/ 196 h 273"/>
                <a:gd name="T14" fmla="*/ 262 w 308"/>
                <a:gd name="T15" fmla="*/ 185 h 273"/>
                <a:gd name="T16" fmla="*/ 286 w 308"/>
                <a:gd name="T17" fmla="*/ 161 h 273"/>
                <a:gd name="T18" fmla="*/ 303 w 308"/>
                <a:gd name="T19" fmla="*/ 143 h 273"/>
                <a:gd name="T20" fmla="*/ 308 w 308"/>
                <a:gd name="T21" fmla="*/ 127 h 273"/>
                <a:gd name="T22" fmla="*/ 295 w 308"/>
                <a:gd name="T23" fmla="*/ 100 h 273"/>
                <a:gd name="T24" fmla="*/ 279 w 308"/>
                <a:gd name="T25" fmla="*/ 98 h 273"/>
                <a:gd name="T26" fmla="*/ 262 w 308"/>
                <a:gd name="T27" fmla="*/ 79 h 273"/>
                <a:gd name="T28" fmla="*/ 246 w 308"/>
                <a:gd name="T29" fmla="*/ 84 h 273"/>
                <a:gd name="T30" fmla="*/ 228 w 308"/>
                <a:gd name="T31" fmla="*/ 63 h 273"/>
                <a:gd name="T32" fmla="*/ 183 w 308"/>
                <a:gd name="T33" fmla="*/ 63 h 273"/>
                <a:gd name="T34" fmla="*/ 171 w 308"/>
                <a:gd name="T35" fmla="*/ 48 h 273"/>
                <a:gd name="T36" fmla="*/ 162 w 308"/>
                <a:gd name="T37" fmla="*/ 41 h 273"/>
                <a:gd name="T38" fmla="*/ 153 w 308"/>
                <a:gd name="T39" fmla="*/ 32 h 273"/>
                <a:gd name="T40" fmla="*/ 149 w 308"/>
                <a:gd name="T41" fmla="*/ 16 h 273"/>
                <a:gd name="T42" fmla="*/ 141 w 308"/>
                <a:gd name="T43" fmla="*/ 2 h 273"/>
                <a:gd name="T44" fmla="*/ 123 w 308"/>
                <a:gd name="T45" fmla="*/ 0 h 273"/>
                <a:gd name="T46" fmla="*/ 105 w 308"/>
                <a:gd name="T47" fmla="*/ 27 h 273"/>
                <a:gd name="T48" fmla="*/ 91 w 308"/>
                <a:gd name="T49" fmla="*/ 38 h 273"/>
                <a:gd name="T50" fmla="*/ 36 w 308"/>
                <a:gd name="T51" fmla="*/ 77 h 273"/>
                <a:gd name="T52" fmla="*/ 0 w 308"/>
                <a:gd name="T53" fmla="*/ 98 h 273"/>
                <a:gd name="T54" fmla="*/ 2 w 308"/>
                <a:gd name="T55" fmla="*/ 128 h 273"/>
                <a:gd name="T56" fmla="*/ 14 w 308"/>
                <a:gd name="T57" fmla="*/ 134 h 273"/>
                <a:gd name="T58" fmla="*/ 19 w 308"/>
                <a:gd name="T59" fmla="*/ 143 h 273"/>
                <a:gd name="T60" fmla="*/ 28 w 308"/>
                <a:gd name="T61" fmla="*/ 155 h 273"/>
                <a:gd name="T62" fmla="*/ 37 w 308"/>
                <a:gd name="T63" fmla="*/ 168 h 273"/>
                <a:gd name="T64" fmla="*/ 44 w 308"/>
                <a:gd name="T65" fmla="*/ 178 h 273"/>
                <a:gd name="T66" fmla="*/ 50 w 308"/>
                <a:gd name="T67" fmla="*/ 193 h 273"/>
                <a:gd name="T68" fmla="*/ 59 w 308"/>
                <a:gd name="T69" fmla="*/ 203 h 273"/>
                <a:gd name="T70" fmla="*/ 69 w 308"/>
                <a:gd name="T71" fmla="*/ 212 h 273"/>
                <a:gd name="T72" fmla="*/ 85 w 308"/>
                <a:gd name="T73" fmla="*/ 219 h 273"/>
                <a:gd name="T74" fmla="*/ 98 w 308"/>
                <a:gd name="T75" fmla="*/ 228 h 273"/>
                <a:gd name="T76" fmla="*/ 110 w 308"/>
                <a:gd name="T77" fmla="*/ 232 h 273"/>
                <a:gd name="T78" fmla="*/ 119 w 308"/>
                <a:gd name="T79" fmla="*/ 241 h 273"/>
                <a:gd name="T80" fmla="*/ 132 w 308"/>
                <a:gd name="T81" fmla="*/ 244 h 273"/>
                <a:gd name="T82" fmla="*/ 144 w 308"/>
                <a:gd name="T83" fmla="*/ 244 h 273"/>
                <a:gd name="T84" fmla="*/ 157 w 308"/>
                <a:gd name="T85" fmla="*/ 248 h 273"/>
                <a:gd name="T86" fmla="*/ 169 w 308"/>
                <a:gd name="T87" fmla="*/ 257 h 273"/>
                <a:gd name="T88" fmla="*/ 181 w 308"/>
                <a:gd name="T89" fmla="*/ 260 h 273"/>
                <a:gd name="T90" fmla="*/ 196 w 308"/>
                <a:gd name="T91" fmla="*/ 266 h 273"/>
                <a:gd name="T92" fmla="*/ 208 w 308"/>
                <a:gd name="T93" fmla="*/ 267 h 273"/>
                <a:gd name="T94" fmla="*/ 224 w 308"/>
                <a:gd name="T95" fmla="*/ 273 h 273"/>
                <a:gd name="T96" fmla="*/ 224 w 308"/>
                <a:gd name="T97" fmla="*/ 273 h 273"/>
                <a:gd name="T98" fmla="*/ 224 w 308"/>
                <a:gd name="T99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273">
                  <a:moveTo>
                    <a:pt x="224" y="273"/>
                  </a:moveTo>
                  <a:lnTo>
                    <a:pt x="226" y="260"/>
                  </a:lnTo>
                  <a:lnTo>
                    <a:pt x="221" y="246"/>
                  </a:lnTo>
                  <a:lnTo>
                    <a:pt x="230" y="234"/>
                  </a:lnTo>
                  <a:lnTo>
                    <a:pt x="224" y="221"/>
                  </a:lnTo>
                  <a:lnTo>
                    <a:pt x="233" y="209"/>
                  </a:lnTo>
                  <a:lnTo>
                    <a:pt x="240" y="196"/>
                  </a:lnTo>
                  <a:lnTo>
                    <a:pt x="262" y="185"/>
                  </a:lnTo>
                  <a:lnTo>
                    <a:pt x="286" y="161"/>
                  </a:lnTo>
                  <a:lnTo>
                    <a:pt x="303" y="143"/>
                  </a:lnTo>
                  <a:lnTo>
                    <a:pt x="308" y="127"/>
                  </a:lnTo>
                  <a:lnTo>
                    <a:pt x="295" y="100"/>
                  </a:lnTo>
                  <a:lnTo>
                    <a:pt x="279" y="98"/>
                  </a:lnTo>
                  <a:lnTo>
                    <a:pt x="262" y="79"/>
                  </a:lnTo>
                  <a:lnTo>
                    <a:pt x="246" y="84"/>
                  </a:lnTo>
                  <a:lnTo>
                    <a:pt x="228" y="63"/>
                  </a:lnTo>
                  <a:lnTo>
                    <a:pt x="183" y="63"/>
                  </a:lnTo>
                  <a:lnTo>
                    <a:pt x="171" y="48"/>
                  </a:lnTo>
                  <a:lnTo>
                    <a:pt x="162" y="41"/>
                  </a:lnTo>
                  <a:lnTo>
                    <a:pt x="153" y="32"/>
                  </a:lnTo>
                  <a:lnTo>
                    <a:pt x="149" y="16"/>
                  </a:lnTo>
                  <a:lnTo>
                    <a:pt x="141" y="2"/>
                  </a:lnTo>
                  <a:lnTo>
                    <a:pt x="123" y="0"/>
                  </a:lnTo>
                  <a:lnTo>
                    <a:pt x="105" y="27"/>
                  </a:lnTo>
                  <a:lnTo>
                    <a:pt x="91" y="38"/>
                  </a:lnTo>
                  <a:lnTo>
                    <a:pt x="36" y="77"/>
                  </a:lnTo>
                  <a:lnTo>
                    <a:pt x="0" y="98"/>
                  </a:lnTo>
                  <a:lnTo>
                    <a:pt x="2" y="128"/>
                  </a:lnTo>
                  <a:lnTo>
                    <a:pt x="14" y="134"/>
                  </a:lnTo>
                  <a:lnTo>
                    <a:pt x="19" y="143"/>
                  </a:lnTo>
                  <a:lnTo>
                    <a:pt x="28" y="155"/>
                  </a:lnTo>
                  <a:lnTo>
                    <a:pt x="37" y="168"/>
                  </a:lnTo>
                  <a:lnTo>
                    <a:pt x="44" y="178"/>
                  </a:lnTo>
                  <a:lnTo>
                    <a:pt x="50" y="193"/>
                  </a:lnTo>
                  <a:lnTo>
                    <a:pt x="59" y="203"/>
                  </a:lnTo>
                  <a:lnTo>
                    <a:pt x="69" y="212"/>
                  </a:lnTo>
                  <a:lnTo>
                    <a:pt x="85" y="219"/>
                  </a:lnTo>
                  <a:lnTo>
                    <a:pt x="98" y="228"/>
                  </a:lnTo>
                  <a:lnTo>
                    <a:pt x="110" y="232"/>
                  </a:lnTo>
                  <a:lnTo>
                    <a:pt x="119" y="241"/>
                  </a:lnTo>
                  <a:lnTo>
                    <a:pt x="132" y="244"/>
                  </a:lnTo>
                  <a:lnTo>
                    <a:pt x="144" y="244"/>
                  </a:lnTo>
                  <a:lnTo>
                    <a:pt x="157" y="248"/>
                  </a:lnTo>
                  <a:lnTo>
                    <a:pt x="169" y="257"/>
                  </a:lnTo>
                  <a:lnTo>
                    <a:pt x="181" y="260"/>
                  </a:lnTo>
                  <a:lnTo>
                    <a:pt x="196" y="266"/>
                  </a:lnTo>
                  <a:lnTo>
                    <a:pt x="208" y="267"/>
                  </a:lnTo>
                  <a:lnTo>
                    <a:pt x="224" y="273"/>
                  </a:lnTo>
                  <a:lnTo>
                    <a:pt x="224" y="273"/>
                  </a:lnTo>
                  <a:lnTo>
                    <a:pt x="224" y="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18">
              <a:extLst>
                <a:ext uri="{FF2B5EF4-FFF2-40B4-BE49-F238E27FC236}">
                  <a16:creationId xmlns:a16="http://schemas.microsoft.com/office/drawing/2014/main" id="{FB718123-E2A9-CB1D-7E69-5FF835803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30653" y="8092950"/>
              <a:ext cx="867340" cy="670834"/>
            </a:xfrm>
            <a:custGeom>
              <a:avLst/>
              <a:gdLst>
                <a:gd name="T0" fmla="*/ 149 w 384"/>
                <a:gd name="T1" fmla="*/ 297 h 297"/>
                <a:gd name="T2" fmla="*/ 189 w 384"/>
                <a:gd name="T3" fmla="*/ 267 h 297"/>
                <a:gd name="T4" fmla="*/ 203 w 384"/>
                <a:gd name="T5" fmla="*/ 257 h 297"/>
                <a:gd name="T6" fmla="*/ 217 w 384"/>
                <a:gd name="T7" fmla="*/ 244 h 297"/>
                <a:gd name="T8" fmla="*/ 231 w 384"/>
                <a:gd name="T9" fmla="*/ 237 h 297"/>
                <a:gd name="T10" fmla="*/ 271 w 384"/>
                <a:gd name="T11" fmla="*/ 200 h 297"/>
                <a:gd name="T12" fmla="*/ 333 w 384"/>
                <a:gd name="T13" fmla="*/ 146 h 297"/>
                <a:gd name="T14" fmla="*/ 365 w 384"/>
                <a:gd name="T15" fmla="*/ 146 h 297"/>
                <a:gd name="T16" fmla="*/ 384 w 384"/>
                <a:gd name="T17" fmla="*/ 148 h 297"/>
                <a:gd name="T18" fmla="*/ 372 w 384"/>
                <a:gd name="T19" fmla="*/ 144 h 297"/>
                <a:gd name="T20" fmla="*/ 356 w 384"/>
                <a:gd name="T21" fmla="*/ 144 h 297"/>
                <a:gd name="T22" fmla="*/ 343 w 384"/>
                <a:gd name="T23" fmla="*/ 134 h 297"/>
                <a:gd name="T24" fmla="*/ 335 w 384"/>
                <a:gd name="T25" fmla="*/ 127 h 297"/>
                <a:gd name="T26" fmla="*/ 322 w 384"/>
                <a:gd name="T27" fmla="*/ 121 h 297"/>
                <a:gd name="T28" fmla="*/ 311 w 384"/>
                <a:gd name="T29" fmla="*/ 118 h 297"/>
                <a:gd name="T30" fmla="*/ 299 w 384"/>
                <a:gd name="T31" fmla="*/ 109 h 297"/>
                <a:gd name="T32" fmla="*/ 290 w 384"/>
                <a:gd name="T33" fmla="*/ 102 h 297"/>
                <a:gd name="T34" fmla="*/ 283 w 384"/>
                <a:gd name="T35" fmla="*/ 84 h 297"/>
                <a:gd name="T36" fmla="*/ 274 w 384"/>
                <a:gd name="T37" fmla="*/ 77 h 297"/>
                <a:gd name="T38" fmla="*/ 265 w 384"/>
                <a:gd name="T39" fmla="*/ 63 h 297"/>
                <a:gd name="T40" fmla="*/ 260 w 384"/>
                <a:gd name="T41" fmla="*/ 48 h 297"/>
                <a:gd name="T42" fmla="*/ 249 w 384"/>
                <a:gd name="T43" fmla="*/ 41 h 297"/>
                <a:gd name="T44" fmla="*/ 240 w 384"/>
                <a:gd name="T45" fmla="*/ 30 h 297"/>
                <a:gd name="T46" fmla="*/ 235 w 384"/>
                <a:gd name="T47" fmla="*/ 0 h 297"/>
                <a:gd name="T48" fmla="*/ 201 w 384"/>
                <a:gd name="T49" fmla="*/ 4 h 297"/>
                <a:gd name="T50" fmla="*/ 176 w 384"/>
                <a:gd name="T51" fmla="*/ 0 h 297"/>
                <a:gd name="T52" fmla="*/ 133 w 384"/>
                <a:gd name="T53" fmla="*/ 0 h 297"/>
                <a:gd name="T54" fmla="*/ 66 w 384"/>
                <a:gd name="T55" fmla="*/ 2 h 297"/>
                <a:gd name="T56" fmla="*/ 57 w 384"/>
                <a:gd name="T57" fmla="*/ 47 h 297"/>
                <a:gd name="T58" fmla="*/ 37 w 384"/>
                <a:gd name="T59" fmla="*/ 48 h 297"/>
                <a:gd name="T60" fmla="*/ 28 w 384"/>
                <a:gd name="T61" fmla="*/ 63 h 297"/>
                <a:gd name="T62" fmla="*/ 20 w 384"/>
                <a:gd name="T63" fmla="*/ 95 h 297"/>
                <a:gd name="T64" fmla="*/ 0 w 384"/>
                <a:gd name="T65" fmla="*/ 146 h 297"/>
                <a:gd name="T66" fmla="*/ 11 w 384"/>
                <a:gd name="T67" fmla="*/ 160 h 297"/>
                <a:gd name="T68" fmla="*/ 27 w 384"/>
                <a:gd name="T69" fmla="*/ 162 h 297"/>
                <a:gd name="T70" fmla="*/ 41 w 384"/>
                <a:gd name="T71" fmla="*/ 155 h 297"/>
                <a:gd name="T72" fmla="*/ 52 w 384"/>
                <a:gd name="T73" fmla="*/ 166 h 297"/>
                <a:gd name="T74" fmla="*/ 66 w 384"/>
                <a:gd name="T75" fmla="*/ 155 h 297"/>
                <a:gd name="T76" fmla="*/ 78 w 384"/>
                <a:gd name="T77" fmla="*/ 169 h 297"/>
                <a:gd name="T78" fmla="*/ 85 w 384"/>
                <a:gd name="T79" fmla="*/ 184 h 297"/>
                <a:gd name="T80" fmla="*/ 96 w 384"/>
                <a:gd name="T81" fmla="*/ 198 h 297"/>
                <a:gd name="T82" fmla="*/ 109 w 384"/>
                <a:gd name="T83" fmla="*/ 200 h 297"/>
                <a:gd name="T84" fmla="*/ 94 w 384"/>
                <a:gd name="T85" fmla="*/ 210 h 297"/>
                <a:gd name="T86" fmla="*/ 100 w 384"/>
                <a:gd name="T87" fmla="*/ 225 h 297"/>
                <a:gd name="T88" fmla="*/ 98 w 384"/>
                <a:gd name="T89" fmla="*/ 241 h 297"/>
                <a:gd name="T90" fmla="*/ 103 w 384"/>
                <a:gd name="T91" fmla="*/ 253 h 297"/>
                <a:gd name="T92" fmla="*/ 116 w 384"/>
                <a:gd name="T93" fmla="*/ 258 h 297"/>
                <a:gd name="T94" fmla="*/ 116 w 384"/>
                <a:gd name="T95" fmla="*/ 274 h 297"/>
                <a:gd name="T96" fmla="*/ 132 w 384"/>
                <a:gd name="T97" fmla="*/ 276 h 297"/>
                <a:gd name="T98" fmla="*/ 144 w 384"/>
                <a:gd name="T99" fmla="*/ 287 h 297"/>
                <a:gd name="T100" fmla="*/ 153 w 384"/>
                <a:gd name="T101" fmla="*/ 297 h 297"/>
                <a:gd name="T102" fmla="*/ 149 w 384"/>
                <a:gd name="T103" fmla="*/ 297 h 297"/>
                <a:gd name="T104" fmla="*/ 149 w 384"/>
                <a:gd name="T105" fmla="*/ 297 h 297"/>
                <a:gd name="T106" fmla="*/ 149 w 384"/>
                <a:gd name="T10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4" h="297">
                  <a:moveTo>
                    <a:pt x="149" y="297"/>
                  </a:moveTo>
                  <a:lnTo>
                    <a:pt x="189" y="267"/>
                  </a:lnTo>
                  <a:lnTo>
                    <a:pt x="203" y="257"/>
                  </a:lnTo>
                  <a:lnTo>
                    <a:pt x="217" y="244"/>
                  </a:lnTo>
                  <a:lnTo>
                    <a:pt x="231" y="237"/>
                  </a:lnTo>
                  <a:lnTo>
                    <a:pt x="271" y="200"/>
                  </a:lnTo>
                  <a:lnTo>
                    <a:pt x="333" y="146"/>
                  </a:lnTo>
                  <a:lnTo>
                    <a:pt x="365" y="146"/>
                  </a:lnTo>
                  <a:lnTo>
                    <a:pt x="384" y="148"/>
                  </a:lnTo>
                  <a:lnTo>
                    <a:pt x="372" y="144"/>
                  </a:lnTo>
                  <a:lnTo>
                    <a:pt x="356" y="144"/>
                  </a:lnTo>
                  <a:lnTo>
                    <a:pt x="343" y="134"/>
                  </a:lnTo>
                  <a:lnTo>
                    <a:pt x="335" y="127"/>
                  </a:lnTo>
                  <a:lnTo>
                    <a:pt x="322" y="121"/>
                  </a:lnTo>
                  <a:lnTo>
                    <a:pt x="311" y="118"/>
                  </a:lnTo>
                  <a:lnTo>
                    <a:pt x="299" y="109"/>
                  </a:lnTo>
                  <a:lnTo>
                    <a:pt x="290" y="102"/>
                  </a:lnTo>
                  <a:lnTo>
                    <a:pt x="283" y="84"/>
                  </a:lnTo>
                  <a:lnTo>
                    <a:pt x="274" y="77"/>
                  </a:lnTo>
                  <a:lnTo>
                    <a:pt x="265" y="63"/>
                  </a:lnTo>
                  <a:lnTo>
                    <a:pt x="260" y="48"/>
                  </a:lnTo>
                  <a:lnTo>
                    <a:pt x="249" y="41"/>
                  </a:lnTo>
                  <a:lnTo>
                    <a:pt x="240" y="30"/>
                  </a:lnTo>
                  <a:lnTo>
                    <a:pt x="235" y="0"/>
                  </a:lnTo>
                  <a:lnTo>
                    <a:pt x="201" y="4"/>
                  </a:lnTo>
                  <a:lnTo>
                    <a:pt x="176" y="0"/>
                  </a:lnTo>
                  <a:lnTo>
                    <a:pt x="133" y="0"/>
                  </a:lnTo>
                  <a:lnTo>
                    <a:pt x="66" y="2"/>
                  </a:lnTo>
                  <a:lnTo>
                    <a:pt x="57" y="47"/>
                  </a:lnTo>
                  <a:lnTo>
                    <a:pt x="37" y="48"/>
                  </a:lnTo>
                  <a:lnTo>
                    <a:pt x="28" y="63"/>
                  </a:lnTo>
                  <a:lnTo>
                    <a:pt x="20" y="95"/>
                  </a:lnTo>
                  <a:lnTo>
                    <a:pt x="0" y="146"/>
                  </a:lnTo>
                  <a:lnTo>
                    <a:pt x="11" y="160"/>
                  </a:lnTo>
                  <a:lnTo>
                    <a:pt x="27" y="162"/>
                  </a:lnTo>
                  <a:lnTo>
                    <a:pt x="41" y="155"/>
                  </a:lnTo>
                  <a:lnTo>
                    <a:pt x="52" y="166"/>
                  </a:lnTo>
                  <a:lnTo>
                    <a:pt x="66" y="155"/>
                  </a:lnTo>
                  <a:lnTo>
                    <a:pt x="78" y="169"/>
                  </a:lnTo>
                  <a:lnTo>
                    <a:pt x="85" y="184"/>
                  </a:lnTo>
                  <a:lnTo>
                    <a:pt x="96" y="198"/>
                  </a:lnTo>
                  <a:lnTo>
                    <a:pt x="109" y="200"/>
                  </a:lnTo>
                  <a:lnTo>
                    <a:pt x="94" y="210"/>
                  </a:lnTo>
                  <a:lnTo>
                    <a:pt x="100" y="225"/>
                  </a:lnTo>
                  <a:lnTo>
                    <a:pt x="98" y="241"/>
                  </a:lnTo>
                  <a:lnTo>
                    <a:pt x="103" y="253"/>
                  </a:lnTo>
                  <a:lnTo>
                    <a:pt x="116" y="258"/>
                  </a:lnTo>
                  <a:lnTo>
                    <a:pt x="116" y="274"/>
                  </a:lnTo>
                  <a:lnTo>
                    <a:pt x="132" y="276"/>
                  </a:lnTo>
                  <a:lnTo>
                    <a:pt x="144" y="287"/>
                  </a:lnTo>
                  <a:lnTo>
                    <a:pt x="153" y="297"/>
                  </a:lnTo>
                  <a:lnTo>
                    <a:pt x="149" y="297"/>
                  </a:lnTo>
                  <a:lnTo>
                    <a:pt x="149" y="297"/>
                  </a:lnTo>
                  <a:lnTo>
                    <a:pt x="149" y="2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19">
              <a:extLst>
                <a:ext uri="{FF2B5EF4-FFF2-40B4-BE49-F238E27FC236}">
                  <a16:creationId xmlns:a16="http://schemas.microsoft.com/office/drawing/2014/main" id="{2B443764-05A9-BBDE-D0EF-D05EFA7F3B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09525" y="8040999"/>
              <a:ext cx="860565" cy="612108"/>
            </a:xfrm>
            <a:custGeom>
              <a:avLst/>
              <a:gdLst>
                <a:gd name="T0" fmla="*/ 239 w 381"/>
                <a:gd name="T1" fmla="*/ 269 h 271"/>
                <a:gd name="T2" fmla="*/ 351 w 381"/>
                <a:gd name="T3" fmla="*/ 271 h 271"/>
                <a:gd name="T4" fmla="*/ 377 w 381"/>
                <a:gd name="T5" fmla="*/ 271 h 271"/>
                <a:gd name="T6" fmla="*/ 376 w 381"/>
                <a:gd name="T7" fmla="*/ 256 h 271"/>
                <a:gd name="T8" fmla="*/ 376 w 381"/>
                <a:gd name="T9" fmla="*/ 176 h 271"/>
                <a:gd name="T10" fmla="*/ 370 w 381"/>
                <a:gd name="T11" fmla="*/ 162 h 271"/>
                <a:gd name="T12" fmla="*/ 376 w 381"/>
                <a:gd name="T13" fmla="*/ 141 h 271"/>
                <a:gd name="T14" fmla="*/ 381 w 381"/>
                <a:gd name="T15" fmla="*/ 125 h 271"/>
                <a:gd name="T16" fmla="*/ 379 w 381"/>
                <a:gd name="T17" fmla="*/ 70 h 271"/>
                <a:gd name="T18" fmla="*/ 379 w 381"/>
                <a:gd name="T19" fmla="*/ 41 h 271"/>
                <a:gd name="T20" fmla="*/ 370 w 381"/>
                <a:gd name="T21" fmla="*/ 27 h 271"/>
                <a:gd name="T22" fmla="*/ 353 w 381"/>
                <a:gd name="T23" fmla="*/ 18 h 271"/>
                <a:gd name="T24" fmla="*/ 335 w 381"/>
                <a:gd name="T25" fmla="*/ 13 h 271"/>
                <a:gd name="T26" fmla="*/ 319 w 381"/>
                <a:gd name="T27" fmla="*/ 4 h 271"/>
                <a:gd name="T28" fmla="*/ 258 w 381"/>
                <a:gd name="T29" fmla="*/ 5 h 271"/>
                <a:gd name="T30" fmla="*/ 244 w 381"/>
                <a:gd name="T31" fmla="*/ 5 h 271"/>
                <a:gd name="T32" fmla="*/ 80 w 381"/>
                <a:gd name="T33" fmla="*/ 4 h 271"/>
                <a:gd name="T34" fmla="*/ 64 w 381"/>
                <a:gd name="T35" fmla="*/ 2 h 271"/>
                <a:gd name="T36" fmla="*/ 0 w 381"/>
                <a:gd name="T37" fmla="*/ 0 h 271"/>
                <a:gd name="T38" fmla="*/ 2 w 381"/>
                <a:gd name="T39" fmla="*/ 16 h 271"/>
                <a:gd name="T40" fmla="*/ 18 w 381"/>
                <a:gd name="T41" fmla="*/ 16 h 271"/>
                <a:gd name="T42" fmla="*/ 23 w 381"/>
                <a:gd name="T43" fmla="*/ 25 h 271"/>
                <a:gd name="T44" fmla="*/ 11 w 381"/>
                <a:gd name="T45" fmla="*/ 41 h 271"/>
                <a:gd name="T46" fmla="*/ 9 w 381"/>
                <a:gd name="T47" fmla="*/ 57 h 271"/>
                <a:gd name="T48" fmla="*/ 18 w 381"/>
                <a:gd name="T49" fmla="*/ 68 h 271"/>
                <a:gd name="T50" fmla="*/ 30 w 381"/>
                <a:gd name="T51" fmla="*/ 75 h 271"/>
                <a:gd name="T52" fmla="*/ 41 w 381"/>
                <a:gd name="T53" fmla="*/ 86 h 271"/>
                <a:gd name="T54" fmla="*/ 29 w 381"/>
                <a:gd name="T55" fmla="*/ 105 h 271"/>
                <a:gd name="T56" fmla="*/ 34 w 381"/>
                <a:gd name="T57" fmla="*/ 118 h 271"/>
                <a:gd name="T58" fmla="*/ 50 w 381"/>
                <a:gd name="T59" fmla="*/ 123 h 271"/>
                <a:gd name="T60" fmla="*/ 48 w 381"/>
                <a:gd name="T61" fmla="*/ 139 h 271"/>
                <a:gd name="T62" fmla="*/ 48 w 381"/>
                <a:gd name="T63" fmla="*/ 155 h 271"/>
                <a:gd name="T64" fmla="*/ 54 w 381"/>
                <a:gd name="T65" fmla="*/ 175 h 271"/>
                <a:gd name="T66" fmla="*/ 64 w 381"/>
                <a:gd name="T67" fmla="*/ 187 h 271"/>
                <a:gd name="T68" fmla="*/ 71 w 381"/>
                <a:gd name="T69" fmla="*/ 199 h 271"/>
                <a:gd name="T70" fmla="*/ 61 w 381"/>
                <a:gd name="T71" fmla="*/ 208 h 271"/>
                <a:gd name="T72" fmla="*/ 66 w 381"/>
                <a:gd name="T73" fmla="*/ 223 h 271"/>
                <a:gd name="T74" fmla="*/ 77 w 381"/>
                <a:gd name="T75" fmla="*/ 240 h 271"/>
                <a:gd name="T76" fmla="*/ 169 w 381"/>
                <a:gd name="T77" fmla="*/ 248 h 271"/>
                <a:gd name="T78" fmla="*/ 212 w 381"/>
                <a:gd name="T79" fmla="*/ 249 h 271"/>
                <a:gd name="T80" fmla="*/ 212 w 381"/>
                <a:gd name="T81" fmla="*/ 269 h 271"/>
                <a:gd name="T82" fmla="*/ 239 w 381"/>
                <a:gd name="T83" fmla="*/ 269 h 271"/>
                <a:gd name="T84" fmla="*/ 239 w 381"/>
                <a:gd name="T85" fmla="*/ 269 h 271"/>
                <a:gd name="T86" fmla="*/ 239 w 381"/>
                <a:gd name="T87" fmla="*/ 26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81" h="271">
                  <a:moveTo>
                    <a:pt x="239" y="269"/>
                  </a:moveTo>
                  <a:lnTo>
                    <a:pt x="351" y="271"/>
                  </a:lnTo>
                  <a:lnTo>
                    <a:pt x="377" y="271"/>
                  </a:lnTo>
                  <a:lnTo>
                    <a:pt x="376" y="256"/>
                  </a:lnTo>
                  <a:lnTo>
                    <a:pt x="376" y="176"/>
                  </a:lnTo>
                  <a:lnTo>
                    <a:pt x="370" y="162"/>
                  </a:lnTo>
                  <a:lnTo>
                    <a:pt x="376" y="141"/>
                  </a:lnTo>
                  <a:lnTo>
                    <a:pt x="381" y="125"/>
                  </a:lnTo>
                  <a:lnTo>
                    <a:pt x="379" y="70"/>
                  </a:lnTo>
                  <a:lnTo>
                    <a:pt x="379" y="41"/>
                  </a:lnTo>
                  <a:lnTo>
                    <a:pt x="370" y="27"/>
                  </a:lnTo>
                  <a:lnTo>
                    <a:pt x="353" y="18"/>
                  </a:lnTo>
                  <a:lnTo>
                    <a:pt x="335" y="13"/>
                  </a:lnTo>
                  <a:lnTo>
                    <a:pt x="319" y="4"/>
                  </a:lnTo>
                  <a:lnTo>
                    <a:pt x="258" y="5"/>
                  </a:lnTo>
                  <a:lnTo>
                    <a:pt x="244" y="5"/>
                  </a:lnTo>
                  <a:lnTo>
                    <a:pt x="80" y="4"/>
                  </a:lnTo>
                  <a:lnTo>
                    <a:pt x="64" y="2"/>
                  </a:lnTo>
                  <a:lnTo>
                    <a:pt x="0" y="0"/>
                  </a:lnTo>
                  <a:lnTo>
                    <a:pt x="2" y="16"/>
                  </a:lnTo>
                  <a:lnTo>
                    <a:pt x="18" y="16"/>
                  </a:lnTo>
                  <a:lnTo>
                    <a:pt x="23" y="25"/>
                  </a:lnTo>
                  <a:lnTo>
                    <a:pt x="11" y="41"/>
                  </a:lnTo>
                  <a:lnTo>
                    <a:pt x="9" y="57"/>
                  </a:lnTo>
                  <a:lnTo>
                    <a:pt x="18" y="68"/>
                  </a:lnTo>
                  <a:lnTo>
                    <a:pt x="30" y="75"/>
                  </a:lnTo>
                  <a:lnTo>
                    <a:pt x="41" y="86"/>
                  </a:lnTo>
                  <a:lnTo>
                    <a:pt x="29" y="105"/>
                  </a:lnTo>
                  <a:lnTo>
                    <a:pt x="34" y="118"/>
                  </a:lnTo>
                  <a:lnTo>
                    <a:pt x="50" y="123"/>
                  </a:lnTo>
                  <a:lnTo>
                    <a:pt x="48" y="139"/>
                  </a:lnTo>
                  <a:lnTo>
                    <a:pt x="48" y="155"/>
                  </a:lnTo>
                  <a:lnTo>
                    <a:pt x="54" y="175"/>
                  </a:lnTo>
                  <a:lnTo>
                    <a:pt x="64" y="187"/>
                  </a:lnTo>
                  <a:lnTo>
                    <a:pt x="71" y="199"/>
                  </a:lnTo>
                  <a:lnTo>
                    <a:pt x="61" y="208"/>
                  </a:lnTo>
                  <a:lnTo>
                    <a:pt x="66" y="223"/>
                  </a:lnTo>
                  <a:lnTo>
                    <a:pt x="77" y="240"/>
                  </a:lnTo>
                  <a:lnTo>
                    <a:pt x="169" y="248"/>
                  </a:lnTo>
                  <a:lnTo>
                    <a:pt x="212" y="249"/>
                  </a:lnTo>
                  <a:lnTo>
                    <a:pt x="212" y="269"/>
                  </a:lnTo>
                  <a:lnTo>
                    <a:pt x="239" y="269"/>
                  </a:lnTo>
                  <a:lnTo>
                    <a:pt x="239" y="269"/>
                  </a:lnTo>
                  <a:lnTo>
                    <a:pt x="239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20">
              <a:extLst>
                <a:ext uri="{FF2B5EF4-FFF2-40B4-BE49-F238E27FC236}">
                  <a16:creationId xmlns:a16="http://schemas.microsoft.com/office/drawing/2014/main" id="{7B05F415-F298-525B-C877-607E3D1314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7381459"/>
              <a:ext cx="804096" cy="725043"/>
            </a:xfrm>
            <a:custGeom>
              <a:avLst/>
              <a:gdLst>
                <a:gd name="T0" fmla="*/ 229 w 356"/>
                <a:gd name="T1" fmla="*/ 321 h 321"/>
                <a:gd name="T2" fmla="*/ 316 w 356"/>
                <a:gd name="T3" fmla="*/ 267 h 321"/>
                <a:gd name="T4" fmla="*/ 356 w 356"/>
                <a:gd name="T5" fmla="*/ 240 h 321"/>
                <a:gd name="T6" fmla="*/ 338 w 356"/>
                <a:gd name="T7" fmla="*/ 173 h 321"/>
                <a:gd name="T8" fmla="*/ 327 w 356"/>
                <a:gd name="T9" fmla="*/ 130 h 321"/>
                <a:gd name="T10" fmla="*/ 309 w 356"/>
                <a:gd name="T11" fmla="*/ 66 h 321"/>
                <a:gd name="T12" fmla="*/ 300 w 356"/>
                <a:gd name="T13" fmla="*/ 0 h 321"/>
                <a:gd name="T14" fmla="*/ 208 w 356"/>
                <a:gd name="T15" fmla="*/ 13 h 321"/>
                <a:gd name="T16" fmla="*/ 112 w 356"/>
                <a:gd name="T17" fmla="*/ 29 h 321"/>
                <a:gd name="T18" fmla="*/ 0 w 356"/>
                <a:gd name="T19" fmla="*/ 54 h 321"/>
                <a:gd name="T20" fmla="*/ 14 w 356"/>
                <a:gd name="T21" fmla="*/ 70 h 321"/>
                <a:gd name="T22" fmla="*/ 28 w 356"/>
                <a:gd name="T23" fmla="*/ 89 h 321"/>
                <a:gd name="T24" fmla="*/ 39 w 356"/>
                <a:gd name="T25" fmla="*/ 103 h 321"/>
                <a:gd name="T26" fmla="*/ 57 w 356"/>
                <a:gd name="T27" fmla="*/ 116 h 321"/>
                <a:gd name="T28" fmla="*/ 60 w 356"/>
                <a:gd name="T29" fmla="*/ 134 h 321"/>
                <a:gd name="T30" fmla="*/ 73 w 356"/>
                <a:gd name="T31" fmla="*/ 148 h 321"/>
                <a:gd name="T32" fmla="*/ 67 w 356"/>
                <a:gd name="T33" fmla="*/ 162 h 321"/>
                <a:gd name="T34" fmla="*/ 74 w 356"/>
                <a:gd name="T35" fmla="*/ 176 h 321"/>
                <a:gd name="T36" fmla="*/ 73 w 356"/>
                <a:gd name="T37" fmla="*/ 196 h 321"/>
                <a:gd name="T38" fmla="*/ 87 w 356"/>
                <a:gd name="T39" fmla="*/ 207 h 321"/>
                <a:gd name="T40" fmla="*/ 85 w 356"/>
                <a:gd name="T41" fmla="*/ 219 h 321"/>
                <a:gd name="T42" fmla="*/ 92 w 356"/>
                <a:gd name="T43" fmla="*/ 244 h 321"/>
                <a:gd name="T44" fmla="*/ 106 w 356"/>
                <a:gd name="T45" fmla="*/ 264 h 321"/>
                <a:gd name="T46" fmla="*/ 121 w 356"/>
                <a:gd name="T47" fmla="*/ 273 h 321"/>
                <a:gd name="T48" fmla="*/ 169 w 356"/>
                <a:gd name="T49" fmla="*/ 278 h 321"/>
                <a:gd name="T50" fmla="*/ 187 w 356"/>
                <a:gd name="T51" fmla="*/ 299 h 321"/>
                <a:gd name="T52" fmla="*/ 197 w 356"/>
                <a:gd name="T53" fmla="*/ 289 h 321"/>
                <a:gd name="T54" fmla="*/ 229 w 356"/>
                <a:gd name="T55" fmla="*/ 321 h 321"/>
                <a:gd name="T56" fmla="*/ 229 w 356"/>
                <a:gd name="T57" fmla="*/ 321 h 321"/>
                <a:gd name="T58" fmla="*/ 229 w 356"/>
                <a:gd name="T59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321">
                  <a:moveTo>
                    <a:pt x="229" y="321"/>
                  </a:moveTo>
                  <a:lnTo>
                    <a:pt x="316" y="267"/>
                  </a:lnTo>
                  <a:lnTo>
                    <a:pt x="356" y="240"/>
                  </a:lnTo>
                  <a:lnTo>
                    <a:pt x="338" y="173"/>
                  </a:lnTo>
                  <a:lnTo>
                    <a:pt x="327" y="130"/>
                  </a:lnTo>
                  <a:lnTo>
                    <a:pt x="309" y="66"/>
                  </a:lnTo>
                  <a:lnTo>
                    <a:pt x="300" y="0"/>
                  </a:lnTo>
                  <a:lnTo>
                    <a:pt x="208" y="13"/>
                  </a:lnTo>
                  <a:lnTo>
                    <a:pt x="112" y="29"/>
                  </a:lnTo>
                  <a:lnTo>
                    <a:pt x="0" y="54"/>
                  </a:lnTo>
                  <a:lnTo>
                    <a:pt x="14" y="70"/>
                  </a:lnTo>
                  <a:lnTo>
                    <a:pt x="28" y="89"/>
                  </a:lnTo>
                  <a:lnTo>
                    <a:pt x="39" y="103"/>
                  </a:lnTo>
                  <a:lnTo>
                    <a:pt x="57" y="116"/>
                  </a:lnTo>
                  <a:lnTo>
                    <a:pt x="60" y="134"/>
                  </a:lnTo>
                  <a:lnTo>
                    <a:pt x="73" y="148"/>
                  </a:lnTo>
                  <a:lnTo>
                    <a:pt x="67" y="162"/>
                  </a:lnTo>
                  <a:lnTo>
                    <a:pt x="74" y="176"/>
                  </a:lnTo>
                  <a:lnTo>
                    <a:pt x="73" y="196"/>
                  </a:lnTo>
                  <a:lnTo>
                    <a:pt x="87" y="207"/>
                  </a:lnTo>
                  <a:lnTo>
                    <a:pt x="85" y="219"/>
                  </a:lnTo>
                  <a:lnTo>
                    <a:pt x="92" y="244"/>
                  </a:lnTo>
                  <a:lnTo>
                    <a:pt x="106" y="264"/>
                  </a:lnTo>
                  <a:lnTo>
                    <a:pt x="121" y="273"/>
                  </a:lnTo>
                  <a:lnTo>
                    <a:pt x="169" y="278"/>
                  </a:lnTo>
                  <a:lnTo>
                    <a:pt x="187" y="299"/>
                  </a:lnTo>
                  <a:lnTo>
                    <a:pt x="197" y="289"/>
                  </a:lnTo>
                  <a:lnTo>
                    <a:pt x="229" y="321"/>
                  </a:lnTo>
                  <a:lnTo>
                    <a:pt x="229" y="321"/>
                  </a:lnTo>
                  <a:lnTo>
                    <a:pt x="229" y="3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21">
              <a:extLst>
                <a:ext uri="{FF2B5EF4-FFF2-40B4-BE49-F238E27FC236}">
                  <a16:creationId xmlns:a16="http://schemas.microsoft.com/office/drawing/2014/main" id="{2D1B5681-D7F0-2656-32E0-C3E26D1C27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01906" y="7354355"/>
              <a:ext cx="402048" cy="573709"/>
            </a:xfrm>
            <a:custGeom>
              <a:avLst/>
              <a:gdLst>
                <a:gd name="T0" fmla="*/ 167 w 178"/>
                <a:gd name="T1" fmla="*/ 254 h 254"/>
                <a:gd name="T2" fmla="*/ 166 w 178"/>
                <a:gd name="T3" fmla="*/ 238 h 254"/>
                <a:gd name="T4" fmla="*/ 174 w 178"/>
                <a:gd name="T5" fmla="*/ 194 h 254"/>
                <a:gd name="T6" fmla="*/ 174 w 178"/>
                <a:gd name="T7" fmla="*/ 146 h 254"/>
                <a:gd name="T8" fmla="*/ 174 w 178"/>
                <a:gd name="T9" fmla="*/ 87 h 254"/>
                <a:gd name="T10" fmla="*/ 176 w 178"/>
                <a:gd name="T11" fmla="*/ 74 h 254"/>
                <a:gd name="T12" fmla="*/ 178 w 178"/>
                <a:gd name="T13" fmla="*/ 34 h 254"/>
                <a:gd name="T14" fmla="*/ 174 w 178"/>
                <a:gd name="T15" fmla="*/ 7 h 254"/>
                <a:gd name="T16" fmla="*/ 144 w 178"/>
                <a:gd name="T17" fmla="*/ 0 h 254"/>
                <a:gd name="T18" fmla="*/ 121 w 178"/>
                <a:gd name="T19" fmla="*/ 0 h 254"/>
                <a:gd name="T20" fmla="*/ 114 w 178"/>
                <a:gd name="T21" fmla="*/ 12 h 254"/>
                <a:gd name="T22" fmla="*/ 53 w 178"/>
                <a:gd name="T23" fmla="*/ 25 h 254"/>
                <a:gd name="T24" fmla="*/ 34 w 178"/>
                <a:gd name="T25" fmla="*/ 21 h 254"/>
                <a:gd name="T26" fmla="*/ 16 w 178"/>
                <a:gd name="T27" fmla="*/ 12 h 254"/>
                <a:gd name="T28" fmla="*/ 18 w 178"/>
                <a:gd name="T29" fmla="*/ 50 h 254"/>
                <a:gd name="T30" fmla="*/ 16 w 178"/>
                <a:gd name="T31" fmla="*/ 66 h 254"/>
                <a:gd name="T32" fmla="*/ 18 w 178"/>
                <a:gd name="T33" fmla="*/ 110 h 254"/>
                <a:gd name="T34" fmla="*/ 18 w 178"/>
                <a:gd name="T35" fmla="*/ 130 h 254"/>
                <a:gd name="T36" fmla="*/ 16 w 178"/>
                <a:gd name="T37" fmla="*/ 146 h 254"/>
                <a:gd name="T38" fmla="*/ 7 w 178"/>
                <a:gd name="T39" fmla="*/ 160 h 254"/>
                <a:gd name="T40" fmla="*/ 0 w 178"/>
                <a:gd name="T41" fmla="*/ 188 h 254"/>
                <a:gd name="T42" fmla="*/ 55 w 178"/>
                <a:gd name="T43" fmla="*/ 199 h 254"/>
                <a:gd name="T44" fmla="*/ 116 w 178"/>
                <a:gd name="T45" fmla="*/ 199 h 254"/>
                <a:gd name="T46" fmla="*/ 112 w 178"/>
                <a:gd name="T47" fmla="*/ 229 h 254"/>
                <a:gd name="T48" fmla="*/ 112 w 178"/>
                <a:gd name="T49" fmla="*/ 254 h 254"/>
                <a:gd name="T50" fmla="*/ 167 w 178"/>
                <a:gd name="T51" fmla="*/ 254 h 254"/>
                <a:gd name="T52" fmla="*/ 167 w 178"/>
                <a:gd name="T53" fmla="*/ 254 h 254"/>
                <a:gd name="T54" fmla="*/ 167 w 178"/>
                <a:gd name="T5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8" h="254">
                  <a:moveTo>
                    <a:pt x="167" y="254"/>
                  </a:moveTo>
                  <a:lnTo>
                    <a:pt x="166" y="238"/>
                  </a:lnTo>
                  <a:lnTo>
                    <a:pt x="174" y="194"/>
                  </a:lnTo>
                  <a:lnTo>
                    <a:pt x="174" y="146"/>
                  </a:lnTo>
                  <a:lnTo>
                    <a:pt x="174" y="87"/>
                  </a:lnTo>
                  <a:lnTo>
                    <a:pt x="176" y="74"/>
                  </a:lnTo>
                  <a:lnTo>
                    <a:pt x="178" y="34"/>
                  </a:lnTo>
                  <a:lnTo>
                    <a:pt x="174" y="7"/>
                  </a:lnTo>
                  <a:lnTo>
                    <a:pt x="144" y="0"/>
                  </a:lnTo>
                  <a:lnTo>
                    <a:pt x="121" y="0"/>
                  </a:lnTo>
                  <a:lnTo>
                    <a:pt x="114" y="12"/>
                  </a:lnTo>
                  <a:lnTo>
                    <a:pt x="53" y="25"/>
                  </a:lnTo>
                  <a:lnTo>
                    <a:pt x="34" y="21"/>
                  </a:lnTo>
                  <a:lnTo>
                    <a:pt x="16" y="12"/>
                  </a:lnTo>
                  <a:lnTo>
                    <a:pt x="18" y="50"/>
                  </a:lnTo>
                  <a:lnTo>
                    <a:pt x="16" y="66"/>
                  </a:lnTo>
                  <a:lnTo>
                    <a:pt x="18" y="110"/>
                  </a:lnTo>
                  <a:lnTo>
                    <a:pt x="18" y="130"/>
                  </a:lnTo>
                  <a:lnTo>
                    <a:pt x="16" y="146"/>
                  </a:lnTo>
                  <a:lnTo>
                    <a:pt x="7" y="160"/>
                  </a:lnTo>
                  <a:lnTo>
                    <a:pt x="0" y="188"/>
                  </a:lnTo>
                  <a:lnTo>
                    <a:pt x="55" y="199"/>
                  </a:lnTo>
                  <a:lnTo>
                    <a:pt x="116" y="199"/>
                  </a:lnTo>
                  <a:lnTo>
                    <a:pt x="112" y="229"/>
                  </a:lnTo>
                  <a:lnTo>
                    <a:pt x="112" y="254"/>
                  </a:lnTo>
                  <a:lnTo>
                    <a:pt x="167" y="254"/>
                  </a:lnTo>
                  <a:lnTo>
                    <a:pt x="167" y="254"/>
                  </a:lnTo>
                  <a:lnTo>
                    <a:pt x="167" y="2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22">
              <a:extLst>
                <a:ext uri="{FF2B5EF4-FFF2-40B4-BE49-F238E27FC236}">
                  <a16:creationId xmlns:a16="http://schemas.microsoft.com/office/drawing/2014/main" id="{5ECF9406-15B4-936B-70D5-027856660A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65165" y="7288853"/>
              <a:ext cx="643730" cy="819908"/>
            </a:xfrm>
            <a:custGeom>
              <a:avLst/>
              <a:gdLst>
                <a:gd name="T0" fmla="*/ 131 w 285"/>
                <a:gd name="T1" fmla="*/ 362 h 363"/>
                <a:gd name="T2" fmla="*/ 226 w 285"/>
                <a:gd name="T3" fmla="*/ 363 h 363"/>
                <a:gd name="T4" fmla="*/ 276 w 285"/>
                <a:gd name="T5" fmla="*/ 330 h 363"/>
                <a:gd name="T6" fmla="*/ 274 w 285"/>
                <a:gd name="T7" fmla="*/ 306 h 363"/>
                <a:gd name="T8" fmla="*/ 263 w 285"/>
                <a:gd name="T9" fmla="*/ 296 h 363"/>
                <a:gd name="T10" fmla="*/ 261 w 285"/>
                <a:gd name="T11" fmla="*/ 287 h 363"/>
                <a:gd name="T12" fmla="*/ 267 w 285"/>
                <a:gd name="T13" fmla="*/ 264 h 363"/>
                <a:gd name="T14" fmla="*/ 258 w 285"/>
                <a:gd name="T15" fmla="*/ 253 h 363"/>
                <a:gd name="T16" fmla="*/ 267 w 285"/>
                <a:gd name="T17" fmla="*/ 242 h 363"/>
                <a:gd name="T18" fmla="*/ 258 w 285"/>
                <a:gd name="T19" fmla="*/ 232 h 363"/>
                <a:gd name="T20" fmla="*/ 260 w 285"/>
                <a:gd name="T21" fmla="*/ 216 h 363"/>
                <a:gd name="T22" fmla="*/ 251 w 285"/>
                <a:gd name="T23" fmla="*/ 205 h 363"/>
                <a:gd name="T24" fmla="*/ 256 w 285"/>
                <a:gd name="T25" fmla="*/ 192 h 363"/>
                <a:gd name="T26" fmla="*/ 254 w 285"/>
                <a:gd name="T27" fmla="*/ 178 h 363"/>
                <a:gd name="T28" fmla="*/ 263 w 285"/>
                <a:gd name="T29" fmla="*/ 168 h 363"/>
                <a:gd name="T30" fmla="*/ 261 w 285"/>
                <a:gd name="T31" fmla="*/ 150 h 363"/>
                <a:gd name="T32" fmla="*/ 269 w 285"/>
                <a:gd name="T33" fmla="*/ 141 h 363"/>
                <a:gd name="T34" fmla="*/ 261 w 285"/>
                <a:gd name="T35" fmla="*/ 130 h 363"/>
                <a:gd name="T36" fmla="*/ 269 w 285"/>
                <a:gd name="T37" fmla="*/ 116 h 363"/>
                <a:gd name="T38" fmla="*/ 270 w 285"/>
                <a:gd name="T39" fmla="*/ 100 h 363"/>
                <a:gd name="T40" fmla="*/ 270 w 285"/>
                <a:gd name="T41" fmla="*/ 84 h 363"/>
                <a:gd name="T42" fmla="*/ 277 w 285"/>
                <a:gd name="T43" fmla="*/ 75 h 363"/>
                <a:gd name="T44" fmla="*/ 277 w 285"/>
                <a:gd name="T45" fmla="*/ 52 h 363"/>
                <a:gd name="T46" fmla="*/ 285 w 285"/>
                <a:gd name="T47" fmla="*/ 39 h 363"/>
                <a:gd name="T48" fmla="*/ 285 w 285"/>
                <a:gd name="T49" fmla="*/ 20 h 363"/>
                <a:gd name="T50" fmla="*/ 165 w 285"/>
                <a:gd name="T51" fmla="*/ 9 h 363"/>
                <a:gd name="T52" fmla="*/ 151 w 285"/>
                <a:gd name="T53" fmla="*/ 0 h 363"/>
                <a:gd name="T54" fmla="*/ 133 w 285"/>
                <a:gd name="T55" fmla="*/ 9 h 363"/>
                <a:gd name="T56" fmla="*/ 108 w 285"/>
                <a:gd name="T57" fmla="*/ 9 h 363"/>
                <a:gd name="T58" fmla="*/ 12 w 285"/>
                <a:gd name="T59" fmla="*/ 6 h 363"/>
                <a:gd name="T60" fmla="*/ 10 w 285"/>
                <a:gd name="T61" fmla="*/ 39 h 363"/>
                <a:gd name="T62" fmla="*/ 5 w 285"/>
                <a:gd name="T63" fmla="*/ 89 h 363"/>
                <a:gd name="T64" fmla="*/ 2 w 285"/>
                <a:gd name="T65" fmla="*/ 169 h 363"/>
                <a:gd name="T66" fmla="*/ 2 w 285"/>
                <a:gd name="T67" fmla="*/ 216 h 363"/>
                <a:gd name="T68" fmla="*/ 0 w 285"/>
                <a:gd name="T69" fmla="*/ 255 h 363"/>
                <a:gd name="T70" fmla="*/ 3 w 285"/>
                <a:gd name="T71" fmla="*/ 335 h 363"/>
                <a:gd name="T72" fmla="*/ 75 w 285"/>
                <a:gd name="T73" fmla="*/ 337 h 363"/>
                <a:gd name="T74" fmla="*/ 89 w 285"/>
                <a:gd name="T75" fmla="*/ 346 h 363"/>
                <a:gd name="T76" fmla="*/ 108 w 285"/>
                <a:gd name="T77" fmla="*/ 351 h 363"/>
                <a:gd name="T78" fmla="*/ 126 w 285"/>
                <a:gd name="T79" fmla="*/ 360 h 363"/>
                <a:gd name="T80" fmla="*/ 131 w 285"/>
                <a:gd name="T81" fmla="*/ 362 h 363"/>
                <a:gd name="T82" fmla="*/ 131 w 285"/>
                <a:gd name="T83" fmla="*/ 362 h 363"/>
                <a:gd name="T84" fmla="*/ 131 w 285"/>
                <a:gd name="T85" fmla="*/ 362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5" h="363">
                  <a:moveTo>
                    <a:pt x="131" y="362"/>
                  </a:moveTo>
                  <a:lnTo>
                    <a:pt x="226" y="363"/>
                  </a:lnTo>
                  <a:lnTo>
                    <a:pt x="276" y="330"/>
                  </a:lnTo>
                  <a:lnTo>
                    <a:pt x="274" y="306"/>
                  </a:lnTo>
                  <a:lnTo>
                    <a:pt x="263" y="296"/>
                  </a:lnTo>
                  <a:lnTo>
                    <a:pt x="261" y="287"/>
                  </a:lnTo>
                  <a:lnTo>
                    <a:pt x="267" y="264"/>
                  </a:lnTo>
                  <a:lnTo>
                    <a:pt x="258" y="253"/>
                  </a:lnTo>
                  <a:lnTo>
                    <a:pt x="267" y="242"/>
                  </a:lnTo>
                  <a:lnTo>
                    <a:pt x="258" y="232"/>
                  </a:lnTo>
                  <a:lnTo>
                    <a:pt x="260" y="216"/>
                  </a:lnTo>
                  <a:lnTo>
                    <a:pt x="251" y="205"/>
                  </a:lnTo>
                  <a:lnTo>
                    <a:pt x="256" y="192"/>
                  </a:lnTo>
                  <a:lnTo>
                    <a:pt x="254" y="178"/>
                  </a:lnTo>
                  <a:lnTo>
                    <a:pt x="263" y="168"/>
                  </a:lnTo>
                  <a:lnTo>
                    <a:pt x="261" y="150"/>
                  </a:lnTo>
                  <a:lnTo>
                    <a:pt x="269" y="141"/>
                  </a:lnTo>
                  <a:lnTo>
                    <a:pt x="261" y="130"/>
                  </a:lnTo>
                  <a:lnTo>
                    <a:pt x="269" y="116"/>
                  </a:lnTo>
                  <a:lnTo>
                    <a:pt x="270" y="100"/>
                  </a:lnTo>
                  <a:lnTo>
                    <a:pt x="270" y="84"/>
                  </a:lnTo>
                  <a:lnTo>
                    <a:pt x="277" y="75"/>
                  </a:lnTo>
                  <a:lnTo>
                    <a:pt x="277" y="52"/>
                  </a:lnTo>
                  <a:lnTo>
                    <a:pt x="285" y="39"/>
                  </a:lnTo>
                  <a:lnTo>
                    <a:pt x="285" y="20"/>
                  </a:lnTo>
                  <a:lnTo>
                    <a:pt x="165" y="9"/>
                  </a:lnTo>
                  <a:lnTo>
                    <a:pt x="151" y="0"/>
                  </a:lnTo>
                  <a:lnTo>
                    <a:pt x="133" y="9"/>
                  </a:lnTo>
                  <a:lnTo>
                    <a:pt x="108" y="9"/>
                  </a:lnTo>
                  <a:lnTo>
                    <a:pt x="12" y="6"/>
                  </a:lnTo>
                  <a:lnTo>
                    <a:pt x="10" y="39"/>
                  </a:lnTo>
                  <a:lnTo>
                    <a:pt x="5" y="89"/>
                  </a:lnTo>
                  <a:lnTo>
                    <a:pt x="2" y="169"/>
                  </a:lnTo>
                  <a:lnTo>
                    <a:pt x="2" y="216"/>
                  </a:lnTo>
                  <a:lnTo>
                    <a:pt x="0" y="255"/>
                  </a:lnTo>
                  <a:lnTo>
                    <a:pt x="3" y="335"/>
                  </a:lnTo>
                  <a:lnTo>
                    <a:pt x="75" y="337"/>
                  </a:lnTo>
                  <a:lnTo>
                    <a:pt x="89" y="346"/>
                  </a:lnTo>
                  <a:lnTo>
                    <a:pt x="108" y="351"/>
                  </a:lnTo>
                  <a:lnTo>
                    <a:pt x="126" y="360"/>
                  </a:lnTo>
                  <a:lnTo>
                    <a:pt x="131" y="362"/>
                  </a:lnTo>
                  <a:lnTo>
                    <a:pt x="131" y="362"/>
                  </a:lnTo>
                  <a:lnTo>
                    <a:pt x="131" y="3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23">
              <a:extLst>
                <a:ext uri="{FF2B5EF4-FFF2-40B4-BE49-F238E27FC236}">
                  <a16:creationId xmlns:a16="http://schemas.microsoft.com/office/drawing/2014/main" id="{888412A6-516A-1893-F749-B31C733F07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54881" y="7349838"/>
              <a:ext cx="727301" cy="747630"/>
            </a:xfrm>
            <a:custGeom>
              <a:avLst/>
              <a:gdLst>
                <a:gd name="T0" fmla="*/ 180 w 322"/>
                <a:gd name="T1" fmla="*/ 329 h 331"/>
                <a:gd name="T2" fmla="*/ 312 w 322"/>
                <a:gd name="T3" fmla="*/ 240 h 331"/>
                <a:gd name="T4" fmla="*/ 322 w 322"/>
                <a:gd name="T5" fmla="*/ 235 h 331"/>
                <a:gd name="T6" fmla="*/ 317 w 322"/>
                <a:gd name="T7" fmla="*/ 217 h 331"/>
                <a:gd name="T8" fmla="*/ 313 w 322"/>
                <a:gd name="T9" fmla="*/ 201 h 331"/>
                <a:gd name="T10" fmla="*/ 312 w 322"/>
                <a:gd name="T11" fmla="*/ 185 h 331"/>
                <a:gd name="T12" fmla="*/ 313 w 322"/>
                <a:gd name="T13" fmla="*/ 173 h 331"/>
                <a:gd name="T14" fmla="*/ 299 w 322"/>
                <a:gd name="T15" fmla="*/ 148 h 331"/>
                <a:gd name="T16" fmla="*/ 296 w 322"/>
                <a:gd name="T17" fmla="*/ 132 h 331"/>
                <a:gd name="T18" fmla="*/ 283 w 322"/>
                <a:gd name="T19" fmla="*/ 123 h 331"/>
                <a:gd name="T20" fmla="*/ 269 w 322"/>
                <a:gd name="T21" fmla="*/ 109 h 331"/>
                <a:gd name="T22" fmla="*/ 258 w 322"/>
                <a:gd name="T23" fmla="*/ 94 h 331"/>
                <a:gd name="T24" fmla="*/ 248 w 322"/>
                <a:gd name="T25" fmla="*/ 76 h 331"/>
                <a:gd name="T26" fmla="*/ 240 w 322"/>
                <a:gd name="T27" fmla="*/ 57 h 331"/>
                <a:gd name="T28" fmla="*/ 233 w 322"/>
                <a:gd name="T29" fmla="*/ 27 h 331"/>
                <a:gd name="T30" fmla="*/ 224 w 322"/>
                <a:gd name="T31" fmla="*/ 20 h 331"/>
                <a:gd name="T32" fmla="*/ 210 w 322"/>
                <a:gd name="T33" fmla="*/ 11 h 331"/>
                <a:gd name="T34" fmla="*/ 198 w 322"/>
                <a:gd name="T35" fmla="*/ 2 h 331"/>
                <a:gd name="T36" fmla="*/ 78 w 322"/>
                <a:gd name="T37" fmla="*/ 0 h 331"/>
                <a:gd name="T38" fmla="*/ 64 w 322"/>
                <a:gd name="T39" fmla="*/ 2 h 331"/>
                <a:gd name="T40" fmla="*/ 64 w 322"/>
                <a:gd name="T41" fmla="*/ 92 h 331"/>
                <a:gd name="T42" fmla="*/ 62 w 322"/>
                <a:gd name="T43" fmla="*/ 148 h 331"/>
                <a:gd name="T44" fmla="*/ 64 w 322"/>
                <a:gd name="T45" fmla="*/ 196 h 331"/>
                <a:gd name="T46" fmla="*/ 64 w 322"/>
                <a:gd name="T47" fmla="*/ 238 h 331"/>
                <a:gd name="T48" fmla="*/ 55 w 322"/>
                <a:gd name="T49" fmla="*/ 256 h 331"/>
                <a:gd name="T50" fmla="*/ 0 w 322"/>
                <a:gd name="T51" fmla="*/ 256 h 331"/>
                <a:gd name="T52" fmla="*/ 2 w 322"/>
                <a:gd name="T53" fmla="*/ 331 h 331"/>
                <a:gd name="T54" fmla="*/ 80 w 322"/>
                <a:gd name="T55" fmla="*/ 331 h 331"/>
                <a:gd name="T56" fmla="*/ 114 w 322"/>
                <a:gd name="T57" fmla="*/ 331 h 331"/>
                <a:gd name="T58" fmla="*/ 180 w 322"/>
                <a:gd name="T59" fmla="*/ 329 h 331"/>
                <a:gd name="T60" fmla="*/ 180 w 322"/>
                <a:gd name="T61" fmla="*/ 329 h 331"/>
                <a:gd name="T62" fmla="*/ 180 w 322"/>
                <a:gd name="T63" fmla="*/ 329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2" h="331">
                  <a:moveTo>
                    <a:pt x="180" y="329"/>
                  </a:moveTo>
                  <a:lnTo>
                    <a:pt x="312" y="240"/>
                  </a:lnTo>
                  <a:lnTo>
                    <a:pt x="322" y="235"/>
                  </a:lnTo>
                  <a:lnTo>
                    <a:pt x="317" y="217"/>
                  </a:lnTo>
                  <a:lnTo>
                    <a:pt x="313" y="201"/>
                  </a:lnTo>
                  <a:lnTo>
                    <a:pt x="312" y="185"/>
                  </a:lnTo>
                  <a:lnTo>
                    <a:pt x="313" y="173"/>
                  </a:lnTo>
                  <a:lnTo>
                    <a:pt x="299" y="148"/>
                  </a:lnTo>
                  <a:lnTo>
                    <a:pt x="296" y="132"/>
                  </a:lnTo>
                  <a:lnTo>
                    <a:pt x="283" y="123"/>
                  </a:lnTo>
                  <a:lnTo>
                    <a:pt x="269" y="109"/>
                  </a:lnTo>
                  <a:lnTo>
                    <a:pt x="258" y="94"/>
                  </a:lnTo>
                  <a:lnTo>
                    <a:pt x="248" y="76"/>
                  </a:lnTo>
                  <a:lnTo>
                    <a:pt x="240" y="57"/>
                  </a:lnTo>
                  <a:lnTo>
                    <a:pt x="233" y="27"/>
                  </a:lnTo>
                  <a:lnTo>
                    <a:pt x="224" y="20"/>
                  </a:lnTo>
                  <a:lnTo>
                    <a:pt x="210" y="11"/>
                  </a:lnTo>
                  <a:lnTo>
                    <a:pt x="198" y="2"/>
                  </a:lnTo>
                  <a:lnTo>
                    <a:pt x="78" y="0"/>
                  </a:lnTo>
                  <a:lnTo>
                    <a:pt x="64" y="2"/>
                  </a:lnTo>
                  <a:lnTo>
                    <a:pt x="64" y="92"/>
                  </a:lnTo>
                  <a:lnTo>
                    <a:pt x="62" y="148"/>
                  </a:lnTo>
                  <a:lnTo>
                    <a:pt x="64" y="196"/>
                  </a:lnTo>
                  <a:lnTo>
                    <a:pt x="64" y="238"/>
                  </a:lnTo>
                  <a:lnTo>
                    <a:pt x="55" y="256"/>
                  </a:lnTo>
                  <a:lnTo>
                    <a:pt x="0" y="256"/>
                  </a:lnTo>
                  <a:lnTo>
                    <a:pt x="2" y="331"/>
                  </a:lnTo>
                  <a:lnTo>
                    <a:pt x="80" y="331"/>
                  </a:lnTo>
                  <a:lnTo>
                    <a:pt x="114" y="331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0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24">
              <a:extLst>
                <a:ext uri="{FF2B5EF4-FFF2-40B4-BE49-F238E27FC236}">
                  <a16:creationId xmlns:a16="http://schemas.microsoft.com/office/drawing/2014/main" id="{8B12626F-4D8B-7039-825E-4F86F97C32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0221" y="8601156"/>
              <a:ext cx="716008" cy="490138"/>
            </a:xfrm>
            <a:custGeom>
              <a:avLst/>
              <a:gdLst>
                <a:gd name="T0" fmla="*/ 93 w 317"/>
                <a:gd name="T1" fmla="*/ 217 h 217"/>
                <a:gd name="T2" fmla="*/ 103 w 317"/>
                <a:gd name="T3" fmla="*/ 210 h 217"/>
                <a:gd name="T4" fmla="*/ 119 w 317"/>
                <a:gd name="T5" fmla="*/ 204 h 217"/>
                <a:gd name="T6" fmla="*/ 134 w 317"/>
                <a:gd name="T7" fmla="*/ 197 h 217"/>
                <a:gd name="T8" fmla="*/ 144 w 317"/>
                <a:gd name="T9" fmla="*/ 188 h 217"/>
                <a:gd name="T10" fmla="*/ 159 w 317"/>
                <a:gd name="T11" fmla="*/ 183 h 217"/>
                <a:gd name="T12" fmla="*/ 171 w 317"/>
                <a:gd name="T13" fmla="*/ 181 h 217"/>
                <a:gd name="T14" fmla="*/ 184 w 317"/>
                <a:gd name="T15" fmla="*/ 183 h 217"/>
                <a:gd name="T16" fmla="*/ 200 w 317"/>
                <a:gd name="T17" fmla="*/ 183 h 217"/>
                <a:gd name="T18" fmla="*/ 210 w 317"/>
                <a:gd name="T19" fmla="*/ 174 h 217"/>
                <a:gd name="T20" fmla="*/ 219 w 317"/>
                <a:gd name="T21" fmla="*/ 181 h 217"/>
                <a:gd name="T22" fmla="*/ 226 w 317"/>
                <a:gd name="T23" fmla="*/ 172 h 217"/>
                <a:gd name="T24" fmla="*/ 241 w 317"/>
                <a:gd name="T25" fmla="*/ 165 h 217"/>
                <a:gd name="T26" fmla="*/ 249 w 317"/>
                <a:gd name="T27" fmla="*/ 153 h 217"/>
                <a:gd name="T28" fmla="*/ 251 w 317"/>
                <a:gd name="T29" fmla="*/ 140 h 217"/>
                <a:gd name="T30" fmla="*/ 258 w 317"/>
                <a:gd name="T31" fmla="*/ 128 h 217"/>
                <a:gd name="T32" fmla="*/ 264 w 317"/>
                <a:gd name="T33" fmla="*/ 115 h 217"/>
                <a:gd name="T34" fmla="*/ 267 w 317"/>
                <a:gd name="T35" fmla="*/ 103 h 217"/>
                <a:gd name="T36" fmla="*/ 278 w 317"/>
                <a:gd name="T37" fmla="*/ 96 h 217"/>
                <a:gd name="T38" fmla="*/ 289 w 317"/>
                <a:gd name="T39" fmla="*/ 87 h 217"/>
                <a:gd name="T40" fmla="*/ 299 w 317"/>
                <a:gd name="T41" fmla="*/ 78 h 217"/>
                <a:gd name="T42" fmla="*/ 308 w 317"/>
                <a:gd name="T43" fmla="*/ 69 h 217"/>
                <a:gd name="T44" fmla="*/ 310 w 317"/>
                <a:gd name="T45" fmla="*/ 55 h 217"/>
                <a:gd name="T46" fmla="*/ 317 w 317"/>
                <a:gd name="T47" fmla="*/ 42 h 217"/>
                <a:gd name="T48" fmla="*/ 294 w 317"/>
                <a:gd name="T49" fmla="*/ 42 h 217"/>
                <a:gd name="T50" fmla="*/ 297 w 317"/>
                <a:gd name="T51" fmla="*/ 23 h 217"/>
                <a:gd name="T52" fmla="*/ 271 w 317"/>
                <a:gd name="T53" fmla="*/ 23 h 217"/>
                <a:gd name="T54" fmla="*/ 251 w 317"/>
                <a:gd name="T55" fmla="*/ 24 h 217"/>
                <a:gd name="T56" fmla="*/ 203 w 317"/>
                <a:gd name="T57" fmla="*/ 24 h 217"/>
                <a:gd name="T58" fmla="*/ 159 w 317"/>
                <a:gd name="T59" fmla="*/ 23 h 217"/>
                <a:gd name="T60" fmla="*/ 135 w 317"/>
                <a:gd name="T61" fmla="*/ 23 h 217"/>
                <a:gd name="T62" fmla="*/ 130 w 317"/>
                <a:gd name="T63" fmla="*/ 12 h 217"/>
                <a:gd name="T64" fmla="*/ 89 w 317"/>
                <a:gd name="T65" fmla="*/ 1 h 217"/>
                <a:gd name="T66" fmla="*/ 68 w 317"/>
                <a:gd name="T67" fmla="*/ 1 h 217"/>
                <a:gd name="T68" fmla="*/ 0 w 317"/>
                <a:gd name="T69" fmla="*/ 0 h 217"/>
                <a:gd name="T70" fmla="*/ 4 w 317"/>
                <a:gd name="T71" fmla="*/ 16 h 217"/>
                <a:gd name="T72" fmla="*/ 9 w 317"/>
                <a:gd name="T73" fmla="*/ 26 h 217"/>
                <a:gd name="T74" fmla="*/ 20 w 317"/>
                <a:gd name="T75" fmla="*/ 40 h 217"/>
                <a:gd name="T76" fmla="*/ 29 w 317"/>
                <a:gd name="T77" fmla="*/ 48 h 217"/>
                <a:gd name="T78" fmla="*/ 38 w 317"/>
                <a:gd name="T79" fmla="*/ 58 h 217"/>
                <a:gd name="T80" fmla="*/ 48 w 317"/>
                <a:gd name="T81" fmla="*/ 72 h 217"/>
                <a:gd name="T82" fmla="*/ 54 w 317"/>
                <a:gd name="T83" fmla="*/ 83 h 217"/>
                <a:gd name="T84" fmla="*/ 59 w 317"/>
                <a:gd name="T85" fmla="*/ 94 h 217"/>
                <a:gd name="T86" fmla="*/ 63 w 317"/>
                <a:gd name="T87" fmla="*/ 113 h 217"/>
                <a:gd name="T88" fmla="*/ 57 w 317"/>
                <a:gd name="T89" fmla="*/ 129 h 217"/>
                <a:gd name="T90" fmla="*/ 63 w 317"/>
                <a:gd name="T91" fmla="*/ 142 h 217"/>
                <a:gd name="T92" fmla="*/ 75 w 317"/>
                <a:gd name="T93" fmla="*/ 154 h 217"/>
                <a:gd name="T94" fmla="*/ 84 w 317"/>
                <a:gd name="T95" fmla="*/ 161 h 217"/>
                <a:gd name="T96" fmla="*/ 80 w 317"/>
                <a:gd name="T97" fmla="*/ 178 h 217"/>
                <a:gd name="T98" fmla="*/ 73 w 317"/>
                <a:gd name="T99" fmla="*/ 188 h 217"/>
                <a:gd name="T100" fmla="*/ 82 w 317"/>
                <a:gd name="T101" fmla="*/ 201 h 217"/>
                <a:gd name="T102" fmla="*/ 68 w 317"/>
                <a:gd name="T103" fmla="*/ 204 h 217"/>
                <a:gd name="T104" fmla="*/ 80 w 317"/>
                <a:gd name="T105" fmla="*/ 213 h 217"/>
                <a:gd name="T106" fmla="*/ 93 w 317"/>
                <a:gd name="T107" fmla="*/ 217 h 217"/>
                <a:gd name="T108" fmla="*/ 93 w 317"/>
                <a:gd name="T109" fmla="*/ 217 h 217"/>
                <a:gd name="T110" fmla="*/ 93 w 317"/>
                <a:gd name="T111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" h="217">
                  <a:moveTo>
                    <a:pt x="93" y="217"/>
                  </a:moveTo>
                  <a:lnTo>
                    <a:pt x="103" y="210"/>
                  </a:lnTo>
                  <a:lnTo>
                    <a:pt x="119" y="204"/>
                  </a:lnTo>
                  <a:lnTo>
                    <a:pt x="134" y="197"/>
                  </a:lnTo>
                  <a:lnTo>
                    <a:pt x="144" y="188"/>
                  </a:lnTo>
                  <a:lnTo>
                    <a:pt x="159" y="183"/>
                  </a:lnTo>
                  <a:lnTo>
                    <a:pt x="171" y="181"/>
                  </a:lnTo>
                  <a:lnTo>
                    <a:pt x="184" y="183"/>
                  </a:lnTo>
                  <a:lnTo>
                    <a:pt x="200" y="183"/>
                  </a:lnTo>
                  <a:lnTo>
                    <a:pt x="210" y="174"/>
                  </a:lnTo>
                  <a:lnTo>
                    <a:pt x="219" y="181"/>
                  </a:lnTo>
                  <a:lnTo>
                    <a:pt x="226" y="172"/>
                  </a:lnTo>
                  <a:lnTo>
                    <a:pt x="241" y="165"/>
                  </a:lnTo>
                  <a:lnTo>
                    <a:pt x="249" y="153"/>
                  </a:lnTo>
                  <a:lnTo>
                    <a:pt x="251" y="140"/>
                  </a:lnTo>
                  <a:lnTo>
                    <a:pt x="258" y="128"/>
                  </a:lnTo>
                  <a:lnTo>
                    <a:pt x="264" y="115"/>
                  </a:lnTo>
                  <a:lnTo>
                    <a:pt x="267" y="103"/>
                  </a:lnTo>
                  <a:lnTo>
                    <a:pt x="278" y="96"/>
                  </a:lnTo>
                  <a:lnTo>
                    <a:pt x="289" y="87"/>
                  </a:lnTo>
                  <a:lnTo>
                    <a:pt x="299" y="78"/>
                  </a:lnTo>
                  <a:lnTo>
                    <a:pt x="308" y="69"/>
                  </a:lnTo>
                  <a:lnTo>
                    <a:pt x="310" y="55"/>
                  </a:lnTo>
                  <a:lnTo>
                    <a:pt x="317" y="42"/>
                  </a:lnTo>
                  <a:lnTo>
                    <a:pt x="294" y="42"/>
                  </a:lnTo>
                  <a:lnTo>
                    <a:pt x="297" y="23"/>
                  </a:lnTo>
                  <a:lnTo>
                    <a:pt x="271" y="23"/>
                  </a:lnTo>
                  <a:lnTo>
                    <a:pt x="251" y="24"/>
                  </a:lnTo>
                  <a:lnTo>
                    <a:pt x="203" y="24"/>
                  </a:lnTo>
                  <a:lnTo>
                    <a:pt x="159" y="23"/>
                  </a:lnTo>
                  <a:lnTo>
                    <a:pt x="135" y="23"/>
                  </a:lnTo>
                  <a:lnTo>
                    <a:pt x="130" y="12"/>
                  </a:lnTo>
                  <a:lnTo>
                    <a:pt x="89" y="1"/>
                  </a:lnTo>
                  <a:lnTo>
                    <a:pt x="68" y="1"/>
                  </a:lnTo>
                  <a:lnTo>
                    <a:pt x="0" y="0"/>
                  </a:lnTo>
                  <a:lnTo>
                    <a:pt x="4" y="16"/>
                  </a:lnTo>
                  <a:lnTo>
                    <a:pt x="9" y="26"/>
                  </a:lnTo>
                  <a:lnTo>
                    <a:pt x="20" y="40"/>
                  </a:lnTo>
                  <a:lnTo>
                    <a:pt x="29" y="48"/>
                  </a:lnTo>
                  <a:lnTo>
                    <a:pt x="38" y="58"/>
                  </a:lnTo>
                  <a:lnTo>
                    <a:pt x="48" y="72"/>
                  </a:lnTo>
                  <a:lnTo>
                    <a:pt x="54" y="83"/>
                  </a:lnTo>
                  <a:lnTo>
                    <a:pt x="59" y="94"/>
                  </a:lnTo>
                  <a:lnTo>
                    <a:pt x="63" y="113"/>
                  </a:lnTo>
                  <a:lnTo>
                    <a:pt x="57" y="129"/>
                  </a:lnTo>
                  <a:lnTo>
                    <a:pt x="63" y="142"/>
                  </a:lnTo>
                  <a:lnTo>
                    <a:pt x="75" y="154"/>
                  </a:lnTo>
                  <a:lnTo>
                    <a:pt x="84" y="161"/>
                  </a:lnTo>
                  <a:lnTo>
                    <a:pt x="80" y="178"/>
                  </a:lnTo>
                  <a:lnTo>
                    <a:pt x="73" y="188"/>
                  </a:lnTo>
                  <a:lnTo>
                    <a:pt x="82" y="201"/>
                  </a:lnTo>
                  <a:lnTo>
                    <a:pt x="68" y="204"/>
                  </a:lnTo>
                  <a:lnTo>
                    <a:pt x="80" y="213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3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25">
              <a:extLst>
                <a:ext uri="{FF2B5EF4-FFF2-40B4-BE49-F238E27FC236}">
                  <a16:creationId xmlns:a16="http://schemas.microsoft.com/office/drawing/2014/main" id="{9E370927-8AFF-AE0E-7C65-48804BB153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36615" y="7338545"/>
              <a:ext cx="505948" cy="505948"/>
            </a:xfrm>
            <a:custGeom>
              <a:avLst/>
              <a:gdLst>
                <a:gd name="T0" fmla="*/ 14 w 224"/>
                <a:gd name="T1" fmla="*/ 224 h 224"/>
                <a:gd name="T2" fmla="*/ 26 w 224"/>
                <a:gd name="T3" fmla="*/ 219 h 224"/>
                <a:gd name="T4" fmla="*/ 32 w 224"/>
                <a:gd name="T5" fmla="*/ 206 h 224"/>
                <a:gd name="T6" fmla="*/ 58 w 224"/>
                <a:gd name="T7" fmla="*/ 203 h 224"/>
                <a:gd name="T8" fmla="*/ 126 w 224"/>
                <a:gd name="T9" fmla="*/ 203 h 224"/>
                <a:gd name="T10" fmla="*/ 183 w 224"/>
                <a:gd name="T11" fmla="*/ 203 h 224"/>
                <a:gd name="T12" fmla="*/ 206 w 224"/>
                <a:gd name="T13" fmla="*/ 206 h 224"/>
                <a:gd name="T14" fmla="*/ 208 w 224"/>
                <a:gd name="T15" fmla="*/ 167 h 224"/>
                <a:gd name="T16" fmla="*/ 222 w 224"/>
                <a:gd name="T17" fmla="*/ 158 h 224"/>
                <a:gd name="T18" fmla="*/ 224 w 224"/>
                <a:gd name="T19" fmla="*/ 137 h 224"/>
                <a:gd name="T20" fmla="*/ 224 w 224"/>
                <a:gd name="T21" fmla="*/ 119 h 224"/>
                <a:gd name="T22" fmla="*/ 222 w 224"/>
                <a:gd name="T23" fmla="*/ 71 h 224"/>
                <a:gd name="T24" fmla="*/ 224 w 224"/>
                <a:gd name="T25" fmla="*/ 55 h 224"/>
                <a:gd name="T26" fmla="*/ 222 w 224"/>
                <a:gd name="T27" fmla="*/ 19 h 224"/>
                <a:gd name="T28" fmla="*/ 194 w 224"/>
                <a:gd name="T29" fmla="*/ 19 h 224"/>
                <a:gd name="T30" fmla="*/ 126 w 224"/>
                <a:gd name="T31" fmla="*/ 19 h 224"/>
                <a:gd name="T32" fmla="*/ 112 w 224"/>
                <a:gd name="T33" fmla="*/ 8 h 224"/>
                <a:gd name="T34" fmla="*/ 67 w 224"/>
                <a:gd name="T35" fmla="*/ 0 h 224"/>
                <a:gd name="T36" fmla="*/ 56 w 224"/>
                <a:gd name="T37" fmla="*/ 8 h 224"/>
                <a:gd name="T38" fmla="*/ 46 w 224"/>
                <a:gd name="T39" fmla="*/ 17 h 224"/>
                <a:gd name="T40" fmla="*/ 32 w 224"/>
                <a:gd name="T41" fmla="*/ 25 h 224"/>
                <a:gd name="T42" fmla="*/ 26 w 224"/>
                <a:gd name="T43" fmla="*/ 37 h 224"/>
                <a:gd name="T44" fmla="*/ 23 w 224"/>
                <a:gd name="T45" fmla="*/ 53 h 224"/>
                <a:gd name="T46" fmla="*/ 17 w 224"/>
                <a:gd name="T47" fmla="*/ 65 h 224"/>
                <a:gd name="T48" fmla="*/ 23 w 224"/>
                <a:gd name="T49" fmla="*/ 78 h 224"/>
                <a:gd name="T50" fmla="*/ 14 w 224"/>
                <a:gd name="T51" fmla="*/ 90 h 224"/>
                <a:gd name="T52" fmla="*/ 8 w 224"/>
                <a:gd name="T53" fmla="*/ 103 h 224"/>
                <a:gd name="T54" fmla="*/ 21 w 224"/>
                <a:gd name="T55" fmla="*/ 114 h 224"/>
                <a:gd name="T56" fmla="*/ 8 w 224"/>
                <a:gd name="T57" fmla="*/ 130 h 224"/>
                <a:gd name="T58" fmla="*/ 10 w 224"/>
                <a:gd name="T59" fmla="*/ 146 h 224"/>
                <a:gd name="T60" fmla="*/ 3 w 224"/>
                <a:gd name="T61" fmla="*/ 158 h 224"/>
                <a:gd name="T62" fmla="*/ 5 w 224"/>
                <a:gd name="T63" fmla="*/ 170 h 224"/>
                <a:gd name="T64" fmla="*/ 0 w 224"/>
                <a:gd name="T65" fmla="*/ 183 h 224"/>
                <a:gd name="T66" fmla="*/ 8 w 224"/>
                <a:gd name="T67" fmla="*/ 194 h 224"/>
                <a:gd name="T68" fmla="*/ 5 w 224"/>
                <a:gd name="T69" fmla="*/ 210 h 224"/>
                <a:gd name="T70" fmla="*/ 14 w 224"/>
                <a:gd name="T71" fmla="*/ 220 h 224"/>
                <a:gd name="T72" fmla="*/ 14 w 224"/>
                <a:gd name="T73" fmla="*/ 224 h 224"/>
                <a:gd name="T74" fmla="*/ 14 w 224"/>
                <a:gd name="T75" fmla="*/ 224 h 224"/>
                <a:gd name="T76" fmla="*/ 14 w 224"/>
                <a:gd name="T7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4" h="224">
                  <a:moveTo>
                    <a:pt x="14" y="224"/>
                  </a:moveTo>
                  <a:lnTo>
                    <a:pt x="26" y="219"/>
                  </a:lnTo>
                  <a:lnTo>
                    <a:pt x="32" y="206"/>
                  </a:lnTo>
                  <a:lnTo>
                    <a:pt x="58" y="203"/>
                  </a:lnTo>
                  <a:lnTo>
                    <a:pt x="126" y="203"/>
                  </a:lnTo>
                  <a:lnTo>
                    <a:pt x="183" y="203"/>
                  </a:lnTo>
                  <a:lnTo>
                    <a:pt x="206" y="206"/>
                  </a:lnTo>
                  <a:lnTo>
                    <a:pt x="208" y="167"/>
                  </a:lnTo>
                  <a:lnTo>
                    <a:pt x="222" y="158"/>
                  </a:lnTo>
                  <a:lnTo>
                    <a:pt x="224" y="137"/>
                  </a:lnTo>
                  <a:lnTo>
                    <a:pt x="224" y="119"/>
                  </a:lnTo>
                  <a:lnTo>
                    <a:pt x="222" y="71"/>
                  </a:lnTo>
                  <a:lnTo>
                    <a:pt x="224" y="55"/>
                  </a:lnTo>
                  <a:lnTo>
                    <a:pt x="222" y="19"/>
                  </a:lnTo>
                  <a:lnTo>
                    <a:pt x="194" y="19"/>
                  </a:lnTo>
                  <a:lnTo>
                    <a:pt x="126" y="19"/>
                  </a:lnTo>
                  <a:lnTo>
                    <a:pt x="112" y="8"/>
                  </a:lnTo>
                  <a:lnTo>
                    <a:pt x="67" y="0"/>
                  </a:lnTo>
                  <a:lnTo>
                    <a:pt x="56" y="8"/>
                  </a:lnTo>
                  <a:lnTo>
                    <a:pt x="46" y="17"/>
                  </a:lnTo>
                  <a:lnTo>
                    <a:pt x="32" y="25"/>
                  </a:lnTo>
                  <a:lnTo>
                    <a:pt x="26" y="37"/>
                  </a:lnTo>
                  <a:lnTo>
                    <a:pt x="23" y="53"/>
                  </a:lnTo>
                  <a:lnTo>
                    <a:pt x="17" y="65"/>
                  </a:lnTo>
                  <a:lnTo>
                    <a:pt x="23" y="78"/>
                  </a:lnTo>
                  <a:lnTo>
                    <a:pt x="14" y="90"/>
                  </a:lnTo>
                  <a:lnTo>
                    <a:pt x="8" y="103"/>
                  </a:lnTo>
                  <a:lnTo>
                    <a:pt x="21" y="114"/>
                  </a:lnTo>
                  <a:lnTo>
                    <a:pt x="8" y="130"/>
                  </a:lnTo>
                  <a:lnTo>
                    <a:pt x="10" y="146"/>
                  </a:lnTo>
                  <a:lnTo>
                    <a:pt x="3" y="158"/>
                  </a:lnTo>
                  <a:lnTo>
                    <a:pt x="5" y="170"/>
                  </a:lnTo>
                  <a:lnTo>
                    <a:pt x="0" y="183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14" y="220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4" y="22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26">
              <a:extLst>
                <a:ext uri="{FF2B5EF4-FFF2-40B4-BE49-F238E27FC236}">
                  <a16:creationId xmlns:a16="http://schemas.microsoft.com/office/drawing/2014/main" id="{2CC54F0A-170F-7F93-9D28-917D915569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45243" y="8034224"/>
              <a:ext cx="720525" cy="758922"/>
            </a:xfrm>
            <a:custGeom>
              <a:avLst/>
              <a:gdLst>
                <a:gd name="T0" fmla="*/ 20 w 319"/>
                <a:gd name="T1" fmla="*/ 334 h 336"/>
                <a:gd name="T2" fmla="*/ 50 w 319"/>
                <a:gd name="T3" fmla="*/ 322 h 336"/>
                <a:gd name="T4" fmla="*/ 77 w 319"/>
                <a:gd name="T5" fmla="*/ 322 h 336"/>
                <a:gd name="T6" fmla="*/ 98 w 319"/>
                <a:gd name="T7" fmla="*/ 331 h 336"/>
                <a:gd name="T8" fmla="*/ 116 w 319"/>
                <a:gd name="T9" fmla="*/ 307 h 336"/>
                <a:gd name="T10" fmla="*/ 155 w 319"/>
                <a:gd name="T11" fmla="*/ 315 h 336"/>
                <a:gd name="T12" fmla="*/ 185 w 319"/>
                <a:gd name="T13" fmla="*/ 297 h 336"/>
                <a:gd name="T14" fmla="*/ 228 w 319"/>
                <a:gd name="T15" fmla="*/ 295 h 336"/>
                <a:gd name="T16" fmla="*/ 237 w 319"/>
                <a:gd name="T17" fmla="*/ 243 h 336"/>
                <a:gd name="T18" fmla="*/ 257 w 319"/>
                <a:gd name="T19" fmla="*/ 215 h 336"/>
                <a:gd name="T20" fmla="*/ 283 w 319"/>
                <a:gd name="T21" fmla="*/ 188 h 336"/>
                <a:gd name="T22" fmla="*/ 282 w 319"/>
                <a:gd name="T23" fmla="*/ 145 h 336"/>
                <a:gd name="T24" fmla="*/ 308 w 319"/>
                <a:gd name="T25" fmla="*/ 137 h 336"/>
                <a:gd name="T26" fmla="*/ 315 w 319"/>
                <a:gd name="T27" fmla="*/ 115 h 336"/>
                <a:gd name="T28" fmla="*/ 285 w 319"/>
                <a:gd name="T29" fmla="*/ 112 h 336"/>
                <a:gd name="T30" fmla="*/ 269 w 319"/>
                <a:gd name="T31" fmla="*/ 90 h 336"/>
                <a:gd name="T32" fmla="*/ 246 w 319"/>
                <a:gd name="T33" fmla="*/ 90 h 336"/>
                <a:gd name="T34" fmla="*/ 234 w 319"/>
                <a:gd name="T35" fmla="*/ 60 h 336"/>
                <a:gd name="T36" fmla="*/ 210 w 319"/>
                <a:gd name="T37" fmla="*/ 37 h 336"/>
                <a:gd name="T38" fmla="*/ 189 w 319"/>
                <a:gd name="T39" fmla="*/ 37 h 336"/>
                <a:gd name="T40" fmla="*/ 171 w 319"/>
                <a:gd name="T41" fmla="*/ 23 h 336"/>
                <a:gd name="T42" fmla="*/ 164 w 319"/>
                <a:gd name="T43" fmla="*/ 0 h 336"/>
                <a:gd name="T44" fmla="*/ 120 w 319"/>
                <a:gd name="T45" fmla="*/ 23 h 336"/>
                <a:gd name="T46" fmla="*/ 50 w 319"/>
                <a:gd name="T47" fmla="*/ 30 h 336"/>
                <a:gd name="T48" fmla="*/ 9 w 319"/>
                <a:gd name="T49" fmla="*/ 44 h 336"/>
                <a:gd name="T50" fmla="*/ 7 w 319"/>
                <a:gd name="T51" fmla="*/ 90 h 336"/>
                <a:gd name="T52" fmla="*/ 16 w 319"/>
                <a:gd name="T53" fmla="*/ 145 h 336"/>
                <a:gd name="T54" fmla="*/ 0 w 319"/>
                <a:gd name="T55" fmla="*/ 170 h 336"/>
                <a:gd name="T56" fmla="*/ 7 w 319"/>
                <a:gd name="T57" fmla="*/ 274 h 336"/>
                <a:gd name="T58" fmla="*/ 29 w 319"/>
                <a:gd name="T59" fmla="*/ 293 h 336"/>
                <a:gd name="T60" fmla="*/ 18 w 319"/>
                <a:gd name="T61" fmla="*/ 320 h 336"/>
                <a:gd name="T62" fmla="*/ 6 w 319"/>
                <a:gd name="T63" fmla="*/ 336 h 336"/>
                <a:gd name="T64" fmla="*/ 6 w 319"/>
                <a:gd name="T6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9" h="336">
                  <a:moveTo>
                    <a:pt x="6" y="336"/>
                  </a:moveTo>
                  <a:lnTo>
                    <a:pt x="20" y="334"/>
                  </a:lnTo>
                  <a:lnTo>
                    <a:pt x="31" y="325"/>
                  </a:lnTo>
                  <a:lnTo>
                    <a:pt x="50" y="322"/>
                  </a:lnTo>
                  <a:lnTo>
                    <a:pt x="63" y="325"/>
                  </a:lnTo>
                  <a:lnTo>
                    <a:pt x="77" y="322"/>
                  </a:lnTo>
                  <a:lnTo>
                    <a:pt x="84" y="332"/>
                  </a:lnTo>
                  <a:lnTo>
                    <a:pt x="98" y="331"/>
                  </a:lnTo>
                  <a:lnTo>
                    <a:pt x="109" y="322"/>
                  </a:lnTo>
                  <a:lnTo>
                    <a:pt x="116" y="307"/>
                  </a:lnTo>
                  <a:lnTo>
                    <a:pt x="132" y="306"/>
                  </a:lnTo>
                  <a:lnTo>
                    <a:pt x="155" y="315"/>
                  </a:lnTo>
                  <a:lnTo>
                    <a:pt x="162" y="297"/>
                  </a:lnTo>
                  <a:lnTo>
                    <a:pt x="185" y="297"/>
                  </a:lnTo>
                  <a:lnTo>
                    <a:pt x="198" y="295"/>
                  </a:lnTo>
                  <a:lnTo>
                    <a:pt x="228" y="295"/>
                  </a:lnTo>
                  <a:lnTo>
                    <a:pt x="230" y="252"/>
                  </a:lnTo>
                  <a:lnTo>
                    <a:pt x="237" y="243"/>
                  </a:lnTo>
                  <a:lnTo>
                    <a:pt x="248" y="233"/>
                  </a:lnTo>
                  <a:lnTo>
                    <a:pt x="257" y="215"/>
                  </a:lnTo>
                  <a:lnTo>
                    <a:pt x="264" y="186"/>
                  </a:lnTo>
                  <a:lnTo>
                    <a:pt x="283" y="188"/>
                  </a:lnTo>
                  <a:lnTo>
                    <a:pt x="282" y="172"/>
                  </a:lnTo>
                  <a:lnTo>
                    <a:pt x="282" y="145"/>
                  </a:lnTo>
                  <a:lnTo>
                    <a:pt x="294" y="144"/>
                  </a:lnTo>
                  <a:lnTo>
                    <a:pt x="308" y="137"/>
                  </a:lnTo>
                  <a:lnTo>
                    <a:pt x="319" y="128"/>
                  </a:lnTo>
                  <a:lnTo>
                    <a:pt x="315" y="115"/>
                  </a:lnTo>
                  <a:lnTo>
                    <a:pt x="298" y="115"/>
                  </a:lnTo>
                  <a:lnTo>
                    <a:pt x="285" y="112"/>
                  </a:lnTo>
                  <a:lnTo>
                    <a:pt x="278" y="101"/>
                  </a:lnTo>
                  <a:lnTo>
                    <a:pt x="269" y="90"/>
                  </a:lnTo>
                  <a:lnTo>
                    <a:pt x="258" y="97"/>
                  </a:lnTo>
                  <a:lnTo>
                    <a:pt x="246" y="90"/>
                  </a:lnTo>
                  <a:lnTo>
                    <a:pt x="239" y="73"/>
                  </a:lnTo>
                  <a:lnTo>
                    <a:pt x="234" y="60"/>
                  </a:lnTo>
                  <a:lnTo>
                    <a:pt x="223" y="42"/>
                  </a:lnTo>
                  <a:lnTo>
                    <a:pt x="210" y="37"/>
                  </a:lnTo>
                  <a:lnTo>
                    <a:pt x="203" y="49"/>
                  </a:lnTo>
                  <a:lnTo>
                    <a:pt x="189" y="37"/>
                  </a:lnTo>
                  <a:lnTo>
                    <a:pt x="184" y="24"/>
                  </a:lnTo>
                  <a:lnTo>
                    <a:pt x="171" y="23"/>
                  </a:lnTo>
                  <a:lnTo>
                    <a:pt x="177" y="7"/>
                  </a:lnTo>
                  <a:lnTo>
                    <a:pt x="164" y="0"/>
                  </a:lnTo>
                  <a:lnTo>
                    <a:pt x="152" y="1"/>
                  </a:lnTo>
                  <a:lnTo>
                    <a:pt x="120" y="23"/>
                  </a:lnTo>
                  <a:lnTo>
                    <a:pt x="102" y="33"/>
                  </a:lnTo>
                  <a:lnTo>
                    <a:pt x="50" y="30"/>
                  </a:lnTo>
                  <a:lnTo>
                    <a:pt x="9" y="32"/>
                  </a:lnTo>
                  <a:lnTo>
                    <a:pt x="9" y="44"/>
                  </a:lnTo>
                  <a:lnTo>
                    <a:pt x="7" y="71"/>
                  </a:lnTo>
                  <a:lnTo>
                    <a:pt x="7" y="90"/>
                  </a:lnTo>
                  <a:lnTo>
                    <a:pt x="9" y="131"/>
                  </a:lnTo>
                  <a:lnTo>
                    <a:pt x="16" y="145"/>
                  </a:lnTo>
                  <a:lnTo>
                    <a:pt x="9" y="158"/>
                  </a:lnTo>
                  <a:lnTo>
                    <a:pt x="0" y="170"/>
                  </a:lnTo>
                  <a:lnTo>
                    <a:pt x="7" y="251"/>
                  </a:lnTo>
                  <a:lnTo>
                    <a:pt x="7" y="274"/>
                  </a:lnTo>
                  <a:lnTo>
                    <a:pt x="6" y="293"/>
                  </a:lnTo>
                  <a:lnTo>
                    <a:pt x="29" y="293"/>
                  </a:lnTo>
                  <a:lnTo>
                    <a:pt x="20" y="304"/>
                  </a:lnTo>
                  <a:lnTo>
                    <a:pt x="18" y="320"/>
                  </a:lnTo>
                  <a:lnTo>
                    <a:pt x="11" y="329"/>
                  </a:lnTo>
                  <a:lnTo>
                    <a:pt x="6" y="336"/>
                  </a:lnTo>
                  <a:lnTo>
                    <a:pt x="6" y="336"/>
                  </a:lnTo>
                  <a:lnTo>
                    <a:pt x="6" y="3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27">
              <a:extLst>
                <a:ext uri="{FF2B5EF4-FFF2-40B4-BE49-F238E27FC236}">
                  <a16:creationId xmlns:a16="http://schemas.microsoft.com/office/drawing/2014/main" id="{06E36277-9486-C720-4399-7DD775923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25953" y="7302406"/>
              <a:ext cx="650505" cy="749888"/>
            </a:xfrm>
            <a:custGeom>
              <a:avLst/>
              <a:gdLst>
                <a:gd name="T0" fmla="*/ 101 w 288"/>
                <a:gd name="T1" fmla="*/ 332 h 332"/>
                <a:gd name="T2" fmla="*/ 117 w 288"/>
                <a:gd name="T3" fmla="*/ 331 h 332"/>
                <a:gd name="T4" fmla="*/ 281 w 288"/>
                <a:gd name="T5" fmla="*/ 332 h 332"/>
                <a:gd name="T6" fmla="*/ 286 w 288"/>
                <a:gd name="T7" fmla="*/ 249 h 332"/>
                <a:gd name="T8" fmla="*/ 285 w 288"/>
                <a:gd name="T9" fmla="*/ 210 h 332"/>
                <a:gd name="T10" fmla="*/ 283 w 288"/>
                <a:gd name="T11" fmla="*/ 165 h 332"/>
                <a:gd name="T12" fmla="*/ 286 w 288"/>
                <a:gd name="T13" fmla="*/ 83 h 332"/>
                <a:gd name="T14" fmla="*/ 288 w 288"/>
                <a:gd name="T15" fmla="*/ 26 h 332"/>
                <a:gd name="T16" fmla="*/ 288 w 288"/>
                <a:gd name="T17" fmla="*/ 0 h 332"/>
                <a:gd name="T18" fmla="*/ 226 w 288"/>
                <a:gd name="T19" fmla="*/ 0 h 332"/>
                <a:gd name="T20" fmla="*/ 174 w 288"/>
                <a:gd name="T21" fmla="*/ 21 h 332"/>
                <a:gd name="T22" fmla="*/ 151 w 288"/>
                <a:gd name="T23" fmla="*/ 35 h 332"/>
                <a:gd name="T24" fmla="*/ 133 w 288"/>
                <a:gd name="T25" fmla="*/ 39 h 332"/>
                <a:gd name="T26" fmla="*/ 121 w 288"/>
                <a:gd name="T27" fmla="*/ 48 h 332"/>
                <a:gd name="T28" fmla="*/ 112 w 288"/>
                <a:gd name="T29" fmla="*/ 37 h 332"/>
                <a:gd name="T30" fmla="*/ 96 w 288"/>
                <a:gd name="T31" fmla="*/ 28 h 332"/>
                <a:gd name="T32" fmla="*/ 98 w 288"/>
                <a:gd name="T33" fmla="*/ 44 h 332"/>
                <a:gd name="T34" fmla="*/ 91 w 288"/>
                <a:gd name="T35" fmla="*/ 57 h 332"/>
                <a:gd name="T36" fmla="*/ 0 w 288"/>
                <a:gd name="T37" fmla="*/ 87 h 332"/>
                <a:gd name="T38" fmla="*/ 0 w 288"/>
                <a:gd name="T39" fmla="*/ 106 h 332"/>
                <a:gd name="T40" fmla="*/ 9 w 288"/>
                <a:gd name="T41" fmla="*/ 165 h 332"/>
                <a:gd name="T42" fmla="*/ 16 w 288"/>
                <a:gd name="T43" fmla="*/ 211 h 332"/>
                <a:gd name="T44" fmla="*/ 37 w 288"/>
                <a:gd name="T45" fmla="*/ 327 h 332"/>
                <a:gd name="T46" fmla="*/ 96 w 288"/>
                <a:gd name="T47" fmla="*/ 329 h 332"/>
                <a:gd name="T48" fmla="*/ 101 w 288"/>
                <a:gd name="T49" fmla="*/ 332 h 332"/>
                <a:gd name="T50" fmla="*/ 101 w 288"/>
                <a:gd name="T51" fmla="*/ 332 h 332"/>
                <a:gd name="T52" fmla="*/ 101 w 288"/>
                <a:gd name="T53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332">
                  <a:moveTo>
                    <a:pt x="101" y="332"/>
                  </a:moveTo>
                  <a:lnTo>
                    <a:pt x="117" y="331"/>
                  </a:lnTo>
                  <a:lnTo>
                    <a:pt x="281" y="332"/>
                  </a:lnTo>
                  <a:lnTo>
                    <a:pt x="286" y="249"/>
                  </a:lnTo>
                  <a:lnTo>
                    <a:pt x="285" y="210"/>
                  </a:lnTo>
                  <a:lnTo>
                    <a:pt x="283" y="165"/>
                  </a:lnTo>
                  <a:lnTo>
                    <a:pt x="286" y="83"/>
                  </a:lnTo>
                  <a:lnTo>
                    <a:pt x="288" y="26"/>
                  </a:lnTo>
                  <a:lnTo>
                    <a:pt x="288" y="0"/>
                  </a:lnTo>
                  <a:lnTo>
                    <a:pt x="226" y="0"/>
                  </a:lnTo>
                  <a:lnTo>
                    <a:pt x="174" y="21"/>
                  </a:lnTo>
                  <a:lnTo>
                    <a:pt x="151" y="35"/>
                  </a:lnTo>
                  <a:lnTo>
                    <a:pt x="133" y="39"/>
                  </a:lnTo>
                  <a:lnTo>
                    <a:pt x="121" y="48"/>
                  </a:lnTo>
                  <a:lnTo>
                    <a:pt x="112" y="37"/>
                  </a:lnTo>
                  <a:lnTo>
                    <a:pt x="96" y="28"/>
                  </a:lnTo>
                  <a:lnTo>
                    <a:pt x="98" y="44"/>
                  </a:lnTo>
                  <a:lnTo>
                    <a:pt x="91" y="57"/>
                  </a:lnTo>
                  <a:lnTo>
                    <a:pt x="0" y="87"/>
                  </a:lnTo>
                  <a:lnTo>
                    <a:pt x="0" y="106"/>
                  </a:lnTo>
                  <a:lnTo>
                    <a:pt x="9" y="165"/>
                  </a:lnTo>
                  <a:lnTo>
                    <a:pt x="16" y="211"/>
                  </a:lnTo>
                  <a:lnTo>
                    <a:pt x="37" y="327"/>
                  </a:lnTo>
                  <a:lnTo>
                    <a:pt x="96" y="329"/>
                  </a:lnTo>
                  <a:lnTo>
                    <a:pt x="101" y="332"/>
                  </a:lnTo>
                  <a:lnTo>
                    <a:pt x="101" y="332"/>
                  </a:lnTo>
                  <a:lnTo>
                    <a:pt x="101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28">
              <a:extLst>
                <a:ext uri="{FF2B5EF4-FFF2-40B4-BE49-F238E27FC236}">
                  <a16:creationId xmlns:a16="http://schemas.microsoft.com/office/drawing/2014/main" id="{90756F5C-5F7A-038C-B318-432452DD6D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54684" y="7792542"/>
              <a:ext cx="711491" cy="643730"/>
            </a:xfrm>
            <a:custGeom>
              <a:avLst/>
              <a:gdLst>
                <a:gd name="T0" fmla="*/ 251 w 315"/>
                <a:gd name="T1" fmla="*/ 285 h 285"/>
                <a:gd name="T2" fmla="*/ 275 w 315"/>
                <a:gd name="T3" fmla="*/ 226 h 285"/>
                <a:gd name="T4" fmla="*/ 285 w 315"/>
                <a:gd name="T5" fmla="*/ 196 h 285"/>
                <a:gd name="T6" fmla="*/ 294 w 315"/>
                <a:gd name="T7" fmla="*/ 180 h 285"/>
                <a:gd name="T8" fmla="*/ 312 w 315"/>
                <a:gd name="T9" fmla="*/ 180 h 285"/>
                <a:gd name="T10" fmla="*/ 312 w 315"/>
                <a:gd name="T11" fmla="*/ 133 h 285"/>
                <a:gd name="T12" fmla="*/ 312 w 315"/>
                <a:gd name="T13" fmla="*/ 114 h 285"/>
                <a:gd name="T14" fmla="*/ 312 w 315"/>
                <a:gd name="T15" fmla="*/ 60 h 285"/>
                <a:gd name="T16" fmla="*/ 312 w 315"/>
                <a:gd name="T17" fmla="*/ 34 h 285"/>
                <a:gd name="T18" fmla="*/ 315 w 315"/>
                <a:gd name="T19" fmla="*/ 5 h 285"/>
                <a:gd name="T20" fmla="*/ 253 w 315"/>
                <a:gd name="T21" fmla="*/ 3 h 285"/>
                <a:gd name="T22" fmla="*/ 198 w 315"/>
                <a:gd name="T23" fmla="*/ 3 h 285"/>
                <a:gd name="T24" fmla="*/ 186 w 315"/>
                <a:gd name="T25" fmla="*/ 2 h 285"/>
                <a:gd name="T26" fmla="*/ 118 w 315"/>
                <a:gd name="T27" fmla="*/ 3 h 285"/>
                <a:gd name="T28" fmla="*/ 50 w 315"/>
                <a:gd name="T29" fmla="*/ 2 h 285"/>
                <a:gd name="T30" fmla="*/ 31 w 315"/>
                <a:gd name="T31" fmla="*/ 0 h 285"/>
                <a:gd name="T32" fmla="*/ 20 w 315"/>
                <a:gd name="T33" fmla="*/ 10 h 285"/>
                <a:gd name="T34" fmla="*/ 13 w 315"/>
                <a:gd name="T35" fmla="*/ 23 h 285"/>
                <a:gd name="T36" fmla="*/ 0 w 315"/>
                <a:gd name="T37" fmla="*/ 21 h 285"/>
                <a:gd name="T38" fmla="*/ 8 w 315"/>
                <a:gd name="T39" fmla="*/ 39 h 285"/>
                <a:gd name="T40" fmla="*/ 6 w 315"/>
                <a:gd name="T41" fmla="*/ 51 h 285"/>
                <a:gd name="T42" fmla="*/ 4 w 315"/>
                <a:gd name="T43" fmla="*/ 67 h 285"/>
                <a:gd name="T44" fmla="*/ 13 w 315"/>
                <a:gd name="T45" fmla="*/ 74 h 285"/>
                <a:gd name="T46" fmla="*/ 15 w 315"/>
                <a:gd name="T47" fmla="*/ 87 h 285"/>
                <a:gd name="T48" fmla="*/ 15 w 315"/>
                <a:gd name="T49" fmla="*/ 105 h 285"/>
                <a:gd name="T50" fmla="*/ 31 w 315"/>
                <a:gd name="T51" fmla="*/ 107 h 285"/>
                <a:gd name="T52" fmla="*/ 43 w 315"/>
                <a:gd name="T53" fmla="*/ 114 h 285"/>
                <a:gd name="T54" fmla="*/ 29 w 315"/>
                <a:gd name="T55" fmla="*/ 123 h 285"/>
                <a:gd name="T56" fmla="*/ 45 w 315"/>
                <a:gd name="T57" fmla="*/ 130 h 285"/>
                <a:gd name="T58" fmla="*/ 52 w 315"/>
                <a:gd name="T59" fmla="*/ 140 h 285"/>
                <a:gd name="T60" fmla="*/ 54 w 315"/>
                <a:gd name="T61" fmla="*/ 155 h 285"/>
                <a:gd name="T62" fmla="*/ 72 w 315"/>
                <a:gd name="T63" fmla="*/ 149 h 285"/>
                <a:gd name="T64" fmla="*/ 88 w 315"/>
                <a:gd name="T65" fmla="*/ 149 h 285"/>
                <a:gd name="T66" fmla="*/ 93 w 315"/>
                <a:gd name="T67" fmla="*/ 158 h 285"/>
                <a:gd name="T68" fmla="*/ 98 w 315"/>
                <a:gd name="T69" fmla="*/ 169 h 285"/>
                <a:gd name="T70" fmla="*/ 105 w 315"/>
                <a:gd name="T71" fmla="*/ 187 h 285"/>
                <a:gd name="T72" fmla="*/ 113 w 315"/>
                <a:gd name="T73" fmla="*/ 201 h 285"/>
                <a:gd name="T74" fmla="*/ 127 w 315"/>
                <a:gd name="T75" fmla="*/ 201 h 285"/>
                <a:gd name="T76" fmla="*/ 141 w 315"/>
                <a:gd name="T77" fmla="*/ 204 h 285"/>
                <a:gd name="T78" fmla="*/ 146 w 315"/>
                <a:gd name="T79" fmla="*/ 217 h 285"/>
                <a:gd name="T80" fmla="*/ 166 w 315"/>
                <a:gd name="T81" fmla="*/ 222 h 285"/>
                <a:gd name="T82" fmla="*/ 178 w 315"/>
                <a:gd name="T83" fmla="*/ 220 h 285"/>
                <a:gd name="T84" fmla="*/ 189 w 315"/>
                <a:gd name="T85" fmla="*/ 233 h 285"/>
                <a:gd name="T86" fmla="*/ 202 w 315"/>
                <a:gd name="T87" fmla="*/ 236 h 285"/>
                <a:gd name="T88" fmla="*/ 210 w 315"/>
                <a:gd name="T89" fmla="*/ 251 h 285"/>
                <a:gd name="T90" fmla="*/ 221 w 315"/>
                <a:gd name="T91" fmla="*/ 240 h 285"/>
                <a:gd name="T92" fmla="*/ 226 w 315"/>
                <a:gd name="T93" fmla="*/ 252 h 285"/>
                <a:gd name="T94" fmla="*/ 239 w 315"/>
                <a:gd name="T95" fmla="*/ 254 h 285"/>
                <a:gd name="T96" fmla="*/ 244 w 315"/>
                <a:gd name="T97" fmla="*/ 269 h 285"/>
                <a:gd name="T98" fmla="*/ 251 w 315"/>
                <a:gd name="T99" fmla="*/ 285 h 285"/>
                <a:gd name="T100" fmla="*/ 251 w 315"/>
                <a:gd name="T101" fmla="*/ 285 h 285"/>
                <a:gd name="T102" fmla="*/ 251 w 315"/>
                <a:gd name="T10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" h="285">
                  <a:moveTo>
                    <a:pt x="251" y="285"/>
                  </a:moveTo>
                  <a:lnTo>
                    <a:pt x="275" y="226"/>
                  </a:lnTo>
                  <a:lnTo>
                    <a:pt x="285" y="196"/>
                  </a:lnTo>
                  <a:lnTo>
                    <a:pt x="294" y="180"/>
                  </a:lnTo>
                  <a:lnTo>
                    <a:pt x="312" y="180"/>
                  </a:lnTo>
                  <a:lnTo>
                    <a:pt x="312" y="133"/>
                  </a:lnTo>
                  <a:lnTo>
                    <a:pt x="312" y="114"/>
                  </a:lnTo>
                  <a:lnTo>
                    <a:pt x="312" y="60"/>
                  </a:lnTo>
                  <a:lnTo>
                    <a:pt x="312" y="34"/>
                  </a:lnTo>
                  <a:lnTo>
                    <a:pt x="315" y="5"/>
                  </a:lnTo>
                  <a:lnTo>
                    <a:pt x="253" y="3"/>
                  </a:lnTo>
                  <a:lnTo>
                    <a:pt x="198" y="3"/>
                  </a:lnTo>
                  <a:lnTo>
                    <a:pt x="186" y="2"/>
                  </a:lnTo>
                  <a:lnTo>
                    <a:pt x="118" y="3"/>
                  </a:lnTo>
                  <a:lnTo>
                    <a:pt x="50" y="2"/>
                  </a:lnTo>
                  <a:lnTo>
                    <a:pt x="31" y="0"/>
                  </a:lnTo>
                  <a:lnTo>
                    <a:pt x="20" y="10"/>
                  </a:lnTo>
                  <a:lnTo>
                    <a:pt x="13" y="23"/>
                  </a:lnTo>
                  <a:lnTo>
                    <a:pt x="0" y="21"/>
                  </a:lnTo>
                  <a:lnTo>
                    <a:pt x="8" y="39"/>
                  </a:lnTo>
                  <a:lnTo>
                    <a:pt x="6" y="51"/>
                  </a:lnTo>
                  <a:lnTo>
                    <a:pt x="4" y="67"/>
                  </a:lnTo>
                  <a:lnTo>
                    <a:pt x="13" y="74"/>
                  </a:lnTo>
                  <a:lnTo>
                    <a:pt x="15" y="87"/>
                  </a:lnTo>
                  <a:lnTo>
                    <a:pt x="15" y="105"/>
                  </a:lnTo>
                  <a:lnTo>
                    <a:pt x="31" y="107"/>
                  </a:lnTo>
                  <a:lnTo>
                    <a:pt x="43" y="114"/>
                  </a:lnTo>
                  <a:lnTo>
                    <a:pt x="29" y="123"/>
                  </a:lnTo>
                  <a:lnTo>
                    <a:pt x="45" y="130"/>
                  </a:lnTo>
                  <a:lnTo>
                    <a:pt x="52" y="140"/>
                  </a:lnTo>
                  <a:lnTo>
                    <a:pt x="54" y="155"/>
                  </a:lnTo>
                  <a:lnTo>
                    <a:pt x="72" y="149"/>
                  </a:lnTo>
                  <a:lnTo>
                    <a:pt x="88" y="149"/>
                  </a:lnTo>
                  <a:lnTo>
                    <a:pt x="93" y="158"/>
                  </a:lnTo>
                  <a:lnTo>
                    <a:pt x="98" y="169"/>
                  </a:lnTo>
                  <a:lnTo>
                    <a:pt x="105" y="187"/>
                  </a:lnTo>
                  <a:lnTo>
                    <a:pt x="113" y="201"/>
                  </a:lnTo>
                  <a:lnTo>
                    <a:pt x="127" y="201"/>
                  </a:lnTo>
                  <a:lnTo>
                    <a:pt x="141" y="204"/>
                  </a:lnTo>
                  <a:lnTo>
                    <a:pt x="146" y="217"/>
                  </a:lnTo>
                  <a:lnTo>
                    <a:pt x="166" y="222"/>
                  </a:lnTo>
                  <a:lnTo>
                    <a:pt x="178" y="220"/>
                  </a:lnTo>
                  <a:lnTo>
                    <a:pt x="189" y="233"/>
                  </a:lnTo>
                  <a:lnTo>
                    <a:pt x="202" y="236"/>
                  </a:lnTo>
                  <a:lnTo>
                    <a:pt x="210" y="251"/>
                  </a:lnTo>
                  <a:lnTo>
                    <a:pt x="221" y="240"/>
                  </a:lnTo>
                  <a:lnTo>
                    <a:pt x="226" y="252"/>
                  </a:lnTo>
                  <a:lnTo>
                    <a:pt x="239" y="254"/>
                  </a:lnTo>
                  <a:lnTo>
                    <a:pt x="244" y="269"/>
                  </a:lnTo>
                  <a:lnTo>
                    <a:pt x="251" y="285"/>
                  </a:lnTo>
                  <a:lnTo>
                    <a:pt x="251" y="285"/>
                  </a:lnTo>
                  <a:lnTo>
                    <a:pt x="251" y="28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29">
              <a:extLst>
                <a:ext uri="{FF2B5EF4-FFF2-40B4-BE49-F238E27FC236}">
                  <a16:creationId xmlns:a16="http://schemas.microsoft.com/office/drawing/2014/main" id="{1732CE32-5857-1FA9-9307-D012BF2572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20537" y="9628864"/>
              <a:ext cx="1249061" cy="1129349"/>
            </a:xfrm>
            <a:custGeom>
              <a:avLst/>
              <a:gdLst>
                <a:gd name="T0" fmla="*/ 521 w 553"/>
                <a:gd name="T1" fmla="*/ 481 h 500"/>
                <a:gd name="T2" fmla="*/ 553 w 553"/>
                <a:gd name="T3" fmla="*/ 424 h 500"/>
                <a:gd name="T4" fmla="*/ 552 w 553"/>
                <a:gd name="T5" fmla="*/ 392 h 500"/>
                <a:gd name="T6" fmla="*/ 553 w 553"/>
                <a:gd name="T7" fmla="*/ 353 h 500"/>
                <a:gd name="T8" fmla="*/ 532 w 553"/>
                <a:gd name="T9" fmla="*/ 340 h 500"/>
                <a:gd name="T10" fmla="*/ 491 w 553"/>
                <a:gd name="T11" fmla="*/ 326 h 500"/>
                <a:gd name="T12" fmla="*/ 450 w 553"/>
                <a:gd name="T13" fmla="*/ 301 h 500"/>
                <a:gd name="T14" fmla="*/ 414 w 553"/>
                <a:gd name="T15" fmla="*/ 271 h 500"/>
                <a:gd name="T16" fmla="*/ 395 w 553"/>
                <a:gd name="T17" fmla="*/ 242 h 500"/>
                <a:gd name="T18" fmla="*/ 382 w 553"/>
                <a:gd name="T19" fmla="*/ 237 h 500"/>
                <a:gd name="T20" fmla="*/ 370 w 553"/>
                <a:gd name="T21" fmla="*/ 235 h 500"/>
                <a:gd name="T22" fmla="*/ 350 w 553"/>
                <a:gd name="T23" fmla="*/ 214 h 500"/>
                <a:gd name="T24" fmla="*/ 341 w 553"/>
                <a:gd name="T25" fmla="*/ 178 h 500"/>
                <a:gd name="T26" fmla="*/ 336 w 553"/>
                <a:gd name="T27" fmla="*/ 148 h 500"/>
                <a:gd name="T28" fmla="*/ 313 w 553"/>
                <a:gd name="T29" fmla="*/ 139 h 500"/>
                <a:gd name="T30" fmla="*/ 279 w 553"/>
                <a:gd name="T31" fmla="*/ 105 h 500"/>
                <a:gd name="T32" fmla="*/ 254 w 553"/>
                <a:gd name="T33" fmla="*/ 116 h 500"/>
                <a:gd name="T34" fmla="*/ 219 w 553"/>
                <a:gd name="T35" fmla="*/ 119 h 500"/>
                <a:gd name="T36" fmla="*/ 194 w 553"/>
                <a:gd name="T37" fmla="*/ 107 h 500"/>
                <a:gd name="T38" fmla="*/ 174 w 553"/>
                <a:gd name="T39" fmla="*/ 86 h 500"/>
                <a:gd name="T40" fmla="*/ 162 w 553"/>
                <a:gd name="T41" fmla="*/ 64 h 500"/>
                <a:gd name="T42" fmla="*/ 144 w 553"/>
                <a:gd name="T43" fmla="*/ 39 h 500"/>
                <a:gd name="T44" fmla="*/ 117 w 553"/>
                <a:gd name="T45" fmla="*/ 20 h 500"/>
                <a:gd name="T46" fmla="*/ 87 w 553"/>
                <a:gd name="T47" fmla="*/ 0 h 500"/>
                <a:gd name="T48" fmla="*/ 12 w 553"/>
                <a:gd name="T49" fmla="*/ 70 h 500"/>
                <a:gd name="T50" fmla="*/ 14 w 553"/>
                <a:gd name="T51" fmla="*/ 95 h 500"/>
                <a:gd name="T52" fmla="*/ 39 w 553"/>
                <a:gd name="T53" fmla="*/ 105 h 500"/>
                <a:gd name="T54" fmla="*/ 66 w 553"/>
                <a:gd name="T55" fmla="*/ 127 h 500"/>
                <a:gd name="T56" fmla="*/ 58 w 553"/>
                <a:gd name="T57" fmla="*/ 166 h 500"/>
                <a:gd name="T58" fmla="*/ 48 w 553"/>
                <a:gd name="T59" fmla="*/ 191 h 500"/>
                <a:gd name="T60" fmla="*/ 73 w 553"/>
                <a:gd name="T61" fmla="*/ 223 h 500"/>
                <a:gd name="T62" fmla="*/ 105 w 553"/>
                <a:gd name="T63" fmla="*/ 255 h 500"/>
                <a:gd name="T64" fmla="*/ 149 w 553"/>
                <a:gd name="T65" fmla="*/ 283 h 500"/>
                <a:gd name="T66" fmla="*/ 212 w 553"/>
                <a:gd name="T67" fmla="*/ 333 h 500"/>
                <a:gd name="T68" fmla="*/ 283 w 553"/>
                <a:gd name="T69" fmla="*/ 362 h 500"/>
                <a:gd name="T70" fmla="*/ 293 w 553"/>
                <a:gd name="T71" fmla="*/ 381 h 500"/>
                <a:gd name="T72" fmla="*/ 318 w 553"/>
                <a:gd name="T73" fmla="*/ 413 h 500"/>
                <a:gd name="T74" fmla="*/ 341 w 553"/>
                <a:gd name="T75" fmla="*/ 408 h 500"/>
                <a:gd name="T76" fmla="*/ 370 w 553"/>
                <a:gd name="T77" fmla="*/ 397 h 500"/>
                <a:gd name="T78" fmla="*/ 398 w 553"/>
                <a:gd name="T79" fmla="*/ 397 h 500"/>
                <a:gd name="T80" fmla="*/ 438 w 553"/>
                <a:gd name="T81" fmla="*/ 399 h 500"/>
                <a:gd name="T82" fmla="*/ 468 w 553"/>
                <a:gd name="T83" fmla="*/ 410 h 500"/>
                <a:gd name="T84" fmla="*/ 491 w 553"/>
                <a:gd name="T85" fmla="*/ 429 h 500"/>
                <a:gd name="T86" fmla="*/ 505 w 553"/>
                <a:gd name="T87" fmla="*/ 472 h 500"/>
                <a:gd name="T88" fmla="*/ 521 w 553"/>
                <a:gd name="T89" fmla="*/ 500 h 500"/>
                <a:gd name="T90" fmla="*/ 521 w 553"/>
                <a:gd name="T91" fmla="*/ 50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3" h="500">
                  <a:moveTo>
                    <a:pt x="521" y="500"/>
                  </a:moveTo>
                  <a:lnTo>
                    <a:pt x="521" y="481"/>
                  </a:lnTo>
                  <a:lnTo>
                    <a:pt x="543" y="442"/>
                  </a:lnTo>
                  <a:lnTo>
                    <a:pt x="553" y="424"/>
                  </a:lnTo>
                  <a:lnTo>
                    <a:pt x="550" y="406"/>
                  </a:lnTo>
                  <a:lnTo>
                    <a:pt x="552" y="392"/>
                  </a:lnTo>
                  <a:lnTo>
                    <a:pt x="548" y="374"/>
                  </a:lnTo>
                  <a:lnTo>
                    <a:pt x="553" y="353"/>
                  </a:lnTo>
                  <a:lnTo>
                    <a:pt x="552" y="342"/>
                  </a:lnTo>
                  <a:lnTo>
                    <a:pt x="532" y="340"/>
                  </a:lnTo>
                  <a:lnTo>
                    <a:pt x="516" y="335"/>
                  </a:lnTo>
                  <a:lnTo>
                    <a:pt x="491" y="326"/>
                  </a:lnTo>
                  <a:lnTo>
                    <a:pt x="484" y="315"/>
                  </a:lnTo>
                  <a:lnTo>
                    <a:pt x="450" y="301"/>
                  </a:lnTo>
                  <a:lnTo>
                    <a:pt x="443" y="274"/>
                  </a:lnTo>
                  <a:lnTo>
                    <a:pt x="414" y="271"/>
                  </a:lnTo>
                  <a:lnTo>
                    <a:pt x="400" y="257"/>
                  </a:lnTo>
                  <a:lnTo>
                    <a:pt x="395" y="242"/>
                  </a:lnTo>
                  <a:lnTo>
                    <a:pt x="391" y="226"/>
                  </a:lnTo>
                  <a:lnTo>
                    <a:pt x="382" y="237"/>
                  </a:lnTo>
                  <a:lnTo>
                    <a:pt x="377" y="249"/>
                  </a:lnTo>
                  <a:lnTo>
                    <a:pt x="370" y="235"/>
                  </a:lnTo>
                  <a:lnTo>
                    <a:pt x="363" y="219"/>
                  </a:lnTo>
                  <a:lnTo>
                    <a:pt x="350" y="214"/>
                  </a:lnTo>
                  <a:lnTo>
                    <a:pt x="349" y="194"/>
                  </a:lnTo>
                  <a:lnTo>
                    <a:pt x="341" y="178"/>
                  </a:lnTo>
                  <a:lnTo>
                    <a:pt x="334" y="160"/>
                  </a:lnTo>
                  <a:lnTo>
                    <a:pt x="336" y="148"/>
                  </a:lnTo>
                  <a:lnTo>
                    <a:pt x="327" y="130"/>
                  </a:lnTo>
                  <a:lnTo>
                    <a:pt x="313" y="139"/>
                  </a:lnTo>
                  <a:lnTo>
                    <a:pt x="283" y="125"/>
                  </a:lnTo>
                  <a:lnTo>
                    <a:pt x="279" y="105"/>
                  </a:lnTo>
                  <a:lnTo>
                    <a:pt x="265" y="112"/>
                  </a:lnTo>
                  <a:lnTo>
                    <a:pt x="254" y="116"/>
                  </a:lnTo>
                  <a:lnTo>
                    <a:pt x="238" y="119"/>
                  </a:lnTo>
                  <a:lnTo>
                    <a:pt x="219" y="119"/>
                  </a:lnTo>
                  <a:lnTo>
                    <a:pt x="206" y="119"/>
                  </a:lnTo>
                  <a:lnTo>
                    <a:pt x="194" y="107"/>
                  </a:lnTo>
                  <a:lnTo>
                    <a:pt x="181" y="103"/>
                  </a:lnTo>
                  <a:lnTo>
                    <a:pt x="174" y="86"/>
                  </a:lnTo>
                  <a:lnTo>
                    <a:pt x="172" y="73"/>
                  </a:lnTo>
                  <a:lnTo>
                    <a:pt x="162" y="64"/>
                  </a:lnTo>
                  <a:lnTo>
                    <a:pt x="153" y="50"/>
                  </a:lnTo>
                  <a:lnTo>
                    <a:pt x="144" y="39"/>
                  </a:lnTo>
                  <a:lnTo>
                    <a:pt x="126" y="30"/>
                  </a:lnTo>
                  <a:lnTo>
                    <a:pt x="117" y="20"/>
                  </a:lnTo>
                  <a:lnTo>
                    <a:pt x="103" y="2"/>
                  </a:lnTo>
                  <a:lnTo>
                    <a:pt x="87" y="0"/>
                  </a:lnTo>
                  <a:lnTo>
                    <a:pt x="48" y="41"/>
                  </a:lnTo>
                  <a:lnTo>
                    <a:pt x="12" y="70"/>
                  </a:lnTo>
                  <a:lnTo>
                    <a:pt x="0" y="80"/>
                  </a:lnTo>
                  <a:lnTo>
                    <a:pt x="14" y="95"/>
                  </a:lnTo>
                  <a:lnTo>
                    <a:pt x="26" y="109"/>
                  </a:lnTo>
                  <a:lnTo>
                    <a:pt x="39" y="105"/>
                  </a:lnTo>
                  <a:lnTo>
                    <a:pt x="58" y="111"/>
                  </a:lnTo>
                  <a:lnTo>
                    <a:pt x="66" y="127"/>
                  </a:lnTo>
                  <a:lnTo>
                    <a:pt x="64" y="143"/>
                  </a:lnTo>
                  <a:lnTo>
                    <a:pt x="58" y="166"/>
                  </a:lnTo>
                  <a:lnTo>
                    <a:pt x="53" y="178"/>
                  </a:lnTo>
                  <a:lnTo>
                    <a:pt x="48" y="191"/>
                  </a:lnTo>
                  <a:lnTo>
                    <a:pt x="62" y="214"/>
                  </a:lnTo>
                  <a:lnTo>
                    <a:pt x="73" y="223"/>
                  </a:lnTo>
                  <a:lnTo>
                    <a:pt x="78" y="232"/>
                  </a:lnTo>
                  <a:lnTo>
                    <a:pt x="105" y="255"/>
                  </a:lnTo>
                  <a:lnTo>
                    <a:pt x="133" y="269"/>
                  </a:lnTo>
                  <a:lnTo>
                    <a:pt x="149" y="283"/>
                  </a:lnTo>
                  <a:lnTo>
                    <a:pt x="147" y="303"/>
                  </a:lnTo>
                  <a:lnTo>
                    <a:pt x="212" y="333"/>
                  </a:lnTo>
                  <a:lnTo>
                    <a:pt x="263" y="358"/>
                  </a:lnTo>
                  <a:lnTo>
                    <a:pt x="283" y="362"/>
                  </a:lnTo>
                  <a:lnTo>
                    <a:pt x="295" y="369"/>
                  </a:lnTo>
                  <a:lnTo>
                    <a:pt x="293" y="381"/>
                  </a:lnTo>
                  <a:lnTo>
                    <a:pt x="309" y="402"/>
                  </a:lnTo>
                  <a:lnTo>
                    <a:pt x="318" y="413"/>
                  </a:lnTo>
                  <a:lnTo>
                    <a:pt x="329" y="402"/>
                  </a:lnTo>
                  <a:lnTo>
                    <a:pt x="341" y="408"/>
                  </a:lnTo>
                  <a:lnTo>
                    <a:pt x="359" y="402"/>
                  </a:lnTo>
                  <a:lnTo>
                    <a:pt x="370" y="397"/>
                  </a:lnTo>
                  <a:lnTo>
                    <a:pt x="388" y="401"/>
                  </a:lnTo>
                  <a:lnTo>
                    <a:pt x="398" y="397"/>
                  </a:lnTo>
                  <a:lnTo>
                    <a:pt x="418" y="401"/>
                  </a:lnTo>
                  <a:lnTo>
                    <a:pt x="438" y="399"/>
                  </a:lnTo>
                  <a:lnTo>
                    <a:pt x="450" y="401"/>
                  </a:lnTo>
                  <a:lnTo>
                    <a:pt x="468" y="410"/>
                  </a:lnTo>
                  <a:lnTo>
                    <a:pt x="484" y="418"/>
                  </a:lnTo>
                  <a:lnTo>
                    <a:pt x="491" y="429"/>
                  </a:lnTo>
                  <a:lnTo>
                    <a:pt x="509" y="443"/>
                  </a:lnTo>
                  <a:lnTo>
                    <a:pt x="505" y="472"/>
                  </a:lnTo>
                  <a:lnTo>
                    <a:pt x="507" y="486"/>
                  </a:lnTo>
                  <a:lnTo>
                    <a:pt x="521" y="500"/>
                  </a:lnTo>
                  <a:lnTo>
                    <a:pt x="521" y="500"/>
                  </a:lnTo>
                  <a:lnTo>
                    <a:pt x="521" y="5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30">
              <a:extLst>
                <a:ext uri="{FF2B5EF4-FFF2-40B4-BE49-F238E27FC236}">
                  <a16:creationId xmlns:a16="http://schemas.microsoft.com/office/drawing/2014/main" id="{C2619DDA-EADF-7B12-CF46-88602231A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1643" y="8648589"/>
              <a:ext cx="609848" cy="655022"/>
            </a:xfrm>
            <a:custGeom>
              <a:avLst/>
              <a:gdLst>
                <a:gd name="T0" fmla="*/ 119 w 270"/>
                <a:gd name="T1" fmla="*/ 290 h 290"/>
                <a:gd name="T2" fmla="*/ 124 w 270"/>
                <a:gd name="T3" fmla="*/ 270 h 290"/>
                <a:gd name="T4" fmla="*/ 137 w 270"/>
                <a:gd name="T5" fmla="*/ 269 h 290"/>
                <a:gd name="T6" fmla="*/ 167 w 270"/>
                <a:gd name="T7" fmla="*/ 240 h 290"/>
                <a:gd name="T8" fmla="*/ 149 w 270"/>
                <a:gd name="T9" fmla="*/ 226 h 290"/>
                <a:gd name="T10" fmla="*/ 163 w 270"/>
                <a:gd name="T11" fmla="*/ 212 h 290"/>
                <a:gd name="T12" fmla="*/ 183 w 270"/>
                <a:gd name="T13" fmla="*/ 190 h 290"/>
                <a:gd name="T14" fmla="*/ 204 w 270"/>
                <a:gd name="T15" fmla="*/ 171 h 290"/>
                <a:gd name="T16" fmla="*/ 231 w 270"/>
                <a:gd name="T17" fmla="*/ 142 h 290"/>
                <a:gd name="T18" fmla="*/ 252 w 270"/>
                <a:gd name="T19" fmla="*/ 119 h 290"/>
                <a:gd name="T20" fmla="*/ 270 w 270"/>
                <a:gd name="T21" fmla="*/ 140 h 290"/>
                <a:gd name="T22" fmla="*/ 238 w 270"/>
                <a:gd name="T23" fmla="*/ 59 h 290"/>
                <a:gd name="T24" fmla="*/ 210 w 270"/>
                <a:gd name="T25" fmla="*/ 0 h 290"/>
                <a:gd name="T26" fmla="*/ 178 w 270"/>
                <a:gd name="T27" fmla="*/ 19 h 290"/>
                <a:gd name="T28" fmla="*/ 167 w 270"/>
                <a:gd name="T29" fmla="*/ 23 h 290"/>
                <a:gd name="T30" fmla="*/ 137 w 270"/>
                <a:gd name="T31" fmla="*/ 39 h 290"/>
                <a:gd name="T32" fmla="*/ 105 w 270"/>
                <a:gd name="T33" fmla="*/ 59 h 290"/>
                <a:gd name="T34" fmla="*/ 76 w 270"/>
                <a:gd name="T35" fmla="*/ 78 h 290"/>
                <a:gd name="T36" fmla="*/ 0 w 270"/>
                <a:gd name="T37" fmla="*/ 123 h 290"/>
                <a:gd name="T38" fmla="*/ 9 w 270"/>
                <a:gd name="T39" fmla="*/ 133 h 290"/>
                <a:gd name="T40" fmla="*/ 7 w 270"/>
                <a:gd name="T41" fmla="*/ 146 h 290"/>
                <a:gd name="T42" fmla="*/ 10 w 270"/>
                <a:gd name="T43" fmla="*/ 164 h 290"/>
                <a:gd name="T44" fmla="*/ 0 w 270"/>
                <a:gd name="T45" fmla="*/ 173 h 290"/>
                <a:gd name="T46" fmla="*/ 21 w 270"/>
                <a:gd name="T47" fmla="*/ 194 h 290"/>
                <a:gd name="T48" fmla="*/ 53 w 270"/>
                <a:gd name="T49" fmla="*/ 224 h 290"/>
                <a:gd name="T50" fmla="*/ 69 w 270"/>
                <a:gd name="T51" fmla="*/ 242 h 290"/>
                <a:gd name="T52" fmla="*/ 98 w 270"/>
                <a:gd name="T53" fmla="*/ 270 h 290"/>
                <a:gd name="T54" fmla="*/ 119 w 270"/>
                <a:gd name="T55" fmla="*/ 290 h 290"/>
                <a:gd name="T56" fmla="*/ 119 w 270"/>
                <a:gd name="T57" fmla="*/ 290 h 290"/>
                <a:gd name="T58" fmla="*/ 119 w 270"/>
                <a:gd name="T59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0" h="290">
                  <a:moveTo>
                    <a:pt x="119" y="290"/>
                  </a:moveTo>
                  <a:lnTo>
                    <a:pt x="124" y="270"/>
                  </a:lnTo>
                  <a:lnTo>
                    <a:pt x="137" y="269"/>
                  </a:lnTo>
                  <a:lnTo>
                    <a:pt x="167" y="240"/>
                  </a:lnTo>
                  <a:lnTo>
                    <a:pt x="149" y="226"/>
                  </a:lnTo>
                  <a:lnTo>
                    <a:pt x="163" y="212"/>
                  </a:lnTo>
                  <a:lnTo>
                    <a:pt x="183" y="190"/>
                  </a:lnTo>
                  <a:lnTo>
                    <a:pt x="204" y="171"/>
                  </a:lnTo>
                  <a:lnTo>
                    <a:pt x="231" y="142"/>
                  </a:lnTo>
                  <a:lnTo>
                    <a:pt x="252" y="119"/>
                  </a:lnTo>
                  <a:lnTo>
                    <a:pt x="270" y="140"/>
                  </a:lnTo>
                  <a:lnTo>
                    <a:pt x="238" y="59"/>
                  </a:lnTo>
                  <a:lnTo>
                    <a:pt x="210" y="0"/>
                  </a:lnTo>
                  <a:lnTo>
                    <a:pt x="178" y="19"/>
                  </a:lnTo>
                  <a:lnTo>
                    <a:pt x="167" y="23"/>
                  </a:lnTo>
                  <a:lnTo>
                    <a:pt x="137" y="39"/>
                  </a:lnTo>
                  <a:lnTo>
                    <a:pt x="105" y="59"/>
                  </a:lnTo>
                  <a:lnTo>
                    <a:pt x="76" y="78"/>
                  </a:lnTo>
                  <a:lnTo>
                    <a:pt x="0" y="123"/>
                  </a:lnTo>
                  <a:lnTo>
                    <a:pt x="9" y="133"/>
                  </a:lnTo>
                  <a:lnTo>
                    <a:pt x="7" y="146"/>
                  </a:lnTo>
                  <a:lnTo>
                    <a:pt x="10" y="164"/>
                  </a:lnTo>
                  <a:lnTo>
                    <a:pt x="0" y="173"/>
                  </a:lnTo>
                  <a:lnTo>
                    <a:pt x="21" y="194"/>
                  </a:lnTo>
                  <a:lnTo>
                    <a:pt x="53" y="224"/>
                  </a:lnTo>
                  <a:lnTo>
                    <a:pt x="69" y="242"/>
                  </a:lnTo>
                  <a:lnTo>
                    <a:pt x="98" y="270"/>
                  </a:lnTo>
                  <a:lnTo>
                    <a:pt x="119" y="290"/>
                  </a:lnTo>
                  <a:lnTo>
                    <a:pt x="119" y="290"/>
                  </a:lnTo>
                  <a:lnTo>
                    <a:pt x="119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31">
              <a:extLst>
                <a:ext uri="{FF2B5EF4-FFF2-40B4-BE49-F238E27FC236}">
                  <a16:creationId xmlns:a16="http://schemas.microsoft.com/office/drawing/2014/main" id="{088C86D3-0F22-32F1-56F9-1834E5224F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8298" y="9319422"/>
              <a:ext cx="1154195" cy="1077400"/>
            </a:xfrm>
            <a:custGeom>
              <a:avLst/>
              <a:gdLst>
                <a:gd name="T0" fmla="*/ 504 w 511"/>
                <a:gd name="T1" fmla="*/ 461 h 477"/>
                <a:gd name="T2" fmla="*/ 488 w 511"/>
                <a:gd name="T3" fmla="*/ 433 h 477"/>
                <a:gd name="T4" fmla="*/ 497 w 511"/>
                <a:gd name="T5" fmla="*/ 410 h 477"/>
                <a:gd name="T6" fmla="*/ 482 w 511"/>
                <a:gd name="T7" fmla="*/ 392 h 477"/>
                <a:gd name="T8" fmla="*/ 500 w 511"/>
                <a:gd name="T9" fmla="*/ 361 h 477"/>
                <a:gd name="T10" fmla="*/ 497 w 511"/>
                <a:gd name="T11" fmla="*/ 335 h 477"/>
                <a:gd name="T12" fmla="*/ 486 w 511"/>
                <a:gd name="T13" fmla="*/ 308 h 477"/>
                <a:gd name="T14" fmla="*/ 454 w 511"/>
                <a:gd name="T15" fmla="*/ 313 h 477"/>
                <a:gd name="T16" fmla="*/ 466 w 511"/>
                <a:gd name="T17" fmla="*/ 285 h 477"/>
                <a:gd name="T18" fmla="*/ 441 w 511"/>
                <a:gd name="T19" fmla="*/ 301 h 477"/>
                <a:gd name="T20" fmla="*/ 436 w 511"/>
                <a:gd name="T21" fmla="*/ 301 h 477"/>
                <a:gd name="T22" fmla="*/ 411 w 511"/>
                <a:gd name="T23" fmla="*/ 285 h 477"/>
                <a:gd name="T24" fmla="*/ 392 w 511"/>
                <a:gd name="T25" fmla="*/ 264 h 477"/>
                <a:gd name="T26" fmla="*/ 390 w 511"/>
                <a:gd name="T27" fmla="*/ 233 h 477"/>
                <a:gd name="T28" fmla="*/ 379 w 511"/>
                <a:gd name="T29" fmla="*/ 214 h 477"/>
                <a:gd name="T30" fmla="*/ 352 w 511"/>
                <a:gd name="T31" fmla="*/ 194 h 477"/>
                <a:gd name="T32" fmla="*/ 329 w 511"/>
                <a:gd name="T33" fmla="*/ 171 h 477"/>
                <a:gd name="T34" fmla="*/ 315 w 511"/>
                <a:gd name="T35" fmla="*/ 148 h 477"/>
                <a:gd name="T36" fmla="*/ 299 w 511"/>
                <a:gd name="T37" fmla="*/ 119 h 477"/>
                <a:gd name="T38" fmla="*/ 294 w 511"/>
                <a:gd name="T39" fmla="*/ 89 h 477"/>
                <a:gd name="T40" fmla="*/ 292 w 511"/>
                <a:gd name="T41" fmla="*/ 57 h 477"/>
                <a:gd name="T42" fmla="*/ 285 w 511"/>
                <a:gd name="T43" fmla="*/ 30 h 477"/>
                <a:gd name="T44" fmla="*/ 272 w 511"/>
                <a:gd name="T45" fmla="*/ 0 h 477"/>
                <a:gd name="T46" fmla="*/ 148 w 511"/>
                <a:gd name="T47" fmla="*/ 36 h 477"/>
                <a:gd name="T48" fmla="*/ 7 w 511"/>
                <a:gd name="T49" fmla="*/ 103 h 477"/>
                <a:gd name="T50" fmla="*/ 20 w 511"/>
                <a:gd name="T51" fmla="*/ 127 h 477"/>
                <a:gd name="T52" fmla="*/ 48 w 511"/>
                <a:gd name="T53" fmla="*/ 137 h 477"/>
                <a:gd name="T54" fmla="*/ 78 w 511"/>
                <a:gd name="T55" fmla="*/ 150 h 477"/>
                <a:gd name="T56" fmla="*/ 103 w 511"/>
                <a:gd name="T57" fmla="*/ 166 h 477"/>
                <a:gd name="T58" fmla="*/ 128 w 511"/>
                <a:gd name="T59" fmla="*/ 192 h 477"/>
                <a:gd name="T60" fmla="*/ 142 w 511"/>
                <a:gd name="T61" fmla="*/ 216 h 477"/>
                <a:gd name="T62" fmla="*/ 151 w 511"/>
                <a:gd name="T63" fmla="*/ 246 h 477"/>
                <a:gd name="T64" fmla="*/ 185 w 511"/>
                <a:gd name="T65" fmla="*/ 256 h 477"/>
                <a:gd name="T66" fmla="*/ 212 w 511"/>
                <a:gd name="T67" fmla="*/ 255 h 477"/>
                <a:gd name="T68" fmla="*/ 242 w 511"/>
                <a:gd name="T69" fmla="*/ 244 h 477"/>
                <a:gd name="T70" fmla="*/ 283 w 511"/>
                <a:gd name="T71" fmla="*/ 276 h 477"/>
                <a:gd name="T72" fmla="*/ 306 w 511"/>
                <a:gd name="T73" fmla="*/ 281 h 477"/>
                <a:gd name="T74" fmla="*/ 308 w 511"/>
                <a:gd name="T75" fmla="*/ 308 h 477"/>
                <a:gd name="T76" fmla="*/ 320 w 511"/>
                <a:gd name="T77" fmla="*/ 338 h 477"/>
                <a:gd name="T78" fmla="*/ 335 w 511"/>
                <a:gd name="T79" fmla="*/ 360 h 477"/>
                <a:gd name="T80" fmla="*/ 360 w 511"/>
                <a:gd name="T81" fmla="*/ 369 h 477"/>
                <a:gd name="T82" fmla="*/ 376 w 511"/>
                <a:gd name="T83" fmla="*/ 397 h 477"/>
                <a:gd name="T84" fmla="*/ 404 w 511"/>
                <a:gd name="T85" fmla="*/ 404 h 477"/>
                <a:gd name="T86" fmla="*/ 452 w 511"/>
                <a:gd name="T87" fmla="*/ 452 h 477"/>
                <a:gd name="T88" fmla="*/ 486 w 511"/>
                <a:gd name="T89" fmla="*/ 472 h 477"/>
                <a:gd name="T90" fmla="*/ 502 w 511"/>
                <a:gd name="T9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1" h="477">
                  <a:moveTo>
                    <a:pt x="502" y="477"/>
                  </a:moveTo>
                  <a:lnTo>
                    <a:pt x="504" y="461"/>
                  </a:lnTo>
                  <a:lnTo>
                    <a:pt x="498" y="445"/>
                  </a:lnTo>
                  <a:lnTo>
                    <a:pt x="488" y="433"/>
                  </a:lnTo>
                  <a:lnTo>
                    <a:pt x="489" y="420"/>
                  </a:lnTo>
                  <a:lnTo>
                    <a:pt x="497" y="410"/>
                  </a:lnTo>
                  <a:lnTo>
                    <a:pt x="481" y="404"/>
                  </a:lnTo>
                  <a:lnTo>
                    <a:pt x="482" y="392"/>
                  </a:lnTo>
                  <a:lnTo>
                    <a:pt x="495" y="372"/>
                  </a:lnTo>
                  <a:lnTo>
                    <a:pt x="500" y="361"/>
                  </a:lnTo>
                  <a:lnTo>
                    <a:pt x="511" y="345"/>
                  </a:lnTo>
                  <a:lnTo>
                    <a:pt x="497" y="335"/>
                  </a:lnTo>
                  <a:lnTo>
                    <a:pt x="491" y="321"/>
                  </a:lnTo>
                  <a:lnTo>
                    <a:pt x="486" y="308"/>
                  </a:lnTo>
                  <a:lnTo>
                    <a:pt x="468" y="305"/>
                  </a:lnTo>
                  <a:lnTo>
                    <a:pt x="454" y="313"/>
                  </a:lnTo>
                  <a:lnTo>
                    <a:pt x="459" y="301"/>
                  </a:lnTo>
                  <a:lnTo>
                    <a:pt x="466" y="285"/>
                  </a:lnTo>
                  <a:lnTo>
                    <a:pt x="454" y="283"/>
                  </a:lnTo>
                  <a:lnTo>
                    <a:pt x="441" y="301"/>
                  </a:lnTo>
                  <a:lnTo>
                    <a:pt x="434" y="317"/>
                  </a:lnTo>
                  <a:lnTo>
                    <a:pt x="436" y="301"/>
                  </a:lnTo>
                  <a:lnTo>
                    <a:pt x="420" y="296"/>
                  </a:lnTo>
                  <a:lnTo>
                    <a:pt x="411" y="285"/>
                  </a:lnTo>
                  <a:lnTo>
                    <a:pt x="400" y="278"/>
                  </a:lnTo>
                  <a:lnTo>
                    <a:pt x="392" y="264"/>
                  </a:lnTo>
                  <a:lnTo>
                    <a:pt x="386" y="249"/>
                  </a:lnTo>
                  <a:lnTo>
                    <a:pt x="390" y="233"/>
                  </a:lnTo>
                  <a:lnTo>
                    <a:pt x="374" y="228"/>
                  </a:lnTo>
                  <a:lnTo>
                    <a:pt x="379" y="214"/>
                  </a:lnTo>
                  <a:lnTo>
                    <a:pt x="367" y="201"/>
                  </a:lnTo>
                  <a:lnTo>
                    <a:pt x="352" y="194"/>
                  </a:lnTo>
                  <a:lnTo>
                    <a:pt x="340" y="180"/>
                  </a:lnTo>
                  <a:lnTo>
                    <a:pt x="329" y="171"/>
                  </a:lnTo>
                  <a:lnTo>
                    <a:pt x="324" y="160"/>
                  </a:lnTo>
                  <a:lnTo>
                    <a:pt x="315" y="148"/>
                  </a:lnTo>
                  <a:lnTo>
                    <a:pt x="308" y="134"/>
                  </a:lnTo>
                  <a:lnTo>
                    <a:pt x="299" y="119"/>
                  </a:lnTo>
                  <a:lnTo>
                    <a:pt x="292" y="102"/>
                  </a:lnTo>
                  <a:lnTo>
                    <a:pt x="294" y="89"/>
                  </a:lnTo>
                  <a:lnTo>
                    <a:pt x="292" y="73"/>
                  </a:lnTo>
                  <a:lnTo>
                    <a:pt x="292" y="57"/>
                  </a:lnTo>
                  <a:lnTo>
                    <a:pt x="287" y="43"/>
                  </a:lnTo>
                  <a:lnTo>
                    <a:pt x="285" y="30"/>
                  </a:lnTo>
                  <a:lnTo>
                    <a:pt x="276" y="16"/>
                  </a:lnTo>
                  <a:lnTo>
                    <a:pt x="272" y="0"/>
                  </a:lnTo>
                  <a:lnTo>
                    <a:pt x="169" y="25"/>
                  </a:lnTo>
                  <a:lnTo>
                    <a:pt x="148" y="36"/>
                  </a:lnTo>
                  <a:lnTo>
                    <a:pt x="0" y="82"/>
                  </a:lnTo>
                  <a:lnTo>
                    <a:pt x="7" y="103"/>
                  </a:lnTo>
                  <a:lnTo>
                    <a:pt x="20" y="110"/>
                  </a:lnTo>
                  <a:lnTo>
                    <a:pt x="20" y="127"/>
                  </a:lnTo>
                  <a:lnTo>
                    <a:pt x="36" y="128"/>
                  </a:lnTo>
                  <a:lnTo>
                    <a:pt x="48" y="137"/>
                  </a:lnTo>
                  <a:lnTo>
                    <a:pt x="64" y="139"/>
                  </a:lnTo>
                  <a:lnTo>
                    <a:pt x="78" y="150"/>
                  </a:lnTo>
                  <a:lnTo>
                    <a:pt x="87" y="160"/>
                  </a:lnTo>
                  <a:lnTo>
                    <a:pt x="103" y="166"/>
                  </a:lnTo>
                  <a:lnTo>
                    <a:pt x="114" y="180"/>
                  </a:lnTo>
                  <a:lnTo>
                    <a:pt x="128" y="192"/>
                  </a:lnTo>
                  <a:lnTo>
                    <a:pt x="137" y="203"/>
                  </a:lnTo>
                  <a:lnTo>
                    <a:pt x="142" y="216"/>
                  </a:lnTo>
                  <a:lnTo>
                    <a:pt x="148" y="226"/>
                  </a:lnTo>
                  <a:lnTo>
                    <a:pt x="151" y="246"/>
                  </a:lnTo>
                  <a:lnTo>
                    <a:pt x="174" y="249"/>
                  </a:lnTo>
                  <a:lnTo>
                    <a:pt x="185" y="256"/>
                  </a:lnTo>
                  <a:lnTo>
                    <a:pt x="199" y="255"/>
                  </a:lnTo>
                  <a:lnTo>
                    <a:pt x="212" y="255"/>
                  </a:lnTo>
                  <a:lnTo>
                    <a:pt x="230" y="246"/>
                  </a:lnTo>
                  <a:lnTo>
                    <a:pt x="242" y="244"/>
                  </a:lnTo>
                  <a:lnTo>
                    <a:pt x="253" y="262"/>
                  </a:lnTo>
                  <a:lnTo>
                    <a:pt x="283" y="276"/>
                  </a:lnTo>
                  <a:lnTo>
                    <a:pt x="297" y="267"/>
                  </a:lnTo>
                  <a:lnTo>
                    <a:pt x="306" y="281"/>
                  </a:lnTo>
                  <a:lnTo>
                    <a:pt x="304" y="294"/>
                  </a:lnTo>
                  <a:lnTo>
                    <a:pt x="308" y="308"/>
                  </a:lnTo>
                  <a:lnTo>
                    <a:pt x="310" y="324"/>
                  </a:lnTo>
                  <a:lnTo>
                    <a:pt x="320" y="338"/>
                  </a:lnTo>
                  <a:lnTo>
                    <a:pt x="322" y="353"/>
                  </a:lnTo>
                  <a:lnTo>
                    <a:pt x="335" y="360"/>
                  </a:lnTo>
                  <a:lnTo>
                    <a:pt x="345" y="377"/>
                  </a:lnTo>
                  <a:lnTo>
                    <a:pt x="360" y="369"/>
                  </a:lnTo>
                  <a:lnTo>
                    <a:pt x="374" y="381"/>
                  </a:lnTo>
                  <a:lnTo>
                    <a:pt x="376" y="397"/>
                  </a:lnTo>
                  <a:lnTo>
                    <a:pt x="384" y="408"/>
                  </a:lnTo>
                  <a:lnTo>
                    <a:pt x="404" y="404"/>
                  </a:lnTo>
                  <a:lnTo>
                    <a:pt x="411" y="427"/>
                  </a:lnTo>
                  <a:lnTo>
                    <a:pt x="452" y="452"/>
                  </a:lnTo>
                  <a:lnTo>
                    <a:pt x="461" y="463"/>
                  </a:lnTo>
                  <a:lnTo>
                    <a:pt x="486" y="472"/>
                  </a:lnTo>
                  <a:lnTo>
                    <a:pt x="502" y="477"/>
                  </a:lnTo>
                  <a:lnTo>
                    <a:pt x="502" y="477"/>
                  </a:lnTo>
                  <a:lnTo>
                    <a:pt x="502" y="4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32">
              <a:extLst>
                <a:ext uri="{FF2B5EF4-FFF2-40B4-BE49-F238E27FC236}">
                  <a16:creationId xmlns:a16="http://schemas.microsoft.com/office/drawing/2014/main" id="{62CDA2F4-EB73-A5A2-AD6A-84030C39C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34300" y="8463376"/>
              <a:ext cx="1057071" cy="1041260"/>
            </a:xfrm>
            <a:custGeom>
              <a:avLst/>
              <a:gdLst>
                <a:gd name="T0" fmla="*/ 349 w 468"/>
                <a:gd name="T1" fmla="*/ 415 h 461"/>
                <a:gd name="T2" fmla="*/ 468 w 468"/>
                <a:gd name="T3" fmla="*/ 372 h 461"/>
                <a:gd name="T4" fmla="*/ 468 w 468"/>
                <a:gd name="T5" fmla="*/ 345 h 461"/>
                <a:gd name="T6" fmla="*/ 452 w 468"/>
                <a:gd name="T7" fmla="*/ 315 h 461"/>
                <a:gd name="T8" fmla="*/ 441 w 468"/>
                <a:gd name="T9" fmla="*/ 290 h 461"/>
                <a:gd name="T10" fmla="*/ 422 w 468"/>
                <a:gd name="T11" fmla="*/ 269 h 461"/>
                <a:gd name="T12" fmla="*/ 404 w 468"/>
                <a:gd name="T13" fmla="*/ 255 h 461"/>
                <a:gd name="T14" fmla="*/ 388 w 468"/>
                <a:gd name="T15" fmla="*/ 226 h 461"/>
                <a:gd name="T16" fmla="*/ 383 w 468"/>
                <a:gd name="T17" fmla="*/ 190 h 461"/>
                <a:gd name="T18" fmla="*/ 390 w 468"/>
                <a:gd name="T19" fmla="*/ 167 h 461"/>
                <a:gd name="T20" fmla="*/ 374 w 468"/>
                <a:gd name="T21" fmla="*/ 141 h 461"/>
                <a:gd name="T22" fmla="*/ 350 w 468"/>
                <a:gd name="T23" fmla="*/ 121 h 461"/>
                <a:gd name="T24" fmla="*/ 324 w 468"/>
                <a:gd name="T25" fmla="*/ 121 h 461"/>
                <a:gd name="T26" fmla="*/ 297 w 468"/>
                <a:gd name="T27" fmla="*/ 109 h 461"/>
                <a:gd name="T28" fmla="*/ 276 w 468"/>
                <a:gd name="T29" fmla="*/ 93 h 461"/>
                <a:gd name="T30" fmla="*/ 245 w 468"/>
                <a:gd name="T31" fmla="*/ 77 h 461"/>
                <a:gd name="T32" fmla="*/ 219 w 468"/>
                <a:gd name="T33" fmla="*/ 57 h 461"/>
                <a:gd name="T34" fmla="*/ 199 w 468"/>
                <a:gd name="T35" fmla="*/ 34 h 461"/>
                <a:gd name="T36" fmla="*/ 181 w 468"/>
                <a:gd name="T37" fmla="*/ 20 h 461"/>
                <a:gd name="T38" fmla="*/ 155 w 468"/>
                <a:gd name="T39" fmla="*/ 0 h 461"/>
                <a:gd name="T40" fmla="*/ 19 w 468"/>
                <a:gd name="T41" fmla="*/ 44 h 461"/>
                <a:gd name="T42" fmla="*/ 0 w 468"/>
                <a:gd name="T43" fmla="*/ 107 h 461"/>
                <a:gd name="T44" fmla="*/ 41 w 468"/>
                <a:gd name="T45" fmla="*/ 141 h 461"/>
                <a:gd name="T46" fmla="*/ 43 w 468"/>
                <a:gd name="T47" fmla="*/ 171 h 461"/>
                <a:gd name="T48" fmla="*/ 71 w 468"/>
                <a:gd name="T49" fmla="*/ 199 h 461"/>
                <a:gd name="T50" fmla="*/ 83 w 468"/>
                <a:gd name="T51" fmla="*/ 237 h 461"/>
                <a:gd name="T52" fmla="*/ 67 w 468"/>
                <a:gd name="T53" fmla="*/ 313 h 461"/>
                <a:gd name="T54" fmla="*/ 57 w 468"/>
                <a:gd name="T55" fmla="*/ 351 h 461"/>
                <a:gd name="T56" fmla="*/ 112 w 468"/>
                <a:gd name="T57" fmla="*/ 351 h 461"/>
                <a:gd name="T58" fmla="*/ 139 w 468"/>
                <a:gd name="T59" fmla="*/ 367 h 461"/>
                <a:gd name="T60" fmla="*/ 169 w 468"/>
                <a:gd name="T61" fmla="*/ 381 h 461"/>
                <a:gd name="T62" fmla="*/ 181 w 468"/>
                <a:gd name="T63" fmla="*/ 415 h 461"/>
                <a:gd name="T64" fmla="*/ 197 w 468"/>
                <a:gd name="T65" fmla="*/ 436 h 461"/>
                <a:gd name="T66" fmla="*/ 201 w 468"/>
                <a:gd name="T67" fmla="*/ 461 h 461"/>
                <a:gd name="T68" fmla="*/ 201 w 468"/>
                <a:gd name="T69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8" h="461">
                  <a:moveTo>
                    <a:pt x="201" y="461"/>
                  </a:moveTo>
                  <a:lnTo>
                    <a:pt x="349" y="415"/>
                  </a:lnTo>
                  <a:lnTo>
                    <a:pt x="370" y="404"/>
                  </a:lnTo>
                  <a:lnTo>
                    <a:pt x="468" y="372"/>
                  </a:lnTo>
                  <a:lnTo>
                    <a:pt x="466" y="358"/>
                  </a:lnTo>
                  <a:lnTo>
                    <a:pt x="468" y="345"/>
                  </a:lnTo>
                  <a:lnTo>
                    <a:pt x="456" y="331"/>
                  </a:lnTo>
                  <a:lnTo>
                    <a:pt x="452" y="315"/>
                  </a:lnTo>
                  <a:lnTo>
                    <a:pt x="443" y="304"/>
                  </a:lnTo>
                  <a:lnTo>
                    <a:pt x="441" y="290"/>
                  </a:lnTo>
                  <a:lnTo>
                    <a:pt x="427" y="287"/>
                  </a:lnTo>
                  <a:lnTo>
                    <a:pt x="422" y="269"/>
                  </a:lnTo>
                  <a:lnTo>
                    <a:pt x="409" y="263"/>
                  </a:lnTo>
                  <a:lnTo>
                    <a:pt x="404" y="255"/>
                  </a:lnTo>
                  <a:lnTo>
                    <a:pt x="397" y="240"/>
                  </a:lnTo>
                  <a:lnTo>
                    <a:pt x="388" y="226"/>
                  </a:lnTo>
                  <a:lnTo>
                    <a:pt x="381" y="208"/>
                  </a:lnTo>
                  <a:lnTo>
                    <a:pt x="383" y="190"/>
                  </a:lnTo>
                  <a:lnTo>
                    <a:pt x="391" y="182"/>
                  </a:lnTo>
                  <a:lnTo>
                    <a:pt x="390" y="167"/>
                  </a:lnTo>
                  <a:lnTo>
                    <a:pt x="381" y="155"/>
                  </a:lnTo>
                  <a:lnTo>
                    <a:pt x="374" y="141"/>
                  </a:lnTo>
                  <a:lnTo>
                    <a:pt x="365" y="135"/>
                  </a:lnTo>
                  <a:lnTo>
                    <a:pt x="350" y="121"/>
                  </a:lnTo>
                  <a:lnTo>
                    <a:pt x="336" y="126"/>
                  </a:lnTo>
                  <a:lnTo>
                    <a:pt x="324" y="121"/>
                  </a:lnTo>
                  <a:lnTo>
                    <a:pt x="310" y="112"/>
                  </a:lnTo>
                  <a:lnTo>
                    <a:pt x="297" y="109"/>
                  </a:lnTo>
                  <a:lnTo>
                    <a:pt x="288" y="98"/>
                  </a:lnTo>
                  <a:lnTo>
                    <a:pt x="276" y="93"/>
                  </a:lnTo>
                  <a:lnTo>
                    <a:pt x="256" y="87"/>
                  </a:lnTo>
                  <a:lnTo>
                    <a:pt x="245" y="77"/>
                  </a:lnTo>
                  <a:lnTo>
                    <a:pt x="231" y="64"/>
                  </a:lnTo>
                  <a:lnTo>
                    <a:pt x="219" y="57"/>
                  </a:lnTo>
                  <a:lnTo>
                    <a:pt x="212" y="43"/>
                  </a:lnTo>
                  <a:lnTo>
                    <a:pt x="199" y="34"/>
                  </a:lnTo>
                  <a:lnTo>
                    <a:pt x="187" y="30"/>
                  </a:lnTo>
                  <a:lnTo>
                    <a:pt x="181" y="20"/>
                  </a:lnTo>
                  <a:lnTo>
                    <a:pt x="171" y="2"/>
                  </a:lnTo>
                  <a:lnTo>
                    <a:pt x="155" y="0"/>
                  </a:lnTo>
                  <a:lnTo>
                    <a:pt x="87" y="21"/>
                  </a:lnTo>
                  <a:lnTo>
                    <a:pt x="19" y="44"/>
                  </a:lnTo>
                  <a:lnTo>
                    <a:pt x="2" y="91"/>
                  </a:lnTo>
                  <a:lnTo>
                    <a:pt x="0" y="107"/>
                  </a:lnTo>
                  <a:lnTo>
                    <a:pt x="44" y="128"/>
                  </a:lnTo>
                  <a:lnTo>
                    <a:pt x="41" y="141"/>
                  </a:lnTo>
                  <a:lnTo>
                    <a:pt x="44" y="155"/>
                  </a:lnTo>
                  <a:lnTo>
                    <a:pt x="43" y="171"/>
                  </a:lnTo>
                  <a:lnTo>
                    <a:pt x="55" y="185"/>
                  </a:lnTo>
                  <a:lnTo>
                    <a:pt x="71" y="199"/>
                  </a:lnTo>
                  <a:lnTo>
                    <a:pt x="76" y="214"/>
                  </a:lnTo>
                  <a:lnTo>
                    <a:pt x="83" y="237"/>
                  </a:lnTo>
                  <a:lnTo>
                    <a:pt x="71" y="287"/>
                  </a:lnTo>
                  <a:lnTo>
                    <a:pt x="67" y="313"/>
                  </a:lnTo>
                  <a:lnTo>
                    <a:pt x="62" y="331"/>
                  </a:lnTo>
                  <a:lnTo>
                    <a:pt x="57" y="351"/>
                  </a:lnTo>
                  <a:lnTo>
                    <a:pt x="96" y="352"/>
                  </a:lnTo>
                  <a:lnTo>
                    <a:pt x="112" y="351"/>
                  </a:lnTo>
                  <a:lnTo>
                    <a:pt x="126" y="360"/>
                  </a:lnTo>
                  <a:lnTo>
                    <a:pt x="139" y="367"/>
                  </a:lnTo>
                  <a:lnTo>
                    <a:pt x="153" y="377"/>
                  </a:lnTo>
                  <a:lnTo>
                    <a:pt x="169" y="381"/>
                  </a:lnTo>
                  <a:lnTo>
                    <a:pt x="183" y="400"/>
                  </a:lnTo>
                  <a:lnTo>
                    <a:pt x="181" y="415"/>
                  </a:lnTo>
                  <a:lnTo>
                    <a:pt x="190" y="425"/>
                  </a:lnTo>
                  <a:lnTo>
                    <a:pt x="197" y="436"/>
                  </a:lnTo>
                  <a:lnTo>
                    <a:pt x="203" y="452"/>
                  </a:lnTo>
                  <a:lnTo>
                    <a:pt x="201" y="461"/>
                  </a:lnTo>
                  <a:lnTo>
                    <a:pt x="201" y="461"/>
                  </a:lnTo>
                  <a:lnTo>
                    <a:pt x="201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33">
              <a:extLst>
                <a:ext uri="{FF2B5EF4-FFF2-40B4-BE49-F238E27FC236}">
                  <a16:creationId xmlns:a16="http://schemas.microsoft.com/office/drawing/2014/main" id="{2EF05CA5-B530-C736-B39A-00BD0B61E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614800" y="7128485"/>
              <a:ext cx="1334891" cy="1020931"/>
            </a:xfrm>
            <a:custGeom>
              <a:avLst/>
              <a:gdLst>
                <a:gd name="T0" fmla="*/ 95 w 591"/>
                <a:gd name="T1" fmla="*/ 449 h 452"/>
                <a:gd name="T2" fmla="*/ 125 w 591"/>
                <a:gd name="T3" fmla="*/ 441 h 452"/>
                <a:gd name="T4" fmla="*/ 178 w 591"/>
                <a:gd name="T5" fmla="*/ 345 h 452"/>
                <a:gd name="T6" fmla="*/ 308 w 591"/>
                <a:gd name="T7" fmla="*/ 322 h 452"/>
                <a:gd name="T8" fmla="*/ 367 w 591"/>
                <a:gd name="T9" fmla="*/ 317 h 452"/>
                <a:gd name="T10" fmla="*/ 392 w 591"/>
                <a:gd name="T11" fmla="*/ 326 h 452"/>
                <a:gd name="T12" fmla="*/ 419 w 591"/>
                <a:gd name="T13" fmla="*/ 340 h 452"/>
                <a:gd name="T14" fmla="*/ 534 w 591"/>
                <a:gd name="T15" fmla="*/ 260 h 452"/>
                <a:gd name="T16" fmla="*/ 591 w 591"/>
                <a:gd name="T17" fmla="*/ 215 h 452"/>
                <a:gd name="T18" fmla="*/ 575 w 591"/>
                <a:gd name="T19" fmla="*/ 199 h 452"/>
                <a:gd name="T20" fmla="*/ 547 w 591"/>
                <a:gd name="T21" fmla="*/ 190 h 452"/>
                <a:gd name="T22" fmla="*/ 516 w 591"/>
                <a:gd name="T23" fmla="*/ 173 h 452"/>
                <a:gd name="T24" fmla="*/ 486 w 591"/>
                <a:gd name="T25" fmla="*/ 157 h 452"/>
                <a:gd name="T26" fmla="*/ 452 w 591"/>
                <a:gd name="T27" fmla="*/ 142 h 452"/>
                <a:gd name="T28" fmla="*/ 420 w 591"/>
                <a:gd name="T29" fmla="*/ 114 h 452"/>
                <a:gd name="T30" fmla="*/ 422 w 591"/>
                <a:gd name="T31" fmla="*/ 78 h 452"/>
                <a:gd name="T32" fmla="*/ 402 w 591"/>
                <a:gd name="T33" fmla="*/ 69 h 452"/>
                <a:gd name="T34" fmla="*/ 367 w 591"/>
                <a:gd name="T35" fmla="*/ 52 h 452"/>
                <a:gd name="T36" fmla="*/ 340 w 591"/>
                <a:gd name="T37" fmla="*/ 36 h 452"/>
                <a:gd name="T38" fmla="*/ 308 w 591"/>
                <a:gd name="T39" fmla="*/ 21 h 452"/>
                <a:gd name="T40" fmla="*/ 274 w 591"/>
                <a:gd name="T41" fmla="*/ 43 h 452"/>
                <a:gd name="T42" fmla="*/ 241 w 591"/>
                <a:gd name="T43" fmla="*/ 52 h 452"/>
                <a:gd name="T44" fmla="*/ 200 w 591"/>
                <a:gd name="T45" fmla="*/ 46 h 452"/>
                <a:gd name="T46" fmla="*/ 169 w 591"/>
                <a:gd name="T47" fmla="*/ 53 h 452"/>
                <a:gd name="T48" fmla="*/ 139 w 591"/>
                <a:gd name="T49" fmla="*/ 36 h 452"/>
                <a:gd name="T50" fmla="*/ 127 w 591"/>
                <a:gd name="T51" fmla="*/ 5 h 452"/>
                <a:gd name="T52" fmla="*/ 30 w 591"/>
                <a:gd name="T53" fmla="*/ 23 h 452"/>
                <a:gd name="T54" fmla="*/ 54 w 591"/>
                <a:gd name="T55" fmla="*/ 52 h 452"/>
                <a:gd name="T56" fmla="*/ 34 w 591"/>
                <a:gd name="T57" fmla="*/ 126 h 452"/>
                <a:gd name="T58" fmla="*/ 16 w 591"/>
                <a:gd name="T59" fmla="*/ 215 h 452"/>
                <a:gd name="T60" fmla="*/ 27 w 591"/>
                <a:gd name="T61" fmla="*/ 272 h 452"/>
                <a:gd name="T62" fmla="*/ 20 w 591"/>
                <a:gd name="T63" fmla="*/ 377 h 452"/>
                <a:gd name="T64" fmla="*/ 13 w 591"/>
                <a:gd name="T65" fmla="*/ 434 h 452"/>
                <a:gd name="T66" fmla="*/ 48 w 591"/>
                <a:gd name="T67" fmla="*/ 436 h 452"/>
                <a:gd name="T68" fmla="*/ 75 w 591"/>
                <a:gd name="T69" fmla="*/ 449 h 452"/>
                <a:gd name="T70" fmla="*/ 82 w 591"/>
                <a:gd name="T71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1" h="452">
                  <a:moveTo>
                    <a:pt x="82" y="452"/>
                  </a:moveTo>
                  <a:lnTo>
                    <a:pt x="95" y="449"/>
                  </a:lnTo>
                  <a:lnTo>
                    <a:pt x="112" y="443"/>
                  </a:lnTo>
                  <a:lnTo>
                    <a:pt x="125" y="441"/>
                  </a:lnTo>
                  <a:lnTo>
                    <a:pt x="150" y="377"/>
                  </a:lnTo>
                  <a:lnTo>
                    <a:pt x="178" y="345"/>
                  </a:lnTo>
                  <a:lnTo>
                    <a:pt x="276" y="338"/>
                  </a:lnTo>
                  <a:lnTo>
                    <a:pt x="308" y="322"/>
                  </a:lnTo>
                  <a:lnTo>
                    <a:pt x="351" y="308"/>
                  </a:lnTo>
                  <a:lnTo>
                    <a:pt x="367" y="317"/>
                  </a:lnTo>
                  <a:lnTo>
                    <a:pt x="383" y="315"/>
                  </a:lnTo>
                  <a:lnTo>
                    <a:pt x="392" y="326"/>
                  </a:lnTo>
                  <a:lnTo>
                    <a:pt x="406" y="328"/>
                  </a:lnTo>
                  <a:lnTo>
                    <a:pt x="419" y="340"/>
                  </a:lnTo>
                  <a:lnTo>
                    <a:pt x="513" y="276"/>
                  </a:lnTo>
                  <a:lnTo>
                    <a:pt x="534" y="260"/>
                  </a:lnTo>
                  <a:lnTo>
                    <a:pt x="577" y="226"/>
                  </a:lnTo>
                  <a:lnTo>
                    <a:pt x="591" y="215"/>
                  </a:lnTo>
                  <a:lnTo>
                    <a:pt x="579" y="217"/>
                  </a:lnTo>
                  <a:lnTo>
                    <a:pt x="575" y="199"/>
                  </a:lnTo>
                  <a:lnTo>
                    <a:pt x="561" y="198"/>
                  </a:lnTo>
                  <a:lnTo>
                    <a:pt x="547" y="190"/>
                  </a:lnTo>
                  <a:lnTo>
                    <a:pt x="545" y="176"/>
                  </a:lnTo>
                  <a:lnTo>
                    <a:pt x="516" y="173"/>
                  </a:lnTo>
                  <a:lnTo>
                    <a:pt x="500" y="166"/>
                  </a:lnTo>
                  <a:lnTo>
                    <a:pt x="486" y="157"/>
                  </a:lnTo>
                  <a:lnTo>
                    <a:pt x="474" y="151"/>
                  </a:lnTo>
                  <a:lnTo>
                    <a:pt x="452" y="142"/>
                  </a:lnTo>
                  <a:lnTo>
                    <a:pt x="435" y="132"/>
                  </a:lnTo>
                  <a:lnTo>
                    <a:pt x="420" y="114"/>
                  </a:lnTo>
                  <a:lnTo>
                    <a:pt x="413" y="96"/>
                  </a:lnTo>
                  <a:lnTo>
                    <a:pt x="422" y="78"/>
                  </a:lnTo>
                  <a:lnTo>
                    <a:pt x="413" y="61"/>
                  </a:lnTo>
                  <a:lnTo>
                    <a:pt x="402" y="69"/>
                  </a:lnTo>
                  <a:lnTo>
                    <a:pt x="388" y="68"/>
                  </a:lnTo>
                  <a:lnTo>
                    <a:pt x="367" y="52"/>
                  </a:lnTo>
                  <a:lnTo>
                    <a:pt x="354" y="41"/>
                  </a:lnTo>
                  <a:lnTo>
                    <a:pt x="340" y="36"/>
                  </a:lnTo>
                  <a:lnTo>
                    <a:pt x="328" y="23"/>
                  </a:lnTo>
                  <a:lnTo>
                    <a:pt x="308" y="21"/>
                  </a:lnTo>
                  <a:lnTo>
                    <a:pt x="285" y="32"/>
                  </a:lnTo>
                  <a:lnTo>
                    <a:pt x="274" y="43"/>
                  </a:lnTo>
                  <a:lnTo>
                    <a:pt x="253" y="57"/>
                  </a:lnTo>
                  <a:lnTo>
                    <a:pt x="241" y="52"/>
                  </a:lnTo>
                  <a:lnTo>
                    <a:pt x="221" y="50"/>
                  </a:lnTo>
                  <a:lnTo>
                    <a:pt x="200" y="46"/>
                  </a:lnTo>
                  <a:lnTo>
                    <a:pt x="180" y="45"/>
                  </a:lnTo>
                  <a:lnTo>
                    <a:pt x="169" y="53"/>
                  </a:lnTo>
                  <a:lnTo>
                    <a:pt x="153" y="48"/>
                  </a:lnTo>
                  <a:lnTo>
                    <a:pt x="139" y="36"/>
                  </a:lnTo>
                  <a:lnTo>
                    <a:pt x="135" y="20"/>
                  </a:lnTo>
                  <a:lnTo>
                    <a:pt x="127" y="5"/>
                  </a:lnTo>
                  <a:lnTo>
                    <a:pt x="111" y="0"/>
                  </a:lnTo>
                  <a:lnTo>
                    <a:pt x="30" y="23"/>
                  </a:lnTo>
                  <a:lnTo>
                    <a:pt x="39" y="30"/>
                  </a:lnTo>
                  <a:lnTo>
                    <a:pt x="54" y="52"/>
                  </a:lnTo>
                  <a:lnTo>
                    <a:pt x="46" y="85"/>
                  </a:lnTo>
                  <a:lnTo>
                    <a:pt x="34" y="126"/>
                  </a:lnTo>
                  <a:lnTo>
                    <a:pt x="23" y="167"/>
                  </a:lnTo>
                  <a:lnTo>
                    <a:pt x="16" y="215"/>
                  </a:lnTo>
                  <a:lnTo>
                    <a:pt x="18" y="228"/>
                  </a:lnTo>
                  <a:lnTo>
                    <a:pt x="27" y="272"/>
                  </a:lnTo>
                  <a:lnTo>
                    <a:pt x="32" y="331"/>
                  </a:lnTo>
                  <a:lnTo>
                    <a:pt x="20" y="377"/>
                  </a:lnTo>
                  <a:lnTo>
                    <a:pt x="0" y="427"/>
                  </a:lnTo>
                  <a:lnTo>
                    <a:pt x="13" y="434"/>
                  </a:lnTo>
                  <a:lnTo>
                    <a:pt x="32" y="434"/>
                  </a:lnTo>
                  <a:lnTo>
                    <a:pt x="48" y="436"/>
                  </a:lnTo>
                  <a:lnTo>
                    <a:pt x="59" y="447"/>
                  </a:lnTo>
                  <a:lnTo>
                    <a:pt x="75" y="449"/>
                  </a:lnTo>
                  <a:lnTo>
                    <a:pt x="82" y="452"/>
                  </a:lnTo>
                  <a:lnTo>
                    <a:pt x="82" y="452"/>
                  </a:lnTo>
                  <a:lnTo>
                    <a:pt x="82" y="4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34">
              <a:extLst>
                <a:ext uri="{FF2B5EF4-FFF2-40B4-BE49-F238E27FC236}">
                  <a16:creationId xmlns:a16="http://schemas.microsoft.com/office/drawing/2014/main" id="{271BB24E-6D4C-5687-51F6-B6FD44C8E3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3545" y="8659882"/>
              <a:ext cx="591779" cy="603073"/>
            </a:xfrm>
            <a:custGeom>
              <a:avLst/>
              <a:gdLst>
                <a:gd name="T0" fmla="*/ 226 w 262"/>
                <a:gd name="T1" fmla="*/ 267 h 267"/>
                <a:gd name="T2" fmla="*/ 232 w 262"/>
                <a:gd name="T3" fmla="*/ 255 h 267"/>
                <a:gd name="T4" fmla="*/ 235 w 262"/>
                <a:gd name="T5" fmla="*/ 241 h 267"/>
                <a:gd name="T6" fmla="*/ 240 w 262"/>
                <a:gd name="T7" fmla="*/ 224 h 267"/>
                <a:gd name="T8" fmla="*/ 244 w 262"/>
                <a:gd name="T9" fmla="*/ 200 h 267"/>
                <a:gd name="T10" fmla="*/ 255 w 262"/>
                <a:gd name="T11" fmla="*/ 171 h 267"/>
                <a:gd name="T12" fmla="*/ 256 w 262"/>
                <a:gd name="T13" fmla="*/ 148 h 267"/>
                <a:gd name="T14" fmla="*/ 262 w 262"/>
                <a:gd name="T15" fmla="*/ 134 h 267"/>
                <a:gd name="T16" fmla="*/ 248 w 262"/>
                <a:gd name="T17" fmla="*/ 121 h 267"/>
                <a:gd name="T18" fmla="*/ 242 w 262"/>
                <a:gd name="T19" fmla="*/ 111 h 267"/>
                <a:gd name="T20" fmla="*/ 233 w 262"/>
                <a:gd name="T21" fmla="*/ 98 h 267"/>
                <a:gd name="T22" fmla="*/ 226 w 262"/>
                <a:gd name="T23" fmla="*/ 87 h 267"/>
                <a:gd name="T24" fmla="*/ 217 w 262"/>
                <a:gd name="T25" fmla="*/ 75 h 267"/>
                <a:gd name="T26" fmla="*/ 216 w 262"/>
                <a:gd name="T27" fmla="*/ 63 h 267"/>
                <a:gd name="T28" fmla="*/ 217 w 262"/>
                <a:gd name="T29" fmla="*/ 50 h 267"/>
                <a:gd name="T30" fmla="*/ 207 w 262"/>
                <a:gd name="T31" fmla="*/ 36 h 267"/>
                <a:gd name="T32" fmla="*/ 194 w 262"/>
                <a:gd name="T33" fmla="*/ 27 h 267"/>
                <a:gd name="T34" fmla="*/ 173 w 262"/>
                <a:gd name="T35" fmla="*/ 18 h 267"/>
                <a:gd name="T36" fmla="*/ 132 w 262"/>
                <a:gd name="T37" fmla="*/ 0 h 267"/>
                <a:gd name="T38" fmla="*/ 107 w 262"/>
                <a:gd name="T39" fmla="*/ 16 h 267"/>
                <a:gd name="T40" fmla="*/ 78 w 262"/>
                <a:gd name="T41" fmla="*/ 36 h 267"/>
                <a:gd name="T42" fmla="*/ 57 w 262"/>
                <a:gd name="T43" fmla="*/ 75 h 267"/>
                <a:gd name="T44" fmla="*/ 54 w 262"/>
                <a:gd name="T45" fmla="*/ 118 h 267"/>
                <a:gd name="T46" fmla="*/ 41 w 262"/>
                <a:gd name="T47" fmla="*/ 135 h 267"/>
                <a:gd name="T48" fmla="*/ 29 w 262"/>
                <a:gd name="T49" fmla="*/ 155 h 267"/>
                <a:gd name="T50" fmla="*/ 0 w 262"/>
                <a:gd name="T51" fmla="*/ 194 h 267"/>
                <a:gd name="T52" fmla="*/ 13 w 262"/>
                <a:gd name="T53" fmla="*/ 203 h 267"/>
                <a:gd name="T54" fmla="*/ 14 w 262"/>
                <a:gd name="T55" fmla="*/ 216 h 267"/>
                <a:gd name="T56" fmla="*/ 61 w 262"/>
                <a:gd name="T57" fmla="*/ 235 h 267"/>
                <a:gd name="T58" fmla="*/ 130 w 262"/>
                <a:gd name="T59" fmla="*/ 249 h 267"/>
                <a:gd name="T60" fmla="*/ 182 w 262"/>
                <a:gd name="T61" fmla="*/ 262 h 267"/>
                <a:gd name="T62" fmla="*/ 201 w 262"/>
                <a:gd name="T63" fmla="*/ 264 h 267"/>
                <a:gd name="T64" fmla="*/ 226 w 262"/>
                <a:gd name="T65" fmla="*/ 267 h 267"/>
                <a:gd name="T66" fmla="*/ 226 w 262"/>
                <a:gd name="T67" fmla="*/ 267 h 267"/>
                <a:gd name="T68" fmla="*/ 226 w 262"/>
                <a:gd name="T6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2" h="267">
                  <a:moveTo>
                    <a:pt x="226" y="267"/>
                  </a:moveTo>
                  <a:lnTo>
                    <a:pt x="232" y="255"/>
                  </a:lnTo>
                  <a:lnTo>
                    <a:pt x="235" y="241"/>
                  </a:lnTo>
                  <a:lnTo>
                    <a:pt x="240" y="224"/>
                  </a:lnTo>
                  <a:lnTo>
                    <a:pt x="244" y="200"/>
                  </a:lnTo>
                  <a:lnTo>
                    <a:pt x="255" y="171"/>
                  </a:lnTo>
                  <a:lnTo>
                    <a:pt x="256" y="148"/>
                  </a:lnTo>
                  <a:lnTo>
                    <a:pt x="262" y="134"/>
                  </a:lnTo>
                  <a:lnTo>
                    <a:pt x="248" y="121"/>
                  </a:lnTo>
                  <a:lnTo>
                    <a:pt x="242" y="111"/>
                  </a:lnTo>
                  <a:lnTo>
                    <a:pt x="233" y="98"/>
                  </a:lnTo>
                  <a:lnTo>
                    <a:pt x="226" y="87"/>
                  </a:lnTo>
                  <a:lnTo>
                    <a:pt x="217" y="75"/>
                  </a:lnTo>
                  <a:lnTo>
                    <a:pt x="216" y="63"/>
                  </a:lnTo>
                  <a:lnTo>
                    <a:pt x="217" y="50"/>
                  </a:lnTo>
                  <a:lnTo>
                    <a:pt x="207" y="36"/>
                  </a:lnTo>
                  <a:lnTo>
                    <a:pt x="194" y="27"/>
                  </a:lnTo>
                  <a:lnTo>
                    <a:pt x="173" y="18"/>
                  </a:lnTo>
                  <a:lnTo>
                    <a:pt x="132" y="0"/>
                  </a:lnTo>
                  <a:lnTo>
                    <a:pt x="107" y="16"/>
                  </a:lnTo>
                  <a:lnTo>
                    <a:pt x="78" y="36"/>
                  </a:lnTo>
                  <a:lnTo>
                    <a:pt x="57" y="75"/>
                  </a:lnTo>
                  <a:lnTo>
                    <a:pt x="54" y="118"/>
                  </a:lnTo>
                  <a:lnTo>
                    <a:pt x="41" y="135"/>
                  </a:lnTo>
                  <a:lnTo>
                    <a:pt x="29" y="155"/>
                  </a:lnTo>
                  <a:lnTo>
                    <a:pt x="0" y="194"/>
                  </a:lnTo>
                  <a:lnTo>
                    <a:pt x="13" y="203"/>
                  </a:lnTo>
                  <a:lnTo>
                    <a:pt x="14" y="216"/>
                  </a:lnTo>
                  <a:lnTo>
                    <a:pt x="61" y="235"/>
                  </a:lnTo>
                  <a:lnTo>
                    <a:pt x="130" y="249"/>
                  </a:lnTo>
                  <a:lnTo>
                    <a:pt x="182" y="262"/>
                  </a:lnTo>
                  <a:lnTo>
                    <a:pt x="201" y="264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35">
              <a:extLst>
                <a:ext uri="{FF2B5EF4-FFF2-40B4-BE49-F238E27FC236}">
                  <a16:creationId xmlns:a16="http://schemas.microsoft.com/office/drawing/2014/main" id="{429A8101-EA22-BEDD-E12A-521133C3AC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279459" y="9294577"/>
              <a:ext cx="980275" cy="1106762"/>
            </a:xfrm>
            <a:custGeom>
              <a:avLst/>
              <a:gdLst>
                <a:gd name="T0" fmla="*/ 224 w 434"/>
                <a:gd name="T1" fmla="*/ 467 h 490"/>
                <a:gd name="T2" fmla="*/ 265 w 434"/>
                <a:gd name="T3" fmla="*/ 429 h 490"/>
                <a:gd name="T4" fmla="*/ 288 w 434"/>
                <a:gd name="T5" fmla="*/ 387 h 490"/>
                <a:gd name="T6" fmla="*/ 315 w 434"/>
                <a:gd name="T7" fmla="*/ 355 h 490"/>
                <a:gd name="T8" fmla="*/ 358 w 434"/>
                <a:gd name="T9" fmla="*/ 307 h 490"/>
                <a:gd name="T10" fmla="*/ 392 w 434"/>
                <a:gd name="T11" fmla="*/ 260 h 490"/>
                <a:gd name="T12" fmla="*/ 426 w 434"/>
                <a:gd name="T13" fmla="*/ 225 h 490"/>
                <a:gd name="T14" fmla="*/ 433 w 434"/>
                <a:gd name="T15" fmla="*/ 191 h 490"/>
                <a:gd name="T16" fmla="*/ 406 w 434"/>
                <a:gd name="T17" fmla="*/ 196 h 490"/>
                <a:gd name="T18" fmla="*/ 394 w 434"/>
                <a:gd name="T19" fmla="*/ 173 h 490"/>
                <a:gd name="T20" fmla="*/ 322 w 434"/>
                <a:gd name="T21" fmla="*/ 141 h 490"/>
                <a:gd name="T22" fmla="*/ 296 w 434"/>
                <a:gd name="T23" fmla="*/ 121 h 490"/>
                <a:gd name="T24" fmla="*/ 265 w 434"/>
                <a:gd name="T25" fmla="*/ 138 h 490"/>
                <a:gd name="T26" fmla="*/ 235 w 434"/>
                <a:gd name="T27" fmla="*/ 114 h 490"/>
                <a:gd name="T28" fmla="*/ 212 w 434"/>
                <a:gd name="T29" fmla="*/ 95 h 490"/>
                <a:gd name="T30" fmla="*/ 203 w 434"/>
                <a:gd name="T31" fmla="*/ 65 h 490"/>
                <a:gd name="T32" fmla="*/ 208 w 434"/>
                <a:gd name="T33" fmla="*/ 43 h 490"/>
                <a:gd name="T34" fmla="*/ 196 w 434"/>
                <a:gd name="T35" fmla="*/ 15 h 490"/>
                <a:gd name="T36" fmla="*/ 139 w 434"/>
                <a:gd name="T37" fmla="*/ 11 h 490"/>
                <a:gd name="T38" fmla="*/ 0 w 434"/>
                <a:gd name="T39" fmla="*/ 138 h 490"/>
                <a:gd name="T40" fmla="*/ 16 w 434"/>
                <a:gd name="T41" fmla="*/ 159 h 490"/>
                <a:gd name="T42" fmla="*/ 36 w 434"/>
                <a:gd name="T43" fmla="*/ 193 h 490"/>
                <a:gd name="T44" fmla="*/ 55 w 434"/>
                <a:gd name="T45" fmla="*/ 212 h 490"/>
                <a:gd name="T46" fmla="*/ 70 w 434"/>
                <a:gd name="T47" fmla="*/ 234 h 490"/>
                <a:gd name="T48" fmla="*/ 82 w 434"/>
                <a:gd name="T49" fmla="*/ 260 h 490"/>
                <a:gd name="T50" fmla="*/ 96 w 434"/>
                <a:gd name="T51" fmla="*/ 275 h 490"/>
                <a:gd name="T52" fmla="*/ 110 w 434"/>
                <a:gd name="T53" fmla="*/ 292 h 490"/>
                <a:gd name="T54" fmla="*/ 125 w 434"/>
                <a:gd name="T55" fmla="*/ 305 h 490"/>
                <a:gd name="T56" fmla="*/ 137 w 434"/>
                <a:gd name="T57" fmla="*/ 312 h 490"/>
                <a:gd name="T58" fmla="*/ 162 w 434"/>
                <a:gd name="T59" fmla="*/ 292 h 490"/>
                <a:gd name="T60" fmla="*/ 139 w 434"/>
                <a:gd name="T61" fmla="*/ 316 h 490"/>
                <a:gd name="T62" fmla="*/ 175 w 434"/>
                <a:gd name="T63" fmla="*/ 314 h 490"/>
                <a:gd name="T64" fmla="*/ 191 w 434"/>
                <a:gd name="T65" fmla="*/ 346 h 490"/>
                <a:gd name="T66" fmla="*/ 194 w 434"/>
                <a:gd name="T67" fmla="*/ 371 h 490"/>
                <a:gd name="T68" fmla="*/ 175 w 434"/>
                <a:gd name="T69" fmla="*/ 392 h 490"/>
                <a:gd name="T70" fmla="*/ 189 w 434"/>
                <a:gd name="T71" fmla="*/ 417 h 490"/>
                <a:gd name="T72" fmla="*/ 182 w 434"/>
                <a:gd name="T73" fmla="*/ 444 h 490"/>
                <a:gd name="T74" fmla="*/ 196 w 434"/>
                <a:gd name="T75" fmla="*/ 488 h 490"/>
                <a:gd name="T76" fmla="*/ 216 w 434"/>
                <a:gd name="T77" fmla="*/ 49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4" h="490">
                  <a:moveTo>
                    <a:pt x="216" y="490"/>
                  </a:moveTo>
                  <a:lnTo>
                    <a:pt x="224" y="467"/>
                  </a:lnTo>
                  <a:lnTo>
                    <a:pt x="239" y="454"/>
                  </a:lnTo>
                  <a:lnTo>
                    <a:pt x="265" y="429"/>
                  </a:lnTo>
                  <a:lnTo>
                    <a:pt x="278" y="405"/>
                  </a:lnTo>
                  <a:lnTo>
                    <a:pt x="288" y="387"/>
                  </a:lnTo>
                  <a:lnTo>
                    <a:pt x="297" y="369"/>
                  </a:lnTo>
                  <a:lnTo>
                    <a:pt x="315" y="355"/>
                  </a:lnTo>
                  <a:lnTo>
                    <a:pt x="331" y="330"/>
                  </a:lnTo>
                  <a:lnTo>
                    <a:pt x="358" y="307"/>
                  </a:lnTo>
                  <a:lnTo>
                    <a:pt x="374" y="280"/>
                  </a:lnTo>
                  <a:lnTo>
                    <a:pt x="392" y="260"/>
                  </a:lnTo>
                  <a:lnTo>
                    <a:pt x="417" y="237"/>
                  </a:lnTo>
                  <a:lnTo>
                    <a:pt x="426" y="225"/>
                  </a:lnTo>
                  <a:lnTo>
                    <a:pt x="434" y="210"/>
                  </a:lnTo>
                  <a:lnTo>
                    <a:pt x="433" y="191"/>
                  </a:lnTo>
                  <a:lnTo>
                    <a:pt x="420" y="189"/>
                  </a:lnTo>
                  <a:lnTo>
                    <a:pt x="406" y="196"/>
                  </a:lnTo>
                  <a:lnTo>
                    <a:pt x="404" y="184"/>
                  </a:lnTo>
                  <a:lnTo>
                    <a:pt x="394" y="173"/>
                  </a:lnTo>
                  <a:lnTo>
                    <a:pt x="353" y="161"/>
                  </a:lnTo>
                  <a:lnTo>
                    <a:pt x="322" y="141"/>
                  </a:lnTo>
                  <a:lnTo>
                    <a:pt x="312" y="127"/>
                  </a:lnTo>
                  <a:lnTo>
                    <a:pt x="296" y="121"/>
                  </a:lnTo>
                  <a:lnTo>
                    <a:pt x="285" y="134"/>
                  </a:lnTo>
                  <a:lnTo>
                    <a:pt x="265" y="138"/>
                  </a:lnTo>
                  <a:lnTo>
                    <a:pt x="248" y="125"/>
                  </a:lnTo>
                  <a:lnTo>
                    <a:pt x="235" y="114"/>
                  </a:lnTo>
                  <a:lnTo>
                    <a:pt x="219" y="116"/>
                  </a:lnTo>
                  <a:lnTo>
                    <a:pt x="212" y="95"/>
                  </a:lnTo>
                  <a:lnTo>
                    <a:pt x="217" y="81"/>
                  </a:lnTo>
                  <a:lnTo>
                    <a:pt x="203" y="65"/>
                  </a:lnTo>
                  <a:lnTo>
                    <a:pt x="217" y="57"/>
                  </a:lnTo>
                  <a:lnTo>
                    <a:pt x="208" y="43"/>
                  </a:lnTo>
                  <a:lnTo>
                    <a:pt x="201" y="24"/>
                  </a:lnTo>
                  <a:lnTo>
                    <a:pt x="196" y="15"/>
                  </a:lnTo>
                  <a:lnTo>
                    <a:pt x="150" y="0"/>
                  </a:lnTo>
                  <a:lnTo>
                    <a:pt x="139" y="11"/>
                  </a:lnTo>
                  <a:lnTo>
                    <a:pt x="109" y="38"/>
                  </a:lnTo>
                  <a:lnTo>
                    <a:pt x="0" y="138"/>
                  </a:lnTo>
                  <a:lnTo>
                    <a:pt x="5" y="150"/>
                  </a:lnTo>
                  <a:lnTo>
                    <a:pt x="16" y="159"/>
                  </a:lnTo>
                  <a:lnTo>
                    <a:pt x="21" y="171"/>
                  </a:lnTo>
                  <a:lnTo>
                    <a:pt x="36" y="193"/>
                  </a:lnTo>
                  <a:lnTo>
                    <a:pt x="46" y="198"/>
                  </a:lnTo>
                  <a:lnTo>
                    <a:pt x="55" y="212"/>
                  </a:lnTo>
                  <a:lnTo>
                    <a:pt x="68" y="219"/>
                  </a:lnTo>
                  <a:lnTo>
                    <a:pt x="70" y="234"/>
                  </a:lnTo>
                  <a:lnTo>
                    <a:pt x="84" y="244"/>
                  </a:lnTo>
                  <a:lnTo>
                    <a:pt x="82" y="260"/>
                  </a:lnTo>
                  <a:lnTo>
                    <a:pt x="86" y="275"/>
                  </a:lnTo>
                  <a:lnTo>
                    <a:pt x="96" y="275"/>
                  </a:lnTo>
                  <a:lnTo>
                    <a:pt x="98" y="292"/>
                  </a:lnTo>
                  <a:lnTo>
                    <a:pt x="110" y="292"/>
                  </a:lnTo>
                  <a:lnTo>
                    <a:pt x="105" y="305"/>
                  </a:lnTo>
                  <a:lnTo>
                    <a:pt x="125" y="305"/>
                  </a:lnTo>
                  <a:lnTo>
                    <a:pt x="123" y="321"/>
                  </a:lnTo>
                  <a:lnTo>
                    <a:pt x="137" y="312"/>
                  </a:lnTo>
                  <a:lnTo>
                    <a:pt x="148" y="294"/>
                  </a:lnTo>
                  <a:lnTo>
                    <a:pt x="162" y="292"/>
                  </a:lnTo>
                  <a:lnTo>
                    <a:pt x="153" y="312"/>
                  </a:lnTo>
                  <a:lnTo>
                    <a:pt x="139" y="316"/>
                  </a:lnTo>
                  <a:lnTo>
                    <a:pt x="162" y="316"/>
                  </a:lnTo>
                  <a:lnTo>
                    <a:pt x="175" y="314"/>
                  </a:lnTo>
                  <a:lnTo>
                    <a:pt x="187" y="323"/>
                  </a:lnTo>
                  <a:lnTo>
                    <a:pt x="191" y="346"/>
                  </a:lnTo>
                  <a:lnTo>
                    <a:pt x="207" y="353"/>
                  </a:lnTo>
                  <a:lnTo>
                    <a:pt x="194" y="371"/>
                  </a:lnTo>
                  <a:lnTo>
                    <a:pt x="189" y="383"/>
                  </a:lnTo>
                  <a:lnTo>
                    <a:pt x="175" y="392"/>
                  </a:lnTo>
                  <a:lnTo>
                    <a:pt x="175" y="405"/>
                  </a:lnTo>
                  <a:lnTo>
                    <a:pt x="189" y="417"/>
                  </a:lnTo>
                  <a:lnTo>
                    <a:pt x="183" y="431"/>
                  </a:lnTo>
                  <a:lnTo>
                    <a:pt x="182" y="444"/>
                  </a:lnTo>
                  <a:lnTo>
                    <a:pt x="194" y="456"/>
                  </a:lnTo>
                  <a:lnTo>
                    <a:pt x="196" y="488"/>
                  </a:lnTo>
                  <a:lnTo>
                    <a:pt x="216" y="490"/>
                  </a:lnTo>
                  <a:lnTo>
                    <a:pt x="216" y="490"/>
                  </a:lnTo>
                  <a:lnTo>
                    <a:pt x="216" y="4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36">
              <a:extLst>
                <a:ext uri="{FF2B5EF4-FFF2-40B4-BE49-F238E27FC236}">
                  <a16:creationId xmlns:a16="http://schemas.microsoft.com/office/drawing/2014/main" id="{3A03B391-2DEF-E7C1-4CF9-0FA75AE6FA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9053" y="8560500"/>
              <a:ext cx="767957" cy="1041260"/>
            </a:xfrm>
            <a:custGeom>
              <a:avLst/>
              <a:gdLst>
                <a:gd name="T0" fmla="*/ 242 w 340"/>
                <a:gd name="T1" fmla="*/ 363 h 461"/>
                <a:gd name="T2" fmla="*/ 283 w 340"/>
                <a:gd name="T3" fmla="*/ 325 h 461"/>
                <a:gd name="T4" fmla="*/ 311 w 340"/>
                <a:gd name="T5" fmla="*/ 322 h 461"/>
                <a:gd name="T6" fmla="*/ 325 w 340"/>
                <a:gd name="T7" fmla="*/ 295 h 461"/>
                <a:gd name="T8" fmla="*/ 338 w 340"/>
                <a:gd name="T9" fmla="*/ 270 h 461"/>
                <a:gd name="T10" fmla="*/ 322 w 340"/>
                <a:gd name="T11" fmla="*/ 240 h 461"/>
                <a:gd name="T12" fmla="*/ 318 w 340"/>
                <a:gd name="T13" fmla="*/ 217 h 461"/>
                <a:gd name="T14" fmla="*/ 306 w 340"/>
                <a:gd name="T15" fmla="*/ 215 h 461"/>
                <a:gd name="T16" fmla="*/ 290 w 340"/>
                <a:gd name="T17" fmla="*/ 194 h 461"/>
                <a:gd name="T18" fmla="*/ 283 w 340"/>
                <a:gd name="T19" fmla="*/ 171 h 461"/>
                <a:gd name="T20" fmla="*/ 274 w 340"/>
                <a:gd name="T21" fmla="*/ 137 h 461"/>
                <a:gd name="T22" fmla="*/ 261 w 340"/>
                <a:gd name="T23" fmla="*/ 99 h 461"/>
                <a:gd name="T24" fmla="*/ 243 w 340"/>
                <a:gd name="T25" fmla="*/ 69 h 461"/>
                <a:gd name="T26" fmla="*/ 211 w 340"/>
                <a:gd name="T27" fmla="*/ 55 h 461"/>
                <a:gd name="T28" fmla="*/ 199 w 340"/>
                <a:gd name="T29" fmla="*/ 32 h 461"/>
                <a:gd name="T30" fmla="*/ 149 w 340"/>
                <a:gd name="T31" fmla="*/ 19 h 461"/>
                <a:gd name="T32" fmla="*/ 122 w 340"/>
                <a:gd name="T33" fmla="*/ 0 h 461"/>
                <a:gd name="T34" fmla="*/ 0 w 340"/>
                <a:gd name="T35" fmla="*/ 98 h 461"/>
                <a:gd name="T36" fmla="*/ 16 w 340"/>
                <a:gd name="T37" fmla="*/ 128 h 461"/>
                <a:gd name="T38" fmla="*/ 16 w 340"/>
                <a:gd name="T39" fmla="*/ 160 h 461"/>
                <a:gd name="T40" fmla="*/ 17 w 340"/>
                <a:gd name="T41" fmla="*/ 190 h 461"/>
                <a:gd name="T42" fmla="*/ 37 w 340"/>
                <a:gd name="T43" fmla="*/ 220 h 461"/>
                <a:gd name="T44" fmla="*/ 60 w 340"/>
                <a:gd name="T45" fmla="*/ 245 h 461"/>
                <a:gd name="T46" fmla="*/ 73 w 340"/>
                <a:gd name="T47" fmla="*/ 263 h 461"/>
                <a:gd name="T48" fmla="*/ 85 w 340"/>
                <a:gd name="T49" fmla="*/ 295 h 461"/>
                <a:gd name="T50" fmla="*/ 96 w 340"/>
                <a:gd name="T51" fmla="*/ 318 h 461"/>
                <a:gd name="T52" fmla="*/ 101 w 340"/>
                <a:gd name="T53" fmla="*/ 349 h 461"/>
                <a:gd name="T54" fmla="*/ 115 w 340"/>
                <a:gd name="T55" fmla="*/ 375 h 461"/>
                <a:gd name="T56" fmla="*/ 117 w 340"/>
                <a:gd name="T57" fmla="*/ 406 h 461"/>
                <a:gd name="T58" fmla="*/ 121 w 340"/>
                <a:gd name="T59" fmla="*/ 430 h 461"/>
                <a:gd name="T60" fmla="*/ 133 w 340"/>
                <a:gd name="T61" fmla="*/ 455 h 461"/>
                <a:gd name="T62" fmla="*/ 133 w 340"/>
                <a:gd name="T63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0" h="461">
                  <a:moveTo>
                    <a:pt x="133" y="461"/>
                  </a:moveTo>
                  <a:lnTo>
                    <a:pt x="242" y="363"/>
                  </a:lnTo>
                  <a:lnTo>
                    <a:pt x="272" y="336"/>
                  </a:lnTo>
                  <a:lnTo>
                    <a:pt x="283" y="325"/>
                  </a:lnTo>
                  <a:lnTo>
                    <a:pt x="324" y="333"/>
                  </a:lnTo>
                  <a:lnTo>
                    <a:pt x="311" y="322"/>
                  </a:lnTo>
                  <a:lnTo>
                    <a:pt x="320" y="308"/>
                  </a:lnTo>
                  <a:lnTo>
                    <a:pt x="325" y="295"/>
                  </a:lnTo>
                  <a:lnTo>
                    <a:pt x="340" y="286"/>
                  </a:lnTo>
                  <a:lnTo>
                    <a:pt x="338" y="270"/>
                  </a:lnTo>
                  <a:lnTo>
                    <a:pt x="332" y="258"/>
                  </a:lnTo>
                  <a:lnTo>
                    <a:pt x="322" y="240"/>
                  </a:lnTo>
                  <a:lnTo>
                    <a:pt x="331" y="228"/>
                  </a:lnTo>
                  <a:lnTo>
                    <a:pt x="318" y="217"/>
                  </a:lnTo>
                  <a:lnTo>
                    <a:pt x="308" y="228"/>
                  </a:lnTo>
                  <a:lnTo>
                    <a:pt x="306" y="215"/>
                  </a:lnTo>
                  <a:lnTo>
                    <a:pt x="297" y="208"/>
                  </a:lnTo>
                  <a:lnTo>
                    <a:pt x="290" y="194"/>
                  </a:lnTo>
                  <a:lnTo>
                    <a:pt x="292" y="178"/>
                  </a:lnTo>
                  <a:lnTo>
                    <a:pt x="283" y="171"/>
                  </a:lnTo>
                  <a:lnTo>
                    <a:pt x="268" y="153"/>
                  </a:lnTo>
                  <a:lnTo>
                    <a:pt x="274" y="137"/>
                  </a:lnTo>
                  <a:lnTo>
                    <a:pt x="276" y="124"/>
                  </a:lnTo>
                  <a:lnTo>
                    <a:pt x="261" y="99"/>
                  </a:lnTo>
                  <a:lnTo>
                    <a:pt x="243" y="85"/>
                  </a:lnTo>
                  <a:lnTo>
                    <a:pt x="243" y="69"/>
                  </a:lnTo>
                  <a:lnTo>
                    <a:pt x="231" y="67"/>
                  </a:lnTo>
                  <a:lnTo>
                    <a:pt x="211" y="55"/>
                  </a:lnTo>
                  <a:lnTo>
                    <a:pt x="211" y="39"/>
                  </a:lnTo>
                  <a:lnTo>
                    <a:pt x="199" y="32"/>
                  </a:lnTo>
                  <a:lnTo>
                    <a:pt x="172" y="32"/>
                  </a:lnTo>
                  <a:lnTo>
                    <a:pt x="149" y="19"/>
                  </a:lnTo>
                  <a:lnTo>
                    <a:pt x="135" y="7"/>
                  </a:lnTo>
                  <a:lnTo>
                    <a:pt x="122" y="0"/>
                  </a:lnTo>
                  <a:lnTo>
                    <a:pt x="9" y="82"/>
                  </a:lnTo>
                  <a:lnTo>
                    <a:pt x="0" y="98"/>
                  </a:lnTo>
                  <a:lnTo>
                    <a:pt x="12" y="112"/>
                  </a:lnTo>
                  <a:lnTo>
                    <a:pt x="16" y="128"/>
                  </a:lnTo>
                  <a:lnTo>
                    <a:pt x="16" y="147"/>
                  </a:lnTo>
                  <a:lnTo>
                    <a:pt x="16" y="160"/>
                  </a:lnTo>
                  <a:lnTo>
                    <a:pt x="16" y="176"/>
                  </a:lnTo>
                  <a:lnTo>
                    <a:pt x="17" y="190"/>
                  </a:lnTo>
                  <a:lnTo>
                    <a:pt x="26" y="203"/>
                  </a:lnTo>
                  <a:lnTo>
                    <a:pt x="37" y="220"/>
                  </a:lnTo>
                  <a:lnTo>
                    <a:pt x="48" y="229"/>
                  </a:lnTo>
                  <a:lnTo>
                    <a:pt x="60" y="245"/>
                  </a:lnTo>
                  <a:lnTo>
                    <a:pt x="69" y="251"/>
                  </a:lnTo>
                  <a:lnTo>
                    <a:pt x="73" y="263"/>
                  </a:lnTo>
                  <a:lnTo>
                    <a:pt x="85" y="276"/>
                  </a:lnTo>
                  <a:lnTo>
                    <a:pt x="85" y="295"/>
                  </a:lnTo>
                  <a:lnTo>
                    <a:pt x="94" y="306"/>
                  </a:lnTo>
                  <a:lnTo>
                    <a:pt x="96" y="318"/>
                  </a:lnTo>
                  <a:lnTo>
                    <a:pt x="98" y="331"/>
                  </a:lnTo>
                  <a:lnTo>
                    <a:pt x="101" y="349"/>
                  </a:lnTo>
                  <a:lnTo>
                    <a:pt x="114" y="359"/>
                  </a:lnTo>
                  <a:lnTo>
                    <a:pt x="115" y="375"/>
                  </a:lnTo>
                  <a:lnTo>
                    <a:pt x="115" y="388"/>
                  </a:lnTo>
                  <a:lnTo>
                    <a:pt x="117" y="406"/>
                  </a:lnTo>
                  <a:lnTo>
                    <a:pt x="126" y="418"/>
                  </a:lnTo>
                  <a:lnTo>
                    <a:pt x="121" y="430"/>
                  </a:lnTo>
                  <a:lnTo>
                    <a:pt x="122" y="445"/>
                  </a:lnTo>
                  <a:lnTo>
                    <a:pt x="133" y="455"/>
                  </a:lnTo>
                  <a:lnTo>
                    <a:pt x="133" y="461"/>
                  </a:lnTo>
                  <a:lnTo>
                    <a:pt x="133" y="461"/>
                  </a:lnTo>
                  <a:lnTo>
                    <a:pt x="133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37">
              <a:extLst>
                <a:ext uri="{FF2B5EF4-FFF2-40B4-BE49-F238E27FC236}">
                  <a16:creationId xmlns:a16="http://schemas.microsoft.com/office/drawing/2014/main" id="{1E675CDD-9447-62E9-0011-436A129354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72712" y="8092950"/>
              <a:ext cx="1097727" cy="1142901"/>
            </a:xfrm>
            <a:custGeom>
              <a:avLst/>
              <a:gdLst>
                <a:gd name="T0" fmla="*/ 240 w 486"/>
                <a:gd name="T1" fmla="*/ 500 h 506"/>
                <a:gd name="T2" fmla="*/ 290 w 486"/>
                <a:gd name="T3" fmla="*/ 493 h 506"/>
                <a:gd name="T4" fmla="*/ 310 w 486"/>
                <a:gd name="T5" fmla="*/ 467 h 506"/>
                <a:gd name="T6" fmla="*/ 326 w 486"/>
                <a:gd name="T7" fmla="*/ 408 h 506"/>
                <a:gd name="T8" fmla="*/ 351 w 486"/>
                <a:gd name="T9" fmla="*/ 369 h 506"/>
                <a:gd name="T10" fmla="*/ 377 w 486"/>
                <a:gd name="T11" fmla="*/ 289 h 506"/>
                <a:gd name="T12" fmla="*/ 470 w 486"/>
                <a:gd name="T13" fmla="*/ 271 h 506"/>
                <a:gd name="T14" fmla="*/ 486 w 486"/>
                <a:gd name="T15" fmla="*/ 214 h 506"/>
                <a:gd name="T16" fmla="*/ 413 w 486"/>
                <a:gd name="T17" fmla="*/ 125 h 506"/>
                <a:gd name="T18" fmla="*/ 379 w 486"/>
                <a:gd name="T19" fmla="*/ 30 h 506"/>
                <a:gd name="T20" fmla="*/ 354 w 486"/>
                <a:gd name="T21" fmla="*/ 20 h 506"/>
                <a:gd name="T22" fmla="*/ 327 w 486"/>
                <a:gd name="T23" fmla="*/ 27 h 506"/>
                <a:gd name="T24" fmla="*/ 299 w 486"/>
                <a:gd name="T25" fmla="*/ 20 h 506"/>
                <a:gd name="T26" fmla="*/ 272 w 486"/>
                <a:gd name="T27" fmla="*/ 7 h 506"/>
                <a:gd name="T28" fmla="*/ 240 w 486"/>
                <a:gd name="T29" fmla="*/ 0 h 506"/>
                <a:gd name="T30" fmla="*/ 206 w 486"/>
                <a:gd name="T31" fmla="*/ 14 h 506"/>
                <a:gd name="T32" fmla="*/ 171 w 486"/>
                <a:gd name="T33" fmla="*/ 20 h 506"/>
                <a:gd name="T34" fmla="*/ 171 w 486"/>
                <a:gd name="T35" fmla="*/ 47 h 506"/>
                <a:gd name="T36" fmla="*/ 155 w 486"/>
                <a:gd name="T37" fmla="*/ 70 h 506"/>
                <a:gd name="T38" fmla="*/ 126 w 486"/>
                <a:gd name="T39" fmla="*/ 118 h 506"/>
                <a:gd name="T40" fmla="*/ 108 w 486"/>
                <a:gd name="T41" fmla="*/ 152 h 506"/>
                <a:gd name="T42" fmla="*/ 107 w 486"/>
                <a:gd name="T43" fmla="*/ 191 h 506"/>
                <a:gd name="T44" fmla="*/ 57 w 486"/>
                <a:gd name="T45" fmla="*/ 226 h 506"/>
                <a:gd name="T46" fmla="*/ 34 w 486"/>
                <a:gd name="T47" fmla="*/ 265 h 506"/>
                <a:gd name="T48" fmla="*/ 37 w 486"/>
                <a:gd name="T49" fmla="*/ 290 h 506"/>
                <a:gd name="T50" fmla="*/ 12 w 486"/>
                <a:gd name="T51" fmla="*/ 297 h 506"/>
                <a:gd name="T52" fmla="*/ 11 w 486"/>
                <a:gd name="T53" fmla="*/ 310 h 506"/>
                <a:gd name="T54" fmla="*/ 57 w 486"/>
                <a:gd name="T55" fmla="*/ 310 h 506"/>
                <a:gd name="T56" fmla="*/ 105 w 486"/>
                <a:gd name="T57" fmla="*/ 315 h 506"/>
                <a:gd name="T58" fmla="*/ 141 w 486"/>
                <a:gd name="T59" fmla="*/ 337 h 506"/>
                <a:gd name="T60" fmla="*/ 187 w 486"/>
                <a:gd name="T61" fmla="*/ 358 h 506"/>
                <a:gd name="T62" fmla="*/ 189 w 486"/>
                <a:gd name="T63" fmla="*/ 394 h 506"/>
                <a:gd name="T64" fmla="*/ 181 w 486"/>
                <a:gd name="T65" fmla="*/ 429 h 506"/>
                <a:gd name="T66" fmla="*/ 187 w 486"/>
                <a:gd name="T67" fmla="*/ 458 h 506"/>
                <a:gd name="T68" fmla="*/ 215 w 486"/>
                <a:gd name="T69" fmla="*/ 474 h 506"/>
                <a:gd name="T70" fmla="*/ 221 w 486"/>
                <a:gd name="T71" fmla="*/ 504 h 506"/>
                <a:gd name="T72" fmla="*/ 228 w 486"/>
                <a:gd name="T73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6" h="506">
                  <a:moveTo>
                    <a:pt x="228" y="506"/>
                  </a:moveTo>
                  <a:lnTo>
                    <a:pt x="240" y="500"/>
                  </a:lnTo>
                  <a:lnTo>
                    <a:pt x="283" y="502"/>
                  </a:lnTo>
                  <a:lnTo>
                    <a:pt x="290" y="493"/>
                  </a:lnTo>
                  <a:lnTo>
                    <a:pt x="315" y="477"/>
                  </a:lnTo>
                  <a:lnTo>
                    <a:pt x="310" y="467"/>
                  </a:lnTo>
                  <a:lnTo>
                    <a:pt x="308" y="451"/>
                  </a:lnTo>
                  <a:lnTo>
                    <a:pt x="326" y="408"/>
                  </a:lnTo>
                  <a:lnTo>
                    <a:pt x="338" y="386"/>
                  </a:lnTo>
                  <a:lnTo>
                    <a:pt x="351" y="369"/>
                  </a:lnTo>
                  <a:lnTo>
                    <a:pt x="352" y="333"/>
                  </a:lnTo>
                  <a:lnTo>
                    <a:pt x="377" y="289"/>
                  </a:lnTo>
                  <a:lnTo>
                    <a:pt x="429" y="253"/>
                  </a:lnTo>
                  <a:lnTo>
                    <a:pt x="470" y="271"/>
                  </a:lnTo>
                  <a:lnTo>
                    <a:pt x="472" y="255"/>
                  </a:lnTo>
                  <a:lnTo>
                    <a:pt x="486" y="214"/>
                  </a:lnTo>
                  <a:lnTo>
                    <a:pt x="425" y="155"/>
                  </a:lnTo>
                  <a:lnTo>
                    <a:pt x="413" y="125"/>
                  </a:lnTo>
                  <a:lnTo>
                    <a:pt x="386" y="50"/>
                  </a:lnTo>
                  <a:lnTo>
                    <a:pt x="379" y="30"/>
                  </a:lnTo>
                  <a:lnTo>
                    <a:pt x="374" y="20"/>
                  </a:lnTo>
                  <a:lnTo>
                    <a:pt x="354" y="20"/>
                  </a:lnTo>
                  <a:lnTo>
                    <a:pt x="342" y="22"/>
                  </a:lnTo>
                  <a:lnTo>
                    <a:pt x="327" y="27"/>
                  </a:lnTo>
                  <a:lnTo>
                    <a:pt x="315" y="22"/>
                  </a:lnTo>
                  <a:lnTo>
                    <a:pt x="299" y="20"/>
                  </a:lnTo>
                  <a:lnTo>
                    <a:pt x="288" y="14"/>
                  </a:lnTo>
                  <a:lnTo>
                    <a:pt x="272" y="7"/>
                  </a:lnTo>
                  <a:lnTo>
                    <a:pt x="253" y="7"/>
                  </a:lnTo>
                  <a:lnTo>
                    <a:pt x="240" y="0"/>
                  </a:lnTo>
                  <a:lnTo>
                    <a:pt x="221" y="4"/>
                  </a:lnTo>
                  <a:lnTo>
                    <a:pt x="206" y="14"/>
                  </a:lnTo>
                  <a:lnTo>
                    <a:pt x="187" y="18"/>
                  </a:lnTo>
                  <a:lnTo>
                    <a:pt x="171" y="20"/>
                  </a:lnTo>
                  <a:lnTo>
                    <a:pt x="162" y="32"/>
                  </a:lnTo>
                  <a:lnTo>
                    <a:pt x="171" y="47"/>
                  </a:lnTo>
                  <a:lnTo>
                    <a:pt x="169" y="63"/>
                  </a:lnTo>
                  <a:lnTo>
                    <a:pt x="155" y="70"/>
                  </a:lnTo>
                  <a:lnTo>
                    <a:pt x="137" y="103"/>
                  </a:lnTo>
                  <a:lnTo>
                    <a:pt x="126" y="118"/>
                  </a:lnTo>
                  <a:lnTo>
                    <a:pt x="110" y="132"/>
                  </a:lnTo>
                  <a:lnTo>
                    <a:pt x="108" y="152"/>
                  </a:lnTo>
                  <a:lnTo>
                    <a:pt x="126" y="173"/>
                  </a:lnTo>
                  <a:lnTo>
                    <a:pt x="107" y="191"/>
                  </a:lnTo>
                  <a:lnTo>
                    <a:pt x="87" y="191"/>
                  </a:lnTo>
                  <a:lnTo>
                    <a:pt x="57" y="226"/>
                  </a:lnTo>
                  <a:lnTo>
                    <a:pt x="32" y="242"/>
                  </a:lnTo>
                  <a:lnTo>
                    <a:pt x="34" y="265"/>
                  </a:lnTo>
                  <a:lnTo>
                    <a:pt x="57" y="287"/>
                  </a:lnTo>
                  <a:lnTo>
                    <a:pt x="37" y="290"/>
                  </a:lnTo>
                  <a:lnTo>
                    <a:pt x="25" y="306"/>
                  </a:lnTo>
                  <a:lnTo>
                    <a:pt x="12" y="297"/>
                  </a:lnTo>
                  <a:lnTo>
                    <a:pt x="0" y="299"/>
                  </a:lnTo>
                  <a:lnTo>
                    <a:pt x="11" y="310"/>
                  </a:lnTo>
                  <a:lnTo>
                    <a:pt x="37" y="306"/>
                  </a:lnTo>
                  <a:lnTo>
                    <a:pt x="57" y="310"/>
                  </a:lnTo>
                  <a:lnTo>
                    <a:pt x="78" y="319"/>
                  </a:lnTo>
                  <a:lnTo>
                    <a:pt x="105" y="315"/>
                  </a:lnTo>
                  <a:lnTo>
                    <a:pt x="126" y="324"/>
                  </a:lnTo>
                  <a:lnTo>
                    <a:pt x="141" y="337"/>
                  </a:lnTo>
                  <a:lnTo>
                    <a:pt x="160" y="346"/>
                  </a:lnTo>
                  <a:lnTo>
                    <a:pt x="187" y="358"/>
                  </a:lnTo>
                  <a:lnTo>
                    <a:pt x="196" y="369"/>
                  </a:lnTo>
                  <a:lnTo>
                    <a:pt x="189" y="394"/>
                  </a:lnTo>
                  <a:lnTo>
                    <a:pt x="190" y="413"/>
                  </a:lnTo>
                  <a:lnTo>
                    <a:pt x="181" y="429"/>
                  </a:lnTo>
                  <a:lnTo>
                    <a:pt x="176" y="443"/>
                  </a:lnTo>
                  <a:lnTo>
                    <a:pt x="187" y="458"/>
                  </a:lnTo>
                  <a:lnTo>
                    <a:pt x="203" y="463"/>
                  </a:lnTo>
                  <a:lnTo>
                    <a:pt x="215" y="474"/>
                  </a:lnTo>
                  <a:lnTo>
                    <a:pt x="222" y="488"/>
                  </a:lnTo>
                  <a:lnTo>
                    <a:pt x="221" y="504"/>
                  </a:lnTo>
                  <a:lnTo>
                    <a:pt x="228" y="506"/>
                  </a:lnTo>
                  <a:lnTo>
                    <a:pt x="228" y="506"/>
                  </a:lnTo>
                  <a:lnTo>
                    <a:pt x="228" y="5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38">
              <a:extLst>
                <a:ext uri="{FF2B5EF4-FFF2-40B4-BE49-F238E27FC236}">
                  <a16:creationId xmlns:a16="http://schemas.microsoft.com/office/drawing/2014/main" id="{1E0F758D-24D1-0489-2B34-1217F07BA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50110" y="9251661"/>
              <a:ext cx="555640" cy="469809"/>
            </a:xfrm>
            <a:custGeom>
              <a:avLst/>
              <a:gdLst>
                <a:gd name="T0" fmla="*/ 210 w 246"/>
                <a:gd name="T1" fmla="*/ 208 h 208"/>
                <a:gd name="T2" fmla="*/ 230 w 246"/>
                <a:gd name="T3" fmla="*/ 187 h 208"/>
                <a:gd name="T4" fmla="*/ 246 w 246"/>
                <a:gd name="T5" fmla="*/ 167 h 208"/>
                <a:gd name="T6" fmla="*/ 233 w 246"/>
                <a:gd name="T7" fmla="*/ 162 h 208"/>
                <a:gd name="T8" fmla="*/ 224 w 246"/>
                <a:gd name="T9" fmla="*/ 158 h 208"/>
                <a:gd name="T10" fmla="*/ 212 w 246"/>
                <a:gd name="T11" fmla="*/ 146 h 208"/>
                <a:gd name="T12" fmla="*/ 206 w 246"/>
                <a:gd name="T13" fmla="*/ 133 h 208"/>
                <a:gd name="T14" fmla="*/ 196 w 246"/>
                <a:gd name="T15" fmla="*/ 124 h 208"/>
                <a:gd name="T16" fmla="*/ 194 w 246"/>
                <a:gd name="T17" fmla="*/ 112 h 208"/>
                <a:gd name="T18" fmla="*/ 192 w 246"/>
                <a:gd name="T19" fmla="*/ 100 h 208"/>
                <a:gd name="T20" fmla="*/ 190 w 246"/>
                <a:gd name="T21" fmla="*/ 85 h 208"/>
                <a:gd name="T22" fmla="*/ 185 w 246"/>
                <a:gd name="T23" fmla="*/ 76 h 208"/>
                <a:gd name="T24" fmla="*/ 173 w 246"/>
                <a:gd name="T25" fmla="*/ 64 h 208"/>
                <a:gd name="T26" fmla="*/ 174 w 246"/>
                <a:gd name="T27" fmla="*/ 51 h 208"/>
                <a:gd name="T28" fmla="*/ 167 w 246"/>
                <a:gd name="T29" fmla="*/ 37 h 208"/>
                <a:gd name="T30" fmla="*/ 155 w 246"/>
                <a:gd name="T31" fmla="*/ 34 h 208"/>
                <a:gd name="T32" fmla="*/ 142 w 246"/>
                <a:gd name="T33" fmla="*/ 28 h 208"/>
                <a:gd name="T34" fmla="*/ 133 w 246"/>
                <a:gd name="T35" fmla="*/ 18 h 208"/>
                <a:gd name="T36" fmla="*/ 121 w 246"/>
                <a:gd name="T37" fmla="*/ 12 h 208"/>
                <a:gd name="T38" fmla="*/ 110 w 246"/>
                <a:gd name="T39" fmla="*/ 2 h 208"/>
                <a:gd name="T40" fmla="*/ 91 w 246"/>
                <a:gd name="T41" fmla="*/ 0 h 208"/>
                <a:gd name="T42" fmla="*/ 71 w 246"/>
                <a:gd name="T43" fmla="*/ 7 h 208"/>
                <a:gd name="T44" fmla="*/ 57 w 246"/>
                <a:gd name="T45" fmla="*/ 9 h 208"/>
                <a:gd name="T46" fmla="*/ 20 w 246"/>
                <a:gd name="T47" fmla="*/ 3 h 208"/>
                <a:gd name="T48" fmla="*/ 0 w 246"/>
                <a:gd name="T49" fmla="*/ 2 h 208"/>
                <a:gd name="T50" fmla="*/ 4 w 246"/>
                <a:gd name="T51" fmla="*/ 21 h 208"/>
                <a:gd name="T52" fmla="*/ 18 w 246"/>
                <a:gd name="T53" fmla="*/ 68 h 208"/>
                <a:gd name="T54" fmla="*/ 21 w 246"/>
                <a:gd name="T55" fmla="*/ 94 h 208"/>
                <a:gd name="T56" fmla="*/ 39 w 246"/>
                <a:gd name="T57" fmla="*/ 180 h 208"/>
                <a:gd name="T58" fmla="*/ 93 w 246"/>
                <a:gd name="T59" fmla="*/ 203 h 208"/>
                <a:gd name="T60" fmla="*/ 114 w 246"/>
                <a:gd name="T61" fmla="*/ 208 h 208"/>
                <a:gd name="T62" fmla="*/ 162 w 246"/>
                <a:gd name="T63" fmla="*/ 208 h 208"/>
                <a:gd name="T64" fmla="*/ 210 w 246"/>
                <a:gd name="T65" fmla="*/ 208 h 208"/>
                <a:gd name="T66" fmla="*/ 210 w 246"/>
                <a:gd name="T67" fmla="*/ 208 h 208"/>
                <a:gd name="T68" fmla="*/ 210 w 246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" h="208">
                  <a:moveTo>
                    <a:pt x="210" y="208"/>
                  </a:moveTo>
                  <a:lnTo>
                    <a:pt x="230" y="187"/>
                  </a:lnTo>
                  <a:lnTo>
                    <a:pt x="246" y="167"/>
                  </a:lnTo>
                  <a:lnTo>
                    <a:pt x="233" y="162"/>
                  </a:lnTo>
                  <a:lnTo>
                    <a:pt x="224" y="158"/>
                  </a:lnTo>
                  <a:lnTo>
                    <a:pt x="212" y="146"/>
                  </a:lnTo>
                  <a:lnTo>
                    <a:pt x="206" y="133"/>
                  </a:lnTo>
                  <a:lnTo>
                    <a:pt x="196" y="124"/>
                  </a:lnTo>
                  <a:lnTo>
                    <a:pt x="194" y="112"/>
                  </a:lnTo>
                  <a:lnTo>
                    <a:pt x="192" y="100"/>
                  </a:lnTo>
                  <a:lnTo>
                    <a:pt x="190" y="85"/>
                  </a:lnTo>
                  <a:lnTo>
                    <a:pt x="185" y="76"/>
                  </a:lnTo>
                  <a:lnTo>
                    <a:pt x="173" y="64"/>
                  </a:lnTo>
                  <a:lnTo>
                    <a:pt x="174" y="51"/>
                  </a:lnTo>
                  <a:lnTo>
                    <a:pt x="167" y="37"/>
                  </a:lnTo>
                  <a:lnTo>
                    <a:pt x="155" y="34"/>
                  </a:lnTo>
                  <a:lnTo>
                    <a:pt x="142" y="28"/>
                  </a:lnTo>
                  <a:lnTo>
                    <a:pt x="133" y="18"/>
                  </a:lnTo>
                  <a:lnTo>
                    <a:pt x="121" y="12"/>
                  </a:lnTo>
                  <a:lnTo>
                    <a:pt x="110" y="2"/>
                  </a:lnTo>
                  <a:lnTo>
                    <a:pt x="91" y="0"/>
                  </a:lnTo>
                  <a:lnTo>
                    <a:pt x="71" y="7"/>
                  </a:lnTo>
                  <a:lnTo>
                    <a:pt x="57" y="9"/>
                  </a:lnTo>
                  <a:lnTo>
                    <a:pt x="20" y="3"/>
                  </a:lnTo>
                  <a:lnTo>
                    <a:pt x="0" y="2"/>
                  </a:lnTo>
                  <a:lnTo>
                    <a:pt x="4" y="21"/>
                  </a:lnTo>
                  <a:lnTo>
                    <a:pt x="18" y="68"/>
                  </a:lnTo>
                  <a:lnTo>
                    <a:pt x="21" y="94"/>
                  </a:lnTo>
                  <a:lnTo>
                    <a:pt x="39" y="180"/>
                  </a:lnTo>
                  <a:lnTo>
                    <a:pt x="93" y="203"/>
                  </a:lnTo>
                  <a:lnTo>
                    <a:pt x="114" y="208"/>
                  </a:lnTo>
                  <a:lnTo>
                    <a:pt x="162" y="208"/>
                  </a:lnTo>
                  <a:lnTo>
                    <a:pt x="210" y="208"/>
                  </a:lnTo>
                  <a:lnTo>
                    <a:pt x="210" y="208"/>
                  </a:lnTo>
                  <a:lnTo>
                    <a:pt x="210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39">
              <a:extLst>
                <a:ext uri="{FF2B5EF4-FFF2-40B4-BE49-F238E27FC236}">
                  <a16:creationId xmlns:a16="http://schemas.microsoft.com/office/drawing/2014/main" id="{8105F1D9-EB1C-5817-7CE1-CE414E7DDA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4951" y="7087829"/>
              <a:ext cx="743112" cy="1163230"/>
            </a:xfrm>
            <a:custGeom>
              <a:avLst/>
              <a:gdLst>
                <a:gd name="T0" fmla="*/ 183 w 329"/>
                <a:gd name="T1" fmla="*/ 515 h 515"/>
                <a:gd name="T2" fmla="*/ 197 w 329"/>
                <a:gd name="T3" fmla="*/ 506 h 515"/>
                <a:gd name="T4" fmla="*/ 208 w 329"/>
                <a:gd name="T5" fmla="*/ 499 h 515"/>
                <a:gd name="T6" fmla="*/ 194 w 329"/>
                <a:gd name="T7" fmla="*/ 481 h 515"/>
                <a:gd name="T8" fmla="*/ 192 w 329"/>
                <a:gd name="T9" fmla="*/ 467 h 515"/>
                <a:gd name="T10" fmla="*/ 210 w 329"/>
                <a:gd name="T11" fmla="*/ 467 h 515"/>
                <a:gd name="T12" fmla="*/ 231 w 329"/>
                <a:gd name="T13" fmla="*/ 465 h 515"/>
                <a:gd name="T14" fmla="*/ 240 w 329"/>
                <a:gd name="T15" fmla="*/ 451 h 515"/>
                <a:gd name="T16" fmla="*/ 260 w 329"/>
                <a:gd name="T17" fmla="*/ 443 h 515"/>
                <a:gd name="T18" fmla="*/ 288 w 329"/>
                <a:gd name="T19" fmla="*/ 395 h 515"/>
                <a:gd name="T20" fmla="*/ 300 w 329"/>
                <a:gd name="T21" fmla="*/ 347 h 515"/>
                <a:gd name="T22" fmla="*/ 295 w 329"/>
                <a:gd name="T23" fmla="*/ 299 h 515"/>
                <a:gd name="T24" fmla="*/ 288 w 329"/>
                <a:gd name="T25" fmla="*/ 246 h 515"/>
                <a:gd name="T26" fmla="*/ 286 w 329"/>
                <a:gd name="T27" fmla="*/ 233 h 515"/>
                <a:gd name="T28" fmla="*/ 292 w 329"/>
                <a:gd name="T29" fmla="*/ 185 h 515"/>
                <a:gd name="T30" fmla="*/ 304 w 329"/>
                <a:gd name="T31" fmla="*/ 144 h 515"/>
                <a:gd name="T32" fmla="*/ 315 w 329"/>
                <a:gd name="T33" fmla="*/ 107 h 515"/>
                <a:gd name="T34" fmla="*/ 329 w 329"/>
                <a:gd name="T35" fmla="*/ 77 h 515"/>
                <a:gd name="T36" fmla="*/ 316 w 329"/>
                <a:gd name="T37" fmla="*/ 63 h 515"/>
                <a:gd name="T38" fmla="*/ 309 w 329"/>
                <a:gd name="T39" fmla="*/ 48 h 515"/>
                <a:gd name="T40" fmla="*/ 297 w 329"/>
                <a:gd name="T41" fmla="*/ 41 h 515"/>
                <a:gd name="T42" fmla="*/ 284 w 329"/>
                <a:gd name="T43" fmla="*/ 32 h 515"/>
                <a:gd name="T44" fmla="*/ 274 w 329"/>
                <a:gd name="T45" fmla="*/ 22 h 515"/>
                <a:gd name="T46" fmla="*/ 258 w 329"/>
                <a:gd name="T47" fmla="*/ 13 h 515"/>
                <a:gd name="T48" fmla="*/ 235 w 329"/>
                <a:gd name="T49" fmla="*/ 0 h 515"/>
                <a:gd name="T50" fmla="*/ 219 w 329"/>
                <a:gd name="T51" fmla="*/ 2 h 515"/>
                <a:gd name="T52" fmla="*/ 172 w 329"/>
                <a:gd name="T53" fmla="*/ 38 h 515"/>
                <a:gd name="T54" fmla="*/ 142 w 329"/>
                <a:gd name="T55" fmla="*/ 61 h 515"/>
                <a:gd name="T56" fmla="*/ 92 w 329"/>
                <a:gd name="T57" fmla="*/ 105 h 515"/>
                <a:gd name="T58" fmla="*/ 57 w 329"/>
                <a:gd name="T59" fmla="*/ 137 h 515"/>
                <a:gd name="T60" fmla="*/ 67 w 329"/>
                <a:gd name="T61" fmla="*/ 152 h 515"/>
                <a:gd name="T62" fmla="*/ 62 w 329"/>
                <a:gd name="T63" fmla="*/ 164 h 515"/>
                <a:gd name="T64" fmla="*/ 64 w 329"/>
                <a:gd name="T65" fmla="*/ 180 h 515"/>
                <a:gd name="T66" fmla="*/ 35 w 329"/>
                <a:gd name="T67" fmla="*/ 180 h 515"/>
                <a:gd name="T68" fmla="*/ 16 w 329"/>
                <a:gd name="T69" fmla="*/ 180 h 515"/>
                <a:gd name="T70" fmla="*/ 0 w 329"/>
                <a:gd name="T71" fmla="*/ 178 h 515"/>
                <a:gd name="T72" fmla="*/ 7 w 329"/>
                <a:gd name="T73" fmla="*/ 192 h 515"/>
                <a:gd name="T74" fmla="*/ 19 w 329"/>
                <a:gd name="T75" fmla="*/ 203 h 515"/>
                <a:gd name="T76" fmla="*/ 17 w 329"/>
                <a:gd name="T77" fmla="*/ 216 h 515"/>
                <a:gd name="T78" fmla="*/ 26 w 329"/>
                <a:gd name="T79" fmla="*/ 226 h 515"/>
                <a:gd name="T80" fmla="*/ 33 w 329"/>
                <a:gd name="T81" fmla="*/ 237 h 515"/>
                <a:gd name="T82" fmla="*/ 42 w 329"/>
                <a:gd name="T83" fmla="*/ 251 h 515"/>
                <a:gd name="T84" fmla="*/ 48 w 329"/>
                <a:gd name="T85" fmla="*/ 262 h 515"/>
                <a:gd name="T86" fmla="*/ 62 w 329"/>
                <a:gd name="T87" fmla="*/ 267 h 515"/>
                <a:gd name="T88" fmla="*/ 71 w 329"/>
                <a:gd name="T89" fmla="*/ 278 h 515"/>
                <a:gd name="T90" fmla="*/ 87 w 329"/>
                <a:gd name="T91" fmla="*/ 276 h 515"/>
                <a:gd name="T92" fmla="*/ 92 w 329"/>
                <a:gd name="T93" fmla="*/ 294 h 515"/>
                <a:gd name="T94" fmla="*/ 98 w 329"/>
                <a:gd name="T95" fmla="*/ 342 h 515"/>
                <a:gd name="T96" fmla="*/ 117 w 329"/>
                <a:gd name="T97" fmla="*/ 370 h 515"/>
                <a:gd name="T98" fmla="*/ 112 w 329"/>
                <a:gd name="T99" fmla="*/ 415 h 515"/>
                <a:gd name="T100" fmla="*/ 108 w 329"/>
                <a:gd name="T101" fmla="*/ 451 h 515"/>
                <a:gd name="T102" fmla="*/ 126 w 329"/>
                <a:gd name="T103" fmla="*/ 479 h 515"/>
                <a:gd name="T104" fmla="*/ 149 w 329"/>
                <a:gd name="T105" fmla="*/ 500 h 515"/>
                <a:gd name="T106" fmla="*/ 167 w 329"/>
                <a:gd name="T107" fmla="*/ 513 h 515"/>
                <a:gd name="T108" fmla="*/ 183 w 329"/>
                <a:gd name="T109" fmla="*/ 515 h 515"/>
                <a:gd name="T110" fmla="*/ 183 w 329"/>
                <a:gd name="T111" fmla="*/ 515 h 515"/>
                <a:gd name="T112" fmla="*/ 183 w 329"/>
                <a:gd name="T113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9" h="515">
                  <a:moveTo>
                    <a:pt x="183" y="515"/>
                  </a:moveTo>
                  <a:lnTo>
                    <a:pt x="197" y="506"/>
                  </a:lnTo>
                  <a:lnTo>
                    <a:pt x="208" y="499"/>
                  </a:lnTo>
                  <a:lnTo>
                    <a:pt x="194" y="481"/>
                  </a:lnTo>
                  <a:lnTo>
                    <a:pt x="192" y="467"/>
                  </a:lnTo>
                  <a:lnTo>
                    <a:pt x="210" y="467"/>
                  </a:lnTo>
                  <a:lnTo>
                    <a:pt x="231" y="465"/>
                  </a:lnTo>
                  <a:lnTo>
                    <a:pt x="240" y="451"/>
                  </a:lnTo>
                  <a:lnTo>
                    <a:pt x="260" y="443"/>
                  </a:lnTo>
                  <a:lnTo>
                    <a:pt x="288" y="395"/>
                  </a:lnTo>
                  <a:lnTo>
                    <a:pt x="300" y="347"/>
                  </a:lnTo>
                  <a:lnTo>
                    <a:pt x="295" y="299"/>
                  </a:lnTo>
                  <a:lnTo>
                    <a:pt x="288" y="246"/>
                  </a:lnTo>
                  <a:lnTo>
                    <a:pt x="286" y="233"/>
                  </a:lnTo>
                  <a:lnTo>
                    <a:pt x="292" y="185"/>
                  </a:lnTo>
                  <a:lnTo>
                    <a:pt x="304" y="144"/>
                  </a:lnTo>
                  <a:lnTo>
                    <a:pt x="315" y="107"/>
                  </a:lnTo>
                  <a:lnTo>
                    <a:pt x="329" y="77"/>
                  </a:lnTo>
                  <a:lnTo>
                    <a:pt x="316" y="63"/>
                  </a:lnTo>
                  <a:lnTo>
                    <a:pt x="309" y="48"/>
                  </a:lnTo>
                  <a:lnTo>
                    <a:pt x="297" y="41"/>
                  </a:lnTo>
                  <a:lnTo>
                    <a:pt x="284" y="32"/>
                  </a:lnTo>
                  <a:lnTo>
                    <a:pt x="274" y="22"/>
                  </a:lnTo>
                  <a:lnTo>
                    <a:pt x="258" y="13"/>
                  </a:lnTo>
                  <a:lnTo>
                    <a:pt x="235" y="0"/>
                  </a:lnTo>
                  <a:lnTo>
                    <a:pt x="219" y="2"/>
                  </a:lnTo>
                  <a:lnTo>
                    <a:pt x="172" y="38"/>
                  </a:lnTo>
                  <a:lnTo>
                    <a:pt x="142" y="61"/>
                  </a:lnTo>
                  <a:lnTo>
                    <a:pt x="92" y="105"/>
                  </a:lnTo>
                  <a:lnTo>
                    <a:pt x="57" y="137"/>
                  </a:lnTo>
                  <a:lnTo>
                    <a:pt x="67" y="152"/>
                  </a:lnTo>
                  <a:lnTo>
                    <a:pt x="62" y="164"/>
                  </a:lnTo>
                  <a:lnTo>
                    <a:pt x="64" y="180"/>
                  </a:lnTo>
                  <a:lnTo>
                    <a:pt x="35" y="180"/>
                  </a:lnTo>
                  <a:lnTo>
                    <a:pt x="16" y="180"/>
                  </a:lnTo>
                  <a:lnTo>
                    <a:pt x="0" y="178"/>
                  </a:lnTo>
                  <a:lnTo>
                    <a:pt x="7" y="192"/>
                  </a:lnTo>
                  <a:lnTo>
                    <a:pt x="19" y="203"/>
                  </a:lnTo>
                  <a:lnTo>
                    <a:pt x="17" y="216"/>
                  </a:lnTo>
                  <a:lnTo>
                    <a:pt x="26" y="226"/>
                  </a:lnTo>
                  <a:lnTo>
                    <a:pt x="33" y="237"/>
                  </a:lnTo>
                  <a:lnTo>
                    <a:pt x="42" y="251"/>
                  </a:lnTo>
                  <a:lnTo>
                    <a:pt x="48" y="262"/>
                  </a:lnTo>
                  <a:lnTo>
                    <a:pt x="62" y="267"/>
                  </a:lnTo>
                  <a:lnTo>
                    <a:pt x="71" y="278"/>
                  </a:lnTo>
                  <a:lnTo>
                    <a:pt x="87" y="276"/>
                  </a:lnTo>
                  <a:lnTo>
                    <a:pt x="92" y="294"/>
                  </a:lnTo>
                  <a:lnTo>
                    <a:pt x="98" y="342"/>
                  </a:lnTo>
                  <a:lnTo>
                    <a:pt x="117" y="370"/>
                  </a:lnTo>
                  <a:lnTo>
                    <a:pt x="112" y="415"/>
                  </a:lnTo>
                  <a:lnTo>
                    <a:pt x="108" y="451"/>
                  </a:lnTo>
                  <a:lnTo>
                    <a:pt x="126" y="479"/>
                  </a:lnTo>
                  <a:lnTo>
                    <a:pt x="149" y="500"/>
                  </a:lnTo>
                  <a:lnTo>
                    <a:pt x="167" y="513"/>
                  </a:lnTo>
                  <a:lnTo>
                    <a:pt x="183" y="515"/>
                  </a:lnTo>
                  <a:lnTo>
                    <a:pt x="183" y="515"/>
                  </a:lnTo>
                  <a:lnTo>
                    <a:pt x="18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40">
              <a:extLst>
                <a:ext uri="{FF2B5EF4-FFF2-40B4-BE49-F238E27FC236}">
                  <a16:creationId xmlns:a16="http://schemas.microsoft.com/office/drawing/2014/main" id="{CF5D6528-9AFF-D3F9-55D0-0D342079F7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12948" y="7835458"/>
              <a:ext cx="659540" cy="727301"/>
            </a:xfrm>
            <a:custGeom>
              <a:avLst/>
              <a:gdLst>
                <a:gd name="T0" fmla="*/ 117 w 292"/>
                <a:gd name="T1" fmla="*/ 322 h 322"/>
                <a:gd name="T2" fmla="*/ 185 w 292"/>
                <a:gd name="T3" fmla="*/ 298 h 322"/>
                <a:gd name="T4" fmla="*/ 240 w 292"/>
                <a:gd name="T5" fmla="*/ 276 h 322"/>
                <a:gd name="T6" fmla="*/ 228 w 292"/>
                <a:gd name="T7" fmla="*/ 271 h 322"/>
                <a:gd name="T8" fmla="*/ 222 w 292"/>
                <a:gd name="T9" fmla="*/ 258 h 322"/>
                <a:gd name="T10" fmla="*/ 222 w 292"/>
                <a:gd name="T11" fmla="*/ 235 h 322"/>
                <a:gd name="T12" fmla="*/ 237 w 292"/>
                <a:gd name="T13" fmla="*/ 198 h 322"/>
                <a:gd name="T14" fmla="*/ 238 w 292"/>
                <a:gd name="T15" fmla="*/ 185 h 322"/>
                <a:gd name="T16" fmla="*/ 247 w 292"/>
                <a:gd name="T17" fmla="*/ 157 h 322"/>
                <a:gd name="T18" fmla="*/ 256 w 292"/>
                <a:gd name="T19" fmla="*/ 136 h 322"/>
                <a:gd name="T20" fmla="*/ 272 w 292"/>
                <a:gd name="T21" fmla="*/ 93 h 322"/>
                <a:gd name="T22" fmla="*/ 278 w 292"/>
                <a:gd name="T23" fmla="*/ 70 h 322"/>
                <a:gd name="T24" fmla="*/ 287 w 292"/>
                <a:gd name="T25" fmla="*/ 48 h 322"/>
                <a:gd name="T26" fmla="*/ 292 w 292"/>
                <a:gd name="T27" fmla="*/ 36 h 322"/>
                <a:gd name="T28" fmla="*/ 285 w 292"/>
                <a:gd name="T29" fmla="*/ 23 h 322"/>
                <a:gd name="T30" fmla="*/ 272 w 292"/>
                <a:gd name="T31" fmla="*/ 15 h 322"/>
                <a:gd name="T32" fmla="*/ 256 w 292"/>
                <a:gd name="T33" fmla="*/ 9 h 322"/>
                <a:gd name="T34" fmla="*/ 244 w 292"/>
                <a:gd name="T35" fmla="*/ 6 h 322"/>
                <a:gd name="T36" fmla="*/ 228 w 292"/>
                <a:gd name="T37" fmla="*/ 0 h 322"/>
                <a:gd name="T38" fmla="*/ 203 w 292"/>
                <a:gd name="T39" fmla="*/ 0 h 322"/>
                <a:gd name="T40" fmla="*/ 176 w 292"/>
                <a:gd name="T41" fmla="*/ 9 h 322"/>
                <a:gd name="T42" fmla="*/ 144 w 292"/>
                <a:gd name="T43" fmla="*/ 25 h 322"/>
                <a:gd name="T44" fmla="*/ 109 w 292"/>
                <a:gd name="T45" fmla="*/ 27 h 322"/>
                <a:gd name="T46" fmla="*/ 46 w 292"/>
                <a:gd name="T47" fmla="*/ 32 h 322"/>
                <a:gd name="T48" fmla="*/ 16 w 292"/>
                <a:gd name="T49" fmla="*/ 64 h 322"/>
                <a:gd name="T50" fmla="*/ 0 w 292"/>
                <a:gd name="T51" fmla="*/ 127 h 322"/>
                <a:gd name="T52" fmla="*/ 7 w 292"/>
                <a:gd name="T53" fmla="*/ 144 h 322"/>
                <a:gd name="T54" fmla="*/ 9 w 292"/>
                <a:gd name="T55" fmla="*/ 153 h 322"/>
                <a:gd name="T56" fmla="*/ 41 w 292"/>
                <a:gd name="T57" fmla="*/ 239 h 322"/>
                <a:gd name="T58" fmla="*/ 48 w 292"/>
                <a:gd name="T59" fmla="*/ 253 h 322"/>
                <a:gd name="T60" fmla="*/ 53 w 292"/>
                <a:gd name="T61" fmla="*/ 269 h 322"/>
                <a:gd name="T62" fmla="*/ 117 w 292"/>
                <a:gd name="T63" fmla="*/ 322 h 322"/>
                <a:gd name="T64" fmla="*/ 117 w 292"/>
                <a:gd name="T65" fmla="*/ 322 h 322"/>
                <a:gd name="T66" fmla="*/ 117 w 292"/>
                <a:gd name="T6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2" h="322">
                  <a:moveTo>
                    <a:pt x="117" y="322"/>
                  </a:moveTo>
                  <a:lnTo>
                    <a:pt x="185" y="298"/>
                  </a:lnTo>
                  <a:lnTo>
                    <a:pt x="240" y="276"/>
                  </a:lnTo>
                  <a:lnTo>
                    <a:pt x="228" y="271"/>
                  </a:lnTo>
                  <a:lnTo>
                    <a:pt x="222" y="258"/>
                  </a:lnTo>
                  <a:lnTo>
                    <a:pt x="222" y="235"/>
                  </a:lnTo>
                  <a:lnTo>
                    <a:pt x="237" y="198"/>
                  </a:lnTo>
                  <a:lnTo>
                    <a:pt x="238" y="185"/>
                  </a:lnTo>
                  <a:lnTo>
                    <a:pt x="247" y="157"/>
                  </a:lnTo>
                  <a:lnTo>
                    <a:pt x="256" y="136"/>
                  </a:lnTo>
                  <a:lnTo>
                    <a:pt x="272" y="93"/>
                  </a:lnTo>
                  <a:lnTo>
                    <a:pt x="278" y="70"/>
                  </a:lnTo>
                  <a:lnTo>
                    <a:pt x="287" y="48"/>
                  </a:lnTo>
                  <a:lnTo>
                    <a:pt x="292" y="36"/>
                  </a:lnTo>
                  <a:lnTo>
                    <a:pt x="285" y="23"/>
                  </a:lnTo>
                  <a:lnTo>
                    <a:pt x="272" y="15"/>
                  </a:lnTo>
                  <a:lnTo>
                    <a:pt x="256" y="9"/>
                  </a:lnTo>
                  <a:lnTo>
                    <a:pt x="244" y="6"/>
                  </a:lnTo>
                  <a:lnTo>
                    <a:pt x="228" y="0"/>
                  </a:lnTo>
                  <a:lnTo>
                    <a:pt x="203" y="0"/>
                  </a:lnTo>
                  <a:lnTo>
                    <a:pt x="176" y="9"/>
                  </a:lnTo>
                  <a:lnTo>
                    <a:pt x="144" y="25"/>
                  </a:lnTo>
                  <a:lnTo>
                    <a:pt x="109" y="27"/>
                  </a:lnTo>
                  <a:lnTo>
                    <a:pt x="46" y="32"/>
                  </a:lnTo>
                  <a:lnTo>
                    <a:pt x="16" y="64"/>
                  </a:lnTo>
                  <a:lnTo>
                    <a:pt x="0" y="127"/>
                  </a:lnTo>
                  <a:lnTo>
                    <a:pt x="7" y="144"/>
                  </a:lnTo>
                  <a:lnTo>
                    <a:pt x="9" y="153"/>
                  </a:lnTo>
                  <a:lnTo>
                    <a:pt x="41" y="239"/>
                  </a:lnTo>
                  <a:lnTo>
                    <a:pt x="48" y="253"/>
                  </a:lnTo>
                  <a:lnTo>
                    <a:pt x="53" y="269"/>
                  </a:lnTo>
                  <a:lnTo>
                    <a:pt x="117" y="322"/>
                  </a:lnTo>
                  <a:lnTo>
                    <a:pt x="117" y="322"/>
                  </a:lnTo>
                  <a:lnTo>
                    <a:pt x="117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41">
              <a:extLst>
                <a:ext uri="{FF2B5EF4-FFF2-40B4-BE49-F238E27FC236}">
                  <a16:creationId xmlns:a16="http://schemas.microsoft.com/office/drawing/2014/main" id="{8E07E651-D858-EE0C-83BE-555B28804B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01261" y="8117795"/>
              <a:ext cx="912514" cy="666317"/>
            </a:xfrm>
            <a:custGeom>
              <a:avLst/>
              <a:gdLst>
                <a:gd name="T0" fmla="*/ 278 w 404"/>
                <a:gd name="T1" fmla="*/ 295 h 295"/>
                <a:gd name="T2" fmla="*/ 281 w 404"/>
                <a:gd name="T3" fmla="*/ 272 h 295"/>
                <a:gd name="T4" fmla="*/ 310 w 404"/>
                <a:gd name="T5" fmla="*/ 276 h 295"/>
                <a:gd name="T6" fmla="*/ 299 w 404"/>
                <a:gd name="T7" fmla="*/ 262 h 295"/>
                <a:gd name="T8" fmla="*/ 287 w 404"/>
                <a:gd name="T9" fmla="*/ 253 h 295"/>
                <a:gd name="T10" fmla="*/ 285 w 404"/>
                <a:gd name="T11" fmla="*/ 240 h 295"/>
                <a:gd name="T12" fmla="*/ 312 w 404"/>
                <a:gd name="T13" fmla="*/ 215 h 295"/>
                <a:gd name="T14" fmla="*/ 326 w 404"/>
                <a:gd name="T15" fmla="*/ 203 h 295"/>
                <a:gd name="T16" fmla="*/ 333 w 404"/>
                <a:gd name="T17" fmla="*/ 194 h 295"/>
                <a:gd name="T18" fmla="*/ 347 w 404"/>
                <a:gd name="T19" fmla="*/ 187 h 295"/>
                <a:gd name="T20" fmla="*/ 358 w 404"/>
                <a:gd name="T21" fmla="*/ 171 h 295"/>
                <a:gd name="T22" fmla="*/ 381 w 404"/>
                <a:gd name="T23" fmla="*/ 165 h 295"/>
                <a:gd name="T24" fmla="*/ 374 w 404"/>
                <a:gd name="T25" fmla="*/ 157 h 295"/>
                <a:gd name="T26" fmla="*/ 361 w 404"/>
                <a:gd name="T27" fmla="*/ 149 h 295"/>
                <a:gd name="T28" fmla="*/ 356 w 404"/>
                <a:gd name="T29" fmla="*/ 135 h 295"/>
                <a:gd name="T30" fmla="*/ 365 w 404"/>
                <a:gd name="T31" fmla="*/ 121 h 295"/>
                <a:gd name="T32" fmla="*/ 379 w 404"/>
                <a:gd name="T33" fmla="*/ 107 h 295"/>
                <a:gd name="T34" fmla="*/ 390 w 404"/>
                <a:gd name="T35" fmla="*/ 98 h 295"/>
                <a:gd name="T36" fmla="*/ 401 w 404"/>
                <a:gd name="T37" fmla="*/ 69 h 295"/>
                <a:gd name="T38" fmla="*/ 404 w 404"/>
                <a:gd name="T39" fmla="*/ 57 h 295"/>
                <a:gd name="T40" fmla="*/ 392 w 404"/>
                <a:gd name="T41" fmla="*/ 55 h 295"/>
                <a:gd name="T42" fmla="*/ 374 w 404"/>
                <a:gd name="T43" fmla="*/ 44 h 295"/>
                <a:gd name="T44" fmla="*/ 363 w 404"/>
                <a:gd name="T45" fmla="*/ 30 h 295"/>
                <a:gd name="T46" fmla="*/ 345 w 404"/>
                <a:gd name="T47" fmla="*/ 14 h 295"/>
                <a:gd name="T48" fmla="*/ 337 w 404"/>
                <a:gd name="T49" fmla="*/ 0 h 295"/>
                <a:gd name="T50" fmla="*/ 317 w 404"/>
                <a:gd name="T51" fmla="*/ 5 h 295"/>
                <a:gd name="T52" fmla="*/ 294 w 404"/>
                <a:gd name="T53" fmla="*/ 9 h 295"/>
                <a:gd name="T54" fmla="*/ 276 w 404"/>
                <a:gd name="T55" fmla="*/ 23 h 295"/>
                <a:gd name="T56" fmla="*/ 264 w 404"/>
                <a:gd name="T57" fmla="*/ 27 h 295"/>
                <a:gd name="T58" fmla="*/ 233 w 404"/>
                <a:gd name="T59" fmla="*/ 36 h 295"/>
                <a:gd name="T60" fmla="*/ 214 w 404"/>
                <a:gd name="T61" fmla="*/ 27 h 295"/>
                <a:gd name="T62" fmla="*/ 201 w 404"/>
                <a:gd name="T63" fmla="*/ 32 h 295"/>
                <a:gd name="T64" fmla="*/ 187 w 404"/>
                <a:gd name="T65" fmla="*/ 41 h 295"/>
                <a:gd name="T66" fmla="*/ 173 w 404"/>
                <a:gd name="T67" fmla="*/ 44 h 295"/>
                <a:gd name="T68" fmla="*/ 160 w 404"/>
                <a:gd name="T69" fmla="*/ 50 h 295"/>
                <a:gd name="T70" fmla="*/ 146 w 404"/>
                <a:gd name="T71" fmla="*/ 55 h 295"/>
                <a:gd name="T72" fmla="*/ 144 w 404"/>
                <a:gd name="T73" fmla="*/ 44 h 295"/>
                <a:gd name="T74" fmla="*/ 135 w 404"/>
                <a:gd name="T75" fmla="*/ 30 h 295"/>
                <a:gd name="T76" fmla="*/ 125 w 404"/>
                <a:gd name="T77" fmla="*/ 23 h 295"/>
                <a:gd name="T78" fmla="*/ 102 w 404"/>
                <a:gd name="T79" fmla="*/ 27 h 295"/>
                <a:gd name="T80" fmla="*/ 61 w 404"/>
                <a:gd name="T81" fmla="*/ 44 h 295"/>
                <a:gd name="T82" fmla="*/ 9 w 404"/>
                <a:gd name="T83" fmla="*/ 68 h 295"/>
                <a:gd name="T84" fmla="*/ 9 w 404"/>
                <a:gd name="T85" fmla="*/ 87 h 295"/>
                <a:gd name="T86" fmla="*/ 7 w 404"/>
                <a:gd name="T87" fmla="*/ 100 h 295"/>
                <a:gd name="T88" fmla="*/ 0 w 404"/>
                <a:gd name="T89" fmla="*/ 114 h 295"/>
                <a:gd name="T90" fmla="*/ 59 w 404"/>
                <a:gd name="T91" fmla="*/ 108 h 295"/>
                <a:gd name="T92" fmla="*/ 71 w 404"/>
                <a:gd name="T93" fmla="*/ 107 h 295"/>
                <a:gd name="T94" fmla="*/ 118 w 404"/>
                <a:gd name="T95" fmla="*/ 126 h 295"/>
                <a:gd name="T96" fmla="*/ 130 w 404"/>
                <a:gd name="T97" fmla="*/ 130 h 295"/>
                <a:gd name="T98" fmla="*/ 128 w 404"/>
                <a:gd name="T99" fmla="*/ 149 h 295"/>
                <a:gd name="T100" fmla="*/ 198 w 404"/>
                <a:gd name="T101" fmla="*/ 187 h 295"/>
                <a:gd name="T102" fmla="*/ 224 w 404"/>
                <a:gd name="T103" fmla="*/ 201 h 295"/>
                <a:gd name="T104" fmla="*/ 224 w 404"/>
                <a:gd name="T105" fmla="*/ 281 h 295"/>
                <a:gd name="T106" fmla="*/ 240 w 404"/>
                <a:gd name="T107" fmla="*/ 290 h 295"/>
                <a:gd name="T108" fmla="*/ 253 w 404"/>
                <a:gd name="T109" fmla="*/ 288 h 295"/>
                <a:gd name="T110" fmla="*/ 269 w 404"/>
                <a:gd name="T111" fmla="*/ 286 h 295"/>
                <a:gd name="T112" fmla="*/ 278 w 404"/>
                <a:gd name="T113" fmla="*/ 295 h 295"/>
                <a:gd name="T114" fmla="*/ 278 w 404"/>
                <a:gd name="T115" fmla="*/ 295 h 295"/>
                <a:gd name="T116" fmla="*/ 278 w 404"/>
                <a:gd name="T117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4" h="295">
                  <a:moveTo>
                    <a:pt x="278" y="295"/>
                  </a:moveTo>
                  <a:lnTo>
                    <a:pt x="281" y="272"/>
                  </a:lnTo>
                  <a:lnTo>
                    <a:pt x="310" y="276"/>
                  </a:lnTo>
                  <a:lnTo>
                    <a:pt x="299" y="262"/>
                  </a:lnTo>
                  <a:lnTo>
                    <a:pt x="287" y="253"/>
                  </a:lnTo>
                  <a:lnTo>
                    <a:pt x="285" y="240"/>
                  </a:lnTo>
                  <a:lnTo>
                    <a:pt x="312" y="215"/>
                  </a:lnTo>
                  <a:lnTo>
                    <a:pt x="326" y="203"/>
                  </a:lnTo>
                  <a:lnTo>
                    <a:pt x="333" y="194"/>
                  </a:lnTo>
                  <a:lnTo>
                    <a:pt x="347" y="187"/>
                  </a:lnTo>
                  <a:lnTo>
                    <a:pt x="358" y="171"/>
                  </a:lnTo>
                  <a:lnTo>
                    <a:pt x="381" y="165"/>
                  </a:lnTo>
                  <a:lnTo>
                    <a:pt x="374" y="157"/>
                  </a:lnTo>
                  <a:lnTo>
                    <a:pt x="361" y="149"/>
                  </a:lnTo>
                  <a:lnTo>
                    <a:pt x="356" y="135"/>
                  </a:lnTo>
                  <a:lnTo>
                    <a:pt x="365" y="121"/>
                  </a:lnTo>
                  <a:lnTo>
                    <a:pt x="379" y="107"/>
                  </a:lnTo>
                  <a:lnTo>
                    <a:pt x="390" y="98"/>
                  </a:lnTo>
                  <a:lnTo>
                    <a:pt x="401" y="69"/>
                  </a:lnTo>
                  <a:lnTo>
                    <a:pt x="404" y="57"/>
                  </a:lnTo>
                  <a:lnTo>
                    <a:pt x="392" y="55"/>
                  </a:lnTo>
                  <a:lnTo>
                    <a:pt x="374" y="44"/>
                  </a:lnTo>
                  <a:lnTo>
                    <a:pt x="363" y="30"/>
                  </a:lnTo>
                  <a:lnTo>
                    <a:pt x="345" y="14"/>
                  </a:lnTo>
                  <a:lnTo>
                    <a:pt x="337" y="0"/>
                  </a:lnTo>
                  <a:lnTo>
                    <a:pt x="317" y="5"/>
                  </a:lnTo>
                  <a:lnTo>
                    <a:pt x="294" y="9"/>
                  </a:lnTo>
                  <a:lnTo>
                    <a:pt x="276" y="23"/>
                  </a:lnTo>
                  <a:lnTo>
                    <a:pt x="264" y="27"/>
                  </a:lnTo>
                  <a:lnTo>
                    <a:pt x="233" y="36"/>
                  </a:lnTo>
                  <a:lnTo>
                    <a:pt x="214" y="27"/>
                  </a:lnTo>
                  <a:lnTo>
                    <a:pt x="201" y="32"/>
                  </a:lnTo>
                  <a:lnTo>
                    <a:pt x="187" y="41"/>
                  </a:lnTo>
                  <a:lnTo>
                    <a:pt x="173" y="44"/>
                  </a:lnTo>
                  <a:lnTo>
                    <a:pt x="160" y="50"/>
                  </a:lnTo>
                  <a:lnTo>
                    <a:pt x="146" y="55"/>
                  </a:lnTo>
                  <a:lnTo>
                    <a:pt x="144" y="44"/>
                  </a:lnTo>
                  <a:lnTo>
                    <a:pt x="135" y="30"/>
                  </a:lnTo>
                  <a:lnTo>
                    <a:pt x="125" y="23"/>
                  </a:lnTo>
                  <a:lnTo>
                    <a:pt x="102" y="27"/>
                  </a:lnTo>
                  <a:lnTo>
                    <a:pt x="61" y="44"/>
                  </a:lnTo>
                  <a:lnTo>
                    <a:pt x="9" y="68"/>
                  </a:lnTo>
                  <a:lnTo>
                    <a:pt x="9" y="87"/>
                  </a:lnTo>
                  <a:lnTo>
                    <a:pt x="7" y="100"/>
                  </a:lnTo>
                  <a:lnTo>
                    <a:pt x="0" y="114"/>
                  </a:lnTo>
                  <a:lnTo>
                    <a:pt x="59" y="108"/>
                  </a:lnTo>
                  <a:lnTo>
                    <a:pt x="71" y="107"/>
                  </a:lnTo>
                  <a:lnTo>
                    <a:pt x="118" y="126"/>
                  </a:lnTo>
                  <a:lnTo>
                    <a:pt x="130" y="130"/>
                  </a:lnTo>
                  <a:lnTo>
                    <a:pt x="128" y="149"/>
                  </a:lnTo>
                  <a:lnTo>
                    <a:pt x="198" y="187"/>
                  </a:lnTo>
                  <a:lnTo>
                    <a:pt x="224" y="201"/>
                  </a:lnTo>
                  <a:lnTo>
                    <a:pt x="224" y="281"/>
                  </a:lnTo>
                  <a:lnTo>
                    <a:pt x="240" y="290"/>
                  </a:lnTo>
                  <a:lnTo>
                    <a:pt x="253" y="288"/>
                  </a:lnTo>
                  <a:lnTo>
                    <a:pt x="269" y="286"/>
                  </a:lnTo>
                  <a:lnTo>
                    <a:pt x="278" y="295"/>
                  </a:lnTo>
                  <a:lnTo>
                    <a:pt x="278" y="295"/>
                  </a:lnTo>
                  <a:lnTo>
                    <a:pt x="278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42">
              <a:extLst>
                <a:ext uri="{FF2B5EF4-FFF2-40B4-BE49-F238E27FC236}">
                  <a16:creationId xmlns:a16="http://schemas.microsoft.com/office/drawing/2014/main" id="{F6BBF96A-0DAA-BD15-828E-EDB417B2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35969" y="8361734"/>
              <a:ext cx="1027708" cy="1194852"/>
            </a:xfrm>
            <a:custGeom>
              <a:avLst/>
              <a:gdLst>
                <a:gd name="T0" fmla="*/ 190 w 455"/>
                <a:gd name="T1" fmla="*/ 529 h 529"/>
                <a:gd name="T2" fmla="*/ 204 w 455"/>
                <a:gd name="T3" fmla="*/ 518 h 529"/>
                <a:gd name="T4" fmla="*/ 267 w 455"/>
                <a:gd name="T5" fmla="*/ 481 h 529"/>
                <a:gd name="T6" fmla="*/ 286 w 455"/>
                <a:gd name="T7" fmla="*/ 479 h 529"/>
                <a:gd name="T8" fmla="*/ 359 w 455"/>
                <a:gd name="T9" fmla="*/ 412 h 529"/>
                <a:gd name="T10" fmla="*/ 393 w 455"/>
                <a:gd name="T11" fmla="*/ 376 h 529"/>
                <a:gd name="T12" fmla="*/ 384 w 455"/>
                <a:gd name="T13" fmla="*/ 369 h 529"/>
                <a:gd name="T14" fmla="*/ 372 w 455"/>
                <a:gd name="T15" fmla="*/ 358 h 529"/>
                <a:gd name="T16" fmla="*/ 384 w 455"/>
                <a:gd name="T17" fmla="*/ 342 h 529"/>
                <a:gd name="T18" fmla="*/ 389 w 455"/>
                <a:gd name="T19" fmla="*/ 328 h 529"/>
                <a:gd name="T20" fmla="*/ 397 w 455"/>
                <a:gd name="T21" fmla="*/ 316 h 529"/>
                <a:gd name="T22" fmla="*/ 398 w 455"/>
                <a:gd name="T23" fmla="*/ 296 h 529"/>
                <a:gd name="T24" fmla="*/ 411 w 455"/>
                <a:gd name="T25" fmla="*/ 285 h 529"/>
                <a:gd name="T26" fmla="*/ 413 w 455"/>
                <a:gd name="T27" fmla="*/ 271 h 529"/>
                <a:gd name="T28" fmla="*/ 418 w 455"/>
                <a:gd name="T29" fmla="*/ 250 h 529"/>
                <a:gd name="T30" fmla="*/ 416 w 455"/>
                <a:gd name="T31" fmla="*/ 237 h 529"/>
                <a:gd name="T32" fmla="*/ 439 w 455"/>
                <a:gd name="T33" fmla="*/ 237 h 529"/>
                <a:gd name="T34" fmla="*/ 450 w 455"/>
                <a:gd name="T35" fmla="*/ 228 h 529"/>
                <a:gd name="T36" fmla="*/ 455 w 455"/>
                <a:gd name="T37" fmla="*/ 212 h 529"/>
                <a:gd name="T38" fmla="*/ 445 w 455"/>
                <a:gd name="T39" fmla="*/ 195 h 529"/>
                <a:gd name="T40" fmla="*/ 439 w 455"/>
                <a:gd name="T41" fmla="*/ 182 h 529"/>
                <a:gd name="T42" fmla="*/ 430 w 455"/>
                <a:gd name="T43" fmla="*/ 93 h 529"/>
                <a:gd name="T44" fmla="*/ 333 w 455"/>
                <a:gd name="T45" fmla="*/ 49 h 529"/>
                <a:gd name="T46" fmla="*/ 338 w 455"/>
                <a:gd name="T47" fmla="*/ 33 h 529"/>
                <a:gd name="T48" fmla="*/ 324 w 455"/>
                <a:gd name="T49" fmla="*/ 18 h 529"/>
                <a:gd name="T50" fmla="*/ 277 w 455"/>
                <a:gd name="T51" fmla="*/ 0 h 529"/>
                <a:gd name="T52" fmla="*/ 204 w 455"/>
                <a:gd name="T53" fmla="*/ 8 h 529"/>
                <a:gd name="T54" fmla="*/ 185 w 455"/>
                <a:gd name="T55" fmla="*/ 20 h 529"/>
                <a:gd name="T56" fmla="*/ 140 w 455"/>
                <a:gd name="T57" fmla="*/ 41 h 529"/>
                <a:gd name="T58" fmla="*/ 35 w 455"/>
                <a:gd name="T59" fmla="*/ 102 h 529"/>
                <a:gd name="T60" fmla="*/ 0 w 455"/>
                <a:gd name="T61" fmla="*/ 127 h 529"/>
                <a:gd name="T62" fmla="*/ 80 w 455"/>
                <a:gd name="T63" fmla="*/ 292 h 529"/>
                <a:gd name="T64" fmla="*/ 101 w 455"/>
                <a:gd name="T65" fmla="*/ 348 h 529"/>
                <a:gd name="T66" fmla="*/ 163 w 455"/>
                <a:gd name="T67" fmla="*/ 478 h 529"/>
                <a:gd name="T68" fmla="*/ 185 w 455"/>
                <a:gd name="T69" fmla="*/ 518 h 529"/>
                <a:gd name="T70" fmla="*/ 190 w 455"/>
                <a:gd name="T71" fmla="*/ 529 h 529"/>
                <a:gd name="T72" fmla="*/ 190 w 455"/>
                <a:gd name="T73" fmla="*/ 529 h 529"/>
                <a:gd name="T74" fmla="*/ 190 w 455"/>
                <a:gd name="T75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5" h="529">
                  <a:moveTo>
                    <a:pt x="190" y="529"/>
                  </a:moveTo>
                  <a:lnTo>
                    <a:pt x="204" y="518"/>
                  </a:lnTo>
                  <a:lnTo>
                    <a:pt x="267" y="481"/>
                  </a:lnTo>
                  <a:lnTo>
                    <a:pt x="286" y="479"/>
                  </a:lnTo>
                  <a:lnTo>
                    <a:pt x="359" y="412"/>
                  </a:lnTo>
                  <a:lnTo>
                    <a:pt x="393" y="376"/>
                  </a:lnTo>
                  <a:lnTo>
                    <a:pt x="384" y="369"/>
                  </a:lnTo>
                  <a:lnTo>
                    <a:pt x="372" y="358"/>
                  </a:lnTo>
                  <a:lnTo>
                    <a:pt x="384" y="342"/>
                  </a:lnTo>
                  <a:lnTo>
                    <a:pt x="389" y="328"/>
                  </a:lnTo>
                  <a:lnTo>
                    <a:pt x="397" y="316"/>
                  </a:lnTo>
                  <a:lnTo>
                    <a:pt x="398" y="296"/>
                  </a:lnTo>
                  <a:lnTo>
                    <a:pt x="411" y="285"/>
                  </a:lnTo>
                  <a:lnTo>
                    <a:pt x="413" y="271"/>
                  </a:lnTo>
                  <a:lnTo>
                    <a:pt x="418" y="250"/>
                  </a:lnTo>
                  <a:lnTo>
                    <a:pt x="416" y="237"/>
                  </a:lnTo>
                  <a:lnTo>
                    <a:pt x="439" y="237"/>
                  </a:lnTo>
                  <a:lnTo>
                    <a:pt x="450" y="228"/>
                  </a:lnTo>
                  <a:lnTo>
                    <a:pt x="455" y="212"/>
                  </a:lnTo>
                  <a:lnTo>
                    <a:pt x="445" y="195"/>
                  </a:lnTo>
                  <a:lnTo>
                    <a:pt x="439" y="182"/>
                  </a:lnTo>
                  <a:lnTo>
                    <a:pt x="430" y="93"/>
                  </a:lnTo>
                  <a:lnTo>
                    <a:pt x="333" y="49"/>
                  </a:lnTo>
                  <a:lnTo>
                    <a:pt x="338" y="33"/>
                  </a:lnTo>
                  <a:lnTo>
                    <a:pt x="324" y="18"/>
                  </a:lnTo>
                  <a:lnTo>
                    <a:pt x="277" y="0"/>
                  </a:lnTo>
                  <a:lnTo>
                    <a:pt x="204" y="8"/>
                  </a:lnTo>
                  <a:lnTo>
                    <a:pt x="185" y="20"/>
                  </a:lnTo>
                  <a:lnTo>
                    <a:pt x="140" y="41"/>
                  </a:lnTo>
                  <a:lnTo>
                    <a:pt x="35" y="102"/>
                  </a:lnTo>
                  <a:lnTo>
                    <a:pt x="0" y="127"/>
                  </a:lnTo>
                  <a:lnTo>
                    <a:pt x="80" y="292"/>
                  </a:lnTo>
                  <a:lnTo>
                    <a:pt x="101" y="348"/>
                  </a:lnTo>
                  <a:lnTo>
                    <a:pt x="163" y="478"/>
                  </a:lnTo>
                  <a:lnTo>
                    <a:pt x="185" y="518"/>
                  </a:lnTo>
                  <a:lnTo>
                    <a:pt x="190" y="529"/>
                  </a:lnTo>
                  <a:lnTo>
                    <a:pt x="190" y="529"/>
                  </a:lnTo>
                  <a:lnTo>
                    <a:pt x="190" y="5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43">
              <a:extLst>
                <a:ext uri="{FF2B5EF4-FFF2-40B4-BE49-F238E27FC236}">
                  <a16:creationId xmlns:a16="http://schemas.microsoft.com/office/drawing/2014/main" id="{4B29C65A-D4DD-3BA8-2C6C-4A9C189D48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51584" y="9034826"/>
              <a:ext cx="578227" cy="618883"/>
            </a:xfrm>
            <a:custGeom>
              <a:avLst/>
              <a:gdLst>
                <a:gd name="T0" fmla="*/ 212 w 256"/>
                <a:gd name="T1" fmla="*/ 274 h 274"/>
                <a:gd name="T2" fmla="*/ 233 w 256"/>
                <a:gd name="T3" fmla="*/ 260 h 274"/>
                <a:gd name="T4" fmla="*/ 247 w 256"/>
                <a:gd name="T5" fmla="*/ 249 h 274"/>
                <a:gd name="T6" fmla="*/ 233 w 256"/>
                <a:gd name="T7" fmla="*/ 235 h 274"/>
                <a:gd name="T8" fmla="*/ 246 w 256"/>
                <a:gd name="T9" fmla="*/ 217 h 274"/>
                <a:gd name="T10" fmla="*/ 256 w 256"/>
                <a:gd name="T11" fmla="*/ 204 h 274"/>
                <a:gd name="T12" fmla="*/ 239 w 256"/>
                <a:gd name="T13" fmla="*/ 187 h 274"/>
                <a:gd name="T14" fmla="*/ 196 w 256"/>
                <a:gd name="T15" fmla="*/ 146 h 274"/>
                <a:gd name="T16" fmla="*/ 212 w 256"/>
                <a:gd name="T17" fmla="*/ 119 h 274"/>
                <a:gd name="T18" fmla="*/ 199 w 256"/>
                <a:gd name="T19" fmla="*/ 108 h 274"/>
                <a:gd name="T20" fmla="*/ 162 w 256"/>
                <a:gd name="T21" fmla="*/ 71 h 274"/>
                <a:gd name="T22" fmla="*/ 146 w 256"/>
                <a:gd name="T23" fmla="*/ 53 h 274"/>
                <a:gd name="T24" fmla="*/ 114 w 256"/>
                <a:gd name="T25" fmla="*/ 23 h 274"/>
                <a:gd name="T26" fmla="*/ 94 w 256"/>
                <a:gd name="T27" fmla="*/ 0 h 274"/>
                <a:gd name="T28" fmla="*/ 80 w 256"/>
                <a:gd name="T29" fmla="*/ 9 h 274"/>
                <a:gd name="T30" fmla="*/ 36 w 256"/>
                <a:gd name="T31" fmla="*/ 55 h 274"/>
                <a:gd name="T32" fmla="*/ 27 w 256"/>
                <a:gd name="T33" fmla="*/ 67 h 274"/>
                <a:gd name="T34" fmla="*/ 16 w 256"/>
                <a:gd name="T35" fmla="*/ 82 h 274"/>
                <a:gd name="T36" fmla="*/ 0 w 256"/>
                <a:gd name="T37" fmla="*/ 105 h 274"/>
                <a:gd name="T38" fmla="*/ 9 w 256"/>
                <a:gd name="T39" fmla="*/ 135 h 274"/>
                <a:gd name="T40" fmla="*/ 2 w 256"/>
                <a:gd name="T41" fmla="*/ 147 h 274"/>
                <a:gd name="T42" fmla="*/ 9 w 256"/>
                <a:gd name="T43" fmla="*/ 187 h 274"/>
                <a:gd name="T44" fmla="*/ 7 w 256"/>
                <a:gd name="T45" fmla="*/ 201 h 274"/>
                <a:gd name="T46" fmla="*/ 9 w 256"/>
                <a:gd name="T47" fmla="*/ 217 h 274"/>
                <a:gd name="T48" fmla="*/ 9 w 256"/>
                <a:gd name="T49" fmla="*/ 261 h 274"/>
                <a:gd name="T50" fmla="*/ 29 w 256"/>
                <a:gd name="T51" fmla="*/ 265 h 274"/>
                <a:gd name="T52" fmla="*/ 55 w 256"/>
                <a:gd name="T53" fmla="*/ 265 h 274"/>
                <a:gd name="T54" fmla="*/ 96 w 256"/>
                <a:gd name="T55" fmla="*/ 263 h 274"/>
                <a:gd name="T56" fmla="*/ 132 w 256"/>
                <a:gd name="T57" fmla="*/ 265 h 274"/>
                <a:gd name="T58" fmla="*/ 146 w 256"/>
                <a:gd name="T59" fmla="*/ 263 h 274"/>
                <a:gd name="T60" fmla="*/ 158 w 256"/>
                <a:gd name="T61" fmla="*/ 258 h 274"/>
                <a:gd name="T62" fmla="*/ 173 w 256"/>
                <a:gd name="T63" fmla="*/ 249 h 274"/>
                <a:gd name="T64" fmla="*/ 201 w 256"/>
                <a:gd name="T65" fmla="*/ 256 h 274"/>
                <a:gd name="T66" fmla="*/ 210 w 256"/>
                <a:gd name="T67" fmla="*/ 267 h 274"/>
                <a:gd name="T68" fmla="*/ 212 w 256"/>
                <a:gd name="T69" fmla="*/ 274 h 274"/>
                <a:gd name="T70" fmla="*/ 212 w 256"/>
                <a:gd name="T71" fmla="*/ 274 h 274"/>
                <a:gd name="T72" fmla="*/ 212 w 256"/>
                <a:gd name="T73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274">
                  <a:moveTo>
                    <a:pt x="212" y="274"/>
                  </a:moveTo>
                  <a:lnTo>
                    <a:pt x="233" y="260"/>
                  </a:lnTo>
                  <a:lnTo>
                    <a:pt x="247" y="249"/>
                  </a:lnTo>
                  <a:lnTo>
                    <a:pt x="233" y="235"/>
                  </a:lnTo>
                  <a:lnTo>
                    <a:pt x="246" y="217"/>
                  </a:lnTo>
                  <a:lnTo>
                    <a:pt x="256" y="204"/>
                  </a:lnTo>
                  <a:lnTo>
                    <a:pt x="239" y="187"/>
                  </a:lnTo>
                  <a:lnTo>
                    <a:pt x="196" y="146"/>
                  </a:lnTo>
                  <a:lnTo>
                    <a:pt x="212" y="119"/>
                  </a:lnTo>
                  <a:lnTo>
                    <a:pt x="199" y="108"/>
                  </a:lnTo>
                  <a:lnTo>
                    <a:pt x="162" y="71"/>
                  </a:lnTo>
                  <a:lnTo>
                    <a:pt x="146" y="53"/>
                  </a:lnTo>
                  <a:lnTo>
                    <a:pt x="114" y="23"/>
                  </a:lnTo>
                  <a:lnTo>
                    <a:pt x="94" y="0"/>
                  </a:lnTo>
                  <a:lnTo>
                    <a:pt x="80" y="9"/>
                  </a:lnTo>
                  <a:lnTo>
                    <a:pt x="36" y="55"/>
                  </a:lnTo>
                  <a:lnTo>
                    <a:pt x="27" y="67"/>
                  </a:lnTo>
                  <a:lnTo>
                    <a:pt x="16" y="82"/>
                  </a:lnTo>
                  <a:lnTo>
                    <a:pt x="0" y="105"/>
                  </a:lnTo>
                  <a:lnTo>
                    <a:pt x="9" y="135"/>
                  </a:lnTo>
                  <a:lnTo>
                    <a:pt x="2" y="147"/>
                  </a:lnTo>
                  <a:lnTo>
                    <a:pt x="9" y="187"/>
                  </a:lnTo>
                  <a:lnTo>
                    <a:pt x="7" y="201"/>
                  </a:lnTo>
                  <a:lnTo>
                    <a:pt x="9" y="217"/>
                  </a:lnTo>
                  <a:lnTo>
                    <a:pt x="9" y="261"/>
                  </a:lnTo>
                  <a:lnTo>
                    <a:pt x="29" y="265"/>
                  </a:lnTo>
                  <a:lnTo>
                    <a:pt x="55" y="265"/>
                  </a:lnTo>
                  <a:lnTo>
                    <a:pt x="96" y="263"/>
                  </a:lnTo>
                  <a:lnTo>
                    <a:pt x="132" y="265"/>
                  </a:lnTo>
                  <a:lnTo>
                    <a:pt x="146" y="263"/>
                  </a:lnTo>
                  <a:lnTo>
                    <a:pt x="158" y="258"/>
                  </a:lnTo>
                  <a:lnTo>
                    <a:pt x="173" y="249"/>
                  </a:lnTo>
                  <a:lnTo>
                    <a:pt x="201" y="256"/>
                  </a:lnTo>
                  <a:lnTo>
                    <a:pt x="210" y="267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44">
              <a:extLst>
                <a:ext uri="{FF2B5EF4-FFF2-40B4-BE49-F238E27FC236}">
                  <a16:creationId xmlns:a16="http://schemas.microsoft.com/office/drawing/2014/main" id="{B5CB021E-6C99-3CA8-93BA-7C503FF5BC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412119" y="7614106"/>
              <a:ext cx="840236" cy="1163230"/>
            </a:xfrm>
            <a:custGeom>
              <a:avLst/>
              <a:gdLst>
                <a:gd name="T0" fmla="*/ 258 w 372"/>
                <a:gd name="T1" fmla="*/ 501 h 515"/>
                <a:gd name="T2" fmla="*/ 357 w 372"/>
                <a:gd name="T3" fmla="*/ 399 h 515"/>
                <a:gd name="T4" fmla="*/ 361 w 372"/>
                <a:gd name="T5" fmla="*/ 376 h 515"/>
                <a:gd name="T6" fmla="*/ 354 w 372"/>
                <a:gd name="T7" fmla="*/ 356 h 515"/>
                <a:gd name="T8" fmla="*/ 354 w 372"/>
                <a:gd name="T9" fmla="*/ 324 h 515"/>
                <a:gd name="T10" fmla="*/ 347 w 372"/>
                <a:gd name="T11" fmla="*/ 307 h 515"/>
                <a:gd name="T12" fmla="*/ 354 w 372"/>
                <a:gd name="T13" fmla="*/ 278 h 515"/>
                <a:gd name="T14" fmla="*/ 350 w 372"/>
                <a:gd name="T15" fmla="*/ 259 h 515"/>
                <a:gd name="T16" fmla="*/ 349 w 372"/>
                <a:gd name="T17" fmla="*/ 246 h 515"/>
                <a:gd name="T18" fmla="*/ 343 w 372"/>
                <a:gd name="T19" fmla="*/ 232 h 515"/>
                <a:gd name="T20" fmla="*/ 334 w 372"/>
                <a:gd name="T21" fmla="*/ 202 h 515"/>
                <a:gd name="T22" fmla="*/ 316 w 372"/>
                <a:gd name="T23" fmla="*/ 180 h 515"/>
                <a:gd name="T24" fmla="*/ 306 w 372"/>
                <a:gd name="T25" fmla="*/ 150 h 515"/>
                <a:gd name="T26" fmla="*/ 292 w 372"/>
                <a:gd name="T27" fmla="*/ 129 h 515"/>
                <a:gd name="T28" fmla="*/ 281 w 372"/>
                <a:gd name="T29" fmla="*/ 105 h 515"/>
                <a:gd name="T30" fmla="*/ 267 w 372"/>
                <a:gd name="T31" fmla="*/ 72 h 515"/>
                <a:gd name="T32" fmla="*/ 283 w 372"/>
                <a:gd name="T33" fmla="*/ 43 h 515"/>
                <a:gd name="T34" fmla="*/ 267 w 372"/>
                <a:gd name="T35" fmla="*/ 22 h 515"/>
                <a:gd name="T36" fmla="*/ 240 w 372"/>
                <a:gd name="T37" fmla="*/ 0 h 515"/>
                <a:gd name="T38" fmla="*/ 183 w 372"/>
                <a:gd name="T39" fmla="*/ 45 h 515"/>
                <a:gd name="T40" fmla="*/ 71 w 372"/>
                <a:gd name="T41" fmla="*/ 134 h 515"/>
                <a:gd name="T42" fmla="*/ 1 w 372"/>
                <a:gd name="T43" fmla="*/ 331 h 515"/>
                <a:gd name="T44" fmla="*/ 1 w 372"/>
                <a:gd name="T45" fmla="*/ 365 h 515"/>
                <a:gd name="T46" fmla="*/ 26 w 372"/>
                <a:gd name="T47" fmla="*/ 371 h 515"/>
                <a:gd name="T48" fmla="*/ 53 w 372"/>
                <a:gd name="T49" fmla="*/ 383 h 515"/>
                <a:gd name="T50" fmla="*/ 64 w 372"/>
                <a:gd name="T51" fmla="*/ 401 h 515"/>
                <a:gd name="T52" fmla="*/ 89 w 372"/>
                <a:gd name="T53" fmla="*/ 417 h 515"/>
                <a:gd name="T54" fmla="*/ 108 w 372"/>
                <a:gd name="T55" fmla="*/ 438 h 515"/>
                <a:gd name="T56" fmla="*/ 130 w 372"/>
                <a:gd name="T57" fmla="*/ 454 h 515"/>
                <a:gd name="T58" fmla="*/ 160 w 372"/>
                <a:gd name="T59" fmla="*/ 469 h 515"/>
                <a:gd name="T60" fmla="*/ 183 w 372"/>
                <a:gd name="T61" fmla="*/ 485 h 515"/>
                <a:gd name="T62" fmla="*/ 208 w 372"/>
                <a:gd name="T63" fmla="*/ 497 h 515"/>
                <a:gd name="T64" fmla="*/ 233 w 372"/>
                <a:gd name="T65" fmla="*/ 502 h 515"/>
                <a:gd name="T66" fmla="*/ 251 w 372"/>
                <a:gd name="T67" fmla="*/ 515 h 515"/>
                <a:gd name="T68" fmla="*/ 251 w 372"/>
                <a:gd name="T6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2" h="515">
                  <a:moveTo>
                    <a:pt x="251" y="515"/>
                  </a:moveTo>
                  <a:lnTo>
                    <a:pt x="258" y="501"/>
                  </a:lnTo>
                  <a:lnTo>
                    <a:pt x="372" y="417"/>
                  </a:lnTo>
                  <a:lnTo>
                    <a:pt x="357" y="399"/>
                  </a:lnTo>
                  <a:lnTo>
                    <a:pt x="347" y="385"/>
                  </a:lnTo>
                  <a:lnTo>
                    <a:pt x="361" y="376"/>
                  </a:lnTo>
                  <a:lnTo>
                    <a:pt x="366" y="364"/>
                  </a:lnTo>
                  <a:lnTo>
                    <a:pt x="354" y="356"/>
                  </a:lnTo>
                  <a:lnTo>
                    <a:pt x="359" y="337"/>
                  </a:lnTo>
                  <a:lnTo>
                    <a:pt x="354" y="324"/>
                  </a:lnTo>
                  <a:lnTo>
                    <a:pt x="340" y="315"/>
                  </a:lnTo>
                  <a:lnTo>
                    <a:pt x="347" y="307"/>
                  </a:lnTo>
                  <a:lnTo>
                    <a:pt x="345" y="294"/>
                  </a:lnTo>
                  <a:lnTo>
                    <a:pt x="354" y="278"/>
                  </a:lnTo>
                  <a:lnTo>
                    <a:pt x="345" y="271"/>
                  </a:lnTo>
                  <a:lnTo>
                    <a:pt x="350" y="259"/>
                  </a:lnTo>
                  <a:lnTo>
                    <a:pt x="334" y="257"/>
                  </a:lnTo>
                  <a:lnTo>
                    <a:pt x="349" y="246"/>
                  </a:lnTo>
                  <a:lnTo>
                    <a:pt x="333" y="241"/>
                  </a:lnTo>
                  <a:lnTo>
                    <a:pt x="343" y="232"/>
                  </a:lnTo>
                  <a:lnTo>
                    <a:pt x="336" y="216"/>
                  </a:lnTo>
                  <a:lnTo>
                    <a:pt x="334" y="202"/>
                  </a:lnTo>
                  <a:lnTo>
                    <a:pt x="329" y="186"/>
                  </a:lnTo>
                  <a:lnTo>
                    <a:pt x="316" y="180"/>
                  </a:lnTo>
                  <a:lnTo>
                    <a:pt x="316" y="168"/>
                  </a:lnTo>
                  <a:lnTo>
                    <a:pt x="306" y="150"/>
                  </a:lnTo>
                  <a:lnTo>
                    <a:pt x="306" y="137"/>
                  </a:lnTo>
                  <a:lnTo>
                    <a:pt x="292" y="129"/>
                  </a:lnTo>
                  <a:lnTo>
                    <a:pt x="290" y="116"/>
                  </a:lnTo>
                  <a:lnTo>
                    <a:pt x="281" y="105"/>
                  </a:lnTo>
                  <a:lnTo>
                    <a:pt x="270" y="88"/>
                  </a:lnTo>
                  <a:lnTo>
                    <a:pt x="267" y="72"/>
                  </a:lnTo>
                  <a:lnTo>
                    <a:pt x="281" y="59"/>
                  </a:lnTo>
                  <a:lnTo>
                    <a:pt x="283" y="43"/>
                  </a:lnTo>
                  <a:lnTo>
                    <a:pt x="274" y="32"/>
                  </a:lnTo>
                  <a:lnTo>
                    <a:pt x="267" y="22"/>
                  </a:lnTo>
                  <a:lnTo>
                    <a:pt x="252" y="8"/>
                  </a:lnTo>
                  <a:lnTo>
                    <a:pt x="240" y="0"/>
                  </a:lnTo>
                  <a:lnTo>
                    <a:pt x="226" y="11"/>
                  </a:lnTo>
                  <a:lnTo>
                    <a:pt x="183" y="45"/>
                  </a:lnTo>
                  <a:lnTo>
                    <a:pt x="162" y="61"/>
                  </a:lnTo>
                  <a:lnTo>
                    <a:pt x="71" y="134"/>
                  </a:lnTo>
                  <a:lnTo>
                    <a:pt x="32" y="250"/>
                  </a:lnTo>
                  <a:lnTo>
                    <a:pt x="1" y="331"/>
                  </a:lnTo>
                  <a:lnTo>
                    <a:pt x="0" y="348"/>
                  </a:lnTo>
                  <a:lnTo>
                    <a:pt x="1" y="365"/>
                  </a:lnTo>
                  <a:lnTo>
                    <a:pt x="14" y="372"/>
                  </a:lnTo>
                  <a:lnTo>
                    <a:pt x="26" y="371"/>
                  </a:lnTo>
                  <a:lnTo>
                    <a:pt x="39" y="376"/>
                  </a:lnTo>
                  <a:lnTo>
                    <a:pt x="53" y="383"/>
                  </a:lnTo>
                  <a:lnTo>
                    <a:pt x="55" y="397"/>
                  </a:lnTo>
                  <a:lnTo>
                    <a:pt x="64" y="401"/>
                  </a:lnTo>
                  <a:lnTo>
                    <a:pt x="76" y="413"/>
                  </a:lnTo>
                  <a:lnTo>
                    <a:pt x="89" y="417"/>
                  </a:lnTo>
                  <a:lnTo>
                    <a:pt x="99" y="428"/>
                  </a:lnTo>
                  <a:lnTo>
                    <a:pt x="108" y="438"/>
                  </a:lnTo>
                  <a:lnTo>
                    <a:pt x="117" y="449"/>
                  </a:lnTo>
                  <a:lnTo>
                    <a:pt x="130" y="454"/>
                  </a:lnTo>
                  <a:lnTo>
                    <a:pt x="140" y="465"/>
                  </a:lnTo>
                  <a:lnTo>
                    <a:pt x="160" y="469"/>
                  </a:lnTo>
                  <a:lnTo>
                    <a:pt x="167" y="479"/>
                  </a:lnTo>
                  <a:lnTo>
                    <a:pt x="183" y="485"/>
                  </a:lnTo>
                  <a:lnTo>
                    <a:pt x="199" y="486"/>
                  </a:lnTo>
                  <a:lnTo>
                    <a:pt x="208" y="497"/>
                  </a:lnTo>
                  <a:lnTo>
                    <a:pt x="220" y="495"/>
                  </a:lnTo>
                  <a:lnTo>
                    <a:pt x="233" y="502"/>
                  </a:lnTo>
                  <a:lnTo>
                    <a:pt x="244" y="511"/>
                  </a:lnTo>
                  <a:lnTo>
                    <a:pt x="251" y="515"/>
                  </a:lnTo>
                  <a:lnTo>
                    <a:pt x="251" y="515"/>
                  </a:lnTo>
                  <a:lnTo>
                    <a:pt x="251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45">
              <a:extLst>
                <a:ext uri="{FF2B5EF4-FFF2-40B4-BE49-F238E27FC236}">
                  <a16:creationId xmlns:a16="http://schemas.microsoft.com/office/drawing/2014/main" id="{DC44BF64-0FD7-4B79-549A-3E22CAACC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87499" y="8784111"/>
              <a:ext cx="623401" cy="458516"/>
            </a:xfrm>
            <a:custGeom>
              <a:avLst/>
              <a:gdLst>
                <a:gd name="T0" fmla="*/ 57 w 276"/>
                <a:gd name="T1" fmla="*/ 203 h 203"/>
                <a:gd name="T2" fmla="*/ 68 w 276"/>
                <a:gd name="T3" fmla="*/ 196 h 203"/>
                <a:gd name="T4" fmla="*/ 101 w 276"/>
                <a:gd name="T5" fmla="*/ 180 h 203"/>
                <a:gd name="T6" fmla="*/ 167 w 276"/>
                <a:gd name="T7" fmla="*/ 162 h 203"/>
                <a:gd name="T8" fmla="*/ 217 w 276"/>
                <a:gd name="T9" fmla="*/ 153 h 203"/>
                <a:gd name="T10" fmla="*/ 239 w 276"/>
                <a:gd name="T11" fmla="*/ 148 h 203"/>
                <a:gd name="T12" fmla="*/ 262 w 276"/>
                <a:gd name="T13" fmla="*/ 145 h 203"/>
                <a:gd name="T14" fmla="*/ 260 w 276"/>
                <a:gd name="T15" fmla="*/ 125 h 203"/>
                <a:gd name="T16" fmla="*/ 272 w 276"/>
                <a:gd name="T17" fmla="*/ 111 h 203"/>
                <a:gd name="T18" fmla="*/ 271 w 276"/>
                <a:gd name="T19" fmla="*/ 88 h 203"/>
                <a:gd name="T20" fmla="*/ 276 w 276"/>
                <a:gd name="T21" fmla="*/ 70 h 203"/>
                <a:gd name="T22" fmla="*/ 276 w 276"/>
                <a:gd name="T23" fmla="*/ 56 h 203"/>
                <a:gd name="T24" fmla="*/ 263 w 276"/>
                <a:gd name="T25" fmla="*/ 48 h 203"/>
                <a:gd name="T26" fmla="*/ 247 w 276"/>
                <a:gd name="T27" fmla="*/ 47 h 203"/>
                <a:gd name="T28" fmla="*/ 235 w 276"/>
                <a:gd name="T29" fmla="*/ 34 h 203"/>
                <a:gd name="T30" fmla="*/ 223 w 276"/>
                <a:gd name="T31" fmla="*/ 31 h 203"/>
                <a:gd name="T32" fmla="*/ 210 w 276"/>
                <a:gd name="T33" fmla="*/ 25 h 203"/>
                <a:gd name="T34" fmla="*/ 199 w 276"/>
                <a:gd name="T35" fmla="*/ 15 h 203"/>
                <a:gd name="T36" fmla="*/ 183 w 276"/>
                <a:gd name="T37" fmla="*/ 9 h 203"/>
                <a:gd name="T38" fmla="*/ 164 w 276"/>
                <a:gd name="T39" fmla="*/ 9 h 203"/>
                <a:gd name="T40" fmla="*/ 151 w 276"/>
                <a:gd name="T41" fmla="*/ 11 h 203"/>
                <a:gd name="T42" fmla="*/ 139 w 276"/>
                <a:gd name="T43" fmla="*/ 4 h 203"/>
                <a:gd name="T44" fmla="*/ 119 w 276"/>
                <a:gd name="T45" fmla="*/ 0 h 203"/>
                <a:gd name="T46" fmla="*/ 98 w 276"/>
                <a:gd name="T47" fmla="*/ 6 h 203"/>
                <a:gd name="T48" fmla="*/ 78 w 276"/>
                <a:gd name="T49" fmla="*/ 2 h 203"/>
                <a:gd name="T50" fmla="*/ 80 w 276"/>
                <a:gd name="T51" fmla="*/ 16 h 203"/>
                <a:gd name="T52" fmla="*/ 78 w 276"/>
                <a:gd name="T53" fmla="*/ 25 h 203"/>
                <a:gd name="T54" fmla="*/ 73 w 276"/>
                <a:gd name="T55" fmla="*/ 41 h 203"/>
                <a:gd name="T56" fmla="*/ 62 w 276"/>
                <a:gd name="T57" fmla="*/ 48 h 203"/>
                <a:gd name="T58" fmla="*/ 46 w 276"/>
                <a:gd name="T59" fmla="*/ 47 h 203"/>
                <a:gd name="T60" fmla="*/ 39 w 276"/>
                <a:gd name="T61" fmla="*/ 56 h 203"/>
                <a:gd name="T62" fmla="*/ 30 w 276"/>
                <a:gd name="T63" fmla="*/ 75 h 203"/>
                <a:gd name="T64" fmla="*/ 36 w 276"/>
                <a:gd name="T65" fmla="*/ 88 h 203"/>
                <a:gd name="T66" fmla="*/ 34 w 276"/>
                <a:gd name="T67" fmla="*/ 98 h 203"/>
                <a:gd name="T68" fmla="*/ 25 w 276"/>
                <a:gd name="T69" fmla="*/ 113 h 203"/>
                <a:gd name="T70" fmla="*/ 18 w 276"/>
                <a:gd name="T71" fmla="*/ 125 h 203"/>
                <a:gd name="T72" fmla="*/ 16 w 276"/>
                <a:gd name="T73" fmla="*/ 141 h 203"/>
                <a:gd name="T74" fmla="*/ 7 w 276"/>
                <a:gd name="T75" fmla="*/ 153 h 203"/>
                <a:gd name="T76" fmla="*/ 0 w 276"/>
                <a:gd name="T77" fmla="*/ 164 h 203"/>
                <a:gd name="T78" fmla="*/ 5 w 276"/>
                <a:gd name="T79" fmla="*/ 175 h 203"/>
                <a:gd name="T80" fmla="*/ 12 w 276"/>
                <a:gd name="T81" fmla="*/ 186 h 203"/>
                <a:gd name="T82" fmla="*/ 29 w 276"/>
                <a:gd name="T83" fmla="*/ 191 h 203"/>
                <a:gd name="T84" fmla="*/ 37 w 276"/>
                <a:gd name="T85" fmla="*/ 202 h 203"/>
                <a:gd name="T86" fmla="*/ 50 w 276"/>
                <a:gd name="T87" fmla="*/ 200 h 203"/>
                <a:gd name="T88" fmla="*/ 57 w 276"/>
                <a:gd name="T89" fmla="*/ 203 h 203"/>
                <a:gd name="T90" fmla="*/ 57 w 276"/>
                <a:gd name="T91" fmla="*/ 203 h 203"/>
                <a:gd name="T92" fmla="*/ 57 w 276"/>
                <a:gd name="T9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6" h="203">
                  <a:moveTo>
                    <a:pt x="57" y="203"/>
                  </a:moveTo>
                  <a:lnTo>
                    <a:pt x="68" y="196"/>
                  </a:lnTo>
                  <a:lnTo>
                    <a:pt x="101" y="180"/>
                  </a:lnTo>
                  <a:lnTo>
                    <a:pt x="167" y="162"/>
                  </a:lnTo>
                  <a:lnTo>
                    <a:pt x="217" y="153"/>
                  </a:lnTo>
                  <a:lnTo>
                    <a:pt x="239" y="148"/>
                  </a:lnTo>
                  <a:lnTo>
                    <a:pt x="262" y="145"/>
                  </a:lnTo>
                  <a:lnTo>
                    <a:pt x="260" y="125"/>
                  </a:lnTo>
                  <a:lnTo>
                    <a:pt x="272" y="111"/>
                  </a:lnTo>
                  <a:lnTo>
                    <a:pt x="271" y="88"/>
                  </a:lnTo>
                  <a:lnTo>
                    <a:pt x="276" y="70"/>
                  </a:lnTo>
                  <a:lnTo>
                    <a:pt x="276" y="56"/>
                  </a:lnTo>
                  <a:lnTo>
                    <a:pt x="263" y="48"/>
                  </a:lnTo>
                  <a:lnTo>
                    <a:pt x="247" y="47"/>
                  </a:lnTo>
                  <a:lnTo>
                    <a:pt x="235" y="34"/>
                  </a:lnTo>
                  <a:lnTo>
                    <a:pt x="223" y="31"/>
                  </a:lnTo>
                  <a:lnTo>
                    <a:pt x="210" y="25"/>
                  </a:lnTo>
                  <a:lnTo>
                    <a:pt x="199" y="15"/>
                  </a:lnTo>
                  <a:lnTo>
                    <a:pt x="183" y="9"/>
                  </a:lnTo>
                  <a:lnTo>
                    <a:pt x="164" y="9"/>
                  </a:lnTo>
                  <a:lnTo>
                    <a:pt x="151" y="11"/>
                  </a:lnTo>
                  <a:lnTo>
                    <a:pt x="139" y="4"/>
                  </a:lnTo>
                  <a:lnTo>
                    <a:pt x="119" y="0"/>
                  </a:lnTo>
                  <a:lnTo>
                    <a:pt x="98" y="6"/>
                  </a:lnTo>
                  <a:lnTo>
                    <a:pt x="78" y="2"/>
                  </a:lnTo>
                  <a:lnTo>
                    <a:pt x="80" y="16"/>
                  </a:lnTo>
                  <a:lnTo>
                    <a:pt x="78" y="25"/>
                  </a:lnTo>
                  <a:lnTo>
                    <a:pt x="73" y="41"/>
                  </a:lnTo>
                  <a:lnTo>
                    <a:pt x="62" y="48"/>
                  </a:lnTo>
                  <a:lnTo>
                    <a:pt x="46" y="47"/>
                  </a:lnTo>
                  <a:lnTo>
                    <a:pt x="39" y="56"/>
                  </a:lnTo>
                  <a:lnTo>
                    <a:pt x="30" y="75"/>
                  </a:lnTo>
                  <a:lnTo>
                    <a:pt x="36" y="88"/>
                  </a:lnTo>
                  <a:lnTo>
                    <a:pt x="34" y="98"/>
                  </a:lnTo>
                  <a:lnTo>
                    <a:pt x="25" y="113"/>
                  </a:lnTo>
                  <a:lnTo>
                    <a:pt x="18" y="125"/>
                  </a:lnTo>
                  <a:lnTo>
                    <a:pt x="16" y="141"/>
                  </a:lnTo>
                  <a:lnTo>
                    <a:pt x="7" y="153"/>
                  </a:lnTo>
                  <a:lnTo>
                    <a:pt x="0" y="164"/>
                  </a:lnTo>
                  <a:lnTo>
                    <a:pt x="5" y="175"/>
                  </a:lnTo>
                  <a:lnTo>
                    <a:pt x="12" y="186"/>
                  </a:lnTo>
                  <a:lnTo>
                    <a:pt x="29" y="191"/>
                  </a:lnTo>
                  <a:lnTo>
                    <a:pt x="37" y="202"/>
                  </a:lnTo>
                  <a:lnTo>
                    <a:pt x="50" y="200"/>
                  </a:lnTo>
                  <a:lnTo>
                    <a:pt x="57" y="203"/>
                  </a:lnTo>
                  <a:lnTo>
                    <a:pt x="57" y="203"/>
                  </a:lnTo>
                  <a:lnTo>
                    <a:pt x="57" y="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46">
              <a:extLst>
                <a:ext uri="{FF2B5EF4-FFF2-40B4-BE49-F238E27FC236}">
                  <a16:creationId xmlns:a16="http://schemas.microsoft.com/office/drawing/2014/main" id="{922E17FD-A371-A101-BA8E-68B8F680DC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60619" y="7984532"/>
              <a:ext cx="666317" cy="944136"/>
            </a:xfrm>
            <a:custGeom>
              <a:avLst/>
              <a:gdLst>
                <a:gd name="T0" fmla="*/ 89 w 295"/>
                <a:gd name="T1" fmla="*/ 418 h 418"/>
                <a:gd name="T2" fmla="*/ 158 w 295"/>
                <a:gd name="T3" fmla="*/ 378 h 418"/>
                <a:gd name="T4" fmla="*/ 194 w 295"/>
                <a:gd name="T5" fmla="*/ 353 h 418"/>
                <a:gd name="T6" fmla="*/ 226 w 295"/>
                <a:gd name="T7" fmla="*/ 335 h 418"/>
                <a:gd name="T8" fmla="*/ 256 w 295"/>
                <a:gd name="T9" fmla="*/ 319 h 418"/>
                <a:gd name="T10" fmla="*/ 295 w 295"/>
                <a:gd name="T11" fmla="*/ 297 h 418"/>
                <a:gd name="T12" fmla="*/ 292 w 295"/>
                <a:gd name="T13" fmla="*/ 278 h 418"/>
                <a:gd name="T14" fmla="*/ 277 w 295"/>
                <a:gd name="T15" fmla="*/ 256 h 418"/>
                <a:gd name="T16" fmla="*/ 247 w 295"/>
                <a:gd name="T17" fmla="*/ 191 h 418"/>
                <a:gd name="T18" fmla="*/ 224 w 295"/>
                <a:gd name="T19" fmla="*/ 143 h 418"/>
                <a:gd name="T20" fmla="*/ 204 w 295"/>
                <a:gd name="T21" fmla="*/ 107 h 418"/>
                <a:gd name="T22" fmla="*/ 197 w 295"/>
                <a:gd name="T23" fmla="*/ 91 h 418"/>
                <a:gd name="T24" fmla="*/ 167 w 295"/>
                <a:gd name="T25" fmla="*/ 25 h 418"/>
                <a:gd name="T26" fmla="*/ 153 w 295"/>
                <a:gd name="T27" fmla="*/ 0 h 418"/>
                <a:gd name="T28" fmla="*/ 112 w 295"/>
                <a:gd name="T29" fmla="*/ 25 h 418"/>
                <a:gd name="T30" fmla="*/ 87 w 295"/>
                <a:gd name="T31" fmla="*/ 45 h 418"/>
                <a:gd name="T32" fmla="*/ 73 w 295"/>
                <a:gd name="T33" fmla="*/ 52 h 418"/>
                <a:gd name="T34" fmla="*/ 87 w 295"/>
                <a:gd name="T35" fmla="*/ 64 h 418"/>
                <a:gd name="T36" fmla="*/ 85 w 295"/>
                <a:gd name="T37" fmla="*/ 80 h 418"/>
                <a:gd name="T38" fmla="*/ 87 w 295"/>
                <a:gd name="T39" fmla="*/ 93 h 418"/>
                <a:gd name="T40" fmla="*/ 73 w 295"/>
                <a:gd name="T41" fmla="*/ 105 h 418"/>
                <a:gd name="T42" fmla="*/ 46 w 295"/>
                <a:gd name="T43" fmla="*/ 130 h 418"/>
                <a:gd name="T44" fmla="*/ 25 w 295"/>
                <a:gd name="T45" fmla="*/ 153 h 418"/>
                <a:gd name="T46" fmla="*/ 5 w 295"/>
                <a:gd name="T47" fmla="*/ 148 h 418"/>
                <a:gd name="T48" fmla="*/ 10 w 295"/>
                <a:gd name="T49" fmla="*/ 162 h 418"/>
                <a:gd name="T50" fmla="*/ 5 w 295"/>
                <a:gd name="T51" fmla="*/ 175 h 418"/>
                <a:gd name="T52" fmla="*/ 3 w 295"/>
                <a:gd name="T53" fmla="*/ 187 h 418"/>
                <a:gd name="T54" fmla="*/ 0 w 295"/>
                <a:gd name="T55" fmla="*/ 200 h 418"/>
                <a:gd name="T56" fmla="*/ 3 w 295"/>
                <a:gd name="T57" fmla="*/ 212 h 418"/>
                <a:gd name="T58" fmla="*/ 16 w 295"/>
                <a:gd name="T59" fmla="*/ 221 h 418"/>
                <a:gd name="T60" fmla="*/ 28 w 295"/>
                <a:gd name="T61" fmla="*/ 226 h 418"/>
                <a:gd name="T62" fmla="*/ 41 w 295"/>
                <a:gd name="T63" fmla="*/ 233 h 418"/>
                <a:gd name="T64" fmla="*/ 48 w 295"/>
                <a:gd name="T65" fmla="*/ 244 h 418"/>
                <a:gd name="T66" fmla="*/ 49 w 295"/>
                <a:gd name="T67" fmla="*/ 256 h 418"/>
                <a:gd name="T68" fmla="*/ 51 w 295"/>
                <a:gd name="T69" fmla="*/ 274 h 418"/>
                <a:gd name="T70" fmla="*/ 53 w 295"/>
                <a:gd name="T71" fmla="*/ 287 h 418"/>
                <a:gd name="T72" fmla="*/ 57 w 295"/>
                <a:gd name="T73" fmla="*/ 303 h 418"/>
                <a:gd name="T74" fmla="*/ 46 w 295"/>
                <a:gd name="T75" fmla="*/ 315 h 418"/>
                <a:gd name="T76" fmla="*/ 58 w 295"/>
                <a:gd name="T77" fmla="*/ 326 h 418"/>
                <a:gd name="T78" fmla="*/ 57 w 295"/>
                <a:gd name="T79" fmla="*/ 338 h 418"/>
                <a:gd name="T80" fmla="*/ 58 w 295"/>
                <a:gd name="T81" fmla="*/ 353 h 418"/>
                <a:gd name="T82" fmla="*/ 64 w 295"/>
                <a:gd name="T83" fmla="*/ 363 h 418"/>
                <a:gd name="T84" fmla="*/ 71 w 295"/>
                <a:gd name="T85" fmla="*/ 374 h 418"/>
                <a:gd name="T86" fmla="*/ 87 w 295"/>
                <a:gd name="T87" fmla="*/ 381 h 418"/>
                <a:gd name="T88" fmla="*/ 94 w 295"/>
                <a:gd name="T89" fmla="*/ 395 h 418"/>
                <a:gd name="T90" fmla="*/ 90 w 295"/>
                <a:gd name="T91" fmla="*/ 408 h 418"/>
                <a:gd name="T92" fmla="*/ 89 w 295"/>
                <a:gd name="T93" fmla="*/ 418 h 418"/>
                <a:gd name="T94" fmla="*/ 89 w 295"/>
                <a:gd name="T95" fmla="*/ 418 h 418"/>
                <a:gd name="T96" fmla="*/ 89 w 295"/>
                <a:gd name="T9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5" h="418">
                  <a:moveTo>
                    <a:pt x="89" y="418"/>
                  </a:moveTo>
                  <a:lnTo>
                    <a:pt x="158" y="378"/>
                  </a:lnTo>
                  <a:lnTo>
                    <a:pt x="194" y="353"/>
                  </a:lnTo>
                  <a:lnTo>
                    <a:pt x="226" y="335"/>
                  </a:lnTo>
                  <a:lnTo>
                    <a:pt x="256" y="319"/>
                  </a:lnTo>
                  <a:lnTo>
                    <a:pt x="295" y="297"/>
                  </a:lnTo>
                  <a:lnTo>
                    <a:pt x="292" y="278"/>
                  </a:lnTo>
                  <a:lnTo>
                    <a:pt x="277" y="256"/>
                  </a:lnTo>
                  <a:lnTo>
                    <a:pt x="247" y="191"/>
                  </a:lnTo>
                  <a:lnTo>
                    <a:pt x="224" y="143"/>
                  </a:lnTo>
                  <a:lnTo>
                    <a:pt x="204" y="107"/>
                  </a:lnTo>
                  <a:lnTo>
                    <a:pt x="197" y="91"/>
                  </a:lnTo>
                  <a:lnTo>
                    <a:pt x="167" y="25"/>
                  </a:lnTo>
                  <a:lnTo>
                    <a:pt x="153" y="0"/>
                  </a:lnTo>
                  <a:lnTo>
                    <a:pt x="112" y="25"/>
                  </a:lnTo>
                  <a:lnTo>
                    <a:pt x="87" y="45"/>
                  </a:lnTo>
                  <a:lnTo>
                    <a:pt x="73" y="52"/>
                  </a:lnTo>
                  <a:lnTo>
                    <a:pt x="87" y="64"/>
                  </a:lnTo>
                  <a:lnTo>
                    <a:pt x="85" y="80"/>
                  </a:lnTo>
                  <a:lnTo>
                    <a:pt x="87" y="93"/>
                  </a:lnTo>
                  <a:lnTo>
                    <a:pt x="73" y="105"/>
                  </a:lnTo>
                  <a:lnTo>
                    <a:pt x="46" y="130"/>
                  </a:lnTo>
                  <a:lnTo>
                    <a:pt x="25" y="153"/>
                  </a:lnTo>
                  <a:lnTo>
                    <a:pt x="5" y="148"/>
                  </a:lnTo>
                  <a:lnTo>
                    <a:pt x="10" y="162"/>
                  </a:lnTo>
                  <a:lnTo>
                    <a:pt x="5" y="175"/>
                  </a:lnTo>
                  <a:lnTo>
                    <a:pt x="3" y="187"/>
                  </a:lnTo>
                  <a:lnTo>
                    <a:pt x="0" y="200"/>
                  </a:lnTo>
                  <a:lnTo>
                    <a:pt x="3" y="212"/>
                  </a:lnTo>
                  <a:lnTo>
                    <a:pt x="16" y="221"/>
                  </a:lnTo>
                  <a:lnTo>
                    <a:pt x="28" y="226"/>
                  </a:lnTo>
                  <a:lnTo>
                    <a:pt x="41" y="233"/>
                  </a:lnTo>
                  <a:lnTo>
                    <a:pt x="48" y="244"/>
                  </a:lnTo>
                  <a:lnTo>
                    <a:pt x="49" y="256"/>
                  </a:lnTo>
                  <a:lnTo>
                    <a:pt x="51" y="274"/>
                  </a:lnTo>
                  <a:lnTo>
                    <a:pt x="53" y="287"/>
                  </a:lnTo>
                  <a:lnTo>
                    <a:pt x="57" y="303"/>
                  </a:lnTo>
                  <a:lnTo>
                    <a:pt x="46" y="315"/>
                  </a:lnTo>
                  <a:lnTo>
                    <a:pt x="58" y="326"/>
                  </a:lnTo>
                  <a:lnTo>
                    <a:pt x="57" y="338"/>
                  </a:lnTo>
                  <a:lnTo>
                    <a:pt x="58" y="353"/>
                  </a:lnTo>
                  <a:lnTo>
                    <a:pt x="64" y="363"/>
                  </a:lnTo>
                  <a:lnTo>
                    <a:pt x="71" y="374"/>
                  </a:lnTo>
                  <a:lnTo>
                    <a:pt x="87" y="381"/>
                  </a:lnTo>
                  <a:lnTo>
                    <a:pt x="94" y="395"/>
                  </a:lnTo>
                  <a:lnTo>
                    <a:pt x="90" y="408"/>
                  </a:lnTo>
                  <a:lnTo>
                    <a:pt x="89" y="418"/>
                  </a:lnTo>
                  <a:lnTo>
                    <a:pt x="89" y="418"/>
                  </a:lnTo>
                  <a:lnTo>
                    <a:pt x="89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47">
              <a:extLst>
                <a:ext uri="{FF2B5EF4-FFF2-40B4-BE49-F238E27FC236}">
                  <a16:creationId xmlns:a16="http://schemas.microsoft.com/office/drawing/2014/main" id="{24810723-4C60-03DD-FBAC-3073142F24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93461" y="7257232"/>
              <a:ext cx="975757" cy="1016414"/>
            </a:xfrm>
            <a:custGeom>
              <a:avLst/>
              <a:gdLst>
                <a:gd name="T0" fmla="*/ 151 w 432"/>
                <a:gd name="T1" fmla="*/ 425 h 450"/>
                <a:gd name="T2" fmla="*/ 210 w 432"/>
                <a:gd name="T3" fmla="*/ 400 h 450"/>
                <a:gd name="T4" fmla="*/ 236 w 432"/>
                <a:gd name="T5" fmla="*/ 436 h 450"/>
                <a:gd name="T6" fmla="*/ 277 w 432"/>
                <a:gd name="T7" fmla="*/ 422 h 450"/>
                <a:gd name="T8" fmla="*/ 306 w 432"/>
                <a:gd name="T9" fmla="*/ 409 h 450"/>
                <a:gd name="T10" fmla="*/ 354 w 432"/>
                <a:gd name="T11" fmla="*/ 408 h 450"/>
                <a:gd name="T12" fmla="*/ 386 w 432"/>
                <a:gd name="T13" fmla="*/ 390 h 450"/>
                <a:gd name="T14" fmla="*/ 427 w 432"/>
                <a:gd name="T15" fmla="*/ 345 h 450"/>
                <a:gd name="T16" fmla="*/ 413 w 432"/>
                <a:gd name="T17" fmla="*/ 267 h 450"/>
                <a:gd name="T18" fmla="*/ 402 w 432"/>
                <a:gd name="T19" fmla="*/ 201 h 450"/>
                <a:gd name="T20" fmla="*/ 377 w 432"/>
                <a:gd name="T21" fmla="*/ 190 h 450"/>
                <a:gd name="T22" fmla="*/ 357 w 432"/>
                <a:gd name="T23" fmla="*/ 176 h 450"/>
                <a:gd name="T24" fmla="*/ 343 w 432"/>
                <a:gd name="T25" fmla="*/ 155 h 450"/>
                <a:gd name="T26" fmla="*/ 334 w 432"/>
                <a:gd name="T27" fmla="*/ 126 h 450"/>
                <a:gd name="T28" fmla="*/ 315 w 432"/>
                <a:gd name="T29" fmla="*/ 101 h 450"/>
                <a:gd name="T30" fmla="*/ 290 w 432"/>
                <a:gd name="T31" fmla="*/ 84 h 450"/>
                <a:gd name="T32" fmla="*/ 272 w 432"/>
                <a:gd name="T33" fmla="*/ 68 h 450"/>
                <a:gd name="T34" fmla="*/ 252 w 432"/>
                <a:gd name="T35" fmla="*/ 43 h 450"/>
                <a:gd name="T36" fmla="*/ 254 w 432"/>
                <a:gd name="T37" fmla="*/ 14 h 450"/>
                <a:gd name="T38" fmla="*/ 229 w 432"/>
                <a:gd name="T39" fmla="*/ 2 h 450"/>
                <a:gd name="T40" fmla="*/ 192 w 432"/>
                <a:gd name="T41" fmla="*/ 23 h 450"/>
                <a:gd name="T42" fmla="*/ 167 w 432"/>
                <a:gd name="T43" fmla="*/ 36 h 450"/>
                <a:gd name="T44" fmla="*/ 146 w 432"/>
                <a:gd name="T45" fmla="*/ 78 h 450"/>
                <a:gd name="T46" fmla="*/ 130 w 432"/>
                <a:gd name="T47" fmla="*/ 105 h 450"/>
                <a:gd name="T48" fmla="*/ 94 w 432"/>
                <a:gd name="T49" fmla="*/ 123 h 450"/>
                <a:gd name="T50" fmla="*/ 60 w 432"/>
                <a:gd name="T51" fmla="*/ 139 h 450"/>
                <a:gd name="T52" fmla="*/ 14 w 432"/>
                <a:gd name="T53" fmla="*/ 150 h 450"/>
                <a:gd name="T54" fmla="*/ 14 w 432"/>
                <a:gd name="T55" fmla="*/ 182 h 450"/>
                <a:gd name="T56" fmla="*/ 8 w 432"/>
                <a:gd name="T57" fmla="*/ 214 h 450"/>
                <a:gd name="T58" fmla="*/ 16 w 432"/>
                <a:gd name="T59" fmla="*/ 244 h 450"/>
                <a:gd name="T60" fmla="*/ 0 w 432"/>
                <a:gd name="T61" fmla="*/ 263 h 450"/>
                <a:gd name="T62" fmla="*/ 10 w 432"/>
                <a:gd name="T63" fmla="*/ 288 h 450"/>
                <a:gd name="T64" fmla="*/ 16 w 432"/>
                <a:gd name="T65" fmla="*/ 315 h 450"/>
                <a:gd name="T66" fmla="*/ 32 w 432"/>
                <a:gd name="T67" fmla="*/ 342 h 450"/>
                <a:gd name="T68" fmla="*/ 53 w 432"/>
                <a:gd name="T69" fmla="*/ 358 h 450"/>
                <a:gd name="T70" fmla="*/ 73 w 432"/>
                <a:gd name="T71" fmla="*/ 374 h 450"/>
                <a:gd name="T72" fmla="*/ 87 w 432"/>
                <a:gd name="T73" fmla="*/ 400 h 450"/>
                <a:gd name="T74" fmla="*/ 89 w 432"/>
                <a:gd name="T75" fmla="*/ 434 h 450"/>
                <a:gd name="T76" fmla="*/ 92 w 432"/>
                <a:gd name="T77" fmla="*/ 450 h 450"/>
                <a:gd name="T78" fmla="*/ 92 w 432"/>
                <a:gd name="T79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32" h="450">
                  <a:moveTo>
                    <a:pt x="92" y="450"/>
                  </a:moveTo>
                  <a:lnTo>
                    <a:pt x="151" y="425"/>
                  </a:lnTo>
                  <a:lnTo>
                    <a:pt x="192" y="408"/>
                  </a:lnTo>
                  <a:lnTo>
                    <a:pt x="210" y="400"/>
                  </a:lnTo>
                  <a:lnTo>
                    <a:pt x="224" y="408"/>
                  </a:lnTo>
                  <a:lnTo>
                    <a:pt x="236" y="436"/>
                  </a:lnTo>
                  <a:lnTo>
                    <a:pt x="251" y="431"/>
                  </a:lnTo>
                  <a:lnTo>
                    <a:pt x="277" y="422"/>
                  </a:lnTo>
                  <a:lnTo>
                    <a:pt x="292" y="413"/>
                  </a:lnTo>
                  <a:lnTo>
                    <a:pt x="306" y="409"/>
                  </a:lnTo>
                  <a:lnTo>
                    <a:pt x="316" y="424"/>
                  </a:lnTo>
                  <a:lnTo>
                    <a:pt x="354" y="408"/>
                  </a:lnTo>
                  <a:lnTo>
                    <a:pt x="368" y="404"/>
                  </a:lnTo>
                  <a:lnTo>
                    <a:pt x="386" y="390"/>
                  </a:lnTo>
                  <a:lnTo>
                    <a:pt x="429" y="381"/>
                  </a:lnTo>
                  <a:lnTo>
                    <a:pt x="427" y="345"/>
                  </a:lnTo>
                  <a:lnTo>
                    <a:pt x="432" y="295"/>
                  </a:lnTo>
                  <a:lnTo>
                    <a:pt x="413" y="267"/>
                  </a:lnTo>
                  <a:lnTo>
                    <a:pt x="407" y="217"/>
                  </a:lnTo>
                  <a:lnTo>
                    <a:pt x="402" y="201"/>
                  </a:lnTo>
                  <a:lnTo>
                    <a:pt x="386" y="201"/>
                  </a:lnTo>
                  <a:lnTo>
                    <a:pt x="377" y="190"/>
                  </a:lnTo>
                  <a:lnTo>
                    <a:pt x="361" y="189"/>
                  </a:lnTo>
                  <a:lnTo>
                    <a:pt x="357" y="176"/>
                  </a:lnTo>
                  <a:lnTo>
                    <a:pt x="352" y="162"/>
                  </a:lnTo>
                  <a:lnTo>
                    <a:pt x="343" y="155"/>
                  </a:lnTo>
                  <a:lnTo>
                    <a:pt x="332" y="141"/>
                  </a:lnTo>
                  <a:lnTo>
                    <a:pt x="334" y="126"/>
                  </a:lnTo>
                  <a:lnTo>
                    <a:pt x="322" y="116"/>
                  </a:lnTo>
                  <a:lnTo>
                    <a:pt x="315" y="101"/>
                  </a:lnTo>
                  <a:lnTo>
                    <a:pt x="302" y="94"/>
                  </a:lnTo>
                  <a:lnTo>
                    <a:pt x="290" y="84"/>
                  </a:lnTo>
                  <a:lnTo>
                    <a:pt x="277" y="78"/>
                  </a:lnTo>
                  <a:lnTo>
                    <a:pt x="272" y="68"/>
                  </a:lnTo>
                  <a:lnTo>
                    <a:pt x="251" y="59"/>
                  </a:lnTo>
                  <a:lnTo>
                    <a:pt x="252" y="43"/>
                  </a:lnTo>
                  <a:lnTo>
                    <a:pt x="256" y="27"/>
                  </a:lnTo>
                  <a:lnTo>
                    <a:pt x="254" y="14"/>
                  </a:lnTo>
                  <a:lnTo>
                    <a:pt x="245" y="0"/>
                  </a:lnTo>
                  <a:lnTo>
                    <a:pt x="229" y="2"/>
                  </a:lnTo>
                  <a:lnTo>
                    <a:pt x="208" y="11"/>
                  </a:lnTo>
                  <a:lnTo>
                    <a:pt x="192" y="23"/>
                  </a:lnTo>
                  <a:lnTo>
                    <a:pt x="183" y="34"/>
                  </a:lnTo>
                  <a:lnTo>
                    <a:pt x="167" y="36"/>
                  </a:lnTo>
                  <a:lnTo>
                    <a:pt x="154" y="53"/>
                  </a:lnTo>
                  <a:lnTo>
                    <a:pt x="146" y="78"/>
                  </a:lnTo>
                  <a:lnTo>
                    <a:pt x="140" y="94"/>
                  </a:lnTo>
                  <a:lnTo>
                    <a:pt x="130" y="105"/>
                  </a:lnTo>
                  <a:lnTo>
                    <a:pt x="108" y="112"/>
                  </a:lnTo>
                  <a:lnTo>
                    <a:pt x="94" y="123"/>
                  </a:lnTo>
                  <a:lnTo>
                    <a:pt x="76" y="121"/>
                  </a:lnTo>
                  <a:lnTo>
                    <a:pt x="60" y="139"/>
                  </a:lnTo>
                  <a:lnTo>
                    <a:pt x="49" y="148"/>
                  </a:lnTo>
                  <a:lnTo>
                    <a:pt x="14" y="150"/>
                  </a:lnTo>
                  <a:lnTo>
                    <a:pt x="21" y="164"/>
                  </a:lnTo>
                  <a:lnTo>
                    <a:pt x="14" y="182"/>
                  </a:lnTo>
                  <a:lnTo>
                    <a:pt x="1" y="196"/>
                  </a:lnTo>
                  <a:lnTo>
                    <a:pt x="8" y="214"/>
                  </a:lnTo>
                  <a:lnTo>
                    <a:pt x="14" y="224"/>
                  </a:lnTo>
                  <a:lnTo>
                    <a:pt x="16" y="244"/>
                  </a:lnTo>
                  <a:lnTo>
                    <a:pt x="5" y="249"/>
                  </a:lnTo>
                  <a:lnTo>
                    <a:pt x="0" y="263"/>
                  </a:lnTo>
                  <a:lnTo>
                    <a:pt x="1" y="281"/>
                  </a:lnTo>
                  <a:lnTo>
                    <a:pt x="10" y="288"/>
                  </a:lnTo>
                  <a:lnTo>
                    <a:pt x="10" y="304"/>
                  </a:lnTo>
                  <a:lnTo>
                    <a:pt x="16" y="315"/>
                  </a:lnTo>
                  <a:lnTo>
                    <a:pt x="21" y="331"/>
                  </a:lnTo>
                  <a:lnTo>
                    <a:pt x="32" y="342"/>
                  </a:lnTo>
                  <a:lnTo>
                    <a:pt x="37" y="360"/>
                  </a:lnTo>
                  <a:lnTo>
                    <a:pt x="53" y="358"/>
                  </a:lnTo>
                  <a:lnTo>
                    <a:pt x="65" y="363"/>
                  </a:lnTo>
                  <a:lnTo>
                    <a:pt x="73" y="374"/>
                  </a:lnTo>
                  <a:lnTo>
                    <a:pt x="81" y="384"/>
                  </a:lnTo>
                  <a:lnTo>
                    <a:pt x="87" y="400"/>
                  </a:lnTo>
                  <a:lnTo>
                    <a:pt x="90" y="418"/>
                  </a:lnTo>
                  <a:lnTo>
                    <a:pt x="89" y="434"/>
                  </a:lnTo>
                  <a:lnTo>
                    <a:pt x="90" y="450"/>
                  </a:lnTo>
                  <a:lnTo>
                    <a:pt x="92" y="450"/>
                  </a:lnTo>
                  <a:lnTo>
                    <a:pt x="92" y="450"/>
                  </a:lnTo>
                  <a:lnTo>
                    <a:pt x="92" y="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48">
              <a:extLst>
                <a:ext uri="{FF2B5EF4-FFF2-40B4-BE49-F238E27FC236}">
                  <a16:creationId xmlns:a16="http://schemas.microsoft.com/office/drawing/2014/main" id="{39750CB0-9E10-9BC3-7D4D-7EE608F7DD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6199" y="7751886"/>
              <a:ext cx="819908" cy="896704"/>
            </a:xfrm>
            <a:custGeom>
              <a:avLst/>
              <a:gdLst>
                <a:gd name="T0" fmla="*/ 146 w 363"/>
                <a:gd name="T1" fmla="*/ 397 h 397"/>
                <a:gd name="T2" fmla="*/ 181 w 363"/>
                <a:gd name="T3" fmla="*/ 372 h 397"/>
                <a:gd name="T4" fmla="*/ 286 w 363"/>
                <a:gd name="T5" fmla="*/ 311 h 397"/>
                <a:gd name="T6" fmla="*/ 331 w 363"/>
                <a:gd name="T7" fmla="*/ 290 h 397"/>
                <a:gd name="T8" fmla="*/ 345 w 363"/>
                <a:gd name="T9" fmla="*/ 283 h 397"/>
                <a:gd name="T10" fmla="*/ 356 w 363"/>
                <a:gd name="T11" fmla="*/ 265 h 397"/>
                <a:gd name="T12" fmla="*/ 363 w 363"/>
                <a:gd name="T13" fmla="*/ 237 h 397"/>
                <a:gd name="T14" fmla="*/ 350 w 363"/>
                <a:gd name="T15" fmla="*/ 231 h 397"/>
                <a:gd name="T16" fmla="*/ 349 w 363"/>
                <a:gd name="T17" fmla="*/ 215 h 397"/>
                <a:gd name="T18" fmla="*/ 350 w 363"/>
                <a:gd name="T19" fmla="*/ 199 h 397"/>
                <a:gd name="T20" fmla="*/ 349 w 363"/>
                <a:gd name="T21" fmla="*/ 190 h 397"/>
                <a:gd name="T22" fmla="*/ 341 w 363"/>
                <a:gd name="T23" fmla="*/ 176 h 397"/>
                <a:gd name="T24" fmla="*/ 340 w 363"/>
                <a:gd name="T25" fmla="*/ 162 h 397"/>
                <a:gd name="T26" fmla="*/ 331 w 363"/>
                <a:gd name="T27" fmla="*/ 149 h 397"/>
                <a:gd name="T28" fmla="*/ 318 w 363"/>
                <a:gd name="T29" fmla="*/ 144 h 397"/>
                <a:gd name="T30" fmla="*/ 306 w 363"/>
                <a:gd name="T31" fmla="*/ 142 h 397"/>
                <a:gd name="T32" fmla="*/ 295 w 363"/>
                <a:gd name="T33" fmla="*/ 128 h 397"/>
                <a:gd name="T34" fmla="*/ 286 w 363"/>
                <a:gd name="T35" fmla="*/ 117 h 397"/>
                <a:gd name="T36" fmla="*/ 279 w 363"/>
                <a:gd name="T37" fmla="*/ 107 h 397"/>
                <a:gd name="T38" fmla="*/ 281 w 363"/>
                <a:gd name="T39" fmla="*/ 94 h 397"/>
                <a:gd name="T40" fmla="*/ 272 w 363"/>
                <a:gd name="T41" fmla="*/ 84 h 397"/>
                <a:gd name="T42" fmla="*/ 267 w 363"/>
                <a:gd name="T43" fmla="*/ 69 h 397"/>
                <a:gd name="T44" fmla="*/ 260 w 363"/>
                <a:gd name="T45" fmla="*/ 55 h 397"/>
                <a:gd name="T46" fmla="*/ 247 w 363"/>
                <a:gd name="T47" fmla="*/ 48 h 397"/>
                <a:gd name="T48" fmla="*/ 235 w 363"/>
                <a:gd name="T49" fmla="*/ 37 h 397"/>
                <a:gd name="T50" fmla="*/ 224 w 363"/>
                <a:gd name="T51" fmla="*/ 25 h 397"/>
                <a:gd name="T52" fmla="*/ 219 w 363"/>
                <a:gd name="T53" fmla="*/ 12 h 397"/>
                <a:gd name="T54" fmla="*/ 201 w 363"/>
                <a:gd name="T55" fmla="*/ 0 h 397"/>
                <a:gd name="T56" fmla="*/ 190 w 363"/>
                <a:gd name="T57" fmla="*/ 9 h 397"/>
                <a:gd name="T58" fmla="*/ 176 w 363"/>
                <a:gd name="T59" fmla="*/ 20 h 397"/>
                <a:gd name="T60" fmla="*/ 190 w 363"/>
                <a:gd name="T61" fmla="*/ 37 h 397"/>
                <a:gd name="T62" fmla="*/ 171 w 363"/>
                <a:gd name="T63" fmla="*/ 32 h 397"/>
                <a:gd name="T64" fmla="*/ 158 w 363"/>
                <a:gd name="T65" fmla="*/ 27 h 397"/>
                <a:gd name="T66" fmla="*/ 108 w 363"/>
                <a:gd name="T67" fmla="*/ 46 h 397"/>
                <a:gd name="T68" fmla="*/ 103 w 363"/>
                <a:gd name="T69" fmla="*/ 62 h 397"/>
                <a:gd name="T70" fmla="*/ 69 w 363"/>
                <a:gd name="T71" fmla="*/ 64 h 397"/>
                <a:gd name="T72" fmla="*/ 39 w 363"/>
                <a:gd name="T73" fmla="*/ 76 h 397"/>
                <a:gd name="T74" fmla="*/ 0 w 363"/>
                <a:gd name="T75" fmla="*/ 105 h 397"/>
                <a:gd name="T76" fmla="*/ 44 w 363"/>
                <a:gd name="T77" fmla="*/ 194 h 397"/>
                <a:gd name="T78" fmla="*/ 71 w 363"/>
                <a:gd name="T79" fmla="*/ 246 h 397"/>
                <a:gd name="T80" fmla="*/ 94 w 363"/>
                <a:gd name="T81" fmla="*/ 294 h 397"/>
                <a:gd name="T82" fmla="*/ 139 w 363"/>
                <a:gd name="T83" fmla="*/ 379 h 397"/>
                <a:gd name="T84" fmla="*/ 146 w 363"/>
                <a:gd name="T85" fmla="*/ 397 h 397"/>
                <a:gd name="T86" fmla="*/ 146 w 363"/>
                <a:gd name="T87" fmla="*/ 397 h 397"/>
                <a:gd name="T88" fmla="*/ 146 w 363"/>
                <a:gd name="T8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3" h="397">
                  <a:moveTo>
                    <a:pt x="146" y="397"/>
                  </a:moveTo>
                  <a:lnTo>
                    <a:pt x="181" y="372"/>
                  </a:lnTo>
                  <a:lnTo>
                    <a:pt x="286" y="311"/>
                  </a:lnTo>
                  <a:lnTo>
                    <a:pt x="331" y="290"/>
                  </a:lnTo>
                  <a:lnTo>
                    <a:pt x="345" y="283"/>
                  </a:lnTo>
                  <a:lnTo>
                    <a:pt x="356" y="265"/>
                  </a:lnTo>
                  <a:lnTo>
                    <a:pt x="363" y="237"/>
                  </a:lnTo>
                  <a:lnTo>
                    <a:pt x="350" y="231"/>
                  </a:lnTo>
                  <a:lnTo>
                    <a:pt x="349" y="215"/>
                  </a:lnTo>
                  <a:lnTo>
                    <a:pt x="350" y="199"/>
                  </a:lnTo>
                  <a:lnTo>
                    <a:pt x="349" y="190"/>
                  </a:lnTo>
                  <a:lnTo>
                    <a:pt x="341" y="176"/>
                  </a:lnTo>
                  <a:lnTo>
                    <a:pt x="340" y="162"/>
                  </a:lnTo>
                  <a:lnTo>
                    <a:pt x="331" y="149"/>
                  </a:lnTo>
                  <a:lnTo>
                    <a:pt x="318" y="144"/>
                  </a:lnTo>
                  <a:lnTo>
                    <a:pt x="306" y="142"/>
                  </a:lnTo>
                  <a:lnTo>
                    <a:pt x="295" y="128"/>
                  </a:lnTo>
                  <a:lnTo>
                    <a:pt x="286" y="117"/>
                  </a:lnTo>
                  <a:lnTo>
                    <a:pt x="279" y="107"/>
                  </a:lnTo>
                  <a:lnTo>
                    <a:pt x="281" y="94"/>
                  </a:lnTo>
                  <a:lnTo>
                    <a:pt x="272" y="84"/>
                  </a:lnTo>
                  <a:lnTo>
                    <a:pt x="267" y="69"/>
                  </a:lnTo>
                  <a:lnTo>
                    <a:pt x="260" y="55"/>
                  </a:lnTo>
                  <a:lnTo>
                    <a:pt x="247" y="48"/>
                  </a:lnTo>
                  <a:lnTo>
                    <a:pt x="235" y="37"/>
                  </a:lnTo>
                  <a:lnTo>
                    <a:pt x="224" y="25"/>
                  </a:lnTo>
                  <a:lnTo>
                    <a:pt x="219" y="12"/>
                  </a:lnTo>
                  <a:lnTo>
                    <a:pt x="201" y="0"/>
                  </a:lnTo>
                  <a:lnTo>
                    <a:pt x="190" y="9"/>
                  </a:lnTo>
                  <a:lnTo>
                    <a:pt x="176" y="20"/>
                  </a:lnTo>
                  <a:lnTo>
                    <a:pt x="190" y="37"/>
                  </a:lnTo>
                  <a:lnTo>
                    <a:pt x="171" y="32"/>
                  </a:lnTo>
                  <a:lnTo>
                    <a:pt x="158" y="27"/>
                  </a:lnTo>
                  <a:lnTo>
                    <a:pt x="108" y="46"/>
                  </a:lnTo>
                  <a:lnTo>
                    <a:pt x="103" y="62"/>
                  </a:lnTo>
                  <a:lnTo>
                    <a:pt x="69" y="64"/>
                  </a:lnTo>
                  <a:lnTo>
                    <a:pt x="39" y="76"/>
                  </a:lnTo>
                  <a:lnTo>
                    <a:pt x="0" y="105"/>
                  </a:lnTo>
                  <a:lnTo>
                    <a:pt x="44" y="194"/>
                  </a:lnTo>
                  <a:lnTo>
                    <a:pt x="71" y="246"/>
                  </a:lnTo>
                  <a:lnTo>
                    <a:pt x="94" y="294"/>
                  </a:lnTo>
                  <a:lnTo>
                    <a:pt x="139" y="379"/>
                  </a:lnTo>
                  <a:lnTo>
                    <a:pt x="146" y="397"/>
                  </a:lnTo>
                  <a:lnTo>
                    <a:pt x="146" y="397"/>
                  </a:lnTo>
                  <a:lnTo>
                    <a:pt x="146" y="3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49">
              <a:extLst>
                <a:ext uri="{FF2B5EF4-FFF2-40B4-BE49-F238E27FC236}">
                  <a16:creationId xmlns:a16="http://schemas.microsoft.com/office/drawing/2014/main" id="{A57AEF76-DC5A-E995-DC6F-EA665D9CF9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07673" y="8761524"/>
              <a:ext cx="655022" cy="659540"/>
            </a:xfrm>
            <a:custGeom>
              <a:avLst/>
              <a:gdLst>
                <a:gd name="T0" fmla="*/ 158 w 290"/>
                <a:gd name="T1" fmla="*/ 292 h 292"/>
                <a:gd name="T2" fmla="*/ 219 w 290"/>
                <a:gd name="T3" fmla="*/ 283 h 292"/>
                <a:gd name="T4" fmla="*/ 270 w 290"/>
                <a:gd name="T5" fmla="*/ 279 h 292"/>
                <a:gd name="T6" fmla="*/ 272 w 290"/>
                <a:gd name="T7" fmla="*/ 260 h 292"/>
                <a:gd name="T8" fmla="*/ 274 w 290"/>
                <a:gd name="T9" fmla="*/ 176 h 292"/>
                <a:gd name="T10" fmla="*/ 272 w 290"/>
                <a:gd name="T11" fmla="*/ 130 h 292"/>
                <a:gd name="T12" fmla="*/ 274 w 290"/>
                <a:gd name="T13" fmla="*/ 94 h 292"/>
                <a:gd name="T14" fmla="*/ 274 w 290"/>
                <a:gd name="T15" fmla="*/ 35 h 292"/>
                <a:gd name="T16" fmla="*/ 288 w 290"/>
                <a:gd name="T17" fmla="*/ 35 h 292"/>
                <a:gd name="T18" fmla="*/ 290 w 290"/>
                <a:gd name="T19" fmla="*/ 12 h 292"/>
                <a:gd name="T20" fmla="*/ 288 w 290"/>
                <a:gd name="T21" fmla="*/ 0 h 292"/>
                <a:gd name="T22" fmla="*/ 276 w 290"/>
                <a:gd name="T23" fmla="*/ 0 h 292"/>
                <a:gd name="T24" fmla="*/ 261 w 290"/>
                <a:gd name="T25" fmla="*/ 9 h 292"/>
                <a:gd name="T26" fmla="*/ 251 w 290"/>
                <a:gd name="T27" fmla="*/ 14 h 292"/>
                <a:gd name="T28" fmla="*/ 238 w 290"/>
                <a:gd name="T29" fmla="*/ 16 h 292"/>
                <a:gd name="T30" fmla="*/ 224 w 290"/>
                <a:gd name="T31" fmla="*/ 23 h 292"/>
                <a:gd name="T32" fmla="*/ 215 w 290"/>
                <a:gd name="T33" fmla="*/ 35 h 292"/>
                <a:gd name="T34" fmla="*/ 212 w 290"/>
                <a:gd name="T35" fmla="*/ 44 h 292"/>
                <a:gd name="T36" fmla="*/ 206 w 290"/>
                <a:gd name="T37" fmla="*/ 60 h 292"/>
                <a:gd name="T38" fmla="*/ 201 w 290"/>
                <a:gd name="T39" fmla="*/ 73 h 292"/>
                <a:gd name="T40" fmla="*/ 194 w 290"/>
                <a:gd name="T41" fmla="*/ 85 h 292"/>
                <a:gd name="T42" fmla="*/ 189 w 290"/>
                <a:gd name="T43" fmla="*/ 98 h 292"/>
                <a:gd name="T44" fmla="*/ 176 w 290"/>
                <a:gd name="T45" fmla="*/ 101 h 292"/>
                <a:gd name="T46" fmla="*/ 162 w 290"/>
                <a:gd name="T47" fmla="*/ 107 h 292"/>
                <a:gd name="T48" fmla="*/ 148 w 290"/>
                <a:gd name="T49" fmla="*/ 112 h 292"/>
                <a:gd name="T50" fmla="*/ 135 w 290"/>
                <a:gd name="T51" fmla="*/ 110 h 292"/>
                <a:gd name="T52" fmla="*/ 123 w 290"/>
                <a:gd name="T53" fmla="*/ 112 h 292"/>
                <a:gd name="T54" fmla="*/ 107 w 290"/>
                <a:gd name="T55" fmla="*/ 112 h 292"/>
                <a:gd name="T56" fmla="*/ 92 w 290"/>
                <a:gd name="T57" fmla="*/ 117 h 292"/>
                <a:gd name="T58" fmla="*/ 82 w 290"/>
                <a:gd name="T59" fmla="*/ 126 h 292"/>
                <a:gd name="T60" fmla="*/ 67 w 290"/>
                <a:gd name="T61" fmla="*/ 133 h 292"/>
                <a:gd name="T62" fmla="*/ 57 w 290"/>
                <a:gd name="T63" fmla="*/ 142 h 292"/>
                <a:gd name="T64" fmla="*/ 44 w 290"/>
                <a:gd name="T65" fmla="*/ 144 h 292"/>
                <a:gd name="T66" fmla="*/ 28 w 290"/>
                <a:gd name="T67" fmla="*/ 146 h 292"/>
                <a:gd name="T68" fmla="*/ 18 w 290"/>
                <a:gd name="T69" fmla="*/ 147 h 292"/>
                <a:gd name="T70" fmla="*/ 16 w 290"/>
                <a:gd name="T71" fmla="*/ 163 h 292"/>
                <a:gd name="T72" fmla="*/ 2 w 290"/>
                <a:gd name="T73" fmla="*/ 174 h 292"/>
                <a:gd name="T74" fmla="*/ 0 w 290"/>
                <a:gd name="T75" fmla="*/ 187 h 292"/>
                <a:gd name="T76" fmla="*/ 14 w 290"/>
                <a:gd name="T77" fmla="*/ 199 h 292"/>
                <a:gd name="T78" fmla="*/ 43 w 290"/>
                <a:gd name="T79" fmla="*/ 212 h 292"/>
                <a:gd name="T80" fmla="*/ 59 w 290"/>
                <a:gd name="T81" fmla="*/ 217 h 292"/>
                <a:gd name="T82" fmla="*/ 66 w 290"/>
                <a:gd name="T83" fmla="*/ 231 h 292"/>
                <a:gd name="T84" fmla="*/ 82 w 290"/>
                <a:gd name="T85" fmla="*/ 240 h 292"/>
                <a:gd name="T86" fmla="*/ 92 w 290"/>
                <a:gd name="T87" fmla="*/ 254 h 292"/>
                <a:gd name="T88" fmla="*/ 82 w 290"/>
                <a:gd name="T89" fmla="*/ 261 h 292"/>
                <a:gd name="T90" fmla="*/ 66 w 290"/>
                <a:gd name="T91" fmla="*/ 263 h 292"/>
                <a:gd name="T92" fmla="*/ 69 w 290"/>
                <a:gd name="T93" fmla="*/ 277 h 292"/>
                <a:gd name="T94" fmla="*/ 101 w 290"/>
                <a:gd name="T95" fmla="*/ 281 h 292"/>
                <a:gd name="T96" fmla="*/ 149 w 290"/>
                <a:gd name="T97" fmla="*/ 281 h 292"/>
                <a:gd name="T98" fmla="*/ 158 w 290"/>
                <a:gd name="T99" fmla="*/ 292 h 292"/>
                <a:gd name="T100" fmla="*/ 158 w 290"/>
                <a:gd name="T101" fmla="*/ 292 h 292"/>
                <a:gd name="T102" fmla="*/ 158 w 290"/>
                <a:gd name="T10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0" h="292">
                  <a:moveTo>
                    <a:pt x="158" y="292"/>
                  </a:moveTo>
                  <a:lnTo>
                    <a:pt x="219" y="283"/>
                  </a:lnTo>
                  <a:lnTo>
                    <a:pt x="270" y="279"/>
                  </a:lnTo>
                  <a:lnTo>
                    <a:pt x="272" y="260"/>
                  </a:lnTo>
                  <a:lnTo>
                    <a:pt x="274" y="176"/>
                  </a:lnTo>
                  <a:lnTo>
                    <a:pt x="272" y="130"/>
                  </a:lnTo>
                  <a:lnTo>
                    <a:pt x="274" y="94"/>
                  </a:lnTo>
                  <a:lnTo>
                    <a:pt x="274" y="35"/>
                  </a:lnTo>
                  <a:lnTo>
                    <a:pt x="288" y="35"/>
                  </a:lnTo>
                  <a:lnTo>
                    <a:pt x="290" y="12"/>
                  </a:lnTo>
                  <a:lnTo>
                    <a:pt x="288" y="0"/>
                  </a:lnTo>
                  <a:lnTo>
                    <a:pt x="276" y="0"/>
                  </a:lnTo>
                  <a:lnTo>
                    <a:pt x="261" y="9"/>
                  </a:lnTo>
                  <a:lnTo>
                    <a:pt x="251" y="14"/>
                  </a:lnTo>
                  <a:lnTo>
                    <a:pt x="238" y="16"/>
                  </a:lnTo>
                  <a:lnTo>
                    <a:pt x="224" y="23"/>
                  </a:lnTo>
                  <a:lnTo>
                    <a:pt x="215" y="35"/>
                  </a:lnTo>
                  <a:lnTo>
                    <a:pt x="212" y="44"/>
                  </a:lnTo>
                  <a:lnTo>
                    <a:pt x="206" y="60"/>
                  </a:lnTo>
                  <a:lnTo>
                    <a:pt x="201" y="73"/>
                  </a:lnTo>
                  <a:lnTo>
                    <a:pt x="194" y="85"/>
                  </a:lnTo>
                  <a:lnTo>
                    <a:pt x="189" y="98"/>
                  </a:lnTo>
                  <a:lnTo>
                    <a:pt x="176" y="101"/>
                  </a:lnTo>
                  <a:lnTo>
                    <a:pt x="162" y="107"/>
                  </a:lnTo>
                  <a:lnTo>
                    <a:pt x="148" y="112"/>
                  </a:lnTo>
                  <a:lnTo>
                    <a:pt x="135" y="110"/>
                  </a:lnTo>
                  <a:lnTo>
                    <a:pt x="123" y="112"/>
                  </a:lnTo>
                  <a:lnTo>
                    <a:pt x="107" y="112"/>
                  </a:lnTo>
                  <a:lnTo>
                    <a:pt x="92" y="117"/>
                  </a:lnTo>
                  <a:lnTo>
                    <a:pt x="82" y="126"/>
                  </a:lnTo>
                  <a:lnTo>
                    <a:pt x="67" y="133"/>
                  </a:lnTo>
                  <a:lnTo>
                    <a:pt x="57" y="142"/>
                  </a:lnTo>
                  <a:lnTo>
                    <a:pt x="44" y="144"/>
                  </a:lnTo>
                  <a:lnTo>
                    <a:pt x="28" y="146"/>
                  </a:lnTo>
                  <a:lnTo>
                    <a:pt x="18" y="147"/>
                  </a:lnTo>
                  <a:lnTo>
                    <a:pt x="16" y="163"/>
                  </a:lnTo>
                  <a:lnTo>
                    <a:pt x="2" y="174"/>
                  </a:lnTo>
                  <a:lnTo>
                    <a:pt x="0" y="187"/>
                  </a:lnTo>
                  <a:lnTo>
                    <a:pt x="14" y="199"/>
                  </a:lnTo>
                  <a:lnTo>
                    <a:pt x="43" y="212"/>
                  </a:lnTo>
                  <a:lnTo>
                    <a:pt x="59" y="217"/>
                  </a:lnTo>
                  <a:lnTo>
                    <a:pt x="66" y="231"/>
                  </a:lnTo>
                  <a:lnTo>
                    <a:pt x="82" y="240"/>
                  </a:lnTo>
                  <a:lnTo>
                    <a:pt x="92" y="254"/>
                  </a:lnTo>
                  <a:lnTo>
                    <a:pt x="82" y="261"/>
                  </a:lnTo>
                  <a:lnTo>
                    <a:pt x="66" y="263"/>
                  </a:lnTo>
                  <a:lnTo>
                    <a:pt x="69" y="277"/>
                  </a:lnTo>
                  <a:lnTo>
                    <a:pt x="101" y="281"/>
                  </a:lnTo>
                  <a:lnTo>
                    <a:pt x="149" y="281"/>
                  </a:lnTo>
                  <a:lnTo>
                    <a:pt x="158" y="292"/>
                  </a:lnTo>
                  <a:lnTo>
                    <a:pt x="158" y="292"/>
                  </a:lnTo>
                  <a:lnTo>
                    <a:pt x="15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50">
              <a:extLst>
                <a:ext uri="{FF2B5EF4-FFF2-40B4-BE49-F238E27FC236}">
                  <a16:creationId xmlns:a16="http://schemas.microsoft.com/office/drawing/2014/main" id="{0A7CC512-1927-E067-ED4D-D5FE416A43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53029" y="9818595"/>
              <a:ext cx="614366" cy="478844"/>
            </a:xfrm>
            <a:custGeom>
              <a:avLst/>
              <a:gdLst>
                <a:gd name="T0" fmla="*/ 128 w 272"/>
                <a:gd name="T1" fmla="*/ 212 h 212"/>
                <a:gd name="T2" fmla="*/ 156 w 272"/>
                <a:gd name="T3" fmla="*/ 212 h 212"/>
                <a:gd name="T4" fmla="*/ 190 w 272"/>
                <a:gd name="T5" fmla="*/ 210 h 212"/>
                <a:gd name="T6" fmla="*/ 224 w 272"/>
                <a:gd name="T7" fmla="*/ 210 h 212"/>
                <a:gd name="T8" fmla="*/ 242 w 272"/>
                <a:gd name="T9" fmla="*/ 210 h 212"/>
                <a:gd name="T10" fmla="*/ 263 w 272"/>
                <a:gd name="T11" fmla="*/ 208 h 212"/>
                <a:gd name="T12" fmla="*/ 272 w 272"/>
                <a:gd name="T13" fmla="*/ 197 h 212"/>
                <a:gd name="T14" fmla="*/ 272 w 272"/>
                <a:gd name="T15" fmla="*/ 116 h 212"/>
                <a:gd name="T16" fmla="*/ 272 w 272"/>
                <a:gd name="T17" fmla="*/ 87 h 212"/>
                <a:gd name="T18" fmla="*/ 272 w 272"/>
                <a:gd name="T19" fmla="*/ 34 h 212"/>
                <a:gd name="T20" fmla="*/ 272 w 272"/>
                <a:gd name="T21" fmla="*/ 9 h 212"/>
                <a:gd name="T22" fmla="*/ 226 w 272"/>
                <a:gd name="T23" fmla="*/ 0 h 212"/>
                <a:gd name="T24" fmla="*/ 190 w 272"/>
                <a:gd name="T25" fmla="*/ 2 h 212"/>
                <a:gd name="T26" fmla="*/ 156 w 272"/>
                <a:gd name="T27" fmla="*/ 2 h 212"/>
                <a:gd name="T28" fmla="*/ 119 w 272"/>
                <a:gd name="T29" fmla="*/ 0 h 212"/>
                <a:gd name="T30" fmla="*/ 87 w 272"/>
                <a:gd name="T31" fmla="*/ 2 h 212"/>
                <a:gd name="T32" fmla="*/ 21 w 272"/>
                <a:gd name="T33" fmla="*/ 0 h 212"/>
                <a:gd name="T34" fmla="*/ 0 w 272"/>
                <a:gd name="T35" fmla="*/ 2 h 212"/>
                <a:gd name="T36" fmla="*/ 7 w 272"/>
                <a:gd name="T37" fmla="*/ 14 h 212"/>
                <a:gd name="T38" fmla="*/ 5 w 272"/>
                <a:gd name="T39" fmla="*/ 28 h 212"/>
                <a:gd name="T40" fmla="*/ 11 w 272"/>
                <a:gd name="T41" fmla="*/ 41 h 212"/>
                <a:gd name="T42" fmla="*/ 19 w 272"/>
                <a:gd name="T43" fmla="*/ 51 h 212"/>
                <a:gd name="T44" fmla="*/ 21 w 272"/>
                <a:gd name="T45" fmla="*/ 66 h 212"/>
                <a:gd name="T46" fmla="*/ 28 w 272"/>
                <a:gd name="T47" fmla="*/ 78 h 212"/>
                <a:gd name="T48" fmla="*/ 30 w 272"/>
                <a:gd name="T49" fmla="*/ 92 h 212"/>
                <a:gd name="T50" fmla="*/ 32 w 272"/>
                <a:gd name="T51" fmla="*/ 108 h 212"/>
                <a:gd name="T52" fmla="*/ 23 w 272"/>
                <a:gd name="T53" fmla="*/ 121 h 212"/>
                <a:gd name="T54" fmla="*/ 25 w 272"/>
                <a:gd name="T55" fmla="*/ 133 h 212"/>
                <a:gd name="T56" fmla="*/ 27 w 272"/>
                <a:gd name="T57" fmla="*/ 149 h 212"/>
                <a:gd name="T58" fmla="*/ 18 w 272"/>
                <a:gd name="T59" fmla="*/ 162 h 212"/>
                <a:gd name="T60" fmla="*/ 27 w 272"/>
                <a:gd name="T61" fmla="*/ 173 h 212"/>
                <a:gd name="T62" fmla="*/ 43 w 272"/>
                <a:gd name="T63" fmla="*/ 174 h 212"/>
                <a:gd name="T64" fmla="*/ 55 w 272"/>
                <a:gd name="T65" fmla="*/ 176 h 212"/>
                <a:gd name="T66" fmla="*/ 71 w 272"/>
                <a:gd name="T67" fmla="*/ 178 h 212"/>
                <a:gd name="T68" fmla="*/ 82 w 272"/>
                <a:gd name="T69" fmla="*/ 196 h 212"/>
                <a:gd name="T70" fmla="*/ 96 w 272"/>
                <a:gd name="T71" fmla="*/ 190 h 212"/>
                <a:gd name="T72" fmla="*/ 103 w 272"/>
                <a:gd name="T73" fmla="*/ 203 h 212"/>
                <a:gd name="T74" fmla="*/ 116 w 272"/>
                <a:gd name="T75" fmla="*/ 210 h 212"/>
                <a:gd name="T76" fmla="*/ 128 w 272"/>
                <a:gd name="T77" fmla="*/ 212 h 212"/>
                <a:gd name="T78" fmla="*/ 128 w 272"/>
                <a:gd name="T79" fmla="*/ 212 h 212"/>
                <a:gd name="T80" fmla="*/ 128 w 272"/>
                <a:gd name="T8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2" h="212">
                  <a:moveTo>
                    <a:pt x="128" y="212"/>
                  </a:moveTo>
                  <a:lnTo>
                    <a:pt x="156" y="212"/>
                  </a:lnTo>
                  <a:lnTo>
                    <a:pt x="190" y="210"/>
                  </a:lnTo>
                  <a:lnTo>
                    <a:pt x="224" y="210"/>
                  </a:lnTo>
                  <a:lnTo>
                    <a:pt x="242" y="210"/>
                  </a:lnTo>
                  <a:lnTo>
                    <a:pt x="263" y="208"/>
                  </a:lnTo>
                  <a:lnTo>
                    <a:pt x="272" y="197"/>
                  </a:lnTo>
                  <a:lnTo>
                    <a:pt x="272" y="116"/>
                  </a:lnTo>
                  <a:lnTo>
                    <a:pt x="272" y="87"/>
                  </a:lnTo>
                  <a:lnTo>
                    <a:pt x="272" y="34"/>
                  </a:lnTo>
                  <a:lnTo>
                    <a:pt x="272" y="9"/>
                  </a:lnTo>
                  <a:lnTo>
                    <a:pt x="226" y="0"/>
                  </a:lnTo>
                  <a:lnTo>
                    <a:pt x="190" y="2"/>
                  </a:lnTo>
                  <a:lnTo>
                    <a:pt x="156" y="2"/>
                  </a:lnTo>
                  <a:lnTo>
                    <a:pt x="119" y="0"/>
                  </a:lnTo>
                  <a:lnTo>
                    <a:pt x="87" y="2"/>
                  </a:lnTo>
                  <a:lnTo>
                    <a:pt x="21" y="0"/>
                  </a:lnTo>
                  <a:lnTo>
                    <a:pt x="0" y="2"/>
                  </a:lnTo>
                  <a:lnTo>
                    <a:pt x="7" y="14"/>
                  </a:lnTo>
                  <a:lnTo>
                    <a:pt x="5" y="28"/>
                  </a:lnTo>
                  <a:lnTo>
                    <a:pt x="11" y="41"/>
                  </a:lnTo>
                  <a:lnTo>
                    <a:pt x="19" y="51"/>
                  </a:lnTo>
                  <a:lnTo>
                    <a:pt x="21" y="66"/>
                  </a:lnTo>
                  <a:lnTo>
                    <a:pt x="28" y="78"/>
                  </a:lnTo>
                  <a:lnTo>
                    <a:pt x="30" y="92"/>
                  </a:lnTo>
                  <a:lnTo>
                    <a:pt x="32" y="108"/>
                  </a:lnTo>
                  <a:lnTo>
                    <a:pt x="23" y="121"/>
                  </a:lnTo>
                  <a:lnTo>
                    <a:pt x="25" y="133"/>
                  </a:lnTo>
                  <a:lnTo>
                    <a:pt x="27" y="149"/>
                  </a:lnTo>
                  <a:lnTo>
                    <a:pt x="18" y="162"/>
                  </a:lnTo>
                  <a:lnTo>
                    <a:pt x="27" y="173"/>
                  </a:lnTo>
                  <a:lnTo>
                    <a:pt x="43" y="174"/>
                  </a:lnTo>
                  <a:lnTo>
                    <a:pt x="55" y="176"/>
                  </a:lnTo>
                  <a:lnTo>
                    <a:pt x="71" y="178"/>
                  </a:lnTo>
                  <a:lnTo>
                    <a:pt x="82" y="196"/>
                  </a:lnTo>
                  <a:lnTo>
                    <a:pt x="96" y="190"/>
                  </a:lnTo>
                  <a:lnTo>
                    <a:pt x="103" y="203"/>
                  </a:lnTo>
                  <a:lnTo>
                    <a:pt x="116" y="210"/>
                  </a:lnTo>
                  <a:lnTo>
                    <a:pt x="128" y="212"/>
                  </a:lnTo>
                  <a:lnTo>
                    <a:pt x="128" y="212"/>
                  </a:lnTo>
                  <a:lnTo>
                    <a:pt x="128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51">
              <a:extLst>
                <a:ext uri="{FF2B5EF4-FFF2-40B4-BE49-F238E27FC236}">
                  <a16:creationId xmlns:a16="http://schemas.microsoft.com/office/drawing/2014/main" id="{8584E766-AE1D-A1AC-6B52-6E375CA60F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82995" y="8917374"/>
              <a:ext cx="887669" cy="1163230"/>
            </a:xfrm>
            <a:custGeom>
              <a:avLst/>
              <a:gdLst>
                <a:gd name="T0" fmla="*/ 133 w 393"/>
                <a:gd name="T1" fmla="*/ 515 h 515"/>
                <a:gd name="T2" fmla="*/ 218 w 393"/>
                <a:gd name="T3" fmla="*/ 427 h 515"/>
                <a:gd name="T4" fmla="*/ 318 w 393"/>
                <a:gd name="T5" fmla="*/ 328 h 515"/>
                <a:gd name="T6" fmla="*/ 336 w 393"/>
                <a:gd name="T7" fmla="*/ 306 h 515"/>
                <a:gd name="T8" fmla="*/ 329 w 393"/>
                <a:gd name="T9" fmla="*/ 292 h 515"/>
                <a:gd name="T10" fmla="*/ 343 w 393"/>
                <a:gd name="T11" fmla="*/ 276 h 515"/>
                <a:gd name="T12" fmla="*/ 348 w 393"/>
                <a:gd name="T13" fmla="*/ 296 h 515"/>
                <a:gd name="T14" fmla="*/ 393 w 393"/>
                <a:gd name="T15" fmla="*/ 249 h 515"/>
                <a:gd name="T16" fmla="*/ 380 w 393"/>
                <a:gd name="T17" fmla="*/ 237 h 515"/>
                <a:gd name="T18" fmla="*/ 315 w 393"/>
                <a:gd name="T19" fmla="*/ 272 h 515"/>
                <a:gd name="T20" fmla="*/ 300 w 393"/>
                <a:gd name="T21" fmla="*/ 283 h 515"/>
                <a:gd name="T22" fmla="*/ 213 w 393"/>
                <a:gd name="T23" fmla="*/ 102 h 515"/>
                <a:gd name="T24" fmla="*/ 192 w 393"/>
                <a:gd name="T25" fmla="*/ 46 h 515"/>
                <a:gd name="T26" fmla="*/ 181 w 393"/>
                <a:gd name="T27" fmla="*/ 29 h 515"/>
                <a:gd name="T28" fmla="*/ 154 w 393"/>
                <a:gd name="T29" fmla="*/ 0 h 515"/>
                <a:gd name="T30" fmla="*/ 106 w 393"/>
                <a:gd name="T31" fmla="*/ 48 h 515"/>
                <a:gd name="T32" fmla="*/ 55 w 393"/>
                <a:gd name="T33" fmla="*/ 103 h 515"/>
                <a:gd name="T34" fmla="*/ 69 w 393"/>
                <a:gd name="T35" fmla="*/ 121 h 515"/>
                <a:gd name="T36" fmla="*/ 39 w 393"/>
                <a:gd name="T37" fmla="*/ 150 h 515"/>
                <a:gd name="T38" fmla="*/ 32 w 393"/>
                <a:gd name="T39" fmla="*/ 159 h 515"/>
                <a:gd name="T40" fmla="*/ 21 w 393"/>
                <a:gd name="T41" fmla="*/ 171 h 515"/>
                <a:gd name="T42" fmla="*/ 0 w 393"/>
                <a:gd name="T43" fmla="*/ 191 h 515"/>
                <a:gd name="T44" fmla="*/ 42 w 393"/>
                <a:gd name="T45" fmla="*/ 235 h 515"/>
                <a:gd name="T46" fmla="*/ 65 w 393"/>
                <a:gd name="T47" fmla="*/ 256 h 515"/>
                <a:gd name="T48" fmla="*/ 42 w 393"/>
                <a:gd name="T49" fmla="*/ 280 h 515"/>
                <a:gd name="T50" fmla="*/ 56 w 393"/>
                <a:gd name="T51" fmla="*/ 301 h 515"/>
                <a:gd name="T52" fmla="*/ 42 w 393"/>
                <a:gd name="T53" fmla="*/ 312 h 515"/>
                <a:gd name="T54" fmla="*/ 30 w 393"/>
                <a:gd name="T55" fmla="*/ 328 h 515"/>
                <a:gd name="T56" fmla="*/ 42 w 393"/>
                <a:gd name="T57" fmla="*/ 342 h 515"/>
                <a:gd name="T58" fmla="*/ 56 w 393"/>
                <a:gd name="T59" fmla="*/ 347 h 515"/>
                <a:gd name="T60" fmla="*/ 60 w 393"/>
                <a:gd name="T61" fmla="*/ 372 h 515"/>
                <a:gd name="T62" fmla="*/ 62 w 393"/>
                <a:gd name="T63" fmla="*/ 386 h 515"/>
                <a:gd name="T64" fmla="*/ 69 w 393"/>
                <a:gd name="T65" fmla="*/ 406 h 515"/>
                <a:gd name="T66" fmla="*/ 64 w 393"/>
                <a:gd name="T67" fmla="*/ 422 h 515"/>
                <a:gd name="T68" fmla="*/ 76 w 393"/>
                <a:gd name="T69" fmla="*/ 429 h 515"/>
                <a:gd name="T70" fmla="*/ 65 w 393"/>
                <a:gd name="T71" fmla="*/ 438 h 515"/>
                <a:gd name="T72" fmla="*/ 76 w 393"/>
                <a:gd name="T73" fmla="*/ 452 h 515"/>
                <a:gd name="T74" fmla="*/ 89 w 393"/>
                <a:gd name="T75" fmla="*/ 459 h 515"/>
                <a:gd name="T76" fmla="*/ 103 w 393"/>
                <a:gd name="T77" fmla="*/ 472 h 515"/>
                <a:gd name="T78" fmla="*/ 119 w 393"/>
                <a:gd name="T79" fmla="*/ 481 h 515"/>
                <a:gd name="T80" fmla="*/ 122 w 393"/>
                <a:gd name="T81" fmla="*/ 497 h 515"/>
                <a:gd name="T82" fmla="*/ 131 w 393"/>
                <a:gd name="T83" fmla="*/ 511 h 515"/>
                <a:gd name="T84" fmla="*/ 133 w 393"/>
                <a:gd name="T85" fmla="*/ 515 h 515"/>
                <a:gd name="T86" fmla="*/ 133 w 393"/>
                <a:gd name="T87" fmla="*/ 515 h 515"/>
                <a:gd name="T88" fmla="*/ 133 w 393"/>
                <a:gd name="T8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93" h="515">
                  <a:moveTo>
                    <a:pt x="133" y="515"/>
                  </a:moveTo>
                  <a:lnTo>
                    <a:pt x="218" y="427"/>
                  </a:lnTo>
                  <a:lnTo>
                    <a:pt x="318" y="328"/>
                  </a:lnTo>
                  <a:lnTo>
                    <a:pt x="336" y="306"/>
                  </a:lnTo>
                  <a:lnTo>
                    <a:pt x="329" y="292"/>
                  </a:lnTo>
                  <a:lnTo>
                    <a:pt x="343" y="276"/>
                  </a:lnTo>
                  <a:lnTo>
                    <a:pt x="348" y="296"/>
                  </a:lnTo>
                  <a:lnTo>
                    <a:pt x="393" y="249"/>
                  </a:lnTo>
                  <a:lnTo>
                    <a:pt x="380" y="237"/>
                  </a:lnTo>
                  <a:lnTo>
                    <a:pt x="315" y="272"/>
                  </a:lnTo>
                  <a:lnTo>
                    <a:pt x="300" y="283"/>
                  </a:lnTo>
                  <a:lnTo>
                    <a:pt x="213" y="102"/>
                  </a:lnTo>
                  <a:lnTo>
                    <a:pt x="192" y="46"/>
                  </a:lnTo>
                  <a:lnTo>
                    <a:pt x="181" y="29"/>
                  </a:lnTo>
                  <a:lnTo>
                    <a:pt x="154" y="0"/>
                  </a:lnTo>
                  <a:lnTo>
                    <a:pt x="106" y="48"/>
                  </a:lnTo>
                  <a:lnTo>
                    <a:pt x="55" y="103"/>
                  </a:lnTo>
                  <a:lnTo>
                    <a:pt x="69" y="121"/>
                  </a:lnTo>
                  <a:lnTo>
                    <a:pt x="39" y="150"/>
                  </a:lnTo>
                  <a:lnTo>
                    <a:pt x="32" y="159"/>
                  </a:lnTo>
                  <a:lnTo>
                    <a:pt x="21" y="171"/>
                  </a:lnTo>
                  <a:lnTo>
                    <a:pt x="0" y="191"/>
                  </a:lnTo>
                  <a:lnTo>
                    <a:pt x="42" y="235"/>
                  </a:lnTo>
                  <a:lnTo>
                    <a:pt x="65" y="256"/>
                  </a:lnTo>
                  <a:lnTo>
                    <a:pt x="42" y="280"/>
                  </a:lnTo>
                  <a:lnTo>
                    <a:pt x="56" y="301"/>
                  </a:lnTo>
                  <a:lnTo>
                    <a:pt x="42" y="312"/>
                  </a:lnTo>
                  <a:lnTo>
                    <a:pt x="30" y="328"/>
                  </a:lnTo>
                  <a:lnTo>
                    <a:pt x="42" y="342"/>
                  </a:lnTo>
                  <a:lnTo>
                    <a:pt x="56" y="347"/>
                  </a:lnTo>
                  <a:lnTo>
                    <a:pt x="60" y="372"/>
                  </a:lnTo>
                  <a:lnTo>
                    <a:pt x="62" y="386"/>
                  </a:lnTo>
                  <a:lnTo>
                    <a:pt x="69" y="406"/>
                  </a:lnTo>
                  <a:lnTo>
                    <a:pt x="64" y="422"/>
                  </a:lnTo>
                  <a:lnTo>
                    <a:pt x="76" y="429"/>
                  </a:lnTo>
                  <a:lnTo>
                    <a:pt x="65" y="438"/>
                  </a:lnTo>
                  <a:lnTo>
                    <a:pt x="76" y="452"/>
                  </a:lnTo>
                  <a:lnTo>
                    <a:pt x="89" y="459"/>
                  </a:lnTo>
                  <a:lnTo>
                    <a:pt x="103" y="472"/>
                  </a:lnTo>
                  <a:lnTo>
                    <a:pt x="119" y="481"/>
                  </a:lnTo>
                  <a:lnTo>
                    <a:pt x="122" y="497"/>
                  </a:lnTo>
                  <a:lnTo>
                    <a:pt x="131" y="511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3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52">
              <a:extLst>
                <a:ext uri="{FF2B5EF4-FFF2-40B4-BE49-F238E27FC236}">
                  <a16:creationId xmlns:a16="http://schemas.microsoft.com/office/drawing/2014/main" id="{2AC96FF5-9F59-AC3E-93C7-61309A9835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28801" y="9267473"/>
              <a:ext cx="743112" cy="555640"/>
            </a:xfrm>
            <a:custGeom>
              <a:avLst/>
              <a:gdLst>
                <a:gd name="T0" fmla="*/ 327 w 329"/>
                <a:gd name="T1" fmla="*/ 244 h 246"/>
                <a:gd name="T2" fmla="*/ 327 w 329"/>
                <a:gd name="T3" fmla="*/ 194 h 246"/>
                <a:gd name="T4" fmla="*/ 329 w 329"/>
                <a:gd name="T5" fmla="*/ 160 h 246"/>
                <a:gd name="T6" fmla="*/ 327 w 329"/>
                <a:gd name="T7" fmla="*/ 114 h 246"/>
                <a:gd name="T8" fmla="*/ 327 w 329"/>
                <a:gd name="T9" fmla="*/ 98 h 246"/>
                <a:gd name="T10" fmla="*/ 329 w 329"/>
                <a:gd name="T11" fmla="*/ 85 h 246"/>
                <a:gd name="T12" fmla="*/ 329 w 329"/>
                <a:gd name="T13" fmla="*/ 50 h 246"/>
                <a:gd name="T14" fmla="*/ 320 w 329"/>
                <a:gd name="T15" fmla="*/ 39 h 246"/>
                <a:gd name="T16" fmla="*/ 329 w 329"/>
                <a:gd name="T17" fmla="*/ 4 h 246"/>
                <a:gd name="T18" fmla="*/ 277 w 329"/>
                <a:gd name="T19" fmla="*/ 4 h 246"/>
                <a:gd name="T20" fmla="*/ 254 w 329"/>
                <a:gd name="T21" fmla="*/ 2 h 246"/>
                <a:gd name="T22" fmla="*/ 240 w 329"/>
                <a:gd name="T23" fmla="*/ 9 h 246"/>
                <a:gd name="T24" fmla="*/ 210 w 329"/>
                <a:gd name="T25" fmla="*/ 2 h 246"/>
                <a:gd name="T26" fmla="*/ 140 w 329"/>
                <a:gd name="T27" fmla="*/ 4 h 246"/>
                <a:gd name="T28" fmla="*/ 115 w 329"/>
                <a:gd name="T29" fmla="*/ 0 h 246"/>
                <a:gd name="T30" fmla="*/ 103 w 329"/>
                <a:gd name="T31" fmla="*/ 5 h 246"/>
                <a:gd name="T32" fmla="*/ 94 w 329"/>
                <a:gd name="T33" fmla="*/ 18 h 246"/>
                <a:gd name="T34" fmla="*/ 80 w 329"/>
                <a:gd name="T35" fmla="*/ 25 h 246"/>
                <a:gd name="T36" fmla="*/ 64 w 329"/>
                <a:gd name="T37" fmla="*/ 30 h 246"/>
                <a:gd name="T38" fmla="*/ 53 w 329"/>
                <a:gd name="T39" fmla="*/ 41 h 246"/>
                <a:gd name="T40" fmla="*/ 44 w 329"/>
                <a:gd name="T41" fmla="*/ 53 h 246"/>
                <a:gd name="T42" fmla="*/ 37 w 329"/>
                <a:gd name="T43" fmla="*/ 62 h 246"/>
                <a:gd name="T44" fmla="*/ 30 w 329"/>
                <a:gd name="T45" fmla="*/ 71 h 246"/>
                <a:gd name="T46" fmla="*/ 17 w 329"/>
                <a:gd name="T47" fmla="*/ 82 h 246"/>
                <a:gd name="T48" fmla="*/ 7 w 329"/>
                <a:gd name="T49" fmla="*/ 91 h 246"/>
                <a:gd name="T50" fmla="*/ 3 w 329"/>
                <a:gd name="T51" fmla="*/ 103 h 246"/>
                <a:gd name="T52" fmla="*/ 1 w 329"/>
                <a:gd name="T53" fmla="*/ 116 h 246"/>
                <a:gd name="T54" fmla="*/ 0 w 329"/>
                <a:gd name="T55" fmla="*/ 128 h 246"/>
                <a:gd name="T56" fmla="*/ 7 w 329"/>
                <a:gd name="T57" fmla="*/ 142 h 246"/>
                <a:gd name="T58" fmla="*/ 16 w 329"/>
                <a:gd name="T59" fmla="*/ 150 h 246"/>
                <a:gd name="T60" fmla="*/ 17 w 329"/>
                <a:gd name="T61" fmla="*/ 164 h 246"/>
                <a:gd name="T62" fmla="*/ 23 w 329"/>
                <a:gd name="T63" fmla="*/ 176 h 246"/>
                <a:gd name="T64" fmla="*/ 35 w 329"/>
                <a:gd name="T65" fmla="*/ 185 h 246"/>
                <a:gd name="T66" fmla="*/ 35 w 329"/>
                <a:gd name="T67" fmla="*/ 201 h 246"/>
                <a:gd name="T68" fmla="*/ 41 w 329"/>
                <a:gd name="T69" fmla="*/ 214 h 246"/>
                <a:gd name="T70" fmla="*/ 39 w 329"/>
                <a:gd name="T71" fmla="*/ 233 h 246"/>
                <a:gd name="T72" fmla="*/ 53 w 329"/>
                <a:gd name="T73" fmla="*/ 239 h 246"/>
                <a:gd name="T74" fmla="*/ 69 w 329"/>
                <a:gd name="T75" fmla="*/ 244 h 246"/>
                <a:gd name="T76" fmla="*/ 140 w 329"/>
                <a:gd name="T77" fmla="*/ 246 h 246"/>
                <a:gd name="T78" fmla="*/ 171 w 329"/>
                <a:gd name="T79" fmla="*/ 244 h 246"/>
                <a:gd name="T80" fmla="*/ 211 w 329"/>
                <a:gd name="T81" fmla="*/ 246 h 246"/>
                <a:gd name="T82" fmla="*/ 244 w 329"/>
                <a:gd name="T83" fmla="*/ 246 h 246"/>
                <a:gd name="T84" fmla="*/ 279 w 329"/>
                <a:gd name="T85" fmla="*/ 244 h 246"/>
                <a:gd name="T86" fmla="*/ 327 w 329"/>
                <a:gd name="T87" fmla="*/ 244 h 246"/>
                <a:gd name="T88" fmla="*/ 327 w 329"/>
                <a:gd name="T89" fmla="*/ 244 h 246"/>
                <a:gd name="T90" fmla="*/ 327 w 329"/>
                <a:gd name="T91" fmla="*/ 24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9" h="246">
                  <a:moveTo>
                    <a:pt x="327" y="244"/>
                  </a:moveTo>
                  <a:lnTo>
                    <a:pt x="327" y="194"/>
                  </a:lnTo>
                  <a:lnTo>
                    <a:pt x="329" y="160"/>
                  </a:lnTo>
                  <a:lnTo>
                    <a:pt x="327" y="114"/>
                  </a:lnTo>
                  <a:lnTo>
                    <a:pt x="327" y="98"/>
                  </a:lnTo>
                  <a:lnTo>
                    <a:pt x="329" y="85"/>
                  </a:lnTo>
                  <a:lnTo>
                    <a:pt x="329" y="50"/>
                  </a:lnTo>
                  <a:lnTo>
                    <a:pt x="320" y="39"/>
                  </a:lnTo>
                  <a:lnTo>
                    <a:pt x="329" y="4"/>
                  </a:lnTo>
                  <a:lnTo>
                    <a:pt x="277" y="4"/>
                  </a:lnTo>
                  <a:lnTo>
                    <a:pt x="254" y="2"/>
                  </a:lnTo>
                  <a:lnTo>
                    <a:pt x="240" y="9"/>
                  </a:lnTo>
                  <a:lnTo>
                    <a:pt x="210" y="2"/>
                  </a:lnTo>
                  <a:lnTo>
                    <a:pt x="140" y="4"/>
                  </a:lnTo>
                  <a:lnTo>
                    <a:pt x="115" y="0"/>
                  </a:lnTo>
                  <a:lnTo>
                    <a:pt x="103" y="5"/>
                  </a:lnTo>
                  <a:lnTo>
                    <a:pt x="94" y="18"/>
                  </a:lnTo>
                  <a:lnTo>
                    <a:pt x="80" y="25"/>
                  </a:lnTo>
                  <a:lnTo>
                    <a:pt x="64" y="30"/>
                  </a:lnTo>
                  <a:lnTo>
                    <a:pt x="53" y="41"/>
                  </a:lnTo>
                  <a:lnTo>
                    <a:pt x="44" y="53"/>
                  </a:lnTo>
                  <a:lnTo>
                    <a:pt x="37" y="62"/>
                  </a:lnTo>
                  <a:lnTo>
                    <a:pt x="30" y="71"/>
                  </a:lnTo>
                  <a:lnTo>
                    <a:pt x="17" y="82"/>
                  </a:lnTo>
                  <a:lnTo>
                    <a:pt x="7" y="91"/>
                  </a:lnTo>
                  <a:lnTo>
                    <a:pt x="3" y="103"/>
                  </a:lnTo>
                  <a:lnTo>
                    <a:pt x="1" y="116"/>
                  </a:lnTo>
                  <a:lnTo>
                    <a:pt x="0" y="128"/>
                  </a:lnTo>
                  <a:lnTo>
                    <a:pt x="7" y="142"/>
                  </a:lnTo>
                  <a:lnTo>
                    <a:pt x="16" y="150"/>
                  </a:lnTo>
                  <a:lnTo>
                    <a:pt x="17" y="164"/>
                  </a:lnTo>
                  <a:lnTo>
                    <a:pt x="23" y="176"/>
                  </a:lnTo>
                  <a:lnTo>
                    <a:pt x="35" y="185"/>
                  </a:lnTo>
                  <a:lnTo>
                    <a:pt x="35" y="201"/>
                  </a:lnTo>
                  <a:lnTo>
                    <a:pt x="41" y="214"/>
                  </a:lnTo>
                  <a:lnTo>
                    <a:pt x="39" y="233"/>
                  </a:lnTo>
                  <a:lnTo>
                    <a:pt x="53" y="239"/>
                  </a:lnTo>
                  <a:lnTo>
                    <a:pt x="69" y="244"/>
                  </a:lnTo>
                  <a:lnTo>
                    <a:pt x="140" y="246"/>
                  </a:lnTo>
                  <a:lnTo>
                    <a:pt x="171" y="244"/>
                  </a:lnTo>
                  <a:lnTo>
                    <a:pt x="211" y="246"/>
                  </a:lnTo>
                  <a:lnTo>
                    <a:pt x="244" y="246"/>
                  </a:lnTo>
                  <a:lnTo>
                    <a:pt x="279" y="244"/>
                  </a:lnTo>
                  <a:lnTo>
                    <a:pt x="327" y="244"/>
                  </a:lnTo>
                  <a:lnTo>
                    <a:pt x="327" y="244"/>
                  </a:lnTo>
                  <a:lnTo>
                    <a:pt x="327" y="24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53">
              <a:extLst>
                <a:ext uri="{FF2B5EF4-FFF2-40B4-BE49-F238E27FC236}">
                  <a16:creationId xmlns:a16="http://schemas.microsoft.com/office/drawing/2014/main" id="{77F4BD47-0B76-9792-9A8E-5489FE02E0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9207" y="8431754"/>
              <a:ext cx="659540" cy="851530"/>
            </a:xfrm>
            <a:custGeom>
              <a:avLst/>
              <a:gdLst>
                <a:gd name="T0" fmla="*/ 121 w 292"/>
                <a:gd name="T1" fmla="*/ 377 h 377"/>
                <a:gd name="T2" fmla="*/ 144 w 292"/>
                <a:gd name="T3" fmla="*/ 374 h 377"/>
                <a:gd name="T4" fmla="*/ 187 w 292"/>
                <a:gd name="T5" fmla="*/ 372 h 377"/>
                <a:gd name="T6" fmla="*/ 198 w 292"/>
                <a:gd name="T7" fmla="*/ 358 h 377"/>
                <a:gd name="T8" fmla="*/ 210 w 292"/>
                <a:gd name="T9" fmla="*/ 340 h 377"/>
                <a:gd name="T10" fmla="*/ 219 w 292"/>
                <a:gd name="T11" fmla="*/ 327 h 377"/>
                <a:gd name="T12" fmla="*/ 258 w 292"/>
                <a:gd name="T13" fmla="*/ 265 h 377"/>
                <a:gd name="T14" fmla="*/ 273 w 292"/>
                <a:gd name="T15" fmla="*/ 276 h 377"/>
                <a:gd name="T16" fmla="*/ 281 w 292"/>
                <a:gd name="T17" fmla="*/ 265 h 377"/>
                <a:gd name="T18" fmla="*/ 292 w 292"/>
                <a:gd name="T19" fmla="*/ 253 h 377"/>
                <a:gd name="T20" fmla="*/ 287 w 292"/>
                <a:gd name="T21" fmla="*/ 238 h 377"/>
                <a:gd name="T22" fmla="*/ 280 w 292"/>
                <a:gd name="T23" fmla="*/ 226 h 377"/>
                <a:gd name="T24" fmla="*/ 285 w 292"/>
                <a:gd name="T25" fmla="*/ 210 h 377"/>
                <a:gd name="T26" fmla="*/ 283 w 292"/>
                <a:gd name="T27" fmla="*/ 197 h 377"/>
                <a:gd name="T28" fmla="*/ 285 w 292"/>
                <a:gd name="T29" fmla="*/ 183 h 377"/>
                <a:gd name="T30" fmla="*/ 269 w 292"/>
                <a:gd name="T31" fmla="*/ 180 h 377"/>
                <a:gd name="T32" fmla="*/ 256 w 292"/>
                <a:gd name="T33" fmla="*/ 171 h 377"/>
                <a:gd name="T34" fmla="*/ 253 w 292"/>
                <a:gd name="T35" fmla="*/ 158 h 377"/>
                <a:gd name="T36" fmla="*/ 248 w 292"/>
                <a:gd name="T37" fmla="*/ 144 h 377"/>
                <a:gd name="T38" fmla="*/ 242 w 292"/>
                <a:gd name="T39" fmla="*/ 128 h 377"/>
                <a:gd name="T40" fmla="*/ 237 w 292"/>
                <a:gd name="T41" fmla="*/ 117 h 377"/>
                <a:gd name="T42" fmla="*/ 246 w 292"/>
                <a:gd name="T43" fmla="*/ 101 h 377"/>
                <a:gd name="T44" fmla="*/ 244 w 292"/>
                <a:gd name="T45" fmla="*/ 89 h 377"/>
                <a:gd name="T46" fmla="*/ 246 w 292"/>
                <a:gd name="T47" fmla="*/ 76 h 377"/>
                <a:gd name="T48" fmla="*/ 244 w 292"/>
                <a:gd name="T49" fmla="*/ 62 h 377"/>
                <a:gd name="T50" fmla="*/ 237 w 292"/>
                <a:gd name="T51" fmla="*/ 50 h 377"/>
                <a:gd name="T52" fmla="*/ 232 w 292"/>
                <a:gd name="T53" fmla="*/ 35 h 377"/>
                <a:gd name="T54" fmla="*/ 223 w 292"/>
                <a:gd name="T55" fmla="*/ 28 h 377"/>
                <a:gd name="T56" fmla="*/ 207 w 292"/>
                <a:gd name="T57" fmla="*/ 26 h 377"/>
                <a:gd name="T58" fmla="*/ 194 w 292"/>
                <a:gd name="T59" fmla="*/ 25 h 377"/>
                <a:gd name="T60" fmla="*/ 185 w 292"/>
                <a:gd name="T61" fmla="*/ 23 h 377"/>
                <a:gd name="T62" fmla="*/ 169 w 292"/>
                <a:gd name="T63" fmla="*/ 18 h 377"/>
                <a:gd name="T64" fmla="*/ 153 w 292"/>
                <a:gd name="T65" fmla="*/ 12 h 377"/>
                <a:gd name="T66" fmla="*/ 137 w 292"/>
                <a:gd name="T67" fmla="*/ 10 h 377"/>
                <a:gd name="T68" fmla="*/ 127 w 292"/>
                <a:gd name="T69" fmla="*/ 0 h 377"/>
                <a:gd name="T70" fmla="*/ 118 w 292"/>
                <a:gd name="T71" fmla="*/ 9 h 377"/>
                <a:gd name="T72" fmla="*/ 114 w 292"/>
                <a:gd name="T73" fmla="*/ 37 h 377"/>
                <a:gd name="T74" fmla="*/ 98 w 292"/>
                <a:gd name="T75" fmla="*/ 35 h 377"/>
                <a:gd name="T76" fmla="*/ 100 w 292"/>
                <a:gd name="T77" fmla="*/ 51 h 377"/>
                <a:gd name="T78" fmla="*/ 107 w 292"/>
                <a:gd name="T79" fmla="*/ 71 h 377"/>
                <a:gd name="T80" fmla="*/ 107 w 292"/>
                <a:gd name="T81" fmla="*/ 94 h 377"/>
                <a:gd name="T82" fmla="*/ 109 w 292"/>
                <a:gd name="T83" fmla="*/ 146 h 377"/>
                <a:gd name="T84" fmla="*/ 95 w 292"/>
                <a:gd name="T85" fmla="*/ 151 h 377"/>
                <a:gd name="T86" fmla="*/ 86 w 292"/>
                <a:gd name="T87" fmla="*/ 172 h 377"/>
                <a:gd name="T88" fmla="*/ 62 w 292"/>
                <a:gd name="T89" fmla="*/ 169 h 377"/>
                <a:gd name="T90" fmla="*/ 45 w 292"/>
                <a:gd name="T91" fmla="*/ 180 h 377"/>
                <a:gd name="T92" fmla="*/ 46 w 292"/>
                <a:gd name="T93" fmla="*/ 226 h 377"/>
                <a:gd name="T94" fmla="*/ 34 w 292"/>
                <a:gd name="T95" fmla="*/ 228 h 377"/>
                <a:gd name="T96" fmla="*/ 18 w 292"/>
                <a:gd name="T97" fmla="*/ 215 h 377"/>
                <a:gd name="T98" fmla="*/ 9 w 292"/>
                <a:gd name="T99" fmla="*/ 204 h 377"/>
                <a:gd name="T100" fmla="*/ 9 w 292"/>
                <a:gd name="T101" fmla="*/ 235 h 377"/>
                <a:gd name="T102" fmla="*/ 16 w 292"/>
                <a:gd name="T103" fmla="*/ 286 h 377"/>
                <a:gd name="T104" fmla="*/ 0 w 292"/>
                <a:gd name="T105" fmla="*/ 288 h 377"/>
                <a:gd name="T106" fmla="*/ 0 w 292"/>
                <a:gd name="T107" fmla="*/ 308 h 377"/>
                <a:gd name="T108" fmla="*/ 9 w 292"/>
                <a:gd name="T109" fmla="*/ 320 h 377"/>
                <a:gd name="T110" fmla="*/ 9 w 292"/>
                <a:gd name="T111" fmla="*/ 343 h 377"/>
                <a:gd name="T112" fmla="*/ 9 w 292"/>
                <a:gd name="T113" fmla="*/ 372 h 377"/>
                <a:gd name="T114" fmla="*/ 73 w 292"/>
                <a:gd name="T115" fmla="*/ 370 h 377"/>
                <a:gd name="T116" fmla="*/ 109 w 292"/>
                <a:gd name="T117" fmla="*/ 372 h 377"/>
                <a:gd name="T118" fmla="*/ 121 w 292"/>
                <a:gd name="T119" fmla="*/ 377 h 377"/>
                <a:gd name="T120" fmla="*/ 121 w 292"/>
                <a:gd name="T121" fmla="*/ 377 h 377"/>
                <a:gd name="T122" fmla="*/ 121 w 292"/>
                <a:gd name="T123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2" h="377">
                  <a:moveTo>
                    <a:pt x="121" y="377"/>
                  </a:moveTo>
                  <a:lnTo>
                    <a:pt x="144" y="374"/>
                  </a:lnTo>
                  <a:lnTo>
                    <a:pt x="187" y="372"/>
                  </a:lnTo>
                  <a:lnTo>
                    <a:pt x="198" y="358"/>
                  </a:lnTo>
                  <a:lnTo>
                    <a:pt x="210" y="340"/>
                  </a:lnTo>
                  <a:lnTo>
                    <a:pt x="219" y="327"/>
                  </a:lnTo>
                  <a:lnTo>
                    <a:pt x="258" y="265"/>
                  </a:lnTo>
                  <a:lnTo>
                    <a:pt x="273" y="276"/>
                  </a:lnTo>
                  <a:lnTo>
                    <a:pt x="281" y="265"/>
                  </a:lnTo>
                  <a:lnTo>
                    <a:pt x="292" y="253"/>
                  </a:lnTo>
                  <a:lnTo>
                    <a:pt x="287" y="238"/>
                  </a:lnTo>
                  <a:lnTo>
                    <a:pt x="280" y="226"/>
                  </a:lnTo>
                  <a:lnTo>
                    <a:pt x="285" y="210"/>
                  </a:lnTo>
                  <a:lnTo>
                    <a:pt x="283" y="197"/>
                  </a:lnTo>
                  <a:lnTo>
                    <a:pt x="285" y="183"/>
                  </a:lnTo>
                  <a:lnTo>
                    <a:pt x="269" y="180"/>
                  </a:lnTo>
                  <a:lnTo>
                    <a:pt x="256" y="171"/>
                  </a:lnTo>
                  <a:lnTo>
                    <a:pt x="253" y="158"/>
                  </a:lnTo>
                  <a:lnTo>
                    <a:pt x="248" y="144"/>
                  </a:lnTo>
                  <a:lnTo>
                    <a:pt x="242" y="128"/>
                  </a:lnTo>
                  <a:lnTo>
                    <a:pt x="237" y="117"/>
                  </a:lnTo>
                  <a:lnTo>
                    <a:pt x="246" y="101"/>
                  </a:lnTo>
                  <a:lnTo>
                    <a:pt x="244" y="89"/>
                  </a:lnTo>
                  <a:lnTo>
                    <a:pt x="246" y="76"/>
                  </a:lnTo>
                  <a:lnTo>
                    <a:pt x="244" y="62"/>
                  </a:lnTo>
                  <a:lnTo>
                    <a:pt x="237" y="50"/>
                  </a:lnTo>
                  <a:lnTo>
                    <a:pt x="232" y="35"/>
                  </a:lnTo>
                  <a:lnTo>
                    <a:pt x="223" y="28"/>
                  </a:lnTo>
                  <a:lnTo>
                    <a:pt x="207" y="26"/>
                  </a:lnTo>
                  <a:lnTo>
                    <a:pt x="194" y="25"/>
                  </a:lnTo>
                  <a:lnTo>
                    <a:pt x="185" y="23"/>
                  </a:lnTo>
                  <a:lnTo>
                    <a:pt x="169" y="18"/>
                  </a:lnTo>
                  <a:lnTo>
                    <a:pt x="153" y="12"/>
                  </a:lnTo>
                  <a:lnTo>
                    <a:pt x="137" y="10"/>
                  </a:lnTo>
                  <a:lnTo>
                    <a:pt x="127" y="0"/>
                  </a:lnTo>
                  <a:lnTo>
                    <a:pt x="118" y="9"/>
                  </a:lnTo>
                  <a:lnTo>
                    <a:pt x="114" y="37"/>
                  </a:lnTo>
                  <a:lnTo>
                    <a:pt x="98" y="35"/>
                  </a:lnTo>
                  <a:lnTo>
                    <a:pt x="100" y="51"/>
                  </a:lnTo>
                  <a:lnTo>
                    <a:pt x="107" y="71"/>
                  </a:lnTo>
                  <a:lnTo>
                    <a:pt x="107" y="94"/>
                  </a:lnTo>
                  <a:lnTo>
                    <a:pt x="109" y="146"/>
                  </a:lnTo>
                  <a:lnTo>
                    <a:pt x="95" y="151"/>
                  </a:lnTo>
                  <a:lnTo>
                    <a:pt x="86" y="172"/>
                  </a:lnTo>
                  <a:lnTo>
                    <a:pt x="62" y="169"/>
                  </a:lnTo>
                  <a:lnTo>
                    <a:pt x="45" y="180"/>
                  </a:lnTo>
                  <a:lnTo>
                    <a:pt x="46" y="226"/>
                  </a:lnTo>
                  <a:lnTo>
                    <a:pt x="34" y="228"/>
                  </a:lnTo>
                  <a:lnTo>
                    <a:pt x="18" y="215"/>
                  </a:lnTo>
                  <a:lnTo>
                    <a:pt x="9" y="204"/>
                  </a:lnTo>
                  <a:lnTo>
                    <a:pt x="9" y="235"/>
                  </a:lnTo>
                  <a:lnTo>
                    <a:pt x="16" y="286"/>
                  </a:lnTo>
                  <a:lnTo>
                    <a:pt x="0" y="288"/>
                  </a:lnTo>
                  <a:lnTo>
                    <a:pt x="0" y="308"/>
                  </a:lnTo>
                  <a:lnTo>
                    <a:pt x="9" y="320"/>
                  </a:lnTo>
                  <a:lnTo>
                    <a:pt x="9" y="343"/>
                  </a:lnTo>
                  <a:lnTo>
                    <a:pt x="9" y="372"/>
                  </a:lnTo>
                  <a:lnTo>
                    <a:pt x="73" y="370"/>
                  </a:lnTo>
                  <a:lnTo>
                    <a:pt x="109" y="372"/>
                  </a:lnTo>
                  <a:lnTo>
                    <a:pt x="121" y="377"/>
                  </a:lnTo>
                  <a:lnTo>
                    <a:pt x="121" y="377"/>
                  </a:lnTo>
                  <a:lnTo>
                    <a:pt x="121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54">
              <a:extLst>
                <a:ext uri="{FF2B5EF4-FFF2-40B4-BE49-F238E27FC236}">
                  <a16:creationId xmlns:a16="http://schemas.microsoft.com/office/drawing/2014/main" id="{C7C48855-4743-7380-6209-69ACAA3417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258528" y="9809560"/>
              <a:ext cx="871857" cy="973499"/>
            </a:xfrm>
            <a:custGeom>
              <a:avLst/>
              <a:gdLst>
                <a:gd name="T0" fmla="*/ 288 w 386"/>
                <a:gd name="T1" fmla="*/ 419 h 431"/>
                <a:gd name="T2" fmla="*/ 338 w 386"/>
                <a:gd name="T3" fmla="*/ 376 h 431"/>
                <a:gd name="T4" fmla="*/ 386 w 386"/>
                <a:gd name="T5" fmla="*/ 280 h 431"/>
                <a:gd name="T6" fmla="*/ 263 w 386"/>
                <a:gd name="T7" fmla="*/ 223 h 431"/>
                <a:gd name="T8" fmla="*/ 249 w 386"/>
                <a:gd name="T9" fmla="*/ 187 h 431"/>
                <a:gd name="T10" fmla="*/ 206 w 386"/>
                <a:gd name="T11" fmla="*/ 157 h 431"/>
                <a:gd name="T12" fmla="*/ 178 w 386"/>
                <a:gd name="T13" fmla="*/ 134 h 431"/>
                <a:gd name="T14" fmla="*/ 169 w 386"/>
                <a:gd name="T15" fmla="*/ 98 h 431"/>
                <a:gd name="T16" fmla="*/ 180 w 386"/>
                <a:gd name="T17" fmla="*/ 63 h 431"/>
                <a:gd name="T18" fmla="*/ 174 w 386"/>
                <a:gd name="T19" fmla="*/ 31 h 431"/>
                <a:gd name="T20" fmla="*/ 142 w 386"/>
                <a:gd name="T21" fmla="*/ 29 h 431"/>
                <a:gd name="T22" fmla="*/ 116 w 386"/>
                <a:gd name="T23" fmla="*/ 0 h 431"/>
                <a:gd name="T24" fmla="*/ 94 w 386"/>
                <a:gd name="T25" fmla="*/ 20 h 431"/>
                <a:gd name="T26" fmla="*/ 75 w 386"/>
                <a:gd name="T27" fmla="*/ 43 h 431"/>
                <a:gd name="T28" fmla="*/ 73 w 386"/>
                <a:gd name="T29" fmla="*/ 70 h 431"/>
                <a:gd name="T30" fmla="*/ 66 w 386"/>
                <a:gd name="T31" fmla="*/ 98 h 431"/>
                <a:gd name="T32" fmla="*/ 46 w 386"/>
                <a:gd name="T33" fmla="*/ 125 h 431"/>
                <a:gd name="T34" fmla="*/ 36 w 386"/>
                <a:gd name="T35" fmla="*/ 155 h 431"/>
                <a:gd name="T36" fmla="*/ 18 w 386"/>
                <a:gd name="T37" fmla="*/ 189 h 431"/>
                <a:gd name="T38" fmla="*/ 0 w 386"/>
                <a:gd name="T39" fmla="*/ 205 h 431"/>
                <a:gd name="T40" fmla="*/ 23 w 386"/>
                <a:gd name="T41" fmla="*/ 225 h 431"/>
                <a:gd name="T42" fmla="*/ 45 w 386"/>
                <a:gd name="T43" fmla="*/ 237 h 431"/>
                <a:gd name="T44" fmla="*/ 77 w 386"/>
                <a:gd name="T45" fmla="*/ 273 h 431"/>
                <a:gd name="T46" fmla="*/ 101 w 386"/>
                <a:gd name="T47" fmla="*/ 305 h 431"/>
                <a:gd name="T48" fmla="*/ 128 w 386"/>
                <a:gd name="T49" fmla="*/ 331 h 431"/>
                <a:gd name="T50" fmla="*/ 146 w 386"/>
                <a:gd name="T51" fmla="*/ 330 h 431"/>
                <a:gd name="T52" fmla="*/ 164 w 386"/>
                <a:gd name="T53" fmla="*/ 351 h 431"/>
                <a:gd name="T54" fmla="*/ 185 w 386"/>
                <a:gd name="T55" fmla="*/ 363 h 431"/>
                <a:gd name="T56" fmla="*/ 208 w 386"/>
                <a:gd name="T57" fmla="*/ 383 h 431"/>
                <a:gd name="T58" fmla="*/ 228 w 386"/>
                <a:gd name="T59" fmla="*/ 408 h 431"/>
                <a:gd name="T60" fmla="*/ 249 w 386"/>
                <a:gd name="T61" fmla="*/ 424 h 431"/>
                <a:gd name="T62" fmla="*/ 255 w 386"/>
                <a:gd name="T63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6" h="431">
                  <a:moveTo>
                    <a:pt x="255" y="431"/>
                  </a:moveTo>
                  <a:lnTo>
                    <a:pt x="288" y="419"/>
                  </a:lnTo>
                  <a:lnTo>
                    <a:pt x="329" y="395"/>
                  </a:lnTo>
                  <a:lnTo>
                    <a:pt x="338" y="376"/>
                  </a:lnTo>
                  <a:lnTo>
                    <a:pt x="358" y="333"/>
                  </a:lnTo>
                  <a:lnTo>
                    <a:pt x="386" y="280"/>
                  </a:lnTo>
                  <a:lnTo>
                    <a:pt x="328" y="253"/>
                  </a:lnTo>
                  <a:lnTo>
                    <a:pt x="263" y="223"/>
                  </a:lnTo>
                  <a:lnTo>
                    <a:pt x="267" y="203"/>
                  </a:lnTo>
                  <a:lnTo>
                    <a:pt x="249" y="187"/>
                  </a:lnTo>
                  <a:lnTo>
                    <a:pt x="226" y="182"/>
                  </a:lnTo>
                  <a:lnTo>
                    <a:pt x="206" y="157"/>
                  </a:lnTo>
                  <a:lnTo>
                    <a:pt x="189" y="143"/>
                  </a:lnTo>
                  <a:lnTo>
                    <a:pt x="178" y="134"/>
                  </a:lnTo>
                  <a:lnTo>
                    <a:pt x="166" y="123"/>
                  </a:lnTo>
                  <a:lnTo>
                    <a:pt x="169" y="98"/>
                  </a:lnTo>
                  <a:lnTo>
                    <a:pt x="174" y="86"/>
                  </a:lnTo>
                  <a:lnTo>
                    <a:pt x="180" y="63"/>
                  </a:lnTo>
                  <a:lnTo>
                    <a:pt x="182" y="47"/>
                  </a:lnTo>
                  <a:lnTo>
                    <a:pt x="174" y="31"/>
                  </a:lnTo>
                  <a:lnTo>
                    <a:pt x="158" y="29"/>
                  </a:lnTo>
                  <a:lnTo>
                    <a:pt x="142" y="29"/>
                  </a:lnTo>
                  <a:lnTo>
                    <a:pt x="130" y="15"/>
                  </a:lnTo>
                  <a:lnTo>
                    <a:pt x="116" y="0"/>
                  </a:lnTo>
                  <a:lnTo>
                    <a:pt x="101" y="9"/>
                  </a:lnTo>
                  <a:lnTo>
                    <a:pt x="94" y="20"/>
                  </a:lnTo>
                  <a:lnTo>
                    <a:pt x="87" y="32"/>
                  </a:lnTo>
                  <a:lnTo>
                    <a:pt x="75" y="43"/>
                  </a:lnTo>
                  <a:lnTo>
                    <a:pt x="68" y="55"/>
                  </a:lnTo>
                  <a:lnTo>
                    <a:pt x="73" y="70"/>
                  </a:lnTo>
                  <a:lnTo>
                    <a:pt x="73" y="86"/>
                  </a:lnTo>
                  <a:lnTo>
                    <a:pt x="66" y="98"/>
                  </a:lnTo>
                  <a:lnTo>
                    <a:pt x="61" y="112"/>
                  </a:lnTo>
                  <a:lnTo>
                    <a:pt x="46" y="125"/>
                  </a:lnTo>
                  <a:lnTo>
                    <a:pt x="43" y="143"/>
                  </a:lnTo>
                  <a:lnTo>
                    <a:pt x="36" y="155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5" y="191"/>
                  </a:lnTo>
                  <a:lnTo>
                    <a:pt x="0" y="205"/>
                  </a:lnTo>
                  <a:lnTo>
                    <a:pt x="20" y="205"/>
                  </a:lnTo>
                  <a:lnTo>
                    <a:pt x="23" y="225"/>
                  </a:lnTo>
                  <a:lnTo>
                    <a:pt x="32" y="232"/>
                  </a:lnTo>
                  <a:lnTo>
                    <a:pt x="45" y="237"/>
                  </a:lnTo>
                  <a:lnTo>
                    <a:pt x="55" y="255"/>
                  </a:lnTo>
                  <a:lnTo>
                    <a:pt x="77" y="273"/>
                  </a:lnTo>
                  <a:lnTo>
                    <a:pt x="89" y="294"/>
                  </a:lnTo>
                  <a:lnTo>
                    <a:pt x="101" y="305"/>
                  </a:lnTo>
                  <a:lnTo>
                    <a:pt x="112" y="317"/>
                  </a:lnTo>
                  <a:lnTo>
                    <a:pt x="128" y="331"/>
                  </a:lnTo>
                  <a:lnTo>
                    <a:pt x="132" y="319"/>
                  </a:lnTo>
                  <a:lnTo>
                    <a:pt x="146" y="330"/>
                  </a:lnTo>
                  <a:lnTo>
                    <a:pt x="155" y="340"/>
                  </a:lnTo>
                  <a:lnTo>
                    <a:pt x="164" y="351"/>
                  </a:lnTo>
                  <a:lnTo>
                    <a:pt x="171" y="365"/>
                  </a:lnTo>
                  <a:lnTo>
                    <a:pt x="185" y="363"/>
                  </a:lnTo>
                  <a:lnTo>
                    <a:pt x="199" y="372"/>
                  </a:lnTo>
                  <a:lnTo>
                    <a:pt x="208" y="383"/>
                  </a:lnTo>
                  <a:lnTo>
                    <a:pt x="221" y="392"/>
                  </a:lnTo>
                  <a:lnTo>
                    <a:pt x="228" y="408"/>
                  </a:lnTo>
                  <a:lnTo>
                    <a:pt x="233" y="422"/>
                  </a:lnTo>
                  <a:lnTo>
                    <a:pt x="249" y="424"/>
                  </a:lnTo>
                  <a:lnTo>
                    <a:pt x="255" y="431"/>
                  </a:lnTo>
                  <a:lnTo>
                    <a:pt x="255" y="431"/>
                  </a:lnTo>
                  <a:lnTo>
                    <a:pt x="255" y="4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55">
              <a:extLst>
                <a:ext uri="{FF2B5EF4-FFF2-40B4-BE49-F238E27FC236}">
                  <a16:creationId xmlns:a16="http://schemas.microsoft.com/office/drawing/2014/main" id="{4C1350A1-1507-7AF3-8602-66C4DDB3F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6753" y="8768300"/>
              <a:ext cx="738595" cy="752147"/>
            </a:xfrm>
            <a:custGeom>
              <a:avLst/>
              <a:gdLst>
                <a:gd name="T0" fmla="*/ 179 w 327"/>
                <a:gd name="T1" fmla="*/ 333 h 333"/>
                <a:gd name="T2" fmla="*/ 181 w 327"/>
                <a:gd name="T3" fmla="*/ 321 h 333"/>
                <a:gd name="T4" fmla="*/ 187 w 327"/>
                <a:gd name="T5" fmla="*/ 312 h 333"/>
                <a:gd name="T6" fmla="*/ 201 w 327"/>
                <a:gd name="T7" fmla="*/ 299 h 333"/>
                <a:gd name="T8" fmla="*/ 211 w 327"/>
                <a:gd name="T9" fmla="*/ 289 h 333"/>
                <a:gd name="T10" fmla="*/ 219 w 327"/>
                <a:gd name="T11" fmla="*/ 280 h 333"/>
                <a:gd name="T12" fmla="*/ 229 w 327"/>
                <a:gd name="T13" fmla="*/ 267 h 333"/>
                <a:gd name="T14" fmla="*/ 242 w 327"/>
                <a:gd name="T15" fmla="*/ 257 h 333"/>
                <a:gd name="T16" fmla="*/ 252 w 327"/>
                <a:gd name="T17" fmla="*/ 248 h 333"/>
                <a:gd name="T18" fmla="*/ 268 w 327"/>
                <a:gd name="T19" fmla="*/ 241 h 333"/>
                <a:gd name="T20" fmla="*/ 279 w 327"/>
                <a:gd name="T21" fmla="*/ 232 h 333"/>
                <a:gd name="T22" fmla="*/ 295 w 327"/>
                <a:gd name="T23" fmla="*/ 221 h 333"/>
                <a:gd name="T24" fmla="*/ 320 w 327"/>
                <a:gd name="T25" fmla="*/ 225 h 333"/>
                <a:gd name="T26" fmla="*/ 320 w 327"/>
                <a:gd name="T27" fmla="*/ 173 h 333"/>
                <a:gd name="T28" fmla="*/ 311 w 327"/>
                <a:gd name="T29" fmla="*/ 159 h 333"/>
                <a:gd name="T30" fmla="*/ 311 w 327"/>
                <a:gd name="T31" fmla="*/ 139 h 333"/>
                <a:gd name="T32" fmla="*/ 327 w 327"/>
                <a:gd name="T33" fmla="*/ 137 h 333"/>
                <a:gd name="T34" fmla="*/ 327 w 327"/>
                <a:gd name="T35" fmla="*/ 84 h 333"/>
                <a:gd name="T36" fmla="*/ 322 w 327"/>
                <a:gd name="T37" fmla="*/ 57 h 333"/>
                <a:gd name="T38" fmla="*/ 299 w 327"/>
                <a:gd name="T39" fmla="*/ 47 h 333"/>
                <a:gd name="T40" fmla="*/ 288 w 327"/>
                <a:gd name="T41" fmla="*/ 36 h 333"/>
                <a:gd name="T42" fmla="*/ 260 w 327"/>
                <a:gd name="T43" fmla="*/ 32 h 333"/>
                <a:gd name="T44" fmla="*/ 254 w 327"/>
                <a:gd name="T45" fmla="*/ 41 h 333"/>
                <a:gd name="T46" fmla="*/ 260 w 327"/>
                <a:gd name="T47" fmla="*/ 27 h 333"/>
                <a:gd name="T48" fmla="*/ 222 w 327"/>
                <a:gd name="T49" fmla="*/ 22 h 333"/>
                <a:gd name="T50" fmla="*/ 210 w 327"/>
                <a:gd name="T51" fmla="*/ 15 h 333"/>
                <a:gd name="T52" fmla="*/ 185 w 327"/>
                <a:gd name="T53" fmla="*/ 23 h 333"/>
                <a:gd name="T54" fmla="*/ 174 w 327"/>
                <a:gd name="T55" fmla="*/ 32 h 333"/>
                <a:gd name="T56" fmla="*/ 174 w 327"/>
                <a:gd name="T57" fmla="*/ 16 h 333"/>
                <a:gd name="T58" fmla="*/ 158 w 327"/>
                <a:gd name="T59" fmla="*/ 16 h 333"/>
                <a:gd name="T60" fmla="*/ 142 w 327"/>
                <a:gd name="T61" fmla="*/ 9 h 333"/>
                <a:gd name="T62" fmla="*/ 112 w 327"/>
                <a:gd name="T63" fmla="*/ 15 h 333"/>
                <a:gd name="T64" fmla="*/ 48 w 327"/>
                <a:gd name="T65" fmla="*/ 120 h 333"/>
                <a:gd name="T66" fmla="*/ 14 w 327"/>
                <a:gd name="T67" fmla="*/ 121 h 333"/>
                <a:gd name="T68" fmla="*/ 1 w 327"/>
                <a:gd name="T69" fmla="*/ 127 h 333"/>
                <a:gd name="T70" fmla="*/ 1 w 327"/>
                <a:gd name="T71" fmla="*/ 150 h 333"/>
                <a:gd name="T72" fmla="*/ 1 w 327"/>
                <a:gd name="T73" fmla="*/ 173 h 333"/>
                <a:gd name="T74" fmla="*/ 0 w 327"/>
                <a:gd name="T75" fmla="*/ 217 h 333"/>
                <a:gd name="T76" fmla="*/ 28 w 327"/>
                <a:gd name="T77" fmla="*/ 217 h 333"/>
                <a:gd name="T78" fmla="*/ 28 w 327"/>
                <a:gd name="T79" fmla="*/ 278 h 333"/>
                <a:gd name="T80" fmla="*/ 60 w 327"/>
                <a:gd name="T81" fmla="*/ 280 h 333"/>
                <a:gd name="T82" fmla="*/ 96 w 327"/>
                <a:gd name="T83" fmla="*/ 280 h 333"/>
                <a:gd name="T84" fmla="*/ 96 w 327"/>
                <a:gd name="T85" fmla="*/ 303 h 333"/>
                <a:gd name="T86" fmla="*/ 98 w 327"/>
                <a:gd name="T87" fmla="*/ 322 h 333"/>
                <a:gd name="T88" fmla="*/ 124 w 327"/>
                <a:gd name="T89" fmla="*/ 314 h 333"/>
                <a:gd name="T90" fmla="*/ 140 w 327"/>
                <a:gd name="T91" fmla="*/ 319 h 333"/>
                <a:gd name="T92" fmla="*/ 155 w 327"/>
                <a:gd name="T93" fmla="*/ 324 h 333"/>
                <a:gd name="T94" fmla="*/ 171 w 327"/>
                <a:gd name="T95" fmla="*/ 328 h 333"/>
                <a:gd name="T96" fmla="*/ 179 w 327"/>
                <a:gd name="T97" fmla="*/ 333 h 333"/>
                <a:gd name="T98" fmla="*/ 179 w 327"/>
                <a:gd name="T99" fmla="*/ 333 h 333"/>
                <a:gd name="T100" fmla="*/ 179 w 327"/>
                <a:gd name="T101" fmla="*/ 333 h 333"/>
                <a:gd name="T102" fmla="*/ 201 w 327"/>
                <a:gd name="T103" fmla="*/ 9 h 333"/>
                <a:gd name="T104" fmla="*/ 181 w 327"/>
                <a:gd name="T105" fmla="*/ 0 h 333"/>
                <a:gd name="T106" fmla="*/ 160 w 327"/>
                <a:gd name="T107" fmla="*/ 0 h 333"/>
                <a:gd name="T108" fmla="*/ 181 w 327"/>
                <a:gd name="T109" fmla="*/ 11 h 333"/>
                <a:gd name="T110" fmla="*/ 201 w 327"/>
                <a:gd name="T111" fmla="*/ 9 h 333"/>
                <a:gd name="T112" fmla="*/ 201 w 327"/>
                <a:gd name="T113" fmla="*/ 9 h 333"/>
                <a:gd name="T114" fmla="*/ 201 w 327"/>
                <a:gd name="T115" fmla="*/ 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" h="333">
                  <a:moveTo>
                    <a:pt x="179" y="333"/>
                  </a:moveTo>
                  <a:lnTo>
                    <a:pt x="181" y="321"/>
                  </a:lnTo>
                  <a:lnTo>
                    <a:pt x="187" y="312"/>
                  </a:lnTo>
                  <a:lnTo>
                    <a:pt x="201" y="299"/>
                  </a:lnTo>
                  <a:lnTo>
                    <a:pt x="211" y="289"/>
                  </a:lnTo>
                  <a:lnTo>
                    <a:pt x="219" y="280"/>
                  </a:lnTo>
                  <a:lnTo>
                    <a:pt x="229" y="267"/>
                  </a:lnTo>
                  <a:lnTo>
                    <a:pt x="242" y="257"/>
                  </a:lnTo>
                  <a:lnTo>
                    <a:pt x="252" y="248"/>
                  </a:lnTo>
                  <a:lnTo>
                    <a:pt x="268" y="241"/>
                  </a:lnTo>
                  <a:lnTo>
                    <a:pt x="279" y="232"/>
                  </a:lnTo>
                  <a:lnTo>
                    <a:pt x="295" y="221"/>
                  </a:lnTo>
                  <a:lnTo>
                    <a:pt x="320" y="225"/>
                  </a:lnTo>
                  <a:lnTo>
                    <a:pt x="320" y="173"/>
                  </a:lnTo>
                  <a:lnTo>
                    <a:pt x="311" y="159"/>
                  </a:lnTo>
                  <a:lnTo>
                    <a:pt x="311" y="139"/>
                  </a:lnTo>
                  <a:lnTo>
                    <a:pt x="327" y="137"/>
                  </a:lnTo>
                  <a:lnTo>
                    <a:pt x="327" y="84"/>
                  </a:lnTo>
                  <a:lnTo>
                    <a:pt x="322" y="57"/>
                  </a:lnTo>
                  <a:lnTo>
                    <a:pt x="299" y="47"/>
                  </a:lnTo>
                  <a:lnTo>
                    <a:pt x="288" y="36"/>
                  </a:lnTo>
                  <a:lnTo>
                    <a:pt x="260" y="32"/>
                  </a:lnTo>
                  <a:lnTo>
                    <a:pt x="254" y="41"/>
                  </a:lnTo>
                  <a:lnTo>
                    <a:pt x="260" y="27"/>
                  </a:lnTo>
                  <a:lnTo>
                    <a:pt x="222" y="22"/>
                  </a:lnTo>
                  <a:lnTo>
                    <a:pt x="210" y="15"/>
                  </a:lnTo>
                  <a:lnTo>
                    <a:pt x="185" y="23"/>
                  </a:lnTo>
                  <a:lnTo>
                    <a:pt x="174" y="32"/>
                  </a:lnTo>
                  <a:lnTo>
                    <a:pt x="174" y="16"/>
                  </a:lnTo>
                  <a:lnTo>
                    <a:pt x="158" y="16"/>
                  </a:lnTo>
                  <a:lnTo>
                    <a:pt x="142" y="9"/>
                  </a:lnTo>
                  <a:lnTo>
                    <a:pt x="112" y="15"/>
                  </a:lnTo>
                  <a:lnTo>
                    <a:pt x="48" y="120"/>
                  </a:lnTo>
                  <a:lnTo>
                    <a:pt x="14" y="121"/>
                  </a:lnTo>
                  <a:lnTo>
                    <a:pt x="1" y="127"/>
                  </a:lnTo>
                  <a:lnTo>
                    <a:pt x="1" y="150"/>
                  </a:lnTo>
                  <a:lnTo>
                    <a:pt x="1" y="173"/>
                  </a:lnTo>
                  <a:lnTo>
                    <a:pt x="0" y="217"/>
                  </a:lnTo>
                  <a:lnTo>
                    <a:pt x="28" y="217"/>
                  </a:lnTo>
                  <a:lnTo>
                    <a:pt x="28" y="278"/>
                  </a:lnTo>
                  <a:lnTo>
                    <a:pt x="60" y="280"/>
                  </a:lnTo>
                  <a:lnTo>
                    <a:pt x="96" y="280"/>
                  </a:lnTo>
                  <a:lnTo>
                    <a:pt x="96" y="303"/>
                  </a:lnTo>
                  <a:lnTo>
                    <a:pt x="98" y="322"/>
                  </a:lnTo>
                  <a:lnTo>
                    <a:pt x="124" y="314"/>
                  </a:lnTo>
                  <a:lnTo>
                    <a:pt x="140" y="319"/>
                  </a:lnTo>
                  <a:lnTo>
                    <a:pt x="155" y="324"/>
                  </a:lnTo>
                  <a:lnTo>
                    <a:pt x="171" y="328"/>
                  </a:lnTo>
                  <a:lnTo>
                    <a:pt x="179" y="333"/>
                  </a:lnTo>
                  <a:lnTo>
                    <a:pt x="179" y="333"/>
                  </a:lnTo>
                  <a:lnTo>
                    <a:pt x="179" y="333"/>
                  </a:lnTo>
                  <a:close/>
                  <a:moveTo>
                    <a:pt x="201" y="9"/>
                  </a:moveTo>
                  <a:lnTo>
                    <a:pt x="181" y="0"/>
                  </a:lnTo>
                  <a:lnTo>
                    <a:pt x="160" y="0"/>
                  </a:lnTo>
                  <a:lnTo>
                    <a:pt x="181" y="11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201" y="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56">
              <a:extLst>
                <a:ext uri="{FF2B5EF4-FFF2-40B4-BE49-F238E27FC236}">
                  <a16:creationId xmlns:a16="http://schemas.microsoft.com/office/drawing/2014/main" id="{53D6E76D-13DA-811F-10A1-ADB2A15C4D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17522" y="8700539"/>
              <a:ext cx="478844" cy="901221"/>
            </a:xfrm>
            <a:custGeom>
              <a:avLst/>
              <a:gdLst>
                <a:gd name="T0" fmla="*/ 180 w 212"/>
                <a:gd name="T1" fmla="*/ 399 h 399"/>
                <a:gd name="T2" fmla="*/ 180 w 212"/>
                <a:gd name="T3" fmla="*/ 370 h 399"/>
                <a:gd name="T4" fmla="*/ 187 w 212"/>
                <a:gd name="T5" fmla="*/ 344 h 399"/>
                <a:gd name="T6" fmla="*/ 182 w 212"/>
                <a:gd name="T7" fmla="*/ 335 h 399"/>
                <a:gd name="T8" fmla="*/ 182 w 212"/>
                <a:gd name="T9" fmla="*/ 308 h 399"/>
                <a:gd name="T10" fmla="*/ 194 w 212"/>
                <a:gd name="T11" fmla="*/ 306 h 399"/>
                <a:gd name="T12" fmla="*/ 198 w 212"/>
                <a:gd name="T13" fmla="*/ 285 h 399"/>
                <a:gd name="T14" fmla="*/ 194 w 212"/>
                <a:gd name="T15" fmla="*/ 255 h 399"/>
                <a:gd name="T16" fmla="*/ 209 w 212"/>
                <a:gd name="T17" fmla="*/ 247 h 399"/>
                <a:gd name="T18" fmla="*/ 210 w 212"/>
                <a:gd name="T19" fmla="*/ 203 h 399"/>
                <a:gd name="T20" fmla="*/ 212 w 212"/>
                <a:gd name="T21" fmla="*/ 189 h 399"/>
                <a:gd name="T22" fmla="*/ 210 w 212"/>
                <a:gd name="T23" fmla="*/ 153 h 399"/>
                <a:gd name="T24" fmla="*/ 209 w 212"/>
                <a:gd name="T25" fmla="*/ 137 h 399"/>
                <a:gd name="T26" fmla="*/ 210 w 212"/>
                <a:gd name="T27" fmla="*/ 121 h 399"/>
                <a:gd name="T28" fmla="*/ 200 w 212"/>
                <a:gd name="T29" fmla="*/ 110 h 399"/>
                <a:gd name="T30" fmla="*/ 196 w 212"/>
                <a:gd name="T31" fmla="*/ 87 h 399"/>
                <a:gd name="T32" fmla="*/ 198 w 212"/>
                <a:gd name="T33" fmla="*/ 71 h 399"/>
                <a:gd name="T34" fmla="*/ 186 w 212"/>
                <a:gd name="T35" fmla="*/ 64 h 399"/>
                <a:gd name="T36" fmla="*/ 178 w 212"/>
                <a:gd name="T37" fmla="*/ 39 h 399"/>
                <a:gd name="T38" fmla="*/ 171 w 212"/>
                <a:gd name="T39" fmla="*/ 27 h 399"/>
                <a:gd name="T40" fmla="*/ 168 w 212"/>
                <a:gd name="T41" fmla="*/ 0 h 399"/>
                <a:gd name="T42" fmla="*/ 153 w 212"/>
                <a:gd name="T43" fmla="*/ 2 h 399"/>
                <a:gd name="T44" fmla="*/ 132 w 212"/>
                <a:gd name="T45" fmla="*/ 2 h 399"/>
                <a:gd name="T46" fmla="*/ 120 w 212"/>
                <a:gd name="T47" fmla="*/ 14 h 399"/>
                <a:gd name="T48" fmla="*/ 100 w 212"/>
                <a:gd name="T49" fmla="*/ 18 h 399"/>
                <a:gd name="T50" fmla="*/ 88 w 212"/>
                <a:gd name="T51" fmla="*/ 20 h 399"/>
                <a:gd name="T52" fmla="*/ 73 w 212"/>
                <a:gd name="T53" fmla="*/ 23 h 399"/>
                <a:gd name="T54" fmla="*/ 66 w 212"/>
                <a:gd name="T55" fmla="*/ 36 h 399"/>
                <a:gd name="T56" fmla="*/ 52 w 212"/>
                <a:gd name="T57" fmla="*/ 37 h 399"/>
                <a:gd name="T58" fmla="*/ 43 w 212"/>
                <a:gd name="T59" fmla="*/ 27 h 399"/>
                <a:gd name="T60" fmla="*/ 31 w 212"/>
                <a:gd name="T61" fmla="*/ 32 h 399"/>
                <a:gd name="T62" fmla="*/ 18 w 212"/>
                <a:gd name="T63" fmla="*/ 27 h 399"/>
                <a:gd name="T64" fmla="*/ 20 w 212"/>
                <a:gd name="T65" fmla="*/ 39 h 399"/>
                <a:gd name="T66" fmla="*/ 16 w 212"/>
                <a:gd name="T67" fmla="*/ 62 h 399"/>
                <a:gd name="T68" fmla="*/ 4 w 212"/>
                <a:gd name="T69" fmla="*/ 64 h 399"/>
                <a:gd name="T70" fmla="*/ 0 w 212"/>
                <a:gd name="T71" fmla="*/ 112 h 399"/>
                <a:gd name="T72" fmla="*/ 2 w 212"/>
                <a:gd name="T73" fmla="*/ 153 h 399"/>
                <a:gd name="T74" fmla="*/ 2 w 212"/>
                <a:gd name="T75" fmla="*/ 203 h 399"/>
                <a:gd name="T76" fmla="*/ 2 w 212"/>
                <a:gd name="T77" fmla="*/ 287 h 399"/>
                <a:gd name="T78" fmla="*/ 0 w 212"/>
                <a:gd name="T79" fmla="*/ 304 h 399"/>
                <a:gd name="T80" fmla="*/ 16 w 212"/>
                <a:gd name="T81" fmla="*/ 308 h 399"/>
                <a:gd name="T82" fmla="*/ 32 w 212"/>
                <a:gd name="T83" fmla="*/ 306 h 399"/>
                <a:gd name="T84" fmla="*/ 40 w 212"/>
                <a:gd name="T85" fmla="*/ 324 h 399"/>
                <a:gd name="T86" fmla="*/ 48 w 212"/>
                <a:gd name="T87" fmla="*/ 336 h 399"/>
                <a:gd name="T88" fmla="*/ 77 w 212"/>
                <a:gd name="T89" fmla="*/ 344 h 399"/>
                <a:gd name="T90" fmla="*/ 75 w 212"/>
                <a:gd name="T91" fmla="*/ 360 h 399"/>
                <a:gd name="T92" fmla="*/ 89 w 212"/>
                <a:gd name="T93" fmla="*/ 361 h 399"/>
                <a:gd name="T94" fmla="*/ 89 w 212"/>
                <a:gd name="T95" fmla="*/ 374 h 399"/>
                <a:gd name="T96" fmla="*/ 104 w 212"/>
                <a:gd name="T97" fmla="*/ 383 h 399"/>
                <a:gd name="T98" fmla="*/ 105 w 212"/>
                <a:gd name="T99" fmla="*/ 399 h 399"/>
                <a:gd name="T100" fmla="*/ 125 w 212"/>
                <a:gd name="T101" fmla="*/ 399 h 399"/>
                <a:gd name="T102" fmla="*/ 153 w 212"/>
                <a:gd name="T103" fmla="*/ 399 h 399"/>
                <a:gd name="T104" fmla="*/ 180 w 212"/>
                <a:gd name="T105" fmla="*/ 399 h 399"/>
                <a:gd name="T106" fmla="*/ 180 w 212"/>
                <a:gd name="T107" fmla="*/ 399 h 399"/>
                <a:gd name="T108" fmla="*/ 180 w 212"/>
                <a:gd name="T109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" h="399">
                  <a:moveTo>
                    <a:pt x="180" y="399"/>
                  </a:moveTo>
                  <a:lnTo>
                    <a:pt x="180" y="370"/>
                  </a:lnTo>
                  <a:lnTo>
                    <a:pt x="187" y="344"/>
                  </a:lnTo>
                  <a:lnTo>
                    <a:pt x="182" y="335"/>
                  </a:lnTo>
                  <a:lnTo>
                    <a:pt x="182" y="308"/>
                  </a:lnTo>
                  <a:lnTo>
                    <a:pt x="194" y="306"/>
                  </a:lnTo>
                  <a:lnTo>
                    <a:pt x="198" y="285"/>
                  </a:lnTo>
                  <a:lnTo>
                    <a:pt x="194" y="255"/>
                  </a:lnTo>
                  <a:lnTo>
                    <a:pt x="209" y="247"/>
                  </a:lnTo>
                  <a:lnTo>
                    <a:pt x="210" y="203"/>
                  </a:lnTo>
                  <a:lnTo>
                    <a:pt x="212" y="189"/>
                  </a:lnTo>
                  <a:lnTo>
                    <a:pt x="210" y="153"/>
                  </a:lnTo>
                  <a:lnTo>
                    <a:pt x="209" y="137"/>
                  </a:lnTo>
                  <a:lnTo>
                    <a:pt x="210" y="121"/>
                  </a:lnTo>
                  <a:lnTo>
                    <a:pt x="200" y="110"/>
                  </a:lnTo>
                  <a:lnTo>
                    <a:pt x="196" y="87"/>
                  </a:lnTo>
                  <a:lnTo>
                    <a:pt x="198" y="71"/>
                  </a:lnTo>
                  <a:lnTo>
                    <a:pt x="186" y="64"/>
                  </a:lnTo>
                  <a:lnTo>
                    <a:pt x="178" y="39"/>
                  </a:lnTo>
                  <a:lnTo>
                    <a:pt x="171" y="27"/>
                  </a:lnTo>
                  <a:lnTo>
                    <a:pt x="168" y="0"/>
                  </a:lnTo>
                  <a:lnTo>
                    <a:pt x="153" y="2"/>
                  </a:lnTo>
                  <a:lnTo>
                    <a:pt x="132" y="2"/>
                  </a:lnTo>
                  <a:lnTo>
                    <a:pt x="120" y="14"/>
                  </a:lnTo>
                  <a:lnTo>
                    <a:pt x="100" y="18"/>
                  </a:lnTo>
                  <a:lnTo>
                    <a:pt x="88" y="20"/>
                  </a:lnTo>
                  <a:lnTo>
                    <a:pt x="73" y="23"/>
                  </a:lnTo>
                  <a:lnTo>
                    <a:pt x="66" y="36"/>
                  </a:lnTo>
                  <a:lnTo>
                    <a:pt x="52" y="37"/>
                  </a:lnTo>
                  <a:lnTo>
                    <a:pt x="43" y="27"/>
                  </a:lnTo>
                  <a:lnTo>
                    <a:pt x="31" y="32"/>
                  </a:lnTo>
                  <a:lnTo>
                    <a:pt x="18" y="27"/>
                  </a:lnTo>
                  <a:lnTo>
                    <a:pt x="20" y="39"/>
                  </a:lnTo>
                  <a:lnTo>
                    <a:pt x="16" y="62"/>
                  </a:lnTo>
                  <a:lnTo>
                    <a:pt x="4" y="64"/>
                  </a:lnTo>
                  <a:lnTo>
                    <a:pt x="0" y="112"/>
                  </a:lnTo>
                  <a:lnTo>
                    <a:pt x="2" y="153"/>
                  </a:lnTo>
                  <a:lnTo>
                    <a:pt x="2" y="203"/>
                  </a:lnTo>
                  <a:lnTo>
                    <a:pt x="2" y="287"/>
                  </a:lnTo>
                  <a:lnTo>
                    <a:pt x="0" y="304"/>
                  </a:lnTo>
                  <a:lnTo>
                    <a:pt x="16" y="308"/>
                  </a:lnTo>
                  <a:lnTo>
                    <a:pt x="32" y="306"/>
                  </a:lnTo>
                  <a:lnTo>
                    <a:pt x="40" y="324"/>
                  </a:lnTo>
                  <a:lnTo>
                    <a:pt x="48" y="336"/>
                  </a:lnTo>
                  <a:lnTo>
                    <a:pt x="77" y="344"/>
                  </a:lnTo>
                  <a:lnTo>
                    <a:pt x="75" y="360"/>
                  </a:lnTo>
                  <a:lnTo>
                    <a:pt x="89" y="361"/>
                  </a:lnTo>
                  <a:lnTo>
                    <a:pt x="89" y="374"/>
                  </a:lnTo>
                  <a:lnTo>
                    <a:pt x="104" y="383"/>
                  </a:lnTo>
                  <a:lnTo>
                    <a:pt x="105" y="399"/>
                  </a:lnTo>
                  <a:lnTo>
                    <a:pt x="125" y="399"/>
                  </a:lnTo>
                  <a:lnTo>
                    <a:pt x="153" y="399"/>
                  </a:lnTo>
                  <a:lnTo>
                    <a:pt x="180" y="399"/>
                  </a:lnTo>
                  <a:lnTo>
                    <a:pt x="180" y="399"/>
                  </a:lnTo>
                  <a:lnTo>
                    <a:pt x="180" y="3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57">
              <a:extLst>
                <a:ext uri="{FF2B5EF4-FFF2-40B4-BE49-F238E27FC236}">
                  <a16:creationId xmlns:a16="http://schemas.microsoft.com/office/drawing/2014/main" id="{133A6971-6005-1D4D-80F4-C1345E840F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4496" y="10441995"/>
              <a:ext cx="862823" cy="851530"/>
            </a:xfrm>
            <a:custGeom>
              <a:avLst/>
              <a:gdLst>
                <a:gd name="T0" fmla="*/ 217 w 382"/>
                <a:gd name="T1" fmla="*/ 363 h 377"/>
                <a:gd name="T2" fmla="*/ 261 w 382"/>
                <a:gd name="T3" fmla="*/ 356 h 377"/>
                <a:gd name="T4" fmla="*/ 293 w 382"/>
                <a:gd name="T5" fmla="*/ 372 h 377"/>
                <a:gd name="T6" fmla="*/ 327 w 382"/>
                <a:gd name="T7" fmla="*/ 350 h 377"/>
                <a:gd name="T8" fmla="*/ 304 w 382"/>
                <a:gd name="T9" fmla="*/ 334 h 377"/>
                <a:gd name="T10" fmla="*/ 311 w 382"/>
                <a:gd name="T11" fmla="*/ 306 h 377"/>
                <a:gd name="T12" fmla="*/ 327 w 382"/>
                <a:gd name="T13" fmla="*/ 249 h 377"/>
                <a:gd name="T14" fmla="*/ 343 w 382"/>
                <a:gd name="T15" fmla="*/ 226 h 377"/>
                <a:gd name="T16" fmla="*/ 372 w 382"/>
                <a:gd name="T17" fmla="*/ 174 h 377"/>
                <a:gd name="T18" fmla="*/ 382 w 382"/>
                <a:gd name="T19" fmla="*/ 140 h 377"/>
                <a:gd name="T20" fmla="*/ 366 w 382"/>
                <a:gd name="T21" fmla="*/ 112 h 377"/>
                <a:gd name="T22" fmla="*/ 364 w 382"/>
                <a:gd name="T23" fmla="*/ 76 h 377"/>
                <a:gd name="T24" fmla="*/ 329 w 382"/>
                <a:gd name="T25" fmla="*/ 50 h 377"/>
                <a:gd name="T26" fmla="*/ 299 w 382"/>
                <a:gd name="T27" fmla="*/ 39 h 377"/>
                <a:gd name="T28" fmla="*/ 267 w 382"/>
                <a:gd name="T29" fmla="*/ 32 h 377"/>
                <a:gd name="T30" fmla="*/ 236 w 382"/>
                <a:gd name="T31" fmla="*/ 37 h 377"/>
                <a:gd name="T32" fmla="*/ 213 w 382"/>
                <a:gd name="T33" fmla="*/ 48 h 377"/>
                <a:gd name="T34" fmla="*/ 185 w 382"/>
                <a:gd name="T35" fmla="*/ 44 h 377"/>
                <a:gd name="T36" fmla="*/ 160 w 382"/>
                <a:gd name="T37" fmla="*/ 35 h 377"/>
                <a:gd name="T38" fmla="*/ 151 w 382"/>
                <a:gd name="T39" fmla="*/ 2 h 377"/>
                <a:gd name="T40" fmla="*/ 101 w 382"/>
                <a:gd name="T41" fmla="*/ 53 h 377"/>
                <a:gd name="T42" fmla="*/ 78 w 382"/>
                <a:gd name="T43" fmla="*/ 108 h 377"/>
                <a:gd name="T44" fmla="*/ 0 w 382"/>
                <a:gd name="T45" fmla="*/ 151 h 377"/>
                <a:gd name="T46" fmla="*/ 5 w 382"/>
                <a:gd name="T47" fmla="*/ 181 h 377"/>
                <a:gd name="T48" fmla="*/ 24 w 382"/>
                <a:gd name="T49" fmla="*/ 203 h 377"/>
                <a:gd name="T50" fmla="*/ 32 w 382"/>
                <a:gd name="T51" fmla="*/ 229 h 377"/>
                <a:gd name="T52" fmla="*/ 51 w 382"/>
                <a:gd name="T53" fmla="*/ 258 h 377"/>
                <a:gd name="T54" fmla="*/ 71 w 382"/>
                <a:gd name="T55" fmla="*/ 279 h 377"/>
                <a:gd name="T56" fmla="*/ 97 w 382"/>
                <a:gd name="T57" fmla="*/ 293 h 377"/>
                <a:gd name="T58" fmla="*/ 117 w 382"/>
                <a:gd name="T59" fmla="*/ 318 h 377"/>
                <a:gd name="T60" fmla="*/ 147 w 382"/>
                <a:gd name="T61" fmla="*/ 334 h 377"/>
                <a:gd name="T62" fmla="*/ 186 w 382"/>
                <a:gd name="T63" fmla="*/ 340 h 377"/>
                <a:gd name="T64" fmla="*/ 199 w 382"/>
                <a:gd name="T65" fmla="*/ 363 h 377"/>
                <a:gd name="T66" fmla="*/ 208 w 382"/>
                <a:gd name="T67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2" h="377">
                  <a:moveTo>
                    <a:pt x="208" y="377"/>
                  </a:moveTo>
                  <a:lnTo>
                    <a:pt x="217" y="363"/>
                  </a:lnTo>
                  <a:lnTo>
                    <a:pt x="236" y="349"/>
                  </a:lnTo>
                  <a:lnTo>
                    <a:pt x="261" y="356"/>
                  </a:lnTo>
                  <a:lnTo>
                    <a:pt x="281" y="358"/>
                  </a:lnTo>
                  <a:lnTo>
                    <a:pt x="293" y="372"/>
                  </a:lnTo>
                  <a:lnTo>
                    <a:pt x="315" y="372"/>
                  </a:lnTo>
                  <a:lnTo>
                    <a:pt x="327" y="350"/>
                  </a:lnTo>
                  <a:lnTo>
                    <a:pt x="315" y="345"/>
                  </a:lnTo>
                  <a:lnTo>
                    <a:pt x="304" y="334"/>
                  </a:lnTo>
                  <a:lnTo>
                    <a:pt x="302" y="322"/>
                  </a:lnTo>
                  <a:lnTo>
                    <a:pt x="311" y="306"/>
                  </a:lnTo>
                  <a:lnTo>
                    <a:pt x="322" y="272"/>
                  </a:lnTo>
                  <a:lnTo>
                    <a:pt x="327" y="249"/>
                  </a:lnTo>
                  <a:lnTo>
                    <a:pt x="338" y="242"/>
                  </a:lnTo>
                  <a:lnTo>
                    <a:pt x="343" y="226"/>
                  </a:lnTo>
                  <a:lnTo>
                    <a:pt x="357" y="208"/>
                  </a:lnTo>
                  <a:lnTo>
                    <a:pt x="372" y="174"/>
                  </a:lnTo>
                  <a:lnTo>
                    <a:pt x="382" y="164"/>
                  </a:lnTo>
                  <a:lnTo>
                    <a:pt x="382" y="140"/>
                  </a:lnTo>
                  <a:lnTo>
                    <a:pt x="368" y="126"/>
                  </a:lnTo>
                  <a:lnTo>
                    <a:pt x="366" y="112"/>
                  </a:lnTo>
                  <a:lnTo>
                    <a:pt x="370" y="91"/>
                  </a:lnTo>
                  <a:lnTo>
                    <a:pt x="364" y="76"/>
                  </a:lnTo>
                  <a:lnTo>
                    <a:pt x="347" y="64"/>
                  </a:lnTo>
                  <a:lnTo>
                    <a:pt x="329" y="50"/>
                  </a:lnTo>
                  <a:lnTo>
                    <a:pt x="311" y="41"/>
                  </a:lnTo>
                  <a:lnTo>
                    <a:pt x="299" y="39"/>
                  </a:lnTo>
                  <a:lnTo>
                    <a:pt x="279" y="41"/>
                  </a:lnTo>
                  <a:lnTo>
                    <a:pt x="267" y="32"/>
                  </a:lnTo>
                  <a:lnTo>
                    <a:pt x="256" y="41"/>
                  </a:lnTo>
                  <a:lnTo>
                    <a:pt x="236" y="37"/>
                  </a:lnTo>
                  <a:lnTo>
                    <a:pt x="226" y="42"/>
                  </a:lnTo>
                  <a:lnTo>
                    <a:pt x="213" y="48"/>
                  </a:lnTo>
                  <a:lnTo>
                    <a:pt x="197" y="46"/>
                  </a:lnTo>
                  <a:lnTo>
                    <a:pt x="185" y="44"/>
                  </a:lnTo>
                  <a:lnTo>
                    <a:pt x="170" y="42"/>
                  </a:lnTo>
                  <a:lnTo>
                    <a:pt x="160" y="35"/>
                  </a:lnTo>
                  <a:lnTo>
                    <a:pt x="149" y="18"/>
                  </a:lnTo>
                  <a:lnTo>
                    <a:pt x="151" y="2"/>
                  </a:lnTo>
                  <a:lnTo>
                    <a:pt x="131" y="0"/>
                  </a:lnTo>
                  <a:lnTo>
                    <a:pt x="101" y="53"/>
                  </a:lnTo>
                  <a:lnTo>
                    <a:pt x="85" y="91"/>
                  </a:lnTo>
                  <a:lnTo>
                    <a:pt x="78" y="108"/>
                  </a:lnTo>
                  <a:lnTo>
                    <a:pt x="33" y="139"/>
                  </a:lnTo>
                  <a:lnTo>
                    <a:pt x="0" y="151"/>
                  </a:lnTo>
                  <a:lnTo>
                    <a:pt x="3" y="165"/>
                  </a:lnTo>
                  <a:lnTo>
                    <a:pt x="5" y="181"/>
                  </a:lnTo>
                  <a:lnTo>
                    <a:pt x="14" y="192"/>
                  </a:lnTo>
                  <a:lnTo>
                    <a:pt x="24" y="203"/>
                  </a:lnTo>
                  <a:lnTo>
                    <a:pt x="40" y="215"/>
                  </a:lnTo>
                  <a:lnTo>
                    <a:pt x="32" y="229"/>
                  </a:lnTo>
                  <a:lnTo>
                    <a:pt x="46" y="244"/>
                  </a:lnTo>
                  <a:lnTo>
                    <a:pt x="51" y="258"/>
                  </a:lnTo>
                  <a:lnTo>
                    <a:pt x="62" y="265"/>
                  </a:lnTo>
                  <a:lnTo>
                    <a:pt x="71" y="279"/>
                  </a:lnTo>
                  <a:lnTo>
                    <a:pt x="83" y="288"/>
                  </a:lnTo>
                  <a:lnTo>
                    <a:pt x="97" y="293"/>
                  </a:lnTo>
                  <a:lnTo>
                    <a:pt x="106" y="309"/>
                  </a:lnTo>
                  <a:lnTo>
                    <a:pt x="117" y="318"/>
                  </a:lnTo>
                  <a:lnTo>
                    <a:pt x="137" y="327"/>
                  </a:lnTo>
                  <a:lnTo>
                    <a:pt x="147" y="334"/>
                  </a:lnTo>
                  <a:lnTo>
                    <a:pt x="170" y="343"/>
                  </a:lnTo>
                  <a:lnTo>
                    <a:pt x="186" y="340"/>
                  </a:lnTo>
                  <a:lnTo>
                    <a:pt x="185" y="356"/>
                  </a:lnTo>
                  <a:lnTo>
                    <a:pt x="199" y="363"/>
                  </a:lnTo>
                  <a:lnTo>
                    <a:pt x="208" y="377"/>
                  </a:lnTo>
                  <a:lnTo>
                    <a:pt x="208" y="377"/>
                  </a:lnTo>
                  <a:lnTo>
                    <a:pt x="208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58">
              <a:extLst>
                <a:ext uri="{FF2B5EF4-FFF2-40B4-BE49-F238E27FC236}">
                  <a16:creationId xmlns:a16="http://schemas.microsoft.com/office/drawing/2014/main" id="{860A3B94-9344-047F-DAD5-68BF8EDC9E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43348" y="9122916"/>
              <a:ext cx="422377" cy="844753"/>
            </a:xfrm>
            <a:custGeom>
              <a:avLst/>
              <a:gdLst>
                <a:gd name="T0" fmla="*/ 132 w 187"/>
                <a:gd name="T1" fmla="*/ 374 h 374"/>
                <a:gd name="T2" fmla="*/ 143 w 187"/>
                <a:gd name="T3" fmla="*/ 361 h 374"/>
                <a:gd name="T4" fmla="*/ 130 w 187"/>
                <a:gd name="T5" fmla="*/ 363 h 374"/>
                <a:gd name="T6" fmla="*/ 141 w 187"/>
                <a:gd name="T7" fmla="*/ 352 h 374"/>
                <a:gd name="T8" fmla="*/ 143 w 187"/>
                <a:gd name="T9" fmla="*/ 333 h 374"/>
                <a:gd name="T10" fmla="*/ 148 w 187"/>
                <a:gd name="T11" fmla="*/ 301 h 374"/>
                <a:gd name="T12" fmla="*/ 154 w 187"/>
                <a:gd name="T13" fmla="*/ 249 h 374"/>
                <a:gd name="T14" fmla="*/ 162 w 187"/>
                <a:gd name="T15" fmla="*/ 187 h 374"/>
                <a:gd name="T16" fmla="*/ 164 w 187"/>
                <a:gd name="T17" fmla="*/ 167 h 374"/>
                <a:gd name="T18" fmla="*/ 162 w 187"/>
                <a:gd name="T19" fmla="*/ 153 h 374"/>
                <a:gd name="T20" fmla="*/ 168 w 187"/>
                <a:gd name="T21" fmla="*/ 139 h 374"/>
                <a:gd name="T22" fmla="*/ 170 w 187"/>
                <a:gd name="T23" fmla="*/ 123 h 374"/>
                <a:gd name="T24" fmla="*/ 171 w 187"/>
                <a:gd name="T25" fmla="*/ 84 h 374"/>
                <a:gd name="T26" fmla="*/ 170 w 187"/>
                <a:gd name="T27" fmla="*/ 71 h 374"/>
                <a:gd name="T28" fmla="*/ 168 w 187"/>
                <a:gd name="T29" fmla="*/ 60 h 374"/>
                <a:gd name="T30" fmla="*/ 177 w 187"/>
                <a:gd name="T31" fmla="*/ 32 h 374"/>
                <a:gd name="T32" fmla="*/ 187 w 187"/>
                <a:gd name="T33" fmla="*/ 2 h 374"/>
                <a:gd name="T34" fmla="*/ 168 w 187"/>
                <a:gd name="T35" fmla="*/ 0 h 374"/>
                <a:gd name="T36" fmla="*/ 148 w 187"/>
                <a:gd name="T37" fmla="*/ 3 h 374"/>
                <a:gd name="T38" fmla="*/ 98 w 187"/>
                <a:gd name="T39" fmla="*/ 12 h 374"/>
                <a:gd name="T40" fmla="*/ 32 w 187"/>
                <a:gd name="T41" fmla="*/ 30 h 374"/>
                <a:gd name="T42" fmla="*/ 6 w 187"/>
                <a:gd name="T43" fmla="*/ 37 h 374"/>
                <a:gd name="T44" fmla="*/ 0 w 187"/>
                <a:gd name="T45" fmla="*/ 50 h 374"/>
                <a:gd name="T46" fmla="*/ 9 w 187"/>
                <a:gd name="T47" fmla="*/ 60 h 374"/>
                <a:gd name="T48" fmla="*/ 13 w 187"/>
                <a:gd name="T49" fmla="*/ 75 h 374"/>
                <a:gd name="T50" fmla="*/ 13 w 187"/>
                <a:gd name="T51" fmla="*/ 87 h 374"/>
                <a:gd name="T52" fmla="*/ 9 w 187"/>
                <a:gd name="T53" fmla="*/ 103 h 374"/>
                <a:gd name="T54" fmla="*/ 18 w 187"/>
                <a:gd name="T55" fmla="*/ 114 h 374"/>
                <a:gd name="T56" fmla="*/ 24 w 187"/>
                <a:gd name="T57" fmla="*/ 130 h 374"/>
                <a:gd name="T58" fmla="*/ 20 w 187"/>
                <a:gd name="T59" fmla="*/ 149 h 374"/>
                <a:gd name="T60" fmla="*/ 25 w 187"/>
                <a:gd name="T61" fmla="*/ 160 h 374"/>
                <a:gd name="T62" fmla="*/ 34 w 187"/>
                <a:gd name="T63" fmla="*/ 174 h 374"/>
                <a:gd name="T64" fmla="*/ 36 w 187"/>
                <a:gd name="T65" fmla="*/ 187 h 374"/>
                <a:gd name="T66" fmla="*/ 27 w 187"/>
                <a:gd name="T67" fmla="*/ 199 h 374"/>
                <a:gd name="T68" fmla="*/ 29 w 187"/>
                <a:gd name="T69" fmla="*/ 215 h 374"/>
                <a:gd name="T70" fmla="*/ 34 w 187"/>
                <a:gd name="T71" fmla="*/ 226 h 374"/>
                <a:gd name="T72" fmla="*/ 34 w 187"/>
                <a:gd name="T73" fmla="*/ 242 h 374"/>
                <a:gd name="T74" fmla="*/ 36 w 187"/>
                <a:gd name="T75" fmla="*/ 254 h 374"/>
                <a:gd name="T76" fmla="*/ 38 w 187"/>
                <a:gd name="T77" fmla="*/ 269 h 374"/>
                <a:gd name="T78" fmla="*/ 43 w 187"/>
                <a:gd name="T79" fmla="*/ 278 h 374"/>
                <a:gd name="T80" fmla="*/ 41 w 187"/>
                <a:gd name="T81" fmla="*/ 294 h 374"/>
                <a:gd name="T82" fmla="*/ 47 w 187"/>
                <a:gd name="T83" fmla="*/ 308 h 374"/>
                <a:gd name="T84" fmla="*/ 57 w 187"/>
                <a:gd name="T85" fmla="*/ 319 h 374"/>
                <a:gd name="T86" fmla="*/ 70 w 187"/>
                <a:gd name="T87" fmla="*/ 329 h 374"/>
                <a:gd name="T88" fmla="*/ 84 w 187"/>
                <a:gd name="T89" fmla="*/ 338 h 374"/>
                <a:gd name="T90" fmla="*/ 97 w 187"/>
                <a:gd name="T91" fmla="*/ 349 h 374"/>
                <a:gd name="T92" fmla="*/ 100 w 187"/>
                <a:gd name="T93" fmla="*/ 363 h 374"/>
                <a:gd name="T94" fmla="*/ 114 w 187"/>
                <a:gd name="T95" fmla="*/ 365 h 374"/>
                <a:gd name="T96" fmla="*/ 129 w 187"/>
                <a:gd name="T97" fmla="*/ 374 h 374"/>
                <a:gd name="T98" fmla="*/ 132 w 187"/>
                <a:gd name="T99" fmla="*/ 374 h 374"/>
                <a:gd name="T100" fmla="*/ 132 w 187"/>
                <a:gd name="T101" fmla="*/ 374 h 374"/>
                <a:gd name="T102" fmla="*/ 132 w 187"/>
                <a:gd name="T10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4">
                  <a:moveTo>
                    <a:pt x="132" y="374"/>
                  </a:moveTo>
                  <a:lnTo>
                    <a:pt x="143" y="361"/>
                  </a:lnTo>
                  <a:lnTo>
                    <a:pt x="130" y="363"/>
                  </a:lnTo>
                  <a:lnTo>
                    <a:pt x="141" y="352"/>
                  </a:lnTo>
                  <a:lnTo>
                    <a:pt x="143" y="333"/>
                  </a:lnTo>
                  <a:lnTo>
                    <a:pt x="148" y="301"/>
                  </a:lnTo>
                  <a:lnTo>
                    <a:pt x="154" y="249"/>
                  </a:lnTo>
                  <a:lnTo>
                    <a:pt x="162" y="187"/>
                  </a:lnTo>
                  <a:lnTo>
                    <a:pt x="164" y="167"/>
                  </a:lnTo>
                  <a:lnTo>
                    <a:pt x="162" y="153"/>
                  </a:lnTo>
                  <a:lnTo>
                    <a:pt x="168" y="139"/>
                  </a:lnTo>
                  <a:lnTo>
                    <a:pt x="170" y="123"/>
                  </a:lnTo>
                  <a:lnTo>
                    <a:pt x="171" y="84"/>
                  </a:lnTo>
                  <a:lnTo>
                    <a:pt x="170" y="71"/>
                  </a:lnTo>
                  <a:lnTo>
                    <a:pt x="168" y="60"/>
                  </a:lnTo>
                  <a:lnTo>
                    <a:pt x="177" y="32"/>
                  </a:lnTo>
                  <a:lnTo>
                    <a:pt x="187" y="2"/>
                  </a:lnTo>
                  <a:lnTo>
                    <a:pt x="168" y="0"/>
                  </a:lnTo>
                  <a:lnTo>
                    <a:pt x="148" y="3"/>
                  </a:lnTo>
                  <a:lnTo>
                    <a:pt x="98" y="12"/>
                  </a:lnTo>
                  <a:lnTo>
                    <a:pt x="32" y="30"/>
                  </a:lnTo>
                  <a:lnTo>
                    <a:pt x="6" y="37"/>
                  </a:lnTo>
                  <a:lnTo>
                    <a:pt x="0" y="50"/>
                  </a:lnTo>
                  <a:lnTo>
                    <a:pt x="9" y="60"/>
                  </a:lnTo>
                  <a:lnTo>
                    <a:pt x="13" y="75"/>
                  </a:lnTo>
                  <a:lnTo>
                    <a:pt x="13" y="87"/>
                  </a:lnTo>
                  <a:lnTo>
                    <a:pt x="9" y="103"/>
                  </a:lnTo>
                  <a:lnTo>
                    <a:pt x="18" y="114"/>
                  </a:lnTo>
                  <a:lnTo>
                    <a:pt x="24" y="130"/>
                  </a:lnTo>
                  <a:lnTo>
                    <a:pt x="20" y="149"/>
                  </a:lnTo>
                  <a:lnTo>
                    <a:pt x="25" y="160"/>
                  </a:lnTo>
                  <a:lnTo>
                    <a:pt x="34" y="174"/>
                  </a:lnTo>
                  <a:lnTo>
                    <a:pt x="36" y="187"/>
                  </a:lnTo>
                  <a:lnTo>
                    <a:pt x="27" y="199"/>
                  </a:lnTo>
                  <a:lnTo>
                    <a:pt x="29" y="215"/>
                  </a:lnTo>
                  <a:lnTo>
                    <a:pt x="34" y="226"/>
                  </a:lnTo>
                  <a:lnTo>
                    <a:pt x="34" y="242"/>
                  </a:lnTo>
                  <a:lnTo>
                    <a:pt x="36" y="254"/>
                  </a:lnTo>
                  <a:lnTo>
                    <a:pt x="38" y="269"/>
                  </a:lnTo>
                  <a:lnTo>
                    <a:pt x="43" y="278"/>
                  </a:lnTo>
                  <a:lnTo>
                    <a:pt x="41" y="294"/>
                  </a:lnTo>
                  <a:lnTo>
                    <a:pt x="47" y="308"/>
                  </a:lnTo>
                  <a:lnTo>
                    <a:pt x="57" y="319"/>
                  </a:lnTo>
                  <a:lnTo>
                    <a:pt x="70" y="329"/>
                  </a:lnTo>
                  <a:lnTo>
                    <a:pt x="84" y="338"/>
                  </a:lnTo>
                  <a:lnTo>
                    <a:pt x="97" y="349"/>
                  </a:lnTo>
                  <a:lnTo>
                    <a:pt x="100" y="363"/>
                  </a:lnTo>
                  <a:lnTo>
                    <a:pt x="114" y="365"/>
                  </a:lnTo>
                  <a:lnTo>
                    <a:pt x="129" y="374"/>
                  </a:lnTo>
                  <a:lnTo>
                    <a:pt x="132" y="374"/>
                  </a:lnTo>
                  <a:lnTo>
                    <a:pt x="132" y="374"/>
                  </a:lnTo>
                  <a:lnTo>
                    <a:pt x="132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59">
              <a:extLst>
                <a:ext uri="{FF2B5EF4-FFF2-40B4-BE49-F238E27FC236}">
                  <a16:creationId xmlns:a16="http://schemas.microsoft.com/office/drawing/2014/main" id="{929AC88C-13CE-C6D0-CE31-E1D0EA243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67198" y="8422720"/>
              <a:ext cx="530795" cy="535312"/>
            </a:xfrm>
            <a:custGeom>
              <a:avLst/>
              <a:gdLst>
                <a:gd name="T0" fmla="*/ 143 w 235"/>
                <a:gd name="T1" fmla="*/ 237 h 237"/>
                <a:gd name="T2" fmla="*/ 162 w 235"/>
                <a:gd name="T3" fmla="*/ 230 h 237"/>
                <a:gd name="T4" fmla="*/ 161 w 235"/>
                <a:gd name="T5" fmla="*/ 185 h 237"/>
                <a:gd name="T6" fmla="*/ 170 w 235"/>
                <a:gd name="T7" fmla="*/ 166 h 237"/>
                <a:gd name="T8" fmla="*/ 191 w 235"/>
                <a:gd name="T9" fmla="*/ 175 h 237"/>
                <a:gd name="T10" fmla="*/ 200 w 235"/>
                <a:gd name="T11" fmla="*/ 164 h 237"/>
                <a:gd name="T12" fmla="*/ 202 w 235"/>
                <a:gd name="T13" fmla="*/ 148 h 237"/>
                <a:gd name="T14" fmla="*/ 211 w 235"/>
                <a:gd name="T15" fmla="*/ 159 h 237"/>
                <a:gd name="T16" fmla="*/ 223 w 235"/>
                <a:gd name="T17" fmla="*/ 102 h 237"/>
                <a:gd name="T18" fmla="*/ 221 w 235"/>
                <a:gd name="T19" fmla="*/ 89 h 237"/>
                <a:gd name="T20" fmla="*/ 223 w 235"/>
                <a:gd name="T21" fmla="*/ 54 h 237"/>
                <a:gd name="T22" fmla="*/ 214 w 235"/>
                <a:gd name="T23" fmla="*/ 39 h 237"/>
                <a:gd name="T24" fmla="*/ 230 w 235"/>
                <a:gd name="T25" fmla="*/ 41 h 237"/>
                <a:gd name="T26" fmla="*/ 230 w 235"/>
                <a:gd name="T27" fmla="*/ 18 h 237"/>
                <a:gd name="T28" fmla="*/ 235 w 235"/>
                <a:gd name="T29" fmla="*/ 4 h 237"/>
                <a:gd name="T30" fmla="*/ 216 w 235"/>
                <a:gd name="T31" fmla="*/ 0 h 237"/>
                <a:gd name="T32" fmla="*/ 191 w 235"/>
                <a:gd name="T33" fmla="*/ 0 h 237"/>
                <a:gd name="T34" fmla="*/ 123 w 235"/>
                <a:gd name="T35" fmla="*/ 54 h 237"/>
                <a:gd name="T36" fmla="*/ 89 w 235"/>
                <a:gd name="T37" fmla="*/ 82 h 237"/>
                <a:gd name="T38" fmla="*/ 68 w 235"/>
                <a:gd name="T39" fmla="*/ 98 h 237"/>
                <a:gd name="T40" fmla="*/ 54 w 235"/>
                <a:gd name="T41" fmla="*/ 111 h 237"/>
                <a:gd name="T42" fmla="*/ 49 w 235"/>
                <a:gd name="T43" fmla="*/ 132 h 237"/>
                <a:gd name="T44" fmla="*/ 0 w 235"/>
                <a:gd name="T45" fmla="*/ 151 h 237"/>
                <a:gd name="T46" fmla="*/ 0 w 235"/>
                <a:gd name="T47" fmla="*/ 164 h 237"/>
                <a:gd name="T48" fmla="*/ 18 w 235"/>
                <a:gd name="T49" fmla="*/ 176 h 237"/>
                <a:gd name="T50" fmla="*/ 29 w 235"/>
                <a:gd name="T51" fmla="*/ 168 h 237"/>
                <a:gd name="T52" fmla="*/ 52 w 235"/>
                <a:gd name="T53" fmla="*/ 178 h 237"/>
                <a:gd name="T54" fmla="*/ 61 w 235"/>
                <a:gd name="T55" fmla="*/ 194 h 237"/>
                <a:gd name="T56" fmla="*/ 65 w 235"/>
                <a:gd name="T57" fmla="*/ 185 h 237"/>
                <a:gd name="T58" fmla="*/ 81 w 235"/>
                <a:gd name="T59" fmla="*/ 184 h 237"/>
                <a:gd name="T60" fmla="*/ 93 w 235"/>
                <a:gd name="T61" fmla="*/ 189 h 237"/>
                <a:gd name="T62" fmla="*/ 105 w 235"/>
                <a:gd name="T63" fmla="*/ 200 h 237"/>
                <a:gd name="T64" fmla="*/ 116 w 235"/>
                <a:gd name="T65" fmla="*/ 205 h 237"/>
                <a:gd name="T66" fmla="*/ 129 w 235"/>
                <a:gd name="T67" fmla="*/ 216 h 237"/>
                <a:gd name="T68" fmla="*/ 139 w 235"/>
                <a:gd name="T69" fmla="*/ 237 h 237"/>
                <a:gd name="T70" fmla="*/ 143 w 235"/>
                <a:gd name="T71" fmla="*/ 237 h 237"/>
                <a:gd name="T72" fmla="*/ 143 w 235"/>
                <a:gd name="T73" fmla="*/ 237 h 237"/>
                <a:gd name="T74" fmla="*/ 143 w 235"/>
                <a:gd name="T7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5" h="237">
                  <a:moveTo>
                    <a:pt x="143" y="237"/>
                  </a:moveTo>
                  <a:lnTo>
                    <a:pt x="162" y="230"/>
                  </a:lnTo>
                  <a:lnTo>
                    <a:pt x="161" y="185"/>
                  </a:lnTo>
                  <a:lnTo>
                    <a:pt x="170" y="166"/>
                  </a:lnTo>
                  <a:lnTo>
                    <a:pt x="191" y="175"/>
                  </a:lnTo>
                  <a:lnTo>
                    <a:pt x="200" y="164"/>
                  </a:lnTo>
                  <a:lnTo>
                    <a:pt x="202" y="148"/>
                  </a:lnTo>
                  <a:lnTo>
                    <a:pt x="211" y="159"/>
                  </a:lnTo>
                  <a:lnTo>
                    <a:pt x="223" y="102"/>
                  </a:lnTo>
                  <a:lnTo>
                    <a:pt x="221" y="89"/>
                  </a:lnTo>
                  <a:lnTo>
                    <a:pt x="223" y="54"/>
                  </a:lnTo>
                  <a:lnTo>
                    <a:pt x="214" y="39"/>
                  </a:lnTo>
                  <a:lnTo>
                    <a:pt x="230" y="41"/>
                  </a:lnTo>
                  <a:lnTo>
                    <a:pt x="230" y="18"/>
                  </a:lnTo>
                  <a:lnTo>
                    <a:pt x="235" y="4"/>
                  </a:lnTo>
                  <a:lnTo>
                    <a:pt x="216" y="0"/>
                  </a:lnTo>
                  <a:lnTo>
                    <a:pt x="191" y="0"/>
                  </a:lnTo>
                  <a:lnTo>
                    <a:pt x="123" y="54"/>
                  </a:lnTo>
                  <a:lnTo>
                    <a:pt x="89" y="82"/>
                  </a:lnTo>
                  <a:lnTo>
                    <a:pt x="68" y="98"/>
                  </a:lnTo>
                  <a:lnTo>
                    <a:pt x="54" y="111"/>
                  </a:lnTo>
                  <a:lnTo>
                    <a:pt x="49" y="132"/>
                  </a:lnTo>
                  <a:lnTo>
                    <a:pt x="0" y="151"/>
                  </a:lnTo>
                  <a:lnTo>
                    <a:pt x="0" y="164"/>
                  </a:lnTo>
                  <a:lnTo>
                    <a:pt x="18" y="176"/>
                  </a:lnTo>
                  <a:lnTo>
                    <a:pt x="29" y="168"/>
                  </a:lnTo>
                  <a:lnTo>
                    <a:pt x="52" y="178"/>
                  </a:lnTo>
                  <a:lnTo>
                    <a:pt x="61" y="194"/>
                  </a:lnTo>
                  <a:lnTo>
                    <a:pt x="65" y="185"/>
                  </a:lnTo>
                  <a:lnTo>
                    <a:pt x="81" y="184"/>
                  </a:lnTo>
                  <a:lnTo>
                    <a:pt x="93" y="189"/>
                  </a:lnTo>
                  <a:lnTo>
                    <a:pt x="105" y="200"/>
                  </a:lnTo>
                  <a:lnTo>
                    <a:pt x="116" y="205"/>
                  </a:lnTo>
                  <a:lnTo>
                    <a:pt x="129" y="216"/>
                  </a:lnTo>
                  <a:lnTo>
                    <a:pt x="139" y="237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43" y="2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60">
              <a:extLst>
                <a:ext uri="{FF2B5EF4-FFF2-40B4-BE49-F238E27FC236}">
                  <a16:creationId xmlns:a16="http://schemas.microsoft.com/office/drawing/2014/main" id="{0E465A9A-E0EF-2C9A-2FF4-B528C8735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924087" y="8982877"/>
              <a:ext cx="442705" cy="569192"/>
            </a:xfrm>
            <a:custGeom>
              <a:avLst/>
              <a:gdLst>
                <a:gd name="T0" fmla="*/ 191 w 196"/>
                <a:gd name="T1" fmla="*/ 252 h 252"/>
                <a:gd name="T2" fmla="*/ 194 w 196"/>
                <a:gd name="T3" fmla="*/ 213 h 252"/>
                <a:gd name="T4" fmla="*/ 196 w 196"/>
                <a:gd name="T5" fmla="*/ 185 h 252"/>
                <a:gd name="T6" fmla="*/ 182 w 196"/>
                <a:gd name="T7" fmla="*/ 187 h 252"/>
                <a:gd name="T8" fmla="*/ 162 w 196"/>
                <a:gd name="T9" fmla="*/ 185 h 252"/>
                <a:gd name="T10" fmla="*/ 166 w 196"/>
                <a:gd name="T11" fmla="*/ 162 h 252"/>
                <a:gd name="T12" fmla="*/ 164 w 196"/>
                <a:gd name="T13" fmla="*/ 122 h 252"/>
                <a:gd name="T14" fmla="*/ 135 w 196"/>
                <a:gd name="T15" fmla="*/ 122 h 252"/>
                <a:gd name="T16" fmla="*/ 137 w 196"/>
                <a:gd name="T17" fmla="*/ 76 h 252"/>
                <a:gd name="T18" fmla="*/ 137 w 196"/>
                <a:gd name="T19" fmla="*/ 55 h 252"/>
                <a:gd name="T20" fmla="*/ 111 w 196"/>
                <a:gd name="T21" fmla="*/ 51 h 252"/>
                <a:gd name="T22" fmla="*/ 86 w 196"/>
                <a:gd name="T23" fmla="*/ 55 h 252"/>
                <a:gd name="T24" fmla="*/ 86 w 196"/>
                <a:gd name="T25" fmla="*/ 28 h 252"/>
                <a:gd name="T26" fmla="*/ 70 w 196"/>
                <a:gd name="T27" fmla="*/ 26 h 252"/>
                <a:gd name="T28" fmla="*/ 61 w 196"/>
                <a:gd name="T29" fmla="*/ 42 h 252"/>
                <a:gd name="T30" fmla="*/ 52 w 196"/>
                <a:gd name="T31" fmla="*/ 28 h 252"/>
                <a:gd name="T32" fmla="*/ 52 w 196"/>
                <a:gd name="T33" fmla="*/ 1 h 252"/>
                <a:gd name="T34" fmla="*/ 36 w 196"/>
                <a:gd name="T35" fmla="*/ 0 h 252"/>
                <a:gd name="T36" fmla="*/ 29 w 196"/>
                <a:gd name="T37" fmla="*/ 12 h 252"/>
                <a:gd name="T38" fmla="*/ 30 w 196"/>
                <a:gd name="T39" fmla="*/ 28 h 252"/>
                <a:gd name="T40" fmla="*/ 32 w 196"/>
                <a:gd name="T41" fmla="*/ 64 h 252"/>
                <a:gd name="T42" fmla="*/ 34 w 196"/>
                <a:gd name="T43" fmla="*/ 78 h 252"/>
                <a:gd name="T44" fmla="*/ 30 w 196"/>
                <a:gd name="T45" fmla="*/ 122 h 252"/>
                <a:gd name="T46" fmla="*/ 14 w 196"/>
                <a:gd name="T47" fmla="*/ 124 h 252"/>
                <a:gd name="T48" fmla="*/ 16 w 196"/>
                <a:gd name="T49" fmla="*/ 160 h 252"/>
                <a:gd name="T50" fmla="*/ 14 w 196"/>
                <a:gd name="T51" fmla="*/ 185 h 252"/>
                <a:gd name="T52" fmla="*/ 0 w 196"/>
                <a:gd name="T53" fmla="*/ 183 h 252"/>
                <a:gd name="T54" fmla="*/ 0 w 196"/>
                <a:gd name="T55" fmla="*/ 210 h 252"/>
                <a:gd name="T56" fmla="*/ 9 w 196"/>
                <a:gd name="T57" fmla="*/ 220 h 252"/>
                <a:gd name="T58" fmla="*/ 7 w 196"/>
                <a:gd name="T59" fmla="*/ 236 h 252"/>
                <a:gd name="T60" fmla="*/ 41 w 196"/>
                <a:gd name="T61" fmla="*/ 247 h 252"/>
                <a:gd name="T62" fmla="*/ 84 w 196"/>
                <a:gd name="T63" fmla="*/ 245 h 252"/>
                <a:gd name="T64" fmla="*/ 112 w 196"/>
                <a:gd name="T65" fmla="*/ 247 h 252"/>
                <a:gd name="T66" fmla="*/ 125 w 196"/>
                <a:gd name="T67" fmla="*/ 251 h 252"/>
                <a:gd name="T68" fmla="*/ 143 w 196"/>
                <a:gd name="T69" fmla="*/ 251 h 252"/>
                <a:gd name="T70" fmla="*/ 180 w 196"/>
                <a:gd name="T71" fmla="*/ 251 h 252"/>
                <a:gd name="T72" fmla="*/ 191 w 196"/>
                <a:gd name="T73" fmla="*/ 252 h 252"/>
                <a:gd name="T74" fmla="*/ 191 w 196"/>
                <a:gd name="T75" fmla="*/ 252 h 252"/>
                <a:gd name="T76" fmla="*/ 191 w 196"/>
                <a:gd name="T77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6" h="252">
                  <a:moveTo>
                    <a:pt x="191" y="252"/>
                  </a:moveTo>
                  <a:lnTo>
                    <a:pt x="194" y="213"/>
                  </a:lnTo>
                  <a:lnTo>
                    <a:pt x="196" y="185"/>
                  </a:lnTo>
                  <a:lnTo>
                    <a:pt x="182" y="187"/>
                  </a:lnTo>
                  <a:lnTo>
                    <a:pt x="162" y="185"/>
                  </a:lnTo>
                  <a:lnTo>
                    <a:pt x="166" y="162"/>
                  </a:lnTo>
                  <a:lnTo>
                    <a:pt x="164" y="122"/>
                  </a:lnTo>
                  <a:lnTo>
                    <a:pt x="135" y="122"/>
                  </a:lnTo>
                  <a:lnTo>
                    <a:pt x="137" y="76"/>
                  </a:lnTo>
                  <a:lnTo>
                    <a:pt x="137" y="55"/>
                  </a:lnTo>
                  <a:lnTo>
                    <a:pt x="111" y="51"/>
                  </a:lnTo>
                  <a:lnTo>
                    <a:pt x="86" y="55"/>
                  </a:lnTo>
                  <a:lnTo>
                    <a:pt x="86" y="28"/>
                  </a:lnTo>
                  <a:lnTo>
                    <a:pt x="70" y="26"/>
                  </a:lnTo>
                  <a:lnTo>
                    <a:pt x="61" y="42"/>
                  </a:lnTo>
                  <a:lnTo>
                    <a:pt x="52" y="28"/>
                  </a:lnTo>
                  <a:lnTo>
                    <a:pt x="52" y="1"/>
                  </a:lnTo>
                  <a:lnTo>
                    <a:pt x="36" y="0"/>
                  </a:lnTo>
                  <a:lnTo>
                    <a:pt x="29" y="12"/>
                  </a:lnTo>
                  <a:lnTo>
                    <a:pt x="30" y="28"/>
                  </a:lnTo>
                  <a:lnTo>
                    <a:pt x="32" y="64"/>
                  </a:lnTo>
                  <a:lnTo>
                    <a:pt x="34" y="78"/>
                  </a:lnTo>
                  <a:lnTo>
                    <a:pt x="30" y="122"/>
                  </a:lnTo>
                  <a:lnTo>
                    <a:pt x="14" y="124"/>
                  </a:lnTo>
                  <a:lnTo>
                    <a:pt x="16" y="160"/>
                  </a:lnTo>
                  <a:lnTo>
                    <a:pt x="14" y="185"/>
                  </a:lnTo>
                  <a:lnTo>
                    <a:pt x="0" y="183"/>
                  </a:lnTo>
                  <a:lnTo>
                    <a:pt x="0" y="210"/>
                  </a:lnTo>
                  <a:lnTo>
                    <a:pt x="9" y="220"/>
                  </a:lnTo>
                  <a:lnTo>
                    <a:pt x="7" y="236"/>
                  </a:lnTo>
                  <a:lnTo>
                    <a:pt x="41" y="247"/>
                  </a:lnTo>
                  <a:lnTo>
                    <a:pt x="84" y="245"/>
                  </a:lnTo>
                  <a:lnTo>
                    <a:pt x="112" y="247"/>
                  </a:lnTo>
                  <a:lnTo>
                    <a:pt x="125" y="251"/>
                  </a:lnTo>
                  <a:lnTo>
                    <a:pt x="143" y="251"/>
                  </a:lnTo>
                  <a:lnTo>
                    <a:pt x="180" y="251"/>
                  </a:lnTo>
                  <a:lnTo>
                    <a:pt x="191" y="252"/>
                  </a:lnTo>
                  <a:lnTo>
                    <a:pt x="191" y="252"/>
                  </a:lnTo>
                  <a:lnTo>
                    <a:pt x="191" y="2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61">
              <a:extLst>
                <a:ext uri="{FF2B5EF4-FFF2-40B4-BE49-F238E27FC236}">
                  <a16:creationId xmlns:a16="http://schemas.microsoft.com/office/drawing/2014/main" id="{787333C9-6948-525E-64CF-3741332027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9256" y="9391700"/>
              <a:ext cx="772475" cy="659540"/>
            </a:xfrm>
            <a:custGeom>
              <a:avLst/>
              <a:gdLst>
                <a:gd name="T0" fmla="*/ 320 w 342"/>
                <a:gd name="T1" fmla="*/ 292 h 292"/>
                <a:gd name="T2" fmla="*/ 322 w 342"/>
                <a:gd name="T3" fmla="*/ 253 h 292"/>
                <a:gd name="T4" fmla="*/ 320 w 342"/>
                <a:gd name="T5" fmla="*/ 239 h 292"/>
                <a:gd name="T6" fmla="*/ 322 w 342"/>
                <a:gd name="T7" fmla="*/ 223 h 292"/>
                <a:gd name="T8" fmla="*/ 322 w 342"/>
                <a:gd name="T9" fmla="*/ 191 h 292"/>
                <a:gd name="T10" fmla="*/ 331 w 342"/>
                <a:gd name="T11" fmla="*/ 75 h 292"/>
                <a:gd name="T12" fmla="*/ 333 w 342"/>
                <a:gd name="T13" fmla="*/ 62 h 292"/>
                <a:gd name="T14" fmla="*/ 342 w 342"/>
                <a:gd name="T15" fmla="*/ 45 h 292"/>
                <a:gd name="T16" fmla="*/ 333 w 342"/>
                <a:gd name="T17" fmla="*/ 7 h 292"/>
                <a:gd name="T18" fmla="*/ 265 w 342"/>
                <a:gd name="T19" fmla="*/ 2 h 292"/>
                <a:gd name="T20" fmla="*/ 208 w 342"/>
                <a:gd name="T21" fmla="*/ 2 h 292"/>
                <a:gd name="T22" fmla="*/ 114 w 342"/>
                <a:gd name="T23" fmla="*/ 0 h 292"/>
                <a:gd name="T24" fmla="*/ 76 w 342"/>
                <a:gd name="T25" fmla="*/ 11 h 292"/>
                <a:gd name="T26" fmla="*/ 71 w 342"/>
                <a:gd name="T27" fmla="*/ 27 h 292"/>
                <a:gd name="T28" fmla="*/ 53 w 342"/>
                <a:gd name="T29" fmla="*/ 45 h 292"/>
                <a:gd name="T30" fmla="*/ 35 w 342"/>
                <a:gd name="T31" fmla="*/ 59 h 292"/>
                <a:gd name="T32" fmla="*/ 16 w 342"/>
                <a:gd name="T33" fmla="*/ 82 h 292"/>
                <a:gd name="T34" fmla="*/ 5 w 342"/>
                <a:gd name="T35" fmla="*/ 95 h 292"/>
                <a:gd name="T36" fmla="*/ 9 w 342"/>
                <a:gd name="T37" fmla="*/ 116 h 292"/>
                <a:gd name="T38" fmla="*/ 16 w 342"/>
                <a:gd name="T39" fmla="*/ 137 h 292"/>
                <a:gd name="T40" fmla="*/ 9 w 342"/>
                <a:gd name="T41" fmla="*/ 146 h 292"/>
                <a:gd name="T42" fmla="*/ 5 w 342"/>
                <a:gd name="T43" fmla="*/ 171 h 292"/>
                <a:gd name="T44" fmla="*/ 7 w 342"/>
                <a:gd name="T45" fmla="*/ 191 h 292"/>
                <a:gd name="T46" fmla="*/ 10 w 342"/>
                <a:gd name="T47" fmla="*/ 205 h 292"/>
                <a:gd name="T48" fmla="*/ 0 w 342"/>
                <a:gd name="T49" fmla="*/ 219 h 292"/>
                <a:gd name="T50" fmla="*/ 18 w 342"/>
                <a:gd name="T51" fmla="*/ 232 h 292"/>
                <a:gd name="T52" fmla="*/ 42 w 342"/>
                <a:gd name="T53" fmla="*/ 237 h 292"/>
                <a:gd name="T54" fmla="*/ 87 w 342"/>
                <a:gd name="T55" fmla="*/ 240 h 292"/>
                <a:gd name="T56" fmla="*/ 80 w 342"/>
                <a:gd name="T57" fmla="*/ 255 h 292"/>
                <a:gd name="T58" fmla="*/ 87 w 342"/>
                <a:gd name="T59" fmla="*/ 269 h 292"/>
                <a:gd name="T60" fmla="*/ 103 w 342"/>
                <a:gd name="T61" fmla="*/ 271 h 292"/>
                <a:gd name="T62" fmla="*/ 115 w 342"/>
                <a:gd name="T63" fmla="*/ 280 h 292"/>
                <a:gd name="T64" fmla="*/ 197 w 342"/>
                <a:gd name="T65" fmla="*/ 289 h 292"/>
                <a:gd name="T66" fmla="*/ 265 w 342"/>
                <a:gd name="T67" fmla="*/ 290 h 292"/>
                <a:gd name="T68" fmla="*/ 297 w 342"/>
                <a:gd name="T69" fmla="*/ 292 h 292"/>
                <a:gd name="T70" fmla="*/ 320 w 342"/>
                <a:gd name="T71" fmla="*/ 292 h 292"/>
                <a:gd name="T72" fmla="*/ 320 w 342"/>
                <a:gd name="T73" fmla="*/ 292 h 292"/>
                <a:gd name="T74" fmla="*/ 320 w 342"/>
                <a:gd name="T7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2" h="292">
                  <a:moveTo>
                    <a:pt x="320" y="292"/>
                  </a:moveTo>
                  <a:lnTo>
                    <a:pt x="322" y="253"/>
                  </a:lnTo>
                  <a:lnTo>
                    <a:pt x="320" y="239"/>
                  </a:lnTo>
                  <a:lnTo>
                    <a:pt x="322" y="223"/>
                  </a:lnTo>
                  <a:lnTo>
                    <a:pt x="322" y="191"/>
                  </a:lnTo>
                  <a:lnTo>
                    <a:pt x="331" y="75"/>
                  </a:lnTo>
                  <a:lnTo>
                    <a:pt x="333" y="62"/>
                  </a:lnTo>
                  <a:lnTo>
                    <a:pt x="342" y="45"/>
                  </a:lnTo>
                  <a:lnTo>
                    <a:pt x="333" y="7"/>
                  </a:lnTo>
                  <a:lnTo>
                    <a:pt x="265" y="2"/>
                  </a:lnTo>
                  <a:lnTo>
                    <a:pt x="208" y="2"/>
                  </a:lnTo>
                  <a:lnTo>
                    <a:pt x="114" y="0"/>
                  </a:lnTo>
                  <a:lnTo>
                    <a:pt x="76" y="11"/>
                  </a:lnTo>
                  <a:lnTo>
                    <a:pt x="71" y="27"/>
                  </a:lnTo>
                  <a:lnTo>
                    <a:pt x="53" y="45"/>
                  </a:lnTo>
                  <a:lnTo>
                    <a:pt x="35" y="59"/>
                  </a:lnTo>
                  <a:lnTo>
                    <a:pt x="16" y="82"/>
                  </a:lnTo>
                  <a:lnTo>
                    <a:pt x="5" y="95"/>
                  </a:lnTo>
                  <a:lnTo>
                    <a:pt x="9" y="116"/>
                  </a:lnTo>
                  <a:lnTo>
                    <a:pt x="16" y="137"/>
                  </a:lnTo>
                  <a:lnTo>
                    <a:pt x="9" y="146"/>
                  </a:lnTo>
                  <a:lnTo>
                    <a:pt x="5" y="171"/>
                  </a:lnTo>
                  <a:lnTo>
                    <a:pt x="7" y="191"/>
                  </a:lnTo>
                  <a:lnTo>
                    <a:pt x="10" y="205"/>
                  </a:lnTo>
                  <a:lnTo>
                    <a:pt x="0" y="219"/>
                  </a:lnTo>
                  <a:lnTo>
                    <a:pt x="18" y="232"/>
                  </a:lnTo>
                  <a:lnTo>
                    <a:pt x="42" y="237"/>
                  </a:lnTo>
                  <a:lnTo>
                    <a:pt x="87" y="240"/>
                  </a:lnTo>
                  <a:lnTo>
                    <a:pt x="80" y="255"/>
                  </a:lnTo>
                  <a:lnTo>
                    <a:pt x="87" y="269"/>
                  </a:lnTo>
                  <a:lnTo>
                    <a:pt x="103" y="271"/>
                  </a:lnTo>
                  <a:lnTo>
                    <a:pt x="115" y="280"/>
                  </a:lnTo>
                  <a:lnTo>
                    <a:pt x="197" y="289"/>
                  </a:lnTo>
                  <a:lnTo>
                    <a:pt x="265" y="290"/>
                  </a:lnTo>
                  <a:lnTo>
                    <a:pt x="297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62">
              <a:extLst>
                <a:ext uri="{FF2B5EF4-FFF2-40B4-BE49-F238E27FC236}">
                  <a16:creationId xmlns:a16="http://schemas.microsoft.com/office/drawing/2014/main" id="{2E767402-AB22-E088-5477-FA775D44B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9241" y="9400735"/>
              <a:ext cx="926066" cy="754405"/>
            </a:xfrm>
            <a:custGeom>
              <a:avLst/>
              <a:gdLst>
                <a:gd name="T0" fmla="*/ 81 w 410"/>
                <a:gd name="T1" fmla="*/ 334 h 334"/>
                <a:gd name="T2" fmla="*/ 82 w 410"/>
                <a:gd name="T3" fmla="*/ 292 h 334"/>
                <a:gd name="T4" fmla="*/ 328 w 410"/>
                <a:gd name="T5" fmla="*/ 297 h 334"/>
                <a:gd name="T6" fmla="*/ 348 w 410"/>
                <a:gd name="T7" fmla="*/ 295 h 334"/>
                <a:gd name="T8" fmla="*/ 396 w 410"/>
                <a:gd name="T9" fmla="*/ 295 h 334"/>
                <a:gd name="T10" fmla="*/ 410 w 410"/>
                <a:gd name="T11" fmla="*/ 288 h 334"/>
                <a:gd name="T12" fmla="*/ 405 w 410"/>
                <a:gd name="T13" fmla="*/ 274 h 334"/>
                <a:gd name="T14" fmla="*/ 397 w 410"/>
                <a:gd name="T15" fmla="*/ 251 h 334"/>
                <a:gd name="T16" fmla="*/ 394 w 410"/>
                <a:gd name="T17" fmla="*/ 236 h 334"/>
                <a:gd name="T18" fmla="*/ 389 w 410"/>
                <a:gd name="T19" fmla="*/ 220 h 334"/>
                <a:gd name="T20" fmla="*/ 385 w 410"/>
                <a:gd name="T21" fmla="*/ 203 h 334"/>
                <a:gd name="T22" fmla="*/ 376 w 410"/>
                <a:gd name="T23" fmla="*/ 187 h 334"/>
                <a:gd name="T24" fmla="*/ 373 w 410"/>
                <a:gd name="T25" fmla="*/ 172 h 334"/>
                <a:gd name="T26" fmla="*/ 364 w 410"/>
                <a:gd name="T27" fmla="*/ 156 h 334"/>
                <a:gd name="T28" fmla="*/ 365 w 410"/>
                <a:gd name="T29" fmla="*/ 126 h 334"/>
                <a:gd name="T30" fmla="*/ 356 w 410"/>
                <a:gd name="T31" fmla="*/ 119 h 334"/>
                <a:gd name="T32" fmla="*/ 348 w 410"/>
                <a:gd name="T33" fmla="*/ 112 h 334"/>
                <a:gd name="T34" fmla="*/ 335 w 410"/>
                <a:gd name="T35" fmla="*/ 98 h 334"/>
                <a:gd name="T36" fmla="*/ 328 w 410"/>
                <a:gd name="T37" fmla="*/ 83 h 334"/>
                <a:gd name="T38" fmla="*/ 319 w 410"/>
                <a:gd name="T39" fmla="*/ 73 h 334"/>
                <a:gd name="T40" fmla="*/ 324 w 410"/>
                <a:gd name="T41" fmla="*/ 60 h 334"/>
                <a:gd name="T42" fmla="*/ 316 w 410"/>
                <a:gd name="T43" fmla="*/ 50 h 334"/>
                <a:gd name="T44" fmla="*/ 301 w 410"/>
                <a:gd name="T45" fmla="*/ 44 h 334"/>
                <a:gd name="T46" fmla="*/ 285 w 410"/>
                <a:gd name="T47" fmla="*/ 39 h 334"/>
                <a:gd name="T48" fmla="*/ 269 w 410"/>
                <a:gd name="T49" fmla="*/ 34 h 334"/>
                <a:gd name="T50" fmla="*/ 246 w 410"/>
                <a:gd name="T51" fmla="*/ 37 h 334"/>
                <a:gd name="T52" fmla="*/ 241 w 410"/>
                <a:gd name="T53" fmla="*/ 25 h 334"/>
                <a:gd name="T54" fmla="*/ 241 w 410"/>
                <a:gd name="T55" fmla="*/ 2 h 334"/>
                <a:gd name="T56" fmla="*/ 205 w 410"/>
                <a:gd name="T57" fmla="*/ 0 h 334"/>
                <a:gd name="T58" fmla="*/ 200 w 410"/>
                <a:gd name="T59" fmla="*/ 67 h 334"/>
                <a:gd name="T60" fmla="*/ 143 w 410"/>
                <a:gd name="T61" fmla="*/ 67 h 334"/>
                <a:gd name="T62" fmla="*/ 130 w 410"/>
                <a:gd name="T63" fmla="*/ 66 h 334"/>
                <a:gd name="T64" fmla="*/ 52 w 410"/>
                <a:gd name="T65" fmla="*/ 62 h 334"/>
                <a:gd name="T66" fmla="*/ 11 w 410"/>
                <a:gd name="T67" fmla="*/ 60 h 334"/>
                <a:gd name="T68" fmla="*/ 11 w 410"/>
                <a:gd name="T69" fmla="*/ 89 h 334"/>
                <a:gd name="T70" fmla="*/ 9 w 410"/>
                <a:gd name="T71" fmla="*/ 176 h 334"/>
                <a:gd name="T72" fmla="*/ 0 w 410"/>
                <a:gd name="T73" fmla="*/ 220 h 334"/>
                <a:gd name="T74" fmla="*/ 0 w 410"/>
                <a:gd name="T75" fmla="*/ 244 h 334"/>
                <a:gd name="T76" fmla="*/ 6 w 410"/>
                <a:gd name="T77" fmla="*/ 256 h 334"/>
                <a:gd name="T78" fmla="*/ 18 w 410"/>
                <a:gd name="T79" fmla="*/ 269 h 334"/>
                <a:gd name="T80" fmla="*/ 33 w 410"/>
                <a:gd name="T81" fmla="*/ 276 h 334"/>
                <a:gd name="T82" fmla="*/ 47 w 410"/>
                <a:gd name="T83" fmla="*/ 292 h 334"/>
                <a:gd name="T84" fmla="*/ 52 w 410"/>
                <a:gd name="T85" fmla="*/ 304 h 334"/>
                <a:gd name="T86" fmla="*/ 68 w 410"/>
                <a:gd name="T87" fmla="*/ 324 h 334"/>
                <a:gd name="T88" fmla="*/ 81 w 410"/>
                <a:gd name="T89" fmla="*/ 334 h 334"/>
                <a:gd name="T90" fmla="*/ 81 w 410"/>
                <a:gd name="T91" fmla="*/ 334 h 334"/>
                <a:gd name="T92" fmla="*/ 81 w 410"/>
                <a:gd name="T93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0" h="334">
                  <a:moveTo>
                    <a:pt x="81" y="334"/>
                  </a:moveTo>
                  <a:lnTo>
                    <a:pt x="82" y="292"/>
                  </a:lnTo>
                  <a:lnTo>
                    <a:pt x="328" y="297"/>
                  </a:lnTo>
                  <a:lnTo>
                    <a:pt x="348" y="295"/>
                  </a:lnTo>
                  <a:lnTo>
                    <a:pt x="396" y="295"/>
                  </a:lnTo>
                  <a:lnTo>
                    <a:pt x="410" y="288"/>
                  </a:lnTo>
                  <a:lnTo>
                    <a:pt x="405" y="274"/>
                  </a:lnTo>
                  <a:lnTo>
                    <a:pt x="397" y="251"/>
                  </a:lnTo>
                  <a:lnTo>
                    <a:pt x="394" y="236"/>
                  </a:lnTo>
                  <a:lnTo>
                    <a:pt x="389" y="220"/>
                  </a:lnTo>
                  <a:lnTo>
                    <a:pt x="385" y="203"/>
                  </a:lnTo>
                  <a:lnTo>
                    <a:pt x="376" y="187"/>
                  </a:lnTo>
                  <a:lnTo>
                    <a:pt x="373" y="172"/>
                  </a:lnTo>
                  <a:lnTo>
                    <a:pt x="364" y="156"/>
                  </a:lnTo>
                  <a:lnTo>
                    <a:pt x="365" y="126"/>
                  </a:lnTo>
                  <a:lnTo>
                    <a:pt x="356" y="119"/>
                  </a:lnTo>
                  <a:lnTo>
                    <a:pt x="348" y="112"/>
                  </a:lnTo>
                  <a:lnTo>
                    <a:pt x="335" y="98"/>
                  </a:lnTo>
                  <a:lnTo>
                    <a:pt x="328" y="83"/>
                  </a:lnTo>
                  <a:lnTo>
                    <a:pt x="319" y="73"/>
                  </a:lnTo>
                  <a:lnTo>
                    <a:pt x="324" y="60"/>
                  </a:lnTo>
                  <a:lnTo>
                    <a:pt x="316" y="50"/>
                  </a:lnTo>
                  <a:lnTo>
                    <a:pt x="301" y="44"/>
                  </a:lnTo>
                  <a:lnTo>
                    <a:pt x="285" y="39"/>
                  </a:lnTo>
                  <a:lnTo>
                    <a:pt x="269" y="34"/>
                  </a:lnTo>
                  <a:lnTo>
                    <a:pt x="246" y="37"/>
                  </a:lnTo>
                  <a:lnTo>
                    <a:pt x="241" y="25"/>
                  </a:lnTo>
                  <a:lnTo>
                    <a:pt x="241" y="2"/>
                  </a:lnTo>
                  <a:lnTo>
                    <a:pt x="205" y="0"/>
                  </a:lnTo>
                  <a:lnTo>
                    <a:pt x="200" y="67"/>
                  </a:lnTo>
                  <a:lnTo>
                    <a:pt x="143" y="67"/>
                  </a:lnTo>
                  <a:lnTo>
                    <a:pt x="130" y="66"/>
                  </a:lnTo>
                  <a:lnTo>
                    <a:pt x="52" y="62"/>
                  </a:lnTo>
                  <a:lnTo>
                    <a:pt x="11" y="60"/>
                  </a:lnTo>
                  <a:lnTo>
                    <a:pt x="11" y="89"/>
                  </a:lnTo>
                  <a:lnTo>
                    <a:pt x="9" y="176"/>
                  </a:lnTo>
                  <a:lnTo>
                    <a:pt x="0" y="220"/>
                  </a:lnTo>
                  <a:lnTo>
                    <a:pt x="0" y="244"/>
                  </a:lnTo>
                  <a:lnTo>
                    <a:pt x="6" y="256"/>
                  </a:lnTo>
                  <a:lnTo>
                    <a:pt x="18" y="269"/>
                  </a:lnTo>
                  <a:lnTo>
                    <a:pt x="33" y="276"/>
                  </a:lnTo>
                  <a:lnTo>
                    <a:pt x="47" y="292"/>
                  </a:lnTo>
                  <a:lnTo>
                    <a:pt x="52" y="304"/>
                  </a:lnTo>
                  <a:lnTo>
                    <a:pt x="68" y="324"/>
                  </a:lnTo>
                  <a:lnTo>
                    <a:pt x="81" y="334"/>
                  </a:lnTo>
                  <a:lnTo>
                    <a:pt x="81" y="334"/>
                  </a:lnTo>
                  <a:lnTo>
                    <a:pt x="81" y="3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63">
              <a:extLst>
                <a:ext uri="{FF2B5EF4-FFF2-40B4-BE49-F238E27FC236}">
                  <a16:creationId xmlns:a16="http://schemas.microsoft.com/office/drawing/2014/main" id="{B8E6749B-DE08-7B5E-F4CE-645A6C7B9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6983" y="8318820"/>
              <a:ext cx="770217" cy="788286"/>
            </a:xfrm>
            <a:custGeom>
              <a:avLst/>
              <a:gdLst>
                <a:gd name="T0" fmla="*/ 336 w 341"/>
                <a:gd name="T1" fmla="*/ 217 h 349"/>
                <a:gd name="T2" fmla="*/ 320 w 341"/>
                <a:gd name="T3" fmla="*/ 215 h 349"/>
                <a:gd name="T4" fmla="*/ 331 w 341"/>
                <a:gd name="T5" fmla="*/ 233 h 349"/>
                <a:gd name="T6" fmla="*/ 331 w 341"/>
                <a:gd name="T7" fmla="*/ 233 h 349"/>
                <a:gd name="T8" fmla="*/ 147 w 341"/>
                <a:gd name="T9" fmla="*/ 326 h 349"/>
                <a:gd name="T10" fmla="*/ 190 w 341"/>
                <a:gd name="T11" fmla="*/ 319 h 349"/>
                <a:gd name="T12" fmla="*/ 235 w 341"/>
                <a:gd name="T13" fmla="*/ 249 h 349"/>
                <a:gd name="T14" fmla="*/ 292 w 341"/>
                <a:gd name="T15" fmla="*/ 215 h 349"/>
                <a:gd name="T16" fmla="*/ 329 w 341"/>
                <a:gd name="T17" fmla="*/ 199 h 349"/>
                <a:gd name="T18" fmla="*/ 336 w 341"/>
                <a:gd name="T19" fmla="*/ 189 h 349"/>
                <a:gd name="T20" fmla="*/ 309 w 341"/>
                <a:gd name="T21" fmla="*/ 174 h 349"/>
                <a:gd name="T22" fmla="*/ 295 w 341"/>
                <a:gd name="T23" fmla="*/ 153 h 349"/>
                <a:gd name="T24" fmla="*/ 295 w 341"/>
                <a:gd name="T25" fmla="*/ 128 h 349"/>
                <a:gd name="T26" fmla="*/ 299 w 341"/>
                <a:gd name="T27" fmla="*/ 105 h 349"/>
                <a:gd name="T28" fmla="*/ 279 w 341"/>
                <a:gd name="T29" fmla="*/ 84 h 349"/>
                <a:gd name="T30" fmla="*/ 265 w 341"/>
                <a:gd name="T31" fmla="*/ 57 h 349"/>
                <a:gd name="T32" fmla="*/ 240 w 341"/>
                <a:gd name="T33" fmla="*/ 59 h 349"/>
                <a:gd name="T34" fmla="*/ 203 w 341"/>
                <a:gd name="T35" fmla="*/ 62 h 349"/>
                <a:gd name="T36" fmla="*/ 187 w 341"/>
                <a:gd name="T37" fmla="*/ 43 h 349"/>
                <a:gd name="T38" fmla="*/ 165 w 341"/>
                <a:gd name="T39" fmla="*/ 21 h 349"/>
                <a:gd name="T40" fmla="*/ 147 w 341"/>
                <a:gd name="T41" fmla="*/ 16 h 349"/>
                <a:gd name="T42" fmla="*/ 126 w 341"/>
                <a:gd name="T43" fmla="*/ 0 h 349"/>
                <a:gd name="T44" fmla="*/ 98 w 341"/>
                <a:gd name="T45" fmla="*/ 19 h 349"/>
                <a:gd name="T46" fmla="*/ 85 w 341"/>
                <a:gd name="T47" fmla="*/ 46 h 349"/>
                <a:gd name="T48" fmla="*/ 64 w 341"/>
                <a:gd name="T49" fmla="*/ 60 h 349"/>
                <a:gd name="T50" fmla="*/ 51 w 341"/>
                <a:gd name="T51" fmla="*/ 105 h 349"/>
                <a:gd name="T52" fmla="*/ 34 w 341"/>
                <a:gd name="T53" fmla="*/ 125 h 349"/>
                <a:gd name="T54" fmla="*/ 1 w 341"/>
                <a:gd name="T55" fmla="*/ 169 h 349"/>
                <a:gd name="T56" fmla="*/ 3 w 341"/>
                <a:gd name="T57" fmla="*/ 212 h 349"/>
                <a:gd name="T58" fmla="*/ 28 w 341"/>
                <a:gd name="T59" fmla="*/ 244 h 349"/>
                <a:gd name="T60" fmla="*/ 26 w 341"/>
                <a:gd name="T61" fmla="*/ 279 h 349"/>
                <a:gd name="T62" fmla="*/ 41 w 341"/>
                <a:gd name="T63" fmla="*/ 306 h 349"/>
                <a:gd name="T64" fmla="*/ 64 w 341"/>
                <a:gd name="T65" fmla="*/ 297 h 349"/>
                <a:gd name="T66" fmla="*/ 71 w 341"/>
                <a:gd name="T67" fmla="*/ 322 h 349"/>
                <a:gd name="T68" fmla="*/ 96 w 341"/>
                <a:gd name="T69" fmla="*/ 322 h 349"/>
                <a:gd name="T70" fmla="*/ 115 w 341"/>
                <a:gd name="T71" fmla="*/ 349 h 349"/>
                <a:gd name="T72" fmla="*/ 147 w 341"/>
                <a:gd name="T7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349">
                  <a:moveTo>
                    <a:pt x="331" y="233"/>
                  </a:moveTo>
                  <a:lnTo>
                    <a:pt x="336" y="217"/>
                  </a:lnTo>
                  <a:lnTo>
                    <a:pt x="309" y="206"/>
                  </a:lnTo>
                  <a:lnTo>
                    <a:pt x="320" y="215"/>
                  </a:lnTo>
                  <a:lnTo>
                    <a:pt x="322" y="231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1" y="233"/>
                  </a:lnTo>
                  <a:close/>
                  <a:moveTo>
                    <a:pt x="147" y="349"/>
                  </a:moveTo>
                  <a:lnTo>
                    <a:pt x="147" y="326"/>
                  </a:lnTo>
                  <a:lnTo>
                    <a:pt x="162" y="322"/>
                  </a:lnTo>
                  <a:lnTo>
                    <a:pt x="190" y="319"/>
                  </a:lnTo>
                  <a:lnTo>
                    <a:pt x="210" y="292"/>
                  </a:lnTo>
                  <a:lnTo>
                    <a:pt x="235" y="249"/>
                  </a:lnTo>
                  <a:lnTo>
                    <a:pt x="251" y="222"/>
                  </a:lnTo>
                  <a:lnTo>
                    <a:pt x="292" y="215"/>
                  </a:lnTo>
                  <a:lnTo>
                    <a:pt x="306" y="206"/>
                  </a:lnTo>
                  <a:lnTo>
                    <a:pt x="329" y="199"/>
                  </a:lnTo>
                  <a:lnTo>
                    <a:pt x="341" y="197"/>
                  </a:lnTo>
                  <a:lnTo>
                    <a:pt x="336" y="189"/>
                  </a:lnTo>
                  <a:lnTo>
                    <a:pt x="325" y="176"/>
                  </a:lnTo>
                  <a:lnTo>
                    <a:pt x="309" y="174"/>
                  </a:lnTo>
                  <a:lnTo>
                    <a:pt x="308" y="158"/>
                  </a:lnTo>
                  <a:lnTo>
                    <a:pt x="295" y="153"/>
                  </a:lnTo>
                  <a:lnTo>
                    <a:pt x="292" y="141"/>
                  </a:lnTo>
                  <a:lnTo>
                    <a:pt x="295" y="128"/>
                  </a:lnTo>
                  <a:lnTo>
                    <a:pt x="292" y="114"/>
                  </a:lnTo>
                  <a:lnTo>
                    <a:pt x="299" y="105"/>
                  </a:lnTo>
                  <a:lnTo>
                    <a:pt x="290" y="98"/>
                  </a:lnTo>
                  <a:lnTo>
                    <a:pt x="279" y="84"/>
                  </a:lnTo>
                  <a:lnTo>
                    <a:pt x="270" y="69"/>
                  </a:lnTo>
                  <a:lnTo>
                    <a:pt x="265" y="57"/>
                  </a:lnTo>
                  <a:lnTo>
                    <a:pt x="252" y="64"/>
                  </a:lnTo>
                  <a:lnTo>
                    <a:pt x="240" y="59"/>
                  </a:lnTo>
                  <a:lnTo>
                    <a:pt x="222" y="60"/>
                  </a:lnTo>
                  <a:lnTo>
                    <a:pt x="203" y="62"/>
                  </a:lnTo>
                  <a:lnTo>
                    <a:pt x="192" y="53"/>
                  </a:lnTo>
                  <a:lnTo>
                    <a:pt x="187" y="43"/>
                  </a:lnTo>
                  <a:lnTo>
                    <a:pt x="178" y="28"/>
                  </a:lnTo>
                  <a:lnTo>
                    <a:pt x="165" y="21"/>
                  </a:lnTo>
                  <a:lnTo>
                    <a:pt x="162" y="7"/>
                  </a:lnTo>
                  <a:lnTo>
                    <a:pt x="147" y="16"/>
                  </a:lnTo>
                  <a:lnTo>
                    <a:pt x="142" y="5"/>
                  </a:lnTo>
                  <a:lnTo>
                    <a:pt x="126" y="0"/>
                  </a:lnTo>
                  <a:lnTo>
                    <a:pt x="112" y="11"/>
                  </a:lnTo>
                  <a:lnTo>
                    <a:pt x="98" y="19"/>
                  </a:lnTo>
                  <a:lnTo>
                    <a:pt x="82" y="21"/>
                  </a:lnTo>
                  <a:lnTo>
                    <a:pt x="85" y="46"/>
                  </a:lnTo>
                  <a:lnTo>
                    <a:pt x="83" y="62"/>
                  </a:lnTo>
                  <a:lnTo>
                    <a:pt x="64" y="60"/>
                  </a:lnTo>
                  <a:lnTo>
                    <a:pt x="53" y="91"/>
                  </a:lnTo>
                  <a:lnTo>
                    <a:pt x="51" y="105"/>
                  </a:lnTo>
                  <a:lnTo>
                    <a:pt x="41" y="112"/>
                  </a:lnTo>
                  <a:lnTo>
                    <a:pt x="34" y="125"/>
                  </a:lnTo>
                  <a:lnTo>
                    <a:pt x="26" y="173"/>
                  </a:lnTo>
                  <a:lnTo>
                    <a:pt x="1" y="169"/>
                  </a:lnTo>
                  <a:lnTo>
                    <a:pt x="0" y="189"/>
                  </a:lnTo>
                  <a:lnTo>
                    <a:pt x="3" y="212"/>
                  </a:lnTo>
                  <a:lnTo>
                    <a:pt x="10" y="235"/>
                  </a:lnTo>
                  <a:lnTo>
                    <a:pt x="28" y="244"/>
                  </a:lnTo>
                  <a:lnTo>
                    <a:pt x="26" y="256"/>
                  </a:lnTo>
                  <a:lnTo>
                    <a:pt x="26" y="279"/>
                  </a:lnTo>
                  <a:lnTo>
                    <a:pt x="42" y="286"/>
                  </a:lnTo>
                  <a:lnTo>
                    <a:pt x="41" y="306"/>
                  </a:lnTo>
                  <a:lnTo>
                    <a:pt x="48" y="294"/>
                  </a:lnTo>
                  <a:lnTo>
                    <a:pt x="64" y="297"/>
                  </a:lnTo>
                  <a:lnTo>
                    <a:pt x="62" y="311"/>
                  </a:lnTo>
                  <a:lnTo>
                    <a:pt x="71" y="322"/>
                  </a:lnTo>
                  <a:lnTo>
                    <a:pt x="78" y="335"/>
                  </a:lnTo>
                  <a:lnTo>
                    <a:pt x="96" y="322"/>
                  </a:lnTo>
                  <a:lnTo>
                    <a:pt x="96" y="349"/>
                  </a:lnTo>
                  <a:lnTo>
                    <a:pt x="115" y="349"/>
                  </a:lnTo>
                  <a:lnTo>
                    <a:pt x="147" y="349"/>
                  </a:lnTo>
                  <a:lnTo>
                    <a:pt x="147" y="349"/>
                  </a:lnTo>
                  <a:lnTo>
                    <a:pt x="147" y="3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64">
              <a:extLst>
                <a:ext uri="{FF2B5EF4-FFF2-40B4-BE49-F238E27FC236}">
                  <a16:creationId xmlns:a16="http://schemas.microsoft.com/office/drawing/2014/main" id="{F8BFF738-56DE-21BF-3C91-6B27BE767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83402" y="9536257"/>
              <a:ext cx="964465" cy="808614"/>
            </a:xfrm>
            <a:custGeom>
              <a:avLst/>
              <a:gdLst>
                <a:gd name="T0" fmla="*/ 173 w 427"/>
                <a:gd name="T1" fmla="*/ 346 h 358"/>
                <a:gd name="T2" fmla="*/ 198 w 427"/>
                <a:gd name="T3" fmla="*/ 349 h 358"/>
                <a:gd name="T4" fmla="*/ 226 w 427"/>
                <a:gd name="T5" fmla="*/ 346 h 358"/>
                <a:gd name="T6" fmla="*/ 253 w 427"/>
                <a:gd name="T7" fmla="*/ 349 h 358"/>
                <a:gd name="T8" fmla="*/ 278 w 427"/>
                <a:gd name="T9" fmla="*/ 333 h 358"/>
                <a:gd name="T10" fmla="*/ 299 w 427"/>
                <a:gd name="T11" fmla="*/ 314 h 358"/>
                <a:gd name="T12" fmla="*/ 326 w 427"/>
                <a:gd name="T13" fmla="*/ 299 h 358"/>
                <a:gd name="T14" fmla="*/ 340 w 427"/>
                <a:gd name="T15" fmla="*/ 273 h 358"/>
                <a:gd name="T16" fmla="*/ 363 w 427"/>
                <a:gd name="T17" fmla="*/ 260 h 358"/>
                <a:gd name="T18" fmla="*/ 392 w 427"/>
                <a:gd name="T19" fmla="*/ 237 h 358"/>
                <a:gd name="T20" fmla="*/ 417 w 427"/>
                <a:gd name="T21" fmla="*/ 226 h 358"/>
                <a:gd name="T22" fmla="*/ 425 w 427"/>
                <a:gd name="T23" fmla="*/ 201 h 358"/>
                <a:gd name="T24" fmla="*/ 402 w 427"/>
                <a:gd name="T25" fmla="*/ 187 h 358"/>
                <a:gd name="T26" fmla="*/ 388 w 427"/>
                <a:gd name="T27" fmla="*/ 162 h 358"/>
                <a:gd name="T28" fmla="*/ 363 w 427"/>
                <a:gd name="T29" fmla="*/ 136 h 358"/>
                <a:gd name="T30" fmla="*/ 331 w 427"/>
                <a:gd name="T31" fmla="*/ 127 h 358"/>
                <a:gd name="T32" fmla="*/ 315 w 427"/>
                <a:gd name="T33" fmla="*/ 102 h 358"/>
                <a:gd name="T34" fmla="*/ 278 w 427"/>
                <a:gd name="T35" fmla="*/ 91 h 358"/>
                <a:gd name="T36" fmla="*/ 247 w 427"/>
                <a:gd name="T37" fmla="*/ 70 h 358"/>
                <a:gd name="T38" fmla="*/ 224 w 427"/>
                <a:gd name="T39" fmla="*/ 29 h 358"/>
                <a:gd name="T40" fmla="*/ 215 w 427"/>
                <a:gd name="T41" fmla="*/ 22 h 358"/>
                <a:gd name="T42" fmla="*/ 196 w 427"/>
                <a:gd name="T43" fmla="*/ 18 h 358"/>
                <a:gd name="T44" fmla="*/ 185 w 427"/>
                <a:gd name="T45" fmla="*/ 54 h 358"/>
                <a:gd name="T46" fmla="*/ 0 w 427"/>
                <a:gd name="T47" fmla="*/ 241 h 358"/>
                <a:gd name="T48" fmla="*/ 14 w 427"/>
                <a:gd name="T49" fmla="*/ 265 h 358"/>
                <a:gd name="T50" fmla="*/ 29 w 427"/>
                <a:gd name="T51" fmla="*/ 299 h 358"/>
                <a:gd name="T52" fmla="*/ 57 w 427"/>
                <a:gd name="T53" fmla="*/ 308 h 358"/>
                <a:gd name="T54" fmla="*/ 78 w 427"/>
                <a:gd name="T55" fmla="*/ 324 h 358"/>
                <a:gd name="T56" fmla="*/ 109 w 427"/>
                <a:gd name="T57" fmla="*/ 331 h 358"/>
                <a:gd name="T58" fmla="*/ 134 w 427"/>
                <a:gd name="T59" fmla="*/ 340 h 358"/>
                <a:gd name="T60" fmla="*/ 158 w 427"/>
                <a:gd name="T61" fmla="*/ 353 h 358"/>
                <a:gd name="T62" fmla="*/ 160 w 427"/>
                <a:gd name="T63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7" h="358">
                  <a:moveTo>
                    <a:pt x="160" y="358"/>
                  </a:moveTo>
                  <a:lnTo>
                    <a:pt x="173" y="346"/>
                  </a:lnTo>
                  <a:lnTo>
                    <a:pt x="185" y="340"/>
                  </a:lnTo>
                  <a:lnTo>
                    <a:pt x="198" y="349"/>
                  </a:lnTo>
                  <a:lnTo>
                    <a:pt x="210" y="344"/>
                  </a:lnTo>
                  <a:lnTo>
                    <a:pt x="226" y="346"/>
                  </a:lnTo>
                  <a:lnTo>
                    <a:pt x="244" y="338"/>
                  </a:lnTo>
                  <a:lnTo>
                    <a:pt x="253" y="349"/>
                  </a:lnTo>
                  <a:lnTo>
                    <a:pt x="269" y="347"/>
                  </a:lnTo>
                  <a:lnTo>
                    <a:pt x="278" y="333"/>
                  </a:lnTo>
                  <a:lnTo>
                    <a:pt x="290" y="324"/>
                  </a:lnTo>
                  <a:lnTo>
                    <a:pt x="299" y="314"/>
                  </a:lnTo>
                  <a:lnTo>
                    <a:pt x="315" y="308"/>
                  </a:lnTo>
                  <a:lnTo>
                    <a:pt x="326" y="299"/>
                  </a:lnTo>
                  <a:lnTo>
                    <a:pt x="329" y="281"/>
                  </a:lnTo>
                  <a:lnTo>
                    <a:pt x="340" y="273"/>
                  </a:lnTo>
                  <a:lnTo>
                    <a:pt x="351" y="278"/>
                  </a:lnTo>
                  <a:lnTo>
                    <a:pt x="363" y="260"/>
                  </a:lnTo>
                  <a:lnTo>
                    <a:pt x="381" y="248"/>
                  </a:lnTo>
                  <a:lnTo>
                    <a:pt x="392" y="237"/>
                  </a:lnTo>
                  <a:lnTo>
                    <a:pt x="406" y="235"/>
                  </a:lnTo>
                  <a:lnTo>
                    <a:pt x="417" y="226"/>
                  </a:lnTo>
                  <a:lnTo>
                    <a:pt x="427" y="216"/>
                  </a:lnTo>
                  <a:lnTo>
                    <a:pt x="425" y="201"/>
                  </a:lnTo>
                  <a:lnTo>
                    <a:pt x="413" y="194"/>
                  </a:lnTo>
                  <a:lnTo>
                    <a:pt x="402" y="187"/>
                  </a:lnTo>
                  <a:lnTo>
                    <a:pt x="397" y="173"/>
                  </a:lnTo>
                  <a:lnTo>
                    <a:pt x="388" y="162"/>
                  </a:lnTo>
                  <a:lnTo>
                    <a:pt x="377" y="148"/>
                  </a:lnTo>
                  <a:lnTo>
                    <a:pt x="363" y="136"/>
                  </a:lnTo>
                  <a:lnTo>
                    <a:pt x="347" y="134"/>
                  </a:lnTo>
                  <a:lnTo>
                    <a:pt x="331" y="127"/>
                  </a:lnTo>
                  <a:lnTo>
                    <a:pt x="322" y="116"/>
                  </a:lnTo>
                  <a:lnTo>
                    <a:pt x="315" y="102"/>
                  </a:lnTo>
                  <a:lnTo>
                    <a:pt x="296" y="96"/>
                  </a:lnTo>
                  <a:lnTo>
                    <a:pt x="278" y="91"/>
                  </a:lnTo>
                  <a:lnTo>
                    <a:pt x="260" y="75"/>
                  </a:lnTo>
                  <a:lnTo>
                    <a:pt x="247" y="70"/>
                  </a:lnTo>
                  <a:lnTo>
                    <a:pt x="237" y="54"/>
                  </a:lnTo>
                  <a:lnTo>
                    <a:pt x="224" y="29"/>
                  </a:lnTo>
                  <a:lnTo>
                    <a:pt x="208" y="31"/>
                  </a:lnTo>
                  <a:lnTo>
                    <a:pt x="215" y="22"/>
                  </a:lnTo>
                  <a:lnTo>
                    <a:pt x="212" y="0"/>
                  </a:lnTo>
                  <a:lnTo>
                    <a:pt x="196" y="18"/>
                  </a:lnTo>
                  <a:lnTo>
                    <a:pt x="205" y="32"/>
                  </a:lnTo>
                  <a:lnTo>
                    <a:pt x="185" y="54"/>
                  </a:lnTo>
                  <a:lnTo>
                    <a:pt x="93" y="148"/>
                  </a:lnTo>
                  <a:lnTo>
                    <a:pt x="0" y="241"/>
                  </a:lnTo>
                  <a:lnTo>
                    <a:pt x="5" y="257"/>
                  </a:lnTo>
                  <a:lnTo>
                    <a:pt x="14" y="265"/>
                  </a:lnTo>
                  <a:lnTo>
                    <a:pt x="18" y="278"/>
                  </a:lnTo>
                  <a:lnTo>
                    <a:pt x="29" y="299"/>
                  </a:lnTo>
                  <a:lnTo>
                    <a:pt x="45" y="305"/>
                  </a:lnTo>
                  <a:lnTo>
                    <a:pt x="57" y="308"/>
                  </a:lnTo>
                  <a:lnTo>
                    <a:pt x="61" y="326"/>
                  </a:lnTo>
                  <a:lnTo>
                    <a:pt x="78" y="324"/>
                  </a:lnTo>
                  <a:lnTo>
                    <a:pt x="93" y="326"/>
                  </a:lnTo>
                  <a:lnTo>
                    <a:pt x="109" y="331"/>
                  </a:lnTo>
                  <a:lnTo>
                    <a:pt x="121" y="338"/>
                  </a:lnTo>
                  <a:lnTo>
                    <a:pt x="134" y="340"/>
                  </a:lnTo>
                  <a:lnTo>
                    <a:pt x="142" y="354"/>
                  </a:lnTo>
                  <a:lnTo>
                    <a:pt x="158" y="353"/>
                  </a:lnTo>
                  <a:lnTo>
                    <a:pt x="160" y="358"/>
                  </a:lnTo>
                  <a:lnTo>
                    <a:pt x="160" y="358"/>
                  </a:lnTo>
                  <a:lnTo>
                    <a:pt x="160" y="35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65">
              <a:extLst>
                <a:ext uri="{FF2B5EF4-FFF2-40B4-BE49-F238E27FC236}">
                  <a16:creationId xmlns:a16="http://schemas.microsoft.com/office/drawing/2014/main" id="{4D5B93DD-0BA4-2009-69C5-30BE8E539E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61825" y="9113881"/>
              <a:ext cx="519501" cy="912514"/>
            </a:xfrm>
            <a:custGeom>
              <a:avLst/>
              <a:gdLst>
                <a:gd name="T0" fmla="*/ 201 w 230"/>
                <a:gd name="T1" fmla="*/ 404 h 404"/>
                <a:gd name="T2" fmla="*/ 207 w 230"/>
                <a:gd name="T3" fmla="*/ 367 h 404"/>
                <a:gd name="T4" fmla="*/ 208 w 230"/>
                <a:gd name="T5" fmla="*/ 351 h 404"/>
                <a:gd name="T6" fmla="*/ 210 w 230"/>
                <a:gd name="T7" fmla="*/ 331 h 404"/>
                <a:gd name="T8" fmla="*/ 210 w 230"/>
                <a:gd name="T9" fmla="*/ 310 h 404"/>
                <a:gd name="T10" fmla="*/ 217 w 230"/>
                <a:gd name="T11" fmla="*/ 258 h 404"/>
                <a:gd name="T12" fmla="*/ 219 w 230"/>
                <a:gd name="T13" fmla="*/ 237 h 404"/>
                <a:gd name="T14" fmla="*/ 219 w 230"/>
                <a:gd name="T15" fmla="*/ 218 h 404"/>
                <a:gd name="T16" fmla="*/ 221 w 230"/>
                <a:gd name="T17" fmla="*/ 198 h 404"/>
                <a:gd name="T18" fmla="*/ 226 w 230"/>
                <a:gd name="T19" fmla="*/ 182 h 404"/>
                <a:gd name="T20" fmla="*/ 230 w 230"/>
                <a:gd name="T21" fmla="*/ 169 h 404"/>
                <a:gd name="T22" fmla="*/ 230 w 230"/>
                <a:gd name="T23" fmla="*/ 157 h 404"/>
                <a:gd name="T24" fmla="*/ 221 w 230"/>
                <a:gd name="T25" fmla="*/ 139 h 404"/>
                <a:gd name="T26" fmla="*/ 215 w 230"/>
                <a:gd name="T27" fmla="*/ 130 h 404"/>
                <a:gd name="T28" fmla="*/ 212 w 230"/>
                <a:gd name="T29" fmla="*/ 116 h 404"/>
                <a:gd name="T30" fmla="*/ 207 w 230"/>
                <a:gd name="T31" fmla="*/ 102 h 404"/>
                <a:gd name="T32" fmla="*/ 205 w 230"/>
                <a:gd name="T33" fmla="*/ 89 h 404"/>
                <a:gd name="T34" fmla="*/ 199 w 230"/>
                <a:gd name="T35" fmla="*/ 79 h 404"/>
                <a:gd name="T36" fmla="*/ 194 w 230"/>
                <a:gd name="T37" fmla="*/ 66 h 404"/>
                <a:gd name="T38" fmla="*/ 192 w 230"/>
                <a:gd name="T39" fmla="*/ 52 h 404"/>
                <a:gd name="T40" fmla="*/ 192 w 230"/>
                <a:gd name="T41" fmla="*/ 40 h 404"/>
                <a:gd name="T42" fmla="*/ 169 w 230"/>
                <a:gd name="T43" fmla="*/ 40 h 404"/>
                <a:gd name="T44" fmla="*/ 155 w 230"/>
                <a:gd name="T45" fmla="*/ 50 h 404"/>
                <a:gd name="T46" fmla="*/ 119 w 230"/>
                <a:gd name="T47" fmla="*/ 50 h 404"/>
                <a:gd name="T48" fmla="*/ 100 w 230"/>
                <a:gd name="T49" fmla="*/ 54 h 404"/>
                <a:gd name="T50" fmla="*/ 94 w 230"/>
                <a:gd name="T51" fmla="*/ 38 h 404"/>
                <a:gd name="T52" fmla="*/ 86 w 230"/>
                <a:gd name="T53" fmla="*/ 27 h 404"/>
                <a:gd name="T54" fmla="*/ 75 w 230"/>
                <a:gd name="T55" fmla="*/ 13 h 404"/>
                <a:gd name="T56" fmla="*/ 62 w 230"/>
                <a:gd name="T57" fmla="*/ 7 h 404"/>
                <a:gd name="T58" fmla="*/ 53 w 230"/>
                <a:gd name="T59" fmla="*/ 0 h 404"/>
                <a:gd name="T60" fmla="*/ 36 w 230"/>
                <a:gd name="T61" fmla="*/ 36 h 404"/>
                <a:gd name="T62" fmla="*/ 27 w 230"/>
                <a:gd name="T63" fmla="*/ 54 h 404"/>
                <a:gd name="T64" fmla="*/ 29 w 230"/>
                <a:gd name="T65" fmla="*/ 72 h 404"/>
                <a:gd name="T66" fmla="*/ 30 w 230"/>
                <a:gd name="T67" fmla="*/ 88 h 404"/>
                <a:gd name="T68" fmla="*/ 29 w 230"/>
                <a:gd name="T69" fmla="*/ 125 h 404"/>
                <a:gd name="T70" fmla="*/ 27 w 230"/>
                <a:gd name="T71" fmla="*/ 141 h 404"/>
                <a:gd name="T72" fmla="*/ 25 w 230"/>
                <a:gd name="T73" fmla="*/ 157 h 404"/>
                <a:gd name="T74" fmla="*/ 23 w 230"/>
                <a:gd name="T75" fmla="*/ 169 h 404"/>
                <a:gd name="T76" fmla="*/ 20 w 230"/>
                <a:gd name="T77" fmla="*/ 189 h 404"/>
                <a:gd name="T78" fmla="*/ 13 w 230"/>
                <a:gd name="T79" fmla="*/ 253 h 404"/>
                <a:gd name="T80" fmla="*/ 7 w 230"/>
                <a:gd name="T81" fmla="*/ 303 h 404"/>
                <a:gd name="T82" fmla="*/ 4 w 230"/>
                <a:gd name="T83" fmla="*/ 326 h 404"/>
                <a:gd name="T84" fmla="*/ 0 w 230"/>
                <a:gd name="T85" fmla="*/ 355 h 404"/>
                <a:gd name="T86" fmla="*/ 13 w 230"/>
                <a:gd name="T87" fmla="*/ 356 h 404"/>
                <a:gd name="T88" fmla="*/ 32 w 230"/>
                <a:gd name="T89" fmla="*/ 358 h 404"/>
                <a:gd name="T90" fmla="*/ 45 w 230"/>
                <a:gd name="T91" fmla="*/ 360 h 404"/>
                <a:gd name="T92" fmla="*/ 57 w 230"/>
                <a:gd name="T93" fmla="*/ 365 h 404"/>
                <a:gd name="T94" fmla="*/ 73 w 230"/>
                <a:gd name="T95" fmla="*/ 371 h 404"/>
                <a:gd name="T96" fmla="*/ 86 w 230"/>
                <a:gd name="T97" fmla="*/ 369 h 404"/>
                <a:gd name="T98" fmla="*/ 98 w 230"/>
                <a:gd name="T99" fmla="*/ 379 h 404"/>
                <a:gd name="T100" fmla="*/ 114 w 230"/>
                <a:gd name="T101" fmla="*/ 381 h 404"/>
                <a:gd name="T102" fmla="*/ 132 w 230"/>
                <a:gd name="T103" fmla="*/ 387 h 404"/>
                <a:gd name="T104" fmla="*/ 134 w 230"/>
                <a:gd name="T105" fmla="*/ 374 h 404"/>
                <a:gd name="T106" fmla="*/ 142 w 230"/>
                <a:gd name="T107" fmla="*/ 385 h 404"/>
                <a:gd name="T108" fmla="*/ 157 w 230"/>
                <a:gd name="T109" fmla="*/ 376 h 404"/>
                <a:gd name="T110" fmla="*/ 169 w 230"/>
                <a:gd name="T111" fmla="*/ 381 h 404"/>
                <a:gd name="T112" fmla="*/ 178 w 230"/>
                <a:gd name="T113" fmla="*/ 388 h 404"/>
                <a:gd name="T114" fmla="*/ 185 w 230"/>
                <a:gd name="T115" fmla="*/ 399 h 404"/>
                <a:gd name="T116" fmla="*/ 201 w 230"/>
                <a:gd name="T117" fmla="*/ 404 h 404"/>
                <a:gd name="T118" fmla="*/ 201 w 230"/>
                <a:gd name="T119" fmla="*/ 404 h 404"/>
                <a:gd name="T120" fmla="*/ 201 w 230"/>
                <a:gd name="T121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404">
                  <a:moveTo>
                    <a:pt x="201" y="404"/>
                  </a:moveTo>
                  <a:lnTo>
                    <a:pt x="207" y="367"/>
                  </a:lnTo>
                  <a:lnTo>
                    <a:pt x="208" y="351"/>
                  </a:lnTo>
                  <a:lnTo>
                    <a:pt x="210" y="331"/>
                  </a:lnTo>
                  <a:lnTo>
                    <a:pt x="210" y="310"/>
                  </a:lnTo>
                  <a:lnTo>
                    <a:pt x="217" y="258"/>
                  </a:lnTo>
                  <a:lnTo>
                    <a:pt x="219" y="237"/>
                  </a:lnTo>
                  <a:lnTo>
                    <a:pt x="219" y="218"/>
                  </a:lnTo>
                  <a:lnTo>
                    <a:pt x="221" y="198"/>
                  </a:lnTo>
                  <a:lnTo>
                    <a:pt x="226" y="182"/>
                  </a:lnTo>
                  <a:lnTo>
                    <a:pt x="230" y="169"/>
                  </a:lnTo>
                  <a:lnTo>
                    <a:pt x="230" y="157"/>
                  </a:lnTo>
                  <a:lnTo>
                    <a:pt x="221" y="139"/>
                  </a:lnTo>
                  <a:lnTo>
                    <a:pt x="215" y="130"/>
                  </a:lnTo>
                  <a:lnTo>
                    <a:pt x="212" y="116"/>
                  </a:lnTo>
                  <a:lnTo>
                    <a:pt x="207" y="102"/>
                  </a:lnTo>
                  <a:lnTo>
                    <a:pt x="205" y="89"/>
                  </a:lnTo>
                  <a:lnTo>
                    <a:pt x="199" y="79"/>
                  </a:lnTo>
                  <a:lnTo>
                    <a:pt x="194" y="66"/>
                  </a:lnTo>
                  <a:lnTo>
                    <a:pt x="192" y="52"/>
                  </a:lnTo>
                  <a:lnTo>
                    <a:pt x="192" y="40"/>
                  </a:lnTo>
                  <a:lnTo>
                    <a:pt x="169" y="40"/>
                  </a:lnTo>
                  <a:lnTo>
                    <a:pt x="155" y="50"/>
                  </a:lnTo>
                  <a:lnTo>
                    <a:pt x="119" y="50"/>
                  </a:lnTo>
                  <a:lnTo>
                    <a:pt x="100" y="54"/>
                  </a:lnTo>
                  <a:lnTo>
                    <a:pt x="94" y="38"/>
                  </a:lnTo>
                  <a:lnTo>
                    <a:pt x="86" y="27"/>
                  </a:lnTo>
                  <a:lnTo>
                    <a:pt x="75" y="13"/>
                  </a:lnTo>
                  <a:lnTo>
                    <a:pt x="62" y="7"/>
                  </a:lnTo>
                  <a:lnTo>
                    <a:pt x="53" y="0"/>
                  </a:lnTo>
                  <a:lnTo>
                    <a:pt x="36" y="36"/>
                  </a:lnTo>
                  <a:lnTo>
                    <a:pt x="27" y="54"/>
                  </a:lnTo>
                  <a:lnTo>
                    <a:pt x="29" y="72"/>
                  </a:lnTo>
                  <a:lnTo>
                    <a:pt x="30" y="88"/>
                  </a:lnTo>
                  <a:lnTo>
                    <a:pt x="29" y="125"/>
                  </a:lnTo>
                  <a:lnTo>
                    <a:pt x="27" y="141"/>
                  </a:lnTo>
                  <a:lnTo>
                    <a:pt x="25" y="157"/>
                  </a:lnTo>
                  <a:lnTo>
                    <a:pt x="23" y="169"/>
                  </a:lnTo>
                  <a:lnTo>
                    <a:pt x="20" y="189"/>
                  </a:lnTo>
                  <a:lnTo>
                    <a:pt x="13" y="253"/>
                  </a:lnTo>
                  <a:lnTo>
                    <a:pt x="7" y="303"/>
                  </a:lnTo>
                  <a:lnTo>
                    <a:pt x="4" y="326"/>
                  </a:lnTo>
                  <a:lnTo>
                    <a:pt x="0" y="355"/>
                  </a:lnTo>
                  <a:lnTo>
                    <a:pt x="13" y="356"/>
                  </a:lnTo>
                  <a:lnTo>
                    <a:pt x="32" y="358"/>
                  </a:lnTo>
                  <a:lnTo>
                    <a:pt x="45" y="360"/>
                  </a:lnTo>
                  <a:lnTo>
                    <a:pt x="57" y="365"/>
                  </a:lnTo>
                  <a:lnTo>
                    <a:pt x="73" y="371"/>
                  </a:lnTo>
                  <a:lnTo>
                    <a:pt x="86" y="369"/>
                  </a:lnTo>
                  <a:lnTo>
                    <a:pt x="98" y="379"/>
                  </a:lnTo>
                  <a:lnTo>
                    <a:pt x="114" y="381"/>
                  </a:lnTo>
                  <a:lnTo>
                    <a:pt x="132" y="387"/>
                  </a:lnTo>
                  <a:lnTo>
                    <a:pt x="134" y="374"/>
                  </a:lnTo>
                  <a:lnTo>
                    <a:pt x="142" y="385"/>
                  </a:lnTo>
                  <a:lnTo>
                    <a:pt x="157" y="376"/>
                  </a:lnTo>
                  <a:lnTo>
                    <a:pt x="169" y="381"/>
                  </a:lnTo>
                  <a:lnTo>
                    <a:pt x="178" y="388"/>
                  </a:lnTo>
                  <a:lnTo>
                    <a:pt x="185" y="399"/>
                  </a:lnTo>
                  <a:lnTo>
                    <a:pt x="201" y="404"/>
                  </a:lnTo>
                  <a:lnTo>
                    <a:pt x="201" y="404"/>
                  </a:lnTo>
                  <a:lnTo>
                    <a:pt x="201" y="4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66">
              <a:extLst>
                <a:ext uri="{FF2B5EF4-FFF2-40B4-BE49-F238E27FC236}">
                  <a16:creationId xmlns:a16="http://schemas.microsoft.com/office/drawing/2014/main" id="{7C0DD72B-E7CC-4723-A272-C128C4F5A6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115627" y="10462323"/>
              <a:ext cx="716008" cy="618883"/>
            </a:xfrm>
            <a:custGeom>
              <a:avLst/>
              <a:gdLst>
                <a:gd name="T0" fmla="*/ 155 w 317"/>
                <a:gd name="T1" fmla="*/ 272 h 274"/>
                <a:gd name="T2" fmla="*/ 171 w 317"/>
                <a:gd name="T3" fmla="*/ 270 h 274"/>
                <a:gd name="T4" fmla="*/ 184 w 317"/>
                <a:gd name="T5" fmla="*/ 260 h 274"/>
                <a:gd name="T6" fmla="*/ 223 w 317"/>
                <a:gd name="T7" fmla="*/ 258 h 274"/>
                <a:gd name="T8" fmla="*/ 237 w 317"/>
                <a:gd name="T9" fmla="*/ 245 h 274"/>
                <a:gd name="T10" fmla="*/ 237 w 317"/>
                <a:gd name="T11" fmla="*/ 233 h 274"/>
                <a:gd name="T12" fmla="*/ 251 w 317"/>
                <a:gd name="T13" fmla="*/ 226 h 274"/>
                <a:gd name="T14" fmla="*/ 262 w 317"/>
                <a:gd name="T15" fmla="*/ 197 h 274"/>
                <a:gd name="T16" fmla="*/ 284 w 317"/>
                <a:gd name="T17" fmla="*/ 201 h 274"/>
                <a:gd name="T18" fmla="*/ 296 w 317"/>
                <a:gd name="T19" fmla="*/ 185 h 274"/>
                <a:gd name="T20" fmla="*/ 310 w 317"/>
                <a:gd name="T21" fmla="*/ 174 h 274"/>
                <a:gd name="T22" fmla="*/ 317 w 317"/>
                <a:gd name="T23" fmla="*/ 162 h 274"/>
                <a:gd name="T24" fmla="*/ 310 w 317"/>
                <a:gd name="T25" fmla="*/ 142 h 274"/>
                <a:gd name="T26" fmla="*/ 292 w 317"/>
                <a:gd name="T27" fmla="*/ 133 h 274"/>
                <a:gd name="T28" fmla="*/ 284 w 317"/>
                <a:gd name="T29" fmla="*/ 122 h 274"/>
                <a:gd name="T30" fmla="*/ 266 w 317"/>
                <a:gd name="T31" fmla="*/ 114 h 274"/>
                <a:gd name="T32" fmla="*/ 250 w 317"/>
                <a:gd name="T33" fmla="*/ 108 h 274"/>
                <a:gd name="T34" fmla="*/ 243 w 317"/>
                <a:gd name="T35" fmla="*/ 98 h 274"/>
                <a:gd name="T36" fmla="*/ 227 w 317"/>
                <a:gd name="T37" fmla="*/ 89 h 274"/>
                <a:gd name="T38" fmla="*/ 216 w 317"/>
                <a:gd name="T39" fmla="*/ 78 h 274"/>
                <a:gd name="T40" fmla="*/ 207 w 317"/>
                <a:gd name="T41" fmla="*/ 71 h 274"/>
                <a:gd name="T42" fmla="*/ 191 w 317"/>
                <a:gd name="T43" fmla="*/ 69 h 274"/>
                <a:gd name="T44" fmla="*/ 175 w 317"/>
                <a:gd name="T45" fmla="*/ 64 h 274"/>
                <a:gd name="T46" fmla="*/ 166 w 317"/>
                <a:gd name="T47" fmla="*/ 57 h 274"/>
                <a:gd name="T48" fmla="*/ 152 w 317"/>
                <a:gd name="T49" fmla="*/ 44 h 274"/>
                <a:gd name="T50" fmla="*/ 139 w 317"/>
                <a:gd name="T51" fmla="*/ 41 h 274"/>
                <a:gd name="T52" fmla="*/ 130 w 317"/>
                <a:gd name="T53" fmla="*/ 30 h 274"/>
                <a:gd name="T54" fmla="*/ 120 w 317"/>
                <a:gd name="T55" fmla="*/ 21 h 274"/>
                <a:gd name="T56" fmla="*/ 111 w 317"/>
                <a:gd name="T57" fmla="*/ 7 h 274"/>
                <a:gd name="T58" fmla="*/ 82 w 317"/>
                <a:gd name="T59" fmla="*/ 0 h 274"/>
                <a:gd name="T60" fmla="*/ 84 w 317"/>
                <a:gd name="T61" fmla="*/ 37 h 274"/>
                <a:gd name="T62" fmla="*/ 24 w 317"/>
                <a:gd name="T63" fmla="*/ 35 h 274"/>
                <a:gd name="T64" fmla="*/ 11 w 317"/>
                <a:gd name="T65" fmla="*/ 37 h 274"/>
                <a:gd name="T66" fmla="*/ 0 w 317"/>
                <a:gd name="T67" fmla="*/ 67 h 274"/>
                <a:gd name="T68" fmla="*/ 0 w 317"/>
                <a:gd name="T69" fmla="*/ 85 h 274"/>
                <a:gd name="T70" fmla="*/ 2 w 317"/>
                <a:gd name="T71" fmla="*/ 103 h 274"/>
                <a:gd name="T72" fmla="*/ 4 w 317"/>
                <a:gd name="T73" fmla="*/ 142 h 274"/>
                <a:gd name="T74" fmla="*/ 27 w 317"/>
                <a:gd name="T75" fmla="*/ 142 h 274"/>
                <a:gd name="T76" fmla="*/ 29 w 317"/>
                <a:gd name="T77" fmla="*/ 227 h 274"/>
                <a:gd name="T78" fmla="*/ 81 w 317"/>
                <a:gd name="T79" fmla="*/ 224 h 274"/>
                <a:gd name="T80" fmla="*/ 107 w 317"/>
                <a:gd name="T81" fmla="*/ 224 h 274"/>
                <a:gd name="T82" fmla="*/ 111 w 317"/>
                <a:gd name="T83" fmla="*/ 249 h 274"/>
                <a:gd name="T84" fmla="*/ 120 w 317"/>
                <a:gd name="T85" fmla="*/ 270 h 274"/>
                <a:gd name="T86" fmla="*/ 146 w 317"/>
                <a:gd name="T87" fmla="*/ 274 h 274"/>
                <a:gd name="T88" fmla="*/ 155 w 317"/>
                <a:gd name="T89" fmla="*/ 272 h 274"/>
                <a:gd name="T90" fmla="*/ 155 w 317"/>
                <a:gd name="T91" fmla="*/ 272 h 274"/>
                <a:gd name="T92" fmla="*/ 155 w 317"/>
                <a:gd name="T93" fmla="*/ 27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7" h="274">
                  <a:moveTo>
                    <a:pt x="155" y="272"/>
                  </a:moveTo>
                  <a:lnTo>
                    <a:pt x="171" y="270"/>
                  </a:lnTo>
                  <a:lnTo>
                    <a:pt x="184" y="260"/>
                  </a:lnTo>
                  <a:lnTo>
                    <a:pt x="223" y="258"/>
                  </a:lnTo>
                  <a:lnTo>
                    <a:pt x="237" y="245"/>
                  </a:lnTo>
                  <a:lnTo>
                    <a:pt x="237" y="233"/>
                  </a:lnTo>
                  <a:lnTo>
                    <a:pt x="251" y="226"/>
                  </a:lnTo>
                  <a:lnTo>
                    <a:pt x="262" y="197"/>
                  </a:lnTo>
                  <a:lnTo>
                    <a:pt x="284" y="201"/>
                  </a:lnTo>
                  <a:lnTo>
                    <a:pt x="296" y="185"/>
                  </a:lnTo>
                  <a:lnTo>
                    <a:pt x="310" y="174"/>
                  </a:lnTo>
                  <a:lnTo>
                    <a:pt x="317" y="162"/>
                  </a:lnTo>
                  <a:lnTo>
                    <a:pt x="310" y="142"/>
                  </a:lnTo>
                  <a:lnTo>
                    <a:pt x="292" y="133"/>
                  </a:lnTo>
                  <a:lnTo>
                    <a:pt x="284" y="122"/>
                  </a:lnTo>
                  <a:lnTo>
                    <a:pt x="266" y="114"/>
                  </a:lnTo>
                  <a:lnTo>
                    <a:pt x="250" y="108"/>
                  </a:lnTo>
                  <a:lnTo>
                    <a:pt x="243" y="98"/>
                  </a:lnTo>
                  <a:lnTo>
                    <a:pt x="227" y="89"/>
                  </a:lnTo>
                  <a:lnTo>
                    <a:pt x="216" y="78"/>
                  </a:lnTo>
                  <a:lnTo>
                    <a:pt x="207" y="71"/>
                  </a:lnTo>
                  <a:lnTo>
                    <a:pt x="191" y="69"/>
                  </a:lnTo>
                  <a:lnTo>
                    <a:pt x="175" y="64"/>
                  </a:lnTo>
                  <a:lnTo>
                    <a:pt x="166" y="57"/>
                  </a:lnTo>
                  <a:lnTo>
                    <a:pt x="152" y="44"/>
                  </a:lnTo>
                  <a:lnTo>
                    <a:pt x="139" y="41"/>
                  </a:lnTo>
                  <a:lnTo>
                    <a:pt x="130" y="30"/>
                  </a:lnTo>
                  <a:lnTo>
                    <a:pt x="120" y="21"/>
                  </a:lnTo>
                  <a:lnTo>
                    <a:pt x="111" y="7"/>
                  </a:lnTo>
                  <a:lnTo>
                    <a:pt x="82" y="0"/>
                  </a:lnTo>
                  <a:lnTo>
                    <a:pt x="84" y="37"/>
                  </a:lnTo>
                  <a:lnTo>
                    <a:pt x="24" y="35"/>
                  </a:lnTo>
                  <a:lnTo>
                    <a:pt x="11" y="37"/>
                  </a:lnTo>
                  <a:lnTo>
                    <a:pt x="0" y="67"/>
                  </a:lnTo>
                  <a:lnTo>
                    <a:pt x="0" y="85"/>
                  </a:lnTo>
                  <a:lnTo>
                    <a:pt x="2" y="103"/>
                  </a:lnTo>
                  <a:lnTo>
                    <a:pt x="4" y="142"/>
                  </a:lnTo>
                  <a:lnTo>
                    <a:pt x="27" y="142"/>
                  </a:lnTo>
                  <a:lnTo>
                    <a:pt x="29" y="227"/>
                  </a:lnTo>
                  <a:lnTo>
                    <a:pt x="81" y="224"/>
                  </a:lnTo>
                  <a:lnTo>
                    <a:pt x="107" y="224"/>
                  </a:lnTo>
                  <a:lnTo>
                    <a:pt x="111" y="249"/>
                  </a:lnTo>
                  <a:lnTo>
                    <a:pt x="120" y="270"/>
                  </a:lnTo>
                  <a:lnTo>
                    <a:pt x="146" y="274"/>
                  </a:lnTo>
                  <a:lnTo>
                    <a:pt x="155" y="272"/>
                  </a:lnTo>
                  <a:lnTo>
                    <a:pt x="155" y="272"/>
                  </a:lnTo>
                  <a:lnTo>
                    <a:pt x="155" y="2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67">
              <a:extLst>
                <a:ext uri="{FF2B5EF4-FFF2-40B4-BE49-F238E27FC236}">
                  <a16:creationId xmlns:a16="http://schemas.microsoft.com/office/drawing/2014/main" id="{0085757A-1D5A-1B8F-F411-034861B79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6337" y="10247747"/>
              <a:ext cx="975757" cy="948653"/>
            </a:xfrm>
            <a:custGeom>
              <a:avLst/>
              <a:gdLst>
                <a:gd name="T0" fmla="*/ 411 w 432"/>
                <a:gd name="T1" fmla="*/ 419 h 420"/>
                <a:gd name="T2" fmla="*/ 413 w 432"/>
                <a:gd name="T3" fmla="*/ 319 h 420"/>
                <a:gd name="T4" fmla="*/ 422 w 432"/>
                <a:gd name="T5" fmla="*/ 321 h 420"/>
                <a:gd name="T6" fmla="*/ 432 w 432"/>
                <a:gd name="T7" fmla="*/ 237 h 420"/>
                <a:gd name="T8" fmla="*/ 416 w 432"/>
                <a:gd name="T9" fmla="*/ 239 h 420"/>
                <a:gd name="T10" fmla="*/ 406 w 432"/>
                <a:gd name="T11" fmla="*/ 162 h 420"/>
                <a:gd name="T12" fmla="*/ 406 w 432"/>
                <a:gd name="T13" fmla="*/ 134 h 420"/>
                <a:gd name="T14" fmla="*/ 242 w 432"/>
                <a:gd name="T15" fmla="*/ 136 h 420"/>
                <a:gd name="T16" fmla="*/ 242 w 432"/>
                <a:gd name="T17" fmla="*/ 23 h 420"/>
                <a:gd name="T18" fmla="*/ 242 w 432"/>
                <a:gd name="T19" fmla="*/ 0 h 420"/>
                <a:gd name="T20" fmla="*/ 233 w 432"/>
                <a:gd name="T21" fmla="*/ 16 h 420"/>
                <a:gd name="T22" fmla="*/ 222 w 432"/>
                <a:gd name="T23" fmla="*/ 27 h 420"/>
                <a:gd name="T24" fmla="*/ 208 w 432"/>
                <a:gd name="T25" fmla="*/ 36 h 420"/>
                <a:gd name="T26" fmla="*/ 196 w 432"/>
                <a:gd name="T27" fmla="*/ 34 h 420"/>
                <a:gd name="T28" fmla="*/ 180 w 432"/>
                <a:gd name="T29" fmla="*/ 32 h 420"/>
                <a:gd name="T30" fmla="*/ 164 w 432"/>
                <a:gd name="T31" fmla="*/ 31 h 420"/>
                <a:gd name="T32" fmla="*/ 148 w 432"/>
                <a:gd name="T33" fmla="*/ 34 h 420"/>
                <a:gd name="T34" fmla="*/ 135 w 432"/>
                <a:gd name="T35" fmla="*/ 27 h 420"/>
                <a:gd name="T36" fmla="*/ 123 w 432"/>
                <a:gd name="T37" fmla="*/ 31 h 420"/>
                <a:gd name="T38" fmla="*/ 116 w 432"/>
                <a:gd name="T39" fmla="*/ 137 h 420"/>
                <a:gd name="T40" fmla="*/ 105 w 432"/>
                <a:gd name="T41" fmla="*/ 148 h 420"/>
                <a:gd name="T42" fmla="*/ 105 w 432"/>
                <a:gd name="T43" fmla="*/ 168 h 420"/>
                <a:gd name="T44" fmla="*/ 94 w 432"/>
                <a:gd name="T45" fmla="*/ 173 h 420"/>
                <a:gd name="T46" fmla="*/ 80 w 432"/>
                <a:gd name="T47" fmla="*/ 184 h 420"/>
                <a:gd name="T48" fmla="*/ 69 w 432"/>
                <a:gd name="T49" fmla="*/ 193 h 420"/>
                <a:gd name="T50" fmla="*/ 71 w 432"/>
                <a:gd name="T51" fmla="*/ 235 h 420"/>
                <a:gd name="T52" fmla="*/ 57 w 432"/>
                <a:gd name="T53" fmla="*/ 266 h 420"/>
                <a:gd name="T54" fmla="*/ 53 w 432"/>
                <a:gd name="T55" fmla="*/ 274 h 420"/>
                <a:gd name="T56" fmla="*/ 46 w 432"/>
                <a:gd name="T57" fmla="*/ 287 h 420"/>
                <a:gd name="T58" fmla="*/ 37 w 432"/>
                <a:gd name="T59" fmla="*/ 305 h 420"/>
                <a:gd name="T60" fmla="*/ 32 w 432"/>
                <a:gd name="T61" fmla="*/ 317 h 420"/>
                <a:gd name="T62" fmla="*/ 9 w 432"/>
                <a:gd name="T63" fmla="*/ 324 h 420"/>
                <a:gd name="T64" fmla="*/ 0 w 432"/>
                <a:gd name="T65" fmla="*/ 339 h 420"/>
                <a:gd name="T66" fmla="*/ 11 w 432"/>
                <a:gd name="T67" fmla="*/ 353 h 420"/>
                <a:gd name="T68" fmla="*/ 11 w 432"/>
                <a:gd name="T69" fmla="*/ 365 h 420"/>
                <a:gd name="T70" fmla="*/ 144 w 432"/>
                <a:gd name="T71" fmla="*/ 372 h 420"/>
                <a:gd name="T72" fmla="*/ 153 w 432"/>
                <a:gd name="T73" fmla="*/ 387 h 420"/>
                <a:gd name="T74" fmla="*/ 244 w 432"/>
                <a:gd name="T75" fmla="*/ 381 h 420"/>
                <a:gd name="T76" fmla="*/ 253 w 432"/>
                <a:gd name="T77" fmla="*/ 410 h 420"/>
                <a:gd name="T78" fmla="*/ 262 w 432"/>
                <a:gd name="T79" fmla="*/ 420 h 420"/>
                <a:gd name="T80" fmla="*/ 411 w 432"/>
                <a:gd name="T81" fmla="*/ 419 h 420"/>
                <a:gd name="T82" fmla="*/ 411 w 432"/>
                <a:gd name="T83" fmla="*/ 419 h 420"/>
                <a:gd name="T84" fmla="*/ 411 w 432"/>
                <a:gd name="T85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32" h="420">
                  <a:moveTo>
                    <a:pt x="411" y="419"/>
                  </a:moveTo>
                  <a:lnTo>
                    <a:pt x="413" y="319"/>
                  </a:lnTo>
                  <a:lnTo>
                    <a:pt x="422" y="321"/>
                  </a:lnTo>
                  <a:lnTo>
                    <a:pt x="432" y="237"/>
                  </a:lnTo>
                  <a:lnTo>
                    <a:pt x="416" y="239"/>
                  </a:lnTo>
                  <a:lnTo>
                    <a:pt x="406" y="162"/>
                  </a:lnTo>
                  <a:lnTo>
                    <a:pt x="406" y="134"/>
                  </a:lnTo>
                  <a:lnTo>
                    <a:pt x="242" y="136"/>
                  </a:lnTo>
                  <a:lnTo>
                    <a:pt x="242" y="23"/>
                  </a:lnTo>
                  <a:lnTo>
                    <a:pt x="242" y="0"/>
                  </a:lnTo>
                  <a:lnTo>
                    <a:pt x="233" y="16"/>
                  </a:lnTo>
                  <a:lnTo>
                    <a:pt x="222" y="27"/>
                  </a:lnTo>
                  <a:lnTo>
                    <a:pt x="208" y="36"/>
                  </a:lnTo>
                  <a:lnTo>
                    <a:pt x="196" y="34"/>
                  </a:lnTo>
                  <a:lnTo>
                    <a:pt x="180" y="32"/>
                  </a:lnTo>
                  <a:lnTo>
                    <a:pt x="164" y="31"/>
                  </a:lnTo>
                  <a:lnTo>
                    <a:pt x="148" y="34"/>
                  </a:lnTo>
                  <a:lnTo>
                    <a:pt x="135" y="27"/>
                  </a:lnTo>
                  <a:lnTo>
                    <a:pt x="123" y="31"/>
                  </a:lnTo>
                  <a:lnTo>
                    <a:pt x="116" y="137"/>
                  </a:lnTo>
                  <a:lnTo>
                    <a:pt x="105" y="148"/>
                  </a:lnTo>
                  <a:lnTo>
                    <a:pt x="105" y="168"/>
                  </a:lnTo>
                  <a:lnTo>
                    <a:pt x="94" y="173"/>
                  </a:lnTo>
                  <a:lnTo>
                    <a:pt x="80" y="184"/>
                  </a:lnTo>
                  <a:lnTo>
                    <a:pt x="69" y="193"/>
                  </a:lnTo>
                  <a:lnTo>
                    <a:pt x="71" y="235"/>
                  </a:lnTo>
                  <a:lnTo>
                    <a:pt x="57" y="266"/>
                  </a:lnTo>
                  <a:lnTo>
                    <a:pt x="53" y="274"/>
                  </a:lnTo>
                  <a:lnTo>
                    <a:pt x="46" y="287"/>
                  </a:lnTo>
                  <a:lnTo>
                    <a:pt x="37" y="305"/>
                  </a:lnTo>
                  <a:lnTo>
                    <a:pt x="32" y="317"/>
                  </a:lnTo>
                  <a:lnTo>
                    <a:pt x="9" y="324"/>
                  </a:lnTo>
                  <a:lnTo>
                    <a:pt x="0" y="339"/>
                  </a:lnTo>
                  <a:lnTo>
                    <a:pt x="11" y="353"/>
                  </a:lnTo>
                  <a:lnTo>
                    <a:pt x="11" y="365"/>
                  </a:lnTo>
                  <a:lnTo>
                    <a:pt x="144" y="372"/>
                  </a:lnTo>
                  <a:lnTo>
                    <a:pt x="153" y="387"/>
                  </a:lnTo>
                  <a:lnTo>
                    <a:pt x="244" y="381"/>
                  </a:lnTo>
                  <a:lnTo>
                    <a:pt x="253" y="410"/>
                  </a:lnTo>
                  <a:lnTo>
                    <a:pt x="262" y="420"/>
                  </a:lnTo>
                  <a:lnTo>
                    <a:pt x="411" y="419"/>
                  </a:lnTo>
                  <a:lnTo>
                    <a:pt x="411" y="419"/>
                  </a:lnTo>
                  <a:lnTo>
                    <a:pt x="411" y="4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68">
              <a:extLst>
                <a:ext uri="{FF2B5EF4-FFF2-40B4-BE49-F238E27FC236}">
                  <a16:creationId xmlns:a16="http://schemas.microsoft.com/office/drawing/2014/main" id="{BBA9D37F-D9A9-14C9-FD3A-C8E21BDF8F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8419" y="10356165"/>
              <a:ext cx="889927" cy="623401"/>
            </a:xfrm>
            <a:custGeom>
              <a:avLst/>
              <a:gdLst>
                <a:gd name="T0" fmla="*/ 287 w 394"/>
                <a:gd name="T1" fmla="*/ 276 h 276"/>
                <a:gd name="T2" fmla="*/ 299 w 394"/>
                <a:gd name="T3" fmla="*/ 274 h 276"/>
                <a:gd name="T4" fmla="*/ 313 w 394"/>
                <a:gd name="T5" fmla="*/ 260 h 276"/>
                <a:gd name="T6" fmla="*/ 319 w 394"/>
                <a:gd name="T7" fmla="*/ 244 h 276"/>
                <a:gd name="T8" fmla="*/ 331 w 394"/>
                <a:gd name="T9" fmla="*/ 234 h 276"/>
                <a:gd name="T10" fmla="*/ 335 w 394"/>
                <a:gd name="T11" fmla="*/ 221 h 276"/>
                <a:gd name="T12" fmla="*/ 344 w 394"/>
                <a:gd name="T13" fmla="*/ 200 h 276"/>
                <a:gd name="T14" fmla="*/ 349 w 394"/>
                <a:gd name="T15" fmla="*/ 159 h 276"/>
                <a:gd name="T16" fmla="*/ 358 w 394"/>
                <a:gd name="T17" fmla="*/ 146 h 276"/>
                <a:gd name="T18" fmla="*/ 372 w 394"/>
                <a:gd name="T19" fmla="*/ 136 h 276"/>
                <a:gd name="T20" fmla="*/ 383 w 394"/>
                <a:gd name="T21" fmla="*/ 123 h 276"/>
                <a:gd name="T22" fmla="*/ 383 w 394"/>
                <a:gd name="T23" fmla="*/ 100 h 276"/>
                <a:gd name="T24" fmla="*/ 394 w 394"/>
                <a:gd name="T25" fmla="*/ 89 h 276"/>
                <a:gd name="T26" fmla="*/ 349 w 394"/>
                <a:gd name="T27" fmla="*/ 88 h 276"/>
                <a:gd name="T28" fmla="*/ 297 w 394"/>
                <a:gd name="T29" fmla="*/ 88 h 276"/>
                <a:gd name="T30" fmla="*/ 281 w 394"/>
                <a:gd name="T31" fmla="*/ 86 h 276"/>
                <a:gd name="T32" fmla="*/ 255 w 394"/>
                <a:gd name="T33" fmla="*/ 86 h 276"/>
                <a:gd name="T34" fmla="*/ 255 w 394"/>
                <a:gd name="T35" fmla="*/ 111 h 276"/>
                <a:gd name="T36" fmla="*/ 214 w 394"/>
                <a:gd name="T37" fmla="*/ 109 h 276"/>
                <a:gd name="T38" fmla="*/ 184 w 394"/>
                <a:gd name="T39" fmla="*/ 109 h 276"/>
                <a:gd name="T40" fmla="*/ 184 w 394"/>
                <a:gd name="T41" fmla="*/ 82 h 276"/>
                <a:gd name="T42" fmla="*/ 141 w 394"/>
                <a:gd name="T43" fmla="*/ 84 h 276"/>
                <a:gd name="T44" fmla="*/ 137 w 394"/>
                <a:gd name="T45" fmla="*/ 41 h 276"/>
                <a:gd name="T46" fmla="*/ 137 w 394"/>
                <a:gd name="T47" fmla="*/ 13 h 276"/>
                <a:gd name="T48" fmla="*/ 127 w 394"/>
                <a:gd name="T49" fmla="*/ 0 h 276"/>
                <a:gd name="T50" fmla="*/ 103 w 394"/>
                <a:gd name="T51" fmla="*/ 2 h 276"/>
                <a:gd name="T52" fmla="*/ 73 w 394"/>
                <a:gd name="T53" fmla="*/ 15 h 276"/>
                <a:gd name="T54" fmla="*/ 38 w 394"/>
                <a:gd name="T55" fmla="*/ 13 h 276"/>
                <a:gd name="T56" fmla="*/ 29 w 394"/>
                <a:gd name="T57" fmla="*/ 29 h 276"/>
                <a:gd name="T58" fmla="*/ 32 w 394"/>
                <a:gd name="T59" fmla="*/ 45 h 276"/>
                <a:gd name="T60" fmla="*/ 38 w 394"/>
                <a:gd name="T61" fmla="*/ 59 h 276"/>
                <a:gd name="T62" fmla="*/ 30 w 394"/>
                <a:gd name="T63" fmla="*/ 70 h 276"/>
                <a:gd name="T64" fmla="*/ 7 w 394"/>
                <a:gd name="T65" fmla="*/ 72 h 276"/>
                <a:gd name="T66" fmla="*/ 7 w 394"/>
                <a:gd name="T67" fmla="*/ 123 h 276"/>
                <a:gd name="T68" fmla="*/ 7 w 394"/>
                <a:gd name="T69" fmla="*/ 143 h 276"/>
                <a:gd name="T70" fmla="*/ 0 w 394"/>
                <a:gd name="T71" fmla="*/ 161 h 276"/>
                <a:gd name="T72" fmla="*/ 2 w 394"/>
                <a:gd name="T73" fmla="*/ 187 h 276"/>
                <a:gd name="T74" fmla="*/ 25 w 394"/>
                <a:gd name="T75" fmla="*/ 189 h 276"/>
                <a:gd name="T76" fmla="*/ 66 w 394"/>
                <a:gd name="T77" fmla="*/ 203 h 276"/>
                <a:gd name="T78" fmla="*/ 73 w 394"/>
                <a:gd name="T79" fmla="*/ 212 h 276"/>
                <a:gd name="T80" fmla="*/ 82 w 394"/>
                <a:gd name="T81" fmla="*/ 223 h 276"/>
                <a:gd name="T82" fmla="*/ 87 w 394"/>
                <a:gd name="T83" fmla="*/ 239 h 276"/>
                <a:gd name="T84" fmla="*/ 93 w 394"/>
                <a:gd name="T85" fmla="*/ 250 h 276"/>
                <a:gd name="T86" fmla="*/ 96 w 394"/>
                <a:gd name="T87" fmla="*/ 266 h 276"/>
                <a:gd name="T88" fmla="*/ 109 w 394"/>
                <a:gd name="T89" fmla="*/ 267 h 276"/>
                <a:gd name="T90" fmla="*/ 121 w 394"/>
                <a:gd name="T91" fmla="*/ 276 h 276"/>
                <a:gd name="T92" fmla="*/ 144 w 394"/>
                <a:gd name="T93" fmla="*/ 274 h 276"/>
                <a:gd name="T94" fmla="*/ 200 w 394"/>
                <a:gd name="T95" fmla="*/ 276 h 276"/>
                <a:gd name="T96" fmla="*/ 216 w 394"/>
                <a:gd name="T97" fmla="*/ 274 h 276"/>
                <a:gd name="T98" fmla="*/ 283 w 394"/>
                <a:gd name="T99" fmla="*/ 276 h 276"/>
                <a:gd name="T100" fmla="*/ 287 w 394"/>
                <a:gd name="T101" fmla="*/ 276 h 276"/>
                <a:gd name="T102" fmla="*/ 287 w 394"/>
                <a:gd name="T103" fmla="*/ 276 h 276"/>
                <a:gd name="T104" fmla="*/ 287 w 394"/>
                <a:gd name="T10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4" h="276">
                  <a:moveTo>
                    <a:pt x="287" y="276"/>
                  </a:moveTo>
                  <a:lnTo>
                    <a:pt x="299" y="274"/>
                  </a:lnTo>
                  <a:lnTo>
                    <a:pt x="313" y="260"/>
                  </a:lnTo>
                  <a:lnTo>
                    <a:pt x="319" y="244"/>
                  </a:lnTo>
                  <a:lnTo>
                    <a:pt x="331" y="234"/>
                  </a:lnTo>
                  <a:lnTo>
                    <a:pt x="335" y="221"/>
                  </a:lnTo>
                  <a:lnTo>
                    <a:pt x="344" y="200"/>
                  </a:lnTo>
                  <a:lnTo>
                    <a:pt x="349" y="159"/>
                  </a:lnTo>
                  <a:lnTo>
                    <a:pt x="358" y="146"/>
                  </a:lnTo>
                  <a:lnTo>
                    <a:pt x="372" y="136"/>
                  </a:lnTo>
                  <a:lnTo>
                    <a:pt x="383" y="123"/>
                  </a:lnTo>
                  <a:lnTo>
                    <a:pt x="383" y="100"/>
                  </a:lnTo>
                  <a:lnTo>
                    <a:pt x="394" y="89"/>
                  </a:lnTo>
                  <a:lnTo>
                    <a:pt x="349" y="88"/>
                  </a:lnTo>
                  <a:lnTo>
                    <a:pt x="297" y="88"/>
                  </a:lnTo>
                  <a:lnTo>
                    <a:pt x="281" y="86"/>
                  </a:lnTo>
                  <a:lnTo>
                    <a:pt x="255" y="86"/>
                  </a:lnTo>
                  <a:lnTo>
                    <a:pt x="255" y="111"/>
                  </a:lnTo>
                  <a:lnTo>
                    <a:pt x="214" y="109"/>
                  </a:lnTo>
                  <a:lnTo>
                    <a:pt x="184" y="109"/>
                  </a:lnTo>
                  <a:lnTo>
                    <a:pt x="184" y="82"/>
                  </a:lnTo>
                  <a:lnTo>
                    <a:pt x="141" y="84"/>
                  </a:lnTo>
                  <a:lnTo>
                    <a:pt x="137" y="41"/>
                  </a:lnTo>
                  <a:lnTo>
                    <a:pt x="137" y="13"/>
                  </a:lnTo>
                  <a:lnTo>
                    <a:pt x="127" y="0"/>
                  </a:lnTo>
                  <a:lnTo>
                    <a:pt x="103" y="2"/>
                  </a:lnTo>
                  <a:lnTo>
                    <a:pt x="73" y="15"/>
                  </a:lnTo>
                  <a:lnTo>
                    <a:pt x="38" y="13"/>
                  </a:lnTo>
                  <a:lnTo>
                    <a:pt x="29" y="29"/>
                  </a:lnTo>
                  <a:lnTo>
                    <a:pt x="32" y="45"/>
                  </a:lnTo>
                  <a:lnTo>
                    <a:pt x="38" y="59"/>
                  </a:lnTo>
                  <a:lnTo>
                    <a:pt x="30" y="70"/>
                  </a:lnTo>
                  <a:lnTo>
                    <a:pt x="7" y="72"/>
                  </a:lnTo>
                  <a:lnTo>
                    <a:pt x="7" y="123"/>
                  </a:lnTo>
                  <a:lnTo>
                    <a:pt x="7" y="143"/>
                  </a:lnTo>
                  <a:lnTo>
                    <a:pt x="0" y="161"/>
                  </a:lnTo>
                  <a:lnTo>
                    <a:pt x="2" y="187"/>
                  </a:lnTo>
                  <a:lnTo>
                    <a:pt x="25" y="189"/>
                  </a:lnTo>
                  <a:lnTo>
                    <a:pt x="66" y="203"/>
                  </a:lnTo>
                  <a:lnTo>
                    <a:pt x="73" y="212"/>
                  </a:lnTo>
                  <a:lnTo>
                    <a:pt x="82" y="223"/>
                  </a:lnTo>
                  <a:lnTo>
                    <a:pt x="87" y="239"/>
                  </a:lnTo>
                  <a:lnTo>
                    <a:pt x="93" y="250"/>
                  </a:lnTo>
                  <a:lnTo>
                    <a:pt x="96" y="266"/>
                  </a:lnTo>
                  <a:lnTo>
                    <a:pt x="109" y="267"/>
                  </a:lnTo>
                  <a:lnTo>
                    <a:pt x="121" y="276"/>
                  </a:lnTo>
                  <a:lnTo>
                    <a:pt x="144" y="274"/>
                  </a:lnTo>
                  <a:lnTo>
                    <a:pt x="200" y="276"/>
                  </a:lnTo>
                  <a:lnTo>
                    <a:pt x="216" y="274"/>
                  </a:lnTo>
                  <a:lnTo>
                    <a:pt x="283" y="276"/>
                  </a:lnTo>
                  <a:lnTo>
                    <a:pt x="287" y="276"/>
                  </a:lnTo>
                  <a:lnTo>
                    <a:pt x="287" y="276"/>
                  </a:lnTo>
                  <a:lnTo>
                    <a:pt x="287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69">
              <a:extLst>
                <a:ext uri="{FF2B5EF4-FFF2-40B4-BE49-F238E27FC236}">
                  <a16:creationId xmlns:a16="http://schemas.microsoft.com/office/drawing/2014/main" id="{07A4C9DA-3C38-6F0B-E2F3-191E5A0445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12147" y="11087983"/>
              <a:ext cx="912514" cy="494656"/>
            </a:xfrm>
            <a:custGeom>
              <a:avLst/>
              <a:gdLst>
                <a:gd name="T0" fmla="*/ 324 w 404"/>
                <a:gd name="T1" fmla="*/ 216 h 219"/>
                <a:gd name="T2" fmla="*/ 347 w 404"/>
                <a:gd name="T3" fmla="*/ 214 h 219"/>
                <a:gd name="T4" fmla="*/ 374 w 404"/>
                <a:gd name="T5" fmla="*/ 214 h 219"/>
                <a:gd name="T6" fmla="*/ 368 w 404"/>
                <a:gd name="T7" fmla="*/ 201 h 219"/>
                <a:gd name="T8" fmla="*/ 358 w 404"/>
                <a:gd name="T9" fmla="*/ 178 h 219"/>
                <a:gd name="T10" fmla="*/ 349 w 404"/>
                <a:gd name="T11" fmla="*/ 150 h 219"/>
                <a:gd name="T12" fmla="*/ 351 w 404"/>
                <a:gd name="T13" fmla="*/ 128 h 219"/>
                <a:gd name="T14" fmla="*/ 365 w 404"/>
                <a:gd name="T15" fmla="*/ 123 h 219"/>
                <a:gd name="T16" fmla="*/ 379 w 404"/>
                <a:gd name="T17" fmla="*/ 118 h 219"/>
                <a:gd name="T18" fmla="*/ 392 w 404"/>
                <a:gd name="T19" fmla="*/ 120 h 219"/>
                <a:gd name="T20" fmla="*/ 399 w 404"/>
                <a:gd name="T21" fmla="*/ 130 h 219"/>
                <a:gd name="T22" fmla="*/ 404 w 404"/>
                <a:gd name="T23" fmla="*/ 116 h 219"/>
                <a:gd name="T24" fmla="*/ 404 w 404"/>
                <a:gd name="T25" fmla="*/ 48 h 219"/>
                <a:gd name="T26" fmla="*/ 345 w 404"/>
                <a:gd name="T27" fmla="*/ 50 h 219"/>
                <a:gd name="T28" fmla="*/ 278 w 404"/>
                <a:gd name="T29" fmla="*/ 48 h 219"/>
                <a:gd name="T30" fmla="*/ 255 w 404"/>
                <a:gd name="T31" fmla="*/ 48 h 219"/>
                <a:gd name="T32" fmla="*/ 249 w 404"/>
                <a:gd name="T33" fmla="*/ 38 h 219"/>
                <a:gd name="T34" fmla="*/ 239 w 404"/>
                <a:gd name="T35" fmla="*/ 23 h 219"/>
                <a:gd name="T36" fmla="*/ 205 w 404"/>
                <a:gd name="T37" fmla="*/ 13 h 219"/>
                <a:gd name="T38" fmla="*/ 166 w 404"/>
                <a:gd name="T39" fmla="*/ 15 h 219"/>
                <a:gd name="T40" fmla="*/ 146 w 404"/>
                <a:gd name="T41" fmla="*/ 16 h 219"/>
                <a:gd name="T42" fmla="*/ 144 w 404"/>
                <a:gd name="T43" fmla="*/ 0 h 219"/>
                <a:gd name="T44" fmla="*/ 69 w 404"/>
                <a:gd name="T45" fmla="*/ 4 h 219"/>
                <a:gd name="T46" fmla="*/ 2 w 404"/>
                <a:gd name="T47" fmla="*/ 2 h 219"/>
                <a:gd name="T48" fmla="*/ 0 w 404"/>
                <a:gd name="T49" fmla="*/ 16 h 219"/>
                <a:gd name="T50" fmla="*/ 12 w 404"/>
                <a:gd name="T51" fmla="*/ 25 h 219"/>
                <a:gd name="T52" fmla="*/ 23 w 404"/>
                <a:gd name="T53" fmla="*/ 32 h 219"/>
                <a:gd name="T54" fmla="*/ 25 w 404"/>
                <a:gd name="T55" fmla="*/ 47 h 219"/>
                <a:gd name="T56" fmla="*/ 30 w 404"/>
                <a:gd name="T57" fmla="*/ 59 h 219"/>
                <a:gd name="T58" fmla="*/ 43 w 404"/>
                <a:gd name="T59" fmla="*/ 64 h 219"/>
                <a:gd name="T60" fmla="*/ 55 w 404"/>
                <a:gd name="T61" fmla="*/ 72 h 219"/>
                <a:gd name="T62" fmla="*/ 62 w 404"/>
                <a:gd name="T63" fmla="*/ 82 h 219"/>
                <a:gd name="T64" fmla="*/ 64 w 404"/>
                <a:gd name="T65" fmla="*/ 96 h 219"/>
                <a:gd name="T66" fmla="*/ 69 w 404"/>
                <a:gd name="T67" fmla="*/ 109 h 219"/>
                <a:gd name="T68" fmla="*/ 78 w 404"/>
                <a:gd name="T69" fmla="*/ 120 h 219"/>
                <a:gd name="T70" fmla="*/ 84 w 404"/>
                <a:gd name="T71" fmla="*/ 130 h 219"/>
                <a:gd name="T72" fmla="*/ 82 w 404"/>
                <a:gd name="T73" fmla="*/ 146 h 219"/>
                <a:gd name="T74" fmla="*/ 82 w 404"/>
                <a:gd name="T75" fmla="*/ 159 h 219"/>
                <a:gd name="T76" fmla="*/ 78 w 404"/>
                <a:gd name="T77" fmla="*/ 171 h 219"/>
                <a:gd name="T78" fmla="*/ 80 w 404"/>
                <a:gd name="T79" fmla="*/ 185 h 219"/>
                <a:gd name="T80" fmla="*/ 75 w 404"/>
                <a:gd name="T81" fmla="*/ 200 h 219"/>
                <a:gd name="T82" fmla="*/ 78 w 404"/>
                <a:gd name="T83" fmla="*/ 214 h 219"/>
                <a:gd name="T84" fmla="*/ 94 w 404"/>
                <a:gd name="T85" fmla="*/ 219 h 219"/>
                <a:gd name="T86" fmla="*/ 137 w 404"/>
                <a:gd name="T87" fmla="*/ 217 h 219"/>
                <a:gd name="T88" fmla="*/ 157 w 404"/>
                <a:gd name="T89" fmla="*/ 217 h 219"/>
                <a:gd name="T90" fmla="*/ 185 w 404"/>
                <a:gd name="T91" fmla="*/ 214 h 219"/>
                <a:gd name="T92" fmla="*/ 198 w 404"/>
                <a:gd name="T93" fmla="*/ 216 h 219"/>
                <a:gd name="T94" fmla="*/ 279 w 404"/>
                <a:gd name="T95" fmla="*/ 216 h 219"/>
                <a:gd name="T96" fmla="*/ 324 w 404"/>
                <a:gd name="T97" fmla="*/ 216 h 219"/>
                <a:gd name="T98" fmla="*/ 324 w 404"/>
                <a:gd name="T99" fmla="*/ 216 h 219"/>
                <a:gd name="T100" fmla="*/ 324 w 404"/>
                <a:gd name="T101" fmla="*/ 216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4" h="219">
                  <a:moveTo>
                    <a:pt x="324" y="216"/>
                  </a:moveTo>
                  <a:lnTo>
                    <a:pt x="347" y="214"/>
                  </a:lnTo>
                  <a:lnTo>
                    <a:pt x="374" y="214"/>
                  </a:lnTo>
                  <a:lnTo>
                    <a:pt x="368" y="201"/>
                  </a:lnTo>
                  <a:lnTo>
                    <a:pt x="358" y="178"/>
                  </a:lnTo>
                  <a:lnTo>
                    <a:pt x="349" y="150"/>
                  </a:lnTo>
                  <a:lnTo>
                    <a:pt x="351" y="128"/>
                  </a:lnTo>
                  <a:lnTo>
                    <a:pt x="365" y="123"/>
                  </a:lnTo>
                  <a:lnTo>
                    <a:pt x="379" y="118"/>
                  </a:lnTo>
                  <a:lnTo>
                    <a:pt x="392" y="120"/>
                  </a:lnTo>
                  <a:lnTo>
                    <a:pt x="399" y="130"/>
                  </a:lnTo>
                  <a:lnTo>
                    <a:pt x="404" y="116"/>
                  </a:lnTo>
                  <a:lnTo>
                    <a:pt x="404" y="48"/>
                  </a:lnTo>
                  <a:lnTo>
                    <a:pt x="345" y="50"/>
                  </a:lnTo>
                  <a:lnTo>
                    <a:pt x="278" y="48"/>
                  </a:lnTo>
                  <a:lnTo>
                    <a:pt x="255" y="48"/>
                  </a:lnTo>
                  <a:lnTo>
                    <a:pt x="249" y="38"/>
                  </a:lnTo>
                  <a:lnTo>
                    <a:pt x="239" y="23"/>
                  </a:lnTo>
                  <a:lnTo>
                    <a:pt x="205" y="13"/>
                  </a:lnTo>
                  <a:lnTo>
                    <a:pt x="166" y="15"/>
                  </a:lnTo>
                  <a:lnTo>
                    <a:pt x="146" y="16"/>
                  </a:lnTo>
                  <a:lnTo>
                    <a:pt x="144" y="0"/>
                  </a:lnTo>
                  <a:lnTo>
                    <a:pt x="69" y="4"/>
                  </a:lnTo>
                  <a:lnTo>
                    <a:pt x="2" y="2"/>
                  </a:lnTo>
                  <a:lnTo>
                    <a:pt x="0" y="16"/>
                  </a:lnTo>
                  <a:lnTo>
                    <a:pt x="12" y="25"/>
                  </a:lnTo>
                  <a:lnTo>
                    <a:pt x="23" y="32"/>
                  </a:lnTo>
                  <a:lnTo>
                    <a:pt x="25" y="47"/>
                  </a:lnTo>
                  <a:lnTo>
                    <a:pt x="30" y="59"/>
                  </a:lnTo>
                  <a:lnTo>
                    <a:pt x="43" y="64"/>
                  </a:lnTo>
                  <a:lnTo>
                    <a:pt x="55" y="72"/>
                  </a:lnTo>
                  <a:lnTo>
                    <a:pt x="62" y="82"/>
                  </a:lnTo>
                  <a:lnTo>
                    <a:pt x="64" y="96"/>
                  </a:lnTo>
                  <a:lnTo>
                    <a:pt x="69" y="109"/>
                  </a:lnTo>
                  <a:lnTo>
                    <a:pt x="78" y="120"/>
                  </a:lnTo>
                  <a:lnTo>
                    <a:pt x="84" y="130"/>
                  </a:lnTo>
                  <a:lnTo>
                    <a:pt x="82" y="146"/>
                  </a:lnTo>
                  <a:lnTo>
                    <a:pt x="82" y="159"/>
                  </a:lnTo>
                  <a:lnTo>
                    <a:pt x="78" y="171"/>
                  </a:lnTo>
                  <a:lnTo>
                    <a:pt x="80" y="185"/>
                  </a:lnTo>
                  <a:lnTo>
                    <a:pt x="75" y="200"/>
                  </a:lnTo>
                  <a:lnTo>
                    <a:pt x="78" y="214"/>
                  </a:lnTo>
                  <a:lnTo>
                    <a:pt x="94" y="219"/>
                  </a:lnTo>
                  <a:lnTo>
                    <a:pt x="137" y="217"/>
                  </a:lnTo>
                  <a:lnTo>
                    <a:pt x="157" y="217"/>
                  </a:lnTo>
                  <a:lnTo>
                    <a:pt x="185" y="214"/>
                  </a:lnTo>
                  <a:lnTo>
                    <a:pt x="198" y="216"/>
                  </a:lnTo>
                  <a:lnTo>
                    <a:pt x="279" y="216"/>
                  </a:lnTo>
                  <a:lnTo>
                    <a:pt x="324" y="216"/>
                  </a:lnTo>
                  <a:lnTo>
                    <a:pt x="324" y="216"/>
                  </a:lnTo>
                  <a:lnTo>
                    <a:pt x="324" y="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70">
              <a:extLst>
                <a:ext uri="{FF2B5EF4-FFF2-40B4-BE49-F238E27FC236}">
                  <a16:creationId xmlns:a16="http://schemas.microsoft.com/office/drawing/2014/main" id="{FAADDC9E-798A-E7ED-E2C1-F9E58E2521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11031515"/>
              <a:ext cx="892186" cy="786027"/>
            </a:xfrm>
            <a:custGeom>
              <a:avLst/>
              <a:gdLst>
                <a:gd name="T0" fmla="*/ 105 w 395"/>
                <a:gd name="T1" fmla="*/ 348 h 348"/>
                <a:gd name="T2" fmla="*/ 110 w 395"/>
                <a:gd name="T3" fmla="*/ 335 h 348"/>
                <a:gd name="T4" fmla="*/ 109 w 395"/>
                <a:gd name="T5" fmla="*/ 319 h 348"/>
                <a:gd name="T6" fmla="*/ 107 w 395"/>
                <a:gd name="T7" fmla="*/ 307 h 348"/>
                <a:gd name="T8" fmla="*/ 123 w 395"/>
                <a:gd name="T9" fmla="*/ 292 h 348"/>
                <a:gd name="T10" fmla="*/ 126 w 395"/>
                <a:gd name="T11" fmla="*/ 280 h 348"/>
                <a:gd name="T12" fmla="*/ 137 w 395"/>
                <a:gd name="T13" fmla="*/ 267 h 348"/>
                <a:gd name="T14" fmla="*/ 148 w 395"/>
                <a:gd name="T15" fmla="*/ 262 h 348"/>
                <a:gd name="T16" fmla="*/ 160 w 395"/>
                <a:gd name="T17" fmla="*/ 251 h 348"/>
                <a:gd name="T18" fmla="*/ 171 w 395"/>
                <a:gd name="T19" fmla="*/ 242 h 348"/>
                <a:gd name="T20" fmla="*/ 183 w 395"/>
                <a:gd name="T21" fmla="*/ 241 h 348"/>
                <a:gd name="T22" fmla="*/ 185 w 395"/>
                <a:gd name="T23" fmla="*/ 225 h 348"/>
                <a:gd name="T24" fmla="*/ 191 w 395"/>
                <a:gd name="T25" fmla="*/ 212 h 348"/>
                <a:gd name="T26" fmla="*/ 201 w 395"/>
                <a:gd name="T27" fmla="*/ 205 h 348"/>
                <a:gd name="T28" fmla="*/ 217 w 395"/>
                <a:gd name="T29" fmla="*/ 200 h 348"/>
                <a:gd name="T30" fmla="*/ 226 w 395"/>
                <a:gd name="T31" fmla="*/ 186 h 348"/>
                <a:gd name="T32" fmla="*/ 230 w 395"/>
                <a:gd name="T33" fmla="*/ 173 h 348"/>
                <a:gd name="T34" fmla="*/ 239 w 395"/>
                <a:gd name="T35" fmla="*/ 153 h 348"/>
                <a:gd name="T36" fmla="*/ 240 w 395"/>
                <a:gd name="T37" fmla="*/ 141 h 348"/>
                <a:gd name="T38" fmla="*/ 251 w 395"/>
                <a:gd name="T39" fmla="*/ 130 h 348"/>
                <a:gd name="T40" fmla="*/ 262 w 395"/>
                <a:gd name="T41" fmla="*/ 121 h 348"/>
                <a:gd name="T42" fmla="*/ 276 w 395"/>
                <a:gd name="T43" fmla="*/ 116 h 348"/>
                <a:gd name="T44" fmla="*/ 296 w 395"/>
                <a:gd name="T45" fmla="*/ 113 h 348"/>
                <a:gd name="T46" fmla="*/ 306 w 395"/>
                <a:gd name="T47" fmla="*/ 107 h 348"/>
                <a:gd name="T48" fmla="*/ 319 w 395"/>
                <a:gd name="T49" fmla="*/ 105 h 348"/>
                <a:gd name="T50" fmla="*/ 328 w 395"/>
                <a:gd name="T51" fmla="*/ 91 h 348"/>
                <a:gd name="T52" fmla="*/ 340 w 395"/>
                <a:gd name="T53" fmla="*/ 89 h 348"/>
                <a:gd name="T54" fmla="*/ 349 w 395"/>
                <a:gd name="T55" fmla="*/ 72 h 348"/>
                <a:gd name="T56" fmla="*/ 351 w 395"/>
                <a:gd name="T57" fmla="*/ 61 h 348"/>
                <a:gd name="T58" fmla="*/ 361 w 395"/>
                <a:gd name="T59" fmla="*/ 50 h 348"/>
                <a:gd name="T60" fmla="*/ 376 w 395"/>
                <a:gd name="T61" fmla="*/ 38 h 348"/>
                <a:gd name="T62" fmla="*/ 390 w 395"/>
                <a:gd name="T63" fmla="*/ 31 h 348"/>
                <a:gd name="T64" fmla="*/ 395 w 395"/>
                <a:gd name="T65" fmla="*/ 11 h 348"/>
                <a:gd name="T66" fmla="*/ 351 w 395"/>
                <a:gd name="T67" fmla="*/ 13 h 348"/>
                <a:gd name="T68" fmla="*/ 333 w 395"/>
                <a:gd name="T69" fmla="*/ 16 h 348"/>
                <a:gd name="T70" fmla="*/ 281 w 395"/>
                <a:gd name="T71" fmla="*/ 16 h 348"/>
                <a:gd name="T72" fmla="*/ 212 w 395"/>
                <a:gd name="T73" fmla="*/ 15 h 348"/>
                <a:gd name="T74" fmla="*/ 169 w 395"/>
                <a:gd name="T75" fmla="*/ 13 h 348"/>
                <a:gd name="T76" fmla="*/ 153 w 395"/>
                <a:gd name="T77" fmla="*/ 15 h 348"/>
                <a:gd name="T78" fmla="*/ 164 w 395"/>
                <a:gd name="T79" fmla="*/ 6 h 348"/>
                <a:gd name="T80" fmla="*/ 146 w 395"/>
                <a:gd name="T81" fmla="*/ 0 h 348"/>
                <a:gd name="T82" fmla="*/ 141 w 395"/>
                <a:gd name="T83" fmla="*/ 13 h 348"/>
                <a:gd name="T84" fmla="*/ 121 w 395"/>
                <a:gd name="T85" fmla="*/ 16 h 348"/>
                <a:gd name="T86" fmla="*/ 103 w 395"/>
                <a:gd name="T87" fmla="*/ 22 h 348"/>
                <a:gd name="T88" fmla="*/ 86 w 395"/>
                <a:gd name="T89" fmla="*/ 18 h 348"/>
                <a:gd name="T90" fmla="*/ 7 w 395"/>
                <a:gd name="T91" fmla="*/ 18 h 348"/>
                <a:gd name="T92" fmla="*/ 4 w 395"/>
                <a:gd name="T93" fmla="*/ 45 h 348"/>
                <a:gd name="T94" fmla="*/ 5 w 395"/>
                <a:gd name="T95" fmla="*/ 61 h 348"/>
                <a:gd name="T96" fmla="*/ 4 w 395"/>
                <a:gd name="T97" fmla="*/ 77 h 348"/>
                <a:gd name="T98" fmla="*/ 4 w 395"/>
                <a:gd name="T99" fmla="*/ 102 h 348"/>
                <a:gd name="T100" fmla="*/ 5 w 395"/>
                <a:gd name="T101" fmla="*/ 120 h 348"/>
                <a:gd name="T102" fmla="*/ 2 w 395"/>
                <a:gd name="T103" fmla="*/ 141 h 348"/>
                <a:gd name="T104" fmla="*/ 0 w 395"/>
                <a:gd name="T105" fmla="*/ 180 h 348"/>
                <a:gd name="T106" fmla="*/ 75 w 395"/>
                <a:gd name="T107" fmla="*/ 182 h 348"/>
                <a:gd name="T108" fmla="*/ 84 w 395"/>
                <a:gd name="T109" fmla="*/ 212 h 348"/>
                <a:gd name="T110" fmla="*/ 82 w 395"/>
                <a:gd name="T111" fmla="*/ 232 h 348"/>
                <a:gd name="T112" fmla="*/ 82 w 395"/>
                <a:gd name="T113" fmla="*/ 278 h 348"/>
                <a:gd name="T114" fmla="*/ 80 w 395"/>
                <a:gd name="T115" fmla="*/ 296 h 348"/>
                <a:gd name="T116" fmla="*/ 80 w 395"/>
                <a:gd name="T117" fmla="*/ 315 h 348"/>
                <a:gd name="T118" fmla="*/ 80 w 395"/>
                <a:gd name="T119" fmla="*/ 348 h 348"/>
                <a:gd name="T120" fmla="*/ 105 w 395"/>
                <a:gd name="T121" fmla="*/ 348 h 348"/>
                <a:gd name="T122" fmla="*/ 105 w 395"/>
                <a:gd name="T123" fmla="*/ 348 h 348"/>
                <a:gd name="T124" fmla="*/ 105 w 395"/>
                <a:gd name="T125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5" h="348">
                  <a:moveTo>
                    <a:pt x="105" y="348"/>
                  </a:moveTo>
                  <a:lnTo>
                    <a:pt x="110" y="335"/>
                  </a:lnTo>
                  <a:lnTo>
                    <a:pt x="109" y="319"/>
                  </a:lnTo>
                  <a:lnTo>
                    <a:pt x="107" y="307"/>
                  </a:lnTo>
                  <a:lnTo>
                    <a:pt x="123" y="292"/>
                  </a:lnTo>
                  <a:lnTo>
                    <a:pt x="126" y="280"/>
                  </a:lnTo>
                  <a:lnTo>
                    <a:pt x="137" y="267"/>
                  </a:lnTo>
                  <a:lnTo>
                    <a:pt x="148" y="262"/>
                  </a:lnTo>
                  <a:lnTo>
                    <a:pt x="160" y="251"/>
                  </a:lnTo>
                  <a:lnTo>
                    <a:pt x="171" y="242"/>
                  </a:lnTo>
                  <a:lnTo>
                    <a:pt x="183" y="241"/>
                  </a:lnTo>
                  <a:lnTo>
                    <a:pt x="185" y="225"/>
                  </a:lnTo>
                  <a:lnTo>
                    <a:pt x="191" y="212"/>
                  </a:lnTo>
                  <a:lnTo>
                    <a:pt x="201" y="205"/>
                  </a:lnTo>
                  <a:lnTo>
                    <a:pt x="217" y="200"/>
                  </a:lnTo>
                  <a:lnTo>
                    <a:pt x="226" y="186"/>
                  </a:lnTo>
                  <a:lnTo>
                    <a:pt x="230" y="173"/>
                  </a:lnTo>
                  <a:lnTo>
                    <a:pt x="239" y="153"/>
                  </a:lnTo>
                  <a:lnTo>
                    <a:pt x="240" y="141"/>
                  </a:lnTo>
                  <a:lnTo>
                    <a:pt x="251" y="130"/>
                  </a:lnTo>
                  <a:lnTo>
                    <a:pt x="262" y="121"/>
                  </a:lnTo>
                  <a:lnTo>
                    <a:pt x="276" y="116"/>
                  </a:lnTo>
                  <a:lnTo>
                    <a:pt x="296" y="113"/>
                  </a:lnTo>
                  <a:lnTo>
                    <a:pt x="306" y="107"/>
                  </a:lnTo>
                  <a:lnTo>
                    <a:pt x="319" y="105"/>
                  </a:lnTo>
                  <a:lnTo>
                    <a:pt x="328" y="91"/>
                  </a:lnTo>
                  <a:lnTo>
                    <a:pt x="340" y="89"/>
                  </a:lnTo>
                  <a:lnTo>
                    <a:pt x="349" y="72"/>
                  </a:lnTo>
                  <a:lnTo>
                    <a:pt x="351" y="61"/>
                  </a:lnTo>
                  <a:lnTo>
                    <a:pt x="361" y="50"/>
                  </a:lnTo>
                  <a:lnTo>
                    <a:pt x="376" y="38"/>
                  </a:lnTo>
                  <a:lnTo>
                    <a:pt x="390" y="31"/>
                  </a:lnTo>
                  <a:lnTo>
                    <a:pt x="395" y="11"/>
                  </a:lnTo>
                  <a:lnTo>
                    <a:pt x="351" y="13"/>
                  </a:lnTo>
                  <a:lnTo>
                    <a:pt x="333" y="16"/>
                  </a:lnTo>
                  <a:lnTo>
                    <a:pt x="281" y="16"/>
                  </a:lnTo>
                  <a:lnTo>
                    <a:pt x="212" y="15"/>
                  </a:lnTo>
                  <a:lnTo>
                    <a:pt x="169" y="13"/>
                  </a:lnTo>
                  <a:lnTo>
                    <a:pt x="153" y="15"/>
                  </a:lnTo>
                  <a:lnTo>
                    <a:pt x="164" y="6"/>
                  </a:lnTo>
                  <a:lnTo>
                    <a:pt x="146" y="0"/>
                  </a:lnTo>
                  <a:lnTo>
                    <a:pt x="141" y="13"/>
                  </a:lnTo>
                  <a:lnTo>
                    <a:pt x="121" y="16"/>
                  </a:lnTo>
                  <a:lnTo>
                    <a:pt x="103" y="22"/>
                  </a:lnTo>
                  <a:lnTo>
                    <a:pt x="86" y="18"/>
                  </a:lnTo>
                  <a:lnTo>
                    <a:pt x="7" y="18"/>
                  </a:lnTo>
                  <a:lnTo>
                    <a:pt x="4" y="45"/>
                  </a:lnTo>
                  <a:lnTo>
                    <a:pt x="5" y="61"/>
                  </a:lnTo>
                  <a:lnTo>
                    <a:pt x="4" y="77"/>
                  </a:lnTo>
                  <a:lnTo>
                    <a:pt x="4" y="102"/>
                  </a:lnTo>
                  <a:lnTo>
                    <a:pt x="5" y="120"/>
                  </a:lnTo>
                  <a:lnTo>
                    <a:pt x="2" y="141"/>
                  </a:lnTo>
                  <a:lnTo>
                    <a:pt x="0" y="180"/>
                  </a:lnTo>
                  <a:lnTo>
                    <a:pt x="75" y="182"/>
                  </a:lnTo>
                  <a:lnTo>
                    <a:pt x="84" y="212"/>
                  </a:lnTo>
                  <a:lnTo>
                    <a:pt x="82" y="232"/>
                  </a:lnTo>
                  <a:lnTo>
                    <a:pt x="82" y="278"/>
                  </a:lnTo>
                  <a:lnTo>
                    <a:pt x="80" y="296"/>
                  </a:lnTo>
                  <a:lnTo>
                    <a:pt x="80" y="315"/>
                  </a:lnTo>
                  <a:lnTo>
                    <a:pt x="80" y="348"/>
                  </a:lnTo>
                  <a:lnTo>
                    <a:pt x="105" y="348"/>
                  </a:lnTo>
                  <a:lnTo>
                    <a:pt x="105" y="348"/>
                  </a:lnTo>
                  <a:lnTo>
                    <a:pt x="105" y="34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71">
              <a:extLst>
                <a:ext uri="{FF2B5EF4-FFF2-40B4-BE49-F238E27FC236}">
                  <a16:creationId xmlns:a16="http://schemas.microsoft.com/office/drawing/2014/main" id="{4613C094-4A13-0089-5B7D-744C665E2C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85872" y="10975048"/>
              <a:ext cx="716008" cy="941878"/>
            </a:xfrm>
            <a:custGeom>
              <a:avLst/>
              <a:gdLst>
                <a:gd name="T0" fmla="*/ 192 w 317"/>
                <a:gd name="T1" fmla="*/ 417 h 417"/>
                <a:gd name="T2" fmla="*/ 194 w 317"/>
                <a:gd name="T3" fmla="*/ 381 h 417"/>
                <a:gd name="T4" fmla="*/ 219 w 317"/>
                <a:gd name="T5" fmla="*/ 385 h 417"/>
                <a:gd name="T6" fmla="*/ 215 w 317"/>
                <a:gd name="T7" fmla="*/ 303 h 417"/>
                <a:gd name="T8" fmla="*/ 317 w 317"/>
                <a:gd name="T9" fmla="*/ 303 h 417"/>
                <a:gd name="T10" fmla="*/ 315 w 317"/>
                <a:gd name="T11" fmla="*/ 287 h 417"/>
                <a:gd name="T12" fmla="*/ 310 w 317"/>
                <a:gd name="T13" fmla="*/ 269 h 417"/>
                <a:gd name="T14" fmla="*/ 311 w 317"/>
                <a:gd name="T15" fmla="*/ 257 h 417"/>
                <a:gd name="T16" fmla="*/ 306 w 317"/>
                <a:gd name="T17" fmla="*/ 248 h 417"/>
                <a:gd name="T18" fmla="*/ 310 w 317"/>
                <a:gd name="T19" fmla="*/ 228 h 417"/>
                <a:gd name="T20" fmla="*/ 311 w 317"/>
                <a:gd name="T21" fmla="*/ 216 h 417"/>
                <a:gd name="T22" fmla="*/ 315 w 317"/>
                <a:gd name="T23" fmla="*/ 203 h 417"/>
                <a:gd name="T24" fmla="*/ 317 w 317"/>
                <a:gd name="T25" fmla="*/ 187 h 417"/>
                <a:gd name="T26" fmla="*/ 310 w 317"/>
                <a:gd name="T27" fmla="*/ 177 h 417"/>
                <a:gd name="T28" fmla="*/ 304 w 317"/>
                <a:gd name="T29" fmla="*/ 162 h 417"/>
                <a:gd name="T30" fmla="*/ 299 w 317"/>
                <a:gd name="T31" fmla="*/ 150 h 417"/>
                <a:gd name="T32" fmla="*/ 299 w 317"/>
                <a:gd name="T33" fmla="*/ 132 h 417"/>
                <a:gd name="T34" fmla="*/ 294 w 317"/>
                <a:gd name="T35" fmla="*/ 123 h 417"/>
                <a:gd name="T36" fmla="*/ 277 w 317"/>
                <a:gd name="T37" fmla="*/ 118 h 417"/>
                <a:gd name="T38" fmla="*/ 265 w 317"/>
                <a:gd name="T39" fmla="*/ 109 h 417"/>
                <a:gd name="T40" fmla="*/ 258 w 317"/>
                <a:gd name="T41" fmla="*/ 98 h 417"/>
                <a:gd name="T42" fmla="*/ 256 w 317"/>
                <a:gd name="T43" fmla="*/ 82 h 417"/>
                <a:gd name="T44" fmla="*/ 238 w 317"/>
                <a:gd name="T45" fmla="*/ 70 h 417"/>
                <a:gd name="T46" fmla="*/ 237 w 317"/>
                <a:gd name="T47" fmla="*/ 57 h 417"/>
                <a:gd name="T48" fmla="*/ 235 w 317"/>
                <a:gd name="T49" fmla="*/ 41 h 417"/>
                <a:gd name="T50" fmla="*/ 228 w 317"/>
                <a:gd name="T51" fmla="*/ 18 h 417"/>
                <a:gd name="T52" fmla="*/ 229 w 317"/>
                <a:gd name="T53" fmla="*/ 6 h 417"/>
                <a:gd name="T54" fmla="*/ 164 w 317"/>
                <a:gd name="T55" fmla="*/ 0 h 417"/>
                <a:gd name="T56" fmla="*/ 92 w 317"/>
                <a:gd name="T57" fmla="*/ 0 h 417"/>
                <a:gd name="T58" fmla="*/ 78 w 317"/>
                <a:gd name="T59" fmla="*/ 2 h 417"/>
                <a:gd name="T60" fmla="*/ 51 w 317"/>
                <a:gd name="T61" fmla="*/ 9 h 417"/>
                <a:gd name="T62" fmla="*/ 51 w 317"/>
                <a:gd name="T63" fmla="*/ 70 h 417"/>
                <a:gd name="T64" fmla="*/ 43 w 317"/>
                <a:gd name="T65" fmla="*/ 82 h 417"/>
                <a:gd name="T66" fmla="*/ 32 w 317"/>
                <a:gd name="T67" fmla="*/ 93 h 417"/>
                <a:gd name="T68" fmla="*/ 18 w 317"/>
                <a:gd name="T69" fmla="*/ 106 h 417"/>
                <a:gd name="T70" fmla="*/ 5 w 317"/>
                <a:gd name="T71" fmla="*/ 120 h 417"/>
                <a:gd name="T72" fmla="*/ 5 w 317"/>
                <a:gd name="T73" fmla="*/ 132 h 417"/>
                <a:gd name="T74" fmla="*/ 0 w 317"/>
                <a:gd name="T75" fmla="*/ 145 h 417"/>
                <a:gd name="T76" fmla="*/ 3 w 317"/>
                <a:gd name="T77" fmla="*/ 161 h 417"/>
                <a:gd name="T78" fmla="*/ 21 w 317"/>
                <a:gd name="T79" fmla="*/ 173 h 417"/>
                <a:gd name="T80" fmla="*/ 30 w 317"/>
                <a:gd name="T81" fmla="*/ 187 h 417"/>
                <a:gd name="T82" fmla="*/ 41 w 317"/>
                <a:gd name="T83" fmla="*/ 198 h 417"/>
                <a:gd name="T84" fmla="*/ 53 w 317"/>
                <a:gd name="T85" fmla="*/ 209 h 417"/>
                <a:gd name="T86" fmla="*/ 73 w 317"/>
                <a:gd name="T87" fmla="*/ 209 h 417"/>
                <a:gd name="T88" fmla="*/ 83 w 317"/>
                <a:gd name="T89" fmla="*/ 223 h 417"/>
                <a:gd name="T90" fmla="*/ 85 w 317"/>
                <a:gd name="T91" fmla="*/ 243 h 417"/>
                <a:gd name="T92" fmla="*/ 83 w 317"/>
                <a:gd name="T93" fmla="*/ 255 h 417"/>
                <a:gd name="T94" fmla="*/ 91 w 317"/>
                <a:gd name="T95" fmla="*/ 275 h 417"/>
                <a:gd name="T96" fmla="*/ 108 w 317"/>
                <a:gd name="T97" fmla="*/ 287 h 417"/>
                <a:gd name="T98" fmla="*/ 105 w 317"/>
                <a:gd name="T99" fmla="*/ 307 h 417"/>
                <a:gd name="T100" fmla="*/ 101 w 317"/>
                <a:gd name="T101" fmla="*/ 321 h 417"/>
                <a:gd name="T102" fmla="*/ 92 w 317"/>
                <a:gd name="T103" fmla="*/ 333 h 417"/>
                <a:gd name="T104" fmla="*/ 98 w 317"/>
                <a:gd name="T105" fmla="*/ 351 h 417"/>
                <a:gd name="T106" fmla="*/ 112 w 317"/>
                <a:gd name="T107" fmla="*/ 358 h 417"/>
                <a:gd name="T108" fmla="*/ 116 w 317"/>
                <a:gd name="T109" fmla="*/ 378 h 417"/>
                <a:gd name="T110" fmla="*/ 128 w 317"/>
                <a:gd name="T111" fmla="*/ 383 h 417"/>
                <a:gd name="T112" fmla="*/ 123 w 317"/>
                <a:gd name="T113" fmla="*/ 399 h 417"/>
                <a:gd name="T114" fmla="*/ 119 w 317"/>
                <a:gd name="T115" fmla="*/ 412 h 417"/>
                <a:gd name="T116" fmla="*/ 192 w 317"/>
                <a:gd name="T117" fmla="*/ 417 h 417"/>
                <a:gd name="T118" fmla="*/ 192 w 317"/>
                <a:gd name="T119" fmla="*/ 417 h 417"/>
                <a:gd name="T120" fmla="*/ 192 w 317"/>
                <a:gd name="T121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7" h="417">
                  <a:moveTo>
                    <a:pt x="192" y="417"/>
                  </a:moveTo>
                  <a:lnTo>
                    <a:pt x="194" y="381"/>
                  </a:lnTo>
                  <a:lnTo>
                    <a:pt x="219" y="385"/>
                  </a:lnTo>
                  <a:lnTo>
                    <a:pt x="215" y="303"/>
                  </a:lnTo>
                  <a:lnTo>
                    <a:pt x="317" y="303"/>
                  </a:lnTo>
                  <a:lnTo>
                    <a:pt x="315" y="287"/>
                  </a:lnTo>
                  <a:lnTo>
                    <a:pt x="310" y="269"/>
                  </a:lnTo>
                  <a:lnTo>
                    <a:pt x="311" y="257"/>
                  </a:lnTo>
                  <a:lnTo>
                    <a:pt x="306" y="248"/>
                  </a:lnTo>
                  <a:lnTo>
                    <a:pt x="310" y="228"/>
                  </a:lnTo>
                  <a:lnTo>
                    <a:pt x="311" y="216"/>
                  </a:lnTo>
                  <a:lnTo>
                    <a:pt x="315" y="203"/>
                  </a:lnTo>
                  <a:lnTo>
                    <a:pt x="317" y="187"/>
                  </a:lnTo>
                  <a:lnTo>
                    <a:pt x="310" y="177"/>
                  </a:lnTo>
                  <a:lnTo>
                    <a:pt x="304" y="162"/>
                  </a:lnTo>
                  <a:lnTo>
                    <a:pt x="299" y="150"/>
                  </a:lnTo>
                  <a:lnTo>
                    <a:pt x="299" y="132"/>
                  </a:lnTo>
                  <a:lnTo>
                    <a:pt x="294" y="123"/>
                  </a:lnTo>
                  <a:lnTo>
                    <a:pt x="277" y="118"/>
                  </a:lnTo>
                  <a:lnTo>
                    <a:pt x="265" y="109"/>
                  </a:lnTo>
                  <a:lnTo>
                    <a:pt x="258" y="98"/>
                  </a:lnTo>
                  <a:lnTo>
                    <a:pt x="256" y="82"/>
                  </a:lnTo>
                  <a:lnTo>
                    <a:pt x="238" y="70"/>
                  </a:lnTo>
                  <a:lnTo>
                    <a:pt x="237" y="57"/>
                  </a:lnTo>
                  <a:lnTo>
                    <a:pt x="235" y="41"/>
                  </a:lnTo>
                  <a:lnTo>
                    <a:pt x="228" y="18"/>
                  </a:lnTo>
                  <a:lnTo>
                    <a:pt x="229" y="6"/>
                  </a:lnTo>
                  <a:lnTo>
                    <a:pt x="164" y="0"/>
                  </a:lnTo>
                  <a:lnTo>
                    <a:pt x="92" y="0"/>
                  </a:lnTo>
                  <a:lnTo>
                    <a:pt x="78" y="2"/>
                  </a:lnTo>
                  <a:lnTo>
                    <a:pt x="51" y="9"/>
                  </a:lnTo>
                  <a:lnTo>
                    <a:pt x="51" y="70"/>
                  </a:lnTo>
                  <a:lnTo>
                    <a:pt x="43" y="82"/>
                  </a:lnTo>
                  <a:lnTo>
                    <a:pt x="32" y="93"/>
                  </a:lnTo>
                  <a:lnTo>
                    <a:pt x="18" y="106"/>
                  </a:lnTo>
                  <a:lnTo>
                    <a:pt x="5" y="120"/>
                  </a:lnTo>
                  <a:lnTo>
                    <a:pt x="5" y="132"/>
                  </a:lnTo>
                  <a:lnTo>
                    <a:pt x="0" y="145"/>
                  </a:lnTo>
                  <a:lnTo>
                    <a:pt x="3" y="161"/>
                  </a:lnTo>
                  <a:lnTo>
                    <a:pt x="21" y="173"/>
                  </a:lnTo>
                  <a:lnTo>
                    <a:pt x="30" y="187"/>
                  </a:lnTo>
                  <a:lnTo>
                    <a:pt x="41" y="198"/>
                  </a:lnTo>
                  <a:lnTo>
                    <a:pt x="53" y="209"/>
                  </a:lnTo>
                  <a:lnTo>
                    <a:pt x="73" y="209"/>
                  </a:lnTo>
                  <a:lnTo>
                    <a:pt x="83" y="223"/>
                  </a:lnTo>
                  <a:lnTo>
                    <a:pt x="85" y="243"/>
                  </a:lnTo>
                  <a:lnTo>
                    <a:pt x="83" y="255"/>
                  </a:lnTo>
                  <a:lnTo>
                    <a:pt x="91" y="275"/>
                  </a:lnTo>
                  <a:lnTo>
                    <a:pt x="108" y="287"/>
                  </a:lnTo>
                  <a:lnTo>
                    <a:pt x="105" y="307"/>
                  </a:lnTo>
                  <a:lnTo>
                    <a:pt x="101" y="321"/>
                  </a:lnTo>
                  <a:lnTo>
                    <a:pt x="92" y="333"/>
                  </a:lnTo>
                  <a:lnTo>
                    <a:pt x="98" y="351"/>
                  </a:lnTo>
                  <a:lnTo>
                    <a:pt x="112" y="358"/>
                  </a:lnTo>
                  <a:lnTo>
                    <a:pt x="116" y="378"/>
                  </a:lnTo>
                  <a:lnTo>
                    <a:pt x="128" y="383"/>
                  </a:lnTo>
                  <a:lnTo>
                    <a:pt x="123" y="399"/>
                  </a:lnTo>
                  <a:lnTo>
                    <a:pt x="119" y="412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72">
              <a:extLst>
                <a:ext uri="{FF2B5EF4-FFF2-40B4-BE49-F238E27FC236}">
                  <a16:creationId xmlns:a16="http://schemas.microsoft.com/office/drawing/2014/main" id="{2CED8D18-42EE-4432-9840-7DF03F27B2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8062" y="11160261"/>
              <a:ext cx="975757" cy="752147"/>
            </a:xfrm>
            <a:custGeom>
              <a:avLst/>
              <a:gdLst>
                <a:gd name="T0" fmla="*/ 153 w 432"/>
                <a:gd name="T1" fmla="*/ 333 h 333"/>
                <a:gd name="T2" fmla="*/ 180 w 432"/>
                <a:gd name="T3" fmla="*/ 271 h 333"/>
                <a:gd name="T4" fmla="*/ 278 w 432"/>
                <a:gd name="T5" fmla="*/ 296 h 333"/>
                <a:gd name="T6" fmla="*/ 283 w 432"/>
                <a:gd name="T7" fmla="*/ 280 h 333"/>
                <a:gd name="T8" fmla="*/ 285 w 432"/>
                <a:gd name="T9" fmla="*/ 267 h 333"/>
                <a:gd name="T10" fmla="*/ 288 w 432"/>
                <a:gd name="T11" fmla="*/ 255 h 333"/>
                <a:gd name="T12" fmla="*/ 313 w 432"/>
                <a:gd name="T13" fmla="*/ 246 h 333"/>
                <a:gd name="T14" fmla="*/ 351 w 432"/>
                <a:gd name="T15" fmla="*/ 248 h 333"/>
                <a:gd name="T16" fmla="*/ 360 w 432"/>
                <a:gd name="T17" fmla="*/ 228 h 333"/>
                <a:gd name="T18" fmla="*/ 368 w 432"/>
                <a:gd name="T19" fmla="*/ 210 h 333"/>
                <a:gd name="T20" fmla="*/ 383 w 432"/>
                <a:gd name="T21" fmla="*/ 196 h 333"/>
                <a:gd name="T22" fmla="*/ 408 w 432"/>
                <a:gd name="T23" fmla="*/ 180 h 333"/>
                <a:gd name="T24" fmla="*/ 395 w 432"/>
                <a:gd name="T25" fmla="*/ 178 h 333"/>
                <a:gd name="T26" fmla="*/ 404 w 432"/>
                <a:gd name="T27" fmla="*/ 153 h 333"/>
                <a:gd name="T28" fmla="*/ 408 w 432"/>
                <a:gd name="T29" fmla="*/ 129 h 333"/>
                <a:gd name="T30" fmla="*/ 413 w 432"/>
                <a:gd name="T31" fmla="*/ 116 h 333"/>
                <a:gd name="T32" fmla="*/ 420 w 432"/>
                <a:gd name="T33" fmla="*/ 75 h 333"/>
                <a:gd name="T34" fmla="*/ 432 w 432"/>
                <a:gd name="T35" fmla="*/ 57 h 333"/>
                <a:gd name="T36" fmla="*/ 432 w 432"/>
                <a:gd name="T37" fmla="*/ 31 h 333"/>
                <a:gd name="T38" fmla="*/ 408 w 432"/>
                <a:gd name="T39" fmla="*/ 18 h 333"/>
                <a:gd name="T40" fmla="*/ 376 w 432"/>
                <a:gd name="T41" fmla="*/ 0 h 333"/>
                <a:gd name="T42" fmla="*/ 342 w 432"/>
                <a:gd name="T43" fmla="*/ 9 h 333"/>
                <a:gd name="T44" fmla="*/ 288 w 432"/>
                <a:gd name="T45" fmla="*/ 16 h 333"/>
                <a:gd name="T46" fmla="*/ 194 w 432"/>
                <a:gd name="T47" fmla="*/ 0 h 333"/>
                <a:gd name="T48" fmla="*/ 194 w 432"/>
                <a:gd name="T49" fmla="*/ 20 h 333"/>
                <a:gd name="T50" fmla="*/ 203 w 432"/>
                <a:gd name="T51" fmla="*/ 34 h 333"/>
                <a:gd name="T52" fmla="*/ 212 w 432"/>
                <a:gd name="T53" fmla="*/ 45 h 333"/>
                <a:gd name="T54" fmla="*/ 226 w 432"/>
                <a:gd name="T55" fmla="*/ 57 h 333"/>
                <a:gd name="T56" fmla="*/ 224 w 432"/>
                <a:gd name="T57" fmla="*/ 73 h 333"/>
                <a:gd name="T58" fmla="*/ 215 w 432"/>
                <a:gd name="T59" fmla="*/ 84 h 333"/>
                <a:gd name="T60" fmla="*/ 203 w 432"/>
                <a:gd name="T61" fmla="*/ 86 h 333"/>
                <a:gd name="T62" fmla="*/ 190 w 432"/>
                <a:gd name="T63" fmla="*/ 88 h 333"/>
                <a:gd name="T64" fmla="*/ 176 w 432"/>
                <a:gd name="T65" fmla="*/ 86 h 333"/>
                <a:gd name="T66" fmla="*/ 162 w 432"/>
                <a:gd name="T67" fmla="*/ 84 h 333"/>
                <a:gd name="T68" fmla="*/ 148 w 432"/>
                <a:gd name="T69" fmla="*/ 86 h 333"/>
                <a:gd name="T70" fmla="*/ 132 w 432"/>
                <a:gd name="T71" fmla="*/ 91 h 333"/>
                <a:gd name="T72" fmla="*/ 123 w 432"/>
                <a:gd name="T73" fmla="*/ 102 h 333"/>
                <a:gd name="T74" fmla="*/ 110 w 432"/>
                <a:gd name="T75" fmla="*/ 111 h 333"/>
                <a:gd name="T76" fmla="*/ 110 w 432"/>
                <a:gd name="T77" fmla="*/ 123 h 333"/>
                <a:gd name="T78" fmla="*/ 100 w 432"/>
                <a:gd name="T79" fmla="*/ 141 h 333"/>
                <a:gd name="T80" fmla="*/ 85 w 432"/>
                <a:gd name="T81" fmla="*/ 143 h 333"/>
                <a:gd name="T82" fmla="*/ 75 w 432"/>
                <a:gd name="T83" fmla="*/ 152 h 333"/>
                <a:gd name="T84" fmla="*/ 62 w 432"/>
                <a:gd name="T85" fmla="*/ 150 h 333"/>
                <a:gd name="T86" fmla="*/ 46 w 432"/>
                <a:gd name="T87" fmla="*/ 148 h 333"/>
                <a:gd name="T88" fmla="*/ 34 w 432"/>
                <a:gd name="T89" fmla="*/ 146 h 333"/>
                <a:gd name="T90" fmla="*/ 18 w 432"/>
                <a:gd name="T91" fmla="*/ 145 h 333"/>
                <a:gd name="T92" fmla="*/ 2 w 432"/>
                <a:gd name="T93" fmla="*/ 139 h 333"/>
                <a:gd name="T94" fmla="*/ 0 w 432"/>
                <a:gd name="T95" fmla="*/ 162 h 333"/>
                <a:gd name="T96" fmla="*/ 14 w 432"/>
                <a:gd name="T97" fmla="*/ 173 h 333"/>
                <a:gd name="T98" fmla="*/ 27 w 432"/>
                <a:gd name="T99" fmla="*/ 178 h 333"/>
                <a:gd name="T100" fmla="*/ 44 w 432"/>
                <a:gd name="T101" fmla="*/ 189 h 333"/>
                <a:gd name="T102" fmla="*/ 59 w 432"/>
                <a:gd name="T103" fmla="*/ 185 h 333"/>
                <a:gd name="T104" fmla="*/ 60 w 432"/>
                <a:gd name="T105" fmla="*/ 266 h 333"/>
                <a:gd name="T106" fmla="*/ 100 w 432"/>
                <a:gd name="T107" fmla="*/ 299 h 333"/>
                <a:gd name="T108" fmla="*/ 125 w 432"/>
                <a:gd name="T109" fmla="*/ 331 h 333"/>
                <a:gd name="T110" fmla="*/ 153 w 432"/>
                <a:gd name="T111" fmla="*/ 333 h 333"/>
                <a:gd name="T112" fmla="*/ 153 w 432"/>
                <a:gd name="T113" fmla="*/ 333 h 333"/>
                <a:gd name="T114" fmla="*/ 153 w 432"/>
                <a:gd name="T115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2" h="333">
                  <a:moveTo>
                    <a:pt x="153" y="333"/>
                  </a:moveTo>
                  <a:lnTo>
                    <a:pt x="180" y="271"/>
                  </a:lnTo>
                  <a:lnTo>
                    <a:pt x="278" y="296"/>
                  </a:lnTo>
                  <a:lnTo>
                    <a:pt x="283" y="280"/>
                  </a:lnTo>
                  <a:lnTo>
                    <a:pt x="285" y="267"/>
                  </a:lnTo>
                  <a:lnTo>
                    <a:pt x="288" y="255"/>
                  </a:lnTo>
                  <a:lnTo>
                    <a:pt x="313" y="246"/>
                  </a:lnTo>
                  <a:lnTo>
                    <a:pt x="351" y="248"/>
                  </a:lnTo>
                  <a:lnTo>
                    <a:pt x="360" y="228"/>
                  </a:lnTo>
                  <a:lnTo>
                    <a:pt x="368" y="210"/>
                  </a:lnTo>
                  <a:lnTo>
                    <a:pt x="383" y="196"/>
                  </a:lnTo>
                  <a:lnTo>
                    <a:pt x="408" y="180"/>
                  </a:lnTo>
                  <a:lnTo>
                    <a:pt x="395" y="178"/>
                  </a:lnTo>
                  <a:lnTo>
                    <a:pt x="404" y="153"/>
                  </a:lnTo>
                  <a:lnTo>
                    <a:pt x="408" y="129"/>
                  </a:lnTo>
                  <a:lnTo>
                    <a:pt x="413" y="116"/>
                  </a:lnTo>
                  <a:lnTo>
                    <a:pt x="420" y="75"/>
                  </a:lnTo>
                  <a:lnTo>
                    <a:pt x="432" y="57"/>
                  </a:lnTo>
                  <a:lnTo>
                    <a:pt x="432" y="31"/>
                  </a:lnTo>
                  <a:lnTo>
                    <a:pt x="408" y="18"/>
                  </a:lnTo>
                  <a:lnTo>
                    <a:pt x="376" y="0"/>
                  </a:lnTo>
                  <a:lnTo>
                    <a:pt x="342" y="9"/>
                  </a:lnTo>
                  <a:lnTo>
                    <a:pt x="288" y="16"/>
                  </a:lnTo>
                  <a:lnTo>
                    <a:pt x="194" y="0"/>
                  </a:lnTo>
                  <a:lnTo>
                    <a:pt x="194" y="20"/>
                  </a:lnTo>
                  <a:lnTo>
                    <a:pt x="203" y="34"/>
                  </a:lnTo>
                  <a:lnTo>
                    <a:pt x="212" y="45"/>
                  </a:lnTo>
                  <a:lnTo>
                    <a:pt x="226" y="57"/>
                  </a:lnTo>
                  <a:lnTo>
                    <a:pt x="224" y="73"/>
                  </a:lnTo>
                  <a:lnTo>
                    <a:pt x="215" y="84"/>
                  </a:lnTo>
                  <a:lnTo>
                    <a:pt x="203" y="86"/>
                  </a:lnTo>
                  <a:lnTo>
                    <a:pt x="190" y="88"/>
                  </a:lnTo>
                  <a:lnTo>
                    <a:pt x="176" y="86"/>
                  </a:lnTo>
                  <a:lnTo>
                    <a:pt x="162" y="84"/>
                  </a:lnTo>
                  <a:lnTo>
                    <a:pt x="148" y="86"/>
                  </a:lnTo>
                  <a:lnTo>
                    <a:pt x="132" y="91"/>
                  </a:lnTo>
                  <a:lnTo>
                    <a:pt x="123" y="102"/>
                  </a:lnTo>
                  <a:lnTo>
                    <a:pt x="110" y="111"/>
                  </a:lnTo>
                  <a:lnTo>
                    <a:pt x="110" y="123"/>
                  </a:lnTo>
                  <a:lnTo>
                    <a:pt x="100" y="141"/>
                  </a:lnTo>
                  <a:lnTo>
                    <a:pt x="85" y="143"/>
                  </a:lnTo>
                  <a:lnTo>
                    <a:pt x="75" y="152"/>
                  </a:lnTo>
                  <a:lnTo>
                    <a:pt x="62" y="150"/>
                  </a:lnTo>
                  <a:lnTo>
                    <a:pt x="46" y="148"/>
                  </a:lnTo>
                  <a:lnTo>
                    <a:pt x="34" y="146"/>
                  </a:lnTo>
                  <a:lnTo>
                    <a:pt x="18" y="145"/>
                  </a:lnTo>
                  <a:lnTo>
                    <a:pt x="2" y="139"/>
                  </a:lnTo>
                  <a:lnTo>
                    <a:pt x="0" y="162"/>
                  </a:lnTo>
                  <a:lnTo>
                    <a:pt x="14" y="173"/>
                  </a:lnTo>
                  <a:lnTo>
                    <a:pt x="27" y="178"/>
                  </a:lnTo>
                  <a:lnTo>
                    <a:pt x="44" y="189"/>
                  </a:lnTo>
                  <a:lnTo>
                    <a:pt x="59" y="185"/>
                  </a:lnTo>
                  <a:lnTo>
                    <a:pt x="60" y="266"/>
                  </a:lnTo>
                  <a:lnTo>
                    <a:pt x="100" y="299"/>
                  </a:lnTo>
                  <a:lnTo>
                    <a:pt x="125" y="331"/>
                  </a:lnTo>
                  <a:lnTo>
                    <a:pt x="153" y="333"/>
                  </a:lnTo>
                  <a:lnTo>
                    <a:pt x="153" y="333"/>
                  </a:lnTo>
                  <a:lnTo>
                    <a:pt x="153" y="3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73">
              <a:extLst>
                <a:ext uri="{FF2B5EF4-FFF2-40B4-BE49-F238E27FC236}">
                  <a16:creationId xmlns:a16="http://schemas.microsoft.com/office/drawing/2014/main" id="{4C3136DA-4315-A4AE-66DE-5AE50B998D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23891" y="10638501"/>
              <a:ext cx="725043" cy="447222"/>
            </a:xfrm>
            <a:custGeom>
              <a:avLst/>
              <a:gdLst>
                <a:gd name="T0" fmla="*/ 260 w 321"/>
                <a:gd name="T1" fmla="*/ 198 h 198"/>
                <a:gd name="T2" fmla="*/ 278 w 321"/>
                <a:gd name="T3" fmla="*/ 187 h 198"/>
                <a:gd name="T4" fmla="*/ 287 w 321"/>
                <a:gd name="T5" fmla="*/ 173 h 198"/>
                <a:gd name="T6" fmla="*/ 305 w 321"/>
                <a:gd name="T7" fmla="*/ 182 h 198"/>
                <a:gd name="T8" fmla="*/ 294 w 321"/>
                <a:gd name="T9" fmla="*/ 189 h 198"/>
                <a:gd name="T10" fmla="*/ 310 w 321"/>
                <a:gd name="T11" fmla="*/ 189 h 198"/>
                <a:gd name="T12" fmla="*/ 317 w 321"/>
                <a:gd name="T13" fmla="*/ 180 h 198"/>
                <a:gd name="T14" fmla="*/ 321 w 321"/>
                <a:gd name="T15" fmla="*/ 164 h 198"/>
                <a:gd name="T16" fmla="*/ 314 w 321"/>
                <a:gd name="T17" fmla="*/ 137 h 198"/>
                <a:gd name="T18" fmla="*/ 305 w 321"/>
                <a:gd name="T19" fmla="*/ 123 h 198"/>
                <a:gd name="T20" fmla="*/ 301 w 321"/>
                <a:gd name="T21" fmla="*/ 109 h 198"/>
                <a:gd name="T22" fmla="*/ 299 w 321"/>
                <a:gd name="T23" fmla="*/ 96 h 198"/>
                <a:gd name="T24" fmla="*/ 291 w 321"/>
                <a:gd name="T25" fmla="*/ 85 h 198"/>
                <a:gd name="T26" fmla="*/ 289 w 321"/>
                <a:gd name="T27" fmla="*/ 69 h 198"/>
                <a:gd name="T28" fmla="*/ 291 w 321"/>
                <a:gd name="T29" fmla="*/ 55 h 198"/>
                <a:gd name="T30" fmla="*/ 292 w 321"/>
                <a:gd name="T31" fmla="*/ 43 h 198"/>
                <a:gd name="T32" fmla="*/ 294 w 321"/>
                <a:gd name="T33" fmla="*/ 27 h 198"/>
                <a:gd name="T34" fmla="*/ 283 w 321"/>
                <a:gd name="T35" fmla="*/ 16 h 198"/>
                <a:gd name="T36" fmla="*/ 225 w 321"/>
                <a:gd name="T37" fmla="*/ 18 h 198"/>
                <a:gd name="T38" fmla="*/ 209 w 321"/>
                <a:gd name="T39" fmla="*/ 16 h 198"/>
                <a:gd name="T40" fmla="*/ 193 w 321"/>
                <a:gd name="T41" fmla="*/ 18 h 198"/>
                <a:gd name="T42" fmla="*/ 194 w 321"/>
                <a:gd name="T43" fmla="*/ 2 h 198"/>
                <a:gd name="T44" fmla="*/ 186 w 321"/>
                <a:gd name="T45" fmla="*/ 18 h 198"/>
                <a:gd name="T46" fmla="*/ 178 w 321"/>
                <a:gd name="T47" fmla="*/ 4 h 198"/>
                <a:gd name="T48" fmla="*/ 157 w 321"/>
                <a:gd name="T49" fmla="*/ 11 h 198"/>
                <a:gd name="T50" fmla="*/ 145 w 321"/>
                <a:gd name="T51" fmla="*/ 2 h 198"/>
                <a:gd name="T52" fmla="*/ 132 w 321"/>
                <a:gd name="T53" fmla="*/ 0 h 198"/>
                <a:gd name="T54" fmla="*/ 130 w 321"/>
                <a:gd name="T55" fmla="*/ 20 h 198"/>
                <a:gd name="T56" fmla="*/ 75 w 321"/>
                <a:gd name="T57" fmla="*/ 20 h 198"/>
                <a:gd name="T58" fmla="*/ 36 w 321"/>
                <a:gd name="T59" fmla="*/ 18 h 198"/>
                <a:gd name="T60" fmla="*/ 8 w 321"/>
                <a:gd name="T61" fmla="*/ 18 h 198"/>
                <a:gd name="T62" fmla="*/ 6 w 321"/>
                <a:gd name="T63" fmla="*/ 34 h 198"/>
                <a:gd name="T64" fmla="*/ 4 w 321"/>
                <a:gd name="T65" fmla="*/ 69 h 198"/>
                <a:gd name="T66" fmla="*/ 16 w 321"/>
                <a:gd name="T67" fmla="*/ 68 h 198"/>
                <a:gd name="T68" fmla="*/ 9 w 321"/>
                <a:gd name="T69" fmla="*/ 80 h 198"/>
                <a:gd name="T70" fmla="*/ 4 w 321"/>
                <a:gd name="T71" fmla="*/ 101 h 198"/>
                <a:gd name="T72" fmla="*/ 9 w 321"/>
                <a:gd name="T73" fmla="*/ 112 h 198"/>
                <a:gd name="T74" fmla="*/ 0 w 321"/>
                <a:gd name="T75" fmla="*/ 126 h 198"/>
                <a:gd name="T76" fmla="*/ 11 w 321"/>
                <a:gd name="T77" fmla="*/ 139 h 198"/>
                <a:gd name="T78" fmla="*/ 20 w 321"/>
                <a:gd name="T79" fmla="*/ 155 h 198"/>
                <a:gd name="T80" fmla="*/ 22 w 321"/>
                <a:gd name="T81" fmla="*/ 169 h 198"/>
                <a:gd name="T82" fmla="*/ 22 w 321"/>
                <a:gd name="T83" fmla="*/ 182 h 198"/>
                <a:gd name="T84" fmla="*/ 77 w 321"/>
                <a:gd name="T85" fmla="*/ 192 h 198"/>
                <a:gd name="T86" fmla="*/ 145 w 321"/>
                <a:gd name="T87" fmla="*/ 194 h 198"/>
                <a:gd name="T88" fmla="*/ 212 w 321"/>
                <a:gd name="T89" fmla="*/ 192 h 198"/>
                <a:gd name="T90" fmla="*/ 227 w 321"/>
                <a:gd name="T91" fmla="*/ 187 h 198"/>
                <a:gd name="T92" fmla="*/ 243 w 321"/>
                <a:gd name="T93" fmla="*/ 187 h 198"/>
                <a:gd name="T94" fmla="*/ 251 w 321"/>
                <a:gd name="T95" fmla="*/ 198 h 198"/>
                <a:gd name="T96" fmla="*/ 260 w 321"/>
                <a:gd name="T97" fmla="*/ 198 h 198"/>
                <a:gd name="T98" fmla="*/ 260 w 321"/>
                <a:gd name="T99" fmla="*/ 198 h 198"/>
                <a:gd name="T100" fmla="*/ 260 w 321"/>
                <a:gd name="T101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1" h="198">
                  <a:moveTo>
                    <a:pt x="260" y="198"/>
                  </a:moveTo>
                  <a:lnTo>
                    <a:pt x="278" y="187"/>
                  </a:lnTo>
                  <a:lnTo>
                    <a:pt x="287" y="173"/>
                  </a:lnTo>
                  <a:lnTo>
                    <a:pt x="305" y="182"/>
                  </a:lnTo>
                  <a:lnTo>
                    <a:pt x="294" y="189"/>
                  </a:lnTo>
                  <a:lnTo>
                    <a:pt x="310" y="189"/>
                  </a:lnTo>
                  <a:lnTo>
                    <a:pt x="317" y="180"/>
                  </a:lnTo>
                  <a:lnTo>
                    <a:pt x="321" y="164"/>
                  </a:lnTo>
                  <a:lnTo>
                    <a:pt x="314" y="137"/>
                  </a:lnTo>
                  <a:lnTo>
                    <a:pt x="305" y="123"/>
                  </a:lnTo>
                  <a:lnTo>
                    <a:pt x="301" y="109"/>
                  </a:lnTo>
                  <a:lnTo>
                    <a:pt x="299" y="96"/>
                  </a:lnTo>
                  <a:lnTo>
                    <a:pt x="291" y="85"/>
                  </a:lnTo>
                  <a:lnTo>
                    <a:pt x="289" y="69"/>
                  </a:lnTo>
                  <a:lnTo>
                    <a:pt x="291" y="55"/>
                  </a:lnTo>
                  <a:lnTo>
                    <a:pt x="292" y="43"/>
                  </a:lnTo>
                  <a:lnTo>
                    <a:pt x="294" y="27"/>
                  </a:lnTo>
                  <a:lnTo>
                    <a:pt x="283" y="16"/>
                  </a:lnTo>
                  <a:lnTo>
                    <a:pt x="225" y="18"/>
                  </a:lnTo>
                  <a:lnTo>
                    <a:pt x="209" y="16"/>
                  </a:lnTo>
                  <a:lnTo>
                    <a:pt x="193" y="18"/>
                  </a:lnTo>
                  <a:lnTo>
                    <a:pt x="194" y="2"/>
                  </a:lnTo>
                  <a:lnTo>
                    <a:pt x="186" y="18"/>
                  </a:lnTo>
                  <a:lnTo>
                    <a:pt x="178" y="4"/>
                  </a:lnTo>
                  <a:lnTo>
                    <a:pt x="157" y="11"/>
                  </a:lnTo>
                  <a:lnTo>
                    <a:pt x="145" y="2"/>
                  </a:lnTo>
                  <a:lnTo>
                    <a:pt x="132" y="0"/>
                  </a:lnTo>
                  <a:lnTo>
                    <a:pt x="130" y="20"/>
                  </a:lnTo>
                  <a:lnTo>
                    <a:pt x="75" y="20"/>
                  </a:lnTo>
                  <a:lnTo>
                    <a:pt x="36" y="18"/>
                  </a:lnTo>
                  <a:lnTo>
                    <a:pt x="8" y="18"/>
                  </a:lnTo>
                  <a:lnTo>
                    <a:pt x="6" y="34"/>
                  </a:lnTo>
                  <a:lnTo>
                    <a:pt x="4" y="69"/>
                  </a:lnTo>
                  <a:lnTo>
                    <a:pt x="16" y="68"/>
                  </a:lnTo>
                  <a:lnTo>
                    <a:pt x="9" y="80"/>
                  </a:lnTo>
                  <a:lnTo>
                    <a:pt x="4" y="101"/>
                  </a:lnTo>
                  <a:lnTo>
                    <a:pt x="9" y="112"/>
                  </a:lnTo>
                  <a:lnTo>
                    <a:pt x="0" y="126"/>
                  </a:lnTo>
                  <a:lnTo>
                    <a:pt x="11" y="139"/>
                  </a:lnTo>
                  <a:lnTo>
                    <a:pt x="20" y="155"/>
                  </a:lnTo>
                  <a:lnTo>
                    <a:pt x="22" y="169"/>
                  </a:lnTo>
                  <a:lnTo>
                    <a:pt x="22" y="182"/>
                  </a:lnTo>
                  <a:lnTo>
                    <a:pt x="77" y="192"/>
                  </a:lnTo>
                  <a:lnTo>
                    <a:pt x="145" y="194"/>
                  </a:lnTo>
                  <a:lnTo>
                    <a:pt x="212" y="192"/>
                  </a:lnTo>
                  <a:lnTo>
                    <a:pt x="227" y="187"/>
                  </a:lnTo>
                  <a:lnTo>
                    <a:pt x="243" y="187"/>
                  </a:lnTo>
                  <a:lnTo>
                    <a:pt x="251" y="198"/>
                  </a:lnTo>
                  <a:lnTo>
                    <a:pt x="260" y="198"/>
                  </a:lnTo>
                  <a:lnTo>
                    <a:pt x="260" y="198"/>
                  </a:lnTo>
                  <a:lnTo>
                    <a:pt x="260" y="1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74">
              <a:extLst>
                <a:ext uri="{FF2B5EF4-FFF2-40B4-BE49-F238E27FC236}">
                  <a16:creationId xmlns:a16="http://schemas.microsoft.com/office/drawing/2014/main" id="{E97BDB46-D6C4-C6AF-DFCC-C971B17EFC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375980" y="11575862"/>
              <a:ext cx="959947" cy="944136"/>
            </a:xfrm>
            <a:custGeom>
              <a:avLst/>
              <a:gdLst>
                <a:gd name="T0" fmla="*/ 329 w 425"/>
                <a:gd name="T1" fmla="*/ 406 h 418"/>
                <a:gd name="T2" fmla="*/ 373 w 425"/>
                <a:gd name="T3" fmla="*/ 411 h 418"/>
                <a:gd name="T4" fmla="*/ 386 w 425"/>
                <a:gd name="T5" fmla="*/ 384 h 418"/>
                <a:gd name="T6" fmla="*/ 389 w 425"/>
                <a:gd name="T7" fmla="*/ 333 h 418"/>
                <a:gd name="T8" fmla="*/ 416 w 425"/>
                <a:gd name="T9" fmla="*/ 247 h 418"/>
                <a:gd name="T10" fmla="*/ 421 w 425"/>
                <a:gd name="T11" fmla="*/ 201 h 418"/>
                <a:gd name="T12" fmla="*/ 414 w 425"/>
                <a:gd name="T13" fmla="*/ 155 h 418"/>
                <a:gd name="T14" fmla="*/ 389 w 425"/>
                <a:gd name="T15" fmla="*/ 131 h 418"/>
                <a:gd name="T16" fmla="*/ 359 w 425"/>
                <a:gd name="T17" fmla="*/ 114 h 418"/>
                <a:gd name="T18" fmla="*/ 322 w 425"/>
                <a:gd name="T19" fmla="*/ 90 h 418"/>
                <a:gd name="T20" fmla="*/ 302 w 425"/>
                <a:gd name="T21" fmla="*/ 73 h 418"/>
                <a:gd name="T22" fmla="*/ 292 w 425"/>
                <a:gd name="T23" fmla="*/ 48 h 418"/>
                <a:gd name="T24" fmla="*/ 281 w 425"/>
                <a:gd name="T25" fmla="*/ 34 h 418"/>
                <a:gd name="T26" fmla="*/ 258 w 425"/>
                <a:gd name="T27" fmla="*/ 44 h 418"/>
                <a:gd name="T28" fmla="*/ 222 w 425"/>
                <a:gd name="T29" fmla="*/ 37 h 418"/>
                <a:gd name="T30" fmla="*/ 181 w 425"/>
                <a:gd name="T31" fmla="*/ 28 h 418"/>
                <a:gd name="T32" fmla="*/ 154 w 425"/>
                <a:gd name="T33" fmla="*/ 12 h 418"/>
                <a:gd name="T34" fmla="*/ 133 w 425"/>
                <a:gd name="T35" fmla="*/ 0 h 418"/>
                <a:gd name="T36" fmla="*/ 92 w 425"/>
                <a:gd name="T37" fmla="*/ 26 h 418"/>
                <a:gd name="T38" fmla="*/ 74 w 425"/>
                <a:gd name="T39" fmla="*/ 64 h 418"/>
                <a:gd name="T40" fmla="*/ 19 w 425"/>
                <a:gd name="T41" fmla="*/ 66 h 418"/>
                <a:gd name="T42" fmla="*/ 9 w 425"/>
                <a:gd name="T43" fmla="*/ 101 h 418"/>
                <a:gd name="T44" fmla="*/ 12 w 425"/>
                <a:gd name="T45" fmla="*/ 117 h 418"/>
                <a:gd name="T46" fmla="*/ 26 w 425"/>
                <a:gd name="T47" fmla="*/ 139 h 418"/>
                <a:gd name="T48" fmla="*/ 19 w 425"/>
                <a:gd name="T49" fmla="*/ 167 h 418"/>
                <a:gd name="T50" fmla="*/ 39 w 425"/>
                <a:gd name="T51" fmla="*/ 192 h 418"/>
                <a:gd name="T52" fmla="*/ 21 w 425"/>
                <a:gd name="T53" fmla="*/ 231 h 418"/>
                <a:gd name="T54" fmla="*/ 30 w 425"/>
                <a:gd name="T55" fmla="*/ 313 h 418"/>
                <a:gd name="T56" fmla="*/ 49 w 425"/>
                <a:gd name="T57" fmla="*/ 341 h 418"/>
                <a:gd name="T58" fmla="*/ 90 w 425"/>
                <a:gd name="T59" fmla="*/ 350 h 418"/>
                <a:gd name="T60" fmla="*/ 128 w 425"/>
                <a:gd name="T61" fmla="*/ 365 h 418"/>
                <a:gd name="T62" fmla="*/ 162 w 425"/>
                <a:gd name="T63" fmla="*/ 372 h 418"/>
                <a:gd name="T64" fmla="*/ 187 w 425"/>
                <a:gd name="T65" fmla="*/ 388 h 418"/>
                <a:gd name="T66" fmla="*/ 215 w 425"/>
                <a:gd name="T67" fmla="*/ 391 h 418"/>
                <a:gd name="T68" fmla="*/ 231 w 425"/>
                <a:gd name="T69" fmla="*/ 390 h 418"/>
                <a:gd name="T70" fmla="*/ 258 w 425"/>
                <a:gd name="T71" fmla="*/ 409 h 418"/>
                <a:gd name="T72" fmla="*/ 272 w 425"/>
                <a:gd name="T73" fmla="*/ 398 h 418"/>
                <a:gd name="T74" fmla="*/ 308 w 425"/>
                <a:gd name="T75" fmla="*/ 416 h 418"/>
                <a:gd name="T76" fmla="*/ 324 w 425"/>
                <a:gd name="T7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5" h="418">
                  <a:moveTo>
                    <a:pt x="324" y="418"/>
                  </a:moveTo>
                  <a:lnTo>
                    <a:pt x="329" y="406"/>
                  </a:lnTo>
                  <a:lnTo>
                    <a:pt x="363" y="400"/>
                  </a:lnTo>
                  <a:lnTo>
                    <a:pt x="373" y="411"/>
                  </a:lnTo>
                  <a:lnTo>
                    <a:pt x="398" y="414"/>
                  </a:lnTo>
                  <a:lnTo>
                    <a:pt x="386" y="384"/>
                  </a:lnTo>
                  <a:lnTo>
                    <a:pt x="386" y="361"/>
                  </a:lnTo>
                  <a:lnTo>
                    <a:pt x="389" y="333"/>
                  </a:lnTo>
                  <a:lnTo>
                    <a:pt x="398" y="311"/>
                  </a:lnTo>
                  <a:lnTo>
                    <a:pt x="416" y="247"/>
                  </a:lnTo>
                  <a:lnTo>
                    <a:pt x="425" y="229"/>
                  </a:lnTo>
                  <a:lnTo>
                    <a:pt x="421" y="201"/>
                  </a:lnTo>
                  <a:lnTo>
                    <a:pt x="425" y="185"/>
                  </a:lnTo>
                  <a:lnTo>
                    <a:pt x="414" y="155"/>
                  </a:lnTo>
                  <a:lnTo>
                    <a:pt x="400" y="149"/>
                  </a:lnTo>
                  <a:lnTo>
                    <a:pt x="389" y="131"/>
                  </a:lnTo>
                  <a:lnTo>
                    <a:pt x="388" y="115"/>
                  </a:lnTo>
                  <a:lnTo>
                    <a:pt x="359" y="114"/>
                  </a:lnTo>
                  <a:lnTo>
                    <a:pt x="350" y="98"/>
                  </a:lnTo>
                  <a:lnTo>
                    <a:pt x="322" y="90"/>
                  </a:lnTo>
                  <a:lnTo>
                    <a:pt x="318" y="74"/>
                  </a:lnTo>
                  <a:lnTo>
                    <a:pt x="302" y="73"/>
                  </a:lnTo>
                  <a:lnTo>
                    <a:pt x="288" y="60"/>
                  </a:lnTo>
                  <a:lnTo>
                    <a:pt x="292" y="48"/>
                  </a:lnTo>
                  <a:lnTo>
                    <a:pt x="297" y="35"/>
                  </a:lnTo>
                  <a:lnTo>
                    <a:pt x="281" y="34"/>
                  </a:lnTo>
                  <a:lnTo>
                    <a:pt x="270" y="42"/>
                  </a:lnTo>
                  <a:lnTo>
                    <a:pt x="258" y="44"/>
                  </a:lnTo>
                  <a:lnTo>
                    <a:pt x="236" y="51"/>
                  </a:lnTo>
                  <a:lnTo>
                    <a:pt x="222" y="37"/>
                  </a:lnTo>
                  <a:lnTo>
                    <a:pt x="197" y="37"/>
                  </a:lnTo>
                  <a:lnTo>
                    <a:pt x="181" y="28"/>
                  </a:lnTo>
                  <a:lnTo>
                    <a:pt x="171" y="18"/>
                  </a:lnTo>
                  <a:lnTo>
                    <a:pt x="154" y="12"/>
                  </a:lnTo>
                  <a:lnTo>
                    <a:pt x="142" y="14"/>
                  </a:lnTo>
                  <a:lnTo>
                    <a:pt x="133" y="0"/>
                  </a:lnTo>
                  <a:lnTo>
                    <a:pt x="115" y="14"/>
                  </a:lnTo>
                  <a:lnTo>
                    <a:pt x="92" y="26"/>
                  </a:lnTo>
                  <a:lnTo>
                    <a:pt x="83" y="44"/>
                  </a:lnTo>
                  <a:lnTo>
                    <a:pt x="74" y="64"/>
                  </a:lnTo>
                  <a:lnTo>
                    <a:pt x="44" y="62"/>
                  </a:lnTo>
                  <a:lnTo>
                    <a:pt x="19" y="66"/>
                  </a:lnTo>
                  <a:lnTo>
                    <a:pt x="7" y="82"/>
                  </a:lnTo>
                  <a:lnTo>
                    <a:pt x="9" y="101"/>
                  </a:lnTo>
                  <a:lnTo>
                    <a:pt x="0" y="112"/>
                  </a:lnTo>
                  <a:lnTo>
                    <a:pt x="12" y="117"/>
                  </a:lnTo>
                  <a:lnTo>
                    <a:pt x="25" y="124"/>
                  </a:lnTo>
                  <a:lnTo>
                    <a:pt x="26" y="139"/>
                  </a:lnTo>
                  <a:lnTo>
                    <a:pt x="21" y="151"/>
                  </a:lnTo>
                  <a:lnTo>
                    <a:pt x="19" y="167"/>
                  </a:lnTo>
                  <a:lnTo>
                    <a:pt x="25" y="179"/>
                  </a:lnTo>
                  <a:lnTo>
                    <a:pt x="39" y="192"/>
                  </a:lnTo>
                  <a:lnTo>
                    <a:pt x="33" y="204"/>
                  </a:lnTo>
                  <a:lnTo>
                    <a:pt x="21" y="231"/>
                  </a:lnTo>
                  <a:lnTo>
                    <a:pt x="32" y="244"/>
                  </a:lnTo>
                  <a:lnTo>
                    <a:pt x="30" y="313"/>
                  </a:lnTo>
                  <a:lnTo>
                    <a:pt x="42" y="325"/>
                  </a:lnTo>
                  <a:lnTo>
                    <a:pt x="49" y="341"/>
                  </a:lnTo>
                  <a:lnTo>
                    <a:pt x="71" y="345"/>
                  </a:lnTo>
                  <a:lnTo>
                    <a:pt x="90" y="350"/>
                  </a:lnTo>
                  <a:lnTo>
                    <a:pt x="110" y="349"/>
                  </a:lnTo>
                  <a:lnTo>
                    <a:pt x="128" y="365"/>
                  </a:lnTo>
                  <a:lnTo>
                    <a:pt x="147" y="361"/>
                  </a:lnTo>
                  <a:lnTo>
                    <a:pt x="162" y="372"/>
                  </a:lnTo>
                  <a:lnTo>
                    <a:pt x="167" y="382"/>
                  </a:lnTo>
                  <a:lnTo>
                    <a:pt x="187" y="388"/>
                  </a:lnTo>
                  <a:lnTo>
                    <a:pt x="203" y="386"/>
                  </a:lnTo>
                  <a:lnTo>
                    <a:pt x="215" y="391"/>
                  </a:lnTo>
                  <a:lnTo>
                    <a:pt x="222" y="379"/>
                  </a:lnTo>
                  <a:lnTo>
                    <a:pt x="231" y="390"/>
                  </a:lnTo>
                  <a:lnTo>
                    <a:pt x="247" y="395"/>
                  </a:lnTo>
                  <a:lnTo>
                    <a:pt x="258" y="409"/>
                  </a:lnTo>
                  <a:lnTo>
                    <a:pt x="270" y="411"/>
                  </a:lnTo>
                  <a:lnTo>
                    <a:pt x="272" y="398"/>
                  </a:lnTo>
                  <a:lnTo>
                    <a:pt x="297" y="407"/>
                  </a:lnTo>
                  <a:lnTo>
                    <a:pt x="308" y="416"/>
                  </a:lnTo>
                  <a:lnTo>
                    <a:pt x="324" y="418"/>
                  </a:lnTo>
                  <a:lnTo>
                    <a:pt x="324" y="418"/>
                  </a:lnTo>
                  <a:lnTo>
                    <a:pt x="324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75">
              <a:extLst>
                <a:ext uri="{FF2B5EF4-FFF2-40B4-BE49-F238E27FC236}">
                  <a16:creationId xmlns:a16="http://schemas.microsoft.com/office/drawing/2014/main" id="{4212448A-5096-0D10-D111-65CD515215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17675" y="11772368"/>
              <a:ext cx="946395" cy="1520104"/>
            </a:xfrm>
            <a:custGeom>
              <a:avLst/>
              <a:gdLst>
                <a:gd name="T0" fmla="*/ 303 w 419"/>
                <a:gd name="T1" fmla="*/ 664 h 673"/>
                <a:gd name="T2" fmla="*/ 308 w 419"/>
                <a:gd name="T3" fmla="*/ 628 h 673"/>
                <a:gd name="T4" fmla="*/ 316 w 419"/>
                <a:gd name="T5" fmla="*/ 600 h 673"/>
                <a:gd name="T6" fmla="*/ 324 w 419"/>
                <a:gd name="T7" fmla="*/ 573 h 673"/>
                <a:gd name="T8" fmla="*/ 328 w 419"/>
                <a:gd name="T9" fmla="*/ 545 h 673"/>
                <a:gd name="T10" fmla="*/ 328 w 419"/>
                <a:gd name="T11" fmla="*/ 514 h 673"/>
                <a:gd name="T12" fmla="*/ 333 w 419"/>
                <a:gd name="T13" fmla="*/ 482 h 673"/>
                <a:gd name="T14" fmla="*/ 330 w 419"/>
                <a:gd name="T15" fmla="*/ 454 h 673"/>
                <a:gd name="T16" fmla="*/ 317 w 419"/>
                <a:gd name="T17" fmla="*/ 424 h 673"/>
                <a:gd name="T18" fmla="*/ 305 w 419"/>
                <a:gd name="T19" fmla="*/ 395 h 673"/>
                <a:gd name="T20" fmla="*/ 301 w 419"/>
                <a:gd name="T21" fmla="*/ 368 h 673"/>
                <a:gd name="T22" fmla="*/ 305 w 419"/>
                <a:gd name="T23" fmla="*/ 336 h 673"/>
                <a:gd name="T24" fmla="*/ 307 w 419"/>
                <a:gd name="T25" fmla="*/ 304 h 673"/>
                <a:gd name="T26" fmla="*/ 324 w 419"/>
                <a:gd name="T27" fmla="*/ 288 h 673"/>
                <a:gd name="T28" fmla="*/ 328 w 419"/>
                <a:gd name="T29" fmla="*/ 265 h 673"/>
                <a:gd name="T30" fmla="*/ 358 w 419"/>
                <a:gd name="T31" fmla="*/ 269 h 673"/>
                <a:gd name="T32" fmla="*/ 362 w 419"/>
                <a:gd name="T33" fmla="*/ 240 h 673"/>
                <a:gd name="T34" fmla="*/ 387 w 419"/>
                <a:gd name="T35" fmla="*/ 233 h 673"/>
                <a:gd name="T36" fmla="*/ 419 w 419"/>
                <a:gd name="T37" fmla="*/ 153 h 673"/>
                <a:gd name="T38" fmla="*/ 408 w 419"/>
                <a:gd name="T39" fmla="*/ 126 h 673"/>
                <a:gd name="T40" fmla="*/ 408 w 419"/>
                <a:gd name="T41" fmla="*/ 100 h 673"/>
                <a:gd name="T42" fmla="*/ 403 w 419"/>
                <a:gd name="T43" fmla="*/ 71 h 673"/>
                <a:gd name="T44" fmla="*/ 406 w 419"/>
                <a:gd name="T45" fmla="*/ 43 h 673"/>
                <a:gd name="T46" fmla="*/ 380 w 419"/>
                <a:gd name="T47" fmla="*/ 25 h 673"/>
                <a:gd name="T48" fmla="*/ 266 w 419"/>
                <a:gd name="T49" fmla="*/ 64 h 673"/>
                <a:gd name="T50" fmla="*/ 120 w 419"/>
                <a:gd name="T51" fmla="*/ 64 h 673"/>
                <a:gd name="T52" fmla="*/ 2 w 419"/>
                <a:gd name="T53" fmla="*/ 100 h 673"/>
                <a:gd name="T54" fmla="*/ 4 w 419"/>
                <a:gd name="T55" fmla="*/ 219 h 673"/>
                <a:gd name="T56" fmla="*/ 123 w 419"/>
                <a:gd name="T57" fmla="*/ 269 h 673"/>
                <a:gd name="T58" fmla="*/ 216 w 419"/>
                <a:gd name="T59" fmla="*/ 274 h 673"/>
                <a:gd name="T60" fmla="*/ 173 w 419"/>
                <a:gd name="T61" fmla="*/ 459 h 673"/>
                <a:gd name="T62" fmla="*/ 154 w 419"/>
                <a:gd name="T63" fmla="*/ 488 h 673"/>
                <a:gd name="T64" fmla="*/ 157 w 419"/>
                <a:gd name="T65" fmla="*/ 523 h 673"/>
                <a:gd name="T66" fmla="*/ 182 w 419"/>
                <a:gd name="T67" fmla="*/ 555 h 673"/>
                <a:gd name="T68" fmla="*/ 182 w 419"/>
                <a:gd name="T69" fmla="*/ 584 h 673"/>
                <a:gd name="T70" fmla="*/ 178 w 419"/>
                <a:gd name="T71" fmla="*/ 612 h 673"/>
                <a:gd name="T72" fmla="*/ 184 w 419"/>
                <a:gd name="T73" fmla="*/ 639 h 673"/>
                <a:gd name="T74" fmla="*/ 207 w 419"/>
                <a:gd name="T75" fmla="*/ 666 h 673"/>
                <a:gd name="T76" fmla="*/ 243 w 419"/>
                <a:gd name="T77" fmla="*/ 662 h 673"/>
                <a:gd name="T78" fmla="*/ 278 w 419"/>
                <a:gd name="T79" fmla="*/ 667 h 673"/>
                <a:gd name="T80" fmla="*/ 292 w 419"/>
                <a:gd name="T81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9" h="673">
                  <a:moveTo>
                    <a:pt x="292" y="673"/>
                  </a:moveTo>
                  <a:lnTo>
                    <a:pt x="303" y="664"/>
                  </a:lnTo>
                  <a:lnTo>
                    <a:pt x="314" y="655"/>
                  </a:lnTo>
                  <a:lnTo>
                    <a:pt x="308" y="628"/>
                  </a:lnTo>
                  <a:lnTo>
                    <a:pt x="310" y="616"/>
                  </a:lnTo>
                  <a:lnTo>
                    <a:pt x="316" y="600"/>
                  </a:lnTo>
                  <a:lnTo>
                    <a:pt x="316" y="591"/>
                  </a:lnTo>
                  <a:lnTo>
                    <a:pt x="324" y="573"/>
                  </a:lnTo>
                  <a:lnTo>
                    <a:pt x="326" y="557"/>
                  </a:lnTo>
                  <a:lnTo>
                    <a:pt x="328" y="545"/>
                  </a:lnTo>
                  <a:lnTo>
                    <a:pt x="326" y="527"/>
                  </a:lnTo>
                  <a:lnTo>
                    <a:pt x="328" y="514"/>
                  </a:lnTo>
                  <a:lnTo>
                    <a:pt x="328" y="495"/>
                  </a:lnTo>
                  <a:lnTo>
                    <a:pt x="333" y="482"/>
                  </a:lnTo>
                  <a:lnTo>
                    <a:pt x="335" y="466"/>
                  </a:lnTo>
                  <a:lnTo>
                    <a:pt x="330" y="454"/>
                  </a:lnTo>
                  <a:lnTo>
                    <a:pt x="324" y="440"/>
                  </a:lnTo>
                  <a:lnTo>
                    <a:pt x="317" y="424"/>
                  </a:lnTo>
                  <a:lnTo>
                    <a:pt x="308" y="411"/>
                  </a:lnTo>
                  <a:lnTo>
                    <a:pt x="305" y="395"/>
                  </a:lnTo>
                  <a:lnTo>
                    <a:pt x="300" y="384"/>
                  </a:lnTo>
                  <a:lnTo>
                    <a:pt x="301" y="368"/>
                  </a:lnTo>
                  <a:lnTo>
                    <a:pt x="303" y="352"/>
                  </a:lnTo>
                  <a:lnTo>
                    <a:pt x="305" y="336"/>
                  </a:lnTo>
                  <a:lnTo>
                    <a:pt x="301" y="324"/>
                  </a:lnTo>
                  <a:lnTo>
                    <a:pt x="307" y="304"/>
                  </a:lnTo>
                  <a:lnTo>
                    <a:pt x="317" y="299"/>
                  </a:lnTo>
                  <a:lnTo>
                    <a:pt x="324" y="288"/>
                  </a:lnTo>
                  <a:lnTo>
                    <a:pt x="316" y="274"/>
                  </a:lnTo>
                  <a:lnTo>
                    <a:pt x="328" y="265"/>
                  </a:lnTo>
                  <a:lnTo>
                    <a:pt x="346" y="274"/>
                  </a:lnTo>
                  <a:lnTo>
                    <a:pt x="358" y="269"/>
                  </a:lnTo>
                  <a:lnTo>
                    <a:pt x="364" y="254"/>
                  </a:lnTo>
                  <a:lnTo>
                    <a:pt x="362" y="240"/>
                  </a:lnTo>
                  <a:lnTo>
                    <a:pt x="374" y="230"/>
                  </a:lnTo>
                  <a:lnTo>
                    <a:pt x="387" y="233"/>
                  </a:lnTo>
                  <a:lnTo>
                    <a:pt x="405" y="238"/>
                  </a:lnTo>
                  <a:lnTo>
                    <a:pt x="419" y="153"/>
                  </a:lnTo>
                  <a:lnTo>
                    <a:pt x="403" y="155"/>
                  </a:lnTo>
                  <a:lnTo>
                    <a:pt x="408" y="126"/>
                  </a:lnTo>
                  <a:lnTo>
                    <a:pt x="417" y="114"/>
                  </a:lnTo>
                  <a:lnTo>
                    <a:pt x="408" y="100"/>
                  </a:lnTo>
                  <a:lnTo>
                    <a:pt x="396" y="82"/>
                  </a:lnTo>
                  <a:lnTo>
                    <a:pt x="403" y="71"/>
                  </a:lnTo>
                  <a:lnTo>
                    <a:pt x="401" y="55"/>
                  </a:lnTo>
                  <a:lnTo>
                    <a:pt x="406" y="43"/>
                  </a:lnTo>
                  <a:lnTo>
                    <a:pt x="399" y="28"/>
                  </a:lnTo>
                  <a:lnTo>
                    <a:pt x="380" y="25"/>
                  </a:lnTo>
                  <a:lnTo>
                    <a:pt x="282" y="0"/>
                  </a:lnTo>
                  <a:lnTo>
                    <a:pt x="266" y="64"/>
                  </a:lnTo>
                  <a:lnTo>
                    <a:pt x="223" y="64"/>
                  </a:lnTo>
                  <a:lnTo>
                    <a:pt x="120" y="64"/>
                  </a:lnTo>
                  <a:lnTo>
                    <a:pt x="2" y="66"/>
                  </a:lnTo>
                  <a:lnTo>
                    <a:pt x="2" y="100"/>
                  </a:lnTo>
                  <a:lnTo>
                    <a:pt x="0" y="133"/>
                  </a:lnTo>
                  <a:lnTo>
                    <a:pt x="4" y="219"/>
                  </a:lnTo>
                  <a:lnTo>
                    <a:pt x="4" y="267"/>
                  </a:lnTo>
                  <a:lnTo>
                    <a:pt x="123" y="269"/>
                  </a:lnTo>
                  <a:lnTo>
                    <a:pt x="195" y="269"/>
                  </a:lnTo>
                  <a:lnTo>
                    <a:pt x="216" y="274"/>
                  </a:lnTo>
                  <a:lnTo>
                    <a:pt x="195" y="376"/>
                  </a:lnTo>
                  <a:lnTo>
                    <a:pt x="173" y="459"/>
                  </a:lnTo>
                  <a:lnTo>
                    <a:pt x="168" y="475"/>
                  </a:lnTo>
                  <a:lnTo>
                    <a:pt x="154" y="488"/>
                  </a:lnTo>
                  <a:lnTo>
                    <a:pt x="148" y="505"/>
                  </a:lnTo>
                  <a:lnTo>
                    <a:pt x="157" y="523"/>
                  </a:lnTo>
                  <a:lnTo>
                    <a:pt x="173" y="537"/>
                  </a:lnTo>
                  <a:lnTo>
                    <a:pt x="182" y="555"/>
                  </a:lnTo>
                  <a:lnTo>
                    <a:pt x="177" y="568"/>
                  </a:lnTo>
                  <a:lnTo>
                    <a:pt x="182" y="584"/>
                  </a:lnTo>
                  <a:lnTo>
                    <a:pt x="178" y="600"/>
                  </a:lnTo>
                  <a:lnTo>
                    <a:pt x="178" y="612"/>
                  </a:lnTo>
                  <a:lnTo>
                    <a:pt x="178" y="626"/>
                  </a:lnTo>
                  <a:lnTo>
                    <a:pt x="184" y="639"/>
                  </a:lnTo>
                  <a:lnTo>
                    <a:pt x="193" y="653"/>
                  </a:lnTo>
                  <a:lnTo>
                    <a:pt x="207" y="666"/>
                  </a:lnTo>
                  <a:lnTo>
                    <a:pt x="223" y="667"/>
                  </a:lnTo>
                  <a:lnTo>
                    <a:pt x="243" y="662"/>
                  </a:lnTo>
                  <a:lnTo>
                    <a:pt x="255" y="660"/>
                  </a:lnTo>
                  <a:lnTo>
                    <a:pt x="278" y="667"/>
                  </a:lnTo>
                  <a:lnTo>
                    <a:pt x="292" y="673"/>
                  </a:lnTo>
                  <a:lnTo>
                    <a:pt x="292" y="673"/>
                  </a:lnTo>
                  <a:lnTo>
                    <a:pt x="292" y="6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76">
              <a:extLst>
                <a:ext uri="{FF2B5EF4-FFF2-40B4-BE49-F238E27FC236}">
                  <a16:creationId xmlns:a16="http://schemas.microsoft.com/office/drawing/2014/main" id="{6BE477C0-95D5-9DBD-C7AD-80A6271D26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10335836"/>
              <a:ext cx="603073" cy="623401"/>
            </a:xfrm>
            <a:custGeom>
              <a:avLst/>
              <a:gdLst>
                <a:gd name="T0" fmla="*/ 105 w 267"/>
                <a:gd name="T1" fmla="*/ 275 h 276"/>
                <a:gd name="T2" fmla="*/ 118 w 267"/>
                <a:gd name="T3" fmla="*/ 275 h 276"/>
                <a:gd name="T4" fmla="*/ 128 w 267"/>
                <a:gd name="T5" fmla="*/ 266 h 276"/>
                <a:gd name="T6" fmla="*/ 143 w 267"/>
                <a:gd name="T7" fmla="*/ 267 h 276"/>
                <a:gd name="T8" fmla="*/ 155 w 267"/>
                <a:gd name="T9" fmla="*/ 262 h 276"/>
                <a:gd name="T10" fmla="*/ 184 w 267"/>
                <a:gd name="T11" fmla="*/ 262 h 276"/>
                <a:gd name="T12" fmla="*/ 249 w 267"/>
                <a:gd name="T13" fmla="*/ 260 h 276"/>
                <a:gd name="T14" fmla="*/ 260 w 267"/>
                <a:gd name="T15" fmla="*/ 250 h 276"/>
                <a:gd name="T16" fmla="*/ 260 w 267"/>
                <a:gd name="T17" fmla="*/ 234 h 276"/>
                <a:gd name="T18" fmla="*/ 251 w 267"/>
                <a:gd name="T19" fmla="*/ 219 h 276"/>
                <a:gd name="T20" fmla="*/ 267 w 267"/>
                <a:gd name="T21" fmla="*/ 202 h 276"/>
                <a:gd name="T22" fmla="*/ 253 w 267"/>
                <a:gd name="T23" fmla="*/ 203 h 276"/>
                <a:gd name="T24" fmla="*/ 253 w 267"/>
                <a:gd name="T25" fmla="*/ 177 h 276"/>
                <a:gd name="T26" fmla="*/ 253 w 267"/>
                <a:gd name="T27" fmla="*/ 152 h 276"/>
                <a:gd name="T28" fmla="*/ 185 w 267"/>
                <a:gd name="T29" fmla="*/ 152 h 276"/>
                <a:gd name="T30" fmla="*/ 173 w 267"/>
                <a:gd name="T31" fmla="*/ 152 h 276"/>
                <a:gd name="T32" fmla="*/ 159 w 267"/>
                <a:gd name="T33" fmla="*/ 152 h 276"/>
                <a:gd name="T34" fmla="*/ 155 w 267"/>
                <a:gd name="T35" fmla="*/ 132 h 276"/>
                <a:gd name="T36" fmla="*/ 153 w 267"/>
                <a:gd name="T37" fmla="*/ 120 h 276"/>
                <a:gd name="T38" fmla="*/ 166 w 267"/>
                <a:gd name="T39" fmla="*/ 102 h 276"/>
                <a:gd name="T40" fmla="*/ 150 w 267"/>
                <a:gd name="T41" fmla="*/ 97 h 276"/>
                <a:gd name="T42" fmla="*/ 150 w 267"/>
                <a:gd name="T43" fmla="*/ 65 h 276"/>
                <a:gd name="T44" fmla="*/ 143 w 267"/>
                <a:gd name="T45" fmla="*/ 50 h 276"/>
                <a:gd name="T46" fmla="*/ 144 w 267"/>
                <a:gd name="T47" fmla="*/ 31 h 276"/>
                <a:gd name="T48" fmla="*/ 144 w 267"/>
                <a:gd name="T49" fmla="*/ 6 h 276"/>
                <a:gd name="T50" fmla="*/ 120 w 267"/>
                <a:gd name="T51" fmla="*/ 2 h 276"/>
                <a:gd name="T52" fmla="*/ 91 w 267"/>
                <a:gd name="T53" fmla="*/ 2 h 276"/>
                <a:gd name="T54" fmla="*/ 54 w 267"/>
                <a:gd name="T55" fmla="*/ 9 h 276"/>
                <a:gd name="T56" fmla="*/ 29 w 267"/>
                <a:gd name="T57" fmla="*/ 0 h 276"/>
                <a:gd name="T58" fmla="*/ 0 w 267"/>
                <a:gd name="T59" fmla="*/ 0 h 276"/>
                <a:gd name="T60" fmla="*/ 11 w 267"/>
                <a:gd name="T61" fmla="*/ 11 h 276"/>
                <a:gd name="T62" fmla="*/ 13 w 267"/>
                <a:gd name="T63" fmla="*/ 27 h 276"/>
                <a:gd name="T64" fmla="*/ 18 w 267"/>
                <a:gd name="T65" fmla="*/ 41 h 276"/>
                <a:gd name="T66" fmla="*/ 13 w 267"/>
                <a:gd name="T67" fmla="*/ 59 h 276"/>
                <a:gd name="T68" fmla="*/ 13 w 267"/>
                <a:gd name="T69" fmla="*/ 77 h 276"/>
                <a:gd name="T70" fmla="*/ 22 w 267"/>
                <a:gd name="T71" fmla="*/ 88 h 276"/>
                <a:gd name="T72" fmla="*/ 29 w 267"/>
                <a:gd name="T73" fmla="*/ 104 h 276"/>
                <a:gd name="T74" fmla="*/ 47 w 267"/>
                <a:gd name="T75" fmla="*/ 116 h 276"/>
                <a:gd name="T76" fmla="*/ 41 w 267"/>
                <a:gd name="T77" fmla="*/ 132 h 276"/>
                <a:gd name="T78" fmla="*/ 50 w 267"/>
                <a:gd name="T79" fmla="*/ 143 h 276"/>
                <a:gd name="T80" fmla="*/ 63 w 267"/>
                <a:gd name="T81" fmla="*/ 150 h 276"/>
                <a:gd name="T82" fmla="*/ 64 w 267"/>
                <a:gd name="T83" fmla="*/ 164 h 276"/>
                <a:gd name="T84" fmla="*/ 64 w 267"/>
                <a:gd name="T85" fmla="*/ 184 h 276"/>
                <a:gd name="T86" fmla="*/ 68 w 267"/>
                <a:gd name="T87" fmla="*/ 203 h 276"/>
                <a:gd name="T88" fmla="*/ 73 w 267"/>
                <a:gd name="T89" fmla="*/ 216 h 276"/>
                <a:gd name="T90" fmla="*/ 71 w 267"/>
                <a:gd name="T91" fmla="*/ 235 h 276"/>
                <a:gd name="T92" fmla="*/ 79 w 267"/>
                <a:gd name="T93" fmla="*/ 250 h 276"/>
                <a:gd name="T94" fmla="*/ 86 w 267"/>
                <a:gd name="T95" fmla="*/ 276 h 276"/>
                <a:gd name="T96" fmla="*/ 105 w 267"/>
                <a:gd name="T97" fmla="*/ 275 h 276"/>
                <a:gd name="T98" fmla="*/ 105 w 267"/>
                <a:gd name="T99" fmla="*/ 275 h 276"/>
                <a:gd name="T100" fmla="*/ 105 w 267"/>
                <a:gd name="T101" fmla="*/ 27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7" h="276">
                  <a:moveTo>
                    <a:pt x="105" y="275"/>
                  </a:moveTo>
                  <a:lnTo>
                    <a:pt x="118" y="275"/>
                  </a:lnTo>
                  <a:lnTo>
                    <a:pt x="128" y="266"/>
                  </a:lnTo>
                  <a:lnTo>
                    <a:pt x="143" y="267"/>
                  </a:lnTo>
                  <a:lnTo>
                    <a:pt x="155" y="262"/>
                  </a:lnTo>
                  <a:lnTo>
                    <a:pt x="184" y="262"/>
                  </a:lnTo>
                  <a:lnTo>
                    <a:pt x="249" y="260"/>
                  </a:lnTo>
                  <a:lnTo>
                    <a:pt x="260" y="250"/>
                  </a:lnTo>
                  <a:lnTo>
                    <a:pt x="260" y="234"/>
                  </a:lnTo>
                  <a:lnTo>
                    <a:pt x="251" y="219"/>
                  </a:lnTo>
                  <a:lnTo>
                    <a:pt x="267" y="202"/>
                  </a:lnTo>
                  <a:lnTo>
                    <a:pt x="253" y="203"/>
                  </a:lnTo>
                  <a:lnTo>
                    <a:pt x="253" y="177"/>
                  </a:lnTo>
                  <a:lnTo>
                    <a:pt x="253" y="152"/>
                  </a:lnTo>
                  <a:lnTo>
                    <a:pt x="185" y="152"/>
                  </a:lnTo>
                  <a:lnTo>
                    <a:pt x="173" y="152"/>
                  </a:lnTo>
                  <a:lnTo>
                    <a:pt x="159" y="152"/>
                  </a:lnTo>
                  <a:lnTo>
                    <a:pt x="155" y="132"/>
                  </a:lnTo>
                  <a:lnTo>
                    <a:pt x="153" y="120"/>
                  </a:lnTo>
                  <a:lnTo>
                    <a:pt x="166" y="102"/>
                  </a:lnTo>
                  <a:lnTo>
                    <a:pt x="150" y="97"/>
                  </a:lnTo>
                  <a:lnTo>
                    <a:pt x="150" y="65"/>
                  </a:lnTo>
                  <a:lnTo>
                    <a:pt x="143" y="50"/>
                  </a:lnTo>
                  <a:lnTo>
                    <a:pt x="144" y="31"/>
                  </a:lnTo>
                  <a:lnTo>
                    <a:pt x="144" y="6"/>
                  </a:lnTo>
                  <a:lnTo>
                    <a:pt x="120" y="2"/>
                  </a:lnTo>
                  <a:lnTo>
                    <a:pt x="91" y="2"/>
                  </a:lnTo>
                  <a:lnTo>
                    <a:pt x="54" y="9"/>
                  </a:lnTo>
                  <a:lnTo>
                    <a:pt x="29" y="0"/>
                  </a:lnTo>
                  <a:lnTo>
                    <a:pt x="0" y="0"/>
                  </a:lnTo>
                  <a:lnTo>
                    <a:pt x="11" y="11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3" y="59"/>
                  </a:lnTo>
                  <a:lnTo>
                    <a:pt x="13" y="77"/>
                  </a:lnTo>
                  <a:lnTo>
                    <a:pt x="22" y="88"/>
                  </a:lnTo>
                  <a:lnTo>
                    <a:pt x="29" y="104"/>
                  </a:lnTo>
                  <a:lnTo>
                    <a:pt x="47" y="116"/>
                  </a:lnTo>
                  <a:lnTo>
                    <a:pt x="41" y="132"/>
                  </a:lnTo>
                  <a:lnTo>
                    <a:pt x="50" y="143"/>
                  </a:lnTo>
                  <a:lnTo>
                    <a:pt x="63" y="150"/>
                  </a:lnTo>
                  <a:lnTo>
                    <a:pt x="64" y="164"/>
                  </a:lnTo>
                  <a:lnTo>
                    <a:pt x="64" y="184"/>
                  </a:lnTo>
                  <a:lnTo>
                    <a:pt x="68" y="203"/>
                  </a:lnTo>
                  <a:lnTo>
                    <a:pt x="73" y="216"/>
                  </a:lnTo>
                  <a:lnTo>
                    <a:pt x="71" y="235"/>
                  </a:lnTo>
                  <a:lnTo>
                    <a:pt x="79" y="250"/>
                  </a:lnTo>
                  <a:lnTo>
                    <a:pt x="86" y="276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5" y="2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77">
              <a:extLst>
                <a:ext uri="{FF2B5EF4-FFF2-40B4-BE49-F238E27FC236}">
                  <a16:creationId xmlns:a16="http://schemas.microsoft.com/office/drawing/2014/main" id="{0AFEDEFA-B42D-9F71-B8E8-687FA86597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80750" y="11282231"/>
              <a:ext cx="887669" cy="645988"/>
            </a:xfrm>
            <a:custGeom>
              <a:avLst/>
              <a:gdLst>
                <a:gd name="T0" fmla="*/ 178 w 393"/>
                <a:gd name="T1" fmla="*/ 286 h 286"/>
                <a:gd name="T2" fmla="*/ 212 w 393"/>
                <a:gd name="T3" fmla="*/ 276 h 286"/>
                <a:gd name="T4" fmla="*/ 263 w 393"/>
                <a:gd name="T5" fmla="*/ 276 h 286"/>
                <a:gd name="T6" fmla="*/ 342 w 393"/>
                <a:gd name="T7" fmla="*/ 277 h 286"/>
                <a:gd name="T8" fmla="*/ 342 w 393"/>
                <a:gd name="T9" fmla="*/ 245 h 286"/>
                <a:gd name="T10" fmla="*/ 340 w 393"/>
                <a:gd name="T11" fmla="*/ 229 h 286"/>
                <a:gd name="T12" fmla="*/ 349 w 393"/>
                <a:gd name="T13" fmla="*/ 217 h 286"/>
                <a:gd name="T14" fmla="*/ 356 w 393"/>
                <a:gd name="T15" fmla="*/ 204 h 286"/>
                <a:gd name="T16" fmla="*/ 352 w 393"/>
                <a:gd name="T17" fmla="*/ 192 h 286"/>
                <a:gd name="T18" fmla="*/ 354 w 393"/>
                <a:gd name="T19" fmla="*/ 176 h 286"/>
                <a:gd name="T20" fmla="*/ 363 w 393"/>
                <a:gd name="T21" fmla="*/ 158 h 286"/>
                <a:gd name="T22" fmla="*/ 365 w 393"/>
                <a:gd name="T23" fmla="*/ 144 h 286"/>
                <a:gd name="T24" fmla="*/ 379 w 393"/>
                <a:gd name="T25" fmla="*/ 133 h 286"/>
                <a:gd name="T26" fmla="*/ 390 w 393"/>
                <a:gd name="T27" fmla="*/ 115 h 286"/>
                <a:gd name="T28" fmla="*/ 391 w 393"/>
                <a:gd name="T29" fmla="*/ 103 h 286"/>
                <a:gd name="T30" fmla="*/ 386 w 393"/>
                <a:gd name="T31" fmla="*/ 89 h 286"/>
                <a:gd name="T32" fmla="*/ 393 w 393"/>
                <a:gd name="T33" fmla="*/ 71 h 286"/>
                <a:gd name="T34" fmla="*/ 393 w 393"/>
                <a:gd name="T35" fmla="*/ 60 h 286"/>
                <a:gd name="T36" fmla="*/ 390 w 393"/>
                <a:gd name="T37" fmla="*/ 44 h 286"/>
                <a:gd name="T38" fmla="*/ 384 w 393"/>
                <a:gd name="T39" fmla="*/ 28 h 286"/>
                <a:gd name="T40" fmla="*/ 386 w 393"/>
                <a:gd name="T41" fmla="*/ 18 h 286"/>
                <a:gd name="T42" fmla="*/ 261 w 393"/>
                <a:gd name="T43" fmla="*/ 3 h 286"/>
                <a:gd name="T44" fmla="*/ 229 w 393"/>
                <a:gd name="T45" fmla="*/ 2 h 286"/>
                <a:gd name="T46" fmla="*/ 192 w 393"/>
                <a:gd name="T47" fmla="*/ 14 h 286"/>
                <a:gd name="T48" fmla="*/ 123 w 393"/>
                <a:gd name="T49" fmla="*/ 2 h 286"/>
                <a:gd name="T50" fmla="*/ 55 w 393"/>
                <a:gd name="T51" fmla="*/ 0 h 286"/>
                <a:gd name="T52" fmla="*/ 3 w 393"/>
                <a:gd name="T53" fmla="*/ 0 h 286"/>
                <a:gd name="T54" fmla="*/ 3 w 393"/>
                <a:gd name="T55" fmla="*/ 42 h 286"/>
                <a:gd name="T56" fmla="*/ 3 w 393"/>
                <a:gd name="T57" fmla="*/ 126 h 286"/>
                <a:gd name="T58" fmla="*/ 0 w 393"/>
                <a:gd name="T59" fmla="*/ 206 h 286"/>
                <a:gd name="T60" fmla="*/ 2 w 393"/>
                <a:gd name="T61" fmla="*/ 240 h 286"/>
                <a:gd name="T62" fmla="*/ 2 w 393"/>
                <a:gd name="T63" fmla="*/ 272 h 286"/>
                <a:gd name="T64" fmla="*/ 167 w 393"/>
                <a:gd name="T65" fmla="*/ 272 h 286"/>
                <a:gd name="T66" fmla="*/ 178 w 393"/>
                <a:gd name="T67" fmla="*/ 286 h 286"/>
                <a:gd name="T68" fmla="*/ 178 w 393"/>
                <a:gd name="T69" fmla="*/ 286 h 286"/>
                <a:gd name="T70" fmla="*/ 178 w 393"/>
                <a:gd name="T71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3" h="286">
                  <a:moveTo>
                    <a:pt x="178" y="286"/>
                  </a:moveTo>
                  <a:lnTo>
                    <a:pt x="212" y="276"/>
                  </a:lnTo>
                  <a:lnTo>
                    <a:pt x="263" y="276"/>
                  </a:lnTo>
                  <a:lnTo>
                    <a:pt x="342" y="277"/>
                  </a:lnTo>
                  <a:lnTo>
                    <a:pt x="342" y="245"/>
                  </a:lnTo>
                  <a:lnTo>
                    <a:pt x="340" y="229"/>
                  </a:lnTo>
                  <a:lnTo>
                    <a:pt x="349" y="217"/>
                  </a:lnTo>
                  <a:lnTo>
                    <a:pt x="356" y="204"/>
                  </a:lnTo>
                  <a:lnTo>
                    <a:pt x="352" y="192"/>
                  </a:lnTo>
                  <a:lnTo>
                    <a:pt x="354" y="176"/>
                  </a:lnTo>
                  <a:lnTo>
                    <a:pt x="363" y="158"/>
                  </a:lnTo>
                  <a:lnTo>
                    <a:pt x="365" y="144"/>
                  </a:lnTo>
                  <a:lnTo>
                    <a:pt x="379" y="133"/>
                  </a:lnTo>
                  <a:lnTo>
                    <a:pt x="390" y="115"/>
                  </a:lnTo>
                  <a:lnTo>
                    <a:pt x="391" y="103"/>
                  </a:lnTo>
                  <a:lnTo>
                    <a:pt x="386" y="89"/>
                  </a:lnTo>
                  <a:lnTo>
                    <a:pt x="393" y="71"/>
                  </a:lnTo>
                  <a:lnTo>
                    <a:pt x="393" y="60"/>
                  </a:lnTo>
                  <a:lnTo>
                    <a:pt x="390" y="44"/>
                  </a:lnTo>
                  <a:lnTo>
                    <a:pt x="384" y="28"/>
                  </a:lnTo>
                  <a:lnTo>
                    <a:pt x="386" y="18"/>
                  </a:lnTo>
                  <a:lnTo>
                    <a:pt x="261" y="3"/>
                  </a:lnTo>
                  <a:lnTo>
                    <a:pt x="229" y="2"/>
                  </a:lnTo>
                  <a:lnTo>
                    <a:pt x="192" y="14"/>
                  </a:lnTo>
                  <a:lnTo>
                    <a:pt x="123" y="2"/>
                  </a:lnTo>
                  <a:lnTo>
                    <a:pt x="55" y="0"/>
                  </a:lnTo>
                  <a:lnTo>
                    <a:pt x="3" y="0"/>
                  </a:lnTo>
                  <a:lnTo>
                    <a:pt x="3" y="42"/>
                  </a:lnTo>
                  <a:lnTo>
                    <a:pt x="3" y="126"/>
                  </a:lnTo>
                  <a:lnTo>
                    <a:pt x="0" y="206"/>
                  </a:lnTo>
                  <a:lnTo>
                    <a:pt x="2" y="240"/>
                  </a:lnTo>
                  <a:lnTo>
                    <a:pt x="2" y="272"/>
                  </a:lnTo>
                  <a:lnTo>
                    <a:pt x="167" y="272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78">
              <a:extLst>
                <a:ext uri="{FF2B5EF4-FFF2-40B4-BE49-F238E27FC236}">
                  <a16:creationId xmlns:a16="http://schemas.microsoft.com/office/drawing/2014/main" id="{892887D9-AA13-2708-0E2D-DB1D5F181F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55484" y="11250609"/>
              <a:ext cx="514983" cy="670834"/>
            </a:xfrm>
            <a:custGeom>
              <a:avLst/>
              <a:gdLst>
                <a:gd name="T0" fmla="*/ 219 w 228"/>
                <a:gd name="T1" fmla="*/ 295 h 297"/>
                <a:gd name="T2" fmla="*/ 228 w 228"/>
                <a:gd name="T3" fmla="*/ 284 h 297"/>
                <a:gd name="T4" fmla="*/ 228 w 228"/>
                <a:gd name="T5" fmla="*/ 272 h 297"/>
                <a:gd name="T6" fmla="*/ 225 w 228"/>
                <a:gd name="T7" fmla="*/ 258 h 297"/>
                <a:gd name="T8" fmla="*/ 216 w 228"/>
                <a:gd name="T9" fmla="*/ 243 h 297"/>
                <a:gd name="T10" fmla="*/ 209 w 228"/>
                <a:gd name="T11" fmla="*/ 233 h 297"/>
                <a:gd name="T12" fmla="*/ 200 w 228"/>
                <a:gd name="T13" fmla="*/ 226 h 297"/>
                <a:gd name="T14" fmla="*/ 198 w 228"/>
                <a:gd name="T15" fmla="*/ 211 h 297"/>
                <a:gd name="T16" fmla="*/ 201 w 228"/>
                <a:gd name="T17" fmla="*/ 201 h 297"/>
                <a:gd name="T18" fmla="*/ 203 w 228"/>
                <a:gd name="T19" fmla="*/ 186 h 297"/>
                <a:gd name="T20" fmla="*/ 209 w 228"/>
                <a:gd name="T21" fmla="*/ 172 h 297"/>
                <a:gd name="T22" fmla="*/ 198 w 228"/>
                <a:gd name="T23" fmla="*/ 158 h 297"/>
                <a:gd name="T24" fmla="*/ 189 w 228"/>
                <a:gd name="T25" fmla="*/ 147 h 297"/>
                <a:gd name="T26" fmla="*/ 184 w 228"/>
                <a:gd name="T27" fmla="*/ 137 h 297"/>
                <a:gd name="T28" fmla="*/ 185 w 228"/>
                <a:gd name="T29" fmla="*/ 121 h 297"/>
                <a:gd name="T30" fmla="*/ 185 w 228"/>
                <a:gd name="T31" fmla="*/ 106 h 297"/>
                <a:gd name="T32" fmla="*/ 184 w 228"/>
                <a:gd name="T33" fmla="*/ 94 h 297"/>
                <a:gd name="T34" fmla="*/ 175 w 228"/>
                <a:gd name="T35" fmla="*/ 90 h 297"/>
                <a:gd name="T36" fmla="*/ 155 w 228"/>
                <a:gd name="T37" fmla="*/ 87 h 297"/>
                <a:gd name="T38" fmla="*/ 146 w 228"/>
                <a:gd name="T39" fmla="*/ 80 h 297"/>
                <a:gd name="T40" fmla="*/ 137 w 228"/>
                <a:gd name="T41" fmla="*/ 73 h 297"/>
                <a:gd name="T42" fmla="*/ 130 w 228"/>
                <a:gd name="T43" fmla="*/ 58 h 297"/>
                <a:gd name="T44" fmla="*/ 118 w 228"/>
                <a:gd name="T45" fmla="*/ 49 h 297"/>
                <a:gd name="T46" fmla="*/ 105 w 228"/>
                <a:gd name="T47" fmla="*/ 42 h 297"/>
                <a:gd name="T48" fmla="*/ 102 w 228"/>
                <a:gd name="T49" fmla="*/ 26 h 297"/>
                <a:gd name="T50" fmla="*/ 104 w 228"/>
                <a:gd name="T51" fmla="*/ 12 h 297"/>
                <a:gd name="T52" fmla="*/ 107 w 228"/>
                <a:gd name="T53" fmla="*/ 0 h 297"/>
                <a:gd name="T54" fmla="*/ 96 w 228"/>
                <a:gd name="T55" fmla="*/ 8 h 297"/>
                <a:gd name="T56" fmla="*/ 86 w 228"/>
                <a:gd name="T57" fmla="*/ 17 h 297"/>
                <a:gd name="T58" fmla="*/ 57 w 228"/>
                <a:gd name="T59" fmla="*/ 17 h 297"/>
                <a:gd name="T60" fmla="*/ 43 w 228"/>
                <a:gd name="T61" fmla="*/ 21 h 297"/>
                <a:gd name="T62" fmla="*/ 41 w 228"/>
                <a:gd name="T63" fmla="*/ 40 h 297"/>
                <a:gd name="T64" fmla="*/ 47 w 228"/>
                <a:gd name="T65" fmla="*/ 55 h 297"/>
                <a:gd name="T66" fmla="*/ 48 w 228"/>
                <a:gd name="T67" fmla="*/ 67 h 297"/>
                <a:gd name="T68" fmla="*/ 48 w 228"/>
                <a:gd name="T69" fmla="*/ 83 h 297"/>
                <a:gd name="T70" fmla="*/ 45 w 228"/>
                <a:gd name="T71" fmla="*/ 96 h 297"/>
                <a:gd name="T72" fmla="*/ 48 w 228"/>
                <a:gd name="T73" fmla="*/ 113 h 297"/>
                <a:gd name="T74" fmla="*/ 47 w 228"/>
                <a:gd name="T75" fmla="*/ 126 h 297"/>
                <a:gd name="T76" fmla="*/ 40 w 228"/>
                <a:gd name="T77" fmla="*/ 138 h 297"/>
                <a:gd name="T78" fmla="*/ 34 w 228"/>
                <a:gd name="T79" fmla="*/ 149 h 297"/>
                <a:gd name="T80" fmla="*/ 23 w 228"/>
                <a:gd name="T81" fmla="*/ 162 h 297"/>
                <a:gd name="T82" fmla="*/ 22 w 228"/>
                <a:gd name="T83" fmla="*/ 178 h 297"/>
                <a:gd name="T84" fmla="*/ 13 w 228"/>
                <a:gd name="T85" fmla="*/ 190 h 297"/>
                <a:gd name="T86" fmla="*/ 11 w 228"/>
                <a:gd name="T87" fmla="*/ 202 h 297"/>
                <a:gd name="T88" fmla="*/ 9 w 228"/>
                <a:gd name="T89" fmla="*/ 218 h 297"/>
                <a:gd name="T90" fmla="*/ 6 w 228"/>
                <a:gd name="T91" fmla="*/ 231 h 297"/>
                <a:gd name="T92" fmla="*/ 0 w 228"/>
                <a:gd name="T93" fmla="*/ 243 h 297"/>
                <a:gd name="T94" fmla="*/ 2 w 228"/>
                <a:gd name="T95" fmla="*/ 256 h 297"/>
                <a:gd name="T96" fmla="*/ 11 w 228"/>
                <a:gd name="T97" fmla="*/ 267 h 297"/>
                <a:gd name="T98" fmla="*/ 18 w 228"/>
                <a:gd name="T99" fmla="*/ 274 h 297"/>
                <a:gd name="T100" fmla="*/ 32 w 228"/>
                <a:gd name="T101" fmla="*/ 272 h 297"/>
                <a:gd name="T102" fmla="*/ 48 w 228"/>
                <a:gd name="T103" fmla="*/ 275 h 297"/>
                <a:gd name="T104" fmla="*/ 61 w 228"/>
                <a:gd name="T105" fmla="*/ 279 h 297"/>
                <a:gd name="T106" fmla="*/ 68 w 228"/>
                <a:gd name="T107" fmla="*/ 290 h 297"/>
                <a:gd name="T108" fmla="*/ 129 w 228"/>
                <a:gd name="T109" fmla="*/ 295 h 297"/>
                <a:gd name="T110" fmla="*/ 196 w 228"/>
                <a:gd name="T111" fmla="*/ 297 h 297"/>
                <a:gd name="T112" fmla="*/ 219 w 228"/>
                <a:gd name="T113" fmla="*/ 295 h 297"/>
                <a:gd name="T114" fmla="*/ 219 w 228"/>
                <a:gd name="T115" fmla="*/ 295 h 297"/>
                <a:gd name="T116" fmla="*/ 219 w 228"/>
                <a:gd name="T117" fmla="*/ 295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297">
                  <a:moveTo>
                    <a:pt x="219" y="295"/>
                  </a:moveTo>
                  <a:lnTo>
                    <a:pt x="228" y="284"/>
                  </a:lnTo>
                  <a:lnTo>
                    <a:pt x="228" y="272"/>
                  </a:lnTo>
                  <a:lnTo>
                    <a:pt x="225" y="258"/>
                  </a:lnTo>
                  <a:lnTo>
                    <a:pt x="216" y="243"/>
                  </a:lnTo>
                  <a:lnTo>
                    <a:pt x="209" y="233"/>
                  </a:lnTo>
                  <a:lnTo>
                    <a:pt x="200" y="226"/>
                  </a:lnTo>
                  <a:lnTo>
                    <a:pt x="198" y="211"/>
                  </a:lnTo>
                  <a:lnTo>
                    <a:pt x="201" y="201"/>
                  </a:lnTo>
                  <a:lnTo>
                    <a:pt x="203" y="186"/>
                  </a:lnTo>
                  <a:lnTo>
                    <a:pt x="209" y="172"/>
                  </a:lnTo>
                  <a:lnTo>
                    <a:pt x="198" y="158"/>
                  </a:lnTo>
                  <a:lnTo>
                    <a:pt x="189" y="147"/>
                  </a:lnTo>
                  <a:lnTo>
                    <a:pt x="184" y="137"/>
                  </a:lnTo>
                  <a:lnTo>
                    <a:pt x="185" y="121"/>
                  </a:lnTo>
                  <a:lnTo>
                    <a:pt x="185" y="106"/>
                  </a:lnTo>
                  <a:lnTo>
                    <a:pt x="184" y="94"/>
                  </a:lnTo>
                  <a:lnTo>
                    <a:pt x="175" y="90"/>
                  </a:lnTo>
                  <a:lnTo>
                    <a:pt x="155" y="87"/>
                  </a:lnTo>
                  <a:lnTo>
                    <a:pt x="146" y="80"/>
                  </a:lnTo>
                  <a:lnTo>
                    <a:pt x="137" y="73"/>
                  </a:lnTo>
                  <a:lnTo>
                    <a:pt x="130" y="58"/>
                  </a:lnTo>
                  <a:lnTo>
                    <a:pt x="118" y="49"/>
                  </a:lnTo>
                  <a:lnTo>
                    <a:pt x="105" y="42"/>
                  </a:lnTo>
                  <a:lnTo>
                    <a:pt x="102" y="26"/>
                  </a:lnTo>
                  <a:lnTo>
                    <a:pt x="104" y="12"/>
                  </a:lnTo>
                  <a:lnTo>
                    <a:pt x="107" y="0"/>
                  </a:lnTo>
                  <a:lnTo>
                    <a:pt x="96" y="8"/>
                  </a:lnTo>
                  <a:lnTo>
                    <a:pt x="86" y="17"/>
                  </a:lnTo>
                  <a:lnTo>
                    <a:pt x="57" y="17"/>
                  </a:lnTo>
                  <a:lnTo>
                    <a:pt x="43" y="21"/>
                  </a:lnTo>
                  <a:lnTo>
                    <a:pt x="41" y="40"/>
                  </a:lnTo>
                  <a:lnTo>
                    <a:pt x="47" y="55"/>
                  </a:lnTo>
                  <a:lnTo>
                    <a:pt x="48" y="67"/>
                  </a:lnTo>
                  <a:lnTo>
                    <a:pt x="48" y="83"/>
                  </a:lnTo>
                  <a:lnTo>
                    <a:pt x="45" y="96"/>
                  </a:lnTo>
                  <a:lnTo>
                    <a:pt x="48" y="113"/>
                  </a:lnTo>
                  <a:lnTo>
                    <a:pt x="47" y="126"/>
                  </a:lnTo>
                  <a:lnTo>
                    <a:pt x="40" y="138"/>
                  </a:lnTo>
                  <a:lnTo>
                    <a:pt x="34" y="149"/>
                  </a:lnTo>
                  <a:lnTo>
                    <a:pt x="23" y="162"/>
                  </a:lnTo>
                  <a:lnTo>
                    <a:pt x="22" y="178"/>
                  </a:lnTo>
                  <a:lnTo>
                    <a:pt x="13" y="190"/>
                  </a:lnTo>
                  <a:lnTo>
                    <a:pt x="11" y="202"/>
                  </a:lnTo>
                  <a:lnTo>
                    <a:pt x="9" y="218"/>
                  </a:lnTo>
                  <a:lnTo>
                    <a:pt x="6" y="231"/>
                  </a:lnTo>
                  <a:lnTo>
                    <a:pt x="0" y="243"/>
                  </a:lnTo>
                  <a:lnTo>
                    <a:pt x="2" y="256"/>
                  </a:lnTo>
                  <a:lnTo>
                    <a:pt x="11" y="267"/>
                  </a:lnTo>
                  <a:lnTo>
                    <a:pt x="18" y="274"/>
                  </a:lnTo>
                  <a:lnTo>
                    <a:pt x="32" y="272"/>
                  </a:lnTo>
                  <a:lnTo>
                    <a:pt x="48" y="275"/>
                  </a:lnTo>
                  <a:lnTo>
                    <a:pt x="61" y="279"/>
                  </a:lnTo>
                  <a:lnTo>
                    <a:pt x="68" y="290"/>
                  </a:lnTo>
                  <a:lnTo>
                    <a:pt x="129" y="295"/>
                  </a:lnTo>
                  <a:lnTo>
                    <a:pt x="196" y="297"/>
                  </a:lnTo>
                  <a:lnTo>
                    <a:pt x="219" y="295"/>
                  </a:lnTo>
                  <a:lnTo>
                    <a:pt x="219" y="295"/>
                  </a:lnTo>
                  <a:lnTo>
                    <a:pt x="219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79">
              <a:extLst>
                <a:ext uri="{FF2B5EF4-FFF2-40B4-BE49-F238E27FC236}">
                  <a16:creationId xmlns:a16="http://schemas.microsoft.com/office/drawing/2014/main" id="{47B2A172-9119-E98C-25D2-DBBFF17652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76654" y="10618174"/>
              <a:ext cx="840236" cy="453999"/>
            </a:xfrm>
            <a:custGeom>
              <a:avLst/>
              <a:gdLst>
                <a:gd name="T0" fmla="*/ 185 w 372"/>
                <a:gd name="T1" fmla="*/ 201 h 201"/>
                <a:gd name="T2" fmla="*/ 203 w 372"/>
                <a:gd name="T3" fmla="*/ 196 h 201"/>
                <a:gd name="T4" fmla="*/ 247 w 372"/>
                <a:gd name="T5" fmla="*/ 196 h 201"/>
                <a:gd name="T6" fmla="*/ 270 w 372"/>
                <a:gd name="T7" fmla="*/ 192 h 201"/>
                <a:gd name="T8" fmla="*/ 342 w 372"/>
                <a:gd name="T9" fmla="*/ 194 h 201"/>
                <a:gd name="T10" fmla="*/ 359 w 372"/>
                <a:gd name="T11" fmla="*/ 191 h 201"/>
                <a:gd name="T12" fmla="*/ 361 w 372"/>
                <a:gd name="T13" fmla="*/ 175 h 201"/>
                <a:gd name="T14" fmla="*/ 372 w 372"/>
                <a:gd name="T15" fmla="*/ 162 h 201"/>
                <a:gd name="T16" fmla="*/ 361 w 372"/>
                <a:gd name="T17" fmla="*/ 91 h 201"/>
                <a:gd name="T18" fmla="*/ 372 w 372"/>
                <a:gd name="T19" fmla="*/ 82 h 201"/>
                <a:gd name="T20" fmla="*/ 359 w 372"/>
                <a:gd name="T21" fmla="*/ 48 h 201"/>
                <a:gd name="T22" fmla="*/ 363 w 372"/>
                <a:gd name="T23" fmla="*/ 23 h 201"/>
                <a:gd name="T24" fmla="*/ 350 w 372"/>
                <a:gd name="T25" fmla="*/ 25 h 201"/>
                <a:gd name="T26" fmla="*/ 356 w 372"/>
                <a:gd name="T27" fmla="*/ 9 h 201"/>
                <a:gd name="T28" fmla="*/ 343 w 372"/>
                <a:gd name="T29" fmla="*/ 0 h 201"/>
                <a:gd name="T30" fmla="*/ 333 w 372"/>
                <a:gd name="T31" fmla="*/ 9 h 201"/>
                <a:gd name="T32" fmla="*/ 324 w 372"/>
                <a:gd name="T33" fmla="*/ 25 h 201"/>
                <a:gd name="T34" fmla="*/ 294 w 372"/>
                <a:gd name="T35" fmla="*/ 27 h 201"/>
                <a:gd name="T36" fmla="*/ 272 w 372"/>
                <a:gd name="T37" fmla="*/ 25 h 201"/>
                <a:gd name="T38" fmla="*/ 224 w 372"/>
                <a:gd name="T39" fmla="*/ 25 h 201"/>
                <a:gd name="T40" fmla="*/ 201 w 372"/>
                <a:gd name="T41" fmla="*/ 29 h 201"/>
                <a:gd name="T42" fmla="*/ 162 w 372"/>
                <a:gd name="T43" fmla="*/ 27 h 201"/>
                <a:gd name="T44" fmla="*/ 133 w 372"/>
                <a:gd name="T45" fmla="*/ 27 h 201"/>
                <a:gd name="T46" fmla="*/ 83 w 372"/>
                <a:gd name="T47" fmla="*/ 27 h 201"/>
                <a:gd name="T48" fmla="*/ 64 w 372"/>
                <a:gd name="T49" fmla="*/ 27 h 201"/>
                <a:gd name="T50" fmla="*/ 3 w 372"/>
                <a:gd name="T51" fmla="*/ 27 h 201"/>
                <a:gd name="T52" fmla="*/ 7 w 372"/>
                <a:gd name="T53" fmla="*/ 43 h 201"/>
                <a:gd name="T54" fmla="*/ 2 w 372"/>
                <a:gd name="T55" fmla="*/ 59 h 201"/>
                <a:gd name="T56" fmla="*/ 2 w 372"/>
                <a:gd name="T57" fmla="*/ 68 h 201"/>
                <a:gd name="T58" fmla="*/ 0 w 372"/>
                <a:gd name="T59" fmla="*/ 84 h 201"/>
                <a:gd name="T60" fmla="*/ 7 w 372"/>
                <a:gd name="T61" fmla="*/ 102 h 201"/>
                <a:gd name="T62" fmla="*/ 9 w 372"/>
                <a:gd name="T63" fmla="*/ 110 h 201"/>
                <a:gd name="T64" fmla="*/ 14 w 372"/>
                <a:gd name="T65" fmla="*/ 125 h 201"/>
                <a:gd name="T66" fmla="*/ 21 w 372"/>
                <a:gd name="T67" fmla="*/ 139 h 201"/>
                <a:gd name="T68" fmla="*/ 30 w 372"/>
                <a:gd name="T69" fmla="*/ 169 h 201"/>
                <a:gd name="T70" fmla="*/ 28 w 372"/>
                <a:gd name="T71" fmla="*/ 187 h 201"/>
                <a:gd name="T72" fmla="*/ 21 w 372"/>
                <a:gd name="T73" fmla="*/ 196 h 201"/>
                <a:gd name="T74" fmla="*/ 62 w 372"/>
                <a:gd name="T75" fmla="*/ 198 h 201"/>
                <a:gd name="T76" fmla="*/ 133 w 372"/>
                <a:gd name="T77" fmla="*/ 201 h 201"/>
                <a:gd name="T78" fmla="*/ 185 w 372"/>
                <a:gd name="T79" fmla="*/ 201 h 201"/>
                <a:gd name="T80" fmla="*/ 185 w 372"/>
                <a:gd name="T81" fmla="*/ 201 h 201"/>
                <a:gd name="T82" fmla="*/ 185 w 372"/>
                <a:gd name="T83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2" h="201">
                  <a:moveTo>
                    <a:pt x="185" y="201"/>
                  </a:moveTo>
                  <a:lnTo>
                    <a:pt x="203" y="196"/>
                  </a:lnTo>
                  <a:lnTo>
                    <a:pt x="247" y="196"/>
                  </a:lnTo>
                  <a:lnTo>
                    <a:pt x="270" y="192"/>
                  </a:lnTo>
                  <a:lnTo>
                    <a:pt x="342" y="194"/>
                  </a:lnTo>
                  <a:lnTo>
                    <a:pt x="359" y="191"/>
                  </a:lnTo>
                  <a:lnTo>
                    <a:pt x="361" y="175"/>
                  </a:lnTo>
                  <a:lnTo>
                    <a:pt x="372" y="162"/>
                  </a:lnTo>
                  <a:lnTo>
                    <a:pt x="361" y="91"/>
                  </a:lnTo>
                  <a:lnTo>
                    <a:pt x="372" y="82"/>
                  </a:lnTo>
                  <a:lnTo>
                    <a:pt x="359" y="48"/>
                  </a:lnTo>
                  <a:lnTo>
                    <a:pt x="363" y="23"/>
                  </a:lnTo>
                  <a:lnTo>
                    <a:pt x="350" y="25"/>
                  </a:lnTo>
                  <a:lnTo>
                    <a:pt x="356" y="9"/>
                  </a:lnTo>
                  <a:lnTo>
                    <a:pt x="343" y="0"/>
                  </a:lnTo>
                  <a:lnTo>
                    <a:pt x="333" y="9"/>
                  </a:lnTo>
                  <a:lnTo>
                    <a:pt x="324" y="25"/>
                  </a:lnTo>
                  <a:lnTo>
                    <a:pt x="294" y="27"/>
                  </a:lnTo>
                  <a:lnTo>
                    <a:pt x="272" y="25"/>
                  </a:lnTo>
                  <a:lnTo>
                    <a:pt x="224" y="25"/>
                  </a:lnTo>
                  <a:lnTo>
                    <a:pt x="201" y="29"/>
                  </a:lnTo>
                  <a:lnTo>
                    <a:pt x="162" y="27"/>
                  </a:lnTo>
                  <a:lnTo>
                    <a:pt x="133" y="27"/>
                  </a:lnTo>
                  <a:lnTo>
                    <a:pt x="83" y="27"/>
                  </a:lnTo>
                  <a:lnTo>
                    <a:pt x="64" y="27"/>
                  </a:lnTo>
                  <a:lnTo>
                    <a:pt x="3" y="27"/>
                  </a:lnTo>
                  <a:lnTo>
                    <a:pt x="7" y="43"/>
                  </a:lnTo>
                  <a:lnTo>
                    <a:pt x="2" y="59"/>
                  </a:lnTo>
                  <a:lnTo>
                    <a:pt x="2" y="68"/>
                  </a:lnTo>
                  <a:lnTo>
                    <a:pt x="0" y="84"/>
                  </a:lnTo>
                  <a:lnTo>
                    <a:pt x="7" y="102"/>
                  </a:lnTo>
                  <a:lnTo>
                    <a:pt x="9" y="110"/>
                  </a:lnTo>
                  <a:lnTo>
                    <a:pt x="14" y="125"/>
                  </a:lnTo>
                  <a:lnTo>
                    <a:pt x="21" y="139"/>
                  </a:lnTo>
                  <a:lnTo>
                    <a:pt x="30" y="169"/>
                  </a:lnTo>
                  <a:lnTo>
                    <a:pt x="28" y="187"/>
                  </a:lnTo>
                  <a:lnTo>
                    <a:pt x="21" y="196"/>
                  </a:lnTo>
                  <a:lnTo>
                    <a:pt x="62" y="198"/>
                  </a:lnTo>
                  <a:lnTo>
                    <a:pt x="133" y="201"/>
                  </a:lnTo>
                  <a:lnTo>
                    <a:pt x="185" y="201"/>
                  </a:lnTo>
                  <a:lnTo>
                    <a:pt x="185" y="201"/>
                  </a:lnTo>
                  <a:lnTo>
                    <a:pt x="185" y="2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0">
              <a:extLst>
                <a:ext uri="{FF2B5EF4-FFF2-40B4-BE49-F238E27FC236}">
                  <a16:creationId xmlns:a16="http://schemas.microsoft.com/office/drawing/2014/main" id="{B4155CDB-72A2-4D9D-3D7F-7CE69E911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02131" y="10884700"/>
              <a:ext cx="849270" cy="939618"/>
            </a:xfrm>
            <a:custGeom>
              <a:avLst/>
              <a:gdLst>
                <a:gd name="T0" fmla="*/ 150 w 376"/>
                <a:gd name="T1" fmla="*/ 416 h 416"/>
                <a:gd name="T2" fmla="*/ 151 w 376"/>
                <a:gd name="T3" fmla="*/ 299 h 416"/>
                <a:gd name="T4" fmla="*/ 155 w 376"/>
                <a:gd name="T5" fmla="*/ 247 h 416"/>
                <a:gd name="T6" fmla="*/ 287 w 376"/>
                <a:gd name="T7" fmla="*/ 251 h 416"/>
                <a:gd name="T8" fmla="*/ 306 w 376"/>
                <a:gd name="T9" fmla="*/ 251 h 416"/>
                <a:gd name="T10" fmla="*/ 322 w 376"/>
                <a:gd name="T11" fmla="*/ 252 h 416"/>
                <a:gd name="T12" fmla="*/ 338 w 376"/>
                <a:gd name="T13" fmla="*/ 251 h 416"/>
                <a:gd name="T14" fmla="*/ 356 w 376"/>
                <a:gd name="T15" fmla="*/ 243 h 416"/>
                <a:gd name="T16" fmla="*/ 370 w 376"/>
                <a:gd name="T17" fmla="*/ 249 h 416"/>
                <a:gd name="T18" fmla="*/ 372 w 376"/>
                <a:gd name="T19" fmla="*/ 217 h 416"/>
                <a:gd name="T20" fmla="*/ 370 w 376"/>
                <a:gd name="T21" fmla="*/ 194 h 416"/>
                <a:gd name="T22" fmla="*/ 376 w 376"/>
                <a:gd name="T23" fmla="*/ 178 h 416"/>
                <a:gd name="T24" fmla="*/ 374 w 376"/>
                <a:gd name="T25" fmla="*/ 142 h 416"/>
                <a:gd name="T26" fmla="*/ 374 w 376"/>
                <a:gd name="T27" fmla="*/ 113 h 416"/>
                <a:gd name="T28" fmla="*/ 376 w 376"/>
                <a:gd name="T29" fmla="*/ 83 h 416"/>
                <a:gd name="T30" fmla="*/ 308 w 376"/>
                <a:gd name="T31" fmla="*/ 81 h 416"/>
                <a:gd name="T32" fmla="*/ 256 w 376"/>
                <a:gd name="T33" fmla="*/ 78 h 416"/>
                <a:gd name="T34" fmla="*/ 255 w 376"/>
                <a:gd name="T35" fmla="*/ 65 h 416"/>
                <a:gd name="T36" fmla="*/ 246 w 376"/>
                <a:gd name="T37" fmla="*/ 55 h 416"/>
                <a:gd name="T38" fmla="*/ 249 w 376"/>
                <a:gd name="T39" fmla="*/ 19 h 416"/>
                <a:gd name="T40" fmla="*/ 233 w 376"/>
                <a:gd name="T41" fmla="*/ 26 h 416"/>
                <a:gd name="T42" fmla="*/ 137 w 376"/>
                <a:gd name="T43" fmla="*/ 19 h 416"/>
                <a:gd name="T44" fmla="*/ 123 w 376"/>
                <a:gd name="T45" fmla="*/ 23 h 416"/>
                <a:gd name="T46" fmla="*/ 110 w 376"/>
                <a:gd name="T47" fmla="*/ 21 h 416"/>
                <a:gd name="T48" fmla="*/ 91 w 376"/>
                <a:gd name="T49" fmla="*/ 30 h 416"/>
                <a:gd name="T50" fmla="*/ 68 w 376"/>
                <a:gd name="T51" fmla="*/ 33 h 416"/>
                <a:gd name="T52" fmla="*/ 68 w 376"/>
                <a:gd name="T53" fmla="*/ 0 h 416"/>
                <a:gd name="T54" fmla="*/ 43 w 376"/>
                <a:gd name="T55" fmla="*/ 23 h 416"/>
                <a:gd name="T56" fmla="*/ 34 w 376"/>
                <a:gd name="T57" fmla="*/ 48 h 416"/>
                <a:gd name="T58" fmla="*/ 37 w 376"/>
                <a:gd name="T59" fmla="*/ 67 h 416"/>
                <a:gd name="T60" fmla="*/ 37 w 376"/>
                <a:gd name="T61" fmla="*/ 85 h 416"/>
                <a:gd name="T62" fmla="*/ 30 w 376"/>
                <a:gd name="T63" fmla="*/ 99 h 416"/>
                <a:gd name="T64" fmla="*/ 29 w 376"/>
                <a:gd name="T65" fmla="*/ 115 h 416"/>
                <a:gd name="T66" fmla="*/ 18 w 376"/>
                <a:gd name="T67" fmla="*/ 144 h 416"/>
                <a:gd name="T68" fmla="*/ 21 w 376"/>
                <a:gd name="T69" fmla="*/ 170 h 416"/>
                <a:gd name="T70" fmla="*/ 23 w 376"/>
                <a:gd name="T71" fmla="*/ 186 h 416"/>
                <a:gd name="T72" fmla="*/ 20 w 376"/>
                <a:gd name="T73" fmla="*/ 211 h 416"/>
                <a:gd name="T74" fmla="*/ 2 w 376"/>
                <a:gd name="T75" fmla="*/ 222 h 416"/>
                <a:gd name="T76" fmla="*/ 0 w 376"/>
                <a:gd name="T77" fmla="*/ 238 h 416"/>
                <a:gd name="T78" fmla="*/ 13 w 376"/>
                <a:gd name="T79" fmla="*/ 272 h 416"/>
                <a:gd name="T80" fmla="*/ 11 w 376"/>
                <a:gd name="T81" fmla="*/ 288 h 416"/>
                <a:gd name="T82" fmla="*/ 4 w 376"/>
                <a:gd name="T83" fmla="*/ 309 h 416"/>
                <a:gd name="T84" fmla="*/ 7 w 376"/>
                <a:gd name="T85" fmla="*/ 331 h 416"/>
                <a:gd name="T86" fmla="*/ 27 w 376"/>
                <a:gd name="T87" fmla="*/ 340 h 416"/>
                <a:gd name="T88" fmla="*/ 37 w 376"/>
                <a:gd name="T89" fmla="*/ 350 h 416"/>
                <a:gd name="T90" fmla="*/ 45 w 376"/>
                <a:gd name="T91" fmla="*/ 370 h 416"/>
                <a:gd name="T92" fmla="*/ 59 w 376"/>
                <a:gd name="T93" fmla="*/ 386 h 416"/>
                <a:gd name="T94" fmla="*/ 66 w 376"/>
                <a:gd name="T95" fmla="*/ 405 h 416"/>
                <a:gd name="T96" fmla="*/ 150 w 376"/>
                <a:gd name="T97" fmla="*/ 416 h 416"/>
                <a:gd name="T98" fmla="*/ 150 w 376"/>
                <a:gd name="T99" fmla="*/ 416 h 416"/>
                <a:gd name="T100" fmla="*/ 150 w 376"/>
                <a:gd name="T101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6" h="416">
                  <a:moveTo>
                    <a:pt x="150" y="416"/>
                  </a:moveTo>
                  <a:lnTo>
                    <a:pt x="151" y="299"/>
                  </a:lnTo>
                  <a:lnTo>
                    <a:pt x="155" y="247"/>
                  </a:lnTo>
                  <a:lnTo>
                    <a:pt x="287" y="251"/>
                  </a:lnTo>
                  <a:lnTo>
                    <a:pt x="306" y="251"/>
                  </a:lnTo>
                  <a:lnTo>
                    <a:pt x="322" y="252"/>
                  </a:lnTo>
                  <a:lnTo>
                    <a:pt x="338" y="251"/>
                  </a:lnTo>
                  <a:lnTo>
                    <a:pt x="356" y="243"/>
                  </a:lnTo>
                  <a:lnTo>
                    <a:pt x="370" y="249"/>
                  </a:lnTo>
                  <a:lnTo>
                    <a:pt x="372" y="217"/>
                  </a:lnTo>
                  <a:lnTo>
                    <a:pt x="370" y="194"/>
                  </a:lnTo>
                  <a:lnTo>
                    <a:pt x="376" y="178"/>
                  </a:lnTo>
                  <a:lnTo>
                    <a:pt x="374" y="142"/>
                  </a:lnTo>
                  <a:lnTo>
                    <a:pt x="374" y="113"/>
                  </a:lnTo>
                  <a:lnTo>
                    <a:pt x="376" y="83"/>
                  </a:lnTo>
                  <a:lnTo>
                    <a:pt x="308" y="81"/>
                  </a:lnTo>
                  <a:lnTo>
                    <a:pt x="256" y="78"/>
                  </a:lnTo>
                  <a:lnTo>
                    <a:pt x="255" y="65"/>
                  </a:lnTo>
                  <a:lnTo>
                    <a:pt x="246" y="55"/>
                  </a:lnTo>
                  <a:lnTo>
                    <a:pt x="249" y="19"/>
                  </a:lnTo>
                  <a:lnTo>
                    <a:pt x="233" y="26"/>
                  </a:lnTo>
                  <a:lnTo>
                    <a:pt x="137" y="19"/>
                  </a:lnTo>
                  <a:lnTo>
                    <a:pt x="123" y="23"/>
                  </a:lnTo>
                  <a:lnTo>
                    <a:pt x="110" y="21"/>
                  </a:lnTo>
                  <a:lnTo>
                    <a:pt x="91" y="30"/>
                  </a:lnTo>
                  <a:lnTo>
                    <a:pt x="68" y="33"/>
                  </a:lnTo>
                  <a:lnTo>
                    <a:pt x="68" y="0"/>
                  </a:lnTo>
                  <a:lnTo>
                    <a:pt x="43" y="23"/>
                  </a:lnTo>
                  <a:lnTo>
                    <a:pt x="34" y="48"/>
                  </a:lnTo>
                  <a:lnTo>
                    <a:pt x="37" y="67"/>
                  </a:lnTo>
                  <a:lnTo>
                    <a:pt x="37" y="85"/>
                  </a:lnTo>
                  <a:lnTo>
                    <a:pt x="30" y="99"/>
                  </a:lnTo>
                  <a:lnTo>
                    <a:pt x="29" y="115"/>
                  </a:lnTo>
                  <a:lnTo>
                    <a:pt x="18" y="144"/>
                  </a:lnTo>
                  <a:lnTo>
                    <a:pt x="21" y="170"/>
                  </a:lnTo>
                  <a:lnTo>
                    <a:pt x="23" y="186"/>
                  </a:lnTo>
                  <a:lnTo>
                    <a:pt x="20" y="211"/>
                  </a:lnTo>
                  <a:lnTo>
                    <a:pt x="2" y="222"/>
                  </a:lnTo>
                  <a:lnTo>
                    <a:pt x="0" y="238"/>
                  </a:lnTo>
                  <a:lnTo>
                    <a:pt x="13" y="272"/>
                  </a:lnTo>
                  <a:lnTo>
                    <a:pt x="11" y="288"/>
                  </a:lnTo>
                  <a:lnTo>
                    <a:pt x="4" y="309"/>
                  </a:lnTo>
                  <a:lnTo>
                    <a:pt x="7" y="331"/>
                  </a:lnTo>
                  <a:lnTo>
                    <a:pt x="27" y="340"/>
                  </a:lnTo>
                  <a:lnTo>
                    <a:pt x="37" y="350"/>
                  </a:lnTo>
                  <a:lnTo>
                    <a:pt x="45" y="370"/>
                  </a:lnTo>
                  <a:lnTo>
                    <a:pt x="59" y="386"/>
                  </a:lnTo>
                  <a:lnTo>
                    <a:pt x="66" y="405"/>
                  </a:lnTo>
                  <a:lnTo>
                    <a:pt x="150" y="416"/>
                  </a:lnTo>
                  <a:lnTo>
                    <a:pt x="150" y="416"/>
                  </a:lnTo>
                  <a:lnTo>
                    <a:pt x="150" y="4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1">
              <a:extLst>
                <a:ext uri="{FF2B5EF4-FFF2-40B4-BE49-F238E27FC236}">
                  <a16:creationId xmlns:a16="http://schemas.microsoft.com/office/drawing/2014/main" id="{6F929F6A-13C3-2DDA-1D12-89FAB5F023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043195" y="11438080"/>
              <a:ext cx="688904" cy="402048"/>
            </a:xfrm>
            <a:custGeom>
              <a:avLst/>
              <a:gdLst>
                <a:gd name="T0" fmla="*/ 218 w 305"/>
                <a:gd name="T1" fmla="*/ 178 h 178"/>
                <a:gd name="T2" fmla="*/ 294 w 305"/>
                <a:gd name="T3" fmla="*/ 168 h 178"/>
                <a:gd name="T4" fmla="*/ 301 w 305"/>
                <a:gd name="T5" fmla="*/ 137 h 178"/>
                <a:gd name="T6" fmla="*/ 299 w 305"/>
                <a:gd name="T7" fmla="*/ 118 h 178"/>
                <a:gd name="T8" fmla="*/ 299 w 305"/>
                <a:gd name="T9" fmla="*/ 98 h 178"/>
                <a:gd name="T10" fmla="*/ 299 w 305"/>
                <a:gd name="T11" fmla="*/ 62 h 178"/>
                <a:gd name="T12" fmla="*/ 303 w 305"/>
                <a:gd name="T13" fmla="*/ 34 h 178"/>
                <a:gd name="T14" fmla="*/ 305 w 305"/>
                <a:gd name="T15" fmla="*/ 4 h 178"/>
                <a:gd name="T16" fmla="*/ 223 w 305"/>
                <a:gd name="T17" fmla="*/ 0 h 178"/>
                <a:gd name="T18" fmla="*/ 207 w 305"/>
                <a:gd name="T19" fmla="*/ 2 h 178"/>
                <a:gd name="T20" fmla="*/ 187 w 305"/>
                <a:gd name="T21" fmla="*/ 2 h 178"/>
                <a:gd name="T22" fmla="*/ 171 w 305"/>
                <a:gd name="T23" fmla="*/ 0 h 178"/>
                <a:gd name="T24" fmla="*/ 155 w 305"/>
                <a:gd name="T25" fmla="*/ 6 h 178"/>
                <a:gd name="T26" fmla="*/ 137 w 305"/>
                <a:gd name="T27" fmla="*/ 0 h 178"/>
                <a:gd name="T28" fmla="*/ 84 w 305"/>
                <a:gd name="T29" fmla="*/ 4 h 178"/>
                <a:gd name="T30" fmla="*/ 18 w 305"/>
                <a:gd name="T31" fmla="*/ 0 h 178"/>
                <a:gd name="T32" fmla="*/ 0 w 305"/>
                <a:gd name="T33" fmla="*/ 54 h 178"/>
                <a:gd name="T34" fmla="*/ 0 w 305"/>
                <a:gd name="T35" fmla="*/ 135 h 178"/>
                <a:gd name="T36" fmla="*/ 0 w 305"/>
                <a:gd name="T37" fmla="*/ 171 h 178"/>
                <a:gd name="T38" fmla="*/ 15 w 305"/>
                <a:gd name="T39" fmla="*/ 173 h 178"/>
                <a:gd name="T40" fmla="*/ 34 w 305"/>
                <a:gd name="T41" fmla="*/ 171 h 178"/>
                <a:gd name="T42" fmla="*/ 57 w 305"/>
                <a:gd name="T43" fmla="*/ 175 h 178"/>
                <a:gd name="T44" fmla="*/ 82 w 305"/>
                <a:gd name="T45" fmla="*/ 175 h 178"/>
                <a:gd name="T46" fmla="*/ 150 w 305"/>
                <a:gd name="T47" fmla="*/ 176 h 178"/>
                <a:gd name="T48" fmla="*/ 218 w 305"/>
                <a:gd name="T49" fmla="*/ 178 h 178"/>
                <a:gd name="T50" fmla="*/ 218 w 305"/>
                <a:gd name="T51" fmla="*/ 178 h 178"/>
                <a:gd name="T52" fmla="*/ 218 w 305"/>
                <a:gd name="T53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178">
                  <a:moveTo>
                    <a:pt x="218" y="178"/>
                  </a:moveTo>
                  <a:lnTo>
                    <a:pt x="294" y="168"/>
                  </a:lnTo>
                  <a:lnTo>
                    <a:pt x="301" y="137"/>
                  </a:lnTo>
                  <a:lnTo>
                    <a:pt x="299" y="118"/>
                  </a:lnTo>
                  <a:lnTo>
                    <a:pt x="299" y="98"/>
                  </a:lnTo>
                  <a:lnTo>
                    <a:pt x="299" y="62"/>
                  </a:lnTo>
                  <a:lnTo>
                    <a:pt x="303" y="34"/>
                  </a:lnTo>
                  <a:lnTo>
                    <a:pt x="305" y="4"/>
                  </a:lnTo>
                  <a:lnTo>
                    <a:pt x="223" y="0"/>
                  </a:lnTo>
                  <a:lnTo>
                    <a:pt x="207" y="2"/>
                  </a:lnTo>
                  <a:lnTo>
                    <a:pt x="187" y="2"/>
                  </a:lnTo>
                  <a:lnTo>
                    <a:pt x="171" y="0"/>
                  </a:lnTo>
                  <a:lnTo>
                    <a:pt x="155" y="6"/>
                  </a:lnTo>
                  <a:lnTo>
                    <a:pt x="137" y="0"/>
                  </a:lnTo>
                  <a:lnTo>
                    <a:pt x="84" y="4"/>
                  </a:lnTo>
                  <a:lnTo>
                    <a:pt x="18" y="0"/>
                  </a:lnTo>
                  <a:lnTo>
                    <a:pt x="0" y="54"/>
                  </a:lnTo>
                  <a:lnTo>
                    <a:pt x="0" y="135"/>
                  </a:lnTo>
                  <a:lnTo>
                    <a:pt x="0" y="171"/>
                  </a:lnTo>
                  <a:lnTo>
                    <a:pt x="15" y="173"/>
                  </a:lnTo>
                  <a:lnTo>
                    <a:pt x="34" y="171"/>
                  </a:lnTo>
                  <a:lnTo>
                    <a:pt x="57" y="175"/>
                  </a:lnTo>
                  <a:lnTo>
                    <a:pt x="82" y="175"/>
                  </a:lnTo>
                  <a:lnTo>
                    <a:pt x="150" y="176"/>
                  </a:lnTo>
                  <a:lnTo>
                    <a:pt x="218" y="178"/>
                  </a:lnTo>
                  <a:lnTo>
                    <a:pt x="218" y="178"/>
                  </a:lnTo>
                  <a:lnTo>
                    <a:pt x="218" y="1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2">
              <a:extLst>
                <a:ext uri="{FF2B5EF4-FFF2-40B4-BE49-F238E27FC236}">
                  <a16:creationId xmlns:a16="http://schemas.microsoft.com/office/drawing/2014/main" id="{F21ADB3C-6B8B-8C2C-852F-948E2AA730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79531" y="11049584"/>
              <a:ext cx="912514" cy="770217"/>
            </a:xfrm>
            <a:custGeom>
              <a:avLst/>
              <a:gdLst>
                <a:gd name="T0" fmla="*/ 386 w 404"/>
                <a:gd name="T1" fmla="*/ 340 h 341"/>
                <a:gd name="T2" fmla="*/ 402 w 404"/>
                <a:gd name="T3" fmla="*/ 341 h 341"/>
                <a:gd name="T4" fmla="*/ 401 w 404"/>
                <a:gd name="T5" fmla="*/ 318 h 341"/>
                <a:gd name="T6" fmla="*/ 402 w 404"/>
                <a:gd name="T7" fmla="*/ 229 h 341"/>
                <a:gd name="T8" fmla="*/ 404 w 404"/>
                <a:gd name="T9" fmla="*/ 145 h 341"/>
                <a:gd name="T10" fmla="*/ 402 w 404"/>
                <a:gd name="T11" fmla="*/ 103 h 341"/>
                <a:gd name="T12" fmla="*/ 404 w 404"/>
                <a:gd name="T13" fmla="*/ 39 h 341"/>
                <a:gd name="T14" fmla="*/ 402 w 404"/>
                <a:gd name="T15" fmla="*/ 0 h 341"/>
                <a:gd name="T16" fmla="*/ 385 w 404"/>
                <a:gd name="T17" fmla="*/ 3 h 341"/>
                <a:gd name="T18" fmla="*/ 294 w 404"/>
                <a:gd name="T19" fmla="*/ 3 h 341"/>
                <a:gd name="T20" fmla="*/ 285 w 404"/>
                <a:gd name="T21" fmla="*/ 24 h 341"/>
                <a:gd name="T22" fmla="*/ 262 w 404"/>
                <a:gd name="T23" fmla="*/ 33 h 341"/>
                <a:gd name="T24" fmla="*/ 260 w 404"/>
                <a:gd name="T25" fmla="*/ 49 h 341"/>
                <a:gd name="T26" fmla="*/ 246 w 404"/>
                <a:gd name="T27" fmla="*/ 58 h 341"/>
                <a:gd name="T28" fmla="*/ 246 w 404"/>
                <a:gd name="T29" fmla="*/ 80 h 341"/>
                <a:gd name="T30" fmla="*/ 223 w 404"/>
                <a:gd name="T31" fmla="*/ 83 h 341"/>
                <a:gd name="T32" fmla="*/ 217 w 404"/>
                <a:gd name="T33" fmla="*/ 99 h 341"/>
                <a:gd name="T34" fmla="*/ 201 w 404"/>
                <a:gd name="T35" fmla="*/ 101 h 341"/>
                <a:gd name="T36" fmla="*/ 189 w 404"/>
                <a:gd name="T37" fmla="*/ 99 h 341"/>
                <a:gd name="T38" fmla="*/ 178 w 404"/>
                <a:gd name="T39" fmla="*/ 110 h 341"/>
                <a:gd name="T40" fmla="*/ 164 w 404"/>
                <a:gd name="T41" fmla="*/ 112 h 341"/>
                <a:gd name="T42" fmla="*/ 153 w 404"/>
                <a:gd name="T43" fmla="*/ 124 h 341"/>
                <a:gd name="T44" fmla="*/ 141 w 404"/>
                <a:gd name="T45" fmla="*/ 126 h 341"/>
                <a:gd name="T46" fmla="*/ 137 w 404"/>
                <a:gd name="T47" fmla="*/ 144 h 341"/>
                <a:gd name="T48" fmla="*/ 118 w 404"/>
                <a:gd name="T49" fmla="*/ 174 h 341"/>
                <a:gd name="T50" fmla="*/ 112 w 404"/>
                <a:gd name="T51" fmla="*/ 194 h 341"/>
                <a:gd name="T52" fmla="*/ 93 w 404"/>
                <a:gd name="T53" fmla="*/ 201 h 341"/>
                <a:gd name="T54" fmla="*/ 80 w 404"/>
                <a:gd name="T55" fmla="*/ 211 h 341"/>
                <a:gd name="T56" fmla="*/ 86 w 404"/>
                <a:gd name="T57" fmla="*/ 226 h 341"/>
                <a:gd name="T58" fmla="*/ 78 w 404"/>
                <a:gd name="T59" fmla="*/ 236 h 341"/>
                <a:gd name="T60" fmla="*/ 61 w 404"/>
                <a:gd name="T61" fmla="*/ 238 h 341"/>
                <a:gd name="T62" fmla="*/ 48 w 404"/>
                <a:gd name="T63" fmla="*/ 245 h 341"/>
                <a:gd name="T64" fmla="*/ 39 w 404"/>
                <a:gd name="T65" fmla="*/ 258 h 341"/>
                <a:gd name="T66" fmla="*/ 18 w 404"/>
                <a:gd name="T67" fmla="*/ 268 h 341"/>
                <a:gd name="T68" fmla="*/ 23 w 404"/>
                <a:gd name="T69" fmla="*/ 284 h 341"/>
                <a:gd name="T70" fmla="*/ 2 w 404"/>
                <a:gd name="T71" fmla="*/ 299 h 341"/>
                <a:gd name="T72" fmla="*/ 4 w 404"/>
                <a:gd name="T73" fmla="*/ 318 h 341"/>
                <a:gd name="T74" fmla="*/ 0 w 404"/>
                <a:gd name="T75" fmla="*/ 340 h 341"/>
                <a:gd name="T76" fmla="*/ 39 w 404"/>
                <a:gd name="T77" fmla="*/ 338 h 341"/>
                <a:gd name="T78" fmla="*/ 107 w 404"/>
                <a:gd name="T79" fmla="*/ 341 h 341"/>
                <a:gd name="T80" fmla="*/ 312 w 404"/>
                <a:gd name="T81" fmla="*/ 340 h 341"/>
                <a:gd name="T82" fmla="*/ 386 w 404"/>
                <a:gd name="T83" fmla="*/ 340 h 341"/>
                <a:gd name="T84" fmla="*/ 386 w 404"/>
                <a:gd name="T85" fmla="*/ 340 h 341"/>
                <a:gd name="T86" fmla="*/ 386 w 404"/>
                <a:gd name="T87" fmla="*/ 34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4" h="341">
                  <a:moveTo>
                    <a:pt x="386" y="340"/>
                  </a:moveTo>
                  <a:lnTo>
                    <a:pt x="402" y="341"/>
                  </a:lnTo>
                  <a:lnTo>
                    <a:pt x="401" y="318"/>
                  </a:lnTo>
                  <a:lnTo>
                    <a:pt x="402" y="229"/>
                  </a:lnTo>
                  <a:lnTo>
                    <a:pt x="404" y="145"/>
                  </a:lnTo>
                  <a:lnTo>
                    <a:pt x="402" y="103"/>
                  </a:lnTo>
                  <a:lnTo>
                    <a:pt x="404" y="39"/>
                  </a:lnTo>
                  <a:lnTo>
                    <a:pt x="402" y="0"/>
                  </a:lnTo>
                  <a:lnTo>
                    <a:pt x="385" y="3"/>
                  </a:lnTo>
                  <a:lnTo>
                    <a:pt x="294" y="3"/>
                  </a:lnTo>
                  <a:lnTo>
                    <a:pt x="285" y="24"/>
                  </a:lnTo>
                  <a:lnTo>
                    <a:pt x="262" y="33"/>
                  </a:lnTo>
                  <a:lnTo>
                    <a:pt x="260" y="49"/>
                  </a:lnTo>
                  <a:lnTo>
                    <a:pt x="246" y="58"/>
                  </a:lnTo>
                  <a:lnTo>
                    <a:pt x="246" y="80"/>
                  </a:lnTo>
                  <a:lnTo>
                    <a:pt x="223" y="83"/>
                  </a:lnTo>
                  <a:lnTo>
                    <a:pt x="217" y="99"/>
                  </a:lnTo>
                  <a:lnTo>
                    <a:pt x="201" y="101"/>
                  </a:lnTo>
                  <a:lnTo>
                    <a:pt x="189" y="99"/>
                  </a:lnTo>
                  <a:lnTo>
                    <a:pt x="178" y="110"/>
                  </a:lnTo>
                  <a:lnTo>
                    <a:pt x="164" y="112"/>
                  </a:lnTo>
                  <a:lnTo>
                    <a:pt x="153" y="124"/>
                  </a:lnTo>
                  <a:lnTo>
                    <a:pt x="141" y="126"/>
                  </a:lnTo>
                  <a:lnTo>
                    <a:pt x="137" y="144"/>
                  </a:lnTo>
                  <a:lnTo>
                    <a:pt x="118" y="174"/>
                  </a:lnTo>
                  <a:lnTo>
                    <a:pt x="112" y="194"/>
                  </a:lnTo>
                  <a:lnTo>
                    <a:pt x="93" y="201"/>
                  </a:lnTo>
                  <a:lnTo>
                    <a:pt x="80" y="211"/>
                  </a:lnTo>
                  <a:lnTo>
                    <a:pt x="86" y="226"/>
                  </a:lnTo>
                  <a:lnTo>
                    <a:pt x="78" y="236"/>
                  </a:lnTo>
                  <a:lnTo>
                    <a:pt x="61" y="238"/>
                  </a:lnTo>
                  <a:lnTo>
                    <a:pt x="48" y="245"/>
                  </a:lnTo>
                  <a:lnTo>
                    <a:pt x="39" y="258"/>
                  </a:lnTo>
                  <a:lnTo>
                    <a:pt x="18" y="268"/>
                  </a:lnTo>
                  <a:lnTo>
                    <a:pt x="23" y="284"/>
                  </a:lnTo>
                  <a:lnTo>
                    <a:pt x="2" y="299"/>
                  </a:lnTo>
                  <a:lnTo>
                    <a:pt x="4" y="318"/>
                  </a:lnTo>
                  <a:lnTo>
                    <a:pt x="0" y="340"/>
                  </a:lnTo>
                  <a:lnTo>
                    <a:pt x="39" y="338"/>
                  </a:lnTo>
                  <a:lnTo>
                    <a:pt x="107" y="341"/>
                  </a:lnTo>
                  <a:lnTo>
                    <a:pt x="312" y="340"/>
                  </a:lnTo>
                  <a:lnTo>
                    <a:pt x="386" y="340"/>
                  </a:lnTo>
                  <a:lnTo>
                    <a:pt x="386" y="340"/>
                  </a:lnTo>
                  <a:lnTo>
                    <a:pt x="386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3">
              <a:extLst>
                <a:ext uri="{FF2B5EF4-FFF2-40B4-BE49-F238E27FC236}">
                  <a16:creationId xmlns:a16="http://schemas.microsoft.com/office/drawing/2014/main" id="{BECB7143-25FC-0816-A560-7122CED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01865" y="10828232"/>
              <a:ext cx="756664" cy="686644"/>
            </a:xfrm>
            <a:custGeom>
              <a:avLst/>
              <a:gdLst>
                <a:gd name="T0" fmla="*/ 191 w 335"/>
                <a:gd name="T1" fmla="*/ 297 h 304"/>
                <a:gd name="T2" fmla="*/ 216 w 335"/>
                <a:gd name="T3" fmla="*/ 283 h 304"/>
                <a:gd name="T4" fmla="*/ 219 w 335"/>
                <a:gd name="T5" fmla="*/ 254 h 304"/>
                <a:gd name="T6" fmla="*/ 241 w 335"/>
                <a:gd name="T7" fmla="*/ 242 h 304"/>
                <a:gd name="T8" fmla="*/ 264 w 335"/>
                <a:gd name="T9" fmla="*/ 235 h 304"/>
                <a:gd name="T10" fmla="*/ 292 w 335"/>
                <a:gd name="T11" fmla="*/ 238 h 304"/>
                <a:gd name="T12" fmla="*/ 319 w 335"/>
                <a:gd name="T13" fmla="*/ 231 h 304"/>
                <a:gd name="T14" fmla="*/ 335 w 335"/>
                <a:gd name="T15" fmla="*/ 204 h 304"/>
                <a:gd name="T16" fmla="*/ 319 w 335"/>
                <a:gd name="T17" fmla="*/ 187 h 304"/>
                <a:gd name="T18" fmla="*/ 301 w 335"/>
                <a:gd name="T19" fmla="*/ 162 h 304"/>
                <a:gd name="T20" fmla="*/ 296 w 335"/>
                <a:gd name="T21" fmla="*/ 131 h 304"/>
                <a:gd name="T22" fmla="*/ 282 w 335"/>
                <a:gd name="T23" fmla="*/ 112 h 304"/>
                <a:gd name="T24" fmla="*/ 285 w 335"/>
                <a:gd name="T25" fmla="*/ 83 h 304"/>
                <a:gd name="T26" fmla="*/ 276 w 335"/>
                <a:gd name="T27" fmla="*/ 58 h 304"/>
                <a:gd name="T28" fmla="*/ 248 w 335"/>
                <a:gd name="T29" fmla="*/ 42 h 304"/>
                <a:gd name="T30" fmla="*/ 221 w 335"/>
                <a:gd name="T31" fmla="*/ 55 h 304"/>
                <a:gd name="T32" fmla="*/ 187 w 335"/>
                <a:gd name="T33" fmla="*/ 41 h 304"/>
                <a:gd name="T34" fmla="*/ 152 w 335"/>
                <a:gd name="T35" fmla="*/ 10 h 304"/>
                <a:gd name="T36" fmla="*/ 121 w 335"/>
                <a:gd name="T37" fmla="*/ 14 h 304"/>
                <a:gd name="T38" fmla="*/ 91 w 335"/>
                <a:gd name="T39" fmla="*/ 35 h 304"/>
                <a:gd name="T40" fmla="*/ 79 w 335"/>
                <a:gd name="T41" fmla="*/ 71 h 304"/>
                <a:gd name="T42" fmla="*/ 57 w 335"/>
                <a:gd name="T43" fmla="*/ 96 h 304"/>
                <a:gd name="T44" fmla="*/ 0 w 335"/>
                <a:gd name="T45" fmla="*/ 108 h 304"/>
                <a:gd name="T46" fmla="*/ 0 w 335"/>
                <a:gd name="T47" fmla="*/ 135 h 304"/>
                <a:gd name="T48" fmla="*/ 20 w 335"/>
                <a:gd name="T49" fmla="*/ 156 h 304"/>
                <a:gd name="T50" fmla="*/ 25 w 335"/>
                <a:gd name="T51" fmla="*/ 219 h 304"/>
                <a:gd name="T52" fmla="*/ 43 w 335"/>
                <a:gd name="T53" fmla="*/ 240 h 304"/>
                <a:gd name="T54" fmla="*/ 63 w 335"/>
                <a:gd name="T55" fmla="*/ 261 h 304"/>
                <a:gd name="T56" fmla="*/ 82 w 335"/>
                <a:gd name="T57" fmla="*/ 279 h 304"/>
                <a:gd name="T58" fmla="*/ 109 w 335"/>
                <a:gd name="T59" fmla="*/ 283 h 304"/>
                <a:gd name="T60" fmla="*/ 134 w 335"/>
                <a:gd name="T61" fmla="*/ 290 h 304"/>
                <a:gd name="T62" fmla="*/ 162 w 335"/>
                <a:gd name="T63" fmla="*/ 293 h 304"/>
                <a:gd name="T64" fmla="*/ 180 w 335"/>
                <a:gd name="T65" fmla="*/ 304 h 304"/>
                <a:gd name="T66" fmla="*/ 180 w 335"/>
                <a:gd name="T67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5" h="304">
                  <a:moveTo>
                    <a:pt x="180" y="304"/>
                  </a:moveTo>
                  <a:lnTo>
                    <a:pt x="191" y="297"/>
                  </a:lnTo>
                  <a:lnTo>
                    <a:pt x="202" y="288"/>
                  </a:lnTo>
                  <a:lnTo>
                    <a:pt x="216" y="283"/>
                  </a:lnTo>
                  <a:lnTo>
                    <a:pt x="218" y="267"/>
                  </a:lnTo>
                  <a:lnTo>
                    <a:pt x="219" y="254"/>
                  </a:lnTo>
                  <a:lnTo>
                    <a:pt x="234" y="251"/>
                  </a:lnTo>
                  <a:lnTo>
                    <a:pt x="241" y="242"/>
                  </a:lnTo>
                  <a:lnTo>
                    <a:pt x="251" y="236"/>
                  </a:lnTo>
                  <a:lnTo>
                    <a:pt x="264" y="235"/>
                  </a:lnTo>
                  <a:lnTo>
                    <a:pt x="280" y="236"/>
                  </a:lnTo>
                  <a:lnTo>
                    <a:pt x="292" y="238"/>
                  </a:lnTo>
                  <a:lnTo>
                    <a:pt x="307" y="236"/>
                  </a:lnTo>
                  <a:lnTo>
                    <a:pt x="319" y="231"/>
                  </a:lnTo>
                  <a:lnTo>
                    <a:pt x="330" y="224"/>
                  </a:lnTo>
                  <a:lnTo>
                    <a:pt x="335" y="204"/>
                  </a:lnTo>
                  <a:lnTo>
                    <a:pt x="324" y="197"/>
                  </a:lnTo>
                  <a:lnTo>
                    <a:pt x="319" y="187"/>
                  </a:lnTo>
                  <a:lnTo>
                    <a:pt x="307" y="172"/>
                  </a:lnTo>
                  <a:lnTo>
                    <a:pt x="301" y="162"/>
                  </a:lnTo>
                  <a:lnTo>
                    <a:pt x="301" y="146"/>
                  </a:lnTo>
                  <a:lnTo>
                    <a:pt x="296" y="131"/>
                  </a:lnTo>
                  <a:lnTo>
                    <a:pt x="291" y="122"/>
                  </a:lnTo>
                  <a:lnTo>
                    <a:pt x="282" y="112"/>
                  </a:lnTo>
                  <a:lnTo>
                    <a:pt x="283" y="96"/>
                  </a:lnTo>
                  <a:lnTo>
                    <a:pt x="285" y="83"/>
                  </a:lnTo>
                  <a:lnTo>
                    <a:pt x="283" y="69"/>
                  </a:lnTo>
                  <a:lnTo>
                    <a:pt x="276" y="58"/>
                  </a:lnTo>
                  <a:lnTo>
                    <a:pt x="264" y="51"/>
                  </a:lnTo>
                  <a:lnTo>
                    <a:pt x="248" y="42"/>
                  </a:lnTo>
                  <a:lnTo>
                    <a:pt x="232" y="48"/>
                  </a:lnTo>
                  <a:lnTo>
                    <a:pt x="221" y="55"/>
                  </a:lnTo>
                  <a:lnTo>
                    <a:pt x="205" y="57"/>
                  </a:lnTo>
                  <a:lnTo>
                    <a:pt x="187" y="41"/>
                  </a:lnTo>
                  <a:lnTo>
                    <a:pt x="169" y="23"/>
                  </a:lnTo>
                  <a:lnTo>
                    <a:pt x="152" y="10"/>
                  </a:lnTo>
                  <a:lnTo>
                    <a:pt x="137" y="0"/>
                  </a:lnTo>
                  <a:lnTo>
                    <a:pt x="121" y="14"/>
                  </a:lnTo>
                  <a:lnTo>
                    <a:pt x="114" y="26"/>
                  </a:lnTo>
                  <a:lnTo>
                    <a:pt x="91" y="35"/>
                  </a:lnTo>
                  <a:lnTo>
                    <a:pt x="91" y="58"/>
                  </a:lnTo>
                  <a:lnTo>
                    <a:pt x="79" y="71"/>
                  </a:lnTo>
                  <a:lnTo>
                    <a:pt x="64" y="85"/>
                  </a:lnTo>
                  <a:lnTo>
                    <a:pt x="57" y="96"/>
                  </a:lnTo>
                  <a:lnTo>
                    <a:pt x="11" y="98"/>
                  </a:lnTo>
                  <a:lnTo>
                    <a:pt x="0" y="108"/>
                  </a:lnTo>
                  <a:lnTo>
                    <a:pt x="11" y="122"/>
                  </a:lnTo>
                  <a:lnTo>
                    <a:pt x="0" y="135"/>
                  </a:lnTo>
                  <a:lnTo>
                    <a:pt x="9" y="146"/>
                  </a:lnTo>
                  <a:lnTo>
                    <a:pt x="20" y="156"/>
                  </a:lnTo>
                  <a:lnTo>
                    <a:pt x="20" y="208"/>
                  </a:lnTo>
                  <a:lnTo>
                    <a:pt x="25" y="219"/>
                  </a:lnTo>
                  <a:lnTo>
                    <a:pt x="38" y="226"/>
                  </a:lnTo>
                  <a:lnTo>
                    <a:pt x="43" y="240"/>
                  </a:lnTo>
                  <a:lnTo>
                    <a:pt x="50" y="254"/>
                  </a:lnTo>
                  <a:lnTo>
                    <a:pt x="63" y="261"/>
                  </a:lnTo>
                  <a:lnTo>
                    <a:pt x="73" y="272"/>
                  </a:lnTo>
                  <a:lnTo>
                    <a:pt x="82" y="279"/>
                  </a:lnTo>
                  <a:lnTo>
                    <a:pt x="95" y="284"/>
                  </a:lnTo>
                  <a:lnTo>
                    <a:pt x="109" y="283"/>
                  </a:lnTo>
                  <a:lnTo>
                    <a:pt x="120" y="292"/>
                  </a:lnTo>
                  <a:lnTo>
                    <a:pt x="134" y="290"/>
                  </a:lnTo>
                  <a:lnTo>
                    <a:pt x="150" y="288"/>
                  </a:lnTo>
                  <a:lnTo>
                    <a:pt x="162" y="293"/>
                  </a:lnTo>
                  <a:lnTo>
                    <a:pt x="175" y="297"/>
                  </a:lnTo>
                  <a:lnTo>
                    <a:pt x="180" y="304"/>
                  </a:lnTo>
                  <a:lnTo>
                    <a:pt x="180" y="304"/>
                  </a:lnTo>
                  <a:lnTo>
                    <a:pt x="180" y="3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4">
              <a:extLst>
                <a:ext uri="{FF2B5EF4-FFF2-40B4-BE49-F238E27FC236}">
                  <a16:creationId xmlns:a16="http://schemas.microsoft.com/office/drawing/2014/main" id="{98FDF233-F5AA-B0F4-4556-62C9A6938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74789" y="10722074"/>
              <a:ext cx="582744" cy="571451"/>
            </a:xfrm>
            <a:custGeom>
              <a:avLst/>
              <a:gdLst>
                <a:gd name="T0" fmla="*/ 166 w 258"/>
                <a:gd name="T1" fmla="*/ 251 h 253"/>
                <a:gd name="T2" fmla="*/ 176 w 258"/>
                <a:gd name="T3" fmla="*/ 242 h 253"/>
                <a:gd name="T4" fmla="*/ 184 w 258"/>
                <a:gd name="T5" fmla="*/ 232 h 253"/>
                <a:gd name="T6" fmla="*/ 185 w 258"/>
                <a:gd name="T7" fmla="*/ 219 h 253"/>
                <a:gd name="T8" fmla="*/ 200 w 258"/>
                <a:gd name="T9" fmla="*/ 207 h 253"/>
                <a:gd name="T10" fmla="*/ 212 w 258"/>
                <a:gd name="T11" fmla="*/ 193 h 253"/>
                <a:gd name="T12" fmla="*/ 223 w 258"/>
                <a:gd name="T13" fmla="*/ 182 h 253"/>
                <a:gd name="T14" fmla="*/ 233 w 258"/>
                <a:gd name="T15" fmla="*/ 127 h 253"/>
                <a:gd name="T16" fmla="*/ 258 w 258"/>
                <a:gd name="T17" fmla="*/ 125 h 253"/>
                <a:gd name="T18" fmla="*/ 251 w 258"/>
                <a:gd name="T19" fmla="*/ 114 h 253"/>
                <a:gd name="T20" fmla="*/ 239 w 258"/>
                <a:gd name="T21" fmla="*/ 105 h 253"/>
                <a:gd name="T22" fmla="*/ 226 w 258"/>
                <a:gd name="T23" fmla="*/ 104 h 253"/>
                <a:gd name="T24" fmla="*/ 221 w 258"/>
                <a:gd name="T25" fmla="*/ 91 h 253"/>
                <a:gd name="T26" fmla="*/ 216 w 258"/>
                <a:gd name="T27" fmla="*/ 77 h 253"/>
                <a:gd name="T28" fmla="*/ 212 w 258"/>
                <a:gd name="T29" fmla="*/ 61 h 253"/>
                <a:gd name="T30" fmla="*/ 203 w 258"/>
                <a:gd name="T31" fmla="*/ 50 h 253"/>
                <a:gd name="T32" fmla="*/ 194 w 258"/>
                <a:gd name="T33" fmla="*/ 41 h 253"/>
                <a:gd name="T34" fmla="*/ 157 w 258"/>
                <a:gd name="T35" fmla="*/ 40 h 253"/>
                <a:gd name="T36" fmla="*/ 136 w 258"/>
                <a:gd name="T37" fmla="*/ 25 h 253"/>
                <a:gd name="T38" fmla="*/ 128 w 258"/>
                <a:gd name="T39" fmla="*/ 4 h 253"/>
                <a:gd name="T40" fmla="*/ 105 w 258"/>
                <a:gd name="T41" fmla="*/ 6 h 253"/>
                <a:gd name="T42" fmla="*/ 73 w 258"/>
                <a:gd name="T43" fmla="*/ 0 h 253"/>
                <a:gd name="T44" fmla="*/ 48 w 258"/>
                <a:gd name="T45" fmla="*/ 0 h 253"/>
                <a:gd name="T46" fmla="*/ 14 w 258"/>
                <a:gd name="T47" fmla="*/ 4 h 253"/>
                <a:gd name="T48" fmla="*/ 14 w 258"/>
                <a:gd name="T49" fmla="*/ 29 h 253"/>
                <a:gd name="T50" fmla="*/ 14 w 258"/>
                <a:gd name="T51" fmla="*/ 43 h 253"/>
                <a:gd name="T52" fmla="*/ 14 w 258"/>
                <a:gd name="T53" fmla="*/ 59 h 253"/>
                <a:gd name="T54" fmla="*/ 14 w 258"/>
                <a:gd name="T55" fmla="*/ 95 h 253"/>
                <a:gd name="T56" fmla="*/ 2 w 258"/>
                <a:gd name="T57" fmla="*/ 105 h 253"/>
                <a:gd name="T58" fmla="*/ 0 w 258"/>
                <a:gd name="T59" fmla="*/ 125 h 253"/>
                <a:gd name="T60" fmla="*/ 4 w 258"/>
                <a:gd name="T61" fmla="*/ 153 h 253"/>
                <a:gd name="T62" fmla="*/ 13 w 258"/>
                <a:gd name="T63" fmla="*/ 184 h 253"/>
                <a:gd name="T64" fmla="*/ 13 w 258"/>
                <a:gd name="T65" fmla="*/ 207 h 253"/>
                <a:gd name="T66" fmla="*/ 11 w 258"/>
                <a:gd name="T67" fmla="*/ 250 h 253"/>
                <a:gd name="T68" fmla="*/ 68 w 258"/>
                <a:gd name="T69" fmla="*/ 253 h 253"/>
                <a:gd name="T70" fmla="*/ 123 w 258"/>
                <a:gd name="T71" fmla="*/ 253 h 253"/>
                <a:gd name="T72" fmla="*/ 166 w 258"/>
                <a:gd name="T73" fmla="*/ 251 h 253"/>
                <a:gd name="T74" fmla="*/ 166 w 258"/>
                <a:gd name="T75" fmla="*/ 251 h 253"/>
                <a:gd name="T76" fmla="*/ 166 w 258"/>
                <a:gd name="T77" fmla="*/ 25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8" h="253">
                  <a:moveTo>
                    <a:pt x="166" y="251"/>
                  </a:moveTo>
                  <a:lnTo>
                    <a:pt x="176" y="242"/>
                  </a:lnTo>
                  <a:lnTo>
                    <a:pt x="184" y="232"/>
                  </a:lnTo>
                  <a:lnTo>
                    <a:pt x="185" y="219"/>
                  </a:lnTo>
                  <a:lnTo>
                    <a:pt x="200" y="207"/>
                  </a:lnTo>
                  <a:lnTo>
                    <a:pt x="212" y="193"/>
                  </a:lnTo>
                  <a:lnTo>
                    <a:pt x="223" y="182"/>
                  </a:lnTo>
                  <a:lnTo>
                    <a:pt x="233" y="127"/>
                  </a:lnTo>
                  <a:lnTo>
                    <a:pt x="258" y="125"/>
                  </a:lnTo>
                  <a:lnTo>
                    <a:pt x="251" y="114"/>
                  </a:lnTo>
                  <a:lnTo>
                    <a:pt x="239" y="105"/>
                  </a:lnTo>
                  <a:lnTo>
                    <a:pt x="226" y="104"/>
                  </a:lnTo>
                  <a:lnTo>
                    <a:pt x="221" y="91"/>
                  </a:lnTo>
                  <a:lnTo>
                    <a:pt x="216" y="77"/>
                  </a:lnTo>
                  <a:lnTo>
                    <a:pt x="212" y="61"/>
                  </a:lnTo>
                  <a:lnTo>
                    <a:pt x="203" y="50"/>
                  </a:lnTo>
                  <a:lnTo>
                    <a:pt x="194" y="41"/>
                  </a:lnTo>
                  <a:lnTo>
                    <a:pt x="157" y="40"/>
                  </a:lnTo>
                  <a:lnTo>
                    <a:pt x="136" y="25"/>
                  </a:lnTo>
                  <a:lnTo>
                    <a:pt x="128" y="4"/>
                  </a:lnTo>
                  <a:lnTo>
                    <a:pt x="105" y="6"/>
                  </a:lnTo>
                  <a:lnTo>
                    <a:pt x="73" y="0"/>
                  </a:lnTo>
                  <a:lnTo>
                    <a:pt x="48" y="0"/>
                  </a:lnTo>
                  <a:lnTo>
                    <a:pt x="14" y="4"/>
                  </a:lnTo>
                  <a:lnTo>
                    <a:pt x="14" y="29"/>
                  </a:lnTo>
                  <a:lnTo>
                    <a:pt x="14" y="43"/>
                  </a:lnTo>
                  <a:lnTo>
                    <a:pt x="14" y="59"/>
                  </a:lnTo>
                  <a:lnTo>
                    <a:pt x="14" y="95"/>
                  </a:lnTo>
                  <a:lnTo>
                    <a:pt x="2" y="105"/>
                  </a:lnTo>
                  <a:lnTo>
                    <a:pt x="0" y="125"/>
                  </a:lnTo>
                  <a:lnTo>
                    <a:pt x="4" y="153"/>
                  </a:lnTo>
                  <a:lnTo>
                    <a:pt x="13" y="184"/>
                  </a:lnTo>
                  <a:lnTo>
                    <a:pt x="13" y="207"/>
                  </a:lnTo>
                  <a:lnTo>
                    <a:pt x="11" y="250"/>
                  </a:lnTo>
                  <a:lnTo>
                    <a:pt x="68" y="253"/>
                  </a:lnTo>
                  <a:lnTo>
                    <a:pt x="123" y="253"/>
                  </a:lnTo>
                  <a:lnTo>
                    <a:pt x="166" y="251"/>
                  </a:lnTo>
                  <a:lnTo>
                    <a:pt x="166" y="251"/>
                  </a:lnTo>
                  <a:lnTo>
                    <a:pt x="16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">
              <a:extLst>
                <a:ext uri="{FF2B5EF4-FFF2-40B4-BE49-F238E27FC236}">
                  <a16:creationId xmlns:a16="http://schemas.microsoft.com/office/drawing/2014/main" id="{79344180-0169-7AEA-6D13-C4DA6956FC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46042" y="11828836"/>
              <a:ext cx="783769" cy="912514"/>
            </a:xfrm>
            <a:custGeom>
              <a:avLst/>
              <a:gdLst>
                <a:gd name="T0" fmla="*/ 312 w 347"/>
                <a:gd name="T1" fmla="*/ 404 h 404"/>
                <a:gd name="T2" fmla="*/ 308 w 347"/>
                <a:gd name="T3" fmla="*/ 386 h 404"/>
                <a:gd name="T4" fmla="*/ 296 w 347"/>
                <a:gd name="T5" fmla="*/ 379 h 404"/>
                <a:gd name="T6" fmla="*/ 280 w 347"/>
                <a:gd name="T7" fmla="*/ 374 h 404"/>
                <a:gd name="T8" fmla="*/ 262 w 347"/>
                <a:gd name="T9" fmla="*/ 368 h 404"/>
                <a:gd name="T10" fmla="*/ 257 w 347"/>
                <a:gd name="T11" fmla="*/ 354 h 404"/>
                <a:gd name="T12" fmla="*/ 244 w 347"/>
                <a:gd name="T13" fmla="*/ 352 h 404"/>
                <a:gd name="T14" fmla="*/ 232 w 347"/>
                <a:gd name="T15" fmla="*/ 342 h 404"/>
                <a:gd name="T16" fmla="*/ 221 w 347"/>
                <a:gd name="T17" fmla="*/ 327 h 404"/>
                <a:gd name="T18" fmla="*/ 210 w 347"/>
                <a:gd name="T19" fmla="*/ 304 h 404"/>
                <a:gd name="T20" fmla="*/ 216 w 347"/>
                <a:gd name="T21" fmla="*/ 288 h 404"/>
                <a:gd name="T22" fmla="*/ 230 w 347"/>
                <a:gd name="T23" fmla="*/ 286 h 404"/>
                <a:gd name="T24" fmla="*/ 228 w 347"/>
                <a:gd name="T25" fmla="*/ 267 h 404"/>
                <a:gd name="T26" fmla="*/ 237 w 347"/>
                <a:gd name="T27" fmla="*/ 251 h 404"/>
                <a:gd name="T28" fmla="*/ 235 w 347"/>
                <a:gd name="T29" fmla="*/ 235 h 404"/>
                <a:gd name="T30" fmla="*/ 248 w 347"/>
                <a:gd name="T31" fmla="*/ 237 h 404"/>
                <a:gd name="T32" fmla="*/ 264 w 347"/>
                <a:gd name="T33" fmla="*/ 222 h 404"/>
                <a:gd name="T34" fmla="*/ 278 w 347"/>
                <a:gd name="T35" fmla="*/ 228 h 404"/>
                <a:gd name="T36" fmla="*/ 292 w 347"/>
                <a:gd name="T37" fmla="*/ 222 h 404"/>
                <a:gd name="T38" fmla="*/ 303 w 347"/>
                <a:gd name="T39" fmla="*/ 213 h 404"/>
                <a:gd name="T40" fmla="*/ 314 w 347"/>
                <a:gd name="T41" fmla="*/ 206 h 404"/>
                <a:gd name="T42" fmla="*/ 308 w 347"/>
                <a:gd name="T43" fmla="*/ 192 h 404"/>
                <a:gd name="T44" fmla="*/ 301 w 347"/>
                <a:gd name="T45" fmla="*/ 176 h 404"/>
                <a:gd name="T46" fmla="*/ 280 w 347"/>
                <a:gd name="T47" fmla="*/ 173 h 404"/>
                <a:gd name="T48" fmla="*/ 267 w 347"/>
                <a:gd name="T49" fmla="*/ 165 h 404"/>
                <a:gd name="T50" fmla="*/ 253 w 347"/>
                <a:gd name="T51" fmla="*/ 165 h 404"/>
                <a:gd name="T52" fmla="*/ 246 w 347"/>
                <a:gd name="T53" fmla="*/ 155 h 404"/>
                <a:gd name="T54" fmla="*/ 241 w 347"/>
                <a:gd name="T55" fmla="*/ 142 h 404"/>
                <a:gd name="T56" fmla="*/ 246 w 347"/>
                <a:gd name="T57" fmla="*/ 126 h 404"/>
                <a:gd name="T58" fmla="*/ 251 w 347"/>
                <a:gd name="T59" fmla="*/ 114 h 404"/>
                <a:gd name="T60" fmla="*/ 242 w 347"/>
                <a:gd name="T61" fmla="*/ 100 h 404"/>
                <a:gd name="T62" fmla="*/ 237 w 347"/>
                <a:gd name="T63" fmla="*/ 89 h 404"/>
                <a:gd name="T64" fmla="*/ 235 w 347"/>
                <a:gd name="T65" fmla="*/ 76 h 404"/>
                <a:gd name="T66" fmla="*/ 228 w 347"/>
                <a:gd name="T67" fmla="*/ 62 h 404"/>
                <a:gd name="T68" fmla="*/ 217 w 347"/>
                <a:gd name="T69" fmla="*/ 48 h 404"/>
                <a:gd name="T70" fmla="*/ 212 w 347"/>
                <a:gd name="T71" fmla="*/ 37 h 404"/>
                <a:gd name="T72" fmla="*/ 200 w 347"/>
                <a:gd name="T73" fmla="*/ 30 h 404"/>
                <a:gd name="T74" fmla="*/ 191 w 347"/>
                <a:gd name="T75" fmla="*/ 16 h 404"/>
                <a:gd name="T76" fmla="*/ 178 w 347"/>
                <a:gd name="T77" fmla="*/ 18 h 404"/>
                <a:gd name="T78" fmla="*/ 159 w 347"/>
                <a:gd name="T79" fmla="*/ 18 h 404"/>
                <a:gd name="T80" fmla="*/ 150 w 347"/>
                <a:gd name="T81" fmla="*/ 11 h 404"/>
                <a:gd name="T82" fmla="*/ 139 w 347"/>
                <a:gd name="T83" fmla="*/ 0 h 404"/>
                <a:gd name="T84" fmla="*/ 134 w 347"/>
                <a:gd name="T85" fmla="*/ 35 h 404"/>
                <a:gd name="T86" fmla="*/ 57 w 347"/>
                <a:gd name="T87" fmla="*/ 32 h 404"/>
                <a:gd name="T88" fmla="*/ 6 w 347"/>
                <a:gd name="T89" fmla="*/ 32 h 404"/>
                <a:gd name="T90" fmla="*/ 4 w 347"/>
                <a:gd name="T91" fmla="*/ 126 h 404"/>
                <a:gd name="T92" fmla="*/ 2 w 347"/>
                <a:gd name="T93" fmla="*/ 235 h 404"/>
                <a:gd name="T94" fmla="*/ 6 w 347"/>
                <a:gd name="T95" fmla="*/ 265 h 404"/>
                <a:gd name="T96" fmla="*/ 4 w 347"/>
                <a:gd name="T97" fmla="*/ 308 h 404"/>
                <a:gd name="T98" fmla="*/ 0 w 347"/>
                <a:gd name="T99" fmla="*/ 384 h 404"/>
                <a:gd name="T100" fmla="*/ 61 w 347"/>
                <a:gd name="T101" fmla="*/ 388 h 404"/>
                <a:gd name="T102" fmla="*/ 312 w 347"/>
                <a:gd name="T103" fmla="*/ 404 h 404"/>
                <a:gd name="T104" fmla="*/ 312 w 347"/>
                <a:gd name="T105" fmla="*/ 404 h 404"/>
                <a:gd name="T106" fmla="*/ 312 w 347"/>
                <a:gd name="T107" fmla="*/ 404 h 404"/>
                <a:gd name="T108" fmla="*/ 347 w 347"/>
                <a:gd name="T109" fmla="*/ 402 h 404"/>
                <a:gd name="T110" fmla="*/ 333 w 347"/>
                <a:gd name="T111" fmla="*/ 397 h 404"/>
                <a:gd name="T112" fmla="*/ 347 w 347"/>
                <a:gd name="T113" fmla="*/ 402 h 404"/>
                <a:gd name="T114" fmla="*/ 347 w 347"/>
                <a:gd name="T115" fmla="*/ 402 h 404"/>
                <a:gd name="T116" fmla="*/ 347 w 347"/>
                <a:gd name="T117" fmla="*/ 402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7" h="404">
                  <a:moveTo>
                    <a:pt x="312" y="404"/>
                  </a:moveTo>
                  <a:lnTo>
                    <a:pt x="308" y="386"/>
                  </a:lnTo>
                  <a:lnTo>
                    <a:pt x="296" y="379"/>
                  </a:lnTo>
                  <a:lnTo>
                    <a:pt x="280" y="374"/>
                  </a:lnTo>
                  <a:lnTo>
                    <a:pt x="262" y="368"/>
                  </a:lnTo>
                  <a:lnTo>
                    <a:pt x="257" y="354"/>
                  </a:lnTo>
                  <a:lnTo>
                    <a:pt x="244" y="352"/>
                  </a:lnTo>
                  <a:lnTo>
                    <a:pt x="232" y="342"/>
                  </a:lnTo>
                  <a:lnTo>
                    <a:pt x="221" y="327"/>
                  </a:lnTo>
                  <a:lnTo>
                    <a:pt x="210" y="304"/>
                  </a:lnTo>
                  <a:lnTo>
                    <a:pt x="216" y="288"/>
                  </a:lnTo>
                  <a:lnTo>
                    <a:pt x="230" y="286"/>
                  </a:lnTo>
                  <a:lnTo>
                    <a:pt x="228" y="267"/>
                  </a:lnTo>
                  <a:lnTo>
                    <a:pt x="237" y="251"/>
                  </a:lnTo>
                  <a:lnTo>
                    <a:pt x="235" y="235"/>
                  </a:lnTo>
                  <a:lnTo>
                    <a:pt x="248" y="237"/>
                  </a:lnTo>
                  <a:lnTo>
                    <a:pt x="264" y="222"/>
                  </a:lnTo>
                  <a:lnTo>
                    <a:pt x="278" y="228"/>
                  </a:lnTo>
                  <a:lnTo>
                    <a:pt x="292" y="222"/>
                  </a:lnTo>
                  <a:lnTo>
                    <a:pt x="303" y="213"/>
                  </a:lnTo>
                  <a:lnTo>
                    <a:pt x="314" y="206"/>
                  </a:lnTo>
                  <a:lnTo>
                    <a:pt x="308" y="192"/>
                  </a:lnTo>
                  <a:lnTo>
                    <a:pt x="301" y="176"/>
                  </a:lnTo>
                  <a:lnTo>
                    <a:pt x="280" y="173"/>
                  </a:lnTo>
                  <a:lnTo>
                    <a:pt x="267" y="165"/>
                  </a:lnTo>
                  <a:lnTo>
                    <a:pt x="253" y="165"/>
                  </a:lnTo>
                  <a:lnTo>
                    <a:pt x="246" y="155"/>
                  </a:lnTo>
                  <a:lnTo>
                    <a:pt x="241" y="142"/>
                  </a:lnTo>
                  <a:lnTo>
                    <a:pt x="246" y="126"/>
                  </a:lnTo>
                  <a:lnTo>
                    <a:pt x="251" y="114"/>
                  </a:lnTo>
                  <a:lnTo>
                    <a:pt x="242" y="100"/>
                  </a:lnTo>
                  <a:lnTo>
                    <a:pt x="237" y="89"/>
                  </a:lnTo>
                  <a:lnTo>
                    <a:pt x="235" y="76"/>
                  </a:lnTo>
                  <a:lnTo>
                    <a:pt x="228" y="62"/>
                  </a:lnTo>
                  <a:lnTo>
                    <a:pt x="217" y="48"/>
                  </a:lnTo>
                  <a:lnTo>
                    <a:pt x="212" y="37"/>
                  </a:lnTo>
                  <a:lnTo>
                    <a:pt x="200" y="30"/>
                  </a:lnTo>
                  <a:lnTo>
                    <a:pt x="191" y="16"/>
                  </a:lnTo>
                  <a:lnTo>
                    <a:pt x="178" y="18"/>
                  </a:lnTo>
                  <a:lnTo>
                    <a:pt x="159" y="18"/>
                  </a:lnTo>
                  <a:lnTo>
                    <a:pt x="150" y="11"/>
                  </a:lnTo>
                  <a:lnTo>
                    <a:pt x="139" y="0"/>
                  </a:lnTo>
                  <a:lnTo>
                    <a:pt x="134" y="35"/>
                  </a:lnTo>
                  <a:lnTo>
                    <a:pt x="57" y="32"/>
                  </a:lnTo>
                  <a:lnTo>
                    <a:pt x="6" y="32"/>
                  </a:lnTo>
                  <a:lnTo>
                    <a:pt x="4" y="126"/>
                  </a:lnTo>
                  <a:lnTo>
                    <a:pt x="2" y="235"/>
                  </a:lnTo>
                  <a:lnTo>
                    <a:pt x="6" y="265"/>
                  </a:lnTo>
                  <a:lnTo>
                    <a:pt x="4" y="308"/>
                  </a:lnTo>
                  <a:lnTo>
                    <a:pt x="0" y="384"/>
                  </a:lnTo>
                  <a:lnTo>
                    <a:pt x="61" y="388"/>
                  </a:lnTo>
                  <a:lnTo>
                    <a:pt x="312" y="404"/>
                  </a:lnTo>
                  <a:lnTo>
                    <a:pt x="312" y="404"/>
                  </a:lnTo>
                  <a:lnTo>
                    <a:pt x="312" y="404"/>
                  </a:lnTo>
                  <a:close/>
                  <a:moveTo>
                    <a:pt x="347" y="402"/>
                  </a:moveTo>
                  <a:lnTo>
                    <a:pt x="333" y="397"/>
                  </a:lnTo>
                  <a:lnTo>
                    <a:pt x="347" y="402"/>
                  </a:lnTo>
                  <a:lnTo>
                    <a:pt x="347" y="402"/>
                  </a:lnTo>
                  <a:lnTo>
                    <a:pt x="347" y="4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">
              <a:extLst>
                <a:ext uri="{FF2B5EF4-FFF2-40B4-BE49-F238E27FC236}">
                  <a16:creationId xmlns:a16="http://schemas.microsoft.com/office/drawing/2014/main" id="{E5D87486-8026-8141-2DFA-DA61ABEC30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30625" y="11575862"/>
              <a:ext cx="1005121" cy="1258095"/>
            </a:xfrm>
            <a:custGeom>
              <a:avLst/>
              <a:gdLst>
                <a:gd name="T0" fmla="*/ 445 w 445"/>
                <a:gd name="T1" fmla="*/ 557 h 557"/>
                <a:gd name="T2" fmla="*/ 441 w 445"/>
                <a:gd name="T3" fmla="*/ 523 h 557"/>
                <a:gd name="T4" fmla="*/ 434 w 445"/>
                <a:gd name="T5" fmla="*/ 489 h 557"/>
                <a:gd name="T6" fmla="*/ 434 w 445"/>
                <a:gd name="T7" fmla="*/ 455 h 557"/>
                <a:gd name="T8" fmla="*/ 429 w 445"/>
                <a:gd name="T9" fmla="*/ 441 h 557"/>
                <a:gd name="T10" fmla="*/ 441 w 445"/>
                <a:gd name="T11" fmla="*/ 429 h 557"/>
                <a:gd name="T12" fmla="*/ 425 w 445"/>
                <a:gd name="T13" fmla="*/ 418 h 557"/>
                <a:gd name="T14" fmla="*/ 423 w 445"/>
                <a:gd name="T15" fmla="*/ 334 h 557"/>
                <a:gd name="T16" fmla="*/ 379 w 445"/>
                <a:gd name="T17" fmla="*/ 334 h 557"/>
                <a:gd name="T18" fmla="*/ 379 w 445"/>
                <a:gd name="T19" fmla="*/ 224 h 557"/>
                <a:gd name="T20" fmla="*/ 381 w 445"/>
                <a:gd name="T21" fmla="*/ 203 h 557"/>
                <a:gd name="T22" fmla="*/ 356 w 445"/>
                <a:gd name="T23" fmla="*/ 203 h 557"/>
                <a:gd name="T24" fmla="*/ 341 w 445"/>
                <a:gd name="T25" fmla="*/ 181 h 557"/>
                <a:gd name="T26" fmla="*/ 331 w 445"/>
                <a:gd name="T27" fmla="*/ 167 h 557"/>
                <a:gd name="T28" fmla="*/ 313 w 445"/>
                <a:gd name="T29" fmla="*/ 158 h 557"/>
                <a:gd name="T30" fmla="*/ 304 w 445"/>
                <a:gd name="T31" fmla="*/ 155 h 557"/>
                <a:gd name="T32" fmla="*/ 277 w 445"/>
                <a:gd name="T33" fmla="*/ 103 h 557"/>
                <a:gd name="T34" fmla="*/ 270 w 445"/>
                <a:gd name="T35" fmla="*/ 85 h 557"/>
                <a:gd name="T36" fmla="*/ 233 w 445"/>
                <a:gd name="T37" fmla="*/ 0 h 557"/>
                <a:gd name="T38" fmla="*/ 183 w 445"/>
                <a:gd name="T39" fmla="*/ 0 h 557"/>
                <a:gd name="T40" fmla="*/ 0 w 445"/>
                <a:gd name="T41" fmla="*/ 3 h 557"/>
                <a:gd name="T42" fmla="*/ 1 w 445"/>
                <a:gd name="T43" fmla="*/ 169 h 557"/>
                <a:gd name="T44" fmla="*/ 0 w 445"/>
                <a:gd name="T45" fmla="*/ 233 h 557"/>
                <a:gd name="T46" fmla="*/ 1 w 445"/>
                <a:gd name="T47" fmla="*/ 295 h 557"/>
                <a:gd name="T48" fmla="*/ 101 w 445"/>
                <a:gd name="T49" fmla="*/ 325 h 557"/>
                <a:gd name="T50" fmla="*/ 106 w 445"/>
                <a:gd name="T51" fmla="*/ 343 h 557"/>
                <a:gd name="T52" fmla="*/ 110 w 445"/>
                <a:gd name="T53" fmla="*/ 356 h 557"/>
                <a:gd name="T54" fmla="*/ 112 w 445"/>
                <a:gd name="T55" fmla="*/ 375 h 557"/>
                <a:gd name="T56" fmla="*/ 124 w 445"/>
                <a:gd name="T57" fmla="*/ 381 h 557"/>
                <a:gd name="T58" fmla="*/ 131 w 445"/>
                <a:gd name="T59" fmla="*/ 391 h 557"/>
                <a:gd name="T60" fmla="*/ 142 w 445"/>
                <a:gd name="T61" fmla="*/ 409 h 557"/>
                <a:gd name="T62" fmla="*/ 163 w 445"/>
                <a:gd name="T63" fmla="*/ 418 h 557"/>
                <a:gd name="T64" fmla="*/ 183 w 445"/>
                <a:gd name="T65" fmla="*/ 418 h 557"/>
                <a:gd name="T66" fmla="*/ 210 w 445"/>
                <a:gd name="T67" fmla="*/ 420 h 557"/>
                <a:gd name="T68" fmla="*/ 226 w 445"/>
                <a:gd name="T69" fmla="*/ 420 h 557"/>
                <a:gd name="T70" fmla="*/ 238 w 445"/>
                <a:gd name="T71" fmla="*/ 427 h 557"/>
                <a:gd name="T72" fmla="*/ 252 w 445"/>
                <a:gd name="T73" fmla="*/ 429 h 557"/>
                <a:gd name="T74" fmla="*/ 268 w 445"/>
                <a:gd name="T75" fmla="*/ 430 h 557"/>
                <a:gd name="T76" fmla="*/ 284 w 445"/>
                <a:gd name="T77" fmla="*/ 432 h 557"/>
                <a:gd name="T78" fmla="*/ 306 w 445"/>
                <a:gd name="T79" fmla="*/ 443 h 557"/>
                <a:gd name="T80" fmla="*/ 315 w 445"/>
                <a:gd name="T81" fmla="*/ 455 h 557"/>
                <a:gd name="T82" fmla="*/ 309 w 445"/>
                <a:gd name="T83" fmla="*/ 468 h 557"/>
                <a:gd name="T84" fmla="*/ 315 w 445"/>
                <a:gd name="T85" fmla="*/ 486 h 557"/>
                <a:gd name="T86" fmla="*/ 313 w 445"/>
                <a:gd name="T87" fmla="*/ 546 h 557"/>
                <a:gd name="T88" fmla="*/ 389 w 445"/>
                <a:gd name="T89" fmla="*/ 553 h 557"/>
                <a:gd name="T90" fmla="*/ 445 w 445"/>
                <a:gd name="T91" fmla="*/ 557 h 557"/>
                <a:gd name="T92" fmla="*/ 445 w 445"/>
                <a:gd name="T93" fmla="*/ 557 h 557"/>
                <a:gd name="T94" fmla="*/ 445 w 445"/>
                <a:gd name="T95" fmla="*/ 557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5" h="557">
                  <a:moveTo>
                    <a:pt x="445" y="557"/>
                  </a:moveTo>
                  <a:lnTo>
                    <a:pt x="441" y="523"/>
                  </a:lnTo>
                  <a:lnTo>
                    <a:pt x="434" y="489"/>
                  </a:lnTo>
                  <a:lnTo>
                    <a:pt x="434" y="455"/>
                  </a:lnTo>
                  <a:lnTo>
                    <a:pt x="429" y="441"/>
                  </a:lnTo>
                  <a:lnTo>
                    <a:pt x="441" y="429"/>
                  </a:lnTo>
                  <a:lnTo>
                    <a:pt x="425" y="418"/>
                  </a:lnTo>
                  <a:lnTo>
                    <a:pt x="423" y="334"/>
                  </a:lnTo>
                  <a:lnTo>
                    <a:pt x="379" y="334"/>
                  </a:lnTo>
                  <a:lnTo>
                    <a:pt x="379" y="224"/>
                  </a:lnTo>
                  <a:lnTo>
                    <a:pt x="381" y="203"/>
                  </a:lnTo>
                  <a:lnTo>
                    <a:pt x="356" y="203"/>
                  </a:lnTo>
                  <a:lnTo>
                    <a:pt x="341" y="181"/>
                  </a:lnTo>
                  <a:lnTo>
                    <a:pt x="331" y="167"/>
                  </a:lnTo>
                  <a:lnTo>
                    <a:pt x="313" y="158"/>
                  </a:lnTo>
                  <a:lnTo>
                    <a:pt x="304" y="155"/>
                  </a:lnTo>
                  <a:lnTo>
                    <a:pt x="277" y="103"/>
                  </a:lnTo>
                  <a:lnTo>
                    <a:pt x="270" y="85"/>
                  </a:lnTo>
                  <a:lnTo>
                    <a:pt x="233" y="0"/>
                  </a:lnTo>
                  <a:lnTo>
                    <a:pt x="183" y="0"/>
                  </a:lnTo>
                  <a:lnTo>
                    <a:pt x="0" y="3"/>
                  </a:lnTo>
                  <a:lnTo>
                    <a:pt x="1" y="169"/>
                  </a:lnTo>
                  <a:lnTo>
                    <a:pt x="0" y="233"/>
                  </a:lnTo>
                  <a:lnTo>
                    <a:pt x="1" y="295"/>
                  </a:lnTo>
                  <a:lnTo>
                    <a:pt x="101" y="325"/>
                  </a:lnTo>
                  <a:lnTo>
                    <a:pt x="106" y="343"/>
                  </a:lnTo>
                  <a:lnTo>
                    <a:pt x="110" y="356"/>
                  </a:lnTo>
                  <a:lnTo>
                    <a:pt x="112" y="375"/>
                  </a:lnTo>
                  <a:lnTo>
                    <a:pt x="124" y="381"/>
                  </a:lnTo>
                  <a:lnTo>
                    <a:pt x="131" y="391"/>
                  </a:lnTo>
                  <a:lnTo>
                    <a:pt x="142" y="409"/>
                  </a:lnTo>
                  <a:lnTo>
                    <a:pt x="163" y="418"/>
                  </a:lnTo>
                  <a:lnTo>
                    <a:pt x="183" y="418"/>
                  </a:lnTo>
                  <a:lnTo>
                    <a:pt x="210" y="420"/>
                  </a:lnTo>
                  <a:lnTo>
                    <a:pt x="226" y="420"/>
                  </a:lnTo>
                  <a:lnTo>
                    <a:pt x="238" y="427"/>
                  </a:lnTo>
                  <a:lnTo>
                    <a:pt x="252" y="429"/>
                  </a:lnTo>
                  <a:lnTo>
                    <a:pt x="268" y="430"/>
                  </a:lnTo>
                  <a:lnTo>
                    <a:pt x="284" y="432"/>
                  </a:lnTo>
                  <a:lnTo>
                    <a:pt x="306" y="443"/>
                  </a:lnTo>
                  <a:lnTo>
                    <a:pt x="315" y="455"/>
                  </a:lnTo>
                  <a:lnTo>
                    <a:pt x="309" y="468"/>
                  </a:lnTo>
                  <a:lnTo>
                    <a:pt x="315" y="486"/>
                  </a:lnTo>
                  <a:lnTo>
                    <a:pt x="313" y="546"/>
                  </a:lnTo>
                  <a:lnTo>
                    <a:pt x="389" y="553"/>
                  </a:lnTo>
                  <a:lnTo>
                    <a:pt x="445" y="557"/>
                  </a:lnTo>
                  <a:lnTo>
                    <a:pt x="445" y="557"/>
                  </a:lnTo>
                  <a:lnTo>
                    <a:pt x="445" y="5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7">
              <a:extLst>
                <a:ext uri="{FF2B5EF4-FFF2-40B4-BE49-F238E27FC236}">
                  <a16:creationId xmlns:a16="http://schemas.microsoft.com/office/drawing/2014/main" id="{81CCD573-D6F2-B99F-F8FB-1D47D70A16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29026" y="11817542"/>
              <a:ext cx="892186" cy="819908"/>
            </a:xfrm>
            <a:custGeom>
              <a:avLst/>
              <a:gdLst>
                <a:gd name="T0" fmla="*/ 388 w 395"/>
                <a:gd name="T1" fmla="*/ 363 h 363"/>
                <a:gd name="T2" fmla="*/ 391 w 395"/>
                <a:gd name="T3" fmla="*/ 259 h 363"/>
                <a:gd name="T4" fmla="*/ 391 w 395"/>
                <a:gd name="T5" fmla="*/ 129 h 363"/>
                <a:gd name="T6" fmla="*/ 391 w 395"/>
                <a:gd name="T7" fmla="*/ 81 h 363"/>
                <a:gd name="T8" fmla="*/ 395 w 395"/>
                <a:gd name="T9" fmla="*/ 1 h 363"/>
                <a:gd name="T10" fmla="*/ 327 w 395"/>
                <a:gd name="T11" fmla="*/ 0 h 363"/>
                <a:gd name="T12" fmla="*/ 288 w 395"/>
                <a:gd name="T13" fmla="*/ 1 h 363"/>
                <a:gd name="T14" fmla="*/ 261 w 395"/>
                <a:gd name="T15" fmla="*/ 1 h 363"/>
                <a:gd name="T16" fmla="*/ 181 w 395"/>
                <a:gd name="T17" fmla="*/ 1 h 363"/>
                <a:gd name="T18" fmla="*/ 115 w 395"/>
                <a:gd name="T19" fmla="*/ 8 h 363"/>
                <a:gd name="T20" fmla="*/ 114 w 395"/>
                <a:gd name="T21" fmla="*/ 28 h 363"/>
                <a:gd name="T22" fmla="*/ 96 w 395"/>
                <a:gd name="T23" fmla="*/ 35 h 363"/>
                <a:gd name="T24" fmla="*/ 96 w 395"/>
                <a:gd name="T25" fmla="*/ 71 h 363"/>
                <a:gd name="T26" fmla="*/ 94 w 395"/>
                <a:gd name="T27" fmla="*/ 133 h 363"/>
                <a:gd name="T28" fmla="*/ 92 w 395"/>
                <a:gd name="T29" fmla="*/ 181 h 363"/>
                <a:gd name="T30" fmla="*/ 82 w 395"/>
                <a:gd name="T31" fmla="*/ 186 h 363"/>
                <a:gd name="T32" fmla="*/ 80 w 395"/>
                <a:gd name="T33" fmla="*/ 218 h 363"/>
                <a:gd name="T34" fmla="*/ 74 w 395"/>
                <a:gd name="T35" fmla="*/ 233 h 363"/>
                <a:gd name="T36" fmla="*/ 64 w 395"/>
                <a:gd name="T37" fmla="*/ 245 h 363"/>
                <a:gd name="T38" fmla="*/ 66 w 395"/>
                <a:gd name="T39" fmla="*/ 258 h 363"/>
                <a:gd name="T40" fmla="*/ 53 w 395"/>
                <a:gd name="T41" fmla="*/ 259 h 363"/>
                <a:gd name="T42" fmla="*/ 48 w 395"/>
                <a:gd name="T43" fmla="*/ 275 h 363"/>
                <a:gd name="T44" fmla="*/ 32 w 395"/>
                <a:gd name="T45" fmla="*/ 275 h 363"/>
                <a:gd name="T46" fmla="*/ 18 w 395"/>
                <a:gd name="T47" fmla="*/ 284 h 363"/>
                <a:gd name="T48" fmla="*/ 10 w 395"/>
                <a:gd name="T49" fmla="*/ 293 h 363"/>
                <a:gd name="T50" fmla="*/ 2 w 395"/>
                <a:gd name="T51" fmla="*/ 307 h 363"/>
                <a:gd name="T52" fmla="*/ 0 w 395"/>
                <a:gd name="T53" fmla="*/ 320 h 363"/>
                <a:gd name="T54" fmla="*/ 5 w 395"/>
                <a:gd name="T55" fmla="*/ 334 h 363"/>
                <a:gd name="T56" fmla="*/ 46 w 395"/>
                <a:gd name="T57" fmla="*/ 343 h 363"/>
                <a:gd name="T58" fmla="*/ 115 w 395"/>
                <a:gd name="T59" fmla="*/ 348 h 363"/>
                <a:gd name="T60" fmla="*/ 324 w 395"/>
                <a:gd name="T61" fmla="*/ 361 h 363"/>
                <a:gd name="T62" fmla="*/ 388 w 395"/>
                <a:gd name="T63" fmla="*/ 363 h 363"/>
                <a:gd name="T64" fmla="*/ 388 w 395"/>
                <a:gd name="T65" fmla="*/ 363 h 363"/>
                <a:gd name="T66" fmla="*/ 388 w 395"/>
                <a:gd name="T67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5" h="363">
                  <a:moveTo>
                    <a:pt x="388" y="363"/>
                  </a:moveTo>
                  <a:lnTo>
                    <a:pt x="391" y="259"/>
                  </a:lnTo>
                  <a:lnTo>
                    <a:pt x="391" y="129"/>
                  </a:lnTo>
                  <a:lnTo>
                    <a:pt x="391" y="81"/>
                  </a:lnTo>
                  <a:lnTo>
                    <a:pt x="395" y="1"/>
                  </a:lnTo>
                  <a:lnTo>
                    <a:pt x="327" y="0"/>
                  </a:lnTo>
                  <a:lnTo>
                    <a:pt x="288" y="1"/>
                  </a:lnTo>
                  <a:lnTo>
                    <a:pt x="261" y="1"/>
                  </a:lnTo>
                  <a:lnTo>
                    <a:pt x="181" y="1"/>
                  </a:lnTo>
                  <a:lnTo>
                    <a:pt x="115" y="8"/>
                  </a:lnTo>
                  <a:lnTo>
                    <a:pt x="114" y="28"/>
                  </a:lnTo>
                  <a:lnTo>
                    <a:pt x="96" y="35"/>
                  </a:lnTo>
                  <a:lnTo>
                    <a:pt x="96" y="71"/>
                  </a:lnTo>
                  <a:lnTo>
                    <a:pt x="94" y="133"/>
                  </a:lnTo>
                  <a:lnTo>
                    <a:pt x="92" y="181"/>
                  </a:lnTo>
                  <a:lnTo>
                    <a:pt x="82" y="186"/>
                  </a:lnTo>
                  <a:lnTo>
                    <a:pt x="80" y="218"/>
                  </a:lnTo>
                  <a:lnTo>
                    <a:pt x="74" y="233"/>
                  </a:lnTo>
                  <a:lnTo>
                    <a:pt x="64" y="245"/>
                  </a:lnTo>
                  <a:lnTo>
                    <a:pt x="66" y="258"/>
                  </a:lnTo>
                  <a:lnTo>
                    <a:pt x="53" y="259"/>
                  </a:lnTo>
                  <a:lnTo>
                    <a:pt x="48" y="275"/>
                  </a:lnTo>
                  <a:lnTo>
                    <a:pt x="32" y="275"/>
                  </a:lnTo>
                  <a:lnTo>
                    <a:pt x="18" y="284"/>
                  </a:lnTo>
                  <a:lnTo>
                    <a:pt x="10" y="293"/>
                  </a:lnTo>
                  <a:lnTo>
                    <a:pt x="2" y="307"/>
                  </a:lnTo>
                  <a:lnTo>
                    <a:pt x="0" y="320"/>
                  </a:lnTo>
                  <a:lnTo>
                    <a:pt x="5" y="334"/>
                  </a:lnTo>
                  <a:lnTo>
                    <a:pt x="46" y="343"/>
                  </a:lnTo>
                  <a:lnTo>
                    <a:pt x="115" y="348"/>
                  </a:lnTo>
                  <a:lnTo>
                    <a:pt x="324" y="361"/>
                  </a:lnTo>
                  <a:lnTo>
                    <a:pt x="388" y="363"/>
                  </a:lnTo>
                  <a:lnTo>
                    <a:pt x="388" y="363"/>
                  </a:lnTo>
                  <a:lnTo>
                    <a:pt x="388" y="3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8">
              <a:extLst>
                <a:ext uri="{FF2B5EF4-FFF2-40B4-BE49-F238E27FC236}">
                  <a16:creationId xmlns:a16="http://schemas.microsoft.com/office/drawing/2014/main" id="{5FF184C7-E8D7-FFDB-4632-B55E0A234E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36994" y="12237659"/>
              <a:ext cx="1005121" cy="571451"/>
            </a:xfrm>
            <a:custGeom>
              <a:avLst/>
              <a:gdLst>
                <a:gd name="T0" fmla="*/ 445 w 445"/>
                <a:gd name="T1" fmla="*/ 253 h 253"/>
                <a:gd name="T2" fmla="*/ 441 w 445"/>
                <a:gd name="T3" fmla="*/ 191 h 253"/>
                <a:gd name="T4" fmla="*/ 441 w 445"/>
                <a:gd name="T5" fmla="*/ 175 h 253"/>
                <a:gd name="T6" fmla="*/ 445 w 445"/>
                <a:gd name="T7" fmla="*/ 162 h 253"/>
                <a:gd name="T8" fmla="*/ 438 w 445"/>
                <a:gd name="T9" fmla="*/ 148 h 253"/>
                <a:gd name="T10" fmla="*/ 422 w 445"/>
                <a:gd name="T11" fmla="*/ 139 h 253"/>
                <a:gd name="T12" fmla="*/ 406 w 445"/>
                <a:gd name="T13" fmla="*/ 137 h 253"/>
                <a:gd name="T14" fmla="*/ 393 w 445"/>
                <a:gd name="T15" fmla="*/ 136 h 253"/>
                <a:gd name="T16" fmla="*/ 377 w 445"/>
                <a:gd name="T17" fmla="*/ 134 h 253"/>
                <a:gd name="T18" fmla="*/ 356 w 445"/>
                <a:gd name="T19" fmla="*/ 125 h 253"/>
                <a:gd name="T20" fmla="*/ 340 w 445"/>
                <a:gd name="T21" fmla="*/ 127 h 253"/>
                <a:gd name="T22" fmla="*/ 324 w 445"/>
                <a:gd name="T23" fmla="*/ 129 h 253"/>
                <a:gd name="T24" fmla="*/ 308 w 445"/>
                <a:gd name="T25" fmla="*/ 125 h 253"/>
                <a:gd name="T26" fmla="*/ 274 w 445"/>
                <a:gd name="T27" fmla="*/ 114 h 253"/>
                <a:gd name="T28" fmla="*/ 263 w 445"/>
                <a:gd name="T29" fmla="*/ 98 h 253"/>
                <a:gd name="T30" fmla="*/ 254 w 445"/>
                <a:gd name="T31" fmla="*/ 88 h 253"/>
                <a:gd name="T32" fmla="*/ 242 w 445"/>
                <a:gd name="T33" fmla="*/ 82 h 253"/>
                <a:gd name="T34" fmla="*/ 240 w 445"/>
                <a:gd name="T35" fmla="*/ 63 h 253"/>
                <a:gd name="T36" fmla="*/ 236 w 445"/>
                <a:gd name="T37" fmla="*/ 48 h 253"/>
                <a:gd name="T38" fmla="*/ 231 w 445"/>
                <a:gd name="T39" fmla="*/ 32 h 253"/>
                <a:gd name="T40" fmla="*/ 131 w 445"/>
                <a:gd name="T41" fmla="*/ 0 h 253"/>
                <a:gd name="T42" fmla="*/ 115 w 445"/>
                <a:gd name="T43" fmla="*/ 9 h 253"/>
                <a:gd name="T44" fmla="*/ 99 w 445"/>
                <a:gd name="T45" fmla="*/ 24 h 253"/>
                <a:gd name="T46" fmla="*/ 39 w 445"/>
                <a:gd name="T47" fmla="*/ 22 h 253"/>
                <a:gd name="T48" fmla="*/ 37 w 445"/>
                <a:gd name="T49" fmla="*/ 38 h 253"/>
                <a:gd name="T50" fmla="*/ 28 w 445"/>
                <a:gd name="T51" fmla="*/ 63 h 253"/>
                <a:gd name="T52" fmla="*/ 10 w 445"/>
                <a:gd name="T53" fmla="*/ 66 h 253"/>
                <a:gd name="T54" fmla="*/ 1 w 445"/>
                <a:gd name="T55" fmla="*/ 82 h 253"/>
                <a:gd name="T56" fmla="*/ 0 w 445"/>
                <a:gd name="T57" fmla="*/ 98 h 253"/>
                <a:gd name="T58" fmla="*/ 5 w 445"/>
                <a:gd name="T59" fmla="*/ 111 h 253"/>
                <a:gd name="T60" fmla="*/ 3 w 445"/>
                <a:gd name="T61" fmla="*/ 134 h 253"/>
                <a:gd name="T62" fmla="*/ 3 w 445"/>
                <a:gd name="T63" fmla="*/ 230 h 253"/>
                <a:gd name="T64" fmla="*/ 135 w 445"/>
                <a:gd name="T65" fmla="*/ 237 h 253"/>
                <a:gd name="T66" fmla="*/ 327 w 445"/>
                <a:gd name="T67" fmla="*/ 248 h 253"/>
                <a:gd name="T68" fmla="*/ 361 w 445"/>
                <a:gd name="T69" fmla="*/ 248 h 253"/>
                <a:gd name="T70" fmla="*/ 414 w 445"/>
                <a:gd name="T71" fmla="*/ 251 h 253"/>
                <a:gd name="T72" fmla="*/ 445 w 445"/>
                <a:gd name="T73" fmla="*/ 253 h 253"/>
                <a:gd name="T74" fmla="*/ 445 w 445"/>
                <a:gd name="T75" fmla="*/ 253 h 253"/>
                <a:gd name="T76" fmla="*/ 445 w 445"/>
                <a:gd name="T7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5" h="253">
                  <a:moveTo>
                    <a:pt x="445" y="253"/>
                  </a:moveTo>
                  <a:lnTo>
                    <a:pt x="441" y="191"/>
                  </a:lnTo>
                  <a:lnTo>
                    <a:pt x="441" y="175"/>
                  </a:lnTo>
                  <a:lnTo>
                    <a:pt x="445" y="162"/>
                  </a:lnTo>
                  <a:lnTo>
                    <a:pt x="438" y="148"/>
                  </a:lnTo>
                  <a:lnTo>
                    <a:pt x="422" y="139"/>
                  </a:lnTo>
                  <a:lnTo>
                    <a:pt x="406" y="137"/>
                  </a:lnTo>
                  <a:lnTo>
                    <a:pt x="393" y="136"/>
                  </a:lnTo>
                  <a:lnTo>
                    <a:pt x="377" y="134"/>
                  </a:lnTo>
                  <a:lnTo>
                    <a:pt x="356" y="125"/>
                  </a:lnTo>
                  <a:lnTo>
                    <a:pt x="340" y="127"/>
                  </a:lnTo>
                  <a:lnTo>
                    <a:pt x="324" y="129"/>
                  </a:lnTo>
                  <a:lnTo>
                    <a:pt x="308" y="125"/>
                  </a:lnTo>
                  <a:lnTo>
                    <a:pt x="274" y="114"/>
                  </a:lnTo>
                  <a:lnTo>
                    <a:pt x="263" y="98"/>
                  </a:lnTo>
                  <a:lnTo>
                    <a:pt x="254" y="88"/>
                  </a:lnTo>
                  <a:lnTo>
                    <a:pt x="242" y="82"/>
                  </a:lnTo>
                  <a:lnTo>
                    <a:pt x="240" y="63"/>
                  </a:lnTo>
                  <a:lnTo>
                    <a:pt x="236" y="48"/>
                  </a:lnTo>
                  <a:lnTo>
                    <a:pt x="231" y="32"/>
                  </a:lnTo>
                  <a:lnTo>
                    <a:pt x="131" y="0"/>
                  </a:lnTo>
                  <a:lnTo>
                    <a:pt x="115" y="9"/>
                  </a:lnTo>
                  <a:lnTo>
                    <a:pt x="99" y="24"/>
                  </a:lnTo>
                  <a:lnTo>
                    <a:pt x="39" y="22"/>
                  </a:lnTo>
                  <a:lnTo>
                    <a:pt x="37" y="38"/>
                  </a:lnTo>
                  <a:lnTo>
                    <a:pt x="28" y="63"/>
                  </a:lnTo>
                  <a:lnTo>
                    <a:pt x="10" y="66"/>
                  </a:lnTo>
                  <a:lnTo>
                    <a:pt x="1" y="82"/>
                  </a:lnTo>
                  <a:lnTo>
                    <a:pt x="0" y="98"/>
                  </a:lnTo>
                  <a:lnTo>
                    <a:pt x="5" y="111"/>
                  </a:lnTo>
                  <a:lnTo>
                    <a:pt x="3" y="134"/>
                  </a:lnTo>
                  <a:lnTo>
                    <a:pt x="3" y="230"/>
                  </a:lnTo>
                  <a:lnTo>
                    <a:pt x="135" y="237"/>
                  </a:lnTo>
                  <a:lnTo>
                    <a:pt x="327" y="248"/>
                  </a:lnTo>
                  <a:lnTo>
                    <a:pt x="361" y="248"/>
                  </a:lnTo>
                  <a:lnTo>
                    <a:pt x="414" y="251"/>
                  </a:lnTo>
                  <a:lnTo>
                    <a:pt x="445" y="253"/>
                  </a:lnTo>
                  <a:lnTo>
                    <a:pt x="445" y="253"/>
                  </a:lnTo>
                  <a:lnTo>
                    <a:pt x="445" y="2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9">
              <a:extLst>
                <a:ext uri="{FF2B5EF4-FFF2-40B4-BE49-F238E27FC236}">
                  <a16:creationId xmlns:a16="http://schemas.microsoft.com/office/drawing/2014/main" id="{34229223-EB03-72F0-5B73-098025E66B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09918" y="11819801"/>
              <a:ext cx="546605" cy="840236"/>
            </a:xfrm>
            <a:custGeom>
              <a:avLst/>
              <a:gdLst>
                <a:gd name="T0" fmla="*/ 238 w 242"/>
                <a:gd name="T1" fmla="*/ 372 h 372"/>
                <a:gd name="T2" fmla="*/ 238 w 242"/>
                <a:gd name="T3" fmla="*/ 258 h 372"/>
                <a:gd name="T4" fmla="*/ 236 w 242"/>
                <a:gd name="T5" fmla="*/ 223 h 372"/>
                <a:gd name="T6" fmla="*/ 238 w 242"/>
                <a:gd name="T7" fmla="*/ 207 h 372"/>
                <a:gd name="T8" fmla="*/ 240 w 242"/>
                <a:gd name="T9" fmla="*/ 191 h 372"/>
                <a:gd name="T10" fmla="*/ 242 w 242"/>
                <a:gd name="T11" fmla="*/ 178 h 372"/>
                <a:gd name="T12" fmla="*/ 242 w 242"/>
                <a:gd name="T13" fmla="*/ 162 h 372"/>
                <a:gd name="T14" fmla="*/ 236 w 242"/>
                <a:gd name="T15" fmla="*/ 148 h 372"/>
                <a:gd name="T16" fmla="*/ 226 w 242"/>
                <a:gd name="T17" fmla="*/ 132 h 372"/>
                <a:gd name="T18" fmla="*/ 213 w 242"/>
                <a:gd name="T19" fmla="*/ 116 h 372"/>
                <a:gd name="T20" fmla="*/ 206 w 242"/>
                <a:gd name="T21" fmla="*/ 100 h 372"/>
                <a:gd name="T22" fmla="*/ 206 w 242"/>
                <a:gd name="T23" fmla="*/ 73 h 372"/>
                <a:gd name="T24" fmla="*/ 206 w 242"/>
                <a:gd name="T25" fmla="*/ 52 h 372"/>
                <a:gd name="T26" fmla="*/ 210 w 242"/>
                <a:gd name="T27" fmla="*/ 0 h 372"/>
                <a:gd name="T28" fmla="*/ 5 w 242"/>
                <a:gd name="T29" fmla="*/ 0 h 372"/>
                <a:gd name="T30" fmla="*/ 3 w 242"/>
                <a:gd name="T31" fmla="*/ 75 h 372"/>
                <a:gd name="T32" fmla="*/ 1 w 242"/>
                <a:gd name="T33" fmla="*/ 130 h 372"/>
                <a:gd name="T34" fmla="*/ 3 w 242"/>
                <a:gd name="T35" fmla="*/ 258 h 372"/>
                <a:gd name="T36" fmla="*/ 0 w 242"/>
                <a:gd name="T37" fmla="*/ 362 h 372"/>
                <a:gd name="T38" fmla="*/ 73 w 242"/>
                <a:gd name="T39" fmla="*/ 365 h 372"/>
                <a:gd name="T40" fmla="*/ 144 w 242"/>
                <a:gd name="T41" fmla="*/ 367 h 372"/>
                <a:gd name="T42" fmla="*/ 238 w 242"/>
                <a:gd name="T43" fmla="*/ 372 h 372"/>
                <a:gd name="T44" fmla="*/ 238 w 242"/>
                <a:gd name="T45" fmla="*/ 372 h 372"/>
                <a:gd name="T46" fmla="*/ 238 w 242"/>
                <a:gd name="T47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2" h="372">
                  <a:moveTo>
                    <a:pt x="238" y="372"/>
                  </a:moveTo>
                  <a:lnTo>
                    <a:pt x="238" y="258"/>
                  </a:lnTo>
                  <a:lnTo>
                    <a:pt x="236" y="223"/>
                  </a:lnTo>
                  <a:lnTo>
                    <a:pt x="238" y="207"/>
                  </a:lnTo>
                  <a:lnTo>
                    <a:pt x="240" y="191"/>
                  </a:lnTo>
                  <a:lnTo>
                    <a:pt x="242" y="178"/>
                  </a:lnTo>
                  <a:lnTo>
                    <a:pt x="242" y="162"/>
                  </a:lnTo>
                  <a:lnTo>
                    <a:pt x="236" y="148"/>
                  </a:lnTo>
                  <a:lnTo>
                    <a:pt x="226" y="132"/>
                  </a:lnTo>
                  <a:lnTo>
                    <a:pt x="213" y="116"/>
                  </a:lnTo>
                  <a:lnTo>
                    <a:pt x="206" y="100"/>
                  </a:lnTo>
                  <a:lnTo>
                    <a:pt x="206" y="73"/>
                  </a:lnTo>
                  <a:lnTo>
                    <a:pt x="206" y="52"/>
                  </a:lnTo>
                  <a:lnTo>
                    <a:pt x="210" y="0"/>
                  </a:lnTo>
                  <a:lnTo>
                    <a:pt x="5" y="0"/>
                  </a:lnTo>
                  <a:lnTo>
                    <a:pt x="3" y="75"/>
                  </a:lnTo>
                  <a:lnTo>
                    <a:pt x="1" y="130"/>
                  </a:lnTo>
                  <a:lnTo>
                    <a:pt x="3" y="258"/>
                  </a:lnTo>
                  <a:lnTo>
                    <a:pt x="0" y="362"/>
                  </a:lnTo>
                  <a:lnTo>
                    <a:pt x="73" y="365"/>
                  </a:lnTo>
                  <a:lnTo>
                    <a:pt x="144" y="367"/>
                  </a:lnTo>
                  <a:lnTo>
                    <a:pt x="238" y="372"/>
                  </a:lnTo>
                  <a:lnTo>
                    <a:pt x="238" y="372"/>
                  </a:lnTo>
                  <a:lnTo>
                    <a:pt x="238" y="3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90">
              <a:extLst>
                <a:ext uri="{FF2B5EF4-FFF2-40B4-BE49-F238E27FC236}">
                  <a16:creationId xmlns:a16="http://schemas.microsoft.com/office/drawing/2014/main" id="{15B069E5-6B72-363D-950E-FD6E928511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24059" y="11578120"/>
              <a:ext cx="408825" cy="716008"/>
            </a:xfrm>
            <a:custGeom>
              <a:avLst/>
              <a:gdLst>
                <a:gd name="T0" fmla="*/ 146 w 181"/>
                <a:gd name="T1" fmla="*/ 317 h 317"/>
                <a:gd name="T2" fmla="*/ 151 w 181"/>
                <a:gd name="T3" fmla="*/ 303 h 317"/>
                <a:gd name="T4" fmla="*/ 164 w 181"/>
                <a:gd name="T5" fmla="*/ 298 h 317"/>
                <a:gd name="T6" fmla="*/ 181 w 181"/>
                <a:gd name="T7" fmla="*/ 292 h 317"/>
                <a:gd name="T8" fmla="*/ 180 w 181"/>
                <a:gd name="T9" fmla="*/ 232 h 317"/>
                <a:gd name="T10" fmla="*/ 180 w 181"/>
                <a:gd name="T11" fmla="*/ 180 h 317"/>
                <a:gd name="T12" fmla="*/ 180 w 181"/>
                <a:gd name="T13" fmla="*/ 150 h 317"/>
                <a:gd name="T14" fmla="*/ 178 w 181"/>
                <a:gd name="T15" fmla="*/ 82 h 317"/>
                <a:gd name="T16" fmla="*/ 180 w 181"/>
                <a:gd name="T17" fmla="*/ 66 h 317"/>
                <a:gd name="T18" fmla="*/ 176 w 181"/>
                <a:gd name="T19" fmla="*/ 17 h 317"/>
                <a:gd name="T20" fmla="*/ 174 w 181"/>
                <a:gd name="T21" fmla="*/ 0 h 317"/>
                <a:gd name="T22" fmla="*/ 133 w 181"/>
                <a:gd name="T23" fmla="*/ 2 h 317"/>
                <a:gd name="T24" fmla="*/ 117 w 181"/>
                <a:gd name="T25" fmla="*/ 2 h 317"/>
                <a:gd name="T26" fmla="*/ 121 w 181"/>
                <a:gd name="T27" fmla="*/ 17 h 317"/>
                <a:gd name="T28" fmla="*/ 124 w 181"/>
                <a:gd name="T29" fmla="*/ 27 h 317"/>
                <a:gd name="T30" fmla="*/ 110 w 181"/>
                <a:gd name="T31" fmla="*/ 38 h 317"/>
                <a:gd name="T32" fmla="*/ 91 w 181"/>
                <a:gd name="T33" fmla="*/ 36 h 317"/>
                <a:gd name="T34" fmla="*/ 39 w 181"/>
                <a:gd name="T35" fmla="*/ 36 h 317"/>
                <a:gd name="T36" fmla="*/ 23 w 181"/>
                <a:gd name="T37" fmla="*/ 36 h 317"/>
                <a:gd name="T38" fmla="*/ 27 w 181"/>
                <a:gd name="T39" fmla="*/ 57 h 317"/>
                <a:gd name="T40" fmla="*/ 25 w 181"/>
                <a:gd name="T41" fmla="*/ 70 h 317"/>
                <a:gd name="T42" fmla="*/ 25 w 181"/>
                <a:gd name="T43" fmla="*/ 118 h 317"/>
                <a:gd name="T44" fmla="*/ 0 w 181"/>
                <a:gd name="T45" fmla="*/ 114 h 317"/>
                <a:gd name="T46" fmla="*/ 0 w 181"/>
                <a:gd name="T47" fmla="*/ 150 h 317"/>
                <a:gd name="T48" fmla="*/ 14 w 181"/>
                <a:gd name="T49" fmla="*/ 154 h 317"/>
                <a:gd name="T50" fmla="*/ 16 w 181"/>
                <a:gd name="T51" fmla="*/ 175 h 317"/>
                <a:gd name="T52" fmla="*/ 16 w 181"/>
                <a:gd name="T53" fmla="*/ 221 h 317"/>
                <a:gd name="T54" fmla="*/ 43 w 181"/>
                <a:gd name="T55" fmla="*/ 221 h 317"/>
                <a:gd name="T56" fmla="*/ 112 w 181"/>
                <a:gd name="T57" fmla="*/ 223 h 317"/>
                <a:gd name="T58" fmla="*/ 124 w 181"/>
                <a:gd name="T59" fmla="*/ 228 h 317"/>
                <a:gd name="T60" fmla="*/ 126 w 181"/>
                <a:gd name="T61" fmla="*/ 241 h 317"/>
                <a:gd name="T62" fmla="*/ 135 w 181"/>
                <a:gd name="T63" fmla="*/ 251 h 317"/>
                <a:gd name="T64" fmla="*/ 142 w 181"/>
                <a:gd name="T65" fmla="*/ 266 h 317"/>
                <a:gd name="T66" fmla="*/ 137 w 181"/>
                <a:gd name="T67" fmla="*/ 278 h 317"/>
                <a:gd name="T68" fmla="*/ 139 w 181"/>
                <a:gd name="T69" fmla="*/ 291 h 317"/>
                <a:gd name="T70" fmla="*/ 137 w 181"/>
                <a:gd name="T71" fmla="*/ 305 h 317"/>
                <a:gd name="T72" fmla="*/ 146 w 181"/>
                <a:gd name="T73" fmla="*/ 316 h 317"/>
                <a:gd name="T74" fmla="*/ 146 w 181"/>
                <a:gd name="T75" fmla="*/ 317 h 317"/>
                <a:gd name="T76" fmla="*/ 146 w 181"/>
                <a:gd name="T77" fmla="*/ 317 h 317"/>
                <a:gd name="T78" fmla="*/ 146 w 181"/>
                <a:gd name="T79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317">
                  <a:moveTo>
                    <a:pt x="146" y="317"/>
                  </a:moveTo>
                  <a:lnTo>
                    <a:pt x="151" y="303"/>
                  </a:lnTo>
                  <a:lnTo>
                    <a:pt x="164" y="298"/>
                  </a:lnTo>
                  <a:lnTo>
                    <a:pt x="181" y="292"/>
                  </a:lnTo>
                  <a:lnTo>
                    <a:pt x="180" y="232"/>
                  </a:lnTo>
                  <a:lnTo>
                    <a:pt x="180" y="180"/>
                  </a:lnTo>
                  <a:lnTo>
                    <a:pt x="180" y="150"/>
                  </a:lnTo>
                  <a:lnTo>
                    <a:pt x="178" y="82"/>
                  </a:lnTo>
                  <a:lnTo>
                    <a:pt x="180" y="66"/>
                  </a:lnTo>
                  <a:lnTo>
                    <a:pt x="176" y="17"/>
                  </a:lnTo>
                  <a:lnTo>
                    <a:pt x="174" y="0"/>
                  </a:lnTo>
                  <a:lnTo>
                    <a:pt x="133" y="2"/>
                  </a:lnTo>
                  <a:lnTo>
                    <a:pt x="117" y="2"/>
                  </a:lnTo>
                  <a:lnTo>
                    <a:pt x="121" y="17"/>
                  </a:lnTo>
                  <a:lnTo>
                    <a:pt x="124" y="27"/>
                  </a:lnTo>
                  <a:lnTo>
                    <a:pt x="110" y="38"/>
                  </a:lnTo>
                  <a:lnTo>
                    <a:pt x="91" y="36"/>
                  </a:lnTo>
                  <a:lnTo>
                    <a:pt x="39" y="36"/>
                  </a:lnTo>
                  <a:lnTo>
                    <a:pt x="23" y="36"/>
                  </a:lnTo>
                  <a:lnTo>
                    <a:pt x="27" y="57"/>
                  </a:lnTo>
                  <a:lnTo>
                    <a:pt x="25" y="70"/>
                  </a:lnTo>
                  <a:lnTo>
                    <a:pt x="25" y="118"/>
                  </a:lnTo>
                  <a:lnTo>
                    <a:pt x="0" y="114"/>
                  </a:lnTo>
                  <a:lnTo>
                    <a:pt x="0" y="150"/>
                  </a:lnTo>
                  <a:lnTo>
                    <a:pt x="14" y="154"/>
                  </a:lnTo>
                  <a:lnTo>
                    <a:pt x="16" y="175"/>
                  </a:lnTo>
                  <a:lnTo>
                    <a:pt x="16" y="221"/>
                  </a:lnTo>
                  <a:lnTo>
                    <a:pt x="43" y="221"/>
                  </a:lnTo>
                  <a:lnTo>
                    <a:pt x="112" y="223"/>
                  </a:lnTo>
                  <a:lnTo>
                    <a:pt x="124" y="228"/>
                  </a:lnTo>
                  <a:lnTo>
                    <a:pt x="126" y="241"/>
                  </a:lnTo>
                  <a:lnTo>
                    <a:pt x="135" y="251"/>
                  </a:lnTo>
                  <a:lnTo>
                    <a:pt x="142" y="266"/>
                  </a:lnTo>
                  <a:lnTo>
                    <a:pt x="137" y="278"/>
                  </a:lnTo>
                  <a:lnTo>
                    <a:pt x="139" y="291"/>
                  </a:lnTo>
                  <a:lnTo>
                    <a:pt x="137" y="305"/>
                  </a:lnTo>
                  <a:lnTo>
                    <a:pt x="146" y="316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46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91">
              <a:extLst>
                <a:ext uri="{FF2B5EF4-FFF2-40B4-BE49-F238E27FC236}">
                  <a16:creationId xmlns:a16="http://schemas.microsoft.com/office/drawing/2014/main" id="{1342A08C-9956-7EF0-FB6E-8ABBE96A2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18111" y="11912407"/>
              <a:ext cx="831201" cy="844753"/>
            </a:xfrm>
            <a:custGeom>
              <a:avLst/>
              <a:gdLst>
                <a:gd name="T0" fmla="*/ 277 w 368"/>
                <a:gd name="T1" fmla="*/ 374 h 374"/>
                <a:gd name="T2" fmla="*/ 275 w 368"/>
                <a:gd name="T3" fmla="*/ 283 h 374"/>
                <a:gd name="T4" fmla="*/ 277 w 368"/>
                <a:gd name="T5" fmla="*/ 267 h 374"/>
                <a:gd name="T6" fmla="*/ 279 w 368"/>
                <a:gd name="T7" fmla="*/ 251 h 374"/>
                <a:gd name="T8" fmla="*/ 275 w 368"/>
                <a:gd name="T9" fmla="*/ 232 h 374"/>
                <a:gd name="T10" fmla="*/ 277 w 368"/>
                <a:gd name="T11" fmla="*/ 216 h 374"/>
                <a:gd name="T12" fmla="*/ 300 w 368"/>
                <a:gd name="T13" fmla="*/ 207 h 374"/>
                <a:gd name="T14" fmla="*/ 300 w 368"/>
                <a:gd name="T15" fmla="*/ 180 h 374"/>
                <a:gd name="T16" fmla="*/ 313 w 368"/>
                <a:gd name="T17" fmla="*/ 166 h 374"/>
                <a:gd name="T18" fmla="*/ 368 w 368"/>
                <a:gd name="T19" fmla="*/ 166 h 374"/>
                <a:gd name="T20" fmla="*/ 363 w 368"/>
                <a:gd name="T21" fmla="*/ 152 h 374"/>
                <a:gd name="T22" fmla="*/ 364 w 368"/>
                <a:gd name="T23" fmla="*/ 136 h 374"/>
                <a:gd name="T24" fmla="*/ 364 w 368"/>
                <a:gd name="T25" fmla="*/ 119 h 374"/>
                <a:gd name="T26" fmla="*/ 359 w 368"/>
                <a:gd name="T27" fmla="*/ 107 h 374"/>
                <a:gd name="T28" fmla="*/ 348 w 368"/>
                <a:gd name="T29" fmla="*/ 93 h 374"/>
                <a:gd name="T30" fmla="*/ 347 w 368"/>
                <a:gd name="T31" fmla="*/ 73 h 374"/>
                <a:gd name="T32" fmla="*/ 240 w 368"/>
                <a:gd name="T33" fmla="*/ 71 h 374"/>
                <a:gd name="T34" fmla="*/ 238 w 368"/>
                <a:gd name="T35" fmla="*/ 32 h 374"/>
                <a:gd name="T36" fmla="*/ 238 w 368"/>
                <a:gd name="T37" fmla="*/ 4 h 374"/>
                <a:gd name="T38" fmla="*/ 222 w 368"/>
                <a:gd name="T39" fmla="*/ 2 h 374"/>
                <a:gd name="T40" fmla="*/ 126 w 368"/>
                <a:gd name="T41" fmla="*/ 4 h 374"/>
                <a:gd name="T42" fmla="*/ 3 w 368"/>
                <a:gd name="T43" fmla="*/ 0 h 374"/>
                <a:gd name="T44" fmla="*/ 10 w 368"/>
                <a:gd name="T45" fmla="*/ 11 h 374"/>
                <a:gd name="T46" fmla="*/ 16 w 368"/>
                <a:gd name="T47" fmla="*/ 22 h 374"/>
                <a:gd name="T48" fmla="*/ 21 w 368"/>
                <a:gd name="T49" fmla="*/ 36 h 374"/>
                <a:gd name="T50" fmla="*/ 30 w 368"/>
                <a:gd name="T51" fmla="*/ 47 h 374"/>
                <a:gd name="T52" fmla="*/ 32 w 368"/>
                <a:gd name="T53" fmla="*/ 59 h 374"/>
                <a:gd name="T54" fmla="*/ 39 w 368"/>
                <a:gd name="T55" fmla="*/ 70 h 374"/>
                <a:gd name="T56" fmla="*/ 35 w 368"/>
                <a:gd name="T57" fmla="*/ 82 h 374"/>
                <a:gd name="T58" fmla="*/ 32 w 368"/>
                <a:gd name="T59" fmla="*/ 102 h 374"/>
                <a:gd name="T60" fmla="*/ 32 w 368"/>
                <a:gd name="T61" fmla="*/ 114 h 374"/>
                <a:gd name="T62" fmla="*/ 42 w 368"/>
                <a:gd name="T63" fmla="*/ 125 h 374"/>
                <a:gd name="T64" fmla="*/ 58 w 368"/>
                <a:gd name="T65" fmla="*/ 127 h 374"/>
                <a:gd name="T66" fmla="*/ 71 w 368"/>
                <a:gd name="T67" fmla="*/ 136 h 374"/>
                <a:gd name="T68" fmla="*/ 83 w 368"/>
                <a:gd name="T69" fmla="*/ 137 h 374"/>
                <a:gd name="T70" fmla="*/ 97 w 368"/>
                <a:gd name="T71" fmla="*/ 144 h 374"/>
                <a:gd name="T72" fmla="*/ 103 w 368"/>
                <a:gd name="T73" fmla="*/ 155 h 374"/>
                <a:gd name="T74" fmla="*/ 105 w 368"/>
                <a:gd name="T75" fmla="*/ 175 h 374"/>
                <a:gd name="T76" fmla="*/ 90 w 368"/>
                <a:gd name="T77" fmla="*/ 180 h 374"/>
                <a:gd name="T78" fmla="*/ 76 w 368"/>
                <a:gd name="T79" fmla="*/ 187 h 374"/>
                <a:gd name="T80" fmla="*/ 58 w 368"/>
                <a:gd name="T81" fmla="*/ 185 h 374"/>
                <a:gd name="T82" fmla="*/ 46 w 368"/>
                <a:gd name="T83" fmla="*/ 200 h 374"/>
                <a:gd name="T84" fmla="*/ 26 w 368"/>
                <a:gd name="T85" fmla="*/ 198 h 374"/>
                <a:gd name="T86" fmla="*/ 28 w 368"/>
                <a:gd name="T87" fmla="*/ 210 h 374"/>
                <a:gd name="T88" fmla="*/ 24 w 368"/>
                <a:gd name="T89" fmla="*/ 223 h 374"/>
                <a:gd name="T90" fmla="*/ 21 w 368"/>
                <a:gd name="T91" fmla="*/ 242 h 374"/>
                <a:gd name="T92" fmla="*/ 10 w 368"/>
                <a:gd name="T93" fmla="*/ 248 h 374"/>
                <a:gd name="T94" fmla="*/ 0 w 368"/>
                <a:gd name="T95" fmla="*/ 260 h 374"/>
                <a:gd name="T96" fmla="*/ 10 w 368"/>
                <a:gd name="T97" fmla="*/ 276 h 374"/>
                <a:gd name="T98" fmla="*/ 21 w 368"/>
                <a:gd name="T99" fmla="*/ 294 h 374"/>
                <a:gd name="T100" fmla="*/ 30 w 368"/>
                <a:gd name="T101" fmla="*/ 312 h 374"/>
                <a:gd name="T102" fmla="*/ 42 w 368"/>
                <a:gd name="T103" fmla="*/ 317 h 374"/>
                <a:gd name="T104" fmla="*/ 53 w 368"/>
                <a:gd name="T105" fmla="*/ 324 h 374"/>
                <a:gd name="T106" fmla="*/ 69 w 368"/>
                <a:gd name="T107" fmla="*/ 326 h 374"/>
                <a:gd name="T108" fmla="*/ 81 w 368"/>
                <a:gd name="T109" fmla="*/ 340 h 374"/>
                <a:gd name="T110" fmla="*/ 96 w 368"/>
                <a:gd name="T111" fmla="*/ 342 h 374"/>
                <a:gd name="T112" fmla="*/ 97 w 368"/>
                <a:gd name="T113" fmla="*/ 358 h 374"/>
                <a:gd name="T114" fmla="*/ 117 w 368"/>
                <a:gd name="T115" fmla="*/ 365 h 374"/>
                <a:gd name="T116" fmla="*/ 129 w 368"/>
                <a:gd name="T117" fmla="*/ 360 h 374"/>
                <a:gd name="T118" fmla="*/ 277 w 368"/>
                <a:gd name="T119" fmla="*/ 374 h 374"/>
                <a:gd name="T120" fmla="*/ 277 w 368"/>
                <a:gd name="T121" fmla="*/ 374 h 374"/>
                <a:gd name="T122" fmla="*/ 277 w 368"/>
                <a:gd name="T12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8" h="374">
                  <a:moveTo>
                    <a:pt x="277" y="374"/>
                  </a:moveTo>
                  <a:lnTo>
                    <a:pt x="275" y="283"/>
                  </a:lnTo>
                  <a:lnTo>
                    <a:pt x="277" y="267"/>
                  </a:lnTo>
                  <a:lnTo>
                    <a:pt x="279" y="251"/>
                  </a:lnTo>
                  <a:lnTo>
                    <a:pt x="275" y="232"/>
                  </a:lnTo>
                  <a:lnTo>
                    <a:pt x="277" y="216"/>
                  </a:lnTo>
                  <a:lnTo>
                    <a:pt x="300" y="207"/>
                  </a:lnTo>
                  <a:lnTo>
                    <a:pt x="300" y="180"/>
                  </a:lnTo>
                  <a:lnTo>
                    <a:pt x="313" y="166"/>
                  </a:lnTo>
                  <a:lnTo>
                    <a:pt x="368" y="166"/>
                  </a:lnTo>
                  <a:lnTo>
                    <a:pt x="363" y="152"/>
                  </a:lnTo>
                  <a:lnTo>
                    <a:pt x="364" y="136"/>
                  </a:lnTo>
                  <a:lnTo>
                    <a:pt x="364" y="119"/>
                  </a:lnTo>
                  <a:lnTo>
                    <a:pt x="359" y="107"/>
                  </a:lnTo>
                  <a:lnTo>
                    <a:pt x="348" y="93"/>
                  </a:lnTo>
                  <a:lnTo>
                    <a:pt x="347" y="73"/>
                  </a:lnTo>
                  <a:lnTo>
                    <a:pt x="240" y="71"/>
                  </a:lnTo>
                  <a:lnTo>
                    <a:pt x="238" y="32"/>
                  </a:lnTo>
                  <a:lnTo>
                    <a:pt x="238" y="4"/>
                  </a:lnTo>
                  <a:lnTo>
                    <a:pt x="222" y="2"/>
                  </a:lnTo>
                  <a:lnTo>
                    <a:pt x="126" y="4"/>
                  </a:lnTo>
                  <a:lnTo>
                    <a:pt x="3" y="0"/>
                  </a:lnTo>
                  <a:lnTo>
                    <a:pt x="10" y="11"/>
                  </a:lnTo>
                  <a:lnTo>
                    <a:pt x="16" y="22"/>
                  </a:lnTo>
                  <a:lnTo>
                    <a:pt x="21" y="36"/>
                  </a:lnTo>
                  <a:lnTo>
                    <a:pt x="30" y="47"/>
                  </a:lnTo>
                  <a:lnTo>
                    <a:pt x="32" y="59"/>
                  </a:lnTo>
                  <a:lnTo>
                    <a:pt x="39" y="70"/>
                  </a:lnTo>
                  <a:lnTo>
                    <a:pt x="35" y="82"/>
                  </a:lnTo>
                  <a:lnTo>
                    <a:pt x="32" y="102"/>
                  </a:lnTo>
                  <a:lnTo>
                    <a:pt x="32" y="114"/>
                  </a:lnTo>
                  <a:lnTo>
                    <a:pt x="42" y="125"/>
                  </a:lnTo>
                  <a:lnTo>
                    <a:pt x="58" y="127"/>
                  </a:lnTo>
                  <a:lnTo>
                    <a:pt x="71" y="136"/>
                  </a:lnTo>
                  <a:lnTo>
                    <a:pt x="83" y="137"/>
                  </a:lnTo>
                  <a:lnTo>
                    <a:pt x="97" y="144"/>
                  </a:lnTo>
                  <a:lnTo>
                    <a:pt x="103" y="155"/>
                  </a:lnTo>
                  <a:lnTo>
                    <a:pt x="105" y="175"/>
                  </a:lnTo>
                  <a:lnTo>
                    <a:pt x="90" y="180"/>
                  </a:lnTo>
                  <a:lnTo>
                    <a:pt x="76" y="187"/>
                  </a:lnTo>
                  <a:lnTo>
                    <a:pt x="58" y="185"/>
                  </a:lnTo>
                  <a:lnTo>
                    <a:pt x="46" y="200"/>
                  </a:lnTo>
                  <a:lnTo>
                    <a:pt x="26" y="198"/>
                  </a:lnTo>
                  <a:lnTo>
                    <a:pt x="28" y="210"/>
                  </a:lnTo>
                  <a:lnTo>
                    <a:pt x="24" y="223"/>
                  </a:lnTo>
                  <a:lnTo>
                    <a:pt x="21" y="242"/>
                  </a:lnTo>
                  <a:lnTo>
                    <a:pt x="10" y="248"/>
                  </a:lnTo>
                  <a:lnTo>
                    <a:pt x="0" y="260"/>
                  </a:lnTo>
                  <a:lnTo>
                    <a:pt x="10" y="276"/>
                  </a:lnTo>
                  <a:lnTo>
                    <a:pt x="21" y="294"/>
                  </a:lnTo>
                  <a:lnTo>
                    <a:pt x="30" y="312"/>
                  </a:lnTo>
                  <a:lnTo>
                    <a:pt x="42" y="317"/>
                  </a:lnTo>
                  <a:lnTo>
                    <a:pt x="53" y="324"/>
                  </a:lnTo>
                  <a:lnTo>
                    <a:pt x="69" y="326"/>
                  </a:lnTo>
                  <a:lnTo>
                    <a:pt x="81" y="340"/>
                  </a:lnTo>
                  <a:lnTo>
                    <a:pt x="96" y="342"/>
                  </a:lnTo>
                  <a:lnTo>
                    <a:pt x="97" y="358"/>
                  </a:lnTo>
                  <a:lnTo>
                    <a:pt x="117" y="365"/>
                  </a:lnTo>
                  <a:lnTo>
                    <a:pt x="129" y="360"/>
                  </a:lnTo>
                  <a:lnTo>
                    <a:pt x="277" y="374"/>
                  </a:lnTo>
                  <a:lnTo>
                    <a:pt x="277" y="374"/>
                  </a:lnTo>
                  <a:lnTo>
                    <a:pt x="277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92">
              <a:extLst>
                <a:ext uri="{FF2B5EF4-FFF2-40B4-BE49-F238E27FC236}">
                  <a16:creationId xmlns:a16="http://schemas.microsoft.com/office/drawing/2014/main" id="{2C0405F6-C4B9-8A30-A1F0-1A0E053C07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55723" y="11819801"/>
              <a:ext cx="530795" cy="767957"/>
            </a:xfrm>
            <a:custGeom>
              <a:avLst/>
              <a:gdLst>
                <a:gd name="T0" fmla="*/ 128 w 235"/>
                <a:gd name="T1" fmla="*/ 340 h 340"/>
                <a:gd name="T2" fmla="*/ 124 w 235"/>
                <a:gd name="T3" fmla="*/ 322 h 340"/>
                <a:gd name="T4" fmla="*/ 123 w 235"/>
                <a:gd name="T5" fmla="*/ 306 h 340"/>
                <a:gd name="T6" fmla="*/ 128 w 235"/>
                <a:gd name="T7" fmla="*/ 292 h 340"/>
                <a:gd name="T8" fmla="*/ 139 w 235"/>
                <a:gd name="T9" fmla="*/ 283 h 340"/>
                <a:gd name="T10" fmla="*/ 149 w 235"/>
                <a:gd name="T11" fmla="*/ 274 h 340"/>
                <a:gd name="T12" fmla="*/ 165 w 235"/>
                <a:gd name="T13" fmla="*/ 273 h 340"/>
                <a:gd name="T14" fmla="*/ 174 w 235"/>
                <a:gd name="T15" fmla="*/ 262 h 340"/>
                <a:gd name="T16" fmla="*/ 187 w 235"/>
                <a:gd name="T17" fmla="*/ 257 h 340"/>
                <a:gd name="T18" fmla="*/ 185 w 235"/>
                <a:gd name="T19" fmla="*/ 241 h 340"/>
                <a:gd name="T20" fmla="*/ 194 w 235"/>
                <a:gd name="T21" fmla="*/ 228 h 340"/>
                <a:gd name="T22" fmla="*/ 201 w 235"/>
                <a:gd name="T23" fmla="*/ 219 h 340"/>
                <a:gd name="T24" fmla="*/ 201 w 235"/>
                <a:gd name="T25" fmla="*/ 196 h 340"/>
                <a:gd name="T26" fmla="*/ 203 w 235"/>
                <a:gd name="T27" fmla="*/ 178 h 340"/>
                <a:gd name="T28" fmla="*/ 215 w 235"/>
                <a:gd name="T29" fmla="*/ 130 h 340"/>
                <a:gd name="T30" fmla="*/ 215 w 235"/>
                <a:gd name="T31" fmla="*/ 102 h 340"/>
                <a:gd name="T32" fmla="*/ 215 w 235"/>
                <a:gd name="T33" fmla="*/ 73 h 340"/>
                <a:gd name="T34" fmla="*/ 215 w 235"/>
                <a:gd name="T35" fmla="*/ 47 h 340"/>
                <a:gd name="T36" fmla="*/ 215 w 235"/>
                <a:gd name="T37" fmla="*/ 34 h 340"/>
                <a:gd name="T38" fmla="*/ 235 w 235"/>
                <a:gd name="T39" fmla="*/ 23 h 340"/>
                <a:gd name="T40" fmla="*/ 233 w 235"/>
                <a:gd name="T41" fmla="*/ 7 h 340"/>
                <a:gd name="T42" fmla="*/ 167 w 235"/>
                <a:gd name="T43" fmla="*/ 6 h 340"/>
                <a:gd name="T44" fmla="*/ 140 w 235"/>
                <a:gd name="T45" fmla="*/ 6 h 340"/>
                <a:gd name="T46" fmla="*/ 124 w 235"/>
                <a:gd name="T47" fmla="*/ 4 h 340"/>
                <a:gd name="T48" fmla="*/ 99 w 235"/>
                <a:gd name="T49" fmla="*/ 4 h 340"/>
                <a:gd name="T50" fmla="*/ 83 w 235"/>
                <a:gd name="T51" fmla="*/ 2 h 340"/>
                <a:gd name="T52" fmla="*/ 28 w 235"/>
                <a:gd name="T53" fmla="*/ 0 h 340"/>
                <a:gd name="T54" fmla="*/ 0 w 235"/>
                <a:gd name="T55" fmla="*/ 0 h 340"/>
                <a:gd name="T56" fmla="*/ 7 w 235"/>
                <a:gd name="T57" fmla="*/ 15 h 340"/>
                <a:gd name="T58" fmla="*/ 16 w 235"/>
                <a:gd name="T59" fmla="*/ 25 h 340"/>
                <a:gd name="T60" fmla="*/ 14 w 235"/>
                <a:gd name="T61" fmla="*/ 41 h 340"/>
                <a:gd name="T62" fmla="*/ 21 w 235"/>
                <a:gd name="T63" fmla="*/ 59 h 340"/>
                <a:gd name="T64" fmla="*/ 19 w 235"/>
                <a:gd name="T65" fmla="*/ 71 h 340"/>
                <a:gd name="T66" fmla="*/ 17 w 235"/>
                <a:gd name="T67" fmla="*/ 91 h 340"/>
                <a:gd name="T68" fmla="*/ 28 w 235"/>
                <a:gd name="T69" fmla="*/ 98 h 340"/>
                <a:gd name="T70" fmla="*/ 37 w 235"/>
                <a:gd name="T71" fmla="*/ 109 h 340"/>
                <a:gd name="T72" fmla="*/ 35 w 235"/>
                <a:gd name="T73" fmla="*/ 128 h 340"/>
                <a:gd name="T74" fmla="*/ 42 w 235"/>
                <a:gd name="T75" fmla="*/ 139 h 340"/>
                <a:gd name="T76" fmla="*/ 55 w 235"/>
                <a:gd name="T77" fmla="*/ 157 h 340"/>
                <a:gd name="T78" fmla="*/ 66 w 235"/>
                <a:gd name="T79" fmla="*/ 173 h 340"/>
                <a:gd name="T80" fmla="*/ 66 w 235"/>
                <a:gd name="T81" fmla="*/ 187 h 340"/>
                <a:gd name="T82" fmla="*/ 71 w 235"/>
                <a:gd name="T83" fmla="*/ 203 h 340"/>
                <a:gd name="T84" fmla="*/ 80 w 235"/>
                <a:gd name="T85" fmla="*/ 214 h 340"/>
                <a:gd name="T86" fmla="*/ 69 w 235"/>
                <a:gd name="T87" fmla="*/ 235 h 340"/>
                <a:gd name="T88" fmla="*/ 74 w 235"/>
                <a:gd name="T89" fmla="*/ 249 h 340"/>
                <a:gd name="T90" fmla="*/ 76 w 235"/>
                <a:gd name="T91" fmla="*/ 262 h 340"/>
                <a:gd name="T92" fmla="*/ 85 w 235"/>
                <a:gd name="T93" fmla="*/ 276 h 340"/>
                <a:gd name="T94" fmla="*/ 85 w 235"/>
                <a:gd name="T95" fmla="*/ 292 h 340"/>
                <a:gd name="T96" fmla="*/ 98 w 235"/>
                <a:gd name="T97" fmla="*/ 301 h 340"/>
                <a:gd name="T98" fmla="*/ 106 w 235"/>
                <a:gd name="T99" fmla="*/ 308 h 340"/>
                <a:gd name="T100" fmla="*/ 117 w 235"/>
                <a:gd name="T101" fmla="*/ 322 h 340"/>
                <a:gd name="T102" fmla="*/ 124 w 235"/>
                <a:gd name="T103" fmla="*/ 340 h 340"/>
                <a:gd name="T104" fmla="*/ 128 w 235"/>
                <a:gd name="T105" fmla="*/ 340 h 340"/>
                <a:gd name="T106" fmla="*/ 128 w 235"/>
                <a:gd name="T107" fmla="*/ 340 h 340"/>
                <a:gd name="T108" fmla="*/ 128 w 235"/>
                <a:gd name="T10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5" h="340">
                  <a:moveTo>
                    <a:pt x="128" y="340"/>
                  </a:moveTo>
                  <a:lnTo>
                    <a:pt x="124" y="322"/>
                  </a:lnTo>
                  <a:lnTo>
                    <a:pt x="123" y="306"/>
                  </a:lnTo>
                  <a:lnTo>
                    <a:pt x="128" y="292"/>
                  </a:lnTo>
                  <a:lnTo>
                    <a:pt x="139" y="283"/>
                  </a:lnTo>
                  <a:lnTo>
                    <a:pt x="149" y="274"/>
                  </a:lnTo>
                  <a:lnTo>
                    <a:pt x="165" y="273"/>
                  </a:lnTo>
                  <a:lnTo>
                    <a:pt x="174" y="262"/>
                  </a:lnTo>
                  <a:lnTo>
                    <a:pt x="187" y="257"/>
                  </a:lnTo>
                  <a:lnTo>
                    <a:pt x="185" y="241"/>
                  </a:lnTo>
                  <a:lnTo>
                    <a:pt x="194" y="228"/>
                  </a:lnTo>
                  <a:lnTo>
                    <a:pt x="201" y="219"/>
                  </a:lnTo>
                  <a:lnTo>
                    <a:pt x="201" y="196"/>
                  </a:lnTo>
                  <a:lnTo>
                    <a:pt x="203" y="178"/>
                  </a:lnTo>
                  <a:lnTo>
                    <a:pt x="215" y="130"/>
                  </a:lnTo>
                  <a:lnTo>
                    <a:pt x="215" y="102"/>
                  </a:lnTo>
                  <a:lnTo>
                    <a:pt x="215" y="73"/>
                  </a:lnTo>
                  <a:lnTo>
                    <a:pt x="215" y="47"/>
                  </a:lnTo>
                  <a:lnTo>
                    <a:pt x="215" y="34"/>
                  </a:lnTo>
                  <a:lnTo>
                    <a:pt x="235" y="23"/>
                  </a:lnTo>
                  <a:lnTo>
                    <a:pt x="233" y="7"/>
                  </a:lnTo>
                  <a:lnTo>
                    <a:pt x="167" y="6"/>
                  </a:lnTo>
                  <a:lnTo>
                    <a:pt x="140" y="6"/>
                  </a:lnTo>
                  <a:lnTo>
                    <a:pt x="124" y="4"/>
                  </a:lnTo>
                  <a:lnTo>
                    <a:pt x="99" y="4"/>
                  </a:lnTo>
                  <a:lnTo>
                    <a:pt x="83" y="2"/>
                  </a:lnTo>
                  <a:lnTo>
                    <a:pt x="28" y="0"/>
                  </a:lnTo>
                  <a:lnTo>
                    <a:pt x="0" y="0"/>
                  </a:lnTo>
                  <a:lnTo>
                    <a:pt x="7" y="15"/>
                  </a:lnTo>
                  <a:lnTo>
                    <a:pt x="16" y="25"/>
                  </a:lnTo>
                  <a:lnTo>
                    <a:pt x="14" y="41"/>
                  </a:lnTo>
                  <a:lnTo>
                    <a:pt x="21" y="59"/>
                  </a:lnTo>
                  <a:lnTo>
                    <a:pt x="19" y="71"/>
                  </a:lnTo>
                  <a:lnTo>
                    <a:pt x="17" y="91"/>
                  </a:lnTo>
                  <a:lnTo>
                    <a:pt x="28" y="98"/>
                  </a:lnTo>
                  <a:lnTo>
                    <a:pt x="37" y="109"/>
                  </a:lnTo>
                  <a:lnTo>
                    <a:pt x="35" y="128"/>
                  </a:lnTo>
                  <a:lnTo>
                    <a:pt x="42" y="139"/>
                  </a:lnTo>
                  <a:lnTo>
                    <a:pt x="55" y="157"/>
                  </a:lnTo>
                  <a:lnTo>
                    <a:pt x="66" y="173"/>
                  </a:lnTo>
                  <a:lnTo>
                    <a:pt x="66" y="187"/>
                  </a:lnTo>
                  <a:lnTo>
                    <a:pt x="71" y="203"/>
                  </a:lnTo>
                  <a:lnTo>
                    <a:pt x="80" y="214"/>
                  </a:lnTo>
                  <a:lnTo>
                    <a:pt x="69" y="235"/>
                  </a:lnTo>
                  <a:lnTo>
                    <a:pt x="74" y="249"/>
                  </a:lnTo>
                  <a:lnTo>
                    <a:pt x="76" y="262"/>
                  </a:lnTo>
                  <a:lnTo>
                    <a:pt x="85" y="276"/>
                  </a:lnTo>
                  <a:lnTo>
                    <a:pt x="85" y="292"/>
                  </a:lnTo>
                  <a:lnTo>
                    <a:pt x="98" y="301"/>
                  </a:lnTo>
                  <a:lnTo>
                    <a:pt x="106" y="308"/>
                  </a:lnTo>
                  <a:lnTo>
                    <a:pt x="117" y="322"/>
                  </a:lnTo>
                  <a:lnTo>
                    <a:pt x="124" y="340"/>
                  </a:lnTo>
                  <a:lnTo>
                    <a:pt x="128" y="340"/>
                  </a:lnTo>
                  <a:lnTo>
                    <a:pt x="128" y="340"/>
                  </a:lnTo>
                  <a:lnTo>
                    <a:pt x="128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93">
              <a:extLst>
                <a:ext uri="{FF2B5EF4-FFF2-40B4-BE49-F238E27FC236}">
                  <a16:creationId xmlns:a16="http://schemas.microsoft.com/office/drawing/2014/main" id="{C87F66E6-3767-B9E2-5FFE-4F874D9B3E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75210" y="11817542"/>
              <a:ext cx="686644" cy="878634"/>
            </a:xfrm>
            <a:custGeom>
              <a:avLst/>
              <a:gdLst>
                <a:gd name="T0" fmla="*/ 297 w 304"/>
                <a:gd name="T1" fmla="*/ 389 h 389"/>
                <a:gd name="T2" fmla="*/ 301 w 304"/>
                <a:gd name="T3" fmla="*/ 313 h 389"/>
                <a:gd name="T4" fmla="*/ 303 w 304"/>
                <a:gd name="T5" fmla="*/ 270 h 389"/>
                <a:gd name="T6" fmla="*/ 301 w 304"/>
                <a:gd name="T7" fmla="*/ 242 h 389"/>
                <a:gd name="T8" fmla="*/ 301 w 304"/>
                <a:gd name="T9" fmla="*/ 131 h 389"/>
                <a:gd name="T10" fmla="*/ 304 w 304"/>
                <a:gd name="T11" fmla="*/ 48 h 389"/>
                <a:gd name="T12" fmla="*/ 271 w 304"/>
                <a:gd name="T13" fmla="*/ 37 h 389"/>
                <a:gd name="T14" fmla="*/ 256 w 304"/>
                <a:gd name="T15" fmla="*/ 48 h 389"/>
                <a:gd name="T16" fmla="*/ 93 w 304"/>
                <a:gd name="T17" fmla="*/ 33 h 389"/>
                <a:gd name="T18" fmla="*/ 94 w 304"/>
                <a:gd name="T19" fmla="*/ 1 h 389"/>
                <a:gd name="T20" fmla="*/ 78 w 304"/>
                <a:gd name="T21" fmla="*/ 0 h 389"/>
                <a:gd name="T22" fmla="*/ 4 w 304"/>
                <a:gd name="T23" fmla="*/ 1 h 389"/>
                <a:gd name="T24" fmla="*/ 0 w 304"/>
                <a:gd name="T25" fmla="*/ 51 h 389"/>
                <a:gd name="T26" fmla="*/ 0 w 304"/>
                <a:gd name="T27" fmla="*/ 74 h 389"/>
                <a:gd name="T28" fmla="*/ 2 w 304"/>
                <a:gd name="T29" fmla="*/ 94 h 389"/>
                <a:gd name="T30" fmla="*/ 7 w 304"/>
                <a:gd name="T31" fmla="*/ 108 h 389"/>
                <a:gd name="T32" fmla="*/ 20 w 304"/>
                <a:gd name="T33" fmla="*/ 131 h 389"/>
                <a:gd name="T34" fmla="*/ 30 w 304"/>
                <a:gd name="T35" fmla="*/ 149 h 389"/>
                <a:gd name="T36" fmla="*/ 36 w 304"/>
                <a:gd name="T37" fmla="*/ 163 h 389"/>
                <a:gd name="T38" fmla="*/ 36 w 304"/>
                <a:gd name="T39" fmla="*/ 179 h 389"/>
                <a:gd name="T40" fmla="*/ 34 w 304"/>
                <a:gd name="T41" fmla="*/ 192 h 389"/>
                <a:gd name="T42" fmla="*/ 32 w 304"/>
                <a:gd name="T43" fmla="*/ 208 h 389"/>
                <a:gd name="T44" fmla="*/ 30 w 304"/>
                <a:gd name="T45" fmla="*/ 224 h 389"/>
                <a:gd name="T46" fmla="*/ 32 w 304"/>
                <a:gd name="T47" fmla="*/ 259 h 389"/>
                <a:gd name="T48" fmla="*/ 32 w 304"/>
                <a:gd name="T49" fmla="*/ 373 h 389"/>
                <a:gd name="T50" fmla="*/ 77 w 304"/>
                <a:gd name="T51" fmla="*/ 379 h 389"/>
                <a:gd name="T52" fmla="*/ 297 w 304"/>
                <a:gd name="T53" fmla="*/ 389 h 389"/>
                <a:gd name="T54" fmla="*/ 297 w 304"/>
                <a:gd name="T55" fmla="*/ 389 h 389"/>
                <a:gd name="T56" fmla="*/ 297 w 304"/>
                <a:gd name="T5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4" h="389">
                  <a:moveTo>
                    <a:pt x="297" y="389"/>
                  </a:moveTo>
                  <a:lnTo>
                    <a:pt x="301" y="313"/>
                  </a:lnTo>
                  <a:lnTo>
                    <a:pt x="303" y="270"/>
                  </a:lnTo>
                  <a:lnTo>
                    <a:pt x="301" y="242"/>
                  </a:lnTo>
                  <a:lnTo>
                    <a:pt x="301" y="131"/>
                  </a:lnTo>
                  <a:lnTo>
                    <a:pt x="304" y="48"/>
                  </a:lnTo>
                  <a:lnTo>
                    <a:pt x="271" y="37"/>
                  </a:lnTo>
                  <a:lnTo>
                    <a:pt x="256" y="48"/>
                  </a:lnTo>
                  <a:lnTo>
                    <a:pt x="93" y="33"/>
                  </a:lnTo>
                  <a:lnTo>
                    <a:pt x="94" y="1"/>
                  </a:lnTo>
                  <a:lnTo>
                    <a:pt x="78" y="0"/>
                  </a:lnTo>
                  <a:lnTo>
                    <a:pt x="4" y="1"/>
                  </a:lnTo>
                  <a:lnTo>
                    <a:pt x="0" y="51"/>
                  </a:lnTo>
                  <a:lnTo>
                    <a:pt x="0" y="74"/>
                  </a:lnTo>
                  <a:lnTo>
                    <a:pt x="2" y="94"/>
                  </a:lnTo>
                  <a:lnTo>
                    <a:pt x="7" y="108"/>
                  </a:lnTo>
                  <a:lnTo>
                    <a:pt x="20" y="131"/>
                  </a:lnTo>
                  <a:lnTo>
                    <a:pt x="30" y="149"/>
                  </a:lnTo>
                  <a:lnTo>
                    <a:pt x="36" y="163"/>
                  </a:lnTo>
                  <a:lnTo>
                    <a:pt x="36" y="179"/>
                  </a:lnTo>
                  <a:lnTo>
                    <a:pt x="34" y="192"/>
                  </a:lnTo>
                  <a:lnTo>
                    <a:pt x="32" y="208"/>
                  </a:lnTo>
                  <a:lnTo>
                    <a:pt x="30" y="224"/>
                  </a:lnTo>
                  <a:lnTo>
                    <a:pt x="32" y="259"/>
                  </a:lnTo>
                  <a:lnTo>
                    <a:pt x="32" y="373"/>
                  </a:lnTo>
                  <a:lnTo>
                    <a:pt x="77" y="379"/>
                  </a:lnTo>
                  <a:lnTo>
                    <a:pt x="297" y="389"/>
                  </a:lnTo>
                  <a:lnTo>
                    <a:pt x="297" y="389"/>
                  </a:lnTo>
                  <a:lnTo>
                    <a:pt x="297" y="38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94">
              <a:extLst>
                <a:ext uri="{FF2B5EF4-FFF2-40B4-BE49-F238E27FC236}">
                  <a16:creationId xmlns:a16="http://schemas.microsoft.com/office/drawing/2014/main" id="{9FD514B5-B5B6-28E2-0979-60019CBC97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7209" y="10968271"/>
              <a:ext cx="1014156" cy="1876979"/>
            </a:xfrm>
            <a:custGeom>
              <a:avLst/>
              <a:gdLst>
                <a:gd name="T0" fmla="*/ 399 w 449"/>
                <a:gd name="T1" fmla="*/ 817 h 831"/>
                <a:gd name="T2" fmla="*/ 442 w 449"/>
                <a:gd name="T3" fmla="*/ 630 h 831"/>
                <a:gd name="T4" fmla="*/ 349 w 449"/>
                <a:gd name="T5" fmla="*/ 626 h 831"/>
                <a:gd name="T6" fmla="*/ 228 w 449"/>
                <a:gd name="T7" fmla="*/ 575 h 831"/>
                <a:gd name="T8" fmla="*/ 230 w 449"/>
                <a:gd name="T9" fmla="*/ 463 h 831"/>
                <a:gd name="T10" fmla="*/ 346 w 449"/>
                <a:gd name="T11" fmla="*/ 422 h 831"/>
                <a:gd name="T12" fmla="*/ 428 w 449"/>
                <a:gd name="T13" fmla="*/ 386 h 831"/>
                <a:gd name="T14" fmla="*/ 387 w 449"/>
                <a:gd name="T15" fmla="*/ 270 h 831"/>
                <a:gd name="T16" fmla="*/ 355 w 449"/>
                <a:gd name="T17" fmla="*/ 263 h 831"/>
                <a:gd name="T18" fmla="*/ 326 w 449"/>
                <a:gd name="T19" fmla="*/ 254 h 831"/>
                <a:gd name="T20" fmla="*/ 312 w 449"/>
                <a:gd name="T21" fmla="*/ 222 h 831"/>
                <a:gd name="T22" fmla="*/ 287 w 449"/>
                <a:gd name="T23" fmla="*/ 210 h 831"/>
                <a:gd name="T24" fmla="*/ 271 w 449"/>
                <a:gd name="T25" fmla="*/ 189 h 831"/>
                <a:gd name="T26" fmla="*/ 248 w 449"/>
                <a:gd name="T27" fmla="*/ 164 h 831"/>
                <a:gd name="T28" fmla="*/ 241 w 449"/>
                <a:gd name="T29" fmla="*/ 94 h 831"/>
                <a:gd name="T30" fmla="*/ 219 w 449"/>
                <a:gd name="T31" fmla="*/ 73 h 831"/>
                <a:gd name="T32" fmla="*/ 219 w 449"/>
                <a:gd name="T33" fmla="*/ 46 h 831"/>
                <a:gd name="T34" fmla="*/ 168 w 449"/>
                <a:gd name="T35" fmla="*/ 46 h 831"/>
                <a:gd name="T36" fmla="*/ 155 w 449"/>
                <a:gd name="T37" fmla="*/ 0 h 831"/>
                <a:gd name="T38" fmla="*/ 61 w 449"/>
                <a:gd name="T39" fmla="*/ 2 h 831"/>
                <a:gd name="T40" fmla="*/ 54 w 449"/>
                <a:gd name="T41" fmla="*/ 169 h 831"/>
                <a:gd name="T42" fmla="*/ 40 w 449"/>
                <a:gd name="T43" fmla="*/ 174 h 831"/>
                <a:gd name="T44" fmla="*/ 0 w 449"/>
                <a:gd name="T45" fmla="*/ 181 h 831"/>
                <a:gd name="T46" fmla="*/ 16 w 449"/>
                <a:gd name="T47" fmla="*/ 254 h 831"/>
                <a:gd name="T48" fmla="*/ 54 w 449"/>
                <a:gd name="T49" fmla="*/ 343 h 831"/>
                <a:gd name="T50" fmla="*/ 86 w 449"/>
                <a:gd name="T51" fmla="*/ 422 h 831"/>
                <a:gd name="T52" fmla="*/ 118 w 449"/>
                <a:gd name="T53" fmla="*/ 436 h 831"/>
                <a:gd name="T54" fmla="*/ 139 w 449"/>
                <a:gd name="T55" fmla="*/ 465 h 831"/>
                <a:gd name="T56" fmla="*/ 168 w 449"/>
                <a:gd name="T57" fmla="*/ 493 h 831"/>
                <a:gd name="T58" fmla="*/ 212 w 449"/>
                <a:gd name="T59" fmla="*/ 602 h 831"/>
                <a:gd name="T60" fmla="*/ 230 w 449"/>
                <a:gd name="T61" fmla="*/ 698 h 831"/>
                <a:gd name="T62" fmla="*/ 223 w 449"/>
                <a:gd name="T63" fmla="*/ 723 h 831"/>
                <a:gd name="T64" fmla="*/ 221 w 449"/>
                <a:gd name="T65" fmla="*/ 794 h 831"/>
                <a:gd name="T66" fmla="*/ 285 w 449"/>
                <a:gd name="T67" fmla="*/ 824 h 831"/>
                <a:gd name="T68" fmla="*/ 394 w 449"/>
                <a:gd name="T69" fmla="*/ 831 h 831"/>
                <a:gd name="T70" fmla="*/ 394 w 449"/>
                <a:gd name="T71" fmla="*/ 831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9" h="831">
                  <a:moveTo>
                    <a:pt x="394" y="831"/>
                  </a:moveTo>
                  <a:lnTo>
                    <a:pt x="399" y="817"/>
                  </a:lnTo>
                  <a:lnTo>
                    <a:pt x="421" y="732"/>
                  </a:lnTo>
                  <a:lnTo>
                    <a:pt x="442" y="630"/>
                  </a:lnTo>
                  <a:lnTo>
                    <a:pt x="421" y="625"/>
                  </a:lnTo>
                  <a:lnTo>
                    <a:pt x="349" y="626"/>
                  </a:lnTo>
                  <a:lnTo>
                    <a:pt x="230" y="625"/>
                  </a:lnTo>
                  <a:lnTo>
                    <a:pt x="228" y="575"/>
                  </a:lnTo>
                  <a:lnTo>
                    <a:pt x="226" y="491"/>
                  </a:lnTo>
                  <a:lnTo>
                    <a:pt x="230" y="463"/>
                  </a:lnTo>
                  <a:lnTo>
                    <a:pt x="226" y="436"/>
                  </a:lnTo>
                  <a:lnTo>
                    <a:pt x="346" y="422"/>
                  </a:lnTo>
                  <a:lnTo>
                    <a:pt x="449" y="422"/>
                  </a:lnTo>
                  <a:lnTo>
                    <a:pt x="428" y="386"/>
                  </a:lnTo>
                  <a:lnTo>
                    <a:pt x="388" y="352"/>
                  </a:lnTo>
                  <a:lnTo>
                    <a:pt x="387" y="270"/>
                  </a:lnTo>
                  <a:lnTo>
                    <a:pt x="372" y="276"/>
                  </a:lnTo>
                  <a:lnTo>
                    <a:pt x="355" y="263"/>
                  </a:lnTo>
                  <a:lnTo>
                    <a:pt x="342" y="260"/>
                  </a:lnTo>
                  <a:lnTo>
                    <a:pt x="326" y="254"/>
                  </a:lnTo>
                  <a:lnTo>
                    <a:pt x="328" y="226"/>
                  </a:lnTo>
                  <a:lnTo>
                    <a:pt x="312" y="222"/>
                  </a:lnTo>
                  <a:lnTo>
                    <a:pt x="299" y="219"/>
                  </a:lnTo>
                  <a:lnTo>
                    <a:pt x="287" y="210"/>
                  </a:lnTo>
                  <a:lnTo>
                    <a:pt x="278" y="196"/>
                  </a:lnTo>
                  <a:lnTo>
                    <a:pt x="271" y="189"/>
                  </a:lnTo>
                  <a:lnTo>
                    <a:pt x="259" y="178"/>
                  </a:lnTo>
                  <a:lnTo>
                    <a:pt x="248" y="164"/>
                  </a:lnTo>
                  <a:lnTo>
                    <a:pt x="243" y="148"/>
                  </a:lnTo>
                  <a:lnTo>
                    <a:pt x="241" y="94"/>
                  </a:lnTo>
                  <a:lnTo>
                    <a:pt x="228" y="84"/>
                  </a:lnTo>
                  <a:lnTo>
                    <a:pt x="219" y="73"/>
                  </a:lnTo>
                  <a:lnTo>
                    <a:pt x="232" y="60"/>
                  </a:lnTo>
                  <a:lnTo>
                    <a:pt x="219" y="46"/>
                  </a:lnTo>
                  <a:lnTo>
                    <a:pt x="203" y="48"/>
                  </a:lnTo>
                  <a:lnTo>
                    <a:pt x="168" y="46"/>
                  </a:lnTo>
                  <a:lnTo>
                    <a:pt x="168" y="25"/>
                  </a:lnTo>
                  <a:lnTo>
                    <a:pt x="155" y="0"/>
                  </a:lnTo>
                  <a:lnTo>
                    <a:pt x="77" y="3"/>
                  </a:lnTo>
                  <a:lnTo>
                    <a:pt x="61" y="2"/>
                  </a:lnTo>
                  <a:lnTo>
                    <a:pt x="54" y="87"/>
                  </a:lnTo>
                  <a:lnTo>
                    <a:pt x="54" y="169"/>
                  </a:lnTo>
                  <a:lnTo>
                    <a:pt x="56" y="181"/>
                  </a:lnTo>
                  <a:lnTo>
                    <a:pt x="40" y="174"/>
                  </a:lnTo>
                  <a:lnTo>
                    <a:pt x="24" y="171"/>
                  </a:lnTo>
                  <a:lnTo>
                    <a:pt x="0" y="181"/>
                  </a:lnTo>
                  <a:lnTo>
                    <a:pt x="0" y="233"/>
                  </a:lnTo>
                  <a:lnTo>
                    <a:pt x="16" y="254"/>
                  </a:lnTo>
                  <a:lnTo>
                    <a:pt x="22" y="269"/>
                  </a:lnTo>
                  <a:lnTo>
                    <a:pt x="54" y="343"/>
                  </a:lnTo>
                  <a:lnTo>
                    <a:pt x="66" y="370"/>
                  </a:lnTo>
                  <a:lnTo>
                    <a:pt x="86" y="422"/>
                  </a:lnTo>
                  <a:lnTo>
                    <a:pt x="102" y="427"/>
                  </a:lnTo>
                  <a:lnTo>
                    <a:pt x="118" y="436"/>
                  </a:lnTo>
                  <a:lnTo>
                    <a:pt x="125" y="447"/>
                  </a:lnTo>
                  <a:lnTo>
                    <a:pt x="139" y="465"/>
                  </a:lnTo>
                  <a:lnTo>
                    <a:pt x="171" y="472"/>
                  </a:lnTo>
                  <a:lnTo>
                    <a:pt x="168" y="493"/>
                  </a:lnTo>
                  <a:lnTo>
                    <a:pt x="170" y="591"/>
                  </a:lnTo>
                  <a:lnTo>
                    <a:pt x="212" y="602"/>
                  </a:lnTo>
                  <a:lnTo>
                    <a:pt x="216" y="687"/>
                  </a:lnTo>
                  <a:lnTo>
                    <a:pt x="230" y="698"/>
                  </a:lnTo>
                  <a:lnTo>
                    <a:pt x="219" y="710"/>
                  </a:lnTo>
                  <a:lnTo>
                    <a:pt x="223" y="723"/>
                  </a:lnTo>
                  <a:lnTo>
                    <a:pt x="225" y="746"/>
                  </a:lnTo>
                  <a:lnTo>
                    <a:pt x="221" y="794"/>
                  </a:lnTo>
                  <a:lnTo>
                    <a:pt x="235" y="819"/>
                  </a:lnTo>
                  <a:lnTo>
                    <a:pt x="285" y="824"/>
                  </a:lnTo>
                  <a:lnTo>
                    <a:pt x="353" y="829"/>
                  </a:lnTo>
                  <a:lnTo>
                    <a:pt x="394" y="831"/>
                  </a:lnTo>
                  <a:lnTo>
                    <a:pt x="394" y="831"/>
                  </a:lnTo>
                  <a:lnTo>
                    <a:pt x="394" y="8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95">
              <a:extLst>
                <a:ext uri="{FF2B5EF4-FFF2-40B4-BE49-F238E27FC236}">
                  <a16:creationId xmlns:a16="http://schemas.microsoft.com/office/drawing/2014/main" id="{0807E987-53B1-BC0E-E19A-5BC44AC4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44611" y="10204831"/>
              <a:ext cx="666317" cy="1113539"/>
            </a:xfrm>
            <a:custGeom>
              <a:avLst/>
              <a:gdLst>
                <a:gd name="T0" fmla="*/ 244 w 295"/>
                <a:gd name="T1" fmla="*/ 493 h 493"/>
                <a:gd name="T2" fmla="*/ 277 w 295"/>
                <a:gd name="T3" fmla="*/ 480 h 493"/>
                <a:gd name="T4" fmla="*/ 290 w 295"/>
                <a:gd name="T5" fmla="*/ 479 h 493"/>
                <a:gd name="T6" fmla="*/ 292 w 295"/>
                <a:gd name="T7" fmla="*/ 414 h 493"/>
                <a:gd name="T8" fmla="*/ 292 w 295"/>
                <a:gd name="T9" fmla="*/ 384 h 493"/>
                <a:gd name="T10" fmla="*/ 283 w 295"/>
                <a:gd name="T11" fmla="*/ 334 h 493"/>
                <a:gd name="T12" fmla="*/ 295 w 295"/>
                <a:gd name="T13" fmla="*/ 258 h 493"/>
                <a:gd name="T14" fmla="*/ 279 w 295"/>
                <a:gd name="T15" fmla="*/ 260 h 493"/>
                <a:gd name="T16" fmla="*/ 274 w 295"/>
                <a:gd name="T17" fmla="*/ 244 h 493"/>
                <a:gd name="T18" fmla="*/ 272 w 295"/>
                <a:gd name="T19" fmla="*/ 229 h 493"/>
                <a:gd name="T20" fmla="*/ 260 w 295"/>
                <a:gd name="T21" fmla="*/ 226 h 493"/>
                <a:gd name="T22" fmla="*/ 249 w 295"/>
                <a:gd name="T23" fmla="*/ 212 h 493"/>
                <a:gd name="T24" fmla="*/ 178 w 295"/>
                <a:gd name="T25" fmla="*/ 208 h 493"/>
                <a:gd name="T26" fmla="*/ 178 w 295"/>
                <a:gd name="T27" fmla="*/ 192 h 493"/>
                <a:gd name="T28" fmla="*/ 174 w 295"/>
                <a:gd name="T29" fmla="*/ 82 h 493"/>
                <a:gd name="T30" fmla="*/ 176 w 295"/>
                <a:gd name="T31" fmla="*/ 42 h 493"/>
                <a:gd name="T32" fmla="*/ 162 w 295"/>
                <a:gd name="T33" fmla="*/ 32 h 493"/>
                <a:gd name="T34" fmla="*/ 146 w 295"/>
                <a:gd name="T35" fmla="*/ 30 h 493"/>
                <a:gd name="T36" fmla="*/ 140 w 295"/>
                <a:gd name="T37" fmla="*/ 16 h 493"/>
                <a:gd name="T38" fmla="*/ 119 w 295"/>
                <a:gd name="T39" fmla="*/ 7 h 493"/>
                <a:gd name="T40" fmla="*/ 99 w 295"/>
                <a:gd name="T41" fmla="*/ 5 h 493"/>
                <a:gd name="T42" fmla="*/ 85 w 295"/>
                <a:gd name="T43" fmla="*/ 0 h 493"/>
                <a:gd name="T44" fmla="*/ 66 w 295"/>
                <a:gd name="T45" fmla="*/ 0 h 493"/>
                <a:gd name="T46" fmla="*/ 51 w 295"/>
                <a:gd name="T47" fmla="*/ 5 h 493"/>
                <a:gd name="T48" fmla="*/ 41 w 295"/>
                <a:gd name="T49" fmla="*/ 18 h 493"/>
                <a:gd name="T50" fmla="*/ 32 w 295"/>
                <a:gd name="T51" fmla="*/ 32 h 493"/>
                <a:gd name="T52" fmla="*/ 25 w 295"/>
                <a:gd name="T53" fmla="*/ 41 h 493"/>
                <a:gd name="T54" fmla="*/ 10 w 295"/>
                <a:gd name="T55" fmla="*/ 48 h 493"/>
                <a:gd name="T56" fmla="*/ 23 w 295"/>
                <a:gd name="T57" fmla="*/ 57 h 493"/>
                <a:gd name="T58" fmla="*/ 26 w 295"/>
                <a:gd name="T59" fmla="*/ 73 h 493"/>
                <a:gd name="T60" fmla="*/ 19 w 295"/>
                <a:gd name="T61" fmla="*/ 85 h 493"/>
                <a:gd name="T62" fmla="*/ 10 w 295"/>
                <a:gd name="T63" fmla="*/ 98 h 493"/>
                <a:gd name="T64" fmla="*/ 2 w 295"/>
                <a:gd name="T65" fmla="*/ 115 h 493"/>
                <a:gd name="T66" fmla="*/ 0 w 295"/>
                <a:gd name="T67" fmla="*/ 139 h 493"/>
                <a:gd name="T68" fmla="*/ 2 w 295"/>
                <a:gd name="T69" fmla="*/ 151 h 493"/>
                <a:gd name="T70" fmla="*/ 9 w 295"/>
                <a:gd name="T71" fmla="*/ 171 h 493"/>
                <a:gd name="T72" fmla="*/ 23 w 295"/>
                <a:gd name="T73" fmla="*/ 183 h 493"/>
                <a:gd name="T74" fmla="*/ 18 w 295"/>
                <a:gd name="T75" fmla="*/ 199 h 493"/>
                <a:gd name="T76" fmla="*/ 21 w 295"/>
                <a:gd name="T77" fmla="*/ 224 h 493"/>
                <a:gd name="T78" fmla="*/ 19 w 295"/>
                <a:gd name="T79" fmla="*/ 263 h 493"/>
                <a:gd name="T80" fmla="*/ 32 w 295"/>
                <a:gd name="T81" fmla="*/ 274 h 493"/>
                <a:gd name="T82" fmla="*/ 23 w 295"/>
                <a:gd name="T83" fmla="*/ 345 h 493"/>
                <a:gd name="T84" fmla="*/ 34 w 295"/>
                <a:gd name="T85" fmla="*/ 359 h 493"/>
                <a:gd name="T86" fmla="*/ 19 w 295"/>
                <a:gd name="T87" fmla="*/ 374 h 493"/>
                <a:gd name="T88" fmla="*/ 21 w 295"/>
                <a:gd name="T89" fmla="*/ 413 h 493"/>
                <a:gd name="T90" fmla="*/ 19 w 295"/>
                <a:gd name="T91" fmla="*/ 477 h 493"/>
                <a:gd name="T92" fmla="*/ 71 w 295"/>
                <a:gd name="T93" fmla="*/ 477 h 493"/>
                <a:gd name="T94" fmla="*/ 139 w 295"/>
                <a:gd name="T95" fmla="*/ 479 h 493"/>
                <a:gd name="T96" fmla="*/ 210 w 295"/>
                <a:gd name="T97" fmla="*/ 479 h 493"/>
                <a:gd name="T98" fmla="*/ 244 w 295"/>
                <a:gd name="T99" fmla="*/ 493 h 493"/>
                <a:gd name="T100" fmla="*/ 244 w 295"/>
                <a:gd name="T101" fmla="*/ 493 h 493"/>
                <a:gd name="T102" fmla="*/ 244 w 295"/>
                <a:gd name="T103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5" h="493">
                  <a:moveTo>
                    <a:pt x="244" y="493"/>
                  </a:moveTo>
                  <a:lnTo>
                    <a:pt x="277" y="480"/>
                  </a:lnTo>
                  <a:lnTo>
                    <a:pt x="290" y="479"/>
                  </a:lnTo>
                  <a:lnTo>
                    <a:pt x="292" y="414"/>
                  </a:lnTo>
                  <a:lnTo>
                    <a:pt x="292" y="384"/>
                  </a:lnTo>
                  <a:lnTo>
                    <a:pt x="283" y="334"/>
                  </a:lnTo>
                  <a:lnTo>
                    <a:pt x="295" y="258"/>
                  </a:lnTo>
                  <a:lnTo>
                    <a:pt x="279" y="260"/>
                  </a:lnTo>
                  <a:lnTo>
                    <a:pt x="274" y="244"/>
                  </a:lnTo>
                  <a:lnTo>
                    <a:pt x="272" y="229"/>
                  </a:lnTo>
                  <a:lnTo>
                    <a:pt x="260" y="226"/>
                  </a:lnTo>
                  <a:lnTo>
                    <a:pt x="249" y="212"/>
                  </a:lnTo>
                  <a:lnTo>
                    <a:pt x="178" y="208"/>
                  </a:lnTo>
                  <a:lnTo>
                    <a:pt x="178" y="192"/>
                  </a:lnTo>
                  <a:lnTo>
                    <a:pt x="174" y="82"/>
                  </a:lnTo>
                  <a:lnTo>
                    <a:pt x="176" y="42"/>
                  </a:lnTo>
                  <a:lnTo>
                    <a:pt x="162" y="32"/>
                  </a:lnTo>
                  <a:lnTo>
                    <a:pt x="146" y="30"/>
                  </a:lnTo>
                  <a:lnTo>
                    <a:pt x="140" y="16"/>
                  </a:lnTo>
                  <a:lnTo>
                    <a:pt x="119" y="7"/>
                  </a:lnTo>
                  <a:lnTo>
                    <a:pt x="99" y="5"/>
                  </a:lnTo>
                  <a:lnTo>
                    <a:pt x="85" y="0"/>
                  </a:lnTo>
                  <a:lnTo>
                    <a:pt x="66" y="0"/>
                  </a:lnTo>
                  <a:lnTo>
                    <a:pt x="51" y="5"/>
                  </a:lnTo>
                  <a:lnTo>
                    <a:pt x="41" y="18"/>
                  </a:lnTo>
                  <a:lnTo>
                    <a:pt x="32" y="32"/>
                  </a:lnTo>
                  <a:lnTo>
                    <a:pt x="25" y="41"/>
                  </a:lnTo>
                  <a:lnTo>
                    <a:pt x="10" y="48"/>
                  </a:lnTo>
                  <a:lnTo>
                    <a:pt x="23" y="57"/>
                  </a:lnTo>
                  <a:lnTo>
                    <a:pt x="26" y="73"/>
                  </a:lnTo>
                  <a:lnTo>
                    <a:pt x="19" y="85"/>
                  </a:lnTo>
                  <a:lnTo>
                    <a:pt x="10" y="98"/>
                  </a:lnTo>
                  <a:lnTo>
                    <a:pt x="2" y="115"/>
                  </a:lnTo>
                  <a:lnTo>
                    <a:pt x="0" y="139"/>
                  </a:lnTo>
                  <a:lnTo>
                    <a:pt x="2" y="151"/>
                  </a:lnTo>
                  <a:lnTo>
                    <a:pt x="9" y="171"/>
                  </a:lnTo>
                  <a:lnTo>
                    <a:pt x="23" y="183"/>
                  </a:lnTo>
                  <a:lnTo>
                    <a:pt x="18" y="199"/>
                  </a:lnTo>
                  <a:lnTo>
                    <a:pt x="21" y="224"/>
                  </a:lnTo>
                  <a:lnTo>
                    <a:pt x="19" y="263"/>
                  </a:lnTo>
                  <a:lnTo>
                    <a:pt x="32" y="274"/>
                  </a:lnTo>
                  <a:lnTo>
                    <a:pt x="23" y="345"/>
                  </a:lnTo>
                  <a:lnTo>
                    <a:pt x="34" y="359"/>
                  </a:lnTo>
                  <a:lnTo>
                    <a:pt x="19" y="374"/>
                  </a:lnTo>
                  <a:lnTo>
                    <a:pt x="21" y="413"/>
                  </a:lnTo>
                  <a:lnTo>
                    <a:pt x="19" y="477"/>
                  </a:lnTo>
                  <a:lnTo>
                    <a:pt x="71" y="477"/>
                  </a:lnTo>
                  <a:lnTo>
                    <a:pt x="139" y="479"/>
                  </a:lnTo>
                  <a:lnTo>
                    <a:pt x="210" y="479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96">
              <a:extLst>
                <a:ext uri="{FF2B5EF4-FFF2-40B4-BE49-F238E27FC236}">
                  <a16:creationId xmlns:a16="http://schemas.microsoft.com/office/drawing/2014/main" id="{264E0A05-DACA-B313-1A90-603AE94FCC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253408" y="9927012"/>
              <a:ext cx="865082" cy="1029966"/>
            </a:xfrm>
            <a:custGeom>
              <a:avLst/>
              <a:gdLst>
                <a:gd name="T0" fmla="*/ 324 w 383"/>
                <a:gd name="T1" fmla="*/ 456 h 456"/>
                <a:gd name="T2" fmla="*/ 331 w 383"/>
                <a:gd name="T3" fmla="*/ 374 h 456"/>
                <a:gd name="T4" fmla="*/ 317 w 383"/>
                <a:gd name="T5" fmla="*/ 361 h 456"/>
                <a:gd name="T6" fmla="*/ 329 w 383"/>
                <a:gd name="T7" fmla="*/ 335 h 456"/>
                <a:gd name="T8" fmla="*/ 328 w 383"/>
                <a:gd name="T9" fmla="*/ 295 h 456"/>
                <a:gd name="T10" fmla="*/ 328 w 383"/>
                <a:gd name="T11" fmla="*/ 173 h 456"/>
                <a:gd name="T12" fmla="*/ 360 w 383"/>
                <a:gd name="T13" fmla="*/ 169 h 456"/>
                <a:gd name="T14" fmla="*/ 345 w 383"/>
                <a:gd name="T15" fmla="*/ 158 h 456"/>
                <a:gd name="T16" fmla="*/ 363 w 383"/>
                <a:gd name="T17" fmla="*/ 148 h 456"/>
                <a:gd name="T18" fmla="*/ 361 w 383"/>
                <a:gd name="T19" fmla="*/ 132 h 456"/>
                <a:gd name="T20" fmla="*/ 368 w 383"/>
                <a:gd name="T21" fmla="*/ 119 h 456"/>
                <a:gd name="T22" fmla="*/ 383 w 383"/>
                <a:gd name="T23" fmla="*/ 121 h 456"/>
                <a:gd name="T24" fmla="*/ 365 w 383"/>
                <a:gd name="T25" fmla="*/ 105 h 456"/>
                <a:gd name="T26" fmla="*/ 356 w 383"/>
                <a:gd name="T27" fmla="*/ 98 h 456"/>
                <a:gd name="T28" fmla="*/ 344 w 383"/>
                <a:gd name="T29" fmla="*/ 87 h 456"/>
                <a:gd name="T30" fmla="*/ 344 w 383"/>
                <a:gd name="T31" fmla="*/ 71 h 456"/>
                <a:gd name="T32" fmla="*/ 342 w 383"/>
                <a:gd name="T33" fmla="*/ 55 h 456"/>
                <a:gd name="T34" fmla="*/ 333 w 383"/>
                <a:gd name="T35" fmla="*/ 66 h 456"/>
                <a:gd name="T36" fmla="*/ 319 w 383"/>
                <a:gd name="T37" fmla="*/ 60 h 456"/>
                <a:gd name="T38" fmla="*/ 320 w 383"/>
                <a:gd name="T39" fmla="*/ 44 h 456"/>
                <a:gd name="T40" fmla="*/ 303 w 383"/>
                <a:gd name="T41" fmla="*/ 50 h 456"/>
                <a:gd name="T42" fmla="*/ 276 w 383"/>
                <a:gd name="T43" fmla="*/ 55 h 456"/>
                <a:gd name="T44" fmla="*/ 265 w 383"/>
                <a:gd name="T45" fmla="*/ 44 h 456"/>
                <a:gd name="T46" fmla="*/ 249 w 383"/>
                <a:gd name="T47" fmla="*/ 43 h 456"/>
                <a:gd name="T48" fmla="*/ 237 w 383"/>
                <a:gd name="T49" fmla="*/ 41 h 456"/>
                <a:gd name="T50" fmla="*/ 224 w 383"/>
                <a:gd name="T51" fmla="*/ 27 h 456"/>
                <a:gd name="T52" fmla="*/ 210 w 383"/>
                <a:gd name="T53" fmla="*/ 21 h 456"/>
                <a:gd name="T54" fmla="*/ 192 w 383"/>
                <a:gd name="T55" fmla="*/ 27 h 456"/>
                <a:gd name="T56" fmla="*/ 182 w 383"/>
                <a:gd name="T57" fmla="*/ 16 h 456"/>
                <a:gd name="T58" fmla="*/ 183 w 383"/>
                <a:gd name="T59" fmla="*/ 28 h 456"/>
                <a:gd name="T60" fmla="*/ 144 w 383"/>
                <a:gd name="T61" fmla="*/ 19 h 456"/>
                <a:gd name="T62" fmla="*/ 132 w 383"/>
                <a:gd name="T63" fmla="*/ 19 h 456"/>
                <a:gd name="T64" fmla="*/ 128 w 383"/>
                <a:gd name="T65" fmla="*/ 5 h 456"/>
                <a:gd name="T66" fmla="*/ 112 w 383"/>
                <a:gd name="T67" fmla="*/ 3 h 456"/>
                <a:gd name="T68" fmla="*/ 85 w 383"/>
                <a:gd name="T69" fmla="*/ 0 h 456"/>
                <a:gd name="T70" fmla="*/ 91 w 383"/>
                <a:gd name="T71" fmla="*/ 117 h 456"/>
                <a:gd name="T72" fmla="*/ 23 w 383"/>
                <a:gd name="T73" fmla="*/ 119 h 456"/>
                <a:gd name="T74" fmla="*/ 20 w 383"/>
                <a:gd name="T75" fmla="*/ 149 h 456"/>
                <a:gd name="T76" fmla="*/ 21 w 383"/>
                <a:gd name="T77" fmla="*/ 203 h 456"/>
                <a:gd name="T78" fmla="*/ 0 w 383"/>
                <a:gd name="T79" fmla="*/ 203 h 456"/>
                <a:gd name="T80" fmla="*/ 25 w 383"/>
                <a:gd name="T81" fmla="*/ 212 h 456"/>
                <a:gd name="T82" fmla="*/ 21 w 383"/>
                <a:gd name="T83" fmla="*/ 238 h 456"/>
                <a:gd name="T84" fmla="*/ 45 w 383"/>
                <a:gd name="T85" fmla="*/ 237 h 456"/>
                <a:gd name="T86" fmla="*/ 50 w 383"/>
                <a:gd name="T87" fmla="*/ 247 h 456"/>
                <a:gd name="T88" fmla="*/ 57 w 383"/>
                <a:gd name="T89" fmla="*/ 258 h 456"/>
                <a:gd name="T90" fmla="*/ 69 w 383"/>
                <a:gd name="T91" fmla="*/ 272 h 456"/>
                <a:gd name="T92" fmla="*/ 87 w 383"/>
                <a:gd name="T93" fmla="*/ 285 h 456"/>
                <a:gd name="T94" fmla="*/ 107 w 383"/>
                <a:gd name="T95" fmla="*/ 297 h 456"/>
                <a:gd name="T96" fmla="*/ 126 w 383"/>
                <a:gd name="T97" fmla="*/ 303 h 456"/>
                <a:gd name="T98" fmla="*/ 146 w 383"/>
                <a:gd name="T99" fmla="*/ 308 h 456"/>
                <a:gd name="T100" fmla="*/ 160 w 383"/>
                <a:gd name="T101" fmla="*/ 317 h 456"/>
                <a:gd name="T102" fmla="*/ 171 w 383"/>
                <a:gd name="T103" fmla="*/ 331 h 456"/>
                <a:gd name="T104" fmla="*/ 189 w 383"/>
                <a:gd name="T105" fmla="*/ 345 h 456"/>
                <a:gd name="T106" fmla="*/ 223 w 383"/>
                <a:gd name="T107" fmla="*/ 359 h 456"/>
                <a:gd name="T108" fmla="*/ 231 w 383"/>
                <a:gd name="T109" fmla="*/ 370 h 456"/>
                <a:gd name="T110" fmla="*/ 249 w 383"/>
                <a:gd name="T111" fmla="*/ 379 h 456"/>
                <a:gd name="T112" fmla="*/ 256 w 383"/>
                <a:gd name="T113" fmla="*/ 399 h 456"/>
                <a:gd name="T114" fmla="*/ 279 w 383"/>
                <a:gd name="T115" fmla="*/ 422 h 456"/>
                <a:gd name="T116" fmla="*/ 306 w 383"/>
                <a:gd name="T117" fmla="*/ 447 h 456"/>
                <a:gd name="T118" fmla="*/ 324 w 383"/>
                <a:gd name="T119" fmla="*/ 456 h 456"/>
                <a:gd name="T120" fmla="*/ 324 w 383"/>
                <a:gd name="T121" fmla="*/ 456 h 456"/>
                <a:gd name="T122" fmla="*/ 324 w 383"/>
                <a:gd name="T12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3" h="456">
                  <a:moveTo>
                    <a:pt x="324" y="456"/>
                  </a:moveTo>
                  <a:lnTo>
                    <a:pt x="331" y="374"/>
                  </a:lnTo>
                  <a:lnTo>
                    <a:pt x="317" y="361"/>
                  </a:lnTo>
                  <a:lnTo>
                    <a:pt x="329" y="335"/>
                  </a:lnTo>
                  <a:lnTo>
                    <a:pt x="328" y="295"/>
                  </a:lnTo>
                  <a:lnTo>
                    <a:pt x="328" y="173"/>
                  </a:lnTo>
                  <a:lnTo>
                    <a:pt x="360" y="169"/>
                  </a:lnTo>
                  <a:lnTo>
                    <a:pt x="345" y="158"/>
                  </a:lnTo>
                  <a:lnTo>
                    <a:pt x="363" y="148"/>
                  </a:lnTo>
                  <a:lnTo>
                    <a:pt x="361" y="132"/>
                  </a:lnTo>
                  <a:lnTo>
                    <a:pt x="368" y="119"/>
                  </a:lnTo>
                  <a:lnTo>
                    <a:pt x="383" y="121"/>
                  </a:lnTo>
                  <a:lnTo>
                    <a:pt x="365" y="105"/>
                  </a:lnTo>
                  <a:lnTo>
                    <a:pt x="356" y="98"/>
                  </a:lnTo>
                  <a:lnTo>
                    <a:pt x="344" y="87"/>
                  </a:lnTo>
                  <a:lnTo>
                    <a:pt x="344" y="71"/>
                  </a:lnTo>
                  <a:lnTo>
                    <a:pt x="342" y="55"/>
                  </a:lnTo>
                  <a:lnTo>
                    <a:pt x="333" y="66"/>
                  </a:lnTo>
                  <a:lnTo>
                    <a:pt x="319" y="60"/>
                  </a:lnTo>
                  <a:lnTo>
                    <a:pt x="320" y="44"/>
                  </a:lnTo>
                  <a:lnTo>
                    <a:pt x="303" y="50"/>
                  </a:lnTo>
                  <a:lnTo>
                    <a:pt x="276" y="55"/>
                  </a:lnTo>
                  <a:lnTo>
                    <a:pt x="265" y="44"/>
                  </a:lnTo>
                  <a:lnTo>
                    <a:pt x="249" y="43"/>
                  </a:lnTo>
                  <a:lnTo>
                    <a:pt x="237" y="41"/>
                  </a:lnTo>
                  <a:lnTo>
                    <a:pt x="224" y="27"/>
                  </a:lnTo>
                  <a:lnTo>
                    <a:pt x="210" y="21"/>
                  </a:lnTo>
                  <a:lnTo>
                    <a:pt x="192" y="27"/>
                  </a:lnTo>
                  <a:lnTo>
                    <a:pt x="182" y="16"/>
                  </a:lnTo>
                  <a:lnTo>
                    <a:pt x="183" y="28"/>
                  </a:lnTo>
                  <a:lnTo>
                    <a:pt x="144" y="19"/>
                  </a:lnTo>
                  <a:lnTo>
                    <a:pt x="132" y="19"/>
                  </a:lnTo>
                  <a:lnTo>
                    <a:pt x="128" y="5"/>
                  </a:lnTo>
                  <a:lnTo>
                    <a:pt x="112" y="3"/>
                  </a:lnTo>
                  <a:lnTo>
                    <a:pt x="85" y="0"/>
                  </a:lnTo>
                  <a:lnTo>
                    <a:pt x="91" y="117"/>
                  </a:lnTo>
                  <a:lnTo>
                    <a:pt x="23" y="119"/>
                  </a:lnTo>
                  <a:lnTo>
                    <a:pt x="20" y="149"/>
                  </a:lnTo>
                  <a:lnTo>
                    <a:pt x="21" y="203"/>
                  </a:lnTo>
                  <a:lnTo>
                    <a:pt x="0" y="203"/>
                  </a:lnTo>
                  <a:lnTo>
                    <a:pt x="25" y="212"/>
                  </a:lnTo>
                  <a:lnTo>
                    <a:pt x="21" y="238"/>
                  </a:lnTo>
                  <a:lnTo>
                    <a:pt x="45" y="237"/>
                  </a:lnTo>
                  <a:lnTo>
                    <a:pt x="50" y="247"/>
                  </a:lnTo>
                  <a:lnTo>
                    <a:pt x="57" y="258"/>
                  </a:lnTo>
                  <a:lnTo>
                    <a:pt x="69" y="272"/>
                  </a:lnTo>
                  <a:lnTo>
                    <a:pt x="87" y="285"/>
                  </a:lnTo>
                  <a:lnTo>
                    <a:pt x="107" y="297"/>
                  </a:lnTo>
                  <a:lnTo>
                    <a:pt x="126" y="303"/>
                  </a:lnTo>
                  <a:lnTo>
                    <a:pt x="146" y="308"/>
                  </a:lnTo>
                  <a:lnTo>
                    <a:pt x="160" y="317"/>
                  </a:lnTo>
                  <a:lnTo>
                    <a:pt x="171" y="331"/>
                  </a:lnTo>
                  <a:lnTo>
                    <a:pt x="189" y="345"/>
                  </a:lnTo>
                  <a:lnTo>
                    <a:pt x="223" y="359"/>
                  </a:lnTo>
                  <a:lnTo>
                    <a:pt x="231" y="370"/>
                  </a:lnTo>
                  <a:lnTo>
                    <a:pt x="249" y="379"/>
                  </a:lnTo>
                  <a:lnTo>
                    <a:pt x="256" y="399"/>
                  </a:lnTo>
                  <a:lnTo>
                    <a:pt x="279" y="422"/>
                  </a:lnTo>
                  <a:lnTo>
                    <a:pt x="306" y="447"/>
                  </a:lnTo>
                  <a:lnTo>
                    <a:pt x="324" y="456"/>
                  </a:lnTo>
                  <a:lnTo>
                    <a:pt x="324" y="456"/>
                  </a:lnTo>
                  <a:lnTo>
                    <a:pt x="324" y="4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97">
              <a:extLst>
                <a:ext uri="{FF2B5EF4-FFF2-40B4-BE49-F238E27FC236}">
                  <a16:creationId xmlns:a16="http://schemas.microsoft.com/office/drawing/2014/main" id="{1CF23755-FCE6-9369-440E-12DB511FAB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10191279"/>
              <a:ext cx="865082" cy="415600"/>
            </a:xfrm>
            <a:custGeom>
              <a:avLst/>
              <a:gdLst>
                <a:gd name="T0" fmla="*/ 241 w 383"/>
                <a:gd name="T1" fmla="*/ 184 h 184"/>
                <a:gd name="T2" fmla="*/ 241 w 383"/>
                <a:gd name="T3" fmla="*/ 159 h 184"/>
                <a:gd name="T4" fmla="*/ 267 w 383"/>
                <a:gd name="T5" fmla="*/ 159 h 184"/>
                <a:gd name="T6" fmla="*/ 283 w 383"/>
                <a:gd name="T7" fmla="*/ 161 h 184"/>
                <a:gd name="T8" fmla="*/ 335 w 383"/>
                <a:gd name="T9" fmla="*/ 161 h 184"/>
                <a:gd name="T10" fmla="*/ 380 w 383"/>
                <a:gd name="T11" fmla="*/ 162 h 184"/>
                <a:gd name="T12" fmla="*/ 383 w 383"/>
                <a:gd name="T13" fmla="*/ 139 h 184"/>
                <a:gd name="T14" fmla="*/ 380 w 383"/>
                <a:gd name="T15" fmla="*/ 111 h 184"/>
                <a:gd name="T16" fmla="*/ 383 w 383"/>
                <a:gd name="T17" fmla="*/ 79 h 184"/>
                <a:gd name="T18" fmla="*/ 381 w 383"/>
                <a:gd name="T19" fmla="*/ 63 h 184"/>
                <a:gd name="T20" fmla="*/ 369 w 383"/>
                <a:gd name="T21" fmla="*/ 64 h 184"/>
                <a:gd name="T22" fmla="*/ 353 w 383"/>
                <a:gd name="T23" fmla="*/ 59 h 184"/>
                <a:gd name="T24" fmla="*/ 342 w 383"/>
                <a:gd name="T25" fmla="*/ 50 h 184"/>
                <a:gd name="T26" fmla="*/ 328 w 383"/>
                <a:gd name="T27" fmla="*/ 48 h 184"/>
                <a:gd name="T28" fmla="*/ 317 w 383"/>
                <a:gd name="T29" fmla="*/ 41 h 184"/>
                <a:gd name="T30" fmla="*/ 305 w 383"/>
                <a:gd name="T31" fmla="*/ 36 h 184"/>
                <a:gd name="T32" fmla="*/ 296 w 383"/>
                <a:gd name="T33" fmla="*/ 29 h 184"/>
                <a:gd name="T34" fmla="*/ 282 w 383"/>
                <a:gd name="T35" fmla="*/ 34 h 184"/>
                <a:gd name="T36" fmla="*/ 269 w 383"/>
                <a:gd name="T37" fmla="*/ 32 h 184"/>
                <a:gd name="T38" fmla="*/ 260 w 383"/>
                <a:gd name="T39" fmla="*/ 22 h 184"/>
                <a:gd name="T40" fmla="*/ 253 w 383"/>
                <a:gd name="T41" fmla="*/ 11 h 184"/>
                <a:gd name="T42" fmla="*/ 237 w 383"/>
                <a:gd name="T43" fmla="*/ 2 h 184"/>
                <a:gd name="T44" fmla="*/ 225 w 383"/>
                <a:gd name="T45" fmla="*/ 0 h 184"/>
                <a:gd name="T46" fmla="*/ 210 w 383"/>
                <a:gd name="T47" fmla="*/ 6 h 184"/>
                <a:gd name="T48" fmla="*/ 194 w 383"/>
                <a:gd name="T49" fmla="*/ 4 h 184"/>
                <a:gd name="T50" fmla="*/ 127 w 383"/>
                <a:gd name="T51" fmla="*/ 6 h 184"/>
                <a:gd name="T52" fmla="*/ 88 w 383"/>
                <a:gd name="T53" fmla="*/ 4 h 184"/>
                <a:gd name="T54" fmla="*/ 56 w 383"/>
                <a:gd name="T55" fmla="*/ 6 h 184"/>
                <a:gd name="T56" fmla="*/ 0 w 383"/>
                <a:gd name="T57" fmla="*/ 2 h 184"/>
                <a:gd name="T58" fmla="*/ 2 w 383"/>
                <a:gd name="T59" fmla="*/ 16 h 184"/>
                <a:gd name="T60" fmla="*/ 4 w 383"/>
                <a:gd name="T61" fmla="*/ 32 h 184"/>
                <a:gd name="T62" fmla="*/ 8 w 383"/>
                <a:gd name="T63" fmla="*/ 45 h 184"/>
                <a:gd name="T64" fmla="*/ 16 w 383"/>
                <a:gd name="T65" fmla="*/ 56 h 184"/>
                <a:gd name="T66" fmla="*/ 22 w 383"/>
                <a:gd name="T67" fmla="*/ 70 h 184"/>
                <a:gd name="T68" fmla="*/ 24 w 383"/>
                <a:gd name="T69" fmla="*/ 86 h 184"/>
                <a:gd name="T70" fmla="*/ 59 w 383"/>
                <a:gd name="T71" fmla="*/ 88 h 184"/>
                <a:gd name="T72" fmla="*/ 88 w 383"/>
                <a:gd name="T73" fmla="*/ 88 h 184"/>
                <a:gd name="T74" fmla="*/ 113 w 383"/>
                <a:gd name="T75" fmla="*/ 75 h 184"/>
                <a:gd name="T76" fmla="*/ 123 w 383"/>
                <a:gd name="T77" fmla="*/ 86 h 184"/>
                <a:gd name="T78" fmla="*/ 123 w 383"/>
                <a:gd name="T79" fmla="*/ 109 h 184"/>
                <a:gd name="T80" fmla="*/ 125 w 383"/>
                <a:gd name="T81" fmla="*/ 157 h 184"/>
                <a:gd name="T82" fmla="*/ 161 w 383"/>
                <a:gd name="T83" fmla="*/ 159 h 184"/>
                <a:gd name="T84" fmla="*/ 170 w 383"/>
                <a:gd name="T85" fmla="*/ 182 h 184"/>
                <a:gd name="T86" fmla="*/ 200 w 383"/>
                <a:gd name="T87" fmla="*/ 182 h 184"/>
                <a:gd name="T88" fmla="*/ 241 w 383"/>
                <a:gd name="T89" fmla="*/ 184 h 184"/>
                <a:gd name="T90" fmla="*/ 241 w 383"/>
                <a:gd name="T91" fmla="*/ 184 h 184"/>
                <a:gd name="T92" fmla="*/ 241 w 383"/>
                <a:gd name="T9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83" h="184">
                  <a:moveTo>
                    <a:pt x="241" y="184"/>
                  </a:moveTo>
                  <a:lnTo>
                    <a:pt x="241" y="159"/>
                  </a:lnTo>
                  <a:lnTo>
                    <a:pt x="267" y="159"/>
                  </a:lnTo>
                  <a:lnTo>
                    <a:pt x="283" y="161"/>
                  </a:lnTo>
                  <a:lnTo>
                    <a:pt x="335" y="161"/>
                  </a:lnTo>
                  <a:lnTo>
                    <a:pt x="380" y="162"/>
                  </a:lnTo>
                  <a:lnTo>
                    <a:pt x="383" y="139"/>
                  </a:lnTo>
                  <a:lnTo>
                    <a:pt x="380" y="111"/>
                  </a:lnTo>
                  <a:lnTo>
                    <a:pt x="383" y="79"/>
                  </a:lnTo>
                  <a:lnTo>
                    <a:pt x="381" y="63"/>
                  </a:lnTo>
                  <a:lnTo>
                    <a:pt x="369" y="64"/>
                  </a:lnTo>
                  <a:lnTo>
                    <a:pt x="353" y="59"/>
                  </a:lnTo>
                  <a:lnTo>
                    <a:pt x="342" y="50"/>
                  </a:lnTo>
                  <a:lnTo>
                    <a:pt x="328" y="48"/>
                  </a:lnTo>
                  <a:lnTo>
                    <a:pt x="317" y="41"/>
                  </a:lnTo>
                  <a:lnTo>
                    <a:pt x="305" y="36"/>
                  </a:lnTo>
                  <a:lnTo>
                    <a:pt x="296" y="29"/>
                  </a:lnTo>
                  <a:lnTo>
                    <a:pt x="282" y="34"/>
                  </a:lnTo>
                  <a:lnTo>
                    <a:pt x="269" y="32"/>
                  </a:lnTo>
                  <a:lnTo>
                    <a:pt x="260" y="22"/>
                  </a:lnTo>
                  <a:lnTo>
                    <a:pt x="253" y="11"/>
                  </a:lnTo>
                  <a:lnTo>
                    <a:pt x="237" y="2"/>
                  </a:lnTo>
                  <a:lnTo>
                    <a:pt x="225" y="0"/>
                  </a:lnTo>
                  <a:lnTo>
                    <a:pt x="210" y="6"/>
                  </a:lnTo>
                  <a:lnTo>
                    <a:pt x="194" y="4"/>
                  </a:lnTo>
                  <a:lnTo>
                    <a:pt x="127" y="6"/>
                  </a:lnTo>
                  <a:lnTo>
                    <a:pt x="88" y="4"/>
                  </a:lnTo>
                  <a:lnTo>
                    <a:pt x="56" y="6"/>
                  </a:lnTo>
                  <a:lnTo>
                    <a:pt x="0" y="2"/>
                  </a:lnTo>
                  <a:lnTo>
                    <a:pt x="2" y="16"/>
                  </a:lnTo>
                  <a:lnTo>
                    <a:pt x="4" y="32"/>
                  </a:lnTo>
                  <a:lnTo>
                    <a:pt x="8" y="45"/>
                  </a:lnTo>
                  <a:lnTo>
                    <a:pt x="16" y="56"/>
                  </a:lnTo>
                  <a:lnTo>
                    <a:pt x="22" y="70"/>
                  </a:lnTo>
                  <a:lnTo>
                    <a:pt x="24" y="86"/>
                  </a:lnTo>
                  <a:lnTo>
                    <a:pt x="59" y="88"/>
                  </a:lnTo>
                  <a:lnTo>
                    <a:pt x="88" y="88"/>
                  </a:lnTo>
                  <a:lnTo>
                    <a:pt x="113" y="75"/>
                  </a:lnTo>
                  <a:lnTo>
                    <a:pt x="123" y="86"/>
                  </a:lnTo>
                  <a:lnTo>
                    <a:pt x="123" y="109"/>
                  </a:lnTo>
                  <a:lnTo>
                    <a:pt x="125" y="157"/>
                  </a:lnTo>
                  <a:lnTo>
                    <a:pt x="161" y="159"/>
                  </a:lnTo>
                  <a:lnTo>
                    <a:pt x="170" y="182"/>
                  </a:lnTo>
                  <a:lnTo>
                    <a:pt x="200" y="182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98">
              <a:extLst>
                <a:ext uri="{FF2B5EF4-FFF2-40B4-BE49-F238E27FC236}">
                  <a16:creationId xmlns:a16="http://schemas.microsoft.com/office/drawing/2014/main" id="{5ACEA86D-CFFE-6219-69DF-07257129BD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656059" y="10975048"/>
              <a:ext cx="880892" cy="950912"/>
            </a:xfrm>
            <a:custGeom>
              <a:avLst/>
              <a:gdLst>
                <a:gd name="T0" fmla="*/ 285 w 390"/>
                <a:gd name="T1" fmla="*/ 403 h 421"/>
                <a:gd name="T2" fmla="*/ 294 w 390"/>
                <a:gd name="T3" fmla="*/ 317 h 421"/>
                <a:gd name="T4" fmla="*/ 297 w 390"/>
                <a:gd name="T5" fmla="*/ 285 h 421"/>
                <a:gd name="T6" fmla="*/ 321 w 390"/>
                <a:gd name="T7" fmla="*/ 273 h 421"/>
                <a:gd name="T8" fmla="*/ 347 w 390"/>
                <a:gd name="T9" fmla="*/ 227 h 421"/>
                <a:gd name="T10" fmla="*/ 378 w 390"/>
                <a:gd name="T11" fmla="*/ 209 h 421"/>
                <a:gd name="T12" fmla="*/ 388 w 390"/>
                <a:gd name="T13" fmla="*/ 171 h 421"/>
                <a:gd name="T14" fmla="*/ 390 w 390"/>
                <a:gd name="T15" fmla="*/ 141 h 421"/>
                <a:gd name="T16" fmla="*/ 360 w 390"/>
                <a:gd name="T17" fmla="*/ 122 h 421"/>
                <a:gd name="T18" fmla="*/ 324 w 390"/>
                <a:gd name="T19" fmla="*/ 118 h 421"/>
                <a:gd name="T20" fmla="*/ 292 w 390"/>
                <a:gd name="T21" fmla="*/ 139 h 421"/>
                <a:gd name="T22" fmla="*/ 269 w 390"/>
                <a:gd name="T23" fmla="*/ 122 h 421"/>
                <a:gd name="T24" fmla="*/ 248 w 390"/>
                <a:gd name="T25" fmla="*/ 109 h 421"/>
                <a:gd name="T26" fmla="*/ 221 w 390"/>
                <a:gd name="T27" fmla="*/ 95 h 421"/>
                <a:gd name="T28" fmla="*/ 191 w 390"/>
                <a:gd name="T29" fmla="*/ 75 h 421"/>
                <a:gd name="T30" fmla="*/ 164 w 390"/>
                <a:gd name="T31" fmla="*/ 56 h 421"/>
                <a:gd name="T32" fmla="*/ 141 w 390"/>
                <a:gd name="T33" fmla="*/ 34 h 421"/>
                <a:gd name="T34" fmla="*/ 125 w 390"/>
                <a:gd name="T35" fmla="*/ 9 h 421"/>
                <a:gd name="T36" fmla="*/ 89 w 390"/>
                <a:gd name="T37" fmla="*/ 27 h 421"/>
                <a:gd name="T38" fmla="*/ 57 w 390"/>
                <a:gd name="T39" fmla="*/ 47 h 421"/>
                <a:gd name="T40" fmla="*/ 48 w 390"/>
                <a:gd name="T41" fmla="*/ 93 h 421"/>
                <a:gd name="T42" fmla="*/ 30 w 390"/>
                <a:gd name="T43" fmla="*/ 139 h 421"/>
                <a:gd name="T44" fmla="*/ 11 w 390"/>
                <a:gd name="T45" fmla="*/ 198 h 421"/>
                <a:gd name="T46" fmla="*/ 6 w 390"/>
                <a:gd name="T47" fmla="*/ 234 h 421"/>
                <a:gd name="T48" fmla="*/ 7 w 390"/>
                <a:gd name="T49" fmla="*/ 266 h 421"/>
                <a:gd name="T50" fmla="*/ 29 w 390"/>
                <a:gd name="T51" fmla="*/ 278 h 421"/>
                <a:gd name="T52" fmla="*/ 57 w 390"/>
                <a:gd name="T53" fmla="*/ 294 h 421"/>
                <a:gd name="T54" fmla="*/ 91 w 390"/>
                <a:gd name="T55" fmla="*/ 301 h 421"/>
                <a:gd name="T56" fmla="*/ 119 w 390"/>
                <a:gd name="T57" fmla="*/ 308 h 421"/>
                <a:gd name="T58" fmla="*/ 152 w 390"/>
                <a:gd name="T59" fmla="*/ 310 h 421"/>
                <a:gd name="T60" fmla="*/ 168 w 390"/>
                <a:gd name="T61" fmla="*/ 314 h 421"/>
                <a:gd name="T62" fmla="*/ 176 w 390"/>
                <a:gd name="T63" fmla="*/ 339 h 421"/>
                <a:gd name="T64" fmla="*/ 198 w 390"/>
                <a:gd name="T65" fmla="*/ 356 h 421"/>
                <a:gd name="T66" fmla="*/ 230 w 390"/>
                <a:gd name="T67" fmla="*/ 380 h 421"/>
                <a:gd name="T68" fmla="*/ 264 w 390"/>
                <a:gd name="T69" fmla="*/ 397 h 421"/>
                <a:gd name="T70" fmla="*/ 290 w 390"/>
                <a:gd name="T71" fmla="*/ 421 h 421"/>
                <a:gd name="T72" fmla="*/ 290 w 390"/>
                <a:gd name="T73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421">
                  <a:moveTo>
                    <a:pt x="290" y="421"/>
                  </a:moveTo>
                  <a:lnTo>
                    <a:pt x="285" y="403"/>
                  </a:lnTo>
                  <a:lnTo>
                    <a:pt x="296" y="346"/>
                  </a:lnTo>
                  <a:lnTo>
                    <a:pt x="294" y="317"/>
                  </a:lnTo>
                  <a:lnTo>
                    <a:pt x="289" y="301"/>
                  </a:lnTo>
                  <a:lnTo>
                    <a:pt x="297" y="285"/>
                  </a:lnTo>
                  <a:lnTo>
                    <a:pt x="310" y="284"/>
                  </a:lnTo>
                  <a:lnTo>
                    <a:pt x="321" y="273"/>
                  </a:lnTo>
                  <a:lnTo>
                    <a:pt x="331" y="248"/>
                  </a:lnTo>
                  <a:lnTo>
                    <a:pt x="347" y="227"/>
                  </a:lnTo>
                  <a:lnTo>
                    <a:pt x="365" y="211"/>
                  </a:lnTo>
                  <a:lnTo>
                    <a:pt x="378" y="209"/>
                  </a:lnTo>
                  <a:lnTo>
                    <a:pt x="385" y="186"/>
                  </a:lnTo>
                  <a:lnTo>
                    <a:pt x="388" y="171"/>
                  </a:lnTo>
                  <a:lnTo>
                    <a:pt x="386" y="157"/>
                  </a:lnTo>
                  <a:lnTo>
                    <a:pt x="390" y="141"/>
                  </a:lnTo>
                  <a:lnTo>
                    <a:pt x="378" y="138"/>
                  </a:lnTo>
                  <a:lnTo>
                    <a:pt x="360" y="122"/>
                  </a:lnTo>
                  <a:lnTo>
                    <a:pt x="344" y="123"/>
                  </a:lnTo>
                  <a:lnTo>
                    <a:pt x="324" y="118"/>
                  </a:lnTo>
                  <a:lnTo>
                    <a:pt x="301" y="118"/>
                  </a:lnTo>
                  <a:lnTo>
                    <a:pt x="292" y="139"/>
                  </a:lnTo>
                  <a:lnTo>
                    <a:pt x="289" y="123"/>
                  </a:lnTo>
                  <a:lnTo>
                    <a:pt x="269" y="122"/>
                  </a:lnTo>
                  <a:lnTo>
                    <a:pt x="264" y="104"/>
                  </a:lnTo>
                  <a:lnTo>
                    <a:pt x="248" y="109"/>
                  </a:lnTo>
                  <a:lnTo>
                    <a:pt x="237" y="97"/>
                  </a:lnTo>
                  <a:lnTo>
                    <a:pt x="221" y="95"/>
                  </a:lnTo>
                  <a:lnTo>
                    <a:pt x="208" y="84"/>
                  </a:lnTo>
                  <a:lnTo>
                    <a:pt x="191" y="75"/>
                  </a:lnTo>
                  <a:lnTo>
                    <a:pt x="178" y="65"/>
                  </a:lnTo>
                  <a:lnTo>
                    <a:pt x="164" y="56"/>
                  </a:lnTo>
                  <a:lnTo>
                    <a:pt x="148" y="45"/>
                  </a:lnTo>
                  <a:lnTo>
                    <a:pt x="141" y="34"/>
                  </a:lnTo>
                  <a:lnTo>
                    <a:pt x="128" y="22"/>
                  </a:lnTo>
                  <a:lnTo>
                    <a:pt x="125" y="9"/>
                  </a:lnTo>
                  <a:lnTo>
                    <a:pt x="109" y="0"/>
                  </a:lnTo>
                  <a:lnTo>
                    <a:pt x="89" y="27"/>
                  </a:lnTo>
                  <a:lnTo>
                    <a:pt x="80" y="45"/>
                  </a:lnTo>
                  <a:lnTo>
                    <a:pt x="57" y="47"/>
                  </a:lnTo>
                  <a:lnTo>
                    <a:pt x="48" y="72"/>
                  </a:lnTo>
                  <a:lnTo>
                    <a:pt x="48" y="93"/>
                  </a:lnTo>
                  <a:lnTo>
                    <a:pt x="36" y="114"/>
                  </a:lnTo>
                  <a:lnTo>
                    <a:pt x="30" y="139"/>
                  </a:lnTo>
                  <a:lnTo>
                    <a:pt x="25" y="152"/>
                  </a:lnTo>
                  <a:lnTo>
                    <a:pt x="11" y="198"/>
                  </a:lnTo>
                  <a:lnTo>
                    <a:pt x="6" y="211"/>
                  </a:lnTo>
                  <a:lnTo>
                    <a:pt x="6" y="234"/>
                  </a:lnTo>
                  <a:lnTo>
                    <a:pt x="0" y="255"/>
                  </a:lnTo>
                  <a:lnTo>
                    <a:pt x="7" y="266"/>
                  </a:lnTo>
                  <a:lnTo>
                    <a:pt x="16" y="280"/>
                  </a:lnTo>
                  <a:lnTo>
                    <a:pt x="29" y="278"/>
                  </a:lnTo>
                  <a:lnTo>
                    <a:pt x="45" y="284"/>
                  </a:lnTo>
                  <a:lnTo>
                    <a:pt x="57" y="294"/>
                  </a:lnTo>
                  <a:lnTo>
                    <a:pt x="71" y="303"/>
                  </a:lnTo>
                  <a:lnTo>
                    <a:pt x="91" y="301"/>
                  </a:lnTo>
                  <a:lnTo>
                    <a:pt x="103" y="310"/>
                  </a:lnTo>
                  <a:lnTo>
                    <a:pt x="119" y="308"/>
                  </a:lnTo>
                  <a:lnTo>
                    <a:pt x="139" y="308"/>
                  </a:lnTo>
                  <a:lnTo>
                    <a:pt x="152" y="310"/>
                  </a:lnTo>
                  <a:lnTo>
                    <a:pt x="160" y="294"/>
                  </a:lnTo>
                  <a:lnTo>
                    <a:pt x="168" y="314"/>
                  </a:lnTo>
                  <a:lnTo>
                    <a:pt x="162" y="326"/>
                  </a:lnTo>
                  <a:lnTo>
                    <a:pt x="176" y="339"/>
                  </a:lnTo>
                  <a:lnTo>
                    <a:pt x="192" y="340"/>
                  </a:lnTo>
                  <a:lnTo>
                    <a:pt x="198" y="356"/>
                  </a:lnTo>
                  <a:lnTo>
                    <a:pt x="223" y="360"/>
                  </a:lnTo>
                  <a:lnTo>
                    <a:pt x="230" y="380"/>
                  </a:lnTo>
                  <a:lnTo>
                    <a:pt x="260" y="378"/>
                  </a:lnTo>
                  <a:lnTo>
                    <a:pt x="264" y="397"/>
                  </a:lnTo>
                  <a:lnTo>
                    <a:pt x="273" y="412"/>
                  </a:lnTo>
                  <a:lnTo>
                    <a:pt x="290" y="421"/>
                  </a:lnTo>
                  <a:lnTo>
                    <a:pt x="290" y="421"/>
                  </a:lnTo>
                  <a:lnTo>
                    <a:pt x="290" y="4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99">
              <a:extLst>
                <a:ext uri="{FF2B5EF4-FFF2-40B4-BE49-F238E27FC236}">
                  <a16:creationId xmlns:a16="http://schemas.microsoft.com/office/drawing/2014/main" id="{B70BCE47-0D5E-1D58-AF0F-1C13B42F28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742942" y="9917978"/>
              <a:ext cx="716008" cy="639212"/>
            </a:xfrm>
            <a:custGeom>
              <a:avLst/>
              <a:gdLst>
                <a:gd name="T0" fmla="*/ 7 w 317"/>
                <a:gd name="T1" fmla="*/ 283 h 283"/>
                <a:gd name="T2" fmla="*/ 36 w 317"/>
                <a:gd name="T3" fmla="*/ 280 h 283"/>
                <a:gd name="T4" fmla="*/ 103 w 317"/>
                <a:gd name="T5" fmla="*/ 278 h 283"/>
                <a:gd name="T6" fmla="*/ 165 w 317"/>
                <a:gd name="T7" fmla="*/ 280 h 283"/>
                <a:gd name="T8" fmla="*/ 189 w 317"/>
                <a:gd name="T9" fmla="*/ 276 h 283"/>
                <a:gd name="T10" fmla="*/ 242 w 317"/>
                <a:gd name="T11" fmla="*/ 276 h 283"/>
                <a:gd name="T12" fmla="*/ 247 w 317"/>
                <a:gd name="T13" fmla="*/ 241 h 283"/>
                <a:gd name="T14" fmla="*/ 249 w 317"/>
                <a:gd name="T15" fmla="*/ 223 h 283"/>
                <a:gd name="T16" fmla="*/ 224 w 317"/>
                <a:gd name="T17" fmla="*/ 216 h 283"/>
                <a:gd name="T18" fmla="*/ 242 w 317"/>
                <a:gd name="T19" fmla="*/ 205 h 283"/>
                <a:gd name="T20" fmla="*/ 246 w 317"/>
                <a:gd name="T21" fmla="*/ 153 h 283"/>
                <a:gd name="T22" fmla="*/ 249 w 317"/>
                <a:gd name="T23" fmla="*/ 121 h 283"/>
                <a:gd name="T24" fmla="*/ 310 w 317"/>
                <a:gd name="T25" fmla="*/ 123 h 283"/>
                <a:gd name="T26" fmla="*/ 315 w 317"/>
                <a:gd name="T27" fmla="*/ 105 h 283"/>
                <a:gd name="T28" fmla="*/ 317 w 317"/>
                <a:gd name="T29" fmla="*/ 91 h 283"/>
                <a:gd name="T30" fmla="*/ 315 w 317"/>
                <a:gd name="T31" fmla="*/ 59 h 283"/>
                <a:gd name="T32" fmla="*/ 315 w 317"/>
                <a:gd name="T33" fmla="*/ 27 h 283"/>
                <a:gd name="T34" fmla="*/ 311 w 317"/>
                <a:gd name="T35" fmla="*/ 4 h 283"/>
                <a:gd name="T36" fmla="*/ 295 w 317"/>
                <a:gd name="T37" fmla="*/ 6 h 283"/>
                <a:gd name="T38" fmla="*/ 279 w 317"/>
                <a:gd name="T39" fmla="*/ 0 h 283"/>
                <a:gd name="T40" fmla="*/ 267 w 317"/>
                <a:gd name="T41" fmla="*/ 2 h 283"/>
                <a:gd name="T42" fmla="*/ 276 w 317"/>
                <a:gd name="T43" fmla="*/ 9 h 283"/>
                <a:gd name="T44" fmla="*/ 262 w 317"/>
                <a:gd name="T45" fmla="*/ 20 h 283"/>
                <a:gd name="T46" fmla="*/ 246 w 317"/>
                <a:gd name="T47" fmla="*/ 13 h 283"/>
                <a:gd name="T48" fmla="*/ 235 w 317"/>
                <a:gd name="T49" fmla="*/ 7 h 283"/>
                <a:gd name="T50" fmla="*/ 221 w 317"/>
                <a:gd name="T51" fmla="*/ 13 h 283"/>
                <a:gd name="T52" fmla="*/ 208 w 317"/>
                <a:gd name="T53" fmla="*/ 15 h 283"/>
                <a:gd name="T54" fmla="*/ 199 w 317"/>
                <a:gd name="T55" fmla="*/ 25 h 283"/>
                <a:gd name="T56" fmla="*/ 189 w 317"/>
                <a:gd name="T57" fmla="*/ 34 h 283"/>
                <a:gd name="T58" fmla="*/ 173 w 317"/>
                <a:gd name="T59" fmla="*/ 38 h 283"/>
                <a:gd name="T60" fmla="*/ 162 w 317"/>
                <a:gd name="T61" fmla="*/ 43 h 283"/>
                <a:gd name="T62" fmla="*/ 148 w 317"/>
                <a:gd name="T63" fmla="*/ 48 h 283"/>
                <a:gd name="T64" fmla="*/ 130 w 317"/>
                <a:gd name="T65" fmla="*/ 47 h 283"/>
                <a:gd name="T66" fmla="*/ 125 w 317"/>
                <a:gd name="T67" fmla="*/ 59 h 283"/>
                <a:gd name="T68" fmla="*/ 110 w 317"/>
                <a:gd name="T69" fmla="*/ 70 h 283"/>
                <a:gd name="T70" fmla="*/ 100 w 317"/>
                <a:gd name="T71" fmla="*/ 79 h 283"/>
                <a:gd name="T72" fmla="*/ 85 w 317"/>
                <a:gd name="T73" fmla="*/ 82 h 283"/>
                <a:gd name="T74" fmla="*/ 73 w 317"/>
                <a:gd name="T75" fmla="*/ 91 h 283"/>
                <a:gd name="T76" fmla="*/ 64 w 317"/>
                <a:gd name="T77" fmla="*/ 102 h 283"/>
                <a:gd name="T78" fmla="*/ 55 w 317"/>
                <a:gd name="T79" fmla="*/ 105 h 283"/>
                <a:gd name="T80" fmla="*/ 41 w 317"/>
                <a:gd name="T81" fmla="*/ 112 h 283"/>
                <a:gd name="T82" fmla="*/ 39 w 317"/>
                <a:gd name="T83" fmla="*/ 125 h 283"/>
                <a:gd name="T84" fmla="*/ 25 w 317"/>
                <a:gd name="T85" fmla="*/ 136 h 283"/>
                <a:gd name="T86" fmla="*/ 18 w 317"/>
                <a:gd name="T87" fmla="*/ 145 h 283"/>
                <a:gd name="T88" fmla="*/ 5 w 317"/>
                <a:gd name="T89" fmla="*/ 143 h 283"/>
                <a:gd name="T90" fmla="*/ 2 w 317"/>
                <a:gd name="T91" fmla="*/ 169 h 283"/>
                <a:gd name="T92" fmla="*/ 4 w 317"/>
                <a:gd name="T93" fmla="*/ 182 h 283"/>
                <a:gd name="T94" fmla="*/ 0 w 317"/>
                <a:gd name="T95" fmla="*/ 226 h 283"/>
                <a:gd name="T96" fmla="*/ 0 w 317"/>
                <a:gd name="T97" fmla="*/ 282 h 283"/>
                <a:gd name="T98" fmla="*/ 7 w 317"/>
                <a:gd name="T99" fmla="*/ 283 h 283"/>
                <a:gd name="T100" fmla="*/ 7 w 317"/>
                <a:gd name="T101" fmla="*/ 283 h 283"/>
                <a:gd name="T102" fmla="*/ 7 w 317"/>
                <a:gd name="T103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7" h="283">
                  <a:moveTo>
                    <a:pt x="7" y="283"/>
                  </a:moveTo>
                  <a:lnTo>
                    <a:pt x="36" y="280"/>
                  </a:lnTo>
                  <a:lnTo>
                    <a:pt x="103" y="278"/>
                  </a:lnTo>
                  <a:lnTo>
                    <a:pt x="165" y="280"/>
                  </a:lnTo>
                  <a:lnTo>
                    <a:pt x="189" y="276"/>
                  </a:lnTo>
                  <a:lnTo>
                    <a:pt x="242" y="276"/>
                  </a:lnTo>
                  <a:lnTo>
                    <a:pt x="247" y="241"/>
                  </a:lnTo>
                  <a:lnTo>
                    <a:pt x="249" y="223"/>
                  </a:lnTo>
                  <a:lnTo>
                    <a:pt x="224" y="216"/>
                  </a:lnTo>
                  <a:lnTo>
                    <a:pt x="242" y="205"/>
                  </a:lnTo>
                  <a:lnTo>
                    <a:pt x="246" y="153"/>
                  </a:lnTo>
                  <a:lnTo>
                    <a:pt x="249" y="121"/>
                  </a:lnTo>
                  <a:lnTo>
                    <a:pt x="310" y="123"/>
                  </a:lnTo>
                  <a:lnTo>
                    <a:pt x="315" y="105"/>
                  </a:lnTo>
                  <a:lnTo>
                    <a:pt x="317" y="91"/>
                  </a:lnTo>
                  <a:lnTo>
                    <a:pt x="315" y="59"/>
                  </a:lnTo>
                  <a:lnTo>
                    <a:pt x="315" y="27"/>
                  </a:lnTo>
                  <a:lnTo>
                    <a:pt x="311" y="4"/>
                  </a:lnTo>
                  <a:lnTo>
                    <a:pt x="295" y="6"/>
                  </a:lnTo>
                  <a:lnTo>
                    <a:pt x="279" y="0"/>
                  </a:lnTo>
                  <a:lnTo>
                    <a:pt x="267" y="2"/>
                  </a:lnTo>
                  <a:lnTo>
                    <a:pt x="276" y="9"/>
                  </a:lnTo>
                  <a:lnTo>
                    <a:pt x="262" y="20"/>
                  </a:lnTo>
                  <a:lnTo>
                    <a:pt x="246" y="13"/>
                  </a:lnTo>
                  <a:lnTo>
                    <a:pt x="235" y="7"/>
                  </a:lnTo>
                  <a:lnTo>
                    <a:pt x="221" y="13"/>
                  </a:lnTo>
                  <a:lnTo>
                    <a:pt x="208" y="15"/>
                  </a:lnTo>
                  <a:lnTo>
                    <a:pt x="199" y="25"/>
                  </a:lnTo>
                  <a:lnTo>
                    <a:pt x="189" y="34"/>
                  </a:lnTo>
                  <a:lnTo>
                    <a:pt x="173" y="38"/>
                  </a:lnTo>
                  <a:lnTo>
                    <a:pt x="162" y="43"/>
                  </a:lnTo>
                  <a:lnTo>
                    <a:pt x="148" y="48"/>
                  </a:lnTo>
                  <a:lnTo>
                    <a:pt x="130" y="47"/>
                  </a:lnTo>
                  <a:lnTo>
                    <a:pt x="125" y="59"/>
                  </a:lnTo>
                  <a:lnTo>
                    <a:pt x="110" y="70"/>
                  </a:lnTo>
                  <a:lnTo>
                    <a:pt x="100" y="79"/>
                  </a:lnTo>
                  <a:lnTo>
                    <a:pt x="85" y="82"/>
                  </a:lnTo>
                  <a:lnTo>
                    <a:pt x="73" y="91"/>
                  </a:lnTo>
                  <a:lnTo>
                    <a:pt x="64" y="102"/>
                  </a:lnTo>
                  <a:lnTo>
                    <a:pt x="55" y="105"/>
                  </a:lnTo>
                  <a:lnTo>
                    <a:pt x="41" y="112"/>
                  </a:lnTo>
                  <a:lnTo>
                    <a:pt x="39" y="125"/>
                  </a:lnTo>
                  <a:lnTo>
                    <a:pt x="25" y="136"/>
                  </a:lnTo>
                  <a:lnTo>
                    <a:pt x="18" y="145"/>
                  </a:lnTo>
                  <a:lnTo>
                    <a:pt x="5" y="143"/>
                  </a:lnTo>
                  <a:lnTo>
                    <a:pt x="2" y="169"/>
                  </a:lnTo>
                  <a:lnTo>
                    <a:pt x="4" y="182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7" y="283"/>
                  </a:lnTo>
                  <a:lnTo>
                    <a:pt x="7" y="283"/>
                  </a:lnTo>
                  <a:lnTo>
                    <a:pt x="7" y="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200">
              <a:extLst>
                <a:ext uri="{FF2B5EF4-FFF2-40B4-BE49-F238E27FC236}">
                  <a16:creationId xmlns:a16="http://schemas.microsoft.com/office/drawing/2014/main" id="{5D3120B4-028D-A009-7781-F5F17CA933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2196" y="10060275"/>
              <a:ext cx="738595" cy="623401"/>
            </a:xfrm>
            <a:custGeom>
              <a:avLst/>
              <a:gdLst>
                <a:gd name="T0" fmla="*/ 32 w 327"/>
                <a:gd name="T1" fmla="*/ 276 h 276"/>
                <a:gd name="T2" fmla="*/ 71 w 327"/>
                <a:gd name="T3" fmla="*/ 274 h 276"/>
                <a:gd name="T4" fmla="*/ 110 w 327"/>
                <a:gd name="T5" fmla="*/ 276 h 276"/>
                <a:gd name="T6" fmla="*/ 126 w 327"/>
                <a:gd name="T7" fmla="*/ 274 h 276"/>
                <a:gd name="T8" fmla="*/ 181 w 327"/>
                <a:gd name="T9" fmla="*/ 270 h 276"/>
                <a:gd name="T10" fmla="*/ 204 w 327"/>
                <a:gd name="T11" fmla="*/ 274 h 276"/>
                <a:gd name="T12" fmla="*/ 233 w 327"/>
                <a:gd name="T13" fmla="*/ 270 h 276"/>
                <a:gd name="T14" fmla="*/ 238 w 327"/>
                <a:gd name="T15" fmla="*/ 258 h 276"/>
                <a:gd name="T16" fmla="*/ 249 w 327"/>
                <a:gd name="T17" fmla="*/ 247 h 276"/>
                <a:gd name="T18" fmla="*/ 258 w 327"/>
                <a:gd name="T19" fmla="*/ 235 h 276"/>
                <a:gd name="T20" fmla="*/ 252 w 327"/>
                <a:gd name="T21" fmla="*/ 220 h 276"/>
                <a:gd name="T22" fmla="*/ 251 w 327"/>
                <a:gd name="T23" fmla="*/ 208 h 276"/>
                <a:gd name="T24" fmla="*/ 247 w 327"/>
                <a:gd name="T25" fmla="*/ 192 h 276"/>
                <a:gd name="T26" fmla="*/ 251 w 327"/>
                <a:gd name="T27" fmla="*/ 176 h 276"/>
                <a:gd name="T28" fmla="*/ 259 w 327"/>
                <a:gd name="T29" fmla="*/ 167 h 276"/>
                <a:gd name="T30" fmla="*/ 263 w 327"/>
                <a:gd name="T31" fmla="*/ 155 h 276"/>
                <a:gd name="T32" fmla="*/ 275 w 327"/>
                <a:gd name="T33" fmla="*/ 142 h 276"/>
                <a:gd name="T34" fmla="*/ 270 w 327"/>
                <a:gd name="T35" fmla="*/ 130 h 276"/>
                <a:gd name="T36" fmla="*/ 259 w 327"/>
                <a:gd name="T37" fmla="*/ 115 h 276"/>
                <a:gd name="T38" fmla="*/ 274 w 327"/>
                <a:gd name="T39" fmla="*/ 103 h 276"/>
                <a:gd name="T40" fmla="*/ 286 w 327"/>
                <a:gd name="T41" fmla="*/ 103 h 276"/>
                <a:gd name="T42" fmla="*/ 284 w 327"/>
                <a:gd name="T43" fmla="*/ 92 h 276"/>
                <a:gd name="T44" fmla="*/ 290 w 327"/>
                <a:gd name="T45" fmla="*/ 76 h 276"/>
                <a:gd name="T46" fmla="*/ 300 w 327"/>
                <a:gd name="T47" fmla="*/ 67 h 276"/>
                <a:gd name="T48" fmla="*/ 313 w 327"/>
                <a:gd name="T49" fmla="*/ 64 h 276"/>
                <a:gd name="T50" fmla="*/ 322 w 327"/>
                <a:gd name="T51" fmla="*/ 48 h 276"/>
                <a:gd name="T52" fmla="*/ 318 w 327"/>
                <a:gd name="T53" fmla="*/ 32 h 276"/>
                <a:gd name="T54" fmla="*/ 320 w 327"/>
                <a:gd name="T55" fmla="*/ 16 h 276"/>
                <a:gd name="T56" fmla="*/ 327 w 327"/>
                <a:gd name="T57" fmla="*/ 7 h 276"/>
                <a:gd name="T58" fmla="*/ 267 w 327"/>
                <a:gd name="T59" fmla="*/ 3 h 276"/>
                <a:gd name="T60" fmla="*/ 247 w 327"/>
                <a:gd name="T61" fmla="*/ 3 h 276"/>
                <a:gd name="T62" fmla="*/ 179 w 327"/>
                <a:gd name="T63" fmla="*/ 1 h 276"/>
                <a:gd name="T64" fmla="*/ 112 w 327"/>
                <a:gd name="T65" fmla="*/ 0 h 276"/>
                <a:gd name="T66" fmla="*/ 60 w 327"/>
                <a:gd name="T67" fmla="*/ 0 h 276"/>
                <a:gd name="T68" fmla="*/ 44 w 327"/>
                <a:gd name="T69" fmla="*/ 1 h 276"/>
                <a:gd name="T70" fmla="*/ 1 w 327"/>
                <a:gd name="T71" fmla="*/ 0 h 276"/>
                <a:gd name="T72" fmla="*/ 3 w 327"/>
                <a:gd name="T73" fmla="*/ 16 h 276"/>
                <a:gd name="T74" fmla="*/ 0 w 327"/>
                <a:gd name="T75" fmla="*/ 37 h 276"/>
                <a:gd name="T76" fmla="*/ 16 w 327"/>
                <a:gd name="T77" fmla="*/ 39 h 276"/>
                <a:gd name="T78" fmla="*/ 28 w 327"/>
                <a:gd name="T79" fmla="*/ 44 h 276"/>
                <a:gd name="T80" fmla="*/ 41 w 327"/>
                <a:gd name="T81" fmla="*/ 53 h 276"/>
                <a:gd name="T82" fmla="*/ 49 w 327"/>
                <a:gd name="T83" fmla="*/ 64 h 276"/>
                <a:gd name="T84" fmla="*/ 55 w 327"/>
                <a:gd name="T85" fmla="*/ 73 h 276"/>
                <a:gd name="T86" fmla="*/ 62 w 327"/>
                <a:gd name="T87" fmla="*/ 85 h 276"/>
                <a:gd name="T88" fmla="*/ 60 w 327"/>
                <a:gd name="T89" fmla="*/ 99 h 276"/>
                <a:gd name="T90" fmla="*/ 62 w 327"/>
                <a:gd name="T91" fmla="*/ 114 h 276"/>
                <a:gd name="T92" fmla="*/ 42 w 327"/>
                <a:gd name="T93" fmla="*/ 114 h 276"/>
                <a:gd name="T94" fmla="*/ 41 w 327"/>
                <a:gd name="T95" fmla="*/ 153 h 276"/>
                <a:gd name="T96" fmla="*/ 35 w 327"/>
                <a:gd name="T97" fmla="*/ 174 h 276"/>
                <a:gd name="T98" fmla="*/ 35 w 327"/>
                <a:gd name="T99" fmla="*/ 201 h 276"/>
                <a:gd name="T100" fmla="*/ 33 w 327"/>
                <a:gd name="T101" fmla="*/ 240 h 276"/>
                <a:gd name="T102" fmla="*/ 35 w 327"/>
                <a:gd name="T103" fmla="*/ 256 h 276"/>
                <a:gd name="T104" fmla="*/ 32 w 327"/>
                <a:gd name="T105" fmla="*/ 276 h 276"/>
                <a:gd name="T106" fmla="*/ 32 w 327"/>
                <a:gd name="T107" fmla="*/ 276 h 276"/>
                <a:gd name="T108" fmla="*/ 32 w 327"/>
                <a:gd name="T109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7" h="276">
                  <a:moveTo>
                    <a:pt x="32" y="276"/>
                  </a:moveTo>
                  <a:lnTo>
                    <a:pt x="71" y="274"/>
                  </a:lnTo>
                  <a:lnTo>
                    <a:pt x="110" y="276"/>
                  </a:lnTo>
                  <a:lnTo>
                    <a:pt x="126" y="274"/>
                  </a:lnTo>
                  <a:lnTo>
                    <a:pt x="181" y="270"/>
                  </a:lnTo>
                  <a:lnTo>
                    <a:pt x="204" y="274"/>
                  </a:lnTo>
                  <a:lnTo>
                    <a:pt x="233" y="270"/>
                  </a:lnTo>
                  <a:lnTo>
                    <a:pt x="238" y="258"/>
                  </a:lnTo>
                  <a:lnTo>
                    <a:pt x="249" y="247"/>
                  </a:lnTo>
                  <a:lnTo>
                    <a:pt x="258" y="235"/>
                  </a:lnTo>
                  <a:lnTo>
                    <a:pt x="252" y="220"/>
                  </a:lnTo>
                  <a:lnTo>
                    <a:pt x="251" y="208"/>
                  </a:lnTo>
                  <a:lnTo>
                    <a:pt x="247" y="192"/>
                  </a:lnTo>
                  <a:lnTo>
                    <a:pt x="251" y="176"/>
                  </a:lnTo>
                  <a:lnTo>
                    <a:pt x="259" y="167"/>
                  </a:lnTo>
                  <a:lnTo>
                    <a:pt x="263" y="155"/>
                  </a:lnTo>
                  <a:lnTo>
                    <a:pt x="275" y="142"/>
                  </a:lnTo>
                  <a:lnTo>
                    <a:pt x="270" y="130"/>
                  </a:lnTo>
                  <a:lnTo>
                    <a:pt x="259" y="115"/>
                  </a:lnTo>
                  <a:lnTo>
                    <a:pt x="274" y="103"/>
                  </a:lnTo>
                  <a:lnTo>
                    <a:pt x="286" y="103"/>
                  </a:lnTo>
                  <a:lnTo>
                    <a:pt x="284" y="92"/>
                  </a:lnTo>
                  <a:lnTo>
                    <a:pt x="290" y="76"/>
                  </a:lnTo>
                  <a:lnTo>
                    <a:pt x="300" y="67"/>
                  </a:lnTo>
                  <a:lnTo>
                    <a:pt x="313" y="64"/>
                  </a:lnTo>
                  <a:lnTo>
                    <a:pt x="322" y="48"/>
                  </a:lnTo>
                  <a:lnTo>
                    <a:pt x="318" y="32"/>
                  </a:lnTo>
                  <a:lnTo>
                    <a:pt x="320" y="16"/>
                  </a:lnTo>
                  <a:lnTo>
                    <a:pt x="327" y="7"/>
                  </a:lnTo>
                  <a:lnTo>
                    <a:pt x="267" y="3"/>
                  </a:lnTo>
                  <a:lnTo>
                    <a:pt x="247" y="3"/>
                  </a:lnTo>
                  <a:lnTo>
                    <a:pt x="179" y="1"/>
                  </a:lnTo>
                  <a:lnTo>
                    <a:pt x="112" y="0"/>
                  </a:lnTo>
                  <a:lnTo>
                    <a:pt x="60" y="0"/>
                  </a:lnTo>
                  <a:lnTo>
                    <a:pt x="44" y="1"/>
                  </a:lnTo>
                  <a:lnTo>
                    <a:pt x="1" y="0"/>
                  </a:lnTo>
                  <a:lnTo>
                    <a:pt x="3" y="16"/>
                  </a:lnTo>
                  <a:lnTo>
                    <a:pt x="0" y="37"/>
                  </a:lnTo>
                  <a:lnTo>
                    <a:pt x="16" y="39"/>
                  </a:lnTo>
                  <a:lnTo>
                    <a:pt x="28" y="44"/>
                  </a:lnTo>
                  <a:lnTo>
                    <a:pt x="41" y="53"/>
                  </a:lnTo>
                  <a:lnTo>
                    <a:pt x="49" y="64"/>
                  </a:lnTo>
                  <a:lnTo>
                    <a:pt x="55" y="73"/>
                  </a:lnTo>
                  <a:lnTo>
                    <a:pt x="62" y="85"/>
                  </a:lnTo>
                  <a:lnTo>
                    <a:pt x="60" y="99"/>
                  </a:lnTo>
                  <a:lnTo>
                    <a:pt x="62" y="114"/>
                  </a:lnTo>
                  <a:lnTo>
                    <a:pt x="42" y="114"/>
                  </a:lnTo>
                  <a:lnTo>
                    <a:pt x="41" y="153"/>
                  </a:lnTo>
                  <a:lnTo>
                    <a:pt x="35" y="174"/>
                  </a:lnTo>
                  <a:lnTo>
                    <a:pt x="35" y="201"/>
                  </a:lnTo>
                  <a:lnTo>
                    <a:pt x="33" y="240"/>
                  </a:lnTo>
                  <a:lnTo>
                    <a:pt x="35" y="256"/>
                  </a:lnTo>
                  <a:lnTo>
                    <a:pt x="32" y="276"/>
                  </a:lnTo>
                  <a:lnTo>
                    <a:pt x="32" y="276"/>
                  </a:lnTo>
                  <a:lnTo>
                    <a:pt x="32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201">
              <a:extLst>
                <a:ext uri="{FF2B5EF4-FFF2-40B4-BE49-F238E27FC236}">
                  <a16:creationId xmlns:a16="http://schemas.microsoft.com/office/drawing/2014/main" id="{A0E0FF53-3E6C-2197-68D4-BC16BD6F7B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9911201"/>
              <a:ext cx="417860" cy="449482"/>
            </a:xfrm>
            <a:custGeom>
              <a:avLst/>
              <a:gdLst>
                <a:gd name="T0" fmla="*/ 89 w 185"/>
                <a:gd name="T1" fmla="*/ 199 h 199"/>
                <a:gd name="T2" fmla="*/ 120 w 185"/>
                <a:gd name="T3" fmla="*/ 190 h 199"/>
                <a:gd name="T4" fmla="*/ 144 w 185"/>
                <a:gd name="T5" fmla="*/ 194 h 199"/>
                <a:gd name="T6" fmla="*/ 180 w 185"/>
                <a:gd name="T7" fmla="*/ 194 h 199"/>
                <a:gd name="T8" fmla="*/ 184 w 185"/>
                <a:gd name="T9" fmla="*/ 172 h 199"/>
                <a:gd name="T10" fmla="*/ 182 w 185"/>
                <a:gd name="T11" fmla="*/ 156 h 199"/>
                <a:gd name="T12" fmla="*/ 182 w 185"/>
                <a:gd name="T13" fmla="*/ 101 h 199"/>
                <a:gd name="T14" fmla="*/ 185 w 185"/>
                <a:gd name="T15" fmla="*/ 75 h 199"/>
                <a:gd name="T16" fmla="*/ 184 w 185"/>
                <a:gd name="T17" fmla="*/ 55 h 199"/>
                <a:gd name="T18" fmla="*/ 162 w 185"/>
                <a:gd name="T19" fmla="*/ 46 h 199"/>
                <a:gd name="T20" fmla="*/ 148 w 185"/>
                <a:gd name="T21" fmla="*/ 39 h 199"/>
                <a:gd name="T22" fmla="*/ 132 w 185"/>
                <a:gd name="T23" fmla="*/ 34 h 199"/>
                <a:gd name="T24" fmla="*/ 141 w 185"/>
                <a:gd name="T25" fmla="*/ 18 h 199"/>
                <a:gd name="T26" fmla="*/ 120 w 185"/>
                <a:gd name="T27" fmla="*/ 9 h 199"/>
                <a:gd name="T28" fmla="*/ 103 w 185"/>
                <a:gd name="T29" fmla="*/ 0 h 199"/>
                <a:gd name="T30" fmla="*/ 80 w 185"/>
                <a:gd name="T31" fmla="*/ 7 h 199"/>
                <a:gd name="T32" fmla="*/ 64 w 185"/>
                <a:gd name="T33" fmla="*/ 0 h 199"/>
                <a:gd name="T34" fmla="*/ 61 w 185"/>
                <a:gd name="T35" fmla="*/ 10 h 199"/>
                <a:gd name="T36" fmla="*/ 47 w 185"/>
                <a:gd name="T37" fmla="*/ 19 h 199"/>
                <a:gd name="T38" fmla="*/ 48 w 185"/>
                <a:gd name="T39" fmla="*/ 35 h 199"/>
                <a:gd name="T40" fmla="*/ 43 w 185"/>
                <a:gd name="T41" fmla="*/ 51 h 199"/>
                <a:gd name="T42" fmla="*/ 32 w 185"/>
                <a:gd name="T43" fmla="*/ 60 h 199"/>
                <a:gd name="T44" fmla="*/ 27 w 185"/>
                <a:gd name="T45" fmla="*/ 73 h 199"/>
                <a:gd name="T46" fmla="*/ 20 w 185"/>
                <a:gd name="T47" fmla="*/ 83 h 199"/>
                <a:gd name="T48" fmla="*/ 6 w 185"/>
                <a:gd name="T49" fmla="*/ 85 h 199"/>
                <a:gd name="T50" fmla="*/ 11 w 185"/>
                <a:gd name="T51" fmla="*/ 99 h 199"/>
                <a:gd name="T52" fmla="*/ 6 w 185"/>
                <a:gd name="T53" fmla="*/ 112 h 199"/>
                <a:gd name="T54" fmla="*/ 4 w 185"/>
                <a:gd name="T55" fmla="*/ 128 h 199"/>
                <a:gd name="T56" fmla="*/ 6 w 185"/>
                <a:gd name="T57" fmla="*/ 144 h 199"/>
                <a:gd name="T58" fmla="*/ 7 w 185"/>
                <a:gd name="T59" fmla="*/ 156 h 199"/>
                <a:gd name="T60" fmla="*/ 9 w 185"/>
                <a:gd name="T61" fmla="*/ 171 h 199"/>
                <a:gd name="T62" fmla="*/ 0 w 185"/>
                <a:gd name="T63" fmla="*/ 188 h 199"/>
                <a:gd name="T64" fmla="*/ 29 w 185"/>
                <a:gd name="T65" fmla="*/ 188 h 199"/>
                <a:gd name="T66" fmla="*/ 48 w 185"/>
                <a:gd name="T67" fmla="*/ 192 h 199"/>
                <a:gd name="T68" fmla="*/ 89 w 185"/>
                <a:gd name="T69" fmla="*/ 199 h 199"/>
                <a:gd name="T70" fmla="*/ 89 w 185"/>
                <a:gd name="T71" fmla="*/ 199 h 199"/>
                <a:gd name="T72" fmla="*/ 89 w 185"/>
                <a:gd name="T73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5" h="199">
                  <a:moveTo>
                    <a:pt x="89" y="199"/>
                  </a:moveTo>
                  <a:lnTo>
                    <a:pt x="120" y="190"/>
                  </a:lnTo>
                  <a:lnTo>
                    <a:pt x="144" y="194"/>
                  </a:lnTo>
                  <a:lnTo>
                    <a:pt x="180" y="194"/>
                  </a:lnTo>
                  <a:lnTo>
                    <a:pt x="184" y="172"/>
                  </a:lnTo>
                  <a:lnTo>
                    <a:pt x="182" y="156"/>
                  </a:lnTo>
                  <a:lnTo>
                    <a:pt x="182" y="101"/>
                  </a:lnTo>
                  <a:lnTo>
                    <a:pt x="185" y="75"/>
                  </a:lnTo>
                  <a:lnTo>
                    <a:pt x="184" y="55"/>
                  </a:lnTo>
                  <a:lnTo>
                    <a:pt x="162" y="46"/>
                  </a:lnTo>
                  <a:lnTo>
                    <a:pt x="148" y="39"/>
                  </a:lnTo>
                  <a:lnTo>
                    <a:pt x="132" y="34"/>
                  </a:lnTo>
                  <a:lnTo>
                    <a:pt x="141" y="18"/>
                  </a:lnTo>
                  <a:lnTo>
                    <a:pt x="120" y="9"/>
                  </a:lnTo>
                  <a:lnTo>
                    <a:pt x="103" y="0"/>
                  </a:lnTo>
                  <a:lnTo>
                    <a:pt x="80" y="7"/>
                  </a:lnTo>
                  <a:lnTo>
                    <a:pt x="64" y="0"/>
                  </a:lnTo>
                  <a:lnTo>
                    <a:pt x="61" y="10"/>
                  </a:lnTo>
                  <a:lnTo>
                    <a:pt x="47" y="19"/>
                  </a:lnTo>
                  <a:lnTo>
                    <a:pt x="48" y="35"/>
                  </a:lnTo>
                  <a:lnTo>
                    <a:pt x="43" y="51"/>
                  </a:lnTo>
                  <a:lnTo>
                    <a:pt x="32" y="60"/>
                  </a:lnTo>
                  <a:lnTo>
                    <a:pt x="27" y="73"/>
                  </a:lnTo>
                  <a:lnTo>
                    <a:pt x="20" y="83"/>
                  </a:lnTo>
                  <a:lnTo>
                    <a:pt x="6" y="85"/>
                  </a:lnTo>
                  <a:lnTo>
                    <a:pt x="11" y="99"/>
                  </a:lnTo>
                  <a:lnTo>
                    <a:pt x="6" y="112"/>
                  </a:lnTo>
                  <a:lnTo>
                    <a:pt x="4" y="128"/>
                  </a:lnTo>
                  <a:lnTo>
                    <a:pt x="6" y="144"/>
                  </a:lnTo>
                  <a:lnTo>
                    <a:pt x="7" y="156"/>
                  </a:lnTo>
                  <a:lnTo>
                    <a:pt x="9" y="171"/>
                  </a:lnTo>
                  <a:lnTo>
                    <a:pt x="0" y="188"/>
                  </a:lnTo>
                  <a:lnTo>
                    <a:pt x="29" y="188"/>
                  </a:lnTo>
                  <a:lnTo>
                    <a:pt x="48" y="192"/>
                  </a:lnTo>
                  <a:lnTo>
                    <a:pt x="89" y="199"/>
                  </a:lnTo>
                  <a:lnTo>
                    <a:pt x="89" y="199"/>
                  </a:lnTo>
                  <a:lnTo>
                    <a:pt x="89" y="1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202">
              <a:extLst>
                <a:ext uri="{FF2B5EF4-FFF2-40B4-BE49-F238E27FC236}">
                  <a16:creationId xmlns:a16="http://schemas.microsoft.com/office/drawing/2014/main" id="{DF0501D2-0AB1-EDB9-6166-A678BFF66E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6727" y="10039947"/>
              <a:ext cx="745370" cy="643730"/>
            </a:xfrm>
            <a:custGeom>
              <a:avLst/>
              <a:gdLst>
                <a:gd name="T0" fmla="*/ 29 w 330"/>
                <a:gd name="T1" fmla="*/ 281 h 285"/>
                <a:gd name="T2" fmla="*/ 109 w 330"/>
                <a:gd name="T3" fmla="*/ 281 h 285"/>
                <a:gd name="T4" fmla="*/ 180 w 330"/>
                <a:gd name="T5" fmla="*/ 285 h 285"/>
                <a:gd name="T6" fmla="*/ 235 w 330"/>
                <a:gd name="T7" fmla="*/ 285 h 285"/>
                <a:gd name="T8" fmla="*/ 237 w 330"/>
                <a:gd name="T9" fmla="*/ 265 h 285"/>
                <a:gd name="T10" fmla="*/ 251 w 330"/>
                <a:gd name="T11" fmla="*/ 260 h 285"/>
                <a:gd name="T12" fmla="*/ 262 w 330"/>
                <a:gd name="T13" fmla="*/ 274 h 285"/>
                <a:gd name="T14" fmla="*/ 276 w 330"/>
                <a:gd name="T15" fmla="*/ 267 h 285"/>
                <a:gd name="T16" fmla="*/ 285 w 330"/>
                <a:gd name="T17" fmla="*/ 281 h 285"/>
                <a:gd name="T18" fmla="*/ 289 w 330"/>
                <a:gd name="T19" fmla="*/ 265 h 285"/>
                <a:gd name="T20" fmla="*/ 298 w 330"/>
                <a:gd name="T21" fmla="*/ 283 h 285"/>
                <a:gd name="T22" fmla="*/ 314 w 330"/>
                <a:gd name="T23" fmla="*/ 274 h 285"/>
                <a:gd name="T24" fmla="*/ 328 w 330"/>
                <a:gd name="T25" fmla="*/ 267 h 285"/>
                <a:gd name="T26" fmla="*/ 330 w 330"/>
                <a:gd name="T27" fmla="*/ 247 h 285"/>
                <a:gd name="T28" fmla="*/ 330 w 330"/>
                <a:gd name="T29" fmla="*/ 235 h 285"/>
                <a:gd name="T30" fmla="*/ 328 w 330"/>
                <a:gd name="T31" fmla="*/ 219 h 285"/>
                <a:gd name="T32" fmla="*/ 323 w 330"/>
                <a:gd name="T33" fmla="*/ 204 h 285"/>
                <a:gd name="T34" fmla="*/ 315 w 330"/>
                <a:gd name="T35" fmla="*/ 190 h 285"/>
                <a:gd name="T36" fmla="*/ 310 w 330"/>
                <a:gd name="T37" fmla="*/ 178 h 285"/>
                <a:gd name="T38" fmla="*/ 305 w 330"/>
                <a:gd name="T39" fmla="*/ 160 h 285"/>
                <a:gd name="T40" fmla="*/ 308 w 330"/>
                <a:gd name="T41" fmla="*/ 142 h 285"/>
                <a:gd name="T42" fmla="*/ 280 w 330"/>
                <a:gd name="T43" fmla="*/ 142 h 285"/>
                <a:gd name="T44" fmla="*/ 278 w 330"/>
                <a:gd name="T45" fmla="*/ 115 h 285"/>
                <a:gd name="T46" fmla="*/ 280 w 330"/>
                <a:gd name="T47" fmla="*/ 3 h 285"/>
                <a:gd name="T48" fmla="*/ 237 w 330"/>
                <a:gd name="T49" fmla="*/ 3 h 285"/>
                <a:gd name="T50" fmla="*/ 221 w 330"/>
                <a:gd name="T51" fmla="*/ 5 h 285"/>
                <a:gd name="T52" fmla="*/ 184 w 330"/>
                <a:gd name="T53" fmla="*/ 3 h 285"/>
                <a:gd name="T54" fmla="*/ 125 w 330"/>
                <a:gd name="T55" fmla="*/ 3 h 285"/>
                <a:gd name="T56" fmla="*/ 41 w 330"/>
                <a:gd name="T57" fmla="*/ 0 h 285"/>
                <a:gd name="T58" fmla="*/ 40 w 330"/>
                <a:gd name="T59" fmla="*/ 112 h 285"/>
                <a:gd name="T60" fmla="*/ 38 w 330"/>
                <a:gd name="T61" fmla="*/ 137 h 285"/>
                <a:gd name="T62" fmla="*/ 2 w 330"/>
                <a:gd name="T63" fmla="*/ 137 h 285"/>
                <a:gd name="T64" fmla="*/ 0 w 330"/>
                <a:gd name="T65" fmla="*/ 194 h 285"/>
                <a:gd name="T66" fmla="*/ 8 w 330"/>
                <a:gd name="T67" fmla="*/ 228 h 285"/>
                <a:gd name="T68" fmla="*/ 22 w 330"/>
                <a:gd name="T69" fmla="*/ 233 h 285"/>
                <a:gd name="T70" fmla="*/ 20 w 330"/>
                <a:gd name="T71" fmla="*/ 249 h 285"/>
                <a:gd name="T72" fmla="*/ 11 w 330"/>
                <a:gd name="T73" fmla="*/ 263 h 285"/>
                <a:gd name="T74" fmla="*/ 13 w 330"/>
                <a:gd name="T75" fmla="*/ 283 h 285"/>
                <a:gd name="T76" fmla="*/ 29 w 330"/>
                <a:gd name="T77" fmla="*/ 281 h 285"/>
                <a:gd name="T78" fmla="*/ 29 w 330"/>
                <a:gd name="T79" fmla="*/ 281 h 285"/>
                <a:gd name="T80" fmla="*/ 29 w 330"/>
                <a:gd name="T81" fmla="*/ 28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0" h="285">
                  <a:moveTo>
                    <a:pt x="29" y="281"/>
                  </a:moveTo>
                  <a:lnTo>
                    <a:pt x="109" y="281"/>
                  </a:lnTo>
                  <a:lnTo>
                    <a:pt x="180" y="285"/>
                  </a:lnTo>
                  <a:lnTo>
                    <a:pt x="235" y="285"/>
                  </a:lnTo>
                  <a:lnTo>
                    <a:pt x="237" y="265"/>
                  </a:lnTo>
                  <a:lnTo>
                    <a:pt x="251" y="260"/>
                  </a:lnTo>
                  <a:lnTo>
                    <a:pt x="262" y="274"/>
                  </a:lnTo>
                  <a:lnTo>
                    <a:pt x="276" y="267"/>
                  </a:lnTo>
                  <a:lnTo>
                    <a:pt x="285" y="281"/>
                  </a:lnTo>
                  <a:lnTo>
                    <a:pt x="289" y="265"/>
                  </a:lnTo>
                  <a:lnTo>
                    <a:pt x="298" y="283"/>
                  </a:lnTo>
                  <a:lnTo>
                    <a:pt x="314" y="274"/>
                  </a:lnTo>
                  <a:lnTo>
                    <a:pt x="328" y="267"/>
                  </a:lnTo>
                  <a:lnTo>
                    <a:pt x="330" y="247"/>
                  </a:lnTo>
                  <a:lnTo>
                    <a:pt x="330" y="235"/>
                  </a:lnTo>
                  <a:lnTo>
                    <a:pt x="328" y="219"/>
                  </a:lnTo>
                  <a:lnTo>
                    <a:pt x="323" y="204"/>
                  </a:lnTo>
                  <a:lnTo>
                    <a:pt x="315" y="190"/>
                  </a:lnTo>
                  <a:lnTo>
                    <a:pt x="310" y="178"/>
                  </a:lnTo>
                  <a:lnTo>
                    <a:pt x="305" y="160"/>
                  </a:lnTo>
                  <a:lnTo>
                    <a:pt x="308" y="142"/>
                  </a:lnTo>
                  <a:lnTo>
                    <a:pt x="280" y="142"/>
                  </a:lnTo>
                  <a:lnTo>
                    <a:pt x="278" y="115"/>
                  </a:lnTo>
                  <a:lnTo>
                    <a:pt x="280" y="3"/>
                  </a:lnTo>
                  <a:lnTo>
                    <a:pt x="237" y="3"/>
                  </a:lnTo>
                  <a:lnTo>
                    <a:pt x="221" y="5"/>
                  </a:lnTo>
                  <a:lnTo>
                    <a:pt x="184" y="3"/>
                  </a:lnTo>
                  <a:lnTo>
                    <a:pt x="125" y="3"/>
                  </a:lnTo>
                  <a:lnTo>
                    <a:pt x="41" y="0"/>
                  </a:lnTo>
                  <a:lnTo>
                    <a:pt x="40" y="112"/>
                  </a:lnTo>
                  <a:lnTo>
                    <a:pt x="38" y="137"/>
                  </a:lnTo>
                  <a:lnTo>
                    <a:pt x="2" y="137"/>
                  </a:lnTo>
                  <a:lnTo>
                    <a:pt x="0" y="194"/>
                  </a:lnTo>
                  <a:lnTo>
                    <a:pt x="8" y="228"/>
                  </a:lnTo>
                  <a:lnTo>
                    <a:pt x="22" y="233"/>
                  </a:lnTo>
                  <a:lnTo>
                    <a:pt x="20" y="249"/>
                  </a:lnTo>
                  <a:lnTo>
                    <a:pt x="11" y="263"/>
                  </a:lnTo>
                  <a:lnTo>
                    <a:pt x="13" y="283"/>
                  </a:lnTo>
                  <a:lnTo>
                    <a:pt x="29" y="281"/>
                  </a:lnTo>
                  <a:lnTo>
                    <a:pt x="29" y="281"/>
                  </a:lnTo>
                  <a:lnTo>
                    <a:pt x="29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203">
              <a:extLst>
                <a:ext uri="{FF2B5EF4-FFF2-40B4-BE49-F238E27FC236}">
                  <a16:creationId xmlns:a16="http://schemas.microsoft.com/office/drawing/2014/main" id="{6C1E3650-F331-870C-29A5-CCAEAE1B69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9969927"/>
              <a:ext cx="614366" cy="713748"/>
            </a:xfrm>
            <a:custGeom>
              <a:avLst/>
              <a:gdLst>
                <a:gd name="T0" fmla="*/ 201 w 272"/>
                <a:gd name="T1" fmla="*/ 314 h 316"/>
                <a:gd name="T2" fmla="*/ 239 w 272"/>
                <a:gd name="T3" fmla="*/ 316 h 316"/>
                <a:gd name="T4" fmla="*/ 242 w 272"/>
                <a:gd name="T5" fmla="*/ 296 h 316"/>
                <a:gd name="T6" fmla="*/ 240 w 272"/>
                <a:gd name="T7" fmla="*/ 280 h 316"/>
                <a:gd name="T8" fmla="*/ 240 w 272"/>
                <a:gd name="T9" fmla="*/ 250 h 316"/>
                <a:gd name="T10" fmla="*/ 228 w 272"/>
                <a:gd name="T11" fmla="*/ 255 h 316"/>
                <a:gd name="T12" fmla="*/ 235 w 272"/>
                <a:gd name="T13" fmla="*/ 243 h 316"/>
                <a:gd name="T14" fmla="*/ 242 w 272"/>
                <a:gd name="T15" fmla="*/ 216 h 316"/>
                <a:gd name="T16" fmla="*/ 244 w 272"/>
                <a:gd name="T17" fmla="*/ 196 h 316"/>
                <a:gd name="T18" fmla="*/ 249 w 272"/>
                <a:gd name="T19" fmla="*/ 154 h 316"/>
                <a:gd name="T20" fmla="*/ 272 w 272"/>
                <a:gd name="T21" fmla="*/ 157 h 316"/>
                <a:gd name="T22" fmla="*/ 271 w 272"/>
                <a:gd name="T23" fmla="*/ 141 h 316"/>
                <a:gd name="T24" fmla="*/ 269 w 272"/>
                <a:gd name="T25" fmla="*/ 127 h 316"/>
                <a:gd name="T26" fmla="*/ 264 w 272"/>
                <a:gd name="T27" fmla="*/ 114 h 316"/>
                <a:gd name="T28" fmla="*/ 255 w 272"/>
                <a:gd name="T29" fmla="*/ 107 h 316"/>
                <a:gd name="T30" fmla="*/ 248 w 272"/>
                <a:gd name="T31" fmla="*/ 95 h 316"/>
                <a:gd name="T32" fmla="*/ 239 w 272"/>
                <a:gd name="T33" fmla="*/ 84 h 316"/>
                <a:gd name="T34" fmla="*/ 223 w 272"/>
                <a:gd name="T35" fmla="*/ 82 h 316"/>
                <a:gd name="T36" fmla="*/ 210 w 272"/>
                <a:gd name="T37" fmla="*/ 79 h 316"/>
                <a:gd name="T38" fmla="*/ 201 w 272"/>
                <a:gd name="T39" fmla="*/ 70 h 316"/>
                <a:gd name="T40" fmla="*/ 189 w 272"/>
                <a:gd name="T41" fmla="*/ 63 h 316"/>
                <a:gd name="T42" fmla="*/ 178 w 272"/>
                <a:gd name="T43" fmla="*/ 52 h 316"/>
                <a:gd name="T44" fmla="*/ 173 w 272"/>
                <a:gd name="T45" fmla="*/ 41 h 316"/>
                <a:gd name="T46" fmla="*/ 164 w 272"/>
                <a:gd name="T47" fmla="*/ 31 h 316"/>
                <a:gd name="T48" fmla="*/ 153 w 272"/>
                <a:gd name="T49" fmla="*/ 18 h 316"/>
                <a:gd name="T50" fmla="*/ 141 w 272"/>
                <a:gd name="T51" fmla="*/ 11 h 316"/>
                <a:gd name="T52" fmla="*/ 132 w 272"/>
                <a:gd name="T53" fmla="*/ 0 h 316"/>
                <a:gd name="T54" fmla="*/ 125 w 272"/>
                <a:gd name="T55" fmla="*/ 33 h 316"/>
                <a:gd name="T56" fmla="*/ 112 w 272"/>
                <a:gd name="T57" fmla="*/ 36 h 316"/>
                <a:gd name="T58" fmla="*/ 89 w 272"/>
                <a:gd name="T59" fmla="*/ 38 h 316"/>
                <a:gd name="T60" fmla="*/ 45 w 272"/>
                <a:gd name="T61" fmla="*/ 34 h 316"/>
                <a:gd name="T62" fmla="*/ 5 w 272"/>
                <a:gd name="T63" fmla="*/ 33 h 316"/>
                <a:gd name="T64" fmla="*/ 4 w 272"/>
                <a:gd name="T65" fmla="*/ 49 h 316"/>
                <a:gd name="T66" fmla="*/ 0 w 272"/>
                <a:gd name="T67" fmla="*/ 130 h 316"/>
                <a:gd name="T68" fmla="*/ 2 w 272"/>
                <a:gd name="T69" fmla="*/ 146 h 316"/>
                <a:gd name="T70" fmla="*/ 2 w 272"/>
                <a:gd name="T71" fmla="*/ 162 h 316"/>
                <a:gd name="T72" fmla="*/ 30 w 272"/>
                <a:gd name="T73" fmla="*/ 177 h 316"/>
                <a:gd name="T74" fmla="*/ 29 w 272"/>
                <a:gd name="T75" fmla="*/ 189 h 316"/>
                <a:gd name="T76" fmla="*/ 34 w 272"/>
                <a:gd name="T77" fmla="*/ 202 h 316"/>
                <a:gd name="T78" fmla="*/ 37 w 272"/>
                <a:gd name="T79" fmla="*/ 212 h 316"/>
                <a:gd name="T80" fmla="*/ 43 w 272"/>
                <a:gd name="T81" fmla="*/ 227 h 316"/>
                <a:gd name="T82" fmla="*/ 48 w 272"/>
                <a:gd name="T83" fmla="*/ 243 h 316"/>
                <a:gd name="T84" fmla="*/ 52 w 272"/>
                <a:gd name="T85" fmla="*/ 257 h 316"/>
                <a:gd name="T86" fmla="*/ 50 w 272"/>
                <a:gd name="T87" fmla="*/ 269 h 316"/>
                <a:gd name="T88" fmla="*/ 52 w 272"/>
                <a:gd name="T89" fmla="*/ 285 h 316"/>
                <a:gd name="T90" fmla="*/ 54 w 272"/>
                <a:gd name="T91" fmla="*/ 300 h 316"/>
                <a:gd name="T92" fmla="*/ 46 w 272"/>
                <a:gd name="T93" fmla="*/ 310 h 316"/>
                <a:gd name="T94" fmla="*/ 110 w 272"/>
                <a:gd name="T95" fmla="*/ 312 h 316"/>
                <a:gd name="T96" fmla="*/ 182 w 272"/>
                <a:gd name="T97" fmla="*/ 314 h 316"/>
                <a:gd name="T98" fmla="*/ 201 w 272"/>
                <a:gd name="T99" fmla="*/ 314 h 316"/>
                <a:gd name="T100" fmla="*/ 201 w 272"/>
                <a:gd name="T101" fmla="*/ 314 h 316"/>
                <a:gd name="T102" fmla="*/ 201 w 272"/>
                <a:gd name="T103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2" h="316">
                  <a:moveTo>
                    <a:pt x="201" y="314"/>
                  </a:moveTo>
                  <a:lnTo>
                    <a:pt x="239" y="316"/>
                  </a:lnTo>
                  <a:lnTo>
                    <a:pt x="242" y="296"/>
                  </a:lnTo>
                  <a:lnTo>
                    <a:pt x="240" y="280"/>
                  </a:lnTo>
                  <a:lnTo>
                    <a:pt x="240" y="250"/>
                  </a:lnTo>
                  <a:lnTo>
                    <a:pt x="228" y="255"/>
                  </a:lnTo>
                  <a:lnTo>
                    <a:pt x="235" y="243"/>
                  </a:lnTo>
                  <a:lnTo>
                    <a:pt x="242" y="216"/>
                  </a:lnTo>
                  <a:lnTo>
                    <a:pt x="244" y="196"/>
                  </a:lnTo>
                  <a:lnTo>
                    <a:pt x="249" y="154"/>
                  </a:lnTo>
                  <a:lnTo>
                    <a:pt x="272" y="157"/>
                  </a:lnTo>
                  <a:lnTo>
                    <a:pt x="271" y="141"/>
                  </a:lnTo>
                  <a:lnTo>
                    <a:pt x="269" y="127"/>
                  </a:lnTo>
                  <a:lnTo>
                    <a:pt x="264" y="114"/>
                  </a:lnTo>
                  <a:lnTo>
                    <a:pt x="255" y="107"/>
                  </a:lnTo>
                  <a:lnTo>
                    <a:pt x="248" y="95"/>
                  </a:lnTo>
                  <a:lnTo>
                    <a:pt x="239" y="84"/>
                  </a:lnTo>
                  <a:lnTo>
                    <a:pt x="223" y="82"/>
                  </a:lnTo>
                  <a:lnTo>
                    <a:pt x="210" y="79"/>
                  </a:lnTo>
                  <a:lnTo>
                    <a:pt x="201" y="70"/>
                  </a:lnTo>
                  <a:lnTo>
                    <a:pt x="189" y="63"/>
                  </a:lnTo>
                  <a:lnTo>
                    <a:pt x="178" y="52"/>
                  </a:lnTo>
                  <a:lnTo>
                    <a:pt x="173" y="41"/>
                  </a:lnTo>
                  <a:lnTo>
                    <a:pt x="164" y="31"/>
                  </a:lnTo>
                  <a:lnTo>
                    <a:pt x="153" y="18"/>
                  </a:lnTo>
                  <a:lnTo>
                    <a:pt x="141" y="11"/>
                  </a:lnTo>
                  <a:lnTo>
                    <a:pt x="132" y="0"/>
                  </a:lnTo>
                  <a:lnTo>
                    <a:pt x="125" y="33"/>
                  </a:lnTo>
                  <a:lnTo>
                    <a:pt x="112" y="36"/>
                  </a:lnTo>
                  <a:lnTo>
                    <a:pt x="89" y="38"/>
                  </a:lnTo>
                  <a:lnTo>
                    <a:pt x="45" y="34"/>
                  </a:lnTo>
                  <a:lnTo>
                    <a:pt x="5" y="33"/>
                  </a:lnTo>
                  <a:lnTo>
                    <a:pt x="4" y="49"/>
                  </a:lnTo>
                  <a:lnTo>
                    <a:pt x="0" y="130"/>
                  </a:lnTo>
                  <a:lnTo>
                    <a:pt x="2" y="146"/>
                  </a:lnTo>
                  <a:lnTo>
                    <a:pt x="2" y="162"/>
                  </a:lnTo>
                  <a:lnTo>
                    <a:pt x="30" y="177"/>
                  </a:lnTo>
                  <a:lnTo>
                    <a:pt x="29" y="189"/>
                  </a:lnTo>
                  <a:lnTo>
                    <a:pt x="34" y="202"/>
                  </a:lnTo>
                  <a:lnTo>
                    <a:pt x="37" y="212"/>
                  </a:lnTo>
                  <a:lnTo>
                    <a:pt x="43" y="227"/>
                  </a:lnTo>
                  <a:lnTo>
                    <a:pt x="48" y="243"/>
                  </a:lnTo>
                  <a:lnTo>
                    <a:pt x="52" y="257"/>
                  </a:lnTo>
                  <a:lnTo>
                    <a:pt x="50" y="269"/>
                  </a:lnTo>
                  <a:lnTo>
                    <a:pt x="52" y="285"/>
                  </a:lnTo>
                  <a:lnTo>
                    <a:pt x="54" y="300"/>
                  </a:lnTo>
                  <a:lnTo>
                    <a:pt x="46" y="310"/>
                  </a:lnTo>
                  <a:lnTo>
                    <a:pt x="110" y="312"/>
                  </a:lnTo>
                  <a:lnTo>
                    <a:pt x="182" y="314"/>
                  </a:lnTo>
                  <a:lnTo>
                    <a:pt x="201" y="314"/>
                  </a:lnTo>
                  <a:lnTo>
                    <a:pt x="201" y="314"/>
                  </a:lnTo>
                  <a:lnTo>
                    <a:pt x="201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204">
              <a:extLst>
                <a:ext uri="{FF2B5EF4-FFF2-40B4-BE49-F238E27FC236}">
                  <a16:creationId xmlns:a16="http://schemas.microsoft.com/office/drawing/2014/main" id="{8B2D53BE-9E3C-C2B3-FF99-509CED3F88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37625" y="10179987"/>
              <a:ext cx="618883" cy="612108"/>
            </a:xfrm>
            <a:custGeom>
              <a:avLst/>
              <a:gdLst>
                <a:gd name="T0" fmla="*/ 111 w 274"/>
                <a:gd name="T1" fmla="*/ 271 h 271"/>
                <a:gd name="T2" fmla="*/ 121 w 274"/>
                <a:gd name="T3" fmla="*/ 242 h 271"/>
                <a:gd name="T4" fmla="*/ 141 w 274"/>
                <a:gd name="T5" fmla="*/ 242 h 271"/>
                <a:gd name="T6" fmla="*/ 169 w 274"/>
                <a:gd name="T7" fmla="*/ 246 h 271"/>
                <a:gd name="T8" fmla="*/ 201 w 274"/>
                <a:gd name="T9" fmla="*/ 244 h 271"/>
                <a:gd name="T10" fmla="*/ 237 w 274"/>
                <a:gd name="T11" fmla="*/ 244 h 271"/>
                <a:gd name="T12" fmla="*/ 237 w 274"/>
                <a:gd name="T13" fmla="*/ 219 h 271"/>
                <a:gd name="T14" fmla="*/ 242 w 274"/>
                <a:gd name="T15" fmla="*/ 199 h 271"/>
                <a:gd name="T16" fmla="*/ 242 w 274"/>
                <a:gd name="T17" fmla="*/ 148 h 271"/>
                <a:gd name="T18" fmla="*/ 265 w 274"/>
                <a:gd name="T19" fmla="*/ 148 h 271"/>
                <a:gd name="T20" fmla="*/ 274 w 274"/>
                <a:gd name="T21" fmla="*/ 135 h 271"/>
                <a:gd name="T22" fmla="*/ 269 w 274"/>
                <a:gd name="T23" fmla="*/ 125 h 271"/>
                <a:gd name="T24" fmla="*/ 264 w 274"/>
                <a:gd name="T25" fmla="*/ 112 h 271"/>
                <a:gd name="T26" fmla="*/ 271 w 274"/>
                <a:gd name="T27" fmla="*/ 100 h 271"/>
                <a:gd name="T28" fmla="*/ 273 w 274"/>
                <a:gd name="T29" fmla="*/ 87 h 271"/>
                <a:gd name="T30" fmla="*/ 273 w 274"/>
                <a:gd name="T31" fmla="*/ 71 h 271"/>
                <a:gd name="T32" fmla="*/ 267 w 274"/>
                <a:gd name="T33" fmla="*/ 57 h 271"/>
                <a:gd name="T34" fmla="*/ 258 w 274"/>
                <a:gd name="T35" fmla="*/ 46 h 271"/>
                <a:gd name="T36" fmla="*/ 253 w 274"/>
                <a:gd name="T37" fmla="*/ 32 h 271"/>
                <a:gd name="T38" fmla="*/ 249 w 274"/>
                <a:gd name="T39" fmla="*/ 20 h 271"/>
                <a:gd name="T40" fmla="*/ 237 w 274"/>
                <a:gd name="T41" fmla="*/ 7 h 271"/>
                <a:gd name="T42" fmla="*/ 200 w 274"/>
                <a:gd name="T43" fmla="*/ 7 h 271"/>
                <a:gd name="T44" fmla="*/ 169 w 274"/>
                <a:gd name="T45" fmla="*/ 4 h 271"/>
                <a:gd name="T46" fmla="*/ 148 w 274"/>
                <a:gd name="T47" fmla="*/ 0 h 271"/>
                <a:gd name="T48" fmla="*/ 146 w 274"/>
                <a:gd name="T49" fmla="*/ 36 h 271"/>
                <a:gd name="T50" fmla="*/ 139 w 274"/>
                <a:gd name="T51" fmla="*/ 48 h 271"/>
                <a:gd name="T52" fmla="*/ 116 w 274"/>
                <a:gd name="T53" fmla="*/ 48 h 271"/>
                <a:gd name="T54" fmla="*/ 100 w 274"/>
                <a:gd name="T55" fmla="*/ 50 h 271"/>
                <a:gd name="T56" fmla="*/ 64 w 274"/>
                <a:gd name="T57" fmla="*/ 48 h 271"/>
                <a:gd name="T58" fmla="*/ 41 w 274"/>
                <a:gd name="T59" fmla="*/ 48 h 271"/>
                <a:gd name="T60" fmla="*/ 2 w 274"/>
                <a:gd name="T61" fmla="*/ 50 h 271"/>
                <a:gd name="T62" fmla="*/ 0 w 274"/>
                <a:gd name="T63" fmla="*/ 93 h 271"/>
                <a:gd name="T64" fmla="*/ 4 w 274"/>
                <a:gd name="T65" fmla="*/ 121 h 271"/>
                <a:gd name="T66" fmla="*/ 2 w 274"/>
                <a:gd name="T67" fmla="*/ 157 h 271"/>
                <a:gd name="T68" fmla="*/ 4 w 274"/>
                <a:gd name="T69" fmla="*/ 203 h 271"/>
                <a:gd name="T70" fmla="*/ 4 w 274"/>
                <a:gd name="T71" fmla="*/ 215 h 271"/>
                <a:gd name="T72" fmla="*/ 34 w 274"/>
                <a:gd name="T73" fmla="*/ 219 h 271"/>
                <a:gd name="T74" fmla="*/ 66 w 274"/>
                <a:gd name="T75" fmla="*/ 219 h 271"/>
                <a:gd name="T76" fmla="*/ 75 w 274"/>
                <a:gd name="T77" fmla="*/ 228 h 271"/>
                <a:gd name="T78" fmla="*/ 86 w 274"/>
                <a:gd name="T79" fmla="*/ 239 h 271"/>
                <a:gd name="T80" fmla="*/ 98 w 274"/>
                <a:gd name="T81" fmla="*/ 240 h 271"/>
                <a:gd name="T82" fmla="*/ 103 w 274"/>
                <a:gd name="T83" fmla="*/ 251 h 271"/>
                <a:gd name="T84" fmla="*/ 102 w 274"/>
                <a:gd name="T85" fmla="*/ 267 h 271"/>
                <a:gd name="T86" fmla="*/ 111 w 274"/>
                <a:gd name="T87" fmla="*/ 271 h 271"/>
                <a:gd name="T88" fmla="*/ 111 w 274"/>
                <a:gd name="T89" fmla="*/ 271 h 271"/>
                <a:gd name="T90" fmla="*/ 111 w 274"/>
                <a:gd name="T91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4" h="271">
                  <a:moveTo>
                    <a:pt x="111" y="271"/>
                  </a:moveTo>
                  <a:lnTo>
                    <a:pt x="121" y="242"/>
                  </a:lnTo>
                  <a:lnTo>
                    <a:pt x="141" y="242"/>
                  </a:lnTo>
                  <a:lnTo>
                    <a:pt x="169" y="246"/>
                  </a:lnTo>
                  <a:lnTo>
                    <a:pt x="201" y="244"/>
                  </a:lnTo>
                  <a:lnTo>
                    <a:pt x="237" y="244"/>
                  </a:lnTo>
                  <a:lnTo>
                    <a:pt x="237" y="219"/>
                  </a:lnTo>
                  <a:lnTo>
                    <a:pt x="242" y="199"/>
                  </a:lnTo>
                  <a:lnTo>
                    <a:pt x="242" y="148"/>
                  </a:lnTo>
                  <a:lnTo>
                    <a:pt x="265" y="148"/>
                  </a:lnTo>
                  <a:lnTo>
                    <a:pt x="274" y="135"/>
                  </a:lnTo>
                  <a:lnTo>
                    <a:pt x="269" y="125"/>
                  </a:lnTo>
                  <a:lnTo>
                    <a:pt x="264" y="112"/>
                  </a:lnTo>
                  <a:lnTo>
                    <a:pt x="271" y="100"/>
                  </a:lnTo>
                  <a:lnTo>
                    <a:pt x="273" y="87"/>
                  </a:lnTo>
                  <a:lnTo>
                    <a:pt x="273" y="71"/>
                  </a:lnTo>
                  <a:lnTo>
                    <a:pt x="267" y="57"/>
                  </a:lnTo>
                  <a:lnTo>
                    <a:pt x="258" y="46"/>
                  </a:lnTo>
                  <a:lnTo>
                    <a:pt x="253" y="32"/>
                  </a:lnTo>
                  <a:lnTo>
                    <a:pt x="249" y="20"/>
                  </a:lnTo>
                  <a:lnTo>
                    <a:pt x="237" y="7"/>
                  </a:lnTo>
                  <a:lnTo>
                    <a:pt x="200" y="7"/>
                  </a:lnTo>
                  <a:lnTo>
                    <a:pt x="169" y="4"/>
                  </a:lnTo>
                  <a:lnTo>
                    <a:pt x="148" y="0"/>
                  </a:lnTo>
                  <a:lnTo>
                    <a:pt x="146" y="36"/>
                  </a:lnTo>
                  <a:lnTo>
                    <a:pt x="139" y="48"/>
                  </a:lnTo>
                  <a:lnTo>
                    <a:pt x="116" y="48"/>
                  </a:lnTo>
                  <a:lnTo>
                    <a:pt x="100" y="50"/>
                  </a:lnTo>
                  <a:lnTo>
                    <a:pt x="64" y="48"/>
                  </a:lnTo>
                  <a:lnTo>
                    <a:pt x="41" y="48"/>
                  </a:lnTo>
                  <a:lnTo>
                    <a:pt x="2" y="50"/>
                  </a:lnTo>
                  <a:lnTo>
                    <a:pt x="0" y="93"/>
                  </a:lnTo>
                  <a:lnTo>
                    <a:pt x="4" y="121"/>
                  </a:lnTo>
                  <a:lnTo>
                    <a:pt x="2" y="157"/>
                  </a:lnTo>
                  <a:lnTo>
                    <a:pt x="4" y="203"/>
                  </a:lnTo>
                  <a:lnTo>
                    <a:pt x="4" y="215"/>
                  </a:lnTo>
                  <a:lnTo>
                    <a:pt x="34" y="219"/>
                  </a:lnTo>
                  <a:lnTo>
                    <a:pt x="66" y="219"/>
                  </a:lnTo>
                  <a:lnTo>
                    <a:pt x="75" y="228"/>
                  </a:lnTo>
                  <a:lnTo>
                    <a:pt x="86" y="239"/>
                  </a:lnTo>
                  <a:lnTo>
                    <a:pt x="98" y="240"/>
                  </a:lnTo>
                  <a:lnTo>
                    <a:pt x="103" y="251"/>
                  </a:lnTo>
                  <a:lnTo>
                    <a:pt x="102" y="267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205">
              <a:extLst>
                <a:ext uri="{FF2B5EF4-FFF2-40B4-BE49-F238E27FC236}">
                  <a16:creationId xmlns:a16="http://schemas.microsoft.com/office/drawing/2014/main" id="{9F577C80-D925-F473-EDF3-5F2701669E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69414" y="10200314"/>
              <a:ext cx="955430" cy="1032226"/>
            </a:xfrm>
            <a:custGeom>
              <a:avLst/>
              <a:gdLst>
                <a:gd name="T0" fmla="*/ 354 w 423"/>
                <a:gd name="T1" fmla="*/ 436 h 457"/>
                <a:gd name="T2" fmla="*/ 359 w 423"/>
                <a:gd name="T3" fmla="*/ 395 h 457"/>
                <a:gd name="T4" fmla="*/ 395 w 423"/>
                <a:gd name="T5" fmla="*/ 370 h 457"/>
                <a:gd name="T6" fmla="*/ 423 w 423"/>
                <a:gd name="T7" fmla="*/ 322 h 457"/>
                <a:gd name="T8" fmla="*/ 404 w 423"/>
                <a:gd name="T9" fmla="*/ 303 h 457"/>
                <a:gd name="T10" fmla="*/ 390 w 423"/>
                <a:gd name="T11" fmla="*/ 279 h 457"/>
                <a:gd name="T12" fmla="*/ 377 w 423"/>
                <a:gd name="T13" fmla="*/ 251 h 457"/>
                <a:gd name="T14" fmla="*/ 352 w 423"/>
                <a:gd name="T15" fmla="*/ 235 h 457"/>
                <a:gd name="T16" fmla="*/ 343 w 423"/>
                <a:gd name="T17" fmla="*/ 212 h 457"/>
                <a:gd name="T18" fmla="*/ 318 w 423"/>
                <a:gd name="T19" fmla="*/ 199 h 457"/>
                <a:gd name="T20" fmla="*/ 297 w 423"/>
                <a:gd name="T21" fmla="*/ 183 h 457"/>
                <a:gd name="T22" fmla="*/ 274 w 423"/>
                <a:gd name="T23" fmla="*/ 162 h 457"/>
                <a:gd name="T24" fmla="*/ 256 w 423"/>
                <a:gd name="T25" fmla="*/ 158 h 457"/>
                <a:gd name="T26" fmla="*/ 231 w 423"/>
                <a:gd name="T27" fmla="*/ 142 h 457"/>
                <a:gd name="T28" fmla="*/ 213 w 423"/>
                <a:gd name="T29" fmla="*/ 112 h 457"/>
                <a:gd name="T30" fmla="*/ 181 w 423"/>
                <a:gd name="T31" fmla="*/ 78 h 457"/>
                <a:gd name="T32" fmla="*/ 167 w 423"/>
                <a:gd name="T33" fmla="*/ 60 h 457"/>
                <a:gd name="T34" fmla="*/ 151 w 423"/>
                <a:gd name="T35" fmla="*/ 32 h 457"/>
                <a:gd name="T36" fmla="*/ 112 w 423"/>
                <a:gd name="T37" fmla="*/ 28 h 457"/>
                <a:gd name="T38" fmla="*/ 100 w 423"/>
                <a:gd name="T39" fmla="*/ 4 h 457"/>
                <a:gd name="T40" fmla="*/ 71 w 423"/>
                <a:gd name="T41" fmla="*/ 0 h 457"/>
                <a:gd name="T42" fmla="*/ 48 w 423"/>
                <a:gd name="T43" fmla="*/ 4 h 457"/>
                <a:gd name="T44" fmla="*/ 28 w 423"/>
                <a:gd name="T45" fmla="*/ 25 h 457"/>
                <a:gd name="T46" fmla="*/ 9 w 423"/>
                <a:gd name="T47" fmla="*/ 52 h 457"/>
                <a:gd name="T48" fmla="*/ 12 w 423"/>
                <a:gd name="T49" fmla="*/ 214 h 457"/>
                <a:gd name="T50" fmla="*/ 0 w 423"/>
                <a:gd name="T51" fmla="*/ 253 h 457"/>
                <a:gd name="T52" fmla="*/ 30 w 423"/>
                <a:gd name="T53" fmla="*/ 322 h 457"/>
                <a:gd name="T54" fmla="*/ 67 w 423"/>
                <a:gd name="T55" fmla="*/ 336 h 457"/>
                <a:gd name="T56" fmla="*/ 78 w 423"/>
                <a:gd name="T57" fmla="*/ 360 h 457"/>
                <a:gd name="T58" fmla="*/ 80 w 423"/>
                <a:gd name="T59" fmla="*/ 393 h 457"/>
                <a:gd name="T60" fmla="*/ 87 w 423"/>
                <a:gd name="T61" fmla="*/ 416 h 457"/>
                <a:gd name="T62" fmla="*/ 244 w 423"/>
                <a:gd name="T63" fmla="*/ 436 h 457"/>
                <a:gd name="T64" fmla="*/ 308 w 423"/>
                <a:gd name="T65" fmla="*/ 440 h 457"/>
                <a:gd name="T66" fmla="*/ 342 w 423"/>
                <a:gd name="T67" fmla="*/ 457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23" h="457">
                  <a:moveTo>
                    <a:pt x="342" y="457"/>
                  </a:moveTo>
                  <a:lnTo>
                    <a:pt x="354" y="436"/>
                  </a:lnTo>
                  <a:lnTo>
                    <a:pt x="359" y="424"/>
                  </a:lnTo>
                  <a:lnTo>
                    <a:pt x="359" y="395"/>
                  </a:lnTo>
                  <a:lnTo>
                    <a:pt x="386" y="388"/>
                  </a:lnTo>
                  <a:lnTo>
                    <a:pt x="395" y="370"/>
                  </a:lnTo>
                  <a:lnTo>
                    <a:pt x="415" y="336"/>
                  </a:lnTo>
                  <a:lnTo>
                    <a:pt x="423" y="322"/>
                  </a:lnTo>
                  <a:lnTo>
                    <a:pt x="416" y="308"/>
                  </a:lnTo>
                  <a:lnTo>
                    <a:pt x="404" y="303"/>
                  </a:lnTo>
                  <a:lnTo>
                    <a:pt x="391" y="292"/>
                  </a:lnTo>
                  <a:lnTo>
                    <a:pt x="390" y="279"/>
                  </a:lnTo>
                  <a:lnTo>
                    <a:pt x="383" y="265"/>
                  </a:lnTo>
                  <a:lnTo>
                    <a:pt x="377" y="251"/>
                  </a:lnTo>
                  <a:lnTo>
                    <a:pt x="361" y="249"/>
                  </a:lnTo>
                  <a:lnTo>
                    <a:pt x="352" y="235"/>
                  </a:lnTo>
                  <a:lnTo>
                    <a:pt x="352" y="222"/>
                  </a:lnTo>
                  <a:lnTo>
                    <a:pt x="343" y="212"/>
                  </a:lnTo>
                  <a:lnTo>
                    <a:pt x="334" y="205"/>
                  </a:lnTo>
                  <a:lnTo>
                    <a:pt x="318" y="199"/>
                  </a:lnTo>
                  <a:lnTo>
                    <a:pt x="306" y="190"/>
                  </a:lnTo>
                  <a:lnTo>
                    <a:pt x="297" y="183"/>
                  </a:lnTo>
                  <a:lnTo>
                    <a:pt x="279" y="174"/>
                  </a:lnTo>
                  <a:lnTo>
                    <a:pt x="274" y="162"/>
                  </a:lnTo>
                  <a:lnTo>
                    <a:pt x="263" y="149"/>
                  </a:lnTo>
                  <a:lnTo>
                    <a:pt x="256" y="158"/>
                  </a:lnTo>
                  <a:lnTo>
                    <a:pt x="247" y="148"/>
                  </a:lnTo>
                  <a:lnTo>
                    <a:pt x="231" y="142"/>
                  </a:lnTo>
                  <a:lnTo>
                    <a:pt x="224" y="126"/>
                  </a:lnTo>
                  <a:lnTo>
                    <a:pt x="213" y="112"/>
                  </a:lnTo>
                  <a:lnTo>
                    <a:pt x="185" y="93"/>
                  </a:lnTo>
                  <a:lnTo>
                    <a:pt x="181" y="78"/>
                  </a:lnTo>
                  <a:lnTo>
                    <a:pt x="180" y="62"/>
                  </a:lnTo>
                  <a:lnTo>
                    <a:pt x="167" y="60"/>
                  </a:lnTo>
                  <a:lnTo>
                    <a:pt x="151" y="52"/>
                  </a:lnTo>
                  <a:lnTo>
                    <a:pt x="151" y="32"/>
                  </a:lnTo>
                  <a:lnTo>
                    <a:pt x="135" y="34"/>
                  </a:lnTo>
                  <a:lnTo>
                    <a:pt x="112" y="28"/>
                  </a:lnTo>
                  <a:lnTo>
                    <a:pt x="105" y="14"/>
                  </a:lnTo>
                  <a:lnTo>
                    <a:pt x="100" y="4"/>
                  </a:lnTo>
                  <a:lnTo>
                    <a:pt x="84" y="5"/>
                  </a:lnTo>
                  <a:lnTo>
                    <a:pt x="71" y="0"/>
                  </a:lnTo>
                  <a:lnTo>
                    <a:pt x="60" y="2"/>
                  </a:lnTo>
                  <a:lnTo>
                    <a:pt x="48" y="4"/>
                  </a:lnTo>
                  <a:lnTo>
                    <a:pt x="44" y="27"/>
                  </a:lnTo>
                  <a:lnTo>
                    <a:pt x="28" y="25"/>
                  </a:lnTo>
                  <a:lnTo>
                    <a:pt x="43" y="39"/>
                  </a:lnTo>
                  <a:lnTo>
                    <a:pt x="9" y="52"/>
                  </a:lnTo>
                  <a:lnTo>
                    <a:pt x="11" y="174"/>
                  </a:lnTo>
                  <a:lnTo>
                    <a:pt x="12" y="214"/>
                  </a:lnTo>
                  <a:lnTo>
                    <a:pt x="12" y="242"/>
                  </a:lnTo>
                  <a:lnTo>
                    <a:pt x="0" y="253"/>
                  </a:lnTo>
                  <a:lnTo>
                    <a:pt x="14" y="333"/>
                  </a:lnTo>
                  <a:lnTo>
                    <a:pt x="30" y="322"/>
                  </a:lnTo>
                  <a:lnTo>
                    <a:pt x="50" y="324"/>
                  </a:lnTo>
                  <a:lnTo>
                    <a:pt x="67" y="336"/>
                  </a:lnTo>
                  <a:lnTo>
                    <a:pt x="76" y="347"/>
                  </a:lnTo>
                  <a:lnTo>
                    <a:pt x="78" y="360"/>
                  </a:lnTo>
                  <a:lnTo>
                    <a:pt x="76" y="379"/>
                  </a:lnTo>
                  <a:lnTo>
                    <a:pt x="80" y="393"/>
                  </a:lnTo>
                  <a:lnTo>
                    <a:pt x="85" y="402"/>
                  </a:lnTo>
                  <a:lnTo>
                    <a:pt x="87" y="416"/>
                  </a:lnTo>
                  <a:lnTo>
                    <a:pt x="185" y="445"/>
                  </a:lnTo>
                  <a:lnTo>
                    <a:pt x="244" y="436"/>
                  </a:lnTo>
                  <a:lnTo>
                    <a:pt x="278" y="427"/>
                  </a:lnTo>
                  <a:lnTo>
                    <a:pt x="308" y="440"/>
                  </a:lnTo>
                  <a:lnTo>
                    <a:pt x="342" y="457"/>
                  </a:lnTo>
                  <a:lnTo>
                    <a:pt x="342" y="457"/>
                  </a:lnTo>
                  <a:lnTo>
                    <a:pt x="342" y="4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206">
              <a:extLst>
                <a:ext uri="{FF2B5EF4-FFF2-40B4-BE49-F238E27FC236}">
                  <a16:creationId xmlns:a16="http://schemas.microsoft.com/office/drawing/2014/main" id="{7EC25037-010A-FE2F-4CA0-22AB6A59CC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26556" y="9396218"/>
              <a:ext cx="397531" cy="659540"/>
            </a:xfrm>
            <a:custGeom>
              <a:avLst/>
              <a:gdLst>
                <a:gd name="T0" fmla="*/ 128 w 176"/>
                <a:gd name="T1" fmla="*/ 292 h 292"/>
                <a:gd name="T2" fmla="*/ 151 w 176"/>
                <a:gd name="T3" fmla="*/ 292 h 292"/>
                <a:gd name="T4" fmla="*/ 165 w 176"/>
                <a:gd name="T5" fmla="*/ 283 h 292"/>
                <a:gd name="T6" fmla="*/ 167 w 176"/>
                <a:gd name="T7" fmla="*/ 246 h 292"/>
                <a:gd name="T8" fmla="*/ 165 w 176"/>
                <a:gd name="T9" fmla="*/ 222 h 292"/>
                <a:gd name="T10" fmla="*/ 169 w 176"/>
                <a:gd name="T11" fmla="*/ 178 h 292"/>
                <a:gd name="T12" fmla="*/ 173 w 176"/>
                <a:gd name="T13" fmla="*/ 142 h 292"/>
                <a:gd name="T14" fmla="*/ 176 w 176"/>
                <a:gd name="T15" fmla="*/ 91 h 292"/>
                <a:gd name="T16" fmla="*/ 149 w 176"/>
                <a:gd name="T17" fmla="*/ 91 h 292"/>
                <a:gd name="T18" fmla="*/ 121 w 176"/>
                <a:gd name="T19" fmla="*/ 91 h 292"/>
                <a:gd name="T20" fmla="*/ 101 w 176"/>
                <a:gd name="T21" fmla="*/ 91 h 292"/>
                <a:gd name="T22" fmla="*/ 100 w 176"/>
                <a:gd name="T23" fmla="*/ 75 h 292"/>
                <a:gd name="T24" fmla="*/ 85 w 176"/>
                <a:gd name="T25" fmla="*/ 66 h 292"/>
                <a:gd name="T26" fmla="*/ 87 w 176"/>
                <a:gd name="T27" fmla="*/ 53 h 292"/>
                <a:gd name="T28" fmla="*/ 71 w 176"/>
                <a:gd name="T29" fmla="*/ 52 h 292"/>
                <a:gd name="T30" fmla="*/ 73 w 176"/>
                <a:gd name="T31" fmla="*/ 36 h 292"/>
                <a:gd name="T32" fmla="*/ 43 w 176"/>
                <a:gd name="T33" fmla="*/ 36 h 292"/>
                <a:gd name="T34" fmla="*/ 43 w 176"/>
                <a:gd name="T35" fmla="*/ 23 h 292"/>
                <a:gd name="T36" fmla="*/ 34 w 176"/>
                <a:gd name="T37" fmla="*/ 5 h 292"/>
                <a:gd name="T38" fmla="*/ 12 w 176"/>
                <a:gd name="T39" fmla="*/ 0 h 292"/>
                <a:gd name="T40" fmla="*/ 12 w 176"/>
                <a:gd name="T41" fmla="*/ 44 h 292"/>
                <a:gd name="T42" fmla="*/ 11 w 176"/>
                <a:gd name="T43" fmla="*/ 60 h 292"/>
                <a:gd name="T44" fmla="*/ 4 w 176"/>
                <a:gd name="T45" fmla="*/ 73 h 292"/>
                <a:gd name="T46" fmla="*/ 11 w 176"/>
                <a:gd name="T47" fmla="*/ 142 h 292"/>
                <a:gd name="T48" fmla="*/ 11 w 176"/>
                <a:gd name="T49" fmla="*/ 174 h 292"/>
                <a:gd name="T50" fmla="*/ 9 w 176"/>
                <a:gd name="T51" fmla="*/ 190 h 292"/>
                <a:gd name="T52" fmla="*/ 0 w 176"/>
                <a:gd name="T53" fmla="*/ 205 h 292"/>
                <a:gd name="T54" fmla="*/ 2 w 176"/>
                <a:gd name="T55" fmla="*/ 221 h 292"/>
                <a:gd name="T56" fmla="*/ 5 w 176"/>
                <a:gd name="T57" fmla="*/ 238 h 292"/>
                <a:gd name="T58" fmla="*/ 7 w 176"/>
                <a:gd name="T59" fmla="*/ 251 h 292"/>
                <a:gd name="T60" fmla="*/ 2 w 176"/>
                <a:gd name="T61" fmla="*/ 271 h 292"/>
                <a:gd name="T62" fmla="*/ 0 w 176"/>
                <a:gd name="T63" fmla="*/ 288 h 292"/>
                <a:gd name="T64" fmla="*/ 12 w 176"/>
                <a:gd name="T65" fmla="*/ 290 h 292"/>
                <a:gd name="T66" fmla="*/ 41 w 176"/>
                <a:gd name="T67" fmla="*/ 288 h 292"/>
                <a:gd name="T68" fmla="*/ 84 w 176"/>
                <a:gd name="T69" fmla="*/ 290 h 292"/>
                <a:gd name="T70" fmla="*/ 119 w 176"/>
                <a:gd name="T71" fmla="*/ 290 h 292"/>
                <a:gd name="T72" fmla="*/ 128 w 176"/>
                <a:gd name="T73" fmla="*/ 292 h 292"/>
                <a:gd name="T74" fmla="*/ 128 w 176"/>
                <a:gd name="T75" fmla="*/ 292 h 292"/>
                <a:gd name="T76" fmla="*/ 128 w 176"/>
                <a:gd name="T7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6" h="292">
                  <a:moveTo>
                    <a:pt x="128" y="292"/>
                  </a:moveTo>
                  <a:lnTo>
                    <a:pt x="151" y="292"/>
                  </a:lnTo>
                  <a:lnTo>
                    <a:pt x="165" y="283"/>
                  </a:lnTo>
                  <a:lnTo>
                    <a:pt x="167" y="246"/>
                  </a:lnTo>
                  <a:lnTo>
                    <a:pt x="165" y="222"/>
                  </a:lnTo>
                  <a:lnTo>
                    <a:pt x="169" y="178"/>
                  </a:lnTo>
                  <a:lnTo>
                    <a:pt x="173" y="142"/>
                  </a:lnTo>
                  <a:lnTo>
                    <a:pt x="176" y="91"/>
                  </a:lnTo>
                  <a:lnTo>
                    <a:pt x="149" y="91"/>
                  </a:lnTo>
                  <a:lnTo>
                    <a:pt x="121" y="91"/>
                  </a:lnTo>
                  <a:lnTo>
                    <a:pt x="101" y="91"/>
                  </a:lnTo>
                  <a:lnTo>
                    <a:pt x="100" y="75"/>
                  </a:lnTo>
                  <a:lnTo>
                    <a:pt x="85" y="66"/>
                  </a:lnTo>
                  <a:lnTo>
                    <a:pt x="87" y="53"/>
                  </a:lnTo>
                  <a:lnTo>
                    <a:pt x="71" y="52"/>
                  </a:lnTo>
                  <a:lnTo>
                    <a:pt x="73" y="36"/>
                  </a:lnTo>
                  <a:lnTo>
                    <a:pt x="43" y="36"/>
                  </a:lnTo>
                  <a:lnTo>
                    <a:pt x="43" y="23"/>
                  </a:lnTo>
                  <a:lnTo>
                    <a:pt x="34" y="5"/>
                  </a:lnTo>
                  <a:lnTo>
                    <a:pt x="12" y="0"/>
                  </a:lnTo>
                  <a:lnTo>
                    <a:pt x="12" y="44"/>
                  </a:lnTo>
                  <a:lnTo>
                    <a:pt x="11" y="60"/>
                  </a:lnTo>
                  <a:lnTo>
                    <a:pt x="4" y="73"/>
                  </a:lnTo>
                  <a:lnTo>
                    <a:pt x="11" y="142"/>
                  </a:lnTo>
                  <a:lnTo>
                    <a:pt x="11" y="174"/>
                  </a:lnTo>
                  <a:lnTo>
                    <a:pt x="9" y="190"/>
                  </a:lnTo>
                  <a:lnTo>
                    <a:pt x="0" y="205"/>
                  </a:lnTo>
                  <a:lnTo>
                    <a:pt x="2" y="221"/>
                  </a:lnTo>
                  <a:lnTo>
                    <a:pt x="5" y="238"/>
                  </a:lnTo>
                  <a:lnTo>
                    <a:pt x="7" y="251"/>
                  </a:lnTo>
                  <a:lnTo>
                    <a:pt x="2" y="271"/>
                  </a:lnTo>
                  <a:lnTo>
                    <a:pt x="0" y="288"/>
                  </a:lnTo>
                  <a:lnTo>
                    <a:pt x="12" y="290"/>
                  </a:lnTo>
                  <a:lnTo>
                    <a:pt x="41" y="288"/>
                  </a:lnTo>
                  <a:lnTo>
                    <a:pt x="84" y="290"/>
                  </a:lnTo>
                  <a:lnTo>
                    <a:pt x="119" y="290"/>
                  </a:lnTo>
                  <a:lnTo>
                    <a:pt x="128" y="292"/>
                  </a:lnTo>
                  <a:lnTo>
                    <a:pt x="128" y="292"/>
                  </a:lnTo>
                  <a:lnTo>
                    <a:pt x="12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207">
              <a:extLst>
                <a:ext uri="{FF2B5EF4-FFF2-40B4-BE49-F238E27FC236}">
                  <a16:creationId xmlns:a16="http://schemas.microsoft.com/office/drawing/2014/main" id="{CEA7CDF8-8846-E76B-DCF2-66A27FC00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53212" y="9211004"/>
              <a:ext cx="711491" cy="815391"/>
            </a:xfrm>
            <a:custGeom>
              <a:avLst/>
              <a:gdLst>
                <a:gd name="T0" fmla="*/ 242 w 315"/>
                <a:gd name="T1" fmla="*/ 356 h 361"/>
                <a:gd name="T2" fmla="*/ 267 w 315"/>
                <a:gd name="T3" fmla="*/ 342 h 361"/>
                <a:gd name="T4" fmla="*/ 290 w 315"/>
                <a:gd name="T5" fmla="*/ 326 h 361"/>
                <a:gd name="T6" fmla="*/ 315 w 315"/>
                <a:gd name="T7" fmla="*/ 317 h 361"/>
                <a:gd name="T8" fmla="*/ 299 w 315"/>
                <a:gd name="T9" fmla="*/ 292 h 361"/>
                <a:gd name="T10" fmla="*/ 274 w 315"/>
                <a:gd name="T11" fmla="*/ 276 h 361"/>
                <a:gd name="T12" fmla="*/ 258 w 315"/>
                <a:gd name="T13" fmla="*/ 251 h 361"/>
                <a:gd name="T14" fmla="*/ 255 w 315"/>
                <a:gd name="T15" fmla="*/ 224 h 361"/>
                <a:gd name="T16" fmla="*/ 253 w 315"/>
                <a:gd name="T17" fmla="*/ 196 h 361"/>
                <a:gd name="T18" fmla="*/ 246 w 315"/>
                <a:gd name="T19" fmla="*/ 173 h 361"/>
                <a:gd name="T20" fmla="*/ 253 w 315"/>
                <a:gd name="T21" fmla="*/ 134 h 361"/>
                <a:gd name="T22" fmla="*/ 241 w 315"/>
                <a:gd name="T23" fmla="*/ 112 h 361"/>
                <a:gd name="T24" fmla="*/ 233 w 315"/>
                <a:gd name="T25" fmla="*/ 80 h 361"/>
                <a:gd name="T26" fmla="*/ 228 w 315"/>
                <a:gd name="T27" fmla="*/ 46 h 361"/>
                <a:gd name="T28" fmla="*/ 221 w 315"/>
                <a:gd name="T29" fmla="*/ 23 h 361"/>
                <a:gd name="T30" fmla="*/ 203 w 315"/>
                <a:gd name="T31" fmla="*/ 14 h 361"/>
                <a:gd name="T32" fmla="*/ 175 w 315"/>
                <a:gd name="T33" fmla="*/ 11 h 361"/>
                <a:gd name="T34" fmla="*/ 144 w 315"/>
                <a:gd name="T35" fmla="*/ 20 h 361"/>
                <a:gd name="T36" fmla="*/ 116 w 315"/>
                <a:gd name="T37" fmla="*/ 50 h 361"/>
                <a:gd name="T38" fmla="*/ 57 w 315"/>
                <a:gd name="T39" fmla="*/ 103 h 361"/>
                <a:gd name="T40" fmla="*/ 52 w 315"/>
                <a:gd name="T41" fmla="*/ 119 h 361"/>
                <a:gd name="T42" fmla="*/ 25 w 315"/>
                <a:gd name="T43" fmla="*/ 148 h 361"/>
                <a:gd name="T44" fmla="*/ 0 w 315"/>
                <a:gd name="T45" fmla="*/ 175 h 361"/>
                <a:gd name="T46" fmla="*/ 27 w 315"/>
                <a:gd name="T47" fmla="*/ 187 h 361"/>
                <a:gd name="T48" fmla="*/ 47 w 315"/>
                <a:gd name="T49" fmla="*/ 219 h 361"/>
                <a:gd name="T50" fmla="*/ 73 w 315"/>
                <a:gd name="T51" fmla="*/ 235 h 361"/>
                <a:gd name="T52" fmla="*/ 102 w 315"/>
                <a:gd name="T53" fmla="*/ 242 h 361"/>
                <a:gd name="T54" fmla="*/ 118 w 315"/>
                <a:gd name="T55" fmla="*/ 264 h 361"/>
                <a:gd name="T56" fmla="*/ 139 w 315"/>
                <a:gd name="T57" fmla="*/ 278 h 361"/>
                <a:gd name="T58" fmla="*/ 164 w 315"/>
                <a:gd name="T59" fmla="*/ 281 h 361"/>
                <a:gd name="T60" fmla="*/ 180 w 315"/>
                <a:gd name="T61" fmla="*/ 306 h 361"/>
                <a:gd name="T62" fmla="*/ 194 w 315"/>
                <a:gd name="T63" fmla="*/ 331 h 361"/>
                <a:gd name="T64" fmla="*/ 217 w 315"/>
                <a:gd name="T65" fmla="*/ 347 h 361"/>
                <a:gd name="T66" fmla="*/ 232 w 315"/>
                <a:gd name="T67" fmla="*/ 361 h 361"/>
                <a:gd name="T68" fmla="*/ 232 w 315"/>
                <a:gd name="T69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361">
                  <a:moveTo>
                    <a:pt x="232" y="361"/>
                  </a:moveTo>
                  <a:lnTo>
                    <a:pt x="242" y="356"/>
                  </a:lnTo>
                  <a:lnTo>
                    <a:pt x="255" y="351"/>
                  </a:lnTo>
                  <a:lnTo>
                    <a:pt x="267" y="342"/>
                  </a:lnTo>
                  <a:lnTo>
                    <a:pt x="283" y="338"/>
                  </a:lnTo>
                  <a:lnTo>
                    <a:pt x="290" y="326"/>
                  </a:lnTo>
                  <a:lnTo>
                    <a:pt x="305" y="324"/>
                  </a:lnTo>
                  <a:lnTo>
                    <a:pt x="315" y="317"/>
                  </a:lnTo>
                  <a:lnTo>
                    <a:pt x="306" y="303"/>
                  </a:lnTo>
                  <a:lnTo>
                    <a:pt x="299" y="292"/>
                  </a:lnTo>
                  <a:lnTo>
                    <a:pt x="283" y="283"/>
                  </a:lnTo>
                  <a:lnTo>
                    <a:pt x="274" y="276"/>
                  </a:lnTo>
                  <a:lnTo>
                    <a:pt x="264" y="265"/>
                  </a:lnTo>
                  <a:lnTo>
                    <a:pt x="258" y="251"/>
                  </a:lnTo>
                  <a:lnTo>
                    <a:pt x="260" y="239"/>
                  </a:lnTo>
                  <a:lnTo>
                    <a:pt x="255" y="224"/>
                  </a:lnTo>
                  <a:lnTo>
                    <a:pt x="249" y="212"/>
                  </a:lnTo>
                  <a:lnTo>
                    <a:pt x="253" y="196"/>
                  </a:lnTo>
                  <a:lnTo>
                    <a:pt x="248" y="182"/>
                  </a:lnTo>
                  <a:lnTo>
                    <a:pt x="246" y="173"/>
                  </a:lnTo>
                  <a:lnTo>
                    <a:pt x="248" y="157"/>
                  </a:lnTo>
                  <a:lnTo>
                    <a:pt x="253" y="134"/>
                  </a:lnTo>
                  <a:lnTo>
                    <a:pt x="241" y="130"/>
                  </a:lnTo>
                  <a:lnTo>
                    <a:pt x="241" y="112"/>
                  </a:lnTo>
                  <a:lnTo>
                    <a:pt x="239" y="100"/>
                  </a:lnTo>
                  <a:lnTo>
                    <a:pt x="233" y="80"/>
                  </a:lnTo>
                  <a:lnTo>
                    <a:pt x="226" y="66"/>
                  </a:lnTo>
                  <a:lnTo>
                    <a:pt x="228" y="46"/>
                  </a:lnTo>
                  <a:lnTo>
                    <a:pt x="230" y="37"/>
                  </a:lnTo>
                  <a:lnTo>
                    <a:pt x="221" y="23"/>
                  </a:lnTo>
                  <a:lnTo>
                    <a:pt x="217" y="11"/>
                  </a:lnTo>
                  <a:lnTo>
                    <a:pt x="203" y="14"/>
                  </a:lnTo>
                  <a:lnTo>
                    <a:pt x="191" y="13"/>
                  </a:lnTo>
                  <a:lnTo>
                    <a:pt x="175" y="11"/>
                  </a:lnTo>
                  <a:lnTo>
                    <a:pt x="164" y="0"/>
                  </a:lnTo>
                  <a:lnTo>
                    <a:pt x="144" y="20"/>
                  </a:lnTo>
                  <a:lnTo>
                    <a:pt x="137" y="32"/>
                  </a:lnTo>
                  <a:lnTo>
                    <a:pt x="116" y="50"/>
                  </a:lnTo>
                  <a:lnTo>
                    <a:pt x="66" y="102"/>
                  </a:lnTo>
                  <a:lnTo>
                    <a:pt x="57" y="103"/>
                  </a:lnTo>
                  <a:lnTo>
                    <a:pt x="39" y="109"/>
                  </a:lnTo>
                  <a:lnTo>
                    <a:pt x="52" y="119"/>
                  </a:lnTo>
                  <a:lnTo>
                    <a:pt x="38" y="134"/>
                  </a:lnTo>
                  <a:lnTo>
                    <a:pt x="25" y="148"/>
                  </a:lnTo>
                  <a:lnTo>
                    <a:pt x="7" y="166"/>
                  </a:lnTo>
                  <a:lnTo>
                    <a:pt x="0" y="175"/>
                  </a:lnTo>
                  <a:lnTo>
                    <a:pt x="16" y="173"/>
                  </a:lnTo>
                  <a:lnTo>
                    <a:pt x="27" y="187"/>
                  </a:lnTo>
                  <a:lnTo>
                    <a:pt x="34" y="210"/>
                  </a:lnTo>
                  <a:lnTo>
                    <a:pt x="47" y="219"/>
                  </a:lnTo>
                  <a:lnTo>
                    <a:pt x="57" y="226"/>
                  </a:lnTo>
                  <a:lnTo>
                    <a:pt x="73" y="235"/>
                  </a:lnTo>
                  <a:lnTo>
                    <a:pt x="86" y="237"/>
                  </a:lnTo>
                  <a:lnTo>
                    <a:pt x="102" y="242"/>
                  </a:lnTo>
                  <a:lnTo>
                    <a:pt x="111" y="249"/>
                  </a:lnTo>
                  <a:lnTo>
                    <a:pt x="118" y="264"/>
                  </a:lnTo>
                  <a:lnTo>
                    <a:pt x="127" y="271"/>
                  </a:lnTo>
                  <a:lnTo>
                    <a:pt x="139" y="278"/>
                  </a:lnTo>
                  <a:lnTo>
                    <a:pt x="155" y="280"/>
                  </a:lnTo>
                  <a:lnTo>
                    <a:pt x="164" y="281"/>
                  </a:lnTo>
                  <a:lnTo>
                    <a:pt x="173" y="292"/>
                  </a:lnTo>
                  <a:lnTo>
                    <a:pt x="180" y="306"/>
                  </a:lnTo>
                  <a:lnTo>
                    <a:pt x="189" y="317"/>
                  </a:lnTo>
                  <a:lnTo>
                    <a:pt x="194" y="331"/>
                  </a:lnTo>
                  <a:lnTo>
                    <a:pt x="205" y="338"/>
                  </a:lnTo>
                  <a:lnTo>
                    <a:pt x="217" y="347"/>
                  </a:lnTo>
                  <a:lnTo>
                    <a:pt x="226" y="358"/>
                  </a:lnTo>
                  <a:lnTo>
                    <a:pt x="232" y="361"/>
                  </a:lnTo>
                  <a:lnTo>
                    <a:pt x="232" y="361"/>
                  </a:lnTo>
                  <a:lnTo>
                    <a:pt x="232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208">
              <a:extLst>
                <a:ext uri="{FF2B5EF4-FFF2-40B4-BE49-F238E27FC236}">
                  <a16:creationId xmlns:a16="http://schemas.microsoft.com/office/drawing/2014/main" id="{FCB4CA6E-785C-BC39-093A-0417901CC7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71912" y="9601760"/>
              <a:ext cx="763440" cy="603073"/>
            </a:xfrm>
            <a:custGeom>
              <a:avLst/>
              <a:gdLst>
                <a:gd name="T0" fmla="*/ 313 w 338"/>
                <a:gd name="T1" fmla="*/ 265 h 267"/>
                <a:gd name="T2" fmla="*/ 326 w 338"/>
                <a:gd name="T3" fmla="*/ 261 h 267"/>
                <a:gd name="T4" fmla="*/ 338 w 338"/>
                <a:gd name="T5" fmla="*/ 263 h 267"/>
                <a:gd name="T6" fmla="*/ 338 w 338"/>
                <a:gd name="T7" fmla="*/ 245 h 267"/>
                <a:gd name="T8" fmla="*/ 336 w 338"/>
                <a:gd name="T9" fmla="*/ 233 h 267"/>
                <a:gd name="T10" fmla="*/ 324 w 338"/>
                <a:gd name="T11" fmla="*/ 231 h 267"/>
                <a:gd name="T12" fmla="*/ 319 w 338"/>
                <a:gd name="T13" fmla="*/ 219 h 267"/>
                <a:gd name="T14" fmla="*/ 311 w 338"/>
                <a:gd name="T15" fmla="*/ 204 h 267"/>
                <a:gd name="T16" fmla="*/ 311 w 338"/>
                <a:gd name="T17" fmla="*/ 194 h 267"/>
                <a:gd name="T18" fmla="*/ 301 w 338"/>
                <a:gd name="T19" fmla="*/ 183 h 267"/>
                <a:gd name="T20" fmla="*/ 292 w 338"/>
                <a:gd name="T21" fmla="*/ 172 h 267"/>
                <a:gd name="T22" fmla="*/ 274 w 338"/>
                <a:gd name="T23" fmla="*/ 163 h 267"/>
                <a:gd name="T24" fmla="*/ 265 w 338"/>
                <a:gd name="T25" fmla="*/ 153 h 267"/>
                <a:gd name="T26" fmla="*/ 256 w 338"/>
                <a:gd name="T27" fmla="*/ 146 h 267"/>
                <a:gd name="T28" fmla="*/ 251 w 338"/>
                <a:gd name="T29" fmla="*/ 131 h 267"/>
                <a:gd name="T30" fmla="*/ 253 w 338"/>
                <a:gd name="T31" fmla="*/ 119 h 267"/>
                <a:gd name="T32" fmla="*/ 246 w 338"/>
                <a:gd name="T33" fmla="*/ 108 h 267"/>
                <a:gd name="T34" fmla="*/ 253 w 338"/>
                <a:gd name="T35" fmla="*/ 96 h 267"/>
                <a:gd name="T36" fmla="*/ 246 w 338"/>
                <a:gd name="T37" fmla="*/ 83 h 267"/>
                <a:gd name="T38" fmla="*/ 237 w 338"/>
                <a:gd name="T39" fmla="*/ 74 h 267"/>
                <a:gd name="T40" fmla="*/ 240 w 338"/>
                <a:gd name="T41" fmla="*/ 60 h 267"/>
                <a:gd name="T42" fmla="*/ 240 w 338"/>
                <a:gd name="T43" fmla="*/ 42 h 267"/>
                <a:gd name="T44" fmla="*/ 231 w 338"/>
                <a:gd name="T45" fmla="*/ 32 h 267"/>
                <a:gd name="T46" fmla="*/ 222 w 338"/>
                <a:gd name="T47" fmla="*/ 25 h 267"/>
                <a:gd name="T48" fmla="*/ 206 w 338"/>
                <a:gd name="T49" fmla="*/ 19 h 267"/>
                <a:gd name="T50" fmla="*/ 194 w 338"/>
                <a:gd name="T51" fmla="*/ 21 h 267"/>
                <a:gd name="T52" fmla="*/ 192 w 338"/>
                <a:gd name="T53" fmla="*/ 5 h 267"/>
                <a:gd name="T54" fmla="*/ 167 w 338"/>
                <a:gd name="T55" fmla="*/ 9 h 267"/>
                <a:gd name="T56" fmla="*/ 148 w 338"/>
                <a:gd name="T57" fmla="*/ 0 h 267"/>
                <a:gd name="T58" fmla="*/ 137 w 338"/>
                <a:gd name="T59" fmla="*/ 5 h 267"/>
                <a:gd name="T60" fmla="*/ 125 w 338"/>
                <a:gd name="T61" fmla="*/ 12 h 267"/>
                <a:gd name="T62" fmla="*/ 89 w 338"/>
                <a:gd name="T63" fmla="*/ 12 h 267"/>
                <a:gd name="T64" fmla="*/ 53 w 338"/>
                <a:gd name="T65" fmla="*/ 10 h 267"/>
                <a:gd name="T66" fmla="*/ 20 w 338"/>
                <a:gd name="T67" fmla="*/ 12 h 267"/>
                <a:gd name="T68" fmla="*/ 2 w 338"/>
                <a:gd name="T69" fmla="*/ 10 h 267"/>
                <a:gd name="T70" fmla="*/ 0 w 338"/>
                <a:gd name="T71" fmla="*/ 46 h 267"/>
                <a:gd name="T72" fmla="*/ 0 w 338"/>
                <a:gd name="T73" fmla="*/ 94 h 267"/>
                <a:gd name="T74" fmla="*/ 0 w 338"/>
                <a:gd name="T75" fmla="*/ 121 h 267"/>
                <a:gd name="T76" fmla="*/ 0 w 338"/>
                <a:gd name="T77" fmla="*/ 176 h 267"/>
                <a:gd name="T78" fmla="*/ 0 w 338"/>
                <a:gd name="T79" fmla="*/ 212 h 267"/>
                <a:gd name="T80" fmla="*/ 0 w 338"/>
                <a:gd name="T81" fmla="*/ 256 h 267"/>
                <a:gd name="T82" fmla="*/ 23 w 338"/>
                <a:gd name="T83" fmla="*/ 260 h 267"/>
                <a:gd name="T84" fmla="*/ 55 w 338"/>
                <a:gd name="T85" fmla="*/ 256 h 267"/>
                <a:gd name="T86" fmla="*/ 89 w 338"/>
                <a:gd name="T87" fmla="*/ 265 h 267"/>
                <a:gd name="T88" fmla="*/ 157 w 338"/>
                <a:gd name="T89" fmla="*/ 267 h 267"/>
                <a:gd name="T90" fmla="*/ 187 w 338"/>
                <a:gd name="T91" fmla="*/ 263 h 267"/>
                <a:gd name="T92" fmla="*/ 228 w 338"/>
                <a:gd name="T93" fmla="*/ 265 h 267"/>
                <a:gd name="T94" fmla="*/ 297 w 338"/>
                <a:gd name="T95" fmla="*/ 263 h 267"/>
                <a:gd name="T96" fmla="*/ 313 w 338"/>
                <a:gd name="T97" fmla="*/ 265 h 267"/>
                <a:gd name="T98" fmla="*/ 313 w 338"/>
                <a:gd name="T99" fmla="*/ 265 h 267"/>
                <a:gd name="T100" fmla="*/ 313 w 338"/>
                <a:gd name="T101" fmla="*/ 26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8" h="267">
                  <a:moveTo>
                    <a:pt x="313" y="265"/>
                  </a:moveTo>
                  <a:lnTo>
                    <a:pt x="326" y="261"/>
                  </a:lnTo>
                  <a:lnTo>
                    <a:pt x="338" y="263"/>
                  </a:lnTo>
                  <a:lnTo>
                    <a:pt x="338" y="245"/>
                  </a:lnTo>
                  <a:lnTo>
                    <a:pt x="336" y="233"/>
                  </a:lnTo>
                  <a:lnTo>
                    <a:pt x="324" y="231"/>
                  </a:lnTo>
                  <a:lnTo>
                    <a:pt x="319" y="219"/>
                  </a:lnTo>
                  <a:lnTo>
                    <a:pt x="311" y="204"/>
                  </a:lnTo>
                  <a:lnTo>
                    <a:pt x="311" y="194"/>
                  </a:lnTo>
                  <a:lnTo>
                    <a:pt x="301" y="183"/>
                  </a:lnTo>
                  <a:lnTo>
                    <a:pt x="292" y="172"/>
                  </a:lnTo>
                  <a:lnTo>
                    <a:pt x="274" y="163"/>
                  </a:lnTo>
                  <a:lnTo>
                    <a:pt x="265" y="153"/>
                  </a:lnTo>
                  <a:lnTo>
                    <a:pt x="256" y="146"/>
                  </a:lnTo>
                  <a:lnTo>
                    <a:pt x="251" y="131"/>
                  </a:lnTo>
                  <a:lnTo>
                    <a:pt x="253" y="119"/>
                  </a:lnTo>
                  <a:lnTo>
                    <a:pt x="246" y="108"/>
                  </a:lnTo>
                  <a:lnTo>
                    <a:pt x="253" y="96"/>
                  </a:lnTo>
                  <a:lnTo>
                    <a:pt x="246" y="83"/>
                  </a:lnTo>
                  <a:lnTo>
                    <a:pt x="237" y="74"/>
                  </a:lnTo>
                  <a:lnTo>
                    <a:pt x="240" y="60"/>
                  </a:lnTo>
                  <a:lnTo>
                    <a:pt x="240" y="42"/>
                  </a:lnTo>
                  <a:lnTo>
                    <a:pt x="231" y="32"/>
                  </a:lnTo>
                  <a:lnTo>
                    <a:pt x="222" y="25"/>
                  </a:lnTo>
                  <a:lnTo>
                    <a:pt x="206" y="19"/>
                  </a:lnTo>
                  <a:lnTo>
                    <a:pt x="194" y="21"/>
                  </a:lnTo>
                  <a:lnTo>
                    <a:pt x="192" y="5"/>
                  </a:lnTo>
                  <a:lnTo>
                    <a:pt x="167" y="9"/>
                  </a:lnTo>
                  <a:lnTo>
                    <a:pt x="148" y="0"/>
                  </a:lnTo>
                  <a:lnTo>
                    <a:pt x="137" y="5"/>
                  </a:lnTo>
                  <a:lnTo>
                    <a:pt x="125" y="12"/>
                  </a:lnTo>
                  <a:lnTo>
                    <a:pt x="89" y="12"/>
                  </a:lnTo>
                  <a:lnTo>
                    <a:pt x="53" y="10"/>
                  </a:lnTo>
                  <a:lnTo>
                    <a:pt x="20" y="12"/>
                  </a:lnTo>
                  <a:lnTo>
                    <a:pt x="2" y="10"/>
                  </a:lnTo>
                  <a:lnTo>
                    <a:pt x="0" y="46"/>
                  </a:lnTo>
                  <a:lnTo>
                    <a:pt x="0" y="94"/>
                  </a:lnTo>
                  <a:lnTo>
                    <a:pt x="0" y="121"/>
                  </a:lnTo>
                  <a:lnTo>
                    <a:pt x="0" y="176"/>
                  </a:lnTo>
                  <a:lnTo>
                    <a:pt x="0" y="212"/>
                  </a:lnTo>
                  <a:lnTo>
                    <a:pt x="0" y="256"/>
                  </a:lnTo>
                  <a:lnTo>
                    <a:pt x="23" y="260"/>
                  </a:lnTo>
                  <a:lnTo>
                    <a:pt x="55" y="256"/>
                  </a:lnTo>
                  <a:lnTo>
                    <a:pt x="89" y="265"/>
                  </a:lnTo>
                  <a:lnTo>
                    <a:pt x="157" y="267"/>
                  </a:lnTo>
                  <a:lnTo>
                    <a:pt x="187" y="263"/>
                  </a:lnTo>
                  <a:lnTo>
                    <a:pt x="228" y="265"/>
                  </a:lnTo>
                  <a:lnTo>
                    <a:pt x="297" y="263"/>
                  </a:lnTo>
                  <a:lnTo>
                    <a:pt x="313" y="265"/>
                  </a:lnTo>
                  <a:lnTo>
                    <a:pt x="313" y="265"/>
                  </a:lnTo>
                  <a:lnTo>
                    <a:pt x="31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209">
              <a:extLst>
                <a:ext uri="{FF2B5EF4-FFF2-40B4-BE49-F238E27FC236}">
                  <a16:creationId xmlns:a16="http://schemas.microsoft.com/office/drawing/2014/main" id="{E05422A8-68D0-1D2A-EF69-35F1018079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79684" y="9170348"/>
              <a:ext cx="849270" cy="1118056"/>
            </a:xfrm>
            <a:custGeom>
              <a:avLst/>
              <a:gdLst>
                <a:gd name="T0" fmla="*/ 216 w 376"/>
                <a:gd name="T1" fmla="*/ 495 h 495"/>
                <a:gd name="T2" fmla="*/ 210 w 376"/>
                <a:gd name="T3" fmla="*/ 479 h 495"/>
                <a:gd name="T4" fmla="*/ 221 w 376"/>
                <a:gd name="T5" fmla="*/ 470 h 495"/>
                <a:gd name="T6" fmla="*/ 233 w 376"/>
                <a:gd name="T7" fmla="*/ 458 h 495"/>
                <a:gd name="T8" fmla="*/ 237 w 376"/>
                <a:gd name="T9" fmla="*/ 447 h 495"/>
                <a:gd name="T10" fmla="*/ 249 w 376"/>
                <a:gd name="T11" fmla="*/ 435 h 495"/>
                <a:gd name="T12" fmla="*/ 257 w 376"/>
                <a:gd name="T13" fmla="*/ 420 h 495"/>
                <a:gd name="T14" fmla="*/ 262 w 376"/>
                <a:gd name="T15" fmla="*/ 401 h 495"/>
                <a:gd name="T16" fmla="*/ 273 w 376"/>
                <a:gd name="T17" fmla="*/ 392 h 495"/>
                <a:gd name="T18" fmla="*/ 281 w 376"/>
                <a:gd name="T19" fmla="*/ 378 h 495"/>
                <a:gd name="T20" fmla="*/ 285 w 376"/>
                <a:gd name="T21" fmla="*/ 354 h 495"/>
                <a:gd name="T22" fmla="*/ 280 w 376"/>
                <a:gd name="T23" fmla="*/ 338 h 495"/>
                <a:gd name="T24" fmla="*/ 289 w 376"/>
                <a:gd name="T25" fmla="*/ 326 h 495"/>
                <a:gd name="T26" fmla="*/ 299 w 376"/>
                <a:gd name="T27" fmla="*/ 315 h 495"/>
                <a:gd name="T28" fmla="*/ 306 w 376"/>
                <a:gd name="T29" fmla="*/ 303 h 495"/>
                <a:gd name="T30" fmla="*/ 315 w 376"/>
                <a:gd name="T31" fmla="*/ 290 h 495"/>
                <a:gd name="T32" fmla="*/ 329 w 376"/>
                <a:gd name="T33" fmla="*/ 276 h 495"/>
                <a:gd name="T34" fmla="*/ 376 w 376"/>
                <a:gd name="T35" fmla="*/ 244 h 495"/>
                <a:gd name="T36" fmla="*/ 278 w 376"/>
                <a:gd name="T37" fmla="*/ 244 h 495"/>
                <a:gd name="T38" fmla="*/ 257 w 376"/>
                <a:gd name="T39" fmla="*/ 239 h 495"/>
                <a:gd name="T40" fmla="*/ 205 w 376"/>
                <a:gd name="T41" fmla="*/ 216 h 495"/>
                <a:gd name="T42" fmla="*/ 185 w 376"/>
                <a:gd name="T43" fmla="*/ 130 h 495"/>
                <a:gd name="T44" fmla="*/ 182 w 376"/>
                <a:gd name="T45" fmla="*/ 104 h 495"/>
                <a:gd name="T46" fmla="*/ 164 w 376"/>
                <a:gd name="T47" fmla="*/ 38 h 495"/>
                <a:gd name="T48" fmla="*/ 0 w 376"/>
                <a:gd name="T49" fmla="*/ 0 h 495"/>
                <a:gd name="T50" fmla="*/ 6 w 376"/>
                <a:gd name="T51" fmla="*/ 18 h 495"/>
                <a:gd name="T52" fmla="*/ 7 w 376"/>
                <a:gd name="T53" fmla="*/ 31 h 495"/>
                <a:gd name="T54" fmla="*/ 14 w 376"/>
                <a:gd name="T55" fmla="*/ 50 h 495"/>
                <a:gd name="T56" fmla="*/ 18 w 376"/>
                <a:gd name="T57" fmla="*/ 64 h 495"/>
                <a:gd name="T58" fmla="*/ 23 w 376"/>
                <a:gd name="T59" fmla="*/ 79 h 495"/>
                <a:gd name="T60" fmla="*/ 25 w 376"/>
                <a:gd name="T61" fmla="*/ 91 h 495"/>
                <a:gd name="T62" fmla="*/ 30 w 376"/>
                <a:gd name="T63" fmla="*/ 105 h 495"/>
                <a:gd name="T64" fmla="*/ 36 w 376"/>
                <a:gd name="T65" fmla="*/ 114 h 495"/>
                <a:gd name="T66" fmla="*/ 43 w 376"/>
                <a:gd name="T67" fmla="*/ 128 h 495"/>
                <a:gd name="T68" fmla="*/ 45 w 376"/>
                <a:gd name="T69" fmla="*/ 143 h 495"/>
                <a:gd name="T70" fmla="*/ 43 w 376"/>
                <a:gd name="T71" fmla="*/ 157 h 495"/>
                <a:gd name="T72" fmla="*/ 38 w 376"/>
                <a:gd name="T73" fmla="*/ 169 h 495"/>
                <a:gd name="T74" fmla="*/ 25 w 376"/>
                <a:gd name="T75" fmla="*/ 298 h 495"/>
                <a:gd name="T76" fmla="*/ 16 w 376"/>
                <a:gd name="T77" fmla="*/ 378 h 495"/>
                <a:gd name="T78" fmla="*/ 32 w 376"/>
                <a:gd name="T79" fmla="*/ 379 h 495"/>
                <a:gd name="T80" fmla="*/ 43 w 376"/>
                <a:gd name="T81" fmla="*/ 390 h 495"/>
                <a:gd name="T82" fmla="*/ 70 w 376"/>
                <a:gd name="T83" fmla="*/ 383 h 495"/>
                <a:gd name="T84" fmla="*/ 82 w 376"/>
                <a:gd name="T85" fmla="*/ 392 h 495"/>
                <a:gd name="T86" fmla="*/ 98 w 376"/>
                <a:gd name="T87" fmla="*/ 399 h 495"/>
                <a:gd name="T88" fmla="*/ 105 w 376"/>
                <a:gd name="T89" fmla="*/ 388 h 495"/>
                <a:gd name="T90" fmla="*/ 111 w 376"/>
                <a:gd name="T91" fmla="*/ 404 h 495"/>
                <a:gd name="T92" fmla="*/ 105 w 376"/>
                <a:gd name="T93" fmla="*/ 420 h 495"/>
                <a:gd name="T94" fmla="*/ 118 w 376"/>
                <a:gd name="T95" fmla="*/ 426 h 495"/>
                <a:gd name="T96" fmla="*/ 128 w 376"/>
                <a:gd name="T97" fmla="*/ 436 h 495"/>
                <a:gd name="T98" fmla="*/ 144 w 376"/>
                <a:gd name="T99" fmla="*/ 443 h 495"/>
                <a:gd name="T100" fmla="*/ 155 w 376"/>
                <a:gd name="T101" fmla="*/ 456 h 495"/>
                <a:gd name="T102" fmla="*/ 168 w 376"/>
                <a:gd name="T103" fmla="*/ 460 h 495"/>
                <a:gd name="T104" fmla="*/ 184 w 376"/>
                <a:gd name="T105" fmla="*/ 460 h 495"/>
                <a:gd name="T106" fmla="*/ 189 w 376"/>
                <a:gd name="T107" fmla="*/ 468 h 495"/>
                <a:gd name="T108" fmla="*/ 201 w 376"/>
                <a:gd name="T109" fmla="*/ 484 h 495"/>
                <a:gd name="T110" fmla="*/ 216 w 376"/>
                <a:gd name="T111" fmla="*/ 495 h 495"/>
                <a:gd name="T112" fmla="*/ 216 w 376"/>
                <a:gd name="T113" fmla="*/ 495 h 495"/>
                <a:gd name="T114" fmla="*/ 216 w 376"/>
                <a:gd name="T115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6" h="495">
                  <a:moveTo>
                    <a:pt x="216" y="495"/>
                  </a:moveTo>
                  <a:lnTo>
                    <a:pt x="210" y="479"/>
                  </a:lnTo>
                  <a:lnTo>
                    <a:pt x="221" y="470"/>
                  </a:lnTo>
                  <a:lnTo>
                    <a:pt x="233" y="458"/>
                  </a:lnTo>
                  <a:lnTo>
                    <a:pt x="237" y="447"/>
                  </a:lnTo>
                  <a:lnTo>
                    <a:pt x="249" y="435"/>
                  </a:lnTo>
                  <a:lnTo>
                    <a:pt x="257" y="420"/>
                  </a:lnTo>
                  <a:lnTo>
                    <a:pt x="262" y="401"/>
                  </a:lnTo>
                  <a:lnTo>
                    <a:pt x="273" y="392"/>
                  </a:lnTo>
                  <a:lnTo>
                    <a:pt x="281" y="378"/>
                  </a:lnTo>
                  <a:lnTo>
                    <a:pt x="285" y="354"/>
                  </a:lnTo>
                  <a:lnTo>
                    <a:pt x="280" y="338"/>
                  </a:lnTo>
                  <a:lnTo>
                    <a:pt x="289" y="326"/>
                  </a:lnTo>
                  <a:lnTo>
                    <a:pt x="299" y="315"/>
                  </a:lnTo>
                  <a:lnTo>
                    <a:pt x="306" y="303"/>
                  </a:lnTo>
                  <a:lnTo>
                    <a:pt x="315" y="290"/>
                  </a:lnTo>
                  <a:lnTo>
                    <a:pt x="329" y="276"/>
                  </a:lnTo>
                  <a:lnTo>
                    <a:pt x="376" y="244"/>
                  </a:lnTo>
                  <a:lnTo>
                    <a:pt x="278" y="244"/>
                  </a:lnTo>
                  <a:lnTo>
                    <a:pt x="257" y="239"/>
                  </a:lnTo>
                  <a:lnTo>
                    <a:pt x="205" y="216"/>
                  </a:lnTo>
                  <a:lnTo>
                    <a:pt x="185" y="130"/>
                  </a:lnTo>
                  <a:lnTo>
                    <a:pt x="182" y="104"/>
                  </a:lnTo>
                  <a:lnTo>
                    <a:pt x="164" y="38"/>
                  </a:lnTo>
                  <a:lnTo>
                    <a:pt x="0" y="0"/>
                  </a:lnTo>
                  <a:lnTo>
                    <a:pt x="6" y="18"/>
                  </a:lnTo>
                  <a:lnTo>
                    <a:pt x="7" y="31"/>
                  </a:lnTo>
                  <a:lnTo>
                    <a:pt x="14" y="50"/>
                  </a:lnTo>
                  <a:lnTo>
                    <a:pt x="18" y="64"/>
                  </a:lnTo>
                  <a:lnTo>
                    <a:pt x="23" y="79"/>
                  </a:lnTo>
                  <a:lnTo>
                    <a:pt x="25" y="91"/>
                  </a:lnTo>
                  <a:lnTo>
                    <a:pt x="30" y="105"/>
                  </a:lnTo>
                  <a:lnTo>
                    <a:pt x="36" y="114"/>
                  </a:lnTo>
                  <a:lnTo>
                    <a:pt x="43" y="128"/>
                  </a:lnTo>
                  <a:lnTo>
                    <a:pt x="45" y="143"/>
                  </a:lnTo>
                  <a:lnTo>
                    <a:pt x="43" y="157"/>
                  </a:lnTo>
                  <a:lnTo>
                    <a:pt x="38" y="169"/>
                  </a:lnTo>
                  <a:lnTo>
                    <a:pt x="25" y="298"/>
                  </a:lnTo>
                  <a:lnTo>
                    <a:pt x="16" y="378"/>
                  </a:lnTo>
                  <a:lnTo>
                    <a:pt x="32" y="379"/>
                  </a:lnTo>
                  <a:lnTo>
                    <a:pt x="43" y="390"/>
                  </a:lnTo>
                  <a:lnTo>
                    <a:pt x="70" y="383"/>
                  </a:lnTo>
                  <a:lnTo>
                    <a:pt x="82" y="392"/>
                  </a:lnTo>
                  <a:lnTo>
                    <a:pt x="98" y="399"/>
                  </a:lnTo>
                  <a:lnTo>
                    <a:pt x="105" y="388"/>
                  </a:lnTo>
                  <a:lnTo>
                    <a:pt x="111" y="404"/>
                  </a:lnTo>
                  <a:lnTo>
                    <a:pt x="105" y="420"/>
                  </a:lnTo>
                  <a:lnTo>
                    <a:pt x="118" y="426"/>
                  </a:lnTo>
                  <a:lnTo>
                    <a:pt x="128" y="436"/>
                  </a:lnTo>
                  <a:lnTo>
                    <a:pt x="144" y="443"/>
                  </a:lnTo>
                  <a:lnTo>
                    <a:pt x="155" y="456"/>
                  </a:lnTo>
                  <a:lnTo>
                    <a:pt x="168" y="460"/>
                  </a:lnTo>
                  <a:lnTo>
                    <a:pt x="184" y="460"/>
                  </a:lnTo>
                  <a:lnTo>
                    <a:pt x="189" y="468"/>
                  </a:lnTo>
                  <a:lnTo>
                    <a:pt x="201" y="484"/>
                  </a:lnTo>
                  <a:lnTo>
                    <a:pt x="216" y="495"/>
                  </a:lnTo>
                  <a:lnTo>
                    <a:pt x="216" y="495"/>
                  </a:lnTo>
                  <a:lnTo>
                    <a:pt x="216" y="4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92" name="TN Counties" hidden="1">
            <a:extLst>
              <a:ext uri="{FF2B5EF4-FFF2-40B4-BE49-F238E27FC236}">
                <a16:creationId xmlns:a16="http://schemas.microsoft.com/office/drawing/2014/main" id="{0DA7F9FE-C42F-E480-4161-E171A6680876}"/>
              </a:ext>
            </a:extLst>
          </p:cNvPr>
          <p:cNvGrpSpPr/>
          <p:nvPr userDrawn="1"/>
        </p:nvGrpSpPr>
        <p:grpSpPr>
          <a:xfrm>
            <a:off x="-4019362" y="-117212"/>
            <a:ext cx="14560362" cy="3676981"/>
            <a:chOff x="-4019362" y="-117212"/>
            <a:chExt cx="14560362" cy="3676981"/>
          </a:xfrm>
        </p:grpSpPr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F78A7A78-01D9-F6DD-CD09-B6C5DDEFC22B}"/>
                </a:ext>
              </a:extLst>
            </p:cNvPr>
            <p:cNvSpPr/>
            <p:nvPr/>
          </p:nvSpPr>
          <p:spPr>
            <a:xfrm>
              <a:off x="544307" y="2491996"/>
              <a:ext cx="718425" cy="973298"/>
            </a:xfrm>
            <a:custGeom>
              <a:avLst/>
              <a:gdLst>
                <a:gd name="connsiteX0" fmla="*/ 381667 w 426624"/>
                <a:gd name="connsiteY0" fmla="*/ 577977 h 577976"/>
                <a:gd name="connsiteX1" fmla="*/ 393287 w 426624"/>
                <a:gd name="connsiteY1" fmla="*/ 518922 h 577976"/>
                <a:gd name="connsiteX2" fmla="*/ 400717 w 426624"/>
                <a:gd name="connsiteY2" fmla="*/ 459200 h 577976"/>
                <a:gd name="connsiteX3" fmla="*/ 404908 w 426624"/>
                <a:gd name="connsiteY3" fmla="*/ 425196 h 577976"/>
                <a:gd name="connsiteX4" fmla="*/ 419290 w 426624"/>
                <a:gd name="connsiteY4" fmla="*/ 413956 h 577976"/>
                <a:gd name="connsiteX5" fmla="*/ 418147 w 426624"/>
                <a:gd name="connsiteY5" fmla="*/ 387858 h 577976"/>
                <a:gd name="connsiteX6" fmla="*/ 406908 w 426624"/>
                <a:gd name="connsiteY6" fmla="*/ 373475 h 577976"/>
                <a:gd name="connsiteX7" fmla="*/ 400526 w 426624"/>
                <a:gd name="connsiteY7" fmla="*/ 355378 h 577976"/>
                <a:gd name="connsiteX8" fmla="*/ 407956 w 426624"/>
                <a:gd name="connsiteY8" fmla="*/ 330422 h 577976"/>
                <a:gd name="connsiteX9" fmla="*/ 406241 w 426624"/>
                <a:gd name="connsiteY9" fmla="*/ 308515 h 577976"/>
                <a:gd name="connsiteX10" fmla="*/ 412528 w 426624"/>
                <a:gd name="connsiteY10" fmla="*/ 222790 h 577976"/>
                <a:gd name="connsiteX11" fmla="*/ 396526 w 426624"/>
                <a:gd name="connsiteY11" fmla="*/ 212217 h 577976"/>
                <a:gd name="connsiteX12" fmla="*/ 414433 w 426624"/>
                <a:gd name="connsiteY12" fmla="*/ 101917 h 577976"/>
                <a:gd name="connsiteX13" fmla="*/ 417100 w 426624"/>
                <a:gd name="connsiteY13" fmla="*/ 80677 h 577976"/>
                <a:gd name="connsiteX14" fmla="*/ 426625 w 426624"/>
                <a:gd name="connsiteY14" fmla="*/ 38576 h 577976"/>
                <a:gd name="connsiteX15" fmla="*/ 406241 w 426624"/>
                <a:gd name="connsiteY15" fmla="*/ 27432 h 577976"/>
                <a:gd name="connsiteX16" fmla="*/ 337471 w 426624"/>
                <a:gd name="connsiteY16" fmla="*/ 23241 h 577976"/>
                <a:gd name="connsiteX17" fmla="*/ 303752 w 426624"/>
                <a:gd name="connsiteY17" fmla="*/ 14764 h 577976"/>
                <a:gd name="connsiteX18" fmla="*/ 274415 w 426624"/>
                <a:gd name="connsiteY18" fmla="*/ 6858 h 577976"/>
                <a:gd name="connsiteX19" fmla="*/ 257365 w 426624"/>
                <a:gd name="connsiteY19" fmla="*/ 4763 h 577976"/>
                <a:gd name="connsiteX20" fmla="*/ 184213 w 426624"/>
                <a:gd name="connsiteY20" fmla="*/ 0 h 577976"/>
                <a:gd name="connsiteX21" fmla="*/ 182689 w 426624"/>
                <a:gd name="connsiteY21" fmla="*/ 47434 h 577976"/>
                <a:gd name="connsiteX22" fmla="*/ 152781 w 426624"/>
                <a:gd name="connsiteY22" fmla="*/ 43720 h 577976"/>
                <a:gd name="connsiteX23" fmla="*/ 121348 w 426624"/>
                <a:gd name="connsiteY23" fmla="*/ 52768 h 577976"/>
                <a:gd name="connsiteX24" fmla="*/ 114395 w 426624"/>
                <a:gd name="connsiteY24" fmla="*/ 73628 h 577976"/>
                <a:gd name="connsiteX25" fmla="*/ 88773 w 426624"/>
                <a:gd name="connsiteY25" fmla="*/ 70390 h 577976"/>
                <a:gd name="connsiteX26" fmla="*/ 54102 w 426624"/>
                <a:gd name="connsiteY26" fmla="*/ 70485 h 577976"/>
                <a:gd name="connsiteX27" fmla="*/ 43243 w 426624"/>
                <a:gd name="connsiteY27" fmla="*/ 263747 h 577976"/>
                <a:gd name="connsiteX28" fmla="*/ 40672 w 426624"/>
                <a:gd name="connsiteY28" fmla="*/ 319659 h 577976"/>
                <a:gd name="connsiteX29" fmla="*/ 44482 w 426624"/>
                <a:gd name="connsiteY29" fmla="*/ 359092 h 577976"/>
                <a:gd name="connsiteX30" fmla="*/ 42386 w 426624"/>
                <a:gd name="connsiteY30" fmla="*/ 376047 h 577976"/>
                <a:gd name="connsiteX31" fmla="*/ 28004 w 426624"/>
                <a:gd name="connsiteY31" fmla="*/ 387286 h 577976"/>
                <a:gd name="connsiteX32" fmla="*/ 28194 w 426624"/>
                <a:gd name="connsiteY32" fmla="*/ 491109 h 577976"/>
                <a:gd name="connsiteX33" fmla="*/ 40005 w 426624"/>
                <a:gd name="connsiteY33" fmla="*/ 501205 h 577976"/>
                <a:gd name="connsiteX34" fmla="*/ 33052 w 426624"/>
                <a:gd name="connsiteY34" fmla="*/ 521970 h 577976"/>
                <a:gd name="connsiteX35" fmla="*/ 6953 w 426624"/>
                <a:gd name="connsiteY35" fmla="*/ 523113 h 577976"/>
                <a:gd name="connsiteX36" fmla="*/ 0 w 426624"/>
                <a:gd name="connsiteY36" fmla="*/ 543877 h 577976"/>
                <a:gd name="connsiteX37" fmla="*/ 6477 w 426624"/>
                <a:gd name="connsiteY37" fmla="*/ 561975 h 577976"/>
                <a:gd name="connsiteX38" fmla="*/ 75819 w 426624"/>
                <a:gd name="connsiteY38" fmla="*/ 561880 h 577976"/>
                <a:gd name="connsiteX39" fmla="*/ 342709 w 426624"/>
                <a:gd name="connsiteY39" fmla="*/ 577501 h 577976"/>
                <a:gd name="connsiteX40" fmla="*/ 381667 w 426624"/>
                <a:gd name="connsiteY40" fmla="*/ 577977 h 577976"/>
                <a:gd name="connsiteX41" fmla="*/ 381667 w 426624"/>
                <a:gd name="connsiteY41" fmla="*/ 577977 h 577976"/>
                <a:gd name="connsiteX42" fmla="*/ 381667 w 426624"/>
                <a:gd name="connsiteY42" fmla="*/ 577977 h 577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26624" h="577976">
                  <a:moveTo>
                    <a:pt x="381667" y="577977"/>
                  </a:moveTo>
                  <a:lnTo>
                    <a:pt x="393287" y="518922"/>
                  </a:lnTo>
                  <a:lnTo>
                    <a:pt x="400717" y="459200"/>
                  </a:lnTo>
                  <a:lnTo>
                    <a:pt x="404908" y="425196"/>
                  </a:lnTo>
                  <a:lnTo>
                    <a:pt x="419290" y="413956"/>
                  </a:lnTo>
                  <a:lnTo>
                    <a:pt x="418147" y="387858"/>
                  </a:lnTo>
                  <a:lnTo>
                    <a:pt x="406908" y="373475"/>
                  </a:lnTo>
                  <a:lnTo>
                    <a:pt x="400526" y="355378"/>
                  </a:lnTo>
                  <a:lnTo>
                    <a:pt x="407956" y="330422"/>
                  </a:lnTo>
                  <a:lnTo>
                    <a:pt x="406241" y="308515"/>
                  </a:lnTo>
                  <a:lnTo>
                    <a:pt x="412528" y="222790"/>
                  </a:lnTo>
                  <a:lnTo>
                    <a:pt x="396526" y="212217"/>
                  </a:lnTo>
                  <a:lnTo>
                    <a:pt x="414433" y="101917"/>
                  </a:lnTo>
                  <a:lnTo>
                    <a:pt x="417100" y="80677"/>
                  </a:lnTo>
                  <a:lnTo>
                    <a:pt x="426625" y="38576"/>
                  </a:lnTo>
                  <a:lnTo>
                    <a:pt x="406241" y="27432"/>
                  </a:lnTo>
                  <a:lnTo>
                    <a:pt x="337471" y="23241"/>
                  </a:lnTo>
                  <a:lnTo>
                    <a:pt x="303752" y="14764"/>
                  </a:lnTo>
                  <a:lnTo>
                    <a:pt x="274415" y="6858"/>
                  </a:lnTo>
                  <a:lnTo>
                    <a:pt x="257365" y="4763"/>
                  </a:lnTo>
                  <a:lnTo>
                    <a:pt x="184213" y="0"/>
                  </a:lnTo>
                  <a:lnTo>
                    <a:pt x="182689" y="47434"/>
                  </a:lnTo>
                  <a:lnTo>
                    <a:pt x="152781" y="43720"/>
                  </a:lnTo>
                  <a:lnTo>
                    <a:pt x="121348" y="52768"/>
                  </a:lnTo>
                  <a:lnTo>
                    <a:pt x="114395" y="73628"/>
                  </a:lnTo>
                  <a:lnTo>
                    <a:pt x="88773" y="70390"/>
                  </a:lnTo>
                  <a:lnTo>
                    <a:pt x="54102" y="70485"/>
                  </a:lnTo>
                  <a:lnTo>
                    <a:pt x="43243" y="263747"/>
                  </a:lnTo>
                  <a:lnTo>
                    <a:pt x="40672" y="319659"/>
                  </a:lnTo>
                  <a:lnTo>
                    <a:pt x="44482" y="359092"/>
                  </a:lnTo>
                  <a:lnTo>
                    <a:pt x="42386" y="376047"/>
                  </a:lnTo>
                  <a:lnTo>
                    <a:pt x="28004" y="387286"/>
                  </a:lnTo>
                  <a:lnTo>
                    <a:pt x="28194" y="491109"/>
                  </a:lnTo>
                  <a:lnTo>
                    <a:pt x="40005" y="501205"/>
                  </a:lnTo>
                  <a:lnTo>
                    <a:pt x="33052" y="521970"/>
                  </a:lnTo>
                  <a:lnTo>
                    <a:pt x="6953" y="523113"/>
                  </a:lnTo>
                  <a:lnTo>
                    <a:pt x="0" y="543877"/>
                  </a:lnTo>
                  <a:lnTo>
                    <a:pt x="6477" y="561975"/>
                  </a:lnTo>
                  <a:lnTo>
                    <a:pt x="75819" y="561880"/>
                  </a:lnTo>
                  <a:lnTo>
                    <a:pt x="342709" y="577501"/>
                  </a:lnTo>
                  <a:lnTo>
                    <a:pt x="381667" y="577977"/>
                  </a:lnTo>
                  <a:lnTo>
                    <a:pt x="381667" y="577977"/>
                  </a:lnTo>
                  <a:lnTo>
                    <a:pt x="381667" y="57797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4BE9B3A5-B861-8D29-F4A2-6E2C5A7B723F}"/>
                </a:ext>
              </a:extLst>
            </p:cNvPr>
            <p:cNvSpPr/>
            <p:nvPr/>
          </p:nvSpPr>
          <p:spPr>
            <a:xfrm>
              <a:off x="406524" y="2073194"/>
              <a:ext cx="735267" cy="541025"/>
            </a:xfrm>
            <a:custGeom>
              <a:avLst/>
              <a:gdLst>
                <a:gd name="connsiteX0" fmla="*/ 193167 w 436625"/>
                <a:gd name="connsiteY0" fmla="*/ 321278 h 321278"/>
                <a:gd name="connsiteX1" fmla="*/ 199549 w 436625"/>
                <a:gd name="connsiteY1" fmla="*/ 304800 h 321278"/>
                <a:gd name="connsiteX2" fmla="*/ 234696 w 436625"/>
                <a:gd name="connsiteY2" fmla="*/ 300514 h 321278"/>
                <a:gd name="connsiteX3" fmla="*/ 252698 w 436625"/>
                <a:gd name="connsiteY3" fmla="*/ 294132 h 321278"/>
                <a:gd name="connsiteX4" fmla="*/ 266986 w 436625"/>
                <a:gd name="connsiteY4" fmla="*/ 248317 h 321278"/>
                <a:gd name="connsiteX5" fmla="*/ 339852 w 436625"/>
                <a:gd name="connsiteY5" fmla="*/ 252984 h 321278"/>
                <a:gd name="connsiteX6" fmla="*/ 356902 w 436625"/>
                <a:gd name="connsiteY6" fmla="*/ 255079 h 321278"/>
                <a:gd name="connsiteX7" fmla="*/ 387191 w 436625"/>
                <a:gd name="connsiteY7" fmla="*/ 254508 h 321278"/>
                <a:gd name="connsiteX8" fmla="*/ 420148 w 436625"/>
                <a:gd name="connsiteY8" fmla="*/ 267176 h 321278"/>
                <a:gd name="connsiteX9" fmla="*/ 426530 w 436625"/>
                <a:gd name="connsiteY9" fmla="*/ 250698 h 321278"/>
                <a:gd name="connsiteX10" fmla="*/ 436626 w 436625"/>
                <a:gd name="connsiteY10" fmla="*/ 238982 h 321278"/>
                <a:gd name="connsiteX11" fmla="*/ 434435 w 436625"/>
                <a:gd name="connsiteY11" fmla="*/ 221456 h 321278"/>
                <a:gd name="connsiteX12" fmla="*/ 432340 w 436625"/>
                <a:gd name="connsiteY12" fmla="*/ 203835 h 321278"/>
                <a:gd name="connsiteX13" fmla="*/ 435959 w 436625"/>
                <a:gd name="connsiteY13" fmla="*/ 174117 h 321278"/>
                <a:gd name="connsiteX14" fmla="*/ 430149 w 436625"/>
                <a:gd name="connsiteY14" fmla="*/ 151733 h 321278"/>
                <a:gd name="connsiteX15" fmla="*/ 405670 w 436625"/>
                <a:gd name="connsiteY15" fmla="*/ 140113 h 321278"/>
                <a:gd name="connsiteX16" fmla="*/ 404527 w 436625"/>
                <a:gd name="connsiteY16" fmla="*/ 114014 h 321278"/>
                <a:gd name="connsiteX17" fmla="*/ 379571 w 436625"/>
                <a:gd name="connsiteY17" fmla="*/ 106585 h 321278"/>
                <a:gd name="connsiteX18" fmla="*/ 368332 w 436625"/>
                <a:gd name="connsiteY18" fmla="*/ 92202 h 321278"/>
                <a:gd name="connsiteX19" fmla="*/ 367760 w 436625"/>
                <a:gd name="connsiteY19" fmla="*/ 61913 h 321278"/>
                <a:gd name="connsiteX20" fmla="*/ 379476 w 436625"/>
                <a:gd name="connsiteY20" fmla="*/ 37433 h 321278"/>
                <a:gd name="connsiteX21" fmla="*/ 390049 w 436625"/>
                <a:gd name="connsiteY21" fmla="*/ 21431 h 321278"/>
                <a:gd name="connsiteX22" fmla="*/ 392144 w 436625"/>
                <a:gd name="connsiteY22" fmla="*/ 4381 h 321278"/>
                <a:gd name="connsiteX23" fmla="*/ 370904 w 436625"/>
                <a:gd name="connsiteY23" fmla="*/ 1810 h 321278"/>
                <a:gd name="connsiteX24" fmla="*/ 301276 w 436625"/>
                <a:gd name="connsiteY24" fmla="*/ 40767 h 321278"/>
                <a:gd name="connsiteX25" fmla="*/ 270415 w 436625"/>
                <a:gd name="connsiteY25" fmla="*/ 45625 h 321278"/>
                <a:gd name="connsiteX26" fmla="*/ 240697 w 436625"/>
                <a:gd name="connsiteY26" fmla="*/ 41910 h 321278"/>
                <a:gd name="connsiteX27" fmla="*/ 215646 w 436625"/>
                <a:gd name="connsiteY27" fmla="*/ 34480 h 321278"/>
                <a:gd name="connsiteX28" fmla="*/ 193834 w 436625"/>
                <a:gd name="connsiteY28" fmla="*/ 36100 h 321278"/>
                <a:gd name="connsiteX29" fmla="*/ 173069 w 436625"/>
                <a:gd name="connsiteY29" fmla="*/ 29242 h 321278"/>
                <a:gd name="connsiteX30" fmla="*/ 161925 w 436625"/>
                <a:gd name="connsiteY30" fmla="*/ 14859 h 321278"/>
                <a:gd name="connsiteX31" fmla="*/ 146494 w 436625"/>
                <a:gd name="connsiteY31" fmla="*/ 0 h 321278"/>
                <a:gd name="connsiteX32" fmla="*/ 128397 w 436625"/>
                <a:gd name="connsiteY32" fmla="*/ 6477 h 321278"/>
                <a:gd name="connsiteX33" fmla="*/ 114014 w 436625"/>
                <a:gd name="connsiteY33" fmla="*/ 17621 h 321278"/>
                <a:gd name="connsiteX34" fmla="*/ 103441 w 436625"/>
                <a:gd name="connsiteY34" fmla="*/ 33623 h 321278"/>
                <a:gd name="connsiteX35" fmla="*/ 89154 w 436625"/>
                <a:gd name="connsiteY35" fmla="*/ 44767 h 321278"/>
                <a:gd name="connsiteX36" fmla="*/ 75247 w 436625"/>
                <a:gd name="connsiteY36" fmla="*/ 51721 h 321278"/>
                <a:gd name="connsiteX37" fmla="*/ 68961 w 436625"/>
                <a:gd name="connsiteY37" fmla="*/ 68294 h 321278"/>
                <a:gd name="connsiteX38" fmla="*/ 71056 w 436625"/>
                <a:gd name="connsiteY38" fmla="*/ 85820 h 321278"/>
                <a:gd name="connsiteX39" fmla="*/ 68485 w 436625"/>
                <a:gd name="connsiteY39" fmla="*/ 107061 h 321278"/>
                <a:gd name="connsiteX40" fmla="*/ 58388 w 436625"/>
                <a:gd name="connsiteY40" fmla="*/ 118777 h 321278"/>
                <a:gd name="connsiteX41" fmla="*/ 37147 w 436625"/>
                <a:gd name="connsiteY41" fmla="*/ 116205 h 321278"/>
                <a:gd name="connsiteX42" fmla="*/ 25527 w 436625"/>
                <a:gd name="connsiteY42" fmla="*/ 175260 h 321278"/>
                <a:gd name="connsiteX43" fmla="*/ 7429 w 436625"/>
                <a:gd name="connsiteY43" fmla="*/ 181737 h 321278"/>
                <a:gd name="connsiteX44" fmla="*/ 0 w 436625"/>
                <a:gd name="connsiteY44" fmla="*/ 206692 h 321278"/>
                <a:gd name="connsiteX45" fmla="*/ 16478 w 436625"/>
                <a:gd name="connsiteY45" fmla="*/ 213074 h 321278"/>
                <a:gd name="connsiteX46" fmla="*/ 71342 w 436625"/>
                <a:gd name="connsiteY46" fmla="*/ 224123 h 321278"/>
                <a:gd name="connsiteX47" fmla="*/ 66580 w 436625"/>
                <a:gd name="connsiteY47" fmla="*/ 262509 h 321278"/>
                <a:gd name="connsiteX48" fmla="*/ 87821 w 436625"/>
                <a:gd name="connsiteY48" fmla="*/ 265081 h 321278"/>
                <a:gd name="connsiteX49" fmla="*/ 108585 w 436625"/>
                <a:gd name="connsiteY49" fmla="*/ 271939 h 321278"/>
                <a:gd name="connsiteX50" fmla="*/ 110776 w 436625"/>
                <a:gd name="connsiteY50" fmla="*/ 289560 h 321278"/>
                <a:gd name="connsiteX51" fmla="*/ 122491 w 436625"/>
                <a:gd name="connsiteY51" fmla="*/ 299656 h 321278"/>
                <a:gd name="connsiteX52" fmla="*/ 138398 w 436625"/>
                <a:gd name="connsiteY52" fmla="*/ 310229 h 321278"/>
                <a:gd name="connsiteX53" fmla="*/ 171926 w 436625"/>
                <a:gd name="connsiteY53" fmla="*/ 318706 h 321278"/>
                <a:gd name="connsiteX54" fmla="*/ 193167 w 436625"/>
                <a:gd name="connsiteY54" fmla="*/ 321278 h 321278"/>
                <a:gd name="connsiteX55" fmla="*/ 193167 w 436625"/>
                <a:gd name="connsiteY55" fmla="*/ 321278 h 321278"/>
                <a:gd name="connsiteX56" fmla="*/ 193167 w 436625"/>
                <a:gd name="connsiteY56" fmla="*/ 321278 h 32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36625" h="321278">
                  <a:moveTo>
                    <a:pt x="193167" y="321278"/>
                  </a:moveTo>
                  <a:lnTo>
                    <a:pt x="199549" y="304800"/>
                  </a:lnTo>
                  <a:lnTo>
                    <a:pt x="234696" y="300514"/>
                  </a:lnTo>
                  <a:lnTo>
                    <a:pt x="252698" y="294132"/>
                  </a:lnTo>
                  <a:lnTo>
                    <a:pt x="266986" y="248317"/>
                  </a:lnTo>
                  <a:lnTo>
                    <a:pt x="339852" y="252984"/>
                  </a:lnTo>
                  <a:lnTo>
                    <a:pt x="356902" y="255079"/>
                  </a:lnTo>
                  <a:lnTo>
                    <a:pt x="387191" y="254508"/>
                  </a:lnTo>
                  <a:lnTo>
                    <a:pt x="420148" y="267176"/>
                  </a:lnTo>
                  <a:lnTo>
                    <a:pt x="426530" y="250698"/>
                  </a:lnTo>
                  <a:lnTo>
                    <a:pt x="436626" y="238982"/>
                  </a:lnTo>
                  <a:lnTo>
                    <a:pt x="434435" y="221456"/>
                  </a:lnTo>
                  <a:lnTo>
                    <a:pt x="432340" y="203835"/>
                  </a:lnTo>
                  <a:lnTo>
                    <a:pt x="435959" y="174117"/>
                  </a:lnTo>
                  <a:lnTo>
                    <a:pt x="430149" y="151733"/>
                  </a:lnTo>
                  <a:lnTo>
                    <a:pt x="405670" y="140113"/>
                  </a:lnTo>
                  <a:lnTo>
                    <a:pt x="404527" y="114014"/>
                  </a:lnTo>
                  <a:lnTo>
                    <a:pt x="379571" y="106585"/>
                  </a:lnTo>
                  <a:lnTo>
                    <a:pt x="368332" y="92202"/>
                  </a:lnTo>
                  <a:lnTo>
                    <a:pt x="367760" y="61913"/>
                  </a:lnTo>
                  <a:lnTo>
                    <a:pt x="379476" y="37433"/>
                  </a:lnTo>
                  <a:lnTo>
                    <a:pt x="390049" y="21431"/>
                  </a:lnTo>
                  <a:lnTo>
                    <a:pt x="392144" y="4381"/>
                  </a:lnTo>
                  <a:lnTo>
                    <a:pt x="370904" y="1810"/>
                  </a:lnTo>
                  <a:lnTo>
                    <a:pt x="301276" y="40767"/>
                  </a:lnTo>
                  <a:lnTo>
                    <a:pt x="270415" y="45625"/>
                  </a:lnTo>
                  <a:lnTo>
                    <a:pt x="240697" y="41910"/>
                  </a:lnTo>
                  <a:lnTo>
                    <a:pt x="215646" y="34480"/>
                  </a:lnTo>
                  <a:lnTo>
                    <a:pt x="193834" y="36100"/>
                  </a:lnTo>
                  <a:lnTo>
                    <a:pt x="173069" y="29242"/>
                  </a:lnTo>
                  <a:lnTo>
                    <a:pt x="161925" y="14859"/>
                  </a:lnTo>
                  <a:lnTo>
                    <a:pt x="146494" y="0"/>
                  </a:lnTo>
                  <a:lnTo>
                    <a:pt x="128397" y="6477"/>
                  </a:lnTo>
                  <a:lnTo>
                    <a:pt x="114014" y="17621"/>
                  </a:lnTo>
                  <a:lnTo>
                    <a:pt x="103441" y="33623"/>
                  </a:lnTo>
                  <a:lnTo>
                    <a:pt x="89154" y="44767"/>
                  </a:lnTo>
                  <a:lnTo>
                    <a:pt x="75247" y="51721"/>
                  </a:lnTo>
                  <a:lnTo>
                    <a:pt x="68961" y="68294"/>
                  </a:lnTo>
                  <a:lnTo>
                    <a:pt x="71056" y="85820"/>
                  </a:lnTo>
                  <a:lnTo>
                    <a:pt x="68485" y="107061"/>
                  </a:lnTo>
                  <a:lnTo>
                    <a:pt x="58388" y="118777"/>
                  </a:lnTo>
                  <a:lnTo>
                    <a:pt x="37147" y="116205"/>
                  </a:lnTo>
                  <a:lnTo>
                    <a:pt x="25527" y="175260"/>
                  </a:lnTo>
                  <a:lnTo>
                    <a:pt x="7429" y="181737"/>
                  </a:lnTo>
                  <a:lnTo>
                    <a:pt x="0" y="206692"/>
                  </a:lnTo>
                  <a:lnTo>
                    <a:pt x="16478" y="213074"/>
                  </a:lnTo>
                  <a:lnTo>
                    <a:pt x="71342" y="224123"/>
                  </a:lnTo>
                  <a:lnTo>
                    <a:pt x="66580" y="262509"/>
                  </a:lnTo>
                  <a:lnTo>
                    <a:pt x="87821" y="265081"/>
                  </a:lnTo>
                  <a:lnTo>
                    <a:pt x="108585" y="271939"/>
                  </a:lnTo>
                  <a:lnTo>
                    <a:pt x="110776" y="289560"/>
                  </a:lnTo>
                  <a:lnTo>
                    <a:pt x="122491" y="299656"/>
                  </a:lnTo>
                  <a:lnTo>
                    <a:pt x="138398" y="310229"/>
                  </a:lnTo>
                  <a:lnTo>
                    <a:pt x="171926" y="318706"/>
                  </a:lnTo>
                  <a:lnTo>
                    <a:pt x="193167" y="321278"/>
                  </a:lnTo>
                  <a:lnTo>
                    <a:pt x="193167" y="321278"/>
                  </a:lnTo>
                  <a:lnTo>
                    <a:pt x="193167" y="3212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15671824-677F-794D-28E8-5294FCC41A7E}"/>
                </a:ext>
              </a:extLst>
            </p:cNvPr>
            <p:cNvSpPr/>
            <p:nvPr/>
          </p:nvSpPr>
          <p:spPr>
            <a:xfrm>
              <a:off x="1672552" y="1993477"/>
              <a:ext cx="603260" cy="965439"/>
            </a:xfrm>
            <a:custGeom>
              <a:avLst/>
              <a:gdLst>
                <a:gd name="connsiteX0" fmla="*/ 206978 w 358235"/>
                <a:gd name="connsiteY0" fmla="*/ 573310 h 573309"/>
                <a:gd name="connsiteX1" fmla="*/ 232029 w 358235"/>
                <a:gd name="connsiteY1" fmla="*/ 545973 h 573309"/>
                <a:gd name="connsiteX2" fmla="*/ 256508 w 358235"/>
                <a:gd name="connsiteY2" fmla="*/ 523018 h 573309"/>
                <a:gd name="connsiteX3" fmla="*/ 275654 w 358235"/>
                <a:gd name="connsiteY3" fmla="*/ 507968 h 573309"/>
                <a:gd name="connsiteX4" fmla="*/ 298037 w 358235"/>
                <a:gd name="connsiteY4" fmla="*/ 502063 h 573309"/>
                <a:gd name="connsiteX5" fmla="*/ 316135 w 358235"/>
                <a:gd name="connsiteY5" fmla="*/ 495586 h 573309"/>
                <a:gd name="connsiteX6" fmla="*/ 356616 w 358235"/>
                <a:gd name="connsiteY6" fmla="*/ 483298 h 573309"/>
                <a:gd name="connsiteX7" fmla="*/ 354521 w 358235"/>
                <a:gd name="connsiteY7" fmla="*/ 465677 h 573309"/>
                <a:gd name="connsiteX8" fmla="*/ 358235 w 358235"/>
                <a:gd name="connsiteY8" fmla="*/ 435673 h 573309"/>
                <a:gd name="connsiteX9" fmla="*/ 341186 w 358235"/>
                <a:gd name="connsiteY9" fmla="*/ 433578 h 573309"/>
                <a:gd name="connsiteX10" fmla="*/ 330422 w 358235"/>
                <a:gd name="connsiteY10" fmla="*/ 414909 h 573309"/>
                <a:gd name="connsiteX11" fmla="*/ 324612 w 358235"/>
                <a:gd name="connsiteY11" fmla="*/ 392525 h 573309"/>
                <a:gd name="connsiteX12" fmla="*/ 310705 w 358235"/>
                <a:gd name="connsiteY12" fmla="*/ 364712 h 573309"/>
                <a:gd name="connsiteX13" fmla="*/ 304229 w 358235"/>
                <a:gd name="connsiteY13" fmla="*/ 346615 h 573309"/>
                <a:gd name="connsiteX14" fmla="*/ 303181 w 358235"/>
                <a:gd name="connsiteY14" fmla="*/ 320421 h 573309"/>
                <a:gd name="connsiteX15" fmla="*/ 297275 w 358235"/>
                <a:gd name="connsiteY15" fmla="*/ 297942 h 573309"/>
                <a:gd name="connsiteX16" fmla="*/ 299942 w 358235"/>
                <a:gd name="connsiteY16" fmla="*/ 276606 h 573309"/>
                <a:gd name="connsiteX17" fmla="*/ 302514 w 358235"/>
                <a:gd name="connsiteY17" fmla="*/ 255270 h 573309"/>
                <a:gd name="connsiteX18" fmla="*/ 304705 w 358235"/>
                <a:gd name="connsiteY18" fmla="*/ 238125 h 573309"/>
                <a:gd name="connsiteX19" fmla="*/ 312611 w 358235"/>
                <a:gd name="connsiteY19" fmla="*/ 174022 h 573309"/>
                <a:gd name="connsiteX20" fmla="*/ 330708 w 358235"/>
                <a:gd name="connsiteY20" fmla="*/ 167545 h 573309"/>
                <a:gd name="connsiteX21" fmla="*/ 308800 w 358235"/>
                <a:gd name="connsiteY21" fmla="*/ 169164 h 573309"/>
                <a:gd name="connsiteX22" fmla="*/ 315754 w 358235"/>
                <a:gd name="connsiteY22" fmla="*/ 148400 h 573309"/>
                <a:gd name="connsiteX23" fmla="*/ 328422 w 358235"/>
                <a:gd name="connsiteY23" fmla="*/ 45720 h 573309"/>
                <a:gd name="connsiteX24" fmla="*/ 317754 w 358235"/>
                <a:gd name="connsiteY24" fmla="*/ 27051 h 573309"/>
                <a:gd name="connsiteX25" fmla="*/ 296894 w 358235"/>
                <a:gd name="connsiteY25" fmla="*/ 20193 h 573309"/>
                <a:gd name="connsiteX26" fmla="*/ 281940 w 358235"/>
                <a:gd name="connsiteY26" fmla="*/ 952 h 573309"/>
                <a:gd name="connsiteX27" fmla="*/ 238315 w 358235"/>
                <a:gd name="connsiteY27" fmla="*/ 4286 h 573309"/>
                <a:gd name="connsiteX28" fmla="*/ 220123 w 358235"/>
                <a:gd name="connsiteY28" fmla="*/ 10668 h 573309"/>
                <a:gd name="connsiteX29" fmla="*/ 204216 w 358235"/>
                <a:gd name="connsiteY29" fmla="*/ 0 h 573309"/>
                <a:gd name="connsiteX30" fmla="*/ 186023 w 358235"/>
                <a:gd name="connsiteY30" fmla="*/ 6477 h 573309"/>
                <a:gd name="connsiteX31" fmla="*/ 171164 w 358235"/>
                <a:gd name="connsiteY31" fmla="*/ 22003 h 573309"/>
                <a:gd name="connsiteX32" fmla="*/ 156781 w 358235"/>
                <a:gd name="connsiteY32" fmla="*/ 33242 h 573309"/>
                <a:gd name="connsiteX33" fmla="*/ 141922 w 358235"/>
                <a:gd name="connsiteY33" fmla="*/ 118205 h 573309"/>
                <a:gd name="connsiteX34" fmla="*/ 139351 w 358235"/>
                <a:gd name="connsiteY34" fmla="*/ 139637 h 573309"/>
                <a:gd name="connsiteX35" fmla="*/ 124396 w 358235"/>
                <a:gd name="connsiteY35" fmla="*/ 155162 h 573309"/>
                <a:gd name="connsiteX36" fmla="*/ 130302 w 358235"/>
                <a:gd name="connsiteY36" fmla="*/ 177546 h 573309"/>
                <a:gd name="connsiteX37" fmla="*/ 123920 w 358235"/>
                <a:gd name="connsiteY37" fmla="*/ 194119 h 573309"/>
                <a:gd name="connsiteX38" fmla="*/ 115443 w 358235"/>
                <a:gd name="connsiteY38" fmla="*/ 227838 h 573309"/>
                <a:gd name="connsiteX39" fmla="*/ 99536 w 358235"/>
                <a:gd name="connsiteY39" fmla="*/ 251841 h 573309"/>
                <a:gd name="connsiteX40" fmla="*/ 88773 w 358235"/>
                <a:gd name="connsiteY40" fmla="*/ 233172 h 573309"/>
                <a:gd name="connsiteX41" fmla="*/ 86201 w 358235"/>
                <a:gd name="connsiteY41" fmla="*/ 254603 h 573309"/>
                <a:gd name="connsiteX42" fmla="*/ 65437 w 358235"/>
                <a:gd name="connsiteY42" fmla="*/ 282416 h 573309"/>
                <a:gd name="connsiteX43" fmla="*/ 36671 w 358235"/>
                <a:gd name="connsiteY43" fmla="*/ 304895 h 573309"/>
                <a:gd name="connsiteX44" fmla="*/ 4667 w 358235"/>
                <a:gd name="connsiteY44" fmla="*/ 318325 h 573309"/>
                <a:gd name="connsiteX45" fmla="*/ 0 w 358235"/>
                <a:gd name="connsiteY45" fmla="*/ 356806 h 573309"/>
                <a:gd name="connsiteX46" fmla="*/ 16002 w 358235"/>
                <a:gd name="connsiteY46" fmla="*/ 367475 h 573309"/>
                <a:gd name="connsiteX47" fmla="*/ 36766 w 358235"/>
                <a:gd name="connsiteY47" fmla="*/ 374333 h 573309"/>
                <a:gd name="connsiteX48" fmla="*/ 33623 w 358235"/>
                <a:gd name="connsiteY48" fmla="*/ 399955 h 573309"/>
                <a:gd name="connsiteX49" fmla="*/ 35719 w 358235"/>
                <a:gd name="connsiteY49" fmla="*/ 417576 h 573309"/>
                <a:gd name="connsiteX50" fmla="*/ 37909 w 358235"/>
                <a:gd name="connsiteY50" fmla="*/ 435197 h 573309"/>
                <a:gd name="connsiteX51" fmla="*/ 49149 w 358235"/>
                <a:gd name="connsiteY51" fmla="*/ 449675 h 573309"/>
                <a:gd name="connsiteX52" fmla="*/ 54959 w 358235"/>
                <a:gd name="connsiteY52" fmla="*/ 472059 h 573309"/>
                <a:gd name="connsiteX53" fmla="*/ 44387 w 358235"/>
                <a:gd name="connsiteY53" fmla="*/ 488156 h 573309"/>
                <a:gd name="connsiteX54" fmla="*/ 69913 w 358235"/>
                <a:gd name="connsiteY54" fmla="*/ 491300 h 573309"/>
                <a:gd name="connsiteX55" fmla="*/ 93916 w 358235"/>
                <a:gd name="connsiteY55" fmla="*/ 507301 h 573309"/>
                <a:gd name="connsiteX56" fmla="*/ 109347 w 358235"/>
                <a:gd name="connsiteY56" fmla="*/ 487489 h 573309"/>
                <a:gd name="connsiteX57" fmla="*/ 120015 w 358235"/>
                <a:gd name="connsiteY57" fmla="*/ 506159 h 573309"/>
                <a:gd name="connsiteX58" fmla="*/ 126968 w 358235"/>
                <a:gd name="connsiteY58" fmla="*/ 520065 h 573309"/>
                <a:gd name="connsiteX59" fmla="*/ 126492 w 358235"/>
                <a:gd name="connsiteY59" fmla="*/ 559022 h 573309"/>
                <a:gd name="connsiteX60" fmla="*/ 206978 w 358235"/>
                <a:gd name="connsiteY60" fmla="*/ 573310 h 573309"/>
                <a:gd name="connsiteX61" fmla="*/ 206978 w 358235"/>
                <a:gd name="connsiteY61" fmla="*/ 573310 h 573309"/>
                <a:gd name="connsiteX62" fmla="*/ 206978 w 358235"/>
                <a:gd name="connsiteY62" fmla="*/ 573310 h 573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8235" h="573309">
                  <a:moveTo>
                    <a:pt x="206978" y="573310"/>
                  </a:moveTo>
                  <a:lnTo>
                    <a:pt x="232029" y="545973"/>
                  </a:lnTo>
                  <a:lnTo>
                    <a:pt x="256508" y="523018"/>
                  </a:lnTo>
                  <a:lnTo>
                    <a:pt x="275654" y="507968"/>
                  </a:lnTo>
                  <a:lnTo>
                    <a:pt x="298037" y="502063"/>
                  </a:lnTo>
                  <a:lnTo>
                    <a:pt x="316135" y="495586"/>
                  </a:lnTo>
                  <a:lnTo>
                    <a:pt x="356616" y="483298"/>
                  </a:lnTo>
                  <a:lnTo>
                    <a:pt x="354521" y="465677"/>
                  </a:lnTo>
                  <a:lnTo>
                    <a:pt x="358235" y="435673"/>
                  </a:lnTo>
                  <a:lnTo>
                    <a:pt x="341186" y="433578"/>
                  </a:lnTo>
                  <a:lnTo>
                    <a:pt x="330422" y="414909"/>
                  </a:lnTo>
                  <a:lnTo>
                    <a:pt x="324612" y="392525"/>
                  </a:lnTo>
                  <a:lnTo>
                    <a:pt x="310705" y="364712"/>
                  </a:lnTo>
                  <a:lnTo>
                    <a:pt x="304229" y="346615"/>
                  </a:lnTo>
                  <a:lnTo>
                    <a:pt x="303181" y="320421"/>
                  </a:lnTo>
                  <a:lnTo>
                    <a:pt x="297275" y="297942"/>
                  </a:lnTo>
                  <a:lnTo>
                    <a:pt x="299942" y="276606"/>
                  </a:lnTo>
                  <a:lnTo>
                    <a:pt x="302514" y="255270"/>
                  </a:lnTo>
                  <a:lnTo>
                    <a:pt x="304705" y="238125"/>
                  </a:lnTo>
                  <a:lnTo>
                    <a:pt x="312611" y="174022"/>
                  </a:lnTo>
                  <a:lnTo>
                    <a:pt x="330708" y="167545"/>
                  </a:lnTo>
                  <a:lnTo>
                    <a:pt x="308800" y="169164"/>
                  </a:lnTo>
                  <a:lnTo>
                    <a:pt x="315754" y="148400"/>
                  </a:lnTo>
                  <a:lnTo>
                    <a:pt x="328422" y="45720"/>
                  </a:lnTo>
                  <a:lnTo>
                    <a:pt x="317754" y="27051"/>
                  </a:lnTo>
                  <a:lnTo>
                    <a:pt x="296894" y="20193"/>
                  </a:lnTo>
                  <a:lnTo>
                    <a:pt x="281940" y="952"/>
                  </a:lnTo>
                  <a:lnTo>
                    <a:pt x="238315" y="4286"/>
                  </a:lnTo>
                  <a:lnTo>
                    <a:pt x="220123" y="10668"/>
                  </a:lnTo>
                  <a:lnTo>
                    <a:pt x="204216" y="0"/>
                  </a:lnTo>
                  <a:lnTo>
                    <a:pt x="186023" y="6477"/>
                  </a:lnTo>
                  <a:lnTo>
                    <a:pt x="171164" y="22003"/>
                  </a:lnTo>
                  <a:lnTo>
                    <a:pt x="156781" y="33242"/>
                  </a:lnTo>
                  <a:lnTo>
                    <a:pt x="141922" y="118205"/>
                  </a:lnTo>
                  <a:lnTo>
                    <a:pt x="139351" y="139637"/>
                  </a:lnTo>
                  <a:lnTo>
                    <a:pt x="124396" y="155162"/>
                  </a:lnTo>
                  <a:lnTo>
                    <a:pt x="130302" y="177546"/>
                  </a:lnTo>
                  <a:lnTo>
                    <a:pt x="123920" y="194119"/>
                  </a:lnTo>
                  <a:lnTo>
                    <a:pt x="115443" y="227838"/>
                  </a:lnTo>
                  <a:lnTo>
                    <a:pt x="99536" y="251841"/>
                  </a:lnTo>
                  <a:lnTo>
                    <a:pt x="88773" y="233172"/>
                  </a:lnTo>
                  <a:lnTo>
                    <a:pt x="86201" y="254603"/>
                  </a:lnTo>
                  <a:lnTo>
                    <a:pt x="65437" y="282416"/>
                  </a:lnTo>
                  <a:lnTo>
                    <a:pt x="36671" y="304895"/>
                  </a:lnTo>
                  <a:lnTo>
                    <a:pt x="4667" y="318325"/>
                  </a:lnTo>
                  <a:lnTo>
                    <a:pt x="0" y="356806"/>
                  </a:lnTo>
                  <a:lnTo>
                    <a:pt x="16002" y="367475"/>
                  </a:lnTo>
                  <a:lnTo>
                    <a:pt x="36766" y="374333"/>
                  </a:lnTo>
                  <a:lnTo>
                    <a:pt x="33623" y="399955"/>
                  </a:lnTo>
                  <a:lnTo>
                    <a:pt x="35719" y="417576"/>
                  </a:lnTo>
                  <a:lnTo>
                    <a:pt x="37909" y="435197"/>
                  </a:lnTo>
                  <a:lnTo>
                    <a:pt x="49149" y="449675"/>
                  </a:lnTo>
                  <a:lnTo>
                    <a:pt x="54959" y="472059"/>
                  </a:lnTo>
                  <a:lnTo>
                    <a:pt x="44387" y="488156"/>
                  </a:lnTo>
                  <a:lnTo>
                    <a:pt x="69913" y="491300"/>
                  </a:lnTo>
                  <a:lnTo>
                    <a:pt x="93916" y="507301"/>
                  </a:lnTo>
                  <a:lnTo>
                    <a:pt x="109347" y="487489"/>
                  </a:lnTo>
                  <a:lnTo>
                    <a:pt x="120015" y="506159"/>
                  </a:lnTo>
                  <a:lnTo>
                    <a:pt x="126968" y="520065"/>
                  </a:lnTo>
                  <a:lnTo>
                    <a:pt x="126492" y="559022"/>
                  </a:lnTo>
                  <a:lnTo>
                    <a:pt x="206978" y="573310"/>
                  </a:lnTo>
                  <a:lnTo>
                    <a:pt x="206978" y="573310"/>
                  </a:lnTo>
                  <a:lnTo>
                    <a:pt x="206978" y="57331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C3AADE11-75FC-1152-1147-6C88A76F7C3D}"/>
                </a:ext>
              </a:extLst>
            </p:cNvPr>
            <p:cNvSpPr/>
            <p:nvPr/>
          </p:nvSpPr>
          <p:spPr>
            <a:xfrm>
              <a:off x="1023739" y="1676207"/>
              <a:ext cx="947155" cy="940097"/>
            </a:xfrm>
            <a:custGeom>
              <a:avLst/>
              <a:gdLst>
                <a:gd name="connsiteX0" fmla="*/ 353854 w 562451"/>
                <a:gd name="connsiteY0" fmla="*/ 558260 h 558260"/>
                <a:gd name="connsiteX1" fmla="*/ 371951 w 562451"/>
                <a:gd name="connsiteY1" fmla="*/ 551783 h 558260"/>
                <a:gd name="connsiteX2" fmla="*/ 390525 w 562451"/>
                <a:gd name="connsiteY2" fmla="*/ 506444 h 558260"/>
                <a:gd name="connsiteX3" fmla="*/ 413385 w 562451"/>
                <a:gd name="connsiteY3" fmla="*/ 496253 h 558260"/>
                <a:gd name="connsiteX4" fmla="*/ 429863 w 562451"/>
                <a:gd name="connsiteY4" fmla="*/ 502634 h 558260"/>
                <a:gd name="connsiteX5" fmla="*/ 451104 w 562451"/>
                <a:gd name="connsiteY5" fmla="*/ 470535 h 558260"/>
                <a:gd name="connsiteX6" fmla="*/ 470249 w 562451"/>
                <a:gd name="connsiteY6" fmla="*/ 455581 h 558260"/>
                <a:gd name="connsiteX7" fmla="*/ 474440 w 562451"/>
                <a:gd name="connsiteY7" fmla="*/ 421386 h 558260"/>
                <a:gd name="connsiteX8" fmla="*/ 476060 w 562451"/>
                <a:gd name="connsiteY8" fmla="*/ 443294 h 558260"/>
                <a:gd name="connsiteX9" fmla="*/ 501015 w 562451"/>
                <a:gd name="connsiteY9" fmla="*/ 416052 h 558260"/>
                <a:gd name="connsiteX10" fmla="*/ 513207 w 562451"/>
                <a:gd name="connsiteY10" fmla="*/ 387191 h 558260"/>
                <a:gd name="connsiteX11" fmla="*/ 511588 w 562451"/>
                <a:gd name="connsiteY11" fmla="*/ 365284 h 558260"/>
                <a:gd name="connsiteX12" fmla="*/ 522732 w 562451"/>
                <a:gd name="connsiteY12" fmla="*/ 344996 h 558260"/>
                <a:gd name="connsiteX13" fmla="*/ 515779 w 562451"/>
                <a:gd name="connsiteY13" fmla="*/ 331184 h 558260"/>
                <a:gd name="connsiteX14" fmla="*/ 526447 w 562451"/>
                <a:gd name="connsiteY14" fmla="*/ 315182 h 558260"/>
                <a:gd name="connsiteX15" fmla="*/ 544354 w 562451"/>
                <a:gd name="connsiteY15" fmla="*/ 204692 h 558260"/>
                <a:gd name="connsiteX16" fmla="*/ 562451 w 562451"/>
                <a:gd name="connsiteY16" fmla="*/ 198215 h 558260"/>
                <a:gd name="connsiteX17" fmla="*/ 547021 w 562451"/>
                <a:gd name="connsiteY17" fmla="*/ 183356 h 558260"/>
                <a:gd name="connsiteX18" fmla="*/ 535305 w 562451"/>
                <a:gd name="connsiteY18" fmla="*/ 173165 h 558260"/>
                <a:gd name="connsiteX19" fmla="*/ 514541 w 562451"/>
                <a:gd name="connsiteY19" fmla="*/ 166306 h 558260"/>
                <a:gd name="connsiteX20" fmla="*/ 477869 w 562451"/>
                <a:gd name="connsiteY20" fmla="*/ 148781 h 558260"/>
                <a:gd name="connsiteX21" fmla="*/ 428911 w 562451"/>
                <a:gd name="connsiteY21" fmla="*/ 125444 h 558260"/>
                <a:gd name="connsiteX22" fmla="*/ 432054 w 562451"/>
                <a:gd name="connsiteY22" fmla="*/ 99822 h 558260"/>
                <a:gd name="connsiteX23" fmla="*/ 405479 w 562451"/>
                <a:gd name="connsiteY23" fmla="*/ 105156 h 558260"/>
                <a:gd name="connsiteX24" fmla="*/ 363474 w 562451"/>
                <a:gd name="connsiteY24" fmla="*/ 95631 h 558260"/>
                <a:gd name="connsiteX25" fmla="*/ 343281 w 562451"/>
                <a:gd name="connsiteY25" fmla="*/ 84487 h 558260"/>
                <a:gd name="connsiteX26" fmla="*/ 326803 w 562451"/>
                <a:gd name="connsiteY26" fmla="*/ 78105 h 558260"/>
                <a:gd name="connsiteX27" fmla="*/ 261366 w 562451"/>
                <a:gd name="connsiteY27" fmla="*/ 48387 h 558260"/>
                <a:gd name="connsiteX28" fmla="*/ 175165 w 562451"/>
                <a:gd name="connsiteY28" fmla="*/ 11716 h 558260"/>
                <a:gd name="connsiteX29" fmla="*/ 150686 w 562451"/>
                <a:gd name="connsiteY29" fmla="*/ 0 h 558260"/>
                <a:gd name="connsiteX30" fmla="*/ 137446 w 562451"/>
                <a:gd name="connsiteY30" fmla="*/ 72104 h 558260"/>
                <a:gd name="connsiteX31" fmla="*/ 126873 w 562451"/>
                <a:gd name="connsiteY31" fmla="*/ 157448 h 558260"/>
                <a:gd name="connsiteX32" fmla="*/ 91821 w 562451"/>
                <a:gd name="connsiteY32" fmla="*/ 161830 h 558260"/>
                <a:gd name="connsiteX33" fmla="*/ 107252 w 562451"/>
                <a:gd name="connsiteY33" fmla="*/ 176689 h 558260"/>
                <a:gd name="connsiteX34" fmla="*/ 92393 w 562451"/>
                <a:gd name="connsiteY34" fmla="*/ 192215 h 558260"/>
                <a:gd name="connsiteX35" fmla="*/ 66866 w 562451"/>
                <a:gd name="connsiteY35" fmla="*/ 189071 h 558260"/>
                <a:gd name="connsiteX36" fmla="*/ 47720 w 562451"/>
                <a:gd name="connsiteY36" fmla="*/ 204026 h 558260"/>
                <a:gd name="connsiteX37" fmla="*/ 37624 w 562451"/>
                <a:gd name="connsiteY37" fmla="*/ 215836 h 558260"/>
                <a:gd name="connsiteX38" fmla="*/ 30766 w 562451"/>
                <a:gd name="connsiteY38" fmla="*/ 236601 h 558260"/>
                <a:gd name="connsiteX39" fmla="*/ 23336 w 562451"/>
                <a:gd name="connsiteY39" fmla="*/ 261747 h 558260"/>
                <a:gd name="connsiteX40" fmla="*/ 12192 w 562451"/>
                <a:gd name="connsiteY40" fmla="*/ 282035 h 558260"/>
                <a:gd name="connsiteX41" fmla="*/ 0 w 562451"/>
                <a:gd name="connsiteY41" fmla="*/ 310896 h 558260"/>
                <a:gd name="connsiteX42" fmla="*/ 14954 w 562451"/>
                <a:gd name="connsiteY42" fmla="*/ 330041 h 558260"/>
                <a:gd name="connsiteX43" fmla="*/ 26099 w 562451"/>
                <a:gd name="connsiteY43" fmla="*/ 344424 h 558260"/>
                <a:gd name="connsiteX44" fmla="*/ 35147 w 562451"/>
                <a:gd name="connsiteY44" fmla="*/ 375857 h 558260"/>
                <a:gd name="connsiteX45" fmla="*/ 60674 w 562451"/>
                <a:gd name="connsiteY45" fmla="*/ 379000 h 558260"/>
                <a:gd name="connsiteX46" fmla="*/ 62865 w 562451"/>
                <a:gd name="connsiteY46" fmla="*/ 396621 h 558260"/>
                <a:gd name="connsiteX47" fmla="*/ 67628 w 562451"/>
                <a:gd name="connsiteY47" fmla="*/ 427577 h 558260"/>
                <a:gd name="connsiteX48" fmla="*/ 69818 w 562451"/>
                <a:gd name="connsiteY48" fmla="*/ 445198 h 558260"/>
                <a:gd name="connsiteX49" fmla="*/ 70390 w 562451"/>
                <a:gd name="connsiteY49" fmla="*/ 475583 h 558260"/>
                <a:gd name="connsiteX50" fmla="*/ 60293 w 562451"/>
                <a:gd name="connsiteY50" fmla="*/ 487299 h 558260"/>
                <a:gd name="connsiteX51" fmla="*/ 53912 w 562451"/>
                <a:gd name="connsiteY51" fmla="*/ 503873 h 558260"/>
                <a:gd name="connsiteX52" fmla="*/ 120396 w 562451"/>
                <a:gd name="connsiteY52" fmla="*/ 525113 h 558260"/>
                <a:gd name="connsiteX53" fmla="*/ 142208 w 562451"/>
                <a:gd name="connsiteY53" fmla="*/ 523494 h 558260"/>
                <a:gd name="connsiteX54" fmla="*/ 159258 w 562451"/>
                <a:gd name="connsiteY54" fmla="*/ 525590 h 558260"/>
                <a:gd name="connsiteX55" fmla="*/ 181546 w 562451"/>
                <a:gd name="connsiteY55" fmla="*/ 519684 h 558260"/>
                <a:gd name="connsiteX56" fmla="*/ 200120 w 562451"/>
                <a:gd name="connsiteY56" fmla="*/ 508921 h 558260"/>
                <a:gd name="connsiteX57" fmla="*/ 218789 w 562451"/>
                <a:gd name="connsiteY57" fmla="*/ 498253 h 558260"/>
                <a:gd name="connsiteX58" fmla="*/ 239554 w 562451"/>
                <a:gd name="connsiteY58" fmla="*/ 505111 h 558260"/>
                <a:gd name="connsiteX59" fmla="*/ 255461 w 562451"/>
                <a:gd name="connsiteY59" fmla="*/ 515779 h 558260"/>
                <a:gd name="connsiteX60" fmla="*/ 276701 w 562451"/>
                <a:gd name="connsiteY60" fmla="*/ 518351 h 558260"/>
                <a:gd name="connsiteX61" fmla="*/ 296989 w 562451"/>
                <a:gd name="connsiteY61" fmla="*/ 529590 h 558260"/>
                <a:gd name="connsiteX62" fmla="*/ 318230 w 562451"/>
                <a:gd name="connsiteY62" fmla="*/ 532162 h 558260"/>
                <a:gd name="connsiteX63" fmla="*/ 325184 w 562451"/>
                <a:gd name="connsiteY63" fmla="*/ 546068 h 558260"/>
                <a:gd name="connsiteX64" fmla="*/ 345948 w 562451"/>
                <a:gd name="connsiteY64" fmla="*/ 552926 h 558260"/>
                <a:gd name="connsiteX65" fmla="*/ 353854 w 562451"/>
                <a:gd name="connsiteY65" fmla="*/ 558260 h 558260"/>
                <a:gd name="connsiteX66" fmla="*/ 353854 w 562451"/>
                <a:gd name="connsiteY66" fmla="*/ 558260 h 558260"/>
                <a:gd name="connsiteX67" fmla="*/ 353854 w 562451"/>
                <a:gd name="connsiteY67" fmla="*/ 558260 h 55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62451" h="558260">
                  <a:moveTo>
                    <a:pt x="353854" y="558260"/>
                  </a:moveTo>
                  <a:lnTo>
                    <a:pt x="371951" y="551783"/>
                  </a:lnTo>
                  <a:lnTo>
                    <a:pt x="390525" y="506444"/>
                  </a:lnTo>
                  <a:lnTo>
                    <a:pt x="413385" y="496253"/>
                  </a:lnTo>
                  <a:lnTo>
                    <a:pt x="429863" y="502634"/>
                  </a:lnTo>
                  <a:lnTo>
                    <a:pt x="451104" y="470535"/>
                  </a:lnTo>
                  <a:lnTo>
                    <a:pt x="470249" y="455581"/>
                  </a:lnTo>
                  <a:lnTo>
                    <a:pt x="474440" y="421386"/>
                  </a:lnTo>
                  <a:lnTo>
                    <a:pt x="476060" y="443294"/>
                  </a:lnTo>
                  <a:lnTo>
                    <a:pt x="501015" y="416052"/>
                  </a:lnTo>
                  <a:lnTo>
                    <a:pt x="513207" y="387191"/>
                  </a:lnTo>
                  <a:lnTo>
                    <a:pt x="511588" y="365284"/>
                  </a:lnTo>
                  <a:lnTo>
                    <a:pt x="522732" y="344996"/>
                  </a:lnTo>
                  <a:lnTo>
                    <a:pt x="515779" y="331184"/>
                  </a:lnTo>
                  <a:lnTo>
                    <a:pt x="526447" y="315182"/>
                  </a:lnTo>
                  <a:lnTo>
                    <a:pt x="544354" y="204692"/>
                  </a:lnTo>
                  <a:lnTo>
                    <a:pt x="562451" y="198215"/>
                  </a:lnTo>
                  <a:lnTo>
                    <a:pt x="547021" y="183356"/>
                  </a:lnTo>
                  <a:lnTo>
                    <a:pt x="535305" y="173165"/>
                  </a:lnTo>
                  <a:lnTo>
                    <a:pt x="514541" y="166306"/>
                  </a:lnTo>
                  <a:lnTo>
                    <a:pt x="477869" y="148781"/>
                  </a:lnTo>
                  <a:lnTo>
                    <a:pt x="428911" y="125444"/>
                  </a:lnTo>
                  <a:lnTo>
                    <a:pt x="432054" y="99822"/>
                  </a:lnTo>
                  <a:lnTo>
                    <a:pt x="405479" y="105156"/>
                  </a:lnTo>
                  <a:lnTo>
                    <a:pt x="363474" y="95631"/>
                  </a:lnTo>
                  <a:lnTo>
                    <a:pt x="343281" y="84487"/>
                  </a:lnTo>
                  <a:lnTo>
                    <a:pt x="326803" y="78105"/>
                  </a:lnTo>
                  <a:lnTo>
                    <a:pt x="261366" y="48387"/>
                  </a:lnTo>
                  <a:lnTo>
                    <a:pt x="175165" y="11716"/>
                  </a:lnTo>
                  <a:lnTo>
                    <a:pt x="150686" y="0"/>
                  </a:lnTo>
                  <a:lnTo>
                    <a:pt x="137446" y="72104"/>
                  </a:lnTo>
                  <a:lnTo>
                    <a:pt x="126873" y="157448"/>
                  </a:lnTo>
                  <a:lnTo>
                    <a:pt x="91821" y="161830"/>
                  </a:lnTo>
                  <a:lnTo>
                    <a:pt x="107252" y="176689"/>
                  </a:lnTo>
                  <a:lnTo>
                    <a:pt x="92393" y="192215"/>
                  </a:lnTo>
                  <a:lnTo>
                    <a:pt x="66866" y="189071"/>
                  </a:lnTo>
                  <a:lnTo>
                    <a:pt x="47720" y="204026"/>
                  </a:lnTo>
                  <a:lnTo>
                    <a:pt x="37624" y="215836"/>
                  </a:lnTo>
                  <a:lnTo>
                    <a:pt x="30766" y="236601"/>
                  </a:lnTo>
                  <a:lnTo>
                    <a:pt x="23336" y="261747"/>
                  </a:lnTo>
                  <a:lnTo>
                    <a:pt x="12192" y="282035"/>
                  </a:lnTo>
                  <a:lnTo>
                    <a:pt x="0" y="310896"/>
                  </a:lnTo>
                  <a:lnTo>
                    <a:pt x="14954" y="330041"/>
                  </a:lnTo>
                  <a:lnTo>
                    <a:pt x="26099" y="344424"/>
                  </a:lnTo>
                  <a:lnTo>
                    <a:pt x="35147" y="375857"/>
                  </a:lnTo>
                  <a:lnTo>
                    <a:pt x="60674" y="379000"/>
                  </a:lnTo>
                  <a:lnTo>
                    <a:pt x="62865" y="396621"/>
                  </a:lnTo>
                  <a:lnTo>
                    <a:pt x="67628" y="427577"/>
                  </a:lnTo>
                  <a:lnTo>
                    <a:pt x="69818" y="445198"/>
                  </a:lnTo>
                  <a:lnTo>
                    <a:pt x="70390" y="475583"/>
                  </a:lnTo>
                  <a:lnTo>
                    <a:pt x="60293" y="487299"/>
                  </a:lnTo>
                  <a:lnTo>
                    <a:pt x="53912" y="503873"/>
                  </a:lnTo>
                  <a:lnTo>
                    <a:pt x="120396" y="525113"/>
                  </a:lnTo>
                  <a:lnTo>
                    <a:pt x="142208" y="523494"/>
                  </a:lnTo>
                  <a:lnTo>
                    <a:pt x="159258" y="525590"/>
                  </a:lnTo>
                  <a:lnTo>
                    <a:pt x="181546" y="519684"/>
                  </a:lnTo>
                  <a:lnTo>
                    <a:pt x="200120" y="508921"/>
                  </a:lnTo>
                  <a:lnTo>
                    <a:pt x="218789" y="498253"/>
                  </a:lnTo>
                  <a:lnTo>
                    <a:pt x="239554" y="505111"/>
                  </a:lnTo>
                  <a:lnTo>
                    <a:pt x="255461" y="515779"/>
                  </a:lnTo>
                  <a:lnTo>
                    <a:pt x="276701" y="518351"/>
                  </a:lnTo>
                  <a:lnTo>
                    <a:pt x="296989" y="529590"/>
                  </a:lnTo>
                  <a:lnTo>
                    <a:pt x="318230" y="532162"/>
                  </a:lnTo>
                  <a:lnTo>
                    <a:pt x="325184" y="546068"/>
                  </a:lnTo>
                  <a:lnTo>
                    <a:pt x="345948" y="552926"/>
                  </a:lnTo>
                  <a:lnTo>
                    <a:pt x="353854" y="558260"/>
                  </a:lnTo>
                  <a:lnTo>
                    <a:pt x="353854" y="558260"/>
                  </a:lnTo>
                  <a:lnTo>
                    <a:pt x="353854" y="558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B09E532D-4760-455F-A5E9-AA64AB6065DC}"/>
                </a:ext>
              </a:extLst>
            </p:cNvPr>
            <p:cNvSpPr/>
            <p:nvPr/>
          </p:nvSpPr>
          <p:spPr>
            <a:xfrm>
              <a:off x="616164" y="360"/>
              <a:ext cx="873211" cy="700300"/>
            </a:xfrm>
            <a:custGeom>
              <a:avLst/>
              <a:gdLst>
                <a:gd name="connsiteX0" fmla="*/ 321469 w 518541"/>
                <a:gd name="connsiteY0" fmla="*/ 415862 h 415861"/>
                <a:gd name="connsiteX1" fmla="*/ 339566 w 518541"/>
                <a:gd name="connsiteY1" fmla="*/ 409480 h 415861"/>
                <a:gd name="connsiteX2" fmla="*/ 344329 w 518541"/>
                <a:gd name="connsiteY2" fmla="*/ 371189 h 415861"/>
                <a:gd name="connsiteX3" fmla="*/ 367760 w 518541"/>
                <a:gd name="connsiteY3" fmla="*/ 356807 h 415861"/>
                <a:gd name="connsiteX4" fmla="*/ 374142 w 518541"/>
                <a:gd name="connsiteY4" fmla="*/ 340328 h 415861"/>
                <a:gd name="connsiteX5" fmla="*/ 402908 w 518541"/>
                <a:gd name="connsiteY5" fmla="*/ 317945 h 415861"/>
                <a:gd name="connsiteX6" fmla="*/ 422529 w 518541"/>
                <a:gd name="connsiteY6" fmla="*/ 298799 h 415861"/>
                <a:gd name="connsiteX7" fmla="*/ 448151 w 518541"/>
                <a:gd name="connsiteY7" fmla="*/ 301943 h 415861"/>
                <a:gd name="connsiteX8" fmla="*/ 446532 w 518541"/>
                <a:gd name="connsiteY8" fmla="*/ 280226 h 415861"/>
                <a:gd name="connsiteX9" fmla="*/ 462058 w 518541"/>
                <a:gd name="connsiteY9" fmla="*/ 295085 h 415861"/>
                <a:gd name="connsiteX10" fmla="*/ 476441 w 518541"/>
                <a:gd name="connsiteY10" fmla="*/ 283845 h 415861"/>
                <a:gd name="connsiteX11" fmla="*/ 475298 w 518541"/>
                <a:gd name="connsiteY11" fmla="*/ 257842 h 415861"/>
                <a:gd name="connsiteX12" fmla="*/ 498253 w 518541"/>
                <a:gd name="connsiteY12" fmla="*/ 247745 h 415861"/>
                <a:gd name="connsiteX13" fmla="*/ 507111 w 518541"/>
                <a:gd name="connsiteY13" fmla="*/ 175451 h 415861"/>
                <a:gd name="connsiteX14" fmla="*/ 511302 w 518541"/>
                <a:gd name="connsiteY14" fmla="*/ 141446 h 415861"/>
                <a:gd name="connsiteX15" fmla="*/ 500158 w 518541"/>
                <a:gd name="connsiteY15" fmla="*/ 127064 h 415861"/>
                <a:gd name="connsiteX16" fmla="*/ 493681 w 518541"/>
                <a:gd name="connsiteY16" fmla="*/ 108966 h 415861"/>
                <a:gd name="connsiteX17" fmla="*/ 509016 w 518541"/>
                <a:gd name="connsiteY17" fmla="*/ 54769 h 415861"/>
                <a:gd name="connsiteX18" fmla="*/ 502634 w 518541"/>
                <a:gd name="connsiteY18" fmla="*/ 36767 h 415861"/>
                <a:gd name="connsiteX19" fmla="*/ 518541 w 518541"/>
                <a:gd name="connsiteY19" fmla="*/ 12763 h 415861"/>
                <a:gd name="connsiteX20" fmla="*/ 449771 w 518541"/>
                <a:gd name="connsiteY20" fmla="*/ 8573 h 415861"/>
                <a:gd name="connsiteX21" fmla="*/ 302514 w 518541"/>
                <a:gd name="connsiteY21" fmla="*/ 7715 h 415861"/>
                <a:gd name="connsiteX22" fmla="*/ 99727 w 518541"/>
                <a:gd name="connsiteY22" fmla="*/ 0 h 415861"/>
                <a:gd name="connsiteX23" fmla="*/ 0 w 518541"/>
                <a:gd name="connsiteY23" fmla="*/ 571 h 415861"/>
                <a:gd name="connsiteX24" fmla="*/ 10287 w 518541"/>
                <a:gd name="connsiteY24" fmla="*/ 92488 h 415861"/>
                <a:gd name="connsiteX25" fmla="*/ 32576 w 518541"/>
                <a:gd name="connsiteY25" fmla="*/ 298133 h 415861"/>
                <a:gd name="connsiteX26" fmla="*/ 40767 w 518541"/>
                <a:gd name="connsiteY26" fmla="*/ 372618 h 415861"/>
                <a:gd name="connsiteX27" fmla="*/ 87725 w 518541"/>
                <a:gd name="connsiteY27" fmla="*/ 378333 h 415861"/>
                <a:gd name="connsiteX28" fmla="*/ 113348 w 518541"/>
                <a:gd name="connsiteY28" fmla="*/ 381572 h 415861"/>
                <a:gd name="connsiteX29" fmla="*/ 253651 w 518541"/>
                <a:gd name="connsiteY29" fmla="*/ 403193 h 415861"/>
                <a:gd name="connsiteX30" fmla="*/ 295846 w 518541"/>
                <a:gd name="connsiteY30" fmla="*/ 412718 h 415861"/>
                <a:gd name="connsiteX31" fmla="*/ 318230 w 518541"/>
                <a:gd name="connsiteY31" fmla="*/ 406813 h 415861"/>
                <a:gd name="connsiteX32" fmla="*/ 321469 w 518541"/>
                <a:gd name="connsiteY32" fmla="*/ 415862 h 415861"/>
                <a:gd name="connsiteX33" fmla="*/ 321469 w 518541"/>
                <a:gd name="connsiteY33" fmla="*/ 415862 h 415861"/>
                <a:gd name="connsiteX34" fmla="*/ 321469 w 518541"/>
                <a:gd name="connsiteY34" fmla="*/ 415862 h 41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18541" h="415861">
                  <a:moveTo>
                    <a:pt x="321469" y="415862"/>
                  </a:moveTo>
                  <a:lnTo>
                    <a:pt x="339566" y="409480"/>
                  </a:lnTo>
                  <a:lnTo>
                    <a:pt x="344329" y="371189"/>
                  </a:lnTo>
                  <a:lnTo>
                    <a:pt x="367760" y="356807"/>
                  </a:lnTo>
                  <a:lnTo>
                    <a:pt x="374142" y="340328"/>
                  </a:lnTo>
                  <a:lnTo>
                    <a:pt x="402908" y="317945"/>
                  </a:lnTo>
                  <a:lnTo>
                    <a:pt x="422529" y="298799"/>
                  </a:lnTo>
                  <a:lnTo>
                    <a:pt x="448151" y="301943"/>
                  </a:lnTo>
                  <a:lnTo>
                    <a:pt x="446532" y="280226"/>
                  </a:lnTo>
                  <a:lnTo>
                    <a:pt x="462058" y="295085"/>
                  </a:lnTo>
                  <a:lnTo>
                    <a:pt x="476441" y="283845"/>
                  </a:lnTo>
                  <a:lnTo>
                    <a:pt x="475298" y="257842"/>
                  </a:lnTo>
                  <a:lnTo>
                    <a:pt x="498253" y="247745"/>
                  </a:lnTo>
                  <a:lnTo>
                    <a:pt x="507111" y="175451"/>
                  </a:lnTo>
                  <a:lnTo>
                    <a:pt x="511302" y="141446"/>
                  </a:lnTo>
                  <a:lnTo>
                    <a:pt x="500158" y="127064"/>
                  </a:lnTo>
                  <a:lnTo>
                    <a:pt x="493681" y="108966"/>
                  </a:lnTo>
                  <a:lnTo>
                    <a:pt x="509016" y="54769"/>
                  </a:lnTo>
                  <a:lnTo>
                    <a:pt x="502634" y="36767"/>
                  </a:lnTo>
                  <a:lnTo>
                    <a:pt x="518541" y="12763"/>
                  </a:lnTo>
                  <a:lnTo>
                    <a:pt x="449771" y="8573"/>
                  </a:lnTo>
                  <a:lnTo>
                    <a:pt x="302514" y="7715"/>
                  </a:lnTo>
                  <a:lnTo>
                    <a:pt x="99727" y="0"/>
                  </a:lnTo>
                  <a:lnTo>
                    <a:pt x="0" y="571"/>
                  </a:lnTo>
                  <a:lnTo>
                    <a:pt x="10287" y="92488"/>
                  </a:lnTo>
                  <a:lnTo>
                    <a:pt x="32576" y="298133"/>
                  </a:lnTo>
                  <a:lnTo>
                    <a:pt x="40767" y="372618"/>
                  </a:lnTo>
                  <a:lnTo>
                    <a:pt x="87725" y="378333"/>
                  </a:lnTo>
                  <a:lnTo>
                    <a:pt x="113348" y="381572"/>
                  </a:lnTo>
                  <a:lnTo>
                    <a:pt x="253651" y="403193"/>
                  </a:lnTo>
                  <a:lnTo>
                    <a:pt x="295846" y="412718"/>
                  </a:lnTo>
                  <a:lnTo>
                    <a:pt x="318230" y="406813"/>
                  </a:lnTo>
                  <a:lnTo>
                    <a:pt x="321469" y="415862"/>
                  </a:lnTo>
                  <a:lnTo>
                    <a:pt x="321469" y="415862"/>
                  </a:lnTo>
                  <a:lnTo>
                    <a:pt x="321469" y="4158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F131AF66-F90B-FB75-E761-D13DBBF09A76}"/>
                </a:ext>
              </a:extLst>
            </p:cNvPr>
            <p:cNvSpPr/>
            <p:nvPr/>
          </p:nvSpPr>
          <p:spPr>
            <a:xfrm>
              <a:off x="-147173" y="1664498"/>
              <a:ext cx="670627" cy="862304"/>
            </a:xfrm>
            <a:custGeom>
              <a:avLst/>
              <a:gdLst>
                <a:gd name="connsiteX0" fmla="*/ 29432 w 398240"/>
                <a:gd name="connsiteY0" fmla="*/ 512064 h 512064"/>
                <a:gd name="connsiteX1" fmla="*/ 35814 w 398240"/>
                <a:gd name="connsiteY1" fmla="*/ 495586 h 512064"/>
                <a:gd name="connsiteX2" fmla="*/ 50197 w 398240"/>
                <a:gd name="connsiteY2" fmla="*/ 484346 h 512064"/>
                <a:gd name="connsiteX3" fmla="*/ 69342 w 398240"/>
                <a:gd name="connsiteY3" fmla="*/ 469487 h 512064"/>
                <a:gd name="connsiteX4" fmla="*/ 86392 w 398240"/>
                <a:gd name="connsiteY4" fmla="*/ 471583 h 512064"/>
                <a:gd name="connsiteX5" fmla="*/ 113062 w 398240"/>
                <a:gd name="connsiteY5" fmla="*/ 466249 h 512064"/>
                <a:gd name="connsiteX6" fmla="*/ 130683 w 398240"/>
                <a:gd name="connsiteY6" fmla="*/ 464058 h 512064"/>
                <a:gd name="connsiteX7" fmla="*/ 152019 w 398240"/>
                <a:gd name="connsiteY7" fmla="*/ 466725 h 512064"/>
                <a:gd name="connsiteX8" fmla="*/ 170688 w 398240"/>
                <a:gd name="connsiteY8" fmla="*/ 456057 h 512064"/>
                <a:gd name="connsiteX9" fmla="*/ 195263 w 398240"/>
                <a:gd name="connsiteY9" fmla="*/ 467773 h 512064"/>
                <a:gd name="connsiteX10" fmla="*/ 217646 w 398240"/>
                <a:gd name="connsiteY10" fmla="*/ 461867 h 512064"/>
                <a:gd name="connsiteX11" fmla="*/ 232601 w 398240"/>
                <a:gd name="connsiteY11" fmla="*/ 446437 h 512064"/>
                <a:gd name="connsiteX12" fmla="*/ 289655 w 398240"/>
                <a:gd name="connsiteY12" fmla="*/ 440531 h 512064"/>
                <a:gd name="connsiteX13" fmla="*/ 311468 w 398240"/>
                <a:gd name="connsiteY13" fmla="*/ 438912 h 512064"/>
                <a:gd name="connsiteX14" fmla="*/ 327565 w 398240"/>
                <a:gd name="connsiteY14" fmla="*/ 449485 h 512064"/>
                <a:gd name="connsiteX15" fmla="*/ 329660 w 398240"/>
                <a:gd name="connsiteY15" fmla="*/ 432530 h 512064"/>
                <a:gd name="connsiteX16" fmla="*/ 352520 w 398240"/>
                <a:gd name="connsiteY16" fmla="*/ 422339 h 512064"/>
                <a:gd name="connsiteX17" fmla="*/ 358902 w 398240"/>
                <a:gd name="connsiteY17" fmla="*/ 371285 h 512064"/>
                <a:gd name="connsiteX18" fmla="*/ 377000 w 398240"/>
                <a:gd name="connsiteY18" fmla="*/ 364903 h 512064"/>
                <a:gd name="connsiteX19" fmla="*/ 391859 w 398240"/>
                <a:gd name="connsiteY19" fmla="*/ 349472 h 512064"/>
                <a:gd name="connsiteX20" fmla="*/ 398240 w 398240"/>
                <a:gd name="connsiteY20" fmla="*/ 332994 h 512064"/>
                <a:gd name="connsiteX21" fmla="*/ 392906 w 398240"/>
                <a:gd name="connsiteY21" fmla="*/ 306419 h 512064"/>
                <a:gd name="connsiteX22" fmla="*/ 390716 w 398240"/>
                <a:gd name="connsiteY22" fmla="*/ 288893 h 512064"/>
                <a:gd name="connsiteX23" fmla="*/ 375190 w 398240"/>
                <a:gd name="connsiteY23" fmla="*/ 274034 h 512064"/>
                <a:gd name="connsiteX24" fmla="*/ 359188 w 398240"/>
                <a:gd name="connsiteY24" fmla="*/ 263366 h 512064"/>
                <a:gd name="connsiteX25" fmla="*/ 343186 w 398240"/>
                <a:gd name="connsiteY25" fmla="*/ 252794 h 512064"/>
                <a:gd name="connsiteX26" fmla="*/ 327088 w 398240"/>
                <a:gd name="connsiteY26" fmla="*/ 242126 h 512064"/>
                <a:gd name="connsiteX27" fmla="*/ 307848 w 398240"/>
                <a:gd name="connsiteY27" fmla="*/ 222504 h 512064"/>
                <a:gd name="connsiteX28" fmla="*/ 317945 w 398240"/>
                <a:gd name="connsiteY28" fmla="*/ 176212 h 512064"/>
                <a:gd name="connsiteX29" fmla="*/ 344043 w 398240"/>
                <a:gd name="connsiteY29" fmla="*/ 175165 h 512064"/>
                <a:gd name="connsiteX30" fmla="*/ 330613 w 398240"/>
                <a:gd name="connsiteY30" fmla="*/ 143256 h 512064"/>
                <a:gd name="connsiteX31" fmla="*/ 343186 w 398240"/>
                <a:gd name="connsiteY31" fmla="*/ 6667 h 512064"/>
                <a:gd name="connsiteX32" fmla="*/ 239173 w 398240"/>
                <a:gd name="connsiteY32" fmla="*/ 6763 h 512064"/>
                <a:gd name="connsiteX33" fmla="*/ 228505 w 398240"/>
                <a:gd name="connsiteY33" fmla="*/ 22669 h 512064"/>
                <a:gd name="connsiteX34" fmla="*/ 213646 w 398240"/>
                <a:gd name="connsiteY34" fmla="*/ 38100 h 512064"/>
                <a:gd name="connsiteX35" fmla="*/ 192310 w 398240"/>
                <a:gd name="connsiteY35" fmla="*/ 35528 h 512064"/>
                <a:gd name="connsiteX36" fmla="*/ 176213 w 398240"/>
                <a:gd name="connsiteY36" fmla="*/ 24860 h 512064"/>
                <a:gd name="connsiteX37" fmla="*/ 159639 w 398240"/>
                <a:gd name="connsiteY37" fmla="*/ 18478 h 512064"/>
                <a:gd name="connsiteX38" fmla="*/ 148495 w 398240"/>
                <a:gd name="connsiteY38" fmla="*/ 4191 h 512064"/>
                <a:gd name="connsiteX39" fmla="*/ 114300 w 398240"/>
                <a:gd name="connsiteY39" fmla="*/ 0 h 512064"/>
                <a:gd name="connsiteX40" fmla="*/ 92393 w 398240"/>
                <a:gd name="connsiteY40" fmla="*/ 1619 h 512064"/>
                <a:gd name="connsiteX41" fmla="*/ 89249 w 398240"/>
                <a:gd name="connsiteY41" fmla="*/ 27146 h 512064"/>
                <a:gd name="connsiteX42" fmla="*/ 86106 w 398240"/>
                <a:gd name="connsiteY42" fmla="*/ 52673 h 512064"/>
                <a:gd name="connsiteX43" fmla="*/ 73438 w 398240"/>
                <a:gd name="connsiteY43" fmla="*/ 85630 h 512064"/>
                <a:gd name="connsiteX44" fmla="*/ 53721 w 398240"/>
                <a:gd name="connsiteY44" fmla="*/ 104775 h 512064"/>
                <a:gd name="connsiteX45" fmla="*/ 23908 w 398240"/>
                <a:gd name="connsiteY45" fmla="*/ 135636 h 512064"/>
                <a:gd name="connsiteX46" fmla="*/ 27718 w 398240"/>
                <a:gd name="connsiteY46" fmla="*/ 174974 h 512064"/>
                <a:gd name="connsiteX47" fmla="*/ 37910 w 398240"/>
                <a:gd name="connsiteY47" fmla="*/ 197834 h 512064"/>
                <a:gd name="connsiteX48" fmla="*/ 30956 w 398240"/>
                <a:gd name="connsiteY48" fmla="*/ 218599 h 512064"/>
                <a:gd name="connsiteX49" fmla="*/ 17145 w 398240"/>
                <a:gd name="connsiteY49" fmla="*/ 260032 h 512064"/>
                <a:gd name="connsiteX50" fmla="*/ 22098 w 398240"/>
                <a:gd name="connsiteY50" fmla="*/ 290894 h 512064"/>
                <a:gd name="connsiteX51" fmla="*/ 49340 w 398240"/>
                <a:gd name="connsiteY51" fmla="*/ 350425 h 512064"/>
                <a:gd name="connsiteX52" fmla="*/ 68104 w 398240"/>
                <a:gd name="connsiteY52" fmla="*/ 374332 h 512064"/>
                <a:gd name="connsiteX53" fmla="*/ 70295 w 398240"/>
                <a:gd name="connsiteY53" fmla="*/ 391858 h 512064"/>
                <a:gd name="connsiteX54" fmla="*/ 61246 w 398240"/>
                <a:gd name="connsiteY54" fmla="*/ 429578 h 512064"/>
                <a:gd name="connsiteX55" fmla="*/ 50673 w 398240"/>
                <a:gd name="connsiteY55" fmla="*/ 445579 h 512064"/>
                <a:gd name="connsiteX56" fmla="*/ 19717 w 398240"/>
                <a:gd name="connsiteY56" fmla="*/ 450342 h 512064"/>
                <a:gd name="connsiteX57" fmla="*/ 0 w 398240"/>
                <a:gd name="connsiteY57" fmla="*/ 469582 h 512064"/>
                <a:gd name="connsiteX58" fmla="*/ 8573 w 398240"/>
                <a:gd name="connsiteY58" fmla="*/ 505111 h 512064"/>
                <a:gd name="connsiteX59" fmla="*/ 29432 w 398240"/>
                <a:gd name="connsiteY59" fmla="*/ 512064 h 512064"/>
                <a:gd name="connsiteX60" fmla="*/ 29432 w 398240"/>
                <a:gd name="connsiteY60" fmla="*/ 512064 h 512064"/>
                <a:gd name="connsiteX61" fmla="*/ 29432 w 398240"/>
                <a:gd name="connsiteY61" fmla="*/ 512064 h 51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98240" h="512064">
                  <a:moveTo>
                    <a:pt x="29432" y="512064"/>
                  </a:moveTo>
                  <a:lnTo>
                    <a:pt x="35814" y="495586"/>
                  </a:lnTo>
                  <a:lnTo>
                    <a:pt x="50197" y="484346"/>
                  </a:lnTo>
                  <a:lnTo>
                    <a:pt x="69342" y="469487"/>
                  </a:lnTo>
                  <a:lnTo>
                    <a:pt x="86392" y="471583"/>
                  </a:lnTo>
                  <a:lnTo>
                    <a:pt x="113062" y="466249"/>
                  </a:lnTo>
                  <a:lnTo>
                    <a:pt x="130683" y="464058"/>
                  </a:lnTo>
                  <a:lnTo>
                    <a:pt x="152019" y="466725"/>
                  </a:lnTo>
                  <a:lnTo>
                    <a:pt x="170688" y="456057"/>
                  </a:lnTo>
                  <a:lnTo>
                    <a:pt x="195263" y="467773"/>
                  </a:lnTo>
                  <a:lnTo>
                    <a:pt x="217646" y="461867"/>
                  </a:lnTo>
                  <a:lnTo>
                    <a:pt x="232601" y="446437"/>
                  </a:lnTo>
                  <a:lnTo>
                    <a:pt x="289655" y="440531"/>
                  </a:lnTo>
                  <a:lnTo>
                    <a:pt x="311468" y="438912"/>
                  </a:lnTo>
                  <a:lnTo>
                    <a:pt x="327565" y="449485"/>
                  </a:lnTo>
                  <a:lnTo>
                    <a:pt x="329660" y="432530"/>
                  </a:lnTo>
                  <a:lnTo>
                    <a:pt x="352520" y="422339"/>
                  </a:lnTo>
                  <a:lnTo>
                    <a:pt x="358902" y="371285"/>
                  </a:lnTo>
                  <a:lnTo>
                    <a:pt x="377000" y="364903"/>
                  </a:lnTo>
                  <a:lnTo>
                    <a:pt x="391859" y="349472"/>
                  </a:lnTo>
                  <a:lnTo>
                    <a:pt x="398240" y="332994"/>
                  </a:lnTo>
                  <a:lnTo>
                    <a:pt x="392906" y="306419"/>
                  </a:lnTo>
                  <a:lnTo>
                    <a:pt x="390716" y="288893"/>
                  </a:lnTo>
                  <a:lnTo>
                    <a:pt x="375190" y="274034"/>
                  </a:lnTo>
                  <a:lnTo>
                    <a:pt x="359188" y="263366"/>
                  </a:lnTo>
                  <a:lnTo>
                    <a:pt x="343186" y="252794"/>
                  </a:lnTo>
                  <a:lnTo>
                    <a:pt x="327088" y="242126"/>
                  </a:lnTo>
                  <a:lnTo>
                    <a:pt x="307848" y="222504"/>
                  </a:lnTo>
                  <a:lnTo>
                    <a:pt x="317945" y="176212"/>
                  </a:lnTo>
                  <a:lnTo>
                    <a:pt x="344043" y="175165"/>
                  </a:lnTo>
                  <a:lnTo>
                    <a:pt x="330613" y="143256"/>
                  </a:lnTo>
                  <a:lnTo>
                    <a:pt x="343186" y="6667"/>
                  </a:lnTo>
                  <a:lnTo>
                    <a:pt x="239173" y="6763"/>
                  </a:lnTo>
                  <a:lnTo>
                    <a:pt x="228505" y="22669"/>
                  </a:lnTo>
                  <a:lnTo>
                    <a:pt x="213646" y="38100"/>
                  </a:lnTo>
                  <a:lnTo>
                    <a:pt x="192310" y="35528"/>
                  </a:lnTo>
                  <a:lnTo>
                    <a:pt x="176213" y="24860"/>
                  </a:lnTo>
                  <a:lnTo>
                    <a:pt x="159639" y="18478"/>
                  </a:lnTo>
                  <a:lnTo>
                    <a:pt x="148495" y="4191"/>
                  </a:lnTo>
                  <a:lnTo>
                    <a:pt x="114300" y="0"/>
                  </a:lnTo>
                  <a:lnTo>
                    <a:pt x="92393" y="1619"/>
                  </a:lnTo>
                  <a:lnTo>
                    <a:pt x="89249" y="27146"/>
                  </a:lnTo>
                  <a:lnTo>
                    <a:pt x="86106" y="52673"/>
                  </a:lnTo>
                  <a:lnTo>
                    <a:pt x="73438" y="85630"/>
                  </a:lnTo>
                  <a:lnTo>
                    <a:pt x="53721" y="104775"/>
                  </a:lnTo>
                  <a:lnTo>
                    <a:pt x="23908" y="135636"/>
                  </a:lnTo>
                  <a:lnTo>
                    <a:pt x="27718" y="174974"/>
                  </a:lnTo>
                  <a:lnTo>
                    <a:pt x="37910" y="197834"/>
                  </a:lnTo>
                  <a:lnTo>
                    <a:pt x="30956" y="218599"/>
                  </a:lnTo>
                  <a:lnTo>
                    <a:pt x="17145" y="260032"/>
                  </a:lnTo>
                  <a:lnTo>
                    <a:pt x="22098" y="290894"/>
                  </a:lnTo>
                  <a:lnTo>
                    <a:pt x="49340" y="350425"/>
                  </a:lnTo>
                  <a:lnTo>
                    <a:pt x="68104" y="374332"/>
                  </a:lnTo>
                  <a:lnTo>
                    <a:pt x="70295" y="391858"/>
                  </a:lnTo>
                  <a:lnTo>
                    <a:pt x="61246" y="429578"/>
                  </a:lnTo>
                  <a:lnTo>
                    <a:pt x="50673" y="445579"/>
                  </a:lnTo>
                  <a:lnTo>
                    <a:pt x="19717" y="450342"/>
                  </a:lnTo>
                  <a:lnTo>
                    <a:pt x="0" y="469582"/>
                  </a:lnTo>
                  <a:lnTo>
                    <a:pt x="8573" y="505111"/>
                  </a:lnTo>
                  <a:lnTo>
                    <a:pt x="29432" y="512064"/>
                  </a:lnTo>
                  <a:lnTo>
                    <a:pt x="29432" y="512064"/>
                  </a:lnTo>
                  <a:lnTo>
                    <a:pt x="29432" y="51206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0625943D-3E80-534C-06CF-FF27A3279F67}"/>
                </a:ext>
              </a:extLst>
            </p:cNvPr>
            <p:cNvSpPr/>
            <p:nvPr/>
          </p:nvSpPr>
          <p:spPr>
            <a:xfrm>
              <a:off x="1426019" y="17201"/>
              <a:ext cx="974743" cy="629083"/>
            </a:xfrm>
            <a:custGeom>
              <a:avLst/>
              <a:gdLst>
                <a:gd name="connsiteX0" fmla="*/ 311087 w 578834"/>
                <a:gd name="connsiteY0" fmla="*/ 373571 h 373570"/>
                <a:gd name="connsiteX1" fmla="*/ 333470 w 578834"/>
                <a:gd name="connsiteY1" fmla="*/ 367665 h 373570"/>
                <a:gd name="connsiteX2" fmla="*/ 351472 w 578834"/>
                <a:gd name="connsiteY2" fmla="*/ 361283 h 373570"/>
                <a:gd name="connsiteX3" fmla="*/ 345091 w 578834"/>
                <a:gd name="connsiteY3" fmla="*/ 343091 h 373570"/>
                <a:gd name="connsiteX4" fmla="*/ 356235 w 578834"/>
                <a:gd name="connsiteY4" fmla="*/ 322802 h 373570"/>
                <a:gd name="connsiteX5" fmla="*/ 373856 w 578834"/>
                <a:gd name="connsiteY5" fmla="*/ 320612 h 373570"/>
                <a:gd name="connsiteX6" fmla="*/ 389191 w 578834"/>
                <a:gd name="connsiteY6" fmla="*/ 300895 h 373570"/>
                <a:gd name="connsiteX7" fmla="*/ 403574 w 578834"/>
                <a:gd name="connsiteY7" fmla="*/ 289655 h 373570"/>
                <a:gd name="connsiteX8" fmla="*/ 428625 w 578834"/>
                <a:gd name="connsiteY8" fmla="*/ 297085 h 373570"/>
                <a:gd name="connsiteX9" fmla="*/ 444532 w 578834"/>
                <a:gd name="connsiteY9" fmla="*/ 307753 h 373570"/>
                <a:gd name="connsiteX10" fmla="*/ 443484 w 578834"/>
                <a:gd name="connsiteY10" fmla="*/ 281559 h 373570"/>
                <a:gd name="connsiteX11" fmla="*/ 458343 w 578834"/>
                <a:gd name="connsiteY11" fmla="*/ 266033 h 373570"/>
                <a:gd name="connsiteX12" fmla="*/ 489204 w 578834"/>
                <a:gd name="connsiteY12" fmla="*/ 226505 h 373570"/>
                <a:gd name="connsiteX13" fmla="*/ 496062 w 578834"/>
                <a:gd name="connsiteY13" fmla="*/ 205645 h 373570"/>
                <a:gd name="connsiteX14" fmla="*/ 499205 w 578834"/>
                <a:gd name="connsiteY14" fmla="*/ 180118 h 373570"/>
                <a:gd name="connsiteX15" fmla="*/ 507682 w 578834"/>
                <a:gd name="connsiteY15" fmla="*/ 146399 h 373570"/>
                <a:gd name="connsiteX16" fmla="*/ 528923 w 578834"/>
                <a:gd name="connsiteY16" fmla="*/ 114395 h 373570"/>
                <a:gd name="connsiteX17" fmla="*/ 556070 w 578834"/>
                <a:gd name="connsiteY17" fmla="*/ 70009 h 373570"/>
                <a:gd name="connsiteX18" fmla="*/ 568262 w 578834"/>
                <a:gd name="connsiteY18" fmla="*/ 41243 h 373570"/>
                <a:gd name="connsiteX19" fmla="*/ 578834 w 578834"/>
                <a:gd name="connsiteY19" fmla="*/ 25146 h 373570"/>
                <a:gd name="connsiteX20" fmla="*/ 551688 w 578834"/>
                <a:gd name="connsiteY20" fmla="*/ 191 h 373570"/>
                <a:gd name="connsiteX21" fmla="*/ 383000 w 578834"/>
                <a:gd name="connsiteY21" fmla="*/ 1048 h 373570"/>
                <a:gd name="connsiteX22" fmla="*/ 313849 w 578834"/>
                <a:gd name="connsiteY22" fmla="*/ 1143 h 373570"/>
                <a:gd name="connsiteX23" fmla="*/ 93535 w 578834"/>
                <a:gd name="connsiteY23" fmla="*/ 0 h 373570"/>
                <a:gd name="connsiteX24" fmla="*/ 37147 w 578834"/>
                <a:gd name="connsiteY24" fmla="*/ 1619 h 373570"/>
                <a:gd name="connsiteX25" fmla="*/ 35052 w 578834"/>
                <a:gd name="connsiteY25" fmla="*/ 18764 h 373570"/>
                <a:gd name="connsiteX26" fmla="*/ 32956 w 578834"/>
                <a:gd name="connsiteY26" fmla="*/ 35814 h 373570"/>
                <a:gd name="connsiteX27" fmla="*/ 22288 w 578834"/>
                <a:gd name="connsiteY27" fmla="*/ 86487 h 373570"/>
                <a:gd name="connsiteX28" fmla="*/ 0 w 578834"/>
                <a:gd name="connsiteY28" fmla="*/ 92488 h 373570"/>
                <a:gd name="connsiteX29" fmla="*/ 6953 w 578834"/>
                <a:gd name="connsiteY29" fmla="*/ 106299 h 373570"/>
                <a:gd name="connsiteX30" fmla="*/ 27718 w 578834"/>
                <a:gd name="connsiteY30" fmla="*/ 113157 h 373570"/>
                <a:gd name="connsiteX31" fmla="*/ 27718 w 578834"/>
                <a:gd name="connsiteY31" fmla="*/ 147923 h 373570"/>
                <a:gd name="connsiteX32" fmla="*/ 18193 w 578834"/>
                <a:gd name="connsiteY32" fmla="*/ 224790 h 373570"/>
                <a:gd name="connsiteX33" fmla="*/ 45434 w 578834"/>
                <a:gd name="connsiteY33" fmla="*/ 249745 h 373570"/>
                <a:gd name="connsiteX34" fmla="*/ 116205 w 578834"/>
                <a:gd name="connsiteY34" fmla="*/ 306229 h 373570"/>
                <a:gd name="connsiteX35" fmla="*/ 136493 w 578834"/>
                <a:gd name="connsiteY35" fmla="*/ 317373 h 373570"/>
                <a:gd name="connsiteX36" fmla="*/ 158305 w 578834"/>
                <a:gd name="connsiteY36" fmla="*/ 350425 h 373570"/>
                <a:gd name="connsiteX37" fmla="*/ 172688 w 578834"/>
                <a:gd name="connsiteY37" fmla="*/ 339185 h 373570"/>
                <a:gd name="connsiteX38" fmla="*/ 199263 w 578834"/>
                <a:gd name="connsiteY38" fmla="*/ 333756 h 373570"/>
                <a:gd name="connsiteX39" fmla="*/ 222123 w 578834"/>
                <a:gd name="connsiteY39" fmla="*/ 323564 h 373570"/>
                <a:gd name="connsiteX40" fmla="*/ 239744 w 578834"/>
                <a:gd name="connsiteY40" fmla="*/ 321469 h 373570"/>
                <a:gd name="connsiteX41" fmla="*/ 255175 w 578834"/>
                <a:gd name="connsiteY41" fmla="*/ 336328 h 373570"/>
                <a:gd name="connsiteX42" fmla="*/ 275368 w 578834"/>
                <a:gd name="connsiteY42" fmla="*/ 347472 h 373570"/>
                <a:gd name="connsiteX43" fmla="*/ 291941 w 578834"/>
                <a:gd name="connsiteY43" fmla="*/ 353854 h 373570"/>
                <a:gd name="connsiteX44" fmla="*/ 307848 w 578834"/>
                <a:gd name="connsiteY44" fmla="*/ 364522 h 373570"/>
                <a:gd name="connsiteX45" fmla="*/ 311087 w 578834"/>
                <a:gd name="connsiteY45" fmla="*/ 373571 h 373570"/>
                <a:gd name="connsiteX46" fmla="*/ 311087 w 578834"/>
                <a:gd name="connsiteY46" fmla="*/ 373571 h 373570"/>
                <a:gd name="connsiteX47" fmla="*/ 311087 w 578834"/>
                <a:gd name="connsiteY47" fmla="*/ 373571 h 373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78834" h="373570">
                  <a:moveTo>
                    <a:pt x="311087" y="373571"/>
                  </a:moveTo>
                  <a:lnTo>
                    <a:pt x="333470" y="367665"/>
                  </a:lnTo>
                  <a:lnTo>
                    <a:pt x="351472" y="361283"/>
                  </a:lnTo>
                  <a:lnTo>
                    <a:pt x="345091" y="343091"/>
                  </a:lnTo>
                  <a:lnTo>
                    <a:pt x="356235" y="322802"/>
                  </a:lnTo>
                  <a:lnTo>
                    <a:pt x="373856" y="320612"/>
                  </a:lnTo>
                  <a:lnTo>
                    <a:pt x="389191" y="300895"/>
                  </a:lnTo>
                  <a:lnTo>
                    <a:pt x="403574" y="289655"/>
                  </a:lnTo>
                  <a:lnTo>
                    <a:pt x="428625" y="297085"/>
                  </a:lnTo>
                  <a:lnTo>
                    <a:pt x="444532" y="307753"/>
                  </a:lnTo>
                  <a:lnTo>
                    <a:pt x="443484" y="281559"/>
                  </a:lnTo>
                  <a:lnTo>
                    <a:pt x="458343" y="266033"/>
                  </a:lnTo>
                  <a:lnTo>
                    <a:pt x="489204" y="226505"/>
                  </a:lnTo>
                  <a:lnTo>
                    <a:pt x="496062" y="205645"/>
                  </a:lnTo>
                  <a:lnTo>
                    <a:pt x="499205" y="180118"/>
                  </a:lnTo>
                  <a:lnTo>
                    <a:pt x="507682" y="146399"/>
                  </a:lnTo>
                  <a:lnTo>
                    <a:pt x="528923" y="114395"/>
                  </a:lnTo>
                  <a:lnTo>
                    <a:pt x="556070" y="70009"/>
                  </a:lnTo>
                  <a:lnTo>
                    <a:pt x="568262" y="41243"/>
                  </a:lnTo>
                  <a:lnTo>
                    <a:pt x="578834" y="25146"/>
                  </a:lnTo>
                  <a:lnTo>
                    <a:pt x="551688" y="191"/>
                  </a:lnTo>
                  <a:lnTo>
                    <a:pt x="383000" y="1048"/>
                  </a:lnTo>
                  <a:lnTo>
                    <a:pt x="313849" y="1143"/>
                  </a:lnTo>
                  <a:lnTo>
                    <a:pt x="93535" y="0"/>
                  </a:lnTo>
                  <a:lnTo>
                    <a:pt x="37147" y="1619"/>
                  </a:lnTo>
                  <a:lnTo>
                    <a:pt x="35052" y="18764"/>
                  </a:lnTo>
                  <a:lnTo>
                    <a:pt x="32956" y="35814"/>
                  </a:lnTo>
                  <a:lnTo>
                    <a:pt x="22288" y="86487"/>
                  </a:lnTo>
                  <a:lnTo>
                    <a:pt x="0" y="92488"/>
                  </a:lnTo>
                  <a:lnTo>
                    <a:pt x="6953" y="106299"/>
                  </a:lnTo>
                  <a:lnTo>
                    <a:pt x="27718" y="113157"/>
                  </a:lnTo>
                  <a:lnTo>
                    <a:pt x="27718" y="147923"/>
                  </a:lnTo>
                  <a:lnTo>
                    <a:pt x="18193" y="224790"/>
                  </a:lnTo>
                  <a:lnTo>
                    <a:pt x="45434" y="249745"/>
                  </a:lnTo>
                  <a:lnTo>
                    <a:pt x="116205" y="306229"/>
                  </a:lnTo>
                  <a:lnTo>
                    <a:pt x="136493" y="317373"/>
                  </a:lnTo>
                  <a:lnTo>
                    <a:pt x="158305" y="350425"/>
                  </a:lnTo>
                  <a:lnTo>
                    <a:pt x="172688" y="339185"/>
                  </a:lnTo>
                  <a:lnTo>
                    <a:pt x="199263" y="333756"/>
                  </a:lnTo>
                  <a:lnTo>
                    <a:pt x="222123" y="323564"/>
                  </a:lnTo>
                  <a:lnTo>
                    <a:pt x="239744" y="321469"/>
                  </a:lnTo>
                  <a:lnTo>
                    <a:pt x="255175" y="336328"/>
                  </a:lnTo>
                  <a:lnTo>
                    <a:pt x="275368" y="347472"/>
                  </a:lnTo>
                  <a:lnTo>
                    <a:pt x="291941" y="353854"/>
                  </a:lnTo>
                  <a:lnTo>
                    <a:pt x="307848" y="364522"/>
                  </a:lnTo>
                  <a:lnTo>
                    <a:pt x="311087" y="373571"/>
                  </a:lnTo>
                  <a:lnTo>
                    <a:pt x="311087" y="373571"/>
                  </a:lnTo>
                  <a:lnTo>
                    <a:pt x="311087" y="3735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81371DE1-C0F2-6014-C70D-45F2AF7B7549}"/>
                </a:ext>
              </a:extLst>
            </p:cNvPr>
            <p:cNvSpPr/>
            <p:nvPr/>
          </p:nvSpPr>
          <p:spPr>
            <a:xfrm>
              <a:off x="-91194" y="-117212"/>
              <a:ext cx="767186" cy="755478"/>
            </a:xfrm>
            <a:custGeom>
              <a:avLst/>
              <a:gdLst>
                <a:gd name="connsiteX0" fmla="*/ 226314 w 455580"/>
                <a:gd name="connsiteY0" fmla="*/ 448627 h 448627"/>
                <a:gd name="connsiteX1" fmla="*/ 265557 w 455580"/>
                <a:gd name="connsiteY1" fmla="*/ 444722 h 448627"/>
                <a:gd name="connsiteX2" fmla="*/ 297371 w 455580"/>
                <a:gd name="connsiteY2" fmla="*/ 431292 h 448627"/>
                <a:gd name="connsiteX3" fmla="*/ 329756 w 455580"/>
                <a:gd name="connsiteY3" fmla="*/ 413671 h 448627"/>
                <a:gd name="connsiteX4" fmla="*/ 455581 w 455580"/>
                <a:gd name="connsiteY4" fmla="*/ 407480 h 448627"/>
                <a:gd name="connsiteX5" fmla="*/ 453961 w 455580"/>
                <a:gd name="connsiteY5" fmla="*/ 385572 h 448627"/>
                <a:gd name="connsiteX6" fmla="*/ 429863 w 455580"/>
                <a:gd name="connsiteY6" fmla="*/ 161354 h 448627"/>
                <a:gd name="connsiteX7" fmla="*/ 419767 w 455580"/>
                <a:gd name="connsiteY7" fmla="*/ 68961 h 448627"/>
                <a:gd name="connsiteX8" fmla="*/ 368236 w 455580"/>
                <a:gd name="connsiteY8" fmla="*/ 66961 h 448627"/>
                <a:gd name="connsiteX9" fmla="*/ 213265 w 455580"/>
                <a:gd name="connsiteY9" fmla="*/ 65151 h 448627"/>
                <a:gd name="connsiteX10" fmla="*/ 217932 w 455580"/>
                <a:gd name="connsiteY10" fmla="*/ 26765 h 448627"/>
                <a:gd name="connsiteX11" fmla="*/ 175546 w 455580"/>
                <a:gd name="connsiteY11" fmla="*/ 21431 h 448627"/>
                <a:gd name="connsiteX12" fmla="*/ 56579 w 455580"/>
                <a:gd name="connsiteY12" fmla="*/ 6763 h 448627"/>
                <a:gd name="connsiteX13" fmla="*/ 1333 w 455580"/>
                <a:gd name="connsiteY13" fmla="*/ 0 h 448627"/>
                <a:gd name="connsiteX14" fmla="*/ 2476 w 455580"/>
                <a:gd name="connsiteY14" fmla="*/ 26194 h 448627"/>
                <a:gd name="connsiteX15" fmla="*/ 12573 w 455580"/>
                <a:gd name="connsiteY15" fmla="*/ 49054 h 448627"/>
                <a:gd name="connsiteX16" fmla="*/ 23717 w 455580"/>
                <a:gd name="connsiteY16" fmla="*/ 98203 h 448627"/>
                <a:gd name="connsiteX17" fmla="*/ 28004 w 455580"/>
                <a:gd name="connsiteY17" fmla="*/ 133445 h 448627"/>
                <a:gd name="connsiteX18" fmla="*/ 31242 w 455580"/>
                <a:gd name="connsiteY18" fmla="*/ 177165 h 448627"/>
                <a:gd name="connsiteX19" fmla="*/ 23813 w 455580"/>
                <a:gd name="connsiteY19" fmla="*/ 202311 h 448627"/>
                <a:gd name="connsiteX20" fmla="*/ 7429 w 455580"/>
                <a:gd name="connsiteY20" fmla="*/ 230696 h 448627"/>
                <a:gd name="connsiteX21" fmla="*/ 7906 w 455580"/>
                <a:gd name="connsiteY21" fmla="*/ 261080 h 448627"/>
                <a:gd name="connsiteX22" fmla="*/ 0 w 455580"/>
                <a:gd name="connsiteY22" fmla="*/ 290513 h 448627"/>
                <a:gd name="connsiteX23" fmla="*/ 21241 w 455580"/>
                <a:gd name="connsiteY23" fmla="*/ 327851 h 448627"/>
                <a:gd name="connsiteX24" fmla="*/ 31337 w 455580"/>
                <a:gd name="connsiteY24" fmla="*/ 350806 h 448627"/>
                <a:gd name="connsiteX25" fmla="*/ 55817 w 455580"/>
                <a:gd name="connsiteY25" fmla="*/ 397193 h 448627"/>
                <a:gd name="connsiteX26" fmla="*/ 71247 w 455580"/>
                <a:gd name="connsiteY26" fmla="*/ 412052 h 448627"/>
                <a:gd name="connsiteX27" fmla="*/ 105251 w 455580"/>
                <a:gd name="connsiteY27" fmla="*/ 416243 h 448627"/>
                <a:gd name="connsiteX28" fmla="*/ 125921 w 455580"/>
                <a:gd name="connsiteY28" fmla="*/ 423196 h 448627"/>
                <a:gd name="connsiteX29" fmla="*/ 158306 w 455580"/>
                <a:gd name="connsiteY29" fmla="*/ 440150 h 448627"/>
                <a:gd name="connsiteX30" fmla="*/ 187547 w 455580"/>
                <a:gd name="connsiteY30" fmla="*/ 448151 h 448627"/>
                <a:gd name="connsiteX31" fmla="*/ 226314 w 455580"/>
                <a:gd name="connsiteY31" fmla="*/ 448627 h 448627"/>
                <a:gd name="connsiteX32" fmla="*/ 226314 w 455580"/>
                <a:gd name="connsiteY32" fmla="*/ 448627 h 448627"/>
                <a:gd name="connsiteX33" fmla="*/ 226314 w 455580"/>
                <a:gd name="connsiteY33" fmla="*/ 448627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55580" h="448627">
                  <a:moveTo>
                    <a:pt x="226314" y="448627"/>
                  </a:moveTo>
                  <a:lnTo>
                    <a:pt x="265557" y="444722"/>
                  </a:lnTo>
                  <a:lnTo>
                    <a:pt x="297371" y="431292"/>
                  </a:lnTo>
                  <a:lnTo>
                    <a:pt x="329756" y="413671"/>
                  </a:lnTo>
                  <a:lnTo>
                    <a:pt x="455581" y="407480"/>
                  </a:lnTo>
                  <a:lnTo>
                    <a:pt x="453961" y="385572"/>
                  </a:lnTo>
                  <a:lnTo>
                    <a:pt x="429863" y="161354"/>
                  </a:lnTo>
                  <a:lnTo>
                    <a:pt x="419767" y="68961"/>
                  </a:lnTo>
                  <a:lnTo>
                    <a:pt x="368236" y="66961"/>
                  </a:lnTo>
                  <a:lnTo>
                    <a:pt x="213265" y="65151"/>
                  </a:lnTo>
                  <a:lnTo>
                    <a:pt x="217932" y="26765"/>
                  </a:lnTo>
                  <a:lnTo>
                    <a:pt x="175546" y="21431"/>
                  </a:lnTo>
                  <a:lnTo>
                    <a:pt x="56579" y="6763"/>
                  </a:lnTo>
                  <a:lnTo>
                    <a:pt x="1333" y="0"/>
                  </a:lnTo>
                  <a:lnTo>
                    <a:pt x="2476" y="26194"/>
                  </a:lnTo>
                  <a:lnTo>
                    <a:pt x="12573" y="49054"/>
                  </a:lnTo>
                  <a:lnTo>
                    <a:pt x="23717" y="98203"/>
                  </a:lnTo>
                  <a:lnTo>
                    <a:pt x="28004" y="133445"/>
                  </a:lnTo>
                  <a:lnTo>
                    <a:pt x="31242" y="177165"/>
                  </a:lnTo>
                  <a:lnTo>
                    <a:pt x="23813" y="202311"/>
                  </a:lnTo>
                  <a:lnTo>
                    <a:pt x="7429" y="230696"/>
                  </a:lnTo>
                  <a:lnTo>
                    <a:pt x="7906" y="261080"/>
                  </a:lnTo>
                  <a:lnTo>
                    <a:pt x="0" y="290513"/>
                  </a:lnTo>
                  <a:lnTo>
                    <a:pt x="21241" y="327851"/>
                  </a:lnTo>
                  <a:lnTo>
                    <a:pt x="31337" y="350806"/>
                  </a:lnTo>
                  <a:lnTo>
                    <a:pt x="55817" y="397193"/>
                  </a:lnTo>
                  <a:lnTo>
                    <a:pt x="71247" y="412052"/>
                  </a:lnTo>
                  <a:lnTo>
                    <a:pt x="105251" y="416243"/>
                  </a:lnTo>
                  <a:lnTo>
                    <a:pt x="125921" y="423196"/>
                  </a:lnTo>
                  <a:lnTo>
                    <a:pt x="158306" y="440150"/>
                  </a:lnTo>
                  <a:lnTo>
                    <a:pt x="187547" y="448151"/>
                  </a:lnTo>
                  <a:lnTo>
                    <a:pt x="226314" y="448627"/>
                  </a:lnTo>
                  <a:lnTo>
                    <a:pt x="226314" y="448627"/>
                  </a:lnTo>
                  <a:lnTo>
                    <a:pt x="226314" y="4486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352F3820-3BE1-4E44-A600-69976D950E0D}"/>
                </a:ext>
              </a:extLst>
            </p:cNvPr>
            <p:cNvSpPr/>
            <p:nvPr/>
          </p:nvSpPr>
          <p:spPr>
            <a:xfrm>
              <a:off x="-125039" y="2403616"/>
              <a:ext cx="761574" cy="1035695"/>
            </a:xfrm>
            <a:custGeom>
              <a:avLst/>
              <a:gdLst>
                <a:gd name="connsiteX0" fmla="*/ 404431 w 452247"/>
                <a:gd name="connsiteY0" fmla="*/ 615029 h 615029"/>
                <a:gd name="connsiteX1" fmla="*/ 398050 w 452247"/>
                <a:gd name="connsiteY1" fmla="*/ 596932 h 615029"/>
                <a:gd name="connsiteX2" fmla="*/ 404908 w 452247"/>
                <a:gd name="connsiteY2" fmla="*/ 576072 h 615029"/>
                <a:gd name="connsiteX3" fmla="*/ 431006 w 452247"/>
                <a:gd name="connsiteY3" fmla="*/ 575024 h 615029"/>
                <a:gd name="connsiteX4" fmla="*/ 433197 w 452247"/>
                <a:gd name="connsiteY4" fmla="*/ 557975 h 615029"/>
                <a:gd name="connsiteX5" fmla="*/ 426053 w 452247"/>
                <a:gd name="connsiteY5" fmla="*/ 440150 h 615029"/>
                <a:gd name="connsiteX6" fmla="*/ 440436 w 452247"/>
                <a:gd name="connsiteY6" fmla="*/ 428911 h 615029"/>
                <a:gd name="connsiteX7" fmla="*/ 446246 w 452247"/>
                <a:gd name="connsiteY7" fmla="*/ 382048 h 615029"/>
                <a:gd name="connsiteX8" fmla="*/ 441293 w 452247"/>
                <a:gd name="connsiteY8" fmla="*/ 316421 h 615029"/>
                <a:gd name="connsiteX9" fmla="*/ 452247 w 452247"/>
                <a:gd name="connsiteY9" fmla="*/ 122873 h 615029"/>
                <a:gd name="connsiteX10" fmla="*/ 437293 w 452247"/>
                <a:gd name="connsiteY10" fmla="*/ 103727 h 615029"/>
                <a:gd name="connsiteX11" fmla="*/ 422338 w 452247"/>
                <a:gd name="connsiteY11" fmla="*/ 84582 h 615029"/>
                <a:gd name="connsiteX12" fmla="*/ 398336 w 452247"/>
                <a:gd name="connsiteY12" fmla="*/ 68675 h 615029"/>
                <a:gd name="connsiteX13" fmla="*/ 386048 w 452247"/>
                <a:gd name="connsiteY13" fmla="*/ 28099 h 615029"/>
                <a:gd name="connsiteX14" fmla="*/ 343376 w 452247"/>
                <a:gd name="connsiteY14" fmla="*/ 22860 h 615029"/>
                <a:gd name="connsiteX15" fmla="*/ 314611 w 452247"/>
                <a:gd name="connsiteY15" fmla="*/ 10668 h 615029"/>
                <a:gd name="connsiteX16" fmla="*/ 298609 w 452247"/>
                <a:gd name="connsiteY16" fmla="*/ 0 h 615029"/>
                <a:gd name="connsiteX17" fmla="*/ 276796 w 452247"/>
                <a:gd name="connsiteY17" fmla="*/ 1619 h 615029"/>
                <a:gd name="connsiteX18" fmla="*/ 228886 w 452247"/>
                <a:gd name="connsiteY18" fmla="*/ 4382 h 615029"/>
                <a:gd name="connsiteX19" fmla="*/ 210217 w 452247"/>
                <a:gd name="connsiteY19" fmla="*/ 15145 h 615029"/>
                <a:gd name="connsiteX20" fmla="*/ 182594 w 452247"/>
                <a:gd name="connsiteY20" fmla="*/ 29051 h 615029"/>
                <a:gd name="connsiteX21" fmla="*/ 167069 w 452247"/>
                <a:gd name="connsiteY21" fmla="*/ 14097 h 615029"/>
                <a:gd name="connsiteX22" fmla="*/ 148971 w 452247"/>
                <a:gd name="connsiteY22" fmla="*/ 20574 h 615029"/>
                <a:gd name="connsiteX23" fmla="*/ 126111 w 452247"/>
                <a:gd name="connsiteY23" fmla="*/ 30671 h 615029"/>
                <a:gd name="connsiteX24" fmla="*/ 104204 w 452247"/>
                <a:gd name="connsiteY24" fmla="*/ 32290 h 615029"/>
                <a:gd name="connsiteX25" fmla="*/ 78105 w 452247"/>
                <a:gd name="connsiteY25" fmla="*/ 33433 h 615029"/>
                <a:gd name="connsiteX26" fmla="*/ 56864 w 452247"/>
                <a:gd name="connsiteY26" fmla="*/ 30766 h 615029"/>
                <a:gd name="connsiteX27" fmla="*/ 37719 w 452247"/>
                <a:gd name="connsiteY27" fmla="*/ 45815 h 615029"/>
                <a:gd name="connsiteX28" fmla="*/ 23336 w 452247"/>
                <a:gd name="connsiteY28" fmla="*/ 56960 h 615029"/>
                <a:gd name="connsiteX29" fmla="*/ 41434 w 452247"/>
                <a:gd name="connsiteY29" fmla="*/ 85249 h 615029"/>
                <a:gd name="connsiteX30" fmla="*/ 52102 w 452247"/>
                <a:gd name="connsiteY30" fmla="*/ 103823 h 615029"/>
                <a:gd name="connsiteX31" fmla="*/ 15430 w 452247"/>
                <a:gd name="connsiteY31" fmla="*/ 120967 h 615029"/>
                <a:gd name="connsiteX32" fmla="*/ 0 w 452247"/>
                <a:gd name="connsiteY32" fmla="*/ 140684 h 615029"/>
                <a:gd name="connsiteX33" fmla="*/ 22955 w 452247"/>
                <a:gd name="connsiteY33" fmla="*/ 165164 h 615029"/>
                <a:gd name="connsiteX34" fmla="*/ 7525 w 452247"/>
                <a:gd name="connsiteY34" fmla="*/ 184975 h 615029"/>
                <a:gd name="connsiteX35" fmla="*/ 4858 w 452247"/>
                <a:gd name="connsiteY35" fmla="*/ 206312 h 615029"/>
                <a:gd name="connsiteX36" fmla="*/ 6477 w 452247"/>
                <a:gd name="connsiteY36" fmla="*/ 228124 h 615029"/>
                <a:gd name="connsiteX37" fmla="*/ 24098 w 452247"/>
                <a:gd name="connsiteY37" fmla="*/ 225933 h 615029"/>
                <a:gd name="connsiteX38" fmla="*/ 40100 w 452247"/>
                <a:gd name="connsiteY38" fmla="*/ 236601 h 615029"/>
                <a:gd name="connsiteX39" fmla="*/ 34385 w 452247"/>
                <a:gd name="connsiteY39" fmla="*/ 352806 h 615029"/>
                <a:gd name="connsiteX40" fmla="*/ 31813 w 452247"/>
                <a:gd name="connsiteY40" fmla="*/ 408813 h 615029"/>
                <a:gd name="connsiteX41" fmla="*/ 25717 w 452247"/>
                <a:gd name="connsiteY41" fmla="*/ 598646 h 615029"/>
                <a:gd name="connsiteX42" fmla="*/ 120491 w 452247"/>
                <a:gd name="connsiteY42" fmla="*/ 601599 h 615029"/>
                <a:gd name="connsiteX43" fmla="*/ 404431 w 452247"/>
                <a:gd name="connsiteY43" fmla="*/ 615029 h 615029"/>
                <a:gd name="connsiteX44" fmla="*/ 404431 w 452247"/>
                <a:gd name="connsiteY44" fmla="*/ 615029 h 615029"/>
                <a:gd name="connsiteX45" fmla="*/ 404431 w 452247"/>
                <a:gd name="connsiteY45" fmla="*/ 615029 h 615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52247" h="615029">
                  <a:moveTo>
                    <a:pt x="404431" y="615029"/>
                  </a:moveTo>
                  <a:lnTo>
                    <a:pt x="398050" y="596932"/>
                  </a:lnTo>
                  <a:lnTo>
                    <a:pt x="404908" y="576072"/>
                  </a:lnTo>
                  <a:lnTo>
                    <a:pt x="431006" y="575024"/>
                  </a:lnTo>
                  <a:lnTo>
                    <a:pt x="433197" y="557975"/>
                  </a:lnTo>
                  <a:lnTo>
                    <a:pt x="426053" y="440150"/>
                  </a:lnTo>
                  <a:lnTo>
                    <a:pt x="440436" y="428911"/>
                  </a:lnTo>
                  <a:lnTo>
                    <a:pt x="446246" y="382048"/>
                  </a:lnTo>
                  <a:lnTo>
                    <a:pt x="441293" y="316421"/>
                  </a:lnTo>
                  <a:lnTo>
                    <a:pt x="452247" y="122873"/>
                  </a:lnTo>
                  <a:lnTo>
                    <a:pt x="437293" y="103727"/>
                  </a:lnTo>
                  <a:lnTo>
                    <a:pt x="422338" y="84582"/>
                  </a:lnTo>
                  <a:lnTo>
                    <a:pt x="398336" y="68675"/>
                  </a:lnTo>
                  <a:lnTo>
                    <a:pt x="386048" y="28099"/>
                  </a:lnTo>
                  <a:lnTo>
                    <a:pt x="343376" y="22860"/>
                  </a:lnTo>
                  <a:lnTo>
                    <a:pt x="314611" y="10668"/>
                  </a:lnTo>
                  <a:lnTo>
                    <a:pt x="298609" y="0"/>
                  </a:lnTo>
                  <a:lnTo>
                    <a:pt x="276796" y="1619"/>
                  </a:lnTo>
                  <a:lnTo>
                    <a:pt x="228886" y="4382"/>
                  </a:lnTo>
                  <a:lnTo>
                    <a:pt x="210217" y="15145"/>
                  </a:lnTo>
                  <a:lnTo>
                    <a:pt x="182594" y="29051"/>
                  </a:lnTo>
                  <a:lnTo>
                    <a:pt x="167069" y="14097"/>
                  </a:lnTo>
                  <a:lnTo>
                    <a:pt x="148971" y="20574"/>
                  </a:lnTo>
                  <a:lnTo>
                    <a:pt x="126111" y="30671"/>
                  </a:lnTo>
                  <a:lnTo>
                    <a:pt x="104204" y="32290"/>
                  </a:lnTo>
                  <a:lnTo>
                    <a:pt x="78105" y="33433"/>
                  </a:lnTo>
                  <a:lnTo>
                    <a:pt x="56864" y="30766"/>
                  </a:lnTo>
                  <a:lnTo>
                    <a:pt x="37719" y="45815"/>
                  </a:lnTo>
                  <a:lnTo>
                    <a:pt x="23336" y="56960"/>
                  </a:lnTo>
                  <a:lnTo>
                    <a:pt x="41434" y="85249"/>
                  </a:lnTo>
                  <a:lnTo>
                    <a:pt x="52102" y="103823"/>
                  </a:lnTo>
                  <a:lnTo>
                    <a:pt x="15430" y="120967"/>
                  </a:lnTo>
                  <a:lnTo>
                    <a:pt x="0" y="140684"/>
                  </a:lnTo>
                  <a:lnTo>
                    <a:pt x="22955" y="165164"/>
                  </a:lnTo>
                  <a:lnTo>
                    <a:pt x="7525" y="184975"/>
                  </a:lnTo>
                  <a:lnTo>
                    <a:pt x="4858" y="206312"/>
                  </a:lnTo>
                  <a:lnTo>
                    <a:pt x="6477" y="228124"/>
                  </a:lnTo>
                  <a:lnTo>
                    <a:pt x="24098" y="225933"/>
                  </a:lnTo>
                  <a:lnTo>
                    <a:pt x="40100" y="236601"/>
                  </a:lnTo>
                  <a:lnTo>
                    <a:pt x="34385" y="352806"/>
                  </a:lnTo>
                  <a:lnTo>
                    <a:pt x="31813" y="408813"/>
                  </a:lnTo>
                  <a:lnTo>
                    <a:pt x="25717" y="598646"/>
                  </a:lnTo>
                  <a:lnTo>
                    <a:pt x="120491" y="601599"/>
                  </a:lnTo>
                  <a:lnTo>
                    <a:pt x="404431" y="615029"/>
                  </a:lnTo>
                  <a:lnTo>
                    <a:pt x="404431" y="615029"/>
                  </a:lnTo>
                  <a:lnTo>
                    <a:pt x="404431" y="61502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DE4374FF-CEBC-DA27-324C-0CE818DEEA01}"/>
                </a:ext>
              </a:extLst>
            </p:cNvPr>
            <p:cNvSpPr/>
            <p:nvPr/>
          </p:nvSpPr>
          <p:spPr>
            <a:xfrm>
              <a:off x="1278932" y="1264143"/>
              <a:ext cx="1023023" cy="762695"/>
            </a:xfrm>
            <a:custGeom>
              <a:avLst/>
              <a:gdLst>
                <a:gd name="connsiteX0" fmla="*/ 453866 w 607504"/>
                <a:gd name="connsiteY0" fmla="*/ 452914 h 452913"/>
                <a:gd name="connsiteX1" fmla="*/ 471488 w 607504"/>
                <a:gd name="connsiteY1" fmla="*/ 450723 h 452913"/>
                <a:gd name="connsiteX2" fmla="*/ 507111 w 607504"/>
                <a:gd name="connsiteY2" fmla="*/ 442150 h 452913"/>
                <a:gd name="connsiteX3" fmla="*/ 517779 w 607504"/>
                <a:gd name="connsiteY3" fmla="*/ 426244 h 452913"/>
                <a:gd name="connsiteX4" fmla="*/ 510254 w 607504"/>
                <a:gd name="connsiteY4" fmla="*/ 382143 h 452913"/>
                <a:gd name="connsiteX5" fmla="*/ 529400 w 607504"/>
                <a:gd name="connsiteY5" fmla="*/ 367189 h 452913"/>
                <a:gd name="connsiteX6" fmla="*/ 547973 w 607504"/>
                <a:gd name="connsiteY6" fmla="*/ 356521 h 452913"/>
                <a:gd name="connsiteX7" fmla="*/ 546354 w 607504"/>
                <a:gd name="connsiteY7" fmla="*/ 334709 h 452913"/>
                <a:gd name="connsiteX8" fmla="*/ 581501 w 607504"/>
                <a:gd name="connsiteY8" fmla="*/ 330422 h 452913"/>
                <a:gd name="connsiteX9" fmla="*/ 595884 w 607504"/>
                <a:gd name="connsiteY9" fmla="*/ 319278 h 452913"/>
                <a:gd name="connsiteX10" fmla="*/ 584645 w 607504"/>
                <a:gd name="connsiteY10" fmla="*/ 304895 h 452913"/>
                <a:gd name="connsiteX11" fmla="*/ 583025 w 607504"/>
                <a:gd name="connsiteY11" fmla="*/ 283178 h 452913"/>
                <a:gd name="connsiteX12" fmla="*/ 605409 w 607504"/>
                <a:gd name="connsiteY12" fmla="*/ 277273 h 452913"/>
                <a:gd name="connsiteX13" fmla="*/ 607505 w 607504"/>
                <a:gd name="connsiteY13" fmla="*/ 260223 h 452913"/>
                <a:gd name="connsiteX14" fmla="*/ 591979 w 607504"/>
                <a:gd name="connsiteY14" fmla="*/ 245364 h 452913"/>
                <a:gd name="connsiteX15" fmla="*/ 586073 w 607504"/>
                <a:gd name="connsiteY15" fmla="*/ 223075 h 452913"/>
                <a:gd name="connsiteX16" fmla="*/ 593027 w 607504"/>
                <a:gd name="connsiteY16" fmla="*/ 202311 h 452913"/>
                <a:gd name="connsiteX17" fmla="*/ 595598 w 607504"/>
                <a:gd name="connsiteY17" fmla="*/ 146494 h 452913"/>
                <a:gd name="connsiteX18" fmla="*/ 589121 w 607504"/>
                <a:gd name="connsiteY18" fmla="*/ 128492 h 452913"/>
                <a:gd name="connsiteX19" fmla="*/ 586930 w 607504"/>
                <a:gd name="connsiteY19" fmla="*/ 110871 h 452913"/>
                <a:gd name="connsiteX20" fmla="*/ 561880 w 607504"/>
                <a:gd name="connsiteY20" fmla="*/ 103537 h 452913"/>
                <a:gd name="connsiteX21" fmla="*/ 533686 w 607504"/>
                <a:gd name="connsiteY21" fmla="*/ 87058 h 452913"/>
                <a:gd name="connsiteX22" fmla="*/ 501587 w 607504"/>
                <a:gd name="connsiteY22" fmla="*/ 65818 h 452913"/>
                <a:gd name="connsiteX23" fmla="*/ 480346 w 607504"/>
                <a:gd name="connsiteY23" fmla="*/ 63246 h 452913"/>
                <a:gd name="connsiteX24" fmla="*/ 436531 w 607504"/>
                <a:gd name="connsiteY24" fmla="*/ 31909 h 452913"/>
                <a:gd name="connsiteX25" fmla="*/ 377380 w 607504"/>
                <a:gd name="connsiteY25" fmla="*/ 20288 h 452913"/>
                <a:gd name="connsiteX26" fmla="*/ 288893 w 607504"/>
                <a:gd name="connsiteY26" fmla="*/ 762 h 452913"/>
                <a:gd name="connsiteX27" fmla="*/ 202692 w 607504"/>
                <a:gd name="connsiteY27" fmla="*/ 67818 h 452913"/>
                <a:gd name="connsiteX28" fmla="*/ 188404 w 607504"/>
                <a:gd name="connsiteY28" fmla="*/ 78962 h 452913"/>
                <a:gd name="connsiteX29" fmla="*/ 170688 w 607504"/>
                <a:gd name="connsiteY29" fmla="*/ 46577 h 452913"/>
                <a:gd name="connsiteX30" fmla="*/ 162687 w 607504"/>
                <a:gd name="connsiteY30" fmla="*/ 6763 h 452913"/>
                <a:gd name="connsiteX31" fmla="*/ 132302 w 607504"/>
                <a:gd name="connsiteY31" fmla="*/ 7334 h 452913"/>
                <a:gd name="connsiteX32" fmla="*/ 38005 w 607504"/>
                <a:gd name="connsiteY32" fmla="*/ 0 h 452913"/>
                <a:gd name="connsiteX33" fmla="*/ 30575 w 607504"/>
                <a:gd name="connsiteY33" fmla="*/ 24955 h 452913"/>
                <a:gd name="connsiteX34" fmla="*/ 26384 w 607504"/>
                <a:gd name="connsiteY34" fmla="*/ 58960 h 452913"/>
                <a:gd name="connsiteX35" fmla="*/ 23717 w 607504"/>
                <a:gd name="connsiteY35" fmla="*/ 80296 h 452913"/>
                <a:gd name="connsiteX36" fmla="*/ 17336 w 607504"/>
                <a:gd name="connsiteY36" fmla="*/ 96774 h 452913"/>
                <a:gd name="connsiteX37" fmla="*/ 10478 w 607504"/>
                <a:gd name="connsiteY37" fmla="*/ 117443 h 452913"/>
                <a:gd name="connsiteX38" fmla="*/ 0 w 607504"/>
                <a:gd name="connsiteY38" fmla="*/ 237077 h 452913"/>
                <a:gd name="connsiteX39" fmla="*/ 23527 w 607504"/>
                <a:gd name="connsiteY39" fmla="*/ 257270 h 452913"/>
                <a:gd name="connsiteX40" fmla="*/ 109919 w 607504"/>
                <a:gd name="connsiteY40" fmla="*/ 293846 h 452913"/>
                <a:gd name="connsiteX41" fmla="*/ 167450 w 607504"/>
                <a:gd name="connsiteY41" fmla="*/ 318230 h 452913"/>
                <a:gd name="connsiteX42" fmla="*/ 192024 w 607504"/>
                <a:gd name="connsiteY42" fmla="*/ 329851 h 452913"/>
                <a:gd name="connsiteX43" fmla="*/ 212312 w 607504"/>
                <a:gd name="connsiteY43" fmla="*/ 340995 h 452913"/>
                <a:gd name="connsiteX44" fmla="*/ 236792 w 607504"/>
                <a:gd name="connsiteY44" fmla="*/ 352711 h 452913"/>
                <a:gd name="connsiteX45" fmla="*/ 255937 w 607504"/>
                <a:gd name="connsiteY45" fmla="*/ 337757 h 452913"/>
                <a:gd name="connsiteX46" fmla="*/ 281083 w 607504"/>
                <a:gd name="connsiteY46" fmla="*/ 345186 h 452913"/>
                <a:gd name="connsiteX47" fmla="*/ 269843 w 607504"/>
                <a:gd name="connsiteY47" fmla="*/ 365379 h 452913"/>
                <a:gd name="connsiteX48" fmla="*/ 326993 w 607504"/>
                <a:gd name="connsiteY48" fmla="*/ 394049 h 452913"/>
                <a:gd name="connsiteX49" fmla="*/ 352044 w 607504"/>
                <a:gd name="connsiteY49" fmla="*/ 401479 h 452913"/>
                <a:gd name="connsiteX50" fmla="*/ 372237 w 607504"/>
                <a:gd name="connsiteY50" fmla="*/ 412528 h 452913"/>
                <a:gd name="connsiteX51" fmla="*/ 393097 w 607504"/>
                <a:gd name="connsiteY51" fmla="*/ 419481 h 452913"/>
                <a:gd name="connsiteX52" fmla="*/ 409099 w 607504"/>
                <a:gd name="connsiteY52" fmla="*/ 430054 h 452913"/>
                <a:gd name="connsiteX53" fmla="*/ 420814 w 607504"/>
                <a:gd name="connsiteY53" fmla="*/ 440150 h 452913"/>
                <a:gd name="connsiteX54" fmla="*/ 443198 w 607504"/>
                <a:gd name="connsiteY54" fmla="*/ 434245 h 452913"/>
                <a:gd name="connsiteX55" fmla="*/ 453866 w 607504"/>
                <a:gd name="connsiteY55" fmla="*/ 452914 h 452913"/>
                <a:gd name="connsiteX56" fmla="*/ 453866 w 607504"/>
                <a:gd name="connsiteY56" fmla="*/ 452914 h 452913"/>
                <a:gd name="connsiteX57" fmla="*/ 453866 w 607504"/>
                <a:gd name="connsiteY57" fmla="*/ 452914 h 45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7504" h="452913">
                  <a:moveTo>
                    <a:pt x="453866" y="452914"/>
                  </a:moveTo>
                  <a:lnTo>
                    <a:pt x="471488" y="450723"/>
                  </a:lnTo>
                  <a:lnTo>
                    <a:pt x="507111" y="442150"/>
                  </a:lnTo>
                  <a:lnTo>
                    <a:pt x="517779" y="426244"/>
                  </a:lnTo>
                  <a:lnTo>
                    <a:pt x="510254" y="382143"/>
                  </a:lnTo>
                  <a:lnTo>
                    <a:pt x="529400" y="367189"/>
                  </a:lnTo>
                  <a:lnTo>
                    <a:pt x="547973" y="356521"/>
                  </a:lnTo>
                  <a:lnTo>
                    <a:pt x="546354" y="334709"/>
                  </a:lnTo>
                  <a:lnTo>
                    <a:pt x="581501" y="330422"/>
                  </a:lnTo>
                  <a:lnTo>
                    <a:pt x="595884" y="319278"/>
                  </a:lnTo>
                  <a:lnTo>
                    <a:pt x="584645" y="304895"/>
                  </a:lnTo>
                  <a:lnTo>
                    <a:pt x="583025" y="283178"/>
                  </a:lnTo>
                  <a:lnTo>
                    <a:pt x="605409" y="277273"/>
                  </a:lnTo>
                  <a:lnTo>
                    <a:pt x="607505" y="260223"/>
                  </a:lnTo>
                  <a:lnTo>
                    <a:pt x="591979" y="245364"/>
                  </a:lnTo>
                  <a:lnTo>
                    <a:pt x="586073" y="223075"/>
                  </a:lnTo>
                  <a:lnTo>
                    <a:pt x="593027" y="202311"/>
                  </a:lnTo>
                  <a:lnTo>
                    <a:pt x="595598" y="146494"/>
                  </a:lnTo>
                  <a:lnTo>
                    <a:pt x="589121" y="128492"/>
                  </a:lnTo>
                  <a:lnTo>
                    <a:pt x="586930" y="110871"/>
                  </a:lnTo>
                  <a:lnTo>
                    <a:pt x="561880" y="103537"/>
                  </a:lnTo>
                  <a:lnTo>
                    <a:pt x="533686" y="87058"/>
                  </a:lnTo>
                  <a:lnTo>
                    <a:pt x="501587" y="65818"/>
                  </a:lnTo>
                  <a:lnTo>
                    <a:pt x="480346" y="63246"/>
                  </a:lnTo>
                  <a:lnTo>
                    <a:pt x="436531" y="31909"/>
                  </a:lnTo>
                  <a:lnTo>
                    <a:pt x="377380" y="20288"/>
                  </a:lnTo>
                  <a:lnTo>
                    <a:pt x="288893" y="762"/>
                  </a:lnTo>
                  <a:lnTo>
                    <a:pt x="202692" y="67818"/>
                  </a:lnTo>
                  <a:lnTo>
                    <a:pt x="188404" y="78962"/>
                  </a:lnTo>
                  <a:lnTo>
                    <a:pt x="170688" y="46577"/>
                  </a:lnTo>
                  <a:lnTo>
                    <a:pt x="162687" y="6763"/>
                  </a:lnTo>
                  <a:lnTo>
                    <a:pt x="132302" y="7334"/>
                  </a:lnTo>
                  <a:lnTo>
                    <a:pt x="38005" y="0"/>
                  </a:lnTo>
                  <a:lnTo>
                    <a:pt x="30575" y="24955"/>
                  </a:lnTo>
                  <a:lnTo>
                    <a:pt x="26384" y="58960"/>
                  </a:lnTo>
                  <a:lnTo>
                    <a:pt x="23717" y="80296"/>
                  </a:lnTo>
                  <a:lnTo>
                    <a:pt x="17336" y="96774"/>
                  </a:lnTo>
                  <a:lnTo>
                    <a:pt x="10478" y="117443"/>
                  </a:lnTo>
                  <a:lnTo>
                    <a:pt x="0" y="237077"/>
                  </a:lnTo>
                  <a:lnTo>
                    <a:pt x="23527" y="257270"/>
                  </a:lnTo>
                  <a:lnTo>
                    <a:pt x="109919" y="293846"/>
                  </a:lnTo>
                  <a:lnTo>
                    <a:pt x="167450" y="318230"/>
                  </a:lnTo>
                  <a:lnTo>
                    <a:pt x="192024" y="329851"/>
                  </a:lnTo>
                  <a:lnTo>
                    <a:pt x="212312" y="340995"/>
                  </a:lnTo>
                  <a:lnTo>
                    <a:pt x="236792" y="352711"/>
                  </a:lnTo>
                  <a:lnTo>
                    <a:pt x="255937" y="337757"/>
                  </a:lnTo>
                  <a:lnTo>
                    <a:pt x="281083" y="345186"/>
                  </a:lnTo>
                  <a:lnTo>
                    <a:pt x="269843" y="365379"/>
                  </a:lnTo>
                  <a:lnTo>
                    <a:pt x="326993" y="394049"/>
                  </a:lnTo>
                  <a:lnTo>
                    <a:pt x="352044" y="401479"/>
                  </a:lnTo>
                  <a:lnTo>
                    <a:pt x="372237" y="412528"/>
                  </a:lnTo>
                  <a:lnTo>
                    <a:pt x="393097" y="419481"/>
                  </a:lnTo>
                  <a:lnTo>
                    <a:pt x="409099" y="430054"/>
                  </a:lnTo>
                  <a:lnTo>
                    <a:pt x="420814" y="440150"/>
                  </a:lnTo>
                  <a:lnTo>
                    <a:pt x="443198" y="434245"/>
                  </a:lnTo>
                  <a:lnTo>
                    <a:pt x="453866" y="452914"/>
                  </a:lnTo>
                  <a:lnTo>
                    <a:pt x="453866" y="452914"/>
                  </a:lnTo>
                  <a:lnTo>
                    <a:pt x="453866" y="4529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4EDD65FD-AF5F-DA85-ED80-1A344913DEE4}"/>
                </a:ext>
              </a:extLst>
            </p:cNvPr>
            <p:cNvSpPr/>
            <p:nvPr/>
          </p:nvSpPr>
          <p:spPr>
            <a:xfrm>
              <a:off x="-405256" y="552933"/>
              <a:ext cx="528994" cy="1159523"/>
            </a:xfrm>
            <a:custGeom>
              <a:avLst/>
              <a:gdLst>
                <a:gd name="connsiteX0" fmla="*/ 191548 w 314134"/>
                <a:gd name="connsiteY0" fmla="*/ 688562 h 688562"/>
                <a:gd name="connsiteX1" fmla="*/ 209741 w 314134"/>
                <a:gd name="connsiteY1" fmla="*/ 682181 h 688562"/>
                <a:gd name="connsiteX2" fmla="*/ 243935 w 314134"/>
                <a:gd name="connsiteY2" fmla="*/ 686372 h 688562"/>
                <a:gd name="connsiteX3" fmla="*/ 247079 w 314134"/>
                <a:gd name="connsiteY3" fmla="*/ 660845 h 688562"/>
                <a:gd name="connsiteX4" fmla="*/ 272701 w 314134"/>
                <a:gd name="connsiteY4" fmla="*/ 629412 h 688562"/>
                <a:gd name="connsiteX5" fmla="*/ 288036 w 314134"/>
                <a:gd name="connsiteY5" fmla="*/ 575120 h 688562"/>
                <a:gd name="connsiteX6" fmla="*/ 291179 w 314134"/>
                <a:gd name="connsiteY6" fmla="*/ 549593 h 688562"/>
                <a:gd name="connsiteX7" fmla="*/ 289084 w 314134"/>
                <a:gd name="connsiteY7" fmla="*/ 531971 h 688562"/>
                <a:gd name="connsiteX8" fmla="*/ 245174 w 314134"/>
                <a:gd name="connsiteY8" fmla="*/ 535210 h 688562"/>
                <a:gd name="connsiteX9" fmla="*/ 220123 w 314134"/>
                <a:gd name="connsiteY9" fmla="*/ 527876 h 688562"/>
                <a:gd name="connsiteX10" fmla="*/ 201359 w 314134"/>
                <a:gd name="connsiteY10" fmla="*/ 503873 h 688562"/>
                <a:gd name="connsiteX11" fmla="*/ 200216 w 314134"/>
                <a:gd name="connsiteY11" fmla="*/ 477869 h 688562"/>
                <a:gd name="connsiteX12" fmla="*/ 219361 w 314134"/>
                <a:gd name="connsiteY12" fmla="*/ 462915 h 688562"/>
                <a:gd name="connsiteX13" fmla="*/ 224695 w 314134"/>
                <a:gd name="connsiteY13" fmla="*/ 420338 h 688562"/>
                <a:gd name="connsiteX14" fmla="*/ 241173 w 314134"/>
                <a:gd name="connsiteY14" fmla="*/ 392144 h 688562"/>
                <a:gd name="connsiteX15" fmla="*/ 266795 w 314134"/>
                <a:gd name="connsiteY15" fmla="*/ 360712 h 688562"/>
                <a:gd name="connsiteX16" fmla="*/ 277463 w 314134"/>
                <a:gd name="connsiteY16" fmla="*/ 344710 h 688562"/>
                <a:gd name="connsiteX17" fmla="*/ 288036 w 314134"/>
                <a:gd name="connsiteY17" fmla="*/ 328708 h 688562"/>
                <a:gd name="connsiteX18" fmla="*/ 308324 w 314134"/>
                <a:gd name="connsiteY18" fmla="*/ 305276 h 688562"/>
                <a:gd name="connsiteX19" fmla="*/ 314135 w 314134"/>
                <a:gd name="connsiteY19" fmla="*/ 258509 h 688562"/>
                <a:gd name="connsiteX20" fmla="*/ 300704 w 314134"/>
                <a:gd name="connsiteY20" fmla="*/ 226600 h 688562"/>
                <a:gd name="connsiteX21" fmla="*/ 294227 w 314134"/>
                <a:gd name="connsiteY21" fmla="*/ 208502 h 688562"/>
                <a:gd name="connsiteX22" fmla="*/ 280797 w 314134"/>
                <a:gd name="connsiteY22" fmla="*/ 176594 h 688562"/>
                <a:gd name="connsiteX23" fmla="*/ 283940 w 314134"/>
                <a:gd name="connsiteY23" fmla="*/ 151067 h 688562"/>
                <a:gd name="connsiteX24" fmla="*/ 291370 w 314134"/>
                <a:gd name="connsiteY24" fmla="*/ 126016 h 688562"/>
                <a:gd name="connsiteX25" fmla="*/ 290227 w 314134"/>
                <a:gd name="connsiteY25" fmla="*/ 99917 h 688562"/>
                <a:gd name="connsiteX26" fmla="*/ 281654 w 314134"/>
                <a:gd name="connsiteY26" fmla="*/ 64294 h 688562"/>
                <a:gd name="connsiteX27" fmla="*/ 270891 w 314134"/>
                <a:gd name="connsiteY27" fmla="*/ 45720 h 688562"/>
                <a:gd name="connsiteX28" fmla="*/ 257461 w 314134"/>
                <a:gd name="connsiteY28" fmla="*/ 13811 h 688562"/>
                <a:gd name="connsiteX29" fmla="*/ 146209 w 314134"/>
                <a:gd name="connsiteY29" fmla="*/ 0 h 688562"/>
                <a:gd name="connsiteX30" fmla="*/ 147923 w 314134"/>
                <a:gd name="connsiteY30" fmla="*/ 21812 h 688562"/>
                <a:gd name="connsiteX31" fmla="*/ 141542 w 314134"/>
                <a:gd name="connsiteY31" fmla="*/ 38386 h 688562"/>
                <a:gd name="connsiteX32" fmla="*/ 138875 w 314134"/>
                <a:gd name="connsiteY32" fmla="*/ 59627 h 688562"/>
                <a:gd name="connsiteX33" fmla="*/ 145352 w 314134"/>
                <a:gd name="connsiteY33" fmla="*/ 77724 h 688562"/>
                <a:gd name="connsiteX34" fmla="*/ 146971 w 314134"/>
                <a:gd name="connsiteY34" fmla="*/ 99536 h 688562"/>
                <a:gd name="connsiteX35" fmla="*/ 149733 w 314134"/>
                <a:gd name="connsiteY35" fmla="*/ 112871 h 688562"/>
                <a:gd name="connsiteX36" fmla="*/ 151352 w 314134"/>
                <a:gd name="connsiteY36" fmla="*/ 134684 h 688562"/>
                <a:gd name="connsiteX37" fmla="*/ 133731 w 314134"/>
                <a:gd name="connsiteY37" fmla="*/ 136779 h 688562"/>
                <a:gd name="connsiteX38" fmla="*/ 135922 w 314134"/>
                <a:gd name="connsiteY38" fmla="*/ 154400 h 688562"/>
                <a:gd name="connsiteX39" fmla="*/ 120967 w 314134"/>
                <a:gd name="connsiteY39" fmla="*/ 169831 h 688562"/>
                <a:gd name="connsiteX40" fmla="*/ 98488 w 314134"/>
                <a:gd name="connsiteY40" fmla="*/ 175641 h 688562"/>
                <a:gd name="connsiteX41" fmla="*/ 96393 w 314134"/>
                <a:gd name="connsiteY41" fmla="*/ 192691 h 688562"/>
                <a:gd name="connsiteX42" fmla="*/ 81439 w 314134"/>
                <a:gd name="connsiteY42" fmla="*/ 208121 h 688562"/>
                <a:gd name="connsiteX43" fmla="*/ 71342 w 314134"/>
                <a:gd name="connsiteY43" fmla="*/ 219837 h 688562"/>
                <a:gd name="connsiteX44" fmla="*/ 60198 w 314134"/>
                <a:gd name="connsiteY44" fmla="*/ 240125 h 688562"/>
                <a:gd name="connsiteX45" fmla="*/ 58007 w 314134"/>
                <a:gd name="connsiteY45" fmla="*/ 257175 h 688562"/>
                <a:gd name="connsiteX46" fmla="*/ 43625 w 314134"/>
                <a:gd name="connsiteY46" fmla="*/ 268319 h 688562"/>
                <a:gd name="connsiteX47" fmla="*/ 32957 w 314134"/>
                <a:gd name="connsiteY47" fmla="*/ 284321 h 688562"/>
                <a:gd name="connsiteX48" fmla="*/ 18574 w 314134"/>
                <a:gd name="connsiteY48" fmla="*/ 295466 h 688562"/>
                <a:gd name="connsiteX49" fmla="*/ 14002 w 314134"/>
                <a:gd name="connsiteY49" fmla="*/ 403003 h 688562"/>
                <a:gd name="connsiteX50" fmla="*/ 8763 w 314134"/>
                <a:gd name="connsiteY50" fmla="*/ 445580 h 688562"/>
                <a:gd name="connsiteX51" fmla="*/ 5144 w 314134"/>
                <a:gd name="connsiteY51" fmla="*/ 509969 h 688562"/>
                <a:gd name="connsiteX52" fmla="*/ 0 w 314134"/>
                <a:gd name="connsiteY52" fmla="*/ 587121 h 688562"/>
                <a:gd name="connsiteX53" fmla="*/ 0 w 314134"/>
                <a:gd name="connsiteY53" fmla="*/ 621697 h 688562"/>
                <a:gd name="connsiteX54" fmla="*/ 41243 w 314134"/>
                <a:gd name="connsiteY54" fmla="*/ 639794 h 688562"/>
                <a:gd name="connsiteX55" fmla="*/ 131636 w 314134"/>
                <a:gd name="connsiteY55" fmla="*/ 646557 h 688562"/>
                <a:gd name="connsiteX56" fmla="*/ 153543 w 314134"/>
                <a:gd name="connsiteY56" fmla="*/ 644938 h 688562"/>
                <a:gd name="connsiteX57" fmla="*/ 174879 w 314134"/>
                <a:gd name="connsiteY57" fmla="*/ 647605 h 688562"/>
                <a:gd name="connsiteX58" fmla="*/ 186119 w 314134"/>
                <a:gd name="connsiteY58" fmla="*/ 661988 h 688562"/>
                <a:gd name="connsiteX59" fmla="*/ 187262 w 314134"/>
                <a:gd name="connsiteY59" fmla="*/ 687991 h 688562"/>
                <a:gd name="connsiteX60" fmla="*/ 191548 w 314134"/>
                <a:gd name="connsiteY60" fmla="*/ 688562 h 688562"/>
                <a:gd name="connsiteX61" fmla="*/ 191548 w 314134"/>
                <a:gd name="connsiteY61" fmla="*/ 688562 h 688562"/>
                <a:gd name="connsiteX62" fmla="*/ 191548 w 314134"/>
                <a:gd name="connsiteY62" fmla="*/ 688562 h 68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14134" h="688562">
                  <a:moveTo>
                    <a:pt x="191548" y="688562"/>
                  </a:moveTo>
                  <a:lnTo>
                    <a:pt x="209741" y="682181"/>
                  </a:lnTo>
                  <a:lnTo>
                    <a:pt x="243935" y="686372"/>
                  </a:lnTo>
                  <a:lnTo>
                    <a:pt x="247079" y="660845"/>
                  </a:lnTo>
                  <a:lnTo>
                    <a:pt x="272701" y="629412"/>
                  </a:lnTo>
                  <a:lnTo>
                    <a:pt x="288036" y="575120"/>
                  </a:lnTo>
                  <a:lnTo>
                    <a:pt x="291179" y="549593"/>
                  </a:lnTo>
                  <a:lnTo>
                    <a:pt x="289084" y="531971"/>
                  </a:lnTo>
                  <a:lnTo>
                    <a:pt x="245174" y="535210"/>
                  </a:lnTo>
                  <a:lnTo>
                    <a:pt x="220123" y="527876"/>
                  </a:lnTo>
                  <a:lnTo>
                    <a:pt x="201359" y="503873"/>
                  </a:lnTo>
                  <a:lnTo>
                    <a:pt x="200216" y="477869"/>
                  </a:lnTo>
                  <a:lnTo>
                    <a:pt x="219361" y="462915"/>
                  </a:lnTo>
                  <a:lnTo>
                    <a:pt x="224695" y="420338"/>
                  </a:lnTo>
                  <a:lnTo>
                    <a:pt x="241173" y="392144"/>
                  </a:lnTo>
                  <a:lnTo>
                    <a:pt x="266795" y="360712"/>
                  </a:lnTo>
                  <a:lnTo>
                    <a:pt x="277463" y="344710"/>
                  </a:lnTo>
                  <a:lnTo>
                    <a:pt x="288036" y="328708"/>
                  </a:lnTo>
                  <a:lnTo>
                    <a:pt x="308324" y="305276"/>
                  </a:lnTo>
                  <a:lnTo>
                    <a:pt x="314135" y="258509"/>
                  </a:lnTo>
                  <a:lnTo>
                    <a:pt x="300704" y="226600"/>
                  </a:lnTo>
                  <a:lnTo>
                    <a:pt x="294227" y="208502"/>
                  </a:lnTo>
                  <a:lnTo>
                    <a:pt x="280797" y="176594"/>
                  </a:lnTo>
                  <a:lnTo>
                    <a:pt x="283940" y="151067"/>
                  </a:lnTo>
                  <a:lnTo>
                    <a:pt x="291370" y="126016"/>
                  </a:lnTo>
                  <a:lnTo>
                    <a:pt x="290227" y="99917"/>
                  </a:lnTo>
                  <a:lnTo>
                    <a:pt x="281654" y="64294"/>
                  </a:lnTo>
                  <a:lnTo>
                    <a:pt x="270891" y="45720"/>
                  </a:lnTo>
                  <a:lnTo>
                    <a:pt x="257461" y="13811"/>
                  </a:lnTo>
                  <a:lnTo>
                    <a:pt x="146209" y="0"/>
                  </a:lnTo>
                  <a:lnTo>
                    <a:pt x="147923" y="21812"/>
                  </a:lnTo>
                  <a:lnTo>
                    <a:pt x="141542" y="38386"/>
                  </a:lnTo>
                  <a:lnTo>
                    <a:pt x="138875" y="59627"/>
                  </a:lnTo>
                  <a:lnTo>
                    <a:pt x="145352" y="77724"/>
                  </a:lnTo>
                  <a:lnTo>
                    <a:pt x="146971" y="99536"/>
                  </a:lnTo>
                  <a:lnTo>
                    <a:pt x="149733" y="112871"/>
                  </a:lnTo>
                  <a:lnTo>
                    <a:pt x="151352" y="134684"/>
                  </a:lnTo>
                  <a:lnTo>
                    <a:pt x="133731" y="136779"/>
                  </a:lnTo>
                  <a:lnTo>
                    <a:pt x="135922" y="154400"/>
                  </a:lnTo>
                  <a:lnTo>
                    <a:pt x="120967" y="169831"/>
                  </a:lnTo>
                  <a:lnTo>
                    <a:pt x="98488" y="175641"/>
                  </a:lnTo>
                  <a:lnTo>
                    <a:pt x="96393" y="192691"/>
                  </a:lnTo>
                  <a:lnTo>
                    <a:pt x="81439" y="208121"/>
                  </a:lnTo>
                  <a:lnTo>
                    <a:pt x="71342" y="219837"/>
                  </a:lnTo>
                  <a:lnTo>
                    <a:pt x="60198" y="240125"/>
                  </a:lnTo>
                  <a:lnTo>
                    <a:pt x="58007" y="257175"/>
                  </a:lnTo>
                  <a:lnTo>
                    <a:pt x="43625" y="268319"/>
                  </a:lnTo>
                  <a:lnTo>
                    <a:pt x="32957" y="284321"/>
                  </a:lnTo>
                  <a:lnTo>
                    <a:pt x="18574" y="295466"/>
                  </a:lnTo>
                  <a:lnTo>
                    <a:pt x="14002" y="403003"/>
                  </a:lnTo>
                  <a:lnTo>
                    <a:pt x="8763" y="445580"/>
                  </a:lnTo>
                  <a:lnTo>
                    <a:pt x="5144" y="509969"/>
                  </a:lnTo>
                  <a:lnTo>
                    <a:pt x="0" y="587121"/>
                  </a:lnTo>
                  <a:lnTo>
                    <a:pt x="0" y="621697"/>
                  </a:lnTo>
                  <a:lnTo>
                    <a:pt x="41243" y="639794"/>
                  </a:lnTo>
                  <a:lnTo>
                    <a:pt x="131636" y="646557"/>
                  </a:lnTo>
                  <a:lnTo>
                    <a:pt x="153543" y="644938"/>
                  </a:lnTo>
                  <a:lnTo>
                    <a:pt x="174879" y="647605"/>
                  </a:lnTo>
                  <a:lnTo>
                    <a:pt x="186119" y="661988"/>
                  </a:lnTo>
                  <a:lnTo>
                    <a:pt x="187262" y="687991"/>
                  </a:lnTo>
                  <a:lnTo>
                    <a:pt x="191548" y="688562"/>
                  </a:lnTo>
                  <a:lnTo>
                    <a:pt x="191548" y="688562"/>
                  </a:lnTo>
                  <a:lnTo>
                    <a:pt x="191548" y="6885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E6C96502-6BD0-E1D4-83CC-DA272A87ACD7}"/>
                </a:ext>
              </a:extLst>
            </p:cNvPr>
            <p:cNvSpPr/>
            <p:nvPr/>
          </p:nvSpPr>
          <p:spPr>
            <a:xfrm>
              <a:off x="1181411" y="412746"/>
              <a:ext cx="627800" cy="869842"/>
            </a:xfrm>
            <a:custGeom>
              <a:avLst/>
              <a:gdLst>
                <a:gd name="connsiteX0" fmla="*/ 232981 w 372808"/>
                <a:gd name="connsiteY0" fmla="*/ 516541 h 516540"/>
                <a:gd name="connsiteX1" fmla="*/ 239268 w 372808"/>
                <a:gd name="connsiteY1" fmla="*/ 465582 h 516540"/>
                <a:gd name="connsiteX2" fmla="*/ 265843 w 372808"/>
                <a:gd name="connsiteY2" fmla="*/ 425767 h 516540"/>
                <a:gd name="connsiteX3" fmla="*/ 280702 w 372808"/>
                <a:gd name="connsiteY3" fmla="*/ 410337 h 516540"/>
                <a:gd name="connsiteX4" fmla="*/ 286512 w 372808"/>
                <a:gd name="connsiteY4" fmla="*/ 363569 h 516540"/>
                <a:gd name="connsiteX5" fmla="*/ 290131 w 372808"/>
                <a:gd name="connsiteY5" fmla="*/ 333851 h 516540"/>
                <a:gd name="connsiteX6" fmla="*/ 297561 w 372808"/>
                <a:gd name="connsiteY6" fmla="*/ 308896 h 516540"/>
                <a:gd name="connsiteX7" fmla="*/ 295370 w 372808"/>
                <a:gd name="connsiteY7" fmla="*/ 291370 h 516540"/>
                <a:gd name="connsiteX8" fmla="*/ 308134 w 372808"/>
                <a:gd name="connsiteY8" fmla="*/ 258413 h 516540"/>
                <a:gd name="connsiteX9" fmla="*/ 325088 w 372808"/>
                <a:gd name="connsiteY9" fmla="*/ 226028 h 516540"/>
                <a:gd name="connsiteX10" fmla="*/ 345853 w 372808"/>
                <a:gd name="connsiteY10" fmla="*/ 198406 h 516540"/>
                <a:gd name="connsiteX11" fmla="*/ 362807 w 372808"/>
                <a:gd name="connsiteY11" fmla="*/ 165925 h 516540"/>
                <a:gd name="connsiteX12" fmla="*/ 370237 w 372808"/>
                <a:gd name="connsiteY12" fmla="*/ 140970 h 516540"/>
                <a:gd name="connsiteX13" fmla="*/ 372808 w 372808"/>
                <a:gd name="connsiteY13" fmla="*/ 119729 h 516540"/>
                <a:gd name="connsiteX14" fmla="*/ 370713 w 372808"/>
                <a:gd name="connsiteY14" fmla="*/ 102203 h 516540"/>
                <a:gd name="connsiteX15" fmla="*/ 354139 w 372808"/>
                <a:gd name="connsiteY15" fmla="*/ 95917 h 516540"/>
                <a:gd name="connsiteX16" fmla="*/ 336518 w 372808"/>
                <a:gd name="connsiteY16" fmla="*/ 98012 h 516540"/>
                <a:gd name="connsiteX17" fmla="*/ 318421 w 372808"/>
                <a:gd name="connsiteY17" fmla="*/ 104394 h 516540"/>
                <a:gd name="connsiteX18" fmla="*/ 300895 w 372808"/>
                <a:gd name="connsiteY18" fmla="*/ 106585 h 516540"/>
                <a:gd name="connsiteX19" fmla="*/ 285940 w 372808"/>
                <a:gd name="connsiteY19" fmla="*/ 87440 h 516540"/>
                <a:gd name="connsiteX20" fmla="*/ 265652 w 372808"/>
                <a:gd name="connsiteY20" fmla="*/ 76295 h 516540"/>
                <a:gd name="connsiteX21" fmla="*/ 194691 w 372808"/>
                <a:gd name="connsiteY21" fmla="*/ 20098 h 516540"/>
                <a:gd name="connsiteX22" fmla="*/ 171164 w 372808"/>
                <a:gd name="connsiteY22" fmla="*/ 0 h 516540"/>
                <a:gd name="connsiteX23" fmla="*/ 139255 w 372808"/>
                <a:gd name="connsiteY23" fmla="*/ 13335 h 516540"/>
                <a:gd name="connsiteX24" fmla="*/ 136684 w 372808"/>
                <a:gd name="connsiteY24" fmla="*/ 34576 h 516540"/>
                <a:gd name="connsiteX25" fmla="*/ 126016 w 372808"/>
                <a:gd name="connsiteY25" fmla="*/ 50482 h 516540"/>
                <a:gd name="connsiteX26" fmla="*/ 123825 w 372808"/>
                <a:gd name="connsiteY26" fmla="*/ 32956 h 516540"/>
                <a:gd name="connsiteX27" fmla="*/ 109538 w 372808"/>
                <a:gd name="connsiteY27" fmla="*/ 44101 h 516540"/>
                <a:gd name="connsiteX28" fmla="*/ 95155 w 372808"/>
                <a:gd name="connsiteY28" fmla="*/ 55245 h 516540"/>
                <a:gd name="connsiteX29" fmla="*/ 76009 w 372808"/>
                <a:gd name="connsiteY29" fmla="*/ 70199 h 516540"/>
                <a:gd name="connsiteX30" fmla="*/ 53054 w 372808"/>
                <a:gd name="connsiteY30" fmla="*/ 80296 h 516540"/>
                <a:gd name="connsiteX31" fmla="*/ 38767 w 372808"/>
                <a:gd name="connsiteY31" fmla="*/ 91440 h 516540"/>
                <a:gd name="connsiteX32" fmla="*/ 32385 w 372808"/>
                <a:gd name="connsiteY32" fmla="*/ 107918 h 516540"/>
                <a:gd name="connsiteX33" fmla="*/ 18002 w 372808"/>
                <a:gd name="connsiteY33" fmla="*/ 119063 h 516540"/>
                <a:gd name="connsiteX34" fmla="*/ 0 w 372808"/>
                <a:gd name="connsiteY34" fmla="*/ 160020 h 516540"/>
                <a:gd name="connsiteX35" fmla="*/ 21241 w 372808"/>
                <a:gd name="connsiteY35" fmla="*/ 162592 h 516540"/>
                <a:gd name="connsiteX36" fmla="*/ 43148 w 372808"/>
                <a:gd name="connsiteY36" fmla="*/ 161068 h 516540"/>
                <a:gd name="connsiteX37" fmla="*/ 64484 w 372808"/>
                <a:gd name="connsiteY37" fmla="*/ 163640 h 516540"/>
                <a:gd name="connsiteX38" fmla="*/ 80963 w 372808"/>
                <a:gd name="connsiteY38" fmla="*/ 170021 h 516540"/>
                <a:gd name="connsiteX39" fmla="*/ 110776 w 372808"/>
                <a:gd name="connsiteY39" fmla="*/ 173736 h 516540"/>
                <a:gd name="connsiteX40" fmla="*/ 131064 w 372808"/>
                <a:gd name="connsiteY40" fmla="*/ 184785 h 516540"/>
                <a:gd name="connsiteX41" fmla="*/ 128968 w 372808"/>
                <a:gd name="connsiteY41" fmla="*/ 201835 h 516540"/>
                <a:gd name="connsiteX42" fmla="*/ 126873 w 372808"/>
                <a:gd name="connsiteY42" fmla="*/ 218789 h 516540"/>
                <a:gd name="connsiteX43" fmla="*/ 111442 w 372808"/>
                <a:gd name="connsiteY43" fmla="*/ 238506 h 516540"/>
                <a:gd name="connsiteX44" fmla="*/ 97631 w 372808"/>
                <a:gd name="connsiteY44" fmla="*/ 245364 h 516540"/>
                <a:gd name="connsiteX45" fmla="*/ 113633 w 372808"/>
                <a:gd name="connsiteY45" fmla="*/ 256032 h 516540"/>
                <a:gd name="connsiteX46" fmla="*/ 119539 w 372808"/>
                <a:gd name="connsiteY46" fmla="*/ 278321 h 516540"/>
                <a:gd name="connsiteX47" fmla="*/ 96107 w 372808"/>
                <a:gd name="connsiteY47" fmla="*/ 292608 h 516540"/>
                <a:gd name="connsiteX48" fmla="*/ 107347 w 372808"/>
                <a:gd name="connsiteY48" fmla="*/ 306991 h 516540"/>
                <a:gd name="connsiteX49" fmla="*/ 113824 w 372808"/>
                <a:gd name="connsiteY49" fmla="*/ 324993 h 516540"/>
                <a:gd name="connsiteX50" fmla="*/ 128778 w 372808"/>
                <a:gd name="connsiteY50" fmla="*/ 344138 h 516540"/>
                <a:gd name="connsiteX51" fmla="*/ 114395 w 372808"/>
                <a:gd name="connsiteY51" fmla="*/ 355283 h 516540"/>
                <a:gd name="connsiteX52" fmla="*/ 112300 w 372808"/>
                <a:gd name="connsiteY52" fmla="*/ 372237 h 516540"/>
                <a:gd name="connsiteX53" fmla="*/ 107537 w 372808"/>
                <a:gd name="connsiteY53" fmla="*/ 410528 h 516540"/>
                <a:gd name="connsiteX54" fmla="*/ 105537 w 372808"/>
                <a:gd name="connsiteY54" fmla="*/ 462058 h 516540"/>
                <a:gd name="connsiteX55" fmla="*/ 99155 w 372808"/>
                <a:gd name="connsiteY55" fmla="*/ 478536 h 516540"/>
                <a:gd name="connsiteX56" fmla="*/ 96012 w 372808"/>
                <a:gd name="connsiteY56" fmla="*/ 503968 h 516540"/>
                <a:gd name="connsiteX57" fmla="*/ 134874 w 372808"/>
                <a:gd name="connsiteY57" fmla="*/ 504444 h 516540"/>
                <a:gd name="connsiteX58" fmla="*/ 177546 w 372808"/>
                <a:gd name="connsiteY58" fmla="*/ 509778 h 516540"/>
                <a:gd name="connsiteX59" fmla="*/ 207359 w 372808"/>
                <a:gd name="connsiteY59" fmla="*/ 513398 h 516540"/>
                <a:gd name="connsiteX60" fmla="*/ 229267 w 372808"/>
                <a:gd name="connsiteY60" fmla="*/ 511778 h 516540"/>
                <a:gd name="connsiteX61" fmla="*/ 232981 w 372808"/>
                <a:gd name="connsiteY61" fmla="*/ 516541 h 516540"/>
                <a:gd name="connsiteX62" fmla="*/ 232981 w 372808"/>
                <a:gd name="connsiteY62" fmla="*/ 516541 h 516540"/>
                <a:gd name="connsiteX63" fmla="*/ 232981 w 372808"/>
                <a:gd name="connsiteY63" fmla="*/ 516541 h 51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72808" h="516540">
                  <a:moveTo>
                    <a:pt x="232981" y="516541"/>
                  </a:moveTo>
                  <a:lnTo>
                    <a:pt x="239268" y="465582"/>
                  </a:lnTo>
                  <a:lnTo>
                    <a:pt x="265843" y="425767"/>
                  </a:lnTo>
                  <a:lnTo>
                    <a:pt x="280702" y="410337"/>
                  </a:lnTo>
                  <a:lnTo>
                    <a:pt x="286512" y="363569"/>
                  </a:lnTo>
                  <a:lnTo>
                    <a:pt x="290131" y="333851"/>
                  </a:lnTo>
                  <a:lnTo>
                    <a:pt x="297561" y="308896"/>
                  </a:lnTo>
                  <a:lnTo>
                    <a:pt x="295370" y="291370"/>
                  </a:lnTo>
                  <a:lnTo>
                    <a:pt x="308134" y="258413"/>
                  </a:lnTo>
                  <a:lnTo>
                    <a:pt x="325088" y="226028"/>
                  </a:lnTo>
                  <a:lnTo>
                    <a:pt x="345853" y="198406"/>
                  </a:lnTo>
                  <a:lnTo>
                    <a:pt x="362807" y="165925"/>
                  </a:lnTo>
                  <a:lnTo>
                    <a:pt x="370237" y="140970"/>
                  </a:lnTo>
                  <a:lnTo>
                    <a:pt x="372808" y="119729"/>
                  </a:lnTo>
                  <a:lnTo>
                    <a:pt x="370713" y="102203"/>
                  </a:lnTo>
                  <a:lnTo>
                    <a:pt x="354139" y="95917"/>
                  </a:lnTo>
                  <a:lnTo>
                    <a:pt x="336518" y="98012"/>
                  </a:lnTo>
                  <a:lnTo>
                    <a:pt x="318421" y="104394"/>
                  </a:lnTo>
                  <a:lnTo>
                    <a:pt x="300895" y="106585"/>
                  </a:lnTo>
                  <a:lnTo>
                    <a:pt x="285940" y="87440"/>
                  </a:lnTo>
                  <a:lnTo>
                    <a:pt x="265652" y="76295"/>
                  </a:lnTo>
                  <a:lnTo>
                    <a:pt x="194691" y="20098"/>
                  </a:lnTo>
                  <a:lnTo>
                    <a:pt x="171164" y="0"/>
                  </a:lnTo>
                  <a:lnTo>
                    <a:pt x="139255" y="13335"/>
                  </a:lnTo>
                  <a:lnTo>
                    <a:pt x="136684" y="34576"/>
                  </a:lnTo>
                  <a:lnTo>
                    <a:pt x="126016" y="50482"/>
                  </a:lnTo>
                  <a:lnTo>
                    <a:pt x="123825" y="32956"/>
                  </a:lnTo>
                  <a:lnTo>
                    <a:pt x="109538" y="44101"/>
                  </a:lnTo>
                  <a:lnTo>
                    <a:pt x="95155" y="55245"/>
                  </a:lnTo>
                  <a:lnTo>
                    <a:pt x="76009" y="70199"/>
                  </a:lnTo>
                  <a:lnTo>
                    <a:pt x="53054" y="80296"/>
                  </a:lnTo>
                  <a:lnTo>
                    <a:pt x="38767" y="91440"/>
                  </a:lnTo>
                  <a:lnTo>
                    <a:pt x="32385" y="107918"/>
                  </a:lnTo>
                  <a:lnTo>
                    <a:pt x="18002" y="119063"/>
                  </a:lnTo>
                  <a:lnTo>
                    <a:pt x="0" y="160020"/>
                  </a:lnTo>
                  <a:lnTo>
                    <a:pt x="21241" y="162592"/>
                  </a:lnTo>
                  <a:lnTo>
                    <a:pt x="43148" y="161068"/>
                  </a:lnTo>
                  <a:lnTo>
                    <a:pt x="64484" y="163640"/>
                  </a:lnTo>
                  <a:lnTo>
                    <a:pt x="80963" y="170021"/>
                  </a:lnTo>
                  <a:lnTo>
                    <a:pt x="110776" y="173736"/>
                  </a:lnTo>
                  <a:lnTo>
                    <a:pt x="131064" y="184785"/>
                  </a:lnTo>
                  <a:lnTo>
                    <a:pt x="128968" y="201835"/>
                  </a:lnTo>
                  <a:lnTo>
                    <a:pt x="126873" y="218789"/>
                  </a:lnTo>
                  <a:lnTo>
                    <a:pt x="111442" y="238506"/>
                  </a:lnTo>
                  <a:lnTo>
                    <a:pt x="97631" y="245364"/>
                  </a:lnTo>
                  <a:lnTo>
                    <a:pt x="113633" y="256032"/>
                  </a:lnTo>
                  <a:lnTo>
                    <a:pt x="119539" y="278321"/>
                  </a:lnTo>
                  <a:lnTo>
                    <a:pt x="96107" y="292608"/>
                  </a:lnTo>
                  <a:lnTo>
                    <a:pt x="107347" y="306991"/>
                  </a:lnTo>
                  <a:lnTo>
                    <a:pt x="113824" y="324993"/>
                  </a:lnTo>
                  <a:lnTo>
                    <a:pt x="128778" y="344138"/>
                  </a:lnTo>
                  <a:lnTo>
                    <a:pt x="114395" y="355283"/>
                  </a:lnTo>
                  <a:lnTo>
                    <a:pt x="112300" y="372237"/>
                  </a:lnTo>
                  <a:lnTo>
                    <a:pt x="107537" y="410528"/>
                  </a:lnTo>
                  <a:lnTo>
                    <a:pt x="105537" y="462058"/>
                  </a:lnTo>
                  <a:lnTo>
                    <a:pt x="99155" y="478536"/>
                  </a:lnTo>
                  <a:lnTo>
                    <a:pt x="96012" y="503968"/>
                  </a:lnTo>
                  <a:lnTo>
                    <a:pt x="134874" y="504444"/>
                  </a:lnTo>
                  <a:lnTo>
                    <a:pt x="177546" y="509778"/>
                  </a:lnTo>
                  <a:lnTo>
                    <a:pt x="207359" y="513398"/>
                  </a:lnTo>
                  <a:lnTo>
                    <a:pt x="229267" y="511778"/>
                  </a:lnTo>
                  <a:lnTo>
                    <a:pt x="232981" y="516541"/>
                  </a:lnTo>
                  <a:lnTo>
                    <a:pt x="232981" y="516541"/>
                  </a:lnTo>
                  <a:lnTo>
                    <a:pt x="232981" y="516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69AB477C-99A8-A531-9DC1-E39E1AE66816}"/>
                </a:ext>
              </a:extLst>
            </p:cNvPr>
            <p:cNvSpPr/>
            <p:nvPr/>
          </p:nvSpPr>
          <p:spPr>
            <a:xfrm>
              <a:off x="1567330" y="529034"/>
              <a:ext cx="891656" cy="929670"/>
            </a:xfrm>
            <a:custGeom>
              <a:avLst/>
              <a:gdLst>
                <a:gd name="connsiteX0" fmla="*/ 422910 w 529494"/>
                <a:gd name="connsiteY0" fmla="*/ 552069 h 552068"/>
                <a:gd name="connsiteX1" fmla="*/ 434054 w 529494"/>
                <a:gd name="connsiteY1" fmla="*/ 531781 h 552068"/>
                <a:gd name="connsiteX2" fmla="*/ 427577 w 529494"/>
                <a:gd name="connsiteY2" fmla="*/ 513683 h 552068"/>
                <a:gd name="connsiteX3" fmla="*/ 438245 w 529494"/>
                <a:gd name="connsiteY3" fmla="*/ 497586 h 552068"/>
                <a:gd name="connsiteX4" fmla="*/ 448818 w 529494"/>
                <a:gd name="connsiteY4" fmla="*/ 481584 h 552068"/>
                <a:gd name="connsiteX5" fmla="*/ 471678 w 529494"/>
                <a:gd name="connsiteY5" fmla="*/ 471392 h 552068"/>
                <a:gd name="connsiteX6" fmla="*/ 474345 w 529494"/>
                <a:gd name="connsiteY6" fmla="*/ 450056 h 552068"/>
                <a:gd name="connsiteX7" fmla="*/ 476440 w 529494"/>
                <a:gd name="connsiteY7" fmla="*/ 433007 h 552068"/>
                <a:gd name="connsiteX8" fmla="*/ 493966 w 529494"/>
                <a:gd name="connsiteY8" fmla="*/ 430816 h 552068"/>
                <a:gd name="connsiteX9" fmla="*/ 492823 w 529494"/>
                <a:gd name="connsiteY9" fmla="*/ 404622 h 552068"/>
                <a:gd name="connsiteX10" fmla="*/ 513016 w 529494"/>
                <a:gd name="connsiteY10" fmla="*/ 415861 h 552068"/>
                <a:gd name="connsiteX11" fmla="*/ 510445 w 529494"/>
                <a:gd name="connsiteY11" fmla="*/ 437198 h 552068"/>
                <a:gd name="connsiteX12" fmla="*/ 521017 w 529494"/>
                <a:gd name="connsiteY12" fmla="*/ 421100 h 552068"/>
                <a:gd name="connsiteX13" fmla="*/ 529495 w 529494"/>
                <a:gd name="connsiteY13" fmla="*/ 387477 h 552068"/>
                <a:gd name="connsiteX14" fmla="*/ 505015 w 529494"/>
                <a:gd name="connsiteY14" fmla="*/ 375857 h 552068"/>
                <a:gd name="connsiteX15" fmla="*/ 516160 w 529494"/>
                <a:gd name="connsiteY15" fmla="*/ 355473 h 552068"/>
                <a:gd name="connsiteX16" fmla="*/ 514064 w 529494"/>
                <a:gd name="connsiteY16" fmla="*/ 337947 h 552068"/>
                <a:gd name="connsiteX17" fmla="*/ 496538 w 529494"/>
                <a:gd name="connsiteY17" fmla="*/ 340042 h 552068"/>
                <a:gd name="connsiteX18" fmla="*/ 476250 w 529494"/>
                <a:gd name="connsiteY18" fmla="*/ 294227 h 552068"/>
                <a:gd name="connsiteX19" fmla="*/ 467201 w 529494"/>
                <a:gd name="connsiteY19" fmla="*/ 262795 h 552068"/>
                <a:gd name="connsiteX20" fmla="*/ 456057 w 529494"/>
                <a:gd name="connsiteY20" fmla="*/ 213646 h 552068"/>
                <a:gd name="connsiteX21" fmla="*/ 439579 w 529494"/>
                <a:gd name="connsiteY21" fmla="*/ 207359 h 552068"/>
                <a:gd name="connsiteX22" fmla="*/ 411385 w 529494"/>
                <a:gd name="connsiteY22" fmla="*/ 190881 h 552068"/>
                <a:gd name="connsiteX23" fmla="*/ 409194 w 529494"/>
                <a:gd name="connsiteY23" fmla="*/ 173260 h 552068"/>
                <a:gd name="connsiteX24" fmla="*/ 407670 w 529494"/>
                <a:gd name="connsiteY24" fmla="*/ 151352 h 552068"/>
                <a:gd name="connsiteX25" fmla="*/ 383667 w 529494"/>
                <a:gd name="connsiteY25" fmla="*/ 135350 h 552068"/>
                <a:gd name="connsiteX26" fmla="*/ 377285 w 529494"/>
                <a:gd name="connsiteY26" fmla="*/ 117253 h 552068"/>
                <a:gd name="connsiteX27" fmla="*/ 357092 w 529494"/>
                <a:gd name="connsiteY27" fmla="*/ 106108 h 552068"/>
                <a:gd name="connsiteX28" fmla="*/ 345948 w 529494"/>
                <a:gd name="connsiteY28" fmla="*/ 91726 h 552068"/>
                <a:gd name="connsiteX29" fmla="*/ 330517 w 529494"/>
                <a:gd name="connsiteY29" fmla="*/ 76771 h 552068"/>
                <a:gd name="connsiteX30" fmla="*/ 328898 w 529494"/>
                <a:gd name="connsiteY30" fmla="*/ 54959 h 552068"/>
                <a:gd name="connsiteX31" fmla="*/ 326803 w 529494"/>
                <a:gd name="connsiteY31" fmla="*/ 37338 h 552068"/>
                <a:gd name="connsiteX32" fmla="*/ 316135 w 529494"/>
                <a:gd name="connsiteY32" fmla="*/ 18669 h 552068"/>
                <a:gd name="connsiteX33" fmla="*/ 305467 w 529494"/>
                <a:gd name="connsiteY33" fmla="*/ 0 h 552068"/>
                <a:gd name="connsiteX34" fmla="*/ 291179 w 529494"/>
                <a:gd name="connsiteY34" fmla="*/ 11240 h 552068"/>
                <a:gd name="connsiteX35" fmla="*/ 273082 w 529494"/>
                <a:gd name="connsiteY35" fmla="*/ 17717 h 552068"/>
                <a:gd name="connsiteX36" fmla="*/ 262033 w 529494"/>
                <a:gd name="connsiteY36" fmla="*/ 38005 h 552068"/>
                <a:gd name="connsiteX37" fmla="*/ 268414 w 529494"/>
                <a:gd name="connsiteY37" fmla="*/ 56102 h 552068"/>
                <a:gd name="connsiteX38" fmla="*/ 250317 w 529494"/>
                <a:gd name="connsiteY38" fmla="*/ 62579 h 552068"/>
                <a:gd name="connsiteX39" fmla="*/ 228029 w 529494"/>
                <a:gd name="connsiteY39" fmla="*/ 68485 h 552068"/>
                <a:gd name="connsiteX40" fmla="*/ 208883 w 529494"/>
                <a:gd name="connsiteY40" fmla="*/ 48768 h 552068"/>
                <a:gd name="connsiteX41" fmla="*/ 202501 w 529494"/>
                <a:gd name="connsiteY41" fmla="*/ 30671 h 552068"/>
                <a:gd name="connsiteX42" fmla="*/ 184404 w 529494"/>
                <a:gd name="connsiteY42" fmla="*/ 37052 h 552068"/>
                <a:gd name="connsiteX43" fmla="*/ 169069 w 529494"/>
                <a:gd name="connsiteY43" fmla="*/ 22193 h 552068"/>
                <a:gd name="connsiteX44" fmla="*/ 148304 w 529494"/>
                <a:gd name="connsiteY44" fmla="*/ 15335 h 552068"/>
                <a:gd name="connsiteX45" fmla="*/ 141446 w 529494"/>
                <a:gd name="connsiteY45" fmla="*/ 36100 h 552068"/>
                <a:gd name="connsiteX46" fmla="*/ 135064 w 529494"/>
                <a:gd name="connsiteY46" fmla="*/ 87344 h 552068"/>
                <a:gd name="connsiteX47" fmla="*/ 105918 w 529494"/>
                <a:gd name="connsiteY47" fmla="*/ 148780 h 552068"/>
                <a:gd name="connsiteX48" fmla="*/ 79438 w 529494"/>
                <a:gd name="connsiteY48" fmla="*/ 188881 h 552068"/>
                <a:gd name="connsiteX49" fmla="*/ 66675 w 529494"/>
                <a:gd name="connsiteY49" fmla="*/ 222028 h 552068"/>
                <a:gd name="connsiteX50" fmla="*/ 64579 w 529494"/>
                <a:gd name="connsiteY50" fmla="*/ 239077 h 552068"/>
                <a:gd name="connsiteX51" fmla="*/ 61436 w 529494"/>
                <a:gd name="connsiteY51" fmla="*/ 264700 h 552068"/>
                <a:gd name="connsiteX52" fmla="*/ 51911 w 529494"/>
                <a:gd name="connsiteY52" fmla="*/ 341567 h 552068"/>
                <a:gd name="connsiteX53" fmla="*/ 12192 w 529494"/>
                <a:gd name="connsiteY53" fmla="*/ 384334 h 552068"/>
                <a:gd name="connsiteX54" fmla="*/ 4286 w 529494"/>
                <a:gd name="connsiteY54" fmla="*/ 448437 h 552068"/>
                <a:gd name="connsiteX55" fmla="*/ 0 w 529494"/>
                <a:gd name="connsiteY55" fmla="*/ 482536 h 552068"/>
                <a:gd name="connsiteX56" fmla="*/ 1619 w 529494"/>
                <a:gd name="connsiteY56" fmla="*/ 504444 h 552068"/>
                <a:gd name="connsiteX57" fmla="*/ 31909 w 529494"/>
                <a:gd name="connsiteY57" fmla="*/ 503873 h 552068"/>
                <a:gd name="connsiteX58" fmla="*/ 117920 w 529494"/>
                <a:gd name="connsiteY58" fmla="*/ 436436 h 552068"/>
                <a:gd name="connsiteX59" fmla="*/ 206121 w 529494"/>
                <a:gd name="connsiteY59" fmla="*/ 455962 h 552068"/>
                <a:gd name="connsiteX60" fmla="*/ 252793 w 529494"/>
                <a:gd name="connsiteY60" fmla="*/ 461772 h 552068"/>
                <a:gd name="connsiteX61" fmla="*/ 308610 w 529494"/>
                <a:gd name="connsiteY61" fmla="*/ 499015 h 552068"/>
                <a:gd name="connsiteX62" fmla="*/ 329851 w 529494"/>
                <a:gd name="connsiteY62" fmla="*/ 501586 h 552068"/>
                <a:gd name="connsiteX63" fmla="*/ 350044 w 529494"/>
                <a:gd name="connsiteY63" fmla="*/ 512731 h 552068"/>
                <a:gd name="connsiteX64" fmla="*/ 389954 w 529494"/>
                <a:gd name="connsiteY64" fmla="*/ 539401 h 552068"/>
                <a:gd name="connsiteX65" fmla="*/ 415480 w 529494"/>
                <a:gd name="connsiteY65" fmla="*/ 542544 h 552068"/>
                <a:gd name="connsiteX66" fmla="*/ 422910 w 529494"/>
                <a:gd name="connsiteY66" fmla="*/ 552069 h 552068"/>
                <a:gd name="connsiteX67" fmla="*/ 422910 w 529494"/>
                <a:gd name="connsiteY67" fmla="*/ 552069 h 552068"/>
                <a:gd name="connsiteX68" fmla="*/ 422910 w 529494"/>
                <a:gd name="connsiteY68" fmla="*/ 552069 h 55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29494" h="552068">
                  <a:moveTo>
                    <a:pt x="422910" y="552069"/>
                  </a:moveTo>
                  <a:lnTo>
                    <a:pt x="434054" y="531781"/>
                  </a:lnTo>
                  <a:lnTo>
                    <a:pt x="427577" y="513683"/>
                  </a:lnTo>
                  <a:lnTo>
                    <a:pt x="438245" y="497586"/>
                  </a:lnTo>
                  <a:lnTo>
                    <a:pt x="448818" y="481584"/>
                  </a:lnTo>
                  <a:lnTo>
                    <a:pt x="471678" y="471392"/>
                  </a:lnTo>
                  <a:lnTo>
                    <a:pt x="474345" y="450056"/>
                  </a:lnTo>
                  <a:lnTo>
                    <a:pt x="476440" y="433007"/>
                  </a:lnTo>
                  <a:lnTo>
                    <a:pt x="493966" y="430816"/>
                  </a:lnTo>
                  <a:lnTo>
                    <a:pt x="492823" y="404622"/>
                  </a:lnTo>
                  <a:lnTo>
                    <a:pt x="513016" y="415861"/>
                  </a:lnTo>
                  <a:lnTo>
                    <a:pt x="510445" y="437198"/>
                  </a:lnTo>
                  <a:lnTo>
                    <a:pt x="521017" y="421100"/>
                  </a:lnTo>
                  <a:lnTo>
                    <a:pt x="529495" y="387477"/>
                  </a:lnTo>
                  <a:lnTo>
                    <a:pt x="505015" y="375857"/>
                  </a:lnTo>
                  <a:lnTo>
                    <a:pt x="516160" y="355473"/>
                  </a:lnTo>
                  <a:lnTo>
                    <a:pt x="514064" y="337947"/>
                  </a:lnTo>
                  <a:lnTo>
                    <a:pt x="496538" y="340042"/>
                  </a:lnTo>
                  <a:lnTo>
                    <a:pt x="476250" y="294227"/>
                  </a:lnTo>
                  <a:lnTo>
                    <a:pt x="467201" y="262795"/>
                  </a:lnTo>
                  <a:lnTo>
                    <a:pt x="456057" y="213646"/>
                  </a:lnTo>
                  <a:lnTo>
                    <a:pt x="439579" y="207359"/>
                  </a:lnTo>
                  <a:lnTo>
                    <a:pt x="411385" y="190881"/>
                  </a:lnTo>
                  <a:lnTo>
                    <a:pt x="409194" y="173260"/>
                  </a:lnTo>
                  <a:lnTo>
                    <a:pt x="407670" y="151352"/>
                  </a:lnTo>
                  <a:lnTo>
                    <a:pt x="383667" y="135350"/>
                  </a:lnTo>
                  <a:lnTo>
                    <a:pt x="377285" y="117253"/>
                  </a:lnTo>
                  <a:lnTo>
                    <a:pt x="357092" y="106108"/>
                  </a:lnTo>
                  <a:lnTo>
                    <a:pt x="345948" y="91726"/>
                  </a:lnTo>
                  <a:lnTo>
                    <a:pt x="330517" y="76771"/>
                  </a:lnTo>
                  <a:lnTo>
                    <a:pt x="328898" y="54959"/>
                  </a:lnTo>
                  <a:lnTo>
                    <a:pt x="326803" y="37338"/>
                  </a:lnTo>
                  <a:lnTo>
                    <a:pt x="316135" y="18669"/>
                  </a:lnTo>
                  <a:lnTo>
                    <a:pt x="305467" y="0"/>
                  </a:lnTo>
                  <a:lnTo>
                    <a:pt x="291179" y="11240"/>
                  </a:lnTo>
                  <a:lnTo>
                    <a:pt x="273082" y="17717"/>
                  </a:lnTo>
                  <a:lnTo>
                    <a:pt x="262033" y="38005"/>
                  </a:lnTo>
                  <a:lnTo>
                    <a:pt x="268414" y="56102"/>
                  </a:lnTo>
                  <a:lnTo>
                    <a:pt x="250317" y="62579"/>
                  </a:lnTo>
                  <a:lnTo>
                    <a:pt x="228029" y="68485"/>
                  </a:lnTo>
                  <a:lnTo>
                    <a:pt x="208883" y="48768"/>
                  </a:lnTo>
                  <a:lnTo>
                    <a:pt x="202501" y="30671"/>
                  </a:lnTo>
                  <a:lnTo>
                    <a:pt x="184404" y="37052"/>
                  </a:lnTo>
                  <a:lnTo>
                    <a:pt x="169069" y="22193"/>
                  </a:lnTo>
                  <a:lnTo>
                    <a:pt x="148304" y="15335"/>
                  </a:lnTo>
                  <a:lnTo>
                    <a:pt x="141446" y="36100"/>
                  </a:lnTo>
                  <a:lnTo>
                    <a:pt x="135064" y="87344"/>
                  </a:lnTo>
                  <a:lnTo>
                    <a:pt x="105918" y="148780"/>
                  </a:lnTo>
                  <a:lnTo>
                    <a:pt x="79438" y="188881"/>
                  </a:lnTo>
                  <a:lnTo>
                    <a:pt x="66675" y="222028"/>
                  </a:lnTo>
                  <a:lnTo>
                    <a:pt x="64579" y="239077"/>
                  </a:lnTo>
                  <a:lnTo>
                    <a:pt x="61436" y="264700"/>
                  </a:lnTo>
                  <a:lnTo>
                    <a:pt x="51911" y="341567"/>
                  </a:lnTo>
                  <a:lnTo>
                    <a:pt x="12192" y="384334"/>
                  </a:lnTo>
                  <a:lnTo>
                    <a:pt x="4286" y="448437"/>
                  </a:lnTo>
                  <a:lnTo>
                    <a:pt x="0" y="482536"/>
                  </a:lnTo>
                  <a:lnTo>
                    <a:pt x="1619" y="504444"/>
                  </a:lnTo>
                  <a:lnTo>
                    <a:pt x="31909" y="503873"/>
                  </a:lnTo>
                  <a:lnTo>
                    <a:pt x="117920" y="436436"/>
                  </a:lnTo>
                  <a:lnTo>
                    <a:pt x="206121" y="455962"/>
                  </a:lnTo>
                  <a:lnTo>
                    <a:pt x="252793" y="461772"/>
                  </a:lnTo>
                  <a:lnTo>
                    <a:pt x="308610" y="499015"/>
                  </a:lnTo>
                  <a:lnTo>
                    <a:pt x="329851" y="501586"/>
                  </a:lnTo>
                  <a:lnTo>
                    <a:pt x="350044" y="512731"/>
                  </a:lnTo>
                  <a:lnTo>
                    <a:pt x="389954" y="539401"/>
                  </a:lnTo>
                  <a:lnTo>
                    <a:pt x="415480" y="542544"/>
                  </a:lnTo>
                  <a:lnTo>
                    <a:pt x="422910" y="552069"/>
                  </a:lnTo>
                  <a:lnTo>
                    <a:pt x="422910" y="552069"/>
                  </a:lnTo>
                  <a:lnTo>
                    <a:pt x="422910" y="552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96303DF-F21E-3D5E-246C-6CB8C7C1BB7A}"/>
                </a:ext>
              </a:extLst>
            </p:cNvPr>
            <p:cNvSpPr/>
            <p:nvPr/>
          </p:nvSpPr>
          <p:spPr>
            <a:xfrm>
              <a:off x="707752" y="642275"/>
              <a:ext cx="700460" cy="810335"/>
            </a:xfrm>
            <a:custGeom>
              <a:avLst/>
              <a:gdLst>
                <a:gd name="connsiteX0" fmla="*/ 350615 w 415956"/>
                <a:gd name="connsiteY0" fmla="*/ 481203 h 481203"/>
                <a:gd name="connsiteX1" fmla="*/ 357568 w 415956"/>
                <a:gd name="connsiteY1" fmla="*/ 460439 h 481203"/>
                <a:gd name="connsiteX2" fmla="*/ 363950 w 415956"/>
                <a:gd name="connsiteY2" fmla="*/ 443865 h 481203"/>
                <a:gd name="connsiteX3" fmla="*/ 370237 w 415956"/>
                <a:gd name="connsiteY3" fmla="*/ 392811 h 481203"/>
                <a:gd name="connsiteX4" fmla="*/ 380809 w 415956"/>
                <a:gd name="connsiteY4" fmla="*/ 342233 h 481203"/>
                <a:gd name="connsiteX5" fmla="*/ 382905 w 415956"/>
                <a:gd name="connsiteY5" fmla="*/ 325184 h 481203"/>
                <a:gd name="connsiteX6" fmla="*/ 387096 w 415956"/>
                <a:gd name="connsiteY6" fmla="*/ 291179 h 481203"/>
                <a:gd name="connsiteX7" fmla="*/ 393954 w 415956"/>
                <a:gd name="connsiteY7" fmla="*/ 235839 h 481203"/>
                <a:gd name="connsiteX8" fmla="*/ 400812 w 415956"/>
                <a:gd name="connsiteY8" fmla="*/ 215075 h 481203"/>
                <a:gd name="connsiteX9" fmla="*/ 403955 w 415956"/>
                <a:gd name="connsiteY9" fmla="*/ 189548 h 481203"/>
                <a:gd name="connsiteX10" fmla="*/ 393287 w 415956"/>
                <a:gd name="connsiteY10" fmla="*/ 170879 h 481203"/>
                <a:gd name="connsiteX11" fmla="*/ 377190 w 415956"/>
                <a:gd name="connsiteY11" fmla="*/ 160306 h 481203"/>
                <a:gd name="connsiteX12" fmla="*/ 387858 w 415956"/>
                <a:gd name="connsiteY12" fmla="*/ 144304 h 481203"/>
                <a:gd name="connsiteX13" fmla="*/ 394811 w 415956"/>
                <a:gd name="connsiteY13" fmla="*/ 123539 h 481203"/>
                <a:gd name="connsiteX14" fmla="*/ 373380 w 415956"/>
                <a:gd name="connsiteY14" fmla="*/ 120968 h 481203"/>
                <a:gd name="connsiteX15" fmla="*/ 384048 w 415956"/>
                <a:gd name="connsiteY15" fmla="*/ 104966 h 481203"/>
                <a:gd name="connsiteX16" fmla="*/ 407003 w 415956"/>
                <a:gd name="connsiteY16" fmla="*/ 94774 h 481203"/>
                <a:gd name="connsiteX17" fmla="*/ 409099 w 415956"/>
                <a:gd name="connsiteY17" fmla="*/ 77819 h 481203"/>
                <a:gd name="connsiteX18" fmla="*/ 415957 w 415956"/>
                <a:gd name="connsiteY18" fmla="*/ 57055 h 481203"/>
                <a:gd name="connsiteX19" fmla="*/ 392430 w 415956"/>
                <a:gd name="connsiteY19" fmla="*/ 36862 h 481203"/>
                <a:gd name="connsiteX20" fmla="*/ 362617 w 415956"/>
                <a:gd name="connsiteY20" fmla="*/ 33147 h 481203"/>
                <a:gd name="connsiteX21" fmla="*/ 346043 w 415956"/>
                <a:gd name="connsiteY21" fmla="*/ 26765 h 481203"/>
                <a:gd name="connsiteX22" fmla="*/ 320421 w 415956"/>
                <a:gd name="connsiteY22" fmla="*/ 23622 h 481203"/>
                <a:gd name="connsiteX23" fmla="*/ 281464 w 415956"/>
                <a:gd name="connsiteY23" fmla="*/ 23146 h 481203"/>
                <a:gd name="connsiteX24" fmla="*/ 267081 w 415956"/>
                <a:gd name="connsiteY24" fmla="*/ 34290 h 481203"/>
                <a:gd name="connsiteX25" fmla="*/ 246221 w 415956"/>
                <a:gd name="connsiteY25" fmla="*/ 27432 h 481203"/>
                <a:gd name="connsiteX26" fmla="*/ 203549 w 415956"/>
                <a:gd name="connsiteY26" fmla="*/ 22193 h 481203"/>
                <a:gd name="connsiteX27" fmla="*/ 58864 w 415956"/>
                <a:gd name="connsiteY27" fmla="*/ 0 h 481203"/>
                <a:gd name="connsiteX28" fmla="*/ 50482 w 415956"/>
                <a:gd name="connsiteY28" fmla="*/ 68104 h 481203"/>
                <a:gd name="connsiteX29" fmla="*/ 45720 w 415956"/>
                <a:gd name="connsiteY29" fmla="*/ 106394 h 481203"/>
                <a:gd name="connsiteX30" fmla="*/ 38862 w 415956"/>
                <a:gd name="connsiteY30" fmla="*/ 127159 h 481203"/>
                <a:gd name="connsiteX31" fmla="*/ 28194 w 415956"/>
                <a:gd name="connsiteY31" fmla="*/ 143161 h 481203"/>
                <a:gd name="connsiteX32" fmla="*/ 0 w 415956"/>
                <a:gd name="connsiteY32" fmla="*/ 195834 h 481203"/>
                <a:gd name="connsiteX33" fmla="*/ 11335 w 415956"/>
                <a:gd name="connsiteY33" fmla="*/ 244793 h 481203"/>
                <a:gd name="connsiteX34" fmla="*/ 17812 w 415956"/>
                <a:gd name="connsiteY34" fmla="*/ 297466 h 481203"/>
                <a:gd name="connsiteX35" fmla="*/ 12097 w 415956"/>
                <a:gd name="connsiteY35" fmla="*/ 344329 h 481203"/>
                <a:gd name="connsiteX36" fmla="*/ 14192 w 415956"/>
                <a:gd name="connsiteY36" fmla="*/ 361855 h 481203"/>
                <a:gd name="connsiteX37" fmla="*/ 12097 w 415956"/>
                <a:gd name="connsiteY37" fmla="*/ 378905 h 481203"/>
                <a:gd name="connsiteX38" fmla="*/ 17526 w 415956"/>
                <a:gd name="connsiteY38" fmla="*/ 405479 h 481203"/>
                <a:gd name="connsiteX39" fmla="*/ 24003 w 415956"/>
                <a:gd name="connsiteY39" fmla="*/ 423577 h 481203"/>
                <a:gd name="connsiteX40" fmla="*/ 66104 w 415956"/>
                <a:gd name="connsiteY40" fmla="*/ 433102 h 481203"/>
                <a:gd name="connsiteX41" fmla="*/ 252984 w 415956"/>
                <a:gd name="connsiteY41" fmla="*/ 464820 h 481203"/>
                <a:gd name="connsiteX42" fmla="*/ 273748 w 415956"/>
                <a:gd name="connsiteY42" fmla="*/ 471678 h 481203"/>
                <a:gd name="connsiteX43" fmla="*/ 350615 w 415956"/>
                <a:gd name="connsiteY43" fmla="*/ 481203 h 481203"/>
                <a:gd name="connsiteX44" fmla="*/ 350615 w 415956"/>
                <a:gd name="connsiteY44" fmla="*/ 481203 h 481203"/>
                <a:gd name="connsiteX45" fmla="*/ 350615 w 415956"/>
                <a:gd name="connsiteY45" fmla="*/ 481203 h 48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15956" h="481203">
                  <a:moveTo>
                    <a:pt x="350615" y="481203"/>
                  </a:moveTo>
                  <a:lnTo>
                    <a:pt x="357568" y="460439"/>
                  </a:lnTo>
                  <a:lnTo>
                    <a:pt x="363950" y="443865"/>
                  </a:lnTo>
                  <a:lnTo>
                    <a:pt x="370237" y="392811"/>
                  </a:lnTo>
                  <a:lnTo>
                    <a:pt x="380809" y="342233"/>
                  </a:lnTo>
                  <a:lnTo>
                    <a:pt x="382905" y="325184"/>
                  </a:lnTo>
                  <a:lnTo>
                    <a:pt x="387096" y="291179"/>
                  </a:lnTo>
                  <a:lnTo>
                    <a:pt x="393954" y="235839"/>
                  </a:lnTo>
                  <a:lnTo>
                    <a:pt x="400812" y="215075"/>
                  </a:lnTo>
                  <a:lnTo>
                    <a:pt x="403955" y="189548"/>
                  </a:lnTo>
                  <a:lnTo>
                    <a:pt x="393287" y="170879"/>
                  </a:lnTo>
                  <a:lnTo>
                    <a:pt x="377190" y="160306"/>
                  </a:lnTo>
                  <a:lnTo>
                    <a:pt x="387858" y="144304"/>
                  </a:lnTo>
                  <a:lnTo>
                    <a:pt x="394811" y="123539"/>
                  </a:lnTo>
                  <a:lnTo>
                    <a:pt x="373380" y="120968"/>
                  </a:lnTo>
                  <a:lnTo>
                    <a:pt x="384048" y="104966"/>
                  </a:lnTo>
                  <a:lnTo>
                    <a:pt x="407003" y="94774"/>
                  </a:lnTo>
                  <a:lnTo>
                    <a:pt x="409099" y="77819"/>
                  </a:lnTo>
                  <a:lnTo>
                    <a:pt x="415957" y="57055"/>
                  </a:lnTo>
                  <a:lnTo>
                    <a:pt x="392430" y="36862"/>
                  </a:lnTo>
                  <a:lnTo>
                    <a:pt x="362617" y="33147"/>
                  </a:lnTo>
                  <a:lnTo>
                    <a:pt x="346043" y="26765"/>
                  </a:lnTo>
                  <a:lnTo>
                    <a:pt x="320421" y="23622"/>
                  </a:lnTo>
                  <a:lnTo>
                    <a:pt x="281464" y="23146"/>
                  </a:lnTo>
                  <a:lnTo>
                    <a:pt x="267081" y="34290"/>
                  </a:lnTo>
                  <a:lnTo>
                    <a:pt x="246221" y="27432"/>
                  </a:lnTo>
                  <a:lnTo>
                    <a:pt x="203549" y="22193"/>
                  </a:lnTo>
                  <a:lnTo>
                    <a:pt x="58864" y="0"/>
                  </a:lnTo>
                  <a:lnTo>
                    <a:pt x="50482" y="68104"/>
                  </a:lnTo>
                  <a:lnTo>
                    <a:pt x="45720" y="106394"/>
                  </a:lnTo>
                  <a:lnTo>
                    <a:pt x="38862" y="127159"/>
                  </a:lnTo>
                  <a:lnTo>
                    <a:pt x="28194" y="143161"/>
                  </a:lnTo>
                  <a:lnTo>
                    <a:pt x="0" y="195834"/>
                  </a:lnTo>
                  <a:lnTo>
                    <a:pt x="11335" y="244793"/>
                  </a:lnTo>
                  <a:lnTo>
                    <a:pt x="17812" y="297466"/>
                  </a:lnTo>
                  <a:lnTo>
                    <a:pt x="12097" y="344329"/>
                  </a:lnTo>
                  <a:lnTo>
                    <a:pt x="14192" y="361855"/>
                  </a:lnTo>
                  <a:lnTo>
                    <a:pt x="12097" y="378905"/>
                  </a:lnTo>
                  <a:lnTo>
                    <a:pt x="17526" y="405479"/>
                  </a:lnTo>
                  <a:lnTo>
                    <a:pt x="24003" y="423577"/>
                  </a:lnTo>
                  <a:lnTo>
                    <a:pt x="66104" y="433102"/>
                  </a:lnTo>
                  <a:lnTo>
                    <a:pt x="252984" y="464820"/>
                  </a:lnTo>
                  <a:lnTo>
                    <a:pt x="273748" y="471678"/>
                  </a:lnTo>
                  <a:lnTo>
                    <a:pt x="350615" y="481203"/>
                  </a:lnTo>
                  <a:lnTo>
                    <a:pt x="350615" y="481203"/>
                  </a:lnTo>
                  <a:lnTo>
                    <a:pt x="350615" y="48120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B0331E6A-4F1D-B7F2-317C-C988D0B07BC0}"/>
                </a:ext>
              </a:extLst>
            </p:cNvPr>
            <p:cNvSpPr/>
            <p:nvPr/>
          </p:nvSpPr>
          <p:spPr>
            <a:xfrm>
              <a:off x="1199856" y="2513810"/>
              <a:ext cx="688270" cy="993509"/>
            </a:xfrm>
            <a:custGeom>
              <a:avLst/>
              <a:gdLst>
                <a:gd name="connsiteX0" fmla="*/ 392239 w 408717"/>
                <a:gd name="connsiteY0" fmla="*/ 589978 h 589978"/>
                <a:gd name="connsiteX1" fmla="*/ 390049 w 408717"/>
                <a:gd name="connsiteY1" fmla="*/ 572357 h 589978"/>
                <a:gd name="connsiteX2" fmla="*/ 400431 w 408717"/>
                <a:gd name="connsiteY2" fmla="*/ 382619 h 589978"/>
                <a:gd name="connsiteX3" fmla="*/ 407289 w 408717"/>
                <a:gd name="connsiteY3" fmla="*/ 327088 h 589978"/>
                <a:gd name="connsiteX4" fmla="*/ 408241 w 408717"/>
                <a:gd name="connsiteY4" fmla="*/ 249079 h 589978"/>
                <a:gd name="connsiteX5" fmla="*/ 408718 w 408717"/>
                <a:gd name="connsiteY5" fmla="*/ 210026 h 589978"/>
                <a:gd name="connsiteX6" fmla="*/ 401764 w 408717"/>
                <a:gd name="connsiteY6" fmla="*/ 196215 h 589978"/>
                <a:gd name="connsiteX7" fmla="*/ 395288 w 408717"/>
                <a:gd name="connsiteY7" fmla="*/ 178022 h 589978"/>
                <a:gd name="connsiteX8" fmla="*/ 380905 w 408717"/>
                <a:gd name="connsiteY8" fmla="*/ 189262 h 589978"/>
                <a:gd name="connsiteX9" fmla="*/ 349948 w 408717"/>
                <a:gd name="connsiteY9" fmla="*/ 194119 h 589978"/>
                <a:gd name="connsiteX10" fmla="*/ 334423 w 408717"/>
                <a:gd name="connsiteY10" fmla="*/ 179165 h 589978"/>
                <a:gd name="connsiteX11" fmla="*/ 337566 w 408717"/>
                <a:gd name="connsiteY11" fmla="*/ 153543 h 589978"/>
                <a:gd name="connsiteX12" fmla="*/ 318325 w 408717"/>
                <a:gd name="connsiteY12" fmla="*/ 133826 h 589978"/>
                <a:gd name="connsiteX13" fmla="*/ 317182 w 408717"/>
                <a:gd name="connsiteY13" fmla="*/ 107632 h 589978"/>
                <a:gd name="connsiteX14" fmla="*/ 314992 w 408717"/>
                <a:gd name="connsiteY14" fmla="*/ 90011 h 589978"/>
                <a:gd name="connsiteX15" fmla="*/ 317087 w 408717"/>
                <a:gd name="connsiteY15" fmla="*/ 72866 h 589978"/>
                <a:gd name="connsiteX16" fmla="*/ 302133 w 408717"/>
                <a:gd name="connsiteY16" fmla="*/ 53721 h 589978"/>
                <a:gd name="connsiteX17" fmla="*/ 285560 w 408717"/>
                <a:gd name="connsiteY17" fmla="*/ 47339 h 589978"/>
                <a:gd name="connsiteX18" fmla="*/ 267462 w 408717"/>
                <a:gd name="connsiteY18" fmla="*/ 53721 h 589978"/>
                <a:gd name="connsiteX19" fmla="*/ 249269 w 408717"/>
                <a:gd name="connsiteY19" fmla="*/ 60198 h 589978"/>
                <a:gd name="connsiteX20" fmla="*/ 232696 w 408717"/>
                <a:gd name="connsiteY20" fmla="*/ 53816 h 589978"/>
                <a:gd name="connsiteX21" fmla="*/ 217170 w 408717"/>
                <a:gd name="connsiteY21" fmla="*/ 38862 h 589978"/>
                <a:gd name="connsiteX22" fmla="*/ 191548 w 408717"/>
                <a:gd name="connsiteY22" fmla="*/ 35719 h 589978"/>
                <a:gd name="connsiteX23" fmla="*/ 175450 w 408717"/>
                <a:gd name="connsiteY23" fmla="*/ 25051 h 589978"/>
                <a:gd name="connsiteX24" fmla="*/ 155162 w 408717"/>
                <a:gd name="connsiteY24" fmla="*/ 13811 h 589978"/>
                <a:gd name="connsiteX25" fmla="*/ 134303 w 408717"/>
                <a:gd name="connsiteY25" fmla="*/ 6953 h 589978"/>
                <a:gd name="connsiteX26" fmla="*/ 113443 w 408717"/>
                <a:gd name="connsiteY26" fmla="*/ 0 h 589978"/>
                <a:gd name="connsiteX27" fmla="*/ 99060 w 408717"/>
                <a:gd name="connsiteY27" fmla="*/ 11239 h 589978"/>
                <a:gd name="connsiteX28" fmla="*/ 80391 w 408717"/>
                <a:gd name="connsiteY28" fmla="*/ 22003 h 589978"/>
                <a:gd name="connsiteX29" fmla="*/ 53721 w 408717"/>
                <a:gd name="connsiteY29" fmla="*/ 27337 h 589978"/>
                <a:gd name="connsiteX30" fmla="*/ 36576 w 408717"/>
                <a:gd name="connsiteY30" fmla="*/ 25241 h 589978"/>
                <a:gd name="connsiteX31" fmla="*/ 28099 w 408717"/>
                <a:gd name="connsiteY31" fmla="*/ 58960 h 589978"/>
                <a:gd name="connsiteX32" fmla="*/ 24384 w 408717"/>
                <a:gd name="connsiteY32" fmla="*/ 88868 h 589978"/>
                <a:gd name="connsiteX33" fmla="*/ 24003 w 408717"/>
                <a:gd name="connsiteY33" fmla="*/ 197358 h 589978"/>
                <a:gd name="connsiteX34" fmla="*/ 5334 w 408717"/>
                <a:gd name="connsiteY34" fmla="*/ 208026 h 589978"/>
                <a:gd name="connsiteX35" fmla="*/ 13430 w 408717"/>
                <a:gd name="connsiteY35" fmla="*/ 282797 h 589978"/>
                <a:gd name="connsiteX36" fmla="*/ 15145 w 408717"/>
                <a:gd name="connsiteY36" fmla="*/ 304705 h 589978"/>
                <a:gd name="connsiteX37" fmla="*/ 10858 w 408717"/>
                <a:gd name="connsiteY37" fmla="*/ 338899 h 589978"/>
                <a:gd name="connsiteX38" fmla="*/ 17336 w 408717"/>
                <a:gd name="connsiteY38" fmla="*/ 357092 h 589978"/>
                <a:gd name="connsiteX39" fmla="*/ 33909 w 408717"/>
                <a:gd name="connsiteY39" fmla="*/ 363474 h 589978"/>
                <a:gd name="connsiteX40" fmla="*/ 20574 w 408717"/>
                <a:gd name="connsiteY40" fmla="*/ 400907 h 589978"/>
                <a:gd name="connsiteX41" fmla="*/ 12097 w 408717"/>
                <a:gd name="connsiteY41" fmla="*/ 434530 h 589978"/>
                <a:gd name="connsiteX42" fmla="*/ 3143 w 408717"/>
                <a:gd name="connsiteY42" fmla="*/ 507206 h 589978"/>
                <a:gd name="connsiteX43" fmla="*/ 0 w 408717"/>
                <a:gd name="connsiteY43" fmla="*/ 567595 h 589978"/>
                <a:gd name="connsiteX44" fmla="*/ 38481 w 408717"/>
                <a:gd name="connsiteY44" fmla="*/ 572357 h 589978"/>
                <a:gd name="connsiteX45" fmla="*/ 349472 w 408717"/>
                <a:gd name="connsiteY45" fmla="*/ 584740 h 589978"/>
                <a:gd name="connsiteX46" fmla="*/ 392239 w 408717"/>
                <a:gd name="connsiteY46" fmla="*/ 589978 h 589978"/>
                <a:gd name="connsiteX47" fmla="*/ 392239 w 408717"/>
                <a:gd name="connsiteY47" fmla="*/ 589978 h 589978"/>
                <a:gd name="connsiteX48" fmla="*/ 392239 w 408717"/>
                <a:gd name="connsiteY48" fmla="*/ 589978 h 58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08717" h="589978">
                  <a:moveTo>
                    <a:pt x="392239" y="589978"/>
                  </a:moveTo>
                  <a:lnTo>
                    <a:pt x="390049" y="572357"/>
                  </a:lnTo>
                  <a:lnTo>
                    <a:pt x="400431" y="382619"/>
                  </a:lnTo>
                  <a:lnTo>
                    <a:pt x="407289" y="327088"/>
                  </a:lnTo>
                  <a:lnTo>
                    <a:pt x="408241" y="249079"/>
                  </a:lnTo>
                  <a:lnTo>
                    <a:pt x="408718" y="210026"/>
                  </a:lnTo>
                  <a:lnTo>
                    <a:pt x="401764" y="196215"/>
                  </a:lnTo>
                  <a:lnTo>
                    <a:pt x="395288" y="178022"/>
                  </a:lnTo>
                  <a:lnTo>
                    <a:pt x="380905" y="189262"/>
                  </a:lnTo>
                  <a:lnTo>
                    <a:pt x="349948" y="194119"/>
                  </a:lnTo>
                  <a:lnTo>
                    <a:pt x="334423" y="179165"/>
                  </a:lnTo>
                  <a:lnTo>
                    <a:pt x="337566" y="153543"/>
                  </a:lnTo>
                  <a:lnTo>
                    <a:pt x="318325" y="133826"/>
                  </a:lnTo>
                  <a:lnTo>
                    <a:pt x="317182" y="107632"/>
                  </a:lnTo>
                  <a:lnTo>
                    <a:pt x="314992" y="90011"/>
                  </a:lnTo>
                  <a:lnTo>
                    <a:pt x="317087" y="72866"/>
                  </a:lnTo>
                  <a:lnTo>
                    <a:pt x="302133" y="53721"/>
                  </a:lnTo>
                  <a:lnTo>
                    <a:pt x="285560" y="47339"/>
                  </a:lnTo>
                  <a:lnTo>
                    <a:pt x="267462" y="53721"/>
                  </a:lnTo>
                  <a:lnTo>
                    <a:pt x="249269" y="60198"/>
                  </a:lnTo>
                  <a:lnTo>
                    <a:pt x="232696" y="53816"/>
                  </a:lnTo>
                  <a:lnTo>
                    <a:pt x="217170" y="38862"/>
                  </a:lnTo>
                  <a:lnTo>
                    <a:pt x="191548" y="35719"/>
                  </a:lnTo>
                  <a:lnTo>
                    <a:pt x="175450" y="25051"/>
                  </a:lnTo>
                  <a:lnTo>
                    <a:pt x="155162" y="13811"/>
                  </a:lnTo>
                  <a:lnTo>
                    <a:pt x="134303" y="6953"/>
                  </a:lnTo>
                  <a:lnTo>
                    <a:pt x="113443" y="0"/>
                  </a:lnTo>
                  <a:lnTo>
                    <a:pt x="99060" y="11239"/>
                  </a:lnTo>
                  <a:lnTo>
                    <a:pt x="80391" y="22003"/>
                  </a:lnTo>
                  <a:lnTo>
                    <a:pt x="53721" y="27337"/>
                  </a:lnTo>
                  <a:lnTo>
                    <a:pt x="36576" y="25241"/>
                  </a:lnTo>
                  <a:lnTo>
                    <a:pt x="28099" y="58960"/>
                  </a:lnTo>
                  <a:lnTo>
                    <a:pt x="24384" y="88868"/>
                  </a:lnTo>
                  <a:lnTo>
                    <a:pt x="24003" y="197358"/>
                  </a:lnTo>
                  <a:lnTo>
                    <a:pt x="5334" y="208026"/>
                  </a:lnTo>
                  <a:lnTo>
                    <a:pt x="13430" y="282797"/>
                  </a:lnTo>
                  <a:lnTo>
                    <a:pt x="15145" y="304705"/>
                  </a:lnTo>
                  <a:lnTo>
                    <a:pt x="10858" y="338899"/>
                  </a:lnTo>
                  <a:lnTo>
                    <a:pt x="17336" y="357092"/>
                  </a:lnTo>
                  <a:lnTo>
                    <a:pt x="33909" y="363474"/>
                  </a:lnTo>
                  <a:lnTo>
                    <a:pt x="20574" y="400907"/>
                  </a:lnTo>
                  <a:lnTo>
                    <a:pt x="12097" y="434530"/>
                  </a:lnTo>
                  <a:lnTo>
                    <a:pt x="3143" y="507206"/>
                  </a:lnTo>
                  <a:lnTo>
                    <a:pt x="0" y="567595"/>
                  </a:lnTo>
                  <a:lnTo>
                    <a:pt x="38481" y="572357"/>
                  </a:lnTo>
                  <a:lnTo>
                    <a:pt x="349472" y="584740"/>
                  </a:lnTo>
                  <a:lnTo>
                    <a:pt x="392239" y="589978"/>
                  </a:lnTo>
                  <a:lnTo>
                    <a:pt x="392239" y="589978"/>
                  </a:lnTo>
                  <a:lnTo>
                    <a:pt x="392239" y="5899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654F314D-0603-4EAA-2628-A60EBFD09F53}"/>
                </a:ext>
              </a:extLst>
            </p:cNvPr>
            <p:cNvSpPr/>
            <p:nvPr/>
          </p:nvSpPr>
          <p:spPr>
            <a:xfrm>
              <a:off x="-2850855" y="150493"/>
              <a:ext cx="635499" cy="660040"/>
            </a:xfrm>
            <a:custGeom>
              <a:avLst/>
              <a:gdLst>
                <a:gd name="connsiteX0" fmla="*/ 74104 w 377380"/>
                <a:gd name="connsiteY0" fmla="*/ 383572 h 391953"/>
                <a:gd name="connsiteX1" fmla="*/ 138874 w 377380"/>
                <a:gd name="connsiteY1" fmla="*/ 387191 h 391953"/>
                <a:gd name="connsiteX2" fmla="*/ 212312 w 377380"/>
                <a:gd name="connsiteY2" fmla="*/ 391954 h 391953"/>
                <a:gd name="connsiteX3" fmla="*/ 214884 w 377380"/>
                <a:gd name="connsiteY3" fmla="*/ 370713 h 391953"/>
                <a:gd name="connsiteX4" fmla="*/ 217551 w 377380"/>
                <a:gd name="connsiteY4" fmla="*/ 349472 h 391953"/>
                <a:gd name="connsiteX5" fmla="*/ 244316 w 377380"/>
                <a:gd name="connsiteY5" fmla="*/ 344138 h 391953"/>
                <a:gd name="connsiteX6" fmla="*/ 275177 w 377380"/>
                <a:gd name="connsiteY6" fmla="*/ 304800 h 391953"/>
                <a:gd name="connsiteX7" fmla="*/ 286893 w 377380"/>
                <a:gd name="connsiteY7" fmla="*/ 280416 h 391953"/>
                <a:gd name="connsiteX8" fmla="*/ 294418 w 377380"/>
                <a:gd name="connsiteY8" fmla="*/ 255365 h 391953"/>
                <a:gd name="connsiteX9" fmla="*/ 305086 w 377380"/>
                <a:gd name="connsiteY9" fmla="*/ 239459 h 391953"/>
                <a:gd name="connsiteX10" fmla="*/ 308229 w 377380"/>
                <a:gd name="connsiteY10" fmla="*/ 213932 h 391953"/>
                <a:gd name="connsiteX11" fmla="*/ 307086 w 377380"/>
                <a:gd name="connsiteY11" fmla="*/ 187928 h 391953"/>
                <a:gd name="connsiteX12" fmla="*/ 327374 w 377380"/>
                <a:gd name="connsiteY12" fmla="*/ 164592 h 391953"/>
                <a:gd name="connsiteX13" fmla="*/ 338042 w 377380"/>
                <a:gd name="connsiteY13" fmla="*/ 148590 h 391953"/>
                <a:gd name="connsiteX14" fmla="*/ 354520 w 377380"/>
                <a:gd name="connsiteY14" fmla="*/ 120491 h 391953"/>
                <a:gd name="connsiteX15" fmla="*/ 348044 w 377380"/>
                <a:gd name="connsiteY15" fmla="*/ 102394 h 391953"/>
                <a:gd name="connsiteX16" fmla="*/ 351758 w 377380"/>
                <a:gd name="connsiteY16" fmla="*/ 72676 h 391953"/>
                <a:gd name="connsiteX17" fmla="*/ 362426 w 377380"/>
                <a:gd name="connsiteY17" fmla="*/ 56769 h 391953"/>
                <a:gd name="connsiteX18" fmla="*/ 377380 w 377380"/>
                <a:gd name="connsiteY18" fmla="*/ 41339 h 391953"/>
                <a:gd name="connsiteX19" fmla="*/ 372999 w 377380"/>
                <a:gd name="connsiteY19" fmla="*/ 6286 h 391953"/>
                <a:gd name="connsiteX20" fmla="*/ 333375 w 377380"/>
                <a:gd name="connsiteY20" fmla="*/ 10001 h 391953"/>
                <a:gd name="connsiteX21" fmla="*/ 316230 w 377380"/>
                <a:gd name="connsiteY21" fmla="*/ 7906 h 391953"/>
                <a:gd name="connsiteX22" fmla="*/ 297466 w 377380"/>
                <a:gd name="connsiteY22" fmla="*/ 18479 h 391953"/>
                <a:gd name="connsiteX23" fmla="*/ 282511 w 377380"/>
                <a:gd name="connsiteY23" fmla="*/ 33909 h 391953"/>
                <a:gd name="connsiteX24" fmla="*/ 267081 w 377380"/>
                <a:gd name="connsiteY24" fmla="*/ 53626 h 391953"/>
                <a:gd name="connsiteX25" fmla="*/ 245173 w 377380"/>
                <a:gd name="connsiteY25" fmla="*/ 55150 h 391953"/>
                <a:gd name="connsiteX26" fmla="*/ 229076 w 377380"/>
                <a:gd name="connsiteY26" fmla="*/ 44577 h 391953"/>
                <a:gd name="connsiteX27" fmla="*/ 226886 w 377380"/>
                <a:gd name="connsiteY27" fmla="*/ 27051 h 391953"/>
                <a:gd name="connsiteX28" fmla="*/ 233744 w 377380"/>
                <a:gd name="connsiteY28" fmla="*/ 6286 h 391953"/>
                <a:gd name="connsiteX29" fmla="*/ 182309 w 377380"/>
                <a:gd name="connsiteY29" fmla="*/ 0 h 391953"/>
                <a:gd name="connsiteX30" fmla="*/ 196882 w 377380"/>
                <a:gd name="connsiteY30" fmla="*/ 23336 h 391953"/>
                <a:gd name="connsiteX31" fmla="*/ 199072 w 377380"/>
                <a:gd name="connsiteY31" fmla="*/ 40862 h 391953"/>
                <a:gd name="connsiteX32" fmla="*/ 192691 w 377380"/>
                <a:gd name="connsiteY32" fmla="*/ 57341 h 391953"/>
                <a:gd name="connsiteX33" fmla="*/ 177736 w 377380"/>
                <a:gd name="connsiteY33" fmla="*/ 72771 h 391953"/>
                <a:gd name="connsiteX34" fmla="*/ 171355 w 377380"/>
                <a:gd name="connsiteY34" fmla="*/ 89249 h 391953"/>
                <a:gd name="connsiteX35" fmla="*/ 189071 w 377380"/>
                <a:gd name="connsiteY35" fmla="*/ 121634 h 391953"/>
                <a:gd name="connsiteX36" fmla="*/ 199834 w 377380"/>
                <a:gd name="connsiteY36" fmla="*/ 140208 h 391953"/>
                <a:gd name="connsiteX37" fmla="*/ 199930 w 377380"/>
                <a:gd name="connsiteY37" fmla="*/ 174688 h 391953"/>
                <a:gd name="connsiteX38" fmla="*/ 188690 w 377380"/>
                <a:gd name="connsiteY38" fmla="*/ 194882 h 391953"/>
                <a:gd name="connsiteX39" fmla="*/ 170497 w 377380"/>
                <a:gd name="connsiteY39" fmla="*/ 201263 h 391953"/>
                <a:gd name="connsiteX40" fmla="*/ 149161 w 377380"/>
                <a:gd name="connsiteY40" fmla="*/ 198691 h 391953"/>
                <a:gd name="connsiteX41" fmla="*/ 128206 w 377380"/>
                <a:gd name="connsiteY41" fmla="*/ 191738 h 391953"/>
                <a:gd name="connsiteX42" fmla="*/ 111061 w 377380"/>
                <a:gd name="connsiteY42" fmla="*/ 189643 h 391953"/>
                <a:gd name="connsiteX43" fmla="*/ 91345 w 377380"/>
                <a:gd name="connsiteY43" fmla="*/ 208788 h 391953"/>
                <a:gd name="connsiteX44" fmla="*/ 97250 w 377380"/>
                <a:gd name="connsiteY44" fmla="*/ 231077 h 391953"/>
                <a:gd name="connsiteX45" fmla="*/ 112871 w 377380"/>
                <a:gd name="connsiteY45" fmla="*/ 245936 h 391953"/>
                <a:gd name="connsiteX46" fmla="*/ 128397 w 377380"/>
                <a:gd name="connsiteY46" fmla="*/ 260794 h 391953"/>
                <a:gd name="connsiteX47" fmla="*/ 148780 w 377380"/>
                <a:gd name="connsiteY47" fmla="*/ 271939 h 391953"/>
                <a:gd name="connsiteX48" fmla="*/ 165354 w 377380"/>
                <a:gd name="connsiteY48" fmla="*/ 278321 h 391953"/>
                <a:gd name="connsiteX49" fmla="*/ 171831 w 377380"/>
                <a:gd name="connsiteY49" fmla="*/ 296418 h 391953"/>
                <a:gd name="connsiteX50" fmla="*/ 161163 w 377380"/>
                <a:gd name="connsiteY50" fmla="*/ 312325 h 391953"/>
                <a:gd name="connsiteX51" fmla="*/ 144590 w 377380"/>
                <a:gd name="connsiteY51" fmla="*/ 305943 h 391953"/>
                <a:gd name="connsiteX52" fmla="*/ 125825 w 377380"/>
                <a:gd name="connsiteY52" fmla="*/ 316611 h 391953"/>
                <a:gd name="connsiteX53" fmla="*/ 103346 w 377380"/>
                <a:gd name="connsiteY53" fmla="*/ 322421 h 391953"/>
                <a:gd name="connsiteX54" fmla="*/ 82486 w 377380"/>
                <a:gd name="connsiteY54" fmla="*/ 315563 h 391953"/>
                <a:gd name="connsiteX55" fmla="*/ 62103 w 377380"/>
                <a:gd name="connsiteY55" fmla="*/ 304419 h 391953"/>
                <a:gd name="connsiteX56" fmla="*/ 27337 w 377380"/>
                <a:gd name="connsiteY56" fmla="*/ 304419 h 391953"/>
                <a:gd name="connsiteX57" fmla="*/ 10668 w 377380"/>
                <a:gd name="connsiteY57" fmla="*/ 298037 h 391953"/>
                <a:gd name="connsiteX58" fmla="*/ 0 w 377380"/>
                <a:gd name="connsiteY58" fmla="*/ 314039 h 391953"/>
                <a:gd name="connsiteX59" fmla="*/ 10763 w 377380"/>
                <a:gd name="connsiteY59" fmla="*/ 332613 h 391953"/>
                <a:gd name="connsiteX60" fmla="*/ 30099 w 377380"/>
                <a:gd name="connsiteY60" fmla="*/ 352235 h 391953"/>
                <a:gd name="connsiteX61" fmla="*/ 46196 w 377380"/>
                <a:gd name="connsiteY61" fmla="*/ 362807 h 391953"/>
                <a:gd name="connsiteX62" fmla="*/ 66008 w 377380"/>
                <a:gd name="connsiteY62" fmla="*/ 378238 h 391953"/>
                <a:gd name="connsiteX63" fmla="*/ 74104 w 377380"/>
                <a:gd name="connsiteY63" fmla="*/ 383572 h 391953"/>
                <a:gd name="connsiteX64" fmla="*/ 74104 w 377380"/>
                <a:gd name="connsiteY64" fmla="*/ 383572 h 391953"/>
                <a:gd name="connsiteX65" fmla="*/ 74104 w 377380"/>
                <a:gd name="connsiteY65" fmla="*/ 383572 h 39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77380" h="391953">
                  <a:moveTo>
                    <a:pt x="74104" y="383572"/>
                  </a:moveTo>
                  <a:lnTo>
                    <a:pt x="138874" y="387191"/>
                  </a:lnTo>
                  <a:lnTo>
                    <a:pt x="212312" y="391954"/>
                  </a:lnTo>
                  <a:lnTo>
                    <a:pt x="214884" y="370713"/>
                  </a:lnTo>
                  <a:lnTo>
                    <a:pt x="217551" y="349472"/>
                  </a:lnTo>
                  <a:lnTo>
                    <a:pt x="244316" y="344138"/>
                  </a:lnTo>
                  <a:lnTo>
                    <a:pt x="275177" y="304800"/>
                  </a:lnTo>
                  <a:lnTo>
                    <a:pt x="286893" y="280416"/>
                  </a:lnTo>
                  <a:lnTo>
                    <a:pt x="294418" y="255365"/>
                  </a:lnTo>
                  <a:lnTo>
                    <a:pt x="305086" y="239459"/>
                  </a:lnTo>
                  <a:lnTo>
                    <a:pt x="308229" y="213932"/>
                  </a:lnTo>
                  <a:lnTo>
                    <a:pt x="307086" y="187928"/>
                  </a:lnTo>
                  <a:lnTo>
                    <a:pt x="327374" y="164592"/>
                  </a:lnTo>
                  <a:lnTo>
                    <a:pt x="338042" y="148590"/>
                  </a:lnTo>
                  <a:lnTo>
                    <a:pt x="354520" y="120491"/>
                  </a:lnTo>
                  <a:lnTo>
                    <a:pt x="348044" y="102394"/>
                  </a:lnTo>
                  <a:lnTo>
                    <a:pt x="351758" y="72676"/>
                  </a:lnTo>
                  <a:lnTo>
                    <a:pt x="362426" y="56769"/>
                  </a:lnTo>
                  <a:lnTo>
                    <a:pt x="377380" y="41339"/>
                  </a:lnTo>
                  <a:lnTo>
                    <a:pt x="372999" y="6286"/>
                  </a:lnTo>
                  <a:lnTo>
                    <a:pt x="333375" y="10001"/>
                  </a:lnTo>
                  <a:lnTo>
                    <a:pt x="316230" y="7906"/>
                  </a:lnTo>
                  <a:lnTo>
                    <a:pt x="297466" y="18479"/>
                  </a:lnTo>
                  <a:lnTo>
                    <a:pt x="282511" y="33909"/>
                  </a:lnTo>
                  <a:lnTo>
                    <a:pt x="267081" y="53626"/>
                  </a:lnTo>
                  <a:lnTo>
                    <a:pt x="245173" y="55150"/>
                  </a:lnTo>
                  <a:lnTo>
                    <a:pt x="229076" y="44577"/>
                  </a:lnTo>
                  <a:lnTo>
                    <a:pt x="226886" y="27051"/>
                  </a:lnTo>
                  <a:lnTo>
                    <a:pt x="233744" y="6286"/>
                  </a:lnTo>
                  <a:lnTo>
                    <a:pt x="182309" y="0"/>
                  </a:lnTo>
                  <a:lnTo>
                    <a:pt x="196882" y="23336"/>
                  </a:lnTo>
                  <a:lnTo>
                    <a:pt x="199072" y="40862"/>
                  </a:lnTo>
                  <a:lnTo>
                    <a:pt x="192691" y="57341"/>
                  </a:lnTo>
                  <a:lnTo>
                    <a:pt x="177736" y="72771"/>
                  </a:lnTo>
                  <a:lnTo>
                    <a:pt x="171355" y="89249"/>
                  </a:lnTo>
                  <a:lnTo>
                    <a:pt x="189071" y="121634"/>
                  </a:lnTo>
                  <a:lnTo>
                    <a:pt x="199834" y="140208"/>
                  </a:lnTo>
                  <a:lnTo>
                    <a:pt x="199930" y="174688"/>
                  </a:lnTo>
                  <a:lnTo>
                    <a:pt x="188690" y="194882"/>
                  </a:lnTo>
                  <a:lnTo>
                    <a:pt x="170497" y="201263"/>
                  </a:lnTo>
                  <a:lnTo>
                    <a:pt x="149161" y="198691"/>
                  </a:lnTo>
                  <a:lnTo>
                    <a:pt x="128206" y="191738"/>
                  </a:lnTo>
                  <a:lnTo>
                    <a:pt x="111061" y="189643"/>
                  </a:lnTo>
                  <a:lnTo>
                    <a:pt x="91345" y="208788"/>
                  </a:lnTo>
                  <a:lnTo>
                    <a:pt x="97250" y="231077"/>
                  </a:lnTo>
                  <a:lnTo>
                    <a:pt x="112871" y="245936"/>
                  </a:lnTo>
                  <a:lnTo>
                    <a:pt x="128397" y="260794"/>
                  </a:lnTo>
                  <a:lnTo>
                    <a:pt x="148780" y="271939"/>
                  </a:lnTo>
                  <a:lnTo>
                    <a:pt x="165354" y="278321"/>
                  </a:lnTo>
                  <a:lnTo>
                    <a:pt x="171831" y="296418"/>
                  </a:lnTo>
                  <a:lnTo>
                    <a:pt x="161163" y="312325"/>
                  </a:lnTo>
                  <a:lnTo>
                    <a:pt x="144590" y="305943"/>
                  </a:lnTo>
                  <a:lnTo>
                    <a:pt x="125825" y="316611"/>
                  </a:lnTo>
                  <a:lnTo>
                    <a:pt x="103346" y="322421"/>
                  </a:lnTo>
                  <a:lnTo>
                    <a:pt x="82486" y="315563"/>
                  </a:lnTo>
                  <a:lnTo>
                    <a:pt x="62103" y="304419"/>
                  </a:lnTo>
                  <a:lnTo>
                    <a:pt x="27337" y="304419"/>
                  </a:lnTo>
                  <a:lnTo>
                    <a:pt x="10668" y="298037"/>
                  </a:lnTo>
                  <a:lnTo>
                    <a:pt x="0" y="314039"/>
                  </a:lnTo>
                  <a:lnTo>
                    <a:pt x="10763" y="332613"/>
                  </a:lnTo>
                  <a:lnTo>
                    <a:pt x="30099" y="352235"/>
                  </a:lnTo>
                  <a:lnTo>
                    <a:pt x="46196" y="362807"/>
                  </a:lnTo>
                  <a:lnTo>
                    <a:pt x="66008" y="378238"/>
                  </a:lnTo>
                  <a:lnTo>
                    <a:pt x="74104" y="383572"/>
                  </a:lnTo>
                  <a:lnTo>
                    <a:pt x="74104" y="383572"/>
                  </a:lnTo>
                  <a:lnTo>
                    <a:pt x="74104" y="38357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E6FAE46A-A298-EA16-E01A-D29F21AE59D5}"/>
                </a:ext>
              </a:extLst>
            </p:cNvPr>
            <p:cNvSpPr/>
            <p:nvPr/>
          </p:nvSpPr>
          <p:spPr>
            <a:xfrm>
              <a:off x="-3351781" y="1317073"/>
              <a:ext cx="1066331" cy="823647"/>
            </a:xfrm>
            <a:custGeom>
              <a:avLst/>
              <a:gdLst>
                <a:gd name="connsiteX0" fmla="*/ 39529 w 633222"/>
                <a:gd name="connsiteY0" fmla="*/ 489109 h 489108"/>
                <a:gd name="connsiteX1" fmla="*/ 58674 w 633222"/>
                <a:gd name="connsiteY1" fmla="*/ 474250 h 489108"/>
                <a:gd name="connsiteX2" fmla="*/ 66104 w 633222"/>
                <a:gd name="connsiteY2" fmla="*/ 449199 h 489108"/>
                <a:gd name="connsiteX3" fmla="*/ 72485 w 633222"/>
                <a:gd name="connsiteY3" fmla="*/ 432721 h 489108"/>
                <a:gd name="connsiteX4" fmla="*/ 91059 w 633222"/>
                <a:gd name="connsiteY4" fmla="*/ 422053 h 489108"/>
                <a:gd name="connsiteX5" fmla="*/ 104394 w 633222"/>
                <a:gd name="connsiteY5" fmla="*/ 419386 h 489108"/>
                <a:gd name="connsiteX6" fmla="*/ 119253 w 633222"/>
                <a:gd name="connsiteY6" fmla="*/ 403955 h 489108"/>
                <a:gd name="connsiteX7" fmla="*/ 133636 w 633222"/>
                <a:gd name="connsiteY7" fmla="*/ 392811 h 489108"/>
                <a:gd name="connsiteX8" fmla="*/ 151733 w 633222"/>
                <a:gd name="connsiteY8" fmla="*/ 386429 h 489108"/>
                <a:gd name="connsiteX9" fmla="*/ 161830 w 633222"/>
                <a:gd name="connsiteY9" fmla="*/ 374714 h 489108"/>
                <a:gd name="connsiteX10" fmla="*/ 179927 w 633222"/>
                <a:gd name="connsiteY10" fmla="*/ 368236 h 489108"/>
                <a:gd name="connsiteX11" fmla="*/ 198596 w 633222"/>
                <a:gd name="connsiteY11" fmla="*/ 357664 h 489108"/>
                <a:gd name="connsiteX12" fmla="*/ 219837 w 633222"/>
                <a:gd name="connsiteY12" fmla="*/ 360236 h 489108"/>
                <a:gd name="connsiteX13" fmla="*/ 235839 w 633222"/>
                <a:gd name="connsiteY13" fmla="*/ 370903 h 489108"/>
                <a:gd name="connsiteX14" fmla="*/ 253460 w 633222"/>
                <a:gd name="connsiteY14" fmla="*/ 368713 h 489108"/>
                <a:gd name="connsiteX15" fmla="*/ 269939 w 633222"/>
                <a:gd name="connsiteY15" fmla="*/ 375094 h 489108"/>
                <a:gd name="connsiteX16" fmla="*/ 290703 w 633222"/>
                <a:gd name="connsiteY16" fmla="*/ 381953 h 489108"/>
                <a:gd name="connsiteX17" fmla="*/ 309372 w 633222"/>
                <a:gd name="connsiteY17" fmla="*/ 371285 h 489108"/>
                <a:gd name="connsiteX18" fmla="*/ 331184 w 633222"/>
                <a:gd name="connsiteY18" fmla="*/ 369665 h 489108"/>
                <a:gd name="connsiteX19" fmla="*/ 348234 w 633222"/>
                <a:gd name="connsiteY19" fmla="*/ 371761 h 489108"/>
                <a:gd name="connsiteX20" fmla="*/ 350425 w 633222"/>
                <a:gd name="connsiteY20" fmla="*/ 389287 h 489108"/>
                <a:gd name="connsiteX21" fmla="*/ 375952 w 633222"/>
                <a:gd name="connsiteY21" fmla="*/ 392430 h 489108"/>
                <a:gd name="connsiteX22" fmla="*/ 387191 w 633222"/>
                <a:gd name="connsiteY22" fmla="*/ 406813 h 489108"/>
                <a:gd name="connsiteX23" fmla="*/ 403669 w 633222"/>
                <a:gd name="connsiteY23" fmla="*/ 413194 h 489108"/>
                <a:gd name="connsiteX24" fmla="*/ 419671 w 633222"/>
                <a:gd name="connsiteY24" fmla="*/ 423767 h 489108"/>
                <a:gd name="connsiteX25" fmla="*/ 430911 w 633222"/>
                <a:gd name="connsiteY25" fmla="*/ 438150 h 489108"/>
                <a:gd name="connsiteX26" fmla="*/ 446437 w 633222"/>
                <a:gd name="connsiteY26" fmla="*/ 453009 h 489108"/>
                <a:gd name="connsiteX27" fmla="*/ 459677 w 633222"/>
                <a:gd name="connsiteY27" fmla="*/ 450342 h 489108"/>
                <a:gd name="connsiteX28" fmla="*/ 478346 w 633222"/>
                <a:gd name="connsiteY28" fmla="*/ 439674 h 489108"/>
                <a:gd name="connsiteX29" fmla="*/ 496253 w 633222"/>
                <a:gd name="connsiteY29" fmla="*/ 329565 h 489108"/>
                <a:gd name="connsiteX30" fmla="*/ 533400 w 633222"/>
                <a:gd name="connsiteY30" fmla="*/ 273749 h 489108"/>
                <a:gd name="connsiteX31" fmla="*/ 540830 w 633222"/>
                <a:gd name="connsiteY31" fmla="*/ 248698 h 489108"/>
                <a:gd name="connsiteX32" fmla="*/ 530638 w 633222"/>
                <a:gd name="connsiteY32" fmla="*/ 225838 h 489108"/>
                <a:gd name="connsiteX33" fmla="*/ 537020 w 633222"/>
                <a:gd name="connsiteY33" fmla="*/ 209360 h 489108"/>
                <a:gd name="connsiteX34" fmla="*/ 547688 w 633222"/>
                <a:gd name="connsiteY34" fmla="*/ 193453 h 489108"/>
                <a:gd name="connsiteX35" fmla="*/ 562547 w 633222"/>
                <a:gd name="connsiteY35" fmla="*/ 177927 h 489108"/>
                <a:gd name="connsiteX36" fmla="*/ 569405 w 633222"/>
                <a:gd name="connsiteY36" fmla="*/ 157258 h 489108"/>
                <a:gd name="connsiteX37" fmla="*/ 615791 w 633222"/>
                <a:gd name="connsiteY37" fmla="*/ 167259 h 489108"/>
                <a:gd name="connsiteX38" fmla="*/ 617887 w 633222"/>
                <a:gd name="connsiteY38" fmla="*/ 150209 h 489108"/>
                <a:gd name="connsiteX39" fmla="*/ 620554 w 633222"/>
                <a:gd name="connsiteY39" fmla="*/ 128969 h 489108"/>
                <a:gd name="connsiteX40" fmla="*/ 626364 w 633222"/>
                <a:gd name="connsiteY40" fmla="*/ 116777 h 489108"/>
                <a:gd name="connsiteX41" fmla="*/ 633222 w 633222"/>
                <a:gd name="connsiteY41" fmla="*/ 96012 h 489108"/>
                <a:gd name="connsiteX42" fmla="*/ 623030 w 633222"/>
                <a:gd name="connsiteY42" fmla="*/ 73152 h 489108"/>
                <a:gd name="connsiteX43" fmla="*/ 616172 w 633222"/>
                <a:gd name="connsiteY43" fmla="*/ 59341 h 489108"/>
                <a:gd name="connsiteX44" fmla="*/ 604933 w 633222"/>
                <a:gd name="connsiteY44" fmla="*/ 45053 h 489108"/>
                <a:gd name="connsiteX45" fmla="*/ 593693 w 633222"/>
                <a:gd name="connsiteY45" fmla="*/ 30671 h 489108"/>
                <a:gd name="connsiteX46" fmla="*/ 578739 w 633222"/>
                <a:gd name="connsiteY46" fmla="*/ 11525 h 489108"/>
                <a:gd name="connsiteX47" fmla="*/ 485013 w 633222"/>
                <a:gd name="connsiteY47" fmla="*/ 0 h 489108"/>
                <a:gd name="connsiteX48" fmla="*/ 478631 w 633222"/>
                <a:gd name="connsiteY48" fmla="*/ 16478 h 489108"/>
                <a:gd name="connsiteX49" fmla="*/ 461105 w 633222"/>
                <a:gd name="connsiteY49" fmla="*/ 18574 h 489108"/>
                <a:gd name="connsiteX50" fmla="*/ 444056 w 633222"/>
                <a:gd name="connsiteY50" fmla="*/ 16478 h 489108"/>
                <a:gd name="connsiteX51" fmla="*/ 423767 w 633222"/>
                <a:gd name="connsiteY51" fmla="*/ 5334 h 489108"/>
                <a:gd name="connsiteX52" fmla="*/ 408908 w 633222"/>
                <a:gd name="connsiteY52" fmla="*/ 20860 h 489108"/>
                <a:gd name="connsiteX53" fmla="*/ 391859 w 633222"/>
                <a:gd name="connsiteY53" fmla="*/ 18669 h 489108"/>
                <a:gd name="connsiteX54" fmla="*/ 373761 w 633222"/>
                <a:gd name="connsiteY54" fmla="*/ 25146 h 489108"/>
                <a:gd name="connsiteX55" fmla="*/ 348139 w 633222"/>
                <a:gd name="connsiteY55" fmla="*/ 22003 h 489108"/>
                <a:gd name="connsiteX56" fmla="*/ 337566 w 633222"/>
                <a:gd name="connsiteY56" fmla="*/ 37910 h 489108"/>
                <a:gd name="connsiteX57" fmla="*/ 330613 w 633222"/>
                <a:gd name="connsiteY57" fmla="*/ 58674 h 489108"/>
                <a:gd name="connsiteX58" fmla="*/ 312039 w 633222"/>
                <a:gd name="connsiteY58" fmla="*/ 69342 h 489108"/>
                <a:gd name="connsiteX59" fmla="*/ 288512 w 633222"/>
                <a:gd name="connsiteY59" fmla="*/ 49149 h 489108"/>
                <a:gd name="connsiteX60" fmla="*/ 264033 w 633222"/>
                <a:gd name="connsiteY60" fmla="*/ 37529 h 489108"/>
                <a:gd name="connsiteX61" fmla="*/ 246507 w 633222"/>
                <a:gd name="connsiteY61" fmla="*/ 39624 h 489108"/>
                <a:gd name="connsiteX62" fmla="*/ 224123 w 633222"/>
                <a:gd name="connsiteY62" fmla="*/ 45529 h 489108"/>
                <a:gd name="connsiteX63" fmla="*/ 203930 w 633222"/>
                <a:gd name="connsiteY63" fmla="*/ 68961 h 489108"/>
                <a:gd name="connsiteX64" fmla="*/ 209836 w 633222"/>
                <a:gd name="connsiteY64" fmla="*/ 91250 h 489108"/>
                <a:gd name="connsiteX65" fmla="*/ 242316 w 633222"/>
                <a:gd name="connsiteY65" fmla="*/ 108204 h 489108"/>
                <a:gd name="connsiteX66" fmla="*/ 266795 w 633222"/>
                <a:gd name="connsiteY66" fmla="*/ 119920 h 489108"/>
                <a:gd name="connsiteX67" fmla="*/ 273272 w 633222"/>
                <a:gd name="connsiteY67" fmla="*/ 137922 h 489108"/>
                <a:gd name="connsiteX68" fmla="*/ 249365 w 633222"/>
                <a:gd name="connsiteY68" fmla="*/ 156591 h 489108"/>
                <a:gd name="connsiteX69" fmla="*/ 231743 w 633222"/>
                <a:gd name="connsiteY69" fmla="*/ 158782 h 489108"/>
                <a:gd name="connsiteX70" fmla="*/ 206693 w 633222"/>
                <a:gd name="connsiteY70" fmla="*/ 151352 h 489108"/>
                <a:gd name="connsiteX71" fmla="*/ 192881 w 633222"/>
                <a:gd name="connsiteY71" fmla="*/ 158306 h 489108"/>
                <a:gd name="connsiteX72" fmla="*/ 173736 w 633222"/>
                <a:gd name="connsiteY72" fmla="*/ 173165 h 489108"/>
                <a:gd name="connsiteX73" fmla="*/ 171069 w 633222"/>
                <a:gd name="connsiteY73" fmla="*/ 194405 h 489108"/>
                <a:gd name="connsiteX74" fmla="*/ 146685 w 633222"/>
                <a:gd name="connsiteY74" fmla="*/ 217361 h 489108"/>
                <a:gd name="connsiteX75" fmla="*/ 124778 w 633222"/>
                <a:gd name="connsiteY75" fmla="*/ 218980 h 489108"/>
                <a:gd name="connsiteX76" fmla="*/ 106680 w 633222"/>
                <a:gd name="connsiteY76" fmla="*/ 225362 h 489108"/>
                <a:gd name="connsiteX77" fmla="*/ 81153 w 633222"/>
                <a:gd name="connsiteY77" fmla="*/ 222218 h 489108"/>
                <a:gd name="connsiteX78" fmla="*/ 61436 w 633222"/>
                <a:gd name="connsiteY78" fmla="*/ 206788 h 489108"/>
                <a:gd name="connsiteX79" fmla="*/ 47054 w 633222"/>
                <a:gd name="connsiteY79" fmla="*/ 218027 h 489108"/>
                <a:gd name="connsiteX80" fmla="*/ 14573 w 633222"/>
                <a:gd name="connsiteY80" fmla="*/ 235553 h 489108"/>
                <a:gd name="connsiteX81" fmla="*/ 12002 w 633222"/>
                <a:gd name="connsiteY81" fmla="*/ 291370 h 489108"/>
                <a:gd name="connsiteX82" fmla="*/ 22670 w 633222"/>
                <a:gd name="connsiteY82" fmla="*/ 310039 h 489108"/>
                <a:gd name="connsiteX83" fmla="*/ 32861 w 633222"/>
                <a:gd name="connsiteY83" fmla="*/ 332804 h 489108"/>
                <a:gd name="connsiteX84" fmla="*/ 65913 w 633222"/>
                <a:gd name="connsiteY84" fmla="*/ 345567 h 489108"/>
                <a:gd name="connsiteX85" fmla="*/ 85630 w 633222"/>
                <a:gd name="connsiteY85" fmla="*/ 326422 h 489108"/>
                <a:gd name="connsiteX86" fmla="*/ 107442 w 633222"/>
                <a:gd name="connsiteY86" fmla="*/ 324803 h 489108"/>
                <a:gd name="connsiteX87" fmla="*/ 112776 w 633222"/>
                <a:gd name="connsiteY87" fmla="*/ 351377 h 489108"/>
                <a:gd name="connsiteX88" fmla="*/ 83534 w 633222"/>
                <a:gd name="connsiteY88" fmla="*/ 377952 h 489108"/>
                <a:gd name="connsiteX89" fmla="*/ 64960 w 633222"/>
                <a:gd name="connsiteY89" fmla="*/ 388620 h 489108"/>
                <a:gd name="connsiteX90" fmla="*/ 47911 w 633222"/>
                <a:gd name="connsiteY90" fmla="*/ 386525 h 489108"/>
                <a:gd name="connsiteX91" fmla="*/ 11144 w 633222"/>
                <a:gd name="connsiteY91" fmla="*/ 403574 h 489108"/>
                <a:gd name="connsiteX92" fmla="*/ 0 w 633222"/>
                <a:gd name="connsiteY92" fmla="*/ 423767 h 489108"/>
                <a:gd name="connsiteX93" fmla="*/ 12859 w 633222"/>
                <a:gd name="connsiteY93" fmla="*/ 459962 h 489108"/>
                <a:gd name="connsiteX94" fmla="*/ 41624 w 633222"/>
                <a:gd name="connsiteY94" fmla="*/ 472154 h 489108"/>
                <a:gd name="connsiteX95" fmla="*/ 39529 w 633222"/>
                <a:gd name="connsiteY95" fmla="*/ 489109 h 489108"/>
                <a:gd name="connsiteX96" fmla="*/ 39529 w 633222"/>
                <a:gd name="connsiteY96" fmla="*/ 489109 h 489108"/>
                <a:gd name="connsiteX97" fmla="*/ 39529 w 633222"/>
                <a:gd name="connsiteY97" fmla="*/ 489109 h 48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633222" h="489108">
                  <a:moveTo>
                    <a:pt x="39529" y="489109"/>
                  </a:moveTo>
                  <a:lnTo>
                    <a:pt x="58674" y="474250"/>
                  </a:lnTo>
                  <a:lnTo>
                    <a:pt x="66104" y="449199"/>
                  </a:lnTo>
                  <a:lnTo>
                    <a:pt x="72485" y="432721"/>
                  </a:lnTo>
                  <a:lnTo>
                    <a:pt x="91059" y="422053"/>
                  </a:lnTo>
                  <a:lnTo>
                    <a:pt x="104394" y="419386"/>
                  </a:lnTo>
                  <a:lnTo>
                    <a:pt x="119253" y="403955"/>
                  </a:lnTo>
                  <a:lnTo>
                    <a:pt x="133636" y="392811"/>
                  </a:lnTo>
                  <a:lnTo>
                    <a:pt x="151733" y="386429"/>
                  </a:lnTo>
                  <a:lnTo>
                    <a:pt x="161830" y="374714"/>
                  </a:lnTo>
                  <a:lnTo>
                    <a:pt x="179927" y="368236"/>
                  </a:lnTo>
                  <a:lnTo>
                    <a:pt x="198596" y="357664"/>
                  </a:lnTo>
                  <a:lnTo>
                    <a:pt x="219837" y="360236"/>
                  </a:lnTo>
                  <a:lnTo>
                    <a:pt x="235839" y="370903"/>
                  </a:lnTo>
                  <a:lnTo>
                    <a:pt x="253460" y="368713"/>
                  </a:lnTo>
                  <a:lnTo>
                    <a:pt x="269939" y="375094"/>
                  </a:lnTo>
                  <a:lnTo>
                    <a:pt x="290703" y="381953"/>
                  </a:lnTo>
                  <a:lnTo>
                    <a:pt x="309372" y="371285"/>
                  </a:lnTo>
                  <a:lnTo>
                    <a:pt x="331184" y="369665"/>
                  </a:lnTo>
                  <a:lnTo>
                    <a:pt x="348234" y="371761"/>
                  </a:lnTo>
                  <a:lnTo>
                    <a:pt x="350425" y="389287"/>
                  </a:lnTo>
                  <a:lnTo>
                    <a:pt x="375952" y="392430"/>
                  </a:lnTo>
                  <a:lnTo>
                    <a:pt x="387191" y="406813"/>
                  </a:lnTo>
                  <a:lnTo>
                    <a:pt x="403669" y="413194"/>
                  </a:lnTo>
                  <a:lnTo>
                    <a:pt x="419671" y="423767"/>
                  </a:lnTo>
                  <a:lnTo>
                    <a:pt x="430911" y="438150"/>
                  </a:lnTo>
                  <a:lnTo>
                    <a:pt x="446437" y="453009"/>
                  </a:lnTo>
                  <a:lnTo>
                    <a:pt x="459677" y="450342"/>
                  </a:lnTo>
                  <a:lnTo>
                    <a:pt x="478346" y="439674"/>
                  </a:lnTo>
                  <a:lnTo>
                    <a:pt x="496253" y="329565"/>
                  </a:lnTo>
                  <a:lnTo>
                    <a:pt x="533400" y="273749"/>
                  </a:lnTo>
                  <a:lnTo>
                    <a:pt x="540830" y="248698"/>
                  </a:lnTo>
                  <a:lnTo>
                    <a:pt x="530638" y="225838"/>
                  </a:lnTo>
                  <a:lnTo>
                    <a:pt x="537020" y="209360"/>
                  </a:lnTo>
                  <a:lnTo>
                    <a:pt x="547688" y="193453"/>
                  </a:lnTo>
                  <a:lnTo>
                    <a:pt x="562547" y="177927"/>
                  </a:lnTo>
                  <a:lnTo>
                    <a:pt x="569405" y="157258"/>
                  </a:lnTo>
                  <a:lnTo>
                    <a:pt x="615791" y="167259"/>
                  </a:lnTo>
                  <a:lnTo>
                    <a:pt x="617887" y="150209"/>
                  </a:lnTo>
                  <a:lnTo>
                    <a:pt x="620554" y="128969"/>
                  </a:lnTo>
                  <a:lnTo>
                    <a:pt x="626364" y="116777"/>
                  </a:lnTo>
                  <a:lnTo>
                    <a:pt x="633222" y="96012"/>
                  </a:lnTo>
                  <a:lnTo>
                    <a:pt x="623030" y="73152"/>
                  </a:lnTo>
                  <a:lnTo>
                    <a:pt x="616172" y="59341"/>
                  </a:lnTo>
                  <a:lnTo>
                    <a:pt x="604933" y="45053"/>
                  </a:lnTo>
                  <a:lnTo>
                    <a:pt x="593693" y="30671"/>
                  </a:lnTo>
                  <a:lnTo>
                    <a:pt x="578739" y="11525"/>
                  </a:lnTo>
                  <a:lnTo>
                    <a:pt x="485013" y="0"/>
                  </a:lnTo>
                  <a:lnTo>
                    <a:pt x="478631" y="16478"/>
                  </a:lnTo>
                  <a:lnTo>
                    <a:pt x="461105" y="18574"/>
                  </a:lnTo>
                  <a:lnTo>
                    <a:pt x="444056" y="16478"/>
                  </a:lnTo>
                  <a:lnTo>
                    <a:pt x="423767" y="5334"/>
                  </a:lnTo>
                  <a:lnTo>
                    <a:pt x="408908" y="20860"/>
                  </a:lnTo>
                  <a:lnTo>
                    <a:pt x="391859" y="18669"/>
                  </a:lnTo>
                  <a:lnTo>
                    <a:pt x="373761" y="25146"/>
                  </a:lnTo>
                  <a:lnTo>
                    <a:pt x="348139" y="22003"/>
                  </a:lnTo>
                  <a:lnTo>
                    <a:pt x="337566" y="37910"/>
                  </a:lnTo>
                  <a:lnTo>
                    <a:pt x="330613" y="58674"/>
                  </a:lnTo>
                  <a:lnTo>
                    <a:pt x="312039" y="69342"/>
                  </a:lnTo>
                  <a:lnTo>
                    <a:pt x="288512" y="49149"/>
                  </a:lnTo>
                  <a:lnTo>
                    <a:pt x="264033" y="37529"/>
                  </a:lnTo>
                  <a:lnTo>
                    <a:pt x="246507" y="39624"/>
                  </a:lnTo>
                  <a:lnTo>
                    <a:pt x="224123" y="45529"/>
                  </a:lnTo>
                  <a:lnTo>
                    <a:pt x="203930" y="68961"/>
                  </a:lnTo>
                  <a:lnTo>
                    <a:pt x="209836" y="91250"/>
                  </a:lnTo>
                  <a:lnTo>
                    <a:pt x="242316" y="108204"/>
                  </a:lnTo>
                  <a:lnTo>
                    <a:pt x="266795" y="119920"/>
                  </a:lnTo>
                  <a:lnTo>
                    <a:pt x="273272" y="137922"/>
                  </a:lnTo>
                  <a:lnTo>
                    <a:pt x="249365" y="156591"/>
                  </a:lnTo>
                  <a:lnTo>
                    <a:pt x="231743" y="158782"/>
                  </a:lnTo>
                  <a:lnTo>
                    <a:pt x="206693" y="151352"/>
                  </a:lnTo>
                  <a:lnTo>
                    <a:pt x="192881" y="158306"/>
                  </a:lnTo>
                  <a:lnTo>
                    <a:pt x="173736" y="173165"/>
                  </a:lnTo>
                  <a:lnTo>
                    <a:pt x="171069" y="194405"/>
                  </a:lnTo>
                  <a:lnTo>
                    <a:pt x="146685" y="217361"/>
                  </a:lnTo>
                  <a:lnTo>
                    <a:pt x="124778" y="218980"/>
                  </a:lnTo>
                  <a:lnTo>
                    <a:pt x="106680" y="225362"/>
                  </a:lnTo>
                  <a:lnTo>
                    <a:pt x="81153" y="222218"/>
                  </a:lnTo>
                  <a:lnTo>
                    <a:pt x="61436" y="206788"/>
                  </a:lnTo>
                  <a:lnTo>
                    <a:pt x="47054" y="218027"/>
                  </a:lnTo>
                  <a:lnTo>
                    <a:pt x="14573" y="235553"/>
                  </a:lnTo>
                  <a:lnTo>
                    <a:pt x="12002" y="291370"/>
                  </a:lnTo>
                  <a:lnTo>
                    <a:pt x="22670" y="310039"/>
                  </a:lnTo>
                  <a:lnTo>
                    <a:pt x="32861" y="332804"/>
                  </a:lnTo>
                  <a:lnTo>
                    <a:pt x="65913" y="345567"/>
                  </a:lnTo>
                  <a:lnTo>
                    <a:pt x="85630" y="326422"/>
                  </a:lnTo>
                  <a:lnTo>
                    <a:pt x="107442" y="324803"/>
                  </a:lnTo>
                  <a:lnTo>
                    <a:pt x="112776" y="351377"/>
                  </a:lnTo>
                  <a:lnTo>
                    <a:pt x="83534" y="377952"/>
                  </a:lnTo>
                  <a:lnTo>
                    <a:pt x="64960" y="388620"/>
                  </a:lnTo>
                  <a:lnTo>
                    <a:pt x="47911" y="386525"/>
                  </a:lnTo>
                  <a:lnTo>
                    <a:pt x="11144" y="403574"/>
                  </a:lnTo>
                  <a:lnTo>
                    <a:pt x="0" y="423767"/>
                  </a:lnTo>
                  <a:lnTo>
                    <a:pt x="12859" y="459962"/>
                  </a:lnTo>
                  <a:lnTo>
                    <a:pt x="41624" y="472154"/>
                  </a:lnTo>
                  <a:lnTo>
                    <a:pt x="39529" y="489109"/>
                  </a:lnTo>
                  <a:lnTo>
                    <a:pt x="39529" y="489109"/>
                  </a:lnTo>
                  <a:lnTo>
                    <a:pt x="39529" y="4891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8FF44AFE-C1C1-5EFD-8CE7-D2E61DCFE73D}"/>
                </a:ext>
              </a:extLst>
            </p:cNvPr>
            <p:cNvSpPr/>
            <p:nvPr/>
          </p:nvSpPr>
          <p:spPr>
            <a:xfrm>
              <a:off x="-1892312" y="1675725"/>
              <a:ext cx="831827" cy="788359"/>
            </a:xfrm>
            <a:custGeom>
              <a:avLst/>
              <a:gdLst>
                <a:gd name="connsiteX0" fmla="*/ 261938 w 493966"/>
                <a:gd name="connsiteY0" fmla="*/ 468154 h 468153"/>
                <a:gd name="connsiteX1" fmla="*/ 404527 w 493966"/>
                <a:gd name="connsiteY1" fmla="*/ 399193 h 468153"/>
                <a:gd name="connsiteX2" fmla="*/ 424720 w 493966"/>
                <a:gd name="connsiteY2" fmla="*/ 375761 h 468153"/>
                <a:gd name="connsiteX3" fmla="*/ 450723 w 493966"/>
                <a:gd name="connsiteY3" fmla="*/ 339947 h 468153"/>
                <a:gd name="connsiteX4" fmla="*/ 473107 w 493966"/>
                <a:gd name="connsiteY4" fmla="*/ 299466 h 468153"/>
                <a:gd name="connsiteX5" fmla="*/ 475679 w 493966"/>
                <a:gd name="connsiteY5" fmla="*/ 278130 h 468153"/>
                <a:gd name="connsiteX6" fmla="*/ 477202 w 493966"/>
                <a:gd name="connsiteY6" fmla="*/ 230696 h 468153"/>
                <a:gd name="connsiteX7" fmla="*/ 488918 w 493966"/>
                <a:gd name="connsiteY7" fmla="*/ 206216 h 468153"/>
                <a:gd name="connsiteX8" fmla="*/ 493967 w 493966"/>
                <a:gd name="connsiteY8" fmla="*/ 25051 h 468153"/>
                <a:gd name="connsiteX9" fmla="*/ 394906 w 493966"/>
                <a:gd name="connsiteY9" fmla="*/ 21527 h 468153"/>
                <a:gd name="connsiteX10" fmla="*/ 185738 w 493966"/>
                <a:gd name="connsiteY10" fmla="*/ 0 h 468153"/>
                <a:gd name="connsiteX11" fmla="*/ 201168 w 493966"/>
                <a:gd name="connsiteY11" fmla="*/ 14859 h 468153"/>
                <a:gd name="connsiteX12" fmla="*/ 154972 w 493966"/>
                <a:gd name="connsiteY12" fmla="*/ 74104 h 468153"/>
                <a:gd name="connsiteX13" fmla="*/ 71438 w 493966"/>
                <a:gd name="connsiteY13" fmla="*/ 154686 h 468153"/>
                <a:gd name="connsiteX14" fmla="*/ 51244 w 493966"/>
                <a:gd name="connsiteY14" fmla="*/ 143542 h 468153"/>
                <a:gd name="connsiteX15" fmla="*/ 30480 w 493966"/>
                <a:gd name="connsiteY15" fmla="*/ 136589 h 468153"/>
                <a:gd name="connsiteX16" fmla="*/ 7906 w 493966"/>
                <a:gd name="connsiteY16" fmla="*/ 354616 h 468153"/>
                <a:gd name="connsiteX17" fmla="*/ 0 w 493966"/>
                <a:gd name="connsiteY17" fmla="*/ 453104 h 468153"/>
                <a:gd name="connsiteX18" fmla="*/ 133159 w 493966"/>
                <a:gd name="connsiteY18" fmla="*/ 460915 h 468153"/>
                <a:gd name="connsiteX19" fmla="*/ 261938 w 493966"/>
                <a:gd name="connsiteY19" fmla="*/ 468154 h 468153"/>
                <a:gd name="connsiteX20" fmla="*/ 261938 w 493966"/>
                <a:gd name="connsiteY20" fmla="*/ 468154 h 468153"/>
                <a:gd name="connsiteX21" fmla="*/ 261938 w 493966"/>
                <a:gd name="connsiteY21" fmla="*/ 468154 h 4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3966" h="468153">
                  <a:moveTo>
                    <a:pt x="261938" y="468154"/>
                  </a:moveTo>
                  <a:lnTo>
                    <a:pt x="404527" y="399193"/>
                  </a:lnTo>
                  <a:lnTo>
                    <a:pt x="424720" y="375761"/>
                  </a:lnTo>
                  <a:lnTo>
                    <a:pt x="450723" y="339947"/>
                  </a:lnTo>
                  <a:lnTo>
                    <a:pt x="473107" y="299466"/>
                  </a:lnTo>
                  <a:lnTo>
                    <a:pt x="475679" y="278130"/>
                  </a:lnTo>
                  <a:lnTo>
                    <a:pt x="477202" y="230696"/>
                  </a:lnTo>
                  <a:lnTo>
                    <a:pt x="488918" y="206216"/>
                  </a:lnTo>
                  <a:lnTo>
                    <a:pt x="493967" y="25051"/>
                  </a:lnTo>
                  <a:lnTo>
                    <a:pt x="394906" y="21527"/>
                  </a:lnTo>
                  <a:lnTo>
                    <a:pt x="185738" y="0"/>
                  </a:lnTo>
                  <a:lnTo>
                    <a:pt x="201168" y="14859"/>
                  </a:lnTo>
                  <a:lnTo>
                    <a:pt x="154972" y="74104"/>
                  </a:lnTo>
                  <a:lnTo>
                    <a:pt x="71438" y="154686"/>
                  </a:lnTo>
                  <a:lnTo>
                    <a:pt x="51244" y="143542"/>
                  </a:lnTo>
                  <a:lnTo>
                    <a:pt x="30480" y="136589"/>
                  </a:lnTo>
                  <a:lnTo>
                    <a:pt x="7906" y="354616"/>
                  </a:lnTo>
                  <a:lnTo>
                    <a:pt x="0" y="453104"/>
                  </a:lnTo>
                  <a:lnTo>
                    <a:pt x="133159" y="460915"/>
                  </a:lnTo>
                  <a:lnTo>
                    <a:pt x="261938" y="468154"/>
                  </a:lnTo>
                  <a:lnTo>
                    <a:pt x="261938" y="468154"/>
                  </a:lnTo>
                  <a:lnTo>
                    <a:pt x="261938" y="4681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6683ECC5-105A-5F2B-CA8D-143D276A079F}"/>
                </a:ext>
              </a:extLst>
            </p:cNvPr>
            <p:cNvSpPr/>
            <p:nvPr/>
          </p:nvSpPr>
          <p:spPr>
            <a:xfrm>
              <a:off x="-2478250" y="155304"/>
              <a:ext cx="1136104" cy="671269"/>
            </a:xfrm>
            <a:custGeom>
              <a:avLst/>
              <a:gdLst>
                <a:gd name="connsiteX0" fmla="*/ 512921 w 674655"/>
                <a:gd name="connsiteY0" fmla="*/ 398621 h 398621"/>
                <a:gd name="connsiteX1" fmla="*/ 516065 w 674655"/>
                <a:gd name="connsiteY1" fmla="*/ 372999 h 398621"/>
                <a:gd name="connsiteX2" fmla="*/ 532828 w 674655"/>
                <a:gd name="connsiteY2" fmla="*/ 166878 h 398621"/>
                <a:gd name="connsiteX3" fmla="*/ 536543 w 674655"/>
                <a:gd name="connsiteY3" fmla="*/ 136970 h 398621"/>
                <a:gd name="connsiteX4" fmla="*/ 553498 w 674655"/>
                <a:gd name="connsiteY4" fmla="*/ 139065 h 398621"/>
                <a:gd name="connsiteX5" fmla="*/ 569976 w 674655"/>
                <a:gd name="connsiteY5" fmla="*/ 145447 h 398621"/>
                <a:gd name="connsiteX6" fmla="*/ 581692 w 674655"/>
                <a:gd name="connsiteY6" fmla="*/ 155543 h 398621"/>
                <a:gd name="connsiteX7" fmla="*/ 602932 w 674655"/>
                <a:gd name="connsiteY7" fmla="*/ 158210 h 398621"/>
                <a:gd name="connsiteX8" fmla="*/ 621602 w 674655"/>
                <a:gd name="connsiteY8" fmla="*/ 147447 h 398621"/>
                <a:gd name="connsiteX9" fmla="*/ 635889 w 674655"/>
                <a:gd name="connsiteY9" fmla="*/ 136208 h 398621"/>
                <a:gd name="connsiteX10" fmla="*/ 656653 w 674655"/>
                <a:gd name="connsiteY10" fmla="*/ 143161 h 398621"/>
                <a:gd name="connsiteX11" fmla="*/ 674656 w 674655"/>
                <a:gd name="connsiteY11" fmla="*/ 67342 h 398621"/>
                <a:gd name="connsiteX12" fmla="*/ 668274 w 674655"/>
                <a:gd name="connsiteY12" fmla="*/ 49149 h 398621"/>
                <a:gd name="connsiteX13" fmla="*/ 662369 w 674655"/>
                <a:gd name="connsiteY13" fmla="*/ 26765 h 398621"/>
                <a:gd name="connsiteX14" fmla="*/ 606552 w 674655"/>
                <a:gd name="connsiteY14" fmla="*/ 24194 h 398621"/>
                <a:gd name="connsiteX15" fmla="*/ 546545 w 674655"/>
                <a:gd name="connsiteY15" fmla="*/ 21146 h 398621"/>
                <a:gd name="connsiteX16" fmla="*/ 524732 w 674655"/>
                <a:gd name="connsiteY16" fmla="*/ 22765 h 398621"/>
                <a:gd name="connsiteX17" fmla="*/ 199454 w 674655"/>
                <a:gd name="connsiteY17" fmla="*/ 0 h 398621"/>
                <a:gd name="connsiteX18" fmla="*/ 151638 w 674655"/>
                <a:gd name="connsiteY18" fmla="*/ 2762 h 398621"/>
                <a:gd name="connsiteX19" fmla="*/ 153257 w 674655"/>
                <a:gd name="connsiteY19" fmla="*/ 24670 h 398621"/>
                <a:gd name="connsiteX20" fmla="*/ 135731 w 674655"/>
                <a:gd name="connsiteY20" fmla="*/ 61532 h 398621"/>
                <a:gd name="connsiteX21" fmla="*/ 124111 w 674655"/>
                <a:gd name="connsiteY21" fmla="*/ 86106 h 398621"/>
                <a:gd name="connsiteX22" fmla="*/ 133160 w 674655"/>
                <a:gd name="connsiteY22" fmla="*/ 117539 h 398621"/>
                <a:gd name="connsiteX23" fmla="*/ 110871 w 674655"/>
                <a:gd name="connsiteY23" fmla="*/ 158210 h 398621"/>
                <a:gd name="connsiteX24" fmla="*/ 85916 w 674655"/>
                <a:gd name="connsiteY24" fmla="*/ 185452 h 398621"/>
                <a:gd name="connsiteX25" fmla="*/ 87058 w 674655"/>
                <a:gd name="connsiteY25" fmla="*/ 211646 h 398621"/>
                <a:gd name="connsiteX26" fmla="*/ 83820 w 674655"/>
                <a:gd name="connsiteY26" fmla="*/ 237268 h 398621"/>
                <a:gd name="connsiteX27" fmla="*/ 67913 w 674655"/>
                <a:gd name="connsiteY27" fmla="*/ 261271 h 398621"/>
                <a:gd name="connsiteX28" fmla="*/ 54197 w 674655"/>
                <a:gd name="connsiteY28" fmla="*/ 302990 h 398621"/>
                <a:gd name="connsiteX29" fmla="*/ 37719 w 674655"/>
                <a:gd name="connsiteY29" fmla="*/ 331280 h 398621"/>
                <a:gd name="connsiteX30" fmla="*/ 10668 w 674655"/>
                <a:gd name="connsiteY30" fmla="*/ 340900 h 398621"/>
                <a:gd name="connsiteX31" fmla="*/ 0 w 674655"/>
                <a:gd name="connsiteY31" fmla="*/ 356997 h 398621"/>
                <a:gd name="connsiteX32" fmla="*/ 72866 w 674655"/>
                <a:gd name="connsiteY32" fmla="*/ 361664 h 398621"/>
                <a:gd name="connsiteX33" fmla="*/ 183928 w 674655"/>
                <a:gd name="connsiteY33" fmla="*/ 370999 h 398621"/>
                <a:gd name="connsiteX34" fmla="*/ 320516 w 674655"/>
                <a:gd name="connsiteY34" fmla="*/ 383572 h 398621"/>
                <a:gd name="connsiteX35" fmla="*/ 512921 w 674655"/>
                <a:gd name="connsiteY35" fmla="*/ 398621 h 398621"/>
                <a:gd name="connsiteX36" fmla="*/ 512921 w 674655"/>
                <a:gd name="connsiteY36" fmla="*/ 398621 h 398621"/>
                <a:gd name="connsiteX37" fmla="*/ 512921 w 674655"/>
                <a:gd name="connsiteY37" fmla="*/ 398621 h 39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655" h="398621">
                  <a:moveTo>
                    <a:pt x="512921" y="398621"/>
                  </a:moveTo>
                  <a:lnTo>
                    <a:pt x="516065" y="372999"/>
                  </a:lnTo>
                  <a:lnTo>
                    <a:pt x="532828" y="166878"/>
                  </a:lnTo>
                  <a:lnTo>
                    <a:pt x="536543" y="136970"/>
                  </a:lnTo>
                  <a:lnTo>
                    <a:pt x="553498" y="139065"/>
                  </a:lnTo>
                  <a:lnTo>
                    <a:pt x="569976" y="145447"/>
                  </a:lnTo>
                  <a:lnTo>
                    <a:pt x="581692" y="155543"/>
                  </a:lnTo>
                  <a:lnTo>
                    <a:pt x="602932" y="158210"/>
                  </a:lnTo>
                  <a:lnTo>
                    <a:pt x="621602" y="147447"/>
                  </a:lnTo>
                  <a:lnTo>
                    <a:pt x="635889" y="136208"/>
                  </a:lnTo>
                  <a:lnTo>
                    <a:pt x="656653" y="143161"/>
                  </a:lnTo>
                  <a:lnTo>
                    <a:pt x="674656" y="67342"/>
                  </a:lnTo>
                  <a:lnTo>
                    <a:pt x="668274" y="49149"/>
                  </a:lnTo>
                  <a:lnTo>
                    <a:pt x="662369" y="26765"/>
                  </a:lnTo>
                  <a:lnTo>
                    <a:pt x="606552" y="24194"/>
                  </a:lnTo>
                  <a:lnTo>
                    <a:pt x="546545" y="21146"/>
                  </a:lnTo>
                  <a:lnTo>
                    <a:pt x="524732" y="22765"/>
                  </a:lnTo>
                  <a:lnTo>
                    <a:pt x="199454" y="0"/>
                  </a:lnTo>
                  <a:lnTo>
                    <a:pt x="151638" y="2762"/>
                  </a:lnTo>
                  <a:lnTo>
                    <a:pt x="153257" y="24670"/>
                  </a:lnTo>
                  <a:lnTo>
                    <a:pt x="135731" y="61532"/>
                  </a:lnTo>
                  <a:lnTo>
                    <a:pt x="124111" y="86106"/>
                  </a:lnTo>
                  <a:lnTo>
                    <a:pt x="133160" y="117539"/>
                  </a:lnTo>
                  <a:lnTo>
                    <a:pt x="110871" y="158210"/>
                  </a:lnTo>
                  <a:lnTo>
                    <a:pt x="85916" y="185452"/>
                  </a:lnTo>
                  <a:lnTo>
                    <a:pt x="87058" y="211646"/>
                  </a:lnTo>
                  <a:lnTo>
                    <a:pt x="83820" y="237268"/>
                  </a:lnTo>
                  <a:lnTo>
                    <a:pt x="67913" y="261271"/>
                  </a:lnTo>
                  <a:lnTo>
                    <a:pt x="54197" y="302990"/>
                  </a:lnTo>
                  <a:lnTo>
                    <a:pt x="37719" y="331280"/>
                  </a:lnTo>
                  <a:lnTo>
                    <a:pt x="10668" y="340900"/>
                  </a:lnTo>
                  <a:lnTo>
                    <a:pt x="0" y="356997"/>
                  </a:lnTo>
                  <a:lnTo>
                    <a:pt x="72866" y="361664"/>
                  </a:lnTo>
                  <a:lnTo>
                    <a:pt x="183928" y="370999"/>
                  </a:lnTo>
                  <a:lnTo>
                    <a:pt x="320516" y="383572"/>
                  </a:lnTo>
                  <a:lnTo>
                    <a:pt x="512921" y="398621"/>
                  </a:lnTo>
                  <a:lnTo>
                    <a:pt x="512921" y="398621"/>
                  </a:lnTo>
                  <a:lnTo>
                    <a:pt x="512921" y="3986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53BE776-DE3F-36C4-256C-3D53CEEAD9BF}"/>
                </a:ext>
              </a:extLst>
            </p:cNvPr>
            <p:cNvSpPr/>
            <p:nvPr/>
          </p:nvSpPr>
          <p:spPr>
            <a:xfrm>
              <a:off x="-4019362" y="2419334"/>
              <a:ext cx="1185186" cy="878984"/>
            </a:xfrm>
            <a:custGeom>
              <a:avLst/>
              <a:gdLst>
                <a:gd name="connsiteX0" fmla="*/ 413861 w 703802"/>
                <a:gd name="connsiteY0" fmla="*/ 508540 h 521969"/>
                <a:gd name="connsiteX1" fmla="*/ 589883 w 703802"/>
                <a:gd name="connsiteY1" fmla="*/ 517303 h 521969"/>
                <a:gd name="connsiteX2" fmla="*/ 662750 w 703802"/>
                <a:gd name="connsiteY2" fmla="*/ 521970 h 521969"/>
                <a:gd name="connsiteX3" fmla="*/ 682752 w 703802"/>
                <a:gd name="connsiteY3" fmla="*/ 324898 h 521969"/>
                <a:gd name="connsiteX4" fmla="*/ 689610 w 703802"/>
                <a:gd name="connsiteY4" fmla="*/ 269367 h 521969"/>
                <a:gd name="connsiteX5" fmla="*/ 690086 w 703802"/>
                <a:gd name="connsiteY5" fmla="*/ 195739 h 521969"/>
                <a:gd name="connsiteX6" fmla="*/ 703802 w 703802"/>
                <a:gd name="connsiteY6" fmla="*/ 49911 h 521969"/>
                <a:gd name="connsiteX7" fmla="*/ 697325 w 703802"/>
                <a:gd name="connsiteY7" fmla="*/ 31813 h 521969"/>
                <a:gd name="connsiteX8" fmla="*/ 637223 w 703802"/>
                <a:gd name="connsiteY8" fmla="*/ 28670 h 521969"/>
                <a:gd name="connsiteX9" fmla="*/ 639890 w 703802"/>
                <a:gd name="connsiteY9" fmla="*/ 7334 h 521969"/>
                <a:gd name="connsiteX10" fmla="*/ 610076 w 703802"/>
                <a:gd name="connsiteY10" fmla="*/ 3715 h 521969"/>
                <a:gd name="connsiteX11" fmla="*/ 562737 w 703802"/>
                <a:gd name="connsiteY11" fmla="*/ 2191 h 521969"/>
                <a:gd name="connsiteX12" fmla="*/ 560165 w 703802"/>
                <a:gd name="connsiteY12" fmla="*/ 23527 h 521969"/>
                <a:gd name="connsiteX13" fmla="*/ 538829 w 703802"/>
                <a:gd name="connsiteY13" fmla="*/ 20860 h 521969"/>
                <a:gd name="connsiteX14" fmla="*/ 521780 w 703802"/>
                <a:gd name="connsiteY14" fmla="*/ 18764 h 521969"/>
                <a:gd name="connsiteX15" fmla="*/ 499967 w 703802"/>
                <a:gd name="connsiteY15" fmla="*/ 20479 h 521969"/>
                <a:gd name="connsiteX16" fmla="*/ 448913 w 703802"/>
                <a:gd name="connsiteY16" fmla="*/ 14097 h 521969"/>
                <a:gd name="connsiteX17" fmla="*/ 414909 w 703802"/>
                <a:gd name="connsiteY17" fmla="*/ 9906 h 521969"/>
                <a:gd name="connsiteX18" fmla="*/ 342043 w 703802"/>
                <a:gd name="connsiteY18" fmla="*/ 5239 h 521969"/>
                <a:gd name="connsiteX19" fmla="*/ 299466 w 703802"/>
                <a:gd name="connsiteY19" fmla="*/ 0 h 521969"/>
                <a:gd name="connsiteX20" fmla="*/ 276606 w 703802"/>
                <a:gd name="connsiteY20" fmla="*/ 10192 h 521969"/>
                <a:gd name="connsiteX21" fmla="*/ 252698 w 703802"/>
                <a:gd name="connsiteY21" fmla="*/ 28956 h 521969"/>
                <a:gd name="connsiteX22" fmla="*/ 240506 w 703802"/>
                <a:gd name="connsiteY22" fmla="*/ 57817 h 521969"/>
                <a:gd name="connsiteX23" fmla="*/ 229934 w 703802"/>
                <a:gd name="connsiteY23" fmla="*/ 108585 h 521969"/>
                <a:gd name="connsiteX24" fmla="*/ 194786 w 703802"/>
                <a:gd name="connsiteY24" fmla="*/ 112871 h 521969"/>
                <a:gd name="connsiteX25" fmla="*/ 177737 w 703802"/>
                <a:gd name="connsiteY25" fmla="*/ 110776 h 521969"/>
                <a:gd name="connsiteX26" fmla="*/ 165545 w 703802"/>
                <a:gd name="connsiteY26" fmla="*/ 139636 h 521969"/>
                <a:gd name="connsiteX27" fmla="*/ 179451 w 703802"/>
                <a:gd name="connsiteY27" fmla="*/ 167354 h 521969"/>
                <a:gd name="connsiteX28" fmla="*/ 213455 w 703802"/>
                <a:gd name="connsiteY28" fmla="*/ 171545 h 521969"/>
                <a:gd name="connsiteX29" fmla="*/ 234220 w 703802"/>
                <a:gd name="connsiteY29" fmla="*/ 178498 h 521969"/>
                <a:gd name="connsiteX30" fmla="*/ 248126 w 703802"/>
                <a:gd name="connsiteY30" fmla="*/ 206216 h 521969"/>
                <a:gd name="connsiteX31" fmla="*/ 253937 w 703802"/>
                <a:gd name="connsiteY31" fmla="*/ 228600 h 521969"/>
                <a:gd name="connsiteX32" fmla="*/ 225838 w 703802"/>
                <a:gd name="connsiteY32" fmla="*/ 246793 h 521969"/>
                <a:gd name="connsiteX33" fmla="*/ 208788 w 703802"/>
                <a:gd name="connsiteY33" fmla="*/ 244697 h 521969"/>
                <a:gd name="connsiteX34" fmla="*/ 210884 w 703802"/>
                <a:gd name="connsiteY34" fmla="*/ 262318 h 521969"/>
                <a:gd name="connsiteX35" fmla="*/ 217361 w 703802"/>
                <a:gd name="connsiteY35" fmla="*/ 280511 h 521969"/>
                <a:gd name="connsiteX36" fmla="*/ 236982 w 703802"/>
                <a:gd name="connsiteY36" fmla="*/ 295942 h 521969"/>
                <a:gd name="connsiteX37" fmla="*/ 257747 w 703802"/>
                <a:gd name="connsiteY37" fmla="*/ 302800 h 521969"/>
                <a:gd name="connsiteX38" fmla="*/ 245555 w 703802"/>
                <a:gd name="connsiteY38" fmla="*/ 331660 h 521969"/>
                <a:gd name="connsiteX39" fmla="*/ 222695 w 703802"/>
                <a:gd name="connsiteY39" fmla="*/ 341852 h 521969"/>
                <a:gd name="connsiteX40" fmla="*/ 181737 w 703802"/>
                <a:gd name="connsiteY40" fmla="*/ 323755 h 521969"/>
                <a:gd name="connsiteX41" fmla="*/ 159925 w 703802"/>
                <a:gd name="connsiteY41" fmla="*/ 325469 h 521969"/>
                <a:gd name="connsiteX42" fmla="*/ 149257 w 703802"/>
                <a:gd name="connsiteY42" fmla="*/ 341471 h 521969"/>
                <a:gd name="connsiteX43" fmla="*/ 118491 w 703802"/>
                <a:gd name="connsiteY43" fmla="*/ 415766 h 521969"/>
                <a:gd name="connsiteX44" fmla="*/ 110585 w 703802"/>
                <a:gd name="connsiteY44" fmla="*/ 445103 h 521969"/>
                <a:gd name="connsiteX45" fmla="*/ 85058 w 703802"/>
                <a:gd name="connsiteY45" fmla="*/ 441960 h 521969"/>
                <a:gd name="connsiteX46" fmla="*/ 47244 w 703802"/>
                <a:gd name="connsiteY46" fmla="*/ 433006 h 521969"/>
                <a:gd name="connsiteX47" fmla="*/ 21717 w 703802"/>
                <a:gd name="connsiteY47" fmla="*/ 429863 h 521969"/>
                <a:gd name="connsiteX48" fmla="*/ 0 w 703802"/>
                <a:gd name="connsiteY48" fmla="*/ 466153 h 521969"/>
                <a:gd name="connsiteX49" fmla="*/ 2096 w 703802"/>
                <a:gd name="connsiteY49" fmla="*/ 483775 h 521969"/>
                <a:gd name="connsiteX50" fmla="*/ 310610 w 703802"/>
                <a:gd name="connsiteY50" fmla="*/ 504539 h 521969"/>
                <a:gd name="connsiteX51" fmla="*/ 413861 w 703802"/>
                <a:gd name="connsiteY51" fmla="*/ 508540 h 521969"/>
                <a:gd name="connsiteX52" fmla="*/ 413861 w 703802"/>
                <a:gd name="connsiteY52" fmla="*/ 508540 h 521969"/>
                <a:gd name="connsiteX53" fmla="*/ 413861 w 703802"/>
                <a:gd name="connsiteY53" fmla="*/ 508540 h 52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03802" h="521969">
                  <a:moveTo>
                    <a:pt x="413861" y="508540"/>
                  </a:moveTo>
                  <a:lnTo>
                    <a:pt x="589883" y="517303"/>
                  </a:lnTo>
                  <a:lnTo>
                    <a:pt x="662750" y="521970"/>
                  </a:lnTo>
                  <a:lnTo>
                    <a:pt x="682752" y="324898"/>
                  </a:lnTo>
                  <a:lnTo>
                    <a:pt x="689610" y="269367"/>
                  </a:lnTo>
                  <a:lnTo>
                    <a:pt x="690086" y="195739"/>
                  </a:lnTo>
                  <a:lnTo>
                    <a:pt x="703802" y="49911"/>
                  </a:lnTo>
                  <a:lnTo>
                    <a:pt x="697325" y="31813"/>
                  </a:lnTo>
                  <a:lnTo>
                    <a:pt x="637223" y="28670"/>
                  </a:lnTo>
                  <a:lnTo>
                    <a:pt x="639890" y="7334"/>
                  </a:lnTo>
                  <a:lnTo>
                    <a:pt x="610076" y="3715"/>
                  </a:lnTo>
                  <a:lnTo>
                    <a:pt x="562737" y="2191"/>
                  </a:lnTo>
                  <a:lnTo>
                    <a:pt x="560165" y="23527"/>
                  </a:lnTo>
                  <a:lnTo>
                    <a:pt x="538829" y="20860"/>
                  </a:lnTo>
                  <a:lnTo>
                    <a:pt x="521780" y="18764"/>
                  </a:lnTo>
                  <a:lnTo>
                    <a:pt x="499967" y="20479"/>
                  </a:lnTo>
                  <a:lnTo>
                    <a:pt x="448913" y="14097"/>
                  </a:lnTo>
                  <a:lnTo>
                    <a:pt x="414909" y="9906"/>
                  </a:lnTo>
                  <a:lnTo>
                    <a:pt x="342043" y="5239"/>
                  </a:lnTo>
                  <a:lnTo>
                    <a:pt x="299466" y="0"/>
                  </a:lnTo>
                  <a:lnTo>
                    <a:pt x="276606" y="10192"/>
                  </a:lnTo>
                  <a:lnTo>
                    <a:pt x="252698" y="28956"/>
                  </a:lnTo>
                  <a:lnTo>
                    <a:pt x="240506" y="57817"/>
                  </a:lnTo>
                  <a:lnTo>
                    <a:pt x="229934" y="108585"/>
                  </a:lnTo>
                  <a:lnTo>
                    <a:pt x="194786" y="112871"/>
                  </a:lnTo>
                  <a:lnTo>
                    <a:pt x="177737" y="110776"/>
                  </a:lnTo>
                  <a:lnTo>
                    <a:pt x="165545" y="139636"/>
                  </a:lnTo>
                  <a:lnTo>
                    <a:pt x="179451" y="167354"/>
                  </a:lnTo>
                  <a:lnTo>
                    <a:pt x="213455" y="171545"/>
                  </a:lnTo>
                  <a:lnTo>
                    <a:pt x="234220" y="178498"/>
                  </a:lnTo>
                  <a:lnTo>
                    <a:pt x="248126" y="206216"/>
                  </a:lnTo>
                  <a:lnTo>
                    <a:pt x="253937" y="228600"/>
                  </a:lnTo>
                  <a:lnTo>
                    <a:pt x="225838" y="246793"/>
                  </a:lnTo>
                  <a:lnTo>
                    <a:pt x="208788" y="244697"/>
                  </a:lnTo>
                  <a:lnTo>
                    <a:pt x="210884" y="262318"/>
                  </a:lnTo>
                  <a:lnTo>
                    <a:pt x="217361" y="280511"/>
                  </a:lnTo>
                  <a:lnTo>
                    <a:pt x="236982" y="295942"/>
                  </a:lnTo>
                  <a:lnTo>
                    <a:pt x="257747" y="302800"/>
                  </a:lnTo>
                  <a:lnTo>
                    <a:pt x="245555" y="331660"/>
                  </a:lnTo>
                  <a:lnTo>
                    <a:pt x="222695" y="341852"/>
                  </a:lnTo>
                  <a:lnTo>
                    <a:pt x="181737" y="323755"/>
                  </a:lnTo>
                  <a:lnTo>
                    <a:pt x="159925" y="325469"/>
                  </a:lnTo>
                  <a:lnTo>
                    <a:pt x="149257" y="341471"/>
                  </a:lnTo>
                  <a:lnTo>
                    <a:pt x="118491" y="415766"/>
                  </a:lnTo>
                  <a:lnTo>
                    <a:pt x="110585" y="445103"/>
                  </a:lnTo>
                  <a:lnTo>
                    <a:pt x="85058" y="441960"/>
                  </a:lnTo>
                  <a:lnTo>
                    <a:pt x="47244" y="433006"/>
                  </a:lnTo>
                  <a:lnTo>
                    <a:pt x="21717" y="429863"/>
                  </a:lnTo>
                  <a:lnTo>
                    <a:pt x="0" y="466153"/>
                  </a:lnTo>
                  <a:lnTo>
                    <a:pt x="2096" y="483775"/>
                  </a:lnTo>
                  <a:lnTo>
                    <a:pt x="310610" y="504539"/>
                  </a:lnTo>
                  <a:lnTo>
                    <a:pt x="413861" y="508540"/>
                  </a:lnTo>
                  <a:lnTo>
                    <a:pt x="413861" y="508540"/>
                  </a:lnTo>
                  <a:lnTo>
                    <a:pt x="413861" y="5085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D54C700E-16C3-6DED-E60E-0101E857B3D9}"/>
                </a:ext>
              </a:extLst>
            </p:cNvPr>
            <p:cNvSpPr/>
            <p:nvPr/>
          </p:nvSpPr>
          <p:spPr>
            <a:xfrm>
              <a:off x="-3749089" y="1919853"/>
              <a:ext cx="1212615" cy="590909"/>
            </a:xfrm>
            <a:custGeom>
              <a:avLst/>
              <a:gdLst>
                <a:gd name="connsiteX0" fmla="*/ 15335 w 720090"/>
                <a:gd name="connsiteY0" fmla="*/ 317182 h 350901"/>
                <a:gd name="connsiteX1" fmla="*/ 36671 w 720090"/>
                <a:gd name="connsiteY1" fmla="*/ 319849 h 350901"/>
                <a:gd name="connsiteX2" fmla="*/ 35052 w 720090"/>
                <a:gd name="connsiteY2" fmla="*/ 298037 h 350901"/>
                <a:gd name="connsiteX3" fmla="*/ 37719 w 720090"/>
                <a:gd name="connsiteY3" fmla="*/ 276701 h 350901"/>
                <a:gd name="connsiteX4" fmla="*/ 72295 w 720090"/>
                <a:gd name="connsiteY4" fmla="*/ 276701 h 350901"/>
                <a:gd name="connsiteX5" fmla="*/ 82963 w 720090"/>
                <a:gd name="connsiteY5" fmla="*/ 295275 h 350901"/>
                <a:gd name="connsiteX6" fmla="*/ 102679 w 720090"/>
                <a:gd name="connsiteY6" fmla="*/ 310706 h 350901"/>
                <a:gd name="connsiteX7" fmla="*/ 125063 w 720090"/>
                <a:gd name="connsiteY7" fmla="*/ 304800 h 350901"/>
                <a:gd name="connsiteX8" fmla="*/ 110680 w 720090"/>
                <a:gd name="connsiteY8" fmla="*/ 281369 h 350901"/>
                <a:gd name="connsiteX9" fmla="*/ 113348 w 720090"/>
                <a:gd name="connsiteY9" fmla="*/ 260032 h 350901"/>
                <a:gd name="connsiteX10" fmla="*/ 111157 w 720090"/>
                <a:gd name="connsiteY10" fmla="*/ 242411 h 350901"/>
                <a:gd name="connsiteX11" fmla="*/ 119634 w 720090"/>
                <a:gd name="connsiteY11" fmla="*/ 208788 h 350901"/>
                <a:gd name="connsiteX12" fmla="*/ 104680 w 720090"/>
                <a:gd name="connsiteY12" fmla="*/ 189643 h 350901"/>
                <a:gd name="connsiteX13" fmla="*/ 73819 w 720090"/>
                <a:gd name="connsiteY13" fmla="*/ 194501 h 350901"/>
                <a:gd name="connsiteX14" fmla="*/ 51530 w 720090"/>
                <a:gd name="connsiteY14" fmla="*/ 235077 h 350901"/>
                <a:gd name="connsiteX15" fmla="*/ 14288 w 720090"/>
                <a:gd name="connsiteY15" fmla="*/ 256508 h 350901"/>
                <a:gd name="connsiteX16" fmla="*/ 6858 w 720090"/>
                <a:gd name="connsiteY16" fmla="*/ 281559 h 350901"/>
                <a:gd name="connsiteX17" fmla="*/ 0 w 720090"/>
                <a:gd name="connsiteY17" fmla="*/ 302323 h 350901"/>
                <a:gd name="connsiteX18" fmla="*/ 15430 w 720090"/>
                <a:gd name="connsiteY18" fmla="*/ 317182 h 350901"/>
                <a:gd name="connsiteX19" fmla="*/ 15430 w 720090"/>
                <a:gd name="connsiteY19" fmla="*/ 317182 h 350901"/>
                <a:gd name="connsiteX20" fmla="*/ 534543 w 720090"/>
                <a:gd name="connsiteY20" fmla="*/ 350901 h 350901"/>
                <a:gd name="connsiteX21" fmla="*/ 548926 w 720090"/>
                <a:gd name="connsiteY21" fmla="*/ 339661 h 350901"/>
                <a:gd name="connsiteX22" fmla="*/ 571786 w 720090"/>
                <a:gd name="connsiteY22" fmla="*/ 329470 h 350901"/>
                <a:gd name="connsiteX23" fmla="*/ 594170 w 720090"/>
                <a:gd name="connsiteY23" fmla="*/ 323564 h 350901"/>
                <a:gd name="connsiteX24" fmla="*/ 611695 w 720090"/>
                <a:gd name="connsiteY24" fmla="*/ 321373 h 350901"/>
                <a:gd name="connsiteX25" fmla="*/ 634079 w 720090"/>
                <a:gd name="connsiteY25" fmla="*/ 315468 h 350901"/>
                <a:gd name="connsiteX26" fmla="*/ 707041 w 720090"/>
                <a:gd name="connsiteY26" fmla="*/ 320135 h 350901"/>
                <a:gd name="connsiteX27" fmla="*/ 714280 w 720090"/>
                <a:gd name="connsiteY27" fmla="*/ 191072 h 350901"/>
                <a:gd name="connsiteX28" fmla="*/ 720090 w 720090"/>
                <a:gd name="connsiteY28" fmla="*/ 144113 h 350901"/>
                <a:gd name="connsiteX29" fmla="*/ 708851 w 720090"/>
                <a:gd name="connsiteY29" fmla="*/ 129731 h 350901"/>
                <a:gd name="connsiteX30" fmla="*/ 702469 w 720090"/>
                <a:gd name="connsiteY30" fmla="*/ 111633 h 350901"/>
                <a:gd name="connsiteX31" fmla="*/ 691229 w 720090"/>
                <a:gd name="connsiteY31" fmla="*/ 97250 h 350901"/>
                <a:gd name="connsiteX32" fmla="*/ 670941 w 720090"/>
                <a:gd name="connsiteY32" fmla="*/ 86106 h 350901"/>
                <a:gd name="connsiteX33" fmla="*/ 660273 w 720090"/>
                <a:gd name="connsiteY33" fmla="*/ 67437 h 350901"/>
                <a:gd name="connsiteX34" fmla="*/ 644271 w 720090"/>
                <a:gd name="connsiteY34" fmla="*/ 56769 h 350901"/>
                <a:gd name="connsiteX35" fmla="*/ 627221 w 720090"/>
                <a:gd name="connsiteY35" fmla="*/ 54673 h 350901"/>
                <a:gd name="connsiteX36" fmla="*/ 611219 w 720090"/>
                <a:gd name="connsiteY36" fmla="*/ 44006 h 350901"/>
                <a:gd name="connsiteX37" fmla="*/ 599980 w 720090"/>
                <a:gd name="connsiteY37" fmla="*/ 29623 h 350901"/>
                <a:gd name="connsiteX38" fmla="*/ 583978 w 720090"/>
                <a:gd name="connsiteY38" fmla="*/ 18955 h 350901"/>
                <a:gd name="connsiteX39" fmla="*/ 573310 w 720090"/>
                <a:gd name="connsiteY39" fmla="*/ 286 h 350901"/>
                <a:gd name="connsiteX40" fmla="*/ 559499 w 720090"/>
                <a:gd name="connsiteY40" fmla="*/ 7239 h 350901"/>
                <a:gd name="connsiteX41" fmla="*/ 536067 w 720090"/>
                <a:gd name="connsiteY41" fmla="*/ 21717 h 350901"/>
                <a:gd name="connsiteX42" fmla="*/ 520065 w 720090"/>
                <a:gd name="connsiteY42" fmla="*/ 11049 h 350901"/>
                <a:gd name="connsiteX43" fmla="*/ 503587 w 720090"/>
                <a:gd name="connsiteY43" fmla="*/ 4667 h 350901"/>
                <a:gd name="connsiteX44" fmla="*/ 480727 w 720090"/>
                <a:gd name="connsiteY44" fmla="*/ 14859 h 350901"/>
                <a:gd name="connsiteX45" fmla="*/ 465296 w 720090"/>
                <a:gd name="connsiteY45" fmla="*/ 0 h 350901"/>
                <a:gd name="connsiteX46" fmla="*/ 447770 w 720090"/>
                <a:gd name="connsiteY46" fmla="*/ 2191 h 350901"/>
                <a:gd name="connsiteX47" fmla="*/ 425958 w 720090"/>
                <a:gd name="connsiteY47" fmla="*/ 3810 h 350901"/>
                <a:gd name="connsiteX48" fmla="*/ 407860 w 720090"/>
                <a:gd name="connsiteY48" fmla="*/ 10287 h 350901"/>
                <a:gd name="connsiteX49" fmla="*/ 389192 w 720090"/>
                <a:gd name="connsiteY49" fmla="*/ 20955 h 350901"/>
                <a:gd name="connsiteX50" fmla="*/ 374332 w 720090"/>
                <a:gd name="connsiteY50" fmla="*/ 36481 h 350901"/>
                <a:gd name="connsiteX51" fmla="*/ 367951 w 720090"/>
                <a:gd name="connsiteY51" fmla="*/ 53054 h 350901"/>
                <a:gd name="connsiteX52" fmla="*/ 340805 w 720090"/>
                <a:gd name="connsiteY52" fmla="*/ 62674 h 350901"/>
                <a:gd name="connsiteX53" fmla="*/ 327470 w 720090"/>
                <a:gd name="connsiteY53" fmla="*/ 65341 h 350901"/>
                <a:gd name="connsiteX54" fmla="*/ 309372 w 720090"/>
                <a:gd name="connsiteY54" fmla="*/ 71723 h 350901"/>
                <a:gd name="connsiteX55" fmla="*/ 302514 w 720090"/>
                <a:gd name="connsiteY55" fmla="*/ 92488 h 350901"/>
                <a:gd name="connsiteX56" fmla="*/ 295084 w 720090"/>
                <a:gd name="connsiteY56" fmla="*/ 117539 h 350901"/>
                <a:gd name="connsiteX57" fmla="*/ 282321 w 720090"/>
                <a:gd name="connsiteY57" fmla="*/ 150590 h 350901"/>
                <a:gd name="connsiteX58" fmla="*/ 256223 w 720090"/>
                <a:gd name="connsiteY58" fmla="*/ 151733 h 350901"/>
                <a:gd name="connsiteX59" fmla="*/ 235458 w 720090"/>
                <a:gd name="connsiteY59" fmla="*/ 144875 h 350901"/>
                <a:gd name="connsiteX60" fmla="*/ 233839 w 720090"/>
                <a:gd name="connsiteY60" fmla="*/ 123063 h 350901"/>
                <a:gd name="connsiteX61" fmla="*/ 214598 w 720090"/>
                <a:gd name="connsiteY61" fmla="*/ 103346 h 350901"/>
                <a:gd name="connsiteX62" fmla="*/ 194310 w 720090"/>
                <a:gd name="connsiteY62" fmla="*/ 92202 h 350901"/>
                <a:gd name="connsiteX63" fmla="*/ 163449 w 720090"/>
                <a:gd name="connsiteY63" fmla="*/ 97060 h 350901"/>
                <a:gd name="connsiteX64" fmla="*/ 146971 w 720090"/>
                <a:gd name="connsiteY64" fmla="*/ 125349 h 350901"/>
                <a:gd name="connsiteX65" fmla="*/ 140589 w 720090"/>
                <a:gd name="connsiteY65" fmla="*/ 141923 h 350901"/>
                <a:gd name="connsiteX66" fmla="*/ 141160 w 720090"/>
                <a:gd name="connsiteY66" fmla="*/ 172307 h 350901"/>
                <a:gd name="connsiteX67" fmla="*/ 155543 w 720090"/>
                <a:gd name="connsiteY67" fmla="*/ 195739 h 350901"/>
                <a:gd name="connsiteX68" fmla="*/ 166211 w 720090"/>
                <a:gd name="connsiteY68" fmla="*/ 214408 h 350901"/>
                <a:gd name="connsiteX69" fmla="*/ 159353 w 720090"/>
                <a:gd name="connsiteY69" fmla="*/ 235172 h 350901"/>
                <a:gd name="connsiteX70" fmla="*/ 152972 w 720090"/>
                <a:gd name="connsiteY70" fmla="*/ 251746 h 350901"/>
                <a:gd name="connsiteX71" fmla="*/ 138113 w 720090"/>
                <a:gd name="connsiteY71" fmla="*/ 267272 h 350901"/>
                <a:gd name="connsiteX72" fmla="*/ 122682 w 720090"/>
                <a:gd name="connsiteY72" fmla="*/ 286988 h 350901"/>
                <a:gd name="connsiteX73" fmla="*/ 138684 w 720090"/>
                <a:gd name="connsiteY73" fmla="*/ 297656 h 350901"/>
                <a:gd name="connsiteX74" fmla="*/ 181261 w 720090"/>
                <a:gd name="connsiteY74" fmla="*/ 302895 h 350901"/>
                <a:gd name="connsiteX75" fmla="*/ 254222 w 720090"/>
                <a:gd name="connsiteY75" fmla="*/ 307562 h 350901"/>
                <a:gd name="connsiteX76" fmla="*/ 288322 w 720090"/>
                <a:gd name="connsiteY76" fmla="*/ 311753 h 350901"/>
                <a:gd name="connsiteX77" fmla="*/ 339471 w 720090"/>
                <a:gd name="connsiteY77" fmla="*/ 318040 h 350901"/>
                <a:gd name="connsiteX78" fmla="*/ 361283 w 720090"/>
                <a:gd name="connsiteY78" fmla="*/ 316420 h 350901"/>
                <a:gd name="connsiteX79" fmla="*/ 378333 w 720090"/>
                <a:gd name="connsiteY79" fmla="*/ 318516 h 350901"/>
                <a:gd name="connsiteX80" fmla="*/ 399669 w 720090"/>
                <a:gd name="connsiteY80" fmla="*/ 321183 h 350901"/>
                <a:gd name="connsiteX81" fmla="*/ 402336 w 720090"/>
                <a:gd name="connsiteY81" fmla="*/ 299847 h 350901"/>
                <a:gd name="connsiteX82" fmla="*/ 448628 w 720090"/>
                <a:gd name="connsiteY82" fmla="*/ 309944 h 350901"/>
                <a:gd name="connsiteX83" fmla="*/ 471011 w 720090"/>
                <a:gd name="connsiteY83" fmla="*/ 304038 h 350901"/>
                <a:gd name="connsiteX84" fmla="*/ 476917 w 720090"/>
                <a:gd name="connsiteY84" fmla="*/ 326422 h 350901"/>
                <a:gd name="connsiteX85" fmla="*/ 532829 w 720090"/>
                <a:gd name="connsiteY85" fmla="*/ 328994 h 350901"/>
                <a:gd name="connsiteX86" fmla="*/ 534448 w 720090"/>
                <a:gd name="connsiteY86" fmla="*/ 350901 h 350901"/>
                <a:gd name="connsiteX87" fmla="*/ 534448 w 720090"/>
                <a:gd name="connsiteY87" fmla="*/ 350901 h 350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20090" h="350901">
                  <a:moveTo>
                    <a:pt x="15335" y="317182"/>
                  </a:moveTo>
                  <a:lnTo>
                    <a:pt x="36671" y="319849"/>
                  </a:lnTo>
                  <a:lnTo>
                    <a:pt x="35052" y="298037"/>
                  </a:lnTo>
                  <a:lnTo>
                    <a:pt x="37719" y="276701"/>
                  </a:lnTo>
                  <a:lnTo>
                    <a:pt x="72295" y="276701"/>
                  </a:lnTo>
                  <a:cubicBezTo>
                    <a:pt x="72295" y="276701"/>
                    <a:pt x="82963" y="295275"/>
                    <a:pt x="82963" y="295275"/>
                  </a:cubicBezTo>
                  <a:lnTo>
                    <a:pt x="102679" y="310706"/>
                  </a:lnTo>
                  <a:lnTo>
                    <a:pt x="125063" y="304800"/>
                  </a:lnTo>
                  <a:lnTo>
                    <a:pt x="110680" y="281369"/>
                  </a:lnTo>
                  <a:lnTo>
                    <a:pt x="113348" y="260032"/>
                  </a:lnTo>
                  <a:lnTo>
                    <a:pt x="111157" y="242411"/>
                  </a:lnTo>
                  <a:lnTo>
                    <a:pt x="119634" y="208788"/>
                  </a:lnTo>
                  <a:lnTo>
                    <a:pt x="104680" y="189643"/>
                  </a:lnTo>
                  <a:lnTo>
                    <a:pt x="73819" y="194501"/>
                  </a:lnTo>
                  <a:lnTo>
                    <a:pt x="51530" y="235077"/>
                  </a:lnTo>
                  <a:lnTo>
                    <a:pt x="14288" y="256508"/>
                  </a:lnTo>
                  <a:lnTo>
                    <a:pt x="6858" y="281559"/>
                  </a:lnTo>
                  <a:lnTo>
                    <a:pt x="0" y="302323"/>
                  </a:lnTo>
                  <a:lnTo>
                    <a:pt x="15430" y="317182"/>
                  </a:lnTo>
                  <a:lnTo>
                    <a:pt x="15430" y="317182"/>
                  </a:lnTo>
                  <a:close/>
                  <a:moveTo>
                    <a:pt x="534543" y="350901"/>
                  </a:moveTo>
                  <a:lnTo>
                    <a:pt x="548926" y="339661"/>
                  </a:lnTo>
                  <a:lnTo>
                    <a:pt x="571786" y="329470"/>
                  </a:lnTo>
                  <a:lnTo>
                    <a:pt x="594170" y="323564"/>
                  </a:lnTo>
                  <a:lnTo>
                    <a:pt x="611695" y="321373"/>
                  </a:lnTo>
                  <a:lnTo>
                    <a:pt x="634079" y="315468"/>
                  </a:lnTo>
                  <a:lnTo>
                    <a:pt x="707041" y="320135"/>
                  </a:lnTo>
                  <a:lnTo>
                    <a:pt x="714280" y="191072"/>
                  </a:lnTo>
                  <a:lnTo>
                    <a:pt x="720090" y="144113"/>
                  </a:lnTo>
                  <a:lnTo>
                    <a:pt x="708851" y="129731"/>
                  </a:lnTo>
                  <a:lnTo>
                    <a:pt x="702469" y="111633"/>
                  </a:lnTo>
                  <a:lnTo>
                    <a:pt x="691229" y="97250"/>
                  </a:lnTo>
                  <a:lnTo>
                    <a:pt x="670941" y="86106"/>
                  </a:lnTo>
                  <a:lnTo>
                    <a:pt x="660273" y="67437"/>
                  </a:lnTo>
                  <a:lnTo>
                    <a:pt x="644271" y="56769"/>
                  </a:lnTo>
                  <a:lnTo>
                    <a:pt x="627221" y="54673"/>
                  </a:lnTo>
                  <a:lnTo>
                    <a:pt x="611219" y="44006"/>
                  </a:lnTo>
                  <a:lnTo>
                    <a:pt x="599980" y="29623"/>
                  </a:lnTo>
                  <a:lnTo>
                    <a:pt x="583978" y="18955"/>
                  </a:lnTo>
                  <a:lnTo>
                    <a:pt x="573310" y="286"/>
                  </a:lnTo>
                  <a:lnTo>
                    <a:pt x="559499" y="7239"/>
                  </a:lnTo>
                  <a:lnTo>
                    <a:pt x="536067" y="21717"/>
                  </a:lnTo>
                  <a:lnTo>
                    <a:pt x="520065" y="11049"/>
                  </a:lnTo>
                  <a:lnTo>
                    <a:pt x="503587" y="4667"/>
                  </a:lnTo>
                  <a:lnTo>
                    <a:pt x="480727" y="14859"/>
                  </a:lnTo>
                  <a:lnTo>
                    <a:pt x="465296" y="0"/>
                  </a:lnTo>
                  <a:lnTo>
                    <a:pt x="447770" y="2191"/>
                  </a:lnTo>
                  <a:lnTo>
                    <a:pt x="425958" y="3810"/>
                  </a:lnTo>
                  <a:lnTo>
                    <a:pt x="407860" y="10287"/>
                  </a:lnTo>
                  <a:lnTo>
                    <a:pt x="389192" y="20955"/>
                  </a:lnTo>
                  <a:lnTo>
                    <a:pt x="374332" y="36481"/>
                  </a:lnTo>
                  <a:lnTo>
                    <a:pt x="367951" y="53054"/>
                  </a:lnTo>
                  <a:lnTo>
                    <a:pt x="340805" y="62674"/>
                  </a:lnTo>
                  <a:lnTo>
                    <a:pt x="327470" y="65341"/>
                  </a:lnTo>
                  <a:lnTo>
                    <a:pt x="309372" y="71723"/>
                  </a:lnTo>
                  <a:lnTo>
                    <a:pt x="302514" y="92488"/>
                  </a:lnTo>
                  <a:lnTo>
                    <a:pt x="295084" y="117539"/>
                  </a:lnTo>
                  <a:lnTo>
                    <a:pt x="282321" y="150590"/>
                  </a:lnTo>
                  <a:lnTo>
                    <a:pt x="256223" y="151733"/>
                  </a:lnTo>
                  <a:lnTo>
                    <a:pt x="235458" y="144875"/>
                  </a:lnTo>
                  <a:lnTo>
                    <a:pt x="233839" y="123063"/>
                  </a:lnTo>
                  <a:lnTo>
                    <a:pt x="214598" y="103346"/>
                  </a:lnTo>
                  <a:lnTo>
                    <a:pt x="194310" y="92202"/>
                  </a:lnTo>
                  <a:lnTo>
                    <a:pt x="163449" y="97060"/>
                  </a:lnTo>
                  <a:lnTo>
                    <a:pt x="146971" y="125349"/>
                  </a:lnTo>
                  <a:lnTo>
                    <a:pt x="140589" y="141923"/>
                  </a:lnTo>
                  <a:lnTo>
                    <a:pt x="141160" y="172307"/>
                  </a:lnTo>
                  <a:lnTo>
                    <a:pt x="155543" y="195739"/>
                  </a:lnTo>
                  <a:lnTo>
                    <a:pt x="166211" y="214408"/>
                  </a:lnTo>
                  <a:lnTo>
                    <a:pt x="159353" y="235172"/>
                  </a:lnTo>
                  <a:lnTo>
                    <a:pt x="152972" y="251746"/>
                  </a:lnTo>
                  <a:lnTo>
                    <a:pt x="138113" y="267272"/>
                  </a:lnTo>
                  <a:lnTo>
                    <a:pt x="122682" y="286988"/>
                  </a:lnTo>
                  <a:lnTo>
                    <a:pt x="138684" y="297656"/>
                  </a:lnTo>
                  <a:lnTo>
                    <a:pt x="181261" y="302895"/>
                  </a:lnTo>
                  <a:lnTo>
                    <a:pt x="254222" y="307562"/>
                  </a:lnTo>
                  <a:lnTo>
                    <a:pt x="288322" y="311753"/>
                  </a:lnTo>
                  <a:lnTo>
                    <a:pt x="339471" y="318040"/>
                  </a:lnTo>
                  <a:lnTo>
                    <a:pt x="361283" y="316420"/>
                  </a:lnTo>
                  <a:lnTo>
                    <a:pt x="378333" y="318516"/>
                  </a:lnTo>
                  <a:lnTo>
                    <a:pt x="399669" y="321183"/>
                  </a:lnTo>
                  <a:lnTo>
                    <a:pt x="402336" y="299847"/>
                  </a:lnTo>
                  <a:lnTo>
                    <a:pt x="448628" y="309944"/>
                  </a:lnTo>
                  <a:lnTo>
                    <a:pt x="471011" y="304038"/>
                  </a:lnTo>
                  <a:lnTo>
                    <a:pt x="476917" y="326422"/>
                  </a:lnTo>
                  <a:lnTo>
                    <a:pt x="532829" y="328994"/>
                  </a:lnTo>
                  <a:lnTo>
                    <a:pt x="534448" y="350901"/>
                  </a:lnTo>
                  <a:lnTo>
                    <a:pt x="534448" y="3509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4010034D-9500-C49E-F110-75744BCE6928}"/>
                </a:ext>
              </a:extLst>
            </p:cNvPr>
            <p:cNvSpPr/>
            <p:nvPr/>
          </p:nvSpPr>
          <p:spPr>
            <a:xfrm>
              <a:off x="-1609690" y="202462"/>
              <a:ext cx="762855" cy="940577"/>
            </a:xfrm>
            <a:custGeom>
              <a:avLst/>
              <a:gdLst>
                <a:gd name="connsiteX0" fmla="*/ 272987 w 453008"/>
                <a:gd name="connsiteY0" fmla="*/ 558546 h 558545"/>
                <a:gd name="connsiteX1" fmla="*/ 291179 w 453008"/>
                <a:gd name="connsiteY1" fmla="*/ 552069 h 558545"/>
                <a:gd name="connsiteX2" fmla="*/ 294799 w 453008"/>
                <a:gd name="connsiteY2" fmla="*/ 487680 h 558545"/>
                <a:gd name="connsiteX3" fmla="*/ 355187 w 453008"/>
                <a:gd name="connsiteY3" fmla="*/ 490823 h 558545"/>
                <a:gd name="connsiteX4" fmla="*/ 415576 w 453008"/>
                <a:gd name="connsiteY4" fmla="*/ 493967 h 558545"/>
                <a:gd name="connsiteX5" fmla="*/ 420814 w 453008"/>
                <a:gd name="connsiteY5" fmla="*/ 451390 h 558545"/>
                <a:gd name="connsiteX6" fmla="*/ 425958 w 453008"/>
                <a:gd name="connsiteY6" fmla="*/ 374237 h 558545"/>
                <a:gd name="connsiteX7" fmla="*/ 446342 w 453008"/>
                <a:gd name="connsiteY7" fmla="*/ 139065 h 558545"/>
                <a:gd name="connsiteX8" fmla="*/ 453009 w 453008"/>
                <a:gd name="connsiteY8" fmla="*/ 14573 h 558545"/>
                <a:gd name="connsiteX9" fmla="*/ 375571 w 453008"/>
                <a:gd name="connsiteY9" fmla="*/ 9334 h 558545"/>
                <a:gd name="connsiteX10" fmla="*/ 159639 w 453008"/>
                <a:gd name="connsiteY10" fmla="*/ 0 h 558545"/>
                <a:gd name="connsiteX11" fmla="*/ 152686 w 453008"/>
                <a:gd name="connsiteY11" fmla="*/ 20669 h 558545"/>
                <a:gd name="connsiteX12" fmla="*/ 159163 w 453008"/>
                <a:gd name="connsiteY12" fmla="*/ 38767 h 558545"/>
                <a:gd name="connsiteX13" fmla="*/ 154019 w 453008"/>
                <a:gd name="connsiteY13" fmla="*/ 115919 h 558545"/>
                <a:gd name="connsiteX14" fmla="*/ 132588 w 453008"/>
                <a:gd name="connsiteY14" fmla="*/ 113348 h 558545"/>
                <a:gd name="connsiteX15" fmla="*/ 114967 w 453008"/>
                <a:gd name="connsiteY15" fmla="*/ 115443 h 558545"/>
                <a:gd name="connsiteX16" fmla="*/ 96869 w 453008"/>
                <a:gd name="connsiteY16" fmla="*/ 121825 h 558545"/>
                <a:gd name="connsiteX17" fmla="*/ 82391 w 453008"/>
                <a:gd name="connsiteY17" fmla="*/ 133064 h 558545"/>
                <a:gd name="connsiteX18" fmla="*/ 65818 w 453008"/>
                <a:gd name="connsiteY18" fmla="*/ 126682 h 558545"/>
                <a:gd name="connsiteX19" fmla="*/ 50292 w 453008"/>
                <a:gd name="connsiteY19" fmla="*/ 111824 h 558545"/>
                <a:gd name="connsiteX20" fmla="*/ 28956 w 453008"/>
                <a:gd name="connsiteY20" fmla="*/ 109156 h 558545"/>
                <a:gd name="connsiteX21" fmla="*/ 16669 w 453008"/>
                <a:gd name="connsiteY21" fmla="*/ 137922 h 558545"/>
                <a:gd name="connsiteX22" fmla="*/ 0 w 453008"/>
                <a:gd name="connsiteY22" fmla="*/ 343281 h 558545"/>
                <a:gd name="connsiteX23" fmla="*/ 10763 w 453008"/>
                <a:gd name="connsiteY23" fmla="*/ 361950 h 558545"/>
                <a:gd name="connsiteX24" fmla="*/ 22003 w 453008"/>
                <a:gd name="connsiteY24" fmla="*/ 376238 h 558545"/>
                <a:gd name="connsiteX25" fmla="*/ 38100 w 453008"/>
                <a:gd name="connsiteY25" fmla="*/ 386906 h 558545"/>
                <a:gd name="connsiteX26" fmla="*/ 53626 w 453008"/>
                <a:gd name="connsiteY26" fmla="*/ 401765 h 558545"/>
                <a:gd name="connsiteX27" fmla="*/ 69628 w 453008"/>
                <a:gd name="connsiteY27" fmla="*/ 412433 h 558545"/>
                <a:gd name="connsiteX28" fmla="*/ 76105 w 453008"/>
                <a:gd name="connsiteY28" fmla="*/ 430435 h 558545"/>
                <a:gd name="connsiteX29" fmla="*/ 94869 w 453008"/>
                <a:gd name="connsiteY29" fmla="*/ 454438 h 558545"/>
                <a:gd name="connsiteX30" fmla="*/ 106680 w 453008"/>
                <a:gd name="connsiteY30" fmla="*/ 464534 h 558545"/>
                <a:gd name="connsiteX31" fmla="*/ 122682 w 453008"/>
                <a:gd name="connsiteY31" fmla="*/ 475107 h 558545"/>
                <a:gd name="connsiteX32" fmla="*/ 139255 w 453008"/>
                <a:gd name="connsiteY32" fmla="*/ 481489 h 558545"/>
                <a:gd name="connsiteX33" fmla="*/ 156400 w 453008"/>
                <a:gd name="connsiteY33" fmla="*/ 483584 h 558545"/>
                <a:gd name="connsiteX34" fmla="*/ 177260 w 453008"/>
                <a:gd name="connsiteY34" fmla="*/ 490538 h 558545"/>
                <a:gd name="connsiteX35" fmla="*/ 198120 w 453008"/>
                <a:gd name="connsiteY35" fmla="*/ 497396 h 558545"/>
                <a:gd name="connsiteX36" fmla="*/ 204502 w 453008"/>
                <a:gd name="connsiteY36" fmla="*/ 515493 h 558545"/>
                <a:gd name="connsiteX37" fmla="*/ 220028 w 453008"/>
                <a:gd name="connsiteY37" fmla="*/ 530352 h 558545"/>
                <a:gd name="connsiteX38" fmla="*/ 240411 w 453008"/>
                <a:gd name="connsiteY38" fmla="*/ 541496 h 558545"/>
                <a:gd name="connsiteX39" fmla="*/ 269748 w 453008"/>
                <a:gd name="connsiteY39" fmla="*/ 549497 h 558545"/>
                <a:gd name="connsiteX40" fmla="*/ 272987 w 453008"/>
                <a:gd name="connsiteY40" fmla="*/ 558546 h 558545"/>
                <a:gd name="connsiteX41" fmla="*/ 272987 w 453008"/>
                <a:gd name="connsiteY41" fmla="*/ 558546 h 558545"/>
                <a:gd name="connsiteX42" fmla="*/ 272987 w 453008"/>
                <a:gd name="connsiteY42" fmla="*/ 558546 h 5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3008" h="558545">
                  <a:moveTo>
                    <a:pt x="272987" y="558546"/>
                  </a:moveTo>
                  <a:lnTo>
                    <a:pt x="291179" y="552069"/>
                  </a:lnTo>
                  <a:lnTo>
                    <a:pt x="294799" y="487680"/>
                  </a:lnTo>
                  <a:lnTo>
                    <a:pt x="355187" y="490823"/>
                  </a:lnTo>
                  <a:lnTo>
                    <a:pt x="415576" y="493967"/>
                  </a:lnTo>
                  <a:lnTo>
                    <a:pt x="420814" y="451390"/>
                  </a:lnTo>
                  <a:lnTo>
                    <a:pt x="425958" y="374237"/>
                  </a:lnTo>
                  <a:lnTo>
                    <a:pt x="446342" y="139065"/>
                  </a:lnTo>
                  <a:lnTo>
                    <a:pt x="453009" y="14573"/>
                  </a:lnTo>
                  <a:lnTo>
                    <a:pt x="375571" y="9334"/>
                  </a:lnTo>
                  <a:lnTo>
                    <a:pt x="159639" y="0"/>
                  </a:lnTo>
                  <a:lnTo>
                    <a:pt x="152686" y="20669"/>
                  </a:lnTo>
                  <a:lnTo>
                    <a:pt x="159163" y="38767"/>
                  </a:lnTo>
                  <a:lnTo>
                    <a:pt x="154019" y="115919"/>
                  </a:lnTo>
                  <a:lnTo>
                    <a:pt x="132588" y="113348"/>
                  </a:lnTo>
                  <a:lnTo>
                    <a:pt x="114967" y="115443"/>
                  </a:lnTo>
                  <a:lnTo>
                    <a:pt x="96869" y="121825"/>
                  </a:lnTo>
                  <a:lnTo>
                    <a:pt x="82391" y="133064"/>
                  </a:lnTo>
                  <a:lnTo>
                    <a:pt x="65818" y="126682"/>
                  </a:lnTo>
                  <a:lnTo>
                    <a:pt x="50292" y="111824"/>
                  </a:lnTo>
                  <a:lnTo>
                    <a:pt x="28956" y="109156"/>
                  </a:lnTo>
                  <a:lnTo>
                    <a:pt x="16669" y="137922"/>
                  </a:lnTo>
                  <a:lnTo>
                    <a:pt x="0" y="343281"/>
                  </a:lnTo>
                  <a:lnTo>
                    <a:pt x="10763" y="361950"/>
                  </a:lnTo>
                  <a:lnTo>
                    <a:pt x="22003" y="376238"/>
                  </a:lnTo>
                  <a:lnTo>
                    <a:pt x="38100" y="386906"/>
                  </a:lnTo>
                  <a:lnTo>
                    <a:pt x="53626" y="401765"/>
                  </a:lnTo>
                  <a:lnTo>
                    <a:pt x="69628" y="412433"/>
                  </a:lnTo>
                  <a:lnTo>
                    <a:pt x="76105" y="430435"/>
                  </a:lnTo>
                  <a:lnTo>
                    <a:pt x="94869" y="454438"/>
                  </a:lnTo>
                  <a:lnTo>
                    <a:pt x="106680" y="464534"/>
                  </a:lnTo>
                  <a:lnTo>
                    <a:pt x="122682" y="475107"/>
                  </a:lnTo>
                  <a:lnTo>
                    <a:pt x="139255" y="481489"/>
                  </a:lnTo>
                  <a:lnTo>
                    <a:pt x="156400" y="483584"/>
                  </a:lnTo>
                  <a:lnTo>
                    <a:pt x="177260" y="490538"/>
                  </a:lnTo>
                  <a:lnTo>
                    <a:pt x="198120" y="497396"/>
                  </a:lnTo>
                  <a:lnTo>
                    <a:pt x="204502" y="515493"/>
                  </a:lnTo>
                  <a:lnTo>
                    <a:pt x="220028" y="530352"/>
                  </a:lnTo>
                  <a:lnTo>
                    <a:pt x="240411" y="541496"/>
                  </a:lnTo>
                  <a:lnTo>
                    <a:pt x="269748" y="549497"/>
                  </a:lnTo>
                  <a:lnTo>
                    <a:pt x="272987" y="558546"/>
                  </a:lnTo>
                  <a:lnTo>
                    <a:pt x="272987" y="558546"/>
                  </a:lnTo>
                  <a:lnTo>
                    <a:pt x="272987" y="55854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7E75B15C-4AB1-2F44-9BEB-80E35981A0BA}"/>
                </a:ext>
              </a:extLst>
            </p:cNvPr>
            <p:cNvSpPr/>
            <p:nvPr/>
          </p:nvSpPr>
          <p:spPr>
            <a:xfrm>
              <a:off x="-1494685" y="2146175"/>
              <a:ext cx="814344" cy="703348"/>
            </a:xfrm>
            <a:custGeom>
              <a:avLst/>
              <a:gdLst>
                <a:gd name="connsiteX0" fmla="*/ 97346 w 483584"/>
                <a:gd name="connsiteY0" fmla="*/ 417671 h 417671"/>
                <a:gd name="connsiteX1" fmla="*/ 116586 w 483584"/>
                <a:gd name="connsiteY1" fmla="*/ 402812 h 417671"/>
                <a:gd name="connsiteX2" fmla="*/ 138303 w 483584"/>
                <a:gd name="connsiteY2" fmla="*/ 366617 h 417671"/>
                <a:gd name="connsiteX3" fmla="*/ 145733 w 483584"/>
                <a:gd name="connsiteY3" fmla="*/ 341567 h 417671"/>
                <a:gd name="connsiteX4" fmla="*/ 156400 w 483584"/>
                <a:gd name="connsiteY4" fmla="*/ 325565 h 417671"/>
                <a:gd name="connsiteX5" fmla="*/ 176117 w 483584"/>
                <a:gd name="connsiteY5" fmla="*/ 340995 h 417671"/>
                <a:gd name="connsiteX6" fmla="*/ 174974 w 483584"/>
                <a:gd name="connsiteY6" fmla="*/ 314992 h 417671"/>
                <a:gd name="connsiteX7" fmla="*/ 186690 w 483584"/>
                <a:gd name="connsiteY7" fmla="*/ 290417 h 417671"/>
                <a:gd name="connsiteX8" fmla="*/ 232410 w 483584"/>
                <a:gd name="connsiteY8" fmla="*/ 270224 h 417671"/>
                <a:gd name="connsiteX9" fmla="*/ 268605 w 483584"/>
                <a:gd name="connsiteY9" fmla="*/ 257366 h 417671"/>
                <a:gd name="connsiteX10" fmla="*/ 279845 w 483584"/>
                <a:gd name="connsiteY10" fmla="*/ 271748 h 417671"/>
                <a:gd name="connsiteX11" fmla="*/ 320802 w 483584"/>
                <a:gd name="connsiteY11" fmla="*/ 255175 h 417671"/>
                <a:gd name="connsiteX12" fmla="*/ 355473 w 483584"/>
                <a:gd name="connsiteY12" fmla="*/ 255175 h 417671"/>
                <a:gd name="connsiteX13" fmla="*/ 410909 w 483584"/>
                <a:gd name="connsiteY13" fmla="*/ 261938 h 417671"/>
                <a:gd name="connsiteX14" fmla="*/ 445008 w 483584"/>
                <a:gd name="connsiteY14" fmla="*/ 266224 h 417671"/>
                <a:gd name="connsiteX15" fmla="*/ 470059 w 483584"/>
                <a:gd name="connsiteY15" fmla="*/ 273558 h 417671"/>
                <a:gd name="connsiteX16" fmla="*/ 477393 w 483584"/>
                <a:gd name="connsiteY16" fmla="*/ 248603 h 417671"/>
                <a:gd name="connsiteX17" fmla="*/ 481108 w 483584"/>
                <a:gd name="connsiteY17" fmla="*/ 218789 h 417671"/>
                <a:gd name="connsiteX18" fmla="*/ 483584 w 483584"/>
                <a:gd name="connsiteY18" fmla="*/ 128397 h 417671"/>
                <a:gd name="connsiteX19" fmla="*/ 443675 w 483584"/>
                <a:gd name="connsiteY19" fmla="*/ 136398 h 417671"/>
                <a:gd name="connsiteX20" fmla="*/ 422910 w 483584"/>
                <a:gd name="connsiteY20" fmla="*/ 129540 h 417671"/>
                <a:gd name="connsiteX21" fmla="*/ 401574 w 483584"/>
                <a:gd name="connsiteY21" fmla="*/ 126873 h 417671"/>
                <a:gd name="connsiteX22" fmla="*/ 376523 w 483584"/>
                <a:gd name="connsiteY22" fmla="*/ 119444 h 417671"/>
                <a:gd name="connsiteX23" fmla="*/ 352520 w 483584"/>
                <a:gd name="connsiteY23" fmla="*/ 103537 h 417671"/>
                <a:gd name="connsiteX24" fmla="*/ 329089 w 483584"/>
                <a:gd name="connsiteY24" fmla="*/ 83344 h 417671"/>
                <a:gd name="connsiteX25" fmla="*/ 307181 w 483584"/>
                <a:gd name="connsiteY25" fmla="*/ 50387 h 417671"/>
                <a:gd name="connsiteX26" fmla="*/ 292703 w 483584"/>
                <a:gd name="connsiteY26" fmla="*/ 27051 h 417671"/>
                <a:gd name="connsiteX27" fmla="*/ 287369 w 483584"/>
                <a:gd name="connsiteY27" fmla="*/ 476 h 417671"/>
                <a:gd name="connsiteX28" fmla="*/ 265557 w 483584"/>
                <a:gd name="connsiteY28" fmla="*/ 2096 h 417671"/>
                <a:gd name="connsiteX29" fmla="*/ 248507 w 483584"/>
                <a:gd name="connsiteY29" fmla="*/ 0 h 417671"/>
                <a:gd name="connsiteX30" fmla="*/ 237363 w 483584"/>
                <a:gd name="connsiteY30" fmla="*/ 20193 h 417671"/>
                <a:gd name="connsiteX31" fmla="*/ 214979 w 483584"/>
                <a:gd name="connsiteY31" fmla="*/ 60674 h 417671"/>
                <a:gd name="connsiteX32" fmla="*/ 188976 w 483584"/>
                <a:gd name="connsiteY32" fmla="*/ 96298 h 417671"/>
                <a:gd name="connsiteX33" fmla="*/ 168783 w 483584"/>
                <a:gd name="connsiteY33" fmla="*/ 119729 h 417671"/>
                <a:gd name="connsiteX34" fmla="*/ 72485 w 483584"/>
                <a:gd name="connsiteY34" fmla="*/ 164021 h 417671"/>
                <a:gd name="connsiteX35" fmla="*/ 26099 w 483584"/>
                <a:gd name="connsiteY35" fmla="*/ 188595 h 417671"/>
                <a:gd name="connsiteX36" fmla="*/ 0 w 483584"/>
                <a:gd name="connsiteY36" fmla="*/ 189643 h 417671"/>
                <a:gd name="connsiteX37" fmla="*/ 95 w 483584"/>
                <a:gd name="connsiteY37" fmla="*/ 224219 h 417671"/>
                <a:gd name="connsiteX38" fmla="*/ 9239 w 483584"/>
                <a:gd name="connsiteY38" fmla="*/ 255556 h 417671"/>
                <a:gd name="connsiteX39" fmla="*/ 20955 w 483584"/>
                <a:gd name="connsiteY39" fmla="*/ 265652 h 417671"/>
                <a:gd name="connsiteX40" fmla="*/ 38100 w 483584"/>
                <a:gd name="connsiteY40" fmla="*/ 302324 h 417671"/>
                <a:gd name="connsiteX41" fmla="*/ 44482 w 483584"/>
                <a:gd name="connsiteY41" fmla="*/ 320421 h 417671"/>
                <a:gd name="connsiteX42" fmla="*/ 50006 w 483584"/>
                <a:gd name="connsiteY42" fmla="*/ 416147 h 417671"/>
                <a:gd name="connsiteX43" fmla="*/ 97346 w 483584"/>
                <a:gd name="connsiteY43" fmla="*/ 417671 h 417671"/>
                <a:gd name="connsiteX44" fmla="*/ 97346 w 483584"/>
                <a:gd name="connsiteY44" fmla="*/ 417671 h 417671"/>
                <a:gd name="connsiteX45" fmla="*/ 97346 w 483584"/>
                <a:gd name="connsiteY45" fmla="*/ 417671 h 41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83584" h="417671">
                  <a:moveTo>
                    <a:pt x="97346" y="417671"/>
                  </a:moveTo>
                  <a:lnTo>
                    <a:pt x="116586" y="402812"/>
                  </a:lnTo>
                  <a:lnTo>
                    <a:pt x="138303" y="366617"/>
                  </a:lnTo>
                  <a:lnTo>
                    <a:pt x="145733" y="341567"/>
                  </a:lnTo>
                  <a:lnTo>
                    <a:pt x="156400" y="325565"/>
                  </a:lnTo>
                  <a:lnTo>
                    <a:pt x="176117" y="340995"/>
                  </a:lnTo>
                  <a:lnTo>
                    <a:pt x="174974" y="314992"/>
                  </a:lnTo>
                  <a:lnTo>
                    <a:pt x="186690" y="290417"/>
                  </a:lnTo>
                  <a:lnTo>
                    <a:pt x="232410" y="270224"/>
                  </a:lnTo>
                  <a:lnTo>
                    <a:pt x="268605" y="257366"/>
                  </a:lnTo>
                  <a:lnTo>
                    <a:pt x="279845" y="271748"/>
                  </a:lnTo>
                  <a:lnTo>
                    <a:pt x="320802" y="255175"/>
                  </a:lnTo>
                  <a:lnTo>
                    <a:pt x="355473" y="255175"/>
                  </a:lnTo>
                  <a:lnTo>
                    <a:pt x="410909" y="261938"/>
                  </a:lnTo>
                  <a:lnTo>
                    <a:pt x="445008" y="266224"/>
                  </a:lnTo>
                  <a:lnTo>
                    <a:pt x="470059" y="273558"/>
                  </a:lnTo>
                  <a:lnTo>
                    <a:pt x="477393" y="248603"/>
                  </a:lnTo>
                  <a:lnTo>
                    <a:pt x="481108" y="218789"/>
                  </a:lnTo>
                  <a:lnTo>
                    <a:pt x="483584" y="128397"/>
                  </a:lnTo>
                  <a:lnTo>
                    <a:pt x="443675" y="136398"/>
                  </a:lnTo>
                  <a:lnTo>
                    <a:pt x="422910" y="129540"/>
                  </a:lnTo>
                  <a:lnTo>
                    <a:pt x="401574" y="126873"/>
                  </a:lnTo>
                  <a:lnTo>
                    <a:pt x="376523" y="119444"/>
                  </a:lnTo>
                  <a:lnTo>
                    <a:pt x="352520" y="103537"/>
                  </a:lnTo>
                  <a:lnTo>
                    <a:pt x="329089" y="83344"/>
                  </a:lnTo>
                  <a:lnTo>
                    <a:pt x="307181" y="50387"/>
                  </a:lnTo>
                  <a:lnTo>
                    <a:pt x="292703" y="27051"/>
                  </a:lnTo>
                  <a:lnTo>
                    <a:pt x="287369" y="476"/>
                  </a:lnTo>
                  <a:lnTo>
                    <a:pt x="265557" y="2096"/>
                  </a:lnTo>
                  <a:lnTo>
                    <a:pt x="248507" y="0"/>
                  </a:lnTo>
                  <a:lnTo>
                    <a:pt x="237363" y="20193"/>
                  </a:lnTo>
                  <a:lnTo>
                    <a:pt x="214979" y="60674"/>
                  </a:lnTo>
                  <a:lnTo>
                    <a:pt x="188976" y="96298"/>
                  </a:lnTo>
                  <a:lnTo>
                    <a:pt x="168783" y="119729"/>
                  </a:lnTo>
                  <a:lnTo>
                    <a:pt x="72485" y="164021"/>
                  </a:lnTo>
                  <a:lnTo>
                    <a:pt x="26099" y="188595"/>
                  </a:lnTo>
                  <a:lnTo>
                    <a:pt x="0" y="189643"/>
                  </a:lnTo>
                  <a:lnTo>
                    <a:pt x="95" y="224219"/>
                  </a:lnTo>
                  <a:lnTo>
                    <a:pt x="9239" y="255556"/>
                  </a:lnTo>
                  <a:lnTo>
                    <a:pt x="20955" y="265652"/>
                  </a:lnTo>
                  <a:lnTo>
                    <a:pt x="38100" y="302324"/>
                  </a:lnTo>
                  <a:lnTo>
                    <a:pt x="44482" y="320421"/>
                  </a:lnTo>
                  <a:lnTo>
                    <a:pt x="50006" y="416147"/>
                  </a:lnTo>
                  <a:lnTo>
                    <a:pt x="97346" y="417671"/>
                  </a:lnTo>
                  <a:lnTo>
                    <a:pt x="97346" y="417671"/>
                  </a:lnTo>
                  <a:lnTo>
                    <a:pt x="97346" y="4176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DDC86043-3E84-556D-7E40-21D111F2C4B3}"/>
                </a:ext>
              </a:extLst>
            </p:cNvPr>
            <p:cNvSpPr/>
            <p:nvPr/>
          </p:nvSpPr>
          <p:spPr>
            <a:xfrm>
              <a:off x="-2320416" y="1241045"/>
              <a:ext cx="778415" cy="693083"/>
            </a:xfrm>
            <a:custGeom>
              <a:avLst/>
              <a:gdLst>
                <a:gd name="connsiteX0" fmla="*/ 324517 w 462248"/>
                <a:gd name="connsiteY0" fmla="*/ 411575 h 411575"/>
                <a:gd name="connsiteX1" fmla="*/ 339376 w 462248"/>
                <a:gd name="connsiteY1" fmla="*/ 396050 h 411575"/>
                <a:gd name="connsiteX2" fmla="*/ 408051 w 462248"/>
                <a:gd name="connsiteY2" fmla="*/ 330803 h 411575"/>
                <a:gd name="connsiteX3" fmla="*/ 447389 w 462248"/>
                <a:gd name="connsiteY3" fmla="*/ 292322 h 411575"/>
                <a:gd name="connsiteX4" fmla="*/ 462248 w 462248"/>
                <a:gd name="connsiteY4" fmla="*/ 276892 h 411575"/>
                <a:gd name="connsiteX5" fmla="*/ 445770 w 462248"/>
                <a:gd name="connsiteY5" fmla="*/ 270510 h 411575"/>
                <a:gd name="connsiteX6" fmla="*/ 434530 w 462248"/>
                <a:gd name="connsiteY6" fmla="*/ 256127 h 411575"/>
                <a:gd name="connsiteX7" fmla="*/ 423291 w 462248"/>
                <a:gd name="connsiteY7" fmla="*/ 241744 h 411575"/>
                <a:gd name="connsiteX8" fmla="*/ 406813 w 462248"/>
                <a:gd name="connsiteY8" fmla="*/ 235363 h 411575"/>
                <a:gd name="connsiteX9" fmla="*/ 391859 w 462248"/>
                <a:gd name="connsiteY9" fmla="*/ 216217 h 411575"/>
                <a:gd name="connsiteX10" fmla="*/ 370046 w 462248"/>
                <a:gd name="connsiteY10" fmla="*/ 217837 h 411575"/>
                <a:gd name="connsiteX11" fmla="*/ 349282 w 462248"/>
                <a:gd name="connsiteY11" fmla="*/ 210884 h 411575"/>
                <a:gd name="connsiteX12" fmla="*/ 338042 w 462248"/>
                <a:gd name="connsiteY12" fmla="*/ 196501 h 411575"/>
                <a:gd name="connsiteX13" fmla="*/ 322135 w 462248"/>
                <a:gd name="connsiteY13" fmla="*/ 185928 h 411575"/>
                <a:gd name="connsiteX14" fmla="*/ 304514 w 462248"/>
                <a:gd name="connsiteY14" fmla="*/ 188023 h 411575"/>
                <a:gd name="connsiteX15" fmla="*/ 284321 w 462248"/>
                <a:gd name="connsiteY15" fmla="*/ 176879 h 411575"/>
                <a:gd name="connsiteX16" fmla="*/ 272034 w 462248"/>
                <a:gd name="connsiteY16" fmla="*/ 171069 h 411575"/>
                <a:gd name="connsiteX17" fmla="*/ 250698 w 462248"/>
                <a:gd name="connsiteY17" fmla="*/ 168402 h 411575"/>
                <a:gd name="connsiteX18" fmla="*/ 249079 w 462248"/>
                <a:gd name="connsiteY18" fmla="*/ 146590 h 411575"/>
                <a:gd name="connsiteX19" fmla="*/ 237934 w 462248"/>
                <a:gd name="connsiteY19" fmla="*/ 132207 h 411575"/>
                <a:gd name="connsiteX20" fmla="*/ 231458 w 462248"/>
                <a:gd name="connsiteY20" fmla="*/ 114014 h 411575"/>
                <a:gd name="connsiteX21" fmla="*/ 237839 w 462248"/>
                <a:gd name="connsiteY21" fmla="*/ 97536 h 411575"/>
                <a:gd name="connsiteX22" fmla="*/ 232505 w 462248"/>
                <a:gd name="connsiteY22" fmla="*/ 70866 h 411575"/>
                <a:gd name="connsiteX23" fmla="*/ 230886 w 462248"/>
                <a:gd name="connsiteY23" fmla="*/ 48958 h 411575"/>
                <a:gd name="connsiteX24" fmla="*/ 224409 w 462248"/>
                <a:gd name="connsiteY24" fmla="*/ 30861 h 411575"/>
                <a:gd name="connsiteX25" fmla="*/ 208502 w 462248"/>
                <a:gd name="connsiteY25" fmla="*/ 20193 h 411575"/>
                <a:gd name="connsiteX26" fmla="*/ 191929 w 462248"/>
                <a:gd name="connsiteY26" fmla="*/ 13811 h 411575"/>
                <a:gd name="connsiteX27" fmla="*/ 184975 w 462248"/>
                <a:gd name="connsiteY27" fmla="*/ 0 h 411575"/>
                <a:gd name="connsiteX28" fmla="*/ 169640 w 462248"/>
                <a:gd name="connsiteY28" fmla="*/ 19717 h 411575"/>
                <a:gd name="connsiteX29" fmla="*/ 163259 w 462248"/>
                <a:gd name="connsiteY29" fmla="*/ 36290 h 411575"/>
                <a:gd name="connsiteX30" fmla="*/ 147828 w 462248"/>
                <a:gd name="connsiteY30" fmla="*/ 56102 h 411575"/>
                <a:gd name="connsiteX31" fmla="*/ 132397 w 462248"/>
                <a:gd name="connsiteY31" fmla="*/ 75819 h 411575"/>
                <a:gd name="connsiteX32" fmla="*/ 113252 w 462248"/>
                <a:gd name="connsiteY32" fmla="*/ 90773 h 411575"/>
                <a:gd name="connsiteX33" fmla="*/ 95155 w 462248"/>
                <a:gd name="connsiteY33" fmla="*/ 97250 h 411575"/>
                <a:gd name="connsiteX34" fmla="*/ 82391 w 462248"/>
                <a:gd name="connsiteY34" fmla="*/ 130302 h 411575"/>
                <a:gd name="connsiteX35" fmla="*/ 21717 w 462248"/>
                <a:gd name="connsiteY35" fmla="*/ 131540 h 411575"/>
                <a:gd name="connsiteX36" fmla="*/ 19050 w 462248"/>
                <a:gd name="connsiteY36" fmla="*/ 152876 h 411575"/>
                <a:gd name="connsiteX37" fmla="*/ 12763 w 462248"/>
                <a:gd name="connsiteY37" fmla="*/ 169354 h 411575"/>
                <a:gd name="connsiteX38" fmla="*/ 2096 w 462248"/>
                <a:gd name="connsiteY38" fmla="*/ 185452 h 411575"/>
                <a:gd name="connsiteX39" fmla="*/ 0 w 462248"/>
                <a:gd name="connsiteY39" fmla="*/ 202502 h 411575"/>
                <a:gd name="connsiteX40" fmla="*/ 2191 w 462248"/>
                <a:gd name="connsiteY40" fmla="*/ 220123 h 411575"/>
                <a:gd name="connsiteX41" fmla="*/ 13335 w 462248"/>
                <a:gd name="connsiteY41" fmla="*/ 234506 h 411575"/>
                <a:gd name="connsiteX42" fmla="*/ 24574 w 462248"/>
                <a:gd name="connsiteY42" fmla="*/ 248888 h 411575"/>
                <a:gd name="connsiteX43" fmla="*/ 40005 w 462248"/>
                <a:gd name="connsiteY43" fmla="*/ 263747 h 411575"/>
                <a:gd name="connsiteX44" fmla="*/ 56483 w 462248"/>
                <a:gd name="connsiteY44" fmla="*/ 270129 h 411575"/>
                <a:gd name="connsiteX45" fmla="*/ 73057 w 462248"/>
                <a:gd name="connsiteY45" fmla="*/ 276511 h 411575"/>
                <a:gd name="connsiteX46" fmla="*/ 83725 w 462248"/>
                <a:gd name="connsiteY46" fmla="*/ 295180 h 411575"/>
                <a:gd name="connsiteX47" fmla="*/ 113538 w 462248"/>
                <a:gd name="connsiteY47" fmla="*/ 298799 h 411575"/>
                <a:gd name="connsiteX48" fmla="*/ 142780 w 462248"/>
                <a:gd name="connsiteY48" fmla="*/ 306800 h 411575"/>
                <a:gd name="connsiteX49" fmla="*/ 163640 w 462248"/>
                <a:gd name="connsiteY49" fmla="*/ 313658 h 411575"/>
                <a:gd name="connsiteX50" fmla="*/ 179546 w 462248"/>
                <a:gd name="connsiteY50" fmla="*/ 324326 h 411575"/>
                <a:gd name="connsiteX51" fmla="*/ 195548 w 462248"/>
                <a:gd name="connsiteY51" fmla="*/ 334994 h 411575"/>
                <a:gd name="connsiteX52" fmla="*/ 222790 w 462248"/>
                <a:gd name="connsiteY52" fmla="*/ 359950 h 411575"/>
                <a:gd name="connsiteX53" fmla="*/ 234505 w 462248"/>
                <a:gd name="connsiteY53" fmla="*/ 370046 h 411575"/>
                <a:gd name="connsiteX54" fmla="*/ 251555 w 462248"/>
                <a:gd name="connsiteY54" fmla="*/ 372237 h 411575"/>
                <a:gd name="connsiteX55" fmla="*/ 268605 w 462248"/>
                <a:gd name="connsiteY55" fmla="*/ 374333 h 411575"/>
                <a:gd name="connsiteX56" fmla="*/ 284512 w 462248"/>
                <a:gd name="connsiteY56" fmla="*/ 384905 h 411575"/>
                <a:gd name="connsiteX57" fmla="*/ 300038 w 462248"/>
                <a:gd name="connsiteY57" fmla="*/ 399860 h 411575"/>
                <a:gd name="connsiteX58" fmla="*/ 312230 w 462248"/>
                <a:gd name="connsiteY58" fmla="*/ 405670 h 411575"/>
                <a:gd name="connsiteX59" fmla="*/ 324517 w 462248"/>
                <a:gd name="connsiteY59" fmla="*/ 411575 h 411575"/>
                <a:gd name="connsiteX60" fmla="*/ 324517 w 462248"/>
                <a:gd name="connsiteY60" fmla="*/ 411575 h 411575"/>
                <a:gd name="connsiteX61" fmla="*/ 324517 w 462248"/>
                <a:gd name="connsiteY61" fmla="*/ 411575 h 4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62248" h="411575">
                  <a:moveTo>
                    <a:pt x="324517" y="411575"/>
                  </a:moveTo>
                  <a:lnTo>
                    <a:pt x="339376" y="396050"/>
                  </a:lnTo>
                  <a:lnTo>
                    <a:pt x="408051" y="330803"/>
                  </a:lnTo>
                  <a:lnTo>
                    <a:pt x="447389" y="292322"/>
                  </a:lnTo>
                  <a:lnTo>
                    <a:pt x="462248" y="276892"/>
                  </a:lnTo>
                  <a:lnTo>
                    <a:pt x="445770" y="270510"/>
                  </a:lnTo>
                  <a:lnTo>
                    <a:pt x="434530" y="256127"/>
                  </a:lnTo>
                  <a:lnTo>
                    <a:pt x="423291" y="241744"/>
                  </a:lnTo>
                  <a:lnTo>
                    <a:pt x="406813" y="235363"/>
                  </a:lnTo>
                  <a:lnTo>
                    <a:pt x="391859" y="216217"/>
                  </a:lnTo>
                  <a:lnTo>
                    <a:pt x="370046" y="217837"/>
                  </a:lnTo>
                  <a:lnTo>
                    <a:pt x="349282" y="210884"/>
                  </a:lnTo>
                  <a:lnTo>
                    <a:pt x="338042" y="196501"/>
                  </a:lnTo>
                  <a:lnTo>
                    <a:pt x="322135" y="185928"/>
                  </a:lnTo>
                  <a:lnTo>
                    <a:pt x="304514" y="188023"/>
                  </a:lnTo>
                  <a:lnTo>
                    <a:pt x="284321" y="176879"/>
                  </a:lnTo>
                  <a:lnTo>
                    <a:pt x="272034" y="171069"/>
                  </a:lnTo>
                  <a:lnTo>
                    <a:pt x="250698" y="168402"/>
                  </a:lnTo>
                  <a:lnTo>
                    <a:pt x="249079" y="146590"/>
                  </a:lnTo>
                  <a:lnTo>
                    <a:pt x="237934" y="132207"/>
                  </a:lnTo>
                  <a:lnTo>
                    <a:pt x="231458" y="114014"/>
                  </a:lnTo>
                  <a:lnTo>
                    <a:pt x="237839" y="97536"/>
                  </a:lnTo>
                  <a:lnTo>
                    <a:pt x="232505" y="70866"/>
                  </a:lnTo>
                  <a:lnTo>
                    <a:pt x="230886" y="48958"/>
                  </a:lnTo>
                  <a:lnTo>
                    <a:pt x="224409" y="30861"/>
                  </a:lnTo>
                  <a:lnTo>
                    <a:pt x="208502" y="20193"/>
                  </a:lnTo>
                  <a:lnTo>
                    <a:pt x="191929" y="13811"/>
                  </a:lnTo>
                  <a:lnTo>
                    <a:pt x="184975" y="0"/>
                  </a:lnTo>
                  <a:lnTo>
                    <a:pt x="169640" y="19717"/>
                  </a:lnTo>
                  <a:lnTo>
                    <a:pt x="163259" y="36290"/>
                  </a:lnTo>
                  <a:lnTo>
                    <a:pt x="147828" y="56102"/>
                  </a:lnTo>
                  <a:lnTo>
                    <a:pt x="132397" y="75819"/>
                  </a:lnTo>
                  <a:lnTo>
                    <a:pt x="113252" y="90773"/>
                  </a:lnTo>
                  <a:lnTo>
                    <a:pt x="95155" y="97250"/>
                  </a:lnTo>
                  <a:lnTo>
                    <a:pt x="82391" y="130302"/>
                  </a:lnTo>
                  <a:lnTo>
                    <a:pt x="21717" y="131540"/>
                  </a:lnTo>
                  <a:lnTo>
                    <a:pt x="19050" y="152876"/>
                  </a:lnTo>
                  <a:lnTo>
                    <a:pt x="12763" y="169354"/>
                  </a:lnTo>
                  <a:lnTo>
                    <a:pt x="2096" y="185452"/>
                  </a:lnTo>
                  <a:lnTo>
                    <a:pt x="0" y="202502"/>
                  </a:lnTo>
                  <a:lnTo>
                    <a:pt x="2191" y="220123"/>
                  </a:lnTo>
                  <a:lnTo>
                    <a:pt x="13335" y="234506"/>
                  </a:lnTo>
                  <a:lnTo>
                    <a:pt x="24574" y="248888"/>
                  </a:lnTo>
                  <a:lnTo>
                    <a:pt x="40005" y="263747"/>
                  </a:lnTo>
                  <a:lnTo>
                    <a:pt x="56483" y="270129"/>
                  </a:lnTo>
                  <a:lnTo>
                    <a:pt x="73057" y="276511"/>
                  </a:lnTo>
                  <a:lnTo>
                    <a:pt x="83725" y="295180"/>
                  </a:lnTo>
                  <a:lnTo>
                    <a:pt x="113538" y="298799"/>
                  </a:lnTo>
                  <a:lnTo>
                    <a:pt x="142780" y="306800"/>
                  </a:lnTo>
                  <a:lnTo>
                    <a:pt x="163640" y="313658"/>
                  </a:lnTo>
                  <a:lnTo>
                    <a:pt x="179546" y="324326"/>
                  </a:lnTo>
                  <a:lnTo>
                    <a:pt x="195548" y="334994"/>
                  </a:lnTo>
                  <a:lnTo>
                    <a:pt x="222790" y="359950"/>
                  </a:lnTo>
                  <a:lnTo>
                    <a:pt x="234505" y="370046"/>
                  </a:lnTo>
                  <a:lnTo>
                    <a:pt x="251555" y="372237"/>
                  </a:lnTo>
                  <a:lnTo>
                    <a:pt x="268605" y="374333"/>
                  </a:lnTo>
                  <a:lnTo>
                    <a:pt x="284512" y="384905"/>
                  </a:lnTo>
                  <a:lnTo>
                    <a:pt x="300038" y="399860"/>
                  </a:lnTo>
                  <a:lnTo>
                    <a:pt x="312230" y="405670"/>
                  </a:lnTo>
                  <a:lnTo>
                    <a:pt x="324517" y="411575"/>
                  </a:lnTo>
                  <a:lnTo>
                    <a:pt x="324517" y="411575"/>
                  </a:lnTo>
                  <a:lnTo>
                    <a:pt x="324517" y="4115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FEBD067-AD29-3C8B-A551-7ECD6A48599E}"/>
                </a:ext>
              </a:extLst>
            </p:cNvPr>
            <p:cNvSpPr/>
            <p:nvPr/>
          </p:nvSpPr>
          <p:spPr>
            <a:xfrm>
              <a:off x="-2923837" y="755999"/>
              <a:ext cx="985650" cy="707358"/>
            </a:xfrm>
            <a:custGeom>
              <a:avLst/>
              <a:gdLst>
                <a:gd name="connsiteX0" fmla="*/ 381190 w 585311"/>
                <a:gd name="connsiteY0" fmla="*/ 420053 h 420052"/>
                <a:gd name="connsiteX1" fmla="*/ 424815 w 585311"/>
                <a:gd name="connsiteY1" fmla="*/ 416719 h 420052"/>
                <a:gd name="connsiteX2" fmla="*/ 454533 w 585311"/>
                <a:gd name="connsiteY2" fmla="*/ 385953 h 420052"/>
                <a:gd name="connsiteX3" fmla="*/ 472631 w 585311"/>
                <a:gd name="connsiteY3" fmla="*/ 379476 h 420052"/>
                <a:gd name="connsiteX4" fmla="*/ 486918 w 585311"/>
                <a:gd name="connsiteY4" fmla="*/ 368332 h 420052"/>
                <a:gd name="connsiteX5" fmla="*/ 501777 w 585311"/>
                <a:gd name="connsiteY5" fmla="*/ 352901 h 420052"/>
                <a:gd name="connsiteX6" fmla="*/ 522542 w 585311"/>
                <a:gd name="connsiteY6" fmla="*/ 325279 h 420052"/>
                <a:gd name="connsiteX7" fmla="*/ 528828 w 585311"/>
                <a:gd name="connsiteY7" fmla="*/ 308801 h 420052"/>
                <a:gd name="connsiteX8" fmla="*/ 541020 w 585311"/>
                <a:gd name="connsiteY8" fmla="*/ 280035 h 420052"/>
                <a:gd name="connsiteX9" fmla="*/ 525590 w 585311"/>
                <a:gd name="connsiteY9" fmla="*/ 265271 h 420052"/>
                <a:gd name="connsiteX10" fmla="*/ 539972 w 585311"/>
                <a:gd name="connsiteY10" fmla="*/ 254032 h 420052"/>
                <a:gd name="connsiteX11" fmla="*/ 557498 w 585311"/>
                <a:gd name="connsiteY11" fmla="*/ 251936 h 420052"/>
                <a:gd name="connsiteX12" fmla="*/ 574357 w 585311"/>
                <a:gd name="connsiteY12" fmla="*/ 150400 h 420052"/>
                <a:gd name="connsiteX13" fmla="*/ 585311 w 585311"/>
                <a:gd name="connsiteY13" fmla="*/ 26670 h 420052"/>
                <a:gd name="connsiteX14" fmla="*/ 448532 w 585311"/>
                <a:gd name="connsiteY14" fmla="*/ 14097 h 420052"/>
                <a:gd name="connsiteX15" fmla="*/ 341662 w 585311"/>
                <a:gd name="connsiteY15" fmla="*/ 5144 h 420052"/>
                <a:gd name="connsiteX16" fmla="*/ 264509 w 585311"/>
                <a:gd name="connsiteY16" fmla="*/ 0 h 420052"/>
                <a:gd name="connsiteX17" fmla="*/ 257080 w 585311"/>
                <a:gd name="connsiteY17" fmla="*/ 24956 h 420052"/>
                <a:gd name="connsiteX18" fmla="*/ 118777 w 585311"/>
                <a:gd name="connsiteY18" fmla="*/ 25146 h 420052"/>
                <a:gd name="connsiteX19" fmla="*/ 137922 w 585311"/>
                <a:gd name="connsiteY19" fmla="*/ 44768 h 420052"/>
                <a:gd name="connsiteX20" fmla="*/ 148114 w 585311"/>
                <a:gd name="connsiteY20" fmla="*/ 67628 h 420052"/>
                <a:gd name="connsiteX21" fmla="*/ 148209 w 585311"/>
                <a:gd name="connsiteY21" fmla="*/ 102108 h 420052"/>
                <a:gd name="connsiteX22" fmla="*/ 110966 w 585311"/>
                <a:gd name="connsiteY22" fmla="*/ 123444 h 420052"/>
                <a:gd name="connsiteX23" fmla="*/ 92869 w 585311"/>
                <a:gd name="connsiteY23" fmla="*/ 129826 h 420052"/>
                <a:gd name="connsiteX24" fmla="*/ 74771 w 585311"/>
                <a:gd name="connsiteY24" fmla="*/ 136208 h 420052"/>
                <a:gd name="connsiteX25" fmla="*/ 59912 w 585311"/>
                <a:gd name="connsiteY25" fmla="*/ 151638 h 420052"/>
                <a:gd name="connsiteX26" fmla="*/ 47339 w 585311"/>
                <a:gd name="connsiteY26" fmla="*/ 219170 h 420052"/>
                <a:gd name="connsiteX27" fmla="*/ 26575 w 585311"/>
                <a:gd name="connsiteY27" fmla="*/ 246793 h 420052"/>
                <a:gd name="connsiteX28" fmla="*/ 0 w 585311"/>
                <a:gd name="connsiteY28" fmla="*/ 252127 h 420052"/>
                <a:gd name="connsiteX29" fmla="*/ 14954 w 585311"/>
                <a:gd name="connsiteY29" fmla="*/ 271272 h 420052"/>
                <a:gd name="connsiteX30" fmla="*/ 12287 w 585311"/>
                <a:gd name="connsiteY30" fmla="*/ 292513 h 420052"/>
                <a:gd name="connsiteX31" fmla="*/ 43720 w 585311"/>
                <a:gd name="connsiteY31" fmla="*/ 317945 h 420052"/>
                <a:gd name="connsiteX32" fmla="*/ 74104 w 585311"/>
                <a:gd name="connsiteY32" fmla="*/ 351949 h 420052"/>
                <a:gd name="connsiteX33" fmla="*/ 80010 w 585311"/>
                <a:gd name="connsiteY33" fmla="*/ 374237 h 420052"/>
                <a:gd name="connsiteX34" fmla="*/ 91154 w 585311"/>
                <a:gd name="connsiteY34" fmla="*/ 354044 h 420052"/>
                <a:gd name="connsiteX35" fmla="*/ 120967 w 585311"/>
                <a:gd name="connsiteY35" fmla="*/ 357664 h 420052"/>
                <a:gd name="connsiteX36" fmla="*/ 139065 w 585311"/>
                <a:gd name="connsiteY36" fmla="*/ 351282 h 420052"/>
                <a:gd name="connsiteX37" fmla="*/ 156019 w 585311"/>
                <a:gd name="connsiteY37" fmla="*/ 353378 h 420052"/>
                <a:gd name="connsiteX38" fmla="*/ 170879 w 585311"/>
                <a:gd name="connsiteY38" fmla="*/ 337947 h 420052"/>
                <a:gd name="connsiteX39" fmla="*/ 191167 w 585311"/>
                <a:gd name="connsiteY39" fmla="*/ 349091 h 420052"/>
                <a:gd name="connsiteX40" fmla="*/ 208217 w 585311"/>
                <a:gd name="connsiteY40" fmla="*/ 351187 h 420052"/>
                <a:gd name="connsiteX41" fmla="*/ 225742 w 585311"/>
                <a:gd name="connsiteY41" fmla="*/ 348996 h 420052"/>
                <a:gd name="connsiteX42" fmla="*/ 240030 w 585311"/>
                <a:gd name="connsiteY42" fmla="*/ 337852 h 420052"/>
                <a:gd name="connsiteX43" fmla="*/ 318230 w 585311"/>
                <a:gd name="connsiteY43" fmla="*/ 334613 h 420052"/>
                <a:gd name="connsiteX44" fmla="*/ 333756 w 585311"/>
                <a:gd name="connsiteY44" fmla="*/ 349377 h 420052"/>
                <a:gd name="connsiteX45" fmla="*/ 344900 w 585311"/>
                <a:gd name="connsiteY45" fmla="*/ 363760 h 420052"/>
                <a:gd name="connsiteX46" fmla="*/ 351282 w 585311"/>
                <a:gd name="connsiteY46" fmla="*/ 381762 h 420052"/>
                <a:gd name="connsiteX47" fmla="*/ 362998 w 585311"/>
                <a:gd name="connsiteY47" fmla="*/ 391859 h 420052"/>
                <a:gd name="connsiteX48" fmla="*/ 377952 w 585311"/>
                <a:gd name="connsiteY48" fmla="*/ 411004 h 420052"/>
                <a:gd name="connsiteX49" fmla="*/ 381190 w 585311"/>
                <a:gd name="connsiteY49" fmla="*/ 420053 h 420052"/>
                <a:gd name="connsiteX50" fmla="*/ 381190 w 585311"/>
                <a:gd name="connsiteY50" fmla="*/ 420053 h 420052"/>
                <a:gd name="connsiteX51" fmla="*/ 381190 w 585311"/>
                <a:gd name="connsiteY51" fmla="*/ 420053 h 42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85311" h="420052">
                  <a:moveTo>
                    <a:pt x="381190" y="420053"/>
                  </a:moveTo>
                  <a:lnTo>
                    <a:pt x="424815" y="416719"/>
                  </a:lnTo>
                  <a:lnTo>
                    <a:pt x="454533" y="385953"/>
                  </a:lnTo>
                  <a:lnTo>
                    <a:pt x="472631" y="379476"/>
                  </a:lnTo>
                  <a:lnTo>
                    <a:pt x="486918" y="368332"/>
                  </a:lnTo>
                  <a:lnTo>
                    <a:pt x="501777" y="352901"/>
                  </a:lnTo>
                  <a:lnTo>
                    <a:pt x="522542" y="325279"/>
                  </a:lnTo>
                  <a:lnTo>
                    <a:pt x="528828" y="308801"/>
                  </a:lnTo>
                  <a:lnTo>
                    <a:pt x="541020" y="280035"/>
                  </a:lnTo>
                  <a:lnTo>
                    <a:pt x="525590" y="265271"/>
                  </a:lnTo>
                  <a:lnTo>
                    <a:pt x="539972" y="254032"/>
                  </a:lnTo>
                  <a:lnTo>
                    <a:pt x="557498" y="251936"/>
                  </a:lnTo>
                  <a:lnTo>
                    <a:pt x="574357" y="150400"/>
                  </a:lnTo>
                  <a:lnTo>
                    <a:pt x="585311" y="26670"/>
                  </a:lnTo>
                  <a:lnTo>
                    <a:pt x="448532" y="14097"/>
                  </a:lnTo>
                  <a:lnTo>
                    <a:pt x="341662" y="5144"/>
                  </a:lnTo>
                  <a:lnTo>
                    <a:pt x="264509" y="0"/>
                  </a:lnTo>
                  <a:lnTo>
                    <a:pt x="257080" y="24956"/>
                  </a:lnTo>
                  <a:lnTo>
                    <a:pt x="118777" y="25146"/>
                  </a:lnTo>
                  <a:lnTo>
                    <a:pt x="137922" y="44768"/>
                  </a:lnTo>
                  <a:lnTo>
                    <a:pt x="148114" y="67628"/>
                  </a:lnTo>
                  <a:lnTo>
                    <a:pt x="148209" y="102108"/>
                  </a:lnTo>
                  <a:lnTo>
                    <a:pt x="110966" y="123444"/>
                  </a:lnTo>
                  <a:lnTo>
                    <a:pt x="92869" y="129826"/>
                  </a:lnTo>
                  <a:lnTo>
                    <a:pt x="74771" y="136208"/>
                  </a:lnTo>
                  <a:lnTo>
                    <a:pt x="59912" y="151638"/>
                  </a:lnTo>
                  <a:lnTo>
                    <a:pt x="47339" y="219170"/>
                  </a:lnTo>
                  <a:lnTo>
                    <a:pt x="26575" y="246793"/>
                  </a:lnTo>
                  <a:lnTo>
                    <a:pt x="0" y="252127"/>
                  </a:lnTo>
                  <a:lnTo>
                    <a:pt x="14954" y="271272"/>
                  </a:lnTo>
                  <a:lnTo>
                    <a:pt x="12287" y="292513"/>
                  </a:lnTo>
                  <a:lnTo>
                    <a:pt x="43720" y="317945"/>
                  </a:lnTo>
                  <a:lnTo>
                    <a:pt x="74104" y="351949"/>
                  </a:lnTo>
                  <a:lnTo>
                    <a:pt x="80010" y="374237"/>
                  </a:lnTo>
                  <a:lnTo>
                    <a:pt x="91154" y="354044"/>
                  </a:lnTo>
                  <a:lnTo>
                    <a:pt x="120967" y="357664"/>
                  </a:lnTo>
                  <a:lnTo>
                    <a:pt x="139065" y="351282"/>
                  </a:lnTo>
                  <a:lnTo>
                    <a:pt x="156019" y="353378"/>
                  </a:lnTo>
                  <a:lnTo>
                    <a:pt x="170879" y="337947"/>
                  </a:lnTo>
                  <a:lnTo>
                    <a:pt x="191167" y="349091"/>
                  </a:lnTo>
                  <a:lnTo>
                    <a:pt x="208217" y="351187"/>
                  </a:lnTo>
                  <a:lnTo>
                    <a:pt x="225742" y="348996"/>
                  </a:lnTo>
                  <a:lnTo>
                    <a:pt x="240030" y="337852"/>
                  </a:lnTo>
                  <a:lnTo>
                    <a:pt x="318230" y="334613"/>
                  </a:lnTo>
                  <a:lnTo>
                    <a:pt x="333756" y="349377"/>
                  </a:lnTo>
                  <a:lnTo>
                    <a:pt x="344900" y="363760"/>
                  </a:lnTo>
                  <a:lnTo>
                    <a:pt x="351282" y="381762"/>
                  </a:lnTo>
                  <a:lnTo>
                    <a:pt x="362998" y="391859"/>
                  </a:lnTo>
                  <a:lnTo>
                    <a:pt x="377952" y="411004"/>
                  </a:lnTo>
                  <a:lnTo>
                    <a:pt x="381190" y="420053"/>
                  </a:lnTo>
                  <a:lnTo>
                    <a:pt x="381190" y="420053"/>
                  </a:lnTo>
                  <a:lnTo>
                    <a:pt x="381190" y="42005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8D4E6A1C-F751-B728-F8B3-51942887895B}"/>
                </a:ext>
              </a:extLst>
            </p:cNvPr>
            <p:cNvSpPr/>
            <p:nvPr/>
          </p:nvSpPr>
          <p:spPr>
            <a:xfrm>
              <a:off x="-2896409" y="2448368"/>
              <a:ext cx="827336" cy="891336"/>
            </a:xfrm>
            <a:custGeom>
              <a:avLst/>
              <a:gdLst>
                <a:gd name="connsiteX0" fmla="*/ 210312 w 491299"/>
                <a:gd name="connsiteY0" fmla="*/ 517493 h 529304"/>
                <a:gd name="connsiteX1" fmla="*/ 261461 w 491299"/>
                <a:gd name="connsiteY1" fmla="*/ 523780 h 529304"/>
                <a:gd name="connsiteX2" fmla="*/ 291751 w 491299"/>
                <a:gd name="connsiteY2" fmla="*/ 523208 h 529304"/>
                <a:gd name="connsiteX3" fmla="*/ 347663 w 491299"/>
                <a:gd name="connsiteY3" fmla="*/ 525780 h 529304"/>
                <a:gd name="connsiteX4" fmla="*/ 446723 w 491299"/>
                <a:gd name="connsiteY4" fmla="*/ 529304 h 529304"/>
                <a:gd name="connsiteX5" fmla="*/ 463010 w 491299"/>
                <a:gd name="connsiteY5" fmla="*/ 327565 h 529304"/>
                <a:gd name="connsiteX6" fmla="*/ 491300 w 491299"/>
                <a:gd name="connsiteY6" fmla="*/ 27622 h 529304"/>
                <a:gd name="connsiteX7" fmla="*/ 375285 w 491299"/>
                <a:gd name="connsiteY7" fmla="*/ 22003 h 529304"/>
                <a:gd name="connsiteX8" fmla="*/ 324136 w 491299"/>
                <a:gd name="connsiteY8" fmla="*/ 15716 h 529304"/>
                <a:gd name="connsiteX9" fmla="*/ 290036 w 491299"/>
                <a:gd name="connsiteY9" fmla="*/ 11430 h 529304"/>
                <a:gd name="connsiteX10" fmla="*/ 200025 w 491299"/>
                <a:gd name="connsiteY10" fmla="*/ 4667 h 529304"/>
                <a:gd name="connsiteX11" fmla="*/ 127159 w 491299"/>
                <a:gd name="connsiteY11" fmla="*/ 0 h 529304"/>
                <a:gd name="connsiteX12" fmla="*/ 109538 w 491299"/>
                <a:gd name="connsiteY12" fmla="*/ 2191 h 529304"/>
                <a:gd name="connsiteX13" fmla="*/ 91440 w 491299"/>
                <a:gd name="connsiteY13" fmla="*/ 8668 h 529304"/>
                <a:gd name="connsiteX14" fmla="*/ 73914 w 491299"/>
                <a:gd name="connsiteY14" fmla="*/ 10763 h 529304"/>
                <a:gd name="connsiteX15" fmla="*/ 55817 w 491299"/>
                <a:gd name="connsiteY15" fmla="*/ 17240 h 529304"/>
                <a:gd name="connsiteX16" fmla="*/ 36671 w 491299"/>
                <a:gd name="connsiteY16" fmla="*/ 32194 h 529304"/>
                <a:gd name="connsiteX17" fmla="*/ 22955 w 491299"/>
                <a:gd name="connsiteY17" fmla="*/ 177927 h 529304"/>
                <a:gd name="connsiteX18" fmla="*/ 22574 w 491299"/>
                <a:gd name="connsiteY18" fmla="*/ 251555 h 529304"/>
                <a:gd name="connsiteX19" fmla="*/ 15716 w 491299"/>
                <a:gd name="connsiteY19" fmla="*/ 307086 h 529304"/>
                <a:gd name="connsiteX20" fmla="*/ 0 w 491299"/>
                <a:gd name="connsiteY20" fmla="*/ 504539 h 529304"/>
                <a:gd name="connsiteX21" fmla="*/ 55912 w 491299"/>
                <a:gd name="connsiteY21" fmla="*/ 507111 h 529304"/>
                <a:gd name="connsiteX22" fmla="*/ 210312 w 491299"/>
                <a:gd name="connsiteY22" fmla="*/ 517493 h 529304"/>
                <a:gd name="connsiteX23" fmla="*/ 210312 w 491299"/>
                <a:gd name="connsiteY23" fmla="*/ 517493 h 529304"/>
                <a:gd name="connsiteX24" fmla="*/ 210312 w 491299"/>
                <a:gd name="connsiteY24" fmla="*/ 517493 h 529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1299" h="529304">
                  <a:moveTo>
                    <a:pt x="210312" y="517493"/>
                  </a:moveTo>
                  <a:lnTo>
                    <a:pt x="261461" y="523780"/>
                  </a:lnTo>
                  <a:lnTo>
                    <a:pt x="291751" y="523208"/>
                  </a:lnTo>
                  <a:lnTo>
                    <a:pt x="347663" y="525780"/>
                  </a:lnTo>
                  <a:lnTo>
                    <a:pt x="446723" y="529304"/>
                  </a:lnTo>
                  <a:lnTo>
                    <a:pt x="463010" y="327565"/>
                  </a:lnTo>
                  <a:lnTo>
                    <a:pt x="491300" y="27622"/>
                  </a:lnTo>
                  <a:lnTo>
                    <a:pt x="375285" y="22003"/>
                  </a:lnTo>
                  <a:lnTo>
                    <a:pt x="324136" y="15716"/>
                  </a:lnTo>
                  <a:lnTo>
                    <a:pt x="290036" y="11430"/>
                  </a:lnTo>
                  <a:lnTo>
                    <a:pt x="200025" y="4667"/>
                  </a:lnTo>
                  <a:lnTo>
                    <a:pt x="127159" y="0"/>
                  </a:lnTo>
                  <a:lnTo>
                    <a:pt x="109538" y="2191"/>
                  </a:lnTo>
                  <a:lnTo>
                    <a:pt x="91440" y="8668"/>
                  </a:lnTo>
                  <a:lnTo>
                    <a:pt x="73914" y="10763"/>
                  </a:lnTo>
                  <a:lnTo>
                    <a:pt x="55817" y="17240"/>
                  </a:lnTo>
                  <a:lnTo>
                    <a:pt x="36671" y="32194"/>
                  </a:lnTo>
                  <a:lnTo>
                    <a:pt x="22955" y="177927"/>
                  </a:lnTo>
                  <a:lnTo>
                    <a:pt x="22574" y="251555"/>
                  </a:lnTo>
                  <a:lnTo>
                    <a:pt x="15716" y="307086"/>
                  </a:lnTo>
                  <a:lnTo>
                    <a:pt x="0" y="504539"/>
                  </a:lnTo>
                  <a:lnTo>
                    <a:pt x="55912" y="507111"/>
                  </a:lnTo>
                  <a:lnTo>
                    <a:pt x="210312" y="517493"/>
                  </a:lnTo>
                  <a:lnTo>
                    <a:pt x="210312" y="517493"/>
                  </a:lnTo>
                  <a:lnTo>
                    <a:pt x="210312" y="51749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087E4D49-6C75-3380-2FE7-62B7BE98F3BB}"/>
                </a:ext>
              </a:extLst>
            </p:cNvPr>
            <p:cNvSpPr/>
            <p:nvPr/>
          </p:nvSpPr>
          <p:spPr>
            <a:xfrm>
              <a:off x="-2039077" y="782143"/>
              <a:ext cx="860378" cy="929992"/>
            </a:xfrm>
            <a:custGeom>
              <a:avLst/>
              <a:gdLst>
                <a:gd name="connsiteX0" fmla="*/ 482060 w 510920"/>
                <a:gd name="connsiteY0" fmla="*/ 552260 h 552259"/>
                <a:gd name="connsiteX1" fmla="*/ 481012 w 510920"/>
                <a:gd name="connsiteY1" fmla="*/ 526161 h 552259"/>
                <a:gd name="connsiteX2" fmla="*/ 488347 w 510920"/>
                <a:gd name="connsiteY2" fmla="*/ 466344 h 552259"/>
                <a:gd name="connsiteX3" fmla="*/ 497777 w 510920"/>
                <a:gd name="connsiteY3" fmla="*/ 354902 h 552259"/>
                <a:gd name="connsiteX4" fmla="*/ 501396 w 510920"/>
                <a:gd name="connsiteY4" fmla="*/ 290322 h 552259"/>
                <a:gd name="connsiteX5" fmla="*/ 510921 w 510920"/>
                <a:gd name="connsiteY5" fmla="*/ 213550 h 552259"/>
                <a:gd name="connsiteX6" fmla="*/ 486823 w 510920"/>
                <a:gd name="connsiteY6" fmla="*/ 197548 h 552259"/>
                <a:gd name="connsiteX7" fmla="*/ 467106 w 510920"/>
                <a:gd name="connsiteY7" fmla="*/ 182118 h 552259"/>
                <a:gd name="connsiteX8" fmla="*/ 455390 w 510920"/>
                <a:gd name="connsiteY8" fmla="*/ 172021 h 552259"/>
                <a:gd name="connsiteX9" fmla="*/ 453199 w 510920"/>
                <a:gd name="connsiteY9" fmla="*/ 154400 h 552259"/>
                <a:gd name="connsiteX10" fmla="*/ 432340 w 510920"/>
                <a:gd name="connsiteY10" fmla="*/ 147447 h 552259"/>
                <a:gd name="connsiteX11" fmla="*/ 415290 w 510920"/>
                <a:gd name="connsiteY11" fmla="*/ 145352 h 552259"/>
                <a:gd name="connsiteX12" fmla="*/ 394525 w 510920"/>
                <a:gd name="connsiteY12" fmla="*/ 138494 h 552259"/>
                <a:gd name="connsiteX13" fmla="*/ 377952 w 510920"/>
                <a:gd name="connsiteY13" fmla="*/ 132112 h 552259"/>
                <a:gd name="connsiteX14" fmla="*/ 366236 w 510920"/>
                <a:gd name="connsiteY14" fmla="*/ 122015 h 552259"/>
                <a:gd name="connsiteX15" fmla="*/ 350234 w 510920"/>
                <a:gd name="connsiteY15" fmla="*/ 111347 h 552259"/>
                <a:gd name="connsiteX16" fmla="*/ 338995 w 510920"/>
                <a:gd name="connsiteY16" fmla="*/ 96965 h 552259"/>
                <a:gd name="connsiteX17" fmla="*/ 328232 w 510920"/>
                <a:gd name="connsiteY17" fmla="*/ 78296 h 552259"/>
                <a:gd name="connsiteX18" fmla="*/ 317564 w 510920"/>
                <a:gd name="connsiteY18" fmla="*/ 59627 h 552259"/>
                <a:gd name="connsiteX19" fmla="*/ 301561 w 510920"/>
                <a:gd name="connsiteY19" fmla="*/ 49054 h 552259"/>
                <a:gd name="connsiteX20" fmla="*/ 285560 w 510920"/>
                <a:gd name="connsiteY20" fmla="*/ 38386 h 552259"/>
                <a:gd name="connsiteX21" fmla="*/ 266319 w 510920"/>
                <a:gd name="connsiteY21" fmla="*/ 18669 h 552259"/>
                <a:gd name="connsiteX22" fmla="*/ 255651 w 510920"/>
                <a:gd name="connsiteY22" fmla="*/ 0 h 552259"/>
                <a:gd name="connsiteX23" fmla="*/ 252508 w 510920"/>
                <a:gd name="connsiteY23" fmla="*/ 25622 h 552259"/>
                <a:gd name="connsiteX24" fmla="*/ 59341 w 510920"/>
                <a:gd name="connsiteY24" fmla="*/ 10478 h 552259"/>
                <a:gd name="connsiteX25" fmla="*/ 49435 w 510920"/>
                <a:gd name="connsiteY25" fmla="*/ 126206 h 552259"/>
                <a:gd name="connsiteX26" fmla="*/ 40481 w 510920"/>
                <a:gd name="connsiteY26" fmla="*/ 233458 h 552259"/>
                <a:gd name="connsiteX27" fmla="*/ 22384 w 510920"/>
                <a:gd name="connsiteY27" fmla="*/ 239840 h 552259"/>
                <a:gd name="connsiteX28" fmla="*/ 0 w 510920"/>
                <a:gd name="connsiteY28" fmla="*/ 245745 h 552259"/>
                <a:gd name="connsiteX29" fmla="*/ 11240 w 510920"/>
                <a:gd name="connsiteY29" fmla="*/ 260128 h 552259"/>
                <a:gd name="connsiteX30" fmla="*/ 17145 w 510920"/>
                <a:gd name="connsiteY30" fmla="*/ 282607 h 552259"/>
                <a:gd name="connsiteX31" fmla="*/ 32575 w 510920"/>
                <a:gd name="connsiteY31" fmla="*/ 297466 h 552259"/>
                <a:gd name="connsiteX32" fmla="*/ 53435 w 510920"/>
                <a:gd name="connsiteY32" fmla="*/ 304419 h 552259"/>
                <a:gd name="connsiteX33" fmla="*/ 64103 w 510920"/>
                <a:gd name="connsiteY33" fmla="*/ 322993 h 552259"/>
                <a:gd name="connsiteX34" fmla="*/ 65723 w 510920"/>
                <a:gd name="connsiteY34" fmla="*/ 344900 h 552259"/>
                <a:gd name="connsiteX35" fmla="*/ 71628 w 510920"/>
                <a:gd name="connsiteY35" fmla="*/ 367284 h 552259"/>
                <a:gd name="connsiteX36" fmla="*/ 69532 w 510920"/>
                <a:gd name="connsiteY36" fmla="*/ 384334 h 552259"/>
                <a:gd name="connsiteX37" fmla="*/ 71152 w 510920"/>
                <a:gd name="connsiteY37" fmla="*/ 406241 h 552259"/>
                <a:gd name="connsiteX38" fmla="*/ 78105 w 510920"/>
                <a:gd name="connsiteY38" fmla="*/ 420053 h 552259"/>
                <a:gd name="connsiteX39" fmla="*/ 84582 w 510920"/>
                <a:gd name="connsiteY39" fmla="*/ 438245 h 552259"/>
                <a:gd name="connsiteX40" fmla="*/ 101060 w 510920"/>
                <a:gd name="connsiteY40" fmla="*/ 444627 h 552259"/>
                <a:gd name="connsiteX41" fmla="*/ 117634 w 510920"/>
                <a:gd name="connsiteY41" fmla="*/ 451009 h 552259"/>
                <a:gd name="connsiteX42" fmla="*/ 133636 w 510920"/>
                <a:gd name="connsiteY42" fmla="*/ 461582 h 552259"/>
                <a:gd name="connsiteX43" fmla="*/ 168878 w 510920"/>
                <a:gd name="connsiteY43" fmla="*/ 457295 h 552259"/>
                <a:gd name="connsiteX44" fmla="*/ 170974 w 510920"/>
                <a:gd name="connsiteY44" fmla="*/ 474917 h 552259"/>
                <a:gd name="connsiteX45" fmla="*/ 196120 w 510920"/>
                <a:gd name="connsiteY45" fmla="*/ 482346 h 552259"/>
                <a:gd name="connsiteX46" fmla="*/ 216884 w 510920"/>
                <a:gd name="connsiteY46" fmla="*/ 489204 h 552259"/>
                <a:gd name="connsiteX47" fmla="*/ 232886 w 510920"/>
                <a:gd name="connsiteY47" fmla="*/ 499872 h 552259"/>
                <a:gd name="connsiteX48" fmla="*/ 248983 w 510920"/>
                <a:gd name="connsiteY48" fmla="*/ 510540 h 552259"/>
                <a:gd name="connsiteX49" fmla="*/ 264414 w 510920"/>
                <a:gd name="connsiteY49" fmla="*/ 525399 h 552259"/>
                <a:gd name="connsiteX50" fmla="*/ 482060 w 510920"/>
                <a:gd name="connsiteY50" fmla="*/ 552260 h 552259"/>
                <a:gd name="connsiteX51" fmla="*/ 482060 w 510920"/>
                <a:gd name="connsiteY51" fmla="*/ 552260 h 552259"/>
                <a:gd name="connsiteX52" fmla="*/ 482060 w 510920"/>
                <a:gd name="connsiteY52" fmla="*/ 552260 h 55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10920" h="552259">
                  <a:moveTo>
                    <a:pt x="482060" y="552260"/>
                  </a:moveTo>
                  <a:lnTo>
                    <a:pt x="481012" y="526161"/>
                  </a:lnTo>
                  <a:lnTo>
                    <a:pt x="488347" y="466344"/>
                  </a:lnTo>
                  <a:lnTo>
                    <a:pt x="497777" y="354902"/>
                  </a:lnTo>
                  <a:lnTo>
                    <a:pt x="501396" y="290322"/>
                  </a:lnTo>
                  <a:lnTo>
                    <a:pt x="510921" y="213550"/>
                  </a:lnTo>
                  <a:lnTo>
                    <a:pt x="486823" y="197548"/>
                  </a:lnTo>
                  <a:lnTo>
                    <a:pt x="467106" y="182118"/>
                  </a:lnTo>
                  <a:lnTo>
                    <a:pt x="455390" y="172021"/>
                  </a:lnTo>
                  <a:lnTo>
                    <a:pt x="453199" y="154400"/>
                  </a:lnTo>
                  <a:lnTo>
                    <a:pt x="432340" y="147447"/>
                  </a:lnTo>
                  <a:lnTo>
                    <a:pt x="415290" y="145352"/>
                  </a:lnTo>
                  <a:lnTo>
                    <a:pt x="394525" y="138494"/>
                  </a:lnTo>
                  <a:lnTo>
                    <a:pt x="377952" y="132112"/>
                  </a:lnTo>
                  <a:lnTo>
                    <a:pt x="366236" y="122015"/>
                  </a:lnTo>
                  <a:lnTo>
                    <a:pt x="350234" y="111347"/>
                  </a:lnTo>
                  <a:lnTo>
                    <a:pt x="338995" y="96965"/>
                  </a:lnTo>
                  <a:lnTo>
                    <a:pt x="328232" y="78296"/>
                  </a:lnTo>
                  <a:lnTo>
                    <a:pt x="317564" y="59627"/>
                  </a:lnTo>
                  <a:lnTo>
                    <a:pt x="301561" y="49054"/>
                  </a:lnTo>
                  <a:lnTo>
                    <a:pt x="285560" y="38386"/>
                  </a:lnTo>
                  <a:lnTo>
                    <a:pt x="266319" y="18669"/>
                  </a:lnTo>
                  <a:lnTo>
                    <a:pt x="255651" y="0"/>
                  </a:lnTo>
                  <a:lnTo>
                    <a:pt x="252508" y="25622"/>
                  </a:lnTo>
                  <a:lnTo>
                    <a:pt x="59341" y="10478"/>
                  </a:lnTo>
                  <a:lnTo>
                    <a:pt x="49435" y="126206"/>
                  </a:lnTo>
                  <a:lnTo>
                    <a:pt x="40481" y="233458"/>
                  </a:lnTo>
                  <a:lnTo>
                    <a:pt x="22384" y="239840"/>
                  </a:lnTo>
                  <a:lnTo>
                    <a:pt x="0" y="245745"/>
                  </a:lnTo>
                  <a:lnTo>
                    <a:pt x="11240" y="260128"/>
                  </a:lnTo>
                  <a:lnTo>
                    <a:pt x="17145" y="282607"/>
                  </a:lnTo>
                  <a:lnTo>
                    <a:pt x="32575" y="297466"/>
                  </a:lnTo>
                  <a:lnTo>
                    <a:pt x="53435" y="304419"/>
                  </a:lnTo>
                  <a:lnTo>
                    <a:pt x="64103" y="322993"/>
                  </a:lnTo>
                  <a:lnTo>
                    <a:pt x="65723" y="344900"/>
                  </a:lnTo>
                  <a:lnTo>
                    <a:pt x="71628" y="367284"/>
                  </a:lnTo>
                  <a:lnTo>
                    <a:pt x="69532" y="384334"/>
                  </a:lnTo>
                  <a:lnTo>
                    <a:pt x="71152" y="406241"/>
                  </a:lnTo>
                  <a:lnTo>
                    <a:pt x="78105" y="420053"/>
                  </a:lnTo>
                  <a:lnTo>
                    <a:pt x="84582" y="438245"/>
                  </a:lnTo>
                  <a:lnTo>
                    <a:pt x="101060" y="444627"/>
                  </a:lnTo>
                  <a:lnTo>
                    <a:pt x="117634" y="451009"/>
                  </a:lnTo>
                  <a:lnTo>
                    <a:pt x="133636" y="461582"/>
                  </a:lnTo>
                  <a:lnTo>
                    <a:pt x="168878" y="457295"/>
                  </a:lnTo>
                  <a:lnTo>
                    <a:pt x="170974" y="474917"/>
                  </a:lnTo>
                  <a:lnTo>
                    <a:pt x="196120" y="482346"/>
                  </a:lnTo>
                  <a:lnTo>
                    <a:pt x="216884" y="489204"/>
                  </a:lnTo>
                  <a:lnTo>
                    <a:pt x="232886" y="499872"/>
                  </a:lnTo>
                  <a:lnTo>
                    <a:pt x="248983" y="510540"/>
                  </a:lnTo>
                  <a:lnTo>
                    <a:pt x="264414" y="525399"/>
                  </a:lnTo>
                  <a:lnTo>
                    <a:pt x="482060" y="552260"/>
                  </a:lnTo>
                  <a:lnTo>
                    <a:pt x="482060" y="552260"/>
                  </a:lnTo>
                  <a:lnTo>
                    <a:pt x="482060" y="552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7738CCC7-3B0F-18B4-A82A-EA352EA8249D}"/>
                </a:ext>
              </a:extLst>
            </p:cNvPr>
            <p:cNvSpPr/>
            <p:nvPr/>
          </p:nvSpPr>
          <p:spPr>
            <a:xfrm>
              <a:off x="-2141091" y="2424467"/>
              <a:ext cx="729974" cy="950363"/>
            </a:xfrm>
            <a:custGeom>
              <a:avLst/>
              <a:gdLst>
                <a:gd name="connsiteX0" fmla="*/ 42577 w 433482"/>
                <a:gd name="connsiteY0" fmla="*/ 548450 h 564356"/>
                <a:gd name="connsiteX1" fmla="*/ 184499 w 433482"/>
                <a:gd name="connsiteY1" fmla="*/ 553022 h 564356"/>
                <a:gd name="connsiteX2" fmla="*/ 257365 w 433482"/>
                <a:gd name="connsiteY2" fmla="*/ 557689 h 564356"/>
                <a:gd name="connsiteX3" fmla="*/ 377571 w 433482"/>
                <a:gd name="connsiteY3" fmla="*/ 563880 h 564356"/>
                <a:gd name="connsiteX4" fmla="*/ 416433 w 433482"/>
                <a:gd name="connsiteY4" fmla="*/ 564356 h 564356"/>
                <a:gd name="connsiteX5" fmla="*/ 422053 w 433482"/>
                <a:gd name="connsiteY5" fmla="*/ 413766 h 564356"/>
                <a:gd name="connsiteX6" fmla="*/ 424053 w 433482"/>
                <a:gd name="connsiteY6" fmla="*/ 362236 h 564356"/>
                <a:gd name="connsiteX7" fmla="*/ 433483 w 433482"/>
                <a:gd name="connsiteY7" fmla="*/ 250984 h 564356"/>
                <a:gd name="connsiteX8" fmla="*/ 423767 w 433482"/>
                <a:gd name="connsiteY8" fmla="*/ 154686 h 564356"/>
                <a:gd name="connsiteX9" fmla="*/ 421577 w 433482"/>
                <a:gd name="connsiteY9" fmla="*/ 137160 h 564356"/>
                <a:gd name="connsiteX10" fmla="*/ 396526 w 433482"/>
                <a:gd name="connsiteY10" fmla="*/ 95155 h 564356"/>
                <a:gd name="connsiteX11" fmla="*/ 381667 w 433482"/>
                <a:gd name="connsiteY11" fmla="*/ 76009 h 564356"/>
                <a:gd name="connsiteX12" fmla="*/ 383667 w 433482"/>
                <a:gd name="connsiteY12" fmla="*/ 24384 h 564356"/>
                <a:gd name="connsiteX13" fmla="*/ 281083 w 433482"/>
                <a:gd name="connsiteY13" fmla="*/ 16097 h 564356"/>
                <a:gd name="connsiteX14" fmla="*/ 105537 w 433482"/>
                <a:gd name="connsiteY14" fmla="*/ 3048 h 564356"/>
                <a:gd name="connsiteX15" fmla="*/ 45434 w 433482"/>
                <a:gd name="connsiteY15" fmla="*/ 0 h 564356"/>
                <a:gd name="connsiteX16" fmla="*/ 41243 w 433482"/>
                <a:gd name="connsiteY16" fmla="*/ 34004 h 564356"/>
                <a:gd name="connsiteX17" fmla="*/ 16192 w 433482"/>
                <a:gd name="connsiteY17" fmla="*/ 342138 h 564356"/>
                <a:gd name="connsiteX18" fmla="*/ 0 w 433482"/>
                <a:gd name="connsiteY18" fmla="*/ 543211 h 564356"/>
                <a:gd name="connsiteX19" fmla="*/ 42577 w 433482"/>
                <a:gd name="connsiteY19" fmla="*/ 548450 h 564356"/>
                <a:gd name="connsiteX20" fmla="*/ 42577 w 433482"/>
                <a:gd name="connsiteY20" fmla="*/ 548450 h 564356"/>
                <a:gd name="connsiteX21" fmla="*/ 42577 w 433482"/>
                <a:gd name="connsiteY21" fmla="*/ 548450 h 56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3482" h="564356">
                  <a:moveTo>
                    <a:pt x="42577" y="548450"/>
                  </a:moveTo>
                  <a:lnTo>
                    <a:pt x="184499" y="553022"/>
                  </a:lnTo>
                  <a:lnTo>
                    <a:pt x="257365" y="557689"/>
                  </a:lnTo>
                  <a:lnTo>
                    <a:pt x="377571" y="563880"/>
                  </a:lnTo>
                  <a:lnTo>
                    <a:pt x="416433" y="564356"/>
                  </a:lnTo>
                  <a:lnTo>
                    <a:pt x="422053" y="413766"/>
                  </a:lnTo>
                  <a:lnTo>
                    <a:pt x="424053" y="362236"/>
                  </a:lnTo>
                  <a:lnTo>
                    <a:pt x="433483" y="250984"/>
                  </a:lnTo>
                  <a:lnTo>
                    <a:pt x="423767" y="154686"/>
                  </a:lnTo>
                  <a:lnTo>
                    <a:pt x="421577" y="137160"/>
                  </a:lnTo>
                  <a:lnTo>
                    <a:pt x="396526" y="95155"/>
                  </a:lnTo>
                  <a:lnTo>
                    <a:pt x="381667" y="76009"/>
                  </a:lnTo>
                  <a:lnTo>
                    <a:pt x="383667" y="24384"/>
                  </a:lnTo>
                  <a:lnTo>
                    <a:pt x="281083" y="16097"/>
                  </a:lnTo>
                  <a:lnTo>
                    <a:pt x="105537" y="3048"/>
                  </a:lnTo>
                  <a:lnTo>
                    <a:pt x="45434" y="0"/>
                  </a:lnTo>
                  <a:lnTo>
                    <a:pt x="41243" y="34004"/>
                  </a:lnTo>
                  <a:lnTo>
                    <a:pt x="16192" y="342138"/>
                  </a:lnTo>
                  <a:lnTo>
                    <a:pt x="0" y="543211"/>
                  </a:lnTo>
                  <a:lnTo>
                    <a:pt x="42577" y="548450"/>
                  </a:lnTo>
                  <a:lnTo>
                    <a:pt x="42577" y="548450"/>
                  </a:lnTo>
                  <a:lnTo>
                    <a:pt x="42577" y="548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7BE7FB55-4AA1-8B7E-9B98-C6DA45ABC646}"/>
                </a:ext>
              </a:extLst>
            </p:cNvPr>
            <p:cNvSpPr/>
            <p:nvPr/>
          </p:nvSpPr>
          <p:spPr>
            <a:xfrm>
              <a:off x="-2580744" y="1583176"/>
              <a:ext cx="735428" cy="912349"/>
            </a:xfrm>
            <a:custGeom>
              <a:avLst/>
              <a:gdLst>
                <a:gd name="connsiteX0" fmla="*/ 305086 w 436721"/>
                <a:gd name="connsiteY0" fmla="*/ 541782 h 541782"/>
                <a:gd name="connsiteX1" fmla="*/ 306038 w 436721"/>
                <a:gd name="connsiteY1" fmla="*/ 498824 h 541782"/>
                <a:gd name="connsiteX2" fmla="*/ 366427 w 436721"/>
                <a:gd name="connsiteY2" fmla="*/ 501872 h 541782"/>
                <a:gd name="connsiteX3" fmla="*/ 409099 w 436721"/>
                <a:gd name="connsiteY3" fmla="*/ 507206 h 541782"/>
                <a:gd name="connsiteX4" fmla="*/ 416909 w 436721"/>
                <a:gd name="connsiteY4" fmla="*/ 408908 h 541782"/>
                <a:gd name="connsiteX5" fmla="*/ 436721 w 436721"/>
                <a:gd name="connsiteY5" fmla="*/ 178213 h 541782"/>
                <a:gd name="connsiteX6" fmla="*/ 415290 w 436721"/>
                <a:gd name="connsiteY6" fmla="*/ 175641 h 541782"/>
                <a:gd name="connsiteX7" fmla="*/ 398717 w 436721"/>
                <a:gd name="connsiteY7" fmla="*/ 169259 h 541782"/>
                <a:gd name="connsiteX8" fmla="*/ 362903 w 436721"/>
                <a:gd name="connsiteY8" fmla="*/ 143256 h 541782"/>
                <a:gd name="connsiteX9" fmla="*/ 335090 w 436721"/>
                <a:gd name="connsiteY9" fmla="*/ 122492 h 541782"/>
                <a:gd name="connsiteX10" fmla="*/ 302419 w 436721"/>
                <a:gd name="connsiteY10" fmla="*/ 105537 h 541782"/>
                <a:gd name="connsiteX11" fmla="*/ 285845 w 436721"/>
                <a:gd name="connsiteY11" fmla="*/ 99155 h 541782"/>
                <a:gd name="connsiteX12" fmla="*/ 238887 w 436721"/>
                <a:gd name="connsiteY12" fmla="*/ 93345 h 541782"/>
                <a:gd name="connsiteX13" fmla="*/ 223838 w 436721"/>
                <a:gd name="connsiteY13" fmla="*/ 74295 h 541782"/>
                <a:gd name="connsiteX14" fmla="*/ 207264 w 436721"/>
                <a:gd name="connsiteY14" fmla="*/ 67913 h 541782"/>
                <a:gd name="connsiteX15" fmla="*/ 191262 w 436721"/>
                <a:gd name="connsiteY15" fmla="*/ 57340 h 541782"/>
                <a:gd name="connsiteX16" fmla="*/ 179451 w 436721"/>
                <a:gd name="connsiteY16" fmla="*/ 47244 h 541782"/>
                <a:gd name="connsiteX17" fmla="*/ 164497 w 436721"/>
                <a:gd name="connsiteY17" fmla="*/ 28099 h 541782"/>
                <a:gd name="connsiteX18" fmla="*/ 157448 w 436721"/>
                <a:gd name="connsiteY18" fmla="*/ 14288 h 541782"/>
                <a:gd name="connsiteX19" fmla="*/ 111538 w 436721"/>
                <a:gd name="connsiteY19" fmla="*/ 0 h 541782"/>
                <a:gd name="connsiteX20" fmla="*/ 104585 w 436721"/>
                <a:gd name="connsiteY20" fmla="*/ 20669 h 541782"/>
                <a:gd name="connsiteX21" fmla="*/ 89725 w 436721"/>
                <a:gd name="connsiteY21" fmla="*/ 36100 h 541782"/>
                <a:gd name="connsiteX22" fmla="*/ 79058 w 436721"/>
                <a:gd name="connsiteY22" fmla="*/ 52102 h 541782"/>
                <a:gd name="connsiteX23" fmla="*/ 72676 w 436721"/>
                <a:gd name="connsiteY23" fmla="*/ 68580 h 541782"/>
                <a:gd name="connsiteX24" fmla="*/ 69533 w 436721"/>
                <a:gd name="connsiteY24" fmla="*/ 94107 h 541782"/>
                <a:gd name="connsiteX25" fmla="*/ 75438 w 436721"/>
                <a:gd name="connsiteY25" fmla="*/ 116396 h 541782"/>
                <a:gd name="connsiteX26" fmla="*/ 51054 w 436721"/>
                <a:gd name="connsiteY26" fmla="*/ 173831 h 541782"/>
                <a:gd name="connsiteX27" fmla="*/ 29337 w 436721"/>
                <a:gd name="connsiteY27" fmla="*/ 278987 h 541782"/>
                <a:gd name="connsiteX28" fmla="*/ 11144 w 436721"/>
                <a:gd name="connsiteY28" fmla="*/ 285464 h 541782"/>
                <a:gd name="connsiteX29" fmla="*/ 0 w 436721"/>
                <a:gd name="connsiteY29" fmla="*/ 305657 h 541782"/>
                <a:gd name="connsiteX30" fmla="*/ 11811 w 436721"/>
                <a:gd name="connsiteY30" fmla="*/ 315754 h 541782"/>
                <a:gd name="connsiteX31" fmla="*/ 14002 w 436721"/>
                <a:gd name="connsiteY31" fmla="*/ 333280 h 541782"/>
                <a:gd name="connsiteX32" fmla="*/ 20002 w 436721"/>
                <a:gd name="connsiteY32" fmla="*/ 390144 h 541782"/>
                <a:gd name="connsiteX33" fmla="*/ 12764 w 436721"/>
                <a:gd name="connsiteY33" fmla="*/ 518731 h 541782"/>
                <a:gd name="connsiteX34" fmla="*/ 103061 w 436721"/>
                <a:gd name="connsiteY34" fmla="*/ 525494 h 541782"/>
                <a:gd name="connsiteX35" fmla="*/ 137255 w 436721"/>
                <a:gd name="connsiteY35" fmla="*/ 529780 h 541782"/>
                <a:gd name="connsiteX36" fmla="*/ 188595 w 436721"/>
                <a:gd name="connsiteY36" fmla="*/ 536067 h 541782"/>
                <a:gd name="connsiteX37" fmla="*/ 305086 w 436721"/>
                <a:gd name="connsiteY37" fmla="*/ 541782 h 541782"/>
                <a:gd name="connsiteX38" fmla="*/ 305086 w 436721"/>
                <a:gd name="connsiteY38" fmla="*/ 541782 h 541782"/>
                <a:gd name="connsiteX39" fmla="*/ 305086 w 436721"/>
                <a:gd name="connsiteY39" fmla="*/ 541782 h 54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36721" h="541782">
                  <a:moveTo>
                    <a:pt x="305086" y="541782"/>
                  </a:moveTo>
                  <a:lnTo>
                    <a:pt x="306038" y="498824"/>
                  </a:lnTo>
                  <a:lnTo>
                    <a:pt x="366427" y="501872"/>
                  </a:lnTo>
                  <a:lnTo>
                    <a:pt x="409099" y="507206"/>
                  </a:lnTo>
                  <a:lnTo>
                    <a:pt x="416909" y="408908"/>
                  </a:lnTo>
                  <a:lnTo>
                    <a:pt x="436721" y="178213"/>
                  </a:lnTo>
                  <a:lnTo>
                    <a:pt x="415290" y="175641"/>
                  </a:lnTo>
                  <a:lnTo>
                    <a:pt x="398717" y="169259"/>
                  </a:lnTo>
                  <a:lnTo>
                    <a:pt x="362903" y="143256"/>
                  </a:lnTo>
                  <a:lnTo>
                    <a:pt x="335090" y="122492"/>
                  </a:lnTo>
                  <a:lnTo>
                    <a:pt x="302419" y="105537"/>
                  </a:lnTo>
                  <a:lnTo>
                    <a:pt x="285845" y="99155"/>
                  </a:lnTo>
                  <a:lnTo>
                    <a:pt x="238887" y="93345"/>
                  </a:lnTo>
                  <a:lnTo>
                    <a:pt x="223838" y="74295"/>
                  </a:lnTo>
                  <a:lnTo>
                    <a:pt x="207264" y="67913"/>
                  </a:lnTo>
                  <a:lnTo>
                    <a:pt x="191262" y="57340"/>
                  </a:lnTo>
                  <a:lnTo>
                    <a:pt x="179451" y="47244"/>
                  </a:lnTo>
                  <a:lnTo>
                    <a:pt x="164497" y="28099"/>
                  </a:lnTo>
                  <a:lnTo>
                    <a:pt x="157448" y="14288"/>
                  </a:lnTo>
                  <a:lnTo>
                    <a:pt x="111538" y="0"/>
                  </a:lnTo>
                  <a:lnTo>
                    <a:pt x="104585" y="20669"/>
                  </a:lnTo>
                  <a:lnTo>
                    <a:pt x="89725" y="36100"/>
                  </a:lnTo>
                  <a:lnTo>
                    <a:pt x="79058" y="52102"/>
                  </a:lnTo>
                  <a:lnTo>
                    <a:pt x="72676" y="68580"/>
                  </a:lnTo>
                  <a:lnTo>
                    <a:pt x="69533" y="94107"/>
                  </a:lnTo>
                  <a:lnTo>
                    <a:pt x="75438" y="116396"/>
                  </a:lnTo>
                  <a:lnTo>
                    <a:pt x="51054" y="173831"/>
                  </a:lnTo>
                  <a:lnTo>
                    <a:pt x="29337" y="278987"/>
                  </a:lnTo>
                  <a:lnTo>
                    <a:pt x="11144" y="285464"/>
                  </a:lnTo>
                  <a:lnTo>
                    <a:pt x="0" y="305657"/>
                  </a:lnTo>
                  <a:lnTo>
                    <a:pt x="11811" y="315754"/>
                  </a:lnTo>
                  <a:lnTo>
                    <a:pt x="14002" y="333280"/>
                  </a:lnTo>
                  <a:lnTo>
                    <a:pt x="20002" y="390144"/>
                  </a:lnTo>
                  <a:lnTo>
                    <a:pt x="12764" y="518731"/>
                  </a:lnTo>
                  <a:lnTo>
                    <a:pt x="103061" y="525494"/>
                  </a:lnTo>
                  <a:lnTo>
                    <a:pt x="137255" y="529780"/>
                  </a:lnTo>
                  <a:lnTo>
                    <a:pt x="188595" y="536067"/>
                  </a:lnTo>
                  <a:lnTo>
                    <a:pt x="305086" y="541782"/>
                  </a:lnTo>
                  <a:lnTo>
                    <a:pt x="305086" y="541782"/>
                  </a:lnTo>
                  <a:lnTo>
                    <a:pt x="305086" y="54178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9F73BC74-F8BF-8871-A862-031186EAAA65}"/>
                </a:ext>
              </a:extLst>
            </p:cNvPr>
            <p:cNvSpPr/>
            <p:nvPr/>
          </p:nvSpPr>
          <p:spPr>
            <a:xfrm>
              <a:off x="-1438544" y="2579091"/>
              <a:ext cx="751950" cy="821080"/>
            </a:xfrm>
            <a:custGeom>
              <a:avLst/>
              <a:gdLst>
                <a:gd name="connsiteX0" fmla="*/ 42196 w 446532"/>
                <a:gd name="connsiteY0" fmla="*/ 472916 h 487584"/>
                <a:gd name="connsiteX1" fmla="*/ 189071 w 446532"/>
                <a:gd name="connsiteY1" fmla="*/ 478155 h 487584"/>
                <a:gd name="connsiteX2" fmla="*/ 370142 w 446532"/>
                <a:gd name="connsiteY2" fmla="*/ 487585 h 487584"/>
                <a:gd name="connsiteX3" fmla="*/ 404908 w 446532"/>
                <a:gd name="connsiteY3" fmla="*/ 487490 h 487584"/>
                <a:gd name="connsiteX4" fmla="*/ 420434 w 446532"/>
                <a:gd name="connsiteY4" fmla="*/ 290989 h 487584"/>
                <a:gd name="connsiteX5" fmla="*/ 429863 w 446532"/>
                <a:gd name="connsiteY5" fmla="*/ 180023 h 487584"/>
                <a:gd name="connsiteX6" fmla="*/ 437198 w 446532"/>
                <a:gd name="connsiteY6" fmla="*/ 120491 h 487584"/>
                <a:gd name="connsiteX7" fmla="*/ 430244 w 446532"/>
                <a:gd name="connsiteY7" fmla="*/ 106680 h 487584"/>
                <a:gd name="connsiteX8" fmla="*/ 436626 w 446532"/>
                <a:gd name="connsiteY8" fmla="*/ 90202 h 487584"/>
                <a:gd name="connsiteX9" fmla="*/ 446532 w 446532"/>
                <a:gd name="connsiteY9" fmla="*/ 9430 h 487584"/>
                <a:gd name="connsiteX10" fmla="*/ 424148 w 446532"/>
                <a:gd name="connsiteY10" fmla="*/ 15335 h 487584"/>
                <a:gd name="connsiteX11" fmla="*/ 381953 w 446532"/>
                <a:gd name="connsiteY11" fmla="*/ 5810 h 487584"/>
                <a:gd name="connsiteX12" fmla="*/ 300133 w 446532"/>
                <a:gd name="connsiteY12" fmla="*/ 0 h 487584"/>
                <a:gd name="connsiteX13" fmla="*/ 239268 w 446532"/>
                <a:gd name="connsiteY13" fmla="*/ 1143 h 487584"/>
                <a:gd name="connsiteX14" fmla="*/ 212598 w 446532"/>
                <a:gd name="connsiteY14" fmla="*/ 6477 h 487584"/>
                <a:gd name="connsiteX15" fmla="*/ 162973 w 446532"/>
                <a:gd name="connsiteY15" fmla="*/ 21908 h 487584"/>
                <a:gd name="connsiteX16" fmla="*/ 137922 w 446532"/>
                <a:gd name="connsiteY16" fmla="*/ 49054 h 487584"/>
                <a:gd name="connsiteX17" fmla="*/ 139065 w 446532"/>
                <a:gd name="connsiteY17" fmla="*/ 75057 h 487584"/>
                <a:gd name="connsiteX18" fmla="*/ 117158 w 446532"/>
                <a:gd name="connsiteY18" fmla="*/ 76676 h 487584"/>
                <a:gd name="connsiteX19" fmla="*/ 104394 w 446532"/>
                <a:gd name="connsiteY19" fmla="*/ 109633 h 487584"/>
                <a:gd name="connsiteX20" fmla="*/ 91154 w 446532"/>
                <a:gd name="connsiteY20" fmla="*/ 146780 h 487584"/>
                <a:gd name="connsiteX21" fmla="*/ 80486 w 446532"/>
                <a:gd name="connsiteY21" fmla="*/ 162782 h 487584"/>
                <a:gd name="connsiteX22" fmla="*/ 15812 w 446532"/>
                <a:gd name="connsiteY22" fmla="*/ 159067 h 487584"/>
                <a:gd name="connsiteX23" fmla="*/ 6477 w 446532"/>
                <a:gd name="connsiteY23" fmla="*/ 270129 h 487584"/>
                <a:gd name="connsiteX24" fmla="*/ 4477 w 446532"/>
                <a:gd name="connsiteY24" fmla="*/ 321659 h 487584"/>
                <a:gd name="connsiteX25" fmla="*/ 0 w 446532"/>
                <a:gd name="connsiteY25" fmla="*/ 463391 h 487584"/>
                <a:gd name="connsiteX26" fmla="*/ 16002 w 446532"/>
                <a:gd name="connsiteY26" fmla="*/ 474059 h 487584"/>
                <a:gd name="connsiteX27" fmla="*/ 42196 w 446532"/>
                <a:gd name="connsiteY27" fmla="*/ 472916 h 487584"/>
                <a:gd name="connsiteX28" fmla="*/ 42196 w 446532"/>
                <a:gd name="connsiteY28" fmla="*/ 472916 h 487584"/>
                <a:gd name="connsiteX29" fmla="*/ 42196 w 446532"/>
                <a:gd name="connsiteY29" fmla="*/ 472916 h 48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46532" h="487584">
                  <a:moveTo>
                    <a:pt x="42196" y="472916"/>
                  </a:moveTo>
                  <a:lnTo>
                    <a:pt x="189071" y="478155"/>
                  </a:lnTo>
                  <a:lnTo>
                    <a:pt x="370142" y="487585"/>
                  </a:lnTo>
                  <a:lnTo>
                    <a:pt x="404908" y="487490"/>
                  </a:lnTo>
                  <a:lnTo>
                    <a:pt x="420434" y="290989"/>
                  </a:lnTo>
                  <a:lnTo>
                    <a:pt x="429863" y="180023"/>
                  </a:lnTo>
                  <a:lnTo>
                    <a:pt x="437198" y="120491"/>
                  </a:lnTo>
                  <a:lnTo>
                    <a:pt x="430244" y="106680"/>
                  </a:lnTo>
                  <a:lnTo>
                    <a:pt x="436626" y="90202"/>
                  </a:lnTo>
                  <a:lnTo>
                    <a:pt x="446532" y="9430"/>
                  </a:lnTo>
                  <a:lnTo>
                    <a:pt x="424148" y="15335"/>
                  </a:lnTo>
                  <a:lnTo>
                    <a:pt x="381953" y="5810"/>
                  </a:lnTo>
                  <a:lnTo>
                    <a:pt x="300133" y="0"/>
                  </a:lnTo>
                  <a:lnTo>
                    <a:pt x="239268" y="1143"/>
                  </a:lnTo>
                  <a:lnTo>
                    <a:pt x="212598" y="6477"/>
                  </a:lnTo>
                  <a:lnTo>
                    <a:pt x="162973" y="21908"/>
                  </a:lnTo>
                  <a:lnTo>
                    <a:pt x="137922" y="49054"/>
                  </a:lnTo>
                  <a:lnTo>
                    <a:pt x="139065" y="75057"/>
                  </a:lnTo>
                  <a:lnTo>
                    <a:pt x="117158" y="76676"/>
                  </a:lnTo>
                  <a:lnTo>
                    <a:pt x="104394" y="109633"/>
                  </a:lnTo>
                  <a:lnTo>
                    <a:pt x="91154" y="146780"/>
                  </a:lnTo>
                  <a:lnTo>
                    <a:pt x="80486" y="162782"/>
                  </a:lnTo>
                  <a:lnTo>
                    <a:pt x="15812" y="159067"/>
                  </a:lnTo>
                  <a:lnTo>
                    <a:pt x="6477" y="270129"/>
                  </a:lnTo>
                  <a:lnTo>
                    <a:pt x="4477" y="321659"/>
                  </a:lnTo>
                  <a:lnTo>
                    <a:pt x="0" y="463391"/>
                  </a:lnTo>
                  <a:lnTo>
                    <a:pt x="16002" y="474059"/>
                  </a:lnTo>
                  <a:lnTo>
                    <a:pt x="42196" y="472916"/>
                  </a:lnTo>
                  <a:lnTo>
                    <a:pt x="42196" y="472916"/>
                  </a:lnTo>
                  <a:lnTo>
                    <a:pt x="42196" y="4729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3EE9F6BC-14CC-E3AA-971F-8B9DED20A662}"/>
                </a:ext>
              </a:extLst>
            </p:cNvPr>
            <p:cNvSpPr/>
            <p:nvPr/>
          </p:nvSpPr>
          <p:spPr>
            <a:xfrm>
              <a:off x="-1229544" y="965159"/>
              <a:ext cx="895025" cy="753874"/>
            </a:xfrm>
            <a:custGeom>
              <a:avLst/>
              <a:gdLst>
                <a:gd name="connsiteX0" fmla="*/ 104680 w 531495"/>
                <a:gd name="connsiteY0" fmla="*/ 447675 h 447675"/>
                <a:gd name="connsiteX1" fmla="*/ 111062 w 531495"/>
                <a:gd name="connsiteY1" fmla="*/ 431197 h 447675"/>
                <a:gd name="connsiteX2" fmla="*/ 130207 w 531495"/>
                <a:gd name="connsiteY2" fmla="*/ 416242 h 447675"/>
                <a:gd name="connsiteX3" fmla="*/ 376809 w 531495"/>
                <a:gd name="connsiteY3" fmla="*/ 420719 h 447675"/>
                <a:gd name="connsiteX4" fmla="*/ 458438 w 531495"/>
                <a:gd name="connsiteY4" fmla="*/ 426434 h 447675"/>
                <a:gd name="connsiteX5" fmla="*/ 523018 w 531495"/>
                <a:gd name="connsiteY5" fmla="*/ 430054 h 447675"/>
                <a:gd name="connsiteX6" fmla="*/ 531495 w 531495"/>
                <a:gd name="connsiteY6" fmla="*/ 396526 h 447675"/>
                <a:gd name="connsiteX7" fmla="*/ 488252 w 531495"/>
                <a:gd name="connsiteY7" fmla="*/ 395478 h 447675"/>
                <a:gd name="connsiteX8" fmla="*/ 493014 w 531495"/>
                <a:gd name="connsiteY8" fmla="*/ 357092 h 447675"/>
                <a:gd name="connsiteX9" fmla="*/ 495491 w 531495"/>
                <a:gd name="connsiteY9" fmla="*/ 266509 h 447675"/>
                <a:gd name="connsiteX10" fmla="*/ 499110 w 531495"/>
                <a:gd name="connsiteY10" fmla="*/ 202025 h 447675"/>
                <a:gd name="connsiteX11" fmla="*/ 504349 w 531495"/>
                <a:gd name="connsiteY11" fmla="*/ 159448 h 447675"/>
                <a:gd name="connsiteX12" fmla="*/ 509492 w 531495"/>
                <a:gd name="connsiteY12" fmla="*/ 47530 h 447675"/>
                <a:gd name="connsiteX13" fmla="*/ 513207 w 531495"/>
                <a:gd name="connsiteY13" fmla="*/ 17717 h 447675"/>
                <a:gd name="connsiteX14" fmla="*/ 478536 w 531495"/>
                <a:gd name="connsiteY14" fmla="*/ 17717 h 447675"/>
                <a:gd name="connsiteX15" fmla="*/ 250603 w 531495"/>
                <a:gd name="connsiteY15" fmla="*/ 2572 h 447675"/>
                <a:gd name="connsiteX16" fmla="*/ 194596 w 531495"/>
                <a:gd name="connsiteY16" fmla="*/ 0 h 447675"/>
                <a:gd name="connsiteX17" fmla="*/ 189357 w 531495"/>
                <a:gd name="connsiteY17" fmla="*/ 42672 h 447675"/>
                <a:gd name="connsiteX18" fmla="*/ 129064 w 531495"/>
                <a:gd name="connsiteY18" fmla="*/ 39529 h 447675"/>
                <a:gd name="connsiteX19" fmla="*/ 68771 w 531495"/>
                <a:gd name="connsiteY19" fmla="*/ 36385 h 447675"/>
                <a:gd name="connsiteX20" fmla="*/ 65151 w 531495"/>
                <a:gd name="connsiteY20" fmla="*/ 100870 h 447675"/>
                <a:gd name="connsiteX21" fmla="*/ 52292 w 531495"/>
                <a:gd name="connsiteY21" fmla="*/ 99346 h 447675"/>
                <a:gd name="connsiteX22" fmla="*/ 29908 w 531495"/>
                <a:gd name="connsiteY22" fmla="*/ 105251 h 447675"/>
                <a:gd name="connsiteX23" fmla="*/ 20383 w 531495"/>
                <a:gd name="connsiteY23" fmla="*/ 181927 h 447675"/>
                <a:gd name="connsiteX24" fmla="*/ 16764 w 531495"/>
                <a:gd name="connsiteY24" fmla="*/ 246412 h 447675"/>
                <a:gd name="connsiteX25" fmla="*/ 7429 w 531495"/>
                <a:gd name="connsiteY25" fmla="*/ 357759 h 447675"/>
                <a:gd name="connsiteX26" fmla="*/ 0 w 531495"/>
                <a:gd name="connsiteY26" fmla="*/ 417481 h 447675"/>
                <a:gd name="connsiteX27" fmla="*/ 1143 w 531495"/>
                <a:gd name="connsiteY27" fmla="*/ 443579 h 447675"/>
                <a:gd name="connsiteX28" fmla="*/ 100394 w 531495"/>
                <a:gd name="connsiteY28" fmla="*/ 447199 h 447675"/>
                <a:gd name="connsiteX29" fmla="*/ 104680 w 531495"/>
                <a:gd name="connsiteY29" fmla="*/ 447675 h 447675"/>
                <a:gd name="connsiteX30" fmla="*/ 104680 w 531495"/>
                <a:gd name="connsiteY30" fmla="*/ 447675 h 447675"/>
                <a:gd name="connsiteX31" fmla="*/ 104680 w 531495"/>
                <a:gd name="connsiteY31" fmla="*/ 447675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31495" h="447675">
                  <a:moveTo>
                    <a:pt x="104680" y="447675"/>
                  </a:moveTo>
                  <a:lnTo>
                    <a:pt x="111062" y="431197"/>
                  </a:lnTo>
                  <a:lnTo>
                    <a:pt x="130207" y="416242"/>
                  </a:lnTo>
                  <a:lnTo>
                    <a:pt x="376809" y="420719"/>
                  </a:lnTo>
                  <a:lnTo>
                    <a:pt x="458438" y="426434"/>
                  </a:lnTo>
                  <a:lnTo>
                    <a:pt x="523018" y="430054"/>
                  </a:lnTo>
                  <a:lnTo>
                    <a:pt x="531495" y="396526"/>
                  </a:lnTo>
                  <a:lnTo>
                    <a:pt x="488252" y="395478"/>
                  </a:lnTo>
                  <a:lnTo>
                    <a:pt x="493014" y="357092"/>
                  </a:lnTo>
                  <a:lnTo>
                    <a:pt x="495491" y="266509"/>
                  </a:lnTo>
                  <a:lnTo>
                    <a:pt x="499110" y="202025"/>
                  </a:lnTo>
                  <a:lnTo>
                    <a:pt x="504349" y="159448"/>
                  </a:lnTo>
                  <a:lnTo>
                    <a:pt x="509492" y="47530"/>
                  </a:lnTo>
                  <a:lnTo>
                    <a:pt x="513207" y="17717"/>
                  </a:lnTo>
                  <a:lnTo>
                    <a:pt x="478536" y="17717"/>
                  </a:lnTo>
                  <a:lnTo>
                    <a:pt x="250603" y="2572"/>
                  </a:lnTo>
                  <a:lnTo>
                    <a:pt x="194596" y="0"/>
                  </a:lnTo>
                  <a:lnTo>
                    <a:pt x="189357" y="42672"/>
                  </a:lnTo>
                  <a:lnTo>
                    <a:pt x="129064" y="39529"/>
                  </a:lnTo>
                  <a:lnTo>
                    <a:pt x="68771" y="36385"/>
                  </a:lnTo>
                  <a:lnTo>
                    <a:pt x="65151" y="100870"/>
                  </a:lnTo>
                  <a:lnTo>
                    <a:pt x="52292" y="99346"/>
                  </a:lnTo>
                  <a:lnTo>
                    <a:pt x="29908" y="105251"/>
                  </a:lnTo>
                  <a:lnTo>
                    <a:pt x="20383" y="181927"/>
                  </a:lnTo>
                  <a:lnTo>
                    <a:pt x="16764" y="246412"/>
                  </a:lnTo>
                  <a:lnTo>
                    <a:pt x="7429" y="357759"/>
                  </a:lnTo>
                  <a:lnTo>
                    <a:pt x="0" y="417481"/>
                  </a:lnTo>
                  <a:lnTo>
                    <a:pt x="1143" y="443579"/>
                  </a:lnTo>
                  <a:lnTo>
                    <a:pt x="100394" y="447199"/>
                  </a:lnTo>
                  <a:lnTo>
                    <a:pt x="104680" y="447675"/>
                  </a:lnTo>
                  <a:lnTo>
                    <a:pt x="104680" y="447675"/>
                  </a:lnTo>
                  <a:lnTo>
                    <a:pt x="104680" y="4476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711036F6-0DC7-D26A-8B45-98F7CE805266}"/>
                </a:ext>
              </a:extLst>
            </p:cNvPr>
            <p:cNvSpPr/>
            <p:nvPr/>
          </p:nvSpPr>
          <p:spPr>
            <a:xfrm>
              <a:off x="-495721" y="1632578"/>
              <a:ext cx="501246" cy="981479"/>
            </a:xfrm>
            <a:custGeom>
              <a:avLst/>
              <a:gdLst>
                <a:gd name="connsiteX0" fmla="*/ 49244 w 297656"/>
                <a:gd name="connsiteY0" fmla="*/ 582835 h 582834"/>
                <a:gd name="connsiteX1" fmla="*/ 67913 w 297656"/>
                <a:gd name="connsiteY1" fmla="*/ 572167 h 582834"/>
                <a:gd name="connsiteX2" fmla="*/ 86106 w 297656"/>
                <a:gd name="connsiteY2" fmla="*/ 565690 h 582834"/>
                <a:gd name="connsiteX3" fmla="*/ 102108 w 297656"/>
                <a:gd name="connsiteY3" fmla="*/ 576358 h 582834"/>
                <a:gd name="connsiteX4" fmla="*/ 123539 w 297656"/>
                <a:gd name="connsiteY4" fmla="*/ 579025 h 582834"/>
                <a:gd name="connsiteX5" fmla="*/ 141637 w 297656"/>
                <a:gd name="connsiteY5" fmla="*/ 572548 h 582834"/>
                <a:gd name="connsiteX6" fmla="*/ 152305 w 297656"/>
                <a:gd name="connsiteY6" fmla="*/ 556546 h 582834"/>
                <a:gd name="connsiteX7" fmla="*/ 184880 w 297656"/>
                <a:gd name="connsiteY7" fmla="*/ 538925 h 582834"/>
                <a:gd name="connsiteX8" fmla="*/ 200882 w 297656"/>
                <a:gd name="connsiteY8" fmla="*/ 549593 h 582834"/>
                <a:gd name="connsiteX9" fmla="*/ 216408 w 297656"/>
                <a:gd name="connsiteY9" fmla="*/ 564451 h 582834"/>
                <a:gd name="connsiteX10" fmla="*/ 227648 w 297656"/>
                <a:gd name="connsiteY10" fmla="*/ 578834 h 582834"/>
                <a:gd name="connsiteX11" fmla="*/ 253841 w 297656"/>
                <a:gd name="connsiteY11" fmla="*/ 577787 h 582834"/>
                <a:gd name="connsiteX12" fmla="*/ 268224 w 297656"/>
                <a:gd name="connsiteY12" fmla="*/ 566547 h 582834"/>
                <a:gd name="connsiteX13" fmla="*/ 275082 w 297656"/>
                <a:gd name="connsiteY13" fmla="*/ 545783 h 582834"/>
                <a:gd name="connsiteX14" fmla="*/ 254222 w 297656"/>
                <a:gd name="connsiteY14" fmla="*/ 538829 h 582834"/>
                <a:gd name="connsiteX15" fmla="*/ 237649 w 297656"/>
                <a:gd name="connsiteY15" fmla="*/ 532543 h 582834"/>
                <a:gd name="connsiteX16" fmla="*/ 216884 w 297656"/>
                <a:gd name="connsiteY16" fmla="*/ 525589 h 582834"/>
                <a:gd name="connsiteX17" fmla="*/ 206121 w 297656"/>
                <a:gd name="connsiteY17" fmla="*/ 507016 h 582834"/>
                <a:gd name="connsiteX18" fmla="*/ 213074 w 297656"/>
                <a:gd name="connsiteY18" fmla="*/ 486156 h 582834"/>
                <a:gd name="connsiteX19" fmla="*/ 223171 w 297656"/>
                <a:gd name="connsiteY19" fmla="*/ 474440 h 582834"/>
                <a:gd name="connsiteX20" fmla="*/ 250412 w 297656"/>
                <a:gd name="connsiteY20" fmla="*/ 464820 h 582834"/>
                <a:gd name="connsiteX21" fmla="*/ 269558 w 297656"/>
                <a:gd name="connsiteY21" fmla="*/ 449866 h 582834"/>
                <a:gd name="connsiteX22" fmla="*/ 276511 w 297656"/>
                <a:gd name="connsiteY22" fmla="*/ 429101 h 582834"/>
                <a:gd name="connsiteX23" fmla="*/ 275368 w 297656"/>
                <a:gd name="connsiteY23" fmla="*/ 403003 h 582834"/>
                <a:gd name="connsiteX24" fmla="*/ 268891 w 297656"/>
                <a:gd name="connsiteY24" fmla="*/ 384905 h 582834"/>
                <a:gd name="connsiteX25" fmla="*/ 257651 w 297656"/>
                <a:gd name="connsiteY25" fmla="*/ 370522 h 582834"/>
                <a:gd name="connsiteX26" fmla="*/ 250698 w 297656"/>
                <a:gd name="connsiteY26" fmla="*/ 356711 h 582834"/>
                <a:gd name="connsiteX27" fmla="*/ 240506 w 297656"/>
                <a:gd name="connsiteY27" fmla="*/ 333851 h 582834"/>
                <a:gd name="connsiteX28" fmla="*/ 233553 w 297656"/>
                <a:gd name="connsiteY28" fmla="*/ 319945 h 582834"/>
                <a:gd name="connsiteX29" fmla="*/ 223361 w 297656"/>
                <a:gd name="connsiteY29" fmla="*/ 297085 h 582834"/>
                <a:gd name="connsiteX30" fmla="*/ 230791 w 297656"/>
                <a:gd name="connsiteY30" fmla="*/ 272034 h 582834"/>
                <a:gd name="connsiteX31" fmla="*/ 237744 w 297656"/>
                <a:gd name="connsiteY31" fmla="*/ 251269 h 582834"/>
                <a:gd name="connsiteX32" fmla="*/ 245650 w 297656"/>
                <a:gd name="connsiteY32" fmla="*/ 221933 h 582834"/>
                <a:gd name="connsiteX33" fmla="*/ 239173 w 297656"/>
                <a:gd name="connsiteY33" fmla="*/ 203835 h 582834"/>
                <a:gd name="connsiteX34" fmla="*/ 233267 w 297656"/>
                <a:gd name="connsiteY34" fmla="*/ 181451 h 582834"/>
                <a:gd name="connsiteX35" fmla="*/ 231648 w 297656"/>
                <a:gd name="connsiteY35" fmla="*/ 159639 h 582834"/>
                <a:gd name="connsiteX36" fmla="*/ 242792 w 297656"/>
                <a:gd name="connsiteY36" fmla="*/ 139446 h 582834"/>
                <a:gd name="connsiteX37" fmla="*/ 262033 w 297656"/>
                <a:gd name="connsiteY37" fmla="*/ 124492 h 582834"/>
                <a:gd name="connsiteX38" fmla="*/ 276416 w 297656"/>
                <a:gd name="connsiteY38" fmla="*/ 113252 h 582834"/>
                <a:gd name="connsiteX39" fmla="*/ 288131 w 297656"/>
                <a:gd name="connsiteY39" fmla="*/ 88773 h 582834"/>
                <a:gd name="connsiteX40" fmla="*/ 295561 w 297656"/>
                <a:gd name="connsiteY40" fmla="*/ 63722 h 582834"/>
                <a:gd name="connsiteX41" fmla="*/ 297656 w 297656"/>
                <a:gd name="connsiteY41" fmla="*/ 46672 h 582834"/>
                <a:gd name="connsiteX42" fmla="*/ 280607 w 297656"/>
                <a:gd name="connsiteY42" fmla="*/ 44577 h 582834"/>
                <a:gd name="connsiteX43" fmla="*/ 258699 w 297656"/>
                <a:gd name="connsiteY43" fmla="*/ 46196 h 582834"/>
                <a:gd name="connsiteX44" fmla="*/ 241078 w 297656"/>
                <a:gd name="connsiteY44" fmla="*/ 48292 h 582834"/>
                <a:gd name="connsiteX45" fmla="*/ 243650 w 297656"/>
                <a:gd name="connsiteY45" fmla="*/ 27051 h 582834"/>
                <a:gd name="connsiteX46" fmla="*/ 237268 w 297656"/>
                <a:gd name="connsiteY46" fmla="*/ 8953 h 582834"/>
                <a:gd name="connsiteX47" fmla="*/ 216408 w 297656"/>
                <a:gd name="connsiteY47" fmla="*/ 2000 h 582834"/>
                <a:gd name="connsiteX48" fmla="*/ 194500 w 297656"/>
                <a:gd name="connsiteY48" fmla="*/ 3619 h 582834"/>
                <a:gd name="connsiteX49" fmla="*/ 146971 w 297656"/>
                <a:gd name="connsiteY49" fmla="*/ 2095 h 582834"/>
                <a:gd name="connsiteX50" fmla="*/ 116586 w 297656"/>
                <a:gd name="connsiteY50" fmla="*/ 2667 h 582834"/>
                <a:gd name="connsiteX51" fmla="*/ 95155 w 297656"/>
                <a:gd name="connsiteY51" fmla="*/ 0 h 582834"/>
                <a:gd name="connsiteX52" fmla="*/ 90964 w 297656"/>
                <a:gd name="connsiteY52" fmla="*/ 34099 h 582834"/>
                <a:gd name="connsiteX53" fmla="*/ 85725 w 297656"/>
                <a:gd name="connsiteY53" fmla="*/ 76771 h 582834"/>
                <a:gd name="connsiteX54" fmla="*/ 74771 w 297656"/>
                <a:gd name="connsiteY54" fmla="*/ 200882 h 582834"/>
                <a:gd name="connsiteX55" fmla="*/ 71152 w 297656"/>
                <a:gd name="connsiteY55" fmla="*/ 265271 h 582834"/>
                <a:gd name="connsiteX56" fmla="*/ 67437 w 297656"/>
                <a:gd name="connsiteY56" fmla="*/ 295180 h 582834"/>
                <a:gd name="connsiteX57" fmla="*/ 56769 w 297656"/>
                <a:gd name="connsiteY57" fmla="*/ 311182 h 582834"/>
                <a:gd name="connsiteX58" fmla="*/ 29146 w 297656"/>
                <a:gd name="connsiteY58" fmla="*/ 359664 h 582834"/>
                <a:gd name="connsiteX59" fmla="*/ 12097 w 297656"/>
                <a:gd name="connsiteY59" fmla="*/ 392144 h 582834"/>
                <a:gd name="connsiteX60" fmla="*/ 8954 w 297656"/>
                <a:gd name="connsiteY60" fmla="*/ 417767 h 582834"/>
                <a:gd name="connsiteX61" fmla="*/ 0 w 297656"/>
                <a:gd name="connsiteY61" fmla="*/ 524827 h 582834"/>
                <a:gd name="connsiteX62" fmla="*/ 16097 w 297656"/>
                <a:gd name="connsiteY62" fmla="*/ 535400 h 582834"/>
                <a:gd name="connsiteX63" fmla="*/ 32671 w 297656"/>
                <a:gd name="connsiteY63" fmla="*/ 541782 h 582834"/>
                <a:gd name="connsiteX64" fmla="*/ 39053 w 297656"/>
                <a:gd name="connsiteY64" fmla="*/ 559880 h 582834"/>
                <a:gd name="connsiteX65" fmla="*/ 45529 w 297656"/>
                <a:gd name="connsiteY65" fmla="*/ 577977 h 582834"/>
                <a:gd name="connsiteX66" fmla="*/ 49244 w 297656"/>
                <a:gd name="connsiteY66" fmla="*/ 582835 h 582834"/>
                <a:gd name="connsiteX67" fmla="*/ 49244 w 297656"/>
                <a:gd name="connsiteY67" fmla="*/ 582835 h 582834"/>
                <a:gd name="connsiteX68" fmla="*/ 49244 w 297656"/>
                <a:gd name="connsiteY68" fmla="*/ 582835 h 58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97656" h="582834">
                  <a:moveTo>
                    <a:pt x="49244" y="582835"/>
                  </a:moveTo>
                  <a:lnTo>
                    <a:pt x="67913" y="572167"/>
                  </a:lnTo>
                  <a:lnTo>
                    <a:pt x="86106" y="565690"/>
                  </a:lnTo>
                  <a:lnTo>
                    <a:pt x="102108" y="576358"/>
                  </a:lnTo>
                  <a:lnTo>
                    <a:pt x="123539" y="579025"/>
                  </a:lnTo>
                  <a:lnTo>
                    <a:pt x="141637" y="572548"/>
                  </a:lnTo>
                  <a:lnTo>
                    <a:pt x="152305" y="556546"/>
                  </a:lnTo>
                  <a:lnTo>
                    <a:pt x="184880" y="538925"/>
                  </a:lnTo>
                  <a:lnTo>
                    <a:pt x="200882" y="549593"/>
                  </a:lnTo>
                  <a:lnTo>
                    <a:pt x="216408" y="564451"/>
                  </a:lnTo>
                  <a:lnTo>
                    <a:pt x="227648" y="578834"/>
                  </a:lnTo>
                  <a:lnTo>
                    <a:pt x="253841" y="577787"/>
                  </a:lnTo>
                  <a:lnTo>
                    <a:pt x="268224" y="566547"/>
                  </a:lnTo>
                  <a:lnTo>
                    <a:pt x="275082" y="545783"/>
                  </a:lnTo>
                  <a:lnTo>
                    <a:pt x="254222" y="538829"/>
                  </a:lnTo>
                  <a:lnTo>
                    <a:pt x="237649" y="532543"/>
                  </a:lnTo>
                  <a:lnTo>
                    <a:pt x="216884" y="525589"/>
                  </a:lnTo>
                  <a:lnTo>
                    <a:pt x="206121" y="507016"/>
                  </a:lnTo>
                  <a:lnTo>
                    <a:pt x="213074" y="486156"/>
                  </a:lnTo>
                  <a:lnTo>
                    <a:pt x="223171" y="474440"/>
                  </a:lnTo>
                  <a:lnTo>
                    <a:pt x="250412" y="464820"/>
                  </a:lnTo>
                  <a:lnTo>
                    <a:pt x="269558" y="449866"/>
                  </a:lnTo>
                  <a:lnTo>
                    <a:pt x="276511" y="429101"/>
                  </a:lnTo>
                  <a:lnTo>
                    <a:pt x="275368" y="403003"/>
                  </a:lnTo>
                  <a:lnTo>
                    <a:pt x="268891" y="384905"/>
                  </a:lnTo>
                  <a:lnTo>
                    <a:pt x="257651" y="370522"/>
                  </a:lnTo>
                  <a:lnTo>
                    <a:pt x="250698" y="356711"/>
                  </a:lnTo>
                  <a:lnTo>
                    <a:pt x="240506" y="333851"/>
                  </a:lnTo>
                  <a:lnTo>
                    <a:pt x="233553" y="319945"/>
                  </a:lnTo>
                  <a:lnTo>
                    <a:pt x="223361" y="297085"/>
                  </a:lnTo>
                  <a:lnTo>
                    <a:pt x="230791" y="272034"/>
                  </a:lnTo>
                  <a:lnTo>
                    <a:pt x="237744" y="251269"/>
                  </a:lnTo>
                  <a:lnTo>
                    <a:pt x="245650" y="221933"/>
                  </a:lnTo>
                  <a:lnTo>
                    <a:pt x="239173" y="203835"/>
                  </a:lnTo>
                  <a:lnTo>
                    <a:pt x="233267" y="181451"/>
                  </a:lnTo>
                  <a:lnTo>
                    <a:pt x="231648" y="159639"/>
                  </a:lnTo>
                  <a:lnTo>
                    <a:pt x="242792" y="139446"/>
                  </a:lnTo>
                  <a:lnTo>
                    <a:pt x="262033" y="124492"/>
                  </a:lnTo>
                  <a:lnTo>
                    <a:pt x="276416" y="113252"/>
                  </a:lnTo>
                  <a:lnTo>
                    <a:pt x="288131" y="88773"/>
                  </a:lnTo>
                  <a:lnTo>
                    <a:pt x="295561" y="63722"/>
                  </a:lnTo>
                  <a:lnTo>
                    <a:pt x="297656" y="46672"/>
                  </a:lnTo>
                  <a:lnTo>
                    <a:pt x="280607" y="44577"/>
                  </a:lnTo>
                  <a:lnTo>
                    <a:pt x="258699" y="46196"/>
                  </a:lnTo>
                  <a:lnTo>
                    <a:pt x="241078" y="48292"/>
                  </a:lnTo>
                  <a:lnTo>
                    <a:pt x="243650" y="27051"/>
                  </a:lnTo>
                  <a:lnTo>
                    <a:pt x="237268" y="8953"/>
                  </a:lnTo>
                  <a:lnTo>
                    <a:pt x="216408" y="2000"/>
                  </a:lnTo>
                  <a:lnTo>
                    <a:pt x="194500" y="3619"/>
                  </a:lnTo>
                  <a:lnTo>
                    <a:pt x="146971" y="2095"/>
                  </a:lnTo>
                  <a:lnTo>
                    <a:pt x="116586" y="2667"/>
                  </a:lnTo>
                  <a:lnTo>
                    <a:pt x="95155" y="0"/>
                  </a:lnTo>
                  <a:lnTo>
                    <a:pt x="90964" y="34099"/>
                  </a:lnTo>
                  <a:lnTo>
                    <a:pt x="85725" y="76771"/>
                  </a:lnTo>
                  <a:lnTo>
                    <a:pt x="74771" y="200882"/>
                  </a:lnTo>
                  <a:lnTo>
                    <a:pt x="71152" y="265271"/>
                  </a:lnTo>
                  <a:lnTo>
                    <a:pt x="67437" y="295180"/>
                  </a:lnTo>
                  <a:lnTo>
                    <a:pt x="56769" y="311182"/>
                  </a:lnTo>
                  <a:lnTo>
                    <a:pt x="29146" y="359664"/>
                  </a:lnTo>
                  <a:lnTo>
                    <a:pt x="12097" y="392144"/>
                  </a:lnTo>
                  <a:lnTo>
                    <a:pt x="8954" y="417767"/>
                  </a:lnTo>
                  <a:lnTo>
                    <a:pt x="0" y="524827"/>
                  </a:lnTo>
                  <a:lnTo>
                    <a:pt x="16097" y="535400"/>
                  </a:lnTo>
                  <a:lnTo>
                    <a:pt x="32671" y="541782"/>
                  </a:lnTo>
                  <a:lnTo>
                    <a:pt x="39053" y="559880"/>
                  </a:lnTo>
                  <a:lnTo>
                    <a:pt x="45529" y="577977"/>
                  </a:lnTo>
                  <a:lnTo>
                    <a:pt x="49244" y="582835"/>
                  </a:lnTo>
                  <a:lnTo>
                    <a:pt x="49244" y="582835"/>
                  </a:lnTo>
                  <a:lnTo>
                    <a:pt x="49244" y="58283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84B39FE9-2034-9841-C7B8-46219A506041}"/>
                </a:ext>
              </a:extLst>
            </p:cNvPr>
            <p:cNvSpPr/>
            <p:nvPr/>
          </p:nvSpPr>
          <p:spPr>
            <a:xfrm>
              <a:off x="-756047" y="2513167"/>
              <a:ext cx="697412" cy="904809"/>
            </a:xfrm>
            <a:custGeom>
              <a:avLst/>
              <a:gdLst>
                <a:gd name="connsiteX0" fmla="*/ 123349 w 414146"/>
                <a:gd name="connsiteY0" fmla="*/ 534734 h 537305"/>
                <a:gd name="connsiteX1" fmla="*/ 179165 w 414146"/>
                <a:gd name="connsiteY1" fmla="*/ 537305 h 537305"/>
                <a:gd name="connsiteX2" fmla="*/ 399669 w 414146"/>
                <a:gd name="connsiteY2" fmla="*/ 534162 h 537305"/>
                <a:gd name="connsiteX3" fmla="*/ 405860 w 414146"/>
                <a:gd name="connsiteY3" fmla="*/ 344043 h 537305"/>
                <a:gd name="connsiteX4" fmla="*/ 408432 w 414146"/>
                <a:gd name="connsiteY4" fmla="*/ 288036 h 537305"/>
                <a:gd name="connsiteX5" fmla="*/ 414147 w 414146"/>
                <a:gd name="connsiteY5" fmla="*/ 171641 h 537305"/>
                <a:gd name="connsiteX6" fmla="*/ 398240 w 414146"/>
                <a:gd name="connsiteY6" fmla="*/ 160973 h 537305"/>
                <a:gd name="connsiteX7" fmla="*/ 380714 w 414146"/>
                <a:gd name="connsiteY7" fmla="*/ 163163 h 537305"/>
                <a:gd name="connsiteX8" fmla="*/ 382810 w 414146"/>
                <a:gd name="connsiteY8" fmla="*/ 146018 h 537305"/>
                <a:gd name="connsiteX9" fmla="*/ 384905 w 414146"/>
                <a:gd name="connsiteY9" fmla="*/ 128969 h 537305"/>
                <a:gd name="connsiteX10" fmla="*/ 397097 w 414146"/>
                <a:gd name="connsiteY10" fmla="*/ 100108 h 537305"/>
                <a:gd name="connsiteX11" fmla="*/ 382238 w 414146"/>
                <a:gd name="connsiteY11" fmla="*/ 80963 h 537305"/>
                <a:gd name="connsiteX12" fmla="*/ 377380 w 414146"/>
                <a:gd name="connsiteY12" fmla="*/ 50006 h 537305"/>
                <a:gd name="connsiteX13" fmla="*/ 342805 w 414146"/>
                <a:gd name="connsiteY13" fmla="*/ 15335 h 537305"/>
                <a:gd name="connsiteX14" fmla="*/ 306134 w 414146"/>
                <a:gd name="connsiteY14" fmla="*/ 32480 h 537305"/>
                <a:gd name="connsiteX15" fmla="*/ 295561 w 414146"/>
                <a:gd name="connsiteY15" fmla="*/ 48578 h 537305"/>
                <a:gd name="connsiteX16" fmla="*/ 277463 w 414146"/>
                <a:gd name="connsiteY16" fmla="*/ 54959 h 537305"/>
                <a:gd name="connsiteX17" fmla="*/ 256222 w 414146"/>
                <a:gd name="connsiteY17" fmla="*/ 52388 h 537305"/>
                <a:gd name="connsiteX18" fmla="*/ 236029 w 414146"/>
                <a:gd name="connsiteY18" fmla="*/ 41243 h 537305"/>
                <a:gd name="connsiteX19" fmla="*/ 213170 w 414146"/>
                <a:gd name="connsiteY19" fmla="*/ 51435 h 537305"/>
                <a:gd name="connsiteX20" fmla="*/ 202025 w 414146"/>
                <a:gd name="connsiteY20" fmla="*/ 36957 h 537305"/>
                <a:gd name="connsiteX21" fmla="*/ 190881 w 414146"/>
                <a:gd name="connsiteY21" fmla="*/ 22574 h 537305"/>
                <a:gd name="connsiteX22" fmla="*/ 179165 w 414146"/>
                <a:gd name="connsiteY22" fmla="*/ 12478 h 537305"/>
                <a:gd name="connsiteX23" fmla="*/ 163163 w 414146"/>
                <a:gd name="connsiteY23" fmla="*/ 1810 h 537305"/>
                <a:gd name="connsiteX24" fmla="*/ 42577 w 414146"/>
                <a:gd name="connsiteY24" fmla="*/ 0 h 537305"/>
                <a:gd name="connsiteX25" fmla="*/ 53245 w 414146"/>
                <a:gd name="connsiteY25" fmla="*/ 18669 h 537305"/>
                <a:gd name="connsiteX26" fmla="*/ 31051 w 414146"/>
                <a:gd name="connsiteY26" fmla="*/ 128683 h 537305"/>
                <a:gd name="connsiteX27" fmla="*/ 24670 w 414146"/>
                <a:gd name="connsiteY27" fmla="*/ 145256 h 537305"/>
                <a:gd name="connsiteX28" fmla="*/ 31623 w 414146"/>
                <a:gd name="connsiteY28" fmla="*/ 159067 h 537305"/>
                <a:gd name="connsiteX29" fmla="*/ 24193 w 414146"/>
                <a:gd name="connsiteY29" fmla="*/ 218884 h 537305"/>
                <a:gd name="connsiteX30" fmla="*/ 14764 w 414146"/>
                <a:gd name="connsiteY30" fmla="*/ 330517 h 537305"/>
                <a:gd name="connsiteX31" fmla="*/ 0 w 414146"/>
                <a:gd name="connsiteY31" fmla="*/ 519494 h 537305"/>
                <a:gd name="connsiteX32" fmla="*/ 16002 w 414146"/>
                <a:gd name="connsiteY32" fmla="*/ 530162 h 537305"/>
                <a:gd name="connsiteX33" fmla="*/ 123349 w 414146"/>
                <a:gd name="connsiteY33" fmla="*/ 534734 h 537305"/>
                <a:gd name="connsiteX34" fmla="*/ 123349 w 414146"/>
                <a:gd name="connsiteY34" fmla="*/ 534734 h 537305"/>
                <a:gd name="connsiteX35" fmla="*/ 123349 w 414146"/>
                <a:gd name="connsiteY35" fmla="*/ 534734 h 53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14146" h="537305">
                  <a:moveTo>
                    <a:pt x="123349" y="534734"/>
                  </a:moveTo>
                  <a:lnTo>
                    <a:pt x="179165" y="537305"/>
                  </a:lnTo>
                  <a:lnTo>
                    <a:pt x="399669" y="534162"/>
                  </a:lnTo>
                  <a:lnTo>
                    <a:pt x="405860" y="344043"/>
                  </a:lnTo>
                  <a:lnTo>
                    <a:pt x="408432" y="288036"/>
                  </a:lnTo>
                  <a:lnTo>
                    <a:pt x="414147" y="171641"/>
                  </a:lnTo>
                  <a:lnTo>
                    <a:pt x="398240" y="160973"/>
                  </a:lnTo>
                  <a:lnTo>
                    <a:pt x="380714" y="163163"/>
                  </a:lnTo>
                  <a:lnTo>
                    <a:pt x="382810" y="146018"/>
                  </a:lnTo>
                  <a:lnTo>
                    <a:pt x="384905" y="128969"/>
                  </a:lnTo>
                  <a:lnTo>
                    <a:pt x="397097" y="100108"/>
                  </a:lnTo>
                  <a:lnTo>
                    <a:pt x="382238" y="80963"/>
                  </a:lnTo>
                  <a:lnTo>
                    <a:pt x="377380" y="50006"/>
                  </a:lnTo>
                  <a:lnTo>
                    <a:pt x="342805" y="15335"/>
                  </a:lnTo>
                  <a:lnTo>
                    <a:pt x="306134" y="32480"/>
                  </a:lnTo>
                  <a:lnTo>
                    <a:pt x="295561" y="48578"/>
                  </a:lnTo>
                  <a:lnTo>
                    <a:pt x="277463" y="54959"/>
                  </a:lnTo>
                  <a:lnTo>
                    <a:pt x="256222" y="52388"/>
                  </a:lnTo>
                  <a:lnTo>
                    <a:pt x="236029" y="41243"/>
                  </a:lnTo>
                  <a:lnTo>
                    <a:pt x="213170" y="51435"/>
                  </a:lnTo>
                  <a:lnTo>
                    <a:pt x="202025" y="36957"/>
                  </a:lnTo>
                  <a:lnTo>
                    <a:pt x="190881" y="22574"/>
                  </a:lnTo>
                  <a:lnTo>
                    <a:pt x="179165" y="12478"/>
                  </a:lnTo>
                  <a:lnTo>
                    <a:pt x="163163" y="1810"/>
                  </a:lnTo>
                  <a:lnTo>
                    <a:pt x="42577" y="0"/>
                  </a:lnTo>
                  <a:lnTo>
                    <a:pt x="53245" y="18669"/>
                  </a:lnTo>
                  <a:lnTo>
                    <a:pt x="31051" y="128683"/>
                  </a:lnTo>
                  <a:lnTo>
                    <a:pt x="24670" y="145256"/>
                  </a:lnTo>
                  <a:lnTo>
                    <a:pt x="31623" y="159067"/>
                  </a:lnTo>
                  <a:lnTo>
                    <a:pt x="24193" y="218884"/>
                  </a:lnTo>
                  <a:lnTo>
                    <a:pt x="14764" y="330517"/>
                  </a:lnTo>
                  <a:lnTo>
                    <a:pt x="0" y="519494"/>
                  </a:lnTo>
                  <a:lnTo>
                    <a:pt x="16002" y="530162"/>
                  </a:lnTo>
                  <a:lnTo>
                    <a:pt x="123349" y="534734"/>
                  </a:lnTo>
                  <a:lnTo>
                    <a:pt x="123349" y="534734"/>
                  </a:lnTo>
                  <a:lnTo>
                    <a:pt x="123349" y="53473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E46EF9A3-01CF-9441-B6F1-B6B0678D0F3D}"/>
                </a:ext>
              </a:extLst>
            </p:cNvPr>
            <p:cNvSpPr/>
            <p:nvPr/>
          </p:nvSpPr>
          <p:spPr>
            <a:xfrm>
              <a:off x="-1091441" y="1643004"/>
              <a:ext cx="750345" cy="887486"/>
            </a:xfrm>
            <a:custGeom>
              <a:avLst/>
              <a:gdLst>
                <a:gd name="connsiteX0" fmla="*/ 357759 w 445579"/>
                <a:gd name="connsiteY0" fmla="*/ 527018 h 527018"/>
                <a:gd name="connsiteX1" fmla="*/ 363474 w 445579"/>
                <a:gd name="connsiteY1" fmla="*/ 410813 h 527018"/>
                <a:gd name="connsiteX2" fmla="*/ 366617 w 445579"/>
                <a:gd name="connsiteY2" fmla="*/ 385191 h 527018"/>
                <a:gd name="connsiteX3" fmla="*/ 377762 w 445579"/>
                <a:gd name="connsiteY3" fmla="*/ 364903 h 527018"/>
                <a:gd name="connsiteX4" fmla="*/ 421958 w 445579"/>
                <a:gd name="connsiteY4" fmla="*/ 288036 h 527018"/>
                <a:gd name="connsiteX5" fmla="*/ 424053 w 445579"/>
                <a:gd name="connsiteY5" fmla="*/ 270986 h 527018"/>
                <a:gd name="connsiteX6" fmla="*/ 439198 w 445579"/>
                <a:gd name="connsiteY6" fmla="*/ 77915 h 527018"/>
                <a:gd name="connsiteX7" fmla="*/ 445580 w 445579"/>
                <a:gd name="connsiteY7" fmla="*/ 26670 h 527018"/>
                <a:gd name="connsiteX8" fmla="*/ 380905 w 445579"/>
                <a:gd name="connsiteY8" fmla="*/ 23051 h 527018"/>
                <a:gd name="connsiteX9" fmla="*/ 54007 w 445579"/>
                <a:gd name="connsiteY9" fmla="*/ 0 h 527018"/>
                <a:gd name="connsiteX10" fmla="*/ 34290 w 445579"/>
                <a:gd name="connsiteY10" fmla="*/ 19241 h 527018"/>
                <a:gd name="connsiteX11" fmla="*/ 22574 w 445579"/>
                <a:gd name="connsiteY11" fmla="*/ 43815 h 527018"/>
                <a:gd name="connsiteX12" fmla="*/ 4667 w 445579"/>
                <a:gd name="connsiteY12" fmla="*/ 223552 h 527018"/>
                <a:gd name="connsiteX13" fmla="*/ 10096 w 445579"/>
                <a:gd name="connsiteY13" fmla="*/ 250222 h 527018"/>
                <a:gd name="connsiteX14" fmla="*/ 0 w 445579"/>
                <a:gd name="connsiteY14" fmla="*/ 296609 h 527018"/>
                <a:gd name="connsiteX15" fmla="*/ 17621 w 445579"/>
                <a:gd name="connsiteY15" fmla="*/ 294418 h 527018"/>
                <a:gd name="connsiteX16" fmla="*/ 42767 w 445579"/>
                <a:gd name="connsiteY16" fmla="*/ 301847 h 527018"/>
                <a:gd name="connsiteX17" fmla="*/ 52959 w 445579"/>
                <a:gd name="connsiteY17" fmla="*/ 324803 h 527018"/>
                <a:gd name="connsiteX18" fmla="*/ 67437 w 445579"/>
                <a:gd name="connsiteY18" fmla="*/ 348234 h 527018"/>
                <a:gd name="connsiteX19" fmla="*/ 77629 w 445579"/>
                <a:gd name="connsiteY19" fmla="*/ 371189 h 527018"/>
                <a:gd name="connsiteX20" fmla="*/ 100584 w 445579"/>
                <a:gd name="connsiteY20" fmla="*/ 395669 h 527018"/>
                <a:gd name="connsiteX21" fmla="*/ 132683 w 445579"/>
                <a:gd name="connsiteY21" fmla="*/ 416909 h 527018"/>
                <a:gd name="connsiteX22" fmla="*/ 162116 w 445579"/>
                <a:gd name="connsiteY22" fmla="*/ 424910 h 527018"/>
                <a:gd name="connsiteX23" fmla="*/ 191453 w 445579"/>
                <a:gd name="connsiteY23" fmla="*/ 432911 h 527018"/>
                <a:gd name="connsiteX24" fmla="*/ 231553 w 445579"/>
                <a:gd name="connsiteY24" fmla="*/ 424815 h 527018"/>
                <a:gd name="connsiteX25" fmla="*/ 241840 w 445579"/>
                <a:gd name="connsiteY25" fmla="*/ 517017 h 527018"/>
                <a:gd name="connsiteX26" fmla="*/ 357759 w 445579"/>
                <a:gd name="connsiteY26" fmla="*/ 527018 h 527018"/>
                <a:gd name="connsiteX27" fmla="*/ 357759 w 445579"/>
                <a:gd name="connsiteY27" fmla="*/ 527018 h 527018"/>
                <a:gd name="connsiteX28" fmla="*/ 357759 w 445579"/>
                <a:gd name="connsiteY28" fmla="*/ 527018 h 52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45579" h="527018">
                  <a:moveTo>
                    <a:pt x="357759" y="527018"/>
                  </a:moveTo>
                  <a:lnTo>
                    <a:pt x="363474" y="410813"/>
                  </a:lnTo>
                  <a:lnTo>
                    <a:pt x="366617" y="385191"/>
                  </a:lnTo>
                  <a:lnTo>
                    <a:pt x="377762" y="364903"/>
                  </a:lnTo>
                  <a:lnTo>
                    <a:pt x="421958" y="288036"/>
                  </a:lnTo>
                  <a:lnTo>
                    <a:pt x="424053" y="270986"/>
                  </a:lnTo>
                  <a:lnTo>
                    <a:pt x="439198" y="77915"/>
                  </a:lnTo>
                  <a:lnTo>
                    <a:pt x="445580" y="26670"/>
                  </a:lnTo>
                  <a:lnTo>
                    <a:pt x="380905" y="23051"/>
                  </a:lnTo>
                  <a:lnTo>
                    <a:pt x="54007" y="0"/>
                  </a:lnTo>
                  <a:lnTo>
                    <a:pt x="34290" y="19241"/>
                  </a:lnTo>
                  <a:lnTo>
                    <a:pt x="22574" y="43815"/>
                  </a:lnTo>
                  <a:lnTo>
                    <a:pt x="4667" y="223552"/>
                  </a:lnTo>
                  <a:lnTo>
                    <a:pt x="10096" y="250222"/>
                  </a:lnTo>
                  <a:lnTo>
                    <a:pt x="0" y="296609"/>
                  </a:lnTo>
                  <a:lnTo>
                    <a:pt x="17621" y="294418"/>
                  </a:lnTo>
                  <a:lnTo>
                    <a:pt x="42767" y="301847"/>
                  </a:lnTo>
                  <a:lnTo>
                    <a:pt x="52959" y="324803"/>
                  </a:lnTo>
                  <a:lnTo>
                    <a:pt x="67437" y="348234"/>
                  </a:lnTo>
                  <a:lnTo>
                    <a:pt x="77629" y="371189"/>
                  </a:lnTo>
                  <a:lnTo>
                    <a:pt x="100584" y="395669"/>
                  </a:lnTo>
                  <a:lnTo>
                    <a:pt x="132683" y="416909"/>
                  </a:lnTo>
                  <a:lnTo>
                    <a:pt x="162116" y="424910"/>
                  </a:lnTo>
                  <a:lnTo>
                    <a:pt x="191453" y="432911"/>
                  </a:lnTo>
                  <a:lnTo>
                    <a:pt x="231553" y="424815"/>
                  </a:lnTo>
                  <a:lnTo>
                    <a:pt x="241840" y="517017"/>
                  </a:lnTo>
                  <a:lnTo>
                    <a:pt x="357759" y="527018"/>
                  </a:lnTo>
                  <a:lnTo>
                    <a:pt x="357759" y="527018"/>
                  </a:lnTo>
                  <a:lnTo>
                    <a:pt x="357759" y="5270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2915E3AD-4BCB-475A-DC98-05A8FE2DA44D}"/>
                </a:ext>
              </a:extLst>
            </p:cNvPr>
            <p:cNvSpPr/>
            <p:nvPr/>
          </p:nvSpPr>
          <p:spPr>
            <a:xfrm>
              <a:off x="-901689" y="226201"/>
              <a:ext cx="918603" cy="823487"/>
            </a:xfrm>
            <a:custGeom>
              <a:avLst/>
              <a:gdLst>
                <a:gd name="connsiteX0" fmla="*/ 314420 w 545496"/>
                <a:gd name="connsiteY0" fmla="*/ 489014 h 489013"/>
                <a:gd name="connsiteX1" fmla="*/ 328803 w 545496"/>
                <a:gd name="connsiteY1" fmla="*/ 477869 h 489013"/>
                <a:gd name="connsiteX2" fmla="*/ 339471 w 545496"/>
                <a:gd name="connsiteY2" fmla="*/ 461867 h 489013"/>
                <a:gd name="connsiteX3" fmla="*/ 353854 w 545496"/>
                <a:gd name="connsiteY3" fmla="*/ 450628 h 489013"/>
                <a:gd name="connsiteX4" fmla="*/ 355949 w 545496"/>
                <a:gd name="connsiteY4" fmla="*/ 433578 h 489013"/>
                <a:gd name="connsiteX5" fmla="*/ 370808 w 545496"/>
                <a:gd name="connsiteY5" fmla="*/ 418147 h 489013"/>
                <a:gd name="connsiteX6" fmla="*/ 377190 w 545496"/>
                <a:gd name="connsiteY6" fmla="*/ 401669 h 489013"/>
                <a:gd name="connsiteX7" fmla="*/ 391573 w 545496"/>
                <a:gd name="connsiteY7" fmla="*/ 390430 h 489013"/>
                <a:gd name="connsiteX8" fmla="*/ 394240 w 545496"/>
                <a:gd name="connsiteY8" fmla="*/ 369094 h 489013"/>
                <a:gd name="connsiteX9" fmla="*/ 416624 w 545496"/>
                <a:gd name="connsiteY9" fmla="*/ 363284 h 489013"/>
                <a:gd name="connsiteX10" fmla="*/ 431006 w 545496"/>
                <a:gd name="connsiteY10" fmla="*/ 352044 h 489013"/>
                <a:gd name="connsiteX11" fmla="*/ 428911 w 545496"/>
                <a:gd name="connsiteY11" fmla="*/ 334518 h 489013"/>
                <a:gd name="connsiteX12" fmla="*/ 443293 w 545496"/>
                <a:gd name="connsiteY12" fmla="*/ 323279 h 489013"/>
                <a:gd name="connsiteX13" fmla="*/ 441103 w 545496"/>
                <a:gd name="connsiteY13" fmla="*/ 305657 h 489013"/>
                <a:gd name="connsiteX14" fmla="*/ 443198 w 545496"/>
                <a:gd name="connsiteY14" fmla="*/ 288703 h 489013"/>
                <a:gd name="connsiteX15" fmla="*/ 434054 w 545496"/>
                <a:gd name="connsiteY15" fmla="*/ 257270 h 489013"/>
                <a:gd name="connsiteX16" fmla="*/ 436150 w 545496"/>
                <a:gd name="connsiteY16" fmla="*/ 240221 h 489013"/>
                <a:gd name="connsiteX17" fmla="*/ 443103 w 545496"/>
                <a:gd name="connsiteY17" fmla="*/ 219456 h 489013"/>
                <a:gd name="connsiteX18" fmla="*/ 441388 w 545496"/>
                <a:gd name="connsiteY18" fmla="*/ 197549 h 489013"/>
                <a:gd name="connsiteX19" fmla="*/ 545497 w 545496"/>
                <a:gd name="connsiteY19" fmla="*/ 197453 h 489013"/>
                <a:gd name="connsiteX20" fmla="*/ 520351 w 545496"/>
                <a:gd name="connsiteY20" fmla="*/ 155448 h 489013"/>
                <a:gd name="connsiteX21" fmla="*/ 505873 w 545496"/>
                <a:gd name="connsiteY21" fmla="*/ 132017 h 489013"/>
                <a:gd name="connsiteX22" fmla="*/ 483965 w 545496"/>
                <a:gd name="connsiteY22" fmla="*/ 99060 h 489013"/>
                <a:gd name="connsiteX23" fmla="*/ 487585 w 545496"/>
                <a:gd name="connsiteY23" fmla="*/ 69152 h 489013"/>
                <a:gd name="connsiteX24" fmla="*/ 487585 w 545496"/>
                <a:gd name="connsiteY24" fmla="*/ 34576 h 489013"/>
                <a:gd name="connsiteX25" fmla="*/ 303943 w 545496"/>
                <a:gd name="connsiteY25" fmla="*/ 11906 h 489013"/>
                <a:gd name="connsiteX26" fmla="*/ 57912 w 545496"/>
                <a:gd name="connsiteY26" fmla="*/ 3143 h 489013"/>
                <a:gd name="connsiteX27" fmla="*/ 32290 w 545496"/>
                <a:gd name="connsiteY27" fmla="*/ 0 h 489013"/>
                <a:gd name="connsiteX28" fmla="*/ 25622 w 545496"/>
                <a:gd name="connsiteY28" fmla="*/ 124682 h 489013"/>
                <a:gd name="connsiteX29" fmla="*/ 5239 w 545496"/>
                <a:gd name="connsiteY29" fmla="*/ 360045 h 489013"/>
                <a:gd name="connsiteX30" fmla="*/ 0 w 545496"/>
                <a:gd name="connsiteY30" fmla="*/ 437293 h 489013"/>
                <a:gd name="connsiteX31" fmla="*/ 56102 w 545496"/>
                <a:gd name="connsiteY31" fmla="*/ 439865 h 489013"/>
                <a:gd name="connsiteX32" fmla="*/ 283940 w 545496"/>
                <a:gd name="connsiteY32" fmla="*/ 455009 h 489013"/>
                <a:gd name="connsiteX33" fmla="*/ 318611 w 545496"/>
                <a:gd name="connsiteY33" fmla="*/ 455009 h 489013"/>
                <a:gd name="connsiteX34" fmla="*/ 314992 w 545496"/>
                <a:gd name="connsiteY34" fmla="*/ 484822 h 489013"/>
                <a:gd name="connsiteX35" fmla="*/ 314420 w 545496"/>
                <a:gd name="connsiteY35" fmla="*/ 489014 h 489013"/>
                <a:gd name="connsiteX36" fmla="*/ 314420 w 545496"/>
                <a:gd name="connsiteY36" fmla="*/ 489014 h 489013"/>
                <a:gd name="connsiteX37" fmla="*/ 314420 w 545496"/>
                <a:gd name="connsiteY37" fmla="*/ 489014 h 48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45496" h="489013">
                  <a:moveTo>
                    <a:pt x="314420" y="489014"/>
                  </a:moveTo>
                  <a:lnTo>
                    <a:pt x="328803" y="477869"/>
                  </a:lnTo>
                  <a:lnTo>
                    <a:pt x="339471" y="461867"/>
                  </a:lnTo>
                  <a:lnTo>
                    <a:pt x="353854" y="450628"/>
                  </a:lnTo>
                  <a:lnTo>
                    <a:pt x="355949" y="433578"/>
                  </a:lnTo>
                  <a:lnTo>
                    <a:pt x="370808" y="418147"/>
                  </a:lnTo>
                  <a:lnTo>
                    <a:pt x="377190" y="401669"/>
                  </a:lnTo>
                  <a:lnTo>
                    <a:pt x="391573" y="390430"/>
                  </a:lnTo>
                  <a:lnTo>
                    <a:pt x="394240" y="369094"/>
                  </a:lnTo>
                  <a:lnTo>
                    <a:pt x="416624" y="363284"/>
                  </a:lnTo>
                  <a:lnTo>
                    <a:pt x="431006" y="352044"/>
                  </a:lnTo>
                  <a:lnTo>
                    <a:pt x="428911" y="334518"/>
                  </a:lnTo>
                  <a:lnTo>
                    <a:pt x="443293" y="323279"/>
                  </a:lnTo>
                  <a:lnTo>
                    <a:pt x="441103" y="305657"/>
                  </a:lnTo>
                  <a:lnTo>
                    <a:pt x="443198" y="288703"/>
                  </a:lnTo>
                  <a:lnTo>
                    <a:pt x="434054" y="257270"/>
                  </a:lnTo>
                  <a:lnTo>
                    <a:pt x="436150" y="240221"/>
                  </a:lnTo>
                  <a:lnTo>
                    <a:pt x="443103" y="219456"/>
                  </a:lnTo>
                  <a:lnTo>
                    <a:pt x="441388" y="197549"/>
                  </a:lnTo>
                  <a:lnTo>
                    <a:pt x="545497" y="197453"/>
                  </a:lnTo>
                  <a:lnTo>
                    <a:pt x="520351" y="155448"/>
                  </a:lnTo>
                  <a:lnTo>
                    <a:pt x="505873" y="132017"/>
                  </a:lnTo>
                  <a:lnTo>
                    <a:pt x="483965" y="99060"/>
                  </a:lnTo>
                  <a:lnTo>
                    <a:pt x="487585" y="69152"/>
                  </a:lnTo>
                  <a:lnTo>
                    <a:pt x="487585" y="34576"/>
                  </a:lnTo>
                  <a:lnTo>
                    <a:pt x="303943" y="11906"/>
                  </a:lnTo>
                  <a:lnTo>
                    <a:pt x="57912" y="3143"/>
                  </a:lnTo>
                  <a:lnTo>
                    <a:pt x="32290" y="0"/>
                  </a:lnTo>
                  <a:lnTo>
                    <a:pt x="25622" y="124682"/>
                  </a:lnTo>
                  <a:lnTo>
                    <a:pt x="5239" y="360045"/>
                  </a:lnTo>
                  <a:lnTo>
                    <a:pt x="0" y="437293"/>
                  </a:lnTo>
                  <a:lnTo>
                    <a:pt x="56102" y="439865"/>
                  </a:lnTo>
                  <a:lnTo>
                    <a:pt x="283940" y="455009"/>
                  </a:lnTo>
                  <a:lnTo>
                    <a:pt x="318611" y="455009"/>
                  </a:lnTo>
                  <a:lnTo>
                    <a:pt x="314992" y="484822"/>
                  </a:lnTo>
                  <a:lnTo>
                    <a:pt x="314420" y="489014"/>
                  </a:lnTo>
                  <a:lnTo>
                    <a:pt x="314420" y="489014"/>
                  </a:lnTo>
                  <a:lnTo>
                    <a:pt x="314420" y="4890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FF8C9DF0-515F-2987-7995-9687995F7ACD}"/>
                </a:ext>
              </a:extLst>
            </p:cNvPr>
            <p:cNvSpPr/>
            <p:nvPr/>
          </p:nvSpPr>
          <p:spPr>
            <a:xfrm>
              <a:off x="371878" y="1365996"/>
              <a:ext cx="928388" cy="799266"/>
            </a:xfrm>
            <a:custGeom>
              <a:avLst/>
              <a:gdLst>
                <a:gd name="connsiteX0" fmla="*/ 82201 w 551307"/>
                <a:gd name="connsiteY0" fmla="*/ 471678 h 474630"/>
                <a:gd name="connsiteX1" fmla="*/ 104584 w 551307"/>
                <a:gd name="connsiteY1" fmla="*/ 465773 h 474630"/>
                <a:gd name="connsiteX2" fmla="*/ 122206 w 551307"/>
                <a:gd name="connsiteY2" fmla="*/ 463677 h 474630"/>
                <a:gd name="connsiteX3" fmla="*/ 120015 w 551307"/>
                <a:gd name="connsiteY3" fmla="*/ 446056 h 474630"/>
                <a:gd name="connsiteX4" fmla="*/ 138684 w 551307"/>
                <a:gd name="connsiteY4" fmla="*/ 435388 h 474630"/>
                <a:gd name="connsiteX5" fmla="*/ 157829 w 551307"/>
                <a:gd name="connsiteY5" fmla="*/ 420433 h 474630"/>
                <a:gd name="connsiteX6" fmla="*/ 174879 w 551307"/>
                <a:gd name="connsiteY6" fmla="*/ 422529 h 474630"/>
                <a:gd name="connsiteX7" fmla="*/ 189833 w 551307"/>
                <a:gd name="connsiteY7" fmla="*/ 441674 h 474630"/>
                <a:gd name="connsiteX8" fmla="*/ 201644 w 551307"/>
                <a:gd name="connsiteY8" fmla="*/ 451771 h 474630"/>
                <a:gd name="connsiteX9" fmla="*/ 235744 w 551307"/>
                <a:gd name="connsiteY9" fmla="*/ 456057 h 474630"/>
                <a:gd name="connsiteX10" fmla="*/ 281083 w 551307"/>
                <a:gd name="connsiteY10" fmla="*/ 474631 h 474630"/>
                <a:gd name="connsiteX11" fmla="*/ 321564 w 551307"/>
                <a:gd name="connsiteY11" fmla="*/ 462248 h 474630"/>
                <a:gd name="connsiteX12" fmla="*/ 387096 w 551307"/>
                <a:gd name="connsiteY12" fmla="*/ 422719 h 474630"/>
                <a:gd name="connsiteX13" fmla="*/ 404717 w 551307"/>
                <a:gd name="connsiteY13" fmla="*/ 420624 h 474630"/>
                <a:gd name="connsiteX14" fmla="*/ 422243 w 551307"/>
                <a:gd name="connsiteY14" fmla="*/ 418433 h 474630"/>
                <a:gd name="connsiteX15" fmla="*/ 433483 w 551307"/>
                <a:gd name="connsiteY15" fmla="*/ 398145 h 474630"/>
                <a:gd name="connsiteX16" fmla="*/ 448913 w 551307"/>
                <a:gd name="connsiteY16" fmla="*/ 378428 h 474630"/>
                <a:gd name="connsiteX17" fmla="*/ 479298 w 551307"/>
                <a:gd name="connsiteY17" fmla="*/ 377857 h 474630"/>
                <a:gd name="connsiteX18" fmla="*/ 494157 w 551307"/>
                <a:gd name="connsiteY18" fmla="*/ 362426 h 474630"/>
                <a:gd name="connsiteX19" fmla="*/ 478726 w 551307"/>
                <a:gd name="connsiteY19" fmla="*/ 347472 h 474630"/>
                <a:gd name="connsiteX20" fmla="*/ 500063 w 551307"/>
                <a:gd name="connsiteY20" fmla="*/ 350139 h 474630"/>
                <a:gd name="connsiteX21" fmla="*/ 524351 w 551307"/>
                <a:gd name="connsiteY21" fmla="*/ 257937 h 474630"/>
                <a:gd name="connsiteX22" fmla="*/ 537591 w 551307"/>
                <a:gd name="connsiteY22" fmla="*/ 186023 h 474630"/>
                <a:gd name="connsiteX23" fmla="*/ 551307 w 551307"/>
                <a:gd name="connsiteY23" fmla="*/ 75152 h 474630"/>
                <a:gd name="connsiteX24" fmla="*/ 549688 w 551307"/>
                <a:gd name="connsiteY24" fmla="*/ 53340 h 474630"/>
                <a:gd name="connsiteX25" fmla="*/ 481870 w 551307"/>
                <a:gd name="connsiteY25" fmla="*/ 40577 h 474630"/>
                <a:gd name="connsiteX26" fmla="*/ 451485 w 551307"/>
                <a:gd name="connsiteY26" fmla="*/ 41243 h 474630"/>
                <a:gd name="connsiteX27" fmla="*/ 273939 w 551307"/>
                <a:gd name="connsiteY27" fmla="*/ 6286 h 474630"/>
                <a:gd name="connsiteX28" fmla="*/ 222695 w 551307"/>
                <a:gd name="connsiteY28" fmla="*/ 0 h 474630"/>
                <a:gd name="connsiteX29" fmla="*/ 224885 w 551307"/>
                <a:gd name="connsiteY29" fmla="*/ 17526 h 474630"/>
                <a:gd name="connsiteX30" fmla="*/ 219075 w 551307"/>
                <a:gd name="connsiteY30" fmla="*/ 29813 h 474630"/>
                <a:gd name="connsiteX31" fmla="*/ 204692 w 551307"/>
                <a:gd name="connsiteY31" fmla="*/ 41053 h 474630"/>
                <a:gd name="connsiteX32" fmla="*/ 186023 w 551307"/>
                <a:gd name="connsiteY32" fmla="*/ 51721 h 474630"/>
                <a:gd name="connsiteX33" fmla="*/ 169450 w 551307"/>
                <a:gd name="connsiteY33" fmla="*/ 45339 h 474630"/>
                <a:gd name="connsiteX34" fmla="*/ 142780 w 551307"/>
                <a:gd name="connsiteY34" fmla="*/ 50673 h 474630"/>
                <a:gd name="connsiteX35" fmla="*/ 136493 w 551307"/>
                <a:gd name="connsiteY35" fmla="*/ 67246 h 474630"/>
                <a:gd name="connsiteX36" fmla="*/ 122587 w 551307"/>
                <a:gd name="connsiteY36" fmla="*/ 74200 h 474630"/>
                <a:gd name="connsiteX37" fmla="*/ 99727 w 551307"/>
                <a:gd name="connsiteY37" fmla="*/ 84296 h 474630"/>
                <a:gd name="connsiteX38" fmla="*/ 73057 w 551307"/>
                <a:gd name="connsiteY38" fmla="*/ 89725 h 474630"/>
                <a:gd name="connsiteX39" fmla="*/ 50101 w 551307"/>
                <a:gd name="connsiteY39" fmla="*/ 99822 h 474630"/>
                <a:gd name="connsiteX40" fmla="*/ 38481 w 551307"/>
                <a:gd name="connsiteY40" fmla="*/ 158972 h 474630"/>
                <a:gd name="connsiteX41" fmla="*/ 13716 w 551307"/>
                <a:gd name="connsiteY41" fmla="*/ 324707 h 474630"/>
                <a:gd name="connsiteX42" fmla="*/ 28194 w 551307"/>
                <a:gd name="connsiteY42" fmla="*/ 348139 h 474630"/>
                <a:gd name="connsiteX43" fmla="*/ 10001 w 551307"/>
                <a:gd name="connsiteY43" fmla="*/ 354616 h 474630"/>
                <a:gd name="connsiteX44" fmla="*/ 0 w 551307"/>
                <a:gd name="connsiteY44" fmla="*/ 401003 h 474630"/>
                <a:gd name="connsiteX45" fmla="*/ 15430 w 551307"/>
                <a:gd name="connsiteY45" fmla="*/ 415861 h 474630"/>
                <a:gd name="connsiteX46" fmla="*/ 35719 w 551307"/>
                <a:gd name="connsiteY46" fmla="*/ 427006 h 474630"/>
                <a:gd name="connsiteX47" fmla="*/ 51245 w 551307"/>
                <a:gd name="connsiteY47" fmla="*/ 441865 h 474630"/>
                <a:gd name="connsiteX48" fmla="*/ 67246 w 551307"/>
                <a:gd name="connsiteY48" fmla="*/ 452533 h 474630"/>
                <a:gd name="connsiteX49" fmla="*/ 82772 w 551307"/>
                <a:gd name="connsiteY49" fmla="*/ 467392 h 474630"/>
                <a:gd name="connsiteX50" fmla="*/ 82201 w 551307"/>
                <a:gd name="connsiteY50" fmla="*/ 471678 h 474630"/>
                <a:gd name="connsiteX51" fmla="*/ 82201 w 551307"/>
                <a:gd name="connsiteY51" fmla="*/ 471678 h 474630"/>
                <a:gd name="connsiteX52" fmla="*/ 82201 w 551307"/>
                <a:gd name="connsiteY52" fmla="*/ 471678 h 47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51307" h="474630">
                  <a:moveTo>
                    <a:pt x="82201" y="471678"/>
                  </a:moveTo>
                  <a:lnTo>
                    <a:pt x="104584" y="465773"/>
                  </a:lnTo>
                  <a:lnTo>
                    <a:pt x="122206" y="463677"/>
                  </a:lnTo>
                  <a:lnTo>
                    <a:pt x="120015" y="446056"/>
                  </a:lnTo>
                  <a:lnTo>
                    <a:pt x="138684" y="435388"/>
                  </a:lnTo>
                  <a:lnTo>
                    <a:pt x="157829" y="420433"/>
                  </a:lnTo>
                  <a:lnTo>
                    <a:pt x="174879" y="422529"/>
                  </a:lnTo>
                  <a:lnTo>
                    <a:pt x="189833" y="441674"/>
                  </a:lnTo>
                  <a:lnTo>
                    <a:pt x="201644" y="451771"/>
                  </a:lnTo>
                  <a:lnTo>
                    <a:pt x="235744" y="456057"/>
                  </a:lnTo>
                  <a:lnTo>
                    <a:pt x="281083" y="474631"/>
                  </a:lnTo>
                  <a:lnTo>
                    <a:pt x="321564" y="462248"/>
                  </a:lnTo>
                  <a:lnTo>
                    <a:pt x="387096" y="422719"/>
                  </a:lnTo>
                  <a:lnTo>
                    <a:pt x="404717" y="420624"/>
                  </a:lnTo>
                  <a:lnTo>
                    <a:pt x="422243" y="418433"/>
                  </a:lnTo>
                  <a:lnTo>
                    <a:pt x="433483" y="398145"/>
                  </a:lnTo>
                  <a:lnTo>
                    <a:pt x="448913" y="378428"/>
                  </a:lnTo>
                  <a:lnTo>
                    <a:pt x="479298" y="377857"/>
                  </a:lnTo>
                  <a:lnTo>
                    <a:pt x="494157" y="362426"/>
                  </a:lnTo>
                  <a:lnTo>
                    <a:pt x="478726" y="347472"/>
                  </a:lnTo>
                  <a:lnTo>
                    <a:pt x="500063" y="350139"/>
                  </a:lnTo>
                  <a:lnTo>
                    <a:pt x="524351" y="257937"/>
                  </a:lnTo>
                  <a:lnTo>
                    <a:pt x="537591" y="186023"/>
                  </a:lnTo>
                  <a:lnTo>
                    <a:pt x="551307" y="75152"/>
                  </a:lnTo>
                  <a:lnTo>
                    <a:pt x="549688" y="53340"/>
                  </a:lnTo>
                  <a:lnTo>
                    <a:pt x="481870" y="40577"/>
                  </a:lnTo>
                  <a:lnTo>
                    <a:pt x="451485" y="41243"/>
                  </a:lnTo>
                  <a:lnTo>
                    <a:pt x="273939" y="6286"/>
                  </a:lnTo>
                  <a:lnTo>
                    <a:pt x="222695" y="0"/>
                  </a:lnTo>
                  <a:lnTo>
                    <a:pt x="224885" y="17526"/>
                  </a:lnTo>
                  <a:lnTo>
                    <a:pt x="219075" y="29813"/>
                  </a:lnTo>
                  <a:lnTo>
                    <a:pt x="204692" y="41053"/>
                  </a:lnTo>
                  <a:lnTo>
                    <a:pt x="186023" y="51721"/>
                  </a:lnTo>
                  <a:lnTo>
                    <a:pt x="169450" y="45339"/>
                  </a:lnTo>
                  <a:lnTo>
                    <a:pt x="142780" y="50673"/>
                  </a:lnTo>
                  <a:lnTo>
                    <a:pt x="136493" y="67246"/>
                  </a:lnTo>
                  <a:lnTo>
                    <a:pt x="122587" y="74200"/>
                  </a:lnTo>
                  <a:lnTo>
                    <a:pt x="99727" y="84296"/>
                  </a:lnTo>
                  <a:lnTo>
                    <a:pt x="73057" y="89725"/>
                  </a:lnTo>
                  <a:lnTo>
                    <a:pt x="50101" y="99822"/>
                  </a:lnTo>
                  <a:lnTo>
                    <a:pt x="38481" y="158972"/>
                  </a:lnTo>
                  <a:lnTo>
                    <a:pt x="13716" y="324707"/>
                  </a:lnTo>
                  <a:lnTo>
                    <a:pt x="28194" y="348139"/>
                  </a:lnTo>
                  <a:lnTo>
                    <a:pt x="10001" y="354616"/>
                  </a:lnTo>
                  <a:lnTo>
                    <a:pt x="0" y="401003"/>
                  </a:lnTo>
                  <a:lnTo>
                    <a:pt x="15430" y="415861"/>
                  </a:lnTo>
                  <a:lnTo>
                    <a:pt x="35719" y="427006"/>
                  </a:lnTo>
                  <a:lnTo>
                    <a:pt x="51245" y="441865"/>
                  </a:lnTo>
                  <a:lnTo>
                    <a:pt x="67246" y="452533"/>
                  </a:lnTo>
                  <a:lnTo>
                    <a:pt x="82772" y="467392"/>
                  </a:lnTo>
                  <a:lnTo>
                    <a:pt x="82201" y="471678"/>
                  </a:lnTo>
                  <a:lnTo>
                    <a:pt x="82201" y="471678"/>
                  </a:lnTo>
                  <a:lnTo>
                    <a:pt x="82201" y="4716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077B8327-F833-C806-9715-2B8E960CF5FB}"/>
                </a:ext>
              </a:extLst>
            </p:cNvPr>
            <p:cNvSpPr/>
            <p:nvPr/>
          </p:nvSpPr>
          <p:spPr>
            <a:xfrm>
              <a:off x="33436" y="556783"/>
              <a:ext cx="774566" cy="414951"/>
            </a:xfrm>
            <a:custGeom>
              <a:avLst/>
              <a:gdLst>
                <a:gd name="connsiteX0" fmla="*/ 401003 w 459962"/>
                <a:gd name="connsiteY0" fmla="*/ 246412 h 246411"/>
                <a:gd name="connsiteX1" fmla="*/ 423386 w 459962"/>
                <a:gd name="connsiteY1" fmla="*/ 205930 h 246411"/>
                <a:gd name="connsiteX2" fmla="*/ 439864 w 459962"/>
                <a:gd name="connsiteY2" fmla="*/ 177641 h 246411"/>
                <a:gd name="connsiteX3" fmla="*/ 437674 w 459962"/>
                <a:gd name="connsiteY3" fmla="*/ 160115 h 246411"/>
                <a:gd name="connsiteX4" fmla="*/ 450437 w 459962"/>
                <a:gd name="connsiteY4" fmla="*/ 127064 h 246411"/>
                <a:gd name="connsiteX5" fmla="*/ 454152 w 459962"/>
                <a:gd name="connsiteY5" fmla="*/ 97250 h 246411"/>
                <a:gd name="connsiteX6" fmla="*/ 459962 w 459962"/>
                <a:gd name="connsiteY6" fmla="*/ 50387 h 246411"/>
                <a:gd name="connsiteX7" fmla="*/ 434245 w 459962"/>
                <a:gd name="connsiteY7" fmla="*/ 47149 h 246411"/>
                <a:gd name="connsiteX8" fmla="*/ 387191 w 459962"/>
                <a:gd name="connsiteY8" fmla="*/ 41339 h 246411"/>
                <a:gd name="connsiteX9" fmla="*/ 382810 w 459962"/>
                <a:gd name="connsiteY9" fmla="*/ 6191 h 246411"/>
                <a:gd name="connsiteX10" fmla="*/ 348139 w 459962"/>
                <a:gd name="connsiteY10" fmla="*/ 6286 h 246411"/>
                <a:gd name="connsiteX11" fmla="*/ 262033 w 459962"/>
                <a:gd name="connsiteY11" fmla="*/ 0 h 246411"/>
                <a:gd name="connsiteX12" fmla="*/ 237458 w 459962"/>
                <a:gd name="connsiteY12" fmla="*/ 22860 h 246411"/>
                <a:gd name="connsiteX13" fmla="*/ 223552 w 459962"/>
                <a:gd name="connsiteY13" fmla="*/ 29813 h 246411"/>
                <a:gd name="connsiteX14" fmla="*/ 191453 w 459962"/>
                <a:gd name="connsiteY14" fmla="*/ 43148 h 246411"/>
                <a:gd name="connsiteX15" fmla="*/ 173831 w 459962"/>
                <a:gd name="connsiteY15" fmla="*/ 45339 h 246411"/>
                <a:gd name="connsiteX16" fmla="*/ 151924 w 459962"/>
                <a:gd name="connsiteY16" fmla="*/ 46958 h 246411"/>
                <a:gd name="connsiteX17" fmla="*/ 130493 w 459962"/>
                <a:gd name="connsiteY17" fmla="*/ 44291 h 246411"/>
                <a:gd name="connsiteX18" fmla="*/ 83439 w 459962"/>
                <a:gd name="connsiteY18" fmla="*/ 38481 h 246411"/>
                <a:gd name="connsiteX19" fmla="*/ 66865 w 459962"/>
                <a:gd name="connsiteY19" fmla="*/ 32099 h 246411"/>
                <a:gd name="connsiteX20" fmla="*/ 34766 w 459962"/>
                <a:gd name="connsiteY20" fmla="*/ 10858 h 246411"/>
                <a:gd name="connsiteX21" fmla="*/ 0 w 459962"/>
                <a:gd name="connsiteY21" fmla="*/ 10858 h 246411"/>
                <a:gd name="connsiteX22" fmla="*/ 6477 w 459962"/>
                <a:gd name="connsiteY22" fmla="*/ 28956 h 246411"/>
                <a:gd name="connsiteX23" fmla="*/ 8572 w 459962"/>
                <a:gd name="connsiteY23" fmla="*/ 46577 h 246411"/>
                <a:gd name="connsiteX24" fmla="*/ 19907 w 459962"/>
                <a:gd name="connsiteY24" fmla="*/ 60960 h 246411"/>
                <a:gd name="connsiteX25" fmla="*/ 28480 w 459962"/>
                <a:gd name="connsiteY25" fmla="*/ 96583 h 246411"/>
                <a:gd name="connsiteX26" fmla="*/ 29623 w 459962"/>
                <a:gd name="connsiteY26" fmla="*/ 122682 h 246411"/>
                <a:gd name="connsiteX27" fmla="*/ 23241 w 459962"/>
                <a:gd name="connsiteY27" fmla="*/ 139255 h 246411"/>
                <a:gd name="connsiteX28" fmla="*/ 81534 w 459962"/>
                <a:gd name="connsiteY28" fmla="*/ 159353 h 246411"/>
                <a:gd name="connsiteX29" fmla="*/ 137160 w 459962"/>
                <a:gd name="connsiteY29" fmla="*/ 166211 h 246411"/>
                <a:gd name="connsiteX30" fmla="*/ 169259 w 459962"/>
                <a:gd name="connsiteY30" fmla="*/ 152876 h 246411"/>
                <a:gd name="connsiteX31" fmla="*/ 190690 w 459962"/>
                <a:gd name="connsiteY31" fmla="*/ 155543 h 246411"/>
                <a:gd name="connsiteX32" fmla="*/ 212027 w 459962"/>
                <a:gd name="connsiteY32" fmla="*/ 158210 h 246411"/>
                <a:gd name="connsiteX33" fmla="*/ 241459 w 459962"/>
                <a:gd name="connsiteY33" fmla="*/ 166116 h 246411"/>
                <a:gd name="connsiteX34" fmla="*/ 261842 w 459962"/>
                <a:gd name="connsiteY34" fmla="*/ 177355 h 246411"/>
                <a:gd name="connsiteX35" fmla="*/ 281654 w 459962"/>
                <a:gd name="connsiteY35" fmla="*/ 192691 h 246411"/>
                <a:gd name="connsiteX36" fmla="*/ 305181 w 459962"/>
                <a:gd name="connsiteY36" fmla="*/ 212979 h 246411"/>
                <a:gd name="connsiteX37" fmla="*/ 322326 w 459962"/>
                <a:gd name="connsiteY37" fmla="*/ 215074 h 246411"/>
                <a:gd name="connsiteX38" fmla="*/ 382714 w 459962"/>
                <a:gd name="connsiteY38" fmla="*/ 218218 h 246411"/>
                <a:gd name="connsiteX39" fmla="*/ 389191 w 459962"/>
                <a:gd name="connsiteY39" fmla="*/ 236315 h 246411"/>
                <a:gd name="connsiteX40" fmla="*/ 401003 w 459962"/>
                <a:gd name="connsiteY40" fmla="*/ 246412 h 246411"/>
                <a:gd name="connsiteX41" fmla="*/ 401003 w 459962"/>
                <a:gd name="connsiteY41" fmla="*/ 246412 h 246411"/>
                <a:gd name="connsiteX42" fmla="*/ 401003 w 459962"/>
                <a:gd name="connsiteY42" fmla="*/ 246412 h 24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9962" h="246411">
                  <a:moveTo>
                    <a:pt x="401003" y="246412"/>
                  </a:moveTo>
                  <a:lnTo>
                    <a:pt x="423386" y="205930"/>
                  </a:lnTo>
                  <a:lnTo>
                    <a:pt x="439864" y="177641"/>
                  </a:lnTo>
                  <a:lnTo>
                    <a:pt x="437674" y="160115"/>
                  </a:lnTo>
                  <a:lnTo>
                    <a:pt x="450437" y="127064"/>
                  </a:lnTo>
                  <a:lnTo>
                    <a:pt x="454152" y="97250"/>
                  </a:lnTo>
                  <a:lnTo>
                    <a:pt x="459962" y="50387"/>
                  </a:lnTo>
                  <a:lnTo>
                    <a:pt x="434245" y="47149"/>
                  </a:lnTo>
                  <a:lnTo>
                    <a:pt x="387191" y="41339"/>
                  </a:lnTo>
                  <a:lnTo>
                    <a:pt x="382810" y="6191"/>
                  </a:lnTo>
                  <a:lnTo>
                    <a:pt x="348139" y="6286"/>
                  </a:lnTo>
                  <a:lnTo>
                    <a:pt x="262033" y="0"/>
                  </a:lnTo>
                  <a:lnTo>
                    <a:pt x="237458" y="22860"/>
                  </a:lnTo>
                  <a:lnTo>
                    <a:pt x="223552" y="29813"/>
                  </a:lnTo>
                  <a:lnTo>
                    <a:pt x="191453" y="43148"/>
                  </a:lnTo>
                  <a:lnTo>
                    <a:pt x="173831" y="45339"/>
                  </a:lnTo>
                  <a:lnTo>
                    <a:pt x="151924" y="46958"/>
                  </a:lnTo>
                  <a:lnTo>
                    <a:pt x="130493" y="44291"/>
                  </a:lnTo>
                  <a:lnTo>
                    <a:pt x="83439" y="38481"/>
                  </a:lnTo>
                  <a:lnTo>
                    <a:pt x="66865" y="32099"/>
                  </a:lnTo>
                  <a:lnTo>
                    <a:pt x="34766" y="10858"/>
                  </a:lnTo>
                  <a:lnTo>
                    <a:pt x="0" y="10858"/>
                  </a:lnTo>
                  <a:lnTo>
                    <a:pt x="6477" y="28956"/>
                  </a:lnTo>
                  <a:lnTo>
                    <a:pt x="8572" y="46577"/>
                  </a:lnTo>
                  <a:lnTo>
                    <a:pt x="19907" y="60960"/>
                  </a:lnTo>
                  <a:lnTo>
                    <a:pt x="28480" y="96583"/>
                  </a:lnTo>
                  <a:lnTo>
                    <a:pt x="29623" y="122682"/>
                  </a:lnTo>
                  <a:lnTo>
                    <a:pt x="23241" y="139255"/>
                  </a:lnTo>
                  <a:lnTo>
                    <a:pt x="81534" y="159353"/>
                  </a:lnTo>
                  <a:lnTo>
                    <a:pt x="137160" y="166211"/>
                  </a:lnTo>
                  <a:lnTo>
                    <a:pt x="169259" y="152876"/>
                  </a:lnTo>
                  <a:lnTo>
                    <a:pt x="190690" y="155543"/>
                  </a:lnTo>
                  <a:lnTo>
                    <a:pt x="212027" y="158210"/>
                  </a:lnTo>
                  <a:lnTo>
                    <a:pt x="241459" y="166116"/>
                  </a:lnTo>
                  <a:lnTo>
                    <a:pt x="261842" y="177355"/>
                  </a:lnTo>
                  <a:lnTo>
                    <a:pt x="281654" y="192691"/>
                  </a:lnTo>
                  <a:lnTo>
                    <a:pt x="305181" y="212979"/>
                  </a:lnTo>
                  <a:lnTo>
                    <a:pt x="322326" y="215074"/>
                  </a:lnTo>
                  <a:lnTo>
                    <a:pt x="382714" y="218218"/>
                  </a:lnTo>
                  <a:lnTo>
                    <a:pt x="389191" y="236315"/>
                  </a:lnTo>
                  <a:lnTo>
                    <a:pt x="401003" y="246412"/>
                  </a:lnTo>
                  <a:lnTo>
                    <a:pt x="401003" y="246412"/>
                  </a:lnTo>
                  <a:lnTo>
                    <a:pt x="401003" y="24641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D2FB384-72E0-5D19-9390-AB8590489A3C}"/>
                </a:ext>
              </a:extLst>
            </p:cNvPr>
            <p:cNvSpPr/>
            <p:nvPr/>
          </p:nvSpPr>
          <p:spPr>
            <a:xfrm>
              <a:off x="-69540" y="807647"/>
              <a:ext cx="821884" cy="933040"/>
            </a:xfrm>
            <a:custGeom>
              <a:avLst/>
              <a:gdLst>
                <a:gd name="connsiteX0" fmla="*/ 163925 w 488061"/>
                <a:gd name="connsiteY0" fmla="*/ 554069 h 554069"/>
                <a:gd name="connsiteX1" fmla="*/ 170783 w 488061"/>
                <a:gd name="connsiteY1" fmla="*/ 533305 h 554069"/>
                <a:gd name="connsiteX2" fmla="*/ 188404 w 488061"/>
                <a:gd name="connsiteY2" fmla="*/ 531209 h 554069"/>
                <a:gd name="connsiteX3" fmla="*/ 298704 w 488061"/>
                <a:gd name="connsiteY3" fmla="*/ 514541 h 554069"/>
                <a:gd name="connsiteX4" fmla="*/ 301847 w 488061"/>
                <a:gd name="connsiteY4" fmla="*/ 489014 h 554069"/>
                <a:gd name="connsiteX5" fmla="*/ 308610 w 488061"/>
                <a:gd name="connsiteY5" fmla="*/ 433673 h 554069"/>
                <a:gd name="connsiteX6" fmla="*/ 331565 w 488061"/>
                <a:gd name="connsiteY6" fmla="*/ 423577 h 554069"/>
                <a:gd name="connsiteX7" fmla="*/ 349663 w 488061"/>
                <a:gd name="connsiteY7" fmla="*/ 417100 h 554069"/>
                <a:gd name="connsiteX8" fmla="*/ 371951 w 488061"/>
                <a:gd name="connsiteY8" fmla="*/ 411290 h 554069"/>
                <a:gd name="connsiteX9" fmla="*/ 390144 w 488061"/>
                <a:gd name="connsiteY9" fmla="*/ 404813 h 554069"/>
                <a:gd name="connsiteX10" fmla="*/ 405003 w 488061"/>
                <a:gd name="connsiteY10" fmla="*/ 389382 h 554069"/>
                <a:gd name="connsiteX11" fmla="*/ 428434 w 488061"/>
                <a:gd name="connsiteY11" fmla="*/ 374999 h 554069"/>
                <a:gd name="connsiteX12" fmla="*/ 449199 w 488061"/>
                <a:gd name="connsiteY12" fmla="*/ 381953 h 554069"/>
                <a:gd name="connsiteX13" fmla="*/ 467296 w 488061"/>
                <a:gd name="connsiteY13" fmla="*/ 375476 h 554069"/>
                <a:gd name="connsiteX14" fmla="*/ 482156 w 488061"/>
                <a:gd name="connsiteY14" fmla="*/ 360045 h 554069"/>
                <a:gd name="connsiteX15" fmla="*/ 488061 w 488061"/>
                <a:gd name="connsiteY15" fmla="*/ 347853 h 554069"/>
                <a:gd name="connsiteX16" fmla="*/ 486346 w 488061"/>
                <a:gd name="connsiteY16" fmla="*/ 326041 h 554069"/>
                <a:gd name="connsiteX17" fmla="*/ 479965 w 488061"/>
                <a:gd name="connsiteY17" fmla="*/ 307943 h 554069"/>
                <a:gd name="connsiteX18" fmla="*/ 473011 w 488061"/>
                <a:gd name="connsiteY18" fmla="*/ 294132 h 554069"/>
                <a:gd name="connsiteX19" fmla="*/ 476155 w 488061"/>
                <a:gd name="connsiteY19" fmla="*/ 268605 h 554069"/>
                <a:gd name="connsiteX20" fmla="*/ 478822 w 488061"/>
                <a:gd name="connsiteY20" fmla="*/ 247269 h 554069"/>
                <a:gd name="connsiteX21" fmla="*/ 480346 w 488061"/>
                <a:gd name="connsiteY21" fmla="*/ 199930 h 554069"/>
                <a:gd name="connsiteX22" fmla="*/ 473869 w 488061"/>
                <a:gd name="connsiteY22" fmla="*/ 147352 h 554069"/>
                <a:gd name="connsiteX23" fmla="*/ 462534 w 488061"/>
                <a:gd name="connsiteY23" fmla="*/ 98393 h 554069"/>
                <a:gd name="connsiteX24" fmla="*/ 443293 w 488061"/>
                <a:gd name="connsiteY24" fmla="*/ 78772 h 554069"/>
                <a:gd name="connsiteX25" fmla="*/ 384143 w 488061"/>
                <a:gd name="connsiteY25" fmla="*/ 67151 h 554069"/>
                <a:gd name="connsiteX26" fmla="*/ 367093 w 488061"/>
                <a:gd name="connsiteY26" fmla="*/ 65056 h 554069"/>
                <a:gd name="connsiteX27" fmla="*/ 355949 w 488061"/>
                <a:gd name="connsiteY27" fmla="*/ 50673 h 554069"/>
                <a:gd name="connsiteX28" fmla="*/ 323945 w 488061"/>
                <a:gd name="connsiteY28" fmla="*/ 29432 h 554069"/>
                <a:gd name="connsiteX29" fmla="*/ 282892 w 488061"/>
                <a:gd name="connsiteY29" fmla="*/ 11430 h 554069"/>
                <a:gd name="connsiteX30" fmla="*/ 252984 w 488061"/>
                <a:gd name="connsiteY30" fmla="*/ 7715 h 554069"/>
                <a:gd name="connsiteX31" fmla="*/ 199739 w 488061"/>
                <a:gd name="connsiteY31" fmla="*/ 18478 h 554069"/>
                <a:gd name="connsiteX32" fmla="*/ 144304 w 488061"/>
                <a:gd name="connsiteY32" fmla="*/ 11621 h 554069"/>
                <a:gd name="connsiteX33" fmla="*/ 85154 w 488061"/>
                <a:gd name="connsiteY33" fmla="*/ 0 h 554069"/>
                <a:gd name="connsiteX34" fmla="*/ 82010 w 488061"/>
                <a:gd name="connsiteY34" fmla="*/ 25527 h 554069"/>
                <a:gd name="connsiteX35" fmla="*/ 95917 w 488061"/>
                <a:gd name="connsiteY35" fmla="*/ 53150 h 554069"/>
                <a:gd name="connsiteX36" fmla="*/ 101822 w 488061"/>
                <a:gd name="connsiteY36" fmla="*/ 75438 h 554069"/>
                <a:gd name="connsiteX37" fmla="*/ 113062 w 488061"/>
                <a:gd name="connsiteY37" fmla="*/ 89821 h 554069"/>
                <a:gd name="connsiteX38" fmla="*/ 110966 w 488061"/>
                <a:gd name="connsiteY38" fmla="*/ 141446 h 554069"/>
                <a:gd name="connsiteX39" fmla="*/ 90297 w 488061"/>
                <a:gd name="connsiteY39" fmla="*/ 169069 h 554069"/>
                <a:gd name="connsiteX40" fmla="*/ 78581 w 488061"/>
                <a:gd name="connsiteY40" fmla="*/ 193548 h 554069"/>
                <a:gd name="connsiteX41" fmla="*/ 68008 w 488061"/>
                <a:gd name="connsiteY41" fmla="*/ 209550 h 554069"/>
                <a:gd name="connsiteX42" fmla="*/ 42481 w 488061"/>
                <a:gd name="connsiteY42" fmla="*/ 240983 h 554069"/>
                <a:gd name="connsiteX43" fmla="*/ 26003 w 488061"/>
                <a:gd name="connsiteY43" fmla="*/ 269176 h 554069"/>
                <a:gd name="connsiteX44" fmla="*/ 26575 w 488061"/>
                <a:gd name="connsiteY44" fmla="*/ 299466 h 554069"/>
                <a:gd name="connsiteX45" fmla="*/ 6382 w 488061"/>
                <a:gd name="connsiteY45" fmla="*/ 322897 h 554069"/>
                <a:gd name="connsiteX46" fmla="*/ 0 w 488061"/>
                <a:gd name="connsiteY46" fmla="*/ 339471 h 554069"/>
                <a:gd name="connsiteX47" fmla="*/ 9620 w 488061"/>
                <a:gd name="connsiteY47" fmla="*/ 366522 h 554069"/>
                <a:gd name="connsiteX48" fmla="*/ 46387 w 488061"/>
                <a:gd name="connsiteY48" fmla="*/ 384048 h 554069"/>
                <a:gd name="connsiteX49" fmla="*/ 90107 w 488061"/>
                <a:gd name="connsiteY49" fmla="*/ 380810 h 554069"/>
                <a:gd name="connsiteX50" fmla="*/ 92297 w 488061"/>
                <a:gd name="connsiteY50" fmla="*/ 398336 h 554069"/>
                <a:gd name="connsiteX51" fmla="*/ 89154 w 488061"/>
                <a:gd name="connsiteY51" fmla="*/ 423863 h 554069"/>
                <a:gd name="connsiteX52" fmla="*/ 78581 w 488061"/>
                <a:gd name="connsiteY52" fmla="*/ 474440 h 554069"/>
                <a:gd name="connsiteX53" fmla="*/ 53530 w 488061"/>
                <a:gd name="connsiteY53" fmla="*/ 501587 h 554069"/>
                <a:gd name="connsiteX54" fmla="*/ 104680 w 488061"/>
                <a:gd name="connsiteY54" fmla="*/ 507873 h 554069"/>
                <a:gd name="connsiteX55" fmla="*/ 115443 w 488061"/>
                <a:gd name="connsiteY55" fmla="*/ 526542 h 554069"/>
                <a:gd name="connsiteX56" fmla="*/ 131921 w 488061"/>
                <a:gd name="connsiteY56" fmla="*/ 532829 h 554069"/>
                <a:gd name="connsiteX57" fmla="*/ 147923 w 488061"/>
                <a:gd name="connsiteY57" fmla="*/ 543497 h 554069"/>
                <a:gd name="connsiteX58" fmla="*/ 163925 w 488061"/>
                <a:gd name="connsiteY58" fmla="*/ 554069 h 554069"/>
                <a:gd name="connsiteX59" fmla="*/ 163925 w 488061"/>
                <a:gd name="connsiteY59" fmla="*/ 554069 h 554069"/>
                <a:gd name="connsiteX60" fmla="*/ 163925 w 488061"/>
                <a:gd name="connsiteY60" fmla="*/ 554069 h 55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88061" h="554069">
                  <a:moveTo>
                    <a:pt x="163925" y="554069"/>
                  </a:moveTo>
                  <a:lnTo>
                    <a:pt x="170783" y="533305"/>
                  </a:lnTo>
                  <a:lnTo>
                    <a:pt x="188404" y="531209"/>
                  </a:lnTo>
                  <a:lnTo>
                    <a:pt x="298704" y="514541"/>
                  </a:lnTo>
                  <a:lnTo>
                    <a:pt x="301847" y="489014"/>
                  </a:lnTo>
                  <a:lnTo>
                    <a:pt x="308610" y="433673"/>
                  </a:lnTo>
                  <a:lnTo>
                    <a:pt x="331565" y="423577"/>
                  </a:lnTo>
                  <a:lnTo>
                    <a:pt x="349663" y="417100"/>
                  </a:lnTo>
                  <a:lnTo>
                    <a:pt x="371951" y="411290"/>
                  </a:lnTo>
                  <a:lnTo>
                    <a:pt x="390144" y="404813"/>
                  </a:lnTo>
                  <a:lnTo>
                    <a:pt x="405003" y="389382"/>
                  </a:lnTo>
                  <a:lnTo>
                    <a:pt x="428434" y="374999"/>
                  </a:lnTo>
                  <a:lnTo>
                    <a:pt x="449199" y="381953"/>
                  </a:lnTo>
                  <a:lnTo>
                    <a:pt x="467296" y="375476"/>
                  </a:lnTo>
                  <a:lnTo>
                    <a:pt x="482156" y="360045"/>
                  </a:lnTo>
                  <a:lnTo>
                    <a:pt x="488061" y="347853"/>
                  </a:lnTo>
                  <a:lnTo>
                    <a:pt x="486346" y="326041"/>
                  </a:lnTo>
                  <a:lnTo>
                    <a:pt x="479965" y="307943"/>
                  </a:lnTo>
                  <a:lnTo>
                    <a:pt x="473011" y="294132"/>
                  </a:lnTo>
                  <a:lnTo>
                    <a:pt x="476155" y="268605"/>
                  </a:lnTo>
                  <a:lnTo>
                    <a:pt x="478822" y="247269"/>
                  </a:lnTo>
                  <a:lnTo>
                    <a:pt x="480346" y="199930"/>
                  </a:lnTo>
                  <a:lnTo>
                    <a:pt x="473869" y="147352"/>
                  </a:lnTo>
                  <a:lnTo>
                    <a:pt x="462534" y="98393"/>
                  </a:lnTo>
                  <a:lnTo>
                    <a:pt x="443293" y="78772"/>
                  </a:lnTo>
                  <a:lnTo>
                    <a:pt x="384143" y="67151"/>
                  </a:lnTo>
                  <a:lnTo>
                    <a:pt x="367093" y="65056"/>
                  </a:lnTo>
                  <a:lnTo>
                    <a:pt x="355949" y="50673"/>
                  </a:lnTo>
                  <a:lnTo>
                    <a:pt x="323945" y="29432"/>
                  </a:lnTo>
                  <a:lnTo>
                    <a:pt x="282892" y="11430"/>
                  </a:lnTo>
                  <a:lnTo>
                    <a:pt x="252984" y="7715"/>
                  </a:lnTo>
                  <a:lnTo>
                    <a:pt x="199739" y="18478"/>
                  </a:lnTo>
                  <a:lnTo>
                    <a:pt x="144304" y="11621"/>
                  </a:lnTo>
                  <a:lnTo>
                    <a:pt x="85154" y="0"/>
                  </a:lnTo>
                  <a:lnTo>
                    <a:pt x="82010" y="25527"/>
                  </a:lnTo>
                  <a:lnTo>
                    <a:pt x="95917" y="53150"/>
                  </a:lnTo>
                  <a:lnTo>
                    <a:pt x="101822" y="75438"/>
                  </a:lnTo>
                  <a:lnTo>
                    <a:pt x="113062" y="89821"/>
                  </a:lnTo>
                  <a:lnTo>
                    <a:pt x="110966" y="141446"/>
                  </a:lnTo>
                  <a:lnTo>
                    <a:pt x="90297" y="169069"/>
                  </a:lnTo>
                  <a:lnTo>
                    <a:pt x="78581" y="193548"/>
                  </a:lnTo>
                  <a:lnTo>
                    <a:pt x="68008" y="209550"/>
                  </a:lnTo>
                  <a:lnTo>
                    <a:pt x="42481" y="240983"/>
                  </a:lnTo>
                  <a:lnTo>
                    <a:pt x="26003" y="269176"/>
                  </a:lnTo>
                  <a:lnTo>
                    <a:pt x="26575" y="299466"/>
                  </a:lnTo>
                  <a:lnTo>
                    <a:pt x="6382" y="322897"/>
                  </a:lnTo>
                  <a:lnTo>
                    <a:pt x="0" y="339471"/>
                  </a:lnTo>
                  <a:lnTo>
                    <a:pt x="9620" y="366522"/>
                  </a:lnTo>
                  <a:lnTo>
                    <a:pt x="46387" y="384048"/>
                  </a:lnTo>
                  <a:lnTo>
                    <a:pt x="90107" y="380810"/>
                  </a:lnTo>
                  <a:lnTo>
                    <a:pt x="92297" y="398336"/>
                  </a:lnTo>
                  <a:lnTo>
                    <a:pt x="89154" y="423863"/>
                  </a:lnTo>
                  <a:lnTo>
                    <a:pt x="78581" y="474440"/>
                  </a:lnTo>
                  <a:lnTo>
                    <a:pt x="53530" y="501587"/>
                  </a:lnTo>
                  <a:lnTo>
                    <a:pt x="104680" y="507873"/>
                  </a:lnTo>
                  <a:lnTo>
                    <a:pt x="115443" y="526542"/>
                  </a:lnTo>
                  <a:lnTo>
                    <a:pt x="131921" y="532829"/>
                  </a:lnTo>
                  <a:lnTo>
                    <a:pt x="147923" y="543497"/>
                  </a:lnTo>
                  <a:lnTo>
                    <a:pt x="163925" y="554069"/>
                  </a:lnTo>
                  <a:lnTo>
                    <a:pt x="163925" y="554069"/>
                  </a:lnTo>
                  <a:lnTo>
                    <a:pt x="163925" y="554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12638AF1-45F6-72EF-744C-582D7C8A1504}"/>
                </a:ext>
              </a:extLst>
            </p:cNvPr>
            <p:cNvSpPr/>
            <p:nvPr/>
          </p:nvSpPr>
          <p:spPr>
            <a:xfrm>
              <a:off x="1851397" y="2716714"/>
              <a:ext cx="891336" cy="804399"/>
            </a:xfrm>
            <a:custGeom>
              <a:avLst/>
              <a:gdLst>
                <a:gd name="connsiteX0" fmla="*/ 382810 w 529304"/>
                <a:gd name="connsiteY0" fmla="*/ 473107 h 477678"/>
                <a:gd name="connsiteX1" fmla="*/ 525304 w 529304"/>
                <a:gd name="connsiteY1" fmla="*/ 477679 h 477678"/>
                <a:gd name="connsiteX2" fmla="*/ 523113 w 529304"/>
                <a:gd name="connsiteY2" fmla="*/ 425482 h 477678"/>
                <a:gd name="connsiteX3" fmla="*/ 527876 w 529304"/>
                <a:gd name="connsiteY3" fmla="*/ 387096 h 477678"/>
                <a:gd name="connsiteX4" fmla="*/ 529304 w 529304"/>
                <a:gd name="connsiteY4" fmla="*/ 304991 h 477678"/>
                <a:gd name="connsiteX5" fmla="*/ 511683 w 529304"/>
                <a:gd name="connsiteY5" fmla="*/ 307181 h 477678"/>
                <a:gd name="connsiteX6" fmla="*/ 496157 w 529304"/>
                <a:gd name="connsiteY6" fmla="*/ 292322 h 477678"/>
                <a:gd name="connsiteX7" fmla="*/ 485013 w 529304"/>
                <a:gd name="connsiteY7" fmla="*/ 312515 h 477678"/>
                <a:gd name="connsiteX8" fmla="*/ 474345 w 529304"/>
                <a:gd name="connsiteY8" fmla="*/ 293942 h 477678"/>
                <a:gd name="connsiteX9" fmla="*/ 477488 w 529304"/>
                <a:gd name="connsiteY9" fmla="*/ 268319 h 477678"/>
                <a:gd name="connsiteX10" fmla="*/ 479584 w 529304"/>
                <a:gd name="connsiteY10" fmla="*/ 251270 h 477678"/>
                <a:gd name="connsiteX11" fmla="*/ 473678 w 529304"/>
                <a:gd name="connsiteY11" fmla="*/ 228886 h 477678"/>
                <a:gd name="connsiteX12" fmla="*/ 467201 w 529304"/>
                <a:gd name="connsiteY12" fmla="*/ 210788 h 477678"/>
                <a:gd name="connsiteX13" fmla="*/ 458057 w 529304"/>
                <a:gd name="connsiteY13" fmla="*/ 179356 h 477678"/>
                <a:gd name="connsiteX14" fmla="*/ 438340 w 529304"/>
                <a:gd name="connsiteY14" fmla="*/ 163925 h 477678"/>
                <a:gd name="connsiteX15" fmla="*/ 426530 w 529304"/>
                <a:gd name="connsiteY15" fmla="*/ 153829 h 477678"/>
                <a:gd name="connsiteX16" fmla="*/ 424910 w 529304"/>
                <a:gd name="connsiteY16" fmla="*/ 131921 h 477678"/>
                <a:gd name="connsiteX17" fmla="*/ 400907 w 529304"/>
                <a:gd name="connsiteY17" fmla="*/ 116014 h 477678"/>
                <a:gd name="connsiteX18" fmla="*/ 389096 w 529304"/>
                <a:gd name="connsiteY18" fmla="*/ 105918 h 477678"/>
                <a:gd name="connsiteX19" fmla="*/ 365570 w 529304"/>
                <a:gd name="connsiteY19" fmla="*/ 85630 h 477678"/>
                <a:gd name="connsiteX20" fmla="*/ 332422 w 529304"/>
                <a:gd name="connsiteY20" fmla="*/ 72962 h 477678"/>
                <a:gd name="connsiteX21" fmla="*/ 320707 w 529304"/>
                <a:gd name="connsiteY21" fmla="*/ 62770 h 477678"/>
                <a:gd name="connsiteX22" fmla="*/ 310515 w 529304"/>
                <a:gd name="connsiteY22" fmla="*/ 39910 h 477678"/>
                <a:gd name="connsiteX23" fmla="*/ 325469 w 529304"/>
                <a:gd name="connsiteY23" fmla="*/ 24479 h 477678"/>
                <a:gd name="connsiteX24" fmla="*/ 306229 w 529304"/>
                <a:gd name="connsiteY24" fmla="*/ 4763 h 477678"/>
                <a:gd name="connsiteX25" fmla="*/ 289084 w 529304"/>
                <a:gd name="connsiteY25" fmla="*/ 2667 h 477678"/>
                <a:gd name="connsiteX26" fmla="*/ 267748 w 529304"/>
                <a:gd name="connsiteY26" fmla="*/ 0 h 477678"/>
                <a:gd name="connsiteX27" fmla="*/ 250127 w 529304"/>
                <a:gd name="connsiteY27" fmla="*/ 2191 h 477678"/>
                <a:gd name="connsiteX28" fmla="*/ 246983 w 529304"/>
                <a:gd name="connsiteY28" fmla="*/ 27718 h 477678"/>
                <a:gd name="connsiteX29" fmla="*/ 248603 w 529304"/>
                <a:gd name="connsiteY29" fmla="*/ 49625 h 477678"/>
                <a:gd name="connsiteX30" fmla="*/ 208597 w 529304"/>
                <a:gd name="connsiteY30" fmla="*/ 57626 h 477678"/>
                <a:gd name="connsiteX31" fmla="*/ 194215 w 529304"/>
                <a:gd name="connsiteY31" fmla="*/ 68866 h 477678"/>
                <a:gd name="connsiteX32" fmla="*/ 176594 w 529304"/>
                <a:gd name="connsiteY32" fmla="*/ 70961 h 477678"/>
                <a:gd name="connsiteX33" fmla="*/ 148304 w 529304"/>
                <a:gd name="connsiteY33" fmla="*/ 89154 h 477678"/>
                <a:gd name="connsiteX34" fmla="*/ 123825 w 529304"/>
                <a:gd name="connsiteY34" fmla="*/ 112109 h 477678"/>
                <a:gd name="connsiteX35" fmla="*/ 108871 w 529304"/>
                <a:gd name="connsiteY35" fmla="*/ 127540 h 477678"/>
                <a:gd name="connsiteX36" fmla="*/ 18097 w 529304"/>
                <a:gd name="connsiteY36" fmla="*/ 125063 h 477678"/>
                <a:gd name="connsiteX37" fmla="*/ 17240 w 529304"/>
                <a:gd name="connsiteY37" fmla="*/ 202883 h 477678"/>
                <a:gd name="connsiteX38" fmla="*/ 10382 w 529304"/>
                <a:gd name="connsiteY38" fmla="*/ 258318 h 477678"/>
                <a:gd name="connsiteX39" fmla="*/ 0 w 529304"/>
                <a:gd name="connsiteY39" fmla="*/ 447484 h 477678"/>
                <a:gd name="connsiteX40" fmla="*/ 2191 w 529304"/>
                <a:gd name="connsiteY40" fmla="*/ 465106 h 477678"/>
                <a:gd name="connsiteX41" fmla="*/ 54483 w 529304"/>
                <a:gd name="connsiteY41" fmla="*/ 462915 h 477678"/>
                <a:gd name="connsiteX42" fmla="*/ 313372 w 529304"/>
                <a:gd name="connsiteY42" fmla="*/ 473202 h 477678"/>
                <a:gd name="connsiteX43" fmla="*/ 356616 w 529304"/>
                <a:gd name="connsiteY43" fmla="*/ 474250 h 477678"/>
                <a:gd name="connsiteX44" fmla="*/ 382810 w 529304"/>
                <a:gd name="connsiteY44" fmla="*/ 473107 h 477678"/>
                <a:gd name="connsiteX45" fmla="*/ 382810 w 529304"/>
                <a:gd name="connsiteY45" fmla="*/ 473107 h 477678"/>
                <a:gd name="connsiteX46" fmla="*/ 382810 w 529304"/>
                <a:gd name="connsiteY46" fmla="*/ 473107 h 47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29304" h="477678">
                  <a:moveTo>
                    <a:pt x="382810" y="473107"/>
                  </a:moveTo>
                  <a:lnTo>
                    <a:pt x="525304" y="477679"/>
                  </a:lnTo>
                  <a:lnTo>
                    <a:pt x="523113" y="425482"/>
                  </a:lnTo>
                  <a:lnTo>
                    <a:pt x="527876" y="387096"/>
                  </a:lnTo>
                  <a:lnTo>
                    <a:pt x="529304" y="304991"/>
                  </a:lnTo>
                  <a:lnTo>
                    <a:pt x="511683" y="307181"/>
                  </a:lnTo>
                  <a:lnTo>
                    <a:pt x="496157" y="292322"/>
                  </a:lnTo>
                  <a:lnTo>
                    <a:pt x="485013" y="312515"/>
                  </a:lnTo>
                  <a:lnTo>
                    <a:pt x="474345" y="293942"/>
                  </a:lnTo>
                  <a:lnTo>
                    <a:pt x="477488" y="268319"/>
                  </a:lnTo>
                  <a:lnTo>
                    <a:pt x="479584" y="251270"/>
                  </a:lnTo>
                  <a:lnTo>
                    <a:pt x="473678" y="228886"/>
                  </a:lnTo>
                  <a:lnTo>
                    <a:pt x="467201" y="210788"/>
                  </a:lnTo>
                  <a:lnTo>
                    <a:pt x="458057" y="179356"/>
                  </a:lnTo>
                  <a:lnTo>
                    <a:pt x="438340" y="163925"/>
                  </a:lnTo>
                  <a:lnTo>
                    <a:pt x="426530" y="153829"/>
                  </a:lnTo>
                  <a:lnTo>
                    <a:pt x="424910" y="131921"/>
                  </a:lnTo>
                  <a:lnTo>
                    <a:pt x="400907" y="116014"/>
                  </a:lnTo>
                  <a:lnTo>
                    <a:pt x="389096" y="105918"/>
                  </a:lnTo>
                  <a:lnTo>
                    <a:pt x="365570" y="85630"/>
                  </a:lnTo>
                  <a:lnTo>
                    <a:pt x="332422" y="72962"/>
                  </a:lnTo>
                  <a:lnTo>
                    <a:pt x="320707" y="62770"/>
                  </a:lnTo>
                  <a:lnTo>
                    <a:pt x="310515" y="39910"/>
                  </a:lnTo>
                  <a:lnTo>
                    <a:pt x="325469" y="24479"/>
                  </a:lnTo>
                  <a:lnTo>
                    <a:pt x="306229" y="4763"/>
                  </a:lnTo>
                  <a:lnTo>
                    <a:pt x="289084" y="2667"/>
                  </a:lnTo>
                  <a:lnTo>
                    <a:pt x="267748" y="0"/>
                  </a:lnTo>
                  <a:lnTo>
                    <a:pt x="250127" y="2191"/>
                  </a:lnTo>
                  <a:lnTo>
                    <a:pt x="246983" y="27718"/>
                  </a:lnTo>
                  <a:lnTo>
                    <a:pt x="248603" y="49625"/>
                  </a:lnTo>
                  <a:lnTo>
                    <a:pt x="208597" y="57626"/>
                  </a:lnTo>
                  <a:lnTo>
                    <a:pt x="194215" y="68866"/>
                  </a:lnTo>
                  <a:lnTo>
                    <a:pt x="176594" y="70961"/>
                  </a:lnTo>
                  <a:lnTo>
                    <a:pt x="148304" y="89154"/>
                  </a:lnTo>
                  <a:lnTo>
                    <a:pt x="123825" y="112109"/>
                  </a:lnTo>
                  <a:lnTo>
                    <a:pt x="108871" y="127540"/>
                  </a:lnTo>
                  <a:lnTo>
                    <a:pt x="18097" y="125063"/>
                  </a:lnTo>
                  <a:lnTo>
                    <a:pt x="17240" y="202883"/>
                  </a:lnTo>
                  <a:lnTo>
                    <a:pt x="10382" y="258318"/>
                  </a:lnTo>
                  <a:lnTo>
                    <a:pt x="0" y="447484"/>
                  </a:lnTo>
                  <a:lnTo>
                    <a:pt x="2191" y="465106"/>
                  </a:lnTo>
                  <a:lnTo>
                    <a:pt x="54483" y="462915"/>
                  </a:lnTo>
                  <a:lnTo>
                    <a:pt x="313372" y="473202"/>
                  </a:lnTo>
                  <a:lnTo>
                    <a:pt x="356616" y="474250"/>
                  </a:lnTo>
                  <a:lnTo>
                    <a:pt x="382810" y="473107"/>
                  </a:lnTo>
                  <a:lnTo>
                    <a:pt x="382810" y="473107"/>
                  </a:lnTo>
                  <a:lnTo>
                    <a:pt x="382810" y="4731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BC1F6FE4-70D3-BBAB-5A52-272D16A15F1F}"/>
                </a:ext>
              </a:extLst>
            </p:cNvPr>
            <p:cNvSpPr/>
            <p:nvPr/>
          </p:nvSpPr>
          <p:spPr>
            <a:xfrm>
              <a:off x="3502863" y="2870857"/>
              <a:ext cx="850595" cy="688912"/>
            </a:xfrm>
            <a:custGeom>
              <a:avLst/>
              <a:gdLst>
                <a:gd name="connsiteX0" fmla="*/ 393763 w 505111"/>
                <a:gd name="connsiteY0" fmla="*/ 409099 h 409098"/>
                <a:gd name="connsiteX1" fmla="*/ 413004 w 505111"/>
                <a:gd name="connsiteY1" fmla="*/ 394145 h 409098"/>
                <a:gd name="connsiteX2" fmla="*/ 431102 w 505111"/>
                <a:gd name="connsiteY2" fmla="*/ 387667 h 409098"/>
                <a:gd name="connsiteX3" fmla="*/ 446056 w 505111"/>
                <a:gd name="connsiteY3" fmla="*/ 372142 h 409098"/>
                <a:gd name="connsiteX4" fmla="*/ 452342 w 505111"/>
                <a:gd name="connsiteY4" fmla="*/ 355568 h 409098"/>
                <a:gd name="connsiteX5" fmla="*/ 472059 w 505111"/>
                <a:gd name="connsiteY5" fmla="*/ 336328 h 409098"/>
                <a:gd name="connsiteX6" fmla="*/ 491776 w 505111"/>
                <a:gd name="connsiteY6" fmla="*/ 317087 h 409098"/>
                <a:gd name="connsiteX7" fmla="*/ 502444 w 505111"/>
                <a:gd name="connsiteY7" fmla="*/ 300990 h 409098"/>
                <a:gd name="connsiteX8" fmla="*/ 505111 w 505111"/>
                <a:gd name="connsiteY8" fmla="*/ 279654 h 409098"/>
                <a:gd name="connsiteX9" fmla="*/ 493872 w 505111"/>
                <a:gd name="connsiteY9" fmla="*/ 265271 h 409098"/>
                <a:gd name="connsiteX10" fmla="*/ 473107 w 505111"/>
                <a:gd name="connsiteY10" fmla="*/ 258318 h 409098"/>
                <a:gd name="connsiteX11" fmla="*/ 475202 w 505111"/>
                <a:gd name="connsiteY11" fmla="*/ 241173 h 409098"/>
                <a:gd name="connsiteX12" fmla="*/ 483108 w 505111"/>
                <a:gd name="connsiteY12" fmla="*/ 211836 h 409098"/>
                <a:gd name="connsiteX13" fmla="*/ 481013 w 505111"/>
                <a:gd name="connsiteY13" fmla="*/ 194215 h 409098"/>
                <a:gd name="connsiteX14" fmla="*/ 480441 w 505111"/>
                <a:gd name="connsiteY14" fmla="*/ 163735 h 409098"/>
                <a:gd name="connsiteX15" fmla="*/ 473964 w 505111"/>
                <a:gd name="connsiteY15" fmla="*/ 145542 h 409098"/>
                <a:gd name="connsiteX16" fmla="*/ 471774 w 505111"/>
                <a:gd name="connsiteY16" fmla="*/ 127921 h 409098"/>
                <a:gd name="connsiteX17" fmla="*/ 465391 w 505111"/>
                <a:gd name="connsiteY17" fmla="*/ 109823 h 409098"/>
                <a:gd name="connsiteX18" fmla="*/ 446723 w 505111"/>
                <a:gd name="connsiteY18" fmla="*/ 85820 h 409098"/>
                <a:gd name="connsiteX19" fmla="*/ 426911 w 505111"/>
                <a:gd name="connsiteY19" fmla="*/ 70295 h 409098"/>
                <a:gd name="connsiteX20" fmla="*/ 416243 w 505111"/>
                <a:gd name="connsiteY20" fmla="*/ 51625 h 409098"/>
                <a:gd name="connsiteX21" fmla="*/ 386334 w 505111"/>
                <a:gd name="connsiteY21" fmla="*/ 47911 h 409098"/>
                <a:gd name="connsiteX22" fmla="*/ 314325 w 505111"/>
                <a:gd name="connsiteY22" fmla="*/ 0 h 409098"/>
                <a:gd name="connsiteX23" fmla="*/ 240221 w 505111"/>
                <a:gd name="connsiteY23" fmla="*/ 3905 h 409098"/>
                <a:gd name="connsiteX24" fmla="*/ 218313 w 505111"/>
                <a:gd name="connsiteY24" fmla="*/ 5525 h 409098"/>
                <a:gd name="connsiteX25" fmla="*/ 200692 w 505111"/>
                <a:gd name="connsiteY25" fmla="*/ 7715 h 409098"/>
                <a:gd name="connsiteX26" fmla="*/ 185833 w 505111"/>
                <a:gd name="connsiteY26" fmla="*/ 23241 h 409098"/>
                <a:gd name="connsiteX27" fmla="*/ 159639 w 505111"/>
                <a:gd name="connsiteY27" fmla="*/ 24289 h 409098"/>
                <a:gd name="connsiteX28" fmla="*/ 177927 w 505111"/>
                <a:gd name="connsiteY28" fmla="*/ 87344 h 409098"/>
                <a:gd name="connsiteX29" fmla="*/ 126683 w 505111"/>
                <a:gd name="connsiteY29" fmla="*/ 115729 h 409098"/>
                <a:gd name="connsiteX30" fmla="*/ 96869 w 505111"/>
                <a:gd name="connsiteY30" fmla="*/ 112014 h 409098"/>
                <a:gd name="connsiteX31" fmla="*/ 44577 w 505111"/>
                <a:gd name="connsiteY31" fmla="*/ 79534 h 409098"/>
                <a:gd name="connsiteX32" fmla="*/ 18383 w 505111"/>
                <a:gd name="connsiteY32" fmla="*/ 80677 h 409098"/>
                <a:gd name="connsiteX33" fmla="*/ 7715 w 505111"/>
                <a:gd name="connsiteY33" fmla="*/ 96679 h 409098"/>
                <a:gd name="connsiteX34" fmla="*/ 3048 w 505111"/>
                <a:gd name="connsiteY34" fmla="*/ 135160 h 409098"/>
                <a:gd name="connsiteX35" fmla="*/ 953 w 505111"/>
                <a:gd name="connsiteY35" fmla="*/ 187071 h 409098"/>
                <a:gd name="connsiteX36" fmla="*/ 0 w 505111"/>
                <a:gd name="connsiteY36" fmla="*/ 299752 h 409098"/>
                <a:gd name="connsiteX37" fmla="*/ 667 w 505111"/>
                <a:gd name="connsiteY37" fmla="*/ 399669 h 409098"/>
                <a:gd name="connsiteX38" fmla="*/ 82868 w 505111"/>
                <a:gd name="connsiteY38" fmla="*/ 401098 h 409098"/>
                <a:gd name="connsiteX39" fmla="*/ 259937 w 505111"/>
                <a:gd name="connsiteY39" fmla="*/ 405670 h 409098"/>
                <a:gd name="connsiteX40" fmla="*/ 393763 w 505111"/>
                <a:gd name="connsiteY40" fmla="*/ 409099 h 409098"/>
                <a:gd name="connsiteX41" fmla="*/ 393763 w 505111"/>
                <a:gd name="connsiteY41" fmla="*/ 409099 h 409098"/>
                <a:gd name="connsiteX42" fmla="*/ 393763 w 505111"/>
                <a:gd name="connsiteY42" fmla="*/ 409099 h 409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05111" h="409098">
                  <a:moveTo>
                    <a:pt x="393763" y="409099"/>
                  </a:moveTo>
                  <a:lnTo>
                    <a:pt x="413004" y="394145"/>
                  </a:lnTo>
                  <a:lnTo>
                    <a:pt x="431102" y="387667"/>
                  </a:lnTo>
                  <a:lnTo>
                    <a:pt x="446056" y="372142"/>
                  </a:lnTo>
                  <a:lnTo>
                    <a:pt x="452342" y="355568"/>
                  </a:lnTo>
                  <a:lnTo>
                    <a:pt x="472059" y="336328"/>
                  </a:lnTo>
                  <a:lnTo>
                    <a:pt x="491776" y="317087"/>
                  </a:lnTo>
                  <a:lnTo>
                    <a:pt x="502444" y="300990"/>
                  </a:lnTo>
                  <a:lnTo>
                    <a:pt x="505111" y="279654"/>
                  </a:lnTo>
                  <a:lnTo>
                    <a:pt x="493872" y="265271"/>
                  </a:lnTo>
                  <a:lnTo>
                    <a:pt x="473107" y="258318"/>
                  </a:lnTo>
                  <a:lnTo>
                    <a:pt x="475202" y="241173"/>
                  </a:lnTo>
                  <a:lnTo>
                    <a:pt x="483108" y="211836"/>
                  </a:lnTo>
                  <a:lnTo>
                    <a:pt x="481013" y="194215"/>
                  </a:lnTo>
                  <a:lnTo>
                    <a:pt x="480441" y="163735"/>
                  </a:lnTo>
                  <a:lnTo>
                    <a:pt x="473964" y="145542"/>
                  </a:lnTo>
                  <a:lnTo>
                    <a:pt x="471774" y="127921"/>
                  </a:lnTo>
                  <a:lnTo>
                    <a:pt x="465391" y="109823"/>
                  </a:lnTo>
                  <a:lnTo>
                    <a:pt x="446723" y="85820"/>
                  </a:lnTo>
                  <a:lnTo>
                    <a:pt x="426911" y="70295"/>
                  </a:lnTo>
                  <a:lnTo>
                    <a:pt x="416243" y="51625"/>
                  </a:lnTo>
                  <a:lnTo>
                    <a:pt x="386334" y="47911"/>
                  </a:lnTo>
                  <a:lnTo>
                    <a:pt x="314325" y="0"/>
                  </a:lnTo>
                  <a:lnTo>
                    <a:pt x="240221" y="3905"/>
                  </a:lnTo>
                  <a:lnTo>
                    <a:pt x="218313" y="5525"/>
                  </a:lnTo>
                  <a:lnTo>
                    <a:pt x="200692" y="7715"/>
                  </a:lnTo>
                  <a:lnTo>
                    <a:pt x="185833" y="23241"/>
                  </a:lnTo>
                  <a:lnTo>
                    <a:pt x="159639" y="24289"/>
                  </a:lnTo>
                  <a:lnTo>
                    <a:pt x="177927" y="87344"/>
                  </a:lnTo>
                  <a:lnTo>
                    <a:pt x="126683" y="115729"/>
                  </a:lnTo>
                  <a:lnTo>
                    <a:pt x="96869" y="112014"/>
                  </a:lnTo>
                  <a:lnTo>
                    <a:pt x="44577" y="79534"/>
                  </a:lnTo>
                  <a:lnTo>
                    <a:pt x="18383" y="80677"/>
                  </a:lnTo>
                  <a:lnTo>
                    <a:pt x="7715" y="96679"/>
                  </a:lnTo>
                  <a:lnTo>
                    <a:pt x="3048" y="135160"/>
                  </a:lnTo>
                  <a:lnTo>
                    <a:pt x="953" y="187071"/>
                  </a:lnTo>
                  <a:lnTo>
                    <a:pt x="0" y="299752"/>
                  </a:lnTo>
                  <a:lnTo>
                    <a:pt x="667" y="399669"/>
                  </a:lnTo>
                  <a:lnTo>
                    <a:pt x="82868" y="401098"/>
                  </a:lnTo>
                  <a:lnTo>
                    <a:pt x="259937" y="405670"/>
                  </a:lnTo>
                  <a:lnTo>
                    <a:pt x="393763" y="409099"/>
                  </a:lnTo>
                  <a:lnTo>
                    <a:pt x="393763" y="409099"/>
                  </a:lnTo>
                  <a:lnTo>
                    <a:pt x="393763" y="40909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BC76424C-D90A-30A3-025F-C1E96DCF417B}"/>
                </a:ext>
              </a:extLst>
            </p:cNvPr>
            <p:cNvSpPr/>
            <p:nvPr/>
          </p:nvSpPr>
          <p:spPr>
            <a:xfrm>
              <a:off x="2374297" y="2635232"/>
              <a:ext cx="495951" cy="607591"/>
            </a:xfrm>
            <a:custGeom>
              <a:avLst/>
              <a:gdLst>
                <a:gd name="connsiteX0" fmla="*/ 203549 w 294512"/>
                <a:gd name="connsiteY0" fmla="*/ 360807 h 360807"/>
                <a:gd name="connsiteX1" fmla="*/ 222599 w 294512"/>
                <a:gd name="connsiteY1" fmla="*/ 345853 h 360807"/>
                <a:gd name="connsiteX2" fmla="*/ 202978 w 294512"/>
                <a:gd name="connsiteY2" fmla="*/ 330422 h 360807"/>
                <a:gd name="connsiteX3" fmla="*/ 213074 w 294512"/>
                <a:gd name="connsiteY3" fmla="*/ 318611 h 360807"/>
                <a:gd name="connsiteX4" fmla="*/ 219932 w 294512"/>
                <a:gd name="connsiteY4" fmla="*/ 297847 h 360807"/>
                <a:gd name="connsiteX5" fmla="*/ 226314 w 294512"/>
                <a:gd name="connsiteY5" fmla="*/ 281369 h 360807"/>
                <a:gd name="connsiteX6" fmla="*/ 232600 w 294512"/>
                <a:gd name="connsiteY6" fmla="*/ 264795 h 360807"/>
                <a:gd name="connsiteX7" fmla="*/ 238982 w 294512"/>
                <a:gd name="connsiteY7" fmla="*/ 248317 h 360807"/>
                <a:gd name="connsiteX8" fmla="*/ 222028 w 294512"/>
                <a:gd name="connsiteY8" fmla="*/ 246221 h 360807"/>
                <a:gd name="connsiteX9" fmla="*/ 240506 w 294512"/>
                <a:gd name="connsiteY9" fmla="*/ 235458 h 360807"/>
                <a:gd name="connsiteX10" fmla="*/ 246888 w 294512"/>
                <a:gd name="connsiteY10" fmla="*/ 218980 h 360807"/>
                <a:gd name="connsiteX11" fmla="*/ 257461 w 294512"/>
                <a:gd name="connsiteY11" fmla="*/ 202978 h 360807"/>
                <a:gd name="connsiteX12" fmla="*/ 255365 w 294512"/>
                <a:gd name="connsiteY12" fmla="*/ 185357 h 360807"/>
                <a:gd name="connsiteX13" fmla="*/ 269653 w 294512"/>
                <a:gd name="connsiteY13" fmla="*/ 174117 h 360807"/>
                <a:gd name="connsiteX14" fmla="*/ 263271 w 294512"/>
                <a:gd name="connsiteY14" fmla="*/ 156020 h 360807"/>
                <a:gd name="connsiteX15" fmla="*/ 277558 w 294512"/>
                <a:gd name="connsiteY15" fmla="*/ 144875 h 360807"/>
                <a:gd name="connsiteX16" fmla="*/ 288227 w 294512"/>
                <a:gd name="connsiteY16" fmla="*/ 128873 h 360807"/>
                <a:gd name="connsiteX17" fmla="*/ 294513 w 294512"/>
                <a:gd name="connsiteY17" fmla="*/ 112300 h 360807"/>
                <a:gd name="connsiteX18" fmla="*/ 278606 w 294512"/>
                <a:gd name="connsiteY18" fmla="*/ 101727 h 360807"/>
                <a:gd name="connsiteX19" fmla="*/ 293941 w 294512"/>
                <a:gd name="connsiteY19" fmla="*/ 81915 h 360807"/>
                <a:gd name="connsiteX20" fmla="*/ 282797 w 294512"/>
                <a:gd name="connsiteY20" fmla="*/ 67532 h 360807"/>
                <a:gd name="connsiteX21" fmla="*/ 266890 w 294512"/>
                <a:gd name="connsiteY21" fmla="*/ 56959 h 360807"/>
                <a:gd name="connsiteX22" fmla="*/ 281749 w 294512"/>
                <a:gd name="connsiteY22" fmla="*/ 41434 h 360807"/>
                <a:gd name="connsiteX23" fmla="*/ 261556 w 294512"/>
                <a:gd name="connsiteY23" fmla="*/ 30290 h 360807"/>
                <a:gd name="connsiteX24" fmla="*/ 271653 w 294512"/>
                <a:gd name="connsiteY24" fmla="*/ 18574 h 360807"/>
                <a:gd name="connsiteX25" fmla="*/ 290703 w 294512"/>
                <a:gd name="connsiteY25" fmla="*/ 3620 h 360807"/>
                <a:gd name="connsiteX26" fmla="*/ 260985 w 294512"/>
                <a:gd name="connsiteY26" fmla="*/ 0 h 360807"/>
                <a:gd name="connsiteX27" fmla="*/ 245078 w 294512"/>
                <a:gd name="connsiteY27" fmla="*/ 24003 h 360807"/>
                <a:gd name="connsiteX28" fmla="*/ 230791 w 294512"/>
                <a:gd name="connsiteY28" fmla="*/ 35147 h 360807"/>
                <a:gd name="connsiteX29" fmla="*/ 212217 w 294512"/>
                <a:gd name="connsiteY29" fmla="*/ 45911 h 360807"/>
                <a:gd name="connsiteX30" fmla="*/ 201644 w 294512"/>
                <a:gd name="connsiteY30" fmla="*/ 61913 h 360807"/>
                <a:gd name="connsiteX31" fmla="*/ 180404 w 294512"/>
                <a:gd name="connsiteY31" fmla="*/ 59246 h 360807"/>
                <a:gd name="connsiteX32" fmla="*/ 166116 w 294512"/>
                <a:gd name="connsiteY32" fmla="*/ 70485 h 360807"/>
                <a:gd name="connsiteX33" fmla="*/ 147542 w 294512"/>
                <a:gd name="connsiteY33" fmla="*/ 81153 h 360807"/>
                <a:gd name="connsiteX34" fmla="*/ 130588 w 294512"/>
                <a:gd name="connsiteY34" fmla="*/ 79058 h 360807"/>
                <a:gd name="connsiteX35" fmla="*/ 128397 w 294512"/>
                <a:gd name="connsiteY35" fmla="*/ 96107 h 360807"/>
                <a:gd name="connsiteX36" fmla="*/ 117824 w 294512"/>
                <a:gd name="connsiteY36" fmla="*/ 112109 h 360807"/>
                <a:gd name="connsiteX37" fmla="*/ 100870 w 294512"/>
                <a:gd name="connsiteY37" fmla="*/ 110014 h 360807"/>
                <a:gd name="connsiteX38" fmla="*/ 80200 w 294512"/>
                <a:gd name="connsiteY38" fmla="*/ 103156 h 360807"/>
                <a:gd name="connsiteX39" fmla="*/ 68961 w 294512"/>
                <a:gd name="connsiteY39" fmla="*/ 88773 h 360807"/>
                <a:gd name="connsiteX40" fmla="*/ 57817 w 294512"/>
                <a:gd name="connsiteY40" fmla="*/ 74390 h 360807"/>
                <a:gd name="connsiteX41" fmla="*/ 46672 w 294512"/>
                <a:gd name="connsiteY41" fmla="*/ 60103 h 360807"/>
                <a:gd name="connsiteX42" fmla="*/ 29146 w 294512"/>
                <a:gd name="connsiteY42" fmla="*/ 62198 h 360807"/>
                <a:gd name="connsiteX43" fmla="*/ 10096 w 294512"/>
                <a:gd name="connsiteY43" fmla="*/ 77153 h 360807"/>
                <a:gd name="connsiteX44" fmla="*/ 0 w 294512"/>
                <a:gd name="connsiteY44" fmla="*/ 88963 h 360807"/>
                <a:gd name="connsiteX45" fmla="*/ 10668 w 294512"/>
                <a:gd name="connsiteY45" fmla="*/ 107537 h 360807"/>
                <a:gd name="connsiteX46" fmla="*/ 21812 w 294512"/>
                <a:gd name="connsiteY46" fmla="*/ 121920 h 360807"/>
                <a:gd name="connsiteX47" fmla="*/ 54769 w 294512"/>
                <a:gd name="connsiteY47" fmla="*/ 134684 h 360807"/>
                <a:gd name="connsiteX48" fmla="*/ 74866 w 294512"/>
                <a:gd name="connsiteY48" fmla="*/ 145828 h 360807"/>
                <a:gd name="connsiteX49" fmla="*/ 94583 w 294512"/>
                <a:gd name="connsiteY49" fmla="*/ 161163 h 360807"/>
                <a:gd name="connsiteX50" fmla="*/ 104680 w 294512"/>
                <a:gd name="connsiteY50" fmla="*/ 184118 h 360807"/>
                <a:gd name="connsiteX51" fmla="*/ 121158 w 294512"/>
                <a:gd name="connsiteY51" fmla="*/ 190405 h 360807"/>
                <a:gd name="connsiteX52" fmla="*/ 118967 w 294512"/>
                <a:gd name="connsiteY52" fmla="*/ 207454 h 360807"/>
                <a:gd name="connsiteX53" fmla="*/ 121158 w 294512"/>
                <a:gd name="connsiteY53" fmla="*/ 225076 h 360807"/>
                <a:gd name="connsiteX54" fmla="*/ 139732 w 294512"/>
                <a:gd name="connsiteY54" fmla="*/ 214408 h 360807"/>
                <a:gd name="connsiteX55" fmla="*/ 149257 w 294512"/>
                <a:gd name="connsiteY55" fmla="*/ 241554 h 360807"/>
                <a:gd name="connsiteX56" fmla="*/ 154591 w 294512"/>
                <a:gd name="connsiteY56" fmla="*/ 268129 h 360807"/>
                <a:gd name="connsiteX57" fmla="*/ 160972 w 294512"/>
                <a:gd name="connsiteY57" fmla="*/ 286226 h 360807"/>
                <a:gd name="connsiteX58" fmla="*/ 165830 w 294512"/>
                <a:gd name="connsiteY58" fmla="*/ 317183 h 360807"/>
                <a:gd name="connsiteX59" fmla="*/ 163735 w 294512"/>
                <a:gd name="connsiteY59" fmla="*/ 334232 h 360807"/>
                <a:gd name="connsiteX60" fmla="*/ 165830 w 294512"/>
                <a:gd name="connsiteY60" fmla="*/ 351758 h 360807"/>
                <a:gd name="connsiteX61" fmla="*/ 176403 w 294512"/>
                <a:gd name="connsiteY61" fmla="*/ 335756 h 360807"/>
                <a:gd name="connsiteX62" fmla="*/ 191833 w 294512"/>
                <a:gd name="connsiteY62" fmla="*/ 350711 h 360807"/>
                <a:gd name="connsiteX63" fmla="*/ 203549 w 294512"/>
                <a:gd name="connsiteY63" fmla="*/ 360807 h 360807"/>
                <a:gd name="connsiteX64" fmla="*/ 203549 w 294512"/>
                <a:gd name="connsiteY64" fmla="*/ 360807 h 360807"/>
                <a:gd name="connsiteX65" fmla="*/ 203549 w 294512"/>
                <a:gd name="connsiteY65" fmla="*/ 360807 h 36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94512" h="360807">
                  <a:moveTo>
                    <a:pt x="203549" y="360807"/>
                  </a:moveTo>
                  <a:lnTo>
                    <a:pt x="222599" y="345853"/>
                  </a:lnTo>
                  <a:lnTo>
                    <a:pt x="202978" y="330422"/>
                  </a:lnTo>
                  <a:lnTo>
                    <a:pt x="213074" y="318611"/>
                  </a:lnTo>
                  <a:lnTo>
                    <a:pt x="219932" y="297847"/>
                  </a:lnTo>
                  <a:lnTo>
                    <a:pt x="226314" y="281369"/>
                  </a:lnTo>
                  <a:lnTo>
                    <a:pt x="232600" y="264795"/>
                  </a:lnTo>
                  <a:lnTo>
                    <a:pt x="238982" y="248317"/>
                  </a:lnTo>
                  <a:lnTo>
                    <a:pt x="222028" y="246221"/>
                  </a:lnTo>
                  <a:lnTo>
                    <a:pt x="240506" y="235458"/>
                  </a:lnTo>
                  <a:lnTo>
                    <a:pt x="246888" y="218980"/>
                  </a:lnTo>
                  <a:lnTo>
                    <a:pt x="257461" y="202978"/>
                  </a:lnTo>
                  <a:lnTo>
                    <a:pt x="255365" y="185357"/>
                  </a:lnTo>
                  <a:lnTo>
                    <a:pt x="269653" y="174117"/>
                  </a:lnTo>
                  <a:lnTo>
                    <a:pt x="263271" y="156020"/>
                  </a:lnTo>
                  <a:lnTo>
                    <a:pt x="277558" y="144875"/>
                  </a:lnTo>
                  <a:lnTo>
                    <a:pt x="288227" y="128873"/>
                  </a:lnTo>
                  <a:lnTo>
                    <a:pt x="294513" y="112300"/>
                  </a:lnTo>
                  <a:lnTo>
                    <a:pt x="278606" y="101727"/>
                  </a:lnTo>
                  <a:lnTo>
                    <a:pt x="293941" y="81915"/>
                  </a:lnTo>
                  <a:lnTo>
                    <a:pt x="282797" y="67532"/>
                  </a:lnTo>
                  <a:lnTo>
                    <a:pt x="266890" y="56959"/>
                  </a:lnTo>
                  <a:lnTo>
                    <a:pt x="281749" y="41434"/>
                  </a:lnTo>
                  <a:lnTo>
                    <a:pt x="261556" y="30290"/>
                  </a:lnTo>
                  <a:lnTo>
                    <a:pt x="271653" y="18574"/>
                  </a:lnTo>
                  <a:lnTo>
                    <a:pt x="290703" y="3620"/>
                  </a:lnTo>
                  <a:lnTo>
                    <a:pt x="260985" y="0"/>
                  </a:lnTo>
                  <a:lnTo>
                    <a:pt x="245078" y="24003"/>
                  </a:lnTo>
                  <a:lnTo>
                    <a:pt x="230791" y="35147"/>
                  </a:lnTo>
                  <a:lnTo>
                    <a:pt x="212217" y="45911"/>
                  </a:lnTo>
                  <a:lnTo>
                    <a:pt x="201644" y="61913"/>
                  </a:lnTo>
                  <a:lnTo>
                    <a:pt x="180404" y="59246"/>
                  </a:lnTo>
                  <a:lnTo>
                    <a:pt x="166116" y="70485"/>
                  </a:lnTo>
                  <a:lnTo>
                    <a:pt x="147542" y="81153"/>
                  </a:lnTo>
                  <a:lnTo>
                    <a:pt x="130588" y="79058"/>
                  </a:lnTo>
                  <a:lnTo>
                    <a:pt x="128397" y="96107"/>
                  </a:lnTo>
                  <a:lnTo>
                    <a:pt x="117824" y="112109"/>
                  </a:lnTo>
                  <a:lnTo>
                    <a:pt x="100870" y="110014"/>
                  </a:lnTo>
                  <a:lnTo>
                    <a:pt x="80200" y="103156"/>
                  </a:lnTo>
                  <a:lnTo>
                    <a:pt x="68961" y="88773"/>
                  </a:lnTo>
                  <a:lnTo>
                    <a:pt x="57817" y="74390"/>
                  </a:lnTo>
                  <a:lnTo>
                    <a:pt x="46672" y="60103"/>
                  </a:lnTo>
                  <a:lnTo>
                    <a:pt x="29146" y="62198"/>
                  </a:lnTo>
                  <a:lnTo>
                    <a:pt x="10096" y="77153"/>
                  </a:lnTo>
                  <a:lnTo>
                    <a:pt x="0" y="88963"/>
                  </a:lnTo>
                  <a:lnTo>
                    <a:pt x="10668" y="107537"/>
                  </a:lnTo>
                  <a:lnTo>
                    <a:pt x="21812" y="121920"/>
                  </a:lnTo>
                  <a:lnTo>
                    <a:pt x="54769" y="134684"/>
                  </a:lnTo>
                  <a:lnTo>
                    <a:pt x="74866" y="145828"/>
                  </a:lnTo>
                  <a:lnTo>
                    <a:pt x="94583" y="161163"/>
                  </a:lnTo>
                  <a:lnTo>
                    <a:pt x="104680" y="184118"/>
                  </a:lnTo>
                  <a:lnTo>
                    <a:pt x="121158" y="190405"/>
                  </a:lnTo>
                  <a:lnTo>
                    <a:pt x="118967" y="207454"/>
                  </a:lnTo>
                  <a:lnTo>
                    <a:pt x="121158" y="225076"/>
                  </a:lnTo>
                  <a:lnTo>
                    <a:pt x="139732" y="214408"/>
                  </a:lnTo>
                  <a:lnTo>
                    <a:pt x="149257" y="241554"/>
                  </a:lnTo>
                  <a:lnTo>
                    <a:pt x="154591" y="268129"/>
                  </a:lnTo>
                  <a:lnTo>
                    <a:pt x="160972" y="286226"/>
                  </a:lnTo>
                  <a:lnTo>
                    <a:pt x="165830" y="317183"/>
                  </a:lnTo>
                  <a:lnTo>
                    <a:pt x="163735" y="334232"/>
                  </a:lnTo>
                  <a:lnTo>
                    <a:pt x="165830" y="351758"/>
                  </a:lnTo>
                  <a:lnTo>
                    <a:pt x="176403" y="335756"/>
                  </a:lnTo>
                  <a:lnTo>
                    <a:pt x="191833" y="350711"/>
                  </a:lnTo>
                  <a:lnTo>
                    <a:pt x="203549" y="360807"/>
                  </a:lnTo>
                  <a:lnTo>
                    <a:pt x="203549" y="360807"/>
                  </a:lnTo>
                  <a:lnTo>
                    <a:pt x="203549" y="3608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07F3FA16-24E6-C134-101C-94F933D86D99}"/>
                </a:ext>
              </a:extLst>
            </p:cNvPr>
            <p:cNvSpPr/>
            <p:nvPr/>
          </p:nvSpPr>
          <p:spPr>
            <a:xfrm>
              <a:off x="2122951" y="1173678"/>
              <a:ext cx="929190" cy="1022061"/>
            </a:xfrm>
            <a:custGeom>
              <a:avLst/>
              <a:gdLst>
                <a:gd name="connsiteX0" fmla="*/ 295180 w 551783"/>
                <a:gd name="connsiteY0" fmla="*/ 606933 h 606933"/>
                <a:gd name="connsiteX1" fmla="*/ 313849 w 551783"/>
                <a:gd name="connsiteY1" fmla="*/ 596170 h 606933"/>
                <a:gd name="connsiteX2" fmla="*/ 320230 w 551783"/>
                <a:gd name="connsiteY2" fmla="*/ 579596 h 606933"/>
                <a:gd name="connsiteX3" fmla="*/ 334613 w 551783"/>
                <a:gd name="connsiteY3" fmla="*/ 568357 h 606933"/>
                <a:gd name="connsiteX4" fmla="*/ 353282 w 551783"/>
                <a:gd name="connsiteY4" fmla="*/ 557689 h 606933"/>
                <a:gd name="connsiteX5" fmla="*/ 387953 w 551783"/>
                <a:gd name="connsiteY5" fmla="*/ 557593 h 606933"/>
                <a:gd name="connsiteX6" fmla="*/ 390049 w 551783"/>
                <a:gd name="connsiteY6" fmla="*/ 575215 h 606933"/>
                <a:gd name="connsiteX7" fmla="*/ 411385 w 551783"/>
                <a:gd name="connsiteY7" fmla="*/ 577882 h 606933"/>
                <a:gd name="connsiteX8" fmla="*/ 428530 w 551783"/>
                <a:gd name="connsiteY8" fmla="*/ 579977 h 606933"/>
                <a:gd name="connsiteX9" fmla="*/ 452533 w 551783"/>
                <a:gd name="connsiteY9" fmla="*/ 595979 h 606933"/>
                <a:gd name="connsiteX10" fmla="*/ 456724 w 551783"/>
                <a:gd name="connsiteY10" fmla="*/ 561784 h 606933"/>
                <a:gd name="connsiteX11" fmla="*/ 455105 w 551783"/>
                <a:gd name="connsiteY11" fmla="*/ 539877 h 606933"/>
                <a:gd name="connsiteX12" fmla="*/ 452914 w 551783"/>
                <a:gd name="connsiteY12" fmla="*/ 522256 h 606933"/>
                <a:gd name="connsiteX13" fmla="*/ 471107 w 551783"/>
                <a:gd name="connsiteY13" fmla="*/ 515779 h 606933"/>
                <a:gd name="connsiteX14" fmla="*/ 485489 w 551783"/>
                <a:gd name="connsiteY14" fmla="*/ 504539 h 606933"/>
                <a:gd name="connsiteX15" fmla="*/ 491871 w 551783"/>
                <a:gd name="connsiteY15" fmla="*/ 487966 h 606933"/>
                <a:gd name="connsiteX16" fmla="*/ 489680 w 551783"/>
                <a:gd name="connsiteY16" fmla="*/ 470344 h 606933"/>
                <a:gd name="connsiteX17" fmla="*/ 505682 w 551783"/>
                <a:gd name="connsiteY17" fmla="*/ 446246 h 606933"/>
                <a:gd name="connsiteX18" fmla="*/ 517398 w 551783"/>
                <a:gd name="connsiteY18" fmla="*/ 421576 h 606933"/>
                <a:gd name="connsiteX19" fmla="*/ 510445 w 551783"/>
                <a:gd name="connsiteY19" fmla="*/ 407765 h 606933"/>
                <a:gd name="connsiteX20" fmla="*/ 516827 w 551783"/>
                <a:gd name="connsiteY20" fmla="*/ 391192 h 606933"/>
                <a:gd name="connsiteX21" fmla="*/ 520446 w 551783"/>
                <a:gd name="connsiteY21" fmla="*/ 361188 h 606933"/>
                <a:gd name="connsiteX22" fmla="*/ 525209 w 551783"/>
                <a:gd name="connsiteY22" fmla="*/ 322707 h 606933"/>
                <a:gd name="connsiteX23" fmla="*/ 528923 w 551783"/>
                <a:gd name="connsiteY23" fmla="*/ 292798 h 606933"/>
                <a:gd name="connsiteX24" fmla="*/ 544354 w 551783"/>
                <a:gd name="connsiteY24" fmla="*/ 272986 h 606933"/>
                <a:gd name="connsiteX25" fmla="*/ 551784 w 551783"/>
                <a:gd name="connsiteY25" fmla="*/ 247840 h 606933"/>
                <a:gd name="connsiteX26" fmla="*/ 546926 w 551783"/>
                <a:gd name="connsiteY26" fmla="*/ 216884 h 606933"/>
                <a:gd name="connsiteX27" fmla="*/ 550164 w 551783"/>
                <a:gd name="connsiteY27" fmla="*/ 191167 h 606933"/>
                <a:gd name="connsiteX28" fmla="*/ 529304 w 551783"/>
                <a:gd name="connsiteY28" fmla="*/ 184309 h 606933"/>
                <a:gd name="connsiteX29" fmla="*/ 495205 w 551783"/>
                <a:gd name="connsiteY29" fmla="*/ 180118 h 606933"/>
                <a:gd name="connsiteX30" fmla="*/ 469011 w 551783"/>
                <a:gd name="connsiteY30" fmla="*/ 181165 h 606933"/>
                <a:gd name="connsiteX31" fmla="*/ 418910 w 551783"/>
                <a:gd name="connsiteY31" fmla="*/ 166306 h 606933"/>
                <a:gd name="connsiteX32" fmla="*/ 393763 w 551783"/>
                <a:gd name="connsiteY32" fmla="*/ 158877 h 606933"/>
                <a:gd name="connsiteX33" fmla="*/ 382048 w 551783"/>
                <a:gd name="connsiteY33" fmla="*/ 148780 h 606933"/>
                <a:gd name="connsiteX34" fmla="*/ 358521 w 551783"/>
                <a:gd name="connsiteY34" fmla="*/ 128492 h 606933"/>
                <a:gd name="connsiteX35" fmla="*/ 342519 w 551783"/>
                <a:gd name="connsiteY35" fmla="*/ 117824 h 606933"/>
                <a:gd name="connsiteX36" fmla="*/ 318992 w 551783"/>
                <a:gd name="connsiteY36" fmla="*/ 97536 h 606933"/>
                <a:gd name="connsiteX37" fmla="*/ 275272 w 551783"/>
                <a:gd name="connsiteY37" fmla="*/ 66103 h 606933"/>
                <a:gd name="connsiteX38" fmla="*/ 243745 w 551783"/>
                <a:gd name="connsiteY38" fmla="*/ 40481 h 606933"/>
                <a:gd name="connsiteX39" fmla="*/ 224028 w 551783"/>
                <a:gd name="connsiteY39" fmla="*/ 25051 h 606933"/>
                <a:gd name="connsiteX40" fmla="*/ 196787 w 551783"/>
                <a:gd name="connsiteY40" fmla="*/ 0 h 606933"/>
                <a:gd name="connsiteX41" fmla="*/ 194120 w 551783"/>
                <a:gd name="connsiteY41" fmla="*/ 21336 h 606933"/>
                <a:gd name="connsiteX42" fmla="*/ 182975 w 551783"/>
                <a:gd name="connsiteY42" fmla="*/ 41719 h 606933"/>
                <a:gd name="connsiteX43" fmla="*/ 164211 w 551783"/>
                <a:gd name="connsiteY43" fmla="*/ 17717 h 606933"/>
                <a:gd name="connsiteX44" fmla="*/ 161068 w 551783"/>
                <a:gd name="connsiteY44" fmla="*/ 43339 h 606933"/>
                <a:gd name="connsiteX45" fmla="*/ 143446 w 551783"/>
                <a:gd name="connsiteY45" fmla="*/ 45529 h 606933"/>
                <a:gd name="connsiteX46" fmla="*/ 141351 w 551783"/>
                <a:gd name="connsiteY46" fmla="*/ 62579 h 606933"/>
                <a:gd name="connsiteX47" fmla="*/ 138684 w 551783"/>
                <a:gd name="connsiteY47" fmla="*/ 84011 h 606933"/>
                <a:gd name="connsiteX48" fmla="*/ 115824 w 551783"/>
                <a:gd name="connsiteY48" fmla="*/ 94202 h 606933"/>
                <a:gd name="connsiteX49" fmla="*/ 105156 w 551783"/>
                <a:gd name="connsiteY49" fmla="*/ 110204 h 606933"/>
                <a:gd name="connsiteX50" fmla="*/ 90773 w 551783"/>
                <a:gd name="connsiteY50" fmla="*/ 121539 h 606933"/>
                <a:gd name="connsiteX51" fmla="*/ 96679 w 551783"/>
                <a:gd name="connsiteY51" fmla="*/ 143923 h 606933"/>
                <a:gd name="connsiteX52" fmla="*/ 89726 w 551783"/>
                <a:gd name="connsiteY52" fmla="*/ 164782 h 606933"/>
                <a:gd name="connsiteX53" fmla="*/ 83344 w 551783"/>
                <a:gd name="connsiteY53" fmla="*/ 181356 h 606933"/>
                <a:gd name="connsiteX54" fmla="*/ 76486 w 551783"/>
                <a:gd name="connsiteY54" fmla="*/ 236982 h 606933"/>
                <a:gd name="connsiteX55" fmla="*/ 89916 w 551783"/>
                <a:gd name="connsiteY55" fmla="*/ 268986 h 606933"/>
                <a:gd name="connsiteX56" fmla="*/ 87249 w 551783"/>
                <a:gd name="connsiteY56" fmla="*/ 290417 h 606933"/>
                <a:gd name="connsiteX57" fmla="*/ 94202 w 551783"/>
                <a:gd name="connsiteY57" fmla="*/ 304228 h 606933"/>
                <a:gd name="connsiteX58" fmla="*/ 100584 w 551783"/>
                <a:gd name="connsiteY58" fmla="*/ 322421 h 606933"/>
                <a:gd name="connsiteX59" fmla="*/ 85725 w 551783"/>
                <a:gd name="connsiteY59" fmla="*/ 337947 h 606933"/>
                <a:gd name="connsiteX60" fmla="*/ 87344 w 551783"/>
                <a:gd name="connsiteY60" fmla="*/ 359855 h 606933"/>
                <a:gd name="connsiteX61" fmla="*/ 88487 w 551783"/>
                <a:gd name="connsiteY61" fmla="*/ 386048 h 606933"/>
                <a:gd name="connsiteX62" fmla="*/ 54293 w 551783"/>
                <a:gd name="connsiteY62" fmla="*/ 381857 h 606933"/>
                <a:gd name="connsiteX63" fmla="*/ 39910 w 551783"/>
                <a:gd name="connsiteY63" fmla="*/ 393097 h 606933"/>
                <a:gd name="connsiteX64" fmla="*/ 41529 w 551783"/>
                <a:gd name="connsiteY64" fmla="*/ 415004 h 606933"/>
                <a:gd name="connsiteX65" fmla="*/ 17526 w 551783"/>
                <a:gd name="connsiteY65" fmla="*/ 433768 h 606933"/>
                <a:gd name="connsiteX66" fmla="*/ 0 w 551783"/>
                <a:gd name="connsiteY66" fmla="*/ 470630 h 606933"/>
                <a:gd name="connsiteX67" fmla="*/ 11716 w 551783"/>
                <a:gd name="connsiteY67" fmla="*/ 480822 h 606933"/>
                <a:gd name="connsiteX68" fmla="*/ 27242 w 551783"/>
                <a:gd name="connsiteY68" fmla="*/ 495681 h 606933"/>
                <a:gd name="connsiteX69" fmla="*/ 38481 w 551783"/>
                <a:gd name="connsiteY69" fmla="*/ 510159 h 606933"/>
                <a:gd name="connsiteX70" fmla="*/ 55531 w 551783"/>
                <a:gd name="connsiteY70" fmla="*/ 512255 h 606933"/>
                <a:gd name="connsiteX71" fmla="*/ 74676 w 551783"/>
                <a:gd name="connsiteY71" fmla="*/ 497205 h 606933"/>
                <a:gd name="connsiteX72" fmla="*/ 155829 w 551783"/>
                <a:gd name="connsiteY72" fmla="*/ 507206 h 606933"/>
                <a:gd name="connsiteX73" fmla="*/ 172403 w 551783"/>
                <a:gd name="connsiteY73" fmla="*/ 513588 h 606933"/>
                <a:gd name="connsiteX74" fmla="*/ 178784 w 551783"/>
                <a:gd name="connsiteY74" fmla="*/ 531781 h 606933"/>
                <a:gd name="connsiteX75" fmla="*/ 190024 w 551783"/>
                <a:gd name="connsiteY75" fmla="*/ 546163 h 606933"/>
                <a:gd name="connsiteX76" fmla="*/ 210312 w 551783"/>
                <a:gd name="connsiteY76" fmla="*/ 557403 h 606933"/>
                <a:gd name="connsiteX77" fmla="*/ 234315 w 551783"/>
                <a:gd name="connsiteY77" fmla="*/ 573405 h 606933"/>
                <a:gd name="connsiteX78" fmla="*/ 260413 w 551783"/>
                <a:gd name="connsiteY78" fmla="*/ 572262 h 606933"/>
                <a:gd name="connsiteX79" fmla="*/ 278606 w 551783"/>
                <a:gd name="connsiteY79" fmla="*/ 565785 h 606933"/>
                <a:gd name="connsiteX80" fmla="*/ 279178 w 551783"/>
                <a:gd name="connsiteY80" fmla="*/ 596265 h 606933"/>
                <a:gd name="connsiteX81" fmla="*/ 295180 w 551783"/>
                <a:gd name="connsiteY81" fmla="*/ 606933 h 606933"/>
                <a:gd name="connsiteX82" fmla="*/ 295180 w 551783"/>
                <a:gd name="connsiteY82" fmla="*/ 606933 h 606933"/>
                <a:gd name="connsiteX83" fmla="*/ 295180 w 551783"/>
                <a:gd name="connsiteY83" fmla="*/ 606933 h 60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51783" h="606933">
                  <a:moveTo>
                    <a:pt x="295180" y="606933"/>
                  </a:moveTo>
                  <a:lnTo>
                    <a:pt x="313849" y="596170"/>
                  </a:lnTo>
                  <a:lnTo>
                    <a:pt x="320230" y="579596"/>
                  </a:lnTo>
                  <a:lnTo>
                    <a:pt x="334613" y="568357"/>
                  </a:lnTo>
                  <a:lnTo>
                    <a:pt x="353282" y="557689"/>
                  </a:lnTo>
                  <a:lnTo>
                    <a:pt x="387953" y="557593"/>
                  </a:lnTo>
                  <a:lnTo>
                    <a:pt x="390049" y="575215"/>
                  </a:lnTo>
                  <a:lnTo>
                    <a:pt x="411385" y="577882"/>
                  </a:lnTo>
                  <a:lnTo>
                    <a:pt x="428530" y="579977"/>
                  </a:lnTo>
                  <a:lnTo>
                    <a:pt x="452533" y="595979"/>
                  </a:lnTo>
                  <a:lnTo>
                    <a:pt x="456724" y="561784"/>
                  </a:lnTo>
                  <a:lnTo>
                    <a:pt x="455105" y="539877"/>
                  </a:lnTo>
                  <a:lnTo>
                    <a:pt x="452914" y="522256"/>
                  </a:lnTo>
                  <a:lnTo>
                    <a:pt x="471107" y="515779"/>
                  </a:lnTo>
                  <a:lnTo>
                    <a:pt x="485489" y="504539"/>
                  </a:lnTo>
                  <a:lnTo>
                    <a:pt x="491871" y="487966"/>
                  </a:lnTo>
                  <a:lnTo>
                    <a:pt x="489680" y="470344"/>
                  </a:lnTo>
                  <a:lnTo>
                    <a:pt x="505682" y="446246"/>
                  </a:lnTo>
                  <a:lnTo>
                    <a:pt x="517398" y="421576"/>
                  </a:lnTo>
                  <a:lnTo>
                    <a:pt x="510445" y="407765"/>
                  </a:lnTo>
                  <a:lnTo>
                    <a:pt x="516827" y="391192"/>
                  </a:lnTo>
                  <a:lnTo>
                    <a:pt x="520446" y="361188"/>
                  </a:lnTo>
                  <a:lnTo>
                    <a:pt x="525209" y="322707"/>
                  </a:lnTo>
                  <a:lnTo>
                    <a:pt x="528923" y="292798"/>
                  </a:lnTo>
                  <a:lnTo>
                    <a:pt x="544354" y="272986"/>
                  </a:lnTo>
                  <a:lnTo>
                    <a:pt x="551784" y="247840"/>
                  </a:lnTo>
                  <a:lnTo>
                    <a:pt x="546926" y="216884"/>
                  </a:lnTo>
                  <a:lnTo>
                    <a:pt x="550164" y="191167"/>
                  </a:lnTo>
                  <a:lnTo>
                    <a:pt x="529304" y="184309"/>
                  </a:lnTo>
                  <a:lnTo>
                    <a:pt x="495205" y="180118"/>
                  </a:lnTo>
                  <a:lnTo>
                    <a:pt x="469011" y="181165"/>
                  </a:lnTo>
                  <a:lnTo>
                    <a:pt x="418910" y="166306"/>
                  </a:lnTo>
                  <a:lnTo>
                    <a:pt x="393763" y="158877"/>
                  </a:lnTo>
                  <a:lnTo>
                    <a:pt x="382048" y="148780"/>
                  </a:lnTo>
                  <a:lnTo>
                    <a:pt x="358521" y="128492"/>
                  </a:lnTo>
                  <a:lnTo>
                    <a:pt x="342519" y="117824"/>
                  </a:lnTo>
                  <a:lnTo>
                    <a:pt x="318992" y="97536"/>
                  </a:lnTo>
                  <a:lnTo>
                    <a:pt x="275272" y="66103"/>
                  </a:lnTo>
                  <a:lnTo>
                    <a:pt x="243745" y="40481"/>
                  </a:lnTo>
                  <a:lnTo>
                    <a:pt x="224028" y="25051"/>
                  </a:lnTo>
                  <a:lnTo>
                    <a:pt x="196787" y="0"/>
                  </a:lnTo>
                  <a:lnTo>
                    <a:pt x="194120" y="21336"/>
                  </a:lnTo>
                  <a:lnTo>
                    <a:pt x="182975" y="41719"/>
                  </a:lnTo>
                  <a:lnTo>
                    <a:pt x="164211" y="17717"/>
                  </a:lnTo>
                  <a:lnTo>
                    <a:pt x="161068" y="43339"/>
                  </a:lnTo>
                  <a:lnTo>
                    <a:pt x="143446" y="45529"/>
                  </a:lnTo>
                  <a:lnTo>
                    <a:pt x="141351" y="62579"/>
                  </a:lnTo>
                  <a:lnTo>
                    <a:pt x="138684" y="84011"/>
                  </a:lnTo>
                  <a:lnTo>
                    <a:pt x="115824" y="94202"/>
                  </a:lnTo>
                  <a:lnTo>
                    <a:pt x="105156" y="110204"/>
                  </a:lnTo>
                  <a:lnTo>
                    <a:pt x="90773" y="121539"/>
                  </a:lnTo>
                  <a:lnTo>
                    <a:pt x="96679" y="143923"/>
                  </a:lnTo>
                  <a:lnTo>
                    <a:pt x="89726" y="164782"/>
                  </a:lnTo>
                  <a:lnTo>
                    <a:pt x="83344" y="181356"/>
                  </a:lnTo>
                  <a:lnTo>
                    <a:pt x="76486" y="236982"/>
                  </a:lnTo>
                  <a:lnTo>
                    <a:pt x="89916" y="268986"/>
                  </a:lnTo>
                  <a:lnTo>
                    <a:pt x="87249" y="290417"/>
                  </a:lnTo>
                  <a:lnTo>
                    <a:pt x="94202" y="304228"/>
                  </a:lnTo>
                  <a:lnTo>
                    <a:pt x="100584" y="322421"/>
                  </a:lnTo>
                  <a:lnTo>
                    <a:pt x="85725" y="337947"/>
                  </a:lnTo>
                  <a:lnTo>
                    <a:pt x="87344" y="359855"/>
                  </a:lnTo>
                  <a:lnTo>
                    <a:pt x="88487" y="386048"/>
                  </a:lnTo>
                  <a:lnTo>
                    <a:pt x="54293" y="381857"/>
                  </a:lnTo>
                  <a:lnTo>
                    <a:pt x="39910" y="393097"/>
                  </a:lnTo>
                  <a:lnTo>
                    <a:pt x="41529" y="415004"/>
                  </a:lnTo>
                  <a:lnTo>
                    <a:pt x="17526" y="433768"/>
                  </a:lnTo>
                  <a:lnTo>
                    <a:pt x="0" y="470630"/>
                  </a:lnTo>
                  <a:lnTo>
                    <a:pt x="11716" y="480822"/>
                  </a:lnTo>
                  <a:lnTo>
                    <a:pt x="27242" y="495681"/>
                  </a:lnTo>
                  <a:lnTo>
                    <a:pt x="38481" y="510159"/>
                  </a:lnTo>
                  <a:lnTo>
                    <a:pt x="55531" y="512255"/>
                  </a:lnTo>
                  <a:lnTo>
                    <a:pt x="74676" y="497205"/>
                  </a:lnTo>
                  <a:lnTo>
                    <a:pt x="155829" y="507206"/>
                  </a:lnTo>
                  <a:lnTo>
                    <a:pt x="172403" y="513588"/>
                  </a:lnTo>
                  <a:lnTo>
                    <a:pt x="178784" y="531781"/>
                  </a:lnTo>
                  <a:lnTo>
                    <a:pt x="190024" y="546163"/>
                  </a:lnTo>
                  <a:lnTo>
                    <a:pt x="210312" y="557403"/>
                  </a:lnTo>
                  <a:lnTo>
                    <a:pt x="234315" y="573405"/>
                  </a:lnTo>
                  <a:lnTo>
                    <a:pt x="260413" y="572262"/>
                  </a:lnTo>
                  <a:lnTo>
                    <a:pt x="278606" y="565785"/>
                  </a:lnTo>
                  <a:lnTo>
                    <a:pt x="279178" y="596265"/>
                  </a:lnTo>
                  <a:lnTo>
                    <a:pt x="295180" y="606933"/>
                  </a:lnTo>
                  <a:lnTo>
                    <a:pt x="295180" y="606933"/>
                  </a:lnTo>
                  <a:lnTo>
                    <a:pt x="295180" y="60693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84C8195A-85D1-27BB-B219-844DDF097F61}"/>
                </a:ext>
              </a:extLst>
            </p:cNvPr>
            <p:cNvSpPr/>
            <p:nvPr/>
          </p:nvSpPr>
          <p:spPr>
            <a:xfrm>
              <a:off x="3957272" y="2347797"/>
              <a:ext cx="621384" cy="866154"/>
            </a:xfrm>
            <a:custGeom>
              <a:avLst/>
              <a:gdLst>
                <a:gd name="connsiteX0" fmla="*/ 213646 w 368998"/>
                <a:gd name="connsiteY0" fmla="*/ 514350 h 514350"/>
                <a:gd name="connsiteX1" fmla="*/ 256222 w 368998"/>
                <a:gd name="connsiteY1" fmla="*/ 450342 h 514350"/>
                <a:gd name="connsiteX2" fmla="*/ 293465 w 368998"/>
                <a:gd name="connsiteY2" fmla="*/ 394240 h 514350"/>
                <a:gd name="connsiteX3" fmla="*/ 330708 w 368998"/>
                <a:gd name="connsiteY3" fmla="*/ 338233 h 514350"/>
                <a:gd name="connsiteX4" fmla="*/ 346710 w 368998"/>
                <a:gd name="connsiteY4" fmla="*/ 314230 h 514350"/>
                <a:gd name="connsiteX5" fmla="*/ 357854 w 368998"/>
                <a:gd name="connsiteY5" fmla="*/ 293942 h 514350"/>
                <a:gd name="connsiteX6" fmla="*/ 368998 w 368998"/>
                <a:gd name="connsiteY6" fmla="*/ 273653 h 514350"/>
                <a:gd name="connsiteX7" fmla="*/ 347663 w 368998"/>
                <a:gd name="connsiteY7" fmla="*/ 236411 h 514350"/>
                <a:gd name="connsiteX8" fmla="*/ 312896 w 368998"/>
                <a:gd name="connsiteY8" fmla="*/ 201739 h 514350"/>
                <a:gd name="connsiteX9" fmla="*/ 285655 w 368998"/>
                <a:gd name="connsiteY9" fmla="*/ 176784 h 514350"/>
                <a:gd name="connsiteX10" fmla="*/ 262700 w 368998"/>
                <a:gd name="connsiteY10" fmla="*/ 152305 h 514350"/>
                <a:gd name="connsiteX11" fmla="*/ 201739 w 368998"/>
                <a:gd name="connsiteY11" fmla="*/ 84106 h 514350"/>
                <a:gd name="connsiteX12" fmla="*/ 191071 w 368998"/>
                <a:gd name="connsiteY12" fmla="*/ 65437 h 514350"/>
                <a:gd name="connsiteX13" fmla="*/ 193167 w 368998"/>
                <a:gd name="connsiteY13" fmla="*/ 48387 h 514350"/>
                <a:gd name="connsiteX14" fmla="*/ 181356 w 368998"/>
                <a:gd name="connsiteY14" fmla="*/ 38291 h 514350"/>
                <a:gd name="connsiteX15" fmla="*/ 170116 w 368998"/>
                <a:gd name="connsiteY15" fmla="*/ 23908 h 514350"/>
                <a:gd name="connsiteX16" fmla="*/ 176498 w 368998"/>
                <a:gd name="connsiteY16" fmla="*/ 7429 h 514350"/>
                <a:gd name="connsiteX17" fmla="*/ 151447 w 368998"/>
                <a:gd name="connsiteY17" fmla="*/ 0 h 514350"/>
                <a:gd name="connsiteX18" fmla="*/ 123730 w 368998"/>
                <a:gd name="connsiteY18" fmla="*/ 13907 h 514350"/>
                <a:gd name="connsiteX19" fmla="*/ 101822 w 368998"/>
                <a:gd name="connsiteY19" fmla="*/ 15526 h 514350"/>
                <a:gd name="connsiteX20" fmla="*/ 75152 w 368998"/>
                <a:gd name="connsiteY20" fmla="*/ 20860 h 514350"/>
                <a:gd name="connsiteX21" fmla="*/ 58103 w 368998"/>
                <a:gd name="connsiteY21" fmla="*/ 18764 h 514350"/>
                <a:gd name="connsiteX22" fmla="*/ 0 w 368998"/>
                <a:gd name="connsiteY22" fmla="*/ 33242 h 514350"/>
                <a:gd name="connsiteX23" fmla="*/ 11716 w 368998"/>
                <a:gd name="connsiteY23" fmla="*/ 43339 h 514350"/>
                <a:gd name="connsiteX24" fmla="*/ 27241 w 368998"/>
                <a:gd name="connsiteY24" fmla="*/ 58293 h 514350"/>
                <a:gd name="connsiteX25" fmla="*/ 46958 w 368998"/>
                <a:gd name="connsiteY25" fmla="*/ 73724 h 514350"/>
                <a:gd name="connsiteX26" fmla="*/ 63055 w 368998"/>
                <a:gd name="connsiteY26" fmla="*/ 84296 h 514350"/>
                <a:gd name="connsiteX27" fmla="*/ 62579 w 368998"/>
                <a:gd name="connsiteY27" fmla="*/ 123254 h 514350"/>
                <a:gd name="connsiteX28" fmla="*/ 64675 w 368998"/>
                <a:gd name="connsiteY28" fmla="*/ 140875 h 514350"/>
                <a:gd name="connsiteX29" fmla="*/ 70580 w 368998"/>
                <a:gd name="connsiteY29" fmla="*/ 163259 h 514350"/>
                <a:gd name="connsiteX30" fmla="*/ 91440 w 368998"/>
                <a:gd name="connsiteY30" fmla="*/ 170117 h 514350"/>
                <a:gd name="connsiteX31" fmla="*/ 89345 w 368998"/>
                <a:gd name="connsiteY31" fmla="*/ 187166 h 514350"/>
                <a:gd name="connsiteX32" fmla="*/ 114967 w 368998"/>
                <a:gd name="connsiteY32" fmla="*/ 190309 h 514350"/>
                <a:gd name="connsiteX33" fmla="*/ 104299 w 368998"/>
                <a:gd name="connsiteY33" fmla="*/ 206312 h 514350"/>
                <a:gd name="connsiteX34" fmla="*/ 106489 w 368998"/>
                <a:gd name="connsiteY34" fmla="*/ 223933 h 514350"/>
                <a:gd name="connsiteX35" fmla="*/ 95821 w 368998"/>
                <a:gd name="connsiteY35" fmla="*/ 239935 h 514350"/>
                <a:gd name="connsiteX36" fmla="*/ 89440 w 368998"/>
                <a:gd name="connsiteY36" fmla="*/ 256508 h 514350"/>
                <a:gd name="connsiteX37" fmla="*/ 70771 w 368998"/>
                <a:gd name="connsiteY37" fmla="*/ 267176 h 514350"/>
                <a:gd name="connsiteX38" fmla="*/ 51625 w 368998"/>
                <a:gd name="connsiteY38" fmla="*/ 282130 h 514350"/>
                <a:gd name="connsiteX39" fmla="*/ 40957 w 368998"/>
                <a:gd name="connsiteY39" fmla="*/ 298133 h 514350"/>
                <a:gd name="connsiteX40" fmla="*/ 84201 w 368998"/>
                <a:gd name="connsiteY40" fmla="*/ 333756 h 514350"/>
                <a:gd name="connsiteX41" fmla="*/ 104013 w 368998"/>
                <a:gd name="connsiteY41" fmla="*/ 349187 h 514350"/>
                <a:gd name="connsiteX42" fmla="*/ 120015 w 368998"/>
                <a:gd name="connsiteY42" fmla="*/ 359855 h 514350"/>
                <a:gd name="connsiteX43" fmla="*/ 136588 w 368998"/>
                <a:gd name="connsiteY43" fmla="*/ 366236 h 514350"/>
                <a:gd name="connsiteX44" fmla="*/ 153162 w 368998"/>
                <a:gd name="connsiteY44" fmla="*/ 372618 h 514350"/>
                <a:gd name="connsiteX45" fmla="*/ 168593 w 368998"/>
                <a:gd name="connsiteY45" fmla="*/ 387477 h 514350"/>
                <a:gd name="connsiteX46" fmla="*/ 183642 w 368998"/>
                <a:gd name="connsiteY46" fmla="*/ 406717 h 514350"/>
                <a:gd name="connsiteX47" fmla="*/ 194786 w 368998"/>
                <a:gd name="connsiteY47" fmla="*/ 421100 h 514350"/>
                <a:gd name="connsiteX48" fmla="*/ 201263 w 368998"/>
                <a:gd name="connsiteY48" fmla="*/ 439198 h 514350"/>
                <a:gd name="connsiteX49" fmla="*/ 203454 w 368998"/>
                <a:gd name="connsiteY49" fmla="*/ 456724 h 514350"/>
                <a:gd name="connsiteX50" fmla="*/ 209835 w 368998"/>
                <a:gd name="connsiteY50" fmla="*/ 474917 h 514350"/>
                <a:gd name="connsiteX51" fmla="*/ 203454 w 368998"/>
                <a:gd name="connsiteY51" fmla="*/ 491395 h 514350"/>
                <a:gd name="connsiteX52" fmla="*/ 209931 w 368998"/>
                <a:gd name="connsiteY52" fmla="*/ 509492 h 514350"/>
                <a:gd name="connsiteX53" fmla="*/ 213646 w 368998"/>
                <a:gd name="connsiteY53" fmla="*/ 514350 h 514350"/>
                <a:gd name="connsiteX54" fmla="*/ 213646 w 368998"/>
                <a:gd name="connsiteY54" fmla="*/ 514350 h 514350"/>
                <a:gd name="connsiteX55" fmla="*/ 213646 w 368998"/>
                <a:gd name="connsiteY55" fmla="*/ 5143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68998" h="514350">
                  <a:moveTo>
                    <a:pt x="213646" y="514350"/>
                  </a:moveTo>
                  <a:lnTo>
                    <a:pt x="256222" y="450342"/>
                  </a:lnTo>
                  <a:lnTo>
                    <a:pt x="293465" y="394240"/>
                  </a:lnTo>
                  <a:lnTo>
                    <a:pt x="330708" y="338233"/>
                  </a:lnTo>
                  <a:lnTo>
                    <a:pt x="346710" y="314230"/>
                  </a:lnTo>
                  <a:lnTo>
                    <a:pt x="357854" y="293942"/>
                  </a:lnTo>
                  <a:lnTo>
                    <a:pt x="368998" y="273653"/>
                  </a:lnTo>
                  <a:lnTo>
                    <a:pt x="347663" y="236411"/>
                  </a:lnTo>
                  <a:lnTo>
                    <a:pt x="312896" y="201739"/>
                  </a:lnTo>
                  <a:lnTo>
                    <a:pt x="285655" y="176784"/>
                  </a:lnTo>
                  <a:lnTo>
                    <a:pt x="262700" y="152305"/>
                  </a:lnTo>
                  <a:lnTo>
                    <a:pt x="201739" y="84106"/>
                  </a:lnTo>
                  <a:lnTo>
                    <a:pt x="191071" y="65437"/>
                  </a:lnTo>
                  <a:lnTo>
                    <a:pt x="193167" y="48387"/>
                  </a:lnTo>
                  <a:lnTo>
                    <a:pt x="181356" y="38291"/>
                  </a:lnTo>
                  <a:lnTo>
                    <a:pt x="170116" y="23908"/>
                  </a:lnTo>
                  <a:lnTo>
                    <a:pt x="176498" y="7429"/>
                  </a:lnTo>
                  <a:lnTo>
                    <a:pt x="151447" y="0"/>
                  </a:lnTo>
                  <a:lnTo>
                    <a:pt x="123730" y="13907"/>
                  </a:lnTo>
                  <a:lnTo>
                    <a:pt x="101822" y="15526"/>
                  </a:lnTo>
                  <a:lnTo>
                    <a:pt x="75152" y="20860"/>
                  </a:lnTo>
                  <a:lnTo>
                    <a:pt x="58103" y="18764"/>
                  </a:lnTo>
                  <a:lnTo>
                    <a:pt x="0" y="33242"/>
                  </a:lnTo>
                  <a:lnTo>
                    <a:pt x="11716" y="43339"/>
                  </a:lnTo>
                  <a:lnTo>
                    <a:pt x="27241" y="58293"/>
                  </a:lnTo>
                  <a:lnTo>
                    <a:pt x="46958" y="73724"/>
                  </a:lnTo>
                  <a:lnTo>
                    <a:pt x="63055" y="84296"/>
                  </a:lnTo>
                  <a:lnTo>
                    <a:pt x="62579" y="123254"/>
                  </a:lnTo>
                  <a:lnTo>
                    <a:pt x="64675" y="140875"/>
                  </a:lnTo>
                  <a:lnTo>
                    <a:pt x="70580" y="163259"/>
                  </a:lnTo>
                  <a:lnTo>
                    <a:pt x="91440" y="170117"/>
                  </a:lnTo>
                  <a:lnTo>
                    <a:pt x="89345" y="187166"/>
                  </a:lnTo>
                  <a:lnTo>
                    <a:pt x="114967" y="190309"/>
                  </a:lnTo>
                  <a:lnTo>
                    <a:pt x="104299" y="206312"/>
                  </a:lnTo>
                  <a:lnTo>
                    <a:pt x="106489" y="223933"/>
                  </a:lnTo>
                  <a:lnTo>
                    <a:pt x="95821" y="239935"/>
                  </a:lnTo>
                  <a:lnTo>
                    <a:pt x="89440" y="256508"/>
                  </a:lnTo>
                  <a:lnTo>
                    <a:pt x="70771" y="267176"/>
                  </a:lnTo>
                  <a:lnTo>
                    <a:pt x="51625" y="282130"/>
                  </a:lnTo>
                  <a:lnTo>
                    <a:pt x="40957" y="298133"/>
                  </a:lnTo>
                  <a:lnTo>
                    <a:pt x="84201" y="333756"/>
                  </a:lnTo>
                  <a:lnTo>
                    <a:pt x="104013" y="349187"/>
                  </a:lnTo>
                  <a:lnTo>
                    <a:pt x="120015" y="359855"/>
                  </a:lnTo>
                  <a:lnTo>
                    <a:pt x="136588" y="366236"/>
                  </a:lnTo>
                  <a:lnTo>
                    <a:pt x="153162" y="372618"/>
                  </a:lnTo>
                  <a:lnTo>
                    <a:pt x="168593" y="387477"/>
                  </a:lnTo>
                  <a:lnTo>
                    <a:pt x="183642" y="406717"/>
                  </a:lnTo>
                  <a:lnTo>
                    <a:pt x="194786" y="421100"/>
                  </a:lnTo>
                  <a:lnTo>
                    <a:pt x="201263" y="439198"/>
                  </a:lnTo>
                  <a:lnTo>
                    <a:pt x="203454" y="456724"/>
                  </a:lnTo>
                  <a:lnTo>
                    <a:pt x="209835" y="474917"/>
                  </a:lnTo>
                  <a:lnTo>
                    <a:pt x="203454" y="491395"/>
                  </a:lnTo>
                  <a:lnTo>
                    <a:pt x="209931" y="509492"/>
                  </a:lnTo>
                  <a:lnTo>
                    <a:pt x="213646" y="514350"/>
                  </a:lnTo>
                  <a:lnTo>
                    <a:pt x="213646" y="514350"/>
                  </a:lnTo>
                  <a:lnTo>
                    <a:pt x="213646" y="5143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67A251B9-157F-36EF-F438-6131CA7C452D}"/>
                </a:ext>
              </a:extLst>
            </p:cNvPr>
            <p:cNvSpPr/>
            <p:nvPr/>
          </p:nvSpPr>
          <p:spPr>
            <a:xfrm>
              <a:off x="2070982" y="12872"/>
              <a:ext cx="922612" cy="860218"/>
            </a:xfrm>
            <a:custGeom>
              <a:avLst/>
              <a:gdLst>
                <a:gd name="connsiteX0" fmla="*/ 138303 w 547877"/>
                <a:gd name="connsiteY0" fmla="*/ 510826 h 510825"/>
                <a:gd name="connsiteX1" fmla="*/ 175451 w 547877"/>
                <a:gd name="connsiteY1" fmla="*/ 489395 h 510825"/>
                <a:gd name="connsiteX2" fmla="*/ 187643 w 547877"/>
                <a:gd name="connsiteY2" fmla="*/ 460629 h 510825"/>
                <a:gd name="connsiteX3" fmla="*/ 182308 w 547877"/>
                <a:gd name="connsiteY3" fmla="*/ 433959 h 510825"/>
                <a:gd name="connsiteX4" fmla="*/ 197168 w 547877"/>
                <a:gd name="connsiteY4" fmla="*/ 418433 h 510825"/>
                <a:gd name="connsiteX5" fmla="*/ 207264 w 547877"/>
                <a:gd name="connsiteY5" fmla="*/ 441389 h 510825"/>
                <a:gd name="connsiteX6" fmla="*/ 217456 w 547877"/>
                <a:gd name="connsiteY6" fmla="*/ 464248 h 510825"/>
                <a:gd name="connsiteX7" fmla="*/ 237554 w 547877"/>
                <a:gd name="connsiteY7" fmla="*/ 440722 h 510825"/>
                <a:gd name="connsiteX8" fmla="*/ 261461 w 547877"/>
                <a:gd name="connsiteY8" fmla="*/ 422053 h 510825"/>
                <a:gd name="connsiteX9" fmla="*/ 294418 w 547877"/>
                <a:gd name="connsiteY9" fmla="*/ 400050 h 510825"/>
                <a:gd name="connsiteX10" fmla="*/ 312420 w 547877"/>
                <a:gd name="connsiteY10" fmla="*/ 393668 h 510825"/>
                <a:gd name="connsiteX11" fmla="*/ 326803 w 547877"/>
                <a:gd name="connsiteY11" fmla="*/ 417100 h 510825"/>
                <a:gd name="connsiteX12" fmla="*/ 341662 w 547877"/>
                <a:gd name="connsiteY12" fmla="*/ 436245 h 510825"/>
                <a:gd name="connsiteX13" fmla="*/ 357092 w 547877"/>
                <a:gd name="connsiteY13" fmla="*/ 416433 h 510825"/>
                <a:gd name="connsiteX14" fmla="*/ 359188 w 547877"/>
                <a:gd name="connsiteY14" fmla="*/ 399383 h 510825"/>
                <a:gd name="connsiteX15" fmla="*/ 369761 w 547877"/>
                <a:gd name="connsiteY15" fmla="*/ 383381 h 510825"/>
                <a:gd name="connsiteX16" fmla="*/ 384143 w 547877"/>
                <a:gd name="connsiteY16" fmla="*/ 372142 h 510825"/>
                <a:gd name="connsiteX17" fmla="*/ 399002 w 547877"/>
                <a:gd name="connsiteY17" fmla="*/ 391287 h 510825"/>
                <a:gd name="connsiteX18" fmla="*/ 401098 w 547877"/>
                <a:gd name="connsiteY18" fmla="*/ 408908 h 510825"/>
                <a:gd name="connsiteX19" fmla="*/ 386239 w 547877"/>
                <a:gd name="connsiteY19" fmla="*/ 424434 h 510825"/>
                <a:gd name="connsiteX20" fmla="*/ 408051 w 547877"/>
                <a:gd name="connsiteY20" fmla="*/ 422815 h 510825"/>
                <a:gd name="connsiteX21" fmla="*/ 445770 w 547877"/>
                <a:gd name="connsiteY21" fmla="*/ 431768 h 510825"/>
                <a:gd name="connsiteX22" fmla="*/ 449485 w 547877"/>
                <a:gd name="connsiteY22" fmla="*/ 401860 h 510825"/>
                <a:gd name="connsiteX23" fmla="*/ 460057 w 547877"/>
                <a:gd name="connsiteY23" fmla="*/ 385858 h 510825"/>
                <a:gd name="connsiteX24" fmla="*/ 462153 w 547877"/>
                <a:gd name="connsiteY24" fmla="*/ 368808 h 510825"/>
                <a:gd name="connsiteX25" fmla="*/ 474345 w 547877"/>
                <a:gd name="connsiteY25" fmla="*/ 339947 h 510825"/>
                <a:gd name="connsiteX26" fmla="*/ 477012 w 547877"/>
                <a:gd name="connsiteY26" fmla="*/ 318611 h 510825"/>
                <a:gd name="connsiteX27" fmla="*/ 480631 w 547877"/>
                <a:gd name="connsiteY27" fmla="*/ 254032 h 510825"/>
                <a:gd name="connsiteX28" fmla="*/ 497681 w 547877"/>
                <a:gd name="connsiteY28" fmla="*/ 256127 h 510825"/>
                <a:gd name="connsiteX29" fmla="*/ 515112 w 547877"/>
                <a:gd name="connsiteY29" fmla="*/ 219266 h 510825"/>
                <a:gd name="connsiteX30" fmla="*/ 526256 w 547877"/>
                <a:gd name="connsiteY30" fmla="*/ 198977 h 510825"/>
                <a:gd name="connsiteX31" fmla="*/ 534733 w 547877"/>
                <a:gd name="connsiteY31" fmla="*/ 165354 h 510825"/>
                <a:gd name="connsiteX32" fmla="*/ 531495 w 547877"/>
                <a:gd name="connsiteY32" fmla="*/ 121539 h 510825"/>
                <a:gd name="connsiteX33" fmla="*/ 537877 w 547877"/>
                <a:gd name="connsiteY33" fmla="*/ 70294 h 510825"/>
                <a:gd name="connsiteX34" fmla="*/ 547878 w 547877"/>
                <a:gd name="connsiteY34" fmla="*/ 23908 h 510825"/>
                <a:gd name="connsiteX35" fmla="*/ 416147 w 547877"/>
                <a:gd name="connsiteY35" fmla="*/ 7620 h 510825"/>
                <a:gd name="connsiteX36" fmla="*/ 343376 w 547877"/>
                <a:gd name="connsiteY36" fmla="*/ 2953 h 510825"/>
                <a:gd name="connsiteX37" fmla="*/ 274320 w 547877"/>
                <a:gd name="connsiteY37" fmla="*/ 3143 h 510825"/>
                <a:gd name="connsiteX38" fmla="*/ 248793 w 547877"/>
                <a:gd name="connsiteY38" fmla="*/ 0 h 510825"/>
                <a:gd name="connsiteX39" fmla="*/ 216979 w 547877"/>
                <a:gd name="connsiteY39" fmla="*/ 13430 h 510825"/>
                <a:gd name="connsiteX40" fmla="*/ 194120 w 547877"/>
                <a:gd name="connsiteY40" fmla="*/ 23527 h 510825"/>
                <a:gd name="connsiteX41" fmla="*/ 183547 w 547877"/>
                <a:gd name="connsiteY41" fmla="*/ 39624 h 510825"/>
                <a:gd name="connsiteX42" fmla="*/ 171355 w 547877"/>
                <a:gd name="connsiteY42" fmla="*/ 68485 h 510825"/>
                <a:gd name="connsiteX43" fmla="*/ 154877 w 547877"/>
                <a:gd name="connsiteY43" fmla="*/ 96774 h 510825"/>
                <a:gd name="connsiteX44" fmla="*/ 123063 w 547877"/>
                <a:gd name="connsiteY44" fmla="*/ 144875 h 510825"/>
                <a:gd name="connsiteX45" fmla="*/ 114681 w 547877"/>
                <a:gd name="connsiteY45" fmla="*/ 178499 h 510825"/>
                <a:gd name="connsiteX46" fmla="*/ 111443 w 547877"/>
                <a:gd name="connsiteY46" fmla="*/ 204121 h 510825"/>
                <a:gd name="connsiteX47" fmla="*/ 104585 w 547877"/>
                <a:gd name="connsiteY47" fmla="*/ 224885 h 510825"/>
                <a:gd name="connsiteX48" fmla="*/ 79629 w 547877"/>
                <a:gd name="connsiteY48" fmla="*/ 252222 h 510825"/>
                <a:gd name="connsiteX49" fmla="*/ 58960 w 547877"/>
                <a:gd name="connsiteY49" fmla="*/ 279940 h 510825"/>
                <a:gd name="connsiteX50" fmla="*/ 64865 w 547877"/>
                <a:gd name="connsiteY50" fmla="*/ 302419 h 510825"/>
                <a:gd name="connsiteX51" fmla="*/ 44101 w 547877"/>
                <a:gd name="connsiteY51" fmla="*/ 295466 h 510825"/>
                <a:gd name="connsiteX52" fmla="*/ 18574 w 547877"/>
                <a:gd name="connsiteY52" fmla="*/ 292322 h 510825"/>
                <a:gd name="connsiteX53" fmla="*/ 0 w 547877"/>
                <a:gd name="connsiteY53" fmla="*/ 303086 h 510825"/>
                <a:gd name="connsiteX54" fmla="*/ 14954 w 547877"/>
                <a:gd name="connsiteY54" fmla="*/ 322231 h 510825"/>
                <a:gd name="connsiteX55" fmla="*/ 25527 w 547877"/>
                <a:gd name="connsiteY55" fmla="*/ 340900 h 510825"/>
                <a:gd name="connsiteX56" fmla="*/ 27718 w 547877"/>
                <a:gd name="connsiteY56" fmla="*/ 358521 h 510825"/>
                <a:gd name="connsiteX57" fmla="*/ 29337 w 547877"/>
                <a:gd name="connsiteY57" fmla="*/ 380333 h 510825"/>
                <a:gd name="connsiteX58" fmla="*/ 44768 w 547877"/>
                <a:gd name="connsiteY58" fmla="*/ 395288 h 510825"/>
                <a:gd name="connsiteX59" fmla="*/ 55912 w 547877"/>
                <a:gd name="connsiteY59" fmla="*/ 409670 h 510825"/>
                <a:gd name="connsiteX60" fmla="*/ 76105 w 547877"/>
                <a:gd name="connsiteY60" fmla="*/ 420815 h 510825"/>
                <a:gd name="connsiteX61" fmla="*/ 83058 w 547877"/>
                <a:gd name="connsiteY61" fmla="*/ 434721 h 510825"/>
                <a:gd name="connsiteX62" fmla="*/ 106394 w 547877"/>
                <a:gd name="connsiteY62" fmla="*/ 454914 h 510825"/>
                <a:gd name="connsiteX63" fmla="*/ 108013 w 547877"/>
                <a:gd name="connsiteY63" fmla="*/ 476822 h 510825"/>
                <a:gd name="connsiteX64" fmla="*/ 110204 w 547877"/>
                <a:gd name="connsiteY64" fmla="*/ 494348 h 510825"/>
                <a:gd name="connsiteX65" fmla="*/ 138303 w 547877"/>
                <a:gd name="connsiteY65" fmla="*/ 510826 h 510825"/>
                <a:gd name="connsiteX66" fmla="*/ 138303 w 547877"/>
                <a:gd name="connsiteY66" fmla="*/ 510826 h 510825"/>
                <a:gd name="connsiteX67" fmla="*/ 138303 w 547877"/>
                <a:gd name="connsiteY67" fmla="*/ 510826 h 51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7877" h="510825">
                  <a:moveTo>
                    <a:pt x="138303" y="510826"/>
                  </a:moveTo>
                  <a:lnTo>
                    <a:pt x="175451" y="489395"/>
                  </a:lnTo>
                  <a:lnTo>
                    <a:pt x="187643" y="460629"/>
                  </a:lnTo>
                  <a:lnTo>
                    <a:pt x="182308" y="433959"/>
                  </a:lnTo>
                  <a:lnTo>
                    <a:pt x="197168" y="418433"/>
                  </a:lnTo>
                  <a:lnTo>
                    <a:pt x="207264" y="441389"/>
                  </a:lnTo>
                  <a:lnTo>
                    <a:pt x="217456" y="464248"/>
                  </a:lnTo>
                  <a:lnTo>
                    <a:pt x="237554" y="440722"/>
                  </a:lnTo>
                  <a:lnTo>
                    <a:pt x="261461" y="422053"/>
                  </a:lnTo>
                  <a:lnTo>
                    <a:pt x="294418" y="400050"/>
                  </a:lnTo>
                  <a:lnTo>
                    <a:pt x="312420" y="393668"/>
                  </a:lnTo>
                  <a:lnTo>
                    <a:pt x="326803" y="417100"/>
                  </a:lnTo>
                  <a:lnTo>
                    <a:pt x="341662" y="436245"/>
                  </a:lnTo>
                  <a:lnTo>
                    <a:pt x="357092" y="416433"/>
                  </a:lnTo>
                  <a:lnTo>
                    <a:pt x="359188" y="399383"/>
                  </a:lnTo>
                  <a:lnTo>
                    <a:pt x="369761" y="383381"/>
                  </a:lnTo>
                  <a:lnTo>
                    <a:pt x="384143" y="372142"/>
                  </a:lnTo>
                  <a:lnTo>
                    <a:pt x="399002" y="391287"/>
                  </a:lnTo>
                  <a:lnTo>
                    <a:pt x="401098" y="408908"/>
                  </a:lnTo>
                  <a:lnTo>
                    <a:pt x="386239" y="424434"/>
                  </a:lnTo>
                  <a:lnTo>
                    <a:pt x="408051" y="422815"/>
                  </a:lnTo>
                  <a:lnTo>
                    <a:pt x="445770" y="431768"/>
                  </a:lnTo>
                  <a:lnTo>
                    <a:pt x="449485" y="401860"/>
                  </a:lnTo>
                  <a:lnTo>
                    <a:pt x="460057" y="385858"/>
                  </a:lnTo>
                  <a:lnTo>
                    <a:pt x="462153" y="368808"/>
                  </a:lnTo>
                  <a:lnTo>
                    <a:pt x="474345" y="339947"/>
                  </a:lnTo>
                  <a:lnTo>
                    <a:pt x="477012" y="318611"/>
                  </a:lnTo>
                  <a:lnTo>
                    <a:pt x="480631" y="254032"/>
                  </a:lnTo>
                  <a:lnTo>
                    <a:pt x="497681" y="256127"/>
                  </a:lnTo>
                  <a:lnTo>
                    <a:pt x="515112" y="219266"/>
                  </a:lnTo>
                  <a:lnTo>
                    <a:pt x="526256" y="198977"/>
                  </a:lnTo>
                  <a:lnTo>
                    <a:pt x="534733" y="165354"/>
                  </a:lnTo>
                  <a:lnTo>
                    <a:pt x="531495" y="121539"/>
                  </a:lnTo>
                  <a:lnTo>
                    <a:pt x="537877" y="70294"/>
                  </a:lnTo>
                  <a:lnTo>
                    <a:pt x="547878" y="23908"/>
                  </a:lnTo>
                  <a:lnTo>
                    <a:pt x="416147" y="7620"/>
                  </a:lnTo>
                  <a:lnTo>
                    <a:pt x="343376" y="2953"/>
                  </a:lnTo>
                  <a:lnTo>
                    <a:pt x="274320" y="3143"/>
                  </a:lnTo>
                  <a:lnTo>
                    <a:pt x="248793" y="0"/>
                  </a:lnTo>
                  <a:lnTo>
                    <a:pt x="216979" y="13430"/>
                  </a:lnTo>
                  <a:lnTo>
                    <a:pt x="194120" y="23527"/>
                  </a:lnTo>
                  <a:lnTo>
                    <a:pt x="183547" y="39624"/>
                  </a:lnTo>
                  <a:lnTo>
                    <a:pt x="171355" y="68485"/>
                  </a:lnTo>
                  <a:lnTo>
                    <a:pt x="154877" y="96774"/>
                  </a:lnTo>
                  <a:lnTo>
                    <a:pt x="123063" y="144875"/>
                  </a:lnTo>
                  <a:lnTo>
                    <a:pt x="114681" y="178499"/>
                  </a:lnTo>
                  <a:lnTo>
                    <a:pt x="111443" y="204121"/>
                  </a:lnTo>
                  <a:lnTo>
                    <a:pt x="104585" y="224885"/>
                  </a:lnTo>
                  <a:lnTo>
                    <a:pt x="79629" y="252222"/>
                  </a:lnTo>
                  <a:lnTo>
                    <a:pt x="58960" y="279940"/>
                  </a:lnTo>
                  <a:lnTo>
                    <a:pt x="64865" y="302419"/>
                  </a:lnTo>
                  <a:lnTo>
                    <a:pt x="44101" y="295466"/>
                  </a:lnTo>
                  <a:lnTo>
                    <a:pt x="18574" y="292322"/>
                  </a:lnTo>
                  <a:lnTo>
                    <a:pt x="0" y="303086"/>
                  </a:lnTo>
                  <a:lnTo>
                    <a:pt x="14954" y="322231"/>
                  </a:lnTo>
                  <a:lnTo>
                    <a:pt x="25527" y="340900"/>
                  </a:lnTo>
                  <a:lnTo>
                    <a:pt x="27718" y="358521"/>
                  </a:lnTo>
                  <a:lnTo>
                    <a:pt x="29337" y="380333"/>
                  </a:lnTo>
                  <a:lnTo>
                    <a:pt x="44768" y="395288"/>
                  </a:lnTo>
                  <a:lnTo>
                    <a:pt x="55912" y="409670"/>
                  </a:lnTo>
                  <a:lnTo>
                    <a:pt x="76105" y="420815"/>
                  </a:lnTo>
                  <a:lnTo>
                    <a:pt x="83058" y="434721"/>
                  </a:lnTo>
                  <a:lnTo>
                    <a:pt x="106394" y="454914"/>
                  </a:lnTo>
                  <a:lnTo>
                    <a:pt x="108013" y="476822"/>
                  </a:lnTo>
                  <a:lnTo>
                    <a:pt x="110204" y="494348"/>
                  </a:lnTo>
                  <a:lnTo>
                    <a:pt x="138303" y="510826"/>
                  </a:lnTo>
                  <a:lnTo>
                    <a:pt x="138303" y="510826"/>
                  </a:lnTo>
                  <a:lnTo>
                    <a:pt x="138303" y="5108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87E295FA-5768-CE7D-B508-ADAD835AD1A0}"/>
                </a:ext>
              </a:extLst>
            </p:cNvPr>
            <p:cNvSpPr/>
            <p:nvPr/>
          </p:nvSpPr>
          <p:spPr>
            <a:xfrm>
              <a:off x="3963047" y="1798752"/>
              <a:ext cx="587701" cy="598287"/>
            </a:xfrm>
            <a:custGeom>
              <a:avLst/>
              <a:gdLst>
                <a:gd name="connsiteX0" fmla="*/ 46196 w 348996"/>
                <a:gd name="connsiteY0" fmla="*/ 355283 h 355282"/>
                <a:gd name="connsiteX1" fmla="*/ 69056 w 348996"/>
                <a:gd name="connsiteY1" fmla="*/ 345186 h 355282"/>
                <a:gd name="connsiteX2" fmla="*/ 95631 w 348996"/>
                <a:gd name="connsiteY2" fmla="*/ 339852 h 355282"/>
                <a:gd name="connsiteX3" fmla="*/ 117443 w 348996"/>
                <a:gd name="connsiteY3" fmla="*/ 338233 h 355282"/>
                <a:gd name="connsiteX4" fmla="*/ 142970 w 348996"/>
                <a:gd name="connsiteY4" fmla="*/ 341376 h 355282"/>
                <a:gd name="connsiteX5" fmla="*/ 172212 w 348996"/>
                <a:gd name="connsiteY5" fmla="*/ 314897 h 355282"/>
                <a:gd name="connsiteX6" fmla="*/ 210979 w 348996"/>
                <a:gd name="connsiteY6" fmla="*/ 280892 h 355282"/>
                <a:gd name="connsiteX7" fmla="*/ 241268 w 348996"/>
                <a:gd name="connsiteY7" fmla="*/ 245840 h 355282"/>
                <a:gd name="connsiteX8" fmla="*/ 261461 w 348996"/>
                <a:gd name="connsiteY8" fmla="*/ 222504 h 355282"/>
                <a:gd name="connsiteX9" fmla="*/ 302323 w 348996"/>
                <a:gd name="connsiteY9" fmla="*/ 171545 h 355282"/>
                <a:gd name="connsiteX10" fmla="*/ 317182 w 348996"/>
                <a:gd name="connsiteY10" fmla="*/ 156210 h 355282"/>
                <a:gd name="connsiteX11" fmla="*/ 338424 w 348996"/>
                <a:gd name="connsiteY11" fmla="*/ 124301 h 355282"/>
                <a:gd name="connsiteX12" fmla="*/ 336328 w 348996"/>
                <a:gd name="connsiteY12" fmla="*/ 106871 h 355282"/>
                <a:gd name="connsiteX13" fmla="*/ 338424 w 348996"/>
                <a:gd name="connsiteY13" fmla="*/ 89916 h 355282"/>
                <a:gd name="connsiteX14" fmla="*/ 348996 w 348996"/>
                <a:gd name="connsiteY14" fmla="*/ 73914 h 355282"/>
                <a:gd name="connsiteX15" fmla="*/ 346806 w 348996"/>
                <a:gd name="connsiteY15" fmla="*/ 56483 h 355282"/>
                <a:gd name="connsiteX16" fmla="*/ 330803 w 348996"/>
                <a:gd name="connsiteY16" fmla="*/ 45910 h 355282"/>
                <a:gd name="connsiteX17" fmla="*/ 332899 w 348996"/>
                <a:gd name="connsiteY17" fmla="*/ 28861 h 355282"/>
                <a:gd name="connsiteX18" fmla="*/ 335566 w 348996"/>
                <a:gd name="connsiteY18" fmla="*/ 7715 h 355282"/>
                <a:gd name="connsiteX19" fmla="*/ 264223 w 348996"/>
                <a:gd name="connsiteY19" fmla="*/ 24765 h 355282"/>
                <a:gd name="connsiteX20" fmla="*/ 241935 w 348996"/>
                <a:gd name="connsiteY20" fmla="*/ 30575 h 355282"/>
                <a:gd name="connsiteX21" fmla="*/ 183832 w 348996"/>
                <a:gd name="connsiteY21" fmla="*/ 10478 h 355282"/>
                <a:gd name="connsiteX22" fmla="*/ 166783 w 348996"/>
                <a:gd name="connsiteY22" fmla="*/ 8382 h 355282"/>
                <a:gd name="connsiteX23" fmla="*/ 150305 w 348996"/>
                <a:gd name="connsiteY23" fmla="*/ 2096 h 355282"/>
                <a:gd name="connsiteX24" fmla="*/ 133255 w 348996"/>
                <a:gd name="connsiteY24" fmla="*/ 0 h 355282"/>
                <a:gd name="connsiteX25" fmla="*/ 110395 w 348996"/>
                <a:gd name="connsiteY25" fmla="*/ 10097 h 355282"/>
                <a:gd name="connsiteX26" fmla="*/ 93345 w 348996"/>
                <a:gd name="connsiteY26" fmla="*/ 7906 h 355282"/>
                <a:gd name="connsiteX27" fmla="*/ 79534 w 348996"/>
                <a:gd name="connsiteY27" fmla="*/ 14859 h 355282"/>
                <a:gd name="connsiteX28" fmla="*/ 85916 w 348996"/>
                <a:gd name="connsiteY28" fmla="*/ 32861 h 355282"/>
                <a:gd name="connsiteX29" fmla="*/ 69437 w 348996"/>
                <a:gd name="connsiteY29" fmla="*/ 26575 h 355282"/>
                <a:gd name="connsiteX30" fmla="*/ 51911 w 348996"/>
                <a:gd name="connsiteY30" fmla="*/ 28670 h 355282"/>
                <a:gd name="connsiteX31" fmla="*/ 36386 w 348996"/>
                <a:gd name="connsiteY31" fmla="*/ 13811 h 355282"/>
                <a:gd name="connsiteX32" fmla="*/ 18288 w 348996"/>
                <a:gd name="connsiteY32" fmla="*/ 20193 h 355282"/>
                <a:gd name="connsiteX33" fmla="*/ 4001 w 348996"/>
                <a:gd name="connsiteY33" fmla="*/ 31337 h 355282"/>
                <a:gd name="connsiteX34" fmla="*/ 1905 w 348996"/>
                <a:gd name="connsiteY34" fmla="*/ 48387 h 355282"/>
                <a:gd name="connsiteX35" fmla="*/ 4001 w 348996"/>
                <a:gd name="connsiteY35" fmla="*/ 65818 h 355282"/>
                <a:gd name="connsiteX36" fmla="*/ 15240 w 348996"/>
                <a:gd name="connsiteY36" fmla="*/ 80105 h 355282"/>
                <a:gd name="connsiteX37" fmla="*/ 8382 w 348996"/>
                <a:gd name="connsiteY37" fmla="*/ 100870 h 355282"/>
                <a:gd name="connsiteX38" fmla="*/ 6287 w 348996"/>
                <a:gd name="connsiteY38" fmla="*/ 117824 h 355282"/>
                <a:gd name="connsiteX39" fmla="*/ 4191 w 348996"/>
                <a:gd name="connsiteY39" fmla="*/ 134779 h 355282"/>
                <a:gd name="connsiteX40" fmla="*/ 0 w 348996"/>
                <a:gd name="connsiteY40" fmla="*/ 168688 h 355282"/>
                <a:gd name="connsiteX41" fmla="*/ 8668 w 348996"/>
                <a:gd name="connsiteY41" fmla="*/ 238697 h 355282"/>
                <a:gd name="connsiteX42" fmla="*/ 16764 w 348996"/>
                <a:gd name="connsiteY42" fmla="*/ 278416 h 355282"/>
                <a:gd name="connsiteX43" fmla="*/ 46196 w 348996"/>
                <a:gd name="connsiteY43" fmla="*/ 355283 h 355282"/>
                <a:gd name="connsiteX44" fmla="*/ 46196 w 348996"/>
                <a:gd name="connsiteY44" fmla="*/ 355283 h 355282"/>
                <a:gd name="connsiteX45" fmla="*/ 46196 w 348996"/>
                <a:gd name="connsiteY45" fmla="*/ 35528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48996" h="355282">
                  <a:moveTo>
                    <a:pt x="46196" y="355283"/>
                  </a:moveTo>
                  <a:lnTo>
                    <a:pt x="69056" y="345186"/>
                  </a:lnTo>
                  <a:lnTo>
                    <a:pt x="95631" y="339852"/>
                  </a:lnTo>
                  <a:lnTo>
                    <a:pt x="117443" y="338233"/>
                  </a:lnTo>
                  <a:lnTo>
                    <a:pt x="142970" y="341376"/>
                  </a:lnTo>
                  <a:lnTo>
                    <a:pt x="172212" y="314897"/>
                  </a:lnTo>
                  <a:lnTo>
                    <a:pt x="210979" y="280892"/>
                  </a:lnTo>
                  <a:lnTo>
                    <a:pt x="241268" y="245840"/>
                  </a:lnTo>
                  <a:lnTo>
                    <a:pt x="261461" y="222504"/>
                  </a:lnTo>
                  <a:lnTo>
                    <a:pt x="302323" y="171545"/>
                  </a:lnTo>
                  <a:lnTo>
                    <a:pt x="317182" y="156210"/>
                  </a:lnTo>
                  <a:lnTo>
                    <a:pt x="338424" y="124301"/>
                  </a:lnTo>
                  <a:lnTo>
                    <a:pt x="336328" y="106871"/>
                  </a:lnTo>
                  <a:lnTo>
                    <a:pt x="338424" y="89916"/>
                  </a:lnTo>
                  <a:lnTo>
                    <a:pt x="348996" y="73914"/>
                  </a:lnTo>
                  <a:lnTo>
                    <a:pt x="346806" y="56483"/>
                  </a:lnTo>
                  <a:lnTo>
                    <a:pt x="330803" y="45910"/>
                  </a:lnTo>
                  <a:lnTo>
                    <a:pt x="332899" y="28861"/>
                  </a:lnTo>
                  <a:lnTo>
                    <a:pt x="335566" y="7715"/>
                  </a:lnTo>
                  <a:lnTo>
                    <a:pt x="264223" y="24765"/>
                  </a:lnTo>
                  <a:lnTo>
                    <a:pt x="241935" y="30575"/>
                  </a:lnTo>
                  <a:lnTo>
                    <a:pt x="183832" y="10478"/>
                  </a:lnTo>
                  <a:lnTo>
                    <a:pt x="166783" y="8382"/>
                  </a:lnTo>
                  <a:lnTo>
                    <a:pt x="150305" y="2096"/>
                  </a:lnTo>
                  <a:lnTo>
                    <a:pt x="133255" y="0"/>
                  </a:lnTo>
                  <a:lnTo>
                    <a:pt x="110395" y="10097"/>
                  </a:lnTo>
                  <a:lnTo>
                    <a:pt x="93345" y="7906"/>
                  </a:lnTo>
                  <a:lnTo>
                    <a:pt x="79534" y="14859"/>
                  </a:lnTo>
                  <a:lnTo>
                    <a:pt x="85916" y="32861"/>
                  </a:lnTo>
                  <a:lnTo>
                    <a:pt x="69437" y="26575"/>
                  </a:lnTo>
                  <a:lnTo>
                    <a:pt x="51911" y="28670"/>
                  </a:lnTo>
                  <a:lnTo>
                    <a:pt x="36386" y="13811"/>
                  </a:lnTo>
                  <a:lnTo>
                    <a:pt x="18288" y="20193"/>
                  </a:lnTo>
                  <a:lnTo>
                    <a:pt x="4001" y="31337"/>
                  </a:lnTo>
                  <a:lnTo>
                    <a:pt x="1905" y="48387"/>
                  </a:lnTo>
                  <a:lnTo>
                    <a:pt x="4001" y="65818"/>
                  </a:lnTo>
                  <a:lnTo>
                    <a:pt x="15240" y="80105"/>
                  </a:lnTo>
                  <a:lnTo>
                    <a:pt x="8382" y="100870"/>
                  </a:lnTo>
                  <a:lnTo>
                    <a:pt x="6287" y="117824"/>
                  </a:lnTo>
                  <a:lnTo>
                    <a:pt x="4191" y="134779"/>
                  </a:lnTo>
                  <a:lnTo>
                    <a:pt x="0" y="168688"/>
                  </a:lnTo>
                  <a:lnTo>
                    <a:pt x="8668" y="238697"/>
                  </a:lnTo>
                  <a:lnTo>
                    <a:pt x="16764" y="278416"/>
                  </a:lnTo>
                  <a:lnTo>
                    <a:pt x="46196" y="355283"/>
                  </a:lnTo>
                  <a:lnTo>
                    <a:pt x="46196" y="355283"/>
                  </a:lnTo>
                  <a:lnTo>
                    <a:pt x="46196" y="3552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4DF352AF-F6EC-AFD3-FB89-DF8AD4813A53}"/>
                </a:ext>
              </a:extLst>
            </p:cNvPr>
            <p:cNvSpPr/>
            <p:nvPr/>
          </p:nvSpPr>
          <p:spPr>
            <a:xfrm>
              <a:off x="3314074" y="1726251"/>
              <a:ext cx="725323" cy="727247"/>
            </a:xfrm>
            <a:custGeom>
              <a:avLst/>
              <a:gdLst>
                <a:gd name="connsiteX0" fmla="*/ 167354 w 430720"/>
                <a:gd name="connsiteY0" fmla="*/ 431863 h 431863"/>
                <a:gd name="connsiteX1" fmla="*/ 204121 w 430720"/>
                <a:gd name="connsiteY1" fmla="*/ 414814 h 431863"/>
                <a:gd name="connsiteX2" fmla="*/ 230696 w 430720"/>
                <a:gd name="connsiteY2" fmla="*/ 409384 h 431863"/>
                <a:gd name="connsiteX3" fmla="*/ 296132 w 430720"/>
                <a:gd name="connsiteY3" fmla="*/ 404527 h 431863"/>
                <a:gd name="connsiteX4" fmla="*/ 430721 w 430720"/>
                <a:gd name="connsiteY4" fmla="*/ 399574 h 431863"/>
                <a:gd name="connsiteX5" fmla="*/ 401383 w 430720"/>
                <a:gd name="connsiteY5" fmla="*/ 322517 h 431863"/>
                <a:gd name="connsiteX6" fmla="*/ 391763 w 430720"/>
                <a:gd name="connsiteY6" fmla="*/ 295370 h 431863"/>
                <a:gd name="connsiteX7" fmla="*/ 384048 w 430720"/>
                <a:gd name="connsiteY7" fmla="*/ 182118 h 431863"/>
                <a:gd name="connsiteX8" fmla="*/ 395192 w 430720"/>
                <a:gd name="connsiteY8" fmla="*/ 161925 h 431863"/>
                <a:gd name="connsiteX9" fmla="*/ 389382 w 430720"/>
                <a:gd name="connsiteY9" fmla="*/ 139541 h 431863"/>
                <a:gd name="connsiteX10" fmla="*/ 399955 w 430720"/>
                <a:gd name="connsiteY10" fmla="*/ 123634 h 431863"/>
                <a:gd name="connsiteX11" fmla="*/ 379190 w 430720"/>
                <a:gd name="connsiteY11" fmla="*/ 116681 h 431863"/>
                <a:gd name="connsiteX12" fmla="*/ 381286 w 430720"/>
                <a:gd name="connsiteY12" fmla="*/ 99727 h 431863"/>
                <a:gd name="connsiteX13" fmla="*/ 388144 w 430720"/>
                <a:gd name="connsiteY13" fmla="*/ 78962 h 431863"/>
                <a:gd name="connsiteX14" fmla="*/ 381762 w 430720"/>
                <a:gd name="connsiteY14" fmla="*/ 60865 h 431863"/>
                <a:gd name="connsiteX15" fmla="*/ 356235 w 430720"/>
                <a:gd name="connsiteY15" fmla="*/ 57721 h 431863"/>
                <a:gd name="connsiteX16" fmla="*/ 340233 w 430720"/>
                <a:gd name="connsiteY16" fmla="*/ 47149 h 431863"/>
                <a:gd name="connsiteX17" fmla="*/ 319469 w 430720"/>
                <a:gd name="connsiteY17" fmla="*/ 40291 h 431863"/>
                <a:gd name="connsiteX18" fmla="*/ 278987 w 430720"/>
                <a:gd name="connsiteY18" fmla="*/ 18002 h 431863"/>
                <a:gd name="connsiteX19" fmla="*/ 258223 w 430720"/>
                <a:gd name="connsiteY19" fmla="*/ 11049 h 431863"/>
                <a:gd name="connsiteX20" fmla="*/ 242221 w 430720"/>
                <a:gd name="connsiteY20" fmla="*/ 476 h 431863"/>
                <a:gd name="connsiteX21" fmla="*/ 215646 w 430720"/>
                <a:gd name="connsiteY21" fmla="*/ 5810 h 431863"/>
                <a:gd name="connsiteX22" fmla="*/ 203359 w 430720"/>
                <a:gd name="connsiteY22" fmla="*/ 0 h 431863"/>
                <a:gd name="connsiteX23" fmla="*/ 181546 w 430720"/>
                <a:gd name="connsiteY23" fmla="*/ 1619 h 431863"/>
                <a:gd name="connsiteX24" fmla="*/ 150686 w 430720"/>
                <a:gd name="connsiteY24" fmla="*/ 6477 h 431863"/>
                <a:gd name="connsiteX25" fmla="*/ 129445 w 430720"/>
                <a:gd name="connsiteY25" fmla="*/ 3810 h 431863"/>
                <a:gd name="connsiteX26" fmla="*/ 110776 w 430720"/>
                <a:gd name="connsiteY26" fmla="*/ 14478 h 431863"/>
                <a:gd name="connsiteX27" fmla="*/ 96488 w 430720"/>
                <a:gd name="connsiteY27" fmla="*/ 25717 h 431863"/>
                <a:gd name="connsiteX28" fmla="*/ 78391 w 430720"/>
                <a:gd name="connsiteY28" fmla="*/ 32099 h 431863"/>
                <a:gd name="connsiteX29" fmla="*/ 51340 w 430720"/>
                <a:gd name="connsiteY29" fmla="*/ 76295 h 431863"/>
                <a:gd name="connsiteX30" fmla="*/ 34862 w 430720"/>
                <a:gd name="connsiteY30" fmla="*/ 104489 h 431863"/>
                <a:gd name="connsiteX31" fmla="*/ 8287 w 430720"/>
                <a:gd name="connsiteY31" fmla="*/ 144399 h 431863"/>
                <a:gd name="connsiteX32" fmla="*/ 953 w 430720"/>
                <a:gd name="connsiteY32" fmla="*/ 169354 h 431863"/>
                <a:gd name="connsiteX33" fmla="*/ 3048 w 430720"/>
                <a:gd name="connsiteY33" fmla="*/ 186976 h 431863"/>
                <a:gd name="connsiteX34" fmla="*/ 476 w 430720"/>
                <a:gd name="connsiteY34" fmla="*/ 208217 h 431863"/>
                <a:gd name="connsiteX35" fmla="*/ 6858 w 430720"/>
                <a:gd name="connsiteY35" fmla="*/ 226314 h 431863"/>
                <a:gd name="connsiteX36" fmla="*/ 0 w 430720"/>
                <a:gd name="connsiteY36" fmla="*/ 247079 h 431863"/>
                <a:gd name="connsiteX37" fmla="*/ 22955 w 430720"/>
                <a:gd name="connsiteY37" fmla="*/ 271463 h 431863"/>
                <a:gd name="connsiteX38" fmla="*/ 34099 w 430720"/>
                <a:gd name="connsiteY38" fmla="*/ 285845 h 431863"/>
                <a:gd name="connsiteX39" fmla="*/ 35719 w 430720"/>
                <a:gd name="connsiteY39" fmla="*/ 307562 h 431863"/>
                <a:gd name="connsiteX40" fmla="*/ 33147 w 430720"/>
                <a:gd name="connsiteY40" fmla="*/ 328898 h 431863"/>
                <a:gd name="connsiteX41" fmla="*/ 48006 w 430720"/>
                <a:gd name="connsiteY41" fmla="*/ 347948 h 431863"/>
                <a:gd name="connsiteX42" fmla="*/ 59246 w 430720"/>
                <a:gd name="connsiteY42" fmla="*/ 362331 h 431863"/>
                <a:gd name="connsiteX43" fmla="*/ 80010 w 430720"/>
                <a:gd name="connsiteY43" fmla="*/ 369189 h 431863"/>
                <a:gd name="connsiteX44" fmla="*/ 99155 w 430720"/>
                <a:gd name="connsiteY44" fmla="*/ 388906 h 431863"/>
                <a:gd name="connsiteX45" fmla="*/ 109919 w 430720"/>
                <a:gd name="connsiteY45" fmla="*/ 407480 h 431863"/>
                <a:gd name="connsiteX46" fmla="*/ 126397 w 430720"/>
                <a:gd name="connsiteY46" fmla="*/ 413861 h 431863"/>
                <a:gd name="connsiteX47" fmla="*/ 156210 w 430720"/>
                <a:gd name="connsiteY47" fmla="*/ 417481 h 431863"/>
                <a:gd name="connsiteX48" fmla="*/ 167354 w 430720"/>
                <a:gd name="connsiteY48" fmla="*/ 431863 h 431863"/>
                <a:gd name="connsiteX49" fmla="*/ 167354 w 430720"/>
                <a:gd name="connsiteY49" fmla="*/ 431863 h 431863"/>
                <a:gd name="connsiteX50" fmla="*/ 167354 w 430720"/>
                <a:gd name="connsiteY50" fmla="*/ 431863 h 43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30720" h="431863">
                  <a:moveTo>
                    <a:pt x="167354" y="431863"/>
                  </a:moveTo>
                  <a:lnTo>
                    <a:pt x="204121" y="414814"/>
                  </a:lnTo>
                  <a:lnTo>
                    <a:pt x="230696" y="409384"/>
                  </a:lnTo>
                  <a:lnTo>
                    <a:pt x="296132" y="404527"/>
                  </a:lnTo>
                  <a:lnTo>
                    <a:pt x="430721" y="399574"/>
                  </a:lnTo>
                  <a:lnTo>
                    <a:pt x="401383" y="322517"/>
                  </a:lnTo>
                  <a:lnTo>
                    <a:pt x="391763" y="295370"/>
                  </a:lnTo>
                  <a:lnTo>
                    <a:pt x="384048" y="182118"/>
                  </a:lnTo>
                  <a:lnTo>
                    <a:pt x="395192" y="161925"/>
                  </a:lnTo>
                  <a:lnTo>
                    <a:pt x="389382" y="139541"/>
                  </a:lnTo>
                  <a:lnTo>
                    <a:pt x="399955" y="123634"/>
                  </a:lnTo>
                  <a:lnTo>
                    <a:pt x="379190" y="116681"/>
                  </a:lnTo>
                  <a:lnTo>
                    <a:pt x="381286" y="99727"/>
                  </a:lnTo>
                  <a:lnTo>
                    <a:pt x="388144" y="78962"/>
                  </a:lnTo>
                  <a:lnTo>
                    <a:pt x="381762" y="60865"/>
                  </a:lnTo>
                  <a:lnTo>
                    <a:pt x="356235" y="57721"/>
                  </a:lnTo>
                  <a:lnTo>
                    <a:pt x="340233" y="47149"/>
                  </a:lnTo>
                  <a:lnTo>
                    <a:pt x="319469" y="40291"/>
                  </a:lnTo>
                  <a:lnTo>
                    <a:pt x="278987" y="18002"/>
                  </a:lnTo>
                  <a:lnTo>
                    <a:pt x="258223" y="11049"/>
                  </a:lnTo>
                  <a:lnTo>
                    <a:pt x="242221" y="476"/>
                  </a:lnTo>
                  <a:lnTo>
                    <a:pt x="215646" y="5810"/>
                  </a:lnTo>
                  <a:lnTo>
                    <a:pt x="203359" y="0"/>
                  </a:lnTo>
                  <a:lnTo>
                    <a:pt x="181546" y="1619"/>
                  </a:lnTo>
                  <a:lnTo>
                    <a:pt x="150686" y="6477"/>
                  </a:lnTo>
                  <a:lnTo>
                    <a:pt x="129445" y="3810"/>
                  </a:lnTo>
                  <a:lnTo>
                    <a:pt x="110776" y="14478"/>
                  </a:lnTo>
                  <a:lnTo>
                    <a:pt x="96488" y="25717"/>
                  </a:lnTo>
                  <a:lnTo>
                    <a:pt x="78391" y="32099"/>
                  </a:lnTo>
                  <a:lnTo>
                    <a:pt x="51340" y="76295"/>
                  </a:lnTo>
                  <a:lnTo>
                    <a:pt x="34862" y="104489"/>
                  </a:lnTo>
                  <a:lnTo>
                    <a:pt x="8287" y="144399"/>
                  </a:lnTo>
                  <a:lnTo>
                    <a:pt x="953" y="169354"/>
                  </a:lnTo>
                  <a:lnTo>
                    <a:pt x="3048" y="186976"/>
                  </a:lnTo>
                  <a:lnTo>
                    <a:pt x="476" y="208217"/>
                  </a:lnTo>
                  <a:lnTo>
                    <a:pt x="6858" y="226314"/>
                  </a:lnTo>
                  <a:lnTo>
                    <a:pt x="0" y="247079"/>
                  </a:lnTo>
                  <a:lnTo>
                    <a:pt x="22955" y="271463"/>
                  </a:lnTo>
                  <a:lnTo>
                    <a:pt x="34099" y="285845"/>
                  </a:lnTo>
                  <a:lnTo>
                    <a:pt x="35719" y="307562"/>
                  </a:lnTo>
                  <a:lnTo>
                    <a:pt x="33147" y="328898"/>
                  </a:lnTo>
                  <a:lnTo>
                    <a:pt x="48006" y="347948"/>
                  </a:lnTo>
                  <a:lnTo>
                    <a:pt x="59246" y="362331"/>
                  </a:lnTo>
                  <a:lnTo>
                    <a:pt x="80010" y="369189"/>
                  </a:lnTo>
                  <a:lnTo>
                    <a:pt x="99155" y="388906"/>
                  </a:lnTo>
                  <a:lnTo>
                    <a:pt x="109919" y="407480"/>
                  </a:lnTo>
                  <a:lnTo>
                    <a:pt x="126397" y="413861"/>
                  </a:lnTo>
                  <a:lnTo>
                    <a:pt x="156210" y="417481"/>
                  </a:lnTo>
                  <a:lnTo>
                    <a:pt x="167354" y="431863"/>
                  </a:lnTo>
                  <a:lnTo>
                    <a:pt x="167354" y="431863"/>
                  </a:lnTo>
                  <a:lnTo>
                    <a:pt x="167354" y="43186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4EF231F-4EEB-649E-579D-DE954FB4CA3B}"/>
                </a:ext>
              </a:extLst>
            </p:cNvPr>
            <p:cNvSpPr/>
            <p:nvPr/>
          </p:nvSpPr>
          <p:spPr>
            <a:xfrm>
              <a:off x="2325374" y="638587"/>
              <a:ext cx="944588" cy="857010"/>
            </a:xfrm>
            <a:custGeom>
              <a:avLst/>
              <a:gdLst>
                <a:gd name="connsiteX0" fmla="*/ 429959 w 560927"/>
                <a:gd name="connsiteY0" fmla="*/ 508921 h 508920"/>
                <a:gd name="connsiteX1" fmla="*/ 452342 w 560927"/>
                <a:gd name="connsiteY1" fmla="*/ 503015 h 508920"/>
                <a:gd name="connsiteX2" fmla="*/ 486918 w 560927"/>
                <a:gd name="connsiteY2" fmla="*/ 503015 h 508920"/>
                <a:gd name="connsiteX3" fmla="*/ 493300 w 560927"/>
                <a:gd name="connsiteY3" fmla="*/ 486442 h 508920"/>
                <a:gd name="connsiteX4" fmla="*/ 560927 w 560927"/>
                <a:gd name="connsiteY4" fmla="*/ 499205 h 508920"/>
                <a:gd name="connsiteX5" fmla="*/ 556641 w 560927"/>
                <a:gd name="connsiteY5" fmla="*/ 463963 h 508920"/>
                <a:gd name="connsiteX6" fmla="*/ 545402 w 560927"/>
                <a:gd name="connsiteY6" fmla="*/ 449675 h 508920"/>
                <a:gd name="connsiteX7" fmla="*/ 549117 w 560927"/>
                <a:gd name="connsiteY7" fmla="*/ 419767 h 508920"/>
                <a:gd name="connsiteX8" fmla="*/ 537401 w 560927"/>
                <a:gd name="connsiteY8" fmla="*/ 409670 h 508920"/>
                <a:gd name="connsiteX9" fmla="*/ 536258 w 560927"/>
                <a:gd name="connsiteY9" fmla="*/ 383572 h 508920"/>
                <a:gd name="connsiteX10" fmla="*/ 534162 w 560927"/>
                <a:gd name="connsiteY10" fmla="*/ 366046 h 508920"/>
                <a:gd name="connsiteX11" fmla="*/ 527685 w 560927"/>
                <a:gd name="connsiteY11" fmla="*/ 347948 h 508920"/>
                <a:gd name="connsiteX12" fmla="*/ 518636 w 560927"/>
                <a:gd name="connsiteY12" fmla="*/ 316516 h 508920"/>
                <a:gd name="connsiteX13" fmla="*/ 517017 w 560927"/>
                <a:gd name="connsiteY13" fmla="*/ 294704 h 508920"/>
                <a:gd name="connsiteX14" fmla="*/ 492347 w 560927"/>
                <a:gd name="connsiteY14" fmla="*/ 213741 h 508920"/>
                <a:gd name="connsiteX15" fmla="*/ 494443 w 560927"/>
                <a:gd name="connsiteY15" fmla="*/ 196691 h 508920"/>
                <a:gd name="connsiteX16" fmla="*/ 476250 w 560927"/>
                <a:gd name="connsiteY16" fmla="*/ 168497 h 508920"/>
                <a:gd name="connsiteX17" fmla="*/ 474631 w 560927"/>
                <a:gd name="connsiteY17" fmla="*/ 146685 h 508920"/>
                <a:gd name="connsiteX18" fmla="*/ 468725 w 560927"/>
                <a:gd name="connsiteY18" fmla="*/ 124301 h 508920"/>
                <a:gd name="connsiteX19" fmla="*/ 459677 w 560927"/>
                <a:gd name="connsiteY19" fmla="*/ 92869 h 508920"/>
                <a:gd name="connsiteX20" fmla="*/ 441484 w 560927"/>
                <a:gd name="connsiteY20" fmla="*/ 64675 h 508920"/>
                <a:gd name="connsiteX21" fmla="*/ 418529 w 560927"/>
                <a:gd name="connsiteY21" fmla="*/ 40196 h 508920"/>
                <a:gd name="connsiteX22" fmla="*/ 388716 w 560927"/>
                <a:gd name="connsiteY22" fmla="*/ 36481 h 508920"/>
                <a:gd name="connsiteX23" fmla="*/ 377000 w 560927"/>
                <a:gd name="connsiteY23" fmla="*/ 26384 h 508920"/>
                <a:gd name="connsiteX24" fmla="*/ 350330 w 560927"/>
                <a:gd name="connsiteY24" fmla="*/ 31814 h 508920"/>
                <a:gd name="connsiteX25" fmla="*/ 346710 w 560927"/>
                <a:gd name="connsiteY25" fmla="*/ 61627 h 508920"/>
                <a:gd name="connsiteX26" fmla="*/ 331756 w 560927"/>
                <a:gd name="connsiteY26" fmla="*/ 77057 h 508920"/>
                <a:gd name="connsiteX27" fmla="*/ 321659 w 560927"/>
                <a:gd name="connsiteY27" fmla="*/ 54197 h 508920"/>
                <a:gd name="connsiteX28" fmla="*/ 327470 w 560927"/>
                <a:gd name="connsiteY28" fmla="*/ 41910 h 508920"/>
                <a:gd name="connsiteX29" fmla="*/ 325850 w 560927"/>
                <a:gd name="connsiteY29" fmla="*/ 20098 h 508920"/>
                <a:gd name="connsiteX30" fmla="*/ 304038 w 560927"/>
                <a:gd name="connsiteY30" fmla="*/ 21717 h 508920"/>
                <a:gd name="connsiteX31" fmla="*/ 295561 w 560927"/>
                <a:gd name="connsiteY31" fmla="*/ 55340 h 508920"/>
                <a:gd name="connsiteX32" fmla="*/ 265652 w 560927"/>
                <a:gd name="connsiteY32" fmla="*/ 51626 h 508920"/>
                <a:gd name="connsiteX33" fmla="*/ 238506 w 560927"/>
                <a:gd name="connsiteY33" fmla="*/ 61246 h 508920"/>
                <a:gd name="connsiteX34" fmla="*/ 250222 w 560927"/>
                <a:gd name="connsiteY34" fmla="*/ 36767 h 508920"/>
                <a:gd name="connsiteX35" fmla="*/ 248031 w 560927"/>
                <a:gd name="connsiteY35" fmla="*/ 19145 h 508920"/>
                <a:gd name="connsiteX36" fmla="*/ 233077 w 560927"/>
                <a:gd name="connsiteY36" fmla="*/ 0 h 508920"/>
                <a:gd name="connsiteX37" fmla="*/ 218789 w 560927"/>
                <a:gd name="connsiteY37" fmla="*/ 11240 h 508920"/>
                <a:gd name="connsiteX38" fmla="*/ 208121 w 560927"/>
                <a:gd name="connsiteY38" fmla="*/ 27242 h 508920"/>
                <a:gd name="connsiteX39" fmla="*/ 206026 w 560927"/>
                <a:gd name="connsiteY39" fmla="*/ 44291 h 508920"/>
                <a:gd name="connsiteX40" fmla="*/ 199644 w 560927"/>
                <a:gd name="connsiteY40" fmla="*/ 60770 h 508920"/>
                <a:gd name="connsiteX41" fmla="*/ 178879 w 560927"/>
                <a:gd name="connsiteY41" fmla="*/ 53912 h 508920"/>
                <a:gd name="connsiteX42" fmla="*/ 177737 w 560927"/>
                <a:gd name="connsiteY42" fmla="*/ 27813 h 508920"/>
                <a:gd name="connsiteX43" fmla="*/ 143161 w 560927"/>
                <a:gd name="connsiteY43" fmla="*/ 27813 h 508920"/>
                <a:gd name="connsiteX44" fmla="*/ 110109 w 560927"/>
                <a:gd name="connsiteY44" fmla="*/ 49721 h 508920"/>
                <a:gd name="connsiteX45" fmla="*/ 86201 w 560927"/>
                <a:gd name="connsiteY45" fmla="*/ 68390 h 508920"/>
                <a:gd name="connsiteX46" fmla="*/ 79343 w 560927"/>
                <a:gd name="connsiteY46" fmla="*/ 89249 h 508920"/>
                <a:gd name="connsiteX47" fmla="*/ 58484 w 560927"/>
                <a:gd name="connsiteY47" fmla="*/ 82296 h 508920"/>
                <a:gd name="connsiteX48" fmla="*/ 57436 w 560927"/>
                <a:gd name="connsiteY48" fmla="*/ 56198 h 508920"/>
                <a:gd name="connsiteX49" fmla="*/ 36100 w 560927"/>
                <a:gd name="connsiteY49" fmla="*/ 53626 h 508920"/>
                <a:gd name="connsiteX50" fmla="*/ 36195 w 560927"/>
                <a:gd name="connsiteY50" fmla="*/ 88202 h 508920"/>
                <a:gd name="connsiteX51" fmla="*/ 23908 w 560927"/>
                <a:gd name="connsiteY51" fmla="*/ 116967 h 508920"/>
                <a:gd name="connsiteX52" fmla="*/ 0 w 560927"/>
                <a:gd name="connsiteY52" fmla="*/ 135636 h 508920"/>
                <a:gd name="connsiteX53" fmla="*/ 11811 w 560927"/>
                <a:gd name="connsiteY53" fmla="*/ 180403 h 508920"/>
                <a:gd name="connsiteX54" fmla="*/ 23622 w 560927"/>
                <a:gd name="connsiteY54" fmla="*/ 225171 h 508920"/>
                <a:gd name="connsiteX55" fmla="*/ 36386 w 560927"/>
                <a:gd name="connsiteY55" fmla="*/ 261366 h 508920"/>
                <a:gd name="connsiteX56" fmla="*/ 51911 w 560927"/>
                <a:gd name="connsiteY56" fmla="*/ 276225 h 508920"/>
                <a:gd name="connsiteX57" fmla="*/ 61532 w 560927"/>
                <a:gd name="connsiteY57" fmla="*/ 303371 h 508920"/>
                <a:gd name="connsiteX58" fmla="*/ 76962 w 560927"/>
                <a:gd name="connsiteY58" fmla="*/ 318230 h 508920"/>
                <a:gd name="connsiteX59" fmla="*/ 104204 w 560927"/>
                <a:gd name="connsiteY59" fmla="*/ 343281 h 508920"/>
                <a:gd name="connsiteX60" fmla="*/ 119634 w 560927"/>
                <a:gd name="connsiteY60" fmla="*/ 358140 h 508920"/>
                <a:gd name="connsiteX61" fmla="*/ 151638 w 560927"/>
                <a:gd name="connsiteY61" fmla="*/ 379381 h 508920"/>
                <a:gd name="connsiteX62" fmla="*/ 191167 w 560927"/>
                <a:gd name="connsiteY62" fmla="*/ 410242 h 508920"/>
                <a:gd name="connsiteX63" fmla="*/ 210312 w 560927"/>
                <a:gd name="connsiteY63" fmla="*/ 429959 h 508920"/>
                <a:gd name="connsiteX64" fmla="*/ 238601 w 560927"/>
                <a:gd name="connsiteY64" fmla="*/ 446437 h 508920"/>
                <a:gd name="connsiteX65" fmla="*/ 257842 w 560927"/>
                <a:gd name="connsiteY65" fmla="*/ 466058 h 508920"/>
                <a:gd name="connsiteX66" fmla="*/ 273844 w 560927"/>
                <a:gd name="connsiteY66" fmla="*/ 476726 h 508920"/>
                <a:gd name="connsiteX67" fmla="*/ 299371 w 560927"/>
                <a:gd name="connsiteY67" fmla="*/ 479870 h 508920"/>
                <a:gd name="connsiteX68" fmla="*/ 332423 w 560927"/>
                <a:gd name="connsiteY68" fmla="*/ 492633 h 508920"/>
                <a:gd name="connsiteX69" fmla="*/ 358045 w 560927"/>
                <a:gd name="connsiteY69" fmla="*/ 495776 h 508920"/>
                <a:gd name="connsiteX70" fmla="*/ 396335 w 560927"/>
                <a:gd name="connsiteY70" fmla="*/ 500444 h 508920"/>
                <a:gd name="connsiteX71" fmla="*/ 417671 w 560927"/>
                <a:gd name="connsiteY71" fmla="*/ 503111 h 508920"/>
                <a:gd name="connsiteX72" fmla="*/ 429959 w 560927"/>
                <a:gd name="connsiteY72" fmla="*/ 508921 h 508920"/>
                <a:gd name="connsiteX73" fmla="*/ 429959 w 560927"/>
                <a:gd name="connsiteY73" fmla="*/ 508921 h 508920"/>
                <a:gd name="connsiteX74" fmla="*/ 429959 w 560927"/>
                <a:gd name="connsiteY74" fmla="*/ 508921 h 50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60927" h="508920">
                  <a:moveTo>
                    <a:pt x="429959" y="508921"/>
                  </a:moveTo>
                  <a:lnTo>
                    <a:pt x="452342" y="503015"/>
                  </a:lnTo>
                  <a:lnTo>
                    <a:pt x="486918" y="503015"/>
                  </a:lnTo>
                  <a:lnTo>
                    <a:pt x="493300" y="486442"/>
                  </a:lnTo>
                  <a:lnTo>
                    <a:pt x="560927" y="499205"/>
                  </a:lnTo>
                  <a:lnTo>
                    <a:pt x="556641" y="463963"/>
                  </a:lnTo>
                  <a:lnTo>
                    <a:pt x="545402" y="449675"/>
                  </a:lnTo>
                  <a:lnTo>
                    <a:pt x="549117" y="419767"/>
                  </a:lnTo>
                  <a:lnTo>
                    <a:pt x="537401" y="409670"/>
                  </a:lnTo>
                  <a:lnTo>
                    <a:pt x="536258" y="383572"/>
                  </a:lnTo>
                  <a:lnTo>
                    <a:pt x="534162" y="366046"/>
                  </a:lnTo>
                  <a:lnTo>
                    <a:pt x="527685" y="347948"/>
                  </a:lnTo>
                  <a:lnTo>
                    <a:pt x="518636" y="316516"/>
                  </a:lnTo>
                  <a:lnTo>
                    <a:pt x="517017" y="294704"/>
                  </a:lnTo>
                  <a:lnTo>
                    <a:pt x="492347" y="213741"/>
                  </a:lnTo>
                  <a:lnTo>
                    <a:pt x="494443" y="196691"/>
                  </a:lnTo>
                  <a:lnTo>
                    <a:pt x="476250" y="168497"/>
                  </a:lnTo>
                  <a:lnTo>
                    <a:pt x="474631" y="146685"/>
                  </a:lnTo>
                  <a:lnTo>
                    <a:pt x="468725" y="124301"/>
                  </a:lnTo>
                  <a:lnTo>
                    <a:pt x="459677" y="92869"/>
                  </a:lnTo>
                  <a:lnTo>
                    <a:pt x="441484" y="64675"/>
                  </a:lnTo>
                  <a:lnTo>
                    <a:pt x="418529" y="40196"/>
                  </a:lnTo>
                  <a:lnTo>
                    <a:pt x="388716" y="36481"/>
                  </a:lnTo>
                  <a:lnTo>
                    <a:pt x="377000" y="26384"/>
                  </a:lnTo>
                  <a:lnTo>
                    <a:pt x="350330" y="31814"/>
                  </a:lnTo>
                  <a:lnTo>
                    <a:pt x="346710" y="61627"/>
                  </a:lnTo>
                  <a:lnTo>
                    <a:pt x="331756" y="77057"/>
                  </a:lnTo>
                  <a:lnTo>
                    <a:pt x="321659" y="54197"/>
                  </a:lnTo>
                  <a:lnTo>
                    <a:pt x="327470" y="41910"/>
                  </a:lnTo>
                  <a:lnTo>
                    <a:pt x="325850" y="20098"/>
                  </a:lnTo>
                  <a:lnTo>
                    <a:pt x="304038" y="21717"/>
                  </a:lnTo>
                  <a:lnTo>
                    <a:pt x="295561" y="55340"/>
                  </a:lnTo>
                  <a:lnTo>
                    <a:pt x="265652" y="51626"/>
                  </a:lnTo>
                  <a:lnTo>
                    <a:pt x="238506" y="61246"/>
                  </a:lnTo>
                  <a:lnTo>
                    <a:pt x="250222" y="36767"/>
                  </a:lnTo>
                  <a:lnTo>
                    <a:pt x="248031" y="19145"/>
                  </a:lnTo>
                  <a:lnTo>
                    <a:pt x="233077" y="0"/>
                  </a:lnTo>
                  <a:lnTo>
                    <a:pt x="218789" y="11240"/>
                  </a:lnTo>
                  <a:lnTo>
                    <a:pt x="208121" y="27242"/>
                  </a:lnTo>
                  <a:lnTo>
                    <a:pt x="206026" y="44291"/>
                  </a:lnTo>
                  <a:lnTo>
                    <a:pt x="199644" y="60770"/>
                  </a:lnTo>
                  <a:lnTo>
                    <a:pt x="178879" y="53912"/>
                  </a:lnTo>
                  <a:lnTo>
                    <a:pt x="177737" y="27813"/>
                  </a:lnTo>
                  <a:lnTo>
                    <a:pt x="143161" y="27813"/>
                  </a:lnTo>
                  <a:lnTo>
                    <a:pt x="110109" y="49721"/>
                  </a:lnTo>
                  <a:lnTo>
                    <a:pt x="86201" y="68390"/>
                  </a:lnTo>
                  <a:lnTo>
                    <a:pt x="79343" y="89249"/>
                  </a:lnTo>
                  <a:lnTo>
                    <a:pt x="58484" y="82296"/>
                  </a:lnTo>
                  <a:lnTo>
                    <a:pt x="57436" y="56198"/>
                  </a:lnTo>
                  <a:lnTo>
                    <a:pt x="36100" y="53626"/>
                  </a:lnTo>
                  <a:lnTo>
                    <a:pt x="36195" y="88202"/>
                  </a:lnTo>
                  <a:lnTo>
                    <a:pt x="23908" y="116967"/>
                  </a:lnTo>
                  <a:lnTo>
                    <a:pt x="0" y="135636"/>
                  </a:lnTo>
                  <a:lnTo>
                    <a:pt x="11811" y="180403"/>
                  </a:lnTo>
                  <a:lnTo>
                    <a:pt x="23622" y="225171"/>
                  </a:lnTo>
                  <a:lnTo>
                    <a:pt x="36386" y="261366"/>
                  </a:lnTo>
                  <a:lnTo>
                    <a:pt x="51911" y="276225"/>
                  </a:lnTo>
                  <a:lnTo>
                    <a:pt x="61532" y="303371"/>
                  </a:lnTo>
                  <a:lnTo>
                    <a:pt x="76962" y="318230"/>
                  </a:lnTo>
                  <a:lnTo>
                    <a:pt x="104204" y="343281"/>
                  </a:lnTo>
                  <a:lnTo>
                    <a:pt x="119634" y="358140"/>
                  </a:lnTo>
                  <a:lnTo>
                    <a:pt x="151638" y="379381"/>
                  </a:lnTo>
                  <a:lnTo>
                    <a:pt x="191167" y="410242"/>
                  </a:lnTo>
                  <a:lnTo>
                    <a:pt x="210312" y="429959"/>
                  </a:lnTo>
                  <a:lnTo>
                    <a:pt x="238601" y="446437"/>
                  </a:lnTo>
                  <a:lnTo>
                    <a:pt x="257842" y="466058"/>
                  </a:lnTo>
                  <a:lnTo>
                    <a:pt x="273844" y="476726"/>
                  </a:lnTo>
                  <a:lnTo>
                    <a:pt x="299371" y="479870"/>
                  </a:lnTo>
                  <a:lnTo>
                    <a:pt x="332423" y="492633"/>
                  </a:lnTo>
                  <a:lnTo>
                    <a:pt x="358045" y="495776"/>
                  </a:lnTo>
                  <a:lnTo>
                    <a:pt x="396335" y="500444"/>
                  </a:lnTo>
                  <a:lnTo>
                    <a:pt x="417671" y="503111"/>
                  </a:lnTo>
                  <a:lnTo>
                    <a:pt x="429959" y="508921"/>
                  </a:lnTo>
                  <a:lnTo>
                    <a:pt x="429959" y="508921"/>
                  </a:lnTo>
                  <a:lnTo>
                    <a:pt x="429959" y="5089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5894A4D8-AD1B-C512-7EE5-652BCBACCE89}"/>
                </a:ext>
              </a:extLst>
            </p:cNvPr>
            <p:cNvSpPr/>
            <p:nvPr/>
          </p:nvSpPr>
          <p:spPr>
            <a:xfrm>
              <a:off x="2165297" y="2009996"/>
              <a:ext cx="719067" cy="810495"/>
            </a:xfrm>
            <a:custGeom>
              <a:avLst/>
              <a:gdLst>
                <a:gd name="connsiteX0" fmla="*/ 241554 w 427005"/>
                <a:gd name="connsiteY0" fmla="*/ 481298 h 481298"/>
                <a:gd name="connsiteX1" fmla="*/ 252698 w 427005"/>
                <a:gd name="connsiteY1" fmla="*/ 461010 h 481298"/>
                <a:gd name="connsiteX2" fmla="*/ 267557 w 427005"/>
                <a:gd name="connsiteY2" fmla="*/ 445580 h 481298"/>
                <a:gd name="connsiteX3" fmla="*/ 293084 w 427005"/>
                <a:gd name="connsiteY3" fmla="*/ 448723 h 481298"/>
                <a:gd name="connsiteX4" fmla="*/ 304229 w 427005"/>
                <a:gd name="connsiteY4" fmla="*/ 428530 h 481298"/>
                <a:gd name="connsiteX5" fmla="*/ 326517 w 427005"/>
                <a:gd name="connsiteY5" fmla="*/ 422624 h 481298"/>
                <a:gd name="connsiteX6" fmla="*/ 359473 w 427005"/>
                <a:gd name="connsiteY6" fmla="*/ 400717 h 481298"/>
                <a:gd name="connsiteX7" fmla="*/ 375380 w 427005"/>
                <a:gd name="connsiteY7" fmla="*/ 376809 h 481298"/>
                <a:gd name="connsiteX8" fmla="*/ 406717 w 427005"/>
                <a:gd name="connsiteY8" fmla="*/ 367665 h 481298"/>
                <a:gd name="connsiteX9" fmla="*/ 421005 w 427005"/>
                <a:gd name="connsiteY9" fmla="*/ 321850 h 481298"/>
                <a:gd name="connsiteX10" fmla="*/ 418814 w 427005"/>
                <a:gd name="connsiteY10" fmla="*/ 304324 h 481298"/>
                <a:gd name="connsiteX11" fmla="*/ 425101 w 427005"/>
                <a:gd name="connsiteY11" fmla="*/ 253270 h 481298"/>
                <a:gd name="connsiteX12" fmla="*/ 426053 w 427005"/>
                <a:gd name="connsiteY12" fmla="*/ 140970 h 481298"/>
                <a:gd name="connsiteX13" fmla="*/ 424910 w 427005"/>
                <a:gd name="connsiteY13" fmla="*/ 114871 h 481298"/>
                <a:gd name="connsiteX14" fmla="*/ 427006 w 427005"/>
                <a:gd name="connsiteY14" fmla="*/ 97822 h 481298"/>
                <a:gd name="connsiteX15" fmla="*/ 406813 w 427005"/>
                <a:gd name="connsiteY15" fmla="*/ 86677 h 481298"/>
                <a:gd name="connsiteX16" fmla="*/ 390906 w 427005"/>
                <a:gd name="connsiteY16" fmla="*/ 76105 h 481298"/>
                <a:gd name="connsiteX17" fmla="*/ 364807 w 427005"/>
                <a:gd name="connsiteY17" fmla="*/ 77152 h 481298"/>
                <a:gd name="connsiteX18" fmla="*/ 362712 w 427005"/>
                <a:gd name="connsiteY18" fmla="*/ 59626 h 481298"/>
                <a:gd name="connsiteX19" fmla="*/ 336613 w 427005"/>
                <a:gd name="connsiteY19" fmla="*/ 60770 h 481298"/>
                <a:gd name="connsiteX20" fmla="*/ 319659 w 427005"/>
                <a:gd name="connsiteY20" fmla="*/ 58674 h 481298"/>
                <a:gd name="connsiteX21" fmla="*/ 305276 w 427005"/>
                <a:gd name="connsiteY21" fmla="*/ 69818 h 481298"/>
                <a:gd name="connsiteX22" fmla="*/ 294704 w 427005"/>
                <a:gd name="connsiteY22" fmla="*/ 85820 h 481298"/>
                <a:gd name="connsiteX23" fmla="*/ 276130 w 427005"/>
                <a:gd name="connsiteY23" fmla="*/ 96488 h 481298"/>
                <a:gd name="connsiteX24" fmla="*/ 258032 w 427005"/>
                <a:gd name="connsiteY24" fmla="*/ 102965 h 481298"/>
                <a:gd name="connsiteX25" fmla="*/ 256413 w 427005"/>
                <a:gd name="connsiteY25" fmla="*/ 81153 h 481298"/>
                <a:gd name="connsiteX26" fmla="*/ 245173 w 427005"/>
                <a:gd name="connsiteY26" fmla="*/ 66770 h 481298"/>
                <a:gd name="connsiteX27" fmla="*/ 227171 w 427005"/>
                <a:gd name="connsiteY27" fmla="*/ 73152 h 481298"/>
                <a:gd name="connsiteX28" fmla="*/ 208597 w 427005"/>
                <a:gd name="connsiteY28" fmla="*/ 83820 h 481298"/>
                <a:gd name="connsiteX29" fmla="*/ 198406 w 427005"/>
                <a:gd name="connsiteY29" fmla="*/ 60960 h 481298"/>
                <a:gd name="connsiteX30" fmla="*/ 181451 w 427005"/>
                <a:gd name="connsiteY30" fmla="*/ 58864 h 481298"/>
                <a:gd name="connsiteX31" fmla="*/ 170212 w 427005"/>
                <a:gd name="connsiteY31" fmla="*/ 44577 h 481298"/>
                <a:gd name="connsiteX32" fmla="*/ 154781 w 427005"/>
                <a:gd name="connsiteY32" fmla="*/ 29623 h 481298"/>
                <a:gd name="connsiteX33" fmla="*/ 131350 w 427005"/>
                <a:gd name="connsiteY33" fmla="*/ 9525 h 481298"/>
                <a:gd name="connsiteX34" fmla="*/ 54864 w 427005"/>
                <a:gd name="connsiteY34" fmla="*/ 0 h 481298"/>
                <a:gd name="connsiteX35" fmla="*/ 35147 w 427005"/>
                <a:gd name="connsiteY35" fmla="*/ 19241 h 481298"/>
                <a:gd name="connsiteX36" fmla="*/ 22098 w 427005"/>
                <a:gd name="connsiteY36" fmla="*/ 125635 h 481298"/>
                <a:gd name="connsiteX37" fmla="*/ 11430 w 427005"/>
                <a:gd name="connsiteY37" fmla="*/ 141637 h 481298"/>
                <a:gd name="connsiteX38" fmla="*/ 27908 w 427005"/>
                <a:gd name="connsiteY38" fmla="*/ 148018 h 481298"/>
                <a:gd name="connsiteX39" fmla="*/ 7906 w 427005"/>
                <a:gd name="connsiteY39" fmla="*/ 240601 h 481298"/>
                <a:gd name="connsiteX40" fmla="*/ 5239 w 427005"/>
                <a:gd name="connsiteY40" fmla="*/ 261938 h 481298"/>
                <a:gd name="connsiteX41" fmla="*/ 2572 w 427005"/>
                <a:gd name="connsiteY41" fmla="*/ 283178 h 481298"/>
                <a:gd name="connsiteX42" fmla="*/ 0 w 427005"/>
                <a:gd name="connsiteY42" fmla="*/ 304514 h 481298"/>
                <a:gd name="connsiteX43" fmla="*/ 9620 w 427005"/>
                <a:gd name="connsiteY43" fmla="*/ 331660 h 481298"/>
                <a:gd name="connsiteX44" fmla="*/ 16002 w 427005"/>
                <a:gd name="connsiteY44" fmla="*/ 349758 h 481298"/>
                <a:gd name="connsiteX45" fmla="*/ 32575 w 427005"/>
                <a:gd name="connsiteY45" fmla="*/ 390620 h 481298"/>
                <a:gd name="connsiteX46" fmla="*/ 39433 w 427005"/>
                <a:gd name="connsiteY46" fmla="*/ 404527 h 481298"/>
                <a:gd name="connsiteX47" fmla="*/ 54864 w 427005"/>
                <a:gd name="connsiteY47" fmla="*/ 419386 h 481298"/>
                <a:gd name="connsiteX48" fmla="*/ 81439 w 427005"/>
                <a:gd name="connsiteY48" fmla="*/ 413956 h 481298"/>
                <a:gd name="connsiteX49" fmla="*/ 102203 w 427005"/>
                <a:gd name="connsiteY49" fmla="*/ 420910 h 481298"/>
                <a:gd name="connsiteX50" fmla="*/ 119253 w 427005"/>
                <a:gd name="connsiteY50" fmla="*/ 423005 h 481298"/>
                <a:gd name="connsiteX51" fmla="*/ 134112 w 427005"/>
                <a:gd name="connsiteY51" fmla="*/ 442055 h 481298"/>
                <a:gd name="connsiteX52" fmla="*/ 152686 w 427005"/>
                <a:gd name="connsiteY52" fmla="*/ 431387 h 481298"/>
                <a:gd name="connsiteX53" fmla="*/ 170212 w 427005"/>
                <a:gd name="connsiteY53" fmla="*/ 429292 h 481298"/>
                <a:gd name="connsiteX54" fmla="*/ 186214 w 427005"/>
                <a:gd name="connsiteY54" fmla="*/ 439864 h 481298"/>
                <a:gd name="connsiteX55" fmla="*/ 188404 w 427005"/>
                <a:gd name="connsiteY55" fmla="*/ 457486 h 481298"/>
                <a:gd name="connsiteX56" fmla="*/ 204311 w 427005"/>
                <a:gd name="connsiteY56" fmla="*/ 468059 h 481298"/>
                <a:gd name="connsiteX57" fmla="*/ 220313 w 427005"/>
                <a:gd name="connsiteY57" fmla="*/ 478631 h 481298"/>
                <a:gd name="connsiteX58" fmla="*/ 241554 w 427005"/>
                <a:gd name="connsiteY58" fmla="*/ 481298 h 481298"/>
                <a:gd name="connsiteX59" fmla="*/ 241554 w 427005"/>
                <a:gd name="connsiteY59" fmla="*/ 481298 h 481298"/>
                <a:gd name="connsiteX60" fmla="*/ 241554 w 427005"/>
                <a:gd name="connsiteY60" fmla="*/ 481298 h 481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27005" h="481298">
                  <a:moveTo>
                    <a:pt x="241554" y="481298"/>
                  </a:moveTo>
                  <a:lnTo>
                    <a:pt x="252698" y="461010"/>
                  </a:lnTo>
                  <a:lnTo>
                    <a:pt x="267557" y="445580"/>
                  </a:lnTo>
                  <a:lnTo>
                    <a:pt x="293084" y="448723"/>
                  </a:lnTo>
                  <a:lnTo>
                    <a:pt x="304229" y="428530"/>
                  </a:lnTo>
                  <a:lnTo>
                    <a:pt x="326517" y="422624"/>
                  </a:lnTo>
                  <a:lnTo>
                    <a:pt x="359473" y="400717"/>
                  </a:lnTo>
                  <a:lnTo>
                    <a:pt x="375380" y="376809"/>
                  </a:lnTo>
                  <a:lnTo>
                    <a:pt x="406717" y="367665"/>
                  </a:lnTo>
                  <a:lnTo>
                    <a:pt x="421005" y="321850"/>
                  </a:lnTo>
                  <a:lnTo>
                    <a:pt x="418814" y="304324"/>
                  </a:lnTo>
                  <a:lnTo>
                    <a:pt x="425101" y="253270"/>
                  </a:lnTo>
                  <a:lnTo>
                    <a:pt x="426053" y="140970"/>
                  </a:lnTo>
                  <a:lnTo>
                    <a:pt x="424910" y="114871"/>
                  </a:lnTo>
                  <a:lnTo>
                    <a:pt x="427006" y="97822"/>
                  </a:lnTo>
                  <a:lnTo>
                    <a:pt x="406813" y="86677"/>
                  </a:lnTo>
                  <a:lnTo>
                    <a:pt x="390906" y="76105"/>
                  </a:lnTo>
                  <a:lnTo>
                    <a:pt x="364807" y="77152"/>
                  </a:lnTo>
                  <a:lnTo>
                    <a:pt x="362712" y="59626"/>
                  </a:lnTo>
                  <a:lnTo>
                    <a:pt x="336613" y="60770"/>
                  </a:lnTo>
                  <a:lnTo>
                    <a:pt x="319659" y="58674"/>
                  </a:lnTo>
                  <a:lnTo>
                    <a:pt x="305276" y="69818"/>
                  </a:lnTo>
                  <a:lnTo>
                    <a:pt x="294704" y="85820"/>
                  </a:lnTo>
                  <a:lnTo>
                    <a:pt x="276130" y="96488"/>
                  </a:lnTo>
                  <a:lnTo>
                    <a:pt x="258032" y="102965"/>
                  </a:lnTo>
                  <a:lnTo>
                    <a:pt x="256413" y="81153"/>
                  </a:lnTo>
                  <a:lnTo>
                    <a:pt x="245173" y="66770"/>
                  </a:lnTo>
                  <a:lnTo>
                    <a:pt x="227171" y="73152"/>
                  </a:lnTo>
                  <a:lnTo>
                    <a:pt x="208597" y="83820"/>
                  </a:lnTo>
                  <a:lnTo>
                    <a:pt x="198406" y="60960"/>
                  </a:lnTo>
                  <a:lnTo>
                    <a:pt x="181451" y="58864"/>
                  </a:lnTo>
                  <a:lnTo>
                    <a:pt x="170212" y="44577"/>
                  </a:lnTo>
                  <a:lnTo>
                    <a:pt x="154781" y="29623"/>
                  </a:lnTo>
                  <a:lnTo>
                    <a:pt x="131350" y="9525"/>
                  </a:lnTo>
                  <a:lnTo>
                    <a:pt x="54864" y="0"/>
                  </a:lnTo>
                  <a:lnTo>
                    <a:pt x="35147" y="19241"/>
                  </a:lnTo>
                  <a:lnTo>
                    <a:pt x="22098" y="125635"/>
                  </a:lnTo>
                  <a:lnTo>
                    <a:pt x="11430" y="141637"/>
                  </a:lnTo>
                  <a:lnTo>
                    <a:pt x="27908" y="148018"/>
                  </a:lnTo>
                  <a:lnTo>
                    <a:pt x="7906" y="240601"/>
                  </a:lnTo>
                  <a:lnTo>
                    <a:pt x="5239" y="261938"/>
                  </a:lnTo>
                  <a:lnTo>
                    <a:pt x="2572" y="283178"/>
                  </a:lnTo>
                  <a:lnTo>
                    <a:pt x="0" y="304514"/>
                  </a:lnTo>
                  <a:lnTo>
                    <a:pt x="9620" y="331660"/>
                  </a:lnTo>
                  <a:lnTo>
                    <a:pt x="16002" y="349758"/>
                  </a:lnTo>
                  <a:lnTo>
                    <a:pt x="32575" y="390620"/>
                  </a:lnTo>
                  <a:lnTo>
                    <a:pt x="39433" y="404527"/>
                  </a:lnTo>
                  <a:lnTo>
                    <a:pt x="54864" y="419386"/>
                  </a:lnTo>
                  <a:lnTo>
                    <a:pt x="81439" y="413956"/>
                  </a:lnTo>
                  <a:lnTo>
                    <a:pt x="102203" y="420910"/>
                  </a:lnTo>
                  <a:lnTo>
                    <a:pt x="119253" y="423005"/>
                  </a:lnTo>
                  <a:lnTo>
                    <a:pt x="134112" y="442055"/>
                  </a:lnTo>
                  <a:lnTo>
                    <a:pt x="152686" y="431387"/>
                  </a:lnTo>
                  <a:lnTo>
                    <a:pt x="170212" y="429292"/>
                  </a:lnTo>
                  <a:lnTo>
                    <a:pt x="186214" y="439864"/>
                  </a:lnTo>
                  <a:lnTo>
                    <a:pt x="188404" y="457486"/>
                  </a:lnTo>
                  <a:lnTo>
                    <a:pt x="204311" y="468059"/>
                  </a:lnTo>
                  <a:lnTo>
                    <a:pt x="220313" y="478631"/>
                  </a:lnTo>
                  <a:lnTo>
                    <a:pt x="241554" y="481298"/>
                  </a:lnTo>
                  <a:lnTo>
                    <a:pt x="241554" y="481298"/>
                  </a:lnTo>
                  <a:lnTo>
                    <a:pt x="241554" y="4812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75897D6C-518B-3DA2-061B-34B821B26052}"/>
                </a:ext>
              </a:extLst>
            </p:cNvPr>
            <p:cNvSpPr/>
            <p:nvPr/>
          </p:nvSpPr>
          <p:spPr>
            <a:xfrm>
              <a:off x="4246472" y="1908946"/>
              <a:ext cx="873211" cy="873211"/>
            </a:xfrm>
            <a:custGeom>
              <a:avLst/>
              <a:gdLst>
                <a:gd name="connsiteX0" fmla="*/ 204883 w 518541"/>
                <a:gd name="connsiteY0" fmla="*/ 518541 h 518541"/>
                <a:gd name="connsiteX1" fmla="*/ 234125 w 518541"/>
                <a:gd name="connsiteY1" fmla="*/ 457105 h 518541"/>
                <a:gd name="connsiteX2" fmla="*/ 263843 w 518541"/>
                <a:gd name="connsiteY2" fmla="*/ 391478 h 518541"/>
                <a:gd name="connsiteX3" fmla="*/ 279845 w 518541"/>
                <a:gd name="connsiteY3" fmla="*/ 402050 h 518541"/>
                <a:gd name="connsiteX4" fmla="*/ 293751 w 518541"/>
                <a:gd name="connsiteY4" fmla="*/ 395097 h 518541"/>
                <a:gd name="connsiteX5" fmla="*/ 318707 w 518541"/>
                <a:gd name="connsiteY5" fmla="*/ 367855 h 518541"/>
                <a:gd name="connsiteX6" fmla="*/ 298418 w 518541"/>
                <a:gd name="connsiteY6" fmla="*/ 356711 h 518541"/>
                <a:gd name="connsiteX7" fmla="*/ 297371 w 518541"/>
                <a:gd name="connsiteY7" fmla="*/ 330517 h 518541"/>
                <a:gd name="connsiteX8" fmla="*/ 313849 w 518541"/>
                <a:gd name="connsiteY8" fmla="*/ 302228 h 518541"/>
                <a:gd name="connsiteX9" fmla="*/ 336233 w 518541"/>
                <a:gd name="connsiteY9" fmla="*/ 296323 h 518541"/>
                <a:gd name="connsiteX10" fmla="*/ 329755 w 518541"/>
                <a:gd name="connsiteY10" fmla="*/ 278130 h 518541"/>
                <a:gd name="connsiteX11" fmla="*/ 324993 w 518541"/>
                <a:gd name="connsiteY11" fmla="*/ 247174 h 518541"/>
                <a:gd name="connsiteX12" fmla="*/ 358521 w 518541"/>
                <a:gd name="connsiteY12" fmla="*/ 220980 h 518541"/>
                <a:gd name="connsiteX13" fmla="*/ 388239 w 518541"/>
                <a:gd name="connsiteY13" fmla="*/ 190024 h 518541"/>
                <a:gd name="connsiteX14" fmla="*/ 440341 w 518541"/>
                <a:gd name="connsiteY14" fmla="*/ 118396 h 518541"/>
                <a:gd name="connsiteX15" fmla="*/ 518541 w 518541"/>
                <a:gd name="connsiteY15" fmla="*/ 10954 h 518541"/>
                <a:gd name="connsiteX16" fmla="*/ 407765 w 518541"/>
                <a:gd name="connsiteY16" fmla="*/ 32004 h 518541"/>
                <a:gd name="connsiteX17" fmla="*/ 394431 w 518541"/>
                <a:gd name="connsiteY17" fmla="*/ 0 h 518541"/>
                <a:gd name="connsiteX18" fmla="*/ 372046 w 518541"/>
                <a:gd name="connsiteY18" fmla="*/ 5906 h 518541"/>
                <a:gd name="connsiteX19" fmla="*/ 358236 w 518541"/>
                <a:gd name="connsiteY19" fmla="*/ 12859 h 518541"/>
                <a:gd name="connsiteX20" fmla="*/ 333661 w 518541"/>
                <a:gd name="connsiteY20" fmla="*/ 1143 h 518541"/>
                <a:gd name="connsiteX21" fmla="*/ 181833 w 518541"/>
                <a:gd name="connsiteY21" fmla="*/ 4096 h 518541"/>
                <a:gd name="connsiteX22" fmla="*/ 174974 w 518541"/>
                <a:gd name="connsiteY22" fmla="*/ 24955 h 518541"/>
                <a:gd name="connsiteX23" fmla="*/ 164878 w 518541"/>
                <a:gd name="connsiteY23" fmla="*/ 36671 h 518541"/>
                <a:gd name="connsiteX24" fmla="*/ 166497 w 518541"/>
                <a:gd name="connsiteY24" fmla="*/ 58579 h 518541"/>
                <a:gd name="connsiteX25" fmla="*/ 144685 w 518541"/>
                <a:gd name="connsiteY25" fmla="*/ 94869 h 518541"/>
                <a:gd name="connsiteX26" fmla="*/ 48387 w 518541"/>
                <a:gd name="connsiteY26" fmla="*/ 208788 h 518541"/>
                <a:gd name="connsiteX27" fmla="*/ 12764 w 518541"/>
                <a:gd name="connsiteY27" fmla="*/ 252032 h 518541"/>
                <a:gd name="connsiteX28" fmla="*/ 6382 w 518541"/>
                <a:gd name="connsiteY28" fmla="*/ 268605 h 518541"/>
                <a:gd name="connsiteX29" fmla="*/ 0 w 518541"/>
                <a:gd name="connsiteY29" fmla="*/ 285179 h 518541"/>
                <a:gd name="connsiteX30" fmla="*/ 10763 w 518541"/>
                <a:gd name="connsiteY30" fmla="*/ 303847 h 518541"/>
                <a:gd name="connsiteX31" fmla="*/ 26765 w 518541"/>
                <a:gd name="connsiteY31" fmla="*/ 314516 h 518541"/>
                <a:gd name="connsiteX32" fmla="*/ 28385 w 518541"/>
                <a:gd name="connsiteY32" fmla="*/ 336328 h 518541"/>
                <a:gd name="connsiteX33" fmla="*/ 115348 w 518541"/>
                <a:gd name="connsiteY33" fmla="*/ 438150 h 518541"/>
                <a:gd name="connsiteX34" fmla="*/ 142494 w 518541"/>
                <a:gd name="connsiteY34" fmla="*/ 463201 h 518541"/>
                <a:gd name="connsiteX35" fmla="*/ 177165 w 518541"/>
                <a:gd name="connsiteY35" fmla="*/ 497776 h 518541"/>
                <a:gd name="connsiteX36" fmla="*/ 204883 w 518541"/>
                <a:gd name="connsiteY36" fmla="*/ 518541 h 518541"/>
                <a:gd name="connsiteX37" fmla="*/ 204883 w 518541"/>
                <a:gd name="connsiteY37" fmla="*/ 518541 h 518541"/>
                <a:gd name="connsiteX38" fmla="*/ 204883 w 518541"/>
                <a:gd name="connsiteY38" fmla="*/ 518541 h 5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541">
                  <a:moveTo>
                    <a:pt x="204883" y="518541"/>
                  </a:moveTo>
                  <a:lnTo>
                    <a:pt x="234125" y="457105"/>
                  </a:lnTo>
                  <a:lnTo>
                    <a:pt x="263843" y="391478"/>
                  </a:lnTo>
                  <a:lnTo>
                    <a:pt x="279845" y="402050"/>
                  </a:lnTo>
                  <a:lnTo>
                    <a:pt x="293751" y="395097"/>
                  </a:lnTo>
                  <a:lnTo>
                    <a:pt x="318707" y="367855"/>
                  </a:lnTo>
                  <a:lnTo>
                    <a:pt x="298418" y="356711"/>
                  </a:lnTo>
                  <a:lnTo>
                    <a:pt x="297371" y="330517"/>
                  </a:lnTo>
                  <a:lnTo>
                    <a:pt x="313849" y="302228"/>
                  </a:lnTo>
                  <a:lnTo>
                    <a:pt x="336233" y="296323"/>
                  </a:lnTo>
                  <a:lnTo>
                    <a:pt x="329755" y="278130"/>
                  </a:lnTo>
                  <a:lnTo>
                    <a:pt x="324993" y="247174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1" y="0"/>
                  </a:lnTo>
                  <a:lnTo>
                    <a:pt x="372046" y="5906"/>
                  </a:lnTo>
                  <a:lnTo>
                    <a:pt x="358236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5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2"/>
                  </a:lnTo>
                  <a:lnTo>
                    <a:pt x="6382" y="268605"/>
                  </a:lnTo>
                  <a:lnTo>
                    <a:pt x="0" y="285179"/>
                  </a:lnTo>
                  <a:lnTo>
                    <a:pt x="10763" y="303847"/>
                  </a:lnTo>
                  <a:lnTo>
                    <a:pt x="26765" y="314516"/>
                  </a:lnTo>
                  <a:lnTo>
                    <a:pt x="28385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776"/>
                  </a:lnTo>
                  <a:lnTo>
                    <a:pt x="204883" y="518541"/>
                  </a:lnTo>
                  <a:lnTo>
                    <a:pt x="204883" y="518541"/>
                  </a:lnTo>
                  <a:lnTo>
                    <a:pt x="204883" y="518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4BB22F49-0D57-2D1C-9A38-8656CCAF8B64}"/>
                </a:ext>
              </a:extLst>
            </p:cNvPr>
            <p:cNvSpPr/>
            <p:nvPr/>
          </p:nvSpPr>
          <p:spPr>
            <a:xfrm>
              <a:off x="2946760" y="1473143"/>
              <a:ext cx="547119" cy="679449"/>
            </a:xfrm>
            <a:custGeom>
              <a:avLst/>
              <a:gdLst>
                <a:gd name="connsiteX0" fmla="*/ 168688 w 324897"/>
                <a:gd name="connsiteY0" fmla="*/ 403479 h 403479"/>
                <a:gd name="connsiteX1" fmla="*/ 191071 w 324897"/>
                <a:gd name="connsiteY1" fmla="*/ 397574 h 403479"/>
                <a:gd name="connsiteX2" fmla="*/ 213550 w 324897"/>
                <a:gd name="connsiteY2" fmla="*/ 391668 h 403479"/>
                <a:gd name="connsiteX3" fmla="*/ 219932 w 324897"/>
                <a:gd name="connsiteY3" fmla="*/ 375095 h 403479"/>
                <a:gd name="connsiteX4" fmla="*/ 217741 w 324897"/>
                <a:gd name="connsiteY4" fmla="*/ 357473 h 403479"/>
                <a:gd name="connsiteX5" fmla="*/ 216122 w 324897"/>
                <a:gd name="connsiteY5" fmla="*/ 335566 h 403479"/>
                <a:gd name="connsiteX6" fmla="*/ 209645 w 324897"/>
                <a:gd name="connsiteY6" fmla="*/ 317468 h 403479"/>
                <a:gd name="connsiteX7" fmla="*/ 220885 w 324897"/>
                <a:gd name="connsiteY7" fmla="*/ 297180 h 403479"/>
                <a:gd name="connsiteX8" fmla="*/ 247555 w 324897"/>
                <a:gd name="connsiteY8" fmla="*/ 257080 h 403479"/>
                <a:gd name="connsiteX9" fmla="*/ 257651 w 324897"/>
                <a:gd name="connsiteY9" fmla="*/ 245364 h 403479"/>
                <a:gd name="connsiteX10" fmla="*/ 272129 w 324897"/>
                <a:gd name="connsiteY10" fmla="*/ 234125 h 403479"/>
                <a:gd name="connsiteX11" fmla="*/ 296037 w 324897"/>
                <a:gd name="connsiteY11" fmla="*/ 180689 h 403479"/>
                <a:gd name="connsiteX12" fmla="*/ 314230 w 324897"/>
                <a:gd name="connsiteY12" fmla="*/ 174307 h 403479"/>
                <a:gd name="connsiteX13" fmla="*/ 324898 w 324897"/>
                <a:gd name="connsiteY13" fmla="*/ 158210 h 403479"/>
                <a:gd name="connsiteX14" fmla="*/ 322707 w 324897"/>
                <a:gd name="connsiteY14" fmla="*/ 140684 h 403479"/>
                <a:gd name="connsiteX15" fmla="*/ 303466 w 324897"/>
                <a:gd name="connsiteY15" fmla="*/ 120872 h 403479"/>
                <a:gd name="connsiteX16" fmla="*/ 269176 w 324897"/>
                <a:gd name="connsiteY16" fmla="*/ 82010 h 403479"/>
                <a:gd name="connsiteX17" fmla="*/ 257842 w 324897"/>
                <a:gd name="connsiteY17" fmla="*/ 67627 h 403479"/>
                <a:gd name="connsiteX18" fmla="*/ 224123 w 324897"/>
                <a:gd name="connsiteY18" fmla="*/ 24384 h 403479"/>
                <a:gd name="connsiteX19" fmla="*/ 192024 w 324897"/>
                <a:gd name="connsiteY19" fmla="*/ 3143 h 403479"/>
                <a:gd name="connsiteX20" fmla="*/ 170593 w 324897"/>
                <a:gd name="connsiteY20" fmla="*/ 476 h 403479"/>
                <a:gd name="connsiteX21" fmla="*/ 131540 w 324897"/>
                <a:gd name="connsiteY21" fmla="*/ 0 h 403479"/>
                <a:gd name="connsiteX22" fmla="*/ 95726 w 324897"/>
                <a:gd name="connsiteY22" fmla="*/ 8573 h 403479"/>
                <a:gd name="connsiteX23" fmla="*/ 65818 w 324897"/>
                <a:gd name="connsiteY23" fmla="*/ 4858 h 403479"/>
                <a:gd name="connsiteX24" fmla="*/ 59436 w 324897"/>
                <a:gd name="connsiteY24" fmla="*/ 21431 h 403479"/>
                <a:gd name="connsiteX25" fmla="*/ 57340 w 324897"/>
                <a:gd name="connsiteY25" fmla="*/ 38481 h 403479"/>
                <a:gd name="connsiteX26" fmla="*/ 71818 w 324897"/>
                <a:gd name="connsiteY26" fmla="*/ 62008 h 403479"/>
                <a:gd name="connsiteX27" fmla="*/ 54769 w 324897"/>
                <a:gd name="connsiteY27" fmla="*/ 94583 h 403479"/>
                <a:gd name="connsiteX28" fmla="*/ 44101 w 324897"/>
                <a:gd name="connsiteY28" fmla="*/ 110585 h 403479"/>
                <a:gd name="connsiteX29" fmla="*/ 37147 w 324897"/>
                <a:gd name="connsiteY29" fmla="*/ 131445 h 403479"/>
                <a:gd name="connsiteX30" fmla="*/ 31909 w 324897"/>
                <a:gd name="connsiteY30" fmla="*/ 174117 h 403479"/>
                <a:gd name="connsiteX31" fmla="*/ 28765 w 324897"/>
                <a:gd name="connsiteY31" fmla="*/ 199739 h 403479"/>
                <a:gd name="connsiteX32" fmla="*/ 22384 w 324897"/>
                <a:gd name="connsiteY32" fmla="*/ 216313 h 403479"/>
                <a:gd name="connsiteX33" fmla="*/ 24479 w 324897"/>
                <a:gd name="connsiteY33" fmla="*/ 233934 h 403479"/>
                <a:gd name="connsiteX34" fmla="*/ 26670 w 324897"/>
                <a:gd name="connsiteY34" fmla="*/ 251555 h 403479"/>
                <a:gd name="connsiteX35" fmla="*/ 14478 w 324897"/>
                <a:gd name="connsiteY35" fmla="*/ 280321 h 403479"/>
                <a:gd name="connsiteX36" fmla="*/ 0 w 324897"/>
                <a:gd name="connsiteY36" fmla="*/ 291560 h 403479"/>
                <a:gd name="connsiteX37" fmla="*/ 1619 w 324897"/>
                <a:gd name="connsiteY37" fmla="*/ 313468 h 403479"/>
                <a:gd name="connsiteX38" fmla="*/ 17145 w 324897"/>
                <a:gd name="connsiteY38" fmla="*/ 328422 h 403479"/>
                <a:gd name="connsiteX39" fmla="*/ 23622 w 324897"/>
                <a:gd name="connsiteY39" fmla="*/ 346520 h 403479"/>
                <a:gd name="connsiteX40" fmla="*/ 39719 w 324897"/>
                <a:gd name="connsiteY40" fmla="*/ 357188 h 403479"/>
                <a:gd name="connsiteX41" fmla="*/ 55721 w 324897"/>
                <a:gd name="connsiteY41" fmla="*/ 367855 h 403479"/>
                <a:gd name="connsiteX42" fmla="*/ 76105 w 324897"/>
                <a:gd name="connsiteY42" fmla="*/ 379000 h 403479"/>
                <a:gd name="connsiteX43" fmla="*/ 116776 w 324897"/>
                <a:gd name="connsiteY43" fmla="*/ 401384 h 403479"/>
                <a:gd name="connsiteX44" fmla="*/ 138684 w 324897"/>
                <a:gd name="connsiteY44" fmla="*/ 399764 h 403479"/>
                <a:gd name="connsiteX45" fmla="*/ 156305 w 324897"/>
                <a:gd name="connsiteY45" fmla="*/ 397574 h 403479"/>
                <a:gd name="connsiteX46" fmla="*/ 168688 w 324897"/>
                <a:gd name="connsiteY46" fmla="*/ 403479 h 403479"/>
                <a:gd name="connsiteX47" fmla="*/ 168688 w 324897"/>
                <a:gd name="connsiteY47" fmla="*/ 403479 h 403479"/>
                <a:gd name="connsiteX48" fmla="*/ 168688 w 324897"/>
                <a:gd name="connsiteY48" fmla="*/ 403479 h 403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24897" h="403479">
                  <a:moveTo>
                    <a:pt x="168688" y="403479"/>
                  </a:moveTo>
                  <a:lnTo>
                    <a:pt x="191071" y="397574"/>
                  </a:lnTo>
                  <a:lnTo>
                    <a:pt x="213550" y="391668"/>
                  </a:lnTo>
                  <a:lnTo>
                    <a:pt x="219932" y="375095"/>
                  </a:lnTo>
                  <a:lnTo>
                    <a:pt x="217741" y="357473"/>
                  </a:lnTo>
                  <a:lnTo>
                    <a:pt x="216122" y="335566"/>
                  </a:lnTo>
                  <a:lnTo>
                    <a:pt x="209645" y="317468"/>
                  </a:lnTo>
                  <a:lnTo>
                    <a:pt x="220885" y="297180"/>
                  </a:lnTo>
                  <a:lnTo>
                    <a:pt x="247555" y="257080"/>
                  </a:lnTo>
                  <a:lnTo>
                    <a:pt x="257651" y="245364"/>
                  </a:lnTo>
                  <a:lnTo>
                    <a:pt x="272129" y="234125"/>
                  </a:lnTo>
                  <a:lnTo>
                    <a:pt x="296037" y="180689"/>
                  </a:lnTo>
                  <a:lnTo>
                    <a:pt x="314230" y="174307"/>
                  </a:lnTo>
                  <a:lnTo>
                    <a:pt x="324898" y="158210"/>
                  </a:lnTo>
                  <a:lnTo>
                    <a:pt x="322707" y="140684"/>
                  </a:lnTo>
                  <a:lnTo>
                    <a:pt x="303466" y="120872"/>
                  </a:lnTo>
                  <a:lnTo>
                    <a:pt x="269176" y="82010"/>
                  </a:lnTo>
                  <a:lnTo>
                    <a:pt x="257842" y="67627"/>
                  </a:lnTo>
                  <a:lnTo>
                    <a:pt x="224123" y="24384"/>
                  </a:lnTo>
                  <a:lnTo>
                    <a:pt x="192024" y="3143"/>
                  </a:lnTo>
                  <a:lnTo>
                    <a:pt x="170593" y="476"/>
                  </a:lnTo>
                  <a:lnTo>
                    <a:pt x="131540" y="0"/>
                  </a:lnTo>
                  <a:lnTo>
                    <a:pt x="95726" y="8573"/>
                  </a:lnTo>
                  <a:lnTo>
                    <a:pt x="65818" y="4858"/>
                  </a:lnTo>
                  <a:lnTo>
                    <a:pt x="59436" y="21431"/>
                  </a:lnTo>
                  <a:lnTo>
                    <a:pt x="57340" y="38481"/>
                  </a:lnTo>
                  <a:lnTo>
                    <a:pt x="71818" y="62008"/>
                  </a:lnTo>
                  <a:lnTo>
                    <a:pt x="54769" y="94583"/>
                  </a:lnTo>
                  <a:lnTo>
                    <a:pt x="44101" y="110585"/>
                  </a:lnTo>
                  <a:lnTo>
                    <a:pt x="37147" y="131445"/>
                  </a:lnTo>
                  <a:lnTo>
                    <a:pt x="31909" y="174117"/>
                  </a:lnTo>
                  <a:lnTo>
                    <a:pt x="28765" y="199739"/>
                  </a:lnTo>
                  <a:lnTo>
                    <a:pt x="22384" y="216313"/>
                  </a:lnTo>
                  <a:lnTo>
                    <a:pt x="24479" y="233934"/>
                  </a:lnTo>
                  <a:lnTo>
                    <a:pt x="26670" y="251555"/>
                  </a:lnTo>
                  <a:lnTo>
                    <a:pt x="14478" y="280321"/>
                  </a:lnTo>
                  <a:lnTo>
                    <a:pt x="0" y="291560"/>
                  </a:lnTo>
                  <a:lnTo>
                    <a:pt x="1619" y="313468"/>
                  </a:lnTo>
                  <a:lnTo>
                    <a:pt x="17145" y="328422"/>
                  </a:lnTo>
                  <a:lnTo>
                    <a:pt x="23622" y="346520"/>
                  </a:lnTo>
                  <a:lnTo>
                    <a:pt x="39719" y="357188"/>
                  </a:lnTo>
                  <a:lnTo>
                    <a:pt x="55721" y="367855"/>
                  </a:lnTo>
                  <a:lnTo>
                    <a:pt x="76105" y="379000"/>
                  </a:lnTo>
                  <a:lnTo>
                    <a:pt x="116776" y="401384"/>
                  </a:lnTo>
                  <a:lnTo>
                    <a:pt x="138684" y="399764"/>
                  </a:lnTo>
                  <a:lnTo>
                    <a:pt x="156305" y="397574"/>
                  </a:lnTo>
                  <a:lnTo>
                    <a:pt x="168688" y="403479"/>
                  </a:lnTo>
                  <a:lnTo>
                    <a:pt x="168688" y="403479"/>
                  </a:lnTo>
                  <a:lnTo>
                    <a:pt x="168688" y="4034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11317996-3A0D-5872-943D-0A2B5C89FA72}"/>
                </a:ext>
              </a:extLst>
            </p:cNvPr>
            <p:cNvSpPr/>
            <p:nvPr/>
          </p:nvSpPr>
          <p:spPr>
            <a:xfrm>
              <a:off x="2816516" y="2027479"/>
              <a:ext cx="676240" cy="880107"/>
            </a:xfrm>
            <a:custGeom>
              <a:avLst/>
              <a:gdLst>
                <a:gd name="connsiteX0" fmla="*/ 363474 w 401573"/>
                <a:gd name="connsiteY0" fmla="*/ 522637 h 522636"/>
                <a:gd name="connsiteX1" fmla="*/ 366046 w 401573"/>
                <a:gd name="connsiteY1" fmla="*/ 501396 h 522636"/>
                <a:gd name="connsiteX2" fmla="*/ 377190 w 401573"/>
                <a:gd name="connsiteY2" fmla="*/ 481108 h 522636"/>
                <a:gd name="connsiteX3" fmla="*/ 394144 w 401573"/>
                <a:gd name="connsiteY3" fmla="*/ 448532 h 522636"/>
                <a:gd name="connsiteX4" fmla="*/ 401574 w 401573"/>
                <a:gd name="connsiteY4" fmla="*/ 423482 h 522636"/>
                <a:gd name="connsiteX5" fmla="*/ 395192 w 401573"/>
                <a:gd name="connsiteY5" fmla="*/ 405384 h 522636"/>
                <a:gd name="connsiteX6" fmla="*/ 387667 w 401573"/>
                <a:gd name="connsiteY6" fmla="*/ 326612 h 522636"/>
                <a:gd name="connsiteX7" fmla="*/ 395002 w 401573"/>
                <a:gd name="connsiteY7" fmla="*/ 266891 h 522636"/>
                <a:gd name="connsiteX8" fmla="*/ 401383 w 401573"/>
                <a:gd name="connsiteY8" fmla="*/ 250317 h 522636"/>
                <a:gd name="connsiteX9" fmla="*/ 399193 w 401573"/>
                <a:gd name="connsiteY9" fmla="*/ 232791 h 522636"/>
                <a:gd name="connsiteX10" fmla="*/ 397573 w 401573"/>
                <a:gd name="connsiteY10" fmla="*/ 210979 h 522636"/>
                <a:gd name="connsiteX11" fmla="*/ 376333 w 401573"/>
                <a:gd name="connsiteY11" fmla="*/ 208312 h 522636"/>
                <a:gd name="connsiteX12" fmla="*/ 369951 w 401573"/>
                <a:gd name="connsiteY12" fmla="*/ 190214 h 522636"/>
                <a:gd name="connsiteX13" fmla="*/ 349758 w 401573"/>
                <a:gd name="connsiteY13" fmla="*/ 179070 h 522636"/>
                <a:gd name="connsiteX14" fmla="*/ 334327 w 401573"/>
                <a:gd name="connsiteY14" fmla="*/ 164211 h 522636"/>
                <a:gd name="connsiteX15" fmla="*/ 328993 w 401573"/>
                <a:gd name="connsiteY15" fmla="*/ 137541 h 522636"/>
                <a:gd name="connsiteX16" fmla="*/ 331089 w 401573"/>
                <a:gd name="connsiteY16" fmla="*/ 120491 h 522636"/>
                <a:gd name="connsiteX17" fmla="*/ 319945 w 401573"/>
                <a:gd name="connsiteY17" fmla="*/ 106108 h 522636"/>
                <a:gd name="connsiteX18" fmla="*/ 307181 w 401573"/>
                <a:gd name="connsiteY18" fmla="*/ 69913 h 522636"/>
                <a:gd name="connsiteX19" fmla="*/ 291751 w 401573"/>
                <a:gd name="connsiteY19" fmla="*/ 55054 h 522636"/>
                <a:gd name="connsiteX20" fmla="*/ 273177 w 401573"/>
                <a:gd name="connsiteY20" fmla="*/ 65722 h 522636"/>
                <a:gd name="connsiteX21" fmla="*/ 251365 w 401573"/>
                <a:gd name="connsiteY21" fmla="*/ 67342 h 522636"/>
                <a:gd name="connsiteX22" fmla="*/ 233839 w 401573"/>
                <a:gd name="connsiteY22" fmla="*/ 69533 h 522636"/>
                <a:gd name="connsiteX23" fmla="*/ 194596 w 401573"/>
                <a:gd name="connsiteY23" fmla="*/ 73342 h 522636"/>
                <a:gd name="connsiteX24" fmla="*/ 166878 w 401573"/>
                <a:gd name="connsiteY24" fmla="*/ 52673 h 522636"/>
                <a:gd name="connsiteX25" fmla="*/ 140875 w 401573"/>
                <a:gd name="connsiteY25" fmla="*/ 53721 h 522636"/>
                <a:gd name="connsiteX26" fmla="*/ 129730 w 401573"/>
                <a:gd name="connsiteY26" fmla="*/ 39433 h 522636"/>
                <a:gd name="connsiteX27" fmla="*/ 113824 w 401573"/>
                <a:gd name="connsiteY27" fmla="*/ 28766 h 522636"/>
                <a:gd name="connsiteX28" fmla="*/ 97822 w 401573"/>
                <a:gd name="connsiteY28" fmla="*/ 18097 h 522636"/>
                <a:gd name="connsiteX29" fmla="*/ 91440 w 401573"/>
                <a:gd name="connsiteY29" fmla="*/ 0 h 522636"/>
                <a:gd name="connsiteX30" fmla="*/ 69628 w 401573"/>
                <a:gd name="connsiteY30" fmla="*/ 1715 h 522636"/>
                <a:gd name="connsiteX31" fmla="*/ 51054 w 401573"/>
                <a:gd name="connsiteY31" fmla="*/ 12383 h 522636"/>
                <a:gd name="connsiteX32" fmla="*/ 40481 w 401573"/>
                <a:gd name="connsiteY32" fmla="*/ 28384 h 522636"/>
                <a:gd name="connsiteX33" fmla="*/ 34099 w 401573"/>
                <a:gd name="connsiteY33" fmla="*/ 44863 h 522636"/>
                <a:gd name="connsiteX34" fmla="*/ 39433 w 401573"/>
                <a:gd name="connsiteY34" fmla="*/ 71533 h 522636"/>
                <a:gd name="connsiteX35" fmla="*/ 45339 w 401573"/>
                <a:gd name="connsiteY35" fmla="*/ 93917 h 522636"/>
                <a:gd name="connsiteX36" fmla="*/ 42672 w 401573"/>
                <a:gd name="connsiteY36" fmla="*/ 115253 h 522636"/>
                <a:gd name="connsiteX37" fmla="*/ 41243 w 401573"/>
                <a:gd name="connsiteY37" fmla="*/ 231838 h 522636"/>
                <a:gd name="connsiteX38" fmla="*/ 35433 w 401573"/>
                <a:gd name="connsiteY38" fmla="*/ 278797 h 522636"/>
                <a:gd name="connsiteX39" fmla="*/ 36576 w 401573"/>
                <a:gd name="connsiteY39" fmla="*/ 304895 h 522636"/>
                <a:gd name="connsiteX40" fmla="*/ 29718 w 401573"/>
                <a:gd name="connsiteY40" fmla="*/ 360331 h 522636"/>
                <a:gd name="connsiteX41" fmla="*/ 19145 w 401573"/>
                <a:gd name="connsiteY41" fmla="*/ 376333 h 522636"/>
                <a:gd name="connsiteX42" fmla="*/ 0 w 401573"/>
                <a:gd name="connsiteY42" fmla="*/ 391287 h 522636"/>
                <a:gd name="connsiteX43" fmla="*/ 25527 w 401573"/>
                <a:gd name="connsiteY43" fmla="*/ 394430 h 522636"/>
                <a:gd name="connsiteX44" fmla="*/ 22860 w 401573"/>
                <a:gd name="connsiteY44" fmla="*/ 415766 h 522636"/>
                <a:gd name="connsiteX45" fmla="*/ 34004 w 401573"/>
                <a:gd name="connsiteY45" fmla="*/ 430054 h 522636"/>
                <a:gd name="connsiteX46" fmla="*/ 9620 w 401573"/>
                <a:gd name="connsiteY46" fmla="*/ 453009 h 522636"/>
                <a:gd name="connsiteX47" fmla="*/ 27717 w 401573"/>
                <a:gd name="connsiteY47" fmla="*/ 446627 h 522636"/>
                <a:gd name="connsiteX48" fmla="*/ 44672 w 401573"/>
                <a:gd name="connsiteY48" fmla="*/ 448723 h 522636"/>
                <a:gd name="connsiteX49" fmla="*/ 62770 w 401573"/>
                <a:gd name="connsiteY49" fmla="*/ 442246 h 522636"/>
                <a:gd name="connsiteX50" fmla="*/ 78200 w 401573"/>
                <a:gd name="connsiteY50" fmla="*/ 457200 h 522636"/>
                <a:gd name="connsiteX51" fmla="*/ 107347 w 401573"/>
                <a:gd name="connsiteY51" fmla="*/ 430435 h 522636"/>
                <a:gd name="connsiteX52" fmla="*/ 146113 w 401573"/>
                <a:gd name="connsiteY52" fmla="*/ 430911 h 522636"/>
                <a:gd name="connsiteX53" fmla="*/ 242792 w 401573"/>
                <a:gd name="connsiteY53" fmla="*/ 451485 h 522636"/>
                <a:gd name="connsiteX54" fmla="*/ 273653 w 401573"/>
                <a:gd name="connsiteY54" fmla="*/ 481298 h 522636"/>
                <a:gd name="connsiteX55" fmla="*/ 294894 w 401573"/>
                <a:gd name="connsiteY55" fmla="*/ 483870 h 522636"/>
                <a:gd name="connsiteX56" fmla="*/ 310801 w 401573"/>
                <a:gd name="connsiteY56" fmla="*/ 494538 h 522636"/>
                <a:gd name="connsiteX57" fmla="*/ 327850 w 401573"/>
                <a:gd name="connsiteY57" fmla="*/ 496634 h 522636"/>
                <a:gd name="connsiteX58" fmla="*/ 343281 w 401573"/>
                <a:gd name="connsiteY58" fmla="*/ 511492 h 522636"/>
                <a:gd name="connsiteX59" fmla="*/ 363474 w 401573"/>
                <a:gd name="connsiteY59" fmla="*/ 522637 h 522636"/>
                <a:gd name="connsiteX60" fmla="*/ 363474 w 401573"/>
                <a:gd name="connsiteY60" fmla="*/ 522637 h 522636"/>
                <a:gd name="connsiteX61" fmla="*/ 363474 w 401573"/>
                <a:gd name="connsiteY61" fmla="*/ 522637 h 5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01573" h="522636">
                  <a:moveTo>
                    <a:pt x="363474" y="522637"/>
                  </a:moveTo>
                  <a:lnTo>
                    <a:pt x="366046" y="501396"/>
                  </a:lnTo>
                  <a:lnTo>
                    <a:pt x="377190" y="481108"/>
                  </a:lnTo>
                  <a:lnTo>
                    <a:pt x="394144" y="448532"/>
                  </a:lnTo>
                  <a:lnTo>
                    <a:pt x="401574" y="423482"/>
                  </a:lnTo>
                  <a:lnTo>
                    <a:pt x="395192" y="405384"/>
                  </a:lnTo>
                  <a:lnTo>
                    <a:pt x="387667" y="326612"/>
                  </a:lnTo>
                  <a:lnTo>
                    <a:pt x="395002" y="266891"/>
                  </a:lnTo>
                  <a:lnTo>
                    <a:pt x="401383" y="250317"/>
                  </a:lnTo>
                  <a:lnTo>
                    <a:pt x="399193" y="232791"/>
                  </a:lnTo>
                  <a:lnTo>
                    <a:pt x="397573" y="210979"/>
                  </a:lnTo>
                  <a:lnTo>
                    <a:pt x="376333" y="208312"/>
                  </a:lnTo>
                  <a:lnTo>
                    <a:pt x="369951" y="190214"/>
                  </a:lnTo>
                  <a:lnTo>
                    <a:pt x="349758" y="179070"/>
                  </a:lnTo>
                  <a:lnTo>
                    <a:pt x="334327" y="164211"/>
                  </a:lnTo>
                  <a:lnTo>
                    <a:pt x="328993" y="137541"/>
                  </a:lnTo>
                  <a:lnTo>
                    <a:pt x="331089" y="120491"/>
                  </a:lnTo>
                  <a:lnTo>
                    <a:pt x="319945" y="106108"/>
                  </a:lnTo>
                  <a:lnTo>
                    <a:pt x="307181" y="69913"/>
                  </a:lnTo>
                  <a:lnTo>
                    <a:pt x="291751" y="55054"/>
                  </a:lnTo>
                  <a:lnTo>
                    <a:pt x="273177" y="65722"/>
                  </a:lnTo>
                  <a:lnTo>
                    <a:pt x="251365" y="67342"/>
                  </a:lnTo>
                  <a:lnTo>
                    <a:pt x="233839" y="69533"/>
                  </a:lnTo>
                  <a:lnTo>
                    <a:pt x="194596" y="73342"/>
                  </a:lnTo>
                  <a:lnTo>
                    <a:pt x="166878" y="52673"/>
                  </a:lnTo>
                  <a:lnTo>
                    <a:pt x="140875" y="53721"/>
                  </a:lnTo>
                  <a:lnTo>
                    <a:pt x="129730" y="39433"/>
                  </a:lnTo>
                  <a:lnTo>
                    <a:pt x="113824" y="28766"/>
                  </a:lnTo>
                  <a:lnTo>
                    <a:pt x="97822" y="18097"/>
                  </a:lnTo>
                  <a:lnTo>
                    <a:pt x="91440" y="0"/>
                  </a:lnTo>
                  <a:lnTo>
                    <a:pt x="69628" y="1715"/>
                  </a:lnTo>
                  <a:lnTo>
                    <a:pt x="51054" y="12383"/>
                  </a:lnTo>
                  <a:lnTo>
                    <a:pt x="40481" y="28384"/>
                  </a:lnTo>
                  <a:lnTo>
                    <a:pt x="34099" y="44863"/>
                  </a:lnTo>
                  <a:lnTo>
                    <a:pt x="39433" y="71533"/>
                  </a:lnTo>
                  <a:lnTo>
                    <a:pt x="45339" y="93917"/>
                  </a:lnTo>
                  <a:lnTo>
                    <a:pt x="42672" y="115253"/>
                  </a:lnTo>
                  <a:lnTo>
                    <a:pt x="41243" y="231838"/>
                  </a:lnTo>
                  <a:lnTo>
                    <a:pt x="35433" y="278797"/>
                  </a:lnTo>
                  <a:lnTo>
                    <a:pt x="36576" y="304895"/>
                  </a:lnTo>
                  <a:lnTo>
                    <a:pt x="29718" y="360331"/>
                  </a:lnTo>
                  <a:lnTo>
                    <a:pt x="19145" y="376333"/>
                  </a:lnTo>
                  <a:lnTo>
                    <a:pt x="0" y="391287"/>
                  </a:lnTo>
                  <a:lnTo>
                    <a:pt x="25527" y="394430"/>
                  </a:lnTo>
                  <a:lnTo>
                    <a:pt x="22860" y="415766"/>
                  </a:lnTo>
                  <a:lnTo>
                    <a:pt x="34004" y="430054"/>
                  </a:lnTo>
                  <a:lnTo>
                    <a:pt x="9620" y="453009"/>
                  </a:lnTo>
                  <a:lnTo>
                    <a:pt x="27717" y="446627"/>
                  </a:lnTo>
                  <a:lnTo>
                    <a:pt x="44672" y="448723"/>
                  </a:lnTo>
                  <a:lnTo>
                    <a:pt x="62770" y="442246"/>
                  </a:lnTo>
                  <a:lnTo>
                    <a:pt x="78200" y="457200"/>
                  </a:lnTo>
                  <a:lnTo>
                    <a:pt x="107347" y="430435"/>
                  </a:lnTo>
                  <a:lnTo>
                    <a:pt x="146113" y="430911"/>
                  </a:lnTo>
                  <a:lnTo>
                    <a:pt x="242792" y="451485"/>
                  </a:lnTo>
                  <a:lnTo>
                    <a:pt x="273653" y="481298"/>
                  </a:lnTo>
                  <a:lnTo>
                    <a:pt x="294894" y="483870"/>
                  </a:lnTo>
                  <a:lnTo>
                    <a:pt x="310801" y="494538"/>
                  </a:lnTo>
                  <a:lnTo>
                    <a:pt x="327850" y="496634"/>
                  </a:lnTo>
                  <a:lnTo>
                    <a:pt x="343281" y="511492"/>
                  </a:lnTo>
                  <a:lnTo>
                    <a:pt x="363474" y="522637"/>
                  </a:lnTo>
                  <a:lnTo>
                    <a:pt x="363474" y="522637"/>
                  </a:lnTo>
                  <a:lnTo>
                    <a:pt x="363474" y="52263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9DB0DAB4-460B-82C5-9A43-CE7E4CE8B362}"/>
                </a:ext>
              </a:extLst>
            </p:cNvPr>
            <p:cNvSpPr/>
            <p:nvPr/>
          </p:nvSpPr>
          <p:spPr>
            <a:xfrm>
              <a:off x="2731024" y="2745906"/>
              <a:ext cx="784029" cy="794455"/>
            </a:xfrm>
            <a:custGeom>
              <a:avLst/>
              <a:gdLst>
                <a:gd name="connsiteX0" fmla="*/ 455390 w 465582"/>
                <a:gd name="connsiteY0" fmla="*/ 471773 h 471773"/>
                <a:gd name="connsiteX1" fmla="*/ 459010 w 465582"/>
                <a:gd name="connsiteY1" fmla="*/ 372809 h 471773"/>
                <a:gd name="connsiteX2" fmla="*/ 459867 w 465582"/>
                <a:gd name="connsiteY2" fmla="*/ 260413 h 471773"/>
                <a:gd name="connsiteX3" fmla="*/ 461867 w 465582"/>
                <a:gd name="connsiteY3" fmla="*/ 208788 h 471773"/>
                <a:gd name="connsiteX4" fmla="*/ 465582 w 465582"/>
                <a:gd name="connsiteY4" fmla="*/ 178975 h 471773"/>
                <a:gd name="connsiteX5" fmla="*/ 439388 w 465582"/>
                <a:gd name="connsiteY5" fmla="*/ 145542 h 471773"/>
                <a:gd name="connsiteX6" fmla="*/ 418052 w 465582"/>
                <a:gd name="connsiteY6" fmla="*/ 108299 h 471773"/>
                <a:gd name="connsiteX7" fmla="*/ 407384 w 465582"/>
                <a:gd name="connsiteY7" fmla="*/ 89630 h 471773"/>
                <a:gd name="connsiteX8" fmla="*/ 395669 w 465582"/>
                <a:gd name="connsiteY8" fmla="*/ 79534 h 471773"/>
                <a:gd name="connsiteX9" fmla="*/ 371094 w 465582"/>
                <a:gd name="connsiteY9" fmla="*/ 67913 h 471773"/>
                <a:gd name="connsiteX10" fmla="*/ 349853 w 465582"/>
                <a:gd name="connsiteY10" fmla="*/ 65246 h 471773"/>
                <a:gd name="connsiteX11" fmla="*/ 324231 w 465582"/>
                <a:gd name="connsiteY11" fmla="*/ 62103 h 471773"/>
                <a:gd name="connsiteX12" fmla="*/ 306134 w 465582"/>
                <a:gd name="connsiteY12" fmla="*/ 33909 h 471773"/>
                <a:gd name="connsiteX13" fmla="*/ 197358 w 465582"/>
                <a:gd name="connsiteY13" fmla="*/ 3238 h 471773"/>
                <a:gd name="connsiteX14" fmla="*/ 171831 w 465582"/>
                <a:gd name="connsiteY14" fmla="*/ 0 h 471773"/>
                <a:gd name="connsiteX15" fmla="*/ 157448 w 465582"/>
                <a:gd name="connsiteY15" fmla="*/ 11239 h 471773"/>
                <a:gd name="connsiteX16" fmla="*/ 134588 w 465582"/>
                <a:gd name="connsiteY16" fmla="*/ 21431 h 471773"/>
                <a:gd name="connsiteX17" fmla="*/ 117538 w 465582"/>
                <a:gd name="connsiteY17" fmla="*/ 19240 h 471773"/>
                <a:gd name="connsiteX18" fmla="*/ 95726 w 465582"/>
                <a:gd name="connsiteY18" fmla="*/ 20955 h 471773"/>
                <a:gd name="connsiteX19" fmla="*/ 78677 w 465582"/>
                <a:gd name="connsiteY19" fmla="*/ 18859 h 471773"/>
                <a:gd name="connsiteX20" fmla="*/ 68580 w 465582"/>
                <a:gd name="connsiteY20" fmla="*/ 30575 h 471773"/>
                <a:gd name="connsiteX21" fmla="*/ 84011 w 465582"/>
                <a:gd name="connsiteY21" fmla="*/ 45434 h 471773"/>
                <a:gd name="connsiteX22" fmla="*/ 72866 w 465582"/>
                <a:gd name="connsiteY22" fmla="*/ 65627 h 471773"/>
                <a:gd name="connsiteX23" fmla="*/ 61722 w 465582"/>
                <a:gd name="connsiteY23" fmla="*/ 85915 h 471773"/>
                <a:gd name="connsiteX24" fmla="*/ 51626 w 465582"/>
                <a:gd name="connsiteY24" fmla="*/ 97631 h 471773"/>
                <a:gd name="connsiteX25" fmla="*/ 44768 w 465582"/>
                <a:gd name="connsiteY25" fmla="*/ 118396 h 471773"/>
                <a:gd name="connsiteX26" fmla="*/ 45339 w 465582"/>
                <a:gd name="connsiteY26" fmla="*/ 148780 h 471773"/>
                <a:gd name="connsiteX27" fmla="*/ 27242 w 465582"/>
                <a:gd name="connsiteY27" fmla="*/ 155162 h 471773"/>
                <a:gd name="connsiteX28" fmla="*/ 16573 w 465582"/>
                <a:gd name="connsiteY28" fmla="*/ 171164 h 471773"/>
                <a:gd name="connsiteX29" fmla="*/ 31528 w 465582"/>
                <a:gd name="connsiteY29" fmla="*/ 190309 h 471773"/>
                <a:gd name="connsiteX30" fmla="*/ 17145 w 465582"/>
                <a:gd name="connsiteY30" fmla="*/ 201454 h 471773"/>
                <a:gd name="connsiteX31" fmla="*/ 15050 w 465582"/>
                <a:gd name="connsiteY31" fmla="*/ 218503 h 471773"/>
                <a:gd name="connsiteX32" fmla="*/ 2858 w 465582"/>
                <a:gd name="connsiteY32" fmla="*/ 247269 h 471773"/>
                <a:gd name="connsiteX33" fmla="*/ 5048 w 465582"/>
                <a:gd name="connsiteY33" fmla="*/ 264890 h 471773"/>
                <a:gd name="connsiteX34" fmla="*/ 6668 w 465582"/>
                <a:gd name="connsiteY34" fmla="*/ 286702 h 471773"/>
                <a:gd name="connsiteX35" fmla="*/ 5144 w 465582"/>
                <a:gd name="connsiteY35" fmla="*/ 368713 h 471773"/>
                <a:gd name="connsiteX36" fmla="*/ 476 w 465582"/>
                <a:gd name="connsiteY36" fmla="*/ 407003 h 471773"/>
                <a:gd name="connsiteX37" fmla="*/ 0 w 465582"/>
                <a:gd name="connsiteY37" fmla="*/ 445865 h 471773"/>
                <a:gd name="connsiteX38" fmla="*/ 188023 w 465582"/>
                <a:gd name="connsiteY38" fmla="*/ 464725 h 471773"/>
                <a:gd name="connsiteX39" fmla="*/ 455390 w 465582"/>
                <a:gd name="connsiteY39" fmla="*/ 471773 h 471773"/>
                <a:gd name="connsiteX40" fmla="*/ 455390 w 465582"/>
                <a:gd name="connsiteY40" fmla="*/ 471773 h 471773"/>
                <a:gd name="connsiteX41" fmla="*/ 455390 w 465582"/>
                <a:gd name="connsiteY41" fmla="*/ 471773 h 47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5582" h="471773">
                  <a:moveTo>
                    <a:pt x="455390" y="471773"/>
                  </a:moveTo>
                  <a:lnTo>
                    <a:pt x="459010" y="372809"/>
                  </a:lnTo>
                  <a:lnTo>
                    <a:pt x="459867" y="260413"/>
                  </a:lnTo>
                  <a:lnTo>
                    <a:pt x="461867" y="208788"/>
                  </a:lnTo>
                  <a:lnTo>
                    <a:pt x="465582" y="178975"/>
                  </a:lnTo>
                  <a:lnTo>
                    <a:pt x="439388" y="145542"/>
                  </a:lnTo>
                  <a:lnTo>
                    <a:pt x="418052" y="108299"/>
                  </a:lnTo>
                  <a:lnTo>
                    <a:pt x="407384" y="89630"/>
                  </a:lnTo>
                  <a:lnTo>
                    <a:pt x="395669" y="79534"/>
                  </a:lnTo>
                  <a:lnTo>
                    <a:pt x="371094" y="67913"/>
                  </a:lnTo>
                  <a:lnTo>
                    <a:pt x="349853" y="65246"/>
                  </a:lnTo>
                  <a:lnTo>
                    <a:pt x="324231" y="62103"/>
                  </a:lnTo>
                  <a:lnTo>
                    <a:pt x="306134" y="33909"/>
                  </a:lnTo>
                  <a:lnTo>
                    <a:pt x="197358" y="3238"/>
                  </a:lnTo>
                  <a:lnTo>
                    <a:pt x="171831" y="0"/>
                  </a:lnTo>
                  <a:lnTo>
                    <a:pt x="157448" y="11239"/>
                  </a:lnTo>
                  <a:lnTo>
                    <a:pt x="134588" y="21431"/>
                  </a:lnTo>
                  <a:lnTo>
                    <a:pt x="117538" y="19240"/>
                  </a:lnTo>
                  <a:lnTo>
                    <a:pt x="95726" y="20955"/>
                  </a:lnTo>
                  <a:lnTo>
                    <a:pt x="78677" y="18859"/>
                  </a:lnTo>
                  <a:lnTo>
                    <a:pt x="68580" y="30575"/>
                  </a:lnTo>
                  <a:lnTo>
                    <a:pt x="84011" y="45434"/>
                  </a:lnTo>
                  <a:lnTo>
                    <a:pt x="72866" y="65627"/>
                  </a:lnTo>
                  <a:lnTo>
                    <a:pt x="61722" y="85915"/>
                  </a:lnTo>
                  <a:lnTo>
                    <a:pt x="51626" y="97631"/>
                  </a:lnTo>
                  <a:lnTo>
                    <a:pt x="44768" y="118396"/>
                  </a:lnTo>
                  <a:lnTo>
                    <a:pt x="45339" y="148780"/>
                  </a:lnTo>
                  <a:lnTo>
                    <a:pt x="27242" y="155162"/>
                  </a:lnTo>
                  <a:lnTo>
                    <a:pt x="16573" y="171164"/>
                  </a:lnTo>
                  <a:lnTo>
                    <a:pt x="31528" y="190309"/>
                  </a:lnTo>
                  <a:lnTo>
                    <a:pt x="17145" y="201454"/>
                  </a:lnTo>
                  <a:lnTo>
                    <a:pt x="15050" y="218503"/>
                  </a:lnTo>
                  <a:lnTo>
                    <a:pt x="2858" y="247269"/>
                  </a:lnTo>
                  <a:lnTo>
                    <a:pt x="5048" y="264890"/>
                  </a:lnTo>
                  <a:lnTo>
                    <a:pt x="6668" y="286702"/>
                  </a:lnTo>
                  <a:lnTo>
                    <a:pt x="5144" y="368713"/>
                  </a:lnTo>
                  <a:lnTo>
                    <a:pt x="476" y="407003"/>
                  </a:lnTo>
                  <a:lnTo>
                    <a:pt x="0" y="445865"/>
                  </a:lnTo>
                  <a:lnTo>
                    <a:pt x="188023" y="464725"/>
                  </a:lnTo>
                  <a:lnTo>
                    <a:pt x="455390" y="471773"/>
                  </a:lnTo>
                  <a:lnTo>
                    <a:pt x="455390" y="471773"/>
                  </a:lnTo>
                  <a:lnTo>
                    <a:pt x="455390" y="4717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BA77872-BBB9-9ADE-E324-F6EC629DC793}"/>
                </a:ext>
              </a:extLst>
            </p:cNvPr>
            <p:cNvSpPr/>
            <p:nvPr/>
          </p:nvSpPr>
          <p:spPr>
            <a:xfrm>
              <a:off x="3434854" y="2396558"/>
              <a:ext cx="716180" cy="669184"/>
            </a:xfrm>
            <a:custGeom>
              <a:avLst/>
              <a:gdLst>
                <a:gd name="connsiteX0" fmla="*/ 167449 w 425291"/>
                <a:gd name="connsiteY0" fmla="*/ 397383 h 397383"/>
                <a:gd name="connsiteX1" fmla="*/ 218408 w 425291"/>
                <a:gd name="connsiteY1" fmla="*/ 368999 h 397383"/>
                <a:gd name="connsiteX2" fmla="*/ 200311 w 425291"/>
                <a:gd name="connsiteY2" fmla="*/ 306038 h 397383"/>
                <a:gd name="connsiteX3" fmla="*/ 221552 w 425291"/>
                <a:gd name="connsiteY3" fmla="*/ 308705 h 397383"/>
                <a:gd name="connsiteX4" fmla="*/ 239554 w 425291"/>
                <a:gd name="connsiteY4" fmla="*/ 302228 h 397383"/>
                <a:gd name="connsiteX5" fmla="*/ 250127 w 425291"/>
                <a:gd name="connsiteY5" fmla="*/ 286226 h 397383"/>
                <a:gd name="connsiteX6" fmla="*/ 280416 w 425291"/>
                <a:gd name="connsiteY6" fmla="*/ 285560 h 397383"/>
                <a:gd name="connsiteX7" fmla="*/ 306991 w 425291"/>
                <a:gd name="connsiteY7" fmla="*/ 280226 h 397383"/>
                <a:gd name="connsiteX8" fmla="*/ 351568 w 425291"/>
                <a:gd name="connsiteY8" fmla="*/ 268319 h 397383"/>
                <a:gd name="connsiteX9" fmla="*/ 362236 w 425291"/>
                <a:gd name="connsiteY9" fmla="*/ 252317 h 397383"/>
                <a:gd name="connsiteX10" fmla="*/ 377095 w 425291"/>
                <a:gd name="connsiteY10" fmla="*/ 236792 h 397383"/>
                <a:gd name="connsiteX11" fmla="*/ 390906 w 425291"/>
                <a:gd name="connsiteY11" fmla="*/ 229838 h 397383"/>
                <a:gd name="connsiteX12" fmla="*/ 405194 w 425291"/>
                <a:gd name="connsiteY12" fmla="*/ 218599 h 397383"/>
                <a:gd name="connsiteX13" fmla="*/ 412052 w 425291"/>
                <a:gd name="connsiteY13" fmla="*/ 197739 h 397383"/>
                <a:gd name="connsiteX14" fmla="*/ 419005 w 425291"/>
                <a:gd name="connsiteY14" fmla="*/ 176975 h 397383"/>
                <a:gd name="connsiteX15" fmla="*/ 425291 w 425291"/>
                <a:gd name="connsiteY15" fmla="*/ 160401 h 397383"/>
                <a:gd name="connsiteX16" fmla="*/ 399860 w 425291"/>
                <a:gd name="connsiteY16" fmla="*/ 157258 h 397383"/>
                <a:gd name="connsiteX17" fmla="*/ 401955 w 425291"/>
                <a:gd name="connsiteY17" fmla="*/ 140113 h 397383"/>
                <a:gd name="connsiteX18" fmla="*/ 381190 w 425291"/>
                <a:gd name="connsiteY18" fmla="*/ 133255 h 397383"/>
                <a:gd name="connsiteX19" fmla="*/ 375380 w 425291"/>
                <a:gd name="connsiteY19" fmla="*/ 110871 h 397383"/>
                <a:gd name="connsiteX20" fmla="*/ 373189 w 425291"/>
                <a:gd name="connsiteY20" fmla="*/ 93250 h 397383"/>
                <a:gd name="connsiteX21" fmla="*/ 376333 w 425291"/>
                <a:gd name="connsiteY21" fmla="*/ 67628 h 397383"/>
                <a:gd name="connsiteX22" fmla="*/ 362045 w 425291"/>
                <a:gd name="connsiteY22" fmla="*/ 44101 h 397383"/>
                <a:gd name="connsiteX23" fmla="*/ 345567 w 425291"/>
                <a:gd name="connsiteY23" fmla="*/ 37814 h 397383"/>
                <a:gd name="connsiteX24" fmla="*/ 330137 w 425291"/>
                <a:gd name="connsiteY24" fmla="*/ 22860 h 397383"/>
                <a:gd name="connsiteX25" fmla="*/ 314706 w 425291"/>
                <a:gd name="connsiteY25" fmla="*/ 7906 h 397383"/>
                <a:gd name="connsiteX26" fmla="*/ 224409 w 425291"/>
                <a:gd name="connsiteY26" fmla="*/ 5525 h 397383"/>
                <a:gd name="connsiteX27" fmla="*/ 198406 w 425291"/>
                <a:gd name="connsiteY27" fmla="*/ 6572 h 397383"/>
                <a:gd name="connsiteX28" fmla="*/ 167640 w 425291"/>
                <a:gd name="connsiteY28" fmla="*/ 11430 h 397383"/>
                <a:gd name="connsiteX29" fmla="*/ 132588 w 425291"/>
                <a:gd name="connsiteY29" fmla="*/ 15812 h 397383"/>
                <a:gd name="connsiteX30" fmla="*/ 97536 w 425291"/>
                <a:gd name="connsiteY30" fmla="*/ 20193 h 397383"/>
                <a:gd name="connsiteX31" fmla="*/ 59246 w 425291"/>
                <a:gd name="connsiteY31" fmla="*/ 15431 h 397383"/>
                <a:gd name="connsiteX32" fmla="*/ 39624 w 425291"/>
                <a:gd name="connsiteY32" fmla="*/ 0 h 397383"/>
                <a:gd name="connsiteX33" fmla="*/ 28956 w 425291"/>
                <a:gd name="connsiteY33" fmla="*/ 16002 h 397383"/>
                <a:gd name="connsiteX34" fmla="*/ 35338 w 425291"/>
                <a:gd name="connsiteY34" fmla="*/ 34195 h 397383"/>
                <a:gd name="connsiteX35" fmla="*/ 29051 w 425291"/>
                <a:gd name="connsiteY35" fmla="*/ 50768 h 397383"/>
                <a:gd name="connsiteX36" fmla="*/ 25813 w 425291"/>
                <a:gd name="connsiteY36" fmla="*/ 76391 h 397383"/>
                <a:gd name="connsiteX37" fmla="*/ 22193 w 425291"/>
                <a:gd name="connsiteY37" fmla="*/ 106299 h 397383"/>
                <a:gd name="connsiteX38" fmla="*/ 26956 w 425291"/>
                <a:gd name="connsiteY38" fmla="*/ 137255 h 397383"/>
                <a:gd name="connsiteX39" fmla="*/ 26956 w 425291"/>
                <a:gd name="connsiteY39" fmla="*/ 171926 h 397383"/>
                <a:gd name="connsiteX40" fmla="*/ 42386 w 425291"/>
                <a:gd name="connsiteY40" fmla="*/ 186785 h 397383"/>
                <a:gd name="connsiteX41" fmla="*/ 30766 w 425291"/>
                <a:gd name="connsiteY41" fmla="*/ 211360 h 397383"/>
                <a:gd name="connsiteX42" fmla="*/ 9049 w 425291"/>
                <a:gd name="connsiteY42" fmla="*/ 247745 h 397383"/>
                <a:gd name="connsiteX43" fmla="*/ 11144 w 425291"/>
                <a:gd name="connsiteY43" fmla="*/ 265367 h 397383"/>
                <a:gd name="connsiteX44" fmla="*/ 0 w 425291"/>
                <a:gd name="connsiteY44" fmla="*/ 285655 h 397383"/>
                <a:gd name="connsiteX45" fmla="*/ 571 w 425291"/>
                <a:gd name="connsiteY45" fmla="*/ 316135 h 397383"/>
                <a:gd name="connsiteX46" fmla="*/ 14383 w 425291"/>
                <a:gd name="connsiteY46" fmla="*/ 343853 h 397383"/>
                <a:gd name="connsiteX47" fmla="*/ 25622 w 425291"/>
                <a:gd name="connsiteY47" fmla="*/ 358235 h 397383"/>
                <a:gd name="connsiteX48" fmla="*/ 35147 w 425291"/>
                <a:gd name="connsiteY48" fmla="*/ 385382 h 397383"/>
                <a:gd name="connsiteX49" fmla="*/ 53721 w 425291"/>
                <a:gd name="connsiteY49" fmla="*/ 374714 h 397383"/>
                <a:gd name="connsiteX50" fmla="*/ 68104 w 425291"/>
                <a:gd name="connsiteY50" fmla="*/ 363474 h 397383"/>
                <a:gd name="connsiteX51" fmla="*/ 85630 w 425291"/>
                <a:gd name="connsiteY51" fmla="*/ 361283 h 397383"/>
                <a:gd name="connsiteX52" fmla="*/ 125444 w 425291"/>
                <a:gd name="connsiteY52" fmla="*/ 387858 h 397383"/>
                <a:gd name="connsiteX53" fmla="*/ 158877 w 425291"/>
                <a:gd name="connsiteY53" fmla="*/ 396335 h 397383"/>
                <a:gd name="connsiteX54" fmla="*/ 167449 w 425291"/>
                <a:gd name="connsiteY54" fmla="*/ 397383 h 397383"/>
                <a:gd name="connsiteX55" fmla="*/ 167449 w 425291"/>
                <a:gd name="connsiteY55" fmla="*/ 397383 h 397383"/>
                <a:gd name="connsiteX56" fmla="*/ 167449 w 425291"/>
                <a:gd name="connsiteY56" fmla="*/ 397383 h 39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25291" h="397383">
                  <a:moveTo>
                    <a:pt x="167449" y="397383"/>
                  </a:moveTo>
                  <a:lnTo>
                    <a:pt x="218408" y="368999"/>
                  </a:lnTo>
                  <a:lnTo>
                    <a:pt x="200311" y="306038"/>
                  </a:lnTo>
                  <a:lnTo>
                    <a:pt x="221552" y="308705"/>
                  </a:lnTo>
                  <a:lnTo>
                    <a:pt x="239554" y="302228"/>
                  </a:lnTo>
                  <a:lnTo>
                    <a:pt x="250127" y="286226"/>
                  </a:lnTo>
                  <a:lnTo>
                    <a:pt x="280416" y="285560"/>
                  </a:lnTo>
                  <a:lnTo>
                    <a:pt x="306991" y="280226"/>
                  </a:lnTo>
                  <a:lnTo>
                    <a:pt x="351568" y="268319"/>
                  </a:lnTo>
                  <a:lnTo>
                    <a:pt x="362236" y="252317"/>
                  </a:lnTo>
                  <a:lnTo>
                    <a:pt x="377095" y="236792"/>
                  </a:lnTo>
                  <a:lnTo>
                    <a:pt x="390906" y="229838"/>
                  </a:lnTo>
                  <a:lnTo>
                    <a:pt x="405194" y="218599"/>
                  </a:lnTo>
                  <a:lnTo>
                    <a:pt x="412052" y="197739"/>
                  </a:lnTo>
                  <a:lnTo>
                    <a:pt x="419005" y="176975"/>
                  </a:lnTo>
                  <a:lnTo>
                    <a:pt x="425291" y="160401"/>
                  </a:lnTo>
                  <a:lnTo>
                    <a:pt x="399860" y="157258"/>
                  </a:lnTo>
                  <a:lnTo>
                    <a:pt x="401955" y="140113"/>
                  </a:lnTo>
                  <a:lnTo>
                    <a:pt x="381190" y="133255"/>
                  </a:lnTo>
                  <a:lnTo>
                    <a:pt x="375380" y="110871"/>
                  </a:lnTo>
                  <a:lnTo>
                    <a:pt x="373189" y="93250"/>
                  </a:lnTo>
                  <a:lnTo>
                    <a:pt x="376333" y="67628"/>
                  </a:lnTo>
                  <a:lnTo>
                    <a:pt x="362045" y="44101"/>
                  </a:lnTo>
                  <a:lnTo>
                    <a:pt x="345567" y="37814"/>
                  </a:lnTo>
                  <a:lnTo>
                    <a:pt x="330137" y="22860"/>
                  </a:lnTo>
                  <a:lnTo>
                    <a:pt x="314706" y="7906"/>
                  </a:lnTo>
                  <a:lnTo>
                    <a:pt x="224409" y="5525"/>
                  </a:lnTo>
                  <a:lnTo>
                    <a:pt x="198406" y="6572"/>
                  </a:lnTo>
                  <a:lnTo>
                    <a:pt x="167640" y="11430"/>
                  </a:lnTo>
                  <a:lnTo>
                    <a:pt x="132588" y="15812"/>
                  </a:lnTo>
                  <a:lnTo>
                    <a:pt x="97536" y="20193"/>
                  </a:lnTo>
                  <a:lnTo>
                    <a:pt x="59246" y="15431"/>
                  </a:lnTo>
                  <a:lnTo>
                    <a:pt x="39624" y="0"/>
                  </a:lnTo>
                  <a:lnTo>
                    <a:pt x="28956" y="16002"/>
                  </a:lnTo>
                  <a:lnTo>
                    <a:pt x="35338" y="34195"/>
                  </a:lnTo>
                  <a:lnTo>
                    <a:pt x="29051" y="50768"/>
                  </a:lnTo>
                  <a:lnTo>
                    <a:pt x="25813" y="76391"/>
                  </a:lnTo>
                  <a:lnTo>
                    <a:pt x="22193" y="106299"/>
                  </a:lnTo>
                  <a:lnTo>
                    <a:pt x="26956" y="137255"/>
                  </a:lnTo>
                  <a:lnTo>
                    <a:pt x="26956" y="171926"/>
                  </a:lnTo>
                  <a:lnTo>
                    <a:pt x="42386" y="186785"/>
                  </a:lnTo>
                  <a:lnTo>
                    <a:pt x="30766" y="211360"/>
                  </a:lnTo>
                  <a:lnTo>
                    <a:pt x="9049" y="247745"/>
                  </a:lnTo>
                  <a:lnTo>
                    <a:pt x="11144" y="265367"/>
                  </a:lnTo>
                  <a:lnTo>
                    <a:pt x="0" y="285655"/>
                  </a:lnTo>
                  <a:lnTo>
                    <a:pt x="571" y="316135"/>
                  </a:lnTo>
                  <a:lnTo>
                    <a:pt x="14383" y="343853"/>
                  </a:lnTo>
                  <a:lnTo>
                    <a:pt x="25622" y="358235"/>
                  </a:lnTo>
                  <a:lnTo>
                    <a:pt x="35147" y="385382"/>
                  </a:lnTo>
                  <a:lnTo>
                    <a:pt x="53721" y="374714"/>
                  </a:lnTo>
                  <a:lnTo>
                    <a:pt x="68104" y="363474"/>
                  </a:lnTo>
                  <a:lnTo>
                    <a:pt x="85630" y="361283"/>
                  </a:lnTo>
                  <a:lnTo>
                    <a:pt x="125444" y="387858"/>
                  </a:lnTo>
                  <a:lnTo>
                    <a:pt x="158877" y="396335"/>
                  </a:lnTo>
                  <a:lnTo>
                    <a:pt x="167449" y="397383"/>
                  </a:lnTo>
                  <a:lnTo>
                    <a:pt x="167449" y="397383"/>
                  </a:lnTo>
                  <a:lnTo>
                    <a:pt x="167449" y="3973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8A865A42-0B69-5FDF-241D-E6D3CC84938A}"/>
                </a:ext>
              </a:extLst>
            </p:cNvPr>
            <p:cNvSpPr/>
            <p:nvPr/>
          </p:nvSpPr>
          <p:spPr>
            <a:xfrm>
              <a:off x="2950449" y="52489"/>
              <a:ext cx="720831" cy="492424"/>
            </a:xfrm>
            <a:custGeom>
              <a:avLst/>
              <a:gdLst>
                <a:gd name="connsiteX0" fmla="*/ 392716 w 428053"/>
                <a:gd name="connsiteY0" fmla="*/ 292418 h 292417"/>
                <a:gd name="connsiteX1" fmla="*/ 395383 w 428053"/>
                <a:gd name="connsiteY1" fmla="*/ 271082 h 292417"/>
                <a:gd name="connsiteX2" fmla="*/ 402717 w 428053"/>
                <a:gd name="connsiteY2" fmla="*/ 211265 h 292417"/>
                <a:gd name="connsiteX3" fmla="*/ 406432 w 428053"/>
                <a:gd name="connsiteY3" fmla="*/ 181451 h 292417"/>
                <a:gd name="connsiteX4" fmla="*/ 409004 w 428053"/>
                <a:gd name="connsiteY4" fmla="*/ 160020 h 292417"/>
                <a:gd name="connsiteX5" fmla="*/ 414814 w 428053"/>
                <a:gd name="connsiteY5" fmla="*/ 113062 h 292417"/>
                <a:gd name="connsiteX6" fmla="*/ 422243 w 428053"/>
                <a:gd name="connsiteY6" fmla="*/ 88011 h 292417"/>
                <a:gd name="connsiteX7" fmla="*/ 425958 w 428053"/>
                <a:gd name="connsiteY7" fmla="*/ 58103 h 292417"/>
                <a:gd name="connsiteX8" fmla="*/ 428054 w 428053"/>
                <a:gd name="connsiteY8" fmla="*/ 41053 h 292417"/>
                <a:gd name="connsiteX9" fmla="*/ 390620 w 428053"/>
                <a:gd name="connsiteY9" fmla="*/ 27813 h 292417"/>
                <a:gd name="connsiteX10" fmla="*/ 355950 w 428053"/>
                <a:gd name="connsiteY10" fmla="*/ 27813 h 292417"/>
                <a:gd name="connsiteX11" fmla="*/ 266224 w 428053"/>
                <a:gd name="connsiteY11" fmla="*/ 16764 h 292417"/>
                <a:gd name="connsiteX12" fmla="*/ 252889 w 428053"/>
                <a:gd name="connsiteY12" fmla="*/ 19431 h 292417"/>
                <a:gd name="connsiteX13" fmla="*/ 205931 w 428053"/>
                <a:gd name="connsiteY13" fmla="*/ 13621 h 292417"/>
                <a:gd name="connsiteX14" fmla="*/ 179737 w 428053"/>
                <a:gd name="connsiteY14" fmla="*/ 14764 h 292417"/>
                <a:gd name="connsiteX15" fmla="*/ 149828 w 428053"/>
                <a:gd name="connsiteY15" fmla="*/ 11049 h 292417"/>
                <a:gd name="connsiteX16" fmla="*/ 94298 w 428053"/>
                <a:gd name="connsiteY16" fmla="*/ 4191 h 292417"/>
                <a:gd name="connsiteX17" fmla="*/ 25432 w 428053"/>
                <a:gd name="connsiteY17" fmla="*/ 0 h 292417"/>
                <a:gd name="connsiteX18" fmla="*/ 19050 w 428053"/>
                <a:gd name="connsiteY18" fmla="*/ 16574 h 292417"/>
                <a:gd name="connsiteX19" fmla="*/ 15335 w 428053"/>
                <a:gd name="connsiteY19" fmla="*/ 46482 h 292417"/>
                <a:gd name="connsiteX20" fmla="*/ 9049 w 428053"/>
                <a:gd name="connsiteY20" fmla="*/ 97727 h 292417"/>
                <a:gd name="connsiteX21" fmla="*/ 0 w 428053"/>
                <a:gd name="connsiteY21" fmla="*/ 135541 h 292417"/>
                <a:gd name="connsiteX22" fmla="*/ 9144 w 428053"/>
                <a:gd name="connsiteY22" fmla="*/ 167069 h 292417"/>
                <a:gd name="connsiteX23" fmla="*/ 2762 w 428053"/>
                <a:gd name="connsiteY23" fmla="*/ 183642 h 292417"/>
                <a:gd name="connsiteX24" fmla="*/ 35909 w 428053"/>
                <a:gd name="connsiteY24" fmla="*/ 196310 h 292417"/>
                <a:gd name="connsiteX25" fmla="*/ 42386 w 428053"/>
                <a:gd name="connsiteY25" fmla="*/ 214503 h 292417"/>
                <a:gd name="connsiteX26" fmla="*/ 56293 w 428053"/>
                <a:gd name="connsiteY26" fmla="*/ 242221 h 292417"/>
                <a:gd name="connsiteX27" fmla="*/ 89916 w 428053"/>
                <a:gd name="connsiteY27" fmla="*/ 250698 h 292417"/>
                <a:gd name="connsiteX28" fmla="*/ 179642 w 428053"/>
                <a:gd name="connsiteY28" fmla="*/ 261747 h 292417"/>
                <a:gd name="connsiteX29" fmla="*/ 222314 w 428053"/>
                <a:gd name="connsiteY29" fmla="*/ 266986 h 292417"/>
                <a:gd name="connsiteX30" fmla="*/ 243745 w 428053"/>
                <a:gd name="connsiteY30" fmla="*/ 269653 h 292417"/>
                <a:gd name="connsiteX31" fmla="*/ 265081 w 428053"/>
                <a:gd name="connsiteY31" fmla="*/ 272320 h 292417"/>
                <a:gd name="connsiteX32" fmla="*/ 315849 w 428053"/>
                <a:gd name="connsiteY32" fmla="*/ 282893 h 292417"/>
                <a:gd name="connsiteX33" fmla="*/ 341471 w 428053"/>
                <a:gd name="connsiteY33" fmla="*/ 286036 h 292417"/>
                <a:gd name="connsiteX34" fmla="*/ 367570 w 428053"/>
                <a:gd name="connsiteY34" fmla="*/ 284988 h 292417"/>
                <a:gd name="connsiteX35" fmla="*/ 392716 w 428053"/>
                <a:gd name="connsiteY35" fmla="*/ 292418 h 292417"/>
                <a:gd name="connsiteX36" fmla="*/ 392716 w 428053"/>
                <a:gd name="connsiteY36" fmla="*/ 292418 h 292417"/>
                <a:gd name="connsiteX37" fmla="*/ 392716 w 428053"/>
                <a:gd name="connsiteY37" fmla="*/ 292418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053" h="292417">
                  <a:moveTo>
                    <a:pt x="392716" y="292418"/>
                  </a:moveTo>
                  <a:lnTo>
                    <a:pt x="395383" y="271082"/>
                  </a:lnTo>
                  <a:lnTo>
                    <a:pt x="402717" y="211265"/>
                  </a:lnTo>
                  <a:lnTo>
                    <a:pt x="406432" y="181451"/>
                  </a:lnTo>
                  <a:lnTo>
                    <a:pt x="409004" y="160020"/>
                  </a:lnTo>
                  <a:lnTo>
                    <a:pt x="414814" y="113062"/>
                  </a:lnTo>
                  <a:lnTo>
                    <a:pt x="422243" y="88011"/>
                  </a:lnTo>
                  <a:lnTo>
                    <a:pt x="425958" y="58103"/>
                  </a:lnTo>
                  <a:lnTo>
                    <a:pt x="428054" y="41053"/>
                  </a:lnTo>
                  <a:lnTo>
                    <a:pt x="390620" y="27813"/>
                  </a:lnTo>
                  <a:lnTo>
                    <a:pt x="355950" y="27813"/>
                  </a:lnTo>
                  <a:lnTo>
                    <a:pt x="266224" y="16764"/>
                  </a:lnTo>
                  <a:lnTo>
                    <a:pt x="252889" y="19431"/>
                  </a:lnTo>
                  <a:lnTo>
                    <a:pt x="205931" y="13621"/>
                  </a:lnTo>
                  <a:lnTo>
                    <a:pt x="179737" y="14764"/>
                  </a:lnTo>
                  <a:lnTo>
                    <a:pt x="149828" y="11049"/>
                  </a:lnTo>
                  <a:lnTo>
                    <a:pt x="94298" y="4191"/>
                  </a:lnTo>
                  <a:lnTo>
                    <a:pt x="25432" y="0"/>
                  </a:lnTo>
                  <a:lnTo>
                    <a:pt x="19050" y="16574"/>
                  </a:lnTo>
                  <a:lnTo>
                    <a:pt x="15335" y="46482"/>
                  </a:lnTo>
                  <a:lnTo>
                    <a:pt x="9049" y="97727"/>
                  </a:lnTo>
                  <a:lnTo>
                    <a:pt x="0" y="135541"/>
                  </a:lnTo>
                  <a:lnTo>
                    <a:pt x="9144" y="167069"/>
                  </a:lnTo>
                  <a:lnTo>
                    <a:pt x="2762" y="183642"/>
                  </a:lnTo>
                  <a:lnTo>
                    <a:pt x="35909" y="196310"/>
                  </a:lnTo>
                  <a:lnTo>
                    <a:pt x="42386" y="214503"/>
                  </a:lnTo>
                  <a:lnTo>
                    <a:pt x="56293" y="242221"/>
                  </a:lnTo>
                  <a:lnTo>
                    <a:pt x="89916" y="250698"/>
                  </a:lnTo>
                  <a:lnTo>
                    <a:pt x="179642" y="261747"/>
                  </a:lnTo>
                  <a:lnTo>
                    <a:pt x="222314" y="266986"/>
                  </a:lnTo>
                  <a:lnTo>
                    <a:pt x="243745" y="269653"/>
                  </a:lnTo>
                  <a:lnTo>
                    <a:pt x="265081" y="272320"/>
                  </a:lnTo>
                  <a:lnTo>
                    <a:pt x="315849" y="282893"/>
                  </a:lnTo>
                  <a:lnTo>
                    <a:pt x="341471" y="286036"/>
                  </a:lnTo>
                  <a:lnTo>
                    <a:pt x="367570" y="284988"/>
                  </a:lnTo>
                  <a:lnTo>
                    <a:pt x="392716" y="292418"/>
                  </a:lnTo>
                  <a:lnTo>
                    <a:pt x="392716" y="292418"/>
                  </a:lnTo>
                  <a:lnTo>
                    <a:pt x="392716" y="2924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2F3310C3-9293-5A38-DAA2-B89D8457D903}"/>
                </a:ext>
              </a:extLst>
            </p:cNvPr>
            <p:cNvSpPr/>
            <p:nvPr/>
          </p:nvSpPr>
          <p:spPr>
            <a:xfrm>
              <a:off x="3100261" y="508985"/>
              <a:ext cx="577756" cy="728049"/>
            </a:xfrm>
            <a:custGeom>
              <a:avLst/>
              <a:gdLst>
                <a:gd name="connsiteX0" fmla="*/ 118015 w 343090"/>
                <a:gd name="connsiteY0" fmla="*/ 432340 h 432339"/>
                <a:gd name="connsiteX1" fmla="*/ 132874 w 343090"/>
                <a:gd name="connsiteY1" fmla="*/ 416814 h 432339"/>
                <a:gd name="connsiteX2" fmla="*/ 150971 w 343090"/>
                <a:gd name="connsiteY2" fmla="*/ 410432 h 432339"/>
                <a:gd name="connsiteX3" fmla="*/ 161068 w 343090"/>
                <a:gd name="connsiteY3" fmla="*/ 398621 h 432339"/>
                <a:gd name="connsiteX4" fmla="*/ 177641 w 343090"/>
                <a:gd name="connsiteY4" fmla="*/ 405003 h 432339"/>
                <a:gd name="connsiteX5" fmla="*/ 191452 w 343090"/>
                <a:gd name="connsiteY5" fmla="*/ 398050 h 432339"/>
                <a:gd name="connsiteX6" fmla="*/ 207454 w 343090"/>
                <a:gd name="connsiteY6" fmla="*/ 408718 h 432339"/>
                <a:gd name="connsiteX7" fmla="*/ 213836 w 343090"/>
                <a:gd name="connsiteY7" fmla="*/ 392144 h 432339"/>
                <a:gd name="connsiteX8" fmla="*/ 230886 w 343090"/>
                <a:gd name="connsiteY8" fmla="*/ 394240 h 432339"/>
                <a:gd name="connsiteX9" fmla="*/ 241554 w 343090"/>
                <a:gd name="connsiteY9" fmla="*/ 412909 h 432339"/>
                <a:gd name="connsiteX10" fmla="*/ 258032 w 343090"/>
                <a:gd name="connsiteY10" fmla="*/ 419290 h 432339"/>
                <a:gd name="connsiteX11" fmla="*/ 268700 w 343090"/>
                <a:gd name="connsiteY11" fmla="*/ 403193 h 432339"/>
                <a:gd name="connsiteX12" fmla="*/ 279273 w 343090"/>
                <a:gd name="connsiteY12" fmla="*/ 387191 h 432339"/>
                <a:gd name="connsiteX13" fmla="*/ 301657 w 343090"/>
                <a:gd name="connsiteY13" fmla="*/ 381286 h 432339"/>
                <a:gd name="connsiteX14" fmla="*/ 316039 w 343090"/>
                <a:gd name="connsiteY14" fmla="*/ 370046 h 432339"/>
                <a:gd name="connsiteX15" fmla="*/ 318135 w 343090"/>
                <a:gd name="connsiteY15" fmla="*/ 352901 h 432339"/>
                <a:gd name="connsiteX16" fmla="*/ 320802 w 343090"/>
                <a:gd name="connsiteY16" fmla="*/ 331565 h 432339"/>
                <a:gd name="connsiteX17" fmla="*/ 339376 w 343090"/>
                <a:gd name="connsiteY17" fmla="*/ 320802 h 432339"/>
                <a:gd name="connsiteX18" fmla="*/ 323374 w 343090"/>
                <a:gd name="connsiteY18" fmla="*/ 310134 h 432339"/>
                <a:gd name="connsiteX19" fmla="*/ 325564 w 343090"/>
                <a:gd name="connsiteY19" fmla="*/ 293084 h 432339"/>
                <a:gd name="connsiteX20" fmla="*/ 319088 w 343090"/>
                <a:gd name="connsiteY20" fmla="*/ 274892 h 432339"/>
                <a:gd name="connsiteX21" fmla="*/ 336709 w 343090"/>
                <a:gd name="connsiteY21" fmla="*/ 272701 h 432339"/>
                <a:gd name="connsiteX22" fmla="*/ 343090 w 343090"/>
                <a:gd name="connsiteY22" fmla="*/ 256127 h 432339"/>
                <a:gd name="connsiteX23" fmla="*/ 341471 w 343090"/>
                <a:gd name="connsiteY23" fmla="*/ 234220 h 432339"/>
                <a:gd name="connsiteX24" fmla="*/ 330232 w 343090"/>
                <a:gd name="connsiteY24" fmla="*/ 219837 h 432339"/>
                <a:gd name="connsiteX25" fmla="*/ 307848 w 343090"/>
                <a:gd name="connsiteY25" fmla="*/ 225743 h 432339"/>
                <a:gd name="connsiteX26" fmla="*/ 292894 w 343090"/>
                <a:gd name="connsiteY26" fmla="*/ 206597 h 432339"/>
                <a:gd name="connsiteX27" fmla="*/ 291274 w 343090"/>
                <a:gd name="connsiteY27" fmla="*/ 184690 h 432339"/>
                <a:gd name="connsiteX28" fmla="*/ 285464 w 343090"/>
                <a:gd name="connsiteY28" fmla="*/ 162211 h 432339"/>
                <a:gd name="connsiteX29" fmla="*/ 292322 w 343090"/>
                <a:gd name="connsiteY29" fmla="*/ 106680 h 432339"/>
                <a:gd name="connsiteX30" fmla="*/ 299180 w 343090"/>
                <a:gd name="connsiteY30" fmla="*/ 51054 h 432339"/>
                <a:gd name="connsiteX31" fmla="*/ 302800 w 343090"/>
                <a:gd name="connsiteY31" fmla="*/ 21146 h 432339"/>
                <a:gd name="connsiteX32" fmla="*/ 277844 w 343090"/>
                <a:gd name="connsiteY32" fmla="*/ 13716 h 432339"/>
                <a:gd name="connsiteX33" fmla="*/ 260223 w 343090"/>
                <a:gd name="connsiteY33" fmla="*/ 15907 h 432339"/>
                <a:gd name="connsiteX34" fmla="*/ 234696 w 343090"/>
                <a:gd name="connsiteY34" fmla="*/ 12764 h 432339"/>
                <a:gd name="connsiteX35" fmla="*/ 188309 w 343090"/>
                <a:gd name="connsiteY35" fmla="*/ 2667 h 432339"/>
                <a:gd name="connsiteX36" fmla="*/ 166973 w 343090"/>
                <a:gd name="connsiteY36" fmla="*/ 0 h 432339"/>
                <a:gd name="connsiteX37" fmla="*/ 156400 w 343090"/>
                <a:gd name="connsiteY37" fmla="*/ 16097 h 432339"/>
                <a:gd name="connsiteX38" fmla="*/ 149447 w 343090"/>
                <a:gd name="connsiteY38" fmla="*/ 36957 h 432339"/>
                <a:gd name="connsiteX39" fmla="*/ 131921 w 343090"/>
                <a:gd name="connsiteY39" fmla="*/ 39148 h 432339"/>
                <a:gd name="connsiteX40" fmla="*/ 113252 w 343090"/>
                <a:gd name="connsiteY40" fmla="*/ 49816 h 432339"/>
                <a:gd name="connsiteX41" fmla="*/ 95726 w 343090"/>
                <a:gd name="connsiteY41" fmla="*/ 52006 h 432339"/>
                <a:gd name="connsiteX42" fmla="*/ 77057 w 343090"/>
                <a:gd name="connsiteY42" fmla="*/ 62674 h 432339"/>
                <a:gd name="connsiteX43" fmla="*/ 52578 w 343090"/>
                <a:gd name="connsiteY43" fmla="*/ 85725 h 432339"/>
                <a:gd name="connsiteX44" fmla="*/ 28099 w 343090"/>
                <a:gd name="connsiteY44" fmla="*/ 108775 h 432339"/>
                <a:gd name="connsiteX45" fmla="*/ 21717 w 343090"/>
                <a:gd name="connsiteY45" fmla="*/ 125349 h 432339"/>
                <a:gd name="connsiteX46" fmla="*/ 10573 w 343090"/>
                <a:gd name="connsiteY46" fmla="*/ 145637 h 432339"/>
                <a:gd name="connsiteX47" fmla="*/ 0 w 343090"/>
                <a:gd name="connsiteY47" fmla="*/ 161735 h 432339"/>
                <a:gd name="connsiteX48" fmla="*/ 4763 w 343090"/>
                <a:gd name="connsiteY48" fmla="*/ 192691 h 432339"/>
                <a:gd name="connsiteX49" fmla="*/ 13906 w 343090"/>
                <a:gd name="connsiteY49" fmla="*/ 224219 h 432339"/>
                <a:gd name="connsiteX50" fmla="*/ 6953 w 343090"/>
                <a:gd name="connsiteY50" fmla="*/ 245078 h 432339"/>
                <a:gd name="connsiteX51" fmla="*/ 21431 w 343090"/>
                <a:gd name="connsiteY51" fmla="*/ 268510 h 432339"/>
                <a:gd name="connsiteX52" fmla="*/ 36862 w 343090"/>
                <a:gd name="connsiteY52" fmla="*/ 283464 h 432339"/>
                <a:gd name="connsiteX53" fmla="*/ 48673 w 343090"/>
                <a:gd name="connsiteY53" fmla="*/ 363093 h 432339"/>
                <a:gd name="connsiteX54" fmla="*/ 59817 w 343090"/>
                <a:gd name="connsiteY54" fmla="*/ 377476 h 432339"/>
                <a:gd name="connsiteX55" fmla="*/ 53530 w 343090"/>
                <a:gd name="connsiteY55" fmla="*/ 394049 h 432339"/>
                <a:gd name="connsiteX56" fmla="*/ 66865 w 343090"/>
                <a:gd name="connsiteY56" fmla="*/ 426053 h 432339"/>
                <a:gd name="connsiteX57" fmla="*/ 84391 w 343090"/>
                <a:gd name="connsiteY57" fmla="*/ 423863 h 432339"/>
                <a:gd name="connsiteX58" fmla="*/ 105727 w 343090"/>
                <a:gd name="connsiteY58" fmla="*/ 426530 h 432339"/>
                <a:gd name="connsiteX59" fmla="*/ 118015 w 343090"/>
                <a:gd name="connsiteY59" fmla="*/ 432340 h 432339"/>
                <a:gd name="connsiteX60" fmla="*/ 118015 w 343090"/>
                <a:gd name="connsiteY60" fmla="*/ 432340 h 432339"/>
                <a:gd name="connsiteX61" fmla="*/ 118015 w 343090"/>
                <a:gd name="connsiteY61" fmla="*/ 432340 h 43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43090" h="432339">
                  <a:moveTo>
                    <a:pt x="118015" y="432340"/>
                  </a:moveTo>
                  <a:lnTo>
                    <a:pt x="132874" y="416814"/>
                  </a:lnTo>
                  <a:lnTo>
                    <a:pt x="150971" y="410432"/>
                  </a:lnTo>
                  <a:lnTo>
                    <a:pt x="161068" y="398621"/>
                  </a:lnTo>
                  <a:lnTo>
                    <a:pt x="177641" y="405003"/>
                  </a:lnTo>
                  <a:lnTo>
                    <a:pt x="191452" y="398050"/>
                  </a:lnTo>
                  <a:lnTo>
                    <a:pt x="207454" y="408718"/>
                  </a:lnTo>
                  <a:lnTo>
                    <a:pt x="213836" y="392144"/>
                  </a:lnTo>
                  <a:lnTo>
                    <a:pt x="230886" y="394240"/>
                  </a:lnTo>
                  <a:lnTo>
                    <a:pt x="241554" y="412909"/>
                  </a:lnTo>
                  <a:lnTo>
                    <a:pt x="258032" y="419290"/>
                  </a:lnTo>
                  <a:lnTo>
                    <a:pt x="268700" y="403193"/>
                  </a:lnTo>
                  <a:lnTo>
                    <a:pt x="279273" y="387191"/>
                  </a:lnTo>
                  <a:lnTo>
                    <a:pt x="301657" y="381286"/>
                  </a:lnTo>
                  <a:lnTo>
                    <a:pt x="316039" y="370046"/>
                  </a:lnTo>
                  <a:lnTo>
                    <a:pt x="318135" y="352901"/>
                  </a:lnTo>
                  <a:lnTo>
                    <a:pt x="320802" y="331565"/>
                  </a:lnTo>
                  <a:lnTo>
                    <a:pt x="339376" y="320802"/>
                  </a:lnTo>
                  <a:lnTo>
                    <a:pt x="323374" y="310134"/>
                  </a:lnTo>
                  <a:lnTo>
                    <a:pt x="325564" y="293084"/>
                  </a:lnTo>
                  <a:lnTo>
                    <a:pt x="319088" y="274892"/>
                  </a:lnTo>
                  <a:lnTo>
                    <a:pt x="336709" y="272701"/>
                  </a:lnTo>
                  <a:lnTo>
                    <a:pt x="343090" y="256127"/>
                  </a:lnTo>
                  <a:lnTo>
                    <a:pt x="341471" y="234220"/>
                  </a:lnTo>
                  <a:lnTo>
                    <a:pt x="330232" y="219837"/>
                  </a:lnTo>
                  <a:lnTo>
                    <a:pt x="307848" y="225743"/>
                  </a:lnTo>
                  <a:lnTo>
                    <a:pt x="292894" y="206597"/>
                  </a:lnTo>
                  <a:lnTo>
                    <a:pt x="291274" y="184690"/>
                  </a:lnTo>
                  <a:lnTo>
                    <a:pt x="285464" y="162211"/>
                  </a:lnTo>
                  <a:lnTo>
                    <a:pt x="292322" y="106680"/>
                  </a:lnTo>
                  <a:lnTo>
                    <a:pt x="299180" y="51054"/>
                  </a:lnTo>
                  <a:lnTo>
                    <a:pt x="302800" y="21146"/>
                  </a:lnTo>
                  <a:lnTo>
                    <a:pt x="277844" y="13716"/>
                  </a:lnTo>
                  <a:lnTo>
                    <a:pt x="260223" y="15907"/>
                  </a:lnTo>
                  <a:lnTo>
                    <a:pt x="234696" y="12764"/>
                  </a:lnTo>
                  <a:lnTo>
                    <a:pt x="188309" y="2667"/>
                  </a:lnTo>
                  <a:lnTo>
                    <a:pt x="166973" y="0"/>
                  </a:lnTo>
                  <a:lnTo>
                    <a:pt x="156400" y="16097"/>
                  </a:lnTo>
                  <a:lnTo>
                    <a:pt x="149447" y="36957"/>
                  </a:lnTo>
                  <a:lnTo>
                    <a:pt x="131921" y="39148"/>
                  </a:lnTo>
                  <a:lnTo>
                    <a:pt x="113252" y="49816"/>
                  </a:lnTo>
                  <a:lnTo>
                    <a:pt x="95726" y="52006"/>
                  </a:lnTo>
                  <a:lnTo>
                    <a:pt x="77057" y="62674"/>
                  </a:lnTo>
                  <a:lnTo>
                    <a:pt x="52578" y="85725"/>
                  </a:lnTo>
                  <a:lnTo>
                    <a:pt x="28099" y="108775"/>
                  </a:lnTo>
                  <a:lnTo>
                    <a:pt x="21717" y="125349"/>
                  </a:lnTo>
                  <a:lnTo>
                    <a:pt x="10573" y="145637"/>
                  </a:lnTo>
                  <a:lnTo>
                    <a:pt x="0" y="161735"/>
                  </a:lnTo>
                  <a:lnTo>
                    <a:pt x="4763" y="192691"/>
                  </a:lnTo>
                  <a:lnTo>
                    <a:pt x="13906" y="224219"/>
                  </a:lnTo>
                  <a:lnTo>
                    <a:pt x="6953" y="245078"/>
                  </a:lnTo>
                  <a:lnTo>
                    <a:pt x="21431" y="268510"/>
                  </a:lnTo>
                  <a:lnTo>
                    <a:pt x="36862" y="283464"/>
                  </a:lnTo>
                  <a:lnTo>
                    <a:pt x="48673" y="363093"/>
                  </a:lnTo>
                  <a:lnTo>
                    <a:pt x="59817" y="377476"/>
                  </a:lnTo>
                  <a:lnTo>
                    <a:pt x="53530" y="394049"/>
                  </a:lnTo>
                  <a:lnTo>
                    <a:pt x="66865" y="426053"/>
                  </a:lnTo>
                  <a:lnTo>
                    <a:pt x="84391" y="423863"/>
                  </a:lnTo>
                  <a:lnTo>
                    <a:pt x="105727" y="426530"/>
                  </a:lnTo>
                  <a:lnTo>
                    <a:pt x="118015" y="432340"/>
                  </a:lnTo>
                  <a:lnTo>
                    <a:pt x="118015" y="432340"/>
                  </a:lnTo>
                  <a:lnTo>
                    <a:pt x="118015" y="4323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9FD003B7-1B87-97F6-F247-E9DBC378F93B}"/>
                </a:ext>
              </a:extLst>
            </p:cNvPr>
            <p:cNvSpPr/>
            <p:nvPr/>
          </p:nvSpPr>
          <p:spPr>
            <a:xfrm>
              <a:off x="2847634" y="375052"/>
              <a:ext cx="515361" cy="408535"/>
            </a:xfrm>
            <a:custGeom>
              <a:avLst/>
              <a:gdLst>
                <a:gd name="connsiteX0" fmla="*/ 154972 w 306038"/>
                <a:gd name="connsiteY0" fmla="*/ 242602 h 242601"/>
                <a:gd name="connsiteX1" fmla="*/ 172498 w 306038"/>
                <a:gd name="connsiteY1" fmla="*/ 205835 h 242601"/>
                <a:gd name="connsiteX2" fmla="*/ 178784 w 306038"/>
                <a:gd name="connsiteY2" fmla="*/ 189262 h 242601"/>
                <a:gd name="connsiteX3" fmla="*/ 203168 w 306038"/>
                <a:gd name="connsiteY3" fmla="*/ 166307 h 242601"/>
                <a:gd name="connsiteX4" fmla="*/ 217456 w 306038"/>
                <a:gd name="connsiteY4" fmla="*/ 155162 h 242601"/>
                <a:gd name="connsiteX5" fmla="*/ 236601 w 306038"/>
                <a:gd name="connsiteY5" fmla="*/ 140208 h 242601"/>
                <a:gd name="connsiteX6" fmla="*/ 259366 w 306038"/>
                <a:gd name="connsiteY6" fmla="*/ 130016 h 242601"/>
                <a:gd name="connsiteX7" fmla="*/ 282226 w 306038"/>
                <a:gd name="connsiteY7" fmla="*/ 119825 h 242601"/>
                <a:gd name="connsiteX8" fmla="*/ 299656 w 306038"/>
                <a:gd name="connsiteY8" fmla="*/ 117634 h 242601"/>
                <a:gd name="connsiteX9" fmla="*/ 306038 w 306038"/>
                <a:gd name="connsiteY9" fmla="*/ 101156 h 242601"/>
                <a:gd name="connsiteX10" fmla="*/ 303943 w 306038"/>
                <a:gd name="connsiteY10" fmla="*/ 83630 h 242601"/>
                <a:gd name="connsiteX11" fmla="*/ 283178 w 306038"/>
                <a:gd name="connsiteY11" fmla="*/ 76676 h 242601"/>
                <a:gd name="connsiteX12" fmla="*/ 240792 w 306038"/>
                <a:gd name="connsiteY12" fmla="*/ 71437 h 242601"/>
                <a:gd name="connsiteX13" fmla="*/ 151638 w 306038"/>
                <a:gd name="connsiteY13" fmla="*/ 60484 h 242601"/>
                <a:gd name="connsiteX14" fmla="*/ 118205 w 306038"/>
                <a:gd name="connsiteY14" fmla="*/ 52007 h 242601"/>
                <a:gd name="connsiteX15" fmla="*/ 104299 w 306038"/>
                <a:gd name="connsiteY15" fmla="*/ 24384 h 242601"/>
                <a:gd name="connsiteX16" fmla="*/ 97917 w 306038"/>
                <a:gd name="connsiteY16" fmla="*/ 6286 h 242601"/>
                <a:gd name="connsiteX17" fmla="*/ 68199 w 306038"/>
                <a:gd name="connsiteY17" fmla="*/ 2572 h 242601"/>
                <a:gd name="connsiteX18" fmla="*/ 46958 w 306038"/>
                <a:gd name="connsiteY18" fmla="*/ 0 h 242601"/>
                <a:gd name="connsiteX19" fmla="*/ 50197 w 306038"/>
                <a:gd name="connsiteY19" fmla="*/ 43625 h 242601"/>
                <a:gd name="connsiteX20" fmla="*/ 20479 w 306038"/>
                <a:gd name="connsiteY20" fmla="*/ 40005 h 242601"/>
                <a:gd name="connsiteX21" fmla="*/ 16859 w 306038"/>
                <a:gd name="connsiteY21" fmla="*/ 104394 h 242601"/>
                <a:gd name="connsiteX22" fmla="*/ 14288 w 306038"/>
                <a:gd name="connsiteY22" fmla="*/ 125730 h 242601"/>
                <a:gd name="connsiteX23" fmla="*/ 14288 w 306038"/>
                <a:gd name="connsiteY23" fmla="*/ 160306 h 242601"/>
                <a:gd name="connsiteX24" fmla="*/ 0 w 306038"/>
                <a:gd name="connsiteY24" fmla="*/ 171545 h 242601"/>
                <a:gd name="connsiteX25" fmla="*/ 15907 w 306038"/>
                <a:gd name="connsiteY25" fmla="*/ 182118 h 242601"/>
                <a:gd name="connsiteX26" fmla="*/ 12192 w 306038"/>
                <a:gd name="connsiteY26" fmla="*/ 211931 h 242601"/>
                <a:gd name="connsiteX27" fmla="*/ 18097 w 306038"/>
                <a:gd name="connsiteY27" fmla="*/ 234315 h 242601"/>
                <a:gd name="connsiteX28" fmla="*/ 36671 w 306038"/>
                <a:gd name="connsiteY28" fmla="*/ 223647 h 242601"/>
                <a:gd name="connsiteX29" fmla="*/ 35528 w 306038"/>
                <a:gd name="connsiteY29" fmla="*/ 197549 h 242601"/>
                <a:gd name="connsiteX30" fmla="*/ 56197 w 306038"/>
                <a:gd name="connsiteY30" fmla="*/ 169831 h 242601"/>
                <a:gd name="connsiteX31" fmla="*/ 72676 w 306038"/>
                <a:gd name="connsiteY31" fmla="*/ 176212 h 242601"/>
                <a:gd name="connsiteX32" fmla="*/ 86487 w 306038"/>
                <a:gd name="connsiteY32" fmla="*/ 203835 h 242601"/>
                <a:gd name="connsiteX33" fmla="*/ 102965 w 306038"/>
                <a:gd name="connsiteY33" fmla="*/ 210217 h 242601"/>
                <a:gd name="connsiteX34" fmla="*/ 127921 w 306038"/>
                <a:gd name="connsiteY34" fmla="*/ 217551 h 242601"/>
                <a:gd name="connsiteX35" fmla="*/ 142780 w 306038"/>
                <a:gd name="connsiteY35" fmla="*/ 236696 h 242601"/>
                <a:gd name="connsiteX36" fmla="*/ 154972 w 306038"/>
                <a:gd name="connsiteY36" fmla="*/ 242602 h 242601"/>
                <a:gd name="connsiteX37" fmla="*/ 154972 w 306038"/>
                <a:gd name="connsiteY37" fmla="*/ 242602 h 242601"/>
                <a:gd name="connsiteX38" fmla="*/ 154972 w 306038"/>
                <a:gd name="connsiteY38" fmla="*/ 242602 h 24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06038" h="242601">
                  <a:moveTo>
                    <a:pt x="154972" y="242602"/>
                  </a:moveTo>
                  <a:lnTo>
                    <a:pt x="172498" y="205835"/>
                  </a:lnTo>
                  <a:lnTo>
                    <a:pt x="178784" y="189262"/>
                  </a:lnTo>
                  <a:lnTo>
                    <a:pt x="203168" y="166307"/>
                  </a:lnTo>
                  <a:lnTo>
                    <a:pt x="217456" y="155162"/>
                  </a:lnTo>
                  <a:lnTo>
                    <a:pt x="236601" y="140208"/>
                  </a:lnTo>
                  <a:lnTo>
                    <a:pt x="259366" y="130016"/>
                  </a:lnTo>
                  <a:lnTo>
                    <a:pt x="282226" y="119825"/>
                  </a:lnTo>
                  <a:lnTo>
                    <a:pt x="299656" y="117634"/>
                  </a:lnTo>
                  <a:lnTo>
                    <a:pt x="306038" y="101156"/>
                  </a:lnTo>
                  <a:lnTo>
                    <a:pt x="303943" y="83630"/>
                  </a:lnTo>
                  <a:lnTo>
                    <a:pt x="283178" y="76676"/>
                  </a:lnTo>
                  <a:lnTo>
                    <a:pt x="240792" y="71437"/>
                  </a:lnTo>
                  <a:lnTo>
                    <a:pt x="151638" y="60484"/>
                  </a:lnTo>
                  <a:lnTo>
                    <a:pt x="118205" y="52007"/>
                  </a:lnTo>
                  <a:lnTo>
                    <a:pt x="104299" y="24384"/>
                  </a:lnTo>
                  <a:lnTo>
                    <a:pt x="97917" y="6286"/>
                  </a:lnTo>
                  <a:lnTo>
                    <a:pt x="68199" y="2572"/>
                  </a:lnTo>
                  <a:lnTo>
                    <a:pt x="46958" y="0"/>
                  </a:lnTo>
                  <a:lnTo>
                    <a:pt x="50197" y="43625"/>
                  </a:lnTo>
                  <a:lnTo>
                    <a:pt x="20479" y="40005"/>
                  </a:lnTo>
                  <a:lnTo>
                    <a:pt x="16859" y="104394"/>
                  </a:lnTo>
                  <a:lnTo>
                    <a:pt x="14288" y="125730"/>
                  </a:lnTo>
                  <a:lnTo>
                    <a:pt x="14288" y="160306"/>
                  </a:lnTo>
                  <a:lnTo>
                    <a:pt x="0" y="171545"/>
                  </a:lnTo>
                  <a:lnTo>
                    <a:pt x="15907" y="182118"/>
                  </a:lnTo>
                  <a:lnTo>
                    <a:pt x="12192" y="211931"/>
                  </a:lnTo>
                  <a:lnTo>
                    <a:pt x="18097" y="234315"/>
                  </a:lnTo>
                  <a:lnTo>
                    <a:pt x="36671" y="223647"/>
                  </a:lnTo>
                  <a:lnTo>
                    <a:pt x="35528" y="197549"/>
                  </a:lnTo>
                  <a:lnTo>
                    <a:pt x="56197" y="169831"/>
                  </a:lnTo>
                  <a:lnTo>
                    <a:pt x="72676" y="176212"/>
                  </a:lnTo>
                  <a:lnTo>
                    <a:pt x="86487" y="203835"/>
                  </a:lnTo>
                  <a:lnTo>
                    <a:pt x="102965" y="210217"/>
                  </a:lnTo>
                  <a:lnTo>
                    <a:pt x="127921" y="217551"/>
                  </a:lnTo>
                  <a:lnTo>
                    <a:pt x="142780" y="236696"/>
                  </a:lnTo>
                  <a:lnTo>
                    <a:pt x="154972" y="242602"/>
                  </a:lnTo>
                  <a:lnTo>
                    <a:pt x="154972" y="242602"/>
                  </a:lnTo>
                  <a:lnTo>
                    <a:pt x="154972" y="24260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115F00A-F992-B9FE-07F9-C7830ED22C19}"/>
                </a:ext>
              </a:extLst>
            </p:cNvPr>
            <p:cNvSpPr/>
            <p:nvPr/>
          </p:nvSpPr>
          <p:spPr>
            <a:xfrm>
              <a:off x="3207889" y="1138390"/>
              <a:ext cx="710566" cy="640310"/>
            </a:xfrm>
            <a:custGeom>
              <a:avLst/>
              <a:gdLst>
                <a:gd name="connsiteX0" fmla="*/ 392144 w 421957"/>
                <a:gd name="connsiteY0" fmla="*/ 380238 h 380237"/>
                <a:gd name="connsiteX1" fmla="*/ 411289 w 421957"/>
                <a:gd name="connsiteY1" fmla="*/ 365284 h 380237"/>
                <a:gd name="connsiteX2" fmla="*/ 421957 w 421957"/>
                <a:gd name="connsiteY2" fmla="*/ 349282 h 380237"/>
                <a:gd name="connsiteX3" fmla="*/ 404908 w 421957"/>
                <a:gd name="connsiteY3" fmla="*/ 347186 h 380237"/>
                <a:gd name="connsiteX4" fmla="*/ 386810 w 421957"/>
                <a:gd name="connsiteY4" fmla="*/ 353568 h 380237"/>
                <a:gd name="connsiteX5" fmla="*/ 402717 w 421957"/>
                <a:gd name="connsiteY5" fmla="*/ 329565 h 380237"/>
                <a:gd name="connsiteX6" fmla="*/ 418147 w 421957"/>
                <a:gd name="connsiteY6" fmla="*/ 309848 h 380237"/>
                <a:gd name="connsiteX7" fmla="*/ 387858 w 421957"/>
                <a:gd name="connsiteY7" fmla="*/ 310420 h 380237"/>
                <a:gd name="connsiteX8" fmla="*/ 402717 w 421957"/>
                <a:gd name="connsiteY8" fmla="*/ 294894 h 380237"/>
                <a:gd name="connsiteX9" fmla="*/ 405289 w 421957"/>
                <a:gd name="connsiteY9" fmla="*/ 273653 h 380237"/>
                <a:gd name="connsiteX10" fmla="*/ 393573 w 421957"/>
                <a:gd name="connsiteY10" fmla="*/ 228886 h 380237"/>
                <a:gd name="connsiteX11" fmla="*/ 393001 w 421957"/>
                <a:gd name="connsiteY11" fmla="*/ 198501 h 380237"/>
                <a:gd name="connsiteX12" fmla="*/ 412623 w 421957"/>
                <a:gd name="connsiteY12" fmla="*/ 179261 h 380237"/>
                <a:gd name="connsiteX13" fmla="*/ 414719 w 421957"/>
                <a:gd name="connsiteY13" fmla="*/ 162211 h 380237"/>
                <a:gd name="connsiteX14" fmla="*/ 403574 w 421957"/>
                <a:gd name="connsiteY14" fmla="*/ 147828 h 380237"/>
                <a:gd name="connsiteX15" fmla="*/ 389191 w 421957"/>
                <a:gd name="connsiteY15" fmla="*/ 124492 h 380237"/>
                <a:gd name="connsiteX16" fmla="*/ 372618 w 421957"/>
                <a:gd name="connsiteY16" fmla="*/ 83439 h 380237"/>
                <a:gd name="connsiteX17" fmla="*/ 336328 w 421957"/>
                <a:gd name="connsiteY17" fmla="*/ 61722 h 380237"/>
                <a:gd name="connsiteX18" fmla="*/ 318802 w 421957"/>
                <a:gd name="connsiteY18" fmla="*/ 63818 h 380237"/>
                <a:gd name="connsiteX19" fmla="*/ 308705 w 421957"/>
                <a:gd name="connsiteY19" fmla="*/ 75533 h 380237"/>
                <a:gd name="connsiteX20" fmla="*/ 292703 w 421957"/>
                <a:gd name="connsiteY20" fmla="*/ 64960 h 380237"/>
                <a:gd name="connsiteX21" fmla="*/ 291084 w 421957"/>
                <a:gd name="connsiteY21" fmla="*/ 43148 h 380237"/>
                <a:gd name="connsiteX22" fmla="*/ 270891 w 421957"/>
                <a:gd name="connsiteY22" fmla="*/ 31909 h 380237"/>
                <a:gd name="connsiteX23" fmla="*/ 263938 w 421957"/>
                <a:gd name="connsiteY23" fmla="*/ 18098 h 380237"/>
                <a:gd name="connsiteX24" fmla="*/ 257556 w 421957"/>
                <a:gd name="connsiteY24" fmla="*/ 0 h 380237"/>
                <a:gd name="connsiteX25" fmla="*/ 239458 w 421957"/>
                <a:gd name="connsiteY25" fmla="*/ 6477 h 380237"/>
                <a:gd name="connsiteX26" fmla="*/ 217075 w 421957"/>
                <a:gd name="connsiteY26" fmla="*/ 12287 h 380237"/>
                <a:gd name="connsiteX27" fmla="*/ 206978 w 421957"/>
                <a:gd name="connsiteY27" fmla="*/ 24098 h 380237"/>
                <a:gd name="connsiteX28" fmla="*/ 200120 w 421957"/>
                <a:gd name="connsiteY28" fmla="*/ 44863 h 380237"/>
                <a:gd name="connsiteX29" fmla="*/ 179356 w 421957"/>
                <a:gd name="connsiteY29" fmla="*/ 38005 h 380237"/>
                <a:gd name="connsiteX30" fmla="*/ 168688 w 421957"/>
                <a:gd name="connsiteY30" fmla="*/ 19336 h 380237"/>
                <a:gd name="connsiteX31" fmla="*/ 152209 w 421957"/>
                <a:gd name="connsiteY31" fmla="*/ 12954 h 380237"/>
                <a:gd name="connsiteX32" fmla="*/ 149542 w 421957"/>
                <a:gd name="connsiteY32" fmla="*/ 34290 h 380237"/>
                <a:gd name="connsiteX33" fmla="*/ 133064 w 421957"/>
                <a:gd name="connsiteY33" fmla="*/ 27908 h 380237"/>
                <a:gd name="connsiteX34" fmla="*/ 115443 w 421957"/>
                <a:gd name="connsiteY34" fmla="*/ 30099 h 380237"/>
                <a:gd name="connsiteX35" fmla="*/ 98965 w 421957"/>
                <a:gd name="connsiteY35" fmla="*/ 23717 h 380237"/>
                <a:gd name="connsiteX36" fmla="*/ 88868 w 421957"/>
                <a:gd name="connsiteY36" fmla="*/ 35433 h 380237"/>
                <a:gd name="connsiteX37" fmla="*/ 69723 w 421957"/>
                <a:gd name="connsiteY37" fmla="*/ 50387 h 380237"/>
                <a:gd name="connsiteX38" fmla="*/ 52673 w 421957"/>
                <a:gd name="connsiteY38" fmla="*/ 48292 h 380237"/>
                <a:gd name="connsiteX39" fmla="*/ 34671 w 421957"/>
                <a:gd name="connsiteY39" fmla="*/ 54769 h 380237"/>
                <a:gd name="connsiteX40" fmla="*/ 18669 w 421957"/>
                <a:gd name="connsiteY40" fmla="*/ 44101 h 380237"/>
                <a:gd name="connsiteX41" fmla="*/ 0 w 421957"/>
                <a:gd name="connsiteY41" fmla="*/ 54769 h 380237"/>
                <a:gd name="connsiteX42" fmla="*/ 2191 w 421957"/>
                <a:gd name="connsiteY42" fmla="*/ 72390 h 380237"/>
                <a:gd name="connsiteX43" fmla="*/ 13430 w 421957"/>
                <a:gd name="connsiteY43" fmla="*/ 86773 h 380237"/>
                <a:gd name="connsiteX44" fmla="*/ 7048 w 421957"/>
                <a:gd name="connsiteY44" fmla="*/ 103251 h 380237"/>
                <a:gd name="connsiteX45" fmla="*/ 18193 w 421957"/>
                <a:gd name="connsiteY45" fmla="*/ 117634 h 380237"/>
                <a:gd name="connsiteX46" fmla="*/ 24670 w 421957"/>
                <a:gd name="connsiteY46" fmla="*/ 135731 h 380237"/>
                <a:gd name="connsiteX47" fmla="*/ 30480 w 421957"/>
                <a:gd name="connsiteY47" fmla="*/ 158115 h 380237"/>
                <a:gd name="connsiteX48" fmla="*/ 46006 w 421957"/>
                <a:gd name="connsiteY48" fmla="*/ 207645 h 380237"/>
                <a:gd name="connsiteX49" fmla="*/ 62008 w 421957"/>
                <a:gd name="connsiteY49" fmla="*/ 218218 h 380237"/>
                <a:gd name="connsiteX50" fmla="*/ 103537 w 421957"/>
                <a:gd name="connsiteY50" fmla="*/ 266700 h 380237"/>
                <a:gd name="connsiteX51" fmla="*/ 114776 w 421957"/>
                <a:gd name="connsiteY51" fmla="*/ 281083 h 380237"/>
                <a:gd name="connsiteX52" fmla="*/ 148876 w 421957"/>
                <a:gd name="connsiteY52" fmla="*/ 319850 h 380237"/>
                <a:gd name="connsiteX53" fmla="*/ 160115 w 421957"/>
                <a:gd name="connsiteY53" fmla="*/ 334232 h 380237"/>
                <a:gd name="connsiteX54" fmla="*/ 161734 w 421957"/>
                <a:gd name="connsiteY54" fmla="*/ 356045 h 380237"/>
                <a:gd name="connsiteX55" fmla="*/ 182975 w 421957"/>
                <a:gd name="connsiteY55" fmla="*/ 358712 h 380237"/>
                <a:gd name="connsiteX56" fmla="*/ 209645 w 421957"/>
                <a:gd name="connsiteY56" fmla="*/ 353378 h 380237"/>
                <a:gd name="connsiteX57" fmla="*/ 231457 w 421957"/>
                <a:gd name="connsiteY57" fmla="*/ 351663 h 380237"/>
                <a:gd name="connsiteX58" fmla="*/ 258032 w 421957"/>
                <a:gd name="connsiteY58" fmla="*/ 346329 h 380237"/>
                <a:gd name="connsiteX59" fmla="*/ 274034 w 421957"/>
                <a:gd name="connsiteY59" fmla="*/ 356997 h 380237"/>
                <a:gd name="connsiteX60" fmla="*/ 300609 w 421957"/>
                <a:gd name="connsiteY60" fmla="*/ 351568 h 380237"/>
                <a:gd name="connsiteX61" fmla="*/ 321373 w 421957"/>
                <a:gd name="connsiteY61" fmla="*/ 358426 h 380237"/>
                <a:gd name="connsiteX62" fmla="*/ 342138 w 421957"/>
                <a:gd name="connsiteY62" fmla="*/ 365379 h 380237"/>
                <a:gd name="connsiteX63" fmla="*/ 362903 w 421957"/>
                <a:gd name="connsiteY63" fmla="*/ 372237 h 380237"/>
                <a:gd name="connsiteX64" fmla="*/ 380429 w 421957"/>
                <a:gd name="connsiteY64" fmla="*/ 370046 h 380237"/>
                <a:gd name="connsiteX65" fmla="*/ 392144 w 421957"/>
                <a:gd name="connsiteY65" fmla="*/ 380238 h 380237"/>
                <a:gd name="connsiteX66" fmla="*/ 392144 w 421957"/>
                <a:gd name="connsiteY66" fmla="*/ 380238 h 380237"/>
                <a:gd name="connsiteX67" fmla="*/ 392144 w 421957"/>
                <a:gd name="connsiteY67" fmla="*/ 380238 h 38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21957" h="380237">
                  <a:moveTo>
                    <a:pt x="392144" y="380238"/>
                  </a:moveTo>
                  <a:lnTo>
                    <a:pt x="411289" y="365284"/>
                  </a:lnTo>
                  <a:lnTo>
                    <a:pt x="421957" y="349282"/>
                  </a:lnTo>
                  <a:lnTo>
                    <a:pt x="404908" y="347186"/>
                  </a:lnTo>
                  <a:lnTo>
                    <a:pt x="386810" y="353568"/>
                  </a:lnTo>
                  <a:lnTo>
                    <a:pt x="402717" y="329565"/>
                  </a:lnTo>
                  <a:lnTo>
                    <a:pt x="418147" y="309848"/>
                  </a:lnTo>
                  <a:lnTo>
                    <a:pt x="387858" y="310420"/>
                  </a:lnTo>
                  <a:lnTo>
                    <a:pt x="402717" y="294894"/>
                  </a:lnTo>
                  <a:lnTo>
                    <a:pt x="405289" y="273653"/>
                  </a:lnTo>
                  <a:lnTo>
                    <a:pt x="393573" y="228886"/>
                  </a:lnTo>
                  <a:lnTo>
                    <a:pt x="393001" y="198501"/>
                  </a:lnTo>
                  <a:lnTo>
                    <a:pt x="412623" y="179261"/>
                  </a:lnTo>
                  <a:lnTo>
                    <a:pt x="414719" y="162211"/>
                  </a:lnTo>
                  <a:lnTo>
                    <a:pt x="403574" y="147828"/>
                  </a:lnTo>
                  <a:lnTo>
                    <a:pt x="389191" y="124492"/>
                  </a:lnTo>
                  <a:lnTo>
                    <a:pt x="372618" y="83439"/>
                  </a:lnTo>
                  <a:lnTo>
                    <a:pt x="336328" y="61722"/>
                  </a:lnTo>
                  <a:lnTo>
                    <a:pt x="318802" y="63818"/>
                  </a:lnTo>
                  <a:lnTo>
                    <a:pt x="308705" y="75533"/>
                  </a:lnTo>
                  <a:lnTo>
                    <a:pt x="292703" y="64960"/>
                  </a:lnTo>
                  <a:lnTo>
                    <a:pt x="291084" y="43148"/>
                  </a:lnTo>
                  <a:lnTo>
                    <a:pt x="270891" y="31909"/>
                  </a:lnTo>
                  <a:lnTo>
                    <a:pt x="263938" y="18098"/>
                  </a:lnTo>
                  <a:lnTo>
                    <a:pt x="257556" y="0"/>
                  </a:lnTo>
                  <a:lnTo>
                    <a:pt x="239458" y="6477"/>
                  </a:lnTo>
                  <a:lnTo>
                    <a:pt x="217075" y="12287"/>
                  </a:lnTo>
                  <a:lnTo>
                    <a:pt x="206978" y="24098"/>
                  </a:lnTo>
                  <a:lnTo>
                    <a:pt x="200120" y="44863"/>
                  </a:lnTo>
                  <a:lnTo>
                    <a:pt x="179356" y="38005"/>
                  </a:lnTo>
                  <a:lnTo>
                    <a:pt x="168688" y="19336"/>
                  </a:lnTo>
                  <a:lnTo>
                    <a:pt x="152209" y="12954"/>
                  </a:lnTo>
                  <a:lnTo>
                    <a:pt x="149542" y="34290"/>
                  </a:lnTo>
                  <a:lnTo>
                    <a:pt x="133064" y="27908"/>
                  </a:lnTo>
                  <a:lnTo>
                    <a:pt x="115443" y="30099"/>
                  </a:lnTo>
                  <a:lnTo>
                    <a:pt x="98965" y="23717"/>
                  </a:lnTo>
                  <a:lnTo>
                    <a:pt x="88868" y="35433"/>
                  </a:lnTo>
                  <a:lnTo>
                    <a:pt x="69723" y="50387"/>
                  </a:lnTo>
                  <a:lnTo>
                    <a:pt x="52673" y="48292"/>
                  </a:lnTo>
                  <a:lnTo>
                    <a:pt x="34671" y="54769"/>
                  </a:lnTo>
                  <a:lnTo>
                    <a:pt x="18669" y="44101"/>
                  </a:lnTo>
                  <a:lnTo>
                    <a:pt x="0" y="54769"/>
                  </a:lnTo>
                  <a:lnTo>
                    <a:pt x="2191" y="72390"/>
                  </a:lnTo>
                  <a:lnTo>
                    <a:pt x="13430" y="86773"/>
                  </a:lnTo>
                  <a:lnTo>
                    <a:pt x="7048" y="103251"/>
                  </a:lnTo>
                  <a:lnTo>
                    <a:pt x="18193" y="117634"/>
                  </a:lnTo>
                  <a:lnTo>
                    <a:pt x="24670" y="135731"/>
                  </a:lnTo>
                  <a:lnTo>
                    <a:pt x="30480" y="158115"/>
                  </a:lnTo>
                  <a:lnTo>
                    <a:pt x="46006" y="207645"/>
                  </a:lnTo>
                  <a:lnTo>
                    <a:pt x="62008" y="218218"/>
                  </a:lnTo>
                  <a:lnTo>
                    <a:pt x="103537" y="266700"/>
                  </a:lnTo>
                  <a:lnTo>
                    <a:pt x="114776" y="281083"/>
                  </a:lnTo>
                  <a:lnTo>
                    <a:pt x="148876" y="319850"/>
                  </a:lnTo>
                  <a:lnTo>
                    <a:pt x="160115" y="334232"/>
                  </a:lnTo>
                  <a:lnTo>
                    <a:pt x="161734" y="356045"/>
                  </a:lnTo>
                  <a:lnTo>
                    <a:pt x="182975" y="358712"/>
                  </a:lnTo>
                  <a:lnTo>
                    <a:pt x="209645" y="353378"/>
                  </a:lnTo>
                  <a:lnTo>
                    <a:pt x="231457" y="351663"/>
                  </a:lnTo>
                  <a:lnTo>
                    <a:pt x="258032" y="346329"/>
                  </a:lnTo>
                  <a:lnTo>
                    <a:pt x="274034" y="356997"/>
                  </a:lnTo>
                  <a:lnTo>
                    <a:pt x="300609" y="351568"/>
                  </a:lnTo>
                  <a:lnTo>
                    <a:pt x="321373" y="358426"/>
                  </a:lnTo>
                  <a:lnTo>
                    <a:pt x="342138" y="365379"/>
                  </a:lnTo>
                  <a:lnTo>
                    <a:pt x="362903" y="372237"/>
                  </a:lnTo>
                  <a:lnTo>
                    <a:pt x="380429" y="370046"/>
                  </a:lnTo>
                  <a:lnTo>
                    <a:pt x="392144" y="380238"/>
                  </a:lnTo>
                  <a:lnTo>
                    <a:pt x="392144" y="380238"/>
                  </a:lnTo>
                  <a:lnTo>
                    <a:pt x="392144" y="38023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D66F622D-2027-CB6D-8971-6C5B0D62F1D6}"/>
                </a:ext>
              </a:extLst>
            </p:cNvPr>
            <p:cNvSpPr/>
            <p:nvPr/>
          </p:nvSpPr>
          <p:spPr>
            <a:xfrm>
              <a:off x="3582421" y="322441"/>
              <a:ext cx="579681" cy="641114"/>
            </a:xfrm>
            <a:custGeom>
              <a:avLst/>
              <a:gdLst>
                <a:gd name="connsiteX0" fmla="*/ 211455 w 344233"/>
                <a:gd name="connsiteY0" fmla="*/ 380714 h 380714"/>
                <a:gd name="connsiteX1" fmla="*/ 225838 w 344233"/>
                <a:gd name="connsiteY1" fmla="*/ 369570 h 380714"/>
                <a:gd name="connsiteX2" fmla="*/ 243364 w 344233"/>
                <a:gd name="connsiteY2" fmla="*/ 367379 h 380714"/>
                <a:gd name="connsiteX3" fmla="*/ 261461 w 344233"/>
                <a:gd name="connsiteY3" fmla="*/ 360902 h 380714"/>
                <a:gd name="connsiteX4" fmla="*/ 281749 w 344233"/>
                <a:gd name="connsiteY4" fmla="*/ 372142 h 380714"/>
                <a:gd name="connsiteX5" fmla="*/ 292322 w 344233"/>
                <a:gd name="connsiteY5" fmla="*/ 356140 h 380714"/>
                <a:gd name="connsiteX6" fmla="*/ 310420 w 344233"/>
                <a:gd name="connsiteY6" fmla="*/ 349663 h 380714"/>
                <a:gd name="connsiteX7" fmla="*/ 304514 w 344233"/>
                <a:gd name="connsiteY7" fmla="*/ 327279 h 380714"/>
                <a:gd name="connsiteX8" fmla="*/ 325850 w 344233"/>
                <a:gd name="connsiteY8" fmla="*/ 329946 h 380714"/>
                <a:gd name="connsiteX9" fmla="*/ 328993 w 344233"/>
                <a:gd name="connsiteY9" fmla="*/ 304324 h 380714"/>
                <a:gd name="connsiteX10" fmla="*/ 343376 w 344233"/>
                <a:gd name="connsiteY10" fmla="*/ 293180 h 380714"/>
                <a:gd name="connsiteX11" fmla="*/ 341757 w 344233"/>
                <a:gd name="connsiteY11" fmla="*/ 271272 h 380714"/>
                <a:gd name="connsiteX12" fmla="*/ 339947 w 344233"/>
                <a:gd name="connsiteY12" fmla="*/ 180213 h 380714"/>
                <a:gd name="connsiteX13" fmla="*/ 344233 w 344233"/>
                <a:gd name="connsiteY13" fmla="*/ 146114 h 380714"/>
                <a:gd name="connsiteX14" fmla="*/ 328231 w 344233"/>
                <a:gd name="connsiteY14" fmla="*/ 135446 h 380714"/>
                <a:gd name="connsiteX15" fmla="*/ 321850 w 344233"/>
                <a:gd name="connsiteY15" fmla="*/ 117348 h 380714"/>
                <a:gd name="connsiteX16" fmla="*/ 310610 w 344233"/>
                <a:gd name="connsiteY16" fmla="*/ 102965 h 380714"/>
                <a:gd name="connsiteX17" fmla="*/ 279654 w 344233"/>
                <a:gd name="connsiteY17" fmla="*/ 73152 h 380714"/>
                <a:gd name="connsiteX18" fmla="*/ 277558 w 344233"/>
                <a:gd name="connsiteY18" fmla="*/ 55626 h 380714"/>
                <a:gd name="connsiteX19" fmla="*/ 255746 w 344233"/>
                <a:gd name="connsiteY19" fmla="*/ 57245 h 380714"/>
                <a:gd name="connsiteX20" fmla="*/ 234982 w 344233"/>
                <a:gd name="connsiteY20" fmla="*/ 50387 h 380714"/>
                <a:gd name="connsiteX21" fmla="*/ 218408 w 344233"/>
                <a:gd name="connsiteY21" fmla="*/ 44005 h 380714"/>
                <a:gd name="connsiteX22" fmla="*/ 202501 w 344233"/>
                <a:gd name="connsiteY22" fmla="*/ 33338 h 380714"/>
                <a:gd name="connsiteX23" fmla="*/ 177451 w 344233"/>
                <a:gd name="connsiteY23" fmla="*/ 25908 h 380714"/>
                <a:gd name="connsiteX24" fmla="*/ 151352 w 344233"/>
                <a:gd name="connsiteY24" fmla="*/ 27051 h 380714"/>
                <a:gd name="connsiteX25" fmla="*/ 144399 w 344233"/>
                <a:gd name="connsiteY25" fmla="*/ 13240 h 380714"/>
                <a:gd name="connsiteX26" fmla="*/ 107156 w 344233"/>
                <a:gd name="connsiteY26" fmla="*/ 0 h 380714"/>
                <a:gd name="connsiteX27" fmla="*/ 126301 w 344233"/>
                <a:gd name="connsiteY27" fmla="*/ 19622 h 380714"/>
                <a:gd name="connsiteX28" fmla="*/ 91249 w 344233"/>
                <a:gd name="connsiteY28" fmla="*/ 24003 h 380714"/>
                <a:gd name="connsiteX29" fmla="*/ 76771 w 344233"/>
                <a:gd name="connsiteY29" fmla="*/ 572 h 380714"/>
                <a:gd name="connsiteX30" fmla="*/ 31051 w 344233"/>
                <a:gd name="connsiteY30" fmla="*/ 20860 h 380714"/>
                <a:gd name="connsiteX31" fmla="*/ 27432 w 344233"/>
                <a:gd name="connsiteY31" fmla="*/ 50673 h 380714"/>
                <a:gd name="connsiteX32" fmla="*/ 20002 w 344233"/>
                <a:gd name="connsiteY32" fmla="*/ 110395 h 380714"/>
                <a:gd name="connsiteX33" fmla="*/ 17431 w 344233"/>
                <a:gd name="connsiteY33" fmla="*/ 131731 h 380714"/>
                <a:gd name="connsiteX34" fmla="*/ 14764 w 344233"/>
                <a:gd name="connsiteY34" fmla="*/ 153067 h 380714"/>
                <a:gd name="connsiteX35" fmla="*/ 8477 w 344233"/>
                <a:gd name="connsiteY35" fmla="*/ 204216 h 380714"/>
                <a:gd name="connsiteX36" fmla="*/ 0 w 344233"/>
                <a:gd name="connsiteY36" fmla="*/ 272415 h 380714"/>
                <a:gd name="connsiteX37" fmla="*/ 5905 w 344233"/>
                <a:gd name="connsiteY37" fmla="*/ 294799 h 380714"/>
                <a:gd name="connsiteX38" fmla="*/ 8096 w 344233"/>
                <a:gd name="connsiteY38" fmla="*/ 312325 h 380714"/>
                <a:gd name="connsiteX39" fmla="*/ 18764 w 344233"/>
                <a:gd name="connsiteY39" fmla="*/ 330994 h 380714"/>
                <a:gd name="connsiteX40" fmla="*/ 35814 w 344233"/>
                <a:gd name="connsiteY40" fmla="*/ 333089 h 380714"/>
                <a:gd name="connsiteX41" fmla="*/ 52292 w 344233"/>
                <a:gd name="connsiteY41" fmla="*/ 339471 h 380714"/>
                <a:gd name="connsiteX42" fmla="*/ 69818 w 344233"/>
                <a:gd name="connsiteY42" fmla="*/ 337280 h 380714"/>
                <a:gd name="connsiteX43" fmla="*/ 85344 w 344233"/>
                <a:gd name="connsiteY43" fmla="*/ 352139 h 380714"/>
                <a:gd name="connsiteX44" fmla="*/ 101251 w 344233"/>
                <a:gd name="connsiteY44" fmla="*/ 362807 h 380714"/>
                <a:gd name="connsiteX45" fmla="*/ 115157 w 344233"/>
                <a:gd name="connsiteY45" fmla="*/ 355854 h 380714"/>
                <a:gd name="connsiteX46" fmla="*/ 135922 w 344233"/>
                <a:gd name="connsiteY46" fmla="*/ 362712 h 380714"/>
                <a:gd name="connsiteX47" fmla="*/ 152876 w 344233"/>
                <a:gd name="connsiteY47" fmla="*/ 364808 h 380714"/>
                <a:gd name="connsiteX48" fmla="*/ 174212 w 344233"/>
                <a:gd name="connsiteY48" fmla="*/ 367474 h 380714"/>
                <a:gd name="connsiteX49" fmla="*/ 195453 w 344233"/>
                <a:gd name="connsiteY49" fmla="*/ 370141 h 380714"/>
                <a:gd name="connsiteX50" fmla="*/ 211455 w 344233"/>
                <a:gd name="connsiteY50" fmla="*/ 380714 h 380714"/>
                <a:gd name="connsiteX51" fmla="*/ 211455 w 344233"/>
                <a:gd name="connsiteY51" fmla="*/ 380714 h 380714"/>
                <a:gd name="connsiteX52" fmla="*/ 211455 w 344233"/>
                <a:gd name="connsiteY52" fmla="*/ 380714 h 38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44233" h="380714">
                  <a:moveTo>
                    <a:pt x="211455" y="380714"/>
                  </a:moveTo>
                  <a:lnTo>
                    <a:pt x="225838" y="369570"/>
                  </a:lnTo>
                  <a:lnTo>
                    <a:pt x="243364" y="367379"/>
                  </a:lnTo>
                  <a:lnTo>
                    <a:pt x="261461" y="360902"/>
                  </a:lnTo>
                  <a:lnTo>
                    <a:pt x="281749" y="372142"/>
                  </a:lnTo>
                  <a:lnTo>
                    <a:pt x="292322" y="356140"/>
                  </a:lnTo>
                  <a:lnTo>
                    <a:pt x="310420" y="349663"/>
                  </a:lnTo>
                  <a:lnTo>
                    <a:pt x="304514" y="327279"/>
                  </a:lnTo>
                  <a:lnTo>
                    <a:pt x="325850" y="329946"/>
                  </a:lnTo>
                  <a:lnTo>
                    <a:pt x="328993" y="304324"/>
                  </a:lnTo>
                  <a:lnTo>
                    <a:pt x="343376" y="293180"/>
                  </a:lnTo>
                  <a:lnTo>
                    <a:pt x="341757" y="271272"/>
                  </a:lnTo>
                  <a:lnTo>
                    <a:pt x="339947" y="180213"/>
                  </a:lnTo>
                  <a:lnTo>
                    <a:pt x="344233" y="146114"/>
                  </a:lnTo>
                  <a:lnTo>
                    <a:pt x="328231" y="135446"/>
                  </a:lnTo>
                  <a:lnTo>
                    <a:pt x="321850" y="117348"/>
                  </a:lnTo>
                  <a:lnTo>
                    <a:pt x="310610" y="102965"/>
                  </a:lnTo>
                  <a:lnTo>
                    <a:pt x="279654" y="73152"/>
                  </a:lnTo>
                  <a:lnTo>
                    <a:pt x="277558" y="55626"/>
                  </a:lnTo>
                  <a:lnTo>
                    <a:pt x="255746" y="57245"/>
                  </a:lnTo>
                  <a:lnTo>
                    <a:pt x="234982" y="50387"/>
                  </a:lnTo>
                  <a:lnTo>
                    <a:pt x="218408" y="44005"/>
                  </a:lnTo>
                  <a:lnTo>
                    <a:pt x="202501" y="33338"/>
                  </a:lnTo>
                  <a:lnTo>
                    <a:pt x="177451" y="25908"/>
                  </a:lnTo>
                  <a:lnTo>
                    <a:pt x="151352" y="27051"/>
                  </a:lnTo>
                  <a:lnTo>
                    <a:pt x="144399" y="13240"/>
                  </a:lnTo>
                  <a:lnTo>
                    <a:pt x="107156" y="0"/>
                  </a:lnTo>
                  <a:lnTo>
                    <a:pt x="126301" y="19622"/>
                  </a:lnTo>
                  <a:lnTo>
                    <a:pt x="91249" y="24003"/>
                  </a:lnTo>
                  <a:lnTo>
                    <a:pt x="76771" y="572"/>
                  </a:lnTo>
                  <a:lnTo>
                    <a:pt x="31051" y="20860"/>
                  </a:lnTo>
                  <a:lnTo>
                    <a:pt x="27432" y="50673"/>
                  </a:lnTo>
                  <a:lnTo>
                    <a:pt x="20002" y="110395"/>
                  </a:lnTo>
                  <a:lnTo>
                    <a:pt x="17431" y="131731"/>
                  </a:lnTo>
                  <a:lnTo>
                    <a:pt x="14764" y="153067"/>
                  </a:lnTo>
                  <a:lnTo>
                    <a:pt x="8477" y="204216"/>
                  </a:lnTo>
                  <a:lnTo>
                    <a:pt x="0" y="272415"/>
                  </a:lnTo>
                  <a:lnTo>
                    <a:pt x="5905" y="294799"/>
                  </a:lnTo>
                  <a:lnTo>
                    <a:pt x="8096" y="312325"/>
                  </a:lnTo>
                  <a:lnTo>
                    <a:pt x="18764" y="330994"/>
                  </a:lnTo>
                  <a:lnTo>
                    <a:pt x="35814" y="333089"/>
                  </a:lnTo>
                  <a:lnTo>
                    <a:pt x="52292" y="339471"/>
                  </a:lnTo>
                  <a:lnTo>
                    <a:pt x="69818" y="337280"/>
                  </a:lnTo>
                  <a:lnTo>
                    <a:pt x="85344" y="352139"/>
                  </a:lnTo>
                  <a:lnTo>
                    <a:pt x="101251" y="362807"/>
                  </a:lnTo>
                  <a:lnTo>
                    <a:pt x="115157" y="355854"/>
                  </a:lnTo>
                  <a:lnTo>
                    <a:pt x="135922" y="362712"/>
                  </a:lnTo>
                  <a:lnTo>
                    <a:pt x="152876" y="364808"/>
                  </a:lnTo>
                  <a:lnTo>
                    <a:pt x="174212" y="367474"/>
                  </a:lnTo>
                  <a:lnTo>
                    <a:pt x="195453" y="370141"/>
                  </a:lnTo>
                  <a:lnTo>
                    <a:pt x="211455" y="380714"/>
                  </a:lnTo>
                  <a:lnTo>
                    <a:pt x="211455" y="380714"/>
                  </a:lnTo>
                  <a:lnTo>
                    <a:pt x="211455" y="3807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9860565F-A5EF-C51C-7D9E-481DFEBAADEE}"/>
                </a:ext>
              </a:extLst>
            </p:cNvPr>
            <p:cNvSpPr/>
            <p:nvPr/>
          </p:nvSpPr>
          <p:spPr>
            <a:xfrm>
              <a:off x="4154242" y="303834"/>
              <a:ext cx="690836" cy="816429"/>
            </a:xfrm>
            <a:custGeom>
              <a:avLst/>
              <a:gdLst>
                <a:gd name="connsiteX0" fmla="*/ 376237 w 410241"/>
                <a:gd name="connsiteY0" fmla="*/ 484823 h 484822"/>
                <a:gd name="connsiteX1" fmla="*/ 410242 w 410241"/>
                <a:gd name="connsiteY1" fmla="*/ 419862 h 484822"/>
                <a:gd name="connsiteX2" fmla="*/ 403860 w 410241"/>
                <a:gd name="connsiteY2" fmla="*/ 401765 h 484822"/>
                <a:gd name="connsiteX3" fmla="*/ 386620 w 410241"/>
                <a:gd name="connsiteY3" fmla="*/ 330518 h 484822"/>
                <a:gd name="connsiteX4" fmla="*/ 374713 w 410241"/>
                <a:gd name="connsiteY4" fmla="*/ 285750 h 484822"/>
                <a:gd name="connsiteX5" fmla="*/ 376142 w 410241"/>
                <a:gd name="connsiteY5" fmla="*/ 169164 h 484822"/>
                <a:gd name="connsiteX6" fmla="*/ 360617 w 410241"/>
                <a:gd name="connsiteY6" fmla="*/ 154305 h 484822"/>
                <a:gd name="connsiteX7" fmla="*/ 351472 w 410241"/>
                <a:gd name="connsiteY7" fmla="*/ 122873 h 484822"/>
                <a:gd name="connsiteX8" fmla="*/ 350330 w 410241"/>
                <a:gd name="connsiteY8" fmla="*/ 96774 h 484822"/>
                <a:gd name="connsiteX9" fmla="*/ 323564 w 410241"/>
                <a:gd name="connsiteY9" fmla="*/ 67532 h 484822"/>
                <a:gd name="connsiteX10" fmla="*/ 289274 w 410241"/>
                <a:gd name="connsiteY10" fmla="*/ 28766 h 484822"/>
                <a:gd name="connsiteX11" fmla="*/ 272701 w 410241"/>
                <a:gd name="connsiteY11" fmla="*/ 22384 h 484822"/>
                <a:gd name="connsiteX12" fmla="*/ 248126 w 410241"/>
                <a:gd name="connsiteY12" fmla="*/ 10668 h 484822"/>
                <a:gd name="connsiteX13" fmla="*/ 232029 w 410241"/>
                <a:gd name="connsiteY13" fmla="*/ 0 h 484822"/>
                <a:gd name="connsiteX14" fmla="*/ 214408 w 410241"/>
                <a:gd name="connsiteY14" fmla="*/ 2191 h 484822"/>
                <a:gd name="connsiteX15" fmla="*/ 200025 w 410241"/>
                <a:gd name="connsiteY15" fmla="*/ 13430 h 484822"/>
                <a:gd name="connsiteX16" fmla="*/ 183927 w 410241"/>
                <a:gd name="connsiteY16" fmla="*/ 2762 h 484822"/>
                <a:gd name="connsiteX17" fmla="*/ 162020 w 410241"/>
                <a:gd name="connsiteY17" fmla="*/ 4382 h 484822"/>
                <a:gd name="connsiteX18" fmla="*/ 139065 w 410241"/>
                <a:gd name="connsiteY18" fmla="*/ 14478 h 484822"/>
                <a:gd name="connsiteX19" fmla="*/ 119920 w 410241"/>
                <a:gd name="connsiteY19" fmla="*/ 29432 h 484822"/>
                <a:gd name="connsiteX20" fmla="*/ 117824 w 410241"/>
                <a:gd name="connsiteY20" fmla="*/ 46482 h 484822"/>
                <a:gd name="connsiteX21" fmla="*/ 96393 w 410241"/>
                <a:gd name="connsiteY21" fmla="*/ 43815 h 484822"/>
                <a:gd name="connsiteX22" fmla="*/ 79819 w 410241"/>
                <a:gd name="connsiteY22" fmla="*/ 37433 h 484822"/>
                <a:gd name="connsiteX23" fmla="*/ 62770 w 410241"/>
                <a:gd name="connsiteY23" fmla="*/ 35338 h 484822"/>
                <a:gd name="connsiteX24" fmla="*/ 48292 w 410241"/>
                <a:gd name="connsiteY24" fmla="*/ 46577 h 484822"/>
                <a:gd name="connsiteX25" fmla="*/ 27051 w 410241"/>
                <a:gd name="connsiteY25" fmla="*/ 78486 h 484822"/>
                <a:gd name="connsiteX26" fmla="*/ 20669 w 410241"/>
                <a:gd name="connsiteY26" fmla="*/ 95059 h 484822"/>
                <a:gd name="connsiteX27" fmla="*/ 7906 w 410241"/>
                <a:gd name="connsiteY27" fmla="*/ 128016 h 484822"/>
                <a:gd name="connsiteX28" fmla="*/ 5239 w 410241"/>
                <a:gd name="connsiteY28" fmla="*/ 149352 h 484822"/>
                <a:gd name="connsiteX29" fmla="*/ 0 w 410241"/>
                <a:gd name="connsiteY29" fmla="*/ 191929 h 484822"/>
                <a:gd name="connsiteX30" fmla="*/ 1810 w 410241"/>
                <a:gd name="connsiteY30" fmla="*/ 282988 h 484822"/>
                <a:gd name="connsiteX31" fmla="*/ 28003 w 410241"/>
                <a:gd name="connsiteY31" fmla="*/ 281845 h 484822"/>
                <a:gd name="connsiteX32" fmla="*/ 42958 w 410241"/>
                <a:gd name="connsiteY32" fmla="*/ 300990 h 484822"/>
                <a:gd name="connsiteX33" fmla="*/ 44577 w 410241"/>
                <a:gd name="connsiteY33" fmla="*/ 322898 h 484822"/>
                <a:gd name="connsiteX34" fmla="*/ 55911 w 410241"/>
                <a:gd name="connsiteY34" fmla="*/ 337185 h 484822"/>
                <a:gd name="connsiteX35" fmla="*/ 62294 w 410241"/>
                <a:gd name="connsiteY35" fmla="*/ 355283 h 484822"/>
                <a:gd name="connsiteX36" fmla="*/ 78391 w 410241"/>
                <a:gd name="connsiteY36" fmla="*/ 365950 h 484822"/>
                <a:gd name="connsiteX37" fmla="*/ 98679 w 410241"/>
                <a:gd name="connsiteY37" fmla="*/ 377095 h 484822"/>
                <a:gd name="connsiteX38" fmla="*/ 115824 w 410241"/>
                <a:gd name="connsiteY38" fmla="*/ 379190 h 484822"/>
                <a:gd name="connsiteX39" fmla="*/ 170878 w 410241"/>
                <a:gd name="connsiteY39" fmla="*/ 390335 h 484822"/>
                <a:gd name="connsiteX40" fmla="*/ 172974 w 410241"/>
                <a:gd name="connsiteY40" fmla="*/ 407861 h 484822"/>
                <a:gd name="connsiteX41" fmla="*/ 197072 w 410241"/>
                <a:gd name="connsiteY41" fmla="*/ 423863 h 484822"/>
                <a:gd name="connsiteX42" fmla="*/ 221742 w 410241"/>
                <a:gd name="connsiteY42" fmla="*/ 435483 h 484822"/>
                <a:gd name="connsiteX43" fmla="*/ 290703 w 410241"/>
                <a:gd name="connsiteY43" fmla="*/ 474345 h 484822"/>
                <a:gd name="connsiteX44" fmla="*/ 376237 w 410241"/>
                <a:gd name="connsiteY44" fmla="*/ 484823 h 484822"/>
                <a:gd name="connsiteX45" fmla="*/ 376237 w 410241"/>
                <a:gd name="connsiteY45" fmla="*/ 484823 h 484822"/>
                <a:gd name="connsiteX46" fmla="*/ 376237 w 410241"/>
                <a:gd name="connsiteY46" fmla="*/ 484823 h 48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10241" h="484822">
                  <a:moveTo>
                    <a:pt x="376237" y="484823"/>
                  </a:moveTo>
                  <a:lnTo>
                    <a:pt x="410242" y="419862"/>
                  </a:lnTo>
                  <a:lnTo>
                    <a:pt x="403860" y="401765"/>
                  </a:lnTo>
                  <a:lnTo>
                    <a:pt x="386620" y="330518"/>
                  </a:lnTo>
                  <a:lnTo>
                    <a:pt x="374713" y="285750"/>
                  </a:lnTo>
                  <a:lnTo>
                    <a:pt x="376142" y="169164"/>
                  </a:lnTo>
                  <a:lnTo>
                    <a:pt x="360617" y="154305"/>
                  </a:lnTo>
                  <a:lnTo>
                    <a:pt x="351472" y="122873"/>
                  </a:lnTo>
                  <a:lnTo>
                    <a:pt x="350330" y="96774"/>
                  </a:lnTo>
                  <a:lnTo>
                    <a:pt x="323564" y="67532"/>
                  </a:lnTo>
                  <a:lnTo>
                    <a:pt x="289274" y="28766"/>
                  </a:lnTo>
                  <a:lnTo>
                    <a:pt x="272701" y="22384"/>
                  </a:lnTo>
                  <a:lnTo>
                    <a:pt x="248126" y="10668"/>
                  </a:lnTo>
                  <a:lnTo>
                    <a:pt x="232029" y="0"/>
                  </a:lnTo>
                  <a:lnTo>
                    <a:pt x="214408" y="2191"/>
                  </a:lnTo>
                  <a:lnTo>
                    <a:pt x="200025" y="13430"/>
                  </a:lnTo>
                  <a:lnTo>
                    <a:pt x="183927" y="2762"/>
                  </a:lnTo>
                  <a:lnTo>
                    <a:pt x="162020" y="4382"/>
                  </a:lnTo>
                  <a:lnTo>
                    <a:pt x="139065" y="14478"/>
                  </a:lnTo>
                  <a:lnTo>
                    <a:pt x="119920" y="29432"/>
                  </a:lnTo>
                  <a:lnTo>
                    <a:pt x="117824" y="46482"/>
                  </a:lnTo>
                  <a:lnTo>
                    <a:pt x="96393" y="43815"/>
                  </a:lnTo>
                  <a:lnTo>
                    <a:pt x="79819" y="37433"/>
                  </a:lnTo>
                  <a:lnTo>
                    <a:pt x="62770" y="35338"/>
                  </a:lnTo>
                  <a:lnTo>
                    <a:pt x="48292" y="46577"/>
                  </a:lnTo>
                  <a:lnTo>
                    <a:pt x="27051" y="78486"/>
                  </a:lnTo>
                  <a:lnTo>
                    <a:pt x="20669" y="95059"/>
                  </a:lnTo>
                  <a:lnTo>
                    <a:pt x="7906" y="128016"/>
                  </a:lnTo>
                  <a:lnTo>
                    <a:pt x="5239" y="149352"/>
                  </a:lnTo>
                  <a:lnTo>
                    <a:pt x="0" y="191929"/>
                  </a:lnTo>
                  <a:lnTo>
                    <a:pt x="1810" y="282988"/>
                  </a:lnTo>
                  <a:lnTo>
                    <a:pt x="28003" y="281845"/>
                  </a:lnTo>
                  <a:lnTo>
                    <a:pt x="42958" y="300990"/>
                  </a:lnTo>
                  <a:lnTo>
                    <a:pt x="44577" y="322898"/>
                  </a:lnTo>
                  <a:lnTo>
                    <a:pt x="55911" y="337185"/>
                  </a:lnTo>
                  <a:lnTo>
                    <a:pt x="62294" y="355283"/>
                  </a:lnTo>
                  <a:lnTo>
                    <a:pt x="78391" y="365950"/>
                  </a:lnTo>
                  <a:lnTo>
                    <a:pt x="98679" y="377095"/>
                  </a:lnTo>
                  <a:lnTo>
                    <a:pt x="115824" y="379190"/>
                  </a:lnTo>
                  <a:lnTo>
                    <a:pt x="170878" y="390335"/>
                  </a:lnTo>
                  <a:lnTo>
                    <a:pt x="172974" y="407861"/>
                  </a:lnTo>
                  <a:lnTo>
                    <a:pt x="197072" y="423863"/>
                  </a:lnTo>
                  <a:lnTo>
                    <a:pt x="221742" y="435483"/>
                  </a:lnTo>
                  <a:lnTo>
                    <a:pt x="290703" y="474345"/>
                  </a:lnTo>
                  <a:lnTo>
                    <a:pt x="376237" y="484823"/>
                  </a:lnTo>
                  <a:lnTo>
                    <a:pt x="376237" y="484823"/>
                  </a:lnTo>
                  <a:lnTo>
                    <a:pt x="376237" y="484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28F0A16-E877-1805-CA6B-4947B565252B}"/>
                </a:ext>
              </a:extLst>
            </p:cNvPr>
            <p:cNvSpPr/>
            <p:nvPr/>
          </p:nvSpPr>
          <p:spPr>
            <a:xfrm>
              <a:off x="4518828" y="102374"/>
              <a:ext cx="911705" cy="470929"/>
            </a:xfrm>
            <a:custGeom>
              <a:avLst/>
              <a:gdLst>
                <a:gd name="connsiteX0" fmla="*/ 151733 w 541400"/>
                <a:gd name="connsiteY0" fmla="*/ 279654 h 279653"/>
                <a:gd name="connsiteX1" fmla="*/ 174021 w 541400"/>
                <a:gd name="connsiteY1" fmla="*/ 273749 h 279653"/>
                <a:gd name="connsiteX2" fmla="*/ 188309 w 541400"/>
                <a:gd name="connsiteY2" fmla="*/ 193072 h 279653"/>
                <a:gd name="connsiteX3" fmla="*/ 192024 w 541400"/>
                <a:gd name="connsiteY3" fmla="*/ 163163 h 279653"/>
                <a:gd name="connsiteX4" fmla="*/ 203168 w 541400"/>
                <a:gd name="connsiteY4" fmla="*/ 142780 h 279653"/>
                <a:gd name="connsiteX5" fmla="*/ 213836 w 541400"/>
                <a:gd name="connsiteY5" fmla="*/ 126778 h 279653"/>
                <a:gd name="connsiteX6" fmla="*/ 232410 w 541400"/>
                <a:gd name="connsiteY6" fmla="*/ 116015 h 279653"/>
                <a:gd name="connsiteX7" fmla="*/ 230791 w 541400"/>
                <a:gd name="connsiteY7" fmla="*/ 94107 h 279653"/>
                <a:gd name="connsiteX8" fmla="*/ 248888 w 541400"/>
                <a:gd name="connsiteY8" fmla="*/ 87630 h 279653"/>
                <a:gd name="connsiteX9" fmla="*/ 267462 w 541400"/>
                <a:gd name="connsiteY9" fmla="*/ 76962 h 279653"/>
                <a:gd name="connsiteX10" fmla="*/ 289274 w 541400"/>
                <a:gd name="connsiteY10" fmla="*/ 75343 h 279653"/>
                <a:gd name="connsiteX11" fmla="*/ 312134 w 541400"/>
                <a:gd name="connsiteY11" fmla="*/ 65151 h 279653"/>
                <a:gd name="connsiteX12" fmla="*/ 334423 w 541400"/>
                <a:gd name="connsiteY12" fmla="*/ 59150 h 279653"/>
                <a:gd name="connsiteX13" fmla="*/ 368522 w 541400"/>
                <a:gd name="connsiteY13" fmla="*/ 63341 h 279653"/>
                <a:gd name="connsiteX14" fmla="*/ 402050 w 541400"/>
                <a:gd name="connsiteY14" fmla="*/ 71818 h 279653"/>
                <a:gd name="connsiteX15" fmla="*/ 430720 w 541400"/>
                <a:gd name="connsiteY15" fmla="*/ 84106 h 279653"/>
                <a:gd name="connsiteX16" fmla="*/ 458914 w 541400"/>
                <a:gd name="connsiteY16" fmla="*/ 100584 h 279653"/>
                <a:gd name="connsiteX17" fmla="*/ 489775 w 541400"/>
                <a:gd name="connsiteY17" fmla="*/ 130397 h 279653"/>
                <a:gd name="connsiteX18" fmla="*/ 541401 w 541400"/>
                <a:gd name="connsiteY18" fmla="*/ 132493 h 279653"/>
                <a:gd name="connsiteX19" fmla="*/ 524351 w 541400"/>
                <a:gd name="connsiteY19" fmla="*/ 95631 h 279653"/>
                <a:gd name="connsiteX20" fmla="*/ 489204 w 541400"/>
                <a:gd name="connsiteY20" fmla="*/ 30575 h 279653"/>
                <a:gd name="connsiteX21" fmla="*/ 463105 w 541400"/>
                <a:gd name="connsiteY21" fmla="*/ 31623 h 279653"/>
                <a:gd name="connsiteX22" fmla="*/ 433388 w 541400"/>
                <a:gd name="connsiteY22" fmla="*/ 28004 h 279653"/>
                <a:gd name="connsiteX23" fmla="*/ 373285 w 541400"/>
                <a:gd name="connsiteY23" fmla="*/ 24860 h 279653"/>
                <a:gd name="connsiteX24" fmla="*/ 334994 w 541400"/>
                <a:gd name="connsiteY24" fmla="*/ 20193 h 279653"/>
                <a:gd name="connsiteX25" fmla="*/ 305181 w 541400"/>
                <a:gd name="connsiteY25" fmla="*/ 16478 h 279653"/>
                <a:gd name="connsiteX26" fmla="*/ 254127 w 541400"/>
                <a:gd name="connsiteY26" fmla="*/ 10192 h 279653"/>
                <a:gd name="connsiteX27" fmla="*/ 202502 w 541400"/>
                <a:gd name="connsiteY27" fmla="*/ 8191 h 279653"/>
                <a:gd name="connsiteX28" fmla="*/ 172688 w 541400"/>
                <a:gd name="connsiteY28" fmla="*/ 4477 h 279653"/>
                <a:gd name="connsiteX29" fmla="*/ 116871 w 541400"/>
                <a:gd name="connsiteY29" fmla="*/ 1905 h 279653"/>
                <a:gd name="connsiteX30" fmla="*/ 30766 w 541400"/>
                <a:gd name="connsiteY30" fmla="*/ 0 h 279653"/>
                <a:gd name="connsiteX31" fmla="*/ 8954 w 541400"/>
                <a:gd name="connsiteY31" fmla="*/ 1619 h 279653"/>
                <a:gd name="connsiteX32" fmla="*/ 2571 w 541400"/>
                <a:gd name="connsiteY32" fmla="*/ 18193 h 279653"/>
                <a:gd name="connsiteX33" fmla="*/ 7334 w 541400"/>
                <a:gd name="connsiteY33" fmla="*/ 49149 h 279653"/>
                <a:gd name="connsiteX34" fmla="*/ 18002 w 541400"/>
                <a:gd name="connsiteY34" fmla="*/ 67913 h 279653"/>
                <a:gd name="connsiteX35" fmla="*/ 7429 w 541400"/>
                <a:gd name="connsiteY35" fmla="*/ 83915 h 279653"/>
                <a:gd name="connsiteX36" fmla="*/ 0 w 541400"/>
                <a:gd name="connsiteY36" fmla="*/ 109061 h 279653"/>
                <a:gd name="connsiteX37" fmla="*/ 24955 w 541400"/>
                <a:gd name="connsiteY37" fmla="*/ 116491 h 279653"/>
                <a:gd name="connsiteX38" fmla="*/ 36195 w 541400"/>
                <a:gd name="connsiteY38" fmla="*/ 130874 h 279653"/>
                <a:gd name="connsiteX39" fmla="*/ 56388 w 541400"/>
                <a:gd name="connsiteY39" fmla="*/ 142018 h 279653"/>
                <a:gd name="connsiteX40" fmla="*/ 72866 w 541400"/>
                <a:gd name="connsiteY40" fmla="*/ 148400 h 279653"/>
                <a:gd name="connsiteX41" fmla="*/ 95821 w 541400"/>
                <a:gd name="connsiteY41" fmla="*/ 172974 h 279653"/>
                <a:gd name="connsiteX42" fmla="*/ 106966 w 541400"/>
                <a:gd name="connsiteY42" fmla="*/ 187357 h 279653"/>
                <a:gd name="connsiteX43" fmla="*/ 122396 w 541400"/>
                <a:gd name="connsiteY43" fmla="*/ 202311 h 279653"/>
                <a:gd name="connsiteX44" fmla="*/ 134683 w 541400"/>
                <a:gd name="connsiteY44" fmla="*/ 242887 h 279653"/>
                <a:gd name="connsiteX45" fmla="*/ 145352 w 541400"/>
                <a:gd name="connsiteY45" fmla="*/ 261557 h 279653"/>
                <a:gd name="connsiteX46" fmla="*/ 151733 w 541400"/>
                <a:gd name="connsiteY46" fmla="*/ 279654 h 279653"/>
                <a:gd name="connsiteX47" fmla="*/ 151733 w 541400"/>
                <a:gd name="connsiteY47" fmla="*/ 279654 h 279653"/>
                <a:gd name="connsiteX48" fmla="*/ 151733 w 541400"/>
                <a:gd name="connsiteY48" fmla="*/ 279654 h 27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1400" h="279653">
                  <a:moveTo>
                    <a:pt x="151733" y="279654"/>
                  </a:moveTo>
                  <a:lnTo>
                    <a:pt x="174021" y="273749"/>
                  </a:lnTo>
                  <a:lnTo>
                    <a:pt x="188309" y="193072"/>
                  </a:lnTo>
                  <a:lnTo>
                    <a:pt x="192024" y="163163"/>
                  </a:lnTo>
                  <a:lnTo>
                    <a:pt x="203168" y="142780"/>
                  </a:lnTo>
                  <a:lnTo>
                    <a:pt x="213836" y="126778"/>
                  </a:lnTo>
                  <a:lnTo>
                    <a:pt x="232410" y="116015"/>
                  </a:lnTo>
                  <a:lnTo>
                    <a:pt x="230791" y="94107"/>
                  </a:lnTo>
                  <a:lnTo>
                    <a:pt x="248888" y="87630"/>
                  </a:lnTo>
                  <a:lnTo>
                    <a:pt x="267462" y="76962"/>
                  </a:lnTo>
                  <a:lnTo>
                    <a:pt x="289274" y="75343"/>
                  </a:lnTo>
                  <a:lnTo>
                    <a:pt x="312134" y="65151"/>
                  </a:lnTo>
                  <a:lnTo>
                    <a:pt x="334423" y="59150"/>
                  </a:lnTo>
                  <a:lnTo>
                    <a:pt x="368522" y="63341"/>
                  </a:lnTo>
                  <a:lnTo>
                    <a:pt x="402050" y="71818"/>
                  </a:lnTo>
                  <a:lnTo>
                    <a:pt x="430720" y="84106"/>
                  </a:lnTo>
                  <a:lnTo>
                    <a:pt x="458914" y="100584"/>
                  </a:lnTo>
                  <a:lnTo>
                    <a:pt x="489775" y="130397"/>
                  </a:lnTo>
                  <a:lnTo>
                    <a:pt x="541401" y="132493"/>
                  </a:lnTo>
                  <a:lnTo>
                    <a:pt x="524351" y="95631"/>
                  </a:lnTo>
                  <a:lnTo>
                    <a:pt x="489204" y="30575"/>
                  </a:lnTo>
                  <a:lnTo>
                    <a:pt x="463105" y="31623"/>
                  </a:lnTo>
                  <a:lnTo>
                    <a:pt x="433388" y="28004"/>
                  </a:lnTo>
                  <a:lnTo>
                    <a:pt x="373285" y="24860"/>
                  </a:lnTo>
                  <a:lnTo>
                    <a:pt x="334994" y="20193"/>
                  </a:lnTo>
                  <a:lnTo>
                    <a:pt x="305181" y="16478"/>
                  </a:lnTo>
                  <a:lnTo>
                    <a:pt x="254127" y="10192"/>
                  </a:lnTo>
                  <a:lnTo>
                    <a:pt x="202502" y="8191"/>
                  </a:lnTo>
                  <a:lnTo>
                    <a:pt x="172688" y="4477"/>
                  </a:lnTo>
                  <a:lnTo>
                    <a:pt x="116871" y="1905"/>
                  </a:lnTo>
                  <a:lnTo>
                    <a:pt x="30766" y="0"/>
                  </a:lnTo>
                  <a:lnTo>
                    <a:pt x="8954" y="1619"/>
                  </a:lnTo>
                  <a:lnTo>
                    <a:pt x="2571" y="18193"/>
                  </a:lnTo>
                  <a:lnTo>
                    <a:pt x="7334" y="49149"/>
                  </a:lnTo>
                  <a:lnTo>
                    <a:pt x="18002" y="67913"/>
                  </a:lnTo>
                  <a:lnTo>
                    <a:pt x="7429" y="83915"/>
                  </a:lnTo>
                  <a:lnTo>
                    <a:pt x="0" y="109061"/>
                  </a:lnTo>
                  <a:lnTo>
                    <a:pt x="24955" y="116491"/>
                  </a:lnTo>
                  <a:lnTo>
                    <a:pt x="36195" y="130874"/>
                  </a:lnTo>
                  <a:lnTo>
                    <a:pt x="56388" y="142018"/>
                  </a:lnTo>
                  <a:lnTo>
                    <a:pt x="72866" y="148400"/>
                  </a:lnTo>
                  <a:lnTo>
                    <a:pt x="95821" y="172974"/>
                  </a:lnTo>
                  <a:lnTo>
                    <a:pt x="106966" y="187357"/>
                  </a:lnTo>
                  <a:lnTo>
                    <a:pt x="122396" y="202311"/>
                  </a:lnTo>
                  <a:lnTo>
                    <a:pt x="134683" y="242887"/>
                  </a:lnTo>
                  <a:lnTo>
                    <a:pt x="145352" y="261557"/>
                  </a:lnTo>
                  <a:lnTo>
                    <a:pt x="151733" y="279654"/>
                  </a:lnTo>
                  <a:lnTo>
                    <a:pt x="151733" y="279654"/>
                  </a:lnTo>
                  <a:lnTo>
                    <a:pt x="151733" y="2796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5E8499EA-2620-3025-57B7-A48547B13EA2}"/>
                </a:ext>
              </a:extLst>
            </p:cNvPr>
            <p:cNvSpPr/>
            <p:nvPr/>
          </p:nvSpPr>
          <p:spPr>
            <a:xfrm>
              <a:off x="3635673" y="774765"/>
              <a:ext cx="1170750" cy="695328"/>
            </a:xfrm>
            <a:custGeom>
              <a:avLst/>
              <a:gdLst>
                <a:gd name="connsiteX0" fmla="*/ 545973 w 695229"/>
                <a:gd name="connsiteY0" fmla="*/ 412909 h 412908"/>
                <a:gd name="connsiteX1" fmla="*/ 544830 w 695229"/>
                <a:gd name="connsiteY1" fmla="*/ 386715 h 412908"/>
                <a:gd name="connsiteX2" fmla="*/ 551117 w 695229"/>
                <a:gd name="connsiteY2" fmla="*/ 335566 h 412908"/>
                <a:gd name="connsiteX3" fmla="*/ 558070 w 695229"/>
                <a:gd name="connsiteY3" fmla="*/ 314706 h 412908"/>
                <a:gd name="connsiteX4" fmla="*/ 555403 w 695229"/>
                <a:gd name="connsiteY4" fmla="*/ 301371 h 412908"/>
                <a:gd name="connsiteX5" fmla="*/ 553783 w 695229"/>
                <a:gd name="connsiteY5" fmla="*/ 279559 h 412908"/>
                <a:gd name="connsiteX6" fmla="*/ 556355 w 695229"/>
                <a:gd name="connsiteY6" fmla="*/ 258223 h 412908"/>
                <a:gd name="connsiteX7" fmla="*/ 646843 w 695229"/>
                <a:gd name="connsiteY7" fmla="*/ 260699 h 412908"/>
                <a:gd name="connsiteX8" fmla="*/ 669227 w 695229"/>
                <a:gd name="connsiteY8" fmla="*/ 220123 h 412908"/>
                <a:gd name="connsiteX9" fmla="*/ 695230 w 695229"/>
                <a:gd name="connsiteY9" fmla="*/ 219075 h 412908"/>
                <a:gd name="connsiteX10" fmla="*/ 684086 w 695229"/>
                <a:gd name="connsiteY10" fmla="*/ 204692 h 412908"/>
                <a:gd name="connsiteX11" fmla="*/ 598837 w 695229"/>
                <a:gd name="connsiteY11" fmla="*/ 194119 h 412908"/>
                <a:gd name="connsiteX12" fmla="*/ 538163 w 695229"/>
                <a:gd name="connsiteY12" fmla="*/ 160687 h 412908"/>
                <a:gd name="connsiteX13" fmla="*/ 505682 w 695229"/>
                <a:gd name="connsiteY13" fmla="*/ 143637 h 412908"/>
                <a:gd name="connsiteX14" fmla="*/ 476917 w 695229"/>
                <a:gd name="connsiteY14" fmla="*/ 131445 h 412908"/>
                <a:gd name="connsiteX15" fmla="*/ 479488 w 695229"/>
                <a:gd name="connsiteY15" fmla="*/ 110109 h 412908"/>
                <a:gd name="connsiteX16" fmla="*/ 440627 w 695229"/>
                <a:gd name="connsiteY16" fmla="*/ 109633 h 412908"/>
                <a:gd name="connsiteX17" fmla="*/ 420433 w 695229"/>
                <a:gd name="connsiteY17" fmla="*/ 98488 h 412908"/>
                <a:gd name="connsiteX18" fmla="*/ 399669 w 695229"/>
                <a:gd name="connsiteY18" fmla="*/ 91631 h 412908"/>
                <a:gd name="connsiteX19" fmla="*/ 383667 w 695229"/>
                <a:gd name="connsiteY19" fmla="*/ 80963 h 412908"/>
                <a:gd name="connsiteX20" fmla="*/ 368237 w 695229"/>
                <a:gd name="connsiteY20" fmla="*/ 66008 h 412908"/>
                <a:gd name="connsiteX21" fmla="*/ 352235 w 695229"/>
                <a:gd name="connsiteY21" fmla="*/ 55435 h 412908"/>
                <a:gd name="connsiteX22" fmla="*/ 354807 w 695229"/>
                <a:gd name="connsiteY22" fmla="*/ 34099 h 412908"/>
                <a:gd name="connsiteX23" fmla="*/ 344139 w 695229"/>
                <a:gd name="connsiteY23" fmla="*/ 15430 h 412908"/>
                <a:gd name="connsiteX24" fmla="*/ 324421 w 695229"/>
                <a:gd name="connsiteY24" fmla="*/ 0 h 412908"/>
                <a:gd name="connsiteX25" fmla="*/ 313849 w 695229"/>
                <a:gd name="connsiteY25" fmla="*/ 16002 h 412908"/>
                <a:gd name="connsiteX26" fmla="*/ 298418 w 695229"/>
                <a:gd name="connsiteY26" fmla="*/ 35814 h 412908"/>
                <a:gd name="connsiteX27" fmla="*/ 295275 w 695229"/>
                <a:gd name="connsiteY27" fmla="*/ 61341 h 412908"/>
                <a:gd name="connsiteX28" fmla="*/ 274511 w 695229"/>
                <a:gd name="connsiteY28" fmla="*/ 54483 h 412908"/>
                <a:gd name="connsiteX29" fmla="*/ 271844 w 695229"/>
                <a:gd name="connsiteY29" fmla="*/ 75819 h 412908"/>
                <a:gd name="connsiteX30" fmla="*/ 253270 w 695229"/>
                <a:gd name="connsiteY30" fmla="*/ 86487 h 412908"/>
                <a:gd name="connsiteX31" fmla="*/ 238316 w 695229"/>
                <a:gd name="connsiteY31" fmla="*/ 102013 h 412908"/>
                <a:gd name="connsiteX32" fmla="*/ 217551 w 695229"/>
                <a:gd name="connsiteY32" fmla="*/ 95060 h 412908"/>
                <a:gd name="connsiteX33" fmla="*/ 203740 w 695229"/>
                <a:gd name="connsiteY33" fmla="*/ 102108 h 412908"/>
                <a:gd name="connsiteX34" fmla="*/ 180880 w 695229"/>
                <a:gd name="connsiteY34" fmla="*/ 112204 h 412908"/>
                <a:gd name="connsiteX35" fmla="*/ 155829 w 695229"/>
                <a:gd name="connsiteY35" fmla="*/ 104775 h 412908"/>
                <a:gd name="connsiteX36" fmla="*/ 139351 w 695229"/>
                <a:gd name="connsiteY36" fmla="*/ 98488 h 412908"/>
                <a:gd name="connsiteX37" fmla="*/ 118015 w 695229"/>
                <a:gd name="connsiteY37" fmla="*/ 95821 h 412908"/>
                <a:gd name="connsiteX38" fmla="*/ 84487 w 695229"/>
                <a:gd name="connsiteY38" fmla="*/ 87344 h 412908"/>
                <a:gd name="connsiteX39" fmla="*/ 66389 w 695229"/>
                <a:gd name="connsiteY39" fmla="*/ 93821 h 412908"/>
                <a:gd name="connsiteX40" fmla="*/ 50959 w 695229"/>
                <a:gd name="connsiteY40" fmla="*/ 78867 h 412908"/>
                <a:gd name="connsiteX41" fmla="*/ 34385 w 695229"/>
                <a:gd name="connsiteY41" fmla="*/ 72485 h 412908"/>
                <a:gd name="connsiteX42" fmla="*/ 23813 w 695229"/>
                <a:gd name="connsiteY42" fmla="*/ 88487 h 412908"/>
                <a:gd name="connsiteX43" fmla="*/ 25432 w 695229"/>
                <a:gd name="connsiteY43" fmla="*/ 110395 h 412908"/>
                <a:gd name="connsiteX44" fmla="*/ 12097 w 695229"/>
                <a:gd name="connsiteY44" fmla="*/ 113062 h 412908"/>
                <a:gd name="connsiteX45" fmla="*/ 9525 w 695229"/>
                <a:gd name="connsiteY45" fmla="*/ 134398 h 412908"/>
                <a:gd name="connsiteX46" fmla="*/ 3143 w 695229"/>
                <a:gd name="connsiteY46" fmla="*/ 150971 h 412908"/>
                <a:gd name="connsiteX47" fmla="*/ 20193 w 695229"/>
                <a:gd name="connsiteY47" fmla="*/ 153067 h 412908"/>
                <a:gd name="connsiteX48" fmla="*/ 5810 w 695229"/>
                <a:gd name="connsiteY48" fmla="*/ 164306 h 412908"/>
                <a:gd name="connsiteX49" fmla="*/ 2096 w 695229"/>
                <a:gd name="connsiteY49" fmla="*/ 194119 h 412908"/>
                <a:gd name="connsiteX50" fmla="*/ 0 w 695229"/>
                <a:gd name="connsiteY50" fmla="*/ 211169 h 412908"/>
                <a:gd name="connsiteX51" fmla="*/ 10192 w 695229"/>
                <a:gd name="connsiteY51" fmla="*/ 234125 h 412908"/>
                <a:gd name="connsiteX52" fmla="*/ 25622 w 695229"/>
                <a:gd name="connsiteY52" fmla="*/ 248984 h 412908"/>
                <a:gd name="connsiteX53" fmla="*/ 36290 w 695229"/>
                <a:gd name="connsiteY53" fmla="*/ 267653 h 412908"/>
                <a:gd name="connsiteX54" fmla="*/ 37910 w 695229"/>
                <a:gd name="connsiteY54" fmla="*/ 289560 h 412908"/>
                <a:gd name="connsiteX55" fmla="*/ 60293 w 695229"/>
                <a:gd name="connsiteY55" fmla="*/ 283655 h 412908"/>
                <a:gd name="connsiteX56" fmla="*/ 78391 w 695229"/>
                <a:gd name="connsiteY56" fmla="*/ 277178 h 412908"/>
                <a:gd name="connsiteX57" fmla="*/ 107156 w 695229"/>
                <a:gd name="connsiteY57" fmla="*/ 289369 h 412908"/>
                <a:gd name="connsiteX58" fmla="*/ 135446 w 695229"/>
                <a:gd name="connsiteY58" fmla="*/ 340519 h 412908"/>
                <a:gd name="connsiteX59" fmla="*/ 150304 w 695229"/>
                <a:gd name="connsiteY59" fmla="*/ 359664 h 412908"/>
                <a:gd name="connsiteX60" fmla="*/ 164687 w 695229"/>
                <a:gd name="connsiteY60" fmla="*/ 348520 h 412908"/>
                <a:gd name="connsiteX61" fmla="*/ 183356 w 695229"/>
                <a:gd name="connsiteY61" fmla="*/ 337757 h 412908"/>
                <a:gd name="connsiteX62" fmla="*/ 193929 w 695229"/>
                <a:gd name="connsiteY62" fmla="*/ 321755 h 412908"/>
                <a:gd name="connsiteX63" fmla="*/ 218408 w 695229"/>
                <a:gd name="connsiteY63" fmla="*/ 333470 h 412908"/>
                <a:gd name="connsiteX64" fmla="*/ 221075 w 695229"/>
                <a:gd name="connsiteY64" fmla="*/ 312134 h 412908"/>
                <a:gd name="connsiteX65" fmla="*/ 245554 w 695229"/>
                <a:gd name="connsiteY65" fmla="*/ 289179 h 412908"/>
                <a:gd name="connsiteX66" fmla="*/ 294513 w 695229"/>
                <a:gd name="connsiteY66" fmla="*/ 277844 h 412908"/>
                <a:gd name="connsiteX67" fmla="*/ 373285 w 695229"/>
                <a:gd name="connsiteY67" fmla="*/ 304895 h 412908"/>
                <a:gd name="connsiteX68" fmla="*/ 411099 w 695229"/>
                <a:gd name="connsiteY68" fmla="*/ 313944 h 412908"/>
                <a:gd name="connsiteX69" fmla="*/ 432435 w 695229"/>
                <a:gd name="connsiteY69" fmla="*/ 316516 h 412908"/>
                <a:gd name="connsiteX70" fmla="*/ 448437 w 695229"/>
                <a:gd name="connsiteY70" fmla="*/ 327184 h 412908"/>
                <a:gd name="connsiteX71" fmla="*/ 476155 w 695229"/>
                <a:gd name="connsiteY71" fmla="*/ 347948 h 412908"/>
                <a:gd name="connsiteX72" fmla="*/ 492157 w 695229"/>
                <a:gd name="connsiteY72" fmla="*/ 393192 h 412908"/>
                <a:gd name="connsiteX73" fmla="*/ 537401 w 695229"/>
                <a:gd name="connsiteY73" fmla="*/ 411766 h 412908"/>
                <a:gd name="connsiteX74" fmla="*/ 545973 w 695229"/>
                <a:gd name="connsiteY74" fmla="*/ 412909 h 412908"/>
                <a:gd name="connsiteX75" fmla="*/ 545973 w 695229"/>
                <a:gd name="connsiteY75" fmla="*/ 412909 h 412908"/>
                <a:gd name="connsiteX76" fmla="*/ 545973 w 695229"/>
                <a:gd name="connsiteY76" fmla="*/ 412909 h 41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95229" h="412908">
                  <a:moveTo>
                    <a:pt x="545973" y="412909"/>
                  </a:moveTo>
                  <a:lnTo>
                    <a:pt x="544830" y="386715"/>
                  </a:lnTo>
                  <a:lnTo>
                    <a:pt x="551117" y="335566"/>
                  </a:lnTo>
                  <a:lnTo>
                    <a:pt x="558070" y="314706"/>
                  </a:lnTo>
                  <a:lnTo>
                    <a:pt x="555403" y="301371"/>
                  </a:lnTo>
                  <a:lnTo>
                    <a:pt x="553783" y="279559"/>
                  </a:lnTo>
                  <a:lnTo>
                    <a:pt x="556355" y="258223"/>
                  </a:lnTo>
                  <a:lnTo>
                    <a:pt x="646843" y="260699"/>
                  </a:lnTo>
                  <a:lnTo>
                    <a:pt x="669227" y="220123"/>
                  </a:lnTo>
                  <a:lnTo>
                    <a:pt x="695230" y="219075"/>
                  </a:lnTo>
                  <a:lnTo>
                    <a:pt x="684086" y="204692"/>
                  </a:lnTo>
                  <a:lnTo>
                    <a:pt x="598837" y="194119"/>
                  </a:lnTo>
                  <a:lnTo>
                    <a:pt x="538163" y="160687"/>
                  </a:lnTo>
                  <a:lnTo>
                    <a:pt x="505682" y="143637"/>
                  </a:lnTo>
                  <a:lnTo>
                    <a:pt x="476917" y="131445"/>
                  </a:lnTo>
                  <a:lnTo>
                    <a:pt x="479488" y="110109"/>
                  </a:lnTo>
                  <a:lnTo>
                    <a:pt x="440627" y="109633"/>
                  </a:lnTo>
                  <a:lnTo>
                    <a:pt x="420433" y="98488"/>
                  </a:lnTo>
                  <a:lnTo>
                    <a:pt x="399669" y="91631"/>
                  </a:lnTo>
                  <a:lnTo>
                    <a:pt x="383667" y="80963"/>
                  </a:lnTo>
                  <a:lnTo>
                    <a:pt x="368237" y="66008"/>
                  </a:lnTo>
                  <a:lnTo>
                    <a:pt x="352235" y="55435"/>
                  </a:lnTo>
                  <a:lnTo>
                    <a:pt x="354807" y="34099"/>
                  </a:lnTo>
                  <a:lnTo>
                    <a:pt x="344139" y="15430"/>
                  </a:lnTo>
                  <a:lnTo>
                    <a:pt x="324421" y="0"/>
                  </a:lnTo>
                  <a:lnTo>
                    <a:pt x="313849" y="16002"/>
                  </a:lnTo>
                  <a:lnTo>
                    <a:pt x="298418" y="35814"/>
                  </a:lnTo>
                  <a:lnTo>
                    <a:pt x="295275" y="61341"/>
                  </a:lnTo>
                  <a:lnTo>
                    <a:pt x="274511" y="54483"/>
                  </a:lnTo>
                  <a:lnTo>
                    <a:pt x="271844" y="75819"/>
                  </a:lnTo>
                  <a:lnTo>
                    <a:pt x="253270" y="86487"/>
                  </a:lnTo>
                  <a:lnTo>
                    <a:pt x="238316" y="102013"/>
                  </a:lnTo>
                  <a:lnTo>
                    <a:pt x="217551" y="95060"/>
                  </a:lnTo>
                  <a:lnTo>
                    <a:pt x="203740" y="102108"/>
                  </a:lnTo>
                  <a:lnTo>
                    <a:pt x="180880" y="112204"/>
                  </a:lnTo>
                  <a:lnTo>
                    <a:pt x="155829" y="104775"/>
                  </a:lnTo>
                  <a:lnTo>
                    <a:pt x="139351" y="98488"/>
                  </a:lnTo>
                  <a:lnTo>
                    <a:pt x="118015" y="95821"/>
                  </a:lnTo>
                  <a:lnTo>
                    <a:pt x="84487" y="87344"/>
                  </a:lnTo>
                  <a:lnTo>
                    <a:pt x="66389" y="93821"/>
                  </a:lnTo>
                  <a:lnTo>
                    <a:pt x="50959" y="78867"/>
                  </a:lnTo>
                  <a:lnTo>
                    <a:pt x="34385" y="72485"/>
                  </a:lnTo>
                  <a:lnTo>
                    <a:pt x="23813" y="88487"/>
                  </a:lnTo>
                  <a:lnTo>
                    <a:pt x="25432" y="110395"/>
                  </a:lnTo>
                  <a:lnTo>
                    <a:pt x="12097" y="113062"/>
                  </a:lnTo>
                  <a:lnTo>
                    <a:pt x="9525" y="134398"/>
                  </a:lnTo>
                  <a:lnTo>
                    <a:pt x="3143" y="150971"/>
                  </a:lnTo>
                  <a:lnTo>
                    <a:pt x="20193" y="153067"/>
                  </a:lnTo>
                  <a:lnTo>
                    <a:pt x="5810" y="164306"/>
                  </a:lnTo>
                  <a:lnTo>
                    <a:pt x="2096" y="194119"/>
                  </a:lnTo>
                  <a:lnTo>
                    <a:pt x="0" y="211169"/>
                  </a:lnTo>
                  <a:lnTo>
                    <a:pt x="10192" y="234125"/>
                  </a:lnTo>
                  <a:lnTo>
                    <a:pt x="25622" y="248984"/>
                  </a:lnTo>
                  <a:lnTo>
                    <a:pt x="36290" y="267653"/>
                  </a:lnTo>
                  <a:lnTo>
                    <a:pt x="37910" y="289560"/>
                  </a:lnTo>
                  <a:lnTo>
                    <a:pt x="60293" y="283655"/>
                  </a:lnTo>
                  <a:lnTo>
                    <a:pt x="78391" y="277178"/>
                  </a:lnTo>
                  <a:lnTo>
                    <a:pt x="107156" y="289369"/>
                  </a:lnTo>
                  <a:lnTo>
                    <a:pt x="135446" y="340519"/>
                  </a:lnTo>
                  <a:lnTo>
                    <a:pt x="150304" y="359664"/>
                  </a:lnTo>
                  <a:lnTo>
                    <a:pt x="164687" y="348520"/>
                  </a:lnTo>
                  <a:lnTo>
                    <a:pt x="183356" y="337757"/>
                  </a:lnTo>
                  <a:lnTo>
                    <a:pt x="193929" y="321755"/>
                  </a:lnTo>
                  <a:lnTo>
                    <a:pt x="218408" y="333470"/>
                  </a:lnTo>
                  <a:lnTo>
                    <a:pt x="221075" y="312134"/>
                  </a:lnTo>
                  <a:lnTo>
                    <a:pt x="245554" y="289179"/>
                  </a:lnTo>
                  <a:lnTo>
                    <a:pt x="294513" y="277844"/>
                  </a:lnTo>
                  <a:lnTo>
                    <a:pt x="373285" y="304895"/>
                  </a:lnTo>
                  <a:lnTo>
                    <a:pt x="411099" y="313944"/>
                  </a:lnTo>
                  <a:lnTo>
                    <a:pt x="432435" y="316516"/>
                  </a:lnTo>
                  <a:lnTo>
                    <a:pt x="448437" y="327184"/>
                  </a:lnTo>
                  <a:lnTo>
                    <a:pt x="476155" y="347948"/>
                  </a:lnTo>
                  <a:lnTo>
                    <a:pt x="492157" y="393192"/>
                  </a:lnTo>
                  <a:lnTo>
                    <a:pt x="537401" y="411766"/>
                  </a:lnTo>
                  <a:lnTo>
                    <a:pt x="545973" y="412909"/>
                  </a:lnTo>
                  <a:lnTo>
                    <a:pt x="545973" y="412909"/>
                  </a:lnTo>
                  <a:lnTo>
                    <a:pt x="545973" y="4129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C82AB7F7-8AA4-FD42-B283-08C2F2F72D43}"/>
                </a:ext>
              </a:extLst>
            </p:cNvPr>
            <p:cNvSpPr/>
            <p:nvPr/>
          </p:nvSpPr>
          <p:spPr>
            <a:xfrm>
              <a:off x="3847078" y="1248423"/>
              <a:ext cx="772319" cy="666296"/>
            </a:xfrm>
            <a:custGeom>
              <a:avLst/>
              <a:gdLst>
                <a:gd name="connsiteX0" fmla="*/ 407670 w 458628"/>
                <a:gd name="connsiteY0" fmla="*/ 364141 h 395668"/>
                <a:gd name="connsiteX1" fmla="*/ 422053 w 458628"/>
                <a:gd name="connsiteY1" fmla="*/ 352901 h 395668"/>
                <a:gd name="connsiteX2" fmla="*/ 444341 w 458628"/>
                <a:gd name="connsiteY2" fmla="*/ 277749 h 395668"/>
                <a:gd name="connsiteX3" fmla="*/ 451199 w 458628"/>
                <a:gd name="connsiteY3" fmla="*/ 256985 h 395668"/>
                <a:gd name="connsiteX4" fmla="*/ 440531 w 458628"/>
                <a:gd name="connsiteY4" fmla="*/ 238316 h 395668"/>
                <a:gd name="connsiteX5" fmla="*/ 458628 w 458628"/>
                <a:gd name="connsiteY5" fmla="*/ 231934 h 395668"/>
                <a:gd name="connsiteX6" fmla="*/ 430911 w 458628"/>
                <a:gd name="connsiteY6" fmla="*/ 211169 h 395668"/>
                <a:gd name="connsiteX7" fmla="*/ 425005 w 458628"/>
                <a:gd name="connsiteY7" fmla="*/ 188786 h 395668"/>
                <a:gd name="connsiteX8" fmla="*/ 418624 w 458628"/>
                <a:gd name="connsiteY8" fmla="*/ 170688 h 395668"/>
                <a:gd name="connsiteX9" fmla="*/ 409004 w 458628"/>
                <a:gd name="connsiteY9" fmla="*/ 143542 h 395668"/>
                <a:gd name="connsiteX10" fmla="*/ 365284 w 458628"/>
                <a:gd name="connsiteY10" fmla="*/ 112204 h 395668"/>
                <a:gd name="connsiteX11" fmla="*/ 365760 w 458628"/>
                <a:gd name="connsiteY11" fmla="*/ 73343 h 395668"/>
                <a:gd name="connsiteX12" fmla="*/ 349758 w 458628"/>
                <a:gd name="connsiteY12" fmla="*/ 62675 h 395668"/>
                <a:gd name="connsiteX13" fmla="*/ 333280 w 458628"/>
                <a:gd name="connsiteY13" fmla="*/ 56293 h 395668"/>
                <a:gd name="connsiteX14" fmla="*/ 321564 w 458628"/>
                <a:gd name="connsiteY14" fmla="*/ 46196 h 395668"/>
                <a:gd name="connsiteX15" fmla="*/ 305562 w 458628"/>
                <a:gd name="connsiteY15" fmla="*/ 35528 h 395668"/>
                <a:gd name="connsiteX16" fmla="*/ 284321 w 458628"/>
                <a:gd name="connsiteY16" fmla="*/ 32861 h 395668"/>
                <a:gd name="connsiteX17" fmla="*/ 246507 w 458628"/>
                <a:gd name="connsiteY17" fmla="*/ 23908 h 395668"/>
                <a:gd name="connsiteX18" fmla="*/ 179927 w 458628"/>
                <a:gd name="connsiteY18" fmla="*/ 2667 h 395668"/>
                <a:gd name="connsiteX19" fmla="*/ 158686 w 458628"/>
                <a:gd name="connsiteY19" fmla="*/ 0 h 395668"/>
                <a:gd name="connsiteX20" fmla="*/ 132588 w 458628"/>
                <a:gd name="connsiteY20" fmla="*/ 1143 h 395668"/>
                <a:gd name="connsiteX21" fmla="*/ 107632 w 458628"/>
                <a:gd name="connsiteY21" fmla="*/ 28385 h 395668"/>
                <a:gd name="connsiteX22" fmla="*/ 97536 w 458628"/>
                <a:gd name="connsiteY22" fmla="*/ 40100 h 395668"/>
                <a:gd name="connsiteX23" fmla="*/ 75152 w 458628"/>
                <a:gd name="connsiteY23" fmla="*/ 46006 h 395668"/>
                <a:gd name="connsiteX24" fmla="*/ 57055 w 458628"/>
                <a:gd name="connsiteY24" fmla="*/ 52388 h 395668"/>
                <a:gd name="connsiteX25" fmla="*/ 38481 w 458628"/>
                <a:gd name="connsiteY25" fmla="*/ 63056 h 395668"/>
                <a:gd name="connsiteX26" fmla="*/ 32099 w 458628"/>
                <a:gd name="connsiteY26" fmla="*/ 79629 h 395668"/>
                <a:gd name="connsiteX27" fmla="*/ 48101 w 458628"/>
                <a:gd name="connsiteY27" fmla="*/ 90297 h 395668"/>
                <a:gd name="connsiteX28" fmla="*/ 32194 w 458628"/>
                <a:gd name="connsiteY28" fmla="*/ 114300 h 395668"/>
                <a:gd name="connsiteX29" fmla="*/ 17335 w 458628"/>
                <a:gd name="connsiteY29" fmla="*/ 129731 h 395668"/>
                <a:gd name="connsiteX30" fmla="*/ 13621 w 458628"/>
                <a:gd name="connsiteY30" fmla="*/ 159544 h 395668"/>
                <a:gd name="connsiteX31" fmla="*/ 22669 w 458628"/>
                <a:gd name="connsiteY31" fmla="*/ 190976 h 395668"/>
                <a:gd name="connsiteX32" fmla="*/ 23813 w 458628"/>
                <a:gd name="connsiteY32" fmla="*/ 217075 h 395668"/>
                <a:gd name="connsiteX33" fmla="*/ 17431 w 458628"/>
                <a:gd name="connsiteY33" fmla="*/ 233648 h 395668"/>
                <a:gd name="connsiteX34" fmla="*/ 34480 w 458628"/>
                <a:gd name="connsiteY34" fmla="*/ 235744 h 395668"/>
                <a:gd name="connsiteX35" fmla="*/ 27622 w 458628"/>
                <a:gd name="connsiteY35" fmla="*/ 256508 h 395668"/>
                <a:gd name="connsiteX36" fmla="*/ 3715 w 458628"/>
                <a:gd name="connsiteY36" fmla="*/ 275177 h 395668"/>
                <a:gd name="connsiteX37" fmla="*/ 24479 w 458628"/>
                <a:gd name="connsiteY37" fmla="*/ 282035 h 395668"/>
                <a:gd name="connsiteX38" fmla="*/ 42005 w 458628"/>
                <a:gd name="connsiteY38" fmla="*/ 279844 h 395668"/>
                <a:gd name="connsiteX39" fmla="*/ 30861 w 458628"/>
                <a:gd name="connsiteY39" fmla="*/ 300133 h 395668"/>
                <a:gd name="connsiteX40" fmla="*/ 16002 w 458628"/>
                <a:gd name="connsiteY40" fmla="*/ 315563 h 395668"/>
                <a:gd name="connsiteX41" fmla="*/ 0 w 458628"/>
                <a:gd name="connsiteY41" fmla="*/ 304895 h 395668"/>
                <a:gd name="connsiteX42" fmla="*/ 6382 w 458628"/>
                <a:gd name="connsiteY42" fmla="*/ 322993 h 395668"/>
                <a:gd name="connsiteX43" fmla="*/ 27622 w 458628"/>
                <a:gd name="connsiteY43" fmla="*/ 325660 h 395668"/>
                <a:gd name="connsiteX44" fmla="*/ 43053 w 458628"/>
                <a:gd name="connsiteY44" fmla="*/ 340519 h 395668"/>
                <a:gd name="connsiteX45" fmla="*/ 64294 w 458628"/>
                <a:gd name="connsiteY45" fmla="*/ 343186 h 395668"/>
                <a:gd name="connsiteX46" fmla="*/ 75533 w 458628"/>
                <a:gd name="connsiteY46" fmla="*/ 357569 h 395668"/>
                <a:gd name="connsiteX47" fmla="*/ 86106 w 458628"/>
                <a:gd name="connsiteY47" fmla="*/ 341567 h 395668"/>
                <a:gd name="connsiteX48" fmla="*/ 111157 w 458628"/>
                <a:gd name="connsiteY48" fmla="*/ 348996 h 395668"/>
                <a:gd name="connsiteX49" fmla="*/ 128683 w 458628"/>
                <a:gd name="connsiteY49" fmla="*/ 346805 h 395668"/>
                <a:gd name="connsiteX50" fmla="*/ 144685 w 458628"/>
                <a:gd name="connsiteY50" fmla="*/ 357473 h 395668"/>
                <a:gd name="connsiteX51" fmla="*/ 156400 w 458628"/>
                <a:gd name="connsiteY51" fmla="*/ 332899 h 395668"/>
                <a:gd name="connsiteX52" fmla="*/ 172402 w 458628"/>
                <a:gd name="connsiteY52" fmla="*/ 343567 h 395668"/>
                <a:gd name="connsiteX53" fmla="*/ 187261 w 458628"/>
                <a:gd name="connsiteY53" fmla="*/ 328136 h 395668"/>
                <a:gd name="connsiteX54" fmla="*/ 208026 w 458628"/>
                <a:gd name="connsiteY54" fmla="*/ 334994 h 395668"/>
                <a:gd name="connsiteX55" fmla="*/ 222409 w 458628"/>
                <a:gd name="connsiteY55" fmla="*/ 323755 h 395668"/>
                <a:gd name="connsiteX56" fmla="*/ 243650 w 458628"/>
                <a:gd name="connsiteY56" fmla="*/ 326422 h 395668"/>
                <a:gd name="connsiteX57" fmla="*/ 296323 w 458628"/>
                <a:gd name="connsiteY57" fmla="*/ 354616 h 395668"/>
                <a:gd name="connsiteX58" fmla="*/ 331470 w 458628"/>
                <a:gd name="connsiteY58" fmla="*/ 350330 h 395668"/>
                <a:gd name="connsiteX59" fmla="*/ 408051 w 458628"/>
                <a:gd name="connsiteY59" fmla="*/ 325184 h 395668"/>
                <a:gd name="connsiteX60" fmla="*/ 397478 w 458628"/>
                <a:gd name="connsiteY60" fmla="*/ 341186 h 395668"/>
                <a:gd name="connsiteX61" fmla="*/ 403860 w 458628"/>
                <a:gd name="connsiteY61" fmla="*/ 359283 h 395668"/>
                <a:gd name="connsiteX62" fmla="*/ 407575 w 458628"/>
                <a:gd name="connsiteY62" fmla="*/ 364046 h 395668"/>
                <a:gd name="connsiteX63" fmla="*/ 407575 w 458628"/>
                <a:gd name="connsiteY63" fmla="*/ 364046 h 395668"/>
                <a:gd name="connsiteX64" fmla="*/ 416719 w 458628"/>
                <a:gd name="connsiteY64" fmla="*/ 395573 h 395668"/>
                <a:gd name="connsiteX65" fmla="*/ 424148 w 458628"/>
                <a:gd name="connsiteY65" fmla="*/ 370523 h 395668"/>
                <a:gd name="connsiteX66" fmla="*/ 398621 w 458628"/>
                <a:gd name="connsiteY66" fmla="*/ 367379 h 395668"/>
                <a:gd name="connsiteX67" fmla="*/ 414623 w 458628"/>
                <a:gd name="connsiteY67" fmla="*/ 378047 h 395668"/>
                <a:gd name="connsiteX68" fmla="*/ 416814 w 458628"/>
                <a:gd name="connsiteY68" fmla="*/ 395669 h 395668"/>
                <a:gd name="connsiteX69" fmla="*/ 416814 w 458628"/>
                <a:gd name="connsiteY69" fmla="*/ 395669 h 39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58628" h="395668">
                  <a:moveTo>
                    <a:pt x="407670" y="364141"/>
                  </a:moveTo>
                  <a:lnTo>
                    <a:pt x="422053" y="352901"/>
                  </a:lnTo>
                  <a:lnTo>
                    <a:pt x="444341" y="277749"/>
                  </a:lnTo>
                  <a:lnTo>
                    <a:pt x="451199" y="256985"/>
                  </a:lnTo>
                  <a:lnTo>
                    <a:pt x="440531" y="238316"/>
                  </a:lnTo>
                  <a:lnTo>
                    <a:pt x="458628" y="231934"/>
                  </a:lnTo>
                  <a:lnTo>
                    <a:pt x="430911" y="211169"/>
                  </a:lnTo>
                  <a:lnTo>
                    <a:pt x="425005" y="188786"/>
                  </a:lnTo>
                  <a:lnTo>
                    <a:pt x="418624" y="170688"/>
                  </a:lnTo>
                  <a:lnTo>
                    <a:pt x="409004" y="143542"/>
                  </a:lnTo>
                  <a:lnTo>
                    <a:pt x="365284" y="112204"/>
                  </a:lnTo>
                  <a:lnTo>
                    <a:pt x="365760" y="73343"/>
                  </a:lnTo>
                  <a:lnTo>
                    <a:pt x="349758" y="62675"/>
                  </a:lnTo>
                  <a:lnTo>
                    <a:pt x="333280" y="56293"/>
                  </a:lnTo>
                  <a:lnTo>
                    <a:pt x="321564" y="46196"/>
                  </a:lnTo>
                  <a:lnTo>
                    <a:pt x="305562" y="35528"/>
                  </a:lnTo>
                  <a:lnTo>
                    <a:pt x="284321" y="32861"/>
                  </a:lnTo>
                  <a:lnTo>
                    <a:pt x="246507" y="23908"/>
                  </a:lnTo>
                  <a:lnTo>
                    <a:pt x="179927" y="2667"/>
                  </a:lnTo>
                  <a:lnTo>
                    <a:pt x="158686" y="0"/>
                  </a:lnTo>
                  <a:lnTo>
                    <a:pt x="132588" y="1143"/>
                  </a:lnTo>
                  <a:lnTo>
                    <a:pt x="107632" y="28385"/>
                  </a:lnTo>
                  <a:lnTo>
                    <a:pt x="97536" y="40100"/>
                  </a:lnTo>
                  <a:lnTo>
                    <a:pt x="75152" y="46006"/>
                  </a:lnTo>
                  <a:lnTo>
                    <a:pt x="57055" y="52388"/>
                  </a:lnTo>
                  <a:lnTo>
                    <a:pt x="38481" y="63056"/>
                  </a:lnTo>
                  <a:lnTo>
                    <a:pt x="32099" y="79629"/>
                  </a:lnTo>
                  <a:lnTo>
                    <a:pt x="48101" y="90297"/>
                  </a:lnTo>
                  <a:lnTo>
                    <a:pt x="32194" y="114300"/>
                  </a:lnTo>
                  <a:lnTo>
                    <a:pt x="17335" y="129731"/>
                  </a:lnTo>
                  <a:lnTo>
                    <a:pt x="13621" y="159544"/>
                  </a:lnTo>
                  <a:lnTo>
                    <a:pt x="22669" y="190976"/>
                  </a:lnTo>
                  <a:lnTo>
                    <a:pt x="23813" y="217075"/>
                  </a:lnTo>
                  <a:lnTo>
                    <a:pt x="17431" y="233648"/>
                  </a:lnTo>
                  <a:lnTo>
                    <a:pt x="34480" y="235744"/>
                  </a:lnTo>
                  <a:lnTo>
                    <a:pt x="27622" y="256508"/>
                  </a:lnTo>
                  <a:lnTo>
                    <a:pt x="3715" y="275177"/>
                  </a:lnTo>
                  <a:lnTo>
                    <a:pt x="24479" y="282035"/>
                  </a:lnTo>
                  <a:lnTo>
                    <a:pt x="42005" y="279844"/>
                  </a:lnTo>
                  <a:lnTo>
                    <a:pt x="30861" y="300133"/>
                  </a:lnTo>
                  <a:lnTo>
                    <a:pt x="16002" y="315563"/>
                  </a:lnTo>
                  <a:lnTo>
                    <a:pt x="0" y="304895"/>
                  </a:lnTo>
                  <a:lnTo>
                    <a:pt x="6382" y="322993"/>
                  </a:lnTo>
                  <a:lnTo>
                    <a:pt x="27622" y="325660"/>
                  </a:lnTo>
                  <a:lnTo>
                    <a:pt x="43053" y="340519"/>
                  </a:lnTo>
                  <a:lnTo>
                    <a:pt x="64294" y="343186"/>
                  </a:lnTo>
                  <a:lnTo>
                    <a:pt x="75533" y="357569"/>
                  </a:lnTo>
                  <a:lnTo>
                    <a:pt x="86106" y="341567"/>
                  </a:lnTo>
                  <a:lnTo>
                    <a:pt x="111157" y="348996"/>
                  </a:lnTo>
                  <a:lnTo>
                    <a:pt x="128683" y="346805"/>
                  </a:lnTo>
                  <a:lnTo>
                    <a:pt x="144685" y="357473"/>
                  </a:lnTo>
                  <a:lnTo>
                    <a:pt x="156400" y="332899"/>
                  </a:lnTo>
                  <a:lnTo>
                    <a:pt x="172402" y="343567"/>
                  </a:lnTo>
                  <a:lnTo>
                    <a:pt x="187261" y="328136"/>
                  </a:lnTo>
                  <a:lnTo>
                    <a:pt x="208026" y="334994"/>
                  </a:lnTo>
                  <a:lnTo>
                    <a:pt x="222409" y="323755"/>
                  </a:lnTo>
                  <a:lnTo>
                    <a:pt x="243650" y="326422"/>
                  </a:lnTo>
                  <a:lnTo>
                    <a:pt x="296323" y="354616"/>
                  </a:lnTo>
                  <a:lnTo>
                    <a:pt x="331470" y="350330"/>
                  </a:lnTo>
                  <a:lnTo>
                    <a:pt x="408051" y="325184"/>
                  </a:lnTo>
                  <a:lnTo>
                    <a:pt x="397478" y="341186"/>
                  </a:lnTo>
                  <a:lnTo>
                    <a:pt x="403860" y="359283"/>
                  </a:lnTo>
                  <a:lnTo>
                    <a:pt x="407575" y="364046"/>
                  </a:lnTo>
                  <a:lnTo>
                    <a:pt x="407575" y="364046"/>
                  </a:lnTo>
                  <a:close/>
                  <a:moveTo>
                    <a:pt x="416719" y="395573"/>
                  </a:moveTo>
                  <a:lnTo>
                    <a:pt x="424148" y="370523"/>
                  </a:lnTo>
                  <a:lnTo>
                    <a:pt x="398621" y="367379"/>
                  </a:lnTo>
                  <a:lnTo>
                    <a:pt x="414623" y="378047"/>
                  </a:lnTo>
                  <a:lnTo>
                    <a:pt x="416814" y="395669"/>
                  </a:lnTo>
                  <a:lnTo>
                    <a:pt x="416814" y="3956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8725B6D-B2E0-A010-EF8B-4BE983D224B8}"/>
                </a:ext>
              </a:extLst>
            </p:cNvPr>
            <p:cNvSpPr/>
            <p:nvPr/>
          </p:nvSpPr>
          <p:spPr>
            <a:xfrm>
              <a:off x="4244867" y="1906861"/>
              <a:ext cx="873211" cy="873371"/>
            </a:xfrm>
            <a:custGeom>
              <a:avLst/>
              <a:gdLst>
                <a:gd name="connsiteX0" fmla="*/ 204883 w 518541"/>
                <a:gd name="connsiteY0" fmla="*/ 518636 h 518636"/>
                <a:gd name="connsiteX1" fmla="*/ 234125 w 518541"/>
                <a:gd name="connsiteY1" fmla="*/ 457200 h 518636"/>
                <a:gd name="connsiteX2" fmla="*/ 263843 w 518541"/>
                <a:gd name="connsiteY2" fmla="*/ 391478 h 518636"/>
                <a:gd name="connsiteX3" fmla="*/ 279845 w 518541"/>
                <a:gd name="connsiteY3" fmla="*/ 402145 h 518636"/>
                <a:gd name="connsiteX4" fmla="*/ 293751 w 518541"/>
                <a:gd name="connsiteY4" fmla="*/ 395097 h 518636"/>
                <a:gd name="connsiteX5" fmla="*/ 318707 w 518541"/>
                <a:gd name="connsiteY5" fmla="*/ 367856 h 518636"/>
                <a:gd name="connsiteX6" fmla="*/ 298418 w 518541"/>
                <a:gd name="connsiteY6" fmla="*/ 356711 h 518636"/>
                <a:gd name="connsiteX7" fmla="*/ 297370 w 518541"/>
                <a:gd name="connsiteY7" fmla="*/ 330518 h 518636"/>
                <a:gd name="connsiteX8" fmla="*/ 313849 w 518541"/>
                <a:gd name="connsiteY8" fmla="*/ 302228 h 518636"/>
                <a:gd name="connsiteX9" fmla="*/ 336232 w 518541"/>
                <a:gd name="connsiteY9" fmla="*/ 296323 h 518636"/>
                <a:gd name="connsiteX10" fmla="*/ 329755 w 518541"/>
                <a:gd name="connsiteY10" fmla="*/ 278225 h 518636"/>
                <a:gd name="connsiteX11" fmla="*/ 324993 w 518541"/>
                <a:gd name="connsiteY11" fmla="*/ 247269 h 518636"/>
                <a:gd name="connsiteX12" fmla="*/ 358521 w 518541"/>
                <a:gd name="connsiteY12" fmla="*/ 220980 h 518636"/>
                <a:gd name="connsiteX13" fmla="*/ 388239 w 518541"/>
                <a:gd name="connsiteY13" fmla="*/ 190024 h 518636"/>
                <a:gd name="connsiteX14" fmla="*/ 440341 w 518541"/>
                <a:gd name="connsiteY14" fmla="*/ 118396 h 518636"/>
                <a:gd name="connsiteX15" fmla="*/ 518541 w 518541"/>
                <a:gd name="connsiteY15" fmla="*/ 10954 h 518636"/>
                <a:gd name="connsiteX16" fmla="*/ 407765 w 518541"/>
                <a:gd name="connsiteY16" fmla="*/ 32004 h 518636"/>
                <a:gd name="connsiteX17" fmla="*/ 394430 w 518541"/>
                <a:gd name="connsiteY17" fmla="*/ 0 h 518636"/>
                <a:gd name="connsiteX18" fmla="*/ 372046 w 518541"/>
                <a:gd name="connsiteY18" fmla="*/ 5905 h 518636"/>
                <a:gd name="connsiteX19" fmla="*/ 358235 w 518541"/>
                <a:gd name="connsiteY19" fmla="*/ 12859 h 518636"/>
                <a:gd name="connsiteX20" fmla="*/ 333661 w 518541"/>
                <a:gd name="connsiteY20" fmla="*/ 1143 h 518636"/>
                <a:gd name="connsiteX21" fmla="*/ 181833 w 518541"/>
                <a:gd name="connsiteY21" fmla="*/ 4096 h 518636"/>
                <a:gd name="connsiteX22" fmla="*/ 174974 w 518541"/>
                <a:gd name="connsiteY22" fmla="*/ 24956 h 518636"/>
                <a:gd name="connsiteX23" fmla="*/ 164878 w 518541"/>
                <a:gd name="connsiteY23" fmla="*/ 36671 h 518636"/>
                <a:gd name="connsiteX24" fmla="*/ 166497 w 518541"/>
                <a:gd name="connsiteY24" fmla="*/ 58579 h 518636"/>
                <a:gd name="connsiteX25" fmla="*/ 144685 w 518541"/>
                <a:gd name="connsiteY25" fmla="*/ 94869 h 518636"/>
                <a:gd name="connsiteX26" fmla="*/ 48387 w 518541"/>
                <a:gd name="connsiteY26" fmla="*/ 208788 h 518636"/>
                <a:gd name="connsiteX27" fmla="*/ 12764 w 518541"/>
                <a:gd name="connsiteY27" fmla="*/ 252031 h 518636"/>
                <a:gd name="connsiteX28" fmla="*/ 6382 w 518541"/>
                <a:gd name="connsiteY28" fmla="*/ 268605 h 518636"/>
                <a:gd name="connsiteX29" fmla="*/ 0 w 518541"/>
                <a:gd name="connsiteY29" fmla="*/ 285178 h 518636"/>
                <a:gd name="connsiteX30" fmla="*/ 10763 w 518541"/>
                <a:gd name="connsiteY30" fmla="*/ 303848 h 518636"/>
                <a:gd name="connsiteX31" fmla="*/ 26765 w 518541"/>
                <a:gd name="connsiteY31" fmla="*/ 314515 h 518636"/>
                <a:gd name="connsiteX32" fmla="*/ 28384 w 518541"/>
                <a:gd name="connsiteY32" fmla="*/ 336328 h 518636"/>
                <a:gd name="connsiteX33" fmla="*/ 115348 w 518541"/>
                <a:gd name="connsiteY33" fmla="*/ 438150 h 518636"/>
                <a:gd name="connsiteX34" fmla="*/ 142494 w 518541"/>
                <a:gd name="connsiteY34" fmla="*/ 463201 h 518636"/>
                <a:gd name="connsiteX35" fmla="*/ 177165 w 518541"/>
                <a:gd name="connsiteY35" fmla="*/ 497872 h 518636"/>
                <a:gd name="connsiteX36" fmla="*/ 204883 w 518541"/>
                <a:gd name="connsiteY36" fmla="*/ 518636 h 518636"/>
                <a:gd name="connsiteX37" fmla="*/ 204883 w 518541"/>
                <a:gd name="connsiteY37" fmla="*/ 518636 h 518636"/>
                <a:gd name="connsiteX38" fmla="*/ 204883 w 518541"/>
                <a:gd name="connsiteY38" fmla="*/ 518636 h 518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636">
                  <a:moveTo>
                    <a:pt x="204883" y="518636"/>
                  </a:moveTo>
                  <a:lnTo>
                    <a:pt x="234125" y="457200"/>
                  </a:lnTo>
                  <a:lnTo>
                    <a:pt x="263843" y="391478"/>
                  </a:lnTo>
                  <a:lnTo>
                    <a:pt x="279845" y="402145"/>
                  </a:lnTo>
                  <a:lnTo>
                    <a:pt x="293751" y="395097"/>
                  </a:lnTo>
                  <a:lnTo>
                    <a:pt x="318707" y="367856"/>
                  </a:lnTo>
                  <a:lnTo>
                    <a:pt x="298418" y="356711"/>
                  </a:lnTo>
                  <a:lnTo>
                    <a:pt x="297370" y="330518"/>
                  </a:lnTo>
                  <a:lnTo>
                    <a:pt x="313849" y="302228"/>
                  </a:lnTo>
                  <a:lnTo>
                    <a:pt x="336232" y="296323"/>
                  </a:lnTo>
                  <a:lnTo>
                    <a:pt x="329755" y="278225"/>
                  </a:lnTo>
                  <a:lnTo>
                    <a:pt x="324993" y="247269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0" y="0"/>
                  </a:lnTo>
                  <a:lnTo>
                    <a:pt x="372046" y="5905"/>
                  </a:lnTo>
                  <a:lnTo>
                    <a:pt x="358235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6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1"/>
                  </a:lnTo>
                  <a:lnTo>
                    <a:pt x="6382" y="268605"/>
                  </a:lnTo>
                  <a:lnTo>
                    <a:pt x="0" y="285178"/>
                  </a:lnTo>
                  <a:lnTo>
                    <a:pt x="10763" y="303848"/>
                  </a:lnTo>
                  <a:lnTo>
                    <a:pt x="26765" y="314515"/>
                  </a:lnTo>
                  <a:lnTo>
                    <a:pt x="28384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872"/>
                  </a:lnTo>
                  <a:lnTo>
                    <a:pt x="204883" y="518636"/>
                  </a:lnTo>
                  <a:lnTo>
                    <a:pt x="204883" y="518636"/>
                  </a:lnTo>
                  <a:lnTo>
                    <a:pt x="204883" y="51863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8E2BBF5-C6DB-B3F8-9C2E-7C93385763B3}"/>
                </a:ext>
              </a:extLst>
            </p:cNvPr>
            <p:cNvSpPr/>
            <p:nvPr/>
          </p:nvSpPr>
          <p:spPr>
            <a:xfrm>
              <a:off x="3634710" y="101572"/>
              <a:ext cx="899357" cy="466920"/>
            </a:xfrm>
            <a:custGeom>
              <a:avLst/>
              <a:gdLst>
                <a:gd name="connsiteX0" fmla="*/ 313849 w 534067"/>
                <a:gd name="connsiteY0" fmla="*/ 277273 h 277272"/>
                <a:gd name="connsiteX1" fmla="*/ 317563 w 534067"/>
                <a:gd name="connsiteY1" fmla="*/ 247459 h 277272"/>
                <a:gd name="connsiteX2" fmla="*/ 330327 w 534067"/>
                <a:gd name="connsiteY2" fmla="*/ 214598 h 277272"/>
                <a:gd name="connsiteX3" fmla="*/ 336613 w 534067"/>
                <a:gd name="connsiteY3" fmla="*/ 198120 h 277272"/>
                <a:gd name="connsiteX4" fmla="*/ 352044 w 534067"/>
                <a:gd name="connsiteY4" fmla="*/ 178499 h 277272"/>
                <a:gd name="connsiteX5" fmla="*/ 363283 w 534067"/>
                <a:gd name="connsiteY5" fmla="*/ 158306 h 277272"/>
                <a:gd name="connsiteX6" fmla="*/ 385667 w 534067"/>
                <a:gd name="connsiteY6" fmla="*/ 152400 h 277272"/>
                <a:gd name="connsiteX7" fmla="*/ 416052 w 534067"/>
                <a:gd name="connsiteY7" fmla="*/ 151829 h 277272"/>
                <a:gd name="connsiteX8" fmla="*/ 405384 w 534067"/>
                <a:gd name="connsiteY8" fmla="*/ 167831 h 277272"/>
                <a:gd name="connsiteX9" fmla="*/ 426720 w 534067"/>
                <a:gd name="connsiteY9" fmla="*/ 170402 h 277272"/>
                <a:gd name="connsiteX10" fmla="*/ 420339 w 534067"/>
                <a:gd name="connsiteY10" fmla="*/ 152400 h 277272"/>
                <a:gd name="connsiteX11" fmla="*/ 438912 w 534067"/>
                <a:gd name="connsiteY11" fmla="*/ 141732 h 277272"/>
                <a:gd name="connsiteX12" fmla="*/ 467201 w 534067"/>
                <a:gd name="connsiteY12" fmla="*/ 123730 h 277272"/>
                <a:gd name="connsiteX13" fmla="*/ 493300 w 534067"/>
                <a:gd name="connsiteY13" fmla="*/ 122587 h 277272"/>
                <a:gd name="connsiteX14" fmla="*/ 509302 w 534067"/>
                <a:gd name="connsiteY14" fmla="*/ 133160 h 277272"/>
                <a:gd name="connsiteX15" fmla="*/ 523685 w 534067"/>
                <a:gd name="connsiteY15" fmla="*/ 122015 h 277272"/>
                <a:gd name="connsiteX16" fmla="*/ 526351 w 534067"/>
                <a:gd name="connsiteY16" fmla="*/ 100775 h 277272"/>
                <a:gd name="connsiteX17" fmla="*/ 533210 w 534067"/>
                <a:gd name="connsiteY17" fmla="*/ 80105 h 277272"/>
                <a:gd name="connsiteX18" fmla="*/ 532638 w 534067"/>
                <a:gd name="connsiteY18" fmla="*/ 49816 h 277272"/>
                <a:gd name="connsiteX19" fmla="*/ 531495 w 534067"/>
                <a:gd name="connsiteY19" fmla="*/ 23812 h 277272"/>
                <a:gd name="connsiteX20" fmla="*/ 534067 w 534067"/>
                <a:gd name="connsiteY20" fmla="*/ 2572 h 277272"/>
                <a:gd name="connsiteX21" fmla="*/ 512731 w 534067"/>
                <a:gd name="connsiteY21" fmla="*/ 0 h 277272"/>
                <a:gd name="connsiteX22" fmla="*/ 486156 w 534067"/>
                <a:gd name="connsiteY22" fmla="*/ 5334 h 277272"/>
                <a:gd name="connsiteX23" fmla="*/ 381572 w 534067"/>
                <a:gd name="connsiteY23" fmla="*/ 9620 h 277272"/>
                <a:gd name="connsiteX24" fmla="*/ 325088 w 534067"/>
                <a:gd name="connsiteY24" fmla="*/ 11335 h 277272"/>
                <a:gd name="connsiteX25" fmla="*/ 294608 w 534067"/>
                <a:gd name="connsiteY25" fmla="*/ 11811 h 277272"/>
                <a:gd name="connsiteX26" fmla="*/ 208217 w 534067"/>
                <a:gd name="connsiteY26" fmla="*/ 9811 h 277272"/>
                <a:gd name="connsiteX27" fmla="*/ 139446 w 534067"/>
                <a:gd name="connsiteY27" fmla="*/ 5620 h 277272"/>
                <a:gd name="connsiteX28" fmla="*/ 83439 w 534067"/>
                <a:gd name="connsiteY28" fmla="*/ 3048 h 277272"/>
                <a:gd name="connsiteX29" fmla="*/ 35909 w 534067"/>
                <a:gd name="connsiteY29" fmla="*/ 1524 h 277272"/>
                <a:gd name="connsiteX30" fmla="*/ 21527 w 534067"/>
                <a:gd name="connsiteY30" fmla="*/ 12668 h 277272"/>
                <a:gd name="connsiteX31" fmla="*/ 19431 w 534067"/>
                <a:gd name="connsiteY31" fmla="*/ 29623 h 277272"/>
                <a:gd name="connsiteX32" fmla="*/ 15812 w 534067"/>
                <a:gd name="connsiteY32" fmla="*/ 59341 h 277272"/>
                <a:gd name="connsiteX33" fmla="*/ 8382 w 534067"/>
                <a:gd name="connsiteY33" fmla="*/ 84296 h 277272"/>
                <a:gd name="connsiteX34" fmla="*/ 2572 w 534067"/>
                <a:gd name="connsiteY34" fmla="*/ 131064 h 277272"/>
                <a:gd name="connsiteX35" fmla="*/ 0 w 534067"/>
                <a:gd name="connsiteY35" fmla="*/ 152305 h 277272"/>
                <a:gd name="connsiteX36" fmla="*/ 32480 w 534067"/>
                <a:gd name="connsiteY36" fmla="*/ 134684 h 277272"/>
                <a:gd name="connsiteX37" fmla="*/ 60293 w 534067"/>
                <a:gd name="connsiteY37" fmla="*/ 155353 h 277272"/>
                <a:gd name="connsiteX38" fmla="*/ 99251 w 534067"/>
                <a:gd name="connsiteY38" fmla="*/ 155924 h 277272"/>
                <a:gd name="connsiteX39" fmla="*/ 76200 w 534067"/>
                <a:gd name="connsiteY39" fmla="*/ 131445 h 277272"/>
                <a:gd name="connsiteX40" fmla="*/ 111443 w 534067"/>
                <a:gd name="connsiteY40" fmla="*/ 127254 h 277272"/>
                <a:gd name="connsiteX41" fmla="*/ 113633 w 534067"/>
                <a:gd name="connsiteY41" fmla="*/ 144685 h 277272"/>
                <a:gd name="connsiteX42" fmla="*/ 146685 w 534067"/>
                <a:gd name="connsiteY42" fmla="*/ 157448 h 277272"/>
                <a:gd name="connsiteX43" fmla="*/ 171736 w 534067"/>
                <a:gd name="connsiteY43" fmla="*/ 164878 h 277272"/>
                <a:gd name="connsiteX44" fmla="*/ 187833 w 534067"/>
                <a:gd name="connsiteY44" fmla="*/ 175451 h 277272"/>
                <a:gd name="connsiteX45" fmla="*/ 204311 w 534067"/>
                <a:gd name="connsiteY45" fmla="*/ 181832 h 277272"/>
                <a:gd name="connsiteX46" fmla="*/ 221456 w 534067"/>
                <a:gd name="connsiteY46" fmla="*/ 183928 h 277272"/>
                <a:gd name="connsiteX47" fmla="*/ 242792 w 534067"/>
                <a:gd name="connsiteY47" fmla="*/ 186500 h 277272"/>
                <a:gd name="connsiteX48" fmla="*/ 249174 w 534067"/>
                <a:gd name="connsiteY48" fmla="*/ 204597 h 277272"/>
                <a:gd name="connsiteX49" fmla="*/ 268415 w 534067"/>
                <a:gd name="connsiteY49" fmla="*/ 224219 h 277272"/>
                <a:gd name="connsiteX50" fmla="*/ 284512 w 534067"/>
                <a:gd name="connsiteY50" fmla="*/ 234791 h 277272"/>
                <a:gd name="connsiteX51" fmla="*/ 291465 w 534067"/>
                <a:gd name="connsiteY51" fmla="*/ 248603 h 277272"/>
                <a:gd name="connsiteX52" fmla="*/ 302133 w 534067"/>
                <a:gd name="connsiteY52" fmla="*/ 267176 h 277272"/>
                <a:gd name="connsiteX53" fmla="*/ 313849 w 534067"/>
                <a:gd name="connsiteY53" fmla="*/ 277273 h 277272"/>
                <a:gd name="connsiteX54" fmla="*/ 313849 w 534067"/>
                <a:gd name="connsiteY54" fmla="*/ 277273 h 277272"/>
                <a:gd name="connsiteX55" fmla="*/ 313849 w 534067"/>
                <a:gd name="connsiteY55" fmla="*/ 277273 h 27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34067" h="277272">
                  <a:moveTo>
                    <a:pt x="313849" y="277273"/>
                  </a:moveTo>
                  <a:lnTo>
                    <a:pt x="317563" y="247459"/>
                  </a:lnTo>
                  <a:lnTo>
                    <a:pt x="330327" y="214598"/>
                  </a:lnTo>
                  <a:lnTo>
                    <a:pt x="336613" y="198120"/>
                  </a:lnTo>
                  <a:lnTo>
                    <a:pt x="352044" y="178499"/>
                  </a:lnTo>
                  <a:lnTo>
                    <a:pt x="363283" y="158306"/>
                  </a:lnTo>
                  <a:lnTo>
                    <a:pt x="385667" y="152400"/>
                  </a:lnTo>
                  <a:lnTo>
                    <a:pt x="416052" y="151829"/>
                  </a:lnTo>
                  <a:lnTo>
                    <a:pt x="405384" y="167831"/>
                  </a:lnTo>
                  <a:lnTo>
                    <a:pt x="426720" y="170402"/>
                  </a:lnTo>
                  <a:lnTo>
                    <a:pt x="420339" y="152400"/>
                  </a:lnTo>
                  <a:lnTo>
                    <a:pt x="438912" y="141732"/>
                  </a:lnTo>
                  <a:lnTo>
                    <a:pt x="467201" y="123730"/>
                  </a:lnTo>
                  <a:lnTo>
                    <a:pt x="493300" y="122587"/>
                  </a:lnTo>
                  <a:lnTo>
                    <a:pt x="509302" y="133160"/>
                  </a:lnTo>
                  <a:lnTo>
                    <a:pt x="523685" y="122015"/>
                  </a:lnTo>
                  <a:lnTo>
                    <a:pt x="526351" y="100775"/>
                  </a:lnTo>
                  <a:lnTo>
                    <a:pt x="533210" y="80105"/>
                  </a:lnTo>
                  <a:lnTo>
                    <a:pt x="532638" y="49816"/>
                  </a:lnTo>
                  <a:lnTo>
                    <a:pt x="531495" y="23812"/>
                  </a:lnTo>
                  <a:lnTo>
                    <a:pt x="534067" y="2572"/>
                  </a:lnTo>
                  <a:lnTo>
                    <a:pt x="512731" y="0"/>
                  </a:lnTo>
                  <a:lnTo>
                    <a:pt x="486156" y="5334"/>
                  </a:lnTo>
                  <a:lnTo>
                    <a:pt x="381572" y="9620"/>
                  </a:lnTo>
                  <a:lnTo>
                    <a:pt x="325088" y="11335"/>
                  </a:lnTo>
                  <a:lnTo>
                    <a:pt x="294608" y="11811"/>
                  </a:lnTo>
                  <a:lnTo>
                    <a:pt x="208217" y="9811"/>
                  </a:lnTo>
                  <a:lnTo>
                    <a:pt x="139446" y="5620"/>
                  </a:lnTo>
                  <a:lnTo>
                    <a:pt x="83439" y="3048"/>
                  </a:lnTo>
                  <a:lnTo>
                    <a:pt x="35909" y="1524"/>
                  </a:lnTo>
                  <a:lnTo>
                    <a:pt x="21527" y="12668"/>
                  </a:lnTo>
                  <a:lnTo>
                    <a:pt x="19431" y="29623"/>
                  </a:lnTo>
                  <a:lnTo>
                    <a:pt x="15812" y="59341"/>
                  </a:lnTo>
                  <a:lnTo>
                    <a:pt x="8382" y="84296"/>
                  </a:lnTo>
                  <a:lnTo>
                    <a:pt x="2572" y="131064"/>
                  </a:lnTo>
                  <a:lnTo>
                    <a:pt x="0" y="152305"/>
                  </a:lnTo>
                  <a:lnTo>
                    <a:pt x="32480" y="134684"/>
                  </a:lnTo>
                  <a:lnTo>
                    <a:pt x="60293" y="155353"/>
                  </a:lnTo>
                  <a:lnTo>
                    <a:pt x="99251" y="155924"/>
                  </a:lnTo>
                  <a:lnTo>
                    <a:pt x="76200" y="131445"/>
                  </a:lnTo>
                  <a:lnTo>
                    <a:pt x="111443" y="127254"/>
                  </a:lnTo>
                  <a:lnTo>
                    <a:pt x="113633" y="144685"/>
                  </a:lnTo>
                  <a:lnTo>
                    <a:pt x="146685" y="157448"/>
                  </a:lnTo>
                  <a:lnTo>
                    <a:pt x="171736" y="164878"/>
                  </a:lnTo>
                  <a:lnTo>
                    <a:pt x="187833" y="175451"/>
                  </a:lnTo>
                  <a:lnTo>
                    <a:pt x="204311" y="181832"/>
                  </a:lnTo>
                  <a:lnTo>
                    <a:pt x="221456" y="183928"/>
                  </a:lnTo>
                  <a:lnTo>
                    <a:pt x="242792" y="186500"/>
                  </a:lnTo>
                  <a:lnTo>
                    <a:pt x="249174" y="204597"/>
                  </a:lnTo>
                  <a:lnTo>
                    <a:pt x="268415" y="224219"/>
                  </a:lnTo>
                  <a:lnTo>
                    <a:pt x="284512" y="234791"/>
                  </a:lnTo>
                  <a:lnTo>
                    <a:pt x="291465" y="248603"/>
                  </a:lnTo>
                  <a:lnTo>
                    <a:pt x="302133" y="267176"/>
                  </a:lnTo>
                  <a:lnTo>
                    <a:pt x="313849" y="277273"/>
                  </a:lnTo>
                  <a:lnTo>
                    <a:pt x="313849" y="277273"/>
                  </a:lnTo>
                  <a:lnTo>
                    <a:pt x="313849" y="2772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4C17F34-10F3-37BB-D75A-B02A4F200AE7}"/>
                </a:ext>
              </a:extLst>
            </p:cNvPr>
            <p:cNvSpPr/>
            <p:nvPr/>
          </p:nvSpPr>
          <p:spPr>
            <a:xfrm>
              <a:off x="4520111" y="1063965"/>
              <a:ext cx="990301" cy="897590"/>
            </a:xfrm>
            <a:custGeom>
              <a:avLst/>
              <a:gdLst>
                <a:gd name="connsiteX0" fmla="*/ 243840 w 588073"/>
                <a:gd name="connsiteY0" fmla="*/ 533019 h 533018"/>
                <a:gd name="connsiteX1" fmla="*/ 342329 w 588073"/>
                <a:gd name="connsiteY1" fmla="*/ 506159 h 533018"/>
                <a:gd name="connsiteX2" fmla="*/ 364713 w 588073"/>
                <a:gd name="connsiteY2" fmla="*/ 500253 h 533018"/>
                <a:gd name="connsiteX3" fmla="*/ 387572 w 588073"/>
                <a:gd name="connsiteY3" fmla="*/ 490061 h 533018"/>
                <a:gd name="connsiteX4" fmla="*/ 472154 w 588073"/>
                <a:gd name="connsiteY4" fmla="*/ 435483 h 533018"/>
                <a:gd name="connsiteX5" fmla="*/ 507873 w 588073"/>
                <a:gd name="connsiteY5" fmla="*/ 426911 h 533018"/>
                <a:gd name="connsiteX6" fmla="*/ 519494 w 588073"/>
                <a:gd name="connsiteY6" fmla="*/ 402336 h 533018"/>
                <a:gd name="connsiteX7" fmla="*/ 542354 w 588073"/>
                <a:gd name="connsiteY7" fmla="*/ 392144 h 533018"/>
                <a:gd name="connsiteX8" fmla="*/ 553498 w 588073"/>
                <a:gd name="connsiteY8" fmla="*/ 371856 h 533018"/>
                <a:gd name="connsiteX9" fmla="*/ 565214 w 588073"/>
                <a:gd name="connsiteY9" fmla="*/ 347282 h 533018"/>
                <a:gd name="connsiteX10" fmla="*/ 588074 w 588073"/>
                <a:gd name="connsiteY10" fmla="*/ 337090 h 533018"/>
                <a:gd name="connsiteX11" fmla="*/ 550164 w 588073"/>
                <a:gd name="connsiteY11" fmla="*/ 224123 h 533018"/>
                <a:gd name="connsiteX12" fmla="*/ 482441 w 588073"/>
                <a:gd name="connsiteY12" fmla="*/ 142018 h 533018"/>
                <a:gd name="connsiteX13" fmla="*/ 465868 w 588073"/>
                <a:gd name="connsiteY13" fmla="*/ 100965 h 533018"/>
                <a:gd name="connsiteX14" fmla="*/ 448819 w 588073"/>
                <a:gd name="connsiteY14" fmla="*/ 98869 h 533018"/>
                <a:gd name="connsiteX15" fmla="*/ 403479 w 588073"/>
                <a:gd name="connsiteY15" fmla="*/ 45625 h 533018"/>
                <a:gd name="connsiteX16" fmla="*/ 388049 w 588073"/>
                <a:gd name="connsiteY16" fmla="*/ 30671 h 533018"/>
                <a:gd name="connsiteX17" fmla="*/ 371570 w 588073"/>
                <a:gd name="connsiteY17" fmla="*/ 24289 h 533018"/>
                <a:gd name="connsiteX18" fmla="*/ 353949 w 588073"/>
                <a:gd name="connsiteY18" fmla="*/ 26479 h 533018"/>
                <a:gd name="connsiteX19" fmla="*/ 324136 w 588073"/>
                <a:gd name="connsiteY19" fmla="*/ 22860 h 533018"/>
                <a:gd name="connsiteX20" fmla="*/ 303372 w 588073"/>
                <a:gd name="connsiteY20" fmla="*/ 15907 h 533018"/>
                <a:gd name="connsiteX21" fmla="*/ 277845 w 588073"/>
                <a:gd name="connsiteY21" fmla="*/ 12764 h 533018"/>
                <a:gd name="connsiteX22" fmla="*/ 260223 w 588073"/>
                <a:gd name="connsiteY22" fmla="*/ 14954 h 533018"/>
                <a:gd name="connsiteX23" fmla="*/ 244793 w 588073"/>
                <a:gd name="connsiteY23" fmla="*/ 0 h 533018"/>
                <a:gd name="connsiteX24" fmla="*/ 229362 w 588073"/>
                <a:gd name="connsiteY24" fmla="*/ 19812 h 533018"/>
                <a:gd name="connsiteX25" fmla="*/ 211265 w 588073"/>
                <a:gd name="connsiteY25" fmla="*/ 26194 h 533018"/>
                <a:gd name="connsiteX26" fmla="*/ 196406 w 588073"/>
                <a:gd name="connsiteY26" fmla="*/ 41719 h 533018"/>
                <a:gd name="connsiteX27" fmla="*/ 175070 w 588073"/>
                <a:gd name="connsiteY27" fmla="*/ 39052 h 533018"/>
                <a:gd name="connsiteX28" fmla="*/ 147447 w 588073"/>
                <a:gd name="connsiteY28" fmla="*/ 53054 h 533018"/>
                <a:gd name="connsiteX29" fmla="*/ 121349 w 588073"/>
                <a:gd name="connsiteY29" fmla="*/ 88773 h 533018"/>
                <a:gd name="connsiteX30" fmla="*/ 40481 w 588073"/>
                <a:gd name="connsiteY30" fmla="*/ 78772 h 533018"/>
                <a:gd name="connsiteX31" fmla="*/ 28194 w 588073"/>
                <a:gd name="connsiteY31" fmla="*/ 107633 h 533018"/>
                <a:gd name="connsiteX32" fmla="*/ 29813 w 588073"/>
                <a:gd name="connsiteY32" fmla="*/ 129540 h 533018"/>
                <a:gd name="connsiteX33" fmla="*/ 32576 w 588073"/>
                <a:gd name="connsiteY33" fmla="*/ 142875 h 533018"/>
                <a:gd name="connsiteX34" fmla="*/ 25622 w 588073"/>
                <a:gd name="connsiteY34" fmla="*/ 163640 h 533018"/>
                <a:gd name="connsiteX35" fmla="*/ 15050 w 588073"/>
                <a:gd name="connsiteY35" fmla="*/ 214408 h 533018"/>
                <a:gd name="connsiteX36" fmla="*/ 20384 w 588073"/>
                <a:gd name="connsiteY36" fmla="*/ 241078 h 533018"/>
                <a:gd name="connsiteX37" fmla="*/ 10287 w 588073"/>
                <a:gd name="connsiteY37" fmla="*/ 252794 h 533018"/>
                <a:gd name="connsiteX38" fmla="*/ 26384 w 588073"/>
                <a:gd name="connsiteY38" fmla="*/ 298133 h 533018"/>
                <a:gd name="connsiteX39" fmla="*/ 32195 w 588073"/>
                <a:gd name="connsiteY39" fmla="*/ 320516 h 533018"/>
                <a:gd name="connsiteX40" fmla="*/ 62008 w 588073"/>
                <a:gd name="connsiteY40" fmla="*/ 324231 h 533018"/>
                <a:gd name="connsiteX41" fmla="*/ 50388 w 588073"/>
                <a:gd name="connsiteY41" fmla="*/ 348806 h 533018"/>
                <a:gd name="connsiteX42" fmla="*/ 52483 w 588073"/>
                <a:gd name="connsiteY42" fmla="*/ 366332 h 533018"/>
                <a:gd name="connsiteX43" fmla="*/ 45625 w 588073"/>
                <a:gd name="connsiteY43" fmla="*/ 387191 h 533018"/>
                <a:gd name="connsiteX44" fmla="*/ 33433 w 588073"/>
                <a:gd name="connsiteY44" fmla="*/ 450723 h 533018"/>
                <a:gd name="connsiteX45" fmla="*/ 10573 w 588073"/>
                <a:gd name="connsiteY45" fmla="*/ 460915 h 533018"/>
                <a:gd name="connsiteX46" fmla="*/ 0 w 588073"/>
                <a:gd name="connsiteY46" fmla="*/ 476917 h 533018"/>
                <a:gd name="connsiteX47" fmla="*/ 25528 w 588073"/>
                <a:gd name="connsiteY47" fmla="*/ 480060 h 533018"/>
                <a:gd name="connsiteX48" fmla="*/ 18098 w 588073"/>
                <a:gd name="connsiteY48" fmla="*/ 505206 h 533018"/>
                <a:gd name="connsiteX49" fmla="*/ 169831 w 588073"/>
                <a:gd name="connsiteY49" fmla="*/ 502253 h 533018"/>
                <a:gd name="connsiteX50" fmla="*/ 185833 w 588073"/>
                <a:gd name="connsiteY50" fmla="*/ 512826 h 533018"/>
                <a:gd name="connsiteX51" fmla="*/ 208217 w 588073"/>
                <a:gd name="connsiteY51" fmla="*/ 506921 h 533018"/>
                <a:gd name="connsiteX52" fmla="*/ 230505 w 588073"/>
                <a:gd name="connsiteY52" fmla="*/ 501015 h 533018"/>
                <a:gd name="connsiteX53" fmla="*/ 237459 w 588073"/>
                <a:gd name="connsiteY53" fmla="*/ 514922 h 533018"/>
                <a:gd name="connsiteX54" fmla="*/ 243840 w 588073"/>
                <a:gd name="connsiteY54" fmla="*/ 533019 h 533018"/>
                <a:gd name="connsiteX55" fmla="*/ 243840 w 588073"/>
                <a:gd name="connsiteY55" fmla="*/ 533019 h 533018"/>
                <a:gd name="connsiteX56" fmla="*/ 243840 w 588073"/>
                <a:gd name="connsiteY56" fmla="*/ 533019 h 53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88073" h="533018">
                  <a:moveTo>
                    <a:pt x="243840" y="533019"/>
                  </a:moveTo>
                  <a:lnTo>
                    <a:pt x="342329" y="506159"/>
                  </a:lnTo>
                  <a:lnTo>
                    <a:pt x="364713" y="500253"/>
                  </a:lnTo>
                  <a:lnTo>
                    <a:pt x="387572" y="490061"/>
                  </a:lnTo>
                  <a:lnTo>
                    <a:pt x="472154" y="435483"/>
                  </a:lnTo>
                  <a:lnTo>
                    <a:pt x="507873" y="426911"/>
                  </a:lnTo>
                  <a:lnTo>
                    <a:pt x="519494" y="402336"/>
                  </a:lnTo>
                  <a:lnTo>
                    <a:pt x="542354" y="392144"/>
                  </a:lnTo>
                  <a:lnTo>
                    <a:pt x="553498" y="371856"/>
                  </a:lnTo>
                  <a:lnTo>
                    <a:pt x="565214" y="347282"/>
                  </a:lnTo>
                  <a:lnTo>
                    <a:pt x="588074" y="337090"/>
                  </a:lnTo>
                  <a:lnTo>
                    <a:pt x="550164" y="224123"/>
                  </a:lnTo>
                  <a:lnTo>
                    <a:pt x="482441" y="142018"/>
                  </a:lnTo>
                  <a:lnTo>
                    <a:pt x="465868" y="100965"/>
                  </a:lnTo>
                  <a:lnTo>
                    <a:pt x="448819" y="98869"/>
                  </a:lnTo>
                  <a:lnTo>
                    <a:pt x="403479" y="45625"/>
                  </a:lnTo>
                  <a:lnTo>
                    <a:pt x="388049" y="30671"/>
                  </a:lnTo>
                  <a:lnTo>
                    <a:pt x="371570" y="24289"/>
                  </a:lnTo>
                  <a:lnTo>
                    <a:pt x="353949" y="26479"/>
                  </a:lnTo>
                  <a:lnTo>
                    <a:pt x="324136" y="22860"/>
                  </a:lnTo>
                  <a:lnTo>
                    <a:pt x="303372" y="15907"/>
                  </a:lnTo>
                  <a:lnTo>
                    <a:pt x="277845" y="12764"/>
                  </a:lnTo>
                  <a:lnTo>
                    <a:pt x="260223" y="14954"/>
                  </a:lnTo>
                  <a:lnTo>
                    <a:pt x="244793" y="0"/>
                  </a:lnTo>
                  <a:lnTo>
                    <a:pt x="229362" y="19812"/>
                  </a:lnTo>
                  <a:lnTo>
                    <a:pt x="211265" y="26194"/>
                  </a:lnTo>
                  <a:lnTo>
                    <a:pt x="196406" y="41719"/>
                  </a:lnTo>
                  <a:lnTo>
                    <a:pt x="175070" y="39052"/>
                  </a:lnTo>
                  <a:lnTo>
                    <a:pt x="147447" y="53054"/>
                  </a:lnTo>
                  <a:lnTo>
                    <a:pt x="121349" y="88773"/>
                  </a:lnTo>
                  <a:lnTo>
                    <a:pt x="40481" y="78772"/>
                  </a:lnTo>
                  <a:lnTo>
                    <a:pt x="28194" y="107633"/>
                  </a:lnTo>
                  <a:lnTo>
                    <a:pt x="29813" y="129540"/>
                  </a:lnTo>
                  <a:lnTo>
                    <a:pt x="32576" y="142875"/>
                  </a:lnTo>
                  <a:lnTo>
                    <a:pt x="25622" y="163640"/>
                  </a:lnTo>
                  <a:lnTo>
                    <a:pt x="15050" y="214408"/>
                  </a:lnTo>
                  <a:lnTo>
                    <a:pt x="20384" y="241078"/>
                  </a:lnTo>
                  <a:lnTo>
                    <a:pt x="10287" y="252794"/>
                  </a:lnTo>
                  <a:lnTo>
                    <a:pt x="26384" y="298133"/>
                  </a:lnTo>
                  <a:lnTo>
                    <a:pt x="32195" y="320516"/>
                  </a:lnTo>
                  <a:lnTo>
                    <a:pt x="62008" y="324231"/>
                  </a:lnTo>
                  <a:lnTo>
                    <a:pt x="50388" y="348806"/>
                  </a:lnTo>
                  <a:lnTo>
                    <a:pt x="52483" y="366332"/>
                  </a:lnTo>
                  <a:lnTo>
                    <a:pt x="45625" y="387191"/>
                  </a:lnTo>
                  <a:lnTo>
                    <a:pt x="33433" y="450723"/>
                  </a:lnTo>
                  <a:lnTo>
                    <a:pt x="10573" y="460915"/>
                  </a:lnTo>
                  <a:lnTo>
                    <a:pt x="0" y="476917"/>
                  </a:lnTo>
                  <a:lnTo>
                    <a:pt x="25528" y="480060"/>
                  </a:lnTo>
                  <a:lnTo>
                    <a:pt x="18098" y="505206"/>
                  </a:lnTo>
                  <a:lnTo>
                    <a:pt x="169831" y="502253"/>
                  </a:lnTo>
                  <a:lnTo>
                    <a:pt x="185833" y="512826"/>
                  </a:lnTo>
                  <a:lnTo>
                    <a:pt x="208217" y="506921"/>
                  </a:lnTo>
                  <a:lnTo>
                    <a:pt x="230505" y="501015"/>
                  </a:lnTo>
                  <a:lnTo>
                    <a:pt x="237459" y="514922"/>
                  </a:lnTo>
                  <a:lnTo>
                    <a:pt x="243840" y="533019"/>
                  </a:lnTo>
                  <a:lnTo>
                    <a:pt x="243840" y="533019"/>
                  </a:lnTo>
                  <a:lnTo>
                    <a:pt x="243840" y="53301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027DE690-1C63-761B-D19B-9AB6301D07A2}"/>
                </a:ext>
              </a:extLst>
            </p:cNvPr>
            <p:cNvSpPr/>
            <p:nvPr/>
          </p:nvSpPr>
          <p:spPr>
            <a:xfrm>
              <a:off x="4781241" y="203264"/>
              <a:ext cx="771677" cy="939456"/>
            </a:xfrm>
            <a:custGeom>
              <a:avLst/>
              <a:gdLst>
                <a:gd name="connsiteX0" fmla="*/ 40291 w 458247"/>
                <a:gd name="connsiteY0" fmla="*/ 557879 h 557879"/>
                <a:gd name="connsiteX1" fmla="*/ 54673 w 458247"/>
                <a:gd name="connsiteY1" fmla="*/ 546735 h 557879"/>
                <a:gd name="connsiteX2" fmla="*/ 69152 w 458247"/>
                <a:gd name="connsiteY2" fmla="*/ 535496 h 557879"/>
                <a:gd name="connsiteX3" fmla="*/ 79820 w 458247"/>
                <a:gd name="connsiteY3" fmla="*/ 519493 h 557879"/>
                <a:gd name="connsiteX4" fmla="*/ 100679 w 458247"/>
                <a:gd name="connsiteY4" fmla="*/ 526447 h 557879"/>
                <a:gd name="connsiteX5" fmla="*/ 120968 w 458247"/>
                <a:gd name="connsiteY5" fmla="*/ 537591 h 557879"/>
                <a:gd name="connsiteX6" fmla="*/ 135445 w 458247"/>
                <a:gd name="connsiteY6" fmla="*/ 526447 h 557879"/>
                <a:gd name="connsiteX7" fmla="*/ 153067 w 458247"/>
                <a:gd name="connsiteY7" fmla="*/ 524256 h 557879"/>
                <a:gd name="connsiteX8" fmla="*/ 159544 w 458247"/>
                <a:gd name="connsiteY8" fmla="*/ 542354 h 557879"/>
                <a:gd name="connsiteX9" fmla="*/ 182499 w 458247"/>
                <a:gd name="connsiteY9" fmla="*/ 532257 h 557879"/>
                <a:gd name="connsiteX10" fmla="*/ 203359 w 458247"/>
                <a:gd name="connsiteY10" fmla="*/ 539115 h 557879"/>
                <a:gd name="connsiteX11" fmla="*/ 214503 w 458247"/>
                <a:gd name="connsiteY11" fmla="*/ 518922 h 557879"/>
                <a:gd name="connsiteX12" fmla="*/ 217170 w 458247"/>
                <a:gd name="connsiteY12" fmla="*/ 497586 h 557879"/>
                <a:gd name="connsiteX13" fmla="*/ 210693 w 458247"/>
                <a:gd name="connsiteY13" fmla="*/ 479489 h 557879"/>
                <a:gd name="connsiteX14" fmla="*/ 208502 w 458247"/>
                <a:gd name="connsiteY14" fmla="*/ 461963 h 557879"/>
                <a:gd name="connsiteX15" fmla="*/ 219170 w 458247"/>
                <a:gd name="connsiteY15" fmla="*/ 445961 h 557879"/>
                <a:gd name="connsiteX16" fmla="*/ 230410 w 458247"/>
                <a:gd name="connsiteY16" fmla="*/ 425768 h 557879"/>
                <a:gd name="connsiteX17" fmla="*/ 237839 w 458247"/>
                <a:gd name="connsiteY17" fmla="*/ 400717 h 557879"/>
                <a:gd name="connsiteX18" fmla="*/ 240982 w 458247"/>
                <a:gd name="connsiteY18" fmla="*/ 375190 h 557879"/>
                <a:gd name="connsiteX19" fmla="*/ 255841 w 458247"/>
                <a:gd name="connsiteY19" fmla="*/ 359664 h 557879"/>
                <a:gd name="connsiteX20" fmla="*/ 276796 w 458247"/>
                <a:gd name="connsiteY20" fmla="*/ 366617 h 557879"/>
                <a:gd name="connsiteX21" fmla="*/ 295942 w 458247"/>
                <a:gd name="connsiteY21" fmla="*/ 351663 h 557879"/>
                <a:gd name="connsiteX22" fmla="*/ 317373 w 458247"/>
                <a:gd name="connsiteY22" fmla="*/ 354330 h 557879"/>
                <a:gd name="connsiteX23" fmla="*/ 329089 w 458247"/>
                <a:gd name="connsiteY23" fmla="*/ 329851 h 557879"/>
                <a:gd name="connsiteX24" fmla="*/ 344043 w 458247"/>
                <a:gd name="connsiteY24" fmla="*/ 314420 h 557879"/>
                <a:gd name="connsiteX25" fmla="*/ 366426 w 458247"/>
                <a:gd name="connsiteY25" fmla="*/ 308515 h 557879"/>
                <a:gd name="connsiteX26" fmla="*/ 377095 w 458247"/>
                <a:gd name="connsiteY26" fmla="*/ 292513 h 557879"/>
                <a:gd name="connsiteX27" fmla="*/ 391001 w 458247"/>
                <a:gd name="connsiteY27" fmla="*/ 285560 h 557879"/>
                <a:gd name="connsiteX28" fmla="*/ 388811 w 458247"/>
                <a:gd name="connsiteY28" fmla="*/ 268034 h 557879"/>
                <a:gd name="connsiteX29" fmla="*/ 410718 w 458247"/>
                <a:gd name="connsiteY29" fmla="*/ 266414 h 557879"/>
                <a:gd name="connsiteX30" fmla="*/ 428910 w 458247"/>
                <a:gd name="connsiteY30" fmla="*/ 260033 h 557879"/>
                <a:gd name="connsiteX31" fmla="*/ 458248 w 458247"/>
                <a:gd name="connsiteY31" fmla="*/ 233363 h 557879"/>
                <a:gd name="connsiteX32" fmla="*/ 452342 w 458247"/>
                <a:gd name="connsiteY32" fmla="*/ 210979 h 557879"/>
                <a:gd name="connsiteX33" fmla="*/ 425005 w 458247"/>
                <a:gd name="connsiteY33" fmla="*/ 186023 h 557879"/>
                <a:gd name="connsiteX34" fmla="*/ 404526 w 458247"/>
                <a:gd name="connsiteY34" fmla="*/ 105728 h 557879"/>
                <a:gd name="connsiteX35" fmla="*/ 394335 w 458247"/>
                <a:gd name="connsiteY35" fmla="*/ 82772 h 557879"/>
                <a:gd name="connsiteX36" fmla="*/ 334899 w 458247"/>
                <a:gd name="connsiteY36" fmla="*/ 71152 h 557879"/>
                <a:gd name="connsiteX37" fmla="*/ 303848 w 458247"/>
                <a:gd name="connsiteY37" fmla="*/ 41339 h 557879"/>
                <a:gd name="connsiteX38" fmla="*/ 275463 w 458247"/>
                <a:gd name="connsiteY38" fmla="*/ 24956 h 557879"/>
                <a:gd name="connsiteX39" fmla="*/ 259461 w 458247"/>
                <a:gd name="connsiteY39" fmla="*/ 14288 h 557879"/>
                <a:gd name="connsiteX40" fmla="*/ 212884 w 458247"/>
                <a:gd name="connsiteY40" fmla="*/ 4191 h 557879"/>
                <a:gd name="connsiteX41" fmla="*/ 178689 w 458247"/>
                <a:gd name="connsiteY41" fmla="*/ 0 h 557879"/>
                <a:gd name="connsiteX42" fmla="*/ 156210 w 458247"/>
                <a:gd name="connsiteY42" fmla="*/ 5906 h 557879"/>
                <a:gd name="connsiteX43" fmla="*/ 124206 w 458247"/>
                <a:gd name="connsiteY43" fmla="*/ 19241 h 557879"/>
                <a:gd name="connsiteX44" fmla="*/ 102775 w 458247"/>
                <a:gd name="connsiteY44" fmla="*/ 16574 h 557879"/>
                <a:gd name="connsiteX45" fmla="*/ 83058 w 458247"/>
                <a:gd name="connsiteY45" fmla="*/ 35719 h 557879"/>
                <a:gd name="connsiteX46" fmla="*/ 76676 w 458247"/>
                <a:gd name="connsiteY46" fmla="*/ 52292 h 557879"/>
                <a:gd name="connsiteX47" fmla="*/ 69723 w 458247"/>
                <a:gd name="connsiteY47" fmla="*/ 73057 h 557879"/>
                <a:gd name="connsiteX48" fmla="*/ 46767 w 458247"/>
                <a:gd name="connsiteY48" fmla="*/ 83153 h 557879"/>
                <a:gd name="connsiteX49" fmla="*/ 35623 w 458247"/>
                <a:gd name="connsiteY49" fmla="*/ 103346 h 557879"/>
                <a:gd name="connsiteX50" fmla="*/ 17621 w 458247"/>
                <a:gd name="connsiteY50" fmla="*/ 213551 h 557879"/>
                <a:gd name="connsiteX51" fmla="*/ 0 w 458247"/>
                <a:gd name="connsiteY51" fmla="*/ 215741 h 557879"/>
                <a:gd name="connsiteX52" fmla="*/ 1334 w 458247"/>
                <a:gd name="connsiteY52" fmla="*/ 345567 h 557879"/>
                <a:gd name="connsiteX53" fmla="*/ 13240 w 458247"/>
                <a:gd name="connsiteY53" fmla="*/ 390239 h 557879"/>
                <a:gd name="connsiteX54" fmla="*/ 30480 w 458247"/>
                <a:gd name="connsiteY54" fmla="*/ 461582 h 557879"/>
                <a:gd name="connsiteX55" fmla="*/ 36957 w 458247"/>
                <a:gd name="connsiteY55" fmla="*/ 479679 h 557879"/>
                <a:gd name="connsiteX56" fmla="*/ 2857 w 458247"/>
                <a:gd name="connsiteY56" fmla="*/ 544640 h 557879"/>
                <a:gd name="connsiteX57" fmla="*/ 40291 w 458247"/>
                <a:gd name="connsiteY57" fmla="*/ 557879 h 557879"/>
                <a:gd name="connsiteX58" fmla="*/ 40291 w 458247"/>
                <a:gd name="connsiteY58" fmla="*/ 557879 h 557879"/>
                <a:gd name="connsiteX59" fmla="*/ 40291 w 458247"/>
                <a:gd name="connsiteY59" fmla="*/ 557879 h 55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458247" h="557879">
                  <a:moveTo>
                    <a:pt x="40291" y="557879"/>
                  </a:moveTo>
                  <a:lnTo>
                    <a:pt x="54673" y="546735"/>
                  </a:lnTo>
                  <a:lnTo>
                    <a:pt x="69152" y="535496"/>
                  </a:lnTo>
                  <a:lnTo>
                    <a:pt x="79820" y="519493"/>
                  </a:lnTo>
                  <a:lnTo>
                    <a:pt x="100679" y="526447"/>
                  </a:lnTo>
                  <a:lnTo>
                    <a:pt x="120968" y="537591"/>
                  </a:lnTo>
                  <a:lnTo>
                    <a:pt x="135445" y="526447"/>
                  </a:lnTo>
                  <a:lnTo>
                    <a:pt x="153067" y="524256"/>
                  </a:lnTo>
                  <a:lnTo>
                    <a:pt x="159544" y="542354"/>
                  </a:lnTo>
                  <a:lnTo>
                    <a:pt x="182499" y="532257"/>
                  </a:lnTo>
                  <a:lnTo>
                    <a:pt x="203359" y="539115"/>
                  </a:lnTo>
                  <a:lnTo>
                    <a:pt x="214503" y="518922"/>
                  </a:lnTo>
                  <a:lnTo>
                    <a:pt x="217170" y="497586"/>
                  </a:lnTo>
                  <a:lnTo>
                    <a:pt x="210693" y="479489"/>
                  </a:lnTo>
                  <a:lnTo>
                    <a:pt x="208502" y="461963"/>
                  </a:lnTo>
                  <a:lnTo>
                    <a:pt x="219170" y="445961"/>
                  </a:lnTo>
                  <a:lnTo>
                    <a:pt x="230410" y="425768"/>
                  </a:lnTo>
                  <a:lnTo>
                    <a:pt x="237839" y="400717"/>
                  </a:lnTo>
                  <a:lnTo>
                    <a:pt x="240982" y="375190"/>
                  </a:lnTo>
                  <a:lnTo>
                    <a:pt x="255841" y="359664"/>
                  </a:lnTo>
                  <a:lnTo>
                    <a:pt x="276796" y="366617"/>
                  </a:lnTo>
                  <a:lnTo>
                    <a:pt x="295942" y="351663"/>
                  </a:lnTo>
                  <a:lnTo>
                    <a:pt x="317373" y="354330"/>
                  </a:lnTo>
                  <a:lnTo>
                    <a:pt x="329089" y="329851"/>
                  </a:lnTo>
                  <a:lnTo>
                    <a:pt x="344043" y="314420"/>
                  </a:lnTo>
                  <a:lnTo>
                    <a:pt x="366426" y="308515"/>
                  </a:lnTo>
                  <a:lnTo>
                    <a:pt x="377095" y="292513"/>
                  </a:lnTo>
                  <a:lnTo>
                    <a:pt x="391001" y="285560"/>
                  </a:lnTo>
                  <a:lnTo>
                    <a:pt x="388811" y="268034"/>
                  </a:lnTo>
                  <a:lnTo>
                    <a:pt x="410718" y="266414"/>
                  </a:lnTo>
                  <a:lnTo>
                    <a:pt x="428910" y="260033"/>
                  </a:lnTo>
                  <a:lnTo>
                    <a:pt x="458248" y="233363"/>
                  </a:lnTo>
                  <a:lnTo>
                    <a:pt x="452342" y="210979"/>
                  </a:lnTo>
                  <a:lnTo>
                    <a:pt x="425005" y="186023"/>
                  </a:lnTo>
                  <a:lnTo>
                    <a:pt x="404526" y="105728"/>
                  </a:lnTo>
                  <a:lnTo>
                    <a:pt x="394335" y="82772"/>
                  </a:lnTo>
                  <a:lnTo>
                    <a:pt x="334899" y="71152"/>
                  </a:lnTo>
                  <a:lnTo>
                    <a:pt x="303848" y="41339"/>
                  </a:lnTo>
                  <a:lnTo>
                    <a:pt x="275463" y="24956"/>
                  </a:lnTo>
                  <a:lnTo>
                    <a:pt x="259461" y="14288"/>
                  </a:lnTo>
                  <a:lnTo>
                    <a:pt x="212884" y="4191"/>
                  </a:lnTo>
                  <a:lnTo>
                    <a:pt x="178689" y="0"/>
                  </a:lnTo>
                  <a:lnTo>
                    <a:pt x="156210" y="5906"/>
                  </a:lnTo>
                  <a:lnTo>
                    <a:pt x="124206" y="19241"/>
                  </a:lnTo>
                  <a:lnTo>
                    <a:pt x="102775" y="16574"/>
                  </a:lnTo>
                  <a:lnTo>
                    <a:pt x="83058" y="35719"/>
                  </a:lnTo>
                  <a:lnTo>
                    <a:pt x="76676" y="52292"/>
                  </a:lnTo>
                  <a:lnTo>
                    <a:pt x="69723" y="73057"/>
                  </a:lnTo>
                  <a:lnTo>
                    <a:pt x="46767" y="83153"/>
                  </a:lnTo>
                  <a:lnTo>
                    <a:pt x="35623" y="103346"/>
                  </a:lnTo>
                  <a:lnTo>
                    <a:pt x="17621" y="213551"/>
                  </a:lnTo>
                  <a:lnTo>
                    <a:pt x="0" y="215741"/>
                  </a:lnTo>
                  <a:lnTo>
                    <a:pt x="1334" y="345567"/>
                  </a:lnTo>
                  <a:lnTo>
                    <a:pt x="13240" y="390239"/>
                  </a:lnTo>
                  <a:lnTo>
                    <a:pt x="30480" y="461582"/>
                  </a:lnTo>
                  <a:lnTo>
                    <a:pt x="36957" y="479679"/>
                  </a:lnTo>
                  <a:lnTo>
                    <a:pt x="2857" y="544640"/>
                  </a:lnTo>
                  <a:lnTo>
                    <a:pt x="40291" y="557879"/>
                  </a:lnTo>
                  <a:lnTo>
                    <a:pt x="40291" y="557879"/>
                  </a:lnTo>
                  <a:lnTo>
                    <a:pt x="40291" y="5578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EBF18335-2434-1A02-38D0-B0FCE7C99959}"/>
                </a:ext>
              </a:extLst>
            </p:cNvPr>
            <p:cNvSpPr/>
            <p:nvPr/>
          </p:nvSpPr>
          <p:spPr>
            <a:xfrm>
              <a:off x="5677229" y="1634663"/>
              <a:ext cx="749222" cy="620423"/>
            </a:xfrm>
            <a:custGeom>
              <a:avLst/>
              <a:gdLst>
                <a:gd name="connsiteX0" fmla="*/ 391859 w 444912"/>
                <a:gd name="connsiteY0" fmla="*/ 366236 h 368427"/>
                <a:gd name="connsiteX1" fmla="*/ 424244 w 444912"/>
                <a:gd name="connsiteY1" fmla="*/ 348615 h 368427"/>
                <a:gd name="connsiteX2" fmla="*/ 434816 w 444912"/>
                <a:gd name="connsiteY2" fmla="*/ 332613 h 368427"/>
                <a:gd name="connsiteX3" fmla="*/ 444913 w 444912"/>
                <a:gd name="connsiteY3" fmla="*/ 320897 h 368427"/>
                <a:gd name="connsiteX4" fmla="*/ 443865 w 444912"/>
                <a:gd name="connsiteY4" fmla="*/ 294799 h 368427"/>
                <a:gd name="connsiteX5" fmla="*/ 427863 w 444912"/>
                <a:gd name="connsiteY5" fmla="*/ 284131 h 368427"/>
                <a:gd name="connsiteX6" fmla="*/ 416719 w 444912"/>
                <a:gd name="connsiteY6" fmla="*/ 269748 h 368427"/>
                <a:gd name="connsiteX7" fmla="*/ 415100 w 444912"/>
                <a:gd name="connsiteY7" fmla="*/ 247840 h 368427"/>
                <a:gd name="connsiteX8" fmla="*/ 408147 w 444912"/>
                <a:gd name="connsiteY8" fmla="*/ 234029 h 368427"/>
                <a:gd name="connsiteX9" fmla="*/ 406527 w 444912"/>
                <a:gd name="connsiteY9" fmla="*/ 212122 h 368427"/>
                <a:gd name="connsiteX10" fmla="*/ 417672 w 444912"/>
                <a:gd name="connsiteY10" fmla="*/ 191833 h 368427"/>
                <a:gd name="connsiteX11" fmla="*/ 416052 w 444912"/>
                <a:gd name="connsiteY11" fmla="*/ 169926 h 368427"/>
                <a:gd name="connsiteX12" fmla="*/ 404908 w 444912"/>
                <a:gd name="connsiteY12" fmla="*/ 155543 h 368427"/>
                <a:gd name="connsiteX13" fmla="*/ 407575 w 444912"/>
                <a:gd name="connsiteY13" fmla="*/ 134207 h 368427"/>
                <a:gd name="connsiteX14" fmla="*/ 379857 w 444912"/>
                <a:gd name="connsiteY14" fmla="*/ 78772 h 368427"/>
                <a:gd name="connsiteX15" fmla="*/ 356997 w 444912"/>
                <a:gd name="connsiteY15" fmla="*/ 54292 h 368427"/>
                <a:gd name="connsiteX16" fmla="*/ 342615 w 444912"/>
                <a:gd name="connsiteY16" fmla="*/ 30861 h 368427"/>
                <a:gd name="connsiteX17" fmla="*/ 319754 w 444912"/>
                <a:gd name="connsiteY17" fmla="*/ 6382 h 368427"/>
                <a:gd name="connsiteX18" fmla="*/ 303276 w 444912"/>
                <a:gd name="connsiteY18" fmla="*/ 0 h 368427"/>
                <a:gd name="connsiteX19" fmla="*/ 300133 w 444912"/>
                <a:gd name="connsiteY19" fmla="*/ 25622 h 368427"/>
                <a:gd name="connsiteX20" fmla="*/ 283083 w 444912"/>
                <a:gd name="connsiteY20" fmla="*/ 23527 h 368427"/>
                <a:gd name="connsiteX21" fmla="*/ 257556 w 444912"/>
                <a:gd name="connsiteY21" fmla="*/ 20383 h 368427"/>
                <a:gd name="connsiteX22" fmla="*/ 243174 w 444912"/>
                <a:gd name="connsiteY22" fmla="*/ 31623 h 368427"/>
                <a:gd name="connsiteX23" fmla="*/ 244793 w 444912"/>
                <a:gd name="connsiteY23" fmla="*/ 53531 h 368427"/>
                <a:gd name="connsiteX24" fmla="*/ 242125 w 444912"/>
                <a:gd name="connsiteY24" fmla="*/ 74867 h 368427"/>
                <a:gd name="connsiteX25" fmla="*/ 217647 w 444912"/>
                <a:gd name="connsiteY25" fmla="*/ 97822 h 368427"/>
                <a:gd name="connsiteX26" fmla="*/ 201739 w 444912"/>
                <a:gd name="connsiteY26" fmla="*/ 121825 h 368427"/>
                <a:gd name="connsiteX27" fmla="*/ 203931 w 444912"/>
                <a:gd name="connsiteY27" fmla="*/ 139446 h 368427"/>
                <a:gd name="connsiteX28" fmla="*/ 196501 w 444912"/>
                <a:gd name="connsiteY28" fmla="*/ 164497 h 368427"/>
                <a:gd name="connsiteX29" fmla="*/ 180023 w 444912"/>
                <a:gd name="connsiteY29" fmla="*/ 158115 h 368427"/>
                <a:gd name="connsiteX30" fmla="*/ 162496 w 444912"/>
                <a:gd name="connsiteY30" fmla="*/ 160306 h 368427"/>
                <a:gd name="connsiteX31" fmla="*/ 159830 w 444912"/>
                <a:gd name="connsiteY31" fmla="*/ 181642 h 368427"/>
                <a:gd name="connsiteX32" fmla="*/ 141732 w 444912"/>
                <a:gd name="connsiteY32" fmla="*/ 188119 h 368427"/>
                <a:gd name="connsiteX33" fmla="*/ 119444 w 444912"/>
                <a:gd name="connsiteY33" fmla="*/ 194024 h 368427"/>
                <a:gd name="connsiteX34" fmla="*/ 88678 w 444912"/>
                <a:gd name="connsiteY34" fmla="*/ 233553 h 368427"/>
                <a:gd name="connsiteX35" fmla="*/ 66390 w 444912"/>
                <a:gd name="connsiteY35" fmla="*/ 239458 h 368427"/>
                <a:gd name="connsiteX36" fmla="*/ 59531 w 444912"/>
                <a:gd name="connsiteY36" fmla="*/ 260318 h 368427"/>
                <a:gd name="connsiteX37" fmla="*/ 61150 w 444912"/>
                <a:gd name="connsiteY37" fmla="*/ 282226 h 368427"/>
                <a:gd name="connsiteX38" fmla="*/ 43053 w 444912"/>
                <a:gd name="connsiteY38" fmla="*/ 288703 h 368427"/>
                <a:gd name="connsiteX39" fmla="*/ 28194 w 444912"/>
                <a:gd name="connsiteY39" fmla="*/ 304228 h 368427"/>
                <a:gd name="connsiteX40" fmla="*/ 6382 w 444912"/>
                <a:gd name="connsiteY40" fmla="*/ 305848 h 368427"/>
                <a:gd name="connsiteX41" fmla="*/ 0 w 444912"/>
                <a:gd name="connsiteY41" fmla="*/ 322421 h 368427"/>
                <a:gd name="connsiteX42" fmla="*/ 15430 w 444912"/>
                <a:gd name="connsiteY42" fmla="*/ 337376 h 368427"/>
                <a:gd name="connsiteX43" fmla="*/ 33528 w 444912"/>
                <a:gd name="connsiteY43" fmla="*/ 330898 h 368427"/>
                <a:gd name="connsiteX44" fmla="*/ 49530 w 444912"/>
                <a:gd name="connsiteY44" fmla="*/ 341566 h 368427"/>
                <a:gd name="connsiteX45" fmla="*/ 66008 w 444912"/>
                <a:gd name="connsiteY45" fmla="*/ 347948 h 368427"/>
                <a:gd name="connsiteX46" fmla="*/ 84106 w 444912"/>
                <a:gd name="connsiteY46" fmla="*/ 341471 h 368427"/>
                <a:gd name="connsiteX47" fmla="*/ 68104 w 444912"/>
                <a:gd name="connsiteY47" fmla="*/ 330803 h 368427"/>
                <a:gd name="connsiteX48" fmla="*/ 76581 w 444912"/>
                <a:gd name="connsiteY48" fmla="*/ 297180 h 368427"/>
                <a:gd name="connsiteX49" fmla="*/ 92583 w 444912"/>
                <a:gd name="connsiteY49" fmla="*/ 307848 h 368427"/>
                <a:gd name="connsiteX50" fmla="*/ 118682 w 444912"/>
                <a:gd name="connsiteY50" fmla="*/ 306705 h 368427"/>
                <a:gd name="connsiteX51" fmla="*/ 145828 w 444912"/>
                <a:gd name="connsiteY51" fmla="*/ 297085 h 368427"/>
                <a:gd name="connsiteX52" fmla="*/ 167069 w 444912"/>
                <a:gd name="connsiteY52" fmla="*/ 299752 h 368427"/>
                <a:gd name="connsiteX53" fmla="*/ 182499 w 444912"/>
                <a:gd name="connsiteY53" fmla="*/ 314706 h 368427"/>
                <a:gd name="connsiteX54" fmla="*/ 197930 w 444912"/>
                <a:gd name="connsiteY54" fmla="*/ 329660 h 368427"/>
                <a:gd name="connsiteX55" fmla="*/ 220789 w 444912"/>
                <a:gd name="connsiteY55" fmla="*/ 319469 h 368427"/>
                <a:gd name="connsiteX56" fmla="*/ 223457 w 444912"/>
                <a:gd name="connsiteY56" fmla="*/ 298132 h 368427"/>
                <a:gd name="connsiteX57" fmla="*/ 253746 w 444912"/>
                <a:gd name="connsiteY57" fmla="*/ 297561 h 368427"/>
                <a:gd name="connsiteX58" fmla="*/ 270224 w 444912"/>
                <a:gd name="connsiteY58" fmla="*/ 303943 h 368427"/>
                <a:gd name="connsiteX59" fmla="*/ 290989 w 444912"/>
                <a:gd name="connsiteY59" fmla="*/ 310801 h 368427"/>
                <a:gd name="connsiteX60" fmla="*/ 297942 w 444912"/>
                <a:gd name="connsiteY60" fmla="*/ 324612 h 368427"/>
                <a:gd name="connsiteX61" fmla="*/ 318707 w 444912"/>
                <a:gd name="connsiteY61" fmla="*/ 331470 h 368427"/>
                <a:gd name="connsiteX62" fmla="*/ 325088 w 444912"/>
                <a:gd name="connsiteY62" fmla="*/ 349568 h 368427"/>
                <a:gd name="connsiteX63" fmla="*/ 346329 w 444912"/>
                <a:gd name="connsiteY63" fmla="*/ 352235 h 368427"/>
                <a:gd name="connsiteX64" fmla="*/ 380333 w 444912"/>
                <a:gd name="connsiteY64" fmla="*/ 356426 h 368427"/>
                <a:gd name="connsiteX65" fmla="*/ 392049 w 444912"/>
                <a:gd name="connsiteY65" fmla="*/ 366522 h 368427"/>
                <a:gd name="connsiteX66" fmla="*/ 392049 w 444912"/>
                <a:gd name="connsiteY66" fmla="*/ 366522 h 368427"/>
                <a:gd name="connsiteX67" fmla="*/ 58864 w 444912"/>
                <a:gd name="connsiteY67" fmla="*/ 368427 h 368427"/>
                <a:gd name="connsiteX68" fmla="*/ 43434 w 444912"/>
                <a:gd name="connsiteY68" fmla="*/ 353473 h 368427"/>
                <a:gd name="connsiteX69" fmla="*/ 54579 w 444912"/>
                <a:gd name="connsiteY69" fmla="*/ 367856 h 368427"/>
                <a:gd name="connsiteX70" fmla="*/ 58864 w 444912"/>
                <a:gd name="connsiteY70" fmla="*/ 368427 h 368427"/>
                <a:gd name="connsiteX71" fmla="*/ 58864 w 444912"/>
                <a:gd name="connsiteY71" fmla="*/ 368427 h 36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44912" h="368427">
                  <a:moveTo>
                    <a:pt x="391859" y="366236"/>
                  </a:moveTo>
                  <a:lnTo>
                    <a:pt x="424244" y="348615"/>
                  </a:lnTo>
                  <a:lnTo>
                    <a:pt x="434816" y="332613"/>
                  </a:lnTo>
                  <a:lnTo>
                    <a:pt x="444913" y="320897"/>
                  </a:lnTo>
                  <a:lnTo>
                    <a:pt x="443865" y="294799"/>
                  </a:lnTo>
                  <a:lnTo>
                    <a:pt x="427863" y="284131"/>
                  </a:lnTo>
                  <a:lnTo>
                    <a:pt x="416719" y="269748"/>
                  </a:lnTo>
                  <a:lnTo>
                    <a:pt x="415100" y="247840"/>
                  </a:lnTo>
                  <a:lnTo>
                    <a:pt x="408147" y="234029"/>
                  </a:lnTo>
                  <a:lnTo>
                    <a:pt x="406527" y="212122"/>
                  </a:lnTo>
                  <a:lnTo>
                    <a:pt x="417672" y="191833"/>
                  </a:lnTo>
                  <a:lnTo>
                    <a:pt x="416052" y="169926"/>
                  </a:lnTo>
                  <a:lnTo>
                    <a:pt x="404908" y="155543"/>
                  </a:lnTo>
                  <a:lnTo>
                    <a:pt x="407575" y="134207"/>
                  </a:lnTo>
                  <a:lnTo>
                    <a:pt x="379857" y="78772"/>
                  </a:lnTo>
                  <a:lnTo>
                    <a:pt x="356997" y="54292"/>
                  </a:lnTo>
                  <a:lnTo>
                    <a:pt x="342615" y="30861"/>
                  </a:lnTo>
                  <a:lnTo>
                    <a:pt x="319754" y="6382"/>
                  </a:lnTo>
                  <a:lnTo>
                    <a:pt x="303276" y="0"/>
                  </a:lnTo>
                  <a:lnTo>
                    <a:pt x="300133" y="25622"/>
                  </a:lnTo>
                  <a:lnTo>
                    <a:pt x="283083" y="23527"/>
                  </a:lnTo>
                  <a:lnTo>
                    <a:pt x="257556" y="20383"/>
                  </a:lnTo>
                  <a:lnTo>
                    <a:pt x="243174" y="31623"/>
                  </a:lnTo>
                  <a:lnTo>
                    <a:pt x="244793" y="53531"/>
                  </a:lnTo>
                  <a:lnTo>
                    <a:pt x="242125" y="74867"/>
                  </a:lnTo>
                  <a:lnTo>
                    <a:pt x="217647" y="97822"/>
                  </a:lnTo>
                  <a:lnTo>
                    <a:pt x="201739" y="121825"/>
                  </a:lnTo>
                  <a:lnTo>
                    <a:pt x="203931" y="139446"/>
                  </a:lnTo>
                  <a:lnTo>
                    <a:pt x="196501" y="164497"/>
                  </a:lnTo>
                  <a:lnTo>
                    <a:pt x="180023" y="158115"/>
                  </a:lnTo>
                  <a:lnTo>
                    <a:pt x="162496" y="160306"/>
                  </a:lnTo>
                  <a:lnTo>
                    <a:pt x="159830" y="181642"/>
                  </a:lnTo>
                  <a:lnTo>
                    <a:pt x="141732" y="188119"/>
                  </a:lnTo>
                  <a:lnTo>
                    <a:pt x="119444" y="194024"/>
                  </a:lnTo>
                  <a:lnTo>
                    <a:pt x="88678" y="233553"/>
                  </a:lnTo>
                  <a:lnTo>
                    <a:pt x="66390" y="239458"/>
                  </a:lnTo>
                  <a:lnTo>
                    <a:pt x="59531" y="260318"/>
                  </a:lnTo>
                  <a:lnTo>
                    <a:pt x="61150" y="282226"/>
                  </a:lnTo>
                  <a:lnTo>
                    <a:pt x="43053" y="288703"/>
                  </a:lnTo>
                  <a:lnTo>
                    <a:pt x="28194" y="304228"/>
                  </a:lnTo>
                  <a:lnTo>
                    <a:pt x="6382" y="305848"/>
                  </a:lnTo>
                  <a:lnTo>
                    <a:pt x="0" y="322421"/>
                  </a:lnTo>
                  <a:lnTo>
                    <a:pt x="15430" y="337376"/>
                  </a:lnTo>
                  <a:lnTo>
                    <a:pt x="33528" y="330898"/>
                  </a:lnTo>
                  <a:lnTo>
                    <a:pt x="49530" y="341566"/>
                  </a:lnTo>
                  <a:lnTo>
                    <a:pt x="66008" y="347948"/>
                  </a:lnTo>
                  <a:lnTo>
                    <a:pt x="84106" y="341471"/>
                  </a:lnTo>
                  <a:lnTo>
                    <a:pt x="68104" y="330803"/>
                  </a:lnTo>
                  <a:lnTo>
                    <a:pt x="76581" y="297180"/>
                  </a:lnTo>
                  <a:lnTo>
                    <a:pt x="92583" y="307848"/>
                  </a:lnTo>
                  <a:lnTo>
                    <a:pt x="118682" y="306705"/>
                  </a:lnTo>
                  <a:lnTo>
                    <a:pt x="145828" y="297085"/>
                  </a:lnTo>
                  <a:lnTo>
                    <a:pt x="167069" y="299752"/>
                  </a:lnTo>
                  <a:lnTo>
                    <a:pt x="182499" y="314706"/>
                  </a:lnTo>
                  <a:lnTo>
                    <a:pt x="197930" y="329660"/>
                  </a:lnTo>
                  <a:lnTo>
                    <a:pt x="220789" y="319469"/>
                  </a:lnTo>
                  <a:lnTo>
                    <a:pt x="223457" y="298132"/>
                  </a:lnTo>
                  <a:lnTo>
                    <a:pt x="253746" y="297561"/>
                  </a:lnTo>
                  <a:lnTo>
                    <a:pt x="270224" y="303943"/>
                  </a:lnTo>
                  <a:lnTo>
                    <a:pt x="290989" y="310801"/>
                  </a:lnTo>
                  <a:lnTo>
                    <a:pt x="297942" y="324612"/>
                  </a:lnTo>
                  <a:lnTo>
                    <a:pt x="318707" y="331470"/>
                  </a:lnTo>
                  <a:lnTo>
                    <a:pt x="325088" y="349568"/>
                  </a:lnTo>
                  <a:lnTo>
                    <a:pt x="346329" y="352235"/>
                  </a:lnTo>
                  <a:lnTo>
                    <a:pt x="380333" y="356426"/>
                  </a:lnTo>
                  <a:lnTo>
                    <a:pt x="392049" y="366522"/>
                  </a:lnTo>
                  <a:lnTo>
                    <a:pt x="392049" y="366522"/>
                  </a:lnTo>
                  <a:close/>
                  <a:moveTo>
                    <a:pt x="58864" y="368427"/>
                  </a:moveTo>
                  <a:lnTo>
                    <a:pt x="43434" y="353473"/>
                  </a:lnTo>
                  <a:lnTo>
                    <a:pt x="54579" y="367856"/>
                  </a:lnTo>
                  <a:lnTo>
                    <a:pt x="58864" y="368427"/>
                  </a:lnTo>
                  <a:lnTo>
                    <a:pt x="58864" y="3684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7EEAEFA0-B1B7-C1AA-9D5D-B9386809E058}"/>
                </a:ext>
              </a:extLst>
            </p:cNvPr>
            <p:cNvSpPr/>
            <p:nvPr/>
          </p:nvSpPr>
          <p:spPr>
            <a:xfrm>
              <a:off x="5128024" y="640994"/>
              <a:ext cx="954532" cy="976828"/>
            </a:xfrm>
            <a:custGeom>
              <a:avLst/>
              <a:gdLst>
                <a:gd name="connsiteX0" fmla="*/ 228409 w 566832"/>
                <a:gd name="connsiteY0" fmla="*/ 580073 h 580072"/>
                <a:gd name="connsiteX1" fmla="*/ 246602 w 566832"/>
                <a:gd name="connsiteY1" fmla="*/ 573691 h 580072"/>
                <a:gd name="connsiteX2" fmla="*/ 257270 w 566832"/>
                <a:gd name="connsiteY2" fmla="*/ 557689 h 580072"/>
                <a:gd name="connsiteX3" fmla="*/ 279178 w 566832"/>
                <a:gd name="connsiteY3" fmla="*/ 556070 h 580072"/>
                <a:gd name="connsiteX4" fmla="*/ 294132 w 566832"/>
                <a:gd name="connsiteY4" fmla="*/ 540639 h 580072"/>
                <a:gd name="connsiteX5" fmla="*/ 304705 w 566832"/>
                <a:gd name="connsiteY5" fmla="*/ 524637 h 580072"/>
                <a:gd name="connsiteX6" fmla="*/ 325564 w 566832"/>
                <a:gd name="connsiteY6" fmla="*/ 531590 h 580072"/>
                <a:gd name="connsiteX7" fmla="*/ 356045 w 566832"/>
                <a:gd name="connsiteY7" fmla="*/ 531019 h 580072"/>
                <a:gd name="connsiteX8" fmla="*/ 353854 w 566832"/>
                <a:gd name="connsiteY8" fmla="*/ 513493 h 580072"/>
                <a:gd name="connsiteX9" fmla="*/ 381095 w 566832"/>
                <a:gd name="connsiteY9" fmla="*/ 503872 h 580072"/>
                <a:gd name="connsiteX10" fmla="*/ 413195 w 566832"/>
                <a:gd name="connsiteY10" fmla="*/ 490537 h 580072"/>
                <a:gd name="connsiteX11" fmla="*/ 443579 w 566832"/>
                <a:gd name="connsiteY11" fmla="*/ 489966 h 580072"/>
                <a:gd name="connsiteX12" fmla="*/ 465487 w 566832"/>
                <a:gd name="connsiteY12" fmla="*/ 488347 h 580072"/>
                <a:gd name="connsiteX13" fmla="*/ 485204 w 566832"/>
                <a:gd name="connsiteY13" fmla="*/ 469106 h 580072"/>
                <a:gd name="connsiteX14" fmla="*/ 527971 w 566832"/>
                <a:gd name="connsiteY14" fmla="*/ 439864 h 580072"/>
                <a:gd name="connsiteX15" fmla="*/ 548735 w 566832"/>
                <a:gd name="connsiteY15" fmla="*/ 412147 h 580072"/>
                <a:gd name="connsiteX16" fmla="*/ 566833 w 566832"/>
                <a:gd name="connsiteY16" fmla="*/ 405765 h 580072"/>
                <a:gd name="connsiteX17" fmla="*/ 548164 w 566832"/>
                <a:gd name="connsiteY17" fmla="*/ 381762 h 580072"/>
                <a:gd name="connsiteX18" fmla="*/ 533686 w 566832"/>
                <a:gd name="connsiteY18" fmla="*/ 358426 h 580072"/>
                <a:gd name="connsiteX19" fmla="*/ 518160 w 566832"/>
                <a:gd name="connsiteY19" fmla="*/ 343472 h 580072"/>
                <a:gd name="connsiteX20" fmla="*/ 493490 w 566832"/>
                <a:gd name="connsiteY20" fmla="*/ 331851 h 580072"/>
                <a:gd name="connsiteX21" fmla="*/ 482822 w 566832"/>
                <a:gd name="connsiteY21" fmla="*/ 313182 h 580072"/>
                <a:gd name="connsiteX22" fmla="*/ 467296 w 566832"/>
                <a:gd name="connsiteY22" fmla="*/ 298323 h 580072"/>
                <a:gd name="connsiteX23" fmla="*/ 460820 w 566832"/>
                <a:gd name="connsiteY23" fmla="*/ 280226 h 580072"/>
                <a:gd name="connsiteX24" fmla="*/ 467201 w 566832"/>
                <a:gd name="connsiteY24" fmla="*/ 263747 h 580072"/>
                <a:gd name="connsiteX25" fmla="*/ 448437 w 566832"/>
                <a:gd name="connsiteY25" fmla="*/ 239839 h 580072"/>
                <a:gd name="connsiteX26" fmla="*/ 438245 w 566832"/>
                <a:gd name="connsiteY26" fmla="*/ 216884 h 580072"/>
                <a:gd name="connsiteX27" fmla="*/ 417862 w 566832"/>
                <a:gd name="connsiteY27" fmla="*/ 205740 h 580072"/>
                <a:gd name="connsiteX28" fmla="*/ 356425 w 566832"/>
                <a:gd name="connsiteY28" fmla="*/ 176593 h 580072"/>
                <a:gd name="connsiteX29" fmla="*/ 333946 w 566832"/>
                <a:gd name="connsiteY29" fmla="*/ 182404 h 580072"/>
                <a:gd name="connsiteX30" fmla="*/ 341376 w 566832"/>
                <a:gd name="connsiteY30" fmla="*/ 157448 h 580072"/>
                <a:gd name="connsiteX31" fmla="*/ 335471 w 566832"/>
                <a:gd name="connsiteY31" fmla="*/ 135065 h 580072"/>
                <a:gd name="connsiteX32" fmla="*/ 319374 w 566832"/>
                <a:gd name="connsiteY32" fmla="*/ 124397 h 580072"/>
                <a:gd name="connsiteX33" fmla="*/ 301276 w 566832"/>
                <a:gd name="connsiteY33" fmla="*/ 130874 h 580072"/>
                <a:gd name="connsiteX34" fmla="*/ 212789 w 566832"/>
                <a:gd name="connsiteY34" fmla="*/ 3239 h 580072"/>
                <a:gd name="connsiteX35" fmla="*/ 187166 w 566832"/>
                <a:gd name="connsiteY35" fmla="*/ 0 h 580072"/>
                <a:gd name="connsiteX36" fmla="*/ 180213 w 566832"/>
                <a:gd name="connsiteY36" fmla="*/ 20765 h 580072"/>
                <a:gd name="connsiteX37" fmla="*/ 169069 w 566832"/>
                <a:gd name="connsiteY37" fmla="*/ 41053 h 580072"/>
                <a:gd name="connsiteX38" fmla="*/ 154686 w 566832"/>
                <a:gd name="connsiteY38" fmla="*/ 52197 h 580072"/>
                <a:gd name="connsiteX39" fmla="*/ 136493 w 566832"/>
                <a:gd name="connsiteY39" fmla="*/ 58674 h 580072"/>
                <a:gd name="connsiteX40" fmla="*/ 116300 w 566832"/>
                <a:gd name="connsiteY40" fmla="*/ 82105 h 580072"/>
                <a:gd name="connsiteX41" fmla="*/ 96488 w 566832"/>
                <a:gd name="connsiteY41" fmla="*/ 101251 h 580072"/>
                <a:gd name="connsiteX42" fmla="*/ 78867 w 566832"/>
                <a:gd name="connsiteY42" fmla="*/ 103442 h 580072"/>
                <a:gd name="connsiteX43" fmla="*/ 57531 w 566832"/>
                <a:gd name="connsiteY43" fmla="*/ 100774 h 580072"/>
                <a:gd name="connsiteX44" fmla="*/ 38862 w 566832"/>
                <a:gd name="connsiteY44" fmla="*/ 111443 h 580072"/>
                <a:gd name="connsiteX45" fmla="*/ 36766 w 566832"/>
                <a:gd name="connsiteY45" fmla="*/ 128492 h 580072"/>
                <a:gd name="connsiteX46" fmla="*/ 29337 w 566832"/>
                <a:gd name="connsiteY46" fmla="*/ 153448 h 580072"/>
                <a:gd name="connsiteX47" fmla="*/ 18098 w 566832"/>
                <a:gd name="connsiteY47" fmla="*/ 173736 h 580072"/>
                <a:gd name="connsiteX48" fmla="*/ 6953 w 566832"/>
                <a:gd name="connsiteY48" fmla="*/ 193929 h 580072"/>
                <a:gd name="connsiteX49" fmla="*/ 0 w 566832"/>
                <a:gd name="connsiteY49" fmla="*/ 214693 h 580072"/>
                <a:gd name="connsiteX50" fmla="*/ 2191 w 566832"/>
                <a:gd name="connsiteY50" fmla="*/ 232315 h 580072"/>
                <a:gd name="connsiteX51" fmla="*/ 12954 w 566832"/>
                <a:gd name="connsiteY51" fmla="*/ 250889 h 580072"/>
                <a:gd name="connsiteX52" fmla="*/ 6001 w 566832"/>
                <a:gd name="connsiteY52" fmla="*/ 271653 h 580072"/>
                <a:gd name="connsiteX53" fmla="*/ 26384 w 566832"/>
                <a:gd name="connsiteY53" fmla="*/ 282797 h 580072"/>
                <a:gd name="connsiteX54" fmla="*/ 41910 w 566832"/>
                <a:gd name="connsiteY54" fmla="*/ 297656 h 580072"/>
                <a:gd name="connsiteX55" fmla="*/ 81534 w 566832"/>
                <a:gd name="connsiteY55" fmla="*/ 363093 h 580072"/>
                <a:gd name="connsiteX56" fmla="*/ 92202 w 566832"/>
                <a:gd name="connsiteY56" fmla="*/ 347186 h 580072"/>
                <a:gd name="connsiteX57" fmla="*/ 121158 w 566832"/>
                <a:gd name="connsiteY57" fmla="*/ 393954 h 580072"/>
                <a:gd name="connsiteX58" fmla="*/ 181737 w 566832"/>
                <a:gd name="connsiteY58" fmla="*/ 466249 h 580072"/>
                <a:gd name="connsiteX59" fmla="*/ 228409 w 566832"/>
                <a:gd name="connsiteY59" fmla="*/ 580073 h 580072"/>
                <a:gd name="connsiteX60" fmla="*/ 228409 w 566832"/>
                <a:gd name="connsiteY60" fmla="*/ 580073 h 580072"/>
                <a:gd name="connsiteX61" fmla="*/ 228409 w 566832"/>
                <a:gd name="connsiteY61" fmla="*/ 580073 h 5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66832" h="580072">
                  <a:moveTo>
                    <a:pt x="228409" y="580073"/>
                  </a:moveTo>
                  <a:lnTo>
                    <a:pt x="246602" y="573691"/>
                  </a:lnTo>
                  <a:lnTo>
                    <a:pt x="257270" y="557689"/>
                  </a:lnTo>
                  <a:lnTo>
                    <a:pt x="279178" y="556070"/>
                  </a:lnTo>
                  <a:lnTo>
                    <a:pt x="294132" y="540639"/>
                  </a:lnTo>
                  <a:lnTo>
                    <a:pt x="304705" y="524637"/>
                  </a:lnTo>
                  <a:lnTo>
                    <a:pt x="325564" y="531590"/>
                  </a:lnTo>
                  <a:lnTo>
                    <a:pt x="356045" y="531019"/>
                  </a:lnTo>
                  <a:lnTo>
                    <a:pt x="353854" y="513493"/>
                  </a:lnTo>
                  <a:lnTo>
                    <a:pt x="381095" y="503872"/>
                  </a:lnTo>
                  <a:lnTo>
                    <a:pt x="413195" y="490537"/>
                  </a:lnTo>
                  <a:lnTo>
                    <a:pt x="443579" y="489966"/>
                  </a:lnTo>
                  <a:lnTo>
                    <a:pt x="465487" y="488347"/>
                  </a:lnTo>
                  <a:lnTo>
                    <a:pt x="485204" y="469106"/>
                  </a:lnTo>
                  <a:lnTo>
                    <a:pt x="527971" y="439864"/>
                  </a:lnTo>
                  <a:lnTo>
                    <a:pt x="548735" y="412147"/>
                  </a:lnTo>
                  <a:lnTo>
                    <a:pt x="566833" y="405765"/>
                  </a:lnTo>
                  <a:lnTo>
                    <a:pt x="548164" y="381762"/>
                  </a:lnTo>
                  <a:lnTo>
                    <a:pt x="533686" y="358426"/>
                  </a:lnTo>
                  <a:lnTo>
                    <a:pt x="518160" y="343472"/>
                  </a:lnTo>
                  <a:lnTo>
                    <a:pt x="493490" y="331851"/>
                  </a:lnTo>
                  <a:lnTo>
                    <a:pt x="482822" y="313182"/>
                  </a:lnTo>
                  <a:lnTo>
                    <a:pt x="467296" y="298323"/>
                  </a:lnTo>
                  <a:lnTo>
                    <a:pt x="460820" y="280226"/>
                  </a:lnTo>
                  <a:lnTo>
                    <a:pt x="467201" y="263747"/>
                  </a:lnTo>
                  <a:lnTo>
                    <a:pt x="448437" y="239839"/>
                  </a:lnTo>
                  <a:lnTo>
                    <a:pt x="438245" y="216884"/>
                  </a:lnTo>
                  <a:lnTo>
                    <a:pt x="417862" y="205740"/>
                  </a:lnTo>
                  <a:lnTo>
                    <a:pt x="356425" y="176593"/>
                  </a:lnTo>
                  <a:lnTo>
                    <a:pt x="333946" y="182404"/>
                  </a:lnTo>
                  <a:lnTo>
                    <a:pt x="341376" y="157448"/>
                  </a:lnTo>
                  <a:lnTo>
                    <a:pt x="335471" y="135065"/>
                  </a:lnTo>
                  <a:lnTo>
                    <a:pt x="319374" y="124397"/>
                  </a:lnTo>
                  <a:lnTo>
                    <a:pt x="301276" y="130874"/>
                  </a:lnTo>
                  <a:lnTo>
                    <a:pt x="212789" y="3239"/>
                  </a:lnTo>
                  <a:lnTo>
                    <a:pt x="187166" y="0"/>
                  </a:lnTo>
                  <a:lnTo>
                    <a:pt x="180213" y="20765"/>
                  </a:lnTo>
                  <a:lnTo>
                    <a:pt x="169069" y="41053"/>
                  </a:lnTo>
                  <a:lnTo>
                    <a:pt x="154686" y="52197"/>
                  </a:lnTo>
                  <a:lnTo>
                    <a:pt x="136493" y="58674"/>
                  </a:lnTo>
                  <a:lnTo>
                    <a:pt x="116300" y="82105"/>
                  </a:lnTo>
                  <a:lnTo>
                    <a:pt x="96488" y="101251"/>
                  </a:lnTo>
                  <a:lnTo>
                    <a:pt x="78867" y="103442"/>
                  </a:lnTo>
                  <a:lnTo>
                    <a:pt x="57531" y="100774"/>
                  </a:lnTo>
                  <a:lnTo>
                    <a:pt x="38862" y="111443"/>
                  </a:lnTo>
                  <a:lnTo>
                    <a:pt x="36766" y="128492"/>
                  </a:lnTo>
                  <a:lnTo>
                    <a:pt x="29337" y="153448"/>
                  </a:lnTo>
                  <a:lnTo>
                    <a:pt x="18098" y="173736"/>
                  </a:lnTo>
                  <a:lnTo>
                    <a:pt x="6953" y="193929"/>
                  </a:lnTo>
                  <a:lnTo>
                    <a:pt x="0" y="214693"/>
                  </a:lnTo>
                  <a:lnTo>
                    <a:pt x="2191" y="232315"/>
                  </a:lnTo>
                  <a:lnTo>
                    <a:pt x="12954" y="250889"/>
                  </a:lnTo>
                  <a:lnTo>
                    <a:pt x="6001" y="271653"/>
                  </a:lnTo>
                  <a:lnTo>
                    <a:pt x="26384" y="282797"/>
                  </a:lnTo>
                  <a:lnTo>
                    <a:pt x="41910" y="297656"/>
                  </a:lnTo>
                  <a:lnTo>
                    <a:pt x="81534" y="363093"/>
                  </a:lnTo>
                  <a:lnTo>
                    <a:pt x="92202" y="347186"/>
                  </a:lnTo>
                  <a:lnTo>
                    <a:pt x="121158" y="393954"/>
                  </a:lnTo>
                  <a:lnTo>
                    <a:pt x="181737" y="466249"/>
                  </a:lnTo>
                  <a:lnTo>
                    <a:pt x="228409" y="580073"/>
                  </a:lnTo>
                  <a:lnTo>
                    <a:pt x="228409" y="580073"/>
                  </a:lnTo>
                  <a:lnTo>
                    <a:pt x="228409" y="5800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9870E0F5-3CF4-1D90-ADEF-2D76BD99BBBA}"/>
                </a:ext>
              </a:extLst>
            </p:cNvPr>
            <p:cNvSpPr/>
            <p:nvPr/>
          </p:nvSpPr>
          <p:spPr>
            <a:xfrm>
              <a:off x="5345845" y="1324613"/>
              <a:ext cx="863106" cy="851717"/>
            </a:xfrm>
            <a:custGeom>
              <a:avLst/>
              <a:gdLst>
                <a:gd name="connsiteX0" fmla="*/ 197072 w 512540"/>
                <a:gd name="connsiteY0" fmla="*/ 505778 h 505777"/>
                <a:gd name="connsiteX1" fmla="*/ 203454 w 512540"/>
                <a:gd name="connsiteY1" fmla="*/ 489299 h 505777"/>
                <a:gd name="connsiteX2" fmla="*/ 225266 w 512540"/>
                <a:gd name="connsiteY2" fmla="*/ 487680 h 505777"/>
                <a:gd name="connsiteX3" fmla="*/ 240220 w 512540"/>
                <a:gd name="connsiteY3" fmla="*/ 472249 h 505777"/>
                <a:gd name="connsiteX4" fmla="*/ 258318 w 512540"/>
                <a:gd name="connsiteY4" fmla="*/ 465868 h 505777"/>
                <a:gd name="connsiteX5" fmla="*/ 247650 w 512540"/>
                <a:gd name="connsiteY5" fmla="*/ 447199 h 505777"/>
                <a:gd name="connsiteX6" fmla="*/ 258223 w 512540"/>
                <a:gd name="connsiteY6" fmla="*/ 431292 h 505777"/>
                <a:gd name="connsiteX7" fmla="*/ 268891 w 512540"/>
                <a:gd name="connsiteY7" fmla="*/ 415290 h 505777"/>
                <a:gd name="connsiteX8" fmla="*/ 331661 w 512540"/>
                <a:gd name="connsiteY8" fmla="*/ 362617 h 505777"/>
                <a:gd name="connsiteX9" fmla="*/ 342900 w 512540"/>
                <a:gd name="connsiteY9" fmla="*/ 376999 h 505777"/>
                <a:gd name="connsiteX10" fmla="*/ 354520 w 512540"/>
                <a:gd name="connsiteY10" fmla="*/ 352520 h 505777"/>
                <a:gd name="connsiteX11" fmla="*/ 368903 w 512540"/>
                <a:gd name="connsiteY11" fmla="*/ 341281 h 505777"/>
                <a:gd name="connsiteX12" fmla="*/ 389191 w 512540"/>
                <a:gd name="connsiteY12" fmla="*/ 352425 h 505777"/>
                <a:gd name="connsiteX13" fmla="*/ 391287 w 512540"/>
                <a:gd name="connsiteY13" fmla="*/ 335471 h 505777"/>
                <a:gd name="connsiteX14" fmla="*/ 397669 w 512540"/>
                <a:gd name="connsiteY14" fmla="*/ 318992 h 505777"/>
                <a:gd name="connsiteX15" fmla="*/ 401384 w 512540"/>
                <a:gd name="connsiteY15" fmla="*/ 289179 h 505777"/>
                <a:gd name="connsiteX16" fmla="*/ 429577 w 512540"/>
                <a:gd name="connsiteY16" fmla="*/ 271082 h 505777"/>
                <a:gd name="connsiteX17" fmla="*/ 440721 w 512540"/>
                <a:gd name="connsiteY17" fmla="*/ 250889 h 505777"/>
                <a:gd name="connsiteX18" fmla="*/ 444912 w 512540"/>
                <a:gd name="connsiteY18" fmla="*/ 216884 h 505777"/>
                <a:gd name="connsiteX19" fmla="*/ 447580 w 512540"/>
                <a:gd name="connsiteY19" fmla="*/ 195548 h 505777"/>
                <a:gd name="connsiteX20" fmla="*/ 468344 w 512540"/>
                <a:gd name="connsiteY20" fmla="*/ 202502 h 505777"/>
                <a:gd name="connsiteX21" fmla="*/ 492347 w 512540"/>
                <a:gd name="connsiteY21" fmla="*/ 218408 h 505777"/>
                <a:gd name="connsiteX22" fmla="*/ 490728 w 512540"/>
                <a:gd name="connsiteY22" fmla="*/ 196596 h 505777"/>
                <a:gd name="connsiteX23" fmla="*/ 512540 w 512540"/>
                <a:gd name="connsiteY23" fmla="*/ 194977 h 505777"/>
                <a:gd name="connsiteX24" fmla="*/ 506635 w 512540"/>
                <a:gd name="connsiteY24" fmla="*/ 172688 h 505777"/>
                <a:gd name="connsiteX25" fmla="*/ 495967 w 512540"/>
                <a:gd name="connsiteY25" fmla="*/ 154019 h 505777"/>
                <a:gd name="connsiteX26" fmla="*/ 457962 w 512540"/>
                <a:gd name="connsiteY26" fmla="*/ 75914 h 505777"/>
                <a:gd name="connsiteX27" fmla="*/ 443484 w 512540"/>
                <a:gd name="connsiteY27" fmla="*/ 18002 h 505777"/>
                <a:gd name="connsiteX28" fmla="*/ 437007 w 512540"/>
                <a:gd name="connsiteY28" fmla="*/ 0 h 505777"/>
                <a:gd name="connsiteX29" fmla="*/ 418909 w 512540"/>
                <a:gd name="connsiteY29" fmla="*/ 6382 h 505777"/>
                <a:gd name="connsiteX30" fmla="*/ 404050 w 512540"/>
                <a:gd name="connsiteY30" fmla="*/ 21812 h 505777"/>
                <a:gd name="connsiteX31" fmla="*/ 369475 w 512540"/>
                <a:gd name="connsiteY31" fmla="*/ 56388 h 505777"/>
                <a:gd name="connsiteX32" fmla="*/ 346043 w 512540"/>
                <a:gd name="connsiteY32" fmla="*/ 70771 h 505777"/>
                <a:gd name="connsiteX33" fmla="*/ 322612 w 512540"/>
                <a:gd name="connsiteY33" fmla="*/ 85154 h 505777"/>
                <a:gd name="connsiteX34" fmla="*/ 292798 w 512540"/>
                <a:gd name="connsiteY34" fmla="*/ 81439 h 505777"/>
                <a:gd name="connsiteX35" fmla="*/ 260795 w 512540"/>
                <a:gd name="connsiteY35" fmla="*/ 94774 h 505777"/>
                <a:gd name="connsiteX36" fmla="*/ 238410 w 512540"/>
                <a:gd name="connsiteY36" fmla="*/ 100679 h 505777"/>
                <a:gd name="connsiteX37" fmla="*/ 224028 w 512540"/>
                <a:gd name="connsiteY37" fmla="*/ 111823 h 505777"/>
                <a:gd name="connsiteX38" fmla="*/ 204883 w 512540"/>
                <a:gd name="connsiteY38" fmla="*/ 126778 h 505777"/>
                <a:gd name="connsiteX39" fmla="*/ 187833 w 512540"/>
                <a:gd name="connsiteY39" fmla="*/ 124682 h 505777"/>
                <a:gd name="connsiteX40" fmla="*/ 169736 w 512540"/>
                <a:gd name="connsiteY40" fmla="*/ 131064 h 505777"/>
                <a:gd name="connsiteX41" fmla="*/ 155353 w 512540"/>
                <a:gd name="connsiteY41" fmla="*/ 142208 h 505777"/>
                <a:gd name="connsiteX42" fmla="*/ 137255 w 512540"/>
                <a:gd name="connsiteY42" fmla="*/ 148685 h 505777"/>
                <a:gd name="connsiteX43" fmla="*/ 122301 w 512540"/>
                <a:gd name="connsiteY43" fmla="*/ 164116 h 505777"/>
                <a:gd name="connsiteX44" fmla="*/ 104204 w 512540"/>
                <a:gd name="connsiteY44" fmla="*/ 170498 h 505777"/>
                <a:gd name="connsiteX45" fmla="*/ 85058 w 512540"/>
                <a:gd name="connsiteY45" fmla="*/ 185356 h 505777"/>
                <a:gd name="connsiteX46" fmla="*/ 63818 w 512540"/>
                <a:gd name="connsiteY46" fmla="*/ 217265 h 505777"/>
                <a:gd name="connsiteX47" fmla="*/ 52673 w 512540"/>
                <a:gd name="connsiteY47" fmla="*/ 237554 h 505777"/>
                <a:gd name="connsiteX48" fmla="*/ 34004 w 512540"/>
                <a:gd name="connsiteY48" fmla="*/ 248126 h 505777"/>
                <a:gd name="connsiteX49" fmla="*/ 19145 w 512540"/>
                <a:gd name="connsiteY49" fmla="*/ 263557 h 505777"/>
                <a:gd name="connsiteX50" fmla="*/ 0 w 512540"/>
                <a:gd name="connsiteY50" fmla="*/ 278511 h 505777"/>
                <a:gd name="connsiteX51" fmla="*/ 10192 w 512540"/>
                <a:gd name="connsiteY51" fmla="*/ 301371 h 505777"/>
                <a:gd name="connsiteX52" fmla="*/ 21336 w 512540"/>
                <a:gd name="connsiteY52" fmla="*/ 315659 h 505777"/>
                <a:gd name="connsiteX53" fmla="*/ 41624 w 512540"/>
                <a:gd name="connsiteY53" fmla="*/ 326803 h 505777"/>
                <a:gd name="connsiteX54" fmla="*/ 26194 w 512540"/>
                <a:gd name="connsiteY54" fmla="*/ 346519 h 505777"/>
                <a:gd name="connsiteX55" fmla="*/ 24098 w 512540"/>
                <a:gd name="connsiteY55" fmla="*/ 363569 h 505777"/>
                <a:gd name="connsiteX56" fmla="*/ 40100 w 512540"/>
                <a:gd name="connsiteY56" fmla="*/ 374142 h 505777"/>
                <a:gd name="connsiteX57" fmla="*/ 64675 w 512540"/>
                <a:gd name="connsiteY57" fmla="*/ 385763 h 505777"/>
                <a:gd name="connsiteX58" fmla="*/ 80676 w 512540"/>
                <a:gd name="connsiteY58" fmla="*/ 396431 h 505777"/>
                <a:gd name="connsiteX59" fmla="*/ 82868 w 512540"/>
                <a:gd name="connsiteY59" fmla="*/ 413957 h 505777"/>
                <a:gd name="connsiteX60" fmla="*/ 104680 w 512540"/>
                <a:gd name="connsiteY60" fmla="*/ 412337 h 505777"/>
                <a:gd name="connsiteX61" fmla="*/ 106299 w 512540"/>
                <a:gd name="connsiteY61" fmla="*/ 434149 h 505777"/>
                <a:gd name="connsiteX62" fmla="*/ 124968 w 512540"/>
                <a:gd name="connsiteY62" fmla="*/ 423482 h 505777"/>
                <a:gd name="connsiteX63" fmla="*/ 135636 w 512540"/>
                <a:gd name="connsiteY63" fmla="*/ 407480 h 505777"/>
                <a:gd name="connsiteX64" fmla="*/ 155353 w 512540"/>
                <a:gd name="connsiteY64" fmla="*/ 422910 h 505777"/>
                <a:gd name="connsiteX65" fmla="*/ 161258 w 512540"/>
                <a:gd name="connsiteY65" fmla="*/ 445198 h 505777"/>
                <a:gd name="connsiteX66" fmla="*/ 152305 w 512540"/>
                <a:gd name="connsiteY66" fmla="*/ 483013 h 505777"/>
                <a:gd name="connsiteX67" fmla="*/ 162401 w 512540"/>
                <a:gd name="connsiteY67" fmla="*/ 505778 h 505777"/>
                <a:gd name="connsiteX68" fmla="*/ 197072 w 512540"/>
                <a:gd name="connsiteY68" fmla="*/ 505778 h 505777"/>
                <a:gd name="connsiteX69" fmla="*/ 197072 w 512540"/>
                <a:gd name="connsiteY69" fmla="*/ 505778 h 505777"/>
                <a:gd name="connsiteX70" fmla="*/ 197072 w 512540"/>
                <a:gd name="connsiteY70" fmla="*/ 505778 h 505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2540" h="505777">
                  <a:moveTo>
                    <a:pt x="197072" y="505778"/>
                  </a:moveTo>
                  <a:lnTo>
                    <a:pt x="203454" y="489299"/>
                  </a:lnTo>
                  <a:lnTo>
                    <a:pt x="225266" y="487680"/>
                  </a:lnTo>
                  <a:lnTo>
                    <a:pt x="240220" y="472249"/>
                  </a:lnTo>
                  <a:lnTo>
                    <a:pt x="258318" y="465868"/>
                  </a:lnTo>
                  <a:lnTo>
                    <a:pt x="247650" y="447199"/>
                  </a:lnTo>
                  <a:lnTo>
                    <a:pt x="258223" y="431292"/>
                  </a:lnTo>
                  <a:lnTo>
                    <a:pt x="268891" y="415290"/>
                  </a:lnTo>
                  <a:lnTo>
                    <a:pt x="331661" y="362617"/>
                  </a:lnTo>
                  <a:lnTo>
                    <a:pt x="342900" y="376999"/>
                  </a:lnTo>
                  <a:lnTo>
                    <a:pt x="354520" y="352520"/>
                  </a:lnTo>
                  <a:lnTo>
                    <a:pt x="368903" y="341281"/>
                  </a:lnTo>
                  <a:lnTo>
                    <a:pt x="389191" y="352425"/>
                  </a:lnTo>
                  <a:lnTo>
                    <a:pt x="391287" y="335471"/>
                  </a:lnTo>
                  <a:lnTo>
                    <a:pt x="397669" y="318992"/>
                  </a:lnTo>
                  <a:lnTo>
                    <a:pt x="401384" y="289179"/>
                  </a:lnTo>
                  <a:lnTo>
                    <a:pt x="429577" y="271082"/>
                  </a:lnTo>
                  <a:lnTo>
                    <a:pt x="440721" y="250889"/>
                  </a:lnTo>
                  <a:lnTo>
                    <a:pt x="444912" y="216884"/>
                  </a:lnTo>
                  <a:lnTo>
                    <a:pt x="447580" y="195548"/>
                  </a:lnTo>
                  <a:lnTo>
                    <a:pt x="468344" y="202502"/>
                  </a:lnTo>
                  <a:lnTo>
                    <a:pt x="492347" y="218408"/>
                  </a:lnTo>
                  <a:lnTo>
                    <a:pt x="490728" y="196596"/>
                  </a:lnTo>
                  <a:lnTo>
                    <a:pt x="512540" y="194977"/>
                  </a:lnTo>
                  <a:lnTo>
                    <a:pt x="506635" y="172688"/>
                  </a:lnTo>
                  <a:lnTo>
                    <a:pt x="495967" y="154019"/>
                  </a:lnTo>
                  <a:lnTo>
                    <a:pt x="457962" y="75914"/>
                  </a:lnTo>
                  <a:lnTo>
                    <a:pt x="443484" y="18002"/>
                  </a:lnTo>
                  <a:lnTo>
                    <a:pt x="437007" y="0"/>
                  </a:lnTo>
                  <a:lnTo>
                    <a:pt x="418909" y="6382"/>
                  </a:lnTo>
                  <a:lnTo>
                    <a:pt x="404050" y="21812"/>
                  </a:lnTo>
                  <a:lnTo>
                    <a:pt x="369475" y="56388"/>
                  </a:lnTo>
                  <a:lnTo>
                    <a:pt x="346043" y="70771"/>
                  </a:lnTo>
                  <a:lnTo>
                    <a:pt x="322612" y="85154"/>
                  </a:lnTo>
                  <a:lnTo>
                    <a:pt x="292798" y="81439"/>
                  </a:lnTo>
                  <a:lnTo>
                    <a:pt x="260795" y="94774"/>
                  </a:lnTo>
                  <a:lnTo>
                    <a:pt x="238410" y="100679"/>
                  </a:lnTo>
                  <a:lnTo>
                    <a:pt x="224028" y="111823"/>
                  </a:lnTo>
                  <a:lnTo>
                    <a:pt x="204883" y="126778"/>
                  </a:lnTo>
                  <a:lnTo>
                    <a:pt x="187833" y="124682"/>
                  </a:lnTo>
                  <a:lnTo>
                    <a:pt x="169736" y="131064"/>
                  </a:lnTo>
                  <a:lnTo>
                    <a:pt x="155353" y="142208"/>
                  </a:lnTo>
                  <a:lnTo>
                    <a:pt x="137255" y="148685"/>
                  </a:lnTo>
                  <a:lnTo>
                    <a:pt x="122301" y="164116"/>
                  </a:lnTo>
                  <a:lnTo>
                    <a:pt x="104204" y="170498"/>
                  </a:lnTo>
                  <a:lnTo>
                    <a:pt x="85058" y="185356"/>
                  </a:lnTo>
                  <a:lnTo>
                    <a:pt x="63818" y="217265"/>
                  </a:lnTo>
                  <a:lnTo>
                    <a:pt x="52673" y="237554"/>
                  </a:lnTo>
                  <a:lnTo>
                    <a:pt x="34004" y="248126"/>
                  </a:lnTo>
                  <a:lnTo>
                    <a:pt x="19145" y="263557"/>
                  </a:lnTo>
                  <a:lnTo>
                    <a:pt x="0" y="278511"/>
                  </a:lnTo>
                  <a:lnTo>
                    <a:pt x="10192" y="301371"/>
                  </a:lnTo>
                  <a:lnTo>
                    <a:pt x="21336" y="315659"/>
                  </a:lnTo>
                  <a:lnTo>
                    <a:pt x="41624" y="326803"/>
                  </a:lnTo>
                  <a:lnTo>
                    <a:pt x="26194" y="346519"/>
                  </a:lnTo>
                  <a:lnTo>
                    <a:pt x="24098" y="363569"/>
                  </a:lnTo>
                  <a:lnTo>
                    <a:pt x="40100" y="374142"/>
                  </a:lnTo>
                  <a:lnTo>
                    <a:pt x="64675" y="385763"/>
                  </a:lnTo>
                  <a:lnTo>
                    <a:pt x="80676" y="396431"/>
                  </a:lnTo>
                  <a:lnTo>
                    <a:pt x="82868" y="413957"/>
                  </a:lnTo>
                  <a:lnTo>
                    <a:pt x="104680" y="412337"/>
                  </a:lnTo>
                  <a:lnTo>
                    <a:pt x="106299" y="434149"/>
                  </a:lnTo>
                  <a:lnTo>
                    <a:pt x="124968" y="423482"/>
                  </a:lnTo>
                  <a:lnTo>
                    <a:pt x="135636" y="407480"/>
                  </a:lnTo>
                  <a:lnTo>
                    <a:pt x="155353" y="422910"/>
                  </a:lnTo>
                  <a:lnTo>
                    <a:pt x="161258" y="445198"/>
                  </a:lnTo>
                  <a:lnTo>
                    <a:pt x="152305" y="483013"/>
                  </a:lnTo>
                  <a:lnTo>
                    <a:pt x="162401" y="505778"/>
                  </a:lnTo>
                  <a:lnTo>
                    <a:pt x="197072" y="505778"/>
                  </a:lnTo>
                  <a:lnTo>
                    <a:pt x="197072" y="505778"/>
                  </a:lnTo>
                  <a:lnTo>
                    <a:pt x="197072" y="5057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89BFEB9-09A2-7AE6-27C3-CA45823E604F}"/>
                </a:ext>
              </a:extLst>
            </p:cNvPr>
            <p:cNvSpPr/>
            <p:nvPr/>
          </p:nvSpPr>
          <p:spPr>
            <a:xfrm>
              <a:off x="5358517" y="157871"/>
              <a:ext cx="875134" cy="926944"/>
            </a:xfrm>
            <a:custGeom>
              <a:avLst/>
              <a:gdLst>
                <a:gd name="connsiteX0" fmla="*/ 329089 w 519683"/>
                <a:gd name="connsiteY0" fmla="*/ 550450 h 550449"/>
                <a:gd name="connsiteX1" fmla="*/ 347186 w 519683"/>
                <a:gd name="connsiteY1" fmla="*/ 544068 h 550449"/>
                <a:gd name="connsiteX2" fmla="*/ 365189 w 519683"/>
                <a:gd name="connsiteY2" fmla="*/ 537591 h 550449"/>
                <a:gd name="connsiteX3" fmla="*/ 381667 w 519683"/>
                <a:gd name="connsiteY3" fmla="*/ 509397 h 550449"/>
                <a:gd name="connsiteX4" fmla="*/ 392239 w 519683"/>
                <a:gd name="connsiteY4" fmla="*/ 493395 h 550449"/>
                <a:gd name="connsiteX5" fmla="*/ 398622 w 519683"/>
                <a:gd name="connsiteY5" fmla="*/ 476917 h 550449"/>
                <a:gd name="connsiteX6" fmla="*/ 397002 w 519683"/>
                <a:gd name="connsiteY6" fmla="*/ 455105 h 550449"/>
                <a:gd name="connsiteX7" fmla="*/ 395859 w 519683"/>
                <a:gd name="connsiteY7" fmla="*/ 429101 h 550449"/>
                <a:gd name="connsiteX8" fmla="*/ 410146 w 519683"/>
                <a:gd name="connsiteY8" fmla="*/ 417862 h 550449"/>
                <a:gd name="connsiteX9" fmla="*/ 424529 w 519683"/>
                <a:gd name="connsiteY9" fmla="*/ 406718 h 550449"/>
                <a:gd name="connsiteX10" fmla="*/ 437674 w 519683"/>
                <a:gd name="connsiteY10" fmla="*/ 300323 h 550449"/>
                <a:gd name="connsiteX11" fmla="*/ 435483 w 519683"/>
                <a:gd name="connsiteY11" fmla="*/ 282702 h 550449"/>
                <a:gd name="connsiteX12" fmla="*/ 446056 w 519683"/>
                <a:gd name="connsiteY12" fmla="*/ 266795 h 550449"/>
                <a:gd name="connsiteX13" fmla="*/ 432245 w 519683"/>
                <a:gd name="connsiteY13" fmla="*/ 239173 h 550449"/>
                <a:gd name="connsiteX14" fmla="*/ 423196 w 519683"/>
                <a:gd name="connsiteY14" fmla="*/ 207740 h 550449"/>
                <a:gd name="connsiteX15" fmla="*/ 421005 w 519683"/>
                <a:gd name="connsiteY15" fmla="*/ 190214 h 550449"/>
                <a:gd name="connsiteX16" fmla="*/ 431578 w 519683"/>
                <a:gd name="connsiteY16" fmla="*/ 174212 h 550449"/>
                <a:gd name="connsiteX17" fmla="*/ 429483 w 519683"/>
                <a:gd name="connsiteY17" fmla="*/ 156686 h 550449"/>
                <a:gd name="connsiteX18" fmla="*/ 432625 w 519683"/>
                <a:gd name="connsiteY18" fmla="*/ 131159 h 550449"/>
                <a:gd name="connsiteX19" fmla="*/ 455486 w 519683"/>
                <a:gd name="connsiteY19" fmla="*/ 121063 h 550449"/>
                <a:gd name="connsiteX20" fmla="*/ 472440 w 519683"/>
                <a:gd name="connsiteY20" fmla="*/ 123158 h 550449"/>
                <a:gd name="connsiteX21" fmla="*/ 499015 w 519683"/>
                <a:gd name="connsiteY21" fmla="*/ 117729 h 550449"/>
                <a:gd name="connsiteX22" fmla="*/ 510159 w 519683"/>
                <a:gd name="connsiteY22" fmla="*/ 97536 h 550449"/>
                <a:gd name="connsiteX23" fmla="*/ 517017 w 519683"/>
                <a:gd name="connsiteY23" fmla="*/ 76772 h 550449"/>
                <a:gd name="connsiteX24" fmla="*/ 519684 w 519683"/>
                <a:gd name="connsiteY24" fmla="*/ 55531 h 550449"/>
                <a:gd name="connsiteX25" fmla="*/ 507397 w 519683"/>
                <a:gd name="connsiteY25" fmla="*/ 15145 h 550449"/>
                <a:gd name="connsiteX26" fmla="*/ 395288 w 519683"/>
                <a:gd name="connsiteY26" fmla="*/ 14192 h 550449"/>
                <a:gd name="connsiteX27" fmla="*/ 231648 w 519683"/>
                <a:gd name="connsiteY27" fmla="*/ 11335 h 550449"/>
                <a:gd name="connsiteX28" fmla="*/ 137065 w 519683"/>
                <a:gd name="connsiteY28" fmla="*/ 8287 h 550449"/>
                <a:gd name="connsiteX29" fmla="*/ 51531 w 519683"/>
                <a:gd name="connsiteY29" fmla="*/ 2000 h 550449"/>
                <a:gd name="connsiteX30" fmla="*/ 0 w 519683"/>
                <a:gd name="connsiteY30" fmla="*/ 0 h 550449"/>
                <a:gd name="connsiteX31" fmla="*/ 19145 w 519683"/>
                <a:gd name="connsiteY31" fmla="*/ 54197 h 550449"/>
                <a:gd name="connsiteX32" fmla="*/ 51149 w 519683"/>
                <a:gd name="connsiteY32" fmla="*/ 110014 h 550449"/>
                <a:gd name="connsiteX33" fmla="*/ 61246 w 519683"/>
                <a:gd name="connsiteY33" fmla="*/ 132874 h 550449"/>
                <a:gd name="connsiteX34" fmla="*/ 81534 w 519683"/>
                <a:gd name="connsiteY34" fmla="*/ 213169 h 550449"/>
                <a:gd name="connsiteX35" fmla="*/ 100203 w 519683"/>
                <a:gd name="connsiteY35" fmla="*/ 237077 h 550449"/>
                <a:gd name="connsiteX36" fmla="*/ 114586 w 519683"/>
                <a:gd name="connsiteY36" fmla="*/ 260414 h 550449"/>
                <a:gd name="connsiteX37" fmla="*/ 91726 w 519683"/>
                <a:gd name="connsiteY37" fmla="*/ 270605 h 550449"/>
                <a:gd name="connsiteX38" fmla="*/ 76391 w 519683"/>
                <a:gd name="connsiteY38" fmla="*/ 290227 h 550449"/>
                <a:gd name="connsiteX39" fmla="*/ 164211 w 519683"/>
                <a:gd name="connsiteY39" fmla="*/ 417767 h 550449"/>
                <a:gd name="connsiteX40" fmla="*/ 182213 w 519683"/>
                <a:gd name="connsiteY40" fmla="*/ 411385 h 550449"/>
                <a:gd name="connsiteX41" fmla="*/ 198215 w 519683"/>
                <a:gd name="connsiteY41" fmla="*/ 421958 h 550449"/>
                <a:gd name="connsiteX42" fmla="*/ 199834 w 519683"/>
                <a:gd name="connsiteY42" fmla="*/ 443770 h 550449"/>
                <a:gd name="connsiteX43" fmla="*/ 196691 w 519683"/>
                <a:gd name="connsiteY43" fmla="*/ 469297 h 550449"/>
                <a:gd name="connsiteX44" fmla="*/ 217932 w 519683"/>
                <a:gd name="connsiteY44" fmla="*/ 471964 h 550449"/>
                <a:gd name="connsiteX45" fmla="*/ 280131 w 519683"/>
                <a:gd name="connsiteY45" fmla="*/ 492538 h 550449"/>
                <a:gd name="connsiteX46" fmla="*/ 300895 w 519683"/>
                <a:gd name="connsiteY46" fmla="*/ 499396 h 550449"/>
                <a:gd name="connsiteX47" fmla="*/ 311468 w 519683"/>
                <a:gd name="connsiteY47" fmla="*/ 518065 h 550449"/>
                <a:gd name="connsiteX48" fmla="*/ 325850 w 519683"/>
                <a:gd name="connsiteY48" fmla="*/ 541401 h 550449"/>
                <a:gd name="connsiteX49" fmla="*/ 329089 w 519683"/>
                <a:gd name="connsiteY49" fmla="*/ 550450 h 550449"/>
                <a:gd name="connsiteX50" fmla="*/ 329089 w 519683"/>
                <a:gd name="connsiteY50" fmla="*/ 550450 h 550449"/>
                <a:gd name="connsiteX51" fmla="*/ 329089 w 519683"/>
                <a:gd name="connsiteY51" fmla="*/ 550450 h 55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19683" h="550449">
                  <a:moveTo>
                    <a:pt x="329089" y="550450"/>
                  </a:moveTo>
                  <a:lnTo>
                    <a:pt x="347186" y="544068"/>
                  </a:lnTo>
                  <a:lnTo>
                    <a:pt x="365189" y="537591"/>
                  </a:lnTo>
                  <a:lnTo>
                    <a:pt x="381667" y="509397"/>
                  </a:lnTo>
                  <a:lnTo>
                    <a:pt x="392239" y="493395"/>
                  </a:lnTo>
                  <a:lnTo>
                    <a:pt x="398622" y="476917"/>
                  </a:lnTo>
                  <a:lnTo>
                    <a:pt x="397002" y="455105"/>
                  </a:lnTo>
                  <a:lnTo>
                    <a:pt x="395859" y="429101"/>
                  </a:lnTo>
                  <a:lnTo>
                    <a:pt x="410146" y="417862"/>
                  </a:lnTo>
                  <a:lnTo>
                    <a:pt x="424529" y="406718"/>
                  </a:lnTo>
                  <a:lnTo>
                    <a:pt x="437674" y="300323"/>
                  </a:lnTo>
                  <a:lnTo>
                    <a:pt x="435483" y="282702"/>
                  </a:lnTo>
                  <a:lnTo>
                    <a:pt x="446056" y="266795"/>
                  </a:lnTo>
                  <a:lnTo>
                    <a:pt x="432245" y="239173"/>
                  </a:lnTo>
                  <a:lnTo>
                    <a:pt x="423196" y="207740"/>
                  </a:lnTo>
                  <a:lnTo>
                    <a:pt x="421005" y="190214"/>
                  </a:lnTo>
                  <a:lnTo>
                    <a:pt x="431578" y="174212"/>
                  </a:lnTo>
                  <a:lnTo>
                    <a:pt x="429483" y="156686"/>
                  </a:lnTo>
                  <a:lnTo>
                    <a:pt x="432625" y="131159"/>
                  </a:lnTo>
                  <a:lnTo>
                    <a:pt x="455486" y="121063"/>
                  </a:lnTo>
                  <a:lnTo>
                    <a:pt x="472440" y="123158"/>
                  </a:lnTo>
                  <a:lnTo>
                    <a:pt x="499015" y="117729"/>
                  </a:lnTo>
                  <a:lnTo>
                    <a:pt x="510159" y="97536"/>
                  </a:lnTo>
                  <a:lnTo>
                    <a:pt x="517017" y="76772"/>
                  </a:lnTo>
                  <a:lnTo>
                    <a:pt x="519684" y="55531"/>
                  </a:lnTo>
                  <a:lnTo>
                    <a:pt x="507397" y="15145"/>
                  </a:lnTo>
                  <a:lnTo>
                    <a:pt x="395288" y="14192"/>
                  </a:lnTo>
                  <a:lnTo>
                    <a:pt x="231648" y="11335"/>
                  </a:lnTo>
                  <a:lnTo>
                    <a:pt x="137065" y="8287"/>
                  </a:lnTo>
                  <a:lnTo>
                    <a:pt x="51531" y="2000"/>
                  </a:lnTo>
                  <a:lnTo>
                    <a:pt x="0" y="0"/>
                  </a:lnTo>
                  <a:lnTo>
                    <a:pt x="19145" y="54197"/>
                  </a:lnTo>
                  <a:lnTo>
                    <a:pt x="51149" y="110014"/>
                  </a:lnTo>
                  <a:lnTo>
                    <a:pt x="61246" y="132874"/>
                  </a:lnTo>
                  <a:lnTo>
                    <a:pt x="81534" y="213169"/>
                  </a:lnTo>
                  <a:lnTo>
                    <a:pt x="100203" y="237077"/>
                  </a:lnTo>
                  <a:lnTo>
                    <a:pt x="114586" y="260414"/>
                  </a:lnTo>
                  <a:lnTo>
                    <a:pt x="91726" y="270605"/>
                  </a:lnTo>
                  <a:lnTo>
                    <a:pt x="76391" y="290227"/>
                  </a:lnTo>
                  <a:lnTo>
                    <a:pt x="164211" y="417767"/>
                  </a:lnTo>
                  <a:lnTo>
                    <a:pt x="182213" y="411385"/>
                  </a:lnTo>
                  <a:lnTo>
                    <a:pt x="198215" y="421958"/>
                  </a:lnTo>
                  <a:lnTo>
                    <a:pt x="199834" y="443770"/>
                  </a:lnTo>
                  <a:lnTo>
                    <a:pt x="196691" y="469297"/>
                  </a:lnTo>
                  <a:lnTo>
                    <a:pt x="217932" y="471964"/>
                  </a:lnTo>
                  <a:lnTo>
                    <a:pt x="280131" y="492538"/>
                  </a:lnTo>
                  <a:lnTo>
                    <a:pt x="300895" y="499396"/>
                  </a:lnTo>
                  <a:lnTo>
                    <a:pt x="311468" y="518065"/>
                  </a:lnTo>
                  <a:lnTo>
                    <a:pt x="325850" y="541401"/>
                  </a:lnTo>
                  <a:lnTo>
                    <a:pt x="329089" y="550450"/>
                  </a:lnTo>
                  <a:lnTo>
                    <a:pt x="329089" y="550450"/>
                  </a:lnTo>
                  <a:lnTo>
                    <a:pt x="329089" y="550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AF0F3AFD-38CB-E53A-34EF-CB0F285CDB8A}"/>
                </a:ext>
              </a:extLst>
            </p:cNvPr>
            <p:cNvSpPr/>
            <p:nvPr/>
          </p:nvSpPr>
          <p:spPr>
            <a:xfrm>
              <a:off x="5911892" y="797381"/>
              <a:ext cx="836960" cy="819797"/>
            </a:xfrm>
            <a:custGeom>
              <a:avLst/>
              <a:gdLst>
                <a:gd name="connsiteX0" fmla="*/ 170022 w 497014"/>
                <a:gd name="connsiteY0" fmla="*/ 486823 h 486822"/>
                <a:gd name="connsiteX1" fmla="*/ 188023 w 497014"/>
                <a:gd name="connsiteY1" fmla="*/ 480346 h 486822"/>
                <a:gd name="connsiteX2" fmla="*/ 177451 w 497014"/>
                <a:gd name="connsiteY2" fmla="*/ 461772 h 486822"/>
                <a:gd name="connsiteX3" fmla="*/ 198597 w 497014"/>
                <a:gd name="connsiteY3" fmla="*/ 464344 h 486822"/>
                <a:gd name="connsiteX4" fmla="*/ 204978 w 497014"/>
                <a:gd name="connsiteY4" fmla="*/ 447770 h 486822"/>
                <a:gd name="connsiteX5" fmla="*/ 222504 w 497014"/>
                <a:gd name="connsiteY5" fmla="*/ 445675 h 486822"/>
                <a:gd name="connsiteX6" fmla="*/ 220313 w 497014"/>
                <a:gd name="connsiteY6" fmla="*/ 428054 h 486822"/>
                <a:gd name="connsiteX7" fmla="*/ 227266 w 497014"/>
                <a:gd name="connsiteY7" fmla="*/ 407194 h 486822"/>
                <a:gd name="connsiteX8" fmla="*/ 244697 w 497014"/>
                <a:gd name="connsiteY8" fmla="*/ 405098 h 486822"/>
                <a:gd name="connsiteX9" fmla="*/ 247365 w 497014"/>
                <a:gd name="connsiteY9" fmla="*/ 383762 h 486822"/>
                <a:gd name="connsiteX10" fmla="*/ 281368 w 497014"/>
                <a:gd name="connsiteY10" fmla="*/ 387953 h 486822"/>
                <a:gd name="connsiteX11" fmla="*/ 302514 w 497014"/>
                <a:gd name="connsiteY11" fmla="*/ 390525 h 486822"/>
                <a:gd name="connsiteX12" fmla="*/ 316897 w 497014"/>
                <a:gd name="connsiteY12" fmla="*/ 379286 h 486822"/>
                <a:gd name="connsiteX13" fmla="*/ 335375 w 497014"/>
                <a:gd name="connsiteY13" fmla="*/ 368618 h 486822"/>
                <a:gd name="connsiteX14" fmla="*/ 354521 w 497014"/>
                <a:gd name="connsiteY14" fmla="*/ 353663 h 486822"/>
                <a:gd name="connsiteX15" fmla="*/ 368808 w 497014"/>
                <a:gd name="connsiteY15" fmla="*/ 342424 h 486822"/>
                <a:gd name="connsiteX16" fmla="*/ 345472 w 497014"/>
                <a:gd name="connsiteY16" fmla="*/ 287560 h 486822"/>
                <a:gd name="connsiteX17" fmla="*/ 359759 w 497014"/>
                <a:gd name="connsiteY17" fmla="*/ 276320 h 486822"/>
                <a:gd name="connsiteX18" fmla="*/ 374047 w 497014"/>
                <a:gd name="connsiteY18" fmla="*/ 265081 h 486822"/>
                <a:gd name="connsiteX19" fmla="*/ 388906 w 497014"/>
                <a:gd name="connsiteY19" fmla="*/ 249555 h 486822"/>
                <a:gd name="connsiteX20" fmla="*/ 399002 w 497014"/>
                <a:gd name="connsiteY20" fmla="*/ 237839 h 486822"/>
                <a:gd name="connsiteX21" fmla="*/ 409575 w 497014"/>
                <a:gd name="connsiteY21" fmla="*/ 221837 h 486822"/>
                <a:gd name="connsiteX22" fmla="*/ 424434 w 497014"/>
                <a:gd name="connsiteY22" fmla="*/ 206312 h 486822"/>
                <a:gd name="connsiteX23" fmla="*/ 438721 w 497014"/>
                <a:gd name="connsiteY23" fmla="*/ 195072 h 486822"/>
                <a:gd name="connsiteX24" fmla="*/ 453580 w 497014"/>
                <a:gd name="connsiteY24" fmla="*/ 179546 h 486822"/>
                <a:gd name="connsiteX25" fmla="*/ 463582 w 497014"/>
                <a:gd name="connsiteY25" fmla="*/ 167830 h 486822"/>
                <a:gd name="connsiteX26" fmla="*/ 482727 w 497014"/>
                <a:gd name="connsiteY26" fmla="*/ 152876 h 486822"/>
                <a:gd name="connsiteX27" fmla="*/ 497014 w 497014"/>
                <a:gd name="connsiteY27" fmla="*/ 141637 h 486822"/>
                <a:gd name="connsiteX28" fmla="*/ 477869 w 497014"/>
                <a:gd name="connsiteY28" fmla="*/ 121920 h 486822"/>
                <a:gd name="connsiteX29" fmla="*/ 459867 w 497014"/>
                <a:gd name="connsiteY29" fmla="*/ 93726 h 486822"/>
                <a:gd name="connsiteX30" fmla="*/ 449199 w 497014"/>
                <a:gd name="connsiteY30" fmla="*/ 75057 h 486822"/>
                <a:gd name="connsiteX31" fmla="*/ 438055 w 497014"/>
                <a:gd name="connsiteY31" fmla="*/ 60674 h 486822"/>
                <a:gd name="connsiteX32" fmla="*/ 431673 w 497014"/>
                <a:gd name="connsiteY32" fmla="*/ 42577 h 486822"/>
                <a:gd name="connsiteX33" fmla="*/ 415195 w 497014"/>
                <a:gd name="connsiteY33" fmla="*/ 36195 h 486822"/>
                <a:gd name="connsiteX34" fmla="*/ 413575 w 497014"/>
                <a:gd name="connsiteY34" fmla="*/ 14383 h 486822"/>
                <a:gd name="connsiteX35" fmla="*/ 402431 w 497014"/>
                <a:gd name="connsiteY35" fmla="*/ 0 h 486822"/>
                <a:gd name="connsiteX36" fmla="*/ 395574 w 497014"/>
                <a:gd name="connsiteY36" fmla="*/ 20860 h 486822"/>
                <a:gd name="connsiteX37" fmla="*/ 393478 w 497014"/>
                <a:gd name="connsiteY37" fmla="*/ 37909 h 486822"/>
                <a:gd name="connsiteX38" fmla="*/ 383381 w 497014"/>
                <a:gd name="connsiteY38" fmla="*/ 49625 h 486822"/>
                <a:gd name="connsiteX39" fmla="*/ 377095 w 497014"/>
                <a:gd name="connsiteY39" fmla="*/ 66199 h 486822"/>
                <a:gd name="connsiteX40" fmla="*/ 370141 w 497014"/>
                <a:gd name="connsiteY40" fmla="*/ 86963 h 486822"/>
                <a:gd name="connsiteX41" fmla="*/ 352711 w 497014"/>
                <a:gd name="connsiteY41" fmla="*/ 89154 h 486822"/>
                <a:gd name="connsiteX42" fmla="*/ 327756 w 497014"/>
                <a:gd name="connsiteY42" fmla="*/ 81724 h 486822"/>
                <a:gd name="connsiteX43" fmla="*/ 310229 w 497014"/>
                <a:gd name="connsiteY43" fmla="*/ 83915 h 486822"/>
                <a:gd name="connsiteX44" fmla="*/ 288989 w 497014"/>
                <a:gd name="connsiteY44" fmla="*/ 81343 h 486822"/>
                <a:gd name="connsiteX45" fmla="*/ 268319 w 497014"/>
                <a:gd name="connsiteY45" fmla="*/ 74390 h 486822"/>
                <a:gd name="connsiteX46" fmla="*/ 242316 w 497014"/>
                <a:gd name="connsiteY46" fmla="*/ 75533 h 486822"/>
                <a:gd name="connsiteX47" fmla="*/ 212598 w 497014"/>
                <a:gd name="connsiteY47" fmla="*/ 71914 h 486822"/>
                <a:gd name="connsiteX48" fmla="*/ 209931 w 497014"/>
                <a:gd name="connsiteY48" fmla="*/ 93250 h 486822"/>
                <a:gd name="connsiteX49" fmla="*/ 207359 w 497014"/>
                <a:gd name="connsiteY49" fmla="*/ 114586 h 486822"/>
                <a:gd name="connsiteX50" fmla="*/ 209455 w 497014"/>
                <a:gd name="connsiteY50" fmla="*/ 132112 h 486822"/>
                <a:gd name="connsiteX51" fmla="*/ 211646 w 497014"/>
                <a:gd name="connsiteY51" fmla="*/ 149733 h 486822"/>
                <a:gd name="connsiteX52" fmla="*/ 194120 w 497014"/>
                <a:gd name="connsiteY52" fmla="*/ 151924 h 486822"/>
                <a:gd name="connsiteX53" fmla="*/ 178213 w 497014"/>
                <a:gd name="connsiteY53" fmla="*/ 141256 h 486822"/>
                <a:gd name="connsiteX54" fmla="*/ 167545 w 497014"/>
                <a:gd name="connsiteY54" fmla="*/ 122587 h 486822"/>
                <a:gd name="connsiteX55" fmla="*/ 151638 w 497014"/>
                <a:gd name="connsiteY55" fmla="*/ 112014 h 486822"/>
                <a:gd name="connsiteX56" fmla="*/ 135160 w 497014"/>
                <a:gd name="connsiteY56" fmla="*/ 105632 h 486822"/>
                <a:gd name="connsiteX57" fmla="*/ 117157 w 497014"/>
                <a:gd name="connsiteY57" fmla="*/ 112109 h 486822"/>
                <a:gd name="connsiteX58" fmla="*/ 100203 w 497014"/>
                <a:gd name="connsiteY58" fmla="*/ 110014 h 486822"/>
                <a:gd name="connsiteX59" fmla="*/ 78391 w 497014"/>
                <a:gd name="connsiteY59" fmla="*/ 111633 h 486822"/>
                <a:gd name="connsiteX60" fmla="*/ 60389 w 497014"/>
                <a:gd name="connsiteY60" fmla="*/ 118110 h 486822"/>
                <a:gd name="connsiteX61" fmla="*/ 49816 w 497014"/>
                <a:gd name="connsiteY61" fmla="*/ 134112 h 486822"/>
                <a:gd name="connsiteX62" fmla="*/ 42863 w 497014"/>
                <a:gd name="connsiteY62" fmla="*/ 154876 h 486822"/>
                <a:gd name="connsiteX63" fmla="*/ 28575 w 497014"/>
                <a:gd name="connsiteY63" fmla="*/ 166116 h 486822"/>
                <a:gd name="connsiteX64" fmla="*/ 10573 w 497014"/>
                <a:gd name="connsiteY64" fmla="*/ 172593 h 486822"/>
                <a:gd name="connsiteX65" fmla="*/ 0 w 497014"/>
                <a:gd name="connsiteY65" fmla="*/ 188595 h 486822"/>
                <a:gd name="connsiteX66" fmla="*/ 2096 w 497014"/>
                <a:gd name="connsiteY66" fmla="*/ 206216 h 486822"/>
                <a:gd name="connsiteX67" fmla="*/ 17526 w 497014"/>
                <a:gd name="connsiteY67" fmla="*/ 221075 h 486822"/>
                <a:gd name="connsiteX68" fmla="*/ 23908 w 497014"/>
                <a:gd name="connsiteY68" fmla="*/ 239173 h 486822"/>
                <a:gd name="connsiteX69" fmla="*/ 40291 w 497014"/>
                <a:gd name="connsiteY69" fmla="*/ 245555 h 486822"/>
                <a:gd name="connsiteX70" fmla="*/ 60484 w 497014"/>
                <a:gd name="connsiteY70" fmla="*/ 256699 h 486822"/>
                <a:gd name="connsiteX71" fmla="*/ 82296 w 497014"/>
                <a:gd name="connsiteY71" fmla="*/ 289751 h 486822"/>
                <a:gd name="connsiteX72" fmla="*/ 100870 w 497014"/>
                <a:gd name="connsiteY72" fmla="*/ 313658 h 486822"/>
                <a:gd name="connsiteX73" fmla="*/ 107252 w 497014"/>
                <a:gd name="connsiteY73" fmla="*/ 331756 h 486822"/>
                <a:gd name="connsiteX74" fmla="*/ 118967 w 497014"/>
                <a:gd name="connsiteY74" fmla="*/ 376523 h 486822"/>
                <a:gd name="connsiteX75" fmla="*/ 131731 w 497014"/>
                <a:gd name="connsiteY75" fmla="*/ 412814 h 486822"/>
                <a:gd name="connsiteX76" fmla="*/ 149828 w 497014"/>
                <a:gd name="connsiteY76" fmla="*/ 441008 h 486822"/>
                <a:gd name="connsiteX77" fmla="*/ 156210 w 497014"/>
                <a:gd name="connsiteY77" fmla="*/ 459105 h 486822"/>
                <a:gd name="connsiteX78" fmla="*/ 170022 w 497014"/>
                <a:gd name="connsiteY78" fmla="*/ 486823 h 486822"/>
                <a:gd name="connsiteX79" fmla="*/ 170022 w 497014"/>
                <a:gd name="connsiteY79" fmla="*/ 486823 h 486822"/>
                <a:gd name="connsiteX80" fmla="*/ 170022 w 497014"/>
                <a:gd name="connsiteY80" fmla="*/ 486823 h 48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97014" h="486822">
                  <a:moveTo>
                    <a:pt x="170022" y="486823"/>
                  </a:moveTo>
                  <a:lnTo>
                    <a:pt x="188023" y="480346"/>
                  </a:lnTo>
                  <a:lnTo>
                    <a:pt x="177451" y="461772"/>
                  </a:lnTo>
                  <a:lnTo>
                    <a:pt x="198597" y="464344"/>
                  </a:lnTo>
                  <a:lnTo>
                    <a:pt x="204978" y="447770"/>
                  </a:lnTo>
                  <a:lnTo>
                    <a:pt x="222504" y="445675"/>
                  </a:lnTo>
                  <a:lnTo>
                    <a:pt x="220313" y="428054"/>
                  </a:lnTo>
                  <a:lnTo>
                    <a:pt x="227266" y="407194"/>
                  </a:lnTo>
                  <a:lnTo>
                    <a:pt x="244697" y="405098"/>
                  </a:lnTo>
                  <a:lnTo>
                    <a:pt x="247365" y="383762"/>
                  </a:lnTo>
                  <a:lnTo>
                    <a:pt x="281368" y="387953"/>
                  </a:lnTo>
                  <a:lnTo>
                    <a:pt x="302514" y="390525"/>
                  </a:lnTo>
                  <a:lnTo>
                    <a:pt x="316897" y="379286"/>
                  </a:lnTo>
                  <a:lnTo>
                    <a:pt x="335375" y="368618"/>
                  </a:lnTo>
                  <a:lnTo>
                    <a:pt x="354521" y="353663"/>
                  </a:lnTo>
                  <a:lnTo>
                    <a:pt x="368808" y="342424"/>
                  </a:lnTo>
                  <a:lnTo>
                    <a:pt x="345472" y="287560"/>
                  </a:lnTo>
                  <a:lnTo>
                    <a:pt x="359759" y="276320"/>
                  </a:lnTo>
                  <a:lnTo>
                    <a:pt x="374047" y="265081"/>
                  </a:lnTo>
                  <a:lnTo>
                    <a:pt x="388906" y="249555"/>
                  </a:lnTo>
                  <a:lnTo>
                    <a:pt x="399002" y="237839"/>
                  </a:lnTo>
                  <a:lnTo>
                    <a:pt x="409575" y="221837"/>
                  </a:lnTo>
                  <a:lnTo>
                    <a:pt x="424434" y="206312"/>
                  </a:lnTo>
                  <a:lnTo>
                    <a:pt x="438721" y="195072"/>
                  </a:lnTo>
                  <a:lnTo>
                    <a:pt x="453580" y="179546"/>
                  </a:lnTo>
                  <a:lnTo>
                    <a:pt x="463582" y="167830"/>
                  </a:lnTo>
                  <a:lnTo>
                    <a:pt x="482727" y="152876"/>
                  </a:lnTo>
                  <a:lnTo>
                    <a:pt x="497014" y="141637"/>
                  </a:lnTo>
                  <a:lnTo>
                    <a:pt x="477869" y="121920"/>
                  </a:lnTo>
                  <a:lnTo>
                    <a:pt x="459867" y="93726"/>
                  </a:lnTo>
                  <a:lnTo>
                    <a:pt x="449199" y="75057"/>
                  </a:lnTo>
                  <a:lnTo>
                    <a:pt x="438055" y="60674"/>
                  </a:lnTo>
                  <a:lnTo>
                    <a:pt x="431673" y="42577"/>
                  </a:lnTo>
                  <a:lnTo>
                    <a:pt x="415195" y="36195"/>
                  </a:lnTo>
                  <a:lnTo>
                    <a:pt x="413575" y="14383"/>
                  </a:lnTo>
                  <a:lnTo>
                    <a:pt x="402431" y="0"/>
                  </a:lnTo>
                  <a:lnTo>
                    <a:pt x="395574" y="20860"/>
                  </a:lnTo>
                  <a:lnTo>
                    <a:pt x="393478" y="37909"/>
                  </a:lnTo>
                  <a:lnTo>
                    <a:pt x="383381" y="49625"/>
                  </a:lnTo>
                  <a:lnTo>
                    <a:pt x="377095" y="66199"/>
                  </a:lnTo>
                  <a:lnTo>
                    <a:pt x="370141" y="86963"/>
                  </a:lnTo>
                  <a:lnTo>
                    <a:pt x="352711" y="89154"/>
                  </a:lnTo>
                  <a:lnTo>
                    <a:pt x="327756" y="81724"/>
                  </a:lnTo>
                  <a:lnTo>
                    <a:pt x="310229" y="83915"/>
                  </a:lnTo>
                  <a:lnTo>
                    <a:pt x="288989" y="81343"/>
                  </a:lnTo>
                  <a:lnTo>
                    <a:pt x="268319" y="74390"/>
                  </a:lnTo>
                  <a:lnTo>
                    <a:pt x="242316" y="75533"/>
                  </a:lnTo>
                  <a:lnTo>
                    <a:pt x="212598" y="71914"/>
                  </a:lnTo>
                  <a:lnTo>
                    <a:pt x="209931" y="93250"/>
                  </a:lnTo>
                  <a:lnTo>
                    <a:pt x="207359" y="114586"/>
                  </a:lnTo>
                  <a:lnTo>
                    <a:pt x="209455" y="132112"/>
                  </a:lnTo>
                  <a:lnTo>
                    <a:pt x="211646" y="149733"/>
                  </a:lnTo>
                  <a:lnTo>
                    <a:pt x="194120" y="151924"/>
                  </a:lnTo>
                  <a:lnTo>
                    <a:pt x="178213" y="141256"/>
                  </a:lnTo>
                  <a:lnTo>
                    <a:pt x="167545" y="122587"/>
                  </a:lnTo>
                  <a:lnTo>
                    <a:pt x="151638" y="112014"/>
                  </a:lnTo>
                  <a:lnTo>
                    <a:pt x="135160" y="105632"/>
                  </a:lnTo>
                  <a:lnTo>
                    <a:pt x="117157" y="112109"/>
                  </a:lnTo>
                  <a:lnTo>
                    <a:pt x="100203" y="110014"/>
                  </a:lnTo>
                  <a:lnTo>
                    <a:pt x="78391" y="111633"/>
                  </a:lnTo>
                  <a:lnTo>
                    <a:pt x="60389" y="118110"/>
                  </a:lnTo>
                  <a:lnTo>
                    <a:pt x="49816" y="134112"/>
                  </a:lnTo>
                  <a:lnTo>
                    <a:pt x="42863" y="154876"/>
                  </a:lnTo>
                  <a:lnTo>
                    <a:pt x="28575" y="166116"/>
                  </a:lnTo>
                  <a:lnTo>
                    <a:pt x="10573" y="172593"/>
                  </a:lnTo>
                  <a:lnTo>
                    <a:pt x="0" y="188595"/>
                  </a:lnTo>
                  <a:lnTo>
                    <a:pt x="2096" y="206216"/>
                  </a:lnTo>
                  <a:lnTo>
                    <a:pt x="17526" y="221075"/>
                  </a:lnTo>
                  <a:lnTo>
                    <a:pt x="23908" y="239173"/>
                  </a:lnTo>
                  <a:lnTo>
                    <a:pt x="40291" y="245555"/>
                  </a:lnTo>
                  <a:lnTo>
                    <a:pt x="60484" y="256699"/>
                  </a:lnTo>
                  <a:lnTo>
                    <a:pt x="82296" y="289751"/>
                  </a:lnTo>
                  <a:lnTo>
                    <a:pt x="100870" y="313658"/>
                  </a:lnTo>
                  <a:lnTo>
                    <a:pt x="107252" y="331756"/>
                  </a:lnTo>
                  <a:lnTo>
                    <a:pt x="118967" y="376523"/>
                  </a:lnTo>
                  <a:lnTo>
                    <a:pt x="131731" y="412814"/>
                  </a:lnTo>
                  <a:lnTo>
                    <a:pt x="149828" y="441008"/>
                  </a:lnTo>
                  <a:lnTo>
                    <a:pt x="156210" y="459105"/>
                  </a:lnTo>
                  <a:lnTo>
                    <a:pt x="170022" y="486823"/>
                  </a:lnTo>
                  <a:lnTo>
                    <a:pt x="170022" y="486823"/>
                  </a:lnTo>
                  <a:lnTo>
                    <a:pt x="170022" y="486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8392DAF-15B2-04A4-27CD-929AB69109D3}"/>
                </a:ext>
              </a:extLst>
            </p:cNvPr>
            <p:cNvSpPr/>
            <p:nvPr/>
          </p:nvSpPr>
          <p:spPr>
            <a:xfrm>
              <a:off x="6023369" y="182251"/>
              <a:ext cx="788519" cy="869362"/>
            </a:xfrm>
            <a:custGeom>
              <a:avLst/>
              <a:gdLst>
                <a:gd name="connsiteX0" fmla="*/ 131540 w 468248"/>
                <a:gd name="connsiteY0" fmla="*/ 516255 h 516255"/>
                <a:gd name="connsiteX1" fmla="*/ 145828 w 468248"/>
                <a:gd name="connsiteY1" fmla="*/ 505111 h 516255"/>
                <a:gd name="connsiteX2" fmla="*/ 140494 w 468248"/>
                <a:gd name="connsiteY2" fmla="*/ 478536 h 516255"/>
                <a:gd name="connsiteX3" fmla="*/ 143066 w 468248"/>
                <a:gd name="connsiteY3" fmla="*/ 457200 h 516255"/>
                <a:gd name="connsiteX4" fmla="*/ 145256 w 468248"/>
                <a:gd name="connsiteY4" fmla="*/ 440246 h 516255"/>
                <a:gd name="connsiteX5" fmla="*/ 192595 w 468248"/>
                <a:gd name="connsiteY5" fmla="*/ 441770 h 516255"/>
                <a:gd name="connsiteX6" fmla="*/ 213836 w 468248"/>
                <a:gd name="connsiteY6" fmla="*/ 444341 h 516255"/>
                <a:gd name="connsiteX7" fmla="*/ 235077 w 468248"/>
                <a:gd name="connsiteY7" fmla="*/ 447008 h 516255"/>
                <a:gd name="connsiteX8" fmla="*/ 261175 w 468248"/>
                <a:gd name="connsiteY8" fmla="*/ 445865 h 516255"/>
                <a:gd name="connsiteX9" fmla="*/ 280892 w 468248"/>
                <a:gd name="connsiteY9" fmla="*/ 461296 h 516255"/>
                <a:gd name="connsiteX10" fmla="*/ 298990 w 468248"/>
                <a:gd name="connsiteY10" fmla="*/ 454914 h 516255"/>
                <a:gd name="connsiteX11" fmla="*/ 296799 w 468248"/>
                <a:gd name="connsiteY11" fmla="*/ 437293 h 516255"/>
                <a:gd name="connsiteX12" fmla="*/ 315373 w 468248"/>
                <a:gd name="connsiteY12" fmla="*/ 426625 h 516255"/>
                <a:gd name="connsiteX13" fmla="*/ 327088 w 468248"/>
                <a:gd name="connsiteY13" fmla="*/ 402241 h 516255"/>
                <a:gd name="connsiteX14" fmla="*/ 338233 w 468248"/>
                <a:gd name="connsiteY14" fmla="*/ 381953 h 516255"/>
                <a:gd name="connsiteX15" fmla="*/ 340804 w 468248"/>
                <a:gd name="connsiteY15" fmla="*/ 360712 h 516255"/>
                <a:gd name="connsiteX16" fmla="*/ 345662 w 468248"/>
                <a:gd name="connsiteY16" fmla="*/ 391573 h 516255"/>
                <a:gd name="connsiteX17" fmla="*/ 370141 w 468248"/>
                <a:gd name="connsiteY17" fmla="*/ 403193 h 516255"/>
                <a:gd name="connsiteX18" fmla="*/ 376523 w 468248"/>
                <a:gd name="connsiteY18" fmla="*/ 386715 h 516255"/>
                <a:gd name="connsiteX19" fmla="*/ 391382 w 468248"/>
                <a:gd name="connsiteY19" fmla="*/ 371285 h 516255"/>
                <a:gd name="connsiteX20" fmla="*/ 397764 w 468248"/>
                <a:gd name="connsiteY20" fmla="*/ 354806 h 516255"/>
                <a:gd name="connsiteX21" fmla="*/ 401384 w 468248"/>
                <a:gd name="connsiteY21" fmla="*/ 324993 h 516255"/>
                <a:gd name="connsiteX22" fmla="*/ 408337 w 468248"/>
                <a:gd name="connsiteY22" fmla="*/ 304229 h 516255"/>
                <a:gd name="connsiteX23" fmla="*/ 406146 w 468248"/>
                <a:gd name="connsiteY23" fmla="*/ 286703 h 516255"/>
                <a:gd name="connsiteX24" fmla="*/ 420529 w 468248"/>
                <a:gd name="connsiteY24" fmla="*/ 275558 h 516255"/>
                <a:gd name="connsiteX25" fmla="*/ 418338 w 468248"/>
                <a:gd name="connsiteY25" fmla="*/ 258032 h 516255"/>
                <a:gd name="connsiteX26" fmla="*/ 416147 w 468248"/>
                <a:gd name="connsiteY26" fmla="*/ 240411 h 516255"/>
                <a:gd name="connsiteX27" fmla="*/ 441198 w 468248"/>
                <a:gd name="connsiteY27" fmla="*/ 247840 h 516255"/>
                <a:gd name="connsiteX28" fmla="*/ 463486 w 468248"/>
                <a:gd name="connsiteY28" fmla="*/ 241935 h 516255"/>
                <a:gd name="connsiteX29" fmla="*/ 457105 w 468248"/>
                <a:gd name="connsiteY29" fmla="*/ 223933 h 516255"/>
                <a:gd name="connsiteX30" fmla="*/ 468249 w 468248"/>
                <a:gd name="connsiteY30" fmla="*/ 203740 h 516255"/>
                <a:gd name="connsiteX31" fmla="*/ 446437 w 468248"/>
                <a:gd name="connsiteY31" fmla="*/ 205359 h 516255"/>
                <a:gd name="connsiteX32" fmla="*/ 444246 w 468248"/>
                <a:gd name="connsiteY32" fmla="*/ 187738 h 516255"/>
                <a:gd name="connsiteX33" fmla="*/ 438435 w 468248"/>
                <a:gd name="connsiteY33" fmla="*/ 165449 h 516255"/>
                <a:gd name="connsiteX34" fmla="*/ 391954 w 468248"/>
                <a:gd name="connsiteY34" fmla="*/ 51721 h 516255"/>
                <a:gd name="connsiteX35" fmla="*/ 386525 w 468248"/>
                <a:gd name="connsiteY35" fmla="*/ 25146 h 516255"/>
                <a:gd name="connsiteX36" fmla="*/ 380714 w 468248"/>
                <a:gd name="connsiteY36" fmla="*/ 2858 h 516255"/>
                <a:gd name="connsiteX37" fmla="*/ 346138 w 468248"/>
                <a:gd name="connsiteY37" fmla="*/ 2953 h 516255"/>
                <a:gd name="connsiteX38" fmla="*/ 147638 w 468248"/>
                <a:gd name="connsiteY38" fmla="*/ 0 h 516255"/>
                <a:gd name="connsiteX39" fmla="*/ 113062 w 468248"/>
                <a:gd name="connsiteY39" fmla="*/ 95 h 516255"/>
                <a:gd name="connsiteX40" fmla="*/ 114205 w 468248"/>
                <a:gd name="connsiteY40" fmla="*/ 26098 h 516255"/>
                <a:gd name="connsiteX41" fmla="*/ 124873 w 468248"/>
                <a:gd name="connsiteY41" fmla="*/ 44672 h 516255"/>
                <a:gd name="connsiteX42" fmla="*/ 125444 w 468248"/>
                <a:gd name="connsiteY42" fmla="*/ 75057 h 516255"/>
                <a:gd name="connsiteX43" fmla="*/ 119063 w 468248"/>
                <a:gd name="connsiteY43" fmla="*/ 91535 h 516255"/>
                <a:gd name="connsiteX44" fmla="*/ 86677 w 468248"/>
                <a:gd name="connsiteY44" fmla="*/ 109061 h 516255"/>
                <a:gd name="connsiteX45" fmla="*/ 60579 w 468248"/>
                <a:gd name="connsiteY45" fmla="*/ 110204 h 516255"/>
                <a:gd name="connsiteX46" fmla="*/ 44101 w 468248"/>
                <a:gd name="connsiteY46" fmla="*/ 103823 h 516255"/>
                <a:gd name="connsiteX47" fmla="*/ 41529 w 468248"/>
                <a:gd name="connsiteY47" fmla="*/ 125159 h 516255"/>
                <a:gd name="connsiteX48" fmla="*/ 38862 w 468248"/>
                <a:gd name="connsiteY48" fmla="*/ 146399 h 516255"/>
                <a:gd name="connsiteX49" fmla="*/ 24575 w 468248"/>
                <a:gd name="connsiteY49" fmla="*/ 157543 h 516255"/>
                <a:gd name="connsiteX50" fmla="*/ 33623 w 468248"/>
                <a:gd name="connsiteY50" fmla="*/ 188881 h 516255"/>
                <a:gd name="connsiteX51" fmla="*/ 29909 w 468248"/>
                <a:gd name="connsiteY51" fmla="*/ 218694 h 516255"/>
                <a:gd name="connsiteX52" fmla="*/ 49149 w 468248"/>
                <a:gd name="connsiteY52" fmla="*/ 238315 h 516255"/>
                <a:gd name="connsiteX53" fmla="*/ 63532 w 468248"/>
                <a:gd name="connsiteY53" fmla="*/ 261747 h 516255"/>
                <a:gd name="connsiteX54" fmla="*/ 47054 w 468248"/>
                <a:gd name="connsiteY54" fmla="*/ 255365 h 516255"/>
                <a:gd name="connsiteX55" fmla="*/ 44958 w 468248"/>
                <a:gd name="connsiteY55" fmla="*/ 272415 h 516255"/>
                <a:gd name="connsiteX56" fmla="*/ 44005 w 468248"/>
                <a:gd name="connsiteY56" fmla="*/ 384524 h 516255"/>
                <a:gd name="connsiteX57" fmla="*/ 29718 w 468248"/>
                <a:gd name="connsiteY57" fmla="*/ 395764 h 516255"/>
                <a:gd name="connsiteX58" fmla="*/ 11144 w 468248"/>
                <a:gd name="connsiteY58" fmla="*/ 406432 h 516255"/>
                <a:gd name="connsiteX59" fmla="*/ 0 w 468248"/>
                <a:gd name="connsiteY59" fmla="*/ 426625 h 516255"/>
                <a:gd name="connsiteX60" fmla="*/ 2095 w 468248"/>
                <a:gd name="connsiteY60" fmla="*/ 444151 h 516255"/>
                <a:gd name="connsiteX61" fmla="*/ 3238 w 468248"/>
                <a:gd name="connsiteY61" fmla="*/ 470154 h 516255"/>
                <a:gd name="connsiteX62" fmla="*/ 28766 w 468248"/>
                <a:gd name="connsiteY62" fmla="*/ 473297 h 516255"/>
                <a:gd name="connsiteX63" fmla="*/ 45244 w 468248"/>
                <a:gd name="connsiteY63" fmla="*/ 479679 h 516255"/>
                <a:gd name="connsiteX64" fmla="*/ 72866 w 468248"/>
                <a:gd name="connsiteY64" fmla="*/ 465868 h 516255"/>
                <a:gd name="connsiteX65" fmla="*/ 88868 w 468248"/>
                <a:gd name="connsiteY65" fmla="*/ 476441 h 516255"/>
                <a:gd name="connsiteX66" fmla="*/ 104299 w 468248"/>
                <a:gd name="connsiteY66" fmla="*/ 491300 h 516255"/>
                <a:gd name="connsiteX67" fmla="*/ 116014 w 468248"/>
                <a:gd name="connsiteY67" fmla="*/ 501396 h 516255"/>
                <a:gd name="connsiteX68" fmla="*/ 131540 w 468248"/>
                <a:gd name="connsiteY68" fmla="*/ 516255 h 516255"/>
                <a:gd name="connsiteX69" fmla="*/ 131540 w 468248"/>
                <a:gd name="connsiteY69" fmla="*/ 516255 h 516255"/>
                <a:gd name="connsiteX70" fmla="*/ 131540 w 468248"/>
                <a:gd name="connsiteY70" fmla="*/ 516255 h 51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68248" h="516255">
                  <a:moveTo>
                    <a:pt x="131540" y="516255"/>
                  </a:moveTo>
                  <a:lnTo>
                    <a:pt x="145828" y="505111"/>
                  </a:lnTo>
                  <a:lnTo>
                    <a:pt x="140494" y="478536"/>
                  </a:lnTo>
                  <a:lnTo>
                    <a:pt x="143066" y="457200"/>
                  </a:lnTo>
                  <a:lnTo>
                    <a:pt x="145256" y="440246"/>
                  </a:lnTo>
                  <a:lnTo>
                    <a:pt x="192595" y="441770"/>
                  </a:lnTo>
                  <a:lnTo>
                    <a:pt x="213836" y="444341"/>
                  </a:lnTo>
                  <a:lnTo>
                    <a:pt x="235077" y="447008"/>
                  </a:lnTo>
                  <a:lnTo>
                    <a:pt x="261175" y="445865"/>
                  </a:lnTo>
                  <a:lnTo>
                    <a:pt x="280892" y="461296"/>
                  </a:lnTo>
                  <a:lnTo>
                    <a:pt x="298990" y="454914"/>
                  </a:lnTo>
                  <a:lnTo>
                    <a:pt x="296799" y="437293"/>
                  </a:lnTo>
                  <a:lnTo>
                    <a:pt x="315373" y="426625"/>
                  </a:lnTo>
                  <a:lnTo>
                    <a:pt x="327088" y="402241"/>
                  </a:lnTo>
                  <a:lnTo>
                    <a:pt x="338233" y="381953"/>
                  </a:lnTo>
                  <a:lnTo>
                    <a:pt x="340804" y="360712"/>
                  </a:lnTo>
                  <a:lnTo>
                    <a:pt x="345662" y="391573"/>
                  </a:lnTo>
                  <a:lnTo>
                    <a:pt x="370141" y="403193"/>
                  </a:lnTo>
                  <a:lnTo>
                    <a:pt x="376523" y="386715"/>
                  </a:lnTo>
                  <a:lnTo>
                    <a:pt x="391382" y="371285"/>
                  </a:lnTo>
                  <a:lnTo>
                    <a:pt x="397764" y="354806"/>
                  </a:lnTo>
                  <a:lnTo>
                    <a:pt x="401384" y="324993"/>
                  </a:lnTo>
                  <a:lnTo>
                    <a:pt x="408337" y="304229"/>
                  </a:lnTo>
                  <a:lnTo>
                    <a:pt x="406146" y="286703"/>
                  </a:lnTo>
                  <a:lnTo>
                    <a:pt x="420529" y="275558"/>
                  </a:lnTo>
                  <a:lnTo>
                    <a:pt x="418338" y="258032"/>
                  </a:lnTo>
                  <a:lnTo>
                    <a:pt x="416147" y="240411"/>
                  </a:lnTo>
                  <a:lnTo>
                    <a:pt x="441198" y="247840"/>
                  </a:lnTo>
                  <a:lnTo>
                    <a:pt x="463486" y="241935"/>
                  </a:lnTo>
                  <a:lnTo>
                    <a:pt x="457105" y="223933"/>
                  </a:lnTo>
                  <a:lnTo>
                    <a:pt x="468249" y="203740"/>
                  </a:lnTo>
                  <a:lnTo>
                    <a:pt x="446437" y="205359"/>
                  </a:lnTo>
                  <a:lnTo>
                    <a:pt x="444246" y="187738"/>
                  </a:lnTo>
                  <a:lnTo>
                    <a:pt x="438435" y="165449"/>
                  </a:lnTo>
                  <a:lnTo>
                    <a:pt x="391954" y="51721"/>
                  </a:lnTo>
                  <a:lnTo>
                    <a:pt x="386525" y="25146"/>
                  </a:lnTo>
                  <a:lnTo>
                    <a:pt x="380714" y="2858"/>
                  </a:lnTo>
                  <a:lnTo>
                    <a:pt x="346138" y="2953"/>
                  </a:lnTo>
                  <a:lnTo>
                    <a:pt x="147638" y="0"/>
                  </a:lnTo>
                  <a:lnTo>
                    <a:pt x="113062" y="95"/>
                  </a:lnTo>
                  <a:lnTo>
                    <a:pt x="114205" y="26098"/>
                  </a:lnTo>
                  <a:lnTo>
                    <a:pt x="124873" y="44672"/>
                  </a:lnTo>
                  <a:lnTo>
                    <a:pt x="125444" y="75057"/>
                  </a:lnTo>
                  <a:lnTo>
                    <a:pt x="119063" y="91535"/>
                  </a:lnTo>
                  <a:lnTo>
                    <a:pt x="86677" y="109061"/>
                  </a:lnTo>
                  <a:lnTo>
                    <a:pt x="60579" y="110204"/>
                  </a:lnTo>
                  <a:lnTo>
                    <a:pt x="44101" y="103823"/>
                  </a:lnTo>
                  <a:lnTo>
                    <a:pt x="41529" y="125159"/>
                  </a:lnTo>
                  <a:lnTo>
                    <a:pt x="38862" y="146399"/>
                  </a:lnTo>
                  <a:lnTo>
                    <a:pt x="24575" y="157543"/>
                  </a:lnTo>
                  <a:lnTo>
                    <a:pt x="33623" y="188881"/>
                  </a:lnTo>
                  <a:lnTo>
                    <a:pt x="29909" y="218694"/>
                  </a:lnTo>
                  <a:lnTo>
                    <a:pt x="49149" y="238315"/>
                  </a:lnTo>
                  <a:lnTo>
                    <a:pt x="63532" y="261747"/>
                  </a:lnTo>
                  <a:lnTo>
                    <a:pt x="47054" y="255365"/>
                  </a:lnTo>
                  <a:lnTo>
                    <a:pt x="44958" y="272415"/>
                  </a:lnTo>
                  <a:lnTo>
                    <a:pt x="44005" y="384524"/>
                  </a:lnTo>
                  <a:lnTo>
                    <a:pt x="29718" y="395764"/>
                  </a:lnTo>
                  <a:lnTo>
                    <a:pt x="11144" y="406432"/>
                  </a:lnTo>
                  <a:lnTo>
                    <a:pt x="0" y="426625"/>
                  </a:lnTo>
                  <a:lnTo>
                    <a:pt x="2095" y="444151"/>
                  </a:lnTo>
                  <a:lnTo>
                    <a:pt x="3238" y="470154"/>
                  </a:lnTo>
                  <a:lnTo>
                    <a:pt x="28766" y="473297"/>
                  </a:lnTo>
                  <a:lnTo>
                    <a:pt x="45244" y="479679"/>
                  </a:lnTo>
                  <a:lnTo>
                    <a:pt x="72866" y="465868"/>
                  </a:lnTo>
                  <a:lnTo>
                    <a:pt x="88868" y="476441"/>
                  </a:lnTo>
                  <a:lnTo>
                    <a:pt x="104299" y="491300"/>
                  </a:lnTo>
                  <a:lnTo>
                    <a:pt x="116014" y="501396"/>
                  </a:lnTo>
                  <a:lnTo>
                    <a:pt x="131540" y="516255"/>
                  </a:lnTo>
                  <a:lnTo>
                    <a:pt x="131540" y="516255"/>
                  </a:lnTo>
                  <a:lnTo>
                    <a:pt x="131540" y="51625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8EFEF36A-2731-662A-E5D4-76AEEF066345}"/>
                </a:ext>
              </a:extLst>
            </p:cNvPr>
            <p:cNvSpPr/>
            <p:nvPr/>
          </p:nvSpPr>
          <p:spPr>
            <a:xfrm>
              <a:off x="6196922" y="1024506"/>
              <a:ext cx="1028637" cy="828619"/>
            </a:xfrm>
            <a:custGeom>
              <a:avLst/>
              <a:gdLst>
                <a:gd name="connsiteX0" fmla="*/ 115919 w 610838"/>
                <a:gd name="connsiteY0" fmla="*/ 492062 h 492061"/>
                <a:gd name="connsiteX1" fmla="*/ 131350 w 610838"/>
                <a:gd name="connsiteY1" fmla="*/ 472345 h 492061"/>
                <a:gd name="connsiteX2" fmla="*/ 134969 w 610838"/>
                <a:gd name="connsiteY2" fmla="*/ 442627 h 492061"/>
                <a:gd name="connsiteX3" fmla="*/ 119539 w 610838"/>
                <a:gd name="connsiteY3" fmla="*/ 427768 h 492061"/>
                <a:gd name="connsiteX4" fmla="*/ 137636 w 610838"/>
                <a:gd name="connsiteY4" fmla="*/ 421386 h 492061"/>
                <a:gd name="connsiteX5" fmla="*/ 144018 w 610838"/>
                <a:gd name="connsiteY5" fmla="*/ 439388 h 492061"/>
                <a:gd name="connsiteX6" fmla="*/ 162687 w 610838"/>
                <a:gd name="connsiteY6" fmla="*/ 428720 h 492061"/>
                <a:gd name="connsiteX7" fmla="*/ 185547 w 610838"/>
                <a:gd name="connsiteY7" fmla="*/ 418624 h 492061"/>
                <a:gd name="connsiteX8" fmla="*/ 199454 w 610838"/>
                <a:gd name="connsiteY8" fmla="*/ 446246 h 492061"/>
                <a:gd name="connsiteX9" fmla="*/ 218027 w 610838"/>
                <a:gd name="connsiteY9" fmla="*/ 435578 h 492061"/>
                <a:gd name="connsiteX10" fmla="*/ 224980 w 610838"/>
                <a:gd name="connsiteY10" fmla="*/ 414909 h 492061"/>
                <a:gd name="connsiteX11" fmla="*/ 244697 w 610838"/>
                <a:gd name="connsiteY11" fmla="*/ 430244 h 492061"/>
                <a:gd name="connsiteX12" fmla="*/ 258509 w 610838"/>
                <a:gd name="connsiteY12" fmla="*/ 423386 h 492061"/>
                <a:gd name="connsiteX13" fmla="*/ 256889 w 610838"/>
                <a:gd name="connsiteY13" fmla="*/ 401574 h 492061"/>
                <a:gd name="connsiteX14" fmla="*/ 236601 w 610838"/>
                <a:gd name="connsiteY14" fmla="*/ 390430 h 492061"/>
                <a:gd name="connsiteX15" fmla="*/ 258509 w 610838"/>
                <a:gd name="connsiteY15" fmla="*/ 388811 h 492061"/>
                <a:gd name="connsiteX16" fmla="*/ 272796 w 610838"/>
                <a:gd name="connsiteY16" fmla="*/ 377666 h 492061"/>
                <a:gd name="connsiteX17" fmla="*/ 283559 w 610838"/>
                <a:gd name="connsiteY17" fmla="*/ 396240 h 492061"/>
                <a:gd name="connsiteX18" fmla="*/ 300609 w 610838"/>
                <a:gd name="connsiteY18" fmla="*/ 398336 h 492061"/>
                <a:gd name="connsiteX19" fmla="*/ 318706 w 610838"/>
                <a:gd name="connsiteY19" fmla="*/ 391954 h 492061"/>
                <a:gd name="connsiteX20" fmla="*/ 330898 w 610838"/>
                <a:gd name="connsiteY20" fmla="*/ 397764 h 492061"/>
                <a:gd name="connsiteX21" fmla="*/ 351187 w 610838"/>
                <a:gd name="connsiteY21" fmla="*/ 408908 h 492061"/>
                <a:gd name="connsiteX22" fmla="*/ 362426 w 610838"/>
                <a:gd name="connsiteY22" fmla="*/ 423196 h 492061"/>
                <a:gd name="connsiteX23" fmla="*/ 379476 w 610838"/>
                <a:gd name="connsiteY23" fmla="*/ 425291 h 492061"/>
                <a:gd name="connsiteX24" fmla="*/ 413575 w 610838"/>
                <a:gd name="connsiteY24" fmla="*/ 429578 h 492061"/>
                <a:gd name="connsiteX25" fmla="*/ 433768 w 610838"/>
                <a:gd name="connsiteY25" fmla="*/ 406146 h 492061"/>
                <a:gd name="connsiteX26" fmla="*/ 452914 w 610838"/>
                <a:gd name="connsiteY26" fmla="*/ 391287 h 492061"/>
                <a:gd name="connsiteX27" fmla="*/ 472535 w 610838"/>
                <a:gd name="connsiteY27" fmla="*/ 372142 h 492061"/>
                <a:gd name="connsiteX28" fmla="*/ 486918 w 610838"/>
                <a:gd name="connsiteY28" fmla="*/ 360902 h 492061"/>
                <a:gd name="connsiteX29" fmla="*/ 497586 w 610838"/>
                <a:gd name="connsiteY29" fmla="*/ 344996 h 492061"/>
                <a:gd name="connsiteX30" fmla="*/ 511397 w 610838"/>
                <a:gd name="connsiteY30" fmla="*/ 338042 h 492061"/>
                <a:gd name="connsiteX31" fmla="*/ 562451 w 610838"/>
                <a:gd name="connsiteY31" fmla="*/ 309848 h 492061"/>
                <a:gd name="connsiteX32" fmla="*/ 579501 w 610838"/>
                <a:gd name="connsiteY32" fmla="*/ 311944 h 492061"/>
                <a:gd name="connsiteX33" fmla="*/ 586359 w 610838"/>
                <a:gd name="connsiteY33" fmla="*/ 291275 h 492061"/>
                <a:gd name="connsiteX34" fmla="*/ 610838 w 610838"/>
                <a:gd name="connsiteY34" fmla="*/ 268415 h 492061"/>
                <a:gd name="connsiteX35" fmla="*/ 604456 w 610838"/>
                <a:gd name="connsiteY35" fmla="*/ 250317 h 492061"/>
                <a:gd name="connsiteX36" fmla="*/ 594836 w 610838"/>
                <a:gd name="connsiteY36" fmla="*/ 223266 h 492061"/>
                <a:gd name="connsiteX37" fmla="*/ 588931 w 610838"/>
                <a:gd name="connsiteY37" fmla="*/ 200977 h 492061"/>
                <a:gd name="connsiteX38" fmla="*/ 591502 w 610838"/>
                <a:gd name="connsiteY38" fmla="*/ 179737 h 492061"/>
                <a:gd name="connsiteX39" fmla="*/ 576072 w 610838"/>
                <a:gd name="connsiteY39" fmla="*/ 164878 h 492061"/>
                <a:gd name="connsiteX40" fmla="*/ 565880 w 610838"/>
                <a:gd name="connsiteY40" fmla="*/ 142018 h 492061"/>
                <a:gd name="connsiteX41" fmla="*/ 554641 w 610838"/>
                <a:gd name="connsiteY41" fmla="*/ 127730 h 492061"/>
                <a:gd name="connsiteX42" fmla="*/ 565309 w 610838"/>
                <a:gd name="connsiteY42" fmla="*/ 111728 h 492061"/>
                <a:gd name="connsiteX43" fmla="*/ 589312 w 610838"/>
                <a:gd name="connsiteY43" fmla="*/ 127635 h 492061"/>
                <a:gd name="connsiteX44" fmla="*/ 587121 w 610838"/>
                <a:gd name="connsiteY44" fmla="*/ 110109 h 492061"/>
                <a:gd name="connsiteX45" fmla="*/ 575881 w 610838"/>
                <a:gd name="connsiteY45" fmla="*/ 95821 h 492061"/>
                <a:gd name="connsiteX46" fmla="*/ 565213 w 610838"/>
                <a:gd name="connsiteY46" fmla="*/ 77248 h 492061"/>
                <a:gd name="connsiteX47" fmla="*/ 541211 w 610838"/>
                <a:gd name="connsiteY47" fmla="*/ 61341 h 492061"/>
                <a:gd name="connsiteX48" fmla="*/ 539019 w 610838"/>
                <a:gd name="connsiteY48" fmla="*/ 43815 h 492061"/>
                <a:gd name="connsiteX49" fmla="*/ 532638 w 610838"/>
                <a:gd name="connsiteY49" fmla="*/ 25717 h 492061"/>
                <a:gd name="connsiteX50" fmla="*/ 364331 w 610838"/>
                <a:gd name="connsiteY50" fmla="*/ 22193 h 492061"/>
                <a:gd name="connsiteX51" fmla="*/ 342424 w 610838"/>
                <a:gd name="connsiteY51" fmla="*/ 23813 h 492061"/>
                <a:gd name="connsiteX52" fmla="*/ 323755 w 610838"/>
                <a:gd name="connsiteY52" fmla="*/ 0 h 492061"/>
                <a:gd name="connsiteX53" fmla="*/ 300323 w 610838"/>
                <a:gd name="connsiteY53" fmla="*/ 14383 h 492061"/>
                <a:gd name="connsiteX54" fmla="*/ 289750 w 610838"/>
                <a:gd name="connsiteY54" fmla="*/ 30290 h 492061"/>
                <a:gd name="connsiteX55" fmla="*/ 265271 w 610838"/>
                <a:gd name="connsiteY55" fmla="*/ 53150 h 492061"/>
                <a:gd name="connsiteX56" fmla="*/ 250888 w 610838"/>
                <a:gd name="connsiteY56" fmla="*/ 64294 h 492061"/>
                <a:gd name="connsiteX57" fmla="*/ 236029 w 610838"/>
                <a:gd name="connsiteY57" fmla="*/ 79724 h 492061"/>
                <a:gd name="connsiteX58" fmla="*/ 225361 w 610838"/>
                <a:gd name="connsiteY58" fmla="*/ 95726 h 492061"/>
                <a:gd name="connsiteX59" fmla="*/ 205168 w 610838"/>
                <a:gd name="connsiteY59" fmla="*/ 119063 h 492061"/>
                <a:gd name="connsiteX60" fmla="*/ 180784 w 610838"/>
                <a:gd name="connsiteY60" fmla="*/ 141923 h 492061"/>
                <a:gd name="connsiteX61" fmla="*/ 209645 w 610838"/>
                <a:gd name="connsiteY61" fmla="*/ 188690 h 492061"/>
                <a:gd name="connsiteX62" fmla="*/ 190500 w 610838"/>
                <a:gd name="connsiteY62" fmla="*/ 203549 h 492061"/>
                <a:gd name="connsiteX63" fmla="*/ 162306 w 610838"/>
                <a:gd name="connsiteY63" fmla="*/ 221647 h 492061"/>
                <a:gd name="connsiteX64" fmla="*/ 151638 w 610838"/>
                <a:gd name="connsiteY64" fmla="*/ 237554 h 492061"/>
                <a:gd name="connsiteX65" fmla="*/ 129826 w 610838"/>
                <a:gd name="connsiteY65" fmla="*/ 239173 h 492061"/>
                <a:gd name="connsiteX66" fmla="*/ 111728 w 610838"/>
                <a:gd name="connsiteY66" fmla="*/ 245554 h 492061"/>
                <a:gd name="connsiteX67" fmla="*/ 86106 w 610838"/>
                <a:gd name="connsiteY67" fmla="*/ 242411 h 492061"/>
                <a:gd name="connsiteX68" fmla="*/ 70675 w 610838"/>
                <a:gd name="connsiteY68" fmla="*/ 262128 h 492061"/>
                <a:gd name="connsiteX69" fmla="*/ 52578 w 610838"/>
                <a:gd name="connsiteY69" fmla="*/ 268510 h 492061"/>
                <a:gd name="connsiteX70" fmla="*/ 54769 w 610838"/>
                <a:gd name="connsiteY70" fmla="*/ 286036 h 492061"/>
                <a:gd name="connsiteX71" fmla="*/ 28194 w 610838"/>
                <a:gd name="connsiteY71" fmla="*/ 291370 h 492061"/>
                <a:gd name="connsiteX72" fmla="*/ 30289 w 610838"/>
                <a:gd name="connsiteY72" fmla="*/ 308896 h 492061"/>
                <a:gd name="connsiteX73" fmla="*/ 476 w 610838"/>
                <a:gd name="connsiteY73" fmla="*/ 305181 h 492061"/>
                <a:gd name="connsiteX74" fmla="*/ 11144 w 610838"/>
                <a:gd name="connsiteY74" fmla="*/ 323755 h 492061"/>
                <a:gd name="connsiteX75" fmla="*/ 0 w 610838"/>
                <a:gd name="connsiteY75" fmla="*/ 343948 h 492061"/>
                <a:gd name="connsiteX76" fmla="*/ 6477 w 610838"/>
                <a:gd name="connsiteY76" fmla="*/ 362045 h 492061"/>
                <a:gd name="connsiteX77" fmla="*/ 48101 w 610838"/>
                <a:gd name="connsiteY77" fmla="*/ 410337 h 492061"/>
                <a:gd name="connsiteX78" fmla="*/ 104680 w 610838"/>
                <a:gd name="connsiteY78" fmla="*/ 477679 h 492061"/>
                <a:gd name="connsiteX79" fmla="*/ 115919 w 610838"/>
                <a:gd name="connsiteY79" fmla="*/ 492062 h 492061"/>
                <a:gd name="connsiteX80" fmla="*/ 115919 w 610838"/>
                <a:gd name="connsiteY80" fmla="*/ 492062 h 492061"/>
                <a:gd name="connsiteX81" fmla="*/ 115919 w 610838"/>
                <a:gd name="connsiteY81" fmla="*/ 492062 h 49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610838" h="492061">
                  <a:moveTo>
                    <a:pt x="115919" y="492062"/>
                  </a:moveTo>
                  <a:lnTo>
                    <a:pt x="131350" y="472345"/>
                  </a:lnTo>
                  <a:lnTo>
                    <a:pt x="134969" y="442627"/>
                  </a:lnTo>
                  <a:lnTo>
                    <a:pt x="119539" y="427768"/>
                  </a:lnTo>
                  <a:lnTo>
                    <a:pt x="137636" y="421386"/>
                  </a:lnTo>
                  <a:lnTo>
                    <a:pt x="144018" y="439388"/>
                  </a:lnTo>
                  <a:lnTo>
                    <a:pt x="162687" y="428720"/>
                  </a:lnTo>
                  <a:lnTo>
                    <a:pt x="185547" y="418624"/>
                  </a:lnTo>
                  <a:lnTo>
                    <a:pt x="199454" y="446246"/>
                  </a:lnTo>
                  <a:lnTo>
                    <a:pt x="218027" y="435578"/>
                  </a:lnTo>
                  <a:lnTo>
                    <a:pt x="224980" y="414909"/>
                  </a:lnTo>
                  <a:lnTo>
                    <a:pt x="244697" y="430244"/>
                  </a:lnTo>
                  <a:lnTo>
                    <a:pt x="258509" y="423386"/>
                  </a:lnTo>
                  <a:lnTo>
                    <a:pt x="256889" y="401574"/>
                  </a:lnTo>
                  <a:lnTo>
                    <a:pt x="236601" y="390430"/>
                  </a:lnTo>
                  <a:lnTo>
                    <a:pt x="258509" y="388811"/>
                  </a:lnTo>
                  <a:lnTo>
                    <a:pt x="272796" y="377666"/>
                  </a:lnTo>
                  <a:lnTo>
                    <a:pt x="283559" y="396240"/>
                  </a:lnTo>
                  <a:lnTo>
                    <a:pt x="300609" y="398336"/>
                  </a:lnTo>
                  <a:lnTo>
                    <a:pt x="318706" y="391954"/>
                  </a:lnTo>
                  <a:lnTo>
                    <a:pt x="330898" y="397764"/>
                  </a:lnTo>
                  <a:lnTo>
                    <a:pt x="351187" y="408908"/>
                  </a:lnTo>
                  <a:lnTo>
                    <a:pt x="362426" y="423196"/>
                  </a:lnTo>
                  <a:lnTo>
                    <a:pt x="379476" y="425291"/>
                  </a:lnTo>
                  <a:lnTo>
                    <a:pt x="413575" y="429578"/>
                  </a:lnTo>
                  <a:lnTo>
                    <a:pt x="433768" y="406146"/>
                  </a:lnTo>
                  <a:lnTo>
                    <a:pt x="452914" y="391287"/>
                  </a:lnTo>
                  <a:lnTo>
                    <a:pt x="472535" y="372142"/>
                  </a:lnTo>
                  <a:lnTo>
                    <a:pt x="486918" y="360902"/>
                  </a:lnTo>
                  <a:lnTo>
                    <a:pt x="497586" y="344996"/>
                  </a:lnTo>
                  <a:lnTo>
                    <a:pt x="511397" y="338042"/>
                  </a:lnTo>
                  <a:lnTo>
                    <a:pt x="562451" y="309848"/>
                  </a:lnTo>
                  <a:lnTo>
                    <a:pt x="579501" y="311944"/>
                  </a:lnTo>
                  <a:lnTo>
                    <a:pt x="586359" y="291275"/>
                  </a:lnTo>
                  <a:lnTo>
                    <a:pt x="610838" y="268415"/>
                  </a:lnTo>
                  <a:lnTo>
                    <a:pt x="604456" y="250317"/>
                  </a:lnTo>
                  <a:lnTo>
                    <a:pt x="594836" y="223266"/>
                  </a:lnTo>
                  <a:lnTo>
                    <a:pt x="588931" y="200977"/>
                  </a:lnTo>
                  <a:lnTo>
                    <a:pt x="591502" y="179737"/>
                  </a:lnTo>
                  <a:lnTo>
                    <a:pt x="576072" y="164878"/>
                  </a:lnTo>
                  <a:lnTo>
                    <a:pt x="565880" y="142018"/>
                  </a:lnTo>
                  <a:lnTo>
                    <a:pt x="554641" y="127730"/>
                  </a:lnTo>
                  <a:lnTo>
                    <a:pt x="565309" y="111728"/>
                  </a:lnTo>
                  <a:lnTo>
                    <a:pt x="589312" y="127635"/>
                  </a:lnTo>
                  <a:lnTo>
                    <a:pt x="587121" y="110109"/>
                  </a:lnTo>
                  <a:lnTo>
                    <a:pt x="575881" y="95821"/>
                  </a:lnTo>
                  <a:lnTo>
                    <a:pt x="565213" y="77248"/>
                  </a:lnTo>
                  <a:lnTo>
                    <a:pt x="541211" y="61341"/>
                  </a:lnTo>
                  <a:lnTo>
                    <a:pt x="539019" y="43815"/>
                  </a:lnTo>
                  <a:lnTo>
                    <a:pt x="532638" y="25717"/>
                  </a:lnTo>
                  <a:lnTo>
                    <a:pt x="364331" y="22193"/>
                  </a:lnTo>
                  <a:lnTo>
                    <a:pt x="342424" y="23813"/>
                  </a:lnTo>
                  <a:lnTo>
                    <a:pt x="323755" y="0"/>
                  </a:lnTo>
                  <a:lnTo>
                    <a:pt x="300323" y="14383"/>
                  </a:lnTo>
                  <a:lnTo>
                    <a:pt x="289750" y="30290"/>
                  </a:lnTo>
                  <a:lnTo>
                    <a:pt x="265271" y="53150"/>
                  </a:lnTo>
                  <a:lnTo>
                    <a:pt x="250888" y="64294"/>
                  </a:lnTo>
                  <a:lnTo>
                    <a:pt x="236029" y="79724"/>
                  </a:lnTo>
                  <a:lnTo>
                    <a:pt x="225361" y="95726"/>
                  </a:lnTo>
                  <a:lnTo>
                    <a:pt x="205168" y="119063"/>
                  </a:lnTo>
                  <a:lnTo>
                    <a:pt x="180784" y="141923"/>
                  </a:lnTo>
                  <a:lnTo>
                    <a:pt x="209645" y="188690"/>
                  </a:lnTo>
                  <a:lnTo>
                    <a:pt x="190500" y="203549"/>
                  </a:lnTo>
                  <a:lnTo>
                    <a:pt x="162306" y="221647"/>
                  </a:lnTo>
                  <a:lnTo>
                    <a:pt x="151638" y="237554"/>
                  </a:lnTo>
                  <a:lnTo>
                    <a:pt x="129826" y="239173"/>
                  </a:lnTo>
                  <a:lnTo>
                    <a:pt x="111728" y="245554"/>
                  </a:lnTo>
                  <a:lnTo>
                    <a:pt x="86106" y="242411"/>
                  </a:lnTo>
                  <a:lnTo>
                    <a:pt x="70675" y="262128"/>
                  </a:lnTo>
                  <a:lnTo>
                    <a:pt x="52578" y="268510"/>
                  </a:lnTo>
                  <a:lnTo>
                    <a:pt x="54769" y="286036"/>
                  </a:lnTo>
                  <a:lnTo>
                    <a:pt x="28194" y="291370"/>
                  </a:lnTo>
                  <a:lnTo>
                    <a:pt x="30289" y="308896"/>
                  </a:lnTo>
                  <a:lnTo>
                    <a:pt x="476" y="305181"/>
                  </a:lnTo>
                  <a:lnTo>
                    <a:pt x="11144" y="323755"/>
                  </a:lnTo>
                  <a:lnTo>
                    <a:pt x="0" y="343948"/>
                  </a:lnTo>
                  <a:lnTo>
                    <a:pt x="6477" y="362045"/>
                  </a:lnTo>
                  <a:lnTo>
                    <a:pt x="48101" y="410337"/>
                  </a:lnTo>
                  <a:lnTo>
                    <a:pt x="104680" y="477679"/>
                  </a:lnTo>
                  <a:lnTo>
                    <a:pt x="115919" y="492062"/>
                  </a:lnTo>
                  <a:lnTo>
                    <a:pt x="115919" y="492062"/>
                  </a:lnTo>
                  <a:lnTo>
                    <a:pt x="115919" y="4920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9FA5E7E2-8404-779B-FA4F-12761819D55E}"/>
                </a:ext>
              </a:extLst>
            </p:cNvPr>
            <p:cNvSpPr/>
            <p:nvPr/>
          </p:nvSpPr>
          <p:spPr>
            <a:xfrm>
              <a:off x="6992338" y="1332152"/>
              <a:ext cx="904488" cy="1002010"/>
            </a:xfrm>
            <a:custGeom>
              <a:avLst/>
              <a:gdLst>
                <a:gd name="connsiteX0" fmla="*/ 213932 w 537114"/>
                <a:gd name="connsiteY0" fmla="*/ 593598 h 595026"/>
                <a:gd name="connsiteX1" fmla="*/ 244221 w 537114"/>
                <a:gd name="connsiteY1" fmla="*/ 593027 h 595026"/>
                <a:gd name="connsiteX2" fmla="*/ 274511 w 537114"/>
                <a:gd name="connsiteY2" fmla="*/ 592360 h 595026"/>
                <a:gd name="connsiteX3" fmla="*/ 295846 w 537114"/>
                <a:gd name="connsiteY3" fmla="*/ 595027 h 595026"/>
                <a:gd name="connsiteX4" fmla="*/ 315468 w 537114"/>
                <a:gd name="connsiteY4" fmla="*/ 575786 h 595026"/>
                <a:gd name="connsiteX5" fmla="*/ 330327 w 537114"/>
                <a:gd name="connsiteY5" fmla="*/ 560356 h 595026"/>
                <a:gd name="connsiteX6" fmla="*/ 340995 w 537114"/>
                <a:gd name="connsiteY6" fmla="*/ 544354 h 595026"/>
                <a:gd name="connsiteX7" fmla="*/ 363855 w 537114"/>
                <a:gd name="connsiteY7" fmla="*/ 534257 h 595026"/>
                <a:gd name="connsiteX8" fmla="*/ 391478 w 537114"/>
                <a:gd name="connsiteY8" fmla="*/ 520351 h 595026"/>
                <a:gd name="connsiteX9" fmla="*/ 402146 w 537114"/>
                <a:gd name="connsiteY9" fmla="*/ 504349 h 595026"/>
                <a:gd name="connsiteX10" fmla="*/ 420148 w 537114"/>
                <a:gd name="connsiteY10" fmla="*/ 497872 h 595026"/>
                <a:gd name="connsiteX11" fmla="*/ 440341 w 537114"/>
                <a:gd name="connsiteY11" fmla="*/ 474440 h 595026"/>
                <a:gd name="connsiteX12" fmla="*/ 459010 w 537114"/>
                <a:gd name="connsiteY12" fmla="*/ 463772 h 595026"/>
                <a:gd name="connsiteX13" fmla="*/ 482918 w 537114"/>
                <a:gd name="connsiteY13" fmla="*/ 479679 h 595026"/>
                <a:gd name="connsiteX14" fmla="*/ 497300 w 537114"/>
                <a:gd name="connsiteY14" fmla="*/ 468535 h 595026"/>
                <a:gd name="connsiteX15" fmla="*/ 507873 w 537114"/>
                <a:gd name="connsiteY15" fmla="*/ 452533 h 595026"/>
                <a:gd name="connsiteX16" fmla="*/ 522256 w 537114"/>
                <a:gd name="connsiteY16" fmla="*/ 441293 h 595026"/>
                <a:gd name="connsiteX17" fmla="*/ 537115 w 537114"/>
                <a:gd name="connsiteY17" fmla="*/ 425863 h 595026"/>
                <a:gd name="connsiteX18" fmla="*/ 535496 w 537114"/>
                <a:gd name="connsiteY18" fmla="*/ 404051 h 595026"/>
                <a:gd name="connsiteX19" fmla="*/ 517970 w 537114"/>
                <a:gd name="connsiteY19" fmla="*/ 406146 h 595026"/>
                <a:gd name="connsiteX20" fmla="*/ 512064 w 537114"/>
                <a:gd name="connsiteY20" fmla="*/ 383857 h 595026"/>
                <a:gd name="connsiteX21" fmla="*/ 510921 w 537114"/>
                <a:gd name="connsiteY21" fmla="*/ 357759 h 595026"/>
                <a:gd name="connsiteX22" fmla="*/ 518351 w 537114"/>
                <a:gd name="connsiteY22" fmla="*/ 332708 h 595026"/>
                <a:gd name="connsiteX23" fmla="*/ 507206 w 537114"/>
                <a:gd name="connsiteY23" fmla="*/ 318325 h 595026"/>
                <a:gd name="connsiteX24" fmla="*/ 509778 w 537114"/>
                <a:gd name="connsiteY24" fmla="*/ 296990 h 595026"/>
                <a:gd name="connsiteX25" fmla="*/ 511874 w 537114"/>
                <a:gd name="connsiteY25" fmla="*/ 279940 h 595026"/>
                <a:gd name="connsiteX26" fmla="*/ 525780 w 537114"/>
                <a:gd name="connsiteY26" fmla="*/ 273082 h 595026"/>
                <a:gd name="connsiteX27" fmla="*/ 515112 w 537114"/>
                <a:gd name="connsiteY27" fmla="*/ 254413 h 595026"/>
                <a:gd name="connsiteX28" fmla="*/ 508635 w 537114"/>
                <a:gd name="connsiteY28" fmla="*/ 236315 h 595026"/>
                <a:gd name="connsiteX29" fmla="*/ 502730 w 537114"/>
                <a:gd name="connsiteY29" fmla="*/ 213931 h 595026"/>
                <a:gd name="connsiteX30" fmla="*/ 482061 w 537114"/>
                <a:gd name="connsiteY30" fmla="*/ 207073 h 595026"/>
                <a:gd name="connsiteX31" fmla="*/ 479870 w 537114"/>
                <a:gd name="connsiteY31" fmla="*/ 189548 h 595026"/>
                <a:gd name="connsiteX32" fmla="*/ 469678 w 537114"/>
                <a:gd name="connsiteY32" fmla="*/ 166592 h 595026"/>
                <a:gd name="connsiteX33" fmla="*/ 453771 w 537114"/>
                <a:gd name="connsiteY33" fmla="*/ 156019 h 595026"/>
                <a:gd name="connsiteX34" fmla="*/ 437198 w 537114"/>
                <a:gd name="connsiteY34" fmla="*/ 149638 h 595026"/>
                <a:gd name="connsiteX35" fmla="*/ 419195 w 537114"/>
                <a:gd name="connsiteY35" fmla="*/ 156115 h 595026"/>
                <a:gd name="connsiteX36" fmla="*/ 397859 w 537114"/>
                <a:gd name="connsiteY36" fmla="*/ 153448 h 595026"/>
                <a:gd name="connsiteX37" fmla="*/ 399955 w 537114"/>
                <a:gd name="connsiteY37" fmla="*/ 136398 h 595026"/>
                <a:gd name="connsiteX38" fmla="*/ 374428 w 537114"/>
                <a:gd name="connsiteY38" fmla="*/ 133255 h 595026"/>
                <a:gd name="connsiteX39" fmla="*/ 360617 w 537114"/>
                <a:gd name="connsiteY39" fmla="*/ 140208 h 595026"/>
                <a:gd name="connsiteX40" fmla="*/ 338804 w 537114"/>
                <a:gd name="connsiteY40" fmla="*/ 141827 h 595026"/>
                <a:gd name="connsiteX41" fmla="*/ 316992 w 537114"/>
                <a:gd name="connsiteY41" fmla="*/ 143446 h 595026"/>
                <a:gd name="connsiteX42" fmla="*/ 300514 w 537114"/>
                <a:gd name="connsiteY42" fmla="*/ 137065 h 595026"/>
                <a:gd name="connsiteX43" fmla="*/ 280226 w 537114"/>
                <a:gd name="connsiteY43" fmla="*/ 125921 h 595026"/>
                <a:gd name="connsiteX44" fmla="*/ 274415 w 537114"/>
                <a:gd name="connsiteY44" fmla="*/ 103632 h 595026"/>
                <a:gd name="connsiteX45" fmla="*/ 207740 w 537114"/>
                <a:gd name="connsiteY45" fmla="*/ 47815 h 595026"/>
                <a:gd name="connsiteX46" fmla="*/ 183833 w 537114"/>
                <a:gd name="connsiteY46" fmla="*/ 31909 h 595026"/>
                <a:gd name="connsiteX47" fmla="*/ 135922 w 537114"/>
                <a:gd name="connsiteY47" fmla="*/ 0 h 595026"/>
                <a:gd name="connsiteX48" fmla="*/ 118301 w 537114"/>
                <a:gd name="connsiteY48" fmla="*/ 2191 h 595026"/>
                <a:gd name="connsiteX49" fmla="*/ 119920 w 537114"/>
                <a:gd name="connsiteY49" fmla="*/ 24003 h 595026"/>
                <a:gd name="connsiteX50" fmla="*/ 125349 w 537114"/>
                <a:gd name="connsiteY50" fmla="*/ 50578 h 595026"/>
                <a:gd name="connsiteX51" fmla="*/ 141256 w 537114"/>
                <a:gd name="connsiteY51" fmla="*/ 61246 h 595026"/>
                <a:gd name="connsiteX52" fmla="*/ 138113 w 537114"/>
                <a:gd name="connsiteY52" fmla="*/ 86773 h 595026"/>
                <a:gd name="connsiteX53" fmla="*/ 118968 w 537114"/>
                <a:gd name="connsiteY53" fmla="*/ 101727 h 595026"/>
                <a:gd name="connsiteX54" fmla="*/ 104680 w 537114"/>
                <a:gd name="connsiteY54" fmla="*/ 112967 h 595026"/>
                <a:gd name="connsiteX55" fmla="*/ 89821 w 537114"/>
                <a:gd name="connsiteY55" fmla="*/ 128397 h 595026"/>
                <a:gd name="connsiteX56" fmla="*/ 52007 w 537114"/>
                <a:gd name="connsiteY56" fmla="*/ 154019 h 595026"/>
                <a:gd name="connsiteX57" fmla="*/ 25432 w 537114"/>
                <a:gd name="connsiteY57" fmla="*/ 159353 h 595026"/>
                <a:gd name="connsiteX58" fmla="*/ 14288 w 537114"/>
                <a:gd name="connsiteY58" fmla="*/ 179642 h 595026"/>
                <a:gd name="connsiteX59" fmla="*/ 0 w 537114"/>
                <a:gd name="connsiteY59" fmla="*/ 190881 h 595026"/>
                <a:gd name="connsiteX60" fmla="*/ 10096 w 537114"/>
                <a:gd name="connsiteY60" fmla="*/ 213741 h 595026"/>
                <a:gd name="connsiteX61" fmla="*/ 12288 w 537114"/>
                <a:gd name="connsiteY61" fmla="*/ 231267 h 595026"/>
                <a:gd name="connsiteX62" fmla="*/ 36767 w 537114"/>
                <a:gd name="connsiteY62" fmla="*/ 277559 h 595026"/>
                <a:gd name="connsiteX63" fmla="*/ 52293 w 537114"/>
                <a:gd name="connsiteY63" fmla="*/ 292417 h 595026"/>
                <a:gd name="connsiteX64" fmla="*/ 59246 w 537114"/>
                <a:gd name="connsiteY64" fmla="*/ 340900 h 595026"/>
                <a:gd name="connsiteX65" fmla="*/ 65627 w 537114"/>
                <a:gd name="connsiteY65" fmla="*/ 358997 h 595026"/>
                <a:gd name="connsiteX66" fmla="*/ 78963 w 537114"/>
                <a:gd name="connsiteY66" fmla="*/ 390906 h 595026"/>
                <a:gd name="connsiteX67" fmla="*/ 94965 w 537114"/>
                <a:gd name="connsiteY67" fmla="*/ 401574 h 595026"/>
                <a:gd name="connsiteX68" fmla="*/ 106680 w 537114"/>
                <a:gd name="connsiteY68" fmla="*/ 411670 h 595026"/>
                <a:gd name="connsiteX69" fmla="*/ 116300 w 537114"/>
                <a:gd name="connsiteY69" fmla="*/ 438817 h 595026"/>
                <a:gd name="connsiteX70" fmla="*/ 131350 w 537114"/>
                <a:gd name="connsiteY70" fmla="*/ 527114 h 595026"/>
                <a:gd name="connsiteX71" fmla="*/ 132493 w 537114"/>
                <a:gd name="connsiteY71" fmla="*/ 587883 h 595026"/>
                <a:gd name="connsiteX72" fmla="*/ 148971 w 537114"/>
                <a:gd name="connsiteY72" fmla="*/ 594170 h 595026"/>
                <a:gd name="connsiteX73" fmla="*/ 180880 w 537114"/>
                <a:gd name="connsiteY73" fmla="*/ 580835 h 595026"/>
                <a:gd name="connsiteX74" fmla="*/ 205359 w 537114"/>
                <a:gd name="connsiteY74" fmla="*/ 592550 h 595026"/>
                <a:gd name="connsiteX75" fmla="*/ 213932 w 537114"/>
                <a:gd name="connsiteY75" fmla="*/ 593598 h 595026"/>
                <a:gd name="connsiteX76" fmla="*/ 213932 w 537114"/>
                <a:gd name="connsiteY76" fmla="*/ 593598 h 595026"/>
                <a:gd name="connsiteX77" fmla="*/ 213932 w 537114"/>
                <a:gd name="connsiteY77" fmla="*/ 593598 h 595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537114" h="595026">
                  <a:moveTo>
                    <a:pt x="213932" y="593598"/>
                  </a:moveTo>
                  <a:lnTo>
                    <a:pt x="244221" y="593027"/>
                  </a:lnTo>
                  <a:lnTo>
                    <a:pt x="274511" y="592360"/>
                  </a:lnTo>
                  <a:lnTo>
                    <a:pt x="295846" y="595027"/>
                  </a:lnTo>
                  <a:lnTo>
                    <a:pt x="315468" y="575786"/>
                  </a:lnTo>
                  <a:lnTo>
                    <a:pt x="330327" y="560356"/>
                  </a:lnTo>
                  <a:lnTo>
                    <a:pt x="340995" y="544354"/>
                  </a:lnTo>
                  <a:lnTo>
                    <a:pt x="363855" y="534257"/>
                  </a:lnTo>
                  <a:lnTo>
                    <a:pt x="391478" y="520351"/>
                  </a:lnTo>
                  <a:lnTo>
                    <a:pt x="402146" y="504349"/>
                  </a:lnTo>
                  <a:lnTo>
                    <a:pt x="420148" y="497872"/>
                  </a:lnTo>
                  <a:lnTo>
                    <a:pt x="440341" y="474440"/>
                  </a:lnTo>
                  <a:lnTo>
                    <a:pt x="459010" y="463772"/>
                  </a:lnTo>
                  <a:lnTo>
                    <a:pt x="482918" y="479679"/>
                  </a:lnTo>
                  <a:lnTo>
                    <a:pt x="497300" y="468535"/>
                  </a:lnTo>
                  <a:lnTo>
                    <a:pt x="507873" y="452533"/>
                  </a:lnTo>
                  <a:lnTo>
                    <a:pt x="522256" y="441293"/>
                  </a:lnTo>
                  <a:lnTo>
                    <a:pt x="537115" y="425863"/>
                  </a:lnTo>
                  <a:lnTo>
                    <a:pt x="535496" y="404051"/>
                  </a:lnTo>
                  <a:lnTo>
                    <a:pt x="517970" y="406146"/>
                  </a:lnTo>
                  <a:lnTo>
                    <a:pt x="512064" y="383857"/>
                  </a:lnTo>
                  <a:lnTo>
                    <a:pt x="510921" y="357759"/>
                  </a:lnTo>
                  <a:lnTo>
                    <a:pt x="518351" y="332708"/>
                  </a:lnTo>
                  <a:lnTo>
                    <a:pt x="507206" y="318325"/>
                  </a:lnTo>
                  <a:lnTo>
                    <a:pt x="509778" y="296990"/>
                  </a:lnTo>
                  <a:lnTo>
                    <a:pt x="511874" y="279940"/>
                  </a:lnTo>
                  <a:lnTo>
                    <a:pt x="525780" y="273082"/>
                  </a:lnTo>
                  <a:lnTo>
                    <a:pt x="515112" y="254413"/>
                  </a:lnTo>
                  <a:lnTo>
                    <a:pt x="508635" y="236315"/>
                  </a:lnTo>
                  <a:lnTo>
                    <a:pt x="502730" y="213931"/>
                  </a:lnTo>
                  <a:lnTo>
                    <a:pt x="482061" y="207073"/>
                  </a:lnTo>
                  <a:lnTo>
                    <a:pt x="479870" y="189548"/>
                  </a:lnTo>
                  <a:lnTo>
                    <a:pt x="469678" y="166592"/>
                  </a:lnTo>
                  <a:lnTo>
                    <a:pt x="453771" y="156019"/>
                  </a:lnTo>
                  <a:lnTo>
                    <a:pt x="437198" y="149638"/>
                  </a:lnTo>
                  <a:lnTo>
                    <a:pt x="419195" y="156115"/>
                  </a:lnTo>
                  <a:lnTo>
                    <a:pt x="397859" y="153448"/>
                  </a:lnTo>
                  <a:lnTo>
                    <a:pt x="399955" y="136398"/>
                  </a:lnTo>
                  <a:lnTo>
                    <a:pt x="374428" y="133255"/>
                  </a:lnTo>
                  <a:lnTo>
                    <a:pt x="360617" y="140208"/>
                  </a:lnTo>
                  <a:lnTo>
                    <a:pt x="338804" y="141827"/>
                  </a:lnTo>
                  <a:lnTo>
                    <a:pt x="316992" y="143446"/>
                  </a:lnTo>
                  <a:lnTo>
                    <a:pt x="300514" y="137065"/>
                  </a:lnTo>
                  <a:lnTo>
                    <a:pt x="280226" y="125921"/>
                  </a:lnTo>
                  <a:lnTo>
                    <a:pt x="274415" y="103632"/>
                  </a:lnTo>
                  <a:lnTo>
                    <a:pt x="207740" y="47815"/>
                  </a:lnTo>
                  <a:lnTo>
                    <a:pt x="183833" y="31909"/>
                  </a:lnTo>
                  <a:lnTo>
                    <a:pt x="135922" y="0"/>
                  </a:lnTo>
                  <a:lnTo>
                    <a:pt x="118301" y="2191"/>
                  </a:lnTo>
                  <a:lnTo>
                    <a:pt x="119920" y="24003"/>
                  </a:lnTo>
                  <a:lnTo>
                    <a:pt x="125349" y="50578"/>
                  </a:lnTo>
                  <a:lnTo>
                    <a:pt x="141256" y="61246"/>
                  </a:lnTo>
                  <a:lnTo>
                    <a:pt x="138113" y="86773"/>
                  </a:lnTo>
                  <a:lnTo>
                    <a:pt x="118968" y="101727"/>
                  </a:lnTo>
                  <a:lnTo>
                    <a:pt x="104680" y="112967"/>
                  </a:lnTo>
                  <a:lnTo>
                    <a:pt x="89821" y="128397"/>
                  </a:lnTo>
                  <a:lnTo>
                    <a:pt x="52007" y="154019"/>
                  </a:lnTo>
                  <a:lnTo>
                    <a:pt x="25432" y="159353"/>
                  </a:lnTo>
                  <a:lnTo>
                    <a:pt x="14288" y="179642"/>
                  </a:lnTo>
                  <a:lnTo>
                    <a:pt x="0" y="190881"/>
                  </a:lnTo>
                  <a:lnTo>
                    <a:pt x="10096" y="213741"/>
                  </a:lnTo>
                  <a:lnTo>
                    <a:pt x="12288" y="231267"/>
                  </a:lnTo>
                  <a:lnTo>
                    <a:pt x="36767" y="277559"/>
                  </a:lnTo>
                  <a:lnTo>
                    <a:pt x="52293" y="292417"/>
                  </a:lnTo>
                  <a:lnTo>
                    <a:pt x="59246" y="340900"/>
                  </a:lnTo>
                  <a:lnTo>
                    <a:pt x="65627" y="358997"/>
                  </a:lnTo>
                  <a:lnTo>
                    <a:pt x="78963" y="390906"/>
                  </a:lnTo>
                  <a:lnTo>
                    <a:pt x="94965" y="401574"/>
                  </a:lnTo>
                  <a:lnTo>
                    <a:pt x="106680" y="411670"/>
                  </a:lnTo>
                  <a:lnTo>
                    <a:pt x="116300" y="438817"/>
                  </a:lnTo>
                  <a:lnTo>
                    <a:pt x="131350" y="527114"/>
                  </a:lnTo>
                  <a:lnTo>
                    <a:pt x="132493" y="587883"/>
                  </a:lnTo>
                  <a:lnTo>
                    <a:pt x="148971" y="594170"/>
                  </a:lnTo>
                  <a:lnTo>
                    <a:pt x="180880" y="580835"/>
                  </a:lnTo>
                  <a:lnTo>
                    <a:pt x="205359" y="592550"/>
                  </a:lnTo>
                  <a:lnTo>
                    <a:pt x="213932" y="593598"/>
                  </a:lnTo>
                  <a:lnTo>
                    <a:pt x="213932" y="593598"/>
                  </a:lnTo>
                  <a:lnTo>
                    <a:pt x="213932" y="5935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7F72C293-A8FF-D8BF-26D7-4981825BB045}"/>
                </a:ext>
              </a:extLst>
            </p:cNvPr>
            <p:cNvSpPr/>
            <p:nvPr/>
          </p:nvSpPr>
          <p:spPr>
            <a:xfrm>
              <a:off x="8809336" y="65643"/>
              <a:ext cx="1422577" cy="498840"/>
            </a:xfrm>
            <a:custGeom>
              <a:avLst/>
              <a:gdLst>
                <a:gd name="connsiteX0" fmla="*/ 307848 w 844772"/>
                <a:gd name="connsiteY0" fmla="*/ 296228 h 296227"/>
                <a:gd name="connsiteX1" fmla="*/ 322707 w 844772"/>
                <a:gd name="connsiteY1" fmla="*/ 280702 h 296227"/>
                <a:gd name="connsiteX2" fmla="*/ 344043 w 844772"/>
                <a:gd name="connsiteY2" fmla="*/ 283274 h 296227"/>
                <a:gd name="connsiteX3" fmla="*/ 360997 w 844772"/>
                <a:gd name="connsiteY3" fmla="*/ 285369 h 296227"/>
                <a:gd name="connsiteX4" fmla="*/ 390810 w 844772"/>
                <a:gd name="connsiteY4" fmla="*/ 289084 h 296227"/>
                <a:gd name="connsiteX5" fmla="*/ 408908 w 844772"/>
                <a:gd name="connsiteY5" fmla="*/ 282607 h 296227"/>
                <a:gd name="connsiteX6" fmla="*/ 428149 w 844772"/>
                <a:gd name="connsiteY6" fmla="*/ 267557 h 296227"/>
                <a:gd name="connsiteX7" fmla="*/ 438245 w 844772"/>
                <a:gd name="connsiteY7" fmla="*/ 255746 h 296227"/>
                <a:gd name="connsiteX8" fmla="*/ 458438 w 844772"/>
                <a:gd name="connsiteY8" fmla="*/ 266986 h 296227"/>
                <a:gd name="connsiteX9" fmla="*/ 491490 w 844772"/>
                <a:gd name="connsiteY9" fmla="*/ 279749 h 296227"/>
                <a:gd name="connsiteX10" fmla="*/ 523970 w 844772"/>
                <a:gd name="connsiteY10" fmla="*/ 262033 h 296227"/>
                <a:gd name="connsiteX11" fmla="*/ 542544 w 844772"/>
                <a:gd name="connsiteY11" fmla="*/ 251269 h 296227"/>
                <a:gd name="connsiteX12" fmla="*/ 562737 w 844772"/>
                <a:gd name="connsiteY12" fmla="*/ 227647 h 296227"/>
                <a:gd name="connsiteX13" fmla="*/ 581406 w 844772"/>
                <a:gd name="connsiteY13" fmla="*/ 216884 h 296227"/>
                <a:gd name="connsiteX14" fmla="*/ 596265 w 844772"/>
                <a:gd name="connsiteY14" fmla="*/ 201263 h 296227"/>
                <a:gd name="connsiteX15" fmla="*/ 622363 w 844772"/>
                <a:gd name="connsiteY15" fmla="*/ 200120 h 296227"/>
                <a:gd name="connsiteX16" fmla="*/ 633032 w 844772"/>
                <a:gd name="connsiteY16" fmla="*/ 184118 h 296227"/>
                <a:gd name="connsiteX17" fmla="*/ 647891 w 844772"/>
                <a:gd name="connsiteY17" fmla="*/ 168497 h 296227"/>
                <a:gd name="connsiteX18" fmla="*/ 678752 w 844772"/>
                <a:gd name="connsiteY18" fmla="*/ 163640 h 296227"/>
                <a:gd name="connsiteX19" fmla="*/ 694182 w 844772"/>
                <a:gd name="connsiteY19" fmla="*/ 143732 h 296227"/>
                <a:gd name="connsiteX20" fmla="*/ 708565 w 844772"/>
                <a:gd name="connsiteY20" fmla="*/ 132493 h 296227"/>
                <a:gd name="connsiteX21" fmla="*/ 720280 w 844772"/>
                <a:gd name="connsiteY21" fmla="*/ 107823 h 296227"/>
                <a:gd name="connsiteX22" fmla="*/ 738854 w 844772"/>
                <a:gd name="connsiteY22" fmla="*/ 97060 h 296227"/>
                <a:gd name="connsiteX23" fmla="*/ 753809 w 844772"/>
                <a:gd name="connsiteY23" fmla="*/ 81534 h 296227"/>
                <a:gd name="connsiteX24" fmla="*/ 766000 w 844772"/>
                <a:gd name="connsiteY24" fmla="*/ 52578 h 296227"/>
                <a:gd name="connsiteX25" fmla="*/ 792575 w 844772"/>
                <a:gd name="connsiteY25" fmla="*/ 47149 h 296227"/>
                <a:gd name="connsiteX26" fmla="*/ 803243 w 844772"/>
                <a:gd name="connsiteY26" fmla="*/ 31051 h 296227"/>
                <a:gd name="connsiteX27" fmla="*/ 818102 w 844772"/>
                <a:gd name="connsiteY27" fmla="*/ 15430 h 296227"/>
                <a:gd name="connsiteX28" fmla="*/ 844772 w 844772"/>
                <a:gd name="connsiteY28" fmla="*/ 10001 h 296227"/>
                <a:gd name="connsiteX29" fmla="*/ 763810 w 844772"/>
                <a:gd name="connsiteY29" fmla="*/ 0 h 296227"/>
                <a:gd name="connsiteX30" fmla="*/ 746855 w 844772"/>
                <a:gd name="connsiteY30" fmla="*/ 32766 h 296227"/>
                <a:gd name="connsiteX31" fmla="*/ 590835 w 844772"/>
                <a:gd name="connsiteY31" fmla="*/ 35243 h 296227"/>
                <a:gd name="connsiteX32" fmla="*/ 538639 w 844772"/>
                <a:gd name="connsiteY32" fmla="*/ 37528 h 296227"/>
                <a:gd name="connsiteX33" fmla="*/ 443865 w 844772"/>
                <a:gd name="connsiteY33" fmla="*/ 34576 h 296227"/>
                <a:gd name="connsiteX34" fmla="*/ 422053 w 844772"/>
                <a:gd name="connsiteY34" fmla="*/ 36195 h 296227"/>
                <a:gd name="connsiteX35" fmla="*/ 391763 w 844772"/>
                <a:gd name="connsiteY35" fmla="*/ 36766 h 296227"/>
                <a:gd name="connsiteX36" fmla="*/ 222409 w 844772"/>
                <a:gd name="connsiteY36" fmla="*/ 42005 h 296227"/>
                <a:gd name="connsiteX37" fmla="*/ 83439 w 844772"/>
                <a:gd name="connsiteY37" fmla="*/ 46673 h 296227"/>
                <a:gd name="connsiteX38" fmla="*/ 89916 w 844772"/>
                <a:gd name="connsiteY38" fmla="*/ 64865 h 296227"/>
                <a:gd name="connsiteX39" fmla="*/ 71818 w 844772"/>
                <a:gd name="connsiteY39" fmla="*/ 71247 h 296227"/>
                <a:gd name="connsiteX40" fmla="*/ 77628 w 844772"/>
                <a:gd name="connsiteY40" fmla="*/ 93821 h 296227"/>
                <a:gd name="connsiteX41" fmla="*/ 80391 w 844772"/>
                <a:gd name="connsiteY41" fmla="*/ 142018 h 296227"/>
                <a:gd name="connsiteX42" fmla="*/ 66484 w 844772"/>
                <a:gd name="connsiteY42" fmla="*/ 148971 h 296227"/>
                <a:gd name="connsiteX43" fmla="*/ 68675 w 844772"/>
                <a:gd name="connsiteY43" fmla="*/ 166687 h 296227"/>
                <a:gd name="connsiteX44" fmla="*/ 44196 w 844772"/>
                <a:gd name="connsiteY44" fmla="*/ 189738 h 296227"/>
                <a:gd name="connsiteX45" fmla="*/ 6953 w 844772"/>
                <a:gd name="connsiteY45" fmla="*/ 211265 h 296227"/>
                <a:gd name="connsiteX46" fmla="*/ 0 w 844772"/>
                <a:gd name="connsiteY46" fmla="*/ 232124 h 296227"/>
                <a:gd name="connsiteX47" fmla="*/ 10668 w 844772"/>
                <a:gd name="connsiteY47" fmla="*/ 250889 h 296227"/>
                <a:gd name="connsiteX48" fmla="*/ 34100 w 844772"/>
                <a:gd name="connsiteY48" fmla="*/ 236315 h 296227"/>
                <a:gd name="connsiteX49" fmla="*/ 79915 w 844772"/>
                <a:gd name="connsiteY49" fmla="*/ 250698 h 296227"/>
                <a:gd name="connsiteX50" fmla="*/ 95917 w 844772"/>
                <a:gd name="connsiteY50" fmla="*/ 261366 h 296227"/>
                <a:gd name="connsiteX51" fmla="*/ 255556 w 844772"/>
                <a:gd name="connsiteY51" fmla="*/ 228886 h 296227"/>
                <a:gd name="connsiteX52" fmla="*/ 272605 w 844772"/>
                <a:gd name="connsiteY52" fmla="*/ 230981 h 296227"/>
                <a:gd name="connsiteX53" fmla="*/ 288607 w 844772"/>
                <a:gd name="connsiteY53" fmla="*/ 241649 h 296227"/>
                <a:gd name="connsiteX54" fmla="*/ 307753 w 844772"/>
                <a:gd name="connsiteY54" fmla="*/ 261461 h 296227"/>
                <a:gd name="connsiteX55" fmla="*/ 314706 w 844772"/>
                <a:gd name="connsiteY55" fmla="*/ 275368 h 296227"/>
                <a:gd name="connsiteX56" fmla="*/ 304038 w 844772"/>
                <a:gd name="connsiteY56" fmla="*/ 291465 h 296227"/>
                <a:gd name="connsiteX57" fmla="*/ 307848 w 844772"/>
                <a:gd name="connsiteY57" fmla="*/ 296228 h 296227"/>
                <a:gd name="connsiteX58" fmla="*/ 307848 w 844772"/>
                <a:gd name="connsiteY58" fmla="*/ 296228 h 296227"/>
                <a:gd name="connsiteX59" fmla="*/ 307848 w 844772"/>
                <a:gd name="connsiteY59" fmla="*/ 296228 h 29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44772" h="296227">
                  <a:moveTo>
                    <a:pt x="307848" y="296228"/>
                  </a:moveTo>
                  <a:lnTo>
                    <a:pt x="322707" y="280702"/>
                  </a:lnTo>
                  <a:lnTo>
                    <a:pt x="344043" y="283274"/>
                  </a:lnTo>
                  <a:lnTo>
                    <a:pt x="360997" y="285369"/>
                  </a:lnTo>
                  <a:lnTo>
                    <a:pt x="390810" y="289084"/>
                  </a:lnTo>
                  <a:lnTo>
                    <a:pt x="408908" y="282607"/>
                  </a:lnTo>
                  <a:lnTo>
                    <a:pt x="428149" y="267557"/>
                  </a:lnTo>
                  <a:lnTo>
                    <a:pt x="438245" y="255746"/>
                  </a:lnTo>
                  <a:lnTo>
                    <a:pt x="458438" y="266986"/>
                  </a:lnTo>
                  <a:lnTo>
                    <a:pt x="491490" y="279749"/>
                  </a:lnTo>
                  <a:lnTo>
                    <a:pt x="523970" y="262033"/>
                  </a:lnTo>
                  <a:lnTo>
                    <a:pt x="542544" y="251269"/>
                  </a:lnTo>
                  <a:lnTo>
                    <a:pt x="562737" y="227647"/>
                  </a:lnTo>
                  <a:lnTo>
                    <a:pt x="581406" y="216884"/>
                  </a:lnTo>
                  <a:lnTo>
                    <a:pt x="596265" y="201263"/>
                  </a:lnTo>
                  <a:lnTo>
                    <a:pt x="622363" y="200120"/>
                  </a:lnTo>
                  <a:lnTo>
                    <a:pt x="633032" y="184118"/>
                  </a:lnTo>
                  <a:lnTo>
                    <a:pt x="647891" y="168497"/>
                  </a:lnTo>
                  <a:lnTo>
                    <a:pt x="678752" y="163640"/>
                  </a:lnTo>
                  <a:lnTo>
                    <a:pt x="694182" y="143732"/>
                  </a:lnTo>
                  <a:lnTo>
                    <a:pt x="708565" y="132493"/>
                  </a:lnTo>
                  <a:lnTo>
                    <a:pt x="720280" y="107823"/>
                  </a:lnTo>
                  <a:lnTo>
                    <a:pt x="738854" y="97060"/>
                  </a:lnTo>
                  <a:lnTo>
                    <a:pt x="753809" y="81534"/>
                  </a:lnTo>
                  <a:lnTo>
                    <a:pt x="766000" y="52578"/>
                  </a:lnTo>
                  <a:lnTo>
                    <a:pt x="792575" y="47149"/>
                  </a:lnTo>
                  <a:lnTo>
                    <a:pt x="803243" y="31051"/>
                  </a:lnTo>
                  <a:lnTo>
                    <a:pt x="818102" y="15430"/>
                  </a:lnTo>
                  <a:lnTo>
                    <a:pt x="844772" y="10001"/>
                  </a:lnTo>
                  <a:lnTo>
                    <a:pt x="763810" y="0"/>
                  </a:lnTo>
                  <a:lnTo>
                    <a:pt x="746855" y="32766"/>
                  </a:lnTo>
                  <a:lnTo>
                    <a:pt x="590835" y="35243"/>
                  </a:lnTo>
                  <a:lnTo>
                    <a:pt x="538639" y="37528"/>
                  </a:lnTo>
                  <a:lnTo>
                    <a:pt x="443865" y="34576"/>
                  </a:lnTo>
                  <a:lnTo>
                    <a:pt x="422053" y="36195"/>
                  </a:lnTo>
                  <a:lnTo>
                    <a:pt x="391763" y="36766"/>
                  </a:lnTo>
                  <a:lnTo>
                    <a:pt x="222409" y="42005"/>
                  </a:lnTo>
                  <a:lnTo>
                    <a:pt x="83439" y="46673"/>
                  </a:lnTo>
                  <a:lnTo>
                    <a:pt x="89916" y="64865"/>
                  </a:lnTo>
                  <a:lnTo>
                    <a:pt x="71818" y="71247"/>
                  </a:lnTo>
                  <a:lnTo>
                    <a:pt x="77628" y="93821"/>
                  </a:lnTo>
                  <a:lnTo>
                    <a:pt x="80391" y="142018"/>
                  </a:lnTo>
                  <a:lnTo>
                    <a:pt x="66484" y="148971"/>
                  </a:lnTo>
                  <a:lnTo>
                    <a:pt x="68675" y="166687"/>
                  </a:lnTo>
                  <a:lnTo>
                    <a:pt x="44196" y="189738"/>
                  </a:lnTo>
                  <a:lnTo>
                    <a:pt x="6953" y="211265"/>
                  </a:lnTo>
                  <a:lnTo>
                    <a:pt x="0" y="232124"/>
                  </a:lnTo>
                  <a:lnTo>
                    <a:pt x="10668" y="250889"/>
                  </a:lnTo>
                  <a:lnTo>
                    <a:pt x="34100" y="236315"/>
                  </a:lnTo>
                  <a:lnTo>
                    <a:pt x="79915" y="250698"/>
                  </a:lnTo>
                  <a:lnTo>
                    <a:pt x="95917" y="261366"/>
                  </a:lnTo>
                  <a:lnTo>
                    <a:pt x="255556" y="228886"/>
                  </a:lnTo>
                  <a:lnTo>
                    <a:pt x="272605" y="230981"/>
                  </a:lnTo>
                  <a:lnTo>
                    <a:pt x="288607" y="241649"/>
                  </a:lnTo>
                  <a:lnTo>
                    <a:pt x="307753" y="261461"/>
                  </a:lnTo>
                  <a:lnTo>
                    <a:pt x="314706" y="275368"/>
                  </a:lnTo>
                  <a:lnTo>
                    <a:pt x="304038" y="291465"/>
                  </a:lnTo>
                  <a:lnTo>
                    <a:pt x="307848" y="296228"/>
                  </a:lnTo>
                  <a:lnTo>
                    <a:pt x="307848" y="296228"/>
                  </a:lnTo>
                  <a:lnTo>
                    <a:pt x="307848" y="29622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29E3E4D-C6A6-EDF0-C30C-C83010680C4E}"/>
                </a:ext>
              </a:extLst>
            </p:cNvPr>
            <p:cNvSpPr/>
            <p:nvPr/>
          </p:nvSpPr>
          <p:spPr>
            <a:xfrm>
              <a:off x="8959308" y="838603"/>
              <a:ext cx="651539" cy="653464"/>
            </a:xfrm>
            <a:custGeom>
              <a:avLst/>
              <a:gdLst>
                <a:gd name="connsiteX0" fmla="*/ 58579 w 386905"/>
                <a:gd name="connsiteY0" fmla="*/ 388049 h 388048"/>
                <a:gd name="connsiteX1" fmla="*/ 69247 w 386905"/>
                <a:gd name="connsiteY1" fmla="*/ 372047 h 388048"/>
                <a:gd name="connsiteX2" fmla="*/ 83058 w 386905"/>
                <a:gd name="connsiteY2" fmla="*/ 364998 h 388048"/>
                <a:gd name="connsiteX3" fmla="*/ 105442 w 386905"/>
                <a:gd name="connsiteY3" fmla="*/ 359093 h 388048"/>
                <a:gd name="connsiteX4" fmla="*/ 120301 w 386905"/>
                <a:gd name="connsiteY4" fmla="*/ 343662 h 388048"/>
                <a:gd name="connsiteX5" fmla="*/ 130969 w 386905"/>
                <a:gd name="connsiteY5" fmla="*/ 327565 h 388048"/>
                <a:gd name="connsiteX6" fmla="*/ 149543 w 386905"/>
                <a:gd name="connsiteY6" fmla="*/ 316897 h 388048"/>
                <a:gd name="connsiteX7" fmla="*/ 170879 w 386905"/>
                <a:gd name="connsiteY7" fmla="*/ 284797 h 388048"/>
                <a:gd name="connsiteX8" fmla="*/ 188405 w 386905"/>
                <a:gd name="connsiteY8" fmla="*/ 247936 h 388048"/>
                <a:gd name="connsiteX9" fmla="*/ 200025 w 386905"/>
                <a:gd name="connsiteY9" fmla="*/ 223361 h 388048"/>
                <a:gd name="connsiteX10" fmla="*/ 214408 w 386905"/>
                <a:gd name="connsiteY10" fmla="*/ 212122 h 388048"/>
                <a:gd name="connsiteX11" fmla="*/ 233553 w 386905"/>
                <a:gd name="connsiteY11" fmla="*/ 197072 h 388048"/>
                <a:gd name="connsiteX12" fmla="*/ 252699 w 386905"/>
                <a:gd name="connsiteY12" fmla="*/ 182118 h 388048"/>
                <a:gd name="connsiteX13" fmla="*/ 274606 w 386905"/>
                <a:gd name="connsiteY13" fmla="*/ 180499 h 388048"/>
                <a:gd name="connsiteX14" fmla="*/ 293180 w 386905"/>
                <a:gd name="connsiteY14" fmla="*/ 169736 h 388048"/>
                <a:gd name="connsiteX15" fmla="*/ 307563 w 386905"/>
                <a:gd name="connsiteY15" fmla="*/ 158496 h 388048"/>
                <a:gd name="connsiteX16" fmla="*/ 324612 w 386905"/>
                <a:gd name="connsiteY16" fmla="*/ 160687 h 388048"/>
                <a:gd name="connsiteX17" fmla="*/ 341662 w 386905"/>
                <a:gd name="connsiteY17" fmla="*/ 162782 h 388048"/>
                <a:gd name="connsiteX18" fmla="*/ 359759 w 386905"/>
                <a:gd name="connsiteY18" fmla="*/ 156305 h 388048"/>
                <a:gd name="connsiteX19" fmla="*/ 374142 w 386905"/>
                <a:gd name="connsiteY19" fmla="*/ 145066 h 388048"/>
                <a:gd name="connsiteX20" fmla="*/ 384715 w 386905"/>
                <a:gd name="connsiteY20" fmla="*/ 129064 h 388048"/>
                <a:gd name="connsiteX21" fmla="*/ 386905 w 386905"/>
                <a:gd name="connsiteY21" fmla="*/ 111919 h 388048"/>
                <a:gd name="connsiteX22" fmla="*/ 380429 w 386905"/>
                <a:gd name="connsiteY22" fmla="*/ 93821 h 388048"/>
                <a:gd name="connsiteX23" fmla="*/ 369761 w 386905"/>
                <a:gd name="connsiteY23" fmla="*/ 75152 h 388048"/>
                <a:gd name="connsiteX24" fmla="*/ 358045 w 386905"/>
                <a:gd name="connsiteY24" fmla="*/ 65056 h 388048"/>
                <a:gd name="connsiteX25" fmla="*/ 340995 w 386905"/>
                <a:gd name="connsiteY25" fmla="*/ 62960 h 388048"/>
                <a:gd name="connsiteX26" fmla="*/ 347949 w 386905"/>
                <a:gd name="connsiteY26" fmla="*/ 42101 h 388048"/>
                <a:gd name="connsiteX27" fmla="*/ 341472 w 386905"/>
                <a:gd name="connsiteY27" fmla="*/ 23908 h 388048"/>
                <a:gd name="connsiteX28" fmla="*/ 321755 w 386905"/>
                <a:gd name="connsiteY28" fmla="*/ 8477 h 388048"/>
                <a:gd name="connsiteX29" fmla="*/ 288227 w 386905"/>
                <a:gd name="connsiteY29" fmla="*/ 0 h 388048"/>
                <a:gd name="connsiteX30" fmla="*/ 274320 w 386905"/>
                <a:gd name="connsiteY30" fmla="*/ 6953 h 388048"/>
                <a:gd name="connsiteX31" fmla="*/ 256223 w 386905"/>
                <a:gd name="connsiteY31" fmla="*/ 13430 h 388048"/>
                <a:gd name="connsiteX32" fmla="*/ 249364 w 386905"/>
                <a:gd name="connsiteY32" fmla="*/ 34290 h 388048"/>
                <a:gd name="connsiteX33" fmla="*/ 242983 w 386905"/>
                <a:gd name="connsiteY33" fmla="*/ 50864 h 388048"/>
                <a:gd name="connsiteX34" fmla="*/ 232315 w 386905"/>
                <a:gd name="connsiteY34" fmla="*/ 66866 h 388048"/>
                <a:gd name="connsiteX35" fmla="*/ 214217 w 386905"/>
                <a:gd name="connsiteY35" fmla="*/ 73247 h 388048"/>
                <a:gd name="connsiteX36" fmla="*/ 199358 w 386905"/>
                <a:gd name="connsiteY36" fmla="*/ 88773 h 388048"/>
                <a:gd name="connsiteX37" fmla="*/ 192977 w 386905"/>
                <a:gd name="connsiteY37" fmla="*/ 105347 h 388048"/>
                <a:gd name="connsiteX38" fmla="*/ 182404 w 386905"/>
                <a:gd name="connsiteY38" fmla="*/ 121444 h 388048"/>
                <a:gd name="connsiteX39" fmla="*/ 120111 w 386905"/>
                <a:gd name="connsiteY39" fmla="*/ 135445 h 388048"/>
                <a:gd name="connsiteX40" fmla="*/ 84392 w 386905"/>
                <a:gd name="connsiteY40" fmla="*/ 144018 h 388048"/>
                <a:gd name="connsiteX41" fmla="*/ 50388 w 386905"/>
                <a:gd name="connsiteY41" fmla="*/ 174498 h 388048"/>
                <a:gd name="connsiteX42" fmla="*/ 15812 w 386905"/>
                <a:gd name="connsiteY42" fmla="*/ 209264 h 388048"/>
                <a:gd name="connsiteX43" fmla="*/ 34957 w 386905"/>
                <a:gd name="connsiteY43" fmla="*/ 228981 h 388048"/>
                <a:gd name="connsiteX44" fmla="*/ 11049 w 386905"/>
                <a:gd name="connsiteY44" fmla="*/ 282416 h 388048"/>
                <a:gd name="connsiteX45" fmla="*/ 13240 w 386905"/>
                <a:gd name="connsiteY45" fmla="*/ 300038 h 388048"/>
                <a:gd name="connsiteX46" fmla="*/ 7334 w 386905"/>
                <a:gd name="connsiteY46" fmla="*/ 312325 h 388048"/>
                <a:gd name="connsiteX47" fmla="*/ 0 w 386905"/>
                <a:gd name="connsiteY47" fmla="*/ 337471 h 388048"/>
                <a:gd name="connsiteX48" fmla="*/ 6382 w 386905"/>
                <a:gd name="connsiteY48" fmla="*/ 355568 h 388048"/>
                <a:gd name="connsiteX49" fmla="*/ 17050 w 386905"/>
                <a:gd name="connsiteY49" fmla="*/ 374237 h 388048"/>
                <a:gd name="connsiteX50" fmla="*/ 34576 w 386905"/>
                <a:gd name="connsiteY50" fmla="*/ 372047 h 388048"/>
                <a:gd name="connsiteX51" fmla="*/ 50578 w 386905"/>
                <a:gd name="connsiteY51" fmla="*/ 382714 h 388048"/>
                <a:gd name="connsiteX52" fmla="*/ 58579 w 386905"/>
                <a:gd name="connsiteY52" fmla="*/ 388049 h 388048"/>
                <a:gd name="connsiteX53" fmla="*/ 58579 w 386905"/>
                <a:gd name="connsiteY53" fmla="*/ 388049 h 388048"/>
                <a:gd name="connsiteX54" fmla="*/ 58579 w 386905"/>
                <a:gd name="connsiteY54" fmla="*/ 388049 h 38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86905" h="388048">
                  <a:moveTo>
                    <a:pt x="58579" y="388049"/>
                  </a:moveTo>
                  <a:lnTo>
                    <a:pt x="69247" y="372047"/>
                  </a:lnTo>
                  <a:lnTo>
                    <a:pt x="83058" y="364998"/>
                  </a:lnTo>
                  <a:lnTo>
                    <a:pt x="105442" y="359093"/>
                  </a:lnTo>
                  <a:lnTo>
                    <a:pt x="120301" y="343662"/>
                  </a:lnTo>
                  <a:lnTo>
                    <a:pt x="130969" y="327565"/>
                  </a:lnTo>
                  <a:lnTo>
                    <a:pt x="149543" y="316897"/>
                  </a:lnTo>
                  <a:lnTo>
                    <a:pt x="170879" y="284797"/>
                  </a:lnTo>
                  <a:lnTo>
                    <a:pt x="188405" y="247936"/>
                  </a:lnTo>
                  <a:lnTo>
                    <a:pt x="200025" y="223361"/>
                  </a:lnTo>
                  <a:lnTo>
                    <a:pt x="214408" y="212122"/>
                  </a:lnTo>
                  <a:lnTo>
                    <a:pt x="233553" y="197072"/>
                  </a:lnTo>
                  <a:lnTo>
                    <a:pt x="252699" y="182118"/>
                  </a:lnTo>
                  <a:lnTo>
                    <a:pt x="274606" y="180499"/>
                  </a:lnTo>
                  <a:lnTo>
                    <a:pt x="293180" y="169736"/>
                  </a:lnTo>
                  <a:lnTo>
                    <a:pt x="307563" y="158496"/>
                  </a:lnTo>
                  <a:lnTo>
                    <a:pt x="324612" y="160687"/>
                  </a:lnTo>
                  <a:lnTo>
                    <a:pt x="341662" y="162782"/>
                  </a:lnTo>
                  <a:lnTo>
                    <a:pt x="359759" y="156305"/>
                  </a:lnTo>
                  <a:lnTo>
                    <a:pt x="374142" y="145066"/>
                  </a:lnTo>
                  <a:lnTo>
                    <a:pt x="384715" y="129064"/>
                  </a:lnTo>
                  <a:lnTo>
                    <a:pt x="386905" y="111919"/>
                  </a:lnTo>
                  <a:lnTo>
                    <a:pt x="380429" y="93821"/>
                  </a:lnTo>
                  <a:lnTo>
                    <a:pt x="369761" y="75152"/>
                  </a:lnTo>
                  <a:lnTo>
                    <a:pt x="358045" y="65056"/>
                  </a:lnTo>
                  <a:lnTo>
                    <a:pt x="340995" y="62960"/>
                  </a:lnTo>
                  <a:lnTo>
                    <a:pt x="347949" y="42101"/>
                  </a:lnTo>
                  <a:lnTo>
                    <a:pt x="341472" y="23908"/>
                  </a:lnTo>
                  <a:lnTo>
                    <a:pt x="321755" y="8477"/>
                  </a:lnTo>
                  <a:lnTo>
                    <a:pt x="288227" y="0"/>
                  </a:lnTo>
                  <a:lnTo>
                    <a:pt x="274320" y="6953"/>
                  </a:lnTo>
                  <a:lnTo>
                    <a:pt x="256223" y="13430"/>
                  </a:lnTo>
                  <a:lnTo>
                    <a:pt x="249364" y="34290"/>
                  </a:lnTo>
                  <a:lnTo>
                    <a:pt x="242983" y="50864"/>
                  </a:lnTo>
                  <a:lnTo>
                    <a:pt x="232315" y="66866"/>
                  </a:lnTo>
                  <a:lnTo>
                    <a:pt x="214217" y="73247"/>
                  </a:lnTo>
                  <a:lnTo>
                    <a:pt x="199358" y="88773"/>
                  </a:lnTo>
                  <a:lnTo>
                    <a:pt x="192977" y="105347"/>
                  </a:lnTo>
                  <a:lnTo>
                    <a:pt x="182404" y="121444"/>
                  </a:lnTo>
                  <a:lnTo>
                    <a:pt x="120111" y="135445"/>
                  </a:lnTo>
                  <a:lnTo>
                    <a:pt x="84392" y="144018"/>
                  </a:lnTo>
                  <a:lnTo>
                    <a:pt x="50388" y="174498"/>
                  </a:lnTo>
                  <a:lnTo>
                    <a:pt x="15812" y="209264"/>
                  </a:lnTo>
                  <a:lnTo>
                    <a:pt x="34957" y="228981"/>
                  </a:lnTo>
                  <a:lnTo>
                    <a:pt x="11049" y="282416"/>
                  </a:lnTo>
                  <a:lnTo>
                    <a:pt x="13240" y="300038"/>
                  </a:lnTo>
                  <a:lnTo>
                    <a:pt x="7334" y="312325"/>
                  </a:lnTo>
                  <a:lnTo>
                    <a:pt x="0" y="337471"/>
                  </a:lnTo>
                  <a:lnTo>
                    <a:pt x="6382" y="355568"/>
                  </a:lnTo>
                  <a:lnTo>
                    <a:pt x="17050" y="374237"/>
                  </a:lnTo>
                  <a:lnTo>
                    <a:pt x="34576" y="372047"/>
                  </a:lnTo>
                  <a:lnTo>
                    <a:pt x="50578" y="382714"/>
                  </a:lnTo>
                  <a:lnTo>
                    <a:pt x="58579" y="388049"/>
                  </a:lnTo>
                  <a:lnTo>
                    <a:pt x="58579" y="388049"/>
                  </a:lnTo>
                  <a:lnTo>
                    <a:pt x="58579" y="38804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E3A2C0D-AB3F-AA2E-8ACE-83D53BF62F47}"/>
                </a:ext>
              </a:extLst>
            </p:cNvPr>
            <p:cNvSpPr/>
            <p:nvPr/>
          </p:nvSpPr>
          <p:spPr>
            <a:xfrm>
              <a:off x="6630800" y="495671"/>
              <a:ext cx="557385" cy="584012"/>
            </a:xfrm>
            <a:custGeom>
              <a:avLst/>
              <a:gdLst>
                <a:gd name="connsiteX0" fmla="*/ 100108 w 330993"/>
                <a:gd name="connsiteY0" fmla="*/ 346805 h 346805"/>
                <a:gd name="connsiteX1" fmla="*/ 157449 w 330993"/>
                <a:gd name="connsiteY1" fmla="*/ 336614 h 346805"/>
                <a:gd name="connsiteX2" fmla="*/ 183547 w 330993"/>
                <a:gd name="connsiteY2" fmla="*/ 335471 h 346805"/>
                <a:gd name="connsiteX3" fmla="*/ 243554 w 330993"/>
                <a:gd name="connsiteY3" fmla="*/ 338614 h 346805"/>
                <a:gd name="connsiteX4" fmla="*/ 273844 w 330993"/>
                <a:gd name="connsiteY4" fmla="*/ 338042 h 346805"/>
                <a:gd name="connsiteX5" fmla="*/ 288227 w 330993"/>
                <a:gd name="connsiteY5" fmla="*/ 326803 h 346805"/>
                <a:gd name="connsiteX6" fmla="*/ 276987 w 330993"/>
                <a:gd name="connsiteY6" fmla="*/ 312420 h 346805"/>
                <a:gd name="connsiteX7" fmla="*/ 283369 w 330993"/>
                <a:gd name="connsiteY7" fmla="*/ 295942 h 346805"/>
                <a:gd name="connsiteX8" fmla="*/ 301466 w 330993"/>
                <a:gd name="connsiteY8" fmla="*/ 289465 h 346805"/>
                <a:gd name="connsiteX9" fmla="*/ 310896 w 330993"/>
                <a:gd name="connsiteY9" fmla="*/ 247364 h 346805"/>
                <a:gd name="connsiteX10" fmla="*/ 305086 w 330993"/>
                <a:gd name="connsiteY10" fmla="*/ 225076 h 346805"/>
                <a:gd name="connsiteX11" fmla="*/ 299180 w 330993"/>
                <a:gd name="connsiteY11" fmla="*/ 202692 h 346805"/>
                <a:gd name="connsiteX12" fmla="*/ 313563 w 330993"/>
                <a:gd name="connsiteY12" fmla="*/ 191453 h 346805"/>
                <a:gd name="connsiteX13" fmla="*/ 316135 w 330993"/>
                <a:gd name="connsiteY13" fmla="*/ 170212 h 346805"/>
                <a:gd name="connsiteX14" fmla="*/ 324612 w 330993"/>
                <a:gd name="connsiteY14" fmla="*/ 136589 h 346805"/>
                <a:gd name="connsiteX15" fmla="*/ 330994 w 330993"/>
                <a:gd name="connsiteY15" fmla="*/ 120110 h 346805"/>
                <a:gd name="connsiteX16" fmla="*/ 320802 w 330993"/>
                <a:gd name="connsiteY16" fmla="*/ 97250 h 346805"/>
                <a:gd name="connsiteX17" fmla="*/ 304895 w 330993"/>
                <a:gd name="connsiteY17" fmla="*/ 86582 h 346805"/>
                <a:gd name="connsiteX18" fmla="*/ 294227 w 330993"/>
                <a:gd name="connsiteY18" fmla="*/ 102584 h 346805"/>
                <a:gd name="connsiteX19" fmla="*/ 279368 w 330993"/>
                <a:gd name="connsiteY19" fmla="*/ 118015 h 346805"/>
                <a:gd name="connsiteX20" fmla="*/ 263938 w 330993"/>
                <a:gd name="connsiteY20" fmla="*/ 103156 h 346805"/>
                <a:gd name="connsiteX21" fmla="*/ 257556 w 330993"/>
                <a:gd name="connsiteY21" fmla="*/ 85058 h 346805"/>
                <a:gd name="connsiteX22" fmla="*/ 250698 w 330993"/>
                <a:gd name="connsiteY22" fmla="*/ 71247 h 346805"/>
                <a:gd name="connsiteX23" fmla="*/ 243745 w 330993"/>
                <a:gd name="connsiteY23" fmla="*/ 57436 h 346805"/>
                <a:gd name="connsiteX24" fmla="*/ 228314 w 330993"/>
                <a:gd name="connsiteY24" fmla="*/ 42482 h 346805"/>
                <a:gd name="connsiteX25" fmla="*/ 212312 w 330993"/>
                <a:gd name="connsiteY25" fmla="*/ 31909 h 346805"/>
                <a:gd name="connsiteX26" fmla="*/ 205454 w 330993"/>
                <a:gd name="connsiteY26" fmla="*/ 18098 h 346805"/>
                <a:gd name="connsiteX27" fmla="*/ 198977 w 330993"/>
                <a:gd name="connsiteY27" fmla="*/ 0 h 346805"/>
                <a:gd name="connsiteX28" fmla="*/ 180404 w 330993"/>
                <a:gd name="connsiteY28" fmla="*/ 10668 h 346805"/>
                <a:gd name="connsiteX29" fmla="*/ 162877 w 330993"/>
                <a:gd name="connsiteY29" fmla="*/ 12859 h 346805"/>
                <a:gd name="connsiteX30" fmla="*/ 146399 w 330993"/>
                <a:gd name="connsiteY30" fmla="*/ 6477 h 346805"/>
                <a:gd name="connsiteX31" fmla="*/ 128874 w 330993"/>
                <a:gd name="connsiteY31" fmla="*/ 8573 h 346805"/>
                <a:gd name="connsiteX32" fmla="*/ 110300 w 330993"/>
                <a:gd name="connsiteY32" fmla="*/ 19336 h 346805"/>
                <a:gd name="connsiteX33" fmla="*/ 91726 w 330993"/>
                <a:gd name="connsiteY33" fmla="*/ 30004 h 346805"/>
                <a:gd name="connsiteX34" fmla="*/ 98107 w 330993"/>
                <a:gd name="connsiteY34" fmla="*/ 48101 h 346805"/>
                <a:gd name="connsiteX35" fmla="*/ 83248 w 330993"/>
                <a:gd name="connsiteY35" fmla="*/ 63532 h 346805"/>
                <a:gd name="connsiteX36" fmla="*/ 67342 w 330993"/>
                <a:gd name="connsiteY36" fmla="*/ 52959 h 346805"/>
                <a:gd name="connsiteX37" fmla="*/ 49244 w 330993"/>
                <a:gd name="connsiteY37" fmla="*/ 59341 h 346805"/>
                <a:gd name="connsiteX38" fmla="*/ 51340 w 330993"/>
                <a:gd name="connsiteY38" fmla="*/ 76962 h 346805"/>
                <a:gd name="connsiteX39" fmla="*/ 49244 w 330993"/>
                <a:gd name="connsiteY39" fmla="*/ 94012 h 346805"/>
                <a:gd name="connsiteX40" fmla="*/ 42958 w 330993"/>
                <a:gd name="connsiteY40" fmla="*/ 110490 h 346805"/>
                <a:gd name="connsiteX41" fmla="*/ 36005 w 330993"/>
                <a:gd name="connsiteY41" fmla="*/ 131255 h 346805"/>
                <a:gd name="connsiteX42" fmla="*/ 32861 w 330993"/>
                <a:gd name="connsiteY42" fmla="*/ 156877 h 346805"/>
                <a:gd name="connsiteX43" fmla="*/ 30766 w 330993"/>
                <a:gd name="connsiteY43" fmla="*/ 173927 h 346805"/>
                <a:gd name="connsiteX44" fmla="*/ 24384 w 330993"/>
                <a:gd name="connsiteY44" fmla="*/ 190405 h 346805"/>
                <a:gd name="connsiteX45" fmla="*/ 6858 w 330993"/>
                <a:gd name="connsiteY45" fmla="*/ 192596 h 346805"/>
                <a:gd name="connsiteX46" fmla="*/ 0 w 330993"/>
                <a:gd name="connsiteY46" fmla="*/ 213360 h 346805"/>
                <a:gd name="connsiteX47" fmla="*/ 11239 w 330993"/>
                <a:gd name="connsiteY47" fmla="*/ 227743 h 346805"/>
                <a:gd name="connsiteX48" fmla="*/ 17621 w 330993"/>
                <a:gd name="connsiteY48" fmla="*/ 245840 h 346805"/>
                <a:gd name="connsiteX49" fmla="*/ 28289 w 330993"/>
                <a:gd name="connsiteY49" fmla="*/ 264414 h 346805"/>
                <a:gd name="connsiteX50" fmla="*/ 38862 w 330993"/>
                <a:gd name="connsiteY50" fmla="*/ 283083 h 346805"/>
                <a:gd name="connsiteX51" fmla="*/ 57531 w 330993"/>
                <a:gd name="connsiteY51" fmla="*/ 306991 h 346805"/>
                <a:gd name="connsiteX52" fmla="*/ 80391 w 330993"/>
                <a:gd name="connsiteY52" fmla="*/ 331470 h 346805"/>
                <a:gd name="connsiteX53" fmla="*/ 101632 w 330993"/>
                <a:gd name="connsiteY53" fmla="*/ 334042 h 346805"/>
                <a:gd name="connsiteX54" fmla="*/ 100108 w 330993"/>
                <a:gd name="connsiteY54" fmla="*/ 346805 h 346805"/>
                <a:gd name="connsiteX55" fmla="*/ 100108 w 330993"/>
                <a:gd name="connsiteY55" fmla="*/ 346805 h 346805"/>
                <a:gd name="connsiteX56" fmla="*/ 100108 w 330993"/>
                <a:gd name="connsiteY56" fmla="*/ 346805 h 34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30993" h="346805">
                  <a:moveTo>
                    <a:pt x="100108" y="346805"/>
                  </a:moveTo>
                  <a:lnTo>
                    <a:pt x="157449" y="336614"/>
                  </a:lnTo>
                  <a:lnTo>
                    <a:pt x="183547" y="335471"/>
                  </a:lnTo>
                  <a:lnTo>
                    <a:pt x="243554" y="338614"/>
                  </a:lnTo>
                  <a:lnTo>
                    <a:pt x="273844" y="338042"/>
                  </a:lnTo>
                  <a:lnTo>
                    <a:pt x="288227" y="326803"/>
                  </a:lnTo>
                  <a:lnTo>
                    <a:pt x="276987" y="312420"/>
                  </a:lnTo>
                  <a:lnTo>
                    <a:pt x="283369" y="295942"/>
                  </a:lnTo>
                  <a:lnTo>
                    <a:pt x="301466" y="289465"/>
                  </a:lnTo>
                  <a:lnTo>
                    <a:pt x="310896" y="247364"/>
                  </a:lnTo>
                  <a:lnTo>
                    <a:pt x="305086" y="225076"/>
                  </a:lnTo>
                  <a:lnTo>
                    <a:pt x="299180" y="202692"/>
                  </a:lnTo>
                  <a:lnTo>
                    <a:pt x="313563" y="191453"/>
                  </a:lnTo>
                  <a:lnTo>
                    <a:pt x="316135" y="170212"/>
                  </a:lnTo>
                  <a:lnTo>
                    <a:pt x="324612" y="136589"/>
                  </a:lnTo>
                  <a:lnTo>
                    <a:pt x="330994" y="120110"/>
                  </a:lnTo>
                  <a:lnTo>
                    <a:pt x="320802" y="97250"/>
                  </a:lnTo>
                  <a:lnTo>
                    <a:pt x="304895" y="86582"/>
                  </a:lnTo>
                  <a:lnTo>
                    <a:pt x="294227" y="102584"/>
                  </a:lnTo>
                  <a:lnTo>
                    <a:pt x="279368" y="118015"/>
                  </a:lnTo>
                  <a:lnTo>
                    <a:pt x="263938" y="103156"/>
                  </a:lnTo>
                  <a:lnTo>
                    <a:pt x="257556" y="85058"/>
                  </a:lnTo>
                  <a:lnTo>
                    <a:pt x="250698" y="71247"/>
                  </a:lnTo>
                  <a:lnTo>
                    <a:pt x="243745" y="57436"/>
                  </a:lnTo>
                  <a:lnTo>
                    <a:pt x="228314" y="42482"/>
                  </a:lnTo>
                  <a:lnTo>
                    <a:pt x="212312" y="31909"/>
                  </a:lnTo>
                  <a:lnTo>
                    <a:pt x="205454" y="18098"/>
                  </a:lnTo>
                  <a:lnTo>
                    <a:pt x="198977" y="0"/>
                  </a:lnTo>
                  <a:lnTo>
                    <a:pt x="180404" y="10668"/>
                  </a:lnTo>
                  <a:lnTo>
                    <a:pt x="162877" y="12859"/>
                  </a:lnTo>
                  <a:lnTo>
                    <a:pt x="146399" y="6477"/>
                  </a:lnTo>
                  <a:lnTo>
                    <a:pt x="128874" y="8573"/>
                  </a:lnTo>
                  <a:lnTo>
                    <a:pt x="110300" y="19336"/>
                  </a:lnTo>
                  <a:lnTo>
                    <a:pt x="91726" y="30004"/>
                  </a:lnTo>
                  <a:lnTo>
                    <a:pt x="98107" y="48101"/>
                  </a:lnTo>
                  <a:lnTo>
                    <a:pt x="83248" y="63532"/>
                  </a:lnTo>
                  <a:lnTo>
                    <a:pt x="67342" y="52959"/>
                  </a:lnTo>
                  <a:lnTo>
                    <a:pt x="49244" y="59341"/>
                  </a:lnTo>
                  <a:lnTo>
                    <a:pt x="51340" y="76962"/>
                  </a:lnTo>
                  <a:lnTo>
                    <a:pt x="49244" y="94012"/>
                  </a:lnTo>
                  <a:lnTo>
                    <a:pt x="42958" y="110490"/>
                  </a:lnTo>
                  <a:lnTo>
                    <a:pt x="36005" y="131255"/>
                  </a:lnTo>
                  <a:lnTo>
                    <a:pt x="32861" y="156877"/>
                  </a:lnTo>
                  <a:lnTo>
                    <a:pt x="30766" y="173927"/>
                  </a:lnTo>
                  <a:lnTo>
                    <a:pt x="24384" y="190405"/>
                  </a:lnTo>
                  <a:lnTo>
                    <a:pt x="6858" y="192596"/>
                  </a:lnTo>
                  <a:lnTo>
                    <a:pt x="0" y="213360"/>
                  </a:lnTo>
                  <a:lnTo>
                    <a:pt x="11239" y="227743"/>
                  </a:lnTo>
                  <a:lnTo>
                    <a:pt x="17621" y="245840"/>
                  </a:lnTo>
                  <a:lnTo>
                    <a:pt x="28289" y="264414"/>
                  </a:lnTo>
                  <a:lnTo>
                    <a:pt x="38862" y="283083"/>
                  </a:lnTo>
                  <a:lnTo>
                    <a:pt x="57531" y="306991"/>
                  </a:lnTo>
                  <a:lnTo>
                    <a:pt x="80391" y="331470"/>
                  </a:lnTo>
                  <a:lnTo>
                    <a:pt x="101632" y="334042"/>
                  </a:lnTo>
                  <a:lnTo>
                    <a:pt x="100108" y="346805"/>
                  </a:lnTo>
                  <a:lnTo>
                    <a:pt x="100108" y="346805"/>
                  </a:lnTo>
                  <a:lnTo>
                    <a:pt x="100108" y="34680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A9BEAB99-D69B-47FF-B7CD-F7E17BA2EF95}"/>
                </a:ext>
              </a:extLst>
            </p:cNvPr>
            <p:cNvSpPr/>
            <p:nvPr/>
          </p:nvSpPr>
          <p:spPr>
            <a:xfrm>
              <a:off x="8808051" y="464233"/>
              <a:ext cx="656832" cy="726124"/>
            </a:xfrm>
            <a:custGeom>
              <a:avLst/>
              <a:gdLst>
                <a:gd name="connsiteX0" fmla="*/ 106585 w 390048"/>
                <a:gd name="connsiteY0" fmla="*/ 431197 h 431196"/>
                <a:gd name="connsiteX1" fmla="*/ 141065 w 390048"/>
                <a:gd name="connsiteY1" fmla="*/ 396526 h 431196"/>
                <a:gd name="connsiteX2" fmla="*/ 170688 w 390048"/>
                <a:gd name="connsiteY2" fmla="*/ 365569 h 431196"/>
                <a:gd name="connsiteX3" fmla="*/ 210503 w 390048"/>
                <a:gd name="connsiteY3" fmla="*/ 357569 h 431196"/>
                <a:gd name="connsiteX4" fmla="*/ 258223 w 390048"/>
                <a:gd name="connsiteY4" fmla="*/ 354806 h 431196"/>
                <a:gd name="connsiteX5" fmla="*/ 272605 w 390048"/>
                <a:gd name="connsiteY5" fmla="*/ 343567 h 431196"/>
                <a:gd name="connsiteX6" fmla="*/ 283655 w 390048"/>
                <a:gd name="connsiteY6" fmla="*/ 323374 h 431196"/>
                <a:gd name="connsiteX7" fmla="*/ 293751 w 390048"/>
                <a:gd name="connsiteY7" fmla="*/ 311658 h 431196"/>
                <a:gd name="connsiteX8" fmla="*/ 308610 w 390048"/>
                <a:gd name="connsiteY8" fmla="*/ 296228 h 431196"/>
                <a:gd name="connsiteX9" fmla="*/ 322898 w 390048"/>
                <a:gd name="connsiteY9" fmla="*/ 284988 h 431196"/>
                <a:gd name="connsiteX10" fmla="*/ 333470 w 390048"/>
                <a:gd name="connsiteY10" fmla="*/ 268986 h 431196"/>
                <a:gd name="connsiteX11" fmla="*/ 339852 w 390048"/>
                <a:gd name="connsiteY11" fmla="*/ 252508 h 431196"/>
                <a:gd name="connsiteX12" fmla="*/ 350997 w 390048"/>
                <a:gd name="connsiteY12" fmla="*/ 232315 h 431196"/>
                <a:gd name="connsiteX13" fmla="*/ 357283 w 390048"/>
                <a:gd name="connsiteY13" fmla="*/ 215837 h 431196"/>
                <a:gd name="connsiteX14" fmla="*/ 370523 w 390048"/>
                <a:gd name="connsiteY14" fmla="*/ 178499 h 431196"/>
                <a:gd name="connsiteX15" fmla="*/ 379000 w 390048"/>
                <a:gd name="connsiteY15" fmla="*/ 144971 h 431196"/>
                <a:gd name="connsiteX16" fmla="*/ 381571 w 390048"/>
                <a:gd name="connsiteY16" fmla="*/ 123730 h 431196"/>
                <a:gd name="connsiteX17" fmla="*/ 390049 w 390048"/>
                <a:gd name="connsiteY17" fmla="*/ 90202 h 431196"/>
                <a:gd name="connsiteX18" fmla="*/ 389001 w 390048"/>
                <a:gd name="connsiteY18" fmla="*/ 64103 h 431196"/>
                <a:gd name="connsiteX19" fmla="*/ 369284 w 390048"/>
                <a:gd name="connsiteY19" fmla="*/ 48768 h 431196"/>
                <a:gd name="connsiteX20" fmla="*/ 352330 w 390048"/>
                <a:gd name="connsiteY20" fmla="*/ 46673 h 431196"/>
                <a:gd name="connsiteX21" fmla="*/ 322612 w 390048"/>
                <a:gd name="connsiteY21" fmla="*/ 42958 h 431196"/>
                <a:gd name="connsiteX22" fmla="*/ 308324 w 390048"/>
                <a:gd name="connsiteY22" fmla="*/ 54197 h 431196"/>
                <a:gd name="connsiteX23" fmla="*/ 314134 w 390048"/>
                <a:gd name="connsiteY23" fmla="*/ 41910 h 431196"/>
                <a:gd name="connsiteX24" fmla="*/ 316230 w 390048"/>
                <a:gd name="connsiteY24" fmla="*/ 24860 h 431196"/>
                <a:gd name="connsiteX25" fmla="*/ 300324 w 390048"/>
                <a:gd name="connsiteY25" fmla="*/ 14288 h 431196"/>
                <a:gd name="connsiteX26" fmla="*/ 282226 w 390048"/>
                <a:gd name="connsiteY26" fmla="*/ 20669 h 431196"/>
                <a:gd name="connsiteX27" fmla="*/ 275844 w 390048"/>
                <a:gd name="connsiteY27" fmla="*/ 2667 h 431196"/>
                <a:gd name="connsiteX28" fmla="*/ 254603 w 390048"/>
                <a:gd name="connsiteY28" fmla="*/ 0 h 431196"/>
                <a:gd name="connsiteX29" fmla="*/ 189929 w 390048"/>
                <a:gd name="connsiteY29" fmla="*/ 667 h 431196"/>
                <a:gd name="connsiteX30" fmla="*/ 162878 w 390048"/>
                <a:gd name="connsiteY30" fmla="*/ 10287 h 431196"/>
                <a:gd name="connsiteX31" fmla="*/ 96584 w 390048"/>
                <a:gd name="connsiteY31" fmla="*/ 23717 h 431196"/>
                <a:gd name="connsiteX32" fmla="*/ 80582 w 390048"/>
                <a:gd name="connsiteY32" fmla="*/ 13145 h 431196"/>
                <a:gd name="connsiteX33" fmla="*/ 38195 w 390048"/>
                <a:gd name="connsiteY33" fmla="*/ 7906 h 431196"/>
                <a:gd name="connsiteX34" fmla="*/ 20669 w 390048"/>
                <a:gd name="connsiteY34" fmla="*/ 10001 h 431196"/>
                <a:gd name="connsiteX35" fmla="*/ 18574 w 390048"/>
                <a:gd name="connsiteY35" fmla="*/ 27051 h 431196"/>
                <a:gd name="connsiteX36" fmla="*/ 0 w 390048"/>
                <a:gd name="connsiteY36" fmla="*/ 37719 h 431196"/>
                <a:gd name="connsiteX37" fmla="*/ 65818 w 390048"/>
                <a:gd name="connsiteY37" fmla="*/ 28575 h 431196"/>
                <a:gd name="connsiteX38" fmla="*/ 65247 w 390048"/>
                <a:gd name="connsiteY38" fmla="*/ 67437 h 431196"/>
                <a:gd name="connsiteX39" fmla="*/ 65818 w 390048"/>
                <a:gd name="connsiteY39" fmla="*/ 97727 h 431196"/>
                <a:gd name="connsiteX40" fmla="*/ 64389 w 390048"/>
                <a:gd name="connsiteY40" fmla="*/ 179642 h 431196"/>
                <a:gd name="connsiteX41" fmla="*/ 61722 w 390048"/>
                <a:gd name="connsiteY41" fmla="*/ 200882 h 431196"/>
                <a:gd name="connsiteX42" fmla="*/ 58674 w 390048"/>
                <a:gd name="connsiteY42" fmla="*/ 260985 h 431196"/>
                <a:gd name="connsiteX43" fmla="*/ 59246 w 390048"/>
                <a:gd name="connsiteY43" fmla="*/ 291370 h 431196"/>
                <a:gd name="connsiteX44" fmla="*/ 55531 w 390048"/>
                <a:gd name="connsiteY44" fmla="*/ 321183 h 431196"/>
                <a:gd name="connsiteX45" fmla="*/ 58198 w 390048"/>
                <a:gd name="connsiteY45" fmla="*/ 368998 h 431196"/>
                <a:gd name="connsiteX46" fmla="*/ 80582 w 390048"/>
                <a:gd name="connsiteY46" fmla="*/ 397669 h 431196"/>
                <a:gd name="connsiteX47" fmla="*/ 106585 w 390048"/>
                <a:gd name="connsiteY47" fmla="*/ 431197 h 431196"/>
                <a:gd name="connsiteX48" fmla="*/ 106585 w 390048"/>
                <a:gd name="connsiteY48" fmla="*/ 431197 h 431196"/>
                <a:gd name="connsiteX49" fmla="*/ 106585 w 390048"/>
                <a:gd name="connsiteY49" fmla="*/ 431197 h 43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0048" h="431196">
                  <a:moveTo>
                    <a:pt x="106585" y="431197"/>
                  </a:moveTo>
                  <a:lnTo>
                    <a:pt x="141065" y="396526"/>
                  </a:lnTo>
                  <a:lnTo>
                    <a:pt x="170688" y="365569"/>
                  </a:lnTo>
                  <a:lnTo>
                    <a:pt x="210503" y="357569"/>
                  </a:lnTo>
                  <a:lnTo>
                    <a:pt x="258223" y="354806"/>
                  </a:lnTo>
                  <a:lnTo>
                    <a:pt x="272605" y="343567"/>
                  </a:lnTo>
                  <a:lnTo>
                    <a:pt x="283655" y="323374"/>
                  </a:lnTo>
                  <a:lnTo>
                    <a:pt x="293751" y="311658"/>
                  </a:lnTo>
                  <a:lnTo>
                    <a:pt x="308610" y="296228"/>
                  </a:lnTo>
                  <a:lnTo>
                    <a:pt x="322898" y="284988"/>
                  </a:lnTo>
                  <a:lnTo>
                    <a:pt x="333470" y="268986"/>
                  </a:lnTo>
                  <a:lnTo>
                    <a:pt x="339852" y="252508"/>
                  </a:lnTo>
                  <a:lnTo>
                    <a:pt x="350997" y="232315"/>
                  </a:lnTo>
                  <a:lnTo>
                    <a:pt x="357283" y="215837"/>
                  </a:lnTo>
                  <a:lnTo>
                    <a:pt x="370523" y="178499"/>
                  </a:lnTo>
                  <a:lnTo>
                    <a:pt x="379000" y="144971"/>
                  </a:lnTo>
                  <a:lnTo>
                    <a:pt x="381571" y="123730"/>
                  </a:lnTo>
                  <a:lnTo>
                    <a:pt x="390049" y="90202"/>
                  </a:lnTo>
                  <a:lnTo>
                    <a:pt x="389001" y="64103"/>
                  </a:lnTo>
                  <a:lnTo>
                    <a:pt x="369284" y="48768"/>
                  </a:lnTo>
                  <a:lnTo>
                    <a:pt x="352330" y="46673"/>
                  </a:lnTo>
                  <a:lnTo>
                    <a:pt x="322612" y="42958"/>
                  </a:lnTo>
                  <a:lnTo>
                    <a:pt x="308324" y="54197"/>
                  </a:lnTo>
                  <a:lnTo>
                    <a:pt x="314134" y="41910"/>
                  </a:lnTo>
                  <a:lnTo>
                    <a:pt x="316230" y="24860"/>
                  </a:lnTo>
                  <a:lnTo>
                    <a:pt x="300324" y="14288"/>
                  </a:lnTo>
                  <a:lnTo>
                    <a:pt x="282226" y="20669"/>
                  </a:lnTo>
                  <a:lnTo>
                    <a:pt x="275844" y="2667"/>
                  </a:lnTo>
                  <a:lnTo>
                    <a:pt x="254603" y="0"/>
                  </a:lnTo>
                  <a:lnTo>
                    <a:pt x="189929" y="667"/>
                  </a:lnTo>
                  <a:lnTo>
                    <a:pt x="162878" y="10287"/>
                  </a:lnTo>
                  <a:lnTo>
                    <a:pt x="96584" y="23717"/>
                  </a:lnTo>
                  <a:lnTo>
                    <a:pt x="80582" y="13145"/>
                  </a:lnTo>
                  <a:lnTo>
                    <a:pt x="38195" y="7906"/>
                  </a:lnTo>
                  <a:lnTo>
                    <a:pt x="20669" y="10001"/>
                  </a:lnTo>
                  <a:lnTo>
                    <a:pt x="18574" y="27051"/>
                  </a:lnTo>
                  <a:lnTo>
                    <a:pt x="0" y="37719"/>
                  </a:lnTo>
                  <a:lnTo>
                    <a:pt x="65818" y="28575"/>
                  </a:lnTo>
                  <a:lnTo>
                    <a:pt x="65247" y="67437"/>
                  </a:lnTo>
                  <a:lnTo>
                    <a:pt x="65818" y="97727"/>
                  </a:lnTo>
                  <a:lnTo>
                    <a:pt x="64389" y="179642"/>
                  </a:lnTo>
                  <a:lnTo>
                    <a:pt x="61722" y="200882"/>
                  </a:lnTo>
                  <a:lnTo>
                    <a:pt x="58674" y="260985"/>
                  </a:lnTo>
                  <a:lnTo>
                    <a:pt x="59246" y="291370"/>
                  </a:lnTo>
                  <a:lnTo>
                    <a:pt x="55531" y="321183"/>
                  </a:lnTo>
                  <a:lnTo>
                    <a:pt x="58198" y="368998"/>
                  </a:lnTo>
                  <a:lnTo>
                    <a:pt x="80582" y="397669"/>
                  </a:lnTo>
                  <a:lnTo>
                    <a:pt x="106585" y="431197"/>
                  </a:lnTo>
                  <a:lnTo>
                    <a:pt x="106585" y="431197"/>
                  </a:lnTo>
                  <a:lnTo>
                    <a:pt x="106585" y="43119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01F4C32D-DC6D-FF70-61D3-F8F3FAC5A76C}"/>
                </a:ext>
              </a:extLst>
            </p:cNvPr>
            <p:cNvSpPr/>
            <p:nvPr/>
          </p:nvSpPr>
          <p:spPr>
            <a:xfrm>
              <a:off x="7511067" y="150493"/>
              <a:ext cx="1041789" cy="440614"/>
            </a:xfrm>
            <a:custGeom>
              <a:avLst/>
              <a:gdLst>
                <a:gd name="connsiteX0" fmla="*/ 171545 w 618648"/>
                <a:gd name="connsiteY0" fmla="*/ 261652 h 261651"/>
                <a:gd name="connsiteX1" fmla="*/ 189643 w 618648"/>
                <a:gd name="connsiteY1" fmla="*/ 255270 h 261651"/>
                <a:gd name="connsiteX2" fmla="*/ 221075 w 618648"/>
                <a:gd name="connsiteY2" fmla="*/ 246221 h 261651"/>
                <a:gd name="connsiteX3" fmla="*/ 239173 w 618648"/>
                <a:gd name="connsiteY3" fmla="*/ 239839 h 261651"/>
                <a:gd name="connsiteX4" fmla="*/ 257746 w 618648"/>
                <a:gd name="connsiteY4" fmla="*/ 229172 h 261651"/>
                <a:gd name="connsiteX5" fmla="*/ 272129 w 618648"/>
                <a:gd name="connsiteY5" fmla="*/ 218027 h 261651"/>
                <a:gd name="connsiteX6" fmla="*/ 266224 w 618648"/>
                <a:gd name="connsiteY6" fmla="*/ 195739 h 261651"/>
                <a:gd name="connsiteX7" fmla="*/ 280607 w 618648"/>
                <a:gd name="connsiteY7" fmla="*/ 184499 h 261651"/>
                <a:gd name="connsiteX8" fmla="*/ 303466 w 618648"/>
                <a:gd name="connsiteY8" fmla="*/ 174403 h 261651"/>
                <a:gd name="connsiteX9" fmla="*/ 310419 w 618648"/>
                <a:gd name="connsiteY9" fmla="*/ 153734 h 261651"/>
                <a:gd name="connsiteX10" fmla="*/ 320993 w 618648"/>
                <a:gd name="connsiteY10" fmla="*/ 137731 h 261651"/>
                <a:gd name="connsiteX11" fmla="*/ 340709 w 618648"/>
                <a:gd name="connsiteY11" fmla="*/ 118586 h 261651"/>
                <a:gd name="connsiteX12" fmla="*/ 351282 w 618648"/>
                <a:gd name="connsiteY12" fmla="*/ 102680 h 261651"/>
                <a:gd name="connsiteX13" fmla="*/ 369379 w 618648"/>
                <a:gd name="connsiteY13" fmla="*/ 96298 h 261651"/>
                <a:gd name="connsiteX14" fmla="*/ 412528 w 618648"/>
                <a:gd name="connsiteY14" fmla="*/ 62770 h 261651"/>
                <a:gd name="connsiteX15" fmla="*/ 430625 w 618648"/>
                <a:gd name="connsiteY15" fmla="*/ 56388 h 261651"/>
                <a:gd name="connsiteX16" fmla="*/ 444436 w 618648"/>
                <a:gd name="connsiteY16" fmla="*/ 49435 h 261651"/>
                <a:gd name="connsiteX17" fmla="*/ 463105 w 618648"/>
                <a:gd name="connsiteY17" fmla="*/ 38767 h 261651"/>
                <a:gd name="connsiteX18" fmla="*/ 486060 w 618648"/>
                <a:gd name="connsiteY18" fmla="*/ 63246 h 261651"/>
                <a:gd name="connsiteX19" fmla="*/ 500443 w 618648"/>
                <a:gd name="connsiteY19" fmla="*/ 52006 h 261651"/>
                <a:gd name="connsiteX20" fmla="*/ 515874 w 618648"/>
                <a:gd name="connsiteY20" fmla="*/ 66866 h 261651"/>
                <a:gd name="connsiteX21" fmla="*/ 544068 w 618648"/>
                <a:gd name="connsiteY21" fmla="*/ 48768 h 261651"/>
                <a:gd name="connsiteX22" fmla="*/ 557975 w 618648"/>
                <a:gd name="connsiteY22" fmla="*/ 41910 h 261651"/>
                <a:gd name="connsiteX23" fmla="*/ 586168 w 618648"/>
                <a:gd name="connsiteY23" fmla="*/ 23813 h 261651"/>
                <a:gd name="connsiteX24" fmla="*/ 604742 w 618648"/>
                <a:gd name="connsiteY24" fmla="*/ 13144 h 261651"/>
                <a:gd name="connsiteX25" fmla="*/ 618649 w 618648"/>
                <a:gd name="connsiteY25" fmla="*/ 6191 h 261651"/>
                <a:gd name="connsiteX26" fmla="*/ 584549 w 618648"/>
                <a:gd name="connsiteY26" fmla="*/ 2000 h 261651"/>
                <a:gd name="connsiteX27" fmla="*/ 498157 w 618648"/>
                <a:gd name="connsiteY27" fmla="*/ 0 h 261651"/>
                <a:gd name="connsiteX28" fmla="*/ 472059 w 618648"/>
                <a:gd name="connsiteY28" fmla="*/ 1048 h 261651"/>
                <a:gd name="connsiteX29" fmla="*/ 411289 w 618648"/>
                <a:gd name="connsiteY29" fmla="*/ 2191 h 261651"/>
                <a:gd name="connsiteX30" fmla="*/ 324517 w 618648"/>
                <a:gd name="connsiteY30" fmla="*/ 4477 h 261651"/>
                <a:gd name="connsiteX31" fmla="*/ 294132 w 618648"/>
                <a:gd name="connsiteY31" fmla="*/ 4953 h 261651"/>
                <a:gd name="connsiteX32" fmla="*/ 238125 w 618648"/>
                <a:gd name="connsiteY32" fmla="*/ 2381 h 261651"/>
                <a:gd name="connsiteX33" fmla="*/ 212027 w 618648"/>
                <a:gd name="connsiteY33" fmla="*/ 3524 h 261651"/>
                <a:gd name="connsiteX34" fmla="*/ 151829 w 618648"/>
                <a:gd name="connsiteY34" fmla="*/ 381 h 261651"/>
                <a:gd name="connsiteX35" fmla="*/ 64961 w 618648"/>
                <a:gd name="connsiteY35" fmla="*/ 2572 h 261651"/>
                <a:gd name="connsiteX36" fmla="*/ 0 w 618648"/>
                <a:gd name="connsiteY36" fmla="*/ 3239 h 261651"/>
                <a:gd name="connsiteX37" fmla="*/ 43719 w 618648"/>
                <a:gd name="connsiteY37" fmla="*/ 34480 h 261651"/>
                <a:gd name="connsiteX38" fmla="*/ 65627 w 618648"/>
                <a:gd name="connsiteY38" fmla="*/ 67437 h 261651"/>
                <a:gd name="connsiteX39" fmla="*/ 76867 w 618648"/>
                <a:gd name="connsiteY39" fmla="*/ 81725 h 261651"/>
                <a:gd name="connsiteX40" fmla="*/ 90201 w 618648"/>
                <a:gd name="connsiteY40" fmla="*/ 113538 h 261651"/>
                <a:gd name="connsiteX41" fmla="*/ 92393 w 618648"/>
                <a:gd name="connsiteY41" fmla="*/ 131064 h 261651"/>
                <a:gd name="connsiteX42" fmla="*/ 102584 w 618648"/>
                <a:gd name="connsiteY42" fmla="*/ 153924 h 261651"/>
                <a:gd name="connsiteX43" fmla="*/ 104204 w 618648"/>
                <a:gd name="connsiteY43" fmla="*/ 175736 h 261651"/>
                <a:gd name="connsiteX44" fmla="*/ 104775 w 618648"/>
                <a:gd name="connsiteY44" fmla="*/ 205931 h 261651"/>
                <a:gd name="connsiteX45" fmla="*/ 94202 w 618648"/>
                <a:gd name="connsiteY45" fmla="*/ 221933 h 261651"/>
                <a:gd name="connsiteX46" fmla="*/ 83534 w 618648"/>
                <a:gd name="connsiteY46" fmla="*/ 237839 h 261651"/>
                <a:gd name="connsiteX47" fmla="*/ 101632 w 618648"/>
                <a:gd name="connsiteY47" fmla="*/ 231458 h 261651"/>
                <a:gd name="connsiteX48" fmla="*/ 119729 w 618648"/>
                <a:gd name="connsiteY48" fmla="*/ 225076 h 261651"/>
                <a:gd name="connsiteX49" fmla="*/ 131540 w 618648"/>
                <a:gd name="connsiteY49" fmla="*/ 235172 h 261651"/>
                <a:gd name="connsiteX50" fmla="*/ 152305 w 618648"/>
                <a:gd name="connsiteY50" fmla="*/ 242030 h 261651"/>
                <a:gd name="connsiteX51" fmla="*/ 167735 w 618648"/>
                <a:gd name="connsiteY51" fmla="*/ 256889 h 261651"/>
                <a:gd name="connsiteX52" fmla="*/ 171545 w 618648"/>
                <a:gd name="connsiteY52" fmla="*/ 261652 h 261651"/>
                <a:gd name="connsiteX53" fmla="*/ 171545 w 618648"/>
                <a:gd name="connsiteY53" fmla="*/ 261652 h 261651"/>
                <a:gd name="connsiteX54" fmla="*/ 171545 w 618648"/>
                <a:gd name="connsiteY54" fmla="*/ 261652 h 2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18648" h="261651">
                  <a:moveTo>
                    <a:pt x="171545" y="261652"/>
                  </a:moveTo>
                  <a:lnTo>
                    <a:pt x="189643" y="255270"/>
                  </a:lnTo>
                  <a:lnTo>
                    <a:pt x="221075" y="246221"/>
                  </a:lnTo>
                  <a:lnTo>
                    <a:pt x="239173" y="239839"/>
                  </a:lnTo>
                  <a:lnTo>
                    <a:pt x="257746" y="229172"/>
                  </a:lnTo>
                  <a:lnTo>
                    <a:pt x="272129" y="218027"/>
                  </a:lnTo>
                  <a:lnTo>
                    <a:pt x="266224" y="195739"/>
                  </a:lnTo>
                  <a:lnTo>
                    <a:pt x="280607" y="184499"/>
                  </a:lnTo>
                  <a:lnTo>
                    <a:pt x="303466" y="174403"/>
                  </a:lnTo>
                  <a:lnTo>
                    <a:pt x="310419" y="153734"/>
                  </a:lnTo>
                  <a:lnTo>
                    <a:pt x="320993" y="137731"/>
                  </a:lnTo>
                  <a:lnTo>
                    <a:pt x="340709" y="118586"/>
                  </a:lnTo>
                  <a:lnTo>
                    <a:pt x="351282" y="102680"/>
                  </a:lnTo>
                  <a:lnTo>
                    <a:pt x="369379" y="96298"/>
                  </a:lnTo>
                  <a:lnTo>
                    <a:pt x="412528" y="62770"/>
                  </a:lnTo>
                  <a:lnTo>
                    <a:pt x="430625" y="56388"/>
                  </a:lnTo>
                  <a:lnTo>
                    <a:pt x="444436" y="49435"/>
                  </a:lnTo>
                  <a:lnTo>
                    <a:pt x="463105" y="38767"/>
                  </a:lnTo>
                  <a:lnTo>
                    <a:pt x="486060" y="63246"/>
                  </a:lnTo>
                  <a:lnTo>
                    <a:pt x="500443" y="52006"/>
                  </a:lnTo>
                  <a:lnTo>
                    <a:pt x="515874" y="66866"/>
                  </a:lnTo>
                  <a:lnTo>
                    <a:pt x="544068" y="48768"/>
                  </a:lnTo>
                  <a:lnTo>
                    <a:pt x="557975" y="41910"/>
                  </a:lnTo>
                  <a:lnTo>
                    <a:pt x="586168" y="23813"/>
                  </a:lnTo>
                  <a:lnTo>
                    <a:pt x="604742" y="13144"/>
                  </a:lnTo>
                  <a:lnTo>
                    <a:pt x="618649" y="6191"/>
                  </a:lnTo>
                  <a:lnTo>
                    <a:pt x="584549" y="2000"/>
                  </a:lnTo>
                  <a:lnTo>
                    <a:pt x="498157" y="0"/>
                  </a:lnTo>
                  <a:lnTo>
                    <a:pt x="472059" y="1048"/>
                  </a:lnTo>
                  <a:lnTo>
                    <a:pt x="411289" y="2191"/>
                  </a:lnTo>
                  <a:lnTo>
                    <a:pt x="324517" y="4477"/>
                  </a:lnTo>
                  <a:lnTo>
                    <a:pt x="294132" y="4953"/>
                  </a:lnTo>
                  <a:lnTo>
                    <a:pt x="238125" y="2381"/>
                  </a:lnTo>
                  <a:lnTo>
                    <a:pt x="212027" y="3524"/>
                  </a:lnTo>
                  <a:lnTo>
                    <a:pt x="151829" y="381"/>
                  </a:lnTo>
                  <a:lnTo>
                    <a:pt x="64961" y="2572"/>
                  </a:lnTo>
                  <a:lnTo>
                    <a:pt x="0" y="3239"/>
                  </a:lnTo>
                  <a:lnTo>
                    <a:pt x="43719" y="34480"/>
                  </a:lnTo>
                  <a:lnTo>
                    <a:pt x="65627" y="67437"/>
                  </a:lnTo>
                  <a:lnTo>
                    <a:pt x="76867" y="81725"/>
                  </a:lnTo>
                  <a:lnTo>
                    <a:pt x="90201" y="113538"/>
                  </a:lnTo>
                  <a:lnTo>
                    <a:pt x="92393" y="131064"/>
                  </a:lnTo>
                  <a:lnTo>
                    <a:pt x="102584" y="153924"/>
                  </a:lnTo>
                  <a:lnTo>
                    <a:pt x="104204" y="175736"/>
                  </a:lnTo>
                  <a:lnTo>
                    <a:pt x="104775" y="205931"/>
                  </a:lnTo>
                  <a:lnTo>
                    <a:pt x="94202" y="221933"/>
                  </a:lnTo>
                  <a:lnTo>
                    <a:pt x="83534" y="237839"/>
                  </a:lnTo>
                  <a:lnTo>
                    <a:pt x="101632" y="231458"/>
                  </a:lnTo>
                  <a:lnTo>
                    <a:pt x="119729" y="225076"/>
                  </a:lnTo>
                  <a:lnTo>
                    <a:pt x="131540" y="235172"/>
                  </a:lnTo>
                  <a:lnTo>
                    <a:pt x="152305" y="242030"/>
                  </a:lnTo>
                  <a:lnTo>
                    <a:pt x="167735" y="256889"/>
                  </a:lnTo>
                  <a:lnTo>
                    <a:pt x="171545" y="261652"/>
                  </a:lnTo>
                  <a:lnTo>
                    <a:pt x="171545" y="261652"/>
                  </a:lnTo>
                  <a:lnTo>
                    <a:pt x="171545" y="26165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5994F70-5D01-4380-7E16-A276AFF1AB67}"/>
                </a:ext>
              </a:extLst>
            </p:cNvPr>
            <p:cNvSpPr/>
            <p:nvPr/>
          </p:nvSpPr>
          <p:spPr>
            <a:xfrm>
              <a:off x="6329732" y="1662252"/>
              <a:ext cx="882194" cy="888769"/>
            </a:xfrm>
            <a:custGeom>
              <a:avLst/>
              <a:gdLst>
                <a:gd name="connsiteX0" fmla="*/ 236220 w 523875"/>
                <a:gd name="connsiteY0" fmla="*/ 527780 h 527780"/>
                <a:gd name="connsiteX1" fmla="*/ 251079 w 523875"/>
                <a:gd name="connsiteY1" fmla="*/ 512350 h 527780"/>
                <a:gd name="connsiteX2" fmla="*/ 272320 w 523875"/>
                <a:gd name="connsiteY2" fmla="*/ 515017 h 527780"/>
                <a:gd name="connsiteX3" fmla="*/ 283464 w 523875"/>
                <a:gd name="connsiteY3" fmla="*/ 494824 h 527780"/>
                <a:gd name="connsiteX4" fmla="*/ 294037 w 523875"/>
                <a:gd name="connsiteY4" fmla="*/ 478822 h 527780"/>
                <a:gd name="connsiteX5" fmla="*/ 305181 w 523875"/>
                <a:gd name="connsiteY5" fmla="*/ 458629 h 527780"/>
                <a:gd name="connsiteX6" fmla="*/ 327470 w 523875"/>
                <a:gd name="connsiteY6" fmla="*/ 452723 h 527780"/>
                <a:gd name="connsiteX7" fmla="*/ 358330 w 523875"/>
                <a:gd name="connsiteY7" fmla="*/ 447865 h 527780"/>
                <a:gd name="connsiteX8" fmla="*/ 376904 w 523875"/>
                <a:gd name="connsiteY8" fmla="*/ 437198 h 527780"/>
                <a:gd name="connsiteX9" fmla="*/ 395954 w 523875"/>
                <a:gd name="connsiteY9" fmla="*/ 422339 h 527780"/>
                <a:gd name="connsiteX10" fmla="*/ 415100 w 523875"/>
                <a:gd name="connsiteY10" fmla="*/ 407384 h 527780"/>
                <a:gd name="connsiteX11" fmla="*/ 428911 w 523875"/>
                <a:gd name="connsiteY11" fmla="*/ 400431 h 527780"/>
                <a:gd name="connsiteX12" fmla="*/ 455486 w 523875"/>
                <a:gd name="connsiteY12" fmla="*/ 395097 h 527780"/>
                <a:gd name="connsiteX13" fmla="*/ 472440 w 523875"/>
                <a:gd name="connsiteY13" fmla="*/ 397193 h 527780"/>
                <a:gd name="connsiteX14" fmla="*/ 490538 w 523875"/>
                <a:gd name="connsiteY14" fmla="*/ 390811 h 527780"/>
                <a:gd name="connsiteX15" fmla="*/ 507492 w 523875"/>
                <a:gd name="connsiteY15" fmla="*/ 392906 h 527780"/>
                <a:gd name="connsiteX16" fmla="*/ 523875 w 523875"/>
                <a:gd name="connsiteY16" fmla="*/ 330136 h 527780"/>
                <a:gd name="connsiteX17" fmla="*/ 522161 w 523875"/>
                <a:gd name="connsiteY17" fmla="*/ 239173 h 527780"/>
                <a:gd name="connsiteX18" fmla="*/ 506254 w 523875"/>
                <a:gd name="connsiteY18" fmla="*/ 228600 h 527780"/>
                <a:gd name="connsiteX19" fmla="*/ 482251 w 523875"/>
                <a:gd name="connsiteY19" fmla="*/ 212693 h 527780"/>
                <a:gd name="connsiteX20" fmla="*/ 480156 w 523875"/>
                <a:gd name="connsiteY20" fmla="*/ 195167 h 527780"/>
                <a:gd name="connsiteX21" fmla="*/ 465773 w 523875"/>
                <a:gd name="connsiteY21" fmla="*/ 171831 h 527780"/>
                <a:gd name="connsiteX22" fmla="*/ 455105 w 523875"/>
                <a:gd name="connsiteY22" fmla="*/ 153162 h 527780"/>
                <a:gd name="connsiteX23" fmla="*/ 439103 w 523875"/>
                <a:gd name="connsiteY23" fmla="*/ 108013 h 527780"/>
                <a:gd name="connsiteX24" fmla="*/ 445961 w 523875"/>
                <a:gd name="connsiteY24" fmla="*/ 87344 h 527780"/>
                <a:gd name="connsiteX25" fmla="*/ 429483 w 523875"/>
                <a:gd name="connsiteY25" fmla="*/ 80963 h 527780"/>
                <a:gd name="connsiteX26" fmla="*/ 411861 w 523875"/>
                <a:gd name="connsiteY26" fmla="*/ 48577 h 527780"/>
                <a:gd name="connsiteX27" fmla="*/ 405003 w 523875"/>
                <a:gd name="connsiteY27" fmla="*/ 34766 h 527780"/>
                <a:gd name="connsiteX28" fmla="*/ 400145 w 523875"/>
                <a:gd name="connsiteY28" fmla="*/ 3905 h 527780"/>
                <a:gd name="connsiteX29" fmla="*/ 373571 w 523875"/>
                <a:gd name="connsiteY29" fmla="*/ 9239 h 527780"/>
                <a:gd name="connsiteX30" fmla="*/ 363474 w 523875"/>
                <a:gd name="connsiteY30" fmla="*/ 20955 h 527780"/>
                <a:gd name="connsiteX31" fmla="*/ 343377 w 523875"/>
                <a:gd name="connsiteY31" fmla="*/ 44386 h 527780"/>
                <a:gd name="connsiteX32" fmla="*/ 299752 w 523875"/>
                <a:gd name="connsiteY32" fmla="*/ 47625 h 527780"/>
                <a:gd name="connsiteX33" fmla="*/ 282797 w 523875"/>
                <a:gd name="connsiteY33" fmla="*/ 45529 h 527780"/>
                <a:gd name="connsiteX34" fmla="*/ 271558 w 523875"/>
                <a:gd name="connsiteY34" fmla="*/ 31242 h 527780"/>
                <a:gd name="connsiteX35" fmla="*/ 251365 w 523875"/>
                <a:gd name="connsiteY35" fmla="*/ 20098 h 527780"/>
                <a:gd name="connsiteX36" fmla="*/ 239173 w 523875"/>
                <a:gd name="connsiteY36" fmla="*/ 14288 h 527780"/>
                <a:gd name="connsiteX37" fmla="*/ 221075 w 523875"/>
                <a:gd name="connsiteY37" fmla="*/ 20669 h 527780"/>
                <a:gd name="connsiteX38" fmla="*/ 204121 w 523875"/>
                <a:gd name="connsiteY38" fmla="*/ 18574 h 527780"/>
                <a:gd name="connsiteX39" fmla="*/ 193453 w 523875"/>
                <a:gd name="connsiteY39" fmla="*/ 0 h 527780"/>
                <a:gd name="connsiteX40" fmla="*/ 179070 w 523875"/>
                <a:gd name="connsiteY40" fmla="*/ 11144 h 527780"/>
                <a:gd name="connsiteX41" fmla="*/ 157353 w 523875"/>
                <a:gd name="connsiteY41" fmla="*/ 12763 h 527780"/>
                <a:gd name="connsiteX42" fmla="*/ 177546 w 523875"/>
                <a:gd name="connsiteY42" fmla="*/ 23908 h 527780"/>
                <a:gd name="connsiteX43" fmla="*/ 179165 w 523875"/>
                <a:gd name="connsiteY43" fmla="*/ 45720 h 527780"/>
                <a:gd name="connsiteX44" fmla="*/ 169069 w 523875"/>
                <a:gd name="connsiteY44" fmla="*/ 57436 h 527780"/>
                <a:gd name="connsiteX45" fmla="*/ 154210 w 523875"/>
                <a:gd name="connsiteY45" fmla="*/ 38290 h 527780"/>
                <a:gd name="connsiteX46" fmla="*/ 135541 w 523875"/>
                <a:gd name="connsiteY46" fmla="*/ 48958 h 527780"/>
                <a:gd name="connsiteX47" fmla="*/ 132969 w 523875"/>
                <a:gd name="connsiteY47" fmla="*/ 70294 h 527780"/>
                <a:gd name="connsiteX48" fmla="*/ 118015 w 523875"/>
                <a:gd name="connsiteY48" fmla="*/ 51149 h 527780"/>
                <a:gd name="connsiteX49" fmla="*/ 83534 w 523875"/>
                <a:gd name="connsiteY49" fmla="*/ 51244 h 527780"/>
                <a:gd name="connsiteX50" fmla="*/ 68675 w 523875"/>
                <a:gd name="connsiteY50" fmla="*/ 66675 h 527780"/>
                <a:gd name="connsiteX51" fmla="*/ 62294 w 523875"/>
                <a:gd name="connsiteY51" fmla="*/ 48577 h 527780"/>
                <a:gd name="connsiteX52" fmla="*/ 40958 w 523875"/>
                <a:gd name="connsiteY52" fmla="*/ 46006 h 527780"/>
                <a:gd name="connsiteX53" fmla="*/ 55912 w 523875"/>
                <a:gd name="connsiteY53" fmla="*/ 65056 h 527780"/>
                <a:gd name="connsiteX54" fmla="*/ 45339 w 523875"/>
                <a:gd name="connsiteY54" fmla="*/ 81058 h 527780"/>
                <a:gd name="connsiteX55" fmla="*/ 51149 w 523875"/>
                <a:gd name="connsiteY55" fmla="*/ 103346 h 527780"/>
                <a:gd name="connsiteX56" fmla="*/ 28385 w 523875"/>
                <a:gd name="connsiteY56" fmla="*/ 113538 h 527780"/>
                <a:gd name="connsiteX57" fmla="*/ 17240 w 523875"/>
                <a:gd name="connsiteY57" fmla="*/ 133731 h 527780"/>
                <a:gd name="connsiteX58" fmla="*/ 28385 w 523875"/>
                <a:gd name="connsiteY58" fmla="*/ 148019 h 527780"/>
                <a:gd name="connsiteX59" fmla="*/ 25241 w 523875"/>
                <a:gd name="connsiteY59" fmla="*/ 173545 h 527780"/>
                <a:gd name="connsiteX60" fmla="*/ 14669 w 523875"/>
                <a:gd name="connsiteY60" fmla="*/ 189548 h 527780"/>
                <a:gd name="connsiteX61" fmla="*/ 15716 w 523875"/>
                <a:gd name="connsiteY61" fmla="*/ 215551 h 527780"/>
                <a:gd name="connsiteX62" fmla="*/ 30099 w 523875"/>
                <a:gd name="connsiteY62" fmla="*/ 238982 h 527780"/>
                <a:gd name="connsiteX63" fmla="*/ 36005 w 523875"/>
                <a:gd name="connsiteY63" fmla="*/ 261271 h 527780"/>
                <a:gd name="connsiteX64" fmla="*/ 52007 w 523875"/>
                <a:gd name="connsiteY64" fmla="*/ 271844 h 527780"/>
                <a:gd name="connsiteX65" fmla="*/ 53054 w 523875"/>
                <a:gd name="connsiteY65" fmla="*/ 297942 h 527780"/>
                <a:gd name="connsiteX66" fmla="*/ 42482 w 523875"/>
                <a:gd name="connsiteY66" fmla="*/ 313849 h 527780"/>
                <a:gd name="connsiteX67" fmla="*/ 0 w 523875"/>
                <a:gd name="connsiteY67" fmla="*/ 343186 h 527780"/>
                <a:gd name="connsiteX68" fmla="*/ 18669 w 523875"/>
                <a:gd name="connsiteY68" fmla="*/ 367094 h 527780"/>
                <a:gd name="connsiteX69" fmla="*/ 39910 w 523875"/>
                <a:gd name="connsiteY69" fmla="*/ 369761 h 527780"/>
                <a:gd name="connsiteX70" fmla="*/ 55817 w 523875"/>
                <a:gd name="connsiteY70" fmla="*/ 380333 h 527780"/>
                <a:gd name="connsiteX71" fmla="*/ 78105 w 523875"/>
                <a:gd name="connsiteY71" fmla="*/ 374428 h 527780"/>
                <a:gd name="connsiteX72" fmla="*/ 80867 w 523875"/>
                <a:gd name="connsiteY72" fmla="*/ 387763 h 527780"/>
                <a:gd name="connsiteX73" fmla="*/ 100013 w 523875"/>
                <a:gd name="connsiteY73" fmla="*/ 407384 h 527780"/>
                <a:gd name="connsiteX74" fmla="*/ 97917 w 523875"/>
                <a:gd name="connsiteY74" fmla="*/ 424339 h 527780"/>
                <a:gd name="connsiteX75" fmla="*/ 123920 w 523875"/>
                <a:gd name="connsiteY75" fmla="*/ 423291 h 527780"/>
                <a:gd name="connsiteX76" fmla="*/ 144685 w 523875"/>
                <a:gd name="connsiteY76" fmla="*/ 430149 h 527780"/>
                <a:gd name="connsiteX77" fmla="*/ 166974 w 523875"/>
                <a:gd name="connsiteY77" fmla="*/ 424244 h 527780"/>
                <a:gd name="connsiteX78" fmla="*/ 190310 w 523875"/>
                <a:gd name="connsiteY78" fmla="*/ 409861 h 527780"/>
                <a:gd name="connsiteX79" fmla="*/ 195167 w 523875"/>
                <a:gd name="connsiteY79" fmla="*/ 440722 h 527780"/>
                <a:gd name="connsiteX80" fmla="*/ 179737 w 523875"/>
                <a:gd name="connsiteY80" fmla="*/ 460439 h 527780"/>
                <a:gd name="connsiteX81" fmla="*/ 194691 w 523875"/>
                <a:gd name="connsiteY81" fmla="*/ 479489 h 527780"/>
                <a:gd name="connsiteX82" fmla="*/ 210121 w 523875"/>
                <a:gd name="connsiteY82" fmla="*/ 494348 h 527780"/>
                <a:gd name="connsiteX83" fmla="*/ 216504 w 523875"/>
                <a:gd name="connsiteY83" fmla="*/ 477869 h 527780"/>
                <a:gd name="connsiteX84" fmla="*/ 231934 w 523875"/>
                <a:gd name="connsiteY84" fmla="*/ 492728 h 527780"/>
                <a:gd name="connsiteX85" fmla="*/ 248888 w 523875"/>
                <a:gd name="connsiteY85" fmla="*/ 494824 h 527780"/>
                <a:gd name="connsiteX86" fmla="*/ 224504 w 523875"/>
                <a:gd name="connsiteY86" fmla="*/ 517779 h 527780"/>
                <a:gd name="connsiteX87" fmla="*/ 236220 w 523875"/>
                <a:gd name="connsiteY87" fmla="*/ 527780 h 527780"/>
                <a:gd name="connsiteX88" fmla="*/ 236220 w 523875"/>
                <a:gd name="connsiteY88" fmla="*/ 527780 h 527780"/>
                <a:gd name="connsiteX89" fmla="*/ 236220 w 523875"/>
                <a:gd name="connsiteY89" fmla="*/ 527780 h 52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23875" h="527780">
                  <a:moveTo>
                    <a:pt x="236220" y="527780"/>
                  </a:moveTo>
                  <a:lnTo>
                    <a:pt x="251079" y="512350"/>
                  </a:lnTo>
                  <a:lnTo>
                    <a:pt x="272320" y="515017"/>
                  </a:lnTo>
                  <a:lnTo>
                    <a:pt x="283464" y="494824"/>
                  </a:lnTo>
                  <a:lnTo>
                    <a:pt x="294037" y="478822"/>
                  </a:lnTo>
                  <a:lnTo>
                    <a:pt x="305181" y="458629"/>
                  </a:lnTo>
                  <a:lnTo>
                    <a:pt x="327470" y="452723"/>
                  </a:lnTo>
                  <a:lnTo>
                    <a:pt x="358330" y="447865"/>
                  </a:lnTo>
                  <a:lnTo>
                    <a:pt x="376904" y="437198"/>
                  </a:lnTo>
                  <a:lnTo>
                    <a:pt x="395954" y="422339"/>
                  </a:lnTo>
                  <a:lnTo>
                    <a:pt x="415100" y="407384"/>
                  </a:lnTo>
                  <a:lnTo>
                    <a:pt x="428911" y="400431"/>
                  </a:lnTo>
                  <a:lnTo>
                    <a:pt x="455486" y="395097"/>
                  </a:lnTo>
                  <a:lnTo>
                    <a:pt x="472440" y="397193"/>
                  </a:lnTo>
                  <a:lnTo>
                    <a:pt x="490538" y="390811"/>
                  </a:lnTo>
                  <a:lnTo>
                    <a:pt x="507492" y="392906"/>
                  </a:lnTo>
                  <a:lnTo>
                    <a:pt x="523875" y="330136"/>
                  </a:lnTo>
                  <a:lnTo>
                    <a:pt x="522161" y="239173"/>
                  </a:lnTo>
                  <a:lnTo>
                    <a:pt x="506254" y="228600"/>
                  </a:lnTo>
                  <a:lnTo>
                    <a:pt x="482251" y="212693"/>
                  </a:lnTo>
                  <a:lnTo>
                    <a:pt x="480156" y="195167"/>
                  </a:lnTo>
                  <a:lnTo>
                    <a:pt x="465773" y="171831"/>
                  </a:lnTo>
                  <a:lnTo>
                    <a:pt x="455105" y="153162"/>
                  </a:lnTo>
                  <a:lnTo>
                    <a:pt x="439103" y="108013"/>
                  </a:lnTo>
                  <a:lnTo>
                    <a:pt x="445961" y="87344"/>
                  </a:lnTo>
                  <a:lnTo>
                    <a:pt x="429483" y="80963"/>
                  </a:lnTo>
                  <a:lnTo>
                    <a:pt x="411861" y="48577"/>
                  </a:lnTo>
                  <a:lnTo>
                    <a:pt x="405003" y="34766"/>
                  </a:lnTo>
                  <a:lnTo>
                    <a:pt x="400145" y="3905"/>
                  </a:lnTo>
                  <a:lnTo>
                    <a:pt x="373571" y="9239"/>
                  </a:lnTo>
                  <a:lnTo>
                    <a:pt x="363474" y="20955"/>
                  </a:lnTo>
                  <a:lnTo>
                    <a:pt x="343377" y="44386"/>
                  </a:lnTo>
                  <a:lnTo>
                    <a:pt x="299752" y="47625"/>
                  </a:lnTo>
                  <a:lnTo>
                    <a:pt x="282797" y="45529"/>
                  </a:lnTo>
                  <a:lnTo>
                    <a:pt x="271558" y="31242"/>
                  </a:lnTo>
                  <a:lnTo>
                    <a:pt x="251365" y="20098"/>
                  </a:lnTo>
                  <a:lnTo>
                    <a:pt x="239173" y="14288"/>
                  </a:lnTo>
                  <a:lnTo>
                    <a:pt x="221075" y="20669"/>
                  </a:lnTo>
                  <a:lnTo>
                    <a:pt x="204121" y="18574"/>
                  </a:lnTo>
                  <a:lnTo>
                    <a:pt x="193453" y="0"/>
                  </a:lnTo>
                  <a:lnTo>
                    <a:pt x="179070" y="11144"/>
                  </a:lnTo>
                  <a:lnTo>
                    <a:pt x="157353" y="12763"/>
                  </a:lnTo>
                  <a:lnTo>
                    <a:pt x="177546" y="23908"/>
                  </a:lnTo>
                  <a:lnTo>
                    <a:pt x="179165" y="45720"/>
                  </a:lnTo>
                  <a:lnTo>
                    <a:pt x="169069" y="57436"/>
                  </a:lnTo>
                  <a:lnTo>
                    <a:pt x="154210" y="38290"/>
                  </a:lnTo>
                  <a:lnTo>
                    <a:pt x="135541" y="48958"/>
                  </a:lnTo>
                  <a:lnTo>
                    <a:pt x="132969" y="70294"/>
                  </a:lnTo>
                  <a:lnTo>
                    <a:pt x="118015" y="51149"/>
                  </a:lnTo>
                  <a:lnTo>
                    <a:pt x="83534" y="51244"/>
                  </a:lnTo>
                  <a:lnTo>
                    <a:pt x="68675" y="66675"/>
                  </a:lnTo>
                  <a:lnTo>
                    <a:pt x="62294" y="48577"/>
                  </a:lnTo>
                  <a:lnTo>
                    <a:pt x="40958" y="46006"/>
                  </a:lnTo>
                  <a:lnTo>
                    <a:pt x="55912" y="65056"/>
                  </a:lnTo>
                  <a:lnTo>
                    <a:pt x="45339" y="81058"/>
                  </a:lnTo>
                  <a:lnTo>
                    <a:pt x="51149" y="103346"/>
                  </a:lnTo>
                  <a:lnTo>
                    <a:pt x="28385" y="113538"/>
                  </a:lnTo>
                  <a:lnTo>
                    <a:pt x="17240" y="133731"/>
                  </a:lnTo>
                  <a:lnTo>
                    <a:pt x="28385" y="148019"/>
                  </a:lnTo>
                  <a:lnTo>
                    <a:pt x="25241" y="173545"/>
                  </a:lnTo>
                  <a:lnTo>
                    <a:pt x="14669" y="189548"/>
                  </a:lnTo>
                  <a:lnTo>
                    <a:pt x="15716" y="215551"/>
                  </a:lnTo>
                  <a:lnTo>
                    <a:pt x="30099" y="238982"/>
                  </a:lnTo>
                  <a:lnTo>
                    <a:pt x="36005" y="261271"/>
                  </a:lnTo>
                  <a:lnTo>
                    <a:pt x="52007" y="271844"/>
                  </a:lnTo>
                  <a:lnTo>
                    <a:pt x="53054" y="297942"/>
                  </a:lnTo>
                  <a:lnTo>
                    <a:pt x="42482" y="313849"/>
                  </a:lnTo>
                  <a:lnTo>
                    <a:pt x="0" y="343186"/>
                  </a:lnTo>
                  <a:lnTo>
                    <a:pt x="18669" y="367094"/>
                  </a:lnTo>
                  <a:lnTo>
                    <a:pt x="39910" y="369761"/>
                  </a:lnTo>
                  <a:lnTo>
                    <a:pt x="55817" y="380333"/>
                  </a:lnTo>
                  <a:lnTo>
                    <a:pt x="78105" y="374428"/>
                  </a:lnTo>
                  <a:lnTo>
                    <a:pt x="80867" y="387763"/>
                  </a:lnTo>
                  <a:lnTo>
                    <a:pt x="100013" y="407384"/>
                  </a:lnTo>
                  <a:lnTo>
                    <a:pt x="97917" y="424339"/>
                  </a:lnTo>
                  <a:lnTo>
                    <a:pt x="123920" y="423291"/>
                  </a:lnTo>
                  <a:lnTo>
                    <a:pt x="144685" y="430149"/>
                  </a:lnTo>
                  <a:lnTo>
                    <a:pt x="166974" y="424244"/>
                  </a:lnTo>
                  <a:lnTo>
                    <a:pt x="190310" y="409861"/>
                  </a:lnTo>
                  <a:lnTo>
                    <a:pt x="195167" y="440722"/>
                  </a:lnTo>
                  <a:lnTo>
                    <a:pt x="179737" y="460439"/>
                  </a:lnTo>
                  <a:lnTo>
                    <a:pt x="194691" y="479489"/>
                  </a:lnTo>
                  <a:lnTo>
                    <a:pt x="210121" y="494348"/>
                  </a:lnTo>
                  <a:lnTo>
                    <a:pt x="216504" y="477869"/>
                  </a:lnTo>
                  <a:lnTo>
                    <a:pt x="231934" y="492728"/>
                  </a:lnTo>
                  <a:lnTo>
                    <a:pt x="248888" y="494824"/>
                  </a:lnTo>
                  <a:lnTo>
                    <a:pt x="224504" y="517779"/>
                  </a:lnTo>
                  <a:lnTo>
                    <a:pt x="236220" y="527780"/>
                  </a:lnTo>
                  <a:lnTo>
                    <a:pt x="236220" y="527780"/>
                  </a:lnTo>
                  <a:lnTo>
                    <a:pt x="236220" y="52778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9FDF1C7-4AF5-7DEC-472B-4526DF6428C7}"/>
                </a:ext>
              </a:extLst>
            </p:cNvPr>
            <p:cNvSpPr/>
            <p:nvPr/>
          </p:nvSpPr>
          <p:spPr>
            <a:xfrm>
              <a:off x="9410029" y="315383"/>
              <a:ext cx="662926" cy="844178"/>
            </a:xfrm>
            <a:custGeom>
              <a:avLst/>
              <a:gdLst>
                <a:gd name="connsiteX0" fmla="*/ 261747 w 393667"/>
                <a:gd name="connsiteY0" fmla="*/ 501301 h 501300"/>
                <a:gd name="connsiteX1" fmla="*/ 280321 w 393667"/>
                <a:gd name="connsiteY1" fmla="*/ 490633 h 501300"/>
                <a:gd name="connsiteX2" fmla="*/ 282892 w 393667"/>
                <a:gd name="connsiteY2" fmla="*/ 469297 h 501300"/>
                <a:gd name="connsiteX3" fmla="*/ 307848 w 393667"/>
                <a:gd name="connsiteY3" fmla="*/ 476726 h 501300"/>
                <a:gd name="connsiteX4" fmla="*/ 336423 w 393667"/>
                <a:gd name="connsiteY4" fmla="*/ 419576 h 501300"/>
                <a:gd name="connsiteX5" fmla="*/ 365093 w 393667"/>
                <a:gd name="connsiteY5" fmla="*/ 362426 h 501300"/>
                <a:gd name="connsiteX6" fmla="*/ 376714 w 393667"/>
                <a:gd name="connsiteY6" fmla="*/ 337947 h 501300"/>
                <a:gd name="connsiteX7" fmla="*/ 393668 w 393667"/>
                <a:gd name="connsiteY7" fmla="*/ 305371 h 501300"/>
                <a:gd name="connsiteX8" fmla="*/ 381952 w 393667"/>
                <a:gd name="connsiteY8" fmla="*/ 295275 h 501300"/>
                <a:gd name="connsiteX9" fmla="*/ 366522 w 393667"/>
                <a:gd name="connsiteY9" fmla="*/ 280321 h 501300"/>
                <a:gd name="connsiteX10" fmla="*/ 355378 w 393667"/>
                <a:gd name="connsiteY10" fmla="*/ 265938 h 501300"/>
                <a:gd name="connsiteX11" fmla="*/ 353282 w 393667"/>
                <a:gd name="connsiteY11" fmla="*/ 248412 h 501300"/>
                <a:gd name="connsiteX12" fmla="*/ 342138 w 393667"/>
                <a:gd name="connsiteY12" fmla="*/ 234029 h 501300"/>
                <a:gd name="connsiteX13" fmla="*/ 335756 w 393667"/>
                <a:gd name="connsiteY13" fmla="*/ 215932 h 501300"/>
                <a:gd name="connsiteX14" fmla="*/ 314515 w 393667"/>
                <a:gd name="connsiteY14" fmla="*/ 213265 h 501300"/>
                <a:gd name="connsiteX15" fmla="*/ 303371 w 393667"/>
                <a:gd name="connsiteY15" fmla="*/ 198882 h 501300"/>
                <a:gd name="connsiteX16" fmla="*/ 287941 w 393667"/>
                <a:gd name="connsiteY16" fmla="*/ 184023 h 501300"/>
                <a:gd name="connsiteX17" fmla="*/ 272605 w 393667"/>
                <a:gd name="connsiteY17" fmla="*/ 169164 h 501300"/>
                <a:gd name="connsiteX18" fmla="*/ 287369 w 393667"/>
                <a:gd name="connsiteY18" fmla="*/ 153638 h 501300"/>
                <a:gd name="connsiteX19" fmla="*/ 301752 w 393667"/>
                <a:gd name="connsiteY19" fmla="*/ 142399 h 501300"/>
                <a:gd name="connsiteX20" fmla="*/ 308610 w 393667"/>
                <a:gd name="connsiteY20" fmla="*/ 121634 h 501300"/>
                <a:gd name="connsiteX21" fmla="*/ 318706 w 393667"/>
                <a:gd name="connsiteY21" fmla="*/ 109823 h 501300"/>
                <a:gd name="connsiteX22" fmla="*/ 333470 w 393667"/>
                <a:gd name="connsiteY22" fmla="*/ 94393 h 501300"/>
                <a:gd name="connsiteX23" fmla="*/ 344138 w 393667"/>
                <a:gd name="connsiteY23" fmla="*/ 78295 h 501300"/>
                <a:gd name="connsiteX24" fmla="*/ 355187 w 393667"/>
                <a:gd name="connsiteY24" fmla="*/ 58102 h 501300"/>
                <a:gd name="connsiteX25" fmla="*/ 370046 w 393667"/>
                <a:gd name="connsiteY25" fmla="*/ 42577 h 501300"/>
                <a:gd name="connsiteX26" fmla="*/ 367951 w 393667"/>
                <a:gd name="connsiteY26" fmla="*/ 24955 h 501300"/>
                <a:gd name="connsiteX27" fmla="*/ 356806 w 393667"/>
                <a:gd name="connsiteY27" fmla="*/ 10573 h 501300"/>
                <a:gd name="connsiteX28" fmla="*/ 340804 w 393667"/>
                <a:gd name="connsiteY28" fmla="*/ 0 h 501300"/>
                <a:gd name="connsiteX29" fmla="*/ 326517 w 393667"/>
                <a:gd name="connsiteY29" fmla="*/ 11239 h 501300"/>
                <a:gd name="connsiteX30" fmla="*/ 308514 w 393667"/>
                <a:gd name="connsiteY30" fmla="*/ 17621 h 501300"/>
                <a:gd name="connsiteX31" fmla="*/ 290513 w 393667"/>
                <a:gd name="connsiteY31" fmla="*/ 24098 h 501300"/>
                <a:gd name="connsiteX32" fmla="*/ 276130 w 393667"/>
                <a:gd name="connsiteY32" fmla="*/ 35338 h 501300"/>
                <a:gd name="connsiteX33" fmla="*/ 266129 w 393667"/>
                <a:gd name="connsiteY33" fmla="*/ 47053 h 501300"/>
                <a:gd name="connsiteX34" fmla="*/ 239553 w 393667"/>
                <a:gd name="connsiteY34" fmla="*/ 52483 h 501300"/>
                <a:gd name="connsiteX35" fmla="*/ 225266 w 393667"/>
                <a:gd name="connsiteY35" fmla="*/ 63627 h 501300"/>
                <a:gd name="connsiteX36" fmla="*/ 210407 w 393667"/>
                <a:gd name="connsiteY36" fmla="*/ 79153 h 501300"/>
                <a:gd name="connsiteX37" fmla="*/ 196119 w 393667"/>
                <a:gd name="connsiteY37" fmla="*/ 90392 h 501300"/>
                <a:gd name="connsiteX38" fmla="*/ 181832 w 393667"/>
                <a:gd name="connsiteY38" fmla="*/ 101632 h 501300"/>
                <a:gd name="connsiteX39" fmla="*/ 167449 w 393667"/>
                <a:gd name="connsiteY39" fmla="*/ 112871 h 501300"/>
                <a:gd name="connsiteX40" fmla="*/ 148399 w 393667"/>
                <a:gd name="connsiteY40" fmla="*/ 127825 h 501300"/>
                <a:gd name="connsiteX41" fmla="*/ 110680 w 393667"/>
                <a:gd name="connsiteY41" fmla="*/ 118872 h 501300"/>
                <a:gd name="connsiteX42" fmla="*/ 95345 w 393667"/>
                <a:gd name="connsiteY42" fmla="*/ 103918 h 501300"/>
                <a:gd name="connsiteX43" fmla="*/ 72009 w 393667"/>
                <a:gd name="connsiteY43" fmla="*/ 118396 h 501300"/>
                <a:gd name="connsiteX44" fmla="*/ 52864 w 393667"/>
                <a:gd name="connsiteY44" fmla="*/ 133350 h 501300"/>
                <a:gd name="connsiteX45" fmla="*/ 34861 w 393667"/>
                <a:gd name="connsiteY45" fmla="*/ 139827 h 501300"/>
                <a:gd name="connsiteX46" fmla="*/ 35433 w 393667"/>
                <a:gd name="connsiteY46" fmla="*/ 170212 h 501300"/>
                <a:gd name="connsiteX47" fmla="*/ 26479 w 393667"/>
                <a:gd name="connsiteY47" fmla="*/ 208026 h 501300"/>
                <a:gd name="connsiteX48" fmla="*/ 23813 w 393667"/>
                <a:gd name="connsiteY48" fmla="*/ 229362 h 501300"/>
                <a:gd name="connsiteX49" fmla="*/ 15335 w 393667"/>
                <a:gd name="connsiteY49" fmla="*/ 262985 h 501300"/>
                <a:gd name="connsiteX50" fmla="*/ 1619 w 393667"/>
                <a:gd name="connsiteY50" fmla="*/ 304610 h 501300"/>
                <a:gd name="connsiteX51" fmla="*/ 0 w 393667"/>
                <a:gd name="connsiteY51" fmla="*/ 317373 h 501300"/>
                <a:gd name="connsiteX52" fmla="*/ 22288 w 393667"/>
                <a:gd name="connsiteY52" fmla="*/ 311468 h 501300"/>
                <a:gd name="connsiteX53" fmla="*/ 55721 w 393667"/>
                <a:gd name="connsiteY53" fmla="*/ 319945 h 501300"/>
                <a:gd name="connsiteX54" fmla="*/ 75342 w 393667"/>
                <a:gd name="connsiteY54" fmla="*/ 335375 h 501300"/>
                <a:gd name="connsiteX55" fmla="*/ 86010 w 393667"/>
                <a:gd name="connsiteY55" fmla="*/ 354044 h 501300"/>
                <a:gd name="connsiteX56" fmla="*/ 75438 w 393667"/>
                <a:gd name="connsiteY56" fmla="*/ 370046 h 501300"/>
                <a:gd name="connsiteX57" fmla="*/ 91821 w 393667"/>
                <a:gd name="connsiteY57" fmla="*/ 376428 h 501300"/>
                <a:gd name="connsiteX58" fmla="*/ 103537 w 393667"/>
                <a:gd name="connsiteY58" fmla="*/ 386525 h 501300"/>
                <a:gd name="connsiteX59" fmla="*/ 114205 w 393667"/>
                <a:gd name="connsiteY59" fmla="*/ 405098 h 501300"/>
                <a:gd name="connsiteX60" fmla="*/ 116300 w 393667"/>
                <a:gd name="connsiteY60" fmla="*/ 422719 h 501300"/>
                <a:gd name="connsiteX61" fmla="*/ 128016 w 393667"/>
                <a:gd name="connsiteY61" fmla="*/ 432816 h 501300"/>
                <a:gd name="connsiteX62" fmla="*/ 143923 w 393667"/>
                <a:gd name="connsiteY62" fmla="*/ 443484 h 501300"/>
                <a:gd name="connsiteX63" fmla="*/ 164116 w 393667"/>
                <a:gd name="connsiteY63" fmla="*/ 454628 h 501300"/>
                <a:gd name="connsiteX64" fmla="*/ 182118 w 393667"/>
                <a:gd name="connsiteY64" fmla="*/ 448151 h 501300"/>
                <a:gd name="connsiteX65" fmla="*/ 198596 w 393667"/>
                <a:gd name="connsiteY65" fmla="*/ 454533 h 501300"/>
                <a:gd name="connsiteX66" fmla="*/ 204406 w 393667"/>
                <a:gd name="connsiteY66" fmla="*/ 476917 h 501300"/>
                <a:gd name="connsiteX67" fmla="*/ 210788 w 393667"/>
                <a:gd name="connsiteY67" fmla="*/ 495014 h 501300"/>
                <a:gd name="connsiteX68" fmla="*/ 232505 w 393667"/>
                <a:gd name="connsiteY68" fmla="*/ 493395 h 501300"/>
                <a:gd name="connsiteX69" fmla="*/ 258032 w 393667"/>
                <a:gd name="connsiteY69" fmla="*/ 496538 h 501300"/>
                <a:gd name="connsiteX70" fmla="*/ 261747 w 393667"/>
                <a:gd name="connsiteY70" fmla="*/ 501301 h 501300"/>
                <a:gd name="connsiteX71" fmla="*/ 261747 w 393667"/>
                <a:gd name="connsiteY71" fmla="*/ 501301 h 501300"/>
                <a:gd name="connsiteX72" fmla="*/ 261747 w 393667"/>
                <a:gd name="connsiteY72" fmla="*/ 501301 h 50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3667" h="501300">
                  <a:moveTo>
                    <a:pt x="261747" y="501301"/>
                  </a:moveTo>
                  <a:lnTo>
                    <a:pt x="280321" y="490633"/>
                  </a:lnTo>
                  <a:lnTo>
                    <a:pt x="282892" y="469297"/>
                  </a:lnTo>
                  <a:lnTo>
                    <a:pt x="307848" y="476726"/>
                  </a:lnTo>
                  <a:lnTo>
                    <a:pt x="336423" y="419576"/>
                  </a:lnTo>
                  <a:lnTo>
                    <a:pt x="365093" y="362426"/>
                  </a:lnTo>
                  <a:lnTo>
                    <a:pt x="376714" y="337947"/>
                  </a:lnTo>
                  <a:lnTo>
                    <a:pt x="393668" y="305371"/>
                  </a:lnTo>
                  <a:lnTo>
                    <a:pt x="381952" y="295275"/>
                  </a:lnTo>
                  <a:lnTo>
                    <a:pt x="366522" y="280321"/>
                  </a:lnTo>
                  <a:lnTo>
                    <a:pt x="355378" y="265938"/>
                  </a:lnTo>
                  <a:lnTo>
                    <a:pt x="353282" y="248412"/>
                  </a:lnTo>
                  <a:lnTo>
                    <a:pt x="342138" y="234029"/>
                  </a:lnTo>
                  <a:lnTo>
                    <a:pt x="335756" y="215932"/>
                  </a:lnTo>
                  <a:lnTo>
                    <a:pt x="314515" y="213265"/>
                  </a:lnTo>
                  <a:lnTo>
                    <a:pt x="303371" y="198882"/>
                  </a:lnTo>
                  <a:lnTo>
                    <a:pt x="287941" y="184023"/>
                  </a:lnTo>
                  <a:lnTo>
                    <a:pt x="272605" y="169164"/>
                  </a:lnTo>
                  <a:lnTo>
                    <a:pt x="287369" y="153638"/>
                  </a:lnTo>
                  <a:lnTo>
                    <a:pt x="301752" y="142399"/>
                  </a:lnTo>
                  <a:lnTo>
                    <a:pt x="308610" y="121634"/>
                  </a:lnTo>
                  <a:lnTo>
                    <a:pt x="318706" y="109823"/>
                  </a:lnTo>
                  <a:lnTo>
                    <a:pt x="333470" y="94393"/>
                  </a:lnTo>
                  <a:lnTo>
                    <a:pt x="344138" y="78295"/>
                  </a:lnTo>
                  <a:lnTo>
                    <a:pt x="355187" y="58102"/>
                  </a:lnTo>
                  <a:lnTo>
                    <a:pt x="370046" y="42577"/>
                  </a:lnTo>
                  <a:lnTo>
                    <a:pt x="367951" y="24955"/>
                  </a:lnTo>
                  <a:lnTo>
                    <a:pt x="356806" y="10573"/>
                  </a:lnTo>
                  <a:lnTo>
                    <a:pt x="340804" y="0"/>
                  </a:lnTo>
                  <a:lnTo>
                    <a:pt x="326517" y="11239"/>
                  </a:lnTo>
                  <a:lnTo>
                    <a:pt x="308514" y="17621"/>
                  </a:lnTo>
                  <a:lnTo>
                    <a:pt x="290513" y="24098"/>
                  </a:lnTo>
                  <a:lnTo>
                    <a:pt x="276130" y="35338"/>
                  </a:lnTo>
                  <a:lnTo>
                    <a:pt x="266129" y="47053"/>
                  </a:lnTo>
                  <a:lnTo>
                    <a:pt x="239553" y="52483"/>
                  </a:lnTo>
                  <a:lnTo>
                    <a:pt x="225266" y="63627"/>
                  </a:lnTo>
                  <a:lnTo>
                    <a:pt x="210407" y="79153"/>
                  </a:lnTo>
                  <a:lnTo>
                    <a:pt x="196119" y="90392"/>
                  </a:lnTo>
                  <a:lnTo>
                    <a:pt x="181832" y="101632"/>
                  </a:lnTo>
                  <a:lnTo>
                    <a:pt x="167449" y="112871"/>
                  </a:lnTo>
                  <a:lnTo>
                    <a:pt x="148399" y="127825"/>
                  </a:lnTo>
                  <a:lnTo>
                    <a:pt x="110680" y="118872"/>
                  </a:lnTo>
                  <a:lnTo>
                    <a:pt x="95345" y="103918"/>
                  </a:lnTo>
                  <a:lnTo>
                    <a:pt x="72009" y="118396"/>
                  </a:lnTo>
                  <a:lnTo>
                    <a:pt x="52864" y="133350"/>
                  </a:lnTo>
                  <a:lnTo>
                    <a:pt x="34861" y="139827"/>
                  </a:lnTo>
                  <a:lnTo>
                    <a:pt x="35433" y="170212"/>
                  </a:lnTo>
                  <a:lnTo>
                    <a:pt x="26479" y="208026"/>
                  </a:lnTo>
                  <a:lnTo>
                    <a:pt x="23813" y="229362"/>
                  </a:lnTo>
                  <a:lnTo>
                    <a:pt x="15335" y="262985"/>
                  </a:lnTo>
                  <a:lnTo>
                    <a:pt x="1619" y="304610"/>
                  </a:lnTo>
                  <a:lnTo>
                    <a:pt x="0" y="317373"/>
                  </a:lnTo>
                  <a:lnTo>
                    <a:pt x="22288" y="311468"/>
                  </a:lnTo>
                  <a:lnTo>
                    <a:pt x="55721" y="319945"/>
                  </a:lnTo>
                  <a:lnTo>
                    <a:pt x="75342" y="335375"/>
                  </a:lnTo>
                  <a:lnTo>
                    <a:pt x="86010" y="354044"/>
                  </a:lnTo>
                  <a:lnTo>
                    <a:pt x="75438" y="370046"/>
                  </a:lnTo>
                  <a:lnTo>
                    <a:pt x="91821" y="376428"/>
                  </a:lnTo>
                  <a:lnTo>
                    <a:pt x="103537" y="386525"/>
                  </a:lnTo>
                  <a:lnTo>
                    <a:pt x="114205" y="405098"/>
                  </a:lnTo>
                  <a:lnTo>
                    <a:pt x="116300" y="422719"/>
                  </a:lnTo>
                  <a:lnTo>
                    <a:pt x="128016" y="432816"/>
                  </a:lnTo>
                  <a:lnTo>
                    <a:pt x="143923" y="443484"/>
                  </a:lnTo>
                  <a:lnTo>
                    <a:pt x="164116" y="454628"/>
                  </a:lnTo>
                  <a:lnTo>
                    <a:pt x="182118" y="448151"/>
                  </a:lnTo>
                  <a:lnTo>
                    <a:pt x="198596" y="454533"/>
                  </a:lnTo>
                  <a:lnTo>
                    <a:pt x="204406" y="476917"/>
                  </a:lnTo>
                  <a:lnTo>
                    <a:pt x="210788" y="495014"/>
                  </a:lnTo>
                  <a:lnTo>
                    <a:pt x="232505" y="493395"/>
                  </a:lnTo>
                  <a:lnTo>
                    <a:pt x="258032" y="496538"/>
                  </a:lnTo>
                  <a:lnTo>
                    <a:pt x="261747" y="501301"/>
                  </a:lnTo>
                  <a:lnTo>
                    <a:pt x="261747" y="501301"/>
                  </a:lnTo>
                  <a:lnTo>
                    <a:pt x="261747" y="5013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DC49B4CB-CC90-1706-34C0-CB32CEF3E103}"/>
                </a:ext>
              </a:extLst>
            </p:cNvPr>
            <p:cNvSpPr/>
            <p:nvPr/>
          </p:nvSpPr>
          <p:spPr>
            <a:xfrm>
              <a:off x="6655662" y="148888"/>
              <a:ext cx="1031044" cy="565885"/>
            </a:xfrm>
            <a:custGeom>
              <a:avLst/>
              <a:gdLst>
                <a:gd name="connsiteX0" fmla="*/ 328327 w 612267"/>
                <a:gd name="connsiteY0" fmla="*/ 336042 h 336041"/>
                <a:gd name="connsiteX1" fmla="*/ 350711 w 612267"/>
                <a:gd name="connsiteY1" fmla="*/ 330137 h 336041"/>
                <a:gd name="connsiteX2" fmla="*/ 374142 w 612267"/>
                <a:gd name="connsiteY2" fmla="*/ 315754 h 336041"/>
                <a:gd name="connsiteX3" fmla="*/ 388525 w 612267"/>
                <a:gd name="connsiteY3" fmla="*/ 304514 h 336041"/>
                <a:gd name="connsiteX4" fmla="*/ 403479 w 612267"/>
                <a:gd name="connsiteY4" fmla="*/ 289084 h 336041"/>
                <a:gd name="connsiteX5" fmla="*/ 421577 w 612267"/>
                <a:gd name="connsiteY5" fmla="*/ 282702 h 336041"/>
                <a:gd name="connsiteX6" fmla="*/ 432816 w 612267"/>
                <a:gd name="connsiteY6" fmla="*/ 296990 h 336041"/>
                <a:gd name="connsiteX7" fmla="*/ 448246 w 612267"/>
                <a:gd name="connsiteY7" fmla="*/ 311944 h 336041"/>
                <a:gd name="connsiteX8" fmla="*/ 458914 w 612267"/>
                <a:gd name="connsiteY8" fmla="*/ 295942 h 336041"/>
                <a:gd name="connsiteX9" fmla="*/ 473297 w 612267"/>
                <a:gd name="connsiteY9" fmla="*/ 284702 h 336041"/>
                <a:gd name="connsiteX10" fmla="*/ 488728 w 612267"/>
                <a:gd name="connsiteY10" fmla="*/ 299561 h 336041"/>
                <a:gd name="connsiteX11" fmla="*/ 487109 w 612267"/>
                <a:gd name="connsiteY11" fmla="*/ 277749 h 336041"/>
                <a:gd name="connsiteX12" fmla="*/ 509016 w 612267"/>
                <a:gd name="connsiteY12" fmla="*/ 276130 h 336041"/>
                <a:gd name="connsiteX13" fmla="*/ 520732 w 612267"/>
                <a:gd name="connsiteY13" fmla="*/ 286226 h 336041"/>
                <a:gd name="connsiteX14" fmla="*/ 534543 w 612267"/>
                <a:gd name="connsiteY14" fmla="*/ 279273 h 336041"/>
                <a:gd name="connsiteX15" fmla="*/ 523399 w 612267"/>
                <a:gd name="connsiteY15" fmla="*/ 264986 h 336041"/>
                <a:gd name="connsiteX16" fmla="*/ 525494 w 612267"/>
                <a:gd name="connsiteY16" fmla="*/ 247936 h 336041"/>
                <a:gd name="connsiteX17" fmla="*/ 544639 w 612267"/>
                <a:gd name="connsiteY17" fmla="*/ 232981 h 336041"/>
                <a:gd name="connsiteX18" fmla="*/ 562737 w 612267"/>
                <a:gd name="connsiteY18" fmla="*/ 226504 h 336041"/>
                <a:gd name="connsiteX19" fmla="*/ 580358 w 612267"/>
                <a:gd name="connsiteY19" fmla="*/ 224409 h 336041"/>
                <a:gd name="connsiteX20" fmla="*/ 596837 w 612267"/>
                <a:gd name="connsiteY20" fmla="*/ 230791 h 336041"/>
                <a:gd name="connsiteX21" fmla="*/ 603790 w 612267"/>
                <a:gd name="connsiteY21" fmla="*/ 210026 h 336041"/>
                <a:gd name="connsiteX22" fmla="*/ 612267 w 612267"/>
                <a:gd name="connsiteY22" fmla="*/ 176403 h 336041"/>
                <a:gd name="connsiteX23" fmla="*/ 598265 w 612267"/>
                <a:gd name="connsiteY23" fmla="*/ 114109 h 336041"/>
                <a:gd name="connsiteX24" fmla="*/ 584931 w 612267"/>
                <a:gd name="connsiteY24" fmla="*/ 82201 h 336041"/>
                <a:gd name="connsiteX25" fmla="*/ 559213 w 612267"/>
                <a:gd name="connsiteY25" fmla="*/ 44482 h 336041"/>
                <a:gd name="connsiteX26" fmla="*/ 507968 w 612267"/>
                <a:gd name="connsiteY26" fmla="*/ 3524 h 336041"/>
                <a:gd name="connsiteX27" fmla="*/ 486156 w 612267"/>
                <a:gd name="connsiteY27" fmla="*/ 5144 h 336041"/>
                <a:gd name="connsiteX28" fmla="*/ 365093 w 612267"/>
                <a:gd name="connsiteY28" fmla="*/ 3239 h 336041"/>
                <a:gd name="connsiteX29" fmla="*/ 339566 w 612267"/>
                <a:gd name="connsiteY29" fmla="*/ 0 h 336041"/>
                <a:gd name="connsiteX30" fmla="*/ 313373 w 612267"/>
                <a:gd name="connsiteY30" fmla="*/ 1143 h 336041"/>
                <a:gd name="connsiteX31" fmla="*/ 297466 w 612267"/>
                <a:gd name="connsiteY31" fmla="*/ 25146 h 336041"/>
                <a:gd name="connsiteX32" fmla="*/ 55912 w 612267"/>
                <a:gd name="connsiteY32" fmla="*/ 16955 h 336041"/>
                <a:gd name="connsiteX33" fmla="*/ 0 w 612267"/>
                <a:gd name="connsiteY33" fmla="*/ 14383 h 336041"/>
                <a:gd name="connsiteX34" fmla="*/ 5905 w 612267"/>
                <a:gd name="connsiteY34" fmla="*/ 36671 h 336041"/>
                <a:gd name="connsiteX35" fmla="*/ 11811 w 612267"/>
                <a:gd name="connsiteY35" fmla="*/ 59055 h 336041"/>
                <a:gd name="connsiteX36" fmla="*/ 53530 w 612267"/>
                <a:gd name="connsiteY36" fmla="*/ 176689 h 336041"/>
                <a:gd name="connsiteX37" fmla="*/ 59436 w 612267"/>
                <a:gd name="connsiteY37" fmla="*/ 199073 h 336041"/>
                <a:gd name="connsiteX38" fmla="*/ 65913 w 612267"/>
                <a:gd name="connsiteY38" fmla="*/ 217170 h 336041"/>
                <a:gd name="connsiteX39" fmla="*/ 87725 w 612267"/>
                <a:gd name="connsiteY39" fmla="*/ 215551 h 336041"/>
                <a:gd name="connsiteX40" fmla="*/ 103727 w 612267"/>
                <a:gd name="connsiteY40" fmla="*/ 226124 h 336041"/>
                <a:gd name="connsiteX41" fmla="*/ 118110 w 612267"/>
                <a:gd name="connsiteY41" fmla="*/ 214979 h 336041"/>
                <a:gd name="connsiteX42" fmla="*/ 135160 w 612267"/>
                <a:gd name="connsiteY42" fmla="*/ 217075 h 336041"/>
                <a:gd name="connsiteX43" fmla="*/ 151733 w 612267"/>
                <a:gd name="connsiteY43" fmla="*/ 223361 h 336041"/>
                <a:gd name="connsiteX44" fmla="*/ 184214 w 612267"/>
                <a:gd name="connsiteY44" fmla="*/ 205740 h 336041"/>
                <a:gd name="connsiteX45" fmla="*/ 185357 w 612267"/>
                <a:gd name="connsiteY45" fmla="*/ 231839 h 336041"/>
                <a:gd name="connsiteX46" fmla="*/ 201835 w 612267"/>
                <a:gd name="connsiteY46" fmla="*/ 238220 h 336041"/>
                <a:gd name="connsiteX47" fmla="*/ 221647 w 612267"/>
                <a:gd name="connsiteY47" fmla="*/ 253651 h 336041"/>
                <a:gd name="connsiteX48" fmla="*/ 228029 w 612267"/>
                <a:gd name="connsiteY48" fmla="*/ 271748 h 336041"/>
                <a:gd name="connsiteX49" fmla="*/ 247269 w 612267"/>
                <a:gd name="connsiteY49" fmla="*/ 291465 h 336041"/>
                <a:gd name="connsiteX50" fmla="*/ 245173 w 612267"/>
                <a:gd name="connsiteY50" fmla="*/ 308515 h 336041"/>
                <a:gd name="connsiteX51" fmla="*/ 269177 w 612267"/>
                <a:gd name="connsiteY51" fmla="*/ 324422 h 336041"/>
                <a:gd name="connsiteX52" fmla="*/ 285655 w 612267"/>
                <a:gd name="connsiteY52" fmla="*/ 296132 h 336041"/>
                <a:gd name="connsiteX53" fmla="*/ 305943 w 612267"/>
                <a:gd name="connsiteY53" fmla="*/ 307276 h 336041"/>
                <a:gd name="connsiteX54" fmla="*/ 321945 w 612267"/>
                <a:gd name="connsiteY54" fmla="*/ 317945 h 336041"/>
                <a:gd name="connsiteX55" fmla="*/ 328327 w 612267"/>
                <a:gd name="connsiteY55" fmla="*/ 336042 h 336041"/>
                <a:gd name="connsiteX56" fmla="*/ 328327 w 612267"/>
                <a:gd name="connsiteY56" fmla="*/ 336042 h 336041"/>
                <a:gd name="connsiteX57" fmla="*/ 328327 w 612267"/>
                <a:gd name="connsiteY57" fmla="*/ 336042 h 3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12267" h="336041">
                  <a:moveTo>
                    <a:pt x="328327" y="336042"/>
                  </a:moveTo>
                  <a:lnTo>
                    <a:pt x="350711" y="330137"/>
                  </a:lnTo>
                  <a:lnTo>
                    <a:pt x="374142" y="315754"/>
                  </a:lnTo>
                  <a:lnTo>
                    <a:pt x="388525" y="304514"/>
                  </a:lnTo>
                  <a:lnTo>
                    <a:pt x="403479" y="289084"/>
                  </a:lnTo>
                  <a:lnTo>
                    <a:pt x="421577" y="282702"/>
                  </a:lnTo>
                  <a:lnTo>
                    <a:pt x="432816" y="296990"/>
                  </a:lnTo>
                  <a:lnTo>
                    <a:pt x="448246" y="311944"/>
                  </a:lnTo>
                  <a:lnTo>
                    <a:pt x="458914" y="295942"/>
                  </a:lnTo>
                  <a:lnTo>
                    <a:pt x="473297" y="284702"/>
                  </a:lnTo>
                  <a:lnTo>
                    <a:pt x="488728" y="299561"/>
                  </a:lnTo>
                  <a:lnTo>
                    <a:pt x="487109" y="277749"/>
                  </a:lnTo>
                  <a:lnTo>
                    <a:pt x="509016" y="276130"/>
                  </a:lnTo>
                  <a:lnTo>
                    <a:pt x="520732" y="286226"/>
                  </a:lnTo>
                  <a:lnTo>
                    <a:pt x="534543" y="279273"/>
                  </a:lnTo>
                  <a:lnTo>
                    <a:pt x="523399" y="264986"/>
                  </a:lnTo>
                  <a:lnTo>
                    <a:pt x="525494" y="247936"/>
                  </a:lnTo>
                  <a:lnTo>
                    <a:pt x="544639" y="232981"/>
                  </a:lnTo>
                  <a:lnTo>
                    <a:pt x="562737" y="226504"/>
                  </a:lnTo>
                  <a:lnTo>
                    <a:pt x="580358" y="224409"/>
                  </a:lnTo>
                  <a:lnTo>
                    <a:pt x="596837" y="230791"/>
                  </a:lnTo>
                  <a:lnTo>
                    <a:pt x="603790" y="210026"/>
                  </a:lnTo>
                  <a:lnTo>
                    <a:pt x="612267" y="176403"/>
                  </a:lnTo>
                  <a:lnTo>
                    <a:pt x="598265" y="114109"/>
                  </a:lnTo>
                  <a:lnTo>
                    <a:pt x="584931" y="82201"/>
                  </a:lnTo>
                  <a:lnTo>
                    <a:pt x="559213" y="44482"/>
                  </a:lnTo>
                  <a:lnTo>
                    <a:pt x="507968" y="3524"/>
                  </a:lnTo>
                  <a:lnTo>
                    <a:pt x="486156" y="5144"/>
                  </a:lnTo>
                  <a:lnTo>
                    <a:pt x="365093" y="3239"/>
                  </a:lnTo>
                  <a:lnTo>
                    <a:pt x="339566" y="0"/>
                  </a:lnTo>
                  <a:lnTo>
                    <a:pt x="313373" y="1143"/>
                  </a:lnTo>
                  <a:lnTo>
                    <a:pt x="297466" y="25146"/>
                  </a:lnTo>
                  <a:lnTo>
                    <a:pt x="55912" y="16955"/>
                  </a:lnTo>
                  <a:lnTo>
                    <a:pt x="0" y="14383"/>
                  </a:lnTo>
                  <a:lnTo>
                    <a:pt x="5905" y="36671"/>
                  </a:lnTo>
                  <a:lnTo>
                    <a:pt x="11811" y="59055"/>
                  </a:lnTo>
                  <a:lnTo>
                    <a:pt x="53530" y="176689"/>
                  </a:lnTo>
                  <a:lnTo>
                    <a:pt x="59436" y="199073"/>
                  </a:lnTo>
                  <a:lnTo>
                    <a:pt x="65913" y="217170"/>
                  </a:lnTo>
                  <a:lnTo>
                    <a:pt x="87725" y="215551"/>
                  </a:lnTo>
                  <a:lnTo>
                    <a:pt x="103727" y="226124"/>
                  </a:lnTo>
                  <a:lnTo>
                    <a:pt x="118110" y="214979"/>
                  </a:lnTo>
                  <a:lnTo>
                    <a:pt x="135160" y="217075"/>
                  </a:lnTo>
                  <a:lnTo>
                    <a:pt x="151733" y="223361"/>
                  </a:lnTo>
                  <a:lnTo>
                    <a:pt x="184214" y="205740"/>
                  </a:lnTo>
                  <a:lnTo>
                    <a:pt x="185357" y="231839"/>
                  </a:lnTo>
                  <a:lnTo>
                    <a:pt x="201835" y="238220"/>
                  </a:lnTo>
                  <a:lnTo>
                    <a:pt x="221647" y="253651"/>
                  </a:lnTo>
                  <a:lnTo>
                    <a:pt x="228029" y="271748"/>
                  </a:lnTo>
                  <a:lnTo>
                    <a:pt x="247269" y="291465"/>
                  </a:lnTo>
                  <a:lnTo>
                    <a:pt x="245173" y="308515"/>
                  </a:lnTo>
                  <a:lnTo>
                    <a:pt x="269177" y="324422"/>
                  </a:lnTo>
                  <a:lnTo>
                    <a:pt x="285655" y="296132"/>
                  </a:lnTo>
                  <a:lnTo>
                    <a:pt x="305943" y="307276"/>
                  </a:lnTo>
                  <a:lnTo>
                    <a:pt x="321945" y="317945"/>
                  </a:lnTo>
                  <a:lnTo>
                    <a:pt x="328327" y="336042"/>
                  </a:lnTo>
                  <a:lnTo>
                    <a:pt x="328327" y="336042"/>
                  </a:lnTo>
                  <a:lnTo>
                    <a:pt x="328327" y="3360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B5238D62-350F-EDE3-9FD9-FEEE83247210}"/>
                </a:ext>
              </a:extLst>
            </p:cNvPr>
            <p:cNvSpPr/>
            <p:nvPr/>
          </p:nvSpPr>
          <p:spPr>
            <a:xfrm>
              <a:off x="7094353" y="525826"/>
              <a:ext cx="778575" cy="722435"/>
            </a:xfrm>
            <a:custGeom>
              <a:avLst/>
              <a:gdLst>
                <a:gd name="connsiteX0" fmla="*/ 64484 w 462343"/>
                <a:gd name="connsiteY0" fmla="*/ 429006 h 429005"/>
                <a:gd name="connsiteX1" fmla="*/ 59150 w 462343"/>
                <a:gd name="connsiteY1" fmla="*/ 402431 h 429005"/>
                <a:gd name="connsiteX2" fmla="*/ 52673 w 462343"/>
                <a:gd name="connsiteY2" fmla="*/ 384334 h 429005"/>
                <a:gd name="connsiteX3" fmla="*/ 71818 w 462343"/>
                <a:gd name="connsiteY3" fmla="*/ 369380 h 429005"/>
                <a:gd name="connsiteX4" fmla="*/ 82486 w 462343"/>
                <a:gd name="connsiteY4" fmla="*/ 387953 h 429005"/>
                <a:gd name="connsiteX5" fmla="*/ 76105 w 462343"/>
                <a:gd name="connsiteY5" fmla="*/ 404527 h 429005"/>
                <a:gd name="connsiteX6" fmla="*/ 102203 w 462343"/>
                <a:gd name="connsiteY6" fmla="*/ 403384 h 429005"/>
                <a:gd name="connsiteX7" fmla="*/ 104775 w 462343"/>
                <a:gd name="connsiteY7" fmla="*/ 382143 h 429005"/>
                <a:gd name="connsiteX8" fmla="*/ 89345 w 462343"/>
                <a:gd name="connsiteY8" fmla="*/ 367189 h 429005"/>
                <a:gd name="connsiteX9" fmla="*/ 91440 w 462343"/>
                <a:gd name="connsiteY9" fmla="*/ 350139 h 429005"/>
                <a:gd name="connsiteX10" fmla="*/ 112776 w 462343"/>
                <a:gd name="connsiteY10" fmla="*/ 352806 h 429005"/>
                <a:gd name="connsiteX11" fmla="*/ 119634 w 462343"/>
                <a:gd name="connsiteY11" fmla="*/ 366617 h 429005"/>
                <a:gd name="connsiteX12" fmla="*/ 130302 w 462343"/>
                <a:gd name="connsiteY12" fmla="*/ 350615 h 429005"/>
                <a:gd name="connsiteX13" fmla="*/ 128682 w 462343"/>
                <a:gd name="connsiteY13" fmla="*/ 328803 h 429005"/>
                <a:gd name="connsiteX14" fmla="*/ 145161 w 462343"/>
                <a:gd name="connsiteY14" fmla="*/ 335185 h 429005"/>
                <a:gd name="connsiteX15" fmla="*/ 147256 w 462343"/>
                <a:gd name="connsiteY15" fmla="*/ 318135 h 429005"/>
                <a:gd name="connsiteX16" fmla="*/ 169069 w 462343"/>
                <a:gd name="connsiteY16" fmla="*/ 316516 h 429005"/>
                <a:gd name="connsiteX17" fmla="*/ 162687 w 462343"/>
                <a:gd name="connsiteY17" fmla="*/ 298418 h 429005"/>
                <a:gd name="connsiteX18" fmla="*/ 179165 w 462343"/>
                <a:gd name="connsiteY18" fmla="*/ 304800 h 429005"/>
                <a:gd name="connsiteX19" fmla="*/ 190309 w 462343"/>
                <a:gd name="connsiteY19" fmla="*/ 319183 h 429005"/>
                <a:gd name="connsiteX20" fmla="*/ 208883 w 462343"/>
                <a:gd name="connsiteY20" fmla="*/ 308420 h 429005"/>
                <a:gd name="connsiteX21" fmla="*/ 224885 w 462343"/>
                <a:gd name="connsiteY21" fmla="*/ 319088 h 429005"/>
                <a:gd name="connsiteX22" fmla="*/ 241935 w 462343"/>
                <a:gd name="connsiteY22" fmla="*/ 321183 h 429005"/>
                <a:gd name="connsiteX23" fmla="*/ 260509 w 462343"/>
                <a:gd name="connsiteY23" fmla="*/ 310515 h 429005"/>
                <a:gd name="connsiteX24" fmla="*/ 258889 w 462343"/>
                <a:gd name="connsiteY24" fmla="*/ 288703 h 429005"/>
                <a:gd name="connsiteX25" fmla="*/ 280701 w 462343"/>
                <a:gd name="connsiteY25" fmla="*/ 287084 h 429005"/>
                <a:gd name="connsiteX26" fmla="*/ 279082 w 462343"/>
                <a:gd name="connsiteY26" fmla="*/ 265176 h 429005"/>
                <a:gd name="connsiteX27" fmla="*/ 292322 w 462343"/>
                <a:gd name="connsiteY27" fmla="*/ 262509 h 429005"/>
                <a:gd name="connsiteX28" fmla="*/ 310991 w 462343"/>
                <a:gd name="connsiteY28" fmla="*/ 251841 h 429005"/>
                <a:gd name="connsiteX29" fmla="*/ 304514 w 462343"/>
                <a:gd name="connsiteY29" fmla="*/ 233743 h 429005"/>
                <a:gd name="connsiteX30" fmla="*/ 315182 w 462343"/>
                <a:gd name="connsiteY30" fmla="*/ 217742 h 429005"/>
                <a:gd name="connsiteX31" fmla="*/ 333756 w 462343"/>
                <a:gd name="connsiteY31" fmla="*/ 207074 h 429005"/>
                <a:gd name="connsiteX32" fmla="*/ 348043 w 462343"/>
                <a:gd name="connsiteY32" fmla="*/ 195929 h 429005"/>
                <a:gd name="connsiteX33" fmla="*/ 358711 w 462343"/>
                <a:gd name="connsiteY33" fmla="*/ 179927 h 429005"/>
                <a:gd name="connsiteX34" fmla="*/ 381000 w 462343"/>
                <a:gd name="connsiteY34" fmla="*/ 174022 h 429005"/>
                <a:gd name="connsiteX35" fmla="*/ 391096 w 462343"/>
                <a:gd name="connsiteY35" fmla="*/ 162306 h 429005"/>
                <a:gd name="connsiteX36" fmla="*/ 406527 w 462343"/>
                <a:gd name="connsiteY36" fmla="*/ 177165 h 429005"/>
                <a:gd name="connsiteX37" fmla="*/ 418243 w 462343"/>
                <a:gd name="connsiteY37" fmla="*/ 187262 h 429005"/>
                <a:gd name="connsiteX38" fmla="*/ 438531 w 462343"/>
                <a:gd name="connsiteY38" fmla="*/ 198406 h 429005"/>
                <a:gd name="connsiteX39" fmla="*/ 444817 w 462343"/>
                <a:gd name="connsiteY39" fmla="*/ 181927 h 429005"/>
                <a:gd name="connsiteX40" fmla="*/ 459676 w 462343"/>
                <a:gd name="connsiteY40" fmla="*/ 166402 h 429005"/>
                <a:gd name="connsiteX41" fmla="*/ 462343 w 462343"/>
                <a:gd name="connsiteY41" fmla="*/ 145161 h 429005"/>
                <a:gd name="connsiteX42" fmla="*/ 447389 w 462343"/>
                <a:gd name="connsiteY42" fmla="*/ 126016 h 429005"/>
                <a:gd name="connsiteX43" fmla="*/ 460153 w 462343"/>
                <a:gd name="connsiteY43" fmla="*/ 92964 h 429005"/>
                <a:gd name="connsiteX44" fmla="*/ 450532 w 462343"/>
                <a:gd name="connsiteY44" fmla="*/ 65818 h 429005"/>
                <a:gd name="connsiteX45" fmla="*/ 434530 w 462343"/>
                <a:gd name="connsiteY45" fmla="*/ 55245 h 429005"/>
                <a:gd name="connsiteX46" fmla="*/ 448913 w 462343"/>
                <a:gd name="connsiteY46" fmla="*/ 44005 h 429005"/>
                <a:gd name="connsiteX47" fmla="*/ 428148 w 462343"/>
                <a:gd name="connsiteY47" fmla="*/ 37148 h 429005"/>
                <a:gd name="connsiteX48" fmla="*/ 412146 w 462343"/>
                <a:gd name="connsiteY48" fmla="*/ 26479 h 429005"/>
                <a:gd name="connsiteX49" fmla="*/ 396240 w 462343"/>
                <a:gd name="connsiteY49" fmla="*/ 15907 h 429005"/>
                <a:gd name="connsiteX50" fmla="*/ 372237 w 462343"/>
                <a:gd name="connsiteY50" fmla="*/ 0 h 429005"/>
                <a:gd name="connsiteX51" fmla="*/ 349377 w 462343"/>
                <a:gd name="connsiteY51" fmla="*/ 10097 h 429005"/>
                <a:gd name="connsiteX52" fmla="*/ 331375 w 462343"/>
                <a:gd name="connsiteY52" fmla="*/ 16574 h 429005"/>
                <a:gd name="connsiteX53" fmla="*/ 320135 w 462343"/>
                <a:gd name="connsiteY53" fmla="*/ 2191 h 429005"/>
                <a:gd name="connsiteX54" fmla="*/ 302609 w 462343"/>
                <a:gd name="connsiteY54" fmla="*/ 4381 h 429005"/>
                <a:gd name="connsiteX55" fmla="*/ 284512 w 462343"/>
                <a:gd name="connsiteY55" fmla="*/ 10763 h 429005"/>
                <a:gd name="connsiteX56" fmla="*/ 273367 w 462343"/>
                <a:gd name="connsiteY56" fmla="*/ 31051 h 429005"/>
                <a:gd name="connsiteX57" fmla="*/ 271272 w 462343"/>
                <a:gd name="connsiteY57" fmla="*/ 48006 h 429005"/>
                <a:gd name="connsiteX58" fmla="*/ 260699 w 462343"/>
                <a:gd name="connsiteY58" fmla="*/ 64008 h 429005"/>
                <a:gd name="connsiteX59" fmla="*/ 248983 w 462343"/>
                <a:gd name="connsiteY59" fmla="*/ 53912 h 429005"/>
                <a:gd name="connsiteX60" fmla="*/ 227171 w 462343"/>
                <a:gd name="connsiteY60" fmla="*/ 55531 h 429005"/>
                <a:gd name="connsiteX61" fmla="*/ 229362 w 462343"/>
                <a:gd name="connsiteY61" fmla="*/ 73152 h 429005"/>
                <a:gd name="connsiteX62" fmla="*/ 218122 w 462343"/>
                <a:gd name="connsiteY62" fmla="*/ 58769 h 429005"/>
                <a:gd name="connsiteX63" fmla="*/ 203263 w 462343"/>
                <a:gd name="connsiteY63" fmla="*/ 74200 h 429005"/>
                <a:gd name="connsiteX64" fmla="*/ 192691 w 462343"/>
                <a:gd name="connsiteY64" fmla="*/ 90202 h 429005"/>
                <a:gd name="connsiteX65" fmla="*/ 177736 w 462343"/>
                <a:gd name="connsiteY65" fmla="*/ 71056 h 429005"/>
                <a:gd name="connsiteX66" fmla="*/ 161830 w 462343"/>
                <a:gd name="connsiteY66" fmla="*/ 60484 h 429005"/>
                <a:gd name="connsiteX67" fmla="*/ 143732 w 462343"/>
                <a:gd name="connsiteY67" fmla="*/ 66866 h 429005"/>
                <a:gd name="connsiteX68" fmla="*/ 128873 w 462343"/>
                <a:gd name="connsiteY68" fmla="*/ 82391 h 429005"/>
                <a:gd name="connsiteX69" fmla="*/ 114490 w 462343"/>
                <a:gd name="connsiteY69" fmla="*/ 93536 h 429005"/>
                <a:gd name="connsiteX70" fmla="*/ 95345 w 462343"/>
                <a:gd name="connsiteY70" fmla="*/ 108490 h 429005"/>
                <a:gd name="connsiteX71" fmla="*/ 78391 w 462343"/>
                <a:gd name="connsiteY71" fmla="*/ 106394 h 429005"/>
                <a:gd name="connsiteX72" fmla="*/ 57055 w 462343"/>
                <a:gd name="connsiteY72" fmla="*/ 103727 h 429005"/>
                <a:gd name="connsiteX73" fmla="*/ 41720 w 462343"/>
                <a:gd name="connsiteY73" fmla="*/ 158115 h 429005"/>
                <a:gd name="connsiteX74" fmla="*/ 39624 w 462343"/>
                <a:gd name="connsiteY74" fmla="*/ 175165 h 429005"/>
                <a:gd name="connsiteX75" fmla="*/ 29527 w 462343"/>
                <a:gd name="connsiteY75" fmla="*/ 186880 h 429005"/>
                <a:gd name="connsiteX76" fmla="*/ 25908 w 462343"/>
                <a:gd name="connsiteY76" fmla="*/ 216694 h 429005"/>
                <a:gd name="connsiteX77" fmla="*/ 37052 w 462343"/>
                <a:gd name="connsiteY77" fmla="*/ 231076 h 429005"/>
                <a:gd name="connsiteX78" fmla="*/ 28575 w 462343"/>
                <a:gd name="connsiteY78" fmla="*/ 264605 h 429005"/>
                <a:gd name="connsiteX79" fmla="*/ 13716 w 462343"/>
                <a:gd name="connsiteY79" fmla="*/ 280035 h 429005"/>
                <a:gd name="connsiteX80" fmla="*/ 3143 w 462343"/>
                <a:gd name="connsiteY80" fmla="*/ 296037 h 429005"/>
                <a:gd name="connsiteX81" fmla="*/ 14288 w 462343"/>
                <a:gd name="connsiteY81" fmla="*/ 310420 h 429005"/>
                <a:gd name="connsiteX82" fmla="*/ 0 w 462343"/>
                <a:gd name="connsiteY82" fmla="*/ 321564 h 429005"/>
                <a:gd name="connsiteX83" fmla="*/ 6382 w 462343"/>
                <a:gd name="connsiteY83" fmla="*/ 339662 h 429005"/>
                <a:gd name="connsiteX84" fmla="*/ 8572 w 462343"/>
                <a:gd name="connsiteY84" fmla="*/ 357283 h 429005"/>
                <a:gd name="connsiteX85" fmla="*/ 24479 w 462343"/>
                <a:gd name="connsiteY85" fmla="*/ 367856 h 429005"/>
                <a:gd name="connsiteX86" fmla="*/ 35719 w 462343"/>
                <a:gd name="connsiteY86" fmla="*/ 382238 h 429005"/>
                <a:gd name="connsiteX87" fmla="*/ 46387 w 462343"/>
                <a:gd name="connsiteY87" fmla="*/ 400812 h 429005"/>
                <a:gd name="connsiteX88" fmla="*/ 58102 w 462343"/>
                <a:gd name="connsiteY88" fmla="*/ 410909 h 429005"/>
                <a:gd name="connsiteX89" fmla="*/ 64484 w 462343"/>
                <a:gd name="connsiteY89" fmla="*/ 429006 h 429005"/>
                <a:gd name="connsiteX90" fmla="*/ 64484 w 462343"/>
                <a:gd name="connsiteY90" fmla="*/ 429006 h 429005"/>
                <a:gd name="connsiteX91" fmla="*/ 64484 w 462343"/>
                <a:gd name="connsiteY91" fmla="*/ 429006 h 42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62343" h="429005">
                  <a:moveTo>
                    <a:pt x="64484" y="429006"/>
                  </a:moveTo>
                  <a:lnTo>
                    <a:pt x="59150" y="402431"/>
                  </a:lnTo>
                  <a:lnTo>
                    <a:pt x="52673" y="384334"/>
                  </a:lnTo>
                  <a:lnTo>
                    <a:pt x="71818" y="369380"/>
                  </a:lnTo>
                  <a:lnTo>
                    <a:pt x="82486" y="387953"/>
                  </a:lnTo>
                  <a:lnTo>
                    <a:pt x="76105" y="404527"/>
                  </a:lnTo>
                  <a:lnTo>
                    <a:pt x="102203" y="403384"/>
                  </a:lnTo>
                  <a:lnTo>
                    <a:pt x="104775" y="382143"/>
                  </a:lnTo>
                  <a:lnTo>
                    <a:pt x="89345" y="367189"/>
                  </a:lnTo>
                  <a:lnTo>
                    <a:pt x="91440" y="350139"/>
                  </a:lnTo>
                  <a:lnTo>
                    <a:pt x="112776" y="352806"/>
                  </a:lnTo>
                  <a:lnTo>
                    <a:pt x="119634" y="366617"/>
                  </a:lnTo>
                  <a:lnTo>
                    <a:pt x="130302" y="350615"/>
                  </a:lnTo>
                  <a:lnTo>
                    <a:pt x="128682" y="328803"/>
                  </a:lnTo>
                  <a:lnTo>
                    <a:pt x="145161" y="335185"/>
                  </a:lnTo>
                  <a:lnTo>
                    <a:pt x="147256" y="318135"/>
                  </a:lnTo>
                  <a:lnTo>
                    <a:pt x="169069" y="316516"/>
                  </a:lnTo>
                  <a:lnTo>
                    <a:pt x="162687" y="298418"/>
                  </a:lnTo>
                  <a:lnTo>
                    <a:pt x="179165" y="304800"/>
                  </a:lnTo>
                  <a:lnTo>
                    <a:pt x="190309" y="319183"/>
                  </a:lnTo>
                  <a:lnTo>
                    <a:pt x="208883" y="308420"/>
                  </a:lnTo>
                  <a:lnTo>
                    <a:pt x="224885" y="319088"/>
                  </a:lnTo>
                  <a:lnTo>
                    <a:pt x="241935" y="321183"/>
                  </a:lnTo>
                  <a:lnTo>
                    <a:pt x="260509" y="310515"/>
                  </a:lnTo>
                  <a:lnTo>
                    <a:pt x="258889" y="288703"/>
                  </a:lnTo>
                  <a:lnTo>
                    <a:pt x="280701" y="287084"/>
                  </a:lnTo>
                  <a:lnTo>
                    <a:pt x="279082" y="265176"/>
                  </a:lnTo>
                  <a:lnTo>
                    <a:pt x="292322" y="262509"/>
                  </a:lnTo>
                  <a:lnTo>
                    <a:pt x="310991" y="251841"/>
                  </a:lnTo>
                  <a:lnTo>
                    <a:pt x="304514" y="233743"/>
                  </a:lnTo>
                  <a:lnTo>
                    <a:pt x="315182" y="217742"/>
                  </a:lnTo>
                  <a:lnTo>
                    <a:pt x="333756" y="207074"/>
                  </a:lnTo>
                  <a:lnTo>
                    <a:pt x="348043" y="195929"/>
                  </a:lnTo>
                  <a:lnTo>
                    <a:pt x="358711" y="179927"/>
                  </a:lnTo>
                  <a:lnTo>
                    <a:pt x="381000" y="174022"/>
                  </a:lnTo>
                  <a:lnTo>
                    <a:pt x="391096" y="162306"/>
                  </a:lnTo>
                  <a:lnTo>
                    <a:pt x="406527" y="177165"/>
                  </a:lnTo>
                  <a:lnTo>
                    <a:pt x="418243" y="187262"/>
                  </a:lnTo>
                  <a:lnTo>
                    <a:pt x="438531" y="198406"/>
                  </a:lnTo>
                  <a:lnTo>
                    <a:pt x="444817" y="181927"/>
                  </a:lnTo>
                  <a:lnTo>
                    <a:pt x="459676" y="166402"/>
                  </a:lnTo>
                  <a:lnTo>
                    <a:pt x="462343" y="145161"/>
                  </a:lnTo>
                  <a:lnTo>
                    <a:pt x="447389" y="126016"/>
                  </a:lnTo>
                  <a:lnTo>
                    <a:pt x="460153" y="92964"/>
                  </a:lnTo>
                  <a:lnTo>
                    <a:pt x="450532" y="65818"/>
                  </a:lnTo>
                  <a:lnTo>
                    <a:pt x="434530" y="55245"/>
                  </a:lnTo>
                  <a:lnTo>
                    <a:pt x="448913" y="44005"/>
                  </a:lnTo>
                  <a:lnTo>
                    <a:pt x="428148" y="37148"/>
                  </a:lnTo>
                  <a:lnTo>
                    <a:pt x="412146" y="26479"/>
                  </a:lnTo>
                  <a:lnTo>
                    <a:pt x="396240" y="15907"/>
                  </a:lnTo>
                  <a:lnTo>
                    <a:pt x="372237" y="0"/>
                  </a:lnTo>
                  <a:lnTo>
                    <a:pt x="349377" y="10097"/>
                  </a:lnTo>
                  <a:lnTo>
                    <a:pt x="331375" y="16574"/>
                  </a:lnTo>
                  <a:lnTo>
                    <a:pt x="320135" y="2191"/>
                  </a:lnTo>
                  <a:lnTo>
                    <a:pt x="302609" y="4381"/>
                  </a:lnTo>
                  <a:lnTo>
                    <a:pt x="284512" y="10763"/>
                  </a:lnTo>
                  <a:lnTo>
                    <a:pt x="273367" y="31051"/>
                  </a:lnTo>
                  <a:lnTo>
                    <a:pt x="271272" y="48006"/>
                  </a:lnTo>
                  <a:lnTo>
                    <a:pt x="260699" y="64008"/>
                  </a:lnTo>
                  <a:lnTo>
                    <a:pt x="248983" y="53912"/>
                  </a:lnTo>
                  <a:lnTo>
                    <a:pt x="227171" y="55531"/>
                  </a:lnTo>
                  <a:lnTo>
                    <a:pt x="229362" y="73152"/>
                  </a:lnTo>
                  <a:lnTo>
                    <a:pt x="218122" y="58769"/>
                  </a:lnTo>
                  <a:lnTo>
                    <a:pt x="203263" y="74200"/>
                  </a:lnTo>
                  <a:lnTo>
                    <a:pt x="192691" y="90202"/>
                  </a:lnTo>
                  <a:lnTo>
                    <a:pt x="177736" y="71056"/>
                  </a:lnTo>
                  <a:lnTo>
                    <a:pt x="161830" y="60484"/>
                  </a:lnTo>
                  <a:lnTo>
                    <a:pt x="143732" y="66866"/>
                  </a:lnTo>
                  <a:lnTo>
                    <a:pt x="128873" y="82391"/>
                  </a:lnTo>
                  <a:lnTo>
                    <a:pt x="114490" y="93536"/>
                  </a:lnTo>
                  <a:lnTo>
                    <a:pt x="95345" y="108490"/>
                  </a:lnTo>
                  <a:lnTo>
                    <a:pt x="78391" y="106394"/>
                  </a:lnTo>
                  <a:lnTo>
                    <a:pt x="57055" y="103727"/>
                  </a:lnTo>
                  <a:lnTo>
                    <a:pt x="41720" y="158115"/>
                  </a:lnTo>
                  <a:lnTo>
                    <a:pt x="39624" y="175165"/>
                  </a:lnTo>
                  <a:lnTo>
                    <a:pt x="29527" y="186880"/>
                  </a:lnTo>
                  <a:lnTo>
                    <a:pt x="25908" y="216694"/>
                  </a:lnTo>
                  <a:lnTo>
                    <a:pt x="37052" y="231076"/>
                  </a:lnTo>
                  <a:lnTo>
                    <a:pt x="28575" y="264605"/>
                  </a:lnTo>
                  <a:lnTo>
                    <a:pt x="13716" y="280035"/>
                  </a:lnTo>
                  <a:lnTo>
                    <a:pt x="3143" y="296037"/>
                  </a:lnTo>
                  <a:lnTo>
                    <a:pt x="14288" y="310420"/>
                  </a:lnTo>
                  <a:lnTo>
                    <a:pt x="0" y="321564"/>
                  </a:lnTo>
                  <a:lnTo>
                    <a:pt x="6382" y="339662"/>
                  </a:lnTo>
                  <a:lnTo>
                    <a:pt x="8572" y="357283"/>
                  </a:lnTo>
                  <a:lnTo>
                    <a:pt x="24479" y="367856"/>
                  </a:lnTo>
                  <a:lnTo>
                    <a:pt x="35719" y="382238"/>
                  </a:lnTo>
                  <a:lnTo>
                    <a:pt x="46387" y="400812"/>
                  </a:lnTo>
                  <a:lnTo>
                    <a:pt x="58102" y="410909"/>
                  </a:lnTo>
                  <a:lnTo>
                    <a:pt x="64484" y="429006"/>
                  </a:lnTo>
                  <a:lnTo>
                    <a:pt x="64484" y="429006"/>
                  </a:lnTo>
                  <a:lnTo>
                    <a:pt x="64484" y="42900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0366C18-683F-5314-1AA5-1ABB265038F4}"/>
                </a:ext>
              </a:extLst>
            </p:cNvPr>
            <p:cNvSpPr/>
            <p:nvPr/>
          </p:nvSpPr>
          <p:spPr>
            <a:xfrm>
              <a:off x="8024985" y="517486"/>
              <a:ext cx="993991" cy="1049328"/>
            </a:xfrm>
            <a:custGeom>
              <a:avLst/>
              <a:gdLst>
                <a:gd name="connsiteX0" fmla="*/ 348711 w 590264"/>
                <a:gd name="connsiteY0" fmla="*/ 623126 h 623125"/>
                <a:gd name="connsiteX1" fmla="*/ 371666 w 590264"/>
                <a:gd name="connsiteY1" fmla="*/ 613029 h 623125"/>
                <a:gd name="connsiteX2" fmla="*/ 374238 w 590264"/>
                <a:gd name="connsiteY2" fmla="*/ 591693 h 623125"/>
                <a:gd name="connsiteX3" fmla="*/ 385382 w 590264"/>
                <a:gd name="connsiteY3" fmla="*/ 571405 h 623125"/>
                <a:gd name="connsiteX4" fmla="*/ 388048 w 590264"/>
                <a:gd name="connsiteY4" fmla="*/ 550069 h 623125"/>
                <a:gd name="connsiteX5" fmla="*/ 390144 w 590264"/>
                <a:gd name="connsiteY5" fmla="*/ 533019 h 623125"/>
                <a:gd name="connsiteX6" fmla="*/ 409290 w 590264"/>
                <a:gd name="connsiteY6" fmla="*/ 517969 h 623125"/>
                <a:gd name="connsiteX7" fmla="*/ 427958 w 590264"/>
                <a:gd name="connsiteY7" fmla="*/ 507302 h 623125"/>
                <a:gd name="connsiteX8" fmla="*/ 446532 w 590264"/>
                <a:gd name="connsiteY8" fmla="*/ 496634 h 623125"/>
                <a:gd name="connsiteX9" fmla="*/ 469964 w 590264"/>
                <a:gd name="connsiteY9" fmla="*/ 482156 h 623125"/>
                <a:gd name="connsiteX10" fmla="*/ 485394 w 590264"/>
                <a:gd name="connsiteY10" fmla="*/ 462439 h 623125"/>
                <a:gd name="connsiteX11" fmla="*/ 503492 w 590264"/>
                <a:gd name="connsiteY11" fmla="*/ 455962 h 623125"/>
                <a:gd name="connsiteX12" fmla="*/ 531686 w 590264"/>
                <a:gd name="connsiteY12" fmla="*/ 437769 h 623125"/>
                <a:gd name="connsiteX13" fmla="*/ 551402 w 590264"/>
                <a:gd name="connsiteY13" fmla="*/ 453200 h 623125"/>
                <a:gd name="connsiteX14" fmla="*/ 566357 w 590264"/>
                <a:gd name="connsiteY14" fmla="*/ 472440 h 623125"/>
                <a:gd name="connsiteX15" fmla="*/ 590265 w 590264"/>
                <a:gd name="connsiteY15" fmla="*/ 419005 h 623125"/>
                <a:gd name="connsiteX16" fmla="*/ 548164 w 590264"/>
                <a:gd name="connsiteY16" fmla="*/ 374904 h 623125"/>
                <a:gd name="connsiteX17" fmla="*/ 526256 w 590264"/>
                <a:gd name="connsiteY17" fmla="*/ 341852 h 623125"/>
                <a:gd name="connsiteX18" fmla="*/ 518732 w 590264"/>
                <a:gd name="connsiteY18" fmla="*/ 297561 h 623125"/>
                <a:gd name="connsiteX19" fmla="*/ 521875 w 590264"/>
                <a:gd name="connsiteY19" fmla="*/ 271939 h 623125"/>
                <a:gd name="connsiteX20" fmla="*/ 529590 w 590264"/>
                <a:gd name="connsiteY20" fmla="*/ 69342 h 623125"/>
                <a:gd name="connsiteX21" fmla="*/ 529590 w 590264"/>
                <a:gd name="connsiteY21" fmla="*/ 34671 h 623125"/>
                <a:gd name="connsiteX22" fmla="*/ 529495 w 590264"/>
                <a:gd name="connsiteY22" fmla="*/ 0 h 623125"/>
                <a:gd name="connsiteX23" fmla="*/ 459200 w 590264"/>
                <a:gd name="connsiteY23" fmla="*/ 8668 h 623125"/>
                <a:gd name="connsiteX24" fmla="*/ 436817 w 590264"/>
                <a:gd name="connsiteY24" fmla="*/ 14573 h 623125"/>
                <a:gd name="connsiteX25" fmla="*/ 407575 w 590264"/>
                <a:gd name="connsiteY25" fmla="*/ 41243 h 623125"/>
                <a:gd name="connsiteX26" fmla="*/ 390049 w 590264"/>
                <a:gd name="connsiteY26" fmla="*/ 43434 h 623125"/>
                <a:gd name="connsiteX27" fmla="*/ 371380 w 590264"/>
                <a:gd name="connsiteY27" fmla="*/ 54102 h 623125"/>
                <a:gd name="connsiteX28" fmla="*/ 352235 w 590264"/>
                <a:gd name="connsiteY28" fmla="*/ 69056 h 623125"/>
                <a:gd name="connsiteX29" fmla="*/ 331470 w 590264"/>
                <a:gd name="connsiteY29" fmla="*/ 62198 h 623125"/>
                <a:gd name="connsiteX30" fmla="*/ 312801 w 590264"/>
                <a:gd name="connsiteY30" fmla="*/ 72866 h 623125"/>
                <a:gd name="connsiteX31" fmla="*/ 289941 w 590264"/>
                <a:gd name="connsiteY31" fmla="*/ 83058 h 623125"/>
                <a:gd name="connsiteX32" fmla="*/ 261747 w 590264"/>
                <a:gd name="connsiteY32" fmla="*/ 101251 h 623125"/>
                <a:gd name="connsiteX33" fmla="*/ 243078 w 590264"/>
                <a:gd name="connsiteY33" fmla="*/ 111919 h 623125"/>
                <a:gd name="connsiteX34" fmla="*/ 206407 w 590264"/>
                <a:gd name="connsiteY34" fmla="*/ 129064 h 623125"/>
                <a:gd name="connsiteX35" fmla="*/ 191453 w 590264"/>
                <a:gd name="connsiteY35" fmla="*/ 144590 h 623125"/>
                <a:gd name="connsiteX36" fmla="*/ 147352 w 590264"/>
                <a:gd name="connsiteY36" fmla="*/ 186785 h 623125"/>
                <a:gd name="connsiteX37" fmla="*/ 129254 w 590264"/>
                <a:gd name="connsiteY37" fmla="*/ 193167 h 623125"/>
                <a:gd name="connsiteX38" fmla="*/ 114300 w 590264"/>
                <a:gd name="connsiteY38" fmla="*/ 208693 h 623125"/>
                <a:gd name="connsiteX39" fmla="*/ 95155 w 590264"/>
                <a:gd name="connsiteY39" fmla="*/ 223647 h 623125"/>
                <a:gd name="connsiteX40" fmla="*/ 80867 w 590264"/>
                <a:gd name="connsiteY40" fmla="*/ 234887 h 623125"/>
                <a:gd name="connsiteX41" fmla="*/ 57436 w 590264"/>
                <a:gd name="connsiteY41" fmla="*/ 249269 h 623125"/>
                <a:gd name="connsiteX42" fmla="*/ 45148 w 590264"/>
                <a:gd name="connsiteY42" fmla="*/ 278130 h 623125"/>
                <a:gd name="connsiteX43" fmla="*/ 30861 w 590264"/>
                <a:gd name="connsiteY43" fmla="*/ 289369 h 623125"/>
                <a:gd name="connsiteX44" fmla="*/ 3143 w 590264"/>
                <a:gd name="connsiteY44" fmla="*/ 303276 h 623125"/>
                <a:gd name="connsiteX45" fmla="*/ 0 w 590264"/>
                <a:gd name="connsiteY45" fmla="*/ 328898 h 623125"/>
                <a:gd name="connsiteX46" fmla="*/ 19717 w 590264"/>
                <a:gd name="connsiteY46" fmla="*/ 344329 h 623125"/>
                <a:gd name="connsiteX47" fmla="*/ 30956 w 590264"/>
                <a:gd name="connsiteY47" fmla="*/ 358712 h 623125"/>
                <a:gd name="connsiteX48" fmla="*/ 50673 w 590264"/>
                <a:gd name="connsiteY48" fmla="*/ 374142 h 623125"/>
                <a:gd name="connsiteX49" fmla="*/ 67723 w 590264"/>
                <a:gd name="connsiteY49" fmla="*/ 376238 h 623125"/>
                <a:gd name="connsiteX50" fmla="*/ 91154 w 590264"/>
                <a:gd name="connsiteY50" fmla="*/ 396431 h 623125"/>
                <a:gd name="connsiteX51" fmla="*/ 102394 w 590264"/>
                <a:gd name="connsiteY51" fmla="*/ 410813 h 623125"/>
                <a:gd name="connsiteX52" fmla="*/ 121539 w 590264"/>
                <a:gd name="connsiteY52" fmla="*/ 430530 h 623125"/>
                <a:gd name="connsiteX53" fmla="*/ 140780 w 590264"/>
                <a:gd name="connsiteY53" fmla="*/ 450247 h 623125"/>
                <a:gd name="connsiteX54" fmla="*/ 202121 w 590264"/>
                <a:gd name="connsiteY54" fmla="*/ 514064 h 623125"/>
                <a:gd name="connsiteX55" fmla="*/ 228791 w 590264"/>
                <a:gd name="connsiteY55" fmla="*/ 543401 h 623125"/>
                <a:gd name="connsiteX56" fmla="*/ 274701 w 590264"/>
                <a:gd name="connsiteY56" fmla="*/ 592360 h 623125"/>
                <a:gd name="connsiteX57" fmla="*/ 297561 w 590264"/>
                <a:gd name="connsiteY57" fmla="*/ 582168 h 623125"/>
                <a:gd name="connsiteX58" fmla="*/ 323088 w 590264"/>
                <a:gd name="connsiteY58" fmla="*/ 585311 h 623125"/>
                <a:gd name="connsiteX59" fmla="*/ 333851 w 590264"/>
                <a:gd name="connsiteY59" fmla="*/ 603980 h 623125"/>
                <a:gd name="connsiteX60" fmla="*/ 348711 w 590264"/>
                <a:gd name="connsiteY60" fmla="*/ 623126 h 623125"/>
                <a:gd name="connsiteX61" fmla="*/ 348711 w 590264"/>
                <a:gd name="connsiteY61" fmla="*/ 623126 h 623125"/>
                <a:gd name="connsiteX62" fmla="*/ 348711 w 590264"/>
                <a:gd name="connsiteY62" fmla="*/ 623126 h 62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90264" h="623125">
                  <a:moveTo>
                    <a:pt x="348711" y="623126"/>
                  </a:moveTo>
                  <a:lnTo>
                    <a:pt x="371666" y="613029"/>
                  </a:lnTo>
                  <a:lnTo>
                    <a:pt x="374238" y="591693"/>
                  </a:lnTo>
                  <a:lnTo>
                    <a:pt x="385382" y="571405"/>
                  </a:lnTo>
                  <a:lnTo>
                    <a:pt x="388048" y="550069"/>
                  </a:lnTo>
                  <a:lnTo>
                    <a:pt x="390144" y="533019"/>
                  </a:lnTo>
                  <a:lnTo>
                    <a:pt x="409290" y="517969"/>
                  </a:lnTo>
                  <a:lnTo>
                    <a:pt x="427958" y="507302"/>
                  </a:lnTo>
                  <a:lnTo>
                    <a:pt x="446532" y="496634"/>
                  </a:lnTo>
                  <a:lnTo>
                    <a:pt x="469964" y="482156"/>
                  </a:lnTo>
                  <a:lnTo>
                    <a:pt x="485394" y="462439"/>
                  </a:lnTo>
                  <a:lnTo>
                    <a:pt x="503492" y="455962"/>
                  </a:lnTo>
                  <a:lnTo>
                    <a:pt x="531686" y="437769"/>
                  </a:lnTo>
                  <a:lnTo>
                    <a:pt x="551402" y="453200"/>
                  </a:lnTo>
                  <a:lnTo>
                    <a:pt x="566357" y="472440"/>
                  </a:lnTo>
                  <a:lnTo>
                    <a:pt x="590265" y="419005"/>
                  </a:lnTo>
                  <a:lnTo>
                    <a:pt x="548164" y="374904"/>
                  </a:lnTo>
                  <a:lnTo>
                    <a:pt x="526256" y="341852"/>
                  </a:lnTo>
                  <a:lnTo>
                    <a:pt x="518732" y="297561"/>
                  </a:lnTo>
                  <a:lnTo>
                    <a:pt x="521875" y="271939"/>
                  </a:lnTo>
                  <a:lnTo>
                    <a:pt x="529590" y="69342"/>
                  </a:lnTo>
                  <a:lnTo>
                    <a:pt x="529590" y="34671"/>
                  </a:lnTo>
                  <a:lnTo>
                    <a:pt x="529495" y="0"/>
                  </a:lnTo>
                  <a:lnTo>
                    <a:pt x="459200" y="8668"/>
                  </a:lnTo>
                  <a:lnTo>
                    <a:pt x="436817" y="14573"/>
                  </a:lnTo>
                  <a:lnTo>
                    <a:pt x="407575" y="41243"/>
                  </a:lnTo>
                  <a:lnTo>
                    <a:pt x="390049" y="43434"/>
                  </a:lnTo>
                  <a:lnTo>
                    <a:pt x="371380" y="54102"/>
                  </a:lnTo>
                  <a:lnTo>
                    <a:pt x="352235" y="69056"/>
                  </a:lnTo>
                  <a:lnTo>
                    <a:pt x="331470" y="62198"/>
                  </a:lnTo>
                  <a:lnTo>
                    <a:pt x="312801" y="72866"/>
                  </a:lnTo>
                  <a:lnTo>
                    <a:pt x="289941" y="83058"/>
                  </a:lnTo>
                  <a:lnTo>
                    <a:pt x="261747" y="101251"/>
                  </a:lnTo>
                  <a:lnTo>
                    <a:pt x="243078" y="111919"/>
                  </a:lnTo>
                  <a:lnTo>
                    <a:pt x="206407" y="129064"/>
                  </a:lnTo>
                  <a:lnTo>
                    <a:pt x="191453" y="144590"/>
                  </a:lnTo>
                  <a:lnTo>
                    <a:pt x="147352" y="186785"/>
                  </a:lnTo>
                  <a:lnTo>
                    <a:pt x="129254" y="193167"/>
                  </a:lnTo>
                  <a:lnTo>
                    <a:pt x="114300" y="208693"/>
                  </a:lnTo>
                  <a:lnTo>
                    <a:pt x="95155" y="223647"/>
                  </a:lnTo>
                  <a:lnTo>
                    <a:pt x="80867" y="234887"/>
                  </a:lnTo>
                  <a:lnTo>
                    <a:pt x="57436" y="249269"/>
                  </a:lnTo>
                  <a:lnTo>
                    <a:pt x="45148" y="278130"/>
                  </a:lnTo>
                  <a:lnTo>
                    <a:pt x="30861" y="289369"/>
                  </a:lnTo>
                  <a:lnTo>
                    <a:pt x="3143" y="303276"/>
                  </a:lnTo>
                  <a:lnTo>
                    <a:pt x="0" y="328898"/>
                  </a:lnTo>
                  <a:lnTo>
                    <a:pt x="19717" y="344329"/>
                  </a:lnTo>
                  <a:lnTo>
                    <a:pt x="30956" y="358712"/>
                  </a:lnTo>
                  <a:lnTo>
                    <a:pt x="50673" y="374142"/>
                  </a:lnTo>
                  <a:lnTo>
                    <a:pt x="67723" y="376238"/>
                  </a:lnTo>
                  <a:lnTo>
                    <a:pt x="91154" y="396431"/>
                  </a:lnTo>
                  <a:lnTo>
                    <a:pt x="102394" y="410813"/>
                  </a:lnTo>
                  <a:lnTo>
                    <a:pt x="121539" y="430530"/>
                  </a:lnTo>
                  <a:lnTo>
                    <a:pt x="140780" y="450247"/>
                  </a:lnTo>
                  <a:lnTo>
                    <a:pt x="202121" y="514064"/>
                  </a:lnTo>
                  <a:lnTo>
                    <a:pt x="228791" y="543401"/>
                  </a:lnTo>
                  <a:lnTo>
                    <a:pt x="274701" y="592360"/>
                  </a:lnTo>
                  <a:lnTo>
                    <a:pt x="297561" y="582168"/>
                  </a:lnTo>
                  <a:lnTo>
                    <a:pt x="323088" y="585311"/>
                  </a:lnTo>
                  <a:lnTo>
                    <a:pt x="333851" y="603980"/>
                  </a:lnTo>
                  <a:lnTo>
                    <a:pt x="348711" y="623126"/>
                  </a:lnTo>
                  <a:lnTo>
                    <a:pt x="348711" y="623126"/>
                  </a:lnTo>
                  <a:lnTo>
                    <a:pt x="348711" y="6231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CD230884-8DDE-94FD-7A2C-E945D53EF459}"/>
                </a:ext>
              </a:extLst>
            </p:cNvPr>
            <p:cNvSpPr/>
            <p:nvPr/>
          </p:nvSpPr>
          <p:spPr>
            <a:xfrm>
              <a:off x="7825129" y="142954"/>
              <a:ext cx="1123432" cy="751628"/>
            </a:xfrm>
            <a:custGeom>
              <a:avLst/>
              <a:gdLst>
                <a:gd name="connsiteX0" fmla="*/ 213550 w 667130"/>
                <a:gd name="connsiteY0" fmla="*/ 446342 h 446341"/>
                <a:gd name="connsiteX1" fmla="*/ 227933 w 667130"/>
                <a:gd name="connsiteY1" fmla="*/ 435102 h 446341"/>
                <a:gd name="connsiteX2" fmla="*/ 238030 w 667130"/>
                <a:gd name="connsiteY2" fmla="*/ 423386 h 446341"/>
                <a:gd name="connsiteX3" fmla="*/ 257746 w 667130"/>
                <a:gd name="connsiteY3" fmla="*/ 404146 h 446341"/>
                <a:gd name="connsiteX4" fmla="*/ 299275 w 667130"/>
                <a:gd name="connsiteY4" fmla="*/ 383286 h 446341"/>
                <a:gd name="connsiteX5" fmla="*/ 314134 w 667130"/>
                <a:gd name="connsiteY5" fmla="*/ 367856 h 446341"/>
                <a:gd name="connsiteX6" fmla="*/ 349282 w 667130"/>
                <a:gd name="connsiteY6" fmla="*/ 328898 h 446341"/>
                <a:gd name="connsiteX7" fmla="*/ 370141 w 667130"/>
                <a:gd name="connsiteY7" fmla="*/ 335756 h 446341"/>
                <a:gd name="connsiteX8" fmla="*/ 395668 w 667130"/>
                <a:gd name="connsiteY8" fmla="*/ 304324 h 446341"/>
                <a:gd name="connsiteX9" fmla="*/ 418052 w 667130"/>
                <a:gd name="connsiteY9" fmla="*/ 298418 h 446341"/>
                <a:gd name="connsiteX10" fmla="*/ 441484 w 667130"/>
                <a:gd name="connsiteY10" fmla="*/ 283940 h 446341"/>
                <a:gd name="connsiteX11" fmla="*/ 462819 w 667130"/>
                <a:gd name="connsiteY11" fmla="*/ 286607 h 446341"/>
                <a:gd name="connsiteX12" fmla="*/ 489966 w 667130"/>
                <a:gd name="connsiteY12" fmla="*/ 276987 h 446341"/>
                <a:gd name="connsiteX13" fmla="*/ 500634 w 667130"/>
                <a:gd name="connsiteY13" fmla="*/ 260985 h 446341"/>
                <a:gd name="connsiteX14" fmla="*/ 526256 w 667130"/>
                <a:gd name="connsiteY14" fmla="*/ 264128 h 446341"/>
                <a:gd name="connsiteX15" fmla="*/ 550164 w 667130"/>
                <a:gd name="connsiteY15" fmla="*/ 245459 h 446341"/>
                <a:gd name="connsiteX16" fmla="*/ 567785 w 667130"/>
                <a:gd name="connsiteY16" fmla="*/ 243269 h 446341"/>
                <a:gd name="connsiteX17" fmla="*/ 592836 w 667130"/>
                <a:gd name="connsiteY17" fmla="*/ 216027 h 446341"/>
                <a:gd name="connsiteX18" fmla="*/ 590645 w 667130"/>
                <a:gd name="connsiteY18" fmla="*/ 198406 h 446341"/>
                <a:gd name="connsiteX19" fmla="*/ 580454 w 667130"/>
                <a:gd name="connsiteY19" fmla="*/ 175546 h 446341"/>
                <a:gd name="connsiteX20" fmla="*/ 623602 w 667130"/>
                <a:gd name="connsiteY20" fmla="*/ 141923 h 446341"/>
                <a:gd name="connsiteX21" fmla="*/ 652367 w 667130"/>
                <a:gd name="connsiteY21" fmla="*/ 119443 h 446341"/>
                <a:gd name="connsiteX22" fmla="*/ 650176 w 667130"/>
                <a:gd name="connsiteY22" fmla="*/ 101917 h 446341"/>
                <a:gd name="connsiteX23" fmla="*/ 664083 w 667130"/>
                <a:gd name="connsiteY23" fmla="*/ 94964 h 446341"/>
                <a:gd name="connsiteX24" fmla="*/ 664559 w 667130"/>
                <a:gd name="connsiteY24" fmla="*/ 56007 h 446341"/>
                <a:gd name="connsiteX25" fmla="*/ 662368 w 667130"/>
                <a:gd name="connsiteY25" fmla="*/ 38386 h 446341"/>
                <a:gd name="connsiteX26" fmla="*/ 656463 w 667130"/>
                <a:gd name="connsiteY26" fmla="*/ 16097 h 446341"/>
                <a:gd name="connsiteX27" fmla="*/ 667131 w 667130"/>
                <a:gd name="connsiteY27" fmla="*/ 0 h 446341"/>
                <a:gd name="connsiteX28" fmla="*/ 450056 w 667130"/>
                <a:gd name="connsiteY28" fmla="*/ 3524 h 446341"/>
                <a:gd name="connsiteX29" fmla="*/ 404241 w 667130"/>
                <a:gd name="connsiteY29" fmla="*/ 23908 h 446341"/>
                <a:gd name="connsiteX30" fmla="*/ 371284 w 667130"/>
                <a:gd name="connsiteY30" fmla="*/ 45815 h 446341"/>
                <a:gd name="connsiteX31" fmla="*/ 329184 w 667130"/>
                <a:gd name="connsiteY31" fmla="*/ 70961 h 446341"/>
                <a:gd name="connsiteX32" fmla="*/ 322707 w 667130"/>
                <a:gd name="connsiteY32" fmla="*/ 52768 h 446341"/>
                <a:gd name="connsiteX33" fmla="*/ 299275 w 667130"/>
                <a:gd name="connsiteY33" fmla="*/ 67246 h 446341"/>
                <a:gd name="connsiteX34" fmla="*/ 293370 w 667130"/>
                <a:gd name="connsiteY34" fmla="*/ 44863 h 446341"/>
                <a:gd name="connsiteX35" fmla="*/ 267271 w 667130"/>
                <a:gd name="connsiteY35" fmla="*/ 45910 h 446341"/>
                <a:gd name="connsiteX36" fmla="*/ 256604 w 667130"/>
                <a:gd name="connsiteY36" fmla="*/ 62008 h 446341"/>
                <a:gd name="connsiteX37" fmla="*/ 183070 w 667130"/>
                <a:gd name="connsiteY37" fmla="*/ 96202 h 446341"/>
                <a:gd name="connsiteX38" fmla="*/ 164496 w 667130"/>
                <a:gd name="connsiteY38" fmla="*/ 106870 h 446341"/>
                <a:gd name="connsiteX39" fmla="*/ 139446 w 667130"/>
                <a:gd name="connsiteY39" fmla="*/ 134112 h 446341"/>
                <a:gd name="connsiteX40" fmla="*/ 128778 w 667130"/>
                <a:gd name="connsiteY40" fmla="*/ 150114 h 446341"/>
                <a:gd name="connsiteX41" fmla="*/ 125635 w 667130"/>
                <a:gd name="connsiteY41" fmla="*/ 175736 h 446341"/>
                <a:gd name="connsiteX42" fmla="*/ 107537 w 667130"/>
                <a:gd name="connsiteY42" fmla="*/ 182118 h 446341"/>
                <a:gd name="connsiteX43" fmla="*/ 84582 w 667130"/>
                <a:gd name="connsiteY43" fmla="*/ 192310 h 446341"/>
                <a:gd name="connsiteX44" fmla="*/ 86773 w 667130"/>
                <a:gd name="connsiteY44" fmla="*/ 209836 h 446341"/>
                <a:gd name="connsiteX45" fmla="*/ 65532 w 667130"/>
                <a:gd name="connsiteY45" fmla="*/ 241840 h 446341"/>
                <a:gd name="connsiteX46" fmla="*/ 34004 w 667130"/>
                <a:gd name="connsiteY46" fmla="*/ 250984 h 446341"/>
                <a:gd name="connsiteX47" fmla="*/ 7429 w 667130"/>
                <a:gd name="connsiteY47" fmla="*/ 256318 h 446341"/>
                <a:gd name="connsiteX48" fmla="*/ 0 w 667130"/>
                <a:gd name="connsiteY48" fmla="*/ 281464 h 446341"/>
                <a:gd name="connsiteX49" fmla="*/ 11716 w 667130"/>
                <a:gd name="connsiteY49" fmla="*/ 291560 h 446341"/>
                <a:gd name="connsiteX50" fmla="*/ 22384 w 667130"/>
                <a:gd name="connsiteY50" fmla="*/ 310134 h 446341"/>
                <a:gd name="connsiteX51" fmla="*/ 22955 w 667130"/>
                <a:gd name="connsiteY51" fmla="*/ 340519 h 446341"/>
                <a:gd name="connsiteX52" fmla="*/ 27813 w 667130"/>
                <a:gd name="connsiteY52" fmla="*/ 371475 h 446341"/>
                <a:gd name="connsiteX53" fmla="*/ 34290 w 667130"/>
                <a:gd name="connsiteY53" fmla="*/ 389572 h 446341"/>
                <a:gd name="connsiteX54" fmla="*/ 50292 w 667130"/>
                <a:gd name="connsiteY54" fmla="*/ 400241 h 446341"/>
                <a:gd name="connsiteX55" fmla="*/ 57150 w 667130"/>
                <a:gd name="connsiteY55" fmla="*/ 379381 h 446341"/>
                <a:gd name="connsiteX56" fmla="*/ 75819 w 667130"/>
                <a:gd name="connsiteY56" fmla="*/ 368713 h 446341"/>
                <a:gd name="connsiteX57" fmla="*/ 86963 w 667130"/>
                <a:gd name="connsiteY57" fmla="*/ 348424 h 446341"/>
                <a:gd name="connsiteX58" fmla="*/ 107251 w 667130"/>
                <a:gd name="connsiteY58" fmla="*/ 359664 h 446341"/>
                <a:gd name="connsiteX59" fmla="*/ 106680 w 667130"/>
                <a:gd name="connsiteY59" fmla="*/ 329279 h 446341"/>
                <a:gd name="connsiteX60" fmla="*/ 120586 w 667130"/>
                <a:gd name="connsiteY60" fmla="*/ 322326 h 446341"/>
                <a:gd name="connsiteX61" fmla="*/ 139255 w 667130"/>
                <a:gd name="connsiteY61" fmla="*/ 346234 h 446341"/>
                <a:gd name="connsiteX62" fmla="*/ 141446 w 667130"/>
                <a:gd name="connsiteY62" fmla="*/ 363855 h 446341"/>
                <a:gd name="connsiteX63" fmla="*/ 156876 w 667130"/>
                <a:gd name="connsiteY63" fmla="*/ 378714 h 446341"/>
                <a:gd name="connsiteX64" fmla="*/ 167544 w 667130"/>
                <a:gd name="connsiteY64" fmla="*/ 397383 h 446341"/>
                <a:gd name="connsiteX65" fmla="*/ 183642 w 667130"/>
                <a:gd name="connsiteY65" fmla="*/ 408051 h 446341"/>
                <a:gd name="connsiteX66" fmla="*/ 185738 w 667130"/>
                <a:gd name="connsiteY66" fmla="*/ 425577 h 446341"/>
                <a:gd name="connsiteX67" fmla="*/ 205549 w 667130"/>
                <a:gd name="connsiteY67" fmla="*/ 441008 h 446341"/>
                <a:gd name="connsiteX68" fmla="*/ 213550 w 667130"/>
                <a:gd name="connsiteY68" fmla="*/ 446342 h 446341"/>
                <a:gd name="connsiteX69" fmla="*/ 213550 w 667130"/>
                <a:gd name="connsiteY69" fmla="*/ 446342 h 446341"/>
                <a:gd name="connsiteX70" fmla="*/ 213550 w 667130"/>
                <a:gd name="connsiteY70" fmla="*/ 446342 h 44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67130" h="446341">
                  <a:moveTo>
                    <a:pt x="213550" y="446342"/>
                  </a:moveTo>
                  <a:lnTo>
                    <a:pt x="227933" y="435102"/>
                  </a:lnTo>
                  <a:lnTo>
                    <a:pt x="238030" y="423386"/>
                  </a:lnTo>
                  <a:lnTo>
                    <a:pt x="257746" y="404146"/>
                  </a:lnTo>
                  <a:lnTo>
                    <a:pt x="299275" y="383286"/>
                  </a:lnTo>
                  <a:lnTo>
                    <a:pt x="314134" y="367856"/>
                  </a:lnTo>
                  <a:lnTo>
                    <a:pt x="349282" y="328898"/>
                  </a:lnTo>
                  <a:lnTo>
                    <a:pt x="370141" y="335756"/>
                  </a:lnTo>
                  <a:lnTo>
                    <a:pt x="395668" y="304324"/>
                  </a:lnTo>
                  <a:lnTo>
                    <a:pt x="418052" y="298418"/>
                  </a:lnTo>
                  <a:lnTo>
                    <a:pt x="441484" y="283940"/>
                  </a:lnTo>
                  <a:lnTo>
                    <a:pt x="462819" y="286607"/>
                  </a:lnTo>
                  <a:lnTo>
                    <a:pt x="489966" y="276987"/>
                  </a:lnTo>
                  <a:lnTo>
                    <a:pt x="500634" y="260985"/>
                  </a:lnTo>
                  <a:lnTo>
                    <a:pt x="526256" y="264128"/>
                  </a:lnTo>
                  <a:lnTo>
                    <a:pt x="550164" y="245459"/>
                  </a:lnTo>
                  <a:lnTo>
                    <a:pt x="567785" y="243269"/>
                  </a:lnTo>
                  <a:lnTo>
                    <a:pt x="592836" y="216027"/>
                  </a:lnTo>
                  <a:lnTo>
                    <a:pt x="590645" y="198406"/>
                  </a:lnTo>
                  <a:lnTo>
                    <a:pt x="580454" y="175546"/>
                  </a:lnTo>
                  <a:lnTo>
                    <a:pt x="623602" y="141923"/>
                  </a:lnTo>
                  <a:lnTo>
                    <a:pt x="652367" y="119443"/>
                  </a:lnTo>
                  <a:lnTo>
                    <a:pt x="650176" y="101917"/>
                  </a:lnTo>
                  <a:lnTo>
                    <a:pt x="664083" y="94964"/>
                  </a:lnTo>
                  <a:lnTo>
                    <a:pt x="664559" y="56007"/>
                  </a:lnTo>
                  <a:lnTo>
                    <a:pt x="662368" y="38386"/>
                  </a:lnTo>
                  <a:lnTo>
                    <a:pt x="656463" y="16097"/>
                  </a:lnTo>
                  <a:lnTo>
                    <a:pt x="667131" y="0"/>
                  </a:lnTo>
                  <a:lnTo>
                    <a:pt x="450056" y="3524"/>
                  </a:lnTo>
                  <a:lnTo>
                    <a:pt x="404241" y="23908"/>
                  </a:lnTo>
                  <a:lnTo>
                    <a:pt x="371284" y="45815"/>
                  </a:lnTo>
                  <a:lnTo>
                    <a:pt x="329184" y="70961"/>
                  </a:lnTo>
                  <a:lnTo>
                    <a:pt x="322707" y="52768"/>
                  </a:lnTo>
                  <a:lnTo>
                    <a:pt x="299275" y="67246"/>
                  </a:lnTo>
                  <a:lnTo>
                    <a:pt x="293370" y="44863"/>
                  </a:lnTo>
                  <a:lnTo>
                    <a:pt x="267271" y="45910"/>
                  </a:lnTo>
                  <a:lnTo>
                    <a:pt x="256604" y="62008"/>
                  </a:lnTo>
                  <a:lnTo>
                    <a:pt x="183070" y="96202"/>
                  </a:lnTo>
                  <a:lnTo>
                    <a:pt x="164496" y="106870"/>
                  </a:lnTo>
                  <a:lnTo>
                    <a:pt x="139446" y="134112"/>
                  </a:lnTo>
                  <a:lnTo>
                    <a:pt x="128778" y="150114"/>
                  </a:lnTo>
                  <a:lnTo>
                    <a:pt x="125635" y="175736"/>
                  </a:lnTo>
                  <a:lnTo>
                    <a:pt x="107537" y="182118"/>
                  </a:lnTo>
                  <a:lnTo>
                    <a:pt x="84582" y="192310"/>
                  </a:lnTo>
                  <a:lnTo>
                    <a:pt x="86773" y="209836"/>
                  </a:lnTo>
                  <a:lnTo>
                    <a:pt x="65532" y="241840"/>
                  </a:lnTo>
                  <a:lnTo>
                    <a:pt x="34004" y="250984"/>
                  </a:lnTo>
                  <a:lnTo>
                    <a:pt x="7429" y="256318"/>
                  </a:lnTo>
                  <a:lnTo>
                    <a:pt x="0" y="281464"/>
                  </a:lnTo>
                  <a:lnTo>
                    <a:pt x="11716" y="291560"/>
                  </a:lnTo>
                  <a:lnTo>
                    <a:pt x="22384" y="310134"/>
                  </a:lnTo>
                  <a:lnTo>
                    <a:pt x="22955" y="340519"/>
                  </a:lnTo>
                  <a:lnTo>
                    <a:pt x="27813" y="371475"/>
                  </a:lnTo>
                  <a:lnTo>
                    <a:pt x="34290" y="389572"/>
                  </a:lnTo>
                  <a:lnTo>
                    <a:pt x="50292" y="400241"/>
                  </a:lnTo>
                  <a:lnTo>
                    <a:pt x="57150" y="379381"/>
                  </a:lnTo>
                  <a:lnTo>
                    <a:pt x="75819" y="368713"/>
                  </a:lnTo>
                  <a:lnTo>
                    <a:pt x="86963" y="348424"/>
                  </a:lnTo>
                  <a:lnTo>
                    <a:pt x="107251" y="359664"/>
                  </a:lnTo>
                  <a:lnTo>
                    <a:pt x="106680" y="329279"/>
                  </a:lnTo>
                  <a:lnTo>
                    <a:pt x="120586" y="322326"/>
                  </a:lnTo>
                  <a:lnTo>
                    <a:pt x="139255" y="346234"/>
                  </a:lnTo>
                  <a:lnTo>
                    <a:pt x="141446" y="363855"/>
                  </a:lnTo>
                  <a:lnTo>
                    <a:pt x="156876" y="378714"/>
                  </a:lnTo>
                  <a:lnTo>
                    <a:pt x="167544" y="397383"/>
                  </a:lnTo>
                  <a:lnTo>
                    <a:pt x="183642" y="408051"/>
                  </a:lnTo>
                  <a:lnTo>
                    <a:pt x="185738" y="425577"/>
                  </a:lnTo>
                  <a:lnTo>
                    <a:pt x="205549" y="441008"/>
                  </a:lnTo>
                  <a:lnTo>
                    <a:pt x="213550" y="446342"/>
                  </a:lnTo>
                  <a:lnTo>
                    <a:pt x="213550" y="446342"/>
                  </a:lnTo>
                  <a:lnTo>
                    <a:pt x="213550" y="4463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12AE578-F249-5B9F-A386-3B8C318E8227}"/>
                </a:ext>
              </a:extLst>
            </p:cNvPr>
            <p:cNvSpPr/>
            <p:nvPr/>
          </p:nvSpPr>
          <p:spPr>
            <a:xfrm>
              <a:off x="7123384" y="1036376"/>
              <a:ext cx="804399" cy="590428"/>
            </a:xfrm>
            <a:custGeom>
              <a:avLst/>
              <a:gdLst>
                <a:gd name="connsiteX0" fmla="*/ 405003 w 477678"/>
                <a:gd name="connsiteY0" fmla="*/ 350615 h 350615"/>
                <a:gd name="connsiteX1" fmla="*/ 415099 w 477678"/>
                <a:gd name="connsiteY1" fmla="*/ 338900 h 350615"/>
                <a:gd name="connsiteX2" fmla="*/ 425672 w 477678"/>
                <a:gd name="connsiteY2" fmla="*/ 288417 h 350615"/>
                <a:gd name="connsiteX3" fmla="*/ 428339 w 477678"/>
                <a:gd name="connsiteY3" fmla="*/ 267176 h 350615"/>
                <a:gd name="connsiteX4" fmla="*/ 433578 w 477678"/>
                <a:gd name="connsiteY4" fmla="*/ 224600 h 350615"/>
                <a:gd name="connsiteX5" fmla="*/ 451199 w 477678"/>
                <a:gd name="connsiteY5" fmla="*/ 222504 h 350615"/>
                <a:gd name="connsiteX6" fmla="*/ 449580 w 477678"/>
                <a:gd name="connsiteY6" fmla="*/ 200692 h 350615"/>
                <a:gd name="connsiteX7" fmla="*/ 451675 w 477678"/>
                <a:gd name="connsiteY7" fmla="*/ 183642 h 350615"/>
                <a:gd name="connsiteX8" fmla="*/ 453771 w 477678"/>
                <a:gd name="connsiteY8" fmla="*/ 166688 h 350615"/>
                <a:gd name="connsiteX9" fmla="*/ 471868 w 477678"/>
                <a:gd name="connsiteY9" fmla="*/ 160306 h 350615"/>
                <a:gd name="connsiteX10" fmla="*/ 466534 w 477678"/>
                <a:gd name="connsiteY10" fmla="*/ 133731 h 350615"/>
                <a:gd name="connsiteX11" fmla="*/ 455200 w 477678"/>
                <a:gd name="connsiteY11" fmla="*/ 119348 h 350615"/>
                <a:gd name="connsiteX12" fmla="*/ 477678 w 477678"/>
                <a:gd name="connsiteY12" fmla="*/ 113443 h 350615"/>
                <a:gd name="connsiteX13" fmla="*/ 466915 w 477678"/>
                <a:gd name="connsiteY13" fmla="*/ 94869 h 350615"/>
                <a:gd name="connsiteX14" fmla="*/ 456152 w 477678"/>
                <a:gd name="connsiteY14" fmla="*/ 76295 h 350615"/>
                <a:gd name="connsiteX15" fmla="*/ 436912 w 477678"/>
                <a:gd name="connsiteY15" fmla="*/ 56674 h 350615"/>
                <a:gd name="connsiteX16" fmla="*/ 416052 w 477678"/>
                <a:gd name="connsiteY16" fmla="*/ 49721 h 350615"/>
                <a:gd name="connsiteX17" fmla="*/ 386619 w 477678"/>
                <a:gd name="connsiteY17" fmla="*/ 41815 h 350615"/>
                <a:gd name="connsiteX18" fmla="*/ 335756 w 477678"/>
                <a:gd name="connsiteY18" fmla="*/ 31242 h 350615"/>
                <a:gd name="connsiteX19" fmla="*/ 321278 w 477678"/>
                <a:gd name="connsiteY19" fmla="*/ 42386 h 350615"/>
                <a:gd name="connsiteX20" fmla="*/ 318611 w 477678"/>
                <a:gd name="connsiteY20" fmla="*/ 29051 h 350615"/>
                <a:gd name="connsiteX21" fmla="*/ 253365 w 477678"/>
                <a:gd name="connsiteY21" fmla="*/ 29623 h 350615"/>
                <a:gd name="connsiteX22" fmla="*/ 243173 w 477678"/>
                <a:gd name="connsiteY22" fmla="*/ 6858 h 350615"/>
                <a:gd name="connsiteX23" fmla="*/ 224409 w 477678"/>
                <a:gd name="connsiteY23" fmla="*/ 17431 h 350615"/>
                <a:gd name="connsiteX24" fmla="*/ 207359 w 477678"/>
                <a:gd name="connsiteY24" fmla="*/ 15335 h 350615"/>
                <a:gd name="connsiteX25" fmla="*/ 191738 w 477678"/>
                <a:gd name="connsiteY25" fmla="*/ 476 h 350615"/>
                <a:gd name="connsiteX26" fmla="*/ 185356 w 477678"/>
                <a:gd name="connsiteY26" fmla="*/ 16954 h 350615"/>
                <a:gd name="connsiteX27" fmla="*/ 174117 w 477678"/>
                <a:gd name="connsiteY27" fmla="*/ 2572 h 350615"/>
                <a:gd name="connsiteX28" fmla="*/ 152685 w 477678"/>
                <a:gd name="connsiteY28" fmla="*/ 0 h 350615"/>
                <a:gd name="connsiteX29" fmla="*/ 146304 w 477678"/>
                <a:gd name="connsiteY29" fmla="*/ 16478 h 350615"/>
                <a:gd name="connsiteX30" fmla="*/ 128682 w 477678"/>
                <a:gd name="connsiteY30" fmla="*/ 18574 h 350615"/>
                <a:gd name="connsiteX31" fmla="*/ 110490 w 477678"/>
                <a:gd name="connsiteY31" fmla="*/ 24956 h 350615"/>
                <a:gd name="connsiteX32" fmla="*/ 112204 w 477678"/>
                <a:gd name="connsiteY32" fmla="*/ 46768 h 350615"/>
                <a:gd name="connsiteX33" fmla="*/ 101536 w 477678"/>
                <a:gd name="connsiteY33" fmla="*/ 62770 h 350615"/>
                <a:gd name="connsiteX34" fmla="*/ 94488 w 477678"/>
                <a:gd name="connsiteY34" fmla="*/ 48958 h 350615"/>
                <a:gd name="connsiteX35" fmla="*/ 73628 w 477678"/>
                <a:gd name="connsiteY35" fmla="*/ 42005 h 350615"/>
                <a:gd name="connsiteX36" fmla="*/ 71056 w 477678"/>
                <a:gd name="connsiteY36" fmla="*/ 63246 h 350615"/>
                <a:gd name="connsiteX37" fmla="*/ 86582 w 477678"/>
                <a:gd name="connsiteY37" fmla="*/ 78200 h 350615"/>
                <a:gd name="connsiteX38" fmla="*/ 83915 w 477678"/>
                <a:gd name="connsiteY38" fmla="*/ 99441 h 350615"/>
                <a:gd name="connsiteX39" fmla="*/ 57721 w 477678"/>
                <a:gd name="connsiteY39" fmla="*/ 100489 h 350615"/>
                <a:gd name="connsiteX40" fmla="*/ 64103 w 477678"/>
                <a:gd name="connsiteY40" fmla="*/ 84011 h 350615"/>
                <a:gd name="connsiteX41" fmla="*/ 53340 w 477678"/>
                <a:gd name="connsiteY41" fmla="*/ 65437 h 350615"/>
                <a:gd name="connsiteX42" fmla="*/ 34671 w 477678"/>
                <a:gd name="connsiteY42" fmla="*/ 76105 h 350615"/>
                <a:gd name="connsiteX43" fmla="*/ 40576 w 477678"/>
                <a:gd name="connsiteY43" fmla="*/ 98393 h 350615"/>
                <a:gd name="connsiteX44" fmla="*/ 51339 w 477678"/>
                <a:gd name="connsiteY44" fmla="*/ 116967 h 350615"/>
                <a:gd name="connsiteX45" fmla="*/ 38005 w 477678"/>
                <a:gd name="connsiteY45" fmla="*/ 119634 h 350615"/>
                <a:gd name="connsiteX46" fmla="*/ 22479 w 477678"/>
                <a:gd name="connsiteY46" fmla="*/ 104775 h 350615"/>
                <a:gd name="connsiteX47" fmla="*/ 0 w 477678"/>
                <a:gd name="connsiteY47" fmla="*/ 110681 h 350615"/>
                <a:gd name="connsiteX48" fmla="*/ 14478 w 477678"/>
                <a:gd name="connsiteY48" fmla="*/ 134017 h 350615"/>
                <a:gd name="connsiteX49" fmla="*/ 25241 w 477678"/>
                <a:gd name="connsiteY49" fmla="*/ 152591 h 350615"/>
                <a:gd name="connsiteX50" fmla="*/ 36004 w 477678"/>
                <a:gd name="connsiteY50" fmla="*/ 171260 h 350615"/>
                <a:gd name="connsiteX51" fmla="*/ 56864 w 477678"/>
                <a:gd name="connsiteY51" fmla="*/ 178118 h 350615"/>
                <a:gd name="connsiteX52" fmla="*/ 93250 w 477678"/>
                <a:gd name="connsiteY52" fmla="*/ 199930 h 350615"/>
                <a:gd name="connsiteX53" fmla="*/ 129730 w 477678"/>
                <a:gd name="connsiteY53" fmla="*/ 221647 h 350615"/>
                <a:gd name="connsiteX54" fmla="*/ 189166 w 477678"/>
                <a:gd name="connsiteY54" fmla="*/ 267843 h 350615"/>
                <a:gd name="connsiteX55" fmla="*/ 195643 w 477678"/>
                <a:gd name="connsiteY55" fmla="*/ 285941 h 350615"/>
                <a:gd name="connsiteX56" fmla="*/ 206883 w 477678"/>
                <a:gd name="connsiteY56" fmla="*/ 300323 h 350615"/>
                <a:gd name="connsiteX57" fmla="*/ 227838 w 477678"/>
                <a:gd name="connsiteY57" fmla="*/ 307181 h 350615"/>
                <a:gd name="connsiteX58" fmla="*/ 239077 w 477678"/>
                <a:gd name="connsiteY58" fmla="*/ 321469 h 350615"/>
                <a:gd name="connsiteX59" fmla="*/ 256698 w 477678"/>
                <a:gd name="connsiteY59" fmla="*/ 319373 h 350615"/>
                <a:gd name="connsiteX60" fmla="*/ 274891 w 477678"/>
                <a:gd name="connsiteY60" fmla="*/ 312992 h 350615"/>
                <a:gd name="connsiteX61" fmla="*/ 288226 w 477678"/>
                <a:gd name="connsiteY61" fmla="*/ 310325 h 350615"/>
                <a:gd name="connsiteX62" fmla="*/ 310134 w 477678"/>
                <a:gd name="connsiteY62" fmla="*/ 308705 h 350615"/>
                <a:gd name="connsiteX63" fmla="*/ 321469 w 477678"/>
                <a:gd name="connsiteY63" fmla="*/ 323088 h 350615"/>
                <a:gd name="connsiteX64" fmla="*/ 338518 w 477678"/>
                <a:gd name="connsiteY64" fmla="*/ 325184 h 350615"/>
                <a:gd name="connsiteX65" fmla="*/ 356235 w 477678"/>
                <a:gd name="connsiteY65" fmla="*/ 322993 h 350615"/>
                <a:gd name="connsiteX66" fmla="*/ 372808 w 477678"/>
                <a:gd name="connsiteY66" fmla="*/ 329375 h 350615"/>
                <a:gd name="connsiteX67" fmla="*/ 393668 w 477678"/>
                <a:gd name="connsiteY67" fmla="*/ 336328 h 350615"/>
                <a:gd name="connsiteX68" fmla="*/ 405003 w 477678"/>
                <a:gd name="connsiteY68" fmla="*/ 350615 h 350615"/>
                <a:gd name="connsiteX69" fmla="*/ 405003 w 477678"/>
                <a:gd name="connsiteY69" fmla="*/ 350615 h 350615"/>
                <a:gd name="connsiteX70" fmla="*/ 405003 w 477678"/>
                <a:gd name="connsiteY70" fmla="*/ 350615 h 35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77678" h="350615">
                  <a:moveTo>
                    <a:pt x="405003" y="350615"/>
                  </a:moveTo>
                  <a:lnTo>
                    <a:pt x="415099" y="338900"/>
                  </a:lnTo>
                  <a:lnTo>
                    <a:pt x="425672" y="288417"/>
                  </a:lnTo>
                  <a:lnTo>
                    <a:pt x="428339" y="267176"/>
                  </a:lnTo>
                  <a:lnTo>
                    <a:pt x="433578" y="224600"/>
                  </a:lnTo>
                  <a:lnTo>
                    <a:pt x="451199" y="222504"/>
                  </a:lnTo>
                  <a:lnTo>
                    <a:pt x="449580" y="200692"/>
                  </a:lnTo>
                  <a:lnTo>
                    <a:pt x="451675" y="183642"/>
                  </a:lnTo>
                  <a:lnTo>
                    <a:pt x="453771" y="166688"/>
                  </a:lnTo>
                  <a:lnTo>
                    <a:pt x="471868" y="160306"/>
                  </a:lnTo>
                  <a:lnTo>
                    <a:pt x="466534" y="133731"/>
                  </a:lnTo>
                  <a:lnTo>
                    <a:pt x="455200" y="119348"/>
                  </a:lnTo>
                  <a:lnTo>
                    <a:pt x="477678" y="113443"/>
                  </a:lnTo>
                  <a:lnTo>
                    <a:pt x="466915" y="94869"/>
                  </a:lnTo>
                  <a:lnTo>
                    <a:pt x="456152" y="76295"/>
                  </a:lnTo>
                  <a:lnTo>
                    <a:pt x="436912" y="56674"/>
                  </a:lnTo>
                  <a:lnTo>
                    <a:pt x="416052" y="49721"/>
                  </a:lnTo>
                  <a:lnTo>
                    <a:pt x="386619" y="41815"/>
                  </a:lnTo>
                  <a:lnTo>
                    <a:pt x="335756" y="31242"/>
                  </a:lnTo>
                  <a:lnTo>
                    <a:pt x="321278" y="42386"/>
                  </a:lnTo>
                  <a:lnTo>
                    <a:pt x="318611" y="29051"/>
                  </a:lnTo>
                  <a:lnTo>
                    <a:pt x="253365" y="29623"/>
                  </a:lnTo>
                  <a:lnTo>
                    <a:pt x="243173" y="6858"/>
                  </a:lnTo>
                  <a:lnTo>
                    <a:pt x="224409" y="17431"/>
                  </a:lnTo>
                  <a:lnTo>
                    <a:pt x="207359" y="15335"/>
                  </a:lnTo>
                  <a:lnTo>
                    <a:pt x="191738" y="476"/>
                  </a:lnTo>
                  <a:lnTo>
                    <a:pt x="185356" y="16954"/>
                  </a:lnTo>
                  <a:lnTo>
                    <a:pt x="174117" y="2572"/>
                  </a:lnTo>
                  <a:lnTo>
                    <a:pt x="152685" y="0"/>
                  </a:lnTo>
                  <a:lnTo>
                    <a:pt x="146304" y="16478"/>
                  </a:lnTo>
                  <a:lnTo>
                    <a:pt x="128682" y="18574"/>
                  </a:lnTo>
                  <a:lnTo>
                    <a:pt x="110490" y="24956"/>
                  </a:lnTo>
                  <a:lnTo>
                    <a:pt x="112204" y="46768"/>
                  </a:lnTo>
                  <a:lnTo>
                    <a:pt x="101536" y="62770"/>
                  </a:lnTo>
                  <a:lnTo>
                    <a:pt x="94488" y="48958"/>
                  </a:lnTo>
                  <a:lnTo>
                    <a:pt x="73628" y="42005"/>
                  </a:lnTo>
                  <a:lnTo>
                    <a:pt x="71056" y="63246"/>
                  </a:lnTo>
                  <a:lnTo>
                    <a:pt x="86582" y="78200"/>
                  </a:lnTo>
                  <a:lnTo>
                    <a:pt x="83915" y="99441"/>
                  </a:lnTo>
                  <a:lnTo>
                    <a:pt x="57721" y="100489"/>
                  </a:lnTo>
                  <a:lnTo>
                    <a:pt x="64103" y="84011"/>
                  </a:lnTo>
                  <a:lnTo>
                    <a:pt x="53340" y="65437"/>
                  </a:lnTo>
                  <a:lnTo>
                    <a:pt x="34671" y="76105"/>
                  </a:lnTo>
                  <a:lnTo>
                    <a:pt x="40576" y="98393"/>
                  </a:lnTo>
                  <a:lnTo>
                    <a:pt x="51339" y="116967"/>
                  </a:lnTo>
                  <a:lnTo>
                    <a:pt x="38005" y="119634"/>
                  </a:lnTo>
                  <a:lnTo>
                    <a:pt x="22479" y="104775"/>
                  </a:lnTo>
                  <a:lnTo>
                    <a:pt x="0" y="110681"/>
                  </a:lnTo>
                  <a:lnTo>
                    <a:pt x="14478" y="134017"/>
                  </a:lnTo>
                  <a:lnTo>
                    <a:pt x="25241" y="152591"/>
                  </a:lnTo>
                  <a:lnTo>
                    <a:pt x="36004" y="171260"/>
                  </a:lnTo>
                  <a:lnTo>
                    <a:pt x="56864" y="178118"/>
                  </a:lnTo>
                  <a:lnTo>
                    <a:pt x="93250" y="199930"/>
                  </a:lnTo>
                  <a:lnTo>
                    <a:pt x="129730" y="221647"/>
                  </a:lnTo>
                  <a:lnTo>
                    <a:pt x="189166" y="267843"/>
                  </a:lnTo>
                  <a:lnTo>
                    <a:pt x="195643" y="285941"/>
                  </a:lnTo>
                  <a:lnTo>
                    <a:pt x="206883" y="300323"/>
                  </a:lnTo>
                  <a:lnTo>
                    <a:pt x="227838" y="307181"/>
                  </a:lnTo>
                  <a:lnTo>
                    <a:pt x="239077" y="321469"/>
                  </a:lnTo>
                  <a:lnTo>
                    <a:pt x="256698" y="319373"/>
                  </a:lnTo>
                  <a:lnTo>
                    <a:pt x="274891" y="312992"/>
                  </a:lnTo>
                  <a:lnTo>
                    <a:pt x="288226" y="310325"/>
                  </a:lnTo>
                  <a:lnTo>
                    <a:pt x="310134" y="308705"/>
                  </a:lnTo>
                  <a:lnTo>
                    <a:pt x="321469" y="323088"/>
                  </a:lnTo>
                  <a:lnTo>
                    <a:pt x="338518" y="325184"/>
                  </a:lnTo>
                  <a:lnTo>
                    <a:pt x="356235" y="322993"/>
                  </a:lnTo>
                  <a:lnTo>
                    <a:pt x="372808" y="329375"/>
                  </a:lnTo>
                  <a:lnTo>
                    <a:pt x="393668" y="336328"/>
                  </a:lnTo>
                  <a:lnTo>
                    <a:pt x="405003" y="350615"/>
                  </a:lnTo>
                  <a:lnTo>
                    <a:pt x="405003" y="350615"/>
                  </a:lnTo>
                  <a:lnTo>
                    <a:pt x="405003" y="35061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F9564E0-A1C9-9993-661C-16FB1A330D8E}"/>
                </a:ext>
              </a:extLst>
            </p:cNvPr>
            <p:cNvSpPr/>
            <p:nvPr/>
          </p:nvSpPr>
          <p:spPr>
            <a:xfrm>
              <a:off x="9883686" y="70775"/>
              <a:ext cx="657314" cy="751146"/>
            </a:xfrm>
            <a:custGeom>
              <a:avLst/>
              <a:gdLst>
                <a:gd name="connsiteX0" fmla="*/ 104775 w 390334"/>
                <a:gd name="connsiteY0" fmla="*/ 446056 h 446055"/>
                <a:gd name="connsiteX1" fmla="*/ 122491 w 390334"/>
                <a:gd name="connsiteY1" fmla="*/ 443865 h 446055"/>
                <a:gd name="connsiteX2" fmla="*/ 140589 w 390334"/>
                <a:gd name="connsiteY2" fmla="*/ 402812 h 446055"/>
                <a:gd name="connsiteX3" fmla="*/ 150781 w 390334"/>
                <a:gd name="connsiteY3" fmla="*/ 391097 h 446055"/>
                <a:gd name="connsiteX4" fmla="*/ 164688 w 390334"/>
                <a:gd name="connsiteY4" fmla="*/ 384143 h 446055"/>
                <a:gd name="connsiteX5" fmla="*/ 184975 w 390334"/>
                <a:gd name="connsiteY5" fmla="*/ 360712 h 446055"/>
                <a:gd name="connsiteX6" fmla="*/ 195072 w 390334"/>
                <a:gd name="connsiteY6" fmla="*/ 348996 h 446055"/>
                <a:gd name="connsiteX7" fmla="*/ 213836 w 390334"/>
                <a:gd name="connsiteY7" fmla="*/ 338328 h 446055"/>
                <a:gd name="connsiteX8" fmla="*/ 232600 w 390334"/>
                <a:gd name="connsiteY8" fmla="*/ 327660 h 446055"/>
                <a:gd name="connsiteX9" fmla="*/ 250793 w 390334"/>
                <a:gd name="connsiteY9" fmla="*/ 321278 h 446055"/>
                <a:gd name="connsiteX10" fmla="*/ 262604 w 390334"/>
                <a:gd name="connsiteY10" fmla="*/ 331375 h 446055"/>
                <a:gd name="connsiteX11" fmla="*/ 278702 w 390334"/>
                <a:gd name="connsiteY11" fmla="*/ 342043 h 446055"/>
                <a:gd name="connsiteX12" fmla="*/ 300133 w 390334"/>
                <a:gd name="connsiteY12" fmla="*/ 344615 h 446055"/>
                <a:gd name="connsiteX13" fmla="*/ 318325 w 390334"/>
                <a:gd name="connsiteY13" fmla="*/ 338233 h 446055"/>
                <a:gd name="connsiteX14" fmla="*/ 334423 w 390334"/>
                <a:gd name="connsiteY14" fmla="*/ 348901 h 446055"/>
                <a:gd name="connsiteX15" fmla="*/ 328422 w 390334"/>
                <a:gd name="connsiteY15" fmla="*/ 326517 h 446055"/>
                <a:gd name="connsiteX16" fmla="*/ 321945 w 390334"/>
                <a:gd name="connsiteY16" fmla="*/ 308419 h 446055"/>
                <a:gd name="connsiteX17" fmla="*/ 314992 w 390334"/>
                <a:gd name="connsiteY17" fmla="*/ 294608 h 446055"/>
                <a:gd name="connsiteX18" fmla="*/ 317564 w 390334"/>
                <a:gd name="connsiteY18" fmla="*/ 273272 h 446055"/>
                <a:gd name="connsiteX19" fmla="*/ 306800 w 390334"/>
                <a:gd name="connsiteY19" fmla="*/ 254603 h 446055"/>
                <a:gd name="connsiteX20" fmla="*/ 321850 w 390334"/>
                <a:gd name="connsiteY20" fmla="*/ 239173 h 446055"/>
                <a:gd name="connsiteX21" fmla="*/ 323374 w 390334"/>
                <a:gd name="connsiteY21" fmla="*/ 226409 h 446055"/>
                <a:gd name="connsiteX22" fmla="*/ 329755 w 390334"/>
                <a:gd name="connsiteY22" fmla="*/ 209836 h 446055"/>
                <a:gd name="connsiteX23" fmla="*/ 336709 w 390334"/>
                <a:gd name="connsiteY23" fmla="*/ 189071 h 446055"/>
                <a:gd name="connsiteX24" fmla="*/ 347377 w 390334"/>
                <a:gd name="connsiteY24" fmla="*/ 173069 h 446055"/>
                <a:gd name="connsiteX25" fmla="*/ 345186 w 390334"/>
                <a:gd name="connsiteY25" fmla="*/ 155543 h 446055"/>
                <a:gd name="connsiteX26" fmla="*/ 343567 w 390334"/>
                <a:gd name="connsiteY26" fmla="*/ 133636 h 446055"/>
                <a:gd name="connsiteX27" fmla="*/ 341376 w 390334"/>
                <a:gd name="connsiteY27" fmla="*/ 116110 h 446055"/>
                <a:gd name="connsiteX28" fmla="*/ 334328 w 390334"/>
                <a:gd name="connsiteY28" fmla="*/ 102299 h 446055"/>
                <a:gd name="connsiteX29" fmla="*/ 344996 w 390334"/>
                <a:gd name="connsiteY29" fmla="*/ 86297 h 446055"/>
                <a:gd name="connsiteX30" fmla="*/ 351377 w 390334"/>
                <a:gd name="connsiteY30" fmla="*/ 69723 h 446055"/>
                <a:gd name="connsiteX31" fmla="*/ 362141 w 390334"/>
                <a:gd name="connsiteY31" fmla="*/ 53721 h 446055"/>
                <a:gd name="connsiteX32" fmla="*/ 359950 w 390334"/>
                <a:gd name="connsiteY32" fmla="*/ 36195 h 446055"/>
                <a:gd name="connsiteX33" fmla="*/ 375381 w 390334"/>
                <a:gd name="connsiteY33" fmla="*/ 16478 h 446055"/>
                <a:gd name="connsiteX34" fmla="*/ 390335 w 390334"/>
                <a:gd name="connsiteY34" fmla="*/ 1048 h 446055"/>
                <a:gd name="connsiteX35" fmla="*/ 346996 w 390334"/>
                <a:gd name="connsiteY35" fmla="*/ 0 h 446055"/>
                <a:gd name="connsiteX36" fmla="*/ 324993 w 390334"/>
                <a:gd name="connsiteY36" fmla="*/ 1619 h 446055"/>
                <a:gd name="connsiteX37" fmla="*/ 303086 w 390334"/>
                <a:gd name="connsiteY37" fmla="*/ 3239 h 446055"/>
                <a:gd name="connsiteX38" fmla="*/ 216313 w 390334"/>
                <a:gd name="connsiteY38" fmla="*/ 1143 h 446055"/>
                <a:gd name="connsiteX39" fmla="*/ 192786 w 390334"/>
                <a:gd name="connsiteY39" fmla="*/ 15526 h 446055"/>
                <a:gd name="connsiteX40" fmla="*/ 170783 w 390334"/>
                <a:gd name="connsiteY40" fmla="*/ 17145 h 446055"/>
                <a:gd name="connsiteX41" fmla="*/ 168688 w 390334"/>
                <a:gd name="connsiteY41" fmla="*/ 34195 h 446055"/>
                <a:gd name="connsiteX42" fmla="*/ 149923 w 390334"/>
                <a:gd name="connsiteY42" fmla="*/ 44863 h 446055"/>
                <a:gd name="connsiteX43" fmla="*/ 131731 w 390334"/>
                <a:gd name="connsiteY43" fmla="*/ 51340 h 446055"/>
                <a:gd name="connsiteX44" fmla="*/ 117348 w 390334"/>
                <a:gd name="connsiteY44" fmla="*/ 62484 h 446055"/>
                <a:gd name="connsiteX45" fmla="*/ 110966 w 390334"/>
                <a:gd name="connsiteY45" fmla="*/ 79058 h 446055"/>
                <a:gd name="connsiteX46" fmla="*/ 100299 w 390334"/>
                <a:gd name="connsiteY46" fmla="*/ 94964 h 446055"/>
                <a:gd name="connsiteX47" fmla="*/ 81534 w 390334"/>
                <a:gd name="connsiteY47" fmla="*/ 105632 h 446055"/>
                <a:gd name="connsiteX48" fmla="*/ 70866 w 390334"/>
                <a:gd name="connsiteY48" fmla="*/ 121634 h 446055"/>
                <a:gd name="connsiteX49" fmla="*/ 60198 w 390334"/>
                <a:gd name="connsiteY49" fmla="*/ 137636 h 446055"/>
                <a:gd name="connsiteX50" fmla="*/ 71438 w 390334"/>
                <a:gd name="connsiteY50" fmla="*/ 152019 h 446055"/>
                <a:gd name="connsiteX51" fmla="*/ 82201 w 390334"/>
                <a:gd name="connsiteY51" fmla="*/ 170688 h 446055"/>
                <a:gd name="connsiteX52" fmla="*/ 98298 w 390334"/>
                <a:gd name="connsiteY52" fmla="*/ 181261 h 446055"/>
                <a:gd name="connsiteX53" fmla="*/ 83915 w 390334"/>
                <a:gd name="connsiteY53" fmla="*/ 192500 h 446055"/>
                <a:gd name="connsiteX54" fmla="*/ 68961 w 390334"/>
                <a:gd name="connsiteY54" fmla="*/ 207931 h 446055"/>
                <a:gd name="connsiteX55" fmla="*/ 58198 w 390334"/>
                <a:gd name="connsiteY55" fmla="*/ 223933 h 446055"/>
                <a:gd name="connsiteX56" fmla="*/ 47530 w 390334"/>
                <a:gd name="connsiteY56" fmla="*/ 239935 h 446055"/>
                <a:gd name="connsiteX57" fmla="*/ 36862 w 390334"/>
                <a:gd name="connsiteY57" fmla="*/ 255937 h 446055"/>
                <a:gd name="connsiteX58" fmla="*/ 26194 w 390334"/>
                <a:gd name="connsiteY58" fmla="*/ 271939 h 446055"/>
                <a:gd name="connsiteX59" fmla="*/ 15050 w 390334"/>
                <a:gd name="connsiteY59" fmla="*/ 292132 h 446055"/>
                <a:gd name="connsiteX60" fmla="*/ 0 w 390334"/>
                <a:gd name="connsiteY60" fmla="*/ 307658 h 446055"/>
                <a:gd name="connsiteX61" fmla="*/ 11335 w 390334"/>
                <a:gd name="connsiteY61" fmla="*/ 321945 h 446055"/>
                <a:gd name="connsiteX62" fmla="*/ 22098 w 390334"/>
                <a:gd name="connsiteY62" fmla="*/ 340614 h 446055"/>
                <a:gd name="connsiteX63" fmla="*/ 24289 w 390334"/>
                <a:gd name="connsiteY63" fmla="*/ 358235 h 446055"/>
                <a:gd name="connsiteX64" fmla="*/ 41434 w 390334"/>
                <a:gd name="connsiteY64" fmla="*/ 360331 h 446055"/>
                <a:gd name="connsiteX65" fmla="*/ 60770 w 390334"/>
                <a:gd name="connsiteY65" fmla="*/ 380048 h 446055"/>
                <a:gd name="connsiteX66" fmla="*/ 72009 w 390334"/>
                <a:gd name="connsiteY66" fmla="*/ 394335 h 446055"/>
                <a:gd name="connsiteX67" fmla="*/ 74200 w 390334"/>
                <a:gd name="connsiteY67" fmla="*/ 411956 h 446055"/>
                <a:gd name="connsiteX68" fmla="*/ 81153 w 390334"/>
                <a:gd name="connsiteY68" fmla="*/ 425768 h 446055"/>
                <a:gd name="connsiteX69" fmla="*/ 101060 w 390334"/>
                <a:gd name="connsiteY69" fmla="*/ 441198 h 446055"/>
                <a:gd name="connsiteX70" fmla="*/ 104775 w 390334"/>
                <a:gd name="connsiteY70" fmla="*/ 446056 h 446055"/>
                <a:gd name="connsiteX71" fmla="*/ 104775 w 390334"/>
                <a:gd name="connsiteY71" fmla="*/ 446056 h 446055"/>
                <a:gd name="connsiteX72" fmla="*/ 104775 w 390334"/>
                <a:gd name="connsiteY72" fmla="*/ 446056 h 44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0334" h="446055">
                  <a:moveTo>
                    <a:pt x="104775" y="446056"/>
                  </a:moveTo>
                  <a:lnTo>
                    <a:pt x="122491" y="443865"/>
                  </a:lnTo>
                  <a:lnTo>
                    <a:pt x="140589" y="402812"/>
                  </a:lnTo>
                  <a:lnTo>
                    <a:pt x="150781" y="391097"/>
                  </a:lnTo>
                  <a:lnTo>
                    <a:pt x="164688" y="384143"/>
                  </a:lnTo>
                  <a:lnTo>
                    <a:pt x="184975" y="360712"/>
                  </a:lnTo>
                  <a:lnTo>
                    <a:pt x="195072" y="348996"/>
                  </a:lnTo>
                  <a:lnTo>
                    <a:pt x="213836" y="338328"/>
                  </a:lnTo>
                  <a:lnTo>
                    <a:pt x="232600" y="327660"/>
                  </a:lnTo>
                  <a:lnTo>
                    <a:pt x="250793" y="321278"/>
                  </a:lnTo>
                  <a:lnTo>
                    <a:pt x="262604" y="331375"/>
                  </a:lnTo>
                  <a:lnTo>
                    <a:pt x="278702" y="342043"/>
                  </a:lnTo>
                  <a:lnTo>
                    <a:pt x="300133" y="344615"/>
                  </a:lnTo>
                  <a:lnTo>
                    <a:pt x="318325" y="338233"/>
                  </a:lnTo>
                  <a:lnTo>
                    <a:pt x="334423" y="348901"/>
                  </a:lnTo>
                  <a:lnTo>
                    <a:pt x="328422" y="326517"/>
                  </a:lnTo>
                  <a:lnTo>
                    <a:pt x="321945" y="308419"/>
                  </a:lnTo>
                  <a:lnTo>
                    <a:pt x="314992" y="294608"/>
                  </a:lnTo>
                  <a:lnTo>
                    <a:pt x="317564" y="273272"/>
                  </a:lnTo>
                  <a:lnTo>
                    <a:pt x="306800" y="254603"/>
                  </a:lnTo>
                  <a:lnTo>
                    <a:pt x="321850" y="239173"/>
                  </a:lnTo>
                  <a:lnTo>
                    <a:pt x="323374" y="226409"/>
                  </a:lnTo>
                  <a:lnTo>
                    <a:pt x="329755" y="209836"/>
                  </a:lnTo>
                  <a:lnTo>
                    <a:pt x="336709" y="189071"/>
                  </a:lnTo>
                  <a:lnTo>
                    <a:pt x="347377" y="173069"/>
                  </a:lnTo>
                  <a:lnTo>
                    <a:pt x="345186" y="155543"/>
                  </a:lnTo>
                  <a:lnTo>
                    <a:pt x="343567" y="133636"/>
                  </a:lnTo>
                  <a:lnTo>
                    <a:pt x="341376" y="116110"/>
                  </a:lnTo>
                  <a:lnTo>
                    <a:pt x="334328" y="102299"/>
                  </a:lnTo>
                  <a:lnTo>
                    <a:pt x="344996" y="86297"/>
                  </a:lnTo>
                  <a:lnTo>
                    <a:pt x="351377" y="69723"/>
                  </a:lnTo>
                  <a:lnTo>
                    <a:pt x="362141" y="53721"/>
                  </a:lnTo>
                  <a:lnTo>
                    <a:pt x="359950" y="36195"/>
                  </a:lnTo>
                  <a:lnTo>
                    <a:pt x="375381" y="16478"/>
                  </a:lnTo>
                  <a:lnTo>
                    <a:pt x="390335" y="1048"/>
                  </a:lnTo>
                  <a:lnTo>
                    <a:pt x="346996" y="0"/>
                  </a:lnTo>
                  <a:lnTo>
                    <a:pt x="324993" y="1619"/>
                  </a:lnTo>
                  <a:lnTo>
                    <a:pt x="303086" y="3239"/>
                  </a:lnTo>
                  <a:lnTo>
                    <a:pt x="216313" y="1143"/>
                  </a:lnTo>
                  <a:lnTo>
                    <a:pt x="192786" y="15526"/>
                  </a:lnTo>
                  <a:lnTo>
                    <a:pt x="170783" y="17145"/>
                  </a:lnTo>
                  <a:lnTo>
                    <a:pt x="168688" y="34195"/>
                  </a:lnTo>
                  <a:lnTo>
                    <a:pt x="149923" y="44863"/>
                  </a:lnTo>
                  <a:lnTo>
                    <a:pt x="131731" y="51340"/>
                  </a:lnTo>
                  <a:lnTo>
                    <a:pt x="117348" y="62484"/>
                  </a:lnTo>
                  <a:lnTo>
                    <a:pt x="110966" y="79058"/>
                  </a:lnTo>
                  <a:lnTo>
                    <a:pt x="100299" y="94964"/>
                  </a:lnTo>
                  <a:lnTo>
                    <a:pt x="81534" y="105632"/>
                  </a:lnTo>
                  <a:lnTo>
                    <a:pt x="70866" y="121634"/>
                  </a:lnTo>
                  <a:lnTo>
                    <a:pt x="60198" y="137636"/>
                  </a:lnTo>
                  <a:lnTo>
                    <a:pt x="71438" y="152019"/>
                  </a:lnTo>
                  <a:lnTo>
                    <a:pt x="82201" y="170688"/>
                  </a:lnTo>
                  <a:lnTo>
                    <a:pt x="98298" y="181261"/>
                  </a:lnTo>
                  <a:lnTo>
                    <a:pt x="83915" y="192500"/>
                  </a:lnTo>
                  <a:lnTo>
                    <a:pt x="68961" y="207931"/>
                  </a:lnTo>
                  <a:lnTo>
                    <a:pt x="58198" y="223933"/>
                  </a:lnTo>
                  <a:lnTo>
                    <a:pt x="47530" y="239935"/>
                  </a:lnTo>
                  <a:lnTo>
                    <a:pt x="36862" y="255937"/>
                  </a:lnTo>
                  <a:lnTo>
                    <a:pt x="26194" y="271939"/>
                  </a:lnTo>
                  <a:lnTo>
                    <a:pt x="15050" y="292132"/>
                  </a:lnTo>
                  <a:lnTo>
                    <a:pt x="0" y="307658"/>
                  </a:lnTo>
                  <a:lnTo>
                    <a:pt x="11335" y="321945"/>
                  </a:lnTo>
                  <a:lnTo>
                    <a:pt x="22098" y="340614"/>
                  </a:lnTo>
                  <a:lnTo>
                    <a:pt x="24289" y="358235"/>
                  </a:lnTo>
                  <a:lnTo>
                    <a:pt x="41434" y="360331"/>
                  </a:lnTo>
                  <a:lnTo>
                    <a:pt x="60770" y="380048"/>
                  </a:lnTo>
                  <a:lnTo>
                    <a:pt x="72009" y="394335"/>
                  </a:lnTo>
                  <a:lnTo>
                    <a:pt x="74200" y="411956"/>
                  </a:lnTo>
                  <a:lnTo>
                    <a:pt x="81153" y="425768"/>
                  </a:lnTo>
                  <a:lnTo>
                    <a:pt x="101060" y="441198"/>
                  </a:lnTo>
                  <a:lnTo>
                    <a:pt x="104775" y="446056"/>
                  </a:lnTo>
                  <a:lnTo>
                    <a:pt x="104775" y="446056"/>
                  </a:lnTo>
                  <a:lnTo>
                    <a:pt x="104775" y="44605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3FCE6A0E-9D95-0E97-D658-0BD903B01B67}"/>
                </a:ext>
              </a:extLst>
            </p:cNvPr>
            <p:cNvSpPr/>
            <p:nvPr/>
          </p:nvSpPr>
          <p:spPr>
            <a:xfrm>
              <a:off x="7529833" y="692000"/>
              <a:ext cx="644162" cy="542628"/>
            </a:xfrm>
            <a:custGeom>
              <a:avLst/>
              <a:gdLst>
                <a:gd name="connsiteX0" fmla="*/ 240030 w 382524"/>
                <a:gd name="connsiteY0" fmla="*/ 322231 h 322230"/>
                <a:gd name="connsiteX1" fmla="*/ 237935 w 382524"/>
                <a:gd name="connsiteY1" fmla="*/ 304705 h 322230"/>
                <a:gd name="connsiteX2" fmla="*/ 224028 w 382524"/>
                <a:gd name="connsiteY2" fmla="*/ 277082 h 322230"/>
                <a:gd name="connsiteX3" fmla="*/ 241554 w 382524"/>
                <a:gd name="connsiteY3" fmla="*/ 274891 h 322230"/>
                <a:gd name="connsiteX4" fmla="*/ 248508 w 382524"/>
                <a:gd name="connsiteY4" fmla="*/ 254127 h 322230"/>
                <a:gd name="connsiteX5" fmla="*/ 246316 w 382524"/>
                <a:gd name="connsiteY5" fmla="*/ 236601 h 322230"/>
                <a:gd name="connsiteX6" fmla="*/ 266033 w 382524"/>
                <a:gd name="connsiteY6" fmla="*/ 252032 h 322230"/>
                <a:gd name="connsiteX7" fmla="*/ 281559 w 382524"/>
                <a:gd name="connsiteY7" fmla="*/ 266891 h 322230"/>
                <a:gd name="connsiteX8" fmla="*/ 292132 w 382524"/>
                <a:gd name="connsiteY8" fmla="*/ 250889 h 322230"/>
                <a:gd name="connsiteX9" fmla="*/ 286798 w 382524"/>
                <a:gd name="connsiteY9" fmla="*/ 224314 h 322230"/>
                <a:gd name="connsiteX10" fmla="*/ 280321 w 382524"/>
                <a:gd name="connsiteY10" fmla="*/ 206312 h 322230"/>
                <a:gd name="connsiteX11" fmla="*/ 298990 w 382524"/>
                <a:gd name="connsiteY11" fmla="*/ 195643 h 322230"/>
                <a:gd name="connsiteX12" fmla="*/ 316039 w 382524"/>
                <a:gd name="connsiteY12" fmla="*/ 197739 h 322230"/>
                <a:gd name="connsiteX13" fmla="*/ 326707 w 382524"/>
                <a:gd name="connsiteY13" fmla="*/ 181737 h 322230"/>
                <a:gd name="connsiteX14" fmla="*/ 346900 w 382524"/>
                <a:gd name="connsiteY14" fmla="*/ 158305 h 322230"/>
                <a:gd name="connsiteX15" fmla="*/ 356997 w 382524"/>
                <a:gd name="connsiteY15" fmla="*/ 146590 h 322230"/>
                <a:gd name="connsiteX16" fmla="*/ 371856 w 382524"/>
                <a:gd name="connsiteY16" fmla="*/ 131159 h 322230"/>
                <a:gd name="connsiteX17" fmla="*/ 382524 w 382524"/>
                <a:gd name="connsiteY17" fmla="*/ 115252 h 322230"/>
                <a:gd name="connsiteX18" fmla="*/ 366999 w 382524"/>
                <a:gd name="connsiteY18" fmla="*/ 100394 h 322230"/>
                <a:gd name="connsiteX19" fmla="*/ 360616 w 382524"/>
                <a:gd name="connsiteY19" fmla="*/ 82296 h 322230"/>
                <a:gd name="connsiteX20" fmla="*/ 349377 w 382524"/>
                <a:gd name="connsiteY20" fmla="*/ 67913 h 322230"/>
                <a:gd name="connsiteX21" fmla="*/ 333851 w 382524"/>
                <a:gd name="connsiteY21" fmla="*/ 53054 h 322230"/>
                <a:gd name="connsiteX22" fmla="*/ 318421 w 382524"/>
                <a:gd name="connsiteY22" fmla="*/ 38195 h 322230"/>
                <a:gd name="connsiteX23" fmla="*/ 320516 w 382524"/>
                <a:gd name="connsiteY23" fmla="*/ 21241 h 322230"/>
                <a:gd name="connsiteX24" fmla="*/ 304515 w 382524"/>
                <a:gd name="connsiteY24" fmla="*/ 10573 h 322230"/>
                <a:gd name="connsiteX25" fmla="*/ 288513 w 382524"/>
                <a:gd name="connsiteY25" fmla="*/ 0 h 322230"/>
                <a:gd name="connsiteX26" fmla="*/ 285845 w 382524"/>
                <a:gd name="connsiteY26" fmla="*/ 21241 h 322230"/>
                <a:gd name="connsiteX27" fmla="*/ 264033 w 382524"/>
                <a:gd name="connsiteY27" fmla="*/ 22860 h 322230"/>
                <a:gd name="connsiteX28" fmla="*/ 266224 w 382524"/>
                <a:gd name="connsiteY28" fmla="*/ 40386 h 322230"/>
                <a:gd name="connsiteX29" fmla="*/ 251270 w 382524"/>
                <a:gd name="connsiteY29" fmla="*/ 55817 h 322230"/>
                <a:gd name="connsiteX30" fmla="*/ 234220 w 382524"/>
                <a:gd name="connsiteY30" fmla="*/ 53721 h 322230"/>
                <a:gd name="connsiteX31" fmla="*/ 231648 w 382524"/>
                <a:gd name="connsiteY31" fmla="*/ 75057 h 322230"/>
                <a:gd name="connsiteX32" fmla="*/ 215646 w 382524"/>
                <a:gd name="connsiteY32" fmla="*/ 64389 h 322230"/>
                <a:gd name="connsiteX33" fmla="*/ 200692 w 382524"/>
                <a:gd name="connsiteY33" fmla="*/ 79820 h 322230"/>
                <a:gd name="connsiteX34" fmla="*/ 190119 w 382524"/>
                <a:gd name="connsiteY34" fmla="*/ 95822 h 322230"/>
                <a:gd name="connsiteX35" fmla="*/ 174593 w 382524"/>
                <a:gd name="connsiteY35" fmla="*/ 80963 h 322230"/>
                <a:gd name="connsiteX36" fmla="*/ 160782 w 382524"/>
                <a:gd name="connsiteY36" fmla="*/ 87821 h 322230"/>
                <a:gd name="connsiteX37" fmla="*/ 145256 w 382524"/>
                <a:gd name="connsiteY37" fmla="*/ 72962 h 322230"/>
                <a:gd name="connsiteX38" fmla="*/ 138875 w 382524"/>
                <a:gd name="connsiteY38" fmla="*/ 54959 h 322230"/>
                <a:gd name="connsiteX39" fmla="*/ 132493 w 382524"/>
                <a:gd name="connsiteY39" fmla="*/ 71438 h 322230"/>
                <a:gd name="connsiteX40" fmla="*/ 110680 w 382524"/>
                <a:gd name="connsiteY40" fmla="*/ 73057 h 322230"/>
                <a:gd name="connsiteX41" fmla="*/ 104299 w 382524"/>
                <a:gd name="connsiteY41" fmla="*/ 89535 h 322230"/>
                <a:gd name="connsiteX42" fmla="*/ 86201 w 382524"/>
                <a:gd name="connsiteY42" fmla="*/ 95917 h 322230"/>
                <a:gd name="connsiteX43" fmla="*/ 71247 w 382524"/>
                <a:gd name="connsiteY43" fmla="*/ 111347 h 322230"/>
                <a:gd name="connsiteX44" fmla="*/ 47340 w 382524"/>
                <a:gd name="connsiteY44" fmla="*/ 130016 h 322230"/>
                <a:gd name="connsiteX45" fmla="*/ 53245 w 382524"/>
                <a:gd name="connsiteY45" fmla="*/ 152305 h 322230"/>
                <a:gd name="connsiteX46" fmla="*/ 38862 w 382524"/>
                <a:gd name="connsiteY46" fmla="*/ 163544 h 322230"/>
                <a:gd name="connsiteX47" fmla="*/ 27623 w 382524"/>
                <a:gd name="connsiteY47" fmla="*/ 149162 h 322230"/>
                <a:gd name="connsiteX48" fmla="*/ 20288 w 382524"/>
                <a:gd name="connsiteY48" fmla="*/ 174212 h 322230"/>
                <a:gd name="connsiteX49" fmla="*/ 18098 w 382524"/>
                <a:gd name="connsiteY49" fmla="*/ 191167 h 322230"/>
                <a:gd name="connsiteX50" fmla="*/ 0 w 382524"/>
                <a:gd name="connsiteY50" fmla="*/ 197549 h 322230"/>
                <a:gd name="connsiteX51" fmla="*/ 12859 w 382524"/>
                <a:gd name="connsiteY51" fmla="*/ 233743 h 322230"/>
                <a:gd name="connsiteX52" fmla="*/ 60293 w 382524"/>
                <a:gd name="connsiteY52" fmla="*/ 235268 h 322230"/>
                <a:gd name="connsiteX53" fmla="*/ 76295 w 382524"/>
                <a:gd name="connsiteY53" fmla="*/ 245840 h 322230"/>
                <a:gd name="connsiteX54" fmla="*/ 94965 w 382524"/>
                <a:gd name="connsiteY54" fmla="*/ 235268 h 322230"/>
                <a:gd name="connsiteX55" fmla="*/ 137065 w 382524"/>
                <a:gd name="connsiteY55" fmla="*/ 244697 h 322230"/>
                <a:gd name="connsiteX56" fmla="*/ 174974 w 382524"/>
                <a:gd name="connsiteY56" fmla="*/ 253746 h 322230"/>
                <a:gd name="connsiteX57" fmla="*/ 195739 w 382524"/>
                <a:gd name="connsiteY57" fmla="*/ 260604 h 322230"/>
                <a:gd name="connsiteX58" fmla="*/ 206979 w 382524"/>
                <a:gd name="connsiteY58" fmla="*/ 274987 h 322230"/>
                <a:gd name="connsiteX59" fmla="*/ 225647 w 382524"/>
                <a:gd name="connsiteY59" fmla="*/ 298895 h 322230"/>
                <a:gd name="connsiteX60" fmla="*/ 236315 w 382524"/>
                <a:gd name="connsiteY60" fmla="*/ 317468 h 322230"/>
                <a:gd name="connsiteX61" fmla="*/ 240030 w 382524"/>
                <a:gd name="connsiteY61" fmla="*/ 322231 h 322230"/>
                <a:gd name="connsiteX62" fmla="*/ 240030 w 382524"/>
                <a:gd name="connsiteY62" fmla="*/ 322231 h 322230"/>
                <a:gd name="connsiteX63" fmla="*/ 240030 w 382524"/>
                <a:gd name="connsiteY63" fmla="*/ 322231 h 322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82524" h="322230">
                  <a:moveTo>
                    <a:pt x="240030" y="322231"/>
                  </a:moveTo>
                  <a:lnTo>
                    <a:pt x="237935" y="304705"/>
                  </a:lnTo>
                  <a:lnTo>
                    <a:pt x="224028" y="277082"/>
                  </a:lnTo>
                  <a:lnTo>
                    <a:pt x="241554" y="274891"/>
                  </a:lnTo>
                  <a:lnTo>
                    <a:pt x="248508" y="254127"/>
                  </a:lnTo>
                  <a:lnTo>
                    <a:pt x="246316" y="236601"/>
                  </a:lnTo>
                  <a:lnTo>
                    <a:pt x="266033" y="252032"/>
                  </a:lnTo>
                  <a:lnTo>
                    <a:pt x="281559" y="266891"/>
                  </a:lnTo>
                  <a:lnTo>
                    <a:pt x="292132" y="250889"/>
                  </a:lnTo>
                  <a:lnTo>
                    <a:pt x="286798" y="224314"/>
                  </a:lnTo>
                  <a:lnTo>
                    <a:pt x="280321" y="206312"/>
                  </a:lnTo>
                  <a:lnTo>
                    <a:pt x="298990" y="195643"/>
                  </a:lnTo>
                  <a:lnTo>
                    <a:pt x="316039" y="197739"/>
                  </a:lnTo>
                  <a:lnTo>
                    <a:pt x="326707" y="181737"/>
                  </a:lnTo>
                  <a:lnTo>
                    <a:pt x="346900" y="158305"/>
                  </a:lnTo>
                  <a:lnTo>
                    <a:pt x="356997" y="146590"/>
                  </a:lnTo>
                  <a:lnTo>
                    <a:pt x="371856" y="131159"/>
                  </a:lnTo>
                  <a:lnTo>
                    <a:pt x="382524" y="115252"/>
                  </a:lnTo>
                  <a:lnTo>
                    <a:pt x="366999" y="100394"/>
                  </a:lnTo>
                  <a:lnTo>
                    <a:pt x="360616" y="82296"/>
                  </a:lnTo>
                  <a:lnTo>
                    <a:pt x="349377" y="67913"/>
                  </a:lnTo>
                  <a:lnTo>
                    <a:pt x="333851" y="53054"/>
                  </a:lnTo>
                  <a:lnTo>
                    <a:pt x="318421" y="38195"/>
                  </a:lnTo>
                  <a:lnTo>
                    <a:pt x="320516" y="21241"/>
                  </a:lnTo>
                  <a:lnTo>
                    <a:pt x="304515" y="10573"/>
                  </a:lnTo>
                  <a:lnTo>
                    <a:pt x="288513" y="0"/>
                  </a:lnTo>
                  <a:lnTo>
                    <a:pt x="285845" y="21241"/>
                  </a:lnTo>
                  <a:lnTo>
                    <a:pt x="264033" y="22860"/>
                  </a:lnTo>
                  <a:lnTo>
                    <a:pt x="266224" y="40386"/>
                  </a:lnTo>
                  <a:lnTo>
                    <a:pt x="251270" y="55817"/>
                  </a:lnTo>
                  <a:lnTo>
                    <a:pt x="234220" y="53721"/>
                  </a:lnTo>
                  <a:lnTo>
                    <a:pt x="231648" y="75057"/>
                  </a:lnTo>
                  <a:lnTo>
                    <a:pt x="215646" y="64389"/>
                  </a:lnTo>
                  <a:lnTo>
                    <a:pt x="200692" y="79820"/>
                  </a:lnTo>
                  <a:lnTo>
                    <a:pt x="190119" y="95822"/>
                  </a:lnTo>
                  <a:lnTo>
                    <a:pt x="174593" y="80963"/>
                  </a:lnTo>
                  <a:lnTo>
                    <a:pt x="160782" y="87821"/>
                  </a:lnTo>
                  <a:lnTo>
                    <a:pt x="145256" y="72962"/>
                  </a:lnTo>
                  <a:lnTo>
                    <a:pt x="138875" y="54959"/>
                  </a:lnTo>
                  <a:lnTo>
                    <a:pt x="132493" y="71438"/>
                  </a:lnTo>
                  <a:lnTo>
                    <a:pt x="110680" y="73057"/>
                  </a:lnTo>
                  <a:lnTo>
                    <a:pt x="104299" y="89535"/>
                  </a:lnTo>
                  <a:lnTo>
                    <a:pt x="86201" y="95917"/>
                  </a:lnTo>
                  <a:lnTo>
                    <a:pt x="71247" y="111347"/>
                  </a:lnTo>
                  <a:lnTo>
                    <a:pt x="47340" y="130016"/>
                  </a:lnTo>
                  <a:lnTo>
                    <a:pt x="53245" y="152305"/>
                  </a:lnTo>
                  <a:lnTo>
                    <a:pt x="38862" y="163544"/>
                  </a:lnTo>
                  <a:lnTo>
                    <a:pt x="27623" y="149162"/>
                  </a:lnTo>
                  <a:lnTo>
                    <a:pt x="20288" y="174212"/>
                  </a:lnTo>
                  <a:lnTo>
                    <a:pt x="18098" y="191167"/>
                  </a:lnTo>
                  <a:lnTo>
                    <a:pt x="0" y="197549"/>
                  </a:lnTo>
                  <a:lnTo>
                    <a:pt x="12859" y="233743"/>
                  </a:lnTo>
                  <a:lnTo>
                    <a:pt x="60293" y="235268"/>
                  </a:lnTo>
                  <a:lnTo>
                    <a:pt x="76295" y="245840"/>
                  </a:lnTo>
                  <a:lnTo>
                    <a:pt x="94965" y="235268"/>
                  </a:lnTo>
                  <a:lnTo>
                    <a:pt x="137065" y="244697"/>
                  </a:lnTo>
                  <a:lnTo>
                    <a:pt x="174974" y="253746"/>
                  </a:lnTo>
                  <a:lnTo>
                    <a:pt x="195739" y="260604"/>
                  </a:lnTo>
                  <a:lnTo>
                    <a:pt x="206979" y="274987"/>
                  </a:lnTo>
                  <a:lnTo>
                    <a:pt x="225647" y="298895"/>
                  </a:lnTo>
                  <a:lnTo>
                    <a:pt x="236315" y="317468"/>
                  </a:lnTo>
                  <a:lnTo>
                    <a:pt x="240030" y="322231"/>
                  </a:lnTo>
                  <a:lnTo>
                    <a:pt x="240030" y="322231"/>
                  </a:lnTo>
                  <a:lnTo>
                    <a:pt x="240030" y="32223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1C7E7617-17EC-B22D-03D2-3A360BF60EBE}"/>
                </a:ext>
              </a:extLst>
            </p:cNvPr>
            <p:cNvSpPr/>
            <p:nvPr/>
          </p:nvSpPr>
          <p:spPr>
            <a:xfrm>
              <a:off x="7799625" y="1035093"/>
              <a:ext cx="684902" cy="982121"/>
            </a:xfrm>
            <a:custGeom>
              <a:avLst/>
              <a:gdLst>
                <a:gd name="connsiteX0" fmla="*/ 43529 w 406717"/>
                <a:gd name="connsiteY0" fmla="*/ 583216 h 583215"/>
                <a:gd name="connsiteX1" fmla="*/ 62199 w 406717"/>
                <a:gd name="connsiteY1" fmla="*/ 572548 h 583215"/>
                <a:gd name="connsiteX2" fmla="*/ 93155 w 406717"/>
                <a:gd name="connsiteY2" fmla="*/ 567690 h 583215"/>
                <a:gd name="connsiteX3" fmla="*/ 115062 w 406717"/>
                <a:gd name="connsiteY3" fmla="*/ 566071 h 583215"/>
                <a:gd name="connsiteX4" fmla="*/ 135255 w 406717"/>
                <a:gd name="connsiteY4" fmla="*/ 542449 h 583215"/>
                <a:gd name="connsiteX5" fmla="*/ 149638 w 406717"/>
                <a:gd name="connsiteY5" fmla="*/ 531209 h 583215"/>
                <a:gd name="connsiteX6" fmla="*/ 177451 w 406717"/>
                <a:gd name="connsiteY6" fmla="*/ 517303 h 583215"/>
                <a:gd name="connsiteX7" fmla="*/ 195549 w 406717"/>
                <a:gd name="connsiteY7" fmla="*/ 510826 h 583215"/>
                <a:gd name="connsiteX8" fmla="*/ 214217 w 406717"/>
                <a:gd name="connsiteY8" fmla="*/ 500158 h 583215"/>
                <a:gd name="connsiteX9" fmla="*/ 233458 w 406717"/>
                <a:gd name="connsiteY9" fmla="*/ 485108 h 583215"/>
                <a:gd name="connsiteX10" fmla="*/ 259556 w 406717"/>
                <a:gd name="connsiteY10" fmla="*/ 483965 h 583215"/>
                <a:gd name="connsiteX11" fmla="*/ 288893 w 406717"/>
                <a:gd name="connsiteY11" fmla="*/ 491966 h 583215"/>
                <a:gd name="connsiteX12" fmla="*/ 306038 w 406717"/>
                <a:gd name="connsiteY12" fmla="*/ 494062 h 583215"/>
                <a:gd name="connsiteX13" fmla="*/ 327374 w 406717"/>
                <a:gd name="connsiteY13" fmla="*/ 496729 h 583215"/>
                <a:gd name="connsiteX14" fmla="*/ 341757 w 406717"/>
                <a:gd name="connsiteY14" fmla="*/ 485489 h 583215"/>
                <a:gd name="connsiteX15" fmla="*/ 359283 w 406717"/>
                <a:gd name="connsiteY15" fmla="*/ 448532 h 583215"/>
                <a:gd name="connsiteX16" fmla="*/ 373761 w 406717"/>
                <a:gd name="connsiteY16" fmla="*/ 437293 h 583215"/>
                <a:gd name="connsiteX17" fmla="*/ 393478 w 406717"/>
                <a:gd name="connsiteY17" fmla="*/ 418052 h 583215"/>
                <a:gd name="connsiteX18" fmla="*/ 392335 w 406717"/>
                <a:gd name="connsiteY18" fmla="*/ 391859 h 583215"/>
                <a:gd name="connsiteX19" fmla="*/ 406718 w 406717"/>
                <a:gd name="connsiteY19" fmla="*/ 380619 h 583215"/>
                <a:gd name="connsiteX20" fmla="*/ 406146 w 406717"/>
                <a:gd name="connsiteY20" fmla="*/ 350139 h 583215"/>
                <a:gd name="connsiteX21" fmla="*/ 399765 w 406717"/>
                <a:gd name="connsiteY21" fmla="*/ 331946 h 583215"/>
                <a:gd name="connsiteX22" fmla="*/ 397573 w 406717"/>
                <a:gd name="connsiteY22" fmla="*/ 314325 h 583215"/>
                <a:gd name="connsiteX23" fmla="*/ 403956 w 406717"/>
                <a:gd name="connsiteY23" fmla="*/ 297751 h 583215"/>
                <a:gd name="connsiteX24" fmla="*/ 371856 w 406717"/>
                <a:gd name="connsiteY24" fmla="*/ 241744 h 583215"/>
                <a:gd name="connsiteX25" fmla="*/ 353092 w 406717"/>
                <a:gd name="connsiteY25" fmla="*/ 217646 h 583215"/>
                <a:gd name="connsiteX26" fmla="*/ 279940 w 406717"/>
                <a:gd name="connsiteY26" fmla="*/ 143542 h 583215"/>
                <a:gd name="connsiteX27" fmla="*/ 256413 w 406717"/>
                <a:gd name="connsiteY27" fmla="*/ 123253 h 583215"/>
                <a:gd name="connsiteX28" fmla="*/ 241935 w 406717"/>
                <a:gd name="connsiteY28" fmla="*/ 99727 h 583215"/>
                <a:gd name="connsiteX29" fmla="*/ 225933 w 406717"/>
                <a:gd name="connsiteY29" fmla="*/ 89059 h 583215"/>
                <a:gd name="connsiteX30" fmla="*/ 205645 w 406717"/>
                <a:gd name="connsiteY30" fmla="*/ 77914 h 583215"/>
                <a:gd name="connsiteX31" fmla="*/ 188023 w 406717"/>
                <a:gd name="connsiteY31" fmla="*/ 80105 h 583215"/>
                <a:gd name="connsiteX32" fmla="*/ 176784 w 406717"/>
                <a:gd name="connsiteY32" fmla="*/ 65627 h 583215"/>
                <a:gd name="connsiteX33" fmla="*/ 154305 w 406717"/>
                <a:gd name="connsiteY33" fmla="*/ 36862 h 583215"/>
                <a:gd name="connsiteX34" fmla="*/ 134588 w 406717"/>
                <a:gd name="connsiteY34" fmla="*/ 21431 h 583215"/>
                <a:gd name="connsiteX35" fmla="*/ 137160 w 406717"/>
                <a:gd name="connsiteY35" fmla="*/ 0 h 583215"/>
                <a:gd name="connsiteX36" fmla="*/ 119634 w 406717"/>
                <a:gd name="connsiteY36" fmla="*/ 2191 h 583215"/>
                <a:gd name="connsiteX37" fmla="*/ 126016 w 406717"/>
                <a:gd name="connsiteY37" fmla="*/ 20288 h 583215"/>
                <a:gd name="connsiteX38" fmla="*/ 130302 w 406717"/>
                <a:gd name="connsiteY38" fmla="*/ 55626 h 583215"/>
                <a:gd name="connsiteX39" fmla="*/ 112681 w 406717"/>
                <a:gd name="connsiteY39" fmla="*/ 57721 h 583215"/>
                <a:gd name="connsiteX40" fmla="*/ 85440 w 406717"/>
                <a:gd name="connsiteY40" fmla="*/ 32671 h 583215"/>
                <a:gd name="connsiteX41" fmla="*/ 87059 w 406717"/>
                <a:gd name="connsiteY41" fmla="*/ 54578 h 583215"/>
                <a:gd name="connsiteX42" fmla="*/ 64675 w 406717"/>
                <a:gd name="connsiteY42" fmla="*/ 60484 h 583215"/>
                <a:gd name="connsiteX43" fmla="*/ 84487 w 406717"/>
                <a:gd name="connsiteY43" fmla="*/ 110680 h 583215"/>
                <a:gd name="connsiteX44" fmla="*/ 58388 w 406717"/>
                <a:gd name="connsiteY44" fmla="*/ 111823 h 583215"/>
                <a:gd name="connsiteX45" fmla="*/ 63246 w 406717"/>
                <a:gd name="connsiteY45" fmla="*/ 142875 h 583215"/>
                <a:gd name="connsiteX46" fmla="*/ 64865 w 406717"/>
                <a:gd name="connsiteY46" fmla="*/ 164782 h 583215"/>
                <a:gd name="connsiteX47" fmla="*/ 49911 w 406717"/>
                <a:gd name="connsiteY47" fmla="*/ 180308 h 583215"/>
                <a:gd name="connsiteX48" fmla="*/ 47244 w 406717"/>
                <a:gd name="connsiteY48" fmla="*/ 201644 h 583215"/>
                <a:gd name="connsiteX49" fmla="*/ 53150 w 406717"/>
                <a:gd name="connsiteY49" fmla="*/ 224123 h 583215"/>
                <a:gd name="connsiteX50" fmla="*/ 32861 w 406717"/>
                <a:gd name="connsiteY50" fmla="*/ 212884 h 583215"/>
                <a:gd name="connsiteX51" fmla="*/ 26575 w 406717"/>
                <a:gd name="connsiteY51" fmla="*/ 264223 h 583215"/>
                <a:gd name="connsiteX52" fmla="*/ 17621 w 406717"/>
                <a:gd name="connsiteY52" fmla="*/ 336899 h 583215"/>
                <a:gd name="connsiteX53" fmla="*/ 6953 w 406717"/>
                <a:gd name="connsiteY53" fmla="*/ 352996 h 583215"/>
                <a:gd name="connsiteX54" fmla="*/ 0 w 406717"/>
                <a:gd name="connsiteY54" fmla="*/ 373856 h 583215"/>
                <a:gd name="connsiteX55" fmla="*/ 15526 w 406717"/>
                <a:gd name="connsiteY55" fmla="*/ 388715 h 583215"/>
                <a:gd name="connsiteX56" fmla="*/ 21907 w 406717"/>
                <a:gd name="connsiteY56" fmla="*/ 406908 h 583215"/>
                <a:gd name="connsiteX57" fmla="*/ 28384 w 406717"/>
                <a:gd name="connsiteY57" fmla="*/ 425101 h 583215"/>
                <a:gd name="connsiteX58" fmla="*/ 39624 w 406717"/>
                <a:gd name="connsiteY58" fmla="*/ 439484 h 583215"/>
                <a:gd name="connsiteX59" fmla="*/ 33242 w 406717"/>
                <a:gd name="connsiteY59" fmla="*/ 456057 h 583215"/>
                <a:gd name="connsiteX60" fmla="*/ 31147 w 406717"/>
                <a:gd name="connsiteY60" fmla="*/ 473202 h 583215"/>
                <a:gd name="connsiteX61" fmla="*/ 28480 w 406717"/>
                <a:gd name="connsiteY61" fmla="*/ 494538 h 583215"/>
                <a:gd name="connsiteX62" fmla="*/ 39719 w 406717"/>
                <a:gd name="connsiteY62" fmla="*/ 508921 h 583215"/>
                <a:gd name="connsiteX63" fmla="*/ 32290 w 406717"/>
                <a:gd name="connsiteY63" fmla="*/ 534067 h 583215"/>
                <a:gd name="connsiteX64" fmla="*/ 33338 w 406717"/>
                <a:gd name="connsiteY64" fmla="*/ 560260 h 583215"/>
                <a:gd name="connsiteX65" fmla="*/ 39243 w 406717"/>
                <a:gd name="connsiteY65" fmla="*/ 582739 h 583215"/>
                <a:gd name="connsiteX66" fmla="*/ 43529 w 406717"/>
                <a:gd name="connsiteY66" fmla="*/ 583216 h 583215"/>
                <a:gd name="connsiteX67" fmla="*/ 43529 w 406717"/>
                <a:gd name="connsiteY67" fmla="*/ 583216 h 583215"/>
                <a:gd name="connsiteX68" fmla="*/ 43529 w 406717"/>
                <a:gd name="connsiteY68" fmla="*/ 583216 h 58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06717" h="583215">
                  <a:moveTo>
                    <a:pt x="43529" y="583216"/>
                  </a:moveTo>
                  <a:lnTo>
                    <a:pt x="62199" y="572548"/>
                  </a:lnTo>
                  <a:lnTo>
                    <a:pt x="93155" y="567690"/>
                  </a:lnTo>
                  <a:lnTo>
                    <a:pt x="115062" y="566071"/>
                  </a:lnTo>
                  <a:lnTo>
                    <a:pt x="135255" y="542449"/>
                  </a:lnTo>
                  <a:lnTo>
                    <a:pt x="149638" y="531209"/>
                  </a:lnTo>
                  <a:lnTo>
                    <a:pt x="177451" y="517303"/>
                  </a:lnTo>
                  <a:lnTo>
                    <a:pt x="195549" y="510826"/>
                  </a:lnTo>
                  <a:lnTo>
                    <a:pt x="214217" y="500158"/>
                  </a:lnTo>
                  <a:lnTo>
                    <a:pt x="233458" y="485108"/>
                  </a:lnTo>
                  <a:lnTo>
                    <a:pt x="259556" y="483965"/>
                  </a:lnTo>
                  <a:lnTo>
                    <a:pt x="288893" y="491966"/>
                  </a:lnTo>
                  <a:lnTo>
                    <a:pt x="306038" y="494062"/>
                  </a:lnTo>
                  <a:lnTo>
                    <a:pt x="327374" y="496729"/>
                  </a:lnTo>
                  <a:lnTo>
                    <a:pt x="341757" y="485489"/>
                  </a:lnTo>
                  <a:lnTo>
                    <a:pt x="359283" y="448532"/>
                  </a:lnTo>
                  <a:lnTo>
                    <a:pt x="373761" y="437293"/>
                  </a:lnTo>
                  <a:lnTo>
                    <a:pt x="393478" y="418052"/>
                  </a:lnTo>
                  <a:lnTo>
                    <a:pt x="392335" y="391859"/>
                  </a:lnTo>
                  <a:lnTo>
                    <a:pt x="406718" y="380619"/>
                  </a:lnTo>
                  <a:lnTo>
                    <a:pt x="406146" y="350139"/>
                  </a:lnTo>
                  <a:lnTo>
                    <a:pt x="399765" y="331946"/>
                  </a:lnTo>
                  <a:lnTo>
                    <a:pt x="397573" y="314325"/>
                  </a:lnTo>
                  <a:lnTo>
                    <a:pt x="403956" y="297751"/>
                  </a:lnTo>
                  <a:lnTo>
                    <a:pt x="371856" y="241744"/>
                  </a:lnTo>
                  <a:lnTo>
                    <a:pt x="353092" y="217646"/>
                  </a:lnTo>
                  <a:lnTo>
                    <a:pt x="279940" y="143542"/>
                  </a:lnTo>
                  <a:lnTo>
                    <a:pt x="256413" y="123253"/>
                  </a:lnTo>
                  <a:lnTo>
                    <a:pt x="241935" y="99727"/>
                  </a:lnTo>
                  <a:lnTo>
                    <a:pt x="225933" y="89059"/>
                  </a:lnTo>
                  <a:lnTo>
                    <a:pt x="205645" y="77914"/>
                  </a:lnTo>
                  <a:lnTo>
                    <a:pt x="188023" y="80105"/>
                  </a:lnTo>
                  <a:lnTo>
                    <a:pt x="176784" y="65627"/>
                  </a:lnTo>
                  <a:lnTo>
                    <a:pt x="154305" y="36862"/>
                  </a:lnTo>
                  <a:lnTo>
                    <a:pt x="134588" y="21431"/>
                  </a:lnTo>
                  <a:lnTo>
                    <a:pt x="137160" y="0"/>
                  </a:lnTo>
                  <a:lnTo>
                    <a:pt x="119634" y="2191"/>
                  </a:lnTo>
                  <a:lnTo>
                    <a:pt x="126016" y="20288"/>
                  </a:lnTo>
                  <a:lnTo>
                    <a:pt x="130302" y="55626"/>
                  </a:lnTo>
                  <a:lnTo>
                    <a:pt x="112681" y="57721"/>
                  </a:lnTo>
                  <a:lnTo>
                    <a:pt x="85440" y="32671"/>
                  </a:lnTo>
                  <a:lnTo>
                    <a:pt x="87059" y="54578"/>
                  </a:lnTo>
                  <a:lnTo>
                    <a:pt x="64675" y="60484"/>
                  </a:lnTo>
                  <a:lnTo>
                    <a:pt x="84487" y="110680"/>
                  </a:lnTo>
                  <a:lnTo>
                    <a:pt x="58388" y="111823"/>
                  </a:lnTo>
                  <a:lnTo>
                    <a:pt x="63246" y="142875"/>
                  </a:lnTo>
                  <a:lnTo>
                    <a:pt x="64865" y="164782"/>
                  </a:lnTo>
                  <a:lnTo>
                    <a:pt x="49911" y="180308"/>
                  </a:lnTo>
                  <a:lnTo>
                    <a:pt x="47244" y="201644"/>
                  </a:lnTo>
                  <a:lnTo>
                    <a:pt x="53150" y="224123"/>
                  </a:lnTo>
                  <a:lnTo>
                    <a:pt x="32861" y="212884"/>
                  </a:lnTo>
                  <a:lnTo>
                    <a:pt x="26575" y="264223"/>
                  </a:lnTo>
                  <a:lnTo>
                    <a:pt x="17621" y="336899"/>
                  </a:lnTo>
                  <a:lnTo>
                    <a:pt x="6953" y="352996"/>
                  </a:lnTo>
                  <a:lnTo>
                    <a:pt x="0" y="373856"/>
                  </a:lnTo>
                  <a:lnTo>
                    <a:pt x="15526" y="388715"/>
                  </a:lnTo>
                  <a:lnTo>
                    <a:pt x="21907" y="406908"/>
                  </a:lnTo>
                  <a:lnTo>
                    <a:pt x="28384" y="425101"/>
                  </a:lnTo>
                  <a:lnTo>
                    <a:pt x="39624" y="439484"/>
                  </a:lnTo>
                  <a:lnTo>
                    <a:pt x="33242" y="456057"/>
                  </a:lnTo>
                  <a:lnTo>
                    <a:pt x="31147" y="473202"/>
                  </a:lnTo>
                  <a:lnTo>
                    <a:pt x="28480" y="494538"/>
                  </a:lnTo>
                  <a:lnTo>
                    <a:pt x="39719" y="508921"/>
                  </a:lnTo>
                  <a:lnTo>
                    <a:pt x="32290" y="534067"/>
                  </a:lnTo>
                  <a:lnTo>
                    <a:pt x="33338" y="560260"/>
                  </a:lnTo>
                  <a:lnTo>
                    <a:pt x="39243" y="582739"/>
                  </a:lnTo>
                  <a:lnTo>
                    <a:pt x="43529" y="583216"/>
                  </a:lnTo>
                  <a:lnTo>
                    <a:pt x="43529" y="583216"/>
                  </a:lnTo>
                  <a:lnTo>
                    <a:pt x="43529" y="5832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3690791E-D2D8-1DF9-E35E-61E433164362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0" y="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" y="5048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0" y="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  <a:effectLst/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0" y="0"/>
            <a:ext cx="12192000" cy="1013460"/>
          </a:xfrm>
        </p:spPr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pic>
        <p:nvPicPr>
          <p:cNvPr id="1299" name="Key County zones" descr="A map of the state of tennessee&#10;&#10;Description automatically generated" hidden="1">
            <a:extLst>
              <a:ext uri="{FF2B5EF4-FFF2-40B4-BE49-F238E27FC236}">
                <a16:creationId xmlns:a16="http://schemas.microsoft.com/office/drawing/2014/main" id="{4216C1EF-2A47-7A22-AC81-6D9210911A44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724" t="39958" r="41239" b="17829"/>
          <a:stretch/>
        </p:blipFill>
        <p:spPr bwMode="auto">
          <a:xfrm>
            <a:off x="12770363" y="2158495"/>
            <a:ext cx="2920621" cy="22154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2" name="Picture 2" descr="C:\Documents and Settings\bthomp1\Desktop\Jobs\11-06-09 - Baxter - Barrett\Graphics\baxter - background.png">
            <a:extLst>
              <a:ext uri="{FF2B5EF4-FFF2-40B4-BE49-F238E27FC236}">
                <a16:creationId xmlns:a16="http://schemas.microsoft.com/office/drawing/2014/main" id="{F795D978-3AC8-2507-B487-B95E4866425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/>
          <a:srcRect t="97269" r="4163"/>
          <a:stretch/>
        </p:blipFill>
        <p:spPr bwMode="auto">
          <a:xfrm>
            <a:off x="0" y="6670676"/>
            <a:ext cx="11696700" cy="187325"/>
          </a:xfrm>
          <a:prstGeom prst="rect">
            <a:avLst/>
          </a:prstGeom>
          <a:noFill/>
          <a:ln w="9525">
            <a:noFill/>
            <a:miter lim="800000"/>
          </a:ln>
        </p:spPr>
      </p:pic>
    </p:spTree>
    <p:extLst>
      <p:ext uri="{BB962C8B-B14F-4D97-AF65-F5344CB8AC3E}">
        <p14:creationId xmlns:p14="http://schemas.microsoft.com/office/powerpoint/2010/main" val="3257514195"/>
      </p:ext>
    </p:extLst>
  </p:cSld>
  <p:clrMapOvr>
    <a:masterClrMapping/>
  </p:clrMapOvr>
  <p:transition/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Key Counties-v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8FCADC82-5C77-3DA0-5130-6D0B5A82A949}"/>
              </a:ext>
            </a:extLst>
          </p:cNvPr>
          <p:cNvPicPr>
            <a:picLocks noChangeAspect="1"/>
          </p:cNvPicPr>
          <p:nvPr userDrawn="1"/>
        </p:nvPicPr>
        <p:blipFill>
          <a:blip r:embed="rId2"/>
          <a:srcRect l="11165" t="20204" r="31440" b="30359"/>
          <a:stretch/>
        </p:blipFill>
        <p:spPr>
          <a:xfrm>
            <a:off x="0" y="773935"/>
            <a:ext cx="12192000" cy="5896742"/>
          </a:xfrm>
          <a:prstGeom prst="rect">
            <a:avLst/>
          </a:prstGeom>
        </p:spPr>
      </p:pic>
      <p:grpSp>
        <p:nvGrpSpPr>
          <p:cNvPr id="1017" name="Group 1016">
            <a:extLst>
              <a:ext uri="{FF2B5EF4-FFF2-40B4-BE49-F238E27FC236}">
                <a16:creationId xmlns:a16="http://schemas.microsoft.com/office/drawing/2014/main" id="{CF938141-9AF8-EE2E-C5FB-ACCE75A4964D}"/>
              </a:ext>
            </a:extLst>
          </p:cNvPr>
          <p:cNvGrpSpPr>
            <a:grpSpLocks/>
          </p:cNvGrpSpPr>
          <p:nvPr userDrawn="1"/>
        </p:nvGrpSpPr>
        <p:grpSpPr>
          <a:xfrm>
            <a:off x="-14376611" y="-12286304"/>
            <a:ext cx="48550959" cy="34128322"/>
            <a:chOff x="16498359" y="-100541"/>
            <a:chExt cx="7834313" cy="5507038"/>
          </a:xfrm>
        </p:grpSpPr>
        <p:sp>
          <p:nvSpPr>
            <p:cNvPr id="971" name="Freeform 5">
              <a:extLst>
                <a:ext uri="{FF2B5EF4-FFF2-40B4-BE49-F238E27FC236}">
                  <a16:creationId xmlns:a16="http://schemas.microsoft.com/office/drawing/2014/main" id="{A6A2BFED-A46C-F393-E39A-CD1B254AB4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9540009" y="2615672"/>
              <a:ext cx="2332037" cy="2724150"/>
            </a:xfrm>
            <a:custGeom>
              <a:avLst/>
              <a:gdLst>
                <a:gd name="T0" fmla="*/ 1117 w 1469"/>
                <a:gd name="T1" fmla="*/ 1668 h 1716"/>
                <a:gd name="T2" fmla="*/ 1103 w 1469"/>
                <a:gd name="T3" fmla="*/ 1604 h 1716"/>
                <a:gd name="T4" fmla="*/ 1126 w 1469"/>
                <a:gd name="T5" fmla="*/ 1561 h 1716"/>
                <a:gd name="T6" fmla="*/ 1183 w 1469"/>
                <a:gd name="T7" fmla="*/ 1557 h 1716"/>
                <a:gd name="T8" fmla="*/ 1236 w 1469"/>
                <a:gd name="T9" fmla="*/ 1576 h 1716"/>
                <a:gd name="T10" fmla="*/ 1295 w 1469"/>
                <a:gd name="T11" fmla="*/ 1582 h 1716"/>
                <a:gd name="T12" fmla="*/ 1303 w 1469"/>
                <a:gd name="T13" fmla="*/ 1481 h 1716"/>
                <a:gd name="T14" fmla="*/ 1279 w 1469"/>
                <a:gd name="T15" fmla="*/ 1491 h 1716"/>
                <a:gd name="T16" fmla="*/ 1274 w 1469"/>
                <a:gd name="T17" fmla="*/ 1484 h 1716"/>
                <a:gd name="T18" fmla="*/ 1306 w 1469"/>
                <a:gd name="T19" fmla="*/ 1445 h 1716"/>
                <a:gd name="T20" fmla="*/ 1265 w 1469"/>
                <a:gd name="T21" fmla="*/ 1405 h 1716"/>
                <a:gd name="T22" fmla="*/ 1301 w 1469"/>
                <a:gd name="T23" fmla="*/ 1423 h 1716"/>
                <a:gd name="T24" fmla="*/ 1340 w 1469"/>
                <a:gd name="T25" fmla="*/ 1362 h 1716"/>
                <a:gd name="T26" fmla="*/ 1332 w 1469"/>
                <a:gd name="T27" fmla="*/ 1326 h 1716"/>
                <a:gd name="T28" fmla="*/ 1362 w 1469"/>
                <a:gd name="T29" fmla="*/ 1296 h 1716"/>
                <a:gd name="T30" fmla="*/ 1344 w 1469"/>
                <a:gd name="T31" fmla="*/ 1279 h 1716"/>
                <a:gd name="T32" fmla="*/ 1362 w 1469"/>
                <a:gd name="T33" fmla="*/ 1243 h 1716"/>
                <a:gd name="T34" fmla="*/ 1364 w 1469"/>
                <a:gd name="T35" fmla="*/ 1218 h 1716"/>
                <a:gd name="T36" fmla="*/ 1376 w 1469"/>
                <a:gd name="T37" fmla="*/ 1193 h 1716"/>
                <a:gd name="T38" fmla="*/ 1388 w 1469"/>
                <a:gd name="T39" fmla="*/ 1150 h 1716"/>
                <a:gd name="T40" fmla="*/ 1422 w 1469"/>
                <a:gd name="T41" fmla="*/ 1147 h 1716"/>
                <a:gd name="T42" fmla="*/ 1421 w 1469"/>
                <a:gd name="T43" fmla="*/ 1102 h 1716"/>
                <a:gd name="T44" fmla="*/ 1464 w 1469"/>
                <a:gd name="T45" fmla="*/ 1099 h 1716"/>
                <a:gd name="T46" fmla="*/ 1414 w 1469"/>
                <a:gd name="T47" fmla="*/ 1062 h 1716"/>
                <a:gd name="T48" fmla="*/ 1376 w 1469"/>
                <a:gd name="T49" fmla="*/ 1022 h 1716"/>
                <a:gd name="T50" fmla="*/ 1362 w 1469"/>
                <a:gd name="T51" fmla="*/ 966 h 1716"/>
                <a:gd name="T52" fmla="*/ 1339 w 1469"/>
                <a:gd name="T53" fmla="*/ 910 h 1716"/>
                <a:gd name="T54" fmla="*/ 1291 w 1469"/>
                <a:gd name="T55" fmla="*/ 882 h 1716"/>
                <a:gd name="T56" fmla="*/ 1278 w 1469"/>
                <a:gd name="T57" fmla="*/ 812 h 1716"/>
                <a:gd name="T58" fmla="*/ 1256 w 1469"/>
                <a:gd name="T59" fmla="*/ 761 h 1716"/>
                <a:gd name="T60" fmla="*/ 1215 w 1469"/>
                <a:gd name="T61" fmla="*/ 700 h 1716"/>
                <a:gd name="T62" fmla="*/ 1155 w 1469"/>
                <a:gd name="T63" fmla="*/ 657 h 1716"/>
                <a:gd name="T64" fmla="*/ 1124 w 1469"/>
                <a:gd name="T65" fmla="*/ 614 h 1716"/>
                <a:gd name="T66" fmla="*/ 1116 w 1469"/>
                <a:gd name="T67" fmla="*/ 564 h 1716"/>
                <a:gd name="T68" fmla="*/ 1046 w 1469"/>
                <a:gd name="T69" fmla="*/ 515 h 1716"/>
                <a:gd name="T70" fmla="*/ 1010 w 1469"/>
                <a:gd name="T71" fmla="*/ 453 h 1716"/>
                <a:gd name="T72" fmla="*/ 927 w 1469"/>
                <a:gd name="T73" fmla="*/ 390 h 1716"/>
                <a:gd name="T74" fmla="*/ 872 w 1469"/>
                <a:gd name="T75" fmla="*/ 316 h 1716"/>
                <a:gd name="T76" fmla="*/ 839 w 1469"/>
                <a:gd name="T77" fmla="*/ 240 h 1716"/>
                <a:gd name="T78" fmla="*/ 789 w 1469"/>
                <a:gd name="T79" fmla="*/ 193 h 1716"/>
                <a:gd name="T80" fmla="*/ 747 w 1469"/>
                <a:gd name="T81" fmla="*/ 165 h 1716"/>
                <a:gd name="T82" fmla="*/ 698 w 1469"/>
                <a:gd name="T83" fmla="*/ 131 h 1716"/>
                <a:gd name="T84" fmla="*/ 689 w 1469"/>
                <a:gd name="T85" fmla="*/ 73 h 1716"/>
                <a:gd name="T86" fmla="*/ 730 w 1469"/>
                <a:gd name="T87" fmla="*/ 30 h 1716"/>
                <a:gd name="T88" fmla="*/ 596 w 1469"/>
                <a:gd name="T89" fmla="*/ 3 h 1716"/>
                <a:gd name="T90" fmla="*/ 32 w 1469"/>
                <a:gd name="T91" fmla="*/ 228 h 1716"/>
                <a:gd name="T92" fmla="*/ 87 w 1469"/>
                <a:gd name="T93" fmla="*/ 580 h 1716"/>
                <a:gd name="T94" fmla="*/ 135 w 1469"/>
                <a:gd name="T95" fmla="*/ 825 h 1716"/>
                <a:gd name="T96" fmla="*/ 149 w 1469"/>
                <a:gd name="T97" fmla="*/ 889 h 1716"/>
                <a:gd name="T98" fmla="*/ 184 w 1469"/>
                <a:gd name="T99" fmla="*/ 961 h 1716"/>
                <a:gd name="T100" fmla="*/ 193 w 1469"/>
                <a:gd name="T101" fmla="*/ 1005 h 1716"/>
                <a:gd name="T102" fmla="*/ 156 w 1469"/>
                <a:gd name="T103" fmla="*/ 1061 h 1716"/>
                <a:gd name="T104" fmla="*/ 139 w 1469"/>
                <a:gd name="T105" fmla="*/ 1150 h 1716"/>
                <a:gd name="T106" fmla="*/ 134 w 1469"/>
                <a:gd name="T107" fmla="*/ 1225 h 1716"/>
                <a:gd name="T108" fmla="*/ 162 w 1469"/>
                <a:gd name="T109" fmla="*/ 1287 h 1716"/>
                <a:gd name="T110" fmla="*/ 144 w 1469"/>
                <a:gd name="T111" fmla="*/ 1380 h 1716"/>
                <a:gd name="T112" fmla="*/ 168 w 1469"/>
                <a:gd name="T113" fmla="*/ 1466 h 1716"/>
                <a:gd name="T114" fmla="*/ 192 w 1469"/>
                <a:gd name="T115" fmla="*/ 1548 h 1716"/>
                <a:gd name="T116" fmla="*/ 925 w 1469"/>
                <a:gd name="T117" fmla="*/ 1633 h 1716"/>
                <a:gd name="T118" fmla="*/ 1058 w 1469"/>
                <a:gd name="T119" fmla="*/ 1702 h 1716"/>
                <a:gd name="T120" fmla="*/ 1104 w 1469"/>
                <a:gd name="T121" fmla="*/ 1716 h 1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9" h="1716">
                  <a:moveTo>
                    <a:pt x="1104" y="1716"/>
                  </a:moveTo>
                  <a:lnTo>
                    <a:pt x="1110" y="1712"/>
                  </a:lnTo>
                  <a:lnTo>
                    <a:pt x="1109" y="1699"/>
                  </a:lnTo>
                  <a:lnTo>
                    <a:pt x="1111" y="1693"/>
                  </a:lnTo>
                  <a:lnTo>
                    <a:pt x="1110" y="1687"/>
                  </a:lnTo>
                  <a:lnTo>
                    <a:pt x="1113" y="1683"/>
                  </a:lnTo>
                  <a:lnTo>
                    <a:pt x="1115" y="1678"/>
                  </a:lnTo>
                  <a:lnTo>
                    <a:pt x="1117" y="1668"/>
                  </a:lnTo>
                  <a:lnTo>
                    <a:pt x="1116" y="1661"/>
                  </a:lnTo>
                  <a:lnTo>
                    <a:pt x="1115" y="1655"/>
                  </a:lnTo>
                  <a:lnTo>
                    <a:pt x="1118" y="1643"/>
                  </a:lnTo>
                  <a:lnTo>
                    <a:pt x="1118" y="1633"/>
                  </a:lnTo>
                  <a:lnTo>
                    <a:pt x="1116" y="1628"/>
                  </a:lnTo>
                  <a:lnTo>
                    <a:pt x="1111" y="1619"/>
                  </a:lnTo>
                  <a:lnTo>
                    <a:pt x="1108" y="1611"/>
                  </a:lnTo>
                  <a:lnTo>
                    <a:pt x="1103" y="1604"/>
                  </a:lnTo>
                  <a:lnTo>
                    <a:pt x="1106" y="1596"/>
                  </a:lnTo>
                  <a:lnTo>
                    <a:pt x="1107" y="1589"/>
                  </a:lnTo>
                  <a:lnTo>
                    <a:pt x="1106" y="1580"/>
                  </a:lnTo>
                  <a:lnTo>
                    <a:pt x="1108" y="1572"/>
                  </a:lnTo>
                  <a:lnTo>
                    <a:pt x="1115" y="1568"/>
                  </a:lnTo>
                  <a:lnTo>
                    <a:pt x="1113" y="1557"/>
                  </a:lnTo>
                  <a:lnTo>
                    <a:pt x="1120" y="1556"/>
                  </a:lnTo>
                  <a:lnTo>
                    <a:pt x="1126" y="1561"/>
                  </a:lnTo>
                  <a:lnTo>
                    <a:pt x="1129" y="1555"/>
                  </a:lnTo>
                  <a:lnTo>
                    <a:pt x="1132" y="1546"/>
                  </a:lnTo>
                  <a:lnTo>
                    <a:pt x="1140" y="1543"/>
                  </a:lnTo>
                  <a:lnTo>
                    <a:pt x="1148" y="1545"/>
                  </a:lnTo>
                  <a:lnTo>
                    <a:pt x="1156" y="1549"/>
                  </a:lnTo>
                  <a:lnTo>
                    <a:pt x="1160" y="1553"/>
                  </a:lnTo>
                  <a:lnTo>
                    <a:pt x="1171" y="1556"/>
                  </a:lnTo>
                  <a:lnTo>
                    <a:pt x="1183" y="1557"/>
                  </a:lnTo>
                  <a:lnTo>
                    <a:pt x="1188" y="1565"/>
                  </a:lnTo>
                  <a:lnTo>
                    <a:pt x="1193" y="1561"/>
                  </a:lnTo>
                  <a:lnTo>
                    <a:pt x="1201" y="1565"/>
                  </a:lnTo>
                  <a:lnTo>
                    <a:pt x="1205" y="1569"/>
                  </a:lnTo>
                  <a:lnTo>
                    <a:pt x="1215" y="1570"/>
                  </a:lnTo>
                  <a:lnTo>
                    <a:pt x="1224" y="1572"/>
                  </a:lnTo>
                  <a:lnTo>
                    <a:pt x="1229" y="1574"/>
                  </a:lnTo>
                  <a:lnTo>
                    <a:pt x="1236" y="1576"/>
                  </a:lnTo>
                  <a:lnTo>
                    <a:pt x="1244" y="1579"/>
                  </a:lnTo>
                  <a:lnTo>
                    <a:pt x="1249" y="1579"/>
                  </a:lnTo>
                  <a:lnTo>
                    <a:pt x="1257" y="1581"/>
                  </a:lnTo>
                  <a:lnTo>
                    <a:pt x="1264" y="1582"/>
                  </a:lnTo>
                  <a:lnTo>
                    <a:pt x="1269" y="1577"/>
                  </a:lnTo>
                  <a:lnTo>
                    <a:pt x="1279" y="1576"/>
                  </a:lnTo>
                  <a:lnTo>
                    <a:pt x="1286" y="1582"/>
                  </a:lnTo>
                  <a:lnTo>
                    <a:pt x="1295" y="1582"/>
                  </a:lnTo>
                  <a:lnTo>
                    <a:pt x="1293" y="1575"/>
                  </a:lnTo>
                  <a:lnTo>
                    <a:pt x="1291" y="1568"/>
                  </a:lnTo>
                  <a:lnTo>
                    <a:pt x="1292" y="1552"/>
                  </a:lnTo>
                  <a:lnTo>
                    <a:pt x="1299" y="1535"/>
                  </a:lnTo>
                  <a:lnTo>
                    <a:pt x="1306" y="1512"/>
                  </a:lnTo>
                  <a:lnTo>
                    <a:pt x="1307" y="1495"/>
                  </a:lnTo>
                  <a:lnTo>
                    <a:pt x="1306" y="1487"/>
                  </a:lnTo>
                  <a:lnTo>
                    <a:pt x="1303" y="1481"/>
                  </a:lnTo>
                  <a:lnTo>
                    <a:pt x="1298" y="1496"/>
                  </a:lnTo>
                  <a:lnTo>
                    <a:pt x="1291" y="1501"/>
                  </a:lnTo>
                  <a:lnTo>
                    <a:pt x="1287" y="1507"/>
                  </a:lnTo>
                  <a:lnTo>
                    <a:pt x="1282" y="1506"/>
                  </a:lnTo>
                  <a:lnTo>
                    <a:pt x="1291" y="1496"/>
                  </a:lnTo>
                  <a:lnTo>
                    <a:pt x="1292" y="1487"/>
                  </a:lnTo>
                  <a:lnTo>
                    <a:pt x="1285" y="1484"/>
                  </a:lnTo>
                  <a:lnTo>
                    <a:pt x="1279" y="1491"/>
                  </a:lnTo>
                  <a:lnTo>
                    <a:pt x="1271" y="1486"/>
                  </a:lnTo>
                  <a:lnTo>
                    <a:pt x="1265" y="1480"/>
                  </a:lnTo>
                  <a:lnTo>
                    <a:pt x="1256" y="1487"/>
                  </a:lnTo>
                  <a:lnTo>
                    <a:pt x="1247" y="1483"/>
                  </a:lnTo>
                  <a:lnTo>
                    <a:pt x="1255" y="1484"/>
                  </a:lnTo>
                  <a:lnTo>
                    <a:pt x="1263" y="1476"/>
                  </a:lnTo>
                  <a:lnTo>
                    <a:pt x="1270" y="1477"/>
                  </a:lnTo>
                  <a:lnTo>
                    <a:pt x="1274" y="1484"/>
                  </a:lnTo>
                  <a:lnTo>
                    <a:pt x="1288" y="1474"/>
                  </a:lnTo>
                  <a:lnTo>
                    <a:pt x="1289" y="1462"/>
                  </a:lnTo>
                  <a:lnTo>
                    <a:pt x="1281" y="1464"/>
                  </a:lnTo>
                  <a:lnTo>
                    <a:pt x="1286" y="1458"/>
                  </a:lnTo>
                  <a:lnTo>
                    <a:pt x="1276" y="1448"/>
                  </a:lnTo>
                  <a:lnTo>
                    <a:pt x="1296" y="1460"/>
                  </a:lnTo>
                  <a:lnTo>
                    <a:pt x="1296" y="1468"/>
                  </a:lnTo>
                  <a:lnTo>
                    <a:pt x="1306" y="1445"/>
                  </a:lnTo>
                  <a:lnTo>
                    <a:pt x="1303" y="1428"/>
                  </a:lnTo>
                  <a:lnTo>
                    <a:pt x="1298" y="1435"/>
                  </a:lnTo>
                  <a:lnTo>
                    <a:pt x="1291" y="1442"/>
                  </a:lnTo>
                  <a:lnTo>
                    <a:pt x="1286" y="1441"/>
                  </a:lnTo>
                  <a:lnTo>
                    <a:pt x="1279" y="1433"/>
                  </a:lnTo>
                  <a:lnTo>
                    <a:pt x="1267" y="1427"/>
                  </a:lnTo>
                  <a:lnTo>
                    <a:pt x="1263" y="1411"/>
                  </a:lnTo>
                  <a:lnTo>
                    <a:pt x="1265" y="1405"/>
                  </a:lnTo>
                  <a:lnTo>
                    <a:pt x="1268" y="1412"/>
                  </a:lnTo>
                  <a:lnTo>
                    <a:pt x="1269" y="1425"/>
                  </a:lnTo>
                  <a:lnTo>
                    <a:pt x="1287" y="1433"/>
                  </a:lnTo>
                  <a:lnTo>
                    <a:pt x="1294" y="1421"/>
                  </a:lnTo>
                  <a:lnTo>
                    <a:pt x="1295" y="1411"/>
                  </a:lnTo>
                  <a:lnTo>
                    <a:pt x="1302" y="1410"/>
                  </a:lnTo>
                  <a:lnTo>
                    <a:pt x="1300" y="1416"/>
                  </a:lnTo>
                  <a:lnTo>
                    <a:pt x="1301" y="1423"/>
                  </a:lnTo>
                  <a:lnTo>
                    <a:pt x="1308" y="1423"/>
                  </a:lnTo>
                  <a:lnTo>
                    <a:pt x="1315" y="1419"/>
                  </a:lnTo>
                  <a:lnTo>
                    <a:pt x="1319" y="1408"/>
                  </a:lnTo>
                  <a:lnTo>
                    <a:pt x="1334" y="1391"/>
                  </a:lnTo>
                  <a:lnTo>
                    <a:pt x="1340" y="1390"/>
                  </a:lnTo>
                  <a:lnTo>
                    <a:pt x="1342" y="1381"/>
                  </a:lnTo>
                  <a:lnTo>
                    <a:pt x="1345" y="1376"/>
                  </a:lnTo>
                  <a:lnTo>
                    <a:pt x="1340" y="1362"/>
                  </a:lnTo>
                  <a:lnTo>
                    <a:pt x="1335" y="1356"/>
                  </a:lnTo>
                  <a:lnTo>
                    <a:pt x="1323" y="1355"/>
                  </a:lnTo>
                  <a:lnTo>
                    <a:pt x="1316" y="1348"/>
                  </a:lnTo>
                  <a:lnTo>
                    <a:pt x="1326" y="1348"/>
                  </a:lnTo>
                  <a:lnTo>
                    <a:pt x="1333" y="1353"/>
                  </a:lnTo>
                  <a:lnTo>
                    <a:pt x="1340" y="1351"/>
                  </a:lnTo>
                  <a:lnTo>
                    <a:pt x="1335" y="1334"/>
                  </a:lnTo>
                  <a:lnTo>
                    <a:pt x="1332" y="1326"/>
                  </a:lnTo>
                  <a:lnTo>
                    <a:pt x="1325" y="1322"/>
                  </a:lnTo>
                  <a:lnTo>
                    <a:pt x="1319" y="1310"/>
                  </a:lnTo>
                  <a:lnTo>
                    <a:pt x="1328" y="1312"/>
                  </a:lnTo>
                  <a:lnTo>
                    <a:pt x="1332" y="1309"/>
                  </a:lnTo>
                  <a:lnTo>
                    <a:pt x="1340" y="1332"/>
                  </a:lnTo>
                  <a:lnTo>
                    <a:pt x="1345" y="1328"/>
                  </a:lnTo>
                  <a:lnTo>
                    <a:pt x="1348" y="1318"/>
                  </a:lnTo>
                  <a:lnTo>
                    <a:pt x="1362" y="1296"/>
                  </a:lnTo>
                  <a:lnTo>
                    <a:pt x="1367" y="1285"/>
                  </a:lnTo>
                  <a:lnTo>
                    <a:pt x="1371" y="1279"/>
                  </a:lnTo>
                  <a:lnTo>
                    <a:pt x="1364" y="1272"/>
                  </a:lnTo>
                  <a:lnTo>
                    <a:pt x="1358" y="1276"/>
                  </a:lnTo>
                  <a:lnTo>
                    <a:pt x="1352" y="1275"/>
                  </a:lnTo>
                  <a:lnTo>
                    <a:pt x="1345" y="1289"/>
                  </a:lnTo>
                  <a:lnTo>
                    <a:pt x="1329" y="1294"/>
                  </a:lnTo>
                  <a:lnTo>
                    <a:pt x="1344" y="1279"/>
                  </a:lnTo>
                  <a:lnTo>
                    <a:pt x="1342" y="1274"/>
                  </a:lnTo>
                  <a:lnTo>
                    <a:pt x="1335" y="1279"/>
                  </a:lnTo>
                  <a:lnTo>
                    <a:pt x="1340" y="1266"/>
                  </a:lnTo>
                  <a:lnTo>
                    <a:pt x="1359" y="1265"/>
                  </a:lnTo>
                  <a:lnTo>
                    <a:pt x="1364" y="1259"/>
                  </a:lnTo>
                  <a:lnTo>
                    <a:pt x="1364" y="1250"/>
                  </a:lnTo>
                  <a:lnTo>
                    <a:pt x="1357" y="1243"/>
                  </a:lnTo>
                  <a:lnTo>
                    <a:pt x="1362" y="1243"/>
                  </a:lnTo>
                  <a:lnTo>
                    <a:pt x="1369" y="1249"/>
                  </a:lnTo>
                  <a:lnTo>
                    <a:pt x="1367" y="1257"/>
                  </a:lnTo>
                  <a:lnTo>
                    <a:pt x="1370" y="1265"/>
                  </a:lnTo>
                  <a:lnTo>
                    <a:pt x="1374" y="1261"/>
                  </a:lnTo>
                  <a:lnTo>
                    <a:pt x="1384" y="1237"/>
                  </a:lnTo>
                  <a:lnTo>
                    <a:pt x="1381" y="1221"/>
                  </a:lnTo>
                  <a:lnTo>
                    <a:pt x="1383" y="1212"/>
                  </a:lnTo>
                  <a:lnTo>
                    <a:pt x="1364" y="1218"/>
                  </a:lnTo>
                  <a:lnTo>
                    <a:pt x="1363" y="1226"/>
                  </a:lnTo>
                  <a:lnTo>
                    <a:pt x="1360" y="1220"/>
                  </a:lnTo>
                  <a:lnTo>
                    <a:pt x="1365" y="1210"/>
                  </a:lnTo>
                  <a:lnTo>
                    <a:pt x="1362" y="1206"/>
                  </a:lnTo>
                  <a:lnTo>
                    <a:pt x="1356" y="1202"/>
                  </a:lnTo>
                  <a:lnTo>
                    <a:pt x="1374" y="1202"/>
                  </a:lnTo>
                  <a:lnTo>
                    <a:pt x="1369" y="1191"/>
                  </a:lnTo>
                  <a:lnTo>
                    <a:pt x="1376" y="1193"/>
                  </a:lnTo>
                  <a:lnTo>
                    <a:pt x="1380" y="1203"/>
                  </a:lnTo>
                  <a:lnTo>
                    <a:pt x="1402" y="1184"/>
                  </a:lnTo>
                  <a:lnTo>
                    <a:pt x="1411" y="1168"/>
                  </a:lnTo>
                  <a:lnTo>
                    <a:pt x="1406" y="1166"/>
                  </a:lnTo>
                  <a:lnTo>
                    <a:pt x="1397" y="1162"/>
                  </a:lnTo>
                  <a:lnTo>
                    <a:pt x="1392" y="1157"/>
                  </a:lnTo>
                  <a:lnTo>
                    <a:pt x="1377" y="1155"/>
                  </a:lnTo>
                  <a:lnTo>
                    <a:pt x="1388" y="1150"/>
                  </a:lnTo>
                  <a:lnTo>
                    <a:pt x="1393" y="1152"/>
                  </a:lnTo>
                  <a:lnTo>
                    <a:pt x="1393" y="1142"/>
                  </a:lnTo>
                  <a:lnTo>
                    <a:pt x="1381" y="1142"/>
                  </a:lnTo>
                  <a:lnTo>
                    <a:pt x="1391" y="1140"/>
                  </a:lnTo>
                  <a:lnTo>
                    <a:pt x="1387" y="1129"/>
                  </a:lnTo>
                  <a:lnTo>
                    <a:pt x="1401" y="1145"/>
                  </a:lnTo>
                  <a:lnTo>
                    <a:pt x="1409" y="1145"/>
                  </a:lnTo>
                  <a:lnTo>
                    <a:pt x="1422" y="1147"/>
                  </a:lnTo>
                  <a:lnTo>
                    <a:pt x="1442" y="1132"/>
                  </a:lnTo>
                  <a:lnTo>
                    <a:pt x="1433" y="1130"/>
                  </a:lnTo>
                  <a:lnTo>
                    <a:pt x="1425" y="1124"/>
                  </a:lnTo>
                  <a:lnTo>
                    <a:pt x="1418" y="1116"/>
                  </a:lnTo>
                  <a:lnTo>
                    <a:pt x="1416" y="1108"/>
                  </a:lnTo>
                  <a:lnTo>
                    <a:pt x="1420" y="1102"/>
                  </a:lnTo>
                  <a:lnTo>
                    <a:pt x="1418" y="1095"/>
                  </a:lnTo>
                  <a:lnTo>
                    <a:pt x="1421" y="1102"/>
                  </a:lnTo>
                  <a:lnTo>
                    <a:pt x="1419" y="1109"/>
                  </a:lnTo>
                  <a:lnTo>
                    <a:pt x="1429" y="1120"/>
                  </a:lnTo>
                  <a:lnTo>
                    <a:pt x="1436" y="1114"/>
                  </a:lnTo>
                  <a:lnTo>
                    <a:pt x="1445" y="1106"/>
                  </a:lnTo>
                  <a:lnTo>
                    <a:pt x="1442" y="1111"/>
                  </a:lnTo>
                  <a:lnTo>
                    <a:pt x="1443" y="1121"/>
                  </a:lnTo>
                  <a:lnTo>
                    <a:pt x="1463" y="1107"/>
                  </a:lnTo>
                  <a:lnTo>
                    <a:pt x="1464" y="1099"/>
                  </a:lnTo>
                  <a:lnTo>
                    <a:pt x="1469" y="1095"/>
                  </a:lnTo>
                  <a:lnTo>
                    <a:pt x="1469" y="1089"/>
                  </a:lnTo>
                  <a:lnTo>
                    <a:pt x="1459" y="1091"/>
                  </a:lnTo>
                  <a:lnTo>
                    <a:pt x="1451" y="1090"/>
                  </a:lnTo>
                  <a:lnTo>
                    <a:pt x="1436" y="1082"/>
                  </a:lnTo>
                  <a:lnTo>
                    <a:pt x="1425" y="1072"/>
                  </a:lnTo>
                  <a:lnTo>
                    <a:pt x="1419" y="1064"/>
                  </a:lnTo>
                  <a:lnTo>
                    <a:pt x="1414" y="1062"/>
                  </a:lnTo>
                  <a:lnTo>
                    <a:pt x="1398" y="1066"/>
                  </a:lnTo>
                  <a:lnTo>
                    <a:pt x="1381" y="1058"/>
                  </a:lnTo>
                  <a:lnTo>
                    <a:pt x="1382" y="1052"/>
                  </a:lnTo>
                  <a:lnTo>
                    <a:pt x="1380" y="1047"/>
                  </a:lnTo>
                  <a:lnTo>
                    <a:pt x="1379" y="1042"/>
                  </a:lnTo>
                  <a:lnTo>
                    <a:pt x="1379" y="1035"/>
                  </a:lnTo>
                  <a:lnTo>
                    <a:pt x="1379" y="1030"/>
                  </a:lnTo>
                  <a:lnTo>
                    <a:pt x="1376" y="1022"/>
                  </a:lnTo>
                  <a:lnTo>
                    <a:pt x="1373" y="1019"/>
                  </a:lnTo>
                  <a:lnTo>
                    <a:pt x="1367" y="1011"/>
                  </a:lnTo>
                  <a:lnTo>
                    <a:pt x="1372" y="998"/>
                  </a:lnTo>
                  <a:lnTo>
                    <a:pt x="1376" y="987"/>
                  </a:lnTo>
                  <a:lnTo>
                    <a:pt x="1372" y="979"/>
                  </a:lnTo>
                  <a:lnTo>
                    <a:pt x="1372" y="972"/>
                  </a:lnTo>
                  <a:lnTo>
                    <a:pt x="1366" y="973"/>
                  </a:lnTo>
                  <a:lnTo>
                    <a:pt x="1362" y="966"/>
                  </a:lnTo>
                  <a:lnTo>
                    <a:pt x="1357" y="960"/>
                  </a:lnTo>
                  <a:lnTo>
                    <a:pt x="1358" y="954"/>
                  </a:lnTo>
                  <a:lnTo>
                    <a:pt x="1351" y="947"/>
                  </a:lnTo>
                  <a:lnTo>
                    <a:pt x="1350" y="938"/>
                  </a:lnTo>
                  <a:lnTo>
                    <a:pt x="1352" y="933"/>
                  </a:lnTo>
                  <a:lnTo>
                    <a:pt x="1352" y="928"/>
                  </a:lnTo>
                  <a:lnTo>
                    <a:pt x="1340" y="915"/>
                  </a:lnTo>
                  <a:lnTo>
                    <a:pt x="1339" y="910"/>
                  </a:lnTo>
                  <a:lnTo>
                    <a:pt x="1332" y="908"/>
                  </a:lnTo>
                  <a:lnTo>
                    <a:pt x="1328" y="905"/>
                  </a:lnTo>
                  <a:lnTo>
                    <a:pt x="1325" y="897"/>
                  </a:lnTo>
                  <a:lnTo>
                    <a:pt x="1319" y="894"/>
                  </a:lnTo>
                  <a:lnTo>
                    <a:pt x="1311" y="894"/>
                  </a:lnTo>
                  <a:lnTo>
                    <a:pt x="1301" y="890"/>
                  </a:lnTo>
                  <a:lnTo>
                    <a:pt x="1296" y="883"/>
                  </a:lnTo>
                  <a:lnTo>
                    <a:pt x="1291" y="882"/>
                  </a:lnTo>
                  <a:lnTo>
                    <a:pt x="1282" y="871"/>
                  </a:lnTo>
                  <a:lnTo>
                    <a:pt x="1287" y="861"/>
                  </a:lnTo>
                  <a:lnTo>
                    <a:pt x="1284" y="845"/>
                  </a:lnTo>
                  <a:lnTo>
                    <a:pt x="1279" y="842"/>
                  </a:lnTo>
                  <a:lnTo>
                    <a:pt x="1281" y="836"/>
                  </a:lnTo>
                  <a:lnTo>
                    <a:pt x="1284" y="827"/>
                  </a:lnTo>
                  <a:lnTo>
                    <a:pt x="1278" y="819"/>
                  </a:lnTo>
                  <a:lnTo>
                    <a:pt x="1278" y="812"/>
                  </a:lnTo>
                  <a:lnTo>
                    <a:pt x="1276" y="806"/>
                  </a:lnTo>
                  <a:lnTo>
                    <a:pt x="1278" y="801"/>
                  </a:lnTo>
                  <a:lnTo>
                    <a:pt x="1276" y="793"/>
                  </a:lnTo>
                  <a:lnTo>
                    <a:pt x="1270" y="788"/>
                  </a:lnTo>
                  <a:lnTo>
                    <a:pt x="1267" y="783"/>
                  </a:lnTo>
                  <a:lnTo>
                    <a:pt x="1265" y="779"/>
                  </a:lnTo>
                  <a:lnTo>
                    <a:pt x="1264" y="771"/>
                  </a:lnTo>
                  <a:lnTo>
                    <a:pt x="1256" y="761"/>
                  </a:lnTo>
                  <a:lnTo>
                    <a:pt x="1250" y="748"/>
                  </a:lnTo>
                  <a:lnTo>
                    <a:pt x="1254" y="736"/>
                  </a:lnTo>
                  <a:lnTo>
                    <a:pt x="1253" y="730"/>
                  </a:lnTo>
                  <a:lnTo>
                    <a:pt x="1246" y="723"/>
                  </a:lnTo>
                  <a:lnTo>
                    <a:pt x="1237" y="717"/>
                  </a:lnTo>
                  <a:lnTo>
                    <a:pt x="1230" y="713"/>
                  </a:lnTo>
                  <a:lnTo>
                    <a:pt x="1220" y="707"/>
                  </a:lnTo>
                  <a:lnTo>
                    <a:pt x="1215" y="700"/>
                  </a:lnTo>
                  <a:lnTo>
                    <a:pt x="1208" y="701"/>
                  </a:lnTo>
                  <a:lnTo>
                    <a:pt x="1188" y="693"/>
                  </a:lnTo>
                  <a:lnTo>
                    <a:pt x="1176" y="684"/>
                  </a:lnTo>
                  <a:lnTo>
                    <a:pt x="1169" y="674"/>
                  </a:lnTo>
                  <a:lnTo>
                    <a:pt x="1168" y="669"/>
                  </a:lnTo>
                  <a:lnTo>
                    <a:pt x="1170" y="661"/>
                  </a:lnTo>
                  <a:lnTo>
                    <a:pt x="1166" y="654"/>
                  </a:lnTo>
                  <a:lnTo>
                    <a:pt x="1155" y="657"/>
                  </a:lnTo>
                  <a:lnTo>
                    <a:pt x="1142" y="645"/>
                  </a:lnTo>
                  <a:lnTo>
                    <a:pt x="1142" y="638"/>
                  </a:lnTo>
                  <a:lnTo>
                    <a:pt x="1145" y="635"/>
                  </a:lnTo>
                  <a:lnTo>
                    <a:pt x="1137" y="629"/>
                  </a:lnTo>
                  <a:lnTo>
                    <a:pt x="1140" y="621"/>
                  </a:lnTo>
                  <a:lnTo>
                    <a:pt x="1132" y="623"/>
                  </a:lnTo>
                  <a:lnTo>
                    <a:pt x="1127" y="618"/>
                  </a:lnTo>
                  <a:lnTo>
                    <a:pt x="1124" y="614"/>
                  </a:lnTo>
                  <a:lnTo>
                    <a:pt x="1117" y="609"/>
                  </a:lnTo>
                  <a:lnTo>
                    <a:pt x="1110" y="598"/>
                  </a:lnTo>
                  <a:lnTo>
                    <a:pt x="1117" y="598"/>
                  </a:lnTo>
                  <a:lnTo>
                    <a:pt x="1113" y="588"/>
                  </a:lnTo>
                  <a:lnTo>
                    <a:pt x="1118" y="584"/>
                  </a:lnTo>
                  <a:lnTo>
                    <a:pt x="1114" y="578"/>
                  </a:lnTo>
                  <a:lnTo>
                    <a:pt x="1119" y="571"/>
                  </a:lnTo>
                  <a:lnTo>
                    <a:pt x="1116" y="564"/>
                  </a:lnTo>
                  <a:lnTo>
                    <a:pt x="1098" y="557"/>
                  </a:lnTo>
                  <a:lnTo>
                    <a:pt x="1096" y="549"/>
                  </a:lnTo>
                  <a:lnTo>
                    <a:pt x="1087" y="539"/>
                  </a:lnTo>
                  <a:lnTo>
                    <a:pt x="1077" y="527"/>
                  </a:lnTo>
                  <a:lnTo>
                    <a:pt x="1066" y="522"/>
                  </a:lnTo>
                  <a:lnTo>
                    <a:pt x="1057" y="515"/>
                  </a:lnTo>
                  <a:lnTo>
                    <a:pt x="1052" y="518"/>
                  </a:lnTo>
                  <a:lnTo>
                    <a:pt x="1046" y="515"/>
                  </a:lnTo>
                  <a:lnTo>
                    <a:pt x="1040" y="511"/>
                  </a:lnTo>
                  <a:lnTo>
                    <a:pt x="1032" y="503"/>
                  </a:lnTo>
                  <a:lnTo>
                    <a:pt x="1031" y="493"/>
                  </a:lnTo>
                  <a:lnTo>
                    <a:pt x="1029" y="488"/>
                  </a:lnTo>
                  <a:lnTo>
                    <a:pt x="1021" y="478"/>
                  </a:lnTo>
                  <a:lnTo>
                    <a:pt x="1021" y="469"/>
                  </a:lnTo>
                  <a:lnTo>
                    <a:pt x="1015" y="460"/>
                  </a:lnTo>
                  <a:lnTo>
                    <a:pt x="1010" y="453"/>
                  </a:lnTo>
                  <a:lnTo>
                    <a:pt x="1005" y="449"/>
                  </a:lnTo>
                  <a:lnTo>
                    <a:pt x="1000" y="443"/>
                  </a:lnTo>
                  <a:lnTo>
                    <a:pt x="994" y="435"/>
                  </a:lnTo>
                  <a:lnTo>
                    <a:pt x="979" y="427"/>
                  </a:lnTo>
                  <a:lnTo>
                    <a:pt x="966" y="418"/>
                  </a:lnTo>
                  <a:lnTo>
                    <a:pt x="960" y="416"/>
                  </a:lnTo>
                  <a:lnTo>
                    <a:pt x="938" y="396"/>
                  </a:lnTo>
                  <a:lnTo>
                    <a:pt x="927" y="390"/>
                  </a:lnTo>
                  <a:lnTo>
                    <a:pt x="921" y="388"/>
                  </a:lnTo>
                  <a:lnTo>
                    <a:pt x="912" y="369"/>
                  </a:lnTo>
                  <a:lnTo>
                    <a:pt x="907" y="360"/>
                  </a:lnTo>
                  <a:lnTo>
                    <a:pt x="897" y="347"/>
                  </a:lnTo>
                  <a:lnTo>
                    <a:pt x="892" y="340"/>
                  </a:lnTo>
                  <a:lnTo>
                    <a:pt x="891" y="334"/>
                  </a:lnTo>
                  <a:lnTo>
                    <a:pt x="884" y="322"/>
                  </a:lnTo>
                  <a:lnTo>
                    <a:pt x="872" y="316"/>
                  </a:lnTo>
                  <a:lnTo>
                    <a:pt x="868" y="307"/>
                  </a:lnTo>
                  <a:lnTo>
                    <a:pt x="868" y="298"/>
                  </a:lnTo>
                  <a:lnTo>
                    <a:pt x="865" y="291"/>
                  </a:lnTo>
                  <a:lnTo>
                    <a:pt x="862" y="280"/>
                  </a:lnTo>
                  <a:lnTo>
                    <a:pt x="861" y="272"/>
                  </a:lnTo>
                  <a:lnTo>
                    <a:pt x="849" y="257"/>
                  </a:lnTo>
                  <a:lnTo>
                    <a:pt x="844" y="244"/>
                  </a:lnTo>
                  <a:lnTo>
                    <a:pt x="839" y="240"/>
                  </a:lnTo>
                  <a:lnTo>
                    <a:pt x="835" y="232"/>
                  </a:lnTo>
                  <a:lnTo>
                    <a:pt x="833" y="224"/>
                  </a:lnTo>
                  <a:lnTo>
                    <a:pt x="823" y="200"/>
                  </a:lnTo>
                  <a:lnTo>
                    <a:pt x="818" y="193"/>
                  </a:lnTo>
                  <a:lnTo>
                    <a:pt x="812" y="190"/>
                  </a:lnTo>
                  <a:lnTo>
                    <a:pt x="805" y="191"/>
                  </a:lnTo>
                  <a:lnTo>
                    <a:pt x="796" y="192"/>
                  </a:lnTo>
                  <a:lnTo>
                    <a:pt x="789" y="193"/>
                  </a:lnTo>
                  <a:lnTo>
                    <a:pt x="784" y="194"/>
                  </a:lnTo>
                  <a:lnTo>
                    <a:pt x="776" y="191"/>
                  </a:lnTo>
                  <a:lnTo>
                    <a:pt x="771" y="189"/>
                  </a:lnTo>
                  <a:lnTo>
                    <a:pt x="766" y="184"/>
                  </a:lnTo>
                  <a:lnTo>
                    <a:pt x="761" y="183"/>
                  </a:lnTo>
                  <a:lnTo>
                    <a:pt x="757" y="174"/>
                  </a:lnTo>
                  <a:lnTo>
                    <a:pt x="753" y="171"/>
                  </a:lnTo>
                  <a:lnTo>
                    <a:pt x="747" y="165"/>
                  </a:lnTo>
                  <a:lnTo>
                    <a:pt x="742" y="161"/>
                  </a:lnTo>
                  <a:lnTo>
                    <a:pt x="736" y="155"/>
                  </a:lnTo>
                  <a:lnTo>
                    <a:pt x="732" y="151"/>
                  </a:lnTo>
                  <a:lnTo>
                    <a:pt x="732" y="144"/>
                  </a:lnTo>
                  <a:lnTo>
                    <a:pt x="713" y="142"/>
                  </a:lnTo>
                  <a:lnTo>
                    <a:pt x="707" y="137"/>
                  </a:lnTo>
                  <a:lnTo>
                    <a:pt x="703" y="132"/>
                  </a:lnTo>
                  <a:lnTo>
                    <a:pt x="698" y="131"/>
                  </a:lnTo>
                  <a:lnTo>
                    <a:pt x="693" y="127"/>
                  </a:lnTo>
                  <a:lnTo>
                    <a:pt x="685" y="120"/>
                  </a:lnTo>
                  <a:lnTo>
                    <a:pt x="680" y="118"/>
                  </a:lnTo>
                  <a:lnTo>
                    <a:pt x="677" y="112"/>
                  </a:lnTo>
                  <a:lnTo>
                    <a:pt x="676" y="103"/>
                  </a:lnTo>
                  <a:lnTo>
                    <a:pt x="684" y="92"/>
                  </a:lnTo>
                  <a:lnTo>
                    <a:pt x="685" y="76"/>
                  </a:lnTo>
                  <a:lnTo>
                    <a:pt x="689" y="73"/>
                  </a:lnTo>
                  <a:lnTo>
                    <a:pt x="688" y="68"/>
                  </a:lnTo>
                  <a:lnTo>
                    <a:pt x="697" y="66"/>
                  </a:lnTo>
                  <a:lnTo>
                    <a:pt x="700" y="59"/>
                  </a:lnTo>
                  <a:lnTo>
                    <a:pt x="708" y="49"/>
                  </a:lnTo>
                  <a:lnTo>
                    <a:pt x="711" y="45"/>
                  </a:lnTo>
                  <a:lnTo>
                    <a:pt x="716" y="43"/>
                  </a:lnTo>
                  <a:lnTo>
                    <a:pt x="722" y="39"/>
                  </a:lnTo>
                  <a:lnTo>
                    <a:pt x="730" y="30"/>
                  </a:lnTo>
                  <a:lnTo>
                    <a:pt x="735" y="27"/>
                  </a:lnTo>
                  <a:lnTo>
                    <a:pt x="742" y="24"/>
                  </a:lnTo>
                  <a:lnTo>
                    <a:pt x="742" y="19"/>
                  </a:lnTo>
                  <a:lnTo>
                    <a:pt x="744" y="12"/>
                  </a:lnTo>
                  <a:lnTo>
                    <a:pt x="747" y="7"/>
                  </a:lnTo>
                  <a:lnTo>
                    <a:pt x="749" y="0"/>
                  </a:lnTo>
                  <a:lnTo>
                    <a:pt x="622" y="4"/>
                  </a:lnTo>
                  <a:lnTo>
                    <a:pt x="596" y="3"/>
                  </a:lnTo>
                  <a:lnTo>
                    <a:pt x="368" y="7"/>
                  </a:lnTo>
                  <a:lnTo>
                    <a:pt x="222" y="6"/>
                  </a:lnTo>
                  <a:lnTo>
                    <a:pt x="49" y="5"/>
                  </a:lnTo>
                  <a:lnTo>
                    <a:pt x="0" y="5"/>
                  </a:lnTo>
                  <a:lnTo>
                    <a:pt x="10" y="81"/>
                  </a:lnTo>
                  <a:lnTo>
                    <a:pt x="22" y="153"/>
                  </a:lnTo>
                  <a:lnTo>
                    <a:pt x="30" y="211"/>
                  </a:lnTo>
                  <a:lnTo>
                    <a:pt x="32" y="228"/>
                  </a:lnTo>
                  <a:lnTo>
                    <a:pt x="50" y="335"/>
                  </a:lnTo>
                  <a:lnTo>
                    <a:pt x="56" y="370"/>
                  </a:lnTo>
                  <a:lnTo>
                    <a:pt x="62" y="415"/>
                  </a:lnTo>
                  <a:lnTo>
                    <a:pt x="65" y="432"/>
                  </a:lnTo>
                  <a:lnTo>
                    <a:pt x="69" y="461"/>
                  </a:lnTo>
                  <a:lnTo>
                    <a:pt x="72" y="478"/>
                  </a:lnTo>
                  <a:lnTo>
                    <a:pt x="83" y="557"/>
                  </a:lnTo>
                  <a:lnTo>
                    <a:pt x="87" y="580"/>
                  </a:lnTo>
                  <a:lnTo>
                    <a:pt x="90" y="596"/>
                  </a:lnTo>
                  <a:lnTo>
                    <a:pt x="100" y="664"/>
                  </a:lnTo>
                  <a:lnTo>
                    <a:pt x="115" y="759"/>
                  </a:lnTo>
                  <a:lnTo>
                    <a:pt x="120" y="796"/>
                  </a:lnTo>
                  <a:lnTo>
                    <a:pt x="125" y="798"/>
                  </a:lnTo>
                  <a:lnTo>
                    <a:pt x="123" y="808"/>
                  </a:lnTo>
                  <a:lnTo>
                    <a:pt x="129" y="818"/>
                  </a:lnTo>
                  <a:lnTo>
                    <a:pt x="135" y="825"/>
                  </a:lnTo>
                  <a:lnTo>
                    <a:pt x="133" y="831"/>
                  </a:lnTo>
                  <a:lnTo>
                    <a:pt x="134" y="839"/>
                  </a:lnTo>
                  <a:lnTo>
                    <a:pt x="137" y="851"/>
                  </a:lnTo>
                  <a:lnTo>
                    <a:pt x="141" y="860"/>
                  </a:lnTo>
                  <a:lnTo>
                    <a:pt x="146" y="872"/>
                  </a:lnTo>
                  <a:lnTo>
                    <a:pt x="143" y="877"/>
                  </a:lnTo>
                  <a:lnTo>
                    <a:pt x="147" y="880"/>
                  </a:lnTo>
                  <a:lnTo>
                    <a:pt x="149" y="889"/>
                  </a:lnTo>
                  <a:lnTo>
                    <a:pt x="153" y="901"/>
                  </a:lnTo>
                  <a:lnTo>
                    <a:pt x="161" y="909"/>
                  </a:lnTo>
                  <a:lnTo>
                    <a:pt x="166" y="913"/>
                  </a:lnTo>
                  <a:lnTo>
                    <a:pt x="171" y="920"/>
                  </a:lnTo>
                  <a:lnTo>
                    <a:pt x="176" y="926"/>
                  </a:lnTo>
                  <a:lnTo>
                    <a:pt x="176" y="943"/>
                  </a:lnTo>
                  <a:lnTo>
                    <a:pt x="186" y="956"/>
                  </a:lnTo>
                  <a:lnTo>
                    <a:pt x="184" y="961"/>
                  </a:lnTo>
                  <a:lnTo>
                    <a:pt x="181" y="966"/>
                  </a:lnTo>
                  <a:lnTo>
                    <a:pt x="184" y="972"/>
                  </a:lnTo>
                  <a:lnTo>
                    <a:pt x="177" y="973"/>
                  </a:lnTo>
                  <a:lnTo>
                    <a:pt x="182" y="977"/>
                  </a:lnTo>
                  <a:lnTo>
                    <a:pt x="177" y="984"/>
                  </a:lnTo>
                  <a:lnTo>
                    <a:pt x="173" y="989"/>
                  </a:lnTo>
                  <a:lnTo>
                    <a:pt x="173" y="997"/>
                  </a:lnTo>
                  <a:lnTo>
                    <a:pt x="193" y="1005"/>
                  </a:lnTo>
                  <a:lnTo>
                    <a:pt x="207" y="1019"/>
                  </a:lnTo>
                  <a:lnTo>
                    <a:pt x="198" y="1023"/>
                  </a:lnTo>
                  <a:lnTo>
                    <a:pt x="193" y="1033"/>
                  </a:lnTo>
                  <a:lnTo>
                    <a:pt x="189" y="1035"/>
                  </a:lnTo>
                  <a:lnTo>
                    <a:pt x="178" y="1036"/>
                  </a:lnTo>
                  <a:lnTo>
                    <a:pt x="183" y="1041"/>
                  </a:lnTo>
                  <a:lnTo>
                    <a:pt x="171" y="1048"/>
                  </a:lnTo>
                  <a:lnTo>
                    <a:pt x="156" y="1061"/>
                  </a:lnTo>
                  <a:lnTo>
                    <a:pt x="154" y="1067"/>
                  </a:lnTo>
                  <a:lnTo>
                    <a:pt x="158" y="1080"/>
                  </a:lnTo>
                  <a:lnTo>
                    <a:pt x="156" y="1088"/>
                  </a:lnTo>
                  <a:lnTo>
                    <a:pt x="154" y="1096"/>
                  </a:lnTo>
                  <a:lnTo>
                    <a:pt x="155" y="1110"/>
                  </a:lnTo>
                  <a:lnTo>
                    <a:pt x="154" y="1116"/>
                  </a:lnTo>
                  <a:lnTo>
                    <a:pt x="143" y="1136"/>
                  </a:lnTo>
                  <a:lnTo>
                    <a:pt x="139" y="1150"/>
                  </a:lnTo>
                  <a:lnTo>
                    <a:pt x="137" y="1155"/>
                  </a:lnTo>
                  <a:lnTo>
                    <a:pt x="130" y="1155"/>
                  </a:lnTo>
                  <a:lnTo>
                    <a:pt x="127" y="1171"/>
                  </a:lnTo>
                  <a:lnTo>
                    <a:pt x="130" y="1186"/>
                  </a:lnTo>
                  <a:lnTo>
                    <a:pt x="131" y="1191"/>
                  </a:lnTo>
                  <a:lnTo>
                    <a:pt x="133" y="1205"/>
                  </a:lnTo>
                  <a:lnTo>
                    <a:pt x="134" y="1219"/>
                  </a:lnTo>
                  <a:lnTo>
                    <a:pt x="134" y="1225"/>
                  </a:lnTo>
                  <a:lnTo>
                    <a:pt x="137" y="1233"/>
                  </a:lnTo>
                  <a:lnTo>
                    <a:pt x="144" y="1243"/>
                  </a:lnTo>
                  <a:lnTo>
                    <a:pt x="148" y="1245"/>
                  </a:lnTo>
                  <a:lnTo>
                    <a:pt x="148" y="1250"/>
                  </a:lnTo>
                  <a:lnTo>
                    <a:pt x="154" y="1257"/>
                  </a:lnTo>
                  <a:lnTo>
                    <a:pt x="157" y="1262"/>
                  </a:lnTo>
                  <a:lnTo>
                    <a:pt x="156" y="1269"/>
                  </a:lnTo>
                  <a:lnTo>
                    <a:pt x="162" y="1287"/>
                  </a:lnTo>
                  <a:lnTo>
                    <a:pt x="159" y="1294"/>
                  </a:lnTo>
                  <a:lnTo>
                    <a:pt x="152" y="1313"/>
                  </a:lnTo>
                  <a:lnTo>
                    <a:pt x="153" y="1326"/>
                  </a:lnTo>
                  <a:lnTo>
                    <a:pt x="149" y="1335"/>
                  </a:lnTo>
                  <a:lnTo>
                    <a:pt x="149" y="1341"/>
                  </a:lnTo>
                  <a:lnTo>
                    <a:pt x="144" y="1353"/>
                  </a:lnTo>
                  <a:lnTo>
                    <a:pt x="148" y="1368"/>
                  </a:lnTo>
                  <a:lnTo>
                    <a:pt x="144" y="1380"/>
                  </a:lnTo>
                  <a:lnTo>
                    <a:pt x="139" y="1390"/>
                  </a:lnTo>
                  <a:lnTo>
                    <a:pt x="143" y="1406"/>
                  </a:lnTo>
                  <a:lnTo>
                    <a:pt x="141" y="1415"/>
                  </a:lnTo>
                  <a:lnTo>
                    <a:pt x="144" y="1424"/>
                  </a:lnTo>
                  <a:lnTo>
                    <a:pt x="151" y="1428"/>
                  </a:lnTo>
                  <a:lnTo>
                    <a:pt x="155" y="1438"/>
                  </a:lnTo>
                  <a:lnTo>
                    <a:pt x="161" y="1447"/>
                  </a:lnTo>
                  <a:lnTo>
                    <a:pt x="168" y="1466"/>
                  </a:lnTo>
                  <a:lnTo>
                    <a:pt x="173" y="1483"/>
                  </a:lnTo>
                  <a:lnTo>
                    <a:pt x="170" y="1491"/>
                  </a:lnTo>
                  <a:lnTo>
                    <a:pt x="177" y="1500"/>
                  </a:lnTo>
                  <a:lnTo>
                    <a:pt x="177" y="1509"/>
                  </a:lnTo>
                  <a:lnTo>
                    <a:pt x="181" y="1515"/>
                  </a:lnTo>
                  <a:lnTo>
                    <a:pt x="183" y="1522"/>
                  </a:lnTo>
                  <a:lnTo>
                    <a:pt x="190" y="1528"/>
                  </a:lnTo>
                  <a:lnTo>
                    <a:pt x="192" y="1548"/>
                  </a:lnTo>
                  <a:lnTo>
                    <a:pt x="195" y="1565"/>
                  </a:lnTo>
                  <a:lnTo>
                    <a:pt x="196" y="1572"/>
                  </a:lnTo>
                  <a:lnTo>
                    <a:pt x="199" y="1579"/>
                  </a:lnTo>
                  <a:lnTo>
                    <a:pt x="210" y="1586"/>
                  </a:lnTo>
                  <a:lnTo>
                    <a:pt x="213" y="1594"/>
                  </a:lnTo>
                  <a:lnTo>
                    <a:pt x="368" y="1602"/>
                  </a:lnTo>
                  <a:lnTo>
                    <a:pt x="813" y="1626"/>
                  </a:lnTo>
                  <a:lnTo>
                    <a:pt x="925" y="1633"/>
                  </a:lnTo>
                  <a:lnTo>
                    <a:pt x="1049" y="1639"/>
                  </a:lnTo>
                  <a:lnTo>
                    <a:pt x="1047" y="1653"/>
                  </a:lnTo>
                  <a:lnTo>
                    <a:pt x="1052" y="1662"/>
                  </a:lnTo>
                  <a:lnTo>
                    <a:pt x="1056" y="1667"/>
                  </a:lnTo>
                  <a:lnTo>
                    <a:pt x="1058" y="1672"/>
                  </a:lnTo>
                  <a:lnTo>
                    <a:pt x="1059" y="1685"/>
                  </a:lnTo>
                  <a:lnTo>
                    <a:pt x="1057" y="1694"/>
                  </a:lnTo>
                  <a:lnTo>
                    <a:pt x="1058" y="1702"/>
                  </a:lnTo>
                  <a:lnTo>
                    <a:pt x="1062" y="1707"/>
                  </a:lnTo>
                  <a:lnTo>
                    <a:pt x="1066" y="1713"/>
                  </a:lnTo>
                  <a:lnTo>
                    <a:pt x="1074" y="1716"/>
                  </a:lnTo>
                  <a:lnTo>
                    <a:pt x="1080" y="1715"/>
                  </a:lnTo>
                  <a:lnTo>
                    <a:pt x="1090" y="1715"/>
                  </a:lnTo>
                  <a:lnTo>
                    <a:pt x="1104" y="1716"/>
                  </a:lnTo>
                  <a:lnTo>
                    <a:pt x="1104" y="1716"/>
                  </a:lnTo>
                  <a:lnTo>
                    <a:pt x="1104" y="1716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6">
              <a:extLst>
                <a:ext uri="{FF2B5EF4-FFF2-40B4-BE49-F238E27FC236}">
                  <a16:creationId xmlns:a16="http://schemas.microsoft.com/office/drawing/2014/main" id="{BAB0E533-CDDC-2E45-38A3-EC6EAC17C0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301634" y="1593322"/>
              <a:ext cx="4090987" cy="1033463"/>
            </a:xfrm>
            <a:custGeom>
              <a:avLst/>
              <a:gdLst>
                <a:gd name="T0" fmla="*/ 1803 w 2577"/>
                <a:gd name="T1" fmla="*/ 588 h 651"/>
                <a:gd name="T2" fmla="*/ 1831 w 2577"/>
                <a:gd name="T3" fmla="*/ 552 h 651"/>
                <a:gd name="T4" fmla="*/ 1881 w 2577"/>
                <a:gd name="T5" fmla="*/ 531 h 651"/>
                <a:gd name="T6" fmla="*/ 1892 w 2577"/>
                <a:gd name="T7" fmla="*/ 485 h 651"/>
                <a:gd name="T8" fmla="*/ 1930 w 2577"/>
                <a:gd name="T9" fmla="*/ 453 h 651"/>
                <a:gd name="T10" fmla="*/ 1977 w 2577"/>
                <a:gd name="T11" fmla="*/ 434 h 651"/>
                <a:gd name="T12" fmla="*/ 2042 w 2577"/>
                <a:gd name="T13" fmla="*/ 434 h 651"/>
                <a:gd name="T14" fmla="*/ 2080 w 2577"/>
                <a:gd name="T15" fmla="*/ 406 h 651"/>
                <a:gd name="T16" fmla="*/ 2111 w 2577"/>
                <a:gd name="T17" fmla="*/ 381 h 651"/>
                <a:gd name="T18" fmla="*/ 2138 w 2577"/>
                <a:gd name="T19" fmla="*/ 361 h 651"/>
                <a:gd name="T20" fmla="*/ 2196 w 2577"/>
                <a:gd name="T21" fmla="*/ 351 h 651"/>
                <a:gd name="T22" fmla="*/ 2215 w 2577"/>
                <a:gd name="T23" fmla="*/ 314 h 651"/>
                <a:gd name="T24" fmla="*/ 2238 w 2577"/>
                <a:gd name="T25" fmla="*/ 300 h 651"/>
                <a:gd name="T26" fmla="*/ 2293 w 2577"/>
                <a:gd name="T27" fmla="*/ 246 h 651"/>
                <a:gd name="T28" fmla="*/ 2322 w 2577"/>
                <a:gd name="T29" fmla="*/ 282 h 651"/>
                <a:gd name="T30" fmla="*/ 2390 w 2577"/>
                <a:gd name="T31" fmla="*/ 220 h 651"/>
                <a:gd name="T32" fmla="*/ 2433 w 2577"/>
                <a:gd name="T33" fmla="*/ 212 h 651"/>
                <a:gd name="T34" fmla="*/ 2469 w 2577"/>
                <a:gd name="T35" fmla="*/ 220 h 651"/>
                <a:gd name="T36" fmla="*/ 2521 w 2577"/>
                <a:gd name="T37" fmla="*/ 138 h 651"/>
                <a:gd name="T38" fmla="*/ 2556 w 2577"/>
                <a:gd name="T39" fmla="*/ 119 h 651"/>
                <a:gd name="T40" fmla="*/ 2577 w 2577"/>
                <a:gd name="T41" fmla="*/ 38 h 651"/>
                <a:gd name="T42" fmla="*/ 2193 w 2577"/>
                <a:gd name="T43" fmla="*/ 51 h 651"/>
                <a:gd name="T44" fmla="*/ 1984 w 2577"/>
                <a:gd name="T45" fmla="*/ 51 h 651"/>
                <a:gd name="T46" fmla="*/ 1802 w 2577"/>
                <a:gd name="T47" fmla="*/ 53 h 651"/>
                <a:gd name="T48" fmla="*/ 1367 w 2577"/>
                <a:gd name="T49" fmla="*/ 37 h 651"/>
                <a:gd name="T50" fmla="*/ 981 w 2577"/>
                <a:gd name="T51" fmla="*/ 23 h 651"/>
                <a:gd name="T52" fmla="*/ 700 w 2577"/>
                <a:gd name="T53" fmla="*/ 0 h 651"/>
                <a:gd name="T54" fmla="*/ 700 w 2577"/>
                <a:gd name="T55" fmla="*/ 95 h 651"/>
                <a:gd name="T56" fmla="*/ 735 w 2577"/>
                <a:gd name="T57" fmla="*/ 210 h 651"/>
                <a:gd name="T58" fmla="*/ 732 w 2577"/>
                <a:gd name="T59" fmla="*/ 202 h 651"/>
                <a:gd name="T60" fmla="*/ 697 w 2577"/>
                <a:gd name="T61" fmla="*/ 101 h 651"/>
                <a:gd name="T62" fmla="*/ 677 w 2577"/>
                <a:gd name="T63" fmla="*/ 126 h 651"/>
                <a:gd name="T64" fmla="*/ 652 w 2577"/>
                <a:gd name="T65" fmla="*/ 65 h 651"/>
                <a:gd name="T66" fmla="*/ 276 w 2577"/>
                <a:gd name="T67" fmla="*/ 59 h 651"/>
                <a:gd name="T68" fmla="*/ 265 w 2577"/>
                <a:gd name="T69" fmla="*/ 83 h 651"/>
                <a:gd name="T70" fmla="*/ 238 w 2577"/>
                <a:gd name="T71" fmla="*/ 112 h 651"/>
                <a:gd name="T72" fmla="*/ 248 w 2577"/>
                <a:gd name="T73" fmla="*/ 140 h 651"/>
                <a:gd name="T74" fmla="*/ 239 w 2577"/>
                <a:gd name="T75" fmla="*/ 180 h 651"/>
                <a:gd name="T76" fmla="*/ 198 w 2577"/>
                <a:gd name="T77" fmla="*/ 225 h 651"/>
                <a:gd name="T78" fmla="*/ 217 w 2577"/>
                <a:gd name="T79" fmla="*/ 274 h 651"/>
                <a:gd name="T80" fmla="*/ 192 w 2577"/>
                <a:gd name="T81" fmla="*/ 285 h 651"/>
                <a:gd name="T82" fmla="*/ 169 w 2577"/>
                <a:gd name="T83" fmla="*/ 312 h 651"/>
                <a:gd name="T84" fmla="*/ 124 w 2577"/>
                <a:gd name="T85" fmla="*/ 325 h 651"/>
                <a:gd name="T86" fmla="*/ 151 w 2577"/>
                <a:gd name="T87" fmla="*/ 361 h 651"/>
                <a:gd name="T88" fmla="*/ 136 w 2577"/>
                <a:gd name="T89" fmla="*/ 394 h 651"/>
                <a:gd name="T90" fmla="*/ 102 w 2577"/>
                <a:gd name="T91" fmla="*/ 388 h 651"/>
                <a:gd name="T92" fmla="*/ 101 w 2577"/>
                <a:gd name="T93" fmla="*/ 439 h 651"/>
                <a:gd name="T94" fmla="*/ 83 w 2577"/>
                <a:gd name="T95" fmla="*/ 421 h 651"/>
                <a:gd name="T96" fmla="*/ 53 w 2577"/>
                <a:gd name="T97" fmla="*/ 439 h 651"/>
                <a:gd name="T98" fmla="*/ 74 w 2577"/>
                <a:gd name="T99" fmla="*/ 446 h 651"/>
                <a:gd name="T100" fmla="*/ 52 w 2577"/>
                <a:gd name="T101" fmla="*/ 488 h 651"/>
                <a:gd name="T102" fmla="*/ 72 w 2577"/>
                <a:gd name="T103" fmla="*/ 515 h 651"/>
                <a:gd name="T104" fmla="*/ 73 w 2577"/>
                <a:gd name="T105" fmla="*/ 547 h 651"/>
                <a:gd name="T106" fmla="*/ 28 w 2577"/>
                <a:gd name="T107" fmla="*/ 581 h 651"/>
                <a:gd name="T108" fmla="*/ 633 w 2577"/>
                <a:gd name="T109" fmla="*/ 598 h 651"/>
                <a:gd name="T110" fmla="*/ 937 w 2577"/>
                <a:gd name="T111" fmla="*/ 635 h 651"/>
                <a:gd name="connsiteX0" fmla="*/ 5662 w 10000"/>
                <a:gd name="connsiteY0" fmla="*/ 9985 h 10000"/>
                <a:gd name="connsiteX1" fmla="*/ 6333 w 10000"/>
                <a:gd name="connsiteY1" fmla="*/ 10000 h 10000"/>
                <a:gd name="connsiteX2" fmla="*/ 6899 w 10000"/>
                <a:gd name="connsiteY2" fmla="*/ 10000 h 10000"/>
                <a:gd name="connsiteX3" fmla="*/ 6969 w 10000"/>
                <a:gd name="connsiteY3" fmla="*/ 10000 h 10000"/>
                <a:gd name="connsiteX4" fmla="*/ 6977 w 10000"/>
                <a:gd name="connsiteY4" fmla="*/ 9739 h 10000"/>
                <a:gd name="connsiteX5" fmla="*/ 6997 w 10000"/>
                <a:gd name="connsiteY5" fmla="*/ 9032 h 10000"/>
                <a:gd name="connsiteX6" fmla="*/ 7000 w 10000"/>
                <a:gd name="connsiteY6" fmla="*/ 8925 h 10000"/>
                <a:gd name="connsiteX7" fmla="*/ 6997 w 10000"/>
                <a:gd name="connsiteY7" fmla="*/ 8817 h 10000"/>
                <a:gd name="connsiteX8" fmla="*/ 6997 w 10000"/>
                <a:gd name="connsiteY8" fmla="*/ 8725 h 10000"/>
                <a:gd name="connsiteX9" fmla="*/ 7059 w 10000"/>
                <a:gd name="connsiteY9" fmla="*/ 8495 h 10000"/>
                <a:gd name="connsiteX10" fmla="*/ 7078 w 10000"/>
                <a:gd name="connsiteY10" fmla="*/ 8418 h 10000"/>
                <a:gd name="connsiteX11" fmla="*/ 7105 w 10000"/>
                <a:gd name="connsiteY11" fmla="*/ 8479 h 10000"/>
                <a:gd name="connsiteX12" fmla="*/ 7117 w 10000"/>
                <a:gd name="connsiteY12" fmla="*/ 8587 h 10000"/>
                <a:gd name="connsiteX13" fmla="*/ 7187 w 10000"/>
                <a:gd name="connsiteY13" fmla="*/ 8556 h 10000"/>
                <a:gd name="connsiteX14" fmla="*/ 7229 w 10000"/>
                <a:gd name="connsiteY14" fmla="*/ 8510 h 10000"/>
                <a:gd name="connsiteX15" fmla="*/ 7288 w 10000"/>
                <a:gd name="connsiteY15" fmla="*/ 8387 h 10000"/>
                <a:gd name="connsiteX16" fmla="*/ 7307 w 10000"/>
                <a:gd name="connsiteY16" fmla="*/ 8249 h 10000"/>
                <a:gd name="connsiteX17" fmla="*/ 7299 w 10000"/>
                <a:gd name="connsiteY17" fmla="*/ 8157 h 10000"/>
                <a:gd name="connsiteX18" fmla="*/ 7303 w 10000"/>
                <a:gd name="connsiteY18" fmla="*/ 8065 h 10000"/>
                <a:gd name="connsiteX19" fmla="*/ 7299 w 10000"/>
                <a:gd name="connsiteY19" fmla="*/ 7957 h 10000"/>
                <a:gd name="connsiteX20" fmla="*/ 7319 w 10000"/>
                <a:gd name="connsiteY20" fmla="*/ 7865 h 10000"/>
                <a:gd name="connsiteX21" fmla="*/ 7326 w 10000"/>
                <a:gd name="connsiteY21" fmla="*/ 7757 h 10000"/>
                <a:gd name="connsiteX22" fmla="*/ 7319 w 10000"/>
                <a:gd name="connsiteY22" fmla="*/ 7634 h 10000"/>
                <a:gd name="connsiteX23" fmla="*/ 7342 w 10000"/>
                <a:gd name="connsiteY23" fmla="*/ 7450 h 10000"/>
                <a:gd name="connsiteX24" fmla="*/ 7365 w 10000"/>
                <a:gd name="connsiteY24" fmla="*/ 7389 h 10000"/>
                <a:gd name="connsiteX25" fmla="*/ 7392 w 10000"/>
                <a:gd name="connsiteY25" fmla="*/ 7281 h 10000"/>
                <a:gd name="connsiteX26" fmla="*/ 7431 w 10000"/>
                <a:gd name="connsiteY26" fmla="*/ 7204 h 10000"/>
                <a:gd name="connsiteX27" fmla="*/ 7451 w 10000"/>
                <a:gd name="connsiteY27" fmla="*/ 7127 h 10000"/>
                <a:gd name="connsiteX28" fmla="*/ 7466 w 10000"/>
                <a:gd name="connsiteY28" fmla="*/ 7020 h 10000"/>
                <a:gd name="connsiteX29" fmla="*/ 7489 w 10000"/>
                <a:gd name="connsiteY29" fmla="*/ 6959 h 10000"/>
                <a:gd name="connsiteX30" fmla="*/ 7509 w 10000"/>
                <a:gd name="connsiteY30" fmla="*/ 6974 h 10000"/>
                <a:gd name="connsiteX31" fmla="*/ 7536 w 10000"/>
                <a:gd name="connsiteY31" fmla="*/ 6928 h 10000"/>
                <a:gd name="connsiteX32" fmla="*/ 7567 w 10000"/>
                <a:gd name="connsiteY32" fmla="*/ 6820 h 10000"/>
                <a:gd name="connsiteX33" fmla="*/ 7602 w 10000"/>
                <a:gd name="connsiteY33" fmla="*/ 6743 h 10000"/>
                <a:gd name="connsiteX34" fmla="*/ 7629 w 10000"/>
                <a:gd name="connsiteY34" fmla="*/ 6713 h 10000"/>
                <a:gd name="connsiteX35" fmla="*/ 7672 w 10000"/>
                <a:gd name="connsiteY35" fmla="*/ 6667 h 10000"/>
                <a:gd name="connsiteX36" fmla="*/ 7753 w 10000"/>
                <a:gd name="connsiteY36" fmla="*/ 6697 h 10000"/>
                <a:gd name="connsiteX37" fmla="*/ 7780 w 10000"/>
                <a:gd name="connsiteY37" fmla="*/ 6636 h 10000"/>
                <a:gd name="connsiteX38" fmla="*/ 7815 w 10000"/>
                <a:gd name="connsiteY38" fmla="*/ 6713 h 10000"/>
                <a:gd name="connsiteX39" fmla="*/ 7866 w 10000"/>
                <a:gd name="connsiteY39" fmla="*/ 6713 h 10000"/>
                <a:gd name="connsiteX40" fmla="*/ 7897 w 10000"/>
                <a:gd name="connsiteY40" fmla="*/ 6682 h 10000"/>
                <a:gd name="connsiteX41" fmla="*/ 7924 w 10000"/>
                <a:gd name="connsiteY41" fmla="*/ 6667 h 10000"/>
                <a:gd name="connsiteX42" fmla="*/ 7939 w 10000"/>
                <a:gd name="connsiteY42" fmla="*/ 6590 h 10000"/>
                <a:gd name="connsiteX43" fmla="*/ 7955 w 10000"/>
                <a:gd name="connsiteY43" fmla="*/ 6513 h 10000"/>
                <a:gd name="connsiteX44" fmla="*/ 7994 w 10000"/>
                <a:gd name="connsiteY44" fmla="*/ 6406 h 10000"/>
                <a:gd name="connsiteX45" fmla="*/ 8036 w 10000"/>
                <a:gd name="connsiteY45" fmla="*/ 6359 h 10000"/>
                <a:gd name="connsiteX46" fmla="*/ 8056 w 10000"/>
                <a:gd name="connsiteY46" fmla="*/ 6283 h 10000"/>
                <a:gd name="connsiteX47" fmla="*/ 8071 w 10000"/>
                <a:gd name="connsiteY47" fmla="*/ 6237 h 10000"/>
                <a:gd name="connsiteX48" fmla="*/ 8087 w 10000"/>
                <a:gd name="connsiteY48" fmla="*/ 6129 h 10000"/>
                <a:gd name="connsiteX49" fmla="*/ 8122 w 10000"/>
                <a:gd name="connsiteY49" fmla="*/ 6144 h 10000"/>
                <a:gd name="connsiteX50" fmla="*/ 8149 w 10000"/>
                <a:gd name="connsiteY50" fmla="*/ 6129 h 10000"/>
                <a:gd name="connsiteX51" fmla="*/ 8157 w 10000"/>
                <a:gd name="connsiteY51" fmla="*/ 6037 h 10000"/>
                <a:gd name="connsiteX52" fmla="*/ 8180 w 10000"/>
                <a:gd name="connsiteY52" fmla="*/ 5991 h 10000"/>
                <a:gd name="connsiteX53" fmla="*/ 8192 w 10000"/>
                <a:gd name="connsiteY53" fmla="*/ 5853 h 10000"/>
                <a:gd name="connsiteX54" fmla="*/ 8196 w 10000"/>
                <a:gd name="connsiteY54" fmla="*/ 5760 h 10000"/>
                <a:gd name="connsiteX55" fmla="*/ 8219 w 10000"/>
                <a:gd name="connsiteY55" fmla="*/ 5745 h 10000"/>
                <a:gd name="connsiteX56" fmla="*/ 8250 w 10000"/>
                <a:gd name="connsiteY56" fmla="*/ 5776 h 10000"/>
                <a:gd name="connsiteX57" fmla="*/ 8273 w 10000"/>
                <a:gd name="connsiteY57" fmla="*/ 5730 h 10000"/>
                <a:gd name="connsiteX58" fmla="*/ 8289 w 10000"/>
                <a:gd name="connsiteY58" fmla="*/ 5622 h 10000"/>
                <a:gd name="connsiteX59" fmla="*/ 8296 w 10000"/>
                <a:gd name="connsiteY59" fmla="*/ 5545 h 10000"/>
                <a:gd name="connsiteX60" fmla="*/ 8331 w 10000"/>
                <a:gd name="connsiteY60" fmla="*/ 5515 h 10000"/>
                <a:gd name="connsiteX61" fmla="*/ 8362 w 10000"/>
                <a:gd name="connsiteY61" fmla="*/ 5515 h 10000"/>
                <a:gd name="connsiteX62" fmla="*/ 8374 w 10000"/>
                <a:gd name="connsiteY62" fmla="*/ 5438 h 10000"/>
                <a:gd name="connsiteX63" fmla="*/ 8417 w 10000"/>
                <a:gd name="connsiteY63" fmla="*/ 5392 h 10000"/>
                <a:gd name="connsiteX64" fmla="*/ 8494 w 10000"/>
                <a:gd name="connsiteY64" fmla="*/ 5469 h 10000"/>
                <a:gd name="connsiteX65" fmla="*/ 8522 w 10000"/>
                <a:gd name="connsiteY65" fmla="*/ 5392 h 10000"/>
                <a:gd name="connsiteX66" fmla="*/ 8529 w 10000"/>
                <a:gd name="connsiteY66" fmla="*/ 5315 h 10000"/>
                <a:gd name="connsiteX67" fmla="*/ 8541 w 10000"/>
                <a:gd name="connsiteY67" fmla="*/ 5207 h 10000"/>
                <a:gd name="connsiteX68" fmla="*/ 8564 w 10000"/>
                <a:gd name="connsiteY68" fmla="*/ 5131 h 10000"/>
                <a:gd name="connsiteX69" fmla="*/ 8576 w 10000"/>
                <a:gd name="connsiteY69" fmla="*/ 4946 h 10000"/>
                <a:gd name="connsiteX70" fmla="*/ 8591 w 10000"/>
                <a:gd name="connsiteY70" fmla="*/ 4916 h 10000"/>
                <a:gd name="connsiteX71" fmla="*/ 8595 w 10000"/>
                <a:gd name="connsiteY71" fmla="*/ 4823 h 10000"/>
                <a:gd name="connsiteX72" fmla="*/ 8576 w 10000"/>
                <a:gd name="connsiteY72" fmla="*/ 4685 h 10000"/>
                <a:gd name="connsiteX73" fmla="*/ 8576 w 10000"/>
                <a:gd name="connsiteY73" fmla="*/ 4608 h 10000"/>
                <a:gd name="connsiteX74" fmla="*/ 8599 w 10000"/>
                <a:gd name="connsiteY74" fmla="*/ 4501 h 10000"/>
                <a:gd name="connsiteX75" fmla="*/ 8622 w 10000"/>
                <a:gd name="connsiteY75" fmla="*/ 4455 h 10000"/>
                <a:gd name="connsiteX76" fmla="*/ 8657 w 10000"/>
                <a:gd name="connsiteY76" fmla="*/ 4516 h 10000"/>
                <a:gd name="connsiteX77" fmla="*/ 8685 w 10000"/>
                <a:gd name="connsiteY77" fmla="*/ 4608 h 10000"/>
                <a:gd name="connsiteX78" fmla="*/ 8708 w 10000"/>
                <a:gd name="connsiteY78" fmla="*/ 4547 h 10000"/>
                <a:gd name="connsiteX79" fmla="*/ 8716 w 10000"/>
                <a:gd name="connsiteY79" fmla="*/ 4470 h 10000"/>
                <a:gd name="connsiteX80" fmla="*/ 8731 w 10000"/>
                <a:gd name="connsiteY80" fmla="*/ 4255 h 10000"/>
                <a:gd name="connsiteX81" fmla="*/ 8766 w 10000"/>
                <a:gd name="connsiteY81" fmla="*/ 4101 h 10000"/>
                <a:gd name="connsiteX82" fmla="*/ 8871 w 10000"/>
                <a:gd name="connsiteY82" fmla="*/ 3810 h 10000"/>
                <a:gd name="connsiteX83" fmla="*/ 8898 w 10000"/>
                <a:gd name="connsiteY83" fmla="*/ 3779 h 10000"/>
                <a:gd name="connsiteX84" fmla="*/ 8948 w 10000"/>
                <a:gd name="connsiteY84" fmla="*/ 3902 h 10000"/>
                <a:gd name="connsiteX85" fmla="*/ 8945 w 10000"/>
                <a:gd name="connsiteY85" fmla="*/ 4009 h 10000"/>
                <a:gd name="connsiteX86" fmla="*/ 8933 w 10000"/>
                <a:gd name="connsiteY86" fmla="*/ 4117 h 10000"/>
                <a:gd name="connsiteX87" fmla="*/ 8933 w 10000"/>
                <a:gd name="connsiteY87" fmla="*/ 4270 h 10000"/>
                <a:gd name="connsiteX88" fmla="*/ 8968 w 10000"/>
                <a:gd name="connsiteY88" fmla="*/ 4378 h 10000"/>
                <a:gd name="connsiteX89" fmla="*/ 9010 w 10000"/>
                <a:gd name="connsiteY89" fmla="*/ 4332 h 10000"/>
                <a:gd name="connsiteX90" fmla="*/ 9076 w 10000"/>
                <a:gd name="connsiteY90" fmla="*/ 4163 h 10000"/>
                <a:gd name="connsiteX91" fmla="*/ 9104 w 10000"/>
                <a:gd name="connsiteY91" fmla="*/ 4055 h 10000"/>
                <a:gd name="connsiteX92" fmla="*/ 9173 w 10000"/>
                <a:gd name="connsiteY92" fmla="*/ 3594 h 10000"/>
                <a:gd name="connsiteX93" fmla="*/ 9193 w 10000"/>
                <a:gd name="connsiteY93" fmla="*/ 3518 h 10000"/>
                <a:gd name="connsiteX94" fmla="*/ 9228 w 10000"/>
                <a:gd name="connsiteY94" fmla="*/ 3441 h 10000"/>
                <a:gd name="connsiteX95" fmla="*/ 9274 w 10000"/>
                <a:gd name="connsiteY95" fmla="*/ 3379 h 10000"/>
                <a:gd name="connsiteX96" fmla="*/ 9298 w 10000"/>
                <a:gd name="connsiteY96" fmla="*/ 3379 h 10000"/>
                <a:gd name="connsiteX97" fmla="*/ 9325 w 10000"/>
                <a:gd name="connsiteY97" fmla="*/ 3333 h 10000"/>
                <a:gd name="connsiteX98" fmla="*/ 9367 w 10000"/>
                <a:gd name="connsiteY98" fmla="*/ 3241 h 10000"/>
                <a:gd name="connsiteX99" fmla="*/ 9383 w 10000"/>
                <a:gd name="connsiteY99" fmla="*/ 3180 h 10000"/>
                <a:gd name="connsiteX100" fmla="*/ 9410 w 10000"/>
                <a:gd name="connsiteY100" fmla="*/ 3226 h 10000"/>
                <a:gd name="connsiteX101" fmla="*/ 9441 w 10000"/>
                <a:gd name="connsiteY101" fmla="*/ 3257 h 10000"/>
                <a:gd name="connsiteX102" fmla="*/ 9464 w 10000"/>
                <a:gd name="connsiteY102" fmla="*/ 3287 h 10000"/>
                <a:gd name="connsiteX103" fmla="*/ 9480 w 10000"/>
                <a:gd name="connsiteY103" fmla="*/ 3487 h 10000"/>
                <a:gd name="connsiteX104" fmla="*/ 9507 w 10000"/>
                <a:gd name="connsiteY104" fmla="*/ 3472 h 10000"/>
                <a:gd name="connsiteX105" fmla="*/ 9534 w 10000"/>
                <a:gd name="connsiteY105" fmla="*/ 3441 h 10000"/>
                <a:gd name="connsiteX106" fmla="*/ 9558 w 10000"/>
                <a:gd name="connsiteY106" fmla="*/ 3441 h 10000"/>
                <a:gd name="connsiteX107" fmla="*/ 9581 w 10000"/>
                <a:gd name="connsiteY107" fmla="*/ 3379 h 10000"/>
                <a:gd name="connsiteX108" fmla="*/ 9596 w 10000"/>
                <a:gd name="connsiteY108" fmla="*/ 3318 h 10000"/>
                <a:gd name="connsiteX109" fmla="*/ 9620 w 10000"/>
                <a:gd name="connsiteY109" fmla="*/ 3164 h 10000"/>
                <a:gd name="connsiteX110" fmla="*/ 9643 w 10000"/>
                <a:gd name="connsiteY110" fmla="*/ 2919 h 10000"/>
                <a:gd name="connsiteX111" fmla="*/ 9701 w 10000"/>
                <a:gd name="connsiteY111" fmla="*/ 2550 h 10000"/>
                <a:gd name="connsiteX112" fmla="*/ 9752 w 10000"/>
                <a:gd name="connsiteY112" fmla="*/ 2289 h 10000"/>
                <a:gd name="connsiteX113" fmla="*/ 9783 w 10000"/>
                <a:gd name="connsiteY113" fmla="*/ 2120 h 10000"/>
                <a:gd name="connsiteX114" fmla="*/ 9829 w 10000"/>
                <a:gd name="connsiteY114" fmla="*/ 1997 h 10000"/>
                <a:gd name="connsiteX115" fmla="*/ 9845 w 10000"/>
                <a:gd name="connsiteY115" fmla="*/ 2012 h 10000"/>
                <a:gd name="connsiteX116" fmla="*/ 9899 w 10000"/>
                <a:gd name="connsiteY116" fmla="*/ 2120 h 10000"/>
                <a:gd name="connsiteX117" fmla="*/ 9930 w 10000"/>
                <a:gd name="connsiteY117" fmla="*/ 2104 h 10000"/>
                <a:gd name="connsiteX118" fmla="*/ 9922 w 10000"/>
                <a:gd name="connsiteY118" fmla="*/ 1905 h 10000"/>
                <a:gd name="connsiteX119" fmla="*/ 9919 w 10000"/>
                <a:gd name="connsiteY119" fmla="*/ 1828 h 10000"/>
                <a:gd name="connsiteX120" fmla="*/ 9942 w 10000"/>
                <a:gd name="connsiteY120" fmla="*/ 1644 h 10000"/>
                <a:gd name="connsiteX121" fmla="*/ 9957 w 10000"/>
                <a:gd name="connsiteY121" fmla="*/ 1382 h 10000"/>
                <a:gd name="connsiteX122" fmla="*/ 9961 w 10000"/>
                <a:gd name="connsiteY122" fmla="*/ 876 h 10000"/>
                <a:gd name="connsiteX123" fmla="*/ 9965 w 10000"/>
                <a:gd name="connsiteY123" fmla="*/ 783 h 10000"/>
                <a:gd name="connsiteX124" fmla="*/ 9973 w 10000"/>
                <a:gd name="connsiteY124" fmla="*/ 676 h 10000"/>
                <a:gd name="connsiteX125" fmla="*/ 10000 w 10000"/>
                <a:gd name="connsiteY125" fmla="*/ 584 h 10000"/>
                <a:gd name="connsiteX126" fmla="*/ 9845 w 10000"/>
                <a:gd name="connsiteY126" fmla="*/ 553 h 10000"/>
                <a:gd name="connsiteX127" fmla="*/ 9697 w 10000"/>
                <a:gd name="connsiteY127" fmla="*/ 553 h 10000"/>
                <a:gd name="connsiteX128" fmla="*/ 9678 w 10000"/>
                <a:gd name="connsiteY128" fmla="*/ 661 h 10000"/>
                <a:gd name="connsiteX129" fmla="*/ 9542 w 10000"/>
                <a:gd name="connsiteY129" fmla="*/ 707 h 10000"/>
                <a:gd name="connsiteX130" fmla="*/ 8863 w 10000"/>
                <a:gd name="connsiteY130" fmla="*/ 753 h 10000"/>
                <a:gd name="connsiteX131" fmla="*/ 8510 w 10000"/>
                <a:gd name="connsiteY131" fmla="*/ 783 h 10000"/>
                <a:gd name="connsiteX132" fmla="*/ 8254 w 10000"/>
                <a:gd name="connsiteY132" fmla="*/ 799 h 10000"/>
                <a:gd name="connsiteX133" fmla="*/ 8165 w 10000"/>
                <a:gd name="connsiteY133" fmla="*/ 783 h 10000"/>
                <a:gd name="connsiteX134" fmla="*/ 8133 w 10000"/>
                <a:gd name="connsiteY134" fmla="*/ 753 h 10000"/>
                <a:gd name="connsiteX135" fmla="*/ 8102 w 10000"/>
                <a:gd name="connsiteY135" fmla="*/ 768 h 10000"/>
                <a:gd name="connsiteX136" fmla="*/ 7858 w 10000"/>
                <a:gd name="connsiteY136" fmla="*/ 783 h 10000"/>
                <a:gd name="connsiteX137" fmla="*/ 7699 w 10000"/>
                <a:gd name="connsiteY137" fmla="*/ 783 h 10000"/>
                <a:gd name="connsiteX138" fmla="*/ 7679 w 10000"/>
                <a:gd name="connsiteY138" fmla="*/ 876 h 10000"/>
                <a:gd name="connsiteX139" fmla="*/ 7652 w 10000"/>
                <a:gd name="connsiteY139" fmla="*/ 876 h 10000"/>
                <a:gd name="connsiteX140" fmla="*/ 7101 w 10000"/>
                <a:gd name="connsiteY140" fmla="*/ 814 h 10000"/>
                <a:gd name="connsiteX141" fmla="*/ 7082 w 10000"/>
                <a:gd name="connsiteY141" fmla="*/ 845 h 10000"/>
                <a:gd name="connsiteX142" fmla="*/ 7043 w 10000"/>
                <a:gd name="connsiteY142" fmla="*/ 829 h 10000"/>
                <a:gd name="connsiteX143" fmla="*/ 6993 w 10000"/>
                <a:gd name="connsiteY143" fmla="*/ 814 h 10000"/>
                <a:gd name="connsiteX144" fmla="*/ 6911 w 10000"/>
                <a:gd name="connsiteY144" fmla="*/ 814 h 10000"/>
                <a:gd name="connsiteX145" fmla="*/ 6868 w 10000"/>
                <a:gd name="connsiteY145" fmla="*/ 814 h 10000"/>
                <a:gd name="connsiteX146" fmla="*/ 6465 w 10000"/>
                <a:gd name="connsiteY146" fmla="*/ 783 h 10000"/>
                <a:gd name="connsiteX147" fmla="*/ 6240 w 10000"/>
                <a:gd name="connsiteY147" fmla="*/ 707 h 10000"/>
                <a:gd name="connsiteX148" fmla="*/ 5759 w 10000"/>
                <a:gd name="connsiteY148" fmla="*/ 645 h 10000"/>
                <a:gd name="connsiteX149" fmla="*/ 5305 w 10000"/>
                <a:gd name="connsiteY149" fmla="*/ 568 h 10000"/>
                <a:gd name="connsiteX150" fmla="*/ 5157 w 10000"/>
                <a:gd name="connsiteY150" fmla="*/ 568 h 10000"/>
                <a:gd name="connsiteX151" fmla="*/ 4660 w 10000"/>
                <a:gd name="connsiteY151" fmla="*/ 384 h 10000"/>
                <a:gd name="connsiteX152" fmla="*/ 4486 w 10000"/>
                <a:gd name="connsiteY152" fmla="*/ 369 h 10000"/>
                <a:gd name="connsiteX153" fmla="*/ 4393 w 10000"/>
                <a:gd name="connsiteY153" fmla="*/ 369 h 10000"/>
                <a:gd name="connsiteX154" fmla="*/ 3846 w 10000"/>
                <a:gd name="connsiteY154" fmla="*/ 369 h 10000"/>
                <a:gd name="connsiteX155" fmla="*/ 3807 w 10000"/>
                <a:gd name="connsiteY155" fmla="*/ 353 h 10000"/>
                <a:gd name="connsiteX156" fmla="*/ 3729 w 10000"/>
                <a:gd name="connsiteY156" fmla="*/ 353 h 10000"/>
                <a:gd name="connsiteX157" fmla="*/ 3706 w 10000"/>
                <a:gd name="connsiteY157" fmla="*/ 338 h 10000"/>
                <a:gd name="connsiteX158" fmla="*/ 3481 w 10000"/>
                <a:gd name="connsiteY158" fmla="*/ 292 h 10000"/>
                <a:gd name="connsiteX159" fmla="*/ 2949 w 10000"/>
                <a:gd name="connsiteY159" fmla="*/ 292 h 10000"/>
                <a:gd name="connsiteX160" fmla="*/ 2949 w 10000"/>
                <a:gd name="connsiteY160" fmla="*/ 108 h 10000"/>
                <a:gd name="connsiteX161" fmla="*/ 2716 w 10000"/>
                <a:gd name="connsiteY161" fmla="*/ 0 h 10000"/>
                <a:gd name="connsiteX162" fmla="*/ 2701 w 10000"/>
                <a:gd name="connsiteY162" fmla="*/ 46 h 10000"/>
                <a:gd name="connsiteX163" fmla="*/ 2724 w 10000"/>
                <a:gd name="connsiteY163" fmla="*/ 445 h 10000"/>
                <a:gd name="connsiteX164" fmla="*/ 2732 w 10000"/>
                <a:gd name="connsiteY164" fmla="*/ 676 h 10000"/>
                <a:gd name="connsiteX165" fmla="*/ 2728 w 10000"/>
                <a:gd name="connsiteY165" fmla="*/ 937 h 10000"/>
                <a:gd name="connsiteX166" fmla="*/ 2716 w 10000"/>
                <a:gd name="connsiteY166" fmla="*/ 1229 h 10000"/>
                <a:gd name="connsiteX167" fmla="*/ 2716 w 10000"/>
                <a:gd name="connsiteY167" fmla="*/ 1459 h 10000"/>
                <a:gd name="connsiteX168" fmla="*/ 2744 w 10000"/>
                <a:gd name="connsiteY168" fmla="*/ 1551 h 10000"/>
                <a:gd name="connsiteX169" fmla="*/ 2802 w 10000"/>
                <a:gd name="connsiteY169" fmla="*/ 1905 h 10000"/>
                <a:gd name="connsiteX170" fmla="*/ 2829 w 10000"/>
                <a:gd name="connsiteY170" fmla="*/ 2396 h 10000"/>
                <a:gd name="connsiteX171" fmla="*/ 2841 w 10000"/>
                <a:gd name="connsiteY171" fmla="*/ 2704 h 10000"/>
                <a:gd name="connsiteX172" fmla="*/ 2856 w 10000"/>
                <a:gd name="connsiteY172" fmla="*/ 3011 h 10000"/>
                <a:gd name="connsiteX173" fmla="*/ 2852 w 10000"/>
                <a:gd name="connsiteY173" fmla="*/ 3226 h 10000"/>
                <a:gd name="connsiteX174" fmla="*/ 2767 w 10000"/>
                <a:gd name="connsiteY174" fmla="*/ 3641 h 10000"/>
                <a:gd name="connsiteX175" fmla="*/ 2744 w 10000"/>
                <a:gd name="connsiteY175" fmla="*/ 3717 h 10000"/>
                <a:gd name="connsiteX176" fmla="*/ 2701 w 10000"/>
                <a:gd name="connsiteY176" fmla="*/ 3687 h 10000"/>
                <a:gd name="connsiteX177" fmla="*/ 2744 w 10000"/>
                <a:gd name="connsiteY177" fmla="*/ 3594 h 10000"/>
                <a:gd name="connsiteX178" fmla="*/ 2821 w 10000"/>
                <a:gd name="connsiteY178" fmla="*/ 3303 h 10000"/>
                <a:gd name="connsiteX179" fmla="*/ 2841 w 10000"/>
                <a:gd name="connsiteY179" fmla="*/ 3103 h 10000"/>
                <a:gd name="connsiteX180" fmla="*/ 2821 w 10000"/>
                <a:gd name="connsiteY180" fmla="*/ 2995 h 10000"/>
                <a:gd name="connsiteX181" fmla="*/ 2821 w 10000"/>
                <a:gd name="connsiteY181" fmla="*/ 2811 h 10000"/>
                <a:gd name="connsiteX182" fmla="*/ 2809 w 10000"/>
                <a:gd name="connsiteY182" fmla="*/ 2320 h 10000"/>
                <a:gd name="connsiteX183" fmla="*/ 2767 w 10000"/>
                <a:gd name="connsiteY183" fmla="*/ 1874 h 10000"/>
                <a:gd name="connsiteX184" fmla="*/ 2724 w 10000"/>
                <a:gd name="connsiteY184" fmla="*/ 1659 h 10000"/>
                <a:gd name="connsiteX185" fmla="*/ 2705 w 10000"/>
                <a:gd name="connsiteY185" fmla="*/ 1551 h 10000"/>
                <a:gd name="connsiteX186" fmla="*/ 2662 w 10000"/>
                <a:gd name="connsiteY186" fmla="*/ 1889 h 10000"/>
                <a:gd name="connsiteX187" fmla="*/ 2670 w 10000"/>
                <a:gd name="connsiteY187" fmla="*/ 2104 h 10000"/>
                <a:gd name="connsiteX188" fmla="*/ 2666 w 10000"/>
                <a:gd name="connsiteY188" fmla="*/ 2396 h 10000"/>
                <a:gd name="connsiteX189" fmla="*/ 2639 w 10000"/>
                <a:gd name="connsiteY189" fmla="*/ 2350 h 10000"/>
                <a:gd name="connsiteX190" fmla="*/ 2650 w 10000"/>
                <a:gd name="connsiteY190" fmla="*/ 2058 h 10000"/>
                <a:gd name="connsiteX191" fmla="*/ 2627 w 10000"/>
                <a:gd name="connsiteY191" fmla="*/ 1935 h 10000"/>
                <a:gd name="connsiteX192" fmla="*/ 2623 w 10000"/>
                <a:gd name="connsiteY192" fmla="*/ 1843 h 10000"/>
                <a:gd name="connsiteX193" fmla="*/ 2650 w 10000"/>
                <a:gd name="connsiteY193" fmla="*/ 1720 h 10000"/>
                <a:gd name="connsiteX194" fmla="*/ 2674 w 10000"/>
                <a:gd name="connsiteY194" fmla="*/ 1551 h 10000"/>
                <a:gd name="connsiteX195" fmla="*/ 2685 w 10000"/>
                <a:gd name="connsiteY195" fmla="*/ 1198 h 10000"/>
                <a:gd name="connsiteX196" fmla="*/ 2709 w 10000"/>
                <a:gd name="connsiteY196" fmla="*/ 1014 h 10000"/>
                <a:gd name="connsiteX197" fmla="*/ 2530 w 10000"/>
                <a:gd name="connsiteY197" fmla="*/ 998 h 10000"/>
                <a:gd name="connsiteX198" fmla="*/ 2099 w 10000"/>
                <a:gd name="connsiteY198" fmla="*/ 906 h 10000"/>
                <a:gd name="connsiteX199" fmla="*/ 1250 w 10000"/>
                <a:gd name="connsiteY199" fmla="*/ 707 h 10000"/>
                <a:gd name="connsiteX200" fmla="*/ 1168 w 10000"/>
                <a:gd name="connsiteY200" fmla="*/ 722 h 10000"/>
                <a:gd name="connsiteX201" fmla="*/ 1110 w 10000"/>
                <a:gd name="connsiteY201" fmla="*/ 952 h 10000"/>
                <a:gd name="connsiteX202" fmla="*/ 1090 w 10000"/>
                <a:gd name="connsiteY202" fmla="*/ 998 h 10000"/>
                <a:gd name="connsiteX203" fmla="*/ 1071 w 10000"/>
                <a:gd name="connsiteY203" fmla="*/ 906 h 10000"/>
                <a:gd name="connsiteX204" fmla="*/ 1087 w 10000"/>
                <a:gd name="connsiteY204" fmla="*/ 722 h 10000"/>
                <a:gd name="connsiteX205" fmla="*/ 1021 w 10000"/>
                <a:gd name="connsiteY205" fmla="*/ 707 h 10000"/>
                <a:gd name="connsiteX206" fmla="*/ 1036 w 10000"/>
                <a:gd name="connsiteY206" fmla="*/ 814 h 10000"/>
                <a:gd name="connsiteX207" fmla="*/ 1036 w 10000"/>
                <a:gd name="connsiteY207" fmla="*/ 937 h 10000"/>
                <a:gd name="connsiteX208" fmla="*/ 1001 w 10000"/>
                <a:gd name="connsiteY208" fmla="*/ 1045 h 10000"/>
                <a:gd name="connsiteX209" fmla="*/ 1028 w 10000"/>
                <a:gd name="connsiteY209" fmla="*/ 1275 h 10000"/>
                <a:gd name="connsiteX210" fmla="*/ 1040 w 10000"/>
                <a:gd name="connsiteY210" fmla="*/ 1475 h 10000"/>
                <a:gd name="connsiteX211" fmla="*/ 1036 w 10000"/>
                <a:gd name="connsiteY211" fmla="*/ 1567 h 10000"/>
                <a:gd name="connsiteX212" fmla="*/ 1013 w 10000"/>
                <a:gd name="connsiteY212" fmla="*/ 1644 h 10000"/>
                <a:gd name="connsiteX213" fmla="*/ 951 w 10000"/>
                <a:gd name="connsiteY213" fmla="*/ 1567 h 10000"/>
                <a:gd name="connsiteX214" fmla="*/ 927 w 10000"/>
                <a:gd name="connsiteY214" fmla="*/ 1628 h 10000"/>
                <a:gd name="connsiteX215" fmla="*/ 924 w 10000"/>
                <a:gd name="connsiteY215" fmla="*/ 1720 h 10000"/>
                <a:gd name="connsiteX216" fmla="*/ 935 w 10000"/>
                <a:gd name="connsiteY216" fmla="*/ 1813 h 10000"/>
                <a:gd name="connsiteX217" fmla="*/ 982 w 10000"/>
                <a:gd name="connsiteY217" fmla="*/ 1951 h 10000"/>
                <a:gd name="connsiteX218" fmla="*/ 1001 w 10000"/>
                <a:gd name="connsiteY218" fmla="*/ 1920 h 10000"/>
                <a:gd name="connsiteX219" fmla="*/ 1009 w 10000"/>
                <a:gd name="connsiteY219" fmla="*/ 2012 h 10000"/>
                <a:gd name="connsiteX220" fmla="*/ 1005 w 10000"/>
                <a:gd name="connsiteY220" fmla="*/ 2104 h 10000"/>
                <a:gd name="connsiteX221" fmla="*/ 962 w 10000"/>
                <a:gd name="connsiteY221" fmla="*/ 2151 h 10000"/>
                <a:gd name="connsiteX222" fmla="*/ 908 w 10000"/>
                <a:gd name="connsiteY222" fmla="*/ 2166 h 10000"/>
                <a:gd name="connsiteX223" fmla="*/ 834 w 10000"/>
                <a:gd name="connsiteY223" fmla="*/ 2104 h 10000"/>
                <a:gd name="connsiteX224" fmla="*/ 811 w 10000"/>
                <a:gd name="connsiteY224" fmla="*/ 2197 h 10000"/>
                <a:gd name="connsiteX225" fmla="*/ 850 w 10000"/>
                <a:gd name="connsiteY225" fmla="*/ 2320 h 10000"/>
                <a:gd name="connsiteX226" fmla="*/ 920 w 10000"/>
                <a:gd name="connsiteY226" fmla="*/ 2627 h 10000"/>
                <a:gd name="connsiteX227" fmla="*/ 927 w 10000"/>
                <a:gd name="connsiteY227" fmla="*/ 2765 h 10000"/>
                <a:gd name="connsiteX228" fmla="*/ 873 w 10000"/>
                <a:gd name="connsiteY228" fmla="*/ 2934 h 10000"/>
                <a:gd name="connsiteX229" fmla="*/ 838 w 10000"/>
                <a:gd name="connsiteY229" fmla="*/ 2980 h 10000"/>
                <a:gd name="connsiteX230" fmla="*/ 823 w 10000"/>
                <a:gd name="connsiteY230" fmla="*/ 3072 h 10000"/>
                <a:gd name="connsiteX231" fmla="*/ 811 w 10000"/>
                <a:gd name="connsiteY231" fmla="*/ 3195 h 10000"/>
                <a:gd name="connsiteX232" fmla="*/ 788 w 10000"/>
                <a:gd name="connsiteY232" fmla="*/ 3287 h 10000"/>
                <a:gd name="connsiteX233" fmla="*/ 768 w 10000"/>
                <a:gd name="connsiteY233" fmla="*/ 3456 h 10000"/>
                <a:gd name="connsiteX234" fmla="*/ 768 w 10000"/>
                <a:gd name="connsiteY234" fmla="*/ 3579 h 10000"/>
                <a:gd name="connsiteX235" fmla="*/ 772 w 10000"/>
                <a:gd name="connsiteY235" fmla="*/ 3656 h 10000"/>
                <a:gd name="connsiteX236" fmla="*/ 795 w 10000"/>
                <a:gd name="connsiteY236" fmla="*/ 3810 h 10000"/>
                <a:gd name="connsiteX237" fmla="*/ 830 w 10000"/>
                <a:gd name="connsiteY237" fmla="*/ 3932 h 10000"/>
                <a:gd name="connsiteX238" fmla="*/ 850 w 10000"/>
                <a:gd name="connsiteY238" fmla="*/ 4055 h 10000"/>
                <a:gd name="connsiteX239" fmla="*/ 842 w 10000"/>
                <a:gd name="connsiteY239" fmla="*/ 4209 h 10000"/>
                <a:gd name="connsiteX240" fmla="*/ 815 w 10000"/>
                <a:gd name="connsiteY240" fmla="*/ 4194 h 10000"/>
                <a:gd name="connsiteX241" fmla="*/ 776 w 10000"/>
                <a:gd name="connsiteY241" fmla="*/ 4055 h 10000"/>
                <a:gd name="connsiteX242" fmla="*/ 737 w 10000"/>
                <a:gd name="connsiteY242" fmla="*/ 4040 h 10000"/>
                <a:gd name="connsiteX243" fmla="*/ 706 w 10000"/>
                <a:gd name="connsiteY243" fmla="*/ 4194 h 10000"/>
                <a:gd name="connsiteX244" fmla="*/ 718 w 10000"/>
                <a:gd name="connsiteY244" fmla="*/ 4316 h 10000"/>
                <a:gd name="connsiteX245" fmla="*/ 745 w 10000"/>
                <a:gd name="connsiteY245" fmla="*/ 4378 h 10000"/>
                <a:gd name="connsiteX246" fmla="*/ 776 w 10000"/>
                <a:gd name="connsiteY246" fmla="*/ 4409 h 10000"/>
                <a:gd name="connsiteX247" fmla="*/ 768 w 10000"/>
                <a:gd name="connsiteY247" fmla="*/ 4547 h 10000"/>
                <a:gd name="connsiteX248" fmla="*/ 737 w 10000"/>
                <a:gd name="connsiteY248" fmla="*/ 4608 h 10000"/>
                <a:gd name="connsiteX249" fmla="*/ 706 w 10000"/>
                <a:gd name="connsiteY249" fmla="*/ 4578 h 10000"/>
                <a:gd name="connsiteX250" fmla="*/ 687 w 10000"/>
                <a:gd name="connsiteY250" fmla="*/ 4608 h 10000"/>
                <a:gd name="connsiteX251" fmla="*/ 656 w 10000"/>
                <a:gd name="connsiteY251" fmla="*/ 4793 h 10000"/>
                <a:gd name="connsiteX252" fmla="*/ 621 w 10000"/>
                <a:gd name="connsiteY252" fmla="*/ 4885 h 10000"/>
                <a:gd name="connsiteX253" fmla="*/ 574 w 10000"/>
                <a:gd name="connsiteY253" fmla="*/ 4946 h 10000"/>
                <a:gd name="connsiteX254" fmla="*/ 543 w 10000"/>
                <a:gd name="connsiteY254" fmla="*/ 4869 h 10000"/>
                <a:gd name="connsiteX255" fmla="*/ 524 w 10000"/>
                <a:gd name="connsiteY255" fmla="*/ 4885 h 10000"/>
                <a:gd name="connsiteX256" fmla="*/ 501 w 10000"/>
                <a:gd name="connsiteY256" fmla="*/ 4916 h 10000"/>
                <a:gd name="connsiteX257" fmla="*/ 481 w 10000"/>
                <a:gd name="connsiteY257" fmla="*/ 4992 h 10000"/>
                <a:gd name="connsiteX258" fmla="*/ 473 w 10000"/>
                <a:gd name="connsiteY258" fmla="*/ 5131 h 10000"/>
                <a:gd name="connsiteX259" fmla="*/ 477 w 10000"/>
                <a:gd name="connsiteY259" fmla="*/ 5253 h 10000"/>
                <a:gd name="connsiteX260" fmla="*/ 532 w 10000"/>
                <a:gd name="connsiteY260" fmla="*/ 5422 h 10000"/>
                <a:gd name="connsiteX261" fmla="*/ 567 w 10000"/>
                <a:gd name="connsiteY261" fmla="*/ 5346 h 10000"/>
                <a:gd name="connsiteX262" fmla="*/ 594 w 10000"/>
                <a:gd name="connsiteY262" fmla="*/ 5453 h 10000"/>
                <a:gd name="connsiteX263" fmla="*/ 586 w 10000"/>
                <a:gd name="connsiteY263" fmla="*/ 5545 h 10000"/>
                <a:gd name="connsiteX264" fmla="*/ 567 w 10000"/>
                <a:gd name="connsiteY264" fmla="*/ 5622 h 10000"/>
                <a:gd name="connsiteX265" fmla="*/ 528 w 10000"/>
                <a:gd name="connsiteY265" fmla="*/ 5684 h 10000"/>
                <a:gd name="connsiteX266" fmla="*/ 470 w 10000"/>
                <a:gd name="connsiteY266" fmla="*/ 5699 h 10000"/>
                <a:gd name="connsiteX267" fmla="*/ 458 w 10000"/>
                <a:gd name="connsiteY267" fmla="*/ 5822 h 10000"/>
                <a:gd name="connsiteX268" fmla="*/ 470 w 10000"/>
                <a:gd name="connsiteY268" fmla="*/ 5929 h 10000"/>
                <a:gd name="connsiteX269" fmla="*/ 528 w 10000"/>
                <a:gd name="connsiteY269" fmla="*/ 6052 h 10000"/>
                <a:gd name="connsiteX270" fmla="*/ 528 w 10000"/>
                <a:gd name="connsiteY270" fmla="*/ 6190 h 10000"/>
                <a:gd name="connsiteX271" fmla="*/ 508 w 10000"/>
                <a:gd name="connsiteY271" fmla="*/ 6237 h 10000"/>
                <a:gd name="connsiteX272" fmla="*/ 470 w 10000"/>
                <a:gd name="connsiteY272" fmla="*/ 6190 h 10000"/>
                <a:gd name="connsiteX273" fmla="*/ 454 w 10000"/>
                <a:gd name="connsiteY273" fmla="*/ 6037 h 10000"/>
                <a:gd name="connsiteX274" fmla="*/ 435 w 10000"/>
                <a:gd name="connsiteY274" fmla="*/ 5960 h 10000"/>
                <a:gd name="connsiteX275" fmla="*/ 396 w 10000"/>
                <a:gd name="connsiteY275" fmla="*/ 5960 h 10000"/>
                <a:gd name="connsiteX276" fmla="*/ 369 w 10000"/>
                <a:gd name="connsiteY276" fmla="*/ 6052 h 10000"/>
                <a:gd name="connsiteX277" fmla="*/ 353 w 10000"/>
                <a:gd name="connsiteY277" fmla="*/ 6206 h 10000"/>
                <a:gd name="connsiteX278" fmla="*/ 361 w 10000"/>
                <a:gd name="connsiteY278" fmla="*/ 6344 h 10000"/>
                <a:gd name="connsiteX279" fmla="*/ 384 w 10000"/>
                <a:gd name="connsiteY279" fmla="*/ 6482 h 10000"/>
                <a:gd name="connsiteX280" fmla="*/ 400 w 10000"/>
                <a:gd name="connsiteY280" fmla="*/ 6605 h 10000"/>
                <a:gd name="connsiteX281" fmla="*/ 392 w 10000"/>
                <a:gd name="connsiteY281" fmla="*/ 6743 h 10000"/>
                <a:gd name="connsiteX282" fmla="*/ 357 w 10000"/>
                <a:gd name="connsiteY282" fmla="*/ 6759 h 10000"/>
                <a:gd name="connsiteX283" fmla="*/ 349 w 10000"/>
                <a:gd name="connsiteY283" fmla="*/ 6882 h 10000"/>
                <a:gd name="connsiteX284" fmla="*/ 318 w 10000"/>
                <a:gd name="connsiteY284" fmla="*/ 6805 h 10000"/>
                <a:gd name="connsiteX285" fmla="*/ 318 w 10000"/>
                <a:gd name="connsiteY285" fmla="*/ 6667 h 10000"/>
                <a:gd name="connsiteX286" fmla="*/ 318 w 10000"/>
                <a:gd name="connsiteY286" fmla="*/ 6590 h 10000"/>
                <a:gd name="connsiteX287" fmla="*/ 322 w 10000"/>
                <a:gd name="connsiteY287" fmla="*/ 6467 h 10000"/>
                <a:gd name="connsiteX288" fmla="*/ 310 w 10000"/>
                <a:gd name="connsiteY288" fmla="*/ 6375 h 10000"/>
                <a:gd name="connsiteX289" fmla="*/ 283 w 10000"/>
                <a:gd name="connsiteY289" fmla="*/ 6344 h 10000"/>
                <a:gd name="connsiteX290" fmla="*/ 260 w 10000"/>
                <a:gd name="connsiteY290" fmla="*/ 6421 h 10000"/>
                <a:gd name="connsiteX291" fmla="*/ 256 w 10000"/>
                <a:gd name="connsiteY291" fmla="*/ 6559 h 10000"/>
                <a:gd name="connsiteX292" fmla="*/ 237 w 10000"/>
                <a:gd name="connsiteY292" fmla="*/ 6667 h 10000"/>
                <a:gd name="connsiteX293" fmla="*/ 206 w 10000"/>
                <a:gd name="connsiteY293" fmla="*/ 6743 h 10000"/>
                <a:gd name="connsiteX294" fmla="*/ 190 w 10000"/>
                <a:gd name="connsiteY294" fmla="*/ 6866 h 10000"/>
                <a:gd name="connsiteX295" fmla="*/ 206 w 10000"/>
                <a:gd name="connsiteY295" fmla="*/ 6974 h 10000"/>
                <a:gd name="connsiteX296" fmla="*/ 244 w 10000"/>
                <a:gd name="connsiteY296" fmla="*/ 6974 h 10000"/>
                <a:gd name="connsiteX297" fmla="*/ 233 w 10000"/>
                <a:gd name="connsiteY297" fmla="*/ 6882 h 10000"/>
                <a:gd name="connsiteX298" fmla="*/ 252 w 10000"/>
                <a:gd name="connsiteY298" fmla="*/ 6728 h 10000"/>
                <a:gd name="connsiteX299" fmla="*/ 287 w 10000"/>
                <a:gd name="connsiteY299" fmla="*/ 6851 h 10000"/>
                <a:gd name="connsiteX300" fmla="*/ 310 w 10000"/>
                <a:gd name="connsiteY300" fmla="*/ 6959 h 10000"/>
                <a:gd name="connsiteX301" fmla="*/ 276 w 10000"/>
                <a:gd name="connsiteY301" fmla="*/ 7158 h 10000"/>
                <a:gd name="connsiteX302" fmla="*/ 272 w 10000"/>
                <a:gd name="connsiteY302" fmla="*/ 7312 h 10000"/>
                <a:gd name="connsiteX303" fmla="*/ 272 w 10000"/>
                <a:gd name="connsiteY303" fmla="*/ 7419 h 10000"/>
                <a:gd name="connsiteX304" fmla="*/ 229 w 10000"/>
                <a:gd name="connsiteY304" fmla="*/ 7389 h 10000"/>
                <a:gd name="connsiteX305" fmla="*/ 202 w 10000"/>
                <a:gd name="connsiteY305" fmla="*/ 7496 h 10000"/>
                <a:gd name="connsiteX306" fmla="*/ 217 w 10000"/>
                <a:gd name="connsiteY306" fmla="*/ 7665 h 10000"/>
                <a:gd name="connsiteX307" fmla="*/ 233 w 10000"/>
                <a:gd name="connsiteY307" fmla="*/ 7696 h 10000"/>
                <a:gd name="connsiteX308" fmla="*/ 272 w 10000"/>
                <a:gd name="connsiteY308" fmla="*/ 7665 h 10000"/>
                <a:gd name="connsiteX309" fmla="*/ 283 w 10000"/>
                <a:gd name="connsiteY309" fmla="*/ 7727 h 10000"/>
                <a:gd name="connsiteX310" fmla="*/ 299 w 10000"/>
                <a:gd name="connsiteY310" fmla="*/ 7880 h 10000"/>
                <a:gd name="connsiteX311" fmla="*/ 279 w 10000"/>
                <a:gd name="connsiteY311" fmla="*/ 7911 h 10000"/>
                <a:gd name="connsiteX312" fmla="*/ 268 w 10000"/>
                <a:gd name="connsiteY312" fmla="*/ 7972 h 10000"/>
                <a:gd name="connsiteX313" fmla="*/ 244 w 10000"/>
                <a:gd name="connsiteY313" fmla="*/ 8018 h 10000"/>
                <a:gd name="connsiteX314" fmla="*/ 256 w 10000"/>
                <a:gd name="connsiteY314" fmla="*/ 8126 h 10000"/>
                <a:gd name="connsiteX315" fmla="*/ 291 w 10000"/>
                <a:gd name="connsiteY315" fmla="*/ 8233 h 10000"/>
                <a:gd name="connsiteX316" fmla="*/ 299 w 10000"/>
                <a:gd name="connsiteY316" fmla="*/ 8326 h 10000"/>
                <a:gd name="connsiteX317" fmla="*/ 283 w 10000"/>
                <a:gd name="connsiteY317" fmla="*/ 8402 h 10000"/>
                <a:gd name="connsiteX318" fmla="*/ 268 w 10000"/>
                <a:gd name="connsiteY318" fmla="*/ 8433 h 10000"/>
                <a:gd name="connsiteX319" fmla="*/ 229 w 10000"/>
                <a:gd name="connsiteY319" fmla="*/ 8387 h 10000"/>
                <a:gd name="connsiteX320" fmla="*/ 206 w 10000"/>
                <a:gd name="connsiteY320" fmla="*/ 8356 h 10000"/>
                <a:gd name="connsiteX321" fmla="*/ 171 w 10000"/>
                <a:gd name="connsiteY321" fmla="*/ 8449 h 10000"/>
                <a:gd name="connsiteX322" fmla="*/ 144 w 10000"/>
                <a:gd name="connsiteY322" fmla="*/ 8833 h 10000"/>
                <a:gd name="connsiteX323" fmla="*/ 109 w 10000"/>
                <a:gd name="connsiteY323" fmla="*/ 8925 h 10000"/>
                <a:gd name="connsiteX324" fmla="*/ 31 w 10000"/>
                <a:gd name="connsiteY324" fmla="*/ 8817 h 10000"/>
                <a:gd name="connsiteX325" fmla="*/ 0 w 10000"/>
                <a:gd name="connsiteY325" fmla="*/ 9002 h 10000"/>
                <a:gd name="connsiteX326" fmla="*/ 365 w 10000"/>
                <a:gd name="connsiteY326" fmla="*/ 9155 h 10000"/>
                <a:gd name="connsiteX327" fmla="*/ 1995 w 10000"/>
                <a:gd name="connsiteY327" fmla="*/ 9524 h 10000"/>
                <a:gd name="connsiteX328" fmla="*/ 2460 w 10000"/>
                <a:gd name="connsiteY328" fmla="*/ 9601 h 10000"/>
                <a:gd name="connsiteX329" fmla="*/ 2456 w 10000"/>
                <a:gd name="connsiteY329" fmla="*/ 9186 h 10000"/>
                <a:gd name="connsiteX330" fmla="*/ 2418 w 10000"/>
                <a:gd name="connsiteY330" fmla="*/ 9232 h 10000"/>
                <a:gd name="connsiteX331" fmla="*/ 2406 w 10000"/>
                <a:gd name="connsiteY331" fmla="*/ 9124 h 10000"/>
                <a:gd name="connsiteX332" fmla="*/ 2468 w 10000"/>
                <a:gd name="connsiteY332" fmla="*/ 9155 h 10000"/>
                <a:gd name="connsiteX333" fmla="*/ 2487 w 10000"/>
                <a:gd name="connsiteY333" fmla="*/ 9309 h 10000"/>
                <a:gd name="connsiteX334" fmla="*/ 2476 w 10000"/>
                <a:gd name="connsiteY334" fmla="*/ 9524 h 10000"/>
                <a:gd name="connsiteX335" fmla="*/ 3629 w 10000"/>
                <a:gd name="connsiteY335" fmla="*/ 9894 h 10000"/>
                <a:gd name="connsiteX336" fmla="*/ 5270 w 10000"/>
                <a:gd name="connsiteY336" fmla="*/ 9954 h 10000"/>
                <a:gd name="connsiteX337" fmla="*/ 5471 w 10000"/>
                <a:gd name="connsiteY337" fmla="*/ 9969 h 10000"/>
                <a:gd name="connsiteX338" fmla="*/ 5662 w 10000"/>
                <a:gd name="connsiteY338" fmla="*/ 9985 h 10000"/>
                <a:gd name="connsiteX339" fmla="*/ 5662 w 10000"/>
                <a:gd name="connsiteY339" fmla="*/ 9985 h 10000"/>
                <a:gd name="connsiteX340" fmla="*/ 5662 w 10000"/>
                <a:gd name="connsiteY340" fmla="*/ 9985 h 10000"/>
                <a:gd name="connsiteX0" fmla="*/ 5662 w 10000"/>
                <a:gd name="connsiteY0" fmla="*/ 9985 h 10000"/>
                <a:gd name="connsiteX1" fmla="*/ 6333 w 10000"/>
                <a:gd name="connsiteY1" fmla="*/ 10000 h 10000"/>
                <a:gd name="connsiteX2" fmla="*/ 6899 w 10000"/>
                <a:gd name="connsiteY2" fmla="*/ 10000 h 10000"/>
                <a:gd name="connsiteX3" fmla="*/ 6969 w 10000"/>
                <a:gd name="connsiteY3" fmla="*/ 10000 h 10000"/>
                <a:gd name="connsiteX4" fmla="*/ 6977 w 10000"/>
                <a:gd name="connsiteY4" fmla="*/ 9739 h 10000"/>
                <a:gd name="connsiteX5" fmla="*/ 6997 w 10000"/>
                <a:gd name="connsiteY5" fmla="*/ 9032 h 10000"/>
                <a:gd name="connsiteX6" fmla="*/ 7000 w 10000"/>
                <a:gd name="connsiteY6" fmla="*/ 8925 h 10000"/>
                <a:gd name="connsiteX7" fmla="*/ 6997 w 10000"/>
                <a:gd name="connsiteY7" fmla="*/ 8817 h 10000"/>
                <a:gd name="connsiteX8" fmla="*/ 6997 w 10000"/>
                <a:gd name="connsiteY8" fmla="*/ 8725 h 10000"/>
                <a:gd name="connsiteX9" fmla="*/ 7059 w 10000"/>
                <a:gd name="connsiteY9" fmla="*/ 8495 h 10000"/>
                <a:gd name="connsiteX10" fmla="*/ 7078 w 10000"/>
                <a:gd name="connsiteY10" fmla="*/ 8418 h 10000"/>
                <a:gd name="connsiteX11" fmla="*/ 7105 w 10000"/>
                <a:gd name="connsiteY11" fmla="*/ 8479 h 10000"/>
                <a:gd name="connsiteX12" fmla="*/ 7117 w 10000"/>
                <a:gd name="connsiteY12" fmla="*/ 8537 h 10000"/>
                <a:gd name="connsiteX13" fmla="*/ 7187 w 10000"/>
                <a:gd name="connsiteY13" fmla="*/ 8556 h 10000"/>
                <a:gd name="connsiteX14" fmla="*/ 7229 w 10000"/>
                <a:gd name="connsiteY14" fmla="*/ 8510 h 10000"/>
                <a:gd name="connsiteX15" fmla="*/ 7288 w 10000"/>
                <a:gd name="connsiteY15" fmla="*/ 8387 h 10000"/>
                <a:gd name="connsiteX16" fmla="*/ 7307 w 10000"/>
                <a:gd name="connsiteY16" fmla="*/ 8249 h 10000"/>
                <a:gd name="connsiteX17" fmla="*/ 7299 w 10000"/>
                <a:gd name="connsiteY17" fmla="*/ 8157 h 10000"/>
                <a:gd name="connsiteX18" fmla="*/ 7303 w 10000"/>
                <a:gd name="connsiteY18" fmla="*/ 8065 h 10000"/>
                <a:gd name="connsiteX19" fmla="*/ 7299 w 10000"/>
                <a:gd name="connsiteY19" fmla="*/ 7957 h 10000"/>
                <a:gd name="connsiteX20" fmla="*/ 7319 w 10000"/>
                <a:gd name="connsiteY20" fmla="*/ 7865 h 10000"/>
                <a:gd name="connsiteX21" fmla="*/ 7326 w 10000"/>
                <a:gd name="connsiteY21" fmla="*/ 7757 h 10000"/>
                <a:gd name="connsiteX22" fmla="*/ 7319 w 10000"/>
                <a:gd name="connsiteY22" fmla="*/ 7634 h 10000"/>
                <a:gd name="connsiteX23" fmla="*/ 7342 w 10000"/>
                <a:gd name="connsiteY23" fmla="*/ 7450 h 10000"/>
                <a:gd name="connsiteX24" fmla="*/ 7365 w 10000"/>
                <a:gd name="connsiteY24" fmla="*/ 7389 h 10000"/>
                <a:gd name="connsiteX25" fmla="*/ 7392 w 10000"/>
                <a:gd name="connsiteY25" fmla="*/ 7281 h 10000"/>
                <a:gd name="connsiteX26" fmla="*/ 7431 w 10000"/>
                <a:gd name="connsiteY26" fmla="*/ 7204 h 10000"/>
                <a:gd name="connsiteX27" fmla="*/ 7451 w 10000"/>
                <a:gd name="connsiteY27" fmla="*/ 7127 h 10000"/>
                <a:gd name="connsiteX28" fmla="*/ 7466 w 10000"/>
                <a:gd name="connsiteY28" fmla="*/ 7020 h 10000"/>
                <a:gd name="connsiteX29" fmla="*/ 7489 w 10000"/>
                <a:gd name="connsiteY29" fmla="*/ 6959 h 10000"/>
                <a:gd name="connsiteX30" fmla="*/ 7509 w 10000"/>
                <a:gd name="connsiteY30" fmla="*/ 6974 h 10000"/>
                <a:gd name="connsiteX31" fmla="*/ 7536 w 10000"/>
                <a:gd name="connsiteY31" fmla="*/ 6928 h 10000"/>
                <a:gd name="connsiteX32" fmla="*/ 7567 w 10000"/>
                <a:gd name="connsiteY32" fmla="*/ 6820 h 10000"/>
                <a:gd name="connsiteX33" fmla="*/ 7602 w 10000"/>
                <a:gd name="connsiteY33" fmla="*/ 6743 h 10000"/>
                <a:gd name="connsiteX34" fmla="*/ 7629 w 10000"/>
                <a:gd name="connsiteY34" fmla="*/ 6713 h 10000"/>
                <a:gd name="connsiteX35" fmla="*/ 7672 w 10000"/>
                <a:gd name="connsiteY35" fmla="*/ 6667 h 10000"/>
                <a:gd name="connsiteX36" fmla="*/ 7753 w 10000"/>
                <a:gd name="connsiteY36" fmla="*/ 6697 h 10000"/>
                <a:gd name="connsiteX37" fmla="*/ 7780 w 10000"/>
                <a:gd name="connsiteY37" fmla="*/ 6636 h 10000"/>
                <a:gd name="connsiteX38" fmla="*/ 7815 w 10000"/>
                <a:gd name="connsiteY38" fmla="*/ 6713 h 10000"/>
                <a:gd name="connsiteX39" fmla="*/ 7866 w 10000"/>
                <a:gd name="connsiteY39" fmla="*/ 6713 h 10000"/>
                <a:gd name="connsiteX40" fmla="*/ 7897 w 10000"/>
                <a:gd name="connsiteY40" fmla="*/ 6682 h 10000"/>
                <a:gd name="connsiteX41" fmla="*/ 7924 w 10000"/>
                <a:gd name="connsiteY41" fmla="*/ 6667 h 10000"/>
                <a:gd name="connsiteX42" fmla="*/ 7939 w 10000"/>
                <a:gd name="connsiteY42" fmla="*/ 6590 h 10000"/>
                <a:gd name="connsiteX43" fmla="*/ 7955 w 10000"/>
                <a:gd name="connsiteY43" fmla="*/ 6513 h 10000"/>
                <a:gd name="connsiteX44" fmla="*/ 7994 w 10000"/>
                <a:gd name="connsiteY44" fmla="*/ 6406 h 10000"/>
                <a:gd name="connsiteX45" fmla="*/ 8036 w 10000"/>
                <a:gd name="connsiteY45" fmla="*/ 6359 h 10000"/>
                <a:gd name="connsiteX46" fmla="*/ 8056 w 10000"/>
                <a:gd name="connsiteY46" fmla="*/ 6283 h 10000"/>
                <a:gd name="connsiteX47" fmla="*/ 8071 w 10000"/>
                <a:gd name="connsiteY47" fmla="*/ 6237 h 10000"/>
                <a:gd name="connsiteX48" fmla="*/ 8087 w 10000"/>
                <a:gd name="connsiteY48" fmla="*/ 6129 h 10000"/>
                <a:gd name="connsiteX49" fmla="*/ 8122 w 10000"/>
                <a:gd name="connsiteY49" fmla="*/ 6144 h 10000"/>
                <a:gd name="connsiteX50" fmla="*/ 8149 w 10000"/>
                <a:gd name="connsiteY50" fmla="*/ 6129 h 10000"/>
                <a:gd name="connsiteX51" fmla="*/ 8157 w 10000"/>
                <a:gd name="connsiteY51" fmla="*/ 6037 h 10000"/>
                <a:gd name="connsiteX52" fmla="*/ 8180 w 10000"/>
                <a:gd name="connsiteY52" fmla="*/ 5991 h 10000"/>
                <a:gd name="connsiteX53" fmla="*/ 8192 w 10000"/>
                <a:gd name="connsiteY53" fmla="*/ 5853 h 10000"/>
                <a:gd name="connsiteX54" fmla="*/ 8196 w 10000"/>
                <a:gd name="connsiteY54" fmla="*/ 5760 h 10000"/>
                <a:gd name="connsiteX55" fmla="*/ 8219 w 10000"/>
                <a:gd name="connsiteY55" fmla="*/ 5745 h 10000"/>
                <a:gd name="connsiteX56" fmla="*/ 8250 w 10000"/>
                <a:gd name="connsiteY56" fmla="*/ 5776 h 10000"/>
                <a:gd name="connsiteX57" fmla="*/ 8273 w 10000"/>
                <a:gd name="connsiteY57" fmla="*/ 5730 h 10000"/>
                <a:gd name="connsiteX58" fmla="*/ 8289 w 10000"/>
                <a:gd name="connsiteY58" fmla="*/ 5622 h 10000"/>
                <a:gd name="connsiteX59" fmla="*/ 8296 w 10000"/>
                <a:gd name="connsiteY59" fmla="*/ 5545 h 10000"/>
                <a:gd name="connsiteX60" fmla="*/ 8331 w 10000"/>
                <a:gd name="connsiteY60" fmla="*/ 5515 h 10000"/>
                <a:gd name="connsiteX61" fmla="*/ 8362 w 10000"/>
                <a:gd name="connsiteY61" fmla="*/ 5515 h 10000"/>
                <a:gd name="connsiteX62" fmla="*/ 8374 w 10000"/>
                <a:gd name="connsiteY62" fmla="*/ 5438 h 10000"/>
                <a:gd name="connsiteX63" fmla="*/ 8417 w 10000"/>
                <a:gd name="connsiteY63" fmla="*/ 5392 h 10000"/>
                <a:gd name="connsiteX64" fmla="*/ 8494 w 10000"/>
                <a:gd name="connsiteY64" fmla="*/ 5469 h 10000"/>
                <a:gd name="connsiteX65" fmla="*/ 8522 w 10000"/>
                <a:gd name="connsiteY65" fmla="*/ 5392 h 10000"/>
                <a:gd name="connsiteX66" fmla="*/ 8529 w 10000"/>
                <a:gd name="connsiteY66" fmla="*/ 5315 h 10000"/>
                <a:gd name="connsiteX67" fmla="*/ 8541 w 10000"/>
                <a:gd name="connsiteY67" fmla="*/ 5207 h 10000"/>
                <a:gd name="connsiteX68" fmla="*/ 8564 w 10000"/>
                <a:gd name="connsiteY68" fmla="*/ 5131 h 10000"/>
                <a:gd name="connsiteX69" fmla="*/ 8576 w 10000"/>
                <a:gd name="connsiteY69" fmla="*/ 4946 h 10000"/>
                <a:gd name="connsiteX70" fmla="*/ 8591 w 10000"/>
                <a:gd name="connsiteY70" fmla="*/ 4916 h 10000"/>
                <a:gd name="connsiteX71" fmla="*/ 8595 w 10000"/>
                <a:gd name="connsiteY71" fmla="*/ 4823 h 10000"/>
                <a:gd name="connsiteX72" fmla="*/ 8576 w 10000"/>
                <a:gd name="connsiteY72" fmla="*/ 4685 h 10000"/>
                <a:gd name="connsiteX73" fmla="*/ 8576 w 10000"/>
                <a:gd name="connsiteY73" fmla="*/ 4608 h 10000"/>
                <a:gd name="connsiteX74" fmla="*/ 8599 w 10000"/>
                <a:gd name="connsiteY74" fmla="*/ 4501 h 10000"/>
                <a:gd name="connsiteX75" fmla="*/ 8622 w 10000"/>
                <a:gd name="connsiteY75" fmla="*/ 4455 h 10000"/>
                <a:gd name="connsiteX76" fmla="*/ 8657 w 10000"/>
                <a:gd name="connsiteY76" fmla="*/ 4516 h 10000"/>
                <a:gd name="connsiteX77" fmla="*/ 8685 w 10000"/>
                <a:gd name="connsiteY77" fmla="*/ 4608 h 10000"/>
                <a:gd name="connsiteX78" fmla="*/ 8708 w 10000"/>
                <a:gd name="connsiteY78" fmla="*/ 4547 h 10000"/>
                <a:gd name="connsiteX79" fmla="*/ 8716 w 10000"/>
                <a:gd name="connsiteY79" fmla="*/ 4470 h 10000"/>
                <a:gd name="connsiteX80" fmla="*/ 8731 w 10000"/>
                <a:gd name="connsiteY80" fmla="*/ 4255 h 10000"/>
                <a:gd name="connsiteX81" fmla="*/ 8766 w 10000"/>
                <a:gd name="connsiteY81" fmla="*/ 4101 h 10000"/>
                <a:gd name="connsiteX82" fmla="*/ 8871 w 10000"/>
                <a:gd name="connsiteY82" fmla="*/ 3810 h 10000"/>
                <a:gd name="connsiteX83" fmla="*/ 8898 w 10000"/>
                <a:gd name="connsiteY83" fmla="*/ 3779 h 10000"/>
                <a:gd name="connsiteX84" fmla="*/ 8948 w 10000"/>
                <a:gd name="connsiteY84" fmla="*/ 3902 h 10000"/>
                <a:gd name="connsiteX85" fmla="*/ 8945 w 10000"/>
                <a:gd name="connsiteY85" fmla="*/ 4009 h 10000"/>
                <a:gd name="connsiteX86" fmla="*/ 8933 w 10000"/>
                <a:gd name="connsiteY86" fmla="*/ 4117 h 10000"/>
                <a:gd name="connsiteX87" fmla="*/ 8933 w 10000"/>
                <a:gd name="connsiteY87" fmla="*/ 4270 h 10000"/>
                <a:gd name="connsiteX88" fmla="*/ 8968 w 10000"/>
                <a:gd name="connsiteY88" fmla="*/ 4378 h 10000"/>
                <a:gd name="connsiteX89" fmla="*/ 9010 w 10000"/>
                <a:gd name="connsiteY89" fmla="*/ 4332 h 10000"/>
                <a:gd name="connsiteX90" fmla="*/ 9076 w 10000"/>
                <a:gd name="connsiteY90" fmla="*/ 4163 h 10000"/>
                <a:gd name="connsiteX91" fmla="*/ 9104 w 10000"/>
                <a:gd name="connsiteY91" fmla="*/ 4055 h 10000"/>
                <a:gd name="connsiteX92" fmla="*/ 9173 w 10000"/>
                <a:gd name="connsiteY92" fmla="*/ 3594 h 10000"/>
                <a:gd name="connsiteX93" fmla="*/ 9193 w 10000"/>
                <a:gd name="connsiteY93" fmla="*/ 3518 h 10000"/>
                <a:gd name="connsiteX94" fmla="*/ 9228 w 10000"/>
                <a:gd name="connsiteY94" fmla="*/ 3441 h 10000"/>
                <a:gd name="connsiteX95" fmla="*/ 9274 w 10000"/>
                <a:gd name="connsiteY95" fmla="*/ 3379 h 10000"/>
                <a:gd name="connsiteX96" fmla="*/ 9298 w 10000"/>
                <a:gd name="connsiteY96" fmla="*/ 3379 h 10000"/>
                <a:gd name="connsiteX97" fmla="*/ 9325 w 10000"/>
                <a:gd name="connsiteY97" fmla="*/ 3333 h 10000"/>
                <a:gd name="connsiteX98" fmla="*/ 9367 w 10000"/>
                <a:gd name="connsiteY98" fmla="*/ 3241 h 10000"/>
                <a:gd name="connsiteX99" fmla="*/ 9383 w 10000"/>
                <a:gd name="connsiteY99" fmla="*/ 3180 h 10000"/>
                <a:gd name="connsiteX100" fmla="*/ 9410 w 10000"/>
                <a:gd name="connsiteY100" fmla="*/ 3226 h 10000"/>
                <a:gd name="connsiteX101" fmla="*/ 9441 w 10000"/>
                <a:gd name="connsiteY101" fmla="*/ 3257 h 10000"/>
                <a:gd name="connsiteX102" fmla="*/ 9464 w 10000"/>
                <a:gd name="connsiteY102" fmla="*/ 3287 h 10000"/>
                <a:gd name="connsiteX103" fmla="*/ 9480 w 10000"/>
                <a:gd name="connsiteY103" fmla="*/ 3487 h 10000"/>
                <a:gd name="connsiteX104" fmla="*/ 9507 w 10000"/>
                <a:gd name="connsiteY104" fmla="*/ 3472 h 10000"/>
                <a:gd name="connsiteX105" fmla="*/ 9534 w 10000"/>
                <a:gd name="connsiteY105" fmla="*/ 3441 h 10000"/>
                <a:gd name="connsiteX106" fmla="*/ 9558 w 10000"/>
                <a:gd name="connsiteY106" fmla="*/ 3441 h 10000"/>
                <a:gd name="connsiteX107" fmla="*/ 9581 w 10000"/>
                <a:gd name="connsiteY107" fmla="*/ 3379 h 10000"/>
                <a:gd name="connsiteX108" fmla="*/ 9596 w 10000"/>
                <a:gd name="connsiteY108" fmla="*/ 3318 h 10000"/>
                <a:gd name="connsiteX109" fmla="*/ 9620 w 10000"/>
                <a:gd name="connsiteY109" fmla="*/ 3164 h 10000"/>
                <a:gd name="connsiteX110" fmla="*/ 9643 w 10000"/>
                <a:gd name="connsiteY110" fmla="*/ 2919 h 10000"/>
                <a:gd name="connsiteX111" fmla="*/ 9701 w 10000"/>
                <a:gd name="connsiteY111" fmla="*/ 2550 h 10000"/>
                <a:gd name="connsiteX112" fmla="*/ 9752 w 10000"/>
                <a:gd name="connsiteY112" fmla="*/ 2289 h 10000"/>
                <a:gd name="connsiteX113" fmla="*/ 9783 w 10000"/>
                <a:gd name="connsiteY113" fmla="*/ 2120 h 10000"/>
                <a:gd name="connsiteX114" fmla="*/ 9829 w 10000"/>
                <a:gd name="connsiteY114" fmla="*/ 1997 h 10000"/>
                <a:gd name="connsiteX115" fmla="*/ 9845 w 10000"/>
                <a:gd name="connsiteY115" fmla="*/ 2012 h 10000"/>
                <a:gd name="connsiteX116" fmla="*/ 9899 w 10000"/>
                <a:gd name="connsiteY116" fmla="*/ 2120 h 10000"/>
                <a:gd name="connsiteX117" fmla="*/ 9930 w 10000"/>
                <a:gd name="connsiteY117" fmla="*/ 2104 h 10000"/>
                <a:gd name="connsiteX118" fmla="*/ 9922 w 10000"/>
                <a:gd name="connsiteY118" fmla="*/ 1905 h 10000"/>
                <a:gd name="connsiteX119" fmla="*/ 9919 w 10000"/>
                <a:gd name="connsiteY119" fmla="*/ 1828 h 10000"/>
                <a:gd name="connsiteX120" fmla="*/ 9942 w 10000"/>
                <a:gd name="connsiteY120" fmla="*/ 1644 h 10000"/>
                <a:gd name="connsiteX121" fmla="*/ 9957 w 10000"/>
                <a:gd name="connsiteY121" fmla="*/ 1382 h 10000"/>
                <a:gd name="connsiteX122" fmla="*/ 9961 w 10000"/>
                <a:gd name="connsiteY122" fmla="*/ 876 h 10000"/>
                <a:gd name="connsiteX123" fmla="*/ 9965 w 10000"/>
                <a:gd name="connsiteY123" fmla="*/ 783 h 10000"/>
                <a:gd name="connsiteX124" fmla="*/ 9973 w 10000"/>
                <a:gd name="connsiteY124" fmla="*/ 676 h 10000"/>
                <a:gd name="connsiteX125" fmla="*/ 10000 w 10000"/>
                <a:gd name="connsiteY125" fmla="*/ 584 h 10000"/>
                <a:gd name="connsiteX126" fmla="*/ 9845 w 10000"/>
                <a:gd name="connsiteY126" fmla="*/ 553 h 10000"/>
                <a:gd name="connsiteX127" fmla="*/ 9697 w 10000"/>
                <a:gd name="connsiteY127" fmla="*/ 553 h 10000"/>
                <a:gd name="connsiteX128" fmla="*/ 9678 w 10000"/>
                <a:gd name="connsiteY128" fmla="*/ 661 h 10000"/>
                <a:gd name="connsiteX129" fmla="*/ 9542 w 10000"/>
                <a:gd name="connsiteY129" fmla="*/ 707 h 10000"/>
                <a:gd name="connsiteX130" fmla="*/ 8863 w 10000"/>
                <a:gd name="connsiteY130" fmla="*/ 753 h 10000"/>
                <a:gd name="connsiteX131" fmla="*/ 8510 w 10000"/>
                <a:gd name="connsiteY131" fmla="*/ 783 h 10000"/>
                <a:gd name="connsiteX132" fmla="*/ 8254 w 10000"/>
                <a:gd name="connsiteY132" fmla="*/ 799 h 10000"/>
                <a:gd name="connsiteX133" fmla="*/ 8165 w 10000"/>
                <a:gd name="connsiteY133" fmla="*/ 783 h 10000"/>
                <a:gd name="connsiteX134" fmla="*/ 8133 w 10000"/>
                <a:gd name="connsiteY134" fmla="*/ 753 h 10000"/>
                <a:gd name="connsiteX135" fmla="*/ 8102 w 10000"/>
                <a:gd name="connsiteY135" fmla="*/ 768 h 10000"/>
                <a:gd name="connsiteX136" fmla="*/ 7858 w 10000"/>
                <a:gd name="connsiteY136" fmla="*/ 783 h 10000"/>
                <a:gd name="connsiteX137" fmla="*/ 7699 w 10000"/>
                <a:gd name="connsiteY137" fmla="*/ 783 h 10000"/>
                <a:gd name="connsiteX138" fmla="*/ 7679 w 10000"/>
                <a:gd name="connsiteY138" fmla="*/ 876 h 10000"/>
                <a:gd name="connsiteX139" fmla="*/ 7652 w 10000"/>
                <a:gd name="connsiteY139" fmla="*/ 876 h 10000"/>
                <a:gd name="connsiteX140" fmla="*/ 7101 w 10000"/>
                <a:gd name="connsiteY140" fmla="*/ 814 h 10000"/>
                <a:gd name="connsiteX141" fmla="*/ 7082 w 10000"/>
                <a:gd name="connsiteY141" fmla="*/ 845 h 10000"/>
                <a:gd name="connsiteX142" fmla="*/ 7043 w 10000"/>
                <a:gd name="connsiteY142" fmla="*/ 829 h 10000"/>
                <a:gd name="connsiteX143" fmla="*/ 6993 w 10000"/>
                <a:gd name="connsiteY143" fmla="*/ 814 h 10000"/>
                <a:gd name="connsiteX144" fmla="*/ 6911 w 10000"/>
                <a:gd name="connsiteY144" fmla="*/ 814 h 10000"/>
                <a:gd name="connsiteX145" fmla="*/ 6868 w 10000"/>
                <a:gd name="connsiteY145" fmla="*/ 814 h 10000"/>
                <a:gd name="connsiteX146" fmla="*/ 6465 w 10000"/>
                <a:gd name="connsiteY146" fmla="*/ 783 h 10000"/>
                <a:gd name="connsiteX147" fmla="*/ 6240 w 10000"/>
                <a:gd name="connsiteY147" fmla="*/ 707 h 10000"/>
                <a:gd name="connsiteX148" fmla="*/ 5759 w 10000"/>
                <a:gd name="connsiteY148" fmla="*/ 645 h 10000"/>
                <a:gd name="connsiteX149" fmla="*/ 5305 w 10000"/>
                <a:gd name="connsiteY149" fmla="*/ 568 h 10000"/>
                <a:gd name="connsiteX150" fmla="*/ 5157 w 10000"/>
                <a:gd name="connsiteY150" fmla="*/ 568 h 10000"/>
                <a:gd name="connsiteX151" fmla="*/ 4660 w 10000"/>
                <a:gd name="connsiteY151" fmla="*/ 384 h 10000"/>
                <a:gd name="connsiteX152" fmla="*/ 4486 w 10000"/>
                <a:gd name="connsiteY152" fmla="*/ 369 h 10000"/>
                <a:gd name="connsiteX153" fmla="*/ 4393 w 10000"/>
                <a:gd name="connsiteY153" fmla="*/ 369 h 10000"/>
                <a:gd name="connsiteX154" fmla="*/ 3846 w 10000"/>
                <a:gd name="connsiteY154" fmla="*/ 369 h 10000"/>
                <a:gd name="connsiteX155" fmla="*/ 3807 w 10000"/>
                <a:gd name="connsiteY155" fmla="*/ 353 h 10000"/>
                <a:gd name="connsiteX156" fmla="*/ 3729 w 10000"/>
                <a:gd name="connsiteY156" fmla="*/ 353 h 10000"/>
                <a:gd name="connsiteX157" fmla="*/ 3706 w 10000"/>
                <a:gd name="connsiteY157" fmla="*/ 338 h 10000"/>
                <a:gd name="connsiteX158" fmla="*/ 3481 w 10000"/>
                <a:gd name="connsiteY158" fmla="*/ 292 h 10000"/>
                <a:gd name="connsiteX159" fmla="*/ 2949 w 10000"/>
                <a:gd name="connsiteY159" fmla="*/ 292 h 10000"/>
                <a:gd name="connsiteX160" fmla="*/ 2949 w 10000"/>
                <a:gd name="connsiteY160" fmla="*/ 108 h 10000"/>
                <a:gd name="connsiteX161" fmla="*/ 2716 w 10000"/>
                <a:gd name="connsiteY161" fmla="*/ 0 h 10000"/>
                <a:gd name="connsiteX162" fmla="*/ 2701 w 10000"/>
                <a:gd name="connsiteY162" fmla="*/ 46 h 10000"/>
                <a:gd name="connsiteX163" fmla="*/ 2724 w 10000"/>
                <a:gd name="connsiteY163" fmla="*/ 445 h 10000"/>
                <a:gd name="connsiteX164" fmla="*/ 2732 w 10000"/>
                <a:gd name="connsiteY164" fmla="*/ 676 h 10000"/>
                <a:gd name="connsiteX165" fmla="*/ 2728 w 10000"/>
                <a:gd name="connsiteY165" fmla="*/ 937 h 10000"/>
                <a:gd name="connsiteX166" fmla="*/ 2716 w 10000"/>
                <a:gd name="connsiteY166" fmla="*/ 1229 h 10000"/>
                <a:gd name="connsiteX167" fmla="*/ 2716 w 10000"/>
                <a:gd name="connsiteY167" fmla="*/ 1459 h 10000"/>
                <a:gd name="connsiteX168" fmla="*/ 2744 w 10000"/>
                <a:gd name="connsiteY168" fmla="*/ 1551 h 10000"/>
                <a:gd name="connsiteX169" fmla="*/ 2802 w 10000"/>
                <a:gd name="connsiteY169" fmla="*/ 1905 h 10000"/>
                <a:gd name="connsiteX170" fmla="*/ 2829 w 10000"/>
                <a:gd name="connsiteY170" fmla="*/ 2396 h 10000"/>
                <a:gd name="connsiteX171" fmla="*/ 2841 w 10000"/>
                <a:gd name="connsiteY171" fmla="*/ 2704 h 10000"/>
                <a:gd name="connsiteX172" fmla="*/ 2856 w 10000"/>
                <a:gd name="connsiteY172" fmla="*/ 3011 h 10000"/>
                <a:gd name="connsiteX173" fmla="*/ 2852 w 10000"/>
                <a:gd name="connsiteY173" fmla="*/ 3226 h 10000"/>
                <a:gd name="connsiteX174" fmla="*/ 2767 w 10000"/>
                <a:gd name="connsiteY174" fmla="*/ 3641 h 10000"/>
                <a:gd name="connsiteX175" fmla="*/ 2744 w 10000"/>
                <a:gd name="connsiteY175" fmla="*/ 3717 h 10000"/>
                <a:gd name="connsiteX176" fmla="*/ 2701 w 10000"/>
                <a:gd name="connsiteY176" fmla="*/ 3687 h 10000"/>
                <a:gd name="connsiteX177" fmla="*/ 2744 w 10000"/>
                <a:gd name="connsiteY177" fmla="*/ 3594 h 10000"/>
                <a:gd name="connsiteX178" fmla="*/ 2821 w 10000"/>
                <a:gd name="connsiteY178" fmla="*/ 3303 h 10000"/>
                <a:gd name="connsiteX179" fmla="*/ 2841 w 10000"/>
                <a:gd name="connsiteY179" fmla="*/ 3103 h 10000"/>
                <a:gd name="connsiteX180" fmla="*/ 2821 w 10000"/>
                <a:gd name="connsiteY180" fmla="*/ 2995 h 10000"/>
                <a:gd name="connsiteX181" fmla="*/ 2821 w 10000"/>
                <a:gd name="connsiteY181" fmla="*/ 2811 h 10000"/>
                <a:gd name="connsiteX182" fmla="*/ 2809 w 10000"/>
                <a:gd name="connsiteY182" fmla="*/ 2320 h 10000"/>
                <a:gd name="connsiteX183" fmla="*/ 2767 w 10000"/>
                <a:gd name="connsiteY183" fmla="*/ 1874 h 10000"/>
                <a:gd name="connsiteX184" fmla="*/ 2724 w 10000"/>
                <a:gd name="connsiteY184" fmla="*/ 1659 h 10000"/>
                <a:gd name="connsiteX185" fmla="*/ 2705 w 10000"/>
                <a:gd name="connsiteY185" fmla="*/ 1551 h 10000"/>
                <a:gd name="connsiteX186" fmla="*/ 2662 w 10000"/>
                <a:gd name="connsiteY186" fmla="*/ 1889 h 10000"/>
                <a:gd name="connsiteX187" fmla="*/ 2670 w 10000"/>
                <a:gd name="connsiteY187" fmla="*/ 2104 h 10000"/>
                <a:gd name="connsiteX188" fmla="*/ 2666 w 10000"/>
                <a:gd name="connsiteY188" fmla="*/ 2396 h 10000"/>
                <a:gd name="connsiteX189" fmla="*/ 2639 w 10000"/>
                <a:gd name="connsiteY189" fmla="*/ 2350 h 10000"/>
                <a:gd name="connsiteX190" fmla="*/ 2650 w 10000"/>
                <a:gd name="connsiteY190" fmla="*/ 2058 h 10000"/>
                <a:gd name="connsiteX191" fmla="*/ 2627 w 10000"/>
                <a:gd name="connsiteY191" fmla="*/ 1935 h 10000"/>
                <a:gd name="connsiteX192" fmla="*/ 2623 w 10000"/>
                <a:gd name="connsiteY192" fmla="*/ 1843 h 10000"/>
                <a:gd name="connsiteX193" fmla="*/ 2650 w 10000"/>
                <a:gd name="connsiteY193" fmla="*/ 1720 h 10000"/>
                <a:gd name="connsiteX194" fmla="*/ 2674 w 10000"/>
                <a:gd name="connsiteY194" fmla="*/ 1551 h 10000"/>
                <a:gd name="connsiteX195" fmla="*/ 2685 w 10000"/>
                <a:gd name="connsiteY195" fmla="*/ 1198 h 10000"/>
                <a:gd name="connsiteX196" fmla="*/ 2709 w 10000"/>
                <a:gd name="connsiteY196" fmla="*/ 1014 h 10000"/>
                <a:gd name="connsiteX197" fmla="*/ 2530 w 10000"/>
                <a:gd name="connsiteY197" fmla="*/ 998 h 10000"/>
                <a:gd name="connsiteX198" fmla="*/ 2099 w 10000"/>
                <a:gd name="connsiteY198" fmla="*/ 906 h 10000"/>
                <a:gd name="connsiteX199" fmla="*/ 1250 w 10000"/>
                <a:gd name="connsiteY199" fmla="*/ 707 h 10000"/>
                <a:gd name="connsiteX200" fmla="*/ 1168 w 10000"/>
                <a:gd name="connsiteY200" fmla="*/ 722 h 10000"/>
                <a:gd name="connsiteX201" fmla="*/ 1110 w 10000"/>
                <a:gd name="connsiteY201" fmla="*/ 952 h 10000"/>
                <a:gd name="connsiteX202" fmla="*/ 1090 w 10000"/>
                <a:gd name="connsiteY202" fmla="*/ 998 h 10000"/>
                <a:gd name="connsiteX203" fmla="*/ 1071 w 10000"/>
                <a:gd name="connsiteY203" fmla="*/ 906 h 10000"/>
                <a:gd name="connsiteX204" fmla="*/ 1087 w 10000"/>
                <a:gd name="connsiteY204" fmla="*/ 722 h 10000"/>
                <a:gd name="connsiteX205" fmla="*/ 1021 w 10000"/>
                <a:gd name="connsiteY205" fmla="*/ 707 h 10000"/>
                <a:gd name="connsiteX206" fmla="*/ 1036 w 10000"/>
                <a:gd name="connsiteY206" fmla="*/ 814 h 10000"/>
                <a:gd name="connsiteX207" fmla="*/ 1036 w 10000"/>
                <a:gd name="connsiteY207" fmla="*/ 937 h 10000"/>
                <a:gd name="connsiteX208" fmla="*/ 1001 w 10000"/>
                <a:gd name="connsiteY208" fmla="*/ 1045 h 10000"/>
                <a:gd name="connsiteX209" fmla="*/ 1028 w 10000"/>
                <a:gd name="connsiteY209" fmla="*/ 1275 h 10000"/>
                <a:gd name="connsiteX210" fmla="*/ 1040 w 10000"/>
                <a:gd name="connsiteY210" fmla="*/ 1475 h 10000"/>
                <a:gd name="connsiteX211" fmla="*/ 1036 w 10000"/>
                <a:gd name="connsiteY211" fmla="*/ 1567 h 10000"/>
                <a:gd name="connsiteX212" fmla="*/ 1013 w 10000"/>
                <a:gd name="connsiteY212" fmla="*/ 1644 h 10000"/>
                <a:gd name="connsiteX213" fmla="*/ 951 w 10000"/>
                <a:gd name="connsiteY213" fmla="*/ 1567 h 10000"/>
                <a:gd name="connsiteX214" fmla="*/ 927 w 10000"/>
                <a:gd name="connsiteY214" fmla="*/ 1628 h 10000"/>
                <a:gd name="connsiteX215" fmla="*/ 924 w 10000"/>
                <a:gd name="connsiteY215" fmla="*/ 1720 h 10000"/>
                <a:gd name="connsiteX216" fmla="*/ 935 w 10000"/>
                <a:gd name="connsiteY216" fmla="*/ 1813 h 10000"/>
                <a:gd name="connsiteX217" fmla="*/ 982 w 10000"/>
                <a:gd name="connsiteY217" fmla="*/ 1951 h 10000"/>
                <a:gd name="connsiteX218" fmla="*/ 1001 w 10000"/>
                <a:gd name="connsiteY218" fmla="*/ 1920 h 10000"/>
                <a:gd name="connsiteX219" fmla="*/ 1009 w 10000"/>
                <a:gd name="connsiteY219" fmla="*/ 2012 h 10000"/>
                <a:gd name="connsiteX220" fmla="*/ 1005 w 10000"/>
                <a:gd name="connsiteY220" fmla="*/ 2104 h 10000"/>
                <a:gd name="connsiteX221" fmla="*/ 962 w 10000"/>
                <a:gd name="connsiteY221" fmla="*/ 2151 h 10000"/>
                <a:gd name="connsiteX222" fmla="*/ 908 w 10000"/>
                <a:gd name="connsiteY222" fmla="*/ 2166 h 10000"/>
                <a:gd name="connsiteX223" fmla="*/ 834 w 10000"/>
                <a:gd name="connsiteY223" fmla="*/ 2104 h 10000"/>
                <a:gd name="connsiteX224" fmla="*/ 811 w 10000"/>
                <a:gd name="connsiteY224" fmla="*/ 2197 h 10000"/>
                <a:gd name="connsiteX225" fmla="*/ 850 w 10000"/>
                <a:gd name="connsiteY225" fmla="*/ 2320 h 10000"/>
                <a:gd name="connsiteX226" fmla="*/ 920 w 10000"/>
                <a:gd name="connsiteY226" fmla="*/ 2627 h 10000"/>
                <a:gd name="connsiteX227" fmla="*/ 927 w 10000"/>
                <a:gd name="connsiteY227" fmla="*/ 2765 h 10000"/>
                <a:gd name="connsiteX228" fmla="*/ 873 w 10000"/>
                <a:gd name="connsiteY228" fmla="*/ 2934 h 10000"/>
                <a:gd name="connsiteX229" fmla="*/ 838 w 10000"/>
                <a:gd name="connsiteY229" fmla="*/ 2980 h 10000"/>
                <a:gd name="connsiteX230" fmla="*/ 823 w 10000"/>
                <a:gd name="connsiteY230" fmla="*/ 3072 h 10000"/>
                <a:gd name="connsiteX231" fmla="*/ 811 w 10000"/>
                <a:gd name="connsiteY231" fmla="*/ 3195 h 10000"/>
                <a:gd name="connsiteX232" fmla="*/ 788 w 10000"/>
                <a:gd name="connsiteY232" fmla="*/ 3287 h 10000"/>
                <a:gd name="connsiteX233" fmla="*/ 768 w 10000"/>
                <a:gd name="connsiteY233" fmla="*/ 3456 h 10000"/>
                <a:gd name="connsiteX234" fmla="*/ 768 w 10000"/>
                <a:gd name="connsiteY234" fmla="*/ 3579 h 10000"/>
                <a:gd name="connsiteX235" fmla="*/ 772 w 10000"/>
                <a:gd name="connsiteY235" fmla="*/ 3656 h 10000"/>
                <a:gd name="connsiteX236" fmla="*/ 795 w 10000"/>
                <a:gd name="connsiteY236" fmla="*/ 3810 h 10000"/>
                <a:gd name="connsiteX237" fmla="*/ 830 w 10000"/>
                <a:gd name="connsiteY237" fmla="*/ 3932 h 10000"/>
                <a:gd name="connsiteX238" fmla="*/ 850 w 10000"/>
                <a:gd name="connsiteY238" fmla="*/ 4055 h 10000"/>
                <a:gd name="connsiteX239" fmla="*/ 842 w 10000"/>
                <a:gd name="connsiteY239" fmla="*/ 4209 h 10000"/>
                <a:gd name="connsiteX240" fmla="*/ 815 w 10000"/>
                <a:gd name="connsiteY240" fmla="*/ 4194 h 10000"/>
                <a:gd name="connsiteX241" fmla="*/ 776 w 10000"/>
                <a:gd name="connsiteY241" fmla="*/ 4055 h 10000"/>
                <a:gd name="connsiteX242" fmla="*/ 737 w 10000"/>
                <a:gd name="connsiteY242" fmla="*/ 4040 h 10000"/>
                <a:gd name="connsiteX243" fmla="*/ 706 w 10000"/>
                <a:gd name="connsiteY243" fmla="*/ 4194 h 10000"/>
                <a:gd name="connsiteX244" fmla="*/ 718 w 10000"/>
                <a:gd name="connsiteY244" fmla="*/ 4316 h 10000"/>
                <a:gd name="connsiteX245" fmla="*/ 745 w 10000"/>
                <a:gd name="connsiteY245" fmla="*/ 4378 h 10000"/>
                <a:gd name="connsiteX246" fmla="*/ 776 w 10000"/>
                <a:gd name="connsiteY246" fmla="*/ 4409 h 10000"/>
                <a:gd name="connsiteX247" fmla="*/ 768 w 10000"/>
                <a:gd name="connsiteY247" fmla="*/ 4547 h 10000"/>
                <a:gd name="connsiteX248" fmla="*/ 737 w 10000"/>
                <a:gd name="connsiteY248" fmla="*/ 4608 h 10000"/>
                <a:gd name="connsiteX249" fmla="*/ 706 w 10000"/>
                <a:gd name="connsiteY249" fmla="*/ 4578 h 10000"/>
                <a:gd name="connsiteX250" fmla="*/ 687 w 10000"/>
                <a:gd name="connsiteY250" fmla="*/ 4608 h 10000"/>
                <a:gd name="connsiteX251" fmla="*/ 656 w 10000"/>
                <a:gd name="connsiteY251" fmla="*/ 4793 h 10000"/>
                <a:gd name="connsiteX252" fmla="*/ 621 w 10000"/>
                <a:gd name="connsiteY252" fmla="*/ 4885 h 10000"/>
                <a:gd name="connsiteX253" fmla="*/ 574 w 10000"/>
                <a:gd name="connsiteY253" fmla="*/ 4946 h 10000"/>
                <a:gd name="connsiteX254" fmla="*/ 543 w 10000"/>
                <a:gd name="connsiteY254" fmla="*/ 4869 h 10000"/>
                <a:gd name="connsiteX255" fmla="*/ 524 w 10000"/>
                <a:gd name="connsiteY255" fmla="*/ 4885 h 10000"/>
                <a:gd name="connsiteX256" fmla="*/ 501 w 10000"/>
                <a:gd name="connsiteY256" fmla="*/ 4916 h 10000"/>
                <a:gd name="connsiteX257" fmla="*/ 481 w 10000"/>
                <a:gd name="connsiteY257" fmla="*/ 4992 h 10000"/>
                <a:gd name="connsiteX258" fmla="*/ 473 w 10000"/>
                <a:gd name="connsiteY258" fmla="*/ 5131 h 10000"/>
                <a:gd name="connsiteX259" fmla="*/ 477 w 10000"/>
                <a:gd name="connsiteY259" fmla="*/ 5253 h 10000"/>
                <a:gd name="connsiteX260" fmla="*/ 532 w 10000"/>
                <a:gd name="connsiteY260" fmla="*/ 5422 h 10000"/>
                <a:gd name="connsiteX261" fmla="*/ 567 w 10000"/>
                <a:gd name="connsiteY261" fmla="*/ 5346 h 10000"/>
                <a:gd name="connsiteX262" fmla="*/ 594 w 10000"/>
                <a:gd name="connsiteY262" fmla="*/ 5453 h 10000"/>
                <a:gd name="connsiteX263" fmla="*/ 586 w 10000"/>
                <a:gd name="connsiteY263" fmla="*/ 5545 h 10000"/>
                <a:gd name="connsiteX264" fmla="*/ 567 w 10000"/>
                <a:gd name="connsiteY264" fmla="*/ 5622 h 10000"/>
                <a:gd name="connsiteX265" fmla="*/ 528 w 10000"/>
                <a:gd name="connsiteY265" fmla="*/ 5684 h 10000"/>
                <a:gd name="connsiteX266" fmla="*/ 470 w 10000"/>
                <a:gd name="connsiteY266" fmla="*/ 5699 h 10000"/>
                <a:gd name="connsiteX267" fmla="*/ 458 w 10000"/>
                <a:gd name="connsiteY267" fmla="*/ 5822 h 10000"/>
                <a:gd name="connsiteX268" fmla="*/ 470 w 10000"/>
                <a:gd name="connsiteY268" fmla="*/ 5929 h 10000"/>
                <a:gd name="connsiteX269" fmla="*/ 528 w 10000"/>
                <a:gd name="connsiteY269" fmla="*/ 6052 h 10000"/>
                <a:gd name="connsiteX270" fmla="*/ 528 w 10000"/>
                <a:gd name="connsiteY270" fmla="*/ 6190 h 10000"/>
                <a:gd name="connsiteX271" fmla="*/ 508 w 10000"/>
                <a:gd name="connsiteY271" fmla="*/ 6237 h 10000"/>
                <a:gd name="connsiteX272" fmla="*/ 470 w 10000"/>
                <a:gd name="connsiteY272" fmla="*/ 6190 h 10000"/>
                <a:gd name="connsiteX273" fmla="*/ 454 w 10000"/>
                <a:gd name="connsiteY273" fmla="*/ 6037 h 10000"/>
                <a:gd name="connsiteX274" fmla="*/ 435 w 10000"/>
                <a:gd name="connsiteY274" fmla="*/ 5960 h 10000"/>
                <a:gd name="connsiteX275" fmla="*/ 396 w 10000"/>
                <a:gd name="connsiteY275" fmla="*/ 5960 h 10000"/>
                <a:gd name="connsiteX276" fmla="*/ 369 w 10000"/>
                <a:gd name="connsiteY276" fmla="*/ 6052 h 10000"/>
                <a:gd name="connsiteX277" fmla="*/ 353 w 10000"/>
                <a:gd name="connsiteY277" fmla="*/ 6206 h 10000"/>
                <a:gd name="connsiteX278" fmla="*/ 361 w 10000"/>
                <a:gd name="connsiteY278" fmla="*/ 6344 h 10000"/>
                <a:gd name="connsiteX279" fmla="*/ 384 w 10000"/>
                <a:gd name="connsiteY279" fmla="*/ 6482 h 10000"/>
                <a:gd name="connsiteX280" fmla="*/ 400 w 10000"/>
                <a:gd name="connsiteY280" fmla="*/ 6605 h 10000"/>
                <a:gd name="connsiteX281" fmla="*/ 392 w 10000"/>
                <a:gd name="connsiteY281" fmla="*/ 6743 h 10000"/>
                <a:gd name="connsiteX282" fmla="*/ 357 w 10000"/>
                <a:gd name="connsiteY282" fmla="*/ 6759 h 10000"/>
                <a:gd name="connsiteX283" fmla="*/ 349 w 10000"/>
                <a:gd name="connsiteY283" fmla="*/ 6882 h 10000"/>
                <a:gd name="connsiteX284" fmla="*/ 318 w 10000"/>
                <a:gd name="connsiteY284" fmla="*/ 6805 h 10000"/>
                <a:gd name="connsiteX285" fmla="*/ 318 w 10000"/>
                <a:gd name="connsiteY285" fmla="*/ 6667 h 10000"/>
                <a:gd name="connsiteX286" fmla="*/ 318 w 10000"/>
                <a:gd name="connsiteY286" fmla="*/ 6590 h 10000"/>
                <a:gd name="connsiteX287" fmla="*/ 322 w 10000"/>
                <a:gd name="connsiteY287" fmla="*/ 6467 h 10000"/>
                <a:gd name="connsiteX288" fmla="*/ 310 w 10000"/>
                <a:gd name="connsiteY288" fmla="*/ 6375 h 10000"/>
                <a:gd name="connsiteX289" fmla="*/ 283 w 10000"/>
                <a:gd name="connsiteY289" fmla="*/ 6344 h 10000"/>
                <a:gd name="connsiteX290" fmla="*/ 260 w 10000"/>
                <a:gd name="connsiteY290" fmla="*/ 6421 h 10000"/>
                <a:gd name="connsiteX291" fmla="*/ 256 w 10000"/>
                <a:gd name="connsiteY291" fmla="*/ 6559 h 10000"/>
                <a:gd name="connsiteX292" fmla="*/ 237 w 10000"/>
                <a:gd name="connsiteY292" fmla="*/ 6667 h 10000"/>
                <a:gd name="connsiteX293" fmla="*/ 206 w 10000"/>
                <a:gd name="connsiteY293" fmla="*/ 6743 h 10000"/>
                <a:gd name="connsiteX294" fmla="*/ 190 w 10000"/>
                <a:gd name="connsiteY294" fmla="*/ 6866 h 10000"/>
                <a:gd name="connsiteX295" fmla="*/ 206 w 10000"/>
                <a:gd name="connsiteY295" fmla="*/ 6974 h 10000"/>
                <a:gd name="connsiteX296" fmla="*/ 244 w 10000"/>
                <a:gd name="connsiteY296" fmla="*/ 6974 h 10000"/>
                <a:gd name="connsiteX297" fmla="*/ 233 w 10000"/>
                <a:gd name="connsiteY297" fmla="*/ 6882 h 10000"/>
                <a:gd name="connsiteX298" fmla="*/ 252 w 10000"/>
                <a:gd name="connsiteY298" fmla="*/ 6728 h 10000"/>
                <a:gd name="connsiteX299" fmla="*/ 287 w 10000"/>
                <a:gd name="connsiteY299" fmla="*/ 6851 h 10000"/>
                <a:gd name="connsiteX300" fmla="*/ 310 w 10000"/>
                <a:gd name="connsiteY300" fmla="*/ 6959 h 10000"/>
                <a:gd name="connsiteX301" fmla="*/ 276 w 10000"/>
                <a:gd name="connsiteY301" fmla="*/ 7158 h 10000"/>
                <a:gd name="connsiteX302" fmla="*/ 272 w 10000"/>
                <a:gd name="connsiteY302" fmla="*/ 7312 h 10000"/>
                <a:gd name="connsiteX303" fmla="*/ 272 w 10000"/>
                <a:gd name="connsiteY303" fmla="*/ 7419 h 10000"/>
                <a:gd name="connsiteX304" fmla="*/ 229 w 10000"/>
                <a:gd name="connsiteY304" fmla="*/ 7389 h 10000"/>
                <a:gd name="connsiteX305" fmla="*/ 202 w 10000"/>
                <a:gd name="connsiteY305" fmla="*/ 7496 h 10000"/>
                <a:gd name="connsiteX306" fmla="*/ 217 w 10000"/>
                <a:gd name="connsiteY306" fmla="*/ 7665 h 10000"/>
                <a:gd name="connsiteX307" fmla="*/ 233 w 10000"/>
                <a:gd name="connsiteY307" fmla="*/ 7696 h 10000"/>
                <a:gd name="connsiteX308" fmla="*/ 272 w 10000"/>
                <a:gd name="connsiteY308" fmla="*/ 7665 h 10000"/>
                <a:gd name="connsiteX309" fmla="*/ 283 w 10000"/>
                <a:gd name="connsiteY309" fmla="*/ 7727 h 10000"/>
                <a:gd name="connsiteX310" fmla="*/ 299 w 10000"/>
                <a:gd name="connsiteY310" fmla="*/ 7880 h 10000"/>
                <a:gd name="connsiteX311" fmla="*/ 279 w 10000"/>
                <a:gd name="connsiteY311" fmla="*/ 7911 h 10000"/>
                <a:gd name="connsiteX312" fmla="*/ 268 w 10000"/>
                <a:gd name="connsiteY312" fmla="*/ 7972 h 10000"/>
                <a:gd name="connsiteX313" fmla="*/ 244 w 10000"/>
                <a:gd name="connsiteY313" fmla="*/ 8018 h 10000"/>
                <a:gd name="connsiteX314" fmla="*/ 256 w 10000"/>
                <a:gd name="connsiteY314" fmla="*/ 8126 h 10000"/>
                <a:gd name="connsiteX315" fmla="*/ 291 w 10000"/>
                <a:gd name="connsiteY315" fmla="*/ 8233 h 10000"/>
                <a:gd name="connsiteX316" fmla="*/ 299 w 10000"/>
                <a:gd name="connsiteY316" fmla="*/ 8326 h 10000"/>
                <a:gd name="connsiteX317" fmla="*/ 283 w 10000"/>
                <a:gd name="connsiteY317" fmla="*/ 8402 h 10000"/>
                <a:gd name="connsiteX318" fmla="*/ 268 w 10000"/>
                <a:gd name="connsiteY318" fmla="*/ 8433 h 10000"/>
                <a:gd name="connsiteX319" fmla="*/ 229 w 10000"/>
                <a:gd name="connsiteY319" fmla="*/ 8387 h 10000"/>
                <a:gd name="connsiteX320" fmla="*/ 206 w 10000"/>
                <a:gd name="connsiteY320" fmla="*/ 8356 h 10000"/>
                <a:gd name="connsiteX321" fmla="*/ 171 w 10000"/>
                <a:gd name="connsiteY321" fmla="*/ 8449 h 10000"/>
                <a:gd name="connsiteX322" fmla="*/ 144 w 10000"/>
                <a:gd name="connsiteY322" fmla="*/ 8833 h 10000"/>
                <a:gd name="connsiteX323" fmla="*/ 109 w 10000"/>
                <a:gd name="connsiteY323" fmla="*/ 8925 h 10000"/>
                <a:gd name="connsiteX324" fmla="*/ 31 w 10000"/>
                <a:gd name="connsiteY324" fmla="*/ 8817 h 10000"/>
                <a:gd name="connsiteX325" fmla="*/ 0 w 10000"/>
                <a:gd name="connsiteY325" fmla="*/ 9002 h 10000"/>
                <a:gd name="connsiteX326" fmla="*/ 365 w 10000"/>
                <a:gd name="connsiteY326" fmla="*/ 9155 h 10000"/>
                <a:gd name="connsiteX327" fmla="*/ 1995 w 10000"/>
                <a:gd name="connsiteY327" fmla="*/ 9524 h 10000"/>
                <a:gd name="connsiteX328" fmla="*/ 2460 w 10000"/>
                <a:gd name="connsiteY328" fmla="*/ 9601 h 10000"/>
                <a:gd name="connsiteX329" fmla="*/ 2456 w 10000"/>
                <a:gd name="connsiteY329" fmla="*/ 9186 h 10000"/>
                <a:gd name="connsiteX330" fmla="*/ 2418 w 10000"/>
                <a:gd name="connsiteY330" fmla="*/ 9232 h 10000"/>
                <a:gd name="connsiteX331" fmla="*/ 2406 w 10000"/>
                <a:gd name="connsiteY331" fmla="*/ 9124 h 10000"/>
                <a:gd name="connsiteX332" fmla="*/ 2468 w 10000"/>
                <a:gd name="connsiteY332" fmla="*/ 9155 h 10000"/>
                <a:gd name="connsiteX333" fmla="*/ 2487 w 10000"/>
                <a:gd name="connsiteY333" fmla="*/ 9309 h 10000"/>
                <a:gd name="connsiteX334" fmla="*/ 2476 w 10000"/>
                <a:gd name="connsiteY334" fmla="*/ 9524 h 10000"/>
                <a:gd name="connsiteX335" fmla="*/ 3629 w 10000"/>
                <a:gd name="connsiteY335" fmla="*/ 9894 h 10000"/>
                <a:gd name="connsiteX336" fmla="*/ 5270 w 10000"/>
                <a:gd name="connsiteY336" fmla="*/ 9954 h 10000"/>
                <a:gd name="connsiteX337" fmla="*/ 5471 w 10000"/>
                <a:gd name="connsiteY337" fmla="*/ 9969 h 10000"/>
                <a:gd name="connsiteX338" fmla="*/ 5662 w 10000"/>
                <a:gd name="connsiteY338" fmla="*/ 9985 h 10000"/>
                <a:gd name="connsiteX339" fmla="*/ 5662 w 10000"/>
                <a:gd name="connsiteY339" fmla="*/ 9985 h 10000"/>
                <a:gd name="connsiteX340" fmla="*/ 5662 w 10000"/>
                <a:gd name="connsiteY340" fmla="*/ 9985 h 10000"/>
                <a:gd name="connsiteX0" fmla="*/ 5662 w 10000"/>
                <a:gd name="connsiteY0" fmla="*/ 9985 h 10000"/>
                <a:gd name="connsiteX1" fmla="*/ 6333 w 10000"/>
                <a:gd name="connsiteY1" fmla="*/ 10000 h 10000"/>
                <a:gd name="connsiteX2" fmla="*/ 6899 w 10000"/>
                <a:gd name="connsiteY2" fmla="*/ 10000 h 10000"/>
                <a:gd name="connsiteX3" fmla="*/ 6969 w 10000"/>
                <a:gd name="connsiteY3" fmla="*/ 10000 h 10000"/>
                <a:gd name="connsiteX4" fmla="*/ 6977 w 10000"/>
                <a:gd name="connsiteY4" fmla="*/ 9739 h 10000"/>
                <a:gd name="connsiteX5" fmla="*/ 6997 w 10000"/>
                <a:gd name="connsiteY5" fmla="*/ 9032 h 10000"/>
                <a:gd name="connsiteX6" fmla="*/ 7000 w 10000"/>
                <a:gd name="connsiteY6" fmla="*/ 8925 h 10000"/>
                <a:gd name="connsiteX7" fmla="*/ 6997 w 10000"/>
                <a:gd name="connsiteY7" fmla="*/ 8817 h 10000"/>
                <a:gd name="connsiteX8" fmla="*/ 6997 w 10000"/>
                <a:gd name="connsiteY8" fmla="*/ 8725 h 10000"/>
                <a:gd name="connsiteX9" fmla="*/ 7059 w 10000"/>
                <a:gd name="connsiteY9" fmla="*/ 8495 h 10000"/>
                <a:gd name="connsiteX10" fmla="*/ 7078 w 10000"/>
                <a:gd name="connsiteY10" fmla="*/ 8418 h 10000"/>
                <a:gd name="connsiteX11" fmla="*/ 7105 w 10000"/>
                <a:gd name="connsiteY11" fmla="*/ 8479 h 10000"/>
                <a:gd name="connsiteX12" fmla="*/ 7117 w 10000"/>
                <a:gd name="connsiteY12" fmla="*/ 8537 h 10000"/>
                <a:gd name="connsiteX13" fmla="*/ 7189 w 10000"/>
                <a:gd name="connsiteY13" fmla="*/ 8483 h 10000"/>
                <a:gd name="connsiteX14" fmla="*/ 7229 w 10000"/>
                <a:gd name="connsiteY14" fmla="*/ 8510 h 10000"/>
                <a:gd name="connsiteX15" fmla="*/ 7288 w 10000"/>
                <a:gd name="connsiteY15" fmla="*/ 8387 h 10000"/>
                <a:gd name="connsiteX16" fmla="*/ 7307 w 10000"/>
                <a:gd name="connsiteY16" fmla="*/ 8249 h 10000"/>
                <a:gd name="connsiteX17" fmla="*/ 7299 w 10000"/>
                <a:gd name="connsiteY17" fmla="*/ 8157 h 10000"/>
                <a:gd name="connsiteX18" fmla="*/ 7303 w 10000"/>
                <a:gd name="connsiteY18" fmla="*/ 8065 h 10000"/>
                <a:gd name="connsiteX19" fmla="*/ 7299 w 10000"/>
                <a:gd name="connsiteY19" fmla="*/ 7957 h 10000"/>
                <a:gd name="connsiteX20" fmla="*/ 7319 w 10000"/>
                <a:gd name="connsiteY20" fmla="*/ 7865 h 10000"/>
                <a:gd name="connsiteX21" fmla="*/ 7326 w 10000"/>
                <a:gd name="connsiteY21" fmla="*/ 7757 h 10000"/>
                <a:gd name="connsiteX22" fmla="*/ 7319 w 10000"/>
                <a:gd name="connsiteY22" fmla="*/ 7634 h 10000"/>
                <a:gd name="connsiteX23" fmla="*/ 7342 w 10000"/>
                <a:gd name="connsiteY23" fmla="*/ 7450 h 10000"/>
                <a:gd name="connsiteX24" fmla="*/ 7365 w 10000"/>
                <a:gd name="connsiteY24" fmla="*/ 7389 h 10000"/>
                <a:gd name="connsiteX25" fmla="*/ 7392 w 10000"/>
                <a:gd name="connsiteY25" fmla="*/ 7281 h 10000"/>
                <a:gd name="connsiteX26" fmla="*/ 7431 w 10000"/>
                <a:gd name="connsiteY26" fmla="*/ 7204 h 10000"/>
                <a:gd name="connsiteX27" fmla="*/ 7451 w 10000"/>
                <a:gd name="connsiteY27" fmla="*/ 7127 h 10000"/>
                <a:gd name="connsiteX28" fmla="*/ 7466 w 10000"/>
                <a:gd name="connsiteY28" fmla="*/ 7020 h 10000"/>
                <a:gd name="connsiteX29" fmla="*/ 7489 w 10000"/>
                <a:gd name="connsiteY29" fmla="*/ 6959 h 10000"/>
                <a:gd name="connsiteX30" fmla="*/ 7509 w 10000"/>
                <a:gd name="connsiteY30" fmla="*/ 6974 h 10000"/>
                <a:gd name="connsiteX31" fmla="*/ 7536 w 10000"/>
                <a:gd name="connsiteY31" fmla="*/ 6928 h 10000"/>
                <a:gd name="connsiteX32" fmla="*/ 7567 w 10000"/>
                <a:gd name="connsiteY32" fmla="*/ 6820 h 10000"/>
                <a:gd name="connsiteX33" fmla="*/ 7602 w 10000"/>
                <a:gd name="connsiteY33" fmla="*/ 6743 h 10000"/>
                <a:gd name="connsiteX34" fmla="*/ 7629 w 10000"/>
                <a:gd name="connsiteY34" fmla="*/ 6713 h 10000"/>
                <a:gd name="connsiteX35" fmla="*/ 7672 w 10000"/>
                <a:gd name="connsiteY35" fmla="*/ 6667 h 10000"/>
                <a:gd name="connsiteX36" fmla="*/ 7753 w 10000"/>
                <a:gd name="connsiteY36" fmla="*/ 6697 h 10000"/>
                <a:gd name="connsiteX37" fmla="*/ 7780 w 10000"/>
                <a:gd name="connsiteY37" fmla="*/ 6636 h 10000"/>
                <a:gd name="connsiteX38" fmla="*/ 7815 w 10000"/>
                <a:gd name="connsiteY38" fmla="*/ 6713 h 10000"/>
                <a:gd name="connsiteX39" fmla="*/ 7866 w 10000"/>
                <a:gd name="connsiteY39" fmla="*/ 6713 h 10000"/>
                <a:gd name="connsiteX40" fmla="*/ 7897 w 10000"/>
                <a:gd name="connsiteY40" fmla="*/ 6682 h 10000"/>
                <a:gd name="connsiteX41" fmla="*/ 7924 w 10000"/>
                <a:gd name="connsiteY41" fmla="*/ 6667 h 10000"/>
                <a:gd name="connsiteX42" fmla="*/ 7939 w 10000"/>
                <a:gd name="connsiteY42" fmla="*/ 6590 h 10000"/>
                <a:gd name="connsiteX43" fmla="*/ 7955 w 10000"/>
                <a:gd name="connsiteY43" fmla="*/ 6513 h 10000"/>
                <a:gd name="connsiteX44" fmla="*/ 7994 w 10000"/>
                <a:gd name="connsiteY44" fmla="*/ 6406 h 10000"/>
                <a:gd name="connsiteX45" fmla="*/ 8036 w 10000"/>
                <a:gd name="connsiteY45" fmla="*/ 6359 h 10000"/>
                <a:gd name="connsiteX46" fmla="*/ 8056 w 10000"/>
                <a:gd name="connsiteY46" fmla="*/ 6283 h 10000"/>
                <a:gd name="connsiteX47" fmla="*/ 8071 w 10000"/>
                <a:gd name="connsiteY47" fmla="*/ 6237 h 10000"/>
                <a:gd name="connsiteX48" fmla="*/ 8087 w 10000"/>
                <a:gd name="connsiteY48" fmla="*/ 6129 h 10000"/>
                <a:gd name="connsiteX49" fmla="*/ 8122 w 10000"/>
                <a:gd name="connsiteY49" fmla="*/ 6144 h 10000"/>
                <a:gd name="connsiteX50" fmla="*/ 8149 w 10000"/>
                <a:gd name="connsiteY50" fmla="*/ 6129 h 10000"/>
                <a:gd name="connsiteX51" fmla="*/ 8157 w 10000"/>
                <a:gd name="connsiteY51" fmla="*/ 6037 h 10000"/>
                <a:gd name="connsiteX52" fmla="*/ 8180 w 10000"/>
                <a:gd name="connsiteY52" fmla="*/ 5991 h 10000"/>
                <a:gd name="connsiteX53" fmla="*/ 8192 w 10000"/>
                <a:gd name="connsiteY53" fmla="*/ 5853 h 10000"/>
                <a:gd name="connsiteX54" fmla="*/ 8196 w 10000"/>
                <a:gd name="connsiteY54" fmla="*/ 5760 h 10000"/>
                <a:gd name="connsiteX55" fmla="*/ 8219 w 10000"/>
                <a:gd name="connsiteY55" fmla="*/ 5745 h 10000"/>
                <a:gd name="connsiteX56" fmla="*/ 8250 w 10000"/>
                <a:gd name="connsiteY56" fmla="*/ 5776 h 10000"/>
                <a:gd name="connsiteX57" fmla="*/ 8273 w 10000"/>
                <a:gd name="connsiteY57" fmla="*/ 5730 h 10000"/>
                <a:gd name="connsiteX58" fmla="*/ 8289 w 10000"/>
                <a:gd name="connsiteY58" fmla="*/ 5622 h 10000"/>
                <a:gd name="connsiteX59" fmla="*/ 8296 w 10000"/>
                <a:gd name="connsiteY59" fmla="*/ 5545 h 10000"/>
                <a:gd name="connsiteX60" fmla="*/ 8331 w 10000"/>
                <a:gd name="connsiteY60" fmla="*/ 5515 h 10000"/>
                <a:gd name="connsiteX61" fmla="*/ 8362 w 10000"/>
                <a:gd name="connsiteY61" fmla="*/ 5515 h 10000"/>
                <a:gd name="connsiteX62" fmla="*/ 8374 w 10000"/>
                <a:gd name="connsiteY62" fmla="*/ 5438 h 10000"/>
                <a:gd name="connsiteX63" fmla="*/ 8417 w 10000"/>
                <a:gd name="connsiteY63" fmla="*/ 5392 h 10000"/>
                <a:gd name="connsiteX64" fmla="*/ 8494 w 10000"/>
                <a:gd name="connsiteY64" fmla="*/ 5469 h 10000"/>
                <a:gd name="connsiteX65" fmla="*/ 8522 w 10000"/>
                <a:gd name="connsiteY65" fmla="*/ 5392 h 10000"/>
                <a:gd name="connsiteX66" fmla="*/ 8529 w 10000"/>
                <a:gd name="connsiteY66" fmla="*/ 5315 h 10000"/>
                <a:gd name="connsiteX67" fmla="*/ 8541 w 10000"/>
                <a:gd name="connsiteY67" fmla="*/ 5207 h 10000"/>
                <a:gd name="connsiteX68" fmla="*/ 8564 w 10000"/>
                <a:gd name="connsiteY68" fmla="*/ 5131 h 10000"/>
                <a:gd name="connsiteX69" fmla="*/ 8576 w 10000"/>
                <a:gd name="connsiteY69" fmla="*/ 4946 h 10000"/>
                <a:gd name="connsiteX70" fmla="*/ 8591 w 10000"/>
                <a:gd name="connsiteY70" fmla="*/ 4916 h 10000"/>
                <a:gd name="connsiteX71" fmla="*/ 8595 w 10000"/>
                <a:gd name="connsiteY71" fmla="*/ 4823 h 10000"/>
                <a:gd name="connsiteX72" fmla="*/ 8576 w 10000"/>
                <a:gd name="connsiteY72" fmla="*/ 4685 h 10000"/>
                <a:gd name="connsiteX73" fmla="*/ 8576 w 10000"/>
                <a:gd name="connsiteY73" fmla="*/ 4608 h 10000"/>
                <a:gd name="connsiteX74" fmla="*/ 8599 w 10000"/>
                <a:gd name="connsiteY74" fmla="*/ 4501 h 10000"/>
                <a:gd name="connsiteX75" fmla="*/ 8622 w 10000"/>
                <a:gd name="connsiteY75" fmla="*/ 4455 h 10000"/>
                <a:gd name="connsiteX76" fmla="*/ 8657 w 10000"/>
                <a:gd name="connsiteY76" fmla="*/ 4516 h 10000"/>
                <a:gd name="connsiteX77" fmla="*/ 8685 w 10000"/>
                <a:gd name="connsiteY77" fmla="*/ 4608 h 10000"/>
                <a:gd name="connsiteX78" fmla="*/ 8708 w 10000"/>
                <a:gd name="connsiteY78" fmla="*/ 4547 h 10000"/>
                <a:gd name="connsiteX79" fmla="*/ 8716 w 10000"/>
                <a:gd name="connsiteY79" fmla="*/ 4470 h 10000"/>
                <a:gd name="connsiteX80" fmla="*/ 8731 w 10000"/>
                <a:gd name="connsiteY80" fmla="*/ 4255 h 10000"/>
                <a:gd name="connsiteX81" fmla="*/ 8766 w 10000"/>
                <a:gd name="connsiteY81" fmla="*/ 4101 h 10000"/>
                <a:gd name="connsiteX82" fmla="*/ 8871 w 10000"/>
                <a:gd name="connsiteY82" fmla="*/ 3810 h 10000"/>
                <a:gd name="connsiteX83" fmla="*/ 8898 w 10000"/>
                <a:gd name="connsiteY83" fmla="*/ 3779 h 10000"/>
                <a:gd name="connsiteX84" fmla="*/ 8948 w 10000"/>
                <a:gd name="connsiteY84" fmla="*/ 3902 h 10000"/>
                <a:gd name="connsiteX85" fmla="*/ 8945 w 10000"/>
                <a:gd name="connsiteY85" fmla="*/ 4009 h 10000"/>
                <a:gd name="connsiteX86" fmla="*/ 8933 w 10000"/>
                <a:gd name="connsiteY86" fmla="*/ 4117 h 10000"/>
                <a:gd name="connsiteX87" fmla="*/ 8933 w 10000"/>
                <a:gd name="connsiteY87" fmla="*/ 4270 h 10000"/>
                <a:gd name="connsiteX88" fmla="*/ 8968 w 10000"/>
                <a:gd name="connsiteY88" fmla="*/ 4378 h 10000"/>
                <a:gd name="connsiteX89" fmla="*/ 9010 w 10000"/>
                <a:gd name="connsiteY89" fmla="*/ 4332 h 10000"/>
                <a:gd name="connsiteX90" fmla="*/ 9076 w 10000"/>
                <a:gd name="connsiteY90" fmla="*/ 4163 h 10000"/>
                <a:gd name="connsiteX91" fmla="*/ 9104 w 10000"/>
                <a:gd name="connsiteY91" fmla="*/ 4055 h 10000"/>
                <a:gd name="connsiteX92" fmla="*/ 9173 w 10000"/>
                <a:gd name="connsiteY92" fmla="*/ 3594 h 10000"/>
                <a:gd name="connsiteX93" fmla="*/ 9193 w 10000"/>
                <a:gd name="connsiteY93" fmla="*/ 3518 h 10000"/>
                <a:gd name="connsiteX94" fmla="*/ 9228 w 10000"/>
                <a:gd name="connsiteY94" fmla="*/ 3441 h 10000"/>
                <a:gd name="connsiteX95" fmla="*/ 9274 w 10000"/>
                <a:gd name="connsiteY95" fmla="*/ 3379 h 10000"/>
                <a:gd name="connsiteX96" fmla="*/ 9298 w 10000"/>
                <a:gd name="connsiteY96" fmla="*/ 3379 h 10000"/>
                <a:gd name="connsiteX97" fmla="*/ 9325 w 10000"/>
                <a:gd name="connsiteY97" fmla="*/ 3333 h 10000"/>
                <a:gd name="connsiteX98" fmla="*/ 9367 w 10000"/>
                <a:gd name="connsiteY98" fmla="*/ 3241 h 10000"/>
                <a:gd name="connsiteX99" fmla="*/ 9383 w 10000"/>
                <a:gd name="connsiteY99" fmla="*/ 3180 h 10000"/>
                <a:gd name="connsiteX100" fmla="*/ 9410 w 10000"/>
                <a:gd name="connsiteY100" fmla="*/ 3226 h 10000"/>
                <a:gd name="connsiteX101" fmla="*/ 9441 w 10000"/>
                <a:gd name="connsiteY101" fmla="*/ 3257 h 10000"/>
                <a:gd name="connsiteX102" fmla="*/ 9464 w 10000"/>
                <a:gd name="connsiteY102" fmla="*/ 3287 h 10000"/>
                <a:gd name="connsiteX103" fmla="*/ 9480 w 10000"/>
                <a:gd name="connsiteY103" fmla="*/ 3487 h 10000"/>
                <a:gd name="connsiteX104" fmla="*/ 9507 w 10000"/>
                <a:gd name="connsiteY104" fmla="*/ 3472 h 10000"/>
                <a:gd name="connsiteX105" fmla="*/ 9534 w 10000"/>
                <a:gd name="connsiteY105" fmla="*/ 3441 h 10000"/>
                <a:gd name="connsiteX106" fmla="*/ 9558 w 10000"/>
                <a:gd name="connsiteY106" fmla="*/ 3441 h 10000"/>
                <a:gd name="connsiteX107" fmla="*/ 9581 w 10000"/>
                <a:gd name="connsiteY107" fmla="*/ 3379 h 10000"/>
                <a:gd name="connsiteX108" fmla="*/ 9596 w 10000"/>
                <a:gd name="connsiteY108" fmla="*/ 3318 h 10000"/>
                <a:gd name="connsiteX109" fmla="*/ 9620 w 10000"/>
                <a:gd name="connsiteY109" fmla="*/ 3164 h 10000"/>
                <a:gd name="connsiteX110" fmla="*/ 9643 w 10000"/>
                <a:gd name="connsiteY110" fmla="*/ 2919 h 10000"/>
                <a:gd name="connsiteX111" fmla="*/ 9701 w 10000"/>
                <a:gd name="connsiteY111" fmla="*/ 2550 h 10000"/>
                <a:gd name="connsiteX112" fmla="*/ 9752 w 10000"/>
                <a:gd name="connsiteY112" fmla="*/ 2289 h 10000"/>
                <a:gd name="connsiteX113" fmla="*/ 9783 w 10000"/>
                <a:gd name="connsiteY113" fmla="*/ 2120 h 10000"/>
                <a:gd name="connsiteX114" fmla="*/ 9829 w 10000"/>
                <a:gd name="connsiteY114" fmla="*/ 1997 h 10000"/>
                <a:gd name="connsiteX115" fmla="*/ 9845 w 10000"/>
                <a:gd name="connsiteY115" fmla="*/ 2012 h 10000"/>
                <a:gd name="connsiteX116" fmla="*/ 9899 w 10000"/>
                <a:gd name="connsiteY116" fmla="*/ 2120 h 10000"/>
                <a:gd name="connsiteX117" fmla="*/ 9930 w 10000"/>
                <a:gd name="connsiteY117" fmla="*/ 2104 h 10000"/>
                <a:gd name="connsiteX118" fmla="*/ 9922 w 10000"/>
                <a:gd name="connsiteY118" fmla="*/ 1905 h 10000"/>
                <a:gd name="connsiteX119" fmla="*/ 9919 w 10000"/>
                <a:gd name="connsiteY119" fmla="*/ 1828 h 10000"/>
                <a:gd name="connsiteX120" fmla="*/ 9942 w 10000"/>
                <a:gd name="connsiteY120" fmla="*/ 1644 h 10000"/>
                <a:gd name="connsiteX121" fmla="*/ 9957 w 10000"/>
                <a:gd name="connsiteY121" fmla="*/ 1382 h 10000"/>
                <a:gd name="connsiteX122" fmla="*/ 9961 w 10000"/>
                <a:gd name="connsiteY122" fmla="*/ 876 h 10000"/>
                <a:gd name="connsiteX123" fmla="*/ 9965 w 10000"/>
                <a:gd name="connsiteY123" fmla="*/ 783 h 10000"/>
                <a:gd name="connsiteX124" fmla="*/ 9973 w 10000"/>
                <a:gd name="connsiteY124" fmla="*/ 676 h 10000"/>
                <a:gd name="connsiteX125" fmla="*/ 10000 w 10000"/>
                <a:gd name="connsiteY125" fmla="*/ 584 h 10000"/>
                <a:gd name="connsiteX126" fmla="*/ 9845 w 10000"/>
                <a:gd name="connsiteY126" fmla="*/ 553 h 10000"/>
                <a:gd name="connsiteX127" fmla="*/ 9697 w 10000"/>
                <a:gd name="connsiteY127" fmla="*/ 553 h 10000"/>
                <a:gd name="connsiteX128" fmla="*/ 9678 w 10000"/>
                <a:gd name="connsiteY128" fmla="*/ 661 h 10000"/>
                <a:gd name="connsiteX129" fmla="*/ 9542 w 10000"/>
                <a:gd name="connsiteY129" fmla="*/ 707 h 10000"/>
                <a:gd name="connsiteX130" fmla="*/ 8863 w 10000"/>
                <a:gd name="connsiteY130" fmla="*/ 753 h 10000"/>
                <a:gd name="connsiteX131" fmla="*/ 8510 w 10000"/>
                <a:gd name="connsiteY131" fmla="*/ 783 h 10000"/>
                <a:gd name="connsiteX132" fmla="*/ 8254 w 10000"/>
                <a:gd name="connsiteY132" fmla="*/ 799 h 10000"/>
                <a:gd name="connsiteX133" fmla="*/ 8165 w 10000"/>
                <a:gd name="connsiteY133" fmla="*/ 783 h 10000"/>
                <a:gd name="connsiteX134" fmla="*/ 8133 w 10000"/>
                <a:gd name="connsiteY134" fmla="*/ 753 h 10000"/>
                <a:gd name="connsiteX135" fmla="*/ 8102 w 10000"/>
                <a:gd name="connsiteY135" fmla="*/ 768 h 10000"/>
                <a:gd name="connsiteX136" fmla="*/ 7858 w 10000"/>
                <a:gd name="connsiteY136" fmla="*/ 783 h 10000"/>
                <a:gd name="connsiteX137" fmla="*/ 7699 w 10000"/>
                <a:gd name="connsiteY137" fmla="*/ 783 h 10000"/>
                <a:gd name="connsiteX138" fmla="*/ 7679 w 10000"/>
                <a:gd name="connsiteY138" fmla="*/ 876 h 10000"/>
                <a:gd name="connsiteX139" fmla="*/ 7652 w 10000"/>
                <a:gd name="connsiteY139" fmla="*/ 876 h 10000"/>
                <a:gd name="connsiteX140" fmla="*/ 7101 w 10000"/>
                <a:gd name="connsiteY140" fmla="*/ 814 h 10000"/>
                <a:gd name="connsiteX141" fmla="*/ 7082 w 10000"/>
                <a:gd name="connsiteY141" fmla="*/ 845 h 10000"/>
                <a:gd name="connsiteX142" fmla="*/ 7043 w 10000"/>
                <a:gd name="connsiteY142" fmla="*/ 829 h 10000"/>
                <a:gd name="connsiteX143" fmla="*/ 6993 w 10000"/>
                <a:gd name="connsiteY143" fmla="*/ 814 h 10000"/>
                <a:gd name="connsiteX144" fmla="*/ 6911 w 10000"/>
                <a:gd name="connsiteY144" fmla="*/ 814 h 10000"/>
                <a:gd name="connsiteX145" fmla="*/ 6868 w 10000"/>
                <a:gd name="connsiteY145" fmla="*/ 814 h 10000"/>
                <a:gd name="connsiteX146" fmla="*/ 6465 w 10000"/>
                <a:gd name="connsiteY146" fmla="*/ 783 h 10000"/>
                <a:gd name="connsiteX147" fmla="*/ 6240 w 10000"/>
                <a:gd name="connsiteY147" fmla="*/ 707 h 10000"/>
                <a:gd name="connsiteX148" fmla="*/ 5759 w 10000"/>
                <a:gd name="connsiteY148" fmla="*/ 645 h 10000"/>
                <a:gd name="connsiteX149" fmla="*/ 5305 w 10000"/>
                <a:gd name="connsiteY149" fmla="*/ 568 h 10000"/>
                <a:gd name="connsiteX150" fmla="*/ 5157 w 10000"/>
                <a:gd name="connsiteY150" fmla="*/ 568 h 10000"/>
                <a:gd name="connsiteX151" fmla="*/ 4660 w 10000"/>
                <a:gd name="connsiteY151" fmla="*/ 384 h 10000"/>
                <a:gd name="connsiteX152" fmla="*/ 4486 w 10000"/>
                <a:gd name="connsiteY152" fmla="*/ 369 h 10000"/>
                <a:gd name="connsiteX153" fmla="*/ 4393 w 10000"/>
                <a:gd name="connsiteY153" fmla="*/ 369 h 10000"/>
                <a:gd name="connsiteX154" fmla="*/ 3846 w 10000"/>
                <a:gd name="connsiteY154" fmla="*/ 369 h 10000"/>
                <a:gd name="connsiteX155" fmla="*/ 3807 w 10000"/>
                <a:gd name="connsiteY155" fmla="*/ 353 h 10000"/>
                <a:gd name="connsiteX156" fmla="*/ 3729 w 10000"/>
                <a:gd name="connsiteY156" fmla="*/ 353 h 10000"/>
                <a:gd name="connsiteX157" fmla="*/ 3706 w 10000"/>
                <a:gd name="connsiteY157" fmla="*/ 338 h 10000"/>
                <a:gd name="connsiteX158" fmla="*/ 3481 w 10000"/>
                <a:gd name="connsiteY158" fmla="*/ 292 h 10000"/>
                <a:gd name="connsiteX159" fmla="*/ 2949 w 10000"/>
                <a:gd name="connsiteY159" fmla="*/ 292 h 10000"/>
                <a:gd name="connsiteX160" fmla="*/ 2949 w 10000"/>
                <a:gd name="connsiteY160" fmla="*/ 108 h 10000"/>
                <a:gd name="connsiteX161" fmla="*/ 2716 w 10000"/>
                <a:gd name="connsiteY161" fmla="*/ 0 h 10000"/>
                <a:gd name="connsiteX162" fmla="*/ 2701 w 10000"/>
                <a:gd name="connsiteY162" fmla="*/ 46 h 10000"/>
                <a:gd name="connsiteX163" fmla="*/ 2724 w 10000"/>
                <a:gd name="connsiteY163" fmla="*/ 445 h 10000"/>
                <a:gd name="connsiteX164" fmla="*/ 2732 w 10000"/>
                <a:gd name="connsiteY164" fmla="*/ 676 h 10000"/>
                <a:gd name="connsiteX165" fmla="*/ 2728 w 10000"/>
                <a:gd name="connsiteY165" fmla="*/ 937 h 10000"/>
                <a:gd name="connsiteX166" fmla="*/ 2716 w 10000"/>
                <a:gd name="connsiteY166" fmla="*/ 1229 h 10000"/>
                <a:gd name="connsiteX167" fmla="*/ 2716 w 10000"/>
                <a:gd name="connsiteY167" fmla="*/ 1459 h 10000"/>
                <a:gd name="connsiteX168" fmla="*/ 2744 w 10000"/>
                <a:gd name="connsiteY168" fmla="*/ 1551 h 10000"/>
                <a:gd name="connsiteX169" fmla="*/ 2802 w 10000"/>
                <a:gd name="connsiteY169" fmla="*/ 1905 h 10000"/>
                <a:gd name="connsiteX170" fmla="*/ 2829 w 10000"/>
                <a:gd name="connsiteY170" fmla="*/ 2396 h 10000"/>
                <a:gd name="connsiteX171" fmla="*/ 2841 w 10000"/>
                <a:gd name="connsiteY171" fmla="*/ 2704 h 10000"/>
                <a:gd name="connsiteX172" fmla="*/ 2856 w 10000"/>
                <a:gd name="connsiteY172" fmla="*/ 3011 h 10000"/>
                <a:gd name="connsiteX173" fmla="*/ 2852 w 10000"/>
                <a:gd name="connsiteY173" fmla="*/ 3226 h 10000"/>
                <a:gd name="connsiteX174" fmla="*/ 2767 w 10000"/>
                <a:gd name="connsiteY174" fmla="*/ 3641 h 10000"/>
                <a:gd name="connsiteX175" fmla="*/ 2744 w 10000"/>
                <a:gd name="connsiteY175" fmla="*/ 3717 h 10000"/>
                <a:gd name="connsiteX176" fmla="*/ 2701 w 10000"/>
                <a:gd name="connsiteY176" fmla="*/ 3687 h 10000"/>
                <a:gd name="connsiteX177" fmla="*/ 2744 w 10000"/>
                <a:gd name="connsiteY177" fmla="*/ 3594 h 10000"/>
                <a:gd name="connsiteX178" fmla="*/ 2821 w 10000"/>
                <a:gd name="connsiteY178" fmla="*/ 3303 h 10000"/>
                <a:gd name="connsiteX179" fmla="*/ 2841 w 10000"/>
                <a:gd name="connsiteY179" fmla="*/ 3103 h 10000"/>
                <a:gd name="connsiteX180" fmla="*/ 2821 w 10000"/>
                <a:gd name="connsiteY180" fmla="*/ 2995 h 10000"/>
                <a:gd name="connsiteX181" fmla="*/ 2821 w 10000"/>
                <a:gd name="connsiteY181" fmla="*/ 2811 h 10000"/>
                <a:gd name="connsiteX182" fmla="*/ 2809 w 10000"/>
                <a:gd name="connsiteY182" fmla="*/ 2320 h 10000"/>
                <a:gd name="connsiteX183" fmla="*/ 2767 w 10000"/>
                <a:gd name="connsiteY183" fmla="*/ 1874 h 10000"/>
                <a:gd name="connsiteX184" fmla="*/ 2724 w 10000"/>
                <a:gd name="connsiteY184" fmla="*/ 1659 h 10000"/>
                <a:gd name="connsiteX185" fmla="*/ 2705 w 10000"/>
                <a:gd name="connsiteY185" fmla="*/ 1551 h 10000"/>
                <a:gd name="connsiteX186" fmla="*/ 2662 w 10000"/>
                <a:gd name="connsiteY186" fmla="*/ 1889 h 10000"/>
                <a:gd name="connsiteX187" fmla="*/ 2670 w 10000"/>
                <a:gd name="connsiteY187" fmla="*/ 2104 h 10000"/>
                <a:gd name="connsiteX188" fmla="*/ 2666 w 10000"/>
                <a:gd name="connsiteY188" fmla="*/ 2396 h 10000"/>
                <a:gd name="connsiteX189" fmla="*/ 2639 w 10000"/>
                <a:gd name="connsiteY189" fmla="*/ 2350 h 10000"/>
                <a:gd name="connsiteX190" fmla="*/ 2650 w 10000"/>
                <a:gd name="connsiteY190" fmla="*/ 2058 h 10000"/>
                <a:gd name="connsiteX191" fmla="*/ 2627 w 10000"/>
                <a:gd name="connsiteY191" fmla="*/ 1935 h 10000"/>
                <a:gd name="connsiteX192" fmla="*/ 2623 w 10000"/>
                <a:gd name="connsiteY192" fmla="*/ 1843 h 10000"/>
                <a:gd name="connsiteX193" fmla="*/ 2650 w 10000"/>
                <a:gd name="connsiteY193" fmla="*/ 1720 h 10000"/>
                <a:gd name="connsiteX194" fmla="*/ 2674 w 10000"/>
                <a:gd name="connsiteY194" fmla="*/ 1551 h 10000"/>
                <a:gd name="connsiteX195" fmla="*/ 2685 w 10000"/>
                <a:gd name="connsiteY195" fmla="*/ 1198 h 10000"/>
                <a:gd name="connsiteX196" fmla="*/ 2709 w 10000"/>
                <a:gd name="connsiteY196" fmla="*/ 1014 h 10000"/>
                <a:gd name="connsiteX197" fmla="*/ 2530 w 10000"/>
                <a:gd name="connsiteY197" fmla="*/ 998 h 10000"/>
                <a:gd name="connsiteX198" fmla="*/ 2099 w 10000"/>
                <a:gd name="connsiteY198" fmla="*/ 906 h 10000"/>
                <a:gd name="connsiteX199" fmla="*/ 1250 w 10000"/>
                <a:gd name="connsiteY199" fmla="*/ 707 h 10000"/>
                <a:gd name="connsiteX200" fmla="*/ 1168 w 10000"/>
                <a:gd name="connsiteY200" fmla="*/ 722 h 10000"/>
                <a:gd name="connsiteX201" fmla="*/ 1110 w 10000"/>
                <a:gd name="connsiteY201" fmla="*/ 952 h 10000"/>
                <a:gd name="connsiteX202" fmla="*/ 1090 w 10000"/>
                <a:gd name="connsiteY202" fmla="*/ 998 h 10000"/>
                <a:gd name="connsiteX203" fmla="*/ 1071 w 10000"/>
                <a:gd name="connsiteY203" fmla="*/ 906 h 10000"/>
                <a:gd name="connsiteX204" fmla="*/ 1087 w 10000"/>
                <a:gd name="connsiteY204" fmla="*/ 722 h 10000"/>
                <a:gd name="connsiteX205" fmla="*/ 1021 w 10000"/>
                <a:gd name="connsiteY205" fmla="*/ 707 h 10000"/>
                <a:gd name="connsiteX206" fmla="*/ 1036 w 10000"/>
                <a:gd name="connsiteY206" fmla="*/ 814 h 10000"/>
                <a:gd name="connsiteX207" fmla="*/ 1036 w 10000"/>
                <a:gd name="connsiteY207" fmla="*/ 937 h 10000"/>
                <a:gd name="connsiteX208" fmla="*/ 1001 w 10000"/>
                <a:gd name="connsiteY208" fmla="*/ 1045 h 10000"/>
                <a:gd name="connsiteX209" fmla="*/ 1028 w 10000"/>
                <a:gd name="connsiteY209" fmla="*/ 1275 h 10000"/>
                <a:gd name="connsiteX210" fmla="*/ 1040 w 10000"/>
                <a:gd name="connsiteY210" fmla="*/ 1475 h 10000"/>
                <a:gd name="connsiteX211" fmla="*/ 1036 w 10000"/>
                <a:gd name="connsiteY211" fmla="*/ 1567 h 10000"/>
                <a:gd name="connsiteX212" fmla="*/ 1013 w 10000"/>
                <a:gd name="connsiteY212" fmla="*/ 1644 h 10000"/>
                <a:gd name="connsiteX213" fmla="*/ 951 w 10000"/>
                <a:gd name="connsiteY213" fmla="*/ 1567 h 10000"/>
                <a:gd name="connsiteX214" fmla="*/ 927 w 10000"/>
                <a:gd name="connsiteY214" fmla="*/ 1628 h 10000"/>
                <a:gd name="connsiteX215" fmla="*/ 924 w 10000"/>
                <a:gd name="connsiteY215" fmla="*/ 1720 h 10000"/>
                <a:gd name="connsiteX216" fmla="*/ 935 w 10000"/>
                <a:gd name="connsiteY216" fmla="*/ 1813 h 10000"/>
                <a:gd name="connsiteX217" fmla="*/ 982 w 10000"/>
                <a:gd name="connsiteY217" fmla="*/ 1951 h 10000"/>
                <a:gd name="connsiteX218" fmla="*/ 1001 w 10000"/>
                <a:gd name="connsiteY218" fmla="*/ 1920 h 10000"/>
                <a:gd name="connsiteX219" fmla="*/ 1009 w 10000"/>
                <a:gd name="connsiteY219" fmla="*/ 2012 h 10000"/>
                <a:gd name="connsiteX220" fmla="*/ 1005 w 10000"/>
                <a:gd name="connsiteY220" fmla="*/ 2104 h 10000"/>
                <a:gd name="connsiteX221" fmla="*/ 962 w 10000"/>
                <a:gd name="connsiteY221" fmla="*/ 2151 h 10000"/>
                <a:gd name="connsiteX222" fmla="*/ 908 w 10000"/>
                <a:gd name="connsiteY222" fmla="*/ 2166 h 10000"/>
                <a:gd name="connsiteX223" fmla="*/ 834 w 10000"/>
                <a:gd name="connsiteY223" fmla="*/ 2104 h 10000"/>
                <a:gd name="connsiteX224" fmla="*/ 811 w 10000"/>
                <a:gd name="connsiteY224" fmla="*/ 2197 h 10000"/>
                <a:gd name="connsiteX225" fmla="*/ 850 w 10000"/>
                <a:gd name="connsiteY225" fmla="*/ 2320 h 10000"/>
                <a:gd name="connsiteX226" fmla="*/ 920 w 10000"/>
                <a:gd name="connsiteY226" fmla="*/ 2627 h 10000"/>
                <a:gd name="connsiteX227" fmla="*/ 927 w 10000"/>
                <a:gd name="connsiteY227" fmla="*/ 2765 h 10000"/>
                <a:gd name="connsiteX228" fmla="*/ 873 w 10000"/>
                <a:gd name="connsiteY228" fmla="*/ 2934 h 10000"/>
                <a:gd name="connsiteX229" fmla="*/ 838 w 10000"/>
                <a:gd name="connsiteY229" fmla="*/ 2980 h 10000"/>
                <a:gd name="connsiteX230" fmla="*/ 823 w 10000"/>
                <a:gd name="connsiteY230" fmla="*/ 3072 h 10000"/>
                <a:gd name="connsiteX231" fmla="*/ 811 w 10000"/>
                <a:gd name="connsiteY231" fmla="*/ 3195 h 10000"/>
                <a:gd name="connsiteX232" fmla="*/ 788 w 10000"/>
                <a:gd name="connsiteY232" fmla="*/ 3287 h 10000"/>
                <a:gd name="connsiteX233" fmla="*/ 768 w 10000"/>
                <a:gd name="connsiteY233" fmla="*/ 3456 h 10000"/>
                <a:gd name="connsiteX234" fmla="*/ 768 w 10000"/>
                <a:gd name="connsiteY234" fmla="*/ 3579 h 10000"/>
                <a:gd name="connsiteX235" fmla="*/ 772 w 10000"/>
                <a:gd name="connsiteY235" fmla="*/ 3656 h 10000"/>
                <a:gd name="connsiteX236" fmla="*/ 795 w 10000"/>
                <a:gd name="connsiteY236" fmla="*/ 3810 h 10000"/>
                <a:gd name="connsiteX237" fmla="*/ 830 w 10000"/>
                <a:gd name="connsiteY237" fmla="*/ 3932 h 10000"/>
                <a:gd name="connsiteX238" fmla="*/ 850 w 10000"/>
                <a:gd name="connsiteY238" fmla="*/ 4055 h 10000"/>
                <a:gd name="connsiteX239" fmla="*/ 842 w 10000"/>
                <a:gd name="connsiteY239" fmla="*/ 4209 h 10000"/>
                <a:gd name="connsiteX240" fmla="*/ 815 w 10000"/>
                <a:gd name="connsiteY240" fmla="*/ 4194 h 10000"/>
                <a:gd name="connsiteX241" fmla="*/ 776 w 10000"/>
                <a:gd name="connsiteY241" fmla="*/ 4055 h 10000"/>
                <a:gd name="connsiteX242" fmla="*/ 737 w 10000"/>
                <a:gd name="connsiteY242" fmla="*/ 4040 h 10000"/>
                <a:gd name="connsiteX243" fmla="*/ 706 w 10000"/>
                <a:gd name="connsiteY243" fmla="*/ 4194 h 10000"/>
                <a:gd name="connsiteX244" fmla="*/ 718 w 10000"/>
                <a:gd name="connsiteY244" fmla="*/ 4316 h 10000"/>
                <a:gd name="connsiteX245" fmla="*/ 745 w 10000"/>
                <a:gd name="connsiteY245" fmla="*/ 4378 h 10000"/>
                <a:gd name="connsiteX246" fmla="*/ 776 w 10000"/>
                <a:gd name="connsiteY246" fmla="*/ 4409 h 10000"/>
                <a:gd name="connsiteX247" fmla="*/ 768 w 10000"/>
                <a:gd name="connsiteY247" fmla="*/ 4547 h 10000"/>
                <a:gd name="connsiteX248" fmla="*/ 737 w 10000"/>
                <a:gd name="connsiteY248" fmla="*/ 4608 h 10000"/>
                <a:gd name="connsiteX249" fmla="*/ 706 w 10000"/>
                <a:gd name="connsiteY249" fmla="*/ 4578 h 10000"/>
                <a:gd name="connsiteX250" fmla="*/ 687 w 10000"/>
                <a:gd name="connsiteY250" fmla="*/ 4608 h 10000"/>
                <a:gd name="connsiteX251" fmla="*/ 656 w 10000"/>
                <a:gd name="connsiteY251" fmla="*/ 4793 h 10000"/>
                <a:gd name="connsiteX252" fmla="*/ 621 w 10000"/>
                <a:gd name="connsiteY252" fmla="*/ 4885 h 10000"/>
                <a:gd name="connsiteX253" fmla="*/ 574 w 10000"/>
                <a:gd name="connsiteY253" fmla="*/ 4946 h 10000"/>
                <a:gd name="connsiteX254" fmla="*/ 543 w 10000"/>
                <a:gd name="connsiteY254" fmla="*/ 4869 h 10000"/>
                <a:gd name="connsiteX255" fmla="*/ 524 w 10000"/>
                <a:gd name="connsiteY255" fmla="*/ 4885 h 10000"/>
                <a:gd name="connsiteX256" fmla="*/ 501 w 10000"/>
                <a:gd name="connsiteY256" fmla="*/ 4916 h 10000"/>
                <a:gd name="connsiteX257" fmla="*/ 481 w 10000"/>
                <a:gd name="connsiteY257" fmla="*/ 4992 h 10000"/>
                <a:gd name="connsiteX258" fmla="*/ 473 w 10000"/>
                <a:gd name="connsiteY258" fmla="*/ 5131 h 10000"/>
                <a:gd name="connsiteX259" fmla="*/ 477 w 10000"/>
                <a:gd name="connsiteY259" fmla="*/ 5253 h 10000"/>
                <a:gd name="connsiteX260" fmla="*/ 532 w 10000"/>
                <a:gd name="connsiteY260" fmla="*/ 5422 h 10000"/>
                <a:gd name="connsiteX261" fmla="*/ 567 w 10000"/>
                <a:gd name="connsiteY261" fmla="*/ 5346 h 10000"/>
                <a:gd name="connsiteX262" fmla="*/ 594 w 10000"/>
                <a:gd name="connsiteY262" fmla="*/ 5453 h 10000"/>
                <a:gd name="connsiteX263" fmla="*/ 586 w 10000"/>
                <a:gd name="connsiteY263" fmla="*/ 5545 h 10000"/>
                <a:gd name="connsiteX264" fmla="*/ 567 w 10000"/>
                <a:gd name="connsiteY264" fmla="*/ 5622 h 10000"/>
                <a:gd name="connsiteX265" fmla="*/ 528 w 10000"/>
                <a:gd name="connsiteY265" fmla="*/ 5684 h 10000"/>
                <a:gd name="connsiteX266" fmla="*/ 470 w 10000"/>
                <a:gd name="connsiteY266" fmla="*/ 5699 h 10000"/>
                <a:gd name="connsiteX267" fmla="*/ 458 w 10000"/>
                <a:gd name="connsiteY267" fmla="*/ 5822 h 10000"/>
                <a:gd name="connsiteX268" fmla="*/ 470 w 10000"/>
                <a:gd name="connsiteY268" fmla="*/ 5929 h 10000"/>
                <a:gd name="connsiteX269" fmla="*/ 528 w 10000"/>
                <a:gd name="connsiteY269" fmla="*/ 6052 h 10000"/>
                <a:gd name="connsiteX270" fmla="*/ 528 w 10000"/>
                <a:gd name="connsiteY270" fmla="*/ 6190 h 10000"/>
                <a:gd name="connsiteX271" fmla="*/ 508 w 10000"/>
                <a:gd name="connsiteY271" fmla="*/ 6237 h 10000"/>
                <a:gd name="connsiteX272" fmla="*/ 470 w 10000"/>
                <a:gd name="connsiteY272" fmla="*/ 6190 h 10000"/>
                <a:gd name="connsiteX273" fmla="*/ 454 w 10000"/>
                <a:gd name="connsiteY273" fmla="*/ 6037 h 10000"/>
                <a:gd name="connsiteX274" fmla="*/ 435 w 10000"/>
                <a:gd name="connsiteY274" fmla="*/ 5960 h 10000"/>
                <a:gd name="connsiteX275" fmla="*/ 396 w 10000"/>
                <a:gd name="connsiteY275" fmla="*/ 5960 h 10000"/>
                <a:gd name="connsiteX276" fmla="*/ 369 w 10000"/>
                <a:gd name="connsiteY276" fmla="*/ 6052 h 10000"/>
                <a:gd name="connsiteX277" fmla="*/ 353 w 10000"/>
                <a:gd name="connsiteY277" fmla="*/ 6206 h 10000"/>
                <a:gd name="connsiteX278" fmla="*/ 361 w 10000"/>
                <a:gd name="connsiteY278" fmla="*/ 6344 h 10000"/>
                <a:gd name="connsiteX279" fmla="*/ 384 w 10000"/>
                <a:gd name="connsiteY279" fmla="*/ 6482 h 10000"/>
                <a:gd name="connsiteX280" fmla="*/ 400 w 10000"/>
                <a:gd name="connsiteY280" fmla="*/ 6605 h 10000"/>
                <a:gd name="connsiteX281" fmla="*/ 392 w 10000"/>
                <a:gd name="connsiteY281" fmla="*/ 6743 h 10000"/>
                <a:gd name="connsiteX282" fmla="*/ 357 w 10000"/>
                <a:gd name="connsiteY282" fmla="*/ 6759 h 10000"/>
                <a:gd name="connsiteX283" fmla="*/ 349 w 10000"/>
                <a:gd name="connsiteY283" fmla="*/ 6882 h 10000"/>
                <a:gd name="connsiteX284" fmla="*/ 318 w 10000"/>
                <a:gd name="connsiteY284" fmla="*/ 6805 h 10000"/>
                <a:gd name="connsiteX285" fmla="*/ 318 w 10000"/>
                <a:gd name="connsiteY285" fmla="*/ 6667 h 10000"/>
                <a:gd name="connsiteX286" fmla="*/ 318 w 10000"/>
                <a:gd name="connsiteY286" fmla="*/ 6590 h 10000"/>
                <a:gd name="connsiteX287" fmla="*/ 322 w 10000"/>
                <a:gd name="connsiteY287" fmla="*/ 6467 h 10000"/>
                <a:gd name="connsiteX288" fmla="*/ 310 w 10000"/>
                <a:gd name="connsiteY288" fmla="*/ 6375 h 10000"/>
                <a:gd name="connsiteX289" fmla="*/ 283 w 10000"/>
                <a:gd name="connsiteY289" fmla="*/ 6344 h 10000"/>
                <a:gd name="connsiteX290" fmla="*/ 260 w 10000"/>
                <a:gd name="connsiteY290" fmla="*/ 6421 h 10000"/>
                <a:gd name="connsiteX291" fmla="*/ 256 w 10000"/>
                <a:gd name="connsiteY291" fmla="*/ 6559 h 10000"/>
                <a:gd name="connsiteX292" fmla="*/ 237 w 10000"/>
                <a:gd name="connsiteY292" fmla="*/ 6667 h 10000"/>
                <a:gd name="connsiteX293" fmla="*/ 206 w 10000"/>
                <a:gd name="connsiteY293" fmla="*/ 6743 h 10000"/>
                <a:gd name="connsiteX294" fmla="*/ 190 w 10000"/>
                <a:gd name="connsiteY294" fmla="*/ 6866 h 10000"/>
                <a:gd name="connsiteX295" fmla="*/ 206 w 10000"/>
                <a:gd name="connsiteY295" fmla="*/ 6974 h 10000"/>
                <a:gd name="connsiteX296" fmla="*/ 244 w 10000"/>
                <a:gd name="connsiteY296" fmla="*/ 6974 h 10000"/>
                <a:gd name="connsiteX297" fmla="*/ 233 w 10000"/>
                <a:gd name="connsiteY297" fmla="*/ 6882 h 10000"/>
                <a:gd name="connsiteX298" fmla="*/ 252 w 10000"/>
                <a:gd name="connsiteY298" fmla="*/ 6728 h 10000"/>
                <a:gd name="connsiteX299" fmla="*/ 287 w 10000"/>
                <a:gd name="connsiteY299" fmla="*/ 6851 h 10000"/>
                <a:gd name="connsiteX300" fmla="*/ 310 w 10000"/>
                <a:gd name="connsiteY300" fmla="*/ 6959 h 10000"/>
                <a:gd name="connsiteX301" fmla="*/ 276 w 10000"/>
                <a:gd name="connsiteY301" fmla="*/ 7158 h 10000"/>
                <a:gd name="connsiteX302" fmla="*/ 272 w 10000"/>
                <a:gd name="connsiteY302" fmla="*/ 7312 h 10000"/>
                <a:gd name="connsiteX303" fmla="*/ 272 w 10000"/>
                <a:gd name="connsiteY303" fmla="*/ 7419 h 10000"/>
                <a:gd name="connsiteX304" fmla="*/ 229 w 10000"/>
                <a:gd name="connsiteY304" fmla="*/ 7389 h 10000"/>
                <a:gd name="connsiteX305" fmla="*/ 202 w 10000"/>
                <a:gd name="connsiteY305" fmla="*/ 7496 h 10000"/>
                <a:gd name="connsiteX306" fmla="*/ 217 w 10000"/>
                <a:gd name="connsiteY306" fmla="*/ 7665 h 10000"/>
                <a:gd name="connsiteX307" fmla="*/ 233 w 10000"/>
                <a:gd name="connsiteY307" fmla="*/ 7696 h 10000"/>
                <a:gd name="connsiteX308" fmla="*/ 272 w 10000"/>
                <a:gd name="connsiteY308" fmla="*/ 7665 h 10000"/>
                <a:gd name="connsiteX309" fmla="*/ 283 w 10000"/>
                <a:gd name="connsiteY309" fmla="*/ 7727 h 10000"/>
                <a:gd name="connsiteX310" fmla="*/ 299 w 10000"/>
                <a:gd name="connsiteY310" fmla="*/ 7880 h 10000"/>
                <a:gd name="connsiteX311" fmla="*/ 279 w 10000"/>
                <a:gd name="connsiteY311" fmla="*/ 7911 h 10000"/>
                <a:gd name="connsiteX312" fmla="*/ 268 w 10000"/>
                <a:gd name="connsiteY312" fmla="*/ 7972 h 10000"/>
                <a:gd name="connsiteX313" fmla="*/ 244 w 10000"/>
                <a:gd name="connsiteY313" fmla="*/ 8018 h 10000"/>
                <a:gd name="connsiteX314" fmla="*/ 256 w 10000"/>
                <a:gd name="connsiteY314" fmla="*/ 8126 h 10000"/>
                <a:gd name="connsiteX315" fmla="*/ 291 w 10000"/>
                <a:gd name="connsiteY315" fmla="*/ 8233 h 10000"/>
                <a:gd name="connsiteX316" fmla="*/ 299 w 10000"/>
                <a:gd name="connsiteY316" fmla="*/ 8326 h 10000"/>
                <a:gd name="connsiteX317" fmla="*/ 283 w 10000"/>
                <a:gd name="connsiteY317" fmla="*/ 8402 h 10000"/>
                <a:gd name="connsiteX318" fmla="*/ 268 w 10000"/>
                <a:gd name="connsiteY318" fmla="*/ 8433 h 10000"/>
                <a:gd name="connsiteX319" fmla="*/ 229 w 10000"/>
                <a:gd name="connsiteY319" fmla="*/ 8387 h 10000"/>
                <a:gd name="connsiteX320" fmla="*/ 206 w 10000"/>
                <a:gd name="connsiteY320" fmla="*/ 8356 h 10000"/>
                <a:gd name="connsiteX321" fmla="*/ 171 w 10000"/>
                <a:gd name="connsiteY321" fmla="*/ 8449 h 10000"/>
                <a:gd name="connsiteX322" fmla="*/ 144 w 10000"/>
                <a:gd name="connsiteY322" fmla="*/ 8833 h 10000"/>
                <a:gd name="connsiteX323" fmla="*/ 109 w 10000"/>
                <a:gd name="connsiteY323" fmla="*/ 8925 h 10000"/>
                <a:gd name="connsiteX324" fmla="*/ 31 w 10000"/>
                <a:gd name="connsiteY324" fmla="*/ 8817 h 10000"/>
                <a:gd name="connsiteX325" fmla="*/ 0 w 10000"/>
                <a:gd name="connsiteY325" fmla="*/ 9002 h 10000"/>
                <a:gd name="connsiteX326" fmla="*/ 365 w 10000"/>
                <a:gd name="connsiteY326" fmla="*/ 9155 h 10000"/>
                <a:gd name="connsiteX327" fmla="*/ 1995 w 10000"/>
                <a:gd name="connsiteY327" fmla="*/ 9524 h 10000"/>
                <a:gd name="connsiteX328" fmla="*/ 2460 w 10000"/>
                <a:gd name="connsiteY328" fmla="*/ 9601 h 10000"/>
                <a:gd name="connsiteX329" fmla="*/ 2456 w 10000"/>
                <a:gd name="connsiteY329" fmla="*/ 9186 h 10000"/>
                <a:gd name="connsiteX330" fmla="*/ 2418 w 10000"/>
                <a:gd name="connsiteY330" fmla="*/ 9232 h 10000"/>
                <a:gd name="connsiteX331" fmla="*/ 2406 w 10000"/>
                <a:gd name="connsiteY331" fmla="*/ 9124 h 10000"/>
                <a:gd name="connsiteX332" fmla="*/ 2468 w 10000"/>
                <a:gd name="connsiteY332" fmla="*/ 9155 h 10000"/>
                <a:gd name="connsiteX333" fmla="*/ 2487 w 10000"/>
                <a:gd name="connsiteY333" fmla="*/ 9309 h 10000"/>
                <a:gd name="connsiteX334" fmla="*/ 2476 w 10000"/>
                <a:gd name="connsiteY334" fmla="*/ 9524 h 10000"/>
                <a:gd name="connsiteX335" fmla="*/ 3629 w 10000"/>
                <a:gd name="connsiteY335" fmla="*/ 9894 h 10000"/>
                <a:gd name="connsiteX336" fmla="*/ 5270 w 10000"/>
                <a:gd name="connsiteY336" fmla="*/ 9954 h 10000"/>
                <a:gd name="connsiteX337" fmla="*/ 5471 w 10000"/>
                <a:gd name="connsiteY337" fmla="*/ 9969 h 10000"/>
                <a:gd name="connsiteX338" fmla="*/ 5662 w 10000"/>
                <a:gd name="connsiteY338" fmla="*/ 9985 h 10000"/>
                <a:gd name="connsiteX339" fmla="*/ 5662 w 10000"/>
                <a:gd name="connsiteY339" fmla="*/ 9985 h 10000"/>
                <a:gd name="connsiteX340" fmla="*/ 5662 w 10000"/>
                <a:gd name="connsiteY340" fmla="*/ 998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</a:cxnLst>
              <a:rect l="l" t="t" r="r" b="b"/>
              <a:pathLst>
                <a:path w="10000" h="10000">
                  <a:moveTo>
                    <a:pt x="5662" y="9985"/>
                  </a:moveTo>
                  <a:lnTo>
                    <a:pt x="6333" y="10000"/>
                  </a:lnTo>
                  <a:lnTo>
                    <a:pt x="6899" y="10000"/>
                  </a:lnTo>
                  <a:lnTo>
                    <a:pt x="6969" y="10000"/>
                  </a:lnTo>
                  <a:cubicBezTo>
                    <a:pt x="6972" y="9913"/>
                    <a:pt x="6974" y="9826"/>
                    <a:pt x="6977" y="9739"/>
                  </a:cubicBezTo>
                  <a:cubicBezTo>
                    <a:pt x="6984" y="9503"/>
                    <a:pt x="6990" y="9268"/>
                    <a:pt x="6997" y="9032"/>
                  </a:cubicBezTo>
                  <a:cubicBezTo>
                    <a:pt x="6998" y="8996"/>
                    <a:pt x="6999" y="8961"/>
                    <a:pt x="7000" y="8925"/>
                  </a:cubicBezTo>
                  <a:lnTo>
                    <a:pt x="6997" y="8817"/>
                  </a:lnTo>
                  <a:lnTo>
                    <a:pt x="6997" y="8725"/>
                  </a:lnTo>
                  <a:cubicBezTo>
                    <a:pt x="7018" y="8648"/>
                    <a:pt x="7038" y="8572"/>
                    <a:pt x="7059" y="8495"/>
                  </a:cubicBezTo>
                  <a:cubicBezTo>
                    <a:pt x="7065" y="8469"/>
                    <a:pt x="7072" y="8444"/>
                    <a:pt x="7078" y="8418"/>
                  </a:cubicBezTo>
                  <a:cubicBezTo>
                    <a:pt x="7087" y="8438"/>
                    <a:pt x="7096" y="8459"/>
                    <a:pt x="7105" y="8479"/>
                  </a:cubicBezTo>
                  <a:cubicBezTo>
                    <a:pt x="7109" y="8498"/>
                    <a:pt x="7113" y="8518"/>
                    <a:pt x="7117" y="8537"/>
                  </a:cubicBezTo>
                  <a:cubicBezTo>
                    <a:pt x="7140" y="8543"/>
                    <a:pt x="7166" y="8477"/>
                    <a:pt x="7189" y="8483"/>
                  </a:cubicBezTo>
                  <a:cubicBezTo>
                    <a:pt x="7203" y="8468"/>
                    <a:pt x="7215" y="8525"/>
                    <a:pt x="7229" y="8510"/>
                  </a:cubicBezTo>
                  <a:cubicBezTo>
                    <a:pt x="7249" y="8469"/>
                    <a:pt x="7268" y="8428"/>
                    <a:pt x="7288" y="8387"/>
                  </a:cubicBezTo>
                  <a:cubicBezTo>
                    <a:pt x="7294" y="8341"/>
                    <a:pt x="7301" y="8295"/>
                    <a:pt x="7307" y="8249"/>
                  </a:cubicBezTo>
                  <a:cubicBezTo>
                    <a:pt x="7304" y="8218"/>
                    <a:pt x="7302" y="8188"/>
                    <a:pt x="7299" y="8157"/>
                  </a:cubicBezTo>
                  <a:cubicBezTo>
                    <a:pt x="7300" y="8126"/>
                    <a:pt x="7302" y="8096"/>
                    <a:pt x="7303" y="8065"/>
                  </a:cubicBezTo>
                  <a:cubicBezTo>
                    <a:pt x="7302" y="8029"/>
                    <a:pt x="7300" y="7993"/>
                    <a:pt x="7299" y="7957"/>
                  </a:cubicBezTo>
                  <a:cubicBezTo>
                    <a:pt x="7306" y="7926"/>
                    <a:pt x="7312" y="7896"/>
                    <a:pt x="7319" y="7865"/>
                  </a:cubicBezTo>
                  <a:cubicBezTo>
                    <a:pt x="7321" y="7829"/>
                    <a:pt x="7324" y="7793"/>
                    <a:pt x="7326" y="7757"/>
                  </a:cubicBezTo>
                  <a:cubicBezTo>
                    <a:pt x="7324" y="7716"/>
                    <a:pt x="7321" y="7675"/>
                    <a:pt x="7319" y="7634"/>
                  </a:cubicBezTo>
                  <a:cubicBezTo>
                    <a:pt x="7327" y="7573"/>
                    <a:pt x="7334" y="7511"/>
                    <a:pt x="7342" y="7450"/>
                  </a:cubicBezTo>
                  <a:cubicBezTo>
                    <a:pt x="7350" y="7430"/>
                    <a:pt x="7357" y="7409"/>
                    <a:pt x="7365" y="7389"/>
                  </a:cubicBezTo>
                  <a:lnTo>
                    <a:pt x="7392" y="7281"/>
                  </a:lnTo>
                  <a:cubicBezTo>
                    <a:pt x="7405" y="7255"/>
                    <a:pt x="7418" y="7230"/>
                    <a:pt x="7431" y="7204"/>
                  </a:cubicBezTo>
                  <a:cubicBezTo>
                    <a:pt x="7438" y="7178"/>
                    <a:pt x="7444" y="7153"/>
                    <a:pt x="7451" y="7127"/>
                  </a:cubicBezTo>
                  <a:cubicBezTo>
                    <a:pt x="7456" y="7091"/>
                    <a:pt x="7461" y="7056"/>
                    <a:pt x="7466" y="7020"/>
                  </a:cubicBezTo>
                  <a:cubicBezTo>
                    <a:pt x="7474" y="7000"/>
                    <a:pt x="7481" y="6979"/>
                    <a:pt x="7489" y="6959"/>
                  </a:cubicBezTo>
                  <a:cubicBezTo>
                    <a:pt x="7496" y="6964"/>
                    <a:pt x="7502" y="6969"/>
                    <a:pt x="7509" y="6974"/>
                  </a:cubicBezTo>
                  <a:cubicBezTo>
                    <a:pt x="7518" y="6959"/>
                    <a:pt x="7527" y="6943"/>
                    <a:pt x="7536" y="6928"/>
                  </a:cubicBezTo>
                  <a:cubicBezTo>
                    <a:pt x="7546" y="6892"/>
                    <a:pt x="7557" y="6856"/>
                    <a:pt x="7567" y="6820"/>
                  </a:cubicBezTo>
                  <a:cubicBezTo>
                    <a:pt x="7579" y="6794"/>
                    <a:pt x="7590" y="6769"/>
                    <a:pt x="7602" y="6743"/>
                  </a:cubicBezTo>
                  <a:lnTo>
                    <a:pt x="7629" y="6713"/>
                  </a:lnTo>
                  <a:lnTo>
                    <a:pt x="7672" y="6667"/>
                  </a:lnTo>
                  <a:lnTo>
                    <a:pt x="7753" y="6697"/>
                  </a:lnTo>
                  <a:cubicBezTo>
                    <a:pt x="7762" y="6677"/>
                    <a:pt x="7771" y="6656"/>
                    <a:pt x="7780" y="6636"/>
                  </a:cubicBezTo>
                  <a:cubicBezTo>
                    <a:pt x="7792" y="6662"/>
                    <a:pt x="7803" y="6687"/>
                    <a:pt x="7815" y="6713"/>
                  </a:cubicBezTo>
                  <a:lnTo>
                    <a:pt x="7866" y="6713"/>
                  </a:lnTo>
                  <a:lnTo>
                    <a:pt x="7897" y="6682"/>
                  </a:lnTo>
                  <a:lnTo>
                    <a:pt x="7924" y="6667"/>
                  </a:lnTo>
                  <a:cubicBezTo>
                    <a:pt x="7929" y="6641"/>
                    <a:pt x="7934" y="6616"/>
                    <a:pt x="7939" y="6590"/>
                  </a:cubicBezTo>
                  <a:cubicBezTo>
                    <a:pt x="7944" y="6564"/>
                    <a:pt x="7950" y="6539"/>
                    <a:pt x="7955" y="6513"/>
                  </a:cubicBezTo>
                  <a:cubicBezTo>
                    <a:pt x="7968" y="6477"/>
                    <a:pt x="7981" y="6442"/>
                    <a:pt x="7994" y="6406"/>
                  </a:cubicBezTo>
                  <a:cubicBezTo>
                    <a:pt x="8008" y="6390"/>
                    <a:pt x="8022" y="6375"/>
                    <a:pt x="8036" y="6359"/>
                  </a:cubicBezTo>
                  <a:cubicBezTo>
                    <a:pt x="8043" y="6334"/>
                    <a:pt x="8049" y="6308"/>
                    <a:pt x="8056" y="6283"/>
                  </a:cubicBezTo>
                  <a:cubicBezTo>
                    <a:pt x="8061" y="6268"/>
                    <a:pt x="8066" y="6252"/>
                    <a:pt x="8071" y="6237"/>
                  </a:cubicBezTo>
                  <a:cubicBezTo>
                    <a:pt x="8076" y="6201"/>
                    <a:pt x="8082" y="6165"/>
                    <a:pt x="8087" y="6129"/>
                  </a:cubicBezTo>
                  <a:cubicBezTo>
                    <a:pt x="8099" y="6134"/>
                    <a:pt x="8110" y="6139"/>
                    <a:pt x="8122" y="6144"/>
                  </a:cubicBezTo>
                  <a:lnTo>
                    <a:pt x="8149" y="6129"/>
                  </a:lnTo>
                  <a:cubicBezTo>
                    <a:pt x="8152" y="6098"/>
                    <a:pt x="8154" y="6068"/>
                    <a:pt x="8157" y="6037"/>
                  </a:cubicBezTo>
                  <a:cubicBezTo>
                    <a:pt x="8165" y="6022"/>
                    <a:pt x="8172" y="6006"/>
                    <a:pt x="8180" y="5991"/>
                  </a:cubicBezTo>
                  <a:lnTo>
                    <a:pt x="8192" y="5853"/>
                  </a:lnTo>
                  <a:cubicBezTo>
                    <a:pt x="8193" y="5822"/>
                    <a:pt x="8195" y="5791"/>
                    <a:pt x="8196" y="5760"/>
                  </a:cubicBezTo>
                  <a:cubicBezTo>
                    <a:pt x="8204" y="5755"/>
                    <a:pt x="8211" y="5750"/>
                    <a:pt x="8219" y="5745"/>
                  </a:cubicBezTo>
                  <a:lnTo>
                    <a:pt x="8250" y="5776"/>
                  </a:lnTo>
                  <a:cubicBezTo>
                    <a:pt x="8258" y="5761"/>
                    <a:pt x="8265" y="5745"/>
                    <a:pt x="8273" y="5730"/>
                  </a:cubicBezTo>
                  <a:cubicBezTo>
                    <a:pt x="8278" y="5694"/>
                    <a:pt x="8284" y="5658"/>
                    <a:pt x="8289" y="5622"/>
                  </a:cubicBezTo>
                  <a:cubicBezTo>
                    <a:pt x="8291" y="5596"/>
                    <a:pt x="8294" y="5571"/>
                    <a:pt x="8296" y="5545"/>
                  </a:cubicBezTo>
                  <a:cubicBezTo>
                    <a:pt x="8308" y="5535"/>
                    <a:pt x="8319" y="5525"/>
                    <a:pt x="8331" y="5515"/>
                  </a:cubicBezTo>
                  <a:lnTo>
                    <a:pt x="8362" y="5515"/>
                  </a:lnTo>
                  <a:cubicBezTo>
                    <a:pt x="8366" y="5489"/>
                    <a:pt x="8370" y="5464"/>
                    <a:pt x="8374" y="5438"/>
                  </a:cubicBezTo>
                  <a:lnTo>
                    <a:pt x="8417" y="5392"/>
                  </a:lnTo>
                  <a:lnTo>
                    <a:pt x="8494" y="5469"/>
                  </a:lnTo>
                  <a:cubicBezTo>
                    <a:pt x="8503" y="5443"/>
                    <a:pt x="8513" y="5418"/>
                    <a:pt x="8522" y="5392"/>
                  </a:cubicBezTo>
                  <a:cubicBezTo>
                    <a:pt x="8524" y="5366"/>
                    <a:pt x="8527" y="5341"/>
                    <a:pt x="8529" y="5315"/>
                  </a:cubicBezTo>
                  <a:lnTo>
                    <a:pt x="8541" y="5207"/>
                  </a:lnTo>
                  <a:cubicBezTo>
                    <a:pt x="8549" y="5182"/>
                    <a:pt x="8556" y="5156"/>
                    <a:pt x="8564" y="5131"/>
                  </a:cubicBezTo>
                  <a:cubicBezTo>
                    <a:pt x="8568" y="5069"/>
                    <a:pt x="8572" y="5008"/>
                    <a:pt x="8576" y="4946"/>
                  </a:cubicBezTo>
                  <a:lnTo>
                    <a:pt x="8591" y="4916"/>
                  </a:lnTo>
                  <a:cubicBezTo>
                    <a:pt x="8592" y="4885"/>
                    <a:pt x="8594" y="4854"/>
                    <a:pt x="8595" y="4823"/>
                  </a:cubicBezTo>
                  <a:cubicBezTo>
                    <a:pt x="8589" y="4777"/>
                    <a:pt x="8582" y="4731"/>
                    <a:pt x="8576" y="4685"/>
                  </a:cubicBezTo>
                  <a:lnTo>
                    <a:pt x="8576" y="4608"/>
                  </a:lnTo>
                  <a:cubicBezTo>
                    <a:pt x="8584" y="4572"/>
                    <a:pt x="8591" y="4537"/>
                    <a:pt x="8599" y="4501"/>
                  </a:cubicBezTo>
                  <a:cubicBezTo>
                    <a:pt x="8607" y="4486"/>
                    <a:pt x="8614" y="4470"/>
                    <a:pt x="8622" y="4455"/>
                  </a:cubicBezTo>
                  <a:cubicBezTo>
                    <a:pt x="8634" y="4475"/>
                    <a:pt x="8645" y="4496"/>
                    <a:pt x="8657" y="4516"/>
                  </a:cubicBezTo>
                  <a:cubicBezTo>
                    <a:pt x="8666" y="4547"/>
                    <a:pt x="8676" y="4577"/>
                    <a:pt x="8685" y="4608"/>
                  </a:cubicBezTo>
                  <a:cubicBezTo>
                    <a:pt x="8693" y="4588"/>
                    <a:pt x="8700" y="4567"/>
                    <a:pt x="8708" y="4547"/>
                  </a:cubicBezTo>
                  <a:cubicBezTo>
                    <a:pt x="8711" y="4521"/>
                    <a:pt x="8713" y="4496"/>
                    <a:pt x="8716" y="4470"/>
                  </a:cubicBezTo>
                  <a:cubicBezTo>
                    <a:pt x="8721" y="4398"/>
                    <a:pt x="8726" y="4327"/>
                    <a:pt x="8731" y="4255"/>
                  </a:cubicBezTo>
                  <a:cubicBezTo>
                    <a:pt x="8743" y="4204"/>
                    <a:pt x="8754" y="4152"/>
                    <a:pt x="8766" y="4101"/>
                  </a:cubicBezTo>
                  <a:lnTo>
                    <a:pt x="8871" y="3810"/>
                  </a:lnTo>
                  <a:cubicBezTo>
                    <a:pt x="8880" y="3800"/>
                    <a:pt x="8889" y="3789"/>
                    <a:pt x="8898" y="3779"/>
                  </a:cubicBezTo>
                  <a:cubicBezTo>
                    <a:pt x="8915" y="3820"/>
                    <a:pt x="8931" y="3861"/>
                    <a:pt x="8948" y="3902"/>
                  </a:cubicBezTo>
                  <a:cubicBezTo>
                    <a:pt x="8947" y="3938"/>
                    <a:pt x="8946" y="3973"/>
                    <a:pt x="8945" y="4009"/>
                  </a:cubicBezTo>
                  <a:lnTo>
                    <a:pt x="8933" y="4117"/>
                  </a:lnTo>
                  <a:lnTo>
                    <a:pt x="8933" y="4270"/>
                  </a:lnTo>
                  <a:cubicBezTo>
                    <a:pt x="8945" y="4306"/>
                    <a:pt x="8956" y="4342"/>
                    <a:pt x="8968" y="4378"/>
                  </a:cubicBezTo>
                  <a:cubicBezTo>
                    <a:pt x="8982" y="4363"/>
                    <a:pt x="8996" y="4347"/>
                    <a:pt x="9010" y="4332"/>
                  </a:cubicBezTo>
                  <a:cubicBezTo>
                    <a:pt x="9032" y="4276"/>
                    <a:pt x="9054" y="4219"/>
                    <a:pt x="9076" y="4163"/>
                  </a:cubicBezTo>
                  <a:cubicBezTo>
                    <a:pt x="9085" y="4127"/>
                    <a:pt x="9095" y="4091"/>
                    <a:pt x="9104" y="4055"/>
                  </a:cubicBezTo>
                  <a:cubicBezTo>
                    <a:pt x="9127" y="3901"/>
                    <a:pt x="9150" y="3748"/>
                    <a:pt x="9173" y="3594"/>
                  </a:cubicBezTo>
                  <a:cubicBezTo>
                    <a:pt x="9180" y="3569"/>
                    <a:pt x="9186" y="3543"/>
                    <a:pt x="9193" y="3518"/>
                  </a:cubicBezTo>
                  <a:cubicBezTo>
                    <a:pt x="9205" y="3492"/>
                    <a:pt x="9216" y="3467"/>
                    <a:pt x="9228" y="3441"/>
                  </a:cubicBezTo>
                  <a:cubicBezTo>
                    <a:pt x="9243" y="3420"/>
                    <a:pt x="9259" y="3400"/>
                    <a:pt x="9274" y="3379"/>
                  </a:cubicBezTo>
                  <a:lnTo>
                    <a:pt x="9298" y="3379"/>
                  </a:lnTo>
                  <a:cubicBezTo>
                    <a:pt x="9307" y="3364"/>
                    <a:pt x="9316" y="3348"/>
                    <a:pt x="9325" y="3333"/>
                  </a:cubicBezTo>
                  <a:cubicBezTo>
                    <a:pt x="9339" y="3302"/>
                    <a:pt x="9353" y="3272"/>
                    <a:pt x="9367" y="3241"/>
                  </a:cubicBezTo>
                  <a:cubicBezTo>
                    <a:pt x="9372" y="3221"/>
                    <a:pt x="9378" y="3200"/>
                    <a:pt x="9383" y="3180"/>
                  </a:cubicBezTo>
                  <a:cubicBezTo>
                    <a:pt x="9392" y="3195"/>
                    <a:pt x="9401" y="3211"/>
                    <a:pt x="9410" y="3226"/>
                  </a:cubicBezTo>
                  <a:lnTo>
                    <a:pt x="9441" y="3257"/>
                  </a:lnTo>
                  <a:cubicBezTo>
                    <a:pt x="9449" y="3267"/>
                    <a:pt x="9456" y="3277"/>
                    <a:pt x="9464" y="3287"/>
                  </a:cubicBezTo>
                  <a:cubicBezTo>
                    <a:pt x="9469" y="3354"/>
                    <a:pt x="9475" y="3420"/>
                    <a:pt x="9480" y="3487"/>
                  </a:cubicBezTo>
                  <a:lnTo>
                    <a:pt x="9507" y="3472"/>
                  </a:lnTo>
                  <a:cubicBezTo>
                    <a:pt x="9516" y="3462"/>
                    <a:pt x="9525" y="3451"/>
                    <a:pt x="9534" y="3441"/>
                  </a:cubicBezTo>
                  <a:lnTo>
                    <a:pt x="9558" y="3441"/>
                  </a:lnTo>
                  <a:cubicBezTo>
                    <a:pt x="9566" y="3420"/>
                    <a:pt x="9573" y="3400"/>
                    <a:pt x="9581" y="3379"/>
                  </a:cubicBezTo>
                  <a:cubicBezTo>
                    <a:pt x="9586" y="3359"/>
                    <a:pt x="9591" y="3338"/>
                    <a:pt x="9596" y="3318"/>
                  </a:cubicBezTo>
                  <a:cubicBezTo>
                    <a:pt x="9604" y="3267"/>
                    <a:pt x="9612" y="3215"/>
                    <a:pt x="9620" y="3164"/>
                  </a:cubicBezTo>
                  <a:cubicBezTo>
                    <a:pt x="9628" y="3082"/>
                    <a:pt x="9635" y="3001"/>
                    <a:pt x="9643" y="2919"/>
                  </a:cubicBezTo>
                  <a:cubicBezTo>
                    <a:pt x="9662" y="2796"/>
                    <a:pt x="9682" y="2673"/>
                    <a:pt x="9701" y="2550"/>
                  </a:cubicBezTo>
                  <a:lnTo>
                    <a:pt x="9752" y="2289"/>
                  </a:lnTo>
                  <a:cubicBezTo>
                    <a:pt x="9762" y="2233"/>
                    <a:pt x="9773" y="2176"/>
                    <a:pt x="9783" y="2120"/>
                  </a:cubicBezTo>
                  <a:cubicBezTo>
                    <a:pt x="9798" y="2079"/>
                    <a:pt x="9814" y="2038"/>
                    <a:pt x="9829" y="1997"/>
                  </a:cubicBezTo>
                  <a:cubicBezTo>
                    <a:pt x="9834" y="2002"/>
                    <a:pt x="9840" y="2007"/>
                    <a:pt x="9845" y="2012"/>
                  </a:cubicBezTo>
                  <a:lnTo>
                    <a:pt x="9899" y="2120"/>
                  </a:lnTo>
                  <a:cubicBezTo>
                    <a:pt x="9909" y="2115"/>
                    <a:pt x="9920" y="2109"/>
                    <a:pt x="9930" y="2104"/>
                  </a:cubicBezTo>
                  <a:cubicBezTo>
                    <a:pt x="9927" y="2038"/>
                    <a:pt x="9925" y="1971"/>
                    <a:pt x="9922" y="1905"/>
                  </a:cubicBezTo>
                  <a:cubicBezTo>
                    <a:pt x="9921" y="1879"/>
                    <a:pt x="9920" y="1854"/>
                    <a:pt x="9919" y="1828"/>
                  </a:cubicBezTo>
                  <a:cubicBezTo>
                    <a:pt x="9927" y="1767"/>
                    <a:pt x="9934" y="1705"/>
                    <a:pt x="9942" y="1644"/>
                  </a:cubicBezTo>
                  <a:cubicBezTo>
                    <a:pt x="9947" y="1557"/>
                    <a:pt x="9952" y="1469"/>
                    <a:pt x="9957" y="1382"/>
                  </a:cubicBezTo>
                  <a:cubicBezTo>
                    <a:pt x="9958" y="1213"/>
                    <a:pt x="9960" y="1045"/>
                    <a:pt x="9961" y="876"/>
                  </a:cubicBezTo>
                  <a:cubicBezTo>
                    <a:pt x="9962" y="845"/>
                    <a:pt x="9964" y="814"/>
                    <a:pt x="9965" y="783"/>
                  </a:cubicBezTo>
                  <a:cubicBezTo>
                    <a:pt x="9968" y="747"/>
                    <a:pt x="9970" y="712"/>
                    <a:pt x="9973" y="676"/>
                  </a:cubicBezTo>
                  <a:cubicBezTo>
                    <a:pt x="9982" y="645"/>
                    <a:pt x="9991" y="615"/>
                    <a:pt x="10000" y="584"/>
                  </a:cubicBezTo>
                  <a:lnTo>
                    <a:pt x="9845" y="553"/>
                  </a:lnTo>
                  <a:lnTo>
                    <a:pt x="9697" y="553"/>
                  </a:lnTo>
                  <a:cubicBezTo>
                    <a:pt x="9691" y="589"/>
                    <a:pt x="9684" y="625"/>
                    <a:pt x="9678" y="661"/>
                  </a:cubicBezTo>
                  <a:lnTo>
                    <a:pt x="9542" y="707"/>
                  </a:lnTo>
                  <a:lnTo>
                    <a:pt x="8863" y="753"/>
                  </a:lnTo>
                  <a:lnTo>
                    <a:pt x="8510" y="783"/>
                  </a:lnTo>
                  <a:lnTo>
                    <a:pt x="8254" y="799"/>
                  </a:lnTo>
                  <a:cubicBezTo>
                    <a:pt x="8224" y="794"/>
                    <a:pt x="8195" y="788"/>
                    <a:pt x="8165" y="783"/>
                  </a:cubicBezTo>
                  <a:cubicBezTo>
                    <a:pt x="8154" y="773"/>
                    <a:pt x="8144" y="763"/>
                    <a:pt x="8133" y="753"/>
                  </a:cubicBezTo>
                  <a:cubicBezTo>
                    <a:pt x="8123" y="758"/>
                    <a:pt x="8112" y="763"/>
                    <a:pt x="8102" y="768"/>
                  </a:cubicBezTo>
                  <a:lnTo>
                    <a:pt x="7858" y="783"/>
                  </a:lnTo>
                  <a:lnTo>
                    <a:pt x="7699" y="783"/>
                  </a:lnTo>
                  <a:cubicBezTo>
                    <a:pt x="7692" y="814"/>
                    <a:pt x="7686" y="845"/>
                    <a:pt x="7679" y="876"/>
                  </a:cubicBezTo>
                  <a:lnTo>
                    <a:pt x="7652" y="876"/>
                  </a:lnTo>
                  <a:lnTo>
                    <a:pt x="7101" y="814"/>
                  </a:lnTo>
                  <a:cubicBezTo>
                    <a:pt x="7095" y="824"/>
                    <a:pt x="7088" y="835"/>
                    <a:pt x="7082" y="845"/>
                  </a:cubicBezTo>
                  <a:cubicBezTo>
                    <a:pt x="7069" y="840"/>
                    <a:pt x="7056" y="834"/>
                    <a:pt x="7043" y="829"/>
                  </a:cubicBezTo>
                  <a:lnTo>
                    <a:pt x="6993" y="814"/>
                  </a:lnTo>
                  <a:lnTo>
                    <a:pt x="6911" y="814"/>
                  </a:lnTo>
                  <a:lnTo>
                    <a:pt x="6868" y="814"/>
                  </a:lnTo>
                  <a:lnTo>
                    <a:pt x="6465" y="783"/>
                  </a:lnTo>
                  <a:lnTo>
                    <a:pt x="6240" y="707"/>
                  </a:lnTo>
                  <a:lnTo>
                    <a:pt x="5759" y="645"/>
                  </a:lnTo>
                  <a:lnTo>
                    <a:pt x="5305" y="568"/>
                  </a:lnTo>
                  <a:lnTo>
                    <a:pt x="5157" y="568"/>
                  </a:lnTo>
                  <a:lnTo>
                    <a:pt x="4660" y="384"/>
                  </a:lnTo>
                  <a:lnTo>
                    <a:pt x="4486" y="369"/>
                  </a:lnTo>
                  <a:lnTo>
                    <a:pt x="4393" y="369"/>
                  </a:lnTo>
                  <a:lnTo>
                    <a:pt x="3846" y="369"/>
                  </a:lnTo>
                  <a:cubicBezTo>
                    <a:pt x="3833" y="364"/>
                    <a:pt x="3820" y="358"/>
                    <a:pt x="3807" y="353"/>
                  </a:cubicBezTo>
                  <a:lnTo>
                    <a:pt x="3729" y="353"/>
                  </a:lnTo>
                  <a:cubicBezTo>
                    <a:pt x="3721" y="348"/>
                    <a:pt x="3714" y="343"/>
                    <a:pt x="3706" y="338"/>
                  </a:cubicBezTo>
                  <a:lnTo>
                    <a:pt x="3481" y="292"/>
                  </a:lnTo>
                  <a:lnTo>
                    <a:pt x="2949" y="292"/>
                  </a:lnTo>
                  <a:lnTo>
                    <a:pt x="2949" y="108"/>
                  </a:lnTo>
                  <a:lnTo>
                    <a:pt x="2716" y="0"/>
                  </a:lnTo>
                  <a:cubicBezTo>
                    <a:pt x="2711" y="15"/>
                    <a:pt x="2706" y="31"/>
                    <a:pt x="2701" y="46"/>
                  </a:cubicBezTo>
                  <a:cubicBezTo>
                    <a:pt x="2709" y="179"/>
                    <a:pt x="2716" y="312"/>
                    <a:pt x="2724" y="445"/>
                  </a:cubicBezTo>
                  <a:cubicBezTo>
                    <a:pt x="2727" y="522"/>
                    <a:pt x="2729" y="599"/>
                    <a:pt x="2732" y="676"/>
                  </a:cubicBezTo>
                  <a:cubicBezTo>
                    <a:pt x="2731" y="763"/>
                    <a:pt x="2729" y="850"/>
                    <a:pt x="2728" y="937"/>
                  </a:cubicBezTo>
                  <a:cubicBezTo>
                    <a:pt x="2724" y="1034"/>
                    <a:pt x="2720" y="1132"/>
                    <a:pt x="2716" y="1229"/>
                  </a:cubicBezTo>
                  <a:lnTo>
                    <a:pt x="2716" y="1459"/>
                  </a:lnTo>
                  <a:cubicBezTo>
                    <a:pt x="2725" y="1490"/>
                    <a:pt x="2735" y="1520"/>
                    <a:pt x="2744" y="1551"/>
                  </a:cubicBezTo>
                  <a:cubicBezTo>
                    <a:pt x="2763" y="1669"/>
                    <a:pt x="2783" y="1787"/>
                    <a:pt x="2802" y="1905"/>
                  </a:cubicBezTo>
                  <a:cubicBezTo>
                    <a:pt x="2811" y="2069"/>
                    <a:pt x="2820" y="2232"/>
                    <a:pt x="2829" y="2396"/>
                  </a:cubicBezTo>
                  <a:cubicBezTo>
                    <a:pt x="2833" y="2499"/>
                    <a:pt x="2837" y="2601"/>
                    <a:pt x="2841" y="2704"/>
                  </a:cubicBezTo>
                  <a:cubicBezTo>
                    <a:pt x="2846" y="2806"/>
                    <a:pt x="2851" y="2909"/>
                    <a:pt x="2856" y="3011"/>
                  </a:cubicBezTo>
                  <a:cubicBezTo>
                    <a:pt x="2855" y="3083"/>
                    <a:pt x="2853" y="3154"/>
                    <a:pt x="2852" y="3226"/>
                  </a:cubicBezTo>
                  <a:cubicBezTo>
                    <a:pt x="2824" y="3364"/>
                    <a:pt x="2795" y="3503"/>
                    <a:pt x="2767" y="3641"/>
                  </a:cubicBezTo>
                  <a:cubicBezTo>
                    <a:pt x="2759" y="3666"/>
                    <a:pt x="2752" y="3692"/>
                    <a:pt x="2744" y="3717"/>
                  </a:cubicBezTo>
                  <a:cubicBezTo>
                    <a:pt x="2730" y="3707"/>
                    <a:pt x="2715" y="3697"/>
                    <a:pt x="2701" y="3687"/>
                  </a:cubicBezTo>
                  <a:cubicBezTo>
                    <a:pt x="2715" y="3656"/>
                    <a:pt x="2730" y="3625"/>
                    <a:pt x="2744" y="3594"/>
                  </a:cubicBezTo>
                  <a:cubicBezTo>
                    <a:pt x="2770" y="3497"/>
                    <a:pt x="2795" y="3400"/>
                    <a:pt x="2821" y="3303"/>
                  </a:cubicBezTo>
                  <a:cubicBezTo>
                    <a:pt x="2828" y="3236"/>
                    <a:pt x="2834" y="3170"/>
                    <a:pt x="2841" y="3103"/>
                  </a:cubicBezTo>
                  <a:cubicBezTo>
                    <a:pt x="2834" y="3067"/>
                    <a:pt x="2828" y="3031"/>
                    <a:pt x="2821" y="2995"/>
                  </a:cubicBezTo>
                  <a:lnTo>
                    <a:pt x="2821" y="2811"/>
                  </a:lnTo>
                  <a:cubicBezTo>
                    <a:pt x="2817" y="2647"/>
                    <a:pt x="2813" y="2484"/>
                    <a:pt x="2809" y="2320"/>
                  </a:cubicBezTo>
                  <a:cubicBezTo>
                    <a:pt x="2795" y="2171"/>
                    <a:pt x="2781" y="2023"/>
                    <a:pt x="2767" y="1874"/>
                  </a:cubicBezTo>
                  <a:cubicBezTo>
                    <a:pt x="2753" y="1802"/>
                    <a:pt x="2738" y="1731"/>
                    <a:pt x="2724" y="1659"/>
                  </a:cubicBezTo>
                  <a:cubicBezTo>
                    <a:pt x="2718" y="1623"/>
                    <a:pt x="2711" y="1587"/>
                    <a:pt x="2705" y="1551"/>
                  </a:cubicBezTo>
                  <a:cubicBezTo>
                    <a:pt x="2691" y="1664"/>
                    <a:pt x="2676" y="1776"/>
                    <a:pt x="2662" y="1889"/>
                  </a:cubicBezTo>
                  <a:cubicBezTo>
                    <a:pt x="2665" y="1961"/>
                    <a:pt x="2667" y="2032"/>
                    <a:pt x="2670" y="2104"/>
                  </a:cubicBezTo>
                  <a:cubicBezTo>
                    <a:pt x="2669" y="2201"/>
                    <a:pt x="2667" y="2299"/>
                    <a:pt x="2666" y="2396"/>
                  </a:cubicBezTo>
                  <a:cubicBezTo>
                    <a:pt x="2657" y="2381"/>
                    <a:pt x="2648" y="2365"/>
                    <a:pt x="2639" y="2350"/>
                  </a:cubicBezTo>
                  <a:cubicBezTo>
                    <a:pt x="2643" y="2253"/>
                    <a:pt x="2646" y="2155"/>
                    <a:pt x="2650" y="2058"/>
                  </a:cubicBezTo>
                  <a:cubicBezTo>
                    <a:pt x="2642" y="2017"/>
                    <a:pt x="2635" y="1976"/>
                    <a:pt x="2627" y="1935"/>
                  </a:cubicBezTo>
                  <a:cubicBezTo>
                    <a:pt x="2626" y="1904"/>
                    <a:pt x="2624" y="1874"/>
                    <a:pt x="2623" y="1843"/>
                  </a:cubicBezTo>
                  <a:lnTo>
                    <a:pt x="2650" y="1720"/>
                  </a:lnTo>
                  <a:cubicBezTo>
                    <a:pt x="2658" y="1664"/>
                    <a:pt x="2666" y="1607"/>
                    <a:pt x="2674" y="1551"/>
                  </a:cubicBezTo>
                  <a:cubicBezTo>
                    <a:pt x="2678" y="1433"/>
                    <a:pt x="2681" y="1316"/>
                    <a:pt x="2685" y="1198"/>
                  </a:cubicBezTo>
                  <a:cubicBezTo>
                    <a:pt x="2693" y="1137"/>
                    <a:pt x="2701" y="1075"/>
                    <a:pt x="2709" y="1014"/>
                  </a:cubicBezTo>
                  <a:lnTo>
                    <a:pt x="2530" y="998"/>
                  </a:lnTo>
                  <a:lnTo>
                    <a:pt x="2099" y="906"/>
                  </a:lnTo>
                  <a:lnTo>
                    <a:pt x="1250" y="707"/>
                  </a:lnTo>
                  <a:lnTo>
                    <a:pt x="1168" y="722"/>
                  </a:lnTo>
                  <a:cubicBezTo>
                    <a:pt x="1149" y="799"/>
                    <a:pt x="1129" y="875"/>
                    <a:pt x="1110" y="952"/>
                  </a:cubicBezTo>
                  <a:cubicBezTo>
                    <a:pt x="1103" y="967"/>
                    <a:pt x="1097" y="983"/>
                    <a:pt x="1090" y="998"/>
                  </a:cubicBezTo>
                  <a:cubicBezTo>
                    <a:pt x="1084" y="967"/>
                    <a:pt x="1077" y="937"/>
                    <a:pt x="1071" y="906"/>
                  </a:cubicBezTo>
                  <a:cubicBezTo>
                    <a:pt x="1076" y="845"/>
                    <a:pt x="1082" y="783"/>
                    <a:pt x="1087" y="722"/>
                  </a:cubicBezTo>
                  <a:lnTo>
                    <a:pt x="1021" y="707"/>
                  </a:lnTo>
                  <a:cubicBezTo>
                    <a:pt x="1026" y="743"/>
                    <a:pt x="1031" y="778"/>
                    <a:pt x="1036" y="814"/>
                  </a:cubicBezTo>
                  <a:lnTo>
                    <a:pt x="1036" y="937"/>
                  </a:lnTo>
                  <a:cubicBezTo>
                    <a:pt x="1024" y="973"/>
                    <a:pt x="1013" y="1009"/>
                    <a:pt x="1001" y="1045"/>
                  </a:cubicBezTo>
                  <a:cubicBezTo>
                    <a:pt x="1010" y="1122"/>
                    <a:pt x="1019" y="1198"/>
                    <a:pt x="1028" y="1275"/>
                  </a:cubicBezTo>
                  <a:cubicBezTo>
                    <a:pt x="1032" y="1342"/>
                    <a:pt x="1036" y="1408"/>
                    <a:pt x="1040" y="1475"/>
                  </a:cubicBezTo>
                  <a:cubicBezTo>
                    <a:pt x="1039" y="1506"/>
                    <a:pt x="1037" y="1536"/>
                    <a:pt x="1036" y="1567"/>
                  </a:cubicBezTo>
                  <a:cubicBezTo>
                    <a:pt x="1028" y="1593"/>
                    <a:pt x="1021" y="1618"/>
                    <a:pt x="1013" y="1644"/>
                  </a:cubicBezTo>
                  <a:lnTo>
                    <a:pt x="951" y="1567"/>
                  </a:lnTo>
                  <a:cubicBezTo>
                    <a:pt x="943" y="1587"/>
                    <a:pt x="935" y="1608"/>
                    <a:pt x="927" y="1628"/>
                  </a:cubicBezTo>
                  <a:cubicBezTo>
                    <a:pt x="926" y="1659"/>
                    <a:pt x="925" y="1689"/>
                    <a:pt x="924" y="1720"/>
                  </a:cubicBezTo>
                  <a:cubicBezTo>
                    <a:pt x="928" y="1751"/>
                    <a:pt x="931" y="1782"/>
                    <a:pt x="935" y="1813"/>
                  </a:cubicBezTo>
                  <a:cubicBezTo>
                    <a:pt x="951" y="1859"/>
                    <a:pt x="966" y="1905"/>
                    <a:pt x="982" y="1951"/>
                  </a:cubicBezTo>
                  <a:cubicBezTo>
                    <a:pt x="988" y="1941"/>
                    <a:pt x="995" y="1930"/>
                    <a:pt x="1001" y="1920"/>
                  </a:cubicBezTo>
                  <a:cubicBezTo>
                    <a:pt x="1004" y="1951"/>
                    <a:pt x="1006" y="1981"/>
                    <a:pt x="1009" y="2012"/>
                  </a:cubicBezTo>
                  <a:cubicBezTo>
                    <a:pt x="1008" y="2043"/>
                    <a:pt x="1006" y="2073"/>
                    <a:pt x="1005" y="2104"/>
                  </a:cubicBezTo>
                  <a:cubicBezTo>
                    <a:pt x="991" y="2120"/>
                    <a:pt x="976" y="2135"/>
                    <a:pt x="962" y="2151"/>
                  </a:cubicBezTo>
                  <a:lnTo>
                    <a:pt x="908" y="2166"/>
                  </a:lnTo>
                  <a:lnTo>
                    <a:pt x="834" y="2104"/>
                  </a:lnTo>
                  <a:cubicBezTo>
                    <a:pt x="826" y="2135"/>
                    <a:pt x="819" y="2166"/>
                    <a:pt x="811" y="2197"/>
                  </a:cubicBezTo>
                  <a:lnTo>
                    <a:pt x="850" y="2320"/>
                  </a:lnTo>
                  <a:cubicBezTo>
                    <a:pt x="873" y="2422"/>
                    <a:pt x="897" y="2525"/>
                    <a:pt x="920" y="2627"/>
                  </a:cubicBezTo>
                  <a:cubicBezTo>
                    <a:pt x="922" y="2673"/>
                    <a:pt x="925" y="2719"/>
                    <a:pt x="927" y="2765"/>
                  </a:cubicBezTo>
                  <a:cubicBezTo>
                    <a:pt x="909" y="2821"/>
                    <a:pt x="891" y="2878"/>
                    <a:pt x="873" y="2934"/>
                  </a:cubicBezTo>
                  <a:cubicBezTo>
                    <a:pt x="861" y="2949"/>
                    <a:pt x="850" y="2965"/>
                    <a:pt x="838" y="2980"/>
                  </a:cubicBezTo>
                  <a:cubicBezTo>
                    <a:pt x="833" y="3011"/>
                    <a:pt x="828" y="3041"/>
                    <a:pt x="823" y="3072"/>
                  </a:cubicBezTo>
                  <a:lnTo>
                    <a:pt x="811" y="3195"/>
                  </a:lnTo>
                  <a:cubicBezTo>
                    <a:pt x="803" y="3226"/>
                    <a:pt x="796" y="3256"/>
                    <a:pt x="788" y="3287"/>
                  </a:cubicBezTo>
                  <a:cubicBezTo>
                    <a:pt x="781" y="3343"/>
                    <a:pt x="775" y="3400"/>
                    <a:pt x="768" y="3456"/>
                  </a:cubicBezTo>
                  <a:lnTo>
                    <a:pt x="768" y="3579"/>
                  </a:lnTo>
                  <a:cubicBezTo>
                    <a:pt x="769" y="3605"/>
                    <a:pt x="771" y="3630"/>
                    <a:pt x="772" y="3656"/>
                  </a:cubicBezTo>
                  <a:cubicBezTo>
                    <a:pt x="780" y="3707"/>
                    <a:pt x="787" y="3759"/>
                    <a:pt x="795" y="3810"/>
                  </a:cubicBezTo>
                  <a:cubicBezTo>
                    <a:pt x="807" y="3851"/>
                    <a:pt x="818" y="3891"/>
                    <a:pt x="830" y="3932"/>
                  </a:cubicBezTo>
                  <a:cubicBezTo>
                    <a:pt x="837" y="3973"/>
                    <a:pt x="843" y="4014"/>
                    <a:pt x="850" y="4055"/>
                  </a:cubicBezTo>
                  <a:cubicBezTo>
                    <a:pt x="847" y="4106"/>
                    <a:pt x="845" y="4158"/>
                    <a:pt x="842" y="4209"/>
                  </a:cubicBezTo>
                  <a:lnTo>
                    <a:pt x="815" y="4194"/>
                  </a:lnTo>
                  <a:cubicBezTo>
                    <a:pt x="802" y="4148"/>
                    <a:pt x="789" y="4101"/>
                    <a:pt x="776" y="4055"/>
                  </a:cubicBezTo>
                  <a:lnTo>
                    <a:pt x="737" y="4040"/>
                  </a:lnTo>
                  <a:cubicBezTo>
                    <a:pt x="727" y="4091"/>
                    <a:pt x="716" y="4143"/>
                    <a:pt x="706" y="4194"/>
                  </a:cubicBezTo>
                  <a:cubicBezTo>
                    <a:pt x="710" y="4235"/>
                    <a:pt x="714" y="4275"/>
                    <a:pt x="718" y="4316"/>
                  </a:cubicBezTo>
                  <a:cubicBezTo>
                    <a:pt x="727" y="4337"/>
                    <a:pt x="736" y="4357"/>
                    <a:pt x="745" y="4378"/>
                  </a:cubicBezTo>
                  <a:lnTo>
                    <a:pt x="776" y="4409"/>
                  </a:lnTo>
                  <a:cubicBezTo>
                    <a:pt x="773" y="4455"/>
                    <a:pt x="771" y="4501"/>
                    <a:pt x="768" y="4547"/>
                  </a:cubicBezTo>
                  <a:cubicBezTo>
                    <a:pt x="758" y="4567"/>
                    <a:pt x="747" y="4588"/>
                    <a:pt x="737" y="4608"/>
                  </a:cubicBezTo>
                  <a:cubicBezTo>
                    <a:pt x="727" y="4598"/>
                    <a:pt x="716" y="4588"/>
                    <a:pt x="706" y="4578"/>
                  </a:cubicBezTo>
                  <a:cubicBezTo>
                    <a:pt x="700" y="4588"/>
                    <a:pt x="693" y="4598"/>
                    <a:pt x="687" y="4608"/>
                  </a:cubicBezTo>
                  <a:cubicBezTo>
                    <a:pt x="677" y="4670"/>
                    <a:pt x="666" y="4731"/>
                    <a:pt x="656" y="4793"/>
                  </a:cubicBezTo>
                  <a:cubicBezTo>
                    <a:pt x="644" y="4824"/>
                    <a:pt x="633" y="4854"/>
                    <a:pt x="621" y="4885"/>
                  </a:cubicBezTo>
                  <a:cubicBezTo>
                    <a:pt x="605" y="4905"/>
                    <a:pt x="590" y="4926"/>
                    <a:pt x="574" y="4946"/>
                  </a:cubicBezTo>
                  <a:cubicBezTo>
                    <a:pt x="564" y="4920"/>
                    <a:pt x="553" y="4895"/>
                    <a:pt x="543" y="4869"/>
                  </a:cubicBezTo>
                  <a:lnTo>
                    <a:pt x="524" y="4885"/>
                  </a:lnTo>
                  <a:cubicBezTo>
                    <a:pt x="516" y="4895"/>
                    <a:pt x="509" y="4906"/>
                    <a:pt x="501" y="4916"/>
                  </a:cubicBezTo>
                  <a:cubicBezTo>
                    <a:pt x="494" y="4941"/>
                    <a:pt x="488" y="4967"/>
                    <a:pt x="481" y="4992"/>
                  </a:cubicBezTo>
                  <a:cubicBezTo>
                    <a:pt x="478" y="5038"/>
                    <a:pt x="476" y="5085"/>
                    <a:pt x="473" y="5131"/>
                  </a:cubicBezTo>
                  <a:cubicBezTo>
                    <a:pt x="474" y="5172"/>
                    <a:pt x="476" y="5212"/>
                    <a:pt x="477" y="5253"/>
                  </a:cubicBezTo>
                  <a:cubicBezTo>
                    <a:pt x="495" y="5309"/>
                    <a:pt x="514" y="5366"/>
                    <a:pt x="532" y="5422"/>
                  </a:cubicBezTo>
                  <a:cubicBezTo>
                    <a:pt x="544" y="5397"/>
                    <a:pt x="555" y="5371"/>
                    <a:pt x="567" y="5346"/>
                  </a:cubicBezTo>
                  <a:cubicBezTo>
                    <a:pt x="576" y="5382"/>
                    <a:pt x="585" y="5417"/>
                    <a:pt x="594" y="5453"/>
                  </a:cubicBezTo>
                  <a:cubicBezTo>
                    <a:pt x="591" y="5484"/>
                    <a:pt x="589" y="5514"/>
                    <a:pt x="586" y="5545"/>
                  </a:cubicBezTo>
                  <a:cubicBezTo>
                    <a:pt x="580" y="5571"/>
                    <a:pt x="573" y="5596"/>
                    <a:pt x="567" y="5622"/>
                  </a:cubicBezTo>
                  <a:cubicBezTo>
                    <a:pt x="554" y="5643"/>
                    <a:pt x="541" y="5663"/>
                    <a:pt x="528" y="5684"/>
                  </a:cubicBezTo>
                  <a:lnTo>
                    <a:pt x="470" y="5699"/>
                  </a:lnTo>
                  <a:lnTo>
                    <a:pt x="458" y="5822"/>
                  </a:lnTo>
                  <a:cubicBezTo>
                    <a:pt x="462" y="5858"/>
                    <a:pt x="466" y="5893"/>
                    <a:pt x="470" y="5929"/>
                  </a:cubicBezTo>
                  <a:cubicBezTo>
                    <a:pt x="489" y="5970"/>
                    <a:pt x="509" y="6011"/>
                    <a:pt x="528" y="6052"/>
                  </a:cubicBezTo>
                  <a:lnTo>
                    <a:pt x="528" y="6190"/>
                  </a:lnTo>
                  <a:cubicBezTo>
                    <a:pt x="521" y="6206"/>
                    <a:pt x="515" y="6221"/>
                    <a:pt x="508" y="6237"/>
                  </a:cubicBezTo>
                  <a:lnTo>
                    <a:pt x="470" y="6190"/>
                  </a:lnTo>
                  <a:cubicBezTo>
                    <a:pt x="465" y="6139"/>
                    <a:pt x="459" y="6088"/>
                    <a:pt x="454" y="6037"/>
                  </a:cubicBezTo>
                  <a:cubicBezTo>
                    <a:pt x="448" y="6011"/>
                    <a:pt x="441" y="5986"/>
                    <a:pt x="435" y="5960"/>
                  </a:cubicBezTo>
                  <a:lnTo>
                    <a:pt x="396" y="5960"/>
                  </a:lnTo>
                  <a:cubicBezTo>
                    <a:pt x="387" y="5991"/>
                    <a:pt x="378" y="6021"/>
                    <a:pt x="369" y="6052"/>
                  </a:cubicBezTo>
                  <a:cubicBezTo>
                    <a:pt x="364" y="6103"/>
                    <a:pt x="358" y="6155"/>
                    <a:pt x="353" y="6206"/>
                  </a:cubicBezTo>
                  <a:cubicBezTo>
                    <a:pt x="356" y="6252"/>
                    <a:pt x="358" y="6298"/>
                    <a:pt x="361" y="6344"/>
                  </a:cubicBezTo>
                  <a:cubicBezTo>
                    <a:pt x="369" y="6390"/>
                    <a:pt x="376" y="6436"/>
                    <a:pt x="384" y="6482"/>
                  </a:cubicBezTo>
                  <a:cubicBezTo>
                    <a:pt x="389" y="6523"/>
                    <a:pt x="395" y="6564"/>
                    <a:pt x="400" y="6605"/>
                  </a:cubicBezTo>
                  <a:cubicBezTo>
                    <a:pt x="397" y="6651"/>
                    <a:pt x="395" y="6697"/>
                    <a:pt x="392" y="6743"/>
                  </a:cubicBezTo>
                  <a:cubicBezTo>
                    <a:pt x="380" y="6748"/>
                    <a:pt x="369" y="6754"/>
                    <a:pt x="357" y="6759"/>
                  </a:cubicBezTo>
                  <a:cubicBezTo>
                    <a:pt x="354" y="6800"/>
                    <a:pt x="352" y="6841"/>
                    <a:pt x="349" y="6882"/>
                  </a:cubicBezTo>
                  <a:cubicBezTo>
                    <a:pt x="339" y="6856"/>
                    <a:pt x="328" y="6831"/>
                    <a:pt x="318" y="6805"/>
                  </a:cubicBezTo>
                  <a:lnTo>
                    <a:pt x="318" y="6667"/>
                  </a:lnTo>
                  <a:lnTo>
                    <a:pt x="318" y="6590"/>
                  </a:lnTo>
                  <a:cubicBezTo>
                    <a:pt x="319" y="6549"/>
                    <a:pt x="321" y="6508"/>
                    <a:pt x="322" y="6467"/>
                  </a:cubicBezTo>
                  <a:cubicBezTo>
                    <a:pt x="318" y="6436"/>
                    <a:pt x="314" y="6406"/>
                    <a:pt x="310" y="6375"/>
                  </a:cubicBezTo>
                  <a:cubicBezTo>
                    <a:pt x="301" y="6365"/>
                    <a:pt x="292" y="6354"/>
                    <a:pt x="283" y="6344"/>
                  </a:cubicBezTo>
                  <a:cubicBezTo>
                    <a:pt x="275" y="6370"/>
                    <a:pt x="268" y="6395"/>
                    <a:pt x="260" y="6421"/>
                  </a:cubicBezTo>
                  <a:cubicBezTo>
                    <a:pt x="259" y="6467"/>
                    <a:pt x="257" y="6513"/>
                    <a:pt x="256" y="6559"/>
                  </a:cubicBezTo>
                  <a:cubicBezTo>
                    <a:pt x="250" y="6595"/>
                    <a:pt x="243" y="6631"/>
                    <a:pt x="237" y="6667"/>
                  </a:cubicBezTo>
                  <a:cubicBezTo>
                    <a:pt x="227" y="6692"/>
                    <a:pt x="216" y="6718"/>
                    <a:pt x="206" y="6743"/>
                  </a:cubicBezTo>
                  <a:cubicBezTo>
                    <a:pt x="201" y="6784"/>
                    <a:pt x="195" y="6825"/>
                    <a:pt x="190" y="6866"/>
                  </a:cubicBezTo>
                  <a:cubicBezTo>
                    <a:pt x="195" y="6902"/>
                    <a:pt x="201" y="6938"/>
                    <a:pt x="206" y="6974"/>
                  </a:cubicBezTo>
                  <a:lnTo>
                    <a:pt x="244" y="6974"/>
                  </a:lnTo>
                  <a:cubicBezTo>
                    <a:pt x="240" y="6943"/>
                    <a:pt x="237" y="6913"/>
                    <a:pt x="233" y="6882"/>
                  </a:cubicBezTo>
                  <a:cubicBezTo>
                    <a:pt x="239" y="6831"/>
                    <a:pt x="246" y="6779"/>
                    <a:pt x="252" y="6728"/>
                  </a:cubicBezTo>
                  <a:cubicBezTo>
                    <a:pt x="264" y="6769"/>
                    <a:pt x="275" y="6810"/>
                    <a:pt x="287" y="6851"/>
                  </a:cubicBezTo>
                  <a:cubicBezTo>
                    <a:pt x="295" y="6887"/>
                    <a:pt x="302" y="6923"/>
                    <a:pt x="310" y="6959"/>
                  </a:cubicBezTo>
                  <a:cubicBezTo>
                    <a:pt x="299" y="7025"/>
                    <a:pt x="287" y="7092"/>
                    <a:pt x="276" y="7158"/>
                  </a:cubicBezTo>
                  <a:cubicBezTo>
                    <a:pt x="275" y="7209"/>
                    <a:pt x="273" y="7261"/>
                    <a:pt x="272" y="7312"/>
                  </a:cubicBezTo>
                  <a:lnTo>
                    <a:pt x="272" y="7419"/>
                  </a:lnTo>
                  <a:cubicBezTo>
                    <a:pt x="258" y="7409"/>
                    <a:pt x="243" y="7399"/>
                    <a:pt x="229" y="7389"/>
                  </a:cubicBezTo>
                  <a:cubicBezTo>
                    <a:pt x="220" y="7425"/>
                    <a:pt x="211" y="7460"/>
                    <a:pt x="202" y="7496"/>
                  </a:cubicBezTo>
                  <a:cubicBezTo>
                    <a:pt x="207" y="7552"/>
                    <a:pt x="212" y="7609"/>
                    <a:pt x="217" y="7665"/>
                  </a:cubicBezTo>
                  <a:cubicBezTo>
                    <a:pt x="222" y="7675"/>
                    <a:pt x="228" y="7686"/>
                    <a:pt x="233" y="7696"/>
                  </a:cubicBezTo>
                  <a:cubicBezTo>
                    <a:pt x="246" y="7686"/>
                    <a:pt x="259" y="7675"/>
                    <a:pt x="272" y="7665"/>
                  </a:cubicBezTo>
                  <a:cubicBezTo>
                    <a:pt x="276" y="7686"/>
                    <a:pt x="279" y="7706"/>
                    <a:pt x="283" y="7727"/>
                  </a:cubicBezTo>
                  <a:cubicBezTo>
                    <a:pt x="288" y="7778"/>
                    <a:pt x="294" y="7829"/>
                    <a:pt x="299" y="7880"/>
                  </a:cubicBezTo>
                  <a:cubicBezTo>
                    <a:pt x="292" y="7890"/>
                    <a:pt x="286" y="7901"/>
                    <a:pt x="279" y="7911"/>
                  </a:cubicBezTo>
                  <a:cubicBezTo>
                    <a:pt x="275" y="7931"/>
                    <a:pt x="272" y="7952"/>
                    <a:pt x="268" y="7972"/>
                  </a:cubicBezTo>
                  <a:cubicBezTo>
                    <a:pt x="260" y="7987"/>
                    <a:pt x="252" y="8003"/>
                    <a:pt x="244" y="8018"/>
                  </a:cubicBezTo>
                  <a:lnTo>
                    <a:pt x="256" y="8126"/>
                  </a:lnTo>
                  <a:cubicBezTo>
                    <a:pt x="268" y="8162"/>
                    <a:pt x="279" y="8197"/>
                    <a:pt x="291" y="8233"/>
                  </a:cubicBezTo>
                  <a:cubicBezTo>
                    <a:pt x="294" y="8264"/>
                    <a:pt x="296" y="8295"/>
                    <a:pt x="299" y="8326"/>
                  </a:cubicBezTo>
                  <a:cubicBezTo>
                    <a:pt x="294" y="8351"/>
                    <a:pt x="288" y="8377"/>
                    <a:pt x="283" y="8402"/>
                  </a:cubicBezTo>
                  <a:cubicBezTo>
                    <a:pt x="278" y="8412"/>
                    <a:pt x="273" y="8423"/>
                    <a:pt x="268" y="8433"/>
                  </a:cubicBezTo>
                  <a:cubicBezTo>
                    <a:pt x="255" y="8418"/>
                    <a:pt x="242" y="8402"/>
                    <a:pt x="229" y="8387"/>
                  </a:cubicBezTo>
                  <a:cubicBezTo>
                    <a:pt x="221" y="8377"/>
                    <a:pt x="214" y="8366"/>
                    <a:pt x="206" y="8356"/>
                  </a:cubicBezTo>
                  <a:cubicBezTo>
                    <a:pt x="194" y="8387"/>
                    <a:pt x="183" y="8418"/>
                    <a:pt x="171" y="8449"/>
                  </a:cubicBezTo>
                  <a:lnTo>
                    <a:pt x="144" y="8833"/>
                  </a:lnTo>
                  <a:cubicBezTo>
                    <a:pt x="132" y="8864"/>
                    <a:pt x="121" y="8894"/>
                    <a:pt x="109" y="8925"/>
                  </a:cubicBezTo>
                  <a:lnTo>
                    <a:pt x="31" y="8817"/>
                  </a:lnTo>
                  <a:cubicBezTo>
                    <a:pt x="21" y="8879"/>
                    <a:pt x="10" y="8940"/>
                    <a:pt x="0" y="9002"/>
                  </a:cubicBezTo>
                  <a:lnTo>
                    <a:pt x="365" y="9155"/>
                  </a:lnTo>
                  <a:lnTo>
                    <a:pt x="1995" y="9524"/>
                  </a:lnTo>
                  <a:lnTo>
                    <a:pt x="2460" y="9601"/>
                  </a:lnTo>
                  <a:cubicBezTo>
                    <a:pt x="2459" y="9463"/>
                    <a:pt x="2457" y="9324"/>
                    <a:pt x="2456" y="9186"/>
                  </a:cubicBezTo>
                  <a:cubicBezTo>
                    <a:pt x="2443" y="9201"/>
                    <a:pt x="2431" y="9217"/>
                    <a:pt x="2418" y="9232"/>
                  </a:cubicBezTo>
                  <a:lnTo>
                    <a:pt x="2406" y="9124"/>
                  </a:lnTo>
                  <a:cubicBezTo>
                    <a:pt x="2427" y="9134"/>
                    <a:pt x="2447" y="9145"/>
                    <a:pt x="2468" y="9155"/>
                  </a:cubicBezTo>
                  <a:cubicBezTo>
                    <a:pt x="2474" y="9206"/>
                    <a:pt x="2481" y="9258"/>
                    <a:pt x="2487" y="9309"/>
                  </a:cubicBezTo>
                  <a:cubicBezTo>
                    <a:pt x="2483" y="9381"/>
                    <a:pt x="2480" y="9452"/>
                    <a:pt x="2476" y="9524"/>
                  </a:cubicBezTo>
                  <a:lnTo>
                    <a:pt x="3629" y="9894"/>
                  </a:lnTo>
                  <a:lnTo>
                    <a:pt x="5270" y="9954"/>
                  </a:lnTo>
                  <a:lnTo>
                    <a:pt x="5471" y="9969"/>
                  </a:lnTo>
                  <a:lnTo>
                    <a:pt x="5662" y="9985"/>
                  </a:lnTo>
                  <a:lnTo>
                    <a:pt x="5662" y="9985"/>
                  </a:lnTo>
                  <a:lnTo>
                    <a:pt x="5662" y="9985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11">
              <a:extLst>
                <a:ext uri="{FF2B5EF4-FFF2-40B4-BE49-F238E27FC236}">
                  <a16:creationId xmlns:a16="http://schemas.microsoft.com/office/drawing/2014/main" id="{4E6BCA02-BED8-23C5-1EFC-69C686113B2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8095384" y="2575984"/>
              <a:ext cx="1771650" cy="2820988"/>
            </a:xfrm>
            <a:custGeom>
              <a:avLst/>
              <a:gdLst>
                <a:gd name="T0" fmla="*/ 44 w 1116"/>
                <a:gd name="T1" fmla="*/ 1737 h 1777"/>
                <a:gd name="T2" fmla="*/ 120 w 1116"/>
                <a:gd name="T3" fmla="*/ 1678 h 1777"/>
                <a:gd name="T4" fmla="*/ 95 w 1116"/>
                <a:gd name="T5" fmla="*/ 1763 h 1777"/>
                <a:gd name="T6" fmla="*/ 93 w 1116"/>
                <a:gd name="T7" fmla="*/ 1769 h 1777"/>
                <a:gd name="T8" fmla="*/ 168 w 1116"/>
                <a:gd name="T9" fmla="*/ 1777 h 1777"/>
                <a:gd name="T10" fmla="*/ 280 w 1116"/>
                <a:gd name="T11" fmla="*/ 1753 h 1777"/>
                <a:gd name="T12" fmla="*/ 251 w 1116"/>
                <a:gd name="T13" fmla="*/ 1742 h 1777"/>
                <a:gd name="T14" fmla="*/ 281 w 1116"/>
                <a:gd name="T15" fmla="*/ 1738 h 1777"/>
                <a:gd name="T16" fmla="*/ 316 w 1116"/>
                <a:gd name="T17" fmla="*/ 1712 h 1777"/>
                <a:gd name="T18" fmla="*/ 306 w 1116"/>
                <a:gd name="T19" fmla="*/ 1678 h 1777"/>
                <a:gd name="T20" fmla="*/ 322 w 1116"/>
                <a:gd name="T21" fmla="*/ 1629 h 1777"/>
                <a:gd name="T22" fmla="*/ 298 w 1116"/>
                <a:gd name="T23" fmla="*/ 1604 h 1777"/>
                <a:gd name="T24" fmla="*/ 274 w 1116"/>
                <a:gd name="T25" fmla="*/ 1576 h 1777"/>
                <a:gd name="T26" fmla="*/ 256 w 1116"/>
                <a:gd name="T27" fmla="*/ 1530 h 1777"/>
                <a:gd name="T28" fmla="*/ 474 w 1116"/>
                <a:gd name="T29" fmla="*/ 1502 h 1777"/>
                <a:gd name="T30" fmla="*/ 1064 w 1116"/>
                <a:gd name="T31" fmla="*/ 1463 h 1777"/>
                <a:gd name="T32" fmla="*/ 1049 w 1116"/>
                <a:gd name="T33" fmla="*/ 1415 h 1777"/>
                <a:gd name="T34" fmla="*/ 1058 w 1116"/>
                <a:gd name="T35" fmla="*/ 1360 h 1777"/>
                <a:gd name="T36" fmla="*/ 1066 w 1116"/>
                <a:gd name="T37" fmla="*/ 1294 h 1777"/>
                <a:gd name="T38" fmla="*/ 1054 w 1116"/>
                <a:gd name="T39" fmla="*/ 1268 h 1777"/>
                <a:gd name="T40" fmla="*/ 1039 w 1116"/>
                <a:gd name="T41" fmla="*/ 1222 h 1777"/>
                <a:gd name="T42" fmla="*/ 1049 w 1116"/>
                <a:gd name="T43" fmla="*/ 1174 h 1777"/>
                <a:gd name="T44" fmla="*/ 1066 w 1116"/>
                <a:gd name="T45" fmla="*/ 1113 h 1777"/>
                <a:gd name="T46" fmla="*/ 1091 w 1116"/>
                <a:gd name="T47" fmla="*/ 1067 h 1777"/>
                <a:gd name="T48" fmla="*/ 1116 w 1116"/>
                <a:gd name="T49" fmla="*/ 1045 h 1777"/>
                <a:gd name="T50" fmla="*/ 1089 w 1116"/>
                <a:gd name="T51" fmla="*/ 1002 h 1777"/>
                <a:gd name="T52" fmla="*/ 1085 w 1116"/>
                <a:gd name="T53" fmla="*/ 972 h 1777"/>
                <a:gd name="T54" fmla="*/ 1062 w 1116"/>
                <a:gd name="T55" fmla="*/ 926 h 1777"/>
                <a:gd name="T56" fmla="*/ 1052 w 1116"/>
                <a:gd name="T57" fmla="*/ 888 h 1777"/>
                <a:gd name="T58" fmla="*/ 1042 w 1116"/>
                <a:gd name="T59" fmla="*/ 845 h 1777"/>
                <a:gd name="T60" fmla="*/ 1009 w 1116"/>
                <a:gd name="T61" fmla="*/ 689 h 1777"/>
                <a:gd name="T62" fmla="*/ 978 w 1116"/>
                <a:gd name="T63" fmla="*/ 490 h 1777"/>
                <a:gd name="T64" fmla="*/ 942 w 1116"/>
                <a:gd name="T65" fmla="*/ 253 h 1777"/>
                <a:gd name="T66" fmla="*/ 857 w 1116"/>
                <a:gd name="T67" fmla="*/ 29 h 1777"/>
                <a:gd name="T68" fmla="*/ 160 w 1116"/>
                <a:gd name="T69" fmla="*/ 41 h 1777"/>
                <a:gd name="T70" fmla="*/ 130 w 1116"/>
                <a:gd name="T71" fmla="*/ 240 h 1777"/>
                <a:gd name="T72" fmla="*/ 90 w 1116"/>
                <a:gd name="T73" fmla="*/ 516 h 1777"/>
                <a:gd name="T74" fmla="*/ 50 w 1116"/>
                <a:gd name="T75" fmla="*/ 806 h 1777"/>
                <a:gd name="T76" fmla="*/ 17 w 1116"/>
                <a:gd name="T77" fmla="*/ 1020 h 1777"/>
                <a:gd name="T78" fmla="*/ 0 w 1116"/>
                <a:gd name="T79" fmla="*/ 1714 h 1777"/>
                <a:gd name="T80" fmla="*/ 27 w 1116"/>
                <a:gd name="T81" fmla="*/ 1718 h 1777"/>
                <a:gd name="T82" fmla="*/ 65 w 1116"/>
                <a:gd name="T83" fmla="*/ 1740 h 1777"/>
                <a:gd name="T84" fmla="*/ 93 w 1116"/>
                <a:gd name="T85" fmla="*/ 1720 h 1777"/>
                <a:gd name="T86" fmla="*/ 102 w 1116"/>
                <a:gd name="T87" fmla="*/ 1648 h 1777"/>
                <a:gd name="T88" fmla="*/ 124 w 1116"/>
                <a:gd name="T89" fmla="*/ 1612 h 1777"/>
                <a:gd name="T90" fmla="*/ 137 w 1116"/>
                <a:gd name="T91" fmla="*/ 1578 h 1777"/>
                <a:gd name="T92" fmla="*/ 141 w 1116"/>
                <a:gd name="T93" fmla="*/ 1609 h 1777"/>
                <a:gd name="T94" fmla="*/ 159 w 1116"/>
                <a:gd name="T95" fmla="*/ 1661 h 1777"/>
                <a:gd name="T96" fmla="*/ 178 w 1116"/>
                <a:gd name="T97" fmla="*/ 1723 h 1777"/>
                <a:gd name="T98" fmla="*/ 188 w 1116"/>
                <a:gd name="T99" fmla="*/ 1739 h 1777"/>
                <a:gd name="T100" fmla="*/ 183 w 1116"/>
                <a:gd name="T101" fmla="*/ 1767 h 1777"/>
                <a:gd name="T102" fmla="*/ 116 w 1116"/>
                <a:gd name="T103" fmla="*/ 1775 h 1777"/>
                <a:gd name="connsiteX0" fmla="*/ 394 w 10000"/>
                <a:gd name="connsiteY0" fmla="*/ 9775 h 10000"/>
                <a:gd name="connsiteX1" fmla="*/ 394 w 10000"/>
                <a:gd name="connsiteY1" fmla="*/ 9679 h 10000"/>
                <a:gd name="connsiteX2" fmla="*/ 385 w 10000"/>
                <a:gd name="connsiteY2" fmla="*/ 9713 h 10000"/>
                <a:gd name="connsiteX3" fmla="*/ 394 w 10000"/>
                <a:gd name="connsiteY3" fmla="*/ 9775 h 10000"/>
                <a:gd name="connsiteX4" fmla="*/ 394 w 10000"/>
                <a:gd name="connsiteY4" fmla="*/ 9775 h 10000"/>
                <a:gd name="connsiteX5" fmla="*/ 394 w 10000"/>
                <a:gd name="connsiteY5" fmla="*/ 9775 h 10000"/>
                <a:gd name="connsiteX6" fmla="*/ 1075 w 10000"/>
                <a:gd name="connsiteY6" fmla="*/ 9443 h 10000"/>
                <a:gd name="connsiteX7" fmla="*/ 1075 w 10000"/>
                <a:gd name="connsiteY7" fmla="*/ 9387 h 10000"/>
                <a:gd name="connsiteX8" fmla="*/ 1004 w 10000"/>
                <a:gd name="connsiteY8" fmla="*/ 9409 h 10000"/>
                <a:gd name="connsiteX9" fmla="*/ 1075 w 10000"/>
                <a:gd name="connsiteY9" fmla="*/ 9443 h 10000"/>
                <a:gd name="connsiteX10" fmla="*/ 1075 w 10000"/>
                <a:gd name="connsiteY10" fmla="*/ 9443 h 10000"/>
                <a:gd name="connsiteX11" fmla="*/ 1075 w 10000"/>
                <a:gd name="connsiteY11" fmla="*/ 9443 h 10000"/>
                <a:gd name="connsiteX12" fmla="*/ 833 w 10000"/>
                <a:gd name="connsiteY12" fmla="*/ 9955 h 10000"/>
                <a:gd name="connsiteX13" fmla="*/ 896 w 10000"/>
                <a:gd name="connsiteY13" fmla="*/ 9944 h 10000"/>
                <a:gd name="connsiteX14" fmla="*/ 851 w 10000"/>
                <a:gd name="connsiteY14" fmla="*/ 9921 h 10000"/>
                <a:gd name="connsiteX15" fmla="*/ 797 w 10000"/>
                <a:gd name="connsiteY15" fmla="*/ 9916 h 10000"/>
                <a:gd name="connsiteX16" fmla="*/ 744 w 10000"/>
                <a:gd name="connsiteY16" fmla="*/ 9932 h 10000"/>
                <a:gd name="connsiteX17" fmla="*/ 833 w 10000"/>
                <a:gd name="connsiteY17" fmla="*/ 9955 h 10000"/>
                <a:gd name="connsiteX18" fmla="*/ 833 w 10000"/>
                <a:gd name="connsiteY18" fmla="*/ 9955 h 10000"/>
                <a:gd name="connsiteX19" fmla="*/ 833 w 10000"/>
                <a:gd name="connsiteY19" fmla="*/ 9955 h 10000"/>
                <a:gd name="connsiteX20" fmla="*/ 1022 w 10000"/>
                <a:gd name="connsiteY20" fmla="*/ 9989 h 10000"/>
                <a:gd name="connsiteX21" fmla="*/ 1138 w 10000"/>
                <a:gd name="connsiteY21" fmla="*/ 9989 h 10000"/>
                <a:gd name="connsiteX22" fmla="*/ 1201 w 10000"/>
                <a:gd name="connsiteY22" fmla="*/ 9989 h 10000"/>
                <a:gd name="connsiteX23" fmla="*/ 1326 w 10000"/>
                <a:gd name="connsiteY23" fmla="*/ 9989 h 10000"/>
                <a:gd name="connsiteX24" fmla="*/ 1505 w 10000"/>
                <a:gd name="connsiteY24" fmla="*/ 10000 h 10000"/>
                <a:gd name="connsiteX25" fmla="*/ 1604 w 10000"/>
                <a:gd name="connsiteY25" fmla="*/ 10000 h 10000"/>
                <a:gd name="connsiteX26" fmla="*/ 1846 w 10000"/>
                <a:gd name="connsiteY26" fmla="*/ 9983 h 10000"/>
                <a:gd name="connsiteX27" fmla="*/ 2052 w 10000"/>
                <a:gd name="connsiteY27" fmla="*/ 9966 h 10000"/>
                <a:gd name="connsiteX28" fmla="*/ 2294 w 10000"/>
                <a:gd name="connsiteY28" fmla="*/ 9932 h 10000"/>
                <a:gd name="connsiteX29" fmla="*/ 2509 w 10000"/>
                <a:gd name="connsiteY29" fmla="*/ 9865 h 10000"/>
                <a:gd name="connsiteX30" fmla="*/ 2401 w 10000"/>
                <a:gd name="connsiteY30" fmla="*/ 9871 h 10000"/>
                <a:gd name="connsiteX31" fmla="*/ 2330 w 10000"/>
                <a:gd name="connsiteY31" fmla="*/ 9882 h 10000"/>
                <a:gd name="connsiteX32" fmla="*/ 2231 w 10000"/>
                <a:gd name="connsiteY32" fmla="*/ 9865 h 10000"/>
                <a:gd name="connsiteX33" fmla="*/ 2285 w 10000"/>
                <a:gd name="connsiteY33" fmla="*/ 9826 h 10000"/>
                <a:gd name="connsiteX34" fmla="*/ 2249 w 10000"/>
                <a:gd name="connsiteY34" fmla="*/ 9803 h 10000"/>
                <a:gd name="connsiteX35" fmla="*/ 2303 w 10000"/>
                <a:gd name="connsiteY35" fmla="*/ 9792 h 10000"/>
                <a:gd name="connsiteX36" fmla="*/ 2339 w 10000"/>
                <a:gd name="connsiteY36" fmla="*/ 9859 h 10000"/>
                <a:gd name="connsiteX37" fmla="*/ 2428 w 10000"/>
                <a:gd name="connsiteY37" fmla="*/ 9854 h 10000"/>
                <a:gd name="connsiteX38" fmla="*/ 2455 w 10000"/>
                <a:gd name="connsiteY38" fmla="*/ 9826 h 10000"/>
                <a:gd name="connsiteX39" fmla="*/ 2518 w 10000"/>
                <a:gd name="connsiteY39" fmla="*/ 9781 h 10000"/>
                <a:gd name="connsiteX40" fmla="*/ 2590 w 10000"/>
                <a:gd name="connsiteY40" fmla="*/ 9781 h 10000"/>
                <a:gd name="connsiteX41" fmla="*/ 2697 w 10000"/>
                <a:gd name="connsiteY41" fmla="*/ 9707 h 10000"/>
                <a:gd name="connsiteX42" fmla="*/ 2688 w 10000"/>
                <a:gd name="connsiteY42" fmla="*/ 9674 h 10000"/>
                <a:gd name="connsiteX43" fmla="*/ 2742 w 10000"/>
                <a:gd name="connsiteY43" fmla="*/ 9662 h 10000"/>
                <a:gd name="connsiteX44" fmla="*/ 2832 w 10000"/>
                <a:gd name="connsiteY44" fmla="*/ 9634 h 10000"/>
                <a:gd name="connsiteX45" fmla="*/ 2858 w 10000"/>
                <a:gd name="connsiteY45" fmla="*/ 9578 h 10000"/>
                <a:gd name="connsiteX46" fmla="*/ 2796 w 10000"/>
                <a:gd name="connsiteY46" fmla="*/ 9555 h 10000"/>
                <a:gd name="connsiteX47" fmla="*/ 2760 w 10000"/>
                <a:gd name="connsiteY47" fmla="*/ 9516 h 10000"/>
                <a:gd name="connsiteX48" fmla="*/ 2769 w 10000"/>
                <a:gd name="connsiteY48" fmla="*/ 9482 h 10000"/>
                <a:gd name="connsiteX49" fmla="*/ 2742 w 10000"/>
                <a:gd name="connsiteY49" fmla="*/ 9443 h 10000"/>
                <a:gd name="connsiteX50" fmla="*/ 2751 w 10000"/>
                <a:gd name="connsiteY50" fmla="*/ 9398 h 10000"/>
                <a:gd name="connsiteX51" fmla="*/ 2832 w 10000"/>
                <a:gd name="connsiteY51" fmla="*/ 9313 h 10000"/>
                <a:gd name="connsiteX52" fmla="*/ 2858 w 10000"/>
                <a:gd name="connsiteY52" fmla="*/ 9263 h 10000"/>
                <a:gd name="connsiteX53" fmla="*/ 2885 w 10000"/>
                <a:gd name="connsiteY53" fmla="*/ 9207 h 10000"/>
                <a:gd name="connsiteX54" fmla="*/ 2885 w 10000"/>
                <a:gd name="connsiteY54" fmla="*/ 9167 h 10000"/>
                <a:gd name="connsiteX55" fmla="*/ 2849 w 10000"/>
                <a:gd name="connsiteY55" fmla="*/ 9116 h 10000"/>
                <a:gd name="connsiteX56" fmla="*/ 2823 w 10000"/>
                <a:gd name="connsiteY56" fmla="*/ 9083 h 10000"/>
                <a:gd name="connsiteX57" fmla="*/ 2787 w 10000"/>
                <a:gd name="connsiteY57" fmla="*/ 9071 h 10000"/>
                <a:gd name="connsiteX58" fmla="*/ 2706 w 10000"/>
                <a:gd name="connsiteY58" fmla="*/ 9055 h 10000"/>
                <a:gd name="connsiteX59" fmla="*/ 2670 w 10000"/>
                <a:gd name="connsiteY59" fmla="*/ 9026 h 10000"/>
                <a:gd name="connsiteX60" fmla="*/ 2643 w 10000"/>
                <a:gd name="connsiteY60" fmla="*/ 9004 h 10000"/>
                <a:gd name="connsiteX61" fmla="*/ 2581 w 10000"/>
                <a:gd name="connsiteY61" fmla="*/ 8993 h 10000"/>
                <a:gd name="connsiteX62" fmla="*/ 2545 w 10000"/>
                <a:gd name="connsiteY62" fmla="*/ 8970 h 10000"/>
                <a:gd name="connsiteX63" fmla="*/ 2491 w 10000"/>
                <a:gd name="connsiteY63" fmla="*/ 8908 h 10000"/>
                <a:gd name="connsiteX64" fmla="*/ 2455 w 10000"/>
                <a:gd name="connsiteY64" fmla="*/ 8869 h 10000"/>
                <a:gd name="connsiteX65" fmla="*/ 2384 w 10000"/>
                <a:gd name="connsiteY65" fmla="*/ 8807 h 10000"/>
                <a:gd name="connsiteX66" fmla="*/ 2276 w 10000"/>
                <a:gd name="connsiteY66" fmla="*/ 8734 h 10000"/>
                <a:gd name="connsiteX67" fmla="*/ 2231 w 10000"/>
                <a:gd name="connsiteY67" fmla="*/ 8683 h 10000"/>
                <a:gd name="connsiteX68" fmla="*/ 2258 w 10000"/>
                <a:gd name="connsiteY68" fmla="*/ 8649 h 10000"/>
                <a:gd name="connsiteX69" fmla="*/ 2294 w 10000"/>
                <a:gd name="connsiteY69" fmla="*/ 8610 h 10000"/>
                <a:gd name="connsiteX70" fmla="*/ 2330 w 10000"/>
                <a:gd name="connsiteY70" fmla="*/ 8537 h 10000"/>
                <a:gd name="connsiteX71" fmla="*/ 2357 w 10000"/>
                <a:gd name="connsiteY71" fmla="*/ 8481 h 10000"/>
                <a:gd name="connsiteX72" fmla="*/ 2357 w 10000"/>
                <a:gd name="connsiteY72" fmla="*/ 8413 h 10000"/>
                <a:gd name="connsiteX73" fmla="*/ 3504 w 10000"/>
                <a:gd name="connsiteY73" fmla="*/ 8424 h 10000"/>
                <a:gd name="connsiteX74" fmla="*/ 4247 w 10000"/>
                <a:gd name="connsiteY74" fmla="*/ 8452 h 10000"/>
                <a:gd name="connsiteX75" fmla="*/ 7473 w 10000"/>
                <a:gd name="connsiteY75" fmla="*/ 8497 h 10000"/>
                <a:gd name="connsiteX76" fmla="*/ 9686 w 10000"/>
                <a:gd name="connsiteY76" fmla="*/ 8514 h 10000"/>
                <a:gd name="connsiteX77" fmla="*/ 9659 w 10000"/>
                <a:gd name="connsiteY77" fmla="*/ 8391 h 10000"/>
                <a:gd name="connsiteX78" fmla="*/ 9597 w 10000"/>
                <a:gd name="connsiteY78" fmla="*/ 8284 h 10000"/>
                <a:gd name="connsiteX79" fmla="*/ 9534 w 10000"/>
                <a:gd name="connsiteY79" fmla="*/ 8233 h 10000"/>
                <a:gd name="connsiteX80" fmla="*/ 9507 w 10000"/>
                <a:gd name="connsiteY80" fmla="*/ 8182 h 10000"/>
                <a:gd name="connsiteX81" fmla="*/ 9444 w 10000"/>
                <a:gd name="connsiteY81" fmla="*/ 8154 h 10000"/>
                <a:gd name="connsiteX82" fmla="*/ 9418 w 10000"/>
                <a:gd name="connsiteY82" fmla="*/ 8104 h 10000"/>
                <a:gd name="connsiteX83" fmla="*/ 9435 w 10000"/>
                <a:gd name="connsiteY83" fmla="*/ 8053 h 10000"/>
                <a:gd name="connsiteX84" fmla="*/ 9400 w 10000"/>
                <a:gd name="connsiteY84" fmla="*/ 7963 h 10000"/>
                <a:gd name="connsiteX85" fmla="*/ 9444 w 10000"/>
                <a:gd name="connsiteY85" fmla="*/ 7907 h 10000"/>
                <a:gd name="connsiteX86" fmla="*/ 9462 w 10000"/>
                <a:gd name="connsiteY86" fmla="*/ 7839 h 10000"/>
                <a:gd name="connsiteX87" fmla="*/ 9444 w 10000"/>
                <a:gd name="connsiteY87" fmla="*/ 7755 h 10000"/>
                <a:gd name="connsiteX88" fmla="*/ 9489 w 10000"/>
                <a:gd name="connsiteY88" fmla="*/ 7687 h 10000"/>
                <a:gd name="connsiteX89" fmla="*/ 9480 w 10000"/>
                <a:gd name="connsiteY89" fmla="*/ 7653 h 10000"/>
                <a:gd name="connsiteX90" fmla="*/ 9525 w 10000"/>
                <a:gd name="connsiteY90" fmla="*/ 7603 h 10000"/>
                <a:gd name="connsiteX91" fmla="*/ 9516 w 10000"/>
                <a:gd name="connsiteY91" fmla="*/ 7530 h 10000"/>
                <a:gd name="connsiteX92" fmla="*/ 9570 w 10000"/>
                <a:gd name="connsiteY92" fmla="*/ 7423 h 10000"/>
                <a:gd name="connsiteX93" fmla="*/ 9597 w 10000"/>
                <a:gd name="connsiteY93" fmla="*/ 7383 h 10000"/>
                <a:gd name="connsiteX94" fmla="*/ 9552 w 10000"/>
                <a:gd name="connsiteY94" fmla="*/ 7282 h 10000"/>
                <a:gd name="connsiteX95" fmla="*/ 9561 w 10000"/>
                <a:gd name="connsiteY95" fmla="*/ 7243 h 10000"/>
                <a:gd name="connsiteX96" fmla="*/ 9534 w 10000"/>
                <a:gd name="connsiteY96" fmla="*/ 7214 h 10000"/>
                <a:gd name="connsiteX97" fmla="*/ 9480 w 10000"/>
                <a:gd name="connsiteY97" fmla="*/ 7181 h 10000"/>
                <a:gd name="connsiteX98" fmla="*/ 9471 w 10000"/>
                <a:gd name="connsiteY98" fmla="*/ 7147 h 10000"/>
                <a:gd name="connsiteX99" fmla="*/ 9444 w 10000"/>
                <a:gd name="connsiteY99" fmla="*/ 7136 h 10000"/>
                <a:gd name="connsiteX100" fmla="*/ 9373 w 10000"/>
                <a:gd name="connsiteY100" fmla="*/ 7079 h 10000"/>
                <a:gd name="connsiteX101" fmla="*/ 9346 w 10000"/>
                <a:gd name="connsiteY101" fmla="*/ 7034 h 10000"/>
                <a:gd name="connsiteX102" fmla="*/ 9355 w 10000"/>
                <a:gd name="connsiteY102" fmla="*/ 7001 h 10000"/>
                <a:gd name="connsiteX103" fmla="*/ 9355 w 10000"/>
                <a:gd name="connsiteY103" fmla="*/ 6944 h 10000"/>
                <a:gd name="connsiteX104" fmla="*/ 9310 w 10000"/>
                <a:gd name="connsiteY104" fmla="*/ 6877 h 10000"/>
                <a:gd name="connsiteX105" fmla="*/ 9319 w 10000"/>
                <a:gd name="connsiteY105" fmla="*/ 6815 h 10000"/>
                <a:gd name="connsiteX106" fmla="*/ 9292 w 10000"/>
                <a:gd name="connsiteY106" fmla="*/ 6719 h 10000"/>
                <a:gd name="connsiteX107" fmla="*/ 9328 w 10000"/>
                <a:gd name="connsiteY107" fmla="*/ 6669 h 10000"/>
                <a:gd name="connsiteX108" fmla="*/ 9382 w 10000"/>
                <a:gd name="connsiteY108" fmla="*/ 6640 h 10000"/>
                <a:gd name="connsiteX109" fmla="*/ 9400 w 10000"/>
                <a:gd name="connsiteY109" fmla="*/ 6607 h 10000"/>
                <a:gd name="connsiteX110" fmla="*/ 9435 w 10000"/>
                <a:gd name="connsiteY110" fmla="*/ 6539 h 10000"/>
                <a:gd name="connsiteX111" fmla="*/ 9525 w 10000"/>
                <a:gd name="connsiteY111" fmla="*/ 6427 h 10000"/>
                <a:gd name="connsiteX112" fmla="*/ 9543 w 10000"/>
                <a:gd name="connsiteY112" fmla="*/ 6376 h 10000"/>
                <a:gd name="connsiteX113" fmla="*/ 9534 w 10000"/>
                <a:gd name="connsiteY113" fmla="*/ 6314 h 10000"/>
                <a:gd name="connsiteX114" fmla="*/ 9552 w 10000"/>
                <a:gd name="connsiteY114" fmla="*/ 6263 h 10000"/>
                <a:gd name="connsiteX115" fmla="*/ 9561 w 10000"/>
                <a:gd name="connsiteY115" fmla="*/ 6224 h 10000"/>
                <a:gd name="connsiteX116" fmla="*/ 9534 w 10000"/>
                <a:gd name="connsiteY116" fmla="*/ 6145 h 10000"/>
                <a:gd name="connsiteX117" fmla="*/ 9552 w 10000"/>
                <a:gd name="connsiteY117" fmla="*/ 6111 h 10000"/>
                <a:gd name="connsiteX118" fmla="*/ 9686 w 10000"/>
                <a:gd name="connsiteY118" fmla="*/ 6044 h 10000"/>
                <a:gd name="connsiteX119" fmla="*/ 9776 w 10000"/>
                <a:gd name="connsiteY119" fmla="*/ 6005 h 10000"/>
                <a:gd name="connsiteX120" fmla="*/ 9749 w 10000"/>
                <a:gd name="connsiteY120" fmla="*/ 5976 h 10000"/>
                <a:gd name="connsiteX121" fmla="*/ 9839 w 10000"/>
                <a:gd name="connsiteY121" fmla="*/ 5965 h 10000"/>
                <a:gd name="connsiteX122" fmla="*/ 9884 w 10000"/>
                <a:gd name="connsiteY122" fmla="*/ 5954 h 10000"/>
                <a:gd name="connsiteX123" fmla="*/ 9928 w 10000"/>
                <a:gd name="connsiteY123" fmla="*/ 5898 h 10000"/>
                <a:gd name="connsiteX124" fmla="*/ 10000 w 10000"/>
                <a:gd name="connsiteY124" fmla="*/ 5881 h 10000"/>
                <a:gd name="connsiteX125" fmla="*/ 9884 w 10000"/>
                <a:gd name="connsiteY125" fmla="*/ 5796 h 10000"/>
                <a:gd name="connsiteX126" fmla="*/ 9704 w 10000"/>
                <a:gd name="connsiteY126" fmla="*/ 5751 h 10000"/>
                <a:gd name="connsiteX127" fmla="*/ 9704 w 10000"/>
                <a:gd name="connsiteY127" fmla="*/ 5706 h 10000"/>
                <a:gd name="connsiteX128" fmla="*/ 9740 w 10000"/>
                <a:gd name="connsiteY128" fmla="*/ 5684 h 10000"/>
                <a:gd name="connsiteX129" fmla="*/ 9758 w 10000"/>
                <a:gd name="connsiteY129" fmla="*/ 5639 h 10000"/>
                <a:gd name="connsiteX130" fmla="*/ 9749 w 10000"/>
                <a:gd name="connsiteY130" fmla="*/ 5611 h 10000"/>
                <a:gd name="connsiteX131" fmla="*/ 9758 w 10000"/>
                <a:gd name="connsiteY131" fmla="*/ 5577 h 10000"/>
                <a:gd name="connsiteX132" fmla="*/ 9794 w 10000"/>
                <a:gd name="connsiteY132" fmla="*/ 5549 h 10000"/>
                <a:gd name="connsiteX133" fmla="*/ 9812 w 10000"/>
                <a:gd name="connsiteY133" fmla="*/ 5526 h 10000"/>
                <a:gd name="connsiteX134" fmla="*/ 9722 w 10000"/>
                <a:gd name="connsiteY134" fmla="*/ 5470 h 10000"/>
                <a:gd name="connsiteX135" fmla="*/ 9731 w 10000"/>
                <a:gd name="connsiteY135" fmla="*/ 5374 h 10000"/>
                <a:gd name="connsiteX136" fmla="*/ 9704 w 10000"/>
                <a:gd name="connsiteY136" fmla="*/ 5340 h 10000"/>
                <a:gd name="connsiteX137" fmla="*/ 9642 w 10000"/>
                <a:gd name="connsiteY137" fmla="*/ 5284 h 10000"/>
                <a:gd name="connsiteX138" fmla="*/ 9597 w 10000"/>
                <a:gd name="connsiteY138" fmla="*/ 5262 h 10000"/>
                <a:gd name="connsiteX139" fmla="*/ 9516 w 10000"/>
                <a:gd name="connsiteY139" fmla="*/ 5211 h 10000"/>
                <a:gd name="connsiteX140" fmla="*/ 9489 w 10000"/>
                <a:gd name="connsiteY140" fmla="*/ 5177 h 10000"/>
                <a:gd name="connsiteX141" fmla="*/ 9462 w 10000"/>
                <a:gd name="connsiteY141" fmla="*/ 5115 h 10000"/>
                <a:gd name="connsiteX142" fmla="*/ 9427 w 10000"/>
                <a:gd name="connsiteY142" fmla="*/ 5076 h 10000"/>
                <a:gd name="connsiteX143" fmla="*/ 9462 w 10000"/>
                <a:gd name="connsiteY143" fmla="*/ 5048 h 10000"/>
                <a:gd name="connsiteX144" fmla="*/ 9427 w 10000"/>
                <a:gd name="connsiteY144" fmla="*/ 4997 h 10000"/>
                <a:gd name="connsiteX145" fmla="*/ 9382 w 10000"/>
                <a:gd name="connsiteY145" fmla="*/ 4930 h 10000"/>
                <a:gd name="connsiteX146" fmla="*/ 9382 w 10000"/>
                <a:gd name="connsiteY146" fmla="*/ 4873 h 10000"/>
                <a:gd name="connsiteX147" fmla="*/ 9337 w 10000"/>
                <a:gd name="connsiteY147" fmla="*/ 4828 h 10000"/>
                <a:gd name="connsiteX148" fmla="*/ 9373 w 10000"/>
                <a:gd name="connsiteY148" fmla="*/ 4789 h 10000"/>
                <a:gd name="connsiteX149" fmla="*/ 9337 w 10000"/>
                <a:gd name="connsiteY149" fmla="*/ 4755 h 10000"/>
                <a:gd name="connsiteX150" fmla="*/ 9256 w 10000"/>
                <a:gd name="connsiteY150" fmla="*/ 4716 h 10000"/>
                <a:gd name="connsiteX151" fmla="*/ 9283 w 10000"/>
                <a:gd name="connsiteY151" fmla="*/ 4648 h 10000"/>
                <a:gd name="connsiteX152" fmla="*/ 9229 w 10000"/>
                <a:gd name="connsiteY152" fmla="*/ 4631 h 10000"/>
                <a:gd name="connsiteX153" fmla="*/ 9167 w 10000"/>
                <a:gd name="connsiteY153" fmla="*/ 4412 h 10000"/>
                <a:gd name="connsiteX154" fmla="*/ 9041 w 10000"/>
                <a:gd name="connsiteY154" fmla="*/ 3877 h 10000"/>
                <a:gd name="connsiteX155" fmla="*/ 8943 w 10000"/>
                <a:gd name="connsiteY155" fmla="*/ 3495 h 10000"/>
                <a:gd name="connsiteX156" fmla="*/ 8916 w 10000"/>
                <a:gd name="connsiteY156" fmla="*/ 3410 h 10000"/>
                <a:gd name="connsiteX157" fmla="*/ 8898 w 10000"/>
                <a:gd name="connsiteY157" fmla="*/ 3270 h 10000"/>
                <a:gd name="connsiteX158" fmla="*/ 8799 w 10000"/>
                <a:gd name="connsiteY158" fmla="*/ 2836 h 10000"/>
                <a:gd name="connsiteX159" fmla="*/ 8763 w 10000"/>
                <a:gd name="connsiteY159" fmla="*/ 2757 h 10000"/>
                <a:gd name="connsiteX160" fmla="*/ 8737 w 10000"/>
                <a:gd name="connsiteY160" fmla="*/ 2572 h 10000"/>
                <a:gd name="connsiteX161" fmla="*/ 8710 w 10000"/>
                <a:gd name="connsiteY161" fmla="*/ 2470 h 10000"/>
                <a:gd name="connsiteX162" fmla="*/ 8656 w 10000"/>
                <a:gd name="connsiteY162" fmla="*/ 2228 h 10000"/>
                <a:gd name="connsiteX163" fmla="*/ 8593 w 10000"/>
                <a:gd name="connsiteY163" fmla="*/ 2026 h 10000"/>
                <a:gd name="connsiteX164" fmla="*/ 8441 w 10000"/>
                <a:gd name="connsiteY164" fmla="*/ 1424 h 10000"/>
                <a:gd name="connsiteX165" fmla="*/ 8423 w 10000"/>
                <a:gd name="connsiteY165" fmla="*/ 1328 h 10000"/>
                <a:gd name="connsiteX166" fmla="*/ 8333 w 10000"/>
                <a:gd name="connsiteY166" fmla="*/ 1007 h 10000"/>
                <a:gd name="connsiteX167" fmla="*/ 8244 w 10000"/>
                <a:gd name="connsiteY167" fmla="*/ 597 h 10000"/>
                <a:gd name="connsiteX168" fmla="*/ 8136 w 10000"/>
                <a:gd name="connsiteY168" fmla="*/ 191 h 10000"/>
                <a:gd name="connsiteX169" fmla="*/ 7679 w 10000"/>
                <a:gd name="connsiteY169" fmla="*/ 163 h 10000"/>
                <a:gd name="connsiteX170" fmla="*/ 3869 w 10000"/>
                <a:gd name="connsiteY170" fmla="*/ 135 h 10000"/>
                <a:gd name="connsiteX171" fmla="*/ 1183 w 10000"/>
                <a:gd name="connsiteY171" fmla="*/ 0 h 10000"/>
                <a:gd name="connsiteX172" fmla="*/ 1254 w 10000"/>
                <a:gd name="connsiteY172" fmla="*/ 124 h 10000"/>
                <a:gd name="connsiteX173" fmla="*/ 1326 w 10000"/>
                <a:gd name="connsiteY173" fmla="*/ 191 h 10000"/>
                <a:gd name="connsiteX174" fmla="*/ 1434 w 10000"/>
                <a:gd name="connsiteY174" fmla="*/ 231 h 10000"/>
                <a:gd name="connsiteX175" fmla="*/ 1389 w 10000"/>
                <a:gd name="connsiteY175" fmla="*/ 439 h 10000"/>
                <a:gd name="connsiteX176" fmla="*/ 1290 w 10000"/>
                <a:gd name="connsiteY176" fmla="*/ 799 h 10000"/>
                <a:gd name="connsiteX177" fmla="*/ 1263 w 10000"/>
                <a:gd name="connsiteY177" fmla="*/ 985 h 10000"/>
                <a:gd name="connsiteX178" fmla="*/ 1201 w 10000"/>
                <a:gd name="connsiteY178" fmla="*/ 1204 h 10000"/>
                <a:gd name="connsiteX179" fmla="*/ 1165 w 10000"/>
                <a:gd name="connsiteY179" fmla="*/ 1351 h 10000"/>
                <a:gd name="connsiteX180" fmla="*/ 1129 w 10000"/>
                <a:gd name="connsiteY180" fmla="*/ 1531 h 10000"/>
                <a:gd name="connsiteX181" fmla="*/ 995 w 10000"/>
                <a:gd name="connsiteY181" fmla="*/ 2105 h 10000"/>
                <a:gd name="connsiteX182" fmla="*/ 914 w 10000"/>
                <a:gd name="connsiteY182" fmla="*/ 2448 h 10000"/>
                <a:gd name="connsiteX183" fmla="*/ 878 w 10000"/>
                <a:gd name="connsiteY183" fmla="*/ 2628 h 10000"/>
                <a:gd name="connsiteX184" fmla="*/ 806 w 10000"/>
                <a:gd name="connsiteY184" fmla="*/ 2904 h 10000"/>
                <a:gd name="connsiteX185" fmla="*/ 789 w 10000"/>
                <a:gd name="connsiteY185" fmla="*/ 2983 h 10000"/>
                <a:gd name="connsiteX186" fmla="*/ 726 w 10000"/>
                <a:gd name="connsiteY186" fmla="*/ 3281 h 10000"/>
                <a:gd name="connsiteX187" fmla="*/ 591 w 10000"/>
                <a:gd name="connsiteY187" fmla="*/ 3849 h 10000"/>
                <a:gd name="connsiteX188" fmla="*/ 547 w 10000"/>
                <a:gd name="connsiteY188" fmla="*/ 4091 h 10000"/>
                <a:gd name="connsiteX189" fmla="*/ 448 w 10000"/>
                <a:gd name="connsiteY189" fmla="*/ 4536 h 10000"/>
                <a:gd name="connsiteX190" fmla="*/ 430 w 10000"/>
                <a:gd name="connsiteY190" fmla="*/ 4603 h 10000"/>
                <a:gd name="connsiteX191" fmla="*/ 323 w 10000"/>
                <a:gd name="connsiteY191" fmla="*/ 5053 h 10000"/>
                <a:gd name="connsiteX192" fmla="*/ 287 w 10000"/>
                <a:gd name="connsiteY192" fmla="*/ 5205 h 10000"/>
                <a:gd name="connsiteX193" fmla="*/ 197 w 10000"/>
                <a:gd name="connsiteY193" fmla="*/ 5554 h 10000"/>
                <a:gd name="connsiteX194" fmla="*/ 152 w 10000"/>
                <a:gd name="connsiteY194" fmla="*/ 5740 h 10000"/>
                <a:gd name="connsiteX195" fmla="*/ 63 w 10000"/>
                <a:gd name="connsiteY195" fmla="*/ 6156 h 10000"/>
                <a:gd name="connsiteX196" fmla="*/ 72 w 10000"/>
                <a:gd name="connsiteY196" fmla="*/ 6269 h 10000"/>
                <a:gd name="connsiteX197" fmla="*/ 9 w 10000"/>
                <a:gd name="connsiteY197" fmla="*/ 6511 h 10000"/>
                <a:gd name="connsiteX198" fmla="*/ 0 w 10000"/>
                <a:gd name="connsiteY198" fmla="*/ 8481 h 10000"/>
                <a:gd name="connsiteX199" fmla="*/ 0 w 10000"/>
                <a:gd name="connsiteY199" fmla="*/ 9645 h 10000"/>
                <a:gd name="connsiteX200" fmla="*/ 72 w 10000"/>
                <a:gd name="connsiteY200" fmla="*/ 9617 h 10000"/>
                <a:gd name="connsiteX201" fmla="*/ 125 w 10000"/>
                <a:gd name="connsiteY201" fmla="*/ 9595 h 10000"/>
                <a:gd name="connsiteX202" fmla="*/ 170 w 10000"/>
                <a:gd name="connsiteY202" fmla="*/ 9600 h 10000"/>
                <a:gd name="connsiteX203" fmla="*/ 242 w 10000"/>
                <a:gd name="connsiteY203" fmla="*/ 9629 h 10000"/>
                <a:gd name="connsiteX204" fmla="*/ 242 w 10000"/>
                <a:gd name="connsiteY204" fmla="*/ 9668 h 10000"/>
                <a:gd name="connsiteX205" fmla="*/ 296 w 10000"/>
                <a:gd name="connsiteY205" fmla="*/ 9634 h 10000"/>
                <a:gd name="connsiteX206" fmla="*/ 439 w 10000"/>
                <a:gd name="connsiteY206" fmla="*/ 9662 h 10000"/>
                <a:gd name="connsiteX207" fmla="*/ 538 w 10000"/>
                <a:gd name="connsiteY207" fmla="*/ 9702 h 10000"/>
                <a:gd name="connsiteX208" fmla="*/ 600 w 10000"/>
                <a:gd name="connsiteY208" fmla="*/ 9696 h 10000"/>
                <a:gd name="connsiteX209" fmla="*/ 582 w 10000"/>
                <a:gd name="connsiteY209" fmla="*/ 9792 h 10000"/>
                <a:gd name="connsiteX210" fmla="*/ 690 w 10000"/>
                <a:gd name="connsiteY210" fmla="*/ 9769 h 10000"/>
                <a:gd name="connsiteX211" fmla="*/ 672 w 10000"/>
                <a:gd name="connsiteY211" fmla="*/ 9741 h 10000"/>
                <a:gd name="connsiteX212" fmla="*/ 717 w 10000"/>
                <a:gd name="connsiteY212" fmla="*/ 9758 h 10000"/>
                <a:gd name="connsiteX213" fmla="*/ 744 w 10000"/>
                <a:gd name="connsiteY213" fmla="*/ 9724 h 10000"/>
                <a:gd name="connsiteX214" fmla="*/ 833 w 10000"/>
                <a:gd name="connsiteY214" fmla="*/ 9679 h 10000"/>
                <a:gd name="connsiteX215" fmla="*/ 842 w 10000"/>
                <a:gd name="connsiteY215" fmla="*/ 9522 h 10000"/>
                <a:gd name="connsiteX216" fmla="*/ 869 w 10000"/>
                <a:gd name="connsiteY216" fmla="*/ 9482 h 10000"/>
                <a:gd name="connsiteX217" fmla="*/ 851 w 10000"/>
                <a:gd name="connsiteY217" fmla="*/ 9398 h 10000"/>
                <a:gd name="connsiteX218" fmla="*/ 923 w 10000"/>
                <a:gd name="connsiteY218" fmla="*/ 9330 h 10000"/>
                <a:gd name="connsiteX219" fmla="*/ 914 w 10000"/>
                <a:gd name="connsiteY219" fmla="*/ 9274 h 10000"/>
                <a:gd name="connsiteX220" fmla="*/ 977 w 10000"/>
                <a:gd name="connsiteY220" fmla="*/ 9240 h 10000"/>
                <a:gd name="connsiteX221" fmla="*/ 1004 w 10000"/>
                <a:gd name="connsiteY221" fmla="*/ 9139 h 10000"/>
                <a:gd name="connsiteX222" fmla="*/ 1004 w 10000"/>
                <a:gd name="connsiteY222" fmla="*/ 9111 h 10000"/>
                <a:gd name="connsiteX223" fmla="*/ 1057 w 10000"/>
                <a:gd name="connsiteY223" fmla="*/ 9116 h 10000"/>
                <a:gd name="connsiteX224" fmla="*/ 1111 w 10000"/>
                <a:gd name="connsiteY224" fmla="*/ 9071 h 10000"/>
                <a:gd name="connsiteX225" fmla="*/ 1147 w 10000"/>
                <a:gd name="connsiteY225" fmla="*/ 9026 h 10000"/>
                <a:gd name="connsiteX226" fmla="*/ 1093 w 10000"/>
                <a:gd name="connsiteY226" fmla="*/ 9015 h 10000"/>
                <a:gd name="connsiteX227" fmla="*/ 1111 w 10000"/>
                <a:gd name="connsiteY227" fmla="*/ 8880 h 10000"/>
                <a:gd name="connsiteX228" fmla="*/ 1201 w 10000"/>
                <a:gd name="connsiteY228" fmla="*/ 8852 h 10000"/>
                <a:gd name="connsiteX229" fmla="*/ 1228 w 10000"/>
                <a:gd name="connsiteY229" fmla="*/ 8880 h 10000"/>
                <a:gd name="connsiteX230" fmla="*/ 1138 w 10000"/>
                <a:gd name="connsiteY230" fmla="*/ 8948 h 10000"/>
                <a:gd name="connsiteX231" fmla="*/ 1174 w 10000"/>
                <a:gd name="connsiteY231" fmla="*/ 8987 h 10000"/>
                <a:gd name="connsiteX232" fmla="*/ 1174 w 10000"/>
                <a:gd name="connsiteY232" fmla="*/ 9043 h 10000"/>
                <a:gd name="connsiteX233" fmla="*/ 1237 w 10000"/>
                <a:gd name="connsiteY233" fmla="*/ 8993 h 10000"/>
                <a:gd name="connsiteX234" fmla="*/ 1263 w 10000"/>
                <a:gd name="connsiteY234" fmla="*/ 9055 h 10000"/>
                <a:gd name="connsiteX235" fmla="*/ 1362 w 10000"/>
                <a:gd name="connsiteY235" fmla="*/ 9083 h 10000"/>
                <a:gd name="connsiteX236" fmla="*/ 1416 w 10000"/>
                <a:gd name="connsiteY236" fmla="*/ 9195 h 10000"/>
                <a:gd name="connsiteX237" fmla="*/ 1398 w 10000"/>
                <a:gd name="connsiteY237" fmla="*/ 9246 h 10000"/>
                <a:gd name="connsiteX238" fmla="*/ 1443 w 10000"/>
                <a:gd name="connsiteY238" fmla="*/ 9297 h 10000"/>
                <a:gd name="connsiteX239" fmla="*/ 1425 w 10000"/>
                <a:gd name="connsiteY239" fmla="*/ 9347 h 10000"/>
                <a:gd name="connsiteX240" fmla="*/ 1326 w 10000"/>
                <a:gd name="connsiteY240" fmla="*/ 9465 h 10000"/>
                <a:gd name="connsiteX241" fmla="*/ 1380 w 10000"/>
                <a:gd name="connsiteY241" fmla="*/ 9482 h 10000"/>
                <a:gd name="connsiteX242" fmla="*/ 1398 w 10000"/>
                <a:gd name="connsiteY242" fmla="*/ 9617 h 10000"/>
                <a:gd name="connsiteX243" fmla="*/ 1550 w 10000"/>
                <a:gd name="connsiteY243" fmla="*/ 9690 h 10000"/>
                <a:gd name="connsiteX244" fmla="*/ 1595 w 10000"/>
                <a:gd name="connsiteY244" fmla="*/ 9696 h 10000"/>
                <a:gd name="connsiteX245" fmla="*/ 1568 w 10000"/>
                <a:gd name="connsiteY245" fmla="*/ 9645 h 10000"/>
                <a:gd name="connsiteX246" fmla="*/ 1613 w 10000"/>
                <a:gd name="connsiteY246" fmla="*/ 9606 h 10000"/>
                <a:gd name="connsiteX247" fmla="*/ 1667 w 10000"/>
                <a:gd name="connsiteY247" fmla="*/ 9674 h 10000"/>
                <a:gd name="connsiteX248" fmla="*/ 1595 w 10000"/>
                <a:gd name="connsiteY248" fmla="*/ 9713 h 10000"/>
                <a:gd name="connsiteX249" fmla="*/ 1685 w 10000"/>
                <a:gd name="connsiteY249" fmla="*/ 9786 h 10000"/>
                <a:gd name="connsiteX250" fmla="*/ 1783 w 10000"/>
                <a:gd name="connsiteY250" fmla="*/ 9831 h 10000"/>
                <a:gd name="connsiteX251" fmla="*/ 1837 w 10000"/>
                <a:gd name="connsiteY251" fmla="*/ 9887 h 10000"/>
                <a:gd name="connsiteX252" fmla="*/ 1774 w 10000"/>
                <a:gd name="connsiteY252" fmla="*/ 9938 h 10000"/>
                <a:gd name="connsiteX253" fmla="*/ 1703 w 10000"/>
                <a:gd name="connsiteY253" fmla="*/ 9955 h 10000"/>
                <a:gd name="connsiteX254" fmla="*/ 1640 w 10000"/>
                <a:gd name="connsiteY254" fmla="*/ 9944 h 10000"/>
                <a:gd name="connsiteX255" fmla="*/ 1461 w 10000"/>
                <a:gd name="connsiteY255" fmla="*/ 9977 h 10000"/>
                <a:gd name="connsiteX256" fmla="*/ 1371 w 10000"/>
                <a:gd name="connsiteY256" fmla="*/ 9966 h 10000"/>
                <a:gd name="connsiteX257" fmla="*/ 1308 w 10000"/>
                <a:gd name="connsiteY257" fmla="*/ 9927 h 10000"/>
                <a:gd name="connsiteX258" fmla="*/ 1219 w 10000"/>
                <a:gd name="connsiteY258" fmla="*/ 9972 h 10000"/>
                <a:gd name="connsiteX259" fmla="*/ 1039 w 10000"/>
                <a:gd name="connsiteY259" fmla="*/ 9989 h 10000"/>
                <a:gd name="connsiteX260" fmla="*/ 1022 w 10000"/>
                <a:gd name="connsiteY260" fmla="*/ 9989 h 10000"/>
                <a:gd name="connsiteX261" fmla="*/ 1022 w 10000"/>
                <a:gd name="connsiteY261" fmla="*/ 9989 h 10000"/>
                <a:gd name="connsiteX262" fmla="*/ 1022 w 10000"/>
                <a:gd name="connsiteY262" fmla="*/ 9989 h 10000"/>
                <a:gd name="connsiteX0" fmla="*/ 394 w 10000"/>
                <a:gd name="connsiteY0" fmla="*/ 9775 h 10000"/>
                <a:gd name="connsiteX1" fmla="*/ 394 w 10000"/>
                <a:gd name="connsiteY1" fmla="*/ 9679 h 10000"/>
                <a:gd name="connsiteX2" fmla="*/ 385 w 10000"/>
                <a:gd name="connsiteY2" fmla="*/ 9713 h 10000"/>
                <a:gd name="connsiteX3" fmla="*/ 394 w 10000"/>
                <a:gd name="connsiteY3" fmla="*/ 9775 h 10000"/>
                <a:gd name="connsiteX4" fmla="*/ 394 w 10000"/>
                <a:gd name="connsiteY4" fmla="*/ 9775 h 10000"/>
                <a:gd name="connsiteX5" fmla="*/ 394 w 10000"/>
                <a:gd name="connsiteY5" fmla="*/ 9775 h 10000"/>
                <a:gd name="connsiteX6" fmla="*/ 1075 w 10000"/>
                <a:gd name="connsiteY6" fmla="*/ 9443 h 10000"/>
                <a:gd name="connsiteX7" fmla="*/ 1075 w 10000"/>
                <a:gd name="connsiteY7" fmla="*/ 9387 h 10000"/>
                <a:gd name="connsiteX8" fmla="*/ 1004 w 10000"/>
                <a:gd name="connsiteY8" fmla="*/ 9409 h 10000"/>
                <a:gd name="connsiteX9" fmla="*/ 1075 w 10000"/>
                <a:gd name="connsiteY9" fmla="*/ 9443 h 10000"/>
                <a:gd name="connsiteX10" fmla="*/ 1075 w 10000"/>
                <a:gd name="connsiteY10" fmla="*/ 9443 h 10000"/>
                <a:gd name="connsiteX11" fmla="*/ 1075 w 10000"/>
                <a:gd name="connsiteY11" fmla="*/ 9443 h 10000"/>
                <a:gd name="connsiteX12" fmla="*/ 833 w 10000"/>
                <a:gd name="connsiteY12" fmla="*/ 9955 h 10000"/>
                <a:gd name="connsiteX13" fmla="*/ 896 w 10000"/>
                <a:gd name="connsiteY13" fmla="*/ 9944 h 10000"/>
                <a:gd name="connsiteX14" fmla="*/ 851 w 10000"/>
                <a:gd name="connsiteY14" fmla="*/ 9921 h 10000"/>
                <a:gd name="connsiteX15" fmla="*/ 797 w 10000"/>
                <a:gd name="connsiteY15" fmla="*/ 9916 h 10000"/>
                <a:gd name="connsiteX16" fmla="*/ 744 w 10000"/>
                <a:gd name="connsiteY16" fmla="*/ 9932 h 10000"/>
                <a:gd name="connsiteX17" fmla="*/ 833 w 10000"/>
                <a:gd name="connsiteY17" fmla="*/ 9955 h 10000"/>
                <a:gd name="connsiteX18" fmla="*/ 833 w 10000"/>
                <a:gd name="connsiteY18" fmla="*/ 9955 h 10000"/>
                <a:gd name="connsiteX19" fmla="*/ 833 w 10000"/>
                <a:gd name="connsiteY19" fmla="*/ 9955 h 10000"/>
                <a:gd name="connsiteX20" fmla="*/ 1022 w 10000"/>
                <a:gd name="connsiteY20" fmla="*/ 9989 h 10000"/>
                <a:gd name="connsiteX21" fmla="*/ 1138 w 10000"/>
                <a:gd name="connsiteY21" fmla="*/ 9989 h 10000"/>
                <a:gd name="connsiteX22" fmla="*/ 1201 w 10000"/>
                <a:gd name="connsiteY22" fmla="*/ 9989 h 10000"/>
                <a:gd name="connsiteX23" fmla="*/ 1326 w 10000"/>
                <a:gd name="connsiteY23" fmla="*/ 9989 h 10000"/>
                <a:gd name="connsiteX24" fmla="*/ 1505 w 10000"/>
                <a:gd name="connsiteY24" fmla="*/ 10000 h 10000"/>
                <a:gd name="connsiteX25" fmla="*/ 1604 w 10000"/>
                <a:gd name="connsiteY25" fmla="*/ 10000 h 10000"/>
                <a:gd name="connsiteX26" fmla="*/ 1846 w 10000"/>
                <a:gd name="connsiteY26" fmla="*/ 9983 h 10000"/>
                <a:gd name="connsiteX27" fmla="*/ 2052 w 10000"/>
                <a:gd name="connsiteY27" fmla="*/ 9966 h 10000"/>
                <a:gd name="connsiteX28" fmla="*/ 2294 w 10000"/>
                <a:gd name="connsiteY28" fmla="*/ 9932 h 10000"/>
                <a:gd name="connsiteX29" fmla="*/ 2509 w 10000"/>
                <a:gd name="connsiteY29" fmla="*/ 9865 h 10000"/>
                <a:gd name="connsiteX30" fmla="*/ 2401 w 10000"/>
                <a:gd name="connsiteY30" fmla="*/ 9871 h 10000"/>
                <a:gd name="connsiteX31" fmla="*/ 2330 w 10000"/>
                <a:gd name="connsiteY31" fmla="*/ 9882 h 10000"/>
                <a:gd name="connsiteX32" fmla="*/ 2231 w 10000"/>
                <a:gd name="connsiteY32" fmla="*/ 9865 h 10000"/>
                <a:gd name="connsiteX33" fmla="*/ 2285 w 10000"/>
                <a:gd name="connsiteY33" fmla="*/ 9826 h 10000"/>
                <a:gd name="connsiteX34" fmla="*/ 2249 w 10000"/>
                <a:gd name="connsiteY34" fmla="*/ 9803 h 10000"/>
                <a:gd name="connsiteX35" fmla="*/ 2303 w 10000"/>
                <a:gd name="connsiteY35" fmla="*/ 9792 h 10000"/>
                <a:gd name="connsiteX36" fmla="*/ 2339 w 10000"/>
                <a:gd name="connsiteY36" fmla="*/ 9859 h 10000"/>
                <a:gd name="connsiteX37" fmla="*/ 2428 w 10000"/>
                <a:gd name="connsiteY37" fmla="*/ 9854 h 10000"/>
                <a:gd name="connsiteX38" fmla="*/ 2455 w 10000"/>
                <a:gd name="connsiteY38" fmla="*/ 9826 h 10000"/>
                <a:gd name="connsiteX39" fmla="*/ 2518 w 10000"/>
                <a:gd name="connsiteY39" fmla="*/ 9781 h 10000"/>
                <a:gd name="connsiteX40" fmla="*/ 2590 w 10000"/>
                <a:gd name="connsiteY40" fmla="*/ 9781 h 10000"/>
                <a:gd name="connsiteX41" fmla="*/ 2697 w 10000"/>
                <a:gd name="connsiteY41" fmla="*/ 9707 h 10000"/>
                <a:gd name="connsiteX42" fmla="*/ 2688 w 10000"/>
                <a:gd name="connsiteY42" fmla="*/ 9674 h 10000"/>
                <a:gd name="connsiteX43" fmla="*/ 2742 w 10000"/>
                <a:gd name="connsiteY43" fmla="*/ 9662 h 10000"/>
                <a:gd name="connsiteX44" fmla="*/ 2832 w 10000"/>
                <a:gd name="connsiteY44" fmla="*/ 9634 h 10000"/>
                <a:gd name="connsiteX45" fmla="*/ 2858 w 10000"/>
                <a:gd name="connsiteY45" fmla="*/ 9578 h 10000"/>
                <a:gd name="connsiteX46" fmla="*/ 2796 w 10000"/>
                <a:gd name="connsiteY46" fmla="*/ 9555 h 10000"/>
                <a:gd name="connsiteX47" fmla="*/ 2760 w 10000"/>
                <a:gd name="connsiteY47" fmla="*/ 9516 h 10000"/>
                <a:gd name="connsiteX48" fmla="*/ 2769 w 10000"/>
                <a:gd name="connsiteY48" fmla="*/ 9482 h 10000"/>
                <a:gd name="connsiteX49" fmla="*/ 2742 w 10000"/>
                <a:gd name="connsiteY49" fmla="*/ 9443 h 10000"/>
                <a:gd name="connsiteX50" fmla="*/ 2751 w 10000"/>
                <a:gd name="connsiteY50" fmla="*/ 9398 h 10000"/>
                <a:gd name="connsiteX51" fmla="*/ 2832 w 10000"/>
                <a:gd name="connsiteY51" fmla="*/ 9313 h 10000"/>
                <a:gd name="connsiteX52" fmla="*/ 2858 w 10000"/>
                <a:gd name="connsiteY52" fmla="*/ 9263 h 10000"/>
                <a:gd name="connsiteX53" fmla="*/ 2885 w 10000"/>
                <a:gd name="connsiteY53" fmla="*/ 9207 h 10000"/>
                <a:gd name="connsiteX54" fmla="*/ 2885 w 10000"/>
                <a:gd name="connsiteY54" fmla="*/ 9167 h 10000"/>
                <a:gd name="connsiteX55" fmla="*/ 2849 w 10000"/>
                <a:gd name="connsiteY55" fmla="*/ 9116 h 10000"/>
                <a:gd name="connsiteX56" fmla="*/ 2823 w 10000"/>
                <a:gd name="connsiteY56" fmla="*/ 9083 h 10000"/>
                <a:gd name="connsiteX57" fmla="*/ 2787 w 10000"/>
                <a:gd name="connsiteY57" fmla="*/ 9071 h 10000"/>
                <a:gd name="connsiteX58" fmla="*/ 2706 w 10000"/>
                <a:gd name="connsiteY58" fmla="*/ 9055 h 10000"/>
                <a:gd name="connsiteX59" fmla="*/ 2670 w 10000"/>
                <a:gd name="connsiteY59" fmla="*/ 9026 h 10000"/>
                <a:gd name="connsiteX60" fmla="*/ 2643 w 10000"/>
                <a:gd name="connsiteY60" fmla="*/ 9004 h 10000"/>
                <a:gd name="connsiteX61" fmla="*/ 2581 w 10000"/>
                <a:gd name="connsiteY61" fmla="*/ 8993 h 10000"/>
                <a:gd name="connsiteX62" fmla="*/ 2545 w 10000"/>
                <a:gd name="connsiteY62" fmla="*/ 8970 h 10000"/>
                <a:gd name="connsiteX63" fmla="*/ 2491 w 10000"/>
                <a:gd name="connsiteY63" fmla="*/ 8908 h 10000"/>
                <a:gd name="connsiteX64" fmla="*/ 2455 w 10000"/>
                <a:gd name="connsiteY64" fmla="*/ 8869 h 10000"/>
                <a:gd name="connsiteX65" fmla="*/ 2384 w 10000"/>
                <a:gd name="connsiteY65" fmla="*/ 8807 h 10000"/>
                <a:gd name="connsiteX66" fmla="*/ 2276 w 10000"/>
                <a:gd name="connsiteY66" fmla="*/ 8734 h 10000"/>
                <a:gd name="connsiteX67" fmla="*/ 2231 w 10000"/>
                <a:gd name="connsiteY67" fmla="*/ 8683 h 10000"/>
                <a:gd name="connsiteX68" fmla="*/ 2258 w 10000"/>
                <a:gd name="connsiteY68" fmla="*/ 8649 h 10000"/>
                <a:gd name="connsiteX69" fmla="*/ 2294 w 10000"/>
                <a:gd name="connsiteY69" fmla="*/ 8610 h 10000"/>
                <a:gd name="connsiteX70" fmla="*/ 2330 w 10000"/>
                <a:gd name="connsiteY70" fmla="*/ 8537 h 10000"/>
                <a:gd name="connsiteX71" fmla="*/ 2357 w 10000"/>
                <a:gd name="connsiteY71" fmla="*/ 8481 h 10000"/>
                <a:gd name="connsiteX72" fmla="*/ 2357 w 10000"/>
                <a:gd name="connsiteY72" fmla="*/ 8413 h 10000"/>
                <a:gd name="connsiteX73" fmla="*/ 3504 w 10000"/>
                <a:gd name="connsiteY73" fmla="*/ 8424 h 10000"/>
                <a:gd name="connsiteX74" fmla="*/ 4247 w 10000"/>
                <a:gd name="connsiteY74" fmla="*/ 8452 h 10000"/>
                <a:gd name="connsiteX75" fmla="*/ 7473 w 10000"/>
                <a:gd name="connsiteY75" fmla="*/ 8497 h 10000"/>
                <a:gd name="connsiteX76" fmla="*/ 9686 w 10000"/>
                <a:gd name="connsiteY76" fmla="*/ 8514 h 10000"/>
                <a:gd name="connsiteX77" fmla="*/ 9659 w 10000"/>
                <a:gd name="connsiteY77" fmla="*/ 8391 h 10000"/>
                <a:gd name="connsiteX78" fmla="*/ 9597 w 10000"/>
                <a:gd name="connsiteY78" fmla="*/ 8284 h 10000"/>
                <a:gd name="connsiteX79" fmla="*/ 9534 w 10000"/>
                <a:gd name="connsiteY79" fmla="*/ 8233 h 10000"/>
                <a:gd name="connsiteX80" fmla="*/ 9507 w 10000"/>
                <a:gd name="connsiteY80" fmla="*/ 8182 h 10000"/>
                <a:gd name="connsiteX81" fmla="*/ 9444 w 10000"/>
                <a:gd name="connsiteY81" fmla="*/ 8154 h 10000"/>
                <a:gd name="connsiteX82" fmla="*/ 9418 w 10000"/>
                <a:gd name="connsiteY82" fmla="*/ 8104 h 10000"/>
                <a:gd name="connsiteX83" fmla="*/ 9435 w 10000"/>
                <a:gd name="connsiteY83" fmla="*/ 8053 h 10000"/>
                <a:gd name="connsiteX84" fmla="*/ 9400 w 10000"/>
                <a:gd name="connsiteY84" fmla="*/ 7963 h 10000"/>
                <a:gd name="connsiteX85" fmla="*/ 9444 w 10000"/>
                <a:gd name="connsiteY85" fmla="*/ 7907 h 10000"/>
                <a:gd name="connsiteX86" fmla="*/ 9462 w 10000"/>
                <a:gd name="connsiteY86" fmla="*/ 7839 h 10000"/>
                <a:gd name="connsiteX87" fmla="*/ 9444 w 10000"/>
                <a:gd name="connsiteY87" fmla="*/ 7755 h 10000"/>
                <a:gd name="connsiteX88" fmla="*/ 9489 w 10000"/>
                <a:gd name="connsiteY88" fmla="*/ 7687 h 10000"/>
                <a:gd name="connsiteX89" fmla="*/ 9480 w 10000"/>
                <a:gd name="connsiteY89" fmla="*/ 7653 h 10000"/>
                <a:gd name="connsiteX90" fmla="*/ 9525 w 10000"/>
                <a:gd name="connsiteY90" fmla="*/ 7603 h 10000"/>
                <a:gd name="connsiteX91" fmla="*/ 9516 w 10000"/>
                <a:gd name="connsiteY91" fmla="*/ 7530 h 10000"/>
                <a:gd name="connsiteX92" fmla="*/ 9570 w 10000"/>
                <a:gd name="connsiteY92" fmla="*/ 7423 h 10000"/>
                <a:gd name="connsiteX93" fmla="*/ 9597 w 10000"/>
                <a:gd name="connsiteY93" fmla="*/ 7383 h 10000"/>
                <a:gd name="connsiteX94" fmla="*/ 9552 w 10000"/>
                <a:gd name="connsiteY94" fmla="*/ 7282 h 10000"/>
                <a:gd name="connsiteX95" fmla="*/ 9561 w 10000"/>
                <a:gd name="connsiteY95" fmla="*/ 7243 h 10000"/>
                <a:gd name="connsiteX96" fmla="*/ 9534 w 10000"/>
                <a:gd name="connsiteY96" fmla="*/ 7214 h 10000"/>
                <a:gd name="connsiteX97" fmla="*/ 9480 w 10000"/>
                <a:gd name="connsiteY97" fmla="*/ 7181 h 10000"/>
                <a:gd name="connsiteX98" fmla="*/ 9471 w 10000"/>
                <a:gd name="connsiteY98" fmla="*/ 7147 h 10000"/>
                <a:gd name="connsiteX99" fmla="*/ 9444 w 10000"/>
                <a:gd name="connsiteY99" fmla="*/ 7136 h 10000"/>
                <a:gd name="connsiteX100" fmla="*/ 9373 w 10000"/>
                <a:gd name="connsiteY100" fmla="*/ 7079 h 10000"/>
                <a:gd name="connsiteX101" fmla="*/ 9346 w 10000"/>
                <a:gd name="connsiteY101" fmla="*/ 7034 h 10000"/>
                <a:gd name="connsiteX102" fmla="*/ 9355 w 10000"/>
                <a:gd name="connsiteY102" fmla="*/ 7001 h 10000"/>
                <a:gd name="connsiteX103" fmla="*/ 9355 w 10000"/>
                <a:gd name="connsiteY103" fmla="*/ 6944 h 10000"/>
                <a:gd name="connsiteX104" fmla="*/ 9310 w 10000"/>
                <a:gd name="connsiteY104" fmla="*/ 6877 h 10000"/>
                <a:gd name="connsiteX105" fmla="*/ 9319 w 10000"/>
                <a:gd name="connsiteY105" fmla="*/ 6815 h 10000"/>
                <a:gd name="connsiteX106" fmla="*/ 9292 w 10000"/>
                <a:gd name="connsiteY106" fmla="*/ 6719 h 10000"/>
                <a:gd name="connsiteX107" fmla="*/ 9328 w 10000"/>
                <a:gd name="connsiteY107" fmla="*/ 6669 h 10000"/>
                <a:gd name="connsiteX108" fmla="*/ 9382 w 10000"/>
                <a:gd name="connsiteY108" fmla="*/ 6640 h 10000"/>
                <a:gd name="connsiteX109" fmla="*/ 9400 w 10000"/>
                <a:gd name="connsiteY109" fmla="*/ 6607 h 10000"/>
                <a:gd name="connsiteX110" fmla="*/ 9435 w 10000"/>
                <a:gd name="connsiteY110" fmla="*/ 6539 h 10000"/>
                <a:gd name="connsiteX111" fmla="*/ 9525 w 10000"/>
                <a:gd name="connsiteY111" fmla="*/ 6427 h 10000"/>
                <a:gd name="connsiteX112" fmla="*/ 9543 w 10000"/>
                <a:gd name="connsiteY112" fmla="*/ 6376 h 10000"/>
                <a:gd name="connsiteX113" fmla="*/ 9534 w 10000"/>
                <a:gd name="connsiteY113" fmla="*/ 6314 h 10000"/>
                <a:gd name="connsiteX114" fmla="*/ 9552 w 10000"/>
                <a:gd name="connsiteY114" fmla="*/ 6263 h 10000"/>
                <a:gd name="connsiteX115" fmla="*/ 9561 w 10000"/>
                <a:gd name="connsiteY115" fmla="*/ 6224 h 10000"/>
                <a:gd name="connsiteX116" fmla="*/ 9534 w 10000"/>
                <a:gd name="connsiteY116" fmla="*/ 6145 h 10000"/>
                <a:gd name="connsiteX117" fmla="*/ 9552 w 10000"/>
                <a:gd name="connsiteY117" fmla="*/ 6111 h 10000"/>
                <a:gd name="connsiteX118" fmla="*/ 9686 w 10000"/>
                <a:gd name="connsiteY118" fmla="*/ 6044 h 10000"/>
                <a:gd name="connsiteX119" fmla="*/ 9776 w 10000"/>
                <a:gd name="connsiteY119" fmla="*/ 6005 h 10000"/>
                <a:gd name="connsiteX120" fmla="*/ 9749 w 10000"/>
                <a:gd name="connsiteY120" fmla="*/ 5976 h 10000"/>
                <a:gd name="connsiteX121" fmla="*/ 9839 w 10000"/>
                <a:gd name="connsiteY121" fmla="*/ 5965 h 10000"/>
                <a:gd name="connsiteX122" fmla="*/ 9884 w 10000"/>
                <a:gd name="connsiteY122" fmla="*/ 5954 h 10000"/>
                <a:gd name="connsiteX123" fmla="*/ 9928 w 10000"/>
                <a:gd name="connsiteY123" fmla="*/ 5898 h 10000"/>
                <a:gd name="connsiteX124" fmla="*/ 10000 w 10000"/>
                <a:gd name="connsiteY124" fmla="*/ 5881 h 10000"/>
                <a:gd name="connsiteX125" fmla="*/ 9884 w 10000"/>
                <a:gd name="connsiteY125" fmla="*/ 5796 h 10000"/>
                <a:gd name="connsiteX126" fmla="*/ 9704 w 10000"/>
                <a:gd name="connsiteY126" fmla="*/ 5751 h 10000"/>
                <a:gd name="connsiteX127" fmla="*/ 9704 w 10000"/>
                <a:gd name="connsiteY127" fmla="*/ 5706 h 10000"/>
                <a:gd name="connsiteX128" fmla="*/ 9740 w 10000"/>
                <a:gd name="connsiteY128" fmla="*/ 5684 h 10000"/>
                <a:gd name="connsiteX129" fmla="*/ 9758 w 10000"/>
                <a:gd name="connsiteY129" fmla="*/ 5639 h 10000"/>
                <a:gd name="connsiteX130" fmla="*/ 9749 w 10000"/>
                <a:gd name="connsiteY130" fmla="*/ 5611 h 10000"/>
                <a:gd name="connsiteX131" fmla="*/ 9758 w 10000"/>
                <a:gd name="connsiteY131" fmla="*/ 5577 h 10000"/>
                <a:gd name="connsiteX132" fmla="*/ 9794 w 10000"/>
                <a:gd name="connsiteY132" fmla="*/ 5549 h 10000"/>
                <a:gd name="connsiteX133" fmla="*/ 9812 w 10000"/>
                <a:gd name="connsiteY133" fmla="*/ 5526 h 10000"/>
                <a:gd name="connsiteX134" fmla="*/ 9722 w 10000"/>
                <a:gd name="connsiteY134" fmla="*/ 5470 h 10000"/>
                <a:gd name="connsiteX135" fmla="*/ 9731 w 10000"/>
                <a:gd name="connsiteY135" fmla="*/ 5374 h 10000"/>
                <a:gd name="connsiteX136" fmla="*/ 9704 w 10000"/>
                <a:gd name="connsiteY136" fmla="*/ 5340 h 10000"/>
                <a:gd name="connsiteX137" fmla="*/ 9642 w 10000"/>
                <a:gd name="connsiteY137" fmla="*/ 5284 h 10000"/>
                <a:gd name="connsiteX138" fmla="*/ 9597 w 10000"/>
                <a:gd name="connsiteY138" fmla="*/ 5262 h 10000"/>
                <a:gd name="connsiteX139" fmla="*/ 9516 w 10000"/>
                <a:gd name="connsiteY139" fmla="*/ 5211 h 10000"/>
                <a:gd name="connsiteX140" fmla="*/ 9489 w 10000"/>
                <a:gd name="connsiteY140" fmla="*/ 5177 h 10000"/>
                <a:gd name="connsiteX141" fmla="*/ 9462 w 10000"/>
                <a:gd name="connsiteY141" fmla="*/ 5115 h 10000"/>
                <a:gd name="connsiteX142" fmla="*/ 9427 w 10000"/>
                <a:gd name="connsiteY142" fmla="*/ 5076 h 10000"/>
                <a:gd name="connsiteX143" fmla="*/ 9462 w 10000"/>
                <a:gd name="connsiteY143" fmla="*/ 5048 h 10000"/>
                <a:gd name="connsiteX144" fmla="*/ 9427 w 10000"/>
                <a:gd name="connsiteY144" fmla="*/ 4997 h 10000"/>
                <a:gd name="connsiteX145" fmla="*/ 9382 w 10000"/>
                <a:gd name="connsiteY145" fmla="*/ 4930 h 10000"/>
                <a:gd name="connsiteX146" fmla="*/ 9382 w 10000"/>
                <a:gd name="connsiteY146" fmla="*/ 4873 h 10000"/>
                <a:gd name="connsiteX147" fmla="*/ 9337 w 10000"/>
                <a:gd name="connsiteY147" fmla="*/ 4828 h 10000"/>
                <a:gd name="connsiteX148" fmla="*/ 9373 w 10000"/>
                <a:gd name="connsiteY148" fmla="*/ 4789 h 10000"/>
                <a:gd name="connsiteX149" fmla="*/ 9337 w 10000"/>
                <a:gd name="connsiteY149" fmla="*/ 4755 h 10000"/>
                <a:gd name="connsiteX150" fmla="*/ 9256 w 10000"/>
                <a:gd name="connsiteY150" fmla="*/ 4716 h 10000"/>
                <a:gd name="connsiteX151" fmla="*/ 9283 w 10000"/>
                <a:gd name="connsiteY151" fmla="*/ 4648 h 10000"/>
                <a:gd name="connsiteX152" fmla="*/ 9229 w 10000"/>
                <a:gd name="connsiteY152" fmla="*/ 4631 h 10000"/>
                <a:gd name="connsiteX153" fmla="*/ 9167 w 10000"/>
                <a:gd name="connsiteY153" fmla="*/ 4412 h 10000"/>
                <a:gd name="connsiteX154" fmla="*/ 9041 w 10000"/>
                <a:gd name="connsiteY154" fmla="*/ 3877 h 10000"/>
                <a:gd name="connsiteX155" fmla="*/ 8943 w 10000"/>
                <a:gd name="connsiteY155" fmla="*/ 3495 h 10000"/>
                <a:gd name="connsiteX156" fmla="*/ 8916 w 10000"/>
                <a:gd name="connsiteY156" fmla="*/ 3410 h 10000"/>
                <a:gd name="connsiteX157" fmla="*/ 8898 w 10000"/>
                <a:gd name="connsiteY157" fmla="*/ 3270 h 10000"/>
                <a:gd name="connsiteX158" fmla="*/ 8799 w 10000"/>
                <a:gd name="connsiteY158" fmla="*/ 2836 h 10000"/>
                <a:gd name="connsiteX159" fmla="*/ 8763 w 10000"/>
                <a:gd name="connsiteY159" fmla="*/ 2757 h 10000"/>
                <a:gd name="connsiteX160" fmla="*/ 8737 w 10000"/>
                <a:gd name="connsiteY160" fmla="*/ 2572 h 10000"/>
                <a:gd name="connsiteX161" fmla="*/ 8710 w 10000"/>
                <a:gd name="connsiteY161" fmla="*/ 2470 h 10000"/>
                <a:gd name="connsiteX162" fmla="*/ 8656 w 10000"/>
                <a:gd name="connsiteY162" fmla="*/ 2228 h 10000"/>
                <a:gd name="connsiteX163" fmla="*/ 8593 w 10000"/>
                <a:gd name="connsiteY163" fmla="*/ 2026 h 10000"/>
                <a:gd name="connsiteX164" fmla="*/ 8441 w 10000"/>
                <a:gd name="connsiteY164" fmla="*/ 1424 h 10000"/>
                <a:gd name="connsiteX165" fmla="*/ 8423 w 10000"/>
                <a:gd name="connsiteY165" fmla="*/ 1328 h 10000"/>
                <a:gd name="connsiteX166" fmla="*/ 8333 w 10000"/>
                <a:gd name="connsiteY166" fmla="*/ 1007 h 10000"/>
                <a:gd name="connsiteX167" fmla="*/ 8244 w 10000"/>
                <a:gd name="connsiteY167" fmla="*/ 597 h 10000"/>
                <a:gd name="connsiteX168" fmla="*/ 8158 w 10000"/>
                <a:gd name="connsiteY168" fmla="*/ 170 h 10000"/>
                <a:gd name="connsiteX169" fmla="*/ 7679 w 10000"/>
                <a:gd name="connsiteY169" fmla="*/ 163 h 10000"/>
                <a:gd name="connsiteX170" fmla="*/ 3869 w 10000"/>
                <a:gd name="connsiteY170" fmla="*/ 135 h 10000"/>
                <a:gd name="connsiteX171" fmla="*/ 1183 w 10000"/>
                <a:gd name="connsiteY171" fmla="*/ 0 h 10000"/>
                <a:gd name="connsiteX172" fmla="*/ 1254 w 10000"/>
                <a:gd name="connsiteY172" fmla="*/ 124 h 10000"/>
                <a:gd name="connsiteX173" fmla="*/ 1326 w 10000"/>
                <a:gd name="connsiteY173" fmla="*/ 191 h 10000"/>
                <a:gd name="connsiteX174" fmla="*/ 1434 w 10000"/>
                <a:gd name="connsiteY174" fmla="*/ 231 h 10000"/>
                <a:gd name="connsiteX175" fmla="*/ 1389 w 10000"/>
                <a:gd name="connsiteY175" fmla="*/ 439 h 10000"/>
                <a:gd name="connsiteX176" fmla="*/ 1290 w 10000"/>
                <a:gd name="connsiteY176" fmla="*/ 799 h 10000"/>
                <a:gd name="connsiteX177" fmla="*/ 1263 w 10000"/>
                <a:gd name="connsiteY177" fmla="*/ 985 h 10000"/>
                <a:gd name="connsiteX178" fmla="*/ 1201 w 10000"/>
                <a:gd name="connsiteY178" fmla="*/ 1204 h 10000"/>
                <a:gd name="connsiteX179" fmla="*/ 1165 w 10000"/>
                <a:gd name="connsiteY179" fmla="*/ 1351 h 10000"/>
                <a:gd name="connsiteX180" fmla="*/ 1129 w 10000"/>
                <a:gd name="connsiteY180" fmla="*/ 1531 h 10000"/>
                <a:gd name="connsiteX181" fmla="*/ 995 w 10000"/>
                <a:gd name="connsiteY181" fmla="*/ 2105 h 10000"/>
                <a:gd name="connsiteX182" fmla="*/ 914 w 10000"/>
                <a:gd name="connsiteY182" fmla="*/ 2448 h 10000"/>
                <a:gd name="connsiteX183" fmla="*/ 878 w 10000"/>
                <a:gd name="connsiteY183" fmla="*/ 2628 h 10000"/>
                <a:gd name="connsiteX184" fmla="*/ 806 w 10000"/>
                <a:gd name="connsiteY184" fmla="*/ 2904 h 10000"/>
                <a:gd name="connsiteX185" fmla="*/ 789 w 10000"/>
                <a:gd name="connsiteY185" fmla="*/ 2983 h 10000"/>
                <a:gd name="connsiteX186" fmla="*/ 726 w 10000"/>
                <a:gd name="connsiteY186" fmla="*/ 3281 h 10000"/>
                <a:gd name="connsiteX187" fmla="*/ 591 w 10000"/>
                <a:gd name="connsiteY187" fmla="*/ 3849 h 10000"/>
                <a:gd name="connsiteX188" fmla="*/ 547 w 10000"/>
                <a:gd name="connsiteY188" fmla="*/ 4091 h 10000"/>
                <a:gd name="connsiteX189" fmla="*/ 448 w 10000"/>
                <a:gd name="connsiteY189" fmla="*/ 4536 h 10000"/>
                <a:gd name="connsiteX190" fmla="*/ 430 w 10000"/>
                <a:gd name="connsiteY190" fmla="*/ 4603 h 10000"/>
                <a:gd name="connsiteX191" fmla="*/ 323 w 10000"/>
                <a:gd name="connsiteY191" fmla="*/ 5053 h 10000"/>
                <a:gd name="connsiteX192" fmla="*/ 287 w 10000"/>
                <a:gd name="connsiteY192" fmla="*/ 5205 h 10000"/>
                <a:gd name="connsiteX193" fmla="*/ 197 w 10000"/>
                <a:gd name="connsiteY193" fmla="*/ 5554 h 10000"/>
                <a:gd name="connsiteX194" fmla="*/ 152 w 10000"/>
                <a:gd name="connsiteY194" fmla="*/ 5740 h 10000"/>
                <a:gd name="connsiteX195" fmla="*/ 63 w 10000"/>
                <a:gd name="connsiteY195" fmla="*/ 6156 h 10000"/>
                <a:gd name="connsiteX196" fmla="*/ 72 w 10000"/>
                <a:gd name="connsiteY196" fmla="*/ 6269 h 10000"/>
                <a:gd name="connsiteX197" fmla="*/ 9 w 10000"/>
                <a:gd name="connsiteY197" fmla="*/ 6511 h 10000"/>
                <a:gd name="connsiteX198" fmla="*/ 0 w 10000"/>
                <a:gd name="connsiteY198" fmla="*/ 8481 h 10000"/>
                <a:gd name="connsiteX199" fmla="*/ 0 w 10000"/>
                <a:gd name="connsiteY199" fmla="*/ 9645 h 10000"/>
                <a:gd name="connsiteX200" fmla="*/ 72 w 10000"/>
                <a:gd name="connsiteY200" fmla="*/ 9617 h 10000"/>
                <a:gd name="connsiteX201" fmla="*/ 125 w 10000"/>
                <a:gd name="connsiteY201" fmla="*/ 9595 h 10000"/>
                <a:gd name="connsiteX202" fmla="*/ 170 w 10000"/>
                <a:gd name="connsiteY202" fmla="*/ 9600 h 10000"/>
                <a:gd name="connsiteX203" fmla="*/ 242 w 10000"/>
                <a:gd name="connsiteY203" fmla="*/ 9629 h 10000"/>
                <a:gd name="connsiteX204" fmla="*/ 242 w 10000"/>
                <a:gd name="connsiteY204" fmla="*/ 9668 h 10000"/>
                <a:gd name="connsiteX205" fmla="*/ 296 w 10000"/>
                <a:gd name="connsiteY205" fmla="*/ 9634 h 10000"/>
                <a:gd name="connsiteX206" fmla="*/ 439 w 10000"/>
                <a:gd name="connsiteY206" fmla="*/ 9662 h 10000"/>
                <a:gd name="connsiteX207" fmla="*/ 538 w 10000"/>
                <a:gd name="connsiteY207" fmla="*/ 9702 h 10000"/>
                <a:gd name="connsiteX208" fmla="*/ 600 w 10000"/>
                <a:gd name="connsiteY208" fmla="*/ 9696 h 10000"/>
                <a:gd name="connsiteX209" fmla="*/ 582 w 10000"/>
                <a:gd name="connsiteY209" fmla="*/ 9792 h 10000"/>
                <a:gd name="connsiteX210" fmla="*/ 690 w 10000"/>
                <a:gd name="connsiteY210" fmla="*/ 9769 h 10000"/>
                <a:gd name="connsiteX211" fmla="*/ 672 w 10000"/>
                <a:gd name="connsiteY211" fmla="*/ 9741 h 10000"/>
                <a:gd name="connsiteX212" fmla="*/ 717 w 10000"/>
                <a:gd name="connsiteY212" fmla="*/ 9758 h 10000"/>
                <a:gd name="connsiteX213" fmla="*/ 744 w 10000"/>
                <a:gd name="connsiteY213" fmla="*/ 9724 h 10000"/>
                <a:gd name="connsiteX214" fmla="*/ 833 w 10000"/>
                <a:gd name="connsiteY214" fmla="*/ 9679 h 10000"/>
                <a:gd name="connsiteX215" fmla="*/ 842 w 10000"/>
                <a:gd name="connsiteY215" fmla="*/ 9522 h 10000"/>
                <a:gd name="connsiteX216" fmla="*/ 869 w 10000"/>
                <a:gd name="connsiteY216" fmla="*/ 9482 h 10000"/>
                <a:gd name="connsiteX217" fmla="*/ 851 w 10000"/>
                <a:gd name="connsiteY217" fmla="*/ 9398 h 10000"/>
                <a:gd name="connsiteX218" fmla="*/ 923 w 10000"/>
                <a:gd name="connsiteY218" fmla="*/ 9330 h 10000"/>
                <a:gd name="connsiteX219" fmla="*/ 914 w 10000"/>
                <a:gd name="connsiteY219" fmla="*/ 9274 h 10000"/>
                <a:gd name="connsiteX220" fmla="*/ 977 w 10000"/>
                <a:gd name="connsiteY220" fmla="*/ 9240 h 10000"/>
                <a:gd name="connsiteX221" fmla="*/ 1004 w 10000"/>
                <a:gd name="connsiteY221" fmla="*/ 9139 h 10000"/>
                <a:gd name="connsiteX222" fmla="*/ 1004 w 10000"/>
                <a:gd name="connsiteY222" fmla="*/ 9111 h 10000"/>
                <a:gd name="connsiteX223" fmla="*/ 1057 w 10000"/>
                <a:gd name="connsiteY223" fmla="*/ 9116 h 10000"/>
                <a:gd name="connsiteX224" fmla="*/ 1111 w 10000"/>
                <a:gd name="connsiteY224" fmla="*/ 9071 h 10000"/>
                <a:gd name="connsiteX225" fmla="*/ 1147 w 10000"/>
                <a:gd name="connsiteY225" fmla="*/ 9026 h 10000"/>
                <a:gd name="connsiteX226" fmla="*/ 1093 w 10000"/>
                <a:gd name="connsiteY226" fmla="*/ 9015 h 10000"/>
                <a:gd name="connsiteX227" fmla="*/ 1111 w 10000"/>
                <a:gd name="connsiteY227" fmla="*/ 8880 h 10000"/>
                <a:gd name="connsiteX228" fmla="*/ 1201 w 10000"/>
                <a:gd name="connsiteY228" fmla="*/ 8852 h 10000"/>
                <a:gd name="connsiteX229" fmla="*/ 1228 w 10000"/>
                <a:gd name="connsiteY229" fmla="*/ 8880 h 10000"/>
                <a:gd name="connsiteX230" fmla="*/ 1138 w 10000"/>
                <a:gd name="connsiteY230" fmla="*/ 8948 h 10000"/>
                <a:gd name="connsiteX231" fmla="*/ 1174 w 10000"/>
                <a:gd name="connsiteY231" fmla="*/ 8987 h 10000"/>
                <a:gd name="connsiteX232" fmla="*/ 1174 w 10000"/>
                <a:gd name="connsiteY232" fmla="*/ 9043 h 10000"/>
                <a:gd name="connsiteX233" fmla="*/ 1237 w 10000"/>
                <a:gd name="connsiteY233" fmla="*/ 8993 h 10000"/>
                <a:gd name="connsiteX234" fmla="*/ 1263 w 10000"/>
                <a:gd name="connsiteY234" fmla="*/ 9055 h 10000"/>
                <a:gd name="connsiteX235" fmla="*/ 1362 w 10000"/>
                <a:gd name="connsiteY235" fmla="*/ 9083 h 10000"/>
                <a:gd name="connsiteX236" fmla="*/ 1416 w 10000"/>
                <a:gd name="connsiteY236" fmla="*/ 9195 h 10000"/>
                <a:gd name="connsiteX237" fmla="*/ 1398 w 10000"/>
                <a:gd name="connsiteY237" fmla="*/ 9246 h 10000"/>
                <a:gd name="connsiteX238" fmla="*/ 1443 w 10000"/>
                <a:gd name="connsiteY238" fmla="*/ 9297 h 10000"/>
                <a:gd name="connsiteX239" fmla="*/ 1425 w 10000"/>
                <a:gd name="connsiteY239" fmla="*/ 9347 h 10000"/>
                <a:gd name="connsiteX240" fmla="*/ 1326 w 10000"/>
                <a:gd name="connsiteY240" fmla="*/ 9465 h 10000"/>
                <a:gd name="connsiteX241" fmla="*/ 1380 w 10000"/>
                <a:gd name="connsiteY241" fmla="*/ 9482 h 10000"/>
                <a:gd name="connsiteX242" fmla="*/ 1398 w 10000"/>
                <a:gd name="connsiteY242" fmla="*/ 9617 h 10000"/>
                <a:gd name="connsiteX243" fmla="*/ 1550 w 10000"/>
                <a:gd name="connsiteY243" fmla="*/ 9690 h 10000"/>
                <a:gd name="connsiteX244" fmla="*/ 1595 w 10000"/>
                <a:gd name="connsiteY244" fmla="*/ 9696 h 10000"/>
                <a:gd name="connsiteX245" fmla="*/ 1568 w 10000"/>
                <a:gd name="connsiteY245" fmla="*/ 9645 h 10000"/>
                <a:gd name="connsiteX246" fmla="*/ 1613 w 10000"/>
                <a:gd name="connsiteY246" fmla="*/ 9606 h 10000"/>
                <a:gd name="connsiteX247" fmla="*/ 1667 w 10000"/>
                <a:gd name="connsiteY247" fmla="*/ 9674 h 10000"/>
                <a:gd name="connsiteX248" fmla="*/ 1595 w 10000"/>
                <a:gd name="connsiteY248" fmla="*/ 9713 h 10000"/>
                <a:gd name="connsiteX249" fmla="*/ 1685 w 10000"/>
                <a:gd name="connsiteY249" fmla="*/ 9786 h 10000"/>
                <a:gd name="connsiteX250" fmla="*/ 1783 w 10000"/>
                <a:gd name="connsiteY250" fmla="*/ 9831 h 10000"/>
                <a:gd name="connsiteX251" fmla="*/ 1837 w 10000"/>
                <a:gd name="connsiteY251" fmla="*/ 9887 h 10000"/>
                <a:gd name="connsiteX252" fmla="*/ 1774 w 10000"/>
                <a:gd name="connsiteY252" fmla="*/ 9938 h 10000"/>
                <a:gd name="connsiteX253" fmla="*/ 1703 w 10000"/>
                <a:gd name="connsiteY253" fmla="*/ 9955 h 10000"/>
                <a:gd name="connsiteX254" fmla="*/ 1640 w 10000"/>
                <a:gd name="connsiteY254" fmla="*/ 9944 h 10000"/>
                <a:gd name="connsiteX255" fmla="*/ 1461 w 10000"/>
                <a:gd name="connsiteY255" fmla="*/ 9977 h 10000"/>
                <a:gd name="connsiteX256" fmla="*/ 1371 w 10000"/>
                <a:gd name="connsiteY256" fmla="*/ 9966 h 10000"/>
                <a:gd name="connsiteX257" fmla="*/ 1308 w 10000"/>
                <a:gd name="connsiteY257" fmla="*/ 9927 h 10000"/>
                <a:gd name="connsiteX258" fmla="*/ 1219 w 10000"/>
                <a:gd name="connsiteY258" fmla="*/ 9972 h 10000"/>
                <a:gd name="connsiteX259" fmla="*/ 1039 w 10000"/>
                <a:gd name="connsiteY259" fmla="*/ 9989 h 10000"/>
                <a:gd name="connsiteX260" fmla="*/ 1022 w 10000"/>
                <a:gd name="connsiteY260" fmla="*/ 9989 h 10000"/>
                <a:gd name="connsiteX261" fmla="*/ 1022 w 10000"/>
                <a:gd name="connsiteY261" fmla="*/ 9989 h 10000"/>
                <a:gd name="connsiteX262" fmla="*/ 1022 w 10000"/>
                <a:gd name="connsiteY262" fmla="*/ 998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</a:cxnLst>
              <a:rect l="l" t="t" r="r" b="b"/>
              <a:pathLst>
                <a:path w="10000" h="10000">
                  <a:moveTo>
                    <a:pt x="394" y="9775"/>
                  </a:moveTo>
                  <a:lnTo>
                    <a:pt x="394" y="9679"/>
                  </a:lnTo>
                  <a:cubicBezTo>
                    <a:pt x="391" y="9690"/>
                    <a:pt x="388" y="9702"/>
                    <a:pt x="385" y="9713"/>
                  </a:cubicBezTo>
                  <a:cubicBezTo>
                    <a:pt x="388" y="9734"/>
                    <a:pt x="391" y="9754"/>
                    <a:pt x="394" y="9775"/>
                  </a:cubicBezTo>
                  <a:lnTo>
                    <a:pt x="394" y="9775"/>
                  </a:lnTo>
                  <a:lnTo>
                    <a:pt x="394" y="9775"/>
                  </a:lnTo>
                  <a:close/>
                  <a:moveTo>
                    <a:pt x="1075" y="9443"/>
                  </a:moveTo>
                  <a:lnTo>
                    <a:pt x="1075" y="9387"/>
                  </a:lnTo>
                  <a:cubicBezTo>
                    <a:pt x="1051" y="9394"/>
                    <a:pt x="1028" y="9402"/>
                    <a:pt x="1004" y="9409"/>
                  </a:cubicBezTo>
                  <a:cubicBezTo>
                    <a:pt x="1028" y="9420"/>
                    <a:pt x="1051" y="9432"/>
                    <a:pt x="1075" y="9443"/>
                  </a:cubicBezTo>
                  <a:lnTo>
                    <a:pt x="1075" y="9443"/>
                  </a:lnTo>
                  <a:lnTo>
                    <a:pt x="1075" y="9443"/>
                  </a:lnTo>
                  <a:close/>
                  <a:moveTo>
                    <a:pt x="833" y="9955"/>
                  </a:moveTo>
                  <a:cubicBezTo>
                    <a:pt x="854" y="9951"/>
                    <a:pt x="875" y="9948"/>
                    <a:pt x="896" y="9944"/>
                  </a:cubicBezTo>
                  <a:cubicBezTo>
                    <a:pt x="881" y="9936"/>
                    <a:pt x="866" y="9929"/>
                    <a:pt x="851" y="9921"/>
                  </a:cubicBezTo>
                  <a:cubicBezTo>
                    <a:pt x="833" y="9919"/>
                    <a:pt x="815" y="9918"/>
                    <a:pt x="797" y="9916"/>
                  </a:cubicBezTo>
                  <a:cubicBezTo>
                    <a:pt x="779" y="9921"/>
                    <a:pt x="762" y="9927"/>
                    <a:pt x="744" y="9932"/>
                  </a:cubicBezTo>
                  <a:lnTo>
                    <a:pt x="833" y="9955"/>
                  </a:lnTo>
                  <a:lnTo>
                    <a:pt x="833" y="9955"/>
                  </a:lnTo>
                  <a:lnTo>
                    <a:pt x="833" y="9955"/>
                  </a:lnTo>
                  <a:close/>
                  <a:moveTo>
                    <a:pt x="1022" y="9989"/>
                  </a:moveTo>
                  <a:lnTo>
                    <a:pt x="1138" y="9989"/>
                  </a:lnTo>
                  <a:lnTo>
                    <a:pt x="1201" y="9989"/>
                  </a:lnTo>
                  <a:lnTo>
                    <a:pt x="1326" y="9989"/>
                  </a:lnTo>
                  <a:lnTo>
                    <a:pt x="1505" y="10000"/>
                  </a:lnTo>
                  <a:lnTo>
                    <a:pt x="1604" y="10000"/>
                  </a:lnTo>
                  <a:lnTo>
                    <a:pt x="1846" y="9983"/>
                  </a:lnTo>
                  <a:lnTo>
                    <a:pt x="2052" y="9966"/>
                  </a:lnTo>
                  <a:lnTo>
                    <a:pt x="2294" y="9932"/>
                  </a:lnTo>
                  <a:lnTo>
                    <a:pt x="2509" y="9865"/>
                  </a:lnTo>
                  <a:lnTo>
                    <a:pt x="2401" y="9871"/>
                  </a:lnTo>
                  <a:cubicBezTo>
                    <a:pt x="2377" y="9875"/>
                    <a:pt x="2354" y="9878"/>
                    <a:pt x="2330" y="9882"/>
                  </a:cubicBezTo>
                  <a:cubicBezTo>
                    <a:pt x="2297" y="9876"/>
                    <a:pt x="2264" y="9871"/>
                    <a:pt x="2231" y="9865"/>
                  </a:cubicBezTo>
                  <a:lnTo>
                    <a:pt x="2285" y="9826"/>
                  </a:lnTo>
                  <a:cubicBezTo>
                    <a:pt x="2273" y="9818"/>
                    <a:pt x="2261" y="9811"/>
                    <a:pt x="2249" y="9803"/>
                  </a:cubicBezTo>
                  <a:cubicBezTo>
                    <a:pt x="2267" y="9799"/>
                    <a:pt x="2285" y="9796"/>
                    <a:pt x="2303" y="9792"/>
                  </a:cubicBezTo>
                  <a:cubicBezTo>
                    <a:pt x="2315" y="9814"/>
                    <a:pt x="2327" y="9837"/>
                    <a:pt x="2339" y="9859"/>
                  </a:cubicBezTo>
                  <a:cubicBezTo>
                    <a:pt x="2369" y="9857"/>
                    <a:pt x="2398" y="9856"/>
                    <a:pt x="2428" y="9854"/>
                  </a:cubicBezTo>
                  <a:cubicBezTo>
                    <a:pt x="2437" y="9845"/>
                    <a:pt x="2446" y="9835"/>
                    <a:pt x="2455" y="9826"/>
                  </a:cubicBezTo>
                  <a:lnTo>
                    <a:pt x="2518" y="9781"/>
                  </a:lnTo>
                  <a:lnTo>
                    <a:pt x="2590" y="9781"/>
                  </a:lnTo>
                  <a:lnTo>
                    <a:pt x="2697" y="9707"/>
                  </a:lnTo>
                  <a:lnTo>
                    <a:pt x="2688" y="9674"/>
                  </a:lnTo>
                  <a:lnTo>
                    <a:pt x="2742" y="9662"/>
                  </a:lnTo>
                  <a:cubicBezTo>
                    <a:pt x="2772" y="9653"/>
                    <a:pt x="2802" y="9643"/>
                    <a:pt x="2832" y="9634"/>
                  </a:cubicBezTo>
                  <a:cubicBezTo>
                    <a:pt x="2841" y="9615"/>
                    <a:pt x="2849" y="9597"/>
                    <a:pt x="2858" y="9578"/>
                  </a:cubicBezTo>
                  <a:lnTo>
                    <a:pt x="2796" y="9555"/>
                  </a:lnTo>
                  <a:lnTo>
                    <a:pt x="2760" y="9516"/>
                  </a:lnTo>
                  <a:cubicBezTo>
                    <a:pt x="2763" y="9505"/>
                    <a:pt x="2766" y="9493"/>
                    <a:pt x="2769" y="9482"/>
                  </a:cubicBezTo>
                  <a:lnTo>
                    <a:pt x="2742" y="9443"/>
                  </a:lnTo>
                  <a:lnTo>
                    <a:pt x="2751" y="9398"/>
                  </a:lnTo>
                  <a:cubicBezTo>
                    <a:pt x="2778" y="9370"/>
                    <a:pt x="2805" y="9341"/>
                    <a:pt x="2832" y="9313"/>
                  </a:cubicBezTo>
                  <a:cubicBezTo>
                    <a:pt x="2841" y="9296"/>
                    <a:pt x="2849" y="9280"/>
                    <a:pt x="2858" y="9263"/>
                  </a:cubicBezTo>
                  <a:cubicBezTo>
                    <a:pt x="2867" y="9244"/>
                    <a:pt x="2876" y="9226"/>
                    <a:pt x="2885" y="9207"/>
                  </a:cubicBezTo>
                  <a:lnTo>
                    <a:pt x="2885" y="9167"/>
                  </a:lnTo>
                  <a:lnTo>
                    <a:pt x="2849" y="9116"/>
                  </a:lnTo>
                  <a:cubicBezTo>
                    <a:pt x="2840" y="9105"/>
                    <a:pt x="2832" y="9094"/>
                    <a:pt x="2823" y="9083"/>
                  </a:cubicBezTo>
                  <a:lnTo>
                    <a:pt x="2787" y="9071"/>
                  </a:lnTo>
                  <a:cubicBezTo>
                    <a:pt x="2760" y="9066"/>
                    <a:pt x="2733" y="9060"/>
                    <a:pt x="2706" y="9055"/>
                  </a:cubicBezTo>
                  <a:cubicBezTo>
                    <a:pt x="2694" y="9045"/>
                    <a:pt x="2682" y="9036"/>
                    <a:pt x="2670" y="9026"/>
                  </a:cubicBezTo>
                  <a:cubicBezTo>
                    <a:pt x="2661" y="9019"/>
                    <a:pt x="2652" y="9011"/>
                    <a:pt x="2643" y="9004"/>
                  </a:cubicBezTo>
                  <a:cubicBezTo>
                    <a:pt x="2622" y="9000"/>
                    <a:pt x="2602" y="8997"/>
                    <a:pt x="2581" y="8993"/>
                  </a:cubicBezTo>
                  <a:cubicBezTo>
                    <a:pt x="2569" y="8985"/>
                    <a:pt x="2557" y="8978"/>
                    <a:pt x="2545" y="8970"/>
                  </a:cubicBezTo>
                  <a:cubicBezTo>
                    <a:pt x="2527" y="8949"/>
                    <a:pt x="2509" y="8929"/>
                    <a:pt x="2491" y="8908"/>
                  </a:cubicBezTo>
                  <a:lnTo>
                    <a:pt x="2455" y="8869"/>
                  </a:lnTo>
                  <a:lnTo>
                    <a:pt x="2384" y="8807"/>
                  </a:lnTo>
                  <a:lnTo>
                    <a:pt x="2276" y="8734"/>
                  </a:lnTo>
                  <a:lnTo>
                    <a:pt x="2231" y="8683"/>
                  </a:lnTo>
                  <a:cubicBezTo>
                    <a:pt x="2240" y="8672"/>
                    <a:pt x="2249" y="8660"/>
                    <a:pt x="2258" y="8649"/>
                  </a:cubicBezTo>
                  <a:lnTo>
                    <a:pt x="2294" y="8610"/>
                  </a:lnTo>
                  <a:cubicBezTo>
                    <a:pt x="2306" y="8586"/>
                    <a:pt x="2318" y="8561"/>
                    <a:pt x="2330" y="8537"/>
                  </a:cubicBezTo>
                  <a:cubicBezTo>
                    <a:pt x="2339" y="8518"/>
                    <a:pt x="2348" y="8500"/>
                    <a:pt x="2357" y="8481"/>
                  </a:cubicBezTo>
                  <a:lnTo>
                    <a:pt x="2357" y="8413"/>
                  </a:lnTo>
                  <a:lnTo>
                    <a:pt x="3504" y="8424"/>
                  </a:lnTo>
                  <a:lnTo>
                    <a:pt x="4247" y="8452"/>
                  </a:lnTo>
                  <a:lnTo>
                    <a:pt x="7473" y="8497"/>
                  </a:lnTo>
                  <a:lnTo>
                    <a:pt x="9686" y="8514"/>
                  </a:lnTo>
                  <a:lnTo>
                    <a:pt x="9659" y="8391"/>
                  </a:lnTo>
                  <a:cubicBezTo>
                    <a:pt x="9638" y="8355"/>
                    <a:pt x="9618" y="8320"/>
                    <a:pt x="9597" y="8284"/>
                  </a:cubicBezTo>
                  <a:lnTo>
                    <a:pt x="9534" y="8233"/>
                  </a:lnTo>
                  <a:lnTo>
                    <a:pt x="9507" y="8182"/>
                  </a:lnTo>
                  <a:cubicBezTo>
                    <a:pt x="9486" y="8173"/>
                    <a:pt x="9465" y="8163"/>
                    <a:pt x="9444" y="8154"/>
                  </a:cubicBezTo>
                  <a:cubicBezTo>
                    <a:pt x="9435" y="8137"/>
                    <a:pt x="9427" y="8121"/>
                    <a:pt x="9418" y="8104"/>
                  </a:cubicBezTo>
                  <a:cubicBezTo>
                    <a:pt x="9424" y="8087"/>
                    <a:pt x="9429" y="8070"/>
                    <a:pt x="9435" y="8053"/>
                  </a:cubicBezTo>
                  <a:cubicBezTo>
                    <a:pt x="9423" y="8023"/>
                    <a:pt x="9412" y="7993"/>
                    <a:pt x="9400" y="7963"/>
                  </a:cubicBezTo>
                  <a:lnTo>
                    <a:pt x="9444" y="7907"/>
                  </a:lnTo>
                  <a:cubicBezTo>
                    <a:pt x="9450" y="7884"/>
                    <a:pt x="9456" y="7862"/>
                    <a:pt x="9462" y="7839"/>
                  </a:cubicBezTo>
                  <a:lnTo>
                    <a:pt x="9444" y="7755"/>
                  </a:lnTo>
                  <a:cubicBezTo>
                    <a:pt x="9459" y="7732"/>
                    <a:pt x="9474" y="7710"/>
                    <a:pt x="9489" y="7687"/>
                  </a:cubicBezTo>
                  <a:cubicBezTo>
                    <a:pt x="9486" y="7676"/>
                    <a:pt x="9483" y="7664"/>
                    <a:pt x="9480" y="7653"/>
                  </a:cubicBezTo>
                  <a:cubicBezTo>
                    <a:pt x="9495" y="7636"/>
                    <a:pt x="9510" y="7620"/>
                    <a:pt x="9525" y="7603"/>
                  </a:cubicBezTo>
                  <a:cubicBezTo>
                    <a:pt x="9522" y="7579"/>
                    <a:pt x="9519" y="7554"/>
                    <a:pt x="9516" y="7530"/>
                  </a:cubicBezTo>
                  <a:cubicBezTo>
                    <a:pt x="9534" y="7494"/>
                    <a:pt x="9552" y="7459"/>
                    <a:pt x="9570" y="7423"/>
                  </a:cubicBezTo>
                  <a:cubicBezTo>
                    <a:pt x="9579" y="7410"/>
                    <a:pt x="9588" y="7396"/>
                    <a:pt x="9597" y="7383"/>
                  </a:cubicBezTo>
                  <a:cubicBezTo>
                    <a:pt x="9582" y="7349"/>
                    <a:pt x="9567" y="7316"/>
                    <a:pt x="9552" y="7282"/>
                  </a:cubicBezTo>
                  <a:lnTo>
                    <a:pt x="9561" y="7243"/>
                  </a:lnTo>
                  <a:cubicBezTo>
                    <a:pt x="9552" y="7233"/>
                    <a:pt x="9543" y="7224"/>
                    <a:pt x="9534" y="7214"/>
                  </a:cubicBezTo>
                  <a:lnTo>
                    <a:pt x="9480" y="7181"/>
                  </a:lnTo>
                  <a:cubicBezTo>
                    <a:pt x="9477" y="7170"/>
                    <a:pt x="9474" y="7158"/>
                    <a:pt x="9471" y="7147"/>
                  </a:cubicBezTo>
                  <a:cubicBezTo>
                    <a:pt x="9462" y="7143"/>
                    <a:pt x="9453" y="7140"/>
                    <a:pt x="9444" y="7136"/>
                  </a:cubicBezTo>
                  <a:cubicBezTo>
                    <a:pt x="9420" y="7117"/>
                    <a:pt x="9397" y="7098"/>
                    <a:pt x="9373" y="7079"/>
                  </a:cubicBezTo>
                  <a:lnTo>
                    <a:pt x="9346" y="7034"/>
                  </a:lnTo>
                  <a:lnTo>
                    <a:pt x="9355" y="7001"/>
                  </a:lnTo>
                  <a:lnTo>
                    <a:pt x="9355" y="6944"/>
                  </a:lnTo>
                  <a:cubicBezTo>
                    <a:pt x="9340" y="6922"/>
                    <a:pt x="9325" y="6899"/>
                    <a:pt x="9310" y="6877"/>
                  </a:cubicBezTo>
                  <a:cubicBezTo>
                    <a:pt x="9313" y="6856"/>
                    <a:pt x="9316" y="6836"/>
                    <a:pt x="9319" y="6815"/>
                  </a:cubicBezTo>
                  <a:lnTo>
                    <a:pt x="9292" y="6719"/>
                  </a:lnTo>
                  <a:cubicBezTo>
                    <a:pt x="9304" y="6702"/>
                    <a:pt x="9316" y="6686"/>
                    <a:pt x="9328" y="6669"/>
                  </a:cubicBezTo>
                  <a:cubicBezTo>
                    <a:pt x="9346" y="6659"/>
                    <a:pt x="9364" y="6650"/>
                    <a:pt x="9382" y="6640"/>
                  </a:cubicBezTo>
                  <a:lnTo>
                    <a:pt x="9400" y="6607"/>
                  </a:lnTo>
                  <a:cubicBezTo>
                    <a:pt x="9412" y="6584"/>
                    <a:pt x="9423" y="6562"/>
                    <a:pt x="9435" y="6539"/>
                  </a:cubicBezTo>
                  <a:cubicBezTo>
                    <a:pt x="9465" y="6502"/>
                    <a:pt x="9495" y="6464"/>
                    <a:pt x="9525" y="6427"/>
                  </a:cubicBezTo>
                  <a:lnTo>
                    <a:pt x="9543" y="6376"/>
                  </a:lnTo>
                  <a:cubicBezTo>
                    <a:pt x="9540" y="6355"/>
                    <a:pt x="9537" y="6335"/>
                    <a:pt x="9534" y="6314"/>
                  </a:cubicBezTo>
                  <a:lnTo>
                    <a:pt x="9552" y="6263"/>
                  </a:lnTo>
                  <a:lnTo>
                    <a:pt x="9561" y="6224"/>
                  </a:lnTo>
                  <a:cubicBezTo>
                    <a:pt x="9552" y="6198"/>
                    <a:pt x="9543" y="6171"/>
                    <a:pt x="9534" y="6145"/>
                  </a:cubicBezTo>
                  <a:cubicBezTo>
                    <a:pt x="9540" y="6134"/>
                    <a:pt x="9546" y="6122"/>
                    <a:pt x="9552" y="6111"/>
                  </a:cubicBezTo>
                  <a:cubicBezTo>
                    <a:pt x="9597" y="6089"/>
                    <a:pt x="9641" y="6066"/>
                    <a:pt x="9686" y="6044"/>
                  </a:cubicBezTo>
                  <a:lnTo>
                    <a:pt x="9776" y="6005"/>
                  </a:lnTo>
                  <a:cubicBezTo>
                    <a:pt x="9767" y="5995"/>
                    <a:pt x="9758" y="5986"/>
                    <a:pt x="9749" y="5976"/>
                  </a:cubicBezTo>
                  <a:cubicBezTo>
                    <a:pt x="9779" y="5972"/>
                    <a:pt x="9809" y="5969"/>
                    <a:pt x="9839" y="5965"/>
                  </a:cubicBezTo>
                  <a:cubicBezTo>
                    <a:pt x="9854" y="5961"/>
                    <a:pt x="9869" y="5958"/>
                    <a:pt x="9884" y="5954"/>
                  </a:cubicBezTo>
                  <a:lnTo>
                    <a:pt x="9928" y="5898"/>
                  </a:lnTo>
                  <a:cubicBezTo>
                    <a:pt x="9952" y="5892"/>
                    <a:pt x="9976" y="5887"/>
                    <a:pt x="10000" y="5881"/>
                  </a:cubicBezTo>
                  <a:cubicBezTo>
                    <a:pt x="9961" y="5853"/>
                    <a:pt x="9923" y="5824"/>
                    <a:pt x="9884" y="5796"/>
                  </a:cubicBezTo>
                  <a:lnTo>
                    <a:pt x="9704" y="5751"/>
                  </a:lnTo>
                  <a:lnTo>
                    <a:pt x="9704" y="5706"/>
                  </a:lnTo>
                  <a:cubicBezTo>
                    <a:pt x="9716" y="5699"/>
                    <a:pt x="9728" y="5691"/>
                    <a:pt x="9740" y="5684"/>
                  </a:cubicBezTo>
                  <a:lnTo>
                    <a:pt x="9758" y="5639"/>
                  </a:lnTo>
                  <a:cubicBezTo>
                    <a:pt x="9755" y="5630"/>
                    <a:pt x="9752" y="5620"/>
                    <a:pt x="9749" y="5611"/>
                  </a:cubicBezTo>
                  <a:cubicBezTo>
                    <a:pt x="9752" y="5600"/>
                    <a:pt x="9755" y="5588"/>
                    <a:pt x="9758" y="5577"/>
                  </a:cubicBezTo>
                  <a:cubicBezTo>
                    <a:pt x="9770" y="5568"/>
                    <a:pt x="9782" y="5558"/>
                    <a:pt x="9794" y="5549"/>
                  </a:cubicBezTo>
                  <a:cubicBezTo>
                    <a:pt x="9800" y="5541"/>
                    <a:pt x="9806" y="5534"/>
                    <a:pt x="9812" y="5526"/>
                  </a:cubicBezTo>
                  <a:cubicBezTo>
                    <a:pt x="9782" y="5507"/>
                    <a:pt x="9752" y="5489"/>
                    <a:pt x="9722" y="5470"/>
                  </a:cubicBezTo>
                  <a:lnTo>
                    <a:pt x="9731" y="5374"/>
                  </a:lnTo>
                  <a:cubicBezTo>
                    <a:pt x="9722" y="5363"/>
                    <a:pt x="9713" y="5351"/>
                    <a:pt x="9704" y="5340"/>
                  </a:cubicBezTo>
                  <a:lnTo>
                    <a:pt x="9642" y="5284"/>
                  </a:lnTo>
                  <a:cubicBezTo>
                    <a:pt x="9627" y="5277"/>
                    <a:pt x="9612" y="5269"/>
                    <a:pt x="9597" y="5262"/>
                  </a:cubicBezTo>
                  <a:lnTo>
                    <a:pt x="9516" y="5211"/>
                  </a:lnTo>
                  <a:cubicBezTo>
                    <a:pt x="9507" y="5200"/>
                    <a:pt x="9498" y="5188"/>
                    <a:pt x="9489" y="5177"/>
                  </a:cubicBezTo>
                  <a:cubicBezTo>
                    <a:pt x="9480" y="5156"/>
                    <a:pt x="9471" y="5136"/>
                    <a:pt x="9462" y="5115"/>
                  </a:cubicBezTo>
                  <a:cubicBezTo>
                    <a:pt x="9450" y="5102"/>
                    <a:pt x="9439" y="5089"/>
                    <a:pt x="9427" y="5076"/>
                  </a:cubicBezTo>
                  <a:cubicBezTo>
                    <a:pt x="9439" y="5067"/>
                    <a:pt x="9450" y="5057"/>
                    <a:pt x="9462" y="5048"/>
                  </a:cubicBezTo>
                  <a:cubicBezTo>
                    <a:pt x="9450" y="5031"/>
                    <a:pt x="9439" y="5014"/>
                    <a:pt x="9427" y="4997"/>
                  </a:cubicBezTo>
                  <a:cubicBezTo>
                    <a:pt x="9412" y="4975"/>
                    <a:pt x="9397" y="4952"/>
                    <a:pt x="9382" y="4930"/>
                  </a:cubicBezTo>
                  <a:lnTo>
                    <a:pt x="9382" y="4873"/>
                  </a:lnTo>
                  <a:lnTo>
                    <a:pt x="9337" y="4828"/>
                  </a:lnTo>
                  <a:lnTo>
                    <a:pt x="9373" y="4789"/>
                  </a:lnTo>
                  <a:cubicBezTo>
                    <a:pt x="9361" y="4778"/>
                    <a:pt x="9349" y="4766"/>
                    <a:pt x="9337" y="4755"/>
                  </a:cubicBezTo>
                  <a:lnTo>
                    <a:pt x="9256" y="4716"/>
                  </a:lnTo>
                  <a:cubicBezTo>
                    <a:pt x="9265" y="4693"/>
                    <a:pt x="9274" y="4671"/>
                    <a:pt x="9283" y="4648"/>
                  </a:cubicBezTo>
                  <a:cubicBezTo>
                    <a:pt x="9265" y="4642"/>
                    <a:pt x="9247" y="4637"/>
                    <a:pt x="9229" y="4631"/>
                  </a:cubicBezTo>
                  <a:cubicBezTo>
                    <a:pt x="9208" y="4558"/>
                    <a:pt x="9188" y="4485"/>
                    <a:pt x="9167" y="4412"/>
                  </a:cubicBezTo>
                  <a:lnTo>
                    <a:pt x="9041" y="3877"/>
                  </a:lnTo>
                  <a:cubicBezTo>
                    <a:pt x="9008" y="3750"/>
                    <a:pt x="8976" y="3622"/>
                    <a:pt x="8943" y="3495"/>
                  </a:cubicBezTo>
                  <a:cubicBezTo>
                    <a:pt x="8934" y="3467"/>
                    <a:pt x="8925" y="3438"/>
                    <a:pt x="8916" y="3410"/>
                  </a:cubicBezTo>
                  <a:cubicBezTo>
                    <a:pt x="8910" y="3363"/>
                    <a:pt x="8904" y="3317"/>
                    <a:pt x="8898" y="3270"/>
                  </a:cubicBezTo>
                  <a:cubicBezTo>
                    <a:pt x="8865" y="3125"/>
                    <a:pt x="8832" y="2981"/>
                    <a:pt x="8799" y="2836"/>
                  </a:cubicBezTo>
                  <a:cubicBezTo>
                    <a:pt x="8787" y="2810"/>
                    <a:pt x="8775" y="2783"/>
                    <a:pt x="8763" y="2757"/>
                  </a:cubicBezTo>
                  <a:cubicBezTo>
                    <a:pt x="8754" y="2695"/>
                    <a:pt x="8746" y="2634"/>
                    <a:pt x="8737" y="2572"/>
                  </a:cubicBezTo>
                  <a:lnTo>
                    <a:pt x="8710" y="2470"/>
                  </a:lnTo>
                  <a:cubicBezTo>
                    <a:pt x="8692" y="2389"/>
                    <a:pt x="8674" y="2309"/>
                    <a:pt x="8656" y="2228"/>
                  </a:cubicBezTo>
                  <a:cubicBezTo>
                    <a:pt x="8635" y="2161"/>
                    <a:pt x="8614" y="2093"/>
                    <a:pt x="8593" y="2026"/>
                  </a:cubicBezTo>
                  <a:cubicBezTo>
                    <a:pt x="8542" y="1825"/>
                    <a:pt x="8492" y="1625"/>
                    <a:pt x="8441" y="1424"/>
                  </a:cubicBezTo>
                  <a:lnTo>
                    <a:pt x="8423" y="1328"/>
                  </a:lnTo>
                  <a:lnTo>
                    <a:pt x="8333" y="1007"/>
                  </a:lnTo>
                  <a:cubicBezTo>
                    <a:pt x="8303" y="870"/>
                    <a:pt x="8274" y="734"/>
                    <a:pt x="8244" y="597"/>
                  </a:cubicBezTo>
                  <a:cubicBezTo>
                    <a:pt x="8215" y="455"/>
                    <a:pt x="8187" y="312"/>
                    <a:pt x="8158" y="170"/>
                  </a:cubicBezTo>
                  <a:lnTo>
                    <a:pt x="7679" y="163"/>
                  </a:lnTo>
                  <a:lnTo>
                    <a:pt x="3869" y="135"/>
                  </a:lnTo>
                  <a:lnTo>
                    <a:pt x="1183" y="0"/>
                  </a:lnTo>
                  <a:cubicBezTo>
                    <a:pt x="1207" y="41"/>
                    <a:pt x="1230" y="83"/>
                    <a:pt x="1254" y="124"/>
                  </a:cubicBezTo>
                  <a:cubicBezTo>
                    <a:pt x="1278" y="146"/>
                    <a:pt x="1302" y="169"/>
                    <a:pt x="1326" y="191"/>
                  </a:cubicBezTo>
                  <a:lnTo>
                    <a:pt x="1434" y="231"/>
                  </a:lnTo>
                  <a:cubicBezTo>
                    <a:pt x="1419" y="300"/>
                    <a:pt x="1404" y="370"/>
                    <a:pt x="1389" y="439"/>
                  </a:cubicBezTo>
                  <a:lnTo>
                    <a:pt x="1290" y="799"/>
                  </a:lnTo>
                  <a:lnTo>
                    <a:pt x="1263" y="985"/>
                  </a:lnTo>
                  <a:cubicBezTo>
                    <a:pt x="1242" y="1058"/>
                    <a:pt x="1222" y="1131"/>
                    <a:pt x="1201" y="1204"/>
                  </a:cubicBezTo>
                  <a:lnTo>
                    <a:pt x="1165" y="1351"/>
                  </a:lnTo>
                  <a:lnTo>
                    <a:pt x="1129" y="1531"/>
                  </a:lnTo>
                  <a:cubicBezTo>
                    <a:pt x="1084" y="1722"/>
                    <a:pt x="1040" y="1914"/>
                    <a:pt x="995" y="2105"/>
                  </a:cubicBezTo>
                  <a:cubicBezTo>
                    <a:pt x="968" y="2219"/>
                    <a:pt x="941" y="2334"/>
                    <a:pt x="914" y="2448"/>
                  </a:cubicBezTo>
                  <a:lnTo>
                    <a:pt x="878" y="2628"/>
                  </a:lnTo>
                  <a:lnTo>
                    <a:pt x="806" y="2904"/>
                  </a:lnTo>
                  <a:cubicBezTo>
                    <a:pt x="800" y="2930"/>
                    <a:pt x="795" y="2957"/>
                    <a:pt x="789" y="2983"/>
                  </a:cubicBezTo>
                  <a:cubicBezTo>
                    <a:pt x="768" y="3082"/>
                    <a:pt x="747" y="3182"/>
                    <a:pt x="726" y="3281"/>
                  </a:cubicBezTo>
                  <a:lnTo>
                    <a:pt x="591" y="3849"/>
                  </a:lnTo>
                  <a:cubicBezTo>
                    <a:pt x="576" y="3930"/>
                    <a:pt x="562" y="4010"/>
                    <a:pt x="547" y="4091"/>
                  </a:cubicBezTo>
                  <a:cubicBezTo>
                    <a:pt x="514" y="4239"/>
                    <a:pt x="481" y="4388"/>
                    <a:pt x="448" y="4536"/>
                  </a:cubicBezTo>
                  <a:cubicBezTo>
                    <a:pt x="442" y="4558"/>
                    <a:pt x="436" y="4581"/>
                    <a:pt x="430" y="4603"/>
                  </a:cubicBezTo>
                  <a:cubicBezTo>
                    <a:pt x="394" y="4753"/>
                    <a:pt x="359" y="4903"/>
                    <a:pt x="323" y="5053"/>
                  </a:cubicBezTo>
                  <a:cubicBezTo>
                    <a:pt x="311" y="5104"/>
                    <a:pt x="299" y="5154"/>
                    <a:pt x="287" y="5205"/>
                  </a:cubicBezTo>
                  <a:cubicBezTo>
                    <a:pt x="257" y="5321"/>
                    <a:pt x="227" y="5438"/>
                    <a:pt x="197" y="5554"/>
                  </a:cubicBezTo>
                  <a:lnTo>
                    <a:pt x="152" y="5740"/>
                  </a:lnTo>
                  <a:cubicBezTo>
                    <a:pt x="122" y="5879"/>
                    <a:pt x="93" y="6017"/>
                    <a:pt x="63" y="6156"/>
                  </a:cubicBezTo>
                  <a:cubicBezTo>
                    <a:pt x="66" y="6194"/>
                    <a:pt x="69" y="6231"/>
                    <a:pt x="72" y="6269"/>
                  </a:cubicBezTo>
                  <a:cubicBezTo>
                    <a:pt x="51" y="6350"/>
                    <a:pt x="30" y="6430"/>
                    <a:pt x="9" y="6511"/>
                  </a:cubicBezTo>
                  <a:cubicBezTo>
                    <a:pt x="6" y="7168"/>
                    <a:pt x="3" y="7824"/>
                    <a:pt x="0" y="8481"/>
                  </a:cubicBezTo>
                  <a:lnTo>
                    <a:pt x="0" y="9645"/>
                  </a:lnTo>
                  <a:cubicBezTo>
                    <a:pt x="24" y="9636"/>
                    <a:pt x="48" y="9626"/>
                    <a:pt x="72" y="9617"/>
                  </a:cubicBezTo>
                  <a:cubicBezTo>
                    <a:pt x="90" y="9610"/>
                    <a:pt x="107" y="9602"/>
                    <a:pt x="125" y="9595"/>
                  </a:cubicBezTo>
                  <a:cubicBezTo>
                    <a:pt x="140" y="9597"/>
                    <a:pt x="155" y="9598"/>
                    <a:pt x="170" y="9600"/>
                  </a:cubicBezTo>
                  <a:cubicBezTo>
                    <a:pt x="194" y="9610"/>
                    <a:pt x="218" y="9619"/>
                    <a:pt x="242" y="9629"/>
                  </a:cubicBezTo>
                  <a:lnTo>
                    <a:pt x="242" y="9668"/>
                  </a:lnTo>
                  <a:cubicBezTo>
                    <a:pt x="260" y="9657"/>
                    <a:pt x="278" y="9645"/>
                    <a:pt x="296" y="9634"/>
                  </a:cubicBezTo>
                  <a:lnTo>
                    <a:pt x="439" y="9662"/>
                  </a:lnTo>
                  <a:cubicBezTo>
                    <a:pt x="472" y="9675"/>
                    <a:pt x="505" y="9689"/>
                    <a:pt x="538" y="9702"/>
                  </a:cubicBezTo>
                  <a:lnTo>
                    <a:pt x="600" y="9696"/>
                  </a:lnTo>
                  <a:lnTo>
                    <a:pt x="582" y="9792"/>
                  </a:lnTo>
                  <a:lnTo>
                    <a:pt x="690" y="9769"/>
                  </a:lnTo>
                  <a:cubicBezTo>
                    <a:pt x="684" y="9760"/>
                    <a:pt x="678" y="9750"/>
                    <a:pt x="672" y="9741"/>
                  </a:cubicBezTo>
                  <a:cubicBezTo>
                    <a:pt x="687" y="9747"/>
                    <a:pt x="702" y="9752"/>
                    <a:pt x="717" y="9758"/>
                  </a:cubicBezTo>
                  <a:cubicBezTo>
                    <a:pt x="726" y="9747"/>
                    <a:pt x="735" y="9735"/>
                    <a:pt x="744" y="9724"/>
                  </a:cubicBezTo>
                  <a:lnTo>
                    <a:pt x="833" y="9679"/>
                  </a:lnTo>
                  <a:cubicBezTo>
                    <a:pt x="836" y="9627"/>
                    <a:pt x="839" y="9574"/>
                    <a:pt x="842" y="9522"/>
                  </a:cubicBezTo>
                  <a:cubicBezTo>
                    <a:pt x="851" y="9509"/>
                    <a:pt x="860" y="9495"/>
                    <a:pt x="869" y="9482"/>
                  </a:cubicBezTo>
                  <a:lnTo>
                    <a:pt x="851" y="9398"/>
                  </a:lnTo>
                  <a:cubicBezTo>
                    <a:pt x="875" y="9375"/>
                    <a:pt x="899" y="9353"/>
                    <a:pt x="923" y="9330"/>
                  </a:cubicBezTo>
                  <a:cubicBezTo>
                    <a:pt x="920" y="9311"/>
                    <a:pt x="917" y="9293"/>
                    <a:pt x="914" y="9274"/>
                  </a:cubicBezTo>
                  <a:cubicBezTo>
                    <a:pt x="935" y="9263"/>
                    <a:pt x="956" y="9251"/>
                    <a:pt x="977" y="9240"/>
                  </a:cubicBezTo>
                  <a:cubicBezTo>
                    <a:pt x="986" y="9206"/>
                    <a:pt x="995" y="9173"/>
                    <a:pt x="1004" y="9139"/>
                  </a:cubicBezTo>
                  <a:lnTo>
                    <a:pt x="1004" y="9111"/>
                  </a:lnTo>
                  <a:cubicBezTo>
                    <a:pt x="1022" y="9113"/>
                    <a:pt x="1039" y="9114"/>
                    <a:pt x="1057" y="9116"/>
                  </a:cubicBezTo>
                  <a:lnTo>
                    <a:pt x="1111" y="9071"/>
                  </a:lnTo>
                  <a:lnTo>
                    <a:pt x="1147" y="9026"/>
                  </a:lnTo>
                  <a:cubicBezTo>
                    <a:pt x="1129" y="9022"/>
                    <a:pt x="1111" y="9019"/>
                    <a:pt x="1093" y="9015"/>
                  </a:cubicBezTo>
                  <a:lnTo>
                    <a:pt x="1111" y="8880"/>
                  </a:lnTo>
                  <a:cubicBezTo>
                    <a:pt x="1141" y="8871"/>
                    <a:pt x="1171" y="8861"/>
                    <a:pt x="1201" y="8852"/>
                  </a:cubicBezTo>
                  <a:cubicBezTo>
                    <a:pt x="1210" y="8861"/>
                    <a:pt x="1219" y="8871"/>
                    <a:pt x="1228" y="8880"/>
                  </a:cubicBezTo>
                  <a:cubicBezTo>
                    <a:pt x="1198" y="8903"/>
                    <a:pt x="1168" y="8925"/>
                    <a:pt x="1138" y="8948"/>
                  </a:cubicBezTo>
                  <a:lnTo>
                    <a:pt x="1174" y="8987"/>
                  </a:lnTo>
                  <a:lnTo>
                    <a:pt x="1174" y="9043"/>
                  </a:lnTo>
                  <a:cubicBezTo>
                    <a:pt x="1195" y="9026"/>
                    <a:pt x="1216" y="9010"/>
                    <a:pt x="1237" y="8993"/>
                  </a:cubicBezTo>
                  <a:cubicBezTo>
                    <a:pt x="1246" y="9014"/>
                    <a:pt x="1254" y="9034"/>
                    <a:pt x="1263" y="9055"/>
                  </a:cubicBezTo>
                  <a:cubicBezTo>
                    <a:pt x="1296" y="9064"/>
                    <a:pt x="1329" y="9074"/>
                    <a:pt x="1362" y="9083"/>
                  </a:cubicBezTo>
                  <a:cubicBezTo>
                    <a:pt x="1380" y="9120"/>
                    <a:pt x="1398" y="9158"/>
                    <a:pt x="1416" y="9195"/>
                  </a:cubicBezTo>
                  <a:lnTo>
                    <a:pt x="1398" y="9246"/>
                  </a:lnTo>
                  <a:lnTo>
                    <a:pt x="1443" y="9297"/>
                  </a:lnTo>
                  <a:cubicBezTo>
                    <a:pt x="1437" y="9314"/>
                    <a:pt x="1431" y="9330"/>
                    <a:pt x="1425" y="9347"/>
                  </a:cubicBezTo>
                  <a:cubicBezTo>
                    <a:pt x="1392" y="9386"/>
                    <a:pt x="1359" y="9426"/>
                    <a:pt x="1326" y="9465"/>
                  </a:cubicBezTo>
                  <a:cubicBezTo>
                    <a:pt x="1344" y="9471"/>
                    <a:pt x="1362" y="9476"/>
                    <a:pt x="1380" y="9482"/>
                  </a:cubicBezTo>
                  <a:lnTo>
                    <a:pt x="1398" y="9617"/>
                  </a:lnTo>
                  <a:lnTo>
                    <a:pt x="1550" y="9690"/>
                  </a:lnTo>
                  <a:lnTo>
                    <a:pt x="1595" y="9696"/>
                  </a:lnTo>
                  <a:lnTo>
                    <a:pt x="1568" y="9645"/>
                  </a:lnTo>
                  <a:lnTo>
                    <a:pt x="1613" y="9606"/>
                  </a:lnTo>
                  <a:cubicBezTo>
                    <a:pt x="1631" y="9629"/>
                    <a:pt x="1649" y="9651"/>
                    <a:pt x="1667" y="9674"/>
                  </a:cubicBezTo>
                  <a:lnTo>
                    <a:pt x="1595" y="9713"/>
                  </a:lnTo>
                  <a:cubicBezTo>
                    <a:pt x="1625" y="9737"/>
                    <a:pt x="1655" y="9762"/>
                    <a:pt x="1685" y="9786"/>
                  </a:cubicBezTo>
                  <a:lnTo>
                    <a:pt x="1783" y="9831"/>
                  </a:lnTo>
                  <a:cubicBezTo>
                    <a:pt x="1801" y="9850"/>
                    <a:pt x="1819" y="9868"/>
                    <a:pt x="1837" y="9887"/>
                  </a:cubicBezTo>
                  <a:lnTo>
                    <a:pt x="1774" y="9938"/>
                  </a:lnTo>
                  <a:cubicBezTo>
                    <a:pt x="1750" y="9944"/>
                    <a:pt x="1727" y="9949"/>
                    <a:pt x="1703" y="9955"/>
                  </a:cubicBezTo>
                  <a:cubicBezTo>
                    <a:pt x="1682" y="9951"/>
                    <a:pt x="1661" y="9948"/>
                    <a:pt x="1640" y="9944"/>
                  </a:cubicBezTo>
                  <a:lnTo>
                    <a:pt x="1461" y="9977"/>
                  </a:lnTo>
                  <a:cubicBezTo>
                    <a:pt x="1431" y="9973"/>
                    <a:pt x="1401" y="9970"/>
                    <a:pt x="1371" y="9966"/>
                  </a:cubicBezTo>
                  <a:lnTo>
                    <a:pt x="1308" y="9927"/>
                  </a:lnTo>
                  <a:lnTo>
                    <a:pt x="1219" y="9972"/>
                  </a:lnTo>
                  <a:lnTo>
                    <a:pt x="1039" y="9989"/>
                  </a:lnTo>
                  <a:lnTo>
                    <a:pt x="1022" y="9989"/>
                  </a:lnTo>
                  <a:lnTo>
                    <a:pt x="1022" y="9989"/>
                  </a:lnTo>
                  <a:lnTo>
                    <a:pt x="1022" y="9989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12">
              <a:extLst>
                <a:ext uri="{FF2B5EF4-FFF2-40B4-BE49-F238E27FC236}">
                  <a16:creationId xmlns:a16="http://schemas.microsoft.com/office/drawing/2014/main" id="{1FCA1BCC-5CAF-EC51-B1AE-0C5E03E494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6498359" y="2529947"/>
              <a:ext cx="1852612" cy="2876550"/>
            </a:xfrm>
            <a:custGeom>
              <a:avLst/>
              <a:gdLst>
                <a:gd name="T0" fmla="*/ 987 w 1167"/>
                <a:gd name="T1" fmla="*/ 1812 h 1812"/>
                <a:gd name="T2" fmla="*/ 708 w 1167"/>
                <a:gd name="T3" fmla="*/ 1743 h 1812"/>
                <a:gd name="T4" fmla="*/ 860 w 1167"/>
                <a:gd name="T5" fmla="*/ 1733 h 1812"/>
                <a:gd name="T6" fmla="*/ 944 w 1167"/>
                <a:gd name="T7" fmla="*/ 1755 h 1812"/>
                <a:gd name="T8" fmla="*/ 991 w 1167"/>
                <a:gd name="T9" fmla="*/ 1751 h 1812"/>
                <a:gd name="T10" fmla="*/ 1042 w 1167"/>
                <a:gd name="T11" fmla="*/ 928 h 1812"/>
                <a:gd name="T12" fmla="*/ 1108 w 1167"/>
                <a:gd name="T13" fmla="*/ 464 h 1812"/>
                <a:gd name="T14" fmla="*/ 1154 w 1167"/>
                <a:gd name="T15" fmla="*/ 63 h 1812"/>
                <a:gd name="T16" fmla="*/ 524 w 1167"/>
                <a:gd name="T17" fmla="*/ 38 h 1812"/>
                <a:gd name="T18" fmla="*/ 454 w 1167"/>
                <a:gd name="T19" fmla="*/ 40 h 1812"/>
                <a:gd name="T20" fmla="*/ 444 w 1167"/>
                <a:gd name="T21" fmla="*/ 80 h 1812"/>
                <a:gd name="T22" fmla="*/ 435 w 1167"/>
                <a:gd name="T23" fmla="*/ 108 h 1812"/>
                <a:gd name="T24" fmla="*/ 426 w 1167"/>
                <a:gd name="T25" fmla="*/ 108 h 1812"/>
                <a:gd name="T26" fmla="*/ 409 w 1167"/>
                <a:gd name="T27" fmla="*/ 181 h 1812"/>
                <a:gd name="T28" fmla="*/ 379 w 1167"/>
                <a:gd name="T29" fmla="*/ 249 h 1812"/>
                <a:gd name="T30" fmla="*/ 345 w 1167"/>
                <a:gd name="T31" fmla="*/ 254 h 1812"/>
                <a:gd name="T32" fmla="*/ 303 w 1167"/>
                <a:gd name="T33" fmla="*/ 284 h 1812"/>
                <a:gd name="T34" fmla="*/ 300 w 1167"/>
                <a:gd name="T35" fmla="*/ 297 h 1812"/>
                <a:gd name="T36" fmla="*/ 278 w 1167"/>
                <a:gd name="T37" fmla="*/ 352 h 1812"/>
                <a:gd name="T38" fmla="*/ 244 w 1167"/>
                <a:gd name="T39" fmla="*/ 370 h 1812"/>
                <a:gd name="T40" fmla="*/ 271 w 1167"/>
                <a:gd name="T41" fmla="*/ 440 h 1812"/>
                <a:gd name="T42" fmla="*/ 237 w 1167"/>
                <a:gd name="T43" fmla="*/ 464 h 1812"/>
                <a:gd name="T44" fmla="*/ 222 w 1167"/>
                <a:gd name="T45" fmla="*/ 470 h 1812"/>
                <a:gd name="T46" fmla="*/ 225 w 1167"/>
                <a:gd name="T47" fmla="*/ 499 h 1812"/>
                <a:gd name="T48" fmla="*/ 189 w 1167"/>
                <a:gd name="T49" fmla="*/ 557 h 1812"/>
                <a:gd name="T50" fmla="*/ 222 w 1167"/>
                <a:gd name="T51" fmla="*/ 564 h 1812"/>
                <a:gd name="T52" fmla="*/ 230 w 1167"/>
                <a:gd name="T53" fmla="*/ 565 h 1812"/>
                <a:gd name="T54" fmla="*/ 217 w 1167"/>
                <a:gd name="T55" fmla="*/ 625 h 1812"/>
                <a:gd name="T56" fmla="*/ 226 w 1167"/>
                <a:gd name="T57" fmla="*/ 674 h 1812"/>
                <a:gd name="T58" fmla="*/ 213 w 1167"/>
                <a:gd name="T59" fmla="*/ 705 h 1812"/>
                <a:gd name="T60" fmla="*/ 195 w 1167"/>
                <a:gd name="T61" fmla="*/ 762 h 1812"/>
                <a:gd name="T62" fmla="*/ 217 w 1167"/>
                <a:gd name="T63" fmla="*/ 779 h 1812"/>
                <a:gd name="T64" fmla="*/ 219 w 1167"/>
                <a:gd name="T65" fmla="*/ 839 h 1812"/>
                <a:gd name="T66" fmla="*/ 229 w 1167"/>
                <a:gd name="T67" fmla="*/ 860 h 1812"/>
                <a:gd name="T68" fmla="*/ 232 w 1167"/>
                <a:gd name="T69" fmla="*/ 919 h 1812"/>
                <a:gd name="T70" fmla="*/ 223 w 1167"/>
                <a:gd name="T71" fmla="*/ 938 h 1812"/>
                <a:gd name="T72" fmla="*/ 268 w 1167"/>
                <a:gd name="T73" fmla="*/ 962 h 1812"/>
                <a:gd name="T74" fmla="*/ 235 w 1167"/>
                <a:gd name="T75" fmla="*/ 1009 h 1812"/>
                <a:gd name="T76" fmla="*/ 195 w 1167"/>
                <a:gd name="T77" fmla="*/ 1020 h 1812"/>
                <a:gd name="T78" fmla="*/ 209 w 1167"/>
                <a:gd name="T79" fmla="*/ 1035 h 1812"/>
                <a:gd name="T80" fmla="*/ 184 w 1167"/>
                <a:gd name="T81" fmla="*/ 1067 h 1812"/>
                <a:gd name="T82" fmla="*/ 163 w 1167"/>
                <a:gd name="T83" fmla="*/ 1124 h 1812"/>
                <a:gd name="T84" fmla="*/ 110 w 1167"/>
                <a:gd name="T85" fmla="*/ 1159 h 1812"/>
                <a:gd name="T86" fmla="*/ 92 w 1167"/>
                <a:gd name="T87" fmla="*/ 1220 h 1812"/>
                <a:gd name="T88" fmla="*/ 66 w 1167"/>
                <a:gd name="T89" fmla="*/ 1241 h 1812"/>
                <a:gd name="T90" fmla="*/ 52 w 1167"/>
                <a:gd name="T91" fmla="*/ 1322 h 1812"/>
                <a:gd name="T92" fmla="*/ 42 w 1167"/>
                <a:gd name="T93" fmla="*/ 1336 h 1812"/>
                <a:gd name="T94" fmla="*/ 3 w 1167"/>
                <a:gd name="T95" fmla="*/ 1404 h 1812"/>
                <a:gd name="T96" fmla="*/ 594 w 1167"/>
                <a:gd name="T97" fmla="*/ 1503 h 1812"/>
                <a:gd name="T98" fmla="*/ 570 w 1167"/>
                <a:gd name="T99" fmla="*/ 1565 h 1812"/>
                <a:gd name="T100" fmla="*/ 559 w 1167"/>
                <a:gd name="T101" fmla="*/ 1632 h 1812"/>
                <a:gd name="T102" fmla="*/ 591 w 1167"/>
                <a:gd name="T103" fmla="*/ 1687 h 1812"/>
                <a:gd name="T104" fmla="*/ 609 w 1167"/>
                <a:gd name="T105" fmla="*/ 1757 h 1812"/>
                <a:gd name="T106" fmla="*/ 664 w 1167"/>
                <a:gd name="T107" fmla="*/ 1797 h 1812"/>
                <a:gd name="T108" fmla="*/ 767 w 1167"/>
                <a:gd name="T109" fmla="*/ 1787 h 1812"/>
                <a:gd name="T110" fmla="*/ 825 w 1167"/>
                <a:gd name="T111" fmla="*/ 1800 h 1812"/>
                <a:gd name="T112" fmla="*/ 937 w 1167"/>
                <a:gd name="T113" fmla="*/ 1800 h 1812"/>
                <a:gd name="T114" fmla="*/ 937 w 1167"/>
                <a:gd name="T115" fmla="*/ 1800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67" h="1812">
                  <a:moveTo>
                    <a:pt x="987" y="1812"/>
                  </a:moveTo>
                  <a:lnTo>
                    <a:pt x="993" y="1809"/>
                  </a:lnTo>
                  <a:lnTo>
                    <a:pt x="984" y="1806"/>
                  </a:lnTo>
                  <a:lnTo>
                    <a:pt x="964" y="1799"/>
                  </a:lnTo>
                  <a:lnTo>
                    <a:pt x="971" y="1807"/>
                  </a:lnTo>
                  <a:lnTo>
                    <a:pt x="982" y="1809"/>
                  </a:lnTo>
                  <a:lnTo>
                    <a:pt x="987" y="1812"/>
                  </a:lnTo>
                  <a:lnTo>
                    <a:pt x="987" y="1812"/>
                  </a:lnTo>
                  <a:lnTo>
                    <a:pt x="987" y="1812"/>
                  </a:lnTo>
                  <a:close/>
                  <a:moveTo>
                    <a:pt x="663" y="1801"/>
                  </a:moveTo>
                  <a:lnTo>
                    <a:pt x="669" y="1798"/>
                  </a:lnTo>
                  <a:lnTo>
                    <a:pt x="679" y="1782"/>
                  </a:lnTo>
                  <a:lnTo>
                    <a:pt x="679" y="1775"/>
                  </a:lnTo>
                  <a:lnTo>
                    <a:pt x="690" y="1771"/>
                  </a:lnTo>
                  <a:lnTo>
                    <a:pt x="696" y="1763"/>
                  </a:lnTo>
                  <a:lnTo>
                    <a:pt x="708" y="1758"/>
                  </a:lnTo>
                  <a:lnTo>
                    <a:pt x="710" y="1752"/>
                  </a:lnTo>
                  <a:lnTo>
                    <a:pt x="708" y="1743"/>
                  </a:lnTo>
                  <a:lnTo>
                    <a:pt x="694" y="1741"/>
                  </a:lnTo>
                  <a:lnTo>
                    <a:pt x="701" y="1733"/>
                  </a:lnTo>
                  <a:lnTo>
                    <a:pt x="713" y="1731"/>
                  </a:lnTo>
                  <a:lnTo>
                    <a:pt x="727" y="1740"/>
                  </a:lnTo>
                  <a:lnTo>
                    <a:pt x="724" y="1747"/>
                  </a:lnTo>
                  <a:lnTo>
                    <a:pt x="721" y="1759"/>
                  </a:lnTo>
                  <a:lnTo>
                    <a:pt x="795" y="1736"/>
                  </a:lnTo>
                  <a:lnTo>
                    <a:pt x="833" y="1732"/>
                  </a:lnTo>
                  <a:lnTo>
                    <a:pt x="860" y="1733"/>
                  </a:lnTo>
                  <a:lnTo>
                    <a:pt x="859" y="1727"/>
                  </a:lnTo>
                  <a:lnTo>
                    <a:pt x="854" y="1724"/>
                  </a:lnTo>
                  <a:lnTo>
                    <a:pt x="869" y="1727"/>
                  </a:lnTo>
                  <a:lnTo>
                    <a:pt x="895" y="1753"/>
                  </a:lnTo>
                  <a:lnTo>
                    <a:pt x="908" y="1753"/>
                  </a:lnTo>
                  <a:lnTo>
                    <a:pt x="923" y="1747"/>
                  </a:lnTo>
                  <a:lnTo>
                    <a:pt x="937" y="1742"/>
                  </a:lnTo>
                  <a:lnTo>
                    <a:pt x="943" y="1747"/>
                  </a:lnTo>
                  <a:lnTo>
                    <a:pt x="944" y="1755"/>
                  </a:lnTo>
                  <a:lnTo>
                    <a:pt x="947" y="1761"/>
                  </a:lnTo>
                  <a:lnTo>
                    <a:pt x="953" y="1761"/>
                  </a:lnTo>
                  <a:lnTo>
                    <a:pt x="951" y="1757"/>
                  </a:lnTo>
                  <a:lnTo>
                    <a:pt x="958" y="1755"/>
                  </a:lnTo>
                  <a:lnTo>
                    <a:pt x="969" y="1759"/>
                  </a:lnTo>
                  <a:lnTo>
                    <a:pt x="971" y="1765"/>
                  </a:lnTo>
                  <a:lnTo>
                    <a:pt x="985" y="1765"/>
                  </a:lnTo>
                  <a:lnTo>
                    <a:pt x="991" y="1758"/>
                  </a:lnTo>
                  <a:lnTo>
                    <a:pt x="991" y="1751"/>
                  </a:lnTo>
                  <a:lnTo>
                    <a:pt x="1005" y="1758"/>
                  </a:lnTo>
                  <a:lnTo>
                    <a:pt x="1006" y="1536"/>
                  </a:lnTo>
                  <a:lnTo>
                    <a:pt x="1007" y="1186"/>
                  </a:lnTo>
                  <a:lnTo>
                    <a:pt x="1014" y="1143"/>
                  </a:lnTo>
                  <a:lnTo>
                    <a:pt x="1013" y="1123"/>
                  </a:lnTo>
                  <a:lnTo>
                    <a:pt x="1023" y="1049"/>
                  </a:lnTo>
                  <a:lnTo>
                    <a:pt x="1028" y="1016"/>
                  </a:lnTo>
                  <a:lnTo>
                    <a:pt x="1038" y="954"/>
                  </a:lnTo>
                  <a:lnTo>
                    <a:pt x="1042" y="928"/>
                  </a:lnTo>
                  <a:lnTo>
                    <a:pt x="1055" y="847"/>
                  </a:lnTo>
                  <a:lnTo>
                    <a:pt x="1056" y="835"/>
                  </a:lnTo>
                  <a:lnTo>
                    <a:pt x="1067" y="757"/>
                  </a:lnTo>
                  <a:lnTo>
                    <a:pt x="1072" y="713"/>
                  </a:lnTo>
                  <a:lnTo>
                    <a:pt x="1087" y="612"/>
                  </a:lnTo>
                  <a:lnTo>
                    <a:pt x="1094" y="559"/>
                  </a:lnTo>
                  <a:lnTo>
                    <a:pt x="1097" y="545"/>
                  </a:lnTo>
                  <a:lnTo>
                    <a:pt x="1104" y="496"/>
                  </a:lnTo>
                  <a:lnTo>
                    <a:pt x="1108" y="464"/>
                  </a:lnTo>
                  <a:lnTo>
                    <a:pt x="1116" y="408"/>
                  </a:lnTo>
                  <a:lnTo>
                    <a:pt x="1132" y="301"/>
                  </a:lnTo>
                  <a:lnTo>
                    <a:pt x="1136" y="269"/>
                  </a:lnTo>
                  <a:lnTo>
                    <a:pt x="1140" y="243"/>
                  </a:lnTo>
                  <a:lnTo>
                    <a:pt x="1147" y="204"/>
                  </a:lnTo>
                  <a:lnTo>
                    <a:pt x="1151" y="171"/>
                  </a:lnTo>
                  <a:lnTo>
                    <a:pt x="1161" y="107"/>
                  </a:lnTo>
                  <a:lnTo>
                    <a:pt x="1167" y="72"/>
                  </a:lnTo>
                  <a:lnTo>
                    <a:pt x="1154" y="63"/>
                  </a:lnTo>
                  <a:lnTo>
                    <a:pt x="1146" y="51"/>
                  </a:lnTo>
                  <a:lnTo>
                    <a:pt x="1138" y="34"/>
                  </a:lnTo>
                  <a:lnTo>
                    <a:pt x="1020" y="29"/>
                  </a:lnTo>
                  <a:lnTo>
                    <a:pt x="600" y="5"/>
                  </a:lnTo>
                  <a:lnTo>
                    <a:pt x="505" y="0"/>
                  </a:lnTo>
                  <a:lnTo>
                    <a:pt x="510" y="7"/>
                  </a:lnTo>
                  <a:lnTo>
                    <a:pt x="520" y="16"/>
                  </a:lnTo>
                  <a:lnTo>
                    <a:pt x="525" y="27"/>
                  </a:lnTo>
                  <a:lnTo>
                    <a:pt x="524" y="38"/>
                  </a:lnTo>
                  <a:lnTo>
                    <a:pt x="504" y="49"/>
                  </a:lnTo>
                  <a:lnTo>
                    <a:pt x="503" y="57"/>
                  </a:lnTo>
                  <a:lnTo>
                    <a:pt x="493" y="52"/>
                  </a:lnTo>
                  <a:lnTo>
                    <a:pt x="487" y="53"/>
                  </a:lnTo>
                  <a:lnTo>
                    <a:pt x="474" y="60"/>
                  </a:lnTo>
                  <a:lnTo>
                    <a:pt x="468" y="59"/>
                  </a:lnTo>
                  <a:lnTo>
                    <a:pt x="467" y="49"/>
                  </a:lnTo>
                  <a:lnTo>
                    <a:pt x="463" y="39"/>
                  </a:lnTo>
                  <a:lnTo>
                    <a:pt x="454" y="40"/>
                  </a:lnTo>
                  <a:lnTo>
                    <a:pt x="457" y="58"/>
                  </a:lnTo>
                  <a:lnTo>
                    <a:pt x="459" y="65"/>
                  </a:lnTo>
                  <a:lnTo>
                    <a:pt x="454" y="69"/>
                  </a:lnTo>
                  <a:lnTo>
                    <a:pt x="459" y="87"/>
                  </a:lnTo>
                  <a:lnTo>
                    <a:pt x="454" y="96"/>
                  </a:lnTo>
                  <a:lnTo>
                    <a:pt x="447" y="97"/>
                  </a:lnTo>
                  <a:lnTo>
                    <a:pt x="437" y="95"/>
                  </a:lnTo>
                  <a:lnTo>
                    <a:pt x="436" y="89"/>
                  </a:lnTo>
                  <a:lnTo>
                    <a:pt x="444" y="80"/>
                  </a:lnTo>
                  <a:lnTo>
                    <a:pt x="442" y="71"/>
                  </a:lnTo>
                  <a:lnTo>
                    <a:pt x="437" y="70"/>
                  </a:lnTo>
                  <a:lnTo>
                    <a:pt x="431" y="77"/>
                  </a:lnTo>
                  <a:lnTo>
                    <a:pt x="434" y="86"/>
                  </a:lnTo>
                  <a:lnTo>
                    <a:pt x="432" y="93"/>
                  </a:lnTo>
                  <a:lnTo>
                    <a:pt x="425" y="92"/>
                  </a:lnTo>
                  <a:lnTo>
                    <a:pt x="423" y="98"/>
                  </a:lnTo>
                  <a:lnTo>
                    <a:pt x="429" y="106"/>
                  </a:lnTo>
                  <a:lnTo>
                    <a:pt x="435" y="108"/>
                  </a:lnTo>
                  <a:lnTo>
                    <a:pt x="448" y="108"/>
                  </a:lnTo>
                  <a:lnTo>
                    <a:pt x="454" y="113"/>
                  </a:lnTo>
                  <a:lnTo>
                    <a:pt x="446" y="124"/>
                  </a:lnTo>
                  <a:lnTo>
                    <a:pt x="439" y="130"/>
                  </a:lnTo>
                  <a:lnTo>
                    <a:pt x="433" y="134"/>
                  </a:lnTo>
                  <a:lnTo>
                    <a:pt x="426" y="130"/>
                  </a:lnTo>
                  <a:lnTo>
                    <a:pt x="427" y="119"/>
                  </a:lnTo>
                  <a:lnTo>
                    <a:pt x="431" y="113"/>
                  </a:lnTo>
                  <a:lnTo>
                    <a:pt x="426" y="108"/>
                  </a:lnTo>
                  <a:lnTo>
                    <a:pt x="420" y="109"/>
                  </a:lnTo>
                  <a:lnTo>
                    <a:pt x="415" y="116"/>
                  </a:lnTo>
                  <a:lnTo>
                    <a:pt x="415" y="130"/>
                  </a:lnTo>
                  <a:lnTo>
                    <a:pt x="416" y="140"/>
                  </a:lnTo>
                  <a:lnTo>
                    <a:pt x="420" y="149"/>
                  </a:lnTo>
                  <a:lnTo>
                    <a:pt x="425" y="167"/>
                  </a:lnTo>
                  <a:lnTo>
                    <a:pt x="420" y="170"/>
                  </a:lnTo>
                  <a:lnTo>
                    <a:pt x="414" y="178"/>
                  </a:lnTo>
                  <a:lnTo>
                    <a:pt x="409" y="181"/>
                  </a:lnTo>
                  <a:lnTo>
                    <a:pt x="411" y="197"/>
                  </a:lnTo>
                  <a:lnTo>
                    <a:pt x="415" y="203"/>
                  </a:lnTo>
                  <a:lnTo>
                    <a:pt x="415" y="209"/>
                  </a:lnTo>
                  <a:lnTo>
                    <a:pt x="410" y="215"/>
                  </a:lnTo>
                  <a:lnTo>
                    <a:pt x="400" y="219"/>
                  </a:lnTo>
                  <a:lnTo>
                    <a:pt x="387" y="224"/>
                  </a:lnTo>
                  <a:lnTo>
                    <a:pt x="385" y="234"/>
                  </a:lnTo>
                  <a:lnTo>
                    <a:pt x="385" y="244"/>
                  </a:lnTo>
                  <a:lnTo>
                    <a:pt x="379" y="249"/>
                  </a:lnTo>
                  <a:lnTo>
                    <a:pt x="375" y="242"/>
                  </a:lnTo>
                  <a:lnTo>
                    <a:pt x="380" y="233"/>
                  </a:lnTo>
                  <a:lnTo>
                    <a:pt x="366" y="229"/>
                  </a:lnTo>
                  <a:lnTo>
                    <a:pt x="356" y="226"/>
                  </a:lnTo>
                  <a:lnTo>
                    <a:pt x="353" y="231"/>
                  </a:lnTo>
                  <a:lnTo>
                    <a:pt x="359" y="240"/>
                  </a:lnTo>
                  <a:lnTo>
                    <a:pt x="357" y="256"/>
                  </a:lnTo>
                  <a:lnTo>
                    <a:pt x="349" y="258"/>
                  </a:lnTo>
                  <a:lnTo>
                    <a:pt x="345" y="254"/>
                  </a:lnTo>
                  <a:lnTo>
                    <a:pt x="336" y="255"/>
                  </a:lnTo>
                  <a:lnTo>
                    <a:pt x="332" y="261"/>
                  </a:lnTo>
                  <a:lnTo>
                    <a:pt x="329" y="279"/>
                  </a:lnTo>
                  <a:lnTo>
                    <a:pt x="323" y="281"/>
                  </a:lnTo>
                  <a:lnTo>
                    <a:pt x="314" y="278"/>
                  </a:lnTo>
                  <a:lnTo>
                    <a:pt x="310" y="272"/>
                  </a:lnTo>
                  <a:lnTo>
                    <a:pt x="300" y="269"/>
                  </a:lnTo>
                  <a:lnTo>
                    <a:pt x="300" y="279"/>
                  </a:lnTo>
                  <a:lnTo>
                    <a:pt x="303" y="284"/>
                  </a:lnTo>
                  <a:lnTo>
                    <a:pt x="307" y="289"/>
                  </a:lnTo>
                  <a:lnTo>
                    <a:pt x="313" y="292"/>
                  </a:lnTo>
                  <a:lnTo>
                    <a:pt x="322" y="291"/>
                  </a:lnTo>
                  <a:lnTo>
                    <a:pt x="332" y="292"/>
                  </a:lnTo>
                  <a:lnTo>
                    <a:pt x="337" y="301"/>
                  </a:lnTo>
                  <a:lnTo>
                    <a:pt x="329" y="310"/>
                  </a:lnTo>
                  <a:lnTo>
                    <a:pt x="319" y="308"/>
                  </a:lnTo>
                  <a:lnTo>
                    <a:pt x="306" y="298"/>
                  </a:lnTo>
                  <a:lnTo>
                    <a:pt x="300" y="297"/>
                  </a:lnTo>
                  <a:lnTo>
                    <a:pt x="293" y="298"/>
                  </a:lnTo>
                  <a:lnTo>
                    <a:pt x="291" y="305"/>
                  </a:lnTo>
                  <a:lnTo>
                    <a:pt x="297" y="320"/>
                  </a:lnTo>
                  <a:lnTo>
                    <a:pt x="301" y="327"/>
                  </a:lnTo>
                  <a:lnTo>
                    <a:pt x="313" y="325"/>
                  </a:lnTo>
                  <a:lnTo>
                    <a:pt x="312" y="337"/>
                  </a:lnTo>
                  <a:lnTo>
                    <a:pt x="309" y="346"/>
                  </a:lnTo>
                  <a:lnTo>
                    <a:pt x="298" y="348"/>
                  </a:lnTo>
                  <a:lnTo>
                    <a:pt x="278" y="352"/>
                  </a:lnTo>
                  <a:lnTo>
                    <a:pt x="281" y="357"/>
                  </a:lnTo>
                  <a:lnTo>
                    <a:pt x="283" y="363"/>
                  </a:lnTo>
                  <a:lnTo>
                    <a:pt x="283" y="371"/>
                  </a:lnTo>
                  <a:lnTo>
                    <a:pt x="273" y="368"/>
                  </a:lnTo>
                  <a:lnTo>
                    <a:pt x="268" y="357"/>
                  </a:lnTo>
                  <a:lnTo>
                    <a:pt x="262" y="360"/>
                  </a:lnTo>
                  <a:lnTo>
                    <a:pt x="256" y="361"/>
                  </a:lnTo>
                  <a:lnTo>
                    <a:pt x="249" y="363"/>
                  </a:lnTo>
                  <a:lnTo>
                    <a:pt x="244" y="370"/>
                  </a:lnTo>
                  <a:lnTo>
                    <a:pt x="248" y="373"/>
                  </a:lnTo>
                  <a:lnTo>
                    <a:pt x="263" y="375"/>
                  </a:lnTo>
                  <a:lnTo>
                    <a:pt x="267" y="381"/>
                  </a:lnTo>
                  <a:lnTo>
                    <a:pt x="266" y="388"/>
                  </a:lnTo>
                  <a:lnTo>
                    <a:pt x="250" y="404"/>
                  </a:lnTo>
                  <a:lnTo>
                    <a:pt x="251" y="412"/>
                  </a:lnTo>
                  <a:lnTo>
                    <a:pt x="265" y="429"/>
                  </a:lnTo>
                  <a:lnTo>
                    <a:pt x="270" y="434"/>
                  </a:lnTo>
                  <a:lnTo>
                    <a:pt x="271" y="440"/>
                  </a:lnTo>
                  <a:lnTo>
                    <a:pt x="265" y="445"/>
                  </a:lnTo>
                  <a:lnTo>
                    <a:pt x="253" y="438"/>
                  </a:lnTo>
                  <a:lnTo>
                    <a:pt x="239" y="439"/>
                  </a:lnTo>
                  <a:lnTo>
                    <a:pt x="232" y="435"/>
                  </a:lnTo>
                  <a:lnTo>
                    <a:pt x="226" y="436"/>
                  </a:lnTo>
                  <a:lnTo>
                    <a:pt x="224" y="442"/>
                  </a:lnTo>
                  <a:lnTo>
                    <a:pt x="225" y="459"/>
                  </a:lnTo>
                  <a:lnTo>
                    <a:pt x="230" y="464"/>
                  </a:lnTo>
                  <a:lnTo>
                    <a:pt x="237" y="464"/>
                  </a:lnTo>
                  <a:lnTo>
                    <a:pt x="244" y="462"/>
                  </a:lnTo>
                  <a:lnTo>
                    <a:pt x="254" y="465"/>
                  </a:lnTo>
                  <a:lnTo>
                    <a:pt x="256" y="472"/>
                  </a:lnTo>
                  <a:lnTo>
                    <a:pt x="255" y="479"/>
                  </a:lnTo>
                  <a:lnTo>
                    <a:pt x="246" y="480"/>
                  </a:lnTo>
                  <a:lnTo>
                    <a:pt x="239" y="481"/>
                  </a:lnTo>
                  <a:lnTo>
                    <a:pt x="235" y="479"/>
                  </a:lnTo>
                  <a:lnTo>
                    <a:pt x="228" y="477"/>
                  </a:lnTo>
                  <a:lnTo>
                    <a:pt x="222" y="470"/>
                  </a:lnTo>
                  <a:lnTo>
                    <a:pt x="217" y="462"/>
                  </a:lnTo>
                  <a:lnTo>
                    <a:pt x="210" y="464"/>
                  </a:lnTo>
                  <a:lnTo>
                    <a:pt x="202" y="462"/>
                  </a:lnTo>
                  <a:lnTo>
                    <a:pt x="196" y="469"/>
                  </a:lnTo>
                  <a:lnTo>
                    <a:pt x="198" y="476"/>
                  </a:lnTo>
                  <a:lnTo>
                    <a:pt x="205" y="480"/>
                  </a:lnTo>
                  <a:lnTo>
                    <a:pt x="218" y="489"/>
                  </a:lnTo>
                  <a:lnTo>
                    <a:pt x="224" y="494"/>
                  </a:lnTo>
                  <a:lnTo>
                    <a:pt x="225" y="499"/>
                  </a:lnTo>
                  <a:lnTo>
                    <a:pt x="222" y="505"/>
                  </a:lnTo>
                  <a:lnTo>
                    <a:pt x="214" y="511"/>
                  </a:lnTo>
                  <a:lnTo>
                    <a:pt x="197" y="513"/>
                  </a:lnTo>
                  <a:lnTo>
                    <a:pt x="191" y="516"/>
                  </a:lnTo>
                  <a:lnTo>
                    <a:pt x="193" y="522"/>
                  </a:lnTo>
                  <a:lnTo>
                    <a:pt x="205" y="533"/>
                  </a:lnTo>
                  <a:lnTo>
                    <a:pt x="205" y="539"/>
                  </a:lnTo>
                  <a:lnTo>
                    <a:pt x="200" y="547"/>
                  </a:lnTo>
                  <a:lnTo>
                    <a:pt x="189" y="557"/>
                  </a:lnTo>
                  <a:lnTo>
                    <a:pt x="191" y="561"/>
                  </a:lnTo>
                  <a:lnTo>
                    <a:pt x="200" y="562"/>
                  </a:lnTo>
                  <a:lnTo>
                    <a:pt x="207" y="559"/>
                  </a:lnTo>
                  <a:lnTo>
                    <a:pt x="207" y="547"/>
                  </a:lnTo>
                  <a:lnTo>
                    <a:pt x="208" y="542"/>
                  </a:lnTo>
                  <a:lnTo>
                    <a:pt x="222" y="544"/>
                  </a:lnTo>
                  <a:lnTo>
                    <a:pt x="225" y="550"/>
                  </a:lnTo>
                  <a:lnTo>
                    <a:pt x="225" y="558"/>
                  </a:lnTo>
                  <a:lnTo>
                    <a:pt x="222" y="564"/>
                  </a:lnTo>
                  <a:lnTo>
                    <a:pt x="216" y="567"/>
                  </a:lnTo>
                  <a:lnTo>
                    <a:pt x="204" y="569"/>
                  </a:lnTo>
                  <a:lnTo>
                    <a:pt x="198" y="570"/>
                  </a:lnTo>
                  <a:lnTo>
                    <a:pt x="195" y="575"/>
                  </a:lnTo>
                  <a:lnTo>
                    <a:pt x="205" y="581"/>
                  </a:lnTo>
                  <a:lnTo>
                    <a:pt x="210" y="585"/>
                  </a:lnTo>
                  <a:lnTo>
                    <a:pt x="226" y="578"/>
                  </a:lnTo>
                  <a:lnTo>
                    <a:pt x="230" y="573"/>
                  </a:lnTo>
                  <a:lnTo>
                    <a:pt x="230" y="565"/>
                  </a:lnTo>
                  <a:lnTo>
                    <a:pt x="232" y="560"/>
                  </a:lnTo>
                  <a:lnTo>
                    <a:pt x="238" y="557"/>
                  </a:lnTo>
                  <a:lnTo>
                    <a:pt x="242" y="568"/>
                  </a:lnTo>
                  <a:lnTo>
                    <a:pt x="239" y="573"/>
                  </a:lnTo>
                  <a:lnTo>
                    <a:pt x="232" y="579"/>
                  </a:lnTo>
                  <a:lnTo>
                    <a:pt x="221" y="590"/>
                  </a:lnTo>
                  <a:lnTo>
                    <a:pt x="213" y="598"/>
                  </a:lnTo>
                  <a:lnTo>
                    <a:pt x="213" y="613"/>
                  </a:lnTo>
                  <a:lnTo>
                    <a:pt x="217" y="625"/>
                  </a:lnTo>
                  <a:lnTo>
                    <a:pt x="226" y="636"/>
                  </a:lnTo>
                  <a:lnTo>
                    <a:pt x="228" y="628"/>
                  </a:lnTo>
                  <a:lnTo>
                    <a:pt x="237" y="620"/>
                  </a:lnTo>
                  <a:lnTo>
                    <a:pt x="242" y="629"/>
                  </a:lnTo>
                  <a:lnTo>
                    <a:pt x="238" y="638"/>
                  </a:lnTo>
                  <a:lnTo>
                    <a:pt x="232" y="642"/>
                  </a:lnTo>
                  <a:lnTo>
                    <a:pt x="227" y="645"/>
                  </a:lnTo>
                  <a:lnTo>
                    <a:pt x="227" y="663"/>
                  </a:lnTo>
                  <a:lnTo>
                    <a:pt x="226" y="674"/>
                  </a:lnTo>
                  <a:lnTo>
                    <a:pt x="222" y="679"/>
                  </a:lnTo>
                  <a:lnTo>
                    <a:pt x="215" y="681"/>
                  </a:lnTo>
                  <a:lnTo>
                    <a:pt x="207" y="676"/>
                  </a:lnTo>
                  <a:lnTo>
                    <a:pt x="198" y="671"/>
                  </a:lnTo>
                  <a:lnTo>
                    <a:pt x="191" y="677"/>
                  </a:lnTo>
                  <a:lnTo>
                    <a:pt x="191" y="684"/>
                  </a:lnTo>
                  <a:lnTo>
                    <a:pt x="197" y="693"/>
                  </a:lnTo>
                  <a:lnTo>
                    <a:pt x="211" y="700"/>
                  </a:lnTo>
                  <a:lnTo>
                    <a:pt x="213" y="705"/>
                  </a:lnTo>
                  <a:lnTo>
                    <a:pt x="211" y="713"/>
                  </a:lnTo>
                  <a:lnTo>
                    <a:pt x="201" y="716"/>
                  </a:lnTo>
                  <a:lnTo>
                    <a:pt x="200" y="723"/>
                  </a:lnTo>
                  <a:lnTo>
                    <a:pt x="192" y="732"/>
                  </a:lnTo>
                  <a:lnTo>
                    <a:pt x="186" y="737"/>
                  </a:lnTo>
                  <a:lnTo>
                    <a:pt x="184" y="744"/>
                  </a:lnTo>
                  <a:lnTo>
                    <a:pt x="181" y="753"/>
                  </a:lnTo>
                  <a:lnTo>
                    <a:pt x="186" y="761"/>
                  </a:lnTo>
                  <a:lnTo>
                    <a:pt x="195" y="762"/>
                  </a:lnTo>
                  <a:lnTo>
                    <a:pt x="204" y="757"/>
                  </a:lnTo>
                  <a:lnTo>
                    <a:pt x="205" y="742"/>
                  </a:lnTo>
                  <a:lnTo>
                    <a:pt x="205" y="735"/>
                  </a:lnTo>
                  <a:lnTo>
                    <a:pt x="213" y="730"/>
                  </a:lnTo>
                  <a:lnTo>
                    <a:pt x="219" y="732"/>
                  </a:lnTo>
                  <a:lnTo>
                    <a:pt x="222" y="749"/>
                  </a:lnTo>
                  <a:lnTo>
                    <a:pt x="224" y="753"/>
                  </a:lnTo>
                  <a:lnTo>
                    <a:pt x="222" y="769"/>
                  </a:lnTo>
                  <a:lnTo>
                    <a:pt x="217" y="779"/>
                  </a:lnTo>
                  <a:lnTo>
                    <a:pt x="203" y="782"/>
                  </a:lnTo>
                  <a:lnTo>
                    <a:pt x="195" y="797"/>
                  </a:lnTo>
                  <a:lnTo>
                    <a:pt x="195" y="806"/>
                  </a:lnTo>
                  <a:lnTo>
                    <a:pt x="192" y="813"/>
                  </a:lnTo>
                  <a:lnTo>
                    <a:pt x="195" y="821"/>
                  </a:lnTo>
                  <a:lnTo>
                    <a:pt x="215" y="824"/>
                  </a:lnTo>
                  <a:lnTo>
                    <a:pt x="225" y="828"/>
                  </a:lnTo>
                  <a:lnTo>
                    <a:pt x="225" y="834"/>
                  </a:lnTo>
                  <a:lnTo>
                    <a:pt x="219" y="839"/>
                  </a:lnTo>
                  <a:lnTo>
                    <a:pt x="200" y="850"/>
                  </a:lnTo>
                  <a:lnTo>
                    <a:pt x="193" y="856"/>
                  </a:lnTo>
                  <a:lnTo>
                    <a:pt x="192" y="867"/>
                  </a:lnTo>
                  <a:lnTo>
                    <a:pt x="193" y="874"/>
                  </a:lnTo>
                  <a:lnTo>
                    <a:pt x="200" y="879"/>
                  </a:lnTo>
                  <a:lnTo>
                    <a:pt x="212" y="875"/>
                  </a:lnTo>
                  <a:lnTo>
                    <a:pt x="222" y="872"/>
                  </a:lnTo>
                  <a:lnTo>
                    <a:pt x="225" y="864"/>
                  </a:lnTo>
                  <a:lnTo>
                    <a:pt x="229" y="860"/>
                  </a:lnTo>
                  <a:lnTo>
                    <a:pt x="235" y="862"/>
                  </a:lnTo>
                  <a:lnTo>
                    <a:pt x="237" y="873"/>
                  </a:lnTo>
                  <a:lnTo>
                    <a:pt x="232" y="878"/>
                  </a:lnTo>
                  <a:lnTo>
                    <a:pt x="223" y="884"/>
                  </a:lnTo>
                  <a:lnTo>
                    <a:pt x="214" y="887"/>
                  </a:lnTo>
                  <a:lnTo>
                    <a:pt x="222" y="902"/>
                  </a:lnTo>
                  <a:lnTo>
                    <a:pt x="235" y="909"/>
                  </a:lnTo>
                  <a:lnTo>
                    <a:pt x="236" y="917"/>
                  </a:lnTo>
                  <a:lnTo>
                    <a:pt x="232" y="919"/>
                  </a:lnTo>
                  <a:lnTo>
                    <a:pt x="222" y="915"/>
                  </a:lnTo>
                  <a:lnTo>
                    <a:pt x="216" y="904"/>
                  </a:lnTo>
                  <a:lnTo>
                    <a:pt x="212" y="894"/>
                  </a:lnTo>
                  <a:lnTo>
                    <a:pt x="206" y="890"/>
                  </a:lnTo>
                  <a:lnTo>
                    <a:pt x="205" y="901"/>
                  </a:lnTo>
                  <a:lnTo>
                    <a:pt x="200" y="910"/>
                  </a:lnTo>
                  <a:lnTo>
                    <a:pt x="199" y="916"/>
                  </a:lnTo>
                  <a:lnTo>
                    <a:pt x="205" y="928"/>
                  </a:lnTo>
                  <a:lnTo>
                    <a:pt x="223" y="938"/>
                  </a:lnTo>
                  <a:lnTo>
                    <a:pt x="235" y="933"/>
                  </a:lnTo>
                  <a:lnTo>
                    <a:pt x="244" y="940"/>
                  </a:lnTo>
                  <a:lnTo>
                    <a:pt x="240" y="947"/>
                  </a:lnTo>
                  <a:lnTo>
                    <a:pt x="235" y="952"/>
                  </a:lnTo>
                  <a:lnTo>
                    <a:pt x="227" y="963"/>
                  </a:lnTo>
                  <a:lnTo>
                    <a:pt x="239" y="972"/>
                  </a:lnTo>
                  <a:lnTo>
                    <a:pt x="259" y="975"/>
                  </a:lnTo>
                  <a:lnTo>
                    <a:pt x="261" y="970"/>
                  </a:lnTo>
                  <a:lnTo>
                    <a:pt x="268" y="962"/>
                  </a:lnTo>
                  <a:lnTo>
                    <a:pt x="269" y="969"/>
                  </a:lnTo>
                  <a:lnTo>
                    <a:pt x="265" y="973"/>
                  </a:lnTo>
                  <a:lnTo>
                    <a:pt x="261" y="979"/>
                  </a:lnTo>
                  <a:lnTo>
                    <a:pt x="257" y="987"/>
                  </a:lnTo>
                  <a:lnTo>
                    <a:pt x="249" y="994"/>
                  </a:lnTo>
                  <a:lnTo>
                    <a:pt x="242" y="990"/>
                  </a:lnTo>
                  <a:lnTo>
                    <a:pt x="236" y="989"/>
                  </a:lnTo>
                  <a:lnTo>
                    <a:pt x="237" y="1002"/>
                  </a:lnTo>
                  <a:lnTo>
                    <a:pt x="235" y="1009"/>
                  </a:lnTo>
                  <a:lnTo>
                    <a:pt x="234" y="1021"/>
                  </a:lnTo>
                  <a:lnTo>
                    <a:pt x="229" y="1028"/>
                  </a:lnTo>
                  <a:lnTo>
                    <a:pt x="226" y="1020"/>
                  </a:lnTo>
                  <a:lnTo>
                    <a:pt x="227" y="1015"/>
                  </a:lnTo>
                  <a:lnTo>
                    <a:pt x="218" y="1008"/>
                  </a:lnTo>
                  <a:lnTo>
                    <a:pt x="213" y="1012"/>
                  </a:lnTo>
                  <a:lnTo>
                    <a:pt x="210" y="1017"/>
                  </a:lnTo>
                  <a:lnTo>
                    <a:pt x="203" y="1013"/>
                  </a:lnTo>
                  <a:lnTo>
                    <a:pt x="195" y="1020"/>
                  </a:lnTo>
                  <a:lnTo>
                    <a:pt x="181" y="1020"/>
                  </a:lnTo>
                  <a:lnTo>
                    <a:pt x="174" y="1029"/>
                  </a:lnTo>
                  <a:lnTo>
                    <a:pt x="171" y="1039"/>
                  </a:lnTo>
                  <a:lnTo>
                    <a:pt x="174" y="1047"/>
                  </a:lnTo>
                  <a:lnTo>
                    <a:pt x="193" y="1052"/>
                  </a:lnTo>
                  <a:lnTo>
                    <a:pt x="198" y="1046"/>
                  </a:lnTo>
                  <a:lnTo>
                    <a:pt x="208" y="1050"/>
                  </a:lnTo>
                  <a:lnTo>
                    <a:pt x="209" y="1040"/>
                  </a:lnTo>
                  <a:lnTo>
                    <a:pt x="209" y="1035"/>
                  </a:lnTo>
                  <a:lnTo>
                    <a:pt x="224" y="1038"/>
                  </a:lnTo>
                  <a:lnTo>
                    <a:pt x="224" y="1047"/>
                  </a:lnTo>
                  <a:lnTo>
                    <a:pt x="220" y="1052"/>
                  </a:lnTo>
                  <a:lnTo>
                    <a:pt x="210" y="1060"/>
                  </a:lnTo>
                  <a:lnTo>
                    <a:pt x="198" y="1063"/>
                  </a:lnTo>
                  <a:lnTo>
                    <a:pt x="198" y="1074"/>
                  </a:lnTo>
                  <a:lnTo>
                    <a:pt x="194" y="1077"/>
                  </a:lnTo>
                  <a:lnTo>
                    <a:pt x="188" y="1074"/>
                  </a:lnTo>
                  <a:lnTo>
                    <a:pt x="184" y="1067"/>
                  </a:lnTo>
                  <a:lnTo>
                    <a:pt x="179" y="1067"/>
                  </a:lnTo>
                  <a:lnTo>
                    <a:pt x="173" y="1073"/>
                  </a:lnTo>
                  <a:lnTo>
                    <a:pt x="198" y="1087"/>
                  </a:lnTo>
                  <a:lnTo>
                    <a:pt x="193" y="1096"/>
                  </a:lnTo>
                  <a:lnTo>
                    <a:pt x="188" y="1101"/>
                  </a:lnTo>
                  <a:lnTo>
                    <a:pt x="174" y="1101"/>
                  </a:lnTo>
                  <a:lnTo>
                    <a:pt x="166" y="1107"/>
                  </a:lnTo>
                  <a:lnTo>
                    <a:pt x="162" y="1118"/>
                  </a:lnTo>
                  <a:lnTo>
                    <a:pt x="163" y="1124"/>
                  </a:lnTo>
                  <a:lnTo>
                    <a:pt x="148" y="1142"/>
                  </a:lnTo>
                  <a:lnTo>
                    <a:pt x="137" y="1145"/>
                  </a:lnTo>
                  <a:lnTo>
                    <a:pt x="138" y="1150"/>
                  </a:lnTo>
                  <a:lnTo>
                    <a:pt x="144" y="1160"/>
                  </a:lnTo>
                  <a:lnTo>
                    <a:pt x="139" y="1162"/>
                  </a:lnTo>
                  <a:lnTo>
                    <a:pt x="132" y="1160"/>
                  </a:lnTo>
                  <a:lnTo>
                    <a:pt x="128" y="1145"/>
                  </a:lnTo>
                  <a:lnTo>
                    <a:pt x="115" y="1150"/>
                  </a:lnTo>
                  <a:lnTo>
                    <a:pt x="110" y="1159"/>
                  </a:lnTo>
                  <a:lnTo>
                    <a:pt x="105" y="1172"/>
                  </a:lnTo>
                  <a:lnTo>
                    <a:pt x="105" y="1179"/>
                  </a:lnTo>
                  <a:lnTo>
                    <a:pt x="112" y="1179"/>
                  </a:lnTo>
                  <a:lnTo>
                    <a:pt x="121" y="1179"/>
                  </a:lnTo>
                  <a:lnTo>
                    <a:pt x="133" y="1179"/>
                  </a:lnTo>
                  <a:lnTo>
                    <a:pt x="130" y="1187"/>
                  </a:lnTo>
                  <a:lnTo>
                    <a:pt x="104" y="1184"/>
                  </a:lnTo>
                  <a:lnTo>
                    <a:pt x="93" y="1199"/>
                  </a:lnTo>
                  <a:lnTo>
                    <a:pt x="92" y="1220"/>
                  </a:lnTo>
                  <a:lnTo>
                    <a:pt x="88" y="1226"/>
                  </a:lnTo>
                  <a:lnTo>
                    <a:pt x="80" y="1234"/>
                  </a:lnTo>
                  <a:lnTo>
                    <a:pt x="65" y="1227"/>
                  </a:lnTo>
                  <a:lnTo>
                    <a:pt x="61" y="1220"/>
                  </a:lnTo>
                  <a:lnTo>
                    <a:pt x="54" y="1221"/>
                  </a:lnTo>
                  <a:lnTo>
                    <a:pt x="52" y="1224"/>
                  </a:lnTo>
                  <a:lnTo>
                    <a:pt x="54" y="1232"/>
                  </a:lnTo>
                  <a:lnTo>
                    <a:pt x="57" y="1239"/>
                  </a:lnTo>
                  <a:lnTo>
                    <a:pt x="66" y="1241"/>
                  </a:lnTo>
                  <a:lnTo>
                    <a:pt x="84" y="1241"/>
                  </a:lnTo>
                  <a:lnTo>
                    <a:pt x="84" y="1248"/>
                  </a:lnTo>
                  <a:lnTo>
                    <a:pt x="76" y="1258"/>
                  </a:lnTo>
                  <a:lnTo>
                    <a:pt x="49" y="1266"/>
                  </a:lnTo>
                  <a:lnTo>
                    <a:pt x="48" y="1280"/>
                  </a:lnTo>
                  <a:lnTo>
                    <a:pt x="51" y="1297"/>
                  </a:lnTo>
                  <a:lnTo>
                    <a:pt x="59" y="1306"/>
                  </a:lnTo>
                  <a:lnTo>
                    <a:pt x="59" y="1313"/>
                  </a:lnTo>
                  <a:lnTo>
                    <a:pt x="52" y="1322"/>
                  </a:lnTo>
                  <a:lnTo>
                    <a:pt x="46" y="1319"/>
                  </a:lnTo>
                  <a:lnTo>
                    <a:pt x="43" y="1312"/>
                  </a:lnTo>
                  <a:lnTo>
                    <a:pt x="39" y="1300"/>
                  </a:lnTo>
                  <a:lnTo>
                    <a:pt x="33" y="1298"/>
                  </a:lnTo>
                  <a:lnTo>
                    <a:pt x="27" y="1305"/>
                  </a:lnTo>
                  <a:lnTo>
                    <a:pt x="28" y="1316"/>
                  </a:lnTo>
                  <a:lnTo>
                    <a:pt x="34" y="1315"/>
                  </a:lnTo>
                  <a:lnTo>
                    <a:pt x="36" y="1329"/>
                  </a:lnTo>
                  <a:lnTo>
                    <a:pt x="42" y="1336"/>
                  </a:lnTo>
                  <a:lnTo>
                    <a:pt x="45" y="1345"/>
                  </a:lnTo>
                  <a:lnTo>
                    <a:pt x="42" y="1353"/>
                  </a:lnTo>
                  <a:lnTo>
                    <a:pt x="34" y="1358"/>
                  </a:lnTo>
                  <a:lnTo>
                    <a:pt x="10" y="1355"/>
                  </a:lnTo>
                  <a:lnTo>
                    <a:pt x="3" y="1356"/>
                  </a:lnTo>
                  <a:lnTo>
                    <a:pt x="0" y="1362"/>
                  </a:lnTo>
                  <a:lnTo>
                    <a:pt x="14" y="1378"/>
                  </a:lnTo>
                  <a:lnTo>
                    <a:pt x="12" y="1394"/>
                  </a:lnTo>
                  <a:lnTo>
                    <a:pt x="3" y="1404"/>
                  </a:lnTo>
                  <a:lnTo>
                    <a:pt x="8" y="1416"/>
                  </a:lnTo>
                  <a:lnTo>
                    <a:pt x="22" y="1431"/>
                  </a:lnTo>
                  <a:lnTo>
                    <a:pt x="22" y="1438"/>
                  </a:lnTo>
                  <a:lnTo>
                    <a:pt x="13" y="1446"/>
                  </a:lnTo>
                  <a:lnTo>
                    <a:pt x="1" y="1451"/>
                  </a:lnTo>
                  <a:lnTo>
                    <a:pt x="69" y="1458"/>
                  </a:lnTo>
                  <a:lnTo>
                    <a:pt x="511" y="1489"/>
                  </a:lnTo>
                  <a:lnTo>
                    <a:pt x="594" y="1494"/>
                  </a:lnTo>
                  <a:lnTo>
                    <a:pt x="594" y="1503"/>
                  </a:lnTo>
                  <a:lnTo>
                    <a:pt x="591" y="1509"/>
                  </a:lnTo>
                  <a:lnTo>
                    <a:pt x="588" y="1516"/>
                  </a:lnTo>
                  <a:lnTo>
                    <a:pt x="586" y="1525"/>
                  </a:lnTo>
                  <a:lnTo>
                    <a:pt x="584" y="1531"/>
                  </a:lnTo>
                  <a:lnTo>
                    <a:pt x="581" y="1536"/>
                  </a:lnTo>
                  <a:lnTo>
                    <a:pt x="574" y="1548"/>
                  </a:lnTo>
                  <a:lnTo>
                    <a:pt x="575" y="1555"/>
                  </a:lnTo>
                  <a:lnTo>
                    <a:pt x="576" y="1560"/>
                  </a:lnTo>
                  <a:lnTo>
                    <a:pt x="570" y="1565"/>
                  </a:lnTo>
                  <a:lnTo>
                    <a:pt x="560" y="1581"/>
                  </a:lnTo>
                  <a:lnTo>
                    <a:pt x="563" y="1588"/>
                  </a:lnTo>
                  <a:lnTo>
                    <a:pt x="558" y="1589"/>
                  </a:lnTo>
                  <a:lnTo>
                    <a:pt x="558" y="1597"/>
                  </a:lnTo>
                  <a:lnTo>
                    <a:pt x="557" y="1605"/>
                  </a:lnTo>
                  <a:lnTo>
                    <a:pt x="556" y="1614"/>
                  </a:lnTo>
                  <a:lnTo>
                    <a:pt x="558" y="1619"/>
                  </a:lnTo>
                  <a:lnTo>
                    <a:pt x="562" y="1625"/>
                  </a:lnTo>
                  <a:lnTo>
                    <a:pt x="559" y="1632"/>
                  </a:lnTo>
                  <a:lnTo>
                    <a:pt x="561" y="1639"/>
                  </a:lnTo>
                  <a:lnTo>
                    <a:pt x="563" y="1644"/>
                  </a:lnTo>
                  <a:lnTo>
                    <a:pt x="564" y="1651"/>
                  </a:lnTo>
                  <a:lnTo>
                    <a:pt x="571" y="1653"/>
                  </a:lnTo>
                  <a:lnTo>
                    <a:pt x="565" y="1655"/>
                  </a:lnTo>
                  <a:lnTo>
                    <a:pt x="572" y="1663"/>
                  </a:lnTo>
                  <a:lnTo>
                    <a:pt x="581" y="1668"/>
                  </a:lnTo>
                  <a:lnTo>
                    <a:pt x="586" y="1681"/>
                  </a:lnTo>
                  <a:lnTo>
                    <a:pt x="591" y="1687"/>
                  </a:lnTo>
                  <a:lnTo>
                    <a:pt x="594" y="1691"/>
                  </a:lnTo>
                  <a:lnTo>
                    <a:pt x="598" y="1695"/>
                  </a:lnTo>
                  <a:lnTo>
                    <a:pt x="601" y="1709"/>
                  </a:lnTo>
                  <a:lnTo>
                    <a:pt x="599" y="1714"/>
                  </a:lnTo>
                  <a:lnTo>
                    <a:pt x="604" y="1724"/>
                  </a:lnTo>
                  <a:lnTo>
                    <a:pt x="608" y="1732"/>
                  </a:lnTo>
                  <a:lnTo>
                    <a:pt x="614" y="1738"/>
                  </a:lnTo>
                  <a:lnTo>
                    <a:pt x="615" y="1749"/>
                  </a:lnTo>
                  <a:lnTo>
                    <a:pt x="609" y="1757"/>
                  </a:lnTo>
                  <a:lnTo>
                    <a:pt x="613" y="1764"/>
                  </a:lnTo>
                  <a:lnTo>
                    <a:pt x="613" y="1770"/>
                  </a:lnTo>
                  <a:lnTo>
                    <a:pt x="618" y="1775"/>
                  </a:lnTo>
                  <a:lnTo>
                    <a:pt x="618" y="1782"/>
                  </a:lnTo>
                  <a:lnTo>
                    <a:pt x="621" y="1787"/>
                  </a:lnTo>
                  <a:lnTo>
                    <a:pt x="629" y="1797"/>
                  </a:lnTo>
                  <a:lnTo>
                    <a:pt x="638" y="1794"/>
                  </a:lnTo>
                  <a:lnTo>
                    <a:pt x="645" y="1799"/>
                  </a:lnTo>
                  <a:lnTo>
                    <a:pt x="664" y="1797"/>
                  </a:lnTo>
                  <a:lnTo>
                    <a:pt x="663" y="1801"/>
                  </a:lnTo>
                  <a:lnTo>
                    <a:pt x="663" y="1801"/>
                  </a:lnTo>
                  <a:lnTo>
                    <a:pt x="663" y="1801"/>
                  </a:lnTo>
                  <a:close/>
                  <a:moveTo>
                    <a:pt x="782" y="1797"/>
                  </a:moveTo>
                  <a:lnTo>
                    <a:pt x="790" y="1789"/>
                  </a:lnTo>
                  <a:lnTo>
                    <a:pt x="791" y="1782"/>
                  </a:lnTo>
                  <a:lnTo>
                    <a:pt x="784" y="1790"/>
                  </a:lnTo>
                  <a:lnTo>
                    <a:pt x="779" y="1787"/>
                  </a:lnTo>
                  <a:lnTo>
                    <a:pt x="767" y="1787"/>
                  </a:lnTo>
                  <a:lnTo>
                    <a:pt x="781" y="1794"/>
                  </a:lnTo>
                  <a:lnTo>
                    <a:pt x="782" y="1797"/>
                  </a:lnTo>
                  <a:lnTo>
                    <a:pt x="782" y="1797"/>
                  </a:lnTo>
                  <a:lnTo>
                    <a:pt x="782" y="1797"/>
                  </a:lnTo>
                  <a:close/>
                  <a:moveTo>
                    <a:pt x="825" y="1800"/>
                  </a:moveTo>
                  <a:lnTo>
                    <a:pt x="832" y="1794"/>
                  </a:lnTo>
                  <a:lnTo>
                    <a:pt x="826" y="1797"/>
                  </a:lnTo>
                  <a:lnTo>
                    <a:pt x="817" y="1797"/>
                  </a:lnTo>
                  <a:lnTo>
                    <a:pt x="825" y="1800"/>
                  </a:lnTo>
                  <a:lnTo>
                    <a:pt x="825" y="1800"/>
                  </a:lnTo>
                  <a:lnTo>
                    <a:pt x="825" y="1800"/>
                  </a:lnTo>
                  <a:close/>
                  <a:moveTo>
                    <a:pt x="837" y="1795"/>
                  </a:moveTo>
                  <a:lnTo>
                    <a:pt x="854" y="1785"/>
                  </a:lnTo>
                  <a:lnTo>
                    <a:pt x="845" y="1790"/>
                  </a:lnTo>
                  <a:lnTo>
                    <a:pt x="837" y="1795"/>
                  </a:lnTo>
                  <a:lnTo>
                    <a:pt x="837" y="1795"/>
                  </a:lnTo>
                  <a:lnTo>
                    <a:pt x="837" y="1795"/>
                  </a:lnTo>
                  <a:close/>
                  <a:moveTo>
                    <a:pt x="937" y="1800"/>
                  </a:moveTo>
                  <a:lnTo>
                    <a:pt x="940" y="1799"/>
                  </a:lnTo>
                  <a:lnTo>
                    <a:pt x="948" y="1800"/>
                  </a:lnTo>
                  <a:lnTo>
                    <a:pt x="941" y="1797"/>
                  </a:lnTo>
                  <a:lnTo>
                    <a:pt x="903" y="1787"/>
                  </a:lnTo>
                  <a:lnTo>
                    <a:pt x="886" y="1789"/>
                  </a:lnTo>
                  <a:lnTo>
                    <a:pt x="895" y="1791"/>
                  </a:lnTo>
                  <a:lnTo>
                    <a:pt x="903" y="1790"/>
                  </a:lnTo>
                  <a:lnTo>
                    <a:pt x="913" y="1794"/>
                  </a:lnTo>
                  <a:lnTo>
                    <a:pt x="937" y="1800"/>
                  </a:lnTo>
                  <a:lnTo>
                    <a:pt x="937" y="1800"/>
                  </a:lnTo>
                  <a:lnTo>
                    <a:pt x="937" y="180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15">
              <a:extLst>
                <a:ext uri="{FF2B5EF4-FFF2-40B4-BE49-F238E27FC236}">
                  <a16:creationId xmlns:a16="http://schemas.microsoft.com/office/drawing/2014/main" id="{C4774AD5-8BD4-D40D-C11B-4FFF0AD942D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7704859" y="167747"/>
              <a:ext cx="3524250" cy="1530350"/>
            </a:xfrm>
            <a:custGeom>
              <a:avLst/>
              <a:gdLst>
                <a:gd name="T0" fmla="*/ 6 w 2220"/>
                <a:gd name="T1" fmla="*/ 916 h 964"/>
                <a:gd name="T2" fmla="*/ 444 w 2220"/>
                <a:gd name="T3" fmla="*/ 964 h 964"/>
                <a:gd name="T4" fmla="*/ 506 w 2220"/>
                <a:gd name="T5" fmla="*/ 916 h 964"/>
                <a:gd name="T6" fmla="*/ 902 w 2220"/>
                <a:gd name="T7" fmla="*/ 921 h 964"/>
                <a:gd name="T8" fmla="*/ 1516 w 2220"/>
                <a:gd name="T9" fmla="*/ 951 h 964"/>
                <a:gd name="T10" fmla="*/ 1725 w 2220"/>
                <a:gd name="T11" fmla="*/ 954 h 964"/>
                <a:gd name="T12" fmla="*/ 1789 w 2220"/>
                <a:gd name="T13" fmla="*/ 924 h 964"/>
                <a:gd name="T14" fmla="*/ 1891 w 2220"/>
                <a:gd name="T15" fmla="*/ 882 h 964"/>
                <a:gd name="T16" fmla="*/ 1937 w 2220"/>
                <a:gd name="T17" fmla="*/ 847 h 964"/>
                <a:gd name="T18" fmla="*/ 1976 w 2220"/>
                <a:gd name="T19" fmla="*/ 793 h 964"/>
                <a:gd name="T20" fmla="*/ 2020 w 2220"/>
                <a:gd name="T21" fmla="*/ 744 h 964"/>
                <a:gd name="T22" fmla="*/ 2124 w 2220"/>
                <a:gd name="T23" fmla="*/ 684 h 964"/>
                <a:gd name="T24" fmla="*/ 2193 w 2220"/>
                <a:gd name="T25" fmla="*/ 589 h 964"/>
                <a:gd name="T26" fmla="*/ 2159 w 2220"/>
                <a:gd name="T27" fmla="*/ 562 h 964"/>
                <a:gd name="T28" fmla="*/ 2122 w 2220"/>
                <a:gd name="T29" fmla="*/ 532 h 964"/>
                <a:gd name="T30" fmla="*/ 2092 w 2220"/>
                <a:gd name="T31" fmla="*/ 492 h 964"/>
                <a:gd name="T32" fmla="*/ 2066 w 2220"/>
                <a:gd name="T33" fmla="*/ 441 h 964"/>
                <a:gd name="T34" fmla="*/ 2023 w 2220"/>
                <a:gd name="T35" fmla="*/ 373 h 964"/>
                <a:gd name="T36" fmla="*/ 2037 w 2220"/>
                <a:gd name="T37" fmla="*/ 303 h 964"/>
                <a:gd name="T38" fmla="*/ 1992 w 2220"/>
                <a:gd name="T39" fmla="*/ 218 h 964"/>
                <a:gd name="T40" fmla="*/ 1950 w 2220"/>
                <a:gd name="T41" fmla="*/ 147 h 964"/>
                <a:gd name="T42" fmla="*/ 1885 w 2220"/>
                <a:gd name="T43" fmla="*/ 175 h 964"/>
                <a:gd name="T44" fmla="*/ 1831 w 2220"/>
                <a:gd name="T45" fmla="*/ 205 h 964"/>
                <a:gd name="T46" fmla="*/ 1739 w 2220"/>
                <a:gd name="T47" fmla="*/ 174 h 964"/>
                <a:gd name="T48" fmla="*/ 1693 w 2220"/>
                <a:gd name="T49" fmla="*/ 169 h 964"/>
                <a:gd name="T50" fmla="*/ 1605 w 2220"/>
                <a:gd name="T51" fmla="*/ 141 h 964"/>
                <a:gd name="T52" fmla="*/ 1512 w 2220"/>
                <a:gd name="T53" fmla="*/ 37 h 964"/>
                <a:gd name="T54" fmla="*/ 1469 w 2220"/>
                <a:gd name="T55" fmla="*/ 23 h 964"/>
                <a:gd name="T56" fmla="*/ 1401 w 2220"/>
                <a:gd name="T57" fmla="*/ 13 h 964"/>
                <a:gd name="T58" fmla="*/ 1393 w 2220"/>
                <a:gd name="T59" fmla="*/ 71 h 964"/>
                <a:gd name="T60" fmla="*/ 1394 w 2220"/>
                <a:gd name="T61" fmla="*/ 122 h 964"/>
                <a:gd name="T62" fmla="*/ 1346 w 2220"/>
                <a:gd name="T63" fmla="*/ 139 h 964"/>
                <a:gd name="T64" fmla="*/ 1228 w 2220"/>
                <a:gd name="T65" fmla="*/ 152 h 964"/>
                <a:gd name="T66" fmla="*/ 1228 w 2220"/>
                <a:gd name="T67" fmla="*/ 212 h 964"/>
                <a:gd name="T68" fmla="*/ 1202 w 2220"/>
                <a:gd name="T69" fmla="*/ 254 h 964"/>
                <a:gd name="T70" fmla="*/ 1132 w 2220"/>
                <a:gd name="T71" fmla="*/ 327 h 964"/>
                <a:gd name="T72" fmla="*/ 1085 w 2220"/>
                <a:gd name="T73" fmla="*/ 361 h 964"/>
                <a:gd name="T74" fmla="*/ 1049 w 2220"/>
                <a:gd name="T75" fmla="*/ 434 h 964"/>
                <a:gd name="T76" fmla="*/ 996 w 2220"/>
                <a:gd name="T77" fmla="*/ 412 h 964"/>
                <a:gd name="T78" fmla="*/ 952 w 2220"/>
                <a:gd name="T79" fmla="*/ 350 h 964"/>
                <a:gd name="T80" fmla="*/ 931 w 2220"/>
                <a:gd name="T81" fmla="*/ 373 h 964"/>
                <a:gd name="T82" fmla="*/ 908 w 2220"/>
                <a:gd name="T83" fmla="*/ 412 h 964"/>
                <a:gd name="T84" fmla="*/ 885 w 2220"/>
                <a:gd name="T85" fmla="*/ 471 h 964"/>
                <a:gd name="T86" fmla="*/ 848 w 2220"/>
                <a:gd name="T87" fmla="*/ 459 h 964"/>
                <a:gd name="T88" fmla="*/ 795 w 2220"/>
                <a:gd name="T89" fmla="*/ 440 h 964"/>
                <a:gd name="T90" fmla="*/ 714 w 2220"/>
                <a:gd name="T91" fmla="*/ 474 h 964"/>
                <a:gd name="T92" fmla="*/ 622 w 2220"/>
                <a:gd name="T93" fmla="*/ 447 h 964"/>
                <a:gd name="T94" fmla="*/ 602 w 2220"/>
                <a:gd name="T95" fmla="*/ 456 h 964"/>
                <a:gd name="T96" fmla="*/ 576 w 2220"/>
                <a:gd name="T97" fmla="*/ 449 h 964"/>
                <a:gd name="T98" fmla="*/ 512 w 2220"/>
                <a:gd name="T99" fmla="*/ 436 h 964"/>
                <a:gd name="T100" fmla="*/ 489 w 2220"/>
                <a:gd name="T101" fmla="*/ 491 h 964"/>
                <a:gd name="T102" fmla="*/ 434 w 2220"/>
                <a:gd name="T103" fmla="*/ 540 h 964"/>
                <a:gd name="T104" fmla="*/ 452 w 2220"/>
                <a:gd name="T105" fmla="*/ 600 h 964"/>
                <a:gd name="T106" fmla="*/ 349 w 2220"/>
                <a:gd name="T107" fmla="*/ 620 h 964"/>
                <a:gd name="T108" fmla="*/ 343 w 2220"/>
                <a:gd name="T109" fmla="*/ 705 h 964"/>
                <a:gd name="T110" fmla="*/ 296 w 2220"/>
                <a:gd name="T111" fmla="*/ 737 h 964"/>
                <a:gd name="T112" fmla="*/ 189 w 2220"/>
                <a:gd name="T113" fmla="*/ 683 h 964"/>
                <a:gd name="T114" fmla="*/ 133 w 2220"/>
                <a:gd name="T115" fmla="*/ 766 h 964"/>
                <a:gd name="T116" fmla="*/ 136 w 2220"/>
                <a:gd name="T117" fmla="*/ 842 h 964"/>
                <a:gd name="T118" fmla="*/ 109 w 2220"/>
                <a:gd name="T119" fmla="*/ 915 h 964"/>
                <a:gd name="T120" fmla="*/ 50 w 2220"/>
                <a:gd name="T121" fmla="*/ 928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20" h="964">
                  <a:moveTo>
                    <a:pt x="9" y="944"/>
                  </a:moveTo>
                  <a:lnTo>
                    <a:pt x="26" y="944"/>
                  </a:lnTo>
                  <a:lnTo>
                    <a:pt x="30" y="937"/>
                  </a:lnTo>
                  <a:lnTo>
                    <a:pt x="31" y="927"/>
                  </a:lnTo>
                  <a:lnTo>
                    <a:pt x="29" y="922"/>
                  </a:lnTo>
                  <a:lnTo>
                    <a:pt x="14" y="913"/>
                  </a:lnTo>
                  <a:lnTo>
                    <a:pt x="6" y="916"/>
                  </a:lnTo>
                  <a:lnTo>
                    <a:pt x="1" y="925"/>
                  </a:lnTo>
                  <a:lnTo>
                    <a:pt x="0" y="931"/>
                  </a:lnTo>
                  <a:lnTo>
                    <a:pt x="9" y="944"/>
                  </a:lnTo>
                  <a:lnTo>
                    <a:pt x="9" y="944"/>
                  </a:lnTo>
                  <a:lnTo>
                    <a:pt x="9" y="944"/>
                  </a:lnTo>
                  <a:close/>
                  <a:moveTo>
                    <a:pt x="398" y="962"/>
                  </a:moveTo>
                  <a:lnTo>
                    <a:pt x="444" y="964"/>
                  </a:lnTo>
                  <a:lnTo>
                    <a:pt x="449" y="958"/>
                  </a:lnTo>
                  <a:lnTo>
                    <a:pt x="450" y="942"/>
                  </a:lnTo>
                  <a:lnTo>
                    <a:pt x="449" y="927"/>
                  </a:lnTo>
                  <a:lnTo>
                    <a:pt x="442" y="900"/>
                  </a:lnTo>
                  <a:lnTo>
                    <a:pt x="446" y="897"/>
                  </a:lnTo>
                  <a:lnTo>
                    <a:pt x="506" y="905"/>
                  </a:lnTo>
                  <a:lnTo>
                    <a:pt x="506" y="916"/>
                  </a:lnTo>
                  <a:lnTo>
                    <a:pt x="643" y="916"/>
                  </a:lnTo>
                  <a:lnTo>
                    <a:pt x="701" y="920"/>
                  </a:lnTo>
                  <a:lnTo>
                    <a:pt x="707" y="920"/>
                  </a:lnTo>
                  <a:lnTo>
                    <a:pt x="727" y="920"/>
                  </a:lnTo>
                  <a:lnTo>
                    <a:pt x="737" y="922"/>
                  </a:lnTo>
                  <a:lnTo>
                    <a:pt x="875" y="919"/>
                  </a:lnTo>
                  <a:lnTo>
                    <a:pt x="902" y="921"/>
                  </a:lnTo>
                  <a:lnTo>
                    <a:pt x="947" y="923"/>
                  </a:lnTo>
                  <a:lnTo>
                    <a:pt x="1075" y="935"/>
                  </a:lnTo>
                  <a:lnTo>
                    <a:pt x="1110" y="935"/>
                  </a:lnTo>
                  <a:lnTo>
                    <a:pt x="1230" y="939"/>
                  </a:lnTo>
                  <a:lnTo>
                    <a:pt x="1354" y="944"/>
                  </a:lnTo>
                  <a:lnTo>
                    <a:pt x="1407" y="947"/>
                  </a:lnTo>
                  <a:lnTo>
                    <a:pt x="1516" y="951"/>
                  </a:lnTo>
                  <a:lnTo>
                    <a:pt x="1527" y="951"/>
                  </a:lnTo>
                  <a:lnTo>
                    <a:pt x="1549" y="951"/>
                  </a:lnTo>
                  <a:lnTo>
                    <a:pt x="1561" y="951"/>
                  </a:lnTo>
                  <a:lnTo>
                    <a:pt x="1566" y="952"/>
                  </a:lnTo>
                  <a:lnTo>
                    <a:pt x="1576" y="952"/>
                  </a:lnTo>
                  <a:lnTo>
                    <a:pt x="1718" y="955"/>
                  </a:lnTo>
                  <a:lnTo>
                    <a:pt x="1725" y="954"/>
                  </a:lnTo>
                  <a:lnTo>
                    <a:pt x="1730" y="949"/>
                  </a:lnTo>
                  <a:lnTo>
                    <a:pt x="1739" y="938"/>
                  </a:lnTo>
                  <a:lnTo>
                    <a:pt x="1749" y="935"/>
                  </a:lnTo>
                  <a:lnTo>
                    <a:pt x="1757" y="931"/>
                  </a:lnTo>
                  <a:lnTo>
                    <a:pt x="1764" y="928"/>
                  </a:lnTo>
                  <a:lnTo>
                    <a:pt x="1772" y="924"/>
                  </a:lnTo>
                  <a:lnTo>
                    <a:pt x="1789" y="924"/>
                  </a:lnTo>
                  <a:lnTo>
                    <a:pt x="1803" y="922"/>
                  </a:lnTo>
                  <a:lnTo>
                    <a:pt x="1823" y="910"/>
                  </a:lnTo>
                  <a:lnTo>
                    <a:pt x="1852" y="900"/>
                  </a:lnTo>
                  <a:lnTo>
                    <a:pt x="1873" y="893"/>
                  </a:lnTo>
                  <a:lnTo>
                    <a:pt x="1886" y="893"/>
                  </a:lnTo>
                  <a:lnTo>
                    <a:pt x="1891" y="888"/>
                  </a:lnTo>
                  <a:lnTo>
                    <a:pt x="1891" y="882"/>
                  </a:lnTo>
                  <a:lnTo>
                    <a:pt x="1893" y="876"/>
                  </a:lnTo>
                  <a:lnTo>
                    <a:pt x="1896" y="871"/>
                  </a:lnTo>
                  <a:lnTo>
                    <a:pt x="1901" y="858"/>
                  </a:lnTo>
                  <a:lnTo>
                    <a:pt x="1906" y="853"/>
                  </a:lnTo>
                  <a:lnTo>
                    <a:pt x="1919" y="851"/>
                  </a:lnTo>
                  <a:lnTo>
                    <a:pt x="1927" y="850"/>
                  </a:lnTo>
                  <a:lnTo>
                    <a:pt x="1937" y="847"/>
                  </a:lnTo>
                  <a:lnTo>
                    <a:pt x="1943" y="846"/>
                  </a:lnTo>
                  <a:lnTo>
                    <a:pt x="1956" y="840"/>
                  </a:lnTo>
                  <a:lnTo>
                    <a:pt x="1962" y="838"/>
                  </a:lnTo>
                  <a:lnTo>
                    <a:pt x="1964" y="830"/>
                  </a:lnTo>
                  <a:lnTo>
                    <a:pt x="1967" y="818"/>
                  </a:lnTo>
                  <a:lnTo>
                    <a:pt x="1965" y="810"/>
                  </a:lnTo>
                  <a:lnTo>
                    <a:pt x="1976" y="793"/>
                  </a:lnTo>
                  <a:lnTo>
                    <a:pt x="1987" y="792"/>
                  </a:lnTo>
                  <a:lnTo>
                    <a:pt x="1997" y="784"/>
                  </a:lnTo>
                  <a:lnTo>
                    <a:pt x="2000" y="779"/>
                  </a:lnTo>
                  <a:lnTo>
                    <a:pt x="2007" y="776"/>
                  </a:lnTo>
                  <a:lnTo>
                    <a:pt x="2006" y="753"/>
                  </a:lnTo>
                  <a:lnTo>
                    <a:pt x="2012" y="747"/>
                  </a:lnTo>
                  <a:lnTo>
                    <a:pt x="2020" y="744"/>
                  </a:lnTo>
                  <a:lnTo>
                    <a:pt x="2032" y="737"/>
                  </a:lnTo>
                  <a:lnTo>
                    <a:pt x="2049" y="724"/>
                  </a:lnTo>
                  <a:lnTo>
                    <a:pt x="2057" y="720"/>
                  </a:lnTo>
                  <a:lnTo>
                    <a:pt x="2073" y="710"/>
                  </a:lnTo>
                  <a:lnTo>
                    <a:pt x="2111" y="694"/>
                  </a:lnTo>
                  <a:lnTo>
                    <a:pt x="2117" y="690"/>
                  </a:lnTo>
                  <a:lnTo>
                    <a:pt x="2124" y="684"/>
                  </a:lnTo>
                  <a:lnTo>
                    <a:pt x="2185" y="627"/>
                  </a:lnTo>
                  <a:lnTo>
                    <a:pt x="2189" y="624"/>
                  </a:lnTo>
                  <a:lnTo>
                    <a:pt x="2220" y="594"/>
                  </a:lnTo>
                  <a:lnTo>
                    <a:pt x="2213" y="592"/>
                  </a:lnTo>
                  <a:lnTo>
                    <a:pt x="2201" y="589"/>
                  </a:lnTo>
                  <a:lnTo>
                    <a:pt x="2198" y="595"/>
                  </a:lnTo>
                  <a:lnTo>
                    <a:pt x="2193" y="589"/>
                  </a:lnTo>
                  <a:lnTo>
                    <a:pt x="2179" y="585"/>
                  </a:lnTo>
                  <a:lnTo>
                    <a:pt x="2172" y="586"/>
                  </a:lnTo>
                  <a:lnTo>
                    <a:pt x="2171" y="581"/>
                  </a:lnTo>
                  <a:lnTo>
                    <a:pt x="2172" y="574"/>
                  </a:lnTo>
                  <a:lnTo>
                    <a:pt x="2168" y="571"/>
                  </a:lnTo>
                  <a:lnTo>
                    <a:pt x="2162" y="565"/>
                  </a:lnTo>
                  <a:lnTo>
                    <a:pt x="2159" y="562"/>
                  </a:lnTo>
                  <a:lnTo>
                    <a:pt x="2158" y="553"/>
                  </a:lnTo>
                  <a:lnTo>
                    <a:pt x="2156" y="559"/>
                  </a:lnTo>
                  <a:lnTo>
                    <a:pt x="2152" y="561"/>
                  </a:lnTo>
                  <a:lnTo>
                    <a:pt x="2141" y="548"/>
                  </a:lnTo>
                  <a:lnTo>
                    <a:pt x="2132" y="547"/>
                  </a:lnTo>
                  <a:lnTo>
                    <a:pt x="2125" y="544"/>
                  </a:lnTo>
                  <a:lnTo>
                    <a:pt x="2122" y="532"/>
                  </a:lnTo>
                  <a:lnTo>
                    <a:pt x="2113" y="517"/>
                  </a:lnTo>
                  <a:lnTo>
                    <a:pt x="2117" y="512"/>
                  </a:lnTo>
                  <a:lnTo>
                    <a:pt x="2112" y="508"/>
                  </a:lnTo>
                  <a:lnTo>
                    <a:pt x="2110" y="502"/>
                  </a:lnTo>
                  <a:lnTo>
                    <a:pt x="2102" y="497"/>
                  </a:lnTo>
                  <a:lnTo>
                    <a:pt x="2098" y="491"/>
                  </a:lnTo>
                  <a:lnTo>
                    <a:pt x="2092" y="492"/>
                  </a:lnTo>
                  <a:lnTo>
                    <a:pt x="2092" y="485"/>
                  </a:lnTo>
                  <a:lnTo>
                    <a:pt x="2086" y="473"/>
                  </a:lnTo>
                  <a:lnTo>
                    <a:pt x="2082" y="460"/>
                  </a:lnTo>
                  <a:lnTo>
                    <a:pt x="2076" y="455"/>
                  </a:lnTo>
                  <a:lnTo>
                    <a:pt x="2068" y="450"/>
                  </a:lnTo>
                  <a:lnTo>
                    <a:pt x="2063" y="446"/>
                  </a:lnTo>
                  <a:lnTo>
                    <a:pt x="2066" y="441"/>
                  </a:lnTo>
                  <a:lnTo>
                    <a:pt x="2069" y="434"/>
                  </a:lnTo>
                  <a:lnTo>
                    <a:pt x="2071" y="429"/>
                  </a:lnTo>
                  <a:lnTo>
                    <a:pt x="2064" y="424"/>
                  </a:lnTo>
                  <a:lnTo>
                    <a:pt x="2057" y="422"/>
                  </a:lnTo>
                  <a:lnTo>
                    <a:pt x="2049" y="403"/>
                  </a:lnTo>
                  <a:lnTo>
                    <a:pt x="2035" y="382"/>
                  </a:lnTo>
                  <a:lnTo>
                    <a:pt x="2023" y="373"/>
                  </a:lnTo>
                  <a:lnTo>
                    <a:pt x="2020" y="363"/>
                  </a:lnTo>
                  <a:lnTo>
                    <a:pt x="2024" y="359"/>
                  </a:lnTo>
                  <a:lnTo>
                    <a:pt x="2031" y="350"/>
                  </a:lnTo>
                  <a:lnTo>
                    <a:pt x="2029" y="336"/>
                  </a:lnTo>
                  <a:lnTo>
                    <a:pt x="2032" y="331"/>
                  </a:lnTo>
                  <a:lnTo>
                    <a:pt x="2038" y="327"/>
                  </a:lnTo>
                  <a:lnTo>
                    <a:pt x="2037" y="303"/>
                  </a:lnTo>
                  <a:lnTo>
                    <a:pt x="2032" y="296"/>
                  </a:lnTo>
                  <a:lnTo>
                    <a:pt x="2032" y="273"/>
                  </a:lnTo>
                  <a:lnTo>
                    <a:pt x="2033" y="269"/>
                  </a:lnTo>
                  <a:lnTo>
                    <a:pt x="2027" y="249"/>
                  </a:lnTo>
                  <a:lnTo>
                    <a:pt x="2016" y="241"/>
                  </a:lnTo>
                  <a:lnTo>
                    <a:pt x="2000" y="222"/>
                  </a:lnTo>
                  <a:lnTo>
                    <a:pt x="1992" y="218"/>
                  </a:lnTo>
                  <a:lnTo>
                    <a:pt x="1976" y="217"/>
                  </a:lnTo>
                  <a:lnTo>
                    <a:pt x="1964" y="209"/>
                  </a:lnTo>
                  <a:lnTo>
                    <a:pt x="1957" y="199"/>
                  </a:lnTo>
                  <a:lnTo>
                    <a:pt x="1954" y="178"/>
                  </a:lnTo>
                  <a:lnTo>
                    <a:pt x="1952" y="171"/>
                  </a:lnTo>
                  <a:lnTo>
                    <a:pt x="1952" y="152"/>
                  </a:lnTo>
                  <a:lnTo>
                    <a:pt x="1950" y="147"/>
                  </a:lnTo>
                  <a:lnTo>
                    <a:pt x="1946" y="144"/>
                  </a:lnTo>
                  <a:lnTo>
                    <a:pt x="1927" y="153"/>
                  </a:lnTo>
                  <a:lnTo>
                    <a:pt x="1910" y="155"/>
                  </a:lnTo>
                  <a:lnTo>
                    <a:pt x="1906" y="159"/>
                  </a:lnTo>
                  <a:lnTo>
                    <a:pt x="1903" y="164"/>
                  </a:lnTo>
                  <a:lnTo>
                    <a:pt x="1899" y="169"/>
                  </a:lnTo>
                  <a:lnTo>
                    <a:pt x="1885" y="175"/>
                  </a:lnTo>
                  <a:lnTo>
                    <a:pt x="1879" y="190"/>
                  </a:lnTo>
                  <a:lnTo>
                    <a:pt x="1873" y="197"/>
                  </a:lnTo>
                  <a:lnTo>
                    <a:pt x="1858" y="197"/>
                  </a:lnTo>
                  <a:lnTo>
                    <a:pt x="1852" y="194"/>
                  </a:lnTo>
                  <a:lnTo>
                    <a:pt x="1844" y="193"/>
                  </a:lnTo>
                  <a:lnTo>
                    <a:pt x="1837" y="201"/>
                  </a:lnTo>
                  <a:lnTo>
                    <a:pt x="1831" y="205"/>
                  </a:lnTo>
                  <a:lnTo>
                    <a:pt x="1828" y="200"/>
                  </a:lnTo>
                  <a:lnTo>
                    <a:pt x="1822" y="188"/>
                  </a:lnTo>
                  <a:lnTo>
                    <a:pt x="1811" y="181"/>
                  </a:lnTo>
                  <a:lnTo>
                    <a:pt x="1786" y="177"/>
                  </a:lnTo>
                  <a:lnTo>
                    <a:pt x="1773" y="168"/>
                  </a:lnTo>
                  <a:lnTo>
                    <a:pt x="1765" y="166"/>
                  </a:lnTo>
                  <a:lnTo>
                    <a:pt x="1739" y="174"/>
                  </a:lnTo>
                  <a:lnTo>
                    <a:pt x="1735" y="178"/>
                  </a:lnTo>
                  <a:lnTo>
                    <a:pt x="1732" y="190"/>
                  </a:lnTo>
                  <a:lnTo>
                    <a:pt x="1727" y="195"/>
                  </a:lnTo>
                  <a:lnTo>
                    <a:pt x="1710" y="187"/>
                  </a:lnTo>
                  <a:lnTo>
                    <a:pt x="1702" y="187"/>
                  </a:lnTo>
                  <a:lnTo>
                    <a:pt x="1695" y="181"/>
                  </a:lnTo>
                  <a:lnTo>
                    <a:pt x="1693" y="169"/>
                  </a:lnTo>
                  <a:lnTo>
                    <a:pt x="1681" y="164"/>
                  </a:lnTo>
                  <a:lnTo>
                    <a:pt x="1671" y="147"/>
                  </a:lnTo>
                  <a:lnTo>
                    <a:pt x="1654" y="143"/>
                  </a:lnTo>
                  <a:lnTo>
                    <a:pt x="1645" y="136"/>
                  </a:lnTo>
                  <a:lnTo>
                    <a:pt x="1634" y="136"/>
                  </a:lnTo>
                  <a:lnTo>
                    <a:pt x="1617" y="141"/>
                  </a:lnTo>
                  <a:lnTo>
                    <a:pt x="1605" y="141"/>
                  </a:lnTo>
                  <a:lnTo>
                    <a:pt x="1571" y="129"/>
                  </a:lnTo>
                  <a:lnTo>
                    <a:pt x="1564" y="115"/>
                  </a:lnTo>
                  <a:lnTo>
                    <a:pt x="1565" y="98"/>
                  </a:lnTo>
                  <a:lnTo>
                    <a:pt x="1547" y="70"/>
                  </a:lnTo>
                  <a:lnTo>
                    <a:pt x="1543" y="54"/>
                  </a:lnTo>
                  <a:lnTo>
                    <a:pt x="1527" y="41"/>
                  </a:lnTo>
                  <a:lnTo>
                    <a:pt x="1512" y="37"/>
                  </a:lnTo>
                  <a:lnTo>
                    <a:pt x="1508" y="31"/>
                  </a:lnTo>
                  <a:lnTo>
                    <a:pt x="1507" y="14"/>
                  </a:lnTo>
                  <a:lnTo>
                    <a:pt x="1502" y="10"/>
                  </a:lnTo>
                  <a:lnTo>
                    <a:pt x="1494" y="12"/>
                  </a:lnTo>
                  <a:lnTo>
                    <a:pt x="1488" y="20"/>
                  </a:lnTo>
                  <a:lnTo>
                    <a:pt x="1474" y="19"/>
                  </a:lnTo>
                  <a:lnTo>
                    <a:pt x="1469" y="23"/>
                  </a:lnTo>
                  <a:lnTo>
                    <a:pt x="1456" y="28"/>
                  </a:lnTo>
                  <a:lnTo>
                    <a:pt x="1435" y="17"/>
                  </a:lnTo>
                  <a:lnTo>
                    <a:pt x="1425" y="3"/>
                  </a:lnTo>
                  <a:lnTo>
                    <a:pt x="1420" y="0"/>
                  </a:lnTo>
                  <a:lnTo>
                    <a:pt x="1414" y="3"/>
                  </a:lnTo>
                  <a:lnTo>
                    <a:pt x="1407" y="12"/>
                  </a:lnTo>
                  <a:lnTo>
                    <a:pt x="1401" y="13"/>
                  </a:lnTo>
                  <a:lnTo>
                    <a:pt x="1395" y="18"/>
                  </a:lnTo>
                  <a:lnTo>
                    <a:pt x="1380" y="29"/>
                  </a:lnTo>
                  <a:lnTo>
                    <a:pt x="1376" y="34"/>
                  </a:lnTo>
                  <a:lnTo>
                    <a:pt x="1378" y="39"/>
                  </a:lnTo>
                  <a:lnTo>
                    <a:pt x="1390" y="53"/>
                  </a:lnTo>
                  <a:lnTo>
                    <a:pt x="1393" y="60"/>
                  </a:lnTo>
                  <a:lnTo>
                    <a:pt x="1393" y="71"/>
                  </a:lnTo>
                  <a:lnTo>
                    <a:pt x="1382" y="83"/>
                  </a:lnTo>
                  <a:lnTo>
                    <a:pt x="1383" y="93"/>
                  </a:lnTo>
                  <a:lnTo>
                    <a:pt x="1406" y="97"/>
                  </a:lnTo>
                  <a:lnTo>
                    <a:pt x="1406" y="105"/>
                  </a:lnTo>
                  <a:lnTo>
                    <a:pt x="1402" y="110"/>
                  </a:lnTo>
                  <a:lnTo>
                    <a:pt x="1398" y="114"/>
                  </a:lnTo>
                  <a:lnTo>
                    <a:pt x="1394" y="122"/>
                  </a:lnTo>
                  <a:lnTo>
                    <a:pt x="1398" y="128"/>
                  </a:lnTo>
                  <a:lnTo>
                    <a:pt x="1399" y="134"/>
                  </a:lnTo>
                  <a:lnTo>
                    <a:pt x="1383" y="134"/>
                  </a:lnTo>
                  <a:lnTo>
                    <a:pt x="1373" y="135"/>
                  </a:lnTo>
                  <a:lnTo>
                    <a:pt x="1363" y="140"/>
                  </a:lnTo>
                  <a:lnTo>
                    <a:pt x="1352" y="137"/>
                  </a:lnTo>
                  <a:lnTo>
                    <a:pt x="1346" y="139"/>
                  </a:lnTo>
                  <a:lnTo>
                    <a:pt x="1307" y="166"/>
                  </a:lnTo>
                  <a:lnTo>
                    <a:pt x="1294" y="171"/>
                  </a:lnTo>
                  <a:lnTo>
                    <a:pt x="1286" y="168"/>
                  </a:lnTo>
                  <a:lnTo>
                    <a:pt x="1276" y="153"/>
                  </a:lnTo>
                  <a:lnTo>
                    <a:pt x="1262" y="149"/>
                  </a:lnTo>
                  <a:lnTo>
                    <a:pt x="1238" y="154"/>
                  </a:lnTo>
                  <a:lnTo>
                    <a:pt x="1228" y="152"/>
                  </a:lnTo>
                  <a:lnTo>
                    <a:pt x="1222" y="154"/>
                  </a:lnTo>
                  <a:lnTo>
                    <a:pt x="1219" y="161"/>
                  </a:lnTo>
                  <a:lnTo>
                    <a:pt x="1220" y="173"/>
                  </a:lnTo>
                  <a:lnTo>
                    <a:pt x="1222" y="178"/>
                  </a:lnTo>
                  <a:lnTo>
                    <a:pt x="1222" y="195"/>
                  </a:lnTo>
                  <a:lnTo>
                    <a:pt x="1222" y="200"/>
                  </a:lnTo>
                  <a:lnTo>
                    <a:pt x="1228" y="212"/>
                  </a:lnTo>
                  <a:lnTo>
                    <a:pt x="1229" y="220"/>
                  </a:lnTo>
                  <a:lnTo>
                    <a:pt x="1228" y="225"/>
                  </a:lnTo>
                  <a:lnTo>
                    <a:pt x="1223" y="231"/>
                  </a:lnTo>
                  <a:lnTo>
                    <a:pt x="1214" y="235"/>
                  </a:lnTo>
                  <a:lnTo>
                    <a:pt x="1209" y="241"/>
                  </a:lnTo>
                  <a:lnTo>
                    <a:pt x="1206" y="249"/>
                  </a:lnTo>
                  <a:lnTo>
                    <a:pt x="1202" y="254"/>
                  </a:lnTo>
                  <a:lnTo>
                    <a:pt x="1175" y="261"/>
                  </a:lnTo>
                  <a:lnTo>
                    <a:pt x="1170" y="266"/>
                  </a:lnTo>
                  <a:lnTo>
                    <a:pt x="1166" y="277"/>
                  </a:lnTo>
                  <a:lnTo>
                    <a:pt x="1163" y="296"/>
                  </a:lnTo>
                  <a:lnTo>
                    <a:pt x="1158" y="305"/>
                  </a:lnTo>
                  <a:lnTo>
                    <a:pt x="1153" y="314"/>
                  </a:lnTo>
                  <a:lnTo>
                    <a:pt x="1132" y="327"/>
                  </a:lnTo>
                  <a:lnTo>
                    <a:pt x="1122" y="320"/>
                  </a:lnTo>
                  <a:lnTo>
                    <a:pt x="1109" y="322"/>
                  </a:lnTo>
                  <a:lnTo>
                    <a:pt x="1106" y="327"/>
                  </a:lnTo>
                  <a:lnTo>
                    <a:pt x="1102" y="340"/>
                  </a:lnTo>
                  <a:lnTo>
                    <a:pt x="1095" y="347"/>
                  </a:lnTo>
                  <a:lnTo>
                    <a:pt x="1088" y="354"/>
                  </a:lnTo>
                  <a:lnTo>
                    <a:pt x="1085" y="361"/>
                  </a:lnTo>
                  <a:lnTo>
                    <a:pt x="1085" y="387"/>
                  </a:lnTo>
                  <a:lnTo>
                    <a:pt x="1081" y="398"/>
                  </a:lnTo>
                  <a:lnTo>
                    <a:pt x="1080" y="412"/>
                  </a:lnTo>
                  <a:lnTo>
                    <a:pt x="1076" y="420"/>
                  </a:lnTo>
                  <a:lnTo>
                    <a:pt x="1064" y="423"/>
                  </a:lnTo>
                  <a:lnTo>
                    <a:pt x="1049" y="427"/>
                  </a:lnTo>
                  <a:lnTo>
                    <a:pt x="1049" y="434"/>
                  </a:lnTo>
                  <a:lnTo>
                    <a:pt x="1043" y="437"/>
                  </a:lnTo>
                  <a:lnTo>
                    <a:pt x="1039" y="432"/>
                  </a:lnTo>
                  <a:lnTo>
                    <a:pt x="1037" y="424"/>
                  </a:lnTo>
                  <a:lnTo>
                    <a:pt x="1032" y="419"/>
                  </a:lnTo>
                  <a:lnTo>
                    <a:pt x="1024" y="417"/>
                  </a:lnTo>
                  <a:lnTo>
                    <a:pt x="1010" y="419"/>
                  </a:lnTo>
                  <a:lnTo>
                    <a:pt x="996" y="412"/>
                  </a:lnTo>
                  <a:lnTo>
                    <a:pt x="983" y="401"/>
                  </a:lnTo>
                  <a:lnTo>
                    <a:pt x="980" y="397"/>
                  </a:lnTo>
                  <a:lnTo>
                    <a:pt x="978" y="385"/>
                  </a:lnTo>
                  <a:lnTo>
                    <a:pt x="979" y="371"/>
                  </a:lnTo>
                  <a:lnTo>
                    <a:pt x="977" y="366"/>
                  </a:lnTo>
                  <a:lnTo>
                    <a:pt x="956" y="346"/>
                  </a:lnTo>
                  <a:lnTo>
                    <a:pt x="952" y="350"/>
                  </a:lnTo>
                  <a:lnTo>
                    <a:pt x="952" y="359"/>
                  </a:lnTo>
                  <a:lnTo>
                    <a:pt x="963" y="363"/>
                  </a:lnTo>
                  <a:lnTo>
                    <a:pt x="966" y="368"/>
                  </a:lnTo>
                  <a:lnTo>
                    <a:pt x="962" y="372"/>
                  </a:lnTo>
                  <a:lnTo>
                    <a:pt x="953" y="372"/>
                  </a:lnTo>
                  <a:lnTo>
                    <a:pt x="946" y="380"/>
                  </a:lnTo>
                  <a:lnTo>
                    <a:pt x="931" y="373"/>
                  </a:lnTo>
                  <a:lnTo>
                    <a:pt x="926" y="376"/>
                  </a:lnTo>
                  <a:lnTo>
                    <a:pt x="932" y="386"/>
                  </a:lnTo>
                  <a:lnTo>
                    <a:pt x="936" y="390"/>
                  </a:lnTo>
                  <a:lnTo>
                    <a:pt x="932" y="396"/>
                  </a:lnTo>
                  <a:lnTo>
                    <a:pt x="928" y="401"/>
                  </a:lnTo>
                  <a:lnTo>
                    <a:pt x="911" y="404"/>
                  </a:lnTo>
                  <a:lnTo>
                    <a:pt x="908" y="412"/>
                  </a:lnTo>
                  <a:lnTo>
                    <a:pt x="907" y="431"/>
                  </a:lnTo>
                  <a:lnTo>
                    <a:pt x="909" y="439"/>
                  </a:lnTo>
                  <a:lnTo>
                    <a:pt x="912" y="445"/>
                  </a:lnTo>
                  <a:lnTo>
                    <a:pt x="900" y="450"/>
                  </a:lnTo>
                  <a:lnTo>
                    <a:pt x="893" y="449"/>
                  </a:lnTo>
                  <a:lnTo>
                    <a:pt x="888" y="450"/>
                  </a:lnTo>
                  <a:lnTo>
                    <a:pt x="885" y="471"/>
                  </a:lnTo>
                  <a:lnTo>
                    <a:pt x="880" y="476"/>
                  </a:lnTo>
                  <a:lnTo>
                    <a:pt x="870" y="479"/>
                  </a:lnTo>
                  <a:lnTo>
                    <a:pt x="866" y="476"/>
                  </a:lnTo>
                  <a:lnTo>
                    <a:pt x="867" y="466"/>
                  </a:lnTo>
                  <a:lnTo>
                    <a:pt x="870" y="456"/>
                  </a:lnTo>
                  <a:lnTo>
                    <a:pt x="862" y="452"/>
                  </a:lnTo>
                  <a:lnTo>
                    <a:pt x="848" y="459"/>
                  </a:lnTo>
                  <a:lnTo>
                    <a:pt x="839" y="451"/>
                  </a:lnTo>
                  <a:lnTo>
                    <a:pt x="830" y="429"/>
                  </a:lnTo>
                  <a:lnTo>
                    <a:pt x="827" y="422"/>
                  </a:lnTo>
                  <a:lnTo>
                    <a:pt x="819" y="418"/>
                  </a:lnTo>
                  <a:lnTo>
                    <a:pt x="814" y="420"/>
                  </a:lnTo>
                  <a:lnTo>
                    <a:pt x="806" y="429"/>
                  </a:lnTo>
                  <a:lnTo>
                    <a:pt x="795" y="440"/>
                  </a:lnTo>
                  <a:lnTo>
                    <a:pt x="773" y="444"/>
                  </a:lnTo>
                  <a:lnTo>
                    <a:pt x="758" y="456"/>
                  </a:lnTo>
                  <a:lnTo>
                    <a:pt x="752" y="485"/>
                  </a:lnTo>
                  <a:lnTo>
                    <a:pt x="741" y="498"/>
                  </a:lnTo>
                  <a:lnTo>
                    <a:pt x="731" y="497"/>
                  </a:lnTo>
                  <a:lnTo>
                    <a:pt x="722" y="478"/>
                  </a:lnTo>
                  <a:lnTo>
                    <a:pt x="714" y="474"/>
                  </a:lnTo>
                  <a:lnTo>
                    <a:pt x="695" y="466"/>
                  </a:lnTo>
                  <a:lnTo>
                    <a:pt x="689" y="458"/>
                  </a:lnTo>
                  <a:lnTo>
                    <a:pt x="673" y="447"/>
                  </a:lnTo>
                  <a:lnTo>
                    <a:pt x="663" y="440"/>
                  </a:lnTo>
                  <a:lnTo>
                    <a:pt x="653" y="434"/>
                  </a:lnTo>
                  <a:lnTo>
                    <a:pt x="643" y="435"/>
                  </a:lnTo>
                  <a:lnTo>
                    <a:pt x="622" y="447"/>
                  </a:lnTo>
                  <a:lnTo>
                    <a:pt x="607" y="437"/>
                  </a:lnTo>
                  <a:lnTo>
                    <a:pt x="603" y="430"/>
                  </a:lnTo>
                  <a:lnTo>
                    <a:pt x="602" y="422"/>
                  </a:lnTo>
                  <a:lnTo>
                    <a:pt x="595" y="429"/>
                  </a:lnTo>
                  <a:lnTo>
                    <a:pt x="591" y="434"/>
                  </a:lnTo>
                  <a:lnTo>
                    <a:pt x="590" y="442"/>
                  </a:lnTo>
                  <a:lnTo>
                    <a:pt x="602" y="456"/>
                  </a:lnTo>
                  <a:lnTo>
                    <a:pt x="593" y="472"/>
                  </a:lnTo>
                  <a:lnTo>
                    <a:pt x="589" y="475"/>
                  </a:lnTo>
                  <a:lnTo>
                    <a:pt x="575" y="475"/>
                  </a:lnTo>
                  <a:lnTo>
                    <a:pt x="571" y="469"/>
                  </a:lnTo>
                  <a:lnTo>
                    <a:pt x="572" y="463"/>
                  </a:lnTo>
                  <a:lnTo>
                    <a:pt x="577" y="454"/>
                  </a:lnTo>
                  <a:lnTo>
                    <a:pt x="576" y="449"/>
                  </a:lnTo>
                  <a:lnTo>
                    <a:pt x="565" y="450"/>
                  </a:lnTo>
                  <a:lnTo>
                    <a:pt x="551" y="450"/>
                  </a:lnTo>
                  <a:lnTo>
                    <a:pt x="545" y="454"/>
                  </a:lnTo>
                  <a:lnTo>
                    <a:pt x="538" y="456"/>
                  </a:lnTo>
                  <a:lnTo>
                    <a:pt x="528" y="454"/>
                  </a:lnTo>
                  <a:lnTo>
                    <a:pt x="517" y="439"/>
                  </a:lnTo>
                  <a:lnTo>
                    <a:pt x="512" y="436"/>
                  </a:lnTo>
                  <a:lnTo>
                    <a:pt x="507" y="438"/>
                  </a:lnTo>
                  <a:lnTo>
                    <a:pt x="497" y="451"/>
                  </a:lnTo>
                  <a:lnTo>
                    <a:pt x="506" y="464"/>
                  </a:lnTo>
                  <a:lnTo>
                    <a:pt x="507" y="478"/>
                  </a:lnTo>
                  <a:lnTo>
                    <a:pt x="499" y="483"/>
                  </a:lnTo>
                  <a:lnTo>
                    <a:pt x="495" y="492"/>
                  </a:lnTo>
                  <a:lnTo>
                    <a:pt x="489" y="491"/>
                  </a:lnTo>
                  <a:lnTo>
                    <a:pt x="477" y="481"/>
                  </a:lnTo>
                  <a:lnTo>
                    <a:pt x="472" y="481"/>
                  </a:lnTo>
                  <a:lnTo>
                    <a:pt x="467" y="498"/>
                  </a:lnTo>
                  <a:lnTo>
                    <a:pt x="458" y="507"/>
                  </a:lnTo>
                  <a:lnTo>
                    <a:pt x="447" y="515"/>
                  </a:lnTo>
                  <a:lnTo>
                    <a:pt x="434" y="529"/>
                  </a:lnTo>
                  <a:lnTo>
                    <a:pt x="434" y="540"/>
                  </a:lnTo>
                  <a:lnTo>
                    <a:pt x="436" y="546"/>
                  </a:lnTo>
                  <a:lnTo>
                    <a:pt x="438" y="554"/>
                  </a:lnTo>
                  <a:lnTo>
                    <a:pt x="440" y="564"/>
                  </a:lnTo>
                  <a:lnTo>
                    <a:pt x="453" y="576"/>
                  </a:lnTo>
                  <a:lnTo>
                    <a:pt x="458" y="586"/>
                  </a:lnTo>
                  <a:lnTo>
                    <a:pt x="457" y="592"/>
                  </a:lnTo>
                  <a:lnTo>
                    <a:pt x="452" y="600"/>
                  </a:lnTo>
                  <a:lnTo>
                    <a:pt x="414" y="607"/>
                  </a:lnTo>
                  <a:lnTo>
                    <a:pt x="392" y="608"/>
                  </a:lnTo>
                  <a:lnTo>
                    <a:pt x="379" y="615"/>
                  </a:lnTo>
                  <a:lnTo>
                    <a:pt x="372" y="624"/>
                  </a:lnTo>
                  <a:lnTo>
                    <a:pt x="366" y="625"/>
                  </a:lnTo>
                  <a:lnTo>
                    <a:pt x="360" y="618"/>
                  </a:lnTo>
                  <a:lnTo>
                    <a:pt x="349" y="620"/>
                  </a:lnTo>
                  <a:lnTo>
                    <a:pt x="339" y="626"/>
                  </a:lnTo>
                  <a:lnTo>
                    <a:pt x="336" y="629"/>
                  </a:lnTo>
                  <a:lnTo>
                    <a:pt x="333" y="647"/>
                  </a:lnTo>
                  <a:lnTo>
                    <a:pt x="325" y="669"/>
                  </a:lnTo>
                  <a:lnTo>
                    <a:pt x="331" y="687"/>
                  </a:lnTo>
                  <a:lnTo>
                    <a:pt x="341" y="698"/>
                  </a:lnTo>
                  <a:lnTo>
                    <a:pt x="343" y="705"/>
                  </a:lnTo>
                  <a:lnTo>
                    <a:pt x="347" y="719"/>
                  </a:lnTo>
                  <a:lnTo>
                    <a:pt x="343" y="734"/>
                  </a:lnTo>
                  <a:lnTo>
                    <a:pt x="336" y="743"/>
                  </a:lnTo>
                  <a:lnTo>
                    <a:pt x="332" y="747"/>
                  </a:lnTo>
                  <a:lnTo>
                    <a:pt x="321" y="752"/>
                  </a:lnTo>
                  <a:lnTo>
                    <a:pt x="307" y="747"/>
                  </a:lnTo>
                  <a:lnTo>
                    <a:pt x="296" y="737"/>
                  </a:lnTo>
                  <a:lnTo>
                    <a:pt x="290" y="731"/>
                  </a:lnTo>
                  <a:lnTo>
                    <a:pt x="252" y="716"/>
                  </a:lnTo>
                  <a:lnTo>
                    <a:pt x="233" y="700"/>
                  </a:lnTo>
                  <a:lnTo>
                    <a:pt x="226" y="698"/>
                  </a:lnTo>
                  <a:lnTo>
                    <a:pt x="216" y="692"/>
                  </a:lnTo>
                  <a:lnTo>
                    <a:pt x="195" y="683"/>
                  </a:lnTo>
                  <a:lnTo>
                    <a:pt x="189" y="683"/>
                  </a:lnTo>
                  <a:lnTo>
                    <a:pt x="173" y="688"/>
                  </a:lnTo>
                  <a:lnTo>
                    <a:pt x="155" y="705"/>
                  </a:lnTo>
                  <a:lnTo>
                    <a:pt x="146" y="722"/>
                  </a:lnTo>
                  <a:lnTo>
                    <a:pt x="133" y="733"/>
                  </a:lnTo>
                  <a:lnTo>
                    <a:pt x="126" y="743"/>
                  </a:lnTo>
                  <a:lnTo>
                    <a:pt x="125" y="753"/>
                  </a:lnTo>
                  <a:lnTo>
                    <a:pt x="133" y="766"/>
                  </a:lnTo>
                  <a:lnTo>
                    <a:pt x="137" y="769"/>
                  </a:lnTo>
                  <a:lnTo>
                    <a:pt x="146" y="776"/>
                  </a:lnTo>
                  <a:lnTo>
                    <a:pt x="135" y="821"/>
                  </a:lnTo>
                  <a:lnTo>
                    <a:pt x="124" y="829"/>
                  </a:lnTo>
                  <a:lnTo>
                    <a:pt x="124" y="837"/>
                  </a:lnTo>
                  <a:lnTo>
                    <a:pt x="128" y="844"/>
                  </a:lnTo>
                  <a:lnTo>
                    <a:pt x="136" y="842"/>
                  </a:lnTo>
                  <a:lnTo>
                    <a:pt x="138" y="854"/>
                  </a:lnTo>
                  <a:lnTo>
                    <a:pt x="124" y="855"/>
                  </a:lnTo>
                  <a:lnTo>
                    <a:pt x="117" y="859"/>
                  </a:lnTo>
                  <a:lnTo>
                    <a:pt x="114" y="866"/>
                  </a:lnTo>
                  <a:lnTo>
                    <a:pt x="124" y="891"/>
                  </a:lnTo>
                  <a:lnTo>
                    <a:pt x="114" y="900"/>
                  </a:lnTo>
                  <a:lnTo>
                    <a:pt x="109" y="915"/>
                  </a:lnTo>
                  <a:lnTo>
                    <a:pt x="101" y="925"/>
                  </a:lnTo>
                  <a:lnTo>
                    <a:pt x="90" y="924"/>
                  </a:lnTo>
                  <a:lnTo>
                    <a:pt x="73" y="900"/>
                  </a:lnTo>
                  <a:lnTo>
                    <a:pt x="65" y="899"/>
                  </a:lnTo>
                  <a:lnTo>
                    <a:pt x="58" y="906"/>
                  </a:lnTo>
                  <a:lnTo>
                    <a:pt x="53" y="923"/>
                  </a:lnTo>
                  <a:lnTo>
                    <a:pt x="50" y="928"/>
                  </a:lnTo>
                  <a:lnTo>
                    <a:pt x="45" y="944"/>
                  </a:lnTo>
                  <a:lnTo>
                    <a:pt x="68" y="943"/>
                  </a:lnTo>
                  <a:lnTo>
                    <a:pt x="287" y="956"/>
                  </a:lnTo>
                  <a:lnTo>
                    <a:pt x="398" y="962"/>
                  </a:lnTo>
                  <a:lnTo>
                    <a:pt x="398" y="962"/>
                  </a:lnTo>
                  <a:lnTo>
                    <a:pt x="398" y="962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18">
              <a:extLst>
                <a:ext uri="{FF2B5EF4-FFF2-40B4-BE49-F238E27FC236}">
                  <a16:creationId xmlns:a16="http://schemas.microsoft.com/office/drawing/2014/main" id="{C85CE78E-B09F-9B2F-D4D5-A5837F24FAD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451234" y="-100541"/>
              <a:ext cx="3841750" cy="1774825"/>
            </a:xfrm>
            <a:custGeom>
              <a:avLst/>
              <a:gdLst>
                <a:gd name="T0" fmla="*/ 1398 w 2420"/>
                <a:gd name="T1" fmla="*/ 1093 h 1118"/>
                <a:gd name="T2" fmla="*/ 1527 w 2420"/>
                <a:gd name="T3" fmla="*/ 1068 h 1118"/>
                <a:gd name="T4" fmla="*/ 1871 w 2420"/>
                <a:gd name="T5" fmla="*/ 1060 h 1118"/>
                <a:gd name="T6" fmla="*/ 2084 w 2420"/>
                <a:gd name="T7" fmla="*/ 1043 h 1118"/>
                <a:gd name="T8" fmla="*/ 2254 w 2420"/>
                <a:gd name="T9" fmla="*/ 1012 h 1118"/>
                <a:gd name="T10" fmla="*/ 2250 w 2420"/>
                <a:gd name="T11" fmla="*/ 914 h 1118"/>
                <a:gd name="T12" fmla="*/ 2142 w 2420"/>
                <a:gd name="T13" fmla="*/ 911 h 1118"/>
                <a:gd name="T14" fmla="*/ 2074 w 2420"/>
                <a:gd name="T15" fmla="*/ 871 h 1118"/>
                <a:gd name="T16" fmla="*/ 1969 w 2420"/>
                <a:gd name="T17" fmla="*/ 811 h 1118"/>
                <a:gd name="T18" fmla="*/ 2036 w 2420"/>
                <a:gd name="T19" fmla="*/ 795 h 1118"/>
                <a:gd name="T20" fmla="*/ 2118 w 2420"/>
                <a:gd name="T21" fmla="*/ 886 h 1118"/>
                <a:gd name="T22" fmla="*/ 2101 w 2420"/>
                <a:gd name="T23" fmla="*/ 794 h 1118"/>
                <a:gd name="T24" fmla="*/ 2023 w 2420"/>
                <a:gd name="T25" fmla="*/ 718 h 1118"/>
                <a:gd name="T26" fmla="*/ 2100 w 2420"/>
                <a:gd name="T27" fmla="*/ 737 h 1118"/>
                <a:gd name="T28" fmla="*/ 2150 w 2420"/>
                <a:gd name="T29" fmla="*/ 703 h 1118"/>
                <a:gd name="T30" fmla="*/ 2035 w 2420"/>
                <a:gd name="T31" fmla="*/ 602 h 1118"/>
                <a:gd name="T32" fmla="*/ 1960 w 2420"/>
                <a:gd name="T33" fmla="*/ 523 h 1118"/>
                <a:gd name="T34" fmla="*/ 2116 w 2420"/>
                <a:gd name="T35" fmla="*/ 643 h 1118"/>
                <a:gd name="T36" fmla="*/ 2079 w 2420"/>
                <a:gd name="T37" fmla="*/ 507 h 1118"/>
                <a:gd name="T38" fmla="*/ 2019 w 2420"/>
                <a:gd name="T39" fmla="*/ 461 h 1118"/>
                <a:gd name="T40" fmla="*/ 1923 w 2420"/>
                <a:gd name="T41" fmla="*/ 430 h 1118"/>
                <a:gd name="T42" fmla="*/ 1858 w 2420"/>
                <a:gd name="T43" fmla="*/ 389 h 1118"/>
                <a:gd name="T44" fmla="*/ 1840 w 2420"/>
                <a:gd name="T45" fmla="*/ 283 h 1118"/>
                <a:gd name="T46" fmla="*/ 1886 w 2420"/>
                <a:gd name="T47" fmla="*/ 251 h 1118"/>
                <a:gd name="T48" fmla="*/ 1836 w 2420"/>
                <a:gd name="T49" fmla="*/ 159 h 1118"/>
                <a:gd name="T50" fmla="*/ 1751 w 2420"/>
                <a:gd name="T51" fmla="*/ 115 h 1118"/>
                <a:gd name="T52" fmla="*/ 1698 w 2420"/>
                <a:gd name="T53" fmla="*/ 42 h 1118"/>
                <a:gd name="T54" fmla="*/ 1601 w 2420"/>
                <a:gd name="T55" fmla="*/ 74 h 1118"/>
                <a:gd name="T56" fmla="*/ 1483 w 2420"/>
                <a:gd name="T57" fmla="*/ 76 h 1118"/>
                <a:gd name="T58" fmla="*/ 1406 w 2420"/>
                <a:gd name="T59" fmla="*/ 215 h 1118"/>
                <a:gd name="T60" fmla="*/ 1311 w 2420"/>
                <a:gd name="T61" fmla="*/ 262 h 1118"/>
                <a:gd name="T62" fmla="*/ 1270 w 2420"/>
                <a:gd name="T63" fmla="*/ 375 h 1118"/>
                <a:gd name="T64" fmla="*/ 1140 w 2420"/>
                <a:gd name="T65" fmla="*/ 366 h 1118"/>
                <a:gd name="T66" fmla="*/ 1110 w 2420"/>
                <a:gd name="T67" fmla="*/ 463 h 1118"/>
                <a:gd name="T68" fmla="*/ 1068 w 2420"/>
                <a:gd name="T69" fmla="*/ 534 h 1118"/>
                <a:gd name="T70" fmla="*/ 993 w 2420"/>
                <a:gd name="T71" fmla="*/ 646 h 1118"/>
                <a:gd name="T72" fmla="*/ 981 w 2420"/>
                <a:gd name="T73" fmla="*/ 725 h 1118"/>
                <a:gd name="T74" fmla="*/ 932 w 2420"/>
                <a:gd name="T75" fmla="*/ 784 h 1118"/>
                <a:gd name="T76" fmla="*/ 841 w 2420"/>
                <a:gd name="T77" fmla="*/ 811 h 1118"/>
                <a:gd name="T78" fmla="*/ 780 w 2420"/>
                <a:gd name="T79" fmla="*/ 840 h 1118"/>
                <a:gd name="T80" fmla="*/ 657 w 2420"/>
                <a:gd name="T81" fmla="*/ 851 h 1118"/>
                <a:gd name="T82" fmla="*/ 546 w 2420"/>
                <a:gd name="T83" fmla="*/ 854 h 1118"/>
                <a:gd name="T84" fmla="*/ 495 w 2420"/>
                <a:gd name="T85" fmla="*/ 767 h 1118"/>
                <a:gd name="T86" fmla="*/ 291 w 2420"/>
                <a:gd name="T87" fmla="*/ 914 h 1118"/>
                <a:gd name="T88" fmla="*/ 231 w 2420"/>
                <a:gd name="T89" fmla="*/ 1007 h 1118"/>
                <a:gd name="T90" fmla="*/ 161 w 2420"/>
                <a:gd name="T91" fmla="*/ 1057 h 1118"/>
                <a:gd name="T92" fmla="*/ 9 w 2420"/>
                <a:gd name="T93" fmla="*/ 1107 h 1118"/>
                <a:gd name="T94" fmla="*/ 512 w 2420"/>
                <a:gd name="T95" fmla="*/ 1102 h 1118"/>
                <a:gd name="T96" fmla="*/ 1034 w 2420"/>
                <a:gd name="T97" fmla="*/ 1111 h 1118"/>
                <a:gd name="T98" fmla="*/ 2311 w 2420"/>
                <a:gd name="T99" fmla="*/ 713 h 1118"/>
                <a:gd name="T100" fmla="*/ 2268 w 2420"/>
                <a:gd name="T101" fmla="*/ 784 h 1118"/>
                <a:gd name="T102" fmla="*/ 2282 w 2420"/>
                <a:gd name="T103" fmla="*/ 764 h 1118"/>
                <a:gd name="T104" fmla="*/ 2210 w 2420"/>
                <a:gd name="T105" fmla="*/ 546 h 1118"/>
                <a:gd name="T106" fmla="*/ 2264 w 2420"/>
                <a:gd name="T107" fmla="*/ 711 h 1118"/>
                <a:gd name="T108" fmla="*/ 2342 w 2420"/>
                <a:gd name="T109" fmla="*/ 575 h 1118"/>
                <a:gd name="T110" fmla="*/ 2298 w 2420"/>
                <a:gd name="T111" fmla="*/ 526 h 1118"/>
                <a:gd name="T112" fmla="*/ 2243 w 2420"/>
                <a:gd name="T113" fmla="*/ 630 h 1118"/>
                <a:gd name="T114" fmla="*/ 2250 w 2420"/>
                <a:gd name="T115" fmla="*/ 830 h 1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20" h="1118">
                  <a:moveTo>
                    <a:pt x="1220" y="1104"/>
                  </a:moveTo>
                  <a:lnTo>
                    <a:pt x="1301" y="1099"/>
                  </a:lnTo>
                  <a:lnTo>
                    <a:pt x="1311" y="1099"/>
                  </a:lnTo>
                  <a:lnTo>
                    <a:pt x="1325" y="1098"/>
                  </a:lnTo>
                  <a:lnTo>
                    <a:pt x="1334" y="1096"/>
                  </a:lnTo>
                  <a:lnTo>
                    <a:pt x="1344" y="1096"/>
                  </a:lnTo>
                  <a:lnTo>
                    <a:pt x="1352" y="1096"/>
                  </a:lnTo>
                  <a:lnTo>
                    <a:pt x="1356" y="1097"/>
                  </a:lnTo>
                  <a:lnTo>
                    <a:pt x="1383" y="1094"/>
                  </a:lnTo>
                  <a:lnTo>
                    <a:pt x="1392" y="1094"/>
                  </a:lnTo>
                  <a:lnTo>
                    <a:pt x="1398" y="1093"/>
                  </a:lnTo>
                  <a:lnTo>
                    <a:pt x="1407" y="1094"/>
                  </a:lnTo>
                  <a:lnTo>
                    <a:pt x="1424" y="1092"/>
                  </a:lnTo>
                  <a:lnTo>
                    <a:pt x="1446" y="1091"/>
                  </a:lnTo>
                  <a:lnTo>
                    <a:pt x="1567" y="1083"/>
                  </a:lnTo>
                  <a:lnTo>
                    <a:pt x="1563" y="1076"/>
                  </a:lnTo>
                  <a:lnTo>
                    <a:pt x="1554" y="1076"/>
                  </a:lnTo>
                  <a:lnTo>
                    <a:pt x="1548" y="1073"/>
                  </a:lnTo>
                  <a:lnTo>
                    <a:pt x="1535" y="1072"/>
                  </a:lnTo>
                  <a:lnTo>
                    <a:pt x="1527" y="1077"/>
                  </a:lnTo>
                  <a:lnTo>
                    <a:pt x="1525" y="1071"/>
                  </a:lnTo>
                  <a:lnTo>
                    <a:pt x="1527" y="1068"/>
                  </a:lnTo>
                  <a:lnTo>
                    <a:pt x="1537" y="1065"/>
                  </a:lnTo>
                  <a:lnTo>
                    <a:pt x="1556" y="1062"/>
                  </a:lnTo>
                  <a:lnTo>
                    <a:pt x="1561" y="1069"/>
                  </a:lnTo>
                  <a:lnTo>
                    <a:pt x="1572" y="1065"/>
                  </a:lnTo>
                  <a:lnTo>
                    <a:pt x="1579" y="1067"/>
                  </a:lnTo>
                  <a:lnTo>
                    <a:pt x="1585" y="1074"/>
                  </a:lnTo>
                  <a:lnTo>
                    <a:pt x="1589" y="1082"/>
                  </a:lnTo>
                  <a:lnTo>
                    <a:pt x="1655" y="1078"/>
                  </a:lnTo>
                  <a:lnTo>
                    <a:pt x="1859" y="1062"/>
                  </a:lnTo>
                  <a:lnTo>
                    <a:pt x="1866" y="1062"/>
                  </a:lnTo>
                  <a:lnTo>
                    <a:pt x="1871" y="1060"/>
                  </a:lnTo>
                  <a:lnTo>
                    <a:pt x="1903" y="1059"/>
                  </a:lnTo>
                  <a:lnTo>
                    <a:pt x="1912" y="1058"/>
                  </a:lnTo>
                  <a:lnTo>
                    <a:pt x="1984" y="1053"/>
                  </a:lnTo>
                  <a:lnTo>
                    <a:pt x="1989" y="1050"/>
                  </a:lnTo>
                  <a:lnTo>
                    <a:pt x="2012" y="1049"/>
                  </a:lnTo>
                  <a:lnTo>
                    <a:pt x="2020" y="1047"/>
                  </a:lnTo>
                  <a:lnTo>
                    <a:pt x="2035" y="1047"/>
                  </a:lnTo>
                  <a:lnTo>
                    <a:pt x="2041" y="1046"/>
                  </a:lnTo>
                  <a:lnTo>
                    <a:pt x="2064" y="1044"/>
                  </a:lnTo>
                  <a:lnTo>
                    <a:pt x="2072" y="1045"/>
                  </a:lnTo>
                  <a:lnTo>
                    <a:pt x="2084" y="1043"/>
                  </a:lnTo>
                  <a:lnTo>
                    <a:pt x="2123" y="1040"/>
                  </a:lnTo>
                  <a:lnTo>
                    <a:pt x="2135" y="1038"/>
                  </a:lnTo>
                  <a:lnTo>
                    <a:pt x="2167" y="1036"/>
                  </a:lnTo>
                  <a:lnTo>
                    <a:pt x="2174" y="1035"/>
                  </a:lnTo>
                  <a:lnTo>
                    <a:pt x="2189" y="1035"/>
                  </a:lnTo>
                  <a:lnTo>
                    <a:pt x="2222" y="1031"/>
                  </a:lnTo>
                  <a:lnTo>
                    <a:pt x="2233" y="1031"/>
                  </a:lnTo>
                  <a:lnTo>
                    <a:pt x="2239" y="1029"/>
                  </a:lnTo>
                  <a:lnTo>
                    <a:pt x="2248" y="1029"/>
                  </a:lnTo>
                  <a:lnTo>
                    <a:pt x="2256" y="1029"/>
                  </a:lnTo>
                  <a:lnTo>
                    <a:pt x="2254" y="1012"/>
                  </a:lnTo>
                  <a:lnTo>
                    <a:pt x="2253" y="1000"/>
                  </a:lnTo>
                  <a:lnTo>
                    <a:pt x="2258" y="967"/>
                  </a:lnTo>
                  <a:lnTo>
                    <a:pt x="2265" y="974"/>
                  </a:lnTo>
                  <a:lnTo>
                    <a:pt x="2276" y="1004"/>
                  </a:lnTo>
                  <a:lnTo>
                    <a:pt x="2279" y="1010"/>
                  </a:lnTo>
                  <a:lnTo>
                    <a:pt x="2281" y="1021"/>
                  </a:lnTo>
                  <a:lnTo>
                    <a:pt x="2290" y="1025"/>
                  </a:lnTo>
                  <a:lnTo>
                    <a:pt x="2286" y="1003"/>
                  </a:lnTo>
                  <a:lnTo>
                    <a:pt x="2263" y="957"/>
                  </a:lnTo>
                  <a:lnTo>
                    <a:pt x="2258" y="939"/>
                  </a:lnTo>
                  <a:lnTo>
                    <a:pt x="2250" y="914"/>
                  </a:lnTo>
                  <a:lnTo>
                    <a:pt x="2246" y="899"/>
                  </a:lnTo>
                  <a:lnTo>
                    <a:pt x="2230" y="885"/>
                  </a:lnTo>
                  <a:lnTo>
                    <a:pt x="2220" y="894"/>
                  </a:lnTo>
                  <a:lnTo>
                    <a:pt x="2177" y="891"/>
                  </a:lnTo>
                  <a:lnTo>
                    <a:pt x="2159" y="881"/>
                  </a:lnTo>
                  <a:lnTo>
                    <a:pt x="2152" y="884"/>
                  </a:lnTo>
                  <a:lnTo>
                    <a:pt x="2142" y="881"/>
                  </a:lnTo>
                  <a:lnTo>
                    <a:pt x="2144" y="900"/>
                  </a:lnTo>
                  <a:lnTo>
                    <a:pt x="2148" y="910"/>
                  </a:lnTo>
                  <a:lnTo>
                    <a:pt x="2147" y="917"/>
                  </a:lnTo>
                  <a:lnTo>
                    <a:pt x="2142" y="911"/>
                  </a:lnTo>
                  <a:lnTo>
                    <a:pt x="2138" y="897"/>
                  </a:lnTo>
                  <a:lnTo>
                    <a:pt x="2128" y="901"/>
                  </a:lnTo>
                  <a:lnTo>
                    <a:pt x="2125" y="908"/>
                  </a:lnTo>
                  <a:lnTo>
                    <a:pt x="2110" y="909"/>
                  </a:lnTo>
                  <a:lnTo>
                    <a:pt x="2107" y="916"/>
                  </a:lnTo>
                  <a:lnTo>
                    <a:pt x="2095" y="920"/>
                  </a:lnTo>
                  <a:lnTo>
                    <a:pt x="2101" y="909"/>
                  </a:lnTo>
                  <a:lnTo>
                    <a:pt x="2098" y="892"/>
                  </a:lnTo>
                  <a:lnTo>
                    <a:pt x="2094" y="886"/>
                  </a:lnTo>
                  <a:lnTo>
                    <a:pt x="2082" y="879"/>
                  </a:lnTo>
                  <a:lnTo>
                    <a:pt x="2074" y="871"/>
                  </a:lnTo>
                  <a:lnTo>
                    <a:pt x="2056" y="864"/>
                  </a:lnTo>
                  <a:lnTo>
                    <a:pt x="2043" y="859"/>
                  </a:lnTo>
                  <a:lnTo>
                    <a:pt x="2041" y="838"/>
                  </a:lnTo>
                  <a:lnTo>
                    <a:pt x="2035" y="808"/>
                  </a:lnTo>
                  <a:lnTo>
                    <a:pt x="2029" y="808"/>
                  </a:lnTo>
                  <a:lnTo>
                    <a:pt x="2023" y="825"/>
                  </a:lnTo>
                  <a:lnTo>
                    <a:pt x="2017" y="825"/>
                  </a:lnTo>
                  <a:lnTo>
                    <a:pt x="2006" y="813"/>
                  </a:lnTo>
                  <a:lnTo>
                    <a:pt x="1996" y="807"/>
                  </a:lnTo>
                  <a:lnTo>
                    <a:pt x="1981" y="804"/>
                  </a:lnTo>
                  <a:lnTo>
                    <a:pt x="1969" y="811"/>
                  </a:lnTo>
                  <a:lnTo>
                    <a:pt x="1943" y="791"/>
                  </a:lnTo>
                  <a:lnTo>
                    <a:pt x="1942" y="780"/>
                  </a:lnTo>
                  <a:lnTo>
                    <a:pt x="1950" y="791"/>
                  </a:lnTo>
                  <a:lnTo>
                    <a:pt x="1959" y="794"/>
                  </a:lnTo>
                  <a:lnTo>
                    <a:pt x="1976" y="793"/>
                  </a:lnTo>
                  <a:lnTo>
                    <a:pt x="1981" y="795"/>
                  </a:lnTo>
                  <a:lnTo>
                    <a:pt x="1993" y="794"/>
                  </a:lnTo>
                  <a:lnTo>
                    <a:pt x="2009" y="803"/>
                  </a:lnTo>
                  <a:lnTo>
                    <a:pt x="2015" y="807"/>
                  </a:lnTo>
                  <a:lnTo>
                    <a:pt x="2027" y="797"/>
                  </a:lnTo>
                  <a:lnTo>
                    <a:pt x="2036" y="795"/>
                  </a:lnTo>
                  <a:lnTo>
                    <a:pt x="2045" y="799"/>
                  </a:lnTo>
                  <a:lnTo>
                    <a:pt x="2051" y="808"/>
                  </a:lnTo>
                  <a:lnTo>
                    <a:pt x="2055" y="818"/>
                  </a:lnTo>
                  <a:lnTo>
                    <a:pt x="2051" y="828"/>
                  </a:lnTo>
                  <a:lnTo>
                    <a:pt x="2074" y="846"/>
                  </a:lnTo>
                  <a:lnTo>
                    <a:pt x="2075" y="841"/>
                  </a:lnTo>
                  <a:lnTo>
                    <a:pt x="2081" y="849"/>
                  </a:lnTo>
                  <a:lnTo>
                    <a:pt x="2101" y="862"/>
                  </a:lnTo>
                  <a:lnTo>
                    <a:pt x="2105" y="872"/>
                  </a:lnTo>
                  <a:lnTo>
                    <a:pt x="2108" y="879"/>
                  </a:lnTo>
                  <a:lnTo>
                    <a:pt x="2118" y="886"/>
                  </a:lnTo>
                  <a:lnTo>
                    <a:pt x="2120" y="881"/>
                  </a:lnTo>
                  <a:lnTo>
                    <a:pt x="2132" y="870"/>
                  </a:lnTo>
                  <a:lnTo>
                    <a:pt x="2142" y="867"/>
                  </a:lnTo>
                  <a:lnTo>
                    <a:pt x="2149" y="871"/>
                  </a:lnTo>
                  <a:lnTo>
                    <a:pt x="2158" y="838"/>
                  </a:lnTo>
                  <a:lnTo>
                    <a:pt x="2141" y="812"/>
                  </a:lnTo>
                  <a:lnTo>
                    <a:pt x="2132" y="807"/>
                  </a:lnTo>
                  <a:lnTo>
                    <a:pt x="2111" y="813"/>
                  </a:lnTo>
                  <a:lnTo>
                    <a:pt x="2119" y="801"/>
                  </a:lnTo>
                  <a:lnTo>
                    <a:pt x="2115" y="791"/>
                  </a:lnTo>
                  <a:lnTo>
                    <a:pt x="2101" y="794"/>
                  </a:lnTo>
                  <a:lnTo>
                    <a:pt x="2083" y="789"/>
                  </a:lnTo>
                  <a:lnTo>
                    <a:pt x="2071" y="777"/>
                  </a:lnTo>
                  <a:lnTo>
                    <a:pt x="2056" y="768"/>
                  </a:lnTo>
                  <a:lnTo>
                    <a:pt x="2032" y="740"/>
                  </a:lnTo>
                  <a:lnTo>
                    <a:pt x="2016" y="723"/>
                  </a:lnTo>
                  <a:lnTo>
                    <a:pt x="2000" y="701"/>
                  </a:lnTo>
                  <a:lnTo>
                    <a:pt x="1988" y="696"/>
                  </a:lnTo>
                  <a:lnTo>
                    <a:pt x="1988" y="682"/>
                  </a:lnTo>
                  <a:lnTo>
                    <a:pt x="1998" y="694"/>
                  </a:lnTo>
                  <a:lnTo>
                    <a:pt x="2007" y="698"/>
                  </a:lnTo>
                  <a:lnTo>
                    <a:pt x="2023" y="718"/>
                  </a:lnTo>
                  <a:lnTo>
                    <a:pt x="2034" y="725"/>
                  </a:lnTo>
                  <a:lnTo>
                    <a:pt x="2080" y="774"/>
                  </a:lnTo>
                  <a:lnTo>
                    <a:pt x="2085" y="782"/>
                  </a:lnTo>
                  <a:lnTo>
                    <a:pt x="2098" y="777"/>
                  </a:lnTo>
                  <a:lnTo>
                    <a:pt x="2110" y="776"/>
                  </a:lnTo>
                  <a:lnTo>
                    <a:pt x="2120" y="769"/>
                  </a:lnTo>
                  <a:lnTo>
                    <a:pt x="2112" y="756"/>
                  </a:lnTo>
                  <a:lnTo>
                    <a:pt x="2101" y="753"/>
                  </a:lnTo>
                  <a:lnTo>
                    <a:pt x="2107" y="752"/>
                  </a:lnTo>
                  <a:lnTo>
                    <a:pt x="2108" y="746"/>
                  </a:lnTo>
                  <a:lnTo>
                    <a:pt x="2100" y="737"/>
                  </a:lnTo>
                  <a:lnTo>
                    <a:pt x="2093" y="733"/>
                  </a:lnTo>
                  <a:lnTo>
                    <a:pt x="2106" y="733"/>
                  </a:lnTo>
                  <a:lnTo>
                    <a:pt x="2104" y="725"/>
                  </a:lnTo>
                  <a:lnTo>
                    <a:pt x="2102" y="717"/>
                  </a:lnTo>
                  <a:lnTo>
                    <a:pt x="2120" y="735"/>
                  </a:lnTo>
                  <a:lnTo>
                    <a:pt x="2125" y="735"/>
                  </a:lnTo>
                  <a:lnTo>
                    <a:pt x="2132" y="745"/>
                  </a:lnTo>
                  <a:lnTo>
                    <a:pt x="2142" y="755"/>
                  </a:lnTo>
                  <a:lnTo>
                    <a:pt x="2149" y="749"/>
                  </a:lnTo>
                  <a:lnTo>
                    <a:pt x="2153" y="731"/>
                  </a:lnTo>
                  <a:lnTo>
                    <a:pt x="2150" y="703"/>
                  </a:lnTo>
                  <a:lnTo>
                    <a:pt x="2137" y="680"/>
                  </a:lnTo>
                  <a:lnTo>
                    <a:pt x="2130" y="684"/>
                  </a:lnTo>
                  <a:lnTo>
                    <a:pt x="2115" y="676"/>
                  </a:lnTo>
                  <a:lnTo>
                    <a:pt x="2113" y="672"/>
                  </a:lnTo>
                  <a:lnTo>
                    <a:pt x="2122" y="672"/>
                  </a:lnTo>
                  <a:lnTo>
                    <a:pt x="2132" y="667"/>
                  </a:lnTo>
                  <a:lnTo>
                    <a:pt x="2095" y="652"/>
                  </a:lnTo>
                  <a:lnTo>
                    <a:pt x="2062" y="645"/>
                  </a:lnTo>
                  <a:lnTo>
                    <a:pt x="2048" y="632"/>
                  </a:lnTo>
                  <a:lnTo>
                    <a:pt x="2042" y="612"/>
                  </a:lnTo>
                  <a:lnTo>
                    <a:pt x="2035" y="602"/>
                  </a:lnTo>
                  <a:lnTo>
                    <a:pt x="2015" y="592"/>
                  </a:lnTo>
                  <a:lnTo>
                    <a:pt x="2013" y="586"/>
                  </a:lnTo>
                  <a:lnTo>
                    <a:pt x="2003" y="585"/>
                  </a:lnTo>
                  <a:lnTo>
                    <a:pt x="1975" y="548"/>
                  </a:lnTo>
                  <a:lnTo>
                    <a:pt x="1967" y="545"/>
                  </a:lnTo>
                  <a:lnTo>
                    <a:pt x="1952" y="523"/>
                  </a:lnTo>
                  <a:lnTo>
                    <a:pt x="1939" y="518"/>
                  </a:lnTo>
                  <a:lnTo>
                    <a:pt x="1940" y="503"/>
                  </a:lnTo>
                  <a:lnTo>
                    <a:pt x="1947" y="511"/>
                  </a:lnTo>
                  <a:lnTo>
                    <a:pt x="1950" y="517"/>
                  </a:lnTo>
                  <a:lnTo>
                    <a:pt x="1960" y="523"/>
                  </a:lnTo>
                  <a:lnTo>
                    <a:pt x="1965" y="531"/>
                  </a:lnTo>
                  <a:lnTo>
                    <a:pt x="1979" y="540"/>
                  </a:lnTo>
                  <a:lnTo>
                    <a:pt x="2006" y="571"/>
                  </a:lnTo>
                  <a:lnTo>
                    <a:pt x="2025" y="580"/>
                  </a:lnTo>
                  <a:lnTo>
                    <a:pt x="2045" y="593"/>
                  </a:lnTo>
                  <a:lnTo>
                    <a:pt x="2052" y="601"/>
                  </a:lnTo>
                  <a:lnTo>
                    <a:pt x="2070" y="635"/>
                  </a:lnTo>
                  <a:lnTo>
                    <a:pt x="2074" y="631"/>
                  </a:lnTo>
                  <a:lnTo>
                    <a:pt x="2076" y="626"/>
                  </a:lnTo>
                  <a:lnTo>
                    <a:pt x="2106" y="640"/>
                  </a:lnTo>
                  <a:lnTo>
                    <a:pt x="2116" y="643"/>
                  </a:lnTo>
                  <a:lnTo>
                    <a:pt x="2133" y="641"/>
                  </a:lnTo>
                  <a:lnTo>
                    <a:pt x="2125" y="631"/>
                  </a:lnTo>
                  <a:lnTo>
                    <a:pt x="2123" y="614"/>
                  </a:lnTo>
                  <a:lnTo>
                    <a:pt x="2123" y="575"/>
                  </a:lnTo>
                  <a:lnTo>
                    <a:pt x="2121" y="561"/>
                  </a:lnTo>
                  <a:lnTo>
                    <a:pt x="2132" y="566"/>
                  </a:lnTo>
                  <a:lnTo>
                    <a:pt x="2140" y="552"/>
                  </a:lnTo>
                  <a:lnTo>
                    <a:pt x="2140" y="537"/>
                  </a:lnTo>
                  <a:lnTo>
                    <a:pt x="2122" y="524"/>
                  </a:lnTo>
                  <a:lnTo>
                    <a:pt x="2094" y="513"/>
                  </a:lnTo>
                  <a:lnTo>
                    <a:pt x="2079" y="507"/>
                  </a:lnTo>
                  <a:lnTo>
                    <a:pt x="2064" y="494"/>
                  </a:lnTo>
                  <a:lnTo>
                    <a:pt x="2059" y="494"/>
                  </a:lnTo>
                  <a:lnTo>
                    <a:pt x="2049" y="496"/>
                  </a:lnTo>
                  <a:lnTo>
                    <a:pt x="2048" y="487"/>
                  </a:lnTo>
                  <a:lnTo>
                    <a:pt x="2057" y="487"/>
                  </a:lnTo>
                  <a:lnTo>
                    <a:pt x="2047" y="473"/>
                  </a:lnTo>
                  <a:lnTo>
                    <a:pt x="2036" y="468"/>
                  </a:lnTo>
                  <a:lnTo>
                    <a:pt x="2029" y="457"/>
                  </a:lnTo>
                  <a:lnTo>
                    <a:pt x="2025" y="449"/>
                  </a:lnTo>
                  <a:lnTo>
                    <a:pt x="2014" y="447"/>
                  </a:lnTo>
                  <a:lnTo>
                    <a:pt x="2019" y="461"/>
                  </a:lnTo>
                  <a:lnTo>
                    <a:pt x="2004" y="447"/>
                  </a:lnTo>
                  <a:lnTo>
                    <a:pt x="1998" y="447"/>
                  </a:lnTo>
                  <a:lnTo>
                    <a:pt x="1996" y="455"/>
                  </a:lnTo>
                  <a:lnTo>
                    <a:pt x="1990" y="459"/>
                  </a:lnTo>
                  <a:lnTo>
                    <a:pt x="1979" y="447"/>
                  </a:lnTo>
                  <a:lnTo>
                    <a:pt x="1971" y="445"/>
                  </a:lnTo>
                  <a:lnTo>
                    <a:pt x="1961" y="451"/>
                  </a:lnTo>
                  <a:lnTo>
                    <a:pt x="1952" y="449"/>
                  </a:lnTo>
                  <a:lnTo>
                    <a:pt x="1935" y="436"/>
                  </a:lnTo>
                  <a:lnTo>
                    <a:pt x="1925" y="435"/>
                  </a:lnTo>
                  <a:lnTo>
                    <a:pt x="1923" y="430"/>
                  </a:lnTo>
                  <a:lnTo>
                    <a:pt x="1922" y="415"/>
                  </a:lnTo>
                  <a:lnTo>
                    <a:pt x="1913" y="411"/>
                  </a:lnTo>
                  <a:lnTo>
                    <a:pt x="1905" y="403"/>
                  </a:lnTo>
                  <a:lnTo>
                    <a:pt x="1898" y="399"/>
                  </a:lnTo>
                  <a:lnTo>
                    <a:pt x="1903" y="393"/>
                  </a:lnTo>
                  <a:lnTo>
                    <a:pt x="1906" y="374"/>
                  </a:lnTo>
                  <a:lnTo>
                    <a:pt x="1898" y="367"/>
                  </a:lnTo>
                  <a:lnTo>
                    <a:pt x="1893" y="366"/>
                  </a:lnTo>
                  <a:lnTo>
                    <a:pt x="1881" y="375"/>
                  </a:lnTo>
                  <a:lnTo>
                    <a:pt x="1868" y="379"/>
                  </a:lnTo>
                  <a:lnTo>
                    <a:pt x="1858" y="389"/>
                  </a:lnTo>
                  <a:lnTo>
                    <a:pt x="1839" y="395"/>
                  </a:lnTo>
                  <a:lnTo>
                    <a:pt x="1823" y="391"/>
                  </a:lnTo>
                  <a:lnTo>
                    <a:pt x="1814" y="359"/>
                  </a:lnTo>
                  <a:lnTo>
                    <a:pt x="1812" y="354"/>
                  </a:lnTo>
                  <a:lnTo>
                    <a:pt x="1813" y="340"/>
                  </a:lnTo>
                  <a:lnTo>
                    <a:pt x="1821" y="320"/>
                  </a:lnTo>
                  <a:lnTo>
                    <a:pt x="1827" y="298"/>
                  </a:lnTo>
                  <a:lnTo>
                    <a:pt x="1830" y="284"/>
                  </a:lnTo>
                  <a:lnTo>
                    <a:pt x="1833" y="274"/>
                  </a:lnTo>
                  <a:lnTo>
                    <a:pt x="1843" y="275"/>
                  </a:lnTo>
                  <a:lnTo>
                    <a:pt x="1840" y="283"/>
                  </a:lnTo>
                  <a:lnTo>
                    <a:pt x="1842" y="288"/>
                  </a:lnTo>
                  <a:lnTo>
                    <a:pt x="1858" y="284"/>
                  </a:lnTo>
                  <a:lnTo>
                    <a:pt x="1864" y="284"/>
                  </a:lnTo>
                  <a:lnTo>
                    <a:pt x="1864" y="278"/>
                  </a:lnTo>
                  <a:lnTo>
                    <a:pt x="1850" y="264"/>
                  </a:lnTo>
                  <a:lnTo>
                    <a:pt x="1862" y="270"/>
                  </a:lnTo>
                  <a:lnTo>
                    <a:pt x="1863" y="264"/>
                  </a:lnTo>
                  <a:lnTo>
                    <a:pt x="1862" y="257"/>
                  </a:lnTo>
                  <a:lnTo>
                    <a:pt x="1874" y="252"/>
                  </a:lnTo>
                  <a:lnTo>
                    <a:pt x="1881" y="254"/>
                  </a:lnTo>
                  <a:lnTo>
                    <a:pt x="1886" y="251"/>
                  </a:lnTo>
                  <a:lnTo>
                    <a:pt x="1884" y="235"/>
                  </a:lnTo>
                  <a:lnTo>
                    <a:pt x="1879" y="223"/>
                  </a:lnTo>
                  <a:lnTo>
                    <a:pt x="1884" y="218"/>
                  </a:lnTo>
                  <a:lnTo>
                    <a:pt x="1884" y="212"/>
                  </a:lnTo>
                  <a:lnTo>
                    <a:pt x="1884" y="199"/>
                  </a:lnTo>
                  <a:lnTo>
                    <a:pt x="1881" y="195"/>
                  </a:lnTo>
                  <a:lnTo>
                    <a:pt x="1873" y="183"/>
                  </a:lnTo>
                  <a:lnTo>
                    <a:pt x="1865" y="183"/>
                  </a:lnTo>
                  <a:lnTo>
                    <a:pt x="1851" y="163"/>
                  </a:lnTo>
                  <a:lnTo>
                    <a:pt x="1846" y="159"/>
                  </a:lnTo>
                  <a:lnTo>
                    <a:pt x="1836" y="159"/>
                  </a:lnTo>
                  <a:lnTo>
                    <a:pt x="1827" y="159"/>
                  </a:lnTo>
                  <a:lnTo>
                    <a:pt x="1820" y="155"/>
                  </a:lnTo>
                  <a:lnTo>
                    <a:pt x="1821" y="142"/>
                  </a:lnTo>
                  <a:lnTo>
                    <a:pt x="1809" y="136"/>
                  </a:lnTo>
                  <a:lnTo>
                    <a:pt x="1804" y="132"/>
                  </a:lnTo>
                  <a:lnTo>
                    <a:pt x="1799" y="132"/>
                  </a:lnTo>
                  <a:lnTo>
                    <a:pt x="1794" y="129"/>
                  </a:lnTo>
                  <a:lnTo>
                    <a:pt x="1779" y="130"/>
                  </a:lnTo>
                  <a:lnTo>
                    <a:pt x="1762" y="126"/>
                  </a:lnTo>
                  <a:lnTo>
                    <a:pt x="1758" y="124"/>
                  </a:lnTo>
                  <a:lnTo>
                    <a:pt x="1751" y="115"/>
                  </a:lnTo>
                  <a:lnTo>
                    <a:pt x="1740" y="109"/>
                  </a:lnTo>
                  <a:lnTo>
                    <a:pt x="1737" y="100"/>
                  </a:lnTo>
                  <a:lnTo>
                    <a:pt x="1740" y="92"/>
                  </a:lnTo>
                  <a:lnTo>
                    <a:pt x="1749" y="84"/>
                  </a:lnTo>
                  <a:lnTo>
                    <a:pt x="1750" y="78"/>
                  </a:lnTo>
                  <a:lnTo>
                    <a:pt x="1754" y="74"/>
                  </a:lnTo>
                  <a:lnTo>
                    <a:pt x="1746" y="64"/>
                  </a:lnTo>
                  <a:lnTo>
                    <a:pt x="1731" y="57"/>
                  </a:lnTo>
                  <a:lnTo>
                    <a:pt x="1727" y="54"/>
                  </a:lnTo>
                  <a:lnTo>
                    <a:pt x="1721" y="44"/>
                  </a:lnTo>
                  <a:lnTo>
                    <a:pt x="1698" y="42"/>
                  </a:lnTo>
                  <a:lnTo>
                    <a:pt x="1690" y="38"/>
                  </a:lnTo>
                  <a:lnTo>
                    <a:pt x="1683" y="39"/>
                  </a:lnTo>
                  <a:lnTo>
                    <a:pt x="1676" y="39"/>
                  </a:lnTo>
                  <a:lnTo>
                    <a:pt x="1670" y="63"/>
                  </a:lnTo>
                  <a:lnTo>
                    <a:pt x="1664" y="78"/>
                  </a:lnTo>
                  <a:lnTo>
                    <a:pt x="1652" y="113"/>
                  </a:lnTo>
                  <a:lnTo>
                    <a:pt x="1622" y="91"/>
                  </a:lnTo>
                  <a:lnTo>
                    <a:pt x="1618" y="86"/>
                  </a:lnTo>
                  <a:lnTo>
                    <a:pt x="1612" y="81"/>
                  </a:lnTo>
                  <a:lnTo>
                    <a:pt x="1608" y="78"/>
                  </a:lnTo>
                  <a:lnTo>
                    <a:pt x="1601" y="74"/>
                  </a:lnTo>
                  <a:lnTo>
                    <a:pt x="1567" y="49"/>
                  </a:lnTo>
                  <a:lnTo>
                    <a:pt x="1557" y="42"/>
                  </a:lnTo>
                  <a:lnTo>
                    <a:pt x="1537" y="27"/>
                  </a:lnTo>
                  <a:lnTo>
                    <a:pt x="1532" y="24"/>
                  </a:lnTo>
                  <a:lnTo>
                    <a:pt x="1500" y="0"/>
                  </a:lnTo>
                  <a:lnTo>
                    <a:pt x="1497" y="10"/>
                  </a:lnTo>
                  <a:lnTo>
                    <a:pt x="1495" y="18"/>
                  </a:lnTo>
                  <a:lnTo>
                    <a:pt x="1498" y="27"/>
                  </a:lnTo>
                  <a:lnTo>
                    <a:pt x="1495" y="37"/>
                  </a:lnTo>
                  <a:lnTo>
                    <a:pt x="1501" y="41"/>
                  </a:lnTo>
                  <a:lnTo>
                    <a:pt x="1483" y="76"/>
                  </a:lnTo>
                  <a:lnTo>
                    <a:pt x="1486" y="81"/>
                  </a:lnTo>
                  <a:lnTo>
                    <a:pt x="1481" y="94"/>
                  </a:lnTo>
                  <a:lnTo>
                    <a:pt x="1480" y="99"/>
                  </a:lnTo>
                  <a:lnTo>
                    <a:pt x="1485" y="108"/>
                  </a:lnTo>
                  <a:lnTo>
                    <a:pt x="1475" y="129"/>
                  </a:lnTo>
                  <a:lnTo>
                    <a:pt x="1461" y="140"/>
                  </a:lnTo>
                  <a:lnTo>
                    <a:pt x="1447" y="159"/>
                  </a:lnTo>
                  <a:lnTo>
                    <a:pt x="1448" y="166"/>
                  </a:lnTo>
                  <a:lnTo>
                    <a:pt x="1437" y="189"/>
                  </a:lnTo>
                  <a:lnTo>
                    <a:pt x="1433" y="185"/>
                  </a:lnTo>
                  <a:lnTo>
                    <a:pt x="1406" y="215"/>
                  </a:lnTo>
                  <a:lnTo>
                    <a:pt x="1405" y="204"/>
                  </a:lnTo>
                  <a:lnTo>
                    <a:pt x="1395" y="212"/>
                  </a:lnTo>
                  <a:lnTo>
                    <a:pt x="1383" y="227"/>
                  </a:lnTo>
                  <a:lnTo>
                    <a:pt x="1376" y="247"/>
                  </a:lnTo>
                  <a:lnTo>
                    <a:pt x="1371" y="254"/>
                  </a:lnTo>
                  <a:lnTo>
                    <a:pt x="1366" y="268"/>
                  </a:lnTo>
                  <a:lnTo>
                    <a:pt x="1348" y="257"/>
                  </a:lnTo>
                  <a:lnTo>
                    <a:pt x="1328" y="241"/>
                  </a:lnTo>
                  <a:lnTo>
                    <a:pt x="1320" y="253"/>
                  </a:lnTo>
                  <a:lnTo>
                    <a:pt x="1317" y="259"/>
                  </a:lnTo>
                  <a:lnTo>
                    <a:pt x="1311" y="262"/>
                  </a:lnTo>
                  <a:lnTo>
                    <a:pt x="1309" y="272"/>
                  </a:lnTo>
                  <a:lnTo>
                    <a:pt x="1303" y="292"/>
                  </a:lnTo>
                  <a:lnTo>
                    <a:pt x="1304" y="301"/>
                  </a:lnTo>
                  <a:lnTo>
                    <a:pt x="1303" y="310"/>
                  </a:lnTo>
                  <a:lnTo>
                    <a:pt x="1290" y="318"/>
                  </a:lnTo>
                  <a:lnTo>
                    <a:pt x="1287" y="324"/>
                  </a:lnTo>
                  <a:lnTo>
                    <a:pt x="1286" y="332"/>
                  </a:lnTo>
                  <a:lnTo>
                    <a:pt x="1283" y="340"/>
                  </a:lnTo>
                  <a:lnTo>
                    <a:pt x="1278" y="351"/>
                  </a:lnTo>
                  <a:lnTo>
                    <a:pt x="1272" y="369"/>
                  </a:lnTo>
                  <a:lnTo>
                    <a:pt x="1270" y="375"/>
                  </a:lnTo>
                  <a:lnTo>
                    <a:pt x="1266" y="384"/>
                  </a:lnTo>
                  <a:lnTo>
                    <a:pt x="1264" y="389"/>
                  </a:lnTo>
                  <a:lnTo>
                    <a:pt x="1258" y="393"/>
                  </a:lnTo>
                  <a:lnTo>
                    <a:pt x="1253" y="401"/>
                  </a:lnTo>
                  <a:lnTo>
                    <a:pt x="1246" y="406"/>
                  </a:lnTo>
                  <a:lnTo>
                    <a:pt x="1197" y="393"/>
                  </a:lnTo>
                  <a:lnTo>
                    <a:pt x="1177" y="357"/>
                  </a:lnTo>
                  <a:lnTo>
                    <a:pt x="1149" y="345"/>
                  </a:lnTo>
                  <a:lnTo>
                    <a:pt x="1142" y="349"/>
                  </a:lnTo>
                  <a:lnTo>
                    <a:pt x="1141" y="360"/>
                  </a:lnTo>
                  <a:lnTo>
                    <a:pt x="1140" y="366"/>
                  </a:lnTo>
                  <a:lnTo>
                    <a:pt x="1142" y="371"/>
                  </a:lnTo>
                  <a:lnTo>
                    <a:pt x="1136" y="377"/>
                  </a:lnTo>
                  <a:lnTo>
                    <a:pt x="1134" y="384"/>
                  </a:lnTo>
                  <a:lnTo>
                    <a:pt x="1135" y="404"/>
                  </a:lnTo>
                  <a:lnTo>
                    <a:pt x="1132" y="410"/>
                  </a:lnTo>
                  <a:lnTo>
                    <a:pt x="1125" y="420"/>
                  </a:lnTo>
                  <a:lnTo>
                    <a:pt x="1125" y="430"/>
                  </a:lnTo>
                  <a:lnTo>
                    <a:pt x="1116" y="435"/>
                  </a:lnTo>
                  <a:lnTo>
                    <a:pt x="1111" y="442"/>
                  </a:lnTo>
                  <a:lnTo>
                    <a:pt x="1105" y="452"/>
                  </a:lnTo>
                  <a:lnTo>
                    <a:pt x="1110" y="463"/>
                  </a:lnTo>
                  <a:lnTo>
                    <a:pt x="1105" y="468"/>
                  </a:lnTo>
                  <a:lnTo>
                    <a:pt x="1103" y="472"/>
                  </a:lnTo>
                  <a:lnTo>
                    <a:pt x="1089" y="484"/>
                  </a:lnTo>
                  <a:lnTo>
                    <a:pt x="1085" y="489"/>
                  </a:lnTo>
                  <a:lnTo>
                    <a:pt x="1081" y="493"/>
                  </a:lnTo>
                  <a:lnTo>
                    <a:pt x="1076" y="500"/>
                  </a:lnTo>
                  <a:lnTo>
                    <a:pt x="1074" y="510"/>
                  </a:lnTo>
                  <a:lnTo>
                    <a:pt x="1069" y="519"/>
                  </a:lnTo>
                  <a:lnTo>
                    <a:pt x="1070" y="524"/>
                  </a:lnTo>
                  <a:lnTo>
                    <a:pt x="1072" y="530"/>
                  </a:lnTo>
                  <a:lnTo>
                    <a:pt x="1068" y="534"/>
                  </a:lnTo>
                  <a:lnTo>
                    <a:pt x="1065" y="542"/>
                  </a:lnTo>
                  <a:lnTo>
                    <a:pt x="1060" y="552"/>
                  </a:lnTo>
                  <a:lnTo>
                    <a:pt x="1059" y="560"/>
                  </a:lnTo>
                  <a:lnTo>
                    <a:pt x="1056" y="565"/>
                  </a:lnTo>
                  <a:lnTo>
                    <a:pt x="1053" y="571"/>
                  </a:lnTo>
                  <a:lnTo>
                    <a:pt x="1049" y="576"/>
                  </a:lnTo>
                  <a:lnTo>
                    <a:pt x="1037" y="588"/>
                  </a:lnTo>
                  <a:lnTo>
                    <a:pt x="1014" y="611"/>
                  </a:lnTo>
                  <a:lnTo>
                    <a:pt x="1009" y="613"/>
                  </a:lnTo>
                  <a:lnTo>
                    <a:pt x="1003" y="632"/>
                  </a:lnTo>
                  <a:lnTo>
                    <a:pt x="993" y="646"/>
                  </a:lnTo>
                  <a:lnTo>
                    <a:pt x="995" y="652"/>
                  </a:lnTo>
                  <a:lnTo>
                    <a:pt x="990" y="654"/>
                  </a:lnTo>
                  <a:lnTo>
                    <a:pt x="986" y="662"/>
                  </a:lnTo>
                  <a:lnTo>
                    <a:pt x="984" y="668"/>
                  </a:lnTo>
                  <a:lnTo>
                    <a:pt x="984" y="676"/>
                  </a:lnTo>
                  <a:lnTo>
                    <a:pt x="968" y="688"/>
                  </a:lnTo>
                  <a:lnTo>
                    <a:pt x="986" y="703"/>
                  </a:lnTo>
                  <a:lnTo>
                    <a:pt x="995" y="711"/>
                  </a:lnTo>
                  <a:lnTo>
                    <a:pt x="991" y="717"/>
                  </a:lnTo>
                  <a:lnTo>
                    <a:pt x="987" y="720"/>
                  </a:lnTo>
                  <a:lnTo>
                    <a:pt x="981" y="725"/>
                  </a:lnTo>
                  <a:lnTo>
                    <a:pt x="972" y="731"/>
                  </a:lnTo>
                  <a:lnTo>
                    <a:pt x="968" y="733"/>
                  </a:lnTo>
                  <a:lnTo>
                    <a:pt x="968" y="742"/>
                  </a:lnTo>
                  <a:lnTo>
                    <a:pt x="973" y="747"/>
                  </a:lnTo>
                  <a:lnTo>
                    <a:pt x="978" y="745"/>
                  </a:lnTo>
                  <a:lnTo>
                    <a:pt x="978" y="751"/>
                  </a:lnTo>
                  <a:lnTo>
                    <a:pt x="974" y="756"/>
                  </a:lnTo>
                  <a:lnTo>
                    <a:pt x="965" y="762"/>
                  </a:lnTo>
                  <a:lnTo>
                    <a:pt x="958" y="764"/>
                  </a:lnTo>
                  <a:lnTo>
                    <a:pt x="944" y="777"/>
                  </a:lnTo>
                  <a:lnTo>
                    <a:pt x="932" y="784"/>
                  </a:lnTo>
                  <a:lnTo>
                    <a:pt x="927" y="787"/>
                  </a:lnTo>
                  <a:lnTo>
                    <a:pt x="920" y="777"/>
                  </a:lnTo>
                  <a:lnTo>
                    <a:pt x="917" y="772"/>
                  </a:lnTo>
                  <a:lnTo>
                    <a:pt x="910" y="769"/>
                  </a:lnTo>
                  <a:lnTo>
                    <a:pt x="902" y="772"/>
                  </a:lnTo>
                  <a:lnTo>
                    <a:pt x="884" y="786"/>
                  </a:lnTo>
                  <a:lnTo>
                    <a:pt x="880" y="789"/>
                  </a:lnTo>
                  <a:lnTo>
                    <a:pt x="865" y="798"/>
                  </a:lnTo>
                  <a:lnTo>
                    <a:pt x="861" y="801"/>
                  </a:lnTo>
                  <a:lnTo>
                    <a:pt x="855" y="806"/>
                  </a:lnTo>
                  <a:lnTo>
                    <a:pt x="841" y="811"/>
                  </a:lnTo>
                  <a:lnTo>
                    <a:pt x="831" y="803"/>
                  </a:lnTo>
                  <a:lnTo>
                    <a:pt x="827" y="799"/>
                  </a:lnTo>
                  <a:lnTo>
                    <a:pt x="822" y="795"/>
                  </a:lnTo>
                  <a:lnTo>
                    <a:pt x="817" y="803"/>
                  </a:lnTo>
                  <a:lnTo>
                    <a:pt x="810" y="808"/>
                  </a:lnTo>
                  <a:lnTo>
                    <a:pt x="817" y="820"/>
                  </a:lnTo>
                  <a:lnTo>
                    <a:pt x="814" y="825"/>
                  </a:lnTo>
                  <a:lnTo>
                    <a:pt x="804" y="833"/>
                  </a:lnTo>
                  <a:lnTo>
                    <a:pt x="798" y="838"/>
                  </a:lnTo>
                  <a:lnTo>
                    <a:pt x="785" y="842"/>
                  </a:lnTo>
                  <a:lnTo>
                    <a:pt x="780" y="840"/>
                  </a:lnTo>
                  <a:lnTo>
                    <a:pt x="772" y="842"/>
                  </a:lnTo>
                  <a:lnTo>
                    <a:pt x="759" y="847"/>
                  </a:lnTo>
                  <a:lnTo>
                    <a:pt x="745" y="849"/>
                  </a:lnTo>
                  <a:lnTo>
                    <a:pt x="730" y="855"/>
                  </a:lnTo>
                  <a:lnTo>
                    <a:pt x="712" y="867"/>
                  </a:lnTo>
                  <a:lnTo>
                    <a:pt x="707" y="864"/>
                  </a:lnTo>
                  <a:lnTo>
                    <a:pt x="697" y="855"/>
                  </a:lnTo>
                  <a:lnTo>
                    <a:pt x="671" y="832"/>
                  </a:lnTo>
                  <a:lnTo>
                    <a:pt x="668" y="837"/>
                  </a:lnTo>
                  <a:lnTo>
                    <a:pt x="661" y="841"/>
                  </a:lnTo>
                  <a:lnTo>
                    <a:pt x="657" y="851"/>
                  </a:lnTo>
                  <a:lnTo>
                    <a:pt x="638" y="862"/>
                  </a:lnTo>
                  <a:lnTo>
                    <a:pt x="631" y="863"/>
                  </a:lnTo>
                  <a:lnTo>
                    <a:pt x="630" y="869"/>
                  </a:lnTo>
                  <a:lnTo>
                    <a:pt x="626" y="875"/>
                  </a:lnTo>
                  <a:lnTo>
                    <a:pt x="614" y="879"/>
                  </a:lnTo>
                  <a:lnTo>
                    <a:pt x="605" y="881"/>
                  </a:lnTo>
                  <a:lnTo>
                    <a:pt x="590" y="884"/>
                  </a:lnTo>
                  <a:lnTo>
                    <a:pt x="583" y="883"/>
                  </a:lnTo>
                  <a:lnTo>
                    <a:pt x="562" y="870"/>
                  </a:lnTo>
                  <a:lnTo>
                    <a:pt x="559" y="863"/>
                  </a:lnTo>
                  <a:lnTo>
                    <a:pt x="546" y="854"/>
                  </a:lnTo>
                  <a:lnTo>
                    <a:pt x="535" y="856"/>
                  </a:lnTo>
                  <a:lnTo>
                    <a:pt x="527" y="852"/>
                  </a:lnTo>
                  <a:lnTo>
                    <a:pt x="507" y="830"/>
                  </a:lnTo>
                  <a:lnTo>
                    <a:pt x="502" y="820"/>
                  </a:lnTo>
                  <a:lnTo>
                    <a:pt x="503" y="815"/>
                  </a:lnTo>
                  <a:lnTo>
                    <a:pt x="503" y="803"/>
                  </a:lnTo>
                  <a:lnTo>
                    <a:pt x="489" y="791"/>
                  </a:lnTo>
                  <a:lnTo>
                    <a:pt x="485" y="786"/>
                  </a:lnTo>
                  <a:lnTo>
                    <a:pt x="489" y="780"/>
                  </a:lnTo>
                  <a:lnTo>
                    <a:pt x="495" y="775"/>
                  </a:lnTo>
                  <a:lnTo>
                    <a:pt x="495" y="767"/>
                  </a:lnTo>
                  <a:lnTo>
                    <a:pt x="490" y="763"/>
                  </a:lnTo>
                  <a:lnTo>
                    <a:pt x="459" y="793"/>
                  </a:lnTo>
                  <a:lnTo>
                    <a:pt x="455" y="796"/>
                  </a:lnTo>
                  <a:lnTo>
                    <a:pt x="394" y="853"/>
                  </a:lnTo>
                  <a:lnTo>
                    <a:pt x="390" y="857"/>
                  </a:lnTo>
                  <a:lnTo>
                    <a:pt x="381" y="863"/>
                  </a:lnTo>
                  <a:lnTo>
                    <a:pt x="343" y="879"/>
                  </a:lnTo>
                  <a:lnTo>
                    <a:pt x="329" y="886"/>
                  </a:lnTo>
                  <a:lnTo>
                    <a:pt x="319" y="893"/>
                  </a:lnTo>
                  <a:lnTo>
                    <a:pt x="302" y="906"/>
                  </a:lnTo>
                  <a:lnTo>
                    <a:pt x="291" y="914"/>
                  </a:lnTo>
                  <a:lnTo>
                    <a:pt x="284" y="916"/>
                  </a:lnTo>
                  <a:lnTo>
                    <a:pt x="276" y="918"/>
                  </a:lnTo>
                  <a:lnTo>
                    <a:pt x="277" y="945"/>
                  </a:lnTo>
                  <a:lnTo>
                    <a:pt x="270" y="949"/>
                  </a:lnTo>
                  <a:lnTo>
                    <a:pt x="267" y="953"/>
                  </a:lnTo>
                  <a:lnTo>
                    <a:pt x="257" y="961"/>
                  </a:lnTo>
                  <a:lnTo>
                    <a:pt x="246" y="962"/>
                  </a:lnTo>
                  <a:lnTo>
                    <a:pt x="234" y="974"/>
                  </a:lnTo>
                  <a:lnTo>
                    <a:pt x="236" y="987"/>
                  </a:lnTo>
                  <a:lnTo>
                    <a:pt x="233" y="999"/>
                  </a:lnTo>
                  <a:lnTo>
                    <a:pt x="231" y="1007"/>
                  </a:lnTo>
                  <a:lnTo>
                    <a:pt x="226" y="1009"/>
                  </a:lnTo>
                  <a:lnTo>
                    <a:pt x="217" y="1014"/>
                  </a:lnTo>
                  <a:lnTo>
                    <a:pt x="206" y="1016"/>
                  </a:lnTo>
                  <a:lnTo>
                    <a:pt x="202" y="1018"/>
                  </a:lnTo>
                  <a:lnTo>
                    <a:pt x="189" y="1020"/>
                  </a:lnTo>
                  <a:lnTo>
                    <a:pt x="180" y="1020"/>
                  </a:lnTo>
                  <a:lnTo>
                    <a:pt x="171" y="1027"/>
                  </a:lnTo>
                  <a:lnTo>
                    <a:pt x="168" y="1037"/>
                  </a:lnTo>
                  <a:lnTo>
                    <a:pt x="163" y="1045"/>
                  </a:lnTo>
                  <a:lnTo>
                    <a:pt x="161" y="1051"/>
                  </a:lnTo>
                  <a:lnTo>
                    <a:pt x="161" y="1057"/>
                  </a:lnTo>
                  <a:lnTo>
                    <a:pt x="156" y="1062"/>
                  </a:lnTo>
                  <a:lnTo>
                    <a:pt x="142" y="1062"/>
                  </a:lnTo>
                  <a:lnTo>
                    <a:pt x="122" y="1069"/>
                  </a:lnTo>
                  <a:lnTo>
                    <a:pt x="92" y="1079"/>
                  </a:lnTo>
                  <a:lnTo>
                    <a:pt x="73" y="1091"/>
                  </a:lnTo>
                  <a:lnTo>
                    <a:pt x="58" y="1093"/>
                  </a:lnTo>
                  <a:lnTo>
                    <a:pt x="42" y="1093"/>
                  </a:lnTo>
                  <a:lnTo>
                    <a:pt x="34" y="1097"/>
                  </a:lnTo>
                  <a:lnTo>
                    <a:pt x="26" y="1101"/>
                  </a:lnTo>
                  <a:lnTo>
                    <a:pt x="19" y="1104"/>
                  </a:lnTo>
                  <a:lnTo>
                    <a:pt x="9" y="1107"/>
                  </a:lnTo>
                  <a:lnTo>
                    <a:pt x="0" y="1115"/>
                  </a:lnTo>
                  <a:lnTo>
                    <a:pt x="41" y="1118"/>
                  </a:lnTo>
                  <a:lnTo>
                    <a:pt x="104" y="1116"/>
                  </a:lnTo>
                  <a:lnTo>
                    <a:pt x="112" y="1116"/>
                  </a:lnTo>
                  <a:lnTo>
                    <a:pt x="120" y="1118"/>
                  </a:lnTo>
                  <a:lnTo>
                    <a:pt x="143" y="1118"/>
                  </a:lnTo>
                  <a:lnTo>
                    <a:pt x="207" y="1118"/>
                  </a:lnTo>
                  <a:lnTo>
                    <a:pt x="300" y="1116"/>
                  </a:lnTo>
                  <a:lnTo>
                    <a:pt x="475" y="1113"/>
                  </a:lnTo>
                  <a:lnTo>
                    <a:pt x="509" y="1111"/>
                  </a:lnTo>
                  <a:lnTo>
                    <a:pt x="512" y="1102"/>
                  </a:lnTo>
                  <a:lnTo>
                    <a:pt x="553" y="1102"/>
                  </a:lnTo>
                  <a:lnTo>
                    <a:pt x="593" y="1103"/>
                  </a:lnTo>
                  <a:lnTo>
                    <a:pt x="588" y="1109"/>
                  </a:lnTo>
                  <a:lnTo>
                    <a:pt x="621" y="1112"/>
                  </a:lnTo>
                  <a:lnTo>
                    <a:pt x="634" y="1112"/>
                  </a:lnTo>
                  <a:lnTo>
                    <a:pt x="685" y="1116"/>
                  </a:lnTo>
                  <a:lnTo>
                    <a:pt x="741" y="1115"/>
                  </a:lnTo>
                  <a:lnTo>
                    <a:pt x="751" y="1115"/>
                  </a:lnTo>
                  <a:lnTo>
                    <a:pt x="756" y="1114"/>
                  </a:lnTo>
                  <a:lnTo>
                    <a:pt x="1026" y="1111"/>
                  </a:lnTo>
                  <a:lnTo>
                    <a:pt x="1034" y="1111"/>
                  </a:lnTo>
                  <a:lnTo>
                    <a:pt x="1220" y="1104"/>
                  </a:lnTo>
                  <a:lnTo>
                    <a:pt x="1220" y="1104"/>
                  </a:lnTo>
                  <a:lnTo>
                    <a:pt x="1220" y="1104"/>
                  </a:lnTo>
                  <a:close/>
                  <a:moveTo>
                    <a:pt x="2290" y="743"/>
                  </a:moveTo>
                  <a:lnTo>
                    <a:pt x="2300" y="735"/>
                  </a:lnTo>
                  <a:lnTo>
                    <a:pt x="2304" y="720"/>
                  </a:lnTo>
                  <a:lnTo>
                    <a:pt x="2290" y="743"/>
                  </a:lnTo>
                  <a:lnTo>
                    <a:pt x="2290" y="743"/>
                  </a:lnTo>
                  <a:lnTo>
                    <a:pt x="2290" y="743"/>
                  </a:lnTo>
                  <a:close/>
                  <a:moveTo>
                    <a:pt x="2304" y="720"/>
                  </a:moveTo>
                  <a:lnTo>
                    <a:pt x="2311" y="713"/>
                  </a:lnTo>
                  <a:lnTo>
                    <a:pt x="2319" y="695"/>
                  </a:lnTo>
                  <a:lnTo>
                    <a:pt x="2323" y="681"/>
                  </a:lnTo>
                  <a:lnTo>
                    <a:pt x="2314" y="684"/>
                  </a:lnTo>
                  <a:lnTo>
                    <a:pt x="2313" y="699"/>
                  </a:lnTo>
                  <a:lnTo>
                    <a:pt x="2306" y="711"/>
                  </a:lnTo>
                  <a:lnTo>
                    <a:pt x="2304" y="720"/>
                  </a:lnTo>
                  <a:lnTo>
                    <a:pt x="2304" y="720"/>
                  </a:lnTo>
                  <a:lnTo>
                    <a:pt x="2304" y="720"/>
                  </a:lnTo>
                  <a:close/>
                  <a:moveTo>
                    <a:pt x="2258" y="799"/>
                  </a:moveTo>
                  <a:lnTo>
                    <a:pt x="2263" y="792"/>
                  </a:lnTo>
                  <a:lnTo>
                    <a:pt x="2268" y="784"/>
                  </a:lnTo>
                  <a:lnTo>
                    <a:pt x="2260" y="764"/>
                  </a:lnTo>
                  <a:lnTo>
                    <a:pt x="2258" y="783"/>
                  </a:lnTo>
                  <a:lnTo>
                    <a:pt x="2258" y="799"/>
                  </a:lnTo>
                  <a:lnTo>
                    <a:pt x="2258" y="799"/>
                  </a:lnTo>
                  <a:lnTo>
                    <a:pt x="2258" y="799"/>
                  </a:lnTo>
                  <a:close/>
                  <a:moveTo>
                    <a:pt x="2256" y="821"/>
                  </a:moveTo>
                  <a:lnTo>
                    <a:pt x="2264" y="814"/>
                  </a:lnTo>
                  <a:lnTo>
                    <a:pt x="2284" y="786"/>
                  </a:lnTo>
                  <a:lnTo>
                    <a:pt x="2286" y="779"/>
                  </a:lnTo>
                  <a:lnTo>
                    <a:pt x="2285" y="752"/>
                  </a:lnTo>
                  <a:lnTo>
                    <a:pt x="2282" y="764"/>
                  </a:lnTo>
                  <a:lnTo>
                    <a:pt x="2284" y="773"/>
                  </a:lnTo>
                  <a:lnTo>
                    <a:pt x="2280" y="783"/>
                  </a:lnTo>
                  <a:lnTo>
                    <a:pt x="2276" y="794"/>
                  </a:lnTo>
                  <a:lnTo>
                    <a:pt x="2257" y="812"/>
                  </a:lnTo>
                  <a:lnTo>
                    <a:pt x="2256" y="821"/>
                  </a:lnTo>
                  <a:lnTo>
                    <a:pt x="2256" y="821"/>
                  </a:lnTo>
                  <a:lnTo>
                    <a:pt x="2256" y="821"/>
                  </a:lnTo>
                  <a:close/>
                  <a:moveTo>
                    <a:pt x="2215" y="561"/>
                  </a:moveTo>
                  <a:lnTo>
                    <a:pt x="2214" y="554"/>
                  </a:lnTo>
                  <a:lnTo>
                    <a:pt x="2217" y="548"/>
                  </a:lnTo>
                  <a:lnTo>
                    <a:pt x="2210" y="546"/>
                  </a:lnTo>
                  <a:lnTo>
                    <a:pt x="2212" y="559"/>
                  </a:lnTo>
                  <a:lnTo>
                    <a:pt x="2215" y="561"/>
                  </a:lnTo>
                  <a:lnTo>
                    <a:pt x="2215" y="561"/>
                  </a:lnTo>
                  <a:lnTo>
                    <a:pt x="2215" y="561"/>
                  </a:lnTo>
                  <a:close/>
                  <a:moveTo>
                    <a:pt x="2250" y="830"/>
                  </a:moveTo>
                  <a:lnTo>
                    <a:pt x="2250" y="822"/>
                  </a:lnTo>
                  <a:lnTo>
                    <a:pt x="2245" y="818"/>
                  </a:lnTo>
                  <a:lnTo>
                    <a:pt x="2249" y="813"/>
                  </a:lnTo>
                  <a:lnTo>
                    <a:pt x="2248" y="788"/>
                  </a:lnTo>
                  <a:lnTo>
                    <a:pt x="2254" y="740"/>
                  </a:lnTo>
                  <a:lnTo>
                    <a:pt x="2264" y="711"/>
                  </a:lnTo>
                  <a:lnTo>
                    <a:pt x="2308" y="633"/>
                  </a:lnTo>
                  <a:lnTo>
                    <a:pt x="2324" y="603"/>
                  </a:lnTo>
                  <a:lnTo>
                    <a:pt x="2332" y="578"/>
                  </a:lnTo>
                  <a:lnTo>
                    <a:pt x="2328" y="626"/>
                  </a:lnTo>
                  <a:lnTo>
                    <a:pt x="2329" y="637"/>
                  </a:lnTo>
                  <a:lnTo>
                    <a:pt x="2316" y="665"/>
                  </a:lnTo>
                  <a:lnTo>
                    <a:pt x="2313" y="675"/>
                  </a:lnTo>
                  <a:lnTo>
                    <a:pt x="2325" y="666"/>
                  </a:lnTo>
                  <a:lnTo>
                    <a:pt x="2336" y="637"/>
                  </a:lnTo>
                  <a:lnTo>
                    <a:pt x="2331" y="627"/>
                  </a:lnTo>
                  <a:lnTo>
                    <a:pt x="2342" y="575"/>
                  </a:lnTo>
                  <a:lnTo>
                    <a:pt x="2360" y="536"/>
                  </a:lnTo>
                  <a:lnTo>
                    <a:pt x="2374" y="524"/>
                  </a:lnTo>
                  <a:lnTo>
                    <a:pt x="2384" y="529"/>
                  </a:lnTo>
                  <a:lnTo>
                    <a:pt x="2393" y="525"/>
                  </a:lnTo>
                  <a:lnTo>
                    <a:pt x="2409" y="484"/>
                  </a:lnTo>
                  <a:lnTo>
                    <a:pt x="2420" y="462"/>
                  </a:lnTo>
                  <a:lnTo>
                    <a:pt x="2334" y="491"/>
                  </a:lnTo>
                  <a:lnTo>
                    <a:pt x="2284" y="508"/>
                  </a:lnTo>
                  <a:lnTo>
                    <a:pt x="2279" y="523"/>
                  </a:lnTo>
                  <a:lnTo>
                    <a:pt x="2296" y="519"/>
                  </a:lnTo>
                  <a:lnTo>
                    <a:pt x="2298" y="526"/>
                  </a:lnTo>
                  <a:lnTo>
                    <a:pt x="2299" y="544"/>
                  </a:lnTo>
                  <a:lnTo>
                    <a:pt x="2291" y="542"/>
                  </a:lnTo>
                  <a:lnTo>
                    <a:pt x="2291" y="554"/>
                  </a:lnTo>
                  <a:lnTo>
                    <a:pt x="2289" y="565"/>
                  </a:lnTo>
                  <a:lnTo>
                    <a:pt x="2280" y="560"/>
                  </a:lnTo>
                  <a:lnTo>
                    <a:pt x="2274" y="558"/>
                  </a:lnTo>
                  <a:lnTo>
                    <a:pt x="2263" y="563"/>
                  </a:lnTo>
                  <a:lnTo>
                    <a:pt x="2272" y="576"/>
                  </a:lnTo>
                  <a:lnTo>
                    <a:pt x="2266" y="581"/>
                  </a:lnTo>
                  <a:lnTo>
                    <a:pt x="2250" y="612"/>
                  </a:lnTo>
                  <a:lnTo>
                    <a:pt x="2243" y="630"/>
                  </a:lnTo>
                  <a:lnTo>
                    <a:pt x="2237" y="641"/>
                  </a:lnTo>
                  <a:lnTo>
                    <a:pt x="2237" y="650"/>
                  </a:lnTo>
                  <a:lnTo>
                    <a:pt x="2231" y="676"/>
                  </a:lnTo>
                  <a:lnTo>
                    <a:pt x="2228" y="708"/>
                  </a:lnTo>
                  <a:lnTo>
                    <a:pt x="2229" y="715"/>
                  </a:lnTo>
                  <a:lnTo>
                    <a:pt x="2220" y="759"/>
                  </a:lnTo>
                  <a:lnTo>
                    <a:pt x="2228" y="792"/>
                  </a:lnTo>
                  <a:lnTo>
                    <a:pt x="2240" y="811"/>
                  </a:lnTo>
                  <a:lnTo>
                    <a:pt x="2241" y="823"/>
                  </a:lnTo>
                  <a:lnTo>
                    <a:pt x="2243" y="828"/>
                  </a:lnTo>
                  <a:lnTo>
                    <a:pt x="2250" y="830"/>
                  </a:lnTo>
                  <a:lnTo>
                    <a:pt x="2250" y="830"/>
                  </a:lnTo>
                  <a:lnTo>
                    <a:pt x="2250" y="83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19">
              <a:extLst>
                <a:ext uri="{FF2B5EF4-FFF2-40B4-BE49-F238E27FC236}">
                  <a16:creationId xmlns:a16="http://schemas.microsoft.com/office/drawing/2014/main" id="{78DE2FC4-3690-A52C-D033-EA9FAAF3DE5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026284" y="1526647"/>
              <a:ext cx="53975" cy="41275"/>
            </a:xfrm>
            <a:custGeom>
              <a:avLst/>
              <a:gdLst>
                <a:gd name="T0" fmla="*/ 20 w 34"/>
                <a:gd name="T1" fmla="*/ 26 h 26"/>
                <a:gd name="T2" fmla="*/ 34 w 34"/>
                <a:gd name="T3" fmla="*/ 23 h 26"/>
                <a:gd name="T4" fmla="*/ 30 w 34"/>
                <a:gd name="T5" fmla="*/ 0 h 26"/>
                <a:gd name="T6" fmla="*/ 18 w 34"/>
                <a:gd name="T7" fmla="*/ 3 h 26"/>
                <a:gd name="T8" fmla="*/ 0 w 34"/>
                <a:gd name="T9" fmla="*/ 3 h 26"/>
                <a:gd name="T10" fmla="*/ 1 w 34"/>
                <a:gd name="T11" fmla="*/ 14 h 26"/>
                <a:gd name="T12" fmla="*/ 7 w 34"/>
                <a:gd name="T13" fmla="*/ 15 h 26"/>
                <a:gd name="T14" fmla="*/ 5 w 34"/>
                <a:gd name="T15" fmla="*/ 21 h 26"/>
                <a:gd name="T16" fmla="*/ 15 w 34"/>
                <a:gd name="T17" fmla="*/ 22 h 26"/>
                <a:gd name="T18" fmla="*/ 20 w 34"/>
                <a:gd name="T19" fmla="*/ 26 h 26"/>
                <a:gd name="T20" fmla="*/ 20 w 34"/>
                <a:gd name="T21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" h="26">
                  <a:moveTo>
                    <a:pt x="20" y="26"/>
                  </a:moveTo>
                  <a:lnTo>
                    <a:pt x="34" y="23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0" y="3"/>
                  </a:lnTo>
                  <a:lnTo>
                    <a:pt x="1" y="14"/>
                  </a:lnTo>
                  <a:lnTo>
                    <a:pt x="7" y="15"/>
                  </a:lnTo>
                  <a:lnTo>
                    <a:pt x="5" y="21"/>
                  </a:lnTo>
                  <a:lnTo>
                    <a:pt x="15" y="22"/>
                  </a:lnTo>
                  <a:lnTo>
                    <a:pt x="20" y="26"/>
                  </a:lnTo>
                  <a:lnTo>
                    <a:pt x="20" y="26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20">
              <a:extLst>
                <a:ext uri="{FF2B5EF4-FFF2-40B4-BE49-F238E27FC236}">
                  <a16:creationId xmlns:a16="http://schemas.microsoft.com/office/drawing/2014/main" id="{CEA587F8-4F12-C956-AC09-C3897FC478D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188209" y="1879072"/>
              <a:ext cx="57150" cy="73025"/>
            </a:xfrm>
            <a:custGeom>
              <a:avLst/>
              <a:gdLst>
                <a:gd name="T0" fmla="*/ 35 w 36"/>
                <a:gd name="T1" fmla="*/ 46 h 46"/>
                <a:gd name="T2" fmla="*/ 36 w 36"/>
                <a:gd name="T3" fmla="*/ 33 h 46"/>
                <a:gd name="T4" fmla="*/ 30 w 36"/>
                <a:gd name="T5" fmla="*/ 29 h 46"/>
                <a:gd name="T6" fmla="*/ 27 w 36"/>
                <a:gd name="T7" fmla="*/ 18 h 46"/>
                <a:gd name="T8" fmla="*/ 18 w 36"/>
                <a:gd name="T9" fmla="*/ 12 h 46"/>
                <a:gd name="T10" fmla="*/ 13 w 36"/>
                <a:gd name="T11" fmla="*/ 3 h 46"/>
                <a:gd name="T12" fmla="*/ 4 w 36"/>
                <a:gd name="T13" fmla="*/ 0 h 46"/>
                <a:gd name="T14" fmla="*/ 0 w 36"/>
                <a:gd name="T15" fmla="*/ 2 h 46"/>
                <a:gd name="T16" fmla="*/ 18 w 36"/>
                <a:gd name="T17" fmla="*/ 22 h 46"/>
                <a:gd name="T18" fmla="*/ 21 w 36"/>
                <a:gd name="T19" fmla="*/ 40 h 46"/>
                <a:gd name="T20" fmla="*/ 28 w 36"/>
                <a:gd name="T21" fmla="*/ 45 h 46"/>
                <a:gd name="T22" fmla="*/ 35 w 36"/>
                <a:gd name="T23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46">
                  <a:moveTo>
                    <a:pt x="35" y="46"/>
                  </a:moveTo>
                  <a:lnTo>
                    <a:pt x="36" y="33"/>
                  </a:lnTo>
                  <a:lnTo>
                    <a:pt x="30" y="29"/>
                  </a:lnTo>
                  <a:lnTo>
                    <a:pt x="27" y="18"/>
                  </a:lnTo>
                  <a:lnTo>
                    <a:pt x="18" y="12"/>
                  </a:lnTo>
                  <a:lnTo>
                    <a:pt x="13" y="3"/>
                  </a:lnTo>
                  <a:lnTo>
                    <a:pt x="4" y="0"/>
                  </a:lnTo>
                  <a:lnTo>
                    <a:pt x="0" y="2"/>
                  </a:lnTo>
                  <a:lnTo>
                    <a:pt x="18" y="22"/>
                  </a:lnTo>
                  <a:lnTo>
                    <a:pt x="21" y="40"/>
                  </a:lnTo>
                  <a:lnTo>
                    <a:pt x="28" y="45"/>
                  </a:lnTo>
                  <a:lnTo>
                    <a:pt x="35" y="46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21">
              <a:extLst>
                <a:ext uri="{FF2B5EF4-FFF2-40B4-BE49-F238E27FC236}">
                  <a16:creationId xmlns:a16="http://schemas.microsoft.com/office/drawing/2014/main" id="{25F82CE2-9500-E178-DB1B-F11A7D54D5D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073909" y="1528234"/>
              <a:ext cx="215900" cy="444500"/>
            </a:xfrm>
            <a:custGeom>
              <a:avLst/>
              <a:gdLst>
                <a:gd name="T0" fmla="*/ 136 w 136"/>
                <a:gd name="T1" fmla="*/ 280 h 280"/>
                <a:gd name="T2" fmla="*/ 130 w 136"/>
                <a:gd name="T3" fmla="*/ 265 h 280"/>
                <a:gd name="T4" fmla="*/ 94 w 136"/>
                <a:gd name="T5" fmla="*/ 201 h 280"/>
                <a:gd name="T6" fmla="*/ 57 w 136"/>
                <a:gd name="T7" fmla="*/ 136 h 280"/>
                <a:gd name="T8" fmla="*/ 38 w 136"/>
                <a:gd name="T9" fmla="*/ 94 h 280"/>
                <a:gd name="T10" fmla="*/ 26 w 136"/>
                <a:gd name="T11" fmla="*/ 58 h 280"/>
                <a:gd name="T12" fmla="*/ 19 w 136"/>
                <a:gd name="T13" fmla="*/ 37 h 280"/>
                <a:gd name="T14" fmla="*/ 8 w 136"/>
                <a:gd name="T15" fmla="*/ 0 h 280"/>
                <a:gd name="T16" fmla="*/ 0 w 136"/>
                <a:gd name="T17" fmla="*/ 0 h 280"/>
                <a:gd name="T18" fmla="*/ 7 w 136"/>
                <a:gd name="T19" fmla="*/ 10 h 280"/>
                <a:gd name="T20" fmla="*/ 9 w 136"/>
                <a:gd name="T21" fmla="*/ 22 h 280"/>
                <a:gd name="T22" fmla="*/ 5 w 136"/>
                <a:gd name="T23" fmla="*/ 37 h 280"/>
                <a:gd name="T24" fmla="*/ 14 w 136"/>
                <a:gd name="T25" fmla="*/ 47 h 280"/>
                <a:gd name="T26" fmla="*/ 19 w 136"/>
                <a:gd name="T27" fmla="*/ 53 h 280"/>
                <a:gd name="T28" fmla="*/ 28 w 136"/>
                <a:gd name="T29" fmla="*/ 81 h 280"/>
                <a:gd name="T30" fmla="*/ 26 w 136"/>
                <a:gd name="T31" fmla="*/ 96 h 280"/>
                <a:gd name="T32" fmla="*/ 33 w 136"/>
                <a:gd name="T33" fmla="*/ 98 h 280"/>
                <a:gd name="T34" fmla="*/ 43 w 136"/>
                <a:gd name="T35" fmla="*/ 117 h 280"/>
                <a:gd name="T36" fmla="*/ 49 w 136"/>
                <a:gd name="T37" fmla="*/ 127 h 280"/>
                <a:gd name="T38" fmla="*/ 62 w 136"/>
                <a:gd name="T39" fmla="*/ 169 h 280"/>
                <a:gd name="T40" fmla="*/ 64 w 136"/>
                <a:gd name="T41" fmla="*/ 182 h 280"/>
                <a:gd name="T42" fmla="*/ 74 w 136"/>
                <a:gd name="T43" fmla="*/ 178 h 280"/>
                <a:gd name="T44" fmla="*/ 77 w 136"/>
                <a:gd name="T45" fmla="*/ 186 h 280"/>
                <a:gd name="T46" fmla="*/ 68 w 136"/>
                <a:gd name="T47" fmla="*/ 192 h 280"/>
                <a:gd name="T48" fmla="*/ 66 w 136"/>
                <a:gd name="T49" fmla="*/ 199 h 280"/>
                <a:gd name="T50" fmla="*/ 76 w 136"/>
                <a:gd name="T51" fmla="*/ 202 h 280"/>
                <a:gd name="T52" fmla="*/ 84 w 136"/>
                <a:gd name="T53" fmla="*/ 200 h 280"/>
                <a:gd name="T54" fmla="*/ 88 w 136"/>
                <a:gd name="T55" fmla="*/ 208 h 280"/>
                <a:gd name="T56" fmla="*/ 94 w 136"/>
                <a:gd name="T57" fmla="*/ 210 h 280"/>
                <a:gd name="T58" fmla="*/ 124 w 136"/>
                <a:gd name="T59" fmla="*/ 268 h 280"/>
                <a:gd name="T60" fmla="*/ 136 w 136"/>
                <a:gd name="T6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6" h="280">
                  <a:moveTo>
                    <a:pt x="136" y="280"/>
                  </a:moveTo>
                  <a:lnTo>
                    <a:pt x="130" y="265"/>
                  </a:lnTo>
                  <a:lnTo>
                    <a:pt x="94" y="201"/>
                  </a:lnTo>
                  <a:lnTo>
                    <a:pt x="57" y="136"/>
                  </a:lnTo>
                  <a:lnTo>
                    <a:pt x="38" y="94"/>
                  </a:lnTo>
                  <a:lnTo>
                    <a:pt x="26" y="58"/>
                  </a:lnTo>
                  <a:lnTo>
                    <a:pt x="19" y="37"/>
                  </a:lnTo>
                  <a:lnTo>
                    <a:pt x="8" y="0"/>
                  </a:lnTo>
                  <a:lnTo>
                    <a:pt x="0" y="0"/>
                  </a:lnTo>
                  <a:lnTo>
                    <a:pt x="7" y="10"/>
                  </a:lnTo>
                  <a:lnTo>
                    <a:pt x="9" y="22"/>
                  </a:lnTo>
                  <a:lnTo>
                    <a:pt x="5" y="37"/>
                  </a:lnTo>
                  <a:lnTo>
                    <a:pt x="14" y="47"/>
                  </a:lnTo>
                  <a:lnTo>
                    <a:pt x="19" y="53"/>
                  </a:lnTo>
                  <a:lnTo>
                    <a:pt x="28" y="81"/>
                  </a:lnTo>
                  <a:lnTo>
                    <a:pt x="26" y="96"/>
                  </a:lnTo>
                  <a:lnTo>
                    <a:pt x="33" y="98"/>
                  </a:lnTo>
                  <a:lnTo>
                    <a:pt x="43" y="117"/>
                  </a:lnTo>
                  <a:lnTo>
                    <a:pt x="49" y="127"/>
                  </a:lnTo>
                  <a:lnTo>
                    <a:pt x="62" y="169"/>
                  </a:lnTo>
                  <a:lnTo>
                    <a:pt x="64" y="182"/>
                  </a:lnTo>
                  <a:lnTo>
                    <a:pt x="74" y="178"/>
                  </a:lnTo>
                  <a:lnTo>
                    <a:pt x="77" y="186"/>
                  </a:lnTo>
                  <a:lnTo>
                    <a:pt x="68" y="192"/>
                  </a:lnTo>
                  <a:lnTo>
                    <a:pt x="66" y="199"/>
                  </a:lnTo>
                  <a:lnTo>
                    <a:pt x="76" y="202"/>
                  </a:lnTo>
                  <a:lnTo>
                    <a:pt x="84" y="200"/>
                  </a:lnTo>
                  <a:lnTo>
                    <a:pt x="88" y="208"/>
                  </a:lnTo>
                  <a:lnTo>
                    <a:pt x="94" y="210"/>
                  </a:lnTo>
                  <a:lnTo>
                    <a:pt x="124" y="268"/>
                  </a:lnTo>
                  <a:lnTo>
                    <a:pt x="136" y="280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22">
              <a:extLst>
                <a:ext uri="{FF2B5EF4-FFF2-40B4-BE49-F238E27FC236}">
                  <a16:creationId xmlns:a16="http://schemas.microsoft.com/office/drawing/2014/main" id="{8C4B76EC-DDBF-B7EA-306A-1C32ECD9DDC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602422" y="2650597"/>
              <a:ext cx="198437" cy="49213"/>
            </a:xfrm>
            <a:custGeom>
              <a:avLst/>
              <a:gdLst>
                <a:gd name="T0" fmla="*/ 2 w 125"/>
                <a:gd name="T1" fmla="*/ 31 h 31"/>
                <a:gd name="T2" fmla="*/ 18 w 125"/>
                <a:gd name="T3" fmla="*/ 23 h 31"/>
                <a:gd name="T4" fmla="*/ 68 w 125"/>
                <a:gd name="T5" fmla="*/ 8 h 31"/>
                <a:gd name="T6" fmla="*/ 125 w 125"/>
                <a:gd name="T7" fmla="*/ 3 h 31"/>
                <a:gd name="T8" fmla="*/ 101 w 125"/>
                <a:gd name="T9" fmla="*/ 0 h 31"/>
                <a:gd name="T10" fmla="*/ 79 w 125"/>
                <a:gd name="T11" fmla="*/ 3 h 31"/>
                <a:gd name="T12" fmla="*/ 0 w 125"/>
                <a:gd name="T13" fmla="*/ 26 h 31"/>
                <a:gd name="T14" fmla="*/ 2 w 125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31">
                  <a:moveTo>
                    <a:pt x="2" y="31"/>
                  </a:moveTo>
                  <a:lnTo>
                    <a:pt x="18" y="23"/>
                  </a:lnTo>
                  <a:lnTo>
                    <a:pt x="68" y="8"/>
                  </a:lnTo>
                  <a:lnTo>
                    <a:pt x="125" y="3"/>
                  </a:lnTo>
                  <a:lnTo>
                    <a:pt x="101" y="0"/>
                  </a:lnTo>
                  <a:lnTo>
                    <a:pt x="79" y="3"/>
                  </a:lnTo>
                  <a:lnTo>
                    <a:pt x="0" y="26"/>
                  </a:lnTo>
                  <a:lnTo>
                    <a:pt x="2" y="31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23">
              <a:extLst>
                <a:ext uri="{FF2B5EF4-FFF2-40B4-BE49-F238E27FC236}">
                  <a16:creationId xmlns:a16="http://schemas.microsoft.com/office/drawing/2014/main" id="{1A51B152-7150-7A71-D20E-26F9C078A9B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099309" y="2329922"/>
              <a:ext cx="104775" cy="74613"/>
            </a:xfrm>
            <a:custGeom>
              <a:avLst/>
              <a:gdLst>
                <a:gd name="T0" fmla="*/ 0 w 66"/>
                <a:gd name="T1" fmla="*/ 47 h 47"/>
                <a:gd name="T2" fmla="*/ 7 w 66"/>
                <a:gd name="T3" fmla="*/ 41 h 47"/>
                <a:gd name="T4" fmla="*/ 20 w 66"/>
                <a:gd name="T5" fmla="*/ 30 h 47"/>
                <a:gd name="T6" fmla="*/ 51 w 66"/>
                <a:gd name="T7" fmla="*/ 11 h 47"/>
                <a:gd name="T8" fmla="*/ 66 w 66"/>
                <a:gd name="T9" fmla="*/ 0 h 47"/>
                <a:gd name="T10" fmla="*/ 34 w 66"/>
                <a:gd name="T11" fmla="*/ 12 h 47"/>
                <a:gd name="T12" fmla="*/ 18 w 66"/>
                <a:gd name="T13" fmla="*/ 24 h 47"/>
                <a:gd name="T14" fmla="*/ 14 w 66"/>
                <a:gd name="T15" fmla="*/ 27 h 47"/>
                <a:gd name="T16" fmla="*/ 5 w 66"/>
                <a:gd name="T17" fmla="*/ 29 h 47"/>
                <a:gd name="T18" fmla="*/ 7 w 66"/>
                <a:gd name="T19" fmla="*/ 38 h 47"/>
                <a:gd name="T20" fmla="*/ 0 w 66"/>
                <a:gd name="T21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47">
                  <a:moveTo>
                    <a:pt x="0" y="47"/>
                  </a:moveTo>
                  <a:lnTo>
                    <a:pt x="7" y="41"/>
                  </a:lnTo>
                  <a:lnTo>
                    <a:pt x="20" y="30"/>
                  </a:lnTo>
                  <a:lnTo>
                    <a:pt x="51" y="11"/>
                  </a:lnTo>
                  <a:lnTo>
                    <a:pt x="66" y="0"/>
                  </a:lnTo>
                  <a:lnTo>
                    <a:pt x="34" y="12"/>
                  </a:lnTo>
                  <a:lnTo>
                    <a:pt x="18" y="24"/>
                  </a:lnTo>
                  <a:lnTo>
                    <a:pt x="14" y="27"/>
                  </a:lnTo>
                  <a:lnTo>
                    <a:pt x="5" y="29"/>
                  </a:lnTo>
                  <a:lnTo>
                    <a:pt x="7" y="38"/>
                  </a:lnTo>
                  <a:lnTo>
                    <a:pt x="0" y="47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24">
              <a:extLst>
                <a:ext uri="{FF2B5EF4-FFF2-40B4-BE49-F238E27FC236}">
                  <a16:creationId xmlns:a16="http://schemas.microsoft.com/office/drawing/2014/main" id="{44DA5DFF-0C68-F939-C160-759E015FE52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810384" y="2655359"/>
              <a:ext cx="63500" cy="33338"/>
            </a:xfrm>
            <a:custGeom>
              <a:avLst/>
              <a:gdLst>
                <a:gd name="T0" fmla="*/ 38 w 40"/>
                <a:gd name="T1" fmla="*/ 21 h 21"/>
                <a:gd name="T2" fmla="*/ 40 w 40"/>
                <a:gd name="T3" fmla="*/ 14 h 21"/>
                <a:gd name="T4" fmla="*/ 23 w 40"/>
                <a:gd name="T5" fmla="*/ 5 h 21"/>
                <a:gd name="T6" fmla="*/ 0 w 40"/>
                <a:gd name="T7" fmla="*/ 0 h 21"/>
                <a:gd name="T8" fmla="*/ 19 w 40"/>
                <a:gd name="T9" fmla="*/ 7 h 21"/>
                <a:gd name="T10" fmla="*/ 34 w 40"/>
                <a:gd name="T11" fmla="*/ 14 h 21"/>
                <a:gd name="T12" fmla="*/ 38 w 40"/>
                <a:gd name="T1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21">
                  <a:moveTo>
                    <a:pt x="38" y="21"/>
                  </a:moveTo>
                  <a:lnTo>
                    <a:pt x="40" y="14"/>
                  </a:lnTo>
                  <a:lnTo>
                    <a:pt x="23" y="5"/>
                  </a:lnTo>
                  <a:lnTo>
                    <a:pt x="0" y="0"/>
                  </a:lnTo>
                  <a:lnTo>
                    <a:pt x="19" y="7"/>
                  </a:lnTo>
                  <a:lnTo>
                    <a:pt x="34" y="14"/>
                  </a:lnTo>
                  <a:lnTo>
                    <a:pt x="38" y="21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25">
              <a:extLst>
                <a:ext uri="{FF2B5EF4-FFF2-40B4-BE49-F238E27FC236}">
                  <a16:creationId xmlns:a16="http://schemas.microsoft.com/office/drawing/2014/main" id="{CBB944DF-E459-69FE-E574-1F014C11C1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3859597" y="2406122"/>
              <a:ext cx="225425" cy="306388"/>
            </a:xfrm>
            <a:custGeom>
              <a:avLst/>
              <a:gdLst>
                <a:gd name="T0" fmla="*/ 8 w 142"/>
                <a:gd name="T1" fmla="*/ 193 h 193"/>
                <a:gd name="T2" fmla="*/ 18 w 142"/>
                <a:gd name="T3" fmla="*/ 164 h 193"/>
                <a:gd name="T4" fmla="*/ 49 w 142"/>
                <a:gd name="T5" fmla="*/ 112 h 193"/>
                <a:gd name="T6" fmla="*/ 62 w 142"/>
                <a:gd name="T7" fmla="*/ 94 h 193"/>
                <a:gd name="T8" fmla="*/ 113 w 142"/>
                <a:gd name="T9" fmla="*/ 36 h 193"/>
                <a:gd name="T10" fmla="*/ 142 w 142"/>
                <a:gd name="T11" fmla="*/ 5 h 193"/>
                <a:gd name="T12" fmla="*/ 139 w 142"/>
                <a:gd name="T13" fmla="*/ 0 h 193"/>
                <a:gd name="T14" fmla="*/ 133 w 142"/>
                <a:gd name="T15" fmla="*/ 0 h 193"/>
                <a:gd name="T16" fmla="*/ 113 w 142"/>
                <a:gd name="T17" fmla="*/ 24 h 193"/>
                <a:gd name="T18" fmla="*/ 91 w 142"/>
                <a:gd name="T19" fmla="*/ 55 h 193"/>
                <a:gd name="T20" fmla="*/ 47 w 142"/>
                <a:gd name="T21" fmla="*/ 108 h 193"/>
                <a:gd name="T22" fmla="*/ 31 w 142"/>
                <a:gd name="T23" fmla="*/ 126 h 193"/>
                <a:gd name="T24" fmla="*/ 32 w 142"/>
                <a:gd name="T25" fmla="*/ 132 h 193"/>
                <a:gd name="T26" fmla="*/ 7 w 142"/>
                <a:gd name="T27" fmla="*/ 184 h 193"/>
                <a:gd name="T28" fmla="*/ 0 w 142"/>
                <a:gd name="T29" fmla="*/ 180 h 193"/>
                <a:gd name="T30" fmla="*/ 8 w 142"/>
                <a:gd name="T31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93">
                  <a:moveTo>
                    <a:pt x="8" y="193"/>
                  </a:moveTo>
                  <a:lnTo>
                    <a:pt x="18" y="164"/>
                  </a:lnTo>
                  <a:lnTo>
                    <a:pt x="49" y="112"/>
                  </a:lnTo>
                  <a:lnTo>
                    <a:pt x="62" y="94"/>
                  </a:lnTo>
                  <a:lnTo>
                    <a:pt x="113" y="36"/>
                  </a:lnTo>
                  <a:lnTo>
                    <a:pt x="142" y="5"/>
                  </a:lnTo>
                  <a:lnTo>
                    <a:pt x="139" y="0"/>
                  </a:lnTo>
                  <a:lnTo>
                    <a:pt x="133" y="0"/>
                  </a:lnTo>
                  <a:lnTo>
                    <a:pt x="113" y="24"/>
                  </a:lnTo>
                  <a:lnTo>
                    <a:pt x="91" y="55"/>
                  </a:lnTo>
                  <a:lnTo>
                    <a:pt x="47" y="108"/>
                  </a:lnTo>
                  <a:lnTo>
                    <a:pt x="31" y="126"/>
                  </a:lnTo>
                  <a:lnTo>
                    <a:pt x="32" y="132"/>
                  </a:lnTo>
                  <a:lnTo>
                    <a:pt x="7" y="184"/>
                  </a:lnTo>
                  <a:lnTo>
                    <a:pt x="0" y="180"/>
                  </a:lnTo>
                  <a:lnTo>
                    <a:pt x="8" y="193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26">
              <a:extLst>
                <a:ext uri="{FF2B5EF4-FFF2-40B4-BE49-F238E27FC236}">
                  <a16:creationId xmlns:a16="http://schemas.microsoft.com/office/drawing/2014/main" id="{AC9ABAEE-0BC2-476B-BDBF-15F4ADAAB5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215197" y="1972734"/>
              <a:ext cx="117475" cy="352425"/>
            </a:xfrm>
            <a:custGeom>
              <a:avLst/>
              <a:gdLst>
                <a:gd name="T0" fmla="*/ 0 w 74"/>
                <a:gd name="T1" fmla="*/ 222 h 222"/>
                <a:gd name="T2" fmla="*/ 12 w 74"/>
                <a:gd name="T3" fmla="*/ 217 h 222"/>
                <a:gd name="T4" fmla="*/ 38 w 74"/>
                <a:gd name="T5" fmla="*/ 204 h 222"/>
                <a:gd name="T6" fmla="*/ 56 w 74"/>
                <a:gd name="T7" fmla="*/ 199 h 222"/>
                <a:gd name="T8" fmla="*/ 63 w 74"/>
                <a:gd name="T9" fmla="*/ 202 h 222"/>
                <a:gd name="T10" fmla="*/ 65 w 74"/>
                <a:gd name="T11" fmla="*/ 208 h 222"/>
                <a:gd name="T12" fmla="*/ 71 w 74"/>
                <a:gd name="T13" fmla="*/ 154 h 222"/>
                <a:gd name="T14" fmla="*/ 74 w 74"/>
                <a:gd name="T15" fmla="*/ 134 h 222"/>
                <a:gd name="T16" fmla="*/ 72 w 74"/>
                <a:gd name="T17" fmla="*/ 121 h 222"/>
                <a:gd name="T18" fmla="*/ 74 w 74"/>
                <a:gd name="T19" fmla="*/ 65 h 222"/>
                <a:gd name="T20" fmla="*/ 59 w 74"/>
                <a:gd name="T21" fmla="*/ 14 h 222"/>
                <a:gd name="T22" fmla="*/ 49 w 74"/>
                <a:gd name="T23" fmla="*/ 0 h 222"/>
                <a:gd name="T24" fmla="*/ 52 w 74"/>
                <a:gd name="T25" fmla="*/ 18 h 222"/>
                <a:gd name="T26" fmla="*/ 62 w 74"/>
                <a:gd name="T27" fmla="*/ 35 h 222"/>
                <a:gd name="T28" fmla="*/ 68 w 74"/>
                <a:gd name="T29" fmla="*/ 60 h 222"/>
                <a:gd name="T30" fmla="*/ 69 w 74"/>
                <a:gd name="T31" fmla="*/ 71 h 222"/>
                <a:gd name="T32" fmla="*/ 67 w 74"/>
                <a:gd name="T33" fmla="*/ 82 h 222"/>
                <a:gd name="T34" fmla="*/ 71 w 74"/>
                <a:gd name="T35" fmla="*/ 133 h 222"/>
                <a:gd name="T36" fmla="*/ 63 w 74"/>
                <a:gd name="T37" fmla="*/ 161 h 222"/>
                <a:gd name="T38" fmla="*/ 64 w 74"/>
                <a:gd name="T39" fmla="*/ 183 h 222"/>
                <a:gd name="T40" fmla="*/ 43 w 74"/>
                <a:gd name="T41" fmla="*/ 188 h 222"/>
                <a:gd name="T42" fmla="*/ 32 w 74"/>
                <a:gd name="T43" fmla="*/ 202 h 222"/>
                <a:gd name="T44" fmla="*/ 14 w 74"/>
                <a:gd name="T45" fmla="*/ 208 h 222"/>
                <a:gd name="T46" fmla="*/ 7 w 74"/>
                <a:gd name="T47" fmla="*/ 217 h 222"/>
                <a:gd name="T48" fmla="*/ 0 w 74"/>
                <a:gd name="T49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4" h="222">
                  <a:moveTo>
                    <a:pt x="0" y="222"/>
                  </a:moveTo>
                  <a:lnTo>
                    <a:pt x="12" y="217"/>
                  </a:lnTo>
                  <a:lnTo>
                    <a:pt x="38" y="204"/>
                  </a:lnTo>
                  <a:lnTo>
                    <a:pt x="56" y="199"/>
                  </a:lnTo>
                  <a:lnTo>
                    <a:pt x="63" y="202"/>
                  </a:lnTo>
                  <a:lnTo>
                    <a:pt x="65" y="208"/>
                  </a:lnTo>
                  <a:lnTo>
                    <a:pt x="71" y="154"/>
                  </a:lnTo>
                  <a:lnTo>
                    <a:pt x="74" y="134"/>
                  </a:lnTo>
                  <a:lnTo>
                    <a:pt x="72" y="121"/>
                  </a:lnTo>
                  <a:lnTo>
                    <a:pt x="74" y="65"/>
                  </a:lnTo>
                  <a:lnTo>
                    <a:pt x="59" y="14"/>
                  </a:lnTo>
                  <a:lnTo>
                    <a:pt x="49" y="0"/>
                  </a:lnTo>
                  <a:lnTo>
                    <a:pt x="52" y="18"/>
                  </a:lnTo>
                  <a:lnTo>
                    <a:pt x="62" y="35"/>
                  </a:lnTo>
                  <a:lnTo>
                    <a:pt x="68" y="60"/>
                  </a:lnTo>
                  <a:lnTo>
                    <a:pt x="69" y="71"/>
                  </a:lnTo>
                  <a:lnTo>
                    <a:pt x="67" y="82"/>
                  </a:lnTo>
                  <a:lnTo>
                    <a:pt x="71" y="133"/>
                  </a:lnTo>
                  <a:lnTo>
                    <a:pt x="63" y="161"/>
                  </a:lnTo>
                  <a:lnTo>
                    <a:pt x="64" y="183"/>
                  </a:lnTo>
                  <a:lnTo>
                    <a:pt x="43" y="188"/>
                  </a:lnTo>
                  <a:lnTo>
                    <a:pt x="32" y="202"/>
                  </a:lnTo>
                  <a:lnTo>
                    <a:pt x="14" y="208"/>
                  </a:lnTo>
                  <a:lnTo>
                    <a:pt x="7" y="217"/>
                  </a:lnTo>
                  <a:lnTo>
                    <a:pt x="0" y="222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27">
              <a:extLst>
                <a:ext uri="{FF2B5EF4-FFF2-40B4-BE49-F238E27FC236}">
                  <a16:creationId xmlns:a16="http://schemas.microsoft.com/office/drawing/2014/main" id="{FAF601C8-1F51-0372-E7C0-ACB6BD2CBA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152784" y="1526647"/>
              <a:ext cx="4179887" cy="1685925"/>
            </a:xfrm>
            <a:custGeom>
              <a:avLst/>
              <a:gdLst>
                <a:gd name="T0" fmla="*/ 2460 w 2633"/>
                <a:gd name="T1" fmla="*/ 25 h 1062"/>
                <a:gd name="T2" fmla="*/ 2570 w 2633"/>
                <a:gd name="T3" fmla="*/ 267 h 1062"/>
                <a:gd name="T4" fmla="*/ 2470 w 2633"/>
                <a:gd name="T5" fmla="*/ 1 h 1062"/>
                <a:gd name="T6" fmla="*/ 2534 w 2633"/>
                <a:gd name="T7" fmla="*/ 183 h 1062"/>
                <a:gd name="T8" fmla="*/ 2606 w 2633"/>
                <a:gd name="T9" fmla="*/ 281 h 1062"/>
                <a:gd name="T10" fmla="*/ 2493 w 2633"/>
                <a:gd name="T11" fmla="*/ 547 h 1062"/>
                <a:gd name="T12" fmla="*/ 2342 w 2633"/>
                <a:gd name="T13" fmla="*/ 732 h 1062"/>
                <a:gd name="T14" fmla="*/ 2396 w 2633"/>
                <a:gd name="T15" fmla="*/ 648 h 1062"/>
                <a:gd name="T16" fmla="*/ 2343 w 2633"/>
                <a:gd name="T17" fmla="*/ 747 h 1062"/>
                <a:gd name="T18" fmla="*/ 2633 w 2633"/>
                <a:gd name="T19" fmla="*/ 346 h 1062"/>
                <a:gd name="T20" fmla="*/ 2591 w 2633"/>
                <a:gd name="T21" fmla="*/ 482 h 1062"/>
                <a:gd name="T22" fmla="*/ 1966 w 2633"/>
                <a:gd name="T23" fmla="*/ 930 h 1062"/>
                <a:gd name="T24" fmla="*/ 2071 w 2633"/>
                <a:gd name="T25" fmla="*/ 761 h 1062"/>
                <a:gd name="T26" fmla="*/ 2088 w 2633"/>
                <a:gd name="T27" fmla="*/ 759 h 1062"/>
                <a:gd name="T28" fmla="*/ 2164 w 2633"/>
                <a:gd name="T29" fmla="*/ 701 h 1062"/>
                <a:gd name="T30" fmla="*/ 2281 w 2633"/>
                <a:gd name="T31" fmla="*/ 681 h 1062"/>
                <a:gd name="T32" fmla="*/ 2325 w 2633"/>
                <a:gd name="T33" fmla="*/ 694 h 1062"/>
                <a:gd name="T34" fmla="*/ 2390 w 2633"/>
                <a:gd name="T35" fmla="*/ 616 h 1062"/>
                <a:gd name="T36" fmla="*/ 2391 w 2633"/>
                <a:gd name="T37" fmla="*/ 602 h 1062"/>
                <a:gd name="T38" fmla="*/ 2340 w 2633"/>
                <a:gd name="T39" fmla="*/ 583 h 1062"/>
                <a:gd name="T40" fmla="*/ 2174 w 2633"/>
                <a:gd name="T41" fmla="*/ 557 h 1062"/>
                <a:gd name="T42" fmla="*/ 2321 w 2633"/>
                <a:gd name="T43" fmla="*/ 535 h 1062"/>
                <a:gd name="T44" fmla="*/ 2332 w 2633"/>
                <a:gd name="T45" fmla="*/ 503 h 1062"/>
                <a:gd name="T46" fmla="*/ 2216 w 2633"/>
                <a:gd name="T47" fmla="*/ 444 h 1062"/>
                <a:gd name="T48" fmla="*/ 2289 w 2633"/>
                <a:gd name="T49" fmla="*/ 445 h 1062"/>
                <a:gd name="T50" fmla="*/ 2298 w 2633"/>
                <a:gd name="T51" fmla="*/ 405 h 1062"/>
                <a:gd name="T52" fmla="*/ 2358 w 2633"/>
                <a:gd name="T53" fmla="*/ 429 h 1062"/>
                <a:gd name="T54" fmla="*/ 2403 w 2633"/>
                <a:gd name="T55" fmla="*/ 447 h 1062"/>
                <a:gd name="T56" fmla="*/ 2486 w 2633"/>
                <a:gd name="T57" fmla="*/ 395 h 1062"/>
                <a:gd name="T58" fmla="*/ 2545 w 2633"/>
                <a:gd name="T59" fmla="*/ 330 h 1062"/>
                <a:gd name="T60" fmla="*/ 2487 w 2633"/>
                <a:gd name="T61" fmla="*/ 229 h 1062"/>
                <a:gd name="T62" fmla="*/ 2449 w 2633"/>
                <a:gd name="T63" fmla="*/ 286 h 1062"/>
                <a:gd name="T64" fmla="*/ 2438 w 2633"/>
                <a:gd name="T65" fmla="*/ 211 h 1062"/>
                <a:gd name="T66" fmla="*/ 2255 w 2633"/>
                <a:gd name="T67" fmla="*/ 223 h 1062"/>
                <a:gd name="T68" fmla="*/ 2250 w 2633"/>
                <a:gd name="T69" fmla="*/ 189 h 1062"/>
                <a:gd name="T70" fmla="*/ 2350 w 2633"/>
                <a:gd name="T71" fmla="*/ 173 h 1062"/>
                <a:gd name="T72" fmla="*/ 2401 w 2633"/>
                <a:gd name="T73" fmla="*/ 165 h 1062"/>
                <a:gd name="T74" fmla="*/ 2449 w 2633"/>
                <a:gd name="T75" fmla="*/ 142 h 1062"/>
                <a:gd name="T76" fmla="*/ 2477 w 2633"/>
                <a:gd name="T77" fmla="*/ 83 h 1062"/>
                <a:gd name="T78" fmla="*/ 2430 w 2633"/>
                <a:gd name="T79" fmla="*/ 5 h 1062"/>
                <a:gd name="T80" fmla="*/ 1745 w 2633"/>
                <a:gd name="T81" fmla="*/ 98 h 1062"/>
                <a:gd name="T82" fmla="*/ 1580 w 2633"/>
                <a:gd name="T83" fmla="*/ 69 h 1062"/>
                <a:gd name="T84" fmla="*/ 949 w 2633"/>
                <a:gd name="T85" fmla="*/ 91 h 1062"/>
                <a:gd name="T86" fmla="*/ 763 w 2633"/>
                <a:gd name="T87" fmla="*/ 179 h 1062"/>
                <a:gd name="T88" fmla="*/ 661 w 2633"/>
                <a:gd name="T89" fmla="*/ 266 h 1062"/>
                <a:gd name="T90" fmla="*/ 573 w 2633"/>
                <a:gd name="T91" fmla="*/ 271 h 1062"/>
                <a:gd name="T92" fmla="*/ 463 w 2633"/>
                <a:gd name="T93" fmla="*/ 309 h 1062"/>
                <a:gd name="T94" fmla="*/ 414 w 2633"/>
                <a:gd name="T95" fmla="*/ 364 h 1062"/>
                <a:gd name="T96" fmla="*/ 336 w 2633"/>
                <a:gd name="T97" fmla="*/ 414 h 1062"/>
                <a:gd name="T98" fmla="*/ 275 w 2633"/>
                <a:gd name="T99" fmla="*/ 456 h 1062"/>
                <a:gd name="T100" fmla="*/ 162 w 2633"/>
                <a:gd name="T101" fmla="*/ 481 h 1062"/>
                <a:gd name="T102" fmla="*/ 91 w 2633"/>
                <a:gd name="T103" fmla="*/ 542 h 1062"/>
                <a:gd name="T104" fmla="*/ 23 w 2633"/>
                <a:gd name="T105" fmla="*/ 595 h 1062"/>
                <a:gd name="T106" fmla="*/ 378 w 2633"/>
                <a:gd name="T107" fmla="*/ 682 h 1062"/>
                <a:gd name="T108" fmla="*/ 561 w 2633"/>
                <a:gd name="T109" fmla="*/ 623 h 1062"/>
                <a:gd name="T110" fmla="*/ 982 w 2633"/>
                <a:gd name="T111" fmla="*/ 630 h 1062"/>
                <a:gd name="T112" fmla="*/ 1403 w 2633"/>
                <a:gd name="T113" fmla="*/ 735 h 1062"/>
                <a:gd name="T114" fmla="*/ 1827 w 2633"/>
                <a:gd name="T115" fmla="*/ 1035 h 1062"/>
                <a:gd name="T116" fmla="*/ 1923 w 2633"/>
                <a:gd name="T117" fmla="*/ 1035 h 1062"/>
                <a:gd name="connsiteX0" fmla="*/ 9343 w 10000"/>
                <a:gd name="connsiteY0" fmla="*/ 235 h 10000"/>
                <a:gd name="connsiteX1" fmla="*/ 9396 w 10000"/>
                <a:gd name="connsiteY1" fmla="*/ 217 h 10000"/>
                <a:gd name="connsiteX2" fmla="*/ 9381 w 10000"/>
                <a:gd name="connsiteY2" fmla="*/ 9 h 10000"/>
                <a:gd name="connsiteX3" fmla="*/ 9335 w 10000"/>
                <a:gd name="connsiteY3" fmla="*/ 28 h 10000"/>
                <a:gd name="connsiteX4" fmla="*/ 9267 w 10000"/>
                <a:gd name="connsiteY4" fmla="*/ 28 h 10000"/>
                <a:gd name="connsiteX5" fmla="*/ 9271 w 10000"/>
                <a:gd name="connsiteY5" fmla="*/ 132 h 10000"/>
                <a:gd name="connsiteX6" fmla="*/ 9294 w 10000"/>
                <a:gd name="connsiteY6" fmla="*/ 141 h 10000"/>
                <a:gd name="connsiteX7" fmla="*/ 9286 w 10000"/>
                <a:gd name="connsiteY7" fmla="*/ 198 h 10000"/>
                <a:gd name="connsiteX8" fmla="*/ 9324 w 10000"/>
                <a:gd name="connsiteY8" fmla="*/ 207 h 10000"/>
                <a:gd name="connsiteX9" fmla="*/ 9343 w 10000"/>
                <a:gd name="connsiteY9" fmla="*/ 235 h 10000"/>
                <a:gd name="connsiteX10" fmla="*/ 9343 w 10000"/>
                <a:gd name="connsiteY10" fmla="*/ 235 h 10000"/>
                <a:gd name="connsiteX11" fmla="*/ 9343 w 10000"/>
                <a:gd name="connsiteY11" fmla="*/ 235 h 10000"/>
                <a:gd name="connsiteX12" fmla="*/ 9343 w 10000"/>
                <a:gd name="connsiteY12" fmla="*/ 235 h 10000"/>
                <a:gd name="connsiteX13" fmla="*/ 9787 w 10000"/>
                <a:gd name="connsiteY13" fmla="*/ 2524 h 10000"/>
                <a:gd name="connsiteX14" fmla="*/ 9791 w 10000"/>
                <a:gd name="connsiteY14" fmla="*/ 2401 h 10000"/>
                <a:gd name="connsiteX15" fmla="*/ 9768 w 10000"/>
                <a:gd name="connsiteY15" fmla="*/ 2363 h 10000"/>
                <a:gd name="connsiteX16" fmla="*/ 9757 w 10000"/>
                <a:gd name="connsiteY16" fmla="*/ 2260 h 10000"/>
                <a:gd name="connsiteX17" fmla="*/ 9723 w 10000"/>
                <a:gd name="connsiteY17" fmla="*/ 2203 h 10000"/>
                <a:gd name="connsiteX18" fmla="*/ 9704 w 10000"/>
                <a:gd name="connsiteY18" fmla="*/ 2109 h 10000"/>
                <a:gd name="connsiteX19" fmla="*/ 9670 w 10000"/>
                <a:gd name="connsiteY19" fmla="*/ 2090 h 10000"/>
                <a:gd name="connsiteX20" fmla="*/ 9654 w 10000"/>
                <a:gd name="connsiteY20" fmla="*/ 2109 h 10000"/>
                <a:gd name="connsiteX21" fmla="*/ 9723 w 10000"/>
                <a:gd name="connsiteY21" fmla="*/ 2298 h 10000"/>
                <a:gd name="connsiteX22" fmla="*/ 9734 w 10000"/>
                <a:gd name="connsiteY22" fmla="*/ 2467 h 10000"/>
                <a:gd name="connsiteX23" fmla="*/ 9761 w 10000"/>
                <a:gd name="connsiteY23" fmla="*/ 2514 h 10000"/>
                <a:gd name="connsiteX24" fmla="*/ 9787 w 10000"/>
                <a:gd name="connsiteY24" fmla="*/ 2524 h 10000"/>
                <a:gd name="connsiteX25" fmla="*/ 9787 w 10000"/>
                <a:gd name="connsiteY25" fmla="*/ 2524 h 10000"/>
                <a:gd name="connsiteX26" fmla="*/ 9787 w 10000"/>
                <a:gd name="connsiteY26" fmla="*/ 2524 h 10000"/>
                <a:gd name="connsiteX27" fmla="*/ 9897 w 10000"/>
                <a:gd name="connsiteY27" fmla="*/ 2646 h 10000"/>
                <a:gd name="connsiteX28" fmla="*/ 9875 w 10000"/>
                <a:gd name="connsiteY28" fmla="*/ 2505 h 10000"/>
                <a:gd name="connsiteX29" fmla="*/ 9738 w 10000"/>
                <a:gd name="connsiteY29" fmla="*/ 1902 h 10000"/>
                <a:gd name="connsiteX30" fmla="*/ 9597 w 10000"/>
                <a:gd name="connsiteY30" fmla="*/ 1290 h 10000"/>
                <a:gd name="connsiteX31" fmla="*/ 9521 w 10000"/>
                <a:gd name="connsiteY31" fmla="*/ 895 h 10000"/>
                <a:gd name="connsiteX32" fmla="*/ 9480 w 10000"/>
                <a:gd name="connsiteY32" fmla="*/ 556 h 10000"/>
                <a:gd name="connsiteX33" fmla="*/ 9453 w 10000"/>
                <a:gd name="connsiteY33" fmla="*/ 358 h 10000"/>
                <a:gd name="connsiteX34" fmla="*/ 9411 w 10000"/>
                <a:gd name="connsiteY34" fmla="*/ 0 h 10000"/>
                <a:gd name="connsiteX35" fmla="*/ 9381 w 10000"/>
                <a:gd name="connsiteY35" fmla="*/ 9 h 10000"/>
                <a:gd name="connsiteX36" fmla="*/ 9408 w 10000"/>
                <a:gd name="connsiteY36" fmla="*/ 94 h 10000"/>
                <a:gd name="connsiteX37" fmla="*/ 9415 w 10000"/>
                <a:gd name="connsiteY37" fmla="*/ 207 h 10000"/>
                <a:gd name="connsiteX38" fmla="*/ 9396 w 10000"/>
                <a:gd name="connsiteY38" fmla="*/ 348 h 10000"/>
                <a:gd name="connsiteX39" fmla="*/ 9434 w 10000"/>
                <a:gd name="connsiteY39" fmla="*/ 452 h 10000"/>
                <a:gd name="connsiteX40" fmla="*/ 9453 w 10000"/>
                <a:gd name="connsiteY40" fmla="*/ 508 h 10000"/>
                <a:gd name="connsiteX41" fmla="*/ 9483 w 10000"/>
                <a:gd name="connsiteY41" fmla="*/ 763 h 10000"/>
                <a:gd name="connsiteX42" fmla="*/ 9480 w 10000"/>
                <a:gd name="connsiteY42" fmla="*/ 913 h 10000"/>
                <a:gd name="connsiteX43" fmla="*/ 9506 w 10000"/>
                <a:gd name="connsiteY43" fmla="*/ 932 h 10000"/>
                <a:gd name="connsiteX44" fmla="*/ 9540 w 10000"/>
                <a:gd name="connsiteY44" fmla="*/ 1111 h 10000"/>
                <a:gd name="connsiteX45" fmla="*/ 9563 w 10000"/>
                <a:gd name="connsiteY45" fmla="*/ 1205 h 10000"/>
                <a:gd name="connsiteX46" fmla="*/ 9616 w 10000"/>
                <a:gd name="connsiteY46" fmla="*/ 1591 h 10000"/>
                <a:gd name="connsiteX47" fmla="*/ 9624 w 10000"/>
                <a:gd name="connsiteY47" fmla="*/ 1723 h 10000"/>
                <a:gd name="connsiteX48" fmla="*/ 9658 w 10000"/>
                <a:gd name="connsiteY48" fmla="*/ 1685 h 10000"/>
                <a:gd name="connsiteX49" fmla="*/ 9670 w 10000"/>
                <a:gd name="connsiteY49" fmla="*/ 1761 h 10000"/>
                <a:gd name="connsiteX50" fmla="*/ 9639 w 10000"/>
                <a:gd name="connsiteY50" fmla="*/ 1808 h 10000"/>
                <a:gd name="connsiteX51" fmla="*/ 9628 w 10000"/>
                <a:gd name="connsiteY51" fmla="*/ 1883 h 10000"/>
                <a:gd name="connsiteX52" fmla="*/ 9666 w 10000"/>
                <a:gd name="connsiteY52" fmla="*/ 1911 h 10000"/>
                <a:gd name="connsiteX53" fmla="*/ 9700 w 10000"/>
                <a:gd name="connsiteY53" fmla="*/ 1893 h 10000"/>
                <a:gd name="connsiteX54" fmla="*/ 9711 w 10000"/>
                <a:gd name="connsiteY54" fmla="*/ 1968 h 10000"/>
                <a:gd name="connsiteX55" fmla="*/ 9738 w 10000"/>
                <a:gd name="connsiteY55" fmla="*/ 1987 h 10000"/>
                <a:gd name="connsiteX56" fmla="*/ 9852 w 10000"/>
                <a:gd name="connsiteY56" fmla="*/ 2533 h 10000"/>
                <a:gd name="connsiteX57" fmla="*/ 9897 w 10000"/>
                <a:gd name="connsiteY57" fmla="*/ 2646 h 10000"/>
                <a:gd name="connsiteX58" fmla="*/ 9897 w 10000"/>
                <a:gd name="connsiteY58" fmla="*/ 2646 h 10000"/>
                <a:gd name="connsiteX59" fmla="*/ 9897 w 10000"/>
                <a:gd name="connsiteY59" fmla="*/ 2646 h 10000"/>
                <a:gd name="connsiteX60" fmla="*/ 8261 w 10000"/>
                <a:gd name="connsiteY60" fmla="*/ 6959 h 10000"/>
                <a:gd name="connsiteX61" fmla="*/ 8321 w 10000"/>
                <a:gd name="connsiteY61" fmla="*/ 6883 h 10000"/>
                <a:gd name="connsiteX62" fmla="*/ 8511 w 10000"/>
                <a:gd name="connsiteY62" fmla="*/ 6742 h 10000"/>
                <a:gd name="connsiteX63" fmla="*/ 8728 w 10000"/>
                <a:gd name="connsiteY63" fmla="*/ 6695 h 10000"/>
                <a:gd name="connsiteX64" fmla="*/ 8633 w 10000"/>
                <a:gd name="connsiteY64" fmla="*/ 6667 h 10000"/>
                <a:gd name="connsiteX65" fmla="*/ 8553 w 10000"/>
                <a:gd name="connsiteY65" fmla="*/ 6695 h 10000"/>
                <a:gd name="connsiteX66" fmla="*/ 8253 w 10000"/>
                <a:gd name="connsiteY66" fmla="*/ 6911 h 10000"/>
                <a:gd name="connsiteX67" fmla="*/ 8261 w 10000"/>
                <a:gd name="connsiteY67" fmla="*/ 6959 h 10000"/>
                <a:gd name="connsiteX68" fmla="*/ 8261 w 10000"/>
                <a:gd name="connsiteY68" fmla="*/ 6959 h 10000"/>
                <a:gd name="connsiteX69" fmla="*/ 8261 w 10000"/>
                <a:gd name="connsiteY69" fmla="*/ 6959 h 10000"/>
                <a:gd name="connsiteX70" fmla="*/ 9442 w 10000"/>
                <a:gd name="connsiteY70" fmla="*/ 5207 h 10000"/>
                <a:gd name="connsiteX71" fmla="*/ 9468 w 10000"/>
                <a:gd name="connsiteY71" fmla="*/ 5151 h 10000"/>
                <a:gd name="connsiteX72" fmla="*/ 9518 w 10000"/>
                <a:gd name="connsiteY72" fmla="*/ 5047 h 10000"/>
                <a:gd name="connsiteX73" fmla="*/ 9635 w 10000"/>
                <a:gd name="connsiteY73" fmla="*/ 4868 h 10000"/>
                <a:gd name="connsiteX74" fmla="*/ 9692 w 10000"/>
                <a:gd name="connsiteY74" fmla="*/ 4765 h 10000"/>
                <a:gd name="connsiteX75" fmla="*/ 9571 w 10000"/>
                <a:gd name="connsiteY75" fmla="*/ 4878 h 10000"/>
                <a:gd name="connsiteX76" fmla="*/ 9510 w 10000"/>
                <a:gd name="connsiteY76" fmla="*/ 4991 h 10000"/>
                <a:gd name="connsiteX77" fmla="*/ 9495 w 10000"/>
                <a:gd name="connsiteY77" fmla="*/ 5019 h 10000"/>
                <a:gd name="connsiteX78" fmla="*/ 9461 w 10000"/>
                <a:gd name="connsiteY78" fmla="*/ 5038 h 10000"/>
                <a:gd name="connsiteX79" fmla="*/ 9468 w 10000"/>
                <a:gd name="connsiteY79" fmla="*/ 5122 h 10000"/>
                <a:gd name="connsiteX80" fmla="*/ 9442 w 10000"/>
                <a:gd name="connsiteY80" fmla="*/ 5207 h 10000"/>
                <a:gd name="connsiteX81" fmla="*/ 9442 w 10000"/>
                <a:gd name="connsiteY81" fmla="*/ 5207 h 10000"/>
                <a:gd name="connsiteX82" fmla="*/ 9442 w 10000"/>
                <a:gd name="connsiteY82" fmla="*/ 5207 h 10000"/>
                <a:gd name="connsiteX83" fmla="*/ 8895 w 10000"/>
                <a:gd name="connsiteY83" fmla="*/ 6893 h 10000"/>
                <a:gd name="connsiteX84" fmla="*/ 8899 w 10000"/>
                <a:gd name="connsiteY84" fmla="*/ 6827 h 10000"/>
                <a:gd name="connsiteX85" fmla="*/ 8834 w 10000"/>
                <a:gd name="connsiteY85" fmla="*/ 6742 h 10000"/>
                <a:gd name="connsiteX86" fmla="*/ 8747 w 10000"/>
                <a:gd name="connsiteY86" fmla="*/ 6695 h 10000"/>
                <a:gd name="connsiteX87" fmla="*/ 8819 w 10000"/>
                <a:gd name="connsiteY87" fmla="*/ 6761 h 10000"/>
                <a:gd name="connsiteX88" fmla="*/ 8876 w 10000"/>
                <a:gd name="connsiteY88" fmla="*/ 6817 h 10000"/>
                <a:gd name="connsiteX89" fmla="*/ 8895 w 10000"/>
                <a:gd name="connsiteY89" fmla="*/ 6893 h 10000"/>
                <a:gd name="connsiteX90" fmla="*/ 8895 w 10000"/>
                <a:gd name="connsiteY90" fmla="*/ 6893 h 10000"/>
                <a:gd name="connsiteX91" fmla="*/ 8895 w 10000"/>
                <a:gd name="connsiteY91" fmla="*/ 6893 h 10000"/>
                <a:gd name="connsiteX92" fmla="*/ 8899 w 10000"/>
                <a:gd name="connsiteY92" fmla="*/ 7034 h 10000"/>
                <a:gd name="connsiteX93" fmla="*/ 8937 w 10000"/>
                <a:gd name="connsiteY93" fmla="*/ 6761 h 10000"/>
                <a:gd name="connsiteX94" fmla="*/ 9054 w 10000"/>
                <a:gd name="connsiteY94" fmla="*/ 6271 h 10000"/>
                <a:gd name="connsiteX95" fmla="*/ 9100 w 10000"/>
                <a:gd name="connsiteY95" fmla="*/ 6102 h 10000"/>
                <a:gd name="connsiteX96" fmla="*/ 9294 w 10000"/>
                <a:gd name="connsiteY96" fmla="*/ 5556 h 10000"/>
                <a:gd name="connsiteX97" fmla="*/ 9404 w 10000"/>
                <a:gd name="connsiteY97" fmla="*/ 5264 h 10000"/>
                <a:gd name="connsiteX98" fmla="*/ 9396 w 10000"/>
                <a:gd name="connsiteY98" fmla="*/ 5217 h 10000"/>
                <a:gd name="connsiteX99" fmla="*/ 9370 w 10000"/>
                <a:gd name="connsiteY99" fmla="*/ 5217 h 10000"/>
                <a:gd name="connsiteX100" fmla="*/ 9294 w 10000"/>
                <a:gd name="connsiteY100" fmla="*/ 5443 h 10000"/>
                <a:gd name="connsiteX101" fmla="*/ 9214 w 10000"/>
                <a:gd name="connsiteY101" fmla="*/ 5734 h 10000"/>
                <a:gd name="connsiteX102" fmla="*/ 9047 w 10000"/>
                <a:gd name="connsiteY102" fmla="*/ 6234 h 10000"/>
                <a:gd name="connsiteX103" fmla="*/ 8982 w 10000"/>
                <a:gd name="connsiteY103" fmla="*/ 6403 h 10000"/>
                <a:gd name="connsiteX104" fmla="*/ 8990 w 10000"/>
                <a:gd name="connsiteY104" fmla="*/ 6469 h 10000"/>
                <a:gd name="connsiteX105" fmla="*/ 8895 w 10000"/>
                <a:gd name="connsiteY105" fmla="*/ 6949 h 10000"/>
                <a:gd name="connsiteX106" fmla="*/ 8864 w 10000"/>
                <a:gd name="connsiteY106" fmla="*/ 6921 h 10000"/>
                <a:gd name="connsiteX107" fmla="*/ 8899 w 10000"/>
                <a:gd name="connsiteY107" fmla="*/ 7034 h 10000"/>
                <a:gd name="connsiteX108" fmla="*/ 8899 w 10000"/>
                <a:gd name="connsiteY108" fmla="*/ 7034 h 10000"/>
                <a:gd name="connsiteX109" fmla="*/ 8899 w 10000"/>
                <a:gd name="connsiteY109" fmla="*/ 7034 h 10000"/>
                <a:gd name="connsiteX110" fmla="*/ 9719 w 10000"/>
                <a:gd name="connsiteY110" fmla="*/ 4736 h 10000"/>
                <a:gd name="connsiteX111" fmla="*/ 9765 w 10000"/>
                <a:gd name="connsiteY111" fmla="*/ 4689 h 10000"/>
                <a:gd name="connsiteX112" fmla="*/ 9863 w 10000"/>
                <a:gd name="connsiteY112" fmla="*/ 4557 h 10000"/>
                <a:gd name="connsiteX113" fmla="*/ 9932 w 10000"/>
                <a:gd name="connsiteY113" fmla="*/ 4520 h 10000"/>
                <a:gd name="connsiteX114" fmla="*/ 9958 w 10000"/>
                <a:gd name="connsiteY114" fmla="*/ 4539 h 10000"/>
                <a:gd name="connsiteX115" fmla="*/ 9966 w 10000"/>
                <a:gd name="connsiteY115" fmla="*/ 4605 h 10000"/>
                <a:gd name="connsiteX116" fmla="*/ 9985 w 10000"/>
                <a:gd name="connsiteY116" fmla="*/ 4096 h 10000"/>
                <a:gd name="connsiteX117" fmla="*/ 10000 w 10000"/>
                <a:gd name="connsiteY117" fmla="*/ 3908 h 10000"/>
                <a:gd name="connsiteX118" fmla="*/ 9989 w 10000"/>
                <a:gd name="connsiteY118" fmla="*/ 3785 h 10000"/>
                <a:gd name="connsiteX119" fmla="*/ 10000 w 10000"/>
                <a:gd name="connsiteY119" fmla="*/ 3258 h 10000"/>
                <a:gd name="connsiteX120" fmla="*/ 9943 w 10000"/>
                <a:gd name="connsiteY120" fmla="*/ 2778 h 10000"/>
                <a:gd name="connsiteX121" fmla="*/ 9905 w 10000"/>
                <a:gd name="connsiteY121" fmla="*/ 2646 h 10000"/>
                <a:gd name="connsiteX122" fmla="*/ 9916 w 10000"/>
                <a:gd name="connsiteY122" fmla="*/ 2815 h 10000"/>
                <a:gd name="connsiteX123" fmla="*/ 9954 w 10000"/>
                <a:gd name="connsiteY123" fmla="*/ 2976 h 10000"/>
                <a:gd name="connsiteX124" fmla="*/ 9973 w 10000"/>
                <a:gd name="connsiteY124" fmla="*/ 3211 h 10000"/>
                <a:gd name="connsiteX125" fmla="*/ 9981 w 10000"/>
                <a:gd name="connsiteY125" fmla="*/ 3315 h 10000"/>
                <a:gd name="connsiteX126" fmla="*/ 9970 w 10000"/>
                <a:gd name="connsiteY126" fmla="*/ 3418 h 10000"/>
                <a:gd name="connsiteX127" fmla="*/ 9985 w 10000"/>
                <a:gd name="connsiteY127" fmla="*/ 3898 h 10000"/>
                <a:gd name="connsiteX128" fmla="*/ 9958 w 10000"/>
                <a:gd name="connsiteY128" fmla="*/ 4162 h 10000"/>
                <a:gd name="connsiteX129" fmla="*/ 9962 w 10000"/>
                <a:gd name="connsiteY129" fmla="*/ 4369 h 10000"/>
                <a:gd name="connsiteX130" fmla="*/ 9878 w 10000"/>
                <a:gd name="connsiteY130" fmla="*/ 4416 h 10000"/>
                <a:gd name="connsiteX131" fmla="*/ 9840 w 10000"/>
                <a:gd name="connsiteY131" fmla="*/ 4539 h 10000"/>
                <a:gd name="connsiteX132" fmla="*/ 9776 w 10000"/>
                <a:gd name="connsiteY132" fmla="*/ 4605 h 10000"/>
                <a:gd name="connsiteX133" fmla="*/ 9746 w 10000"/>
                <a:gd name="connsiteY133" fmla="*/ 4689 h 10000"/>
                <a:gd name="connsiteX134" fmla="*/ 9719 w 10000"/>
                <a:gd name="connsiteY134" fmla="*/ 4736 h 10000"/>
                <a:gd name="connsiteX135" fmla="*/ 9719 w 10000"/>
                <a:gd name="connsiteY135" fmla="*/ 4736 h 10000"/>
                <a:gd name="connsiteX136" fmla="*/ 9719 w 10000"/>
                <a:gd name="connsiteY136" fmla="*/ 4736 h 10000"/>
                <a:gd name="connsiteX137" fmla="*/ 7338 w 10000"/>
                <a:gd name="connsiteY137" fmla="*/ 9915 h 10000"/>
                <a:gd name="connsiteX138" fmla="*/ 7341 w 10000"/>
                <a:gd name="connsiteY138" fmla="*/ 9783 h 10000"/>
                <a:gd name="connsiteX139" fmla="*/ 7372 w 10000"/>
                <a:gd name="connsiteY139" fmla="*/ 9586 h 10000"/>
                <a:gd name="connsiteX140" fmla="*/ 7391 w 10000"/>
                <a:gd name="connsiteY140" fmla="*/ 9388 h 10000"/>
                <a:gd name="connsiteX141" fmla="*/ 7414 w 10000"/>
                <a:gd name="connsiteY141" fmla="*/ 9171 h 10000"/>
                <a:gd name="connsiteX142" fmla="*/ 7421 w 10000"/>
                <a:gd name="connsiteY142" fmla="*/ 9058 h 10000"/>
                <a:gd name="connsiteX143" fmla="*/ 7467 w 10000"/>
                <a:gd name="connsiteY143" fmla="*/ 8757 h 10000"/>
                <a:gd name="connsiteX144" fmla="*/ 7516 w 10000"/>
                <a:gd name="connsiteY144" fmla="*/ 8512 h 10000"/>
                <a:gd name="connsiteX145" fmla="*/ 7554 w 10000"/>
                <a:gd name="connsiteY145" fmla="*/ 8380 h 10000"/>
                <a:gd name="connsiteX146" fmla="*/ 7588 w 10000"/>
                <a:gd name="connsiteY146" fmla="*/ 8286 h 10000"/>
                <a:gd name="connsiteX147" fmla="*/ 7645 w 10000"/>
                <a:gd name="connsiteY147" fmla="*/ 8117 h 10000"/>
                <a:gd name="connsiteX148" fmla="*/ 7695 w 10000"/>
                <a:gd name="connsiteY148" fmla="*/ 7976 h 10000"/>
                <a:gd name="connsiteX149" fmla="*/ 7767 w 10000"/>
                <a:gd name="connsiteY149" fmla="*/ 7815 h 10000"/>
                <a:gd name="connsiteX150" fmla="*/ 7957 w 10000"/>
                <a:gd name="connsiteY150" fmla="*/ 7448 h 10000"/>
                <a:gd name="connsiteX151" fmla="*/ 7945 w 10000"/>
                <a:gd name="connsiteY151" fmla="*/ 7298 h 10000"/>
                <a:gd name="connsiteX152" fmla="*/ 7915 w 10000"/>
                <a:gd name="connsiteY152" fmla="*/ 7269 h 10000"/>
                <a:gd name="connsiteX153" fmla="*/ 7885 w 10000"/>
                <a:gd name="connsiteY153" fmla="*/ 7260 h 10000"/>
                <a:gd name="connsiteX154" fmla="*/ 7877 w 10000"/>
                <a:gd name="connsiteY154" fmla="*/ 7222 h 10000"/>
                <a:gd name="connsiteX155" fmla="*/ 7866 w 10000"/>
                <a:gd name="connsiteY155" fmla="*/ 7166 h 10000"/>
                <a:gd name="connsiteX156" fmla="*/ 7869 w 10000"/>
                <a:gd name="connsiteY156" fmla="*/ 7119 h 10000"/>
                <a:gd name="connsiteX157" fmla="*/ 7923 w 10000"/>
                <a:gd name="connsiteY157" fmla="*/ 7128 h 10000"/>
                <a:gd name="connsiteX158" fmla="*/ 7942 w 10000"/>
                <a:gd name="connsiteY158" fmla="*/ 7062 h 10000"/>
                <a:gd name="connsiteX159" fmla="*/ 7934 w 10000"/>
                <a:gd name="connsiteY159" fmla="*/ 6996 h 10000"/>
                <a:gd name="connsiteX160" fmla="*/ 7911 w 10000"/>
                <a:gd name="connsiteY160" fmla="*/ 6902 h 10000"/>
                <a:gd name="connsiteX161" fmla="*/ 7881 w 10000"/>
                <a:gd name="connsiteY161" fmla="*/ 6846 h 10000"/>
                <a:gd name="connsiteX162" fmla="*/ 7869 w 10000"/>
                <a:gd name="connsiteY162" fmla="*/ 6770 h 10000"/>
                <a:gd name="connsiteX163" fmla="*/ 7904 w 10000"/>
                <a:gd name="connsiteY163" fmla="*/ 6780 h 10000"/>
                <a:gd name="connsiteX164" fmla="*/ 7923 w 10000"/>
                <a:gd name="connsiteY164" fmla="*/ 6827 h 10000"/>
                <a:gd name="connsiteX165" fmla="*/ 7964 w 10000"/>
                <a:gd name="connsiteY165" fmla="*/ 7015 h 10000"/>
                <a:gd name="connsiteX166" fmla="*/ 7949 w 10000"/>
                <a:gd name="connsiteY166" fmla="*/ 7119 h 10000"/>
                <a:gd name="connsiteX167" fmla="*/ 7930 w 10000"/>
                <a:gd name="connsiteY167" fmla="*/ 7147 h 10000"/>
                <a:gd name="connsiteX168" fmla="*/ 7904 w 10000"/>
                <a:gd name="connsiteY168" fmla="*/ 7203 h 10000"/>
                <a:gd name="connsiteX169" fmla="*/ 7934 w 10000"/>
                <a:gd name="connsiteY169" fmla="*/ 7194 h 10000"/>
                <a:gd name="connsiteX170" fmla="*/ 7976 w 10000"/>
                <a:gd name="connsiteY170" fmla="*/ 7288 h 10000"/>
                <a:gd name="connsiteX171" fmla="*/ 8021 w 10000"/>
                <a:gd name="connsiteY171" fmla="*/ 7335 h 10000"/>
                <a:gd name="connsiteX172" fmla="*/ 8090 w 10000"/>
                <a:gd name="connsiteY172" fmla="*/ 7185 h 10000"/>
                <a:gd name="connsiteX173" fmla="*/ 8131 w 10000"/>
                <a:gd name="connsiteY173" fmla="*/ 7015 h 10000"/>
                <a:gd name="connsiteX174" fmla="*/ 8196 w 10000"/>
                <a:gd name="connsiteY174" fmla="*/ 6902 h 10000"/>
                <a:gd name="connsiteX175" fmla="*/ 8230 w 10000"/>
                <a:gd name="connsiteY175" fmla="*/ 6808 h 10000"/>
                <a:gd name="connsiteX176" fmla="*/ 8234 w 10000"/>
                <a:gd name="connsiteY176" fmla="*/ 6723 h 10000"/>
                <a:gd name="connsiteX177" fmla="*/ 8215 w 10000"/>
                <a:gd name="connsiteY177" fmla="*/ 6676 h 10000"/>
                <a:gd name="connsiteX178" fmla="*/ 8192 w 10000"/>
                <a:gd name="connsiteY178" fmla="*/ 6535 h 10000"/>
                <a:gd name="connsiteX179" fmla="*/ 8219 w 10000"/>
                <a:gd name="connsiteY179" fmla="*/ 6601 h 10000"/>
                <a:gd name="connsiteX180" fmla="*/ 8238 w 10000"/>
                <a:gd name="connsiteY180" fmla="*/ 6685 h 10000"/>
                <a:gd name="connsiteX181" fmla="*/ 8257 w 10000"/>
                <a:gd name="connsiteY181" fmla="*/ 6714 h 10000"/>
                <a:gd name="connsiteX182" fmla="*/ 8245 w 10000"/>
                <a:gd name="connsiteY182" fmla="*/ 6770 h 10000"/>
                <a:gd name="connsiteX183" fmla="*/ 8242 w 10000"/>
                <a:gd name="connsiteY183" fmla="*/ 6827 h 10000"/>
                <a:gd name="connsiteX184" fmla="*/ 8302 w 10000"/>
                <a:gd name="connsiteY184" fmla="*/ 6817 h 10000"/>
                <a:gd name="connsiteX185" fmla="*/ 8431 w 10000"/>
                <a:gd name="connsiteY185" fmla="*/ 6648 h 10000"/>
                <a:gd name="connsiteX186" fmla="*/ 8564 w 10000"/>
                <a:gd name="connsiteY186" fmla="*/ 6591 h 10000"/>
                <a:gd name="connsiteX187" fmla="*/ 8694 w 10000"/>
                <a:gd name="connsiteY187" fmla="*/ 6620 h 10000"/>
                <a:gd name="connsiteX188" fmla="*/ 8690 w 10000"/>
                <a:gd name="connsiteY188" fmla="*/ 6497 h 10000"/>
                <a:gd name="connsiteX189" fmla="*/ 8663 w 10000"/>
                <a:gd name="connsiteY189" fmla="*/ 6460 h 10000"/>
                <a:gd name="connsiteX190" fmla="*/ 8629 w 10000"/>
                <a:gd name="connsiteY190" fmla="*/ 6507 h 10000"/>
                <a:gd name="connsiteX191" fmla="*/ 8663 w 10000"/>
                <a:gd name="connsiteY191" fmla="*/ 6412 h 10000"/>
                <a:gd name="connsiteX192" fmla="*/ 8694 w 10000"/>
                <a:gd name="connsiteY192" fmla="*/ 6403 h 10000"/>
                <a:gd name="connsiteX193" fmla="*/ 8747 w 10000"/>
                <a:gd name="connsiteY193" fmla="*/ 6488 h 10000"/>
                <a:gd name="connsiteX194" fmla="*/ 8720 w 10000"/>
                <a:gd name="connsiteY194" fmla="*/ 6573 h 10000"/>
                <a:gd name="connsiteX195" fmla="*/ 8773 w 10000"/>
                <a:gd name="connsiteY195" fmla="*/ 6620 h 10000"/>
                <a:gd name="connsiteX196" fmla="*/ 8792 w 10000"/>
                <a:gd name="connsiteY196" fmla="*/ 6610 h 10000"/>
                <a:gd name="connsiteX197" fmla="*/ 8777 w 10000"/>
                <a:gd name="connsiteY197" fmla="*/ 6535 h 10000"/>
                <a:gd name="connsiteX198" fmla="*/ 8785 w 10000"/>
                <a:gd name="connsiteY198" fmla="*/ 6431 h 10000"/>
                <a:gd name="connsiteX199" fmla="*/ 8777 w 10000"/>
                <a:gd name="connsiteY199" fmla="*/ 6356 h 10000"/>
                <a:gd name="connsiteX200" fmla="*/ 8777 w 10000"/>
                <a:gd name="connsiteY200" fmla="*/ 6281 h 10000"/>
                <a:gd name="connsiteX201" fmla="*/ 8796 w 10000"/>
                <a:gd name="connsiteY201" fmla="*/ 6328 h 10000"/>
                <a:gd name="connsiteX202" fmla="*/ 8811 w 10000"/>
                <a:gd name="connsiteY202" fmla="*/ 6403 h 10000"/>
                <a:gd name="connsiteX203" fmla="*/ 8830 w 10000"/>
                <a:gd name="connsiteY203" fmla="*/ 6535 h 10000"/>
                <a:gd name="connsiteX204" fmla="*/ 8849 w 10000"/>
                <a:gd name="connsiteY204" fmla="*/ 6573 h 10000"/>
                <a:gd name="connsiteX205" fmla="*/ 8895 w 10000"/>
                <a:gd name="connsiteY205" fmla="*/ 6554 h 10000"/>
                <a:gd name="connsiteX206" fmla="*/ 8914 w 10000"/>
                <a:gd name="connsiteY206" fmla="*/ 6488 h 10000"/>
                <a:gd name="connsiteX207" fmla="*/ 8925 w 10000"/>
                <a:gd name="connsiteY207" fmla="*/ 6337 h 10000"/>
                <a:gd name="connsiteX208" fmla="*/ 8956 w 10000"/>
                <a:gd name="connsiteY208" fmla="*/ 6262 h 10000"/>
                <a:gd name="connsiteX209" fmla="*/ 9009 w 10000"/>
                <a:gd name="connsiteY209" fmla="*/ 6073 h 10000"/>
                <a:gd name="connsiteX210" fmla="*/ 9013 w 10000"/>
                <a:gd name="connsiteY210" fmla="*/ 5951 h 10000"/>
                <a:gd name="connsiteX211" fmla="*/ 9043 w 10000"/>
                <a:gd name="connsiteY211" fmla="*/ 6036 h 10000"/>
                <a:gd name="connsiteX212" fmla="*/ 9058 w 10000"/>
                <a:gd name="connsiteY212" fmla="*/ 5979 h 10000"/>
                <a:gd name="connsiteX213" fmla="*/ 9092 w 10000"/>
                <a:gd name="connsiteY213" fmla="*/ 5951 h 10000"/>
                <a:gd name="connsiteX214" fmla="*/ 9119 w 10000"/>
                <a:gd name="connsiteY214" fmla="*/ 5866 h 10000"/>
                <a:gd name="connsiteX215" fmla="*/ 9077 w 10000"/>
                <a:gd name="connsiteY215" fmla="*/ 5800 h 10000"/>
                <a:gd name="connsiteX216" fmla="*/ 9092 w 10000"/>
                <a:gd name="connsiteY216" fmla="*/ 5753 h 10000"/>
                <a:gd name="connsiteX217" fmla="*/ 9123 w 10000"/>
                <a:gd name="connsiteY217" fmla="*/ 5782 h 10000"/>
                <a:gd name="connsiteX218" fmla="*/ 9149 w 10000"/>
                <a:gd name="connsiteY218" fmla="*/ 5716 h 10000"/>
                <a:gd name="connsiteX219" fmla="*/ 9149 w 10000"/>
                <a:gd name="connsiteY219" fmla="*/ 5640 h 10000"/>
                <a:gd name="connsiteX220" fmla="*/ 9126 w 10000"/>
                <a:gd name="connsiteY220" fmla="*/ 5565 h 10000"/>
                <a:gd name="connsiteX221" fmla="*/ 9111 w 10000"/>
                <a:gd name="connsiteY221" fmla="*/ 5499 h 10000"/>
                <a:gd name="connsiteX222" fmla="*/ 9145 w 10000"/>
                <a:gd name="connsiteY222" fmla="*/ 5518 h 10000"/>
                <a:gd name="connsiteX223" fmla="*/ 9100 w 10000"/>
                <a:gd name="connsiteY223" fmla="*/ 5433 h 10000"/>
                <a:gd name="connsiteX224" fmla="*/ 9054 w 10000"/>
                <a:gd name="connsiteY224" fmla="*/ 5405 h 10000"/>
                <a:gd name="connsiteX225" fmla="*/ 9058 w 10000"/>
                <a:gd name="connsiteY225" fmla="*/ 5518 h 10000"/>
                <a:gd name="connsiteX226" fmla="*/ 9088 w 10000"/>
                <a:gd name="connsiteY226" fmla="*/ 5574 h 10000"/>
                <a:gd name="connsiteX227" fmla="*/ 9081 w 10000"/>
                <a:gd name="connsiteY227" fmla="*/ 5669 h 10000"/>
                <a:gd name="connsiteX228" fmla="*/ 9035 w 10000"/>
                <a:gd name="connsiteY228" fmla="*/ 5612 h 10000"/>
                <a:gd name="connsiteX229" fmla="*/ 9016 w 10000"/>
                <a:gd name="connsiteY229" fmla="*/ 5734 h 10000"/>
                <a:gd name="connsiteX230" fmla="*/ 8994 w 10000"/>
                <a:gd name="connsiteY230" fmla="*/ 5716 h 10000"/>
                <a:gd name="connsiteX231" fmla="*/ 8978 w 10000"/>
                <a:gd name="connsiteY231" fmla="*/ 5753 h 10000"/>
                <a:gd name="connsiteX232" fmla="*/ 8959 w 10000"/>
                <a:gd name="connsiteY232" fmla="*/ 5791 h 10000"/>
                <a:gd name="connsiteX233" fmla="*/ 8948 w 10000"/>
                <a:gd name="connsiteY233" fmla="*/ 5753 h 10000"/>
                <a:gd name="connsiteX234" fmla="*/ 8959 w 10000"/>
                <a:gd name="connsiteY234" fmla="*/ 5678 h 10000"/>
                <a:gd name="connsiteX235" fmla="*/ 8978 w 10000"/>
                <a:gd name="connsiteY235" fmla="*/ 5593 h 10000"/>
                <a:gd name="connsiteX236" fmla="*/ 8971 w 10000"/>
                <a:gd name="connsiteY236" fmla="*/ 5405 h 10000"/>
                <a:gd name="connsiteX237" fmla="*/ 8944 w 10000"/>
                <a:gd name="connsiteY237" fmla="*/ 5330 h 10000"/>
                <a:gd name="connsiteX238" fmla="*/ 8914 w 10000"/>
                <a:gd name="connsiteY238" fmla="*/ 5292 h 10000"/>
                <a:gd name="connsiteX239" fmla="*/ 8887 w 10000"/>
                <a:gd name="connsiteY239" fmla="*/ 5490 h 10000"/>
                <a:gd name="connsiteX240" fmla="*/ 8906 w 10000"/>
                <a:gd name="connsiteY240" fmla="*/ 5603 h 10000"/>
                <a:gd name="connsiteX241" fmla="*/ 8868 w 10000"/>
                <a:gd name="connsiteY241" fmla="*/ 5537 h 10000"/>
                <a:gd name="connsiteX242" fmla="*/ 8800 w 10000"/>
                <a:gd name="connsiteY242" fmla="*/ 5584 h 10000"/>
                <a:gd name="connsiteX243" fmla="*/ 8804 w 10000"/>
                <a:gd name="connsiteY243" fmla="*/ 5706 h 10000"/>
                <a:gd name="connsiteX244" fmla="*/ 8777 w 10000"/>
                <a:gd name="connsiteY244" fmla="*/ 5631 h 10000"/>
                <a:gd name="connsiteX245" fmla="*/ 8747 w 10000"/>
                <a:gd name="connsiteY245" fmla="*/ 5612 h 10000"/>
                <a:gd name="connsiteX246" fmla="*/ 8618 w 10000"/>
                <a:gd name="connsiteY246" fmla="*/ 5904 h 10000"/>
                <a:gd name="connsiteX247" fmla="*/ 8481 w 10000"/>
                <a:gd name="connsiteY247" fmla="*/ 5847 h 10000"/>
                <a:gd name="connsiteX248" fmla="*/ 8412 w 10000"/>
                <a:gd name="connsiteY248" fmla="*/ 5791 h 10000"/>
                <a:gd name="connsiteX249" fmla="*/ 8359 w 10000"/>
                <a:gd name="connsiteY249" fmla="*/ 5687 h 10000"/>
                <a:gd name="connsiteX250" fmla="*/ 8272 w 10000"/>
                <a:gd name="connsiteY250" fmla="*/ 5358 h 10000"/>
                <a:gd name="connsiteX251" fmla="*/ 8257 w 10000"/>
                <a:gd name="connsiteY251" fmla="*/ 5245 h 10000"/>
                <a:gd name="connsiteX252" fmla="*/ 8230 w 10000"/>
                <a:gd name="connsiteY252" fmla="*/ 5179 h 10000"/>
                <a:gd name="connsiteX253" fmla="*/ 8268 w 10000"/>
                <a:gd name="connsiteY253" fmla="*/ 5217 h 10000"/>
                <a:gd name="connsiteX254" fmla="*/ 8302 w 10000"/>
                <a:gd name="connsiteY254" fmla="*/ 5358 h 10000"/>
                <a:gd name="connsiteX255" fmla="*/ 8336 w 10000"/>
                <a:gd name="connsiteY255" fmla="*/ 5452 h 10000"/>
                <a:gd name="connsiteX256" fmla="*/ 8378 w 10000"/>
                <a:gd name="connsiteY256" fmla="*/ 5490 h 10000"/>
                <a:gd name="connsiteX257" fmla="*/ 8416 w 10000"/>
                <a:gd name="connsiteY257" fmla="*/ 5574 h 10000"/>
                <a:gd name="connsiteX258" fmla="*/ 8469 w 10000"/>
                <a:gd name="connsiteY258" fmla="*/ 5659 h 10000"/>
                <a:gd name="connsiteX259" fmla="*/ 8542 w 10000"/>
                <a:gd name="connsiteY259" fmla="*/ 5772 h 10000"/>
                <a:gd name="connsiteX260" fmla="*/ 8629 w 10000"/>
                <a:gd name="connsiteY260" fmla="*/ 5640 h 10000"/>
                <a:gd name="connsiteX261" fmla="*/ 8766 w 10000"/>
                <a:gd name="connsiteY261" fmla="*/ 5367 h 10000"/>
                <a:gd name="connsiteX262" fmla="*/ 8811 w 10000"/>
                <a:gd name="connsiteY262" fmla="*/ 5179 h 10000"/>
                <a:gd name="connsiteX263" fmla="*/ 8815 w 10000"/>
                <a:gd name="connsiteY263" fmla="*/ 5038 h 10000"/>
                <a:gd name="connsiteX264" fmla="*/ 8785 w 10000"/>
                <a:gd name="connsiteY264" fmla="*/ 4972 h 10000"/>
                <a:gd name="connsiteX265" fmla="*/ 8773 w 10000"/>
                <a:gd name="connsiteY265" fmla="*/ 5056 h 10000"/>
                <a:gd name="connsiteX266" fmla="*/ 8678 w 10000"/>
                <a:gd name="connsiteY266" fmla="*/ 5047 h 10000"/>
                <a:gd name="connsiteX267" fmla="*/ 8690 w 10000"/>
                <a:gd name="connsiteY267" fmla="*/ 4953 h 10000"/>
                <a:gd name="connsiteX268" fmla="*/ 8712 w 10000"/>
                <a:gd name="connsiteY268" fmla="*/ 4991 h 10000"/>
                <a:gd name="connsiteX269" fmla="*/ 8766 w 10000"/>
                <a:gd name="connsiteY269" fmla="*/ 4953 h 10000"/>
                <a:gd name="connsiteX270" fmla="*/ 8796 w 10000"/>
                <a:gd name="connsiteY270" fmla="*/ 4896 h 10000"/>
                <a:gd name="connsiteX271" fmla="*/ 8830 w 10000"/>
                <a:gd name="connsiteY271" fmla="*/ 4915 h 10000"/>
                <a:gd name="connsiteX272" fmla="*/ 8849 w 10000"/>
                <a:gd name="connsiteY272" fmla="*/ 4896 h 10000"/>
                <a:gd name="connsiteX273" fmla="*/ 8781 w 10000"/>
                <a:gd name="connsiteY273" fmla="*/ 4783 h 10000"/>
                <a:gd name="connsiteX274" fmla="*/ 8880 w 10000"/>
                <a:gd name="connsiteY274" fmla="*/ 4821 h 10000"/>
                <a:gd name="connsiteX275" fmla="*/ 8857 w 10000"/>
                <a:gd name="connsiteY275" fmla="*/ 4736 h 10000"/>
                <a:gd name="connsiteX276" fmla="*/ 8883 w 10000"/>
                <a:gd name="connsiteY276" fmla="*/ 4689 h 10000"/>
                <a:gd name="connsiteX277" fmla="*/ 8895 w 10000"/>
                <a:gd name="connsiteY277" fmla="*/ 4576 h 10000"/>
                <a:gd name="connsiteX278" fmla="*/ 8868 w 10000"/>
                <a:gd name="connsiteY278" fmla="*/ 4548 h 10000"/>
                <a:gd name="connsiteX279" fmla="*/ 8868 w 10000"/>
                <a:gd name="connsiteY279" fmla="*/ 4463 h 10000"/>
                <a:gd name="connsiteX280" fmla="*/ 8826 w 10000"/>
                <a:gd name="connsiteY280" fmla="*/ 4463 h 10000"/>
                <a:gd name="connsiteX281" fmla="*/ 8769 w 10000"/>
                <a:gd name="connsiteY281" fmla="*/ 4407 h 10000"/>
                <a:gd name="connsiteX282" fmla="*/ 8720 w 10000"/>
                <a:gd name="connsiteY282" fmla="*/ 4435 h 10000"/>
                <a:gd name="connsiteX283" fmla="*/ 8629 w 10000"/>
                <a:gd name="connsiteY283" fmla="*/ 4397 h 10000"/>
                <a:gd name="connsiteX284" fmla="*/ 8621 w 10000"/>
                <a:gd name="connsiteY284" fmla="*/ 4341 h 10000"/>
                <a:gd name="connsiteX285" fmla="*/ 8488 w 10000"/>
                <a:gd name="connsiteY285" fmla="*/ 4256 h 10000"/>
                <a:gd name="connsiteX286" fmla="*/ 8450 w 10000"/>
                <a:gd name="connsiteY286" fmla="*/ 4162 h 10000"/>
                <a:gd name="connsiteX287" fmla="*/ 8416 w 10000"/>
                <a:gd name="connsiteY287" fmla="*/ 4181 h 10000"/>
                <a:gd name="connsiteX288" fmla="*/ 8352 w 10000"/>
                <a:gd name="connsiteY288" fmla="*/ 4115 h 10000"/>
                <a:gd name="connsiteX289" fmla="*/ 8314 w 10000"/>
                <a:gd name="connsiteY289" fmla="*/ 4143 h 10000"/>
                <a:gd name="connsiteX290" fmla="*/ 8302 w 10000"/>
                <a:gd name="connsiteY290" fmla="*/ 4049 h 10000"/>
                <a:gd name="connsiteX291" fmla="*/ 8234 w 10000"/>
                <a:gd name="connsiteY291" fmla="*/ 3964 h 10000"/>
                <a:gd name="connsiteX292" fmla="*/ 8238 w 10000"/>
                <a:gd name="connsiteY292" fmla="*/ 3889 h 10000"/>
                <a:gd name="connsiteX293" fmla="*/ 8295 w 10000"/>
                <a:gd name="connsiteY293" fmla="*/ 3983 h 10000"/>
                <a:gd name="connsiteX294" fmla="*/ 8340 w 10000"/>
                <a:gd name="connsiteY294" fmla="*/ 4011 h 10000"/>
                <a:gd name="connsiteX295" fmla="*/ 8382 w 10000"/>
                <a:gd name="connsiteY295" fmla="*/ 4058 h 10000"/>
                <a:gd name="connsiteX296" fmla="*/ 8443 w 10000"/>
                <a:gd name="connsiteY296" fmla="*/ 4049 h 10000"/>
                <a:gd name="connsiteX297" fmla="*/ 8553 w 10000"/>
                <a:gd name="connsiteY297" fmla="*/ 4143 h 10000"/>
                <a:gd name="connsiteX298" fmla="*/ 8618 w 10000"/>
                <a:gd name="connsiteY298" fmla="*/ 4134 h 10000"/>
                <a:gd name="connsiteX299" fmla="*/ 8694 w 10000"/>
                <a:gd name="connsiteY299" fmla="*/ 4190 h 10000"/>
                <a:gd name="connsiteX300" fmla="*/ 8739 w 10000"/>
                <a:gd name="connsiteY300" fmla="*/ 4237 h 10000"/>
                <a:gd name="connsiteX301" fmla="*/ 8766 w 10000"/>
                <a:gd name="connsiteY301" fmla="*/ 4237 h 10000"/>
                <a:gd name="connsiteX302" fmla="*/ 8712 w 10000"/>
                <a:gd name="connsiteY302" fmla="*/ 3955 h 10000"/>
                <a:gd name="connsiteX303" fmla="*/ 8720 w 10000"/>
                <a:gd name="connsiteY303" fmla="*/ 3908 h 10000"/>
                <a:gd name="connsiteX304" fmla="*/ 8675 w 10000"/>
                <a:gd name="connsiteY304" fmla="*/ 3823 h 10000"/>
                <a:gd name="connsiteX305" fmla="*/ 8747 w 10000"/>
                <a:gd name="connsiteY305" fmla="*/ 3701 h 10000"/>
                <a:gd name="connsiteX306" fmla="*/ 8796 w 10000"/>
                <a:gd name="connsiteY306" fmla="*/ 3729 h 10000"/>
                <a:gd name="connsiteX307" fmla="*/ 8830 w 10000"/>
                <a:gd name="connsiteY307" fmla="*/ 3710 h 10000"/>
                <a:gd name="connsiteX308" fmla="*/ 8861 w 10000"/>
                <a:gd name="connsiteY308" fmla="*/ 3616 h 10000"/>
                <a:gd name="connsiteX309" fmla="*/ 8849 w 10000"/>
                <a:gd name="connsiteY309" fmla="*/ 3748 h 10000"/>
                <a:gd name="connsiteX310" fmla="*/ 8823 w 10000"/>
                <a:gd name="connsiteY310" fmla="*/ 3795 h 10000"/>
                <a:gd name="connsiteX311" fmla="*/ 8728 w 10000"/>
                <a:gd name="connsiteY311" fmla="*/ 3814 h 10000"/>
                <a:gd name="connsiteX312" fmla="*/ 8758 w 10000"/>
                <a:gd name="connsiteY312" fmla="*/ 3870 h 10000"/>
                <a:gd name="connsiteX313" fmla="*/ 8769 w 10000"/>
                <a:gd name="connsiteY313" fmla="*/ 3936 h 10000"/>
                <a:gd name="connsiteX314" fmla="*/ 8773 w 10000"/>
                <a:gd name="connsiteY314" fmla="*/ 4058 h 10000"/>
                <a:gd name="connsiteX315" fmla="*/ 8804 w 10000"/>
                <a:gd name="connsiteY315" fmla="*/ 4077 h 10000"/>
                <a:gd name="connsiteX316" fmla="*/ 8796 w 10000"/>
                <a:gd name="connsiteY316" fmla="*/ 4143 h 10000"/>
                <a:gd name="connsiteX317" fmla="*/ 8819 w 10000"/>
                <a:gd name="connsiteY317" fmla="*/ 4209 h 10000"/>
                <a:gd name="connsiteX318" fmla="*/ 8880 w 10000"/>
                <a:gd name="connsiteY318" fmla="*/ 4247 h 10000"/>
                <a:gd name="connsiteX319" fmla="*/ 8876 w 10000"/>
                <a:gd name="connsiteY319" fmla="*/ 4190 h 10000"/>
                <a:gd name="connsiteX320" fmla="*/ 8899 w 10000"/>
                <a:gd name="connsiteY320" fmla="*/ 4181 h 10000"/>
                <a:gd name="connsiteX321" fmla="*/ 8933 w 10000"/>
                <a:gd name="connsiteY321" fmla="*/ 4096 h 10000"/>
                <a:gd name="connsiteX322" fmla="*/ 8937 w 10000"/>
                <a:gd name="connsiteY322" fmla="*/ 4002 h 10000"/>
                <a:gd name="connsiteX323" fmla="*/ 8956 w 10000"/>
                <a:gd name="connsiteY323" fmla="*/ 4040 h 10000"/>
                <a:gd name="connsiteX324" fmla="*/ 8971 w 10000"/>
                <a:gd name="connsiteY324" fmla="*/ 4115 h 10000"/>
                <a:gd name="connsiteX325" fmla="*/ 8959 w 10000"/>
                <a:gd name="connsiteY325" fmla="*/ 4162 h 10000"/>
                <a:gd name="connsiteX326" fmla="*/ 8975 w 10000"/>
                <a:gd name="connsiteY326" fmla="*/ 4218 h 10000"/>
                <a:gd name="connsiteX327" fmla="*/ 8940 w 10000"/>
                <a:gd name="connsiteY327" fmla="*/ 4247 h 10000"/>
                <a:gd name="connsiteX328" fmla="*/ 8956 w 10000"/>
                <a:gd name="connsiteY328" fmla="*/ 4322 h 10000"/>
                <a:gd name="connsiteX329" fmla="*/ 9013 w 10000"/>
                <a:gd name="connsiteY329" fmla="*/ 4350 h 10000"/>
                <a:gd name="connsiteX330" fmla="*/ 9028 w 10000"/>
                <a:gd name="connsiteY330" fmla="*/ 4294 h 10000"/>
                <a:gd name="connsiteX331" fmla="*/ 9016 w 10000"/>
                <a:gd name="connsiteY331" fmla="*/ 4237 h 10000"/>
                <a:gd name="connsiteX332" fmla="*/ 9016 w 10000"/>
                <a:gd name="connsiteY332" fmla="*/ 4162 h 10000"/>
                <a:gd name="connsiteX333" fmla="*/ 9081 w 10000"/>
                <a:gd name="connsiteY333" fmla="*/ 4303 h 10000"/>
                <a:gd name="connsiteX334" fmla="*/ 9111 w 10000"/>
                <a:gd name="connsiteY334" fmla="*/ 4322 h 10000"/>
                <a:gd name="connsiteX335" fmla="*/ 9126 w 10000"/>
                <a:gd name="connsiteY335" fmla="*/ 4209 h 10000"/>
                <a:gd name="connsiteX336" fmla="*/ 9176 w 10000"/>
                <a:gd name="connsiteY336" fmla="*/ 4294 h 10000"/>
                <a:gd name="connsiteX337" fmla="*/ 9259 w 10000"/>
                <a:gd name="connsiteY337" fmla="*/ 4275 h 10000"/>
                <a:gd name="connsiteX338" fmla="*/ 9275 w 10000"/>
                <a:gd name="connsiteY338" fmla="*/ 4237 h 10000"/>
                <a:gd name="connsiteX339" fmla="*/ 9313 w 10000"/>
                <a:gd name="connsiteY339" fmla="*/ 4200 h 10000"/>
                <a:gd name="connsiteX340" fmla="*/ 9332 w 10000"/>
                <a:gd name="connsiteY340" fmla="*/ 4143 h 10000"/>
                <a:gd name="connsiteX341" fmla="*/ 9332 w 10000"/>
                <a:gd name="connsiteY341" fmla="*/ 4096 h 10000"/>
                <a:gd name="connsiteX342" fmla="*/ 9347 w 10000"/>
                <a:gd name="connsiteY342" fmla="*/ 3955 h 10000"/>
                <a:gd name="connsiteX343" fmla="*/ 9366 w 10000"/>
                <a:gd name="connsiteY343" fmla="*/ 4030 h 10000"/>
                <a:gd name="connsiteX344" fmla="*/ 9389 w 10000"/>
                <a:gd name="connsiteY344" fmla="*/ 3983 h 10000"/>
                <a:gd name="connsiteX345" fmla="*/ 9389 w 10000"/>
                <a:gd name="connsiteY345" fmla="*/ 3908 h 10000"/>
                <a:gd name="connsiteX346" fmla="*/ 9411 w 10000"/>
                <a:gd name="connsiteY346" fmla="*/ 3729 h 10000"/>
                <a:gd name="connsiteX347" fmla="*/ 9442 w 10000"/>
                <a:gd name="connsiteY347" fmla="*/ 3719 h 10000"/>
                <a:gd name="connsiteX348" fmla="*/ 9419 w 10000"/>
                <a:gd name="connsiteY348" fmla="*/ 3653 h 10000"/>
                <a:gd name="connsiteX349" fmla="*/ 9461 w 10000"/>
                <a:gd name="connsiteY349" fmla="*/ 3578 h 10000"/>
                <a:gd name="connsiteX350" fmla="*/ 9491 w 10000"/>
                <a:gd name="connsiteY350" fmla="*/ 3503 h 10000"/>
                <a:gd name="connsiteX351" fmla="*/ 9514 w 10000"/>
                <a:gd name="connsiteY351" fmla="*/ 3427 h 10000"/>
                <a:gd name="connsiteX352" fmla="*/ 9518 w 10000"/>
                <a:gd name="connsiteY352" fmla="*/ 3380 h 10000"/>
                <a:gd name="connsiteX353" fmla="*/ 9506 w 10000"/>
                <a:gd name="connsiteY353" fmla="*/ 3202 h 10000"/>
                <a:gd name="connsiteX354" fmla="*/ 9533 w 10000"/>
                <a:gd name="connsiteY354" fmla="*/ 3267 h 10000"/>
                <a:gd name="connsiteX355" fmla="*/ 9552 w 10000"/>
                <a:gd name="connsiteY355" fmla="*/ 3362 h 10000"/>
                <a:gd name="connsiteX356" fmla="*/ 9590 w 10000"/>
                <a:gd name="connsiteY356" fmla="*/ 3409 h 10000"/>
                <a:gd name="connsiteX357" fmla="*/ 9628 w 10000"/>
                <a:gd name="connsiteY357" fmla="*/ 3362 h 10000"/>
                <a:gd name="connsiteX358" fmla="*/ 9677 w 10000"/>
                <a:gd name="connsiteY358" fmla="*/ 3202 h 10000"/>
                <a:gd name="connsiteX359" fmla="*/ 9666 w 10000"/>
                <a:gd name="connsiteY359" fmla="*/ 3107 h 10000"/>
                <a:gd name="connsiteX360" fmla="*/ 9620 w 10000"/>
                <a:gd name="connsiteY360" fmla="*/ 3004 h 10000"/>
                <a:gd name="connsiteX361" fmla="*/ 9658 w 10000"/>
                <a:gd name="connsiteY361" fmla="*/ 2957 h 10000"/>
                <a:gd name="connsiteX362" fmla="*/ 9673 w 10000"/>
                <a:gd name="connsiteY362" fmla="*/ 2985 h 10000"/>
                <a:gd name="connsiteX363" fmla="*/ 9689 w 10000"/>
                <a:gd name="connsiteY363" fmla="*/ 2881 h 10000"/>
                <a:gd name="connsiteX364" fmla="*/ 9673 w 10000"/>
                <a:gd name="connsiteY364" fmla="*/ 2787 h 10000"/>
                <a:gd name="connsiteX365" fmla="*/ 9666 w 10000"/>
                <a:gd name="connsiteY365" fmla="*/ 2599 h 10000"/>
                <a:gd name="connsiteX366" fmla="*/ 9639 w 10000"/>
                <a:gd name="connsiteY366" fmla="*/ 2401 h 10000"/>
                <a:gd name="connsiteX367" fmla="*/ 9563 w 10000"/>
                <a:gd name="connsiteY367" fmla="*/ 2072 h 10000"/>
                <a:gd name="connsiteX368" fmla="*/ 9499 w 10000"/>
                <a:gd name="connsiteY368" fmla="*/ 1996 h 10000"/>
                <a:gd name="connsiteX369" fmla="*/ 9408 w 10000"/>
                <a:gd name="connsiteY369" fmla="*/ 2053 h 10000"/>
                <a:gd name="connsiteX370" fmla="*/ 9408 w 10000"/>
                <a:gd name="connsiteY370" fmla="*/ 2119 h 10000"/>
                <a:gd name="connsiteX371" fmla="*/ 9445 w 10000"/>
                <a:gd name="connsiteY371" fmla="*/ 2156 h 10000"/>
                <a:gd name="connsiteX372" fmla="*/ 9495 w 10000"/>
                <a:gd name="connsiteY372" fmla="*/ 2072 h 10000"/>
                <a:gd name="connsiteX373" fmla="*/ 9514 w 10000"/>
                <a:gd name="connsiteY373" fmla="*/ 2166 h 10000"/>
                <a:gd name="connsiteX374" fmla="*/ 9415 w 10000"/>
                <a:gd name="connsiteY374" fmla="*/ 2203 h 10000"/>
                <a:gd name="connsiteX375" fmla="*/ 9358 w 10000"/>
                <a:gd name="connsiteY375" fmla="*/ 2326 h 10000"/>
                <a:gd name="connsiteX376" fmla="*/ 9377 w 10000"/>
                <a:gd name="connsiteY376" fmla="*/ 2486 h 10000"/>
                <a:gd name="connsiteX377" fmla="*/ 9362 w 10000"/>
                <a:gd name="connsiteY377" fmla="*/ 2618 h 10000"/>
                <a:gd name="connsiteX378" fmla="*/ 9373 w 10000"/>
                <a:gd name="connsiteY378" fmla="*/ 2712 h 10000"/>
                <a:gd name="connsiteX379" fmla="*/ 9347 w 10000"/>
                <a:gd name="connsiteY379" fmla="*/ 3173 h 10000"/>
                <a:gd name="connsiteX380" fmla="*/ 9320 w 10000"/>
                <a:gd name="connsiteY380" fmla="*/ 3183 h 10000"/>
                <a:gd name="connsiteX381" fmla="*/ 9328 w 10000"/>
                <a:gd name="connsiteY381" fmla="*/ 3126 h 10000"/>
                <a:gd name="connsiteX382" fmla="*/ 9324 w 10000"/>
                <a:gd name="connsiteY382" fmla="*/ 3041 h 10000"/>
                <a:gd name="connsiteX383" fmla="*/ 9301 w 10000"/>
                <a:gd name="connsiteY383" fmla="*/ 2693 h 10000"/>
                <a:gd name="connsiteX384" fmla="*/ 9282 w 10000"/>
                <a:gd name="connsiteY384" fmla="*/ 2589 h 10000"/>
                <a:gd name="connsiteX385" fmla="*/ 9286 w 10000"/>
                <a:gd name="connsiteY385" fmla="*/ 2533 h 10000"/>
                <a:gd name="connsiteX386" fmla="*/ 9297 w 10000"/>
                <a:gd name="connsiteY386" fmla="*/ 2439 h 10000"/>
                <a:gd name="connsiteX387" fmla="*/ 9305 w 10000"/>
                <a:gd name="connsiteY387" fmla="*/ 2345 h 10000"/>
                <a:gd name="connsiteX388" fmla="*/ 9332 w 10000"/>
                <a:gd name="connsiteY388" fmla="*/ 2232 h 10000"/>
                <a:gd name="connsiteX389" fmla="*/ 9294 w 10000"/>
                <a:gd name="connsiteY389" fmla="*/ 2213 h 10000"/>
                <a:gd name="connsiteX390" fmla="*/ 9263 w 10000"/>
                <a:gd name="connsiteY390" fmla="*/ 2269 h 10000"/>
                <a:gd name="connsiteX391" fmla="*/ 9275 w 10000"/>
                <a:gd name="connsiteY391" fmla="*/ 2194 h 10000"/>
                <a:gd name="connsiteX392" fmla="*/ 9278 w 10000"/>
                <a:gd name="connsiteY392" fmla="*/ 2137 h 10000"/>
                <a:gd name="connsiteX393" fmla="*/ 9305 w 10000"/>
                <a:gd name="connsiteY393" fmla="*/ 2156 h 10000"/>
                <a:gd name="connsiteX394" fmla="*/ 9324 w 10000"/>
                <a:gd name="connsiteY394" fmla="*/ 2128 h 10000"/>
                <a:gd name="connsiteX395" fmla="*/ 9259 w 10000"/>
                <a:gd name="connsiteY395" fmla="*/ 1987 h 10000"/>
                <a:gd name="connsiteX396" fmla="*/ 9081 w 10000"/>
                <a:gd name="connsiteY396" fmla="*/ 2072 h 10000"/>
                <a:gd name="connsiteX397" fmla="*/ 8990 w 10000"/>
                <a:gd name="connsiteY397" fmla="*/ 2213 h 10000"/>
                <a:gd name="connsiteX398" fmla="*/ 8994 w 10000"/>
                <a:gd name="connsiteY398" fmla="*/ 2279 h 10000"/>
                <a:gd name="connsiteX399" fmla="*/ 8978 w 10000"/>
                <a:gd name="connsiteY399" fmla="*/ 2232 h 10000"/>
                <a:gd name="connsiteX400" fmla="*/ 8929 w 10000"/>
                <a:gd name="connsiteY400" fmla="*/ 2279 h 10000"/>
                <a:gd name="connsiteX401" fmla="*/ 8899 w 10000"/>
                <a:gd name="connsiteY401" fmla="*/ 2119 h 10000"/>
                <a:gd name="connsiteX402" fmla="*/ 8861 w 10000"/>
                <a:gd name="connsiteY402" fmla="*/ 2119 h 10000"/>
                <a:gd name="connsiteX403" fmla="*/ 8766 w 10000"/>
                <a:gd name="connsiteY403" fmla="*/ 2260 h 10000"/>
                <a:gd name="connsiteX404" fmla="*/ 8678 w 10000"/>
                <a:gd name="connsiteY404" fmla="*/ 2316 h 10000"/>
                <a:gd name="connsiteX405" fmla="*/ 8542 w 10000"/>
                <a:gd name="connsiteY405" fmla="*/ 2326 h 10000"/>
                <a:gd name="connsiteX406" fmla="*/ 8568 w 10000"/>
                <a:gd name="connsiteY406" fmla="*/ 2166 h 10000"/>
                <a:gd name="connsiteX407" fmla="*/ 8564 w 10000"/>
                <a:gd name="connsiteY407" fmla="*/ 2100 h 10000"/>
                <a:gd name="connsiteX408" fmla="*/ 8545 w 10000"/>
                <a:gd name="connsiteY408" fmla="*/ 2034 h 10000"/>
                <a:gd name="connsiteX409" fmla="*/ 8511 w 10000"/>
                <a:gd name="connsiteY409" fmla="*/ 1808 h 10000"/>
                <a:gd name="connsiteX410" fmla="*/ 8488 w 10000"/>
                <a:gd name="connsiteY410" fmla="*/ 1657 h 10000"/>
                <a:gd name="connsiteX411" fmla="*/ 8473 w 10000"/>
                <a:gd name="connsiteY411" fmla="*/ 1497 h 10000"/>
                <a:gd name="connsiteX412" fmla="*/ 8488 w 10000"/>
                <a:gd name="connsiteY412" fmla="*/ 1328 h 10000"/>
                <a:gd name="connsiteX413" fmla="*/ 8507 w 10000"/>
                <a:gd name="connsiteY413" fmla="*/ 1243 h 10000"/>
                <a:gd name="connsiteX414" fmla="*/ 8511 w 10000"/>
                <a:gd name="connsiteY414" fmla="*/ 1064 h 10000"/>
                <a:gd name="connsiteX415" fmla="*/ 8534 w 10000"/>
                <a:gd name="connsiteY415" fmla="*/ 1092 h 10000"/>
                <a:gd name="connsiteX416" fmla="*/ 8534 w 10000"/>
                <a:gd name="connsiteY416" fmla="*/ 1205 h 10000"/>
                <a:gd name="connsiteX417" fmla="*/ 8507 w 10000"/>
                <a:gd name="connsiteY417" fmla="*/ 1394 h 10000"/>
                <a:gd name="connsiteX418" fmla="*/ 8507 w 10000"/>
                <a:gd name="connsiteY418" fmla="*/ 1535 h 10000"/>
                <a:gd name="connsiteX419" fmla="*/ 8545 w 10000"/>
                <a:gd name="connsiteY419" fmla="*/ 1780 h 10000"/>
                <a:gd name="connsiteX420" fmla="*/ 8561 w 10000"/>
                <a:gd name="connsiteY420" fmla="*/ 1921 h 10000"/>
                <a:gd name="connsiteX421" fmla="*/ 8602 w 10000"/>
                <a:gd name="connsiteY421" fmla="*/ 1977 h 10000"/>
                <a:gd name="connsiteX422" fmla="*/ 8629 w 10000"/>
                <a:gd name="connsiteY422" fmla="*/ 1987 h 10000"/>
                <a:gd name="connsiteX423" fmla="*/ 8637 w 10000"/>
                <a:gd name="connsiteY423" fmla="*/ 1911 h 10000"/>
                <a:gd name="connsiteX424" fmla="*/ 8682 w 10000"/>
                <a:gd name="connsiteY424" fmla="*/ 2053 h 10000"/>
                <a:gd name="connsiteX425" fmla="*/ 8781 w 10000"/>
                <a:gd name="connsiteY425" fmla="*/ 2034 h 10000"/>
                <a:gd name="connsiteX426" fmla="*/ 8811 w 10000"/>
                <a:gd name="connsiteY426" fmla="*/ 1996 h 10000"/>
                <a:gd name="connsiteX427" fmla="*/ 8887 w 10000"/>
                <a:gd name="connsiteY427" fmla="*/ 1770 h 10000"/>
                <a:gd name="connsiteX428" fmla="*/ 8952 w 10000"/>
                <a:gd name="connsiteY428" fmla="*/ 1751 h 10000"/>
                <a:gd name="connsiteX429" fmla="*/ 8982 w 10000"/>
                <a:gd name="connsiteY429" fmla="*/ 1704 h 10000"/>
                <a:gd name="connsiteX430" fmla="*/ 8944 w 10000"/>
                <a:gd name="connsiteY430" fmla="*/ 1676 h 10000"/>
                <a:gd name="connsiteX431" fmla="*/ 8925 w 10000"/>
                <a:gd name="connsiteY431" fmla="*/ 1629 h 10000"/>
                <a:gd name="connsiteX432" fmla="*/ 8895 w 10000"/>
                <a:gd name="connsiteY432" fmla="*/ 1620 h 10000"/>
                <a:gd name="connsiteX433" fmla="*/ 8804 w 10000"/>
                <a:gd name="connsiteY433" fmla="*/ 1431 h 10000"/>
                <a:gd name="connsiteX434" fmla="*/ 8872 w 10000"/>
                <a:gd name="connsiteY434" fmla="*/ 1469 h 10000"/>
                <a:gd name="connsiteX435" fmla="*/ 8895 w 10000"/>
                <a:gd name="connsiteY435" fmla="*/ 1535 h 10000"/>
                <a:gd name="connsiteX436" fmla="*/ 8952 w 10000"/>
                <a:gd name="connsiteY436" fmla="*/ 1563 h 10000"/>
                <a:gd name="connsiteX437" fmla="*/ 9001 w 10000"/>
                <a:gd name="connsiteY437" fmla="*/ 1629 h 10000"/>
                <a:gd name="connsiteX438" fmla="*/ 9070 w 10000"/>
                <a:gd name="connsiteY438" fmla="*/ 1676 h 10000"/>
                <a:gd name="connsiteX439" fmla="*/ 9092 w 10000"/>
                <a:gd name="connsiteY439" fmla="*/ 1638 h 10000"/>
                <a:gd name="connsiteX440" fmla="*/ 9081 w 10000"/>
                <a:gd name="connsiteY440" fmla="*/ 1554 h 10000"/>
                <a:gd name="connsiteX441" fmla="*/ 9028 w 10000"/>
                <a:gd name="connsiteY441" fmla="*/ 1403 h 10000"/>
                <a:gd name="connsiteX442" fmla="*/ 9001 w 10000"/>
                <a:gd name="connsiteY442" fmla="*/ 1328 h 10000"/>
                <a:gd name="connsiteX443" fmla="*/ 9119 w 10000"/>
                <a:gd name="connsiteY443" fmla="*/ 1554 h 10000"/>
                <a:gd name="connsiteX444" fmla="*/ 9214 w 10000"/>
                <a:gd name="connsiteY444" fmla="*/ 1497 h 10000"/>
                <a:gd name="connsiteX445" fmla="*/ 9248 w 10000"/>
                <a:gd name="connsiteY445" fmla="*/ 1450 h 10000"/>
                <a:gd name="connsiteX446" fmla="*/ 9248 w 10000"/>
                <a:gd name="connsiteY446" fmla="*/ 1412 h 10000"/>
                <a:gd name="connsiteX447" fmla="*/ 9210 w 10000"/>
                <a:gd name="connsiteY447" fmla="*/ 1252 h 10000"/>
                <a:gd name="connsiteX448" fmla="*/ 9161 w 10000"/>
                <a:gd name="connsiteY448" fmla="*/ 1177 h 10000"/>
                <a:gd name="connsiteX449" fmla="*/ 9145 w 10000"/>
                <a:gd name="connsiteY449" fmla="*/ 1102 h 10000"/>
                <a:gd name="connsiteX450" fmla="*/ 9100 w 10000"/>
                <a:gd name="connsiteY450" fmla="*/ 1055 h 10000"/>
                <a:gd name="connsiteX451" fmla="*/ 9073 w 10000"/>
                <a:gd name="connsiteY451" fmla="*/ 979 h 10000"/>
                <a:gd name="connsiteX452" fmla="*/ 9145 w 10000"/>
                <a:gd name="connsiteY452" fmla="*/ 989 h 10000"/>
                <a:gd name="connsiteX453" fmla="*/ 9187 w 10000"/>
                <a:gd name="connsiteY453" fmla="*/ 1036 h 10000"/>
                <a:gd name="connsiteX454" fmla="*/ 9259 w 10000"/>
                <a:gd name="connsiteY454" fmla="*/ 1234 h 10000"/>
                <a:gd name="connsiteX455" fmla="*/ 9301 w 10000"/>
                <a:gd name="connsiteY455" fmla="*/ 1337 h 10000"/>
                <a:gd name="connsiteX456" fmla="*/ 9381 w 10000"/>
                <a:gd name="connsiteY456" fmla="*/ 1356 h 10000"/>
                <a:gd name="connsiteX457" fmla="*/ 9408 w 10000"/>
                <a:gd name="connsiteY457" fmla="*/ 1356 h 10000"/>
                <a:gd name="connsiteX458" fmla="*/ 9381 w 10000"/>
                <a:gd name="connsiteY458" fmla="*/ 1271 h 10000"/>
                <a:gd name="connsiteX459" fmla="*/ 9339 w 10000"/>
                <a:gd name="connsiteY459" fmla="*/ 1036 h 10000"/>
                <a:gd name="connsiteX460" fmla="*/ 9377 w 10000"/>
                <a:gd name="connsiteY460" fmla="*/ 1102 h 10000"/>
                <a:gd name="connsiteX461" fmla="*/ 9415 w 10000"/>
                <a:gd name="connsiteY461" fmla="*/ 1205 h 10000"/>
                <a:gd name="connsiteX462" fmla="*/ 9472 w 10000"/>
                <a:gd name="connsiteY462" fmla="*/ 1356 h 10000"/>
                <a:gd name="connsiteX463" fmla="*/ 9472 w 10000"/>
                <a:gd name="connsiteY463" fmla="*/ 1478 h 10000"/>
                <a:gd name="connsiteX464" fmla="*/ 9544 w 10000"/>
                <a:gd name="connsiteY464" fmla="*/ 1648 h 10000"/>
                <a:gd name="connsiteX465" fmla="*/ 9575 w 10000"/>
                <a:gd name="connsiteY465" fmla="*/ 1667 h 10000"/>
                <a:gd name="connsiteX466" fmla="*/ 9487 w 10000"/>
                <a:gd name="connsiteY466" fmla="*/ 1234 h 10000"/>
                <a:gd name="connsiteX467" fmla="*/ 9408 w 10000"/>
                <a:gd name="connsiteY467" fmla="*/ 782 h 10000"/>
                <a:gd name="connsiteX468" fmla="*/ 9373 w 10000"/>
                <a:gd name="connsiteY468" fmla="*/ 669 h 10000"/>
                <a:gd name="connsiteX469" fmla="*/ 9377 w 10000"/>
                <a:gd name="connsiteY469" fmla="*/ 565 h 10000"/>
                <a:gd name="connsiteX470" fmla="*/ 9377 w 10000"/>
                <a:gd name="connsiteY470" fmla="*/ 508 h 10000"/>
                <a:gd name="connsiteX471" fmla="*/ 9354 w 10000"/>
                <a:gd name="connsiteY471" fmla="*/ 443 h 10000"/>
                <a:gd name="connsiteX472" fmla="*/ 9354 w 10000"/>
                <a:gd name="connsiteY472" fmla="*/ 537 h 10000"/>
                <a:gd name="connsiteX473" fmla="*/ 9347 w 10000"/>
                <a:gd name="connsiteY473" fmla="*/ 678 h 10000"/>
                <a:gd name="connsiteX474" fmla="*/ 9320 w 10000"/>
                <a:gd name="connsiteY474" fmla="*/ 556 h 10000"/>
                <a:gd name="connsiteX475" fmla="*/ 9286 w 10000"/>
                <a:gd name="connsiteY475" fmla="*/ 499 h 10000"/>
                <a:gd name="connsiteX476" fmla="*/ 9290 w 10000"/>
                <a:gd name="connsiteY476" fmla="*/ 433 h 10000"/>
                <a:gd name="connsiteX477" fmla="*/ 9259 w 10000"/>
                <a:gd name="connsiteY477" fmla="*/ 377 h 10000"/>
                <a:gd name="connsiteX478" fmla="*/ 9229 w 10000"/>
                <a:gd name="connsiteY478" fmla="*/ 217 h 10000"/>
                <a:gd name="connsiteX479" fmla="*/ 9229 w 10000"/>
                <a:gd name="connsiteY479" fmla="*/ 47 h 10000"/>
                <a:gd name="connsiteX480" fmla="*/ 8264 w 10000"/>
                <a:gd name="connsiteY480" fmla="*/ 235 h 10000"/>
                <a:gd name="connsiteX481" fmla="*/ 7774 w 10000"/>
                <a:gd name="connsiteY481" fmla="*/ 348 h 10000"/>
                <a:gd name="connsiteX482" fmla="*/ 7509 w 10000"/>
                <a:gd name="connsiteY482" fmla="*/ 405 h 10000"/>
                <a:gd name="connsiteX483" fmla="*/ 7436 w 10000"/>
                <a:gd name="connsiteY483" fmla="*/ 414 h 10000"/>
                <a:gd name="connsiteX484" fmla="*/ 7414 w 10000"/>
                <a:gd name="connsiteY484" fmla="*/ 424 h 10000"/>
                <a:gd name="connsiteX485" fmla="*/ 7368 w 10000"/>
                <a:gd name="connsiteY485" fmla="*/ 424 h 10000"/>
                <a:gd name="connsiteX486" fmla="*/ 7322 w 10000"/>
                <a:gd name="connsiteY486" fmla="*/ 433 h 10000"/>
                <a:gd name="connsiteX487" fmla="*/ 7144 w 10000"/>
                <a:gd name="connsiteY487" fmla="*/ 480 h 10000"/>
                <a:gd name="connsiteX488" fmla="*/ 6700 w 10000"/>
                <a:gd name="connsiteY488" fmla="*/ 546 h 10000"/>
                <a:gd name="connsiteX489" fmla="*/ 6692 w 10000"/>
                <a:gd name="connsiteY489" fmla="*/ 621 h 10000"/>
                <a:gd name="connsiteX490" fmla="*/ 6673 w 10000"/>
                <a:gd name="connsiteY490" fmla="*/ 621 h 10000"/>
                <a:gd name="connsiteX491" fmla="*/ 6627 w 10000"/>
                <a:gd name="connsiteY491" fmla="*/ 923 h 10000"/>
                <a:gd name="connsiteX492" fmla="*/ 6627 w 10000"/>
                <a:gd name="connsiteY492" fmla="*/ 753 h 10000"/>
                <a:gd name="connsiteX493" fmla="*/ 6616 w 10000"/>
                <a:gd name="connsiteY493" fmla="*/ 800 h 10000"/>
                <a:gd name="connsiteX494" fmla="*/ 6643 w 10000"/>
                <a:gd name="connsiteY494" fmla="*/ 621 h 10000"/>
                <a:gd name="connsiteX495" fmla="*/ 6665 w 10000"/>
                <a:gd name="connsiteY495" fmla="*/ 556 h 10000"/>
                <a:gd name="connsiteX496" fmla="*/ 6601 w 10000"/>
                <a:gd name="connsiteY496" fmla="*/ 565 h 10000"/>
                <a:gd name="connsiteX497" fmla="*/ 6551 w 10000"/>
                <a:gd name="connsiteY497" fmla="*/ 565 h 10000"/>
                <a:gd name="connsiteX498" fmla="*/ 6525 w 10000"/>
                <a:gd name="connsiteY498" fmla="*/ 574 h 10000"/>
                <a:gd name="connsiteX499" fmla="*/ 6206 w 10000"/>
                <a:gd name="connsiteY499" fmla="*/ 621 h 10000"/>
                <a:gd name="connsiteX500" fmla="*/ 6134 w 10000"/>
                <a:gd name="connsiteY500" fmla="*/ 621 h 10000"/>
                <a:gd name="connsiteX501" fmla="*/ 6058 w 10000"/>
                <a:gd name="connsiteY501" fmla="*/ 650 h 10000"/>
                <a:gd name="connsiteX502" fmla="*/ 6024 w 10000"/>
                <a:gd name="connsiteY502" fmla="*/ 650 h 10000"/>
                <a:gd name="connsiteX503" fmla="*/ 6001 w 10000"/>
                <a:gd name="connsiteY503" fmla="*/ 650 h 10000"/>
                <a:gd name="connsiteX504" fmla="*/ 5967 w 10000"/>
                <a:gd name="connsiteY504" fmla="*/ 650 h 10000"/>
                <a:gd name="connsiteX505" fmla="*/ 5864 w 10000"/>
                <a:gd name="connsiteY505" fmla="*/ 678 h 10000"/>
                <a:gd name="connsiteX506" fmla="*/ 5849 w 10000"/>
                <a:gd name="connsiteY506" fmla="*/ 669 h 10000"/>
                <a:gd name="connsiteX507" fmla="*/ 5818 w 10000"/>
                <a:gd name="connsiteY507" fmla="*/ 678 h 10000"/>
                <a:gd name="connsiteX508" fmla="*/ 5792 w 10000"/>
                <a:gd name="connsiteY508" fmla="*/ 678 h 10000"/>
                <a:gd name="connsiteX509" fmla="*/ 5746 w 10000"/>
                <a:gd name="connsiteY509" fmla="*/ 697 h 10000"/>
                <a:gd name="connsiteX510" fmla="*/ 5701 w 10000"/>
                <a:gd name="connsiteY510" fmla="*/ 706 h 10000"/>
                <a:gd name="connsiteX511" fmla="*/ 5674 w 10000"/>
                <a:gd name="connsiteY511" fmla="*/ 706 h 10000"/>
                <a:gd name="connsiteX512" fmla="*/ 5348 w 10000"/>
                <a:gd name="connsiteY512" fmla="*/ 753 h 10000"/>
                <a:gd name="connsiteX513" fmla="*/ 4645 w 10000"/>
                <a:gd name="connsiteY513" fmla="*/ 819 h 10000"/>
                <a:gd name="connsiteX514" fmla="*/ 4615 w 10000"/>
                <a:gd name="connsiteY514" fmla="*/ 819 h 10000"/>
                <a:gd name="connsiteX515" fmla="*/ 3604 w 10000"/>
                <a:gd name="connsiteY515" fmla="*/ 857 h 10000"/>
                <a:gd name="connsiteX516" fmla="*/ 3578 w 10000"/>
                <a:gd name="connsiteY516" fmla="*/ 857 h 10000"/>
                <a:gd name="connsiteX517" fmla="*/ 3536 w 10000"/>
                <a:gd name="connsiteY517" fmla="*/ 857 h 10000"/>
                <a:gd name="connsiteX518" fmla="*/ 3316 w 10000"/>
                <a:gd name="connsiteY518" fmla="*/ 857 h 10000"/>
                <a:gd name="connsiteX519" fmla="*/ 3073 w 10000"/>
                <a:gd name="connsiteY519" fmla="*/ 819 h 10000"/>
                <a:gd name="connsiteX520" fmla="*/ 2940 w 10000"/>
                <a:gd name="connsiteY520" fmla="*/ 810 h 10000"/>
                <a:gd name="connsiteX521" fmla="*/ 2932 w 10000"/>
                <a:gd name="connsiteY521" fmla="*/ 876 h 10000"/>
                <a:gd name="connsiteX522" fmla="*/ 2928 w 10000"/>
                <a:gd name="connsiteY522" fmla="*/ 932 h 10000"/>
                <a:gd name="connsiteX523" fmla="*/ 2924 w 10000"/>
                <a:gd name="connsiteY523" fmla="*/ 1215 h 10000"/>
                <a:gd name="connsiteX524" fmla="*/ 2905 w 10000"/>
                <a:gd name="connsiteY524" fmla="*/ 1403 h 10000"/>
                <a:gd name="connsiteX525" fmla="*/ 2886 w 10000"/>
                <a:gd name="connsiteY525" fmla="*/ 1478 h 10000"/>
                <a:gd name="connsiteX526" fmla="*/ 2890 w 10000"/>
                <a:gd name="connsiteY526" fmla="*/ 1563 h 10000"/>
                <a:gd name="connsiteX527" fmla="*/ 2898 w 10000"/>
                <a:gd name="connsiteY527" fmla="*/ 1685 h 10000"/>
                <a:gd name="connsiteX528" fmla="*/ 2867 w 10000"/>
                <a:gd name="connsiteY528" fmla="*/ 1695 h 10000"/>
                <a:gd name="connsiteX529" fmla="*/ 2822 w 10000"/>
                <a:gd name="connsiteY529" fmla="*/ 1629 h 10000"/>
                <a:gd name="connsiteX530" fmla="*/ 2799 w 10000"/>
                <a:gd name="connsiteY530" fmla="*/ 1620 h 10000"/>
                <a:gd name="connsiteX531" fmla="*/ 2754 w 10000"/>
                <a:gd name="connsiteY531" fmla="*/ 1695 h 10000"/>
                <a:gd name="connsiteX532" fmla="*/ 2723 w 10000"/>
                <a:gd name="connsiteY532" fmla="*/ 1798 h 10000"/>
                <a:gd name="connsiteX533" fmla="*/ 2674 w 10000"/>
                <a:gd name="connsiteY533" fmla="*/ 1959 h 10000"/>
                <a:gd name="connsiteX534" fmla="*/ 2617 w 10000"/>
                <a:gd name="connsiteY534" fmla="*/ 2185 h 10000"/>
                <a:gd name="connsiteX535" fmla="*/ 2594 w 10000"/>
                <a:gd name="connsiteY535" fmla="*/ 2335 h 10000"/>
                <a:gd name="connsiteX536" fmla="*/ 2571 w 10000"/>
                <a:gd name="connsiteY536" fmla="*/ 2429 h 10000"/>
                <a:gd name="connsiteX537" fmla="*/ 2556 w 10000"/>
                <a:gd name="connsiteY537" fmla="*/ 2467 h 10000"/>
                <a:gd name="connsiteX538" fmla="*/ 2533 w 10000"/>
                <a:gd name="connsiteY538" fmla="*/ 2505 h 10000"/>
                <a:gd name="connsiteX539" fmla="*/ 2510 w 10000"/>
                <a:gd name="connsiteY539" fmla="*/ 2505 h 10000"/>
                <a:gd name="connsiteX540" fmla="*/ 2484 w 10000"/>
                <a:gd name="connsiteY540" fmla="*/ 2524 h 10000"/>
                <a:gd name="connsiteX541" fmla="*/ 2457 w 10000"/>
                <a:gd name="connsiteY541" fmla="*/ 2533 h 10000"/>
                <a:gd name="connsiteX542" fmla="*/ 2438 w 10000"/>
                <a:gd name="connsiteY542" fmla="*/ 2420 h 10000"/>
                <a:gd name="connsiteX543" fmla="*/ 2415 w 10000"/>
                <a:gd name="connsiteY543" fmla="*/ 2392 h 10000"/>
                <a:gd name="connsiteX544" fmla="*/ 2389 w 10000"/>
                <a:gd name="connsiteY544" fmla="*/ 2373 h 10000"/>
                <a:gd name="connsiteX545" fmla="*/ 2370 w 10000"/>
                <a:gd name="connsiteY545" fmla="*/ 2354 h 10000"/>
                <a:gd name="connsiteX546" fmla="*/ 2347 w 10000"/>
                <a:gd name="connsiteY546" fmla="*/ 2382 h 10000"/>
                <a:gd name="connsiteX547" fmla="*/ 2317 w 10000"/>
                <a:gd name="connsiteY547" fmla="*/ 2448 h 10000"/>
                <a:gd name="connsiteX548" fmla="*/ 2279 w 10000"/>
                <a:gd name="connsiteY548" fmla="*/ 2467 h 10000"/>
                <a:gd name="connsiteX549" fmla="*/ 2256 w 10000"/>
                <a:gd name="connsiteY549" fmla="*/ 2467 h 10000"/>
                <a:gd name="connsiteX550" fmla="*/ 2210 w 10000"/>
                <a:gd name="connsiteY550" fmla="*/ 2505 h 10000"/>
                <a:gd name="connsiteX551" fmla="*/ 2176 w 10000"/>
                <a:gd name="connsiteY551" fmla="*/ 2552 h 10000"/>
                <a:gd name="connsiteX552" fmla="*/ 2157 w 10000"/>
                <a:gd name="connsiteY552" fmla="*/ 2599 h 10000"/>
                <a:gd name="connsiteX553" fmla="*/ 2089 w 10000"/>
                <a:gd name="connsiteY553" fmla="*/ 2881 h 10000"/>
                <a:gd name="connsiteX554" fmla="*/ 2070 w 10000"/>
                <a:gd name="connsiteY554" fmla="*/ 2928 h 10000"/>
                <a:gd name="connsiteX555" fmla="*/ 2009 w 10000"/>
                <a:gd name="connsiteY555" fmla="*/ 3032 h 10000"/>
                <a:gd name="connsiteX556" fmla="*/ 1956 w 10000"/>
                <a:gd name="connsiteY556" fmla="*/ 3079 h 10000"/>
                <a:gd name="connsiteX557" fmla="*/ 1918 w 10000"/>
                <a:gd name="connsiteY557" fmla="*/ 3051 h 10000"/>
                <a:gd name="connsiteX558" fmla="*/ 1918 w 10000"/>
                <a:gd name="connsiteY558" fmla="*/ 2957 h 10000"/>
                <a:gd name="connsiteX559" fmla="*/ 1922 w 10000"/>
                <a:gd name="connsiteY559" fmla="*/ 2872 h 10000"/>
                <a:gd name="connsiteX560" fmla="*/ 1941 w 10000"/>
                <a:gd name="connsiteY560" fmla="*/ 2815 h 10000"/>
                <a:gd name="connsiteX561" fmla="*/ 1891 w 10000"/>
                <a:gd name="connsiteY561" fmla="*/ 2702 h 10000"/>
                <a:gd name="connsiteX562" fmla="*/ 1861 w 10000"/>
                <a:gd name="connsiteY562" fmla="*/ 2731 h 10000"/>
                <a:gd name="connsiteX563" fmla="*/ 1758 w 10000"/>
                <a:gd name="connsiteY563" fmla="*/ 2910 h 10000"/>
                <a:gd name="connsiteX564" fmla="*/ 1732 w 10000"/>
                <a:gd name="connsiteY564" fmla="*/ 2966 h 10000"/>
                <a:gd name="connsiteX565" fmla="*/ 1713 w 10000"/>
                <a:gd name="connsiteY565" fmla="*/ 3098 h 10000"/>
                <a:gd name="connsiteX566" fmla="*/ 1705 w 10000"/>
                <a:gd name="connsiteY566" fmla="*/ 3126 h 10000"/>
                <a:gd name="connsiteX567" fmla="*/ 1690 w 10000"/>
                <a:gd name="connsiteY567" fmla="*/ 3220 h 10000"/>
                <a:gd name="connsiteX568" fmla="*/ 1652 w 10000"/>
                <a:gd name="connsiteY568" fmla="*/ 3164 h 10000"/>
                <a:gd name="connsiteX569" fmla="*/ 1629 w 10000"/>
                <a:gd name="connsiteY569" fmla="*/ 3136 h 10000"/>
                <a:gd name="connsiteX570" fmla="*/ 1603 w 10000"/>
                <a:gd name="connsiteY570" fmla="*/ 3136 h 10000"/>
                <a:gd name="connsiteX571" fmla="*/ 1576 w 10000"/>
                <a:gd name="connsiteY571" fmla="*/ 3192 h 10000"/>
                <a:gd name="connsiteX572" fmla="*/ 1572 w 10000"/>
                <a:gd name="connsiteY572" fmla="*/ 3267 h 10000"/>
                <a:gd name="connsiteX573" fmla="*/ 1591 w 10000"/>
                <a:gd name="connsiteY573" fmla="*/ 3352 h 10000"/>
                <a:gd name="connsiteX574" fmla="*/ 1588 w 10000"/>
                <a:gd name="connsiteY574" fmla="*/ 3409 h 10000"/>
                <a:gd name="connsiteX575" fmla="*/ 1572 w 10000"/>
                <a:gd name="connsiteY575" fmla="*/ 3427 h 10000"/>
                <a:gd name="connsiteX576" fmla="*/ 1565 w 10000"/>
                <a:gd name="connsiteY576" fmla="*/ 3522 h 10000"/>
                <a:gd name="connsiteX577" fmla="*/ 1550 w 10000"/>
                <a:gd name="connsiteY577" fmla="*/ 3559 h 10000"/>
                <a:gd name="connsiteX578" fmla="*/ 1527 w 10000"/>
                <a:gd name="connsiteY578" fmla="*/ 3653 h 10000"/>
                <a:gd name="connsiteX579" fmla="*/ 1519 w 10000"/>
                <a:gd name="connsiteY579" fmla="*/ 3701 h 10000"/>
                <a:gd name="connsiteX580" fmla="*/ 1489 w 10000"/>
                <a:gd name="connsiteY580" fmla="*/ 3748 h 10000"/>
                <a:gd name="connsiteX581" fmla="*/ 1417 w 10000"/>
                <a:gd name="connsiteY581" fmla="*/ 3701 h 10000"/>
                <a:gd name="connsiteX582" fmla="*/ 1390 w 10000"/>
                <a:gd name="connsiteY582" fmla="*/ 3719 h 10000"/>
                <a:gd name="connsiteX583" fmla="*/ 1371 w 10000"/>
                <a:gd name="connsiteY583" fmla="*/ 3748 h 10000"/>
                <a:gd name="connsiteX584" fmla="*/ 1333 w 10000"/>
                <a:gd name="connsiteY584" fmla="*/ 3776 h 10000"/>
                <a:gd name="connsiteX585" fmla="*/ 1314 w 10000"/>
                <a:gd name="connsiteY585" fmla="*/ 3795 h 10000"/>
                <a:gd name="connsiteX586" fmla="*/ 1291 w 10000"/>
                <a:gd name="connsiteY586" fmla="*/ 3842 h 10000"/>
                <a:gd name="connsiteX587" fmla="*/ 1276 w 10000"/>
                <a:gd name="connsiteY587" fmla="*/ 3898 h 10000"/>
                <a:gd name="connsiteX588" fmla="*/ 1253 w 10000"/>
                <a:gd name="connsiteY588" fmla="*/ 3936 h 10000"/>
                <a:gd name="connsiteX589" fmla="*/ 1223 w 10000"/>
                <a:gd name="connsiteY589" fmla="*/ 3917 h 10000"/>
                <a:gd name="connsiteX590" fmla="*/ 1200 w 10000"/>
                <a:gd name="connsiteY590" fmla="*/ 3927 h 10000"/>
                <a:gd name="connsiteX591" fmla="*/ 1196 w 10000"/>
                <a:gd name="connsiteY591" fmla="*/ 3983 h 10000"/>
                <a:gd name="connsiteX592" fmla="*/ 1185 w 10000"/>
                <a:gd name="connsiteY592" fmla="*/ 4058 h 10000"/>
                <a:gd name="connsiteX593" fmla="*/ 1162 w 10000"/>
                <a:gd name="connsiteY593" fmla="*/ 4096 h 10000"/>
                <a:gd name="connsiteX594" fmla="*/ 1155 w 10000"/>
                <a:gd name="connsiteY594" fmla="*/ 4153 h 10000"/>
                <a:gd name="connsiteX595" fmla="*/ 1128 w 10000"/>
                <a:gd name="connsiteY595" fmla="*/ 4162 h 10000"/>
                <a:gd name="connsiteX596" fmla="*/ 1101 w 10000"/>
                <a:gd name="connsiteY596" fmla="*/ 4153 h 10000"/>
                <a:gd name="connsiteX597" fmla="*/ 1075 w 10000"/>
                <a:gd name="connsiteY597" fmla="*/ 4218 h 10000"/>
                <a:gd name="connsiteX598" fmla="*/ 1060 w 10000"/>
                <a:gd name="connsiteY598" fmla="*/ 4247 h 10000"/>
                <a:gd name="connsiteX599" fmla="*/ 1044 w 10000"/>
                <a:gd name="connsiteY599" fmla="*/ 4294 h 10000"/>
                <a:gd name="connsiteX600" fmla="*/ 1010 w 10000"/>
                <a:gd name="connsiteY600" fmla="*/ 4331 h 10000"/>
                <a:gd name="connsiteX601" fmla="*/ 976 w 10000"/>
                <a:gd name="connsiteY601" fmla="*/ 4350 h 10000"/>
                <a:gd name="connsiteX602" fmla="*/ 949 w 10000"/>
                <a:gd name="connsiteY602" fmla="*/ 4435 h 10000"/>
                <a:gd name="connsiteX603" fmla="*/ 934 w 10000"/>
                <a:gd name="connsiteY603" fmla="*/ 4482 h 10000"/>
                <a:gd name="connsiteX604" fmla="*/ 908 w 10000"/>
                <a:gd name="connsiteY604" fmla="*/ 4492 h 10000"/>
                <a:gd name="connsiteX605" fmla="*/ 877 w 10000"/>
                <a:gd name="connsiteY605" fmla="*/ 4510 h 10000"/>
                <a:gd name="connsiteX606" fmla="*/ 828 w 10000"/>
                <a:gd name="connsiteY606" fmla="*/ 4510 h 10000"/>
                <a:gd name="connsiteX607" fmla="*/ 794 w 10000"/>
                <a:gd name="connsiteY607" fmla="*/ 4463 h 10000"/>
                <a:gd name="connsiteX608" fmla="*/ 767 w 10000"/>
                <a:gd name="connsiteY608" fmla="*/ 4501 h 10000"/>
                <a:gd name="connsiteX609" fmla="*/ 684 w 10000"/>
                <a:gd name="connsiteY609" fmla="*/ 4482 h 10000"/>
                <a:gd name="connsiteX610" fmla="*/ 665 w 10000"/>
                <a:gd name="connsiteY610" fmla="*/ 4501 h 10000"/>
                <a:gd name="connsiteX611" fmla="*/ 615 w 10000"/>
                <a:gd name="connsiteY611" fmla="*/ 4529 h 10000"/>
                <a:gd name="connsiteX612" fmla="*/ 581 w 10000"/>
                <a:gd name="connsiteY612" fmla="*/ 4576 h 10000"/>
                <a:gd name="connsiteX613" fmla="*/ 555 w 10000"/>
                <a:gd name="connsiteY613" fmla="*/ 4642 h 10000"/>
                <a:gd name="connsiteX614" fmla="*/ 528 w 10000"/>
                <a:gd name="connsiteY614" fmla="*/ 4670 h 10000"/>
                <a:gd name="connsiteX615" fmla="*/ 505 w 10000"/>
                <a:gd name="connsiteY615" fmla="*/ 4661 h 10000"/>
                <a:gd name="connsiteX616" fmla="*/ 482 w 10000"/>
                <a:gd name="connsiteY616" fmla="*/ 4699 h 10000"/>
                <a:gd name="connsiteX617" fmla="*/ 471 w 10000"/>
                <a:gd name="connsiteY617" fmla="*/ 4746 h 10000"/>
                <a:gd name="connsiteX618" fmla="*/ 463 w 10000"/>
                <a:gd name="connsiteY618" fmla="*/ 4793 h 10000"/>
                <a:gd name="connsiteX619" fmla="*/ 418 w 10000"/>
                <a:gd name="connsiteY619" fmla="*/ 4868 h 10000"/>
                <a:gd name="connsiteX620" fmla="*/ 387 w 10000"/>
                <a:gd name="connsiteY620" fmla="*/ 4925 h 10000"/>
                <a:gd name="connsiteX621" fmla="*/ 365 w 10000"/>
                <a:gd name="connsiteY621" fmla="*/ 4953 h 10000"/>
                <a:gd name="connsiteX622" fmla="*/ 342 w 10000"/>
                <a:gd name="connsiteY622" fmla="*/ 5047 h 10000"/>
                <a:gd name="connsiteX623" fmla="*/ 346 w 10000"/>
                <a:gd name="connsiteY623" fmla="*/ 5104 h 10000"/>
                <a:gd name="connsiteX624" fmla="*/ 349 w 10000"/>
                <a:gd name="connsiteY624" fmla="*/ 5179 h 10000"/>
                <a:gd name="connsiteX625" fmla="*/ 330 w 10000"/>
                <a:gd name="connsiteY625" fmla="*/ 5235 h 10000"/>
                <a:gd name="connsiteX626" fmla="*/ 319 w 10000"/>
                <a:gd name="connsiteY626" fmla="*/ 5282 h 10000"/>
                <a:gd name="connsiteX627" fmla="*/ 319 w 10000"/>
                <a:gd name="connsiteY627" fmla="*/ 5358 h 10000"/>
                <a:gd name="connsiteX628" fmla="*/ 330 w 10000"/>
                <a:gd name="connsiteY628" fmla="*/ 5452 h 10000"/>
                <a:gd name="connsiteX629" fmla="*/ 311 w 10000"/>
                <a:gd name="connsiteY629" fmla="*/ 5537 h 10000"/>
                <a:gd name="connsiteX630" fmla="*/ 251 w 10000"/>
                <a:gd name="connsiteY630" fmla="*/ 5612 h 10000"/>
                <a:gd name="connsiteX631" fmla="*/ 216 w 10000"/>
                <a:gd name="connsiteY631" fmla="*/ 5640 h 10000"/>
                <a:gd name="connsiteX632" fmla="*/ 145 w 10000"/>
                <a:gd name="connsiteY632" fmla="*/ 5612 h 10000"/>
                <a:gd name="connsiteX633" fmla="*/ 129 w 10000"/>
                <a:gd name="connsiteY633" fmla="*/ 5593 h 10000"/>
                <a:gd name="connsiteX634" fmla="*/ 103 w 10000"/>
                <a:gd name="connsiteY634" fmla="*/ 5556 h 10000"/>
                <a:gd name="connsiteX635" fmla="*/ 87 w 10000"/>
                <a:gd name="connsiteY635" fmla="*/ 5603 h 10000"/>
                <a:gd name="connsiteX636" fmla="*/ 34 w 10000"/>
                <a:gd name="connsiteY636" fmla="*/ 5716 h 10000"/>
                <a:gd name="connsiteX637" fmla="*/ 23 w 10000"/>
                <a:gd name="connsiteY637" fmla="*/ 5800 h 10000"/>
                <a:gd name="connsiteX638" fmla="*/ 30 w 10000"/>
                <a:gd name="connsiteY638" fmla="*/ 5866 h 10000"/>
                <a:gd name="connsiteX639" fmla="*/ 27 w 10000"/>
                <a:gd name="connsiteY639" fmla="*/ 5932 h 10000"/>
                <a:gd name="connsiteX640" fmla="*/ 4 w 10000"/>
                <a:gd name="connsiteY640" fmla="*/ 6365 h 10000"/>
                <a:gd name="connsiteX641" fmla="*/ 0 w 10000"/>
                <a:gd name="connsiteY641" fmla="*/ 6516 h 10000"/>
                <a:gd name="connsiteX642" fmla="*/ 315 w 10000"/>
                <a:gd name="connsiteY642" fmla="*/ 6535 h 10000"/>
                <a:gd name="connsiteX643" fmla="*/ 794 w 10000"/>
                <a:gd name="connsiteY643" fmla="*/ 6525 h 10000"/>
                <a:gd name="connsiteX644" fmla="*/ 896 w 10000"/>
                <a:gd name="connsiteY644" fmla="*/ 6507 h 10000"/>
                <a:gd name="connsiteX645" fmla="*/ 1200 w 10000"/>
                <a:gd name="connsiteY645" fmla="*/ 6478 h 10000"/>
                <a:gd name="connsiteX646" fmla="*/ 1390 w 10000"/>
                <a:gd name="connsiteY646" fmla="*/ 6460 h 10000"/>
                <a:gd name="connsiteX647" fmla="*/ 1436 w 10000"/>
                <a:gd name="connsiteY647" fmla="*/ 6422 h 10000"/>
                <a:gd name="connsiteX648" fmla="*/ 1534 w 10000"/>
                <a:gd name="connsiteY648" fmla="*/ 6347 h 10000"/>
                <a:gd name="connsiteX649" fmla="*/ 1732 w 10000"/>
                <a:gd name="connsiteY649" fmla="*/ 6177 h 10000"/>
                <a:gd name="connsiteX650" fmla="*/ 1755 w 10000"/>
                <a:gd name="connsiteY650" fmla="*/ 6224 h 10000"/>
                <a:gd name="connsiteX651" fmla="*/ 1808 w 10000"/>
                <a:gd name="connsiteY651" fmla="*/ 6149 h 10000"/>
                <a:gd name="connsiteX652" fmla="*/ 1850 w 10000"/>
                <a:gd name="connsiteY652" fmla="*/ 6102 h 10000"/>
                <a:gd name="connsiteX653" fmla="*/ 1846 w 10000"/>
                <a:gd name="connsiteY653" fmla="*/ 6045 h 10000"/>
                <a:gd name="connsiteX654" fmla="*/ 1888 w 10000"/>
                <a:gd name="connsiteY654" fmla="*/ 6045 h 10000"/>
                <a:gd name="connsiteX655" fmla="*/ 1983 w 10000"/>
                <a:gd name="connsiteY655" fmla="*/ 5951 h 10000"/>
                <a:gd name="connsiteX656" fmla="*/ 2002 w 10000"/>
                <a:gd name="connsiteY656" fmla="*/ 5895 h 10000"/>
                <a:gd name="connsiteX657" fmla="*/ 2066 w 10000"/>
                <a:gd name="connsiteY657" fmla="*/ 5885 h 10000"/>
                <a:gd name="connsiteX658" fmla="*/ 2104 w 10000"/>
                <a:gd name="connsiteY658" fmla="*/ 5819 h 10000"/>
                <a:gd name="connsiteX659" fmla="*/ 2131 w 10000"/>
                <a:gd name="connsiteY659" fmla="*/ 5866 h 10000"/>
                <a:gd name="connsiteX660" fmla="*/ 2150 w 10000"/>
                <a:gd name="connsiteY660" fmla="*/ 5819 h 10000"/>
                <a:gd name="connsiteX661" fmla="*/ 2172 w 10000"/>
                <a:gd name="connsiteY661" fmla="*/ 5744 h 10000"/>
                <a:gd name="connsiteX662" fmla="*/ 2191 w 10000"/>
                <a:gd name="connsiteY662" fmla="*/ 5706 h 10000"/>
                <a:gd name="connsiteX663" fmla="*/ 2195 w 10000"/>
                <a:gd name="connsiteY663" fmla="*/ 5791 h 10000"/>
                <a:gd name="connsiteX664" fmla="*/ 2218 w 10000"/>
                <a:gd name="connsiteY664" fmla="*/ 5772 h 10000"/>
                <a:gd name="connsiteX665" fmla="*/ 2252 w 10000"/>
                <a:gd name="connsiteY665" fmla="*/ 5791 h 10000"/>
                <a:gd name="connsiteX666" fmla="*/ 2328 w 10000"/>
                <a:gd name="connsiteY666" fmla="*/ 5744 h 10000"/>
                <a:gd name="connsiteX667" fmla="*/ 3130 w 10000"/>
                <a:gd name="connsiteY667" fmla="*/ 5772 h 10000"/>
                <a:gd name="connsiteX668" fmla="*/ 3460 w 10000"/>
                <a:gd name="connsiteY668" fmla="*/ 5791 h 10000"/>
                <a:gd name="connsiteX669" fmla="*/ 3699 w 10000"/>
                <a:gd name="connsiteY669" fmla="*/ 5810 h 10000"/>
                <a:gd name="connsiteX670" fmla="*/ 3714 w 10000"/>
                <a:gd name="connsiteY670" fmla="*/ 5866 h 10000"/>
                <a:gd name="connsiteX671" fmla="*/ 3730 w 10000"/>
                <a:gd name="connsiteY671" fmla="*/ 5932 h 10000"/>
                <a:gd name="connsiteX672" fmla="*/ 3714 w 10000"/>
                <a:gd name="connsiteY672" fmla="*/ 5970 h 10000"/>
                <a:gd name="connsiteX673" fmla="*/ 3699 w 10000"/>
                <a:gd name="connsiteY673" fmla="*/ 6092 h 10000"/>
                <a:gd name="connsiteX674" fmla="*/ 3714 w 10000"/>
                <a:gd name="connsiteY674" fmla="*/ 6168 h 10000"/>
                <a:gd name="connsiteX675" fmla="*/ 3760 w 10000"/>
                <a:gd name="connsiteY675" fmla="*/ 6121 h 10000"/>
                <a:gd name="connsiteX676" fmla="*/ 3844 w 10000"/>
                <a:gd name="connsiteY676" fmla="*/ 5951 h 10000"/>
                <a:gd name="connsiteX677" fmla="*/ 3957 w 10000"/>
                <a:gd name="connsiteY677" fmla="*/ 6299 h 10000"/>
                <a:gd name="connsiteX678" fmla="*/ 4030 w 10000"/>
                <a:gd name="connsiteY678" fmla="*/ 6516 h 10000"/>
                <a:gd name="connsiteX679" fmla="*/ 4018 w 10000"/>
                <a:gd name="connsiteY679" fmla="*/ 6911 h 10000"/>
                <a:gd name="connsiteX680" fmla="*/ 4728 w 10000"/>
                <a:gd name="connsiteY680" fmla="*/ 6874 h 10000"/>
                <a:gd name="connsiteX681" fmla="*/ 4751 w 10000"/>
                <a:gd name="connsiteY681" fmla="*/ 6874 h 10000"/>
                <a:gd name="connsiteX682" fmla="*/ 5302 w 10000"/>
                <a:gd name="connsiteY682" fmla="*/ 6846 h 10000"/>
                <a:gd name="connsiteX683" fmla="*/ 5329 w 10000"/>
                <a:gd name="connsiteY683" fmla="*/ 6921 h 10000"/>
                <a:gd name="connsiteX684" fmla="*/ 5435 w 10000"/>
                <a:gd name="connsiteY684" fmla="*/ 7166 h 10000"/>
                <a:gd name="connsiteX685" fmla="*/ 5477 w 10000"/>
                <a:gd name="connsiteY685" fmla="*/ 7250 h 10000"/>
                <a:gd name="connsiteX686" fmla="*/ 5613 w 10000"/>
                <a:gd name="connsiteY686" fmla="*/ 7571 h 10000"/>
                <a:gd name="connsiteX687" fmla="*/ 5689 w 10000"/>
                <a:gd name="connsiteY687" fmla="*/ 7740 h 10000"/>
                <a:gd name="connsiteX688" fmla="*/ 5883 w 10000"/>
                <a:gd name="connsiteY688" fmla="*/ 8173 h 10000"/>
                <a:gd name="connsiteX689" fmla="*/ 6096 w 10000"/>
                <a:gd name="connsiteY689" fmla="*/ 8672 h 10000"/>
                <a:gd name="connsiteX690" fmla="*/ 6160 w 10000"/>
                <a:gd name="connsiteY690" fmla="*/ 8842 h 10000"/>
                <a:gd name="connsiteX691" fmla="*/ 6415 w 10000"/>
                <a:gd name="connsiteY691" fmla="*/ 9426 h 10000"/>
                <a:gd name="connsiteX692" fmla="*/ 6449 w 10000"/>
                <a:gd name="connsiteY692" fmla="*/ 9520 h 10000"/>
                <a:gd name="connsiteX693" fmla="*/ 6669 w 10000"/>
                <a:gd name="connsiteY693" fmla="*/ 10000 h 10000"/>
                <a:gd name="connsiteX694" fmla="*/ 6848 w 10000"/>
                <a:gd name="connsiteY694" fmla="*/ 9821 h 10000"/>
                <a:gd name="connsiteX695" fmla="*/ 6939 w 10000"/>
                <a:gd name="connsiteY695" fmla="*/ 9746 h 10000"/>
                <a:gd name="connsiteX696" fmla="*/ 7015 w 10000"/>
                <a:gd name="connsiteY696" fmla="*/ 9746 h 10000"/>
                <a:gd name="connsiteX697" fmla="*/ 7117 w 10000"/>
                <a:gd name="connsiteY697" fmla="*/ 9718 h 10000"/>
                <a:gd name="connsiteX698" fmla="*/ 7254 w 10000"/>
                <a:gd name="connsiteY698" fmla="*/ 9746 h 10000"/>
                <a:gd name="connsiteX699" fmla="*/ 7319 w 10000"/>
                <a:gd name="connsiteY699" fmla="*/ 9595 h 10000"/>
                <a:gd name="connsiteX700" fmla="*/ 7330 w 10000"/>
                <a:gd name="connsiteY700" fmla="*/ 9397 h 10000"/>
                <a:gd name="connsiteX701" fmla="*/ 7341 w 10000"/>
                <a:gd name="connsiteY701" fmla="*/ 9190 h 10000"/>
                <a:gd name="connsiteX702" fmla="*/ 7322 w 10000"/>
                <a:gd name="connsiteY702" fmla="*/ 8917 h 10000"/>
                <a:gd name="connsiteX703" fmla="*/ 7349 w 10000"/>
                <a:gd name="connsiteY703" fmla="*/ 9002 h 10000"/>
                <a:gd name="connsiteX704" fmla="*/ 7357 w 10000"/>
                <a:gd name="connsiteY704" fmla="*/ 9171 h 10000"/>
                <a:gd name="connsiteX705" fmla="*/ 7360 w 10000"/>
                <a:gd name="connsiteY705" fmla="*/ 9388 h 10000"/>
                <a:gd name="connsiteX706" fmla="*/ 7326 w 10000"/>
                <a:gd name="connsiteY706" fmla="*/ 9708 h 10000"/>
                <a:gd name="connsiteX707" fmla="*/ 7303 w 10000"/>
                <a:gd name="connsiteY707" fmla="*/ 9746 h 10000"/>
                <a:gd name="connsiteX708" fmla="*/ 7292 w 10000"/>
                <a:gd name="connsiteY708" fmla="*/ 9821 h 10000"/>
                <a:gd name="connsiteX709" fmla="*/ 7303 w 10000"/>
                <a:gd name="connsiteY709" fmla="*/ 9887 h 10000"/>
                <a:gd name="connsiteX710" fmla="*/ 7338 w 10000"/>
                <a:gd name="connsiteY710" fmla="*/ 9915 h 10000"/>
                <a:gd name="connsiteX711" fmla="*/ 7338 w 10000"/>
                <a:gd name="connsiteY711" fmla="*/ 9915 h 10000"/>
                <a:gd name="connsiteX712" fmla="*/ 7338 w 10000"/>
                <a:gd name="connsiteY712" fmla="*/ 9915 h 10000"/>
                <a:gd name="connsiteX0" fmla="*/ 9343 w 10000"/>
                <a:gd name="connsiteY0" fmla="*/ 235 h 10000"/>
                <a:gd name="connsiteX1" fmla="*/ 9396 w 10000"/>
                <a:gd name="connsiteY1" fmla="*/ 217 h 10000"/>
                <a:gd name="connsiteX2" fmla="*/ 9381 w 10000"/>
                <a:gd name="connsiteY2" fmla="*/ 9 h 10000"/>
                <a:gd name="connsiteX3" fmla="*/ 9335 w 10000"/>
                <a:gd name="connsiteY3" fmla="*/ 28 h 10000"/>
                <a:gd name="connsiteX4" fmla="*/ 9267 w 10000"/>
                <a:gd name="connsiteY4" fmla="*/ 28 h 10000"/>
                <a:gd name="connsiteX5" fmla="*/ 9271 w 10000"/>
                <a:gd name="connsiteY5" fmla="*/ 132 h 10000"/>
                <a:gd name="connsiteX6" fmla="*/ 9294 w 10000"/>
                <a:gd name="connsiteY6" fmla="*/ 141 h 10000"/>
                <a:gd name="connsiteX7" fmla="*/ 9286 w 10000"/>
                <a:gd name="connsiteY7" fmla="*/ 198 h 10000"/>
                <a:gd name="connsiteX8" fmla="*/ 9324 w 10000"/>
                <a:gd name="connsiteY8" fmla="*/ 207 h 10000"/>
                <a:gd name="connsiteX9" fmla="*/ 9343 w 10000"/>
                <a:gd name="connsiteY9" fmla="*/ 235 h 10000"/>
                <a:gd name="connsiteX10" fmla="*/ 9343 w 10000"/>
                <a:gd name="connsiteY10" fmla="*/ 235 h 10000"/>
                <a:gd name="connsiteX11" fmla="*/ 9343 w 10000"/>
                <a:gd name="connsiteY11" fmla="*/ 235 h 10000"/>
                <a:gd name="connsiteX12" fmla="*/ 9343 w 10000"/>
                <a:gd name="connsiteY12" fmla="*/ 235 h 10000"/>
                <a:gd name="connsiteX13" fmla="*/ 9787 w 10000"/>
                <a:gd name="connsiteY13" fmla="*/ 2524 h 10000"/>
                <a:gd name="connsiteX14" fmla="*/ 9791 w 10000"/>
                <a:gd name="connsiteY14" fmla="*/ 2401 h 10000"/>
                <a:gd name="connsiteX15" fmla="*/ 9768 w 10000"/>
                <a:gd name="connsiteY15" fmla="*/ 2363 h 10000"/>
                <a:gd name="connsiteX16" fmla="*/ 9757 w 10000"/>
                <a:gd name="connsiteY16" fmla="*/ 2260 h 10000"/>
                <a:gd name="connsiteX17" fmla="*/ 9723 w 10000"/>
                <a:gd name="connsiteY17" fmla="*/ 2203 h 10000"/>
                <a:gd name="connsiteX18" fmla="*/ 9704 w 10000"/>
                <a:gd name="connsiteY18" fmla="*/ 2109 h 10000"/>
                <a:gd name="connsiteX19" fmla="*/ 9670 w 10000"/>
                <a:gd name="connsiteY19" fmla="*/ 2090 h 10000"/>
                <a:gd name="connsiteX20" fmla="*/ 9654 w 10000"/>
                <a:gd name="connsiteY20" fmla="*/ 2109 h 10000"/>
                <a:gd name="connsiteX21" fmla="*/ 9723 w 10000"/>
                <a:gd name="connsiteY21" fmla="*/ 2298 h 10000"/>
                <a:gd name="connsiteX22" fmla="*/ 9734 w 10000"/>
                <a:gd name="connsiteY22" fmla="*/ 2467 h 10000"/>
                <a:gd name="connsiteX23" fmla="*/ 9761 w 10000"/>
                <a:gd name="connsiteY23" fmla="*/ 2514 h 10000"/>
                <a:gd name="connsiteX24" fmla="*/ 9787 w 10000"/>
                <a:gd name="connsiteY24" fmla="*/ 2524 h 10000"/>
                <a:gd name="connsiteX25" fmla="*/ 9787 w 10000"/>
                <a:gd name="connsiteY25" fmla="*/ 2524 h 10000"/>
                <a:gd name="connsiteX26" fmla="*/ 9787 w 10000"/>
                <a:gd name="connsiteY26" fmla="*/ 2524 h 10000"/>
                <a:gd name="connsiteX27" fmla="*/ 9897 w 10000"/>
                <a:gd name="connsiteY27" fmla="*/ 2646 h 10000"/>
                <a:gd name="connsiteX28" fmla="*/ 9875 w 10000"/>
                <a:gd name="connsiteY28" fmla="*/ 2505 h 10000"/>
                <a:gd name="connsiteX29" fmla="*/ 9738 w 10000"/>
                <a:gd name="connsiteY29" fmla="*/ 1902 h 10000"/>
                <a:gd name="connsiteX30" fmla="*/ 9597 w 10000"/>
                <a:gd name="connsiteY30" fmla="*/ 1290 h 10000"/>
                <a:gd name="connsiteX31" fmla="*/ 9521 w 10000"/>
                <a:gd name="connsiteY31" fmla="*/ 895 h 10000"/>
                <a:gd name="connsiteX32" fmla="*/ 9480 w 10000"/>
                <a:gd name="connsiteY32" fmla="*/ 556 h 10000"/>
                <a:gd name="connsiteX33" fmla="*/ 9453 w 10000"/>
                <a:gd name="connsiteY33" fmla="*/ 358 h 10000"/>
                <a:gd name="connsiteX34" fmla="*/ 9411 w 10000"/>
                <a:gd name="connsiteY34" fmla="*/ 0 h 10000"/>
                <a:gd name="connsiteX35" fmla="*/ 9381 w 10000"/>
                <a:gd name="connsiteY35" fmla="*/ 9 h 10000"/>
                <a:gd name="connsiteX36" fmla="*/ 9408 w 10000"/>
                <a:gd name="connsiteY36" fmla="*/ 94 h 10000"/>
                <a:gd name="connsiteX37" fmla="*/ 9415 w 10000"/>
                <a:gd name="connsiteY37" fmla="*/ 207 h 10000"/>
                <a:gd name="connsiteX38" fmla="*/ 9396 w 10000"/>
                <a:gd name="connsiteY38" fmla="*/ 348 h 10000"/>
                <a:gd name="connsiteX39" fmla="*/ 9434 w 10000"/>
                <a:gd name="connsiteY39" fmla="*/ 452 h 10000"/>
                <a:gd name="connsiteX40" fmla="*/ 9453 w 10000"/>
                <a:gd name="connsiteY40" fmla="*/ 508 h 10000"/>
                <a:gd name="connsiteX41" fmla="*/ 9483 w 10000"/>
                <a:gd name="connsiteY41" fmla="*/ 763 h 10000"/>
                <a:gd name="connsiteX42" fmla="*/ 9480 w 10000"/>
                <a:gd name="connsiteY42" fmla="*/ 913 h 10000"/>
                <a:gd name="connsiteX43" fmla="*/ 9506 w 10000"/>
                <a:gd name="connsiteY43" fmla="*/ 932 h 10000"/>
                <a:gd name="connsiteX44" fmla="*/ 9540 w 10000"/>
                <a:gd name="connsiteY44" fmla="*/ 1111 h 10000"/>
                <a:gd name="connsiteX45" fmla="*/ 9563 w 10000"/>
                <a:gd name="connsiteY45" fmla="*/ 1205 h 10000"/>
                <a:gd name="connsiteX46" fmla="*/ 9616 w 10000"/>
                <a:gd name="connsiteY46" fmla="*/ 1591 h 10000"/>
                <a:gd name="connsiteX47" fmla="*/ 9624 w 10000"/>
                <a:gd name="connsiteY47" fmla="*/ 1723 h 10000"/>
                <a:gd name="connsiteX48" fmla="*/ 9658 w 10000"/>
                <a:gd name="connsiteY48" fmla="*/ 1685 h 10000"/>
                <a:gd name="connsiteX49" fmla="*/ 9670 w 10000"/>
                <a:gd name="connsiteY49" fmla="*/ 1761 h 10000"/>
                <a:gd name="connsiteX50" fmla="*/ 9639 w 10000"/>
                <a:gd name="connsiteY50" fmla="*/ 1808 h 10000"/>
                <a:gd name="connsiteX51" fmla="*/ 9628 w 10000"/>
                <a:gd name="connsiteY51" fmla="*/ 1883 h 10000"/>
                <a:gd name="connsiteX52" fmla="*/ 9666 w 10000"/>
                <a:gd name="connsiteY52" fmla="*/ 1911 h 10000"/>
                <a:gd name="connsiteX53" fmla="*/ 9700 w 10000"/>
                <a:gd name="connsiteY53" fmla="*/ 1893 h 10000"/>
                <a:gd name="connsiteX54" fmla="*/ 9711 w 10000"/>
                <a:gd name="connsiteY54" fmla="*/ 1968 h 10000"/>
                <a:gd name="connsiteX55" fmla="*/ 9738 w 10000"/>
                <a:gd name="connsiteY55" fmla="*/ 1987 h 10000"/>
                <a:gd name="connsiteX56" fmla="*/ 9852 w 10000"/>
                <a:gd name="connsiteY56" fmla="*/ 2533 h 10000"/>
                <a:gd name="connsiteX57" fmla="*/ 9897 w 10000"/>
                <a:gd name="connsiteY57" fmla="*/ 2646 h 10000"/>
                <a:gd name="connsiteX58" fmla="*/ 9897 w 10000"/>
                <a:gd name="connsiteY58" fmla="*/ 2646 h 10000"/>
                <a:gd name="connsiteX59" fmla="*/ 9897 w 10000"/>
                <a:gd name="connsiteY59" fmla="*/ 2646 h 10000"/>
                <a:gd name="connsiteX60" fmla="*/ 8261 w 10000"/>
                <a:gd name="connsiteY60" fmla="*/ 6959 h 10000"/>
                <a:gd name="connsiteX61" fmla="*/ 8321 w 10000"/>
                <a:gd name="connsiteY61" fmla="*/ 6883 h 10000"/>
                <a:gd name="connsiteX62" fmla="*/ 8511 w 10000"/>
                <a:gd name="connsiteY62" fmla="*/ 6742 h 10000"/>
                <a:gd name="connsiteX63" fmla="*/ 8728 w 10000"/>
                <a:gd name="connsiteY63" fmla="*/ 6695 h 10000"/>
                <a:gd name="connsiteX64" fmla="*/ 8633 w 10000"/>
                <a:gd name="connsiteY64" fmla="*/ 6667 h 10000"/>
                <a:gd name="connsiteX65" fmla="*/ 8553 w 10000"/>
                <a:gd name="connsiteY65" fmla="*/ 6695 h 10000"/>
                <a:gd name="connsiteX66" fmla="*/ 8253 w 10000"/>
                <a:gd name="connsiteY66" fmla="*/ 6911 h 10000"/>
                <a:gd name="connsiteX67" fmla="*/ 8261 w 10000"/>
                <a:gd name="connsiteY67" fmla="*/ 6959 h 10000"/>
                <a:gd name="connsiteX68" fmla="*/ 8261 w 10000"/>
                <a:gd name="connsiteY68" fmla="*/ 6959 h 10000"/>
                <a:gd name="connsiteX69" fmla="*/ 8261 w 10000"/>
                <a:gd name="connsiteY69" fmla="*/ 6959 h 10000"/>
                <a:gd name="connsiteX70" fmla="*/ 9442 w 10000"/>
                <a:gd name="connsiteY70" fmla="*/ 5207 h 10000"/>
                <a:gd name="connsiteX71" fmla="*/ 9468 w 10000"/>
                <a:gd name="connsiteY71" fmla="*/ 5151 h 10000"/>
                <a:gd name="connsiteX72" fmla="*/ 9518 w 10000"/>
                <a:gd name="connsiteY72" fmla="*/ 5047 h 10000"/>
                <a:gd name="connsiteX73" fmla="*/ 9635 w 10000"/>
                <a:gd name="connsiteY73" fmla="*/ 4868 h 10000"/>
                <a:gd name="connsiteX74" fmla="*/ 9692 w 10000"/>
                <a:gd name="connsiteY74" fmla="*/ 4765 h 10000"/>
                <a:gd name="connsiteX75" fmla="*/ 9571 w 10000"/>
                <a:gd name="connsiteY75" fmla="*/ 4878 h 10000"/>
                <a:gd name="connsiteX76" fmla="*/ 9510 w 10000"/>
                <a:gd name="connsiteY76" fmla="*/ 4991 h 10000"/>
                <a:gd name="connsiteX77" fmla="*/ 9495 w 10000"/>
                <a:gd name="connsiteY77" fmla="*/ 5019 h 10000"/>
                <a:gd name="connsiteX78" fmla="*/ 9461 w 10000"/>
                <a:gd name="connsiteY78" fmla="*/ 5038 h 10000"/>
                <a:gd name="connsiteX79" fmla="*/ 9468 w 10000"/>
                <a:gd name="connsiteY79" fmla="*/ 5122 h 10000"/>
                <a:gd name="connsiteX80" fmla="*/ 9442 w 10000"/>
                <a:gd name="connsiteY80" fmla="*/ 5207 h 10000"/>
                <a:gd name="connsiteX81" fmla="*/ 9442 w 10000"/>
                <a:gd name="connsiteY81" fmla="*/ 5207 h 10000"/>
                <a:gd name="connsiteX82" fmla="*/ 9442 w 10000"/>
                <a:gd name="connsiteY82" fmla="*/ 5207 h 10000"/>
                <a:gd name="connsiteX83" fmla="*/ 8895 w 10000"/>
                <a:gd name="connsiteY83" fmla="*/ 6893 h 10000"/>
                <a:gd name="connsiteX84" fmla="*/ 8899 w 10000"/>
                <a:gd name="connsiteY84" fmla="*/ 6827 h 10000"/>
                <a:gd name="connsiteX85" fmla="*/ 8834 w 10000"/>
                <a:gd name="connsiteY85" fmla="*/ 6742 h 10000"/>
                <a:gd name="connsiteX86" fmla="*/ 8747 w 10000"/>
                <a:gd name="connsiteY86" fmla="*/ 6695 h 10000"/>
                <a:gd name="connsiteX87" fmla="*/ 8819 w 10000"/>
                <a:gd name="connsiteY87" fmla="*/ 6761 h 10000"/>
                <a:gd name="connsiteX88" fmla="*/ 8876 w 10000"/>
                <a:gd name="connsiteY88" fmla="*/ 6817 h 10000"/>
                <a:gd name="connsiteX89" fmla="*/ 8895 w 10000"/>
                <a:gd name="connsiteY89" fmla="*/ 6893 h 10000"/>
                <a:gd name="connsiteX90" fmla="*/ 8895 w 10000"/>
                <a:gd name="connsiteY90" fmla="*/ 6893 h 10000"/>
                <a:gd name="connsiteX91" fmla="*/ 8895 w 10000"/>
                <a:gd name="connsiteY91" fmla="*/ 6893 h 10000"/>
                <a:gd name="connsiteX92" fmla="*/ 8899 w 10000"/>
                <a:gd name="connsiteY92" fmla="*/ 7034 h 10000"/>
                <a:gd name="connsiteX93" fmla="*/ 8937 w 10000"/>
                <a:gd name="connsiteY93" fmla="*/ 6761 h 10000"/>
                <a:gd name="connsiteX94" fmla="*/ 9054 w 10000"/>
                <a:gd name="connsiteY94" fmla="*/ 6271 h 10000"/>
                <a:gd name="connsiteX95" fmla="*/ 9100 w 10000"/>
                <a:gd name="connsiteY95" fmla="*/ 6102 h 10000"/>
                <a:gd name="connsiteX96" fmla="*/ 9294 w 10000"/>
                <a:gd name="connsiteY96" fmla="*/ 5556 h 10000"/>
                <a:gd name="connsiteX97" fmla="*/ 9404 w 10000"/>
                <a:gd name="connsiteY97" fmla="*/ 5264 h 10000"/>
                <a:gd name="connsiteX98" fmla="*/ 9396 w 10000"/>
                <a:gd name="connsiteY98" fmla="*/ 5217 h 10000"/>
                <a:gd name="connsiteX99" fmla="*/ 9370 w 10000"/>
                <a:gd name="connsiteY99" fmla="*/ 5217 h 10000"/>
                <a:gd name="connsiteX100" fmla="*/ 9294 w 10000"/>
                <a:gd name="connsiteY100" fmla="*/ 5443 h 10000"/>
                <a:gd name="connsiteX101" fmla="*/ 9214 w 10000"/>
                <a:gd name="connsiteY101" fmla="*/ 5734 h 10000"/>
                <a:gd name="connsiteX102" fmla="*/ 9047 w 10000"/>
                <a:gd name="connsiteY102" fmla="*/ 6234 h 10000"/>
                <a:gd name="connsiteX103" fmla="*/ 8982 w 10000"/>
                <a:gd name="connsiteY103" fmla="*/ 6403 h 10000"/>
                <a:gd name="connsiteX104" fmla="*/ 8990 w 10000"/>
                <a:gd name="connsiteY104" fmla="*/ 6469 h 10000"/>
                <a:gd name="connsiteX105" fmla="*/ 8895 w 10000"/>
                <a:gd name="connsiteY105" fmla="*/ 6949 h 10000"/>
                <a:gd name="connsiteX106" fmla="*/ 8864 w 10000"/>
                <a:gd name="connsiteY106" fmla="*/ 6921 h 10000"/>
                <a:gd name="connsiteX107" fmla="*/ 8899 w 10000"/>
                <a:gd name="connsiteY107" fmla="*/ 7034 h 10000"/>
                <a:gd name="connsiteX108" fmla="*/ 8899 w 10000"/>
                <a:gd name="connsiteY108" fmla="*/ 7034 h 10000"/>
                <a:gd name="connsiteX109" fmla="*/ 8899 w 10000"/>
                <a:gd name="connsiteY109" fmla="*/ 7034 h 10000"/>
                <a:gd name="connsiteX110" fmla="*/ 9719 w 10000"/>
                <a:gd name="connsiteY110" fmla="*/ 4736 h 10000"/>
                <a:gd name="connsiteX111" fmla="*/ 9765 w 10000"/>
                <a:gd name="connsiteY111" fmla="*/ 4689 h 10000"/>
                <a:gd name="connsiteX112" fmla="*/ 9863 w 10000"/>
                <a:gd name="connsiteY112" fmla="*/ 4557 h 10000"/>
                <a:gd name="connsiteX113" fmla="*/ 9932 w 10000"/>
                <a:gd name="connsiteY113" fmla="*/ 4520 h 10000"/>
                <a:gd name="connsiteX114" fmla="*/ 9958 w 10000"/>
                <a:gd name="connsiteY114" fmla="*/ 4539 h 10000"/>
                <a:gd name="connsiteX115" fmla="*/ 9966 w 10000"/>
                <a:gd name="connsiteY115" fmla="*/ 4605 h 10000"/>
                <a:gd name="connsiteX116" fmla="*/ 9985 w 10000"/>
                <a:gd name="connsiteY116" fmla="*/ 4096 h 10000"/>
                <a:gd name="connsiteX117" fmla="*/ 10000 w 10000"/>
                <a:gd name="connsiteY117" fmla="*/ 3908 h 10000"/>
                <a:gd name="connsiteX118" fmla="*/ 9989 w 10000"/>
                <a:gd name="connsiteY118" fmla="*/ 3785 h 10000"/>
                <a:gd name="connsiteX119" fmla="*/ 10000 w 10000"/>
                <a:gd name="connsiteY119" fmla="*/ 3258 h 10000"/>
                <a:gd name="connsiteX120" fmla="*/ 9943 w 10000"/>
                <a:gd name="connsiteY120" fmla="*/ 2778 h 10000"/>
                <a:gd name="connsiteX121" fmla="*/ 9905 w 10000"/>
                <a:gd name="connsiteY121" fmla="*/ 2646 h 10000"/>
                <a:gd name="connsiteX122" fmla="*/ 9916 w 10000"/>
                <a:gd name="connsiteY122" fmla="*/ 2815 h 10000"/>
                <a:gd name="connsiteX123" fmla="*/ 9954 w 10000"/>
                <a:gd name="connsiteY123" fmla="*/ 2976 h 10000"/>
                <a:gd name="connsiteX124" fmla="*/ 9973 w 10000"/>
                <a:gd name="connsiteY124" fmla="*/ 3211 h 10000"/>
                <a:gd name="connsiteX125" fmla="*/ 9981 w 10000"/>
                <a:gd name="connsiteY125" fmla="*/ 3315 h 10000"/>
                <a:gd name="connsiteX126" fmla="*/ 9970 w 10000"/>
                <a:gd name="connsiteY126" fmla="*/ 3418 h 10000"/>
                <a:gd name="connsiteX127" fmla="*/ 9985 w 10000"/>
                <a:gd name="connsiteY127" fmla="*/ 3898 h 10000"/>
                <a:gd name="connsiteX128" fmla="*/ 9958 w 10000"/>
                <a:gd name="connsiteY128" fmla="*/ 4162 h 10000"/>
                <a:gd name="connsiteX129" fmla="*/ 9962 w 10000"/>
                <a:gd name="connsiteY129" fmla="*/ 4369 h 10000"/>
                <a:gd name="connsiteX130" fmla="*/ 9878 w 10000"/>
                <a:gd name="connsiteY130" fmla="*/ 4416 h 10000"/>
                <a:gd name="connsiteX131" fmla="*/ 9840 w 10000"/>
                <a:gd name="connsiteY131" fmla="*/ 4539 h 10000"/>
                <a:gd name="connsiteX132" fmla="*/ 9776 w 10000"/>
                <a:gd name="connsiteY132" fmla="*/ 4605 h 10000"/>
                <a:gd name="connsiteX133" fmla="*/ 9746 w 10000"/>
                <a:gd name="connsiteY133" fmla="*/ 4689 h 10000"/>
                <a:gd name="connsiteX134" fmla="*/ 9719 w 10000"/>
                <a:gd name="connsiteY134" fmla="*/ 4736 h 10000"/>
                <a:gd name="connsiteX135" fmla="*/ 9719 w 10000"/>
                <a:gd name="connsiteY135" fmla="*/ 4736 h 10000"/>
                <a:gd name="connsiteX136" fmla="*/ 9719 w 10000"/>
                <a:gd name="connsiteY136" fmla="*/ 4736 h 10000"/>
                <a:gd name="connsiteX137" fmla="*/ 7338 w 10000"/>
                <a:gd name="connsiteY137" fmla="*/ 9915 h 10000"/>
                <a:gd name="connsiteX138" fmla="*/ 7341 w 10000"/>
                <a:gd name="connsiteY138" fmla="*/ 9783 h 10000"/>
                <a:gd name="connsiteX139" fmla="*/ 7372 w 10000"/>
                <a:gd name="connsiteY139" fmla="*/ 9586 h 10000"/>
                <a:gd name="connsiteX140" fmla="*/ 7391 w 10000"/>
                <a:gd name="connsiteY140" fmla="*/ 9388 h 10000"/>
                <a:gd name="connsiteX141" fmla="*/ 7414 w 10000"/>
                <a:gd name="connsiteY141" fmla="*/ 9171 h 10000"/>
                <a:gd name="connsiteX142" fmla="*/ 7421 w 10000"/>
                <a:gd name="connsiteY142" fmla="*/ 9058 h 10000"/>
                <a:gd name="connsiteX143" fmla="*/ 7467 w 10000"/>
                <a:gd name="connsiteY143" fmla="*/ 8757 h 10000"/>
                <a:gd name="connsiteX144" fmla="*/ 7516 w 10000"/>
                <a:gd name="connsiteY144" fmla="*/ 8512 h 10000"/>
                <a:gd name="connsiteX145" fmla="*/ 7554 w 10000"/>
                <a:gd name="connsiteY145" fmla="*/ 8380 h 10000"/>
                <a:gd name="connsiteX146" fmla="*/ 7588 w 10000"/>
                <a:gd name="connsiteY146" fmla="*/ 8286 h 10000"/>
                <a:gd name="connsiteX147" fmla="*/ 7645 w 10000"/>
                <a:gd name="connsiteY147" fmla="*/ 8117 h 10000"/>
                <a:gd name="connsiteX148" fmla="*/ 7695 w 10000"/>
                <a:gd name="connsiteY148" fmla="*/ 7976 h 10000"/>
                <a:gd name="connsiteX149" fmla="*/ 7767 w 10000"/>
                <a:gd name="connsiteY149" fmla="*/ 7815 h 10000"/>
                <a:gd name="connsiteX150" fmla="*/ 7957 w 10000"/>
                <a:gd name="connsiteY150" fmla="*/ 7448 h 10000"/>
                <a:gd name="connsiteX151" fmla="*/ 7945 w 10000"/>
                <a:gd name="connsiteY151" fmla="*/ 7298 h 10000"/>
                <a:gd name="connsiteX152" fmla="*/ 7915 w 10000"/>
                <a:gd name="connsiteY152" fmla="*/ 7269 h 10000"/>
                <a:gd name="connsiteX153" fmla="*/ 7885 w 10000"/>
                <a:gd name="connsiteY153" fmla="*/ 7260 h 10000"/>
                <a:gd name="connsiteX154" fmla="*/ 7877 w 10000"/>
                <a:gd name="connsiteY154" fmla="*/ 7222 h 10000"/>
                <a:gd name="connsiteX155" fmla="*/ 7866 w 10000"/>
                <a:gd name="connsiteY155" fmla="*/ 7166 h 10000"/>
                <a:gd name="connsiteX156" fmla="*/ 7869 w 10000"/>
                <a:gd name="connsiteY156" fmla="*/ 7119 h 10000"/>
                <a:gd name="connsiteX157" fmla="*/ 7923 w 10000"/>
                <a:gd name="connsiteY157" fmla="*/ 7128 h 10000"/>
                <a:gd name="connsiteX158" fmla="*/ 7942 w 10000"/>
                <a:gd name="connsiteY158" fmla="*/ 7062 h 10000"/>
                <a:gd name="connsiteX159" fmla="*/ 7934 w 10000"/>
                <a:gd name="connsiteY159" fmla="*/ 6996 h 10000"/>
                <a:gd name="connsiteX160" fmla="*/ 7911 w 10000"/>
                <a:gd name="connsiteY160" fmla="*/ 6902 h 10000"/>
                <a:gd name="connsiteX161" fmla="*/ 7881 w 10000"/>
                <a:gd name="connsiteY161" fmla="*/ 6846 h 10000"/>
                <a:gd name="connsiteX162" fmla="*/ 7869 w 10000"/>
                <a:gd name="connsiteY162" fmla="*/ 6770 h 10000"/>
                <a:gd name="connsiteX163" fmla="*/ 7904 w 10000"/>
                <a:gd name="connsiteY163" fmla="*/ 6780 h 10000"/>
                <a:gd name="connsiteX164" fmla="*/ 7923 w 10000"/>
                <a:gd name="connsiteY164" fmla="*/ 6827 h 10000"/>
                <a:gd name="connsiteX165" fmla="*/ 7964 w 10000"/>
                <a:gd name="connsiteY165" fmla="*/ 7015 h 10000"/>
                <a:gd name="connsiteX166" fmla="*/ 7949 w 10000"/>
                <a:gd name="connsiteY166" fmla="*/ 7119 h 10000"/>
                <a:gd name="connsiteX167" fmla="*/ 7930 w 10000"/>
                <a:gd name="connsiteY167" fmla="*/ 7147 h 10000"/>
                <a:gd name="connsiteX168" fmla="*/ 7904 w 10000"/>
                <a:gd name="connsiteY168" fmla="*/ 7203 h 10000"/>
                <a:gd name="connsiteX169" fmla="*/ 7934 w 10000"/>
                <a:gd name="connsiteY169" fmla="*/ 7194 h 10000"/>
                <a:gd name="connsiteX170" fmla="*/ 7976 w 10000"/>
                <a:gd name="connsiteY170" fmla="*/ 7288 h 10000"/>
                <a:gd name="connsiteX171" fmla="*/ 8021 w 10000"/>
                <a:gd name="connsiteY171" fmla="*/ 7335 h 10000"/>
                <a:gd name="connsiteX172" fmla="*/ 8090 w 10000"/>
                <a:gd name="connsiteY172" fmla="*/ 7185 h 10000"/>
                <a:gd name="connsiteX173" fmla="*/ 8131 w 10000"/>
                <a:gd name="connsiteY173" fmla="*/ 7015 h 10000"/>
                <a:gd name="connsiteX174" fmla="*/ 8196 w 10000"/>
                <a:gd name="connsiteY174" fmla="*/ 6902 h 10000"/>
                <a:gd name="connsiteX175" fmla="*/ 8230 w 10000"/>
                <a:gd name="connsiteY175" fmla="*/ 6808 h 10000"/>
                <a:gd name="connsiteX176" fmla="*/ 8234 w 10000"/>
                <a:gd name="connsiteY176" fmla="*/ 6723 h 10000"/>
                <a:gd name="connsiteX177" fmla="*/ 8215 w 10000"/>
                <a:gd name="connsiteY177" fmla="*/ 6676 h 10000"/>
                <a:gd name="connsiteX178" fmla="*/ 8192 w 10000"/>
                <a:gd name="connsiteY178" fmla="*/ 6535 h 10000"/>
                <a:gd name="connsiteX179" fmla="*/ 8219 w 10000"/>
                <a:gd name="connsiteY179" fmla="*/ 6601 h 10000"/>
                <a:gd name="connsiteX180" fmla="*/ 8238 w 10000"/>
                <a:gd name="connsiteY180" fmla="*/ 6685 h 10000"/>
                <a:gd name="connsiteX181" fmla="*/ 8257 w 10000"/>
                <a:gd name="connsiteY181" fmla="*/ 6714 h 10000"/>
                <a:gd name="connsiteX182" fmla="*/ 8245 w 10000"/>
                <a:gd name="connsiteY182" fmla="*/ 6770 h 10000"/>
                <a:gd name="connsiteX183" fmla="*/ 8242 w 10000"/>
                <a:gd name="connsiteY183" fmla="*/ 6827 h 10000"/>
                <a:gd name="connsiteX184" fmla="*/ 8302 w 10000"/>
                <a:gd name="connsiteY184" fmla="*/ 6817 h 10000"/>
                <a:gd name="connsiteX185" fmla="*/ 8431 w 10000"/>
                <a:gd name="connsiteY185" fmla="*/ 6648 h 10000"/>
                <a:gd name="connsiteX186" fmla="*/ 8564 w 10000"/>
                <a:gd name="connsiteY186" fmla="*/ 6591 h 10000"/>
                <a:gd name="connsiteX187" fmla="*/ 8694 w 10000"/>
                <a:gd name="connsiteY187" fmla="*/ 6620 h 10000"/>
                <a:gd name="connsiteX188" fmla="*/ 8690 w 10000"/>
                <a:gd name="connsiteY188" fmla="*/ 6497 h 10000"/>
                <a:gd name="connsiteX189" fmla="*/ 8663 w 10000"/>
                <a:gd name="connsiteY189" fmla="*/ 6460 h 10000"/>
                <a:gd name="connsiteX190" fmla="*/ 8629 w 10000"/>
                <a:gd name="connsiteY190" fmla="*/ 6507 h 10000"/>
                <a:gd name="connsiteX191" fmla="*/ 8663 w 10000"/>
                <a:gd name="connsiteY191" fmla="*/ 6412 h 10000"/>
                <a:gd name="connsiteX192" fmla="*/ 8694 w 10000"/>
                <a:gd name="connsiteY192" fmla="*/ 6403 h 10000"/>
                <a:gd name="connsiteX193" fmla="*/ 8747 w 10000"/>
                <a:gd name="connsiteY193" fmla="*/ 6488 h 10000"/>
                <a:gd name="connsiteX194" fmla="*/ 8720 w 10000"/>
                <a:gd name="connsiteY194" fmla="*/ 6573 h 10000"/>
                <a:gd name="connsiteX195" fmla="*/ 8773 w 10000"/>
                <a:gd name="connsiteY195" fmla="*/ 6620 h 10000"/>
                <a:gd name="connsiteX196" fmla="*/ 8792 w 10000"/>
                <a:gd name="connsiteY196" fmla="*/ 6610 h 10000"/>
                <a:gd name="connsiteX197" fmla="*/ 8777 w 10000"/>
                <a:gd name="connsiteY197" fmla="*/ 6535 h 10000"/>
                <a:gd name="connsiteX198" fmla="*/ 8785 w 10000"/>
                <a:gd name="connsiteY198" fmla="*/ 6431 h 10000"/>
                <a:gd name="connsiteX199" fmla="*/ 8777 w 10000"/>
                <a:gd name="connsiteY199" fmla="*/ 6356 h 10000"/>
                <a:gd name="connsiteX200" fmla="*/ 8777 w 10000"/>
                <a:gd name="connsiteY200" fmla="*/ 6281 h 10000"/>
                <a:gd name="connsiteX201" fmla="*/ 8796 w 10000"/>
                <a:gd name="connsiteY201" fmla="*/ 6328 h 10000"/>
                <a:gd name="connsiteX202" fmla="*/ 8811 w 10000"/>
                <a:gd name="connsiteY202" fmla="*/ 6403 h 10000"/>
                <a:gd name="connsiteX203" fmla="*/ 8830 w 10000"/>
                <a:gd name="connsiteY203" fmla="*/ 6535 h 10000"/>
                <a:gd name="connsiteX204" fmla="*/ 8849 w 10000"/>
                <a:gd name="connsiteY204" fmla="*/ 6573 h 10000"/>
                <a:gd name="connsiteX205" fmla="*/ 8895 w 10000"/>
                <a:gd name="connsiteY205" fmla="*/ 6554 h 10000"/>
                <a:gd name="connsiteX206" fmla="*/ 8914 w 10000"/>
                <a:gd name="connsiteY206" fmla="*/ 6488 h 10000"/>
                <a:gd name="connsiteX207" fmla="*/ 8925 w 10000"/>
                <a:gd name="connsiteY207" fmla="*/ 6337 h 10000"/>
                <a:gd name="connsiteX208" fmla="*/ 8956 w 10000"/>
                <a:gd name="connsiteY208" fmla="*/ 6262 h 10000"/>
                <a:gd name="connsiteX209" fmla="*/ 9009 w 10000"/>
                <a:gd name="connsiteY209" fmla="*/ 6073 h 10000"/>
                <a:gd name="connsiteX210" fmla="*/ 9013 w 10000"/>
                <a:gd name="connsiteY210" fmla="*/ 5951 h 10000"/>
                <a:gd name="connsiteX211" fmla="*/ 9043 w 10000"/>
                <a:gd name="connsiteY211" fmla="*/ 6036 h 10000"/>
                <a:gd name="connsiteX212" fmla="*/ 9058 w 10000"/>
                <a:gd name="connsiteY212" fmla="*/ 5979 h 10000"/>
                <a:gd name="connsiteX213" fmla="*/ 9092 w 10000"/>
                <a:gd name="connsiteY213" fmla="*/ 5951 h 10000"/>
                <a:gd name="connsiteX214" fmla="*/ 9119 w 10000"/>
                <a:gd name="connsiteY214" fmla="*/ 5866 h 10000"/>
                <a:gd name="connsiteX215" fmla="*/ 9077 w 10000"/>
                <a:gd name="connsiteY215" fmla="*/ 5800 h 10000"/>
                <a:gd name="connsiteX216" fmla="*/ 9092 w 10000"/>
                <a:gd name="connsiteY216" fmla="*/ 5753 h 10000"/>
                <a:gd name="connsiteX217" fmla="*/ 9123 w 10000"/>
                <a:gd name="connsiteY217" fmla="*/ 5782 h 10000"/>
                <a:gd name="connsiteX218" fmla="*/ 9149 w 10000"/>
                <a:gd name="connsiteY218" fmla="*/ 5716 h 10000"/>
                <a:gd name="connsiteX219" fmla="*/ 9149 w 10000"/>
                <a:gd name="connsiteY219" fmla="*/ 5640 h 10000"/>
                <a:gd name="connsiteX220" fmla="*/ 9126 w 10000"/>
                <a:gd name="connsiteY220" fmla="*/ 5565 h 10000"/>
                <a:gd name="connsiteX221" fmla="*/ 9111 w 10000"/>
                <a:gd name="connsiteY221" fmla="*/ 5499 h 10000"/>
                <a:gd name="connsiteX222" fmla="*/ 9145 w 10000"/>
                <a:gd name="connsiteY222" fmla="*/ 5518 h 10000"/>
                <a:gd name="connsiteX223" fmla="*/ 9100 w 10000"/>
                <a:gd name="connsiteY223" fmla="*/ 5433 h 10000"/>
                <a:gd name="connsiteX224" fmla="*/ 9054 w 10000"/>
                <a:gd name="connsiteY224" fmla="*/ 5405 h 10000"/>
                <a:gd name="connsiteX225" fmla="*/ 9058 w 10000"/>
                <a:gd name="connsiteY225" fmla="*/ 5518 h 10000"/>
                <a:gd name="connsiteX226" fmla="*/ 9088 w 10000"/>
                <a:gd name="connsiteY226" fmla="*/ 5574 h 10000"/>
                <a:gd name="connsiteX227" fmla="*/ 9081 w 10000"/>
                <a:gd name="connsiteY227" fmla="*/ 5669 h 10000"/>
                <a:gd name="connsiteX228" fmla="*/ 9035 w 10000"/>
                <a:gd name="connsiteY228" fmla="*/ 5612 h 10000"/>
                <a:gd name="connsiteX229" fmla="*/ 9016 w 10000"/>
                <a:gd name="connsiteY229" fmla="*/ 5734 h 10000"/>
                <a:gd name="connsiteX230" fmla="*/ 8994 w 10000"/>
                <a:gd name="connsiteY230" fmla="*/ 5716 h 10000"/>
                <a:gd name="connsiteX231" fmla="*/ 8978 w 10000"/>
                <a:gd name="connsiteY231" fmla="*/ 5753 h 10000"/>
                <a:gd name="connsiteX232" fmla="*/ 8959 w 10000"/>
                <a:gd name="connsiteY232" fmla="*/ 5791 h 10000"/>
                <a:gd name="connsiteX233" fmla="*/ 8948 w 10000"/>
                <a:gd name="connsiteY233" fmla="*/ 5753 h 10000"/>
                <a:gd name="connsiteX234" fmla="*/ 8959 w 10000"/>
                <a:gd name="connsiteY234" fmla="*/ 5678 h 10000"/>
                <a:gd name="connsiteX235" fmla="*/ 8978 w 10000"/>
                <a:gd name="connsiteY235" fmla="*/ 5593 h 10000"/>
                <a:gd name="connsiteX236" fmla="*/ 8971 w 10000"/>
                <a:gd name="connsiteY236" fmla="*/ 5405 h 10000"/>
                <a:gd name="connsiteX237" fmla="*/ 8944 w 10000"/>
                <a:gd name="connsiteY237" fmla="*/ 5330 h 10000"/>
                <a:gd name="connsiteX238" fmla="*/ 8914 w 10000"/>
                <a:gd name="connsiteY238" fmla="*/ 5292 h 10000"/>
                <a:gd name="connsiteX239" fmla="*/ 8887 w 10000"/>
                <a:gd name="connsiteY239" fmla="*/ 5490 h 10000"/>
                <a:gd name="connsiteX240" fmla="*/ 8906 w 10000"/>
                <a:gd name="connsiteY240" fmla="*/ 5603 h 10000"/>
                <a:gd name="connsiteX241" fmla="*/ 8868 w 10000"/>
                <a:gd name="connsiteY241" fmla="*/ 5537 h 10000"/>
                <a:gd name="connsiteX242" fmla="*/ 8800 w 10000"/>
                <a:gd name="connsiteY242" fmla="*/ 5584 h 10000"/>
                <a:gd name="connsiteX243" fmla="*/ 8804 w 10000"/>
                <a:gd name="connsiteY243" fmla="*/ 5706 h 10000"/>
                <a:gd name="connsiteX244" fmla="*/ 8777 w 10000"/>
                <a:gd name="connsiteY244" fmla="*/ 5631 h 10000"/>
                <a:gd name="connsiteX245" fmla="*/ 8747 w 10000"/>
                <a:gd name="connsiteY245" fmla="*/ 5612 h 10000"/>
                <a:gd name="connsiteX246" fmla="*/ 8618 w 10000"/>
                <a:gd name="connsiteY246" fmla="*/ 5904 h 10000"/>
                <a:gd name="connsiteX247" fmla="*/ 8481 w 10000"/>
                <a:gd name="connsiteY247" fmla="*/ 5847 h 10000"/>
                <a:gd name="connsiteX248" fmla="*/ 8412 w 10000"/>
                <a:gd name="connsiteY248" fmla="*/ 5791 h 10000"/>
                <a:gd name="connsiteX249" fmla="*/ 8359 w 10000"/>
                <a:gd name="connsiteY249" fmla="*/ 5687 h 10000"/>
                <a:gd name="connsiteX250" fmla="*/ 8272 w 10000"/>
                <a:gd name="connsiteY250" fmla="*/ 5358 h 10000"/>
                <a:gd name="connsiteX251" fmla="*/ 8257 w 10000"/>
                <a:gd name="connsiteY251" fmla="*/ 5245 h 10000"/>
                <a:gd name="connsiteX252" fmla="*/ 8230 w 10000"/>
                <a:gd name="connsiteY252" fmla="*/ 5179 h 10000"/>
                <a:gd name="connsiteX253" fmla="*/ 8268 w 10000"/>
                <a:gd name="connsiteY253" fmla="*/ 5217 h 10000"/>
                <a:gd name="connsiteX254" fmla="*/ 8302 w 10000"/>
                <a:gd name="connsiteY254" fmla="*/ 5358 h 10000"/>
                <a:gd name="connsiteX255" fmla="*/ 8336 w 10000"/>
                <a:gd name="connsiteY255" fmla="*/ 5452 h 10000"/>
                <a:gd name="connsiteX256" fmla="*/ 8378 w 10000"/>
                <a:gd name="connsiteY256" fmla="*/ 5490 h 10000"/>
                <a:gd name="connsiteX257" fmla="*/ 8416 w 10000"/>
                <a:gd name="connsiteY257" fmla="*/ 5574 h 10000"/>
                <a:gd name="connsiteX258" fmla="*/ 8469 w 10000"/>
                <a:gd name="connsiteY258" fmla="*/ 5659 h 10000"/>
                <a:gd name="connsiteX259" fmla="*/ 8542 w 10000"/>
                <a:gd name="connsiteY259" fmla="*/ 5772 h 10000"/>
                <a:gd name="connsiteX260" fmla="*/ 8629 w 10000"/>
                <a:gd name="connsiteY260" fmla="*/ 5640 h 10000"/>
                <a:gd name="connsiteX261" fmla="*/ 8766 w 10000"/>
                <a:gd name="connsiteY261" fmla="*/ 5367 h 10000"/>
                <a:gd name="connsiteX262" fmla="*/ 8811 w 10000"/>
                <a:gd name="connsiteY262" fmla="*/ 5179 h 10000"/>
                <a:gd name="connsiteX263" fmla="*/ 8815 w 10000"/>
                <a:gd name="connsiteY263" fmla="*/ 5038 h 10000"/>
                <a:gd name="connsiteX264" fmla="*/ 8785 w 10000"/>
                <a:gd name="connsiteY264" fmla="*/ 4972 h 10000"/>
                <a:gd name="connsiteX265" fmla="*/ 8773 w 10000"/>
                <a:gd name="connsiteY265" fmla="*/ 5056 h 10000"/>
                <a:gd name="connsiteX266" fmla="*/ 8678 w 10000"/>
                <a:gd name="connsiteY266" fmla="*/ 5047 h 10000"/>
                <a:gd name="connsiteX267" fmla="*/ 8690 w 10000"/>
                <a:gd name="connsiteY267" fmla="*/ 4953 h 10000"/>
                <a:gd name="connsiteX268" fmla="*/ 8712 w 10000"/>
                <a:gd name="connsiteY268" fmla="*/ 4991 h 10000"/>
                <a:gd name="connsiteX269" fmla="*/ 8766 w 10000"/>
                <a:gd name="connsiteY269" fmla="*/ 4953 h 10000"/>
                <a:gd name="connsiteX270" fmla="*/ 8796 w 10000"/>
                <a:gd name="connsiteY270" fmla="*/ 4896 h 10000"/>
                <a:gd name="connsiteX271" fmla="*/ 8830 w 10000"/>
                <a:gd name="connsiteY271" fmla="*/ 4915 h 10000"/>
                <a:gd name="connsiteX272" fmla="*/ 8849 w 10000"/>
                <a:gd name="connsiteY272" fmla="*/ 4896 h 10000"/>
                <a:gd name="connsiteX273" fmla="*/ 8781 w 10000"/>
                <a:gd name="connsiteY273" fmla="*/ 4783 h 10000"/>
                <a:gd name="connsiteX274" fmla="*/ 8880 w 10000"/>
                <a:gd name="connsiteY274" fmla="*/ 4821 h 10000"/>
                <a:gd name="connsiteX275" fmla="*/ 8857 w 10000"/>
                <a:gd name="connsiteY275" fmla="*/ 4736 h 10000"/>
                <a:gd name="connsiteX276" fmla="*/ 8883 w 10000"/>
                <a:gd name="connsiteY276" fmla="*/ 4689 h 10000"/>
                <a:gd name="connsiteX277" fmla="*/ 8895 w 10000"/>
                <a:gd name="connsiteY277" fmla="*/ 4576 h 10000"/>
                <a:gd name="connsiteX278" fmla="*/ 8868 w 10000"/>
                <a:gd name="connsiteY278" fmla="*/ 4548 h 10000"/>
                <a:gd name="connsiteX279" fmla="*/ 8868 w 10000"/>
                <a:gd name="connsiteY279" fmla="*/ 4463 h 10000"/>
                <a:gd name="connsiteX280" fmla="*/ 8826 w 10000"/>
                <a:gd name="connsiteY280" fmla="*/ 4463 h 10000"/>
                <a:gd name="connsiteX281" fmla="*/ 8769 w 10000"/>
                <a:gd name="connsiteY281" fmla="*/ 4407 h 10000"/>
                <a:gd name="connsiteX282" fmla="*/ 8720 w 10000"/>
                <a:gd name="connsiteY282" fmla="*/ 4435 h 10000"/>
                <a:gd name="connsiteX283" fmla="*/ 8629 w 10000"/>
                <a:gd name="connsiteY283" fmla="*/ 4397 h 10000"/>
                <a:gd name="connsiteX284" fmla="*/ 8621 w 10000"/>
                <a:gd name="connsiteY284" fmla="*/ 4341 h 10000"/>
                <a:gd name="connsiteX285" fmla="*/ 8488 w 10000"/>
                <a:gd name="connsiteY285" fmla="*/ 4256 h 10000"/>
                <a:gd name="connsiteX286" fmla="*/ 8450 w 10000"/>
                <a:gd name="connsiteY286" fmla="*/ 4162 h 10000"/>
                <a:gd name="connsiteX287" fmla="*/ 8416 w 10000"/>
                <a:gd name="connsiteY287" fmla="*/ 4181 h 10000"/>
                <a:gd name="connsiteX288" fmla="*/ 8352 w 10000"/>
                <a:gd name="connsiteY288" fmla="*/ 4115 h 10000"/>
                <a:gd name="connsiteX289" fmla="*/ 8314 w 10000"/>
                <a:gd name="connsiteY289" fmla="*/ 4143 h 10000"/>
                <a:gd name="connsiteX290" fmla="*/ 8302 w 10000"/>
                <a:gd name="connsiteY290" fmla="*/ 4049 h 10000"/>
                <a:gd name="connsiteX291" fmla="*/ 8234 w 10000"/>
                <a:gd name="connsiteY291" fmla="*/ 3964 h 10000"/>
                <a:gd name="connsiteX292" fmla="*/ 8238 w 10000"/>
                <a:gd name="connsiteY292" fmla="*/ 3889 h 10000"/>
                <a:gd name="connsiteX293" fmla="*/ 8295 w 10000"/>
                <a:gd name="connsiteY293" fmla="*/ 3983 h 10000"/>
                <a:gd name="connsiteX294" fmla="*/ 8340 w 10000"/>
                <a:gd name="connsiteY294" fmla="*/ 4011 h 10000"/>
                <a:gd name="connsiteX295" fmla="*/ 8382 w 10000"/>
                <a:gd name="connsiteY295" fmla="*/ 4058 h 10000"/>
                <a:gd name="connsiteX296" fmla="*/ 8443 w 10000"/>
                <a:gd name="connsiteY296" fmla="*/ 4049 h 10000"/>
                <a:gd name="connsiteX297" fmla="*/ 8553 w 10000"/>
                <a:gd name="connsiteY297" fmla="*/ 4143 h 10000"/>
                <a:gd name="connsiteX298" fmla="*/ 8618 w 10000"/>
                <a:gd name="connsiteY298" fmla="*/ 4134 h 10000"/>
                <a:gd name="connsiteX299" fmla="*/ 8694 w 10000"/>
                <a:gd name="connsiteY299" fmla="*/ 4190 h 10000"/>
                <a:gd name="connsiteX300" fmla="*/ 8739 w 10000"/>
                <a:gd name="connsiteY300" fmla="*/ 4237 h 10000"/>
                <a:gd name="connsiteX301" fmla="*/ 8766 w 10000"/>
                <a:gd name="connsiteY301" fmla="*/ 4237 h 10000"/>
                <a:gd name="connsiteX302" fmla="*/ 8712 w 10000"/>
                <a:gd name="connsiteY302" fmla="*/ 3955 h 10000"/>
                <a:gd name="connsiteX303" fmla="*/ 8720 w 10000"/>
                <a:gd name="connsiteY303" fmla="*/ 3908 h 10000"/>
                <a:gd name="connsiteX304" fmla="*/ 8675 w 10000"/>
                <a:gd name="connsiteY304" fmla="*/ 3823 h 10000"/>
                <a:gd name="connsiteX305" fmla="*/ 8747 w 10000"/>
                <a:gd name="connsiteY305" fmla="*/ 3701 h 10000"/>
                <a:gd name="connsiteX306" fmla="*/ 8796 w 10000"/>
                <a:gd name="connsiteY306" fmla="*/ 3729 h 10000"/>
                <a:gd name="connsiteX307" fmla="*/ 8830 w 10000"/>
                <a:gd name="connsiteY307" fmla="*/ 3710 h 10000"/>
                <a:gd name="connsiteX308" fmla="*/ 8861 w 10000"/>
                <a:gd name="connsiteY308" fmla="*/ 3616 h 10000"/>
                <a:gd name="connsiteX309" fmla="*/ 8849 w 10000"/>
                <a:gd name="connsiteY309" fmla="*/ 3748 h 10000"/>
                <a:gd name="connsiteX310" fmla="*/ 8823 w 10000"/>
                <a:gd name="connsiteY310" fmla="*/ 3795 h 10000"/>
                <a:gd name="connsiteX311" fmla="*/ 8728 w 10000"/>
                <a:gd name="connsiteY311" fmla="*/ 3814 h 10000"/>
                <a:gd name="connsiteX312" fmla="*/ 8758 w 10000"/>
                <a:gd name="connsiteY312" fmla="*/ 3870 h 10000"/>
                <a:gd name="connsiteX313" fmla="*/ 8769 w 10000"/>
                <a:gd name="connsiteY313" fmla="*/ 3936 h 10000"/>
                <a:gd name="connsiteX314" fmla="*/ 8773 w 10000"/>
                <a:gd name="connsiteY314" fmla="*/ 4058 h 10000"/>
                <a:gd name="connsiteX315" fmla="*/ 8804 w 10000"/>
                <a:gd name="connsiteY315" fmla="*/ 4077 h 10000"/>
                <a:gd name="connsiteX316" fmla="*/ 8796 w 10000"/>
                <a:gd name="connsiteY316" fmla="*/ 4143 h 10000"/>
                <a:gd name="connsiteX317" fmla="*/ 8819 w 10000"/>
                <a:gd name="connsiteY317" fmla="*/ 4209 h 10000"/>
                <a:gd name="connsiteX318" fmla="*/ 8880 w 10000"/>
                <a:gd name="connsiteY318" fmla="*/ 4247 h 10000"/>
                <a:gd name="connsiteX319" fmla="*/ 8876 w 10000"/>
                <a:gd name="connsiteY319" fmla="*/ 4190 h 10000"/>
                <a:gd name="connsiteX320" fmla="*/ 8899 w 10000"/>
                <a:gd name="connsiteY320" fmla="*/ 4181 h 10000"/>
                <a:gd name="connsiteX321" fmla="*/ 8933 w 10000"/>
                <a:gd name="connsiteY321" fmla="*/ 4096 h 10000"/>
                <a:gd name="connsiteX322" fmla="*/ 8937 w 10000"/>
                <a:gd name="connsiteY322" fmla="*/ 4002 h 10000"/>
                <a:gd name="connsiteX323" fmla="*/ 8956 w 10000"/>
                <a:gd name="connsiteY323" fmla="*/ 4040 h 10000"/>
                <a:gd name="connsiteX324" fmla="*/ 8971 w 10000"/>
                <a:gd name="connsiteY324" fmla="*/ 4115 h 10000"/>
                <a:gd name="connsiteX325" fmla="*/ 8959 w 10000"/>
                <a:gd name="connsiteY325" fmla="*/ 4162 h 10000"/>
                <a:gd name="connsiteX326" fmla="*/ 8975 w 10000"/>
                <a:gd name="connsiteY326" fmla="*/ 4218 h 10000"/>
                <a:gd name="connsiteX327" fmla="*/ 8940 w 10000"/>
                <a:gd name="connsiteY327" fmla="*/ 4247 h 10000"/>
                <a:gd name="connsiteX328" fmla="*/ 8956 w 10000"/>
                <a:gd name="connsiteY328" fmla="*/ 4322 h 10000"/>
                <a:gd name="connsiteX329" fmla="*/ 9013 w 10000"/>
                <a:gd name="connsiteY329" fmla="*/ 4350 h 10000"/>
                <a:gd name="connsiteX330" fmla="*/ 9028 w 10000"/>
                <a:gd name="connsiteY330" fmla="*/ 4294 h 10000"/>
                <a:gd name="connsiteX331" fmla="*/ 9016 w 10000"/>
                <a:gd name="connsiteY331" fmla="*/ 4237 h 10000"/>
                <a:gd name="connsiteX332" fmla="*/ 9016 w 10000"/>
                <a:gd name="connsiteY332" fmla="*/ 4162 h 10000"/>
                <a:gd name="connsiteX333" fmla="*/ 9081 w 10000"/>
                <a:gd name="connsiteY333" fmla="*/ 4303 h 10000"/>
                <a:gd name="connsiteX334" fmla="*/ 9111 w 10000"/>
                <a:gd name="connsiteY334" fmla="*/ 4322 h 10000"/>
                <a:gd name="connsiteX335" fmla="*/ 9126 w 10000"/>
                <a:gd name="connsiteY335" fmla="*/ 4209 h 10000"/>
                <a:gd name="connsiteX336" fmla="*/ 9176 w 10000"/>
                <a:gd name="connsiteY336" fmla="*/ 4294 h 10000"/>
                <a:gd name="connsiteX337" fmla="*/ 9259 w 10000"/>
                <a:gd name="connsiteY337" fmla="*/ 4275 h 10000"/>
                <a:gd name="connsiteX338" fmla="*/ 9275 w 10000"/>
                <a:gd name="connsiteY338" fmla="*/ 4237 h 10000"/>
                <a:gd name="connsiteX339" fmla="*/ 9313 w 10000"/>
                <a:gd name="connsiteY339" fmla="*/ 4200 h 10000"/>
                <a:gd name="connsiteX340" fmla="*/ 9332 w 10000"/>
                <a:gd name="connsiteY340" fmla="*/ 4143 h 10000"/>
                <a:gd name="connsiteX341" fmla="*/ 9332 w 10000"/>
                <a:gd name="connsiteY341" fmla="*/ 4096 h 10000"/>
                <a:gd name="connsiteX342" fmla="*/ 9347 w 10000"/>
                <a:gd name="connsiteY342" fmla="*/ 3955 h 10000"/>
                <a:gd name="connsiteX343" fmla="*/ 9366 w 10000"/>
                <a:gd name="connsiteY343" fmla="*/ 4030 h 10000"/>
                <a:gd name="connsiteX344" fmla="*/ 9389 w 10000"/>
                <a:gd name="connsiteY344" fmla="*/ 3983 h 10000"/>
                <a:gd name="connsiteX345" fmla="*/ 9389 w 10000"/>
                <a:gd name="connsiteY345" fmla="*/ 3908 h 10000"/>
                <a:gd name="connsiteX346" fmla="*/ 9411 w 10000"/>
                <a:gd name="connsiteY346" fmla="*/ 3729 h 10000"/>
                <a:gd name="connsiteX347" fmla="*/ 9442 w 10000"/>
                <a:gd name="connsiteY347" fmla="*/ 3719 h 10000"/>
                <a:gd name="connsiteX348" fmla="*/ 9419 w 10000"/>
                <a:gd name="connsiteY348" fmla="*/ 3653 h 10000"/>
                <a:gd name="connsiteX349" fmla="*/ 9461 w 10000"/>
                <a:gd name="connsiteY349" fmla="*/ 3578 h 10000"/>
                <a:gd name="connsiteX350" fmla="*/ 9491 w 10000"/>
                <a:gd name="connsiteY350" fmla="*/ 3503 h 10000"/>
                <a:gd name="connsiteX351" fmla="*/ 9514 w 10000"/>
                <a:gd name="connsiteY351" fmla="*/ 3427 h 10000"/>
                <a:gd name="connsiteX352" fmla="*/ 9518 w 10000"/>
                <a:gd name="connsiteY352" fmla="*/ 3380 h 10000"/>
                <a:gd name="connsiteX353" fmla="*/ 9506 w 10000"/>
                <a:gd name="connsiteY353" fmla="*/ 3202 h 10000"/>
                <a:gd name="connsiteX354" fmla="*/ 9533 w 10000"/>
                <a:gd name="connsiteY354" fmla="*/ 3267 h 10000"/>
                <a:gd name="connsiteX355" fmla="*/ 9552 w 10000"/>
                <a:gd name="connsiteY355" fmla="*/ 3362 h 10000"/>
                <a:gd name="connsiteX356" fmla="*/ 9590 w 10000"/>
                <a:gd name="connsiteY356" fmla="*/ 3409 h 10000"/>
                <a:gd name="connsiteX357" fmla="*/ 9628 w 10000"/>
                <a:gd name="connsiteY357" fmla="*/ 3362 h 10000"/>
                <a:gd name="connsiteX358" fmla="*/ 9677 w 10000"/>
                <a:gd name="connsiteY358" fmla="*/ 3202 h 10000"/>
                <a:gd name="connsiteX359" fmla="*/ 9666 w 10000"/>
                <a:gd name="connsiteY359" fmla="*/ 3107 h 10000"/>
                <a:gd name="connsiteX360" fmla="*/ 9620 w 10000"/>
                <a:gd name="connsiteY360" fmla="*/ 3004 h 10000"/>
                <a:gd name="connsiteX361" fmla="*/ 9658 w 10000"/>
                <a:gd name="connsiteY361" fmla="*/ 2957 h 10000"/>
                <a:gd name="connsiteX362" fmla="*/ 9673 w 10000"/>
                <a:gd name="connsiteY362" fmla="*/ 2985 h 10000"/>
                <a:gd name="connsiteX363" fmla="*/ 9689 w 10000"/>
                <a:gd name="connsiteY363" fmla="*/ 2881 h 10000"/>
                <a:gd name="connsiteX364" fmla="*/ 9673 w 10000"/>
                <a:gd name="connsiteY364" fmla="*/ 2787 h 10000"/>
                <a:gd name="connsiteX365" fmla="*/ 9666 w 10000"/>
                <a:gd name="connsiteY365" fmla="*/ 2599 h 10000"/>
                <a:gd name="connsiteX366" fmla="*/ 9639 w 10000"/>
                <a:gd name="connsiteY366" fmla="*/ 2401 h 10000"/>
                <a:gd name="connsiteX367" fmla="*/ 9563 w 10000"/>
                <a:gd name="connsiteY367" fmla="*/ 2072 h 10000"/>
                <a:gd name="connsiteX368" fmla="*/ 9499 w 10000"/>
                <a:gd name="connsiteY368" fmla="*/ 1996 h 10000"/>
                <a:gd name="connsiteX369" fmla="*/ 9408 w 10000"/>
                <a:gd name="connsiteY369" fmla="*/ 2053 h 10000"/>
                <a:gd name="connsiteX370" fmla="*/ 9408 w 10000"/>
                <a:gd name="connsiteY370" fmla="*/ 2119 h 10000"/>
                <a:gd name="connsiteX371" fmla="*/ 9445 w 10000"/>
                <a:gd name="connsiteY371" fmla="*/ 2156 h 10000"/>
                <a:gd name="connsiteX372" fmla="*/ 9495 w 10000"/>
                <a:gd name="connsiteY372" fmla="*/ 2072 h 10000"/>
                <a:gd name="connsiteX373" fmla="*/ 9514 w 10000"/>
                <a:gd name="connsiteY373" fmla="*/ 2166 h 10000"/>
                <a:gd name="connsiteX374" fmla="*/ 9415 w 10000"/>
                <a:gd name="connsiteY374" fmla="*/ 2203 h 10000"/>
                <a:gd name="connsiteX375" fmla="*/ 9358 w 10000"/>
                <a:gd name="connsiteY375" fmla="*/ 2326 h 10000"/>
                <a:gd name="connsiteX376" fmla="*/ 9377 w 10000"/>
                <a:gd name="connsiteY376" fmla="*/ 2486 h 10000"/>
                <a:gd name="connsiteX377" fmla="*/ 9362 w 10000"/>
                <a:gd name="connsiteY377" fmla="*/ 2618 h 10000"/>
                <a:gd name="connsiteX378" fmla="*/ 9373 w 10000"/>
                <a:gd name="connsiteY378" fmla="*/ 2712 h 10000"/>
                <a:gd name="connsiteX379" fmla="*/ 9347 w 10000"/>
                <a:gd name="connsiteY379" fmla="*/ 3173 h 10000"/>
                <a:gd name="connsiteX380" fmla="*/ 9320 w 10000"/>
                <a:gd name="connsiteY380" fmla="*/ 3183 h 10000"/>
                <a:gd name="connsiteX381" fmla="*/ 9328 w 10000"/>
                <a:gd name="connsiteY381" fmla="*/ 3126 h 10000"/>
                <a:gd name="connsiteX382" fmla="*/ 9324 w 10000"/>
                <a:gd name="connsiteY382" fmla="*/ 3041 h 10000"/>
                <a:gd name="connsiteX383" fmla="*/ 9301 w 10000"/>
                <a:gd name="connsiteY383" fmla="*/ 2693 h 10000"/>
                <a:gd name="connsiteX384" fmla="*/ 9282 w 10000"/>
                <a:gd name="connsiteY384" fmla="*/ 2589 h 10000"/>
                <a:gd name="connsiteX385" fmla="*/ 9286 w 10000"/>
                <a:gd name="connsiteY385" fmla="*/ 2533 h 10000"/>
                <a:gd name="connsiteX386" fmla="*/ 9297 w 10000"/>
                <a:gd name="connsiteY386" fmla="*/ 2439 h 10000"/>
                <a:gd name="connsiteX387" fmla="*/ 9305 w 10000"/>
                <a:gd name="connsiteY387" fmla="*/ 2345 h 10000"/>
                <a:gd name="connsiteX388" fmla="*/ 9332 w 10000"/>
                <a:gd name="connsiteY388" fmla="*/ 2232 h 10000"/>
                <a:gd name="connsiteX389" fmla="*/ 9294 w 10000"/>
                <a:gd name="connsiteY389" fmla="*/ 2213 h 10000"/>
                <a:gd name="connsiteX390" fmla="*/ 9263 w 10000"/>
                <a:gd name="connsiteY390" fmla="*/ 2269 h 10000"/>
                <a:gd name="connsiteX391" fmla="*/ 9275 w 10000"/>
                <a:gd name="connsiteY391" fmla="*/ 2194 h 10000"/>
                <a:gd name="connsiteX392" fmla="*/ 9278 w 10000"/>
                <a:gd name="connsiteY392" fmla="*/ 2137 h 10000"/>
                <a:gd name="connsiteX393" fmla="*/ 9305 w 10000"/>
                <a:gd name="connsiteY393" fmla="*/ 2156 h 10000"/>
                <a:gd name="connsiteX394" fmla="*/ 9324 w 10000"/>
                <a:gd name="connsiteY394" fmla="*/ 2128 h 10000"/>
                <a:gd name="connsiteX395" fmla="*/ 9259 w 10000"/>
                <a:gd name="connsiteY395" fmla="*/ 1987 h 10000"/>
                <a:gd name="connsiteX396" fmla="*/ 9081 w 10000"/>
                <a:gd name="connsiteY396" fmla="*/ 2072 h 10000"/>
                <a:gd name="connsiteX397" fmla="*/ 8990 w 10000"/>
                <a:gd name="connsiteY397" fmla="*/ 2213 h 10000"/>
                <a:gd name="connsiteX398" fmla="*/ 8994 w 10000"/>
                <a:gd name="connsiteY398" fmla="*/ 2279 h 10000"/>
                <a:gd name="connsiteX399" fmla="*/ 8978 w 10000"/>
                <a:gd name="connsiteY399" fmla="*/ 2232 h 10000"/>
                <a:gd name="connsiteX400" fmla="*/ 8929 w 10000"/>
                <a:gd name="connsiteY400" fmla="*/ 2279 h 10000"/>
                <a:gd name="connsiteX401" fmla="*/ 8899 w 10000"/>
                <a:gd name="connsiteY401" fmla="*/ 2119 h 10000"/>
                <a:gd name="connsiteX402" fmla="*/ 8861 w 10000"/>
                <a:gd name="connsiteY402" fmla="*/ 2119 h 10000"/>
                <a:gd name="connsiteX403" fmla="*/ 8766 w 10000"/>
                <a:gd name="connsiteY403" fmla="*/ 2260 h 10000"/>
                <a:gd name="connsiteX404" fmla="*/ 8678 w 10000"/>
                <a:gd name="connsiteY404" fmla="*/ 2316 h 10000"/>
                <a:gd name="connsiteX405" fmla="*/ 8542 w 10000"/>
                <a:gd name="connsiteY405" fmla="*/ 2326 h 10000"/>
                <a:gd name="connsiteX406" fmla="*/ 8568 w 10000"/>
                <a:gd name="connsiteY406" fmla="*/ 2166 h 10000"/>
                <a:gd name="connsiteX407" fmla="*/ 8564 w 10000"/>
                <a:gd name="connsiteY407" fmla="*/ 2100 h 10000"/>
                <a:gd name="connsiteX408" fmla="*/ 8545 w 10000"/>
                <a:gd name="connsiteY408" fmla="*/ 2034 h 10000"/>
                <a:gd name="connsiteX409" fmla="*/ 8511 w 10000"/>
                <a:gd name="connsiteY409" fmla="*/ 1808 h 10000"/>
                <a:gd name="connsiteX410" fmla="*/ 8488 w 10000"/>
                <a:gd name="connsiteY410" fmla="*/ 1657 h 10000"/>
                <a:gd name="connsiteX411" fmla="*/ 8473 w 10000"/>
                <a:gd name="connsiteY411" fmla="*/ 1497 h 10000"/>
                <a:gd name="connsiteX412" fmla="*/ 8488 w 10000"/>
                <a:gd name="connsiteY412" fmla="*/ 1328 h 10000"/>
                <a:gd name="connsiteX413" fmla="*/ 8507 w 10000"/>
                <a:gd name="connsiteY413" fmla="*/ 1243 h 10000"/>
                <a:gd name="connsiteX414" fmla="*/ 8511 w 10000"/>
                <a:gd name="connsiteY414" fmla="*/ 1064 h 10000"/>
                <a:gd name="connsiteX415" fmla="*/ 8534 w 10000"/>
                <a:gd name="connsiteY415" fmla="*/ 1092 h 10000"/>
                <a:gd name="connsiteX416" fmla="*/ 8534 w 10000"/>
                <a:gd name="connsiteY416" fmla="*/ 1205 h 10000"/>
                <a:gd name="connsiteX417" fmla="*/ 8507 w 10000"/>
                <a:gd name="connsiteY417" fmla="*/ 1394 h 10000"/>
                <a:gd name="connsiteX418" fmla="*/ 8507 w 10000"/>
                <a:gd name="connsiteY418" fmla="*/ 1535 h 10000"/>
                <a:gd name="connsiteX419" fmla="*/ 8545 w 10000"/>
                <a:gd name="connsiteY419" fmla="*/ 1780 h 10000"/>
                <a:gd name="connsiteX420" fmla="*/ 8561 w 10000"/>
                <a:gd name="connsiteY420" fmla="*/ 1921 h 10000"/>
                <a:gd name="connsiteX421" fmla="*/ 8602 w 10000"/>
                <a:gd name="connsiteY421" fmla="*/ 1977 h 10000"/>
                <a:gd name="connsiteX422" fmla="*/ 8629 w 10000"/>
                <a:gd name="connsiteY422" fmla="*/ 1987 h 10000"/>
                <a:gd name="connsiteX423" fmla="*/ 8637 w 10000"/>
                <a:gd name="connsiteY423" fmla="*/ 1911 h 10000"/>
                <a:gd name="connsiteX424" fmla="*/ 8682 w 10000"/>
                <a:gd name="connsiteY424" fmla="*/ 2053 h 10000"/>
                <a:gd name="connsiteX425" fmla="*/ 8781 w 10000"/>
                <a:gd name="connsiteY425" fmla="*/ 2034 h 10000"/>
                <a:gd name="connsiteX426" fmla="*/ 8811 w 10000"/>
                <a:gd name="connsiteY426" fmla="*/ 1996 h 10000"/>
                <a:gd name="connsiteX427" fmla="*/ 8887 w 10000"/>
                <a:gd name="connsiteY427" fmla="*/ 1770 h 10000"/>
                <a:gd name="connsiteX428" fmla="*/ 8952 w 10000"/>
                <a:gd name="connsiteY428" fmla="*/ 1751 h 10000"/>
                <a:gd name="connsiteX429" fmla="*/ 8982 w 10000"/>
                <a:gd name="connsiteY429" fmla="*/ 1704 h 10000"/>
                <a:gd name="connsiteX430" fmla="*/ 8944 w 10000"/>
                <a:gd name="connsiteY430" fmla="*/ 1676 h 10000"/>
                <a:gd name="connsiteX431" fmla="*/ 8925 w 10000"/>
                <a:gd name="connsiteY431" fmla="*/ 1629 h 10000"/>
                <a:gd name="connsiteX432" fmla="*/ 8895 w 10000"/>
                <a:gd name="connsiteY432" fmla="*/ 1620 h 10000"/>
                <a:gd name="connsiteX433" fmla="*/ 8804 w 10000"/>
                <a:gd name="connsiteY433" fmla="*/ 1431 h 10000"/>
                <a:gd name="connsiteX434" fmla="*/ 8872 w 10000"/>
                <a:gd name="connsiteY434" fmla="*/ 1469 h 10000"/>
                <a:gd name="connsiteX435" fmla="*/ 8895 w 10000"/>
                <a:gd name="connsiteY435" fmla="*/ 1535 h 10000"/>
                <a:gd name="connsiteX436" fmla="*/ 8952 w 10000"/>
                <a:gd name="connsiteY436" fmla="*/ 1563 h 10000"/>
                <a:gd name="connsiteX437" fmla="*/ 9001 w 10000"/>
                <a:gd name="connsiteY437" fmla="*/ 1629 h 10000"/>
                <a:gd name="connsiteX438" fmla="*/ 9070 w 10000"/>
                <a:gd name="connsiteY438" fmla="*/ 1676 h 10000"/>
                <a:gd name="connsiteX439" fmla="*/ 9092 w 10000"/>
                <a:gd name="connsiteY439" fmla="*/ 1638 h 10000"/>
                <a:gd name="connsiteX440" fmla="*/ 9081 w 10000"/>
                <a:gd name="connsiteY440" fmla="*/ 1554 h 10000"/>
                <a:gd name="connsiteX441" fmla="*/ 9028 w 10000"/>
                <a:gd name="connsiteY441" fmla="*/ 1403 h 10000"/>
                <a:gd name="connsiteX442" fmla="*/ 9001 w 10000"/>
                <a:gd name="connsiteY442" fmla="*/ 1328 h 10000"/>
                <a:gd name="connsiteX443" fmla="*/ 9119 w 10000"/>
                <a:gd name="connsiteY443" fmla="*/ 1554 h 10000"/>
                <a:gd name="connsiteX444" fmla="*/ 9214 w 10000"/>
                <a:gd name="connsiteY444" fmla="*/ 1497 h 10000"/>
                <a:gd name="connsiteX445" fmla="*/ 9248 w 10000"/>
                <a:gd name="connsiteY445" fmla="*/ 1450 h 10000"/>
                <a:gd name="connsiteX446" fmla="*/ 9248 w 10000"/>
                <a:gd name="connsiteY446" fmla="*/ 1412 h 10000"/>
                <a:gd name="connsiteX447" fmla="*/ 9210 w 10000"/>
                <a:gd name="connsiteY447" fmla="*/ 1252 h 10000"/>
                <a:gd name="connsiteX448" fmla="*/ 9161 w 10000"/>
                <a:gd name="connsiteY448" fmla="*/ 1177 h 10000"/>
                <a:gd name="connsiteX449" fmla="*/ 9145 w 10000"/>
                <a:gd name="connsiteY449" fmla="*/ 1102 h 10000"/>
                <a:gd name="connsiteX450" fmla="*/ 9100 w 10000"/>
                <a:gd name="connsiteY450" fmla="*/ 1055 h 10000"/>
                <a:gd name="connsiteX451" fmla="*/ 9073 w 10000"/>
                <a:gd name="connsiteY451" fmla="*/ 979 h 10000"/>
                <a:gd name="connsiteX452" fmla="*/ 9145 w 10000"/>
                <a:gd name="connsiteY452" fmla="*/ 989 h 10000"/>
                <a:gd name="connsiteX453" fmla="*/ 9187 w 10000"/>
                <a:gd name="connsiteY453" fmla="*/ 1036 h 10000"/>
                <a:gd name="connsiteX454" fmla="*/ 9259 w 10000"/>
                <a:gd name="connsiteY454" fmla="*/ 1234 h 10000"/>
                <a:gd name="connsiteX455" fmla="*/ 9301 w 10000"/>
                <a:gd name="connsiteY455" fmla="*/ 1337 h 10000"/>
                <a:gd name="connsiteX456" fmla="*/ 9381 w 10000"/>
                <a:gd name="connsiteY456" fmla="*/ 1356 h 10000"/>
                <a:gd name="connsiteX457" fmla="*/ 9408 w 10000"/>
                <a:gd name="connsiteY457" fmla="*/ 1356 h 10000"/>
                <a:gd name="connsiteX458" fmla="*/ 9381 w 10000"/>
                <a:gd name="connsiteY458" fmla="*/ 1271 h 10000"/>
                <a:gd name="connsiteX459" fmla="*/ 9339 w 10000"/>
                <a:gd name="connsiteY459" fmla="*/ 1036 h 10000"/>
                <a:gd name="connsiteX460" fmla="*/ 9377 w 10000"/>
                <a:gd name="connsiteY460" fmla="*/ 1102 h 10000"/>
                <a:gd name="connsiteX461" fmla="*/ 9415 w 10000"/>
                <a:gd name="connsiteY461" fmla="*/ 1205 h 10000"/>
                <a:gd name="connsiteX462" fmla="*/ 9472 w 10000"/>
                <a:gd name="connsiteY462" fmla="*/ 1356 h 10000"/>
                <a:gd name="connsiteX463" fmla="*/ 9472 w 10000"/>
                <a:gd name="connsiteY463" fmla="*/ 1478 h 10000"/>
                <a:gd name="connsiteX464" fmla="*/ 9544 w 10000"/>
                <a:gd name="connsiteY464" fmla="*/ 1648 h 10000"/>
                <a:gd name="connsiteX465" fmla="*/ 9575 w 10000"/>
                <a:gd name="connsiteY465" fmla="*/ 1667 h 10000"/>
                <a:gd name="connsiteX466" fmla="*/ 9487 w 10000"/>
                <a:gd name="connsiteY466" fmla="*/ 1234 h 10000"/>
                <a:gd name="connsiteX467" fmla="*/ 9408 w 10000"/>
                <a:gd name="connsiteY467" fmla="*/ 782 h 10000"/>
                <a:gd name="connsiteX468" fmla="*/ 9373 w 10000"/>
                <a:gd name="connsiteY468" fmla="*/ 669 h 10000"/>
                <a:gd name="connsiteX469" fmla="*/ 9377 w 10000"/>
                <a:gd name="connsiteY469" fmla="*/ 565 h 10000"/>
                <a:gd name="connsiteX470" fmla="*/ 9377 w 10000"/>
                <a:gd name="connsiteY470" fmla="*/ 508 h 10000"/>
                <a:gd name="connsiteX471" fmla="*/ 9354 w 10000"/>
                <a:gd name="connsiteY471" fmla="*/ 443 h 10000"/>
                <a:gd name="connsiteX472" fmla="*/ 9354 w 10000"/>
                <a:gd name="connsiteY472" fmla="*/ 537 h 10000"/>
                <a:gd name="connsiteX473" fmla="*/ 9347 w 10000"/>
                <a:gd name="connsiteY473" fmla="*/ 678 h 10000"/>
                <a:gd name="connsiteX474" fmla="*/ 9320 w 10000"/>
                <a:gd name="connsiteY474" fmla="*/ 556 h 10000"/>
                <a:gd name="connsiteX475" fmla="*/ 9286 w 10000"/>
                <a:gd name="connsiteY475" fmla="*/ 499 h 10000"/>
                <a:gd name="connsiteX476" fmla="*/ 9290 w 10000"/>
                <a:gd name="connsiteY476" fmla="*/ 433 h 10000"/>
                <a:gd name="connsiteX477" fmla="*/ 9259 w 10000"/>
                <a:gd name="connsiteY477" fmla="*/ 377 h 10000"/>
                <a:gd name="connsiteX478" fmla="*/ 9229 w 10000"/>
                <a:gd name="connsiteY478" fmla="*/ 217 h 10000"/>
                <a:gd name="connsiteX479" fmla="*/ 9229 w 10000"/>
                <a:gd name="connsiteY479" fmla="*/ 47 h 10000"/>
                <a:gd name="connsiteX480" fmla="*/ 8264 w 10000"/>
                <a:gd name="connsiteY480" fmla="*/ 235 h 10000"/>
                <a:gd name="connsiteX481" fmla="*/ 7774 w 10000"/>
                <a:gd name="connsiteY481" fmla="*/ 348 h 10000"/>
                <a:gd name="connsiteX482" fmla="*/ 7509 w 10000"/>
                <a:gd name="connsiteY482" fmla="*/ 405 h 10000"/>
                <a:gd name="connsiteX483" fmla="*/ 7436 w 10000"/>
                <a:gd name="connsiteY483" fmla="*/ 414 h 10000"/>
                <a:gd name="connsiteX484" fmla="*/ 7414 w 10000"/>
                <a:gd name="connsiteY484" fmla="*/ 424 h 10000"/>
                <a:gd name="connsiteX485" fmla="*/ 7368 w 10000"/>
                <a:gd name="connsiteY485" fmla="*/ 424 h 10000"/>
                <a:gd name="connsiteX486" fmla="*/ 7322 w 10000"/>
                <a:gd name="connsiteY486" fmla="*/ 433 h 10000"/>
                <a:gd name="connsiteX487" fmla="*/ 7144 w 10000"/>
                <a:gd name="connsiteY487" fmla="*/ 480 h 10000"/>
                <a:gd name="connsiteX488" fmla="*/ 6700 w 10000"/>
                <a:gd name="connsiteY488" fmla="*/ 546 h 10000"/>
                <a:gd name="connsiteX489" fmla="*/ 6692 w 10000"/>
                <a:gd name="connsiteY489" fmla="*/ 621 h 10000"/>
                <a:gd name="connsiteX490" fmla="*/ 6673 w 10000"/>
                <a:gd name="connsiteY490" fmla="*/ 621 h 10000"/>
                <a:gd name="connsiteX491" fmla="*/ 6627 w 10000"/>
                <a:gd name="connsiteY491" fmla="*/ 923 h 10000"/>
                <a:gd name="connsiteX492" fmla="*/ 6627 w 10000"/>
                <a:gd name="connsiteY492" fmla="*/ 753 h 10000"/>
                <a:gd name="connsiteX493" fmla="*/ 6616 w 10000"/>
                <a:gd name="connsiteY493" fmla="*/ 800 h 10000"/>
                <a:gd name="connsiteX494" fmla="*/ 6643 w 10000"/>
                <a:gd name="connsiteY494" fmla="*/ 621 h 10000"/>
                <a:gd name="connsiteX495" fmla="*/ 6665 w 10000"/>
                <a:gd name="connsiteY495" fmla="*/ 556 h 10000"/>
                <a:gd name="connsiteX496" fmla="*/ 6601 w 10000"/>
                <a:gd name="connsiteY496" fmla="*/ 565 h 10000"/>
                <a:gd name="connsiteX497" fmla="*/ 6551 w 10000"/>
                <a:gd name="connsiteY497" fmla="*/ 565 h 10000"/>
                <a:gd name="connsiteX498" fmla="*/ 6525 w 10000"/>
                <a:gd name="connsiteY498" fmla="*/ 574 h 10000"/>
                <a:gd name="connsiteX499" fmla="*/ 6206 w 10000"/>
                <a:gd name="connsiteY499" fmla="*/ 621 h 10000"/>
                <a:gd name="connsiteX500" fmla="*/ 6134 w 10000"/>
                <a:gd name="connsiteY500" fmla="*/ 621 h 10000"/>
                <a:gd name="connsiteX501" fmla="*/ 6058 w 10000"/>
                <a:gd name="connsiteY501" fmla="*/ 650 h 10000"/>
                <a:gd name="connsiteX502" fmla="*/ 6024 w 10000"/>
                <a:gd name="connsiteY502" fmla="*/ 650 h 10000"/>
                <a:gd name="connsiteX503" fmla="*/ 6001 w 10000"/>
                <a:gd name="connsiteY503" fmla="*/ 650 h 10000"/>
                <a:gd name="connsiteX504" fmla="*/ 5967 w 10000"/>
                <a:gd name="connsiteY504" fmla="*/ 650 h 10000"/>
                <a:gd name="connsiteX505" fmla="*/ 5864 w 10000"/>
                <a:gd name="connsiteY505" fmla="*/ 678 h 10000"/>
                <a:gd name="connsiteX506" fmla="*/ 5849 w 10000"/>
                <a:gd name="connsiteY506" fmla="*/ 669 h 10000"/>
                <a:gd name="connsiteX507" fmla="*/ 5818 w 10000"/>
                <a:gd name="connsiteY507" fmla="*/ 678 h 10000"/>
                <a:gd name="connsiteX508" fmla="*/ 5792 w 10000"/>
                <a:gd name="connsiteY508" fmla="*/ 678 h 10000"/>
                <a:gd name="connsiteX509" fmla="*/ 5746 w 10000"/>
                <a:gd name="connsiteY509" fmla="*/ 697 h 10000"/>
                <a:gd name="connsiteX510" fmla="*/ 5701 w 10000"/>
                <a:gd name="connsiteY510" fmla="*/ 706 h 10000"/>
                <a:gd name="connsiteX511" fmla="*/ 5674 w 10000"/>
                <a:gd name="connsiteY511" fmla="*/ 706 h 10000"/>
                <a:gd name="connsiteX512" fmla="*/ 5348 w 10000"/>
                <a:gd name="connsiteY512" fmla="*/ 753 h 10000"/>
                <a:gd name="connsiteX513" fmla="*/ 4645 w 10000"/>
                <a:gd name="connsiteY513" fmla="*/ 819 h 10000"/>
                <a:gd name="connsiteX514" fmla="*/ 4615 w 10000"/>
                <a:gd name="connsiteY514" fmla="*/ 819 h 10000"/>
                <a:gd name="connsiteX515" fmla="*/ 3604 w 10000"/>
                <a:gd name="connsiteY515" fmla="*/ 857 h 10000"/>
                <a:gd name="connsiteX516" fmla="*/ 3578 w 10000"/>
                <a:gd name="connsiteY516" fmla="*/ 857 h 10000"/>
                <a:gd name="connsiteX517" fmla="*/ 3536 w 10000"/>
                <a:gd name="connsiteY517" fmla="*/ 857 h 10000"/>
                <a:gd name="connsiteX518" fmla="*/ 3316 w 10000"/>
                <a:gd name="connsiteY518" fmla="*/ 857 h 10000"/>
                <a:gd name="connsiteX519" fmla="*/ 3073 w 10000"/>
                <a:gd name="connsiteY519" fmla="*/ 819 h 10000"/>
                <a:gd name="connsiteX520" fmla="*/ 2940 w 10000"/>
                <a:gd name="connsiteY520" fmla="*/ 810 h 10000"/>
                <a:gd name="connsiteX521" fmla="*/ 2932 w 10000"/>
                <a:gd name="connsiteY521" fmla="*/ 876 h 10000"/>
                <a:gd name="connsiteX522" fmla="*/ 2928 w 10000"/>
                <a:gd name="connsiteY522" fmla="*/ 932 h 10000"/>
                <a:gd name="connsiteX523" fmla="*/ 2924 w 10000"/>
                <a:gd name="connsiteY523" fmla="*/ 1215 h 10000"/>
                <a:gd name="connsiteX524" fmla="*/ 2905 w 10000"/>
                <a:gd name="connsiteY524" fmla="*/ 1403 h 10000"/>
                <a:gd name="connsiteX525" fmla="*/ 2886 w 10000"/>
                <a:gd name="connsiteY525" fmla="*/ 1478 h 10000"/>
                <a:gd name="connsiteX526" fmla="*/ 2890 w 10000"/>
                <a:gd name="connsiteY526" fmla="*/ 1563 h 10000"/>
                <a:gd name="connsiteX527" fmla="*/ 2898 w 10000"/>
                <a:gd name="connsiteY527" fmla="*/ 1685 h 10000"/>
                <a:gd name="connsiteX528" fmla="*/ 2867 w 10000"/>
                <a:gd name="connsiteY528" fmla="*/ 1695 h 10000"/>
                <a:gd name="connsiteX529" fmla="*/ 2822 w 10000"/>
                <a:gd name="connsiteY529" fmla="*/ 1629 h 10000"/>
                <a:gd name="connsiteX530" fmla="*/ 2799 w 10000"/>
                <a:gd name="connsiteY530" fmla="*/ 1620 h 10000"/>
                <a:gd name="connsiteX531" fmla="*/ 2754 w 10000"/>
                <a:gd name="connsiteY531" fmla="*/ 1695 h 10000"/>
                <a:gd name="connsiteX532" fmla="*/ 2723 w 10000"/>
                <a:gd name="connsiteY532" fmla="*/ 1798 h 10000"/>
                <a:gd name="connsiteX533" fmla="*/ 2674 w 10000"/>
                <a:gd name="connsiteY533" fmla="*/ 1959 h 10000"/>
                <a:gd name="connsiteX534" fmla="*/ 2617 w 10000"/>
                <a:gd name="connsiteY534" fmla="*/ 2185 h 10000"/>
                <a:gd name="connsiteX535" fmla="*/ 2594 w 10000"/>
                <a:gd name="connsiteY535" fmla="*/ 2335 h 10000"/>
                <a:gd name="connsiteX536" fmla="*/ 2571 w 10000"/>
                <a:gd name="connsiteY536" fmla="*/ 2429 h 10000"/>
                <a:gd name="connsiteX537" fmla="*/ 2556 w 10000"/>
                <a:gd name="connsiteY537" fmla="*/ 2467 h 10000"/>
                <a:gd name="connsiteX538" fmla="*/ 2533 w 10000"/>
                <a:gd name="connsiteY538" fmla="*/ 2505 h 10000"/>
                <a:gd name="connsiteX539" fmla="*/ 2510 w 10000"/>
                <a:gd name="connsiteY539" fmla="*/ 2505 h 10000"/>
                <a:gd name="connsiteX540" fmla="*/ 2484 w 10000"/>
                <a:gd name="connsiteY540" fmla="*/ 2524 h 10000"/>
                <a:gd name="connsiteX541" fmla="*/ 2457 w 10000"/>
                <a:gd name="connsiteY541" fmla="*/ 2533 h 10000"/>
                <a:gd name="connsiteX542" fmla="*/ 2438 w 10000"/>
                <a:gd name="connsiteY542" fmla="*/ 2420 h 10000"/>
                <a:gd name="connsiteX543" fmla="*/ 2415 w 10000"/>
                <a:gd name="connsiteY543" fmla="*/ 2392 h 10000"/>
                <a:gd name="connsiteX544" fmla="*/ 2389 w 10000"/>
                <a:gd name="connsiteY544" fmla="*/ 2373 h 10000"/>
                <a:gd name="connsiteX545" fmla="*/ 2370 w 10000"/>
                <a:gd name="connsiteY545" fmla="*/ 2354 h 10000"/>
                <a:gd name="connsiteX546" fmla="*/ 2347 w 10000"/>
                <a:gd name="connsiteY546" fmla="*/ 2382 h 10000"/>
                <a:gd name="connsiteX547" fmla="*/ 2317 w 10000"/>
                <a:gd name="connsiteY547" fmla="*/ 2448 h 10000"/>
                <a:gd name="connsiteX548" fmla="*/ 2279 w 10000"/>
                <a:gd name="connsiteY548" fmla="*/ 2467 h 10000"/>
                <a:gd name="connsiteX549" fmla="*/ 2256 w 10000"/>
                <a:gd name="connsiteY549" fmla="*/ 2467 h 10000"/>
                <a:gd name="connsiteX550" fmla="*/ 2210 w 10000"/>
                <a:gd name="connsiteY550" fmla="*/ 2505 h 10000"/>
                <a:gd name="connsiteX551" fmla="*/ 2176 w 10000"/>
                <a:gd name="connsiteY551" fmla="*/ 2552 h 10000"/>
                <a:gd name="connsiteX552" fmla="*/ 2157 w 10000"/>
                <a:gd name="connsiteY552" fmla="*/ 2599 h 10000"/>
                <a:gd name="connsiteX553" fmla="*/ 2089 w 10000"/>
                <a:gd name="connsiteY553" fmla="*/ 2881 h 10000"/>
                <a:gd name="connsiteX554" fmla="*/ 2070 w 10000"/>
                <a:gd name="connsiteY554" fmla="*/ 2928 h 10000"/>
                <a:gd name="connsiteX555" fmla="*/ 2009 w 10000"/>
                <a:gd name="connsiteY555" fmla="*/ 3032 h 10000"/>
                <a:gd name="connsiteX556" fmla="*/ 1956 w 10000"/>
                <a:gd name="connsiteY556" fmla="*/ 3079 h 10000"/>
                <a:gd name="connsiteX557" fmla="*/ 1918 w 10000"/>
                <a:gd name="connsiteY557" fmla="*/ 3051 h 10000"/>
                <a:gd name="connsiteX558" fmla="*/ 1918 w 10000"/>
                <a:gd name="connsiteY558" fmla="*/ 2957 h 10000"/>
                <a:gd name="connsiteX559" fmla="*/ 1922 w 10000"/>
                <a:gd name="connsiteY559" fmla="*/ 2872 h 10000"/>
                <a:gd name="connsiteX560" fmla="*/ 1941 w 10000"/>
                <a:gd name="connsiteY560" fmla="*/ 2815 h 10000"/>
                <a:gd name="connsiteX561" fmla="*/ 1891 w 10000"/>
                <a:gd name="connsiteY561" fmla="*/ 2702 h 10000"/>
                <a:gd name="connsiteX562" fmla="*/ 1861 w 10000"/>
                <a:gd name="connsiteY562" fmla="*/ 2731 h 10000"/>
                <a:gd name="connsiteX563" fmla="*/ 1758 w 10000"/>
                <a:gd name="connsiteY563" fmla="*/ 2910 h 10000"/>
                <a:gd name="connsiteX564" fmla="*/ 1732 w 10000"/>
                <a:gd name="connsiteY564" fmla="*/ 2966 h 10000"/>
                <a:gd name="connsiteX565" fmla="*/ 1713 w 10000"/>
                <a:gd name="connsiteY565" fmla="*/ 3098 h 10000"/>
                <a:gd name="connsiteX566" fmla="*/ 1705 w 10000"/>
                <a:gd name="connsiteY566" fmla="*/ 3126 h 10000"/>
                <a:gd name="connsiteX567" fmla="*/ 1690 w 10000"/>
                <a:gd name="connsiteY567" fmla="*/ 3220 h 10000"/>
                <a:gd name="connsiteX568" fmla="*/ 1652 w 10000"/>
                <a:gd name="connsiteY568" fmla="*/ 3164 h 10000"/>
                <a:gd name="connsiteX569" fmla="*/ 1629 w 10000"/>
                <a:gd name="connsiteY569" fmla="*/ 3136 h 10000"/>
                <a:gd name="connsiteX570" fmla="*/ 1603 w 10000"/>
                <a:gd name="connsiteY570" fmla="*/ 3136 h 10000"/>
                <a:gd name="connsiteX571" fmla="*/ 1576 w 10000"/>
                <a:gd name="connsiteY571" fmla="*/ 3192 h 10000"/>
                <a:gd name="connsiteX572" fmla="*/ 1572 w 10000"/>
                <a:gd name="connsiteY572" fmla="*/ 3267 h 10000"/>
                <a:gd name="connsiteX573" fmla="*/ 1591 w 10000"/>
                <a:gd name="connsiteY573" fmla="*/ 3352 h 10000"/>
                <a:gd name="connsiteX574" fmla="*/ 1588 w 10000"/>
                <a:gd name="connsiteY574" fmla="*/ 3409 h 10000"/>
                <a:gd name="connsiteX575" fmla="*/ 1572 w 10000"/>
                <a:gd name="connsiteY575" fmla="*/ 3427 h 10000"/>
                <a:gd name="connsiteX576" fmla="*/ 1565 w 10000"/>
                <a:gd name="connsiteY576" fmla="*/ 3522 h 10000"/>
                <a:gd name="connsiteX577" fmla="*/ 1550 w 10000"/>
                <a:gd name="connsiteY577" fmla="*/ 3559 h 10000"/>
                <a:gd name="connsiteX578" fmla="*/ 1527 w 10000"/>
                <a:gd name="connsiteY578" fmla="*/ 3653 h 10000"/>
                <a:gd name="connsiteX579" fmla="*/ 1519 w 10000"/>
                <a:gd name="connsiteY579" fmla="*/ 3701 h 10000"/>
                <a:gd name="connsiteX580" fmla="*/ 1489 w 10000"/>
                <a:gd name="connsiteY580" fmla="*/ 3748 h 10000"/>
                <a:gd name="connsiteX581" fmla="*/ 1417 w 10000"/>
                <a:gd name="connsiteY581" fmla="*/ 3701 h 10000"/>
                <a:gd name="connsiteX582" fmla="*/ 1390 w 10000"/>
                <a:gd name="connsiteY582" fmla="*/ 3719 h 10000"/>
                <a:gd name="connsiteX583" fmla="*/ 1371 w 10000"/>
                <a:gd name="connsiteY583" fmla="*/ 3748 h 10000"/>
                <a:gd name="connsiteX584" fmla="*/ 1333 w 10000"/>
                <a:gd name="connsiteY584" fmla="*/ 3776 h 10000"/>
                <a:gd name="connsiteX585" fmla="*/ 1314 w 10000"/>
                <a:gd name="connsiteY585" fmla="*/ 3795 h 10000"/>
                <a:gd name="connsiteX586" fmla="*/ 1291 w 10000"/>
                <a:gd name="connsiteY586" fmla="*/ 3842 h 10000"/>
                <a:gd name="connsiteX587" fmla="*/ 1276 w 10000"/>
                <a:gd name="connsiteY587" fmla="*/ 3898 h 10000"/>
                <a:gd name="connsiteX588" fmla="*/ 1253 w 10000"/>
                <a:gd name="connsiteY588" fmla="*/ 3936 h 10000"/>
                <a:gd name="connsiteX589" fmla="*/ 1223 w 10000"/>
                <a:gd name="connsiteY589" fmla="*/ 3917 h 10000"/>
                <a:gd name="connsiteX590" fmla="*/ 1200 w 10000"/>
                <a:gd name="connsiteY590" fmla="*/ 3927 h 10000"/>
                <a:gd name="connsiteX591" fmla="*/ 1196 w 10000"/>
                <a:gd name="connsiteY591" fmla="*/ 3983 h 10000"/>
                <a:gd name="connsiteX592" fmla="*/ 1185 w 10000"/>
                <a:gd name="connsiteY592" fmla="*/ 4058 h 10000"/>
                <a:gd name="connsiteX593" fmla="*/ 1162 w 10000"/>
                <a:gd name="connsiteY593" fmla="*/ 4096 h 10000"/>
                <a:gd name="connsiteX594" fmla="*/ 1155 w 10000"/>
                <a:gd name="connsiteY594" fmla="*/ 4153 h 10000"/>
                <a:gd name="connsiteX595" fmla="*/ 1128 w 10000"/>
                <a:gd name="connsiteY595" fmla="*/ 4162 h 10000"/>
                <a:gd name="connsiteX596" fmla="*/ 1101 w 10000"/>
                <a:gd name="connsiteY596" fmla="*/ 4153 h 10000"/>
                <a:gd name="connsiteX597" fmla="*/ 1075 w 10000"/>
                <a:gd name="connsiteY597" fmla="*/ 4218 h 10000"/>
                <a:gd name="connsiteX598" fmla="*/ 1060 w 10000"/>
                <a:gd name="connsiteY598" fmla="*/ 4247 h 10000"/>
                <a:gd name="connsiteX599" fmla="*/ 1044 w 10000"/>
                <a:gd name="connsiteY599" fmla="*/ 4294 h 10000"/>
                <a:gd name="connsiteX600" fmla="*/ 1010 w 10000"/>
                <a:gd name="connsiteY600" fmla="*/ 4331 h 10000"/>
                <a:gd name="connsiteX601" fmla="*/ 976 w 10000"/>
                <a:gd name="connsiteY601" fmla="*/ 4350 h 10000"/>
                <a:gd name="connsiteX602" fmla="*/ 949 w 10000"/>
                <a:gd name="connsiteY602" fmla="*/ 4435 h 10000"/>
                <a:gd name="connsiteX603" fmla="*/ 934 w 10000"/>
                <a:gd name="connsiteY603" fmla="*/ 4482 h 10000"/>
                <a:gd name="connsiteX604" fmla="*/ 908 w 10000"/>
                <a:gd name="connsiteY604" fmla="*/ 4492 h 10000"/>
                <a:gd name="connsiteX605" fmla="*/ 877 w 10000"/>
                <a:gd name="connsiteY605" fmla="*/ 4510 h 10000"/>
                <a:gd name="connsiteX606" fmla="*/ 828 w 10000"/>
                <a:gd name="connsiteY606" fmla="*/ 4510 h 10000"/>
                <a:gd name="connsiteX607" fmla="*/ 794 w 10000"/>
                <a:gd name="connsiteY607" fmla="*/ 4463 h 10000"/>
                <a:gd name="connsiteX608" fmla="*/ 767 w 10000"/>
                <a:gd name="connsiteY608" fmla="*/ 4501 h 10000"/>
                <a:gd name="connsiteX609" fmla="*/ 684 w 10000"/>
                <a:gd name="connsiteY609" fmla="*/ 4482 h 10000"/>
                <a:gd name="connsiteX610" fmla="*/ 665 w 10000"/>
                <a:gd name="connsiteY610" fmla="*/ 4501 h 10000"/>
                <a:gd name="connsiteX611" fmla="*/ 615 w 10000"/>
                <a:gd name="connsiteY611" fmla="*/ 4529 h 10000"/>
                <a:gd name="connsiteX612" fmla="*/ 581 w 10000"/>
                <a:gd name="connsiteY612" fmla="*/ 4576 h 10000"/>
                <a:gd name="connsiteX613" fmla="*/ 555 w 10000"/>
                <a:gd name="connsiteY613" fmla="*/ 4642 h 10000"/>
                <a:gd name="connsiteX614" fmla="*/ 528 w 10000"/>
                <a:gd name="connsiteY614" fmla="*/ 4670 h 10000"/>
                <a:gd name="connsiteX615" fmla="*/ 505 w 10000"/>
                <a:gd name="connsiteY615" fmla="*/ 4661 h 10000"/>
                <a:gd name="connsiteX616" fmla="*/ 482 w 10000"/>
                <a:gd name="connsiteY616" fmla="*/ 4699 h 10000"/>
                <a:gd name="connsiteX617" fmla="*/ 471 w 10000"/>
                <a:gd name="connsiteY617" fmla="*/ 4746 h 10000"/>
                <a:gd name="connsiteX618" fmla="*/ 463 w 10000"/>
                <a:gd name="connsiteY618" fmla="*/ 4793 h 10000"/>
                <a:gd name="connsiteX619" fmla="*/ 418 w 10000"/>
                <a:gd name="connsiteY619" fmla="*/ 4868 h 10000"/>
                <a:gd name="connsiteX620" fmla="*/ 387 w 10000"/>
                <a:gd name="connsiteY620" fmla="*/ 4925 h 10000"/>
                <a:gd name="connsiteX621" fmla="*/ 365 w 10000"/>
                <a:gd name="connsiteY621" fmla="*/ 4953 h 10000"/>
                <a:gd name="connsiteX622" fmla="*/ 342 w 10000"/>
                <a:gd name="connsiteY622" fmla="*/ 5047 h 10000"/>
                <a:gd name="connsiteX623" fmla="*/ 346 w 10000"/>
                <a:gd name="connsiteY623" fmla="*/ 5104 h 10000"/>
                <a:gd name="connsiteX624" fmla="*/ 349 w 10000"/>
                <a:gd name="connsiteY624" fmla="*/ 5179 h 10000"/>
                <a:gd name="connsiteX625" fmla="*/ 330 w 10000"/>
                <a:gd name="connsiteY625" fmla="*/ 5235 h 10000"/>
                <a:gd name="connsiteX626" fmla="*/ 319 w 10000"/>
                <a:gd name="connsiteY626" fmla="*/ 5282 h 10000"/>
                <a:gd name="connsiteX627" fmla="*/ 319 w 10000"/>
                <a:gd name="connsiteY627" fmla="*/ 5358 h 10000"/>
                <a:gd name="connsiteX628" fmla="*/ 330 w 10000"/>
                <a:gd name="connsiteY628" fmla="*/ 5452 h 10000"/>
                <a:gd name="connsiteX629" fmla="*/ 311 w 10000"/>
                <a:gd name="connsiteY629" fmla="*/ 5537 h 10000"/>
                <a:gd name="connsiteX630" fmla="*/ 251 w 10000"/>
                <a:gd name="connsiteY630" fmla="*/ 5612 h 10000"/>
                <a:gd name="connsiteX631" fmla="*/ 222 w 10000"/>
                <a:gd name="connsiteY631" fmla="*/ 5597 h 10000"/>
                <a:gd name="connsiteX632" fmla="*/ 145 w 10000"/>
                <a:gd name="connsiteY632" fmla="*/ 5612 h 10000"/>
                <a:gd name="connsiteX633" fmla="*/ 129 w 10000"/>
                <a:gd name="connsiteY633" fmla="*/ 5593 h 10000"/>
                <a:gd name="connsiteX634" fmla="*/ 103 w 10000"/>
                <a:gd name="connsiteY634" fmla="*/ 5556 h 10000"/>
                <a:gd name="connsiteX635" fmla="*/ 87 w 10000"/>
                <a:gd name="connsiteY635" fmla="*/ 5603 h 10000"/>
                <a:gd name="connsiteX636" fmla="*/ 34 w 10000"/>
                <a:gd name="connsiteY636" fmla="*/ 5716 h 10000"/>
                <a:gd name="connsiteX637" fmla="*/ 23 w 10000"/>
                <a:gd name="connsiteY637" fmla="*/ 5800 h 10000"/>
                <a:gd name="connsiteX638" fmla="*/ 30 w 10000"/>
                <a:gd name="connsiteY638" fmla="*/ 5866 h 10000"/>
                <a:gd name="connsiteX639" fmla="*/ 27 w 10000"/>
                <a:gd name="connsiteY639" fmla="*/ 5932 h 10000"/>
                <a:gd name="connsiteX640" fmla="*/ 4 w 10000"/>
                <a:gd name="connsiteY640" fmla="*/ 6365 h 10000"/>
                <a:gd name="connsiteX641" fmla="*/ 0 w 10000"/>
                <a:gd name="connsiteY641" fmla="*/ 6516 h 10000"/>
                <a:gd name="connsiteX642" fmla="*/ 315 w 10000"/>
                <a:gd name="connsiteY642" fmla="*/ 6535 h 10000"/>
                <a:gd name="connsiteX643" fmla="*/ 794 w 10000"/>
                <a:gd name="connsiteY643" fmla="*/ 6525 h 10000"/>
                <a:gd name="connsiteX644" fmla="*/ 896 w 10000"/>
                <a:gd name="connsiteY644" fmla="*/ 6507 h 10000"/>
                <a:gd name="connsiteX645" fmla="*/ 1200 w 10000"/>
                <a:gd name="connsiteY645" fmla="*/ 6478 h 10000"/>
                <a:gd name="connsiteX646" fmla="*/ 1390 w 10000"/>
                <a:gd name="connsiteY646" fmla="*/ 6460 h 10000"/>
                <a:gd name="connsiteX647" fmla="*/ 1436 w 10000"/>
                <a:gd name="connsiteY647" fmla="*/ 6422 h 10000"/>
                <a:gd name="connsiteX648" fmla="*/ 1534 w 10000"/>
                <a:gd name="connsiteY648" fmla="*/ 6347 h 10000"/>
                <a:gd name="connsiteX649" fmla="*/ 1732 w 10000"/>
                <a:gd name="connsiteY649" fmla="*/ 6177 h 10000"/>
                <a:gd name="connsiteX650" fmla="*/ 1755 w 10000"/>
                <a:gd name="connsiteY650" fmla="*/ 6224 h 10000"/>
                <a:gd name="connsiteX651" fmla="*/ 1808 w 10000"/>
                <a:gd name="connsiteY651" fmla="*/ 6149 h 10000"/>
                <a:gd name="connsiteX652" fmla="*/ 1850 w 10000"/>
                <a:gd name="connsiteY652" fmla="*/ 6102 h 10000"/>
                <a:gd name="connsiteX653" fmla="*/ 1846 w 10000"/>
                <a:gd name="connsiteY653" fmla="*/ 6045 h 10000"/>
                <a:gd name="connsiteX654" fmla="*/ 1888 w 10000"/>
                <a:gd name="connsiteY654" fmla="*/ 6045 h 10000"/>
                <a:gd name="connsiteX655" fmla="*/ 1983 w 10000"/>
                <a:gd name="connsiteY655" fmla="*/ 5951 h 10000"/>
                <a:gd name="connsiteX656" fmla="*/ 2002 w 10000"/>
                <a:gd name="connsiteY656" fmla="*/ 5895 h 10000"/>
                <a:gd name="connsiteX657" fmla="*/ 2066 w 10000"/>
                <a:gd name="connsiteY657" fmla="*/ 5885 h 10000"/>
                <a:gd name="connsiteX658" fmla="*/ 2104 w 10000"/>
                <a:gd name="connsiteY658" fmla="*/ 5819 h 10000"/>
                <a:gd name="connsiteX659" fmla="*/ 2131 w 10000"/>
                <a:gd name="connsiteY659" fmla="*/ 5866 h 10000"/>
                <a:gd name="connsiteX660" fmla="*/ 2150 w 10000"/>
                <a:gd name="connsiteY660" fmla="*/ 5819 h 10000"/>
                <a:gd name="connsiteX661" fmla="*/ 2172 w 10000"/>
                <a:gd name="connsiteY661" fmla="*/ 5744 h 10000"/>
                <a:gd name="connsiteX662" fmla="*/ 2191 w 10000"/>
                <a:gd name="connsiteY662" fmla="*/ 5706 h 10000"/>
                <a:gd name="connsiteX663" fmla="*/ 2195 w 10000"/>
                <a:gd name="connsiteY663" fmla="*/ 5791 h 10000"/>
                <a:gd name="connsiteX664" fmla="*/ 2218 w 10000"/>
                <a:gd name="connsiteY664" fmla="*/ 5772 h 10000"/>
                <a:gd name="connsiteX665" fmla="*/ 2252 w 10000"/>
                <a:gd name="connsiteY665" fmla="*/ 5791 h 10000"/>
                <a:gd name="connsiteX666" fmla="*/ 2328 w 10000"/>
                <a:gd name="connsiteY666" fmla="*/ 5744 h 10000"/>
                <a:gd name="connsiteX667" fmla="*/ 3130 w 10000"/>
                <a:gd name="connsiteY667" fmla="*/ 5772 h 10000"/>
                <a:gd name="connsiteX668" fmla="*/ 3460 w 10000"/>
                <a:gd name="connsiteY668" fmla="*/ 5791 h 10000"/>
                <a:gd name="connsiteX669" fmla="*/ 3699 w 10000"/>
                <a:gd name="connsiteY669" fmla="*/ 5810 h 10000"/>
                <a:gd name="connsiteX670" fmla="*/ 3714 w 10000"/>
                <a:gd name="connsiteY670" fmla="*/ 5866 h 10000"/>
                <a:gd name="connsiteX671" fmla="*/ 3730 w 10000"/>
                <a:gd name="connsiteY671" fmla="*/ 5932 h 10000"/>
                <a:gd name="connsiteX672" fmla="*/ 3714 w 10000"/>
                <a:gd name="connsiteY672" fmla="*/ 5970 h 10000"/>
                <a:gd name="connsiteX673" fmla="*/ 3699 w 10000"/>
                <a:gd name="connsiteY673" fmla="*/ 6092 h 10000"/>
                <a:gd name="connsiteX674" fmla="*/ 3714 w 10000"/>
                <a:gd name="connsiteY674" fmla="*/ 6168 h 10000"/>
                <a:gd name="connsiteX675" fmla="*/ 3760 w 10000"/>
                <a:gd name="connsiteY675" fmla="*/ 6121 h 10000"/>
                <a:gd name="connsiteX676" fmla="*/ 3844 w 10000"/>
                <a:gd name="connsiteY676" fmla="*/ 5951 h 10000"/>
                <a:gd name="connsiteX677" fmla="*/ 3957 w 10000"/>
                <a:gd name="connsiteY677" fmla="*/ 6299 h 10000"/>
                <a:gd name="connsiteX678" fmla="*/ 4030 w 10000"/>
                <a:gd name="connsiteY678" fmla="*/ 6516 h 10000"/>
                <a:gd name="connsiteX679" fmla="*/ 4018 w 10000"/>
                <a:gd name="connsiteY679" fmla="*/ 6911 h 10000"/>
                <a:gd name="connsiteX680" fmla="*/ 4728 w 10000"/>
                <a:gd name="connsiteY680" fmla="*/ 6874 h 10000"/>
                <a:gd name="connsiteX681" fmla="*/ 4751 w 10000"/>
                <a:gd name="connsiteY681" fmla="*/ 6874 h 10000"/>
                <a:gd name="connsiteX682" fmla="*/ 5302 w 10000"/>
                <a:gd name="connsiteY682" fmla="*/ 6846 h 10000"/>
                <a:gd name="connsiteX683" fmla="*/ 5329 w 10000"/>
                <a:gd name="connsiteY683" fmla="*/ 6921 h 10000"/>
                <a:gd name="connsiteX684" fmla="*/ 5435 w 10000"/>
                <a:gd name="connsiteY684" fmla="*/ 7166 h 10000"/>
                <a:gd name="connsiteX685" fmla="*/ 5477 w 10000"/>
                <a:gd name="connsiteY685" fmla="*/ 7250 h 10000"/>
                <a:gd name="connsiteX686" fmla="*/ 5613 w 10000"/>
                <a:gd name="connsiteY686" fmla="*/ 7571 h 10000"/>
                <a:gd name="connsiteX687" fmla="*/ 5689 w 10000"/>
                <a:gd name="connsiteY687" fmla="*/ 7740 h 10000"/>
                <a:gd name="connsiteX688" fmla="*/ 5883 w 10000"/>
                <a:gd name="connsiteY688" fmla="*/ 8173 h 10000"/>
                <a:gd name="connsiteX689" fmla="*/ 6096 w 10000"/>
                <a:gd name="connsiteY689" fmla="*/ 8672 h 10000"/>
                <a:gd name="connsiteX690" fmla="*/ 6160 w 10000"/>
                <a:gd name="connsiteY690" fmla="*/ 8842 h 10000"/>
                <a:gd name="connsiteX691" fmla="*/ 6415 w 10000"/>
                <a:gd name="connsiteY691" fmla="*/ 9426 h 10000"/>
                <a:gd name="connsiteX692" fmla="*/ 6449 w 10000"/>
                <a:gd name="connsiteY692" fmla="*/ 9520 h 10000"/>
                <a:gd name="connsiteX693" fmla="*/ 6669 w 10000"/>
                <a:gd name="connsiteY693" fmla="*/ 10000 h 10000"/>
                <a:gd name="connsiteX694" fmla="*/ 6848 w 10000"/>
                <a:gd name="connsiteY694" fmla="*/ 9821 h 10000"/>
                <a:gd name="connsiteX695" fmla="*/ 6939 w 10000"/>
                <a:gd name="connsiteY695" fmla="*/ 9746 h 10000"/>
                <a:gd name="connsiteX696" fmla="*/ 7015 w 10000"/>
                <a:gd name="connsiteY696" fmla="*/ 9746 h 10000"/>
                <a:gd name="connsiteX697" fmla="*/ 7117 w 10000"/>
                <a:gd name="connsiteY697" fmla="*/ 9718 h 10000"/>
                <a:gd name="connsiteX698" fmla="*/ 7254 w 10000"/>
                <a:gd name="connsiteY698" fmla="*/ 9746 h 10000"/>
                <a:gd name="connsiteX699" fmla="*/ 7319 w 10000"/>
                <a:gd name="connsiteY699" fmla="*/ 9595 h 10000"/>
                <a:gd name="connsiteX700" fmla="*/ 7330 w 10000"/>
                <a:gd name="connsiteY700" fmla="*/ 9397 h 10000"/>
                <a:gd name="connsiteX701" fmla="*/ 7341 w 10000"/>
                <a:gd name="connsiteY701" fmla="*/ 9190 h 10000"/>
                <a:gd name="connsiteX702" fmla="*/ 7322 w 10000"/>
                <a:gd name="connsiteY702" fmla="*/ 8917 h 10000"/>
                <a:gd name="connsiteX703" fmla="*/ 7349 w 10000"/>
                <a:gd name="connsiteY703" fmla="*/ 9002 h 10000"/>
                <a:gd name="connsiteX704" fmla="*/ 7357 w 10000"/>
                <a:gd name="connsiteY704" fmla="*/ 9171 h 10000"/>
                <a:gd name="connsiteX705" fmla="*/ 7360 w 10000"/>
                <a:gd name="connsiteY705" fmla="*/ 9388 h 10000"/>
                <a:gd name="connsiteX706" fmla="*/ 7326 w 10000"/>
                <a:gd name="connsiteY706" fmla="*/ 9708 h 10000"/>
                <a:gd name="connsiteX707" fmla="*/ 7303 w 10000"/>
                <a:gd name="connsiteY707" fmla="*/ 9746 h 10000"/>
                <a:gd name="connsiteX708" fmla="*/ 7292 w 10000"/>
                <a:gd name="connsiteY708" fmla="*/ 9821 h 10000"/>
                <a:gd name="connsiteX709" fmla="*/ 7303 w 10000"/>
                <a:gd name="connsiteY709" fmla="*/ 9887 h 10000"/>
                <a:gd name="connsiteX710" fmla="*/ 7338 w 10000"/>
                <a:gd name="connsiteY710" fmla="*/ 9915 h 10000"/>
                <a:gd name="connsiteX711" fmla="*/ 7338 w 10000"/>
                <a:gd name="connsiteY711" fmla="*/ 9915 h 10000"/>
                <a:gd name="connsiteX712" fmla="*/ 7338 w 10000"/>
                <a:gd name="connsiteY712" fmla="*/ 9915 h 10000"/>
                <a:gd name="connsiteX0" fmla="*/ 9343 w 10000"/>
                <a:gd name="connsiteY0" fmla="*/ 235 h 10000"/>
                <a:gd name="connsiteX1" fmla="*/ 9396 w 10000"/>
                <a:gd name="connsiteY1" fmla="*/ 217 h 10000"/>
                <a:gd name="connsiteX2" fmla="*/ 9381 w 10000"/>
                <a:gd name="connsiteY2" fmla="*/ 9 h 10000"/>
                <a:gd name="connsiteX3" fmla="*/ 9335 w 10000"/>
                <a:gd name="connsiteY3" fmla="*/ 28 h 10000"/>
                <a:gd name="connsiteX4" fmla="*/ 9267 w 10000"/>
                <a:gd name="connsiteY4" fmla="*/ 28 h 10000"/>
                <a:gd name="connsiteX5" fmla="*/ 9271 w 10000"/>
                <a:gd name="connsiteY5" fmla="*/ 132 h 10000"/>
                <a:gd name="connsiteX6" fmla="*/ 9294 w 10000"/>
                <a:gd name="connsiteY6" fmla="*/ 141 h 10000"/>
                <a:gd name="connsiteX7" fmla="*/ 9286 w 10000"/>
                <a:gd name="connsiteY7" fmla="*/ 198 h 10000"/>
                <a:gd name="connsiteX8" fmla="*/ 9324 w 10000"/>
                <a:gd name="connsiteY8" fmla="*/ 207 h 10000"/>
                <a:gd name="connsiteX9" fmla="*/ 9343 w 10000"/>
                <a:gd name="connsiteY9" fmla="*/ 235 h 10000"/>
                <a:gd name="connsiteX10" fmla="*/ 9343 w 10000"/>
                <a:gd name="connsiteY10" fmla="*/ 235 h 10000"/>
                <a:gd name="connsiteX11" fmla="*/ 9343 w 10000"/>
                <a:gd name="connsiteY11" fmla="*/ 235 h 10000"/>
                <a:gd name="connsiteX12" fmla="*/ 9343 w 10000"/>
                <a:gd name="connsiteY12" fmla="*/ 235 h 10000"/>
                <a:gd name="connsiteX13" fmla="*/ 9787 w 10000"/>
                <a:gd name="connsiteY13" fmla="*/ 2524 h 10000"/>
                <a:gd name="connsiteX14" fmla="*/ 9791 w 10000"/>
                <a:gd name="connsiteY14" fmla="*/ 2401 h 10000"/>
                <a:gd name="connsiteX15" fmla="*/ 9768 w 10000"/>
                <a:gd name="connsiteY15" fmla="*/ 2363 h 10000"/>
                <a:gd name="connsiteX16" fmla="*/ 9757 w 10000"/>
                <a:gd name="connsiteY16" fmla="*/ 2260 h 10000"/>
                <a:gd name="connsiteX17" fmla="*/ 9723 w 10000"/>
                <a:gd name="connsiteY17" fmla="*/ 2203 h 10000"/>
                <a:gd name="connsiteX18" fmla="*/ 9704 w 10000"/>
                <a:gd name="connsiteY18" fmla="*/ 2109 h 10000"/>
                <a:gd name="connsiteX19" fmla="*/ 9670 w 10000"/>
                <a:gd name="connsiteY19" fmla="*/ 2090 h 10000"/>
                <a:gd name="connsiteX20" fmla="*/ 9654 w 10000"/>
                <a:gd name="connsiteY20" fmla="*/ 2109 h 10000"/>
                <a:gd name="connsiteX21" fmla="*/ 9723 w 10000"/>
                <a:gd name="connsiteY21" fmla="*/ 2298 h 10000"/>
                <a:gd name="connsiteX22" fmla="*/ 9734 w 10000"/>
                <a:gd name="connsiteY22" fmla="*/ 2467 h 10000"/>
                <a:gd name="connsiteX23" fmla="*/ 9761 w 10000"/>
                <a:gd name="connsiteY23" fmla="*/ 2514 h 10000"/>
                <a:gd name="connsiteX24" fmla="*/ 9787 w 10000"/>
                <a:gd name="connsiteY24" fmla="*/ 2524 h 10000"/>
                <a:gd name="connsiteX25" fmla="*/ 9787 w 10000"/>
                <a:gd name="connsiteY25" fmla="*/ 2524 h 10000"/>
                <a:gd name="connsiteX26" fmla="*/ 9787 w 10000"/>
                <a:gd name="connsiteY26" fmla="*/ 2524 h 10000"/>
                <a:gd name="connsiteX27" fmla="*/ 9897 w 10000"/>
                <a:gd name="connsiteY27" fmla="*/ 2646 h 10000"/>
                <a:gd name="connsiteX28" fmla="*/ 9875 w 10000"/>
                <a:gd name="connsiteY28" fmla="*/ 2505 h 10000"/>
                <a:gd name="connsiteX29" fmla="*/ 9738 w 10000"/>
                <a:gd name="connsiteY29" fmla="*/ 1902 h 10000"/>
                <a:gd name="connsiteX30" fmla="*/ 9597 w 10000"/>
                <a:gd name="connsiteY30" fmla="*/ 1290 h 10000"/>
                <a:gd name="connsiteX31" fmla="*/ 9521 w 10000"/>
                <a:gd name="connsiteY31" fmla="*/ 895 h 10000"/>
                <a:gd name="connsiteX32" fmla="*/ 9480 w 10000"/>
                <a:gd name="connsiteY32" fmla="*/ 556 h 10000"/>
                <a:gd name="connsiteX33" fmla="*/ 9453 w 10000"/>
                <a:gd name="connsiteY33" fmla="*/ 358 h 10000"/>
                <a:gd name="connsiteX34" fmla="*/ 9411 w 10000"/>
                <a:gd name="connsiteY34" fmla="*/ 0 h 10000"/>
                <a:gd name="connsiteX35" fmla="*/ 9381 w 10000"/>
                <a:gd name="connsiteY35" fmla="*/ 9 h 10000"/>
                <a:gd name="connsiteX36" fmla="*/ 9408 w 10000"/>
                <a:gd name="connsiteY36" fmla="*/ 94 h 10000"/>
                <a:gd name="connsiteX37" fmla="*/ 9415 w 10000"/>
                <a:gd name="connsiteY37" fmla="*/ 207 h 10000"/>
                <a:gd name="connsiteX38" fmla="*/ 9396 w 10000"/>
                <a:gd name="connsiteY38" fmla="*/ 348 h 10000"/>
                <a:gd name="connsiteX39" fmla="*/ 9434 w 10000"/>
                <a:gd name="connsiteY39" fmla="*/ 452 h 10000"/>
                <a:gd name="connsiteX40" fmla="*/ 9453 w 10000"/>
                <a:gd name="connsiteY40" fmla="*/ 508 h 10000"/>
                <a:gd name="connsiteX41" fmla="*/ 9483 w 10000"/>
                <a:gd name="connsiteY41" fmla="*/ 763 h 10000"/>
                <a:gd name="connsiteX42" fmla="*/ 9480 w 10000"/>
                <a:gd name="connsiteY42" fmla="*/ 913 h 10000"/>
                <a:gd name="connsiteX43" fmla="*/ 9506 w 10000"/>
                <a:gd name="connsiteY43" fmla="*/ 932 h 10000"/>
                <a:gd name="connsiteX44" fmla="*/ 9540 w 10000"/>
                <a:gd name="connsiteY44" fmla="*/ 1111 h 10000"/>
                <a:gd name="connsiteX45" fmla="*/ 9563 w 10000"/>
                <a:gd name="connsiteY45" fmla="*/ 1205 h 10000"/>
                <a:gd name="connsiteX46" fmla="*/ 9616 w 10000"/>
                <a:gd name="connsiteY46" fmla="*/ 1591 h 10000"/>
                <a:gd name="connsiteX47" fmla="*/ 9624 w 10000"/>
                <a:gd name="connsiteY47" fmla="*/ 1723 h 10000"/>
                <a:gd name="connsiteX48" fmla="*/ 9658 w 10000"/>
                <a:gd name="connsiteY48" fmla="*/ 1685 h 10000"/>
                <a:gd name="connsiteX49" fmla="*/ 9670 w 10000"/>
                <a:gd name="connsiteY49" fmla="*/ 1761 h 10000"/>
                <a:gd name="connsiteX50" fmla="*/ 9639 w 10000"/>
                <a:gd name="connsiteY50" fmla="*/ 1808 h 10000"/>
                <a:gd name="connsiteX51" fmla="*/ 9628 w 10000"/>
                <a:gd name="connsiteY51" fmla="*/ 1883 h 10000"/>
                <a:gd name="connsiteX52" fmla="*/ 9666 w 10000"/>
                <a:gd name="connsiteY52" fmla="*/ 1911 h 10000"/>
                <a:gd name="connsiteX53" fmla="*/ 9700 w 10000"/>
                <a:gd name="connsiteY53" fmla="*/ 1893 h 10000"/>
                <a:gd name="connsiteX54" fmla="*/ 9711 w 10000"/>
                <a:gd name="connsiteY54" fmla="*/ 1968 h 10000"/>
                <a:gd name="connsiteX55" fmla="*/ 9738 w 10000"/>
                <a:gd name="connsiteY55" fmla="*/ 1987 h 10000"/>
                <a:gd name="connsiteX56" fmla="*/ 9852 w 10000"/>
                <a:gd name="connsiteY56" fmla="*/ 2533 h 10000"/>
                <a:gd name="connsiteX57" fmla="*/ 9897 w 10000"/>
                <a:gd name="connsiteY57" fmla="*/ 2646 h 10000"/>
                <a:gd name="connsiteX58" fmla="*/ 9897 w 10000"/>
                <a:gd name="connsiteY58" fmla="*/ 2646 h 10000"/>
                <a:gd name="connsiteX59" fmla="*/ 9897 w 10000"/>
                <a:gd name="connsiteY59" fmla="*/ 2646 h 10000"/>
                <a:gd name="connsiteX60" fmla="*/ 8261 w 10000"/>
                <a:gd name="connsiteY60" fmla="*/ 6959 h 10000"/>
                <a:gd name="connsiteX61" fmla="*/ 8321 w 10000"/>
                <a:gd name="connsiteY61" fmla="*/ 6883 h 10000"/>
                <a:gd name="connsiteX62" fmla="*/ 8511 w 10000"/>
                <a:gd name="connsiteY62" fmla="*/ 6742 h 10000"/>
                <a:gd name="connsiteX63" fmla="*/ 8728 w 10000"/>
                <a:gd name="connsiteY63" fmla="*/ 6695 h 10000"/>
                <a:gd name="connsiteX64" fmla="*/ 8633 w 10000"/>
                <a:gd name="connsiteY64" fmla="*/ 6667 h 10000"/>
                <a:gd name="connsiteX65" fmla="*/ 8553 w 10000"/>
                <a:gd name="connsiteY65" fmla="*/ 6695 h 10000"/>
                <a:gd name="connsiteX66" fmla="*/ 8253 w 10000"/>
                <a:gd name="connsiteY66" fmla="*/ 6911 h 10000"/>
                <a:gd name="connsiteX67" fmla="*/ 8261 w 10000"/>
                <a:gd name="connsiteY67" fmla="*/ 6959 h 10000"/>
                <a:gd name="connsiteX68" fmla="*/ 8261 w 10000"/>
                <a:gd name="connsiteY68" fmla="*/ 6959 h 10000"/>
                <a:gd name="connsiteX69" fmla="*/ 8261 w 10000"/>
                <a:gd name="connsiteY69" fmla="*/ 6959 h 10000"/>
                <a:gd name="connsiteX70" fmla="*/ 9442 w 10000"/>
                <a:gd name="connsiteY70" fmla="*/ 5207 h 10000"/>
                <a:gd name="connsiteX71" fmla="*/ 9468 w 10000"/>
                <a:gd name="connsiteY71" fmla="*/ 5151 h 10000"/>
                <a:gd name="connsiteX72" fmla="*/ 9518 w 10000"/>
                <a:gd name="connsiteY72" fmla="*/ 5047 h 10000"/>
                <a:gd name="connsiteX73" fmla="*/ 9635 w 10000"/>
                <a:gd name="connsiteY73" fmla="*/ 4868 h 10000"/>
                <a:gd name="connsiteX74" fmla="*/ 9692 w 10000"/>
                <a:gd name="connsiteY74" fmla="*/ 4765 h 10000"/>
                <a:gd name="connsiteX75" fmla="*/ 9571 w 10000"/>
                <a:gd name="connsiteY75" fmla="*/ 4878 h 10000"/>
                <a:gd name="connsiteX76" fmla="*/ 9510 w 10000"/>
                <a:gd name="connsiteY76" fmla="*/ 4991 h 10000"/>
                <a:gd name="connsiteX77" fmla="*/ 9495 w 10000"/>
                <a:gd name="connsiteY77" fmla="*/ 5019 h 10000"/>
                <a:gd name="connsiteX78" fmla="*/ 9461 w 10000"/>
                <a:gd name="connsiteY78" fmla="*/ 5038 h 10000"/>
                <a:gd name="connsiteX79" fmla="*/ 9468 w 10000"/>
                <a:gd name="connsiteY79" fmla="*/ 5122 h 10000"/>
                <a:gd name="connsiteX80" fmla="*/ 9442 w 10000"/>
                <a:gd name="connsiteY80" fmla="*/ 5207 h 10000"/>
                <a:gd name="connsiteX81" fmla="*/ 9442 w 10000"/>
                <a:gd name="connsiteY81" fmla="*/ 5207 h 10000"/>
                <a:gd name="connsiteX82" fmla="*/ 9442 w 10000"/>
                <a:gd name="connsiteY82" fmla="*/ 5207 h 10000"/>
                <a:gd name="connsiteX83" fmla="*/ 8895 w 10000"/>
                <a:gd name="connsiteY83" fmla="*/ 6893 h 10000"/>
                <a:gd name="connsiteX84" fmla="*/ 8899 w 10000"/>
                <a:gd name="connsiteY84" fmla="*/ 6827 h 10000"/>
                <a:gd name="connsiteX85" fmla="*/ 8834 w 10000"/>
                <a:gd name="connsiteY85" fmla="*/ 6742 h 10000"/>
                <a:gd name="connsiteX86" fmla="*/ 8747 w 10000"/>
                <a:gd name="connsiteY86" fmla="*/ 6695 h 10000"/>
                <a:gd name="connsiteX87" fmla="*/ 8819 w 10000"/>
                <a:gd name="connsiteY87" fmla="*/ 6761 h 10000"/>
                <a:gd name="connsiteX88" fmla="*/ 8876 w 10000"/>
                <a:gd name="connsiteY88" fmla="*/ 6817 h 10000"/>
                <a:gd name="connsiteX89" fmla="*/ 8895 w 10000"/>
                <a:gd name="connsiteY89" fmla="*/ 6893 h 10000"/>
                <a:gd name="connsiteX90" fmla="*/ 8895 w 10000"/>
                <a:gd name="connsiteY90" fmla="*/ 6893 h 10000"/>
                <a:gd name="connsiteX91" fmla="*/ 8895 w 10000"/>
                <a:gd name="connsiteY91" fmla="*/ 6893 h 10000"/>
                <a:gd name="connsiteX92" fmla="*/ 8899 w 10000"/>
                <a:gd name="connsiteY92" fmla="*/ 7034 h 10000"/>
                <a:gd name="connsiteX93" fmla="*/ 8937 w 10000"/>
                <a:gd name="connsiteY93" fmla="*/ 6761 h 10000"/>
                <a:gd name="connsiteX94" fmla="*/ 9054 w 10000"/>
                <a:gd name="connsiteY94" fmla="*/ 6271 h 10000"/>
                <a:gd name="connsiteX95" fmla="*/ 9100 w 10000"/>
                <a:gd name="connsiteY95" fmla="*/ 6102 h 10000"/>
                <a:gd name="connsiteX96" fmla="*/ 9294 w 10000"/>
                <a:gd name="connsiteY96" fmla="*/ 5556 h 10000"/>
                <a:gd name="connsiteX97" fmla="*/ 9404 w 10000"/>
                <a:gd name="connsiteY97" fmla="*/ 5264 h 10000"/>
                <a:gd name="connsiteX98" fmla="*/ 9396 w 10000"/>
                <a:gd name="connsiteY98" fmla="*/ 5217 h 10000"/>
                <a:gd name="connsiteX99" fmla="*/ 9370 w 10000"/>
                <a:gd name="connsiteY99" fmla="*/ 5217 h 10000"/>
                <a:gd name="connsiteX100" fmla="*/ 9294 w 10000"/>
                <a:gd name="connsiteY100" fmla="*/ 5443 h 10000"/>
                <a:gd name="connsiteX101" fmla="*/ 9214 w 10000"/>
                <a:gd name="connsiteY101" fmla="*/ 5734 h 10000"/>
                <a:gd name="connsiteX102" fmla="*/ 9047 w 10000"/>
                <a:gd name="connsiteY102" fmla="*/ 6234 h 10000"/>
                <a:gd name="connsiteX103" fmla="*/ 8982 w 10000"/>
                <a:gd name="connsiteY103" fmla="*/ 6403 h 10000"/>
                <a:gd name="connsiteX104" fmla="*/ 8990 w 10000"/>
                <a:gd name="connsiteY104" fmla="*/ 6469 h 10000"/>
                <a:gd name="connsiteX105" fmla="*/ 8895 w 10000"/>
                <a:gd name="connsiteY105" fmla="*/ 6949 h 10000"/>
                <a:gd name="connsiteX106" fmla="*/ 8864 w 10000"/>
                <a:gd name="connsiteY106" fmla="*/ 6921 h 10000"/>
                <a:gd name="connsiteX107" fmla="*/ 8899 w 10000"/>
                <a:gd name="connsiteY107" fmla="*/ 7034 h 10000"/>
                <a:gd name="connsiteX108" fmla="*/ 8899 w 10000"/>
                <a:gd name="connsiteY108" fmla="*/ 7034 h 10000"/>
                <a:gd name="connsiteX109" fmla="*/ 8899 w 10000"/>
                <a:gd name="connsiteY109" fmla="*/ 7034 h 10000"/>
                <a:gd name="connsiteX110" fmla="*/ 9719 w 10000"/>
                <a:gd name="connsiteY110" fmla="*/ 4736 h 10000"/>
                <a:gd name="connsiteX111" fmla="*/ 9765 w 10000"/>
                <a:gd name="connsiteY111" fmla="*/ 4689 h 10000"/>
                <a:gd name="connsiteX112" fmla="*/ 9863 w 10000"/>
                <a:gd name="connsiteY112" fmla="*/ 4557 h 10000"/>
                <a:gd name="connsiteX113" fmla="*/ 9932 w 10000"/>
                <a:gd name="connsiteY113" fmla="*/ 4520 h 10000"/>
                <a:gd name="connsiteX114" fmla="*/ 9958 w 10000"/>
                <a:gd name="connsiteY114" fmla="*/ 4539 h 10000"/>
                <a:gd name="connsiteX115" fmla="*/ 9966 w 10000"/>
                <a:gd name="connsiteY115" fmla="*/ 4605 h 10000"/>
                <a:gd name="connsiteX116" fmla="*/ 9985 w 10000"/>
                <a:gd name="connsiteY116" fmla="*/ 4096 h 10000"/>
                <a:gd name="connsiteX117" fmla="*/ 10000 w 10000"/>
                <a:gd name="connsiteY117" fmla="*/ 3908 h 10000"/>
                <a:gd name="connsiteX118" fmla="*/ 9989 w 10000"/>
                <a:gd name="connsiteY118" fmla="*/ 3785 h 10000"/>
                <a:gd name="connsiteX119" fmla="*/ 10000 w 10000"/>
                <a:gd name="connsiteY119" fmla="*/ 3258 h 10000"/>
                <a:gd name="connsiteX120" fmla="*/ 9943 w 10000"/>
                <a:gd name="connsiteY120" fmla="*/ 2778 h 10000"/>
                <a:gd name="connsiteX121" fmla="*/ 9905 w 10000"/>
                <a:gd name="connsiteY121" fmla="*/ 2646 h 10000"/>
                <a:gd name="connsiteX122" fmla="*/ 9916 w 10000"/>
                <a:gd name="connsiteY122" fmla="*/ 2815 h 10000"/>
                <a:gd name="connsiteX123" fmla="*/ 9954 w 10000"/>
                <a:gd name="connsiteY123" fmla="*/ 2976 h 10000"/>
                <a:gd name="connsiteX124" fmla="*/ 9973 w 10000"/>
                <a:gd name="connsiteY124" fmla="*/ 3211 h 10000"/>
                <a:gd name="connsiteX125" fmla="*/ 9981 w 10000"/>
                <a:gd name="connsiteY125" fmla="*/ 3315 h 10000"/>
                <a:gd name="connsiteX126" fmla="*/ 9970 w 10000"/>
                <a:gd name="connsiteY126" fmla="*/ 3418 h 10000"/>
                <a:gd name="connsiteX127" fmla="*/ 9985 w 10000"/>
                <a:gd name="connsiteY127" fmla="*/ 3898 h 10000"/>
                <a:gd name="connsiteX128" fmla="*/ 9958 w 10000"/>
                <a:gd name="connsiteY128" fmla="*/ 4162 h 10000"/>
                <a:gd name="connsiteX129" fmla="*/ 9962 w 10000"/>
                <a:gd name="connsiteY129" fmla="*/ 4369 h 10000"/>
                <a:gd name="connsiteX130" fmla="*/ 9878 w 10000"/>
                <a:gd name="connsiteY130" fmla="*/ 4416 h 10000"/>
                <a:gd name="connsiteX131" fmla="*/ 9840 w 10000"/>
                <a:gd name="connsiteY131" fmla="*/ 4539 h 10000"/>
                <a:gd name="connsiteX132" fmla="*/ 9776 w 10000"/>
                <a:gd name="connsiteY132" fmla="*/ 4605 h 10000"/>
                <a:gd name="connsiteX133" fmla="*/ 9746 w 10000"/>
                <a:gd name="connsiteY133" fmla="*/ 4689 h 10000"/>
                <a:gd name="connsiteX134" fmla="*/ 9719 w 10000"/>
                <a:gd name="connsiteY134" fmla="*/ 4736 h 10000"/>
                <a:gd name="connsiteX135" fmla="*/ 9719 w 10000"/>
                <a:gd name="connsiteY135" fmla="*/ 4736 h 10000"/>
                <a:gd name="connsiteX136" fmla="*/ 9719 w 10000"/>
                <a:gd name="connsiteY136" fmla="*/ 4736 h 10000"/>
                <a:gd name="connsiteX137" fmla="*/ 7338 w 10000"/>
                <a:gd name="connsiteY137" fmla="*/ 9915 h 10000"/>
                <a:gd name="connsiteX138" fmla="*/ 7341 w 10000"/>
                <a:gd name="connsiteY138" fmla="*/ 9783 h 10000"/>
                <a:gd name="connsiteX139" fmla="*/ 7372 w 10000"/>
                <a:gd name="connsiteY139" fmla="*/ 9586 h 10000"/>
                <a:gd name="connsiteX140" fmla="*/ 7391 w 10000"/>
                <a:gd name="connsiteY140" fmla="*/ 9388 h 10000"/>
                <a:gd name="connsiteX141" fmla="*/ 7414 w 10000"/>
                <a:gd name="connsiteY141" fmla="*/ 9171 h 10000"/>
                <a:gd name="connsiteX142" fmla="*/ 7421 w 10000"/>
                <a:gd name="connsiteY142" fmla="*/ 9058 h 10000"/>
                <a:gd name="connsiteX143" fmla="*/ 7467 w 10000"/>
                <a:gd name="connsiteY143" fmla="*/ 8757 h 10000"/>
                <a:gd name="connsiteX144" fmla="*/ 7516 w 10000"/>
                <a:gd name="connsiteY144" fmla="*/ 8512 h 10000"/>
                <a:gd name="connsiteX145" fmla="*/ 7554 w 10000"/>
                <a:gd name="connsiteY145" fmla="*/ 8380 h 10000"/>
                <a:gd name="connsiteX146" fmla="*/ 7588 w 10000"/>
                <a:gd name="connsiteY146" fmla="*/ 8286 h 10000"/>
                <a:gd name="connsiteX147" fmla="*/ 7645 w 10000"/>
                <a:gd name="connsiteY147" fmla="*/ 8117 h 10000"/>
                <a:gd name="connsiteX148" fmla="*/ 7695 w 10000"/>
                <a:gd name="connsiteY148" fmla="*/ 7976 h 10000"/>
                <a:gd name="connsiteX149" fmla="*/ 7767 w 10000"/>
                <a:gd name="connsiteY149" fmla="*/ 7815 h 10000"/>
                <a:gd name="connsiteX150" fmla="*/ 7957 w 10000"/>
                <a:gd name="connsiteY150" fmla="*/ 7448 h 10000"/>
                <a:gd name="connsiteX151" fmla="*/ 7945 w 10000"/>
                <a:gd name="connsiteY151" fmla="*/ 7298 h 10000"/>
                <a:gd name="connsiteX152" fmla="*/ 7915 w 10000"/>
                <a:gd name="connsiteY152" fmla="*/ 7269 h 10000"/>
                <a:gd name="connsiteX153" fmla="*/ 7885 w 10000"/>
                <a:gd name="connsiteY153" fmla="*/ 7260 h 10000"/>
                <a:gd name="connsiteX154" fmla="*/ 7877 w 10000"/>
                <a:gd name="connsiteY154" fmla="*/ 7222 h 10000"/>
                <a:gd name="connsiteX155" fmla="*/ 7866 w 10000"/>
                <a:gd name="connsiteY155" fmla="*/ 7166 h 10000"/>
                <a:gd name="connsiteX156" fmla="*/ 7869 w 10000"/>
                <a:gd name="connsiteY156" fmla="*/ 7119 h 10000"/>
                <a:gd name="connsiteX157" fmla="*/ 7923 w 10000"/>
                <a:gd name="connsiteY157" fmla="*/ 7128 h 10000"/>
                <a:gd name="connsiteX158" fmla="*/ 7942 w 10000"/>
                <a:gd name="connsiteY158" fmla="*/ 7062 h 10000"/>
                <a:gd name="connsiteX159" fmla="*/ 7934 w 10000"/>
                <a:gd name="connsiteY159" fmla="*/ 6996 h 10000"/>
                <a:gd name="connsiteX160" fmla="*/ 7911 w 10000"/>
                <a:gd name="connsiteY160" fmla="*/ 6902 h 10000"/>
                <a:gd name="connsiteX161" fmla="*/ 7881 w 10000"/>
                <a:gd name="connsiteY161" fmla="*/ 6846 h 10000"/>
                <a:gd name="connsiteX162" fmla="*/ 7869 w 10000"/>
                <a:gd name="connsiteY162" fmla="*/ 6770 h 10000"/>
                <a:gd name="connsiteX163" fmla="*/ 7904 w 10000"/>
                <a:gd name="connsiteY163" fmla="*/ 6780 h 10000"/>
                <a:gd name="connsiteX164" fmla="*/ 7923 w 10000"/>
                <a:gd name="connsiteY164" fmla="*/ 6827 h 10000"/>
                <a:gd name="connsiteX165" fmla="*/ 7964 w 10000"/>
                <a:gd name="connsiteY165" fmla="*/ 7015 h 10000"/>
                <a:gd name="connsiteX166" fmla="*/ 7949 w 10000"/>
                <a:gd name="connsiteY166" fmla="*/ 7119 h 10000"/>
                <a:gd name="connsiteX167" fmla="*/ 7930 w 10000"/>
                <a:gd name="connsiteY167" fmla="*/ 7147 h 10000"/>
                <a:gd name="connsiteX168" fmla="*/ 7904 w 10000"/>
                <a:gd name="connsiteY168" fmla="*/ 7203 h 10000"/>
                <a:gd name="connsiteX169" fmla="*/ 7934 w 10000"/>
                <a:gd name="connsiteY169" fmla="*/ 7194 h 10000"/>
                <a:gd name="connsiteX170" fmla="*/ 7976 w 10000"/>
                <a:gd name="connsiteY170" fmla="*/ 7288 h 10000"/>
                <a:gd name="connsiteX171" fmla="*/ 8021 w 10000"/>
                <a:gd name="connsiteY171" fmla="*/ 7335 h 10000"/>
                <a:gd name="connsiteX172" fmla="*/ 8090 w 10000"/>
                <a:gd name="connsiteY172" fmla="*/ 7185 h 10000"/>
                <a:gd name="connsiteX173" fmla="*/ 8131 w 10000"/>
                <a:gd name="connsiteY173" fmla="*/ 7015 h 10000"/>
                <a:gd name="connsiteX174" fmla="*/ 8196 w 10000"/>
                <a:gd name="connsiteY174" fmla="*/ 6902 h 10000"/>
                <a:gd name="connsiteX175" fmla="*/ 8230 w 10000"/>
                <a:gd name="connsiteY175" fmla="*/ 6808 h 10000"/>
                <a:gd name="connsiteX176" fmla="*/ 8234 w 10000"/>
                <a:gd name="connsiteY176" fmla="*/ 6723 h 10000"/>
                <a:gd name="connsiteX177" fmla="*/ 8215 w 10000"/>
                <a:gd name="connsiteY177" fmla="*/ 6676 h 10000"/>
                <a:gd name="connsiteX178" fmla="*/ 8192 w 10000"/>
                <a:gd name="connsiteY178" fmla="*/ 6535 h 10000"/>
                <a:gd name="connsiteX179" fmla="*/ 8219 w 10000"/>
                <a:gd name="connsiteY179" fmla="*/ 6601 h 10000"/>
                <a:gd name="connsiteX180" fmla="*/ 8238 w 10000"/>
                <a:gd name="connsiteY180" fmla="*/ 6685 h 10000"/>
                <a:gd name="connsiteX181" fmla="*/ 8257 w 10000"/>
                <a:gd name="connsiteY181" fmla="*/ 6714 h 10000"/>
                <a:gd name="connsiteX182" fmla="*/ 8245 w 10000"/>
                <a:gd name="connsiteY182" fmla="*/ 6770 h 10000"/>
                <a:gd name="connsiteX183" fmla="*/ 8242 w 10000"/>
                <a:gd name="connsiteY183" fmla="*/ 6827 h 10000"/>
                <a:gd name="connsiteX184" fmla="*/ 8302 w 10000"/>
                <a:gd name="connsiteY184" fmla="*/ 6817 h 10000"/>
                <a:gd name="connsiteX185" fmla="*/ 8431 w 10000"/>
                <a:gd name="connsiteY185" fmla="*/ 6648 h 10000"/>
                <a:gd name="connsiteX186" fmla="*/ 8564 w 10000"/>
                <a:gd name="connsiteY186" fmla="*/ 6591 h 10000"/>
                <a:gd name="connsiteX187" fmla="*/ 8694 w 10000"/>
                <a:gd name="connsiteY187" fmla="*/ 6620 h 10000"/>
                <a:gd name="connsiteX188" fmla="*/ 8690 w 10000"/>
                <a:gd name="connsiteY188" fmla="*/ 6497 h 10000"/>
                <a:gd name="connsiteX189" fmla="*/ 8663 w 10000"/>
                <a:gd name="connsiteY189" fmla="*/ 6460 h 10000"/>
                <a:gd name="connsiteX190" fmla="*/ 8629 w 10000"/>
                <a:gd name="connsiteY190" fmla="*/ 6507 h 10000"/>
                <a:gd name="connsiteX191" fmla="*/ 8663 w 10000"/>
                <a:gd name="connsiteY191" fmla="*/ 6412 h 10000"/>
                <a:gd name="connsiteX192" fmla="*/ 8694 w 10000"/>
                <a:gd name="connsiteY192" fmla="*/ 6403 h 10000"/>
                <a:gd name="connsiteX193" fmla="*/ 8747 w 10000"/>
                <a:gd name="connsiteY193" fmla="*/ 6488 h 10000"/>
                <a:gd name="connsiteX194" fmla="*/ 8720 w 10000"/>
                <a:gd name="connsiteY194" fmla="*/ 6573 h 10000"/>
                <a:gd name="connsiteX195" fmla="*/ 8773 w 10000"/>
                <a:gd name="connsiteY195" fmla="*/ 6620 h 10000"/>
                <a:gd name="connsiteX196" fmla="*/ 8792 w 10000"/>
                <a:gd name="connsiteY196" fmla="*/ 6610 h 10000"/>
                <a:gd name="connsiteX197" fmla="*/ 8777 w 10000"/>
                <a:gd name="connsiteY197" fmla="*/ 6535 h 10000"/>
                <a:gd name="connsiteX198" fmla="*/ 8785 w 10000"/>
                <a:gd name="connsiteY198" fmla="*/ 6431 h 10000"/>
                <a:gd name="connsiteX199" fmla="*/ 8777 w 10000"/>
                <a:gd name="connsiteY199" fmla="*/ 6356 h 10000"/>
                <a:gd name="connsiteX200" fmla="*/ 8777 w 10000"/>
                <a:gd name="connsiteY200" fmla="*/ 6281 h 10000"/>
                <a:gd name="connsiteX201" fmla="*/ 8796 w 10000"/>
                <a:gd name="connsiteY201" fmla="*/ 6328 h 10000"/>
                <a:gd name="connsiteX202" fmla="*/ 8811 w 10000"/>
                <a:gd name="connsiteY202" fmla="*/ 6403 h 10000"/>
                <a:gd name="connsiteX203" fmla="*/ 8830 w 10000"/>
                <a:gd name="connsiteY203" fmla="*/ 6535 h 10000"/>
                <a:gd name="connsiteX204" fmla="*/ 8849 w 10000"/>
                <a:gd name="connsiteY204" fmla="*/ 6573 h 10000"/>
                <a:gd name="connsiteX205" fmla="*/ 8895 w 10000"/>
                <a:gd name="connsiteY205" fmla="*/ 6554 h 10000"/>
                <a:gd name="connsiteX206" fmla="*/ 8914 w 10000"/>
                <a:gd name="connsiteY206" fmla="*/ 6488 h 10000"/>
                <a:gd name="connsiteX207" fmla="*/ 8925 w 10000"/>
                <a:gd name="connsiteY207" fmla="*/ 6337 h 10000"/>
                <a:gd name="connsiteX208" fmla="*/ 8956 w 10000"/>
                <a:gd name="connsiteY208" fmla="*/ 6262 h 10000"/>
                <a:gd name="connsiteX209" fmla="*/ 9009 w 10000"/>
                <a:gd name="connsiteY209" fmla="*/ 6073 h 10000"/>
                <a:gd name="connsiteX210" fmla="*/ 9013 w 10000"/>
                <a:gd name="connsiteY210" fmla="*/ 5951 h 10000"/>
                <a:gd name="connsiteX211" fmla="*/ 9043 w 10000"/>
                <a:gd name="connsiteY211" fmla="*/ 6036 h 10000"/>
                <a:gd name="connsiteX212" fmla="*/ 9058 w 10000"/>
                <a:gd name="connsiteY212" fmla="*/ 5979 h 10000"/>
                <a:gd name="connsiteX213" fmla="*/ 9092 w 10000"/>
                <a:gd name="connsiteY213" fmla="*/ 5951 h 10000"/>
                <a:gd name="connsiteX214" fmla="*/ 9119 w 10000"/>
                <a:gd name="connsiteY214" fmla="*/ 5866 h 10000"/>
                <a:gd name="connsiteX215" fmla="*/ 9077 w 10000"/>
                <a:gd name="connsiteY215" fmla="*/ 5800 h 10000"/>
                <a:gd name="connsiteX216" fmla="*/ 9092 w 10000"/>
                <a:gd name="connsiteY216" fmla="*/ 5753 h 10000"/>
                <a:gd name="connsiteX217" fmla="*/ 9123 w 10000"/>
                <a:gd name="connsiteY217" fmla="*/ 5782 h 10000"/>
                <a:gd name="connsiteX218" fmla="*/ 9149 w 10000"/>
                <a:gd name="connsiteY218" fmla="*/ 5716 h 10000"/>
                <a:gd name="connsiteX219" fmla="*/ 9149 w 10000"/>
                <a:gd name="connsiteY219" fmla="*/ 5640 h 10000"/>
                <a:gd name="connsiteX220" fmla="*/ 9126 w 10000"/>
                <a:gd name="connsiteY220" fmla="*/ 5565 h 10000"/>
                <a:gd name="connsiteX221" fmla="*/ 9111 w 10000"/>
                <a:gd name="connsiteY221" fmla="*/ 5499 h 10000"/>
                <a:gd name="connsiteX222" fmla="*/ 9145 w 10000"/>
                <a:gd name="connsiteY222" fmla="*/ 5518 h 10000"/>
                <a:gd name="connsiteX223" fmla="*/ 9100 w 10000"/>
                <a:gd name="connsiteY223" fmla="*/ 5433 h 10000"/>
                <a:gd name="connsiteX224" fmla="*/ 9054 w 10000"/>
                <a:gd name="connsiteY224" fmla="*/ 5405 h 10000"/>
                <a:gd name="connsiteX225" fmla="*/ 9058 w 10000"/>
                <a:gd name="connsiteY225" fmla="*/ 5518 h 10000"/>
                <a:gd name="connsiteX226" fmla="*/ 9088 w 10000"/>
                <a:gd name="connsiteY226" fmla="*/ 5574 h 10000"/>
                <a:gd name="connsiteX227" fmla="*/ 9081 w 10000"/>
                <a:gd name="connsiteY227" fmla="*/ 5669 h 10000"/>
                <a:gd name="connsiteX228" fmla="*/ 9035 w 10000"/>
                <a:gd name="connsiteY228" fmla="*/ 5612 h 10000"/>
                <a:gd name="connsiteX229" fmla="*/ 9016 w 10000"/>
                <a:gd name="connsiteY229" fmla="*/ 5734 h 10000"/>
                <a:gd name="connsiteX230" fmla="*/ 8994 w 10000"/>
                <a:gd name="connsiteY230" fmla="*/ 5716 h 10000"/>
                <a:gd name="connsiteX231" fmla="*/ 8978 w 10000"/>
                <a:gd name="connsiteY231" fmla="*/ 5753 h 10000"/>
                <a:gd name="connsiteX232" fmla="*/ 8959 w 10000"/>
                <a:gd name="connsiteY232" fmla="*/ 5791 h 10000"/>
                <a:gd name="connsiteX233" fmla="*/ 8948 w 10000"/>
                <a:gd name="connsiteY233" fmla="*/ 5753 h 10000"/>
                <a:gd name="connsiteX234" fmla="*/ 8959 w 10000"/>
                <a:gd name="connsiteY234" fmla="*/ 5678 h 10000"/>
                <a:gd name="connsiteX235" fmla="*/ 8978 w 10000"/>
                <a:gd name="connsiteY235" fmla="*/ 5593 h 10000"/>
                <a:gd name="connsiteX236" fmla="*/ 8971 w 10000"/>
                <a:gd name="connsiteY236" fmla="*/ 5405 h 10000"/>
                <a:gd name="connsiteX237" fmla="*/ 8944 w 10000"/>
                <a:gd name="connsiteY237" fmla="*/ 5330 h 10000"/>
                <a:gd name="connsiteX238" fmla="*/ 8914 w 10000"/>
                <a:gd name="connsiteY238" fmla="*/ 5292 h 10000"/>
                <a:gd name="connsiteX239" fmla="*/ 8887 w 10000"/>
                <a:gd name="connsiteY239" fmla="*/ 5490 h 10000"/>
                <a:gd name="connsiteX240" fmla="*/ 8906 w 10000"/>
                <a:gd name="connsiteY240" fmla="*/ 5603 h 10000"/>
                <a:gd name="connsiteX241" fmla="*/ 8868 w 10000"/>
                <a:gd name="connsiteY241" fmla="*/ 5537 h 10000"/>
                <a:gd name="connsiteX242" fmla="*/ 8800 w 10000"/>
                <a:gd name="connsiteY242" fmla="*/ 5584 h 10000"/>
                <a:gd name="connsiteX243" fmla="*/ 8804 w 10000"/>
                <a:gd name="connsiteY243" fmla="*/ 5706 h 10000"/>
                <a:gd name="connsiteX244" fmla="*/ 8777 w 10000"/>
                <a:gd name="connsiteY244" fmla="*/ 5631 h 10000"/>
                <a:gd name="connsiteX245" fmla="*/ 8747 w 10000"/>
                <a:gd name="connsiteY245" fmla="*/ 5612 h 10000"/>
                <a:gd name="connsiteX246" fmla="*/ 8618 w 10000"/>
                <a:gd name="connsiteY246" fmla="*/ 5904 h 10000"/>
                <a:gd name="connsiteX247" fmla="*/ 8481 w 10000"/>
                <a:gd name="connsiteY247" fmla="*/ 5847 h 10000"/>
                <a:gd name="connsiteX248" fmla="*/ 8412 w 10000"/>
                <a:gd name="connsiteY248" fmla="*/ 5791 h 10000"/>
                <a:gd name="connsiteX249" fmla="*/ 8359 w 10000"/>
                <a:gd name="connsiteY249" fmla="*/ 5687 h 10000"/>
                <a:gd name="connsiteX250" fmla="*/ 8272 w 10000"/>
                <a:gd name="connsiteY250" fmla="*/ 5358 h 10000"/>
                <a:gd name="connsiteX251" fmla="*/ 8257 w 10000"/>
                <a:gd name="connsiteY251" fmla="*/ 5245 h 10000"/>
                <a:gd name="connsiteX252" fmla="*/ 8230 w 10000"/>
                <a:gd name="connsiteY252" fmla="*/ 5179 h 10000"/>
                <a:gd name="connsiteX253" fmla="*/ 8268 w 10000"/>
                <a:gd name="connsiteY253" fmla="*/ 5217 h 10000"/>
                <a:gd name="connsiteX254" fmla="*/ 8302 w 10000"/>
                <a:gd name="connsiteY254" fmla="*/ 5358 h 10000"/>
                <a:gd name="connsiteX255" fmla="*/ 8336 w 10000"/>
                <a:gd name="connsiteY255" fmla="*/ 5452 h 10000"/>
                <a:gd name="connsiteX256" fmla="*/ 8378 w 10000"/>
                <a:gd name="connsiteY256" fmla="*/ 5490 h 10000"/>
                <a:gd name="connsiteX257" fmla="*/ 8416 w 10000"/>
                <a:gd name="connsiteY257" fmla="*/ 5574 h 10000"/>
                <a:gd name="connsiteX258" fmla="*/ 8469 w 10000"/>
                <a:gd name="connsiteY258" fmla="*/ 5659 h 10000"/>
                <a:gd name="connsiteX259" fmla="*/ 8542 w 10000"/>
                <a:gd name="connsiteY259" fmla="*/ 5772 h 10000"/>
                <a:gd name="connsiteX260" fmla="*/ 8629 w 10000"/>
                <a:gd name="connsiteY260" fmla="*/ 5640 h 10000"/>
                <a:gd name="connsiteX261" fmla="*/ 8766 w 10000"/>
                <a:gd name="connsiteY261" fmla="*/ 5367 h 10000"/>
                <a:gd name="connsiteX262" fmla="*/ 8811 w 10000"/>
                <a:gd name="connsiteY262" fmla="*/ 5179 h 10000"/>
                <a:gd name="connsiteX263" fmla="*/ 8815 w 10000"/>
                <a:gd name="connsiteY263" fmla="*/ 5038 h 10000"/>
                <a:gd name="connsiteX264" fmla="*/ 8785 w 10000"/>
                <a:gd name="connsiteY264" fmla="*/ 4972 h 10000"/>
                <a:gd name="connsiteX265" fmla="*/ 8773 w 10000"/>
                <a:gd name="connsiteY265" fmla="*/ 5056 h 10000"/>
                <a:gd name="connsiteX266" fmla="*/ 8678 w 10000"/>
                <a:gd name="connsiteY266" fmla="*/ 5047 h 10000"/>
                <a:gd name="connsiteX267" fmla="*/ 8690 w 10000"/>
                <a:gd name="connsiteY267" fmla="*/ 4953 h 10000"/>
                <a:gd name="connsiteX268" fmla="*/ 8712 w 10000"/>
                <a:gd name="connsiteY268" fmla="*/ 4991 h 10000"/>
                <a:gd name="connsiteX269" fmla="*/ 8766 w 10000"/>
                <a:gd name="connsiteY269" fmla="*/ 4953 h 10000"/>
                <a:gd name="connsiteX270" fmla="*/ 8796 w 10000"/>
                <a:gd name="connsiteY270" fmla="*/ 4896 h 10000"/>
                <a:gd name="connsiteX271" fmla="*/ 8830 w 10000"/>
                <a:gd name="connsiteY271" fmla="*/ 4915 h 10000"/>
                <a:gd name="connsiteX272" fmla="*/ 8849 w 10000"/>
                <a:gd name="connsiteY272" fmla="*/ 4896 h 10000"/>
                <a:gd name="connsiteX273" fmla="*/ 8781 w 10000"/>
                <a:gd name="connsiteY273" fmla="*/ 4783 h 10000"/>
                <a:gd name="connsiteX274" fmla="*/ 8880 w 10000"/>
                <a:gd name="connsiteY274" fmla="*/ 4821 h 10000"/>
                <a:gd name="connsiteX275" fmla="*/ 8857 w 10000"/>
                <a:gd name="connsiteY275" fmla="*/ 4736 h 10000"/>
                <a:gd name="connsiteX276" fmla="*/ 8883 w 10000"/>
                <a:gd name="connsiteY276" fmla="*/ 4689 h 10000"/>
                <a:gd name="connsiteX277" fmla="*/ 8895 w 10000"/>
                <a:gd name="connsiteY277" fmla="*/ 4576 h 10000"/>
                <a:gd name="connsiteX278" fmla="*/ 8868 w 10000"/>
                <a:gd name="connsiteY278" fmla="*/ 4548 h 10000"/>
                <a:gd name="connsiteX279" fmla="*/ 8868 w 10000"/>
                <a:gd name="connsiteY279" fmla="*/ 4463 h 10000"/>
                <a:gd name="connsiteX280" fmla="*/ 8826 w 10000"/>
                <a:gd name="connsiteY280" fmla="*/ 4463 h 10000"/>
                <a:gd name="connsiteX281" fmla="*/ 8769 w 10000"/>
                <a:gd name="connsiteY281" fmla="*/ 4407 h 10000"/>
                <a:gd name="connsiteX282" fmla="*/ 8720 w 10000"/>
                <a:gd name="connsiteY282" fmla="*/ 4435 h 10000"/>
                <a:gd name="connsiteX283" fmla="*/ 8629 w 10000"/>
                <a:gd name="connsiteY283" fmla="*/ 4397 h 10000"/>
                <a:gd name="connsiteX284" fmla="*/ 8621 w 10000"/>
                <a:gd name="connsiteY284" fmla="*/ 4341 h 10000"/>
                <a:gd name="connsiteX285" fmla="*/ 8488 w 10000"/>
                <a:gd name="connsiteY285" fmla="*/ 4256 h 10000"/>
                <a:gd name="connsiteX286" fmla="*/ 8450 w 10000"/>
                <a:gd name="connsiteY286" fmla="*/ 4162 h 10000"/>
                <a:gd name="connsiteX287" fmla="*/ 8416 w 10000"/>
                <a:gd name="connsiteY287" fmla="*/ 4181 h 10000"/>
                <a:gd name="connsiteX288" fmla="*/ 8352 w 10000"/>
                <a:gd name="connsiteY288" fmla="*/ 4115 h 10000"/>
                <a:gd name="connsiteX289" fmla="*/ 8314 w 10000"/>
                <a:gd name="connsiteY289" fmla="*/ 4143 h 10000"/>
                <a:gd name="connsiteX290" fmla="*/ 8302 w 10000"/>
                <a:gd name="connsiteY290" fmla="*/ 4049 h 10000"/>
                <a:gd name="connsiteX291" fmla="*/ 8234 w 10000"/>
                <a:gd name="connsiteY291" fmla="*/ 3964 h 10000"/>
                <a:gd name="connsiteX292" fmla="*/ 8238 w 10000"/>
                <a:gd name="connsiteY292" fmla="*/ 3889 h 10000"/>
                <a:gd name="connsiteX293" fmla="*/ 8295 w 10000"/>
                <a:gd name="connsiteY293" fmla="*/ 3983 h 10000"/>
                <a:gd name="connsiteX294" fmla="*/ 8340 w 10000"/>
                <a:gd name="connsiteY294" fmla="*/ 4011 h 10000"/>
                <a:gd name="connsiteX295" fmla="*/ 8382 w 10000"/>
                <a:gd name="connsiteY295" fmla="*/ 4058 h 10000"/>
                <a:gd name="connsiteX296" fmla="*/ 8443 w 10000"/>
                <a:gd name="connsiteY296" fmla="*/ 4049 h 10000"/>
                <a:gd name="connsiteX297" fmla="*/ 8553 w 10000"/>
                <a:gd name="connsiteY297" fmla="*/ 4143 h 10000"/>
                <a:gd name="connsiteX298" fmla="*/ 8618 w 10000"/>
                <a:gd name="connsiteY298" fmla="*/ 4134 h 10000"/>
                <a:gd name="connsiteX299" fmla="*/ 8694 w 10000"/>
                <a:gd name="connsiteY299" fmla="*/ 4190 h 10000"/>
                <a:gd name="connsiteX300" fmla="*/ 8739 w 10000"/>
                <a:gd name="connsiteY300" fmla="*/ 4237 h 10000"/>
                <a:gd name="connsiteX301" fmla="*/ 8766 w 10000"/>
                <a:gd name="connsiteY301" fmla="*/ 4237 h 10000"/>
                <a:gd name="connsiteX302" fmla="*/ 8712 w 10000"/>
                <a:gd name="connsiteY302" fmla="*/ 3955 h 10000"/>
                <a:gd name="connsiteX303" fmla="*/ 8720 w 10000"/>
                <a:gd name="connsiteY303" fmla="*/ 3908 h 10000"/>
                <a:gd name="connsiteX304" fmla="*/ 8675 w 10000"/>
                <a:gd name="connsiteY304" fmla="*/ 3823 h 10000"/>
                <a:gd name="connsiteX305" fmla="*/ 8747 w 10000"/>
                <a:gd name="connsiteY305" fmla="*/ 3701 h 10000"/>
                <a:gd name="connsiteX306" fmla="*/ 8796 w 10000"/>
                <a:gd name="connsiteY306" fmla="*/ 3729 h 10000"/>
                <a:gd name="connsiteX307" fmla="*/ 8830 w 10000"/>
                <a:gd name="connsiteY307" fmla="*/ 3710 h 10000"/>
                <a:gd name="connsiteX308" fmla="*/ 8861 w 10000"/>
                <a:gd name="connsiteY308" fmla="*/ 3616 h 10000"/>
                <a:gd name="connsiteX309" fmla="*/ 8849 w 10000"/>
                <a:gd name="connsiteY309" fmla="*/ 3748 h 10000"/>
                <a:gd name="connsiteX310" fmla="*/ 8823 w 10000"/>
                <a:gd name="connsiteY310" fmla="*/ 3795 h 10000"/>
                <a:gd name="connsiteX311" fmla="*/ 8728 w 10000"/>
                <a:gd name="connsiteY311" fmla="*/ 3814 h 10000"/>
                <a:gd name="connsiteX312" fmla="*/ 8758 w 10000"/>
                <a:gd name="connsiteY312" fmla="*/ 3870 h 10000"/>
                <a:gd name="connsiteX313" fmla="*/ 8769 w 10000"/>
                <a:gd name="connsiteY313" fmla="*/ 3936 h 10000"/>
                <a:gd name="connsiteX314" fmla="*/ 8773 w 10000"/>
                <a:gd name="connsiteY314" fmla="*/ 4058 h 10000"/>
                <a:gd name="connsiteX315" fmla="*/ 8804 w 10000"/>
                <a:gd name="connsiteY315" fmla="*/ 4077 h 10000"/>
                <a:gd name="connsiteX316" fmla="*/ 8796 w 10000"/>
                <a:gd name="connsiteY316" fmla="*/ 4143 h 10000"/>
                <a:gd name="connsiteX317" fmla="*/ 8819 w 10000"/>
                <a:gd name="connsiteY317" fmla="*/ 4209 h 10000"/>
                <a:gd name="connsiteX318" fmla="*/ 8880 w 10000"/>
                <a:gd name="connsiteY318" fmla="*/ 4247 h 10000"/>
                <a:gd name="connsiteX319" fmla="*/ 8876 w 10000"/>
                <a:gd name="connsiteY319" fmla="*/ 4190 h 10000"/>
                <a:gd name="connsiteX320" fmla="*/ 8899 w 10000"/>
                <a:gd name="connsiteY320" fmla="*/ 4181 h 10000"/>
                <a:gd name="connsiteX321" fmla="*/ 8933 w 10000"/>
                <a:gd name="connsiteY321" fmla="*/ 4096 h 10000"/>
                <a:gd name="connsiteX322" fmla="*/ 8937 w 10000"/>
                <a:gd name="connsiteY322" fmla="*/ 4002 h 10000"/>
                <a:gd name="connsiteX323" fmla="*/ 8956 w 10000"/>
                <a:gd name="connsiteY323" fmla="*/ 4040 h 10000"/>
                <a:gd name="connsiteX324" fmla="*/ 8971 w 10000"/>
                <a:gd name="connsiteY324" fmla="*/ 4115 h 10000"/>
                <a:gd name="connsiteX325" fmla="*/ 8959 w 10000"/>
                <a:gd name="connsiteY325" fmla="*/ 4162 h 10000"/>
                <a:gd name="connsiteX326" fmla="*/ 8975 w 10000"/>
                <a:gd name="connsiteY326" fmla="*/ 4218 h 10000"/>
                <a:gd name="connsiteX327" fmla="*/ 8940 w 10000"/>
                <a:gd name="connsiteY327" fmla="*/ 4247 h 10000"/>
                <a:gd name="connsiteX328" fmla="*/ 8956 w 10000"/>
                <a:gd name="connsiteY328" fmla="*/ 4322 h 10000"/>
                <a:gd name="connsiteX329" fmla="*/ 9013 w 10000"/>
                <a:gd name="connsiteY329" fmla="*/ 4350 h 10000"/>
                <a:gd name="connsiteX330" fmla="*/ 9028 w 10000"/>
                <a:gd name="connsiteY330" fmla="*/ 4294 h 10000"/>
                <a:gd name="connsiteX331" fmla="*/ 9016 w 10000"/>
                <a:gd name="connsiteY331" fmla="*/ 4237 h 10000"/>
                <a:gd name="connsiteX332" fmla="*/ 9016 w 10000"/>
                <a:gd name="connsiteY332" fmla="*/ 4162 h 10000"/>
                <a:gd name="connsiteX333" fmla="*/ 9081 w 10000"/>
                <a:gd name="connsiteY333" fmla="*/ 4303 h 10000"/>
                <a:gd name="connsiteX334" fmla="*/ 9111 w 10000"/>
                <a:gd name="connsiteY334" fmla="*/ 4322 h 10000"/>
                <a:gd name="connsiteX335" fmla="*/ 9126 w 10000"/>
                <a:gd name="connsiteY335" fmla="*/ 4209 h 10000"/>
                <a:gd name="connsiteX336" fmla="*/ 9176 w 10000"/>
                <a:gd name="connsiteY336" fmla="*/ 4294 h 10000"/>
                <a:gd name="connsiteX337" fmla="*/ 9259 w 10000"/>
                <a:gd name="connsiteY337" fmla="*/ 4275 h 10000"/>
                <a:gd name="connsiteX338" fmla="*/ 9275 w 10000"/>
                <a:gd name="connsiteY338" fmla="*/ 4237 h 10000"/>
                <a:gd name="connsiteX339" fmla="*/ 9313 w 10000"/>
                <a:gd name="connsiteY339" fmla="*/ 4200 h 10000"/>
                <a:gd name="connsiteX340" fmla="*/ 9332 w 10000"/>
                <a:gd name="connsiteY340" fmla="*/ 4143 h 10000"/>
                <a:gd name="connsiteX341" fmla="*/ 9332 w 10000"/>
                <a:gd name="connsiteY341" fmla="*/ 4096 h 10000"/>
                <a:gd name="connsiteX342" fmla="*/ 9347 w 10000"/>
                <a:gd name="connsiteY342" fmla="*/ 3955 h 10000"/>
                <a:gd name="connsiteX343" fmla="*/ 9366 w 10000"/>
                <a:gd name="connsiteY343" fmla="*/ 4030 h 10000"/>
                <a:gd name="connsiteX344" fmla="*/ 9389 w 10000"/>
                <a:gd name="connsiteY344" fmla="*/ 3983 h 10000"/>
                <a:gd name="connsiteX345" fmla="*/ 9389 w 10000"/>
                <a:gd name="connsiteY345" fmla="*/ 3908 h 10000"/>
                <a:gd name="connsiteX346" fmla="*/ 9411 w 10000"/>
                <a:gd name="connsiteY346" fmla="*/ 3729 h 10000"/>
                <a:gd name="connsiteX347" fmla="*/ 9442 w 10000"/>
                <a:gd name="connsiteY347" fmla="*/ 3719 h 10000"/>
                <a:gd name="connsiteX348" fmla="*/ 9419 w 10000"/>
                <a:gd name="connsiteY348" fmla="*/ 3653 h 10000"/>
                <a:gd name="connsiteX349" fmla="*/ 9461 w 10000"/>
                <a:gd name="connsiteY349" fmla="*/ 3578 h 10000"/>
                <a:gd name="connsiteX350" fmla="*/ 9491 w 10000"/>
                <a:gd name="connsiteY350" fmla="*/ 3503 h 10000"/>
                <a:gd name="connsiteX351" fmla="*/ 9514 w 10000"/>
                <a:gd name="connsiteY351" fmla="*/ 3427 h 10000"/>
                <a:gd name="connsiteX352" fmla="*/ 9518 w 10000"/>
                <a:gd name="connsiteY352" fmla="*/ 3380 h 10000"/>
                <a:gd name="connsiteX353" fmla="*/ 9506 w 10000"/>
                <a:gd name="connsiteY353" fmla="*/ 3202 h 10000"/>
                <a:gd name="connsiteX354" fmla="*/ 9533 w 10000"/>
                <a:gd name="connsiteY354" fmla="*/ 3267 h 10000"/>
                <a:gd name="connsiteX355" fmla="*/ 9552 w 10000"/>
                <a:gd name="connsiteY355" fmla="*/ 3362 h 10000"/>
                <a:gd name="connsiteX356" fmla="*/ 9590 w 10000"/>
                <a:gd name="connsiteY356" fmla="*/ 3409 h 10000"/>
                <a:gd name="connsiteX357" fmla="*/ 9628 w 10000"/>
                <a:gd name="connsiteY357" fmla="*/ 3362 h 10000"/>
                <a:gd name="connsiteX358" fmla="*/ 9677 w 10000"/>
                <a:gd name="connsiteY358" fmla="*/ 3202 h 10000"/>
                <a:gd name="connsiteX359" fmla="*/ 9666 w 10000"/>
                <a:gd name="connsiteY359" fmla="*/ 3107 h 10000"/>
                <a:gd name="connsiteX360" fmla="*/ 9620 w 10000"/>
                <a:gd name="connsiteY360" fmla="*/ 3004 h 10000"/>
                <a:gd name="connsiteX361" fmla="*/ 9658 w 10000"/>
                <a:gd name="connsiteY361" fmla="*/ 2957 h 10000"/>
                <a:gd name="connsiteX362" fmla="*/ 9673 w 10000"/>
                <a:gd name="connsiteY362" fmla="*/ 2985 h 10000"/>
                <a:gd name="connsiteX363" fmla="*/ 9689 w 10000"/>
                <a:gd name="connsiteY363" fmla="*/ 2881 h 10000"/>
                <a:gd name="connsiteX364" fmla="*/ 9673 w 10000"/>
                <a:gd name="connsiteY364" fmla="*/ 2787 h 10000"/>
                <a:gd name="connsiteX365" fmla="*/ 9666 w 10000"/>
                <a:gd name="connsiteY365" fmla="*/ 2599 h 10000"/>
                <a:gd name="connsiteX366" fmla="*/ 9639 w 10000"/>
                <a:gd name="connsiteY366" fmla="*/ 2401 h 10000"/>
                <a:gd name="connsiteX367" fmla="*/ 9563 w 10000"/>
                <a:gd name="connsiteY367" fmla="*/ 2072 h 10000"/>
                <a:gd name="connsiteX368" fmla="*/ 9499 w 10000"/>
                <a:gd name="connsiteY368" fmla="*/ 1996 h 10000"/>
                <a:gd name="connsiteX369" fmla="*/ 9408 w 10000"/>
                <a:gd name="connsiteY369" fmla="*/ 2053 h 10000"/>
                <a:gd name="connsiteX370" fmla="*/ 9408 w 10000"/>
                <a:gd name="connsiteY370" fmla="*/ 2119 h 10000"/>
                <a:gd name="connsiteX371" fmla="*/ 9445 w 10000"/>
                <a:gd name="connsiteY371" fmla="*/ 2156 h 10000"/>
                <a:gd name="connsiteX372" fmla="*/ 9495 w 10000"/>
                <a:gd name="connsiteY372" fmla="*/ 2072 h 10000"/>
                <a:gd name="connsiteX373" fmla="*/ 9514 w 10000"/>
                <a:gd name="connsiteY373" fmla="*/ 2166 h 10000"/>
                <a:gd name="connsiteX374" fmla="*/ 9415 w 10000"/>
                <a:gd name="connsiteY374" fmla="*/ 2203 h 10000"/>
                <a:gd name="connsiteX375" fmla="*/ 9358 w 10000"/>
                <a:gd name="connsiteY375" fmla="*/ 2326 h 10000"/>
                <a:gd name="connsiteX376" fmla="*/ 9377 w 10000"/>
                <a:gd name="connsiteY376" fmla="*/ 2486 h 10000"/>
                <a:gd name="connsiteX377" fmla="*/ 9362 w 10000"/>
                <a:gd name="connsiteY377" fmla="*/ 2618 h 10000"/>
                <a:gd name="connsiteX378" fmla="*/ 9373 w 10000"/>
                <a:gd name="connsiteY378" fmla="*/ 2712 h 10000"/>
                <a:gd name="connsiteX379" fmla="*/ 9347 w 10000"/>
                <a:gd name="connsiteY379" fmla="*/ 3173 h 10000"/>
                <a:gd name="connsiteX380" fmla="*/ 9320 w 10000"/>
                <a:gd name="connsiteY380" fmla="*/ 3183 h 10000"/>
                <a:gd name="connsiteX381" fmla="*/ 9328 w 10000"/>
                <a:gd name="connsiteY381" fmla="*/ 3126 h 10000"/>
                <a:gd name="connsiteX382" fmla="*/ 9324 w 10000"/>
                <a:gd name="connsiteY382" fmla="*/ 3041 h 10000"/>
                <a:gd name="connsiteX383" fmla="*/ 9301 w 10000"/>
                <a:gd name="connsiteY383" fmla="*/ 2693 h 10000"/>
                <a:gd name="connsiteX384" fmla="*/ 9282 w 10000"/>
                <a:gd name="connsiteY384" fmla="*/ 2589 h 10000"/>
                <a:gd name="connsiteX385" fmla="*/ 9286 w 10000"/>
                <a:gd name="connsiteY385" fmla="*/ 2533 h 10000"/>
                <a:gd name="connsiteX386" fmla="*/ 9297 w 10000"/>
                <a:gd name="connsiteY386" fmla="*/ 2439 h 10000"/>
                <a:gd name="connsiteX387" fmla="*/ 9305 w 10000"/>
                <a:gd name="connsiteY387" fmla="*/ 2345 h 10000"/>
                <a:gd name="connsiteX388" fmla="*/ 9332 w 10000"/>
                <a:gd name="connsiteY388" fmla="*/ 2232 h 10000"/>
                <a:gd name="connsiteX389" fmla="*/ 9294 w 10000"/>
                <a:gd name="connsiteY389" fmla="*/ 2213 h 10000"/>
                <a:gd name="connsiteX390" fmla="*/ 9263 w 10000"/>
                <a:gd name="connsiteY390" fmla="*/ 2269 h 10000"/>
                <a:gd name="connsiteX391" fmla="*/ 9275 w 10000"/>
                <a:gd name="connsiteY391" fmla="*/ 2194 h 10000"/>
                <a:gd name="connsiteX392" fmla="*/ 9278 w 10000"/>
                <a:gd name="connsiteY392" fmla="*/ 2137 h 10000"/>
                <a:gd name="connsiteX393" fmla="*/ 9305 w 10000"/>
                <a:gd name="connsiteY393" fmla="*/ 2156 h 10000"/>
                <a:gd name="connsiteX394" fmla="*/ 9324 w 10000"/>
                <a:gd name="connsiteY394" fmla="*/ 2128 h 10000"/>
                <a:gd name="connsiteX395" fmla="*/ 9259 w 10000"/>
                <a:gd name="connsiteY395" fmla="*/ 1987 h 10000"/>
                <a:gd name="connsiteX396" fmla="*/ 9081 w 10000"/>
                <a:gd name="connsiteY396" fmla="*/ 2072 h 10000"/>
                <a:gd name="connsiteX397" fmla="*/ 8990 w 10000"/>
                <a:gd name="connsiteY397" fmla="*/ 2213 h 10000"/>
                <a:gd name="connsiteX398" fmla="*/ 8994 w 10000"/>
                <a:gd name="connsiteY398" fmla="*/ 2279 h 10000"/>
                <a:gd name="connsiteX399" fmla="*/ 8978 w 10000"/>
                <a:gd name="connsiteY399" fmla="*/ 2232 h 10000"/>
                <a:gd name="connsiteX400" fmla="*/ 8929 w 10000"/>
                <a:gd name="connsiteY400" fmla="*/ 2279 h 10000"/>
                <a:gd name="connsiteX401" fmla="*/ 8899 w 10000"/>
                <a:gd name="connsiteY401" fmla="*/ 2119 h 10000"/>
                <a:gd name="connsiteX402" fmla="*/ 8861 w 10000"/>
                <a:gd name="connsiteY402" fmla="*/ 2119 h 10000"/>
                <a:gd name="connsiteX403" fmla="*/ 8766 w 10000"/>
                <a:gd name="connsiteY403" fmla="*/ 2260 h 10000"/>
                <a:gd name="connsiteX404" fmla="*/ 8678 w 10000"/>
                <a:gd name="connsiteY404" fmla="*/ 2316 h 10000"/>
                <a:gd name="connsiteX405" fmla="*/ 8542 w 10000"/>
                <a:gd name="connsiteY405" fmla="*/ 2326 h 10000"/>
                <a:gd name="connsiteX406" fmla="*/ 8568 w 10000"/>
                <a:gd name="connsiteY406" fmla="*/ 2166 h 10000"/>
                <a:gd name="connsiteX407" fmla="*/ 8564 w 10000"/>
                <a:gd name="connsiteY407" fmla="*/ 2100 h 10000"/>
                <a:gd name="connsiteX408" fmla="*/ 8545 w 10000"/>
                <a:gd name="connsiteY408" fmla="*/ 2034 h 10000"/>
                <a:gd name="connsiteX409" fmla="*/ 8511 w 10000"/>
                <a:gd name="connsiteY409" fmla="*/ 1808 h 10000"/>
                <a:gd name="connsiteX410" fmla="*/ 8488 w 10000"/>
                <a:gd name="connsiteY410" fmla="*/ 1657 h 10000"/>
                <a:gd name="connsiteX411" fmla="*/ 8473 w 10000"/>
                <a:gd name="connsiteY411" fmla="*/ 1497 h 10000"/>
                <a:gd name="connsiteX412" fmla="*/ 8488 w 10000"/>
                <a:gd name="connsiteY412" fmla="*/ 1328 h 10000"/>
                <a:gd name="connsiteX413" fmla="*/ 8507 w 10000"/>
                <a:gd name="connsiteY413" fmla="*/ 1243 h 10000"/>
                <a:gd name="connsiteX414" fmla="*/ 8511 w 10000"/>
                <a:gd name="connsiteY414" fmla="*/ 1064 h 10000"/>
                <a:gd name="connsiteX415" fmla="*/ 8534 w 10000"/>
                <a:gd name="connsiteY415" fmla="*/ 1092 h 10000"/>
                <a:gd name="connsiteX416" fmla="*/ 8534 w 10000"/>
                <a:gd name="connsiteY416" fmla="*/ 1205 h 10000"/>
                <a:gd name="connsiteX417" fmla="*/ 8507 w 10000"/>
                <a:gd name="connsiteY417" fmla="*/ 1394 h 10000"/>
                <a:gd name="connsiteX418" fmla="*/ 8507 w 10000"/>
                <a:gd name="connsiteY418" fmla="*/ 1535 h 10000"/>
                <a:gd name="connsiteX419" fmla="*/ 8545 w 10000"/>
                <a:gd name="connsiteY419" fmla="*/ 1780 h 10000"/>
                <a:gd name="connsiteX420" fmla="*/ 8561 w 10000"/>
                <a:gd name="connsiteY420" fmla="*/ 1921 h 10000"/>
                <a:gd name="connsiteX421" fmla="*/ 8602 w 10000"/>
                <a:gd name="connsiteY421" fmla="*/ 1977 h 10000"/>
                <a:gd name="connsiteX422" fmla="*/ 8629 w 10000"/>
                <a:gd name="connsiteY422" fmla="*/ 1987 h 10000"/>
                <a:gd name="connsiteX423" fmla="*/ 8637 w 10000"/>
                <a:gd name="connsiteY423" fmla="*/ 1911 h 10000"/>
                <a:gd name="connsiteX424" fmla="*/ 8682 w 10000"/>
                <a:gd name="connsiteY424" fmla="*/ 2053 h 10000"/>
                <a:gd name="connsiteX425" fmla="*/ 8781 w 10000"/>
                <a:gd name="connsiteY425" fmla="*/ 2034 h 10000"/>
                <a:gd name="connsiteX426" fmla="*/ 8811 w 10000"/>
                <a:gd name="connsiteY426" fmla="*/ 1996 h 10000"/>
                <a:gd name="connsiteX427" fmla="*/ 8887 w 10000"/>
                <a:gd name="connsiteY427" fmla="*/ 1770 h 10000"/>
                <a:gd name="connsiteX428" fmla="*/ 8952 w 10000"/>
                <a:gd name="connsiteY428" fmla="*/ 1751 h 10000"/>
                <a:gd name="connsiteX429" fmla="*/ 8982 w 10000"/>
                <a:gd name="connsiteY429" fmla="*/ 1704 h 10000"/>
                <a:gd name="connsiteX430" fmla="*/ 8944 w 10000"/>
                <a:gd name="connsiteY430" fmla="*/ 1676 h 10000"/>
                <a:gd name="connsiteX431" fmla="*/ 8925 w 10000"/>
                <a:gd name="connsiteY431" fmla="*/ 1629 h 10000"/>
                <a:gd name="connsiteX432" fmla="*/ 8895 w 10000"/>
                <a:gd name="connsiteY432" fmla="*/ 1620 h 10000"/>
                <a:gd name="connsiteX433" fmla="*/ 8804 w 10000"/>
                <a:gd name="connsiteY433" fmla="*/ 1431 h 10000"/>
                <a:gd name="connsiteX434" fmla="*/ 8872 w 10000"/>
                <a:gd name="connsiteY434" fmla="*/ 1469 h 10000"/>
                <a:gd name="connsiteX435" fmla="*/ 8895 w 10000"/>
                <a:gd name="connsiteY435" fmla="*/ 1535 h 10000"/>
                <a:gd name="connsiteX436" fmla="*/ 8952 w 10000"/>
                <a:gd name="connsiteY436" fmla="*/ 1563 h 10000"/>
                <a:gd name="connsiteX437" fmla="*/ 9001 w 10000"/>
                <a:gd name="connsiteY437" fmla="*/ 1629 h 10000"/>
                <a:gd name="connsiteX438" fmla="*/ 9070 w 10000"/>
                <a:gd name="connsiteY438" fmla="*/ 1676 h 10000"/>
                <a:gd name="connsiteX439" fmla="*/ 9092 w 10000"/>
                <a:gd name="connsiteY439" fmla="*/ 1638 h 10000"/>
                <a:gd name="connsiteX440" fmla="*/ 9081 w 10000"/>
                <a:gd name="connsiteY440" fmla="*/ 1554 h 10000"/>
                <a:gd name="connsiteX441" fmla="*/ 9028 w 10000"/>
                <a:gd name="connsiteY441" fmla="*/ 1403 h 10000"/>
                <a:gd name="connsiteX442" fmla="*/ 9001 w 10000"/>
                <a:gd name="connsiteY442" fmla="*/ 1328 h 10000"/>
                <a:gd name="connsiteX443" fmla="*/ 9119 w 10000"/>
                <a:gd name="connsiteY443" fmla="*/ 1554 h 10000"/>
                <a:gd name="connsiteX444" fmla="*/ 9214 w 10000"/>
                <a:gd name="connsiteY444" fmla="*/ 1497 h 10000"/>
                <a:gd name="connsiteX445" fmla="*/ 9248 w 10000"/>
                <a:gd name="connsiteY445" fmla="*/ 1450 h 10000"/>
                <a:gd name="connsiteX446" fmla="*/ 9248 w 10000"/>
                <a:gd name="connsiteY446" fmla="*/ 1412 h 10000"/>
                <a:gd name="connsiteX447" fmla="*/ 9210 w 10000"/>
                <a:gd name="connsiteY447" fmla="*/ 1252 h 10000"/>
                <a:gd name="connsiteX448" fmla="*/ 9161 w 10000"/>
                <a:gd name="connsiteY448" fmla="*/ 1177 h 10000"/>
                <a:gd name="connsiteX449" fmla="*/ 9145 w 10000"/>
                <a:gd name="connsiteY449" fmla="*/ 1102 h 10000"/>
                <a:gd name="connsiteX450" fmla="*/ 9100 w 10000"/>
                <a:gd name="connsiteY450" fmla="*/ 1055 h 10000"/>
                <a:gd name="connsiteX451" fmla="*/ 9073 w 10000"/>
                <a:gd name="connsiteY451" fmla="*/ 979 h 10000"/>
                <a:gd name="connsiteX452" fmla="*/ 9145 w 10000"/>
                <a:gd name="connsiteY452" fmla="*/ 989 h 10000"/>
                <a:gd name="connsiteX453" fmla="*/ 9187 w 10000"/>
                <a:gd name="connsiteY453" fmla="*/ 1036 h 10000"/>
                <a:gd name="connsiteX454" fmla="*/ 9259 w 10000"/>
                <a:gd name="connsiteY454" fmla="*/ 1234 h 10000"/>
                <a:gd name="connsiteX455" fmla="*/ 9301 w 10000"/>
                <a:gd name="connsiteY455" fmla="*/ 1337 h 10000"/>
                <a:gd name="connsiteX456" fmla="*/ 9381 w 10000"/>
                <a:gd name="connsiteY456" fmla="*/ 1356 h 10000"/>
                <a:gd name="connsiteX457" fmla="*/ 9408 w 10000"/>
                <a:gd name="connsiteY457" fmla="*/ 1356 h 10000"/>
                <a:gd name="connsiteX458" fmla="*/ 9381 w 10000"/>
                <a:gd name="connsiteY458" fmla="*/ 1271 h 10000"/>
                <a:gd name="connsiteX459" fmla="*/ 9339 w 10000"/>
                <a:gd name="connsiteY459" fmla="*/ 1036 h 10000"/>
                <a:gd name="connsiteX460" fmla="*/ 9377 w 10000"/>
                <a:gd name="connsiteY460" fmla="*/ 1102 h 10000"/>
                <a:gd name="connsiteX461" fmla="*/ 9415 w 10000"/>
                <a:gd name="connsiteY461" fmla="*/ 1205 h 10000"/>
                <a:gd name="connsiteX462" fmla="*/ 9472 w 10000"/>
                <a:gd name="connsiteY462" fmla="*/ 1356 h 10000"/>
                <a:gd name="connsiteX463" fmla="*/ 9472 w 10000"/>
                <a:gd name="connsiteY463" fmla="*/ 1478 h 10000"/>
                <a:gd name="connsiteX464" fmla="*/ 9544 w 10000"/>
                <a:gd name="connsiteY464" fmla="*/ 1648 h 10000"/>
                <a:gd name="connsiteX465" fmla="*/ 9575 w 10000"/>
                <a:gd name="connsiteY465" fmla="*/ 1667 h 10000"/>
                <a:gd name="connsiteX466" fmla="*/ 9487 w 10000"/>
                <a:gd name="connsiteY466" fmla="*/ 1234 h 10000"/>
                <a:gd name="connsiteX467" fmla="*/ 9408 w 10000"/>
                <a:gd name="connsiteY467" fmla="*/ 782 h 10000"/>
                <a:gd name="connsiteX468" fmla="*/ 9373 w 10000"/>
                <a:gd name="connsiteY468" fmla="*/ 669 h 10000"/>
                <a:gd name="connsiteX469" fmla="*/ 9377 w 10000"/>
                <a:gd name="connsiteY469" fmla="*/ 565 h 10000"/>
                <a:gd name="connsiteX470" fmla="*/ 9377 w 10000"/>
                <a:gd name="connsiteY470" fmla="*/ 508 h 10000"/>
                <a:gd name="connsiteX471" fmla="*/ 9354 w 10000"/>
                <a:gd name="connsiteY471" fmla="*/ 443 h 10000"/>
                <a:gd name="connsiteX472" fmla="*/ 9354 w 10000"/>
                <a:gd name="connsiteY472" fmla="*/ 537 h 10000"/>
                <a:gd name="connsiteX473" fmla="*/ 9347 w 10000"/>
                <a:gd name="connsiteY473" fmla="*/ 678 h 10000"/>
                <a:gd name="connsiteX474" fmla="*/ 9320 w 10000"/>
                <a:gd name="connsiteY474" fmla="*/ 556 h 10000"/>
                <a:gd name="connsiteX475" fmla="*/ 9286 w 10000"/>
                <a:gd name="connsiteY475" fmla="*/ 499 h 10000"/>
                <a:gd name="connsiteX476" fmla="*/ 9290 w 10000"/>
                <a:gd name="connsiteY476" fmla="*/ 433 h 10000"/>
                <a:gd name="connsiteX477" fmla="*/ 9259 w 10000"/>
                <a:gd name="connsiteY477" fmla="*/ 377 h 10000"/>
                <a:gd name="connsiteX478" fmla="*/ 9229 w 10000"/>
                <a:gd name="connsiteY478" fmla="*/ 217 h 10000"/>
                <a:gd name="connsiteX479" fmla="*/ 9229 w 10000"/>
                <a:gd name="connsiteY479" fmla="*/ 47 h 10000"/>
                <a:gd name="connsiteX480" fmla="*/ 8264 w 10000"/>
                <a:gd name="connsiteY480" fmla="*/ 235 h 10000"/>
                <a:gd name="connsiteX481" fmla="*/ 7774 w 10000"/>
                <a:gd name="connsiteY481" fmla="*/ 348 h 10000"/>
                <a:gd name="connsiteX482" fmla="*/ 7509 w 10000"/>
                <a:gd name="connsiteY482" fmla="*/ 405 h 10000"/>
                <a:gd name="connsiteX483" fmla="*/ 7436 w 10000"/>
                <a:gd name="connsiteY483" fmla="*/ 414 h 10000"/>
                <a:gd name="connsiteX484" fmla="*/ 7414 w 10000"/>
                <a:gd name="connsiteY484" fmla="*/ 424 h 10000"/>
                <a:gd name="connsiteX485" fmla="*/ 7368 w 10000"/>
                <a:gd name="connsiteY485" fmla="*/ 424 h 10000"/>
                <a:gd name="connsiteX486" fmla="*/ 7322 w 10000"/>
                <a:gd name="connsiteY486" fmla="*/ 433 h 10000"/>
                <a:gd name="connsiteX487" fmla="*/ 7144 w 10000"/>
                <a:gd name="connsiteY487" fmla="*/ 480 h 10000"/>
                <a:gd name="connsiteX488" fmla="*/ 6700 w 10000"/>
                <a:gd name="connsiteY488" fmla="*/ 546 h 10000"/>
                <a:gd name="connsiteX489" fmla="*/ 6692 w 10000"/>
                <a:gd name="connsiteY489" fmla="*/ 621 h 10000"/>
                <a:gd name="connsiteX490" fmla="*/ 6673 w 10000"/>
                <a:gd name="connsiteY490" fmla="*/ 621 h 10000"/>
                <a:gd name="connsiteX491" fmla="*/ 6627 w 10000"/>
                <a:gd name="connsiteY491" fmla="*/ 923 h 10000"/>
                <a:gd name="connsiteX492" fmla="*/ 6627 w 10000"/>
                <a:gd name="connsiteY492" fmla="*/ 753 h 10000"/>
                <a:gd name="connsiteX493" fmla="*/ 6616 w 10000"/>
                <a:gd name="connsiteY493" fmla="*/ 800 h 10000"/>
                <a:gd name="connsiteX494" fmla="*/ 6643 w 10000"/>
                <a:gd name="connsiteY494" fmla="*/ 621 h 10000"/>
                <a:gd name="connsiteX495" fmla="*/ 6665 w 10000"/>
                <a:gd name="connsiteY495" fmla="*/ 556 h 10000"/>
                <a:gd name="connsiteX496" fmla="*/ 6601 w 10000"/>
                <a:gd name="connsiteY496" fmla="*/ 565 h 10000"/>
                <a:gd name="connsiteX497" fmla="*/ 6551 w 10000"/>
                <a:gd name="connsiteY497" fmla="*/ 565 h 10000"/>
                <a:gd name="connsiteX498" fmla="*/ 6525 w 10000"/>
                <a:gd name="connsiteY498" fmla="*/ 574 h 10000"/>
                <a:gd name="connsiteX499" fmla="*/ 6206 w 10000"/>
                <a:gd name="connsiteY499" fmla="*/ 621 h 10000"/>
                <a:gd name="connsiteX500" fmla="*/ 6134 w 10000"/>
                <a:gd name="connsiteY500" fmla="*/ 621 h 10000"/>
                <a:gd name="connsiteX501" fmla="*/ 6058 w 10000"/>
                <a:gd name="connsiteY501" fmla="*/ 650 h 10000"/>
                <a:gd name="connsiteX502" fmla="*/ 6024 w 10000"/>
                <a:gd name="connsiteY502" fmla="*/ 650 h 10000"/>
                <a:gd name="connsiteX503" fmla="*/ 6001 w 10000"/>
                <a:gd name="connsiteY503" fmla="*/ 650 h 10000"/>
                <a:gd name="connsiteX504" fmla="*/ 5967 w 10000"/>
                <a:gd name="connsiteY504" fmla="*/ 650 h 10000"/>
                <a:gd name="connsiteX505" fmla="*/ 5864 w 10000"/>
                <a:gd name="connsiteY505" fmla="*/ 678 h 10000"/>
                <a:gd name="connsiteX506" fmla="*/ 5849 w 10000"/>
                <a:gd name="connsiteY506" fmla="*/ 669 h 10000"/>
                <a:gd name="connsiteX507" fmla="*/ 5818 w 10000"/>
                <a:gd name="connsiteY507" fmla="*/ 678 h 10000"/>
                <a:gd name="connsiteX508" fmla="*/ 5792 w 10000"/>
                <a:gd name="connsiteY508" fmla="*/ 678 h 10000"/>
                <a:gd name="connsiteX509" fmla="*/ 5746 w 10000"/>
                <a:gd name="connsiteY509" fmla="*/ 697 h 10000"/>
                <a:gd name="connsiteX510" fmla="*/ 5701 w 10000"/>
                <a:gd name="connsiteY510" fmla="*/ 706 h 10000"/>
                <a:gd name="connsiteX511" fmla="*/ 5674 w 10000"/>
                <a:gd name="connsiteY511" fmla="*/ 706 h 10000"/>
                <a:gd name="connsiteX512" fmla="*/ 5348 w 10000"/>
                <a:gd name="connsiteY512" fmla="*/ 753 h 10000"/>
                <a:gd name="connsiteX513" fmla="*/ 4645 w 10000"/>
                <a:gd name="connsiteY513" fmla="*/ 819 h 10000"/>
                <a:gd name="connsiteX514" fmla="*/ 4615 w 10000"/>
                <a:gd name="connsiteY514" fmla="*/ 819 h 10000"/>
                <a:gd name="connsiteX515" fmla="*/ 3604 w 10000"/>
                <a:gd name="connsiteY515" fmla="*/ 857 h 10000"/>
                <a:gd name="connsiteX516" fmla="*/ 3578 w 10000"/>
                <a:gd name="connsiteY516" fmla="*/ 857 h 10000"/>
                <a:gd name="connsiteX517" fmla="*/ 3536 w 10000"/>
                <a:gd name="connsiteY517" fmla="*/ 857 h 10000"/>
                <a:gd name="connsiteX518" fmla="*/ 3316 w 10000"/>
                <a:gd name="connsiteY518" fmla="*/ 857 h 10000"/>
                <a:gd name="connsiteX519" fmla="*/ 3073 w 10000"/>
                <a:gd name="connsiteY519" fmla="*/ 819 h 10000"/>
                <a:gd name="connsiteX520" fmla="*/ 2940 w 10000"/>
                <a:gd name="connsiteY520" fmla="*/ 810 h 10000"/>
                <a:gd name="connsiteX521" fmla="*/ 2932 w 10000"/>
                <a:gd name="connsiteY521" fmla="*/ 876 h 10000"/>
                <a:gd name="connsiteX522" fmla="*/ 2928 w 10000"/>
                <a:gd name="connsiteY522" fmla="*/ 932 h 10000"/>
                <a:gd name="connsiteX523" fmla="*/ 2924 w 10000"/>
                <a:gd name="connsiteY523" fmla="*/ 1215 h 10000"/>
                <a:gd name="connsiteX524" fmla="*/ 2905 w 10000"/>
                <a:gd name="connsiteY524" fmla="*/ 1403 h 10000"/>
                <a:gd name="connsiteX525" fmla="*/ 2886 w 10000"/>
                <a:gd name="connsiteY525" fmla="*/ 1478 h 10000"/>
                <a:gd name="connsiteX526" fmla="*/ 2890 w 10000"/>
                <a:gd name="connsiteY526" fmla="*/ 1563 h 10000"/>
                <a:gd name="connsiteX527" fmla="*/ 2898 w 10000"/>
                <a:gd name="connsiteY527" fmla="*/ 1685 h 10000"/>
                <a:gd name="connsiteX528" fmla="*/ 2867 w 10000"/>
                <a:gd name="connsiteY528" fmla="*/ 1695 h 10000"/>
                <a:gd name="connsiteX529" fmla="*/ 2822 w 10000"/>
                <a:gd name="connsiteY529" fmla="*/ 1629 h 10000"/>
                <a:gd name="connsiteX530" fmla="*/ 2799 w 10000"/>
                <a:gd name="connsiteY530" fmla="*/ 1620 h 10000"/>
                <a:gd name="connsiteX531" fmla="*/ 2754 w 10000"/>
                <a:gd name="connsiteY531" fmla="*/ 1695 h 10000"/>
                <a:gd name="connsiteX532" fmla="*/ 2723 w 10000"/>
                <a:gd name="connsiteY532" fmla="*/ 1798 h 10000"/>
                <a:gd name="connsiteX533" fmla="*/ 2674 w 10000"/>
                <a:gd name="connsiteY533" fmla="*/ 1959 h 10000"/>
                <a:gd name="connsiteX534" fmla="*/ 2617 w 10000"/>
                <a:gd name="connsiteY534" fmla="*/ 2185 h 10000"/>
                <a:gd name="connsiteX535" fmla="*/ 2594 w 10000"/>
                <a:gd name="connsiteY535" fmla="*/ 2335 h 10000"/>
                <a:gd name="connsiteX536" fmla="*/ 2571 w 10000"/>
                <a:gd name="connsiteY536" fmla="*/ 2429 h 10000"/>
                <a:gd name="connsiteX537" fmla="*/ 2556 w 10000"/>
                <a:gd name="connsiteY537" fmla="*/ 2467 h 10000"/>
                <a:gd name="connsiteX538" fmla="*/ 2533 w 10000"/>
                <a:gd name="connsiteY538" fmla="*/ 2505 h 10000"/>
                <a:gd name="connsiteX539" fmla="*/ 2510 w 10000"/>
                <a:gd name="connsiteY539" fmla="*/ 2505 h 10000"/>
                <a:gd name="connsiteX540" fmla="*/ 2484 w 10000"/>
                <a:gd name="connsiteY540" fmla="*/ 2524 h 10000"/>
                <a:gd name="connsiteX541" fmla="*/ 2457 w 10000"/>
                <a:gd name="connsiteY541" fmla="*/ 2533 h 10000"/>
                <a:gd name="connsiteX542" fmla="*/ 2438 w 10000"/>
                <a:gd name="connsiteY542" fmla="*/ 2420 h 10000"/>
                <a:gd name="connsiteX543" fmla="*/ 2415 w 10000"/>
                <a:gd name="connsiteY543" fmla="*/ 2392 h 10000"/>
                <a:gd name="connsiteX544" fmla="*/ 2389 w 10000"/>
                <a:gd name="connsiteY544" fmla="*/ 2373 h 10000"/>
                <a:gd name="connsiteX545" fmla="*/ 2370 w 10000"/>
                <a:gd name="connsiteY545" fmla="*/ 2354 h 10000"/>
                <a:gd name="connsiteX546" fmla="*/ 2347 w 10000"/>
                <a:gd name="connsiteY546" fmla="*/ 2382 h 10000"/>
                <a:gd name="connsiteX547" fmla="*/ 2317 w 10000"/>
                <a:gd name="connsiteY547" fmla="*/ 2448 h 10000"/>
                <a:gd name="connsiteX548" fmla="*/ 2279 w 10000"/>
                <a:gd name="connsiteY548" fmla="*/ 2467 h 10000"/>
                <a:gd name="connsiteX549" fmla="*/ 2256 w 10000"/>
                <a:gd name="connsiteY549" fmla="*/ 2467 h 10000"/>
                <a:gd name="connsiteX550" fmla="*/ 2210 w 10000"/>
                <a:gd name="connsiteY550" fmla="*/ 2505 h 10000"/>
                <a:gd name="connsiteX551" fmla="*/ 2176 w 10000"/>
                <a:gd name="connsiteY551" fmla="*/ 2552 h 10000"/>
                <a:gd name="connsiteX552" fmla="*/ 2157 w 10000"/>
                <a:gd name="connsiteY552" fmla="*/ 2599 h 10000"/>
                <a:gd name="connsiteX553" fmla="*/ 2089 w 10000"/>
                <a:gd name="connsiteY553" fmla="*/ 2881 h 10000"/>
                <a:gd name="connsiteX554" fmla="*/ 2070 w 10000"/>
                <a:gd name="connsiteY554" fmla="*/ 2928 h 10000"/>
                <a:gd name="connsiteX555" fmla="*/ 2009 w 10000"/>
                <a:gd name="connsiteY555" fmla="*/ 3032 h 10000"/>
                <a:gd name="connsiteX556" fmla="*/ 1956 w 10000"/>
                <a:gd name="connsiteY556" fmla="*/ 3079 h 10000"/>
                <a:gd name="connsiteX557" fmla="*/ 1918 w 10000"/>
                <a:gd name="connsiteY557" fmla="*/ 3051 h 10000"/>
                <a:gd name="connsiteX558" fmla="*/ 1918 w 10000"/>
                <a:gd name="connsiteY558" fmla="*/ 2957 h 10000"/>
                <a:gd name="connsiteX559" fmla="*/ 1922 w 10000"/>
                <a:gd name="connsiteY559" fmla="*/ 2872 h 10000"/>
                <a:gd name="connsiteX560" fmla="*/ 1941 w 10000"/>
                <a:gd name="connsiteY560" fmla="*/ 2815 h 10000"/>
                <a:gd name="connsiteX561" fmla="*/ 1891 w 10000"/>
                <a:gd name="connsiteY561" fmla="*/ 2702 h 10000"/>
                <a:gd name="connsiteX562" fmla="*/ 1861 w 10000"/>
                <a:gd name="connsiteY562" fmla="*/ 2731 h 10000"/>
                <a:gd name="connsiteX563" fmla="*/ 1758 w 10000"/>
                <a:gd name="connsiteY563" fmla="*/ 2910 h 10000"/>
                <a:gd name="connsiteX564" fmla="*/ 1732 w 10000"/>
                <a:gd name="connsiteY564" fmla="*/ 2966 h 10000"/>
                <a:gd name="connsiteX565" fmla="*/ 1713 w 10000"/>
                <a:gd name="connsiteY565" fmla="*/ 3098 h 10000"/>
                <a:gd name="connsiteX566" fmla="*/ 1705 w 10000"/>
                <a:gd name="connsiteY566" fmla="*/ 3126 h 10000"/>
                <a:gd name="connsiteX567" fmla="*/ 1690 w 10000"/>
                <a:gd name="connsiteY567" fmla="*/ 3220 h 10000"/>
                <a:gd name="connsiteX568" fmla="*/ 1652 w 10000"/>
                <a:gd name="connsiteY568" fmla="*/ 3164 h 10000"/>
                <a:gd name="connsiteX569" fmla="*/ 1629 w 10000"/>
                <a:gd name="connsiteY569" fmla="*/ 3136 h 10000"/>
                <a:gd name="connsiteX570" fmla="*/ 1603 w 10000"/>
                <a:gd name="connsiteY570" fmla="*/ 3136 h 10000"/>
                <a:gd name="connsiteX571" fmla="*/ 1576 w 10000"/>
                <a:gd name="connsiteY571" fmla="*/ 3192 h 10000"/>
                <a:gd name="connsiteX572" fmla="*/ 1572 w 10000"/>
                <a:gd name="connsiteY572" fmla="*/ 3267 h 10000"/>
                <a:gd name="connsiteX573" fmla="*/ 1591 w 10000"/>
                <a:gd name="connsiteY573" fmla="*/ 3352 h 10000"/>
                <a:gd name="connsiteX574" fmla="*/ 1588 w 10000"/>
                <a:gd name="connsiteY574" fmla="*/ 3409 h 10000"/>
                <a:gd name="connsiteX575" fmla="*/ 1572 w 10000"/>
                <a:gd name="connsiteY575" fmla="*/ 3427 h 10000"/>
                <a:gd name="connsiteX576" fmla="*/ 1565 w 10000"/>
                <a:gd name="connsiteY576" fmla="*/ 3522 h 10000"/>
                <a:gd name="connsiteX577" fmla="*/ 1550 w 10000"/>
                <a:gd name="connsiteY577" fmla="*/ 3559 h 10000"/>
                <a:gd name="connsiteX578" fmla="*/ 1527 w 10000"/>
                <a:gd name="connsiteY578" fmla="*/ 3653 h 10000"/>
                <a:gd name="connsiteX579" fmla="*/ 1519 w 10000"/>
                <a:gd name="connsiteY579" fmla="*/ 3701 h 10000"/>
                <a:gd name="connsiteX580" fmla="*/ 1489 w 10000"/>
                <a:gd name="connsiteY580" fmla="*/ 3748 h 10000"/>
                <a:gd name="connsiteX581" fmla="*/ 1417 w 10000"/>
                <a:gd name="connsiteY581" fmla="*/ 3701 h 10000"/>
                <a:gd name="connsiteX582" fmla="*/ 1390 w 10000"/>
                <a:gd name="connsiteY582" fmla="*/ 3719 h 10000"/>
                <a:gd name="connsiteX583" fmla="*/ 1371 w 10000"/>
                <a:gd name="connsiteY583" fmla="*/ 3748 h 10000"/>
                <a:gd name="connsiteX584" fmla="*/ 1333 w 10000"/>
                <a:gd name="connsiteY584" fmla="*/ 3776 h 10000"/>
                <a:gd name="connsiteX585" fmla="*/ 1314 w 10000"/>
                <a:gd name="connsiteY585" fmla="*/ 3795 h 10000"/>
                <a:gd name="connsiteX586" fmla="*/ 1291 w 10000"/>
                <a:gd name="connsiteY586" fmla="*/ 3842 h 10000"/>
                <a:gd name="connsiteX587" fmla="*/ 1276 w 10000"/>
                <a:gd name="connsiteY587" fmla="*/ 3898 h 10000"/>
                <a:gd name="connsiteX588" fmla="*/ 1253 w 10000"/>
                <a:gd name="connsiteY588" fmla="*/ 3936 h 10000"/>
                <a:gd name="connsiteX589" fmla="*/ 1223 w 10000"/>
                <a:gd name="connsiteY589" fmla="*/ 3917 h 10000"/>
                <a:gd name="connsiteX590" fmla="*/ 1200 w 10000"/>
                <a:gd name="connsiteY590" fmla="*/ 3927 h 10000"/>
                <a:gd name="connsiteX591" fmla="*/ 1196 w 10000"/>
                <a:gd name="connsiteY591" fmla="*/ 3983 h 10000"/>
                <a:gd name="connsiteX592" fmla="*/ 1185 w 10000"/>
                <a:gd name="connsiteY592" fmla="*/ 4058 h 10000"/>
                <a:gd name="connsiteX593" fmla="*/ 1162 w 10000"/>
                <a:gd name="connsiteY593" fmla="*/ 4096 h 10000"/>
                <a:gd name="connsiteX594" fmla="*/ 1155 w 10000"/>
                <a:gd name="connsiteY594" fmla="*/ 4153 h 10000"/>
                <a:gd name="connsiteX595" fmla="*/ 1128 w 10000"/>
                <a:gd name="connsiteY595" fmla="*/ 4162 h 10000"/>
                <a:gd name="connsiteX596" fmla="*/ 1101 w 10000"/>
                <a:gd name="connsiteY596" fmla="*/ 4153 h 10000"/>
                <a:gd name="connsiteX597" fmla="*/ 1075 w 10000"/>
                <a:gd name="connsiteY597" fmla="*/ 4218 h 10000"/>
                <a:gd name="connsiteX598" fmla="*/ 1060 w 10000"/>
                <a:gd name="connsiteY598" fmla="*/ 4247 h 10000"/>
                <a:gd name="connsiteX599" fmla="*/ 1044 w 10000"/>
                <a:gd name="connsiteY599" fmla="*/ 4294 h 10000"/>
                <a:gd name="connsiteX600" fmla="*/ 1010 w 10000"/>
                <a:gd name="connsiteY600" fmla="*/ 4331 h 10000"/>
                <a:gd name="connsiteX601" fmla="*/ 976 w 10000"/>
                <a:gd name="connsiteY601" fmla="*/ 4350 h 10000"/>
                <a:gd name="connsiteX602" fmla="*/ 949 w 10000"/>
                <a:gd name="connsiteY602" fmla="*/ 4435 h 10000"/>
                <a:gd name="connsiteX603" fmla="*/ 934 w 10000"/>
                <a:gd name="connsiteY603" fmla="*/ 4482 h 10000"/>
                <a:gd name="connsiteX604" fmla="*/ 908 w 10000"/>
                <a:gd name="connsiteY604" fmla="*/ 4492 h 10000"/>
                <a:gd name="connsiteX605" fmla="*/ 877 w 10000"/>
                <a:gd name="connsiteY605" fmla="*/ 4510 h 10000"/>
                <a:gd name="connsiteX606" fmla="*/ 828 w 10000"/>
                <a:gd name="connsiteY606" fmla="*/ 4510 h 10000"/>
                <a:gd name="connsiteX607" fmla="*/ 794 w 10000"/>
                <a:gd name="connsiteY607" fmla="*/ 4463 h 10000"/>
                <a:gd name="connsiteX608" fmla="*/ 767 w 10000"/>
                <a:gd name="connsiteY608" fmla="*/ 4501 h 10000"/>
                <a:gd name="connsiteX609" fmla="*/ 684 w 10000"/>
                <a:gd name="connsiteY609" fmla="*/ 4482 h 10000"/>
                <a:gd name="connsiteX610" fmla="*/ 665 w 10000"/>
                <a:gd name="connsiteY610" fmla="*/ 4501 h 10000"/>
                <a:gd name="connsiteX611" fmla="*/ 615 w 10000"/>
                <a:gd name="connsiteY611" fmla="*/ 4529 h 10000"/>
                <a:gd name="connsiteX612" fmla="*/ 581 w 10000"/>
                <a:gd name="connsiteY612" fmla="*/ 4576 h 10000"/>
                <a:gd name="connsiteX613" fmla="*/ 555 w 10000"/>
                <a:gd name="connsiteY613" fmla="*/ 4642 h 10000"/>
                <a:gd name="connsiteX614" fmla="*/ 528 w 10000"/>
                <a:gd name="connsiteY614" fmla="*/ 4670 h 10000"/>
                <a:gd name="connsiteX615" fmla="*/ 505 w 10000"/>
                <a:gd name="connsiteY615" fmla="*/ 4661 h 10000"/>
                <a:gd name="connsiteX616" fmla="*/ 482 w 10000"/>
                <a:gd name="connsiteY616" fmla="*/ 4699 h 10000"/>
                <a:gd name="connsiteX617" fmla="*/ 471 w 10000"/>
                <a:gd name="connsiteY617" fmla="*/ 4746 h 10000"/>
                <a:gd name="connsiteX618" fmla="*/ 463 w 10000"/>
                <a:gd name="connsiteY618" fmla="*/ 4793 h 10000"/>
                <a:gd name="connsiteX619" fmla="*/ 418 w 10000"/>
                <a:gd name="connsiteY619" fmla="*/ 4868 h 10000"/>
                <a:gd name="connsiteX620" fmla="*/ 387 w 10000"/>
                <a:gd name="connsiteY620" fmla="*/ 4925 h 10000"/>
                <a:gd name="connsiteX621" fmla="*/ 365 w 10000"/>
                <a:gd name="connsiteY621" fmla="*/ 4953 h 10000"/>
                <a:gd name="connsiteX622" fmla="*/ 342 w 10000"/>
                <a:gd name="connsiteY622" fmla="*/ 5047 h 10000"/>
                <a:gd name="connsiteX623" fmla="*/ 346 w 10000"/>
                <a:gd name="connsiteY623" fmla="*/ 5104 h 10000"/>
                <a:gd name="connsiteX624" fmla="*/ 349 w 10000"/>
                <a:gd name="connsiteY624" fmla="*/ 5179 h 10000"/>
                <a:gd name="connsiteX625" fmla="*/ 330 w 10000"/>
                <a:gd name="connsiteY625" fmla="*/ 5235 h 10000"/>
                <a:gd name="connsiteX626" fmla="*/ 319 w 10000"/>
                <a:gd name="connsiteY626" fmla="*/ 5282 h 10000"/>
                <a:gd name="connsiteX627" fmla="*/ 319 w 10000"/>
                <a:gd name="connsiteY627" fmla="*/ 5358 h 10000"/>
                <a:gd name="connsiteX628" fmla="*/ 330 w 10000"/>
                <a:gd name="connsiteY628" fmla="*/ 5452 h 10000"/>
                <a:gd name="connsiteX629" fmla="*/ 311 w 10000"/>
                <a:gd name="connsiteY629" fmla="*/ 5537 h 10000"/>
                <a:gd name="connsiteX630" fmla="*/ 251 w 10000"/>
                <a:gd name="connsiteY630" fmla="*/ 5583 h 10000"/>
                <a:gd name="connsiteX631" fmla="*/ 222 w 10000"/>
                <a:gd name="connsiteY631" fmla="*/ 5597 h 10000"/>
                <a:gd name="connsiteX632" fmla="*/ 145 w 10000"/>
                <a:gd name="connsiteY632" fmla="*/ 5612 h 10000"/>
                <a:gd name="connsiteX633" fmla="*/ 129 w 10000"/>
                <a:gd name="connsiteY633" fmla="*/ 5593 h 10000"/>
                <a:gd name="connsiteX634" fmla="*/ 103 w 10000"/>
                <a:gd name="connsiteY634" fmla="*/ 5556 h 10000"/>
                <a:gd name="connsiteX635" fmla="*/ 87 w 10000"/>
                <a:gd name="connsiteY635" fmla="*/ 5603 h 10000"/>
                <a:gd name="connsiteX636" fmla="*/ 34 w 10000"/>
                <a:gd name="connsiteY636" fmla="*/ 5716 h 10000"/>
                <a:gd name="connsiteX637" fmla="*/ 23 w 10000"/>
                <a:gd name="connsiteY637" fmla="*/ 5800 h 10000"/>
                <a:gd name="connsiteX638" fmla="*/ 30 w 10000"/>
                <a:gd name="connsiteY638" fmla="*/ 5866 h 10000"/>
                <a:gd name="connsiteX639" fmla="*/ 27 w 10000"/>
                <a:gd name="connsiteY639" fmla="*/ 5932 h 10000"/>
                <a:gd name="connsiteX640" fmla="*/ 4 w 10000"/>
                <a:gd name="connsiteY640" fmla="*/ 6365 h 10000"/>
                <a:gd name="connsiteX641" fmla="*/ 0 w 10000"/>
                <a:gd name="connsiteY641" fmla="*/ 6516 h 10000"/>
                <a:gd name="connsiteX642" fmla="*/ 315 w 10000"/>
                <a:gd name="connsiteY642" fmla="*/ 6535 h 10000"/>
                <a:gd name="connsiteX643" fmla="*/ 794 w 10000"/>
                <a:gd name="connsiteY643" fmla="*/ 6525 h 10000"/>
                <a:gd name="connsiteX644" fmla="*/ 896 w 10000"/>
                <a:gd name="connsiteY644" fmla="*/ 6507 h 10000"/>
                <a:gd name="connsiteX645" fmla="*/ 1200 w 10000"/>
                <a:gd name="connsiteY645" fmla="*/ 6478 h 10000"/>
                <a:gd name="connsiteX646" fmla="*/ 1390 w 10000"/>
                <a:gd name="connsiteY646" fmla="*/ 6460 h 10000"/>
                <a:gd name="connsiteX647" fmla="*/ 1436 w 10000"/>
                <a:gd name="connsiteY647" fmla="*/ 6422 h 10000"/>
                <a:gd name="connsiteX648" fmla="*/ 1534 w 10000"/>
                <a:gd name="connsiteY648" fmla="*/ 6347 h 10000"/>
                <a:gd name="connsiteX649" fmla="*/ 1732 w 10000"/>
                <a:gd name="connsiteY649" fmla="*/ 6177 h 10000"/>
                <a:gd name="connsiteX650" fmla="*/ 1755 w 10000"/>
                <a:gd name="connsiteY650" fmla="*/ 6224 h 10000"/>
                <a:gd name="connsiteX651" fmla="*/ 1808 w 10000"/>
                <a:gd name="connsiteY651" fmla="*/ 6149 h 10000"/>
                <a:gd name="connsiteX652" fmla="*/ 1850 w 10000"/>
                <a:gd name="connsiteY652" fmla="*/ 6102 h 10000"/>
                <a:gd name="connsiteX653" fmla="*/ 1846 w 10000"/>
                <a:gd name="connsiteY653" fmla="*/ 6045 h 10000"/>
                <a:gd name="connsiteX654" fmla="*/ 1888 w 10000"/>
                <a:gd name="connsiteY654" fmla="*/ 6045 h 10000"/>
                <a:gd name="connsiteX655" fmla="*/ 1983 w 10000"/>
                <a:gd name="connsiteY655" fmla="*/ 5951 h 10000"/>
                <a:gd name="connsiteX656" fmla="*/ 2002 w 10000"/>
                <a:gd name="connsiteY656" fmla="*/ 5895 h 10000"/>
                <a:gd name="connsiteX657" fmla="*/ 2066 w 10000"/>
                <a:gd name="connsiteY657" fmla="*/ 5885 h 10000"/>
                <a:gd name="connsiteX658" fmla="*/ 2104 w 10000"/>
                <a:gd name="connsiteY658" fmla="*/ 5819 h 10000"/>
                <a:gd name="connsiteX659" fmla="*/ 2131 w 10000"/>
                <a:gd name="connsiteY659" fmla="*/ 5866 h 10000"/>
                <a:gd name="connsiteX660" fmla="*/ 2150 w 10000"/>
                <a:gd name="connsiteY660" fmla="*/ 5819 h 10000"/>
                <a:gd name="connsiteX661" fmla="*/ 2172 w 10000"/>
                <a:gd name="connsiteY661" fmla="*/ 5744 h 10000"/>
                <a:gd name="connsiteX662" fmla="*/ 2191 w 10000"/>
                <a:gd name="connsiteY662" fmla="*/ 5706 h 10000"/>
                <a:gd name="connsiteX663" fmla="*/ 2195 w 10000"/>
                <a:gd name="connsiteY663" fmla="*/ 5791 h 10000"/>
                <a:gd name="connsiteX664" fmla="*/ 2218 w 10000"/>
                <a:gd name="connsiteY664" fmla="*/ 5772 h 10000"/>
                <a:gd name="connsiteX665" fmla="*/ 2252 w 10000"/>
                <a:gd name="connsiteY665" fmla="*/ 5791 h 10000"/>
                <a:gd name="connsiteX666" fmla="*/ 2328 w 10000"/>
                <a:gd name="connsiteY666" fmla="*/ 5744 h 10000"/>
                <a:gd name="connsiteX667" fmla="*/ 3130 w 10000"/>
                <a:gd name="connsiteY667" fmla="*/ 5772 h 10000"/>
                <a:gd name="connsiteX668" fmla="*/ 3460 w 10000"/>
                <a:gd name="connsiteY668" fmla="*/ 5791 h 10000"/>
                <a:gd name="connsiteX669" fmla="*/ 3699 w 10000"/>
                <a:gd name="connsiteY669" fmla="*/ 5810 h 10000"/>
                <a:gd name="connsiteX670" fmla="*/ 3714 w 10000"/>
                <a:gd name="connsiteY670" fmla="*/ 5866 h 10000"/>
                <a:gd name="connsiteX671" fmla="*/ 3730 w 10000"/>
                <a:gd name="connsiteY671" fmla="*/ 5932 h 10000"/>
                <a:gd name="connsiteX672" fmla="*/ 3714 w 10000"/>
                <a:gd name="connsiteY672" fmla="*/ 5970 h 10000"/>
                <a:gd name="connsiteX673" fmla="*/ 3699 w 10000"/>
                <a:gd name="connsiteY673" fmla="*/ 6092 h 10000"/>
                <a:gd name="connsiteX674" fmla="*/ 3714 w 10000"/>
                <a:gd name="connsiteY674" fmla="*/ 6168 h 10000"/>
                <a:gd name="connsiteX675" fmla="*/ 3760 w 10000"/>
                <a:gd name="connsiteY675" fmla="*/ 6121 h 10000"/>
                <a:gd name="connsiteX676" fmla="*/ 3844 w 10000"/>
                <a:gd name="connsiteY676" fmla="*/ 5951 h 10000"/>
                <a:gd name="connsiteX677" fmla="*/ 3957 w 10000"/>
                <a:gd name="connsiteY677" fmla="*/ 6299 h 10000"/>
                <a:gd name="connsiteX678" fmla="*/ 4030 w 10000"/>
                <a:gd name="connsiteY678" fmla="*/ 6516 h 10000"/>
                <a:gd name="connsiteX679" fmla="*/ 4018 w 10000"/>
                <a:gd name="connsiteY679" fmla="*/ 6911 h 10000"/>
                <a:gd name="connsiteX680" fmla="*/ 4728 w 10000"/>
                <a:gd name="connsiteY680" fmla="*/ 6874 h 10000"/>
                <a:gd name="connsiteX681" fmla="*/ 4751 w 10000"/>
                <a:gd name="connsiteY681" fmla="*/ 6874 h 10000"/>
                <a:gd name="connsiteX682" fmla="*/ 5302 w 10000"/>
                <a:gd name="connsiteY682" fmla="*/ 6846 h 10000"/>
                <a:gd name="connsiteX683" fmla="*/ 5329 w 10000"/>
                <a:gd name="connsiteY683" fmla="*/ 6921 h 10000"/>
                <a:gd name="connsiteX684" fmla="*/ 5435 w 10000"/>
                <a:gd name="connsiteY684" fmla="*/ 7166 h 10000"/>
                <a:gd name="connsiteX685" fmla="*/ 5477 w 10000"/>
                <a:gd name="connsiteY685" fmla="*/ 7250 h 10000"/>
                <a:gd name="connsiteX686" fmla="*/ 5613 w 10000"/>
                <a:gd name="connsiteY686" fmla="*/ 7571 h 10000"/>
                <a:gd name="connsiteX687" fmla="*/ 5689 w 10000"/>
                <a:gd name="connsiteY687" fmla="*/ 7740 h 10000"/>
                <a:gd name="connsiteX688" fmla="*/ 5883 w 10000"/>
                <a:gd name="connsiteY688" fmla="*/ 8173 h 10000"/>
                <a:gd name="connsiteX689" fmla="*/ 6096 w 10000"/>
                <a:gd name="connsiteY689" fmla="*/ 8672 h 10000"/>
                <a:gd name="connsiteX690" fmla="*/ 6160 w 10000"/>
                <a:gd name="connsiteY690" fmla="*/ 8842 h 10000"/>
                <a:gd name="connsiteX691" fmla="*/ 6415 w 10000"/>
                <a:gd name="connsiteY691" fmla="*/ 9426 h 10000"/>
                <a:gd name="connsiteX692" fmla="*/ 6449 w 10000"/>
                <a:gd name="connsiteY692" fmla="*/ 9520 h 10000"/>
                <a:gd name="connsiteX693" fmla="*/ 6669 w 10000"/>
                <a:gd name="connsiteY693" fmla="*/ 10000 h 10000"/>
                <a:gd name="connsiteX694" fmla="*/ 6848 w 10000"/>
                <a:gd name="connsiteY694" fmla="*/ 9821 h 10000"/>
                <a:gd name="connsiteX695" fmla="*/ 6939 w 10000"/>
                <a:gd name="connsiteY695" fmla="*/ 9746 h 10000"/>
                <a:gd name="connsiteX696" fmla="*/ 7015 w 10000"/>
                <a:gd name="connsiteY696" fmla="*/ 9746 h 10000"/>
                <a:gd name="connsiteX697" fmla="*/ 7117 w 10000"/>
                <a:gd name="connsiteY697" fmla="*/ 9718 h 10000"/>
                <a:gd name="connsiteX698" fmla="*/ 7254 w 10000"/>
                <a:gd name="connsiteY698" fmla="*/ 9746 h 10000"/>
                <a:gd name="connsiteX699" fmla="*/ 7319 w 10000"/>
                <a:gd name="connsiteY699" fmla="*/ 9595 h 10000"/>
                <a:gd name="connsiteX700" fmla="*/ 7330 w 10000"/>
                <a:gd name="connsiteY700" fmla="*/ 9397 h 10000"/>
                <a:gd name="connsiteX701" fmla="*/ 7341 w 10000"/>
                <a:gd name="connsiteY701" fmla="*/ 9190 h 10000"/>
                <a:gd name="connsiteX702" fmla="*/ 7322 w 10000"/>
                <a:gd name="connsiteY702" fmla="*/ 8917 h 10000"/>
                <a:gd name="connsiteX703" fmla="*/ 7349 w 10000"/>
                <a:gd name="connsiteY703" fmla="*/ 9002 h 10000"/>
                <a:gd name="connsiteX704" fmla="*/ 7357 w 10000"/>
                <a:gd name="connsiteY704" fmla="*/ 9171 h 10000"/>
                <a:gd name="connsiteX705" fmla="*/ 7360 w 10000"/>
                <a:gd name="connsiteY705" fmla="*/ 9388 h 10000"/>
                <a:gd name="connsiteX706" fmla="*/ 7326 w 10000"/>
                <a:gd name="connsiteY706" fmla="*/ 9708 h 10000"/>
                <a:gd name="connsiteX707" fmla="*/ 7303 w 10000"/>
                <a:gd name="connsiteY707" fmla="*/ 9746 h 10000"/>
                <a:gd name="connsiteX708" fmla="*/ 7292 w 10000"/>
                <a:gd name="connsiteY708" fmla="*/ 9821 h 10000"/>
                <a:gd name="connsiteX709" fmla="*/ 7303 w 10000"/>
                <a:gd name="connsiteY709" fmla="*/ 9887 h 10000"/>
                <a:gd name="connsiteX710" fmla="*/ 7338 w 10000"/>
                <a:gd name="connsiteY710" fmla="*/ 9915 h 10000"/>
                <a:gd name="connsiteX711" fmla="*/ 7338 w 10000"/>
                <a:gd name="connsiteY711" fmla="*/ 9915 h 10000"/>
                <a:gd name="connsiteX712" fmla="*/ 7338 w 10000"/>
                <a:gd name="connsiteY712" fmla="*/ 9915 h 10000"/>
                <a:gd name="connsiteX0" fmla="*/ 9343 w 10000"/>
                <a:gd name="connsiteY0" fmla="*/ 235 h 10000"/>
                <a:gd name="connsiteX1" fmla="*/ 9396 w 10000"/>
                <a:gd name="connsiteY1" fmla="*/ 217 h 10000"/>
                <a:gd name="connsiteX2" fmla="*/ 9381 w 10000"/>
                <a:gd name="connsiteY2" fmla="*/ 9 h 10000"/>
                <a:gd name="connsiteX3" fmla="*/ 9335 w 10000"/>
                <a:gd name="connsiteY3" fmla="*/ 28 h 10000"/>
                <a:gd name="connsiteX4" fmla="*/ 9267 w 10000"/>
                <a:gd name="connsiteY4" fmla="*/ 28 h 10000"/>
                <a:gd name="connsiteX5" fmla="*/ 9271 w 10000"/>
                <a:gd name="connsiteY5" fmla="*/ 132 h 10000"/>
                <a:gd name="connsiteX6" fmla="*/ 9294 w 10000"/>
                <a:gd name="connsiteY6" fmla="*/ 141 h 10000"/>
                <a:gd name="connsiteX7" fmla="*/ 9286 w 10000"/>
                <a:gd name="connsiteY7" fmla="*/ 198 h 10000"/>
                <a:gd name="connsiteX8" fmla="*/ 9324 w 10000"/>
                <a:gd name="connsiteY8" fmla="*/ 207 h 10000"/>
                <a:gd name="connsiteX9" fmla="*/ 9343 w 10000"/>
                <a:gd name="connsiteY9" fmla="*/ 235 h 10000"/>
                <a:gd name="connsiteX10" fmla="*/ 9343 w 10000"/>
                <a:gd name="connsiteY10" fmla="*/ 235 h 10000"/>
                <a:gd name="connsiteX11" fmla="*/ 9343 w 10000"/>
                <a:gd name="connsiteY11" fmla="*/ 235 h 10000"/>
                <a:gd name="connsiteX12" fmla="*/ 9343 w 10000"/>
                <a:gd name="connsiteY12" fmla="*/ 235 h 10000"/>
                <a:gd name="connsiteX13" fmla="*/ 9787 w 10000"/>
                <a:gd name="connsiteY13" fmla="*/ 2524 h 10000"/>
                <a:gd name="connsiteX14" fmla="*/ 9791 w 10000"/>
                <a:gd name="connsiteY14" fmla="*/ 2401 h 10000"/>
                <a:gd name="connsiteX15" fmla="*/ 9768 w 10000"/>
                <a:gd name="connsiteY15" fmla="*/ 2363 h 10000"/>
                <a:gd name="connsiteX16" fmla="*/ 9757 w 10000"/>
                <a:gd name="connsiteY16" fmla="*/ 2260 h 10000"/>
                <a:gd name="connsiteX17" fmla="*/ 9723 w 10000"/>
                <a:gd name="connsiteY17" fmla="*/ 2203 h 10000"/>
                <a:gd name="connsiteX18" fmla="*/ 9704 w 10000"/>
                <a:gd name="connsiteY18" fmla="*/ 2109 h 10000"/>
                <a:gd name="connsiteX19" fmla="*/ 9670 w 10000"/>
                <a:gd name="connsiteY19" fmla="*/ 2090 h 10000"/>
                <a:gd name="connsiteX20" fmla="*/ 9654 w 10000"/>
                <a:gd name="connsiteY20" fmla="*/ 2109 h 10000"/>
                <a:gd name="connsiteX21" fmla="*/ 9723 w 10000"/>
                <a:gd name="connsiteY21" fmla="*/ 2298 h 10000"/>
                <a:gd name="connsiteX22" fmla="*/ 9734 w 10000"/>
                <a:gd name="connsiteY22" fmla="*/ 2467 h 10000"/>
                <a:gd name="connsiteX23" fmla="*/ 9761 w 10000"/>
                <a:gd name="connsiteY23" fmla="*/ 2514 h 10000"/>
                <a:gd name="connsiteX24" fmla="*/ 9787 w 10000"/>
                <a:gd name="connsiteY24" fmla="*/ 2524 h 10000"/>
                <a:gd name="connsiteX25" fmla="*/ 9787 w 10000"/>
                <a:gd name="connsiteY25" fmla="*/ 2524 h 10000"/>
                <a:gd name="connsiteX26" fmla="*/ 9787 w 10000"/>
                <a:gd name="connsiteY26" fmla="*/ 2524 h 10000"/>
                <a:gd name="connsiteX27" fmla="*/ 9897 w 10000"/>
                <a:gd name="connsiteY27" fmla="*/ 2646 h 10000"/>
                <a:gd name="connsiteX28" fmla="*/ 9875 w 10000"/>
                <a:gd name="connsiteY28" fmla="*/ 2505 h 10000"/>
                <a:gd name="connsiteX29" fmla="*/ 9738 w 10000"/>
                <a:gd name="connsiteY29" fmla="*/ 1902 h 10000"/>
                <a:gd name="connsiteX30" fmla="*/ 9597 w 10000"/>
                <a:gd name="connsiteY30" fmla="*/ 1290 h 10000"/>
                <a:gd name="connsiteX31" fmla="*/ 9521 w 10000"/>
                <a:gd name="connsiteY31" fmla="*/ 895 h 10000"/>
                <a:gd name="connsiteX32" fmla="*/ 9480 w 10000"/>
                <a:gd name="connsiteY32" fmla="*/ 556 h 10000"/>
                <a:gd name="connsiteX33" fmla="*/ 9453 w 10000"/>
                <a:gd name="connsiteY33" fmla="*/ 358 h 10000"/>
                <a:gd name="connsiteX34" fmla="*/ 9411 w 10000"/>
                <a:gd name="connsiteY34" fmla="*/ 0 h 10000"/>
                <a:gd name="connsiteX35" fmla="*/ 9381 w 10000"/>
                <a:gd name="connsiteY35" fmla="*/ 9 h 10000"/>
                <a:gd name="connsiteX36" fmla="*/ 9408 w 10000"/>
                <a:gd name="connsiteY36" fmla="*/ 94 h 10000"/>
                <a:gd name="connsiteX37" fmla="*/ 9415 w 10000"/>
                <a:gd name="connsiteY37" fmla="*/ 207 h 10000"/>
                <a:gd name="connsiteX38" fmla="*/ 9396 w 10000"/>
                <a:gd name="connsiteY38" fmla="*/ 348 h 10000"/>
                <a:gd name="connsiteX39" fmla="*/ 9434 w 10000"/>
                <a:gd name="connsiteY39" fmla="*/ 452 h 10000"/>
                <a:gd name="connsiteX40" fmla="*/ 9453 w 10000"/>
                <a:gd name="connsiteY40" fmla="*/ 508 h 10000"/>
                <a:gd name="connsiteX41" fmla="*/ 9483 w 10000"/>
                <a:gd name="connsiteY41" fmla="*/ 763 h 10000"/>
                <a:gd name="connsiteX42" fmla="*/ 9480 w 10000"/>
                <a:gd name="connsiteY42" fmla="*/ 913 h 10000"/>
                <a:gd name="connsiteX43" fmla="*/ 9506 w 10000"/>
                <a:gd name="connsiteY43" fmla="*/ 932 h 10000"/>
                <a:gd name="connsiteX44" fmla="*/ 9540 w 10000"/>
                <a:gd name="connsiteY44" fmla="*/ 1111 h 10000"/>
                <a:gd name="connsiteX45" fmla="*/ 9563 w 10000"/>
                <a:gd name="connsiteY45" fmla="*/ 1205 h 10000"/>
                <a:gd name="connsiteX46" fmla="*/ 9616 w 10000"/>
                <a:gd name="connsiteY46" fmla="*/ 1591 h 10000"/>
                <a:gd name="connsiteX47" fmla="*/ 9624 w 10000"/>
                <a:gd name="connsiteY47" fmla="*/ 1723 h 10000"/>
                <a:gd name="connsiteX48" fmla="*/ 9658 w 10000"/>
                <a:gd name="connsiteY48" fmla="*/ 1685 h 10000"/>
                <a:gd name="connsiteX49" fmla="*/ 9670 w 10000"/>
                <a:gd name="connsiteY49" fmla="*/ 1761 h 10000"/>
                <a:gd name="connsiteX50" fmla="*/ 9639 w 10000"/>
                <a:gd name="connsiteY50" fmla="*/ 1808 h 10000"/>
                <a:gd name="connsiteX51" fmla="*/ 9628 w 10000"/>
                <a:gd name="connsiteY51" fmla="*/ 1883 h 10000"/>
                <a:gd name="connsiteX52" fmla="*/ 9666 w 10000"/>
                <a:gd name="connsiteY52" fmla="*/ 1911 h 10000"/>
                <a:gd name="connsiteX53" fmla="*/ 9700 w 10000"/>
                <a:gd name="connsiteY53" fmla="*/ 1893 h 10000"/>
                <a:gd name="connsiteX54" fmla="*/ 9711 w 10000"/>
                <a:gd name="connsiteY54" fmla="*/ 1968 h 10000"/>
                <a:gd name="connsiteX55" fmla="*/ 9738 w 10000"/>
                <a:gd name="connsiteY55" fmla="*/ 1987 h 10000"/>
                <a:gd name="connsiteX56" fmla="*/ 9852 w 10000"/>
                <a:gd name="connsiteY56" fmla="*/ 2533 h 10000"/>
                <a:gd name="connsiteX57" fmla="*/ 9897 w 10000"/>
                <a:gd name="connsiteY57" fmla="*/ 2646 h 10000"/>
                <a:gd name="connsiteX58" fmla="*/ 9897 w 10000"/>
                <a:gd name="connsiteY58" fmla="*/ 2646 h 10000"/>
                <a:gd name="connsiteX59" fmla="*/ 9897 w 10000"/>
                <a:gd name="connsiteY59" fmla="*/ 2646 h 10000"/>
                <a:gd name="connsiteX60" fmla="*/ 8261 w 10000"/>
                <a:gd name="connsiteY60" fmla="*/ 6959 h 10000"/>
                <a:gd name="connsiteX61" fmla="*/ 8321 w 10000"/>
                <a:gd name="connsiteY61" fmla="*/ 6883 h 10000"/>
                <a:gd name="connsiteX62" fmla="*/ 8511 w 10000"/>
                <a:gd name="connsiteY62" fmla="*/ 6742 h 10000"/>
                <a:gd name="connsiteX63" fmla="*/ 8728 w 10000"/>
                <a:gd name="connsiteY63" fmla="*/ 6695 h 10000"/>
                <a:gd name="connsiteX64" fmla="*/ 8633 w 10000"/>
                <a:gd name="connsiteY64" fmla="*/ 6667 h 10000"/>
                <a:gd name="connsiteX65" fmla="*/ 8553 w 10000"/>
                <a:gd name="connsiteY65" fmla="*/ 6695 h 10000"/>
                <a:gd name="connsiteX66" fmla="*/ 8253 w 10000"/>
                <a:gd name="connsiteY66" fmla="*/ 6911 h 10000"/>
                <a:gd name="connsiteX67" fmla="*/ 8261 w 10000"/>
                <a:gd name="connsiteY67" fmla="*/ 6959 h 10000"/>
                <a:gd name="connsiteX68" fmla="*/ 8261 w 10000"/>
                <a:gd name="connsiteY68" fmla="*/ 6959 h 10000"/>
                <a:gd name="connsiteX69" fmla="*/ 8261 w 10000"/>
                <a:gd name="connsiteY69" fmla="*/ 6959 h 10000"/>
                <a:gd name="connsiteX70" fmla="*/ 9442 w 10000"/>
                <a:gd name="connsiteY70" fmla="*/ 5207 h 10000"/>
                <a:gd name="connsiteX71" fmla="*/ 9468 w 10000"/>
                <a:gd name="connsiteY71" fmla="*/ 5151 h 10000"/>
                <a:gd name="connsiteX72" fmla="*/ 9518 w 10000"/>
                <a:gd name="connsiteY72" fmla="*/ 5047 h 10000"/>
                <a:gd name="connsiteX73" fmla="*/ 9635 w 10000"/>
                <a:gd name="connsiteY73" fmla="*/ 4868 h 10000"/>
                <a:gd name="connsiteX74" fmla="*/ 9692 w 10000"/>
                <a:gd name="connsiteY74" fmla="*/ 4765 h 10000"/>
                <a:gd name="connsiteX75" fmla="*/ 9571 w 10000"/>
                <a:gd name="connsiteY75" fmla="*/ 4878 h 10000"/>
                <a:gd name="connsiteX76" fmla="*/ 9510 w 10000"/>
                <a:gd name="connsiteY76" fmla="*/ 4991 h 10000"/>
                <a:gd name="connsiteX77" fmla="*/ 9495 w 10000"/>
                <a:gd name="connsiteY77" fmla="*/ 5019 h 10000"/>
                <a:gd name="connsiteX78" fmla="*/ 9461 w 10000"/>
                <a:gd name="connsiteY78" fmla="*/ 5038 h 10000"/>
                <a:gd name="connsiteX79" fmla="*/ 9468 w 10000"/>
                <a:gd name="connsiteY79" fmla="*/ 5122 h 10000"/>
                <a:gd name="connsiteX80" fmla="*/ 9442 w 10000"/>
                <a:gd name="connsiteY80" fmla="*/ 5207 h 10000"/>
                <a:gd name="connsiteX81" fmla="*/ 9442 w 10000"/>
                <a:gd name="connsiteY81" fmla="*/ 5207 h 10000"/>
                <a:gd name="connsiteX82" fmla="*/ 9442 w 10000"/>
                <a:gd name="connsiteY82" fmla="*/ 5207 h 10000"/>
                <a:gd name="connsiteX83" fmla="*/ 8895 w 10000"/>
                <a:gd name="connsiteY83" fmla="*/ 6893 h 10000"/>
                <a:gd name="connsiteX84" fmla="*/ 8899 w 10000"/>
                <a:gd name="connsiteY84" fmla="*/ 6827 h 10000"/>
                <a:gd name="connsiteX85" fmla="*/ 8834 w 10000"/>
                <a:gd name="connsiteY85" fmla="*/ 6742 h 10000"/>
                <a:gd name="connsiteX86" fmla="*/ 8747 w 10000"/>
                <a:gd name="connsiteY86" fmla="*/ 6695 h 10000"/>
                <a:gd name="connsiteX87" fmla="*/ 8819 w 10000"/>
                <a:gd name="connsiteY87" fmla="*/ 6761 h 10000"/>
                <a:gd name="connsiteX88" fmla="*/ 8876 w 10000"/>
                <a:gd name="connsiteY88" fmla="*/ 6817 h 10000"/>
                <a:gd name="connsiteX89" fmla="*/ 8895 w 10000"/>
                <a:gd name="connsiteY89" fmla="*/ 6893 h 10000"/>
                <a:gd name="connsiteX90" fmla="*/ 8895 w 10000"/>
                <a:gd name="connsiteY90" fmla="*/ 6893 h 10000"/>
                <a:gd name="connsiteX91" fmla="*/ 8895 w 10000"/>
                <a:gd name="connsiteY91" fmla="*/ 6893 h 10000"/>
                <a:gd name="connsiteX92" fmla="*/ 8899 w 10000"/>
                <a:gd name="connsiteY92" fmla="*/ 7034 h 10000"/>
                <a:gd name="connsiteX93" fmla="*/ 8937 w 10000"/>
                <a:gd name="connsiteY93" fmla="*/ 6761 h 10000"/>
                <a:gd name="connsiteX94" fmla="*/ 9054 w 10000"/>
                <a:gd name="connsiteY94" fmla="*/ 6271 h 10000"/>
                <a:gd name="connsiteX95" fmla="*/ 9100 w 10000"/>
                <a:gd name="connsiteY95" fmla="*/ 6102 h 10000"/>
                <a:gd name="connsiteX96" fmla="*/ 9294 w 10000"/>
                <a:gd name="connsiteY96" fmla="*/ 5556 h 10000"/>
                <a:gd name="connsiteX97" fmla="*/ 9404 w 10000"/>
                <a:gd name="connsiteY97" fmla="*/ 5264 h 10000"/>
                <a:gd name="connsiteX98" fmla="*/ 9396 w 10000"/>
                <a:gd name="connsiteY98" fmla="*/ 5217 h 10000"/>
                <a:gd name="connsiteX99" fmla="*/ 9370 w 10000"/>
                <a:gd name="connsiteY99" fmla="*/ 5217 h 10000"/>
                <a:gd name="connsiteX100" fmla="*/ 9294 w 10000"/>
                <a:gd name="connsiteY100" fmla="*/ 5443 h 10000"/>
                <a:gd name="connsiteX101" fmla="*/ 9214 w 10000"/>
                <a:gd name="connsiteY101" fmla="*/ 5734 h 10000"/>
                <a:gd name="connsiteX102" fmla="*/ 9047 w 10000"/>
                <a:gd name="connsiteY102" fmla="*/ 6234 h 10000"/>
                <a:gd name="connsiteX103" fmla="*/ 8982 w 10000"/>
                <a:gd name="connsiteY103" fmla="*/ 6403 h 10000"/>
                <a:gd name="connsiteX104" fmla="*/ 8990 w 10000"/>
                <a:gd name="connsiteY104" fmla="*/ 6469 h 10000"/>
                <a:gd name="connsiteX105" fmla="*/ 8895 w 10000"/>
                <a:gd name="connsiteY105" fmla="*/ 6949 h 10000"/>
                <a:gd name="connsiteX106" fmla="*/ 8864 w 10000"/>
                <a:gd name="connsiteY106" fmla="*/ 6921 h 10000"/>
                <a:gd name="connsiteX107" fmla="*/ 8899 w 10000"/>
                <a:gd name="connsiteY107" fmla="*/ 7034 h 10000"/>
                <a:gd name="connsiteX108" fmla="*/ 8899 w 10000"/>
                <a:gd name="connsiteY108" fmla="*/ 7034 h 10000"/>
                <a:gd name="connsiteX109" fmla="*/ 8899 w 10000"/>
                <a:gd name="connsiteY109" fmla="*/ 7034 h 10000"/>
                <a:gd name="connsiteX110" fmla="*/ 9719 w 10000"/>
                <a:gd name="connsiteY110" fmla="*/ 4736 h 10000"/>
                <a:gd name="connsiteX111" fmla="*/ 9765 w 10000"/>
                <a:gd name="connsiteY111" fmla="*/ 4689 h 10000"/>
                <a:gd name="connsiteX112" fmla="*/ 9863 w 10000"/>
                <a:gd name="connsiteY112" fmla="*/ 4557 h 10000"/>
                <a:gd name="connsiteX113" fmla="*/ 9932 w 10000"/>
                <a:gd name="connsiteY113" fmla="*/ 4520 h 10000"/>
                <a:gd name="connsiteX114" fmla="*/ 9958 w 10000"/>
                <a:gd name="connsiteY114" fmla="*/ 4539 h 10000"/>
                <a:gd name="connsiteX115" fmla="*/ 9966 w 10000"/>
                <a:gd name="connsiteY115" fmla="*/ 4605 h 10000"/>
                <a:gd name="connsiteX116" fmla="*/ 9985 w 10000"/>
                <a:gd name="connsiteY116" fmla="*/ 4096 h 10000"/>
                <a:gd name="connsiteX117" fmla="*/ 10000 w 10000"/>
                <a:gd name="connsiteY117" fmla="*/ 3908 h 10000"/>
                <a:gd name="connsiteX118" fmla="*/ 9989 w 10000"/>
                <a:gd name="connsiteY118" fmla="*/ 3785 h 10000"/>
                <a:gd name="connsiteX119" fmla="*/ 10000 w 10000"/>
                <a:gd name="connsiteY119" fmla="*/ 3258 h 10000"/>
                <a:gd name="connsiteX120" fmla="*/ 9943 w 10000"/>
                <a:gd name="connsiteY120" fmla="*/ 2778 h 10000"/>
                <a:gd name="connsiteX121" fmla="*/ 9905 w 10000"/>
                <a:gd name="connsiteY121" fmla="*/ 2646 h 10000"/>
                <a:gd name="connsiteX122" fmla="*/ 9916 w 10000"/>
                <a:gd name="connsiteY122" fmla="*/ 2815 h 10000"/>
                <a:gd name="connsiteX123" fmla="*/ 9954 w 10000"/>
                <a:gd name="connsiteY123" fmla="*/ 2976 h 10000"/>
                <a:gd name="connsiteX124" fmla="*/ 9973 w 10000"/>
                <a:gd name="connsiteY124" fmla="*/ 3211 h 10000"/>
                <a:gd name="connsiteX125" fmla="*/ 9981 w 10000"/>
                <a:gd name="connsiteY125" fmla="*/ 3315 h 10000"/>
                <a:gd name="connsiteX126" fmla="*/ 9970 w 10000"/>
                <a:gd name="connsiteY126" fmla="*/ 3418 h 10000"/>
                <a:gd name="connsiteX127" fmla="*/ 9985 w 10000"/>
                <a:gd name="connsiteY127" fmla="*/ 3898 h 10000"/>
                <a:gd name="connsiteX128" fmla="*/ 9958 w 10000"/>
                <a:gd name="connsiteY128" fmla="*/ 4162 h 10000"/>
                <a:gd name="connsiteX129" fmla="*/ 9962 w 10000"/>
                <a:gd name="connsiteY129" fmla="*/ 4369 h 10000"/>
                <a:gd name="connsiteX130" fmla="*/ 9878 w 10000"/>
                <a:gd name="connsiteY130" fmla="*/ 4416 h 10000"/>
                <a:gd name="connsiteX131" fmla="*/ 9840 w 10000"/>
                <a:gd name="connsiteY131" fmla="*/ 4539 h 10000"/>
                <a:gd name="connsiteX132" fmla="*/ 9776 w 10000"/>
                <a:gd name="connsiteY132" fmla="*/ 4605 h 10000"/>
                <a:gd name="connsiteX133" fmla="*/ 9746 w 10000"/>
                <a:gd name="connsiteY133" fmla="*/ 4689 h 10000"/>
                <a:gd name="connsiteX134" fmla="*/ 9719 w 10000"/>
                <a:gd name="connsiteY134" fmla="*/ 4736 h 10000"/>
                <a:gd name="connsiteX135" fmla="*/ 9719 w 10000"/>
                <a:gd name="connsiteY135" fmla="*/ 4736 h 10000"/>
                <a:gd name="connsiteX136" fmla="*/ 9719 w 10000"/>
                <a:gd name="connsiteY136" fmla="*/ 4736 h 10000"/>
                <a:gd name="connsiteX137" fmla="*/ 7338 w 10000"/>
                <a:gd name="connsiteY137" fmla="*/ 9915 h 10000"/>
                <a:gd name="connsiteX138" fmla="*/ 7341 w 10000"/>
                <a:gd name="connsiteY138" fmla="*/ 9783 h 10000"/>
                <a:gd name="connsiteX139" fmla="*/ 7372 w 10000"/>
                <a:gd name="connsiteY139" fmla="*/ 9586 h 10000"/>
                <a:gd name="connsiteX140" fmla="*/ 7391 w 10000"/>
                <a:gd name="connsiteY140" fmla="*/ 9388 h 10000"/>
                <a:gd name="connsiteX141" fmla="*/ 7414 w 10000"/>
                <a:gd name="connsiteY141" fmla="*/ 9171 h 10000"/>
                <a:gd name="connsiteX142" fmla="*/ 7421 w 10000"/>
                <a:gd name="connsiteY142" fmla="*/ 9058 h 10000"/>
                <a:gd name="connsiteX143" fmla="*/ 7467 w 10000"/>
                <a:gd name="connsiteY143" fmla="*/ 8757 h 10000"/>
                <a:gd name="connsiteX144" fmla="*/ 7516 w 10000"/>
                <a:gd name="connsiteY144" fmla="*/ 8512 h 10000"/>
                <a:gd name="connsiteX145" fmla="*/ 7554 w 10000"/>
                <a:gd name="connsiteY145" fmla="*/ 8380 h 10000"/>
                <a:gd name="connsiteX146" fmla="*/ 7588 w 10000"/>
                <a:gd name="connsiteY146" fmla="*/ 8286 h 10000"/>
                <a:gd name="connsiteX147" fmla="*/ 7645 w 10000"/>
                <a:gd name="connsiteY147" fmla="*/ 8117 h 10000"/>
                <a:gd name="connsiteX148" fmla="*/ 7695 w 10000"/>
                <a:gd name="connsiteY148" fmla="*/ 7976 h 10000"/>
                <a:gd name="connsiteX149" fmla="*/ 7767 w 10000"/>
                <a:gd name="connsiteY149" fmla="*/ 7815 h 10000"/>
                <a:gd name="connsiteX150" fmla="*/ 7957 w 10000"/>
                <a:gd name="connsiteY150" fmla="*/ 7448 h 10000"/>
                <a:gd name="connsiteX151" fmla="*/ 7945 w 10000"/>
                <a:gd name="connsiteY151" fmla="*/ 7298 h 10000"/>
                <a:gd name="connsiteX152" fmla="*/ 7915 w 10000"/>
                <a:gd name="connsiteY152" fmla="*/ 7269 h 10000"/>
                <a:gd name="connsiteX153" fmla="*/ 7885 w 10000"/>
                <a:gd name="connsiteY153" fmla="*/ 7260 h 10000"/>
                <a:gd name="connsiteX154" fmla="*/ 7877 w 10000"/>
                <a:gd name="connsiteY154" fmla="*/ 7222 h 10000"/>
                <a:gd name="connsiteX155" fmla="*/ 7866 w 10000"/>
                <a:gd name="connsiteY155" fmla="*/ 7166 h 10000"/>
                <a:gd name="connsiteX156" fmla="*/ 7869 w 10000"/>
                <a:gd name="connsiteY156" fmla="*/ 7119 h 10000"/>
                <a:gd name="connsiteX157" fmla="*/ 7923 w 10000"/>
                <a:gd name="connsiteY157" fmla="*/ 7128 h 10000"/>
                <a:gd name="connsiteX158" fmla="*/ 7942 w 10000"/>
                <a:gd name="connsiteY158" fmla="*/ 7062 h 10000"/>
                <a:gd name="connsiteX159" fmla="*/ 7934 w 10000"/>
                <a:gd name="connsiteY159" fmla="*/ 6996 h 10000"/>
                <a:gd name="connsiteX160" fmla="*/ 7911 w 10000"/>
                <a:gd name="connsiteY160" fmla="*/ 6902 h 10000"/>
                <a:gd name="connsiteX161" fmla="*/ 7881 w 10000"/>
                <a:gd name="connsiteY161" fmla="*/ 6846 h 10000"/>
                <a:gd name="connsiteX162" fmla="*/ 7869 w 10000"/>
                <a:gd name="connsiteY162" fmla="*/ 6770 h 10000"/>
                <a:gd name="connsiteX163" fmla="*/ 7904 w 10000"/>
                <a:gd name="connsiteY163" fmla="*/ 6780 h 10000"/>
                <a:gd name="connsiteX164" fmla="*/ 7923 w 10000"/>
                <a:gd name="connsiteY164" fmla="*/ 6827 h 10000"/>
                <a:gd name="connsiteX165" fmla="*/ 7964 w 10000"/>
                <a:gd name="connsiteY165" fmla="*/ 7015 h 10000"/>
                <a:gd name="connsiteX166" fmla="*/ 7949 w 10000"/>
                <a:gd name="connsiteY166" fmla="*/ 7119 h 10000"/>
                <a:gd name="connsiteX167" fmla="*/ 7930 w 10000"/>
                <a:gd name="connsiteY167" fmla="*/ 7147 h 10000"/>
                <a:gd name="connsiteX168" fmla="*/ 7904 w 10000"/>
                <a:gd name="connsiteY168" fmla="*/ 7203 h 10000"/>
                <a:gd name="connsiteX169" fmla="*/ 7934 w 10000"/>
                <a:gd name="connsiteY169" fmla="*/ 7194 h 10000"/>
                <a:gd name="connsiteX170" fmla="*/ 7976 w 10000"/>
                <a:gd name="connsiteY170" fmla="*/ 7288 h 10000"/>
                <a:gd name="connsiteX171" fmla="*/ 8021 w 10000"/>
                <a:gd name="connsiteY171" fmla="*/ 7335 h 10000"/>
                <a:gd name="connsiteX172" fmla="*/ 8090 w 10000"/>
                <a:gd name="connsiteY172" fmla="*/ 7185 h 10000"/>
                <a:gd name="connsiteX173" fmla="*/ 8131 w 10000"/>
                <a:gd name="connsiteY173" fmla="*/ 7015 h 10000"/>
                <a:gd name="connsiteX174" fmla="*/ 8196 w 10000"/>
                <a:gd name="connsiteY174" fmla="*/ 6902 h 10000"/>
                <a:gd name="connsiteX175" fmla="*/ 8230 w 10000"/>
                <a:gd name="connsiteY175" fmla="*/ 6808 h 10000"/>
                <a:gd name="connsiteX176" fmla="*/ 8234 w 10000"/>
                <a:gd name="connsiteY176" fmla="*/ 6723 h 10000"/>
                <a:gd name="connsiteX177" fmla="*/ 8215 w 10000"/>
                <a:gd name="connsiteY177" fmla="*/ 6676 h 10000"/>
                <a:gd name="connsiteX178" fmla="*/ 8192 w 10000"/>
                <a:gd name="connsiteY178" fmla="*/ 6535 h 10000"/>
                <a:gd name="connsiteX179" fmla="*/ 8219 w 10000"/>
                <a:gd name="connsiteY179" fmla="*/ 6601 h 10000"/>
                <a:gd name="connsiteX180" fmla="*/ 8238 w 10000"/>
                <a:gd name="connsiteY180" fmla="*/ 6685 h 10000"/>
                <a:gd name="connsiteX181" fmla="*/ 8257 w 10000"/>
                <a:gd name="connsiteY181" fmla="*/ 6714 h 10000"/>
                <a:gd name="connsiteX182" fmla="*/ 8245 w 10000"/>
                <a:gd name="connsiteY182" fmla="*/ 6770 h 10000"/>
                <a:gd name="connsiteX183" fmla="*/ 8242 w 10000"/>
                <a:gd name="connsiteY183" fmla="*/ 6827 h 10000"/>
                <a:gd name="connsiteX184" fmla="*/ 8302 w 10000"/>
                <a:gd name="connsiteY184" fmla="*/ 6817 h 10000"/>
                <a:gd name="connsiteX185" fmla="*/ 8431 w 10000"/>
                <a:gd name="connsiteY185" fmla="*/ 6648 h 10000"/>
                <a:gd name="connsiteX186" fmla="*/ 8564 w 10000"/>
                <a:gd name="connsiteY186" fmla="*/ 6591 h 10000"/>
                <a:gd name="connsiteX187" fmla="*/ 8694 w 10000"/>
                <a:gd name="connsiteY187" fmla="*/ 6620 h 10000"/>
                <a:gd name="connsiteX188" fmla="*/ 8690 w 10000"/>
                <a:gd name="connsiteY188" fmla="*/ 6497 h 10000"/>
                <a:gd name="connsiteX189" fmla="*/ 8663 w 10000"/>
                <a:gd name="connsiteY189" fmla="*/ 6460 h 10000"/>
                <a:gd name="connsiteX190" fmla="*/ 8629 w 10000"/>
                <a:gd name="connsiteY190" fmla="*/ 6507 h 10000"/>
                <a:gd name="connsiteX191" fmla="*/ 8663 w 10000"/>
                <a:gd name="connsiteY191" fmla="*/ 6412 h 10000"/>
                <a:gd name="connsiteX192" fmla="*/ 8694 w 10000"/>
                <a:gd name="connsiteY192" fmla="*/ 6403 h 10000"/>
                <a:gd name="connsiteX193" fmla="*/ 8747 w 10000"/>
                <a:gd name="connsiteY193" fmla="*/ 6488 h 10000"/>
                <a:gd name="connsiteX194" fmla="*/ 8720 w 10000"/>
                <a:gd name="connsiteY194" fmla="*/ 6573 h 10000"/>
                <a:gd name="connsiteX195" fmla="*/ 8773 w 10000"/>
                <a:gd name="connsiteY195" fmla="*/ 6620 h 10000"/>
                <a:gd name="connsiteX196" fmla="*/ 8792 w 10000"/>
                <a:gd name="connsiteY196" fmla="*/ 6610 h 10000"/>
                <a:gd name="connsiteX197" fmla="*/ 8777 w 10000"/>
                <a:gd name="connsiteY197" fmla="*/ 6535 h 10000"/>
                <a:gd name="connsiteX198" fmla="*/ 8785 w 10000"/>
                <a:gd name="connsiteY198" fmla="*/ 6431 h 10000"/>
                <a:gd name="connsiteX199" fmla="*/ 8777 w 10000"/>
                <a:gd name="connsiteY199" fmla="*/ 6356 h 10000"/>
                <a:gd name="connsiteX200" fmla="*/ 8777 w 10000"/>
                <a:gd name="connsiteY200" fmla="*/ 6281 h 10000"/>
                <a:gd name="connsiteX201" fmla="*/ 8796 w 10000"/>
                <a:gd name="connsiteY201" fmla="*/ 6328 h 10000"/>
                <a:gd name="connsiteX202" fmla="*/ 8811 w 10000"/>
                <a:gd name="connsiteY202" fmla="*/ 6403 h 10000"/>
                <a:gd name="connsiteX203" fmla="*/ 8830 w 10000"/>
                <a:gd name="connsiteY203" fmla="*/ 6535 h 10000"/>
                <a:gd name="connsiteX204" fmla="*/ 8849 w 10000"/>
                <a:gd name="connsiteY204" fmla="*/ 6573 h 10000"/>
                <a:gd name="connsiteX205" fmla="*/ 8895 w 10000"/>
                <a:gd name="connsiteY205" fmla="*/ 6554 h 10000"/>
                <a:gd name="connsiteX206" fmla="*/ 8914 w 10000"/>
                <a:gd name="connsiteY206" fmla="*/ 6488 h 10000"/>
                <a:gd name="connsiteX207" fmla="*/ 8925 w 10000"/>
                <a:gd name="connsiteY207" fmla="*/ 6337 h 10000"/>
                <a:gd name="connsiteX208" fmla="*/ 8956 w 10000"/>
                <a:gd name="connsiteY208" fmla="*/ 6262 h 10000"/>
                <a:gd name="connsiteX209" fmla="*/ 9009 w 10000"/>
                <a:gd name="connsiteY209" fmla="*/ 6073 h 10000"/>
                <a:gd name="connsiteX210" fmla="*/ 9013 w 10000"/>
                <a:gd name="connsiteY210" fmla="*/ 5951 h 10000"/>
                <a:gd name="connsiteX211" fmla="*/ 9043 w 10000"/>
                <a:gd name="connsiteY211" fmla="*/ 6036 h 10000"/>
                <a:gd name="connsiteX212" fmla="*/ 9058 w 10000"/>
                <a:gd name="connsiteY212" fmla="*/ 5979 h 10000"/>
                <a:gd name="connsiteX213" fmla="*/ 9092 w 10000"/>
                <a:gd name="connsiteY213" fmla="*/ 5951 h 10000"/>
                <a:gd name="connsiteX214" fmla="*/ 9119 w 10000"/>
                <a:gd name="connsiteY214" fmla="*/ 5866 h 10000"/>
                <a:gd name="connsiteX215" fmla="*/ 9077 w 10000"/>
                <a:gd name="connsiteY215" fmla="*/ 5800 h 10000"/>
                <a:gd name="connsiteX216" fmla="*/ 9092 w 10000"/>
                <a:gd name="connsiteY216" fmla="*/ 5753 h 10000"/>
                <a:gd name="connsiteX217" fmla="*/ 9123 w 10000"/>
                <a:gd name="connsiteY217" fmla="*/ 5782 h 10000"/>
                <a:gd name="connsiteX218" fmla="*/ 9149 w 10000"/>
                <a:gd name="connsiteY218" fmla="*/ 5716 h 10000"/>
                <a:gd name="connsiteX219" fmla="*/ 9149 w 10000"/>
                <a:gd name="connsiteY219" fmla="*/ 5640 h 10000"/>
                <a:gd name="connsiteX220" fmla="*/ 9126 w 10000"/>
                <a:gd name="connsiteY220" fmla="*/ 5565 h 10000"/>
                <a:gd name="connsiteX221" fmla="*/ 9111 w 10000"/>
                <a:gd name="connsiteY221" fmla="*/ 5499 h 10000"/>
                <a:gd name="connsiteX222" fmla="*/ 9145 w 10000"/>
                <a:gd name="connsiteY222" fmla="*/ 5518 h 10000"/>
                <a:gd name="connsiteX223" fmla="*/ 9100 w 10000"/>
                <a:gd name="connsiteY223" fmla="*/ 5433 h 10000"/>
                <a:gd name="connsiteX224" fmla="*/ 9054 w 10000"/>
                <a:gd name="connsiteY224" fmla="*/ 5405 h 10000"/>
                <a:gd name="connsiteX225" fmla="*/ 9058 w 10000"/>
                <a:gd name="connsiteY225" fmla="*/ 5518 h 10000"/>
                <a:gd name="connsiteX226" fmla="*/ 9088 w 10000"/>
                <a:gd name="connsiteY226" fmla="*/ 5574 h 10000"/>
                <a:gd name="connsiteX227" fmla="*/ 9081 w 10000"/>
                <a:gd name="connsiteY227" fmla="*/ 5669 h 10000"/>
                <a:gd name="connsiteX228" fmla="*/ 9035 w 10000"/>
                <a:gd name="connsiteY228" fmla="*/ 5612 h 10000"/>
                <a:gd name="connsiteX229" fmla="*/ 9016 w 10000"/>
                <a:gd name="connsiteY229" fmla="*/ 5734 h 10000"/>
                <a:gd name="connsiteX230" fmla="*/ 8994 w 10000"/>
                <a:gd name="connsiteY230" fmla="*/ 5716 h 10000"/>
                <a:gd name="connsiteX231" fmla="*/ 8978 w 10000"/>
                <a:gd name="connsiteY231" fmla="*/ 5753 h 10000"/>
                <a:gd name="connsiteX232" fmla="*/ 8959 w 10000"/>
                <a:gd name="connsiteY232" fmla="*/ 5791 h 10000"/>
                <a:gd name="connsiteX233" fmla="*/ 8948 w 10000"/>
                <a:gd name="connsiteY233" fmla="*/ 5753 h 10000"/>
                <a:gd name="connsiteX234" fmla="*/ 8959 w 10000"/>
                <a:gd name="connsiteY234" fmla="*/ 5678 h 10000"/>
                <a:gd name="connsiteX235" fmla="*/ 8978 w 10000"/>
                <a:gd name="connsiteY235" fmla="*/ 5593 h 10000"/>
                <a:gd name="connsiteX236" fmla="*/ 8971 w 10000"/>
                <a:gd name="connsiteY236" fmla="*/ 5405 h 10000"/>
                <a:gd name="connsiteX237" fmla="*/ 8944 w 10000"/>
                <a:gd name="connsiteY237" fmla="*/ 5330 h 10000"/>
                <a:gd name="connsiteX238" fmla="*/ 8914 w 10000"/>
                <a:gd name="connsiteY238" fmla="*/ 5292 h 10000"/>
                <a:gd name="connsiteX239" fmla="*/ 8887 w 10000"/>
                <a:gd name="connsiteY239" fmla="*/ 5490 h 10000"/>
                <a:gd name="connsiteX240" fmla="*/ 8906 w 10000"/>
                <a:gd name="connsiteY240" fmla="*/ 5603 h 10000"/>
                <a:gd name="connsiteX241" fmla="*/ 8868 w 10000"/>
                <a:gd name="connsiteY241" fmla="*/ 5537 h 10000"/>
                <a:gd name="connsiteX242" fmla="*/ 8800 w 10000"/>
                <a:gd name="connsiteY242" fmla="*/ 5584 h 10000"/>
                <a:gd name="connsiteX243" fmla="*/ 8804 w 10000"/>
                <a:gd name="connsiteY243" fmla="*/ 5706 h 10000"/>
                <a:gd name="connsiteX244" fmla="*/ 8777 w 10000"/>
                <a:gd name="connsiteY244" fmla="*/ 5631 h 10000"/>
                <a:gd name="connsiteX245" fmla="*/ 8747 w 10000"/>
                <a:gd name="connsiteY245" fmla="*/ 5612 h 10000"/>
                <a:gd name="connsiteX246" fmla="*/ 8618 w 10000"/>
                <a:gd name="connsiteY246" fmla="*/ 5904 h 10000"/>
                <a:gd name="connsiteX247" fmla="*/ 8481 w 10000"/>
                <a:gd name="connsiteY247" fmla="*/ 5847 h 10000"/>
                <a:gd name="connsiteX248" fmla="*/ 8412 w 10000"/>
                <a:gd name="connsiteY248" fmla="*/ 5791 h 10000"/>
                <a:gd name="connsiteX249" fmla="*/ 8359 w 10000"/>
                <a:gd name="connsiteY249" fmla="*/ 5687 h 10000"/>
                <a:gd name="connsiteX250" fmla="*/ 8272 w 10000"/>
                <a:gd name="connsiteY250" fmla="*/ 5358 h 10000"/>
                <a:gd name="connsiteX251" fmla="*/ 8257 w 10000"/>
                <a:gd name="connsiteY251" fmla="*/ 5245 h 10000"/>
                <a:gd name="connsiteX252" fmla="*/ 8230 w 10000"/>
                <a:gd name="connsiteY252" fmla="*/ 5179 h 10000"/>
                <a:gd name="connsiteX253" fmla="*/ 8268 w 10000"/>
                <a:gd name="connsiteY253" fmla="*/ 5217 h 10000"/>
                <a:gd name="connsiteX254" fmla="*/ 8302 w 10000"/>
                <a:gd name="connsiteY254" fmla="*/ 5358 h 10000"/>
                <a:gd name="connsiteX255" fmla="*/ 8336 w 10000"/>
                <a:gd name="connsiteY255" fmla="*/ 5452 h 10000"/>
                <a:gd name="connsiteX256" fmla="*/ 8378 w 10000"/>
                <a:gd name="connsiteY256" fmla="*/ 5490 h 10000"/>
                <a:gd name="connsiteX257" fmla="*/ 8416 w 10000"/>
                <a:gd name="connsiteY257" fmla="*/ 5574 h 10000"/>
                <a:gd name="connsiteX258" fmla="*/ 8469 w 10000"/>
                <a:gd name="connsiteY258" fmla="*/ 5659 h 10000"/>
                <a:gd name="connsiteX259" fmla="*/ 8542 w 10000"/>
                <a:gd name="connsiteY259" fmla="*/ 5772 h 10000"/>
                <a:gd name="connsiteX260" fmla="*/ 8629 w 10000"/>
                <a:gd name="connsiteY260" fmla="*/ 5640 h 10000"/>
                <a:gd name="connsiteX261" fmla="*/ 8766 w 10000"/>
                <a:gd name="connsiteY261" fmla="*/ 5367 h 10000"/>
                <a:gd name="connsiteX262" fmla="*/ 8811 w 10000"/>
                <a:gd name="connsiteY262" fmla="*/ 5179 h 10000"/>
                <a:gd name="connsiteX263" fmla="*/ 8815 w 10000"/>
                <a:gd name="connsiteY263" fmla="*/ 5038 h 10000"/>
                <a:gd name="connsiteX264" fmla="*/ 8785 w 10000"/>
                <a:gd name="connsiteY264" fmla="*/ 4972 h 10000"/>
                <a:gd name="connsiteX265" fmla="*/ 8773 w 10000"/>
                <a:gd name="connsiteY265" fmla="*/ 5056 h 10000"/>
                <a:gd name="connsiteX266" fmla="*/ 8678 w 10000"/>
                <a:gd name="connsiteY266" fmla="*/ 5047 h 10000"/>
                <a:gd name="connsiteX267" fmla="*/ 8690 w 10000"/>
                <a:gd name="connsiteY267" fmla="*/ 4953 h 10000"/>
                <a:gd name="connsiteX268" fmla="*/ 8712 w 10000"/>
                <a:gd name="connsiteY268" fmla="*/ 4991 h 10000"/>
                <a:gd name="connsiteX269" fmla="*/ 8766 w 10000"/>
                <a:gd name="connsiteY269" fmla="*/ 4953 h 10000"/>
                <a:gd name="connsiteX270" fmla="*/ 8796 w 10000"/>
                <a:gd name="connsiteY270" fmla="*/ 4896 h 10000"/>
                <a:gd name="connsiteX271" fmla="*/ 8830 w 10000"/>
                <a:gd name="connsiteY271" fmla="*/ 4915 h 10000"/>
                <a:gd name="connsiteX272" fmla="*/ 8849 w 10000"/>
                <a:gd name="connsiteY272" fmla="*/ 4896 h 10000"/>
                <a:gd name="connsiteX273" fmla="*/ 8781 w 10000"/>
                <a:gd name="connsiteY273" fmla="*/ 4783 h 10000"/>
                <a:gd name="connsiteX274" fmla="*/ 8880 w 10000"/>
                <a:gd name="connsiteY274" fmla="*/ 4821 h 10000"/>
                <a:gd name="connsiteX275" fmla="*/ 8857 w 10000"/>
                <a:gd name="connsiteY275" fmla="*/ 4736 h 10000"/>
                <a:gd name="connsiteX276" fmla="*/ 8883 w 10000"/>
                <a:gd name="connsiteY276" fmla="*/ 4689 h 10000"/>
                <a:gd name="connsiteX277" fmla="*/ 8895 w 10000"/>
                <a:gd name="connsiteY277" fmla="*/ 4576 h 10000"/>
                <a:gd name="connsiteX278" fmla="*/ 8868 w 10000"/>
                <a:gd name="connsiteY278" fmla="*/ 4548 h 10000"/>
                <a:gd name="connsiteX279" fmla="*/ 8868 w 10000"/>
                <a:gd name="connsiteY279" fmla="*/ 4463 h 10000"/>
                <a:gd name="connsiteX280" fmla="*/ 8826 w 10000"/>
                <a:gd name="connsiteY280" fmla="*/ 4463 h 10000"/>
                <a:gd name="connsiteX281" fmla="*/ 8769 w 10000"/>
                <a:gd name="connsiteY281" fmla="*/ 4407 h 10000"/>
                <a:gd name="connsiteX282" fmla="*/ 8720 w 10000"/>
                <a:gd name="connsiteY282" fmla="*/ 4435 h 10000"/>
                <a:gd name="connsiteX283" fmla="*/ 8629 w 10000"/>
                <a:gd name="connsiteY283" fmla="*/ 4397 h 10000"/>
                <a:gd name="connsiteX284" fmla="*/ 8621 w 10000"/>
                <a:gd name="connsiteY284" fmla="*/ 4341 h 10000"/>
                <a:gd name="connsiteX285" fmla="*/ 8488 w 10000"/>
                <a:gd name="connsiteY285" fmla="*/ 4256 h 10000"/>
                <a:gd name="connsiteX286" fmla="*/ 8450 w 10000"/>
                <a:gd name="connsiteY286" fmla="*/ 4162 h 10000"/>
                <a:gd name="connsiteX287" fmla="*/ 8416 w 10000"/>
                <a:gd name="connsiteY287" fmla="*/ 4181 h 10000"/>
                <a:gd name="connsiteX288" fmla="*/ 8352 w 10000"/>
                <a:gd name="connsiteY288" fmla="*/ 4115 h 10000"/>
                <a:gd name="connsiteX289" fmla="*/ 8314 w 10000"/>
                <a:gd name="connsiteY289" fmla="*/ 4143 h 10000"/>
                <a:gd name="connsiteX290" fmla="*/ 8302 w 10000"/>
                <a:gd name="connsiteY290" fmla="*/ 4049 h 10000"/>
                <a:gd name="connsiteX291" fmla="*/ 8234 w 10000"/>
                <a:gd name="connsiteY291" fmla="*/ 3964 h 10000"/>
                <a:gd name="connsiteX292" fmla="*/ 8238 w 10000"/>
                <a:gd name="connsiteY292" fmla="*/ 3889 h 10000"/>
                <a:gd name="connsiteX293" fmla="*/ 8295 w 10000"/>
                <a:gd name="connsiteY293" fmla="*/ 3983 h 10000"/>
                <a:gd name="connsiteX294" fmla="*/ 8340 w 10000"/>
                <a:gd name="connsiteY294" fmla="*/ 4011 h 10000"/>
                <a:gd name="connsiteX295" fmla="*/ 8382 w 10000"/>
                <a:gd name="connsiteY295" fmla="*/ 4058 h 10000"/>
                <a:gd name="connsiteX296" fmla="*/ 8443 w 10000"/>
                <a:gd name="connsiteY296" fmla="*/ 4049 h 10000"/>
                <a:gd name="connsiteX297" fmla="*/ 8553 w 10000"/>
                <a:gd name="connsiteY297" fmla="*/ 4143 h 10000"/>
                <a:gd name="connsiteX298" fmla="*/ 8618 w 10000"/>
                <a:gd name="connsiteY298" fmla="*/ 4134 h 10000"/>
                <a:gd name="connsiteX299" fmla="*/ 8694 w 10000"/>
                <a:gd name="connsiteY299" fmla="*/ 4190 h 10000"/>
                <a:gd name="connsiteX300" fmla="*/ 8739 w 10000"/>
                <a:gd name="connsiteY300" fmla="*/ 4237 h 10000"/>
                <a:gd name="connsiteX301" fmla="*/ 8766 w 10000"/>
                <a:gd name="connsiteY301" fmla="*/ 4237 h 10000"/>
                <a:gd name="connsiteX302" fmla="*/ 8712 w 10000"/>
                <a:gd name="connsiteY302" fmla="*/ 3955 h 10000"/>
                <a:gd name="connsiteX303" fmla="*/ 8720 w 10000"/>
                <a:gd name="connsiteY303" fmla="*/ 3908 h 10000"/>
                <a:gd name="connsiteX304" fmla="*/ 8675 w 10000"/>
                <a:gd name="connsiteY304" fmla="*/ 3823 h 10000"/>
                <a:gd name="connsiteX305" fmla="*/ 8747 w 10000"/>
                <a:gd name="connsiteY305" fmla="*/ 3701 h 10000"/>
                <a:gd name="connsiteX306" fmla="*/ 8796 w 10000"/>
                <a:gd name="connsiteY306" fmla="*/ 3729 h 10000"/>
                <a:gd name="connsiteX307" fmla="*/ 8830 w 10000"/>
                <a:gd name="connsiteY307" fmla="*/ 3710 h 10000"/>
                <a:gd name="connsiteX308" fmla="*/ 8861 w 10000"/>
                <a:gd name="connsiteY308" fmla="*/ 3616 h 10000"/>
                <a:gd name="connsiteX309" fmla="*/ 8849 w 10000"/>
                <a:gd name="connsiteY309" fmla="*/ 3748 h 10000"/>
                <a:gd name="connsiteX310" fmla="*/ 8823 w 10000"/>
                <a:gd name="connsiteY310" fmla="*/ 3795 h 10000"/>
                <a:gd name="connsiteX311" fmla="*/ 8728 w 10000"/>
                <a:gd name="connsiteY311" fmla="*/ 3814 h 10000"/>
                <a:gd name="connsiteX312" fmla="*/ 8758 w 10000"/>
                <a:gd name="connsiteY312" fmla="*/ 3870 h 10000"/>
                <a:gd name="connsiteX313" fmla="*/ 8769 w 10000"/>
                <a:gd name="connsiteY313" fmla="*/ 3936 h 10000"/>
                <a:gd name="connsiteX314" fmla="*/ 8773 w 10000"/>
                <a:gd name="connsiteY314" fmla="*/ 4058 h 10000"/>
                <a:gd name="connsiteX315" fmla="*/ 8804 w 10000"/>
                <a:gd name="connsiteY315" fmla="*/ 4077 h 10000"/>
                <a:gd name="connsiteX316" fmla="*/ 8796 w 10000"/>
                <a:gd name="connsiteY316" fmla="*/ 4143 h 10000"/>
                <a:gd name="connsiteX317" fmla="*/ 8819 w 10000"/>
                <a:gd name="connsiteY317" fmla="*/ 4209 h 10000"/>
                <a:gd name="connsiteX318" fmla="*/ 8880 w 10000"/>
                <a:gd name="connsiteY318" fmla="*/ 4247 h 10000"/>
                <a:gd name="connsiteX319" fmla="*/ 8876 w 10000"/>
                <a:gd name="connsiteY319" fmla="*/ 4190 h 10000"/>
                <a:gd name="connsiteX320" fmla="*/ 8899 w 10000"/>
                <a:gd name="connsiteY320" fmla="*/ 4181 h 10000"/>
                <a:gd name="connsiteX321" fmla="*/ 8933 w 10000"/>
                <a:gd name="connsiteY321" fmla="*/ 4096 h 10000"/>
                <a:gd name="connsiteX322" fmla="*/ 8937 w 10000"/>
                <a:gd name="connsiteY322" fmla="*/ 4002 h 10000"/>
                <a:gd name="connsiteX323" fmla="*/ 8956 w 10000"/>
                <a:gd name="connsiteY323" fmla="*/ 4040 h 10000"/>
                <a:gd name="connsiteX324" fmla="*/ 8971 w 10000"/>
                <a:gd name="connsiteY324" fmla="*/ 4115 h 10000"/>
                <a:gd name="connsiteX325" fmla="*/ 8959 w 10000"/>
                <a:gd name="connsiteY325" fmla="*/ 4162 h 10000"/>
                <a:gd name="connsiteX326" fmla="*/ 8975 w 10000"/>
                <a:gd name="connsiteY326" fmla="*/ 4218 h 10000"/>
                <a:gd name="connsiteX327" fmla="*/ 8940 w 10000"/>
                <a:gd name="connsiteY327" fmla="*/ 4247 h 10000"/>
                <a:gd name="connsiteX328" fmla="*/ 8956 w 10000"/>
                <a:gd name="connsiteY328" fmla="*/ 4322 h 10000"/>
                <a:gd name="connsiteX329" fmla="*/ 9013 w 10000"/>
                <a:gd name="connsiteY329" fmla="*/ 4350 h 10000"/>
                <a:gd name="connsiteX330" fmla="*/ 9028 w 10000"/>
                <a:gd name="connsiteY330" fmla="*/ 4294 h 10000"/>
                <a:gd name="connsiteX331" fmla="*/ 9016 w 10000"/>
                <a:gd name="connsiteY331" fmla="*/ 4237 h 10000"/>
                <a:gd name="connsiteX332" fmla="*/ 9016 w 10000"/>
                <a:gd name="connsiteY332" fmla="*/ 4162 h 10000"/>
                <a:gd name="connsiteX333" fmla="*/ 9081 w 10000"/>
                <a:gd name="connsiteY333" fmla="*/ 4303 h 10000"/>
                <a:gd name="connsiteX334" fmla="*/ 9111 w 10000"/>
                <a:gd name="connsiteY334" fmla="*/ 4322 h 10000"/>
                <a:gd name="connsiteX335" fmla="*/ 9126 w 10000"/>
                <a:gd name="connsiteY335" fmla="*/ 4209 h 10000"/>
                <a:gd name="connsiteX336" fmla="*/ 9176 w 10000"/>
                <a:gd name="connsiteY336" fmla="*/ 4294 h 10000"/>
                <a:gd name="connsiteX337" fmla="*/ 9259 w 10000"/>
                <a:gd name="connsiteY337" fmla="*/ 4275 h 10000"/>
                <a:gd name="connsiteX338" fmla="*/ 9275 w 10000"/>
                <a:gd name="connsiteY338" fmla="*/ 4237 h 10000"/>
                <a:gd name="connsiteX339" fmla="*/ 9313 w 10000"/>
                <a:gd name="connsiteY339" fmla="*/ 4200 h 10000"/>
                <a:gd name="connsiteX340" fmla="*/ 9332 w 10000"/>
                <a:gd name="connsiteY340" fmla="*/ 4143 h 10000"/>
                <a:gd name="connsiteX341" fmla="*/ 9332 w 10000"/>
                <a:gd name="connsiteY341" fmla="*/ 4096 h 10000"/>
                <a:gd name="connsiteX342" fmla="*/ 9347 w 10000"/>
                <a:gd name="connsiteY342" fmla="*/ 3955 h 10000"/>
                <a:gd name="connsiteX343" fmla="*/ 9366 w 10000"/>
                <a:gd name="connsiteY343" fmla="*/ 4030 h 10000"/>
                <a:gd name="connsiteX344" fmla="*/ 9389 w 10000"/>
                <a:gd name="connsiteY344" fmla="*/ 3983 h 10000"/>
                <a:gd name="connsiteX345" fmla="*/ 9389 w 10000"/>
                <a:gd name="connsiteY345" fmla="*/ 3908 h 10000"/>
                <a:gd name="connsiteX346" fmla="*/ 9411 w 10000"/>
                <a:gd name="connsiteY346" fmla="*/ 3729 h 10000"/>
                <a:gd name="connsiteX347" fmla="*/ 9442 w 10000"/>
                <a:gd name="connsiteY347" fmla="*/ 3719 h 10000"/>
                <a:gd name="connsiteX348" fmla="*/ 9419 w 10000"/>
                <a:gd name="connsiteY348" fmla="*/ 3653 h 10000"/>
                <a:gd name="connsiteX349" fmla="*/ 9461 w 10000"/>
                <a:gd name="connsiteY349" fmla="*/ 3578 h 10000"/>
                <a:gd name="connsiteX350" fmla="*/ 9491 w 10000"/>
                <a:gd name="connsiteY350" fmla="*/ 3503 h 10000"/>
                <a:gd name="connsiteX351" fmla="*/ 9514 w 10000"/>
                <a:gd name="connsiteY351" fmla="*/ 3427 h 10000"/>
                <a:gd name="connsiteX352" fmla="*/ 9518 w 10000"/>
                <a:gd name="connsiteY352" fmla="*/ 3380 h 10000"/>
                <a:gd name="connsiteX353" fmla="*/ 9506 w 10000"/>
                <a:gd name="connsiteY353" fmla="*/ 3202 h 10000"/>
                <a:gd name="connsiteX354" fmla="*/ 9533 w 10000"/>
                <a:gd name="connsiteY354" fmla="*/ 3267 h 10000"/>
                <a:gd name="connsiteX355" fmla="*/ 9552 w 10000"/>
                <a:gd name="connsiteY355" fmla="*/ 3362 h 10000"/>
                <a:gd name="connsiteX356" fmla="*/ 9590 w 10000"/>
                <a:gd name="connsiteY356" fmla="*/ 3409 h 10000"/>
                <a:gd name="connsiteX357" fmla="*/ 9628 w 10000"/>
                <a:gd name="connsiteY357" fmla="*/ 3362 h 10000"/>
                <a:gd name="connsiteX358" fmla="*/ 9677 w 10000"/>
                <a:gd name="connsiteY358" fmla="*/ 3202 h 10000"/>
                <a:gd name="connsiteX359" fmla="*/ 9666 w 10000"/>
                <a:gd name="connsiteY359" fmla="*/ 3107 h 10000"/>
                <a:gd name="connsiteX360" fmla="*/ 9620 w 10000"/>
                <a:gd name="connsiteY360" fmla="*/ 3004 h 10000"/>
                <a:gd name="connsiteX361" fmla="*/ 9658 w 10000"/>
                <a:gd name="connsiteY361" fmla="*/ 2957 h 10000"/>
                <a:gd name="connsiteX362" fmla="*/ 9673 w 10000"/>
                <a:gd name="connsiteY362" fmla="*/ 2985 h 10000"/>
                <a:gd name="connsiteX363" fmla="*/ 9689 w 10000"/>
                <a:gd name="connsiteY363" fmla="*/ 2881 h 10000"/>
                <a:gd name="connsiteX364" fmla="*/ 9673 w 10000"/>
                <a:gd name="connsiteY364" fmla="*/ 2787 h 10000"/>
                <a:gd name="connsiteX365" fmla="*/ 9666 w 10000"/>
                <a:gd name="connsiteY365" fmla="*/ 2599 h 10000"/>
                <a:gd name="connsiteX366" fmla="*/ 9639 w 10000"/>
                <a:gd name="connsiteY366" fmla="*/ 2401 h 10000"/>
                <a:gd name="connsiteX367" fmla="*/ 9563 w 10000"/>
                <a:gd name="connsiteY367" fmla="*/ 2072 h 10000"/>
                <a:gd name="connsiteX368" fmla="*/ 9499 w 10000"/>
                <a:gd name="connsiteY368" fmla="*/ 1996 h 10000"/>
                <a:gd name="connsiteX369" fmla="*/ 9408 w 10000"/>
                <a:gd name="connsiteY369" fmla="*/ 2053 h 10000"/>
                <a:gd name="connsiteX370" fmla="*/ 9408 w 10000"/>
                <a:gd name="connsiteY370" fmla="*/ 2119 h 10000"/>
                <a:gd name="connsiteX371" fmla="*/ 9445 w 10000"/>
                <a:gd name="connsiteY371" fmla="*/ 2156 h 10000"/>
                <a:gd name="connsiteX372" fmla="*/ 9495 w 10000"/>
                <a:gd name="connsiteY372" fmla="*/ 2072 h 10000"/>
                <a:gd name="connsiteX373" fmla="*/ 9514 w 10000"/>
                <a:gd name="connsiteY373" fmla="*/ 2166 h 10000"/>
                <a:gd name="connsiteX374" fmla="*/ 9415 w 10000"/>
                <a:gd name="connsiteY374" fmla="*/ 2203 h 10000"/>
                <a:gd name="connsiteX375" fmla="*/ 9358 w 10000"/>
                <a:gd name="connsiteY375" fmla="*/ 2326 h 10000"/>
                <a:gd name="connsiteX376" fmla="*/ 9377 w 10000"/>
                <a:gd name="connsiteY376" fmla="*/ 2486 h 10000"/>
                <a:gd name="connsiteX377" fmla="*/ 9362 w 10000"/>
                <a:gd name="connsiteY377" fmla="*/ 2618 h 10000"/>
                <a:gd name="connsiteX378" fmla="*/ 9373 w 10000"/>
                <a:gd name="connsiteY378" fmla="*/ 2712 h 10000"/>
                <a:gd name="connsiteX379" fmla="*/ 9347 w 10000"/>
                <a:gd name="connsiteY379" fmla="*/ 3173 h 10000"/>
                <a:gd name="connsiteX380" fmla="*/ 9320 w 10000"/>
                <a:gd name="connsiteY380" fmla="*/ 3183 h 10000"/>
                <a:gd name="connsiteX381" fmla="*/ 9328 w 10000"/>
                <a:gd name="connsiteY381" fmla="*/ 3126 h 10000"/>
                <a:gd name="connsiteX382" fmla="*/ 9324 w 10000"/>
                <a:gd name="connsiteY382" fmla="*/ 3041 h 10000"/>
                <a:gd name="connsiteX383" fmla="*/ 9301 w 10000"/>
                <a:gd name="connsiteY383" fmla="*/ 2693 h 10000"/>
                <a:gd name="connsiteX384" fmla="*/ 9282 w 10000"/>
                <a:gd name="connsiteY384" fmla="*/ 2589 h 10000"/>
                <a:gd name="connsiteX385" fmla="*/ 9286 w 10000"/>
                <a:gd name="connsiteY385" fmla="*/ 2533 h 10000"/>
                <a:gd name="connsiteX386" fmla="*/ 9297 w 10000"/>
                <a:gd name="connsiteY386" fmla="*/ 2439 h 10000"/>
                <a:gd name="connsiteX387" fmla="*/ 9305 w 10000"/>
                <a:gd name="connsiteY387" fmla="*/ 2345 h 10000"/>
                <a:gd name="connsiteX388" fmla="*/ 9332 w 10000"/>
                <a:gd name="connsiteY388" fmla="*/ 2232 h 10000"/>
                <a:gd name="connsiteX389" fmla="*/ 9294 w 10000"/>
                <a:gd name="connsiteY389" fmla="*/ 2213 h 10000"/>
                <a:gd name="connsiteX390" fmla="*/ 9263 w 10000"/>
                <a:gd name="connsiteY390" fmla="*/ 2269 h 10000"/>
                <a:gd name="connsiteX391" fmla="*/ 9275 w 10000"/>
                <a:gd name="connsiteY391" fmla="*/ 2194 h 10000"/>
                <a:gd name="connsiteX392" fmla="*/ 9278 w 10000"/>
                <a:gd name="connsiteY392" fmla="*/ 2137 h 10000"/>
                <a:gd name="connsiteX393" fmla="*/ 9305 w 10000"/>
                <a:gd name="connsiteY393" fmla="*/ 2156 h 10000"/>
                <a:gd name="connsiteX394" fmla="*/ 9324 w 10000"/>
                <a:gd name="connsiteY394" fmla="*/ 2128 h 10000"/>
                <a:gd name="connsiteX395" fmla="*/ 9259 w 10000"/>
                <a:gd name="connsiteY395" fmla="*/ 1987 h 10000"/>
                <a:gd name="connsiteX396" fmla="*/ 9081 w 10000"/>
                <a:gd name="connsiteY396" fmla="*/ 2072 h 10000"/>
                <a:gd name="connsiteX397" fmla="*/ 8990 w 10000"/>
                <a:gd name="connsiteY397" fmla="*/ 2213 h 10000"/>
                <a:gd name="connsiteX398" fmla="*/ 8994 w 10000"/>
                <a:gd name="connsiteY398" fmla="*/ 2279 h 10000"/>
                <a:gd name="connsiteX399" fmla="*/ 8978 w 10000"/>
                <a:gd name="connsiteY399" fmla="*/ 2232 h 10000"/>
                <a:gd name="connsiteX400" fmla="*/ 8929 w 10000"/>
                <a:gd name="connsiteY400" fmla="*/ 2279 h 10000"/>
                <a:gd name="connsiteX401" fmla="*/ 8899 w 10000"/>
                <a:gd name="connsiteY401" fmla="*/ 2119 h 10000"/>
                <a:gd name="connsiteX402" fmla="*/ 8861 w 10000"/>
                <a:gd name="connsiteY402" fmla="*/ 2119 h 10000"/>
                <a:gd name="connsiteX403" fmla="*/ 8766 w 10000"/>
                <a:gd name="connsiteY403" fmla="*/ 2260 h 10000"/>
                <a:gd name="connsiteX404" fmla="*/ 8678 w 10000"/>
                <a:gd name="connsiteY404" fmla="*/ 2316 h 10000"/>
                <a:gd name="connsiteX405" fmla="*/ 8542 w 10000"/>
                <a:gd name="connsiteY405" fmla="*/ 2326 h 10000"/>
                <a:gd name="connsiteX406" fmla="*/ 8568 w 10000"/>
                <a:gd name="connsiteY406" fmla="*/ 2166 h 10000"/>
                <a:gd name="connsiteX407" fmla="*/ 8564 w 10000"/>
                <a:gd name="connsiteY407" fmla="*/ 2100 h 10000"/>
                <a:gd name="connsiteX408" fmla="*/ 8545 w 10000"/>
                <a:gd name="connsiteY408" fmla="*/ 2034 h 10000"/>
                <a:gd name="connsiteX409" fmla="*/ 8511 w 10000"/>
                <a:gd name="connsiteY409" fmla="*/ 1808 h 10000"/>
                <a:gd name="connsiteX410" fmla="*/ 8488 w 10000"/>
                <a:gd name="connsiteY410" fmla="*/ 1657 h 10000"/>
                <a:gd name="connsiteX411" fmla="*/ 8473 w 10000"/>
                <a:gd name="connsiteY411" fmla="*/ 1497 h 10000"/>
                <a:gd name="connsiteX412" fmla="*/ 8488 w 10000"/>
                <a:gd name="connsiteY412" fmla="*/ 1328 h 10000"/>
                <a:gd name="connsiteX413" fmla="*/ 8507 w 10000"/>
                <a:gd name="connsiteY413" fmla="*/ 1243 h 10000"/>
                <a:gd name="connsiteX414" fmla="*/ 8511 w 10000"/>
                <a:gd name="connsiteY414" fmla="*/ 1064 h 10000"/>
                <a:gd name="connsiteX415" fmla="*/ 8534 w 10000"/>
                <a:gd name="connsiteY415" fmla="*/ 1092 h 10000"/>
                <a:gd name="connsiteX416" fmla="*/ 8534 w 10000"/>
                <a:gd name="connsiteY416" fmla="*/ 1205 h 10000"/>
                <a:gd name="connsiteX417" fmla="*/ 8507 w 10000"/>
                <a:gd name="connsiteY417" fmla="*/ 1394 h 10000"/>
                <a:gd name="connsiteX418" fmla="*/ 8507 w 10000"/>
                <a:gd name="connsiteY418" fmla="*/ 1535 h 10000"/>
                <a:gd name="connsiteX419" fmla="*/ 8545 w 10000"/>
                <a:gd name="connsiteY419" fmla="*/ 1780 h 10000"/>
                <a:gd name="connsiteX420" fmla="*/ 8561 w 10000"/>
                <a:gd name="connsiteY420" fmla="*/ 1921 h 10000"/>
                <a:gd name="connsiteX421" fmla="*/ 8602 w 10000"/>
                <a:gd name="connsiteY421" fmla="*/ 1977 h 10000"/>
                <a:gd name="connsiteX422" fmla="*/ 8629 w 10000"/>
                <a:gd name="connsiteY422" fmla="*/ 1987 h 10000"/>
                <a:gd name="connsiteX423" fmla="*/ 8637 w 10000"/>
                <a:gd name="connsiteY423" fmla="*/ 1911 h 10000"/>
                <a:gd name="connsiteX424" fmla="*/ 8682 w 10000"/>
                <a:gd name="connsiteY424" fmla="*/ 2053 h 10000"/>
                <a:gd name="connsiteX425" fmla="*/ 8781 w 10000"/>
                <a:gd name="connsiteY425" fmla="*/ 2034 h 10000"/>
                <a:gd name="connsiteX426" fmla="*/ 8811 w 10000"/>
                <a:gd name="connsiteY426" fmla="*/ 1996 h 10000"/>
                <a:gd name="connsiteX427" fmla="*/ 8887 w 10000"/>
                <a:gd name="connsiteY427" fmla="*/ 1770 h 10000"/>
                <a:gd name="connsiteX428" fmla="*/ 8952 w 10000"/>
                <a:gd name="connsiteY428" fmla="*/ 1751 h 10000"/>
                <a:gd name="connsiteX429" fmla="*/ 8982 w 10000"/>
                <a:gd name="connsiteY429" fmla="*/ 1704 h 10000"/>
                <a:gd name="connsiteX430" fmla="*/ 8944 w 10000"/>
                <a:gd name="connsiteY430" fmla="*/ 1676 h 10000"/>
                <a:gd name="connsiteX431" fmla="*/ 8925 w 10000"/>
                <a:gd name="connsiteY431" fmla="*/ 1629 h 10000"/>
                <a:gd name="connsiteX432" fmla="*/ 8895 w 10000"/>
                <a:gd name="connsiteY432" fmla="*/ 1620 h 10000"/>
                <a:gd name="connsiteX433" fmla="*/ 8804 w 10000"/>
                <a:gd name="connsiteY433" fmla="*/ 1431 h 10000"/>
                <a:gd name="connsiteX434" fmla="*/ 8872 w 10000"/>
                <a:gd name="connsiteY434" fmla="*/ 1469 h 10000"/>
                <a:gd name="connsiteX435" fmla="*/ 8895 w 10000"/>
                <a:gd name="connsiteY435" fmla="*/ 1535 h 10000"/>
                <a:gd name="connsiteX436" fmla="*/ 8952 w 10000"/>
                <a:gd name="connsiteY436" fmla="*/ 1563 h 10000"/>
                <a:gd name="connsiteX437" fmla="*/ 9001 w 10000"/>
                <a:gd name="connsiteY437" fmla="*/ 1629 h 10000"/>
                <a:gd name="connsiteX438" fmla="*/ 9070 w 10000"/>
                <a:gd name="connsiteY438" fmla="*/ 1676 h 10000"/>
                <a:gd name="connsiteX439" fmla="*/ 9092 w 10000"/>
                <a:gd name="connsiteY439" fmla="*/ 1638 h 10000"/>
                <a:gd name="connsiteX440" fmla="*/ 9081 w 10000"/>
                <a:gd name="connsiteY440" fmla="*/ 1554 h 10000"/>
                <a:gd name="connsiteX441" fmla="*/ 9028 w 10000"/>
                <a:gd name="connsiteY441" fmla="*/ 1403 h 10000"/>
                <a:gd name="connsiteX442" fmla="*/ 9001 w 10000"/>
                <a:gd name="connsiteY442" fmla="*/ 1328 h 10000"/>
                <a:gd name="connsiteX443" fmla="*/ 9119 w 10000"/>
                <a:gd name="connsiteY443" fmla="*/ 1554 h 10000"/>
                <a:gd name="connsiteX444" fmla="*/ 9214 w 10000"/>
                <a:gd name="connsiteY444" fmla="*/ 1497 h 10000"/>
                <a:gd name="connsiteX445" fmla="*/ 9248 w 10000"/>
                <a:gd name="connsiteY445" fmla="*/ 1450 h 10000"/>
                <a:gd name="connsiteX446" fmla="*/ 9248 w 10000"/>
                <a:gd name="connsiteY446" fmla="*/ 1412 h 10000"/>
                <a:gd name="connsiteX447" fmla="*/ 9210 w 10000"/>
                <a:gd name="connsiteY447" fmla="*/ 1252 h 10000"/>
                <a:gd name="connsiteX448" fmla="*/ 9161 w 10000"/>
                <a:gd name="connsiteY448" fmla="*/ 1177 h 10000"/>
                <a:gd name="connsiteX449" fmla="*/ 9145 w 10000"/>
                <a:gd name="connsiteY449" fmla="*/ 1102 h 10000"/>
                <a:gd name="connsiteX450" fmla="*/ 9100 w 10000"/>
                <a:gd name="connsiteY450" fmla="*/ 1055 h 10000"/>
                <a:gd name="connsiteX451" fmla="*/ 9073 w 10000"/>
                <a:gd name="connsiteY451" fmla="*/ 979 h 10000"/>
                <a:gd name="connsiteX452" fmla="*/ 9145 w 10000"/>
                <a:gd name="connsiteY452" fmla="*/ 989 h 10000"/>
                <a:gd name="connsiteX453" fmla="*/ 9187 w 10000"/>
                <a:gd name="connsiteY453" fmla="*/ 1036 h 10000"/>
                <a:gd name="connsiteX454" fmla="*/ 9259 w 10000"/>
                <a:gd name="connsiteY454" fmla="*/ 1234 h 10000"/>
                <a:gd name="connsiteX455" fmla="*/ 9301 w 10000"/>
                <a:gd name="connsiteY455" fmla="*/ 1337 h 10000"/>
                <a:gd name="connsiteX456" fmla="*/ 9381 w 10000"/>
                <a:gd name="connsiteY456" fmla="*/ 1356 h 10000"/>
                <a:gd name="connsiteX457" fmla="*/ 9408 w 10000"/>
                <a:gd name="connsiteY457" fmla="*/ 1356 h 10000"/>
                <a:gd name="connsiteX458" fmla="*/ 9381 w 10000"/>
                <a:gd name="connsiteY458" fmla="*/ 1271 h 10000"/>
                <a:gd name="connsiteX459" fmla="*/ 9339 w 10000"/>
                <a:gd name="connsiteY459" fmla="*/ 1036 h 10000"/>
                <a:gd name="connsiteX460" fmla="*/ 9377 w 10000"/>
                <a:gd name="connsiteY460" fmla="*/ 1102 h 10000"/>
                <a:gd name="connsiteX461" fmla="*/ 9415 w 10000"/>
                <a:gd name="connsiteY461" fmla="*/ 1205 h 10000"/>
                <a:gd name="connsiteX462" fmla="*/ 9472 w 10000"/>
                <a:gd name="connsiteY462" fmla="*/ 1356 h 10000"/>
                <a:gd name="connsiteX463" fmla="*/ 9472 w 10000"/>
                <a:gd name="connsiteY463" fmla="*/ 1478 h 10000"/>
                <a:gd name="connsiteX464" fmla="*/ 9544 w 10000"/>
                <a:gd name="connsiteY464" fmla="*/ 1648 h 10000"/>
                <a:gd name="connsiteX465" fmla="*/ 9575 w 10000"/>
                <a:gd name="connsiteY465" fmla="*/ 1667 h 10000"/>
                <a:gd name="connsiteX466" fmla="*/ 9487 w 10000"/>
                <a:gd name="connsiteY466" fmla="*/ 1234 h 10000"/>
                <a:gd name="connsiteX467" fmla="*/ 9408 w 10000"/>
                <a:gd name="connsiteY467" fmla="*/ 782 h 10000"/>
                <a:gd name="connsiteX468" fmla="*/ 9373 w 10000"/>
                <a:gd name="connsiteY468" fmla="*/ 669 h 10000"/>
                <a:gd name="connsiteX469" fmla="*/ 9377 w 10000"/>
                <a:gd name="connsiteY469" fmla="*/ 565 h 10000"/>
                <a:gd name="connsiteX470" fmla="*/ 9377 w 10000"/>
                <a:gd name="connsiteY470" fmla="*/ 508 h 10000"/>
                <a:gd name="connsiteX471" fmla="*/ 9354 w 10000"/>
                <a:gd name="connsiteY471" fmla="*/ 443 h 10000"/>
                <a:gd name="connsiteX472" fmla="*/ 9354 w 10000"/>
                <a:gd name="connsiteY472" fmla="*/ 537 h 10000"/>
                <a:gd name="connsiteX473" fmla="*/ 9347 w 10000"/>
                <a:gd name="connsiteY473" fmla="*/ 678 h 10000"/>
                <a:gd name="connsiteX474" fmla="*/ 9320 w 10000"/>
                <a:gd name="connsiteY474" fmla="*/ 556 h 10000"/>
                <a:gd name="connsiteX475" fmla="*/ 9286 w 10000"/>
                <a:gd name="connsiteY475" fmla="*/ 499 h 10000"/>
                <a:gd name="connsiteX476" fmla="*/ 9290 w 10000"/>
                <a:gd name="connsiteY476" fmla="*/ 433 h 10000"/>
                <a:gd name="connsiteX477" fmla="*/ 9259 w 10000"/>
                <a:gd name="connsiteY477" fmla="*/ 377 h 10000"/>
                <a:gd name="connsiteX478" fmla="*/ 9229 w 10000"/>
                <a:gd name="connsiteY478" fmla="*/ 217 h 10000"/>
                <a:gd name="connsiteX479" fmla="*/ 9229 w 10000"/>
                <a:gd name="connsiteY479" fmla="*/ 47 h 10000"/>
                <a:gd name="connsiteX480" fmla="*/ 8264 w 10000"/>
                <a:gd name="connsiteY480" fmla="*/ 235 h 10000"/>
                <a:gd name="connsiteX481" fmla="*/ 7774 w 10000"/>
                <a:gd name="connsiteY481" fmla="*/ 348 h 10000"/>
                <a:gd name="connsiteX482" fmla="*/ 7509 w 10000"/>
                <a:gd name="connsiteY482" fmla="*/ 405 h 10000"/>
                <a:gd name="connsiteX483" fmla="*/ 7436 w 10000"/>
                <a:gd name="connsiteY483" fmla="*/ 414 h 10000"/>
                <a:gd name="connsiteX484" fmla="*/ 7414 w 10000"/>
                <a:gd name="connsiteY484" fmla="*/ 424 h 10000"/>
                <a:gd name="connsiteX485" fmla="*/ 7368 w 10000"/>
                <a:gd name="connsiteY485" fmla="*/ 424 h 10000"/>
                <a:gd name="connsiteX486" fmla="*/ 7322 w 10000"/>
                <a:gd name="connsiteY486" fmla="*/ 433 h 10000"/>
                <a:gd name="connsiteX487" fmla="*/ 7144 w 10000"/>
                <a:gd name="connsiteY487" fmla="*/ 480 h 10000"/>
                <a:gd name="connsiteX488" fmla="*/ 6700 w 10000"/>
                <a:gd name="connsiteY488" fmla="*/ 546 h 10000"/>
                <a:gd name="connsiteX489" fmla="*/ 6692 w 10000"/>
                <a:gd name="connsiteY489" fmla="*/ 621 h 10000"/>
                <a:gd name="connsiteX490" fmla="*/ 6673 w 10000"/>
                <a:gd name="connsiteY490" fmla="*/ 621 h 10000"/>
                <a:gd name="connsiteX491" fmla="*/ 6627 w 10000"/>
                <a:gd name="connsiteY491" fmla="*/ 923 h 10000"/>
                <a:gd name="connsiteX492" fmla="*/ 6627 w 10000"/>
                <a:gd name="connsiteY492" fmla="*/ 753 h 10000"/>
                <a:gd name="connsiteX493" fmla="*/ 6616 w 10000"/>
                <a:gd name="connsiteY493" fmla="*/ 800 h 10000"/>
                <a:gd name="connsiteX494" fmla="*/ 6643 w 10000"/>
                <a:gd name="connsiteY494" fmla="*/ 621 h 10000"/>
                <a:gd name="connsiteX495" fmla="*/ 6665 w 10000"/>
                <a:gd name="connsiteY495" fmla="*/ 556 h 10000"/>
                <a:gd name="connsiteX496" fmla="*/ 6601 w 10000"/>
                <a:gd name="connsiteY496" fmla="*/ 565 h 10000"/>
                <a:gd name="connsiteX497" fmla="*/ 6551 w 10000"/>
                <a:gd name="connsiteY497" fmla="*/ 565 h 10000"/>
                <a:gd name="connsiteX498" fmla="*/ 6525 w 10000"/>
                <a:gd name="connsiteY498" fmla="*/ 574 h 10000"/>
                <a:gd name="connsiteX499" fmla="*/ 6206 w 10000"/>
                <a:gd name="connsiteY499" fmla="*/ 621 h 10000"/>
                <a:gd name="connsiteX500" fmla="*/ 6134 w 10000"/>
                <a:gd name="connsiteY500" fmla="*/ 621 h 10000"/>
                <a:gd name="connsiteX501" fmla="*/ 6058 w 10000"/>
                <a:gd name="connsiteY501" fmla="*/ 650 h 10000"/>
                <a:gd name="connsiteX502" fmla="*/ 6024 w 10000"/>
                <a:gd name="connsiteY502" fmla="*/ 650 h 10000"/>
                <a:gd name="connsiteX503" fmla="*/ 6001 w 10000"/>
                <a:gd name="connsiteY503" fmla="*/ 650 h 10000"/>
                <a:gd name="connsiteX504" fmla="*/ 5967 w 10000"/>
                <a:gd name="connsiteY504" fmla="*/ 650 h 10000"/>
                <a:gd name="connsiteX505" fmla="*/ 5864 w 10000"/>
                <a:gd name="connsiteY505" fmla="*/ 678 h 10000"/>
                <a:gd name="connsiteX506" fmla="*/ 5849 w 10000"/>
                <a:gd name="connsiteY506" fmla="*/ 669 h 10000"/>
                <a:gd name="connsiteX507" fmla="*/ 5818 w 10000"/>
                <a:gd name="connsiteY507" fmla="*/ 678 h 10000"/>
                <a:gd name="connsiteX508" fmla="*/ 5792 w 10000"/>
                <a:gd name="connsiteY508" fmla="*/ 678 h 10000"/>
                <a:gd name="connsiteX509" fmla="*/ 5746 w 10000"/>
                <a:gd name="connsiteY509" fmla="*/ 697 h 10000"/>
                <a:gd name="connsiteX510" fmla="*/ 5701 w 10000"/>
                <a:gd name="connsiteY510" fmla="*/ 706 h 10000"/>
                <a:gd name="connsiteX511" fmla="*/ 5674 w 10000"/>
                <a:gd name="connsiteY511" fmla="*/ 706 h 10000"/>
                <a:gd name="connsiteX512" fmla="*/ 5348 w 10000"/>
                <a:gd name="connsiteY512" fmla="*/ 753 h 10000"/>
                <a:gd name="connsiteX513" fmla="*/ 4645 w 10000"/>
                <a:gd name="connsiteY513" fmla="*/ 819 h 10000"/>
                <a:gd name="connsiteX514" fmla="*/ 4615 w 10000"/>
                <a:gd name="connsiteY514" fmla="*/ 819 h 10000"/>
                <a:gd name="connsiteX515" fmla="*/ 3604 w 10000"/>
                <a:gd name="connsiteY515" fmla="*/ 857 h 10000"/>
                <a:gd name="connsiteX516" fmla="*/ 3578 w 10000"/>
                <a:gd name="connsiteY516" fmla="*/ 857 h 10000"/>
                <a:gd name="connsiteX517" fmla="*/ 3536 w 10000"/>
                <a:gd name="connsiteY517" fmla="*/ 857 h 10000"/>
                <a:gd name="connsiteX518" fmla="*/ 3316 w 10000"/>
                <a:gd name="connsiteY518" fmla="*/ 857 h 10000"/>
                <a:gd name="connsiteX519" fmla="*/ 3073 w 10000"/>
                <a:gd name="connsiteY519" fmla="*/ 819 h 10000"/>
                <a:gd name="connsiteX520" fmla="*/ 2940 w 10000"/>
                <a:gd name="connsiteY520" fmla="*/ 810 h 10000"/>
                <a:gd name="connsiteX521" fmla="*/ 2932 w 10000"/>
                <a:gd name="connsiteY521" fmla="*/ 876 h 10000"/>
                <a:gd name="connsiteX522" fmla="*/ 2928 w 10000"/>
                <a:gd name="connsiteY522" fmla="*/ 932 h 10000"/>
                <a:gd name="connsiteX523" fmla="*/ 2924 w 10000"/>
                <a:gd name="connsiteY523" fmla="*/ 1215 h 10000"/>
                <a:gd name="connsiteX524" fmla="*/ 2905 w 10000"/>
                <a:gd name="connsiteY524" fmla="*/ 1403 h 10000"/>
                <a:gd name="connsiteX525" fmla="*/ 2886 w 10000"/>
                <a:gd name="connsiteY525" fmla="*/ 1478 h 10000"/>
                <a:gd name="connsiteX526" fmla="*/ 2890 w 10000"/>
                <a:gd name="connsiteY526" fmla="*/ 1563 h 10000"/>
                <a:gd name="connsiteX527" fmla="*/ 2898 w 10000"/>
                <a:gd name="connsiteY527" fmla="*/ 1685 h 10000"/>
                <a:gd name="connsiteX528" fmla="*/ 2867 w 10000"/>
                <a:gd name="connsiteY528" fmla="*/ 1695 h 10000"/>
                <a:gd name="connsiteX529" fmla="*/ 2822 w 10000"/>
                <a:gd name="connsiteY529" fmla="*/ 1629 h 10000"/>
                <a:gd name="connsiteX530" fmla="*/ 2799 w 10000"/>
                <a:gd name="connsiteY530" fmla="*/ 1620 h 10000"/>
                <a:gd name="connsiteX531" fmla="*/ 2754 w 10000"/>
                <a:gd name="connsiteY531" fmla="*/ 1695 h 10000"/>
                <a:gd name="connsiteX532" fmla="*/ 2723 w 10000"/>
                <a:gd name="connsiteY532" fmla="*/ 1798 h 10000"/>
                <a:gd name="connsiteX533" fmla="*/ 2674 w 10000"/>
                <a:gd name="connsiteY533" fmla="*/ 1959 h 10000"/>
                <a:gd name="connsiteX534" fmla="*/ 2617 w 10000"/>
                <a:gd name="connsiteY534" fmla="*/ 2185 h 10000"/>
                <a:gd name="connsiteX535" fmla="*/ 2594 w 10000"/>
                <a:gd name="connsiteY535" fmla="*/ 2335 h 10000"/>
                <a:gd name="connsiteX536" fmla="*/ 2571 w 10000"/>
                <a:gd name="connsiteY536" fmla="*/ 2429 h 10000"/>
                <a:gd name="connsiteX537" fmla="*/ 2556 w 10000"/>
                <a:gd name="connsiteY537" fmla="*/ 2467 h 10000"/>
                <a:gd name="connsiteX538" fmla="*/ 2533 w 10000"/>
                <a:gd name="connsiteY538" fmla="*/ 2505 h 10000"/>
                <a:gd name="connsiteX539" fmla="*/ 2510 w 10000"/>
                <a:gd name="connsiteY539" fmla="*/ 2505 h 10000"/>
                <a:gd name="connsiteX540" fmla="*/ 2484 w 10000"/>
                <a:gd name="connsiteY540" fmla="*/ 2524 h 10000"/>
                <a:gd name="connsiteX541" fmla="*/ 2457 w 10000"/>
                <a:gd name="connsiteY541" fmla="*/ 2533 h 10000"/>
                <a:gd name="connsiteX542" fmla="*/ 2438 w 10000"/>
                <a:gd name="connsiteY542" fmla="*/ 2420 h 10000"/>
                <a:gd name="connsiteX543" fmla="*/ 2415 w 10000"/>
                <a:gd name="connsiteY543" fmla="*/ 2392 h 10000"/>
                <a:gd name="connsiteX544" fmla="*/ 2389 w 10000"/>
                <a:gd name="connsiteY544" fmla="*/ 2373 h 10000"/>
                <a:gd name="connsiteX545" fmla="*/ 2370 w 10000"/>
                <a:gd name="connsiteY545" fmla="*/ 2354 h 10000"/>
                <a:gd name="connsiteX546" fmla="*/ 2347 w 10000"/>
                <a:gd name="connsiteY546" fmla="*/ 2382 h 10000"/>
                <a:gd name="connsiteX547" fmla="*/ 2317 w 10000"/>
                <a:gd name="connsiteY547" fmla="*/ 2448 h 10000"/>
                <a:gd name="connsiteX548" fmla="*/ 2279 w 10000"/>
                <a:gd name="connsiteY548" fmla="*/ 2467 h 10000"/>
                <a:gd name="connsiteX549" fmla="*/ 2256 w 10000"/>
                <a:gd name="connsiteY549" fmla="*/ 2467 h 10000"/>
                <a:gd name="connsiteX550" fmla="*/ 2210 w 10000"/>
                <a:gd name="connsiteY550" fmla="*/ 2505 h 10000"/>
                <a:gd name="connsiteX551" fmla="*/ 2176 w 10000"/>
                <a:gd name="connsiteY551" fmla="*/ 2552 h 10000"/>
                <a:gd name="connsiteX552" fmla="*/ 2157 w 10000"/>
                <a:gd name="connsiteY552" fmla="*/ 2599 h 10000"/>
                <a:gd name="connsiteX553" fmla="*/ 2089 w 10000"/>
                <a:gd name="connsiteY553" fmla="*/ 2881 h 10000"/>
                <a:gd name="connsiteX554" fmla="*/ 2070 w 10000"/>
                <a:gd name="connsiteY554" fmla="*/ 2928 h 10000"/>
                <a:gd name="connsiteX555" fmla="*/ 2009 w 10000"/>
                <a:gd name="connsiteY555" fmla="*/ 3032 h 10000"/>
                <a:gd name="connsiteX556" fmla="*/ 1956 w 10000"/>
                <a:gd name="connsiteY556" fmla="*/ 3079 h 10000"/>
                <a:gd name="connsiteX557" fmla="*/ 1918 w 10000"/>
                <a:gd name="connsiteY557" fmla="*/ 3051 h 10000"/>
                <a:gd name="connsiteX558" fmla="*/ 1918 w 10000"/>
                <a:gd name="connsiteY558" fmla="*/ 2957 h 10000"/>
                <a:gd name="connsiteX559" fmla="*/ 1922 w 10000"/>
                <a:gd name="connsiteY559" fmla="*/ 2872 h 10000"/>
                <a:gd name="connsiteX560" fmla="*/ 1941 w 10000"/>
                <a:gd name="connsiteY560" fmla="*/ 2815 h 10000"/>
                <a:gd name="connsiteX561" fmla="*/ 1891 w 10000"/>
                <a:gd name="connsiteY561" fmla="*/ 2702 h 10000"/>
                <a:gd name="connsiteX562" fmla="*/ 1861 w 10000"/>
                <a:gd name="connsiteY562" fmla="*/ 2731 h 10000"/>
                <a:gd name="connsiteX563" fmla="*/ 1758 w 10000"/>
                <a:gd name="connsiteY563" fmla="*/ 2910 h 10000"/>
                <a:gd name="connsiteX564" fmla="*/ 1732 w 10000"/>
                <a:gd name="connsiteY564" fmla="*/ 2966 h 10000"/>
                <a:gd name="connsiteX565" fmla="*/ 1713 w 10000"/>
                <a:gd name="connsiteY565" fmla="*/ 3098 h 10000"/>
                <a:gd name="connsiteX566" fmla="*/ 1705 w 10000"/>
                <a:gd name="connsiteY566" fmla="*/ 3126 h 10000"/>
                <a:gd name="connsiteX567" fmla="*/ 1690 w 10000"/>
                <a:gd name="connsiteY567" fmla="*/ 3220 h 10000"/>
                <a:gd name="connsiteX568" fmla="*/ 1652 w 10000"/>
                <a:gd name="connsiteY568" fmla="*/ 3164 h 10000"/>
                <a:gd name="connsiteX569" fmla="*/ 1629 w 10000"/>
                <a:gd name="connsiteY569" fmla="*/ 3136 h 10000"/>
                <a:gd name="connsiteX570" fmla="*/ 1603 w 10000"/>
                <a:gd name="connsiteY570" fmla="*/ 3136 h 10000"/>
                <a:gd name="connsiteX571" fmla="*/ 1576 w 10000"/>
                <a:gd name="connsiteY571" fmla="*/ 3192 h 10000"/>
                <a:gd name="connsiteX572" fmla="*/ 1572 w 10000"/>
                <a:gd name="connsiteY572" fmla="*/ 3267 h 10000"/>
                <a:gd name="connsiteX573" fmla="*/ 1591 w 10000"/>
                <a:gd name="connsiteY573" fmla="*/ 3352 h 10000"/>
                <a:gd name="connsiteX574" fmla="*/ 1588 w 10000"/>
                <a:gd name="connsiteY574" fmla="*/ 3409 h 10000"/>
                <a:gd name="connsiteX575" fmla="*/ 1572 w 10000"/>
                <a:gd name="connsiteY575" fmla="*/ 3427 h 10000"/>
                <a:gd name="connsiteX576" fmla="*/ 1565 w 10000"/>
                <a:gd name="connsiteY576" fmla="*/ 3522 h 10000"/>
                <a:gd name="connsiteX577" fmla="*/ 1550 w 10000"/>
                <a:gd name="connsiteY577" fmla="*/ 3559 h 10000"/>
                <a:gd name="connsiteX578" fmla="*/ 1527 w 10000"/>
                <a:gd name="connsiteY578" fmla="*/ 3653 h 10000"/>
                <a:gd name="connsiteX579" fmla="*/ 1519 w 10000"/>
                <a:gd name="connsiteY579" fmla="*/ 3701 h 10000"/>
                <a:gd name="connsiteX580" fmla="*/ 1489 w 10000"/>
                <a:gd name="connsiteY580" fmla="*/ 3748 h 10000"/>
                <a:gd name="connsiteX581" fmla="*/ 1417 w 10000"/>
                <a:gd name="connsiteY581" fmla="*/ 3701 h 10000"/>
                <a:gd name="connsiteX582" fmla="*/ 1390 w 10000"/>
                <a:gd name="connsiteY582" fmla="*/ 3719 h 10000"/>
                <a:gd name="connsiteX583" fmla="*/ 1371 w 10000"/>
                <a:gd name="connsiteY583" fmla="*/ 3748 h 10000"/>
                <a:gd name="connsiteX584" fmla="*/ 1333 w 10000"/>
                <a:gd name="connsiteY584" fmla="*/ 3776 h 10000"/>
                <a:gd name="connsiteX585" fmla="*/ 1314 w 10000"/>
                <a:gd name="connsiteY585" fmla="*/ 3795 h 10000"/>
                <a:gd name="connsiteX586" fmla="*/ 1291 w 10000"/>
                <a:gd name="connsiteY586" fmla="*/ 3842 h 10000"/>
                <a:gd name="connsiteX587" fmla="*/ 1276 w 10000"/>
                <a:gd name="connsiteY587" fmla="*/ 3898 h 10000"/>
                <a:gd name="connsiteX588" fmla="*/ 1253 w 10000"/>
                <a:gd name="connsiteY588" fmla="*/ 3936 h 10000"/>
                <a:gd name="connsiteX589" fmla="*/ 1223 w 10000"/>
                <a:gd name="connsiteY589" fmla="*/ 3917 h 10000"/>
                <a:gd name="connsiteX590" fmla="*/ 1200 w 10000"/>
                <a:gd name="connsiteY590" fmla="*/ 3927 h 10000"/>
                <a:gd name="connsiteX591" fmla="*/ 1196 w 10000"/>
                <a:gd name="connsiteY591" fmla="*/ 3983 h 10000"/>
                <a:gd name="connsiteX592" fmla="*/ 1185 w 10000"/>
                <a:gd name="connsiteY592" fmla="*/ 4058 h 10000"/>
                <a:gd name="connsiteX593" fmla="*/ 1162 w 10000"/>
                <a:gd name="connsiteY593" fmla="*/ 4096 h 10000"/>
                <a:gd name="connsiteX594" fmla="*/ 1155 w 10000"/>
                <a:gd name="connsiteY594" fmla="*/ 4153 h 10000"/>
                <a:gd name="connsiteX595" fmla="*/ 1128 w 10000"/>
                <a:gd name="connsiteY595" fmla="*/ 4162 h 10000"/>
                <a:gd name="connsiteX596" fmla="*/ 1101 w 10000"/>
                <a:gd name="connsiteY596" fmla="*/ 4153 h 10000"/>
                <a:gd name="connsiteX597" fmla="*/ 1075 w 10000"/>
                <a:gd name="connsiteY597" fmla="*/ 4218 h 10000"/>
                <a:gd name="connsiteX598" fmla="*/ 1060 w 10000"/>
                <a:gd name="connsiteY598" fmla="*/ 4247 h 10000"/>
                <a:gd name="connsiteX599" fmla="*/ 1044 w 10000"/>
                <a:gd name="connsiteY599" fmla="*/ 4294 h 10000"/>
                <a:gd name="connsiteX600" fmla="*/ 1010 w 10000"/>
                <a:gd name="connsiteY600" fmla="*/ 4331 h 10000"/>
                <a:gd name="connsiteX601" fmla="*/ 976 w 10000"/>
                <a:gd name="connsiteY601" fmla="*/ 4350 h 10000"/>
                <a:gd name="connsiteX602" fmla="*/ 949 w 10000"/>
                <a:gd name="connsiteY602" fmla="*/ 4435 h 10000"/>
                <a:gd name="connsiteX603" fmla="*/ 934 w 10000"/>
                <a:gd name="connsiteY603" fmla="*/ 4482 h 10000"/>
                <a:gd name="connsiteX604" fmla="*/ 908 w 10000"/>
                <a:gd name="connsiteY604" fmla="*/ 4492 h 10000"/>
                <a:gd name="connsiteX605" fmla="*/ 877 w 10000"/>
                <a:gd name="connsiteY605" fmla="*/ 4510 h 10000"/>
                <a:gd name="connsiteX606" fmla="*/ 828 w 10000"/>
                <a:gd name="connsiteY606" fmla="*/ 4510 h 10000"/>
                <a:gd name="connsiteX607" fmla="*/ 794 w 10000"/>
                <a:gd name="connsiteY607" fmla="*/ 4463 h 10000"/>
                <a:gd name="connsiteX608" fmla="*/ 767 w 10000"/>
                <a:gd name="connsiteY608" fmla="*/ 4501 h 10000"/>
                <a:gd name="connsiteX609" fmla="*/ 684 w 10000"/>
                <a:gd name="connsiteY609" fmla="*/ 4482 h 10000"/>
                <a:gd name="connsiteX610" fmla="*/ 665 w 10000"/>
                <a:gd name="connsiteY610" fmla="*/ 4501 h 10000"/>
                <a:gd name="connsiteX611" fmla="*/ 615 w 10000"/>
                <a:gd name="connsiteY611" fmla="*/ 4529 h 10000"/>
                <a:gd name="connsiteX612" fmla="*/ 581 w 10000"/>
                <a:gd name="connsiteY612" fmla="*/ 4576 h 10000"/>
                <a:gd name="connsiteX613" fmla="*/ 555 w 10000"/>
                <a:gd name="connsiteY613" fmla="*/ 4642 h 10000"/>
                <a:gd name="connsiteX614" fmla="*/ 528 w 10000"/>
                <a:gd name="connsiteY614" fmla="*/ 4670 h 10000"/>
                <a:gd name="connsiteX615" fmla="*/ 505 w 10000"/>
                <a:gd name="connsiteY615" fmla="*/ 4661 h 10000"/>
                <a:gd name="connsiteX616" fmla="*/ 482 w 10000"/>
                <a:gd name="connsiteY616" fmla="*/ 4699 h 10000"/>
                <a:gd name="connsiteX617" fmla="*/ 471 w 10000"/>
                <a:gd name="connsiteY617" fmla="*/ 4746 h 10000"/>
                <a:gd name="connsiteX618" fmla="*/ 463 w 10000"/>
                <a:gd name="connsiteY618" fmla="*/ 4793 h 10000"/>
                <a:gd name="connsiteX619" fmla="*/ 418 w 10000"/>
                <a:gd name="connsiteY619" fmla="*/ 4868 h 10000"/>
                <a:gd name="connsiteX620" fmla="*/ 387 w 10000"/>
                <a:gd name="connsiteY620" fmla="*/ 4925 h 10000"/>
                <a:gd name="connsiteX621" fmla="*/ 365 w 10000"/>
                <a:gd name="connsiteY621" fmla="*/ 4953 h 10000"/>
                <a:gd name="connsiteX622" fmla="*/ 342 w 10000"/>
                <a:gd name="connsiteY622" fmla="*/ 5047 h 10000"/>
                <a:gd name="connsiteX623" fmla="*/ 346 w 10000"/>
                <a:gd name="connsiteY623" fmla="*/ 5104 h 10000"/>
                <a:gd name="connsiteX624" fmla="*/ 349 w 10000"/>
                <a:gd name="connsiteY624" fmla="*/ 5179 h 10000"/>
                <a:gd name="connsiteX625" fmla="*/ 330 w 10000"/>
                <a:gd name="connsiteY625" fmla="*/ 5235 h 10000"/>
                <a:gd name="connsiteX626" fmla="*/ 319 w 10000"/>
                <a:gd name="connsiteY626" fmla="*/ 5282 h 10000"/>
                <a:gd name="connsiteX627" fmla="*/ 319 w 10000"/>
                <a:gd name="connsiteY627" fmla="*/ 5358 h 10000"/>
                <a:gd name="connsiteX628" fmla="*/ 330 w 10000"/>
                <a:gd name="connsiteY628" fmla="*/ 5452 h 10000"/>
                <a:gd name="connsiteX629" fmla="*/ 311 w 10000"/>
                <a:gd name="connsiteY629" fmla="*/ 5537 h 10000"/>
                <a:gd name="connsiteX630" fmla="*/ 251 w 10000"/>
                <a:gd name="connsiteY630" fmla="*/ 5583 h 10000"/>
                <a:gd name="connsiteX631" fmla="*/ 222 w 10000"/>
                <a:gd name="connsiteY631" fmla="*/ 5597 h 10000"/>
                <a:gd name="connsiteX632" fmla="*/ 145 w 10000"/>
                <a:gd name="connsiteY632" fmla="*/ 5612 h 10000"/>
                <a:gd name="connsiteX633" fmla="*/ 129 w 10000"/>
                <a:gd name="connsiteY633" fmla="*/ 5593 h 10000"/>
                <a:gd name="connsiteX634" fmla="*/ 103 w 10000"/>
                <a:gd name="connsiteY634" fmla="*/ 5556 h 10000"/>
                <a:gd name="connsiteX635" fmla="*/ 87 w 10000"/>
                <a:gd name="connsiteY635" fmla="*/ 5603 h 10000"/>
                <a:gd name="connsiteX636" fmla="*/ 34 w 10000"/>
                <a:gd name="connsiteY636" fmla="*/ 5716 h 10000"/>
                <a:gd name="connsiteX637" fmla="*/ 23 w 10000"/>
                <a:gd name="connsiteY637" fmla="*/ 5800 h 10000"/>
                <a:gd name="connsiteX638" fmla="*/ 30 w 10000"/>
                <a:gd name="connsiteY638" fmla="*/ 5866 h 10000"/>
                <a:gd name="connsiteX639" fmla="*/ 27 w 10000"/>
                <a:gd name="connsiteY639" fmla="*/ 5932 h 10000"/>
                <a:gd name="connsiteX640" fmla="*/ 4 w 10000"/>
                <a:gd name="connsiteY640" fmla="*/ 6365 h 10000"/>
                <a:gd name="connsiteX641" fmla="*/ 0 w 10000"/>
                <a:gd name="connsiteY641" fmla="*/ 6516 h 10000"/>
                <a:gd name="connsiteX642" fmla="*/ 312 w 10000"/>
                <a:gd name="connsiteY642" fmla="*/ 6511 h 10000"/>
                <a:gd name="connsiteX643" fmla="*/ 794 w 10000"/>
                <a:gd name="connsiteY643" fmla="*/ 6525 h 10000"/>
                <a:gd name="connsiteX644" fmla="*/ 896 w 10000"/>
                <a:gd name="connsiteY644" fmla="*/ 6507 h 10000"/>
                <a:gd name="connsiteX645" fmla="*/ 1200 w 10000"/>
                <a:gd name="connsiteY645" fmla="*/ 6478 h 10000"/>
                <a:gd name="connsiteX646" fmla="*/ 1390 w 10000"/>
                <a:gd name="connsiteY646" fmla="*/ 6460 h 10000"/>
                <a:gd name="connsiteX647" fmla="*/ 1436 w 10000"/>
                <a:gd name="connsiteY647" fmla="*/ 6422 h 10000"/>
                <a:gd name="connsiteX648" fmla="*/ 1534 w 10000"/>
                <a:gd name="connsiteY648" fmla="*/ 6347 h 10000"/>
                <a:gd name="connsiteX649" fmla="*/ 1732 w 10000"/>
                <a:gd name="connsiteY649" fmla="*/ 6177 h 10000"/>
                <a:gd name="connsiteX650" fmla="*/ 1755 w 10000"/>
                <a:gd name="connsiteY650" fmla="*/ 6224 h 10000"/>
                <a:gd name="connsiteX651" fmla="*/ 1808 w 10000"/>
                <a:gd name="connsiteY651" fmla="*/ 6149 h 10000"/>
                <a:gd name="connsiteX652" fmla="*/ 1850 w 10000"/>
                <a:gd name="connsiteY652" fmla="*/ 6102 h 10000"/>
                <a:gd name="connsiteX653" fmla="*/ 1846 w 10000"/>
                <a:gd name="connsiteY653" fmla="*/ 6045 h 10000"/>
                <a:gd name="connsiteX654" fmla="*/ 1888 w 10000"/>
                <a:gd name="connsiteY654" fmla="*/ 6045 h 10000"/>
                <a:gd name="connsiteX655" fmla="*/ 1983 w 10000"/>
                <a:gd name="connsiteY655" fmla="*/ 5951 h 10000"/>
                <a:gd name="connsiteX656" fmla="*/ 2002 w 10000"/>
                <a:gd name="connsiteY656" fmla="*/ 5895 h 10000"/>
                <a:gd name="connsiteX657" fmla="*/ 2066 w 10000"/>
                <a:gd name="connsiteY657" fmla="*/ 5885 h 10000"/>
                <a:gd name="connsiteX658" fmla="*/ 2104 w 10000"/>
                <a:gd name="connsiteY658" fmla="*/ 5819 h 10000"/>
                <a:gd name="connsiteX659" fmla="*/ 2131 w 10000"/>
                <a:gd name="connsiteY659" fmla="*/ 5866 h 10000"/>
                <a:gd name="connsiteX660" fmla="*/ 2150 w 10000"/>
                <a:gd name="connsiteY660" fmla="*/ 5819 h 10000"/>
                <a:gd name="connsiteX661" fmla="*/ 2172 w 10000"/>
                <a:gd name="connsiteY661" fmla="*/ 5744 h 10000"/>
                <a:gd name="connsiteX662" fmla="*/ 2191 w 10000"/>
                <a:gd name="connsiteY662" fmla="*/ 5706 h 10000"/>
                <a:gd name="connsiteX663" fmla="*/ 2195 w 10000"/>
                <a:gd name="connsiteY663" fmla="*/ 5791 h 10000"/>
                <a:gd name="connsiteX664" fmla="*/ 2218 w 10000"/>
                <a:gd name="connsiteY664" fmla="*/ 5772 h 10000"/>
                <a:gd name="connsiteX665" fmla="*/ 2252 w 10000"/>
                <a:gd name="connsiteY665" fmla="*/ 5791 h 10000"/>
                <a:gd name="connsiteX666" fmla="*/ 2328 w 10000"/>
                <a:gd name="connsiteY666" fmla="*/ 5744 h 10000"/>
                <a:gd name="connsiteX667" fmla="*/ 3130 w 10000"/>
                <a:gd name="connsiteY667" fmla="*/ 5772 h 10000"/>
                <a:gd name="connsiteX668" fmla="*/ 3460 w 10000"/>
                <a:gd name="connsiteY668" fmla="*/ 5791 h 10000"/>
                <a:gd name="connsiteX669" fmla="*/ 3699 w 10000"/>
                <a:gd name="connsiteY669" fmla="*/ 5810 h 10000"/>
                <a:gd name="connsiteX670" fmla="*/ 3714 w 10000"/>
                <a:gd name="connsiteY670" fmla="*/ 5866 h 10000"/>
                <a:gd name="connsiteX671" fmla="*/ 3730 w 10000"/>
                <a:gd name="connsiteY671" fmla="*/ 5932 h 10000"/>
                <a:gd name="connsiteX672" fmla="*/ 3714 w 10000"/>
                <a:gd name="connsiteY672" fmla="*/ 5970 h 10000"/>
                <a:gd name="connsiteX673" fmla="*/ 3699 w 10000"/>
                <a:gd name="connsiteY673" fmla="*/ 6092 h 10000"/>
                <a:gd name="connsiteX674" fmla="*/ 3714 w 10000"/>
                <a:gd name="connsiteY674" fmla="*/ 6168 h 10000"/>
                <a:gd name="connsiteX675" fmla="*/ 3760 w 10000"/>
                <a:gd name="connsiteY675" fmla="*/ 6121 h 10000"/>
                <a:gd name="connsiteX676" fmla="*/ 3844 w 10000"/>
                <a:gd name="connsiteY676" fmla="*/ 5951 h 10000"/>
                <a:gd name="connsiteX677" fmla="*/ 3957 w 10000"/>
                <a:gd name="connsiteY677" fmla="*/ 6299 h 10000"/>
                <a:gd name="connsiteX678" fmla="*/ 4030 w 10000"/>
                <a:gd name="connsiteY678" fmla="*/ 6516 h 10000"/>
                <a:gd name="connsiteX679" fmla="*/ 4018 w 10000"/>
                <a:gd name="connsiteY679" fmla="*/ 6911 h 10000"/>
                <a:gd name="connsiteX680" fmla="*/ 4728 w 10000"/>
                <a:gd name="connsiteY680" fmla="*/ 6874 h 10000"/>
                <a:gd name="connsiteX681" fmla="*/ 4751 w 10000"/>
                <a:gd name="connsiteY681" fmla="*/ 6874 h 10000"/>
                <a:gd name="connsiteX682" fmla="*/ 5302 w 10000"/>
                <a:gd name="connsiteY682" fmla="*/ 6846 h 10000"/>
                <a:gd name="connsiteX683" fmla="*/ 5329 w 10000"/>
                <a:gd name="connsiteY683" fmla="*/ 6921 h 10000"/>
                <a:gd name="connsiteX684" fmla="*/ 5435 w 10000"/>
                <a:gd name="connsiteY684" fmla="*/ 7166 h 10000"/>
                <a:gd name="connsiteX685" fmla="*/ 5477 w 10000"/>
                <a:gd name="connsiteY685" fmla="*/ 7250 h 10000"/>
                <a:gd name="connsiteX686" fmla="*/ 5613 w 10000"/>
                <a:gd name="connsiteY686" fmla="*/ 7571 h 10000"/>
                <a:gd name="connsiteX687" fmla="*/ 5689 w 10000"/>
                <a:gd name="connsiteY687" fmla="*/ 7740 h 10000"/>
                <a:gd name="connsiteX688" fmla="*/ 5883 w 10000"/>
                <a:gd name="connsiteY688" fmla="*/ 8173 h 10000"/>
                <a:gd name="connsiteX689" fmla="*/ 6096 w 10000"/>
                <a:gd name="connsiteY689" fmla="*/ 8672 h 10000"/>
                <a:gd name="connsiteX690" fmla="*/ 6160 w 10000"/>
                <a:gd name="connsiteY690" fmla="*/ 8842 h 10000"/>
                <a:gd name="connsiteX691" fmla="*/ 6415 w 10000"/>
                <a:gd name="connsiteY691" fmla="*/ 9426 h 10000"/>
                <a:gd name="connsiteX692" fmla="*/ 6449 w 10000"/>
                <a:gd name="connsiteY692" fmla="*/ 9520 h 10000"/>
                <a:gd name="connsiteX693" fmla="*/ 6669 w 10000"/>
                <a:gd name="connsiteY693" fmla="*/ 10000 h 10000"/>
                <a:gd name="connsiteX694" fmla="*/ 6848 w 10000"/>
                <a:gd name="connsiteY694" fmla="*/ 9821 h 10000"/>
                <a:gd name="connsiteX695" fmla="*/ 6939 w 10000"/>
                <a:gd name="connsiteY695" fmla="*/ 9746 h 10000"/>
                <a:gd name="connsiteX696" fmla="*/ 7015 w 10000"/>
                <a:gd name="connsiteY696" fmla="*/ 9746 h 10000"/>
                <a:gd name="connsiteX697" fmla="*/ 7117 w 10000"/>
                <a:gd name="connsiteY697" fmla="*/ 9718 h 10000"/>
                <a:gd name="connsiteX698" fmla="*/ 7254 w 10000"/>
                <a:gd name="connsiteY698" fmla="*/ 9746 h 10000"/>
                <a:gd name="connsiteX699" fmla="*/ 7319 w 10000"/>
                <a:gd name="connsiteY699" fmla="*/ 9595 h 10000"/>
                <a:gd name="connsiteX700" fmla="*/ 7330 w 10000"/>
                <a:gd name="connsiteY700" fmla="*/ 9397 h 10000"/>
                <a:gd name="connsiteX701" fmla="*/ 7341 w 10000"/>
                <a:gd name="connsiteY701" fmla="*/ 9190 h 10000"/>
                <a:gd name="connsiteX702" fmla="*/ 7322 w 10000"/>
                <a:gd name="connsiteY702" fmla="*/ 8917 h 10000"/>
                <a:gd name="connsiteX703" fmla="*/ 7349 w 10000"/>
                <a:gd name="connsiteY703" fmla="*/ 9002 h 10000"/>
                <a:gd name="connsiteX704" fmla="*/ 7357 w 10000"/>
                <a:gd name="connsiteY704" fmla="*/ 9171 h 10000"/>
                <a:gd name="connsiteX705" fmla="*/ 7360 w 10000"/>
                <a:gd name="connsiteY705" fmla="*/ 9388 h 10000"/>
                <a:gd name="connsiteX706" fmla="*/ 7326 w 10000"/>
                <a:gd name="connsiteY706" fmla="*/ 9708 h 10000"/>
                <a:gd name="connsiteX707" fmla="*/ 7303 w 10000"/>
                <a:gd name="connsiteY707" fmla="*/ 9746 h 10000"/>
                <a:gd name="connsiteX708" fmla="*/ 7292 w 10000"/>
                <a:gd name="connsiteY708" fmla="*/ 9821 h 10000"/>
                <a:gd name="connsiteX709" fmla="*/ 7303 w 10000"/>
                <a:gd name="connsiteY709" fmla="*/ 9887 h 10000"/>
                <a:gd name="connsiteX710" fmla="*/ 7338 w 10000"/>
                <a:gd name="connsiteY710" fmla="*/ 9915 h 10000"/>
                <a:gd name="connsiteX711" fmla="*/ 7338 w 10000"/>
                <a:gd name="connsiteY711" fmla="*/ 9915 h 10000"/>
                <a:gd name="connsiteX712" fmla="*/ 7338 w 10000"/>
                <a:gd name="connsiteY712" fmla="*/ 9915 h 10000"/>
                <a:gd name="connsiteX0" fmla="*/ 9343 w 10000"/>
                <a:gd name="connsiteY0" fmla="*/ 235 h 10000"/>
                <a:gd name="connsiteX1" fmla="*/ 9396 w 10000"/>
                <a:gd name="connsiteY1" fmla="*/ 217 h 10000"/>
                <a:gd name="connsiteX2" fmla="*/ 9381 w 10000"/>
                <a:gd name="connsiteY2" fmla="*/ 9 h 10000"/>
                <a:gd name="connsiteX3" fmla="*/ 9335 w 10000"/>
                <a:gd name="connsiteY3" fmla="*/ 28 h 10000"/>
                <a:gd name="connsiteX4" fmla="*/ 9267 w 10000"/>
                <a:gd name="connsiteY4" fmla="*/ 28 h 10000"/>
                <a:gd name="connsiteX5" fmla="*/ 9271 w 10000"/>
                <a:gd name="connsiteY5" fmla="*/ 132 h 10000"/>
                <a:gd name="connsiteX6" fmla="*/ 9294 w 10000"/>
                <a:gd name="connsiteY6" fmla="*/ 141 h 10000"/>
                <a:gd name="connsiteX7" fmla="*/ 9286 w 10000"/>
                <a:gd name="connsiteY7" fmla="*/ 198 h 10000"/>
                <a:gd name="connsiteX8" fmla="*/ 9324 w 10000"/>
                <a:gd name="connsiteY8" fmla="*/ 207 h 10000"/>
                <a:gd name="connsiteX9" fmla="*/ 9343 w 10000"/>
                <a:gd name="connsiteY9" fmla="*/ 235 h 10000"/>
                <a:gd name="connsiteX10" fmla="*/ 9343 w 10000"/>
                <a:gd name="connsiteY10" fmla="*/ 235 h 10000"/>
                <a:gd name="connsiteX11" fmla="*/ 9343 w 10000"/>
                <a:gd name="connsiteY11" fmla="*/ 235 h 10000"/>
                <a:gd name="connsiteX12" fmla="*/ 9343 w 10000"/>
                <a:gd name="connsiteY12" fmla="*/ 235 h 10000"/>
                <a:gd name="connsiteX13" fmla="*/ 9787 w 10000"/>
                <a:gd name="connsiteY13" fmla="*/ 2524 h 10000"/>
                <a:gd name="connsiteX14" fmla="*/ 9791 w 10000"/>
                <a:gd name="connsiteY14" fmla="*/ 2401 h 10000"/>
                <a:gd name="connsiteX15" fmla="*/ 9768 w 10000"/>
                <a:gd name="connsiteY15" fmla="*/ 2363 h 10000"/>
                <a:gd name="connsiteX16" fmla="*/ 9757 w 10000"/>
                <a:gd name="connsiteY16" fmla="*/ 2260 h 10000"/>
                <a:gd name="connsiteX17" fmla="*/ 9723 w 10000"/>
                <a:gd name="connsiteY17" fmla="*/ 2203 h 10000"/>
                <a:gd name="connsiteX18" fmla="*/ 9704 w 10000"/>
                <a:gd name="connsiteY18" fmla="*/ 2109 h 10000"/>
                <a:gd name="connsiteX19" fmla="*/ 9670 w 10000"/>
                <a:gd name="connsiteY19" fmla="*/ 2090 h 10000"/>
                <a:gd name="connsiteX20" fmla="*/ 9654 w 10000"/>
                <a:gd name="connsiteY20" fmla="*/ 2109 h 10000"/>
                <a:gd name="connsiteX21" fmla="*/ 9723 w 10000"/>
                <a:gd name="connsiteY21" fmla="*/ 2298 h 10000"/>
                <a:gd name="connsiteX22" fmla="*/ 9734 w 10000"/>
                <a:gd name="connsiteY22" fmla="*/ 2467 h 10000"/>
                <a:gd name="connsiteX23" fmla="*/ 9761 w 10000"/>
                <a:gd name="connsiteY23" fmla="*/ 2514 h 10000"/>
                <a:gd name="connsiteX24" fmla="*/ 9787 w 10000"/>
                <a:gd name="connsiteY24" fmla="*/ 2524 h 10000"/>
                <a:gd name="connsiteX25" fmla="*/ 9787 w 10000"/>
                <a:gd name="connsiteY25" fmla="*/ 2524 h 10000"/>
                <a:gd name="connsiteX26" fmla="*/ 9787 w 10000"/>
                <a:gd name="connsiteY26" fmla="*/ 2524 h 10000"/>
                <a:gd name="connsiteX27" fmla="*/ 9897 w 10000"/>
                <a:gd name="connsiteY27" fmla="*/ 2646 h 10000"/>
                <a:gd name="connsiteX28" fmla="*/ 9875 w 10000"/>
                <a:gd name="connsiteY28" fmla="*/ 2505 h 10000"/>
                <a:gd name="connsiteX29" fmla="*/ 9738 w 10000"/>
                <a:gd name="connsiteY29" fmla="*/ 1902 h 10000"/>
                <a:gd name="connsiteX30" fmla="*/ 9597 w 10000"/>
                <a:gd name="connsiteY30" fmla="*/ 1290 h 10000"/>
                <a:gd name="connsiteX31" fmla="*/ 9521 w 10000"/>
                <a:gd name="connsiteY31" fmla="*/ 895 h 10000"/>
                <a:gd name="connsiteX32" fmla="*/ 9480 w 10000"/>
                <a:gd name="connsiteY32" fmla="*/ 556 h 10000"/>
                <a:gd name="connsiteX33" fmla="*/ 9453 w 10000"/>
                <a:gd name="connsiteY33" fmla="*/ 358 h 10000"/>
                <a:gd name="connsiteX34" fmla="*/ 9411 w 10000"/>
                <a:gd name="connsiteY34" fmla="*/ 0 h 10000"/>
                <a:gd name="connsiteX35" fmla="*/ 9381 w 10000"/>
                <a:gd name="connsiteY35" fmla="*/ 9 h 10000"/>
                <a:gd name="connsiteX36" fmla="*/ 9408 w 10000"/>
                <a:gd name="connsiteY36" fmla="*/ 94 h 10000"/>
                <a:gd name="connsiteX37" fmla="*/ 9415 w 10000"/>
                <a:gd name="connsiteY37" fmla="*/ 207 h 10000"/>
                <a:gd name="connsiteX38" fmla="*/ 9396 w 10000"/>
                <a:gd name="connsiteY38" fmla="*/ 348 h 10000"/>
                <a:gd name="connsiteX39" fmla="*/ 9434 w 10000"/>
                <a:gd name="connsiteY39" fmla="*/ 452 h 10000"/>
                <a:gd name="connsiteX40" fmla="*/ 9453 w 10000"/>
                <a:gd name="connsiteY40" fmla="*/ 508 h 10000"/>
                <a:gd name="connsiteX41" fmla="*/ 9483 w 10000"/>
                <a:gd name="connsiteY41" fmla="*/ 763 h 10000"/>
                <a:gd name="connsiteX42" fmla="*/ 9480 w 10000"/>
                <a:gd name="connsiteY42" fmla="*/ 913 h 10000"/>
                <a:gd name="connsiteX43" fmla="*/ 9506 w 10000"/>
                <a:gd name="connsiteY43" fmla="*/ 932 h 10000"/>
                <a:gd name="connsiteX44" fmla="*/ 9540 w 10000"/>
                <a:gd name="connsiteY44" fmla="*/ 1111 h 10000"/>
                <a:gd name="connsiteX45" fmla="*/ 9563 w 10000"/>
                <a:gd name="connsiteY45" fmla="*/ 1205 h 10000"/>
                <a:gd name="connsiteX46" fmla="*/ 9616 w 10000"/>
                <a:gd name="connsiteY46" fmla="*/ 1591 h 10000"/>
                <a:gd name="connsiteX47" fmla="*/ 9624 w 10000"/>
                <a:gd name="connsiteY47" fmla="*/ 1723 h 10000"/>
                <a:gd name="connsiteX48" fmla="*/ 9658 w 10000"/>
                <a:gd name="connsiteY48" fmla="*/ 1685 h 10000"/>
                <a:gd name="connsiteX49" fmla="*/ 9670 w 10000"/>
                <a:gd name="connsiteY49" fmla="*/ 1761 h 10000"/>
                <a:gd name="connsiteX50" fmla="*/ 9639 w 10000"/>
                <a:gd name="connsiteY50" fmla="*/ 1808 h 10000"/>
                <a:gd name="connsiteX51" fmla="*/ 9628 w 10000"/>
                <a:gd name="connsiteY51" fmla="*/ 1883 h 10000"/>
                <a:gd name="connsiteX52" fmla="*/ 9666 w 10000"/>
                <a:gd name="connsiteY52" fmla="*/ 1911 h 10000"/>
                <a:gd name="connsiteX53" fmla="*/ 9700 w 10000"/>
                <a:gd name="connsiteY53" fmla="*/ 1893 h 10000"/>
                <a:gd name="connsiteX54" fmla="*/ 9711 w 10000"/>
                <a:gd name="connsiteY54" fmla="*/ 1968 h 10000"/>
                <a:gd name="connsiteX55" fmla="*/ 9738 w 10000"/>
                <a:gd name="connsiteY55" fmla="*/ 1987 h 10000"/>
                <a:gd name="connsiteX56" fmla="*/ 9852 w 10000"/>
                <a:gd name="connsiteY56" fmla="*/ 2533 h 10000"/>
                <a:gd name="connsiteX57" fmla="*/ 9897 w 10000"/>
                <a:gd name="connsiteY57" fmla="*/ 2646 h 10000"/>
                <a:gd name="connsiteX58" fmla="*/ 9897 w 10000"/>
                <a:gd name="connsiteY58" fmla="*/ 2646 h 10000"/>
                <a:gd name="connsiteX59" fmla="*/ 9897 w 10000"/>
                <a:gd name="connsiteY59" fmla="*/ 2646 h 10000"/>
                <a:gd name="connsiteX60" fmla="*/ 8261 w 10000"/>
                <a:gd name="connsiteY60" fmla="*/ 6959 h 10000"/>
                <a:gd name="connsiteX61" fmla="*/ 8321 w 10000"/>
                <a:gd name="connsiteY61" fmla="*/ 6883 h 10000"/>
                <a:gd name="connsiteX62" fmla="*/ 8511 w 10000"/>
                <a:gd name="connsiteY62" fmla="*/ 6742 h 10000"/>
                <a:gd name="connsiteX63" fmla="*/ 8728 w 10000"/>
                <a:gd name="connsiteY63" fmla="*/ 6695 h 10000"/>
                <a:gd name="connsiteX64" fmla="*/ 8633 w 10000"/>
                <a:gd name="connsiteY64" fmla="*/ 6667 h 10000"/>
                <a:gd name="connsiteX65" fmla="*/ 8553 w 10000"/>
                <a:gd name="connsiteY65" fmla="*/ 6695 h 10000"/>
                <a:gd name="connsiteX66" fmla="*/ 8253 w 10000"/>
                <a:gd name="connsiteY66" fmla="*/ 6911 h 10000"/>
                <a:gd name="connsiteX67" fmla="*/ 8261 w 10000"/>
                <a:gd name="connsiteY67" fmla="*/ 6959 h 10000"/>
                <a:gd name="connsiteX68" fmla="*/ 8261 w 10000"/>
                <a:gd name="connsiteY68" fmla="*/ 6959 h 10000"/>
                <a:gd name="connsiteX69" fmla="*/ 8261 w 10000"/>
                <a:gd name="connsiteY69" fmla="*/ 6959 h 10000"/>
                <a:gd name="connsiteX70" fmla="*/ 9442 w 10000"/>
                <a:gd name="connsiteY70" fmla="*/ 5207 h 10000"/>
                <a:gd name="connsiteX71" fmla="*/ 9468 w 10000"/>
                <a:gd name="connsiteY71" fmla="*/ 5151 h 10000"/>
                <a:gd name="connsiteX72" fmla="*/ 9518 w 10000"/>
                <a:gd name="connsiteY72" fmla="*/ 5047 h 10000"/>
                <a:gd name="connsiteX73" fmla="*/ 9635 w 10000"/>
                <a:gd name="connsiteY73" fmla="*/ 4868 h 10000"/>
                <a:gd name="connsiteX74" fmla="*/ 9692 w 10000"/>
                <a:gd name="connsiteY74" fmla="*/ 4765 h 10000"/>
                <a:gd name="connsiteX75" fmla="*/ 9571 w 10000"/>
                <a:gd name="connsiteY75" fmla="*/ 4878 h 10000"/>
                <a:gd name="connsiteX76" fmla="*/ 9510 w 10000"/>
                <a:gd name="connsiteY76" fmla="*/ 4991 h 10000"/>
                <a:gd name="connsiteX77" fmla="*/ 9495 w 10000"/>
                <a:gd name="connsiteY77" fmla="*/ 5019 h 10000"/>
                <a:gd name="connsiteX78" fmla="*/ 9461 w 10000"/>
                <a:gd name="connsiteY78" fmla="*/ 5038 h 10000"/>
                <a:gd name="connsiteX79" fmla="*/ 9468 w 10000"/>
                <a:gd name="connsiteY79" fmla="*/ 5122 h 10000"/>
                <a:gd name="connsiteX80" fmla="*/ 9442 w 10000"/>
                <a:gd name="connsiteY80" fmla="*/ 5207 h 10000"/>
                <a:gd name="connsiteX81" fmla="*/ 9442 w 10000"/>
                <a:gd name="connsiteY81" fmla="*/ 5207 h 10000"/>
                <a:gd name="connsiteX82" fmla="*/ 9442 w 10000"/>
                <a:gd name="connsiteY82" fmla="*/ 5207 h 10000"/>
                <a:gd name="connsiteX83" fmla="*/ 8895 w 10000"/>
                <a:gd name="connsiteY83" fmla="*/ 6893 h 10000"/>
                <a:gd name="connsiteX84" fmla="*/ 8899 w 10000"/>
                <a:gd name="connsiteY84" fmla="*/ 6827 h 10000"/>
                <a:gd name="connsiteX85" fmla="*/ 8834 w 10000"/>
                <a:gd name="connsiteY85" fmla="*/ 6742 h 10000"/>
                <a:gd name="connsiteX86" fmla="*/ 8747 w 10000"/>
                <a:gd name="connsiteY86" fmla="*/ 6695 h 10000"/>
                <a:gd name="connsiteX87" fmla="*/ 8819 w 10000"/>
                <a:gd name="connsiteY87" fmla="*/ 6761 h 10000"/>
                <a:gd name="connsiteX88" fmla="*/ 8876 w 10000"/>
                <a:gd name="connsiteY88" fmla="*/ 6817 h 10000"/>
                <a:gd name="connsiteX89" fmla="*/ 8895 w 10000"/>
                <a:gd name="connsiteY89" fmla="*/ 6893 h 10000"/>
                <a:gd name="connsiteX90" fmla="*/ 8895 w 10000"/>
                <a:gd name="connsiteY90" fmla="*/ 6893 h 10000"/>
                <a:gd name="connsiteX91" fmla="*/ 8895 w 10000"/>
                <a:gd name="connsiteY91" fmla="*/ 6893 h 10000"/>
                <a:gd name="connsiteX92" fmla="*/ 8899 w 10000"/>
                <a:gd name="connsiteY92" fmla="*/ 7034 h 10000"/>
                <a:gd name="connsiteX93" fmla="*/ 8937 w 10000"/>
                <a:gd name="connsiteY93" fmla="*/ 6761 h 10000"/>
                <a:gd name="connsiteX94" fmla="*/ 9054 w 10000"/>
                <a:gd name="connsiteY94" fmla="*/ 6271 h 10000"/>
                <a:gd name="connsiteX95" fmla="*/ 9100 w 10000"/>
                <a:gd name="connsiteY95" fmla="*/ 6102 h 10000"/>
                <a:gd name="connsiteX96" fmla="*/ 9294 w 10000"/>
                <a:gd name="connsiteY96" fmla="*/ 5556 h 10000"/>
                <a:gd name="connsiteX97" fmla="*/ 9404 w 10000"/>
                <a:gd name="connsiteY97" fmla="*/ 5264 h 10000"/>
                <a:gd name="connsiteX98" fmla="*/ 9396 w 10000"/>
                <a:gd name="connsiteY98" fmla="*/ 5217 h 10000"/>
                <a:gd name="connsiteX99" fmla="*/ 9370 w 10000"/>
                <a:gd name="connsiteY99" fmla="*/ 5217 h 10000"/>
                <a:gd name="connsiteX100" fmla="*/ 9294 w 10000"/>
                <a:gd name="connsiteY100" fmla="*/ 5443 h 10000"/>
                <a:gd name="connsiteX101" fmla="*/ 9214 w 10000"/>
                <a:gd name="connsiteY101" fmla="*/ 5734 h 10000"/>
                <a:gd name="connsiteX102" fmla="*/ 9047 w 10000"/>
                <a:gd name="connsiteY102" fmla="*/ 6234 h 10000"/>
                <a:gd name="connsiteX103" fmla="*/ 8982 w 10000"/>
                <a:gd name="connsiteY103" fmla="*/ 6403 h 10000"/>
                <a:gd name="connsiteX104" fmla="*/ 8990 w 10000"/>
                <a:gd name="connsiteY104" fmla="*/ 6469 h 10000"/>
                <a:gd name="connsiteX105" fmla="*/ 8895 w 10000"/>
                <a:gd name="connsiteY105" fmla="*/ 6949 h 10000"/>
                <a:gd name="connsiteX106" fmla="*/ 8864 w 10000"/>
                <a:gd name="connsiteY106" fmla="*/ 6921 h 10000"/>
                <a:gd name="connsiteX107" fmla="*/ 8899 w 10000"/>
                <a:gd name="connsiteY107" fmla="*/ 7034 h 10000"/>
                <a:gd name="connsiteX108" fmla="*/ 8899 w 10000"/>
                <a:gd name="connsiteY108" fmla="*/ 7034 h 10000"/>
                <a:gd name="connsiteX109" fmla="*/ 8899 w 10000"/>
                <a:gd name="connsiteY109" fmla="*/ 7034 h 10000"/>
                <a:gd name="connsiteX110" fmla="*/ 9719 w 10000"/>
                <a:gd name="connsiteY110" fmla="*/ 4736 h 10000"/>
                <a:gd name="connsiteX111" fmla="*/ 9765 w 10000"/>
                <a:gd name="connsiteY111" fmla="*/ 4689 h 10000"/>
                <a:gd name="connsiteX112" fmla="*/ 9863 w 10000"/>
                <a:gd name="connsiteY112" fmla="*/ 4557 h 10000"/>
                <a:gd name="connsiteX113" fmla="*/ 9932 w 10000"/>
                <a:gd name="connsiteY113" fmla="*/ 4520 h 10000"/>
                <a:gd name="connsiteX114" fmla="*/ 9958 w 10000"/>
                <a:gd name="connsiteY114" fmla="*/ 4539 h 10000"/>
                <a:gd name="connsiteX115" fmla="*/ 9966 w 10000"/>
                <a:gd name="connsiteY115" fmla="*/ 4605 h 10000"/>
                <a:gd name="connsiteX116" fmla="*/ 9985 w 10000"/>
                <a:gd name="connsiteY116" fmla="*/ 4096 h 10000"/>
                <a:gd name="connsiteX117" fmla="*/ 10000 w 10000"/>
                <a:gd name="connsiteY117" fmla="*/ 3908 h 10000"/>
                <a:gd name="connsiteX118" fmla="*/ 9989 w 10000"/>
                <a:gd name="connsiteY118" fmla="*/ 3785 h 10000"/>
                <a:gd name="connsiteX119" fmla="*/ 10000 w 10000"/>
                <a:gd name="connsiteY119" fmla="*/ 3258 h 10000"/>
                <a:gd name="connsiteX120" fmla="*/ 9943 w 10000"/>
                <a:gd name="connsiteY120" fmla="*/ 2778 h 10000"/>
                <a:gd name="connsiteX121" fmla="*/ 9905 w 10000"/>
                <a:gd name="connsiteY121" fmla="*/ 2646 h 10000"/>
                <a:gd name="connsiteX122" fmla="*/ 9916 w 10000"/>
                <a:gd name="connsiteY122" fmla="*/ 2815 h 10000"/>
                <a:gd name="connsiteX123" fmla="*/ 9954 w 10000"/>
                <a:gd name="connsiteY123" fmla="*/ 2976 h 10000"/>
                <a:gd name="connsiteX124" fmla="*/ 9973 w 10000"/>
                <a:gd name="connsiteY124" fmla="*/ 3211 h 10000"/>
                <a:gd name="connsiteX125" fmla="*/ 9981 w 10000"/>
                <a:gd name="connsiteY125" fmla="*/ 3315 h 10000"/>
                <a:gd name="connsiteX126" fmla="*/ 9970 w 10000"/>
                <a:gd name="connsiteY126" fmla="*/ 3418 h 10000"/>
                <a:gd name="connsiteX127" fmla="*/ 9985 w 10000"/>
                <a:gd name="connsiteY127" fmla="*/ 3898 h 10000"/>
                <a:gd name="connsiteX128" fmla="*/ 9958 w 10000"/>
                <a:gd name="connsiteY128" fmla="*/ 4162 h 10000"/>
                <a:gd name="connsiteX129" fmla="*/ 9962 w 10000"/>
                <a:gd name="connsiteY129" fmla="*/ 4369 h 10000"/>
                <a:gd name="connsiteX130" fmla="*/ 9878 w 10000"/>
                <a:gd name="connsiteY130" fmla="*/ 4416 h 10000"/>
                <a:gd name="connsiteX131" fmla="*/ 9840 w 10000"/>
                <a:gd name="connsiteY131" fmla="*/ 4539 h 10000"/>
                <a:gd name="connsiteX132" fmla="*/ 9776 w 10000"/>
                <a:gd name="connsiteY132" fmla="*/ 4605 h 10000"/>
                <a:gd name="connsiteX133" fmla="*/ 9746 w 10000"/>
                <a:gd name="connsiteY133" fmla="*/ 4689 h 10000"/>
                <a:gd name="connsiteX134" fmla="*/ 9719 w 10000"/>
                <a:gd name="connsiteY134" fmla="*/ 4736 h 10000"/>
                <a:gd name="connsiteX135" fmla="*/ 9719 w 10000"/>
                <a:gd name="connsiteY135" fmla="*/ 4736 h 10000"/>
                <a:gd name="connsiteX136" fmla="*/ 9719 w 10000"/>
                <a:gd name="connsiteY136" fmla="*/ 4736 h 10000"/>
                <a:gd name="connsiteX137" fmla="*/ 7338 w 10000"/>
                <a:gd name="connsiteY137" fmla="*/ 9915 h 10000"/>
                <a:gd name="connsiteX138" fmla="*/ 7341 w 10000"/>
                <a:gd name="connsiteY138" fmla="*/ 9783 h 10000"/>
                <a:gd name="connsiteX139" fmla="*/ 7372 w 10000"/>
                <a:gd name="connsiteY139" fmla="*/ 9586 h 10000"/>
                <a:gd name="connsiteX140" fmla="*/ 7391 w 10000"/>
                <a:gd name="connsiteY140" fmla="*/ 9388 h 10000"/>
                <a:gd name="connsiteX141" fmla="*/ 7414 w 10000"/>
                <a:gd name="connsiteY141" fmla="*/ 9171 h 10000"/>
                <a:gd name="connsiteX142" fmla="*/ 7421 w 10000"/>
                <a:gd name="connsiteY142" fmla="*/ 9058 h 10000"/>
                <a:gd name="connsiteX143" fmla="*/ 7467 w 10000"/>
                <a:gd name="connsiteY143" fmla="*/ 8757 h 10000"/>
                <a:gd name="connsiteX144" fmla="*/ 7516 w 10000"/>
                <a:gd name="connsiteY144" fmla="*/ 8512 h 10000"/>
                <a:gd name="connsiteX145" fmla="*/ 7554 w 10000"/>
                <a:gd name="connsiteY145" fmla="*/ 8380 h 10000"/>
                <a:gd name="connsiteX146" fmla="*/ 7588 w 10000"/>
                <a:gd name="connsiteY146" fmla="*/ 8286 h 10000"/>
                <a:gd name="connsiteX147" fmla="*/ 7645 w 10000"/>
                <a:gd name="connsiteY147" fmla="*/ 8117 h 10000"/>
                <a:gd name="connsiteX148" fmla="*/ 7695 w 10000"/>
                <a:gd name="connsiteY148" fmla="*/ 7976 h 10000"/>
                <a:gd name="connsiteX149" fmla="*/ 7767 w 10000"/>
                <a:gd name="connsiteY149" fmla="*/ 7815 h 10000"/>
                <a:gd name="connsiteX150" fmla="*/ 7957 w 10000"/>
                <a:gd name="connsiteY150" fmla="*/ 7448 h 10000"/>
                <a:gd name="connsiteX151" fmla="*/ 7945 w 10000"/>
                <a:gd name="connsiteY151" fmla="*/ 7298 h 10000"/>
                <a:gd name="connsiteX152" fmla="*/ 7915 w 10000"/>
                <a:gd name="connsiteY152" fmla="*/ 7269 h 10000"/>
                <a:gd name="connsiteX153" fmla="*/ 7885 w 10000"/>
                <a:gd name="connsiteY153" fmla="*/ 7260 h 10000"/>
                <a:gd name="connsiteX154" fmla="*/ 7877 w 10000"/>
                <a:gd name="connsiteY154" fmla="*/ 7222 h 10000"/>
                <a:gd name="connsiteX155" fmla="*/ 7866 w 10000"/>
                <a:gd name="connsiteY155" fmla="*/ 7166 h 10000"/>
                <a:gd name="connsiteX156" fmla="*/ 7869 w 10000"/>
                <a:gd name="connsiteY156" fmla="*/ 7119 h 10000"/>
                <a:gd name="connsiteX157" fmla="*/ 7923 w 10000"/>
                <a:gd name="connsiteY157" fmla="*/ 7128 h 10000"/>
                <a:gd name="connsiteX158" fmla="*/ 7942 w 10000"/>
                <a:gd name="connsiteY158" fmla="*/ 7062 h 10000"/>
                <a:gd name="connsiteX159" fmla="*/ 7934 w 10000"/>
                <a:gd name="connsiteY159" fmla="*/ 6996 h 10000"/>
                <a:gd name="connsiteX160" fmla="*/ 7911 w 10000"/>
                <a:gd name="connsiteY160" fmla="*/ 6902 h 10000"/>
                <a:gd name="connsiteX161" fmla="*/ 7881 w 10000"/>
                <a:gd name="connsiteY161" fmla="*/ 6846 h 10000"/>
                <a:gd name="connsiteX162" fmla="*/ 7869 w 10000"/>
                <a:gd name="connsiteY162" fmla="*/ 6770 h 10000"/>
                <a:gd name="connsiteX163" fmla="*/ 7904 w 10000"/>
                <a:gd name="connsiteY163" fmla="*/ 6780 h 10000"/>
                <a:gd name="connsiteX164" fmla="*/ 7923 w 10000"/>
                <a:gd name="connsiteY164" fmla="*/ 6827 h 10000"/>
                <a:gd name="connsiteX165" fmla="*/ 7964 w 10000"/>
                <a:gd name="connsiteY165" fmla="*/ 7015 h 10000"/>
                <a:gd name="connsiteX166" fmla="*/ 7949 w 10000"/>
                <a:gd name="connsiteY166" fmla="*/ 7119 h 10000"/>
                <a:gd name="connsiteX167" fmla="*/ 7930 w 10000"/>
                <a:gd name="connsiteY167" fmla="*/ 7147 h 10000"/>
                <a:gd name="connsiteX168" fmla="*/ 7904 w 10000"/>
                <a:gd name="connsiteY168" fmla="*/ 7203 h 10000"/>
                <a:gd name="connsiteX169" fmla="*/ 7934 w 10000"/>
                <a:gd name="connsiteY169" fmla="*/ 7194 h 10000"/>
                <a:gd name="connsiteX170" fmla="*/ 7976 w 10000"/>
                <a:gd name="connsiteY170" fmla="*/ 7288 h 10000"/>
                <a:gd name="connsiteX171" fmla="*/ 8021 w 10000"/>
                <a:gd name="connsiteY171" fmla="*/ 7335 h 10000"/>
                <a:gd name="connsiteX172" fmla="*/ 8090 w 10000"/>
                <a:gd name="connsiteY172" fmla="*/ 7185 h 10000"/>
                <a:gd name="connsiteX173" fmla="*/ 8131 w 10000"/>
                <a:gd name="connsiteY173" fmla="*/ 7015 h 10000"/>
                <a:gd name="connsiteX174" fmla="*/ 8196 w 10000"/>
                <a:gd name="connsiteY174" fmla="*/ 6902 h 10000"/>
                <a:gd name="connsiteX175" fmla="*/ 8230 w 10000"/>
                <a:gd name="connsiteY175" fmla="*/ 6808 h 10000"/>
                <a:gd name="connsiteX176" fmla="*/ 8234 w 10000"/>
                <a:gd name="connsiteY176" fmla="*/ 6723 h 10000"/>
                <a:gd name="connsiteX177" fmla="*/ 8215 w 10000"/>
                <a:gd name="connsiteY177" fmla="*/ 6676 h 10000"/>
                <a:gd name="connsiteX178" fmla="*/ 8192 w 10000"/>
                <a:gd name="connsiteY178" fmla="*/ 6535 h 10000"/>
                <a:gd name="connsiteX179" fmla="*/ 8219 w 10000"/>
                <a:gd name="connsiteY179" fmla="*/ 6601 h 10000"/>
                <a:gd name="connsiteX180" fmla="*/ 8238 w 10000"/>
                <a:gd name="connsiteY180" fmla="*/ 6685 h 10000"/>
                <a:gd name="connsiteX181" fmla="*/ 8257 w 10000"/>
                <a:gd name="connsiteY181" fmla="*/ 6714 h 10000"/>
                <a:gd name="connsiteX182" fmla="*/ 8245 w 10000"/>
                <a:gd name="connsiteY182" fmla="*/ 6770 h 10000"/>
                <a:gd name="connsiteX183" fmla="*/ 8242 w 10000"/>
                <a:gd name="connsiteY183" fmla="*/ 6827 h 10000"/>
                <a:gd name="connsiteX184" fmla="*/ 8302 w 10000"/>
                <a:gd name="connsiteY184" fmla="*/ 6817 h 10000"/>
                <a:gd name="connsiteX185" fmla="*/ 8431 w 10000"/>
                <a:gd name="connsiteY185" fmla="*/ 6648 h 10000"/>
                <a:gd name="connsiteX186" fmla="*/ 8564 w 10000"/>
                <a:gd name="connsiteY186" fmla="*/ 6591 h 10000"/>
                <a:gd name="connsiteX187" fmla="*/ 8694 w 10000"/>
                <a:gd name="connsiteY187" fmla="*/ 6620 h 10000"/>
                <a:gd name="connsiteX188" fmla="*/ 8690 w 10000"/>
                <a:gd name="connsiteY188" fmla="*/ 6497 h 10000"/>
                <a:gd name="connsiteX189" fmla="*/ 8663 w 10000"/>
                <a:gd name="connsiteY189" fmla="*/ 6460 h 10000"/>
                <a:gd name="connsiteX190" fmla="*/ 8629 w 10000"/>
                <a:gd name="connsiteY190" fmla="*/ 6507 h 10000"/>
                <a:gd name="connsiteX191" fmla="*/ 8663 w 10000"/>
                <a:gd name="connsiteY191" fmla="*/ 6412 h 10000"/>
                <a:gd name="connsiteX192" fmla="*/ 8694 w 10000"/>
                <a:gd name="connsiteY192" fmla="*/ 6403 h 10000"/>
                <a:gd name="connsiteX193" fmla="*/ 8747 w 10000"/>
                <a:gd name="connsiteY193" fmla="*/ 6488 h 10000"/>
                <a:gd name="connsiteX194" fmla="*/ 8720 w 10000"/>
                <a:gd name="connsiteY194" fmla="*/ 6573 h 10000"/>
                <a:gd name="connsiteX195" fmla="*/ 8773 w 10000"/>
                <a:gd name="connsiteY195" fmla="*/ 6620 h 10000"/>
                <a:gd name="connsiteX196" fmla="*/ 8792 w 10000"/>
                <a:gd name="connsiteY196" fmla="*/ 6610 h 10000"/>
                <a:gd name="connsiteX197" fmla="*/ 8777 w 10000"/>
                <a:gd name="connsiteY197" fmla="*/ 6535 h 10000"/>
                <a:gd name="connsiteX198" fmla="*/ 8785 w 10000"/>
                <a:gd name="connsiteY198" fmla="*/ 6431 h 10000"/>
                <a:gd name="connsiteX199" fmla="*/ 8777 w 10000"/>
                <a:gd name="connsiteY199" fmla="*/ 6356 h 10000"/>
                <a:gd name="connsiteX200" fmla="*/ 8777 w 10000"/>
                <a:gd name="connsiteY200" fmla="*/ 6281 h 10000"/>
                <a:gd name="connsiteX201" fmla="*/ 8796 w 10000"/>
                <a:gd name="connsiteY201" fmla="*/ 6328 h 10000"/>
                <a:gd name="connsiteX202" fmla="*/ 8811 w 10000"/>
                <a:gd name="connsiteY202" fmla="*/ 6403 h 10000"/>
                <a:gd name="connsiteX203" fmla="*/ 8830 w 10000"/>
                <a:gd name="connsiteY203" fmla="*/ 6535 h 10000"/>
                <a:gd name="connsiteX204" fmla="*/ 8849 w 10000"/>
                <a:gd name="connsiteY204" fmla="*/ 6573 h 10000"/>
                <a:gd name="connsiteX205" fmla="*/ 8895 w 10000"/>
                <a:gd name="connsiteY205" fmla="*/ 6554 h 10000"/>
                <a:gd name="connsiteX206" fmla="*/ 8914 w 10000"/>
                <a:gd name="connsiteY206" fmla="*/ 6488 h 10000"/>
                <a:gd name="connsiteX207" fmla="*/ 8925 w 10000"/>
                <a:gd name="connsiteY207" fmla="*/ 6337 h 10000"/>
                <a:gd name="connsiteX208" fmla="*/ 8956 w 10000"/>
                <a:gd name="connsiteY208" fmla="*/ 6262 h 10000"/>
                <a:gd name="connsiteX209" fmla="*/ 9009 w 10000"/>
                <a:gd name="connsiteY209" fmla="*/ 6073 h 10000"/>
                <a:gd name="connsiteX210" fmla="*/ 9013 w 10000"/>
                <a:gd name="connsiteY210" fmla="*/ 5951 h 10000"/>
                <a:gd name="connsiteX211" fmla="*/ 9043 w 10000"/>
                <a:gd name="connsiteY211" fmla="*/ 6036 h 10000"/>
                <a:gd name="connsiteX212" fmla="*/ 9058 w 10000"/>
                <a:gd name="connsiteY212" fmla="*/ 5979 h 10000"/>
                <a:gd name="connsiteX213" fmla="*/ 9092 w 10000"/>
                <a:gd name="connsiteY213" fmla="*/ 5951 h 10000"/>
                <a:gd name="connsiteX214" fmla="*/ 9119 w 10000"/>
                <a:gd name="connsiteY214" fmla="*/ 5866 h 10000"/>
                <a:gd name="connsiteX215" fmla="*/ 9077 w 10000"/>
                <a:gd name="connsiteY215" fmla="*/ 5800 h 10000"/>
                <a:gd name="connsiteX216" fmla="*/ 9092 w 10000"/>
                <a:gd name="connsiteY216" fmla="*/ 5753 h 10000"/>
                <a:gd name="connsiteX217" fmla="*/ 9123 w 10000"/>
                <a:gd name="connsiteY217" fmla="*/ 5782 h 10000"/>
                <a:gd name="connsiteX218" fmla="*/ 9149 w 10000"/>
                <a:gd name="connsiteY218" fmla="*/ 5716 h 10000"/>
                <a:gd name="connsiteX219" fmla="*/ 9149 w 10000"/>
                <a:gd name="connsiteY219" fmla="*/ 5640 h 10000"/>
                <a:gd name="connsiteX220" fmla="*/ 9126 w 10000"/>
                <a:gd name="connsiteY220" fmla="*/ 5565 h 10000"/>
                <a:gd name="connsiteX221" fmla="*/ 9111 w 10000"/>
                <a:gd name="connsiteY221" fmla="*/ 5499 h 10000"/>
                <a:gd name="connsiteX222" fmla="*/ 9145 w 10000"/>
                <a:gd name="connsiteY222" fmla="*/ 5518 h 10000"/>
                <a:gd name="connsiteX223" fmla="*/ 9100 w 10000"/>
                <a:gd name="connsiteY223" fmla="*/ 5433 h 10000"/>
                <a:gd name="connsiteX224" fmla="*/ 9054 w 10000"/>
                <a:gd name="connsiteY224" fmla="*/ 5405 h 10000"/>
                <a:gd name="connsiteX225" fmla="*/ 9058 w 10000"/>
                <a:gd name="connsiteY225" fmla="*/ 5518 h 10000"/>
                <a:gd name="connsiteX226" fmla="*/ 9088 w 10000"/>
                <a:gd name="connsiteY226" fmla="*/ 5574 h 10000"/>
                <a:gd name="connsiteX227" fmla="*/ 9081 w 10000"/>
                <a:gd name="connsiteY227" fmla="*/ 5669 h 10000"/>
                <a:gd name="connsiteX228" fmla="*/ 9035 w 10000"/>
                <a:gd name="connsiteY228" fmla="*/ 5612 h 10000"/>
                <a:gd name="connsiteX229" fmla="*/ 9016 w 10000"/>
                <a:gd name="connsiteY229" fmla="*/ 5734 h 10000"/>
                <a:gd name="connsiteX230" fmla="*/ 8994 w 10000"/>
                <a:gd name="connsiteY230" fmla="*/ 5716 h 10000"/>
                <a:gd name="connsiteX231" fmla="*/ 8978 w 10000"/>
                <a:gd name="connsiteY231" fmla="*/ 5753 h 10000"/>
                <a:gd name="connsiteX232" fmla="*/ 8959 w 10000"/>
                <a:gd name="connsiteY232" fmla="*/ 5791 h 10000"/>
                <a:gd name="connsiteX233" fmla="*/ 8948 w 10000"/>
                <a:gd name="connsiteY233" fmla="*/ 5753 h 10000"/>
                <a:gd name="connsiteX234" fmla="*/ 8959 w 10000"/>
                <a:gd name="connsiteY234" fmla="*/ 5678 h 10000"/>
                <a:gd name="connsiteX235" fmla="*/ 8978 w 10000"/>
                <a:gd name="connsiteY235" fmla="*/ 5593 h 10000"/>
                <a:gd name="connsiteX236" fmla="*/ 8971 w 10000"/>
                <a:gd name="connsiteY236" fmla="*/ 5405 h 10000"/>
                <a:gd name="connsiteX237" fmla="*/ 8944 w 10000"/>
                <a:gd name="connsiteY237" fmla="*/ 5330 h 10000"/>
                <a:gd name="connsiteX238" fmla="*/ 8914 w 10000"/>
                <a:gd name="connsiteY238" fmla="*/ 5292 h 10000"/>
                <a:gd name="connsiteX239" fmla="*/ 8887 w 10000"/>
                <a:gd name="connsiteY239" fmla="*/ 5490 h 10000"/>
                <a:gd name="connsiteX240" fmla="*/ 8906 w 10000"/>
                <a:gd name="connsiteY240" fmla="*/ 5603 h 10000"/>
                <a:gd name="connsiteX241" fmla="*/ 8868 w 10000"/>
                <a:gd name="connsiteY241" fmla="*/ 5537 h 10000"/>
                <a:gd name="connsiteX242" fmla="*/ 8800 w 10000"/>
                <a:gd name="connsiteY242" fmla="*/ 5584 h 10000"/>
                <a:gd name="connsiteX243" fmla="*/ 8804 w 10000"/>
                <a:gd name="connsiteY243" fmla="*/ 5706 h 10000"/>
                <a:gd name="connsiteX244" fmla="*/ 8777 w 10000"/>
                <a:gd name="connsiteY244" fmla="*/ 5631 h 10000"/>
                <a:gd name="connsiteX245" fmla="*/ 8747 w 10000"/>
                <a:gd name="connsiteY245" fmla="*/ 5612 h 10000"/>
                <a:gd name="connsiteX246" fmla="*/ 8618 w 10000"/>
                <a:gd name="connsiteY246" fmla="*/ 5904 h 10000"/>
                <a:gd name="connsiteX247" fmla="*/ 8481 w 10000"/>
                <a:gd name="connsiteY247" fmla="*/ 5847 h 10000"/>
                <a:gd name="connsiteX248" fmla="*/ 8412 w 10000"/>
                <a:gd name="connsiteY248" fmla="*/ 5791 h 10000"/>
                <a:gd name="connsiteX249" fmla="*/ 8359 w 10000"/>
                <a:gd name="connsiteY249" fmla="*/ 5687 h 10000"/>
                <a:gd name="connsiteX250" fmla="*/ 8272 w 10000"/>
                <a:gd name="connsiteY250" fmla="*/ 5358 h 10000"/>
                <a:gd name="connsiteX251" fmla="*/ 8257 w 10000"/>
                <a:gd name="connsiteY251" fmla="*/ 5245 h 10000"/>
                <a:gd name="connsiteX252" fmla="*/ 8230 w 10000"/>
                <a:gd name="connsiteY252" fmla="*/ 5179 h 10000"/>
                <a:gd name="connsiteX253" fmla="*/ 8268 w 10000"/>
                <a:gd name="connsiteY253" fmla="*/ 5217 h 10000"/>
                <a:gd name="connsiteX254" fmla="*/ 8302 w 10000"/>
                <a:gd name="connsiteY254" fmla="*/ 5358 h 10000"/>
                <a:gd name="connsiteX255" fmla="*/ 8336 w 10000"/>
                <a:gd name="connsiteY255" fmla="*/ 5452 h 10000"/>
                <a:gd name="connsiteX256" fmla="*/ 8378 w 10000"/>
                <a:gd name="connsiteY256" fmla="*/ 5490 h 10000"/>
                <a:gd name="connsiteX257" fmla="*/ 8416 w 10000"/>
                <a:gd name="connsiteY257" fmla="*/ 5574 h 10000"/>
                <a:gd name="connsiteX258" fmla="*/ 8469 w 10000"/>
                <a:gd name="connsiteY258" fmla="*/ 5659 h 10000"/>
                <a:gd name="connsiteX259" fmla="*/ 8542 w 10000"/>
                <a:gd name="connsiteY259" fmla="*/ 5772 h 10000"/>
                <a:gd name="connsiteX260" fmla="*/ 8629 w 10000"/>
                <a:gd name="connsiteY260" fmla="*/ 5640 h 10000"/>
                <a:gd name="connsiteX261" fmla="*/ 8766 w 10000"/>
                <a:gd name="connsiteY261" fmla="*/ 5367 h 10000"/>
                <a:gd name="connsiteX262" fmla="*/ 8811 w 10000"/>
                <a:gd name="connsiteY262" fmla="*/ 5179 h 10000"/>
                <a:gd name="connsiteX263" fmla="*/ 8815 w 10000"/>
                <a:gd name="connsiteY263" fmla="*/ 5038 h 10000"/>
                <a:gd name="connsiteX264" fmla="*/ 8785 w 10000"/>
                <a:gd name="connsiteY264" fmla="*/ 4972 h 10000"/>
                <a:gd name="connsiteX265" fmla="*/ 8773 w 10000"/>
                <a:gd name="connsiteY265" fmla="*/ 5056 h 10000"/>
                <a:gd name="connsiteX266" fmla="*/ 8678 w 10000"/>
                <a:gd name="connsiteY266" fmla="*/ 5047 h 10000"/>
                <a:gd name="connsiteX267" fmla="*/ 8690 w 10000"/>
                <a:gd name="connsiteY267" fmla="*/ 4953 h 10000"/>
                <a:gd name="connsiteX268" fmla="*/ 8712 w 10000"/>
                <a:gd name="connsiteY268" fmla="*/ 4991 h 10000"/>
                <a:gd name="connsiteX269" fmla="*/ 8766 w 10000"/>
                <a:gd name="connsiteY269" fmla="*/ 4953 h 10000"/>
                <a:gd name="connsiteX270" fmla="*/ 8796 w 10000"/>
                <a:gd name="connsiteY270" fmla="*/ 4896 h 10000"/>
                <a:gd name="connsiteX271" fmla="*/ 8830 w 10000"/>
                <a:gd name="connsiteY271" fmla="*/ 4915 h 10000"/>
                <a:gd name="connsiteX272" fmla="*/ 8849 w 10000"/>
                <a:gd name="connsiteY272" fmla="*/ 4896 h 10000"/>
                <a:gd name="connsiteX273" fmla="*/ 8781 w 10000"/>
                <a:gd name="connsiteY273" fmla="*/ 4783 h 10000"/>
                <a:gd name="connsiteX274" fmla="*/ 8880 w 10000"/>
                <a:gd name="connsiteY274" fmla="*/ 4821 h 10000"/>
                <a:gd name="connsiteX275" fmla="*/ 8857 w 10000"/>
                <a:gd name="connsiteY275" fmla="*/ 4736 h 10000"/>
                <a:gd name="connsiteX276" fmla="*/ 8883 w 10000"/>
                <a:gd name="connsiteY276" fmla="*/ 4689 h 10000"/>
                <a:gd name="connsiteX277" fmla="*/ 8895 w 10000"/>
                <a:gd name="connsiteY277" fmla="*/ 4576 h 10000"/>
                <a:gd name="connsiteX278" fmla="*/ 8868 w 10000"/>
                <a:gd name="connsiteY278" fmla="*/ 4548 h 10000"/>
                <a:gd name="connsiteX279" fmla="*/ 8868 w 10000"/>
                <a:gd name="connsiteY279" fmla="*/ 4463 h 10000"/>
                <a:gd name="connsiteX280" fmla="*/ 8826 w 10000"/>
                <a:gd name="connsiteY280" fmla="*/ 4463 h 10000"/>
                <a:gd name="connsiteX281" fmla="*/ 8769 w 10000"/>
                <a:gd name="connsiteY281" fmla="*/ 4407 h 10000"/>
                <a:gd name="connsiteX282" fmla="*/ 8720 w 10000"/>
                <a:gd name="connsiteY282" fmla="*/ 4435 h 10000"/>
                <a:gd name="connsiteX283" fmla="*/ 8629 w 10000"/>
                <a:gd name="connsiteY283" fmla="*/ 4397 h 10000"/>
                <a:gd name="connsiteX284" fmla="*/ 8621 w 10000"/>
                <a:gd name="connsiteY284" fmla="*/ 4341 h 10000"/>
                <a:gd name="connsiteX285" fmla="*/ 8488 w 10000"/>
                <a:gd name="connsiteY285" fmla="*/ 4256 h 10000"/>
                <a:gd name="connsiteX286" fmla="*/ 8450 w 10000"/>
                <a:gd name="connsiteY286" fmla="*/ 4162 h 10000"/>
                <a:gd name="connsiteX287" fmla="*/ 8416 w 10000"/>
                <a:gd name="connsiteY287" fmla="*/ 4181 h 10000"/>
                <a:gd name="connsiteX288" fmla="*/ 8352 w 10000"/>
                <a:gd name="connsiteY288" fmla="*/ 4115 h 10000"/>
                <a:gd name="connsiteX289" fmla="*/ 8314 w 10000"/>
                <a:gd name="connsiteY289" fmla="*/ 4143 h 10000"/>
                <a:gd name="connsiteX290" fmla="*/ 8302 w 10000"/>
                <a:gd name="connsiteY290" fmla="*/ 4049 h 10000"/>
                <a:gd name="connsiteX291" fmla="*/ 8234 w 10000"/>
                <a:gd name="connsiteY291" fmla="*/ 3964 h 10000"/>
                <a:gd name="connsiteX292" fmla="*/ 8238 w 10000"/>
                <a:gd name="connsiteY292" fmla="*/ 3889 h 10000"/>
                <a:gd name="connsiteX293" fmla="*/ 8295 w 10000"/>
                <a:gd name="connsiteY293" fmla="*/ 3983 h 10000"/>
                <a:gd name="connsiteX294" fmla="*/ 8340 w 10000"/>
                <a:gd name="connsiteY294" fmla="*/ 4011 h 10000"/>
                <a:gd name="connsiteX295" fmla="*/ 8382 w 10000"/>
                <a:gd name="connsiteY295" fmla="*/ 4058 h 10000"/>
                <a:gd name="connsiteX296" fmla="*/ 8443 w 10000"/>
                <a:gd name="connsiteY296" fmla="*/ 4049 h 10000"/>
                <a:gd name="connsiteX297" fmla="*/ 8553 w 10000"/>
                <a:gd name="connsiteY297" fmla="*/ 4143 h 10000"/>
                <a:gd name="connsiteX298" fmla="*/ 8618 w 10000"/>
                <a:gd name="connsiteY298" fmla="*/ 4134 h 10000"/>
                <a:gd name="connsiteX299" fmla="*/ 8694 w 10000"/>
                <a:gd name="connsiteY299" fmla="*/ 4190 h 10000"/>
                <a:gd name="connsiteX300" fmla="*/ 8739 w 10000"/>
                <a:gd name="connsiteY300" fmla="*/ 4237 h 10000"/>
                <a:gd name="connsiteX301" fmla="*/ 8766 w 10000"/>
                <a:gd name="connsiteY301" fmla="*/ 4237 h 10000"/>
                <a:gd name="connsiteX302" fmla="*/ 8712 w 10000"/>
                <a:gd name="connsiteY302" fmla="*/ 3955 h 10000"/>
                <a:gd name="connsiteX303" fmla="*/ 8720 w 10000"/>
                <a:gd name="connsiteY303" fmla="*/ 3908 h 10000"/>
                <a:gd name="connsiteX304" fmla="*/ 8675 w 10000"/>
                <a:gd name="connsiteY304" fmla="*/ 3823 h 10000"/>
                <a:gd name="connsiteX305" fmla="*/ 8747 w 10000"/>
                <a:gd name="connsiteY305" fmla="*/ 3701 h 10000"/>
                <a:gd name="connsiteX306" fmla="*/ 8796 w 10000"/>
                <a:gd name="connsiteY306" fmla="*/ 3729 h 10000"/>
                <a:gd name="connsiteX307" fmla="*/ 8830 w 10000"/>
                <a:gd name="connsiteY307" fmla="*/ 3710 h 10000"/>
                <a:gd name="connsiteX308" fmla="*/ 8861 w 10000"/>
                <a:gd name="connsiteY308" fmla="*/ 3616 h 10000"/>
                <a:gd name="connsiteX309" fmla="*/ 8849 w 10000"/>
                <a:gd name="connsiteY309" fmla="*/ 3748 h 10000"/>
                <a:gd name="connsiteX310" fmla="*/ 8823 w 10000"/>
                <a:gd name="connsiteY310" fmla="*/ 3795 h 10000"/>
                <a:gd name="connsiteX311" fmla="*/ 8728 w 10000"/>
                <a:gd name="connsiteY311" fmla="*/ 3814 h 10000"/>
                <a:gd name="connsiteX312" fmla="*/ 8758 w 10000"/>
                <a:gd name="connsiteY312" fmla="*/ 3870 h 10000"/>
                <a:gd name="connsiteX313" fmla="*/ 8769 w 10000"/>
                <a:gd name="connsiteY313" fmla="*/ 3936 h 10000"/>
                <a:gd name="connsiteX314" fmla="*/ 8773 w 10000"/>
                <a:gd name="connsiteY314" fmla="*/ 4058 h 10000"/>
                <a:gd name="connsiteX315" fmla="*/ 8804 w 10000"/>
                <a:gd name="connsiteY315" fmla="*/ 4077 h 10000"/>
                <a:gd name="connsiteX316" fmla="*/ 8796 w 10000"/>
                <a:gd name="connsiteY316" fmla="*/ 4143 h 10000"/>
                <a:gd name="connsiteX317" fmla="*/ 8819 w 10000"/>
                <a:gd name="connsiteY317" fmla="*/ 4209 h 10000"/>
                <a:gd name="connsiteX318" fmla="*/ 8880 w 10000"/>
                <a:gd name="connsiteY318" fmla="*/ 4247 h 10000"/>
                <a:gd name="connsiteX319" fmla="*/ 8876 w 10000"/>
                <a:gd name="connsiteY319" fmla="*/ 4190 h 10000"/>
                <a:gd name="connsiteX320" fmla="*/ 8899 w 10000"/>
                <a:gd name="connsiteY320" fmla="*/ 4181 h 10000"/>
                <a:gd name="connsiteX321" fmla="*/ 8933 w 10000"/>
                <a:gd name="connsiteY321" fmla="*/ 4096 h 10000"/>
                <a:gd name="connsiteX322" fmla="*/ 8937 w 10000"/>
                <a:gd name="connsiteY322" fmla="*/ 4002 h 10000"/>
                <a:gd name="connsiteX323" fmla="*/ 8956 w 10000"/>
                <a:gd name="connsiteY323" fmla="*/ 4040 h 10000"/>
                <a:gd name="connsiteX324" fmla="*/ 8971 w 10000"/>
                <a:gd name="connsiteY324" fmla="*/ 4115 h 10000"/>
                <a:gd name="connsiteX325" fmla="*/ 8959 w 10000"/>
                <a:gd name="connsiteY325" fmla="*/ 4162 h 10000"/>
                <a:gd name="connsiteX326" fmla="*/ 8975 w 10000"/>
                <a:gd name="connsiteY326" fmla="*/ 4218 h 10000"/>
                <a:gd name="connsiteX327" fmla="*/ 8940 w 10000"/>
                <a:gd name="connsiteY327" fmla="*/ 4247 h 10000"/>
                <a:gd name="connsiteX328" fmla="*/ 8956 w 10000"/>
                <a:gd name="connsiteY328" fmla="*/ 4322 h 10000"/>
                <a:gd name="connsiteX329" fmla="*/ 9013 w 10000"/>
                <a:gd name="connsiteY329" fmla="*/ 4350 h 10000"/>
                <a:gd name="connsiteX330" fmla="*/ 9028 w 10000"/>
                <a:gd name="connsiteY330" fmla="*/ 4294 h 10000"/>
                <a:gd name="connsiteX331" fmla="*/ 9016 w 10000"/>
                <a:gd name="connsiteY331" fmla="*/ 4237 h 10000"/>
                <a:gd name="connsiteX332" fmla="*/ 9016 w 10000"/>
                <a:gd name="connsiteY332" fmla="*/ 4162 h 10000"/>
                <a:gd name="connsiteX333" fmla="*/ 9081 w 10000"/>
                <a:gd name="connsiteY333" fmla="*/ 4303 h 10000"/>
                <a:gd name="connsiteX334" fmla="*/ 9111 w 10000"/>
                <a:gd name="connsiteY334" fmla="*/ 4322 h 10000"/>
                <a:gd name="connsiteX335" fmla="*/ 9126 w 10000"/>
                <a:gd name="connsiteY335" fmla="*/ 4209 h 10000"/>
                <a:gd name="connsiteX336" fmla="*/ 9176 w 10000"/>
                <a:gd name="connsiteY336" fmla="*/ 4294 h 10000"/>
                <a:gd name="connsiteX337" fmla="*/ 9259 w 10000"/>
                <a:gd name="connsiteY337" fmla="*/ 4275 h 10000"/>
                <a:gd name="connsiteX338" fmla="*/ 9275 w 10000"/>
                <a:gd name="connsiteY338" fmla="*/ 4237 h 10000"/>
                <a:gd name="connsiteX339" fmla="*/ 9313 w 10000"/>
                <a:gd name="connsiteY339" fmla="*/ 4200 h 10000"/>
                <a:gd name="connsiteX340" fmla="*/ 9332 w 10000"/>
                <a:gd name="connsiteY340" fmla="*/ 4143 h 10000"/>
                <a:gd name="connsiteX341" fmla="*/ 9332 w 10000"/>
                <a:gd name="connsiteY341" fmla="*/ 4096 h 10000"/>
                <a:gd name="connsiteX342" fmla="*/ 9347 w 10000"/>
                <a:gd name="connsiteY342" fmla="*/ 3955 h 10000"/>
                <a:gd name="connsiteX343" fmla="*/ 9366 w 10000"/>
                <a:gd name="connsiteY343" fmla="*/ 4030 h 10000"/>
                <a:gd name="connsiteX344" fmla="*/ 9389 w 10000"/>
                <a:gd name="connsiteY344" fmla="*/ 3983 h 10000"/>
                <a:gd name="connsiteX345" fmla="*/ 9389 w 10000"/>
                <a:gd name="connsiteY345" fmla="*/ 3908 h 10000"/>
                <a:gd name="connsiteX346" fmla="*/ 9411 w 10000"/>
                <a:gd name="connsiteY346" fmla="*/ 3729 h 10000"/>
                <a:gd name="connsiteX347" fmla="*/ 9442 w 10000"/>
                <a:gd name="connsiteY347" fmla="*/ 3719 h 10000"/>
                <a:gd name="connsiteX348" fmla="*/ 9419 w 10000"/>
                <a:gd name="connsiteY348" fmla="*/ 3653 h 10000"/>
                <a:gd name="connsiteX349" fmla="*/ 9461 w 10000"/>
                <a:gd name="connsiteY349" fmla="*/ 3578 h 10000"/>
                <a:gd name="connsiteX350" fmla="*/ 9491 w 10000"/>
                <a:gd name="connsiteY350" fmla="*/ 3503 h 10000"/>
                <a:gd name="connsiteX351" fmla="*/ 9514 w 10000"/>
                <a:gd name="connsiteY351" fmla="*/ 3427 h 10000"/>
                <a:gd name="connsiteX352" fmla="*/ 9518 w 10000"/>
                <a:gd name="connsiteY352" fmla="*/ 3380 h 10000"/>
                <a:gd name="connsiteX353" fmla="*/ 9506 w 10000"/>
                <a:gd name="connsiteY353" fmla="*/ 3202 h 10000"/>
                <a:gd name="connsiteX354" fmla="*/ 9533 w 10000"/>
                <a:gd name="connsiteY354" fmla="*/ 3267 h 10000"/>
                <a:gd name="connsiteX355" fmla="*/ 9552 w 10000"/>
                <a:gd name="connsiteY355" fmla="*/ 3362 h 10000"/>
                <a:gd name="connsiteX356" fmla="*/ 9590 w 10000"/>
                <a:gd name="connsiteY356" fmla="*/ 3409 h 10000"/>
                <a:gd name="connsiteX357" fmla="*/ 9628 w 10000"/>
                <a:gd name="connsiteY357" fmla="*/ 3362 h 10000"/>
                <a:gd name="connsiteX358" fmla="*/ 9677 w 10000"/>
                <a:gd name="connsiteY358" fmla="*/ 3202 h 10000"/>
                <a:gd name="connsiteX359" fmla="*/ 9666 w 10000"/>
                <a:gd name="connsiteY359" fmla="*/ 3107 h 10000"/>
                <a:gd name="connsiteX360" fmla="*/ 9620 w 10000"/>
                <a:gd name="connsiteY360" fmla="*/ 3004 h 10000"/>
                <a:gd name="connsiteX361" fmla="*/ 9658 w 10000"/>
                <a:gd name="connsiteY361" fmla="*/ 2957 h 10000"/>
                <a:gd name="connsiteX362" fmla="*/ 9673 w 10000"/>
                <a:gd name="connsiteY362" fmla="*/ 2985 h 10000"/>
                <a:gd name="connsiteX363" fmla="*/ 9689 w 10000"/>
                <a:gd name="connsiteY363" fmla="*/ 2881 h 10000"/>
                <a:gd name="connsiteX364" fmla="*/ 9673 w 10000"/>
                <a:gd name="connsiteY364" fmla="*/ 2787 h 10000"/>
                <a:gd name="connsiteX365" fmla="*/ 9666 w 10000"/>
                <a:gd name="connsiteY365" fmla="*/ 2599 h 10000"/>
                <a:gd name="connsiteX366" fmla="*/ 9639 w 10000"/>
                <a:gd name="connsiteY366" fmla="*/ 2401 h 10000"/>
                <a:gd name="connsiteX367" fmla="*/ 9563 w 10000"/>
                <a:gd name="connsiteY367" fmla="*/ 2072 h 10000"/>
                <a:gd name="connsiteX368" fmla="*/ 9499 w 10000"/>
                <a:gd name="connsiteY368" fmla="*/ 1996 h 10000"/>
                <a:gd name="connsiteX369" fmla="*/ 9408 w 10000"/>
                <a:gd name="connsiteY369" fmla="*/ 2053 h 10000"/>
                <a:gd name="connsiteX370" fmla="*/ 9408 w 10000"/>
                <a:gd name="connsiteY370" fmla="*/ 2119 h 10000"/>
                <a:gd name="connsiteX371" fmla="*/ 9445 w 10000"/>
                <a:gd name="connsiteY371" fmla="*/ 2156 h 10000"/>
                <a:gd name="connsiteX372" fmla="*/ 9495 w 10000"/>
                <a:gd name="connsiteY372" fmla="*/ 2072 h 10000"/>
                <a:gd name="connsiteX373" fmla="*/ 9514 w 10000"/>
                <a:gd name="connsiteY373" fmla="*/ 2166 h 10000"/>
                <a:gd name="connsiteX374" fmla="*/ 9415 w 10000"/>
                <a:gd name="connsiteY374" fmla="*/ 2203 h 10000"/>
                <a:gd name="connsiteX375" fmla="*/ 9358 w 10000"/>
                <a:gd name="connsiteY375" fmla="*/ 2326 h 10000"/>
                <a:gd name="connsiteX376" fmla="*/ 9377 w 10000"/>
                <a:gd name="connsiteY376" fmla="*/ 2486 h 10000"/>
                <a:gd name="connsiteX377" fmla="*/ 9362 w 10000"/>
                <a:gd name="connsiteY377" fmla="*/ 2618 h 10000"/>
                <a:gd name="connsiteX378" fmla="*/ 9373 w 10000"/>
                <a:gd name="connsiteY378" fmla="*/ 2712 h 10000"/>
                <a:gd name="connsiteX379" fmla="*/ 9347 w 10000"/>
                <a:gd name="connsiteY379" fmla="*/ 3173 h 10000"/>
                <a:gd name="connsiteX380" fmla="*/ 9320 w 10000"/>
                <a:gd name="connsiteY380" fmla="*/ 3183 h 10000"/>
                <a:gd name="connsiteX381" fmla="*/ 9328 w 10000"/>
                <a:gd name="connsiteY381" fmla="*/ 3126 h 10000"/>
                <a:gd name="connsiteX382" fmla="*/ 9324 w 10000"/>
                <a:gd name="connsiteY382" fmla="*/ 3041 h 10000"/>
                <a:gd name="connsiteX383" fmla="*/ 9301 w 10000"/>
                <a:gd name="connsiteY383" fmla="*/ 2693 h 10000"/>
                <a:gd name="connsiteX384" fmla="*/ 9282 w 10000"/>
                <a:gd name="connsiteY384" fmla="*/ 2589 h 10000"/>
                <a:gd name="connsiteX385" fmla="*/ 9286 w 10000"/>
                <a:gd name="connsiteY385" fmla="*/ 2533 h 10000"/>
                <a:gd name="connsiteX386" fmla="*/ 9297 w 10000"/>
                <a:gd name="connsiteY386" fmla="*/ 2439 h 10000"/>
                <a:gd name="connsiteX387" fmla="*/ 9305 w 10000"/>
                <a:gd name="connsiteY387" fmla="*/ 2345 h 10000"/>
                <a:gd name="connsiteX388" fmla="*/ 9332 w 10000"/>
                <a:gd name="connsiteY388" fmla="*/ 2232 h 10000"/>
                <a:gd name="connsiteX389" fmla="*/ 9294 w 10000"/>
                <a:gd name="connsiteY389" fmla="*/ 2213 h 10000"/>
                <a:gd name="connsiteX390" fmla="*/ 9263 w 10000"/>
                <a:gd name="connsiteY390" fmla="*/ 2269 h 10000"/>
                <a:gd name="connsiteX391" fmla="*/ 9275 w 10000"/>
                <a:gd name="connsiteY391" fmla="*/ 2194 h 10000"/>
                <a:gd name="connsiteX392" fmla="*/ 9278 w 10000"/>
                <a:gd name="connsiteY392" fmla="*/ 2137 h 10000"/>
                <a:gd name="connsiteX393" fmla="*/ 9305 w 10000"/>
                <a:gd name="connsiteY393" fmla="*/ 2156 h 10000"/>
                <a:gd name="connsiteX394" fmla="*/ 9324 w 10000"/>
                <a:gd name="connsiteY394" fmla="*/ 2128 h 10000"/>
                <a:gd name="connsiteX395" fmla="*/ 9259 w 10000"/>
                <a:gd name="connsiteY395" fmla="*/ 1987 h 10000"/>
                <a:gd name="connsiteX396" fmla="*/ 9081 w 10000"/>
                <a:gd name="connsiteY396" fmla="*/ 2072 h 10000"/>
                <a:gd name="connsiteX397" fmla="*/ 8990 w 10000"/>
                <a:gd name="connsiteY397" fmla="*/ 2213 h 10000"/>
                <a:gd name="connsiteX398" fmla="*/ 8994 w 10000"/>
                <a:gd name="connsiteY398" fmla="*/ 2279 h 10000"/>
                <a:gd name="connsiteX399" fmla="*/ 8978 w 10000"/>
                <a:gd name="connsiteY399" fmla="*/ 2232 h 10000"/>
                <a:gd name="connsiteX400" fmla="*/ 8929 w 10000"/>
                <a:gd name="connsiteY400" fmla="*/ 2279 h 10000"/>
                <a:gd name="connsiteX401" fmla="*/ 8899 w 10000"/>
                <a:gd name="connsiteY401" fmla="*/ 2119 h 10000"/>
                <a:gd name="connsiteX402" fmla="*/ 8861 w 10000"/>
                <a:gd name="connsiteY402" fmla="*/ 2119 h 10000"/>
                <a:gd name="connsiteX403" fmla="*/ 8766 w 10000"/>
                <a:gd name="connsiteY403" fmla="*/ 2260 h 10000"/>
                <a:gd name="connsiteX404" fmla="*/ 8678 w 10000"/>
                <a:gd name="connsiteY404" fmla="*/ 2316 h 10000"/>
                <a:gd name="connsiteX405" fmla="*/ 8542 w 10000"/>
                <a:gd name="connsiteY405" fmla="*/ 2326 h 10000"/>
                <a:gd name="connsiteX406" fmla="*/ 8568 w 10000"/>
                <a:gd name="connsiteY406" fmla="*/ 2166 h 10000"/>
                <a:gd name="connsiteX407" fmla="*/ 8564 w 10000"/>
                <a:gd name="connsiteY407" fmla="*/ 2100 h 10000"/>
                <a:gd name="connsiteX408" fmla="*/ 8545 w 10000"/>
                <a:gd name="connsiteY408" fmla="*/ 2034 h 10000"/>
                <a:gd name="connsiteX409" fmla="*/ 8511 w 10000"/>
                <a:gd name="connsiteY409" fmla="*/ 1808 h 10000"/>
                <a:gd name="connsiteX410" fmla="*/ 8488 w 10000"/>
                <a:gd name="connsiteY410" fmla="*/ 1657 h 10000"/>
                <a:gd name="connsiteX411" fmla="*/ 8473 w 10000"/>
                <a:gd name="connsiteY411" fmla="*/ 1497 h 10000"/>
                <a:gd name="connsiteX412" fmla="*/ 8488 w 10000"/>
                <a:gd name="connsiteY412" fmla="*/ 1328 h 10000"/>
                <a:gd name="connsiteX413" fmla="*/ 8507 w 10000"/>
                <a:gd name="connsiteY413" fmla="*/ 1243 h 10000"/>
                <a:gd name="connsiteX414" fmla="*/ 8511 w 10000"/>
                <a:gd name="connsiteY414" fmla="*/ 1064 h 10000"/>
                <a:gd name="connsiteX415" fmla="*/ 8534 w 10000"/>
                <a:gd name="connsiteY415" fmla="*/ 1092 h 10000"/>
                <a:gd name="connsiteX416" fmla="*/ 8534 w 10000"/>
                <a:gd name="connsiteY416" fmla="*/ 1205 h 10000"/>
                <a:gd name="connsiteX417" fmla="*/ 8507 w 10000"/>
                <a:gd name="connsiteY417" fmla="*/ 1394 h 10000"/>
                <a:gd name="connsiteX418" fmla="*/ 8507 w 10000"/>
                <a:gd name="connsiteY418" fmla="*/ 1535 h 10000"/>
                <a:gd name="connsiteX419" fmla="*/ 8545 w 10000"/>
                <a:gd name="connsiteY419" fmla="*/ 1780 h 10000"/>
                <a:gd name="connsiteX420" fmla="*/ 8561 w 10000"/>
                <a:gd name="connsiteY420" fmla="*/ 1921 h 10000"/>
                <a:gd name="connsiteX421" fmla="*/ 8602 w 10000"/>
                <a:gd name="connsiteY421" fmla="*/ 1977 h 10000"/>
                <a:gd name="connsiteX422" fmla="*/ 8629 w 10000"/>
                <a:gd name="connsiteY422" fmla="*/ 1987 h 10000"/>
                <a:gd name="connsiteX423" fmla="*/ 8637 w 10000"/>
                <a:gd name="connsiteY423" fmla="*/ 1911 h 10000"/>
                <a:gd name="connsiteX424" fmla="*/ 8682 w 10000"/>
                <a:gd name="connsiteY424" fmla="*/ 2053 h 10000"/>
                <a:gd name="connsiteX425" fmla="*/ 8781 w 10000"/>
                <a:gd name="connsiteY425" fmla="*/ 2034 h 10000"/>
                <a:gd name="connsiteX426" fmla="*/ 8811 w 10000"/>
                <a:gd name="connsiteY426" fmla="*/ 1996 h 10000"/>
                <a:gd name="connsiteX427" fmla="*/ 8887 w 10000"/>
                <a:gd name="connsiteY427" fmla="*/ 1770 h 10000"/>
                <a:gd name="connsiteX428" fmla="*/ 8952 w 10000"/>
                <a:gd name="connsiteY428" fmla="*/ 1751 h 10000"/>
                <a:gd name="connsiteX429" fmla="*/ 8982 w 10000"/>
                <a:gd name="connsiteY429" fmla="*/ 1704 h 10000"/>
                <a:gd name="connsiteX430" fmla="*/ 8944 w 10000"/>
                <a:gd name="connsiteY430" fmla="*/ 1676 h 10000"/>
                <a:gd name="connsiteX431" fmla="*/ 8925 w 10000"/>
                <a:gd name="connsiteY431" fmla="*/ 1629 h 10000"/>
                <a:gd name="connsiteX432" fmla="*/ 8895 w 10000"/>
                <a:gd name="connsiteY432" fmla="*/ 1620 h 10000"/>
                <a:gd name="connsiteX433" fmla="*/ 8804 w 10000"/>
                <a:gd name="connsiteY433" fmla="*/ 1431 h 10000"/>
                <a:gd name="connsiteX434" fmla="*/ 8872 w 10000"/>
                <a:gd name="connsiteY434" fmla="*/ 1469 h 10000"/>
                <a:gd name="connsiteX435" fmla="*/ 8895 w 10000"/>
                <a:gd name="connsiteY435" fmla="*/ 1535 h 10000"/>
                <a:gd name="connsiteX436" fmla="*/ 8952 w 10000"/>
                <a:gd name="connsiteY436" fmla="*/ 1563 h 10000"/>
                <a:gd name="connsiteX437" fmla="*/ 9001 w 10000"/>
                <a:gd name="connsiteY437" fmla="*/ 1629 h 10000"/>
                <a:gd name="connsiteX438" fmla="*/ 9070 w 10000"/>
                <a:gd name="connsiteY438" fmla="*/ 1676 h 10000"/>
                <a:gd name="connsiteX439" fmla="*/ 9092 w 10000"/>
                <a:gd name="connsiteY439" fmla="*/ 1638 h 10000"/>
                <a:gd name="connsiteX440" fmla="*/ 9081 w 10000"/>
                <a:gd name="connsiteY440" fmla="*/ 1554 h 10000"/>
                <a:gd name="connsiteX441" fmla="*/ 9028 w 10000"/>
                <a:gd name="connsiteY441" fmla="*/ 1403 h 10000"/>
                <a:gd name="connsiteX442" fmla="*/ 9001 w 10000"/>
                <a:gd name="connsiteY442" fmla="*/ 1328 h 10000"/>
                <a:gd name="connsiteX443" fmla="*/ 9119 w 10000"/>
                <a:gd name="connsiteY443" fmla="*/ 1554 h 10000"/>
                <a:gd name="connsiteX444" fmla="*/ 9214 w 10000"/>
                <a:gd name="connsiteY444" fmla="*/ 1497 h 10000"/>
                <a:gd name="connsiteX445" fmla="*/ 9248 w 10000"/>
                <a:gd name="connsiteY445" fmla="*/ 1450 h 10000"/>
                <a:gd name="connsiteX446" fmla="*/ 9248 w 10000"/>
                <a:gd name="connsiteY446" fmla="*/ 1412 h 10000"/>
                <a:gd name="connsiteX447" fmla="*/ 9210 w 10000"/>
                <a:gd name="connsiteY447" fmla="*/ 1252 h 10000"/>
                <a:gd name="connsiteX448" fmla="*/ 9161 w 10000"/>
                <a:gd name="connsiteY448" fmla="*/ 1177 h 10000"/>
                <a:gd name="connsiteX449" fmla="*/ 9145 w 10000"/>
                <a:gd name="connsiteY449" fmla="*/ 1102 h 10000"/>
                <a:gd name="connsiteX450" fmla="*/ 9100 w 10000"/>
                <a:gd name="connsiteY450" fmla="*/ 1055 h 10000"/>
                <a:gd name="connsiteX451" fmla="*/ 9073 w 10000"/>
                <a:gd name="connsiteY451" fmla="*/ 979 h 10000"/>
                <a:gd name="connsiteX452" fmla="*/ 9145 w 10000"/>
                <a:gd name="connsiteY452" fmla="*/ 989 h 10000"/>
                <a:gd name="connsiteX453" fmla="*/ 9187 w 10000"/>
                <a:gd name="connsiteY453" fmla="*/ 1036 h 10000"/>
                <a:gd name="connsiteX454" fmla="*/ 9259 w 10000"/>
                <a:gd name="connsiteY454" fmla="*/ 1234 h 10000"/>
                <a:gd name="connsiteX455" fmla="*/ 9301 w 10000"/>
                <a:gd name="connsiteY455" fmla="*/ 1337 h 10000"/>
                <a:gd name="connsiteX456" fmla="*/ 9381 w 10000"/>
                <a:gd name="connsiteY456" fmla="*/ 1356 h 10000"/>
                <a:gd name="connsiteX457" fmla="*/ 9408 w 10000"/>
                <a:gd name="connsiteY457" fmla="*/ 1356 h 10000"/>
                <a:gd name="connsiteX458" fmla="*/ 9381 w 10000"/>
                <a:gd name="connsiteY458" fmla="*/ 1271 h 10000"/>
                <a:gd name="connsiteX459" fmla="*/ 9339 w 10000"/>
                <a:gd name="connsiteY459" fmla="*/ 1036 h 10000"/>
                <a:gd name="connsiteX460" fmla="*/ 9377 w 10000"/>
                <a:gd name="connsiteY460" fmla="*/ 1102 h 10000"/>
                <a:gd name="connsiteX461" fmla="*/ 9415 w 10000"/>
                <a:gd name="connsiteY461" fmla="*/ 1205 h 10000"/>
                <a:gd name="connsiteX462" fmla="*/ 9472 w 10000"/>
                <a:gd name="connsiteY462" fmla="*/ 1356 h 10000"/>
                <a:gd name="connsiteX463" fmla="*/ 9472 w 10000"/>
                <a:gd name="connsiteY463" fmla="*/ 1478 h 10000"/>
                <a:gd name="connsiteX464" fmla="*/ 9544 w 10000"/>
                <a:gd name="connsiteY464" fmla="*/ 1648 h 10000"/>
                <a:gd name="connsiteX465" fmla="*/ 9575 w 10000"/>
                <a:gd name="connsiteY465" fmla="*/ 1667 h 10000"/>
                <a:gd name="connsiteX466" fmla="*/ 9487 w 10000"/>
                <a:gd name="connsiteY466" fmla="*/ 1234 h 10000"/>
                <a:gd name="connsiteX467" fmla="*/ 9408 w 10000"/>
                <a:gd name="connsiteY467" fmla="*/ 782 h 10000"/>
                <a:gd name="connsiteX468" fmla="*/ 9373 w 10000"/>
                <a:gd name="connsiteY468" fmla="*/ 669 h 10000"/>
                <a:gd name="connsiteX469" fmla="*/ 9377 w 10000"/>
                <a:gd name="connsiteY469" fmla="*/ 565 h 10000"/>
                <a:gd name="connsiteX470" fmla="*/ 9377 w 10000"/>
                <a:gd name="connsiteY470" fmla="*/ 508 h 10000"/>
                <a:gd name="connsiteX471" fmla="*/ 9354 w 10000"/>
                <a:gd name="connsiteY471" fmla="*/ 443 h 10000"/>
                <a:gd name="connsiteX472" fmla="*/ 9354 w 10000"/>
                <a:gd name="connsiteY472" fmla="*/ 537 h 10000"/>
                <a:gd name="connsiteX473" fmla="*/ 9347 w 10000"/>
                <a:gd name="connsiteY473" fmla="*/ 678 h 10000"/>
                <a:gd name="connsiteX474" fmla="*/ 9320 w 10000"/>
                <a:gd name="connsiteY474" fmla="*/ 556 h 10000"/>
                <a:gd name="connsiteX475" fmla="*/ 9286 w 10000"/>
                <a:gd name="connsiteY475" fmla="*/ 499 h 10000"/>
                <a:gd name="connsiteX476" fmla="*/ 9290 w 10000"/>
                <a:gd name="connsiteY476" fmla="*/ 433 h 10000"/>
                <a:gd name="connsiteX477" fmla="*/ 9259 w 10000"/>
                <a:gd name="connsiteY477" fmla="*/ 377 h 10000"/>
                <a:gd name="connsiteX478" fmla="*/ 9229 w 10000"/>
                <a:gd name="connsiteY478" fmla="*/ 217 h 10000"/>
                <a:gd name="connsiteX479" fmla="*/ 9229 w 10000"/>
                <a:gd name="connsiteY479" fmla="*/ 47 h 10000"/>
                <a:gd name="connsiteX480" fmla="*/ 8264 w 10000"/>
                <a:gd name="connsiteY480" fmla="*/ 235 h 10000"/>
                <a:gd name="connsiteX481" fmla="*/ 7774 w 10000"/>
                <a:gd name="connsiteY481" fmla="*/ 348 h 10000"/>
                <a:gd name="connsiteX482" fmla="*/ 7509 w 10000"/>
                <a:gd name="connsiteY482" fmla="*/ 405 h 10000"/>
                <a:gd name="connsiteX483" fmla="*/ 7436 w 10000"/>
                <a:gd name="connsiteY483" fmla="*/ 414 h 10000"/>
                <a:gd name="connsiteX484" fmla="*/ 7414 w 10000"/>
                <a:gd name="connsiteY484" fmla="*/ 424 h 10000"/>
                <a:gd name="connsiteX485" fmla="*/ 7368 w 10000"/>
                <a:gd name="connsiteY485" fmla="*/ 424 h 10000"/>
                <a:gd name="connsiteX486" fmla="*/ 7322 w 10000"/>
                <a:gd name="connsiteY486" fmla="*/ 433 h 10000"/>
                <a:gd name="connsiteX487" fmla="*/ 7144 w 10000"/>
                <a:gd name="connsiteY487" fmla="*/ 480 h 10000"/>
                <a:gd name="connsiteX488" fmla="*/ 6700 w 10000"/>
                <a:gd name="connsiteY488" fmla="*/ 546 h 10000"/>
                <a:gd name="connsiteX489" fmla="*/ 6692 w 10000"/>
                <a:gd name="connsiteY489" fmla="*/ 621 h 10000"/>
                <a:gd name="connsiteX490" fmla="*/ 6673 w 10000"/>
                <a:gd name="connsiteY490" fmla="*/ 621 h 10000"/>
                <a:gd name="connsiteX491" fmla="*/ 6627 w 10000"/>
                <a:gd name="connsiteY491" fmla="*/ 923 h 10000"/>
                <a:gd name="connsiteX492" fmla="*/ 6627 w 10000"/>
                <a:gd name="connsiteY492" fmla="*/ 753 h 10000"/>
                <a:gd name="connsiteX493" fmla="*/ 6616 w 10000"/>
                <a:gd name="connsiteY493" fmla="*/ 800 h 10000"/>
                <a:gd name="connsiteX494" fmla="*/ 6643 w 10000"/>
                <a:gd name="connsiteY494" fmla="*/ 621 h 10000"/>
                <a:gd name="connsiteX495" fmla="*/ 6665 w 10000"/>
                <a:gd name="connsiteY495" fmla="*/ 556 h 10000"/>
                <a:gd name="connsiteX496" fmla="*/ 6601 w 10000"/>
                <a:gd name="connsiteY496" fmla="*/ 565 h 10000"/>
                <a:gd name="connsiteX497" fmla="*/ 6551 w 10000"/>
                <a:gd name="connsiteY497" fmla="*/ 565 h 10000"/>
                <a:gd name="connsiteX498" fmla="*/ 6525 w 10000"/>
                <a:gd name="connsiteY498" fmla="*/ 574 h 10000"/>
                <a:gd name="connsiteX499" fmla="*/ 6206 w 10000"/>
                <a:gd name="connsiteY499" fmla="*/ 621 h 10000"/>
                <a:gd name="connsiteX500" fmla="*/ 6134 w 10000"/>
                <a:gd name="connsiteY500" fmla="*/ 621 h 10000"/>
                <a:gd name="connsiteX501" fmla="*/ 6058 w 10000"/>
                <a:gd name="connsiteY501" fmla="*/ 650 h 10000"/>
                <a:gd name="connsiteX502" fmla="*/ 6024 w 10000"/>
                <a:gd name="connsiteY502" fmla="*/ 650 h 10000"/>
                <a:gd name="connsiteX503" fmla="*/ 6001 w 10000"/>
                <a:gd name="connsiteY503" fmla="*/ 650 h 10000"/>
                <a:gd name="connsiteX504" fmla="*/ 5967 w 10000"/>
                <a:gd name="connsiteY504" fmla="*/ 650 h 10000"/>
                <a:gd name="connsiteX505" fmla="*/ 5864 w 10000"/>
                <a:gd name="connsiteY505" fmla="*/ 678 h 10000"/>
                <a:gd name="connsiteX506" fmla="*/ 5849 w 10000"/>
                <a:gd name="connsiteY506" fmla="*/ 669 h 10000"/>
                <a:gd name="connsiteX507" fmla="*/ 5818 w 10000"/>
                <a:gd name="connsiteY507" fmla="*/ 678 h 10000"/>
                <a:gd name="connsiteX508" fmla="*/ 5792 w 10000"/>
                <a:gd name="connsiteY508" fmla="*/ 678 h 10000"/>
                <a:gd name="connsiteX509" fmla="*/ 5746 w 10000"/>
                <a:gd name="connsiteY509" fmla="*/ 697 h 10000"/>
                <a:gd name="connsiteX510" fmla="*/ 5701 w 10000"/>
                <a:gd name="connsiteY510" fmla="*/ 706 h 10000"/>
                <a:gd name="connsiteX511" fmla="*/ 5674 w 10000"/>
                <a:gd name="connsiteY511" fmla="*/ 706 h 10000"/>
                <a:gd name="connsiteX512" fmla="*/ 5348 w 10000"/>
                <a:gd name="connsiteY512" fmla="*/ 753 h 10000"/>
                <a:gd name="connsiteX513" fmla="*/ 4645 w 10000"/>
                <a:gd name="connsiteY513" fmla="*/ 819 h 10000"/>
                <a:gd name="connsiteX514" fmla="*/ 4615 w 10000"/>
                <a:gd name="connsiteY514" fmla="*/ 819 h 10000"/>
                <a:gd name="connsiteX515" fmla="*/ 3604 w 10000"/>
                <a:gd name="connsiteY515" fmla="*/ 857 h 10000"/>
                <a:gd name="connsiteX516" fmla="*/ 3578 w 10000"/>
                <a:gd name="connsiteY516" fmla="*/ 857 h 10000"/>
                <a:gd name="connsiteX517" fmla="*/ 3536 w 10000"/>
                <a:gd name="connsiteY517" fmla="*/ 857 h 10000"/>
                <a:gd name="connsiteX518" fmla="*/ 3316 w 10000"/>
                <a:gd name="connsiteY518" fmla="*/ 857 h 10000"/>
                <a:gd name="connsiteX519" fmla="*/ 3073 w 10000"/>
                <a:gd name="connsiteY519" fmla="*/ 819 h 10000"/>
                <a:gd name="connsiteX520" fmla="*/ 2940 w 10000"/>
                <a:gd name="connsiteY520" fmla="*/ 810 h 10000"/>
                <a:gd name="connsiteX521" fmla="*/ 2932 w 10000"/>
                <a:gd name="connsiteY521" fmla="*/ 876 h 10000"/>
                <a:gd name="connsiteX522" fmla="*/ 2928 w 10000"/>
                <a:gd name="connsiteY522" fmla="*/ 932 h 10000"/>
                <a:gd name="connsiteX523" fmla="*/ 2924 w 10000"/>
                <a:gd name="connsiteY523" fmla="*/ 1215 h 10000"/>
                <a:gd name="connsiteX524" fmla="*/ 2905 w 10000"/>
                <a:gd name="connsiteY524" fmla="*/ 1403 h 10000"/>
                <a:gd name="connsiteX525" fmla="*/ 2886 w 10000"/>
                <a:gd name="connsiteY525" fmla="*/ 1478 h 10000"/>
                <a:gd name="connsiteX526" fmla="*/ 2890 w 10000"/>
                <a:gd name="connsiteY526" fmla="*/ 1563 h 10000"/>
                <a:gd name="connsiteX527" fmla="*/ 2898 w 10000"/>
                <a:gd name="connsiteY527" fmla="*/ 1685 h 10000"/>
                <a:gd name="connsiteX528" fmla="*/ 2867 w 10000"/>
                <a:gd name="connsiteY528" fmla="*/ 1695 h 10000"/>
                <a:gd name="connsiteX529" fmla="*/ 2822 w 10000"/>
                <a:gd name="connsiteY529" fmla="*/ 1629 h 10000"/>
                <a:gd name="connsiteX530" fmla="*/ 2799 w 10000"/>
                <a:gd name="connsiteY530" fmla="*/ 1620 h 10000"/>
                <a:gd name="connsiteX531" fmla="*/ 2754 w 10000"/>
                <a:gd name="connsiteY531" fmla="*/ 1695 h 10000"/>
                <a:gd name="connsiteX532" fmla="*/ 2723 w 10000"/>
                <a:gd name="connsiteY532" fmla="*/ 1798 h 10000"/>
                <a:gd name="connsiteX533" fmla="*/ 2674 w 10000"/>
                <a:gd name="connsiteY533" fmla="*/ 1959 h 10000"/>
                <a:gd name="connsiteX534" fmla="*/ 2617 w 10000"/>
                <a:gd name="connsiteY534" fmla="*/ 2185 h 10000"/>
                <a:gd name="connsiteX535" fmla="*/ 2594 w 10000"/>
                <a:gd name="connsiteY535" fmla="*/ 2335 h 10000"/>
                <a:gd name="connsiteX536" fmla="*/ 2571 w 10000"/>
                <a:gd name="connsiteY536" fmla="*/ 2429 h 10000"/>
                <a:gd name="connsiteX537" fmla="*/ 2556 w 10000"/>
                <a:gd name="connsiteY537" fmla="*/ 2467 h 10000"/>
                <a:gd name="connsiteX538" fmla="*/ 2533 w 10000"/>
                <a:gd name="connsiteY538" fmla="*/ 2505 h 10000"/>
                <a:gd name="connsiteX539" fmla="*/ 2510 w 10000"/>
                <a:gd name="connsiteY539" fmla="*/ 2505 h 10000"/>
                <a:gd name="connsiteX540" fmla="*/ 2484 w 10000"/>
                <a:gd name="connsiteY540" fmla="*/ 2524 h 10000"/>
                <a:gd name="connsiteX541" fmla="*/ 2457 w 10000"/>
                <a:gd name="connsiteY541" fmla="*/ 2533 h 10000"/>
                <a:gd name="connsiteX542" fmla="*/ 2438 w 10000"/>
                <a:gd name="connsiteY542" fmla="*/ 2420 h 10000"/>
                <a:gd name="connsiteX543" fmla="*/ 2415 w 10000"/>
                <a:gd name="connsiteY543" fmla="*/ 2392 h 10000"/>
                <a:gd name="connsiteX544" fmla="*/ 2389 w 10000"/>
                <a:gd name="connsiteY544" fmla="*/ 2373 h 10000"/>
                <a:gd name="connsiteX545" fmla="*/ 2370 w 10000"/>
                <a:gd name="connsiteY545" fmla="*/ 2354 h 10000"/>
                <a:gd name="connsiteX546" fmla="*/ 2347 w 10000"/>
                <a:gd name="connsiteY546" fmla="*/ 2382 h 10000"/>
                <a:gd name="connsiteX547" fmla="*/ 2317 w 10000"/>
                <a:gd name="connsiteY547" fmla="*/ 2448 h 10000"/>
                <a:gd name="connsiteX548" fmla="*/ 2279 w 10000"/>
                <a:gd name="connsiteY548" fmla="*/ 2467 h 10000"/>
                <a:gd name="connsiteX549" fmla="*/ 2256 w 10000"/>
                <a:gd name="connsiteY549" fmla="*/ 2467 h 10000"/>
                <a:gd name="connsiteX550" fmla="*/ 2210 w 10000"/>
                <a:gd name="connsiteY550" fmla="*/ 2505 h 10000"/>
                <a:gd name="connsiteX551" fmla="*/ 2176 w 10000"/>
                <a:gd name="connsiteY551" fmla="*/ 2552 h 10000"/>
                <a:gd name="connsiteX552" fmla="*/ 2157 w 10000"/>
                <a:gd name="connsiteY552" fmla="*/ 2599 h 10000"/>
                <a:gd name="connsiteX553" fmla="*/ 2089 w 10000"/>
                <a:gd name="connsiteY553" fmla="*/ 2881 h 10000"/>
                <a:gd name="connsiteX554" fmla="*/ 2070 w 10000"/>
                <a:gd name="connsiteY554" fmla="*/ 2928 h 10000"/>
                <a:gd name="connsiteX555" fmla="*/ 2009 w 10000"/>
                <a:gd name="connsiteY555" fmla="*/ 3032 h 10000"/>
                <a:gd name="connsiteX556" fmla="*/ 1956 w 10000"/>
                <a:gd name="connsiteY556" fmla="*/ 3079 h 10000"/>
                <a:gd name="connsiteX557" fmla="*/ 1918 w 10000"/>
                <a:gd name="connsiteY557" fmla="*/ 3051 h 10000"/>
                <a:gd name="connsiteX558" fmla="*/ 1918 w 10000"/>
                <a:gd name="connsiteY558" fmla="*/ 2957 h 10000"/>
                <a:gd name="connsiteX559" fmla="*/ 1922 w 10000"/>
                <a:gd name="connsiteY559" fmla="*/ 2872 h 10000"/>
                <a:gd name="connsiteX560" fmla="*/ 1941 w 10000"/>
                <a:gd name="connsiteY560" fmla="*/ 2815 h 10000"/>
                <a:gd name="connsiteX561" fmla="*/ 1891 w 10000"/>
                <a:gd name="connsiteY561" fmla="*/ 2702 h 10000"/>
                <a:gd name="connsiteX562" fmla="*/ 1861 w 10000"/>
                <a:gd name="connsiteY562" fmla="*/ 2731 h 10000"/>
                <a:gd name="connsiteX563" fmla="*/ 1758 w 10000"/>
                <a:gd name="connsiteY563" fmla="*/ 2910 h 10000"/>
                <a:gd name="connsiteX564" fmla="*/ 1732 w 10000"/>
                <a:gd name="connsiteY564" fmla="*/ 2966 h 10000"/>
                <a:gd name="connsiteX565" fmla="*/ 1713 w 10000"/>
                <a:gd name="connsiteY565" fmla="*/ 3098 h 10000"/>
                <a:gd name="connsiteX566" fmla="*/ 1705 w 10000"/>
                <a:gd name="connsiteY566" fmla="*/ 3126 h 10000"/>
                <a:gd name="connsiteX567" fmla="*/ 1690 w 10000"/>
                <a:gd name="connsiteY567" fmla="*/ 3220 h 10000"/>
                <a:gd name="connsiteX568" fmla="*/ 1652 w 10000"/>
                <a:gd name="connsiteY568" fmla="*/ 3164 h 10000"/>
                <a:gd name="connsiteX569" fmla="*/ 1629 w 10000"/>
                <a:gd name="connsiteY569" fmla="*/ 3136 h 10000"/>
                <a:gd name="connsiteX570" fmla="*/ 1603 w 10000"/>
                <a:gd name="connsiteY570" fmla="*/ 3136 h 10000"/>
                <a:gd name="connsiteX571" fmla="*/ 1576 w 10000"/>
                <a:gd name="connsiteY571" fmla="*/ 3192 h 10000"/>
                <a:gd name="connsiteX572" fmla="*/ 1572 w 10000"/>
                <a:gd name="connsiteY572" fmla="*/ 3267 h 10000"/>
                <a:gd name="connsiteX573" fmla="*/ 1591 w 10000"/>
                <a:gd name="connsiteY573" fmla="*/ 3352 h 10000"/>
                <a:gd name="connsiteX574" fmla="*/ 1588 w 10000"/>
                <a:gd name="connsiteY574" fmla="*/ 3409 h 10000"/>
                <a:gd name="connsiteX575" fmla="*/ 1572 w 10000"/>
                <a:gd name="connsiteY575" fmla="*/ 3427 h 10000"/>
                <a:gd name="connsiteX576" fmla="*/ 1565 w 10000"/>
                <a:gd name="connsiteY576" fmla="*/ 3522 h 10000"/>
                <a:gd name="connsiteX577" fmla="*/ 1550 w 10000"/>
                <a:gd name="connsiteY577" fmla="*/ 3559 h 10000"/>
                <a:gd name="connsiteX578" fmla="*/ 1527 w 10000"/>
                <a:gd name="connsiteY578" fmla="*/ 3653 h 10000"/>
                <a:gd name="connsiteX579" fmla="*/ 1519 w 10000"/>
                <a:gd name="connsiteY579" fmla="*/ 3701 h 10000"/>
                <a:gd name="connsiteX580" fmla="*/ 1489 w 10000"/>
                <a:gd name="connsiteY580" fmla="*/ 3748 h 10000"/>
                <a:gd name="connsiteX581" fmla="*/ 1417 w 10000"/>
                <a:gd name="connsiteY581" fmla="*/ 3701 h 10000"/>
                <a:gd name="connsiteX582" fmla="*/ 1390 w 10000"/>
                <a:gd name="connsiteY582" fmla="*/ 3719 h 10000"/>
                <a:gd name="connsiteX583" fmla="*/ 1371 w 10000"/>
                <a:gd name="connsiteY583" fmla="*/ 3748 h 10000"/>
                <a:gd name="connsiteX584" fmla="*/ 1333 w 10000"/>
                <a:gd name="connsiteY584" fmla="*/ 3776 h 10000"/>
                <a:gd name="connsiteX585" fmla="*/ 1314 w 10000"/>
                <a:gd name="connsiteY585" fmla="*/ 3795 h 10000"/>
                <a:gd name="connsiteX586" fmla="*/ 1291 w 10000"/>
                <a:gd name="connsiteY586" fmla="*/ 3842 h 10000"/>
                <a:gd name="connsiteX587" fmla="*/ 1276 w 10000"/>
                <a:gd name="connsiteY587" fmla="*/ 3898 h 10000"/>
                <a:gd name="connsiteX588" fmla="*/ 1253 w 10000"/>
                <a:gd name="connsiteY588" fmla="*/ 3936 h 10000"/>
                <a:gd name="connsiteX589" fmla="*/ 1223 w 10000"/>
                <a:gd name="connsiteY589" fmla="*/ 3917 h 10000"/>
                <a:gd name="connsiteX590" fmla="*/ 1200 w 10000"/>
                <a:gd name="connsiteY590" fmla="*/ 3927 h 10000"/>
                <a:gd name="connsiteX591" fmla="*/ 1196 w 10000"/>
                <a:gd name="connsiteY591" fmla="*/ 3983 h 10000"/>
                <a:gd name="connsiteX592" fmla="*/ 1185 w 10000"/>
                <a:gd name="connsiteY592" fmla="*/ 4058 h 10000"/>
                <a:gd name="connsiteX593" fmla="*/ 1162 w 10000"/>
                <a:gd name="connsiteY593" fmla="*/ 4096 h 10000"/>
                <a:gd name="connsiteX594" fmla="*/ 1155 w 10000"/>
                <a:gd name="connsiteY594" fmla="*/ 4153 h 10000"/>
                <a:gd name="connsiteX595" fmla="*/ 1128 w 10000"/>
                <a:gd name="connsiteY595" fmla="*/ 4162 h 10000"/>
                <a:gd name="connsiteX596" fmla="*/ 1101 w 10000"/>
                <a:gd name="connsiteY596" fmla="*/ 4153 h 10000"/>
                <a:gd name="connsiteX597" fmla="*/ 1075 w 10000"/>
                <a:gd name="connsiteY597" fmla="*/ 4218 h 10000"/>
                <a:gd name="connsiteX598" fmla="*/ 1060 w 10000"/>
                <a:gd name="connsiteY598" fmla="*/ 4247 h 10000"/>
                <a:gd name="connsiteX599" fmla="*/ 1044 w 10000"/>
                <a:gd name="connsiteY599" fmla="*/ 4294 h 10000"/>
                <a:gd name="connsiteX600" fmla="*/ 1010 w 10000"/>
                <a:gd name="connsiteY600" fmla="*/ 4331 h 10000"/>
                <a:gd name="connsiteX601" fmla="*/ 976 w 10000"/>
                <a:gd name="connsiteY601" fmla="*/ 4350 h 10000"/>
                <a:gd name="connsiteX602" fmla="*/ 949 w 10000"/>
                <a:gd name="connsiteY602" fmla="*/ 4435 h 10000"/>
                <a:gd name="connsiteX603" fmla="*/ 934 w 10000"/>
                <a:gd name="connsiteY603" fmla="*/ 4482 h 10000"/>
                <a:gd name="connsiteX604" fmla="*/ 908 w 10000"/>
                <a:gd name="connsiteY604" fmla="*/ 4492 h 10000"/>
                <a:gd name="connsiteX605" fmla="*/ 877 w 10000"/>
                <a:gd name="connsiteY605" fmla="*/ 4510 h 10000"/>
                <a:gd name="connsiteX606" fmla="*/ 828 w 10000"/>
                <a:gd name="connsiteY606" fmla="*/ 4510 h 10000"/>
                <a:gd name="connsiteX607" fmla="*/ 794 w 10000"/>
                <a:gd name="connsiteY607" fmla="*/ 4463 h 10000"/>
                <a:gd name="connsiteX608" fmla="*/ 767 w 10000"/>
                <a:gd name="connsiteY608" fmla="*/ 4501 h 10000"/>
                <a:gd name="connsiteX609" fmla="*/ 684 w 10000"/>
                <a:gd name="connsiteY609" fmla="*/ 4482 h 10000"/>
                <a:gd name="connsiteX610" fmla="*/ 665 w 10000"/>
                <a:gd name="connsiteY610" fmla="*/ 4501 h 10000"/>
                <a:gd name="connsiteX611" fmla="*/ 615 w 10000"/>
                <a:gd name="connsiteY611" fmla="*/ 4529 h 10000"/>
                <a:gd name="connsiteX612" fmla="*/ 581 w 10000"/>
                <a:gd name="connsiteY612" fmla="*/ 4576 h 10000"/>
                <a:gd name="connsiteX613" fmla="*/ 555 w 10000"/>
                <a:gd name="connsiteY613" fmla="*/ 4642 h 10000"/>
                <a:gd name="connsiteX614" fmla="*/ 528 w 10000"/>
                <a:gd name="connsiteY614" fmla="*/ 4670 h 10000"/>
                <a:gd name="connsiteX615" fmla="*/ 505 w 10000"/>
                <a:gd name="connsiteY615" fmla="*/ 4661 h 10000"/>
                <a:gd name="connsiteX616" fmla="*/ 482 w 10000"/>
                <a:gd name="connsiteY616" fmla="*/ 4699 h 10000"/>
                <a:gd name="connsiteX617" fmla="*/ 471 w 10000"/>
                <a:gd name="connsiteY617" fmla="*/ 4746 h 10000"/>
                <a:gd name="connsiteX618" fmla="*/ 463 w 10000"/>
                <a:gd name="connsiteY618" fmla="*/ 4793 h 10000"/>
                <a:gd name="connsiteX619" fmla="*/ 418 w 10000"/>
                <a:gd name="connsiteY619" fmla="*/ 4868 h 10000"/>
                <a:gd name="connsiteX620" fmla="*/ 387 w 10000"/>
                <a:gd name="connsiteY620" fmla="*/ 4925 h 10000"/>
                <a:gd name="connsiteX621" fmla="*/ 365 w 10000"/>
                <a:gd name="connsiteY621" fmla="*/ 4953 h 10000"/>
                <a:gd name="connsiteX622" fmla="*/ 342 w 10000"/>
                <a:gd name="connsiteY622" fmla="*/ 5047 h 10000"/>
                <a:gd name="connsiteX623" fmla="*/ 346 w 10000"/>
                <a:gd name="connsiteY623" fmla="*/ 5104 h 10000"/>
                <a:gd name="connsiteX624" fmla="*/ 349 w 10000"/>
                <a:gd name="connsiteY624" fmla="*/ 5179 h 10000"/>
                <a:gd name="connsiteX625" fmla="*/ 330 w 10000"/>
                <a:gd name="connsiteY625" fmla="*/ 5235 h 10000"/>
                <a:gd name="connsiteX626" fmla="*/ 319 w 10000"/>
                <a:gd name="connsiteY626" fmla="*/ 5282 h 10000"/>
                <a:gd name="connsiteX627" fmla="*/ 319 w 10000"/>
                <a:gd name="connsiteY627" fmla="*/ 5358 h 10000"/>
                <a:gd name="connsiteX628" fmla="*/ 330 w 10000"/>
                <a:gd name="connsiteY628" fmla="*/ 5452 h 10000"/>
                <a:gd name="connsiteX629" fmla="*/ 311 w 10000"/>
                <a:gd name="connsiteY629" fmla="*/ 5537 h 10000"/>
                <a:gd name="connsiteX630" fmla="*/ 251 w 10000"/>
                <a:gd name="connsiteY630" fmla="*/ 5583 h 10000"/>
                <a:gd name="connsiteX631" fmla="*/ 222 w 10000"/>
                <a:gd name="connsiteY631" fmla="*/ 5597 h 10000"/>
                <a:gd name="connsiteX632" fmla="*/ 145 w 10000"/>
                <a:gd name="connsiteY632" fmla="*/ 5612 h 10000"/>
                <a:gd name="connsiteX633" fmla="*/ 129 w 10000"/>
                <a:gd name="connsiteY633" fmla="*/ 5593 h 10000"/>
                <a:gd name="connsiteX634" fmla="*/ 103 w 10000"/>
                <a:gd name="connsiteY634" fmla="*/ 5556 h 10000"/>
                <a:gd name="connsiteX635" fmla="*/ 87 w 10000"/>
                <a:gd name="connsiteY635" fmla="*/ 5603 h 10000"/>
                <a:gd name="connsiteX636" fmla="*/ 34 w 10000"/>
                <a:gd name="connsiteY636" fmla="*/ 5716 h 10000"/>
                <a:gd name="connsiteX637" fmla="*/ 23 w 10000"/>
                <a:gd name="connsiteY637" fmla="*/ 5800 h 10000"/>
                <a:gd name="connsiteX638" fmla="*/ 30 w 10000"/>
                <a:gd name="connsiteY638" fmla="*/ 5866 h 10000"/>
                <a:gd name="connsiteX639" fmla="*/ 27 w 10000"/>
                <a:gd name="connsiteY639" fmla="*/ 5932 h 10000"/>
                <a:gd name="connsiteX640" fmla="*/ 4 w 10000"/>
                <a:gd name="connsiteY640" fmla="*/ 6365 h 10000"/>
                <a:gd name="connsiteX641" fmla="*/ 0 w 10000"/>
                <a:gd name="connsiteY641" fmla="*/ 6516 h 10000"/>
                <a:gd name="connsiteX642" fmla="*/ 312 w 10000"/>
                <a:gd name="connsiteY642" fmla="*/ 6511 h 10000"/>
                <a:gd name="connsiteX643" fmla="*/ 797 w 10000"/>
                <a:gd name="connsiteY643" fmla="*/ 6493 h 10000"/>
                <a:gd name="connsiteX644" fmla="*/ 896 w 10000"/>
                <a:gd name="connsiteY644" fmla="*/ 6507 h 10000"/>
                <a:gd name="connsiteX645" fmla="*/ 1200 w 10000"/>
                <a:gd name="connsiteY645" fmla="*/ 6478 h 10000"/>
                <a:gd name="connsiteX646" fmla="*/ 1390 w 10000"/>
                <a:gd name="connsiteY646" fmla="*/ 6460 h 10000"/>
                <a:gd name="connsiteX647" fmla="*/ 1436 w 10000"/>
                <a:gd name="connsiteY647" fmla="*/ 6422 h 10000"/>
                <a:gd name="connsiteX648" fmla="*/ 1534 w 10000"/>
                <a:gd name="connsiteY648" fmla="*/ 6347 h 10000"/>
                <a:gd name="connsiteX649" fmla="*/ 1732 w 10000"/>
                <a:gd name="connsiteY649" fmla="*/ 6177 h 10000"/>
                <a:gd name="connsiteX650" fmla="*/ 1755 w 10000"/>
                <a:gd name="connsiteY650" fmla="*/ 6224 h 10000"/>
                <a:gd name="connsiteX651" fmla="*/ 1808 w 10000"/>
                <a:gd name="connsiteY651" fmla="*/ 6149 h 10000"/>
                <a:gd name="connsiteX652" fmla="*/ 1850 w 10000"/>
                <a:gd name="connsiteY652" fmla="*/ 6102 h 10000"/>
                <a:gd name="connsiteX653" fmla="*/ 1846 w 10000"/>
                <a:gd name="connsiteY653" fmla="*/ 6045 h 10000"/>
                <a:gd name="connsiteX654" fmla="*/ 1888 w 10000"/>
                <a:gd name="connsiteY654" fmla="*/ 6045 h 10000"/>
                <a:gd name="connsiteX655" fmla="*/ 1983 w 10000"/>
                <a:gd name="connsiteY655" fmla="*/ 5951 h 10000"/>
                <a:gd name="connsiteX656" fmla="*/ 2002 w 10000"/>
                <a:gd name="connsiteY656" fmla="*/ 5895 h 10000"/>
                <a:gd name="connsiteX657" fmla="*/ 2066 w 10000"/>
                <a:gd name="connsiteY657" fmla="*/ 5885 h 10000"/>
                <a:gd name="connsiteX658" fmla="*/ 2104 w 10000"/>
                <a:gd name="connsiteY658" fmla="*/ 5819 h 10000"/>
                <a:gd name="connsiteX659" fmla="*/ 2131 w 10000"/>
                <a:gd name="connsiteY659" fmla="*/ 5866 h 10000"/>
                <a:gd name="connsiteX660" fmla="*/ 2150 w 10000"/>
                <a:gd name="connsiteY660" fmla="*/ 5819 h 10000"/>
                <a:gd name="connsiteX661" fmla="*/ 2172 w 10000"/>
                <a:gd name="connsiteY661" fmla="*/ 5744 h 10000"/>
                <a:gd name="connsiteX662" fmla="*/ 2191 w 10000"/>
                <a:gd name="connsiteY662" fmla="*/ 5706 h 10000"/>
                <a:gd name="connsiteX663" fmla="*/ 2195 w 10000"/>
                <a:gd name="connsiteY663" fmla="*/ 5791 h 10000"/>
                <a:gd name="connsiteX664" fmla="*/ 2218 w 10000"/>
                <a:gd name="connsiteY664" fmla="*/ 5772 h 10000"/>
                <a:gd name="connsiteX665" fmla="*/ 2252 w 10000"/>
                <a:gd name="connsiteY665" fmla="*/ 5791 h 10000"/>
                <a:gd name="connsiteX666" fmla="*/ 2328 w 10000"/>
                <a:gd name="connsiteY666" fmla="*/ 5744 h 10000"/>
                <a:gd name="connsiteX667" fmla="*/ 3130 w 10000"/>
                <a:gd name="connsiteY667" fmla="*/ 5772 h 10000"/>
                <a:gd name="connsiteX668" fmla="*/ 3460 w 10000"/>
                <a:gd name="connsiteY668" fmla="*/ 5791 h 10000"/>
                <a:gd name="connsiteX669" fmla="*/ 3699 w 10000"/>
                <a:gd name="connsiteY669" fmla="*/ 5810 h 10000"/>
                <a:gd name="connsiteX670" fmla="*/ 3714 w 10000"/>
                <a:gd name="connsiteY670" fmla="*/ 5866 h 10000"/>
                <a:gd name="connsiteX671" fmla="*/ 3730 w 10000"/>
                <a:gd name="connsiteY671" fmla="*/ 5932 h 10000"/>
                <a:gd name="connsiteX672" fmla="*/ 3714 w 10000"/>
                <a:gd name="connsiteY672" fmla="*/ 5970 h 10000"/>
                <a:gd name="connsiteX673" fmla="*/ 3699 w 10000"/>
                <a:gd name="connsiteY673" fmla="*/ 6092 h 10000"/>
                <a:gd name="connsiteX674" fmla="*/ 3714 w 10000"/>
                <a:gd name="connsiteY674" fmla="*/ 6168 h 10000"/>
                <a:gd name="connsiteX675" fmla="*/ 3760 w 10000"/>
                <a:gd name="connsiteY675" fmla="*/ 6121 h 10000"/>
                <a:gd name="connsiteX676" fmla="*/ 3844 w 10000"/>
                <a:gd name="connsiteY676" fmla="*/ 5951 h 10000"/>
                <a:gd name="connsiteX677" fmla="*/ 3957 w 10000"/>
                <a:gd name="connsiteY677" fmla="*/ 6299 h 10000"/>
                <a:gd name="connsiteX678" fmla="*/ 4030 w 10000"/>
                <a:gd name="connsiteY678" fmla="*/ 6516 h 10000"/>
                <a:gd name="connsiteX679" fmla="*/ 4018 w 10000"/>
                <a:gd name="connsiteY679" fmla="*/ 6911 h 10000"/>
                <a:gd name="connsiteX680" fmla="*/ 4728 w 10000"/>
                <a:gd name="connsiteY680" fmla="*/ 6874 h 10000"/>
                <a:gd name="connsiteX681" fmla="*/ 4751 w 10000"/>
                <a:gd name="connsiteY681" fmla="*/ 6874 h 10000"/>
                <a:gd name="connsiteX682" fmla="*/ 5302 w 10000"/>
                <a:gd name="connsiteY682" fmla="*/ 6846 h 10000"/>
                <a:gd name="connsiteX683" fmla="*/ 5329 w 10000"/>
                <a:gd name="connsiteY683" fmla="*/ 6921 h 10000"/>
                <a:gd name="connsiteX684" fmla="*/ 5435 w 10000"/>
                <a:gd name="connsiteY684" fmla="*/ 7166 h 10000"/>
                <a:gd name="connsiteX685" fmla="*/ 5477 w 10000"/>
                <a:gd name="connsiteY685" fmla="*/ 7250 h 10000"/>
                <a:gd name="connsiteX686" fmla="*/ 5613 w 10000"/>
                <a:gd name="connsiteY686" fmla="*/ 7571 h 10000"/>
                <a:gd name="connsiteX687" fmla="*/ 5689 w 10000"/>
                <a:gd name="connsiteY687" fmla="*/ 7740 h 10000"/>
                <a:gd name="connsiteX688" fmla="*/ 5883 w 10000"/>
                <a:gd name="connsiteY688" fmla="*/ 8173 h 10000"/>
                <a:gd name="connsiteX689" fmla="*/ 6096 w 10000"/>
                <a:gd name="connsiteY689" fmla="*/ 8672 h 10000"/>
                <a:gd name="connsiteX690" fmla="*/ 6160 w 10000"/>
                <a:gd name="connsiteY690" fmla="*/ 8842 h 10000"/>
                <a:gd name="connsiteX691" fmla="*/ 6415 w 10000"/>
                <a:gd name="connsiteY691" fmla="*/ 9426 h 10000"/>
                <a:gd name="connsiteX692" fmla="*/ 6449 w 10000"/>
                <a:gd name="connsiteY692" fmla="*/ 9520 h 10000"/>
                <a:gd name="connsiteX693" fmla="*/ 6669 w 10000"/>
                <a:gd name="connsiteY693" fmla="*/ 10000 h 10000"/>
                <a:gd name="connsiteX694" fmla="*/ 6848 w 10000"/>
                <a:gd name="connsiteY694" fmla="*/ 9821 h 10000"/>
                <a:gd name="connsiteX695" fmla="*/ 6939 w 10000"/>
                <a:gd name="connsiteY695" fmla="*/ 9746 h 10000"/>
                <a:gd name="connsiteX696" fmla="*/ 7015 w 10000"/>
                <a:gd name="connsiteY696" fmla="*/ 9746 h 10000"/>
                <a:gd name="connsiteX697" fmla="*/ 7117 w 10000"/>
                <a:gd name="connsiteY697" fmla="*/ 9718 h 10000"/>
                <a:gd name="connsiteX698" fmla="*/ 7254 w 10000"/>
                <a:gd name="connsiteY698" fmla="*/ 9746 h 10000"/>
                <a:gd name="connsiteX699" fmla="*/ 7319 w 10000"/>
                <a:gd name="connsiteY699" fmla="*/ 9595 h 10000"/>
                <a:gd name="connsiteX700" fmla="*/ 7330 w 10000"/>
                <a:gd name="connsiteY700" fmla="*/ 9397 h 10000"/>
                <a:gd name="connsiteX701" fmla="*/ 7341 w 10000"/>
                <a:gd name="connsiteY701" fmla="*/ 9190 h 10000"/>
                <a:gd name="connsiteX702" fmla="*/ 7322 w 10000"/>
                <a:gd name="connsiteY702" fmla="*/ 8917 h 10000"/>
                <a:gd name="connsiteX703" fmla="*/ 7349 w 10000"/>
                <a:gd name="connsiteY703" fmla="*/ 9002 h 10000"/>
                <a:gd name="connsiteX704" fmla="*/ 7357 w 10000"/>
                <a:gd name="connsiteY704" fmla="*/ 9171 h 10000"/>
                <a:gd name="connsiteX705" fmla="*/ 7360 w 10000"/>
                <a:gd name="connsiteY705" fmla="*/ 9388 h 10000"/>
                <a:gd name="connsiteX706" fmla="*/ 7326 w 10000"/>
                <a:gd name="connsiteY706" fmla="*/ 9708 h 10000"/>
                <a:gd name="connsiteX707" fmla="*/ 7303 w 10000"/>
                <a:gd name="connsiteY707" fmla="*/ 9746 h 10000"/>
                <a:gd name="connsiteX708" fmla="*/ 7292 w 10000"/>
                <a:gd name="connsiteY708" fmla="*/ 9821 h 10000"/>
                <a:gd name="connsiteX709" fmla="*/ 7303 w 10000"/>
                <a:gd name="connsiteY709" fmla="*/ 9887 h 10000"/>
                <a:gd name="connsiteX710" fmla="*/ 7338 w 10000"/>
                <a:gd name="connsiteY710" fmla="*/ 9915 h 10000"/>
                <a:gd name="connsiteX711" fmla="*/ 7338 w 10000"/>
                <a:gd name="connsiteY711" fmla="*/ 9915 h 10000"/>
                <a:gd name="connsiteX712" fmla="*/ 7338 w 10000"/>
                <a:gd name="connsiteY712" fmla="*/ 9915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</a:cxnLst>
              <a:rect l="l" t="t" r="r" b="b"/>
              <a:pathLst>
                <a:path w="10000" h="10000">
                  <a:moveTo>
                    <a:pt x="9343" y="235"/>
                  </a:moveTo>
                  <a:lnTo>
                    <a:pt x="9396" y="217"/>
                  </a:lnTo>
                  <a:cubicBezTo>
                    <a:pt x="9391" y="148"/>
                    <a:pt x="9386" y="78"/>
                    <a:pt x="9381" y="9"/>
                  </a:cubicBezTo>
                  <a:cubicBezTo>
                    <a:pt x="9366" y="15"/>
                    <a:pt x="9350" y="22"/>
                    <a:pt x="9335" y="28"/>
                  </a:cubicBezTo>
                  <a:lnTo>
                    <a:pt x="9267" y="28"/>
                  </a:lnTo>
                  <a:cubicBezTo>
                    <a:pt x="9268" y="63"/>
                    <a:pt x="9270" y="97"/>
                    <a:pt x="9271" y="132"/>
                  </a:cubicBezTo>
                  <a:cubicBezTo>
                    <a:pt x="9279" y="135"/>
                    <a:pt x="9286" y="138"/>
                    <a:pt x="9294" y="141"/>
                  </a:cubicBezTo>
                  <a:cubicBezTo>
                    <a:pt x="9291" y="160"/>
                    <a:pt x="9289" y="179"/>
                    <a:pt x="9286" y="198"/>
                  </a:cubicBezTo>
                  <a:lnTo>
                    <a:pt x="9324" y="207"/>
                  </a:lnTo>
                  <a:cubicBezTo>
                    <a:pt x="9330" y="216"/>
                    <a:pt x="9337" y="226"/>
                    <a:pt x="9343" y="235"/>
                  </a:cubicBezTo>
                  <a:lnTo>
                    <a:pt x="9343" y="235"/>
                  </a:lnTo>
                  <a:lnTo>
                    <a:pt x="9343" y="235"/>
                  </a:lnTo>
                  <a:lnTo>
                    <a:pt x="9343" y="235"/>
                  </a:lnTo>
                  <a:close/>
                  <a:moveTo>
                    <a:pt x="9787" y="2524"/>
                  </a:moveTo>
                  <a:cubicBezTo>
                    <a:pt x="9788" y="2483"/>
                    <a:pt x="9790" y="2442"/>
                    <a:pt x="9791" y="2401"/>
                  </a:cubicBezTo>
                  <a:cubicBezTo>
                    <a:pt x="9783" y="2388"/>
                    <a:pt x="9776" y="2376"/>
                    <a:pt x="9768" y="2363"/>
                  </a:cubicBezTo>
                  <a:cubicBezTo>
                    <a:pt x="9764" y="2329"/>
                    <a:pt x="9761" y="2294"/>
                    <a:pt x="9757" y="2260"/>
                  </a:cubicBezTo>
                  <a:cubicBezTo>
                    <a:pt x="9746" y="2241"/>
                    <a:pt x="9734" y="2222"/>
                    <a:pt x="9723" y="2203"/>
                  </a:cubicBezTo>
                  <a:cubicBezTo>
                    <a:pt x="9717" y="2172"/>
                    <a:pt x="9710" y="2140"/>
                    <a:pt x="9704" y="2109"/>
                  </a:cubicBezTo>
                  <a:cubicBezTo>
                    <a:pt x="9693" y="2103"/>
                    <a:pt x="9681" y="2096"/>
                    <a:pt x="9670" y="2090"/>
                  </a:cubicBezTo>
                  <a:cubicBezTo>
                    <a:pt x="9665" y="2096"/>
                    <a:pt x="9659" y="2103"/>
                    <a:pt x="9654" y="2109"/>
                  </a:cubicBezTo>
                  <a:lnTo>
                    <a:pt x="9723" y="2298"/>
                  </a:lnTo>
                  <a:cubicBezTo>
                    <a:pt x="9727" y="2354"/>
                    <a:pt x="9730" y="2411"/>
                    <a:pt x="9734" y="2467"/>
                  </a:cubicBezTo>
                  <a:cubicBezTo>
                    <a:pt x="9743" y="2483"/>
                    <a:pt x="9752" y="2498"/>
                    <a:pt x="9761" y="2514"/>
                  </a:cubicBezTo>
                  <a:cubicBezTo>
                    <a:pt x="9770" y="2517"/>
                    <a:pt x="9778" y="2521"/>
                    <a:pt x="9787" y="2524"/>
                  </a:cubicBezTo>
                  <a:lnTo>
                    <a:pt x="9787" y="2524"/>
                  </a:lnTo>
                  <a:lnTo>
                    <a:pt x="9787" y="2524"/>
                  </a:lnTo>
                  <a:close/>
                  <a:moveTo>
                    <a:pt x="9897" y="2646"/>
                  </a:moveTo>
                  <a:cubicBezTo>
                    <a:pt x="9890" y="2599"/>
                    <a:pt x="9882" y="2552"/>
                    <a:pt x="9875" y="2505"/>
                  </a:cubicBezTo>
                  <a:cubicBezTo>
                    <a:pt x="9829" y="2304"/>
                    <a:pt x="9784" y="2103"/>
                    <a:pt x="9738" y="1902"/>
                  </a:cubicBezTo>
                  <a:lnTo>
                    <a:pt x="9597" y="1290"/>
                  </a:lnTo>
                  <a:cubicBezTo>
                    <a:pt x="9572" y="1158"/>
                    <a:pt x="9546" y="1027"/>
                    <a:pt x="9521" y="895"/>
                  </a:cubicBezTo>
                  <a:cubicBezTo>
                    <a:pt x="9507" y="782"/>
                    <a:pt x="9494" y="669"/>
                    <a:pt x="9480" y="556"/>
                  </a:cubicBezTo>
                  <a:lnTo>
                    <a:pt x="9453" y="358"/>
                  </a:lnTo>
                  <a:cubicBezTo>
                    <a:pt x="9439" y="239"/>
                    <a:pt x="9425" y="119"/>
                    <a:pt x="9411" y="0"/>
                  </a:cubicBezTo>
                  <a:lnTo>
                    <a:pt x="9381" y="9"/>
                  </a:lnTo>
                  <a:cubicBezTo>
                    <a:pt x="9390" y="37"/>
                    <a:pt x="9399" y="66"/>
                    <a:pt x="9408" y="94"/>
                  </a:cubicBezTo>
                  <a:cubicBezTo>
                    <a:pt x="9410" y="132"/>
                    <a:pt x="9413" y="169"/>
                    <a:pt x="9415" y="207"/>
                  </a:cubicBezTo>
                  <a:cubicBezTo>
                    <a:pt x="9409" y="254"/>
                    <a:pt x="9402" y="301"/>
                    <a:pt x="9396" y="348"/>
                  </a:cubicBezTo>
                  <a:cubicBezTo>
                    <a:pt x="9409" y="383"/>
                    <a:pt x="9421" y="417"/>
                    <a:pt x="9434" y="452"/>
                  </a:cubicBezTo>
                  <a:cubicBezTo>
                    <a:pt x="9440" y="471"/>
                    <a:pt x="9447" y="489"/>
                    <a:pt x="9453" y="508"/>
                  </a:cubicBezTo>
                  <a:lnTo>
                    <a:pt x="9483" y="763"/>
                  </a:lnTo>
                  <a:lnTo>
                    <a:pt x="9480" y="913"/>
                  </a:lnTo>
                  <a:cubicBezTo>
                    <a:pt x="9489" y="919"/>
                    <a:pt x="9497" y="926"/>
                    <a:pt x="9506" y="932"/>
                  </a:cubicBezTo>
                  <a:cubicBezTo>
                    <a:pt x="9517" y="992"/>
                    <a:pt x="9529" y="1051"/>
                    <a:pt x="9540" y="1111"/>
                  </a:cubicBezTo>
                  <a:cubicBezTo>
                    <a:pt x="9548" y="1142"/>
                    <a:pt x="9555" y="1174"/>
                    <a:pt x="9563" y="1205"/>
                  </a:cubicBezTo>
                  <a:cubicBezTo>
                    <a:pt x="9581" y="1334"/>
                    <a:pt x="9598" y="1462"/>
                    <a:pt x="9616" y="1591"/>
                  </a:cubicBezTo>
                  <a:cubicBezTo>
                    <a:pt x="9619" y="1635"/>
                    <a:pt x="9621" y="1679"/>
                    <a:pt x="9624" y="1723"/>
                  </a:cubicBezTo>
                  <a:cubicBezTo>
                    <a:pt x="9635" y="1710"/>
                    <a:pt x="9647" y="1698"/>
                    <a:pt x="9658" y="1685"/>
                  </a:cubicBezTo>
                  <a:cubicBezTo>
                    <a:pt x="9662" y="1710"/>
                    <a:pt x="9666" y="1736"/>
                    <a:pt x="9670" y="1761"/>
                  </a:cubicBezTo>
                  <a:cubicBezTo>
                    <a:pt x="9660" y="1777"/>
                    <a:pt x="9649" y="1792"/>
                    <a:pt x="9639" y="1808"/>
                  </a:cubicBezTo>
                  <a:cubicBezTo>
                    <a:pt x="9635" y="1833"/>
                    <a:pt x="9632" y="1858"/>
                    <a:pt x="9628" y="1883"/>
                  </a:cubicBezTo>
                  <a:cubicBezTo>
                    <a:pt x="9641" y="1892"/>
                    <a:pt x="9653" y="1902"/>
                    <a:pt x="9666" y="1911"/>
                  </a:cubicBezTo>
                  <a:cubicBezTo>
                    <a:pt x="9677" y="1905"/>
                    <a:pt x="9689" y="1899"/>
                    <a:pt x="9700" y="1893"/>
                  </a:cubicBezTo>
                  <a:cubicBezTo>
                    <a:pt x="9704" y="1918"/>
                    <a:pt x="9707" y="1943"/>
                    <a:pt x="9711" y="1968"/>
                  </a:cubicBezTo>
                  <a:cubicBezTo>
                    <a:pt x="9720" y="1974"/>
                    <a:pt x="9729" y="1981"/>
                    <a:pt x="9738" y="1987"/>
                  </a:cubicBezTo>
                  <a:lnTo>
                    <a:pt x="9852" y="2533"/>
                  </a:lnTo>
                  <a:cubicBezTo>
                    <a:pt x="9867" y="2571"/>
                    <a:pt x="9882" y="2608"/>
                    <a:pt x="9897" y="2646"/>
                  </a:cubicBezTo>
                  <a:lnTo>
                    <a:pt x="9897" y="2646"/>
                  </a:lnTo>
                  <a:lnTo>
                    <a:pt x="9897" y="2646"/>
                  </a:lnTo>
                  <a:close/>
                  <a:moveTo>
                    <a:pt x="8261" y="6959"/>
                  </a:moveTo>
                  <a:cubicBezTo>
                    <a:pt x="8281" y="6934"/>
                    <a:pt x="8301" y="6908"/>
                    <a:pt x="8321" y="6883"/>
                  </a:cubicBezTo>
                  <a:lnTo>
                    <a:pt x="8511" y="6742"/>
                  </a:lnTo>
                  <a:lnTo>
                    <a:pt x="8728" y="6695"/>
                  </a:lnTo>
                  <a:cubicBezTo>
                    <a:pt x="8696" y="6686"/>
                    <a:pt x="8665" y="6676"/>
                    <a:pt x="8633" y="6667"/>
                  </a:cubicBezTo>
                  <a:cubicBezTo>
                    <a:pt x="8606" y="6676"/>
                    <a:pt x="8580" y="6686"/>
                    <a:pt x="8553" y="6695"/>
                  </a:cubicBezTo>
                  <a:lnTo>
                    <a:pt x="8253" y="6911"/>
                  </a:lnTo>
                  <a:cubicBezTo>
                    <a:pt x="8256" y="6927"/>
                    <a:pt x="8258" y="6943"/>
                    <a:pt x="8261" y="6959"/>
                  </a:cubicBezTo>
                  <a:lnTo>
                    <a:pt x="8261" y="6959"/>
                  </a:lnTo>
                  <a:lnTo>
                    <a:pt x="8261" y="6959"/>
                  </a:lnTo>
                  <a:close/>
                  <a:moveTo>
                    <a:pt x="9442" y="5207"/>
                  </a:moveTo>
                  <a:cubicBezTo>
                    <a:pt x="9451" y="5188"/>
                    <a:pt x="9459" y="5170"/>
                    <a:pt x="9468" y="5151"/>
                  </a:cubicBezTo>
                  <a:cubicBezTo>
                    <a:pt x="9485" y="5116"/>
                    <a:pt x="9501" y="5082"/>
                    <a:pt x="9518" y="5047"/>
                  </a:cubicBezTo>
                  <a:lnTo>
                    <a:pt x="9635" y="4868"/>
                  </a:lnTo>
                  <a:cubicBezTo>
                    <a:pt x="9654" y="4834"/>
                    <a:pt x="9673" y="4799"/>
                    <a:pt x="9692" y="4765"/>
                  </a:cubicBezTo>
                  <a:cubicBezTo>
                    <a:pt x="9652" y="4803"/>
                    <a:pt x="9611" y="4840"/>
                    <a:pt x="9571" y="4878"/>
                  </a:cubicBezTo>
                  <a:cubicBezTo>
                    <a:pt x="9551" y="4916"/>
                    <a:pt x="9530" y="4953"/>
                    <a:pt x="9510" y="4991"/>
                  </a:cubicBezTo>
                  <a:cubicBezTo>
                    <a:pt x="9505" y="5000"/>
                    <a:pt x="9500" y="5010"/>
                    <a:pt x="9495" y="5019"/>
                  </a:cubicBezTo>
                  <a:cubicBezTo>
                    <a:pt x="9484" y="5025"/>
                    <a:pt x="9472" y="5032"/>
                    <a:pt x="9461" y="5038"/>
                  </a:cubicBezTo>
                  <a:cubicBezTo>
                    <a:pt x="9463" y="5066"/>
                    <a:pt x="9466" y="5094"/>
                    <a:pt x="9468" y="5122"/>
                  </a:cubicBezTo>
                  <a:cubicBezTo>
                    <a:pt x="9459" y="5150"/>
                    <a:pt x="9451" y="5179"/>
                    <a:pt x="9442" y="5207"/>
                  </a:cubicBezTo>
                  <a:lnTo>
                    <a:pt x="9442" y="5207"/>
                  </a:lnTo>
                  <a:lnTo>
                    <a:pt x="9442" y="5207"/>
                  </a:lnTo>
                  <a:close/>
                  <a:moveTo>
                    <a:pt x="8895" y="6893"/>
                  </a:moveTo>
                  <a:cubicBezTo>
                    <a:pt x="8896" y="6871"/>
                    <a:pt x="8898" y="6849"/>
                    <a:pt x="8899" y="6827"/>
                  </a:cubicBezTo>
                  <a:cubicBezTo>
                    <a:pt x="8877" y="6799"/>
                    <a:pt x="8856" y="6770"/>
                    <a:pt x="8834" y="6742"/>
                  </a:cubicBezTo>
                  <a:cubicBezTo>
                    <a:pt x="8805" y="6726"/>
                    <a:pt x="8776" y="6711"/>
                    <a:pt x="8747" y="6695"/>
                  </a:cubicBezTo>
                  <a:lnTo>
                    <a:pt x="8819" y="6761"/>
                  </a:lnTo>
                  <a:cubicBezTo>
                    <a:pt x="8838" y="6780"/>
                    <a:pt x="8857" y="6798"/>
                    <a:pt x="8876" y="6817"/>
                  </a:cubicBezTo>
                  <a:cubicBezTo>
                    <a:pt x="8882" y="6842"/>
                    <a:pt x="8889" y="6868"/>
                    <a:pt x="8895" y="6893"/>
                  </a:cubicBezTo>
                  <a:lnTo>
                    <a:pt x="8895" y="6893"/>
                  </a:lnTo>
                  <a:lnTo>
                    <a:pt x="8895" y="6893"/>
                  </a:lnTo>
                  <a:close/>
                  <a:moveTo>
                    <a:pt x="8899" y="7034"/>
                  </a:moveTo>
                  <a:cubicBezTo>
                    <a:pt x="8912" y="6943"/>
                    <a:pt x="8924" y="6852"/>
                    <a:pt x="8937" y="6761"/>
                  </a:cubicBezTo>
                  <a:lnTo>
                    <a:pt x="9054" y="6271"/>
                  </a:lnTo>
                  <a:cubicBezTo>
                    <a:pt x="9069" y="6215"/>
                    <a:pt x="9085" y="6158"/>
                    <a:pt x="9100" y="6102"/>
                  </a:cubicBezTo>
                  <a:cubicBezTo>
                    <a:pt x="9165" y="5920"/>
                    <a:pt x="9229" y="5738"/>
                    <a:pt x="9294" y="5556"/>
                  </a:cubicBezTo>
                  <a:cubicBezTo>
                    <a:pt x="9331" y="5459"/>
                    <a:pt x="9367" y="5361"/>
                    <a:pt x="9404" y="5264"/>
                  </a:cubicBezTo>
                  <a:cubicBezTo>
                    <a:pt x="9401" y="5248"/>
                    <a:pt x="9399" y="5233"/>
                    <a:pt x="9396" y="5217"/>
                  </a:cubicBezTo>
                  <a:lnTo>
                    <a:pt x="9370" y="5217"/>
                  </a:lnTo>
                  <a:cubicBezTo>
                    <a:pt x="9345" y="5292"/>
                    <a:pt x="9319" y="5368"/>
                    <a:pt x="9294" y="5443"/>
                  </a:cubicBezTo>
                  <a:cubicBezTo>
                    <a:pt x="9267" y="5540"/>
                    <a:pt x="9241" y="5637"/>
                    <a:pt x="9214" y="5734"/>
                  </a:cubicBezTo>
                  <a:cubicBezTo>
                    <a:pt x="9158" y="5901"/>
                    <a:pt x="9103" y="6067"/>
                    <a:pt x="9047" y="6234"/>
                  </a:cubicBezTo>
                  <a:cubicBezTo>
                    <a:pt x="9025" y="6290"/>
                    <a:pt x="9004" y="6347"/>
                    <a:pt x="8982" y="6403"/>
                  </a:cubicBezTo>
                  <a:cubicBezTo>
                    <a:pt x="8985" y="6425"/>
                    <a:pt x="8987" y="6447"/>
                    <a:pt x="8990" y="6469"/>
                  </a:cubicBezTo>
                  <a:cubicBezTo>
                    <a:pt x="8958" y="6629"/>
                    <a:pt x="8927" y="6789"/>
                    <a:pt x="8895" y="6949"/>
                  </a:cubicBezTo>
                  <a:lnTo>
                    <a:pt x="8864" y="6921"/>
                  </a:lnTo>
                  <a:cubicBezTo>
                    <a:pt x="8876" y="6959"/>
                    <a:pt x="8887" y="6996"/>
                    <a:pt x="8899" y="7034"/>
                  </a:cubicBezTo>
                  <a:lnTo>
                    <a:pt x="8899" y="7034"/>
                  </a:lnTo>
                  <a:lnTo>
                    <a:pt x="8899" y="7034"/>
                  </a:lnTo>
                  <a:close/>
                  <a:moveTo>
                    <a:pt x="9719" y="4736"/>
                  </a:moveTo>
                  <a:cubicBezTo>
                    <a:pt x="9734" y="4720"/>
                    <a:pt x="9750" y="4705"/>
                    <a:pt x="9765" y="4689"/>
                  </a:cubicBezTo>
                  <a:cubicBezTo>
                    <a:pt x="9798" y="4645"/>
                    <a:pt x="9830" y="4601"/>
                    <a:pt x="9863" y="4557"/>
                  </a:cubicBezTo>
                  <a:cubicBezTo>
                    <a:pt x="9886" y="4545"/>
                    <a:pt x="9909" y="4532"/>
                    <a:pt x="9932" y="4520"/>
                  </a:cubicBezTo>
                  <a:cubicBezTo>
                    <a:pt x="9941" y="4526"/>
                    <a:pt x="9949" y="4533"/>
                    <a:pt x="9958" y="4539"/>
                  </a:cubicBezTo>
                  <a:cubicBezTo>
                    <a:pt x="9961" y="4561"/>
                    <a:pt x="9963" y="4583"/>
                    <a:pt x="9966" y="4605"/>
                  </a:cubicBezTo>
                  <a:cubicBezTo>
                    <a:pt x="9972" y="4435"/>
                    <a:pt x="9979" y="4266"/>
                    <a:pt x="9985" y="4096"/>
                  </a:cubicBezTo>
                  <a:cubicBezTo>
                    <a:pt x="9990" y="4033"/>
                    <a:pt x="9995" y="3971"/>
                    <a:pt x="10000" y="3908"/>
                  </a:cubicBezTo>
                  <a:cubicBezTo>
                    <a:pt x="9996" y="3867"/>
                    <a:pt x="9993" y="3826"/>
                    <a:pt x="9989" y="3785"/>
                  </a:cubicBezTo>
                  <a:cubicBezTo>
                    <a:pt x="9993" y="3609"/>
                    <a:pt x="9996" y="3434"/>
                    <a:pt x="10000" y="3258"/>
                  </a:cubicBezTo>
                  <a:lnTo>
                    <a:pt x="9943" y="2778"/>
                  </a:lnTo>
                  <a:cubicBezTo>
                    <a:pt x="9930" y="2734"/>
                    <a:pt x="9918" y="2690"/>
                    <a:pt x="9905" y="2646"/>
                  </a:cubicBezTo>
                  <a:cubicBezTo>
                    <a:pt x="9909" y="2702"/>
                    <a:pt x="9912" y="2759"/>
                    <a:pt x="9916" y="2815"/>
                  </a:cubicBezTo>
                  <a:cubicBezTo>
                    <a:pt x="9929" y="2869"/>
                    <a:pt x="9941" y="2922"/>
                    <a:pt x="9954" y="2976"/>
                  </a:cubicBezTo>
                  <a:cubicBezTo>
                    <a:pt x="9960" y="3054"/>
                    <a:pt x="9967" y="3133"/>
                    <a:pt x="9973" y="3211"/>
                  </a:cubicBezTo>
                  <a:cubicBezTo>
                    <a:pt x="9976" y="3246"/>
                    <a:pt x="9978" y="3280"/>
                    <a:pt x="9981" y="3315"/>
                  </a:cubicBezTo>
                  <a:cubicBezTo>
                    <a:pt x="9977" y="3349"/>
                    <a:pt x="9974" y="3384"/>
                    <a:pt x="9970" y="3418"/>
                  </a:cubicBezTo>
                  <a:lnTo>
                    <a:pt x="9985" y="3898"/>
                  </a:lnTo>
                  <a:lnTo>
                    <a:pt x="9958" y="4162"/>
                  </a:lnTo>
                  <a:cubicBezTo>
                    <a:pt x="9959" y="4231"/>
                    <a:pt x="9961" y="4300"/>
                    <a:pt x="9962" y="4369"/>
                  </a:cubicBezTo>
                  <a:cubicBezTo>
                    <a:pt x="9934" y="4385"/>
                    <a:pt x="9906" y="4400"/>
                    <a:pt x="9878" y="4416"/>
                  </a:cubicBezTo>
                  <a:cubicBezTo>
                    <a:pt x="9865" y="4457"/>
                    <a:pt x="9853" y="4498"/>
                    <a:pt x="9840" y="4539"/>
                  </a:cubicBezTo>
                  <a:cubicBezTo>
                    <a:pt x="9819" y="4561"/>
                    <a:pt x="9797" y="4583"/>
                    <a:pt x="9776" y="4605"/>
                  </a:cubicBezTo>
                  <a:lnTo>
                    <a:pt x="9746" y="4689"/>
                  </a:lnTo>
                  <a:cubicBezTo>
                    <a:pt x="9737" y="4705"/>
                    <a:pt x="9728" y="4720"/>
                    <a:pt x="9719" y="4736"/>
                  </a:cubicBezTo>
                  <a:lnTo>
                    <a:pt x="9719" y="4736"/>
                  </a:lnTo>
                  <a:lnTo>
                    <a:pt x="9719" y="4736"/>
                  </a:lnTo>
                  <a:close/>
                  <a:moveTo>
                    <a:pt x="7338" y="9915"/>
                  </a:moveTo>
                  <a:lnTo>
                    <a:pt x="7341" y="9783"/>
                  </a:lnTo>
                  <a:cubicBezTo>
                    <a:pt x="7351" y="9717"/>
                    <a:pt x="7362" y="9652"/>
                    <a:pt x="7372" y="9586"/>
                  </a:cubicBezTo>
                  <a:cubicBezTo>
                    <a:pt x="7378" y="9520"/>
                    <a:pt x="7385" y="9454"/>
                    <a:pt x="7391" y="9388"/>
                  </a:cubicBezTo>
                  <a:cubicBezTo>
                    <a:pt x="7399" y="9316"/>
                    <a:pt x="7406" y="9243"/>
                    <a:pt x="7414" y="9171"/>
                  </a:cubicBezTo>
                  <a:cubicBezTo>
                    <a:pt x="7416" y="9133"/>
                    <a:pt x="7419" y="9096"/>
                    <a:pt x="7421" y="9058"/>
                  </a:cubicBezTo>
                  <a:cubicBezTo>
                    <a:pt x="7436" y="8958"/>
                    <a:pt x="7452" y="8857"/>
                    <a:pt x="7467" y="8757"/>
                  </a:cubicBezTo>
                  <a:cubicBezTo>
                    <a:pt x="7483" y="8675"/>
                    <a:pt x="7500" y="8594"/>
                    <a:pt x="7516" y="8512"/>
                  </a:cubicBezTo>
                  <a:cubicBezTo>
                    <a:pt x="7529" y="8468"/>
                    <a:pt x="7541" y="8424"/>
                    <a:pt x="7554" y="8380"/>
                  </a:cubicBezTo>
                  <a:cubicBezTo>
                    <a:pt x="7565" y="8349"/>
                    <a:pt x="7577" y="8317"/>
                    <a:pt x="7588" y="8286"/>
                  </a:cubicBezTo>
                  <a:cubicBezTo>
                    <a:pt x="7607" y="8230"/>
                    <a:pt x="7626" y="8173"/>
                    <a:pt x="7645" y="8117"/>
                  </a:cubicBezTo>
                  <a:cubicBezTo>
                    <a:pt x="7662" y="8070"/>
                    <a:pt x="7678" y="8023"/>
                    <a:pt x="7695" y="7976"/>
                  </a:cubicBezTo>
                  <a:cubicBezTo>
                    <a:pt x="7719" y="7922"/>
                    <a:pt x="7743" y="7869"/>
                    <a:pt x="7767" y="7815"/>
                  </a:cubicBezTo>
                  <a:lnTo>
                    <a:pt x="7957" y="7448"/>
                  </a:lnTo>
                  <a:lnTo>
                    <a:pt x="7945" y="7298"/>
                  </a:lnTo>
                  <a:cubicBezTo>
                    <a:pt x="7935" y="7288"/>
                    <a:pt x="7925" y="7279"/>
                    <a:pt x="7915" y="7269"/>
                  </a:cubicBezTo>
                  <a:lnTo>
                    <a:pt x="7885" y="7260"/>
                  </a:lnTo>
                  <a:cubicBezTo>
                    <a:pt x="7882" y="7247"/>
                    <a:pt x="7880" y="7235"/>
                    <a:pt x="7877" y="7222"/>
                  </a:cubicBezTo>
                  <a:cubicBezTo>
                    <a:pt x="7873" y="7203"/>
                    <a:pt x="7870" y="7185"/>
                    <a:pt x="7866" y="7166"/>
                  </a:cubicBezTo>
                  <a:cubicBezTo>
                    <a:pt x="7867" y="7150"/>
                    <a:pt x="7868" y="7135"/>
                    <a:pt x="7869" y="7119"/>
                  </a:cubicBezTo>
                  <a:lnTo>
                    <a:pt x="7923" y="7128"/>
                  </a:lnTo>
                  <a:cubicBezTo>
                    <a:pt x="7929" y="7106"/>
                    <a:pt x="7936" y="7084"/>
                    <a:pt x="7942" y="7062"/>
                  </a:cubicBezTo>
                  <a:cubicBezTo>
                    <a:pt x="7939" y="7040"/>
                    <a:pt x="7937" y="7018"/>
                    <a:pt x="7934" y="6996"/>
                  </a:cubicBezTo>
                  <a:cubicBezTo>
                    <a:pt x="7926" y="6965"/>
                    <a:pt x="7919" y="6933"/>
                    <a:pt x="7911" y="6902"/>
                  </a:cubicBezTo>
                  <a:cubicBezTo>
                    <a:pt x="7901" y="6883"/>
                    <a:pt x="7891" y="6865"/>
                    <a:pt x="7881" y="6846"/>
                  </a:cubicBezTo>
                  <a:cubicBezTo>
                    <a:pt x="7877" y="6821"/>
                    <a:pt x="7873" y="6795"/>
                    <a:pt x="7869" y="6770"/>
                  </a:cubicBezTo>
                  <a:cubicBezTo>
                    <a:pt x="7881" y="6773"/>
                    <a:pt x="7892" y="6777"/>
                    <a:pt x="7904" y="6780"/>
                  </a:cubicBezTo>
                  <a:cubicBezTo>
                    <a:pt x="7910" y="6796"/>
                    <a:pt x="7917" y="6811"/>
                    <a:pt x="7923" y="6827"/>
                  </a:cubicBezTo>
                  <a:cubicBezTo>
                    <a:pt x="7937" y="6890"/>
                    <a:pt x="7950" y="6952"/>
                    <a:pt x="7964" y="7015"/>
                  </a:cubicBezTo>
                  <a:cubicBezTo>
                    <a:pt x="7959" y="7050"/>
                    <a:pt x="7954" y="7084"/>
                    <a:pt x="7949" y="7119"/>
                  </a:cubicBezTo>
                  <a:cubicBezTo>
                    <a:pt x="7943" y="7128"/>
                    <a:pt x="7936" y="7138"/>
                    <a:pt x="7930" y="7147"/>
                  </a:cubicBezTo>
                  <a:cubicBezTo>
                    <a:pt x="7921" y="7166"/>
                    <a:pt x="7913" y="7184"/>
                    <a:pt x="7904" y="7203"/>
                  </a:cubicBezTo>
                  <a:lnTo>
                    <a:pt x="7934" y="7194"/>
                  </a:lnTo>
                  <a:cubicBezTo>
                    <a:pt x="7948" y="7225"/>
                    <a:pt x="7962" y="7257"/>
                    <a:pt x="7976" y="7288"/>
                  </a:cubicBezTo>
                  <a:cubicBezTo>
                    <a:pt x="7991" y="7304"/>
                    <a:pt x="8006" y="7319"/>
                    <a:pt x="8021" y="7335"/>
                  </a:cubicBezTo>
                  <a:lnTo>
                    <a:pt x="8090" y="7185"/>
                  </a:lnTo>
                  <a:cubicBezTo>
                    <a:pt x="8104" y="7128"/>
                    <a:pt x="8117" y="7072"/>
                    <a:pt x="8131" y="7015"/>
                  </a:cubicBezTo>
                  <a:cubicBezTo>
                    <a:pt x="8153" y="6977"/>
                    <a:pt x="8174" y="6940"/>
                    <a:pt x="8196" y="6902"/>
                  </a:cubicBezTo>
                  <a:cubicBezTo>
                    <a:pt x="8207" y="6871"/>
                    <a:pt x="8219" y="6839"/>
                    <a:pt x="8230" y="6808"/>
                  </a:cubicBezTo>
                  <a:cubicBezTo>
                    <a:pt x="8231" y="6780"/>
                    <a:pt x="8233" y="6751"/>
                    <a:pt x="8234" y="6723"/>
                  </a:cubicBezTo>
                  <a:cubicBezTo>
                    <a:pt x="8228" y="6707"/>
                    <a:pt x="8221" y="6692"/>
                    <a:pt x="8215" y="6676"/>
                  </a:cubicBezTo>
                  <a:cubicBezTo>
                    <a:pt x="8207" y="6629"/>
                    <a:pt x="8200" y="6582"/>
                    <a:pt x="8192" y="6535"/>
                  </a:cubicBezTo>
                  <a:lnTo>
                    <a:pt x="8219" y="6601"/>
                  </a:lnTo>
                  <a:cubicBezTo>
                    <a:pt x="8225" y="6629"/>
                    <a:pt x="8232" y="6657"/>
                    <a:pt x="8238" y="6685"/>
                  </a:cubicBezTo>
                  <a:cubicBezTo>
                    <a:pt x="8244" y="6695"/>
                    <a:pt x="8251" y="6704"/>
                    <a:pt x="8257" y="6714"/>
                  </a:cubicBezTo>
                  <a:cubicBezTo>
                    <a:pt x="8253" y="6733"/>
                    <a:pt x="8249" y="6751"/>
                    <a:pt x="8245" y="6770"/>
                  </a:cubicBezTo>
                  <a:lnTo>
                    <a:pt x="8242" y="6827"/>
                  </a:lnTo>
                  <a:cubicBezTo>
                    <a:pt x="8262" y="6824"/>
                    <a:pt x="8282" y="6820"/>
                    <a:pt x="8302" y="6817"/>
                  </a:cubicBezTo>
                  <a:lnTo>
                    <a:pt x="8431" y="6648"/>
                  </a:lnTo>
                  <a:lnTo>
                    <a:pt x="8564" y="6591"/>
                  </a:lnTo>
                  <a:lnTo>
                    <a:pt x="8694" y="6620"/>
                  </a:lnTo>
                  <a:cubicBezTo>
                    <a:pt x="8693" y="6579"/>
                    <a:pt x="8691" y="6538"/>
                    <a:pt x="8690" y="6497"/>
                  </a:cubicBezTo>
                  <a:cubicBezTo>
                    <a:pt x="8681" y="6485"/>
                    <a:pt x="8672" y="6472"/>
                    <a:pt x="8663" y="6460"/>
                  </a:cubicBezTo>
                  <a:cubicBezTo>
                    <a:pt x="8652" y="6476"/>
                    <a:pt x="8640" y="6491"/>
                    <a:pt x="8629" y="6507"/>
                  </a:cubicBezTo>
                  <a:cubicBezTo>
                    <a:pt x="8640" y="6475"/>
                    <a:pt x="8652" y="6444"/>
                    <a:pt x="8663" y="6412"/>
                  </a:cubicBezTo>
                  <a:lnTo>
                    <a:pt x="8694" y="6403"/>
                  </a:lnTo>
                  <a:cubicBezTo>
                    <a:pt x="8712" y="6431"/>
                    <a:pt x="8729" y="6460"/>
                    <a:pt x="8747" y="6488"/>
                  </a:cubicBezTo>
                  <a:cubicBezTo>
                    <a:pt x="8738" y="6516"/>
                    <a:pt x="8729" y="6545"/>
                    <a:pt x="8720" y="6573"/>
                  </a:cubicBezTo>
                  <a:lnTo>
                    <a:pt x="8773" y="6620"/>
                  </a:lnTo>
                  <a:cubicBezTo>
                    <a:pt x="8779" y="6617"/>
                    <a:pt x="8786" y="6613"/>
                    <a:pt x="8792" y="6610"/>
                  </a:cubicBezTo>
                  <a:lnTo>
                    <a:pt x="8777" y="6535"/>
                  </a:lnTo>
                  <a:cubicBezTo>
                    <a:pt x="8780" y="6500"/>
                    <a:pt x="8782" y="6466"/>
                    <a:pt x="8785" y="6431"/>
                  </a:cubicBezTo>
                  <a:cubicBezTo>
                    <a:pt x="8782" y="6406"/>
                    <a:pt x="8780" y="6381"/>
                    <a:pt x="8777" y="6356"/>
                  </a:cubicBezTo>
                  <a:lnTo>
                    <a:pt x="8777" y="6281"/>
                  </a:lnTo>
                  <a:cubicBezTo>
                    <a:pt x="8783" y="6297"/>
                    <a:pt x="8790" y="6312"/>
                    <a:pt x="8796" y="6328"/>
                  </a:cubicBezTo>
                  <a:lnTo>
                    <a:pt x="8811" y="6403"/>
                  </a:lnTo>
                  <a:cubicBezTo>
                    <a:pt x="8817" y="6447"/>
                    <a:pt x="8824" y="6491"/>
                    <a:pt x="8830" y="6535"/>
                  </a:cubicBezTo>
                  <a:cubicBezTo>
                    <a:pt x="8836" y="6548"/>
                    <a:pt x="8843" y="6560"/>
                    <a:pt x="8849" y="6573"/>
                  </a:cubicBezTo>
                  <a:cubicBezTo>
                    <a:pt x="8864" y="6567"/>
                    <a:pt x="8880" y="6560"/>
                    <a:pt x="8895" y="6554"/>
                  </a:cubicBezTo>
                  <a:cubicBezTo>
                    <a:pt x="8901" y="6532"/>
                    <a:pt x="8908" y="6510"/>
                    <a:pt x="8914" y="6488"/>
                  </a:cubicBezTo>
                  <a:cubicBezTo>
                    <a:pt x="8918" y="6438"/>
                    <a:pt x="8921" y="6387"/>
                    <a:pt x="8925" y="6337"/>
                  </a:cubicBezTo>
                  <a:cubicBezTo>
                    <a:pt x="8935" y="6312"/>
                    <a:pt x="8946" y="6287"/>
                    <a:pt x="8956" y="6262"/>
                  </a:cubicBezTo>
                  <a:cubicBezTo>
                    <a:pt x="8974" y="6199"/>
                    <a:pt x="8991" y="6136"/>
                    <a:pt x="9009" y="6073"/>
                  </a:cubicBezTo>
                  <a:cubicBezTo>
                    <a:pt x="9010" y="6032"/>
                    <a:pt x="9012" y="5992"/>
                    <a:pt x="9013" y="5951"/>
                  </a:cubicBezTo>
                  <a:cubicBezTo>
                    <a:pt x="9023" y="5979"/>
                    <a:pt x="9033" y="6008"/>
                    <a:pt x="9043" y="6036"/>
                  </a:cubicBezTo>
                  <a:lnTo>
                    <a:pt x="9058" y="5979"/>
                  </a:lnTo>
                  <a:lnTo>
                    <a:pt x="9092" y="5951"/>
                  </a:lnTo>
                  <a:cubicBezTo>
                    <a:pt x="9101" y="5923"/>
                    <a:pt x="9110" y="5894"/>
                    <a:pt x="9119" y="5866"/>
                  </a:cubicBezTo>
                  <a:lnTo>
                    <a:pt x="9077" y="5800"/>
                  </a:lnTo>
                  <a:cubicBezTo>
                    <a:pt x="9082" y="5784"/>
                    <a:pt x="9087" y="5769"/>
                    <a:pt x="9092" y="5753"/>
                  </a:cubicBezTo>
                  <a:cubicBezTo>
                    <a:pt x="9102" y="5763"/>
                    <a:pt x="9113" y="5772"/>
                    <a:pt x="9123" y="5782"/>
                  </a:cubicBezTo>
                  <a:cubicBezTo>
                    <a:pt x="9132" y="5760"/>
                    <a:pt x="9140" y="5738"/>
                    <a:pt x="9149" y="5716"/>
                  </a:cubicBezTo>
                  <a:lnTo>
                    <a:pt x="9149" y="5640"/>
                  </a:lnTo>
                  <a:cubicBezTo>
                    <a:pt x="9141" y="5615"/>
                    <a:pt x="9134" y="5590"/>
                    <a:pt x="9126" y="5565"/>
                  </a:cubicBezTo>
                  <a:lnTo>
                    <a:pt x="9111" y="5499"/>
                  </a:lnTo>
                  <a:cubicBezTo>
                    <a:pt x="9122" y="5505"/>
                    <a:pt x="9134" y="5512"/>
                    <a:pt x="9145" y="5518"/>
                  </a:cubicBezTo>
                  <a:cubicBezTo>
                    <a:pt x="9130" y="5490"/>
                    <a:pt x="9115" y="5461"/>
                    <a:pt x="9100" y="5433"/>
                  </a:cubicBezTo>
                  <a:lnTo>
                    <a:pt x="9054" y="5405"/>
                  </a:lnTo>
                  <a:cubicBezTo>
                    <a:pt x="9055" y="5443"/>
                    <a:pt x="9057" y="5480"/>
                    <a:pt x="9058" y="5518"/>
                  </a:cubicBezTo>
                  <a:cubicBezTo>
                    <a:pt x="9068" y="5537"/>
                    <a:pt x="9078" y="5555"/>
                    <a:pt x="9088" y="5574"/>
                  </a:cubicBezTo>
                  <a:cubicBezTo>
                    <a:pt x="9086" y="5606"/>
                    <a:pt x="9083" y="5637"/>
                    <a:pt x="9081" y="5669"/>
                  </a:cubicBezTo>
                  <a:cubicBezTo>
                    <a:pt x="9066" y="5650"/>
                    <a:pt x="9050" y="5631"/>
                    <a:pt x="9035" y="5612"/>
                  </a:cubicBezTo>
                  <a:cubicBezTo>
                    <a:pt x="9029" y="5653"/>
                    <a:pt x="9022" y="5693"/>
                    <a:pt x="9016" y="5734"/>
                  </a:cubicBezTo>
                  <a:cubicBezTo>
                    <a:pt x="9009" y="5728"/>
                    <a:pt x="9001" y="5722"/>
                    <a:pt x="8994" y="5716"/>
                  </a:cubicBezTo>
                  <a:cubicBezTo>
                    <a:pt x="8989" y="5728"/>
                    <a:pt x="8983" y="5741"/>
                    <a:pt x="8978" y="5753"/>
                  </a:cubicBezTo>
                  <a:cubicBezTo>
                    <a:pt x="8972" y="5766"/>
                    <a:pt x="8965" y="5778"/>
                    <a:pt x="8959" y="5791"/>
                  </a:cubicBezTo>
                  <a:cubicBezTo>
                    <a:pt x="8955" y="5778"/>
                    <a:pt x="8952" y="5766"/>
                    <a:pt x="8948" y="5753"/>
                  </a:cubicBezTo>
                  <a:cubicBezTo>
                    <a:pt x="8952" y="5728"/>
                    <a:pt x="8955" y="5703"/>
                    <a:pt x="8959" y="5678"/>
                  </a:cubicBezTo>
                  <a:cubicBezTo>
                    <a:pt x="8965" y="5650"/>
                    <a:pt x="8972" y="5621"/>
                    <a:pt x="8978" y="5593"/>
                  </a:cubicBezTo>
                  <a:cubicBezTo>
                    <a:pt x="8976" y="5530"/>
                    <a:pt x="8973" y="5468"/>
                    <a:pt x="8971" y="5405"/>
                  </a:cubicBezTo>
                  <a:lnTo>
                    <a:pt x="8944" y="5330"/>
                  </a:lnTo>
                  <a:cubicBezTo>
                    <a:pt x="8934" y="5317"/>
                    <a:pt x="8924" y="5305"/>
                    <a:pt x="8914" y="5292"/>
                  </a:cubicBezTo>
                  <a:lnTo>
                    <a:pt x="8887" y="5490"/>
                  </a:lnTo>
                  <a:cubicBezTo>
                    <a:pt x="8893" y="5528"/>
                    <a:pt x="8900" y="5565"/>
                    <a:pt x="8906" y="5603"/>
                  </a:cubicBezTo>
                  <a:cubicBezTo>
                    <a:pt x="8893" y="5581"/>
                    <a:pt x="8881" y="5559"/>
                    <a:pt x="8868" y="5537"/>
                  </a:cubicBezTo>
                  <a:lnTo>
                    <a:pt x="8800" y="5584"/>
                  </a:lnTo>
                  <a:cubicBezTo>
                    <a:pt x="8801" y="5625"/>
                    <a:pt x="8803" y="5665"/>
                    <a:pt x="8804" y="5706"/>
                  </a:cubicBezTo>
                  <a:lnTo>
                    <a:pt x="8777" y="5631"/>
                  </a:lnTo>
                  <a:cubicBezTo>
                    <a:pt x="8767" y="5625"/>
                    <a:pt x="8757" y="5618"/>
                    <a:pt x="8747" y="5612"/>
                  </a:cubicBezTo>
                  <a:lnTo>
                    <a:pt x="8618" y="5904"/>
                  </a:lnTo>
                  <a:lnTo>
                    <a:pt x="8481" y="5847"/>
                  </a:lnTo>
                  <a:cubicBezTo>
                    <a:pt x="8458" y="5828"/>
                    <a:pt x="8435" y="5810"/>
                    <a:pt x="8412" y="5791"/>
                  </a:cubicBezTo>
                  <a:cubicBezTo>
                    <a:pt x="8394" y="5756"/>
                    <a:pt x="8377" y="5722"/>
                    <a:pt x="8359" y="5687"/>
                  </a:cubicBezTo>
                  <a:cubicBezTo>
                    <a:pt x="8330" y="5577"/>
                    <a:pt x="8301" y="5468"/>
                    <a:pt x="8272" y="5358"/>
                  </a:cubicBezTo>
                  <a:cubicBezTo>
                    <a:pt x="8267" y="5320"/>
                    <a:pt x="8262" y="5283"/>
                    <a:pt x="8257" y="5245"/>
                  </a:cubicBezTo>
                  <a:lnTo>
                    <a:pt x="8230" y="5179"/>
                  </a:lnTo>
                  <a:lnTo>
                    <a:pt x="8268" y="5217"/>
                  </a:lnTo>
                  <a:cubicBezTo>
                    <a:pt x="8279" y="5264"/>
                    <a:pt x="8291" y="5311"/>
                    <a:pt x="8302" y="5358"/>
                  </a:cubicBezTo>
                  <a:cubicBezTo>
                    <a:pt x="8313" y="5389"/>
                    <a:pt x="8325" y="5421"/>
                    <a:pt x="8336" y="5452"/>
                  </a:cubicBezTo>
                  <a:cubicBezTo>
                    <a:pt x="8350" y="5465"/>
                    <a:pt x="8364" y="5477"/>
                    <a:pt x="8378" y="5490"/>
                  </a:cubicBezTo>
                  <a:cubicBezTo>
                    <a:pt x="8391" y="5518"/>
                    <a:pt x="8403" y="5546"/>
                    <a:pt x="8416" y="5574"/>
                  </a:cubicBezTo>
                  <a:cubicBezTo>
                    <a:pt x="8434" y="5602"/>
                    <a:pt x="8451" y="5631"/>
                    <a:pt x="8469" y="5659"/>
                  </a:cubicBezTo>
                  <a:cubicBezTo>
                    <a:pt x="8493" y="5697"/>
                    <a:pt x="8518" y="5734"/>
                    <a:pt x="8542" y="5772"/>
                  </a:cubicBezTo>
                  <a:lnTo>
                    <a:pt x="8629" y="5640"/>
                  </a:lnTo>
                  <a:cubicBezTo>
                    <a:pt x="8675" y="5549"/>
                    <a:pt x="8720" y="5458"/>
                    <a:pt x="8766" y="5367"/>
                  </a:cubicBezTo>
                  <a:cubicBezTo>
                    <a:pt x="8781" y="5304"/>
                    <a:pt x="8796" y="5242"/>
                    <a:pt x="8811" y="5179"/>
                  </a:cubicBezTo>
                  <a:cubicBezTo>
                    <a:pt x="8812" y="5132"/>
                    <a:pt x="8814" y="5085"/>
                    <a:pt x="8815" y="5038"/>
                  </a:cubicBezTo>
                  <a:lnTo>
                    <a:pt x="8785" y="4972"/>
                  </a:lnTo>
                  <a:lnTo>
                    <a:pt x="8773" y="5056"/>
                  </a:lnTo>
                  <a:lnTo>
                    <a:pt x="8678" y="5047"/>
                  </a:lnTo>
                  <a:cubicBezTo>
                    <a:pt x="8682" y="5016"/>
                    <a:pt x="8686" y="4984"/>
                    <a:pt x="8690" y="4953"/>
                  </a:cubicBezTo>
                  <a:cubicBezTo>
                    <a:pt x="8697" y="4966"/>
                    <a:pt x="8705" y="4978"/>
                    <a:pt x="8712" y="4991"/>
                  </a:cubicBezTo>
                  <a:cubicBezTo>
                    <a:pt x="8730" y="4978"/>
                    <a:pt x="8748" y="4966"/>
                    <a:pt x="8766" y="4953"/>
                  </a:cubicBezTo>
                  <a:lnTo>
                    <a:pt x="8796" y="4896"/>
                  </a:lnTo>
                  <a:cubicBezTo>
                    <a:pt x="8807" y="4902"/>
                    <a:pt x="8819" y="4909"/>
                    <a:pt x="8830" y="4915"/>
                  </a:cubicBezTo>
                  <a:lnTo>
                    <a:pt x="8849" y="4896"/>
                  </a:lnTo>
                  <a:lnTo>
                    <a:pt x="8781" y="4783"/>
                  </a:lnTo>
                  <a:cubicBezTo>
                    <a:pt x="8814" y="4796"/>
                    <a:pt x="8847" y="4808"/>
                    <a:pt x="8880" y="4821"/>
                  </a:cubicBezTo>
                  <a:cubicBezTo>
                    <a:pt x="8872" y="4793"/>
                    <a:pt x="8865" y="4764"/>
                    <a:pt x="8857" y="4736"/>
                  </a:cubicBezTo>
                  <a:cubicBezTo>
                    <a:pt x="8866" y="4720"/>
                    <a:pt x="8874" y="4705"/>
                    <a:pt x="8883" y="4689"/>
                  </a:cubicBezTo>
                  <a:cubicBezTo>
                    <a:pt x="8887" y="4651"/>
                    <a:pt x="8891" y="4614"/>
                    <a:pt x="8895" y="4576"/>
                  </a:cubicBezTo>
                  <a:cubicBezTo>
                    <a:pt x="8886" y="4567"/>
                    <a:pt x="8877" y="4557"/>
                    <a:pt x="8868" y="4548"/>
                  </a:cubicBezTo>
                  <a:lnTo>
                    <a:pt x="8868" y="4463"/>
                  </a:lnTo>
                  <a:lnTo>
                    <a:pt x="8826" y="4463"/>
                  </a:lnTo>
                  <a:cubicBezTo>
                    <a:pt x="8807" y="4444"/>
                    <a:pt x="8788" y="4426"/>
                    <a:pt x="8769" y="4407"/>
                  </a:cubicBezTo>
                  <a:lnTo>
                    <a:pt x="8720" y="4435"/>
                  </a:lnTo>
                  <a:cubicBezTo>
                    <a:pt x="8690" y="4422"/>
                    <a:pt x="8659" y="4410"/>
                    <a:pt x="8629" y="4397"/>
                  </a:cubicBezTo>
                  <a:cubicBezTo>
                    <a:pt x="8626" y="4378"/>
                    <a:pt x="8624" y="4360"/>
                    <a:pt x="8621" y="4341"/>
                  </a:cubicBezTo>
                  <a:lnTo>
                    <a:pt x="8488" y="4256"/>
                  </a:lnTo>
                  <a:cubicBezTo>
                    <a:pt x="8475" y="4225"/>
                    <a:pt x="8463" y="4193"/>
                    <a:pt x="8450" y="4162"/>
                  </a:cubicBezTo>
                  <a:cubicBezTo>
                    <a:pt x="8439" y="4168"/>
                    <a:pt x="8427" y="4175"/>
                    <a:pt x="8416" y="4181"/>
                  </a:cubicBezTo>
                  <a:cubicBezTo>
                    <a:pt x="8395" y="4159"/>
                    <a:pt x="8373" y="4137"/>
                    <a:pt x="8352" y="4115"/>
                  </a:cubicBezTo>
                  <a:cubicBezTo>
                    <a:pt x="8339" y="4124"/>
                    <a:pt x="8327" y="4134"/>
                    <a:pt x="8314" y="4143"/>
                  </a:cubicBezTo>
                  <a:cubicBezTo>
                    <a:pt x="8310" y="4112"/>
                    <a:pt x="8306" y="4080"/>
                    <a:pt x="8302" y="4049"/>
                  </a:cubicBezTo>
                  <a:cubicBezTo>
                    <a:pt x="8279" y="4021"/>
                    <a:pt x="8257" y="3992"/>
                    <a:pt x="8234" y="3964"/>
                  </a:cubicBezTo>
                  <a:cubicBezTo>
                    <a:pt x="8235" y="3939"/>
                    <a:pt x="8237" y="3914"/>
                    <a:pt x="8238" y="3889"/>
                  </a:cubicBezTo>
                  <a:cubicBezTo>
                    <a:pt x="8257" y="3920"/>
                    <a:pt x="8276" y="3952"/>
                    <a:pt x="8295" y="3983"/>
                  </a:cubicBezTo>
                  <a:cubicBezTo>
                    <a:pt x="8310" y="3992"/>
                    <a:pt x="8325" y="4002"/>
                    <a:pt x="8340" y="4011"/>
                  </a:cubicBezTo>
                  <a:cubicBezTo>
                    <a:pt x="8354" y="4027"/>
                    <a:pt x="8368" y="4042"/>
                    <a:pt x="8382" y="4058"/>
                  </a:cubicBezTo>
                  <a:lnTo>
                    <a:pt x="8443" y="4049"/>
                  </a:lnTo>
                  <a:cubicBezTo>
                    <a:pt x="8480" y="4080"/>
                    <a:pt x="8516" y="4112"/>
                    <a:pt x="8553" y="4143"/>
                  </a:cubicBezTo>
                  <a:lnTo>
                    <a:pt x="8618" y="4134"/>
                  </a:lnTo>
                  <a:cubicBezTo>
                    <a:pt x="8643" y="4153"/>
                    <a:pt x="8669" y="4171"/>
                    <a:pt x="8694" y="4190"/>
                  </a:cubicBezTo>
                  <a:cubicBezTo>
                    <a:pt x="8709" y="4206"/>
                    <a:pt x="8724" y="4221"/>
                    <a:pt x="8739" y="4237"/>
                  </a:cubicBezTo>
                  <a:lnTo>
                    <a:pt x="8766" y="4237"/>
                  </a:lnTo>
                  <a:lnTo>
                    <a:pt x="8712" y="3955"/>
                  </a:lnTo>
                  <a:cubicBezTo>
                    <a:pt x="8715" y="3939"/>
                    <a:pt x="8717" y="3924"/>
                    <a:pt x="8720" y="3908"/>
                  </a:cubicBezTo>
                  <a:cubicBezTo>
                    <a:pt x="8705" y="3880"/>
                    <a:pt x="8690" y="3851"/>
                    <a:pt x="8675" y="3823"/>
                  </a:cubicBezTo>
                  <a:cubicBezTo>
                    <a:pt x="8699" y="3782"/>
                    <a:pt x="8723" y="3742"/>
                    <a:pt x="8747" y="3701"/>
                  </a:cubicBezTo>
                  <a:lnTo>
                    <a:pt x="8796" y="3729"/>
                  </a:lnTo>
                  <a:cubicBezTo>
                    <a:pt x="8807" y="3723"/>
                    <a:pt x="8819" y="3716"/>
                    <a:pt x="8830" y="3710"/>
                  </a:cubicBezTo>
                  <a:cubicBezTo>
                    <a:pt x="8840" y="3679"/>
                    <a:pt x="8851" y="3647"/>
                    <a:pt x="8861" y="3616"/>
                  </a:cubicBezTo>
                  <a:lnTo>
                    <a:pt x="8849" y="3748"/>
                  </a:lnTo>
                  <a:cubicBezTo>
                    <a:pt x="8840" y="3764"/>
                    <a:pt x="8832" y="3779"/>
                    <a:pt x="8823" y="3795"/>
                  </a:cubicBezTo>
                  <a:cubicBezTo>
                    <a:pt x="8791" y="3801"/>
                    <a:pt x="8760" y="3808"/>
                    <a:pt x="8728" y="3814"/>
                  </a:cubicBezTo>
                  <a:cubicBezTo>
                    <a:pt x="8738" y="3833"/>
                    <a:pt x="8748" y="3851"/>
                    <a:pt x="8758" y="3870"/>
                  </a:cubicBezTo>
                  <a:cubicBezTo>
                    <a:pt x="8762" y="3892"/>
                    <a:pt x="8765" y="3914"/>
                    <a:pt x="8769" y="3936"/>
                  </a:cubicBezTo>
                  <a:cubicBezTo>
                    <a:pt x="8770" y="3977"/>
                    <a:pt x="8772" y="4017"/>
                    <a:pt x="8773" y="4058"/>
                  </a:cubicBezTo>
                  <a:cubicBezTo>
                    <a:pt x="8783" y="4064"/>
                    <a:pt x="8794" y="4071"/>
                    <a:pt x="8804" y="4077"/>
                  </a:cubicBezTo>
                  <a:cubicBezTo>
                    <a:pt x="8801" y="4099"/>
                    <a:pt x="8799" y="4121"/>
                    <a:pt x="8796" y="4143"/>
                  </a:cubicBezTo>
                  <a:cubicBezTo>
                    <a:pt x="8804" y="4165"/>
                    <a:pt x="8811" y="4187"/>
                    <a:pt x="8819" y="4209"/>
                  </a:cubicBezTo>
                  <a:cubicBezTo>
                    <a:pt x="8839" y="4222"/>
                    <a:pt x="8860" y="4234"/>
                    <a:pt x="8880" y="4247"/>
                  </a:cubicBezTo>
                  <a:cubicBezTo>
                    <a:pt x="8879" y="4228"/>
                    <a:pt x="8877" y="4209"/>
                    <a:pt x="8876" y="4190"/>
                  </a:cubicBezTo>
                  <a:cubicBezTo>
                    <a:pt x="8884" y="4187"/>
                    <a:pt x="8891" y="4184"/>
                    <a:pt x="8899" y="4181"/>
                  </a:cubicBezTo>
                  <a:cubicBezTo>
                    <a:pt x="8910" y="4153"/>
                    <a:pt x="8922" y="4124"/>
                    <a:pt x="8933" y="4096"/>
                  </a:cubicBezTo>
                  <a:cubicBezTo>
                    <a:pt x="8934" y="4065"/>
                    <a:pt x="8936" y="4033"/>
                    <a:pt x="8937" y="4002"/>
                  </a:cubicBezTo>
                  <a:cubicBezTo>
                    <a:pt x="8943" y="4015"/>
                    <a:pt x="8950" y="4027"/>
                    <a:pt x="8956" y="4040"/>
                  </a:cubicBezTo>
                  <a:lnTo>
                    <a:pt x="8971" y="4115"/>
                  </a:lnTo>
                  <a:cubicBezTo>
                    <a:pt x="8967" y="4131"/>
                    <a:pt x="8963" y="4146"/>
                    <a:pt x="8959" y="4162"/>
                  </a:cubicBezTo>
                  <a:cubicBezTo>
                    <a:pt x="8964" y="4181"/>
                    <a:pt x="8970" y="4199"/>
                    <a:pt x="8975" y="4218"/>
                  </a:cubicBezTo>
                  <a:lnTo>
                    <a:pt x="8940" y="4247"/>
                  </a:lnTo>
                  <a:cubicBezTo>
                    <a:pt x="8945" y="4272"/>
                    <a:pt x="8951" y="4297"/>
                    <a:pt x="8956" y="4322"/>
                  </a:cubicBezTo>
                  <a:cubicBezTo>
                    <a:pt x="8975" y="4331"/>
                    <a:pt x="8994" y="4341"/>
                    <a:pt x="9013" y="4350"/>
                  </a:cubicBezTo>
                  <a:cubicBezTo>
                    <a:pt x="9018" y="4331"/>
                    <a:pt x="9023" y="4313"/>
                    <a:pt x="9028" y="4294"/>
                  </a:cubicBezTo>
                  <a:lnTo>
                    <a:pt x="9016" y="4237"/>
                  </a:lnTo>
                  <a:lnTo>
                    <a:pt x="9016" y="4162"/>
                  </a:lnTo>
                  <a:cubicBezTo>
                    <a:pt x="9038" y="4209"/>
                    <a:pt x="9059" y="4256"/>
                    <a:pt x="9081" y="4303"/>
                  </a:cubicBezTo>
                  <a:cubicBezTo>
                    <a:pt x="9091" y="4309"/>
                    <a:pt x="9101" y="4316"/>
                    <a:pt x="9111" y="4322"/>
                  </a:cubicBezTo>
                  <a:cubicBezTo>
                    <a:pt x="9116" y="4284"/>
                    <a:pt x="9121" y="4247"/>
                    <a:pt x="9126" y="4209"/>
                  </a:cubicBezTo>
                  <a:cubicBezTo>
                    <a:pt x="9143" y="4237"/>
                    <a:pt x="9159" y="4266"/>
                    <a:pt x="9176" y="4294"/>
                  </a:cubicBezTo>
                  <a:cubicBezTo>
                    <a:pt x="9204" y="4288"/>
                    <a:pt x="9231" y="4281"/>
                    <a:pt x="9259" y="4275"/>
                  </a:cubicBezTo>
                  <a:cubicBezTo>
                    <a:pt x="9264" y="4262"/>
                    <a:pt x="9270" y="4250"/>
                    <a:pt x="9275" y="4237"/>
                  </a:cubicBezTo>
                  <a:cubicBezTo>
                    <a:pt x="9288" y="4225"/>
                    <a:pt x="9300" y="4212"/>
                    <a:pt x="9313" y="4200"/>
                  </a:cubicBezTo>
                  <a:cubicBezTo>
                    <a:pt x="9319" y="4181"/>
                    <a:pt x="9326" y="4162"/>
                    <a:pt x="9332" y="4143"/>
                  </a:cubicBezTo>
                  <a:lnTo>
                    <a:pt x="9332" y="4096"/>
                  </a:lnTo>
                  <a:lnTo>
                    <a:pt x="9347" y="3955"/>
                  </a:lnTo>
                  <a:cubicBezTo>
                    <a:pt x="9353" y="3980"/>
                    <a:pt x="9360" y="4005"/>
                    <a:pt x="9366" y="4030"/>
                  </a:cubicBezTo>
                  <a:cubicBezTo>
                    <a:pt x="9374" y="4014"/>
                    <a:pt x="9381" y="3999"/>
                    <a:pt x="9389" y="3983"/>
                  </a:cubicBezTo>
                  <a:lnTo>
                    <a:pt x="9389" y="3908"/>
                  </a:lnTo>
                  <a:cubicBezTo>
                    <a:pt x="9396" y="3848"/>
                    <a:pt x="9404" y="3789"/>
                    <a:pt x="9411" y="3729"/>
                  </a:cubicBezTo>
                  <a:cubicBezTo>
                    <a:pt x="9421" y="3726"/>
                    <a:pt x="9432" y="3722"/>
                    <a:pt x="9442" y="3719"/>
                  </a:cubicBezTo>
                  <a:cubicBezTo>
                    <a:pt x="9434" y="3697"/>
                    <a:pt x="9427" y="3675"/>
                    <a:pt x="9419" y="3653"/>
                  </a:cubicBezTo>
                  <a:lnTo>
                    <a:pt x="9461" y="3578"/>
                  </a:lnTo>
                  <a:lnTo>
                    <a:pt x="9491" y="3503"/>
                  </a:lnTo>
                  <a:cubicBezTo>
                    <a:pt x="9499" y="3478"/>
                    <a:pt x="9506" y="3452"/>
                    <a:pt x="9514" y="3427"/>
                  </a:cubicBezTo>
                  <a:cubicBezTo>
                    <a:pt x="9515" y="3411"/>
                    <a:pt x="9517" y="3396"/>
                    <a:pt x="9518" y="3380"/>
                  </a:cubicBezTo>
                  <a:cubicBezTo>
                    <a:pt x="9514" y="3321"/>
                    <a:pt x="9510" y="3261"/>
                    <a:pt x="9506" y="3202"/>
                  </a:cubicBezTo>
                  <a:cubicBezTo>
                    <a:pt x="9515" y="3224"/>
                    <a:pt x="9524" y="3245"/>
                    <a:pt x="9533" y="3267"/>
                  </a:cubicBezTo>
                  <a:cubicBezTo>
                    <a:pt x="9539" y="3299"/>
                    <a:pt x="9546" y="3330"/>
                    <a:pt x="9552" y="3362"/>
                  </a:cubicBezTo>
                  <a:lnTo>
                    <a:pt x="9590" y="3409"/>
                  </a:lnTo>
                  <a:lnTo>
                    <a:pt x="9628" y="3362"/>
                  </a:lnTo>
                  <a:cubicBezTo>
                    <a:pt x="9644" y="3309"/>
                    <a:pt x="9661" y="3255"/>
                    <a:pt x="9677" y="3202"/>
                  </a:cubicBezTo>
                  <a:cubicBezTo>
                    <a:pt x="9673" y="3170"/>
                    <a:pt x="9670" y="3139"/>
                    <a:pt x="9666" y="3107"/>
                  </a:cubicBezTo>
                  <a:cubicBezTo>
                    <a:pt x="9651" y="3073"/>
                    <a:pt x="9635" y="3038"/>
                    <a:pt x="9620" y="3004"/>
                  </a:cubicBezTo>
                  <a:lnTo>
                    <a:pt x="9658" y="2957"/>
                  </a:lnTo>
                  <a:cubicBezTo>
                    <a:pt x="9663" y="2966"/>
                    <a:pt x="9668" y="2976"/>
                    <a:pt x="9673" y="2985"/>
                  </a:cubicBezTo>
                  <a:cubicBezTo>
                    <a:pt x="9678" y="2950"/>
                    <a:pt x="9684" y="2916"/>
                    <a:pt x="9689" y="2881"/>
                  </a:cubicBezTo>
                  <a:cubicBezTo>
                    <a:pt x="9684" y="2850"/>
                    <a:pt x="9678" y="2818"/>
                    <a:pt x="9673" y="2787"/>
                  </a:cubicBezTo>
                  <a:cubicBezTo>
                    <a:pt x="9671" y="2724"/>
                    <a:pt x="9668" y="2662"/>
                    <a:pt x="9666" y="2599"/>
                  </a:cubicBezTo>
                  <a:lnTo>
                    <a:pt x="9639" y="2401"/>
                  </a:lnTo>
                  <a:cubicBezTo>
                    <a:pt x="9614" y="2291"/>
                    <a:pt x="9588" y="2182"/>
                    <a:pt x="9563" y="2072"/>
                  </a:cubicBezTo>
                  <a:lnTo>
                    <a:pt x="9499" y="1996"/>
                  </a:lnTo>
                  <a:lnTo>
                    <a:pt x="9408" y="2053"/>
                  </a:lnTo>
                  <a:lnTo>
                    <a:pt x="9408" y="2119"/>
                  </a:lnTo>
                  <a:lnTo>
                    <a:pt x="9445" y="2156"/>
                  </a:lnTo>
                  <a:cubicBezTo>
                    <a:pt x="9462" y="2128"/>
                    <a:pt x="9478" y="2100"/>
                    <a:pt x="9495" y="2072"/>
                  </a:cubicBezTo>
                  <a:cubicBezTo>
                    <a:pt x="9501" y="2103"/>
                    <a:pt x="9508" y="2135"/>
                    <a:pt x="9514" y="2166"/>
                  </a:cubicBezTo>
                  <a:cubicBezTo>
                    <a:pt x="9481" y="2178"/>
                    <a:pt x="9448" y="2191"/>
                    <a:pt x="9415" y="2203"/>
                  </a:cubicBezTo>
                  <a:lnTo>
                    <a:pt x="9358" y="2326"/>
                  </a:lnTo>
                  <a:cubicBezTo>
                    <a:pt x="9364" y="2379"/>
                    <a:pt x="9371" y="2433"/>
                    <a:pt x="9377" y="2486"/>
                  </a:cubicBezTo>
                  <a:lnTo>
                    <a:pt x="9362" y="2618"/>
                  </a:lnTo>
                  <a:cubicBezTo>
                    <a:pt x="9366" y="2649"/>
                    <a:pt x="9369" y="2681"/>
                    <a:pt x="9373" y="2712"/>
                  </a:cubicBezTo>
                  <a:cubicBezTo>
                    <a:pt x="9364" y="2866"/>
                    <a:pt x="9356" y="3019"/>
                    <a:pt x="9347" y="3173"/>
                  </a:cubicBezTo>
                  <a:cubicBezTo>
                    <a:pt x="9338" y="3176"/>
                    <a:pt x="9329" y="3180"/>
                    <a:pt x="9320" y="3183"/>
                  </a:cubicBezTo>
                  <a:cubicBezTo>
                    <a:pt x="9323" y="3164"/>
                    <a:pt x="9325" y="3145"/>
                    <a:pt x="9328" y="3126"/>
                  </a:cubicBezTo>
                  <a:cubicBezTo>
                    <a:pt x="9327" y="3098"/>
                    <a:pt x="9325" y="3069"/>
                    <a:pt x="9324" y="3041"/>
                  </a:cubicBezTo>
                  <a:cubicBezTo>
                    <a:pt x="9316" y="2925"/>
                    <a:pt x="9309" y="2809"/>
                    <a:pt x="9301" y="2693"/>
                  </a:cubicBezTo>
                  <a:cubicBezTo>
                    <a:pt x="9295" y="2658"/>
                    <a:pt x="9288" y="2624"/>
                    <a:pt x="9282" y="2589"/>
                  </a:cubicBezTo>
                  <a:cubicBezTo>
                    <a:pt x="9283" y="2570"/>
                    <a:pt x="9285" y="2552"/>
                    <a:pt x="9286" y="2533"/>
                  </a:cubicBezTo>
                  <a:cubicBezTo>
                    <a:pt x="9290" y="2502"/>
                    <a:pt x="9293" y="2470"/>
                    <a:pt x="9297" y="2439"/>
                  </a:cubicBezTo>
                  <a:cubicBezTo>
                    <a:pt x="9300" y="2408"/>
                    <a:pt x="9302" y="2376"/>
                    <a:pt x="9305" y="2345"/>
                  </a:cubicBezTo>
                  <a:cubicBezTo>
                    <a:pt x="9314" y="2307"/>
                    <a:pt x="9323" y="2270"/>
                    <a:pt x="9332" y="2232"/>
                  </a:cubicBezTo>
                  <a:cubicBezTo>
                    <a:pt x="9319" y="2226"/>
                    <a:pt x="9307" y="2219"/>
                    <a:pt x="9294" y="2213"/>
                  </a:cubicBezTo>
                  <a:cubicBezTo>
                    <a:pt x="9284" y="2232"/>
                    <a:pt x="9273" y="2250"/>
                    <a:pt x="9263" y="2269"/>
                  </a:cubicBezTo>
                  <a:lnTo>
                    <a:pt x="9275" y="2194"/>
                  </a:lnTo>
                  <a:lnTo>
                    <a:pt x="9278" y="2137"/>
                  </a:lnTo>
                  <a:cubicBezTo>
                    <a:pt x="9287" y="2143"/>
                    <a:pt x="9296" y="2150"/>
                    <a:pt x="9305" y="2156"/>
                  </a:cubicBezTo>
                  <a:cubicBezTo>
                    <a:pt x="9311" y="2147"/>
                    <a:pt x="9318" y="2137"/>
                    <a:pt x="9324" y="2128"/>
                  </a:cubicBezTo>
                  <a:cubicBezTo>
                    <a:pt x="9302" y="2081"/>
                    <a:pt x="9281" y="2034"/>
                    <a:pt x="9259" y="1987"/>
                  </a:cubicBezTo>
                  <a:lnTo>
                    <a:pt x="9081" y="2072"/>
                  </a:lnTo>
                  <a:cubicBezTo>
                    <a:pt x="9051" y="2119"/>
                    <a:pt x="9020" y="2166"/>
                    <a:pt x="8990" y="2213"/>
                  </a:cubicBezTo>
                  <a:cubicBezTo>
                    <a:pt x="8991" y="2235"/>
                    <a:pt x="8993" y="2257"/>
                    <a:pt x="8994" y="2279"/>
                  </a:cubicBezTo>
                  <a:cubicBezTo>
                    <a:pt x="8989" y="2263"/>
                    <a:pt x="8983" y="2248"/>
                    <a:pt x="8978" y="2232"/>
                  </a:cubicBezTo>
                  <a:cubicBezTo>
                    <a:pt x="8962" y="2248"/>
                    <a:pt x="8945" y="2263"/>
                    <a:pt x="8929" y="2279"/>
                  </a:cubicBezTo>
                  <a:cubicBezTo>
                    <a:pt x="8919" y="2226"/>
                    <a:pt x="8909" y="2172"/>
                    <a:pt x="8899" y="2119"/>
                  </a:cubicBezTo>
                  <a:lnTo>
                    <a:pt x="8861" y="2119"/>
                  </a:lnTo>
                  <a:cubicBezTo>
                    <a:pt x="8829" y="2166"/>
                    <a:pt x="8798" y="2213"/>
                    <a:pt x="8766" y="2260"/>
                  </a:cubicBezTo>
                  <a:cubicBezTo>
                    <a:pt x="8737" y="2279"/>
                    <a:pt x="8707" y="2297"/>
                    <a:pt x="8678" y="2316"/>
                  </a:cubicBezTo>
                  <a:lnTo>
                    <a:pt x="8542" y="2326"/>
                  </a:lnTo>
                  <a:cubicBezTo>
                    <a:pt x="8551" y="2273"/>
                    <a:pt x="8559" y="2219"/>
                    <a:pt x="8568" y="2166"/>
                  </a:cubicBezTo>
                  <a:cubicBezTo>
                    <a:pt x="8567" y="2144"/>
                    <a:pt x="8565" y="2122"/>
                    <a:pt x="8564" y="2100"/>
                  </a:cubicBezTo>
                  <a:cubicBezTo>
                    <a:pt x="8558" y="2078"/>
                    <a:pt x="8551" y="2056"/>
                    <a:pt x="8545" y="2034"/>
                  </a:cubicBezTo>
                  <a:cubicBezTo>
                    <a:pt x="8534" y="1959"/>
                    <a:pt x="8522" y="1883"/>
                    <a:pt x="8511" y="1808"/>
                  </a:cubicBezTo>
                  <a:cubicBezTo>
                    <a:pt x="8503" y="1758"/>
                    <a:pt x="8496" y="1707"/>
                    <a:pt x="8488" y="1657"/>
                  </a:cubicBezTo>
                  <a:cubicBezTo>
                    <a:pt x="8483" y="1604"/>
                    <a:pt x="8478" y="1550"/>
                    <a:pt x="8473" y="1497"/>
                  </a:cubicBezTo>
                  <a:cubicBezTo>
                    <a:pt x="8478" y="1441"/>
                    <a:pt x="8483" y="1384"/>
                    <a:pt x="8488" y="1328"/>
                  </a:cubicBezTo>
                  <a:cubicBezTo>
                    <a:pt x="8494" y="1300"/>
                    <a:pt x="8501" y="1271"/>
                    <a:pt x="8507" y="1243"/>
                  </a:cubicBezTo>
                  <a:cubicBezTo>
                    <a:pt x="8508" y="1183"/>
                    <a:pt x="8510" y="1124"/>
                    <a:pt x="8511" y="1064"/>
                  </a:cubicBezTo>
                  <a:cubicBezTo>
                    <a:pt x="8519" y="1073"/>
                    <a:pt x="8526" y="1083"/>
                    <a:pt x="8534" y="1092"/>
                  </a:cubicBezTo>
                  <a:lnTo>
                    <a:pt x="8534" y="1205"/>
                  </a:lnTo>
                  <a:lnTo>
                    <a:pt x="8507" y="1394"/>
                  </a:lnTo>
                  <a:lnTo>
                    <a:pt x="8507" y="1535"/>
                  </a:lnTo>
                  <a:cubicBezTo>
                    <a:pt x="8520" y="1617"/>
                    <a:pt x="8532" y="1698"/>
                    <a:pt x="8545" y="1780"/>
                  </a:cubicBezTo>
                  <a:cubicBezTo>
                    <a:pt x="8550" y="1827"/>
                    <a:pt x="8556" y="1874"/>
                    <a:pt x="8561" y="1921"/>
                  </a:cubicBezTo>
                  <a:lnTo>
                    <a:pt x="8602" y="1977"/>
                  </a:lnTo>
                  <a:cubicBezTo>
                    <a:pt x="8611" y="1980"/>
                    <a:pt x="8620" y="1984"/>
                    <a:pt x="8629" y="1987"/>
                  </a:cubicBezTo>
                  <a:cubicBezTo>
                    <a:pt x="8632" y="1962"/>
                    <a:pt x="8634" y="1936"/>
                    <a:pt x="8637" y="1911"/>
                  </a:cubicBezTo>
                  <a:cubicBezTo>
                    <a:pt x="8652" y="1958"/>
                    <a:pt x="8667" y="2006"/>
                    <a:pt x="8682" y="2053"/>
                  </a:cubicBezTo>
                  <a:cubicBezTo>
                    <a:pt x="8715" y="2047"/>
                    <a:pt x="8748" y="2040"/>
                    <a:pt x="8781" y="2034"/>
                  </a:cubicBezTo>
                  <a:cubicBezTo>
                    <a:pt x="8791" y="2021"/>
                    <a:pt x="8801" y="2009"/>
                    <a:pt x="8811" y="1996"/>
                  </a:cubicBezTo>
                  <a:cubicBezTo>
                    <a:pt x="8836" y="1921"/>
                    <a:pt x="8862" y="1845"/>
                    <a:pt x="8887" y="1770"/>
                  </a:cubicBezTo>
                  <a:cubicBezTo>
                    <a:pt x="8909" y="1764"/>
                    <a:pt x="8930" y="1757"/>
                    <a:pt x="8952" y="1751"/>
                  </a:cubicBezTo>
                  <a:cubicBezTo>
                    <a:pt x="8962" y="1735"/>
                    <a:pt x="8972" y="1720"/>
                    <a:pt x="8982" y="1704"/>
                  </a:cubicBezTo>
                  <a:cubicBezTo>
                    <a:pt x="8969" y="1695"/>
                    <a:pt x="8957" y="1685"/>
                    <a:pt x="8944" y="1676"/>
                  </a:cubicBezTo>
                  <a:cubicBezTo>
                    <a:pt x="8938" y="1660"/>
                    <a:pt x="8931" y="1645"/>
                    <a:pt x="8925" y="1629"/>
                  </a:cubicBezTo>
                  <a:lnTo>
                    <a:pt x="8895" y="1620"/>
                  </a:lnTo>
                  <a:cubicBezTo>
                    <a:pt x="8865" y="1557"/>
                    <a:pt x="8834" y="1494"/>
                    <a:pt x="8804" y="1431"/>
                  </a:cubicBezTo>
                  <a:lnTo>
                    <a:pt x="8872" y="1469"/>
                  </a:lnTo>
                  <a:cubicBezTo>
                    <a:pt x="8880" y="1491"/>
                    <a:pt x="8887" y="1513"/>
                    <a:pt x="8895" y="1535"/>
                  </a:cubicBezTo>
                  <a:cubicBezTo>
                    <a:pt x="8914" y="1544"/>
                    <a:pt x="8933" y="1554"/>
                    <a:pt x="8952" y="1563"/>
                  </a:cubicBezTo>
                  <a:cubicBezTo>
                    <a:pt x="8968" y="1585"/>
                    <a:pt x="8985" y="1607"/>
                    <a:pt x="9001" y="1629"/>
                  </a:cubicBezTo>
                  <a:cubicBezTo>
                    <a:pt x="9024" y="1645"/>
                    <a:pt x="9047" y="1660"/>
                    <a:pt x="9070" y="1676"/>
                  </a:cubicBezTo>
                  <a:cubicBezTo>
                    <a:pt x="9077" y="1663"/>
                    <a:pt x="9085" y="1651"/>
                    <a:pt x="9092" y="1638"/>
                  </a:cubicBezTo>
                  <a:cubicBezTo>
                    <a:pt x="9088" y="1610"/>
                    <a:pt x="9085" y="1582"/>
                    <a:pt x="9081" y="1554"/>
                  </a:cubicBezTo>
                  <a:cubicBezTo>
                    <a:pt x="9063" y="1504"/>
                    <a:pt x="9046" y="1453"/>
                    <a:pt x="9028" y="1403"/>
                  </a:cubicBezTo>
                  <a:lnTo>
                    <a:pt x="9001" y="1328"/>
                  </a:lnTo>
                  <a:lnTo>
                    <a:pt x="9119" y="1554"/>
                  </a:lnTo>
                  <a:lnTo>
                    <a:pt x="9214" y="1497"/>
                  </a:lnTo>
                  <a:cubicBezTo>
                    <a:pt x="9225" y="1481"/>
                    <a:pt x="9237" y="1466"/>
                    <a:pt x="9248" y="1450"/>
                  </a:cubicBezTo>
                  <a:lnTo>
                    <a:pt x="9248" y="1412"/>
                  </a:lnTo>
                  <a:cubicBezTo>
                    <a:pt x="9235" y="1359"/>
                    <a:pt x="9223" y="1305"/>
                    <a:pt x="9210" y="1252"/>
                  </a:cubicBezTo>
                  <a:cubicBezTo>
                    <a:pt x="9194" y="1227"/>
                    <a:pt x="9177" y="1202"/>
                    <a:pt x="9161" y="1177"/>
                  </a:cubicBezTo>
                  <a:cubicBezTo>
                    <a:pt x="9156" y="1152"/>
                    <a:pt x="9150" y="1127"/>
                    <a:pt x="9145" y="1102"/>
                  </a:cubicBezTo>
                  <a:cubicBezTo>
                    <a:pt x="9130" y="1086"/>
                    <a:pt x="9115" y="1071"/>
                    <a:pt x="9100" y="1055"/>
                  </a:cubicBezTo>
                  <a:cubicBezTo>
                    <a:pt x="9091" y="1030"/>
                    <a:pt x="9082" y="1004"/>
                    <a:pt x="9073" y="979"/>
                  </a:cubicBezTo>
                  <a:cubicBezTo>
                    <a:pt x="9097" y="982"/>
                    <a:pt x="9121" y="986"/>
                    <a:pt x="9145" y="989"/>
                  </a:cubicBezTo>
                  <a:cubicBezTo>
                    <a:pt x="9159" y="1005"/>
                    <a:pt x="9173" y="1020"/>
                    <a:pt x="9187" y="1036"/>
                  </a:cubicBezTo>
                  <a:lnTo>
                    <a:pt x="9259" y="1234"/>
                  </a:lnTo>
                  <a:cubicBezTo>
                    <a:pt x="9273" y="1268"/>
                    <a:pt x="9287" y="1303"/>
                    <a:pt x="9301" y="1337"/>
                  </a:cubicBezTo>
                  <a:cubicBezTo>
                    <a:pt x="9328" y="1343"/>
                    <a:pt x="9354" y="1350"/>
                    <a:pt x="9381" y="1356"/>
                  </a:cubicBezTo>
                  <a:lnTo>
                    <a:pt x="9408" y="1356"/>
                  </a:lnTo>
                  <a:cubicBezTo>
                    <a:pt x="9399" y="1328"/>
                    <a:pt x="9390" y="1299"/>
                    <a:pt x="9381" y="1271"/>
                  </a:cubicBezTo>
                  <a:cubicBezTo>
                    <a:pt x="9367" y="1193"/>
                    <a:pt x="9353" y="1114"/>
                    <a:pt x="9339" y="1036"/>
                  </a:cubicBezTo>
                  <a:cubicBezTo>
                    <a:pt x="9352" y="1058"/>
                    <a:pt x="9364" y="1080"/>
                    <a:pt x="9377" y="1102"/>
                  </a:cubicBezTo>
                  <a:cubicBezTo>
                    <a:pt x="9390" y="1136"/>
                    <a:pt x="9402" y="1171"/>
                    <a:pt x="9415" y="1205"/>
                  </a:cubicBezTo>
                  <a:cubicBezTo>
                    <a:pt x="9434" y="1255"/>
                    <a:pt x="9453" y="1306"/>
                    <a:pt x="9472" y="1356"/>
                  </a:cubicBezTo>
                  <a:lnTo>
                    <a:pt x="9472" y="1478"/>
                  </a:lnTo>
                  <a:cubicBezTo>
                    <a:pt x="9496" y="1535"/>
                    <a:pt x="9520" y="1591"/>
                    <a:pt x="9544" y="1648"/>
                  </a:cubicBezTo>
                  <a:cubicBezTo>
                    <a:pt x="9554" y="1654"/>
                    <a:pt x="9565" y="1661"/>
                    <a:pt x="9575" y="1667"/>
                  </a:cubicBezTo>
                  <a:cubicBezTo>
                    <a:pt x="9546" y="1523"/>
                    <a:pt x="9516" y="1378"/>
                    <a:pt x="9487" y="1234"/>
                  </a:cubicBezTo>
                  <a:cubicBezTo>
                    <a:pt x="9461" y="1083"/>
                    <a:pt x="9434" y="933"/>
                    <a:pt x="9408" y="782"/>
                  </a:cubicBezTo>
                  <a:cubicBezTo>
                    <a:pt x="9396" y="744"/>
                    <a:pt x="9385" y="707"/>
                    <a:pt x="9373" y="669"/>
                  </a:cubicBezTo>
                  <a:cubicBezTo>
                    <a:pt x="9374" y="634"/>
                    <a:pt x="9376" y="600"/>
                    <a:pt x="9377" y="565"/>
                  </a:cubicBezTo>
                  <a:lnTo>
                    <a:pt x="9377" y="508"/>
                  </a:lnTo>
                  <a:cubicBezTo>
                    <a:pt x="9369" y="486"/>
                    <a:pt x="9362" y="465"/>
                    <a:pt x="9354" y="443"/>
                  </a:cubicBezTo>
                  <a:lnTo>
                    <a:pt x="9354" y="537"/>
                  </a:lnTo>
                  <a:cubicBezTo>
                    <a:pt x="9352" y="584"/>
                    <a:pt x="9349" y="631"/>
                    <a:pt x="9347" y="678"/>
                  </a:cubicBezTo>
                  <a:cubicBezTo>
                    <a:pt x="9338" y="637"/>
                    <a:pt x="9329" y="597"/>
                    <a:pt x="9320" y="556"/>
                  </a:cubicBezTo>
                  <a:cubicBezTo>
                    <a:pt x="9309" y="537"/>
                    <a:pt x="9297" y="518"/>
                    <a:pt x="9286" y="499"/>
                  </a:cubicBezTo>
                  <a:cubicBezTo>
                    <a:pt x="9287" y="477"/>
                    <a:pt x="9289" y="455"/>
                    <a:pt x="9290" y="433"/>
                  </a:cubicBezTo>
                  <a:cubicBezTo>
                    <a:pt x="9280" y="414"/>
                    <a:pt x="9269" y="396"/>
                    <a:pt x="9259" y="377"/>
                  </a:cubicBezTo>
                  <a:cubicBezTo>
                    <a:pt x="9249" y="324"/>
                    <a:pt x="9239" y="270"/>
                    <a:pt x="9229" y="217"/>
                  </a:cubicBezTo>
                  <a:lnTo>
                    <a:pt x="9229" y="47"/>
                  </a:lnTo>
                  <a:lnTo>
                    <a:pt x="8264" y="235"/>
                  </a:lnTo>
                  <a:lnTo>
                    <a:pt x="7774" y="348"/>
                  </a:lnTo>
                  <a:lnTo>
                    <a:pt x="7509" y="405"/>
                  </a:lnTo>
                  <a:lnTo>
                    <a:pt x="7436" y="414"/>
                  </a:lnTo>
                  <a:cubicBezTo>
                    <a:pt x="7429" y="417"/>
                    <a:pt x="7421" y="421"/>
                    <a:pt x="7414" y="424"/>
                  </a:cubicBezTo>
                  <a:lnTo>
                    <a:pt x="7368" y="424"/>
                  </a:lnTo>
                  <a:lnTo>
                    <a:pt x="7322" y="433"/>
                  </a:lnTo>
                  <a:lnTo>
                    <a:pt x="7144" y="480"/>
                  </a:lnTo>
                  <a:lnTo>
                    <a:pt x="6700" y="546"/>
                  </a:lnTo>
                  <a:cubicBezTo>
                    <a:pt x="6697" y="571"/>
                    <a:pt x="6695" y="596"/>
                    <a:pt x="6692" y="621"/>
                  </a:cubicBezTo>
                  <a:lnTo>
                    <a:pt x="6673" y="621"/>
                  </a:lnTo>
                  <a:cubicBezTo>
                    <a:pt x="6658" y="722"/>
                    <a:pt x="6642" y="822"/>
                    <a:pt x="6627" y="923"/>
                  </a:cubicBezTo>
                  <a:lnTo>
                    <a:pt x="6627" y="753"/>
                  </a:lnTo>
                  <a:cubicBezTo>
                    <a:pt x="6623" y="769"/>
                    <a:pt x="6620" y="784"/>
                    <a:pt x="6616" y="800"/>
                  </a:cubicBezTo>
                  <a:cubicBezTo>
                    <a:pt x="6625" y="740"/>
                    <a:pt x="6634" y="681"/>
                    <a:pt x="6643" y="621"/>
                  </a:cubicBezTo>
                  <a:cubicBezTo>
                    <a:pt x="6650" y="599"/>
                    <a:pt x="6658" y="578"/>
                    <a:pt x="6665" y="556"/>
                  </a:cubicBezTo>
                  <a:lnTo>
                    <a:pt x="6601" y="565"/>
                  </a:lnTo>
                  <a:lnTo>
                    <a:pt x="6551" y="565"/>
                  </a:lnTo>
                  <a:cubicBezTo>
                    <a:pt x="6542" y="568"/>
                    <a:pt x="6534" y="571"/>
                    <a:pt x="6525" y="574"/>
                  </a:cubicBezTo>
                  <a:lnTo>
                    <a:pt x="6206" y="621"/>
                  </a:lnTo>
                  <a:lnTo>
                    <a:pt x="6134" y="621"/>
                  </a:lnTo>
                  <a:cubicBezTo>
                    <a:pt x="6109" y="631"/>
                    <a:pt x="6083" y="640"/>
                    <a:pt x="6058" y="650"/>
                  </a:cubicBezTo>
                  <a:lnTo>
                    <a:pt x="6024" y="650"/>
                  </a:lnTo>
                  <a:lnTo>
                    <a:pt x="6001" y="650"/>
                  </a:lnTo>
                  <a:lnTo>
                    <a:pt x="5967" y="650"/>
                  </a:lnTo>
                  <a:lnTo>
                    <a:pt x="5864" y="678"/>
                  </a:lnTo>
                  <a:lnTo>
                    <a:pt x="5849" y="669"/>
                  </a:lnTo>
                  <a:lnTo>
                    <a:pt x="5818" y="678"/>
                  </a:lnTo>
                  <a:lnTo>
                    <a:pt x="5792" y="678"/>
                  </a:lnTo>
                  <a:cubicBezTo>
                    <a:pt x="5777" y="684"/>
                    <a:pt x="5761" y="691"/>
                    <a:pt x="5746" y="697"/>
                  </a:cubicBezTo>
                  <a:lnTo>
                    <a:pt x="5701" y="706"/>
                  </a:lnTo>
                  <a:lnTo>
                    <a:pt x="5674" y="706"/>
                  </a:lnTo>
                  <a:lnTo>
                    <a:pt x="5348" y="753"/>
                  </a:lnTo>
                  <a:lnTo>
                    <a:pt x="4645" y="819"/>
                  </a:lnTo>
                  <a:lnTo>
                    <a:pt x="4615" y="819"/>
                  </a:lnTo>
                  <a:lnTo>
                    <a:pt x="3604" y="857"/>
                  </a:lnTo>
                  <a:lnTo>
                    <a:pt x="3578" y="857"/>
                  </a:lnTo>
                  <a:lnTo>
                    <a:pt x="3536" y="857"/>
                  </a:lnTo>
                  <a:lnTo>
                    <a:pt x="3316" y="857"/>
                  </a:lnTo>
                  <a:lnTo>
                    <a:pt x="3073" y="819"/>
                  </a:lnTo>
                  <a:lnTo>
                    <a:pt x="2940" y="810"/>
                  </a:lnTo>
                  <a:cubicBezTo>
                    <a:pt x="2937" y="832"/>
                    <a:pt x="2935" y="854"/>
                    <a:pt x="2932" y="876"/>
                  </a:cubicBezTo>
                  <a:cubicBezTo>
                    <a:pt x="2931" y="895"/>
                    <a:pt x="2929" y="913"/>
                    <a:pt x="2928" y="932"/>
                  </a:cubicBezTo>
                  <a:cubicBezTo>
                    <a:pt x="2927" y="1026"/>
                    <a:pt x="2925" y="1121"/>
                    <a:pt x="2924" y="1215"/>
                  </a:cubicBezTo>
                  <a:cubicBezTo>
                    <a:pt x="2918" y="1278"/>
                    <a:pt x="2911" y="1340"/>
                    <a:pt x="2905" y="1403"/>
                  </a:cubicBezTo>
                  <a:cubicBezTo>
                    <a:pt x="2899" y="1428"/>
                    <a:pt x="2892" y="1453"/>
                    <a:pt x="2886" y="1478"/>
                  </a:cubicBezTo>
                  <a:cubicBezTo>
                    <a:pt x="2887" y="1506"/>
                    <a:pt x="2889" y="1535"/>
                    <a:pt x="2890" y="1563"/>
                  </a:cubicBezTo>
                  <a:cubicBezTo>
                    <a:pt x="2893" y="1604"/>
                    <a:pt x="2895" y="1644"/>
                    <a:pt x="2898" y="1685"/>
                  </a:cubicBezTo>
                  <a:cubicBezTo>
                    <a:pt x="2888" y="1688"/>
                    <a:pt x="2877" y="1692"/>
                    <a:pt x="2867" y="1695"/>
                  </a:cubicBezTo>
                  <a:lnTo>
                    <a:pt x="2822" y="1629"/>
                  </a:lnTo>
                  <a:cubicBezTo>
                    <a:pt x="2814" y="1626"/>
                    <a:pt x="2807" y="1623"/>
                    <a:pt x="2799" y="1620"/>
                  </a:cubicBezTo>
                  <a:lnTo>
                    <a:pt x="2754" y="1695"/>
                  </a:lnTo>
                  <a:cubicBezTo>
                    <a:pt x="2744" y="1729"/>
                    <a:pt x="2733" y="1764"/>
                    <a:pt x="2723" y="1798"/>
                  </a:cubicBezTo>
                  <a:cubicBezTo>
                    <a:pt x="2707" y="1852"/>
                    <a:pt x="2690" y="1905"/>
                    <a:pt x="2674" y="1959"/>
                  </a:cubicBezTo>
                  <a:cubicBezTo>
                    <a:pt x="2655" y="2034"/>
                    <a:pt x="2636" y="2110"/>
                    <a:pt x="2617" y="2185"/>
                  </a:cubicBezTo>
                  <a:cubicBezTo>
                    <a:pt x="2609" y="2235"/>
                    <a:pt x="2602" y="2285"/>
                    <a:pt x="2594" y="2335"/>
                  </a:cubicBezTo>
                  <a:cubicBezTo>
                    <a:pt x="2586" y="2366"/>
                    <a:pt x="2579" y="2398"/>
                    <a:pt x="2571" y="2429"/>
                  </a:cubicBezTo>
                  <a:cubicBezTo>
                    <a:pt x="2566" y="2442"/>
                    <a:pt x="2561" y="2454"/>
                    <a:pt x="2556" y="2467"/>
                  </a:cubicBezTo>
                  <a:cubicBezTo>
                    <a:pt x="2548" y="2480"/>
                    <a:pt x="2541" y="2492"/>
                    <a:pt x="2533" y="2505"/>
                  </a:cubicBezTo>
                  <a:lnTo>
                    <a:pt x="2510" y="2505"/>
                  </a:lnTo>
                  <a:cubicBezTo>
                    <a:pt x="2501" y="2511"/>
                    <a:pt x="2493" y="2518"/>
                    <a:pt x="2484" y="2524"/>
                  </a:cubicBezTo>
                  <a:lnTo>
                    <a:pt x="2457" y="2533"/>
                  </a:lnTo>
                  <a:cubicBezTo>
                    <a:pt x="2451" y="2495"/>
                    <a:pt x="2444" y="2458"/>
                    <a:pt x="2438" y="2420"/>
                  </a:cubicBezTo>
                  <a:cubicBezTo>
                    <a:pt x="2430" y="2411"/>
                    <a:pt x="2423" y="2401"/>
                    <a:pt x="2415" y="2392"/>
                  </a:cubicBezTo>
                  <a:cubicBezTo>
                    <a:pt x="2406" y="2386"/>
                    <a:pt x="2398" y="2379"/>
                    <a:pt x="2389" y="2373"/>
                  </a:cubicBezTo>
                  <a:lnTo>
                    <a:pt x="2370" y="2354"/>
                  </a:lnTo>
                  <a:cubicBezTo>
                    <a:pt x="2362" y="2363"/>
                    <a:pt x="2355" y="2373"/>
                    <a:pt x="2347" y="2382"/>
                  </a:cubicBezTo>
                  <a:lnTo>
                    <a:pt x="2317" y="2448"/>
                  </a:lnTo>
                  <a:cubicBezTo>
                    <a:pt x="2304" y="2454"/>
                    <a:pt x="2292" y="2461"/>
                    <a:pt x="2279" y="2467"/>
                  </a:cubicBezTo>
                  <a:lnTo>
                    <a:pt x="2256" y="2467"/>
                  </a:lnTo>
                  <a:cubicBezTo>
                    <a:pt x="2241" y="2480"/>
                    <a:pt x="2225" y="2492"/>
                    <a:pt x="2210" y="2505"/>
                  </a:cubicBezTo>
                  <a:cubicBezTo>
                    <a:pt x="2199" y="2521"/>
                    <a:pt x="2187" y="2536"/>
                    <a:pt x="2176" y="2552"/>
                  </a:cubicBezTo>
                  <a:cubicBezTo>
                    <a:pt x="2170" y="2568"/>
                    <a:pt x="2163" y="2583"/>
                    <a:pt x="2157" y="2599"/>
                  </a:cubicBezTo>
                  <a:cubicBezTo>
                    <a:pt x="2134" y="2693"/>
                    <a:pt x="2112" y="2787"/>
                    <a:pt x="2089" y="2881"/>
                  </a:cubicBezTo>
                  <a:cubicBezTo>
                    <a:pt x="2083" y="2897"/>
                    <a:pt x="2076" y="2912"/>
                    <a:pt x="2070" y="2928"/>
                  </a:cubicBezTo>
                  <a:cubicBezTo>
                    <a:pt x="2050" y="2963"/>
                    <a:pt x="2029" y="2997"/>
                    <a:pt x="2009" y="3032"/>
                  </a:cubicBezTo>
                  <a:lnTo>
                    <a:pt x="1956" y="3079"/>
                  </a:lnTo>
                  <a:cubicBezTo>
                    <a:pt x="1943" y="3070"/>
                    <a:pt x="1931" y="3060"/>
                    <a:pt x="1918" y="3051"/>
                  </a:cubicBezTo>
                  <a:lnTo>
                    <a:pt x="1918" y="2957"/>
                  </a:lnTo>
                  <a:cubicBezTo>
                    <a:pt x="1919" y="2929"/>
                    <a:pt x="1921" y="2900"/>
                    <a:pt x="1922" y="2872"/>
                  </a:cubicBezTo>
                  <a:cubicBezTo>
                    <a:pt x="1928" y="2853"/>
                    <a:pt x="1935" y="2834"/>
                    <a:pt x="1941" y="2815"/>
                  </a:cubicBezTo>
                  <a:cubicBezTo>
                    <a:pt x="1924" y="2777"/>
                    <a:pt x="1908" y="2740"/>
                    <a:pt x="1891" y="2702"/>
                  </a:cubicBezTo>
                  <a:cubicBezTo>
                    <a:pt x="1881" y="2712"/>
                    <a:pt x="1871" y="2721"/>
                    <a:pt x="1861" y="2731"/>
                  </a:cubicBezTo>
                  <a:cubicBezTo>
                    <a:pt x="1827" y="2791"/>
                    <a:pt x="1792" y="2850"/>
                    <a:pt x="1758" y="2910"/>
                  </a:cubicBezTo>
                  <a:cubicBezTo>
                    <a:pt x="1749" y="2929"/>
                    <a:pt x="1741" y="2947"/>
                    <a:pt x="1732" y="2966"/>
                  </a:cubicBezTo>
                  <a:cubicBezTo>
                    <a:pt x="1726" y="3010"/>
                    <a:pt x="1719" y="3054"/>
                    <a:pt x="1713" y="3098"/>
                  </a:cubicBezTo>
                  <a:cubicBezTo>
                    <a:pt x="1710" y="3107"/>
                    <a:pt x="1708" y="3117"/>
                    <a:pt x="1705" y="3126"/>
                  </a:cubicBezTo>
                  <a:cubicBezTo>
                    <a:pt x="1700" y="3157"/>
                    <a:pt x="1695" y="3189"/>
                    <a:pt x="1690" y="3220"/>
                  </a:cubicBezTo>
                  <a:cubicBezTo>
                    <a:pt x="1677" y="3201"/>
                    <a:pt x="1665" y="3183"/>
                    <a:pt x="1652" y="3164"/>
                  </a:cubicBezTo>
                  <a:cubicBezTo>
                    <a:pt x="1644" y="3155"/>
                    <a:pt x="1637" y="3145"/>
                    <a:pt x="1629" y="3136"/>
                  </a:cubicBezTo>
                  <a:lnTo>
                    <a:pt x="1603" y="3136"/>
                  </a:lnTo>
                  <a:cubicBezTo>
                    <a:pt x="1594" y="3155"/>
                    <a:pt x="1585" y="3173"/>
                    <a:pt x="1576" y="3192"/>
                  </a:cubicBezTo>
                  <a:cubicBezTo>
                    <a:pt x="1575" y="3217"/>
                    <a:pt x="1573" y="3242"/>
                    <a:pt x="1572" y="3267"/>
                  </a:cubicBezTo>
                  <a:cubicBezTo>
                    <a:pt x="1578" y="3295"/>
                    <a:pt x="1585" y="3324"/>
                    <a:pt x="1591" y="3352"/>
                  </a:cubicBezTo>
                  <a:lnTo>
                    <a:pt x="1588" y="3409"/>
                  </a:lnTo>
                  <a:cubicBezTo>
                    <a:pt x="1583" y="3415"/>
                    <a:pt x="1577" y="3421"/>
                    <a:pt x="1572" y="3427"/>
                  </a:cubicBezTo>
                  <a:cubicBezTo>
                    <a:pt x="1570" y="3459"/>
                    <a:pt x="1567" y="3490"/>
                    <a:pt x="1565" y="3522"/>
                  </a:cubicBezTo>
                  <a:cubicBezTo>
                    <a:pt x="1560" y="3534"/>
                    <a:pt x="1555" y="3547"/>
                    <a:pt x="1550" y="3559"/>
                  </a:cubicBezTo>
                  <a:cubicBezTo>
                    <a:pt x="1542" y="3590"/>
                    <a:pt x="1535" y="3622"/>
                    <a:pt x="1527" y="3653"/>
                  </a:cubicBezTo>
                  <a:cubicBezTo>
                    <a:pt x="1524" y="3669"/>
                    <a:pt x="1522" y="3685"/>
                    <a:pt x="1519" y="3701"/>
                  </a:cubicBezTo>
                  <a:cubicBezTo>
                    <a:pt x="1509" y="3717"/>
                    <a:pt x="1499" y="3732"/>
                    <a:pt x="1489" y="3748"/>
                  </a:cubicBezTo>
                  <a:cubicBezTo>
                    <a:pt x="1465" y="3732"/>
                    <a:pt x="1441" y="3717"/>
                    <a:pt x="1417" y="3701"/>
                  </a:cubicBezTo>
                  <a:lnTo>
                    <a:pt x="1390" y="3719"/>
                  </a:lnTo>
                  <a:cubicBezTo>
                    <a:pt x="1384" y="3729"/>
                    <a:pt x="1377" y="3738"/>
                    <a:pt x="1371" y="3748"/>
                  </a:cubicBezTo>
                  <a:cubicBezTo>
                    <a:pt x="1358" y="3757"/>
                    <a:pt x="1346" y="3767"/>
                    <a:pt x="1333" y="3776"/>
                  </a:cubicBezTo>
                  <a:lnTo>
                    <a:pt x="1314" y="3795"/>
                  </a:lnTo>
                  <a:cubicBezTo>
                    <a:pt x="1306" y="3811"/>
                    <a:pt x="1299" y="3826"/>
                    <a:pt x="1291" y="3842"/>
                  </a:cubicBezTo>
                  <a:cubicBezTo>
                    <a:pt x="1286" y="3861"/>
                    <a:pt x="1281" y="3879"/>
                    <a:pt x="1276" y="3898"/>
                  </a:cubicBezTo>
                  <a:cubicBezTo>
                    <a:pt x="1268" y="3911"/>
                    <a:pt x="1261" y="3923"/>
                    <a:pt x="1253" y="3936"/>
                  </a:cubicBezTo>
                  <a:cubicBezTo>
                    <a:pt x="1243" y="3930"/>
                    <a:pt x="1233" y="3923"/>
                    <a:pt x="1223" y="3917"/>
                  </a:cubicBezTo>
                  <a:cubicBezTo>
                    <a:pt x="1215" y="3920"/>
                    <a:pt x="1208" y="3924"/>
                    <a:pt x="1200" y="3927"/>
                  </a:cubicBezTo>
                  <a:cubicBezTo>
                    <a:pt x="1199" y="3946"/>
                    <a:pt x="1197" y="3964"/>
                    <a:pt x="1196" y="3983"/>
                  </a:cubicBezTo>
                  <a:cubicBezTo>
                    <a:pt x="1192" y="4008"/>
                    <a:pt x="1189" y="4033"/>
                    <a:pt x="1185" y="4058"/>
                  </a:cubicBezTo>
                  <a:cubicBezTo>
                    <a:pt x="1177" y="4071"/>
                    <a:pt x="1170" y="4083"/>
                    <a:pt x="1162" y="4096"/>
                  </a:cubicBezTo>
                  <a:cubicBezTo>
                    <a:pt x="1160" y="4115"/>
                    <a:pt x="1157" y="4134"/>
                    <a:pt x="1155" y="4153"/>
                  </a:cubicBezTo>
                  <a:lnTo>
                    <a:pt x="1128" y="4162"/>
                  </a:lnTo>
                  <a:lnTo>
                    <a:pt x="1101" y="4153"/>
                  </a:lnTo>
                  <a:cubicBezTo>
                    <a:pt x="1092" y="4175"/>
                    <a:pt x="1084" y="4196"/>
                    <a:pt x="1075" y="4218"/>
                  </a:cubicBezTo>
                  <a:cubicBezTo>
                    <a:pt x="1070" y="4228"/>
                    <a:pt x="1065" y="4237"/>
                    <a:pt x="1060" y="4247"/>
                  </a:cubicBezTo>
                  <a:cubicBezTo>
                    <a:pt x="1055" y="4263"/>
                    <a:pt x="1049" y="4278"/>
                    <a:pt x="1044" y="4294"/>
                  </a:cubicBezTo>
                  <a:lnTo>
                    <a:pt x="1010" y="4331"/>
                  </a:lnTo>
                  <a:cubicBezTo>
                    <a:pt x="999" y="4337"/>
                    <a:pt x="987" y="4344"/>
                    <a:pt x="976" y="4350"/>
                  </a:cubicBezTo>
                  <a:cubicBezTo>
                    <a:pt x="967" y="4378"/>
                    <a:pt x="958" y="4407"/>
                    <a:pt x="949" y="4435"/>
                  </a:cubicBezTo>
                  <a:cubicBezTo>
                    <a:pt x="944" y="4451"/>
                    <a:pt x="939" y="4466"/>
                    <a:pt x="934" y="4482"/>
                  </a:cubicBezTo>
                  <a:cubicBezTo>
                    <a:pt x="925" y="4485"/>
                    <a:pt x="917" y="4489"/>
                    <a:pt x="908" y="4492"/>
                  </a:cubicBezTo>
                  <a:cubicBezTo>
                    <a:pt x="898" y="4498"/>
                    <a:pt x="887" y="4504"/>
                    <a:pt x="877" y="4510"/>
                  </a:cubicBezTo>
                  <a:lnTo>
                    <a:pt x="828" y="4510"/>
                  </a:lnTo>
                  <a:cubicBezTo>
                    <a:pt x="817" y="4494"/>
                    <a:pt x="805" y="4479"/>
                    <a:pt x="794" y="4463"/>
                  </a:cubicBezTo>
                  <a:cubicBezTo>
                    <a:pt x="785" y="4476"/>
                    <a:pt x="776" y="4488"/>
                    <a:pt x="767" y="4501"/>
                  </a:cubicBezTo>
                  <a:cubicBezTo>
                    <a:pt x="739" y="4495"/>
                    <a:pt x="712" y="4488"/>
                    <a:pt x="684" y="4482"/>
                  </a:cubicBezTo>
                  <a:lnTo>
                    <a:pt x="665" y="4501"/>
                  </a:lnTo>
                  <a:cubicBezTo>
                    <a:pt x="648" y="4510"/>
                    <a:pt x="632" y="4520"/>
                    <a:pt x="615" y="4529"/>
                  </a:cubicBezTo>
                  <a:cubicBezTo>
                    <a:pt x="604" y="4545"/>
                    <a:pt x="592" y="4560"/>
                    <a:pt x="581" y="4576"/>
                  </a:cubicBezTo>
                  <a:cubicBezTo>
                    <a:pt x="572" y="4598"/>
                    <a:pt x="564" y="4620"/>
                    <a:pt x="555" y="4642"/>
                  </a:cubicBezTo>
                  <a:cubicBezTo>
                    <a:pt x="546" y="4651"/>
                    <a:pt x="537" y="4661"/>
                    <a:pt x="528" y="4670"/>
                  </a:cubicBezTo>
                  <a:cubicBezTo>
                    <a:pt x="520" y="4667"/>
                    <a:pt x="513" y="4664"/>
                    <a:pt x="505" y="4661"/>
                  </a:cubicBezTo>
                  <a:cubicBezTo>
                    <a:pt x="497" y="4674"/>
                    <a:pt x="490" y="4686"/>
                    <a:pt x="482" y="4699"/>
                  </a:cubicBezTo>
                  <a:cubicBezTo>
                    <a:pt x="478" y="4715"/>
                    <a:pt x="475" y="4730"/>
                    <a:pt x="471" y="4746"/>
                  </a:cubicBezTo>
                  <a:cubicBezTo>
                    <a:pt x="468" y="4762"/>
                    <a:pt x="466" y="4777"/>
                    <a:pt x="463" y="4793"/>
                  </a:cubicBezTo>
                  <a:lnTo>
                    <a:pt x="418" y="4868"/>
                  </a:lnTo>
                  <a:cubicBezTo>
                    <a:pt x="408" y="4887"/>
                    <a:pt x="397" y="4906"/>
                    <a:pt x="387" y="4925"/>
                  </a:cubicBezTo>
                  <a:cubicBezTo>
                    <a:pt x="380" y="4934"/>
                    <a:pt x="372" y="4944"/>
                    <a:pt x="365" y="4953"/>
                  </a:cubicBezTo>
                  <a:cubicBezTo>
                    <a:pt x="357" y="4984"/>
                    <a:pt x="350" y="5016"/>
                    <a:pt x="342" y="5047"/>
                  </a:cubicBezTo>
                  <a:cubicBezTo>
                    <a:pt x="343" y="5066"/>
                    <a:pt x="345" y="5085"/>
                    <a:pt x="346" y="5104"/>
                  </a:cubicBezTo>
                  <a:lnTo>
                    <a:pt x="349" y="5179"/>
                  </a:lnTo>
                  <a:cubicBezTo>
                    <a:pt x="343" y="5198"/>
                    <a:pt x="336" y="5216"/>
                    <a:pt x="330" y="5235"/>
                  </a:cubicBezTo>
                  <a:cubicBezTo>
                    <a:pt x="326" y="5251"/>
                    <a:pt x="323" y="5266"/>
                    <a:pt x="319" y="5282"/>
                  </a:cubicBezTo>
                  <a:lnTo>
                    <a:pt x="319" y="5358"/>
                  </a:lnTo>
                  <a:cubicBezTo>
                    <a:pt x="323" y="5389"/>
                    <a:pt x="326" y="5421"/>
                    <a:pt x="330" y="5452"/>
                  </a:cubicBezTo>
                  <a:cubicBezTo>
                    <a:pt x="324" y="5480"/>
                    <a:pt x="317" y="5509"/>
                    <a:pt x="311" y="5537"/>
                  </a:cubicBezTo>
                  <a:cubicBezTo>
                    <a:pt x="291" y="5552"/>
                    <a:pt x="271" y="5568"/>
                    <a:pt x="251" y="5583"/>
                  </a:cubicBezTo>
                  <a:cubicBezTo>
                    <a:pt x="239" y="5592"/>
                    <a:pt x="234" y="5588"/>
                    <a:pt x="222" y="5597"/>
                  </a:cubicBezTo>
                  <a:cubicBezTo>
                    <a:pt x="198" y="5588"/>
                    <a:pt x="169" y="5621"/>
                    <a:pt x="145" y="5612"/>
                  </a:cubicBezTo>
                  <a:cubicBezTo>
                    <a:pt x="140" y="5606"/>
                    <a:pt x="134" y="5599"/>
                    <a:pt x="129" y="5593"/>
                  </a:cubicBezTo>
                  <a:cubicBezTo>
                    <a:pt x="120" y="5581"/>
                    <a:pt x="112" y="5568"/>
                    <a:pt x="103" y="5556"/>
                  </a:cubicBezTo>
                  <a:cubicBezTo>
                    <a:pt x="98" y="5572"/>
                    <a:pt x="92" y="5587"/>
                    <a:pt x="87" y="5603"/>
                  </a:cubicBezTo>
                  <a:cubicBezTo>
                    <a:pt x="69" y="5641"/>
                    <a:pt x="52" y="5678"/>
                    <a:pt x="34" y="5716"/>
                  </a:cubicBezTo>
                  <a:cubicBezTo>
                    <a:pt x="30" y="5744"/>
                    <a:pt x="27" y="5772"/>
                    <a:pt x="23" y="5800"/>
                  </a:cubicBezTo>
                  <a:cubicBezTo>
                    <a:pt x="25" y="5822"/>
                    <a:pt x="28" y="5844"/>
                    <a:pt x="30" y="5866"/>
                  </a:cubicBezTo>
                  <a:lnTo>
                    <a:pt x="27" y="5932"/>
                  </a:lnTo>
                  <a:cubicBezTo>
                    <a:pt x="19" y="6076"/>
                    <a:pt x="12" y="6221"/>
                    <a:pt x="4" y="6365"/>
                  </a:cubicBezTo>
                  <a:cubicBezTo>
                    <a:pt x="3" y="6415"/>
                    <a:pt x="1" y="6466"/>
                    <a:pt x="0" y="6516"/>
                  </a:cubicBezTo>
                  <a:lnTo>
                    <a:pt x="312" y="6511"/>
                  </a:lnTo>
                  <a:lnTo>
                    <a:pt x="797" y="6493"/>
                  </a:lnTo>
                  <a:cubicBezTo>
                    <a:pt x="830" y="6498"/>
                    <a:pt x="863" y="6502"/>
                    <a:pt x="896" y="6507"/>
                  </a:cubicBezTo>
                  <a:lnTo>
                    <a:pt x="1200" y="6478"/>
                  </a:lnTo>
                  <a:lnTo>
                    <a:pt x="1390" y="6460"/>
                  </a:lnTo>
                  <a:cubicBezTo>
                    <a:pt x="1405" y="6447"/>
                    <a:pt x="1421" y="6435"/>
                    <a:pt x="1436" y="6422"/>
                  </a:cubicBezTo>
                  <a:lnTo>
                    <a:pt x="1534" y="6347"/>
                  </a:lnTo>
                  <a:lnTo>
                    <a:pt x="1732" y="6177"/>
                  </a:lnTo>
                  <a:cubicBezTo>
                    <a:pt x="1740" y="6193"/>
                    <a:pt x="1747" y="6208"/>
                    <a:pt x="1755" y="6224"/>
                  </a:cubicBezTo>
                  <a:cubicBezTo>
                    <a:pt x="1773" y="6199"/>
                    <a:pt x="1790" y="6174"/>
                    <a:pt x="1808" y="6149"/>
                  </a:cubicBezTo>
                  <a:cubicBezTo>
                    <a:pt x="1822" y="6133"/>
                    <a:pt x="1836" y="6118"/>
                    <a:pt x="1850" y="6102"/>
                  </a:cubicBezTo>
                  <a:cubicBezTo>
                    <a:pt x="1849" y="6083"/>
                    <a:pt x="1847" y="6064"/>
                    <a:pt x="1846" y="6045"/>
                  </a:cubicBezTo>
                  <a:lnTo>
                    <a:pt x="1888" y="6045"/>
                  </a:lnTo>
                  <a:cubicBezTo>
                    <a:pt x="1920" y="6014"/>
                    <a:pt x="1951" y="5982"/>
                    <a:pt x="1983" y="5951"/>
                  </a:cubicBezTo>
                  <a:cubicBezTo>
                    <a:pt x="1989" y="5932"/>
                    <a:pt x="1996" y="5914"/>
                    <a:pt x="2002" y="5895"/>
                  </a:cubicBezTo>
                  <a:cubicBezTo>
                    <a:pt x="2023" y="5892"/>
                    <a:pt x="2045" y="5888"/>
                    <a:pt x="2066" y="5885"/>
                  </a:cubicBezTo>
                  <a:cubicBezTo>
                    <a:pt x="2079" y="5863"/>
                    <a:pt x="2091" y="5841"/>
                    <a:pt x="2104" y="5819"/>
                  </a:cubicBezTo>
                  <a:cubicBezTo>
                    <a:pt x="2113" y="5835"/>
                    <a:pt x="2122" y="5850"/>
                    <a:pt x="2131" y="5866"/>
                  </a:cubicBezTo>
                  <a:cubicBezTo>
                    <a:pt x="2137" y="5850"/>
                    <a:pt x="2144" y="5835"/>
                    <a:pt x="2150" y="5819"/>
                  </a:cubicBezTo>
                  <a:cubicBezTo>
                    <a:pt x="2157" y="5794"/>
                    <a:pt x="2165" y="5769"/>
                    <a:pt x="2172" y="5744"/>
                  </a:cubicBezTo>
                  <a:cubicBezTo>
                    <a:pt x="2178" y="5731"/>
                    <a:pt x="2185" y="5719"/>
                    <a:pt x="2191" y="5706"/>
                  </a:cubicBezTo>
                  <a:cubicBezTo>
                    <a:pt x="2192" y="5734"/>
                    <a:pt x="2194" y="5763"/>
                    <a:pt x="2195" y="5791"/>
                  </a:cubicBezTo>
                  <a:cubicBezTo>
                    <a:pt x="2203" y="5785"/>
                    <a:pt x="2210" y="5778"/>
                    <a:pt x="2218" y="5772"/>
                  </a:cubicBezTo>
                  <a:cubicBezTo>
                    <a:pt x="2229" y="5778"/>
                    <a:pt x="2241" y="5785"/>
                    <a:pt x="2252" y="5791"/>
                  </a:cubicBezTo>
                  <a:cubicBezTo>
                    <a:pt x="2277" y="5775"/>
                    <a:pt x="2303" y="5760"/>
                    <a:pt x="2328" y="5744"/>
                  </a:cubicBezTo>
                  <a:lnTo>
                    <a:pt x="3130" y="5772"/>
                  </a:lnTo>
                  <a:lnTo>
                    <a:pt x="3460" y="5791"/>
                  </a:lnTo>
                  <a:lnTo>
                    <a:pt x="3699" y="5810"/>
                  </a:lnTo>
                  <a:cubicBezTo>
                    <a:pt x="3704" y="5829"/>
                    <a:pt x="3709" y="5847"/>
                    <a:pt x="3714" y="5866"/>
                  </a:cubicBezTo>
                  <a:cubicBezTo>
                    <a:pt x="3719" y="5888"/>
                    <a:pt x="3725" y="5910"/>
                    <a:pt x="3730" y="5932"/>
                  </a:cubicBezTo>
                  <a:cubicBezTo>
                    <a:pt x="3725" y="5945"/>
                    <a:pt x="3719" y="5957"/>
                    <a:pt x="3714" y="5970"/>
                  </a:cubicBezTo>
                  <a:cubicBezTo>
                    <a:pt x="3709" y="6011"/>
                    <a:pt x="3704" y="6051"/>
                    <a:pt x="3699" y="6092"/>
                  </a:cubicBezTo>
                  <a:cubicBezTo>
                    <a:pt x="3704" y="6117"/>
                    <a:pt x="3709" y="6143"/>
                    <a:pt x="3714" y="6168"/>
                  </a:cubicBezTo>
                  <a:cubicBezTo>
                    <a:pt x="3729" y="6152"/>
                    <a:pt x="3745" y="6137"/>
                    <a:pt x="3760" y="6121"/>
                  </a:cubicBezTo>
                  <a:cubicBezTo>
                    <a:pt x="3788" y="6064"/>
                    <a:pt x="3816" y="6008"/>
                    <a:pt x="3844" y="5951"/>
                  </a:cubicBezTo>
                  <a:cubicBezTo>
                    <a:pt x="3882" y="6067"/>
                    <a:pt x="3919" y="6183"/>
                    <a:pt x="3957" y="6299"/>
                  </a:cubicBezTo>
                  <a:cubicBezTo>
                    <a:pt x="3981" y="6371"/>
                    <a:pt x="4006" y="6444"/>
                    <a:pt x="4030" y="6516"/>
                  </a:cubicBezTo>
                  <a:cubicBezTo>
                    <a:pt x="4026" y="6648"/>
                    <a:pt x="4022" y="6779"/>
                    <a:pt x="4018" y="6911"/>
                  </a:cubicBezTo>
                  <a:lnTo>
                    <a:pt x="4728" y="6874"/>
                  </a:lnTo>
                  <a:lnTo>
                    <a:pt x="4751" y="6874"/>
                  </a:lnTo>
                  <a:lnTo>
                    <a:pt x="5302" y="6846"/>
                  </a:lnTo>
                  <a:lnTo>
                    <a:pt x="5329" y="6921"/>
                  </a:lnTo>
                  <a:cubicBezTo>
                    <a:pt x="5364" y="7003"/>
                    <a:pt x="5400" y="7084"/>
                    <a:pt x="5435" y="7166"/>
                  </a:cubicBezTo>
                  <a:lnTo>
                    <a:pt x="5477" y="7250"/>
                  </a:lnTo>
                  <a:cubicBezTo>
                    <a:pt x="5522" y="7357"/>
                    <a:pt x="5568" y="7464"/>
                    <a:pt x="5613" y="7571"/>
                  </a:cubicBezTo>
                  <a:cubicBezTo>
                    <a:pt x="5638" y="7627"/>
                    <a:pt x="5664" y="7684"/>
                    <a:pt x="5689" y="7740"/>
                  </a:cubicBezTo>
                  <a:cubicBezTo>
                    <a:pt x="5754" y="7884"/>
                    <a:pt x="5818" y="8029"/>
                    <a:pt x="5883" y="8173"/>
                  </a:cubicBezTo>
                  <a:lnTo>
                    <a:pt x="6096" y="8672"/>
                  </a:lnTo>
                  <a:cubicBezTo>
                    <a:pt x="6117" y="8729"/>
                    <a:pt x="6139" y="8785"/>
                    <a:pt x="6160" y="8842"/>
                  </a:cubicBezTo>
                  <a:lnTo>
                    <a:pt x="6415" y="9426"/>
                  </a:lnTo>
                  <a:cubicBezTo>
                    <a:pt x="6426" y="9457"/>
                    <a:pt x="6438" y="9489"/>
                    <a:pt x="6449" y="9520"/>
                  </a:cubicBezTo>
                  <a:lnTo>
                    <a:pt x="6669" y="10000"/>
                  </a:lnTo>
                  <a:lnTo>
                    <a:pt x="6848" y="9821"/>
                  </a:lnTo>
                  <a:lnTo>
                    <a:pt x="6939" y="9746"/>
                  </a:lnTo>
                  <a:lnTo>
                    <a:pt x="7015" y="9746"/>
                  </a:lnTo>
                  <a:lnTo>
                    <a:pt x="7117" y="9718"/>
                  </a:lnTo>
                  <a:lnTo>
                    <a:pt x="7254" y="9746"/>
                  </a:lnTo>
                  <a:cubicBezTo>
                    <a:pt x="7276" y="9696"/>
                    <a:pt x="7297" y="9645"/>
                    <a:pt x="7319" y="9595"/>
                  </a:cubicBezTo>
                  <a:cubicBezTo>
                    <a:pt x="7323" y="9529"/>
                    <a:pt x="7326" y="9463"/>
                    <a:pt x="7330" y="9397"/>
                  </a:cubicBezTo>
                  <a:cubicBezTo>
                    <a:pt x="7334" y="9328"/>
                    <a:pt x="7337" y="9259"/>
                    <a:pt x="7341" y="9190"/>
                  </a:cubicBezTo>
                  <a:cubicBezTo>
                    <a:pt x="7335" y="9099"/>
                    <a:pt x="7328" y="9008"/>
                    <a:pt x="7322" y="8917"/>
                  </a:cubicBezTo>
                  <a:cubicBezTo>
                    <a:pt x="7331" y="8945"/>
                    <a:pt x="7340" y="8974"/>
                    <a:pt x="7349" y="9002"/>
                  </a:cubicBezTo>
                  <a:cubicBezTo>
                    <a:pt x="7352" y="9058"/>
                    <a:pt x="7354" y="9115"/>
                    <a:pt x="7357" y="9171"/>
                  </a:cubicBezTo>
                  <a:cubicBezTo>
                    <a:pt x="7358" y="9243"/>
                    <a:pt x="7359" y="9316"/>
                    <a:pt x="7360" y="9388"/>
                  </a:cubicBezTo>
                  <a:cubicBezTo>
                    <a:pt x="7349" y="9495"/>
                    <a:pt x="7337" y="9601"/>
                    <a:pt x="7326" y="9708"/>
                  </a:cubicBezTo>
                  <a:cubicBezTo>
                    <a:pt x="7318" y="9721"/>
                    <a:pt x="7311" y="9733"/>
                    <a:pt x="7303" y="9746"/>
                  </a:cubicBezTo>
                  <a:cubicBezTo>
                    <a:pt x="7299" y="9771"/>
                    <a:pt x="7296" y="9796"/>
                    <a:pt x="7292" y="9821"/>
                  </a:cubicBezTo>
                  <a:cubicBezTo>
                    <a:pt x="7296" y="9843"/>
                    <a:pt x="7299" y="9865"/>
                    <a:pt x="7303" y="9887"/>
                  </a:cubicBezTo>
                  <a:cubicBezTo>
                    <a:pt x="7315" y="9896"/>
                    <a:pt x="7326" y="9906"/>
                    <a:pt x="7338" y="9915"/>
                  </a:cubicBezTo>
                  <a:lnTo>
                    <a:pt x="7338" y="9915"/>
                  </a:lnTo>
                  <a:lnTo>
                    <a:pt x="7338" y="9915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29">
              <a:extLst>
                <a:ext uri="{FF2B5EF4-FFF2-40B4-BE49-F238E27FC236}">
                  <a16:creationId xmlns:a16="http://schemas.microsoft.com/office/drawing/2014/main" id="{DBD4B236-BE2F-CE50-F5A3-3C729530D7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0614747" y="2488672"/>
              <a:ext cx="2327275" cy="1841500"/>
            </a:xfrm>
            <a:custGeom>
              <a:avLst/>
              <a:gdLst>
                <a:gd name="T0" fmla="*/ 804 w 1466"/>
                <a:gd name="T1" fmla="*/ 1120 h 1160"/>
                <a:gd name="T2" fmla="*/ 831 w 1466"/>
                <a:gd name="T3" fmla="*/ 1109 h 1160"/>
                <a:gd name="T4" fmla="*/ 812 w 1466"/>
                <a:gd name="T5" fmla="*/ 1063 h 1160"/>
                <a:gd name="T6" fmla="*/ 787 w 1466"/>
                <a:gd name="T7" fmla="*/ 984 h 1160"/>
                <a:gd name="T8" fmla="*/ 834 w 1466"/>
                <a:gd name="T9" fmla="*/ 1061 h 1160"/>
                <a:gd name="T10" fmla="*/ 856 w 1466"/>
                <a:gd name="T11" fmla="*/ 1078 h 1160"/>
                <a:gd name="T12" fmla="*/ 914 w 1466"/>
                <a:gd name="T13" fmla="*/ 1022 h 1160"/>
                <a:gd name="T14" fmla="*/ 883 w 1466"/>
                <a:gd name="T15" fmla="*/ 1036 h 1160"/>
                <a:gd name="T16" fmla="*/ 860 w 1466"/>
                <a:gd name="T17" fmla="*/ 993 h 1160"/>
                <a:gd name="T18" fmla="*/ 877 w 1466"/>
                <a:gd name="T19" fmla="*/ 982 h 1160"/>
                <a:gd name="T20" fmla="*/ 924 w 1466"/>
                <a:gd name="T21" fmla="*/ 995 h 1160"/>
                <a:gd name="T22" fmla="*/ 978 w 1466"/>
                <a:gd name="T23" fmla="*/ 954 h 1160"/>
                <a:gd name="T24" fmla="*/ 974 w 1466"/>
                <a:gd name="T25" fmla="*/ 939 h 1160"/>
                <a:gd name="T26" fmla="*/ 1024 w 1466"/>
                <a:gd name="T27" fmla="*/ 943 h 1160"/>
                <a:gd name="T28" fmla="*/ 1078 w 1466"/>
                <a:gd name="T29" fmla="*/ 910 h 1160"/>
                <a:gd name="T30" fmla="*/ 1065 w 1466"/>
                <a:gd name="T31" fmla="*/ 879 h 1160"/>
                <a:gd name="T32" fmla="*/ 1084 w 1466"/>
                <a:gd name="T33" fmla="*/ 881 h 1160"/>
                <a:gd name="T34" fmla="*/ 1170 w 1466"/>
                <a:gd name="T35" fmla="*/ 823 h 1160"/>
                <a:gd name="T36" fmla="*/ 1190 w 1466"/>
                <a:gd name="T37" fmla="*/ 776 h 1160"/>
                <a:gd name="T38" fmla="*/ 1243 w 1466"/>
                <a:gd name="T39" fmla="*/ 752 h 1160"/>
                <a:gd name="T40" fmla="*/ 1287 w 1466"/>
                <a:gd name="T41" fmla="*/ 670 h 1160"/>
                <a:gd name="T42" fmla="*/ 1334 w 1466"/>
                <a:gd name="T43" fmla="*/ 565 h 1160"/>
                <a:gd name="T44" fmla="*/ 1439 w 1466"/>
                <a:gd name="T45" fmla="*/ 465 h 1160"/>
                <a:gd name="T46" fmla="*/ 1331 w 1466"/>
                <a:gd name="T47" fmla="*/ 333 h 1160"/>
                <a:gd name="T48" fmla="*/ 1140 w 1466"/>
                <a:gd name="T49" fmla="*/ 154 h 1160"/>
                <a:gd name="T50" fmla="*/ 770 w 1466"/>
                <a:gd name="T51" fmla="*/ 85 h 1160"/>
                <a:gd name="T52" fmla="*/ 685 w 1466"/>
                <a:gd name="T53" fmla="*/ 31 h 1160"/>
                <a:gd name="T54" fmla="*/ 322 w 1466"/>
                <a:gd name="T55" fmla="*/ 3 h 1160"/>
                <a:gd name="T56" fmla="*/ 275 w 1466"/>
                <a:gd name="T57" fmla="*/ 9 h 1160"/>
                <a:gd name="T58" fmla="*/ 206 w 1466"/>
                <a:gd name="T59" fmla="*/ 35 h 1160"/>
                <a:gd name="T60" fmla="*/ 113 w 1466"/>
                <a:gd name="T61" fmla="*/ 68 h 1160"/>
                <a:gd name="T62" fmla="*/ 69 w 1466"/>
                <a:gd name="T63" fmla="*/ 105 h 1160"/>
                <a:gd name="T64" fmla="*/ 31 w 1466"/>
                <a:gd name="T65" fmla="*/ 129 h 1160"/>
                <a:gd name="T66" fmla="*/ 8 w 1466"/>
                <a:gd name="T67" fmla="*/ 171 h 1160"/>
                <a:gd name="T68" fmla="*/ 19 w 1466"/>
                <a:gd name="T69" fmla="*/ 208 h 1160"/>
                <a:gd name="T70" fmla="*/ 59 w 1466"/>
                <a:gd name="T71" fmla="*/ 235 h 1160"/>
                <a:gd name="T72" fmla="*/ 89 w 1466"/>
                <a:gd name="T73" fmla="*/ 264 h 1160"/>
                <a:gd name="T74" fmla="*/ 128 w 1466"/>
                <a:gd name="T75" fmla="*/ 271 h 1160"/>
                <a:gd name="T76" fmla="*/ 156 w 1466"/>
                <a:gd name="T77" fmla="*/ 263 h 1160"/>
                <a:gd name="T78" fmla="*/ 163 w 1466"/>
                <a:gd name="T79" fmla="*/ 279 h 1160"/>
                <a:gd name="T80" fmla="*/ 167 w 1466"/>
                <a:gd name="T81" fmla="*/ 324 h 1160"/>
                <a:gd name="T82" fmla="*/ 191 w 1466"/>
                <a:gd name="T83" fmla="*/ 388 h 1160"/>
                <a:gd name="T84" fmla="*/ 224 w 1466"/>
                <a:gd name="T85" fmla="*/ 417 h 1160"/>
                <a:gd name="T86" fmla="*/ 229 w 1466"/>
                <a:gd name="T87" fmla="*/ 441 h 1160"/>
                <a:gd name="T88" fmla="*/ 289 w 1466"/>
                <a:gd name="T89" fmla="*/ 498 h 1160"/>
                <a:gd name="T90" fmla="*/ 343 w 1466"/>
                <a:gd name="T91" fmla="*/ 529 h 1160"/>
                <a:gd name="T92" fmla="*/ 355 w 1466"/>
                <a:gd name="T93" fmla="*/ 573 h 1160"/>
                <a:gd name="T94" fmla="*/ 389 w 1466"/>
                <a:gd name="T95" fmla="*/ 602 h 1160"/>
                <a:gd name="T96" fmla="*/ 442 w 1466"/>
                <a:gd name="T97" fmla="*/ 651 h 1160"/>
                <a:gd name="T98" fmla="*/ 436 w 1466"/>
                <a:gd name="T99" fmla="*/ 686 h 1160"/>
                <a:gd name="T100" fmla="*/ 468 w 1466"/>
                <a:gd name="T101" fmla="*/ 715 h 1160"/>
                <a:gd name="T102" fmla="*/ 491 w 1466"/>
                <a:gd name="T103" fmla="*/ 749 h 1160"/>
                <a:gd name="T104" fmla="*/ 541 w 1466"/>
                <a:gd name="T105" fmla="*/ 785 h 1160"/>
                <a:gd name="T106" fmla="*/ 574 w 1466"/>
                <a:gd name="T107" fmla="*/ 826 h 1160"/>
                <a:gd name="T108" fmla="*/ 597 w 1466"/>
                <a:gd name="T109" fmla="*/ 871 h 1160"/>
                <a:gd name="T110" fmla="*/ 603 w 1466"/>
                <a:gd name="T111" fmla="*/ 912 h 1160"/>
                <a:gd name="T112" fmla="*/ 616 w 1466"/>
                <a:gd name="T113" fmla="*/ 963 h 1160"/>
                <a:gd name="T114" fmla="*/ 655 w 1466"/>
                <a:gd name="T115" fmla="*/ 988 h 1160"/>
                <a:gd name="T116" fmla="*/ 674 w 1466"/>
                <a:gd name="T117" fmla="*/ 1027 h 1160"/>
                <a:gd name="T118" fmla="*/ 697 w 1466"/>
                <a:gd name="T119" fmla="*/ 1055 h 1160"/>
                <a:gd name="T120" fmla="*/ 703 w 1466"/>
                <a:gd name="T121" fmla="*/ 1108 h 1160"/>
                <a:gd name="T122" fmla="*/ 721 w 1466"/>
                <a:gd name="T123" fmla="*/ 1146 h 1160"/>
                <a:gd name="T124" fmla="*/ 773 w 1466"/>
                <a:gd name="T125" fmla="*/ 1160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66" h="1160">
                  <a:moveTo>
                    <a:pt x="773" y="1160"/>
                  </a:moveTo>
                  <a:lnTo>
                    <a:pt x="785" y="1142"/>
                  </a:lnTo>
                  <a:lnTo>
                    <a:pt x="793" y="1129"/>
                  </a:lnTo>
                  <a:lnTo>
                    <a:pt x="791" y="1124"/>
                  </a:lnTo>
                  <a:lnTo>
                    <a:pt x="806" y="1110"/>
                  </a:lnTo>
                  <a:lnTo>
                    <a:pt x="804" y="1120"/>
                  </a:lnTo>
                  <a:lnTo>
                    <a:pt x="797" y="1128"/>
                  </a:lnTo>
                  <a:lnTo>
                    <a:pt x="796" y="1136"/>
                  </a:lnTo>
                  <a:lnTo>
                    <a:pt x="815" y="1127"/>
                  </a:lnTo>
                  <a:lnTo>
                    <a:pt x="821" y="1122"/>
                  </a:lnTo>
                  <a:lnTo>
                    <a:pt x="827" y="1116"/>
                  </a:lnTo>
                  <a:lnTo>
                    <a:pt x="831" y="1109"/>
                  </a:lnTo>
                  <a:lnTo>
                    <a:pt x="835" y="1103"/>
                  </a:lnTo>
                  <a:lnTo>
                    <a:pt x="841" y="1098"/>
                  </a:lnTo>
                  <a:lnTo>
                    <a:pt x="844" y="1091"/>
                  </a:lnTo>
                  <a:lnTo>
                    <a:pt x="824" y="1075"/>
                  </a:lnTo>
                  <a:lnTo>
                    <a:pt x="818" y="1075"/>
                  </a:lnTo>
                  <a:lnTo>
                    <a:pt x="812" y="1063"/>
                  </a:lnTo>
                  <a:lnTo>
                    <a:pt x="817" y="1065"/>
                  </a:lnTo>
                  <a:lnTo>
                    <a:pt x="809" y="1049"/>
                  </a:lnTo>
                  <a:lnTo>
                    <a:pt x="799" y="1033"/>
                  </a:lnTo>
                  <a:lnTo>
                    <a:pt x="793" y="1022"/>
                  </a:lnTo>
                  <a:lnTo>
                    <a:pt x="783" y="982"/>
                  </a:lnTo>
                  <a:lnTo>
                    <a:pt x="787" y="984"/>
                  </a:lnTo>
                  <a:lnTo>
                    <a:pt x="795" y="993"/>
                  </a:lnTo>
                  <a:lnTo>
                    <a:pt x="796" y="1002"/>
                  </a:lnTo>
                  <a:lnTo>
                    <a:pt x="804" y="1025"/>
                  </a:lnTo>
                  <a:lnTo>
                    <a:pt x="808" y="1037"/>
                  </a:lnTo>
                  <a:lnTo>
                    <a:pt x="821" y="1049"/>
                  </a:lnTo>
                  <a:lnTo>
                    <a:pt x="834" y="1061"/>
                  </a:lnTo>
                  <a:lnTo>
                    <a:pt x="842" y="1066"/>
                  </a:lnTo>
                  <a:lnTo>
                    <a:pt x="844" y="1052"/>
                  </a:lnTo>
                  <a:lnTo>
                    <a:pt x="839" y="1040"/>
                  </a:lnTo>
                  <a:lnTo>
                    <a:pt x="845" y="1044"/>
                  </a:lnTo>
                  <a:lnTo>
                    <a:pt x="850" y="1078"/>
                  </a:lnTo>
                  <a:lnTo>
                    <a:pt x="856" y="1078"/>
                  </a:lnTo>
                  <a:lnTo>
                    <a:pt x="863" y="1073"/>
                  </a:lnTo>
                  <a:lnTo>
                    <a:pt x="882" y="1068"/>
                  </a:lnTo>
                  <a:lnTo>
                    <a:pt x="907" y="1054"/>
                  </a:lnTo>
                  <a:lnTo>
                    <a:pt x="911" y="1044"/>
                  </a:lnTo>
                  <a:lnTo>
                    <a:pt x="915" y="1028"/>
                  </a:lnTo>
                  <a:lnTo>
                    <a:pt x="914" y="1022"/>
                  </a:lnTo>
                  <a:lnTo>
                    <a:pt x="911" y="1018"/>
                  </a:lnTo>
                  <a:lnTo>
                    <a:pt x="897" y="1041"/>
                  </a:lnTo>
                  <a:lnTo>
                    <a:pt x="890" y="1045"/>
                  </a:lnTo>
                  <a:lnTo>
                    <a:pt x="875" y="1058"/>
                  </a:lnTo>
                  <a:lnTo>
                    <a:pt x="877" y="1045"/>
                  </a:lnTo>
                  <a:lnTo>
                    <a:pt x="883" y="1036"/>
                  </a:lnTo>
                  <a:lnTo>
                    <a:pt x="896" y="1025"/>
                  </a:lnTo>
                  <a:lnTo>
                    <a:pt x="903" y="1013"/>
                  </a:lnTo>
                  <a:lnTo>
                    <a:pt x="897" y="1004"/>
                  </a:lnTo>
                  <a:lnTo>
                    <a:pt x="897" y="995"/>
                  </a:lnTo>
                  <a:lnTo>
                    <a:pt x="882" y="989"/>
                  </a:lnTo>
                  <a:lnTo>
                    <a:pt x="860" y="993"/>
                  </a:lnTo>
                  <a:lnTo>
                    <a:pt x="831" y="987"/>
                  </a:lnTo>
                  <a:lnTo>
                    <a:pt x="824" y="981"/>
                  </a:lnTo>
                  <a:lnTo>
                    <a:pt x="834" y="981"/>
                  </a:lnTo>
                  <a:lnTo>
                    <a:pt x="859" y="981"/>
                  </a:lnTo>
                  <a:lnTo>
                    <a:pt x="866" y="987"/>
                  </a:lnTo>
                  <a:lnTo>
                    <a:pt x="877" y="982"/>
                  </a:lnTo>
                  <a:lnTo>
                    <a:pt x="886" y="981"/>
                  </a:lnTo>
                  <a:lnTo>
                    <a:pt x="901" y="989"/>
                  </a:lnTo>
                  <a:lnTo>
                    <a:pt x="909" y="985"/>
                  </a:lnTo>
                  <a:lnTo>
                    <a:pt x="914" y="991"/>
                  </a:lnTo>
                  <a:lnTo>
                    <a:pt x="917" y="998"/>
                  </a:lnTo>
                  <a:lnTo>
                    <a:pt x="924" y="995"/>
                  </a:lnTo>
                  <a:lnTo>
                    <a:pt x="928" y="990"/>
                  </a:lnTo>
                  <a:lnTo>
                    <a:pt x="938" y="990"/>
                  </a:lnTo>
                  <a:lnTo>
                    <a:pt x="943" y="994"/>
                  </a:lnTo>
                  <a:lnTo>
                    <a:pt x="967" y="974"/>
                  </a:lnTo>
                  <a:lnTo>
                    <a:pt x="982" y="964"/>
                  </a:lnTo>
                  <a:lnTo>
                    <a:pt x="978" y="954"/>
                  </a:lnTo>
                  <a:lnTo>
                    <a:pt x="968" y="948"/>
                  </a:lnTo>
                  <a:lnTo>
                    <a:pt x="950" y="943"/>
                  </a:lnTo>
                  <a:lnTo>
                    <a:pt x="960" y="935"/>
                  </a:lnTo>
                  <a:lnTo>
                    <a:pt x="959" y="925"/>
                  </a:lnTo>
                  <a:lnTo>
                    <a:pt x="965" y="934"/>
                  </a:lnTo>
                  <a:lnTo>
                    <a:pt x="974" y="939"/>
                  </a:lnTo>
                  <a:lnTo>
                    <a:pt x="985" y="947"/>
                  </a:lnTo>
                  <a:lnTo>
                    <a:pt x="986" y="956"/>
                  </a:lnTo>
                  <a:lnTo>
                    <a:pt x="992" y="964"/>
                  </a:lnTo>
                  <a:lnTo>
                    <a:pt x="996" y="959"/>
                  </a:lnTo>
                  <a:lnTo>
                    <a:pt x="1004" y="952"/>
                  </a:lnTo>
                  <a:lnTo>
                    <a:pt x="1024" y="943"/>
                  </a:lnTo>
                  <a:lnTo>
                    <a:pt x="1046" y="942"/>
                  </a:lnTo>
                  <a:lnTo>
                    <a:pt x="1046" y="937"/>
                  </a:lnTo>
                  <a:lnTo>
                    <a:pt x="1039" y="932"/>
                  </a:lnTo>
                  <a:lnTo>
                    <a:pt x="1048" y="932"/>
                  </a:lnTo>
                  <a:lnTo>
                    <a:pt x="1078" y="914"/>
                  </a:lnTo>
                  <a:lnTo>
                    <a:pt x="1078" y="910"/>
                  </a:lnTo>
                  <a:lnTo>
                    <a:pt x="1079" y="903"/>
                  </a:lnTo>
                  <a:lnTo>
                    <a:pt x="1083" y="891"/>
                  </a:lnTo>
                  <a:lnTo>
                    <a:pt x="1081" y="886"/>
                  </a:lnTo>
                  <a:lnTo>
                    <a:pt x="1065" y="884"/>
                  </a:lnTo>
                  <a:lnTo>
                    <a:pt x="1057" y="881"/>
                  </a:lnTo>
                  <a:lnTo>
                    <a:pt x="1065" y="879"/>
                  </a:lnTo>
                  <a:lnTo>
                    <a:pt x="1063" y="870"/>
                  </a:lnTo>
                  <a:lnTo>
                    <a:pt x="1067" y="862"/>
                  </a:lnTo>
                  <a:lnTo>
                    <a:pt x="1070" y="876"/>
                  </a:lnTo>
                  <a:lnTo>
                    <a:pt x="1076" y="873"/>
                  </a:lnTo>
                  <a:lnTo>
                    <a:pt x="1081" y="876"/>
                  </a:lnTo>
                  <a:lnTo>
                    <a:pt x="1084" y="881"/>
                  </a:lnTo>
                  <a:lnTo>
                    <a:pt x="1089" y="883"/>
                  </a:lnTo>
                  <a:lnTo>
                    <a:pt x="1126" y="863"/>
                  </a:lnTo>
                  <a:lnTo>
                    <a:pt x="1127" y="856"/>
                  </a:lnTo>
                  <a:lnTo>
                    <a:pt x="1130" y="852"/>
                  </a:lnTo>
                  <a:lnTo>
                    <a:pt x="1146" y="837"/>
                  </a:lnTo>
                  <a:lnTo>
                    <a:pt x="1170" y="823"/>
                  </a:lnTo>
                  <a:lnTo>
                    <a:pt x="1168" y="813"/>
                  </a:lnTo>
                  <a:lnTo>
                    <a:pt x="1158" y="814"/>
                  </a:lnTo>
                  <a:lnTo>
                    <a:pt x="1158" y="801"/>
                  </a:lnTo>
                  <a:lnTo>
                    <a:pt x="1163" y="795"/>
                  </a:lnTo>
                  <a:lnTo>
                    <a:pt x="1173" y="783"/>
                  </a:lnTo>
                  <a:lnTo>
                    <a:pt x="1190" y="776"/>
                  </a:lnTo>
                  <a:lnTo>
                    <a:pt x="1195" y="784"/>
                  </a:lnTo>
                  <a:lnTo>
                    <a:pt x="1216" y="784"/>
                  </a:lnTo>
                  <a:lnTo>
                    <a:pt x="1225" y="785"/>
                  </a:lnTo>
                  <a:lnTo>
                    <a:pt x="1234" y="780"/>
                  </a:lnTo>
                  <a:lnTo>
                    <a:pt x="1236" y="775"/>
                  </a:lnTo>
                  <a:lnTo>
                    <a:pt x="1243" y="752"/>
                  </a:lnTo>
                  <a:lnTo>
                    <a:pt x="1256" y="742"/>
                  </a:lnTo>
                  <a:lnTo>
                    <a:pt x="1270" y="737"/>
                  </a:lnTo>
                  <a:lnTo>
                    <a:pt x="1280" y="721"/>
                  </a:lnTo>
                  <a:lnTo>
                    <a:pt x="1284" y="714"/>
                  </a:lnTo>
                  <a:lnTo>
                    <a:pt x="1285" y="701"/>
                  </a:lnTo>
                  <a:lnTo>
                    <a:pt x="1287" y="670"/>
                  </a:lnTo>
                  <a:lnTo>
                    <a:pt x="1288" y="664"/>
                  </a:lnTo>
                  <a:lnTo>
                    <a:pt x="1295" y="634"/>
                  </a:lnTo>
                  <a:lnTo>
                    <a:pt x="1308" y="605"/>
                  </a:lnTo>
                  <a:lnTo>
                    <a:pt x="1323" y="585"/>
                  </a:lnTo>
                  <a:lnTo>
                    <a:pt x="1326" y="581"/>
                  </a:lnTo>
                  <a:lnTo>
                    <a:pt x="1334" y="565"/>
                  </a:lnTo>
                  <a:lnTo>
                    <a:pt x="1370" y="518"/>
                  </a:lnTo>
                  <a:lnTo>
                    <a:pt x="1390" y="498"/>
                  </a:lnTo>
                  <a:lnTo>
                    <a:pt x="1398" y="489"/>
                  </a:lnTo>
                  <a:lnTo>
                    <a:pt x="1404" y="485"/>
                  </a:lnTo>
                  <a:lnTo>
                    <a:pt x="1432" y="469"/>
                  </a:lnTo>
                  <a:lnTo>
                    <a:pt x="1439" y="465"/>
                  </a:lnTo>
                  <a:lnTo>
                    <a:pt x="1451" y="460"/>
                  </a:lnTo>
                  <a:lnTo>
                    <a:pt x="1460" y="459"/>
                  </a:lnTo>
                  <a:lnTo>
                    <a:pt x="1466" y="456"/>
                  </a:lnTo>
                  <a:lnTo>
                    <a:pt x="1407" y="404"/>
                  </a:lnTo>
                  <a:lnTo>
                    <a:pt x="1398" y="395"/>
                  </a:lnTo>
                  <a:lnTo>
                    <a:pt x="1331" y="333"/>
                  </a:lnTo>
                  <a:lnTo>
                    <a:pt x="1314" y="315"/>
                  </a:lnTo>
                  <a:lnTo>
                    <a:pt x="1258" y="262"/>
                  </a:lnTo>
                  <a:lnTo>
                    <a:pt x="1207" y="216"/>
                  </a:lnTo>
                  <a:lnTo>
                    <a:pt x="1187" y="197"/>
                  </a:lnTo>
                  <a:lnTo>
                    <a:pt x="1153" y="165"/>
                  </a:lnTo>
                  <a:lnTo>
                    <a:pt x="1140" y="154"/>
                  </a:lnTo>
                  <a:lnTo>
                    <a:pt x="1112" y="129"/>
                  </a:lnTo>
                  <a:lnTo>
                    <a:pt x="1105" y="120"/>
                  </a:lnTo>
                  <a:lnTo>
                    <a:pt x="960" y="123"/>
                  </a:lnTo>
                  <a:lnTo>
                    <a:pt x="955" y="124"/>
                  </a:lnTo>
                  <a:lnTo>
                    <a:pt x="767" y="128"/>
                  </a:lnTo>
                  <a:lnTo>
                    <a:pt x="770" y="85"/>
                  </a:lnTo>
                  <a:lnTo>
                    <a:pt x="751" y="63"/>
                  </a:lnTo>
                  <a:lnTo>
                    <a:pt x="721" y="25"/>
                  </a:lnTo>
                  <a:lnTo>
                    <a:pt x="699" y="43"/>
                  </a:lnTo>
                  <a:lnTo>
                    <a:pt x="688" y="49"/>
                  </a:lnTo>
                  <a:lnTo>
                    <a:pt x="684" y="41"/>
                  </a:lnTo>
                  <a:lnTo>
                    <a:pt x="685" y="31"/>
                  </a:lnTo>
                  <a:lnTo>
                    <a:pt x="691" y="24"/>
                  </a:lnTo>
                  <a:lnTo>
                    <a:pt x="687" y="17"/>
                  </a:lnTo>
                  <a:lnTo>
                    <a:pt x="684" y="10"/>
                  </a:lnTo>
                  <a:lnTo>
                    <a:pt x="621" y="9"/>
                  </a:lnTo>
                  <a:lnTo>
                    <a:pt x="533" y="7"/>
                  </a:lnTo>
                  <a:lnTo>
                    <a:pt x="322" y="3"/>
                  </a:lnTo>
                  <a:lnTo>
                    <a:pt x="302" y="8"/>
                  </a:lnTo>
                  <a:lnTo>
                    <a:pt x="294" y="6"/>
                  </a:lnTo>
                  <a:lnTo>
                    <a:pt x="288" y="9"/>
                  </a:lnTo>
                  <a:lnTo>
                    <a:pt x="287" y="0"/>
                  </a:lnTo>
                  <a:lnTo>
                    <a:pt x="281" y="3"/>
                  </a:lnTo>
                  <a:lnTo>
                    <a:pt x="275" y="9"/>
                  </a:lnTo>
                  <a:lnTo>
                    <a:pt x="270" y="16"/>
                  </a:lnTo>
                  <a:lnTo>
                    <a:pt x="263" y="12"/>
                  </a:lnTo>
                  <a:lnTo>
                    <a:pt x="253" y="19"/>
                  </a:lnTo>
                  <a:lnTo>
                    <a:pt x="236" y="19"/>
                  </a:lnTo>
                  <a:lnTo>
                    <a:pt x="232" y="26"/>
                  </a:lnTo>
                  <a:lnTo>
                    <a:pt x="206" y="35"/>
                  </a:lnTo>
                  <a:lnTo>
                    <a:pt x="196" y="35"/>
                  </a:lnTo>
                  <a:lnTo>
                    <a:pt x="197" y="41"/>
                  </a:lnTo>
                  <a:lnTo>
                    <a:pt x="185" y="47"/>
                  </a:lnTo>
                  <a:lnTo>
                    <a:pt x="174" y="54"/>
                  </a:lnTo>
                  <a:lnTo>
                    <a:pt x="171" y="50"/>
                  </a:lnTo>
                  <a:lnTo>
                    <a:pt x="113" y="68"/>
                  </a:lnTo>
                  <a:lnTo>
                    <a:pt x="87" y="76"/>
                  </a:lnTo>
                  <a:lnTo>
                    <a:pt x="75" y="80"/>
                  </a:lnTo>
                  <a:lnTo>
                    <a:pt x="70" y="87"/>
                  </a:lnTo>
                  <a:lnTo>
                    <a:pt x="67" y="92"/>
                  </a:lnTo>
                  <a:lnTo>
                    <a:pt x="67" y="98"/>
                  </a:lnTo>
                  <a:lnTo>
                    <a:pt x="69" y="105"/>
                  </a:lnTo>
                  <a:lnTo>
                    <a:pt x="60" y="107"/>
                  </a:lnTo>
                  <a:lnTo>
                    <a:pt x="56" y="111"/>
                  </a:lnTo>
                  <a:lnTo>
                    <a:pt x="46" y="117"/>
                  </a:lnTo>
                  <a:lnTo>
                    <a:pt x="42" y="124"/>
                  </a:lnTo>
                  <a:lnTo>
                    <a:pt x="34" y="125"/>
                  </a:lnTo>
                  <a:lnTo>
                    <a:pt x="31" y="129"/>
                  </a:lnTo>
                  <a:lnTo>
                    <a:pt x="27" y="137"/>
                  </a:lnTo>
                  <a:lnTo>
                    <a:pt x="22" y="148"/>
                  </a:lnTo>
                  <a:lnTo>
                    <a:pt x="16" y="146"/>
                  </a:lnTo>
                  <a:lnTo>
                    <a:pt x="12" y="153"/>
                  </a:lnTo>
                  <a:lnTo>
                    <a:pt x="8" y="156"/>
                  </a:lnTo>
                  <a:lnTo>
                    <a:pt x="8" y="171"/>
                  </a:lnTo>
                  <a:lnTo>
                    <a:pt x="1" y="178"/>
                  </a:lnTo>
                  <a:lnTo>
                    <a:pt x="0" y="192"/>
                  </a:lnTo>
                  <a:lnTo>
                    <a:pt x="3" y="198"/>
                  </a:lnTo>
                  <a:lnTo>
                    <a:pt x="8" y="200"/>
                  </a:lnTo>
                  <a:lnTo>
                    <a:pt x="14" y="202"/>
                  </a:lnTo>
                  <a:lnTo>
                    <a:pt x="19" y="208"/>
                  </a:lnTo>
                  <a:lnTo>
                    <a:pt x="26" y="212"/>
                  </a:lnTo>
                  <a:lnTo>
                    <a:pt x="30" y="217"/>
                  </a:lnTo>
                  <a:lnTo>
                    <a:pt x="36" y="222"/>
                  </a:lnTo>
                  <a:lnTo>
                    <a:pt x="55" y="224"/>
                  </a:lnTo>
                  <a:lnTo>
                    <a:pt x="54" y="231"/>
                  </a:lnTo>
                  <a:lnTo>
                    <a:pt x="59" y="235"/>
                  </a:lnTo>
                  <a:lnTo>
                    <a:pt x="65" y="241"/>
                  </a:lnTo>
                  <a:lnTo>
                    <a:pt x="70" y="245"/>
                  </a:lnTo>
                  <a:lnTo>
                    <a:pt x="74" y="251"/>
                  </a:lnTo>
                  <a:lnTo>
                    <a:pt x="80" y="254"/>
                  </a:lnTo>
                  <a:lnTo>
                    <a:pt x="84" y="263"/>
                  </a:lnTo>
                  <a:lnTo>
                    <a:pt x="89" y="264"/>
                  </a:lnTo>
                  <a:lnTo>
                    <a:pt x="94" y="269"/>
                  </a:lnTo>
                  <a:lnTo>
                    <a:pt x="99" y="271"/>
                  </a:lnTo>
                  <a:lnTo>
                    <a:pt x="104" y="274"/>
                  </a:lnTo>
                  <a:lnTo>
                    <a:pt x="110" y="272"/>
                  </a:lnTo>
                  <a:lnTo>
                    <a:pt x="116" y="272"/>
                  </a:lnTo>
                  <a:lnTo>
                    <a:pt x="128" y="271"/>
                  </a:lnTo>
                  <a:lnTo>
                    <a:pt x="135" y="270"/>
                  </a:lnTo>
                  <a:lnTo>
                    <a:pt x="141" y="273"/>
                  </a:lnTo>
                  <a:lnTo>
                    <a:pt x="145" y="279"/>
                  </a:lnTo>
                  <a:lnTo>
                    <a:pt x="151" y="280"/>
                  </a:lnTo>
                  <a:lnTo>
                    <a:pt x="157" y="278"/>
                  </a:lnTo>
                  <a:lnTo>
                    <a:pt x="156" y="263"/>
                  </a:lnTo>
                  <a:lnTo>
                    <a:pt x="163" y="257"/>
                  </a:lnTo>
                  <a:lnTo>
                    <a:pt x="165" y="262"/>
                  </a:lnTo>
                  <a:lnTo>
                    <a:pt x="169" y="251"/>
                  </a:lnTo>
                  <a:lnTo>
                    <a:pt x="175" y="251"/>
                  </a:lnTo>
                  <a:lnTo>
                    <a:pt x="160" y="273"/>
                  </a:lnTo>
                  <a:lnTo>
                    <a:pt x="163" y="279"/>
                  </a:lnTo>
                  <a:lnTo>
                    <a:pt x="153" y="288"/>
                  </a:lnTo>
                  <a:lnTo>
                    <a:pt x="160" y="288"/>
                  </a:lnTo>
                  <a:lnTo>
                    <a:pt x="158" y="295"/>
                  </a:lnTo>
                  <a:lnTo>
                    <a:pt x="163" y="298"/>
                  </a:lnTo>
                  <a:lnTo>
                    <a:pt x="162" y="320"/>
                  </a:lnTo>
                  <a:lnTo>
                    <a:pt x="167" y="324"/>
                  </a:lnTo>
                  <a:lnTo>
                    <a:pt x="172" y="337"/>
                  </a:lnTo>
                  <a:lnTo>
                    <a:pt x="184" y="352"/>
                  </a:lnTo>
                  <a:lnTo>
                    <a:pt x="185" y="360"/>
                  </a:lnTo>
                  <a:lnTo>
                    <a:pt x="188" y="371"/>
                  </a:lnTo>
                  <a:lnTo>
                    <a:pt x="191" y="378"/>
                  </a:lnTo>
                  <a:lnTo>
                    <a:pt x="191" y="388"/>
                  </a:lnTo>
                  <a:lnTo>
                    <a:pt x="195" y="396"/>
                  </a:lnTo>
                  <a:lnTo>
                    <a:pt x="209" y="397"/>
                  </a:lnTo>
                  <a:lnTo>
                    <a:pt x="210" y="408"/>
                  </a:lnTo>
                  <a:lnTo>
                    <a:pt x="214" y="414"/>
                  </a:lnTo>
                  <a:lnTo>
                    <a:pt x="219" y="408"/>
                  </a:lnTo>
                  <a:lnTo>
                    <a:pt x="224" y="417"/>
                  </a:lnTo>
                  <a:lnTo>
                    <a:pt x="215" y="421"/>
                  </a:lnTo>
                  <a:lnTo>
                    <a:pt x="220" y="427"/>
                  </a:lnTo>
                  <a:lnTo>
                    <a:pt x="225" y="423"/>
                  </a:lnTo>
                  <a:lnTo>
                    <a:pt x="224" y="431"/>
                  </a:lnTo>
                  <a:lnTo>
                    <a:pt x="234" y="436"/>
                  </a:lnTo>
                  <a:lnTo>
                    <a:pt x="229" y="441"/>
                  </a:lnTo>
                  <a:lnTo>
                    <a:pt x="234" y="447"/>
                  </a:lnTo>
                  <a:lnTo>
                    <a:pt x="242" y="464"/>
                  </a:lnTo>
                  <a:lnTo>
                    <a:pt x="250" y="470"/>
                  </a:lnTo>
                  <a:lnTo>
                    <a:pt x="261" y="476"/>
                  </a:lnTo>
                  <a:lnTo>
                    <a:pt x="283" y="496"/>
                  </a:lnTo>
                  <a:lnTo>
                    <a:pt x="289" y="498"/>
                  </a:lnTo>
                  <a:lnTo>
                    <a:pt x="302" y="505"/>
                  </a:lnTo>
                  <a:lnTo>
                    <a:pt x="317" y="516"/>
                  </a:lnTo>
                  <a:lnTo>
                    <a:pt x="323" y="523"/>
                  </a:lnTo>
                  <a:lnTo>
                    <a:pt x="326" y="528"/>
                  </a:lnTo>
                  <a:lnTo>
                    <a:pt x="333" y="533"/>
                  </a:lnTo>
                  <a:lnTo>
                    <a:pt x="343" y="529"/>
                  </a:lnTo>
                  <a:lnTo>
                    <a:pt x="348" y="537"/>
                  </a:lnTo>
                  <a:lnTo>
                    <a:pt x="341" y="542"/>
                  </a:lnTo>
                  <a:lnTo>
                    <a:pt x="348" y="551"/>
                  </a:lnTo>
                  <a:lnTo>
                    <a:pt x="344" y="558"/>
                  </a:lnTo>
                  <a:lnTo>
                    <a:pt x="358" y="568"/>
                  </a:lnTo>
                  <a:lnTo>
                    <a:pt x="355" y="573"/>
                  </a:lnTo>
                  <a:lnTo>
                    <a:pt x="355" y="583"/>
                  </a:lnTo>
                  <a:lnTo>
                    <a:pt x="360" y="588"/>
                  </a:lnTo>
                  <a:lnTo>
                    <a:pt x="367" y="591"/>
                  </a:lnTo>
                  <a:lnTo>
                    <a:pt x="372" y="598"/>
                  </a:lnTo>
                  <a:lnTo>
                    <a:pt x="380" y="595"/>
                  </a:lnTo>
                  <a:lnTo>
                    <a:pt x="389" y="602"/>
                  </a:lnTo>
                  <a:lnTo>
                    <a:pt x="397" y="605"/>
                  </a:lnTo>
                  <a:lnTo>
                    <a:pt x="410" y="619"/>
                  </a:lnTo>
                  <a:lnTo>
                    <a:pt x="419" y="629"/>
                  </a:lnTo>
                  <a:lnTo>
                    <a:pt x="421" y="637"/>
                  </a:lnTo>
                  <a:lnTo>
                    <a:pt x="436" y="642"/>
                  </a:lnTo>
                  <a:lnTo>
                    <a:pt x="442" y="651"/>
                  </a:lnTo>
                  <a:lnTo>
                    <a:pt x="437" y="659"/>
                  </a:lnTo>
                  <a:lnTo>
                    <a:pt x="444" y="664"/>
                  </a:lnTo>
                  <a:lnTo>
                    <a:pt x="434" y="666"/>
                  </a:lnTo>
                  <a:lnTo>
                    <a:pt x="440" y="678"/>
                  </a:lnTo>
                  <a:lnTo>
                    <a:pt x="433" y="678"/>
                  </a:lnTo>
                  <a:lnTo>
                    <a:pt x="436" y="686"/>
                  </a:lnTo>
                  <a:lnTo>
                    <a:pt x="446" y="695"/>
                  </a:lnTo>
                  <a:lnTo>
                    <a:pt x="450" y="698"/>
                  </a:lnTo>
                  <a:lnTo>
                    <a:pt x="455" y="703"/>
                  </a:lnTo>
                  <a:lnTo>
                    <a:pt x="462" y="703"/>
                  </a:lnTo>
                  <a:lnTo>
                    <a:pt x="460" y="709"/>
                  </a:lnTo>
                  <a:lnTo>
                    <a:pt x="468" y="715"/>
                  </a:lnTo>
                  <a:lnTo>
                    <a:pt x="465" y="718"/>
                  </a:lnTo>
                  <a:lnTo>
                    <a:pt x="465" y="725"/>
                  </a:lnTo>
                  <a:lnTo>
                    <a:pt x="477" y="734"/>
                  </a:lnTo>
                  <a:lnTo>
                    <a:pt x="485" y="738"/>
                  </a:lnTo>
                  <a:lnTo>
                    <a:pt x="492" y="741"/>
                  </a:lnTo>
                  <a:lnTo>
                    <a:pt x="491" y="749"/>
                  </a:lnTo>
                  <a:lnTo>
                    <a:pt x="491" y="754"/>
                  </a:lnTo>
                  <a:lnTo>
                    <a:pt x="499" y="764"/>
                  </a:lnTo>
                  <a:lnTo>
                    <a:pt x="511" y="773"/>
                  </a:lnTo>
                  <a:lnTo>
                    <a:pt x="531" y="781"/>
                  </a:lnTo>
                  <a:lnTo>
                    <a:pt x="538" y="781"/>
                  </a:lnTo>
                  <a:lnTo>
                    <a:pt x="541" y="785"/>
                  </a:lnTo>
                  <a:lnTo>
                    <a:pt x="553" y="794"/>
                  </a:lnTo>
                  <a:lnTo>
                    <a:pt x="560" y="797"/>
                  </a:lnTo>
                  <a:lnTo>
                    <a:pt x="569" y="803"/>
                  </a:lnTo>
                  <a:lnTo>
                    <a:pt x="571" y="809"/>
                  </a:lnTo>
                  <a:lnTo>
                    <a:pt x="574" y="813"/>
                  </a:lnTo>
                  <a:lnTo>
                    <a:pt x="574" y="826"/>
                  </a:lnTo>
                  <a:lnTo>
                    <a:pt x="575" y="838"/>
                  </a:lnTo>
                  <a:lnTo>
                    <a:pt x="584" y="852"/>
                  </a:lnTo>
                  <a:lnTo>
                    <a:pt x="583" y="858"/>
                  </a:lnTo>
                  <a:lnTo>
                    <a:pt x="590" y="863"/>
                  </a:lnTo>
                  <a:lnTo>
                    <a:pt x="589" y="871"/>
                  </a:lnTo>
                  <a:lnTo>
                    <a:pt x="597" y="871"/>
                  </a:lnTo>
                  <a:lnTo>
                    <a:pt x="599" y="878"/>
                  </a:lnTo>
                  <a:lnTo>
                    <a:pt x="599" y="886"/>
                  </a:lnTo>
                  <a:lnTo>
                    <a:pt x="600" y="893"/>
                  </a:lnTo>
                  <a:lnTo>
                    <a:pt x="601" y="899"/>
                  </a:lnTo>
                  <a:lnTo>
                    <a:pt x="604" y="903"/>
                  </a:lnTo>
                  <a:lnTo>
                    <a:pt x="603" y="912"/>
                  </a:lnTo>
                  <a:lnTo>
                    <a:pt x="601" y="921"/>
                  </a:lnTo>
                  <a:lnTo>
                    <a:pt x="604" y="925"/>
                  </a:lnTo>
                  <a:lnTo>
                    <a:pt x="609" y="939"/>
                  </a:lnTo>
                  <a:lnTo>
                    <a:pt x="605" y="947"/>
                  </a:lnTo>
                  <a:lnTo>
                    <a:pt x="612" y="959"/>
                  </a:lnTo>
                  <a:lnTo>
                    <a:pt x="616" y="963"/>
                  </a:lnTo>
                  <a:lnTo>
                    <a:pt x="621" y="967"/>
                  </a:lnTo>
                  <a:lnTo>
                    <a:pt x="634" y="974"/>
                  </a:lnTo>
                  <a:lnTo>
                    <a:pt x="642" y="974"/>
                  </a:lnTo>
                  <a:lnTo>
                    <a:pt x="648" y="977"/>
                  </a:lnTo>
                  <a:lnTo>
                    <a:pt x="650" y="982"/>
                  </a:lnTo>
                  <a:lnTo>
                    <a:pt x="655" y="988"/>
                  </a:lnTo>
                  <a:lnTo>
                    <a:pt x="662" y="991"/>
                  </a:lnTo>
                  <a:lnTo>
                    <a:pt x="663" y="995"/>
                  </a:lnTo>
                  <a:lnTo>
                    <a:pt x="675" y="1008"/>
                  </a:lnTo>
                  <a:lnTo>
                    <a:pt x="675" y="1014"/>
                  </a:lnTo>
                  <a:lnTo>
                    <a:pt x="673" y="1019"/>
                  </a:lnTo>
                  <a:lnTo>
                    <a:pt x="674" y="1027"/>
                  </a:lnTo>
                  <a:lnTo>
                    <a:pt x="679" y="1031"/>
                  </a:lnTo>
                  <a:lnTo>
                    <a:pt x="680" y="1040"/>
                  </a:lnTo>
                  <a:lnTo>
                    <a:pt x="685" y="1046"/>
                  </a:lnTo>
                  <a:lnTo>
                    <a:pt x="687" y="1053"/>
                  </a:lnTo>
                  <a:lnTo>
                    <a:pt x="693" y="1051"/>
                  </a:lnTo>
                  <a:lnTo>
                    <a:pt x="697" y="1055"/>
                  </a:lnTo>
                  <a:lnTo>
                    <a:pt x="698" y="1066"/>
                  </a:lnTo>
                  <a:lnTo>
                    <a:pt x="699" y="1077"/>
                  </a:lnTo>
                  <a:lnTo>
                    <a:pt x="690" y="1092"/>
                  </a:lnTo>
                  <a:lnTo>
                    <a:pt x="695" y="1096"/>
                  </a:lnTo>
                  <a:lnTo>
                    <a:pt x="699" y="1102"/>
                  </a:lnTo>
                  <a:lnTo>
                    <a:pt x="703" y="1108"/>
                  </a:lnTo>
                  <a:lnTo>
                    <a:pt x="704" y="1114"/>
                  </a:lnTo>
                  <a:lnTo>
                    <a:pt x="702" y="1120"/>
                  </a:lnTo>
                  <a:lnTo>
                    <a:pt x="706" y="1125"/>
                  </a:lnTo>
                  <a:lnTo>
                    <a:pt x="704" y="1131"/>
                  </a:lnTo>
                  <a:lnTo>
                    <a:pt x="704" y="1139"/>
                  </a:lnTo>
                  <a:lnTo>
                    <a:pt x="721" y="1146"/>
                  </a:lnTo>
                  <a:lnTo>
                    <a:pt x="737" y="1142"/>
                  </a:lnTo>
                  <a:lnTo>
                    <a:pt x="742" y="1144"/>
                  </a:lnTo>
                  <a:lnTo>
                    <a:pt x="746" y="1150"/>
                  </a:lnTo>
                  <a:lnTo>
                    <a:pt x="758" y="1157"/>
                  </a:lnTo>
                  <a:lnTo>
                    <a:pt x="766" y="1159"/>
                  </a:lnTo>
                  <a:lnTo>
                    <a:pt x="773" y="1160"/>
                  </a:lnTo>
                  <a:lnTo>
                    <a:pt x="773" y="1160"/>
                  </a:lnTo>
                  <a:lnTo>
                    <a:pt x="773" y="116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40">
              <a:extLst>
                <a:ext uri="{FF2B5EF4-FFF2-40B4-BE49-F238E27FC236}">
                  <a16:creationId xmlns:a16="http://schemas.microsoft.com/office/drawing/2014/main" id="{91CF3EC3-85D4-F644-A18D-04EB89027DD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035809" y="1112309"/>
              <a:ext cx="15875" cy="57150"/>
            </a:xfrm>
            <a:custGeom>
              <a:avLst/>
              <a:gdLst>
                <a:gd name="T0" fmla="*/ 0 w 10"/>
                <a:gd name="T1" fmla="*/ 36 h 36"/>
                <a:gd name="T2" fmla="*/ 5 w 10"/>
                <a:gd name="T3" fmla="*/ 29 h 36"/>
                <a:gd name="T4" fmla="*/ 10 w 10"/>
                <a:gd name="T5" fmla="*/ 21 h 36"/>
                <a:gd name="T6" fmla="*/ 2 w 10"/>
                <a:gd name="T7" fmla="*/ 0 h 36"/>
                <a:gd name="T8" fmla="*/ 0 w 10"/>
                <a:gd name="T9" fmla="*/ 20 h 36"/>
                <a:gd name="T10" fmla="*/ 0 w 10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36">
                  <a:moveTo>
                    <a:pt x="0" y="36"/>
                  </a:moveTo>
                  <a:lnTo>
                    <a:pt x="5" y="29"/>
                  </a:lnTo>
                  <a:lnTo>
                    <a:pt x="10" y="21"/>
                  </a:lnTo>
                  <a:lnTo>
                    <a:pt x="2" y="0"/>
                  </a:lnTo>
                  <a:lnTo>
                    <a:pt x="0" y="20"/>
                  </a:lnTo>
                  <a:lnTo>
                    <a:pt x="0" y="36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42">
              <a:extLst>
                <a:ext uri="{FF2B5EF4-FFF2-40B4-BE49-F238E27FC236}">
                  <a16:creationId xmlns:a16="http://schemas.microsoft.com/office/drawing/2014/main" id="{4B7823C7-7ABB-4D07-43AC-AA50B9434B2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24032634" y="1094847"/>
              <a:ext cx="47625" cy="109538"/>
            </a:xfrm>
            <a:custGeom>
              <a:avLst/>
              <a:gdLst>
                <a:gd name="T0" fmla="*/ 0 w 30"/>
                <a:gd name="T1" fmla="*/ 69 h 69"/>
                <a:gd name="T2" fmla="*/ 8 w 30"/>
                <a:gd name="T3" fmla="*/ 62 h 69"/>
                <a:gd name="T4" fmla="*/ 28 w 30"/>
                <a:gd name="T5" fmla="*/ 33 h 69"/>
                <a:gd name="T6" fmla="*/ 30 w 30"/>
                <a:gd name="T7" fmla="*/ 26 h 69"/>
                <a:gd name="T8" fmla="*/ 29 w 30"/>
                <a:gd name="T9" fmla="*/ 0 h 69"/>
                <a:gd name="T10" fmla="*/ 26 w 30"/>
                <a:gd name="T11" fmla="*/ 11 h 69"/>
                <a:gd name="T12" fmla="*/ 28 w 30"/>
                <a:gd name="T13" fmla="*/ 21 h 69"/>
                <a:gd name="T14" fmla="*/ 23 w 30"/>
                <a:gd name="T15" fmla="*/ 31 h 69"/>
                <a:gd name="T16" fmla="*/ 20 w 30"/>
                <a:gd name="T17" fmla="*/ 41 h 69"/>
                <a:gd name="T18" fmla="*/ 1 w 30"/>
                <a:gd name="T19" fmla="*/ 60 h 69"/>
                <a:gd name="T20" fmla="*/ 0 w 30"/>
                <a:gd name="T21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69">
                  <a:moveTo>
                    <a:pt x="0" y="69"/>
                  </a:moveTo>
                  <a:lnTo>
                    <a:pt x="8" y="62"/>
                  </a:lnTo>
                  <a:lnTo>
                    <a:pt x="28" y="33"/>
                  </a:lnTo>
                  <a:lnTo>
                    <a:pt x="30" y="26"/>
                  </a:lnTo>
                  <a:lnTo>
                    <a:pt x="29" y="0"/>
                  </a:lnTo>
                  <a:lnTo>
                    <a:pt x="26" y="11"/>
                  </a:lnTo>
                  <a:lnTo>
                    <a:pt x="28" y="21"/>
                  </a:lnTo>
                  <a:lnTo>
                    <a:pt x="23" y="31"/>
                  </a:lnTo>
                  <a:lnTo>
                    <a:pt x="20" y="41"/>
                  </a:lnTo>
                  <a:lnTo>
                    <a:pt x="1" y="60"/>
                  </a:lnTo>
                  <a:lnTo>
                    <a:pt x="0" y="69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rans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-1" y="954911"/>
            <a:ext cx="12192001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289" name="GA Counties" hidden="1">
            <a:extLst>
              <a:ext uri="{FF2B5EF4-FFF2-40B4-BE49-F238E27FC236}">
                <a16:creationId xmlns:a16="http://schemas.microsoft.com/office/drawing/2014/main" id="{791D734E-27F8-E641-3727-39D4CEE15971}"/>
              </a:ext>
            </a:extLst>
          </p:cNvPr>
          <p:cNvGrpSpPr/>
          <p:nvPr userDrawn="1"/>
        </p:nvGrpSpPr>
        <p:grpSpPr>
          <a:xfrm>
            <a:off x="3945468" y="3550708"/>
            <a:ext cx="8314266" cy="9741764"/>
            <a:chOff x="3945468" y="3550708"/>
            <a:chExt cx="8314266" cy="9741764"/>
          </a:xfrm>
        </p:grpSpPr>
        <p:sp>
          <p:nvSpPr>
            <p:cNvPr id="1026" name="Freeform 54">
              <a:extLst>
                <a:ext uri="{FF2B5EF4-FFF2-40B4-BE49-F238E27FC236}">
                  <a16:creationId xmlns:a16="http://schemas.microsoft.com/office/drawing/2014/main" id="{74F00082-2108-B2D2-9D26-985E8A05C5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87765" y="4418048"/>
              <a:ext cx="695679" cy="636953"/>
            </a:xfrm>
            <a:custGeom>
              <a:avLst/>
              <a:gdLst>
                <a:gd name="T0" fmla="*/ 92 w 308"/>
                <a:gd name="T1" fmla="*/ 282 h 282"/>
                <a:gd name="T2" fmla="*/ 101 w 308"/>
                <a:gd name="T3" fmla="*/ 271 h 282"/>
                <a:gd name="T4" fmla="*/ 101 w 308"/>
                <a:gd name="T5" fmla="*/ 258 h 282"/>
                <a:gd name="T6" fmla="*/ 110 w 308"/>
                <a:gd name="T7" fmla="*/ 239 h 282"/>
                <a:gd name="T8" fmla="*/ 123 w 308"/>
                <a:gd name="T9" fmla="*/ 228 h 282"/>
                <a:gd name="T10" fmla="*/ 130 w 308"/>
                <a:gd name="T11" fmla="*/ 212 h 282"/>
                <a:gd name="T12" fmla="*/ 144 w 308"/>
                <a:gd name="T13" fmla="*/ 201 h 282"/>
                <a:gd name="T14" fmla="*/ 158 w 308"/>
                <a:gd name="T15" fmla="*/ 196 h 282"/>
                <a:gd name="T16" fmla="*/ 169 w 308"/>
                <a:gd name="T17" fmla="*/ 189 h 282"/>
                <a:gd name="T18" fmla="*/ 181 w 308"/>
                <a:gd name="T19" fmla="*/ 184 h 282"/>
                <a:gd name="T20" fmla="*/ 192 w 308"/>
                <a:gd name="T21" fmla="*/ 178 h 282"/>
                <a:gd name="T22" fmla="*/ 203 w 308"/>
                <a:gd name="T23" fmla="*/ 169 h 282"/>
                <a:gd name="T24" fmla="*/ 220 w 308"/>
                <a:gd name="T25" fmla="*/ 166 h 282"/>
                <a:gd name="T26" fmla="*/ 226 w 308"/>
                <a:gd name="T27" fmla="*/ 150 h 282"/>
                <a:gd name="T28" fmla="*/ 251 w 308"/>
                <a:gd name="T29" fmla="*/ 144 h 282"/>
                <a:gd name="T30" fmla="*/ 260 w 308"/>
                <a:gd name="T31" fmla="*/ 128 h 282"/>
                <a:gd name="T32" fmla="*/ 265 w 308"/>
                <a:gd name="T33" fmla="*/ 114 h 282"/>
                <a:gd name="T34" fmla="*/ 267 w 308"/>
                <a:gd name="T35" fmla="*/ 95 h 282"/>
                <a:gd name="T36" fmla="*/ 276 w 308"/>
                <a:gd name="T37" fmla="*/ 82 h 282"/>
                <a:gd name="T38" fmla="*/ 281 w 308"/>
                <a:gd name="T39" fmla="*/ 66 h 282"/>
                <a:gd name="T40" fmla="*/ 290 w 308"/>
                <a:gd name="T41" fmla="*/ 48 h 282"/>
                <a:gd name="T42" fmla="*/ 299 w 308"/>
                <a:gd name="T43" fmla="*/ 27 h 282"/>
                <a:gd name="T44" fmla="*/ 308 w 308"/>
                <a:gd name="T45" fmla="*/ 9 h 282"/>
                <a:gd name="T46" fmla="*/ 265 w 308"/>
                <a:gd name="T47" fmla="*/ 4 h 282"/>
                <a:gd name="T48" fmla="*/ 233 w 308"/>
                <a:gd name="T49" fmla="*/ 4 h 282"/>
                <a:gd name="T50" fmla="*/ 197 w 308"/>
                <a:gd name="T51" fmla="*/ 2 h 282"/>
                <a:gd name="T52" fmla="*/ 131 w 308"/>
                <a:gd name="T53" fmla="*/ 0 h 282"/>
                <a:gd name="T54" fmla="*/ 117 w 308"/>
                <a:gd name="T55" fmla="*/ 7 h 282"/>
                <a:gd name="T56" fmla="*/ 66 w 308"/>
                <a:gd name="T57" fmla="*/ 2 h 282"/>
                <a:gd name="T58" fmla="*/ 1 w 308"/>
                <a:gd name="T59" fmla="*/ 0 h 282"/>
                <a:gd name="T60" fmla="*/ 0 w 308"/>
                <a:gd name="T61" fmla="*/ 41 h 282"/>
                <a:gd name="T62" fmla="*/ 0 w 308"/>
                <a:gd name="T63" fmla="*/ 61 h 282"/>
                <a:gd name="T64" fmla="*/ 12 w 308"/>
                <a:gd name="T65" fmla="*/ 127 h 282"/>
                <a:gd name="T66" fmla="*/ 21 w 308"/>
                <a:gd name="T67" fmla="*/ 177 h 282"/>
                <a:gd name="T68" fmla="*/ 28 w 308"/>
                <a:gd name="T69" fmla="*/ 210 h 282"/>
                <a:gd name="T70" fmla="*/ 37 w 308"/>
                <a:gd name="T71" fmla="*/ 282 h 282"/>
                <a:gd name="T72" fmla="*/ 64 w 308"/>
                <a:gd name="T73" fmla="*/ 282 h 282"/>
                <a:gd name="T74" fmla="*/ 92 w 308"/>
                <a:gd name="T75" fmla="*/ 282 h 282"/>
                <a:gd name="T76" fmla="*/ 92 w 308"/>
                <a:gd name="T77" fmla="*/ 282 h 282"/>
                <a:gd name="T78" fmla="*/ 92 w 308"/>
                <a:gd name="T79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" h="282">
                  <a:moveTo>
                    <a:pt x="92" y="282"/>
                  </a:moveTo>
                  <a:lnTo>
                    <a:pt x="101" y="271"/>
                  </a:lnTo>
                  <a:lnTo>
                    <a:pt x="101" y="258"/>
                  </a:lnTo>
                  <a:lnTo>
                    <a:pt x="110" y="239"/>
                  </a:lnTo>
                  <a:lnTo>
                    <a:pt x="123" y="228"/>
                  </a:lnTo>
                  <a:lnTo>
                    <a:pt x="130" y="212"/>
                  </a:lnTo>
                  <a:lnTo>
                    <a:pt x="144" y="201"/>
                  </a:lnTo>
                  <a:lnTo>
                    <a:pt x="158" y="196"/>
                  </a:lnTo>
                  <a:lnTo>
                    <a:pt x="169" y="189"/>
                  </a:lnTo>
                  <a:lnTo>
                    <a:pt x="181" y="184"/>
                  </a:lnTo>
                  <a:lnTo>
                    <a:pt x="192" y="178"/>
                  </a:lnTo>
                  <a:lnTo>
                    <a:pt x="203" y="169"/>
                  </a:lnTo>
                  <a:lnTo>
                    <a:pt x="220" y="166"/>
                  </a:lnTo>
                  <a:lnTo>
                    <a:pt x="226" y="150"/>
                  </a:lnTo>
                  <a:lnTo>
                    <a:pt x="251" y="144"/>
                  </a:lnTo>
                  <a:lnTo>
                    <a:pt x="260" y="128"/>
                  </a:lnTo>
                  <a:lnTo>
                    <a:pt x="265" y="114"/>
                  </a:lnTo>
                  <a:lnTo>
                    <a:pt x="267" y="95"/>
                  </a:lnTo>
                  <a:lnTo>
                    <a:pt x="276" y="82"/>
                  </a:lnTo>
                  <a:lnTo>
                    <a:pt x="281" y="66"/>
                  </a:lnTo>
                  <a:lnTo>
                    <a:pt x="290" y="48"/>
                  </a:lnTo>
                  <a:lnTo>
                    <a:pt x="299" y="27"/>
                  </a:lnTo>
                  <a:lnTo>
                    <a:pt x="308" y="9"/>
                  </a:lnTo>
                  <a:lnTo>
                    <a:pt x="265" y="4"/>
                  </a:lnTo>
                  <a:lnTo>
                    <a:pt x="233" y="4"/>
                  </a:lnTo>
                  <a:lnTo>
                    <a:pt x="197" y="2"/>
                  </a:lnTo>
                  <a:lnTo>
                    <a:pt x="131" y="0"/>
                  </a:lnTo>
                  <a:lnTo>
                    <a:pt x="117" y="7"/>
                  </a:lnTo>
                  <a:lnTo>
                    <a:pt x="66" y="2"/>
                  </a:lnTo>
                  <a:lnTo>
                    <a:pt x="1" y="0"/>
                  </a:lnTo>
                  <a:lnTo>
                    <a:pt x="0" y="41"/>
                  </a:lnTo>
                  <a:lnTo>
                    <a:pt x="0" y="61"/>
                  </a:lnTo>
                  <a:lnTo>
                    <a:pt x="12" y="127"/>
                  </a:lnTo>
                  <a:lnTo>
                    <a:pt x="21" y="177"/>
                  </a:lnTo>
                  <a:lnTo>
                    <a:pt x="28" y="210"/>
                  </a:lnTo>
                  <a:lnTo>
                    <a:pt x="37" y="282"/>
                  </a:lnTo>
                  <a:lnTo>
                    <a:pt x="64" y="282"/>
                  </a:lnTo>
                  <a:lnTo>
                    <a:pt x="92" y="282"/>
                  </a:lnTo>
                  <a:lnTo>
                    <a:pt x="92" y="282"/>
                  </a:lnTo>
                  <a:lnTo>
                    <a:pt x="92" y="2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55">
              <a:extLst>
                <a:ext uri="{FF2B5EF4-FFF2-40B4-BE49-F238E27FC236}">
                  <a16:creationId xmlns:a16="http://schemas.microsoft.com/office/drawing/2014/main" id="{0D5905D1-92B2-88A1-D1F3-6D1F539A41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45468" y="3577812"/>
              <a:ext cx="406566" cy="772475"/>
            </a:xfrm>
            <a:custGeom>
              <a:avLst/>
              <a:gdLst>
                <a:gd name="T0" fmla="*/ 48 w 180"/>
                <a:gd name="T1" fmla="*/ 342 h 342"/>
                <a:gd name="T2" fmla="*/ 61 w 180"/>
                <a:gd name="T3" fmla="*/ 322 h 342"/>
                <a:gd name="T4" fmla="*/ 84 w 180"/>
                <a:gd name="T5" fmla="*/ 298 h 342"/>
                <a:gd name="T6" fmla="*/ 84 w 180"/>
                <a:gd name="T7" fmla="*/ 271 h 342"/>
                <a:gd name="T8" fmla="*/ 95 w 180"/>
                <a:gd name="T9" fmla="*/ 253 h 342"/>
                <a:gd name="T10" fmla="*/ 104 w 180"/>
                <a:gd name="T11" fmla="*/ 237 h 342"/>
                <a:gd name="T12" fmla="*/ 105 w 180"/>
                <a:gd name="T13" fmla="*/ 221 h 342"/>
                <a:gd name="T14" fmla="*/ 114 w 180"/>
                <a:gd name="T15" fmla="*/ 177 h 342"/>
                <a:gd name="T16" fmla="*/ 114 w 180"/>
                <a:gd name="T17" fmla="*/ 144 h 342"/>
                <a:gd name="T18" fmla="*/ 127 w 180"/>
                <a:gd name="T19" fmla="*/ 104 h 342"/>
                <a:gd name="T20" fmla="*/ 136 w 180"/>
                <a:gd name="T21" fmla="*/ 89 h 342"/>
                <a:gd name="T22" fmla="*/ 171 w 180"/>
                <a:gd name="T23" fmla="*/ 25 h 342"/>
                <a:gd name="T24" fmla="*/ 180 w 180"/>
                <a:gd name="T25" fmla="*/ 9 h 342"/>
                <a:gd name="T26" fmla="*/ 136 w 180"/>
                <a:gd name="T27" fmla="*/ 4 h 342"/>
                <a:gd name="T28" fmla="*/ 100 w 180"/>
                <a:gd name="T29" fmla="*/ 4 h 342"/>
                <a:gd name="T30" fmla="*/ 68 w 180"/>
                <a:gd name="T31" fmla="*/ 2 h 342"/>
                <a:gd name="T32" fmla="*/ 0 w 180"/>
                <a:gd name="T33" fmla="*/ 0 h 342"/>
                <a:gd name="T34" fmla="*/ 0 w 180"/>
                <a:gd name="T35" fmla="*/ 20 h 342"/>
                <a:gd name="T36" fmla="*/ 2 w 180"/>
                <a:gd name="T37" fmla="*/ 34 h 342"/>
                <a:gd name="T38" fmla="*/ 13 w 180"/>
                <a:gd name="T39" fmla="*/ 88 h 342"/>
                <a:gd name="T40" fmla="*/ 16 w 180"/>
                <a:gd name="T41" fmla="*/ 111 h 342"/>
                <a:gd name="T42" fmla="*/ 22 w 180"/>
                <a:gd name="T43" fmla="*/ 169 h 342"/>
                <a:gd name="T44" fmla="*/ 34 w 180"/>
                <a:gd name="T45" fmla="*/ 251 h 342"/>
                <a:gd name="T46" fmla="*/ 50 w 180"/>
                <a:gd name="T47" fmla="*/ 335 h 342"/>
                <a:gd name="T48" fmla="*/ 48 w 180"/>
                <a:gd name="T49" fmla="*/ 342 h 342"/>
                <a:gd name="T50" fmla="*/ 48 w 180"/>
                <a:gd name="T51" fmla="*/ 342 h 342"/>
                <a:gd name="T52" fmla="*/ 48 w 180"/>
                <a:gd name="T5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342">
                  <a:moveTo>
                    <a:pt x="48" y="342"/>
                  </a:moveTo>
                  <a:lnTo>
                    <a:pt x="61" y="322"/>
                  </a:lnTo>
                  <a:lnTo>
                    <a:pt x="84" y="298"/>
                  </a:lnTo>
                  <a:lnTo>
                    <a:pt x="84" y="271"/>
                  </a:lnTo>
                  <a:lnTo>
                    <a:pt x="95" y="253"/>
                  </a:lnTo>
                  <a:lnTo>
                    <a:pt x="104" y="237"/>
                  </a:lnTo>
                  <a:lnTo>
                    <a:pt x="105" y="221"/>
                  </a:lnTo>
                  <a:lnTo>
                    <a:pt x="114" y="177"/>
                  </a:lnTo>
                  <a:lnTo>
                    <a:pt x="114" y="144"/>
                  </a:lnTo>
                  <a:lnTo>
                    <a:pt x="127" y="104"/>
                  </a:lnTo>
                  <a:lnTo>
                    <a:pt x="136" y="89"/>
                  </a:lnTo>
                  <a:lnTo>
                    <a:pt x="171" y="25"/>
                  </a:lnTo>
                  <a:lnTo>
                    <a:pt x="180" y="9"/>
                  </a:lnTo>
                  <a:lnTo>
                    <a:pt x="136" y="4"/>
                  </a:lnTo>
                  <a:lnTo>
                    <a:pt x="100" y="4"/>
                  </a:lnTo>
                  <a:lnTo>
                    <a:pt x="68" y="2"/>
                  </a:lnTo>
                  <a:lnTo>
                    <a:pt x="0" y="0"/>
                  </a:lnTo>
                  <a:lnTo>
                    <a:pt x="0" y="20"/>
                  </a:lnTo>
                  <a:lnTo>
                    <a:pt x="2" y="34"/>
                  </a:lnTo>
                  <a:lnTo>
                    <a:pt x="13" y="88"/>
                  </a:lnTo>
                  <a:lnTo>
                    <a:pt x="16" y="111"/>
                  </a:lnTo>
                  <a:lnTo>
                    <a:pt x="22" y="169"/>
                  </a:lnTo>
                  <a:lnTo>
                    <a:pt x="34" y="251"/>
                  </a:lnTo>
                  <a:lnTo>
                    <a:pt x="50" y="335"/>
                  </a:lnTo>
                  <a:lnTo>
                    <a:pt x="48" y="342"/>
                  </a:lnTo>
                  <a:lnTo>
                    <a:pt x="48" y="342"/>
                  </a:lnTo>
                  <a:lnTo>
                    <a:pt x="48" y="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56">
              <a:extLst>
                <a:ext uri="{FF2B5EF4-FFF2-40B4-BE49-F238E27FC236}">
                  <a16:creationId xmlns:a16="http://schemas.microsoft.com/office/drawing/2014/main" id="{A14D4F96-F4F3-F7BE-AE7F-B464C4C1B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3661" y="3866926"/>
              <a:ext cx="788286" cy="652764"/>
            </a:xfrm>
            <a:custGeom>
              <a:avLst/>
              <a:gdLst>
                <a:gd name="T0" fmla="*/ 218 w 349"/>
                <a:gd name="T1" fmla="*/ 287 h 289"/>
                <a:gd name="T2" fmla="*/ 216 w 349"/>
                <a:gd name="T3" fmla="*/ 276 h 289"/>
                <a:gd name="T4" fmla="*/ 235 w 349"/>
                <a:gd name="T5" fmla="*/ 275 h 289"/>
                <a:gd name="T6" fmla="*/ 246 w 349"/>
                <a:gd name="T7" fmla="*/ 264 h 289"/>
                <a:gd name="T8" fmla="*/ 262 w 349"/>
                <a:gd name="T9" fmla="*/ 259 h 289"/>
                <a:gd name="T10" fmla="*/ 275 w 349"/>
                <a:gd name="T11" fmla="*/ 267 h 289"/>
                <a:gd name="T12" fmla="*/ 289 w 349"/>
                <a:gd name="T13" fmla="*/ 262 h 289"/>
                <a:gd name="T14" fmla="*/ 303 w 349"/>
                <a:gd name="T15" fmla="*/ 267 h 289"/>
                <a:gd name="T16" fmla="*/ 303 w 349"/>
                <a:gd name="T17" fmla="*/ 243 h 289"/>
                <a:gd name="T18" fmla="*/ 326 w 349"/>
                <a:gd name="T19" fmla="*/ 241 h 289"/>
                <a:gd name="T20" fmla="*/ 335 w 349"/>
                <a:gd name="T21" fmla="*/ 230 h 289"/>
                <a:gd name="T22" fmla="*/ 349 w 349"/>
                <a:gd name="T23" fmla="*/ 221 h 289"/>
                <a:gd name="T24" fmla="*/ 348 w 349"/>
                <a:gd name="T25" fmla="*/ 205 h 289"/>
                <a:gd name="T26" fmla="*/ 339 w 349"/>
                <a:gd name="T27" fmla="*/ 198 h 289"/>
                <a:gd name="T28" fmla="*/ 326 w 349"/>
                <a:gd name="T29" fmla="*/ 189 h 289"/>
                <a:gd name="T30" fmla="*/ 321 w 349"/>
                <a:gd name="T31" fmla="*/ 177 h 289"/>
                <a:gd name="T32" fmla="*/ 308 w 349"/>
                <a:gd name="T33" fmla="*/ 180 h 289"/>
                <a:gd name="T34" fmla="*/ 308 w 349"/>
                <a:gd name="T35" fmla="*/ 129 h 289"/>
                <a:gd name="T36" fmla="*/ 278 w 349"/>
                <a:gd name="T37" fmla="*/ 82 h 289"/>
                <a:gd name="T38" fmla="*/ 260 w 349"/>
                <a:gd name="T39" fmla="*/ 49 h 289"/>
                <a:gd name="T40" fmla="*/ 244 w 349"/>
                <a:gd name="T41" fmla="*/ 43 h 289"/>
                <a:gd name="T42" fmla="*/ 237 w 349"/>
                <a:gd name="T43" fmla="*/ 29 h 289"/>
                <a:gd name="T44" fmla="*/ 225 w 349"/>
                <a:gd name="T45" fmla="*/ 25 h 289"/>
                <a:gd name="T46" fmla="*/ 209 w 349"/>
                <a:gd name="T47" fmla="*/ 20 h 289"/>
                <a:gd name="T48" fmla="*/ 184 w 349"/>
                <a:gd name="T49" fmla="*/ 6 h 289"/>
                <a:gd name="T50" fmla="*/ 81 w 349"/>
                <a:gd name="T51" fmla="*/ 0 h 289"/>
                <a:gd name="T52" fmla="*/ 29 w 349"/>
                <a:gd name="T53" fmla="*/ 0 h 289"/>
                <a:gd name="T54" fmla="*/ 38 w 349"/>
                <a:gd name="T55" fmla="*/ 15 h 289"/>
                <a:gd name="T56" fmla="*/ 50 w 349"/>
                <a:gd name="T57" fmla="*/ 20 h 289"/>
                <a:gd name="T58" fmla="*/ 57 w 349"/>
                <a:gd name="T59" fmla="*/ 32 h 289"/>
                <a:gd name="T60" fmla="*/ 47 w 349"/>
                <a:gd name="T61" fmla="*/ 49 h 289"/>
                <a:gd name="T62" fmla="*/ 36 w 349"/>
                <a:gd name="T63" fmla="*/ 59 h 289"/>
                <a:gd name="T64" fmla="*/ 15 w 349"/>
                <a:gd name="T65" fmla="*/ 73 h 289"/>
                <a:gd name="T66" fmla="*/ 16 w 349"/>
                <a:gd name="T67" fmla="*/ 86 h 289"/>
                <a:gd name="T68" fmla="*/ 8 w 349"/>
                <a:gd name="T69" fmla="*/ 102 h 289"/>
                <a:gd name="T70" fmla="*/ 2 w 349"/>
                <a:gd name="T71" fmla="*/ 118 h 289"/>
                <a:gd name="T72" fmla="*/ 4 w 349"/>
                <a:gd name="T73" fmla="*/ 237 h 289"/>
                <a:gd name="T74" fmla="*/ 2 w 349"/>
                <a:gd name="T75" fmla="*/ 253 h 289"/>
                <a:gd name="T76" fmla="*/ 0 w 349"/>
                <a:gd name="T77" fmla="*/ 289 h 289"/>
                <a:gd name="T78" fmla="*/ 63 w 349"/>
                <a:gd name="T79" fmla="*/ 287 h 289"/>
                <a:gd name="T80" fmla="*/ 104 w 349"/>
                <a:gd name="T81" fmla="*/ 285 h 289"/>
                <a:gd name="T82" fmla="*/ 109 w 349"/>
                <a:gd name="T83" fmla="*/ 273 h 289"/>
                <a:gd name="T84" fmla="*/ 118 w 349"/>
                <a:gd name="T85" fmla="*/ 287 h 289"/>
                <a:gd name="T86" fmla="*/ 137 w 349"/>
                <a:gd name="T87" fmla="*/ 285 h 289"/>
                <a:gd name="T88" fmla="*/ 129 w 349"/>
                <a:gd name="T89" fmla="*/ 273 h 289"/>
                <a:gd name="T90" fmla="*/ 141 w 349"/>
                <a:gd name="T91" fmla="*/ 273 h 289"/>
                <a:gd name="T92" fmla="*/ 170 w 349"/>
                <a:gd name="T93" fmla="*/ 287 h 289"/>
                <a:gd name="T94" fmla="*/ 214 w 349"/>
                <a:gd name="T95" fmla="*/ 285 h 289"/>
                <a:gd name="T96" fmla="*/ 218 w 349"/>
                <a:gd name="T97" fmla="*/ 287 h 289"/>
                <a:gd name="T98" fmla="*/ 218 w 349"/>
                <a:gd name="T99" fmla="*/ 287 h 289"/>
                <a:gd name="T100" fmla="*/ 218 w 349"/>
                <a:gd name="T101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9" h="289">
                  <a:moveTo>
                    <a:pt x="218" y="287"/>
                  </a:moveTo>
                  <a:lnTo>
                    <a:pt x="216" y="276"/>
                  </a:lnTo>
                  <a:lnTo>
                    <a:pt x="235" y="275"/>
                  </a:lnTo>
                  <a:lnTo>
                    <a:pt x="246" y="264"/>
                  </a:lnTo>
                  <a:lnTo>
                    <a:pt x="262" y="259"/>
                  </a:lnTo>
                  <a:lnTo>
                    <a:pt x="275" y="267"/>
                  </a:lnTo>
                  <a:lnTo>
                    <a:pt x="289" y="262"/>
                  </a:lnTo>
                  <a:lnTo>
                    <a:pt x="303" y="267"/>
                  </a:lnTo>
                  <a:lnTo>
                    <a:pt x="303" y="243"/>
                  </a:lnTo>
                  <a:lnTo>
                    <a:pt x="326" y="241"/>
                  </a:lnTo>
                  <a:lnTo>
                    <a:pt x="335" y="230"/>
                  </a:lnTo>
                  <a:lnTo>
                    <a:pt x="349" y="221"/>
                  </a:lnTo>
                  <a:lnTo>
                    <a:pt x="348" y="205"/>
                  </a:lnTo>
                  <a:lnTo>
                    <a:pt x="339" y="198"/>
                  </a:lnTo>
                  <a:lnTo>
                    <a:pt x="326" y="189"/>
                  </a:lnTo>
                  <a:lnTo>
                    <a:pt x="321" y="177"/>
                  </a:lnTo>
                  <a:lnTo>
                    <a:pt x="308" y="180"/>
                  </a:lnTo>
                  <a:lnTo>
                    <a:pt x="308" y="129"/>
                  </a:lnTo>
                  <a:lnTo>
                    <a:pt x="278" y="82"/>
                  </a:lnTo>
                  <a:lnTo>
                    <a:pt x="260" y="49"/>
                  </a:lnTo>
                  <a:lnTo>
                    <a:pt x="244" y="43"/>
                  </a:lnTo>
                  <a:lnTo>
                    <a:pt x="237" y="29"/>
                  </a:lnTo>
                  <a:lnTo>
                    <a:pt x="225" y="25"/>
                  </a:lnTo>
                  <a:lnTo>
                    <a:pt x="209" y="20"/>
                  </a:lnTo>
                  <a:lnTo>
                    <a:pt x="184" y="6"/>
                  </a:lnTo>
                  <a:lnTo>
                    <a:pt x="81" y="0"/>
                  </a:lnTo>
                  <a:lnTo>
                    <a:pt x="29" y="0"/>
                  </a:lnTo>
                  <a:lnTo>
                    <a:pt x="38" y="15"/>
                  </a:lnTo>
                  <a:lnTo>
                    <a:pt x="50" y="20"/>
                  </a:lnTo>
                  <a:lnTo>
                    <a:pt x="57" y="32"/>
                  </a:lnTo>
                  <a:lnTo>
                    <a:pt x="47" y="49"/>
                  </a:lnTo>
                  <a:lnTo>
                    <a:pt x="36" y="59"/>
                  </a:lnTo>
                  <a:lnTo>
                    <a:pt x="15" y="73"/>
                  </a:lnTo>
                  <a:lnTo>
                    <a:pt x="16" y="86"/>
                  </a:lnTo>
                  <a:lnTo>
                    <a:pt x="8" y="102"/>
                  </a:lnTo>
                  <a:lnTo>
                    <a:pt x="2" y="118"/>
                  </a:lnTo>
                  <a:lnTo>
                    <a:pt x="4" y="237"/>
                  </a:lnTo>
                  <a:lnTo>
                    <a:pt x="2" y="253"/>
                  </a:lnTo>
                  <a:lnTo>
                    <a:pt x="0" y="289"/>
                  </a:lnTo>
                  <a:lnTo>
                    <a:pt x="63" y="287"/>
                  </a:lnTo>
                  <a:lnTo>
                    <a:pt x="104" y="285"/>
                  </a:lnTo>
                  <a:lnTo>
                    <a:pt x="109" y="273"/>
                  </a:lnTo>
                  <a:lnTo>
                    <a:pt x="118" y="287"/>
                  </a:lnTo>
                  <a:lnTo>
                    <a:pt x="137" y="285"/>
                  </a:lnTo>
                  <a:lnTo>
                    <a:pt x="129" y="273"/>
                  </a:lnTo>
                  <a:lnTo>
                    <a:pt x="141" y="273"/>
                  </a:lnTo>
                  <a:lnTo>
                    <a:pt x="170" y="287"/>
                  </a:lnTo>
                  <a:lnTo>
                    <a:pt x="214" y="285"/>
                  </a:lnTo>
                  <a:lnTo>
                    <a:pt x="218" y="287"/>
                  </a:lnTo>
                  <a:lnTo>
                    <a:pt x="218" y="287"/>
                  </a:lnTo>
                  <a:lnTo>
                    <a:pt x="218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57">
              <a:extLst>
                <a:ext uri="{FF2B5EF4-FFF2-40B4-BE49-F238E27FC236}">
                  <a16:creationId xmlns:a16="http://schemas.microsoft.com/office/drawing/2014/main" id="{4175BC3D-6333-9470-98D4-1DC4BB7968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31873" y="3927911"/>
              <a:ext cx="573709" cy="833460"/>
            </a:xfrm>
            <a:custGeom>
              <a:avLst/>
              <a:gdLst>
                <a:gd name="T0" fmla="*/ 51 w 254"/>
                <a:gd name="T1" fmla="*/ 356 h 369"/>
                <a:gd name="T2" fmla="*/ 83 w 254"/>
                <a:gd name="T3" fmla="*/ 331 h 369"/>
                <a:gd name="T4" fmla="*/ 137 w 254"/>
                <a:gd name="T5" fmla="*/ 319 h 369"/>
                <a:gd name="T6" fmla="*/ 171 w 254"/>
                <a:gd name="T7" fmla="*/ 303 h 369"/>
                <a:gd name="T8" fmla="*/ 201 w 254"/>
                <a:gd name="T9" fmla="*/ 223 h 369"/>
                <a:gd name="T10" fmla="*/ 215 w 254"/>
                <a:gd name="T11" fmla="*/ 183 h 369"/>
                <a:gd name="T12" fmla="*/ 254 w 254"/>
                <a:gd name="T13" fmla="*/ 128 h 369"/>
                <a:gd name="T14" fmla="*/ 245 w 254"/>
                <a:gd name="T15" fmla="*/ 102 h 369"/>
                <a:gd name="T16" fmla="*/ 220 w 254"/>
                <a:gd name="T17" fmla="*/ 89 h 369"/>
                <a:gd name="T18" fmla="*/ 188 w 254"/>
                <a:gd name="T19" fmla="*/ 86 h 369"/>
                <a:gd name="T20" fmla="*/ 169 w 254"/>
                <a:gd name="T21" fmla="*/ 86 h 369"/>
                <a:gd name="T22" fmla="*/ 139 w 254"/>
                <a:gd name="T23" fmla="*/ 93 h 369"/>
                <a:gd name="T24" fmla="*/ 114 w 254"/>
                <a:gd name="T25" fmla="*/ 82 h 369"/>
                <a:gd name="T26" fmla="*/ 90 w 254"/>
                <a:gd name="T27" fmla="*/ 66 h 369"/>
                <a:gd name="T28" fmla="*/ 83 w 254"/>
                <a:gd name="T29" fmla="*/ 41 h 369"/>
                <a:gd name="T30" fmla="*/ 67 w 254"/>
                <a:gd name="T31" fmla="*/ 16 h 369"/>
                <a:gd name="T32" fmla="*/ 50 w 254"/>
                <a:gd name="T33" fmla="*/ 0 h 369"/>
                <a:gd name="T34" fmla="*/ 21 w 254"/>
                <a:gd name="T35" fmla="*/ 4 h 369"/>
                <a:gd name="T36" fmla="*/ 3 w 254"/>
                <a:gd name="T37" fmla="*/ 20 h 369"/>
                <a:gd name="T38" fmla="*/ 12 w 254"/>
                <a:gd name="T39" fmla="*/ 45 h 369"/>
                <a:gd name="T40" fmla="*/ 33 w 254"/>
                <a:gd name="T41" fmla="*/ 61 h 369"/>
                <a:gd name="T42" fmla="*/ 39 w 254"/>
                <a:gd name="T43" fmla="*/ 87 h 369"/>
                <a:gd name="T44" fmla="*/ 26 w 254"/>
                <a:gd name="T45" fmla="*/ 111 h 369"/>
                <a:gd name="T46" fmla="*/ 23 w 254"/>
                <a:gd name="T47" fmla="*/ 139 h 369"/>
                <a:gd name="T48" fmla="*/ 10 w 254"/>
                <a:gd name="T49" fmla="*/ 164 h 369"/>
                <a:gd name="T50" fmla="*/ 26 w 254"/>
                <a:gd name="T51" fmla="*/ 192 h 369"/>
                <a:gd name="T52" fmla="*/ 25 w 254"/>
                <a:gd name="T53" fmla="*/ 214 h 369"/>
                <a:gd name="T54" fmla="*/ 33 w 254"/>
                <a:gd name="T55" fmla="*/ 240 h 369"/>
                <a:gd name="T56" fmla="*/ 44 w 254"/>
                <a:gd name="T57" fmla="*/ 265 h 369"/>
                <a:gd name="T58" fmla="*/ 21 w 254"/>
                <a:gd name="T59" fmla="*/ 285 h 369"/>
                <a:gd name="T60" fmla="*/ 33 w 254"/>
                <a:gd name="T61" fmla="*/ 347 h 369"/>
                <a:gd name="T62" fmla="*/ 46 w 254"/>
                <a:gd name="T6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4" h="369">
                  <a:moveTo>
                    <a:pt x="46" y="369"/>
                  </a:moveTo>
                  <a:lnTo>
                    <a:pt x="51" y="356"/>
                  </a:lnTo>
                  <a:lnTo>
                    <a:pt x="69" y="349"/>
                  </a:lnTo>
                  <a:lnTo>
                    <a:pt x="83" y="331"/>
                  </a:lnTo>
                  <a:lnTo>
                    <a:pt x="94" y="321"/>
                  </a:lnTo>
                  <a:lnTo>
                    <a:pt x="137" y="319"/>
                  </a:lnTo>
                  <a:lnTo>
                    <a:pt x="156" y="321"/>
                  </a:lnTo>
                  <a:lnTo>
                    <a:pt x="171" y="303"/>
                  </a:lnTo>
                  <a:lnTo>
                    <a:pt x="187" y="264"/>
                  </a:lnTo>
                  <a:lnTo>
                    <a:pt x="201" y="223"/>
                  </a:lnTo>
                  <a:lnTo>
                    <a:pt x="206" y="207"/>
                  </a:lnTo>
                  <a:lnTo>
                    <a:pt x="215" y="183"/>
                  </a:lnTo>
                  <a:lnTo>
                    <a:pt x="233" y="139"/>
                  </a:lnTo>
                  <a:lnTo>
                    <a:pt x="254" y="128"/>
                  </a:lnTo>
                  <a:lnTo>
                    <a:pt x="242" y="121"/>
                  </a:lnTo>
                  <a:lnTo>
                    <a:pt x="245" y="102"/>
                  </a:lnTo>
                  <a:lnTo>
                    <a:pt x="233" y="94"/>
                  </a:lnTo>
                  <a:lnTo>
                    <a:pt x="220" y="89"/>
                  </a:lnTo>
                  <a:lnTo>
                    <a:pt x="204" y="91"/>
                  </a:lnTo>
                  <a:lnTo>
                    <a:pt x="188" y="86"/>
                  </a:lnTo>
                  <a:lnTo>
                    <a:pt x="176" y="77"/>
                  </a:lnTo>
                  <a:lnTo>
                    <a:pt x="169" y="86"/>
                  </a:lnTo>
                  <a:lnTo>
                    <a:pt x="155" y="91"/>
                  </a:lnTo>
                  <a:lnTo>
                    <a:pt x="139" y="93"/>
                  </a:lnTo>
                  <a:lnTo>
                    <a:pt x="128" y="84"/>
                  </a:lnTo>
                  <a:lnTo>
                    <a:pt x="114" y="82"/>
                  </a:lnTo>
                  <a:lnTo>
                    <a:pt x="103" y="75"/>
                  </a:lnTo>
                  <a:lnTo>
                    <a:pt x="90" y="66"/>
                  </a:lnTo>
                  <a:lnTo>
                    <a:pt x="89" y="54"/>
                  </a:lnTo>
                  <a:lnTo>
                    <a:pt x="83" y="41"/>
                  </a:lnTo>
                  <a:lnTo>
                    <a:pt x="76" y="29"/>
                  </a:lnTo>
                  <a:lnTo>
                    <a:pt x="67" y="16"/>
                  </a:lnTo>
                  <a:lnTo>
                    <a:pt x="62" y="5"/>
                  </a:lnTo>
                  <a:lnTo>
                    <a:pt x="50" y="0"/>
                  </a:lnTo>
                  <a:lnTo>
                    <a:pt x="37" y="5"/>
                  </a:lnTo>
                  <a:lnTo>
                    <a:pt x="21" y="4"/>
                  </a:lnTo>
                  <a:lnTo>
                    <a:pt x="14" y="13"/>
                  </a:lnTo>
                  <a:lnTo>
                    <a:pt x="3" y="20"/>
                  </a:lnTo>
                  <a:lnTo>
                    <a:pt x="0" y="36"/>
                  </a:lnTo>
                  <a:lnTo>
                    <a:pt x="12" y="45"/>
                  </a:lnTo>
                  <a:lnTo>
                    <a:pt x="25" y="52"/>
                  </a:lnTo>
                  <a:lnTo>
                    <a:pt x="33" y="61"/>
                  </a:lnTo>
                  <a:lnTo>
                    <a:pt x="35" y="73"/>
                  </a:lnTo>
                  <a:lnTo>
                    <a:pt x="39" y="87"/>
                  </a:lnTo>
                  <a:lnTo>
                    <a:pt x="32" y="98"/>
                  </a:lnTo>
                  <a:lnTo>
                    <a:pt x="26" y="111"/>
                  </a:lnTo>
                  <a:lnTo>
                    <a:pt x="28" y="127"/>
                  </a:lnTo>
                  <a:lnTo>
                    <a:pt x="23" y="139"/>
                  </a:lnTo>
                  <a:lnTo>
                    <a:pt x="16" y="151"/>
                  </a:lnTo>
                  <a:lnTo>
                    <a:pt x="10" y="164"/>
                  </a:lnTo>
                  <a:lnTo>
                    <a:pt x="23" y="175"/>
                  </a:lnTo>
                  <a:lnTo>
                    <a:pt x="26" y="192"/>
                  </a:lnTo>
                  <a:lnTo>
                    <a:pt x="21" y="205"/>
                  </a:lnTo>
                  <a:lnTo>
                    <a:pt x="25" y="214"/>
                  </a:lnTo>
                  <a:lnTo>
                    <a:pt x="28" y="232"/>
                  </a:lnTo>
                  <a:lnTo>
                    <a:pt x="33" y="240"/>
                  </a:lnTo>
                  <a:lnTo>
                    <a:pt x="42" y="251"/>
                  </a:lnTo>
                  <a:lnTo>
                    <a:pt x="44" y="265"/>
                  </a:lnTo>
                  <a:lnTo>
                    <a:pt x="28" y="276"/>
                  </a:lnTo>
                  <a:lnTo>
                    <a:pt x="21" y="285"/>
                  </a:lnTo>
                  <a:lnTo>
                    <a:pt x="10" y="294"/>
                  </a:lnTo>
                  <a:lnTo>
                    <a:pt x="33" y="347"/>
                  </a:lnTo>
                  <a:lnTo>
                    <a:pt x="46" y="369"/>
                  </a:lnTo>
                  <a:lnTo>
                    <a:pt x="46" y="369"/>
                  </a:lnTo>
                  <a:lnTo>
                    <a:pt x="46" y="3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58">
              <a:extLst>
                <a:ext uri="{FF2B5EF4-FFF2-40B4-BE49-F238E27FC236}">
                  <a16:creationId xmlns:a16="http://schemas.microsoft.com/office/drawing/2014/main" id="{2925F8C5-C106-9EBE-C869-884121FB11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50980" y="4113124"/>
              <a:ext cx="609848" cy="679869"/>
            </a:xfrm>
            <a:custGeom>
              <a:avLst/>
              <a:gdLst>
                <a:gd name="T0" fmla="*/ 160 w 270"/>
                <a:gd name="T1" fmla="*/ 301 h 301"/>
                <a:gd name="T2" fmla="*/ 165 w 270"/>
                <a:gd name="T3" fmla="*/ 288 h 301"/>
                <a:gd name="T4" fmla="*/ 178 w 270"/>
                <a:gd name="T5" fmla="*/ 283 h 301"/>
                <a:gd name="T6" fmla="*/ 192 w 270"/>
                <a:gd name="T7" fmla="*/ 272 h 301"/>
                <a:gd name="T8" fmla="*/ 206 w 270"/>
                <a:gd name="T9" fmla="*/ 262 h 301"/>
                <a:gd name="T10" fmla="*/ 229 w 270"/>
                <a:gd name="T11" fmla="*/ 260 h 301"/>
                <a:gd name="T12" fmla="*/ 238 w 270"/>
                <a:gd name="T13" fmla="*/ 246 h 301"/>
                <a:gd name="T14" fmla="*/ 260 w 270"/>
                <a:gd name="T15" fmla="*/ 228 h 301"/>
                <a:gd name="T16" fmla="*/ 262 w 270"/>
                <a:gd name="T17" fmla="*/ 210 h 301"/>
                <a:gd name="T18" fmla="*/ 270 w 270"/>
                <a:gd name="T19" fmla="*/ 190 h 301"/>
                <a:gd name="T20" fmla="*/ 258 w 270"/>
                <a:gd name="T21" fmla="*/ 183 h 301"/>
                <a:gd name="T22" fmla="*/ 247 w 270"/>
                <a:gd name="T23" fmla="*/ 174 h 301"/>
                <a:gd name="T24" fmla="*/ 247 w 270"/>
                <a:gd name="T25" fmla="*/ 146 h 301"/>
                <a:gd name="T26" fmla="*/ 245 w 270"/>
                <a:gd name="T27" fmla="*/ 130 h 301"/>
                <a:gd name="T28" fmla="*/ 247 w 270"/>
                <a:gd name="T29" fmla="*/ 118 h 301"/>
                <a:gd name="T30" fmla="*/ 240 w 270"/>
                <a:gd name="T31" fmla="*/ 103 h 301"/>
                <a:gd name="T32" fmla="*/ 240 w 270"/>
                <a:gd name="T33" fmla="*/ 91 h 301"/>
                <a:gd name="T34" fmla="*/ 242 w 270"/>
                <a:gd name="T35" fmla="*/ 77 h 301"/>
                <a:gd name="T36" fmla="*/ 238 w 270"/>
                <a:gd name="T37" fmla="*/ 61 h 301"/>
                <a:gd name="T38" fmla="*/ 245 w 270"/>
                <a:gd name="T39" fmla="*/ 48 h 301"/>
                <a:gd name="T40" fmla="*/ 247 w 270"/>
                <a:gd name="T41" fmla="*/ 36 h 301"/>
                <a:gd name="T42" fmla="*/ 249 w 270"/>
                <a:gd name="T43" fmla="*/ 20 h 301"/>
                <a:gd name="T44" fmla="*/ 244 w 270"/>
                <a:gd name="T45" fmla="*/ 9 h 301"/>
                <a:gd name="T46" fmla="*/ 228 w 270"/>
                <a:gd name="T47" fmla="*/ 11 h 301"/>
                <a:gd name="T48" fmla="*/ 215 w 270"/>
                <a:gd name="T49" fmla="*/ 5 h 301"/>
                <a:gd name="T50" fmla="*/ 203 w 270"/>
                <a:gd name="T51" fmla="*/ 2 h 301"/>
                <a:gd name="T52" fmla="*/ 187 w 270"/>
                <a:gd name="T53" fmla="*/ 0 h 301"/>
                <a:gd name="T54" fmla="*/ 174 w 270"/>
                <a:gd name="T55" fmla="*/ 7 h 301"/>
                <a:gd name="T56" fmla="*/ 165 w 270"/>
                <a:gd name="T57" fmla="*/ 20 h 301"/>
                <a:gd name="T58" fmla="*/ 155 w 270"/>
                <a:gd name="T59" fmla="*/ 29 h 301"/>
                <a:gd name="T60" fmla="*/ 149 w 270"/>
                <a:gd name="T61" fmla="*/ 43 h 301"/>
                <a:gd name="T62" fmla="*/ 148 w 270"/>
                <a:gd name="T63" fmla="*/ 55 h 301"/>
                <a:gd name="T64" fmla="*/ 132 w 270"/>
                <a:gd name="T65" fmla="*/ 61 h 301"/>
                <a:gd name="T66" fmla="*/ 123 w 270"/>
                <a:gd name="T67" fmla="*/ 73 h 301"/>
                <a:gd name="T68" fmla="*/ 116 w 270"/>
                <a:gd name="T69" fmla="*/ 84 h 301"/>
                <a:gd name="T70" fmla="*/ 101 w 270"/>
                <a:gd name="T71" fmla="*/ 89 h 301"/>
                <a:gd name="T72" fmla="*/ 91 w 270"/>
                <a:gd name="T73" fmla="*/ 82 h 301"/>
                <a:gd name="T74" fmla="*/ 80 w 270"/>
                <a:gd name="T75" fmla="*/ 80 h 301"/>
                <a:gd name="T76" fmla="*/ 64 w 270"/>
                <a:gd name="T77" fmla="*/ 78 h 301"/>
                <a:gd name="T78" fmla="*/ 50 w 270"/>
                <a:gd name="T79" fmla="*/ 69 h 301"/>
                <a:gd name="T80" fmla="*/ 43 w 270"/>
                <a:gd name="T81" fmla="*/ 78 h 301"/>
                <a:gd name="T82" fmla="*/ 28 w 270"/>
                <a:gd name="T83" fmla="*/ 84 h 301"/>
                <a:gd name="T84" fmla="*/ 16 w 270"/>
                <a:gd name="T85" fmla="*/ 105 h 301"/>
                <a:gd name="T86" fmla="*/ 0 w 270"/>
                <a:gd name="T87" fmla="*/ 128 h 301"/>
                <a:gd name="T88" fmla="*/ 0 w 270"/>
                <a:gd name="T89" fmla="*/ 187 h 301"/>
                <a:gd name="T90" fmla="*/ 16 w 270"/>
                <a:gd name="T91" fmla="*/ 205 h 301"/>
                <a:gd name="T92" fmla="*/ 28 w 270"/>
                <a:gd name="T93" fmla="*/ 215 h 301"/>
                <a:gd name="T94" fmla="*/ 60 w 270"/>
                <a:gd name="T95" fmla="*/ 249 h 301"/>
                <a:gd name="T96" fmla="*/ 67 w 270"/>
                <a:gd name="T97" fmla="*/ 256 h 301"/>
                <a:gd name="T98" fmla="*/ 91 w 270"/>
                <a:gd name="T99" fmla="*/ 265 h 301"/>
                <a:gd name="T100" fmla="*/ 101 w 270"/>
                <a:gd name="T101" fmla="*/ 274 h 301"/>
                <a:gd name="T102" fmla="*/ 126 w 270"/>
                <a:gd name="T103" fmla="*/ 283 h 301"/>
                <a:gd name="T104" fmla="*/ 142 w 270"/>
                <a:gd name="T105" fmla="*/ 292 h 301"/>
                <a:gd name="T106" fmla="*/ 156 w 270"/>
                <a:gd name="T107" fmla="*/ 297 h 301"/>
                <a:gd name="T108" fmla="*/ 160 w 270"/>
                <a:gd name="T109" fmla="*/ 301 h 301"/>
                <a:gd name="T110" fmla="*/ 160 w 270"/>
                <a:gd name="T111" fmla="*/ 301 h 301"/>
                <a:gd name="T112" fmla="*/ 160 w 270"/>
                <a:gd name="T113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0" h="301">
                  <a:moveTo>
                    <a:pt x="160" y="301"/>
                  </a:moveTo>
                  <a:lnTo>
                    <a:pt x="165" y="288"/>
                  </a:lnTo>
                  <a:lnTo>
                    <a:pt x="178" y="283"/>
                  </a:lnTo>
                  <a:lnTo>
                    <a:pt x="192" y="272"/>
                  </a:lnTo>
                  <a:lnTo>
                    <a:pt x="206" y="262"/>
                  </a:lnTo>
                  <a:lnTo>
                    <a:pt x="229" y="260"/>
                  </a:lnTo>
                  <a:lnTo>
                    <a:pt x="238" y="246"/>
                  </a:lnTo>
                  <a:lnTo>
                    <a:pt x="260" y="228"/>
                  </a:lnTo>
                  <a:lnTo>
                    <a:pt x="262" y="210"/>
                  </a:lnTo>
                  <a:lnTo>
                    <a:pt x="270" y="190"/>
                  </a:lnTo>
                  <a:lnTo>
                    <a:pt x="258" y="183"/>
                  </a:lnTo>
                  <a:lnTo>
                    <a:pt x="247" y="174"/>
                  </a:lnTo>
                  <a:lnTo>
                    <a:pt x="247" y="146"/>
                  </a:lnTo>
                  <a:lnTo>
                    <a:pt x="245" y="130"/>
                  </a:lnTo>
                  <a:lnTo>
                    <a:pt x="247" y="118"/>
                  </a:lnTo>
                  <a:lnTo>
                    <a:pt x="240" y="103"/>
                  </a:lnTo>
                  <a:lnTo>
                    <a:pt x="240" y="91"/>
                  </a:lnTo>
                  <a:lnTo>
                    <a:pt x="242" y="77"/>
                  </a:lnTo>
                  <a:lnTo>
                    <a:pt x="238" y="61"/>
                  </a:lnTo>
                  <a:lnTo>
                    <a:pt x="245" y="48"/>
                  </a:lnTo>
                  <a:lnTo>
                    <a:pt x="247" y="36"/>
                  </a:lnTo>
                  <a:lnTo>
                    <a:pt x="249" y="20"/>
                  </a:lnTo>
                  <a:lnTo>
                    <a:pt x="244" y="9"/>
                  </a:lnTo>
                  <a:lnTo>
                    <a:pt x="228" y="11"/>
                  </a:lnTo>
                  <a:lnTo>
                    <a:pt x="215" y="5"/>
                  </a:lnTo>
                  <a:lnTo>
                    <a:pt x="203" y="2"/>
                  </a:lnTo>
                  <a:lnTo>
                    <a:pt x="187" y="0"/>
                  </a:lnTo>
                  <a:lnTo>
                    <a:pt x="174" y="7"/>
                  </a:lnTo>
                  <a:lnTo>
                    <a:pt x="165" y="20"/>
                  </a:lnTo>
                  <a:lnTo>
                    <a:pt x="155" y="29"/>
                  </a:lnTo>
                  <a:lnTo>
                    <a:pt x="149" y="43"/>
                  </a:lnTo>
                  <a:lnTo>
                    <a:pt x="148" y="55"/>
                  </a:lnTo>
                  <a:lnTo>
                    <a:pt x="132" y="61"/>
                  </a:lnTo>
                  <a:lnTo>
                    <a:pt x="123" y="73"/>
                  </a:lnTo>
                  <a:lnTo>
                    <a:pt x="116" y="84"/>
                  </a:lnTo>
                  <a:lnTo>
                    <a:pt x="101" y="89"/>
                  </a:lnTo>
                  <a:lnTo>
                    <a:pt x="91" y="82"/>
                  </a:lnTo>
                  <a:lnTo>
                    <a:pt x="80" y="80"/>
                  </a:lnTo>
                  <a:lnTo>
                    <a:pt x="64" y="78"/>
                  </a:lnTo>
                  <a:lnTo>
                    <a:pt x="50" y="69"/>
                  </a:lnTo>
                  <a:lnTo>
                    <a:pt x="43" y="78"/>
                  </a:lnTo>
                  <a:lnTo>
                    <a:pt x="28" y="84"/>
                  </a:lnTo>
                  <a:lnTo>
                    <a:pt x="16" y="105"/>
                  </a:lnTo>
                  <a:lnTo>
                    <a:pt x="0" y="128"/>
                  </a:lnTo>
                  <a:lnTo>
                    <a:pt x="0" y="187"/>
                  </a:lnTo>
                  <a:lnTo>
                    <a:pt x="16" y="205"/>
                  </a:lnTo>
                  <a:lnTo>
                    <a:pt x="28" y="215"/>
                  </a:lnTo>
                  <a:lnTo>
                    <a:pt x="60" y="249"/>
                  </a:lnTo>
                  <a:lnTo>
                    <a:pt x="67" y="256"/>
                  </a:lnTo>
                  <a:lnTo>
                    <a:pt x="91" y="265"/>
                  </a:lnTo>
                  <a:lnTo>
                    <a:pt x="101" y="274"/>
                  </a:lnTo>
                  <a:lnTo>
                    <a:pt x="126" y="283"/>
                  </a:lnTo>
                  <a:lnTo>
                    <a:pt x="142" y="292"/>
                  </a:lnTo>
                  <a:lnTo>
                    <a:pt x="156" y="297"/>
                  </a:lnTo>
                  <a:lnTo>
                    <a:pt x="160" y="301"/>
                  </a:lnTo>
                  <a:lnTo>
                    <a:pt x="160" y="301"/>
                  </a:lnTo>
                  <a:lnTo>
                    <a:pt x="160" y="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59">
              <a:extLst>
                <a:ext uri="{FF2B5EF4-FFF2-40B4-BE49-F238E27FC236}">
                  <a16:creationId xmlns:a16="http://schemas.microsoft.com/office/drawing/2014/main" id="{E3C5AA9E-FE4F-FEAC-383C-6C6C4C82F7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2202" y="3550708"/>
              <a:ext cx="950912" cy="607590"/>
            </a:xfrm>
            <a:custGeom>
              <a:avLst/>
              <a:gdLst>
                <a:gd name="T0" fmla="*/ 236 w 421"/>
                <a:gd name="T1" fmla="*/ 253 h 269"/>
                <a:gd name="T2" fmla="*/ 256 w 421"/>
                <a:gd name="T3" fmla="*/ 229 h 269"/>
                <a:gd name="T4" fmla="*/ 254 w 421"/>
                <a:gd name="T5" fmla="*/ 199 h 269"/>
                <a:gd name="T6" fmla="*/ 272 w 421"/>
                <a:gd name="T7" fmla="*/ 180 h 269"/>
                <a:gd name="T8" fmla="*/ 291 w 421"/>
                <a:gd name="T9" fmla="*/ 176 h 269"/>
                <a:gd name="T10" fmla="*/ 295 w 421"/>
                <a:gd name="T11" fmla="*/ 144 h 269"/>
                <a:gd name="T12" fmla="*/ 309 w 421"/>
                <a:gd name="T13" fmla="*/ 132 h 269"/>
                <a:gd name="T14" fmla="*/ 331 w 421"/>
                <a:gd name="T15" fmla="*/ 116 h 269"/>
                <a:gd name="T16" fmla="*/ 350 w 421"/>
                <a:gd name="T17" fmla="*/ 96 h 269"/>
                <a:gd name="T18" fmla="*/ 372 w 421"/>
                <a:gd name="T19" fmla="*/ 75 h 269"/>
                <a:gd name="T20" fmla="*/ 391 w 421"/>
                <a:gd name="T21" fmla="*/ 71 h 269"/>
                <a:gd name="T22" fmla="*/ 398 w 421"/>
                <a:gd name="T23" fmla="*/ 43 h 269"/>
                <a:gd name="T24" fmla="*/ 411 w 421"/>
                <a:gd name="T25" fmla="*/ 19 h 269"/>
                <a:gd name="T26" fmla="*/ 388 w 421"/>
                <a:gd name="T27" fmla="*/ 0 h 269"/>
                <a:gd name="T28" fmla="*/ 254 w 421"/>
                <a:gd name="T29" fmla="*/ 5 h 269"/>
                <a:gd name="T30" fmla="*/ 163 w 421"/>
                <a:gd name="T31" fmla="*/ 7 h 269"/>
                <a:gd name="T32" fmla="*/ 83 w 421"/>
                <a:gd name="T33" fmla="*/ 11 h 269"/>
                <a:gd name="T34" fmla="*/ 71 w 421"/>
                <a:gd name="T35" fmla="*/ 57 h 269"/>
                <a:gd name="T36" fmla="*/ 44 w 421"/>
                <a:gd name="T37" fmla="*/ 60 h 269"/>
                <a:gd name="T38" fmla="*/ 35 w 421"/>
                <a:gd name="T39" fmla="*/ 85 h 269"/>
                <a:gd name="T40" fmla="*/ 19 w 421"/>
                <a:gd name="T41" fmla="*/ 103 h 269"/>
                <a:gd name="T42" fmla="*/ 3 w 421"/>
                <a:gd name="T43" fmla="*/ 130 h 269"/>
                <a:gd name="T44" fmla="*/ 0 w 421"/>
                <a:gd name="T45" fmla="*/ 162 h 269"/>
                <a:gd name="T46" fmla="*/ 28 w 421"/>
                <a:gd name="T47" fmla="*/ 172 h 269"/>
                <a:gd name="T48" fmla="*/ 53 w 421"/>
                <a:gd name="T49" fmla="*/ 172 h 269"/>
                <a:gd name="T50" fmla="*/ 67 w 421"/>
                <a:gd name="T51" fmla="*/ 196 h 269"/>
                <a:gd name="T52" fmla="*/ 76 w 421"/>
                <a:gd name="T53" fmla="*/ 217 h 269"/>
                <a:gd name="T54" fmla="*/ 90 w 421"/>
                <a:gd name="T55" fmla="*/ 238 h 269"/>
                <a:gd name="T56" fmla="*/ 112 w 421"/>
                <a:gd name="T57" fmla="*/ 254 h 269"/>
                <a:gd name="T58" fmla="*/ 138 w 421"/>
                <a:gd name="T59" fmla="*/ 263 h 269"/>
                <a:gd name="T60" fmla="*/ 163 w 421"/>
                <a:gd name="T61" fmla="*/ 251 h 269"/>
                <a:gd name="T62" fmla="*/ 185 w 421"/>
                <a:gd name="T63" fmla="*/ 253 h 269"/>
                <a:gd name="T64" fmla="*/ 217 w 421"/>
                <a:gd name="T65" fmla="*/ 254 h 269"/>
                <a:gd name="T66" fmla="*/ 235 w 421"/>
                <a:gd name="T67" fmla="*/ 269 h 269"/>
                <a:gd name="T68" fmla="*/ 235 w 421"/>
                <a:gd name="T69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1" h="269">
                  <a:moveTo>
                    <a:pt x="235" y="269"/>
                  </a:moveTo>
                  <a:lnTo>
                    <a:pt x="236" y="253"/>
                  </a:lnTo>
                  <a:lnTo>
                    <a:pt x="249" y="242"/>
                  </a:lnTo>
                  <a:lnTo>
                    <a:pt x="256" y="229"/>
                  </a:lnTo>
                  <a:lnTo>
                    <a:pt x="258" y="217"/>
                  </a:lnTo>
                  <a:lnTo>
                    <a:pt x="254" y="199"/>
                  </a:lnTo>
                  <a:lnTo>
                    <a:pt x="261" y="189"/>
                  </a:lnTo>
                  <a:lnTo>
                    <a:pt x="272" y="180"/>
                  </a:lnTo>
                  <a:lnTo>
                    <a:pt x="277" y="167"/>
                  </a:lnTo>
                  <a:lnTo>
                    <a:pt x="291" y="176"/>
                  </a:lnTo>
                  <a:lnTo>
                    <a:pt x="297" y="160"/>
                  </a:lnTo>
                  <a:lnTo>
                    <a:pt x="295" y="144"/>
                  </a:lnTo>
                  <a:lnTo>
                    <a:pt x="309" y="146"/>
                  </a:lnTo>
                  <a:lnTo>
                    <a:pt x="309" y="132"/>
                  </a:lnTo>
                  <a:lnTo>
                    <a:pt x="320" y="124"/>
                  </a:lnTo>
                  <a:lnTo>
                    <a:pt x="331" y="116"/>
                  </a:lnTo>
                  <a:lnTo>
                    <a:pt x="345" y="108"/>
                  </a:lnTo>
                  <a:lnTo>
                    <a:pt x="350" y="96"/>
                  </a:lnTo>
                  <a:lnTo>
                    <a:pt x="361" y="87"/>
                  </a:lnTo>
                  <a:lnTo>
                    <a:pt x="372" y="75"/>
                  </a:lnTo>
                  <a:lnTo>
                    <a:pt x="380" y="64"/>
                  </a:lnTo>
                  <a:lnTo>
                    <a:pt x="391" y="71"/>
                  </a:lnTo>
                  <a:lnTo>
                    <a:pt x="400" y="59"/>
                  </a:lnTo>
                  <a:lnTo>
                    <a:pt x="398" y="43"/>
                  </a:lnTo>
                  <a:lnTo>
                    <a:pt x="407" y="30"/>
                  </a:lnTo>
                  <a:lnTo>
                    <a:pt x="411" y="19"/>
                  </a:lnTo>
                  <a:lnTo>
                    <a:pt x="421" y="11"/>
                  </a:lnTo>
                  <a:lnTo>
                    <a:pt x="388" y="0"/>
                  </a:lnTo>
                  <a:lnTo>
                    <a:pt x="320" y="3"/>
                  </a:lnTo>
                  <a:lnTo>
                    <a:pt x="254" y="5"/>
                  </a:lnTo>
                  <a:lnTo>
                    <a:pt x="190" y="7"/>
                  </a:lnTo>
                  <a:lnTo>
                    <a:pt x="163" y="7"/>
                  </a:lnTo>
                  <a:lnTo>
                    <a:pt x="135" y="11"/>
                  </a:lnTo>
                  <a:lnTo>
                    <a:pt x="83" y="11"/>
                  </a:lnTo>
                  <a:lnTo>
                    <a:pt x="87" y="53"/>
                  </a:lnTo>
                  <a:lnTo>
                    <a:pt x="71" y="57"/>
                  </a:lnTo>
                  <a:lnTo>
                    <a:pt x="58" y="59"/>
                  </a:lnTo>
                  <a:lnTo>
                    <a:pt x="44" y="60"/>
                  </a:lnTo>
                  <a:lnTo>
                    <a:pt x="46" y="76"/>
                  </a:lnTo>
                  <a:lnTo>
                    <a:pt x="35" y="85"/>
                  </a:lnTo>
                  <a:lnTo>
                    <a:pt x="21" y="94"/>
                  </a:lnTo>
                  <a:lnTo>
                    <a:pt x="19" y="103"/>
                  </a:lnTo>
                  <a:lnTo>
                    <a:pt x="5" y="114"/>
                  </a:lnTo>
                  <a:lnTo>
                    <a:pt x="3" y="130"/>
                  </a:lnTo>
                  <a:lnTo>
                    <a:pt x="1" y="142"/>
                  </a:lnTo>
                  <a:lnTo>
                    <a:pt x="0" y="162"/>
                  </a:lnTo>
                  <a:lnTo>
                    <a:pt x="12" y="171"/>
                  </a:lnTo>
                  <a:lnTo>
                    <a:pt x="28" y="172"/>
                  </a:lnTo>
                  <a:lnTo>
                    <a:pt x="41" y="167"/>
                  </a:lnTo>
                  <a:lnTo>
                    <a:pt x="53" y="172"/>
                  </a:lnTo>
                  <a:lnTo>
                    <a:pt x="58" y="183"/>
                  </a:lnTo>
                  <a:lnTo>
                    <a:pt x="67" y="196"/>
                  </a:lnTo>
                  <a:lnTo>
                    <a:pt x="78" y="205"/>
                  </a:lnTo>
                  <a:lnTo>
                    <a:pt x="76" y="217"/>
                  </a:lnTo>
                  <a:lnTo>
                    <a:pt x="78" y="229"/>
                  </a:lnTo>
                  <a:lnTo>
                    <a:pt x="90" y="238"/>
                  </a:lnTo>
                  <a:lnTo>
                    <a:pt x="99" y="249"/>
                  </a:lnTo>
                  <a:lnTo>
                    <a:pt x="112" y="254"/>
                  </a:lnTo>
                  <a:lnTo>
                    <a:pt x="124" y="254"/>
                  </a:lnTo>
                  <a:lnTo>
                    <a:pt x="138" y="263"/>
                  </a:lnTo>
                  <a:lnTo>
                    <a:pt x="147" y="251"/>
                  </a:lnTo>
                  <a:lnTo>
                    <a:pt x="163" y="251"/>
                  </a:lnTo>
                  <a:lnTo>
                    <a:pt x="174" y="238"/>
                  </a:lnTo>
                  <a:lnTo>
                    <a:pt x="185" y="253"/>
                  </a:lnTo>
                  <a:lnTo>
                    <a:pt x="201" y="254"/>
                  </a:lnTo>
                  <a:lnTo>
                    <a:pt x="217" y="254"/>
                  </a:lnTo>
                  <a:lnTo>
                    <a:pt x="229" y="269"/>
                  </a:lnTo>
                  <a:lnTo>
                    <a:pt x="235" y="269"/>
                  </a:lnTo>
                  <a:lnTo>
                    <a:pt x="235" y="269"/>
                  </a:lnTo>
                  <a:lnTo>
                    <a:pt x="235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60">
              <a:extLst>
                <a:ext uri="{FF2B5EF4-FFF2-40B4-BE49-F238E27FC236}">
                  <a16:creationId xmlns:a16="http://schemas.microsoft.com/office/drawing/2014/main" id="{024C8DC5-A456-202A-6BB8-0B21A3C48E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68840" y="3575554"/>
              <a:ext cx="679869" cy="424635"/>
            </a:xfrm>
            <a:custGeom>
              <a:avLst/>
              <a:gdLst>
                <a:gd name="T0" fmla="*/ 176 w 301"/>
                <a:gd name="T1" fmla="*/ 188 h 188"/>
                <a:gd name="T2" fmla="*/ 190 w 301"/>
                <a:gd name="T3" fmla="*/ 183 h 188"/>
                <a:gd name="T4" fmla="*/ 205 w 301"/>
                <a:gd name="T5" fmla="*/ 176 h 188"/>
                <a:gd name="T6" fmla="*/ 217 w 301"/>
                <a:gd name="T7" fmla="*/ 167 h 188"/>
                <a:gd name="T8" fmla="*/ 214 w 301"/>
                <a:gd name="T9" fmla="*/ 151 h 188"/>
                <a:gd name="T10" fmla="*/ 212 w 301"/>
                <a:gd name="T11" fmla="*/ 135 h 188"/>
                <a:gd name="T12" fmla="*/ 217 w 301"/>
                <a:gd name="T13" fmla="*/ 122 h 188"/>
                <a:gd name="T14" fmla="*/ 219 w 301"/>
                <a:gd name="T15" fmla="*/ 108 h 188"/>
                <a:gd name="T16" fmla="*/ 226 w 301"/>
                <a:gd name="T17" fmla="*/ 97 h 188"/>
                <a:gd name="T18" fmla="*/ 237 w 301"/>
                <a:gd name="T19" fmla="*/ 89 h 188"/>
                <a:gd name="T20" fmla="*/ 246 w 301"/>
                <a:gd name="T21" fmla="*/ 76 h 188"/>
                <a:gd name="T22" fmla="*/ 262 w 301"/>
                <a:gd name="T23" fmla="*/ 76 h 188"/>
                <a:gd name="T24" fmla="*/ 260 w 301"/>
                <a:gd name="T25" fmla="*/ 58 h 188"/>
                <a:gd name="T26" fmla="*/ 272 w 301"/>
                <a:gd name="T27" fmla="*/ 48 h 188"/>
                <a:gd name="T28" fmla="*/ 285 w 301"/>
                <a:gd name="T29" fmla="*/ 46 h 188"/>
                <a:gd name="T30" fmla="*/ 301 w 301"/>
                <a:gd name="T31" fmla="*/ 42 h 188"/>
                <a:gd name="T32" fmla="*/ 299 w 301"/>
                <a:gd name="T33" fmla="*/ 12 h 188"/>
                <a:gd name="T34" fmla="*/ 271 w 301"/>
                <a:gd name="T35" fmla="*/ 1 h 188"/>
                <a:gd name="T36" fmla="*/ 246 w 301"/>
                <a:gd name="T37" fmla="*/ 0 h 188"/>
                <a:gd name="T38" fmla="*/ 206 w 301"/>
                <a:gd name="T39" fmla="*/ 3 h 188"/>
                <a:gd name="T40" fmla="*/ 137 w 301"/>
                <a:gd name="T41" fmla="*/ 5 h 188"/>
                <a:gd name="T42" fmla="*/ 89 w 301"/>
                <a:gd name="T43" fmla="*/ 5 h 188"/>
                <a:gd name="T44" fmla="*/ 73 w 301"/>
                <a:gd name="T45" fmla="*/ 7 h 188"/>
                <a:gd name="T46" fmla="*/ 5 w 301"/>
                <a:gd name="T47" fmla="*/ 5 h 188"/>
                <a:gd name="T48" fmla="*/ 0 w 301"/>
                <a:gd name="T49" fmla="*/ 17 h 188"/>
                <a:gd name="T50" fmla="*/ 9 w 301"/>
                <a:gd name="T51" fmla="*/ 28 h 188"/>
                <a:gd name="T52" fmla="*/ 12 w 301"/>
                <a:gd name="T53" fmla="*/ 42 h 188"/>
                <a:gd name="T54" fmla="*/ 21 w 301"/>
                <a:gd name="T55" fmla="*/ 55 h 188"/>
                <a:gd name="T56" fmla="*/ 60 w 301"/>
                <a:gd name="T57" fmla="*/ 72 h 188"/>
                <a:gd name="T58" fmla="*/ 66 w 301"/>
                <a:gd name="T59" fmla="*/ 90 h 188"/>
                <a:gd name="T60" fmla="*/ 78 w 301"/>
                <a:gd name="T61" fmla="*/ 89 h 188"/>
                <a:gd name="T62" fmla="*/ 89 w 301"/>
                <a:gd name="T63" fmla="*/ 76 h 188"/>
                <a:gd name="T64" fmla="*/ 101 w 301"/>
                <a:gd name="T65" fmla="*/ 81 h 188"/>
                <a:gd name="T66" fmla="*/ 103 w 301"/>
                <a:gd name="T67" fmla="*/ 97 h 188"/>
                <a:gd name="T68" fmla="*/ 98 w 301"/>
                <a:gd name="T69" fmla="*/ 113 h 188"/>
                <a:gd name="T70" fmla="*/ 103 w 301"/>
                <a:gd name="T71" fmla="*/ 124 h 188"/>
                <a:gd name="T72" fmla="*/ 114 w 301"/>
                <a:gd name="T73" fmla="*/ 138 h 188"/>
                <a:gd name="T74" fmla="*/ 112 w 301"/>
                <a:gd name="T75" fmla="*/ 154 h 188"/>
                <a:gd name="T76" fmla="*/ 125 w 301"/>
                <a:gd name="T77" fmla="*/ 161 h 188"/>
                <a:gd name="T78" fmla="*/ 125 w 301"/>
                <a:gd name="T79" fmla="*/ 188 h 188"/>
                <a:gd name="T80" fmla="*/ 139 w 301"/>
                <a:gd name="T81" fmla="*/ 183 h 188"/>
                <a:gd name="T82" fmla="*/ 158 w 301"/>
                <a:gd name="T83" fmla="*/ 179 h 188"/>
                <a:gd name="T84" fmla="*/ 167 w 301"/>
                <a:gd name="T85" fmla="*/ 183 h 188"/>
                <a:gd name="T86" fmla="*/ 176 w 301"/>
                <a:gd name="T87" fmla="*/ 188 h 188"/>
                <a:gd name="T88" fmla="*/ 176 w 301"/>
                <a:gd name="T89" fmla="*/ 188 h 188"/>
                <a:gd name="T90" fmla="*/ 176 w 301"/>
                <a:gd name="T9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1" h="188">
                  <a:moveTo>
                    <a:pt x="176" y="188"/>
                  </a:moveTo>
                  <a:lnTo>
                    <a:pt x="190" y="183"/>
                  </a:lnTo>
                  <a:lnTo>
                    <a:pt x="205" y="176"/>
                  </a:lnTo>
                  <a:lnTo>
                    <a:pt x="217" y="167"/>
                  </a:lnTo>
                  <a:lnTo>
                    <a:pt x="214" y="151"/>
                  </a:lnTo>
                  <a:lnTo>
                    <a:pt x="212" y="135"/>
                  </a:lnTo>
                  <a:lnTo>
                    <a:pt x="217" y="122"/>
                  </a:lnTo>
                  <a:lnTo>
                    <a:pt x="219" y="108"/>
                  </a:lnTo>
                  <a:lnTo>
                    <a:pt x="226" y="97"/>
                  </a:lnTo>
                  <a:lnTo>
                    <a:pt x="237" y="89"/>
                  </a:lnTo>
                  <a:lnTo>
                    <a:pt x="246" y="76"/>
                  </a:lnTo>
                  <a:lnTo>
                    <a:pt x="262" y="76"/>
                  </a:lnTo>
                  <a:lnTo>
                    <a:pt x="260" y="58"/>
                  </a:lnTo>
                  <a:lnTo>
                    <a:pt x="272" y="48"/>
                  </a:lnTo>
                  <a:lnTo>
                    <a:pt x="285" y="46"/>
                  </a:lnTo>
                  <a:lnTo>
                    <a:pt x="301" y="42"/>
                  </a:lnTo>
                  <a:lnTo>
                    <a:pt x="299" y="12"/>
                  </a:lnTo>
                  <a:lnTo>
                    <a:pt x="271" y="1"/>
                  </a:lnTo>
                  <a:lnTo>
                    <a:pt x="246" y="0"/>
                  </a:lnTo>
                  <a:lnTo>
                    <a:pt x="206" y="3"/>
                  </a:lnTo>
                  <a:lnTo>
                    <a:pt x="137" y="5"/>
                  </a:lnTo>
                  <a:lnTo>
                    <a:pt x="89" y="5"/>
                  </a:lnTo>
                  <a:lnTo>
                    <a:pt x="73" y="7"/>
                  </a:lnTo>
                  <a:lnTo>
                    <a:pt x="5" y="5"/>
                  </a:lnTo>
                  <a:lnTo>
                    <a:pt x="0" y="17"/>
                  </a:lnTo>
                  <a:lnTo>
                    <a:pt x="9" y="28"/>
                  </a:lnTo>
                  <a:lnTo>
                    <a:pt x="12" y="42"/>
                  </a:lnTo>
                  <a:lnTo>
                    <a:pt x="21" y="55"/>
                  </a:lnTo>
                  <a:lnTo>
                    <a:pt x="60" y="72"/>
                  </a:lnTo>
                  <a:lnTo>
                    <a:pt x="66" y="90"/>
                  </a:lnTo>
                  <a:lnTo>
                    <a:pt x="78" y="89"/>
                  </a:lnTo>
                  <a:lnTo>
                    <a:pt x="89" y="76"/>
                  </a:lnTo>
                  <a:lnTo>
                    <a:pt x="101" y="81"/>
                  </a:lnTo>
                  <a:lnTo>
                    <a:pt x="103" y="97"/>
                  </a:lnTo>
                  <a:lnTo>
                    <a:pt x="98" y="113"/>
                  </a:lnTo>
                  <a:lnTo>
                    <a:pt x="103" y="124"/>
                  </a:lnTo>
                  <a:lnTo>
                    <a:pt x="114" y="138"/>
                  </a:lnTo>
                  <a:lnTo>
                    <a:pt x="112" y="154"/>
                  </a:lnTo>
                  <a:lnTo>
                    <a:pt x="125" y="161"/>
                  </a:lnTo>
                  <a:lnTo>
                    <a:pt x="125" y="188"/>
                  </a:lnTo>
                  <a:lnTo>
                    <a:pt x="139" y="183"/>
                  </a:lnTo>
                  <a:lnTo>
                    <a:pt x="158" y="179"/>
                  </a:lnTo>
                  <a:lnTo>
                    <a:pt x="167" y="183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61">
              <a:extLst>
                <a:ext uri="{FF2B5EF4-FFF2-40B4-BE49-F238E27FC236}">
                  <a16:creationId xmlns:a16="http://schemas.microsoft.com/office/drawing/2014/main" id="{F2810A89-FDEF-107E-079B-6C295EFD0F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5827" y="3586847"/>
              <a:ext cx="675351" cy="738595"/>
            </a:xfrm>
            <a:custGeom>
              <a:avLst/>
              <a:gdLst>
                <a:gd name="T0" fmla="*/ 105 w 299"/>
                <a:gd name="T1" fmla="*/ 315 h 327"/>
                <a:gd name="T2" fmla="*/ 126 w 299"/>
                <a:gd name="T3" fmla="*/ 294 h 327"/>
                <a:gd name="T4" fmla="*/ 142 w 299"/>
                <a:gd name="T5" fmla="*/ 270 h 327"/>
                <a:gd name="T6" fmla="*/ 158 w 299"/>
                <a:gd name="T7" fmla="*/ 249 h 327"/>
                <a:gd name="T8" fmla="*/ 179 w 299"/>
                <a:gd name="T9" fmla="*/ 233 h 327"/>
                <a:gd name="T10" fmla="*/ 204 w 299"/>
                <a:gd name="T11" fmla="*/ 240 h 327"/>
                <a:gd name="T12" fmla="*/ 233 w 299"/>
                <a:gd name="T13" fmla="*/ 245 h 327"/>
                <a:gd name="T14" fmla="*/ 263 w 299"/>
                <a:gd name="T15" fmla="*/ 240 h 327"/>
                <a:gd name="T16" fmla="*/ 259 w 299"/>
                <a:gd name="T17" fmla="*/ 213 h 327"/>
                <a:gd name="T18" fmla="*/ 275 w 299"/>
                <a:gd name="T19" fmla="*/ 190 h 327"/>
                <a:gd name="T20" fmla="*/ 299 w 299"/>
                <a:gd name="T21" fmla="*/ 158 h 327"/>
                <a:gd name="T22" fmla="*/ 288 w 299"/>
                <a:gd name="T23" fmla="*/ 140 h 327"/>
                <a:gd name="T24" fmla="*/ 272 w 299"/>
                <a:gd name="T25" fmla="*/ 108 h 327"/>
                <a:gd name="T26" fmla="*/ 279 w 299"/>
                <a:gd name="T27" fmla="*/ 84 h 327"/>
                <a:gd name="T28" fmla="*/ 254 w 299"/>
                <a:gd name="T29" fmla="*/ 75 h 327"/>
                <a:gd name="T30" fmla="*/ 234 w 299"/>
                <a:gd name="T31" fmla="*/ 73 h 327"/>
                <a:gd name="T32" fmla="*/ 194 w 299"/>
                <a:gd name="T33" fmla="*/ 44 h 327"/>
                <a:gd name="T34" fmla="*/ 178 w 299"/>
                <a:gd name="T35" fmla="*/ 19 h 327"/>
                <a:gd name="T36" fmla="*/ 133 w 299"/>
                <a:gd name="T37" fmla="*/ 2 h 327"/>
                <a:gd name="T38" fmla="*/ 73 w 299"/>
                <a:gd name="T39" fmla="*/ 3 h 327"/>
                <a:gd name="T40" fmla="*/ 33 w 299"/>
                <a:gd name="T41" fmla="*/ 2 h 327"/>
                <a:gd name="T42" fmla="*/ 10 w 299"/>
                <a:gd name="T43" fmla="*/ 21 h 327"/>
                <a:gd name="T44" fmla="*/ 0 w 299"/>
                <a:gd name="T45" fmla="*/ 43 h 327"/>
                <a:gd name="T46" fmla="*/ 19 w 299"/>
                <a:gd name="T47" fmla="*/ 64 h 327"/>
                <a:gd name="T48" fmla="*/ 42 w 299"/>
                <a:gd name="T49" fmla="*/ 84 h 327"/>
                <a:gd name="T50" fmla="*/ 46 w 299"/>
                <a:gd name="T51" fmla="*/ 110 h 327"/>
                <a:gd name="T52" fmla="*/ 24 w 299"/>
                <a:gd name="T53" fmla="*/ 126 h 327"/>
                <a:gd name="T54" fmla="*/ 24 w 299"/>
                <a:gd name="T55" fmla="*/ 156 h 327"/>
                <a:gd name="T56" fmla="*/ 40 w 299"/>
                <a:gd name="T57" fmla="*/ 180 h 327"/>
                <a:gd name="T58" fmla="*/ 65 w 299"/>
                <a:gd name="T59" fmla="*/ 245 h 327"/>
                <a:gd name="T60" fmla="*/ 35 w 299"/>
                <a:gd name="T61" fmla="*/ 279 h 327"/>
                <a:gd name="T62" fmla="*/ 30 w 299"/>
                <a:gd name="T63" fmla="*/ 311 h 327"/>
                <a:gd name="T64" fmla="*/ 49 w 299"/>
                <a:gd name="T65" fmla="*/ 311 h 327"/>
                <a:gd name="T66" fmla="*/ 76 w 299"/>
                <a:gd name="T67" fmla="*/ 311 h 327"/>
                <a:gd name="T68" fmla="*/ 99 w 299"/>
                <a:gd name="T69" fmla="*/ 327 h 327"/>
                <a:gd name="T70" fmla="*/ 99 w 299"/>
                <a:gd name="T7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9" h="327">
                  <a:moveTo>
                    <a:pt x="99" y="327"/>
                  </a:moveTo>
                  <a:lnTo>
                    <a:pt x="105" y="315"/>
                  </a:lnTo>
                  <a:lnTo>
                    <a:pt x="112" y="306"/>
                  </a:lnTo>
                  <a:lnTo>
                    <a:pt x="126" y="294"/>
                  </a:lnTo>
                  <a:lnTo>
                    <a:pt x="138" y="283"/>
                  </a:lnTo>
                  <a:lnTo>
                    <a:pt x="142" y="270"/>
                  </a:lnTo>
                  <a:lnTo>
                    <a:pt x="147" y="254"/>
                  </a:lnTo>
                  <a:lnTo>
                    <a:pt x="158" y="249"/>
                  </a:lnTo>
                  <a:lnTo>
                    <a:pt x="169" y="238"/>
                  </a:lnTo>
                  <a:lnTo>
                    <a:pt x="179" y="233"/>
                  </a:lnTo>
                  <a:lnTo>
                    <a:pt x="192" y="235"/>
                  </a:lnTo>
                  <a:lnTo>
                    <a:pt x="204" y="240"/>
                  </a:lnTo>
                  <a:lnTo>
                    <a:pt x="220" y="244"/>
                  </a:lnTo>
                  <a:lnTo>
                    <a:pt x="233" y="245"/>
                  </a:lnTo>
                  <a:lnTo>
                    <a:pt x="249" y="245"/>
                  </a:lnTo>
                  <a:lnTo>
                    <a:pt x="263" y="240"/>
                  </a:lnTo>
                  <a:lnTo>
                    <a:pt x="265" y="228"/>
                  </a:lnTo>
                  <a:lnTo>
                    <a:pt x="259" y="213"/>
                  </a:lnTo>
                  <a:lnTo>
                    <a:pt x="261" y="201"/>
                  </a:lnTo>
                  <a:lnTo>
                    <a:pt x="275" y="190"/>
                  </a:lnTo>
                  <a:lnTo>
                    <a:pt x="299" y="183"/>
                  </a:lnTo>
                  <a:lnTo>
                    <a:pt x="299" y="158"/>
                  </a:lnTo>
                  <a:lnTo>
                    <a:pt x="286" y="153"/>
                  </a:lnTo>
                  <a:lnTo>
                    <a:pt x="288" y="140"/>
                  </a:lnTo>
                  <a:lnTo>
                    <a:pt x="281" y="123"/>
                  </a:lnTo>
                  <a:lnTo>
                    <a:pt x="272" y="108"/>
                  </a:lnTo>
                  <a:lnTo>
                    <a:pt x="277" y="96"/>
                  </a:lnTo>
                  <a:lnTo>
                    <a:pt x="279" y="84"/>
                  </a:lnTo>
                  <a:lnTo>
                    <a:pt x="268" y="69"/>
                  </a:lnTo>
                  <a:lnTo>
                    <a:pt x="254" y="75"/>
                  </a:lnTo>
                  <a:lnTo>
                    <a:pt x="240" y="85"/>
                  </a:lnTo>
                  <a:lnTo>
                    <a:pt x="234" y="73"/>
                  </a:lnTo>
                  <a:lnTo>
                    <a:pt x="195" y="57"/>
                  </a:lnTo>
                  <a:lnTo>
                    <a:pt x="194" y="44"/>
                  </a:lnTo>
                  <a:lnTo>
                    <a:pt x="188" y="30"/>
                  </a:lnTo>
                  <a:lnTo>
                    <a:pt x="178" y="19"/>
                  </a:lnTo>
                  <a:lnTo>
                    <a:pt x="178" y="7"/>
                  </a:lnTo>
                  <a:lnTo>
                    <a:pt x="133" y="2"/>
                  </a:lnTo>
                  <a:lnTo>
                    <a:pt x="113" y="2"/>
                  </a:lnTo>
                  <a:lnTo>
                    <a:pt x="73" y="3"/>
                  </a:lnTo>
                  <a:lnTo>
                    <a:pt x="49" y="0"/>
                  </a:lnTo>
                  <a:lnTo>
                    <a:pt x="33" y="2"/>
                  </a:lnTo>
                  <a:lnTo>
                    <a:pt x="26" y="11"/>
                  </a:lnTo>
                  <a:lnTo>
                    <a:pt x="10" y="21"/>
                  </a:lnTo>
                  <a:lnTo>
                    <a:pt x="0" y="30"/>
                  </a:lnTo>
                  <a:lnTo>
                    <a:pt x="0" y="43"/>
                  </a:lnTo>
                  <a:lnTo>
                    <a:pt x="10" y="53"/>
                  </a:lnTo>
                  <a:lnTo>
                    <a:pt x="19" y="64"/>
                  </a:lnTo>
                  <a:lnTo>
                    <a:pt x="32" y="69"/>
                  </a:lnTo>
                  <a:lnTo>
                    <a:pt x="42" y="84"/>
                  </a:lnTo>
                  <a:lnTo>
                    <a:pt x="48" y="94"/>
                  </a:lnTo>
                  <a:lnTo>
                    <a:pt x="46" y="110"/>
                  </a:lnTo>
                  <a:lnTo>
                    <a:pt x="39" y="119"/>
                  </a:lnTo>
                  <a:lnTo>
                    <a:pt x="24" y="126"/>
                  </a:lnTo>
                  <a:lnTo>
                    <a:pt x="23" y="142"/>
                  </a:lnTo>
                  <a:lnTo>
                    <a:pt x="24" y="156"/>
                  </a:lnTo>
                  <a:lnTo>
                    <a:pt x="24" y="169"/>
                  </a:lnTo>
                  <a:lnTo>
                    <a:pt x="40" y="180"/>
                  </a:lnTo>
                  <a:lnTo>
                    <a:pt x="53" y="176"/>
                  </a:lnTo>
                  <a:lnTo>
                    <a:pt x="65" y="245"/>
                  </a:lnTo>
                  <a:lnTo>
                    <a:pt x="49" y="256"/>
                  </a:lnTo>
                  <a:lnTo>
                    <a:pt x="35" y="279"/>
                  </a:lnTo>
                  <a:lnTo>
                    <a:pt x="14" y="317"/>
                  </a:lnTo>
                  <a:lnTo>
                    <a:pt x="30" y="311"/>
                  </a:lnTo>
                  <a:lnTo>
                    <a:pt x="39" y="302"/>
                  </a:lnTo>
                  <a:lnTo>
                    <a:pt x="49" y="311"/>
                  </a:lnTo>
                  <a:lnTo>
                    <a:pt x="64" y="313"/>
                  </a:lnTo>
                  <a:lnTo>
                    <a:pt x="76" y="311"/>
                  </a:lnTo>
                  <a:lnTo>
                    <a:pt x="89" y="318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62">
              <a:extLst>
                <a:ext uri="{FF2B5EF4-FFF2-40B4-BE49-F238E27FC236}">
                  <a16:creationId xmlns:a16="http://schemas.microsoft.com/office/drawing/2014/main" id="{885FF7A0-D7AF-E8EE-FBC3-6E26F6BCF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86293" y="3977603"/>
              <a:ext cx="444964" cy="634695"/>
            </a:xfrm>
            <a:custGeom>
              <a:avLst/>
              <a:gdLst>
                <a:gd name="T0" fmla="*/ 162 w 197"/>
                <a:gd name="T1" fmla="*/ 281 h 281"/>
                <a:gd name="T2" fmla="*/ 167 w 197"/>
                <a:gd name="T3" fmla="*/ 268 h 281"/>
                <a:gd name="T4" fmla="*/ 178 w 197"/>
                <a:gd name="T5" fmla="*/ 256 h 281"/>
                <a:gd name="T6" fmla="*/ 188 w 197"/>
                <a:gd name="T7" fmla="*/ 247 h 281"/>
                <a:gd name="T8" fmla="*/ 197 w 197"/>
                <a:gd name="T9" fmla="*/ 238 h 281"/>
                <a:gd name="T10" fmla="*/ 192 w 197"/>
                <a:gd name="T11" fmla="*/ 226 h 281"/>
                <a:gd name="T12" fmla="*/ 183 w 197"/>
                <a:gd name="T13" fmla="*/ 215 h 281"/>
                <a:gd name="T14" fmla="*/ 181 w 197"/>
                <a:gd name="T15" fmla="*/ 204 h 281"/>
                <a:gd name="T16" fmla="*/ 178 w 197"/>
                <a:gd name="T17" fmla="*/ 188 h 281"/>
                <a:gd name="T18" fmla="*/ 178 w 197"/>
                <a:gd name="T19" fmla="*/ 176 h 281"/>
                <a:gd name="T20" fmla="*/ 178 w 197"/>
                <a:gd name="T21" fmla="*/ 161 h 281"/>
                <a:gd name="T22" fmla="*/ 165 w 197"/>
                <a:gd name="T23" fmla="*/ 147 h 281"/>
                <a:gd name="T24" fmla="*/ 162 w 197"/>
                <a:gd name="T25" fmla="*/ 135 h 281"/>
                <a:gd name="T26" fmla="*/ 174 w 197"/>
                <a:gd name="T27" fmla="*/ 126 h 281"/>
                <a:gd name="T28" fmla="*/ 181 w 197"/>
                <a:gd name="T29" fmla="*/ 105 h 281"/>
                <a:gd name="T30" fmla="*/ 179 w 197"/>
                <a:gd name="T31" fmla="*/ 89 h 281"/>
                <a:gd name="T32" fmla="*/ 185 w 197"/>
                <a:gd name="T33" fmla="*/ 76 h 281"/>
                <a:gd name="T34" fmla="*/ 192 w 197"/>
                <a:gd name="T35" fmla="*/ 64 h 281"/>
                <a:gd name="T36" fmla="*/ 188 w 197"/>
                <a:gd name="T37" fmla="*/ 49 h 281"/>
                <a:gd name="T38" fmla="*/ 186 w 197"/>
                <a:gd name="T39" fmla="*/ 37 h 281"/>
                <a:gd name="T40" fmla="*/ 178 w 197"/>
                <a:gd name="T41" fmla="*/ 30 h 281"/>
                <a:gd name="T42" fmla="*/ 165 w 197"/>
                <a:gd name="T43" fmla="*/ 21 h 281"/>
                <a:gd name="T44" fmla="*/ 153 w 197"/>
                <a:gd name="T45" fmla="*/ 14 h 281"/>
                <a:gd name="T46" fmla="*/ 147 w 197"/>
                <a:gd name="T47" fmla="*/ 0 h 281"/>
                <a:gd name="T48" fmla="*/ 135 w 197"/>
                <a:gd name="T49" fmla="*/ 8 h 281"/>
                <a:gd name="T50" fmla="*/ 115 w 197"/>
                <a:gd name="T51" fmla="*/ 5 h 281"/>
                <a:gd name="T52" fmla="*/ 106 w 197"/>
                <a:gd name="T53" fmla="*/ 1 h 281"/>
                <a:gd name="T54" fmla="*/ 85 w 197"/>
                <a:gd name="T55" fmla="*/ 5 h 281"/>
                <a:gd name="T56" fmla="*/ 73 w 197"/>
                <a:gd name="T57" fmla="*/ 10 h 281"/>
                <a:gd name="T58" fmla="*/ 49 w 197"/>
                <a:gd name="T59" fmla="*/ 17 h 281"/>
                <a:gd name="T60" fmla="*/ 39 w 197"/>
                <a:gd name="T61" fmla="*/ 24 h 281"/>
                <a:gd name="T62" fmla="*/ 33 w 197"/>
                <a:gd name="T63" fmla="*/ 33 h 281"/>
                <a:gd name="T64" fmla="*/ 39 w 197"/>
                <a:gd name="T65" fmla="*/ 48 h 281"/>
                <a:gd name="T66" fmla="*/ 33 w 197"/>
                <a:gd name="T67" fmla="*/ 64 h 281"/>
                <a:gd name="T68" fmla="*/ 26 w 197"/>
                <a:gd name="T69" fmla="*/ 72 h 281"/>
                <a:gd name="T70" fmla="*/ 12 w 197"/>
                <a:gd name="T71" fmla="*/ 80 h 281"/>
                <a:gd name="T72" fmla="*/ 10 w 197"/>
                <a:gd name="T73" fmla="*/ 96 h 281"/>
                <a:gd name="T74" fmla="*/ 8 w 197"/>
                <a:gd name="T75" fmla="*/ 108 h 281"/>
                <a:gd name="T76" fmla="*/ 0 w 197"/>
                <a:gd name="T77" fmla="*/ 121 h 281"/>
                <a:gd name="T78" fmla="*/ 0 w 197"/>
                <a:gd name="T79" fmla="*/ 133 h 281"/>
                <a:gd name="T80" fmla="*/ 3 w 197"/>
                <a:gd name="T81" fmla="*/ 147 h 281"/>
                <a:gd name="T82" fmla="*/ 1 w 197"/>
                <a:gd name="T83" fmla="*/ 163 h 281"/>
                <a:gd name="T84" fmla="*/ 3 w 197"/>
                <a:gd name="T85" fmla="*/ 176 h 281"/>
                <a:gd name="T86" fmla="*/ 8 w 197"/>
                <a:gd name="T87" fmla="*/ 190 h 281"/>
                <a:gd name="T88" fmla="*/ 8 w 197"/>
                <a:gd name="T89" fmla="*/ 206 h 281"/>
                <a:gd name="T90" fmla="*/ 10 w 197"/>
                <a:gd name="T91" fmla="*/ 226 h 281"/>
                <a:gd name="T92" fmla="*/ 17 w 197"/>
                <a:gd name="T93" fmla="*/ 243 h 281"/>
                <a:gd name="T94" fmla="*/ 33 w 197"/>
                <a:gd name="T95" fmla="*/ 250 h 281"/>
                <a:gd name="T96" fmla="*/ 32 w 197"/>
                <a:gd name="T97" fmla="*/ 263 h 281"/>
                <a:gd name="T98" fmla="*/ 26 w 197"/>
                <a:gd name="T99" fmla="*/ 279 h 281"/>
                <a:gd name="T100" fmla="*/ 69 w 197"/>
                <a:gd name="T101" fmla="*/ 279 h 281"/>
                <a:gd name="T102" fmla="*/ 85 w 197"/>
                <a:gd name="T103" fmla="*/ 277 h 281"/>
                <a:gd name="T104" fmla="*/ 101 w 197"/>
                <a:gd name="T105" fmla="*/ 279 h 281"/>
                <a:gd name="T106" fmla="*/ 156 w 197"/>
                <a:gd name="T107" fmla="*/ 279 h 281"/>
                <a:gd name="T108" fmla="*/ 162 w 197"/>
                <a:gd name="T109" fmla="*/ 281 h 281"/>
                <a:gd name="T110" fmla="*/ 162 w 197"/>
                <a:gd name="T111" fmla="*/ 281 h 281"/>
                <a:gd name="T112" fmla="*/ 162 w 197"/>
                <a:gd name="T113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7" h="281">
                  <a:moveTo>
                    <a:pt x="162" y="281"/>
                  </a:moveTo>
                  <a:lnTo>
                    <a:pt x="167" y="268"/>
                  </a:lnTo>
                  <a:lnTo>
                    <a:pt x="178" y="256"/>
                  </a:lnTo>
                  <a:lnTo>
                    <a:pt x="188" y="247"/>
                  </a:lnTo>
                  <a:lnTo>
                    <a:pt x="197" y="238"/>
                  </a:lnTo>
                  <a:lnTo>
                    <a:pt x="192" y="226"/>
                  </a:lnTo>
                  <a:lnTo>
                    <a:pt x="183" y="215"/>
                  </a:lnTo>
                  <a:lnTo>
                    <a:pt x="181" y="204"/>
                  </a:lnTo>
                  <a:lnTo>
                    <a:pt x="178" y="188"/>
                  </a:lnTo>
                  <a:lnTo>
                    <a:pt x="178" y="176"/>
                  </a:lnTo>
                  <a:lnTo>
                    <a:pt x="178" y="161"/>
                  </a:lnTo>
                  <a:lnTo>
                    <a:pt x="165" y="147"/>
                  </a:lnTo>
                  <a:lnTo>
                    <a:pt x="162" y="135"/>
                  </a:lnTo>
                  <a:lnTo>
                    <a:pt x="174" y="126"/>
                  </a:lnTo>
                  <a:lnTo>
                    <a:pt x="181" y="105"/>
                  </a:lnTo>
                  <a:lnTo>
                    <a:pt x="179" y="89"/>
                  </a:lnTo>
                  <a:lnTo>
                    <a:pt x="185" y="76"/>
                  </a:lnTo>
                  <a:lnTo>
                    <a:pt x="192" y="64"/>
                  </a:lnTo>
                  <a:lnTo>
                    <a:pt x="188" y="49"/>
                  </a:lnTo>
                  <a:lnTo>
                    <a:pt x="186" y="37"/>
                  </a:lnTo>
                  <a:lnTo>
                    <a:pt x="178" y="30"/>
                  </a:lnTo>
                  <a:lnTo>
                    <a:pt x="165" y="21"/>
                  </a:lnTo>
                  <a:lnTo>
                    <a:pt x="153" y="14"/>
                  </a:lnTo>
                  <a:lnTo>
                    <a:pt x="147" y="0"/>
                  </a:lnTo>
                  <a:lnTo>
                    <a:pt x="135" y="8"/>
                  </a:lnTo>
                  <a:lnTo>
                    <a:pt x="115" y="5"/>
                  </a:lnTo>
                  <a:lnTo>
                    <a:pt x="106" y="1"/>
                  </a:lnTo>
                  <a:lnTo>
                    <a:pt x="85" y="5"/>
                  </a:lnTo>
                  <a:lnTo>
                    <a:pt x="73" y="10"/>
                  </a:lnTo>
                  <a:lnTo>
                    <a:pt x="49" y="17"/>
                  </a:lnTo>
                  <a:lnTo>
                    <a:pt x="39" y="24"/>
                  </a:lnTo>
                  <a:lnTo>
                    <a:pt x="33" y="33"/>
                  </a:lnTo>
                  <a:lnTo>
                    <a:pt x="39" y="48"/>
                  </a:lnTo>
                  <a:lnTo>
                    <a:pt x="33" y="64"/>
                  </a:lnTo>
                  <a:lnTo>
                    <a:pt x="26" y="72"/>
                  </a:lnTo>
                  <a:lnTo>
                    <a:pt x="12" y="80"/>
                  </a:lnTo>
                  <a:lnTo>
                    <a:pt x="10" y="96"/>
                  </a:lnTo>
                  <a:lnTo>
                    <a:pt x="8" y="108"/>
                  </a:lnTo>
                  <a:lnTo>
                    <a:pt x="0" y="121"/>
                  </a:lnTo>
                  <a:lnTo>
                    <a:pt x="0" y="133"/>
                  </a:lnTo>
                  <a:lnTo>
                    <a:pt x="3" y="147"/>
                  </a:lnTo>
                  <a:lnTo>
                    <a:pt x="1" y="163"/>
                  </a:lnTo>
                  <a:lnTo>
                    <a:pt x="3" y="176"/>
                  </a:lnTo>
                  <a:lnTo>
                    <a:pt x="8" y="190"/>
                  </a:lnTo>
                  <a:lnTo>
                    <a:pt x="8" y="206"/>
                  </a:lnTo>
                  <a:lnTo>
                    <a:pt x="10" y="226"/>
                  </a:lnTo>
                  <a:lnTo>
                    <a:pt x="17" y="243"/>
                  </a:lnTo>
                  <a:lnTo>
                    <a:pt x="33" y="250"/>
                  </a:lnTo>
                  <a:lnTo>
                    <a:pt x="32" y="263"/>
                  </a:lnTo>
                  <a:lnTo>
                    <a:pt x="26" y="279"/>
                  </a:lnTo>
                  <a:lnTo>
                    <a:pt x="69" y="279"/>
                  </a:lnTo>
                  <a:lnTo>
                    <a:pt x="85" y="277"/>
                  </a:lnTo>
                  <a:lnTo>
                    <a:pt x="101" y="279"/>
                  </a:lnTo>
                  <a:lnTo>
                    <a:pt x="156" y="279"/>
                  </a:lnTo>
                  <a:lnTo>
                    <a:pt x="162" y="281"/>
                  </a:lnTo>
                  <a:lnTo>
                    <a:pt x="162" y="281"/>
                  </a:lnTo>
                  <a:lnTo>
                    <a:pt x="162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63">
              <a:extLst>
                <a:ext uri="{FF2B5EF4-FFF2-40B4-BE49-F238E27FC236}">
                  <a16:creationId xmlns:a16="http://schemas.microsoft.com/office/drawing/2014/main" id="{9D9F9A8C-F87B-22D9-25F4-9FE84B1649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3591365"/>
              <a:ext cx="896704" cy="815391"/>
            </a:xfrm>
            <a:custGeom>
              <a:avLst/>
              <a:gdLst>
                <a:gd name="T0" fmla="*/ 326 w 397"/>
                <a:gd name="T1" fmla="*/ 361 h 361"/>
                <a:gd name="T2" fmla="*/ 379 w 397"/>
                <a:gd name="T3" fmla="*/ 258 h 361"/>
                <a:gd name="T4" fmla="*/ 392 w 397"/>
                <a:gd name="T5" fmla="*/ 242 h 361"/>
                <a:gd name="T6" fmla="*/ 397 w 397"/>
                <a:gd name="T7" fmla="*/ 172 h 361"/>
                <a:gd name="T8" fmla="*/ 383 w 397"/>
                <a:gd name="T9" fmla="*/ 176 h 361"/>
                <a:gd name="T10" fmla="*/ 365 w 397"/>
                <a:gd name="T11" fmla="*/ 171 h 361"/>
                <a:gd name="T12" fmla="*/ 363 w 397"/>
                <a:gd name="T13" fmla="*/ 158 h 361"/>
                <a:gd name="T14" fmla="*/ 360 w 397"/>
                <a:gd name="T15" fmla="*/ 140 h 361"/>
                <a:gd name="T16" fmla="*/ 360 w 397"/>
                <a:gd name="T17" fmla="*/ 128 h 361"/>
                <a:gd name="T18" fmla="*/ 372 w 397"/>
                <a:gd name="T19" fmla="*/ 114 h 361"/>
                <a:gd name="T20" fmla="*/ 388 w 397"/>
                <a:gd name="T21" fmla="*/ 92 h 361"/>
                <a:gd name="T22" fmla="*/ 374 w 397"/>
                <a:gd name="T23" fmla="*/ 74 h 361"/>
                <a:gd name="T24" fmla="*/ 356 w 397"/>
                <a:gd name="T25" fmla="*/ 64 h 361"/>
                <a:gd name="T26" fmla="*/ 347 w 397"/>
                <a:gd name="T27" fmla="*/ 53 h 361"/>
                <a:gd name="T28" fmla="*/ 333 w 397"/>
                <a:gd name="T29" fmla="*/ 37 h 361"/>
                <a:gd name="T30" fmla="*/ 340 w 397"/>
                <a:gd name="T31" fmla="*/ 26 h 361"/>
                <a:gd name="T32" fmla="*/ 354 w 397"/>
                <a:gd name="T33" fmla="*/ 14 h 361"/>
                <a:gd name="T34" fmla="*/ 367 w 397"/>
                <a:gd name="T35" fmla="*/ 3 h 361"/>
                <a:gd name="T36" fmla="*/ 228 w 397"/>
                <a:gd name="T37" fmla="*/ 0 h 361"/>
                <a:gd name="T38" fmla="*/ 185 w 397"/>
                <a:gd name="T39" fmla="*/ 0 h 361"/>
                <a:gd name="T40" fmla="*/ 2 w 397"/>
                <a:gd name="T41" fmla="*/ 0 h 361"/>
                <a:gd name="T42" fmla="*/ 0 w 397"/>
                <a:gd name="T43" fmla="*/ 122 h 361"/>
                <a:gd name="T44" fmla="*/ 54 w 397"/>
                <a:gd name="T45" fmla="*/ 122 h 361"/>
                <a:gd name="T46" fmla="*/ 151 w 397"/>
                <a:gd name="T47" fmla="*/ 126 h 361"/>
                <a:gd name="T48" fmla="*/ 169 w 397"/>
                <a:gd name="T49" fmla="*/ 137 h 361"/>
                <a:gd name="T50" fmla="*/ 187 w 397"/>
                <a:gd name="T51" fmla="*/ 146 h 361"/>
                <a:gd name="T52" fmla="*/ 203 w 397"/>
                <a:gd name="T53" fmla="*/ 151 h 361"/>
                <a:gd name="T54" fmla="*/ 217 w 397"/>
                <a:gd name="T55" fmla="*/ 160 h 361"/>
                <a:gd name="T56" fmla="*/ 226 w 397"/>
                <a:gd name="T57" fmla="*/ 171 h 361"/>
                <a:gd name="T58" fmla="*/ 251 w 397"/>
                <a:gd name="T59" fmla="*/ 206 h 361"/>
                <a:gd name="T60" fmla="*/ 274 w 397"/>
                <a:gd name="T61" fmla="*/ 243 h 361"/>
                <a:gd name="T62" fmla="*/ 281 w 397"/>
                <a:gd name="T63" fmla="*/ 302 h 361"/>
                <a:gd name="T64" fmla="*/ 294 w 397"/>
                <a:gd name="T65" fmla="*/ 299 h 361"/>
                <a:gd name="T66" fmla="*/ 299 w 397"/>
                <a:gd name="T67" fmla="*/ 311 h 361"/>
                <a:gd name="T68" fmla="*/ 312 w 397"/>
                <a:gd name="T69" fmla="*/ 320 h 361"/>
                <a:gd name="T70" fmla="*/ 324 w 397"/>
                <a:gd name="T71" fmla="*/ 324 h 361"/>
                <a:gd name="T72" fmla="*/ 321 w 397"/>
                <a:gd name="T73" fmla="*/ 340 h 361"/>
                <a:gd name="T74" fmla="*/ 326 w 397"/>
                <a:gd name="T75" fmla="*/ 354 h 361"/>
                <a:gd name="T76" fmla="*/ 326 w 397"/>
                <a:gd name="T77" fmla="*/ 361 h 361"/>
                <a:gd name="T78" fmla="*/ 326 w 397"/>
                <a:gd name="T79" fmla="*/ 361 h 361"/>
                <a:gd name="T80" fmla="*/ 326 w 397"/>
                <a:gd name="T81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7" h="361">
                  <a:moveTo>
                    <a:pt x="326" y="361"/>
                  </a:moveTo>
                  <a:lnTo>
                    <a:pt x="379" y="258"/>
                  </a:lnTo>
                  <a:lnTo>
                    <a:pt x="392" y="242"/>
                  </a:lnTo>
                  <a:lnTo>
                    <a:pt x="397" y="172"/>
                  </a:lnTo>
                  <a:lnTo>
                    <a:pt x="383" y="176"/>
                  </a:lnTo>
                  <a:lnTo>
                    <a:pt x="365" y="171"/>
                  </a:lnTo>
                  <a:lnTo>
                    <a:pt x="363" y="158"/>
                  </a:lnTo>
                  <a:lnTo>
                    <a:pt x="360" y="140"/>
                  </a:lnTo>
                  <a:lnTo>
                    <a:pt x="360" y="128"/>
                  </a:lnTo>
                  <a:lnTo>
                    <a:pt x="372" y="114"/>
                  </a:lnTo>
                  <a:lnTo>
                    <a:pt x="388" y="92"/>
                  </a:lnTo>
                  <a:lnTo>
                    <a:pt x="374" y="74"/>
                  </a:lnTo>
                  <a:lnTo>
                    <a:pt x="356" y="64"/>
                  </a:lnTo>
                  <a:lnTo>
                    <a:pt x="347" y="53"/>
                  </a:lnTo>
                  <a:lnTo>
                    <a:pt x="333" y="37"/>
                  </a:lnTo>
                  <a:lnTo>
                    <a:pt x="340" y="26"/>
                  </a:lnTo>
                  <a:lnTo>
                    <a:pt x="354" y="14"/>
                  </a:lnTo>
                  <a:lnTo>
                    <a:pt x="367" y="3"/>
                  </a:lnTo>
                  <a:lnTo>
                    <a:pt x="228" y="0"/>
                  </a:lnTo>
                  <a:lnTo>
                    <a:pt x="185" y="0"/>
                  </a:lnTo>
                  <a:lnTo>
                    <a:pt x="2" y="0"/>
                  </a:lnTo>
                  <a:lnTo>
                    <a:pt x="0" y="122"/>
                  </a:lnTo>
                  <a:lnTo>
                    <a:pt x="54" y="122"/>
                  </a:lnTo>
                  <a:lnTo>
                    <a:pt x="151" y="126"/>
                  </a:lnTo>
                  <a:lnTo>
                    <a:pt x="169" y="137"/>
                  </a:lnTo>
                  <a:lnTo>
                    <a:pt x="187" y="146"/>
                  </a:lnTo>
                  <a:lnTo>
                    <a:pt x="203" y="151"/>
                  </a:lnTo>
                  <a:lnTo>
                    <a:pt x="217" y="160"/>
                  </a:lnTo>
                  <a:lnTo>
                    <a:pt x="226" y="171"/>
                  </a:lnTo>
                  <a:lnTo>
                    <a:pt x="251" y="206"/>
                  </a:lnTo>
                  <a:lnTo>
                    <a:pt x="274" y="243"/>
                  </a:lnTo>
                  <a:lnTo>
                    <a:pt x="281" y="302"/>
                  </a:lnTo>
                  <a:lnTo>
                    <a:pt x="294" y="299"/>
                  </a:lnTo>
                  <a:lnTo>
                    <a:pt x="299" y="311"/>
                  </a:lnTo>
                  <a:lnTo>
                    <a:pt x="312" y="320"/>
                  </a:lnTo>
                  <a:lnTo>
                    <a:pt x="324" y="324"/>
                  </a:lnTo>
                  <a:lnTo>
                    <a:pt x="321" y="340"/>
                  </a:lnTo>
                  <a:lnTo>
                    <a:pt x="326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6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64">
              <a:extLst>
                <a:ext uri="{FF2B5EF4-FFF2-40B4-BE49-F238E27FC236}">
                  <a16:creationId xmlns:a16="http://schemas.microsoft.com/office/drawing/2014/main" id="{6C5DAD01-05D6-E1DF-E461-B0A63C0FC1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4460" y="4628108"/>
              <a:ext cx="555640" cy="623401"/>
            </a:xfrm>
            <a:custGeom>
              <a:avLst/>
              <a:gdLst>
                <a:gd name="T0" fmla="*/ 200 w 246"/>
                <a:gd name="T1" fmla="*/ 276 h 276"/>
                <a:gd name="T2" fmla="*/ 210 w 246"/>
                <a:gd name="T3" fmla="*/ 267 h 276"/>
                <a:gd name="T4" fmla="*/ 228 w 246"/>
                <a:gd name="T5" fmla="*/ 262 h 276"/>
                <a:gd name="T6" fmla="*/ 232 w 246"/>
                <a:gd name="T7" fmla="*/ 249 h 276"/>
                <a:gd name="T8" fmla="*/ 241 w 246"/>
                <a:gd name="T9" fmla="*/ 238 h 276"/>
                <a:gd name="T10" fmla="*/ 246 w 246"/>
                <a:gd name="T11" fmla="*/ 222 h 276"/>
                <a:gd name="T12" fmla="*/ 235 w 246"/>
                <a:gd name="T13" fmla="*/ 199 h 276"/>
                <a:gd name="T14" fmla="*/ 216 w 246"/>
                <a:gd name="T15" fmla="*/ 171 h 276"/>
                <a:gd name="T16" fmla="*/ 205 w 246"/>
                <a:gd name="T17" fmla="*/ 157 h 276"/>
                <a:gd name="T18" fmla="*/ 210 w 246"/>
                <a:gd name="T19" fmla="*/ 117 h 276"/>
                <a:gd name="T20" fmla="*/ 209 w 246"/>
                <a:gd name="T21" fmla="*/ 105 h 276"/>
                <a:gd name="T22" fmla="*/ 214 w 246"/>
                <a:gd name="T23" fmla="*/ 85 h 276"/>
                <a:gd name="T24" fmla="*/ 212 w 246"/>
                <a:gd name="T25" fmla="*/ 66 h 276"/>
                <a:gd name="T26" fmla="*/ 210 w 246"/>
                <a:gd name="T27" fmla="*/ 53 h 276"/>
                <a:gd name="T28" fmla="*/ 203 w 246"/>
                <a:gd name="T29" fmla="*/ 35 h 276"/>
                <a:gd name="T30" fmla="*/ 193 w 246"/>
                <a:gd name="T31" fmla="*/ 25 h 276"/>
                <a:gd name="T32" fmla="*/ 152 w 246"/>
                <a:gd name="T33" fmla="*/ 7 h 276"/>
                <a:gd name="T34" fmla="*/ 127 w 246"/>
                <a:gd name="T35" fmla="*/ 7 h 276"/>
                <a:gd name="T36" fmla="*/ 95 w 246"/>
                <a:gd name="T37" fmla="*/ 0 h 276"/>
                <a:gd name="T38" fmla="*/ 80 w 246"/>
                <a:gd name="T39" fmla="*/ 11 h 276"/>
                <a:gd name="T40" fmla="*/ 66 w 246"/>
                <a:gd name="T41" fmla="*/ 27 h 276"/>
                <a:gd name="T42" fmla="*/ 48 w 246"/>
                <a:gd name="T43" fmla="*/ 43 h 276"/>
                <a:gd name="T44" fmla="*/ 40 w 246"/>
                <a:gd name="T45" fmla="*/ 55 h 276"/>
                <a:gd name="T46" fmla="*/ 31 w 246"/>
                <a:gd name="T47" fmla="*/ 69 h 276"/>
                <a:gd name="T48" fmla="*/ 18 w 246"/>
                <a:gd name="T49" fmla="*/ 71 h 276"/>
                <a:gd name="T50" fmla="*/ 11 w 246"/>
                <a:gd name="T51" fmla="*/ 84 h 276"/>
                <a:gd name="T52" fmla="*/ 2 w 246"/>
                <a:gd name="T53" fmla="*/ 100 h 276"/>
                <a:gd name="T54" fmla="*/ 0 w 246"/>
                <a:gd name="T55" fmla="*/ 114 h 276"/>
                <a:gd name="T56" fmla="*/ 2 w 246"/>
                <a:gd name="T57" fmla="*/ 128 h 276"/>
                <a:gd name="T58" fmla="*/ 9 w 246"/>
                <a:gd name="T59" fmla="*/ 139 h 276"/>
                <a:gd name="T60" fmla="*/ 11 w 246"/>
                <a:gd name="T61" fmla="*/ 155 h 276"/>
                <a:gd name="T62" fmla="*/ 16 w 246"/>
                <a:gd name="T63" fmla="*/ 169 h 276"/>
                <a:gd name="T64" fmla="*/ 29 w 246"/>
                <a:gd name="T65" fmla="*/ 176 h 276"/>
                <a:gd name="T66" fmla="*/ 32 w 246"/>
                <a:gd name="T67" fmla="*/ 187 h 276"/>
                <a:gd name="T68" fmla="*/ 48 w 246"/>
                <a:gd name="T69" fmla="*/ 196 h 276"/>
                <a:gd name="T70" fmla="*/ 56 w 246"/>
                <a:gd name="T71" fmla="*/ 208 h 276"/>
                <a:gd name="T72" fmla="*/ 72 w 246"/>
                <a:gd name="T73" fmla="*/ 221 h 276"/>
                <a:gd name="T74" fmla="*/ 104 w 246"/>
                <a:gd name="T75" fmla="*/ 221 h 276"/>
                <a:gd name="T76" fmla="*/ 123 w 246"/>
                <a:gd name="T77" fmla="*/ 221 h 276"/>
                <a:gd name="T78" fmla="*/ 139 w 246"/>
                <a:gd name="T79" fmla="*/ 215 h 276"/>
                <a:gd name="T80" fmla="*/ 169 w 246"/>
                <a:gd name="T81" fmla="*/ 242 h 276"/>
                <a:gd name="T82" fmla="*/ 184 w 246"/>
                <a:gd name="T83" fmla="*/ 256 h 276"/>
                <a:gd name="T84" fmla="*/ 194 w 246"/>
                <a:gd name="T85" fmla="*/ 269 h 276"/>
                <a:gd name="T86" fmla="*/ 200 w 246"/>
                <a:gd name="T87" fmla="*/ 276 h 276"/>
                <a:gd name="T88" fmla="*/ 200 w 246"/>
                <a:gd name="T89" fmla="*/ 276 h 276"/>
                <a:gd name="T90" fmla="*/ 200 w 246"/>
                <a:gd name="T91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6" h="276">
                  <a:moveTo>
                    <a:pt x="200" y="276"/>
                  </a:moveTo>
                  <a:lnTo>
                    <a:pt x="210" y="267"/>
                  </a:lnTo>
                  <a:lnTo>
                    <a:pt x="228" y="262"/>
                  </a:lnTo>
                  <a:lnTo>
                    <a:pt x="232" y="249"/>
                  </a:lnTo>
                  <a:lnTo>
                    <a:pt x="241" y="238"/>
                  </a:lnTo>
                  <a:lnTo>
                    <a:pt x="246" y="222"/>
                  </a:lnTo>
                  <a:lnTo>
                    <a:pt x="235" y="199"/>
                  </a:lnTo>
                  <a:lnTo>
                    <a:pt x="216" y="171"/>
                  </a:lnTo>
                  <a:lnTo>
                    <a:pt x="205" y="157"/>
                  </a:lnTo>
                  <a:lnTo>
                    <a:pt x="210" y="117"/>
                  </a:lnTo>
                  <a:lnTo>
                    <a:pt x="209" y="105"/>
                  </a:lnTo>
                  <a:lnTo>
                    <a:pt x="214" y="85"/>
                  </a:lnTo>
                  <a:lnTo>
                    <a:pt x="212" y="66"/>
                  </a:lnTo>
                  <a:lnTo>
                    <a:pt x="210" y="53"/>
                  </a:lnTo>
                  <a:lnTo>
                    <a:pt x="203" y="35"/>
                  </a:lnTo>
                  <a:lnTo>
                    <a:pt x="193" y="25"/>
                  </a:lnTo>
                  <a:lnTo>
                    <a:pt x="152" y="7"/>
                  </a:lnTo>
                  <a:lnTo>
                    <a:pt x="127" y="7"/>
                  </a:lnTo>
                  <a:lnTo>
                    <a:pt x="95" y="0"/>
                  </a:lnTo>
                  <a:lnTo>
                    <a:pt x="80" y="11"/>
                  </a:lnTo>
                  <a:lnTo>
                    <a:pt x="66" y="27"/>
                  </a:lnTo>
                  <a:lnTo>
                    <a:pt x="48" y="43"/>
                  </a:lnTo>
                  <a:lnTo>
                    <a:pt x="40" y="55"/>
                  </a:lnTo>
                  <a:lnTo>
                    <a:pt x="31" y="69"/>
                  </a:lnTo>
                  <a:lnTo>
                    <a:pt x="18" y="71"/>
                  </a:lnTo>
                  <a:lnTo>
                    <a:pt x="11" y="84"/>
                  </a:lnTo>
                  <a:lnTo>
                    <a:pt x="2" y="100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9" y="139"/>
                  </a:lnTo>
                  <a:lnTo>
                    <a:pt x="11" y="155"/>
                  </a:lnTo>
                  <a:lnTo>
                    <a:pt x="16" y="169"/>
                  </a:lnTo>
                  <a:lnTo>
                    <a:pt x="29" y="176"/>
                  </a:lnTo>
                  <a:lnTo>
                    <a:pt x="32" y="187"/>
                  </a:lnTo>
                  <a:lnTo>
                    <a:pt x="48" y="196"/>
                  </a:lnTo>
                  <a:lnTo>
                    <a:pt x="56" y="208"/>
                  </a:lnTo>
                  <a:lnTo>
                    <a:pt x="72" y="221"/>
                  </a:lnTo>
                  <a:lnTo>
                    <a:pt x="104" y="221"/>
                  </a:lnTo>
                  <a:lnTo>
                    <a:pt x="123" y="221"/>
                  </a:lnTo>
                  <a:lnTo>
                    <a:pt x="139" y="215"/>
                  </a:lnTo>
                  <a:lnTo>
                    <a:pt x="169" y="242"/>
                  </a:lnTo>
                  <a:lnTo>
                    <a:pt x="184" y="256"/>
                  </a:lnTo>
                  <a:lnTo>
                    <a:pt x="194" y="269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200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65">
              <a:extLst>
                <a:ext uri="{FF2B5EF4-FFF2-40B4-BE49-F238E27FC236}">
                  <a16:creationId xmlns:a16="http://schemas.microsoft.com/office/drawing/2014/main" id="{2A6B3B91-F254-1B96-D3C3-765BFE31C9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13397" y="5411875"/>
              <a:ext cx="562416" cy="478844"/>
            </a:xfrm>
            <a:custGeom>
              <a:avLst/>
              <a:gdLst>
                <a:gd name="T0" fmla="*/ 80 w 249"/>
                <a:gd name="T1" fmla="*/ 212 h 212"/>
                <a:gd name="T2" fmla="*/ 89 w 249"/>
                <a:gd name="T3" fmla="*/ 206 h 212"/>
                <a:gd name="T4" fmla="*/ 105 w 249"/>
                <a:gd name="T5" fmla="*/ 208 h 212"/>
                <a:gd name="T6" fmla="*/ 116 w 249"/>
                <a:gd name="T7" fmla="*/ 205 h 212"/>
                <a:gd name="T8" fmla="*/ 130 w 249"/>
                <a:gd name="T9" fmla="*/ 196 h 212"/>
                <a:gd name="T10" fmla="*/ 144 w 249"/>
                <a:gd name="T11" fmla="*/ 190 h 212"/>
                <a:gd name="T12" fmla="*/ 157 w 249"/>
                <a:gd name="T13" fmla="*/ 196 h 212"/>
                <a:gd name="T14" fmla="*/ 192 w 249"/>
                <a:gd name="T15" fmla="*/ 183 h 212"/>
                <a:gd name="T16" fmla="*/ 214 w 249"/>
                <a:gd name="T17" fmla="*/ 171 h 212"/>
                <a:gd name="T18" fmla="*/ 249 w 249"/>
                <a:gd name="T19" fmla="*/ 142 h 212"/>
                <a:gd name="T20" fmla="*/ 240 w 249"/>
                <a:gd name="T21" fmla="*/ 116 h 212"/>
                <a:gd name="T22" fmla="*/ 235 w 249"/>
                <a:gd name="T23" fmla="*/ 98 h 212"/>
                <a:gd name="T24" fmla="*/ 228 w 249"/>
                <a:gd name="T25" fmla="*/ 82 h 212"/>
                <a:gd name="T26" fmla="*/ 215 w 249"/>
                <a:gd name="T27" fmla="*/ 77 h 212"/>
                <a:gd name="T28" fmla="*/ 203 w 249"/>
                <a:gd name="T29" fmla="*/ 78 h 212"/>
                <a:gd name="T30" fmla="*/ 191 w 249"/>
                <a:gd name="T31" fmla="*/ 71 h 212"/>
                <a:gd name="T32" fmla="*/ 178 w 249"/>
                <a:gd name="T33" fmla="*/ 69 h 212"/>
                <a:gd name="T34" fmla="*/ 162 w 249"/>
                <a:gd name="T35" fmla="*/ 69 h 212"/>
                <a:gd name="T36" fmla="*/ 150 w 249"/>
                <a:gd name="T37" fmla="*/ 69 h 212"/>
                <a:gd name="T38" fmla="*/ 135 w 249"/>
                <a:gd name="T39" fmla="*/ 69 h 212"/>
                <a:gd name="T40" fmla="*/ 125 w 249"/>
                <a:gd name="T41" fmla="*/ 62 h 212"/>
                <a:gd name="T42" fmla="*/ 110 w 249"/>
                <a:gd name="T43" fmla="*/ 64 h 212"/>
                <a:gd name="T44" fmla="*/ 100 w 249"/>
                <a:gd name="T45" fmla="*/ 53 h 212"/>
                <a:gd name="T46" fmla="*/ 84 w 249"/>
                <a:gd name="T47" fmla="*/ 53 h 212"/>
                <a:gd name="T48" fmla="*/ 71 w 249"/>
                <a:gd name="T49" fmla="*/ 46 h 212"/>
                <a:gd name="T50" fmla="*/ 59 w 249"/>
                <a:gd name="T51" fmla="*/ 36 h 212"/>
                <a:gd name="T52" fmla="*/ 55 w 249"/>
                <a:gd name="T53" fmla="*/ 21 h 212"/>
                <a:gd name="T54" fmla="*/ 43 w 249"/>
                <a:gd name="T55" fmla="*/ 11 h 212"/>
                <a:gd name="T56" fmla="*/ 36 w 249"/>
                <a:gd name="T57" fmla="*/ 0 h 212"/>
                <a:gd name="T58" fmla="*/ 25 w 249"/>
                <a:gd name="T59" fmla="*/ 21 h 212"/>
                <a:gd name="T60" fmla="*/ 20 w 249"/>
                <a:gd name="T61" fmla="*/ 46 h 212"/>
                <a:gd name="T62" fmla="*/ 14 w 249"/>
                <a:gd name="T63" fmla="*/ 64 h 212"/>
                <a:gd name="T64" fmla="*/ 9 w 249"/>
                <a:gd name="T65" fmla="*/ 77 h 212"/>
                <a:gd name="T66" fmla="*/ 0 w 249"/>
                <a:gd name="T67" fmla="*/ 101 h 212"/>
                <a:gd name="T68" fmla="*/ 2 w 249"/>
                <a:gd name="T69" fmla="*/ 116 h 212"/>
                <a:gd name="T70" fmla="*/ 11 w 249"/>
                <a:gd name="T71" fmla="*/ 123 h 212"/>
                <a:gd name="T72" fmla="*/ 21 w 249"/>
                <a:gd name="T73" fmla="*/ 133 h 212"/>
                <a:gd name="T74" fmla="*/ 29 w 249"/>
                <a:gd name="T75" fmla="*/ 148 h 212"/>
                <a:gd name="T76" fmla="*/ 37 w 249"/>
                <a:gd name="T77" fmla="*/ 158 h 212"/>
                <a:gd name="T78" fmla="*/ 46 w 249"/>
                <a:gd name="T79" fmla="*/ 169 h 212"/>
                <a:gd name="T80" fmla="*/ 52 w 249"/>
                <a:gd name="T81" fmla="*/ 183 h 212"/>
                <a:gd name="T82" fmla="*/ 62 w 249"/>
                <a:gd name="T83" fmla="*/ 194 h 212"/>
                <a:gd name="T84" fmla="*/ 71 w 249"/>
                <a:gd name="T85" fmla="*/ 201 h 212"/>
                <a:gd name="T86" fmla="*/ 80 w 249"/>
                <a:gd name="T87" fmla="*/ 212 h 212"/>
                <a:gd name="T88" fmla="*/ 80 w 249"/>
                <a:gd name="T89" fmla="*/ 212 h 212"/>
                <a:gd name="T90" fmla="*/ 80 w 249"/>
                <a:gd name="T9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212">
                  <a:moveTo>
                    <a:pt x="80" y="212"/>
                  </a:moveTo>
                  <a:lnTo>
                    <a:pt x="89" y="206"/>
                  </a:lnTo>
                  <a:lnTo>
                    <a:pt x="105" y="208"/>
                  </a:lnTo>
                  <a:lnTo>
                    <a:pt x="116" y="205"/>
                  </a:lnTo>
                  <a:lnTo>
                    <a:pt x="130" y="196"/>
                  </a:lnTo>
                  <a:lnTo>
                    <a:pt x="144" y="190"/>
                  </a:lnTo>
                  <a:lnTo>
                    <a:pt x="157" y="196"/>
                  </a:lnTo>
                  <a:lnTo>
                    <a:pt x="192" y="183"/>
                  </a:lnTo>
                  <a:lnTo>
                    <a:pt x="214" y="171"/>
                  </a:lnTo>
                  <a:lnTo>
                    <a:pt x="249" y="142"/>
                  </a:lnTo>
                  <a:lnTo>
                    <a:pt x="240" y="116"/>
                  </a:lnTo>
                  <a:lnTo>
                    <a:pt x="235" y="98"/>
                  </a:lnTo>
                  <a:lnTo>
                    <a:pt x="228" y="82"/>
                  </a:lnTo>
                  <a:lnTo>
                    <a:pt x="215" y="77"/>
                  </a:lnTo>
                  <a:lnTo>
                    <a:pt x="203" y="78"/>
                  </a:lnTo>
                  <a:lnTo>
                    <a:pt x="191" y="71"/>
                  </a:lnTo>
                  <a:lnTo>
                    <a:pt x="178" y="69"/>
                  </a:lnTo>
                  <a:lnTo>
                    <a:pt x="162" y="69"/>
                  </a:lnTo>
                  <a:lnTo>
                    <a:pt x="150" y="69"/>
                  </a:lnTo>
                  <a:lnTo>
                    <a:pt x="135" y="69"/>
                  </a:lnTo>
                  <a:lnTo>
                    <a:pt x="125" y="62"/>
                  </a:lnTo>
                  <a:lnTo>
                    <a:pt x="110" y="64"/>
                  </a:lnTo>
                  <a:lnTo>
                    <a:pt x="100" y="53"/>
                  </a:lnTo>
                  <a:lnTo>
                    <a:pt x="84" y="53"/>
                  </a:lnTo>
                  <a:lnTo>
                    <a:pt x="71" y="46"/>
                  </a:lnTo>
                  <a:lnTo>
                    <a:pt x="59" y="36"/>
                  </a:lnTo>
                  <a:lnTo>
                    <a:pt x="55" y="21"/>
                  </a:lnTo>
                  <a:lnTo>
                    <a:pt x="43" y="11"/>
                  </a:lnTo>
                  <a:lnTo>
                    <a:pt x="36" y="0"/>
                  </a:lnTo>
                  <a:lnTo>
                    <a:pt x="25" y="21"/>
                  </a:lnTo>
                  <a:lnTo>
                    <a:pt x="20" y="46"/>
                  </a:lnTo>
                  <a:lnTo>
                    <a:pt x="14" y="64"/>
                  </a:lnTo>
                  <a:lnTo>
                    <a:pt x="9" y="77"/>
                  </a:lnTo>
                  <a:lnTo>
                    <a:pt x="0" y="101"/>
                  </a:lnTo>
                  <a:lnTo>
                    <a:pt x="2" y="116"/>
                  </a:lnTo>
                  <a:lnTo>
                    <a:pt x="11" y="123"/>
                  </a:lnTo>
                  <a:lnTo>
                    <a:pt x="21" y="133"/>
                  </a:lnTo>
                  <a:lnTo>
                    <a:pt x="29" y="148"/>
                  </a:lnTo>
                  <a:lnTo>
                    <a:pt x="37" y="158"/>
                  </a:lnTo>
                  <a:lnTo>
                    <a:pt x="46" y="169"/>
                  </a:lnTo>
                  <a:lnTo>
                    <a:pt x="52" y="183"/>
                  </a:lnTo>
                  <a:lnTo>
                    <a:pt x="62" y="194"/>
                  </a:lnTo>
                  <a:lnTo>
                    <a:pt x="71" y="201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80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66">
              <a:extLst>
                <a:ext uri="{FF2B5EF4-FFF2-40B4-BE49-F238E27FC236}">
                  <a16:creationId xmlns:a16="http://schemas.microsoft.com/office/drawing/2014/main" id="{8B92F290-960A-80CC-DFF8-76DEBE8F25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76052" y="4799769"/>
              <a:ext cx="682127" cy="709231"/>
            </a:xfrm>
            <a:custGeom>
              <a:avLst/>
              <a:gdLst>
                <a:gd name="T0" fmla="*/ 103 w 302"/>
                <a:gd name="T1" fmla="*/ 314 h 314"/>
                <a:gd name="T2" fmla="*/ 114 w 302"/>
                <a:gd name="T3" fmla="*/ 312 h 314"/>
                <a:gd name="T4" fmla="*/ 236 w 302"/>
                <a:gd name="T5" fmla="*/ 308 h 314"/>
                <a:gd name="T6" fmla="*/ 284 w 302"/>
                <a:gd name="T7" fmla="*/ 314 h 314"/>
                <a:gd name="T8" fmla="*/ 297 w 302"/>
                <a:gd name="T9" fmla="*/ 292 h 314"/>
                <a:gd name="T10" fmla="*/ 299 w 302"/>
                <a:gd name="T11" fmla="*/ 202 h 314"/>
                <a:gd name="T12" fmla="*/ 302 w 302"/>
                <a:gd name="T13" fmla="*/ 173 h 314"/>
                <a:gd name="T14" fmla="*/ 302 w 302"/>
                <a:gd name="T15" fmla="*/ 63 h 314"/>
                <a:gd name="T16" fmla="*/ 302 w 302"/>
                <a:gd name="T17" fmla="*/ 16 h 314"/>
                <a:gd name="T18" fmla="*/ 300 w 302"/>
                <a:gd name="T19" fmla="*/ 0 h 314"/>
                <a:gd name="T20" fmla="*/ 245 w 302"/>
                <a:gd name="T21" fmla="*/ 0 h 314"/>
                <a:gd name="T22" fmla="*/ 240 w 302"/>
                <a:gd name="T23" fmla="*/ 16 h 314"/>
                <a:gd name="T24" fmla="*/ 117 w 302"/>
                <a:gd name="T25" fmla="*/ 15 h 314"/>
                <a:gd name="T26" fmla="*/ 80 w 302"/>
                <a:gd name="T27" fmla="*/ 13 h 314"/>
                <a:gd name="T28" fmla="*/ 74 w 302"/>
                <a:gd name="T29" fmla="*/ 25 h 314"/>
                <a:gd name="T30" fmla="*/ 46 w 302"/>
                <a:gd name="T31" fmla="*/ 25 h 314"/>
                <a:gd name="T32" fmla="*/ 33 w 302"/>
                <a:gd name="T33" fmla="*/ 16 h 314"/>
                <a:gd name="T34" fmla="*/ 33 w 302"/>
                <a:gd name="T35" fmla="*/ 63 h 314"/>
                <a:gd name="T36" fmla="*/ 21 w 302"/>
                <a:gd name="T37" fmla="*/ 61 h 314"/>
                <a:gd name="T38" fmla="*/ 21 w 302"/>
                <a:gd name="T39" fmla="*/ 145 h 314"/>
                <a:gd name="T40" fmla="*/ 19 w 302"/>
                <a:gd name="T41" fmla="*/ 187 h 314"/>
                <a:gd name="T42" fmla="*/ 3 w 302"/>
                <a:gd name="T43" fmla="*/ 186 h 314"/>
                <a:gd name="T44" fmla="*/ 0 w 302"/>
                <a:gd name="T45" fmla="*/ 289 h 314"/>
                <a:gd name="T46" fmla="*/ 0 w 302"/>
                <a:gd name="T47" fmla="*/ 308 h 314"/>
                <a:gd name="T48" fmla="*/ 85 w 302"/>
                <a:gd name="T49" fmla="*/ 308 h 314"/>
                <a:gd name="T50" fmla="*/ 101 w 302"/>
                <a:gd name="T51" fmla="*/ 307 h 314"/>
                <a:gd name="T52" fmla="*/ 103 w 302"/>
                <a:gd name="T53" fmla="*/ 314 h 314"/>
                <a:gd name="T54" fmla="*/ 103 w 302"/>
                <a:gd name="T55" fmla="*/ 314 h 314"/>
                <a:gd name="T56" fmla="*/ 103 w 302"/>
                <a:gd name="T5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2" h="314">
                  <a:moveTo>
                    <a:pt x="103" y="314"/>
                  </a:moveTo>
                  <a:lnTo>
                    <a:pt x="114" y="312"/>
                  </a:lnTo>
                  <a:lnTo>
                    <a:pt x="236" y="308"/>
                  </a:lnTo>
                  <a:lnTo>
                    <a:pt x="284" y="314"/>
                  </a:lnTo>
                  <a:lnTo>
                    <a:pt x="297" y="292"/>
                  </a:lnTo>
                  <a:lnTo>
                    <a:pt x="299" y="202"/>
                  </a:lnTo>
                  <a:lnTo>
                    <a:pt x="302" y="173"/>
                  </a:lnTo>
                  <a:lnTo>
                    <a:pt x="302" y="63"/>
                  </a:lnTo>
                  <a:lnTo>
                    <a:pt x="302" y="16"/>
                  </a:lnTo>
                  <a:lnTo>
                    <a:pt x="300" y="0"/>
                  </a:lnTo>
                  <a:lnTo>
                    <a:pt x="245" y="0"/>
                  </a:lnTo>
                  <a:lnTo>
                    <a:pt x="240" y="16"/>
                  </a:lnTo>
                  <a:lnTo>
                    <a:pt x="117" y="15"/>
                  </a:lnTo>
                  <a:lnTo>
                    <a:pt x="80" y="13"/>
                  </a:lnTo>
                  <a:lnTo>
                    <a:pt x="74" y="25"/>
                  </a:lnTo>
                  <a:lnTo>
                    <a:pt x="46" y="25"/>
                  </a:lnTo>
                  <a:lnTo>
                    <a:pt x="33" y="16"/>
                  </a:lnTo>
                  <a:lnTo>
                    <a:pt x="33" y="63"/>
                  </a:lnTo>
                  <a:lnTo>
                    <a:pt x="21" y="61"/>
                  </a:lnTo>
                  <a:lnTo>
                    <a:pt x="21" y="145"/>
                  </a:lnTo>
                  <a:lnTo>
                    <a:pt x="19" y="187"/>
                  </a:lnTo>
                  <a:lnTo>
                    <a:pt x="3" y="186"/>
                  </a:lnTo>
                  <a:lnTo>
                    <a:pt x="0" y="289"/>
                  </a:lnTo>
                  <a:lnTo>
                    <a:pt x="0" y="308"/>
                  </a:lnTo>
                  <a:lnTo>
                    <a:pt x="85" y="308"/>
                  </a:lnTo>
                  <a:lnTo>
                    <a:pt x="101" y="307"/>
                  </a:lnTo>
                  <a:lnTo>
                    <a:pt x="103" y="314"/>
                  </a:lnTo>
                  <a:lnTo>
                    <a:pt x="103" y="314"/>
                  </a:lnTo>
                  <a:lnTo>
                    <a:pt x="103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67">
              <a:extLst>
                <a:ext uri="{FF2B5EF4-FFF2-40B4-BE49-F238E27FC236}">
                  <a16:creationId xmlns:a16="http://schemas.microsoft.com/office/drawing/2014/main" id="{0C6E61C9-92F9-EA36-50A2-37BDED9851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4799769"/>
              <a:ext cx="695679" cy="716008"/>
            </a:xfrm>
            <a:custGeom>
              <a:avLst/>
              <a:gdLst>
                <a:gd name="T0" fmla="*/ 183 w 308"/>
                <a:gd name="T1" fmla="*/ 317 h 317"/>
                <a:gd name="T2" fmla="*/ 183 w 308"/>
                <a:gd name="T3" fmla="*/ 292 h 317"/>
                <a:gd name="T4" fmla="*/ 194 w 308"/>
                <a:gd name="T5" fmla="*/ 283 h 317"/>
                <a:gd name="T6" fmla="*/ 208 w 308"/>
                <a:gd name="T7" fmla="*/ 275 h 317"/>
                <a:gd name="T8" fmla="*/ 228 w 308"/>
                <a:gd name="T9" fmla="*/ 271 h 317"/>
                <a:gd name="T10" fmla="*/ 230 w 308"/>
                <a:gd name="T11" fmla="*/ 255 h 317"/>
                <a:gd name="T12" fmla="*/ 228 w 308"/>
                <a:gd name="T13" fmla="*/ 242 h 317"/>
                <a:gd name="T14" fmla="*/ 233 w 308"/>
                <a:gd name="T15" fmla="*/ 230 h 317"/>
                <a:gd name="T16" fmla="*/ 247 w 308"/>
                <a:gd name="T17" fmla="*/ 219 h 317"/>
                <a:gd name="T18" fmla="*/ 306 w 308"/>
                <a:gd name="T19" fmla="*/ 212 h 317"/>
                <a:gd name="T20" fmla="*/ 306 w 308"/>
                <a:gd name="T21" fmla="*/ 196 h 317"/>
                <a:gd name="T22" fmla="*/ 306 w 308"/>
                <a:gd name="T23" fmla="*/ 105 h 317"/>
                <a:gd name="T24" fmla="*/ 308 w 308"/>
                <a:gd name="T25" fmla="*/ 73 h 317"/>
                <a:gd name="T26" fmla="*/ 306 w 308"/>
                <a:gd name="T27" fmla="*/ 31 h 317"/>
                <a:gd name="T28" fmla="*/ 285 w 308"/>
                <a:gd name="T29" fmla="*/ 29 h 317"/>
                <a:gd name="T30" fmla="*/ 219 w 308"/>
                <a:gd name="T31" fmla="*/ 31 h 317"/>
                <a:gd name="T32" fmla="*/ 205 w 308"/>
                <a:gd name="T33" fmla="*/ 38 h 317"/>
                <a:gd name="T34" fmla="*/ 180 w 308"/>
                <a:gd name="T35" fmla="*/ 32 h 317"/>
                <a:gd name="T36" fmla="*/ 167 w 308"/>
                <a:gd name="T37" fmla="*/ 24 h 317"/>
                <a:gd name="T38" fmla="*/ 61 w 308"/>
                <a:gd name="T39" fmla="*/ 31 h 317"/>
                <a:gd name="T40" fmla="*/ 59 w 308"/>
                <a:gd name="T41" fmla="*/ 11 h 317"/>
                <a:gd name="T42" fmla="*/ 5 w 308"/>
                <a:gd name="T43" fmla="*/ 0 h 317"/>
                <a:gd name="T44" fmla="*/ 7 w 308"/>
                <a:gd name="T45" fmla="*/ 16 h 317"/>
                <a:gd name="T46" fmla="*/ 5 w 308"/>
                <a:gd name="T47" fmla="*/ 52 h 317"/>
                <a:gd name="T48" fmla="*/ 7 w 308"/>
                <a:gd name="T49" fmla="*/ 173 h 317"/>
                <a:gd name="T50" fmla="*/ 4 w 308"/>
                <a:gd name="T51" fmla="*/ 194 h 317"/>
                <a:gd name="T52" fmla="*/ 2 w 308"/>
                <a:gd name="T53" fmla="*/ 292 h 317"/>
                <a:gd name="T54" fmla="*/ 0 w 308"/>
                <a:gd name="T55" fmla="*/ 312 h 317"/>
                <a:gd name="T56" fmla="*/ 29 w 308"/>
                <a:gd name="T57" fmla="*/ 315 h 317"/>
                <a:gd name="T58" fmla="*/ 112 w 308"/>
                <a:gd name="T59" fmla="*/ 315 h 317"/>
                <a:gd name="T60" fmla="*/ 183 w 308"/>
                <a:gd name="T61" fmla="*/ 317 h 317"/>
                <a:gd name="T62" fmla="*/ 183 w 308"/>
                <a:gd name="T63" fmla="*/ 317 h 317"/>
                <a:gd name="T64" fmla="*/ 183 w 308"/>
                <a:gd name="T6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8" h="317">
                  <a:moveTo>
                    <a:pt x="183" y="317"/>
                  </a:moveTo>
                  <a:lnTo>
                    <a:pt x="183" y="292"/>
                  </a:lnTo>
                  <a:lnTo>
                    <a:pt x="194" y="283"/>
                  </a:lnTo>
                  <a:lnTo>
                    <a:pt x="208" y="275"/>
                  </a:lnTo>
                  <a:lnTo>
                    <a:pt x="228" y="271"/>
                  </a:lnTo>
                  <a:lnTo>
                    <a:pt x="230" y="255"/>
                  </a:lnTo>
                  <a:lnTo>
                    <a:pt x="228" y="242"/>
                  </a:lnTo>
                  <a:lnTo>
                    <a:pt x="233" y="230"/>
                  </a:lnTo>
                  <a:lnTo>
                    <a:pt x="247" y="219"/>
                  </a:lnTo>
                  <a:lnTo>
                    <a:pt x="306" y="212"/>
                  </a:lnTo>
                  <a:lnTo>
                    <a:pt x="306" y="196"/>
                  </a:lnTo>
                  <a:lnTo>
                    <a:pt x="306" y="105"/>
                  </a:lnTo>
                  <a:lnTo>
                    <a:pt x="308" y="73"/>
                  </a:lnTo>
                  <a:lnTo>
                    <a:pt x="306" y="31"/>
                  </a:lnTo>
                  <a:lnTo>
                    <a:pt x="285" y="29"/>
                  </a:lnTo>
                  <a:lnTo>
                    <a:pt x="219" y="31"/>
                  </a:lnTo>
                  <a:lnTo>
                    <a:pt x="205" y="38"/>
                  </a:lnTo>
                  <a:lnTo>
                    <a:pt x="180" y="32"/>
                  </a:lnTo>
                  <a:lnTo>
                    <a:pt x="167" y="24"/>
                  </a:lnTo>
                  <a:lnTo>
                    <a:pt x="61" y="31"/>
                  </a:lnTo>
                  <a:lnTo>
                    <a:pt x="59" y="11"/>
                  </a:lnTo>
                  <a:lnTo>
                    <a:pt x="5" y="0"/>
                  </a:lnTo>
                  <a:lnTo>
                    <a:pt x="7" y="16"/>
                  </a:lnTo>
                  <a:lnTo>
                    <a:pt x="5" y="52"/>
                  </a:lnTo>
                  <a:lnTo>
                    <a:pt x="7" y="173"/>
                  </a:lnTo>
                  <a:lnTo>
                    <a:pt x="4" y="194"/>
                  </a:lnTo>
                  <a:lnTo>
                    <a:pt x="2" y="292"/>
                  </a:lnTo>
                  <a:lnTo>
                    <a:pt x="0" y="312"/>
                  </a:lnTo>
                  <a:lnTo>
                    <a:pt x="29" y="315"/>
                  </a:lnTo>
                  <a:lnTo>
                    <a:pt x="112" y="315"/>
                  </a:lnTo>
                  <a:lnTo>
                    <a:pt x="183" y="317"/>
                  </a:lnTo>
                  <a:lnTo>
                    <a:pt x="183" y="317"/>
                  </a:lnTo>
                  <a:lnTo>
                    <a:pt x="183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68">
              <a:extLst>
                <a:ext uri="{FF2B5EF4-FFF2-40B4-BE49-F238E27FC236}">
                  <a16:creationId xmlns:a16="http://schemas.microsoft.com/office/drawing/2014/main" id="{DC70CBFD-C115-785B-BBAC-2D013A8EFA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5581278"/>
              <a:ext cx="514983" cy="397531"/>
            </a:xfrm>
            <a:custGeom>
              <a:avLst/>
              <a:gdLst>
                <a:gd name="T0" fmla="*/ 201 w 228"/>
                <a:gd name="T1" fmla="*/ 176 h 176"/>
                <a:gd name="T2" fmla="*/ 228 w 228"/>
                <a:gd name="T3" fmla="*/ 124 h 176"/>
                <a:gd name="T4" fmla="*/ 214 w 228"/>
                <a:gd name="T5" fmla="*/ 107 h 176"/>
                <a:gd name="T6" fmla="*/ 200 w 228"/>
                <a:gd name="T7" fmla="*/ 89 h 176"/>
                <a:gd name="T8" fmla="*/ 205 w 228"/>
                <a:gd name="T9" fmla="*/ 76 h 176"/>
                <a:gd name="T10" fmla="*/ 207 w 228"/>
                <a:gd name="T11" fmla="*/ 60 h 176"/>
                <a:gd name="T12" fmla="*/ 205 w 228"/>
                <a:gd name="T13" fmla="*/ 44 h 176"/>
                <a:gd name="T14" fmla="*/ 210 w 228"/>
                <a:gd name="T15" fmla="*/ 28 h 176"/>
                <a:gd name="T16" fmla="*/ 192 w 228"/>
                <a:gd name="T17" fmla="*/ 34 h 176"/>
                <a:gd name="T18" fmla="*/ 182 w 228"/>
                <a:gd name="T19" fmla="*/ 25 h 176"/>
                <a:gd name="T20" fmla="*/ 164 w 228"/>
                <a:gd name="T21" fmla="*/ 10 h 176"/>
                <a:gd name="T22" fmla="*/ 152 w 228"/>
                <a:gd name="T23" fmla="*/ 5 h 176"/>
                <a:gd name="T24" fmla="*/ 136 w 228"/>
                <a:gd name="T25" fmla="*/ 0 h 176"/>
                <a:gd name="T26" fmla="*/ 121 w 228"/>
                <a:gd name="T27" fmla="*/ 5 h 176"/>
                <a:gd name="T28" fmla="*/ 109 w 228"/>
                <a:gd name="T29" fmla="*/ 3 h 176"/>
                <a:gd name="T30" fmla="*/ 98 w 228"/>
                <a:gd name="T31" fmla="*/ 18 h 176"/>
                <a:gd name="T32" fmla="*/ 80 w 228"/>
                <a:gd name="T33" fmla="*/ 26 h 176"/>
                <a:gd name="T34" fmla="*/ 54 w 228"/>
                <a:gd name="T35" fmla="*/ 39 h 176"/>
                <a:gd name="T36" fmla="*/ 39 w 228"/>
                <a:gd name="T37" fmla="*/ 44 h 176"/>
                <a:gd name="T38" fmla="*/ 27 w 228"/>
                <a:gd name="T39" fmla="*/ 42 h 176"/>
                <a:gd name="T40" fmla="*/ 0 w 228"/>
                <a:gd name="T41" fmla="*/ 67 h 176"/>
                <a:gd name="T42" fmla="*/ 22 w 228"/>
                <a:gd name="T43" fmla="*/ 103 h 176"/>
                <a:gd name="T44" fmla="*/ 39 w 228"/>
                <a:gd name="T45" fmla="*/ 101 h 176"/>
                <a:gd name="T46" fmla="*/ 52 w 228"/>
                <a:gd name="T47" fmla="*/ 103 h 176"/>
                <a:gd name="T48" fmla="*/ 64 w 228"/>
                <a:gd name="T49" fmla="*/ 108 h 176"/>
                <a:gd name="T50" fmla="*/ 80 w 228"/>
                <a:gd name="T51" fmla="*/ 110 h 176"/>
                <a:gd name="T52" fmla="*/ 93 w 228"/>
                <a:gd name="T53" fmla="*/ 112 h 176"/>
                <a:gd name="T54" fmla="*/ 105 w 228"/>
                <a:gd name="T55" fmla="*/ 119 h 176"/>
                <a:gd name="T56" fmla="*/ 112 w 228"/>
                <a:gd name="T57" fmla="*/ 130 h 176"/>
                <a:gd name="T58" fmla="*/ 128 w 228"/>
                <a:gd name="T59" fmla="*/ 146 h 176"/>
                <a:gd name="T60" fmla="*/ 137 w 228"/>
                <a:gd name="T61" fmla="*/ 153 h 176"/>
                <a:gd name="T62" fmla="*/ 152 w 228"/>
                <a:gd name="T63" fmla="*/ 155 h 176"/>
                <a:gd name="T64" fmla="*/ 164 w 228"/>
                <a:gd name="T65" fmla="*/ 162 h 176"/>
                <a:gd name="T66" fmla="*/ 176 w 228"/>
                <a:gd name="T67" fmla="*/ 174 h 176"/>
                <a:gd name="T68" fmla="*/ 192 w 228"/>
                <a:gd name="T69" fmla="*/ 176 h 176"/>
                <a:gd name="T70" fmla="*/ 201 w 228"/>
                <a:gd name="T71" fmla="*/ 176 h 176"/>
                <a:gd name="T72" fmla="*/ 201 w 228"/>
                <a:gd name="T73" fmla="*/ 176 h 176"/>
                <a:gd name="T74" fmla="*/ 201 w 228"/>
                <a:gd name="T7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8" h="176">
                  <a:moveTo>
                    <a:pt x="201" y="176"/>
                  </a:moveTo>
                  <a:lnTo>
                    <a:pt x="228" y="124"/>
                  </a:lnTo>
                  <a:lnTo>
                    <a:pt x="214" y="107"/>
                  </a:lnTo>
                  <a:lnTo>
                    <a:pt x="200" y="89"/>
                  </a:lnTo>
                  <a:lnTo>
                    <a:pt x="205" y="76"/>
                  </a:lnTo>
                  <a:lnTo>
                    <a:pt x="207" y="60"/>
                  </a:lnTo>
                  <a:lnTo>
                    <a:pt x="205" y="44"/>
                  </a:lnTo>
                  <a:lnTo>
                    <a:pt x="210" y="28"/>
                  </a:lnTo>
                  <a:lnTo>
                    <a:pt x="192" y="34"/>
                  </a:lnTo>
                  <a:lnTo>
                    <a:pt x="182" y="25"/>
                  </a:lnTo>
                  <a:lnTo>
                    <a:pt x="164" y="10"/>
                  </a:lnTo>
                  <a:lnTo>
                    <a:pt x="152" y="5"/>
                  </a:lnTo>
                  <a:lnTo>
                    <a:pt x="136" y="0"/>
                  </a:lnTo>
                  <a:lnTo>
                    <a:pt x="121" y="5"/>
                  </a:lnTo>
                  <a:lnTo>
                    <a:pt x="109" y="3"/>
                  </a:lnTo>
                  <a:lnTo>
                    <a:pt x="98" y="18"/>
                  </a:lnTo>
                  <a:lnTo>
                    <a:pt x="80" y="26"/>
                  </a:lnTo>
                  <a:lnTo>
                    <a:pt x="54" y="39"/>
                  </a:lnTo>
                  <a:lnTo>
                    <a:pt x="39" y="44"/>
                  </a:lnTo>
                  <a:lnTo>
                    <a:pt x="27" y="42"/>
                  </a:lnTo>
                  <a:lnTo>
                    <a:pt x="0" y="67"/>
                  </a:lnTo>
                  <a:lnTo>
                    <a:pt x="22" y="103"/>
                  </a:lnTo>
                  <a:lnTo>
                    <a:pt x="39" y="101"/>
                  </a:lnTo>
                  <a:lnTo>
                    <a:pt x="52" y="103"/>
                  </a:lnTo>
                  <a:lnTo>
                    <a:pt x="64" y="108"/>
                  </a:lnTo>
                  <a:lnTo>
                    <a:pt x="80" y="110"/>
                  </a:lnTo>
                  <a:lnTo>
                    <a:pt x="93" y="112"/>
                  </a:lnTo>
                  <a:lnTo>
                    <a:pt x="105" y="119"/>
                  </a:lnTo>
                  <a:lnTo>
                    <a:pt x="112" y="130"/>
                  </a:lnTo>
                  <a:lnTo>
                    <a:pt x="128" y="146"/>
                  </a:lnTo>
                  <a:lnTo>
                    <a:pt x="137" y="153"/>
                  </a:lnTo>
                  <a:lnTo>
                    <a:pt x="152" y="155"/>
                  </a:lnTo>
                  <a:lnTo>
                    <a:pt x="164" y="162"/>
                  </a:lnTo>
                  <a:lnTo>
                    <a:pt x="176" y="174"/>
                  </a:lnTo>
                  <a:lnTo>
                    <a:pt x="192" y="176"/>
                  </a:lnTo>
                  <a:lnTo>
                    <a:pt x="201" y="176"/>
                  </a:lnTo>
                  <a:lnTo>
                    <a:pt x="201" y="176"/>
                  </a:lnTo>
                  <a:lnTo>
                    <a:pt x="201" y="1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69">
              <a:extLst>
                <a:ext uri="{FF2B5EF4-FFF2-40B4-BE49-F238E27FC236}">
                  <a16:creationId xmlns:a16="http://schemas.microsoft.com/office/drawing/2014/main" id="{C4609AA6-EB4D-E8EA-051E-9D6653DEF3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8972" y="4379651"/>
              <a:ext cx="664057" cy="594038"/>
            </a:xfrm>
            <a:custGeom>
              <a:avLst/>
              <a:gdLst>
                <a:gd name="T0" fmla="*/ 294 w 294"/>
                <a:gd name="T1" fmla="*/ 263 h 263"/>
                <a:gd name="T2" fmla="*/ 280 w 294"/>
                <a:gd name="T3" fmla="*/ 249 h 263"/>
                <a:gd name="T4" fmla="*/ 274 w 294"/>
                <a:gd name="T5" fmla="*/ 238 h 263"/>
                <a:gd name="T6" fmla="*/ 276 w 294"/>
                <a:gd name="T7" fmla="*/ 222 h 263"/>
                <a:gd name="T8" fmla="*/ 274 w 294"/>
                <a:gd name="T9" fmla="*/ 211 h 263"/>
                <a:gd name="T10" fmla="*/ 283 w 294"/>
                <a:gd name="T11" fmla="*/ 197 h 263"/>
                <a:gd name="T12" fmla="*/ 271 w 294"/>
                <a:gd name="T13" fmla="*/ 188 h 263"/>
                <a:gd name="T14" fmla="*/ 256 w 294"/>
                <a:gd name="T15" fmla="*/ 174 h 263"/>
                <a:gd name="T16" fmla="*/ 242 w 294"/>
                <a:gd name="T17" fmla="*/ 165 h 263"/>
                <a:gd name="T18" fmla="*/ 217 w 294"/>
                <a:gd name="T19" fmla="*/ 156 h 263"/>
                <a:gd name="T20" fmla="*/ 205 w 294"/>
                <a:gd name="T21" fmla="*/ 149 h 263"/>
                <a:gd name="T22" fmla="*/ 183 w 294"/>
                <a:gd name="T23" fmla="*/ 138 h 263"/>
                <a:gd name="T24" fmla="*/ 175 w 294"/>
                <a:gd name="T25" fmla="*/ 131 h 263"/>
                <a:gd name="T26" fmla="*/ 151 w 294"/>
                <a:gd name="T27" fmla="*/ 106 h 263"/>
                <a:gd name="T28" fmla="*/ 132 w 294"/>
                <a:gd name="T29" fmla="*/ 87 h 263"/>
                <a:gd name="T30" fmla="*/ 114 w 294"/>
                <a:gd name="T31" fmla="*/ 69 h 263"/>
                <a:gd name="T32" fmla="*/ 114 w 294"/>
                <a:gd name="T33" fmla="*/ 17 h 263"/>
                <a:gd name="T34" fmla="*/ 116 w 294"/>
                <a:gd name="T35" fmla="*/ 1 h 263"/>
                <a:gd name="T36" fmla="*/ 100 w 294"/>
                <a:gd name="T37" fmla="*/ 0 h 263"/>
                <a:gd name="T38" fmla="*/ 93 w 294"/>
                <a:gd name="T39" fmla="*/ 14 h 263"/>
                <a:gd name="T40" fmla="*/ 66 w 294"/>
                <a:gd name="T41" fmla="*/ 16 h 263"/>
                <a:gd name="T42" fmla="*/ 66 w 294"/>
                <a:gd name="T43" fmla="*/ 40 h 263"/>
                <a:gd name="T44" fmla="*/ 54 w 294"/>
                <a:gd name="T45" fmla="*/ 39 h 263"/>
                <a:gd name="T46" fmla="*/ 38 w 294"/>
                <a:gd name="T47" fmla="*/ 44 h 263"/>
                <a:gd name="T48" fmla="*/ 29 w 294"/>
                <a:gd name="T49" fmla="*/ 30 h 263"/>
                <a:gd name="T50" fmla="*/ 16 w 294"/>
                <a:gd name="T51" fmla="*/ 28 h 263"/>
                <a:gd name="T52" fmla="*/ 5 w 294"/>
                <a:gd name="T53" fmla="*/ 39 h 263"/>
                <a:gd name="T54" fmla="*/ 0 w 294"/>
                <a:gd name="T55" fmla="*/ 62 h 263"/>
                <a:gd name="T56" fmla="*/ 5 w 294"/>
                <a:gd name="T57" fmla="*/ 92 h 263"/>
                <a:gd name="T58" fmla="*/ 16 w 294"/>
                <a:gd name="T59" fmla="*/ 135 h 263"/>
                <a:gd name="T60" fmla="*/ 41 w 294"/>
                <a:gd name="T61" fmla="*/ 138 h 263"/>
                <a:gd name="T62" fmla="*/ 64 w 294"/>
                <a:gd name="T63" fmla="*/ 137 h 263"/>
                <a:gd name="T64" fmla="*/ 66 w 294"/>
                <a:gd name="T65" fmla="*/ 151 h 263"/>
                <a:gd name="T66" fmla="*/ 64 w 294"/>
                <a:gd name="T67" fmla="*/ 186 h 263"/>
                <a:gd name="T68" fmla="*/ 66 w 294"/>
                <a:gd name="T69" fmla="*/ 199 h 263"/>
                <a:gd name="T70" fmla="*/ 68 w 294"/>
                <a:gd name="T71" fmla="*/ 218 h 263"/>
                <a:gd name="T72" fmla="*/ 66 w 294"/>
                <a:gd name="T73" fmla="*/ 234 h 263"/>
                <a:gd name="T74" fmla="*/ 66 w 294"/>
                <a:gd name="T75" fmla="*/ 259 h 263"/>
                <a:gd name="T76" fmla="*/ 111 w 294"/>
                <a:gd name="T77" fmla="*/ 259 h 263"/>
                <a:gd name="T78" fmla="*/ 175 w 294"/>
                <a:gd name="T79" fmla="*/ 261 h 263"/>
                <a:gd name="T80" fmla="*/ 230 w 294"/>
                <a:gd name="T81" fmla="*/ 261 h 263"/>
                <a:gd name="T82" fmla="*/ 294 w 294"/>
                <a:gd name="T83" fmla="*/ 263 h 263"/>
                <a:gd name="T84" fmla="*/ 294 w 294"/>
                <a:gd name="T85" fmla="*/ 263 h 263"/>
                <a:gd name="T86" fmla="*/ 294 w 294"/>
                <a:gd name="T87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" h="263">
                  <a:moveTo>
                    <a:pt x="294" y="263"/>
                  </a:moveTo>
                  <a:lnTo>
                    <a:pt x="280" y="249"/>
                  </a:lnTo>
                  <a:lnTo>
                    <a:pt x="274" y="238"/>
                  </a:lnTo>
                  <a:lnTo>
                    <a:pt x="276" y="222"/>
                  </a:lnTo>
                  <a:lnTo>
                    <a:pt x="274" y="211"/>
                  </a:lnTo>
                  <a:lnTo>
                    <a:pt x="283" y="197"/>
                  </a:lnTo>
                  <a:lnTo>
                    <a:pt x="271" y="188"/>
                  </a:lnTo>
                  <a:lnTo>
                    <a:pt x="256" y="174"/>
                  </a:lnTo>
                  <a:lnTo>
                    <a:pt x="242" y="165"/>
                  </a:lnTo>
                  <a:lnTo>
                    <a:pt x="217" y="156"/>
                  </a:lnTo>
                  <a:lnTo>
                    <a:pt x="205" y="149"/>
                  </a:lnTo>
                  <a:lnTo>
                    <a:pt x="183" y="138"/>
                  </a:lnTo>
                  <a:lnTo>
                    <a:pt x="175" y="131"/>
                  </a:lnTo>
                  <a:lnTo>
                    <a:pt x="151" y="106"/>
                  </a:lnTo>
                  <a:lnTo>
                    <a:pt x="132" y="87"/>
                  </a:lnTo>
                  <a:lnTo>
                    <a:pt x="114" y="69"/>
                  </a:lnTo>
                  <a:lnTo>
                    <a:pt x="114" y="17"/>
                  </a:lnTo>
                  <a:lnTo>
                    <a:pt x="116" y="1"/>
                  </a:lnTo>
                  <a:lnTo>
                    <a:pt x="100" y="0"/>
                  </a:lnTo>
                  <a:lnTo>
                    <a:pt x="93" y="14"/>
                  </a:lnTo>
                  <a:lnTo>
                    <a:pt x="66" y="16"/>
                  </a:lnTo>
                  <a:lnTo>
                    <a:pt x="66" y="40"/>
                  </a:lnTo>
                  <a:lnTo>
                    <a:pt x="54" y="39"/>
                  </a:lnTo>
                  <a:lnTo>
                    <a:pt x="38" y="44"/>
                  </a:lnTo>
                  <a:lnTo>
                    <a:pt x="29" y="30"/>
                  </a:lnTo>
                  <a:lnTo>
                    <a:pt x="16" y="28"/>
                  </a:lnTo>
                  <a:lnTo>
                    <a:pt x="5" y="39"/>
                  </a:lnTo>
                  <a:lnTo>
                    <a:pt x="0" y="62"/>
                  </a:lnTo>
                  <a:lnTo>
                    <a:pt x="5" y="92"/>
                  </a:lnTo>
                  <a:lnTo>
                    <a:pt x="16" y="135"/>
                  </a:lnTo>
                  <a:lnTo>
                    <a:pt x="41" y="138"/>
                  </a:lnTo>
                  <a:lnTo>
                    <a:pt x="64" y="137"/>
                  </a:lnTo>
                  <a:lnTo>
                    <a:pt x="66" y="151"/>
                  </a:lnTo>
                  <a:lnTo>
                    <a:pt x="64" y="186"/>
                  </a:lnTo>
                  <a:lnTo>
                    <a:pt x="66" y="199"/>
                  </a:lnTo>
                  <a:lnTo>
                    <a:pt x="68" y="218"/>
                  </a:lnTo>
                  <a:lnTo>
                    <a:pt x="66" y="234"/>
                  </a:lnTo>
                  <a:lnTo>
                    <a:pt x="66" y="259"/>
                  </a:lnTo>
                  <a:lnTo>
                    <a:pt x="111" y="259"/>
                  </a:lnTo>
                  <a:lnTo>
                    <a:pt x="175" y="261"/>
                  </a:lnTo>
                  <a:lnTo>
                    <a:pt x="230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70">
              <a:extLst>
                <a:ext uri="{FF2B5EF4-FFF2-40B4-BE49-F238E27FC236}">
                  <a16:creationId xmlns:a16="http://schemas.microsoft.com/office/drawing/2014/main" id="{62582692-7EE7-0CE7-3077-123075D2C7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23442" y="5045966"/>
              <a:ext cx="926066" cy="700196"/>
            </a:xfrm>
            <a:custGeom>
              <a:avLst/>
              <a:gdLst>
                <a:gd name="T0" fmla="*/ 406 w 410"/>
                <a:gd name="T1" fmla="*/ 292 h 310"/>
                <a:gd name="T2" fmla="*/ 392 w 410"/>
                <a:gd name="T3" fmla="*/ 269 h 310"/>
                <a:gd name="T4" fmla="*/ 387 w 410"/>
                <a:gd name="T5" fmla="*/ 239 h 310"/>
                <a:gd name="T6" fmla="*/ 367 w 410"/>
                <a:gd name="T7" fmla="*/ 215 h 310"/>
                <a:gd name="T8" fmla="*/ 346 w 410"/>
                <a:gd name="T9" fmla="*/ 198 h 310"/>
                <a:gd name="T10" fmla="*/ 340 w 410"/>
                <a:gd name="T11" fmla="*/ 174 h 310"/>
                <a:gd name="T12" fmla="*/ 324 w 410"/>
                <a:gd name="T13" fmla="*/ 146 h 310"/>
                <a:gd name="T14" fmla="*/ 294 w 410"/>
                <a:gd name="T15" fmla="*/ 130 h 310"/>
                <a:gd name="T16" fmla="*/ 278 w 410"/>
                <a:gd name="T17" fmla="*/ 93 h 310"/>
                <a:gd name="T18" fmla="*/ 269 w 410"/>
                <a:gd name="T19" fmla="*/ 59 h 310"/>
                <a:gd name="T20" fmla="*/ 271 w 410"/>
                <a:gd name="T21" fmla="*/ 27 h 310"/>
                <a:gd name="T22" fmla="*/ 248 w 410"/>
                <a:gd name="T23" fmla="*/ 0 h 310"/>
                <a:gd name="T24" fmla="*/ 217 w 410"/>
                <a:gd name="T25" fmla="*/ 11 h 310"/>
                <a:gd name="T26" fmla="*/ 191 w 410"/>
                <a:gd name="T27" fmla="*/ 23 h 310"/>
                <a:gd name="T28" fmla="*/ 139 w 410"/>
                <a:gd name="T29" fmla="*/ 39 h 310"/>
                <a:gd name="T30" fmla="*/ 91 w 410"/>
                <a:gd name="T31" fmla="*/ 71 h 310"/>
                <a:gd name="T32" fmla="*/ 61 w 410"/>
                <a:gd name="T33" fmla="*/ 52 h 310"/>
                <a:gd name="T34" fmla="*/ 16 w 410"/>
                <a:gd name="T35" fmla="*/ 62 h 310"/>
                <a:gd name="T36" fmla="*/ 4 w 410"/>
                <a:gd name="T37" fmla="*/ 91 h 310"/>
                <a:gd name="T38" fmla="*/ 0 w 410"/>
                <a:gd name="T39" fmla="*/ 119 h 310"/>
                <a:gd name="T40" fmla="*/ 31 w 410"/>
                <a:gd name="T41" fmla="*/ 135 h 310"/>
                <a:gd name="T42" fmla="*/ 47 w 410"/>
                <a:gd name="T43" fmla="*/ 160 h 310"/>
                <a:gd name="T44" fmla="*/ 64 w 410"/>
                <a:gd name="T45" fmla="*/ 198 h 310"/>
                <a:gd name="T46" fmla="*/ 86 w 410"/>
                <a:gd name="T47" fmla="*/ 217 h 310"/>
                <a:gd name="T48" fmla="*/ 109 w 410"/>
                <a:gd name="T49" fmla="*/ 239 h 310"/>
                <a:gd name="T50" fmla="*/ 128 w 410"/>
                <a:gd name="T51" fmla="*/ 258 h 310"/>
                <a:gd name="T52" fmla="*/ 161 w 410"/>
                <a:gd name="T53" fmla="*/ 269 h 310"/>
                <a:gd name="T54" fmla="*/ 193 w 410"/>
                <a:gd name="T55" fmla="*/ 285 h 310"/>
                <a:gd name="T56" fmla="*/ 214 w 410"/>
                <a:gd name="T57" fmla="*/ 281 h 310"/>
                <a:gd name="T58" fmla="*/ 248 w 410"/>
                <a:gd name="T59" fmla="*/ 295 h 310"/>
                <a:gd name="T60" fmla="*/ 274 w 410"/>
                <a:gd name="T61" fmla="*/ 287 h 310"/>
                <a:gd name="T62" fmla="*/ 306 w 410"/>
                <a:gd name="T63" fmla="*/ 283 h 310"/>
                <a:gd name="T64" fmla="*/ 340 w 410"/>
                <a:gd name="T65" fmla="*/ 274 h 310"/>
                <a:gd name="T66" fmla="*/ 365 w 410"/>
                <a:gd name="T67" fmla="*/ 285 h 310"/>
                <a:gd name="T68" fmla="*/ 392 w 410"/>
                <a:gd name="T69" fmla="*/ 294 h 310"/>
                <a:gd name="T70" fmla="*/ 410 w 410"/>
                <a:gd name="T71" fmla="*/ 310 h 310"/>
                <a:gd name="T72" fmla="*/ 410 w 410"/>
                <a:gd name="T7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0" h="310">
                  <a:moveTo>
                    <a:pt x="410" y="310"/>
                  </a:moveTo>
                  <a:lnTo>
                    <a:pt x="406" y="292"/>
                  </a:lnTo>
                  <a:lnTo>
                    <a:pt x="401" y="281"/>
                  </a:lnTo>
                  <a:lnTo>
                    <a:pt x="392" y="269"/>
                  </a:lnTo>
                  <a:lnTo>
                    <a:pt x="388" y="255"/>
                  </a:lnTo>
                  <a:lnTo>
                    <a:pt x="387" y="239"/>
                  </a:lnTo>
                  <a:lnTo>
                    <a:pt x="374" y="230"/>
                  </a:lnTo>
                  <a:lnTo>
                    <a:pt x="367" y="215"/>
                  </a:lnTo>
                  <a:lnTo>
                    <a:pt x="355" y="205"/>
                  </a:lnTo>
                  <a:lnTo>
                    <a:pt x="346" y="198"/>
                  </a:lnTo>
                  <a:lnTo>
                    <a:pt x="351" y="182"/>
                  </a:lnTo>
                  <a:lnTo>
                    <a:pt x="340" y="174"/>
                  </a:lnTo>
                  <a:lnTo>
                    <a:pt x="331" y="160"/>
                  </a:lnTo>
                  <a:lnTo>
                    <a:pt x="324" y="146"/>
                  </a:lnTo>
                  <a:lnTo>
                    <a:pt x="312" y="139"/>
                  </a:lnTo>
                  <a:lnTo>
                    <a:pt x="294" y="130"/>
                  </a:lnTo>
                  <a:lnTo>
                    <a:pt x="283" y="109"/>
                  </a:lnTo>
                  <a:lnTo>
                    <a:pt x="278" y="93"/>
                  </a:lnTo>
                  <a:lnTo>
                    <a:pt x="274" y="75"/>
                  </a:lnTo>
                  <a:lnTo>
                    <a:pt x="269" y="59"/>
                  </a:lnTo>
                  <a:lnTo>
                    <a:pt x="273" y="43"/>
                  </a:lnTo>
                  <a:lnTo>
                    <a:pt x="271" y="27"/>
                  </a:lnTo>
                  <a:lnTo>
                    <a:pt x="260" y="12"/>
                  </a:lnTo>
                  <a:lnTo>
                    <a:pt x="248" y="0"/>
                  </a:lnTo>
                  <a:lnTo>
                    <a:pt x="232" y="2"/>
                  </a:lnTo>
                  <a:lnTo>
                    <a:pt x="217" y="11"/>
                  </a:lnTo>
                  <a:lnTo>
                    <a:pt x="203" y="18"/>
                  </a:lnTo>
                  <a:lnTo>
                    <a:pt x="191" y="23"/>
                  </a:lnTo>
                  <a:lnTo>
                    <a:pt x="173" y="27"/>
                  </a:lnTo>
                  <a:lnTo>
                    <a:pt x="139" y="39"/>
                  </a:lnTo>
                  <a:lnTo>
                    <a:pt x="107" y="64"/>
                  </a:lnTo>
                  <a:lnTo>
                    <a:pt x="91" y="71"/>
                  </a:lnTo>
                  <a:lnTo>
                    <a:pt x="79" y="68"/>
                  </a:lnTo>
                  <a:lnTo>
                    <a:pt x="61" y="52"/>
                  </a:lnTo>
                  <a:lnTo>
                    <a:pt x="31" y="59"/>
                  </a:lnTo>
                  <a:lnTo>
                    <a:pt x="16" y="62"/>
                  </a:lnTo>
                  <a:lnTo>
                    <a:pt x="9" y="78"/>
                  </a:lnTo>
                  <a:lnTo>
                    <a:pt x="4" y="91"/>
                  </a:lnTo>
                  <a:lnTo>
                    <a:pt x="2" y="103"/>
                  </a:lnTo>
                  <a:lnTo>
                    <a:pt x="0" y="119"/>
                  </a:lnTo>
                  <a:lnTo>
                    <a:pt x="16" y="128"/>
                  </a:lnTo>
                  <a:lnTo>
                    <a:pt x="31" y="135"/>
                  </a:lnTo>
                  <a:lnTo>
                    <a:pt x="39" y="146"/>
                  </a:lnTo>
                  <a:lnTo>
                    <a:pt x="47" y="160"/>
                  </a:lnTo>
                  <a:lnTo>
                    <a:pt x="52" y="174"/>
                  </a:lnTo>
                  <a:lnTo>
                    <a:pt x="64" y="198"/>
                  </a:lnTo>
                  <a:lnTo>
                    <a:pt x="77" y="206"/>
                  </a:lnTo>
                  <a:lnTo>
                    <a:pt x="86" y="217"/>
                  </a:lnTo>
                  <a:lnTo>
                    <a:pt x="96" y="231"/>
                  </a:lnTo>
                  <a:lnTo>
                    <a:pt x="109" y="239"/>
                  </a:lnTo>
                  <a:lnTo>
                    <a:pt x="121" y="244"/>
                  </a:lnTo>
                  <a:lnTo>
                    <a:pt x="128" y="258"/>
                  </a:lnTo>
                  <a:lnTo>
                    <a:pt x="141" y="263"/>
                  </a:lnTo>
                  <a:lnTo>
                    <a:pt x="161" y="269"/>
                  </a:lnTo>
                  <a:lnTo>
                    <a:pt x="178" y="278"/>
                  </a:lnTo>
                  <a:lnTo>
                    <a:pt x="193" y="285"/>
                  </a:lnTo>
                  <a:lnTo>
                    <a:pt x="201" y="276"/>
                  </a:lnTo>
                  <a:lnTo>
                    <a:pt x="214" y="281"/>
                  </a:lnTo>
                  <a:lnTo>
                    <a:pt x="232" y="290"/>
                  </a:lnTo>
                  <a:lnTo>
                    <a:pt x="248" y="295"/>
                  </a:lnTo>
                  <a:lnTo>
                    <a:pt x="264" y="294"/>
                  </a:lnTo>
                  <a:lnTo>
                    <a:pt x="274" y="287"/>
                  </a:lnTo>
                  <a:lnTo>
                    <a:pt x="290" y="281"/>
                  </a:lnTo>
                  <a:lnTo>
                    <a:pt x="306" y="283"/>
                  </a:lnTo>
                  <a:lnTo>
                    <a:pt x="323" y="281"/>
                  </a:lnTo>
                  <a:lnTo>
                    <a:pt x="340" y="274"/>
                  </a:lnTo>
                  <a:lnTo>
                    <a:pt x="353" y="283"/>
                  </a:lnTo>
                  <a:lnTo>
                    <a:pt x="365" y="285"/>
                  </a:lnTo>
                  <a:lnTo>
                    <a:pt x="378" y="285"/>
                  </a:lnTo>
                  <a:lnTo>
                    <a:pt x="392" y="294"/>
                  </a:lnTo>
                  <a:lnTo>
                    <a:pt x="404" y="303"/>
                  </a:lnTo>
                  <a:lnTo>
                    <a:pt x="410" y="310"/>
                  </a:lnTo>
                  <a:lnTo>
                    <a:pt x="410" y="310"/>
                  </a:lnTo>
                  <a:lnTo>
                    <a:pt x="410" y="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71">
              <a:extLst>
                <a:ext uri="{FF2B5EF4-FFF2-40B4-BE49-F238E27FC236}">
                  <a16:creationId xmlns:a16="http://schemas.microsoft.com/office/drawing/2014/main" id="{B9B62520-8169-658F-2C9F-DF0B2931E0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71338" y="4431600"/>
              <a:ext cx="779251" cy="1068365"/>
            </a:xfrm>
            <a:custGeom>
              <a:avLst/>
              <a:gdLst>
                <a:gd name="T0" fmla="*/ 153 w 345"/>
                <a:gd name="T1" fmla="*/ 473 h 473"/>
                <a:gd name="T2" fmla="*/ 153 w 345"/>
                <a:gd name="T3" fmla="*/ 454 h 473"/>
                <a:gd name="T4" fmla="*/ 189 w 345"/>
                <a:gd name="T5" fmla="*/ 452 h 473"/>
                <a:gd name="T6" fmla="*/ 230 w 345"/>
                <a:gd name="T7" fmla="*/ 457 h 473"/>
                <a:gd name="T8" fmla="*/ 255 w 345"/>
                <a:gd name="T9" fmla="*/ 470 h 473"/>
                <a:gd name="T10" fmla="*/ 288 w 345"/>
                <a:gd name="T11" fmla="*/ 457 h 473"/>
                <a:gd name="T12" fmla="*/ 315 w 345"/>
                <a:gd name="T13" fmla="*/ 457 h 473"/>
                <a:gd name="T14" fmla="*/ 313 w 345"/>
                <a:gd name="T15" fmla="*/ 357 h 473"/>
                <a:gd name="T16" fmla="*/ 331 w 345"/>
                <a:gd name="T17" fmla="*/ 350 h 473"/>
                <a:gd name="T18" fmla="*/ 333 w 345"/>
                <a:gd name="T19" fmla="*/ 311 h 473"/>
                <a:gd name="T20" fmla="*/ 333 w 345"/>
                <a:gd name="T21" fmla="*/ 224 h 473"/>
                <a:gd name="T22" fmla="*/ 345 w 345"/>
                <a:gd name="T23" fmla="*/ 226 h 473"/>
                <a:gd name="T24" fmla="*/ 345 w 345"/>
                <a:gd name="T25" fmla="*/ 179 h 473"/>
                <a:gd name="T26" fmla="*/ 333 w 345"/>
                <a:gd name="T27" fmla="*/ 181 h 473"/>
                <a:gd name="T28" fmla="*/ 292 w 345"/>
                <a:gd name="T29" fmla="*/ 174 h 473"/>
                <a:gd name="T30" fmla="*/ 272 w 345"/>
                <a:gd name="T31" fmla="*/ 171 h 473"/>
                <a:gd name="T32" fmla="*/ 278 w 345"/>
                <a:gd name="T33" fmla="*/ 153 h 473"/>
                <a:gd name="T34" fmla="*/ 280 w 345"/>
                <a:gd name="T35" fmla="*/ 140 h 473"/>
                <a:gd name="T36" fmla="*/ 274 w 345"/>
                <a:gd name="T37" fmla="*/ 126 h 473"/>
                <a:gd name="T38" fmla="*/ 283 w 345"/>
                <a:gd name="T39" fmla="*/ 114 h 473"/>
                <a:gd name="T40" fmla="*/ 285 w 345"/>
                <a:gd name="T41" fmla="*/ 44 h 473"/>
                <a:gd name="T42" fmla="*/ 304 w 345"/>
                <a:gd name="T43" fmla="*/ 42 h 473"/>
                <a:gd name="T44" fmla="*/ 304 w 345"/>
                <a:gd name="T45" fmla="*/ 10 h 473"/>
                <a:gd name="T46" fmla="*/ 294 w 345"/>
                <a:gd name="T47" fmla="*/ 0 h 473"/>
                <a:gd name="T48" fmla="*/ 271 w 345"/>
                <a:gd name="T49" fmla="*/ 0 h 473"/>
                <a:gd name="T50" fmla="*/ 256 w 345"/>
                <a:gd name="T51" fmla="*/ 33 h 473"/>
                <a:gd name="T52" fmla="*/ 240 w 345"/>
                <a:gd name="T53" fmla="*/ 67 h 473"/>
                <a:gd name="T54" fmla="*/ 235 w 345"/>
                <a:gd name="T55" fmla="*/ 80 h 473"/>
                <a:gd name="T56" fmla="*/ 230 w 345"/>
                <a:gd name="T57" fmla="*/ 98 h 473"/>
                <a:gd name="T58" fmla="*/ 223 w 345"/>
                <a:gd name="T59" fmla="*/ 122 h 473"/>
                <a:gd name="T60" fmla="*/ 215 w 345"/>
                <a:gd name="T61" fmla="*/ 138 h 473"/>
                <a:gd name="T62" fmla="*/ 198 w 345"/>
                <a:gd name="T63" fmla="*/ 142 h 473"/>
                <a:gd name="T64" fmla="*/ 183 w 345"/>
                <a:gd name="T65" fmla="*/ 155 h 473"/>
                <a:gd name="T66" fmla="*/ 167 w 345"/>
                <a:gd name="T67" fmla="*/ 158 h 473"/>
                <a:gd name="T68" fmla="*/ 162 w 345"/>
                <a:gd name="T69" fmla="*/ 171 h 473"/>
                <a:gd name="T70" fmla="*/ 150 w 345"/>
                <a:gd name="T71" fmla="*/ 176 h 473"/>
                <a:gd name="T72" fmla="*/ 125 w 345"/>
                <a:gd name="T73" fmla="*/ 188 h 473"/>
                <a:gd name="T74" fmla="*/ 98 w 345"/>
                <a:gd name="T75" fmla="*/ 201 h 473"/>
                <a:gd name="T76" fmla="*/ 86 w 345"/>
                <a:gd name="T77" fmla="*/ 215 h 473"/>
                <a:gd name="T78" fmla="*/ 78 w 345"/>
                <a:gd name="T79" fmla="*/ 227 h 473"/>
                <a:gd name="T80" fmla="*/ 70 w 345"/>
                <a:gd name="T81" fmla="*/ 240 h 473"/>
                <a:gd name="T82" fmla="*/ 61 w 345"/>
                <a:gd name="T83" fmla="*/ 265 h 473"/>
                <a:gd name="T84" fmla="*/ 55 w 345"/>
                <a:gd name="T85" fmla="*/ 277 h 473"/>
                <a:gd name="T86" fmla="*/ 27 w 345"/>
                <a:gd name="T87" fmla="*/ 276 h 473"/>
                <a:gd name="T88" fmla="*/ 0 w 345"/>
                <a:gd name="T89" fmla="*/ 276 h 473"/>
                <a:gd name="T90" fmla="*/ 14 w 345"/>
                <a:gd name="T91" fmla="*/ 368 h 473"/>
                <a:gd name="T92" fmla="*/ 23 w 345"/>
                <a:gd name="T93" fmla="*/ 429 h 473"/>
                <a:gd name="T94" fmla="*/ 25 w 345"/>
                <a:gd name="T95" fmla="*/ 448 h 473"/>
                <a:gd name="T96" fmla="*/ 29 w 345"/>
                <a:gd name="T97" fmla="*/ 470 h 473"/>
                <a:gd name="T98" fmla="*/ 153 w 345"/>
                <a:gd name="T99" fmla="*/ 473 h 473"/>
                <a:gd name="T100" fmla="*/ 153 w 345"/>
                <a:gd name="T101" fmla="*/ 473 h 473"/>
                <a:gd name="T102" fmla="*/ 153 w 345"/>
                <a:gd name="T103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" h="473">
                  <a:moveTo>
                    <a:pt x="153" y="473"/>
                  </a:moveTo>
                  <a:lnTo>
                    <a:pt x="153" y="454"/>
                  </a:lnTo>
                  <a:lnTo>
                    <a:pt x="189" y="452"/>
                  </a:lnTo>
                  <a:lnTo>
                    <a:pt x="230" y="457"/>
                  </a:lnTo>
                  <a:lnTo>
                    <a:pt x="255" y="470"/>
                  </a:lnTo>
                  <a:lnTo>
                    <a:pt x="288" y="457"/>
                  </a:lnTo>
                  <a:lnTo>
                    <a:pt x="315" y="457"/>
                  </a:lnTo>
                  <a:lnTo>
                    <a:pt x="313" y="357"/>
                  </a:lnTo>
                  <a:lnTo>
                    <a:pt x="331" y="350"/>
                  </a:lnTo>
                  <a:lnTo>
                    <a:pt x="333" y="311"/>
                  </a:lnTo>
                  <a:lnTo>
                    <a:pt x="333" y="224"/>
                  </a:lnTo>
                  <a:lnTo>
                    <a:pt x="345" y="226"/>
                  </a:lnTo>
                  <a:lnTo>
                    <a:pt x="345" y="179"/>
                  </a:lnTo>
                  <a:lnTo>
                    <a:pt x="333" y="181"/>
                  </a:lnTo>
                  <a:lnTo>
                    <a:pt x="292" y="174"/>
                  </a:lnTo>
                  <a:lnTo>
                    <a:pt x="272" y="171"/>
                  </a:lnTo>
                  <a:lnTo>
                    <a:pt x="278" y="153"/>
                  </a:lnTo>
                  <a:lnTo>
                    <a:pt x="280" y="140"/>
                  </a:lnTo>
                  <a:lnTo>
                    <a:pt x="274" y="126"/>
                  </a:lnTo>
                  <a:lnTo>
                    <a:pt x="283" y="114"/>
                  </a:lnTo>
                  <a:lnTo>
                    <a:pt x="285" y="44"/>
                  </a:lnTo>
                  <a:lnTo>
                    <a:pt x="304" y="42"/>
                  </a:lnTo>
                  <a:lnTo>
                    <a:pt x="304" y="10"/>
                  </a:lnTo>
                  <a:lnTo>
                    <a:pt x="294" y="0"/>
                  </a:lnTo>
                  <a:lnTo>
                    <a:pt x="271" y="0"/>
                  </a:lnTo>
                  <a:lnTo>
                    <a:pt x="256" y="33"/>
                  </a:lnTo>
                  <a:lnTo>
                    <a:pt x="240" y="67"/>
                  </a:lnTo>
                  <a:lnTo>
                    <a:pt x="235" y="80"/>
                  </a:lnTo>
                  <a:lnTo>
                    <a:pt x="230" y="98"/>
                  </a:lnTo>
                  <a:lnTo>
                    <a:pt x="223" y="122"/>
                  </a:lnTo>
                  <a:lnTo>
                    <a:pt x="215" y="138"/>
                  </a:lnTo>
                  <a:lnTo>
                    <a:pt x="198" y="142"/>
                  </a:lnTo>
                  <a:lnTo>
                    <a:pt x="183" y="155"/>
                  </a:lnTo>
                  <a:lnTo>
                    <a:pt x="167" y="158"/>
                  </a:lnTo>
                  <a:lnTo>
                    <a:pt x="162" y="171"/>
                  </a:lnTo>
                  <a:lnTo>
                    <a:pt x="150" y="176"/>
                  </a:lnTo>
                  <a:lnTo>
                    <a:pt x="125" y="188"/>
                  </a:lnTo>
                  <a:lnTo>
                    <a:pt x="98" y="201"/>
                  </a:lnTo>
                  <a:lnTo>
                    <a:pt x="86" y="215"/>
                  </a:lnTo>
                  <a:lnTo>
                    <a:pt x="78" y="227"/>
                  </a:lnTo>
                  <a:lnTo>
                    <a:pt x="70" y="240"/>
                  </a:lnTo>
                  <a:lnTo>
                    <a:pt x="61" y="265"/>
                  </a:lnTo>
                  <a:lnTo>
                    <a:pt x="55" y="277"/>
                  </a:lnTo>
                  <a:lnTo>
                    <a:pt x="27" y="276"/>
                  </a:lnTo>
                  <a:lnTo>
                    <a:pt x="0" y="276"/>
                  </a:lnTo>
                  <a:lnTo>
                    <a:pt x="14" y="368"/>
                  </a:lnTo>
                  <a:lnTo>
                    <a:pt x="23" y="429"/>
                  </a:lnTo>
                  <a:lnTo>
                    <a:pt x="25" y="448"/>
                  </a:lnTo>
                  <a:lnTo>
                    <a:pt x="29" y="470"/>
                  </a:lnTo>
                  <a:lnTo>
                    <a:pt x="153" y="473"/>
                  </a:lnTo>
                  <a:lnTo>
                    <a:pt x="153" y="473"/>
                  </a:lnTo>
                  <a:lnTo>
                    <a:pt x="153" y="4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72">
              <a:extLst>
                <a:ext uri="{FF2B5EF4-FFF2-40B4-BE49-F238E27FC236}">
                  <a16:creationId xmlns:a16="http://schemas.microsoft.com/office/drawing/2014/main" id="{84244D39-1672-E04C-CF35-280A3B39A2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9011" y="4964653"/>
              <a:ext cx="580486" cy="600814"/>
            </a:xfrm>
            <a:custGeom>
              <a:avLst/>
              <a:gdLst>
                <a:gd name="T0" fmla="*/ 127 w 257"/>
                <a:gd name="T1" fmla="*/ 266 h 266"/>
                <a:gd name="T2" fmla="*/ 114 w 257"/>
                <a:gd name="T3" fmla="*/ 253 h 266"/>
                <a:gd name="T4" fmla="*/ 113 w 257"/>
                <a:gd name="T5" fmla="*/ 241 h 266"/>
                <a:gd name="T6" fmla="*/ 114 w 257"/>
                <a:gd name="T7" fmla="*/ 228 h 266"/>
                <a:gd name="T8" fmla="*/ 121 w 257"/>
                <a:gd name="T9" fmla="*/ 216 h 266"/>
                <a:gd name="T10" fmla="*/ 125 w 257"/>
                <a:gd name="T11" fmla="*/ 200 h 266"/>
                <a:gd name="T12" fmla="*/ 132 w 257"/>
                <a:gd name="T13" fmla="*/ 182 h 266"/>
                <a:gd name="T14" fmla="*/ 141 w 257"/>
                <a:gd name="T15" fmla="*/ 166 h 266"/>
                <a:gd name="T16" fmla="*/ 152 w 257"/>
                <a:gd name="T17" fmla="*/ 155 h 266"/>
                <a:gd name="T18" fmla="*/ 154 w 257"/>
                <a:gd name="T19" fmla="*/ 143 h 266"/>
                <a:gd name="T20" fmla="*/ 168 w 257"/>
                <a:gd name="T21" fmla="*/ 130 h 266"/>
                <a:gd name="T22" fmla="*/ 187 w 257"/>
                <a:gd name="T23" fmla="*/ 134 h 266"/>
                <a:gd name="T24" fmla="*/ 203 w 257"/>
                <a:gd name="T25" fmla="*/ 132 h 266"/>
                <a:gd name="T26" fmla="*/ 210 w 257"/>
                <a:gd name="T27" fmla="*/ 123 h 266"/>
                <a:gd name="T28" fmla="*/ 227 w 257"/>
                <a:gd name="T29" fmla="*/ 113 h 266"/>
                <a:gd name="T30" fmla="*/ 221 w 257"/>
                <a:gd name="T31" fmla="*/ 98 h 266"/>
                <a:gd name="T32" fmla="*/ 239 w 257"/>
                <a:gd name="T33" fmla="*/ 88 h 266"/>
                <a:gd name="T34" fmla="*/ 234 w 257"/>
                <a:gd name="T35" fmla="*/ 75 h 266"/>
                <a:gd name="T36" fmla="*/ 232 w 257"/>
                <a:gd name="T37" fmla="*/ 61 h 266"/>
                <a:gd name="T38" fmla="*/ 246 w 257"/>
                <a:gd name="T39" fmla="*/ 57 h 266"/>
                <a:gd name="T40" fmla="*/ 257 w 257"/>
                <a:gd name="T41" fmla="*/ 45 h 266"/>
                <a:gd name="T42" fmla="*/ 248 w 257"/>
                <a:gd name="T43" fmla="*/ 34 h 266"/>
                <a:gd name="T44" fmla="*/ 234 w 257"/>
                <a:gd name="T45" fmla="*/ 20 h 266"/>
                <a:gd name="T46" fmla="*/ 239 w 257"/>
                <a:gd name="T47" fmla="*/ 8 h 266"/>
                <a:gd name="T48" fmla="*/ 182 w 257"/>
                <a:gd name="T49" fmla="*/ 0 h 266"/>
                <a:gd name="T50" fmla="*/ 113 w 257"/>
                <a:gd name="T51" fmla="*/ 2 h 266"/>
                <a:gd name="T52" fmla="*/ 49 w 257"/>
                <a:gd name="T53" fmla="*/ 0 h 266"/>
                <a:gd name="T54" fmla="*/ 4 w 257"/>
                <a:gd name="T55" fmla="*/ 0 h 266"/>
                <a:gd name="T56" fmla="*/ 2 w 257"/>
                <a:gd name="T57" fmla="*/ 32 h 266"/>
                <a:gd name="T58" fmla="*/ 4 w 257"/>
                <a:gd name="T59" fmla="*/ 56 h 266"/>
                <a:gd name="T60" fmla="*/ 2 w 257"/>
                <a:gd name="T61" fmla="*/ 88 h 266"/>
                <a:gd name="T62" fmla="*/ 0 w 257"/>
                <a:gd name="T63" fmla="*/ 123 h 266"/>
                <a:gd name="T64" fmla="*/ 2 w 257"/>
                <a:gd name="T65" fmla="*/ 139 h 266"/>
                <a:gd name="T66" fmla="*/ 4 w 257"/>
                <a:gd name="T67" fmla="*/ 210 h 266"/>
                <a:gd name="T68" fmla="*/ 15 w 257"/>
                <a:gd name="T69" fmla="*/ 219 h 266"/>
                <a:gd name="T70" fmla="*/ 27 w 257"/>
                <a:gd name="T71" fmla="*/ 225 h 266"/>
                <a:gd name="T72" fmla="*/ 43 w 257"/>
                <a:gd name="T73" fmla="*/ 226 h 266"/>
                <a:gd name="T74" fmla="*/ 56 w 257"/>
                <a:gd name="T75" fmla="*/ 234 h 266"/>
                <a:gd name="T76" fmla="*/ 65 w 257"/>
                <a:gd name="T77" fmla="*/ 244 h 266"/>
                <a:gd name="T78" fmla="*/ 75 w 257"/>
                <a:gd name="T79" fmla="*/ 253 h 266"/>
                <a:gd name="T80" fmla="*/ 91 w 257"/>
                <a:gd name="T81" fmla="*/ 260 h 266"/>
                <a:gd name="T82" fmla="*/ 107 w 257"/>
                <a:gd name="T83" fmla="*/ 262 h 266"/>
                <a:gd name="T84" fmla="*/ 127 w 257"/>
                <a:gd name="T85" fmla="*/ 266 h 266"/>
                <a:gd name="T86" fmla="*/ 127 w 257"/>
                <a:gd name="T87" fmla="*/ 266 h 266"/>
                <a:gd name="T88" fmla="*/ 127 w 257"/>
                <a:gd name="T89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7" h="266">
                  <a:moveTo>
                    <a:pt x="127" y="266"/>
                  </a:moveTo>
                  <a:lnTo>
                    <a:pt x="114" y="253"/>
                  </a:lnTo>
                  <a:lnTo>
                    <a:pt x="113" y="241"/>
                  </a:lnTo>
                  <a:lnTo>
                    <a:pt x="114" y="228"/>
                  </a:lnTo>
                  <a:lnTo>
                    <a:pt x="121" y="216"/>
                  </a:lnTo>
                  <a:lnTo>
                    <a:pt x="125" y="200"/>
                  </a:lnTo>
                  <a:lnTo>
                    <a:pt x="132" y="182"/>
                  </a:lnTo>
                  <a:lnTo>
                    <a:pt x="141" y="166"/>
                  </a:lnTo>
                  <a:lnTo>
                    <a:pt x="152" y="155"/>
                  </a:lnTo>
                  <a:lnTo>
                    <a:pt x="154" y="143"/>
                  </a:lnTo>
                  <a:lnTo>
                    <a:pt x="168" y="130"/>
                  </a:lnTo>
                  <a:lnTo>
                    <a:pt x="187" y="134"/>
                  </a:lnTo>
                  <a:lnTo>
                    <a:pt x="203" y="132"/>
                  </a:lnTo>
                  <a:lnTo>
                    <a:pt x="210" y="123"/>
                  </a:lnTo>
                  <a:lnTo>
                    <a:pt x="227" y="113"/>
                  </a:lnTo>
                  <a:lnTo>
                    <a:pt x="221" y="98"/>
                  </a:lnTo>
                  <a:lnTo>
                    <a:pt x="239" y="88"/>
                  </a:lnTo>
                  <a:lnTo>
                    <a:pt x="234" y="75"/>
                  </a:lnTo>
                  <a:lnTo>
                    <a:pt x="232" y="61"/>
                  </a:lnTo>
                  <a:lnTo>
                    <a:pt x="246" y="57"/>
                  </a:lnTo>
                  <a:lnTo>
                    <a:pt x="257" y="45"/>
                  </a:lnTo>
                  <a:lnTo>
                    <a:pt x="248" y="34"/>
                  </a:lnTo>
                  <a:lnTo>
                    <a:pt x="234" y="20"/>
                  </a:lnTo>
                  <a:lnTo>
                    <a:pt x="239" y="8"/>
                  </a:lnTo>
                  <a:lnTo>
                    <a:pt x="182" y="0"/>
                  </a:lnTo>
                  <a:lnTo>
                    <a:pt x="113" y="2"/>
                  </a:lnTo>
                  <a:lnTo>
                    <a:pt x="49" y="0"/>
                  </a:lnTo>
                  <a:lnTo>
                    <a:pt x="4" y="0"/>
                  </a:lnTo>
                  <a:lnTo>
                    <a:pt x="2" y="32"/>
                  </a:lnTo>
                  <a:lnTo>
                    <a:pt x="4" y="56"/>
                  </a:lnTo>
                  <a:lnTo>
                    <a:pt x="2" y="88"/>
                  </a:lnTo>
                  <a:lnTo>
                    <a:pt x="0" y="123"/>
                  </a:lnTo>
                  <a:lnTo>
                    <a:pt x="2" y="139"/>
                  </a:lnTo>
                  <a:lnTo>
                    <a:pt x="4" y="210"/>
                  </a:lnTo>
                  <a:lnTo>
                    <a:pt x="15" y="219"/>
                  </a:lnTo>
                  <a:lnTo>
                    <a:pt x="27" y="225"/>
                  </a:lnTo>
                  <a:lnTo>
                    <a:pt x="43" y="226"/>
                  </a:lnTo>
                  <a:lnTo>
                    <a:pt x="56" y="234"/>
                  </a:lnTo>
                  <a:lnTo>
                    <a:pt x="65" y="244"/>
                  </a:lnTo>
                  <a:lnTo>
                    <a:pt x="75" y="253"/>
                  </a:lnTo>
                  <a:lnTo>
                    <a:pt x="91" y="260"/>
                  </a:lnTo>
                  <a:lnTo>
                    <a:pt x="107" y="262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7" y="26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73">
              <a:extLst>
                <a:ext uri="{FF2B5EF4-FFF2-40B4-BE49-F238E27FC236}">
                  <a16:creationId xmlns:a16="http://schemas.microsoft.com/office/drawing/2014/main" id="{3DDB1B50-E818-C55D-418F-2C7B7EF9B1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1682" y="4540018"/>
              <a:ext cx="594038" cy="655022"/>
            </a:xfrm>
            <a:custGeom>
              <a:avLst/>
              <a:gdLst>
                <a:gd name="T0" fmla="*/ 37 w 263"/>
                <a:gd name="T1" fmla="*/ 290 h 290"/>
                <a:gd name="T2" fmla="*/ 46 w 263"/>
                <a:gd name="T3" fmla="*/ 279 h 290"/>
                <a:gd name="T4" fmla="*/ 53 w 263"/>
                <a:gd name="T5" fmla="*/ 270 h 290"/>
                <a:gd name="T6" fmla="*/ 68 w 263"/>
                <a:gd name="T7" fmla="*/ 261 h 290"/>
                <a:gd name="T8" fmla="*/ 78 w 263"/>
                <a:gd name="T9" fmla="*/ 252 h 290"/>
                <a:gd name="T10" fmla="*/ 89 w 263"/>
                <a:gd name="T11" fmla="*/ 261 h 290"/>
                <a:gd name="T12" fmla="*/ 101 w 263"/>
                <a:gd name="T13" fmla="*/ 267 h 290"/>
                <a:gd name="T14" fmla="*/ 114 w 263"/>
                <a:gd name="T15" fmla="*/ 267 h 290"/>
                <a:gd name="T16" fmla="*/ 128 w 263"/>
                <a:gd name="T17" fmla="*/ 267 h 290"/>
                <a:gd name="T18" fmla="*/ 144 w 263"/>
                <a:gd name="T19" fmla="*/ 268 h 290"/>
                <a:gd name="T20" fmla="*/ 160 w 263"/>
                <a:gd name="T21" fmla="*/ 267 h 290"/>
                <a:gd name="T22" fmla="*/ 169 w 263"/>
                <a:gd name="T23" fmla="*/ 274 h 290"/>
                <a:gd name="T24" fmla="*/ 198 w 263"/>
                <a:gd name="T25" fmla="*/ 258 h 290"/>
                <a:gd name="T26" fmla="*/ 219 w 263"/>
                <a:gd name="T27" fmla="*/ 242 h 290"/>
                <a:gd name="T28" fmla="*/ 228 w 263"/>
                <a:gd name="T29" fmla="*/ 222 h 290"/>
                <a:gd name="T30" fmla="*/ 233 w 263"/>
                <a:gd name="T31" fmla="*/ 172 h 290"/>
                <a:gd name="T32" fmla="*/ 226 w 263"/>
                <a:gd name="T33" fmla="*/ 155 h 290"/>
                <a:gd name="T34" fmla="*/ 228 w 263"/>
                <a:gd name="T35" fmla="*/ 135 h 290"/>
                <a:gd name="T36" fmla="*/ 231 w 263"/>
                <a:gd name="T37" fmla="*/ 107 h 290"/>
                <a:gd name="T38" fmla="*/ 249 w 263"/>
                <a:gd name="T39" fmla="*/ 73 h 290"/>
                <a:gd name="T40" fmla="*/ 262 w 263"/>
                <a:gd name="T41" fmla="*/ 42 h 290"/>
                <a:gd name="T42" fmla="*/ 263 w 263"/>
                <a:gd name="T43" fmla="*/ 26 h 290"/>
                <a:gd name="T44" fmla="*/ 247 w 263"/>
                <a:gd name="T45" fmla="*/ 25 h 290"/>
                <a:gd name="T46" fmla="*/ 237 w 263"/>
                <a:gd name="T47" fmla="*/ 14 h 290"/>
                <a:gd name="T48" fmla="*/ 238 w 263"/>
                <a:gd name="T49" fmla="*/ 1 h 290"/>
                <a:gd name="T50" fmla="*/ 226 w 263"/>
                <a:gd name="T51" fmla="*/ 0 h 290"/>
                <a:gd name="T52" fmla="*/ 194 w 263"/>
                <a:gd name="T53" fmla="*/ 25 h 290"/>
                <a:gd name="T54" fmla="*/ 171 w 263"/>
                <a:gd name="T55" fmla="*/ 51 h 290"/>
                <a:gd name="T56" fmla="*/ 128 w 263"/>
                <a:gd name="T57" fmla="*/ 51 h 290"/>
                <a:gd name="T58" fmla="*/ 101 w 263"/>
                <a:gd name="T59" fmla="*/ 55 h 290"/>
                <a:gd name="T60" fmla="*/ 60 w 263"/>
                <a:gd name="T61" fmla="*/ 57 h 290"/>
                <a:gd name="T62" fmla="*/ 21 w 263"/>
                <a:gd name="T63" fmla="*/ 58 h 290"/>
                <a:gd name="T64" fmla="*/ 0 w 263"/>
                <a:gd name="T65" fmla="*/ 69 h 290"/>
                <a:gd name="T66" fmla="*/ 11 w 263"/>
                <a:gd name="T67" fmla="*/ 87 h 290"/>
                <a:gd name="T68" fmla="*/ 12 w 263"/>
                <a:gd name="T69" fmla="*/ 99 h 290"/>
                <a:gd name="T70" fmla="*/ 18 w 263"/>
                <a:gd name="T71" fmla="*/ 115 h 290"/>
                <a:gd name="T72" fmla="*/ 14 w 263"/>
                <a:gd name="T73" fmla="*/ 135 h 290"/>
                <a:gd name="T74" fmla="*/ 12 w 263"/>
                <a:gd name="T75" fmla="*/ 155 h 290"/>
                <a:gd name="T76" fmla="*/ 7 w 263"/>
                <a:gd name="T77" fmla="*/ 196 h 290"/>
                <a:gd name="T78" fmla="*/ 18 w 263"/>
                <a:gd name="T79" fmla="*/ 210 h 290"/>
                <a:gd name="T80" fmla="*/ 37 w 263"/>
                <a:gd name="T81" fmla="*/ 238 h 290"/>
                <a:gd name="T82" fmla="*/ 48 w 263"/>
                <a:gd name="T83" fmla="*/ 252 h 290"/>
                <a:gd name="T84" fmla="*/ 46 w 263"/>
                <a:gd name="T85" fmla="*/ 268 h 290"/>
                <a:gd name="T86" fmla="*/ 39 w 263"/>
                <a:gd name="T87" fmla="*/ 285 h 290"/>
                <a:gd name="T88" fmla="*/ 37 w 263"/>
                <a:gd name="T89" fmla="*/ 290 h 290"/>
                <a:gd name="T90" fmla="*/ 37 w 263"/>
                <a:gd name="T91" fmla="*/ 290 h 290"/>
                <a:gd name="T92" fmla="*/ 37 w 263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290">
                  <a:moveTo>
                    <a:pt x="37" y="290"/>
                  </a:moveTo>
                  <a:lnTo>
                    <a:pt x="46" y="279"/>
                  </a:lnTo>
                  <a:lnTo>
                    <a:pt x="53" y="270"/>
                  </a:lnTo>
                  <a:lnTo>
                    <a:pt x="68" y="261"/>
                  </a:lnTo>
                  <a:lnTo>
                    <a:pt x="78" y="252"/>
                  </a:lnTo>
                  <a:lnTo>
                    <a:pt x="89" y="261"/>
                  </a:lnTo>
                  <a:lnTo>
                    <a:pt x="101" y="267"/>
                  </a:lnTo>
                  <a:lnTo>
                    <a:pt x="114" y="267"/>
                  </a:lnTo>
                  <a:lnTo>
                    <a:pt x="128" y="267"/>
                  </a:lnTo>
                  <a:lnTo>
                    <a:pt x="144" y="268"/>
                  </a:lnTo>
                  <a:lnTo>
                    <a:pt x="160" y="267"/>
                  </a:lnTo>
                  <a:lnTo>
                    <a:pt x="169" y="274"/>
                  </a:lnTo>
                  <a:lnTo>
                    <a:pt x="198" y="258"/>
                  </a:lnTo>
                  <a:lnTo>
                    <a:pt x="219" y="242"/>
                  </a:lnTo>
                  <a:lnTo>
                    <a:pt x="228" y="222"/>
                  </a:lnTo>
                  <a:lnTo>
                    <a:pt x="233" y="172"/>
                  </a:lnTo>
                  <a:lnTo>
                    <a:pt x="226" y="155"/>
                  </a:lnTo>
                  <a:lnTo>
                    <a:pt x="228" y="135"/>
                  </a:lnTo>
                  <a:lnTo>
                    <a:pt x="231" y="107"/>
                  </a:lnTo>
                  <a:lnTo>
                    <a:pt x="249" y="73"/>
                  </a:lnTo>
                  <a:lnTo>
                    <a:pt x="262" y="42"/>
                  </a:lnTo>
                  <a:lnTo>
                    <a:pt x="263" y="26"/>
                  </a:lnTo>
                  <a:lnTo>
                    <a:pt x="247" y="25"/>
                  </a:lnTo>
                  <a:lnTo>
                    <a:pt x="237" y="14"/>
                  </a:lnTo>
                  <a:lnTo>
                    <a:pt x="238" y="1"/>
                  </a:lnTo>
                  <a:lnTo>
                    <a:pt x="226" y="0"/>
                  </a:lnTo>
                  <a:lnTo>
                    <a:pt x="194" y="25"/>
                  </a:lnTo>
                  <a:lnTo>
                    <a:pt x="171" y="51"/>
                  </a:lnTo>
                  <a:lnTo>
                    <a:pt x="128" y="51"/>
                  </a:lnTo>
                  <a:lnTo>
                    <a:pt x="101" y="55"/>
                  </a:lnTo>
                  <a:lnTo>
                    <a:pt x="60" y="57"/>
                  </a:lnTo>
                  <a:lnTo>
                    <a:pt x="21" y="58"/>
                  </a:lnTo>
                  <a:lnTo>
                    <a:pt x="0" y="69"/>
                  </a:lnTo>
                  <a:lnTo>
                    <a:pt x="11" y="87"/>
                  </a:lnTo>
                  <a:lnTo>
                    <a:pt x="12" y="99"/>
                  </a:lnTo>
                  <a:lnTo>
                    <a:pt x="18" y="115"/>
                  </a:lnTo>
                  <a:lnTo>
                    <a:pt x="14" y="135"/>
                  </a:lnTo>
                  <a:lnTo>
                    <a:pt x="12" y="155"/>
                  </a:lnTo>
                  <a:lnTo>
                    <a:pt x="7" y="196"/>
                  </a:lnTo>
                  <a:lnTo>
                    <a:pt x="18" y="210"/>
                  </a:lnTo>
                  <a:lnTo>
                    <a:pt x="37" y="238"/>
                  </a:lnTo>
                  <a:lnTo>
                    <a:pt x="48" y="252"/>
                  </a:lnTo>
                  <a:lnTo>
                    <a:pt x="46" y="268"/>
                  </a:lnTo>
                  <a:lnTo>
                    <a:pt x="39" y="285"/>
                  </a:lnTo>
                  <a:lnTo>
                    <a:pt x="37" y="290"/>
                  </a:lnTo>
                  <a:lnTo>
                    <a:pt x="37" y="290"/>
                  </a:lnTo>
                  <a:lnTo>
                    <a:pt x="37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74">
              <a:extLst>
                <a:ext uri="{FF2B5EF4-FFF2-40B4-BE49-F238E27FC236}">
                  <a16:creationId xmlns:a16="http://schemas.microsoft.com/office/drawing/2014/main" id="{24CE8E33-899F-D58B-3870-AF1B2B785D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69892" y="4338994"/>
              <a:ext cx="788286" cy="517242"/>
            </a:xfrm>
            <a:custGeom>
              <a:avLst/>
              <a:gdLst>
                <a:gd name="T0" fmla="*/ 114 w 349"/>
                <a:gd name="T1" fmla="*/ 229 h 229"/>
                <a:gd name="T2" fmla="*/ 125 w 349"/>
                <a:gd name="T3" fmla="*/ 224 h 229"/>
                <a:gd name="T4" fmla="*/ 148 w 349"/>
                <a:gd name="T5" fmla="*/ 217 h 229"/>
                <a:gd name="T6" fmla="*/ 164 w 349"/>
                <a:gd name="T7" fmla="*/ 219 h 229"/>
                <a:gd name="T8" fmla="*/ 180 w 349"/>
                <a:gd name="T9" fmla="*/ 220 h 229"/>
                <a:gd name="T10" fmla="*/ 226 w 349"/>
                <a:gd name="T11" fmla="*/ 220 h 229"/>
                <a:gd name="T12" fmla="*/ 287 w 349"/>
                <a:gd name="T13" fmla="*/ 220 h 229"/>
                <a:gd name="T14" fmla="*/ 285 w 349"/>
                <a:gd name="T15" fmla="*/ 204 h 229"/>
                <a:gd name="T16" fmla="*/ 337 w 349"/>
                <a:gd name="T17" fmla="*/ 204 h 229"/>
                <a:gd name="T18" fmla="*/ 349 w 349"/>
                <a:gd name="T19" fmla="*/ 167 h 229"/>
                <a:gd name="T20" fmla="*/ 347 w 349"/>
                <a:gd name="T21" fmla="*/ 128 h 229"/>
                <a:gd name="T22" fmla="*/ 349 w 349"/>
                <a:gd name="T23" fmla="*/ 85 h 229"/>
                <a:gd name="T24" fmla="*/ 347 w 349"/>
                <a:gd name="T25" fmla="*/ 42 h 229"/>
                <a:gd name="T26" fmla="*/ 328 w 349"/>
                <a:gd name="T27" fmla="*/ 44 h 229"/>
                <a:gd name="T28" fmla="*/ 310 w 349"/>
                <a:gd name="T29" fmla="*/ 39 h 229"/>
                <a:gd name="T30" fmla="*/ 294 w 349"/>
                <a:gd name="T31" fmla="*/ 30 h 229"/>
                <a:gd name="T32" fmla="*/ 290 w 349"/>
                <a:gd name="T33" fmla="*/ 16 h 229"/>
                <a:gd name="T34" fmla="*/ 305 w 349"/>
                <a:gd name="T35" fmla="*/ 25 h 229"/>
                <a:gd name="T36" fmla="*/ 303 w 349"/>
                <a:gd name="T37" fmla="*/ 12 h 229"/>
                <a:gd name="T38" fmla="*/ 285 w 349"/>
                <a:gd name="T39" fmla="*/ 7 h 229"/>
                <a:gd name="T40" fmla="*/ 280 w 349"/>
                <a:gd name="T41" fmla="*/ 18 h 229"/>
                <a:gd name="T42" fmla="*/ 264 w 349"/>
                <a:gd name="T43" fmla="*/ 14 h 229"/>
                <a:gd name="T44" fmla="*/ 253 w 349"/>
                <a:gd name="T45" fmla="*/ 21 h 229"/>
                <a:gd name="T46" fmla="*/ 228 w 349"/>
                <a:gd name="T47" fmla="*/ 21 h 229"/>
                <a:gd name="T48" fmla="*/ 189 w 349"/>
                <a:gd name="T49" fmla="*/ 21 h 229"/>
                <a:gd name="T50" fmla="*/ 161 w 349"/>
                <a:gd name="T51" fmla="*/ 14 h 229"/>
                <a:gd name="T52" fmla="*/ 155 w 349"/>
                <a:gd name="T53" fmla="*/ 0 h 229"/>
                <a:gd name="T54" fmla="*/ 143 w 349"/>
                <a:gd name="T55" fmla="*/ 5 h 229"/>
                <a:gd name="T56" fmla="*/ 96 w 349"/>
                <a:gd name="T57" fmla="*/ 12 h 229"/>
                <a:gd name="T58" fmla="*/ 50 w 349"/>
                <a:gd name="T59" fmla="*/ 12 h 229"/>
                <a:gd name="T60" fmla="*/ 41 w 349"/>
                <a:gd name="T61" fmla="*/ 41 h 229"/>
                <a:gd name="T62" fmla="*/ 34 w 349"/>
                <a:gd name="T63" fmla="*/ 50 h 229"/>
                <a:gd name="T64" fmla="*/ 39 w 349"/>
                <a:gd name="T65" fmla="*/ 83 h 229"/>
                <a:gd name="T66" fmla="*/ 20 w 349"/>
                <a:gd name="T67" fmla="*/ 83 h 229"/>
                <a:gd name="T68" fmla="*/ 16 w 349"/>
                <a:gd name="T69" fmla="*/ 155 h 229"/>
                <a:gd name="T70" fmla="*/ 0 w 349"/>
                <a:gd name="T71" fmla="*/ 156 h 229"/>
                <a:gd name="T72" fmla="*/ 9 w 349"/>
                <a:gd name="T73" fmla="*/ 167 h 229"/>
                <a:gd name="T74" fmla="*/ 15 w 349"/>
                <a:gd name="T75" fmla="*/ 181 h 229"/>
                <a:gd name="T76" fmla="*/ 13 w 349"/>
                <a:gd name="T77" fmla="*/ 194 h 229"/>
                <a:gd name="T78" fmla="*/ 7 w 349"/>
                <a:gd name="T79" fmla="*/ 210 h 229"/>
                <a:gd name="T80" fmla="*/ 20 w 349"/>
                <a:gd name="T81" fmla="*/ 213 h 229"/>
                <a:gd name="T82" fmla="*/ 61 w 349"/>
                <a:gd name="T83" fmla="*/ 215 h 229"/>
                <a:gd name="T84" fmla="*/ 80 w 349"/>
                <a:gd name="T85" fmla="*/ 220 h 229"/>
                <a:gd name="T86" fmla="*/ 93 w 349"/>
                <a:gd name="T87" fmla="*/ 229 h 229"/>
                <a:gd name="T88" fmla="*/ 114 w 349"/>
                <a:gd name="T89" fmla="*/ 229 h 229"/>
                <a:gd name="T90" fmla="*/ 114 w 349"/>
                <a:gd name="T91" fmla="*/ 229 h 229"/>
                <a:gd name="T92" fmla="*/ 114 w 349"/>
                <a:gd name="T93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9" h="229">
                  <a:moveTo>
                    <a:pt x="114" y="229"/>
                  </a:moveTo>
                  <a:lnTo>
                    <a:pt x="125" y="224"/>
                  </a:lnTo>
                  <a:lnTo>
                    <a:pt x="148" y="217"/>
                  </a:lnTo>
                  <a:lnTo>
                    <a:pt x="164" y="219"/>
                  </a:lnTo>
                  <a:lnTo>
                    <a:pt x="180" y="220"/>
                  </a:lnTo>
                  <a:lnTo>
                    <a:pt x="226" y="220"/>
                  </a:lnTo>
                  <a:lnTo>
                    <a:pt x="287" y="220"/>
                  </a:lnTo>
                  <a:lnTo>
                    <a:pt x="285" y="204"/>
                  </a:lnTo>
                  <a:lnTo>
                    <a:pt x="337" y="204"/>
                  </a:lnTo>
                  <a:lnTo>
                    <a:pt x="349" y="167"/>
                  </a:lnTo>
                  <a:lnTo>
                    <a:pt x="347" y="128"/>
                  </a:lnTo>
                  <a:lnTo>
                    <a:pt x="349" y="85"/>
                  </a:lnTo>
                  <a:lnTo>
                    <a:pt x="347" y="42"/>
                  </a:lnTo>
                  <a:lnTo>
                    <a:pt x="328" y="44"/>
                  </a:lnTo>
                  <a:lnTo>
                    <a:pt x="310" y="39"/>
                  </a:lnTo>
                  <a:lnTo>
                    <a:pt x="294" y="30"/>
                  </a:lnTo>
                  <a:lnTo>
                    <a:pt x="290" y="16"/>
                  </a:lnTo>
                  <a:lnTo>
                    <a:pt x="305" y="25"/>
                  </a:lnTo>
                  <a:lnTo>
                    <a:pt x="303" y="12"/>
                  </a:lnTo>
                  <a:lnTo>
                    <a:pt x="285" y="7"/>
                  </a:lnTo>
                  <a:lnTo>
                    <a:pt x="280" y="18"/>
                  </a:lnTo>
                  <a:lnTo>
                    <a:pt x="264" y="14"/>
                  </a:lnTo>
                  <a:lnTo>
                    <a:pt x="253" y="21"/>
                  </a:lnTo>
                  <a:lnTo>
                    <a:pt x="228" y="21"/>
                  </a:lnTo>
                  <a:lnTo>
                    <a:pt x="189" y="21"/>
                  </a:lnTo>
                  <a:lnTo>
                    <a:pt x="161" y="14"/>
                  </a:lnTo>
                  <a:lnTo>
                    <a:pt x="155" y="0"/>
                  </a:lnTo>
                  <a:lnTo>
                    <a:pt x="143" y="5"/>
                  </a:lnTo>
                  <a:lnTo>
                    <a:pt x="96" y="12"/>
                  </a:lnTo>
                  <a:lnTo>
                    <a:pt x="50" y="12"/>
                  </a:lnTo>
                  <a:lnTo>
                    <a:pt x="41" y="41"/>
                  </a:lnTo>
                  <a:lnTo>
                    <a:pt x="34" y="50"/>
                  </a:lnTo>
                  <a:lnTo>
                    <a:pt x="39" y="83"/>
                  </a:lnTo>
                  <a:lnTo>
                    <a:pt x="20" y="83"/>
                  </a:lnTo>
                  <a:lnTo>
                    <a:pt x="16" y="155"/>
                  </a:lnTo>
                  <a:lnTo>
                    <a:pt x="0" y="156"/>
                  </a:lnTo>
                  <a:lnTo>
                    <a:pt x="9" y="167"/>
                  </a:lnTo>
                  <a:lnTo>
                    <a:pt x="15" y="181"/>
                  </a:lnTo>
                  <a:lnTo>
                    <a:pt x="13" y="194"/>
                  </a:lnTo>
                  <a:lnTo>
                    <a:pt x="7" y="210"/>
                  </a:lnTo>
                  <a:lnTo>
                    <a:pt x="20" y="213"/>
                  </a:lnTo>
                  <a:lnTo>
                    <a:pt x="61" y="215"/>
                  </a:lnTo>
                  <a:lnTo>
                    <a:pt x="80" y="220"/>
                  </a:lnTo>
                  <a:lnTo>
                    <a:pt x="93" y="229"/>
                  </a:lnTo>
                  <a:lnTo>
                    <a:pt x="114" y="229"/>
                  </a:lnTo>
                  <a:lnTo>
                    <a:pt x="114" y="229"/>
                  </a:lnTo>
                  <a:lnTo>
                    <a:pt x="114" y="2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75">
              <a:extLst>
                <a:ext uri="{FF2B5EF4-FFF2-40B4-BE49-F238E27FC236}">
                  <a16:creationId xmlns:a16="http://schemas.microsoft.com/office/drawing/2014/main" id="{297DCBED-385C-57F4-2015-DC61B4D7E3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4607779"/>
              <a:ext cx="756664" cy="860565"/>
            </a:xfrm>
            <a:custGeom>
              <a:avLst/>
              <a:gdLst>
                <a:gd name="T0" fmla="*/ 142 w 335"/>
                <a:gd name="T1" fmla="*/ 381 h 381"/>
                <a:gd name="T2" fmla="*/ 182 w 335"/>
                <a:gd name="T3" fmla="*/ 352 h 381"/>
                <a:gd name="T4" fmla="*/ 290 w 335"/>
                <a:gd name="T5" fmla="*/ 233 h 381"/>
                <a:gd name="T6" fmla="*/ 331 w 335"/>
                <a:gd name="T7" fmla="*/ 192 h 381"/>
                <a:gd name="T8" fmla="*/ 322 w 335"/>
                <a:gd name="T9" fmla="*/ 185 h 381"/>
                <a:gd name="T10" fmla="*/ 308 w 335"/>
                <a:gd name="T11" fmla="*/ 171 h 381"/>
                <a:gd name="T12" fmla="*/ 310 w 335"/>
                <a:gd name="T13" fmla="*/ 158 h 381"/>
                <a:gd name="T14" fmla="*/ 308 w 335"/>
                <a:gd name="T15" fmla="*/ 144 h 381"/>
                <a:gd name="T16" fmla="*/ 290 w 335"/>
                <a:gd name="T17" fmla="*/ 126 h 381"/>
                <a:gd name="T18" fmla="*/ 299 w 335"/>
                <a:gd name="T19" fmla="*/ 114 h 381"/>
                <a:gd name="T20" fmla="*/ 304 w 335"/>
                <a:gd name="T21" fmla="*/ 100 h 381"/>
                <a:gd name="T22" fmla="*/ 312 w 335"/>
                <a:gd name="T23" fmla="*/ 84 h 381"/>
                <a:gd name="T24" fmla="*/ 329 w 335"/>
                <a:gd name="T25" fmla="*/ 80 h 381"/>
                <a:gd name="T26" fmla="*/ 335 w 335"/>
                <a:gd name="T27" fmla="*/ 68 h 381"/>
                <a:gd name="T28" fmla="*/ 320 w 335"/>
                <a:gd name="T29" fmla="*/ 46 h 381"/>
                <a:gd name="T30" fmla="*/ 297 w 335"/>
                <a:gd name="T31" fmla="*/ 0 h 381"/>
                <a:gd name="T32" fmla="*/ 210 w 335"/>
                <a:gd name="T33" fmla="*/ 0 h 381"/>
                <a:gd name="T34" fmla="*/ 160 w 335"/>
                <a:gd name="T35" fmla="*/ 0 h 381"/>
                <a:gd name="T36" fmla="*/ 126 w 335"/>
                <a:gd name="T37" fmla="*/ 36 h 381"/>
                <a:gd name="T38" fmla="*/ 110 w 335"/>
                <a:gd name="T39" fmla="*/ 43 h 381"/>
                <a:gd name="T40" fmla="*/ 91 w 335"/>
                <a:gd name="T41" fmla="*/ 34 h 381"/>
                <a:gd name="T42" fmla="*/ 103 w 335"/>
                <a:gd name="T43" fmla="*/ 48 h 381"/>
                <a:gd name="T44" fmla="*/ 75 w 335"/>
                <a:gd name="T45" fmla="*/ 64 h 381"/>
                <a:gd name="T46" fmla="*/ 61 w 335"/>
                <a:gd name="T47" fmla="*/ 69 h 381"/>
                <a:gd name="T48" fmla="*/ 61 w 335"/>
                <a:gd name="T49" fmla="*/ 78 h 381"/>
                <a:gd name="T50" fmla="*/ 64 w 335"/>
                <a:gd name="T51" fmla="*/ 96 h 381"/>
                <a:gd name="T52" fmla="*/ 53 w 335"/>
                <a:gd name="T53" fmla="*/ 110 h 381"/>
                <a:gd name="T54" fmla="*/ 57 w 335"/>
                <a:gd name="T55" fmla="*/ 126 h 381"/>
                <a:gd name="T56" fmla="*/ 68 w 335"/>
                <a:gd name="T57" fmla="*/ 153 h 381"/>
                <a:gd name="T58" fmla="*/ 82 w 335"/>
                <a:gd name="T59" fmla="*/ 162 h 381"/>
                <a:gd name="T60" fmla="*/ 86 w 335"/>
                <a:gd name="T61" fmla="*/ 189 h 381"/>
                <a:gd name="T62" fmla="*/ 93 w 335"/>
                <a:gd name="T63" fmla="*/ 206 h 381"/>
                <a:gd name="T64" fmla="*/ 78 w 335"/>
                <a:gd name="T65" fmla="*/ 221 h 381"/>
                <a:gd name="T66" fmla="*/ 80 w 335"/>
                <a:gd name="T67" fmla="*/ 237 h 381"/>
                <a:gd name="T68" fmla="*/ 64 w 335"/>
                <a:gd name="T69" fmla="*/ 260 h 381"/>
                <a:gd name="T70" fmla="*/ 59 w 335"/>
                <a:gd name="T71" fmla="*/ 272 h 381"/>
                <a:gd name="T72" fmla="*/ 53 w 335"/>
                <a:gd name="T73" fmla="*/ 285 h 381"/>
                <a:gd name="T74" fmla="*/ 41 w 335"/>
                <a:gd name="T75" fmla="*/ 287 h 381"/>
                <a:gd name="T76" fmla="*/ 25 w 335"/>
                <a:gd name="T77" fmla="*/ 292 h 381"/>
                <a:gd name="T78" fmla="*/ 4 w 335"/>
                <a:gd name="T79" fmla="*/ 295 h 381"/>
                <a:gd name="T80" fmla="*/ 0 w 335"/>
                <a:gd name="T81" fmla="*/ 308 h 381"/>
                <a:gd name="T82" fmla="*/ 27 w 335"/>
                <a:gd name="T83" fmla="*/ 327 h 381"/>
                <a:gd name="T84" fmla="*/ 137 w 335"/>
                <a:gd name="T85" fmla="*/ 376 h 381"/>
                <a:gd name="T86" fmla="*/ 142 w 335"/>
                <a:gd name="T87" fmla="*/ 381 h 381"/>
                <a:gd name="T88" fmla="*/ 142 w 335"/>
                <a:gd name="T89" fmla="*/ 381 h 381"/>
                <a:gd name="T90" fmla="*/ 142 w 335"/>
                <a:gd name="T91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5" h="381">
                  <a:moveTo>
                    <a:pt x="142" y="381"/>
                  </a:moveTo>
                  <a:lnTo>
                    <a:pt x="182" y="352"/>
                  </a:lnTo>
                  <a:lnTo>
                    <a:pt x="290" y="233"/>
                  </a:lnTo>
                  <a:lnTo>
                    <a:pt x="331" y="192"/>
                  </a:lnTo>
                  <a:lnTo>
                    <a:pt x="322" y="185"/>
                  </a:lnTo>
                  <a:lnTo>
                    <a:pt x="308" y="171"/>
                  </a:lnTo>
                  <a:lnTo>
                    <a:pt x="310" y="158"/>
                  </a:lnTo>
                  <a:lnTo>
                    <a:pt x="308" y="144"/>
                  </a:lnTo>
                  <a:lnTo>
                    <a:pt x="290" y="126"/>
                  </a:lnTo>
                  <a:lnTo>
                    <a:pt x="299" y="114"/>
                  </a:lnTo>
                  <a:lnTo>
                    <a:pt x="304" y="100"/>
                  </a:lnTo>
                  <a:lnTo>
                    <a:pt x="312" y="84"/>
                  </a:lnTo>
                  <a:lnTo>
                    <a:pt x="329" y="80"/>
                  </a:lnTo>
                  <a:lnTo>
                    <a:pt x="335" y="68"/>
                  </a:lnTo>
                  <a:lnTo>
                    <a:pt x="320" y="46"/>
                  </a:lnTo>
                  <a:lnTo>
                    <a:pt x="297" y="0"/>
                  </a:lnTo>
                  <a:lnTo>
                    <a:pt x="210" y="0"/>
                  </a:lnTo>
                  <a:lnTo>
                    <a:pt x="160" y="0"/>
                  </a:lnTo>
                  <a:lnTo>
                    <a:pt x="126" y="36"/>
                  </a:lnTo>
                  <a:lnTo>
                    <a:pt x="110" y="43"/>
                  </a:lnTo>
                  <a:lnTo>
                    <a:pt x="91" y="34"/>
                  </a:lnTo>
                  <a:lnTo>
                    <a:pt x="103" y="48"/>
                  </a:lnTo>
                  <a:lnTo>
                    <a:pt x="75" y="64"/>
                  </a:lnTo>
                  <a:lnTo>
                    <a:pt x="61" y="69"/>
                  </a:lnTo>
                  <a:lnTo>
                    <a:pt x="61" y="78"/>
                  </a:lnTo>
                  <a:lnTo>
                    <a:pt x="64" y="96"/>
                  </a:lnTo>
                  <a:lnTo>
                    <a:pt x="53" y="110"/>
                  </a:lnTo>
                  <a:lnTo>
                    <a:pt x="57" y="126"/>
                  </a:lnTo>
                  <a:lnTo>
                    <a:pt x="68" y="153"/>
                  </a:lnTo>
                  <a:lnTo>
                    <a:pt x="82" y="162"/>
                  </a:lnTo>
                  <a:lnTo>
                    <a:pt x="86" y="189"/>
                  </a:lnTo>
                  <a:lnTo>
                    <a:pt x="93" y="206"/>
                  </a:lnTo>
                  <a:lnTo>
                    <a:pt x="78" y="221"/>
                  </a:lnTo>
                  <a:lnTo>
                    <a:pt x="80" y="237"/>
                  </a:lnTo>
                  <a:lnTo>
                    <a:pt x="64" y="260"/>
                  </a:lnTo>
                  <a:lnTo>
                    <a:pt x="59" y="272"/>
                  </a:lnTo>
                  <a:lnTo>
                    <a:pt x="53" y="285"/>
                  </a:lnTo>
                  <a:lnTo>
                    <a:pt x="41" y="287"/>
                  </a:lnTo>
                  <a:lnTo>
                    <a:pt x="25" y="292"/>
                  </a:lnTo>
                  <a:lnTo>
                    <a:pt x="4" y="295"/>
                  </a:lnTo>
                  <a:lnTo>
                    <a:pt x="0" y="308"/>
                  </a:lnTo>
                  <a:lnTo>
                    <a:pt x="27" y="327"/>
                  </a:lnTo>
                  <a:lnTo>
                    <a:pt x="137" y="376"/>
                  </a:lnTo>
                  <a:lnTo>
                    <a:pt x="142" y="381"/>
                  </a:lnTo>
                  <a:lnTo>
                    <a:pt x="142" y="381"/>
                  </a:lnTo>
                  <a:lnTo>
                    <a:pt x="142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76">
              <a:extLst>
                <a:ext uri="{FF2B5EF4-FFF2-40B4-BE49-F238E27FC236}">
                  <a16:creationId xmlns:a16="http://schemas.microsoft.com/office/drawing/2014/main" id="{BE6B6D75-BDE2-4AE1-BD62-53C8F19AF1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1048" y="5861356"/>
              <a:ext cx="607590" cy="539829"/>
            </a:xfrm>
            <a:custGeom>
              <a:avLst/>
              <a:gdLst>
                <a:gd name="T0" fmla="*/ 72 w 269"/>
                <a:gd name="T1" fmla="*/ 239 h 239"/>
                <a:gd name="T2" fmla="*/ 95 w 269"/>
                <a:gd name="T3" fmla="*/ 228 h 239"/>
                <a:gd name="T4" fmla="*/ 166 w 269"/>
                <a:gd name="T5" fmla="*/ 201 h 239"/>
                <a:gd name="T6" fmla="*/ 187 w 269"/>
                <a:gd name="T7" fmla="*/ 194 h 239"/>
                <a:gd name="T8" fmla="*/ 205 w 269"/>
                <a:gd name="T9" fmla="*/ 203 h 239"/>
                <a:gd name="T10" fmla="*/ 234 w 269"/>
                <a:gd name="T11" fmla="*/ 187 h 239"/>
                <a:gd name="T12" fmla="*/ 253 w 269"/>
                <a:gd name="T13" fmla="*/ 180 h 239"/>
                <a:gd name="T14" fmla="*/ 257 w 269"/>
                <a:gd name="T15" fmla="*/ 157 h 239"/>
                <a:gd name="T16" fmla="*/ 257 w 269"/>
                <a:gd name="T17" fmla="*/ 102 h 239"/>
                <a:gd name="T18" fmla="*/ 264 w 269"/>
                <a:gd name="T19" fmla="*/ 91 h 239"/>
                <a:gd name="T20" fmla="*/ 266 w 269"/>
                <a:gd name="T21" fmla="*/ 75 h 239"/>
                <a:gd name="T22" fmla="*/ 264 w 269"/>
                <a:gd name="T23" fmla="*/ 39 h 239"/>
                <a:gd name="T24" fmla="*/ 269 w 269"/>
                <a:gd name="T25" fmla="*/ 4 h 239"/>
                <a:gd name="T26" fmla="*/ 237 w 269"/>
                <a:gd name="T27" fmla="*/ 2 h 239"/>
                <a:gd name="T28" fmla="*/ 170 w 269"/>
                <a:gd name="T29" fmla="*/ 0 h 239"/>
                <a:gd name="T30" fmla="*/ 134 w 269"/>
                <a:gd name="T31" fmla="*/ 0 h 239"/>
                <a:gd name="T32" fmla="*/ 100 w 269"/>
                <a:gd name="T33" fmla="*/ 6 h 239"/>
                <a:gd name="T34" fmla="*/ 36 w 269"/>
                <a:gd name="T35" fmla="*/ 4 h 239"/>
                <a:gd name="T36" fmla="*/ 0 w 269"/>
                <a:gd name="T37" fmla="*/ 2 h 239"/>
                <a:gd name="T38" fmla="*/ 8 w 269"/>
                <a:gd name="T39" fmla="*/ 48 h 239"/>
                <a:gd name="T40" fmla="*/ 9 w 269"/>
                <a:gd name="T41" fmla="*/ 63 h 239"/>
                <a:gd name="T42" fmla="*/ 15 w 269"/>
                <a:gd name="T43" fmla="*/ 102 h 239"/>
                <a:gd name="T44" fmla="*/ 22 w 269"/>
                <a:gd name="T45" fmla="*/ 145 h 239"/>
                <a:gd name="T46" fmla="*/ 25 w 269"/>
                <a:gd name="T47" fmla="*/ 168 h 239"/>
                <a:gd name="T48" fmla="*/ 33 w 269"/>
                <a:gd name="T49" fmla="*/ 221 h 239"/>
                <a:gd name="T50" fmla="*/ 33 w 269"/>
                <a:gd name="T51" fmla="*/ 237 h 239"/>
                <a:gd name="T52" fmla="*/ 72 w 269"/>
                <a:gd name="T53" fmla="*/ 239 h 239"/>
                <a:gd name="T54" fmla="*/ 72 w 269"/>
                <a:gd name="T55" fmla="*/ 239 h 239"/>
                <a:gd name="T56" fmla="*/ 72 w 269"/>
                <a:gd name="T57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9" h="239">
                  <a:moveTo>
                    <a:pt x="72" y="239"/>
                  </a:moveTo>
                  <a:lnTo>
                    <a:pt x="95" y="228"/>
                  </a:lnTo>
                  <a:lnTo>
                    <a:pt x="166" y="201"/>
                  </a:lnTo>
                  <a:lnTo>
                    <a:pt x="187" y="194"/>
                  </a:lnTo>
                  <a:lnTo>
                    <a:pt x="205" y="203"/>
                  </a:lnTo>
                  <a:lnTo>
                    <a:pt x="234" y="187"/>
                  </a:lnTo>
                  <a:lnTo>
                    <a:pt x="253" y="180"/>
                  </a:lnTo>
                  <a:lnTo>
                    <a:pt x="257" y="157"/>
                  </a:lnTo>
                  <a:lnTo>
                    <a:pt x="257" y="102"/>
                  </a:lnTo>
                  <a:lnTo>
                    <a:pt x="264" y="91"/>
                  </a:lnTo>
                  <a:lnTo>
                    <a:pt x="266" y="75"/>
                  </a:lnTo>
                  <a:lnTo>
                    <a:pt x="264" y="39"/>
                  </a:lnTo>
                  <a:lnTo>
                    <a:pt x="269" y="4"/>
                  </a:lnTo>
                  <a:lnTo>
                    <a:pt x="237" y="2"/>
                  </a:lnTo>
                  <a:lnTo>
                    <a:pt x="170" y="0"/>
                  </a:lnTo>
                  <a:lnTo>
                    <a:pt x="134" y="0"/>
                  </a:lnTo>
                  <a:lnTo>
                    <a:pt x="100" y="6"/>
                  </a:lnTo>
                  <a:lnTo>
                    <a:pt x="36" y="4"/>
                  </a:lnTo>
                  <a:lnTo>
                    <a:pt x="0" y="2"/>
                  </a:lnTo>
                  <a:lnTo>
                    <a:pt x="8" y="48"/>
                  </a:lnTo>
                  <a:lnTo>
                    <a:pt x="9" y="63"/>
                  </a:lnTo>
                  <a:lnTo>
                    <a:pt x="15" y="102"/>
                  </a:lnTo>
                  <a:lnTo>
                    <a:pt x="22" y="145"/>
                  </a:lnTo>
                  <a:lnTo>
                    <a:pt x="25" y="168"/>
                  </a:lnTo>
                  <a:lnTo>
                    <a:pt x="33" y="221"/>
                  </a:lnTo>
                  <a:lnTo>
                    <a:pt x="33" y="237"/>
                  </a:lnTo>
                  <a:lnTo>
                    <a:pt x="72" y="239"/>
                  </a:lnTo>
                  <a:lnTo>
                    <a:pt x="72" y="239"/>
                  </a:lnTo>
                  <a:lnTo>
                    <a:pt x="72" y="23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77">
              <a:extLst>
                <a:ext uri="{FF2B5EF4-FFF2-40B4-BE49-F238E27FC236}">
                  <a16:creationId xmlns:a16="http://schemas.microsoft.com/office/drawing/2014/main" id="{41CE0CF4-F611-81C9-944B-55E9ABEDDE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1820" y="4616813"/>
              <a:ext cx="596296" cy="598556"/>
            </a:xfrm>
            <a:custGeom>
              <a:avLst/>
              <a:gdLst>
                <a:gd name="T0" fmla="*/ 103 w 264"/>
                <a:gd name="T1" fmla="*/ 265 h 265"/>
                <a:gd name="T2" fmla="*/ 116 w 264"/>
                <a:gd name="T3" fmla="*/ 254 h 265"/>
                <a:gd name="T4" fmla="*/ 155 w 264"/>
                <a:gd name="T5" fmla="*/ 229 h 265"/>
                <a:gd name="T6" fmla="*/ 182 w 264"/>
                <a:gd name="T7" fmla="*/ 220 h 265"/>
                <a:gd name="T8" fmla="*/ 205 w 264"/>
                <a:gd name="T9" fmla="*/ 213 h 265"/>
                <a:gd name="T10" fmla="*/ 219 w 264"/>
                <a:gd name="T11" fmla="*/ 208 h 265"/>
                <a:gd name="T12" fmla="*/ 230 w 264"/>
                <a:gd name="T13" fmla="*/ 202 h 265"/>
                <a:gd name="T14" fmla="*/ 246 w 264"/>
                <a:gd name="T15" fmla="*/ 195 h 265"/>
                <a:gd name="T16" fmla="*/ 264 w 264"/>
                <a:gd name="T17" fmla="*/ 188 h 265"/>
                <a:gd name="T18" fmla="*/ 255 w 264"/>
                <a:gd name="T19" fmla="*/ 178 h 265"/>
                <a:gd name="T20" fmla="*/ 251 w 264"/>
                <a:gd name="T21" fmla="*/ 158 h 265"/>
                <a:gd name="T22" fmla="*/ 246 w 264"/>
                <a:gd name="T23" fmla="*/ 144 h 265"/>
                <a:gd name="T24" fmla="*/ 235 w 264"/>
                <a:gd name="T25" fmla="*/ 133 h 265"/>
                <a:gd name="T26" fmla="*/ 223 w 264"/>
                <a:gd name="T27" fmla="*/ 124 h 265"/>
                <a:gd name="T28" fmla="*/ 214 w 264"/>
                <a:gd name="T29" fmla="*/ 113 h 265"/>
                <a:gd name="T30" fmla="*/ 212 w 264"/>
                <a:gd name="T31" fmla="*/ 101 h 265"/>
                <a:gd name="T32" fmla="*/ 210 w 264"/>
                <a:gd name="T33" fmla="*/ 87 h 265"/>
                <a:gd name="T34" fmla="*/ 207 w 264"/>
                <a:gd name="T35" fmla="*/ 74 h 265"/>
                <a:gd name="T36" fmla="*/ 198 w 264"/>
                <a:gd name="T37" fmla="*/ 60 h 265"/>
                <a:gd name="T38" fmla="*/ 196 w 264"/>
                <a:gd name="T39" fmla="*/ 44 h 265"/>
                <a:gd name="T40" fmla="*/ 192 w 264"/>
                <a:gd name="T41" fmla="*/ 30 h 265"/>
                <a:gd name="T42" fmla="*/ 180 w 264"/>
                <a:gd name="T43" fmla="*/ 26 h 265"/>
                <a:gd name="T44" fmla="*/ 178 w 264"/>
                <a:gd name="T45" fmla="*/ 12 h 265"/>
                <a:gd name="T46" fmla="*/ 159 w 264"/>
                <a:gd name="T47" fmla="*/ 7 h 265"/>
                <a:gd name="T48" fmla="*/ 146 w 264"/>
                <a:gd name="T49" fmla="*/ 12 h 265"/>
                <a:gd name="T50" fmla="*/ 130 w 264"/>
                <a:gd name="T51" fmla="*/ 7 h 265"/>
                <a:gd name="T52" fmla="*/ 123 w 264"/>
                <a:gd name="T53" fmla="*/ 16 h 265"/>
                <a:gd name="T54" fmla="*/ 109 w 264"/>
                <a:gd name="T55" fmla="*/ 14 h 265"/>
                <a:gd name="T56" fmla="*/ 93 w 264"/>
                <a:gd name="T57" fmla="*/ 12 h 265"/>
                <a:gd name="T58" fmla="*/ 80 w 264"/>
                <a:gd name="T59" fmla="*/ 16 h 265"/>
                <a:gd name="T60" fmla="*/ 64 w 264"/>
                <a:gd name="T61" fmla="*/ 8 h 265"/>
                <a:gd name="T62" fmla="*/ 50 w 264"/>
                <a:gd name="T63" fmla="*/ 0 h 265"/>
                <a:gd name="T64" fmla="*/ 36 w 264"/>
                <a:gd name="T65" fmla="*/ 30 h 265"/>
                <a:gd name="T66" fmla="*/ 14 w 264"/>
                <a:gd name="T67" fmla="*/ 73 h 265"/>
                <a:gd name="T68" fmla="*/ 13 w 264"/>
                <a:gd name="T69" fmla="*/ 92 h 265"/>
                <a:gd name="T70" fmla="*/ 13 w 264"/>
                <a:gd name="T71" fmla="*/ 112 h 265"/>
                <a:gd name="T72" fmla="*/ 5 w 264"/>
                <a:gd name="T73" fmla="*/ 140 h 265"/>
                <a:gd name="T74" fmla="*/ 11 w 264"/>
                <a:gd name="T75" fmla="*/ 183 h 265"/>
                <a:gd name="T76" fmla="*/ 7 w 264"/>
                <a:gd name="T77" fmla="*/ 201 h 265"/>
                <a:gd name="T78" fmla="*/ 0 w 264"/>
                <a:gd name="T79" fmla="*/ 217 h 265"/>
                <a:gd name="T80" fmla="*/ 30 w 264"/>
                <a:gd name="T81" fmla="*/ 252 h 265"/>
                <a:gd name="T82" fmla="*/ 45 w 264"/>
                <a:gd name="T83" fmla="*/ 249 h 265"/>
                <a:gd name="T84" fmla="*/ 75 w 264"/>
                <a:gd name="T85" fmla="*/ 242 h 265"/>
                <a:gd name="T86" fmla="*/ 91 w 264"/>
                <a:gd name="T87" fmla="*/ 247 h 265"/>
                <a:gd name="T88" fmla="*/ 102 w 264"/>
                <a:gd name="T89" fmla="*/ 261 h 265"/>
                <a:gd name="T90" fmla="*/ 103 w 264"/>
                <a:gd name="T91" fmla="*/ 265 h 265"/>
                <a:gd name="T92" fmla="*/ 103 w 264"/>
                <a:gd name="T93" fmla="*/ 265 h 265"/>
                <a:gd name="T94" fmla="*/ 103 w 264"/>
                <a:gd name="T9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4" h="265">
                  <a:moveTo>
                    <a:pt x="103" y="265"/>
                  </a:moveTo>
                  <a:lnTo>
                    <a:pt x="116" y="254"/>
                  </a:lnTo>
                  <a:lnTo>
                    <a:pt x="155" y="229"/>
                  </a:lnTo>
                  <a:lnTo>
                    <a:pt x="182" y="220"/>
                  </a:lnTo>
                  <a:lnTo>
                    <a:pt x="205" y="213"/>
                  </a:lnTo>
                  <a:lnTo>
                    <a:pt x="219" y="208"/>
                  </a:lnTo>
                  <a:lnTo>
                    <a:pt x="230" y="202"/>
                  </a:lnTo>
                  <a:lnTo>
                    <a:pt x="246" y="195"/>
                  </a:lnTo>
                  <a:lnTo>
                    <a:pt x="264" y="188"/>
                  </a:lnTo>
                  <a:lnTo>
                    <a:pt x="255" y="178"/>
                  </a:lnTo>
                  <a:lnTo>
                    <a:pt x="251" y="158"/>
                  </a:lnTo>
                  <a:lnTo>
                    <a:pt x="246" y="144"/>
                  </a:lnTo>
                  <a:lnTo>
                    <a:pt x="235" y="133"/>
                  </a:lnTo>
                  <a:lnTo>
                    <a:pt x="223" y="124"/>
                  </a:lnTo>
                  <a:lnTo>
                    <a:pt x="214" y="113"/>
                  </a:lnTo>
                  <a:lnTo>
                    <a:pt x="212" y="101"/>
                  </a:lnTo>
                  <a:lnTo>
                    <a:pt x="210" y="87"/>
                  </a:lnTo>
                  <a:lnTo>
                    <a:pt x="207" y="74"/>
                  </a:lnTo>
                  <a:lnTo>
                    <a:pt x="198" y="60"/>
                  </a:lnTo>
                  <a:lnTo>
                    <a:pt x="196" y="44"/>
                  </a:lnTo>
                  <a:lnTo>
                    <a:pt x="192" y="30"/>
                  </a:lnTo>
                  <a:lnTo>
                    <a:pt x="180" y="26"/>
                  </a:lnTo>
                  <a:lnTo>
                    <a:pt x="178" y="12"/>
                  </a:lnTo>
                  <a:lnTo>
                    <a:pt x="159" y="7"/>
                  </a:lnTo>
                  <a:lnTo>
                    <a:pt x="146" y="12"/>
                  </a:lnTo>
                  <a:lnTo>
                    <a:pt x="130" y="7"/>
                  </a:lnTo>
                  <a:lnTo>
                    <a:pt x="123" y="16"/>
                  </a:lnTo>
                  <a:lnTo>
                    <a:pt x="109" y="14"/>
                  </a:lnTo>
                  <a:lnTo>
                    <a:pt x="93" y="12"/>
                  </a:lnTo>
                  <a:lnTo>
                    <a:pt x="80" y="16"/>
                  </a:lnTo>
                  <a:lnTo>
                    <a:pt x="64" y="8"/>
                  </a:lnTo>
                  <a:lnTo>
                    <a:pt x="50" y="0"/>
                  </a:lnTo>
                  <a:lnTo>
                    <a:pt x="36" y="30"/>
                  </a:lnTo>
                  <a:lnTo>
                    <a:pt x="14" y="73"/>
                  </a:lnTo>
                  <a:lnTo>
                    <a:pt x="13" y="92"/>
                  </a:lnTo>
                  <a:lnTo>
                    <a:pt x="13" y="112"/>
                  </a:lnTo>
                  <a:lnTo>
                    <a:pt x="5" y="140"/>
                  </a:lnTo>
                  <a:lnTo>
                    <a:pt x="11" y="183"/>
                  </a:lnTo>
                  <a:lnTo>
                    <a:pt x="7" y="201"/>
                  </a:lnTo>
                  <a:lnTo>
                    <a:pt x="0" y="217"/>
                  </a:lnTo>
                  <a:lnTo>
                    <a:pt x="30" y="252"/>
                  </a:lnTo>
                  <a:lnTo>
                    <a:pt x="45" y="249"/>
                  </a:lnTo>
                  <a:lnTo>
                    <a:pt x="75" y="242"/>
                  </a:lnTo>
                  <a:lnTo>
                    <a:pt x="91" y="247"/>
                  </a:lnTo>
                  <a:lnTo>
                    <a:pt x="102" y="261"/>
                  </a:lnTo>
                  <a:lnTo>
                    <a:pt x="103" y="265"/>
                  </a:lnTo>
                  <a:lnTo>
                    <a:pt x="103" y="265"/>
                  </a:lnTo>
                  <a:lnTo>
                    <a:pt x="10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78">
              <a:extLst>
                <a:ext uri="{FF2B5EF4-FFF2-40B4-BE49-F238E27FC236}">
                  <a16:creationId xmlns:a16="http://schemas.microsoft.com/office/drawing/2014/main" id="{67981ABF-5F96-2ED0-C839-074DD0AB3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5050483"/>
              <a:ext cx="788286" cy="682127"/>
            </a:xfrm>
            <a:custGeom>
              <a:avLst/>
              <a:gdLst>
                <a:gd name="T0" fmla="*/ 215 w 349"/>
                <a:gd name="T1" fmla="*/ 302 h 302"/>
                <a:gd name="T2" fmla="*/ 242 w 349"/>
                <a:gd name="T3" fmla="*/ 283 h 302"/>
                <a:gd name="T4" fmla="*/ 267 w 349"/>
                <a:gd name="T5" fmla="*/ 274 h 302"/>
                <a:gd name="T6" fmla="*/ 293 w 349"/>
                <a:gd name="T7" fmla="*/ 261 h 302"/>
                <a:gd name="T8" fmla="*/ 311 w 349"/>
                <a:gd name="T9" fmla="*/ 253 h 302"/>
                <a:gd name="T10" fmla="*/ 329 w 349"/>
                <a:gd name="T11" fmla="*/ 245 h 302"/>
                <a:gd name="T12" fmla="*/ 349 w 349"/>
                <a:gd name="T13" fmla="*/ 235 h 302"/>
                <a:gd name="T14" fmla="*/ 327 w 349"/>
                <a:gd name="T15" fmla="*/ 226 h 302"/>
                <a:gd name="T16" fmla="*/ 333 w 349"/>
                <a:gd name="T17" fmla="*/ 210 h 302"/>
                <a:gd name="T18" fmla="*/ 334 w 349"/>
                <a:gd name="T19" fmla="*/ 197 h 302"/>
                <a:gd name="T20" fmla="*/ 340 w 349"/>
                <a:gd name="T21" fmla="*/ 181 h 302"/>
                <a:gd name="T22" fmla="*/ 343 w 349"/>
                <a:gd name="T23" fmla="*/ 171 h 302"/>
                <a:gd name="T24" fmla="*/ 347 w 349"/>
                <a:gd name="T25" fmla="*/ 148 h 302"/>
                <a:gd name="T26" fmla="*/ 345 w 349"/>
                <a:gd name="T27" fmla="*/ 131 h 302"/>
                <a:gd name="T28" fmla="*/ 343 w 349"/>
                <a:gd name="T29" fmla="*/ 117 h 302"/>
                <a:gd name="T30" fmla="*/ 331 w 349"/>
                <a:gd name="T31" fmla="*/ 114 h 302"/>
                <a:gd name="T32" fmla="*/ 320 w 349"/>
                <a:gd name="T33" fmla="*/ 99 h 302"/>
                <a:gd name="T34" fmla="*/ 315 w 349"/>
                <a:gd name="T35" fmla="*/ 89 h 302"/>
                <a:gd name="T36" fmla="*/ 297 w 349"/>
                <a:gd name="T37" fmla="*/ 73 h 302"/>
                <a:gd name="T38" fmla="*/ 284 w 349"/>
                <a:gd name="T39" fmla="*/ 55 h 302"/>
                <a:gd name="T40" fmla="*/ 254 w 349"/>
                <a:gd name="T41" fmla="*/ 30 h 302"/>
                <a:gd name="T42" fmla="*/ 242 w 349"/>
                <a:gd name="T43" fmla="*/ 30 h 302"/>
                <a:gd name="T44" fmla="*/ 219 w 349"/>
                <a:gd name="T45" fmla="*/ 35 h 302"/>
                <a:gd name="T46" fmla="*/ 192 w 349"/>
                <a:gd name="T47" fmla="*/ 37 h 302"/>
                <a:gd name="T48" fmla="*/ 178 w 349"/>
                <a:gd name="T49" fmla="*/ 23 h 302"/>
                <a:gd name="T50" fmla="*/ 165 w 349"/>
                <a:gd name="T51" fmla="*/ 16 h 302"/>
                <a:gd name="T52" fmla="*/ 151 w 349"/>
                <a:gd name="T53" fmla="*/ 0 h 302"/>
                <a:gd name="T54" fmla="*/ 133 w 349"/>
                <a:gd name="T55" fmla="*/ 14 h 302"/>
                <a:gd name="T56" fmla="*/ 108 w 349"/>
                <a:gd name="T57" fmla="*/ 37 h 302"/>
                <a:gd name="T58" fmla="*/ 66 w 349"/>
                <a:gd name="T59" fmla="*/ 87 h 302"/>
                <a:gd name="T60" fmla="*/ 51 w 349"/>
                <a:gd name="T61" fmla="*/ 98 h 302"/>
                <a:gd name="T62" fmla="*/ 44 w 349"/>
                <a:gd name="T63" fmla="*/ 110 h 302"/>
                <a:gd name="T64" fmla="*/ 0 w 349"/>
                <a:gd name="T65" fmla="*/ 156 h 302"/>
                <a:gd name="T66" fmla="*/ 5 w 349"/>
                <a:gd name="T67" fmla="*/ 171 h 302"/>
                <a:gd name="T68" fmla="*/ 16 w 349"/>
                <a:gd name="T69" fmla="*/ 178 h 302"/>
                <a:gd name="T70" fmla="*/ 21 w 349"/>
                <a:gd name="T71" fmla="*/ 196 h 302"/>
                <a:gd name="T72" fmla="*/ 32 w 349"/>
                <a:gd name="T73" fmla="*/ 206 h 302"/>
                <a:gd name="T74" fmla="*/ 44 w 349"/>
                <a:gd name="T75" fmla="*/ 210 h 302"/>
                <a:gd name="T76" fmla="*/ 58 w 349"/>
                <a:gd name="T77" fmla="*/ 210 h 302"/>
                <a:gd name="T78" fmla="*/ 71 w 349"/>
                <a:gd name="T79" fmla="*/ 213 h 302"/>
                <a:gd name="T80" fmla="*/ 78 w 349"/>
                <a:gd name="T81" fmla="*/ 228 h 302"/>
                <a:gd name="T82" fmla="*/ 92 w 349"/>
                <a:gd name="T83" fmla="*/ 222 h 302"/>
                <a:gd name="T84" fmla="*/ 103 w 349"/>
                <a:gd name="T85" fmla="*/ 231 h 302"/>
                <a:gd name="T86" fmla="*/ 117 w 349"/>
                <a:gd name="T87" fmla="*/ 226 h 302"/>
                <a:gd name="T88" fmla="*/ 130 w 349"/>
                <a:gd name="T89" fmla="*/ 231 h 302"/>
                <a:gd name="T90" fmla="*/ 142 w 349"/>
                <a:gd name="T91" fmla="*/ 233 h 302"/>
                <a:gd name="T92" fmla="*/ 155 w 349"/>
                <a:gd name="T93" fmla="*/ 231 h 302"/>
                <a:gd name="T94" fmla="*/ 167 w 349"/>
                <a:gd name="T95" fmla="*/ 238 h 302"/>
                <a:gd name="T96" fmla="*/ 185 w 349"/>
                <a:gd name="T97" fmla="*/ 235 h 302"/>
                <a:gd name="T98" fmla="*/ 201 w 349"/>
                <a:gd name="T99" fmla="*/ 260 h 302"/>
                <a:gd name="T100" fmla="*/ 204 w 349"/>
                <a:gd name="T101" fmla="*/ 272 h 302"/>
                <a:gd name="T102" fmla="*/ 215 w 349"/>
                <a:gd name="T103" fmla="*/ 302 h 302"/>
                <a:gd name="T104" fmla="*/ 215 w 349"/>
                <a:gd name="T105" fmla="*/ 302 h 302"/>
                <a:gd name="T106" fmla="*/ 215 w 349"/>
                <a:gd name="T107" fmla="*/ 302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9" h="302">
                  <a:moveTo>
                    <a:pt x="215" y="302"/>
                  </a:moveTo>
                  <a:lnTo>
                    <a:pt x="242" y="283"/>
                  </a:lnTo>
                  <a:lnTo>
                    <a:pt x="267" y="274"/>
                  </a:lnTo>
                  <a:lnTo>
                    <a:pt x="293" y="261"/>
                  </a:lnTo>
                  <a:lnTo>
                    <a:pt x="311" y="253"/>
                  </a:lnTo>
                  <a:lnTo>
                    <a:pt x="329" y="245"/>
                  </a:lnTo>
                  <a:lnTo>
                    <a:pt x="349" y="235"/>
                  </a:lnTo>
                  <a:lnTo>
                    <a:pt x="327" y="226"/>
                  </a:lnTo>
                  <a:lnTo>
                    <a:pt x="333" y="210"/>
                  </a:lnTo>
                  <a:lnTo>
                    <a:pt x="334" y="197"/>
                  </a:lnTo>
                  <a:lnTo>
                    <a:pt x="340" y="181"/>
                  </a:lnTo>
                  <a:lnTo>
                    <a:pt x="343" y="171"/>
                  </a:lnTo>
                  <a:lnTo>
                    <a:pt x="347" y="148"/>
                  </a:lnTo>
                  <a:lnTo>
                    <a:pt x="345" y="131"/>
                  </a:lnTo>
                  <a:lnTo>
                    <a:pt x="343" y="117"/>
                  </a:lnTo>
                  <a:lnTo>
                    <a:pt x="331" y="114"/>
                  </a:lnTo>
                  <a:lnTo>
                    <a:pt x="320" y="99"/>
                  </a:lnTo>
                  <a:lnTo>
                    <a:pt x="315" y="89"/>
                  </a:lnTo>
                  <a:lnTo>
                    <a:pt x="297" y="73"/>
                  </a:lnTo>
                  <a:lnTo>
                    <a:pt x="284" y="55"/>
                  </a:lnTo>
                  <a:lnTo>
                    <a:pt x="254" y="30"/>
                  </a:lnTo>
                  <a:lnTo>
                    <a:pt x="242" y="30"/>
                  </a:lnTo>
                  <a:lnTo>
                    <a:pt x="219" y="35"/>
                  </a:lnTo>
                  <a:lnTo>
                    <a:pt x="192" y="37"/>
                  </a:lnTo>
                  <a:lnTo>
                    <a:pt x="178" y="23"/>
                  </a:lnTo>
                  <a:lnTo>
                    <a:pt x="165" y="16"/>
                  </a:lnTo>
                  <a:lnTo>
                    <a:pt x="151" y="0"/>
                  </a:lnTo>
                  <a:lnTo>
                    <a:pt x="133" y="14"/>
                  </a:lnTo>
                  <a:lnTo>
                    <a:pt x="108" y="37"/>
                  </a:lnTo>
                  <a:lnTo>
                    <a:pt x="66" y="87"/>
                  </a:lnTo>
                  <a:lnTo>
                    <a:pt x="51" y="98"/>
                  </a:lnTo>
                  <a:lnTo>
                    <a:pt x="44" y="110"/>
                  </a:lnTo>
                  <a:lnTo>
                    <a:pt x="0" y="156"/>
                  </a:lnTo>
                  <a:lnTo>
                    <a:pt x="5" y="171"/>
                  </a:lnTo>
                  <a:lnTo>
                    <a:pt x="16" y="178"/>
                  </a:lnTo>
                  <a:lnTo>
                    <a:pt x="21" y="196"/>
                  </a:lnTo>
                  <a:lnTo>
                    <a:pt x="32" y="206"/>
                  </a:lnTo>
                  <a:lnTo>
                    <a:pt x="44" y="210"/>
                  </a:lnTo>
                  <a:lnTo>
                    <a:pt x="58" y="210"/>
                  </a:lnTo>
                  <a:lnTo>
                    <a:pt x="71" y="213"/>
                  </a:lnTo>
                  <a:lnTo>
                    <a:pt x="78" y="228"/>
                  </a:lnTo>
                  <a:lnTo>
                    <a:pt x="92" y="222"/>
                  </a:lnTo>
                  <a:lnTo>
                    <a:pt x="103" y="231"/>
                  </a:lnTo>
                  <a:lnTo>
                    <a:pt x="117" y="226"/>
                  </a:lnTo>
                  <a:lnTo>
                    <a:pt x="130" y="231"/>
                  </a:lnTo>
                  <a:lnTo>
                    <a:pt x="142" y="233"/>
                  </a:lnTo>
                  <a:lnTo>
                    <a:pt x="155" y="231"/>
                  </a:lnTo>
                  <a:lnTo>
                    <a:pt x="167" y="238"/>
                  </a:lnTo>
                  <a:lnTo>
                    <a:pt x="185" y="235"/>
                  </a:lnTo>
                  <a:lnTo>
                    <a:pt x="201" y="260"/>
                  </a:lnTo>
                  <a:lnTo>
                    <a:pt x="204" y="27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79">
              <a:extLst>
                <a:ext uri="{FF2B5EF4-FFF2-40B4-BE49-F238E27FC236}">
                  <a16:creationId xmlns:a16="http://schemas.microsoft.com/office/drawing/2014/main" id="{90B41AE3-7A84-B4D0-E8B6-E19764903F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17493" y="5106951"/>
              <a:ext cx="720525" cy="557899"/>
            </a:xfrm>
            <a:custGeom>
              <a:avLst/>
              <a:gdLst>
                <a:gd name="T0" fmla="*/ 123 w 319"/>
                <a:gd name="T1" fmla="*/ 235 h 247"/>
                <a:gd name="T2" fmla="*/ 155 w 319"/>
                <a:gd name="T3" fmla="*/ 236 h 247"/>
                <a:gd name="T4" fmla="*/ 191 w 319"/>
                <a:gd name="T5" fmla="*/ 208 h 247"/>
                <a:gd name="T6" fmla="*/ 217 w 319"/>
                <a:gd name="T7" fmla="*/ 212 h 247"/>
                <a:gd name="T8" fmla="*/ 239 w 319"/>
                <a:gd name="T9" fmla="*/ 220 h 247"/>
                <a:gd name="T10" fmla="*/ 265 w 319"/>
                <a:gd name="T11" fmla="*/ 231 h 247"/>
                <a:gd name="T12" fmla="*/ 287 w 319"/>
                <a:gd name="T13" fmla="*/ 217 h 247"/>
                <a:gd name="T14" fmla="*/ 313 w 319"/>
                <a:gd name="T15" fmla="*/ 210 h 247"/>
                <a:gd name="T16" fmla="*/ 310 w 319"/>
                <a:gd name="T17" fmla="*/ 187 h 247"/>
                <a:gd name="T18" fmla="*/ 276 w 319"/>
                <a:gd name="T19" fmla="*/ 153 h 247"/>
                <a:gd name="T20" fmla="*/ 265 w 319"/>
                <a:gd name="T21" fmla="*/ 133 h 247"/>
                <a:gd name="T22" fmla="*/ 249 w 319"/>
                <a:gd name="T23" fmla="*/ 101 h 247"/>
                <a:gd name="T24" fmla="*/ 226 w 319"/>
                <a:gd name="T25" fmla="*/ 89 h 247"/>
                <a:gd name="T26" fmla="*/ 233 w 319"/>
                <a:gd name="T27" fmla="*/ 51 h 247"/>
                <a:gd name="T28" fmla="*/ 210 w 319"/>
                <a:gd name="T29" fmla="*/ 0 h 247"/>
                <a:gd name="T30" fmla="*/ 173 w 319"/>
                <a:gd name="T31" fmla="*/ 17 h 247"/>
                <a:gd name="T32" fmla="*/ 137 w 319"/>
                <a:gd name="T33" fmla="*/ 19 h 247"/>
                <a:gd name="T34" fmla="*/ 112 w 319"/>
                <a:gd name="T35" fmla="*/ 16 h 247"/>
                <a:gd name="T36" fmla="*/ 84 w 319"/>
                <a:gd name="T37" fmla="*/ 9 h 247"/>
                <a:gd name="T38" fmla="*/ 62 w 319"/>
                <a:gd name="T39" fmla="*/ 3 h 247"/>
                <a:gd name="T40" fmla="*/ 46 w 319"/>
                <a:gd name="T41" fmla="*/ 25 h 247"/>
                <a:gd name="T42" fmla="*/ 25 w 319"/>
                <a:gd name="T43" fmla="*/ 44 h 247"/>
                <a:gd name="T44" fmla="*/ 0 w 319"/>
                <a:gd name="T45" fmla="*/ 58 h 247"/>
                <a:gd name="T46" fmla="*/ 13 w 319"/>
                <a:gd name="T47" fmla="*/ 89 h 247"/>
                <a:gd name="T48" fmla="*/ 27 w 319"/>
                <a:gd name="T49" fmla="*/ 106 h 247"/>
                <a:gd name="T50" fmla="*/ 32 w 319"/>
                <a:gd name="T51" fmla="*/ 140 h 247"/>
                <a:gd name="T52" fmla="*/ 16 w 319"/>
                <a:gd name="T53" fmla="*/ 163 h 247"/>
                <a:gd name="T54" fmla="*/ 9 w 319"/>
                <a:gd name="T55" fmla="*/ 192 h 247"/>
                <a:gd name="T56" fmla="*/ 45 w 319"/>
                <a:gd name="T57" fmla="*/ 217 h 247"/>
                <a:gd name="T58" fmla="*/ 75 w 319"/>
                <a:gd name="T59" fmla="*/ 236 h 247"/>
                <a:gd name="T60" fmla="*/ 100 w 319"/>
                <a:gd name="T61" fmla="*/ 242 h 247"/>
                <a:gd name="T62" fmla="*/ 105 w 319"/>
                <a:gd name="T63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9" h="247">
                  <a:moveTo>
                    <a:pt x="105" y="247"/>
                  </a:moveTo>
                  <a:lnTo>
                    <a:pt x="123" y="235"/>
                  </a:lnTo>
                  <a:lnTo>
                    <a:pt x="132" y="244"/>
                  </a:lnTo>
                  <a:lnTo>
                    <a:pt x="155" y="236"/>
                  </a:lnTo>
                  <a:lnTo>
                    <a:pt x="174" y="219"/>
                  </a:lnTo>
                  <a:lnTo>
                    <a:pt x="191" y="208"/>
                  </a:lnTo>
                  <a:lnTo>
                    <a:pt x="205" y="203"/>
                  </a:lnTo>
                  <a:lnTo>
                    <a:pt x="217" y="212"/>
                  </a:lnTo>
                  <a:lnTo>
                    <a:pt x="224" y="222"/>
                  </a:lnTo>
                  <a:lnTo>
                    <a:pt x="239" y="220"/>
                  </a:lnTo>
                  <a:lnTo>
                    <a:pt x="255" y="222"/>
                  </a:lnTo>
                  <a:lnTo>
                    <a:pt x="265" y="231"/>
                  </a:lnTo>
                  <a:lnTo>
                    <a:pt x="274" y="219"/>
                  </a:lnTo>
                  <a:lnTo>
                    <a:pt x="287" y="217"/>
                  </a:lnTo>
                  <a:lnTo>
                    <a:pt x="301" y="215"/>
                  </a:lnTo>
                  <a:lnTo>
                    <a:pt x="313" y="210"/>
                  </a:lnTo>
                  <a:lnTo>
                    <a:pt x="319" y="197"/>
                  </a:lnTo>
                  <a:lnTo>
                    <a:pt x="310" y="187"/>
                  </a:lnTo>
                  <a:lnTo>
                    <a:pt x="301" y="179"/>
                  </a:lnTo>
                  <a:lnTo>
                    <a:pt x="276" y="153"/>
                  </a:lnTo>
                  <a:lnTo>
                    <a:pt x="278" y="140"/>
                  </a:lnTo>
                  <a:lnTo>
                    <a:pt x="265" y="133"/>
                  </a:lnTo>
                  <a:lnTo>
                    <a:pt x="258" y="115"/>
                  </a:lnTo>
                  <a:lnTo>
                    <a:pt x="249" y="101"/>
                  </a:lnTo>
                  <a:lnTo>
                    <a:pt x="237" y="96"/>
                  </a:lnTo>
                  <a:lnTo>
                    <a:pt x="226" y="89"/>
                  </a:lnTo>
                  <a:lnTo>
                    <a:pt x="231" y="67"/>
                  </a:lnTo>
                  <a:lnTo>
                    <a:pt x="233" y="51"/>
                  </a:lnTo>
                  <a:lnTo>
                    <a:pt x="242" y="39"/>
                  </a:lnTo>
                  <a:lnTo>
                    <a:pt x="210" y="0"/>
                  </a:lnTo>
                  <a:lnTo>
                    <a:pt x="191" y="7"/>
                  </a:lnTo>
                  <a:lnTo>
                    <a:pt x="173" y="17"/>
                  </a:lnTo>
                  <a:lnTo>
                    <a:pt x="153" y="14"/>
                  </a:lnTo>
                  <a:lnTo>
                    <a:pt x="137" y="19"/>
                  </a:lnTo>
                  <a:lnTo>
                    <a:pt x="125" y="14"/>
                  </a:lnTo>
                  <a:lnTo>
                    <a:pt x="112" y="16"/>
                  </a:lnTo>
                  <a:lnTo>
                    <a:pt x="96" y="14"/>
                  </a:lnTo>
                  <a:lnTo>
                    <a:pt x="84" y="9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3" y="16"/>
                  </a:lnTo>
                  <a:lnTo>
                    <a:pt x="46" y="25"/>
                  </a:lnTo>
                  <a:lnTo>
                    <a:pt x="36" y="34"/>
                  </a:lnTo>
                  <a:lnTo>
                    <a:pt x="25" y="44"/>
                  </a:lnTo>
                  <a:lnTo>
                    <a:pt x="14" y="53"/>
                  </a:lnTo>
                  <a:lnTo>
                    <a:pt x="0" y="58"/>
                  </a:lnTo>
                  <a:lnTo>
                    <a:pt x="2" y="74"/>
                  </a:lnTo>
                  <a:lnTo>
                    <a:pt x="13" y="89"/>
                  </a:lnTo>
                  <a:lnTo>
                    <a:pt x="25" y="94"/>
                  </a:lnTo>
                  <a:lnTo>
                    <a:pt x="27" y="106"/>
                  </a:lnTo>
                  <a:lnTo>
                    <a:pt x="27" y="123"/>
                  </a:lnTo>
                  <a:lnTo>
                    <a:pt x="32" y="140"/>
                  </a:lnTo>
                  <a:lnTo>
                    <a:pt x="23" y="151"/>
                  </a:lnTo>
                  <a:lnTo>
                    <a:pt x="16" y="163"/>
                  </a:lnTo>
                  <a:lnTo>
                    <a:pt x="14" y="179"/>
                  </a:lnTo>
                  <a:lnTo>
                    <a:pt x="9" y="192"/>
                  </a:lnTo>
                  <a:lnTo>
                    <a:pt x="23" y="206"/>
                  </a:lnTo>
                  <a:lnTo>
                    <a:pt x="45" y="217"/>
                  </a:lnTo>
                  <a:lnTo>
                    <a:pt x="57" y="220"/>
                  </a:lnTo>
                  <a:lnTo>
                    <a:pt x="75" y="236"/>
                  </a:lnTo>
                  <a:lnTo>
                    <a:pt x="84" y="240"/>
                  </a:lnTo>
                  <a:lnTo>
                    <a:pt x="100" y="242"/>
                  </a:lnTo>
                  <a:lnTo>
                    <a:pt x="105" y="247"/>
                  </a:lnTo>
                  <a:lnTo>
                    <a:pt x="105" y="247"/>
                  </a:lnTo>
                  <a:lnTo>
                    <a:pt x="105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80">
              <a:extLst>
                <a:ext uri="{FF2B5EF4-FFF2-40B4-BE49-F238E27FC236}">
                  <a16:creationId xmlns:a16="http://schemas.microsoft.com/office/drawing/2014/main" id="{F01D156D-52A8-DB41-FA47-F39453D5C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8341" y="5732610"/>
              <a:ext cx="634695" cy="566934"/>
            </a:xfrm>
            <a:custGeom>
              <a:avLst/>
              <a:gdLst>
                <a:gd name="T0" fmla="*/ 186 w 281"/>
                <a:gd name="T1" fmla="*/ 251 h 251"/>
                <a:gd name="T2" fmla="*/ 251 w 281"/>
                <a:gd name="T3" fmla="*/ 225 h 251"/>
                <a:gd name="T4" fmla="*/ 274 w 281"/>
                <a:gd name="T5" fmla="*/ 218 h 251"/>
                <a:gd name="T6" fmla="*/ 274 w 281"/>
                <a:gd name="T7" fmla="*/ 202 h 251"/>
                <a:gd name="T8" fmla="*/ 281 w 281"/>
                <a:gd name="T9" fmla="*/ 189 h 251"/>
                <a:gd name="T10" fmla="*/ 281 w 281"/>
                <a:gd name="T11" fmla="*/ 169 h 251"/>
                <a:gd name="T12" fmla="*/ 268 w 281"/>
                <a:gd name="T13" fmla="*/ 155 h 251"/>
                <a:gd name="T14" fmla="*/ 270 w 281"/>
                <a:gd name="T15" fmla="*/ 143 h 251"/>
                <a:gd name="T16" fmla="*/ 279 w 281"/>
                <a:gd name="T17" fmla="*/ 121 h 251"/>
                <a:gd name="T18" fmla="*/ 268 w 281"/>
                <a:gd name="T19" fmla="*/ 107 h 251"/>
                <a:gd name="T20" fmla="*/ 256 w 281"/>
                <a:gd name="T21" fmla="*/ 102 h 251"/>
                <a:gd name="T22" fmla="*/ 245 w 281"/>
                <a:gd name="T23" fmla="*/ 91 h 251"/>
                <a:gd name="T24" fmla="*/ 233 w 281"/>
                <a:gd name="T25" fmla="*/ 88 h 251"/>
                <a:gd name="T26" fmla="*/ 217 w 281"/>
                <a:gd name="T27" fmla="*/ 82 h 251"/>
                <a:gd name="T28" fmla="*/ 208 w 281"/>
                <a:gd name="T29" fmla="*/ 72 h 251"/>
                <a:gd name="T30" fmla="*/ 194 w 281"/>
                <a:gd name="T31" fmla="*/ 63 h 251"/>
                <a:gd name="T32" fmla="*/ 185 w 281"/>
                <a:gd name="T33" fmla="*/ 52 h 251"/>
                <a:gd name="T34" fmla="*/ 172 w 281"/>
                <a:gd name="T35" fmla="*/ 45 h 251"/>
                <a:gd name="T36" fmla="*/ 160 w 281"/>
                <a:gd name="T37" fmla="*/ 43 h 251"/>
                <a:gd name="T38" fmla="*/ 144 w 281"/>
                <a:gd name="T39" fmla="*/ 41 h 251"/>
                <a:gd name="T40" fmla="*/ 131 w 281"/>
                <a:gd name="T41" fmla="*/ 40 h 251"/>
                <a:gd name="T42" fmla="*/ 119 w 281"/>
                <a:gd name="T43" fmla="*/ 34 h 251"/>
                <a:gd name="T44" fmla="*/ 83 w 281"/>
                <a:gd name="T45" fmla="*/ 0 h 251"/>
                <a:gd name="T46" fmla="*/ 48 w 281"/>
                <a:gd name="T47" fmla="*/ 29 h 251"/>
                <a:gd name="T48" fmla="*/ 26 w 281"/>
                <a:gd name="T49" fmla="*/ 41 h 251"/>
                <a:gd name="T50" fmla="*/ 0 w 281"/>
                <a:gd name="T51" fmla="*/ 57 h 251"/>
                <a:gd name="T52" fmla="*/ 12 w 281"/>
                <a:gd name="T53" fmla="*/ 66 h 251"/>
                <a:gd name="T54" fmla="*/ 19 w 281"/>
                <a:gd name="T55" fmla="*/ 77 h 251"/>
                <a:gd name="T56" fmla="*/ 32 w 281"/>
                <a:gd name="T57" fmla="*/ 82 h 251"/>
                <a:gd name="T58" fmla="*/ 46 w 281"/>
                <a:gd name="T59" fmla="*/ 80 h 251"/>
                <a:gd name="T60" fmla="*/ 48 w 281"/>
                <a:gd name="T61" fmla="*/ 93 h 251"/>
                <a:gd name="T62" fmla="*/ 55 w 281"/>
                <a:gd name="T63" fmla="*/ 107 h 251"/>
                <a:gd name="T64" fmla="*/ 64 w 281"/>
                <a:gd name="T65" fmla="*/ 114 h 251"/>
                <a:gd name="T66" fmla="*/ 76 w 281"/>
                <a:gd name="T67" fmla="*/ 123 h 251"/>
                <a:gd name="T68" fmla="*/ 90 w 281"/>
                <a:gd name="T69" fmla="*/ 134 h 251"/>
                <a:gd name="T70" fmla="*/ 99 w 281"/>
                <a:gd name="T71" fmla="*/ 141 h 251"/>
                <a:gd name="T72" fmla="*/ 115 w 281"/>
                <a:gd name="T73" fmla="*/ 143 h 251"/>
                <a:gd name="T74" fmla="*/ 124 w 281"/>
                <a:gd name="T75" fmla="*/ 152 h 251"/>
                <a:gd name="T76" fmla="*/ 130 w 281"/>
                <a:gd name="T77" fmla="*/ 164 h 251"/>
                <a:gd name="T78" fmla="*/ 140 w 281"/>
                <a:gd name="T79" fmla="*/ 178 h 251"/>
                <a:gd name="T80" fmla="*/ 147 w 281"/>
                <a:gd name="T81" fmla="*/ 193 h 251"/>
                <a:gd name="T82" fmla="*/ 153 w 281"/>
                <a:gd name="T83" fmla="*/ 207 h 251"/>
                <a:gd name="T84" fmla="*/ 154 w 281"/>
                <a:gd name="T85" fmla="*/ 219 h 251"/>
                <a:gd name="T86" fmla="*/ 160 w 281"/>
                <a:gd name="T87" fmla="*/ 234 h 251"/>
                <a:gd name="T88" fmla="*/ 172 w 281"/>
                <a:gd name="T89" fmla="*/ 234 h 251"/>
                <a:gd name="T90" fmla="*/ 179 w 281"/>
                <a:gd name="T91" fmla="*/ 248 h 251"/>
                <a:gd name="T92" fmla="*/ 186 w 281"/>
                <a:gd name="T93" fmla="*/ 251 h 251"/>
                <a:gd name="T94" fmla="*/ 186 w 281"/>
                <a:gd name="T95" fmla="*/ 251 h 251"/>
                <a:gd name="T96" fmla="*/ 186 w 281"/>
                <a:gd name="T9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1" h="251">
                  <a:moveTo>
                    <a:pt x="186" y="251"/>
                  </a:moveTo>
                  <a:lnTo>
                    <a:pt x="251" y="225"/>
                  </a:lnTo>
                  <a:lnTo>
                    <a:pt x="274" y="218"/>
                  </a:lnTo>
                  <a:lnTo>
                    <a:pt x="274" y="202"/>
                  </a:lnTo>
                  <a:lnTo>
                    <a:pt x="281" y="189"/>
                  </a:lnTo>
                  <a:lnTo>
                    <a:pt x="281" y="169"/>
                  </a:lnTo>
                  <a:lnTo>
                    <a:pt x="268" y="155"/>
                  </a:lnTo>
                  <a:lnTo>
                    <a:pt x="270" y="143"/>
                  </a:lnTo>
                  <a:lnTo>
                    <a:pt x="279" y="121"/>
                  </a:lnTo>
                  <a:lnTo>
                    <a:pt x="268" y="107"/>
                  </a:lnTo>
                  <a:lnTo>
                    <a:pt x="256" y="102"/>
                  </a:lnTo>
                  <a:lnTo>
                    <a:pt x="245" y="91"/>
                  </a:lnTo>
                  <a:lnTo>
                    <a:pt x="233" y="88"/>
                  </a:lnTo>
                  <a:lnTo>
                    <a:pt x="217" y="82"/>
                  </a:lnTo>
                  <a:lnTo>
                    <a:pt x="208" y="72"/>
                  </a:lnTo>
                  <a:lnTo>
                    <a:pt x="194" y="63"/>
                  </a:lnTo>
                  <a:lnTo>
                    <a:pt x="185" y="52"/>
                  </a:lnTo>
                  <a:lnTo>
                    <a:pt x="172" y="45"/>
                  </a:lnTo>
                  <a:lnTo>
                    <a:pt x="160" y="43"/>
                  </a:lnTo>
                  <a:lnTo>
                    <a:pt x="144" y="41"/>
                  </a:lnTo>
                  <a:lnTo>
                    <a:pt x="131" y="40"/>
                  </a:lnTo>
                  <a:lnTo>
                    <a:pt x="119" y="34"/>
                  </a:lnTo>
                  <a:lnTo>
                    <a:pt x="83" y="0"/>
                  </a:lnTo>
                  <a:lnTo>
                    <a:pt x="48" y="29"/>
                  </a:lnTo>
                  <a:lnTo>
                    <a:pt x="26" y="41"/>
                  </a:lnTo>
                  <a:lnTo>
                    <a:pt x="0" y="57"/>
                  </a:lnTo>
                  <a:lnTo>
                    <a:pt x="12" y="66"/>
                  </a:lnTo>
                  <a:lnTo>
                    <a:pt x="19" y="77"/>
                  </a:lnTo>
                  <a:lnTo>
                    <a:pt x="32" y="82"/>
                  </a:lnTo>
                  <a:lnTo>
                    <a:pt x="46" y="80"/>
                  </a:lnTo>
                  <a:lnTo>
                    <a:pt x="48" y="93"/>
                  </a:lnTo>
                  <a:lnTo>
                    <a:pt x="55" y="107"/>
                  </a:lnTo>
                  <a:lnTo>
                    <a:pt x="64" y="114"/>
                  </a:lnTo>
                  <a:lnTo>
                    <a:pt x="76" y="123"/>
                  </a:lnTo>
                  <a:lnTo>
                    <a:pt x="90" y="134"/>
                  </a:lnTo>
                  <a:lnTo>
                    <a:pt x="99" y="141"/>
                  </a:lnTo>
                  <a:lnTo>
                    <a:pt x="115" y="143"/>
                  </a:lnTo>
                  <a:lnTo>
                    <a:pt x="124" y="152"/>
                  </a:lnTo>
                  <a:lnTo>
                    <a:pt x="130" y="164"/>
                  </a:lnTo>
                  <a:lnTo>
                    <a:pt x="140" y="178"/>
                  </a:lnTo>
                  <a:lnTo>
                    <a:pt x="147" y="193"/>
                  </a:lnTo>
                  <a:lnTo>
                    <a:pt x="153" y="207"/>
                  </a:lnTo>
                  <a:lnTo>
                    <a:pt x="154" y="219"/>
                  </a:lnTo>
                  <a:lnTo>
                    <a:pt x="160" y="234"/>
                  </a:lnTo>
                  <a:lnTo>
                    <a:pt x="172" y="234"/>
                  </a:lnTo>
                  <a:lnTo>
                    <a:pt x="179" y="248"/>
                  </a:lnTo>
                  <a:lnTo>
                    <a:pt x="186" y="251"/>
                  </a:lnTo>
                  <a:lnTo>
                    <a:pt x="186" y="251"/>
                  </a:lnTo>
                  <a:lnTo>
                    <a:pt x="18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81">
              <a:extLst>
                <a:ext uri="{FF2B5EF4-FFF2-40B4-BE49-F238E27FC236}">
                  <a16:creationId xmlns:a16="http://schemas.microsoft.com/office/drawing/2014/main" id="{AB7912BF-7655-C1C5-D7B8-CAF330AF0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67017" y="5495447"/>
              <a:ext cx="566934" cy="648247"/>
            </a:xfrm>
            <a:custGeom>
              <a:avLst/>
              <a:gdLst>
                <a:gd name="T0" fmla="*/ 132 w 251"/>
                <a:gd name="T1" fmla="*/ 287 h 287"/>
                <a:gd name="T2" fmla="*/ 167 w 251"/>
                <a:gd name="T3" fmla="*/ 285 h 287"/>
                <a:gd name="T4" fmla="*/ 180 w 251"/>
                <a:gd name="T5" fmla="*/ 283 h 287"/>
                <a:gd name="T6" fmla="*/ 219 w 251"/>
                <a:gd name="T7" fmla="*/ 276 h 287"/>
                <a:gd name="T8" fmla="*/ 235 w 251"/>
                <a:gd name="T9" fmla="*/ 278 h 287"/>
                <a:gd name="T10" fmla="*/ 249 w 251"/>
                <a:gd name="T11" fmla="*/ 276 h 287"/>
                <a:gd name="T12" fmla="*/ 251 w 251"/>
                <a:gd name="T13" fmla="*/ 260 h 287"/>
                <a:gd name="T14" fmla="*/ 247 w 251"/>
                <a:gd name="T15" fmla="*/ 230 h 287"/>
                <a:gd name="T16" fmla="*/ 251 w 251"/>
                <a:gd name="T17" fmla="*/ 210 h 287"/>
                <a:gd name="T18" fmla="*/ 251 w 251"/>
                <a:gd name="T19" fmla="*/ 146 h 287"/>
                <a:gd name="T20" fmla="*/ 251 w 251"/>
                <a:gd name="T21" fmla="*/ 127 h 287"/>
                <a:gd name="T22" fmla="*/ 240 w 251"/>
                <a:gd name="T23" fmla="*/ 88 h 287"/>
                <a:gd name="T24" fmla="*/ 239 w 251"/>
                <a:gd name="T25" fmla="*/ 64 h 287"/>
                <a:gd name="T26" fmla="*/ 240 w 251"/>
                <a:gd name="T27" fmla="*/ 2 h 287"/>
                <a:gd name="T28" fmla="*/ 228 w 251"/>
                <a:gd name="T29" fmla="*/ 0 h 287"/>
                <a:gd name="T30" fmla="*/ 182 w 251"/>
                <a:gd name="T31" fmla="*/ 2 h 287"/>
                <a:gd name="T32" fmla="*/ 164 w 251"/>
                <a:gd name="T33" fmla="*/ 0 h 287"/>
                <a:gd name="T34" fmla="*/ 118 w 251"/>
                <a:gd name="T35" fmla="*/ 0 h 287"/>
                <a:gd name="T36" fmla="*/ 107 w 251"/>
                <a:gd name="T37" fmla="*/ 6 h 287"/>
                <a:gd name="T38" fmla="*/ 75 w 251"/>
                <a:gd name="T39" fmla="*/ 63 h 287"/>
                <a:gd name="T40" fmla="*/ 73 w 251"/>
                <a:gd name="T41" fmla="*/ 75 h 287"/>
                <a:gd name="T42" fmla="*/ 57 w 251"/>
                <a:gd name="T43" fmla="*/ 123 h 287"/>
                <a:gd name="T44" fmla="*/ 2 w 251"/>
                <a:gd name="T45" fmla="*/ 123 h 287"/>
                <a:gd name="T46" fmla="*/ 4 w 251"/>
                <a:gd name="T47" fmla="*/ 145 h 287"/>
                <a:gd name="T48" fmla="*/ 0 w 251"/>
                <a:gd name="T49" fmla="*/ 168 h 287"/>
                <a:gd name="T50" fmla="*/ 12 w 251"/>
                <a:gd name="T51" fmla="*/ 175 h 287"/>
                <a:gd name="T52" fmla="*/ 11 w 251"/>
                <a:gd name="T53" fmla="*/ 207 h 287"/>
                <a:gd name="T54" fmla="*/ 9 w 251"/>
                <a:gd name="T55" fmla="*/ 226 h 287"/>
                <a:gd name="T56" fmla="*/ 11 w 251"/>
                <a:gd name="T57" fmla="*/ 246 h 287"/>
                <a:gd name="T58" fmla="*/ 37 w 251"/>
                <a:gd name="T59" fmla="*/ 260 h 287"/>
                <a:gd name="T60" fmla="*/ 59 w 251"/>
                <a:gd name="T61" fmla="*/ 266 h 287"/>
                <a:gd name="T62" fmla="*/ 100 w 251"/>
                <a:gd name="T63" fmla="*/ 276 h 287"/>
                <a:gd name="T64" fmla="*/ 112 w 251"/>
                <a:gd name="T65" fmla="*/ 282 h 287"/>
                <a:gd name="T66" fmla="*/ 132 w 251"/>
                <a:gd name="T67" fmla="*/ 287 h 287"/>
                <a:gd name="T68" fmla="*/ 132 w 251"/>
                <a:gd name="T69" fmla="*/ 287 h 287"/>
                <a:gd name="T70" fmla="*/ 132 w 251"/>
                <a:gd name="T71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287">
                  <a:moveTo>
                    <a:pt x="132" y="287"/>
                  </a:moveTo>
                  <a:lnTo>
                    <a:pt x="167" y="285"/>
                  </a:lnTo>
                  <a:lnTo>
                    <a:pt x="180" y="283"/>
                  </a:lnTo>
                  <a:lnTo>
                    <a:pt x="219" y="276"/>
                  </a:lnTo>
                  <a:lnTo>
                    <a:pt x="235" y="278"/>
                  </a:lnTo>
                  <a:lnTo>
                    <a:pt x="249" y="276"/>
                  </a:lnTo>
                  <a:lnTo>
                    <a:pt x="251" y="260"/>
                  </a:lnTo>
                  <a:lnTo>
                    <a:pt x="247" y="230"/>
                  </a:lnTo>
                  <a:lnTo>
                    <a:pt x="251" y="210"/>
                  </a:lnTo>
                  <a:lnTo>
                    <a:pt x="251" y="146"/>
                  </a:lnTo>
                  <a:lnTo>
                    <a:pt x="251" y="127"/>
                  </a:lnTo>
                  <a:lnTo>
                    <a:pt x="240" y="88"/>
                  </a:lnTo>
                  <a:lnTo>
                    <a:pt x="239" y="64"/>
                  </a:lnTo>
                  <a:lnTo>
                    <a:pt x="240" y="2"/>
                  </a:lnTo>
                  <a:lnTo>
                    <a:pt x="228" y="0"/>
                  </a:lnTo>
                  <a:lnTo>
                    <a:pt x="182" y="2"/>
                  </a:lnTo>
                  <a:lnTo>
                    <a:pt x="164" y="0"/>
                  </a:lnTo>
                  <a:lnTo>
                    <a:pt x="118" y="0"/>
                  </a:lnTo>
                  <a:lnTo>
                    <a:pt x="107" y="6"/>
                  </a:lnTo>
                  <a:lnTo>
                    <a:pt x="75" y="63"/>
                  </a:lnTo>
                  <a:lnTo>
                    <a:pt x="73" y="75"/>
                  </a:lnTo>
                  <a:lnTo>
                    <a:pt x="57" y="123"/>
                  </a:lnTo>
                  <a:lnTo>
                    <a:pt x="2" y="123"/>
                  </a:lnTo>
                  <a:lnTo>
                    <a:pt x="4" y="145"/>
                  </a:lnTo>
                  <a:lnTo>
                    <a:pt x="0" y="168"/>
                  </a:lnTo>
                  <a:lnTo>
                    <a:pt x="12" y="175"/>
                  </a:lnTo>
                  <a:lnTo>
                    <a:pt x="11" y="207"/>
                  </a:lnTo>
                  <a:lnTo>
                    <a:pt x="9" y="226"/>
                  </a:lnTo>
                  <a:lnTo>
                    <a:pt x="11" y="246"/>
                  </a:lnTo>
                  <a:lnTo>
                    <a:pt x="37" y="260"/>
                  </a:lnTo>
                  <a:lnTo>
                    <a:pt x="59" y="266"/>
                  </a:lnTo>
                  <a:lnTo>
                    <a:pt x="100" y="276"/>
                  </a:lnTo>
                  <a:lnTo>
                    <a:pt x="112" y="282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82">
              <a:extLst>
                <a:ext uri="{FF2B5EF4-FFF2-40B4-BE49-F238E27FC236}">
                  <a16:creationId xmlns:a16="http://schemas.microsoft.com/office/drawing/2014/main" id="{F9F60BEA-7E4A-FE19-C336-160BF517BE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8178" y="4479033"/>
              <a:ext cx="679869" cy="406566"/>
            </a:xfrm>
            <a:custGeom>
              <a:avLst/>
              <a:gdLst>
                <a:gd name="T0" fmla="*/ 192 w 301"/>
                <a:gd name="T1" fmla="*/ 180 h 180"/>
                <a:gd name="T2" fmla="*/ 212 w 301"/>
                <a:gd name="T3" fmla="*/ 173 h 180"/>
                <a:gd name="T4" fmla="*/ 276 w 301"/>
                <a:gd name="T5" fmla="*/ 171 h 180"/>
                <a:gd name="T6" fmla="*/ 299 w 301"/>
                <a:gd name="T7" fmla="*/ 174 h 180"/>
                <a:gd name="T8" fmla="*/ 301 w 301"/>
                <a:gd name="T9" fmla="*/ 155 h 180"/>
                <a:gd name="T10" fmla="*/ 299 w 301"/>
                <a:gd name="T11" fmla="*/ 141 h 180"/>
                <a:gd name="T12" fmla="*/ 301 w 301"/>
                <a:gd name="T13" fmla="*/ 107 h 180"/>
                <a:gd name="T14" fmla="*/ 299 w 301"/>
                <a:gd name="T15" fmla="*/ 93 h 180"/>
                <a:gd name="T16" fmla="*/ 276 w 301"/>
                <a:gd name="T17" fmla="*/ 93 h 180"/>
                <a:gd name="T18" fmla="*/ 255 w 301"/>
                <a:gd name="T19" fmla="*/ 91 h 180"/>
                <a:gd name="T20" fmla="*/ 242 w 301"/>
                <a:gd name="T21" fmla="*/ 53 h 180"/>
                <a:gd name="T22" fmla="*/ 233 w 301"/>
                <a:gd name="T23" fmla="*/ 23 h 180"/>
                <a:gd name="T24" fmla="*/ 233 w 301"/>
                <a:gd name="T25" fmla="*/ 4 h 180"/>
                <a:gd name="T26" fmla="*/ 214 w 301"/>
                <a:gd name="T27" fmla="*/ 5 h 180"/>
                <a:gd name="T28" fmla="*/ 216 w 301"/>
                <a:gd name="T29" fmla="*/ 14 h 180"/>
                <a:gd name="T30" fmla="*/ 173 w 301"/>
                <a:gd name="T31" fmla="*/ 16 h 180"/>
                <a:gd name="T32" fmla="*/ 144 w 301"/>
                <a:gd name="T33" fmla="*/ 16 h 180"/>
                <a:gd name="T34" fmla="*/ 139 w 301"/>
                <a:gd name="T35" fmla="*/ 2 h 180"/>
                <a:gd name="T36" fmla="*/ 127 w 301"/>
                <a:gd name="T37" fmla="*/ 0 h 180"/>
                <a:gd name="T38" fmla="*/ 135 w 301"/>
                <a:gd name="T39" fmla="*/ 14 h 180"/>
                <a:gd name="T40" fmla="*/ 116 w 301"/>
                <a:gd name="T41" fmla="*/ 14 h 180"/>
                <a:gd name="T42" fmla="*/ 107 w 301"/>
                <a:gd name="T43" fmla="*/ 2 h 180"/>
                <a:gd name="T44" fmla="*/ 103 w 301"/>
                <a:gd name="T45" fmla="*/ 14 h 180"/>
                <a:gd name="T46" fmla="*/ 80 w 301"/>
                <a:gd name="T47" fmla="*/ 14 h 180"/>
                <a:gd name="T48" fmla="*/ 61 w 301"/>
                <a:gd name="T49" fmla="*/ 14 h 180"/>
                <a:gd name="T50" fmla="*/ 13 w 301"/>
                <a:gd name="T51" fmla="*/ 16 h 180"/>
                <a:gd name="T52" fmla="*/ 2 w 301"/>
                <a:gd name="T53" fmla="*/ 23 h 180"/>
                <a:gd name="T54" fmla="*/ 0 w 301"/>
                <a:gd name="T55" fmla="*/ 66 h 180"/>
                <a:gd name="T56" fmla="*/ 2 w 301"/>
                <a:gd name="T57" fmla="*/ 94 h 180"/>
                <a:gd name="T58" fmla="*/ 0 w 301"/>
                <a:gd name="T59" fmla="*/ 142 h 180"/>
                <a:gd name="T60" fmla="*/ 54 w 301"/>
                <a:gd name="T61" fmla="*/ 144 h 180"/>
                <a:gd name="T62" fmla="*/ 54 w 301"/>
                <a:gd name="T63" fmla="*/ 173 h 180"/>
                <a:gd name="T64" fmla="*/ 77 w 301"/>
                <a:gd name="T65" fmla="*/ 173 h 180"/>
                <a:gd name="T66" fmla="*/ 144 w 301"/>
                <a:gd name="T67" fmla="*/ 174 h 180"/>
                <a:gd name="T68" fmla="*/ 160 w 301"/>
                <a:gd name="T69" fmla="*/ 173 h 180"/>
                <a:gd name="T70" fmla="*/ 175 w 301"/>
                <a:gd name="T71" fmla="*/ 166 h 180"/>
                <a:gd name="T72" fmla="*/ 192 w 301"/>
                <a:gd name="T73" fmla="*/ 174 h 180"/>
                <a:gd name="T74" fmla="*/ 192 w 301"/>
                <a:gd name="T75" fmla="*/ 180 h 180"/>
                <a:gd name="T76" fmla="*/ 192 w 301"/>
                <a:gd name="T77" fmla="*/ 180 h 180"/>
                <a:gd name="T78" fmla="*/ 192 w 301"/>
                <a:gd name="T7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1" h="180">
                  <a:moveTo>
                    <a:pt x="192" y="180"/>
                  </a:moveTo>
                  <a:lnTo>
                    <a:pt x="212" y="173"/>
                  </a:lnTo>
                  <a:lnTo>
                    <a:pt x="276" y="171"/>
                  </a:lnTo>
                  <a:lnTo>
                    <a:pt x="299" y="174"/>
                  </a:lnTo>
                  <a:lnTo>
                    <a:pt x="301" y="155"/>
                  </a:lnTo>
                  <a:lnTo>
                    <a:pt x="299" y="141"/>
                  </a:lnTo>
                  <a:lnTo>
                    <a:pt x="301" y="107"/>
                  </a:lnTo>
                  <a:lnTo>
                    <a:pt x="299" y="93"/>
                  </a:lnTo>
                  <a:lnTo>
                    <a:pt x="276" y="93"/>
                  </a:lnTo>
                  <a:lnTo>
                    <a:pt x="255" y="91"/>
                  </a:lnTo>
                  <a:lnTo>
                    <a:pt x="242" y="53"/>
                  </a:lnTo>
                  <a:lnTo>
                    <a:pt x="233" y="23"/>
                  </a:lnTo>
                  <a:lnTo>
                    <a:pt x="233" y="4"/>
                  </a:lnTo>
                  <a:lnTo>
                    <a:pt x="214" y="5"/>
                  </a:lnTo>
                  <a:lnTo>
                    <a:pt x="216" y="14"/>
                  </a:lnTo>
                  <a:lnTo>
                    <a:pt x="173" y="16"/>
                  </a:lnTo>
                  <a:lnTo>
                    <a:pt x="144" y="16"/>
                  </a:lnTo>
                  <a:lnTo>
                    <a:pt x="139" y="2"/>
                  </a:lnTo>
                  <a:lnTo>
                    <a:pt x="127" y="0"/>
                  </a:lnTo>
                  <a:lnTo>
                    <a:pt x="135" y="14"/>
                  </a:lnTo>
                  <a:lnTo>
                    <a:pt x="116" y="14"/>
                  </a:lnTo>
                  <a:lnTo>
                    <a:pt x="107" y="2"/>
                  </a:lnTo>
                  <a:lnTo>
                    <a:pt x="103" y="14"/>
                  </a:lnTo>
                  <a:lnTo>
                    <a:pt x="80" y="14"/>
                  </a:lnTo>
                  <a:lnTo>
                    <a:pt x="61" y="14"/>
                  </a:lnTo>
                  <a:lnTo>
                    <a:pt x="13" y="16"/>
                  </a:lnTo>
                  <a:lnTo>
                    <a:pt x="2" y="23"/>
                  </a:lnTo>
                  <a:lnTo>
                    <a:pt x="0" y="66"/>
                  </a:lnTo>
                  <a:lnTo>
                    <a:pt x="2" y="94"/>
                  </a:lnTo>
                  <a:lnTo>
                    <a:pt x="0" y="142"/>
                  </a:lnTo>
                  <a:lnTo>
                    <a:pt x="54" y="144"/>
                  </a:lnTo>
                  <a:lnTo>
                    <a:pt x="54" y="173"/>
                  </a:lnTo>
                  <a:lnTo>
                    <a:pt x="77" y="173"/>
                  </a:lnTo>
                  <a:lnTo>
                    <a:pt x="144" y="174"/>
                  </a:lnTo>
                  <a:lnTo>
                    <a:pt x="160" y="173"/>
                  </a:lnTo>
                  <a:lnTo>
                    <a:pt x="175" y="166"/>
                  </a:lnTo>
                  <a:lnTo>
                    <a:pt x="192" y="174"/>
                  </a:lnTo>
                  <a:lnTo>
                    <a:pt x="192" y="180"/>
                  </a:lnTo>
                  <a:lnTo>
                    <a:pt x="192" y="180"/>
                  </a:lnTo>
                  <a:lnTo>
                    <a:pt x="192" y="1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83">
              <a:extLst>
                <a:ext uri="{FF2B5EF4-FFF2-40B4-BE49-F238E27FC236}">
                  <a16:creationId xmlns:a16="http://schemas.microsoft.com/office/drawing/2014/main" id="{32FB4A83-BEB9-DE93-9EA9-321DA79674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2322" y="5452531"/>
              <a:ext cx="847012" cy="422377"/>
            </a:xfrm>
            <a:custGeom>
              <a:avLst/>
              <a:gdLst>
                <a:gd name="T0" fmla="*/ 158 w 375"/>
                <a:gd name="T1" fmla="*/ 187 h 187"/>
                <a:gd name="T2" fmla="*/ 194 w 375"/>
                <a:gd name="T3" fmla="*/ 181 h 187"/>
                <a:gd name="T4" fmla="*/ 261 w 375"/>
                <a:gd name="T5" fmla="*/ 183 h 187"/>
                <a:gd name="T6" fmla="*/ 281 w 375"/>
                <a:gd name="T7" fmla="*/ 185 h 187"/>
                <a:gd name="T8" fmla="*/ 285 w 375"/>
                <a:gd name="T9" fmla="*/ 164 h 187"/>
                <a:gd name="T10" fmla="*/ 283 w 375"/>
                <a:gd name="T11" fmla="*/ 140 h 187"/>
                <a:gd name="T12" fmla="*/ 329 w 375"/>
                <a:gd name="T13" fmla="*/ 140 h 187"/>
                <a:gd name="T14" fmla="*/ 350 w 375"/>
                <a:gd name="T15" fmla="*/ 98 h 187"/>
                <a:gd name="T16" fmla="*/ 356 w 375"/>
                <a:gd name="T17" fmla="*/ 82 h 187"/>
                <a:gd name="T18" fmla="*/ 375 w 375"/>
                <a:gd name="T19" fmla="*/ 30 h 187"/>
                <a:gd name="T20" fmla="*/ 327 w 375"/>
                <a:gd name="T21" fmla="*/ 18 h 187"/>
                <a:gd name="T22" fmla="*/ 295 w 375"/>
                <a:gd name="T23" fmla="*/ 19 h 187"/>
                <a:gd name="T24" fmla="*/ 286 w 375"/>
                <a:gd name="T25" fmla="*/ 5 h 187"/>
                <a:gd name="T26" fmla="*/ 261 w 375"/>
                <a:gd name="T27" fmla="*/ 5 h 187"/>
                <a:gd name="T28" fmla="*/ 229 w 375"/>
                <a:gd name="T29" fmla="*/ 5 h 187"/>
                <a:gd name="T30" fmla="*/ 201 w 375"/>
                <a:gd name="T31" fmla="*/ 18 h 187"/>
                <a:gd name="T32" fmla="*/ 194 w 375"/>
                <a:gd name="T33" fmla="*/ 3 h 187"/>
                <a:gd name="T34" fmla="*/ 162 w 375"/>
                <a:gd name="T35" fmla="*/ 3 h 187"/>
                <a:gd name="T36" fmla="*/ 130 w 375"/>
                <a:gd name="T37" fmla="*/ 0 h 187"/>
                <a:gd name="T38" fmla="*/ 126 w 375"/>
                <a:gd name="T39" fmla="*/ 21 h 187"/>
                <a:gd name="T40" fmla="*/ 62 w 375"/>
                <a:gd name="T41" fmla="*/ 19 h 187"/>
                <a:gd name="T42" fmla="*/ 0 w 375"/>
                <a:gd name="T43" fmla="*/ 19 h 187"/>
                <a:gd name="T44" fmla="*/ 2 w 375"/>
                <a:gd name="T45" fmla="*/ 32 h 187"/>
                <a:gd name="T46" fmla="*/ 9 w 375"/>
                <a:gd name="T47" fmla="*/ 78 h 187"/>
                <a:gd name="T48" fmla="*/ 21 w 375"/>
                <a:gd name="T49" fmla="*/ 164 h 187"/>
                <a:gd name="T50" fmla="*/ 26 w 375"/>
                <a:gd name="T51" fmla="*/ 183 h 187"/>
                <a:gd name="T52" fmla="*/ 60 w 375"/>
                <a:gd name="T53" fmla="*/ 183 h 187"/>
                <a:gd name="T54" fmla="*/ 126 w 375"/>
                <a:gd name="T55" fmla="*/ 185 h 187"/>
                <a:gd name="T56" fmla="*/ 158 w 375"/>
                <a:gd name="T57" fmla="*/ 187 h 187"/>
                <a:gd name="T58" fmla="*/ 158 w 375"/>
                <a:gd name="T59" fmla="*/ 187 h 187"/>
                <a:gd name="T60" fmla="*/ 158 w 375"/>
                <a:gd name="T61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5" h="187">
                  <a:moveTo>
                    <a:pt x="158" y="187"/>
                  </a:moveTo>
                  <a:lnTo>
                    <a:pt x="194" y="181"/>
                  </a:lnTo>
                  <a:lnTo>
                    <a:pt x="261" y="183"/>
                  </a:lnTo>
                  <a:lnTo>
                    <a:pt x="281" y="185"/>
                  </a:lnTo>
                  <a:lnTo>
                    <a:pt x="285" y="164"/>
                  </a:lnTo>
                  <a:lnTo>
                    <a:pt x="283" y="140"/>
                  </a:lnTo>
                  <a:lnTo>
                    <a:pt x="329" y="140"/>
                  </a:lnTo>
                  <a:lnTo>
                    <a:pt x="350" y="98"/>
                  </a:lnTo>
                  <a:lnTo>
                    <a:pt x="356" y="82"/>
                  </a:lnTo>
                  <a:lnTo>
                    <a:pt x="375" y="30"/>
                  </a:lnTo>
                  <a:lnTo>
                    <a:pt x="327" y="18"/>
                  </a:lnTo>
                  <a:lnTo>
                    <a:pt x="295" y="19"/>
                  </a:lnTo>
                  <a:lnTo>
                    <a:pt x="286" y="5"/>
                  </a:lnTo>
                  <a:lnTo>
                    <a:pt x="261" y="5"/>
                  </a:lnTo>
                  <a:lnTo>
                    <a:pt x="229" y="5"/>
                  </a:lnTo>
                  <a:lnTo>
                    <a:pt x="201" y="18"/>
                  </a:lnTo>
                  <a:lnTo>
                    <a:pt x="194" y="3"/>
                  </a:lnTo>
                  <a:lnTo>
                    <a:pt x="162" y="3"/>
                  </a:lnTo>
                  <a:lnTo>
                    <a:pt x="130" y="0"/>
                  </a:lnTo>
                  <a:lnTo>
                    <a:pt x="126" y="21"/>
                  </a:lnTo>
                  <a:lnTo>
                    <a:pt x="62" y="19"/>
                  </a:lnTo>
                  <a:lnTo>
                    <a:pt x="0" y="19"/>
                  </a:lnTo>
                  <a:lnTo>
                    <a:pt x="2" y="32"/>
                  </a:lnTo>
                  <a:lnTo>
                    <a:pt x="9" y="78"/>
                  </a:lnTo>
                  <a:lnTo>
                    <a:pt x="21" y="164"/>
                  </a:lnTo>
                  <a:lnTo>
                    <a:pt x="26" y="183"/>
                  </a:lnTo>
                  <a:lnTo>
                    <a:pt x="60" y="183"/>
                  </a:lnTo>
                  <a:lnTo>
                    <a:pt x="126" y="185"/>
                  </a:lnTo>
                  <a:lnTo>
                    <a:pt x="158" y="187"/>
                  </a:lnTo>
                  <a:lnTo>
                    <a:pt x="158" y="187"/>
                  </a:lnTo>
                  <a:lnTo>
                    <a:pt x="158" y="1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84">
              <a:extLst>
                <a:ext uri="{FF2B5EF4-FFF2-40B4-BE49-F238E27FC236}">
                  <a16:creationId xmlns:a16="http://schemas.microsoft.com/office/drawing/2014/main" id="{FE6B0FF3-0AB2-EC4B-92D1-54270E76FA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4226059"/>
              <a:ext cx="616625" cy="469809"/>
            </a:xfrm>
            <a:custGeom>
              <a:avLst/>
              <a:gdLst>
                <a:gd name="T0" fmla="*/ 47 w 273"/>
                <a:gd name="T1" fmla="*/ 208 h 208"/>
                <a:gd name="T2" fmla="*/ 66 w 273"/>
                <a:gd name="T3" fmla="*/ 197 h 208"/>
                <a:gd name="T4" fmla="*/ 105 w 273"/>
                <a:gd name="T5" fmla="*/ 196 h 208"/>
                <a:gd name="T6" fmla="*/ 148 w 273"/>
                <a:gd name="T7" fmla="*/ 194 h 208"/>
                <a:gd name="T8" fmla="*/ 175 w 273"/>
                <a:gd name="T9" fmla="*/ 190 h 208"/>
                <a:gd name="T10" fmla="*/ 216 w 273"/>
                <a:gd name="T11" fmla="*/ 190 h 208"/>
                <a:gd name="T12" fmla="*/ 239 w 273"/>
                <a:gd name="T13" fmla="*/ 164 h 208"/>
                <a:gd name="T14" fmla="*/ 273 w 273"/>
                <a:gd name="T15" fmla="*/ 132 h 208"/>
                <a:gd name="T16" fmla="*/ 260 w 273"/>
                <a:gd name="T17" fmla="*/ 117 h 208"/>
                <a:gd name="T18" fmla="*/ 250 w 273"/>
                <a:gd name="T19" fmla="*/ 108 h 208"/>
                <a:gd name="T20" fmla="*/ 241 w 273"/>
                <a:gd name="T21" fmla="*/ 98 h 208"/>
                <a:gd name="T22" fmla="*/ 228 w 273"/>
                <a:gd name="T23" fmla="*/ 91 h 208"/>
                <a:gd name="T24" fmla="*/ 219 w 273"/>
                <a:gd name="T25" fmla="*/ 84 h 208"/>
                <a:gd name="T26" fmla="*/ 219 w 273"/>
                <a:gd name="T27" fmla="*/ 68 h 208"/>
                <a:gd name="T28" fmla="*/ 202 w 273"/>
                <a:gd name="T29" fmla="*/ 71 h 208"/>
                <a:gd name="T30" fmla="*/ 189 w 273"/>
                <a:gd name="T31" fmla="*/ 66 h 208"/>
                <a:gd name="T32" fmla="*/ 177 w 273"/>
                <a:gd name="T33" fmla="*/ 64 h 208"/>
                <a:gd name="T34" fmla="*/ 164 w 273"/>
                <a:gd name="T35" fmla="*/ 57 h 208"/>
                <a:gd name="T36" fmla="*/ 159 w 273"/>
                <a:gd name="T37" fmla="*/ 46 h 208"/>
                <a:gd name="T38" fmla="*/ 152 w 273"/>
                <a:gd name="T39" fmla="*/ 39 h 208"/>
                <a:gd name="T40" fmla="*/ 136 w 273"/>
                <a:gd name="T41" fmla="*/ 30 h 208"/>
                <a:gd name="T42" fmla="*/ 121 w 273"/>
                <a:gd name="T43" fmla="*/ 16 h 208"/>
                <a:gd name="T44" fmla="*/ 109 w 273"/>
                <a:gd name="T45" fmla="*/ 11 h 208"/>
                <a:gd name="T46" fmla="*/ 98 w 273"/>
                <a:gd name="T47" fmla="*/ 0 h 208"/>
                <a:gd name="T48" fmla="*/ 84 w 273"/>
                <a:gd name="T49" fmla="*/ 2 h 208"/>
                <a:gd name="T50" fmla="*/ 52 w 273"/>
                <a:gd name="T51" fmla="*/ 50 h 208"/>
                <a:gd name="T52" fmla="*/ 43 w 273"/>
                <a:gd name="T53" fmla="*/ 75 h 208"/>
                <a:gd name="T54" fmla="*/ 38 w 273"/>
                <a:gd name="T55" fmla="*/ 91 h 208"/>
                <a:gd name="T56" fmla="*/ 24 w 273"/>
                <a:gd name="T57" fmla="*/ 130 h 208"/>
                <a:gd name="T58" fmla="*/ 9 w 273"/>
                <a:gd name="T59" fmla="*/ 160 h 208"/>
                <a:gd name="T60" fmla="*/ 0 w 273"/>
                <a:gd name="T61" fmla="*/ 185 h 208"/>
                <a:gd name="T62" fmla="*/ 34 w 273"/>
                <a:gd name="T63" fmla="*/ 199 h 208"/>
                <a:gd name="T64" fmla="*/ 47 w 273"/>
                <a:gd name="T65" fmla="*/ 208 h 208"/>
                <a:gd name="T66" fmla="*/ 47 w 273"/>
                <a:gd name="T67" fmla="*/ 208 h 208"/>
                <a:gd name="T68" fmla="*/ 47 w 273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3" h="208">
                  <a:moveTo>
                    <a:pt x="47" y="208"/>
                  </a:moveTo>
                  <a:lnTo>
                    <a:pt x="66" y="197"/>
                  </a:lnTo>
                  <a:lnTo>
                    <a:pt x="105" y="196"/>
                  </a:lnTo>
                  <a:lnTo>
                    <a:pt x="148" y="194"/>
                  </a:lnTo>
                  <a:lnTo>
                    <a:pt x="175" y="190"/>
                  </a:lnTo>
                  <a:lnTo>
                    <a:pt x="216" y="190"/>
                  </a:lnTo>
                  <a:lnTo>
                    <a:pt x="239" y="164"/>
                  </a:lnTo>
                  <a:lnTo>
                    <a:pt x="273" y="132"/>
                  </a:lnTo>
                  <a:lnTo>
                    <a:pt x="260" y="117"/>
                  </a:lnTo>
                  <a:lnTo>
                    <a:pt x="250" y="108"/>
                  </a:lnTo>
                  <a:lnTo>
                    <a:pt x="241" y="98"/>
                  </a:lnTo>
                  <a:lnTo>
                    <a:pt x="228" y="91"/>
                  </a:lnTo>
                  <a:lnTo>
                    <a:pt x="219" y="84"/>
                  </a:lnTo>
                  <a:lnTo>
                    <a:pt x="219" y="68"/>
                  </a:lnTo>
                  <a:lnTo>
                    <a:pt x="202" y="71"/>
                  </a:lnTo>
                  <a:lnTo>
                    <a:pt x="189" y="66"/>
                  </a:lnTo>
                  <a:lnTo>
                    <a:pt x="177" y="64"/>
                  </a:lnTo>
                  <a:lnTo>
                    <a:pt x="164" y="57"/>
                  </a:lnTo>
                  <a:lnTo>
                    <a:pt x="159" y="46"/>
                  </a:lnTo>
                  <a:lnTo>
                    <a:pt x="152" y="39"/>
                  </a:lnTo>
                  <a:lnTo>
                    <a:pt x="136" y="30"/>
                  </a:lnTo>
                  <a:lnTo>
                    <a:pt x="121" y="16"/>
                  </a:lnTo>
                  <a:lnTo>
                    <a:pt x="109" y="11"/>
                  </a:lnTo>
                  <a:lnTo>
                    <a:pt x="98" y="0"/>
                  </a:lnTo>
                  <a:lnTo>
                    <a:pt x="84" y="2"/>
                  </a:lnTo>
                  <a:lnTo>
                    <a:pt x="52" y="50"/>
                  </a:lnTo>
                  <a:lnTo>
                    <a:pt x="43" y="75"/>
                  </a:lnTo>
                  <a:lnTo>
                    <a:pt x="38" y="91"/>
                  </a:lnTo>
                  <a:lnTo>
                    <a:pt x="24" y="130"/>
                  </a:lnTo>
                  <a:lnTo>
                    <a:pt x="9" y="160"/>
                  </a:lnTo>
                  <a:lnTo>
                    <a:pt x="0" y="185"/>
                  </a:lnTo>
                  <a:lnTo>
                    <a:pt x="34" y="199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85">
              <a:extLst>
                <a:ext uri="{FF2B5EF4-FFF2-40B4-BE49-F238E27FC236}">
                  <a16:creationId xmlns:a16="http://schemas.microsoft.com/office/drawing/2014/main" id="{40994A38-1A23-1D84-8612-D9F2B7E918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65586" y="6066897"/>
              <a:ext cx="923808" cy="815391"/>
            </a:xfrm>
            <a:custGeom>
              <a:avLst/>
              <a:gdLst>
                <a:gd name="T0" fmla="*/ 245 w 409"/>
                <a:gd name="T1" fmla="*/ 361 h 361"/>
                <a:gd name="T2" fmla="*/ 263 w 409"/>
                <a:gd name="T3" fmla="*/ 353 h 361"/>
                <a:gd name="T4" fmla="*/ 270 w 409"/>
                <a:gd name="T5" fmla="*/ 342 h 361"/>
                <a:gd name="T6" fmla="*/ 284 w 409"/>
                <a:gd name="T7" fmla="*/ 340 h 361"/>
                <a:gd name="T8" fmla="*/ 295 w 409"/>
                <a:gd name="T9" fmla="*/ 347 h 361"/>
                <a:gd name="T10" fmla="*/ 307 w 409"/>
                <a:gd name="T11" fmla="*/ 349 h 361"/>
                <a:gd name="T12" fmla="*/ 323 w 409"/>
                <a:gd name="T13" fmla="*/ 338 h 361"/>
                <a:gd name="T14" fmla="*/ 331 w 409"/>
                <a:gd name="T15" fmla="*/ 319 h 361"/>
                <a:gd name="T16" fmla="*/ 354 w 409"/>
                <a:gd name="T17" fmla="*/ 299 h 361"/>
                <a:gd name="T18" fmla="*/ 370 w 409"/>
                <a:gd name="T19" fmla="*/ 296 h 361"/>
                <a:gd name="T20" fmla="*/ 375 w 409"/>
                <a:gd name="T21" fmla="*/ 280 h 361"/>
                <a:gd name="T22" fmla="*/ 391 w 409"/>
                <a:gd name="T23" fmla="*/ 278 h 361"/>
                <a:gd name="T24" fmla="*/ 402 w 409"/>
                <a:gd name="T25" fmla="*/ 271 h 361"/>
                <a:gd name="T26" fmla="*/ 395 w 409"/>
                <a:gd name="T27" fmla="*/ 256 h 361"/>
                <a:gd name="T28" fmla="*/ 393 w 409"/>
                <a:gd name="T29" fmla="*/ 242 h 361"/>
                <a:gd name="T30" fmla="*/ 409 w 409"/>
                <a:gd name="T31" fmla="*/ 223 h 361"/>
                <a:gd name="T32" fmla="*/ 389 w 409"/>
                <a:gd name="T33" fmla="*/ 219 h 361"/>
                <a:gd name="T34" fmla="*/ 331 w 409"/>
                <a:gd name="T35" fmla="*/ 223 h 361"/>
                <a:gd name="T36" fmla="*/ 334 w 409"/>
                <a:gd name="T37" fmla="*/ 194 h 361"/>
                <a:gd name="T38" fmla="*/ 336 w 409"/>
                <a:gd name="T39" fmla="*/ 151 h 361"/>
                <a:gd name="T40" fmla="*/ 334 w 409"/>
                <a:gd name="T41" fmla="*/ 84 h 361"/>
                <a:gd name="T42" fmla="*/ 338 w 409"/>
                <a:gd name="T43" fmla="*/ 57 h 361"/>
                <a:gd name="T44" fmla="*/ 338 w 409"/>
                <a:gd name="T45" fmla="*/ 29 h 361"/>
                <a:gd name="T46" fmla="*/ 283 w 409"/>
                <a:gd name="T47" fmla="*/ 13 h 361"/>
                <a:gd name="T48" fmla="*/ 231 w 409"/>
                <a:gd name="T49" fmla="*/ 0 h 361"/>
                <a:gd name="T50" fmla="*/ 224 w 409"/>
                <a:gd name="T51" fmla="*/ 9 h 361"/>
                <a:gd name="T52" fmla="*/ 222 w 409"/>
                <a:gd name="T53" fmla="*/ 57 h 361"/>
                <a:gd name="T54" fmla="*/ 220 w 409"/>
                <a:gd name="T55" fmla="*/ 89 h 361"/>
                <a:gd name="T56" fmla="*/ 201 w 409"/>
                <a:gd name="T57" fmla="*/ 96 h 361"/>
                <a:gd name="T58" fmla="*/ 172 w 409"/>
                <a:gd name="T59" fmla="*/ 112 h 361"/>
                <a:gd name="T60" fmla="*/ 163 w 409"/>
                <a:gd name="T61" fmla="*/ 105 h 361"/>
                <a:gd name="T62" fmla="*/ 39 w 409"/>
                <a:gd name="T63" fmla="*/ 148 h 361"/>
                <a:gd name="T64" fmla="*/ 0 w 409"/>
                <a:gd name="T65" fmla="*/ 146 h 361"/>
                <a:gd name="T66" fmla="*/ 24 w 409"/>
                <a:gd name="T67" fmla="*/ 304 h 361"/>
                <a:gd name="T68" fmla="*/ 32 w 409"/>
                <a:gd name="T69" fmla="*/ 356 h 361"/>
                <a:gd name="T70" fmla="*/ 201 w 409"/>
                <a:gd name="T71" fmla="*/ 358 h 361"/>
                <a:gd name="T72" fmla="*/ 245 w 409"/>
                <a:gd name="T73" fmla="*/ 361 h 361"/>
                <a:gd name="T74" fmla="*/ 245 w 409"/>
                <a:gd name="T75" fmla="*/ 361 h 361"/>
                <a:gd name="T76" fmla="*/ 245 w 409"/>
                <a:gd name="T77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9" h="361">
                  <a:moveTo>
                    <a:pt x="245" y="361"/>
                  </a:moveTo>
                  <a:lnTo>
                    <a:pt x="263" y="353"/>
                  </a:lnTo>
                  <a:lnTo>
                    <a:pt x="270" y="342"/>
                  </a:lnTo>
                  <a:lnTo>
                    <a:pt x="284" y="340"/>
                  </a:lnTo>
                  <a:lnTo>
                    <a:pt x="295" y="347"/>
                  </a:lnTo>
                  <a:lnTo>
                    <a:pt x="307" y="349"/>
                  </a:lnTo>
                  <a:lnTo>
                    <a:pt x="323" y="338"/>
                  </a:lnTo>
                  <a:lnTo>
                    <a:pt x="331" y="319"/>
                  </a:lnTo>
                  <a:lnTo>
                    <a:pt x="354" y="299"/>
                  </a:lnTo>
                  <a:lnTo>
                    <a:pt x="370" y="296"/>
                  </a:lnTo>
                  <a:lnTo>
                    <a:pt x="375" y="280"/>
                  </a:lnTo>
                  <a:lnTo>
                    <a:pt x="391" y="278"/>
                  </a:lnTo>
                  <a:lnTo>
                    <a:pt x="402" y="271"/>
                  </a:lnTo>
                  <a:lnTo>
                    <a:pt x="395" y="256"/>
                  </a:lnTo>
                  <a:lnTo>
                    <a:pt x="393" y="242"/>
                  </a:lnTo>
                  <a:lnTo>
                    <a:pt x="409" y="223"/>
                  </a:lnTo>
                  <a:lnTo>
                    <a:pt x="389" y="219"/>
                  </a:lnTo>
                  <a:lnTo>
                    <a:pt x="331" y="223"/>
                  </a:lnTo>
                  <a:lnTo>
                    <a:pt x="334" y="194"/>
                  </a:lnTo>
                  <a:lnTo>
                    <a:pt x="336" y="151"/>
                  </a:lnTo>
                  <a:lnTo>
                    <a:pt x="334" y="84"/>
                  </a:lnTo>
                  <a:lnTo>
                    <a:pt x="338" y="57"/>
                  </a:lnTo>
                  <a:lnTo>
                    <a:pt x="338" y="29"/>
                  </a:lnTo>
                  <a:lnTo>
                    <a:pt x="283" y="13"/>
                  </a:lnTo>
                  <a:lnTo>
                    <a:pt x="231" y="0"/>
                  </a:lnTo>
                  <a:lnTo>
                    <a:pt x="224" y="9"/>
                  </a:lnTo>
                  <a:lnTo>
                    <a:pt x="222" y="57"/>
                  </a:lnTo>
                  <a:lnTo>
                    <a:pt x="220" y="89"/>
                  </a:lnTo>
                  <a:lnTo>
                    <a:pt x="201" y="96"/>
                  </a:lnTo>
                  <a:lnTo>
                    <a:pt x="172" y="112"/>
                  </a:lnTo>
                  <a:lnTo>
                    <a:pt x="163" y="105"/>
                  </a:lnTo>
                  <a:lnTo>
                    <a:pt x="39" y="148"/>
                  </a:lnTo>
                  <a:lnTo>
                    <a:pt x="0" y="146"/>
                  </a:lnTo>
                  <a:lnTo>
                    <a:pt x="24" y="304"/>
                  </a:lnTo>
                  <a:lnTo>
                    <a:pt x="32" y="356"/>
                  </a:lnTo>
                  <a:lnTo>
                    <a:pt x="201" y="358"/>
                  </a:lnTo>
                  <a:lnTo>
                    <a:pt x="245" y="361"/>
                  </a:lnTo>
                  <a:lnTo>
                    <a:pt x="245" y="361"/>
                  </a:lnTo>
                  <a:lnTo>
                    <a:pt x="245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86">
              <a:extLst>
                <a:ext uri="{FF2B5EF4-FFF2-40B4-BE49-F238E27FC236}">
                  <a16:creationId xmlns:a16="http://schemas.microsoft.com/office/drawing/2014/main" id="{6F98E165-BB3F-B5F0-277B-1D0368C7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87948" y="6407961"/>
              <a:ext cx="359134" cy="627918"/>
            </a:xfrm>
            <a:custGeom>
              <a:avLst/>
              <a:gdLst>
                <a:gd name="T0" fmla="*/ 80 w 159"/>
                <a:gd name="T1" fmla="*/ 278 h 278"/>
                <a:gd name="T2" fmla="*/ 82 w 159"/>
                <a:gd name="T3" fmla="*/ 237 h 278"/>
                <a:gd name="T4" fmla="*/ 80 w 159"/>
                <a:gd name="T5" fmla="*/ 202 h 278"/>
                <a:gd name="T6" fmla="*/ 103 w 159"/>
                <a:gd name="T7" fmla="*/ 200 h 278"/>
                <a:gd name="T8" fmla="*/ 118 w 159"/>
                <a:gd name="T9" fmla="*/ 209 h 278"/>
                <a:gd name="T10" fmla="*/ 127 w 159"/>
                <a:gd name="T11" fmla="*/ 161 h 278"/>
                <a:gd name="T12" fmla="*/ 135 w 159"/>
                <a:gd name="T13" fmla="*/ 143 h 278"/>
                <a:gd name="T14" fmla="*/ 137 w 159"/>
                <a:gd name="T15" fmla="*/ 111 h 278"/>
                <a:gd name="T16" fmla="*/ 128 w 159"/>
                <a:gd name="T17" fmla="*/ 97 h 278"/>
                <a:gd name="T18" fmla="*/ 151 w 159"/>
                <a:gd name="T19" fmla="*/ 97 h 278"/>
                <a:gd name="T20" fmla="*/ 151 w 159"/>
                <a:gd name="T21" fmla="*/ 70 h 278"/>
                <a:gd name="T22" fmla="*/ 159 w 159"/>
                <a:gd name="T23" fmla="*/ 59 h 278"/>
                <a:gd name="T24" fmla="*/ 159 w 159"/>
                <a:gd name="T25" fmla="*/ 41 h 278"/>
                <a:gd name="T26" fmla="*/ 150 w 159"/>
                <a:gd name="T27" fmla="*/ 25 h 278"/>
                <a:gd name="T28" fmla="*/ 143 w 159"/>
                <a:gd name="T29" fmla="*/ 11 h 278"/>
                <a:gd name="T30" fmla="*/ 130 w 159"/>
                <a:gd name="T31" fmla="*/ 4 h 278"/>
                <a:gd name="T32" fmla="*/ 86 w 159"/>
                <a:gd name="T33" fmla="*/ 4 h 278"/>
                <a:gd name="T34" fmla="*/ 66 w 159"/>
                <a:gd name="T35" fmla="*/ 2 h 278"/>
                <a:gd name="T36" fmla="*/ 7 w 159"/>
                <a:gd name="T37" fmla="*/ 0 h 278"/>
                <a:gd name="T38" fmla="*/ 0 w 159"/>
                <a:gd name="T39" fmla="*/ 41 h 278"/>
                <a:gd name="T40" fmla="*/ 0 w 159"/>
                <a:gd name="T41" fmla="*/ 72 h 278"/>
                <a:gd name="T42" fmla="*/ 0 w 159"/>
                <a:gd name="T43" fmla="*/ 95 h 278"/>
                <a:gd name="T44" fmla="*/ 16 w 159"/>
                <a:gd name="T45" fmla="*/ 93 h 278"/>
                <a:gd name="T46" fmla="*/ 20 w 159"/>
                <a:gd name="T47" fmla="*/ 113 h 278"/>
                <a:gd name="T48" fmla="*/ 30 w 159"/>
                <a:gd name="T49" fmla="*/ 134 h 278"/>
                <a:gd name="T50" fmla="*/ 29 w 159"/>
                <a:gd name="T51" fmla="*/ 146 h 278"/>
                <a:gd name="T52" fmla="*/ 46 w 159"/>
                <a:gd name="T53" fmla="*/ 155 h 278"/>
                <a:gd name="T54" fmla="*/ 55 w 159"/>
                <a:gd name="T55" fmla="*/ 166 h 278"/>
                <a:gd name="T56" fmla="*/ 57 w 159"/>
                <a:gd name="T57" fmla="*/ 182 h 278"/>
                <a:gd name="T58" fmla="*/ 52 w 159"/>
                <a:gd name="T59" fmla="*/ 200 h 278"/>
                <a:gd name="T60" fmla="*/ 43 w 159"/>
                <a:gd name="T61" fmla="*/ 216 h 278"/>
                <a:gd name="T62" fmla="*/ 55 w 159"/>
                <a:gd name="T63" fmla="*/ 223 h 278"/>
                <a:gd name="T64" fmla="*/ 57 w 159"/>
                <a:gd name="T65" fmla="*/ 237 h 278"/>
                <a:gd name="T66" fmla="*/ 54 w 159"/>
                <a:gd name="T67" fmla="*/ 253 h 278"/>
                <a:gd name="T68" fmla="*/ 50 w 159"/>
                <a:gd name="T69" fmla="*/ 266 h 278"/>
                <a:gd name="T70" fmla="*/ 54 w 159"/>
                <a:gd name="T71" fmla="*/ 278 h 278"/>
                <a:gd name="T72" fmla="*/ 80 w 159"/>
                <a:gd name="T73" fmla="*/ 278 h 278"/>
                <a:gd name="T74" fmla="*/ 80 w 159"/>
                <a:gd name="T75" fmla="*/ 278 h 278"/>
                <a:gd name="T76" fmla="*/ 80 w 159"/>
                <a:gd name="T77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9" h="278">
                  <a:moveTo>
                    <a:pt x="80" y="278"/>
                  </a:moveTo>
                  <a:lnTo>
                    <a:pt x="82" y="237"/>
                  </a:lnTo>
                  <a:lnTo>
                    <a:pt x="80" y="202"/>
                  </a:lnTo>
                  <a:lnTo>
                    <a:pt x="103" y="200"/>
                  </a:lnTo>
                  <a:lnTo>
                    <a:pt x="118" y="209"/>
                  </a:lnTo>
                  <a:lnTo>
                    <a:pt x="127" y="161"/>
                  </a:lnTo>
                  <a:lnTo>
                    <a:pt x="135" y="143"/>
                  </a:lnTo>
                  <a:lnTo>
                    <a:pt x="137" y="111"/>
                  </a:lnTo>
                  <a:lnTo>
                    <a:pt x="128" y="97"/>
                  </a:lnTo>
                  <a:lnTo>
                    <a:pt x="151" y="97"/>
                  </a:lnTo>
                  <a:lnTo>
                    <a:pt x="151" y="70"/>
                  </a:lnTo>
                  <a:lnTo>
                    <a:pt x="159" y="59"/>
                  </a:lnTo>
                  <a:lnTo>
                    <a:pt x="159" y="41"/>
                  </a:lnTo>
                  <a:lnTo>
                    <a:pt x="150" y="25"/>
                  </a:lnTo>
                  <a:lnTo>
                    <a:pt x="143" y="11"/>
                  </a:lnTo>
                  <a:lnTo>
                    <a:pt x="130" y="4"/>
                  </a:lnTo>
                  <a:lnTo>
                    <a:pt x="86" y="4"/>
                  </a:lnTo>
                  <a:lnTo>
                    <a:pt x="66" y="2"/>
                  </a:lnTo>
                  <a:lnTo>
                    <a:pt x="7" y="0"/>
                  </a:lnTo>
                  <a:lnTo>
                    <a:pt x="0" y="41"/>
                  </a:lnTo>
                  <a:lnTo>
                    <a:pt x="0" y="72"/>
                  </a:lnTo>
                  <a:lnTo>
                    <a:pt x="0" y="95"/>
                  </a:lnTo>
                  <a:lnTo>
                    <a:pt x="16" y="93"/>
                  </a:lnTo>
                  <a:lnTo>
                    <a:pt x="20" y="113"/>
                  </a:lnTo>
                  <a:lnTo>
                    <a:pt x="30" y="134"/>
                  </a:lnTo>
                  <a:lnTo>
                    <a:pt x="29" y="146"/>
                  </a:lnTo>
                  <a:lnTo>
                    <a:pt x="46" y="155"/>
                  </a:lnTo>
                  <a:lnTo>
                    <a:pt x="55" y="166"/>
                  </a:lnTo>
                  <a:lnTo>
                    <a:pt x="57" y="182"/>
                  </a:lnTo>
                  <a:lnTo>
                    <a:pt x="52" y="200"/>
                  </a:lnTo>
                  <a:lnTo>
                    <a:pt x="43" y="216"/>
                  </a:lnTo>
                  <a:lnTo>
                    <a:pt x="55" y="223"/>
                  </a:lnTo>
                  <a:lnTo>
                    <a:pt x="57" y="237"/>
                  </a:lnTo>
                  <a:lnTo>
                    <a:pt x="54" y="253"/>
                  </a:lnTo>
                  <a:lnTo>
                    <a:pt x="50" y="266"/>
                  </a:lnTo>
                  <a:lnTo>
                    <a:pt x="54" y="278"/>
                  </a:lnTo>
                  <a:lnTo>
                    <a:pt x="80" y="278"/>
                  </a:lnTo>
                  <a:lnTo>
                    <a:pt x="80" y="278"/>
                  </a:lnTo>
                  <a:lnTo>
                    <a:pt x="80" y="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87">
              <a:extLst>
                <a:ext uri="{FF2B5EF4-FFF2-40B4-BE49-F238E27FC236}">
                  <a16:creationId xmlns:a16="http://schemas.microsoft.com/office/drawing/2014/main" id="{343362F9-F363-418C-2373-5AB3631F67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06845" y="5504482"/>
              <a:ext cx="630177" cy="711490"/>
            </a:xfrm>
            <a:custGeom>
              <a:avLst/>
              <a:gdLst>
                <a:gd name="T0" fmla="*/ 122 w 279"/>
                <a:gd name="T1" fmla="*/ 315 h 315"/>
                <a:gd name="T2" fmla="*/ 137 w 279"/>
                <a:gd name="T3" fmla="*/ 301 h 315"/>
                <a:gd name="T4" fmla="*/ 147 w 279"/>
                <a:gd name="T5" fmla="*/ 292 h 315"/>
                <a:gd name="T6" fmla="*/ 158 w 279"/>
                <a:gd name="T7" fmla="*/ 281 h 315"/>
                <a:gd name="T8" fmla="*/ 169 w 279"/>
                <a:gd name="T9" fmla="*/ 272 h 315"/>
                <a:gd name="T10" fmla="*/ 181 w 279"/>
                <a:gd name="T11" fmla="*/ 260 h 315"/>
                <a:gd name="T12" fmla="*/ 192 w 279"/>
                <a:gd name="T13" fmla="*/ 249 h 315"/>
                <a:gd name="T14" fmla="*/ 206 w 279"/>
                <a:gd name="T15" fmla="*/ 238 h 315"/>
                <a:gd name="T16" fmla="*/ 213 w 279"/>
                <a:gd name="T17" fmla="*/ 226 h 315"/>
                <a:gd name="T18" fmla="*/ 213 w 279"/>
                <a:gd name="T19" fmla="*/ 212 h 315"/>
                <a:gd name="T20" fmla="*/ 217 w 279"/>
                <a:gd name="T21" fmla="*/ 199 h 315"/>
                <a:gd name="T22" fmla="*/ 226 w 279"/>
                <a:gd name="T23" fmla="*/ 189 h 315"/>
                <a:gd name="T24" fmla="*/ 227 w 279"/>
                <a:gd name="T25" fmla="*/ 173 h 315"/>
                <a:gd name="T26" fmla="*/ 222 w 279"/>
                <a:gd name="T27" fmla="*/ 155 h 315"/>
                <a:gd name="T28" fmla="*/ 233 w 279"/>
                <a:gd name="T29" fmla="*/ 148 h 315"/>
                <a:gd name="T30" fmla="*/ 247 w 279"/>
                <a:gd name="T31" fmla="*/ 139 h 315"/>
                <a:gd name="T32" fmla="*/ 256 w 279"/>
                <a:gd name="T33" fmla="*/ 125 h 315"/>
                <a:gd name="T34" fmla="*/ 270 w 279"/>
                <a:gd name="T35" fmla="*/ 112 h 315"/>
                <a:gd name="T36" fmla="*/ 272 w 279"/>
                <a:gd name="T37" fmla="*/ 100 h 315"/>
                <a:gd name="T38" fmla="*/ 279 w 279"/>
                <a:gd name="T39" fmla="*/ 87 h 315"/>
                <a:gd name="T40" fmla="*/ 268 w 279"/>
                <a:gd name="T41" fmla="*/ 80 h 315"/>
                <a:gd name="T42" fmla="*/ 263 w 279"/>
                <a:gd name="T43" fmla="*/ 66 h 315"/>
                <a:gd name="T44" fmla="*/ 258 w 279"/>
                <a:gd name="T45" fmla="*/ 53 h 315"/>
                <a:gd name="T46" fmla="*/ 252 w 279"/>
                <a:gd name="T47" fmla="*/ 39 h 315"/>
                <a:gd name="T48" fmla="*/ 249 w 279"/>
                <a:gd name="T49" fmla="*/ 25 h 315"/>
                <a:gd name="T50" fmla="*/ 245 w 279"/>
                <a:gd name="T51" fmla="*/ 5 h 315"/>
                <a:gd name="T52" fmla="*/ 211 w 279"/>
                <a:gd name="T53" fmla="*/ 5 h 315"/>
                <a:gd name="T54" fmla="*/ 176 w 279"/>
                <a:gd name="T55" fmla="*/ 3 h 315"/>
                <a:gd name="T56" fmla="*/ 144 w 279"/>
                <a:gd name="T57" fmla="*/ 3 h 315"/>
                <a:gd name="T58" fmla="*/ 96 w 279"/>
                <a:gd name="T59" fmla="*/ 0 h 315"/>
                <a:gd name="T60" fmla="*/ 76 w 279"/>
                <a:gd name="T61" fmla="*/ 2 h 315"/>
                <a:gd name="T62" fmla="*/ 60 w 279"/>
                <a:gd name="T63" fmla="*/ 0 h 315"/>
                <a:gd name="T64" fmla="*/ 12 w 279"/>
                <a:gd name="T65" fmla="*/ 0 h 315"/>
                <a:gd name="T66" fmla="*/ 1 w 279"/>
                <a:gd name="T67" fmla="*/ 60 h 315"/>
                <a:gd name="T68" fmla="*/ 1 w 279"/>
                <a:gd name="T69" fmla="*/ 84 h 315"/>
                <a:gd name="T70" fmla="*/ 0 w 279"/>
                <a:gd name="T71" fmla="*/ 121 h 315"/>
                <a:gd name="T72" fmla="*/ 14 w 279"/>
                <a:gd name="T73" fmla="*/ 142 h 315"/>
                <a:gd name="T74" fmla="*/ 12 w 279"/>
                <a:gd name="T75" fmla="*/ 205 h 315"/>
                <a:gd name="T76" fmla="*/ 10 w 279"/>
                <a:gd name="T77" fmla="*/ 226 h 315"/>
                <a:gd name="T78" fmla="*/ 10 w 279"/>
                <a:gd name="T79" fmla="*/ 246 h 315"/>
                <a:gd name="T80" fmla="*/ 23 w 279"/>
                <a:gd name="T81" fmla="*/ 254 h 315"/>
                <a:gd name="T82" fmla="*/ 78 w 279"/>
                <a:gd name="T83" fmla="*/ 258 h 315"/>
                <a:gd name="T84" fmla="*/ 90 w 279"/>
                <a:gd name="T85" fmla="*/ 256 h 315"/>
                <a:gd name="T86" fmla="*/ 99 w 279"/>
                <a:gd name="T87" fmla="*/ 270 h 315"/>
                <a:gd name="T88" fmla="*/ 119 w 279"/>
                <a:gd name="T89" fmla="*/ 308 h 315"/>
                <a:gd name="T90" fmla="*/ 122 w 279"/>
                <a:gd name="T91" fmla="*/ 315 h 315"/>
                <a:gd name="T92" fmla="*/ 122 w 279"/>
                <a:gd name="T93" fmla="*/ 315 h 315"/>
                <a:gd name="T94" fmla="*/ 122 w 279"/>
                <a:gd name="T9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9" h="315">
                  <a:moveTo>
                    <a:pt x="122" y="315"/>
                  </a:moveTo>
                  <a:lnTo>
                    <a:pt x="137" y="301"/>
                  </a:lnTo>
                  <a:lnTo>
                    <a:pt x="147" y="292"/>
                  </a:lnTo>
                  <a:lnTo>
                    <a:pt x="158" y="281"/>
                  </a:lnTo>
                  <a:lnTo>
                    <a:pt x="169" y="272"/>
                  </a:lnTo>
                  <a:lnTo>
                    <a:pt x="181" y="260"/>
                  </a:lnTo>
                  <a:lnTo>
                    <a:pt x="192" y="249"/>
                  </a:lnTo>
                  <a:lnTo>
                    <a:pt x="206" y="238"/>
                  </a:lnTo>
                  <a:lnTo>
                    <a:pt x="213" y="226"/>
                  </a:lnTo>
                  <a:lnTo>
                    <a:pt x="213" y="212"/>
                  </a:lnTo>
                  <a:lnTo>
                    <a:pt x="217" y="199"/>
                  </a:lnTo>
                  <a:lnTo>
                    <a:pt x="226" y="189"/>
                  </a:lnTo>
                  <a:lnTo>
                    <a:pt x="227" y="173"/>
                  </a:lnTo>
                  <a:lnTo>
                    <a:pt x="222" y="155"/>
                  </a:lnTo>
                  <a:lnTo>
                    <a:pt x="233" y="148"/>
                  </a:lnTo>
                  <a:lnTo>
                    <a:pt x="247" y="139"/>
                  </a:lnTo>
                  <a:lnTo>
                    <a:pt x="256" y="125"/>
                  </a:lnTo>
                  <a:lnTo>
                    <a:pt x="270" y="112"/>
                  </a:lnTo>
                  <a:lnTo>
                    <a:pt x="272" y="100"/>
                  </a:lnTo>
                  <a:lnTo>
                    <a:pt x="279" y="87"/>
                  </a:lnTo>
                  <a:lnTo>
                    <a:pt x="268" y="80"/>
                  </a:lnTo>
                  <a:lnTo>
                    <a:pt x="263" y="66"/>
                  </a:lnTo>
                  <a:lnTo>
                    <a:pt x="258" y="53"/>
                  </a:lnTo>
                  <a:lnTo>
                    <a:pt x="252" y="39"/>
                  </a:lnTo>
                  <a:lnTo>
                    <a:pt x="249" y="25"/>
                  </a:lnTo>
                  <a:lnTo>
                    <a:pt x="245" y="5"/>
                  </a:lnTo>
                  <a:lnTo>
                    <a:pt x="211" y="5"/>
                  </a:lnTo>
                  <a:lnTo>
                    <a:pt x="176" y="3"/>
                  </a:lnTo>
                  <a:lnTo>
                    <a:pt x="144" y="3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60" y="0"/>
                  </a:lnTo>
                  <a:lnTo>
                    <a:pt x="12" y="0"/>
                  </a:lnTo>
                  <a:lnTo>
                    <a:pt x="1" y="60"/>
                  </a:lnTo>
                  <a:lnTo>
                    <a:pt x="1" y="84"/>
                  </a:lnTo>
                  <a:lnTo>
                    <a:pt x="0" y="121"/>
                  </a:lnTo>
                  <a:lnTo>
                    <a:pt x="14" y="142"/>
                  </a:lnTo>
                  <a:lnTo>
                    <a:pt x="12" y="205"/>
                  </a:lnTo>
                  <a:lnTo>
                    <a:pt x="10" y="226"/>
                  </a:lnTo>
                  <a:lnTo>
                    <a:pt x="10" y="246"/>
                  </a:lnTo>
                  <a:lnTo>
                    <a:pt x="23" y="254"/>
                  </a:lnTo>
                  <a:lnTo>
                    <a:pt x="78" y="258"/>
                  </a:lnTo>
                  <a:lnTo>
                    <a:pt x="90" y="256"/>
                  </a:lnTo>
                  <a:lnTo>
                    <a:pt x="99" y="270"/>
                  </a:lnTo>
                  <a:lnTo>
                    <a:pt x="119" y="308"/>
                  </a:lnTo>
                  <a:lnTo>
                    <a:pt x="122" y="315"/>
                  </a:lnTo>
                  <a:lnTo>
                    <a:pt x="122" y="315"/>
                  </a:lnTo>
                  <a:lnTo>
                    <a:pt x="122" y="3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88">
              <a:extLst>
                <a:ext uri="{FF2B5EF4-FFF2-40B4-BE49-F238E27FC236}">
                  <a16:creationId xmlns:a16="http://schemas.microsoft.com/office/drawing/2014/main" id="{BA4D2E34-14D2-6154-B6E4-EEC15E6D93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77679" y="5737127"/>
              <a:ext cx="553382" cy="743112"/>
            </a:xfrm>
            <a:custGeom>
              <a:avLst/>
              <a:gdLst>
                <a:gd name="T0" fmla="*/ 178 w 245"/>
                <a:gd name="T1" fmla="*/ 329 h 329"/>
                <a:gd name="T2" fmla="*/ 199 w 245"/>
                <a:gd name="T3" fmla="*/ 287 h 329"/>
                <a:gd name="T4" fmla="*/ 210 w 245"/>
                <a:gd name="T5" fmla="*/ 256 h 329"/>
                <a:gd name="T6" fmla="*/ 222 w 245"/>
                <a:gd name="T7" fmla="*/ 228 h 329"/>
                <a:gd name="T8" fmla="*/ 238 w 245"/>
                <a:gd name="T9" fmla="*/ 214 h 329"/>
                <a:gd name="T10" fmla="*/ 245 w 245"/>
                <a:gd name="T11" fmla="*/ 205 h 329"/>
                <a:gd name="T12" fmla="*/ 233 w 245"/>
                <a:gd name="T13" fmla="*/ 194 h 329"/>
                <a:gd name="T14" fmla="*/ 226 w 245"/>
                <a:gd name="T15" fmla="*/ 183 h 329"/>
                <a:gd name="T16" fmla="*/ 210 w 245"/>
                <a:gd name="T17" fmla="*/ 178 h 329"/>
                <a:gd name="T18" fmla="*/ 201 w 245"/>
                <a:gd name="T19" fmla="*/ 167 h 329"/>
                <a:gd name="T20" fmla="*/ 188 w 245"/>
                <a:gd name="T21" fmla="*/ 159 h 329"/>
                <a:gd name="T22" fmla="*/ 174 w 245"/>
                <a:gd name="T23" fmla="*/ 144 h 329"/>
                <a:gd name="T24" fmla="*/ 167 w 245"/>
                <a:gd name="T25" fmla="*/ 130 h 329"/>
                <a:gd name="T26" fmla="*/ 158 w 245"/>
                <a:gd name="T27" fmla="*/ 123 h 329"/>
                <a:gd name="T28" fmla="*/ 148 w 245"/>
                <a:gd name="T29" fmla="*/ 112 h 329"/>
                <a:gd name="T30" fmla="*/ 132 w 245"/>
                <a:gd name="T31" fmla="*/ 103 h 329"/>
                <a:gd name="T32" fmla="*/ 119 w 245"/>
                <a:gd name="T33" fmla="*/ 96 h 329"/>
                <a:gd name="T34" fmla="*/ 110 w 245"/>
                <a:gd name="T35" fmla="*/ 87 h 329"/>
                <a:gd name="T36" fmla="*/ 96 w 245"/>
                <a:gd name="T37" fmla="*/ 73 h 329"/>
                <a:gd name="T38" fmla="*/ 82 w 245"/>
                <a:gd name="T39" fmla="*/ 59 h 329"/>
                <a:gd name="T40" fmla="*/ 73 w 245"/>
                <a:gd name="T41" fmla="*/ 54 h 329"/>
                <a:gd name="T42" fmla="*/ 66 w 245"/>
                <a:gd name="T43" fmla="*/ 34 h 329"/>
                <a:gd name="T44" fmla="*/ 60 w 245"/>
                <a:gd name="T45" fmla="*/ 20 h 329"/>
                <a:gd name="T46" fmla="*/ 50 w 245"/>
                <a:gd name="T47" fmla="*/ 13 h 329"/>
                <a:gd name="T48" fmla="*/ 37 w 245"/>
                <a:gd name="T49" fmla="*/ 7 h 329"/>
                <a:gd name="T50" fmla="*/ 21 w 245"/>
                <a:gd name="T51" fmla="*/ 2 h 329"/>
                <a:gd name="T52" fmla="*/ 9 w 245"/>
                <a:gd name="T53" fmla="*/ 0 h 329"/>
                <a:gd name="T54" fmla="*/ 0 w 245"/>
                <a:gd name="T55" fmla="*/ 41 h 329"/>
                <a:gd name="T56" fmla="*/ 0 w 245"/>
                <a:gd name="T57" fmla="*/ 116 h 329"/>
                <a:gd name="T58" fmla="*/ 2 w 245"/>
                <a:gd name="T59" fmla="*/ 159 h 329"/>
                <a:gd name="T60" fmla="*/ 0 w 245"/>
                <a:gd name="T61" fmla="*/ 207 h 329"/>
                <a:gd name="T62" fmla="*/ 0 w 245"/>
                <a:gd name="T63" fmla="*/ 256 h 329"/>
                <a:gd name="T64" fmla="*/ 2 w 245"/>
                <a:gd name="T65" fmla="*/ 289 h 329"/>
                <a:gd name="T66" fmla="*/ 0 w 245"/>
                <a:gd name="T67" fmla="*/ 301 h 329"/>
                <a:gd name="T68" fmla="*/ 46 w 245"/>
                <a:gd name="T69" fmla="*/ 301 h 329"/>
                <a:gd name="T70" fmla="*/ 78 w 245"/>
                <a:gd name="T71" fmla="*/ 301 h 329"/>
                <a:gd name="T72" fmla="*/ 80 w 245"/>
                <a:gd name="T73" fmla="*/ 317 h 329"/>
                <a:gd name="T74" fmla="*/ 96 w 245"/>
                <a:gd name="T75" fmla="*/ 317 h 329"/>
                <a:gd name="T76" fmla="*/ 94 w 245"/>
                <a:gd name="T77" fmla="*/ 303 h 329"/>
                <a:gd name="T78" fmla="*/ 114 w 245"/>
                <a:gd name="T79" fmla="*/ 303 h 329"/>
                <a:gd name="T80" fmla="*/ 137 w 245"/>
                <a:gd name="T81" fmla="*/ 301 h 329"/>
                <a:gd name="T82" fmla="*/ 151 w 245"/>
                <a:gd name="T83" fmla="*/ 310 h 329"/>
                <a:gd name="T84" fmla="*/ 167 w 245"/>
                <a:gd name="T85" fmla="*/ 315 h 329"/>
                <a:gd name="T86" fmla="*/ 176 w 245"/>
                <a:gd name="T87" fmla="*/ 326 h 329"/>
                <a:gd name="T88" fmla="*/ 178 w 245"/>
                <a:gd name="T89" fmla="*/ 329 h 329"/>
                <a:gd name="T90" fmla="*/ 178 w 245"/>
                <a:gd name="T91" fmla="*/ 329 h 329"/>
                <a:gd name="T92" fmla="*/ 178 w 245"/>
                <a:gd name="T9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329">
                  <a:moveTo>
                    <a:pt x="178" y="329"/>
                  </a:moveTo>
                  <a:lnTo>
                    <a:pt x="199" y="287"/>
                  </a:lnTo>
                  <a:lnTo>
                    <a:pt x="210" y="256"/>
                  </a:lnTo>
                  <a:lnTo>
                    <a:pt x="222" y="228"/>
                  </a:lnTo>
                  <a:lnTo>
                    <a:pt x="238" y="214"/>
                  </a:lnTo>
                  <a:lnTo>
                    <a:pt x="245" y="205"/>
                  </a:lnTo>
                  <a:lnTo>
                    <a:pt x="233" y="194"/>
                  </a:lnTo>
                  <a:lnTo>
                    <a:pt x="226" y="183"/>
                  </a:lnTo>
                  <a:lnTo>
                    <a:pt x="210" y="178"/>
                  </a:lnTo>
                  <a:lnTo>
                    <a:pt x="201" y="167"/>
                  </a:lnTo>
                  <a:lnTo>
                    <a:pt x="188" y="159"/>
                  </a:lnTo>
                  <a:lnTo>
                    <a:pt x="174" y="144"/>
                  </a:lnTo>
                  <a:lnTo>
                    <a:pt x="167" y="130"/>
                  </a:lnTo>
                  <a:lnTo>
                    <a:pt x="158" y="123"/>
                  </a:lnTo>
                  <a:lnTo>
                    <a:pt x="148" y="112"/>
                  </a:lnTo>
                  <a:lnTo>
                    <a:pt x="132" y="103"/>
                  </a:lnTo>
                  <a:lnTo>
                    <a:pt x="119" y="96"/>
                  </a:lnTo>
                  <a:lnTo>
                    <a:pt x="110" y="87"/>
                  </a:lnTo>
                  <a:lnTo>
                    <a:pt x="96" y="73"/>
                  </a:lnTo>
                  <a:lnTo>
                    <a:pt x="82" y="59"/>
                  </a:lnTo>
                  <a:lnTo>
                    <a:pt x="73" y="54"/>
                  </a:lnTo>
                  <a:lnTo>
                    <a:pt x="66" y="34"/>
                  </a:lnTo>
                  <a:lnTo>
                    <a:pt x="60" y="20"/>
                  </a:lnTo>
                  <a:lnTo>
                    <a:pt x="50" y="13"/>
                  </a:lnTo>
                  <a:lnTo>
                    <a:pt x="37" y="7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41"/>
                  </a:lnTo>
                  <a:lnTo>
                    <a:pt x="0" y="116"/>
                  </a:lnTo>
                  <a:lnTo>
                    <a:pt x="2" y="159"/>
                  </a:lnTo>
                  <a:lnTo>
                    <a:pt x="0" y="207"/>
                  </a:lnTo>
                  <a:lnTo>
                    <a:pt x="0" y="256"/>
                  </a:lnTo>
                  <a:lnTo>
                    <a:pt x="2" y="289"/>
                  </a:lnTo>
                  <a:lnTo>
                    <a:pt x="0" y="301"/>
                  </a:lnTo>
                  <a:lnTo>
                    <a:pt x="46" y="301"/>
                  </a:lnTo>
                  <a:lnTo>
                    <a:pt x="78" y="301"/>
                  </a:lnTo>
                  <a:lnTo>
                    <a:pt x="80" y="317"/>
                  </a:lnTo>
                  <a:lnTo>
                    <a:pt x="96" y="317"/>
                  </a:lnTo>
                  <a:lnTo>
                    <a:pt x="94" y="303"/>
                  </a:lnTo>
                  <a:lnTo>
                    <a:pt x="114" y="303"/>
                  </a:lnTo>
                  <a:lnTo>
                    <a:pt x="137" y="301"/>
                  </a:lnTo>
                  <a:lnTo>
                    <a:pt x="151" y="310"/>
                  </a:lnTo>
                  <a:lnTo>
                    <a:pt x="167" y="315"/>
                  </a:lnTo>
                  <a:lnTo>
                    <a:pt x="176" y="326"/>
                  </a:lnTo>
                  <a:lnTo>
                    <a:pt x="178" y="329"/>
                  </a:lnTo>
                  <a:lnTo>
                    <a:pt x="178" y="329"/>
                  </a:lnTo>
                  <a:lnTo>
                    <a:pt x="178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89">
              <a:extLst>
                <a:ext uri="{FF2B5EF4-FFF2-40B4-BE49-F238E27FC236}">
                  <a16:creationId xmlns:a16="http://schemas.microsoft.com/office/drawing/2014/main" id="{8E5639F5-676A-A8AF-C71F-3ECAD13E52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13214" y="6075932"/>
              <a:ext cx="562416" cy="494656"/>
            </a:xfrm>
            <a:custGeom>
              <a:avLst/>
              <a:gdLst>
                <a:gd name="T0" fmla="*/ 0 w 249"/>
                <a:gd name="T1" fmla="*/ 217 h 219"/>
                <a:gd name="T2" fmla="*/ 60 w 249"/>
                <a:gd name="T3" fmla="*/ 219 h 219"/>
                <a:gd name="T4" fmla="*/ 78 w 249"/>
                <a:gd name="T5" fmla="*/ 217 h 219"/>
                <a:gd name="T6" fmla="*/ 78 w 249"/>
                <a:gd name="T7" fmla="*/ 204 h 219"/>
                <a:gd name="T8" fmla="*/ 90 w 249"/>
                <a:gd name="T9" fmla="*/ 192 h 219"/>
                <a:gd name="T10" fmla="*/ 105 w 249"/>
                <a:gd name="T11" fmla="*/ 185 h 219"/>
                <a:gd name="T12" fmla="*/ 115 w 249"/>
                <a:gd name="T13" fmla="*/ 176 h 219"/>
                <a:gd name="T14" fmla="*/ 119 w 249"/>
                <a:gd name="T15" fmla="*/ 163 h 219"/>
                <a:gd name="T16" fmla="*/ 131 w 249"/>
                <a:gd name="T17" fmla="*/ 172 h 219"/>
                <a:gd name="T18" fmla="*/ 137 w 249"/>
                <a:gd name="T19" fmla="*/ 160 h 219"/>
                <a:gd name="T20" fmla="*/ 153 w 249"/>
                <a:gd name="T21" fmla="*/ 149 h 219"/>
                <a:gd name="T22" fmla="*/ 170 w 249"/>
                <a:gd name="T23" fmla="*/ 144 h 219"/>
                <a:gd name="T24" fmla="*/ 190 w 249"/>
                <a:gd name="T25" fmla="*/ 140 h 219"/>
                <a:gd name="T26" fmla="*/ 195 w 249"/>
                <a:gd name="T27" fmla="*/ 128 h 219"/>
                <a:gd name="T28" fmla="*/ 195 w 249"/>
                <a:gd name="T29" fmla="*/ 115 h 219"/>
                <a:gd name="T30" fmla="*/ 210 w 249"/>
                <a:gd name="T31" fmla="*/ 110 h 219"/>
                <a:gd name="T32" fmla="*/ 215 w 249"/>
                <a:gd name="T33" fmla="*/ 98 h 219"/>
                <a:gd name="T34" fmla="*/ 229 w 249"/>
                <a:gd name="T35" fmla="*/ 87 h 219"/>
                <a:gd name="T36" fmla="*/ 236 w 249"/>
                <a:gd name="T37" fmla="*/ 74 h 219"/>
                <a:gd name="T38" fmla="*/ 247 w 249"/>
                <a:gd name="T39" fmla="*/ 67 h 219"/>
                <a:gd name="T40" fmla="*/ 249 w 249"/>
                <a:gd name="T41" fmla="*/ 55 h 219"/>
                <a:gd name="T42" fmla="*/ 227 w 249"/>
                <a:gd name="T43" fmla="*/ 19 h 219"/>
                <a:gd name="T44" fmla="*/ 222 w 249"/>
                <a:gd name="T45" fmla="*/ 5 h 219"/>
                <a:gd name="T46" fmla="*/ 206 w 249"/>
                <a:gd name="T47" fmla="*/ 3 h 219"/>
                <a:gd name="T48" fmla="*/ 153 w 249"/>
                <a:gd name="T49" fmla="*/ 0 h 219"/>
                <a:gd name="T50" fmla="*/ 140 w 249"/>
                <a:gd name="T51" fmla="*/ 17 h 219"/>
                <a:gd name="T52" fmla="*/ 128 w 249"/>
                <a:gd name="T53" fmla="*/ 16 h 219"/>
                <a:gd name="T54" fmla="*/ 112 w 249"/>
                <a:gd name="T55" fmla="*/ 17 h 219"/>
                <a:gd name="T56" fmla="*/ 81 w 249"/>
                <a:gd name="T57" fmla="*/ 25 h 219"/>
                <a:gd name="T58" fmla="*/ 58 w 249"/>
                <a:gd name="T59" fmla="*/ 28 h 219"/>
                <a:gd name="T60" fmla="*/ 23 w 249"/>
                <a:gd name="T61" fmla="*/ 30 h 219"/>
                <a:gd name="T62" fmla="*/ 7 w 249"/>
                <a:gd name="T63" fmla="*/ 25 h 219"/>
                <a:gd name="T64" fmla="*/ 7 w 249"/>
                <a:gd name="T65" fmla="*/ 53 h 219"/>
                <a:gd name="T66" fmla="*/ 5 w 249"/>
                <a:gd name="T67" fmla="*/ 69 h 219"/>
                <a:gd name="T68" fmla="*/ 5 w 249"/>
                <a:gd name="T69" fmla="*/ 121 h 219"/>
                <a:gd name="T70" fmla="*/ 7 w 249"/>
                <a:gd name="T71" fmla="*/ 133 h 219"/>
                <a:gd name="T72" fmla="*/ 3 w 249"/>
                <a:gd name="T73" fmla="*/ 156 h 219"/>
                <a:gd name="T74" fmla="*/ 3 w 249"/>
                <a:gd name="T75" fmla="*/ 188 h 219"/>
                <a:gd name="T76" fmla="*/ 0 w 249"/>
                <a:gd name="T77" fmla="*/ 217 h 219"/>
                <a:gd name="T78" fmla="*/ 0 w 249"/>
                <a:gd name="T79" fmla="*/ 217 h 219"/>
                <a:gd name="T80" fmla="*/ 0 w 249"/>
                <a:gd name="T81" fmla="*/ 21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219">
                  <a:moveTo>
                    <a:pt x="0" y="217"/>
                  </a:moveTo>
                  <a:lnTo>
                    <a:pt x="60" y="219"/>
                  </a:lnTo>
                  <a:lnTo>
                    <a:pt x="78" y="217"/>
                  </a:lnTo>
                  <a:lnTo>
                    <a:pt x="78" y="204"/>
                  </a:lnTo>
                  <a:lnTo>
                    <a:pt x="90" y="192"/>
                  </a:lnTo>
                  <a:lnTo>
                    <a:pt x="105" y="185"/>
                  </a:lnTo>
                  <a:lnTo>
                    <a:pt x="115" y="176"/>
                  </a:lnTo>
                  <a:lnTo>
                    <a:pt x="119" y="163"/>
                  </a:lnTo>
                  <a:lnTo>
                    <a:pt x="131" y="172"/>
                  </a:lnTo>
                  <a:lnTo>
                    <a:pt x="137" y="160"/>
                  </a:lnTo>
                  <a:lnTo>
                    <a:pt x="153" y="149"/>
                  </a:lnTo>
                  <a:lnTo>
                    <a:pt x="170" y="144"/>
                  </a:lnTo>
                  <a:lnTo>
                    <a:pt x="190" y="140"/>
                  </a:lnTo>
                  <a:lnTo>
                    <a:pt x="195" y="128"/>
                  </a:lnTo>
                  <a:lnTo>
                    <a:pt x="195" y="115"/>
                  </a:lnTo>
                  <a:lnTo>
                    <a:pt x="210" y="110"/>
                  </a:lnTo>
                  <a:lnTo>
                    <a:pt x="215" y="98"/>
                  </a:lnTo>
                  <a:lnTo>
                    <a:pt x="229" y="87"/>
                  </a:lnTo>
                  <a:lnTo>
                    <a:pt x="236" y="74"/>
                  </a:lnTo>
                  <a:lnTo>
                    <a:pt x="247" y="67"/>
                  </a:lnTo>
                  <a:lnTo>
                    <a:pt x="249" y="55"/>
                  </a:lnTo>
                  <a:lnTo>
                    <a:pt x="227" y="19"/>
                  </a:lnTo>
                  <a:lnTo>
                    <a:pt x="222" y="5"/>
                  </a:lnTo>
                  <a:lnTo>
                    <a:pt x="206" y="3"/>
                  </a:lnTo>
                  <a:lnTo>
                    <a:pt x="153" y="0"/>
                  </a:lnTo>
                  <a:lnTo>
                    <a:pt x="140" y="17"/>
                  </a:lnTo>
                  <a:lnTo>
                    <a:pt x="128" y="16"/>
                  </a:lnTo>
                  <a:lnTo>
                    <a:pt x="112" y="17"/>
                  </a:lnTo>
                  <a:lnTo>
                    <a:pt x="81" y="25"/>
                  </a:lnTo>
                  <a:lnTo>
                    <a:pt x="58" y="28"/>
                  </a:lnTo>
                  <a:lnTo>
                    <a:pt x="23" y="30"/>
                  </a:lnTo>
                  <a:lnTo>
                    <a:pt x="7" y="25"/>
                  </a:lnTo>
                  <a:lnTo>
                    <a:pt x="7" y="53"/>
                  </a:lnTo>
                  <a:lnTo>
                    <a:pt x="5" y="69"/>
                  </a:lnTo>
                  <a:lnTo>
                    <a:pt x="5" y="121"/>
                  </a:lnTo>
                  <a:lnTo>
                    <a:pt x="7" y="133"/>
                  </a:lnTo>
                  <a:lnTo>
                    <a:pt x="3" y="156"/>
                  </a:lnTo>
                  <a:lnTo>
                    <a:pt x="3" y="188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90">
              <a:extLst>
                <a:ext uri="{FF2B5EF4-FFF2-40B4-BE49-F238E27FC236}">
                  <a16:creationId xmlns:a16="http://schemas.microsoft.com/office/drawing/2014/main" id="{F35A602F-12B7-4422-88C5-8B0B9F8C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12597" y="5278612"/>
              <a:ext cx="1289717" cy="1438791"/>
            </a:xfrm>
            <a:custGeom>
              <a:avLst/>
              <a:gdLst>
                <a:gd name="T0" fmla="*/ 187 w 571"/>
                <a:gd name="T1" fmla="*/ 629 h 637"/>
                <a:gd name="T2" fmla="*/ 297 w 571"/>
                <a:gd name="T3" fmla="*/ 593 h 637"/>
                <a:gd name="T4" fmla="*/ 301 w 571"/>
                <a:gd name="T5" fmla="*/ 500 h 637"/>
                <a:gd name="T6" fmla="*/ 383 w 571"/>
                <a:gd name="T7" fmla="*/ 504 h 637"/>
                <a:gd name="T8" fmla="*/ 385 w 571"/>
                <a:gd name="T9" fmla="*/ 362 h 637"/>
                <a:gd name="T10" fmla="*/ 385 w 571"/>
                <a:gd name="T11" fmla="*/ 203 h 637"/>
                <a:gd name="T12" fmla="*/ 426 w 571"/>
                <a:gd name="T13" fmla="*/ 210 h 637"/>
                <a:gd name="T14" fmla="*/ 452 w 571"/>
                <a:gd name="T15" fmla="*/ 205 h 637"/>
                <a:gd name="T16" fmla="*/ 459 w 571"/>
                <a:gd name="T17" fmla="*/ 180 h 637"/>
                <a:gd name="T18" fmla="*/ 491 w 571"/>
                <a:gd name="T19" fmla="*/ 175 h 637"/>
                <a:gd name="T20" fmla="*/ 513 w 571"/>
                <a:gd name="T21" fmla="*/ 166 h 637"/>
                <a:gd name="T22" fmla="*/ 529 w 571"/>
                <a:gd name="T23" fmla="*/ 143 h 637"/>
                <a:gd name="T24" fmla="*/ 571 w 571"/>
                <a:gd name="T25" fmla="*/ 128 h 637"/>
                <a:gd name="T26" fmla="*/ 541 w 571"/>
                <a:gd name="T27" fmla="*/ 121 h 637"/>
                <a:gd name="T28" fmla="*/ 513 w 571"/>
                <a:gd name="T29" fmla="*/ 109 h 637"/>
                <a:gd name="T30" fmla="*/ 493 w 571"/>
                <a:gd name="T31" fmla="*/ 89 h 637"/>
                <a:gd name="T32" fmla="*/ 465 w 571"/>
                <a:gd name="T33" fmla="*/ 80 h 637"/>
                <a:gd name="T34" fmla="*/ 452 w 571"/>
                <a:gd name="T35" fmla="*/ 0 h 637"/>
                <a:gd name="T36" fmla="*/ 386 w 571"/>
                <a:gd name="T37" fmla="*/ 9 h 637"/>
                <a:gd name="T38" fmla="*/ 376 w 571"/>
                <a:gd name="T39" fmla="*/ 43 h 637"/>
                <a:gd name="T40" fmla="*/ 354 w 571"/>
                <a:gd name="T41" fmla="*/ 63 h 637"/>
                <a:gd name="T42" fmla="*/ 329 w 571"/>
                <a:gd name="T43" fmla="*/ 79 h 637"/>
                <a:gd name="T44" fmla="*/ 342 w 571"/>
                <a:gd name="T45" fmla="*/ 139 h 637"/>
                <a:gd name="T46" fmla="*/ 345 w 571"/>
                <a:gd name="T47" fmla="*/ 166 h 637"/>
                <a:gd name="T48" fmla="*/ 365 w 571"/>
                <a:gd name="T49" fmla="*/ 187 h 637"/>
                <a:gd name="T50" fmla="*/ 333 w 571"/>
                <a:gd name="T51" fmla="*/ 239 h 637"/>
                <a:gd name="T52" fmla="*/ 308 w 571"/>
                <a:gd name="T53" fmla="*/ 258 h 637"/>
                <a:gd name="T54" fmla="*/ 303 w 571"/>
                <a:gd name="T55" fmla="*/ 299 h 637"/>
                <a:gd name="T56" fmla="*/ 301 w 571"/>
                <a:gd name="T57" fmla="*/ 331 h 637"/>
                <a:gd name="T58" fmla="*/ 269 w 571"/>
                <a:gd name="T59" fmla="*/ 356 h 637"/>
                <a:gd name="T60" fmla="*/ 223 w 571"/>
                <a:gd name="T61" fmla="*/ 399 h 637"/>
                <a:gd name="T62" fmla="*/ 203 w 571"/>
                <a:gd name="T63" fmla="*/ 426 h 637"/>
                <a:gd name="T64" fmla="*/ 178 w 571"/>
                <a:gd name="T65" fmla="*/ 443 h 637"/>
                <a:gd name="T66" fmla="*/ 159 w 571"/>
                <a:gd name="T67" fmla="*/ 470 h 637"/>
                <a:gd name="T68" fmla="*/ 132 w 571"/>
                <a:gd name="T69" fmla="*/ 495 h 637"/>
                <a:gd name="T70" fmla="*/ 94 w 571"/>
                <a:gd name="T71" fmla="*/ 511 h 637"/>
                <a:gd name="T72" fmla="*/ 75 w 571"/>
                <a:gd name="T73" fmla="*/ 518 h 637"/>
                <a:gd name="T74" fmla="*/ 48 w 571"/>
                <a:gd name="T75" fmla="*/ 547 h 637"/>
                <a:gd name="T76" fmla="*/ 18 w 571"/>
                <a:gd name="T77" fmla="*/ 582 h 637"/>
                <a:gd name="T78" fmla="*/ 21 w 571"/>
                <a:gd name="T79" fmla="*/ 611 h 637"/>
                <a:gd name="T80" fmla="*/ 0 w 571"/>
                <a:gd name="T81" fmla="*/ 629 h 637"/>
                <a:gd name="T82" fmla="*/ 135 w 571"/>
                <a:gd name="T83" fmla="*/ 629 h 637"/>
                <a:gd name="T84" fmla="*/ 180 w 571"/>
                <a:gd name="T85" fmla="*/ 637 h 637"/>
                <a:gd name="T86" fmla="*/ 180 w 571"/>
                <a:gd name="T8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71" h="637">
                  <a:moveTo>
                    <a:pt x="180" y="637"/>
                  </a:moveTo>
                  <a:lnTo>
                    <a:pt x="187" y="629"/>
                  </a:lnTo>
                  <a:lnTo>
                    <a:pt x="258" y="605"/>
                  </a:lnTo>
                  <a:lnTo>
                    <a:pt x="297" y="593"/>
                  </a:lnTo>
                  <a:lnTo>
                    <a:pt x="301" y="548"/>
                  </a:lnTo>
                  <a:lnTo>
                    <a:pt x="301" y="500"/>
                  </a:lnTo>
                  <a:lnTo>
                    <a:pt x="365" y="502"/>
                  </a:lnTo>
                  <a:lnTo>
                    <a:pt x="383" y="504"/>
                  </a:lnTo>
                  <a:lnTo>
                    <a:pt x="383" y="406"/>
                  </a:lnTo>
                  <a:lnTo>
                    <a:pt x="385" y="362"/>
                  </a:lnTo>
                  <a:lnTo>
                    <a:pt x="383" y="326"/>
                  </a:lnTo>
                  <a:lnTo>
                    <a:pt x="385" y="203"/>
                  </a:lnTo>
                  <a:lnTo>
                    <a:pt x="411" y="207"/>
                  </a:lnTo>
                  <a:lnTo>
                    <a:pt x="426" y="210"/>
                  </a:lnTo>
                  <a:lnTo>
                    <a:pt x="442" y="214"/>
                  </a:lnTo>
                  <a:lnTo>
                    <a:pt x="452" y="205"/>
                  </a:lnTo>
                  <a:lnTo>
                    <a:pt x="449" y="187"/>
                  </a:lnTo>
                  <a:lnTo>
                    <a:pt x="459" y="180"/>
                  </a:lnTo>
                  <a:lnTo>
                    <a:pt x="477" y="171"/>
                  </a:lnTo>
                  <a:lnTo>
                    <a:pt x="491" y="175"/>
                  </a:lnTo>
                  <a:lnTo>
                    <a:pt x="504" y="182"/>
                  </a:lnTo>
                  <a:lnTo>
                    <a:pt x="513" y="166"/>
                  </a:lnTo>
                  <a:lnTo>
                    <a:pt x="518" y="152"/>
                  </a:lnTo>
                  <a:lnTo>
                    <a:pt x="529" y="143"/>
                  </a:lnTo>
                  <a:lnTo>
                    <a:pt x="554" y="143"/>
                  </a:lnTo>
                  <a:lnTo>
                    <a:pt x="571" y="128"/>
                  </a:lnTo>
                  <a:lnTo>
                    <a:pt x="557" y="123"/>
                  </a:lnTo>
                  <a:lnTo>
                    <a:pt x="541" y="121"/>
                  </a:lnTo>
                  <a:lnTo>
                    <a:pt x="529" y="114"/>
                  </a:lnTo>
                  <a:lnTo>
                    <a:pt x="513" y="109"/>
                  </a:lnTo>
                  <a:lnTo>
                    <a:pt x="507" y="98"/>
                  </a:lnTo>
                  <a:lnTo>
                    <a:pt x="493" y="89"/>
                  </a:lnTo>
                  <a:lnTo>
                    <a:pt x="481" y="82"/>
                  </a:lnTo>
                  <a:lnTo>
                    <a:pt x="465" y="80"/>
                  </a:lnTo>
                  <a:lnTo>
                    <a:pt x="452" y="71"/>
                  </a:lnTo>
                  <a:lnTo>
                    <a:pt x="452" y="0"/>
                  </a:lnTo>
                  <a:lnTo>
                    <a:pt x="401" y="0"/>
                  </a:lnTo>
                  <a:lnTo>
                    <a:pt x="386" y="9"/>
                  </a:lnTo>
                  <a:lnTo>
                    <a:pt x="376" y="23"/>
                  </a:lnTo>
                  <a:lnTo>
                    <a:pt x="376" y="43"/>
                  </a:lnTo>
                  <a:lnTo>
                    <a:pt x="374" y="59"/>
                  </a:lnTo>
                  <a:lnTo>
                    <a:pt x="354" y="63"/>
                  </a:lnTo>
                  <a:lnTo>
                    <a:pt x="340" y="71"/>
                  </a:lnTo>
                  <a:lnTo>
                    <a:pt x="329" y="79"/>
                  </a:lnTo>
                  <a:lnTo>
                    <a:pt x="331" y="121"/>
                  </a:lnTo>
                  <a:lnTo>
                    <a:pt x="342" y="139"/>
                  </a:lnTo>
                  <a:lnTo>
                    <a:pt x="345" y="153"/>
                  </a:lnTo>
                  <a:lnTo>
                    <a:pt x="345" y="166"/>
                  </a:lnTo>
                  <a:lnTo>
                    <a:pt x="353" y="176"/>
                  </a:lnTo>
                  <a:lnTo>
                    <a:pt x="365" y="187"/>
                  </a:lnTo>
                  <a:lnTo>
                    <a:pt x="363" y="200"/>
                  </a:lnTo>
                  <a:lnTo>
                    <a:pt x="333" y="239"/>
                  </a:lnTo>
                  <a:lnTo>
                    <a:pt x="315" y="246"/>
                  </a:lnTo>
                  <a:lnTo>
                    <a:pt x="308" y="258"/>
                  </a:lnTo>
                  <a:lnTo>
                    <a:pt x="315" y="274"/>
                  </a:lnTo>
                  <a:lnTo>
                    <a:pt x="303" y="299"/>
                  </a:lnTo>
                  <a:lnTo>
                    <a:pt x="299" y="319"/>
                  </a:lnTo>
                  <a:lnTo>
                    <a:pt x="301" y="331"/>
                  </a:lnTo>
                  <a:lnTo>
                    <a:pt x="280" y="349"/>
                  </a:lnTo>
                  <a:lnTo>
                    <a:pt x="269" y="356"/>
                  </a:lnTo>
                  <a:lnTo>
                    <a:pt x="244" y="379"/>
                  </a:lnTo>
                  <a:lnTo>
                    <a:pt x="223" y="399"/>
                  </a:lnTo>
                  <a:lnTo>
                    <a:pt x="207" y="413"/>
                  </a:lnTo>
                  <a:lnTo>
                    <a:pt x="203" y="426"/>
                  </a:lnTo>
                  <a:lnTo>
                    <a:pt x="189" y="435"/>
                  </a:lnTo>
                  <a:lnTo>
                    <a:pt x="178" y="443"/>
                  </a:lnTo>
                  <a:lnTo>
                    <a:pt x="167" y="451"/>
                  </a:lnTo>
                  <a:lnTo>
                    <a:pt x="159" y="470"/>
                  </a:lnTo>
                  <a:lnTo>
                    <a:pt x="153" y="483"/>
                  </a:lnTo>
                  <a:lnTo>
                    <a:pt x="132" y="495"/>
                  </a:lnTo>
                  <a:lnTo>
                    <a:pt x="109" y="502"/>
                  </a:lnTo>
                  <a:lnTo>
                    <a:pt x="94" y="511"/>
                  </a:lnTo>
                  <a:lnTo>
                    <a:pt x="87" y="525"/>
                  </a:lnTo>
                  <a:lnTo>
                    <a:pt x="75" y="518"/>
                  </a:lnTo>
                  <a:lnTo>
                    <a:pt x="66" y="532"/>
                  </a:lnTo>
                  <a:lnTo>
                    <a:pt x="48" y="547"/>
                  </a:lnTo>
                  <a:lnTo>
                    <a:pt x="34" y="561"/>
                  </a:lnTo>
                  <a:lnTo>
                    <a:pt x="18" y="582"/>
                  </a:lnTo>
                  <a:lnTo>
                    <a:pt x="14" y="595"/>
                  </a:lnTo>
                  <a:lnTo>
                    <a:pt x="21" y="611"/>
                  </a:lnTo>
                  <a:lnTo>
                    <a:pt x="16" y="627"/>
                  </a:lnTo>
                  <a:lnTo>
                    <a:pt x="0" y="629"/>
                  </a:lnTo>
                  <a:lnTo>
                    <a:pt x="84" y="629"/>
                  </a:lnTo>
                  <a:lnTo>
                    <a:pt x="135" y="629"/>
                  </a:lnTo>
                  <a:lnTo>
                    <a:pt x="175" y="630"/>
                  </a:lnTo>
                  <a:lnTo>
                    <a:pt x="180" y="637"/>
                  </a:lnTo>
                  <a:lnTo>
                    <a:pt x="180" y="637"/>
                  </a:lnTo>
                  <a:lnTo>
                    <a:pt x="180" y="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91">
              <a:extLst>
                <a:ext uri="{FF2B5EF4-FFF2-40B4-BE49-F238E27FC236}">
                  <a16:creationId xmlns:a16="http://schemas.microsoft.com/office/drawing/2014/main" id="{27929B3C-F471-4AAE-B9CE-5C58FA4DA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13201" y="5314752"/>
              <a:ext cx="817649" cy="876375"/>
            </a:xfrm>
            <a:custGeom>
              <a:avLst/>
              <a:gdLst>
                <a:gd name="T0" fmla="*/ 191 w 362"/>
                <a:gd name="T1" fmla="*/ 388 h 388"/>
                <a:gd name="T2" fmla="*/ 219 w 362"/>
                <a:gd name="T3" fmla="*/ 356 h 388"/>
                <a:gd name="T4" fmla="*/ 234 w 362"/>
                <a:gd name="T5" fmla="*/ 346 h 388"/>
                <a:gd name="T6" fmla="*/ 285 w 362"/>
                <a:gd name="T7" fmla="*/ 298 h 388"/>
                <a:gd name="T8" fmla="*/ 362 w 362"/>
                <a:gd name="T9" fmla="*/ 223 h 388"/>
                <a:gd name="T10" fmla="*/ 351 w 362"/>
                <a:gd name="T11" fmla="*/ 205 h 388"/>
                <a:gd name="T12" fmla="*/ 340 w 362"/>
                <a:gd name="T13" fmla="*/ 191 h 388"/>
                <a:gd name="T14" fmla="*/ 330 w 362"/>
                <a:gd name="T15" fmla="*/ 169 h 388"/>
                <a:gd name="T16" fmla="*/ 319 w 362"/>
                <a:gd name="T17" fmla="*/ 162 h 388"/>
                <a:gd name="T18" fmla="*/ 306 w 362"/>
                <a:gd name="T19" fmla="*/ 153 h 388"/>
                <a:gd name="T20" fmla="*/ 337 w 362"/>
                <a:gd name="T21" fmla="*/ 64 h 388"/>
                <a:gd name="T22" fmla="*/ 346 w 362"/>
                <a:gd name="T23" fmla="*/ 39 h 388"/>
                <a:gd name="T24" fmla="*/ 310 w 362"/>
                <a:gd name="T25" fmla="*/ 64 h 388"/>
                <a:gd name="T26" fmla="*/ 191 w 362"/>
                <a:gd name="T27" fmla="*/ 13 h 388"/>
                <a:gd name="T28" fmla="*/ 161 w 362"/>
                <a:gd name="T29" fmla="*/ 0 h 388"/>
                <a:gd name="T30" fmla="*/ 150 w 362"/>
                <a:gd name="T31" fmla="*/ 7 h 388"/>
                <a:gd name="T32" fmla="*/ 141 w 362"/>
                <a:gd name="T33" fmla="*/ 23 h 388"/>
                <a:gd name="T34" fmla="*/ 136 w 362"/>
                <a:gd name="T35" fmla="*/ 39 h 388"/>
                <a:gd name="T36" fmla="*/ 130 w 362"/>
                <a:gd name="T37" fmla="*/ 61 h 388"/>
                <a:gd name="T38" fmla="*/ 121 w 362"/>
                <a:gd name="T39" fmla="*/ 79 h 388"/>
                <a:gd name="T40" fmla="*/ 120 w 362"/>
                <a:gd name="T41" fmla="*/ 95 h 388"/>
                <a:gd name="T42" fmla="*/ 134 w 362"/>
                <a:gd name="T43" fmla="*/ 111 h 388"/>
                <a:gd name="T44" fmla="*/ 120 w 362"/>
                <a:gd name="T45" fmla="*/ 121 h 388"/>
                <a:gd name="T46" fmla="*/ 100 w 362"/>
                <a:gd name="T47" fmla="*/ 128 h 388"/>
                <a:gd name="T48" fmla="*/ 79 w 362"/>
                <a:gd name="T49" fmla="*/ 132 h 388"/>
                <a:gd name="T50" fmla="*/ 70 w 362"/>
                <a:gd name="T51" fmla="*/ 150 h 388"/>
                <a:gd name="T52" fmla="*/ 63 w 362"/>
                <a:gd name="T53" fmla="*/ 166 h 388"/>
                <a:gd name="T54" fmla="*/ 50 w 362"/>
                <a:gd name="T55" fmla="*/ 159 h 388"/>
                <a:gd name="T56" fmla="*/ 34 w 362"/>
                <a:gd name="T57" fmla="*/ 153 h 388"/>
                <a:gd name="T58" fmla="*/ 18 w 362"/>
                <a:gd name="T59" fmla="*/ 160 h 388"/>
                <a:gd name="T60" fmla="*/ 13 w 362"/>
                <a:gd name="T61" fmla="*/ 173 h 388"/>
                <a:gd name="T62" fmla="*/ 11 w 362"/>
                <a:gd name="T63" fmla="*/ 189 h 388"/>
                <a:gd name="T64" fmla="*/ 0 w 362"/>
                <a:gd name="T65" fmla="*/ 198 h 388"/>
                <a:gd name="T66" fmla="*/ 2 w 362"/>
                <a:gd name="T67" fmla="*/ 210 h 388"/>
                <a:gd name="T68" fmla="*/ 9 w 362"/>
                <a:gd name="T69" fmla="*/ 233 h 388"/>
                <a:gd name="T70" fmla="*/ 29 w 362"/>
                <a:gd name="T71" fmla="*/ 249 h 388"/>
                <a:gd name="T72" fmla="*/ 43 w 362"/>
                <a:gd name="T73" fmla="*/ 267 h 388"/>
                <a:gd name="T74" fmla="*/ 52 w 362"/>
                <a:gd name="T75" fmla="*/ 278 h 388"/>
                <a:gd name="T76" fmla="*/ 70 w 362"/>
                <a:gd name="T77" fmla="*/ 283 h 388"/>
                <a:gd name="T78" fmla="*/ 88 w 362"/>
                <a:gd name="T79" fmla="*/ 296 h 388"/>
                <a:gd name="T80" fmla="*/ 100 w 362"/>
                <a:gd name="T81" fmla="*/ 310 h 388"/>
                <a:gd name="T82" fmla="*/ 121 w 362"/>
                <a:gd name="T83" fmla="*/ 338 h 388"/>
                <a:gd name="T84" fmla="*/ 134 w 362"/>
                <a:gd name="T85" fmla="*/ 346 h 388"/>
                <a:gd name="T86" fmla="*/ 152 w 362"/>
                <a:gd name="T87" fmla="*/ 365 h 388"/>
                <a:gd name="T88" fmla="*/ 166 w 362"/>
                <a:gd name="T89" fmla="*/ 370 h 388"/>
                <a:gd name="T90" fmla="*/ 175 w 362"/>
                <a:gd name="T91" fmla="*/ 381 h 388"/>
                <a:gd name="T92" fmla="*/ 191 w 362"/>
                <a:gd name="T93" fmla="*/ 388 h 388"/>
                <a:gd name="T94" fmla="*/ 191 w 362"/>
                <a:gd name="T95" fmla="*/ 388 h 388"/>
                <a:gd name="T96" fmla="*/ 191 w 362"/>
                <a:gd name="T9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2" h="388">
                  <a:moveTo>
                    <a:pt x="191" y="388"/>
                  </a:moveTo>
                  <a:lnTo>
                    <a:pt x="219" y="356"/>
                  </a:lnTo>
                  <a:lnTo>
                    <a:pt x="234" y="346"/>
                  </a:lnTo>
                  <a:lnTo>
                    <a:pt x="285" y="298"/>
                  </a:lnTo>
                  <a:lnTo>
                    <a:pt x="362" y="223"/>
                  </a:lnTo>
                  <a:lnTo>
                    <a:pt x="351" y="205"/>
                  </a:lnTo>
                  <a:lnTo>
                    <a:pt x="340" y="191"/>
                  </a:lnTo>
                  <a:lnTo>
                    <a:pt x="330" y="169"/>
                  </a:lnTo>
                  <a:lnTo>
                    <a:pt x="319" y="162"/>
                  </a:lnTo>
                  <a:lnTo>
                    <a:pt x="306" y="153"/>
                  </a:lnTo>
                  <a:lnTo>
                    <a:pt x="337" y="64"/>
                  </a:lnTo>
                  <a:lnTo>
                    <a:pt x="346" y="39"/>
                  </a:lnTo>
                  <a:lnTo>
                    <a:pt x="310" y="64"/>
                  </a:lnTo>
                  <a:lnTo>
                    <a:pt x="191" y="13"/>
                  </a:lnTo>
                  <a:lnTo>
                    <a:pt x="161" y="0"/>
                  </a:lnTo>
                  <a:lnTo>
                    <a:pt x="150" y="7"/>
                  </a:lnTo>
                  <a:lnTo>
                    <a:pt x="141" y="23"/>
                  </a:lnTo>
                  <a:lnTo>
                    <a:pt x="136" y="39"/>
                  </a:lnTo>
                  <a:lnTo>
                    <a:pt x="130" y="61"/>
                  </a:lnTo>
                  <a:lnTo>
                    <a:pt x="121" y="79"/>
                  </a:lnTo>
                  <a:lnTo>
                    <a:pt x="120" y="95"/>
                  </a:lnTo>
                  <a:lnTo>
                    <a:pt x="134" y="111"/>
                  </a:lnTo>
                  <a:lnTo>
                    <a:pt x="120" y="121"/>
                  </a:lnTo>
                  <a:lnTo>
                    <a:pt x="100" y="128"/>
                  </a:lnTo>
                  <a:lnTo>
                    <a:pt x="79" y="132"/>
                  </a:lnTo>
                  <a:lnTo>
                    <a:pt x="70" y="150"/>
                  </a:lnTo>
                  <a:lnTo>
                    <a:pt x="63" y="166"/>
                  </a:lnTo>
                  <a:lnTo>
                    <a:pt x="50" y="159"/>
                  </a:lnTo>
                  <a:lnTo>
                    <a:pt x="34" y="153"/>
                  </a:lnTo>
                  <a:lnTo>
                    <a:pt x="18" y="160"/>
                  </a:lnTo>
                  <a:lnTo>
                    <a:pt x="13" y="173"/>
                  </a:lnTo>
                  <a:lnTo>
                    <a:pt x="11" y="189"/>
                  </a:lnTo>
                  <a:lnTo>
                    <a:pt x="0" y="198"/>
                  </a:lnTo>
                  <a:lnTo>
                    <a:pt x="2" y="210"/>
                  </a:lnTo>
                  <a:lnTo>
                    <a:pt x="9" y="233"/>
                  </a:lnTo>
                  <a:lnTo>
                    <a:pt x="29" y="249"/>
                  </a:lnTo>
                  <a:lnTo>
                    <a:pt x="43" y="267"/>
                  </a:lnTo>
                  <a:lnTo>
                    <a:pt x="52" y="278"/>
                  </a:lnTo>
                  <a:lnTo>
                    <a:pt x="70" y="283"/>
                  </a:lnTo>
                  <a:lnTo>
                    <a:pt x="88" y="296"/>
                  </a:lnTo>
                  <a:lnTo>
                    <a:pt x="100" y="310"/>
                  </a:lnTo>
                  <a:lnTo>
                    <a:pt x="121" y="338"/>
                  </a:lnTo>
                  <a:lnTo>
                    <a:pt x="134" y="346"/>
                  </a:lnTo>
                  <a:lnTo>
                    <a:pt x="152" y="365"/>
                  </a:lnTo>
                  <a:lnTo>
                    <a:pt x="166" y="370"/>
                  </a:lnTo>
                  <a:lnTo>
                    <a:pt x="175" y="381"/>
                  </a:lnTo>
                  <a:lnTo>
                    <a:pt x="191" y="388"/>
                  </a:lnTo>
                  <a:lnTo>
                    <a:pt x="191" y="388"/>
                  </a:lnTo>
                  <a:lnTo>
                    <a:pt x="191" y="3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92">
              <a:extLst>
                <a:ext uri="{FF2B5EF4-FFF2-40B4-BE49-F238E27FC236}">
                  <a16:creationId xmlns:a16="http://schemas.microsoft.com/office/drawing/2014/main" id="{029737F5-EE8E-8E3E-56A3-C5AE17B77D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68644" y="6416996"/>
              <a:ext cx="747630" cy="736335"/>
            </a:xfrm>
            <a:custGeom>
              <a:avLst/>
              <a:gdLst>
                <a:gd name="T0" fmla="*/ 205 w 331"/>
                <a:gd name="T1" fmla="*/ 322 h 326"/>
                <a:gd name="T2" fmla="*/ 233 w 331"/>
                <a:gd name="T3" fmla="*/ 306 h 326"/>
                <a:gd name="T4" fmla="*/ 248 w 331"/>
                <a:gd name="T5" fmla="*/ 285 h 326"/>
                <a:gd name="T6" fmla="*/ 260 w 331"/>
                <a:gd name="T7" fmla="*/ 267 h 326"/>
                <a:gd name="T8" fmla="*/ 287 w 331"/>
                <a:gd name="T9" fmla="*/ 258 h 326"/>
                <a:gd name="T10" fmla="*/ 294 w 331"/>
                <a:gd name="T11" fmla="*/ 230 h 326"/>
                <a:gd name="T12" fmla="*/ 315 w 331"/>
                <a:gd name="T13" fmla="*/ 206 h 326"/>
                <a:gd name="T14" fmla="*/ 331 w 331"/>
                <a:gd name="T15" fmla="*/ 189 h 326"/>
                <a:gd name="T16" fmla="*/ 317 w 331"/>
                <a:gd name="T17" fmla="*/ 164 h 326"/>
                <a:gd name="T18" fmla="*/ 298 w 331"/>
                <a:gd name="T19" fmla="*/ 149 h 326"/>
                <a:gd name="T20" fmla="*/ 273 w 331"/>
                <a:gd name="T21" fmla="*/ 142 h 326"/>
                <a:gd name="T22" fmla="*/ 244 w 331"/>
                <a:gd name="T23" fmla="*/ 139 h 326"/>
                <a:gd name="T24" fmla="*/ 230 w 331"/>
                <a:gd name="T25" fmla="*/ 117 h 326"/>
                <a:gd name="T26" fmla="*/ 226 w 331"/>
                <a:gd name="T27" fmla="*/ 94 h 326"/>
                <a:gd name="T28" fmla="*/ 192 w 331"/>
                <a:gd name="T29" fmla="*/ 78 h 326"/>
                <a:gd name="T30" fmla="*/ 166 w 331"/>
                <a:gd name="T31" fmla="*/ 68 h 326"/>
                <a:gd name="T32" fmla="*/ 155 w 331"/>
                <a:gd name="T33" fmla="*/ 44 h 326"/>
                <a:gd name="T34" fmla="*/ 134 w 331"/>
                <a:gd name="T35" fmla="*/ 9 h 326"/>
                <a:gd name="T36" fmla="*/ 98 w 331"/>
                <a:gd name="T37" fmla="*/ 2 h 326"/>
                <a:gd name="T38" fmla="*/ 84 w 331"/>
                <a:gd name="T39" fmla="*/ 16 h 326"/>
                <a:gd name="T40" fmla="*/ 57 w 331"/>
                <a:gd name="T41" fmla="*/ 0 h 326"/>
                <a:gd name="T42" fmla="*/ 73 w 331"/>
                <a:gd name="T43" fmla="*/ 30 h 326"/>
                <a:gd name="T44" fmla="*/ 79 w 331"/>
                <a:gd name="T45" fmla="*/ 60 h 326"/>
                <a:gd name="T46" fmla="*/ 52 w 331"/>
                <a:gd name="T47" fmla="*/ 93 h 326"/>
                <a:gd name="T48" fmla="*/ 55 w 331"/>
                <a:gd name="T49" fmla="*/ 139 h 326"/>
                <a:gd name="T50" fmla="*/ 45 w 331"/>
                <a:gd name="T51" fmla="*/ 199 h 326"/>
                <a:gd name="T52" fmla="*/ 4 w 331"/>
                <a:gd name="T53" fmla="*/ 196 h 326"/>
                <a:gd name="T54" fmla="*/ 0 w 331"/>
                <a:gd name="T55" fmla="*/ 274 h 326"/>
                <a:gd name="T56" fmla="*/ 50 w 331"/>
                <a:gd name="T57" fmla="*/ 272 h 326"/>
                <a:gd name="T58" fmla="*/ 82 w 331"/>
                <a:gd name="T59" fmla="*/ 290 h 326"/>
                <a:gd name="T60" fmla="*/ 157 w 331"/>
                <a:gd name="T61" fmla="*/ 290 h 326"/>
                <a:gd name="T62" fmla="*/ 168 w 331"/>
                <a:gd name="T63" fmla="*/ 313 h 326"/>
                <a:gd name="T64" fmla="*/ 185 w 331"/>
                <a:gd name="T65" fmla="*/ 326 h 326"/>
                <a:gd name="T66" fmla="*/ 185 w 331"/>
                <a:gd name="T67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1" h="326">
                  <a:moveTo>
                    <a:pt x="185" y="326"/>
                  </a:moveTo>
                  <a:lnTo>
                    <a:pt x="205" y="322"/>
                  </a:lnTo>
                  <a:lnTo>
                    <a:pt x="219" y="313"/>
                  </a:lnTo>
                  <a:lnTo>
                    <a:pt x="233" y="306"/>
                  </a:lnTo>
                  <a:lnTo>
                    <a:pt x="237" y="294"/>
                  </a:lnTo>
                  <a:lnTo>
                    <a:pt x="248" y="285"/>
                  </a:lnTo>
                  <a:lnTo>
                    <a:pt x="248" y="269"/>
                  </a:lnTo>
                  <a:lnTo>
                    <a:pt x="260" y="267"/>
                  </a:lnTo>
                  <a:lnTo>
                    <a:pt x="271" y="258"/>
                  </a:lnTo>
                  <a:lnTo>
                    <a:pt x="287" y="258"/>
                  </a:lnTo>
                  <a:lnTo>
                    <a:pt x="301" y="253"/>
                  </a:lnTo>
                  <a:lnTo>
                    <a:pt x="294" y="230"/>
                  </a:lnTo>
                  <a:lnTo>
                    <a:pt x="303" y="214"/>
                  </a:lnTo>
                  <a:lnTo>
                    <a:pt x="315" y="206"/>
                  </a:lnTo>
                  <a:lnTo>
                    <a:pt x="317" y="190"/>
                  </a:lnTo>
                  <a:lnTo>
                    <a:pt x="331" y="189"/>
                  </a:lnTo>
                  <a:lnTo>
                    <a:pt x="326" y="174"/>
                  </a:lnTo>
                  <a:lnTo>
                    <a:pt x="317" y="164"/>
                  </a:lnTo>
                  <a:lnTo>
                    <a:pt x="310" y="148"/>
                  </a:lnTo>
                  <a:lnTo>
                    <a:pt x="298" y="149"/>
                  </a:lnTo>
                  <a:lnTo>
                    <a:pt x="285" y="148"/>
                  </a:lnTo>
                  <a:lnTo>
                    <a:pt x="273" y="142"/>
                  </a:lnTo>
                  <a:lnTo>
                    <a:pt x="260" y="137"/>
                  </a:lnTo>
                  <a:lnTo>
                    <a:pt x="244" y="139"/>
                  </a:lnTo>
                  <a:lnTo>
                    <a:pt x="242" y="126"/>
                  </a:lnTo>
                  <a:lnTo>
                    <a:pt x="230" y="117"/>
                  </a:lnTo>
                  <a:lnTo>
                    <a:pt x="235" y="105"/>
                  </a:lnTo>
                  <a:lnTo>
                    <a:pt x="226" y="94"/>
                  </a:lnTo>
                  <a:lnTo>
                    <a:pt x="210" y="87"/>
                  </a:lnTo>
                  <a:lnTo>
                    <a:pt x="192" y="78"/>
                  </a:lnTo>
                  <a:lnTo>
                    <a:pt x="180" y="80"/>
                  </a:lnTo>
                  <a:lnTo>
                    <a:pt x="166" y="68"/>
                  </a:lnTo>
                  <a:lnTo>
                    <a:pt x="160" y="57"/>
                  </a:lnTo>
                  <a:lnTo>
                    <a:pt x="155" y="44"/>
                  </a:lnTo>
                  <a:lnTo>
                    <a:pt x="141" y="23"/>
                  </a:lnTo>
                  <a:lnTo>
                    <a:pt x="134" y="9"/>
                  </a:lnTo>
                  <a:lnTo>
                    <a:pt x="118" y="2"/>
                  </a:lnTo>
                  <a:lnTo>
                    <a:pt x="98" y="2"/>
                  </a:lnTo>
                  <a:lnTo>
                    <a:pt x="100" y="14"/>
                  </a:lnTo>
                  <a:lnTo>
                    <a:pt x="84" y="16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64" y="14"/>
                  </a:lnTo>
                  <a:lnTo>
                    <a:pt x="73" y="30"/>
                  </a:lnTo>
                  <a:lnTo>
                    <a:pt x="77" y="44"/>
                  </a:lnTo>
                  <a:lnTo>
                    <a:pt x="79" y="60"/>
                  </a:lnTo>
                  <a:lnTo>
                    <a:pt x="73" y="82"/>
                  </a:lnTo>
                  <a:lnTo>
                    <a:pt x="52" y="93"/>
                  </a:lnTo>
                  <a:lnTo>
                    <a:pt x="50" y="105"/>
                  </a:lnTo>
                  <a:lnTo>
                    <a:pt x="55" y="139"/>
                  </a:lnTo>
                  <a:lnTo>
                    <a:pt x="52" y="151"/>
                  </a:lnTo>
                  <a:lnTo>
                    <a:pt x="45" y="199"/>
                  </a:lnTo>
                  <a:lnTo>
                    <a:pt x="25" y="203"/>
                  </a:lnTo>
                  <a:lnTo>
                    <a:pt x="4" y="196"/>
                  </a:lnTo>
                  <a:lnTo>
                    <a:pt x="0" y="226"/>
                  </a:lnTo>
                  <a:lnTo>
                    <a:pt x="0" y="274"/>
                  </a:lnTo>
                  <a:lnTo>
                    <a:pt x="32" y="274"/>
                  </a:lnTo>
                  <a:lnTo>
                    <a:pt x="50" y="272"/>
                  </a:lnTo>
                  <a:lnTo>
                    <a:pt x="84" y="274"/>
                  </a:lnTo>
                  <a:lnTo>
                    <a:pt x="82" y="290"/>
                  </a:lnTo>
                  <a:lnTo>
                    <a:pt x="121" y="288"/>
                  </a:lnTo>
                  <a:lnTo>
                    <a:pt x="157" y="290"/>
                  </a:lnTo>
                  <a:lnTo>
                    <a:pt x="159" y="303"/>
                  </a:lnTo>
                  <a:lnTo>
                    <a:pt x="168" y="313"/>
                  </a:lnTo>
                  <a:lnTo>
                    <a:pt x="178" y="324"/>
                  </a:lnTo>
                  <a:lnTo>
                    <a:pt x="185" y="326"/>
                  </a:lnTo>
                  <a:lnTo>
                    <a:pt x="185" y="326"/>
                  </a:lnTo>
                  <a:lnTo>
                    <a:pt x="185" y="3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93">
              <a:extLst>
                <a:ext uri="{FF2B5EF4-FFF2-40B4-BE49-F238E27FC236}">
                  <a16:creationId xmlns:a16="http://schemas.microsoft.com/office/drawing/2014/main" id="{1ED72A59-2C44-05E8-3165-7EEBEFA74E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27355" y="6062380"/>
              <a:ext cx="722783" cy="797321"/>
            </a:xfrm>
            <a:custGeom>
              <a:avLst/>
              <a:gdLst>
                <a:gd name="T0" fmla="*/ 117 w 320"/>
                <a:gd name="T1" fmla="*/ 353 h 353"/>
                <a:gd name="T2" fmla="*/ 148 w 320"/>
                <a:gd name="T3" fmla="*/ 344 h 353"/>
                <a:gd name="T4" fmla="*/ 215 w 320"/>
                <a:gd name="T5" fmla="*/ 326 h 353"/>
                <a:gd name="T6" fmla="*/ 231 w 320"/>
                <a:gd name="T7" fmla="*/ 323 h 353"/>
                <a:gd name="T8" fmla="*/ 283 w 320"/>
                <a:gd name="T9" fmla="*/ 312 h 353"/>
                <a:gd name="T10" fmla="*/ 311 w 320"/>
                <a:gd name="T11" fmla="*/ 306 h 353"/>
                <a:gd name="T12" fmla="*/ 311 w 320"/>
                <a:gd name="T13" fmla="*/ 289 h 353"/>
                <a:gd name="T14" fmla="*/ 313 w 320"/>
                <a:gd name="T15" fmla="*/ 273 h 353"/>
                <a:gd name="T16" fmla="*/ 320 w 320"/>
                <a:gd name="T17" fmla="*/ 262 h 353"/>
                <a:gd name="T18" fmla="*/ 313 w 320"/>
                <a:gd name="T19" fmla="*/ 248 h 353"/>
                <a:gd name="T20" fmla="*/ 301 w 320"/>
                <a:gd name="T21" fmla="*/ 239 h 353"/>
                <a:gd name="T22" fmla="*/ 292 w 320"/>
                <a:gd name="T23" fmla="*/ 228 h 353"/>
                <a:gd name="T24" fmla="*/ 281 w 320"/>
                <a:gd name="T25" fmla="*/ 217 h 353"/>
                <a:gd name="T26" fmla="*/ 269 w 320"/>
                <a:gd name="T27" fmla="*/ 207 h 353"/>
                <a:gd name="T28" fmla="*/ 256 w 320"/>
                <a:gd name="T29" fmla="*/ 198 h 353"/>
                <a:gd name="T30" fmla="*/ 256 w 320"/>
                <a:gd name="T31" fmla="*/ 185 h 353"/>
                <a:gd name="T32" fmla="*/ 251 w 320"/>
                <a:gd name="T33" fmla="*/ 173 h 353"/>
                <a:gd name="T34" fmla="*/ 249 w 320"/>
                <a:gd name="T35" fmla="*/ 159 h 353"/>
                <a:gd name="T36" fmla="*/ 244 w 320"/>
                <a:gd name="T37" fmla="*/ 146 h 353"/>
                <a:gd name="T38" fmla="*/ 233 w 320"/>
                <a:gd name="T39" fmla="*/ 134 h 353"/>
                <a:gd name="T40" fmla="*/ 224 w 320"/>
                <a:gd name="T41" fmla="*/ 120 h 353"/>
                <a:gd name="T42" fmla="*/ 221 w 320"/>
                <a:gd name="T43" fmla="*/ 107 h 353"/>
                <a:gd name="T44" fmla="*/ 208 w 320"/>
                <a:gd name="T45" fmla="*/ 98 h 353"/>
                <a:gd name="T46" fmla="*/ 196 w 320"/>
                <a:gd name="T47" fmla="*/ 88 h 353"/>
                <a:gd name="T48" fmla="*/ 183 w 320"/>
                <a:gd name="T49" fmla="*/ 82 h 353"/>
                <a:gd name="T50" fmla="*/ 180 w 320"/>
                <a:gd name="T51" fmla="*/ 70 h 353"/>
                <a:gd name="T52" fmla="*/ 174 w 320"/>
                <a:gd name="T53" fmla="*/ 50 h 353"/>
                <a:gd name="T54" fmla="*/ 171 w 320"/>
                <a:gd name="T55" fmla="*/ 36 h 353"/>
                <a:gd name="T56" fmla="*/ 162 w 320"/>
                <a:gd name="T57" fmla="*/ 22 h 353"/>
                <a:gd name="T58" fmla="*/ 153 w 320"/>
                <a:gd name="T59" fmla="*/ 11 h 353"/>
                <a:gd name="T60" fmla="*/ 146 w 320"/>
                <a:gd name="T61" fmla="*/ 0 h 353"/>
                <a:gd name="T62" fmla="*/ 132 w 320"/>
                <a:gd name="T63" fmla="*/ 2 h 353"/>
                <a:gd name="T64" fmla="*/ 121 w 320"/>
                <a:gd name="T65" fmla="*/ 15 h 353"/>
                <a:gd name="T66" fmla="*/ 112 w 320"/>
                <a:gd name="T67" fmla="*/ 29 h 353"/>
                <a:gd name="T68" fmla="*/ 96 w 320"/>
                <a:gd name="T69" fmla="*/ 59 h 353"/>
                <a:gd name="T70" fmla="*/ 84 w 320"/>
                <a:gd name="T71" fmla="*/ 73 h 353"/>
                <a:gd name="T72" fmla="*/ 76 w 320"/>
                <a:gd name="T73" fmla="*/ 86 h 353"/>
                <a:gd name="T74" fmla="*/ 64 w 320"/>
                <a:gd name="T75" fmla="*/ 107 h 353"/>
                <a:gd name="T76" fmla="*/ 57 w 320"/>
                <a:gd name="T77" fmla="*/ 116 h 353"/>
                <a:gd name="T78" fmla="*/ 44 w 320"/>
                <a:gd name="T79" fmla="*/ 141 h 353"/>
                <a:gd name="T80" fmla="*/ 9 w 320"/>
                <a:gd name="T81" fmla="*/ 191 h 353"/>
                <a:gd name="T82" fmla="*/ 0 w 320"/>
                <a:gd name="T83" fmla="*/ 209 h 353"/>
                <a:gd name="T84" fmla="*/ 3 w 320"/>
                <a:gd name="T85" fmla="*/ 223 h 353"/>
                <a:gd name="T86" fmla="*/ 2 w 320"/>
                <a:gd name="T87" fmla="*/ 267 h 353"/>
                <a:gd name="T88" fmla="*/ 52 w 320"/>
                <a:gd name="T89" fmla="*/ 306 h 353"/>
                <a:gd name="T90" fmla="*/ 80 w 320"/>
                <a:gd name="T91" fmla="*/ 326 h 353"/>
                <a:gd name="T92" fmla="*/ 117 w 320"/>
                <a:gd name="T93" fmla="*/ 353 h 353"/>
                <a:gd name="T94" fmla="*/ 117 w 320"/>
                <a:gd name="T95" fmla="*/ 353 h 353"/>
                <a:gd name="T96" fmla="*/ 117 w 320"/>
                <a:gd name="T97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0" h="353">
                  <a:moveTo>
                    <a:pt x="117" y="353"/>
                  </a:moveTo>
                  <a:lnTo>
                    <a:pt x="148" y="344"/>
                  </a:lnTo>
                  <a:lnTo>
                    <a:pt x="215" y="326"/>
                  </a:lnTo>
                  <a:lnTo>
                    <a:pt x="231" y="323"/>
                  </a:lnTo>
                  <a:lnTo>
                    <a:pt x="283" y="312"/>
                  </a:lnTo>
                  <a:lnTo>
                    <a:pt x="311" y="306"/>
                  </a:lnTo>
                  <a:lnTo>
                    <a:pt x="311" y="289"/>
                  </a:lnTo>
                  <a:lnTo>
                    <a:pt x="313" y="273"/>
                  </a:lnTo>
                  <a:lnTo>
                    <a:pt x="320" y="262"/>
                  </a:lnTo>
                  <a:lnTo>
                    <a:pt x="313" y="248"/>
                  </a:lnTo>
                  <a:lnTo>
                    <a:pt x="301" y="239"/>
                  </a:lnTo>
                  <a:lnTo>
                    <a:pt x="292" y="228"/>
                  </a:lnTo>
                  <a:lnTo>
                    <a:pt x="281" y="217"/>
                  </a:lnTo>
                  <a:lnTo>
                    <a:pt x="269" y="207"/>
                  </a:lnTo>
                  <a:lnTo>
                    <a:pt x="256" y="198"/>
                  </a:lnTo>
                  <a:lnTo>
                    <a:pt x="256" y="185"/>
                  </a:lnTo>
                  <a:lnTo>
                    <a:pt x="251" y="173"/>
                  </a:lnTo>
                  <a:lnTo>
                    <a:pt x="249" y="159"/>
                  </a:lnTo>
                  <a:lnTo>
                    <a:pt x="244" y="146"/>
                  </a:lnTo>
                  <a:lnTo>
                    <a:pt x="233" y="134"/>
                  </a:lnTo>
                  <a:lnTo>
                    <a:pt x="224" y="120"/>
                  </a:lnTo>
                  <a:lnTo>
                    <a:pt x="221" y="107"/>
                  </a:lnTo>
                  <a:lnTo>
                    <a:pt x="208" y="98"/>
                  </a:lnTo>
                  <a:lnTo>
                    <a:pt x="196" y="88"/>
                  </a:lnTo>
                  <a:lnTo>
                    <a:pt x="183" y="82"/>
                  </a:lnTo>
                  <a:lnTo>
                    <a:pt x="180" y="70"/>
                  </a:lnTo>
                  <a:lnTo>
                    <a:pt x="174" y="50"/>
                  </a:lnTo>
                  <a:lnTo>
                    <a:pt x="171" y="36"/>
                  </a:lnTo>
                  <a:lnTo>
                    <a:pt x="162" y="22"/>
                  </a:lnTo>
                  <a:lnTo>
                    <a:pt x="153" y="11"/>
                  </a:lnTo>
                  <a:lnTo>
                    <a:pt x="146" y="0"/>
                  </a:lnTo>
                  <a:lnTo>
                    <a:pt x="132" y="2"/>
                  </a:lnTo>
                  <a:lnTo>
                    <a:pt x="121" y="15"/>
                  </a:lnTo>
                  <a:lnTo>
                    <a:pt x="112" y="29"/>
                  </a:lnTo>
                  <a:lnTo>
                    <a:pt x="96" y="59"/>
                  </a:lnTo>
                  <a:lnTo>
                    <a:pt x="84" y="73"/>
                  </a:lnTo>
                  <a:lnTo>
                    <a:pt x="76" y="86"/>
                  </a:lnTo>
                  <a:lnTo>
                    <a:pt x="64" y="107"/>
                  </a:lnTo>
                  <a:lnTo>
                    <a:pt x="57" y="116"/>
                  </a:lnTo>
                  <a:lnTo>
                    <a:pt x="44" y="141"/>
                  </a:lnTo>
                  <a:lnTo>
                    <a:pt x="9" y="191"/>
                  </a:lnTo>
                  <a:lnTo>
                    <a:pt x="0" y="209"/>
                  </a:lnTo>
                  <a:lnTo>
                    <a:pt x="3" y="223"/>
                  </a:lnTo>
                  <a:lnTo>
                    <a:pt x="2" y="267"/>
                  </a:lnTo>
                  <a:lnTo>
                    <a:pt x="52" y="306"/>
                  </a:lnTo>
                  <a:lnTo>
                    <a:pt x="80" y="326"/>
                  </a:lnTo>
                  <a:lnTo>
                    <a:pt x="117" y="353"/>
                  </a:lnTo>
                  <a:lnTo>
                    <a:pt x="117" y="353"/>
                  </a:lnTo>
                  <a:lnTo>
                    <a:pt x="117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94">
              <a:extLst>
                <a:ext uri="{FF2B5EF4-FFF2-40B4-BE49-F238E27FC236}">
                  <a16:creationId xmlns:a16="http://schemas.microsoft.com/office/drawing/2014/main" id="{E76D1160-1F86-E66F-FFA3-2386111DE3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6206937"/>
              <a:ext cx="650505" cy="797321"/>
            </a:xfrm>
            <a:custGeom>
              <a:avLst/>
              <a:gdLst>
                <a:gd name="T0" fmla="*/ 159 w 288"/>
                <a:gd name="T1" fmla="*/ 353 h 353"/>
                <a:gd name="T2" fmla="*/ 164 w 288"/>
                <a:gd name="T3" fmla="*/ 340 h 353"/>
                <a:gd name="T4" fmla="*/ 175 w 288"/>
                <a:gd name="T5" fmla="*/ 328 h 353"/>
                <a:gd name="T6" fmla="*/ 164 w 288"/>
                <a:gd name="T7" fmla="*/ 317 h 353"/>
                <a:gd name="T8" fmla="*/ 178 w 288"/>
                <a:gd name="T9" fmla="*/ 307 h 353"/>
                <a:gd name="T10" fmla="*/ 176 w 288"/>
                <a:gd name="T11" fmla="*/ 294 h 353"/>
                <a:gd name="T12" fmla="*/ 192 w 288"/>
                <a:gd name="T13" fmla="*/ 289 h 353"/>
                <a:gd name="T14" fmla="*/ 203 w 288"/>
                <a:gd name="T15" fmla="*/ 278 h 353"/>
                <a:gd name="T16" fmla="*/ 221 w 288"/>
                <a:gd name="T17" fmla="*/ 273 h 353"/>
                <a:gd name="T18" fmla="*/ 246 w 288"/>
                <a:gd name="T19" fmla="*/ 248 h 353"/>
                <a:gd name="T20" fmla="*/ 264 w 288"/>
                <a:gd name="T21" fmla="*/ 239 h 353"/>
                <a:gd name="T22" fmla="*/ 271 w 288"/>
                <a:gd name="T23" fmla="*/ 228 h 353"/>
                <a:gd name="T24" fmla="*/ 283 w 288"/>
                <a:gd name="T25" fmla="*/ 242 h 353"/>
                <a:gd name="T26" fmla="*/ 288 w 288"/>
                <a:gd name="T27" fmla="*/ 226 h 353"/>
                <a:gd name="T28" fmla="*/ 287 w 288"/>
                <a:gd name="T29" fmla="*/ 203 h 353"/>
                <a:gd name="T30" fmla="*/ 288 w 288"/>
                <a:gd name="T31" fmla="*/ 162 h 353"/>
                <a:gd name="T32" fmla="*/ 285 w 288"/>
                <a:gd name="T33" fmla="*/ 148 h 353"/>
                <a:gd name="T34" fmla="*/ 287 w 288"/>
                <a:gd name="T35" fmla="*/ 136 h 353"/>
                <a:gd name="T36" fmla="*/ 274 w 288"/>
                <a:gd name="T37" fmla="*/ 125 h 353"/>
                <a:gd name="T38" fmla="*/ 246 w 288"/>
                <a:gd name="T39" fmla="*/ 91 h 353"/>
                <a:gd name="T40" fmla="*/ 230 w 288"/>
                <a:gd name="T41" fmla="*/ 89 h 353"/>
                <a:gd name="T42" fmla="*/ 208 w 288"/>
                <a:gd name="T43" fmla="*/ 77 h 353"/>
                <a:gd name="T44" fmla="*/ 162 w 288"/>
                <a:gd name="T45" fmla="*/ 40 h 353"/>
                <a:gd name="T46" fmla="*/ 150 w 288"/>
                <a:gd name="T47" fmla="*/ 32 h 353"/>
                <a:gd name="T48" fmla="*/ 109 w 288"/>
                <a:gd name="T49" fmla="*/ 0 h 353"/>
                <a:gd name="T50" fmla="*/ 107 w 288"/>
                <a:gd name="T51" fmla="*/ 16 h 353"/>
                <a:gd name="T52" fmla="*/ 110 w 288"/>
                <a:gd name="T53" fmla="*/ 31 h 353"/>
                <a:gd name="T54" fmla="*/ 103 w 288"/>
                <a:gd name="T55" fmla="*/ 41 h 353"/>
                <a:gd name="T56" fmla="*/ 105 w 288"/>
                <a:gd name="T57" fmla="*/ 56 h 353"/>
                <a:gd name="T58" fmla="*/ 102 w 288"/>
                <a:gd name="T59" fmla="*/ 73 h 353"/>
                <a:gd name="T60" fmla="*/ 98 w 288"/>
                <a:gd name="T61" fmla="*/ 86 h 353"/>
                <a:gd name="T62" fmla="*/ 62 w 288"/>
                <a:gd name="T63" fmla="*/ 134 h 353"/>
                <a:gd name="T64" fmla="*/ 43 w 288"/>
                <a:gd name="T65" fmla="*/ 161 h 353"/>
                <a:gd name="T66" fmla="*/ 41 w 288"/>
                <a:gd name="T67" fmla="*/ 177 h 353"/>
                <a:gd name="T68" fmla="*/ 27 w 288"/>
                <a:gd name="T69" fmla="*/ 184 h 353"/>
                <a:gd name="T70" fmla="*/ 9 w 288"/>
                <a:gd name="T71" fmla="*/ 205 h 353"/>
                <a:gd name="T72" fmla="*/ 0 w 288"/>
                <a:gd name="T73" fmla="*/ 218 h 353"/>
                <a:gd name="T74" fmla="*/ 16 w 288"/>
                <a:gd name="T75" fmla="*/ 219 h 353"/>
                <a:gd name="T76" fmla="*/ 21 w 288"/>
                <a:gd name="T77" fmla="*/ 235 h 353"/>
                <a:gd name="T78" fmla="*/ 37 w 288"/>
                <a:gd name="T79" fmla="*/ 234 h 353"/>
                <a:gd name="T80" fmla="*/ 53 w 288"/>
                <a:gd name="T81" fmla="*/ 237 h 353"/>
                <a:gd name="T82" fmla="*/ 62 w 288"/>
                <a:gd name="T83" fmla="*/ 244 h 353"/>
                <a:gd name="T84" fmla="*/ 78 w 288"/>
                <a:gd name="T85" fmla="*/ 246 h 353"/>
                <a:gd name="T86" fmla="*/ 87 w 288"/>
                <a:gd name="T87" fmla="*/ 253 h 353"/>
                <a:gd name="T88" fmla="*/ 94 w 288"/>
                <a:gd name="T89" fmla="*/ 264 h 353"/>
                <a:gd name="T90" fmla="*/ 103 w 288"/>
                <a:gd name="T91" fmla="*/ 275 h 353"/>
                <a:gd name="T92" fmla="*/ 105 w 288"/>
                <a:gd name="T93" fmla="*/ 291 h 353"/>
                <a:gd name="T94" fmla="*/ 110 w 288"/>
                <a:gd name="T95" fmla="*/ 305 h 353"/>
                <a:gd name="T96" fmla="*/ 121 w 288"/>
                <a:gd name="T97" fmla="*/ 312 h 353"/>
                <a:gd name="T98" fmla="*/ 126 w 288"/>
                <a:gd name="T99" fmla="*/ 326 h 353"/>
                <a:gd name="T100" fmla="*/ 139 w 288"/>
                <a:gd name="T101" fmla="*/ 331 h 353"/>
                <a:gd name="T102" fmla="*/ 148 w 288"/>
                <a:gd name="T103" fmla="*/ 342 h 353"/>
                <a:gd name="T104" fmla="*/ 159 w 288"/>
                <a:gd name="T105" fmla="*/ 353 h 353"/>
                <a:gd name="T106" fmla="*/ 159 w 288"/>
                <a:gd name="T107" fmla="*/ 353 h 353"/>
                <a:gd name="T108" fmla="*/ 159 w 288"/>
                <a:gd name="T109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8" h="353">
                  <a:moveTo>
                    <a:pt x="159" y="353"/>
                  </a:moveTo>
                  <a:lnTo>
                    <a:pt x="164" y="340"/>
                  </a:lnTo>
                  <a:lnTo>
                    <a:pt x="175" y="328"/>
                  </a:lnTo>
                  <a:lnTo>
                    <a:pt x="164" y="317"/>
                  </a:lnTo>
                  <a:lnTo>
                    <a:pt x="178" y="307"/>
                  </a:lnTo>
                  <a:lnTo>
                    <a:pt x="176" y="294"/>
                  </a:lnTo>
                  <a:lnTo>
                    <a:pt x="192" y="289"/>
                  </a:lnTo>
                  <a:lnTo>
                    <a:pt x="203" y="278"/>
                  </a:lnTo>
                  <a:lnTo>
                    <a:pt x="221" y="273"/>
                  </a:lnTo>
                  <a:lnTo>
                    <a:pt x="246" y="248"/>
                  </a:lnTo>
                  <a:lnTo>
                    <a:pt x="264" y="239"/>
                  </a:lnTo>
                  <a:lnTo>
                    <a:pt x="271" y="228"/>
                  </a:lnTo>
                  <a:lnTo>
                    <a:pt x="283" y="242"/>
                  </a:lnTo>
                  <a:lnTo>
                    <a:pt x="288" y="226"/>
                  </a:lnTo>
                  <a:lnTo>
                    <a:pt x="287" y="203"/>
                  </a:lnTo>
                  <a:lnTo>
                    <a:pt x="288" y="162"/>
                  </a:lnTo>
                  <a:lnTo>
                    <a:pt x="285" y="148"/>
                  </a:lnTo>
                  <a:lnTo>
                    <a:pt x="287" y="136"/>
                  </a:lnTo>
                  <a:lnTo>
                    <a:pt x="274" y="125"/>
                  </a:lnTo>
                  <a:lnTo>
                    <a:pt x="246" y="91"/>
                  </a:lnTo>
                  <a:lnTo>
                    <a:pt x="230" y="89"/>
                  </a:lnTo>
                  <a:lnTo>
                    <a:pt x="208" y="77"/>
                  </a:lnTo>
                  <a:lnTo>
                    <a:pt x="162" y="40"/>
                  </a:lnTo>
                  <a:lnTo>
                    <a:pt x="150" y="32"/>
                  </a:lnTo>
                  <a:lnTo>
                    <a:pt x="109" y="0"/>
                  </a:lnTo>
                  <a:lnTo>
                    <a:pt x="107" y="16"/>
                  </a:lnTo>
                  <a:lnTo>
                    <a:pt x="110" y="31"/>
                  </a:lnTo>
                  <a:lnTo>
                    <a:pt x="103" y="41"/>
                  </a:lnTo>
                  <a:lnTo>
                    <a:pt x="105" y="56"/>
                  </a:lnTo>
                  <a:lnTo>
                    <a:pt x="102" y="73"/>
                  </a:lnTo>
                  <a:lnTo>
                    <a:pt x="98" y="86"/>
                  </a:lnTo>
                  <a:lnTo>
                    <a:pt x="62" y="134"/>
                  </a:lnTo>
                  <a:lnTo>
                    <a:pt x="43" y="161"/>
                  </a:lnTo>
                  <a:lnTo>
                    <a:pt x="41" y="177"/>
                  </a:lnTo>
                  <a:lnTo>
                    <a:pt x="27" y="184"/>
                  </a:lnTo>
                  <a:lnTo>
                    <a:pt x="9" y="205"/>
                  </a:lnTo>
                  <a:lnTo>
                    <a:pt x="0" y="218"/>
                  </a:lnTo>
                  <a:lnTo>
                    <a:pt x="16" y="219"/>
                  </a:lnTo>
                  <a:lnTo>
                    <a:pt x="21" y="235"/>
                  </a:lnTo>
                  <a:lnTo>
                    <a:pt x="37" y="234"/>
                  </a:lnTo>
                  <a:lnTo>
                    <a:pt x="53" y="237"/>
                  </a:lnTo>
                  <a:lnTo>
                    <a:pt x="62" y="244"/>
                  </a:lnTo>
                  <a:lnTo>
                    <a:pt x="78" y="246"/>
                  </a:lnTo>
                  <a:lnTo>
                    <a:pt x="87" y="253"/>
                  </a:lnTo>
                  <a:lnTo>
                    <a:pt x="94" y="264"/>
                  </a:lnTo>
                  <a:lnTo>
                    <a:pt x="103" y="275"/>
                  </a:lnTo>
                  <a:lnTo>
                    <a:pt x="105" y="291"/>
                  </a:lnTo>
                  <a:lnTo>
                    <a:pt x="110" y="305"/>
                  </a:lnTo>
                  <a:lnTo>
                    <a:pt x="121" y="312"/>
                  </a:lnTo>
                  <a:lnTo>
                    <a:pt x="126" y="326"/>
                  </a:lnTo>
                  <a:lnTo>
                    <a:pt x="139" y="331"/>
                  </a:lnTo>
                  <a:lnTo>
                    <a:pt x="148" y="342"/>
                  </a:lnTo>
                  <a:lnTo>
                    <a:pt x="159" y="353"/>
                  </a:lnTo>
                  <a:lnTo>
                    <a:pt x="159" y="353"/>
                  </a:lnTo>
                  <a:lnTo>
                    <a:pt x="159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95">
              <a:extLst>
                <a:ext uri="{FF2B5EF4-FFF2-40B4-BE49-F238E27FC236}">
                  <a16:creationId xmlns:a16="http://schemas.microsoft.com/office/drawing/2014/main" id="{513FECAF-48DB-19FC-8981-02373DE07B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8085" y="6123365"/>
              <a:ext cx="447222" cy="546605"/>
            </a:xfrm>
            <a:custGeom>
              <a:avLst/>
              <a:gdLst>
                <a:gd name="T0" fmla="*/ 93 w 198"/>
                <a:gd name="T1" fmla="*/ 242 h 242"/>
                <a:gd name="T2" fmla="*/ 118 w 198"/>
                <a:gd name="T3" fmla="*/ 223 h 242"/>
                <a:gd name="T4" fmla="*/ 127 w 198"/>
                <a:gd name="T5" fmla="*/ 207 h 242"/>
                <a:gd name="T6" fmla="*/ 153 w 198"/>
                <a:gd name="T7" fmla="*/ 173 h 242"/>
                <a:gd name="T8" fmla="*/ 184 w 198"/>
                <a:gd name="T9" fmla="*/ 130 h 242"/>
                <a:gd name="T10" fmla="*/ 189 w 198"/>
                <a:gd name="T11" fmla="*/ 116 h 242"/>
                <a:gd name="T12" fmla="*/ 194 w 198"/>
                <a:gd name="T13" fmla="*/ 100 h 242"/>
                <a:gd name="T14" fmla="*/ 196 w 198"/>
                <a:gd name="T15" fmla="*/ 87 h 242"/>
                <a:gd name="T16" fmla="*/ 191 w 198"/>
                <a:gd name="T17" fmla="*/ 73 h 242"/>
                <a:gd name="T18" fmla="*/ 196 w 198"/>
                <a:gd name="T19" fmla="*/ 57 h 242"/>
                <a:gd name="T20" fmla="*/ 198 w 198"/>
                <a:gd name="T21" fmla="*/ 45 h 242"/>
                <a:gd name="T22" fmla="*/ 184 w 198"/>
                <a:gd name="T23" fmla="*/ 27 h 242"/>
                <a:gd name="T24" fmla="*/ 146 w 198"/>
                <a:gd name="T25" fmla="*/ 0 h 242"/>
                <a:gd name="T26" fmla="*/ 120 w 198"/>
                <a:gd name="T27" fmla="*/ 25 h 242"/>
                <a:gd name="T28" fmla="*/ 105 w 198"/>
                <a:gd name="T29" fmla="*/ 43 h 242"/>
                <a:gd name="T30" fmla="*/ 93 w 198"/>
                <a:gd name="T31" fmla="*/ 55 h 242"/>
                <a:gd name="T32" fmla="*/ 80 w 198"/>
                <a:gd name="T33" fmla="*/ 82 h 242"/>
                <a:gd name="T34" fmla="*/ 66 w 198"/>
                <a:gd name="T35" fmla="*/ 116 h 242"/>
                <a:gd name="T36" fmla="*/ 48 w 198"/>
                <a:gd name="T37" fmla="*/ 153 h 242"/>
                <a:gd name="T38" fmla="*/ 36 w 198"/>
                <a:gd name="T39" fmla="*/ 148 h 242"/>
                <a:gd name="T40" fmla="*/ 27 w 198"/>
                <a:gd name="T41" fmla="*/ 141 h 242"/>
                <a:gd name="T42" fmla="*/ 16 w 198"/>
                <a:gd name="T43" fmla="*/ 132 h 242"/>
                <a:gd name="T44" fmla="*/ 2 w 198"/>
                <a:gd name="T45" fmla="*/ 137 h 242"/>
                <a:gd name="T46" fmla="*/ 0 w 198"/>
                <a:gd name="T47" fmla="*/ 150 h 242"/>
                <a:gd name="T48" fmla="*/ 9 w 198"/>
                <a:gd name="T49" fmla="*/ 164 h 242"/>
                <a:gd name="T50" fmla="*/ 16 w 198"/>
                <a:gd name="T51" fmla="*/ 174 h 242"/>
                <a:gd name="T52" fmla="*/ 22 w 198"/>
                <a:gd name="T53" fmla="*/ 189 h 242"/>
                <a:gd name="T54" fmla="*/ 32 w 198"/>
                <a:gd name="T55" fmla="*/ 203 h 242"/>
                <a:gd name="T56" fmla="*/ 45 w 198"/>
                <a:gd name="T57" fmla="*/ 207 h 242"/>
                <a:gd name="T58" fmla="*/ 66 w 198"/>
                <a:gd name="T59" fmla="*/ 215 h 242"/>
                <a:gd name="T60" fmla="*/ 79 w 198"/>
                <a:gd name="T61" fmla="*/ 221 h 242"/>
                <a:gd name="T62" fmla="*/ 91 w 198"/>
                <a:gd name="T63" fmla="*/ 231 h 242"/>
                <a:gd name="T64" fmla="*/ 93 w 198"/>
                <a:gd name="T65" fmla="*/ 242 h 242"/>
                <a:gd name="T66" fmla="*/ 93 w 198"/>
                <a:gd name="T67" fmla="*/ 242 h 242"/>
                <a:gd name="T68" fmla="*/ 93 w 198"/>
                <a:gd name="T69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242">
                  <a:moveTo>
                    <a:pt x="93" y="242"/>
                  </a:moveTo>
                  <a:lnTo>
                    <a:pt x="118" y="223"/>
                  </a:lnTo>
                  <a:lnTo>
                    <a:pt x="127" y="207"/>
                  </a:lnTo>
                  <a:lnTo>
                    <a:pt x="153" y="173"/>
                  </a:lnTo>
                  <a:lnTo>
                    <a:pt x="184" y="130"/>
                  </a:lnTo>
                  <a:lnTo>
                    <a:pt x="189" y="116"/>
                  </a:lnTo>
                  <a:lnTo>
                    <a:pt x="194" y="100"/>
                  </a:lnTo>
                  <a:lnTo>
                    <a:pt x="196" y="87"/>
                  </a:lnTo>
                  <a:lnTo>
                    <a:pt x="191" y="73"/>
                  </a:lnTo>
                  <a:lnTo>
                    <a:pt x="196" y="57"/>
                  </a:lnTo>
                  <a:lnTo>
                    <a:pt x="198" y="45"/>
                  </a:lnTo>
                  <a:lnTo>
                    <a:pt x="184" y="27"/>
                  </a:lnTo>
                  <a:lnTo>
                    <a:pt x="146" y="0"/>
                  </a:lnTo>
                  <a:lnTo>
                    <a:pt x="120" y="25"/>
                  </a:lnTo>
                  <a:lnTo>
                    <a:pt x="105" y="43"/>
                  </a:lnTo>
                  <a:lnTo>
                    <a:pt x="93" y="55"/>
                  </a:lnTo>
                  <a:lnTo>
                    <a:pt x="80" y="82"/>
                  </a:lnTo>
                  <a:lnTo>
                    <a:pt x="66" y="116"/>
                  </a:lnTo>
                  <a:lnTo>
                    <a:pt x="48" y="153"/>
                  </a:lnTo>
                  <a:lnTo>
                    <a:pt x="36" y="148"/>
                  </a:lnTo>
                  <a:lnTo>
                    <a:pt x="27" y="141"/>
                  </a:lnTo>
                  <a:lnTo>
                    <a:pt x="16" y="132"/>
                  </a:lnTo>
                  <a:lnTo>
                    <a:pt x="2" y="137"/>
                  </a:lnTo>
                  <a:lnTo>
                    <a:pt x="0" y="150"/>
                  </a:lnTo>
                  <a:lnTo>
                    <a:pt x="9" y="164"/>
                  </a:lnTo>
                  <a:lnTo>
                    <a:pt x="16" y="174"/>
                  </a:lnTo>
                  <a:lnTo>
                    <a:pt x="22" y="189"/>
                  </a:lnTo>
                  <a:lnTo>
                    <a:pt x="32" y="203"/>
                  </a:lnTo>
                  <a:lnTo>
                    <a:pt x="45" y="207"/>
                  </a:lnTo>
                  <a:lnTo>
                    <a:pt x="66" y="215"/>
                  </a:lnTo>
                  <a:lnTo>
                    <a:pt x="79" y="221"/>
                  </a:lnTo>
                  <a:lnTo>
                    <a:pt x="91" y="23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3" y="2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96">
              <a:extLst>
                <a:ext uri="{FF2B5EF4-FFF2-40B4-BE49-F238E27FC236}">
                  <a16:creationId xmlns:a16="http://schemas.microsoft.com/office/drawing/2014/main" id="{F2A3C772-55CA-41D3-65E6-7EBCABF99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7855" y="5825217"/>
              <a:ext cx="817649" cy="695679"/>
            </a:xfrm>
            <a:custGeom>
              <a:avLst/>
              <a:gdLst>
                <a:gd name="T0" fmla="*/ 233 w 362"/>
                <a:gd name="T1" fmla="*/ 308 h 308"/>
                <a:gd name="T2" fmla="*/ 274 w 362"/>
                <a:gd name="T3" fmla="*/ 246 h 308"/>
                <a:gd name="T4" fmla="*/ 287 w 362"/>
                <a:gd name="T5" fmla="*/ 221 h 308"/>
                <a:gd name="T6" fmla="*/ 294 w 362"/>
                <a:gd name="T7" fmla="*/ 212 h 308"/>
                <a:gd name="T8" fmla="*/ 306 w 362"/>
                <a:gd name="T9" fmla="*/ 191 h 308"/>
                <a:gd name="T10" fmla="*/ 314 w 362"/>
                <a:gd name="T11" fmla="*/ 180 h 308"/>
                <a:gd name="T12" fmla="*/ 326 w 362"/>
                <a:gd name="T13" fmla="*/ 164 h 308"/>
                <a:gd name="T14" fmla="*/ 342 w 362"/>
                <a:gd name="T15" fmla="*/ 134 h 308"/>
                <a:gd name="T16" fmla="*/ 351 w 362"/>
                <a:gd name="T17" fmla="*/ 120 h 308"/>
                <a:gd name="T18" fmla="*/ 362 w 362"/>
                <a:gd name="T19" fmla="*/ 107 h 308"/>
                <a:gd name="T20" fmla="*/ 354 w 362"/>
                <a:gd name="T21" fmla="*/ 96 h 308"/>
                <a:gd name="T22" fmla="*/ 338 w 362"/>
                <a:gd name="T23" fmla="*/ 89 h 308"/>
                <a:gd name="T24" fmla="*/ 324 w 362"/>
                <a:gd name="T25" fmla="*/ 77 h 308"/>
                <a:gd name="T26" fmla="*/ 315 w 362"/>
                <a:gd name="T27" fmla="*/ 66 h 308"/>
                <a:gd name="T28" fmla="*/ 303 w 362"/>
                <a:gd name="T29" fmla="*/ 59 h 308"/>
                <a:gd name="T30" fmla="*/ 305 w 362"/>
                <a:gd name="T31" fmla="*/ 43 h 308"/>
                <a:gd name="T32" fmla="*/ 292 w 362"/>
                <a:gd name="T33" fmla="*/ 41 h 308"/>
                <a:gd name="T34" fmla="*/ 278 w 362"/>
                <a:gd name="T35" fmla="*/ 36 h 308"/>
                <a:gd name="T36" fmla="*/ 269 w 362"/>
                <a:gd name="T37" fmla="*/ 25 h 308"/>
                <a:gd name="T38" fmla="*/ 257 w 362"/>
                <a:gd name="T39" fmla="*/ 16 h 308"/>
                <a:gd name="T40" fmla="*/ 244 w 362"/>
                <a:gd name="T41" fmla="*/ 13 h 308"/>
                <a:gd name="T42" fmla="*/ 228 w 362"/>
                <a:gd name="T43" fmla="*/ 13 h 308"/>
                <a:gd name="T44" fmla="*/ 209 w 362"/>
                <a:gd name="T45" fmla="*/ 20 h 308"/>
                <a:gd name="T46" fmla="*/ 198 w 362"/>
                <a:gd name="T47" fmla="*/ 25 h 308"/>
                <a:gd name="T48" fmla="*/ 182 w 362"/>
                <a:gd name="T49" fmla="*/ 20 h 308"/>
                <a:gd name="T50" fmla="*/ 171 w 362"/>
                <a:gd name="T51" fmla="*/ 25 h 308"/>
                <a:gd name="T52" fmla="*/ 162 w 362"/>
                <a:gd name="T53" fmla="*/ 18 h 308"/>
                <a:gd name="T54" fmla="*/ 153 w 362"/>
                <a:gd name="T55" fmla="*/ 11 h 308"/>
                <a:gd name="T56" fmla="*/ 143 w 362"/>
                <a:gd name="T57" fmla="*/ 0 h 308"/>
                <a:gd name="T58" fmla="*/ 104 w 362"/>
                <a:gd name="T59" fmla="*/ 34 h 308"/>
                <a:gd name="T60" fmla="*/ 87 w 362"/>
                <a:gd name="T61" fmla="*/ 52 h 308"/>
                <a:gd name="T62" fmla="*/ 66 w 362"/>
                <a:gd name="T63" fmla="*/ 72 h 308"/>
                <a:gd name="T64" fmla="*/ 55 w 362"/>
                <a:gd name="T65" fmla="*/ 82 h 308"/>
                <a:gd name="T66" fmla="*/ 36 w 362"/>
                <a:gd name="T67" fmla="*/ 96 h 308"/>
                <a:gd name="T68" fmla="*/ 15 w 362"/>
                <a:gd name="T69" fmla="*/ 120 h 308"/>
                <a:gd name="T70" fmla="*/ 0 w 362"/>
                <a:gd name="T71" fmla="*/ 130 h 308"/>
                <a:gd name="T72" fmla="*/ 39 w 362"/>
                <a:gd name="T73" fmla="*/ 159 h 308"/>
                <a:gd name="T74" fmla="*/ 54 w 362"/>
                <a:gd name="T75" fmla="*/ 169 h 308"/>
                <a:gd name="T76" fmla="*/ 91 w 362"/>
                <a:gd name="T77" fmla="*/ 201 h 308"/>
                <a:gd name="T78" fmla="*/ 107 w 362"/>
                <a:gd name="T79" fmla="*/ 209 h 308"/>
                <a:gd name="T80" fmla="*/ 153 w 362"/>
                <a:gd name="T81" fmla="*/ 248 h 308"/>
                <a:gd name="T82" fmla="*/ 171 w 362"/>
                <a:gd name="T83" fmla="*/ 258 h 308"/>
                <a:gd name="T84" fmla="*/ 191 w 362"/>
                <a:gd name="T85" fmla="*/ 262 h 308"/>
                <a:gd name="T86" fmla="*/ 226 w 362"/>
                <a:gd name="T87" fmla="*/ 289 h 308"/>
                <a:gd name="T88" fmla="*/ 232 w 362"/>
                <a:gd name="T89" fmla="*/ 305 h 308"/>
                <a:gd name="T90" fmla="*/ 233 w 362"/>
                <a:gd name="T91" fmla="*/ 308 h 308"/>
                <a:gd name="T92" fmla="*/ 233 w 362"/>
                <a:gd name="T93" fmla="*/ 308 h 308"/>
                <a:gd name="T94" fmla="*/ 233 w 362"/>
                <a:gd name="T9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62" h="308">
                  <a:moveTo>
                    <a:pt x="233" y="308"/>
                  </a:moveTo>
                  <a:lnTo>
                    <a:pt x="274" y="246"/>
                  </a:lnTo>
                  <a:lnTo>
                    <a:pt x="287" y="221"/>
                  </a:lnTo>
                  <a:lnTo>
                    <a:pt x="294" y="212"/>
                  </a:lnTo>
                  <a:lnTo>
                    <a:pt x="306" y="191"/>
                  </a:lnTo>
                  <a:lnTo>
                    <a:pt x="314" y="180"/>
                  </a:lnTo>
                  <a:lnTo>
                    <a:pt x="326" y="164"/>
                  </a:lnTo>
                  <a:lnTo>
                    <a:pt x="342" y="134"/>
                  </a:lnTo>
                  <a:lnTo>
                    <a:pt x="351" y="120"/>
                  </a:lnTo>
                  <a:lnTo>
                    <a:pt x="362" y="107"/>
                  </a:lnTo>
                  <a:lnTo>
                    <a:pt x="354" y="96"/>
                  </a:lnTo>
                  <a:lnTo>
                    <a:pt x="338" y="89"/>
                  </a:lnTo>
                  <a:lnTo>
                    <a:pt x="324" y="77"/>
                  </a:lnTo>
                  <a:lnTo>
                    <a:pt x="315" y="66"/>
                  </a:lnTo>
                  <a:lnTo>
                    <a:pt x="303" y="59"/>
                  </a:lnTo>
                  <a:lnTo>
                    <a:pt x="305" y="43"/>
                  </a:lnTo>
                  <a:lnTo>
                    <a:pt x="292" y="41"/>
                  </a:lnTo>
                  <a:lnTo>
                    <a:pt x="278" y="36"/>
                  </a:lnTo>
                  <a:lnTo>
                    <a:pt x="269" y="25"/>
                  </a:lnTo>
                  <a:lnTo>
                    <a:pt x="257" y="16"/>
                  </a:lnTo>
                  <a:lnTo>
                    <a:pt x="244" y="13"/>
                  </a:lnTo>
                  <a:lnTo>
                    <a:pt x="228" y="13"/>
                  </a:lnTo>
                  <a:lnTo>
                    <a:pt x="209" y="20"/>
                  </a:lnTo>
                  <a:lnTo>
                    <a:pt x="198" y="25"/>
                  </a:lnTo>
                  <a:lnTo>
                    <a:pt x="182" y="20"/>
                  </a:lnTo>
                  <a:lnTo>
                    <a:pt x="171" y="25"/>
                  </a:lnTo>
                  <a:lnTo>
                    <a:pt x="162" y="18"/>
                  </a:lnTo>
                  <a:lnTo>
                    <a:pt x="153" y="11"/>
                  </a:lnTo>
                  <a:lnTo>
                    <a:pt x="143" y="0"/>
                  </a:lnTo>
                  <a:lnTo>
                    <a:pt x="104" y="34"/>
                  </a:lnTo>
                  <a:lnTo>
                    <a:pt x="87" y="52"/>
                  </a:lnTo>
                  <a:lnTo>
                    <a:pt x="66" y="72"/>
                  </a:lnTo>
                  <a:lnTo>
                    <a:pt x="55" y="82"/>
                  </a:lnTo>
                  <a:lnTo>
                    <a:pt x="36" y="96"/>
                  </a:lnTo>
                  <a:lnTo>
                    <a:pt x="15" y="120"/>
                  </a:lnTo>
                  <a:lnTo>
                    <a:pt x="0" y="130"/>
                  </a:lnTo>
                  <a:lnTo>
                    <a:pt x="39" y="159"/>
                  </a:lnTo>
                  <a:lnTo>
                    <a:pt x="54" y="169"/>
                  </a:lnTo>
                  <a:lnTo>
                    <a:pt x="91" y="201"/>
                  </a:lnTo>
                  <a:lnTo>
                    <a:pt x="107" y="209"/>
                  </a:lnTo>
                  <a:lnTo>
                    <a:pt x="153" y="248"/>
                  </a:lnTo>
                  <a:lnTo>
                    <a:pt x="171" y="258"/>
                  </a:lnTo>
                  <a:lnTo>
                    <a:pt x="191" y="262"/>
                  </a:lnTo>
                  <a:lnTo>
                    <a:pt x="226" y="289"/>
                  </a:lnTo>
                  <a:lnTo>
                    <a:pt x="232" y="305"/>
                  </a:lnTo>
                  <a:lnTo>
                    <a:pt x="233" y="308"/>
                  </a:lnTo>
                  <a:lnTo>
                    <a:pt x="233" y="308"/>
                  </a:lnTo>
                  <a:lnTo>
                    <a:pt x="233" y="3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97">
              <a:extLst>
                <a:ext uri="{FF2B5EF4-FFF2-40B4-BE49-F238E27FC236}">
                  <a16:creationId xmlns:a16="http://schemas.microsoft.com/office/drawing/2014/main" id="{D69FF8A5-8266-FA7C-043E-8EB69E008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63915" y="6843889"/>
              <a:ext cx="557899" cy="553382"/>
            </a:xfrm>
            <a:custGeom>
              <a:avLst/>
              <a:gdLst>
                <a:gd name="T0" fmla="*/ 236 w 247"/>
                <a:gd name="T1" fmla="*/ 245 h 245"/>
                <a:gd name="T2" fmla="*/ 247 w 247"/>
                <a:gd name="T3" fmla="*/ 233 h 245"/>
                <a:gd name="T4" fmla="*/ 236 w 247"/>
                <a:gd name="T5" fmla="*/ 222 h 245"/>
                <a:gd name="T6" fmla="*/ 231 w 247"/>
                <a:gd name="T7" fmla="*/ 210 h 245"/>
                <a:gd name="T8" fmla="*/ 238 w 247"/>
                <a:gd name="T9" fmla="*/ 197 h 245"/>
                <a:gd name="T10" fmla="*/ 244 w 247"/>
                <a:gd name="T11" fmla="*/ 181 h 245"/>
                <a:gd name="T12" fmla="*/ 235 w 247"/>
                <a:gd name="T13" fmla="*/ 171 h 245"/>
                <a:gd name="T14" fmla="*/ 228 w 247"/>
                <a:gd name="T15" fmla="*/ 156 h 245"/>
                <a:gd name="T16" fmla="*/ 233 w 247"/>
                <a:gd name="T17" fmla="*/ 142 h 245"/>
                <a:gd name="T18" fmla="*/ 224 w 247"/>
                <a:gd name="T19" fmla="*/ 128 h 245"/>
                <a:gd name="T20" fmla="*/ 220 w 247"/>
                <a:gd name="T21" fmla="*/ 114 h 245"/>
                <a:gd name="T22" fmla="*/ 215 w 247"/>
                <a:gd name="T23" fmla="*/ 101 h 245"/>
                <a:gd name="T24" fmla="*/ 203 w 247"/>
                <a:gd name="T25" fmla="*/ 92 h 245"/>
                <a:gd name="T26" fmla="*/ 208 w 247"/>
                <a:gd name="T27" fmla="*/ 80 h 245"/>
                <a:gd name="T28" fmla="*/ 203 w 247"/>
                <a:gd name="T29" fmla="*/ 69 h 245"/>
                <a:gd name="T30" fmla="*/ 194 w 247"/>
                <a:gd name="T31" fmla="*/ 57 h 245"/>
                <a:gd name="T32" fmla="*/ 179 w 247"/>
                <a:gd name="T33" fmla="*/ 44 h 245"/>
                <a:gd name="T34" fmla="*/ 178 w 247"/>
                <a:gd name="T35" fmla="*/ 32 h 245"/>
                <a:gd name="T36" fmla="*/ 169 w 247"/>
                <a:gd name="T37" fmla="*/ 25 h 245"/>
                <a:gd name="T38" fmla="*/ 162 w 247"/>
                <a:gd name="T39" fmla="*/ 10 h 245"/>
                <a:gd name="T40" fmla="*/ 149 w 247"/>
                <a:gd name="T41" fmla="*/ 0 h 245"/>
                <a:gd name="T42" fmla="*/ 140 w 247"/>
                <a:gd name="T43" fmla="*/ 17 h 245"/>
                <a:gd name="T44" fmla="*/ 126 w 247"/>
                <a:gd name="T45" fmla="*/ 25 h 245"/>
                <a:gd name="T46" fmla="*/ 119 w 247"/>
                <a:gd name="T47" fmla="*/ 33 h 245"/>
                <a:gd name="T48" fmla="*/ 117 w 247"/>
                <a:gd name="T49" fmla="*/ 53 h 245"/>
                <a:gd name="T50" fmla="*/ 112 w 247"/>
                <a:gd name="T51" fmla="*/ 69 h 245"/>
                <a:gd name="T52" fmla="*/ 96 w 247"/>
                <a:gd name="T53" fmla="*/ 69 h 245"/>
                <a:gd name="T54" fmla="*/ 85 w 247"/>
                <a:gd name="T55" fmla="*/ 78 h 245"/>
                <a:gd name="T56" fmla="*/ 71 w 247"/>
                <a:gd name="T57" fmla="*/ 76 h 245"/>
                <a:gd name="T58" fmla="*/ 73 w 247"/>
                <a:gd name="T59" fmla="*/ 96 h 245"/>
                <a:gd name="T60" fmla="*/ 66 w 247"/>
                <a:gd name="T61" fmla="*/ 105 h 245"/>
                <a:gd name="T62" fmla="*/ 57 w 247"/>
                <a:gd name="T63" fmla="*/ 117 h 245"/>
                <a:gd name="T64" fmla="*/ 44 w 247"/>
                <a:gd name="T65" fmla="*/ 119 h 245"/>
                <a:gd name="T66" fmla="*/ 42 w 247"/>
                <a:gd name="T67" fmla="*/ 133 h 245"/>
                <a:gd name="T68" fmla="*/ 19 w 247"/>
                <a:gd name="T69" fmla="*/ 131 h 245"/>
                <a:gd name="T70" fmla="*/ 28 w 247"/>
                <a:gd name="T71" fmla="*/ 142 h 245"/>
                <a:gd name="T72" fmla="*/ 12 w 247"/>
                <a:gd name="T73" fmla="*/ 165 h 245"/>
                <a:gd name="T74" fmla="*/ 3 w 247"/>
                <a:gd name="T75" fmla="*/ 178 h 245"/>
                <a:gd name="T76" fmla="*/ 0 w 247"/>
                <a:gd name="T77" fmla="*/ 206 h 245"/>
                <a:gd name="T78" fmla="*/ 5 w 247"/>
                <a:gd name="T79" fmla="*/ 222 h 245"/>
                <a:gd name="T80" fmla="*/ 25 w 247"/>
                <a:gd name="T81" fmla="*/ 226 h 245"/>
                <a:gd name="T82" fmla="*/ 66 w 247"/>
                <a:gd name="T83" fmla="*/ 224 h 245"/>
                <a:gd name="T84" fmla="*/ 80 w 247"/>
                <a:gd name="T85" fmla="*/ 222 h 245"/>
                <a:gd name="T86" fmla="*/ 147 w 247"/>
                <a:gd name="T87" fmla="*/ 224 h 245"/>
                <a:gd name="T88" fmla="*/ 171 w 247"/>
                <a:gd name="T89" fmla="*/ 224 h 245"/>
                <a:gd name="T90" fmla="*/ 194 w 247"/>
                <a:gd name="T91" fmla="*/ 224 h 245"/>
                <a:gd name="T92" fmla="*/ 206 w 247"/>
                <a:gd name="T93" fmla="*/ 226 h 245"/>
                <a:gd name="T94" fmla="*/ 222 w 247"/>
                <a:gd name="T95" fmla="*/ 227 h 245"/>
                <a:gd name="T96" fmla="*/ 228 w 247"/>
                <a:gd name="T97" fmla="*/ 240 h 245"/>
                <a:gd name="T98" fmla="*/ 236 w 247"/>
                <a:gd name="T99" fmla="*/ 245 h 245"/>
                <a:gd name="T100" fmla="*/ 236 w 247"/>
                <a:gd name="T101" fmla="*/ 245 h 245"/>
                <a:gd name="T102" fmla="*/ 236 w 247"/>
                <a:gd name="T10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7" h="245">
                  <a:moveTo>
                    <a:pt x="236" y="245"/>
                  </a:moveTo>
                  <a:lnTo>
                    <a:pt x="247" y="233"/>
                  </a:lnTo>
                  <a:lnTo>
                    <a:pt x="236" y="222"/>
                  </a:lnTo>
                  <a:lnTo>
                    <a:pt x="231" y="210"/>
                  </a:lnTo>
                  <a:lnTo>
                    <a:pt x="238" y="197"/>
                  </a:lnTo>
                  <a:lnTo>
                    <a:pt x="244" y="181"/>
                  </a:lnTo>
                  <a:lnTo>
                    <a:pt x="235" y="171"/>
                  </a:lnTo>
                  <a:lnTo>
                    <a:pt x="228" y="156"/>
                  </a:lnTo>
                  <a:lnTo>
                    <a:pt x="233" y="142"/>
                  </a:lnTo>
                  <a:lnTo>
                    <a:pt x="224" y="128"/>
                  </a:lnTo>
                  <a:lnTo>
                    <a:pt x="220" y="114"/>
                  </a:lnTo>
                  <a:lnTo>
                    <a:pt x="215" y="101"/>
                  </a:lnTo>
                  <a:lnTo>
                    <a:pt x="203" y="92"/>
                  </a:lnTo>
                  <a:lnTo>
                    <a:pt x="208" y="80"/>
                  </a:lnTo>
                  <a:lnTo>
                    <a:pt x="203" y="69"/>
                  </a:lnTo>
                  <a:lnTo>
                    <a:pt x="194" y="57"/>
                  </a:lnTo>
                  <a:lnTo>
                    <a:pt x="179" y="44"/>
                  </a:lnTo>
                  <a:lnTo>
                    <a:pt x="178" y="32"/>
                  </a:lnTo>
                  <a:lnTo>
                    <a:pt x="169" y="25"/>
                  </a:lnTo>
                  <a:lnTo>
                    <a:pt x="162" y="10"/>
                  </a:lnTo>
                  <a:lnTo>
                    <a:pt x="149" y="0"/>
                  </a:lnTo>
                  <a:lnTo>
                    <a:pt x="140" y="17"/>
                  </a:lnTo>
                  <a:lnTo>
                    <a:pt x="126" y="25"/>
                  </a:lnTo>
                  <a:lnTo>
                    <a:pt x="119" y="33"/>
                  </a:lnTo>
                  <a:lnTo>
                    <a:pt x="117" y="53"/>
                  </a:lnTo>
                  <a:lnTo>
                    <a:pt x="112" y="69"/>
                  </a:lnTo>
                  <a:lnTo>
                    <a:pt x="96" y="69"/>
                  </a:lnTo>
                  <a:lnTo>
                    <a:pt x="85" y="78"/>
                  </a:lnTo>
                  <a:lnTo>
                    <a:pt x="71" y="76"/>
                  </a:lnTo>
                  <a:lnTo>
                    <a:pt x="73" y="96"/>
                  </a:lnTo>
                  <a:lnTo>
                    <a:pt x="66" y="105"/>
                  </a:lnTo>
                  <a:lnTo>
                    <a:pt x="57" y="117"/>
                  </a:lnTo>
                  <a:lnTo>
                    <a:pt x="44" y="119"/>
                  </a:lnTo>
                  <a:lnTo>
                    <a:pt x="42" y="133"/>
                  </a:lnTo>
                  <a:lnTo>
                    <a:pt x="19" y="131"/>
                  </a:lnTo>
                  <a:lnTo>
                    <a:pt x="28" y="142"/>
                  </a:lnTo>
                  <a:lnTo>
                    <a:pt x="12" y="165"/>
                  </a:lnTo>
                  <a:lnTo>
                    <a:pt x="3" y="178"/>
                  </a:lnTo>
                  <a:lnTo>
                    <a:pt x="0" y="206"/>
                  </a:lnTo>
                  <a:lnTo>
                    <a:pt x="5" y="222"/>
                  </a:lnTo>
                  <a:lnTo>
                    <a:pt x="25" y="226"/>
                  </a:lnTo>
                  <a:lnTo>
                    <a:pt x="66" y="224"/>
                  </a:lnTo>
                  <a:lnTo>
                    <a:pt x="80" y="222"/>
                  </a:lnTo>
                  <a:lnTo>
                    <a:pt x="147" y="224"/>
                  </a:lnTo>
                  <a:lnTo>
                    <a:pt x="171" y="224"/>
                  </a:lnTo>
                  <a:lnTo>
                    <a:pt x="194" y="224"/>
                  </a:lnTo>
                  <a:lnTo>
                    <a:pt x="206" y="226"/>
                  </a:lnTo>
                  <a:lnTo>
                    <a:pt x="222" y="227"/>
                  </a:lnTo>
                  <a:lnTo>
                    <a:pt x="228" y="240"/>
                  </a:lnTo>
                  <a:lnTo>
                    <a:pt x="236" y="245"/>
                  </a:lnTo>
                  <a:lnTo>
                    <a:pt x="236" y="245"/>
                  </a:lnTo>
                  <a:lnTo>
                    <a:pt x="236" y="24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98">
              <a:extLst>
                <a:ext uri="{FF2B5EF4-FFF2-40B4-BE49-F238E27FC236}">
                  <a16:creationId xmlns:a16="http://schemas.microsoft.com/office/drawing/2014/main" id="{D01EABC6-3D00-0EFE-B951-EF3835DCAC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28001" y="6699333"/>
              <a:ext cx="892186" cy="677609"/>
            </a:xfrm>
            <a:custGeom>
              <a:avLst/>
              <a:gdLst>
                <a:gd name="T0" fmla="*/ 121 w 395"/>
                <a:gd name="T1" fmla="*/ 300 h 300"/>
                <a:gd name="T2" fmla="*/ 123 w 395"/>
                <a:gd name="T3" fmla="*/ 267 h 300"/>
                <a:gd name="T4" fmla="*/ 219 w 395"/>
                <a:gd name="T5" fmla="*/ 270 h 300"/>
                <a:gd name="T6" fmla="*/ 238 w 395"/>
                <a:gd name="T7" fmla="*/ 272 h 300"/>
                <a:gd name="T8" fmla="*/ 258 w 395"/>
                <a:gd name="T9" fmla="*/ 272 h 300"/>
                <a:gd name="T10" fmla="*/ 274 w 395"/>
                <a:gd name="T11" fmla="*/ 263 h 300"/>
                <a:gd name="T12" fmla="*/ 393 w 395"/>
                <a:gd name="T13" fmla="*/ 272 h 300"/>
                <a:gd name="T14" fmla="*/ 390 w 395"/>
                <a:gd name="T15" fmla="*/ 256 h 300"/>
                <a:gd name="T16" fmla="*/ 395 w 395"/>
                <a:gd name="T17" fmla="*/ 240 h 300"/>
                <a:gd name="T18" fmla="*/ 390 w 395"/>
                <a:gd name="T19" fmla="*/ 222 h 300"/>
                <a:gd name="T20" fmla="*/ 382 w 395"/>
                <a:gd name="T21" fmla="*/ 206 h 300"/>
                <a:gd name="T22" fmla="*/ 381 w 395"/>
                <a:gd name="T23" fmla="*/ 192 h 300"/>
                <a:gd name="T24" fmla="*/ 374 w 395"/>
                <a:gd name="T25" fmla="*/ 176 h 300"/>
                <a:gd name="T26" fmla="*/ 361 w 395"/>
                <a:gd name="T27" fmla="*/ 163 h 300"/>
                <a:gd name="T28" fmla="*/ 349 w 395"/>
                <a:gd name="T29" fmla="*/ 160 h 300"/>
                <a:gd name="T30" fmla="*/ 334 w 395"/>
                <a:gd name="T31" fmla="*/ 144 h 300"/>
                <a:gd name="T32" fmla="*/ 324 w 395"/>
                <a:gd name="T33" fmla="*/ 133 h 300"/>
                <a:gd name="T34" fmla="*/ 318 w 395"/>
                <a:gd name="T35" fmla="*/ 121 h 300"/>
                <a:gd name="T36" fmla="*/ 309 w 395"/>
                <a:gd name="T37" fmla="*/ 112 h 300"/>
                <a:gd name="T38" fmla="*/ 304 w 395"/>
                <a:gd name="T39" fmla="*/ 99 h 300"/>
                <a:gd name="T40" fmla="*/ 299 w 395"/>
                <a:gd name="T41" fmla="*/ 73 h 300"/>
                <a:gd name="T42" fmla="*/ 297 w 395"/>
                <a:gd name="T43" fmla="*/ 58 h 300"/>
                <a:gd name="T44" fmla="*/ 299 w 395"/>
                <a:gd name="T45" fmla="*/ 39 h 300"/>
                <a:gd name="T46" fmla="*/ 304 w 395"/>
                <a:gd name="T47" fmla="*/ 28 h 300"/>
                <a:gd name="T48" fmla="*/ 309 w 395"/>
                <a:gd name="T49" fmla="*/ 8 h 300"/>
                <a:gd name="T50" fmla="*/ 265 w 395"/>
                <a:gd name="T51" fmla="*/ 0 h 300"/>
                <a:gd name="T52" fmla="*/ 220 w 395"/>
                <a:gd name="T53" fmla="*/ 1 h 300"/>
                <a:gd name="T54" fmla="*/ 126 w 395"/>
                <a:gd name="T55" fmla="*/ 0 h 300"/>
                <a:gd name="T56" fmla="*/ 121 w 395"/>
                <a:gd name="T57" fmla="*/ 14 h 300"/>
                <a:gd name="T58" fmla="*/ 103 w 395"/>
                <a:gd name="T59" fmla="*/ 19 h 300"/>
                <a:gd name="T60" fmla="*/ 89 w 395"/>
                <a:gd name="T61" fmla="*/ 30 h 300"/>
                <a:gd name="T62" fmla="*/ 82 w 395"/>
                <a:gd name="T63" fmla="*/ 48 h 300"/>
                <a:gd name="T64" fmla="*/ 69 w 395"/>
                <a:gd name="T65" fmla="*/ 60 h 300"/>
                <a:gd name="T66" fmla="*/ 51 w 395"/>
                <a:gd name="T67" fmla="*/ 71 h 300"/>
                <a:gd name="T68" fmla="*/ 34 w 395"/>
                <a:gd name="T69" fmla="*/ 58 h 300"/>
                <a:gd name="T70" fmla="*/ 23 w 395"/>
                <a:gd name="T71" fmla="*/ 51 h 300"/>
                <a:gd name="T72" fmla="*/ 21 w 395"/>
                <a:gd name="T73" fmla="*/ 64 h 300"/>
                <a:gd name="T74" fmla="*/ 0 w 395"/>
                <a:gd name="T75" fmla="*/ 74 h 300"/>
                <a:gd name="T76" fmla="*/ 5 w 395"/>
                <a:gd name="T77" fmla="*/ 105 h 300"/>
                <a:gd name="T78" fmla="*/ 25 w 395"/>
                <a:gd name="T79" fmla="*/ 165 h 300"/>
                <a:gd name="T80" fmla="*/ 41 w 395"/>
                <a:gd name="T81" fmla="*/ 219 h 300"/>
                <a:gd name="T82" fmla="*/ 53 w 395"/>
                <a:gd name="T83" fmla="*/ 265 h 300"/>
                <a:gd name="T84" fmla="*/ 115 w 395"/>
                <a:gd name="T85" fmla="*/ 267 h 300"/>
                <a:gd name="T86" fmla="*/ 114 w 395"/>
                <a:gd name="T87" fmla="*/ 283 h 300"/>
                <a:gd name="T88" fmla="*/ 115 w 395"/>
                <a:gd name="T89" fmla="*/ 299 h 300"/>
                <a:gd name="T90" fmla="*/ 121 w 395"/>
                <a:gd name="T91" fmla="*/ 300 h 300"/>
                <a:gd name="T92" fmla="*/ 121 w 395"/>
                <a:gd name="T93" fmla="*/ 300 h 300"/>
                <a:gd name="T94" fmla="*/ 121 w 395"/>
                <a:gd name="T9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5" h="300">
                  <a:moveTo>
                    <a:pt x="121" y="300"/>
                  </a:moveTo>
                  <a:lnTo>
                    <a:pt x="123" y="267"/>
                  </a:lnTo>
                  <a:lnTo>
                    <a:pt x="219" y="270"/>
                  </a:lnTo>
                  <a:lnTo>
                    <a:pt x="238" y="272"/>
                  </a:lnTo>
                  <a:lnTo>
                    <a:pt x="258" y="272"/>
                  </a:lnTo>
                  <a:lnTo>
                    <a:pt x="274" y="263"/>
                  </a:lnTo>
                  <a:lnTo>
                    <a:pt x="393" y="272"/>
                  </a:lnTo>
                  <a:lnTo>
                    <a:pt x="390" y="256"/>
                  </a:lnTo>
                  <a:lnTo>
                    <a:pt x="395" y="240"/>
                  </a:lnTo>
                  <a:lnTo>
                    <a:pt x="390" y="222"/>
                  </a:lnTo>
                  <a:lnTo>
                    <a:pt x="382" y="206"/>
                  </a:lnTo>
                  <a:lnTo>
                    <a:pt x="381" y="192"/>
                  </a:lnTo>
                  <a:lnTo>
                    <a:pt x="374" y="176"/>
                  </a:lnTo>
                  <a:lnTo>
                    <a:pt x="361" y="163"/>
                  </a:lnTo>
                  <a:lnTo>
                    <a:pt x="349" y="160"/>
                  </a:lnTo>
                  <a:lnTo>
                    <a:pt x="334" y="144"/>
                  </a:lnTo>
                  <a:lnTo>
                    <a:pt x="324" y="133"/>
                  </a:lnTo>
                  <a:lnTo>
                    <a:pt x="318" y="121"/>
                  </a:lnTo>
                  <a:lnTo>
                    <a:pt x="309" y="112"/>
                  </a:lnTo>
                  <a:lnTo>
                    <a:pt x="304" y="99"/>
                  </a:lnTo>
                  <a:lnTo>
                    <a:pt x="299" y="73"/>
                  </a:lnTo>
                  <a:lnTo>
                    <a:pt x="297" y="58"/>
                  </a:lnTo>
                  <a:lnTo>
                    <a:pt x="299" y="39"/>
                  </a:lnTo>
                  <a:lnTo>
                    <a:pt x="304" y="28"/>
                  </a:lnTo>
                  <a:lnTo>
                    <a:pt x="309" y="8"/>
                  </a:lnTo>
                  <a:lnTo>
                    <a:pt x="265" y="0"/>
                  </a:lnTo>
                  <a:lnTo>
                    <a:pt x="220" y="1"/>
                  </a:lnTo>
                  <a:lnTo>
                    <a:pt x="126" y="0"/>
                  </a:lnTo>
                  <a:lnTo>
                    <a:pt x="121" y="14"/>
                  </a:lnTo>
                  <a:lnTo>
                    <a:pt x="103" y="19"/>
                  </a:lnTo>
                  <a:lnTo>
                    <a:pt x="89" y="30"/>
                  </a:lnTo>
                  <a:lnTo>
                    <a:pt x="82" y="48"/>
                  </a:lnTo>
                  <a:lnTo>
                    <a:pt x="69" y="60"/>
                  </a:lnTo>
                  <a:lnTo>
                    <a:pt x="51" y="71"/>
                  </a:lnTo>
                  <a:lnTo>
                    <a:pt x="34" y="58"/>
                  </a:lnTo>
                  <a:lnTo>
                    <a:pt x="23" y="51"/>
                  </a:lnTo>
                  <a:lnTo>
                    <a:pt x="21" y="64"/>
                  </a:lnTo>
                  <a:lnTo>
                    <a:pt x="0" y="74"/>
                  </a:lnTo>
                  <a:lnTo>
                    <a:pt x="5" y="105"/>
                  </a:lnTo>
                  <a:lnTo>
                    <a:pt x="25" y="165"/>
                  </a:lnTo>
                  <a:lnTo>
                    <a:pt x="41" y="219"/>
                  </a:lnTo>
                  <a:lnTo>
                    <a:pt x="53" y="265"/>
                  </a:lnTo>
                  <a:lnTo>
                    <a:pt x="115" y="267"/>
                  </a:lnTo>
                  <a:lnTo>
                    <a:pt x="114" y="283"/>
                  </a:lnTo>
                  <a:lnTo>
                    <a:pt x="115" y="299"/>
                  </a:lnTo>
                  <a:lnTo>
                    <a:pt x="121" y="300"/>
                  </a:lnTo>
                  <a:lnTo>
                    <a:pt x="121" y="300"/>
                  </a:lnTo>
                  <a:lnTo>
                    <a:pt x="121" y="3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99">
              <a:extLst>
                <a:ext uri="{FF2B5EF4-FFF2-40B4-BE49-F238E27FC236}">
                  <a16:creationId xmlns:a16="http://schemas.microsoft.com/office/drawing/2014/main" id="{F46958D6-4E87-D0F2-0BCD-DDC3AEA64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98835" y="6622537"/>
              <a:ext cx="422377" cy="618883"/>
            </a:xfrm>
            <a:custGeom>
              <a:avLst/>
              <a:gdLst>
                <a:gd name="T0" fmla="*/ 150 w 187"/>
                <a:gd name="T1" fmla="*/ 274 h 274"/>
                <a:gd name="T2" fmla="*/ 151 w 187"/>
                <a:gd name="T3" fmla="*/ 258 h 274"/>
                <a:gd name="T4" fmla="*/ 155 w 187"/>
                <a:gd name="T5" fmla="*/ 245 h 274"/>
                <a:gd name="T6" fmla="*/ 166 w 187"/>
                <a:gd name="T7" fmla="*/ 236 h 274"/>
                <a:gd name="T8" fmla="*/ 176 w 187"/>
                <a:gd name="T9" fmla="*/ 228 h 274"/>
                <a:gd name="T10" fmla="*/ 185 w 187"/>
                <a:gd name="T11" fmla="*/ 217 h 274"/>
                <a:gd name="T12" fmla="*/ 180 w 187"/>
                <a:gd name="T13" fmla="*/ 203 h 274"/>
                <a:gd name="T14" fmla="*/ 185 w 187"/>
                <a:gd name="T15" fmla="*/ 187 h 274"/>
                <a:gd name="T16" fmla="*/ 178 w 187"/>
                <a:gd name="T17" fmla="*/ 174 h 274"/>
                <a:gd name="T18" fmla="*/ 182 w 187"/>
                <a:gd name="T19" fmla="*/ 162 h 274"/>
                <a:gd name="T20" fmla="*/ 176 w 187"/>
                <a:gd name="T21" fmla="*/ 151 h 274"/>
                <a:gd name="T22" fmla="*/ 185 w 187"/>
                <a:gd name="T23" fmla="*/ 139 h 274"/>
                <a:gd name="T24" fmla="*/ 180 w 187"/>
                <a:gd name="T25" fmla="*/ 123 h 274"/>
                <a:gd name="T26" fmla="*/ 173 w 187"/>
                <a:gd name="T27" fmla="*/ 105 h 274"/>
                <a:gd name="T28" fmla="*/ 187 w 187"/>
                <a:gd name="T29" fmla="*/ 98 h 274"/>
                <a:gd name="T30" fmla="*/ 185 w 187"/>
                <a:gd name="T31" fmla="*/ 83 h 274"/>
                <a:gd name="T32" fmla="*/ 183 w 187"/>
                <a:gd name="T33" fmla="*/ 67 h 274"/>
                <a:gd name="T34" fmla="*/ 166 w 187"/>
                <a:gd name="T35" fmla="*/ 53 h 274"/>
                <a:gd name="T36" fmla="*/ 158 w 187"/>
                <a:gd name="T37" fmla="*/ 39 h 274"/>
                <a:gd name="T38" fmla="*/ 148 w 187"/>
                <a:gd name="T39" fmla="*/ 25 h 274"/>
                <a:gd name="T40" fmla="*/ 146 w 187"/>
                <a:gd name="T41" fmla="*/ 9 h 274"/>
                <a:gd name="T42" fmla="*/ 128 w 187"/>
                <a:gd name="T43" fmla="*/ 0 h 274"/>
                <a:gd name="T44" fmla="*/ 87 w 187"/>
                <a:gd name="T45" fmla="*/ 10 h 274"/>
                <a:gd name="T46" fmla="*/ 57 w 187"/>
                <a:gd name="T47" fmla="*/ 19 h 274"/>
                <a:gd name="T48" fmla="*/ 23 w 187"/>
                <a:gd name="T49" fmla="*/ 28 h 274"/>
                <a:gd name="T50" fmla="*/ 16 w 187"/>
                <a:gd name="T51" fmla="*/ 37 h 274"/>
                <a:gd name="T52" fmla="*/ 11 w 187"/>
                <a:gd name="T53" fmla="*/ 53 h 274"/>
                <a:gd name="T54" fmla="*/ 4 w 187"/>
                <a:gd name="T55" fmla="*/ 62 h 274"/>
                <a:gd name="T56" fmla="*/ 2 w 187"/>
                <a:gd name="T57" fmla="*/ 78 h 274"/>
                <a:gd name="T58" fmla="*/ 0 w 187"/>
                <a:gd name="T59" fmla="*/ 94 h 274"/>
                <a:gd name="T60" fmla="*/ 2 w 187"/>
                <a:gd name="T61" fmla="*/ 103 h 274"/>
                <a:gd name="T62" fmla="*/ 5 w 187"/>
                <a:gd name="T63" fmla="*/ 123 h 274"/>
                <a:gd name="T64" fmla="*/ 11 w 187"/>
                <a:gd name="T65" fmla="*/ 140 h 274"/>
                <a:gd name="T66" fmla="*/ 18 w 187"/>
                <a:gd name="T67" fmla="*/ 151 h 274"/>
                <a:gd name="T68" fmla="*/ 27 w 187"/>
                <a:gd name="T69" fmla="*/ 165 h 274"/>
                <a:gd name="T70" fmla="*/ 30 w 187"/>
                <a:gd name="T71" fmla="*/ 178 h 274"/>
                <a:gd name="T72" fmla="*/ 43 w 187"/>
                <a:gd name="T73" fmla="*/ 187 h 274"/>
                <a:gd name="T74" fmla="*/ 52 w 187"/>
                <a:gd name="T75" fmla="*/ 194 h 274"/>
                <a:gd name="T76" fmla="*/ 64 w 187"/>
                <a:gd name="T77" fmla="*/ 199 h 274"/>
                <a:gd name="T78" fmla="*/ 77 w 187"/>
                <a:gd name="T79" fmla="*/ 206 h 274"/>
                <a:gd name="T80" fmla="*/ 80 w 187"/>
                <a:gd name="T81" fmla="*/ 220 h 274"/>
                <a:gd name="T82" fmla="*/ 85 w 187"/>
                <a:gd name="T83" fmla="*/ 233 h 274"/>
                <a:gd name="T84" fmla="*/ 87 w 187"/>
                <a:gd name="T85" fmla="*/ 247 h 274"/>
                <a:gd name="T86" fmla="*/ 93 w 187"/>
                <a:gd name="T87" fmla="*/ 260 h 274"/>
                <a:gd name="T88" fmla="*/ 119 w 187"/>
                <a:gd name="T89" fmla="*/ 274 h 274"/>
                <a:gd name="T90" fmla="*/ 150 w 187"/>
                <a:gd name="T91" fmla="*/ 274 h 274"/>
                <a:gd name="T92" fmla="*/ 150 w 187"/>
                <a:gd name="T93" fmla="*/ 274 h 274"/>
                <a:gd name="T94" fmla="*/ 150 w 187"/>
                <a:gd name="T9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7" h="274">
                  <a:moveTo>
                    <a:pt x="150" y="274"/>
                  </a:moveTo>
                  <a:lnTo>
                    <a:pt x="151" y="258"/>
                  </a:lnTo>
                  <a:lnTo>
                    <a:pt x="155" y="245"/>
                  </a:lnTo>
                  <a:lnTo>
                    <a:pt x="166" y="236"/>
                  </a:lnTo>
                  <a:lnTo>
                    <a:pt x="176" y="228"/>
                  </a:lnTo>
                  <a:lnTo>
                    <a:pt x="185" y="217"/>
                  </a:lnTo>
                  <a:lnTo>
                    <a:pt x="180" y="203"/>
                  </a:lnTo>
                  <a:lnTo>
                    <a:pt x="185" y="187"/>
                  </a:lnTo>
                  <a:lnTo>
                    <a:pt x="178" y="174"/>
                  </a:lnTo>
                  <a:lnTo>
                    <a:pt x="182" y="162"/>
                  </a:lnTo>
                  <a:lnTo>
                    <a:pt x="176" y="151"/>
                  </a:lnTo>
                  <a:lnTo>
                    <a:pt x="185" y="139"/>
                  </a:lnTo>
                  <a:lnTo>
                    <a:pt x="180" y="123"/>
                  </a:lnTo>
                  <a:lnTo>
                    <a:pt x="173" y="105"/>
                  </a:lnTo>
                  <a:lnTo>
                    <a:pt x="187" y="98"/>
                  </a:lnTo>
                  <a:lnTo>
                    <a:pt x="185" y="83"/>
                  </a:lnTo>
                  <a:lnTo>
                    <a:pt x="183" y="67"/>
                  </a:lnTo>
                  <a:lnTo>
                    <a:pt x="166" y="53"/>
                  </a:lnTo>
                  <a:lnTo>
                    <a:pt x="158" y="39"/>
                  </a:lnTo>
                  <a:lnTo>
                    <a:pt x="148" y="25"/>
                  </a:lnTo>
                  <a:lnTo>
                    <a:pt x="146" y="9"/>
                  </a:lnTo>
                  <a:lnTo>
                    <a:pt x="128" y="0"/>
                  </a:lnTo>
                  <a:lnTo>
                    <a:pt x="87" y="10"/>
                  </a:lnTo>
                  <a:lnTo>
                    <a:pt x="57" y="19"/>
                  </a:lnTo>
                  <a:lnTo>
                    <a:pt x="23" y="28"/>
                  </a:lnTo>
                  <a:lnTo>
                    <a:pt x="16" y="37"/>
                  </a:lnTo>
                  <a:lnTo>
                    <a:pt x="11" y="53"/>
                  </a:lnTo>
                  <a:lnTo>
                    <a:pt x="4" y="62"/>
                  </a:lnTo>
                  <a:lnTo>
                    <a:pt x="2" y="78"/>
                  </a:lnTo>
                  <a:lnTo>
                    <a:pt x="0" y="94"/>
                  </a:lnTo>
                  <a:lnTo>
                    <a:pt x="2" y="103"/>
                  </a:lnTo>
                  <a:lnTo>
                    <a:pt x="5" y="123"/>
                  </a:lnTo>
                  <a:lnTo>
                    <a:pt x="11" y="140"/>
                  </a:lnTo>
                  <a:lnTo>
                    <a:pt x="18" y="151"/>
                  </a:lnTo>
                  <a:lnTo>
                    <a:pt x="27" y="165"/>
                  </a:lnTo>
                  <a:lnTo>
                    <a:pt x="30" y="178"/>
                  </a:lnTo>
                  <a:lnTo>
                    <a:pt x="43" y="187"/>
                  </a:lnTo>
                  <a:lnTo>
                    <a:pt x="52" y="194"/>
                  </a:lnTo>
                  <a:lnTo>
                    <a:pt x="64" y="199"/>
                  </a:lnTo>
                  <a:lnTo>
                    <a:pt x="77" y="206"/>
                  </a:lnTo>
                  <a:lnTo>
                    <a:pt x="80" y="220"/>
                  </a:lnTo>
                  <a:lnTo>
                    <a:pt x="85" y="233"/>
                  </a:lnTo>
                  <a:lnTo>
                    <a:pt x="87" y="247"/>
                  </a:lnTo>
                  <a:lnTo>
                    <a:pt x="93" y="260"/>
                  </a:lnTo>
                  <a:lnTo>
                    <a:pt x="119" y="274"/>
                  </a:lnTo>
                  <a:lnTo>
                    <a:pt x="150" y="274"/>
                  </a:lnTo>
                  <a:lnTo>
                    <a:pt x="150" y="274"/>
                  </a:lnTo>
                  <a:lnTo>
                    <a:pt x="150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0">
              <a:extLst>
                <a:ext uri="{FF2B5EF4-FFF2-40B4-BE49-F238E27FC236}">
                  <a16:creationId xmlns:a16="http://schemas.microsoft.com/office/drawing/2014/main" id="{92B7505A-3AC5-C529-80C3-E33EEC983D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2056" y="5685178"/>
              <a:ext cx="706973" cy="720525"/>
            </a:xfrm>
            <a:custGeom>
              <a:avLst/>
              <a:gdLst>
                <a:gd name="T0" fmla="*/ 139 w 313"/>
                <a:gd name="T1" fmla="*/ 319 h 319"/>
                <a:gd name="T2" fmla="*/ 144 w 313"/>
                <a:gd name="T3" fmla="*/ 306 h 319"/>
                <a:gd name="T4" fmla="*/ 159 w 313"/>
                <a:gd name="T5" fmla="*/ 301 h 319"/>
                <a:gd name="T6" fmla="*/ 175 w 313"/>
                <a:gd name="T7" fmla="*/ 303 h 319"/>
                <a:gd name="T8" fmla="*/ 182 w 313"/>
                <a:gd name="T9" fmla="*/ 292 h 319"/>
                <a:gd name="T10" fmla="*/ 192 w 313"/>
                <a:gd name="T11" fmla="*/ 287 h 319"/>
                <a:gd name="T12" fmla="*/ 207 w 313"/>
                <a:gd name="T13" fmla="*/ 278 h 319"/>
                <a:gd name="T14" fmla="*/ 219 w 313"/>
                <a:gd name="T15" fmla="*/ 276 h 319"/>
                <a:gd name="T16" fmla="*/ 221 w 313"/>
                <a:gd name="T17" fmla="*/ 263 h 319"/>
                <a:gd name="T18" fmla="*/ 237 w 313"/>
                <a:gd name="T19" fmla="*/ 265 h 319"/>
                <a:gd name="T20" fmla="*/ 249 w 313"/>
                <a:gd name="T21" fmla="*/ 260 h 319"/>
                <a:gd name="T22" fmla="*/ 265 w 313"/>
                <a:gd name="T23" fmla="*/ 265 h 319"/>
                <a:gd name="T24" fmla="*/ 278 w 313"/>
                <a:gd name="T25" fmla="*/ 274 h 319"/>
                <a:gd name="T26" fmla="*/ 290 w 313"/>
                <a:gd name="T27" fmla="*/ 269 h 319"/>
                <a:gd name="T28" fmla="*/ 304 w 313"/>
                <a:gd name="T29" fmla="*/ 263 h 319"/>
                <a:gd name="T30" fmla="*/ 313 w 313"/>
                <a:gd name="T31" fmla="*/ 269 h 319"/>
                <a:gd name="T32" fmla="*/ 312 w 313"/>
                <a:gd name="T33" fmla="*/ 255 h 319"/>
                <a:gd name="T34" fmla="*/ 308 w 313"/>
                <a:gd name="T35" fmla="*/ 242 h 319"/>
                <a:gd name="T36" fmla="*/ 306 w 313"/>
                <a:gd name="T37" fmla="*/ 228 h 319"/>
                <a:gd name="T38" fmla="*/ 301 w 313"/>
                <a:gd name="T39" fmla="*/ 219 h 319"/>
                <a:gd name="T40" fmla="*/ 294 w 313"/>
                <a:gd name="T41" fmla="*/ 201 h 319"/>
                <a:gd name="T42" fmla="*/ 281 w 313"/>
                <a:gd name="T43" fmla="*/ 194 h 319"/>
                <a:gd name="T44" fmla="*/ 269 w 313"/>
                <a:gd name="T45" fmla="*/ 182 h 319"/>
                <a:gd name="T46" fmla="*/ 258 w 313"/>
                <a:gd name="T47" fmla="*/ 171 h 319"/>
                <a:gd name="T48" fmla="*/ 249 w 313"/>
                <a:gd name="T49" fmla="*/ 160 h 319"/>
                <a:gd name="T50" fmla="*/ 240 w 313"/>
                <a:gd name="T51" fmla="*/ 150 h 319"/>
                <a:gd name="T52" fmla="*/ 230 w 313"/>
                <a:gd name="T53" fmla="*/ 141 h 319"/>
                <a:gd name="T54" fmla="*/ 217 w 313"/>
                <a:gd name="T55" fmla="*/ 130 h 319"/>
                <a:gd name="T56" fmla="*/ 205 w 313"/>
                <a:gd name="T57" fmla="*/ 128 h 319"/>
                <a:gd name="T58" fmla="*/ 191 w 313"/>
                <a:gd name="T59" fmla="*/ 114 h 319"/>
                <a:gd name="T60" fmla="*/ 178 w 313"/>
                <a:gd name="T61" fmla="*/ 107 h 319"/>
                <a:gd name="T62" fmla="*/ 166 w 313"/>
                <a:gd name="T63" fmla="*/ 107 h 319"/>
                <a:gd name="T64" fmla="*/ 151 w 313"/>
                <a:gd name="T65" fmla="*/ 96 h 319"/>
                <a:gd name="T66" fmla="*/ 139 w 313"/>
                <a:gd name="T67" fmla="*/ 87 h 319"/>
                <a:gd name="T68" fmla="*/ 126 w 313"/>
                <a:gd name="T69" fmla="*/ 80 h 319"/>
                <a:gd name="T70" fmla="*/ 109 w 313"/>
                <a:gd name="T71" fmla="*/ 66 h 319"/>
                <a:gd name="T72" fmla="*/ 102 w 313"/>
                <a:gd name="T73" fmla="*/ 52 h 319"/>
                <a:gd name="T74" fmla="*/ 84 w 313"/>
                <a:gd name="T75" fmla="*/ 32 h 319"/>
                <a:gd name="T76" fmla="*/ 71 w 313"/>
                <a:gd name="T77" fmla="*/ 37 h 319"/>
                <a:gd name="T78" fmla="*/ 54 w 313"/>
                <a:gd name="T79" fmla="*/ 25 h 319"/>
                <a:gd name="T80" fmla="*/ 45 w 313"/>
                <a:gd name="T81" fmla="*/ 14 h 319"/>
                <a:gd name="T82" fmla="*/ 29 w 313"/>
                <a:gd name="T83" fmla="*/ 9 h 319"/>
                <a:gd name="T84" fmla="*/ 18 w 313"/>
                <a:gd name="T85" fmla="*/ 2 h 319"/>
                <a:gd name="T86" fmla="*/ 4 w 313"/>
                <a:gd name="T87" fmla="*/ 0 h 319"/>
                <a:gd name="T88" fmla="*/ 0 w 313"/>
                <a:gd name="T89" fmla="*/ 28 h 319"/>
                <a:gd name="T90" fmla="*/ 4 w 313"/>
                <a:gd name="T91" fmla="*/ 52 h 319"/>
                <a:gd name="T92" fmla="*/ 14 w 313"/>
                <a:gd name="T93" fmla="*/ 82 h 319"/>
                <a:gd name="T94" fmla="*/ 18 w 313"/>
                <a:gd name="T95" fmla="*/ 100 h 319"/>
                <a:gd name="T96" fmla="*/ 23 w 313"/>
                <a:gd name="T97" fmla="*/ 112 h 319"/>
                <a:gd name="T98" fmla="*/ 37 w 313"/>
                <a:gd name="T99" fmla="*/ 105 h 319"/>
                <a:gd name="T100" fmla="*/ 48 w 313"/>
                <a:gd name="T101" fmla="*/ 109 h 319"/>
                <a:gd name="T102" fmla="*/ 45 w 313"/>
                <a:gd name="T103" fmla="*/ 121 h 319"/>
                <a:gd name="T104" fmla="*/ 36 w 313"/>
                <a:gd name="T105" fmla="*/ 134 h 319"/>
                <a:gd name="T106" fmla="*/ 45 w 313"/>
                <a:gd name="T107" fmla="*/ 167 h 319"/>
                <a:gd name="T108" fmla="*/ 50 w 313"/>
                <a:gd name="T109" fmla="*/ 183 h 319"/>
                <a:gd name="T110" fmla="*/ 68 w 313"/>
                <a:gd name="T111" fmla="*/ 215 h 319"/>
                <a:gd name="T112" fmla="*/ 84 w 313"/>
                <a:gd name="T113" fmla="*/ 247 h 319"/>
                <a:gd name="T114" fmla="*/ 114 w 313"/>
                <a:gd name="T115" fmla="*/ 295 h 319"/>
                <a:gd name="T116" fmla="*/ 123 w 313"/>
                <a:gd name="T117" fmla="*/ 317 h 319"/>
                <a:gd name="T118" fmla="*/ 139 w 313"/>
                <a:gd name="T119" fmla="*/ 319 h 319"/>
                <a:gd name="T120" fmla="*/ 139 w 313"/>
                <a:gd name="T121" fmla="*/ 319 h 319"/>
                <a:gd name="T122" fmla="*/ 139 w 313"/>
                <a:gd name="T123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9">
                  <a:moveTo>
                    <a:pt x="139" y="319"/>
                  </a:moveTo>
                  <a:lnTo>
                    <a:pt x="144" y="306"/>
                  </a:lnTo>
                  <a:lnTo>
                    <a:pt x="159" y="301"/>
                  </a:lnTo>
                  <a:lnTo>
                    <a:pt x="175" y="303"/>
                  </a:lnTo>
                  <a:lnTo>
                    <a:pt x="182" y="292"/>
                  </a:lnTo>
                  <a:lnTo>
                    <a:pt x="192" y="287"/>
                  </a:lnTo>
                  <a:lnTo>
                    <a:pt x="207" y="278"/>
                  </a:lnTo>
                  <a:lnTo>
                    <a:pt x="219" y="276"/>
                  </a:lnTo>
                  <a:lnTo>
                    <a:pt x="221" y="263"/>
                  </a:lnTo>
                  <a:lnTo>
                    <a:pt x="237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8" y="274"/>
                  </a:lnTo>
                  <a:lnTo>
                    <a:pt x="290" y="269"/>
                  </a:lnTo>
                  <a:lnTo>
                    <a:pt x="304" y="263"/>
                  </a:lnTo>
                  <a:lnTo>
                    <a:pt x="313" y="269"/>
                  </a:lnTo>
                  <a:lnTo>
                    <a:pt x="312" y="255"/>
                  </a:lnTo>
                  <a:lnTo>
                    <a:pt x="308" y="242"/>
                  </a:lnTo>
                  <a:lnTo>
                    <a:pt x="306" y="228"/>
                  </a:lnTo>
                  <a:lnTo>
                    <a:pt x="301" y="219"/>
                  </a:lnTo>
                  <a:lnTo>
                    <a:pt x="294" y="201"/>
                  </a:lnTo>
                  <a:lnTo>
                    <a:pt x="281" y="194"/>
                  </a:lnTo>
                  <a:lnTo>
                    <a:pt x="269" y="182"/>
                  </a:lnTo>
                  <a:lnTo>
                    <a:pt x="258" y="171"/>
                  </a:lnTo>
                  <a:lnTo>
                    <a:pt x="249" y="160"/>
                  </a:lnTo>
                  <a:lnTo>
                    <a:pt x="240" y="150"/>
                  </a:lnTo>
                  <a:lnTo>
                    <a:pt x="230" y="141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91" y="114"/>
                  </a:lnTo>
                  <a:lnTo>
                    <a:pt x="178" y="107"/>
                  </a:lnTo>
                  <a:lnTo>
                    <a:pt x="166" y="107"/>
                  </a:lnTo>
                  <a:lnTo>
                    <a:pt x="151" y="96"/>
                  </a:lnTo>
                  <a:lnTo>
                    <a:pt x="139" y="87"/>
                  </a:lnTo>
                  <a:lnTo>
                    <a:pt x="126" y="80"/>
                  </a:lnTo>
                  <a:lnTo>
                    <a:pt x="109" y="66"/>
                  </a:lnTo>
                  <a:lnTo>
                    <a:pt x="102" y="52"/>
                  </a:lnTo>
                  <a:lnTo>
                    <a:pt x="84" y="32"/>
                  </a:lnTo>
                  <a:lnTo>
                    <a:pt x="71" y="37"/>
                  </a:lnTo>
                  <a:lnTo>
                    <a:pt x="54" y="25"/>
                  </a:lnTo>
                  <a:lnTo>
                    <a:pt x="45" y="14"/>
                  </a:lnTo>
                  <a:lnTo>
                    <a:pt x="29" y="9"/>
                  </a:lnTo>
                  <a:lnTo>
                    <a:pt x="18" y="2"/>
                  </a:lnTo>
                  <a:lnTo>
                    <a:pt x="4" y="0"/>
                  </a:lnTo>
                  <a:lnTo>
                    <a:pt x="0" y="28"/>
                  </a:lnTo>
                  <a:lnTo>
                    <a:pt x="4" y="52"/>
                  </a:lnTo>
                  <a:lnTo>
                    <a:pt x="14" y="82"/>
                  </a:lnTo>
                  <a:lnTo>
                    <a:pt x="18" y="100"/>
                  </a:lnTo>
                  <a:lnTo>
                    <a:pt x="23" y="112"/>
                  </a:lnTo>
                  <a:lnTo>
                    <a:pt x="37" y="105"/>
                  </a:lnTo>
                  <a:lnTo>
                    <a:pt x="48" y="109"/>
                  </a:lnTo>
                  <a:lnTo>
                    <a:pt x="45" y="121"/>
                  </a:lnTo>
                  <a:lnTo>
                    <a:pt x="36" y="134"/>
                  </a:lnTo>
                  <a:lnTo>
                    <a:pt x="45" y="167"/>
                  </a:lnTo>
                  <a:lnTo>
                    <a:pt x="50" y="183"/>
                  </a:lnTo>
                  <a:lnTo>
                    <a:pt x="68" y="215"/>
                  </a:lnTo>
                  <a:lnTo>
                    <a:pt x="84" y="247"/>
                  </a:lnTo>
                  <a:lnTo>
                    <a:pt x="114" y="295"/>
                  </a:lnTo>
                  <a:lnTo>
                    <a:pt x="123" y="317"/>
                  </a:lnTo>
                  <a:lnTo>
                    <a:pt x="139" y="319"/>
                  </a:lnTo>
                  <a:lnTo>
                    <a:pt x="139" y="319"/>
                  </a:lnTo>
                  <a:lnTo>
                    <a:pt x="139" y="3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1">
              <a:extLst>
                <a:ext uri="{FF2B5EF4-FFF2-40B4-BE49-F238E27FC236}">
                  <a16:creationId xmlns:a16="http://schemas.microsoft.com/office/drawing/2014/main" id="{C3C4A138-2F81-851F-F9BC-7AE6EAAA7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42521" y="6590915"/>
              <a:ext cx="907997" cy="661799"/>
            </a:xfrm>
            <a:custGeom>
              <a:avLst/>
              <a:gdLst>
                <a:gd name="T0" fmla="*/ 301 w 402"/>
                <a:gd name="T1" fmla="*/ 284 h 293"/>
                <a:gd name="T2" fmla="*/ 326 w 402"/>
                <a:gd name="T3" fmla="*/ 265 h 293"/>
                <a:gd name="T4" fmla="*/ 353 w 402"/>
                <a:gd name="T5" fmla="*/ 259 h 293"/>
                <a:gd name="T6" fmla="*/ 378 w 402"/>
                <a:gd name="T7" fmla="*/ 268 h 293"/>
                <a:gd name="T8" fmla="*/ 390 w 402"/>
                <a:gd name="T9" fmla="*/ 250 h 293"/>
                <a:gd name="T10" fmla="*/ 397 w 402"/>
                <a:gd name="T11" fmla="*/ 249 h 293"/>
                <a:gd name="T12" fmla="*/ 385 w 402"/>
                <a:gd name="T13" fmla="*/ 220 h 293"/>
                <a:gd name="T14" fmla="*/ 365 w 402"/>
                <a:gd name="T15" fmla="*/ 218 h 293"/>
                <a:gd name="T16" fmla="*/ 351 w 402"/>
                <a:gd name="T17" fmla="*/ 204 h 293"/>
                <a:gd name="T18" fmla="*/ 344 w 402"/>
                <a:gd name="T19" fmla="*/ 202 h 293"/>
                <a:gd name="T20" fmla="*/ 340 w 402"/>
                <a:gd name="T21" fmla="*/ 179 h 293"/>
                <a:gd name="T22" fmla="*/ 319 w 402"/>
                <a:gd name="T23" fmla="*/ 170 h 293"/>
                <a:gd name="T24" fmla="*/ 328 w 402"/>
                <a:gd name="T25" fmla="*/ 158 h 293"/>
                <a:gd name="T26" fmla="*/ 312 w 402"/>
                <a:gd name="T27" fmla="*/ 128 h 293"/>
                <a:gd name="T28" fmla="*/ 342 w 402"/>
                <a:gd name="T29" fmla="*/ 119 h 293"/>
                <a:gd name="T30" fmla="*/ 331 w 402"/>
                <a:gd name="T31" fmla="*/ 101 h 293"/>
                <a:gd name="T32" fmla="*/ 322 w 402"/>
                <a:gd name="T33" fmla="*/ 71 h 293"/>
                <a:gd name="T34" fmla="*/ 289 w 402"/>
                <a:gd name="T35" fmla="*/ 53 h 293"/>
                <a:gd name="T36" fmla="*/ 274 w 402"/>
                <a:gd name="T37" fmla="*/ 32 h 293"/>
                <a:gd name="T38" fmla="*/ 258 w 402"/>
                <a:gd name="T39" fmla="*/ 7 h 293"/>
                <a:gd name="T40" fmla="*/ 230 w 402"/>
                <a:gd name="T41" fmla="*/ 10 h 293"/>
                <a:gd name="T42" fmla="*/ 200 w 402"/>
                <a:gd name="T43" fmla="*/ 35 h 293"/>
                <a:gd name="T44" fmla="*/ 175 w 402"/>
                <a:gd name="T45" fmla="*/ 55 h 293"/>
                <a:gd name="T46" fmla="*/ 95 w 402"/>
                <a:gd name="T47" fmla="*/ 137 h 293"/>
                <a:gd name="T48" fmla="*/ 66 w 402"/>
                <a:gd name="T49" fmla="*/ 158 h 293"/>
                <a:gd name="T50" fmla="*/ 0 w 402"/>
                <a:gd name="T51" fmla="*/ 218 h 293"/>
                <a:gd name="T52" fmla="*/ 30 w 402"/>
                <a:gd name="T53" fmla="*/ 233 h 293"/>
                <a:gd name="T54" fmla="*/ 48 w 402"/>
                <a:gd name="T55" fmla="*/ 250 h 293"/>
                <a:gd name="T56" fmla="*/ 137 w 402"/>
                <a:gd name="T57" fmla="*/ 233 h 293"/>
                <a:gd name="T58" fmla="*/ 166 w 402"/>
                <a:gd name="T59" fmla="*/ 242 h 293"/>
                <a:gd name="T60" fmla="*/ 178 w 402"/>
                <a:gd name="T61" fmla="*/ 274 h 293"/>
                <a:gd name="T62" fmla="*/ 201 w 402"/>
                <a:gd name="T63" fmla="*/ 291 h 293"/>
                <a:gd name="T64" fmla="*/ 228 w 402"/>
                <a:gd name="T65" fmla="*/ 279 h 293"/>
                <a:gd name="T66" fmla="*/ 256 w 402"/>
                <a:gd name="T67" fmla="*/ 286 h 293"/>
                <a:gd name="T68" fmla="*/ 290 w 402"/>
                <a:gd name="T69" fmla="*/ 293 h 293"/>
                <a:gd name="T70" fmla="*/ 290 w 402"/>
                <a:gd name="T71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2" h="293">
                  <a:moveTo>
                    <a:pt x="290" y="293"/>
                  </a:moveTo>
                  <a:lnTo>
                    <a:pt x="301" y="284"/>
                  </a:lnTo>
                  <a:lnTo>
                    <a:pt x="315" y="277"/>
                  </a:lnTo>
                  <a:lnTo>
                    <a:pt x="326" y="265"/>
                  </a:lnTo>
                  <a:lnTo>
                    <a:pt x="340" y="261"/>
                  </a:lnTo>
                  <a:lnTo>
                    <a:pt x="353" y="259"/>
                  </a:lnTo>
                  <a:lnTo>
                    <a:pt x="367" y="261"/>
                  </a:lnTo>
                  <a:lnTo>
                    <a:pt x="378" y="268"/>
                  </a:lnTo>
                  <a:lnTo>
                    <a:pt x="392" y="267"/>
                  </a:lnTo>
                  <a:lnTo>
                    <a:pt x="390" y="250"/>
                  </a:lnTo>
                  <a:lnTo>
                    <a:pt x="402" y="258"/>
                  </a:lnTo>
                  <a:lnTo>
                    <a:pt x="397" y="249"/>
                  </a:lnTo>
                  <a:lnTo>
                    <a:pt x="381" y="236"/>
                  </a:lnTo>
                  <a:lnTo>
                    <a:pt x="385" y="220"/>
                  </a:lnTo>
                  <a:lnTo>
                    <a:pt x="376" y="210"/>
                  </a:lnTo>
                  <a:lnTo>
                    <a:pt x="365" y="218"/>
                  </a:lnTo>
                  <a:lnTo>
                    <a:pt x="363" y="204"/>
                  </a:lnTo>
                  <a:lnTo>
                    <a:pt x="351" y="204"/>
                  </a:lnTo>
                  <a:lnTo>
                    <a:pt x="349" y="190"/>
                  </a:lnTo>
                  <a:lnTo>
                    <a:pt x="344" y="202"/>
                  </a:lnTo>
                  <a:lnTo>
                    <a:pt x="333" y="192"/>
                  </a:lnTo>
                  <a:lnTo>
                    <a:pt x="340" y="179"/>
                  </a:lnTo>
                  <a:lnTo>
                    <a:pt x="328" y="181"/>
                  </a:lnTo>
                  <a:lnTo>
                    <a:pt x="319" y="170"/>
                  </a:lnTo>
                  <a:lnTo>
                    <a:pt x="312" y="156"/>
                  </a:lnTo>
                  <a:lnTo>
                    <a:pt x="328" y="158"/>
                  </a:lnTo>
                  <a:lnTo>
                    <a:pt x="322" y="142"/>
                  </a:lnTo>
                  <a:lnTo>
                    <a:pt x="312" y="128"/>
                  </a:lnTo>
                  <a:lnTo>
                    <a:pt x="324" y="122"/>
                  </a:lnTo>
                  <a:lnTo>
                    <a:pt x="342" y="119"/>
                  </a:lnTo>
                  <a:lnTo>
                    <a:pt x="329" y="113"/>
                  </a:lnTo>
                  <a:lnTo>
                    <a:pt x="331" y="101"/>
                  </a:lnTo>
                  <a:lnTo>
                    <a:pt x="329" y="81"/>
                  </a:lnTo>
                  <a:lnTo>
                    <a:pt x="322" y="71"/>
                  </a:lnTo>
                  <a:lnTo>
                    <a:pt x="310" y="62"/>
                  </a:lnTo>
                  <a:lnTo>
                    <a:pt x="289" y="53"/>
                  </a:lnTo>
                  <a:lnTo>
                    <a:pt x="276" y="46"/>
                  </a:lnTo>
                  <a:lnTo>
                    <a:pt x="274" y="32"/>
                  </a:lnTo>
                  <a:lnTo>
                    <a:pt x="269" y="23"/>
                  </a:lnTo>
                  <a:lnTo>
                    <a:pt x="258" y="7"/>
                  </a:lnTo>
                  <a:lnTo>
                    <a:pt x="249" y="0"/>
                  </a:lnTo>
                  <a:lnTo>
                    <a:pt x="230" y="10"/>
                  </a:lnTo>
                  <a:lnTo>
                    <a:pt x="212" y="24"/>
                  </a:lnTo>
                  <a:lnTo>
                    <a:pt x="200" y="35"/>
                  </a:lnTo>
                  <a:lnTo>
                    <a:pt x="189" y="48"/>
                  </a:lnTo>
                  <a:lnTo>
                    <a:pt x="175" y="55"/>
                  </a:lnTo>
                  <a:lnTo>
                    <a:pt x="134" y="99"/>
                  </a:lnTo>
                  <a:lnTo>
                    <a:pt x="95" y="137"/>
                  </a:lnTo>
                  <a:lnTo>
                    <a:pt x="80" y="147"/>
                  </a:lnTo>
                  <a:lnTo>
                    <a:pt x="66" y="158"/>
                  </a:lnTo>
                  <a:lnTo>
                    <a:pt x="46" y="179"/>
                  </a:lnTo>
                  <a:lnTo>
                    <a:pt x="0" y="218"/>
                  </a:lnTo>
                  <a:lnTo>
                    <a:pt x="18" y="224"/>
                  </a:lnTo>
                  <a:lnTo>
                    <a:pt x="30" y="233"/>
                  </a:lnTo>
                  <a:lnTo>
                    <a:pt x="39" y="240"/>
                  </a:lnTo>
                  <a:lnTo>
                    <a:pt x="48" y="250"/>
                  </a:lnTo>
                  <a:lnTo>
                    <a:pt x="59" y="258"/>
                  </a:lnTo>
                  <a:lnTo>
                    <a:pt x="137" y="233"/>
                  </a:lnTo>
                  <a:lnTo>
                    <a:pt x="150" y="236"/>
                  </a:lnTo>
                  <a:lnTo>
                    <a:pt x="166" y="242"/>
                  </a:lnTo>
                  <a:lnTo>
                    <a:pt x="173" y="256"/>
                  </a:lnTo>
                  <a:lnTo>
                    <a:pt x="178" y="274"/>
                  </a:lnTo>
                  <a:lnTo>
                    <a:pt x="189" y="281"/>
                  </a:lnTo>
                  <a:lnTo>
                    <a:pt x="201" y="291"/>
                  </a:lnTo>
                  <a:lnTo>
                    <a:pt x="216" y="284"/>
                  </a:lnTo>
                  <a:lnTo>
                    <a:pt x="228" y="279"/>
                  </a:lnTo>
                  <a:lnTo>
                    <a:pt x="244" y="288"/>
                  </a:lnTo>
                  <a:lnTo>
                    <a:pt x="256" y="286"/>
                  </a:lnTo>
                  <a:lnTo>
                    <a:pt x="273" y="288"/>
                  </a:lnTo>
                  <a:lnTo>
                    <a:pt x="290" y="293"/>
                  </a:lnTo>
                  <a:lnTo>
                    <a:pt x="290" y="293"/>
                  </a:lnTo>
                  <a:lnTo>
                    <a:pt x="290" y="2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2">
              <a:extLst>
                <a:ext uri="{FF2B5EF4-FFF2-40B4-BE49-F238E27FC236}">
                  <a16:creationId xmlns:a16="http://schemas.microsoft.com/office/drawing/2014/main" id="{B7177688-C4BE-7DC6-880D-F8BA9A1498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51360" y="7065242"/>
              <a:ext cx="539829" cy="429153"/>
            </a:xfrm>
            <a:custGeom>
              <a:avLst/>
              <a:gdLst>
                <a:gd name="T0" fmla="*/ 134 w 239"/>
                <a:gd name="T1" fmla="*/ 190 h 190"/>
                <a:gd name="T2" fmla="*/ 135 w 239"/>
                <a:gd name="T3" fmla="*/ 178 h 190"/>
                <a:gd name="T4" fmla="*/ 141 w 239"/>
                <a:gd name="T5" fmla="*/ 165 h 190"/>
                <a:gd name="T6" fmla="*/ 132 w 239"/>
                <a:gd name="T7" fmla="*/ 153 h 190"/>
                <a:gd name="T8" fmla="*/ 162 w 239"/>
                <a:gd name="T9" fmla="*/ 117 h 190"/>
                <a:gd name="T10" fmla="*/ 173 w 239"/>
                <a:gd name="T11" fmla="*/ 108 h 190"/>
                <a:gd name="T12" fmla="*/ 187 w 239"/>
                <a:gd name="T13" fmla="*/ 94 h 190"/>
                <a:gd name="T14" fmla="*/ 214 w 239"/>
                <a:gd name="T15" fmla="*/ 73 h 190"/>
                <a:gd name="T16" fmla="*/ 239 w 239"/>
                <a:gd name="T17" fmla="*/ 53 h 190"/>
                <a:gd name="T18" fmla="*/ 196 w 239"/>
                <a:gd name="T19" fmla="*/ 23 h 190"/>
                <a:gd name="T20" fmla="*/ 178 w 239"/>
                <a:gd name="T21" fmla="*/ 16 h 190"/>
                <a:gd name="T22" fmla="*/ 148 w 239"/>
                <a:gd name="T23" fmla="*/ 0 h 190"/>
                <a:gd name="T24" fmla="*/ 128 w 239"/>
                <a:gd name="T25" fmla="*/ 3 h 190"/>
                <a:gd name="T26" fmla="*/ 114 w 239"/>
                <a:gd name="T27" fmla="*/ 16 h 190"/>
                <a:gd name="T28" fmla="*/ 98 w 239"/>
                <a:gd name="T29" fmla="*/ 16 h 190"/>
                <a:gd name="T30" fmla="*/ 80 w 239"/>
                <a:gd name="T31" fmla="*/ 23 h 190"/>
                <a:gd name="T32" fmla="*/ 73 w 239"/>
                <a:gd name="T33" fmla="*/ 35 h 190"/>
                <a:gd name="T34" fmla="*/ 57 w 239"/>
                <a:gd name="T35" fmla="*/ 49 h 190"/>
                <a:gd name="T36" fmla="*/ 41 w 239"/>
                <a:gd name="T37" fmla="*/ 51 h 190"/>
                <a:gd name="T38" fmla="*/ 27 w 239"/>
                <a:gd name="T39" fmla="*/ 58 h 190"/>
                <a:gd name="T40" fmla="*/ 14 w 239"/>
                <a:gd name="T41" fmla="*/ 67 h 190"/>
                <a:gd name="T42" fmla="*/ 0 w 239"/>
                <a:gd name="T43" fmla="*/ 69 h 190"/>
                <a:gd name="T44" fmla="*/ 5 w 239"/>
                <a:gd name="T45" fmla="*/ 85 h 190"/>
                <a:gd name="T46" fmla="*/ 7 w 239"/>
                <a:gd name="T47" fmla="*/ 96 h 190"/>
                <a:gd name="T48" fmla="*/ 12 w 239"/>
                <a:gd name="T49" fmla="*/ 108 h 190"/>
                <a:gd name="T50" fmla="*/ 9 w 239"/>
                <a:gd name="T51" fmla="*/ 128 h 190"/>
                <a:gd name="T52" fmla="*/ 11 w 239"/>
                <a:gd name="T53" fmla="*/ 137 h 190"/>
                <a:gd name="T54" fmla="*/ 23 w 239"/>
                <a:gd name="T55" fmla="*/ 146 h 190"/>
                <a:gd name="T56" fmla="*/ 36 w 239"/>
                <a:gd name="T57" fmla="*/ 153 h 190"/>
                <a:gd name="T58" fmla="*/ 41 w 239"/>
                <a:gd name="T59" fmla="*/ 167 h 190"/>
                <a:gd name="T60" fmla="*/ 52 w 239"/>
                <a:gd name="T61" fmla="*/ 174 h 190"/>
                <a:gd name="T62" fmla="*/ 64 w 239"/>
                <a:gd name="T63" fmla="*/ 179 h 190"/>
                <a:gd name="T64" fmla="*/ 80 w 239"/>
                <a:gd name="T65" fmla="*/ 186 h 190"/>
                <a:gd name="T66" fmla="*/ 109 w 239"/>
                <a:gd name="T67" fmla="*/ 188 h 190"/>
                <a:gd name="T68" fmla="*/ 121 w 239"/>
                <a:gd name="T69" fmla="*/ 186 h 190"/>
                <a:gd name="T70" fmla="*/ 134 w 239"/>
                <a:gd name="T71" fmla="*/ 190 h 190"/>
                <a:gd name="T72" fmla="*/ 134 w 239"/>
                <a:gd name="T73" fmla="*/ 190 h 190"/>
                <a:gd name="T74" fmla="*/ 134 w 239"/>
                <a:gd name="T7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9" h="190">
                  <a:moveTo>
                    <a:pt x="134" y="190"/>
                  </a:moveTo>
                  <a:lnTo>
                    <a:pt x="135" y="178"/>
                  </a:lnTo>
                  <a:lnTo>
                    <a:pt x="141" y="165"/>
                  </a:lnTo>
                  <a:lnTo>
                    <a:pt x="132" y="153"/>
                  </a:lnTo>
                  <a:lnTo>
                    <a:pt x="162" y="117"/>
                  </a:lnTo>
                  <a:lnTo>
                    <a:pt x="173" y="108"/>
                  </a:lnTo>
                  <a:lnTo>
                    <a:pt x="187" y="94"/>
                  </a:lnTo>
                  <a:lnTo>
                    <a:pt x="214" y="73"/>
                  </a:lnTo>
                  <a:lnTo>
                    <a:pt x="239" y="53"/>
                  </a:lnTo>
                  <a:lnTo>
                    <a:pt x="196" y="23"/>
                  </a:lnTo>
                  <a:lnTo>
                    <a:pt x="178" y="16"/>
                  </a:lnTo>
                  <a:lnTo>
                    <a:pt x="148" y="0"/>
                  </a:lnTo>
                  <a:lnTo>
                    <a:pt x="128" y="3"/>
                  </a:lnTo>
                  <a:lnTo>
                    <a:pt x="114" y="16"/>
                  </a:lnTo>
                  <a:lnTo>
                    <a:pt x="98" y="16"/>
                  </a:lnTo>
                  <a:lnTo>
                    <a:pt x="80" y="23"/>
                  </a:lnTo>
                  <a:lnTo>
                    <a:pt x="73" y="35"/>
                  </a:lnTo>
                  <a:lnTo>
                    <a:pt x="57" y="49"/>
                  </a:lnTo>
                  <a:lnTo>
                    <a:pt x="41" y="51"/>
                  </a:lnTo>
                  <a:lnTo>
                    <a:pt x="27" y="58"/>
                  </a:lnTo>
                  <a:lnTo>
                    <a:pt x="14" y="67"/>
                  </a:lnTo>
                  <a:lnTo>
                    <a:pt x="0" y="69"/>
                  </a:lnTo>
                  <a:lnTo>
                    <a:pt x="5" y="85"/>
                  </a:lnTo>
                  <a:lnTo>
                    <a:pt x="7" y="96"/>
                  </a:lnTo>
                  <a:lnTo>
                    <a:pt x="12" y="108"/>
                  </a:lnTo>
                  <a:lnTo>
                    <a:pt x="9" y="128"/>
                  </a:lnTo>
                  <a:lnTo>
                    <a:pt x="11" y="137"/>
                  </a:lnTo>
                  <a:lnTo>
                    <a:pt x="23" y="146"/>
                  </a:lnTo>
                  <a:lnTo>
                    <a:pt x="36" y="153"/>
                  </a:lnTo>
                  <a:lnTo>
                    <a:pt x="41" y="167"/>
                  </a:lnTo>
                  <a:lnTo>
                    <a:pt x="52" y="174"/>
                  </a:lnTo>
                  <a:lnTo>
                    <a:pt x="64" y="179"/>
                  </a:lnTo>
                  <a:lnTo>
                    <a:pt x="80" y="186"/>
                  </a:lnTo>
                  <a:lnTo>
                    <a:pt x="109" y="188"/>
                  </a:lnTo>
                  <a:lnTo>
                    <a:pt x="121" y="186"/>
                  </a:lnTo>
                  <a:lnTo>
                    <a:pt x="134" y="190"/>
                  </a:lnTo>
                  <a:lnTo>
                    <a:pt x="134" y="190"/>
                  </a:lnTo>
                  <a:lnTo>
                    <a:pt x="134" y="1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3">
              <a:extLst>
                <a:ext uri="{FF2B5EF4-FFF2-40B4-BE49-F238E27FC236}">
                  <a16:creationId xmlns:a16="http://schemas.microsoft.com/office/drawing/2014/main" id="{041ABA4D-6340-83AB-F55B-2F2D8A18AF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73118" y="6267922"/>
              <a:ext cx="725043" cy="727301"/>
            </a:xfrm>
            <a:custGeom>
              <a:avLst/>
              <a:gdLst>
                <a:gd name="T0" fmla="*/ 121 w 321"/>
                <a:gd name="T1" fmla="*/ 322 h 322"/>
                <a:gd name="T2" fmla="*/ 139 w 321"/>
                <a:gd name="T3" fmla="*/ 301 h 322"/>
                <a:gd name="T4" fmla="*/ 153 w 321"/>
                <a:gd name="T5" fmla="*/ 290 h 322"/>
                <a:gd name="T6" fmla="*/ 166 w 321"/>
                <a:gd name="T7" fmla="*/ 280 h 322"/>
                <a:gd name="T8" fmla="*/ 209 w 321"/>
                <a:gd name="T9" fmla="*/ 242 h 322"/>
                <a:gd name="T10" fmla="*/ 250 w 321"/>
                <a:gd name="T11" fmla="*/ 203 h 322"/>
                <a:gd name="T12" fmla="*/ 264 w 321"/>
                <a:gd name="T13" fmla="*/ 191 h 322"/>
                <a:gd name="T14" fmla="*/ 275 w 321"/>
                <a:gd name="T15" fmla="*/ 180 h 322"/>
                <a:gd name="T16" fmla="*/ 285 w 321"/>
                <a:gd name="T17" fmla="*/ 167 h 322"/>
                <a:gd name="T18" fmla="*/ 303 w 321"/>
                <a:gd name="T19" fmla="*/ 155 h 322"/>
                <a:gd name="T20" fmla="*/ 321 w 321"/>
                <a:gd name="T21" fmla="*/ 141 h 322"/>
                <a:gd name="T22" fmla="*/ 307 w 321"/>
                <a:gd name="T23" fmla="*/ 123 h 322"/>
                <a:gd name="T24" fmla="*/ 289 w 321"/>
                <a:gd name="T25" fmla="*/ 114 h 322"/>
                <a:gd name="T26" fmla="*/ 273 w 321"/>
                <a:gd name="T27" fmla="*/ 109 h 322"/>
                <a:gd name="T28" fmla="*/ 262 w 321"/>
                <a:gd name="T29" fmla="*/ 94 h 322"/>
                <a:gd name="T30" fmla="*/ 246 w 321"/>
                <a:gd name="T31" fmla="*/ 98 h 322"/>
                <a:gd name="T32" fmla="*/ 230 w 321"/>
                <a:gd name="T33" fmla="*/ 96 h 322"/>
                <a:gd name="T34" fmla="*/ 221 w 321"/>
                <a:gd name="T35" fmla="*/ 82 h 322"/>
                <a:gd name="T36" fmla="*/ 205 w 321"/>
                <a:gd name="T37" fmla="*/ 80 h 322"/>
                <a:gd name="T38" fmla="*/ 189 w 321"/>
                <a:gd name="T39" fmla="*/ 62 h 322"/>
                <a:gd name="T40" fmla="*/ 184 w 321"/>
                <a:gd name="T41" fmla="*/ 48 h 322"/>
                <a:gd name="T42" fmla="*/ 186 w 321"/>
                <a:gd name="T43" fmla="*/ 34 h 322"/>
                <a:gd name="T44" fmla="*/ 178 w 321"/>
                <a:gd name="T45" fmla="*/ 23 h 322"/>
                <a:gd name="T46" fmla="*/ 170 w 321"/>
                <a:gd name="T47" fmla="*/ 13 h 322"/>
                <a:gd name="T48" fmla="*/ 153 w 321"/>
                <a:gd name="T49" fmla="*/ 7 h 322"/>
                <a:gd name="T50" fmla="*/ 141 w 321"/>
                <a:gd name="T51" fmla="*/ 11 h 322"/>
                <a:gd name="T52" fmla="*/ 127 w 321"/>
                <a:gd name="T53" fmla="*/ 16 h 322"/>
                <a:gd name="T54" fmla="*/ 118 w 321"/>
                <a:gd name="T55" fmla="*/ 9 h 322"/>
                <a:gd name="T56" fmla="*/ 105 w 321"/>
                <a:gd name="T57" fmla="*/ 0 h 322"/>
                <a:gd name="T58" fmla="*/ 86 w 321"/>
                <a:gd name="T59" fmla="*/ 5 h 322"/>
                <a:gd name="T60" fmla="*/ 75 w 321"/>
                <a:gd name="T61" fmla="*/ 13 h 322"/>
                <a:gd name="T62" fmla="*/ 63 w 321"/>
                <a:gd name="T63" fmla="*/ 14 h 322"/>
                <a:gd name="T64" fmla="*/ 54 w 321"/>
                <a:gd name="T65" fmla="*/ 27 h 322"/>
                <a:gd name="T66" fmla="*/ 38 w 321"/>
                <a:gd name="T67" fmla="*/ 29 h 322"/>
                <a:gd name="T68" fmla="*/ 27 w 321"/>
                <a:gd name="T69" fmla="*/ 36 h 322"/>
                <a:gd name="T70" fmla="*/ 16 w 321"/>
                <a:gd name="T71" fmla="*/ 41 h 322"/>
                <a:gd name="T72" fmla="*/ 9 w 321"/>
                <a:gd name="T73" fmla="*/ 57 h 322"/>
                <a:gd name="T74" fmla="*/ 0 w 321"/>
                <a:gd name="T75" fmla="*/ 68 h 322"/>
                <a:gd name="T76" fmla="*/ 13 w 321"/>
                <a:gd name="T77" fmla="*/ 80 h 322"/>
                <a:gd name="T78" fmla="*/ 16 w 321"/>
                <a:gd name="T79" fmla="*/ 93 h 322"/>
                <a:gd name="T80" fmla="*/ 16 w 321"/>
                <a:gd name="T81" fmla="*/ 119 h 322"/>
                <a:gd name="T82" fmla="*/ 9 w 321"/>
                <a:gd name="T83" fmla="*/ 134 h 322"/>
                <a:gd name="T84" fmla="*/ 32 w 321"/>
                <a:gd name="T85" fmla="*/ 157 h 322"/>
                <a:gd name="T86" fmla="*/ 47 w 321"/>
                <a:gd name="T87" fmla="*/ 162 h 322"/>
                <a:gd name="T88" fmla="*/ 36 w 321"/>
                <a:gd name="T89" fmla="*/ 173 h 322"/>
                <a:gd name="T90" fmla="*/ 38 w 321"/>
                <a:gd name="T91" fmla="*/ 185 h 322"/>
                <a:gd name="T92" fmla="*/ 43 w 321"/>
                <a:gd name="T93" fmla="*/ 199 h 322"/>
                <a:gd name="T94" fmla="*/ 50 w 321"/>
                <a:gd name="T95" fmla="*/ 217 h 322"/>
                <a:gd name="T96" fmla="*/ 59 w 321"/>
                <a:gd name="T97" fmla="*/ 230 h 322"/>
                <a:gd name="T98" fmla="*/ 70 w 321"/>
                <a:gd name="T99" fmla="*/ 242 h 322"/>
                <a:gd name="T100" fmla="*/ 81 w 321"/>
                <a:gd name="T101" fmla="*/ 256 h 322"/>
                <a:gd name="T102" fmla="*/ 86 w 321"/>
                <a:gd name="T103" fmla="*/ 269 h 322"/>
                <a:gd name="T104" fmla="*/ 91 w 321"/>
                <a:gd name="T105" fmla="*/ 283 h 322"/>
                <a:gd name="T106" fmla="*/ 98 w 321"/>
                <a:gd name="T107" fmla="*/ 297 h 322"/>
                <a:gd name="T108" fmla="*/ 109 w 321"/>
                <a:gd name="T109" fmla="*/ 312 h 322"/>
                <a:gd name="T110" fmla="*/ 121 w 321"/>
                <a:gd name="T111" fmla="*/ 319 h 322"/>
                <a:gd name="T112" fmla="*/ 121 w 321"/>
                <a:gd name="T113" fmla="*/ 322 h 322"/>
                <a:gd name="T114" fmla="*/ 121 w 321"/>
                <a:gd name="T115" fmla="*/ 322 h 322"/>
                <a:gd name="T116" fmla="*/ 121 w 321"/>
                <a:gd name="T11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322">
                  <a:moveTo>
                    <a:pt x="121" y="322"/>
                  </a:moveTo>
                  <a:lnTo>
                    <a:pt x="139" y="301"/>
                  </a:lnTo>
                  <a:lnTo>
                    <a:pt x="153" y="290"/>
                  </a:lnTo>
                  <a:lnTo>
                    <a:pt x="166" y="280"/>
                  </a:lnTo>
                  <a:lnTo>
                    <a:pt x="209" y="242"/>
                  </a:lnTo>
                  <a:lnTo>
                    <a:pt x="250" y="203"/>
                  </a:lnTo>
                  <a:lnTo>
                    <a:pt x="264" y="191"/>
                  </a:lnTo>
                  <a:lnTo>
                    <a:pt x="275" y="180"/>
                  </a:lnTo>
                  <a:lnTo>
                    <a:pt x="285" y="167"/>
                  </a:lnTo>
                  <a:lnTo>
                    <a:pt x="303" y="155"/>
                  </a:lnTo>
                  <a:lnTo>
                    <a:pt x="321" y="141"/>
                  </a:lnTo>
                  <a:lnTo>
                    <a:pt x="307" y="123"/>
                  </a:lnTo>
                  <a:lnTo>
                    <a:pt x="289" y="114"/>
                  </a:lnTo>
                  <a:lnTo>
                    <a:pt x="273" y="109"/>
                  </a:lnTo>
                  <a:lnTo>
                    <a:pt x="262" y="94"/>
                  </a:lnTo>
                  <a:lnTo>
                    <a:pt x="246" y="98"/>
                  </a:lnTo>
                  <a:lnTo>
                    <a:pt x="230" y="96"/>
                  </a:lnTo>
                  <a:lnTo>
                    <a:pt x="221" y="82"/>
                  </a:lnTo>
                  <a:lnTo>
                    <a:pt x="205" y="80"/>
                  </a:lnTo>
                  <a:lnTo>
                    <a:pt x="189" y="62"/>
                  </a:lnTo>
                  <a:lnTo>
                    <a:pt x="184" y="48"/>
                  </a:lnTo>
                  <a:lnTo>
                    <a:pt x="186" y="34"/>
                  </a:lnTo>
                  <a:lnTo>
                    <a:pt x="178" y="23"/>
                  </a:lnTo>
                  <a:lnTo>
                    <a:pt x="170" y="13"/>
                  </a:lnTo>
                  <a:lnTo>
                    <a:pt x="153" y="7"/>
                  </a:lnTo>
                  <a:lnTo>
                    <a:pt x="141" y="11"/>
                  </a:lnTo>
                  <a:lnTo>
                    <a:pt x="127" y="16"/>
                  </a:lnTo>
                  <a:lnTo>
                    <a:pt x="118" y="9"/>
                  </a:lnTo>
                  <a:lnTo>
                    <a:pt x="105" y="0"/>
                  </a:lnTo>
                  <a:lnTo>
                    <a:pt x="86" y="5"/>
                  </a:lnTo>
                  <a:lnTo>
                    <a:pt x="75" y="13"/>
                  </a:lnTo>
                  <a:lnTo>
                    <a:pt x="63" y="14"/>
                  </a:lnTo>
                  <a:lnTo>
                    <a:pt x="54" y="27"/>
                  </a:lnTo>
                  <a:lnTo>
                    <a:pt x="38" y="29"/>
                  </a:lnTo>
                  <a:lnTo>
                    <a:pt x="27" y="36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0" y="68"/>
                  </a:lnTo>
                  <a:lnTo>
                    <a:pt x="13" y="80"/>
                  </a:lnTo>
                  <a:lnTo>
                    <a:pt x="16" y="93"/>
                  </a:lnTo>
                  <a:lnTo>
                    <a:pt x="16" y="119"/>
                  </a:lnTo>
                  <a:lnTo>
                    <a:pt x="9" y="134"/>
                  </a:lnTo>
                  <a:lnTo>
                    <a:pt x="32" y="157"/>
                  </a:lnTo>
                  <a:lnTo>
                    <a:pt x="47" y="162"/>
                  </a:lnTo>
                  <a:lnTo>
                    <a:pt x="36" y="173"/>
                  </a:lnTo>
                  <a:lnTo>
                    <a:pt x="38" y="185"/>
                  </a:lnTo>
                  <a:lnTo>
                    <a:pt x="43" y="199"/>
                  </a:lnTo>
                  <a:lnTo>
                    <a:pt x="50" y="217"/>
                  </a:lnTo>
                  <a:lnTo>
                    <a:pt x="59" y="230"/>
                  </a:lnTo>
                  <a:lnTo>
                    <a:pt x="70" y="242"/>
                  </a:lnTo>
                  <a:lnTo>
                    <a:pt x="81" y="256"/>
                  </a:lnTo>
                  <a:lnTo>
                    <a:pt x="86" y="269"/>
                  </a:lnTo>
                  <a:lnTo>
                    <a:pt x="91" y="283"/>
                  </a:lnTo>
                  <a:lnTo>
                    <a:pt x="98" y="297"/>
                  </a:lnTo>
                  <a:lnTo>
                    <a:pt x="109" y="312"/>
                  </a:lnTo>
                  <a:lnTo>
                    <a:pt x="121" y="319"/>
                  </a:lnTo>
                  <a:lnTo>
                    <a:pt x="121" y="322"/>
                  </a:lnTo>
                  <a:lnTo>
                    <a:pt x="121" y="322"/>
                  </a:lnTo>
                  <a:lnTo>
                    <a:pt x="121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4">
              <a:extLst>
                <a:ext uri="{FF2B5EF4-FFF2-40B4-BE49-F238E27FC236}">
                  <a16:creationId xmlns:a16="http://schemas.microsoft.com/office/drawing/2014/main" id="{0C9CA610-052C-B89E-1130-4DEC83AB16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8459" y="6159505"/>
              <a:ext cx="786027" cy="860565"/>
            </a:xfrm>
            <a:custGeom>
              <a:avLst/>
              <a:gdLst>
                <a:gd name="T0" fmla="*/ 187 w 348"/>
                <a:gd name="T1" fmla="*/ 381 h 381"/>
                <a:gd name="T2" fmla="*/ 234 w 348"/>
                <a:gd name="T3" fmla="*/ 342 h 381"/>
                <a:gd name="T4" fmla="*/ 305 w 348"/>
                <a:gd name="T5" fmla="*/ 272 h 381"/>
                <a:gd name="T6" fmla="*/ 326 w 348"/>
                <a:gd name="T7" fmla="*/ 253 h 381"/>
                <a:gd name="T8" fmla="*/ 323 w 348"/>
                <a:gd name="T9" fmla="*/ 226 h 381"/>
                <a:gd name="T10" fmla="*/ 301 w 348"/>
                <a:gd name="T11" fmla="*/ 169 h 381"/>
                <a:gd name="T12" fmla="*/ 312 w 348"/>
                <a:gd name="T13" fmla="*/ 160 h 381"/>
                <a:gd name="T14" fmla="*/ 319 w 348"/>
                <a:gd name="T15" fmla="*/ 148 h 381"/>
                <a:gd name="T16" fmla="*/ 308 w 348"/>
                <a:gd name="T17" fmla="*/ 130 h 381"/>
                <a:gd name="T18" fmla="*/ 323 w 348"/>
                <a:gd name="T19" fmla="*/ 123 h 381"/>
                <a:gd name="T20" fmla="*/ 328 w 348"/>
                <a:gd name="T21" fmla="*/ 137 h 381"/>
                <a:gd name="T22" fmla="*/ 333 w 348"/>
                <a:gd name="T23" fmla="*/ 110 h 381"/>
                <a:gd name="T24" fmla="*/ 348 w 348"/>
                <a:gd name="T25" fmla="*/ 96 h 381"/>
                <a:gd name="T26" fmla="*/ 340 w 348"/>
                <a:gd name="T27" fmla="*/ 80 h 381"/>
                <a:gd name="T28" fmla="*/ 319 w 348"/>
                <a:gd name="T29" fmla="*/ 71 h 381"/>
                <a:gd name="T30" fmla="*/ 303 w 348"/>
                <a:gd name="T31" fmla="*/ 68 h 381"/>
                <a:gd name="T32" fmla="*/ 292 w 348"/>
                <a:gd name="T33" fmla="*/ 57 h 381"/>
                <a:gd name="T34" fmla="*/ 280 w 348"/>
                <a:gd name="T35" fmla="*/ 46 h 381"/>
                <a:gd name="T36" fmla="*/ 221 w 348"/>
                <a:gd name="T37" fmla="*/ 59 h 381"/>
                <a:gd name="T38" fmla="*/ 120 w 348"/>
                <a:gd name="T39" fmla="*/ 14 h 381"/>
                <a:gd name="T40" fmla="*/ 95 w 348"/>
                <a:gd name="T41" fmla="*/ 0 h 381"/>
                <a:gd name="T42" fmla="*/ 88 w 348"/>
                <a:gd name="T43" fmla="*/ 13 h 381"/>
                <a:gd name="T44" fmla="*/ 88 w 348"/>
                <a:gd name="T45" fmla="*/ 29 h 381"/>
                <a:gd name="T46" fmla="*/ 65 w 348"/>
                <a:gd name="T47" fmla="*/ 36 h 381"/>
                <a:gd name="T48" fmla="*/ 0 w 348"/>
                <a:gd name="T49" fmla="*/ 64 h 381"/>
                <a:gd name="T50" fmla="*/ 8 w 348"/>
                <a:gd name="T51" fmla="*/ 75 h 381"/>
                <a:gd name="T52" fmla="*/ 20 w 348"/>
                <a:gd name="T53" fmla="*/ 89 h 381"/>
                <a:gd name="T54" fmla="*/ 25 w 348"/>
                <a:gd name="T55" fmla="*/ 100 h 381"/>
                <a:gd name="T56" fmla="*/ 33 w 348"/>
                <a:gd name="T57" fmla="*/ 112 h 381"/>
                <a:gd name="T58" fmla="*/ 38 w 348"/>
                <a:gd name="T59" fmla="*/ 130 h 381"/>
                <a:gd name="T60" fmla="*/ 43 w 348"/>
                <a:gd name="T61" fmla="*/ 141 h 381"/>
                <a:gd name="T62" fmla="*/ 47 w 348"/>
                <a:gd name="T63" fmla="*/ 153 h 381"/>
                <a:gd name="T64" fmla="*/ 57 w 348"/>
                <a:gd name="T65" fmla="*/ 171 h 381"/>
                <a:gd name="T66" fmla="*/ 70 w 348"/>
                <a:gd name="T67" fmla="*/ 178 h 381"/>
                <a:gd name="T68" fmla="*/ 79 w 348"/>
                <a:gd name="T69" fmla="*/ 187 h 381"/>
                <a:gd name="T70" fmla="*/ 93 w 348"/>
                <a:gd name="T71" fmla="*/ 208 h 381"/>
                <a:gd name="T72" fmla="*/ 107 w 348"/>
                <a:gd name="T73" fmla="*/ 219 h 381"/>
                <a:gd name="T74" fmla="*/ 98 w 348"/>
                <a:gd name="T75" fmla="*/ 231 h 381"/>
                <a:gd name="T76" fmla="*/ 102 w 348"/>
                <a:gd name="T77" fmla="*/ 255 h 381"/>
                <a:gd name="T78" fmla="*/ 100 w 348"/>
                <a:gd name="T79" fmla="*/ 276 h 381"/>
                <a:gd name="T80" fmla="*/ 114 w 348"/>
                <a:gd name="T81" fmla="*/ 288 h 381"/>
                <a:gd name="T82" fmla="*/ 116 w 348"/>
                <a:gd name="T83" fmla="*/ 301 h 381"/>
                <a:gd name="T84" fmla="*/ 125 w 348"/>
                <a:gd name="T85" fmla="*/ 312 h 381"/>
                <a:gd name="T86" fmla="*/ 129 w 348"/>
                <a:gd name="T87" fmla="*/ 338 h 381"/>
                <a:gd name="T88" fmla="*/ 141 w 348"/>
                <a:gd name="T89" fmla="*/ 336 h 381"/>
                <a:gd name="T90" fmla="*/ 143 w 348"/>
                <a:gd name="T91" fmla="*/ 352 h 381"/>
                <a:gd name="T92" fmla="*/ 159 w 348"/>
                <a:gd name="T93" fmla="*/ 352 h 381"/>
                <a:gd name="T94" fmla="*/ 175 w 348"/>
                <a:gd name="T95" fmla="*/ 354 h 381"/>
                <a:gd name="T96" fmla="*/ 182 w 348"/>
                <a:gd name="T97" fmla="*/ 365 h 381"/>
                <a:gd name="T98" fmla="*/ 187 w 348"/>
                <a:gd name="T99" fmla="*/ 381 h 381"/>
                <a:gd name="T100" fmla="*/ 187 w 348"/>
                <a:gd name="T101" fmla="*/ 381 h 381"/>
                <a:gd name="T102" fmla="*/ 187 w 348"/>
                <a:gd name="T103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8" h="381">
                  <a:moveTo>
                    <a:pt x="187" y="381"/>
                  </a:moveTo>
                  <a:lnTo>
                    <a:pt x="234" y="342"/>
                  </a:lnTo>
                  <a:lnTo>
                    <a:pt x="305" y="272"/>
                  </a:lnTo>
                  <a:lnTo>
                    <a:pt x="326" y="253"/>
                  </a:lnTo>
                  <a:lnTo>
                    <a:pt x="323" y="226"/>
                  </a:lnTo>
                  <a:lnTo>
                    <a:pt x="301" y="169"/>
                  </a:lnTo>
                  <a:lnTo>
                    <a:pt x="312" y="160"/>
                  </a:lnTo>
                  <a:lnTo>
                    <a:pt x="319" y="148"/>
                  </a:lnTo>
                  <a:lnTo>
                    <a:pt x="308" y="130"/>
                  </a:lnTo>
                  <a:lnTo>
                    <a:pt x="323" y="123"/>
                  </a:lnTo>
                  <a:lnTo>
                    <a:pt x="328" y="137"/>
                  </a:lnTo>
                  <a:lnTo>
                    <a:pt x="333" y="110"/>
                  </a:lnTo>
                  <a:lnTo>
                    <a:pt x="348" y="96"/>
                  </a:lnTo>
                  <a:lnTo>
                    <a:pt x="340" y="80"/>
                  </a:lnTo>
                  <a:lnTo>
                    <a:pt x="319" y="71"/>
                  </a:lnTo>
                  <a:lnTo>
                    <a:pt x="303" y="68"/>
                  </a:lnTo>
                  <a:lnTo>
                    <a:pt x="292" y="57"/>
                  </a:lnTo>
                  <a:lnTo>
                    <a:pt x="280" y="46"/>
                  </a:lnTo>
                  <a:lnTo>
                    <a:pt x="221" y="59"/>
                  </a:lnTo>
                  <a:lnTo>
                    <a:pt x="120" y="14"/>
                  </a:lnTo>
                  <a:lnTo>
                    <a:pt x="95" y="0"/>
                  </a:lnTo>
                  <a:lnTo>
                    <a:pt x="88" y="13"/>
                  </a:lnTo>
                  <a:lnTo>
                    <a:pt x="88" y="29"/>
                  </a:lnTo>
                  <a:lnTo>
                    <a:pt x="65" y="36"/>
                  </a:lnTo>
                  <a:lnTo>
                    <a:pt x="0" y="64"/>
                  </a:lnTo>
                  <a:lnTo>
                    <a:pt x="8" y="75"/>
                  </a:lnTo>
                  <a:lnTo>
                    <a:pt x="20" y="89"/>
                  </a:lnTo>
                  <a:lnTo>
                    <a:pt x="25" y="100"/>
                  </a:lnTo>
                  <a:lnTo>
                    <a:pt x="33" y="112"/>
                  </a:lnTo>
                  <a:lnTo>
                    <a:pt x="38" y="130"/>
                  </a:lnTo>
                  <a:lnTo>
                    <a:pt x="43" y="141"/>
                  </a:lnTo>
                  <a:lnTo>
                    <a:pt x="47" y="153"/>
                  </a:lnTo>
                  <a:lnTo>
                    <a:pt x="57" y="171"/>
                  </a:lnTo>
                  <a:lnTo>
                    <a:pt x="70" y="178"/>
                  </a:lnTo>
                  <a:lnTo>
                    <a:pt x="79" y="187"/>
                  </a:lnTo>
                  <a:lnTo>
                    <a:pt x="93" y="208"/>
                  </a:lnTo>
                  <a:lnTo>
                    <a:pt x="107" y="219"/>
                  </a:lnTo>
                  <a:lnTo>
                    <a:pt x="98" y="231"/>
                  </a:lnTo>
                  <a:lnTo>
                    <a:pt x="102" y="255"/>
                  </a:lnTo>
                  <a:lnTo>
                    <a:pt x="100" y="276"/>
                  </a:lnTo>
                  <a:lnTo>
                    <a:pt x="114" y="288"/>
                  </a:lnTo>
                  <a:lnTo>
                    <a:pt x="116" y="301"/>
                  </a:lnTo>
                  <a:lnTo>
                    <a:pt x="125" y="312"/>
                  </a:lnTo>
                  <a:lnTo>
                    <a:pt x="129" y="338"/>
                  </a:lnTo>
                  <a:lnTo>
                    <a:pt x="141" y="336"/>
                  </a:lnTo>
                  <a:lnTo>
                    <a:pt x="143" y="352"/>
                  </a:lnTo>
                  <a:lnTo>
                    <a:pt x="159" y="352"/>
                  </a:lnTo>
                  <a:lnTo>
                    <a:pt x="175" y="354"/>
                  </a:lnTo>
                  <a:lnTo>
                    <a:pt x="182" y="365"/>
                  </a:lnTo>
                  <a:lnTo>
                    <a:pt x="187" y="381"/>
                  </a:lnTo>
                  <a:lnTo>
                    <a:pt x="187" y="381"/>
                  </a:lnTo>
                  <a:lnTo>
                    <a:pt x="187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5">
              <a:extLst>
                <a:ext uri="{FF2B5EF4-FFF2-40B4-BE49-F238E27FC236}">
                  <a16:creationId xmlns:a16="http://schemas.microsoft.com/office/drawing/2014/main" id="{31D26BB4-7AD2-5F40-F030-4CEEDBA541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6573" y="5689695"/>
              <a:ext cx="706973" cy="716008"/>
            </a:xfrm>
            <a:custGeom>
              <a:avLst/>
              <a:gdLst>
                <a:gd name="T0" fmla="*/ 139 w 313"/>
                <a:gd name="T1" fmla="*/ 317 h 317"/>
                <a:gd name="T2" fmla="*/ 142 w 313"/>
                <a:gd name="T3" fmla="*/ 304 h 317"/>
                <a:gd name="T4" fmla="*/ 157 w 313"/>
                <a:gd name="T5" fmla="*/ 301 h 317"/>
                <a:gd name="T6" fmla="*/ 173 w 313"/>
                <a:gd name="T7" fmla="*/ 302 h 317"/>
                <a:gd name="T8" fmla="*/ 180 w 313"/>
                <a:gd name="T9" fmla="*/ 290 h 317"/>
                <a:gd name="T10" fmla="*/ 190 w 313"/>
                <a:gd name="T11" fmla="*/ 285 h 317"/>
                <a:gd name="T12" fmla="*/ 205 w 313"/>
                <a:gd name="T13" fmla="*/ 277 h 317"/>
                <a:gd name="T14" fmla="*/ 217 w 313"/>
                <a:gd name="T15" fmla="*/ 276 h 317"/>
                <a:gd name="T16" fmla="*/ 219 w 313"/>
                <a:gd name="T17" fmla="*/ 263 h 317"/>
                <a:gd name="T18" fmla="*/ 235 w 313"/>
                <a:gd name="T19" fmla="*/ 265 h 317"/>
                <a:gd name="T20" fmla="*/ 249 w 313"/>
                <a:gd name="T21" fmla="*/ 260 h 317"/>
                <a:gd name="T22" fmla="*/ 265 w 313"/>
                <a:gd name="T23" fmla="*/ 265 h 317"/>
                <a:gd name="T24" fmla="*/ 276 w 313"/>
                <a:gd name="T25" fmla="*/ 272 h 317"/>
                <a:gd name="T26" fmla="*/ 290 w 313"/>
                <a:gd name="T27" fmla="*/ 269 h 317"/>
                <a:gd name="T28" fmla="*/ 302 w 313"/>
                <a:gd name="T29" fmla="*/ 263 h 317"/>
                <a:gd name="T30" fmla="*/ 313 w 313"/>
                <a:gd name="T31" fmla="*/ 267 h 317"/>
                <a:gd name="T32" fmla="*/ 311 w 313"/>
                <a:gd name="T33" fmla="*/ 254 h 317"/>
                <a:gd name="T34" fmla="*/ 306 w 313"/>
                <a:gd name="T35" fmla="*/ 240 h 317"/>
                <a:gd name="T36" fmla="*/ 304 w 313"/>
                <a:gd name="T37" fmla="*/ 228 h 317"/>
                <a:gd name="T38" fmla="*/ 299 w 313"/>
                <a:gd name="T39" fmla="*/ 217 h 317"/>
                <a:gd name="T40" fmla="*/ 292 w 313"/>
                <a:gd name="T41" fmla="*/ 199 h 317"/>
                <a:gd name="T42" fmla="*/ 279 w 313"/>
                <a:gd name="T43" fmla="*/ 192 h 317"/>
                <a:gd name="T44" fmla="*/ 269 w 313"/>
                <a:gd name="T45" fmla="*/ 181 h 317"/>
                <a:gd name="T46" fmla="*/ 256 w 313"/>
                <a:gd name="T47" fmla="*/ 169 h 317"/>
                <a:gd name="T48" fmla="*/ 249 w 313"/>
                <a:gd name="T49" fmla="*/ 158 h 317"/>
                <a:gd name="T50" fmla="*/ 240 w 313"/>
                <a:gd name="T51" fmla="*/ 148 h 317"/>
                <a:gd name="T52" fmla="*/ 228 w 313"/>
                <a:gd name="T53" fmla="*/ 140 h 317"/>
                <a:gd name="T54" fmla="*/ 217 w 313"/>
                <a:gd name="T55" fmla="*/ 130 h 317"/>
                <a:gd name="T56" fmla="*/ 205 w 313"/>
                <a:gd name="T57" fmla="*/ 128 h 317"/>
                <a:gd name="T58" fmla="*/ 189 w 313"/>
                <a:gd name="T59" fmla="*/ 114 h 317"/>
                <a:gd name="T60" fmla="*/ 178 w 313"/>
                <a:gd name="T61" fmla="*/ 105 h 317"/>
                <a:gd name="T62" fmla="*/ 164 w 313"/>
                <a:gd name="T63" fmla="*/ 107 h 317"/>
                <a:gd name="T64" fmla="*/ 149 w 313"/>
                <a:gd name="T65" fmla="*/ 94 h 317"/>
                <a:gd name="T66" fmla="*/ 137 w 313"/>
                <a:gd name="T67" fmla="*/ 87 h 317"/>
                <a:gd name="T68" fmla="*/ 126 w 313"/>
                <a:gd name="T69" fmla="*/ 80 h 317"/>
                <a:gd name="T70" fmla="*/ 108 w 313"/>
                <a:gd name="T71" fmla="*/ 64 h 317"/>
                <a:gd name="T72" fmla="*/ 100 w 313"/>
                <a:gd name="T73" fmla="*/ 50 h 317"/>
                <a:gd name="T74" fmla="*/ 84 w 313"/>
                <a:gd name="T75" fmla="*/ 32 h 317"/>
                <a:gd name="T76" fmla="*/ 69 w 313"/>
                <a:gd name="T77" fmla="*/ 37 h 317"/>
                <a:gd name="T78" fmla="*/ 52 w 313"/>
                <a:gd name="T79" fmla="*/ 25 h 317"/>
                <a:gd name="T80" fmla="*/ 43 w 313"/>
                <a:gd name="T81" fmla="*/ 14 h 317"/>
                <a:gd name="T82" fmla="*/ 28 w 313"/>
                <a:gd name="T83" fmla="*/ 9 h 317"/>
                <a:gd name="T84" fmla="*/ 16 w 313"/>
                <a:gd name="T85" fmla="*/ 2 h 317"/>
                <a:gd name="T86" fmla="*/ 3 w 313"/>
                <a:gd name="T87" fmla="*/ 0 h 317"/>
                <a:gd name="T88" fmla="*/ 0 w 313"/>
                <a:gd name="T89" fmla="*/ 28 h 317"/>
                <a:gd name="T90" fmla="*/ 3 w 313"/>
                <a:gd name="T91" fmla="*/ 51 h 317"/>
                <a:gd name="T92" fmla="*/ 12 w 313"/>
                <a:gd name="T93" fmla="*/ 82 h 317"/>
                <a:gd name="T94" fmla="*/ 16 w 313"/>
                <a:gd name="T95" fmla="*/ 98 h 317"/>
                <a:gd name="T96" fmla="*/ 21 w 313"/>
                <a:gd name="T97" fmla="*/ 112 h 317"/>
                <a:gd name="T98" fmla="*/ 35 w 313"/>
                <a:gd name="T99" fmla="*/ 103 h 317"/>
                <a:gd name="T100" fmla="*/ 48 w 313"/>
                <a:gd name="T101" fmla="*/ 108 h 317"/>
                <a:gd name="T102" fmla="*/ 43 w 313"/>
                <a:gd name="T103" fmla="*/ 121 h 317"/>
                <a:gd name="T104" fmla="*/ 35 w 313"/>
                <a:gd name="T105" fmla="*/ 133 h 317"/>
                <a:gd name="T106" fmla="*/ 44 w 313"/>
                <a:gd name="T107" fmla="*/ 165 h 317"/>
                <a:gd name="T108" fmla="*/ 48 w 313"/>
                <a:gd name="T109" fmla="*/ 183 h 317"/>
                <a:gd name="T110" fmla="*/ 68 w 313"/>
                <a:gd name="T111" fmla="*/ 215 h 317"/>
                <a:gd name="T112" fmla="*/ 82 w 313"/>
                <a:gd name="T113" fmla="*/ 245 h 317"/>
                <a:gd name="T114" fmla="*/ 112 w 313"/>
                <a:gd name="T115" fmla="*/ 295 h 317"/>
                <a:gd name="T116" fmla="*/ 123 w 313"/>
                <a:gd name="T117" fmla="*/ 315 h 317"/>
                <a:gd name="T118" fmla="*/ 139 w 313"/>
                <a:gd name="T119" fmla="*/ 317 h 317"/>
                <a:gd name="T120" fmla="*/ 139 w 313"/>
                <a:gd name="T121" fmla="*/ 317 h 317"/>
                <a:gd name="T122" fmla="*/ 139 w 313"/>
                <a:gd name="T12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7">
                  <a:moveTo>
                    <a:pt x="139" y="317"/>
                  </a:moveTo>
                  <a:lnTo>
                    <a:pt x="142" y="304"/>
                  </a:lnTo>
                  <a:lnTo>
                    <a:pt x="157" y="301"/>
                  </a:lnTo>
                  <a:lnTo>
                    <a:pt x="173" y="302"/>
                  </a:lnTo>
                  <a:lnTo>
                    <a:pt x="180" y="290"/>
                  </a:lnTo>
                  <a:lnTo>
                    <a:pt x="190" y="285"/>
                  </a:lnTo>
                  <a:lnTo>
                    <a:pt x="205" y="277"/>
                  </a:lnTo>
                  <a:lnTo>
                    <a:pt x="217" y="276"/>
                  </a:lnTo>
                  <a:lnTo>
                    <a:pt x="219" y="263"/>
                  </a:lnTo>
                  <a:lnTo>
                    <a:pt x="235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6" y="272"/>
                  </a:lnTo>
                  <a:lnTo>
                    <a:pt x="290" y="269"/>
                  </a:lnTo>
                  <a:lnTo>
                    <a:pt x="302" y="263"/>
                  </a:lnTo>
                  <a:lnTo>
                    <a:pt x="313" y="267"/>
                  </a:lnTo>
                  <a:lnTo>
                    <a:pt x="311" y="254"/>
                  </a:lnTo>
                  <a:lnTo>
                    <a:pt x="306" y="240"/>
                  </a:lnTo>
                  <a:lnTo>
                    <a:pt x="304" y="228"/>
                  </a:lnTo>
                  <a:lnTo>
                    <a:pt x="299" y="217"/>
                  </a:lnTo>
                  <a:lnTo>
                    <a:pt x="292" y="199"/>
                  </a:lnTo>
                  <a:lnTo>
                    <a:pt x="279" y="192"/>
                  </a:lnTo>
                  <a:lnTo>
                    <a:pt x="269" y="181"/>
                  </a:lnTo>
                  <a:lnTo>
                    <a:pt x="256" y="169"/>
                  </a:lnTo>
                  <a:lnTo>
                    <a:pt x="249" y="158"/>
                  </a:lnTo>
                  <a:lnTo>
                    <a:pt x="240" y="148"/>
                  </a:lnTo>
                  <a:lnTo>
                    <a:pt x="228" y="140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89" y="114"/>
                  </a:lnTo>
                  <a:lnTo>
                    <a:pt x="178" y="105"/>
                  </a:lnTo>
                  <a:lnTo>
                    <a:pt x="164" y="107"/>
                  </a:lnTo>
                  <a:lnTo>
                    <a:pt x="149" y="94"/>
                  </a:lnTo>
                  <a:lnTo>
                    <a:pt x="137" y="87"/>
                  </a:lnTo>
                  <a:lnTo>
                    <a:pt x="126" y="80"/>
                  </a:lnTo>
                  <a:lnTo>
                    <a:pt x="108" y="64"/>
                  </a:lnTo>
                  <a:lnTo>
                    <a:pt x="100" y="50"/>
                  </a:lnTo>
                  <a:lnTo>
                    <a:pt x="84" y="32"/>
                  </a:lnTo>
                  <a:lnTo>
                    <a:pt x="69" y="37"/>
                  </a:lnTo>
                  <a:lnTo>
                    <a:pt x="52" y="25"/>
                  </a:lnTo>
                  <a:lnTo>
                    <a:pt x="43" y="14"/>
                  </a:lnTo>
                  <a:lnTo>
                    <a:pt x="28" y="9"/>
                  </a:lnTo>
                  <a:lnTo>
                    <a:pt x="16" y="2"/>
                  </a:lnTo>
                  <a:lnTo>
                    <a:pt x="3" y="0"/>
                  </a:lnTo>
                  <a:lnTo>
                    <a:pt x="0" y="28"/>
                  </a:lnTo>
                  <a:lnTo>
                    <a:pt x="3" y="51"/>
                  </a:lnTo>
                  <a:lnTo>
                    <a:pt x="12" y="82"/>
                  </a:lnTo>
                  <a:lnTo>
                    <a:pt x="16" y="98"/>
                  </a:lnTo>
                  <a:lnTo>
                    <a:pt x="21" y="112"/>
                  </a:lnTo>
                  <a:lnTo>
                    <a:pt x="35" y="103"/>
                  </a:lnTo>
                  <a:lnTo>
                    <a:pt x="48" y="108"/>
                  </a:lnTo>
                  <a:lnTo>
                    <a:pt x="43" y="121"/>
                  </a:lnTo>
                  <a:lnTo>
                    <a:pt x="35" y="133"/>
                  </a:lnTo>
                  <a:lnTo>
                    <a:pt x="44" y="165"/>
                  </a:lnTo>
                  <a:lnTo>
                    <a:pt x="48" y="183"/>
                  </a:lnTo>
                  <a:lnTo>
                    <a:pt x="68" y="215"/>
                  </a:lnTo>
                  <a:lnTo>
                    <a:pt x="82" y="245"/>
                  </a:lnTo>
                  <a:lnTo>
                    <a:pt x="112" y="295"/>
                  </a:lnTo>
                  <a:lnTo>
                    <a:pt x="123" y="315"/>
                  </a:lnTo>
                  <a:lnTo>
                    <a:pt x="139" y="317"/>
                  </a:lnTo>
                  <a:lnTo>
                    <a:pt x="139" y="317"/>
                  </a:lnTo>
                  <a:lnTo>
                    <a:pt x="139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6">
              <a:extLst>
                <a:ext uri="{FF2B5EF4-FFF2-40B4-BE49-F238E27FC236}">
                  <a16:creationId xmlns:a16="http://schemas.microsoft.com/office/drawing/2014/main" id="{2957AE99-55AD-06C5-F740-DF9DF103AD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27538" y="6371822"/>
              <a:ext cx="618883" cy="716008"/>
            </a:xfrm>
            <a:custGeom>
              <a:avLst/>
              <a:gdLst>
                <a:gd name="T0" fmla="*/ 214 w 274"/>
                <a:gd name="T1" fmla="*/ 317 h 317"/>
                <a:gd name="T2" fmla="*/ 226 w 274"/>
                <a:gd name="T3" fmla="*/ 317 h 317"/>
                <a:gd name="T4" fmla="*/ 274 w 274"/>
                <a:gd name="T5" fmla="*/ 276 h 317"/>
                <a:gd name="T6" fmla="*/ 262 w 274"/>
                <a:gd name="T7" fmla="*/ 266 h 317"/>
                <a:gd name="T8" fmla="*/ 255 w 274"/>
                <a:gd name="T9" fmla="*/ 255 h 317"/>
                <a:gd name="T10" fmla="*/ 246 w 274"/>
                <a:gd name="T11" fmla="*/ 244 h 317"/>
                <a:gd name="T12" fmla="*/ 237 w 274"/>
                <a:gd name="T13" fmla="*/ 230 h 317"/>
                <a:gd name="T14" fmla="*/ 239 w 274"/>
                <a:gd name="T15" fmla="*/ 218 h 317"/>
                <a:gd name="T16" fmla="*/ 225 w 274"/>
                <a:gd name="T17" fmla="*/ 200 h 317"/>
                <a:gd name="T18" fmla="*/ 217 w 274"/>
                <a:gd name="T19" fmla="*/ 189 h 317"/>
                <a:gd name="T20" fmla="*/ 205 w 274"/>
                <a:gd name="T21" fmla="*/ 178 h 317"/>
                <a:gd name="T22" fmla="*/ 203 w 274"/>
                <a:gd name="T23" fmla="*/ 164 h 317"/>
                <a:gd name="T24" fmla="*/ 189 w 274"/>
                <a:gd name="T25" fmla="*/ 150 h 317"/>
                <a:gd name="T26" fmla="*/ 189 w 274"/>
                <a:gd name="T27" fmla="*/ 134 h 317"/>
                <a:gd name="T28" fmla="*/ 193 w 274"/>
                <a:gd name="T29" fmla="*/ 121 h 317"/>
                <a:gd name="T30" fmla="*/ 185 w 274"/>
                <a:gd name="T31" fmla="*/ 111 h 317"/>
                <a:gd name="T32" fmla="*/ 161 w 274"/>
                <a:gd name="T33" fmla="*/ 98 h 317"/>
                <a:gd name="T34" fmla="*/ 162 w 274"/>
                <a:gd name="T35" fmla="*/ 82 h 317"/>
                <a:gd name="T36" fmla="*/ 178 w 274"/>
                <a:gd name="T37" fmla="*/ 57 h 317"/>
                <a:gd name="T38" fmla="*/ 164 w 274"/>
                <a:gd name="T39" fmla="*/ 43 h 317"/>
                <a:gd name="T40" fmla="*/ 162 w 274"/>
                <a:gd name="T41" fmla="*/ 29 h 317"/>
                <a:gd name="T42" fmla="*/ 155 w 274"/>
                <a:gd name="T43" fmla="*/ 18 h 317"/>
                <a:gd name="T44" fmla="*/ 166 w 274"/>
                <a:gd name="T45" fmla="*/ 8 h 317"/>
                <a:gd name="T46" fmla="*/ 150 w 274"/>
                <a:gd name="T47" fmla="*/ 2 h 317"/>
                <a:gd name="T48" fmla="*/ 143 w 274"/>
                <a:gd name="T49" fmla="*/ 15 h 317"/>
                <a:gd name="T50" fmla="*/ 130 w 274"/>
                <a:gd name="T51" fmla="*/ 9 h 317"/>
                <a:gd name="T52" fmla="*/ 118 w 274"/>
                <a:gd name="T53" fmla="*/ 4 h 317"/>
                <a:gd name="T54" fmla="*/ 105 w 274"/>
                <a:gd name="T55" fmla="*/ 0 h 317"/>
                <a:gd name="T56" fmla="*/ 95 w 274"/>
                <a:gd name="T57" fmla="*/ 8 h 317"/>
                <a:gd name="T58" fmla="*/ 80 w 274"/>
                <a:gd name="T59" fmla="*/ 13 h 317"/>
                <a:gd name="T60" fmla="*/ 68 w 274"/>
                <a:gd name="T61" fmla="*/ 18 h 317"/>
                <a:gd name="T62" fmla="*/ 52 w 274"/>
                <a:gd name="T63" fmla="*/ 13 h 317"/>
                <a:gd name="T64" fmla="*/ 41 w 274"/>
                <a:gd name="T65" fmla="*/ 18 h 317"/>
                <a:gd name="T66" fmla="*/ 31 w 274"/>
                <a:gd name="T67" fmla="*/ 27 h 317"/>
                <a:gd name="T68" fmla="*/ 15 w 274"/>
                <a:gd name="T69" fmla="*/ 34 h 317"/>
                <a:gd name="T70" fmla="*/ 4 w 274"/>
                <a:gd name="T71" fmla="*/ 40 h 317"/>
                <a:gd name="T72" fmla="*/ 0 w 274"/>
                <a:gd name="T73" fmla="*/ 59 h 317"/>
                <a:gd name="T74" fmla="*/ 9 w 274"/>
                <a:gd name="T75" fmla="*/ 75 h 317"/>
                <a:gd name="T76" fmla="*/ 23 w 274"/>
                <a:gd name="T77" fmla="*/ 120 h 317"/>
                <a:gd name="T78" fmla="*/ 38 w 274"/>
                <a:gd name="T79" fmla="*/ 157 h 317"/>
                <a:gd name="T80" fmla="*/ 48 w 274"/>
                <a:gd name="T81" fmla="*/ 194 h 317"/>
                <a:gd name="T82" fmla="*/ 75 w 274"/>
                <a:gd name="T83" fmla="*/ 223 h 317"/>
                <a:gd name="T84" fmla="*/ 75 w 274"/>
                <a:gd name="T85" fmla="*/ 239 h 317"/>
                <a:gd name="T86" fmla="*/ 82 w 274"/>
                <a:gd name="T87" fmla="*/ 262 h 317"/>
                <a:gd name="T88" fmla="*/ 77 w 274"/>
                <a:gd name="T89" fmla="*/ 278 h 317"/>
                <a:gd name="T90" fmla="*/ 93 w 274"/>
                <a:gd name="T91" fmla="*/ 280 h 317"/>
                <a:gd name="T92" fmla="*/ 105 w 274"/>
                <a:gd name="T93" fmla="*/ 292 h 317"/>
                <a:gd name="T94" fmla="*/ 123 w 274"/>
                <a:gd name="T95" fmla="*/ 294 h 317"/>
                <a:gd name="T96" fmla="*/ 137 w 274"/>
                <a:gd name="T97" fmla="*/ 292 h 317"/>
                <a:gd name="T98" fmla="*/ 153 w 274"/>
                <a:gd name="T99" fmla="*/ 291 h 317"/>
                <a:gd name="T100" fmla="*/ 164 w 274"/>
                <a:gd name="T101" fmla="*/ 299 h 317"/>
                <a:gd name="T102" fmla="*/ 180 w 274"/>
                <a:gd name="T103" fmla="*/ 301 h 317"/>
                <a:gd name="T104" fmla="*/ 189 w 274"/>
                <a:gd name="T105" fmla="*/ 312 h 317"/>
                <a:gd name="T106" fmla="*/ 205 w 274"/>
                <a:gd name="T107" fmla="*/ 317 h 317"/>
                <a:gd name="T108" fmla="*/ 214 w 274"/>
                <a:gd name="T109" fmla="*/ 317 h 317"/>
                <a:gd name="T110" fmla="*/ 214 w 274"/>
                <a:gd name="T111" fmla="*/ 317 h 317"/>
                <a:gd name="T112" fmla="*/ 214 w 274"/>
                <a:gd name="T11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317">
                  <a:moveTo>
                    <a:pt x="214" y="317"/>
                  </a:moveTo>
                  <a:lnTo>
                    <a:pt x="226" y="317"/>
                  </a:lnTo>
                  <a:lnTo>
                    <a:pt x="274" y="276"/>
                  </a:lnTo>
                  <a:lnTo>
                    <a:pt x="262" y="266"/>
                  </a:lnTo>
                  <a:lnTo>
                    <a:pt x="255" y="255"/>
                  </a:lnTo>
                  <a:lnTo>
                    <a:pt x="246" y="244"/>
                  </a:lnTo>
                  <a:lnTo>
                    <a:pt x="237" y="230"/>
                  </a:lnTo>
                  <a:lnTo>
                    <a:pt x="239" y="218"/>
                  </a:lnTo>
                  <a:lnTo>
                    <a:pt x="225" y="200"/>
                  </a:lnTo>
                  <a:lnTo>
                    <a:pt x="217" y="189"/>
                  </a:lnTo>
                  <a:lnTo>
                    <a:pt x="205" y="178"/>
                  </a:lnTo>
                  <a:lnTo>
                    <a:pt x="203" y="164"/>
                  </a:lnTo>
                  <a:lnTo>
                    <a:pt x="189" y="150"/>
                  </a:lnTo>
                  <a:lnTo>
                    <a:pt x="189" y="134"/>
                  </a:lnTo>
                  <a:lnTo>
                    <a:pt x="193" y="121"/>
                  </a:lnTo>
                  <a:lnTo>
                    <a:pt x="185" y="111"/>
                  </a:lnTo>
                  <a:lnTo>
                    <a:pt x="161" y="98"/>
                  </a:lnTo>
                  <a:lnTo>
                    <a:pt x="162" y="82"/>
                  </a:lnTo>
                  <a:lnTo>
                    <a:pt x="178" y="57"/>
                  </a:lnTo>
                  <a:lnTo>
                    <a:pt x="164" y="43"/>
                  </a:lnTo>
                  <a:lnTo>
                    <a:pt x="162" y="29"/>
                  </a:lnTo>
                  <a:lnTo>
                    <a:pt x="155" y="18"/>
                  </a:lnTo>
                  <a:lnTo>
                    <a:pt x="166" y="8"/>
                  </a:lnTo>
                  <a:lnTo>
                    <a:pt x="150" y="2"/>
                  </a:lnTo>
                  <a:lnTo>
                    <a:pt x="143" y="15"/>
                  </a:lnTo>
                  <a:lnTo>
                    <a:pt x="130" y="9"/>
                  </a:lnTo>
                  <a:lnTo>
                    <a:pt x="118" y="4"/>
                  </a:lnTo>
                  <a:lnTo>
                    <a:pt x="105" y="0"/>
                  </a:lnTo>
                  <a:lnTo>
                    <a:pt x="95" y="8"/>
                  </a:lnTo>
                  <a:lnTo>
                    <a:pt x="80" y="13"/>
                  </a:lnTo>
                  <a:lnTo>
                    <a:pt x="68" y="18"/>
                  </a:lnTo>
                  <a:lnTo>
                    <a:pt x="52" y="13"/>
                  </a:lnTo>
                  <a:lnTo>
                    <a:pt x="41" y="18"/>
                  </a:lnTo>
                  <a:lnTo>
                    <a:pt x="31" y="27"/>
                  </a:lnTo>
                  <a:lnTo>
                    <a:pt x="15" y="34"/>
                  </a:lnTo>
                  <a:lnTo>
                    <a:pt x="4" y="40"/>
                  </a:lnTo>
                  <a:lnTo>
                    <a:pt x="0" y="59"/>
                  </a:lnTo>
                  <a:lnTo>
                    <a:pt x="9" y="75"/>
                  </a:lnTo>
                  <a:lnTo>
                    <a:pt x="23" y="120"/>
                  </a:lnTo>
                  <a:lnTo>
                    <a:pt x="38" y="157"/>
                  </a:lnTo>
                  <a:lnTo>
                    <a:pt x="48" y="194"/>
                  </a:lnTo>
                  <a:lnTo>
                    <a:pt x="75" y="223"/>
                  </a:lnTo>
                  <a:lnTo>
                    <a:pt x="75" y="239"/>
                  </a:lnTo>
                  <a:lnTo>
                    <a:pt x="82" y="262"/>
                  </a:lnTo>
                  <a:lnTo>
                    <a:pt x="77" y="278"/>
                  </a:lnTo>
                  <a:lnTo>
                    <a:pt x="93" y="280"/>
                  </a:lnTo>
                  <a:lnTo>
                    <a:pt x="105" y="292"/>
                  </a:lnTo>
                  <a:lnTo>
                    <a:pt x="123" y="294"/>
                  </a:lnTo>
                  <a:lnTo>
                    <a:pt x="137" y="292"/>
                  </a:lnTo>
                  <a:lnTo>
                    <a:pt x="153" y="291"/>
                  </a:lnTo>
                  <a:lnTo>
                    <a:pt x="164" y="299"/>
                  </a:lnTo>
                  <a:lnTo>
                    <a:pt x="180" y="301"/>
                  </a:lnTo>
                  <a:lnTo>
                    <a:pt x="189" y="312"/>
                  </a:lnTo>
                  <a:lnTo>
                    <a:pt x="205" y="317"/>
                  </a:lnTo>
                  <a:lnTo>
                    <a:pt x="214" y="317"/>
                  </a:lnTo>
                  <a:lnTo>
                    <a:pt x="214" y="317"/>
                  </a:lnTo>
                  <a:lnTo>
                    <a:pt x="214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7">
              <a:extLst>
                <a:ext uri="{FF2B5EF4-FFF2-40B4-BE49-F238E27FC236}">
                  <a16:creationId xmlns:a16="http://schemas.microsoft.com/office/drawing/2014/main" id="{BF58C865-4D83-3F6A-5421-4F862E9553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873343" y="5565466"/>
              <a:ext cx="910256" cy="749888"/>
            </a:xfrm>
            <a:custGeom>
              <a:avLst/>
              <a:gdLst>
                <a:gd name="T0" fmla="*/ 230 w 403"/>
                <a:gd name="T1" fmla="*/ 332 h 332"/>
                <a:gd name="T2" fmla="*/ 244 w 403"/>
                <a:gd name="T3" fmla="*/ 324 h 332"/>
                <a:gd name="T4" fmla="*/ 260 w 403"/>
                <a:gd name="T5" fmla="*/ 304 h 332"/>
                <a:gd name="T6" fmla="*/ 278 w 403"/>
                <a:gd name="T7" fmla="*/ 290 h 332"/>
                <a:gd name="T8" fmla="*/ 269 w 403"/>
                <a:gd name="T9" fmla="*/ 276 h 332"/>
                <a:gd name="T10" fmla="*/ 248 w 403"/>
                <a:gd name="T11" fmla="*/ 247 h 332"/>
                <a:gd name="T12" fmla="*/ 253 w 403"/>
                <a:gd name="T13" fmla="*/ 227 h 332"/>
                <a:gd name="T14" fmla="*/ 264 w 403"/>
                <a:gd name="T15" fmla="*/ 217 h 332"/>
                <a:gd name="T16" fmla="*/ 271 w 403"/>
                <a:gd name="T17" fmla="*/ 204 h 332"/>
                <a:gd name="T18" fmla="*/ 282 w 403"/>
                <a:gd name="T19" fmla="*/ 179 h 332"/>
                <a:gd name="T20" fmla="*/ 294 w 403"/>
                <a:gd name="T21" fmla="*/ 174 h 332"/>
                <a:gd name="T22" fmla="*/ 301 w 403"/>
                <a:gd name="T23" fmla="*/ 153 h 332"/>
                <a:gd name="T24" fmla="*/ 316 w 403"/>
                <a:gd name="T25" fmla="*/ 138 h 332"/>
                <a:gd name="T26" fmla="*/ 323 w 403"/>
                <a:gd name="T27" fmla="*/ 126 h 332"/>
                <a:gd name="T28" fmla="*/ 332 w 403"/>
                <a:gd name="T29" fmla="*/ 114 h 332"/>
                <a:gd name="T30" fmla="*/ 342 w 403"/>
                <a:gd name="T31" fmla="*/ 106 h 332"/>
                <a:gd name="T32" fmla="*/ 349 w 403"/>
                <a:gd name="T33" fmla="*/ 94 h 332"/>
                <a:gd name="T34" fmla="*/ 365 w 403"/>
                <a:gd name="T35" fmla="*/ 96 h 332"/>
                <a:gd name="T36" fmla="*/ 383 w 403"/>
                <a:gd name="T37" fmla="*/ 89 h 332"/>
                <a:gd name="T38" fmla="*/ 394 w 403"/>
                <a:gd name="T39" fmla="*/ 80 h 332"/>
                <a:gd name="T40" fmla="*/ 403 w 403"/>
                <a:gd name="T41" fmla="*/ 65 h 332"/>
                <a:gd name="T42" fmla="*/ 387 w 403"/>
                <a:gd name="T43" fmla="*/ 60 h 332"/>
                <a:gd name="T44" fmla="*/ 372 w 403"/>
                <a:gd name="T45" fmla="*/ 51 h 332"/>
                <a:gd name="T46" fmla="*/ 356 w 403"/>
                <a:gd name="T47" fmla="*/ 46 h 332"/>
                <a:gd name="T48" fmla="*/ 349 w 403"/>
                <a:gd name="T49" fmla="*/ 55 h 332"/>
                <a:gd name="T50" fmla="*/ 333 w 403"/>
                <a:gd name="T51" fmla="*/ 46 h 332"/>
                <a:gd name="T52" fmla="*/ 321 w 403"/>
                <a:gd name="T53" fmla="*/ 39 h 332"/>
                <a:gd name="T54" fmla="*/ 305 w 403"/>
                <a:gd name="T55" fmla="*/ 37 h 332"/>
                <a:gd name="T56" fmla="*/ 292 w 403"/>
                <a:gd name="T57" fmla="*/ 32 h 332"/>
                <a:gd name="T58" fmla="*/ 282 w 403"/>
                <a:gd name="T59" fmla="*/ 25 h 332"/>
                <a:gd name="T60" fmla="*/ 271 w 403"/>
                <a:gd name="T61" fmla="*/ 7 h 332"/>
                <a:gd name="T62" fmla="*/ 259 w 403"/>
                <a:gd name="T63" fmla="*/ 1 h 332"/>
                <a:gd name="T64" fmla="*/ 241 w 403"/>
                <a:gd name="T65" fmla="*/ 7 h 332"/>
                <a:gd name="T66" fmla="*/ 225 w 403"/>
                <a:gd name="T67" fmla="*/ 10 h 332"/>
                <a:gd name="T68" fmla="*/ 211 w 403"/>
                <a:gd name="T69" fmla="*/ 12 h 332"/>
                <a:gd name="T70" fmla="*/ 196 w 403"/>
                <a:gd name="T71" fmla="*/ 26 h 332"/>
                <a:gd name="T72" fmla="*/ 184 w 403"/>
                <a:gd name="T73" fmla="*/ 19 h 332"/>
                <a:gd name="T74" fmla="*/ 170 w 403"/>
                <a:gd name="T75" fmla="*/ 16 h 332"/>
                <a:gd name="T76" fmla="*/ 150 w 403"/>
                <a:gd name="T77" fmla="*/ 14 h 332"/>
                <a:gd name="T78" fmla="*/ 138 w 403"/>
                <a:gd name="T79" fmla="*/ 0 h 332"/>
                <a:gd name="T80" fmla="*/ 107 w 403"/>
                <a:gd name="T81" fmla="*/ 9 h 332"/>
                <a:gd name="T82" fmla="*/ 97 w 403"/>
                <a:gd name="T83" fmla="*/ 25 h 332"/>
                <a:gd name="T84" fmla="*/ 65 w 403"/>
                <a:gd name="T85" fmla="*/ 42 h 332"/>
                <a:gd name="T86" fmla="*/ 54 w 403"/>
                <a:gd name="T87" fmla="*/ 32 h 332"/>
                <a:gd name="T88" fmla="*/ 36 w 403"/>
                <a:gd name="T89" fmla="*/ 42 h 332"/>
                <a:gd name="T90" fmla="*/ 27 w 403"/>
                <a:gd name="T91" fmla="*/ 57 h 332"/>
                <a:gd name="T92" fmla="*/ 33 w 403"/>
                <a:gd name="T93" fmla="*/ 78 h 332"/>
                <a:gd name="T94" fmla="*/ 24 w 403"/>
                <a:gd name="T95" fmla="*/ 96 h 332"/>
                <a:gd name="T96" fmla="*/ 50 w 403"/>
                <a:gd name="T97" fmla="*/ 131 h 332"/>
                <a:gd name="T98" fmla="*/ 25 w 403"/>
                <a:gd name="T99" fmla="*/ 183 h 332"/>
                <a:gd name="T100" fmla="*/ 0 w 403"/>
                <a:gd name="T101" fmla="*/ 220 h 332"/>
                <a:gd name="T102" fmla="*/ 9 w 403"/>
                <a:gd name="T103" fmla="*/ 231 h 332"/>
                <a:gd name="T104" fmla="*/ 22 w 403"/>
                <a:gd name="T105" fmla="*/ 238 h 332"/>
                <a:gd name="T106" fmla="*/ 18 w 403"/>
                <a:gd name="T107" fmla="*/ 258 h 332"/>
                <a:gd name="T108" fmla="*/ 47 w 403"/>
                <a:gd name="T109" fmla="*/ 277 h 332"/>
                <a:gd name="T110" fmla="*/ 146 w 403"/>
                <a:gd name="T111" fmla="*/ 322 h 332"/>
                <a:gd name="T112" fmla="*/ 198 w 403"/>
                <a:gd name="T113" fmla="*/ 309 h 332"/>
                <a:gd name="T114" fmla="*/ 218 w 403"/>
                <a:gd name="T115" fmla="*/ 322 h 332"/>
                <a:gd name="T116" fmla="*/ 230 w 403"/>
                <a:gd name="T117" fmla="*/ 332 h 332"/>
                <a:gd name="T118" fmla="*/ 230 w 403"/>
                <a:gd name="T119" fmla="*/ 332 h 332"/>
                <a:gd name="T120" fmla="*/ 230 w 403"/>
                <a:gd name="T121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3" h="332">
                  <a:moveTo>
                    <a:pt x="230" y="332"/>
                  </a:moveTo>
                  <a:lnTo>
                    <a:pt x="244" y="324"/>
                  </a:lnTo>
                  <a:lnTo>
                    <a:pt x="260" y="304"/>
                  </a:lnTo>
                  <a:lnTo>
                    <a:pt x="278" y="290"/>
                  </a:lnTo>
                  <a:lnTo>
                    <a:pt x="269" y="276"/>
                  </a:lnTo>
                  <a:lnTo>
                    <a:pt x="248" y="247"/>
                  </a:lnTo>
                  <a:lnTo>
                    <a:pt x="253" y="227"/>
                  </a:lnTo>
                  <a:lnTo>
                    <a:pt x="264" y="217"/>
                  </a:lnTo>
                  <a:lnTo>
                    <a:pt x="271" y="204"/>
                  </a:lnTo>
                  <a:lnTo>
                    <a:pt x="282" y="179"/>
                  </a:lnTo>
                  <a:lnTo>
                    <a:pt x="294" y="174"/>
                  </a:lnTo>
                  <a:lnTo>
                    <a:pt x="301" y="153"/>
                  </a:lnTo>
                  <a:lnTo>
                    <a:pt x="316" y="138"/>
                  </a:lnTo>
                  <a:lnTo>
                    <a:pt x="323" y="126"/>
                  </a:lnTo>
                  <a:lnTo>
                    <a:pt x="332" y="114"/>
                  </a:lnTo>
                  <a:lnTo>
                    <a:pt x="342" y="106"/>
                  </a:lnTo>
                  <a:lnTo>
                    <a:pt x="349" y="94"/>
                  </a:lnTo>
                  <a:lnTo>
                    <a:pt x="365" y="96"/>
                  </a:lnTo>
                  <a:lnTo>
                    <a:pt x="383" y="89"/>
                  </a:lnTo>
                  <a:lnTo>
                    <a:pt x="394" y="80"/>
                  </a:lnTo>
                  <a:lnTo>
                    <a:pt x="403" y="65"/>
                  </a:lnTo>
                  <a:lnTo>
                    <a:pt x="387" y="60"/>
                  </a:lnTo>
                  <a:lnTo>
                    <a:pt x="372" y="51"/>
                  </a:lnTo>
                  <a:lnTo>
                    <a:pt x="356" y="46"/>
                  </a:lnTo>
                  <a:lnTo>
                    <a:pt x="349" y="55"/>
                  </a:lnTo>
                  <a:lnTo>
                    <a:pt x="333" y="46"/>
                  </a:lnTo>
                  <a:lnTo>
                    <a:pt x="321" y="39"/>
                  </a:lnTo>
                  <a:lnTo>
                    <a:pt x="305" y="37"/>
                  </a:lnTo>
                  <a:lnTo>
                    <a:pt x="292" y="32"/>
                  </a:lnTo>
                  <a:lnTo>
                    <a:pt x="282" y="25"/>
                  </a:lnTo>
                  <a:lnTo>
                    <a:pt x="271" y="7"/>
                  </a:lnTo>
                  <a:lnTo>
                    <a:pt x="259" y="1"/>
                  </a:lnTo>
                  <a:lnTo>
                    <a:pt x="241" y="7"/>
                  </a:lnTo>
                  <a:lnTo>
                    <a:pt x="225" y="10"/>
                  </a:lnTo>
                  <a:lnTo>
                    <a:pt x="211" y="12"/>
                  </a:lnTo>
                  <a:lnTo>
                    <a:pt x="196" y="26"/>
                  </a:lnTo>
                  <a:lnTo>
                    <a:pt x="184" y="19"/>
                  </a:lnTo>
                  <a:lnTo>
                    <a:pt x="170" y="16"/>
                  </a:lnTo>
                  <a:lnTo>
                    <a:pt x="150" y="14"/>
                  </a:lnTo>
                  <a:lnTo>
                    <a:pt x="138" y="0"/>
                  </a:lnTo>
                  <a:lnTo>
                    <a:pt x="107" y="9"/>
                  </a:lnTo>
                  <a:lnTo>
                    <a:pt x="97" y="25"/>
                  </a:lnTo>
                  <a:lnTo>
                    <a:pt x="65" y="42"/>
                  </a:lnTo>
                  <a:lnTo>
                    <a:pt x="54" y="32"/>
                  </a:lnTo>
                  <a:lnTo>
                    <a:pt x="36" y="42"/>
                  </a:lnTo>
                  <a:lnTo>
                    <a:pt x="27" y="57"/>
                  </a:lnTo>
                  <a:lnTo>
                    <a:pt x="33" y="78"/>
                  </a:lnTo>
                  <a:lnTo>
                    <a:pt x="24" y="96"/>
                  </a:lnTo>
                  <a:lnTo>
                    <a:pt x="50" y="131"/>
                  </a:lnTo>
                  <a:lnTo>
                    <a:pt x="25" y="183"/>
                  </a:lnTo>
                  <a:lnTo>
                    <a:pt x="0" y="220"/>
                  </a:lnTo>
                  <a:lnTo>
                    <a:pt x="9" y="231"/>
                  </a:lnTo>
                  <a:lnTo>
                    <a:pt x="22" y="238"/>
                  </a:lnTo>
                  <a:lnTo>
                    <a:pt x="18" y="258"/>
                  </a:lnTo>
                  <a:lnTo>
                    <a:pt x="47" y="277"/>
                  </a:lnTo>
                  <a:lnTo>
                    <a:pt x="146" y="322"/>
                  </a:lnTo>
                  <a:lnTo>
                    <a:pt x="198" y="309"/>
                  </a:lnTo>
                  <a:lnTo>
                    <a:pt x="218" y="322"/>
                  </a:lnTo>
                  <a:lnTo>
                    <a:pt x="230" y="332"/>
                  </a:lnTo>
                  <a:lnTo>
                    <a:pt x="230" y="332"/>
                  </a:lnTo>
                  <a:lnTo>
                    <a:pt x="230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">
              <a:extLst>
                <a:ext uri="{FF2B5EF4-FFF2-40B4-BE49-F238E27FC236}">
                  <a16:creationId xmlns:a16="http://schemas.microsoft.com/office/drawing/2014/main" id="{FB0CB872-B7D7-9959-84F3-B7CC5A25C5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88326" y="6220489"/>
              <a:ext cx="575969" cy="618883"/>
            </a:xfrm>
            <a:custGeom>
              <a:avLst/>
              <a:gdLst>
                <a:gd name="T0" fmla="*/ 98 w 255"/>
                <a:gd name="T1" fmla="*/ 274 h 274"/>
                <a:gd name="T2" fmla="*/ 111 w 255"/>
                <a:gd name="T3" fmla="*/ 265 h 274"/>
                <a:gd name="T4" fmla="*/ 127 w 255"/>
                <a:gd name="T5" fmla="*/ 270 h 274"/>
                <a:gd name="T6" fmla="*/ 121 w 255"/>
                <a:gd name="T7" fmla="*/ 256 h 274"/>
                <a:gd name="T8" fmla="*/ 121 w 255"/>
                <a:gd name="T9" fmla="*/ 240 h 274"/>
                <a:gd name="T10" fmla="*/ 132 w 255"/>
                <a:gd name="T11" fmla="*/ 231 h 274"/>
                <a:gd name="T12" fmla="*/ 139 w 255"/>
                <a:gd name="T13" fmla="*/ 217 h 274"/>
                <a:gd name="T14" fmla="*/ 148 w 255"/>
                <a:gd name="T15" fmla="*/ 208 h 274"/>
                <a:gd name="T16" fmla="*/ 155 w 255"/>
                <a:gd name="T17" fmla="*/ 196 h 274"/>
                <a:gd name="T18" fmla="*/ 171 w 255"/>
                <a:gd name="T19" fmla="*/ 201 h 274"/>
                <a:gd name="T20" fmla="*/ 187 w 255"/>
                <a:gd name="T21" fmla="*/ 201 h 274"/>
                <a:gd name="T22" fmla="*/ 200 w 255"/>
                <a:gd name="T23" fmla="*/ 201 h 274"/>
                <a:gd name="T24" fmla="*/ 210 w 255"/>
                <a:gd name="T25" fmla="*/ 194 h 274"/>
                <a:gd name="T26" fmla="*/ 221 w 255"/>
                <a:gd name="T27" fmla="*/ 181 h 274"/>
                <a:gd name="T28" fmla="*/ 226 w 255"/>
                <a:gd name="T29" fmla="*/ 169 h 274"/>
                <a:gd name="T30" fmla="*/ 225 w 255"/>
                <a:gd name="T31" fmla="*/ 153 h 274"/>
                <a:gd name="T32" fmla="*/ 237 w 255"/>
                <a:gd name="T33" fmla="*/ 142 h 274"/>
                <a:gd name="T34" fmla="*/ 242 w 255"/>
                <a:gd name="T35" fmla="*/ 126 h 274"/>
                <a:gd name="T36" fmla="*/ 255 w 255"/>
                <a:gd name="T37" fmla="*/ 121 h 274"/>
                <a:gd name="T38" fmla="*/ 250 w 255"/>
                <a:gd name="T39" fmla="*/ 110 h 274"/>
                <a:gd name="T40" fmla="*/ 237 w 255"/>
                <a:gd name="T41" fmla="*/ 107 h 274"/>
                <a:gd name="T42" fmla="*/ 225 w 255"/>
                <a:gd name="T43" fmla="*/ 108 h 274"/>
                <a:gd name="T44" fmla="*/ 209 w 255"/>
                <a:gd name="T45" fmla="*/ 108 h 274"/>
                <a:gd name="T46" fmla="*/ 196 w 255"/>
                <a:gd name="T47" fmla="*/ 101 h 274"/>
                <a:gd name="T48" fmla="*/ 169 w 255"/>
                <a:gd name="T49" fmla="*/ 85 h 274"/>
                <a:gd name="T50" fmla="*/ 157 w 255"/>
                <a:gd name="T51" fmla="*/ 73 h 274"/>
                <a:gd name="T52" fmla="*/ 144 w 255"/>
                <a:gd name="T53" fmla="*/ 75 h 274"/>
                <a:gd name="T54" fmla="*/ 127 w 255"/>
                <a:gd name="T55" fmla="*/ 85 h 274"/>
                <a:gd name="T56" fmla="*/ 111 w 255"/>
                <a:gd name="T57" fmla="*/ 83 h 274"/>
                <a:gd name="T58" fmla="*/ 104 w 255"/>
                <a:gd name="T59" fmla="*/ 96 h 274"/>
                <a:gd name="T60" fmla="*/ 80 w 255"/>
                <a:gd name="T61" fmla="*/ 64 h 274"/>
                <a:gd name="T62" fmla="*/ 50 w 255"/>
                <a:gd name="T63" fmla="*/ 0 h 274"/>
                <a:gd name="T64" fmla="*/ 32 w 255"/>
                <a:gd name="T65" fmla="*/ 12 h 274"/>
                <a:gd name="T66" fmla="*/ 18 w 255"/>
                <a:gd name="T67" fmla="*/ 25 h 274"/>
                <a:gd name="T68" fmla="*/ 16 w 255"/>
                <a:gd name="T69" fmla="*/ 37 h 274"/>
                <a:gd name="T70" fmla="*/ 29 w 255"/>
                <a:gd name="T71" fmla="*/ 48 h 274"/>
                <a:gd name="T72" fmla="*/ 39 w 255"/>
                <a:gd name="T73" fmla="*/ 55 h 274"/>
                <a:gd name="T74" fmla="*/ 48 w 255"/>
                <a:gd name="T75" fmla="*/ 64 h 274"/>
                <a:gd name="T76" fmla="*/ 38 w 255"/>
                <a:gd name="T77" fmla="*/ 82 h 274"/>
                <a:gd name="T78" fmla="*/ 31 w 255"/>
                <a:gd name="T79" fmla="*/ 103 h 274"/>
                <a:gd name="T80" fmla="*/ 15 w 255"/>
                <a:gd name="T81" fmla="*/ 101 h 274"/>
                <a:gd name="T82" fmla="*/ 16 w 255"/>
                <a:gd name="T83" fmla="*/ 121 h 274"/>
                <a:gd name="T84" fmla="*/ 11 w 255"/>
                <a:gd name="T85" fmla="*/ 133 h 274"/>
                <a:gd name="T86" fmla="*/ 0 w 255"/>
                <a:gd name="T87" fmla="*/ 142 h 274"/>
                <a:gd name="T88" fmla="*/ 22 w 255"/>
                <a:gd name="T89" fmla="*/ 199 h 274"/>
                <a:gd name="T90" fmla="*/ 25 w 255"/>
                <a:gd name="T91" fmla="*/ 226 h 274"/>
                <a:gd name="T92" fmla="*/ 4 w 255"/>
                <a:gd name="T93" fmla="*/ 245 h 274"/>
                <a:gd name="T94" fmla="*/ 16 w 255"/>
                <a:gd name="T95" fmla="*/ 256 h 274"/>
                <a:gd name="T96" fmla="*/ 23 w 255"/>
                <a:gd name="T97" fmla="*/ 263 h 274"/>
                <a:gd name="T98" fmla="*/ 43 w 255"/>
                <a:gd name="T99" fmla="*/ 263 h 274"/>
                <a:gd name="T100" fmla="*/ 57 w 255"/>
                <a:gd name="T101" fmla="*/ 265 h 274"/>
                <a:gd name="T102" fmla="*/ 84 w 255"/>
                <a:gd name="T103" fmla="*/ 272 h 274"/>
                <a:gd name="T104" fmla="*/ 98 w 255"/>
                <a:gd name="T105" fmla="*/ 274 h 274"/>
                <a:gd name="T106" fmla="*/ 98 w 255"/>
                <a:gd name="T107" fmla="*/ 274 h 274"/>
                <a:gd name="T108" fmla="*/ 98 w 255"/>
                <a:gd name="T109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74">
                  <a:moveTo>
                    <a:pt x="98" y="274"/>
                  </a:moveTo>
                  <a:lnTo>
                    <a:pt x="111" y="265"/>
                  </a:lnTo>
                  <a:lnTo>
                    <a:pt x="127" y="270"/>
                  </a:lnTo>
                  <a:lnTo>
                    <a:pt x="121" y="256"/>
                  </a:lnTo>
                  <a:lnTo>
                    <a:pt x="121" y="240"/>
                  </a:lnTo>
                  <a:lnTo>
                    <a:pt x="132" y="231"/>
                  </a:lnTo>
                  <a:lnTo>
                    <a:pt x="139" y="217"/>
                  </a:lnTo>
                  <a:lnTo>
                    <a:pt x="148" y="208"/>
                  </a:lnTo>
                  <a:lnTo>
                    <a:pt x="155" y="196"/>
                  </a:lnTo>
                  <a:lnTo>
                    <a:pt x="171" y="201"/>
                  </a:lnTo>
                  <a:lnTo>
                    <a:pt x="187" y="201"/>
                  </a:lnTo>
                  <a:lnTo>
                    <a:pt x="200" y="201"/>
                  </a:lnTo>
                  <a:lnTo>
                    <a:pt x="210" y="194"/>
                  </a:lnTo>
                  <a:lnTo>
                    <a:pt x="221" y="181"/>
                  </a:lnTo>
                  <a:lnTo>
                    <a:pt x="226" y="169"/>
                  </a:lnTo>
                  <a:lnTo>
                    <a:pt x="225" y="153"/>
                  </a:lnTo>
                  <a:lnTo>
                    <a:pt x="237" y="142"/>
                  </a:lnTo>
                  <a:lnTo>
                    <a:pt x="242" y="126"/>
                  </a:lnTo>
                  <a:lnTo>
                    <a:pt x="255" y="121"/>
                  </a:lnTo>
                  <a:lnTo>
                    <a:pt x="250" y="110"/>
                  </a:lnTo>
                  <a:lnTo>
                    <a:pt x="237" y="107"/>
                  </a:lnTo>
                  <a:lnTo>
                    <a:pt x="225" y="108"/>
                  </a:lnTo>
                  <a:lnTo>
                    <a:pt x="209" y="108"/>
                  </a:lnTo>
                  <a:lnTo>
                    <a:pt x="196" y="101"/>
                  </a:lnTo>
                  <a:lnTo>
                    <a:pt x="169" y="85"/>
                  </a:lnTo>
                  <a:lnTo>
                    <a:pt x="157" y="73"/>
                  </a:lnTo>
                  <a:lnTo>
                    <a:pt x="144" y="75"/>
                  </a:lnTo>
                  <a:lnTo>
                    <a:pt x="127" y="85"/>
                  </a:lnTo>
                  <a:lnTo>
                    <a:pt x="111" y="83"/>
                  </a:lnTo>
                  <a:lnTo>
                    <a:pt x="104" y="96"/>
                  </a:lnTo>
                  <a:lnTo>
                    <a:pt x="80" y="64"/>
                  </a:lnTo>
                  <a:lnTo>
                    <a:pt x="50" y="0"/>
                  </a:lnTo>
                  <a:lnTo>
                    <a:pt x="32" y="12"/>
                  </a:lnTo>
                  <a:lnTo>
                    <a:pt x="18" y="25"/>
                  </a:lnTo>
                  <a:lnTo>
                    <a:pt x="16" y="37"/>
                  </a:lnTo>
                  <a:lnTo>
                    <a:pt x="29" y="48"/>
                  </a:lnTo>
                  <a:lnTo>
                    <a:pt x="39" y="55"/>
                  </a:lnTo>
                  <a:lnTo>
                    <a:pt x="48" y="64"/>
                  </a:lnTo>
                  <a:lnTo>
                    <a:pt x="38" y="82"/>
                  </a:lnTo>
                  <a:lnTo>
                    <a:pt x="31" y="103"/>
                  </a:lnTo>
                  <a:lnTo>
                    <a:pt x="15" y="101"/>
                  </a:lnTo>
                  <a:lnTo>
                    <a:pt x="16" y="121"/>
                  </a:lnTo>
                  <a:lnTo>
                    <a:pt x="11" y="133"/>
                  </a:lnTo>
                  <a:lnTo>
                    <a:pt x="0" y="142"/>
                  </a:lnTo>
                  <a:lnTo>
                    <a:pt x="22" y="199"/>
                  </a:lnTo>
                  <a:lnTo>
                    <a:pt x="25" y="226"/>
                  </a:lnTo>
                  <a:lnTo>
                    <a:pt x="4" y="245"/>
                  </a:lnTo>
                  <a:lnTo>
                    <a:pt x="16" y="256"/>
                  </a:lnTo>
                  <a:lnTo>
                    <a:pt x="23" y="263"/>
                  </a:lnTo>
                  <a:lnTo>
                    <a:pt x="43" y="263"/>
                  </a:lnTo>
                  <a:lnTo>
                    <a:pt x="57" y="265"/>
                  </a:lnTo>
                  <a:lnTo>
                    <a:pt x="84" y="272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9">
              <a:extLst>
                <a:ext uri="{FF2B5EF4-FFF2-40B4-BE49-F238E27FC236}">
                  <a16:creationId xmlns:a16="http://schemas.microsoft.com/office/drawing/2014/main" id="{1880059D-724B-1C83-7D07-31952E70B3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654852" y="6468945"/>
              <a:ext cx="835718" cy="761182"/>
            </a:xfrm>
            <a:custGeom>
              <a:avLst/>
              <a:gdLst>
                <a:gd name="T0" fmla="*/ 101 w 370"/>
                <a:gd name="T1" fmla="*/ 331 h 337"/>
                <a:gd name="T2" fmla="*/ 124 w 370"/>
                <a:gd name="T3" fmla="*/ 315 h 337"/>
                <a:gd name="T4" fmla="*/ 156 w 370"/>
                <a:gd name="T5" fmla="*/ 303 h 337"/>
                <a:gd name="T6" fmla="*/ 181 w 370"/>
                <a:gd name="T7" fmla="*/ 283 h 337"/>
                <a:gd name="T8" fmla="*/ 212 w 370"/>
                <a:gd name="T9" fmla="*/ 271 h 337"/>
                <a:gd name="T10" fmla="*/ 260 w 370"/>
                <a:gd name="T11" fmla="*/ 272 h 337"/>
                <a:gd name="T12" fmla="*/ 327 w 370"/>
                <a:gd name="T13" fmla="*/ 308 h 337"/>
                <a:gd name="T14" fmla="*/ 354 w 370"/>
                <a:gd name="T15" fmla="*/ 272 h 337"/>
                <a:gd name="T16" fmla="*/ 329 w 370"/>
                <a:gd name="T17" fmla="*/ 256 h 337"/>
                <a:gd name="T18" fmla="*/ 306 w 370"/>
                <a:gd name="T19" fmla="*/ 246 h 337"/>
                <a:gd name="T20" fmla="*/ 276 w 370"/>
                <a:gd name="T21" fmla="*/ 249 h 337"/>
                <a:gd name="T22" fmla="*/ 247 w 370"/>
                <a:gd name="T23" fmla="*/ 239 h 337"/>
                <a:gd name="T24" fmla="*/ 240 w 370"/>
                <a:gd name="T25" fmla="*/ 196 h 337"/>
                <a:gd name="T26" fmla="*/ 213 w 370"/>
                <a:gd name="T27" fmla="*/ 150 h 337"/>
                <a:gd name="T28" fmla="*/ 187 w 370"/>
                <a:gd name="T29" fmla="*/ 75 h 337"/>
                <a:gd name="T30" fmla="*/ 169 w 370"/>
                <a:gd name="T31" fmla="*/ 14 h 337"/>
                <a:gd name="T32" fmla="*/ 148 w 370"/>
                <a:gd name="T33" fmla="*/ 5 h 337"/>
                <a:gd name="T34" fmla="*/ 119 w 370"/>
                <a:gd name="T35" fmla="*/ 18 h 337"/>
                <a:gd name="T36" fmla="*/ 110 w 370"/>
                <a:gd name="T37" fmla="*/ 46 h 337"/>
                <a:gd name="T38" fmla="*/ 99 w 370"/>
                <a:gd name="T39" fmla="*/ 75 h 337"/>
                <a:gd name="T40" fmla="*/ 78 w 370"/>
                <a:gd name="T41" fmla="*/ 91 h 337"/>
                <a:gd name="T42" fmla="*/ 37 w 370"/>
                <a:gd name="T43" fmla="*/ 86 h 337"/>
                <a:gd name="T44" fmla="*/ 21 w 370"/>
                <a:gd name="T45" fmla="*/ 107 h 337"/>
                <a:gd name="T46" fmla="*/ 5 w 370"/>
                <a:gd name="T47" fmla="*/ 132 h 337"/>
                <a:gd name="T48" fmla="*/ 9 w 370"/>
                <a:gd name="T49" fmla="*/ 157 h 337"/>
                <a:gd name="T50" fmla="*/ 30 w 370"/>
                <a:gd name="T51" fmla="*/ 173 h 337"/>
                <a:gd name="T52" fmla="*/ 28 w 370"/>
                <a:gd name="T53" fmla="*/ 203 h 337"/>
                <a:gd name="T54" fmla="*/ 39 w 370"/>
                <a:gd name="T55" fmla="*/ 230 h 337"/>
                <a:gd name="T56" fmla="*/ 51 w 370"/>
                <a:gd name="T57" fmla="*/ 255 h 337"/>
                <a:gd name="T58" fmla="*/ 55 w 370"/>
                <a:gd name="T59" fmla="*/ 280 h 337"/>
                <a:gd name="T60" fmla="*/ 66 w 370"/>
                <a:gd name="T61" fmla="*/ 304 h 337"/>
                <a:gd name="T62" fmla="*/ 75 w 370"/>
                <a:gd name="T63" fmla="*/ 328 h 337"/>
                <a:gd name="T64" fmla="*/ 83 w 370"/>
                <a:gd name="T6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0" h="337">
                  <a:moveTo>
                    <a:pt x="83" y="337"/>
                  </a:moveTo>
                  <a:lnTo>
                    <a:pt x="101" y="331"/>
                  </a:lnTo>
                  <a:lnTo>
                    <a:pt x="114" y="324"/>
                  </a:lnTo>
                  <a:lnTo>
                    <a:pt x="124" y="315"/>
                  </a:lnTo>
                  <a:lnTo>
                    <a:pt x="144" y="313"/>
                  </a:lnTo>
                  <a:lnTo>
                    <a:pt x="156" y="303"/>
                  </a:lnTo>
                  <a:lnTo>
                    <a:pt x="167" y="294"/>
                  </a:lnTo>
                  <a:lnTo>
                    <a:pt x="181" y="283"/>
                  </a:lnTo>
                  <a:lnTo>
                    <a:pt x="197" y="278"/>
                  </a:lnTo>
                  <a:lnTo>
                    <a:pt x="212" y="271"/>
                  </a:lnTo>
                  <a:lnTo>
                    <a:pt x="224" y="269"/>
                  </a:lnTo>
                  <a:lnTo>
                    <a:pt x="260" y="272"/>
                  </a:lnTo>
                  <a:lnTo>
                    <a:pt x="277" y="281"/>
                  </a:lnTo>
                  <a:lnTo>
                    <a:pt x="327" y="308"/>
                  </a:lnTo>
                  <a:lnTo>
                    <a:pt x="370" y="276"/>
                  </a:lnTo>
                  <a:lnTo>
                    <a:pt x="354" y="272"/>
                  </a:lnTo>
                  <a:lnTo>
                    <a:pt x="345" y="260"/>
                  </a:lnTo>
                  <a:lnTo>
                    <a:pt x="329" y="256"/>
                  </a:lnTo>
                  <a:lnTo>
                    <a:pt x="318" y="248"/>
                  </a:lnTo>
                  <a:lnTo>
                    <a:pt x="306" y="246"/>
                  </a:lnTo>
                  <a:lnTo>
                    <a:pt x="292" y="251"/>
                  </a:lnTo>
                  <a:lnTo>
                    <a:pt x="276" y="249"/>
                  </a:lnTo>
                  <a:lnTo>
                    <a:pt x="260" y="240"/>
                  </a:lnTo>
                  <a:lnTo>
                    <a:pt x="247" y="239"/>
                  </a:lnTo>
                  <a:lnTo>
                    <a:pt x="247" y="219"/>
                  </a:lnTo>
                  <a:lnTo>
                    <a:pt x="240" y="196"/>
                  </a:lnTo>
                  <a:lnTo>
                    <a:pt x="238" y="180"/>
                  </a:lnTo>
                  <a:lnTo>
                    <a:pt x="213" y="150"/>
                  </a:lnTo>
                  <a:lnTo>
                    <a:pt x="201" y="114"/>
                  </a:lnTo>
                  <a:lnTo>
                    <a:pt x="187" y="75"/>
                  </a:lnTo>
                  <a:lnTo>
                    <a:pt x="172" y="32"/>
                  </a:lnTo>
                  <a:lnTo>
                    <a:pt x="169" y="14"/>
                  </a:lnTo>
                  <a:lnTo>
                    <a:pt x="160" y="0"/>
                  </a:lnTo>
                  <a:lnTo>
                    <a:pt x="148" y="5"/>
                  </a:lnTo>
                  <a:lnTo>
                    <a:pt x="133" y="14"/>
                  </a:lnTo>
                  <a:lnTo>
                    <a:pt x="119" y="18"/>
                  </a:lnTo>
                  <a:lnTo>
                    <a:pt x="117" y="34"/>
                  </a:lnTo>
                  <a:lnTo>
                    <a:pt x="110" y="46"/>
                  </a:lnTo>
                  <a:lnTo>
                    <a:pt x="108" y="62"/>
                  </a:lnTo>
                  <a:lnTo>
                    <a:pt x="99" y="75"/>
                  </a:lnTo>
                  <a:lnTo>
                    <a:pt x="92" y="87"/>
                  </a:lnTo>
                  <a:lnTo>
                    <a:pt x="78" y="91"/>
                  </a:lnTo>
                  <a:lnTo>
                    <a:pt x="66" y="89"/>
                  </a:lnTo>
                  <a:lnTo>
                    <a:pt x="37" y="86"/>
                  </a:lnTo>
                  <a:lnTo>
                    <a:pt x="28" y="98"/>
                  </a:lnTo>
                  <a:lnTo>
                    <a:pt x="21" y="107"/>
                  </a:lnTo>
                  <a:lnTo>
                    <a:pt x="12" y="123"/>
                  </a:lnTo>
                  <a:lnTo>
                    <a:pt x="5" y="132"/>
                  </a:lnTo>
                  <a:lnTo>
                    <a:pt x="0" y="146"/>
                  </a:lnTo>
                  <a:lnTo>
                    <a:pt x="9" y="157"/>
                  </a:lnTo>
                  <a:lnTo>
                    <a:pt x="18" y="169"/>
                  </a:lnTo>
                  <a:lnTo>
                    <a:pt x="30" y="173"/>
                  </a:lnTo>
                  <a:lnTo>
                    <a:pt x="30" y="189"/>
                  </a:lnTo>
                  <a:lnTo>
                    <a:pt x="28" y="203"/>
                  </a:lnTo>
                  <a:lnTo>
                    <a:pt x="37" y="215"/>
                  </a:lnTo>
                  <a:lnTo>
                    <a:pt x="39" y="230"/>
                  </a:lnTo>
                  <a:lnTo>
                    <a:pt x="53" y="240"/>
                  </a:lnTo>
                  <a:lnTo>
                    <a:pt x="51" y="255"/>
                  </a:lnTo>
                  <a:lnTo>
                    <a:pt x="53" y="267"/>
                  </a:lnTo>
                  <a:lnTo>
                    <a:pt x="55" y="280"/>
                  </a:lnTo>
                  <a:lnTo>
                    <a:pt x="64" y="290"/>
                  </a:lnTo>
                  <a:lnTo>
                    <a:pt x="66" y="304"/>
                  </a:lnTo>
                  <a:lnTo>
                    <a:pt x="66" y="321"/>
                  </a:lnTo>
                  <a:lnTo>
                    <a:pt x="75" y="328"/>
                  </a:lnTo>
                  <a:lnTo>
                    <a:pt x="83" y="337"/>
                  </a:lnTo>
                  <a:lnTo>
                    <a:pt x="83" y="337"/>
                  </a:lnTo>
                  <a:lnTo>
                    <a:pt x="83" y="3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10">
              <a:extLst>
                <a:ext uri="{FF2B5EF4-FFF2-40B4-BE49-F238E27FC236}">
                  <a16:creationId xmlns:a16="http://schemas.microsoft.com/office/drawing/2014/main" id="{6045E17E-DD7F-2EFF-6EC5-61C4F0F71A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438017" y="5676143"/>
              <a:ext cx="860565" cy="824425"/>
            </a:xfrm>
            <a:custGeom>
              <a:avLst/>
              <a:gdLst>
                <a:gd name="T0" fmla="*/ 254 w 381"/>
                <a:gd name="T1" fmla="*/ 365 h 365"/>
                <a:gd name="T2" fmla="*/ 258 w 381"/>
                <a:gd name="T3" fmla="*/ 349 h 365"/>
                <a:gd name="T4" fmla="*/ 270 w 381"/>
                <a:gd name="T5" fmla="*/ 351 h 365"/>
                <a:gd name="T6" fmla="*/ 277 w 381"/>
                <a:gd name="T7" fmla="*/ 335 h 365"/>
                <a:gd name="T8" fmla="*/ 288 w 381"/>
                <a:gd name="T9" fmla="*/ 326 h 365"/>
                <a:gd name="T10" fmla="*/ 302 w 381"/>
                <a:gd name="T11" fmla="*/ 326 h 365"/>
                <a:gd name="T12" fmla="*/ 309 w 381"/>
                <a:gd name="T13" fmla="*/ 310 h 365"/>
                <a:gd name="T14" fmla="*/ 315 w 381"/>
                <a:gd name="T15" fmla="*/ 324 h 365"/>
                <a:gd name="T16" fmla="*/ 327 w 381"/>
                <a:gd name="T17" fmla="*/ 326 h 365"/>
                <a:gd name="T18" fmla="*/ 341 w 381"/>
                <a:gd name="T19" fmla="*/ 321 h 365"/>
                <a:gd name="T20" fmla="*/ 357 w 381"/>
                <a:gd name="T21" fmla="*/ 316 h 365"/>
                <a:gd name="T22" fmla="*/ 366 w 381"/>
                <a:gd name="T23" fmla="*/ 305 h 365"/>
                <a:gd name="T24" fmla="*/ 381 w 381"/>
                <a:gd name="T25" fmla="*/ 312 h 365"/>
                <a:gd name="T26" fmla="*/ 331 w 381"/>
                <a:gd name="T27" fmla="*/ 219 h 365"/>
                <a:gd name="T28" fmla="*/ 313 w 381"/>
                <a:gd name="T29" fmla="*/ 187 h 365"/>
                <a:gd name="T30" fmla="*/ 308 w 381"/>
                <a:gd name="T31" fmla="*/ 175 h 365"/>
                <a:gd name="T32" fmla="*/ 295 w 381"/>
                <a:gd name="T33" fmla="*/ 146 h 365"/>
                <a:gd name="T34" fmla="*/ 302 w 381"/>
                <a:gd name="T35" fmla="*/ 134 h 365"/>
                <a:gd name="T36" fmla="*/ 308 w 381"/>
                <a:gd name="T37" fmla="*/ 123 h 365"/>
                <a:gd name="T38" fmla="*/ 309 w 381"/>
                <a:gd name="T39" fmla="*/ 109 h 365"/>
                <a:gd name="T40" fmla="*/ 295 w 381"/>
                <a:gd name="T41" fmla="*/ 111 h 365"/>
                <a:gd name="T42" fmla="*/ 276 w 381"/>
                <a:gd name="T43" fmla="*/ 86 h 365"/>
                <a:gd name="T44" fmla="*/ 254 w 381"/>
                <a:gd name="T45" fmla="*/ 2 h 365"/>
                <a:gd name="T46" fmla="*/ 235 w 381"/>
                <a:gd name="T47" fmla="*/ 0 h 365"/>
                <a:gd name="T48" fmla="*/ 213 w 381"/>
                <a:gd name="T49" fmla="*/ 4 h 365"/>
                <a:gd name="T50" fmla="*/ 197 w 381"/>
                <a:gd name="T51" fmla="*/ 2 h 365"/>
                <a:gd name="T52" fmla="*/ 179 w 381"/>
                <a:gd name="T53" fmla="*/ 9 h 365"/>
                <a:gd name="T54" fmla="*/ 163 w 381"/>
                <a:gd name="T55" fmla="*/ 15 h 365"/>
                <a:gd name="T56" fmla="*/ 153 w 381"/>
                <a:gd name="T57" fmla="*/ 20 h 365"/>
                <a:gd name="T58" fmla="*/ 140 w 381"/>
                <a:gd name="T59" fmla="*/ 38 h 365"/>
                <a:gd name="T60" fmla="*/ 128 w 381"/>
                <a:gd name="T61" fmla="*/ 41 h 365"/>
                <a:gd name="T62" fmla="*/ 114 w 381"/>
                <a:gd name="T63" fmla="*/ 43 h 365"/>
                <a:gd name="T64" fmla="*/ 101 w 381"/>
                <a:gd name="T65" fmla="*/ 49 h 365"/>
                <a:gd name="T66" fmla="*/ 83 w 381"/>
                <a:gd name="T67" fmla="*/ 63 h 365"/>
                <a:gd name="T68" fmla="*/ 71 w 381"/>
                <a:gd name="T69" fmla="*/ 77 h 365"/>
                <a:gd name="T70" fmla="*/ 66 w 381"/>
                <a:gd name="T71" fmla="*/ 89 h 365"/>
                <a:gd name="T72" fmla="*/ 58 w 381"/>
                <a:gd name="T73" fmla="*/ 102 h 365"/>
                <a:gd name="T74" fmla="*/ 46 w 381"/>
                <a:gd name="T75" fmla="*/ 125 h 365"/>
                <a:gd name="T76" fmla="*/ 32 w 381"/>
                <a:gd name="T77" fmla="*/ 130 h 365"/>
                <a:gd name="T78" fmla="*/ 19 w 381"/>
                <a:gd name="T79" fmla="*/ 155 h 365"/>
                <a:gd name="T80" fmla="*/ 14 w 381"/>
                <a:gd name="T81" fmla="*/ 168 h 365"/>
                <a:gd name="T82" fmla="*/ 3 w 381"/>
                <a:gd name="T83" fmla="*/ 175 h 365"/>
                <a:gd name="T84" fmla="*/ 0 w 381"/>
                <a:gd name="T85" fmla="*/ 191 h 365"/>
                <a:gd name="T86" fmla="*/ 12 w 381"/>
                <a:gd name="T87" fmla="*/ 212 h 365"/>
                <a:gd name="T88" fmla="*/ 28 w 381"/>
                <a:gd name="T89" fmla="*/ 241 h 365"/>
                <a:gd name="T90" fmla="*/ 73 w 381"/>
                <a:gd name="T91" fmla="*/ 333 h 365"/>
                <a:gd name="T92" fmla="*/ 83 w 381"/>
                <a:gd name="T93" fmla="*/ 344 h 365"/>
                <a:gd name="T94" fmla="*/ 85 w 381"/>
                <a:gd name="T95" fmla="*/ 332 h 365"/>
                <a:gd name="T96" fmla="*/ 105 w 381"/>
                <a:gd name="T97" fmla="*/ 326 h 365"/>
                <a:gd name="T98" fmla="*/ 115 w 381"/>
                <a:gd name="T99" fmla="*/ 316 h 365"/>
                <a:gd name="T100" fmla="*/ 130 w 381"/>
                <a:gd name="T101" fmla="*/ 310 h 365"/>
                <a:gd name="T102" fmla="*/ 174 w 381"/>
                <a:gd name="T103" fmla="*/ 342 h 365"/>
                <a:gd name="T104" fmla="*/ 188 w 381"/>
                <a:gd name="T105" fmla="*/ 351 h 365"/>
                <a:gd name="T106" fmla="*/ 203 w 381"/>
                <a:gd name="T107" fmla="*/ 346 h 365"/>
                <a:gd name="T108" fmla="*/ 219 w 381"/>
                <a:gd name="T109" fmla="*/ 348 h 365"/>
                <a:gd name="T110" fmla="*/ 229 w 381"/>
                <a:gd name="T111" fmla="*/ 358 h 365"/>
                <a:gd name="T112" fmla="*/ 244 w 381"/>
                <a:gd name="T113" fmla="*/ 356 h 365"/>
                <a:gd name="T114" fmla="*/ 254 w 381"/>
                <a:gd name="T115" fmla="*/ 365 h 365"/>
                <a:gd name="T116" fmla="*/ 254 w 381"/>
                <a:gd name="T117" fmla="*/ 365 h 365"/>
                <a:gd name="T118" fmla="*/ 254 w 381"/>
                <a:gd name="T119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1" h="365">
                  <a:moveTo>
                    <a:pt x="254" y="365"/>
                  </a:moveTo>
                  <a:lnTo>
                    <a:pt x="258" y="349"/>
                  </a:lnTo>
                  <a:lnTo>
                    <a:pt x="270" y="351"/>
                  </a:lnTo>
                  <a:lnTo>
                    <a:pt x="277" y="335"/>
                  </a:lnTo>
                  <a:lnTo>
                    <a:pt x="288" y="326"/>
                  </a:lnTo>
                  <a:lnTo>
                    <a:pt x="302" y="326"/>
                  </a:lnTo>
                  <a:lnTo>
                    <a:pt x="309" y="310"/>
                  </a:lnTo>
                  <a:lnTo>
                    <a:pt x="315" y="324"/>
                  </a:lnTo>
                  <a:lnTo>
                    <a:pt x="327" y="326"/>
                  </a:lnTo>
                  <a:lnTo>
                    <a:pt x="341" y="321"/>
                  </a:lnTo>
                  <a:lnTo>
                    <a:pt x="357" y="316"/>
                  </a:lnTo>
                  <a:lnTo>
                    <a:pt x="366" y="305"/>
                  </a:lnTo>
                  <a:lnTo>
                    <a:pt x="381" y="312"/>
                  </a:lnTo>
                  <a:lnTo>
                    <a:pt x="331" y="219"/>
                  </a:lnTo>
                  <a:lnTo>
                    <a:pt x="313" y="187"/>
                  </a:lnTo>
                  <a:lnTo>
                    <a:pt x="308" y="175"/>
                  </a:lnTo>
                  <a:lnTo>
                    <a:pt x="295" y="146"/>
                  </a:lnTo>
                  <a:lnTo>
                    <a:pt x="302" y="134"/>
                  </a:lnTo>
                  <a:lnTo>
                    <a:pt x="308" y="123"/>
                  </a:lnTo>
                  <a:lnTo>
                    <a:pt x="309" y="109"/>
                  </a:lnTo>
                  <a:lnTo>
                    <a:pt x="295" y="111"/>
                  </a:lnTo>
                  <a:lnTo>
                    <a:pt x="276" y="86"/>
                  </a:lnTo>
                  <a:lnTo>
                    <a:pt x="254" y="2"/>
                  </a:lnTo>
                  <a:lnTo>
                    <a:pt x="235" y="0"/>
                  </a:lnTo>
                  <a:lnTo>
                    <a:pt x="213" y="4"/>
                  </a:lnTo>
                  <a:lnTo>
                    <a:pt x="197" y="2"/>
                  </a:lnTo>
                  <a:lnTo>
                    <a:pt x="179" y="9"/>
                  </a:lnTo>
                  <a:lnTo>
                    <a:pt x="163" y="15"/>
                  </a:lnTo>
                  <a:lnTo>
                    <a:pt x="153" y="20"/>
                  </a:lnTo>
                  <a:lnTo>
                    <a:pt x="140" y="38"/>
                  </a:lnTo>
                  <a:lnTo>
                    <a:pt x="128" y="41"/>
                  </a:lnTo>
                  <a:lnTo>
                    <a:pt x="114" y="43"/>
                  </a:lnTo>
                  <a:lnTo>
                    <a:pt x="101" y="49"/>
                  </a:lnTo>
                  <a:lnTo>
                    <a:pt x="83" y="63"/>
                  </a:lnTo>
                  <a:lnTo>
                    <a:pt x="71" y="77"/>
                  </a:lnTo>
                  <a:lnTo>
                    <a:pt x="66" y="89"/>
                  </a:lnTo>
                  <a:lnTo>
                    <a:pt x="58" y="102"/>
                  </a:lnTo>
                  <a:lnTo>
                    <a:pt x="46" y="125"/>
                  </a:lnTo>
                  <a:lnTo>
                    <a:pt x="32" y="130"/>
                  </a:lnTo>
                  <a:lnTo>
                    <a:pt x="19" y="155"/>
                  </a:lnTo>
                  <a:lnTo>
                    <a:pt x="14" y="168"/>
                  </a:lnTo>
                  <a:lnTo>
                    <a:pt x="3" y="175"/>
                  </a:lnTo>
                  <a:lnTo>
                    <a:pt x="0" y="191"/>
                  </a:lnTo>
                  <a:lnTo>
                    <a:pt x="12" y="212"/>
                  </a:lnTo>
                  <a:lnTo>
                    <a:pt x="28" y="241"/>
                  </a:lnTo>
                  <a:lnTo>
                    <a:pt x="73" y="333"/>
                  </a:lnTo>
                  <a:lnTo>
                    <a:pt x="83" y="344"/>
                  </a:lnTo>
                  <a:lnTo>
                    <a:pt x="85" y="332"/>
                  </a:lnTo>
                  <a:lnTo>
                    <a:pt x="105" y="326"/>
                  </a:lnTo>
                  <a:lnTo>
                    <a:pt x="115" y="316"/>
                  </a:lnTo>
                  <a:lnTo>
                    <a:pt x="130" y="310"/>
                  </a:lnTo>
                  <a:lnTo>
                    <a:pt x="174" y="342"/>
                  </a:lnTo>
                  <a:lnTo>
                    <a:pt x="188" y="351"/>
                  </a:lnTo>
                  <a:lnTo>
                    <a:pt x="203" y="346"/>
                  </a:lnTo>
                  <a:lnTo>
                    <a:pt x="219" y="348"/>
                  </a:lnTo>
                  <a:lnTo>
                    <a:pt x="229" y="358"/>
                  </a:lnTo>
                  <a:lnTo>
                    <a:pt x="244" y="356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4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11">
              <a:extLst>
                <a:ext uri="{FF2B5EF4-FFF2-40B4-BE49-F238E27FC236}">
                  <a16:creationId xmlns:a16="http://schemas.microsoft.com/office/drawing/2014/main" id="{14D54FD2-38FB-8461-BCF8-799CB1B438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947881" y="6773870"/>
              <a:ext cx="914773" cy="889927"/>
            </a:xfrm>
            <a:custGeom>
              <a:avLst/>
              <a:gdLst>
                <a:gd name="T0" fmla="*/ 149 w 405"/>
                <a:gd name="T1" fmla="*/ 380 h 394"/>
                <a:gd name="T2" fmla="*/ 210 w 405"/>
                <a:gd name="T3" fmla="*/ 362 h 394"/>
                <a:gd name="T4" fmla="*/ 227 w 405"/>
                <a:gd name="T5" fmla="*/ 340 h 394"/>
                <a:gd name="T6" fmla="*/ 258 w 405"/>
                <a:gd name="T7" fmla="*/ 331 h 394"/>
                <a:gd name="T8" fmla="*/ 300 w 405"/>
                <a:gd name="T9" fmla="*/ 307 h 394"/>
                <a:gd name="T10" fmla="*/ 315 w 405"/>
                <a:gd name="T11" fmla="*/ 267 h 394"/>
                <a:gd name="T12" fmla="*/ 343 w 405"/>
                <a:gd name="T13" fmla="*/ 248 h 394"/>
                <a:gd name="T14" fmla="*/ 368 w 405"/>
                <a:gd name="T15" fmla="*/ 228 h 394"/>
                <a:gd name="T16" fmla="*/ 405 w 405"/>
                <a:gd name="T17" fmla="*/ 214 h 394"/>
                <a:gd name="T18" fmla="*/ 388 w 405"/>
                <a:gd name="T19" fmla="*/ 193 h 394"/>
                <a:gd name="T20" fmla="*/ 380 w 405"/>
                <a:gd name="T21" fmla="*/ 171 h 394"/>
                <a:gd name="T22" fmla="*/ 370 w 405"/>
                <a:gd name="T23" fmla="*/ 137 h 394"/>
                <a:gd name="T24" fmla="*/ 366 w 405"/>
                <a:gd name="T25" fmla="*/ 105 h 394"/>
                <a:gd name="T26" fmla="*/ 350 w 405"/>
                <a:gd name="T27" fmla="*/ 84 h 394"/>
                <a:gd name="T28" fmla="*/ 347 w 405"/>
                <a:gd name="T29" fmla="*/ 57 h 394"/>
                <a:gd name="T30" fmla="*/ 336 w 405"/>
                <a:gd name="T31" fmla="*/ 32 h 394"/>
                <a:gd name="T32" fmla="*/ 306 w 405"/>
                <a:gd name="T33" fmla="*/ 20 h 394"/>
                <a:gd name="T34" fmla="*/ 258 w 405"/>
                <a:gd name="T35" fmla="*/ 24 h 394"/>
                <a:gd name="T36" fmla="*/ 226 w 405"/>
                <a:gd name="T37" fmla="*/ 16 h 394"/>
                <a:gd name="T38" fmla="*/ 128 w 405"/>
                <a:gd name="T39" fmla="*/ 70 h 394"/>
                <a:gd name="T40" fmla="*/ 94 w 405"/>
                <a:gd name="T41" fmla="*/ 116 h 394"/>
                <a:gd name="T42" fmla="*/ 96 w 405"/>
                <a:gd name="T43" fmla="*/ 150 h 394"/>
                <a:gd name="T44" fmla="*/ 56 w 405"/>
                <a:gd name="T45" fmla="*/ 173 h 394"/>
                <a:gd name="T46" fmla="*/ 33 w 405"/>
                <a:gd name="T47" fmla="*/ 203 h 394"/>
                <a:gd name="T48" fmla="*/ 17 w 405"/>
                <a:gd name="T49" fmla="*/ 210 h 394"/>
                <a:gd name="T50" fmla="*/ 8 w 405"/>
                <a:gd name="T51" fmla="*/ 250 h 394"/>
                <a:gd name="T52" fmla="*/ 60 w 405"/>
                <a:gd name="T53" fmla="*/ 275 h 394"/>
                <a:gd name="T54" fmla="*/ 137 w 405"/>
                <a:gd name="T55" fmla="*/ 314 h 394"/>
                <a:gd name="T56" fmla="*/ 124 w 405"/>
                <a:gd name="T57" fmla="*/ 340 h 394"/>
                <a:gd name="T58" fmla="*/ 126 w 405"/>
                <a:gd name="T59" fmla="*/ 371 h 394"/>
                <a:gd name="T60" fmla="*/ 137 w 405"/>
                <a:gd name="T61" fmla="*/ 394 h 394"/>
                <a:gd name="T62" fmla="*/ 137 w 405"/>
                <a:gd name="T63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5" h="394">
                  <a:moveTo>
                    <a:pt x="137" y="394"/>
                  </a:moveTo>
                  <a:lnTo>
                    <a:pt x="149" y="380"/>
                  </a:lnTo>
                  <a:lnTo>
                    <a:pt x="172" y="364"/>
                  </a:lnTo>
                  <a:lnTo>
                    <a:pt x="210" y="362"/>
                  </a:lnTo>
                  <a:lnTo>
                    <a:pt x="220" y="353"/>
                  </a:lnTo>
                  <a:lnTo>
                    <a:pt x="227" y="340"/>
                  </a:lnTo>
                  <a:lnTo>
                    <a:pt x="243" y="337"/>
                  </a:lnTo>
                  <a:lnTo>
                    <a:pt x="258" y="331"/>
                  </a:lnTo>
                  <a:lnTo>
                    <a:pt x="279" y="317"/>
                  </a:lnTo>
                  <a:lnTo>
                    <a:pt x="300" y="307"/>
                  </a:lnTo>
                  <a:lnTo>
                    <a:pt x="300" y="294"/>
                  </a:lnTo>
                  <a:lnTo>
                    <a:pt x="315" y="267"/>
                  </a:lnTo>
                  <a:lnTo>
                    <a:pt x="322" y="255"/>
                  </a:lnTo>
                  <a:lnTo>
                    <a:pt x="343" y="248"/>
                  </a:lnTo>
                  <a:lnTo>
                    <a:pt x="350" y="235"/>
                  </a:lnTo>
                  <a:lnTo>
                    <a:pt x="368" y="228"/>
                  </a:lnTo>
                  <a:lnTo>
                    <a:pt x="382" y="214"/>
                  </a:lnTo>
                  <a:lnTo>
                    <a:pt x="405" y="214"/>
                  </a:lnTo>
                  <a:lnTo>
                    <a:pt x="396" y="200"/>
                  </a:lnTo>
                  <a:lnTo>
                    <a:pt x="388" y="193"/>
                  </a:lnTo>
                  <a:lnTo>
                    <a:pt x="377" y="184"/>
                  </a:lnTo>
                  <a:lnTo>
                    <a:pt x="380" y="171"/>
                  </a:lnTo>
                  <a:lnTo>
                    <a:pt x="377" y="155"/>
                  </a:lnTo>
                  <a:lnTo>
                    <a:pt x="370" y="137"/>
                  </a:lnTo>
                  <a:lnTo>
                    <a:pt x="364" y="118"/>
                  </a:lnTo>
                  <a:lnTo>
                    <a:pt x="366" y="105"/>
                  </a:lnTo>
                  <a:lnTo>
                    <a:pt x="352" y="97"/>
                  </a:lnTo>
                  <a:lnTo>
                    <a:pt x="350" y="84"/>
                  </a:lnTo>
                  <a:lnTo>
                    <a:pt x="341" y="70"/>
                  </a:lnTo>
                  <a:lnTo>
                    <a:pt x="347" y="57"/>
                  </a:lnTo>
                  <a:lnTo>
                    <a:pt x="343" y="40"/>
                  </a:lnTo>
                  <a:lnTo>
                    <a:pt x="336" y="32"/>
                  </a:lnTo>
                  <a:lnTo>
                    <a:pt x="325" y="25"/>
                  </a:lnTo>
                  <a:lnTo>
                    <a:pt x="306" y="20"/>
                  </a:lnTo>
                  <a:lnTo>
                    <a:pt x="291" y="27"/>
                  </a:lnTo>
                  <a:lnTo>
                    <a:pt x="258" y="24"/>
                  </a:lnTo>
                  <a:lnTo>
                    <a:pt x="242" y="15"/>
                  </a:lnTo>
                  <a:lnTo>
                    <a:pt x="226" y="16"/>
                  </a:lnTo>
                  <a:lnTo>
                    <a:pt x="199" y="0"/>
                  </a:lnTo>
                  <a:lnTo>
                    <a:pt x="128" y="70"/>
                  </a:lnTo>
                  <a:lnTo>
                    <a:pt x="81" y="109"/>
                  </a:lnTo>
                  <a:lnTo>
                    <a:pt x="94" y="116"/>
                  </a:lnTo>
                  <a:lnTo>
                    <a:pt x="97" y="134"/>
                  </a:lnTo>
                  <a:lnTo>
                    <a:pt x="96" y="150"/>
                  </a:lnTo>
                  <a:lnTo>
                    <a:pt x="78" y="161"/>
                  </a:lnTo>
                  <a:lnTo>
                    <a:pt x="56" y="173"/>
                  </a:lnTo>
                  <a:lnTo>
                    <a:pt x="44" y="178"/>
                  </a:lnTo>
                  <a:lnTo>
                    <a:pt x="33" y="203"/>
                  </a:lnTo>
                  <a:lnTo>
                    <a:pt x="17" y="202"/>
                  </a:lnTo>
                  <a:lnTo>
                    <a:pt x="17" y="210"/>
                  </a:lnTo>
                  <a:lnTo>
                    <a:pt x="16" y="226"/>
                  </a:lnTo>
                  <a:lnTo>
                    <a:pt x="8" y="250"/>
                  </a:lnTo>
                  <a:lnTo>
                    <a:pt x="0" y="264"/>
                  </a:lnTo>
                  <a:lnTo>
                    <a:pt x="60" y="275"/>
                  </a:lnTo>
                  <a:lnTo>
                    <a:pt x="135" y="298"/>
                  </a:lnTo>
                  <a:lnTo>
                    <a:pt x="137" y="314"/>
                  </a:lnTo>
                  <a:lnTo>
                    <a:pt x="128" y="328"/>
                  </a:lnTo>
                  <a:lnTo>
                    <a:pt x="124" y="340"/>
                  </a:lnTo>
                  <a:lnTo>
                    <a:pt x="122" y="356"/>
                  </a:lnTo>
                  <a:lnTo>
                    <a:pt x="126" y="371"/>
                  </a:lnTo>
                  <a:lnTo>
                    <a:pt x="131" y="383"/>
                  </a:lnTo>
                  <a:lnTo>
                    <a:pt x="137" y="394"/>
                  </a:lnTo>
                  <a:lnTo>
                    <a:pt x="137" y="394"/>
                  </a:lnTo>
                  <a:lnTo>
                    <a:pt x="137" y="3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12">
              <a:extLst>
                <a:ext uri="{FF2B5EF4-FFF2-40B4-BE49-F238E27FC236}">
                  <a16:creationId xmlns:a16="http://schemas.microsoft.com/office/drawing/2014/main" id="{164B8251-1225-09B5-CA7E-7DAFF7E353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2432" y="6679005"/>
              <a:ext cx="566934" cy="824425"/>
            </a:xfrm>
            <a:custGeom>
              <a:avLst/>
              <a:gdLst>
                <a:gd name="T0" fmla="*/ 35 w 251"/>
                <a:gd name="T1" fmla="*/ 365 h 365"/>
                <a:gd name="T2" fmla="*/ 53 w 251"/>
                <a:gd name="T3" fmla="*/ 359 h 365"/>
                <a:gd name="T4" fmla="*/ 80 w 251"/>
                <a:gd name="T5" fmla="*/ 357 h 365"/>
                <a:gd name="T6" fmla="*/ 96 w 251"/>
                <a:gd name="T7" fmla="*/ 352 h 365"/>
                <a:gd name="T8" fmla="*/ 149 w 251"/>
                <a:gd name="T9" fmla="*/ 340 h 365"/>
                <a:gd name="T10" fmla="*/ 215 w 251"/>
                <a:gd name="T11" fmla="*/ 329 h 365"/>
                <a:gd name="T12" fmla="*/ 245 w 251"/>
                <a:gd name="T13" fmla="*/ 322 h 365"/>
                <a:gd name="T14" fmla="*/ 247 w 251"/>
                <a:gd name="T15" fmla="*/ 302 h 365"/>
                <a:gd name="T16" fmla="*/ 243 w 251"/>
                <a:gd name="T17" fmla="*/ 277 h 365"/>
                <a:gd name="T18" fmla="*/ 247 w 251"/>
                <a:gd name="T19" fmla="*/ 226 h 365"/>
                <a:gd name="T20" fmla="*/ 247 w 251"/>
                <a:gd name="T21" fmla="*/ 195 h 365"/>
                <a:gd name="T22" fmla="*/ 247 w 251"/>
                <a:gd name="T23" fmla="*/ 155 h 365"/>
                <a:gd name="T24" fmla="*/ 249 w 251"/>
                <a:gd name="T25" fmla="*/ 135 h 365"/>
                <a:gd name="T26" fmla="*/ 251 w 251"/>
                <a:gd name="T27" fmla="*/ 119 h 365"/>
                <a:gd name="T28" fmla="*/ 251 w 251"/>
                <a:gd name="T29" fmla="*/ 87 h 365"/>
                <a:gd name="T30" fmla="*/ 213 w 251"/>
                <a:gd name="T31" fmla="*/ 53 h 365"/>
                <a:gd name="T32" fmla="*/ 187 w 251"/>
                <a:gd name="T33" fmla="*/ 33 h 365"/>
                <a:gd name="T34" fmla="*/ 146 w 251"/>
                <a:gd name="T35" fmla="*/ 0 h 365"/>
                <a:gd name="T36" fmla="*/ 131 w 251"/>
                <a:gd name="T37" fmla="*/ 7 h 365"/>
                <a:gd name="T38" fmla="*/ 137 w 251"/>
                <a:gd name="T39" fmla="*/ 21 h 365"/>
                <a:gd name="T40" fmla="*/ 135 w 251"/>
                <a:gd name="T41" fmla="*/ 37 h 365"/>
                <a:gd name="T42" fmla="*/ 126 w 251"/>
                <a:gd name="T43" fmla="*/ 26 h 365"/>
                <a:gd name="T44" fmla="*/ 114 w 251"/>
                <a:gd name="T45" fmla="*/ 30 h 365"/>
                <a:gd name="T46" fmla="*/ 96 w 251"/>
                <a:gd name="T47" fmla="*/ 39 h 365"/>
                <a:gd name="T48" fmla="*/ 78 w 251"/>
                <a:gd name="T49" fmla="*/ 55 h 365"/>
                <a:gd name="T50" fmla="*/ 53 w 251"/>
                <a:gd name="T51" fmla="*/ 69 h 365"/>
                <a:gd name="T52" fmla="*/ 42 w 251"/>
                <a:gd name="T53" fmla="*/ 74 h 365"/>
                <a:gd name="T54" fmla="*/ 26 w 251"/>
                <a:gd name="T55" fmla="*/ 78 h 365"/>
                <a:gd name="T56" fmla="*/ 25 w 251"/>
                <a:gd name="T57" fmla="*/ 90 h 365"/>
                <a:gd name="T58" fmla="*/ 14 w 251"/>
                <a:gd name="T59" fmla="*/ 99 h 365"/>
                <a:gd name="T60" fmla="*/ 19 w 251"/>
                <a:gd name="T61" fmla="*/ 114 h 365"/>
                <a:gd name="T62" fmla="*/ 17 w 251"/>
                <a:gd name="T63" fmla="*/ 130 h 365"/>
                <a:gd name="T64" fmla="*/ 3 w 251"/>
                <a:gd name="T65" fmla="*/ 137 h 365"/>
                <a:gd name="T66" fmla="*/ 1 w 251"/>
                <a:gd name="T67" fmla="*/ 153 h 365"/>
                <a:gd name="T68" fmla="*/ 0 w 251"/>
                <a:gd name="T69" fmla="*/ 165 h 365"/>
                <a:gd name="T70" fmla="*/ 10 w 251"/>
                <a:gd name="T71" fmla="*/ 174 h 365"/>
                <a:gd name="T72" fmla="*/ 16 w 251"/>
                <a:gd name="T73" fmla="*/ 187 h 365"/>
                <a:gd name="T74" fmla="*/ 21 w 251"/>
                <a:gd name="T75" fmla="*/ 201 h 365"/>
                <a:gd name="T76" fmla="*/ 30 w 251"/>
                <a:gd name="T77" fmla="*/ 211 h 365"/>
                <a:gd name="T78" fmla="*/ 23 w 251"/>
                <a:gd name="T79" fmla="*/ 229 h 365"/>
                <a:gd name="T80" fmla="*/ 32 w 251"/>
                <a:gd name="T81" fmla="*/ 244 h 365"/>
                <a:gd name="T82" fmla="*/ 37 w 251"/>
                <a:gd name="T83" fmla="*/ 254 h 365"/>
                <a:gd name="T84" fmla="*/ 35 w 251"/>
                <a:gd name="T85" fmla="*/ 270 h 365"/>
                <a:gd name="T86" fmla="*/ 26 w 251"/>
                <a:gd name="T87" fmla="*/ 283 h 365"/>
                <a:gd name="T88" fmla="*/ 32 w 251"/>
                <a:gd name="T89" fmla="*/ 295 h 365"/>
                <a:gd name="T90" fmla="*/ 44 w 251"/>
                <a:gd name="T91" fmla="*/ 304 h 365"/>
                <a:gd name="T92" fmla="*/ 32 w 251"/>
                <a:gd name="T93" fmla="*/ 318 h 365"/>
                <a:gd name="T94" fmla="*/ 30 w 251"/>
                <a:gd name="T95" fmla="*/ 334 h 365"/>
                <a:gd name="T96" fmla="*/ 39 w 251"/>
                <a:gd name="T97" fmla="*/ 345 h 365"/>
                <a:gd name="T98" fmla="*/ 37 w 251"/>
                <a:gd name="T99" fmla="*/ 361 h 365"/>
                <a:gd name="T100" fmla="*/ 35 w 251"/>
                <a:gd name="T101" fmla="*/ 365 h 365"/>
                <a:gd name="T102" fmla="*/ 35 w 251"/>
                <a:gd name="T103" fmla="*/ 365 h 365"/>
                <a:gd name="T104" fmla="*/ 35 w 251"/>
                <a:gd name="T105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1" h="365">
                  <a:moveTo>
                    <a:pt x="35" y="365"/>
                  </a:moveTo>
                  <a:lnTo>
                    <a:pt x="53" y="359"/>
                  </a:lnTo>
                  <a:lnTo>
                    <a:pt x="80" y="357"/>
                  </a:lnTo>
                  <a:lnTo>
                    <a:pt x="96" y="352"/>
                  </a:lnTo>
                  <a:lnTo>
                    <a:pt x="149" y="340"/>
                  </a:lnTo>
                  <a:lnTo>
                    <a:pt x="215" y="329"/>
                  </a:lnTo>
                  <a:lnTo>
                    <a:pt x="245" y="322"/>
                  </a:lnTo>
                  <a:lnTo>
                    <a:pt x="247" y="302"/>
                  </a:lnTo>
                  <a:lnTo>
                    <a:pt x="243" y="277"/>
                  </a:lnTo>
                  <a:lnTo>
                    <a:pt x="247" y="226"/>
                  </a:lnTo>
                  <a:lnTo>
                    <a:pt x="247" y="195"/>
                  </a:lnTo>
                  <a:lnTo>
                    <a:pt x="247" y="155"/>
                  </a:lnTo>
                  <a:lnTo>
                    <a:pt x="249" y="135"/>
                  </a:lnTo>
                  <a:lnTo>
                    <a:pt x="251" y="119"/>
                  </a:lnTo>
                  <a:lnTo>
                    <a:pt x="251" y="87"/>
                  </a:lnTo>
                  <a:lnTo>
                    <a:pt x="213" y="53"/>
                  </a:lnTo>
                  <a:lnTo>
                    <a:pt x="187" y="33"/>
                  </a:lnTo>
                  <a:lnTo>
                    <a:pt x="146" y="0"/>
                  </a:lnTo>
                  <a:lnTo>
                    <a:pt x="131" y="7"/>
                  </a:lnTo>
                  <a:lnTo>
                    <a:pt x="137" y="21"/>
                  </a:lnTo>
                  <a:lnTo>
                    <a:pt x="135" y="37"/>
                  </a:lnTo>
                  <a:lnTo>
                    <a:pt x="126" y="26"/>
                  </a:lnTo>
                  <a:lnTo>
                    <a:pt x="114" y="30"/>
                  </a:lnTo>
                  <a:lnTo>
                    <a:pt x="96" y="39"/>
                  </a:lnTo>
                  <a:lnTo>
                    <a:pt x="78" y="55"/>
                  </a:lnTo>
                  <a:lnTo>
                    <a:pt x="53" y="69"/>
                  </a:lnTo>
                  <a:lnTo>
                    <a:pt x="42" y="74"/>
                  </a:lnTo>
                  <a:lnTo>
                    <a:pt x="26" y="78"/>
                  </a:lnTo>
                  <a:lnTo>
                    <a:pt x="25" y="90"/>
                  </a:lnTo>
                  <a:lnTo>
                    <a:pt x="14" y="99"/>
                  </a:lnTo>
                  <a:lnTo>
                    <a:pt x="19" y="114"/>
                  </a:lnTo>
                  <a:lnTo>
                    <a:pt x="17" y="130"/>
                  </a:lnTo>
                  <a:lnTo>
                    <a:pt x="3" y="137"/>
                  </a:lnTo>
                  <a:lnTo>
                    <a:pt x="1" y="153"/>
                  </a:lnTo>
                  <a:lnTo>
                    <a:pt x="0" y="165"/>
                  </a:lnTo>
                  <a:lnTo>
                    <a:pt x="10" y="174"/>
                  </a:lnTo>
                  <a:lnTo>
                    <a:pt x="16" y="187"/>
                  </a:lnTo>
                  <a:lnTo>
                    <a:pt x="21" y="201"/>
                  </a:lnTo>
                  <a:lnTo>
                    <a:pt x="30" y="211"/>
                  </a:lnTo>
                  <a:lnTo>
                    <a:pt x="23" y="229"/>
                  </a:lnTo>
                  <a:lnTo>
                    <a:pt x="32" y="244"/>
                  </a:lnTo>
                  <a:lnTo>
                    <a:pt x="37" y="254"/>
                  </a:lnTo>
                  <a:lnTo>
                    <a:pt x="35" y="270"/>
                  </a:lnTo>
                  <a:lnTo>
                    <a:pt x="26" y="283"/>
                  </a:lnTo>
                  <a:lnTo>
                    <a:pt x="32" y="295"/>
                  </a:lnTo>
                  <a:lnTo>
                    <a:pt x="44" y="304"/>
                  </a:lnTo>
                  <a:lnTo>
                    <a:pt x="32" y="318"/>
                  </a:lnTo>
                  <a:lnTo>
                    <a:pt x="30" y="334"/>
                  </a:lnTo>
                  <a:lnTo>
                    <a:pt x="39" y="345"/>
                  </a:lnTo>
                  <a:lnTo>
                    <a:pt x="37" y="361"/>
                  </a:lnTo>
                  <a:lnTo>
                    <a:pt x="35" y="365"/>
                  </a:lnTo>
                  <a:lnTo>
                    <a:pt x="35" y="365"/>
                  </a:lnTo>
                  <a:lnTo>
                    <a:pt x="35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13">
              <a:extLst>
                <a:ext uri="{FF2B5EF4-FFF2-40B4-BE49-F238E27FC236}">
                  <a16:creationId xmlns:a16="http://schemas.microsoft.com/office/drawing/2014/main" id="{CC20955E-60E2-4456-1253-6B47BF747E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6753541"/>
              <a:ext cx="691162" cy="664057"/>
            </a:xfrm>
            <a:custGeom>
              <a:avLst/>
              <a:gdLst>
                <a:gd name="T0" fmla="*/ 168 w 306"/>
                <a:gd name="T1" fmla="*/ 294 h 294"/>
                <a:gd name="T2" fmla="*/ 178 w 306"/>
                <a:gd name="T3" fmla="*/ 285 h 294"/>
                <a:gd name="T4" fmla="*/ 189 w 306"/>
                <a:gd name="T5" fmla="*/ 278 h 294"/>
                <a:gd name="T6" fmla="*/ 203 w 306"/>
                <a:gd name="T7" fmla="*/ 273 h 294"/>
                <a:gd name="T8" fmla="*/ 214 w 306"/>
                <a:gd name="T9" fmla="*/ 260 h 294"/>
                <a:gd name="T10" fmla="*/ 223 w 306"/>
                <a:gd name="T11" fmla="*/ 246 h 294"/>
                <a:gd name="T12" fmla="*/ 225 w 306"/>
                <a:gd name="T13" fmla="*/ 234 h 294"/>
                <a:gd name="T14" fmla="*/ 223 w 306"/>
                <a:gd name="T15" fmla="*/ 219 h 294"/>
                <a:gd name="T16" fmla="*/ 228 w 306"/>
                <a:gd name="T17" fmla="*/ 207 h 294"/>
                <a:gd name="T18" fmla="*/ 241 w 306"/>
                <a:gd name="T19" fmla="*/ 209 h 294"/>
                <a:gd name="T20" fmla="*/ 242 w 306"/>
                <a:gd name="T21" fmla="*/ 193 h 294"/>
                <a:gd name="T22" fmla="*/ 257 w 306"/>
                <a:gd name="T23" fmla="*/ 186 h 294"/>
                <a:gd name="T24" fmla="*/ 269 w 306"/>
                <a:gd name="T25" fmla="*/ 184 h 294"/>
                <a:gd name="T26" fmla="*/ 283 w 306"/>
                <a:gd name="T27" fmla="*/ 175 h 294"/>
                <a:gd name="T28" fmla="*/ 290 w 306"/>
                <a:gd name="T29" fmla="*/ 166 h 294"/>
                <a:gd name="T30" fmla="*/ 305 w 306"/>
                <a:gd name="T31" fmla="*/ 159 h 294"/>
                <a:gd name="T32" fmla="*/ 303 w 306"/>
                <a:gd name="T33" fmla="*/ 145 h 294"/>
                <a:gd name="T34" fmla="*/ 306 w 306"/>
                <a:gd name="T35" fmla="*/ 136 h 294"/>
                <a:gd name="T36" fmla="*/ 296 w 306"/>
                <a:gd name="T37" fmla="*/ 122 h 294"/>
                <a:gd name="T38" fmla="*/ 290 w 306"/>
                <a:gd name="T39" fmla="*/ 109 h 294"/>
                <a:gd name="T40" fmla="*/ 283 w 306"/>
                <a:gd name="T41" fmla="*/ 98 h 294"/>
                <a:gd name="T42" fmla="*/ 274 w 306"/>
                <a:gd name="T43" fmla="*/ 89 h 294"/>
                <a:gd name="T44" fmla="*/ 258 w 306"/>
                <a:gd name="T45" fmla="*/ 88 h 294"/>
                <a:gd name="T46" fmla="*/ 248 w 306"/>
                <a:gd name="T47" fmla="*/ 93 h 294"/>
                <a:gd name="T48" fmla="*/ 249 w 306"/>
                <a:gd name="T49" fmla="*/ 81 h 294"/>
                <a:gd name="T50" fmla="*/ 237 w 306"/>
                <a:gd name="T51" fmla="*/ 73 h 294"/>
                <a:gd name="T52" fmla="*/ 233 w 306"/>
                <a:gd name="T53" fmla="*/ 59 h 294"/>
                <a:gd name="T54" fmla="*/ 228 w 306"/>
                <a:gd name="T55" fmla="*/ 49 h 294"/>
                <a:gd name="T56" fmla="*/ 219 w 306"/>
                <a:gd name="T57" fmla="*/ 38 h 294"/>
                <a:gd name="T58" fmla="*/ 217 w 306"/>
                <a:gd name="T59" fmla="*/ 25 h 294"/>
                <a:gd name="T60" fmla="*/ 209 w 306"/>
                <a:gd name="T61" fmla="*/ 17 h 294"/>
                <a:gd name="T62" fmla="*/ 201 w 306"/>
                <a:gd name="T63" fmla="*/ 0 h 294"/>
                <a:gd name="T64" fmla="*/ 171 w 306"/>
                <a:gd name="T65" fmla="*/ 6 h 294"/>
                <a:gd name="T66" fmla="*/ 121 w 306"/>
                <a:gd name="T67" fmla="*/ 17 h 294"/>
                <a:gd name="T68" fmla="*/ 105 w 306"/>
                <a:gd name="T69" fmla="*/ 20 h 294"/>
                <a:gd name="T70" fmla="*/ 38 w 306"/>
                <a:gd name="T71" fmla="*/ 38 h 294"/>
                <a:gd name="T72" fmla="*/ 9 w 306"/>
                <a:gd name="T73" fmla="*/ 47 h 294"/>
                <a:gd name="T74" fmla="*/ 7 w 306"/>
                <a:gd name="T75" fmla="*/ 81 h 294"/>
                <a:gd name="T76" fmla="*/ 6 w 306"/>
                <a:gd name="T77" fmla="*/ 102 h 294"/>
                <a:gd name="T78" fmla="*/ 2 w 306"/>
                <a:gd name="T79" fmla="*/ 122 h 294"/>
                <a:gd name="T80" fmla="*/ 4 w 306"/>
                <a:gd name="T81" fmla="*/ 164 h 294"/>
                <a:gd name="T82" fmla="*/ 4 w 306"/>
                <a:gd name="T83" fmla="*/ 193 h 294"/>
                <a:gd name="T84" fmla="*/ 0 w 306"/>
                <a:gd name="T85" fmla="*/ 244 h 294"/>
                <a:gd name="T86" fmla="*/ 0 w 306"/>
                <a:gd name="T87" fmla="*/ 267 h 294"/>
                <a:gd name="T88" fmla="*/ 0 w 306"/>
                <a:gd name="T89" fmla="*/ 291 h 294"/>
                <a:gd name="T90" fmla="*/ 38 w 306"/>
                <a:gd name="T91" fmla="*/ 285 h 294"/>
                <a:gd name="T92" fmla="*/ 70 w 306"/>
                <a:gd name="T93" fmla="*/ 282 h 294"/>
                <a:gd name="T94" fmla="*/ 86 w 306"/>
                <a:gd name="T95" fmla="*/ 278 h 294"/>
                <a:gd name="T96" fmla="*/ 95 w 306"/>
                <a:gd name="T97" fmla="*/ 285 h 294"/>
                <a:gd name="T98" fmla="*/ 109 w 306"/>
                <a:gd name="T99" fmla="*/ 280 h 294"/>
                <a:gd name="T100" fmla="*/ 121 w 306"/>
                <a:gd name="T101" fmla="*/ 282 h 294"/>
                <a:gd name="T102" fmla="*/ 134 w 306"/>
                <a:gd name="T103" fmla="*/ 291 h 294"/>
                <a:gd name="T104" fmla="*/ 143 w 306"/>
                <a:gd name="T105" fmla="*/ 285 h 294"/>
                <a:gd name="T106" fmla="*/ 159 w 306"/>
                <a:gd name="T107" fmla="*/ 292 h 294"/>
                <a:gd name="T108" fmla="*/ 168 w 306"/>
                <a:gd name="T109" fmla="*/ 294 h 294"/>
                <a:gd name="T110" fmla="*/ 168 w 306"/>
                <a:gd name="T111" fmla="*/ 294 h 294"/>
                <a:gd name="T112" fmla="*/ 168 w 306"/>
                <a:gd name="T11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6" h="294">
                  <a:moveTo>
                    <a:pt x="168" y="294"/>
                  </a:moveTo>
                  <a:lnTo>
                    <a:pt x="178" y="285"/>
                  </a:lnTo>
                  <a:lnTo>
                    <a:pt x="189" y="278"/>
                  </a:lnTo>
                  <a:lnTo>
                    <a:pt x="203" y="273"/>
                  </a:lnTo>
                  <a:lnTo>
                    <a:pt x="214" y="260"/>
                  </a:lnTo>
                  <a:lnTo>
                    <a:pt x="223" y="246"/>
                  </a:lnTo>
                  <a:lnTo>
                    <a:pt x="225" y="234"/>
                  </a:lnTo>
                  <a:lnTo>
                    <a:pt x="223" y="219"/>
                  </a:lnTo>
                  <a:lnTo>
                    <a:pt x="228" y="207"/>
                  </a:lnTo>
                  <a:lnTo>
                    <a:pt x="241" y="209"/>
                  </a:lnTo>
                  <a:lnTo>
                    <a:pt x="242" y="193"/>
                  </a:lnTo>
                  <a:lnTo>
                    <a:pt x="257" y="186"/>
                  </a:lnTo>
                  <a:lnTo>
                    <a:pt x="269" y="184"/>
                  </a:lnTo>
                  <a:lnTo>
                    <a:pt x="283" y="175"/>
                  </a:lnTo>
                  <a:lnTo>
                    <a:pt x="290" y="166"/>
                  </a:lnTo>
                  <a:lnTo>
                    <a:pt x="305" y="159"/>
                  </a:lnTo>
                  <a:lnTo>
                    <a:pt x="303" y="145"/>
                  </a:lnTo>
                  <a:lnTo>
                    <a:pt x="306" y="136"/>
                  </a:lnTo>
                  <a:lnTo>
                    <a:pt x="296" y="122"/>
                  </a:lnTo>
                  <a:lnTo>
                    <a:pt x="290" y="109"/>
                  </a:lnTo>
                  <a:lnTo>
                    <a:pt x="283" y="98"/>
                  </a:lnTo>
                  <a:lnTo>
                    <a:pt x="274" y="89"/>
                  </a:lnTo>
                  <a:lnTo>
                    <a:pt x="258" y="88"/>
                  </a:lnTo>
                  <a:lnTo>
                    <a:pt x="248" y="93"/>
                  </a:lnTo>
                  <a:lnTo>
                    <a:pt x="249" y="81"/>
                  </a:lnTo>
                  <a:lnTo>
                    <a:pt x="237" y="73"/>
                  </a:lnTo>
                  <a:lnTo>
                    <a:pt x="233" y="59"/>
                  </a:lnTo>
                  <a:lnTo>
                    <a:pt x="228" y="49"/>
                  </a:lnTo>
                  <a:lnTo>
                    <a:pt x="219" y="38"/>
                  </a:lnTo>
                  <a:lnTo>
                    <a:pt x="217" y="25"/>
                  </a:lnTo>
                  <a:lnTo>
                    <a:pt x="209" y="17"/>
                  </a:lnTo>
                  <a:lnTo>
                    <a:pt x="201" y="0"/>
                  </a:lnTo>
                  <a:lnTo>
                    <a:pt x="171" y="6"/>
                  </a:lnTo>
                  <a:lnTo>
                    <a:pt x="121" y="17"/>
                  </a:lnTo>
                  <a:lnTo>
                    <a:pt x="105" y="20"/>
                  </a:lnTo>
                  <a:lnTo>
                    <a:pt x="38" y="38"/>
                  </a:lnTo>
                  <a:lnTo>
                    <a:pt x="9" y="47"/>
                  </a:lnTo>
                  <a:lnTo>
                    <a:pt x="7" y="81"/>
                  </a:lnTo>
                  <a:lnTo>
                    <a:pt x="6" y="102"/>
                  </a:lnTo>
                  <a:lnTo>
                    <a:pt x="2" y="122"/>
                  </a:lnTo>
                  <a:lnTo>
                    <a:pt x="4" y="164"/>
                  </a:lnTo>
                  <a:lnTo>
                    <a:pt x="4" y="193"/>
                  </a:lnTo>
                  <a:lnTo>
                    <a:pt x="0" y="244"/>
                  </a:lnTo>
                  <a:lnTo>
                    <a:pt x="0" y="267"/>
                  </a:lnTo>
                  <a:lnTo>
                    <a:pt x="0" y="291"/>
                  </a:lnTo>
                  <a:lnTo>
                    <a:pt x="38" y="285"/>
                  </a:lnTo>
                  <a:lnTo>
                    <a:pt x="70" y="282"/>
                  </a:lnTo>
                  <a:lnTo>
                    <a:pt x="86" y="278"/>
                  </a:lnTo>
                  <a:lnTo>
                    <a:pt x="95" y="285"/>
                  </a:lnTo>
                  <a:lnTo>
                    <a:pt x="109" y="280"/>
                  </a:lnTo>
                  <a:lnTo>
                    <a:pt x="121" y="282"/>
                  </a:lnTo>
                  <a:lnTo>
                    <a:pt x="134" y="291"/>
                  </a:lnTo>
                  <a:lnTo>
                    <a:pt x="143" y="285"/>
                  </a:lnTo>
                  <a:lnTo>
                    <a:pt x="159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68" y="2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14">
              <a:extLst>
                <a:ext uri="{FF2B5EF4-FFF2-40B4-BE49-F238E27FC236}">
                  <a16:creationId xmlns:a16="http://schemas.microsoft.com/office/drawing/2014/main" id="{40C4BC7A-1421-B5B3-26EB-2A7B1DA36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8893" y="7035879"/>
              <a:ext cx="722783" cy="370426"/>
            </a:xfrm>
            <a:custGeom>
              <a:avLst/>
              <a:gdLst>
                <a:gd name="T0" fmla="*/ 291 w 320"/>
                <a:gd name="T1" fmla="*/ 164 h 164"/>
                <a:gd name="T2" fmla="*/ 291 w 320"/>
                <a:gd name="T3" fmla="*/ 123 h 164"/>
                <a:gd name="T4" fmla="*/ 293 w 320"/>
                <a:gd name="T5" fmla="*/ 100 h 164"/>
                <a:gd name="T6" fmla="*/ 302 w 320"/>
                <a:gd name="T7" fmla="*/ 82 h 164"/>
                <a:gd name="T8" fmla="*/ 320 w 320"/>
                <a:gd name="T9" fmla="*/ 64 h 164"/>
                <a:gd name="T10" fmla="*/ 309 w 320"/>
                <a:gd name="T11" fmla="*/ 53 h 164"/>
                <a:gd name="T12" fmla="*/ 293 w 320"/>
                <a:gd name="T13" fmla="*/ 48 h 164"/>
                <a:gd name="T14" fmla="*/ 284 w 320"/>
                <a:gd name="T15" fmla="*/ 45 h 164"/>
                <a:gd name="T16" fmla="*/ 272 w 320"/>
                <a:gd name="T17" fmla="*/ 32 h 164"/>
                <a:gd name="T18" fmla="*/ 272 w 320"/>
                <a:gd name="T19" fmla="*/ 16 h 164"/>
                <a:gd name="T20" fmla="*/ 236 w 320"/>
                <a:gd name="T21" fmla="*/ 16 h 164"/>
                <a:gd name="T22" fmla="*/ 210 w 320"/>
                <a:gd name="T23" fmla="*/ 16 h 164"/>
                <a:gd name="T24" fmla="*/ 199 w 320"/>
                <a:gd name="T25" fmla="*/ 2 h 164"/>
                <a:gd name="T26" fmla="*/ 170 w 320"/>
                <a:gd name="T27" fmla="*/ 0 h 164"/>
                <a:gd name="T28" fmla="*/ 147 w 320"/>
                <a:gd name="T29" fmla="*/ 2 h 164"/>
                <a:gd name="T30" fmla="*/ 99 w 320"/>
                <a:gd name="T31" fmla="*/ 2 h 164"/>
                <a:gd name="T32" fmla="*/ 94 w 320"/>
                <a:gd name="T33" fmla="*/ 14 h 164"/>
                <a:gd name="T34" fmla="*/ 92 w 320"/>
                <a:gd name="T35" fmla="*/ 27 h 164"/>
                <a:gd name="T36" fmla="*/ 85 w 320"/>
                <a:gd name="T37" fmla="*/ 39 h 164"/>
                <a:gd name="T38" fmla="*/ 78 w 320"/>
                <a:gd name="T39" fmla="*/ 48 h 164"/>
                <a:gd name="T40" fmla="*/ 67 w 320"/>
                <a:gd name="T41" fmla="*/ 55 h 164"/>
                <a:gd name="T42" fmla="*/ 58 w 320"/>
                <a:gd name="T43" fmla="*/ 68 h 164"/>
                <a:gd name="T44" fmla="*/ 57 w 320"/>
                <a:gd name="T45" fmla="*/ 80 h 164"/>
                <a:gd name="T46" fmla="*/ 33 w 320"/>
                <a:gd name="T47" fmla="*/ 91 h 164"/>
                <a:gd name="T48" fmla="*/ 7 w 320"/>
                <a:gd name="T49" fmla="*/ 91 h 164"/>
                <a:gd name="T50" fmla="*/ 0 w 320"/>
                <a:gd name="T51" fmla="*/ 100 h 164"/>
                <a:gd name="T52" fmla="*/ 5 w 320"/>
                <a:gd name="T53" fmla="*/ 112 h 164"/>
                <a:gd name="T54" fmla="*/ 3 w 320"/>
                <a:gd name="T55" fmla="*/ 128 h 164"/>
                <a:gd name="T56" fmla="*/ 5 w 320"/>
                <a:gd name="T57" fmla="*/ 142 h 164"/>
                <a:gd name="T58" fmla="*/ 7 w 320"/>
                <a:gd name="T59" fmla="*/ 155 h 164"/>
                <a:gd name="T60" fmla="*/ 19 w 320"/>
                <a:gd name="T61" fmla="*/ 150 h 164"/>
                <a:gd name="T62" fmla="*/ 30 w 320"/>
                <a:gd name="T63" fmla="*/ 142 h 164"/>
                <a:gd name="T64" fmla="*/ 85 w 320"/>
                <a:gd name="T65" fmla="*/ 135 h 164"/>
                <a:gd name="T66" fmla="*/ 101 w 320"/>
                <a:gd name="T67" fmla="*/ 141 h 164"/>
                <a:gd name="T68" fmla="*/ 162 w 320"/>
                <a:gd name="T69" fmla="*/ 155 h 164"/>
                <a:gd name="T70" fmla="*/ 197 w 320"/>
                <a:gd name="T71" fmla="*/ 153 h 164"/>
                <a:gd name="T72" fmla="*/ 213 w 320"/>
                <a:gd name="T73" fmla="*/ 155 h 164"/>
                <a:gd name="T74" fmla="*/ 231 w 320"/>
                <a:gd name="T75" fmla="*/ 164 h 164"/>
                <a:gd name="T76" fmla="*/ 291 w 320"/>
                <a:gd name="T77" fmla="*/ 164 h 164"/>
                <a:gd name="T78" fmla="*/ 291 w 320"/>
                <a:gd name="T79" fmla="*/ 164 h 164"/>
                <a:gd name="T80" fmla="*/ 291 w 320"/>
                <a:gd name="T8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0" h="164">
                  <a:moveTo>
                    <a:pt x="291" y="164"/>
                  </a:moveTo>
                  <a:lnTo>
                    <a:pt x="291" y="123"/>
                  </a:lnTo>
                  <a:lnTo>
                    <a:pt x="293" y="100"/>
                  </a:lnTo>
                  <a:lnTo>
                    <a:pt x="302" y="82"/>
                  </a:lnTo>
                  <a:lnTo>
                    <a:pt x="320" y="64"/>
                  </a:lnTo>
                  <a:lnTo>
                    <a:pt x="309" y="53"/>
                  </a:lnTo>
                  <a:lnTo>
                    <a:pt x="293" y="48"/>
                  </a:lnTo>
                  <a:lnTo>
                    <a:pt x="284" y="45"/>
                  </a:lnTo>
                  <a:lnTo>
                    <a:pt x="272" y="32"/>
                  </a:lnTo>
                  <a:lnTo>
                    <a:pt x="272" y="16"/>
                  </a:lnTo>
                  <a:lnTo>
                    <a:pt x="236" y="16"/>
                  </a:lnTo>
                  <a:lnTo>
                    <a:pt x="210" y="16"/>
                  </a:lnTo>
                  <a:lnTo>
                    <a:pt x="199" y="2"/>
                  </a:lnTo>
                  <a:lnTo>
                    <a:pt x="170" y="0"/>
                  </a:lnTo>
                  <a:lnTo>
                    <a:pt x="147" y="2"/>
                  </a:lnTo>
                  <a:lnTo>
                    <a:pt x="99" y="2"/>
                  </a:lnTo>
                  <a:lnTo>
                    <a:pt x="94" y="14"/>
                  </a:lnTo>
                  <a:lnTo>
                    <a:pt x="92" y="27"/>
                  </a:lnTo>
                  <a:lnTo>
                    <a:pt x="85" y="39"/>
                  </a:lnTo>
                  <a:lnTo>
                    <a:pt x="78" y="48"/>
                  </a:lnTo>
                  <a:lnTo>
                    <a:pt x="67" y="55"/>
                  </a:lnTo>
                  <a:lnTo>
                    <a:pt x="58" y="68"/>
                  </a:lnTo>
                  <a:lnTo>
                    <a:pt x="57" y="80"/>
                  </a:lnTo>
                  <a:lnTo>
                    <a:pt x="33" y="91"/>
                  </a:lnTo>
                  <a:lnTo>
                    <a:pt x="7" y="91"/>
                  </a:lnTo>
                  <a:lnTo>
                    <a:pt x="0" y="100"/>
                  </a:lnTo>
                  <a:lnTo>
                    <a:pt x="5" y="112"/>
                  </a:lnTo>
                  <a:lnTo>
                    <a:pt x="3" y="128"/>
                  </a:lnTo>
                  <a:lnTo>
                    <a:pt x="5" y="142"/>
                  </a:lnTo>
                  <a:lnTo>
                    <a:pt x="7" y="155"/>
                  </a:lnTo>
                  <a:lnTo>
                    <a:pt x="19" y="150"/>
                  </a:lnTo>
                  <a:lnTo>
                    <a:pt x="30" y="142"/>
                  </a:lnTo>
                  <a:lnTo>
                    <a:pt x="85" y="135"/>
                  </a:lnTo>
                  <a:lnTo>
                    <a:pt x="101" y="141"/>
                  </a:lnTo>
                  <a:lnTo>
                    <a:pt x="162" y="155"/>
                  </a:lnTo>
                  <a:lnTo>
                    <a:pt x="197" y="153"/>
                  </a:lnTo>
                  <a:lnTo>
                    <a:pt x="213" y="155"/>
                  </a:lnTo>
                  <a:lnTo>
                    <a:pt x="231" y="164"/>
                  </a:lnTo>
                  <a:lnTo>
                    <a:pt x="291" y="164"/>
                  </a:lnTo>
                  <a:lnTo>
                    <a:pt x="291" y="164"/>
                  </a:lnTo>
                  <a:lnTo>
                    <a:pt x="291" y="1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15">
              <a:extLst>
                <a:ext uri="{FF2B5EF4-FFF2-40B4-BE49-F238E27FC236}">
                  <a16:creationId xmlns:a16="http://schemas.microsoft.com/office/drawing/2014/main" id="{D79B5193-AFD9-207C-9CD4-BF25A8A44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24312" y="6870994"/>
              <a:ext cx="603073" cy="632435"/>
            </a:xfrm>
            <a:custGeom>
              <a:avLst/>
              <a:gdLst>
                <a:gd name="T0" fmla="*/ 45 w 267"/>
                <a:gd name="T1" fmla="*/ 280 h 280"/>
                <a:gd name="T2" fmla="*/ 57 w 267"/>
                <a:gd name="T3" fmla="*/ 274 h 280"/>
                <a:gd name="T4" fmla="*/ 98 w 267"/>
                <a:gd name="T5" fmla="*/ 260 h 280"/>
                <a:gd name="T6" fmla="*/ 114 w 267"/>
                <a:gd name="T7" fmla="*/ 255 h 280"/>
                <a:gd name="T8" fmla="*/ 136 w 267"/>
                <a:gd name="T9" fmla="*/ 248 h 280"/>
                <a:gd name="T10" fmla="*/ 134 w 267"/>
                <a:gd name="T11" fmla="*/ 235 h 280"/>
                <a:gd name="T12" fmla="*/ 141 w 267"/>
                <a:gd name="T13" fmla="*/ 219 h 280"/>
                <a:gd name="T14" fmla="*/ 157 w 267"/>
                <a:gd name="T15" fmla="*/ 228 h 280"/>
                <a:gd name="T16" fmla="*/ 159 w 267"/>
                <a:gd name="T17" fmla="*/ 240 h 280"/>
                <a:gd name="T18" fmla="*/ 175 w 267"/>
                <a:gd name="T19" fmla="*/ 233 h 280"/>
                <a:gd name="T20" fmla="*/ 189 w 267"/>
                <a:gd name="T21" fmla="*/ 232 h 280"/>
                <a:gd name="T22" fmla="*/ 219 w 267"/>
                <a:gd name="T23" fmla="*/ 214 h 280"/>
                <a:gd name="T24" fmla="*/ 233 w 267"/>
                <a:gd name="T25" fmla="*/ 208 h 280"/>
                <a:gd name="T26" fmla="*/ 246 w 267"/>
                <a:gd name="T27" fmla="*/ 203 h 280"/>
                <a:gd name="T28" fmla="*/ 267 w 267"/>
                <a:gd name="T29" fmla="*/ 192 h 280"/>
                <a:gd name="T30" fmla="*/ 258 w 267"/>
                <a:gd name="T31" fmla="*/ 153 h 280"/>
                <a:gd name="T32" fmla="*/ 264 w 267"/>
                <a:gd name="T33" fmla="*/ 137 h 280"/>
                <a:gd name="T34" fmla="*/ 248 w 267"/>
                <a:gd name="T35" fmla="*/ 112 h 280"/>
                <a:gd name="T36" fmla="*/ 244 w 267"/>
                <a:gd name="T37" fmla="*/ 89 h 280"/>
                <a:gd name="T38" fmla="*/ 235 w 267"/>
                <a:gd name="T39" fmla="*/ 66 h 280"/>
                <a:gd name="T40" fmla="*/ 223 w 267"/>
                <a:gd name="T41" fmla="*/ 29 h 280"/>
                <a:gd name="T42" fmla="*/ 216 w 267"/>
                <a:gd name="T43" fmla="*/ 5 h 280"/>
                <a:gd name="T44" fmla="*/ 184 w 267"/>
                <a:gd name="T45" fmla="*/ 4 h 280"/>
                <a:gd name="T46" fmla="*/ 168 w 267"/>
                <a:gd name="T47" fmla="*/ 2 h 280"/>
                <a:gd name="T48" fmla="*/ 100 w 267"/>
                <a:gd name="T49" fmla="*/ 0 h 280"/>
                <a:gd name="T50" fmla="*/ 39 w 267"/>
                <a:gd name="T51" fmla="*/ 0 h 280"/>
                <a:gd name="T52" fmla="*/ 0 w 267"/>
                <a:gd name="T53" fmla="*/ 2 h 280"/>
                <a:gd name="T54" fmla="*/ 6 w 267"/>
                <a:gd name="T55" fmla="*/ 18 h 280"/>
                <a:gd name="T56" fmla="*/ 20 w 267"/>
                <a:gd name="T57" fmla="*/ 110 h 280"/>
                <a:gd name="T58" fmla="*/ 32 w 267"/>
                <a:gd name="T59" fmla="*/ 192 h 280"/>
                <a:gd name="T60" fmla="*/ 32 w 267"/>
                <a:gd name="T61" fmla="*/ 212 h 280"/>
                <a:gd name="T62" fmla="*/ 38 w 267"/>
                <a:gd name="T63" fmla="*/ 249 h 280"/>
                <a:gd name="T64" fmla="*/ 41 w 267"/>
                <a:gd name="T65" fmla="*/ 276 h 280"/>
                <a:gd name="T66" fmla="*/ 45 w 267"/>
                <a:gd name="T67" fmla="*/ 280 h 280"/>
                <a:gd name="T68" fmla="*/ 45 w 267"/>
                <a:gd name="T69" fmla="*/ 280 h 280"/>
                <a:gd name="T70" fmla="*/ 45 w 267"/>
                <a:gd name="T7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" h="280">
                  <a:moveTo>
                    <a:pt x="45" y="280"/>
                  </a:moveTo>
                  <a:lnTo>
                    <a:pt x="57" y="274"/>
                  </a:lnTo>
                  <a:lnTo>
                    <a:pt x="98" y="260"/>
                  </a:lnTo>
                  <a:lnTo>
                    <a:pt x="114" y="255"/>
                  </a:lnTo>
                  <a:lnTo>
                    <a:pt x="136" y="248"/>
                  </a:lnTo>
                  <a:lnTo>
                    <a:pt x="134" y="235"/>
                  </a:lnTo>
                  <a:lnTo>
                    <a:pt x="141" y="219"/>
                  </a:lnTo>
                  <a:lnTo>
                    <a:pt x="157" y="228"/>
                  </a:lnTo>
                  <a:lnTo>
                    <a:pt x="159" y="240"/>
                  </a:lnTo>
                  <a:lnTo>
                    <a:pt x="175" y="233"/>
                  </a:lnTo>
                  <a:lnTo>
                    <a:pt x="189" y="232"/>
                  </a:lnTo>
                  <a:lnTo>
                    <a:pt x="219" y="214"/>
                  </a:lnTo>
                  <a:lnTo>
                    <a:pt x="233" y="208"/>
                  </a:lnTo>
                  <a:lnTo>
                    <a:pt x="246" y="203"/>
                  </a:lnTo>
                  <a:lnTo>
                    <a:pt x="267" y="192"/>
                  </a:lnTo>
                  <a:lnTo>
                    <a:pt x="258" y="153"/>
                  </a:lnTo>
                  <a:lnTo>
                    <a:pt x="264" y="137"/>
                  </a:lnTo>
                  <a:lnTo>
                    <a:pt x="248" y="112"/>
                  </a:lnTo>
                  <a:lnTo>
                    <a:pt x="244" y="89"/>
                  </a:lnTo>
                  <a:lnTo>
                    <a:pt x="235" y="66"/>
                  </a:lnTo>
                  <a:lnTo>
                    <a:pt x="223" y="29"/>
                  </a:lnTo>
                  <a:lnTo>
                    <a:pt x="216" y="5"/>
                  </a:lnTo>
                  <a:lnTo>
                    <a:pt x="184" y="4"/>
                  </a:lnTo>
                  <a:lnTo>
                    <a:pt x="168" y="2"/>
                  </a:lnTo>
                  <a:lnTo>
                    <a:pt x="100" y="0"/>
                  </a:lnTo>
                  <a:lnTo>
                    <a:pt x="39" y="0"/>
                  </a:lnTo>
                  <a:lnTo>
                    <a:pt x="0" y="2"/>
                  </a:lnTo>
                  <a:lnTo>
                    <a:pt x="6" y="18"/>
                  </a:lnTo>
                  <a:lnTo>
                    <a:pt x="20" y="110"/>
                  </a:lnTo>
                  <a:lnTo>
                    <a:pt x="32" y="192"/>
                  </a:lnTo>
                  <a:lnTo>
                    <a:pt x="32" y="212"/>
                  </a:lnTo>
                  <a:lnTo>
                    <a:pt x="38" y="249"/>
                  </a:lnTo>
                  <a:lnTo>
                    <a:pt x="41" y="276"/>
                  </a:lnTo>
                  <a:lnTo>
                    <a:pt x="45" y="280"/>
                  </a:lnTo>
                  <a:lnTo>
                    <a:pt x="45" y="280"/>
                  </a:lnTo>
                  <a:lnTo>
                    <a:pt x="45" y="2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16">
              <a:extLst>
                <a:ext uri="{FF2B5EF4-FFF2-40B4-BE49-F238E27FC236}">
                  <a16:creationId xmlns:a16="http://schemas.microsoft.com/office/drawing/2014/main" id="{A2948A4F-53E3-B594-57F5-28DA0EF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76837" y="7365649"/>
              <a:ext cx="659540" cy="557899"/>
            </a:xfrm>
            <a:custGeom>
              <a:avLst/>
              <a:gdLst>
                <a:gd name="T0" fmla="*/ 52 w 292"/>
                <a:gd name="T1" fmla="*/ 247 h 247"/>
                <a:gd name="T2" fmla="*/ 82 w 292"/>
                <a:gd name="T3" fmla="*/ 235 h 247"/>
                <a:gd name="T4" fmla="*/ 107 w 292"/>
                <a:gd name="T5" fmla="*/ 226 h 247"/>
                <a:gd name="T6" fmla="*/ 127 w 292"/>
                <a:gd name="T7" fmla="*/ 223 h 247"/>
                <a:gd name="T8" fmla="*/ 148 w 292"/>
                <a:gd name="T9" fmla="*/ 205 h 247"/>
                <a:gd name="T10" fmla="*/ 169 w 292"/>
                <a:gd name="T11" fmla="*/ 194 h 247"/>
                <a:gd name="T12" fmla="*/ 184 w 292"/>
                <a:gd name="T13" fmla="*/ 203 h 247"/>
                <a:gd name="T14" fmla="*/ 200 w 292"/>
                <a:gd name="T15" fmla="*/ 208 h 247"/>
                <a:gd name="T16" fmla="*/ 189 w 292"/>
                <a:gd name="T17" fmla="*/ 191 h 247"/>
                <a:gd name="T18" fmla="*/ 203 w 292"/>
                <a:gd name="T19" fmla="*/ 180 h 247"/>
                <a:gd name="T20" fmla="*/ 214 w 292"/>
                <a:gd name="T21" fmla="*/ 171 h 247"/>
                <a:gd name="T22" fmla="*/ 226 w 292"/>
                <a:gd name="T23" fmla="*/ 173 h 247"/>
                <a:gd name="T24" fmla="*/ 228 w 292"/>
                <a:gd name="T25" fmla="*/ 189 h 247"/>
                <a:gd name="T26" fmla="*/ 239 w 292"/>
                <a:gd name="T27" fmla="*/ 199 h 247"/>
                <a:gd name="T28" fmla="*/ 251 w 292"/>
                <a:gd name="T29" fmla="*/ 212 h 247"/>
                <a:gd name="T30" fmla="*/ 260 w 292"/>
                <a:gd name="T31" fmla="*/ 219 h 247"/>
                <a:gd name="T32" fmla="*/ 271 w 292"/>
                <a:gd name="T33" fmla="*/ 226 h 247"/>
                <a:gd name="T34" fmla="*/ 273 w 292"/>
                <a:gd name="T35" fmla="*/ 214 h 247"/>
                <a:gd name="T36" fmla="*/ 281 w 292"/>
                <a:gd name="T37" fmla="*/ 201 h 247"/>
                <a:gd name="T38" fmla="*/ 292 w 292"/>
                <a:gd name="T39" fmla="*/ 191 h 247"/>
                <a:gd name="T40" fmla="*/ 289 w 292"/>
                <a:gd name="T41" fmla="*/ 173 h 247"/>
                <a:gd name="T42" fmla="*/ 280 w 292"/>
                <a:gd name="T43" fmla="*/ 162 h 247"/>
                <a:gd name="T44" fmla="*/ 278 w 292"/>
                <a:gd name="T45" fmla="*/ 150 h 247"/>
                <a:gd name="T46" fmla="*/ 285 w 292"/>
                <a:gd name="T47" fmla="*/ 137 h 247"/>
                <a:gd name="T48" fmla="*/ 290 w 292"/>
                <a:gd name="T49" fmla="*/ 121 h 247"/>
                <a:gd name="T50" fmla="*/ 289 w 292"/>
                <a:gd name="T51" fmla="*/ 109 h 247"/>
                <a:gd name="T52" fmla="*/ 273 w 292"/>
                <a:gd name="T53" fmla="*/ 119 h 247"/>
                <a:gd name="T54" fmla="*/ 255 w 292"/>
                <a:gd name="T55" fmla="*/ 126 h 247"/>
                <a:gd name="T56" fmla="*/ 246 w 292"/>
                <a:gd name="T57" fmla="*/ 119 h 247"/>
                <a:gd name="T58" fmla="*/ 239 w 292"/>
                <a:gd name="T59" fmla="*/ 105 h 247"/>
                <a:gd name="T60" fmla="*/ 239 w 292"/>
                <a:gd name="T61" fmla="*/ 93 h 247"/>
                <a:gd name="T62" fmla="*/ 241 w 292"/>
                <a:gd name="T63" fmla="*/ 80 h 247"/>
                <a:gd name="T64" fmla="*/ 242 w 292"/>
                <a:gd name="T65" fmla="*/ 68 h 247"/>
                <a:gd name="T66" fmla="*/ 251 w 292"/>
                <a:gd name="T67" fmla="*/ 52 h 247"/>
                <a:gd name="T68" fmla="*/ 249 w 292"/>
                <a:gd name="T69" fmla="*/ 39 h 247"/>
                <a:gd name="T70" fmla="*/ 237 w 292"/>
                <a:gd name="T71" fmla="*/ 30 h 247"/>
                <a:gd name="T72" fmla="*/ 216 w 292"/>
                <a:gd name="T73" fmla="*/ 25 h 247"/>
                <a:gd name="T74" fmla="*/ 175 w 292"/>
                <a:gd name="T75" fmla="*/ 13 h 247"/>
                <a:gd name="T76" fmla="*/ 146 w 292"/>
                <a:gd name="T77" fmla="*/ 7 h 247"/>
                <a:gd name="T78" fmla="*/ 134 w 292"/>
                <a:gd name="T79" fmla="*/ 5 h 247"/>
                <a:gd name="T80" fmla="*/ 118 w 292"/>
                <a:gd name="T81" fmla="*/ 4 h 247"/>
                <a:gd name="T82" fmla="*/ 102 w 292"/>
                <a:gd name="T83" fmla="*/ 0 h 247"/>
                <a:gd name="T84" fmla="*/ 91 w 292"/>
                <a:gd name="T85" fmla="*/ 13 h 247"/>
                <a:gd name="T86" fmla="*/ 79 w 292"/>
                <a:gd name="T87" fmla="*/ 25 h 247"/>
                <a:gd name="T88" fmla="*/ 66 w 292"/>
                <a:gd name="T89" fmla="*/ 23 h 247"/>
                <a:gd name="T90" fmla="*/ 55 w 292"/>
                <a:gd name="T91" fmla="*/ 14 h 247"/>
                <a:gd name="T92" fmla="*/ 41 w 292"/>
                <a:gd name="T93" fmla="*/ 20 h 247"/>
                <a:gd name="T94" fmla="*/ 32 w 292"/>
                <a:gd name="T95" fmla="*/ 13 h 247"/>
                <a:gd name="T96" fmla="*/ 16 w 292"/>
                <a:gd name="T97" fmla="*/ 11 h 247"/>
                <a:gd name="T98" fmla="*/ 2 w 292"/>
                <a:gd name="T99" fmla="*/ 14 h 247"/>
                <a:gd name="T100" fmla="*/ 0 w 292"/>
                <a:gd name="T101" fmla="*/ 57 h 247"/>
                <a:gd name="T102" fmla="*/ 6 w 292"/>
                <a:gd name="T103" fmla="*/ 73 h 247"/>
                <a:gd name="T104" fmla="*/ 13 w 292"/>
                <a:gd name="T105" fmla="*/ 98 h 247"/>
                <a:gd name="T106" fmla="*/ 22 w 292"/>
                <a:gd name="T107" fmla="*/ 130 h 247"/>
                <a:gd name="T108" fmla="*/ 34 w 292"/>
                <a:gd name="T109" fmla="*/ 182 h 247"/>
                <a:gd name="T110" fmla="*/ 43 w 292"/>
                <a:gd name="T111" fmla="*/ 212 h 247"/>
                <a:gd name="T112" fmla="*/ 52 w 292"/>
                <a:gd name="T113" fmla="*/ 247 h 247"/>
                <a:gd name="T114" fmla="*/ 52 w 292"/>
                <a:gd name="T115" fmla="*/ 247 h 247"/>
                <a:gd name="T116" fmla="*/ 52 w 292"/>
                <a:gd name="T117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2" h="247">
                  <a:moveTo>
                    <a:pt x="52" y="247"/>
                  </a:moveTo>
                  <a:lnTo>
                    <a:pt x="82" y="235"/>
                  </a:lnTo>
                  <a:lnTo>
                    <a:pt x="107" y="226"/>
                  </a:lnTo>
                  <a:lnTo>
                    <a:pt x="127" y="223"/>
                  </a:lnTo>
                  <a:lnTo>
                    <a:pt x="148" y="205"/>
                  </a:lnTo>
                  <a:lnTo>
                    <a:pt x="169" y="194"/>
                  </a:lnTo>
                  <a:lnTo>
                    <a:pt x="184" y="203"/>
                  </a:lnTo>
                  <a:lnTo>
                    <a:pt x="200" y="208"/>
                  </a:lnTo>
                  <a:lnTo>
                    <a:pt x="189" y="191"/>
                  </a:lnTo>
                  <a:lnTo>
                    <a:pt x="203" y="180"/>
                  </a:lnTo>
                  <a:lnTo>
                    <a:pt x="214" y="171"/>
                  </a:lnTo>
                  <a:lnTo>
                    <a:pt x="226" y="173"/>
                  </a:lnTo>
                  <a:lnTo>
                    <a:pt x="228" y="189"/>
                  </a:lnTo>
                  <a:lnTo>
                    <a:pt x="239" y="199"/>
                  </a:lnTo>
                  <a:lnTo>
                    <a:pt x="251" y="212"/>
                  </a:lnTo>
                  <a:lnTo>
                    <a:pt x="260" y="219"/>
                  </a:lnTo>
                  <a:lnTo>
                    <a:pt x="271" y="226"/>
                  </a:lnTo>
                  <a:lnTo>
                    <a:pt x="273" y="214"/>
                  </a:lnTo>
                  <a:lnTo>
                    <a:pt x="281" y="201"/>
                  </a:lnTo>
                  <a:lnTo>
                    <a:pt x="292" y="191"/>
                  </a:lnTo>
                  <a:lnTo>
                    <a:pt x="289" y="173"/>
                  </a:lnTo>
                  <a:lnTo>
                    <a:pt x="280" y="162"/>
                  </a:lnTo>
                  <a:lnTo>
                    <a:pt x="278" y="150"/>
                  </a:lnTo>
                  <a:lnTo>
                    <a:pt x="285" y="137"/>
                  </a:lnTo>
                  <a:lnTo>
                    <a:pt x="290" y="121"/>
                  </a:lnTo>
                  <a:lnTo>
                    <a:pt x="289" y="109"/>
                  </a:lnTo>
                  <a:lnTo>
                    <a:pt x="273" y="119"/>
                  </a:lnTo>
                  <a:lnTo>
                    <a:pt x="255" y="126"/>
                  </a:lnTo>
                  <a:lnTo>
                    <a:pt x="246" y="119"/>
                  </a:lnTo>
                  <a:lnTo>
                    <a:pt x="239" y="105"/>
                  </a:lnTo>
                  <a:lnTo>
                    <a:pt x="239" y="93"/>
                  </a:lnTo>
                  <a:lnTo>
                    <a:pt x="241" y="80"/>
                  </a:lnTo>
                  <a:lnTo>
                    <a:pt x="242" y="68"/>
                  </a:lnTo>
                  <a:lnTo>
                    <a:pt x="251" y="52"/>
                  </a:lnTo>
                  <a:lnTo>
                    <a:pt x="249" y="39"/>
                  </a:lnTo>
                  <a:lnTo>
                    <a:pt x="237" y="30"/>
                  </a:lnTo>
                  <a:lnTo>
                    <a:pt x="216" y="25"/>
                  </a:lnTo>
                  <a:lnTo>
                    <a:pt x="175" y="13"/>
                  </a:lnTo>
                  <a:lnTo>
                    <a:pt x="146" y="7"/>
                  </a:lnTo>
                  <a:lnTo>
                    <a:pt x="134" y="5"/>
                  </a:lnTo>
                  <a:lnTo>
                    <a:pt x="118" y="4"/>
                  </a:lnTo>
                  <a:lnTo>
                    <a:pt x="102" y="0"/>
                  </a:lnTo>
                  <a:lnTo>
                    <a:pt x="91" y="13"/>
                  </a:lnTo>
                  <a:lnTo>
                    <a:pt x="79" y="25"/>
                  </a:lnTo>
                  <a:lnTo>
                    <a:pt x="66" y="23"/>
                  </a:lnTo>
                  <a:lnTo>
                    <a:pt x="55" y="14"/>
                  </a:lnTo>
                  <a:lnTo>
                    <a:pt x="41" y="20"/>
                  </a:lnTo>
                  <a:lnTo>
                    <a:pt x="32" y="13"/>
                  </a:lnTo>
                  <a:lnTo>
                    <a:pt x="16" y="11"/>
                  </a:lnTo>
                  <a:lnTo>
                    <a:pt x="2" y="14"/>
                  </a:lnTo>
                  <a:lnTo>
                    <a:pt x="0" y="57"/>
                  </a:lnTo>
                  <a:lnTo>
                    <a:pt x="6" y="73"/>
                  </a:lnTo>
                  <a:lnTo>
                    <a:pt x="13" y="98"/>
                  </a:lnTo>
                  <a:lnTo>
                    <a:pt x="22" y="130"/>
                  </a:lnTo>
                  <a:lnTo>
                    <a:pt x="34" y="182"/>
                  </a:lnTo>
                  <a:lnTo>
                    <a:pt x="43" y="212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52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17">
              <a:extLst>
                <a:ext uri="{FF2B5EF4-FFF2-40B4-BE49-F238E27FC236}">
                  <a16:creationId xmlns:a16="http://schemas.microsoft.com/office/drawing/2014/main" id="{FA1A85D6-6EFD-8BF7-D1F1-2F901281C9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61446" y="7871597"/>
              <a:ext cx="695679" cy="616625"/>
            </a:xfrm>
            <a:custGeom>
              <a:avLst/>
              <a:gdLst>
                <a:gd name="T0" fmla="*/ 224 w 308"/>
                <a:gd name="T1" fmla="*/ 273 h 273"/>
                <a:gd name="T2" fmla="*/ 226 w 308"/>
                <a:gd name="T3" fmla="*/ 260 h 273"/>
                <a:gd name="T4" fmla="*/ 221 w 308"/>
                <a:gd name="T5" fmla="*/ 246 h 273"/>
                <a:gd name="T6" fmla="*/ 230 w 308"/>
                <a:gd name="T7" fmla="*/ 234 h 273"/>
                <a:gd name="T8" fmla="*/ 224 w 308"/>
                <a:gd name="T9" fmla="*/ 221 h 273"/>
                <a:gd name="T10" fmla="*/ 233 w 308"/>
                <a:gd name="T11" fmla="*/ 209 h 273"/>
                <a:gd name="T12" fmla="*/ 240 w 308"/>
                <a:gd name="T13" fmla="*/ 196 h 273"/>
                <a:gd name="T14" fmla="*/ 262 w 308"/>
                <a:gd name="T15" fmla="*/ 185 h 273"/>
                <a:gd name="T16" fmla="*/ 286 w 308"/>
                <a:gd name="T17" fmla="*/ 161 h 273"/>
                <a:gd name="T18" fmla="*/ 303 w 308"/>
                <a:gd name="T19" fmla="*/ 143 h 273"/>
                <a:gd name="T20" fmla="*/ 308 w 308"/>
                <a:gd name="T21" fmla="*/ 127 h 273"/>
                <a:gd name="T22" fmla="*/ 295 w 308"/>
                <a:gd name="T23" fmla="*/ 100 h 273"/>
                <a:gd name="T24" fmla="*/ 279 w 308"/>
                <a:gd name="T25" fmla="*/ 98 h 273"/>
                <a:gd name="T26" fmla="*/ 262 w 308"/>
                <a:gd name="T27" fmla="*/ 79 h 273"/>
                <a:gd name="T28" fmla="*/ 246 w 308"/>
                <a:gd name="T29" fmla="*/ 84 h 273"/>
                <a:gd name="T30" fmla="*/ 228 w 308"/>
                <a:gd name="T31" fmla="*/ 63 h 273"/>
                <a:gd name="T32" fmla="*/ 183 w 308"/>
                <a:gd name="T33" fmla="*/ 63 h 273"/>
                <a:gd name="T34" fmla="*/ 171 w 308"/>
                <a:gd name="T35" fmla="*/ 48 h 273"/>
                <a:gd name="T36" fmla="*/ 162 w 308"/>
                <a:gd name="T37" fmla="*/ 41 h 273"/>
                <a:gd name="T38" fmla="*/ 153 w 308"/>
                <a:gd name="T39" fmla="*/ 32 h 273"/>
                <a:gd name="T40" fmla="*/ 149 w 308"/>
                <a:gd name="T41" fmla="*/ 16 h 273"/>
                <a:gd name="T42" fmla="*/ 141 w 308"/>
                <a:gd name="T43" fmla="*/ 2 h 273"/>
                <a:gd name="T44" fmla="*/ 123 w 308"/>
                <a:gd name="T45" fmla="*/ 0 h 273"/>
                <a:gd name="T46" fmla="*/ 105 w 308"/>
                <a:gd name="T47" fmla="*/ 27 h 273"/>
                <a:gd name="T48" fmla="*/ 91 w 308"/>
                <a:gd name="T49" fmla="*/ 38 h 273"/>
                <a:gd name="T50" fmla="*/ 36 w 308"/>
                <a:gd name="T51" fmla="*/ 77 h 273"/>
                <a:gd name="T52" fmla="*/ 0 w 308"/>
                <a:gd name="T53" fmla="*/ 98 h 273"/>
                <a:gd name="T54" fmla="*/ 2 w 308"/>
                <a:gd name="T55" fmla="*/ 128 h 273"/>
                <a:gd name="T56" fmla="*/ 14 w 308"/>
                <a:gd name="T57" fmla="*/ 134 h 273"/>
                <a:gd name="T58" fmla="*/ 19 w 308"/>
                <a:gd name="T59" fmla="*/ 143 h 273"/>
                <a:gd name="T60" fmla="*/ 28 w 308"/>
                <a:gd name="T61" fmla="*/ 155 h 273"/>
                <a:gd name="T62" fmla="*/ 37 w 308"/>
                <a:gd name="T63" fmla="*/ 168 h 273"/>
                <a:gd name="T64" fmla="*/ 44 w 308"/>
                <a:gd name="T65" fmla="*/ 178 h 273"/>
                <a:gd name="T66" fmla="*/ 50 w 308"/>
                <a:gd name="T67" fmla="*/ 193 h 273"/>
                <a:gd name="T68" fmla="*/ 59 w 308"/>
                <a:gd name="T69" fmla="*/ 203 h 273"/>
                <a:gd name="T70" fmla="*/ 69 w 308"/>
                <a:gd name="T71" fmla="*/ 212 h 273"/>
                <a:gd name="T72" fmla="*/ 85 w 308"/>
                <a:gd name="T73" fmla="*/ 219 h 273"/>
                <a:gd name="T74" fmla="*/ 98 w 308"/>
                <a:gd name="T75" fmla="*/ 228 h 273"/>
                <a:gd name="T76" fmla="*/ 110 w 308"/>
                <a:gd name="T77" fmla="*/ 232 h 273"/>
                <a:gd name="T78" fmla="*/ 119 w 308"/>
                <a:gd name="T79" fmla="*/ 241 h 273"/>
                <a:gd name="T80" fmla="*/ 132 w 308"/>
                <a:gd name="T81" fmla="*/ 244 h 273"/>
                <a:gd name="T82" fmla="*/ 144 w 308"/>
                <a:gd name="T83" fmla="*/ 244 h 273"/>
                <a:gd name="T84" fmla="*/ 157 w 308"/>
                <a:gd name="T85" fmla="*/ 248 h 273"/>
                <a:gd name="T86" fmla="*/ 169 w 308"/>
                <a:gd name="T87" fmla="*/ 257 h 273"/>
                <a:gd name="T88" fmla="*/ 181 w 308"/>
                <a:gd name="T89" fmla="*/ 260 h 273"/>
                <a:gd name="T90" fmla="*/ 196 w 308"/>
                <a:gd name="T91" fmla="*/ 266 h 273"/>
                <a:gd name="T92" fmla="*/ 208 w 308"/>
                <a:gd name="T93" fmla="*/ 267 h 273"/>
                <a:gd name="T94" fmla="*/ 224 w 308"/>
                <a:gd name="T95" fmla="*/ 273 h 273"/>
                <a:gd name="T96" fmla="*/ 224 w 308"/>
                <a:gd name="T97" fmla="*/ 273 h 273"/>
                <a:gd name="T98" fmla="*/ 224 w 308"/>
                <a:gd name="T99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273">
                  <a:moveTo>
                    <a:pt x="224" y="273"/>
                  </a:moveTo>
                  <a:lnTo>
                    <a:pt x="226" y="260"/>
                  </a:lnTo>
                  <a:lnTo>
                    <a:pt x="221" y="246"/>
                  </a:lnTo>
                  <a:lnTo>
                    <a:pt x="230" y="234"/>
                  </a:lnTo>
                  <a:lnTo>
                    <a:pt x="224" y="221"/>
                  </a:lnTo>
                  <a:lnTo>
                    <a:pt x="233" y="209"/>
                  </a:lnTo>
                  <a:lnTo>
                    <a:pt x="240" y="196"/>
                  </a:lnTo>
                  <a:lnTo>
                    <a:pt x="262" y="185"/>
                  </a:lnTo>
                  <a:lnTo>
                    <a:pt x="286" y="161"/>
                  </a:lnTo>
                  <a:lnTo>
                    <a:pt x="303" y="143"/>
                  </a:lnTo>
                  <a:lnTo>
                    <a:pt x="308" y="127"/>
                  </a:lnTo>
                  <a:lnTo>
                    <a:pt x="295" y="100"/>
                  </a:lnTo>
                  <a:lnTo>
                    <a:pt x="279" y="98"/>
                  </a:lnTo>
                  <a:lnTo>
                    <a:pt x="262" y="79"/>
                  </a:lnTo>
                  <a:lnTo>
                    <a:pt x="246" y="84"/>
                  </a:lnTo>
                  <a:lnTo>
                    <a:pt x="228" y="63"/>
                  </a:lnTo>
                  <a:lnTo>
                    <a:pt x="183" y="63"/>
                  </a:lnTo>
                  <a:lnTo>
                    <a:pt x="171" y="48"/>
                  </a:lnTo>
                  <a:lnTo>
                    <a:pt x="162" y="41"/>
                  </a:lnTo>
                  <a:lnTo>
                    <a:pt x="153" y="32"/>
                  </a:lnTo>
                  <a:lnTo>
                    <a:pt x="149" y="16"/>
                  </a:lnTo>
                  <a:lnTo>
                    <a:pt x="141" y="2"/>
                  </a:lnTo>
                  <a:lnTo>
                    <a:pt x="123" y="0"/>
                  </a:lnTo>
                  <a:lnTo>
                    <a:pt x="105" y="27"/>
                  </a:lnTo>
                  <a:lnTo>
                    <a:pt x="91" y="38"/>
                  </a:lnTo>
                  <a:lnTo>
                    <a:pt x="36" y="77"/>
                  </a:lnTo>
                  <a:lnTo>
                    <a:pt x="0" y="98"/>
                  </a:lnTo>
                  <a:lnTo>
                    <a:pt x="2" y="128"/>
                  </a:lnTo>
                  <a:lnTo>
                    <a:pt x="14" y="134"/>
                  </a:lnTo>
                  <a:lnTo>
                    <a:pt x="19" y="143"/>
                  </a:lnTo>
                  <a:lnTo>
                    <a:pt x="28" y="155"/>
                  </a:lnTo>
                  <a:lnTo>
                    <a:pt x="37" y="168"/>
                  </a:lnTo>
                  <a:lnTo>
                    <a:pt x="44" y="178"/>
                  </a:lnTo>
                  <a:lnTo>
                    <a:pt x="50" y="193"/>
                  </a:lnTo>
                  <a:lnTo>
                    <a:pt x="59" y="203"/>
                  </a:lnTo>
                  <a:lnTo>
                    <a:pt x="69" y="212"/>
                  </a:lnTo>
                  <a:lnTo>
                    <a:pt x="85" y="219"/>
                  </a:lnTo>
                  <a:lnTo>
                    <a:pt x="98" y="228"/>
                  </a:lnTo>
                  <a:lnTo>
                    <a:pt x="110" y="232"/>
                  </a:lnTo>
                  <a:lnTo>
                    <a:pt x="119" y="241"/>
                  </a:lnTo>
                  <a:lnTo>
                    <a:pt x="132" y="244"/>
                  </a:lnTo>
                  <a:lnTo>
                    <a:pt x="144" y="244"/>
                  </a:lnTo>
                  <a:lnTo>
                    <a:pt x="157" y="248"/>
                  </a:lnTo>
                  <a:lnTo>
                    <a:pt x="169" y="257"/>
                  </a:lnTo>
                  <a:lnTo>
                    <a:pt x="181" y="260"/>
                  </a:lnTo>
                  <a:lnTo>
                    <a:pt x="196" y="266"/>
                  </a:lnTo>
                  <a:lnTo>
                    <a:pt x="208" y="267"/>
                  </a:lnTo>
                  <a:lnTo>
                    <a:pt x="224" y="273"/>
                  </a:lnTo>
                  <a:lnTo>
                    <a:pt x="224" y="273"/>
                  </a:lnTo>
                  <a:lnTo>
                    <a:pt x="224" y="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18">
              <a:extLst>
                <a:ext uri="{FF2B5EF4-FFF2-40B4-BE49-F238E27FC236}">
                  <a16:creationId xmlns:a16="http://schemas.microsoft.com/office/drawing/2014/main" id="{FB718123-E2A9-CB1D-7E69-5FF835803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30653" y="8092950"/>
              <a:ext cx="867340" cy="670834"/>
            </a:xfrm>
            <a:custGeom>
              <a:avLst/>
              <a:gdLst>
                <a:gd name="T0" fmla="*/ 149 w 384"/>
                <a:gd name="T1" fmla="*/ 297 h 297"/>
                <a:gd name="T2" fmla="*/ 189 w 384"/>
                <a:gd name="T3" fmla="*/ 267 h 297"/>
                <a:gd name="T4" fmla="*/ 203 w 384"/>
                <a:gd name="T5" fmla="*/ 257 h 297"/>
                <a:gd name="T6" fmla="*/ 217 w 384"/>
                <a:gd name="T7" fmla="*/ 244 h 297"/>
                <a:gd name="T8" fmla="*/ 231 w 384"/>
                <a:gd name="T9" fmla="*/ 237 h 297"/>
                <a:gd name="T10" fmla="*/ 271 w 384"/>
                <a:gd name="T11" fmla="*/ 200 h 297"/>
                <a:gd name="T12" fmla="*/ 333 w 384"/>
                <a:gd name="T13" fmla="*/ 146 h 297"/>
                <a:gd name="T14" fmla="*/ 365 w 384"/>
                <a:gd name="T15" fmla="*/ 146 h 297"/>
                <a:gd name="T16" fmla="*/ 384 w 384"/>
                <a:gd name="T17" fmla="*/ 148 h 297"/>
                <a:gd name="T18" fmla="*/ 372 w 384"/>
                <a:gd name="T19" fmla="*/ 144 h 297"/>
                <a:gd name="T20" fmla="*/ 356 w 384"/>
                <a:gd name="T21" fmla="*/ 144 h 297"/>
                <a:gd name="T22" fmla="*/ 343 w 384"/>
                <a:gd name="T23" fmla="*/ 134 h 297"/>
                <a:gd name="T24" fmla="*/ 335 w 384"/>
                <a:gd name="T25" fmla="*/ 127 h 297"/>
                <a:gd name="T26" fmla="*/ 322 w 384"/>
                <a:gd name="T27" fmla="*/ 121 h 297"/>
                <a:gd name="T28" fmla="*/ 311 w 384"/>
                <a:gd name="T29" fmla="*/ 118 h 297"/>
                <a:gd name="T30" fmla="*/ 299 w 384"/>
                <a:gd name="T31" fmla="*/ 109 h 297"/>
                <a:gd name="T32" fmla="*/ 290 w 384"/>
                <a:gd name="T33" fmla="*/ 102 h 297"/>
                <a:gd name="T34" fmla="*/ 283 w 384"/>
                <a:gd name="T35" fmla="*/ 84 h 297"/>
                <a:gd name="T36" fmla="*/ 274 w 384"/>
                <a:gd name="T37" fmla="*/ 77 h 297"/>
                <a:gd name="T38" fmla="*/ 265 w 384"/>
                <a:gd name="T39" fmla="*/ 63 h 297"/>
                <a:gd name="T40" fmla="*/ 260 w 384"/>
                <a:gd name="T41" fmla="*/ 48 h 297"/>
                <a:gd name="T42" fmla="*/ 249 w 384"/>
                <a:gd name="T43" fmla="*/ 41 h 297"/>
                <a:gd name="T44" fmla="*/ 240 w 384"/>
                <a:gd name="T45" fmla="*/ 30 h 297"/>
                <a:gd name="T46" fmla="*/ 235 w 384"/>
                <a:gd name="T47" fmla="*/ 0 h 297"/>
                <a:gd name="T48" fmla="*/ 201 w 384"/>
                <a:gd name="T49" fmla="*/ 4 h 297"/>
                <a:gd name="T50" fmla="*/ 176 w 384"/>
                <a:gd name="T51" fmla="*/ 0 h 297"/>
                <a:gd name="T52" fmla="*/ 133 w 384"/>
                <a:gd name="T53" fmla="*/ 0 h 297"/>
                <a:gd name="T54" fmla="*/ 66 w 384"/>
                <a:gd name="T55" fmla="*/ 2 h 297"/>
                <a:gd name="T56" fmla="*/ 57 w 384"/>
                <a:gd name="T57" fmla="*/ 47 h 297"/>
                <a:gd name="T58" fmla="*/ 37 w 384"/>
                <a:gd name="T59" fmla="*/ 48 h 297"/>
                <a:gd name="T60" fmla="*/ 28 w 384"/>
                <a:gd name="T61" fmla="*/ 63 h 297"/>
                <a:gd name="T62" fmla="*/ 20 w 384"/>
                <a:gd name="T63" fmla="*/ 95 h 297"/>
                <a:gd name="T64" fmla="*/ 0 w 384"/>
                <a:gd name="T65" fmla="*/ 146 h 297"/>
                <a:gd name="T66" fmla="*/ 11 w 384"/>
                <a:gd name="T67" fmla="*/ 160 h 297"/>
                <a:gd name="T68" fmla="*/ 27 w 384"/>
                <a:gd name="T69" fmla="*/ 162 h 297"/>
                <a:gd name="T70" fmla="*/ 41 w 384"/>
                <a:gd name="T71" fmla="*/ 155 h 297"/>
                <a:gd name="T72" fmla="*/ 52 w 384"/>
                <a:gd name="T73" fmla="*/ 166 h 297"/>
                <a:gd name="T74" fmla="*/ 66 w 384"/>
                <a:gd name="T75" fmla="*/ 155 h 297"/>
                <a:gd name="T76" fmla="*/ 78 w 384"/>
                <a:gd name="T77" fmla="*/ 169 h 297"/>
                <a:gd name="T78" fmla="*/ 85 w 384"/>
                <a:gd name="T79" fmla="*/ 184 h 297"/>
                <a:gd name="T80" fmla="*/ 96 w 384"/>
                <a:gd name="T81" fmla="*/ 198 h 297"/>
                <a:gd name="T82" fmla="*/ 109 w 384"/>
                <a:gd name="T83" fmla="*/ 200 h 297"/>
                <a:gd name="T84" fmla="*/ 94 w 384"/>
                <a:gd name="T85" fmla="*/ 210 h 297"/>
                <a:gd name="T86" fmla="*/ 100 w 384"/>
                <a:gd name="T87" fmla="*/ 225 h 297"/>
                <a:gd name="T88" fmla="*/ 98 w 384"/>
                <a:gd name="T89" fmla="*/ 241 h 297"/>
                <a:gd name="T90" fmla="*/ 103 w 384"/>
                <a:gd name="T91" fmla="*/ 253 h 297"/>
                <a:gd name="T92" fmla="*/ 116 w 384"/>
                <a:gd name="T93" fmla="*/ 258 h 297"/>
                <a:gd name="T94" fmla="*/ 116 w 384"/>
                <a:gd name="T95" fmla="*/ 274 h 297"/>
                <a:gd name="T96" fmla="*/ 132 w 384"/>
                <a:gd name="T97" fmla="*/ 276 h 297"/>
                <a:gd name="T98" fmla="*/ 144 w 384"/>
                <a:gd name="T99" fmla="*/ 287 h 297"/>
                <a:gd name="T100" fmla="*/ 153 w 384"/>
                <a:gd name="T101" fmla="*/ 297 h 297"/>
                <a:gd name="T102" fmla="*/ 149 w 384"/>
                <a:gd name="T103" fmla="*/ 297 h 297"/>
                <a:gd name="T104" fmla="*/ 149 w 384"/>
                <a:gd name="T105" fmla="*/ 297 h 297"/>
                <a:gd name="T106" fmla="*/ 149 w 384"/>
                <a:gd name="T10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4" h="297">
                  <a:moveTo>
                    <a:pt x="149" y="297"/>
                  </a:moveTo>
                  <a:lnTo>
                    <a:pt x="189" y="267"/>
                  </a:lnTo>
                  <a:lnTo>
                    <a:pt x="203" y="257"/>
                  </a:lnTo>
                  <a:lnTo>
                    <a:pt x="217" y="244"/>
                  </a:lnTo>
                  <a:lnTo>
                    <a:pt x="231" y="237"/>
                  </a:lnTo>
                  <a:lnTo>
                    <a:pt x="271" y="200"/>
                  </a:lnTo>
                  <a:lnTo>
                    <a:pt x="333" y="146"/>
                  </a:lnTo>
                  <a:lnTo>
                    <a:pt x="365" y="146"/>
                  </a:lnTo>
                  <a:lnTo>
                    <a:pt x="384" y="148"/>
                  </a:lnTo>
                  <a:lnTo>
                    <a:pt x="372" y="144"/>
                  </a:lnTo>
                  <a:lnTo>
                    <a:pt x="356" y="144"/>
                  </a:lnTo>
                  <a:lnTo>
                    <a:pt x="343" y="134"/>
                  </a:lnTo>
                  <a:lnTo>
                    <a:pt x="335" y="127"/>
                  </a:lnTo>
                  <a:lnTo>
                    <a:pt x="322" y="121"/>
                  </a:lnTo>
                  <a:lnTo>
                    <a:pt x="311" y="118"/>
                  </a:lnTo>
                  <a:lnTo>
                    <a:pt x="299" y="109"/>
                  </a:lnTo>
                  <a:lnTo>
                    <a:pt x="290" y="102"/>
                  </a:lnTo>
                  <a:lnTo>
                    <a:pt x="283" y="84"/>
                  </a:lnTo>
                  <a:lnTo>
                    <a:pt x="274" y="77"/>
                  </a:lnTo>
                  <a:lnTo>
                    <a:pt x="265" y="63"/>
                  </a:lnTo>
                  <a:lnTo>
                    <a:pt x="260" y="48"/>
                  </a:lnTo>
                  <a:lnTo>
                    <a:pt x="249" y="41"/>
                  </a:lnTo>
                  <a:lnTo>
                    <a:pt x="240" y="30"/>
                  </a:lnTo>
                  <a:lnTo>
                    <a:pt x="235" y="0"/>
                  </a:lnTo>
                  <a:lnTo>
                    <a:pt x="201" y="4"/>
                  </a:lnTo>
                  <a:lnTo>
                    <a:pt x="176" y="0"/>
                  </a:lnTo>
                  <a:lnTo>
                    <a:pt x="133" y="0"/>
                  </a:lnTo>
                  <a:lnTo>
                    <a:pt x="66" y="2"/>
                  </a:lnTo>
                  <a:lnTo>
                    <a:pt x="57" y="47"/>
                  </a:lnTo>
                  <a:lnTo>
                    <a:pt x="37" y="48"/>
                  </a:lnTo>
                  <a:lnTo>
                    <a:pt x="28" y="63"/>
                  </a:lnTo>
                  <a:lnTo>
                    <a:pt x="20" y="95"/>
                  </a:lnTo>
                  <a:lnTo>
                    <a:pt x="0" y="146"/>
                  </a:lnTo>
                  <a:lnTo>
                    <a:pt x="11" y="160"/>
                  </a:lnTo>
                  <a:lnTo>
                    <a:pt x="27" y="162"/>
                  </a:lnTo>
                  <a:lnTo>
                    <a:pt x="41" y="155"/>
                  </a:lnTo>
                  <a:lnTo>
                    <a:pt x="52" y="166"/>
                  </a:lnTo>
                  <a:lnTo>
                    <a:pt x="66" y="155"/>
                  </a:lnTo>
                  <a:lnTo>
                    <a:pt x="78" y="169"/>
                  </a:lnTo>
                  <a:lnTo>
                    <a:pt x="85" y="184"/>
                  </a:lnTo>
                  <a:lnTo>
                    <a:pt x="96" y="198"/>
                  </a:lnTo>
                  <a:lnTo>
                    <a:pt x="109" y="200"/>
                  </a:lnTo>
                  <a:lnTo>
                    <a:pt x="94" y="210"/>
                  </a:lnTo>
                  <a:lnTo>
                    <a:pt x="100" y="225"/>
                  </a:lnTo>
                  <a:lnTo>
                    <a:pt x="98" y="241"/>
                  </a:lnTo>
                  <a:lnTo>
                    <a:pt x="103" y="253"/>
                  </a:lnTo>
                  <a:lnTo>
                    <a:pt x="116" y="258"/>
                  </a:lnTo>
                  <a:lnTo>
                    <a:pt x="116" y="274"/>
                  </a:lnTo>
                  <a:lnTo>
                    <a:pt x="132" y="276"/>
                  </a:lnTo>
                  <a:lnTo>
                    <a:pt x="144" y="287"/>
                  </a:lnTo>
                  <a:lnTo>
                    <a:pt x="153" y="297"/>
                  </a:lnTo>
                  <a:lnTo>
                    <a:pt x="149" y="297"/>
                  </a:lnTo>
                  <a:lnTo>
                    <a:pt x="149" y="297"/>
                  </a:lnTo>
                  <a:lnTo>
                    <a:pt x="149" y="2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19">
              <a:extLst>
                <a:ext uri="{FF2B5EF4-FFF2-40B4-BE49-F238E27FC236}">
                  <a16:creationId xmlns:a16="http://schemas.microsoft.com/office/drawing/2014/main" id="{2B443764-05A9-BBDE-D0EF-D05EFA7F3B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09525" y="8040999"/>
              <a:ext cx="860565" cy="612108"/>
            </a:xfrm>
            <a:custGeom>
              <a:avLst/>
              <a:gdLst>
                <a:gd name="T0" fmla="*/ 239 w 381"/>
                <a:gd name="T1" fmla="*/ 269 h 271"/>
                <a:gd name="T2" fmla="*/ 351 w 381"/>
                <a:gd name="T3" fmla="*/ 271 h 271"/>
                <a:gd name="T4" fmla="*/ 377 w 381"/>
                <a:gd name="T5" fmla="*/ 271 h 271"/>
                <a:gd name="T6" fmla="*/ 376 w 381"/>
                <a:gd name="T7" fmla="*/ 256 h 271"/>
                <a:gd name="T8" fmla="*/ 376 w 381"/>
                <a:gd name="T9" fmla="*/ 176 h 271"/>
                <a:gd name="T10" fmla="*/ 370 w 381"/>
                <a:gd name="T11" fmla="*/ 162 h 271"/>
                <a:gd name="T12" fmla="*/ 376 w 381"/>
                <a:gd name="T13" fmla="*/ 141 h 271"/>
                <a:gd name="T14" fmla="*/ 381 w 381"/>
                <a:gd name="T15" fmla="*/ 125 h 271"/>
                <a:gd name="T16" fmla="*/ 379 w 381"/>
                <a:gd name="T17" fmla="*/ 70 h 271"/>
                <a:gd name="T18" fmla="*/ 379 w 381"/>
                <a:gd name="T19" fmla="*/ 41 h 271"/>
                <a:gd name="T20" fmla="*/ 370 w 381"/>
                <a:gd name="T21" fmla="*/ 27 h 271"/>
                <a:gd name="T22" fmla="*/ 353 w 381"/>
                <a:gd name="T23" fmla="*/ 18 h 271"/>
                <a:gd name="T24" fmla="*/ 335 w 381"/>
                <a:gd name="T25" fmla="*/ 13 h 271"/>
                <a:gd name="T26" fmla="*/ 319 w 381"/>
                <a:gd name="T27" fmla="*/ 4 h 271"/>
                <a:gd name="T28" fmla="*/ 258 w 381"/>
                <a:gd name="T29" fmla="*/ 5 h 271"/>
                <a:gd name="T30" fmla="*/ 244 w 381"/>
                <a:gd name="T31" fmla="*/ 5 h 271"/>
                <a:gd name="T32" fmla="*/ 80 w 381"/>
                <a:gd name="T33" fmla="*/ 4 h 271"/>
                <a:gd name="T34" fmla="*/ 64 w 381"/>
                <a:gd name="T35" fmla="*/ 2 h 271"/>
                <a:gd name="T36" fmla="*/ 0 w 381"/>
                <a:gd name="T37" fmla="*/ 0 h 271"/>
                <a:gd name="T38" fmla="*/ 2 w 381"/>
                <a:gd name="T39" fmla="*/ 16 h 271"/>
                <a:gd name="T40" fmla="*/ 18 w 381"/>
                <a:gd name="T41" fmla="*/ 16 h 271"/>
                <a:gd name="T42" fmla="*/ 23 w 381"/>
                <a:gd name="T43" fmla="*/ 25 h 271"/>
                <a:gd name="T44" fmla="*/ 11 w 381"/>
                <a:gd name="T45" fmla="*/ 41 h 271"/>
                <a:gd name="T46" fmla="*/ 9 w 381"/>
                <a:gd name="T47" fmla="*/ 57 h 271"/>
                <a:gd name="T48" fmla="*/ 18 w 381"/>
                <a:gd name="T49" fmla="*/ 68 h 271"/>
                <a:gd name="T50" fmla="*/ 30 w 381"/>
                <a:gd name="T51" fmla="*/ 75 h 271"/>
                <a:gd name="T52" fmla="*/ 41 w 381"/>
                <a:gd name="T53" fmla="*/ 86 h 271"/>
                <a:gd name="T54" fmla="*/ 29 w 381"/>
                <a:gd name="T55" fmla="*/ 105 h 271"/>
                <a:gd name="T56" fmla="*/ 34 w 381"/>
                <a:gd name="T57" fmla="*/ 118 h 271"/>
                <a:gd name="T58" fmla="*/ 50 w 381"/>
                <a:gd name="T59" fmla="*/ 123 h 271"/>
                <a:gd name="T60" fmla="*/ 48 w 381"/>
                <a:gd name="T61" fmla="*/ 139 h 271"/>
                <a:gd name="T62" fmla="*/ 48 w 381"/>
                <a:gd name="T63" fmla="*/ 155 h 271"/>
                <a:gd name="T64" fmla="*/ 54 w 381"/>
                <a:gd name="T65" fmla="*/ 175 h 271"/>
                <a:gd name="T66" fmla="*/ 64 w 381"/>
                <a:gd name="T67" fmla="*/ 187 h 271"/>
                <a:gd name="T68" fmla="*/ 71 w 381"/>
                <a:gd name="T69" fmla="*/ 199 h 271"/>
                <a:gd name="T70" fmla="*/ 61 w 381"/>
                <a:gd name="T71" fmla="*/ 208 h 271"/>
                <a:gd name="T72" fmla="*/ 66 w 381"/>
                <a:gd name="T73" fmla="*/ 223 h 271"/>
                <a:gd name="T74" fmla="*/ 77 w 381"/>
                <a:gd name="T75" fmla="*/ 240 h 271"/>
                <a:gd name="T76" fmla="*/ 169 w 381"/>
                <a:gd name="T77" fmla="*/ 248 h 271"/>
                <a:gd name="T78" fmla="*/ 212 w 381"/>
                <a:gd name="T79" fmla="*/ 249 h 271"/>
                <a:gd name="T80" fmla="*/ 212 w 381"/>
                <a:gd name="T81" fmla="*/ 269 h 271"/>
                <a:gd name="T82" fmla="*/ 239 w 381"/>
                <a:gd name="T83" fmla="*/ 269 h 271"/>
                <a:gd name="T84" fmla="*/ 239 w 381"/>
                <a:gd name="T85" fmla="*/ 269 h 271"/>
                <a:gd name="T86" fmla="*/ 239 w 381"/>
                <a:gd name="T87" fmla="*/ 26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81" h="271">
                  <a:moveTo>
                    <a:pt x="239" y="269"/>
                  </a:moveTo>
                  <a:lnTo>
                    <a:pt x="351" y="271"/>
                  </a:lnTo>
                  <a:lnTo>
                    <a:pt x="377" y="271"/>
                  </a:lnTo>
                  <a:lnTo>
                    <a:pt x="376" y="256"/>
                  </a:lnTo>
                  <a:lnTo>
                    <a:pt x="376" y="176"/>
                  </a:lnTo>
                  <a:lnTo>
                    <a:pt x="370" y="162"/>
                  </a:lnTo>
                  <a:lnTo>
                    <a:pt x="376" y="141"/>
                  </a:lnTo>
                  <a:lnTo>
                    <a:pt x="381" y="125"/>
                  </a:lnTo>
                  <a:lnTo>
                    <a:pt x="379" y="70"/>
                  </a:lnTo>
                  <a:lnTo>
                    <a:pt x="379" y="41"/>
                  </a:lnTo>
                  <a:lnTo>
                    <a:pt x="370" y="27"/>
                  </a:lnTo>
                  <a:lnTo>
                    <a:pt x="353" y="18"/>
                  </a:lnTo>
                  <a:lnTo>
                    <a:pt x="335" y="13"/>
                  </a:lnTo>
                  <a:lnTo>
                    <a:pt x="319" y="4"/>
                  </a:lnTo>
                  <a:lnTo>
                    <a:pt x="258" y="5"/>
                  </a:lnTo>
                  <a:lnTo>
                    <a:pt x="244" y="5"/>
                  </a:lnTo>
                  <a:lnTo>
                    <a:pt x="80" y="4"/>
                  </a:lnTo>
                  <a:lnTo>
                    <a:pt x="64" y="2"/>
                  </a:lnTo>
                  <a:lnTo>
                    <a:pt x="0" y="0"/>
                  </a:lnTo>
                  <a:lnTo>
                    <a:pt x="2" y="16"/>
                  </a:lnTo>
                  <a:lnTo>
                    <a:pt x="18" y="16"/>
                  </a:lnTo>
                  <a:lnTo>
                    <a:pt x="23" y="25"/>
                  </a:lnTo>
                  <a:lnTo>
                    <a:pt x="11" y="41"/>
                  </a:lnTo>
                  <a:lnTo>
                    <a:pt x="9" y="57"/>
                  </a:lnTo>
                  <a:lnTo>
                    <a:pt x="18" y="68"/>
                  </a:lnTo>
                  <a:lnTo>
                    <a:pt x="30" y="75"/>
                  </a:lnTo>
                  <a:lnTo>
                    <a:pt x="41" y="86"/>
                  </a:lnTo>
                  <a:lnTo>
                    <a:pt x="29" y="105"/>
                  </a:lnTo>
                  <a:lnTo>
                    <a:pt x="34" y="118"/>
                  </a:lnTo>
                  <a:lnTo>
                    <a:pt x="50" y="123"/>
                  </a:lnTo>
                  <a:lnTo>
                    <a:pt x="48" y="139"/>
                  </a:lnTo>
                  <a:lnTo>
                    <a:pt x="48" y="155"/>
                  </a:lnTo>
                  <a:lnTo>
                    <a:pt x="54" y="175"/>
                  </a:lnTo>
                  <a:lnTo>
                    <a:pt x="64" y="187"/>
                  </a:lnTo>
                  <a:lnTo>
                    <a:pt x="71" y="199"/>
                  </a:lnTo>
                  <a:lnTo>
                    <a:pt x="61" y="208"/>
                  </a:lnTo>
                  <a:lnTo>
                    <a:pt x="66" y="223"/>
                  </a:lnTo>
                  <a:lnTo>
                    <a:pt x="77" y="240"/>
                  </a:lnTo>
                  <a:lnTo>
                    <a:pt x="169" y="248"/>
                  </a:lnTo>
                  <a:lnTo>
                    <a:pt x="212" y="249"/>
                  </a:lnTo>
                  <a:lnTo>
                    <a:pt x="212" y="269"/>
                  </a:lnTo>
                  <a:lnTo>
                    <a:pt x="239" y="269"/>
                  </a:lnTo>
                  <a:lnTo>
                    <a:pt x="239" y="269"/>
                  </a:lnTo>
                  <a:lnTo>
                    <a:pt x="239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20">
              <a:extLst>
                <a:ext uri="{FF2B5EF4-FFF2-40B4-BE49-F238E27FC236}">
                  <a16:creationId xmlns:a16="http://schemas.microsoft.com/office/drawing/2014/main" id="{7B05F415-F298-525B-C877-607E3D1314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7381459"/>
              <a:ext cx="804096" cy="725043"/>
            </a:xfrm>
            <a:custGeom>
              <a:avLst/>
              <a:gdLst>
                <a:gd name="T0" fmla="*/ 229 w 356"/>
                <a:gd name="T1" fmla="*/ 321 h 321"/>
                <a:gd name="T2" fmla="*/ 316 w 356"/>
                <a:gd name="T3" fmla="*/ 267 h 321"/>
                <a:gd name="T4" fmla="*/ 356 w 356"/>
                <a:gd name="T5" fmla="*/ 240 h 321"/>
                <a:gd name="T6" fmla="*/ 338 w 356"/>
                <a:gd name="T7" fmla="*/ 173 h 321"/>
                <a:gd name="T8" fmla="*/ 327 w 356"/>
                <a:gd name="T9" fmla="*/ 130 h 321"/>
                <a:gd name="T10" fmla="*/ 309 w 356"/>
                <a:gd name="T11" fmla="*/ 66 h 321"/>
                <a:gd name="T12" fmla="*/ 300 w 356"/>
                <a:gd name="T13" fmla="*/ 0 h 321"/>
                <a:gd name="T14" fmla="*/ 208 w 356"/>
                <a:gd name="T15" fmla="*/ 13 h 321"/>
                <a:gd name="T16" fmla="*/ 112 w 356"/>
                <a:gd name="T17" fmla="*/ 29 h 321"/>
                <a:gd name="T18" fmla="*/ 0 w 356"/>
                <a:gd name="T19" fmla="*/ 54 h 321"/>
                <a:gd name="T20" fmla="*/ 14 w 356"/>
                <a:gd name="T21" fmla="*/ 70 h 321"/>
                <a:gd name="T22" fmla="*/ 28 w 356"/>
                <a:gd name="T23" fmla="*/ 89 h 321"/>
                <a:gd name="T24" fmla="*/ 39 w 356"/>
                <a:gd name="T25" fmla="*/ 103 h 321"/>
                <a:gd name="T26" fmla="*/ 57 w 356"/>
                <a:gd name="T27" fmla="*/ 116 h 321"/>
                <a:gd name="T28" fmla="*/ 60 w 356"/>
                <a:gd name="T29" fmla="*/ 134 h 321"/>
                <a:gd name="T30" fmla="*/ 73 w 356"/>
                <a:gd name="T31" fmla="*/ 148 h 321"/>
                <a:gd name="T32" fmla="*/ 67 w 356"/>
                <a:gd name="T33" fmla="*/ 162 h 321"/>
                <a:gd name="T34" fmla="*/ 74 w 356"/>
                <a:gd name="T35" fmla="*/ 176 h 321"/>
                <a:gd name="T36" fmla="*/ 73 w 356"/>
                <a:gd name="T37" fmla="*/ 196 h 321"/>
                <a:gd name="T38" fmla="*/ 87 w 356"/>
                <a:gd name="T39" fmla="*/ 207 h 321"/>
                <a:gd name="T40" fmla="*/ 85 w 356"/>
                <a:gd name="T41" fmla="*/ 219 h 321"/>
                <a:gd name="T42" fmla="*/ 92 w 356"/>
                <a:gd name="T43" fmla="*/ 244 h 321"/>
                <a:gd name="T44" fmla="*/ 106 w 356"/>
                <a:gd name="T45" fmla="*/ 264 h 321"/>
                <a:gd name="T46" fmla="*/ 121 w 356"/>
                <a:gd name="T47" fmla="*/ 273 h 321"/>
                <a:gd name="T48" fmla="*/ 169 w 356"/>
                <a:gd name="T49" fmla="*/ 278 h 321"/>
                <a:gd name="T50" fmla="*/ 187 w 356"/>
                <a:gd name="T51" fmla="*/ 299 h 321"/>
                <a:gd name="T52" fmla="*/ 197 w 356"/>
                <a:gd name="T53" fmla="*/ 289 h 321"/>
                <a:gd name="T54" fmla="*/ 229 w 356"/>
                <a:gd name="T55" fmla="*/ 321 h 321"/>
                <a:gd name="T56" fmla="*/ 229 w 356"/>
                <a:gd name="T57" fmla="*/ 321 h 321"/>
                <a:gd name="T58" fmla="*/ 229 w 356"/>
                <a:gd name="T59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321">
                  <a:moveTo>
                    <a:pt x="229" y="321"/>
                  </a:moveTo>
                  <a:lnTo>
                    <a:pt x="316" y="267"/>
                  </a:lnTo>
                  <a:lnTo>
                    <a:pt x="356" y="240"/>
                  </a:lnTo>
                  <a:lnTo>
                    <a:pt x="338" y="173"/>
                  </a:lnTo>
                  <a:lnTo>
                    <a:pt x="327" y="130"/>
                  </a:lnTo>
                  <a:lnTo>
                    <a:pt x="309" y="66"/>
                  </a:lnTo>
                  <a:lnTo>
                    <a:pt x="300" y="0"/>
                  </a:lnTo>
                  <a:lnTo>
                    <a:pt x="208" y="13"/>
                  </a:lnTo>
                  <a:lnTo>
                    <a:pt x="112" y="29"/>
                  </a:lnTo>
                  <a:lnTo>
                    <a:pt x="0" y="54"/>
                  </a:lnTo>
                  <a:lnTo>
                    <a:pt x="14" y="70"/>
                  </a:lnTo>
                  <a:lnTo>
                    <a:pt x="28" y="89"/>
                  </a:lnTo>
                  <a:lnTo>
                    <a:pt x="39" y="103"/>
                  </a:lnTo>
                  <a:lnTo>
                    <a:pt x="57" y="116"/>
                  </a:lnTo>
                  <a:lnTo>
                    <a:pt x="60" y="134"/>
                  </a:lnTo>
                  <a:lnTo>
                    <a:pt x="73" y="148"/>
                  </a:lnTo>
                  <a:lnTo>
                    <a:pt x="67" y="162"/>
                  </a:lnTo>
                  <a:lnTo>
                    <a:pt x="74" y="176"/>
                  </a:lnTo>
                  <a:lnTo>
                    <a:pt x="73" y="196"/>
                  </a:lnTo>
                  <a:lnTo>
                    <a:pt x="87" y="207"/>
                  </a:lnTo>
                  <a:lnTo>
                    <a:pt x="85" y="219"/>
                  </a:lnTo>
                  <a:lnTo>
                    <a:pt x="92" y="244"/>
                  </a:lnTo>
                  <a:lnTo>
                    <a:pt x="106" y="264"/>
                  </a:lnTo>
                  <a:lnTo>
                    <a:pt x="121" y="273"/>
                  </a:lnTo>
                  <a:lnTo>
                    <a:pt x="169" y="278"/>
                  </a:lnTo>
                  <a:lnTo>
                    <a:pt x="187" y="299"/>
                  </a:lnTo>
                  <a:lnTo>
                    <a:pt x="197" y="289"/>
                  </a:lnTo>
                  <a:lnTo>
                    <a:pt x="229" y="321"/>
                  </a:lnTo>
                  <a:lnTo>
                    <a:pt x="229" y="321"/>
                  </a:lnTo>
                  <a:lnTo>
                    <a:pt x="229" y="3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21">
              <a:extLst>
                <a:ext uri="{FF2B5EF4-FFF2-40B4-BE49-F238E27FC236}">
                  <a16:creationId xmlns:a16="http://schemas.microsoft.com/office/drawing/2014/main" id="{2D1B5681-D7F0-2656-32E0-C3E26D1C27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01906" y="7354355"/>
              <a:ext cx="402048" cy="573709"/>
            </a:xfrm>
            <a:custGeom>
              <a:avLst/>
              <a:gdLst>
                <a:gd name="T0" fmla="*/ 167 w 178"/>
                <a:gd name="T1" fmla="*/ 254 h 254"/>
                <a:gd name="T2" fmla="*/ 166 w 178"/>
                <a:gd name="T3" fmla="*/ 238 h 254"/>
                <a:gd name="T4" fmla="*/ 174 w 178"/>
                <a:gd name="T5" fmla="*/ 194 h 254"/>
                <a:gd name="T6" fmla="*/ 174 w 178"/>
                <a:gd name="T7" fmla="*/ 146 h 254"/>
                <a:gd name="T8" fmla="*/ 174 w 178"/>
                <a:gd name="T9" fmla="*/ 87 h 254"/>
                <a:gd name="T10" fmla="*/ 176 w 178"/>
                <a:gd name="T11" fmla="*/ 74 h 254"/>
                <a:gd name="T12" fmla="*/ 178 w 178"/>
                <a:gd name="T13" fmla="*/ 34 h 254"/>
                <a:gd name="T14" fmla="*/ 174 w 178"/>
                <a:gd name="T15" fmla="*/ 7 h 254"/>
                <a:gd name="T16" fmla="*/ 144 w 178"/>
                <a:gd name="T17" fmla="*/ 0 h 254"/>
                <a:gd name="T18" fmla="*/ 121 w 178"/>
                <a:gd name="T19" fmla="*/ 0 h 254"/>
                <a:gd name="T20" fmla="*/ 114 w 178"/>
                <a:gd name="T21" fmla="*/ 12 h 254"/>
                <a:gd name="T22" fmla="*/ 53 w 178"/>
                <a:gd name="T23" fmla="*/ 25 h 254"/>
                <a:gd name="T24" fmla="*/ 34 w 178"/>
                <a:gd name="T25" fmla="*/ 21 h 254"/>
                <a:gd name="T26" fmla="*/ 16 w 178"/>
                <a:gd name="T27" fmla="*/ 12 h 254"/>
                <a:gd name="T28" fmla="*/ 18 w 178"/>
                <a:gd name="T29" fmla="*/ 50 h 254"/>
                <a:gd name="T30" fmla="*/ 16 w 178"/>
                <a:gd name="T31" fmla="*/ 66 h 254"/>
                <a:gd name="T32" fmla="*/ 18 w 178"/>
                <a:gd name="T33" fmla="*/ 110 h 254"/>
                <a:gd name="T34" fmla="*/ 18 w 178"/>
                <a:gd name="T35" fmla="*/ 130 h 254"/>
                <a:gd name="T36" fmla="*/ 16 w 178"/>
                <a:gd name="T37" fmla="*/ 146 h 254"/>
                <a:gd name="T38" fmla="*/ 7 w 178"/>
                <a:gd name="T39" fmla="*/ 160 h 254"/>
                <a:gd name="T40" fmla="*/ 0 w 178"/>
                <a:gd name="T41" fmla="*/ 188 h 254"/>
                <a:gd name="T42" fmla="*/ 55 w 178"/>
                <a:gd name="T43" fmla="*/ 199 h 254"/>
                <a:gd name="T44" fmla="*/ 116 w 178"/>
                <a:gd name="T45" fmla="*/ 199 h 254"/>
                <a:gd name="T46" fmla="*/ 112 w 178"/>
                <a:gd name="T47" fmla="*/ 229 h 254"/>
                <a:gd name="T48" fmla="*/ 112 w 178"/>
                <a:gd name="T49" fmla="*/ 254 h 254"/>
                <a:gd name="T50" fmla="*/ 167 w 178"/>
                <a:gd name="T51" fmla="*/ 254 h 254"/>
                <a:gd name="T52" fmla="*/ 167 w 178"/>
                <a:gd name="T53" fmla="*/ 254 h 254"/>
                <a:gd name="T54" fmla="*/ 167 w 178"/>
                <a:gd name="T5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8" h="254">
                  <a:moveTo>
                    <a:pt x="167" y="254"/>
                  </a:moveTo>
                  <a:lnTo>
                    <a:pt x="166" y="238"/>
                  </a:lnTo>
                  <a:lnTo>
                    <a:pt x="174" y="194"/>
                  </a:lnTo>
                  <a:lnTo>
                    <a:pt x="174" y="146"/>
                  </a:lnTo>
                  <a:lnTo>
                    <a:pt x="174" y="87"/>
                  </a:lnTo>
                  <a:lnTo>
                    <a:pt x="176" y="74"/>
                  </a:lnTo>
                  <a:lnTo>
                    <a:pt x="178" y="34"/>
                  </a:lnTo>
                  <a:lnTo>
                    <a:pt x="174" y="7"/>
                  </a:lnTo>
                  <a:lnTo>
                    <a:pt x="144" y="0"/>
                  </a:lnTo>
                  <a:lnTo>
                    <a:pt x="121" y="0"/>
                  </a:lnTo>
                  <a:lnTo>
                    <a:pt x="114" y="12"/>
                  </a:lnTo>
                  <a:lnTo>
                    <a:pt x="53" y="25"/>
                  </a:lnTo>
                  <a:lnTo>
                    <a:pt x="34" y="21"/>
                  </a:lnTo>
                  <a:lnTo>
                    <a:pt x="16" y="12"/>
                  </a:lnTo>
                  <a:lnTo>
                    <a:pt x="18" y="50"/>
                  </a:lnTo>
                  <a:lnTo>
                    <a:pt x="16" y="66"/>
                  </a:lnTo>
                  <a:lnTo>
                    <a:pt x="18" y="110"/>
                  </a:lnTo>
                  <a:lnTo>
                    <a:pt x="18" y="130"/>
                  </a:lnTo>
                  <a:lnTo>
                    <a:pt x="16" y="146"/>
                  </a:lnTo>
                  <a:lnTo>
                    <a:pt x="7" y="160"/>
                  </a:lnTo>
                  <a:lnTo>
                    <a:pt x="0" y="188"/>
                  </a:lnTo>
                  <a:lnTo>
                    <a:pt x="55" y="199"/>
                  </a:lnTo>
                  <a:lnTo>
                    <a:pt x="116" y="199"/>
                  </a:lnTo>
                  <a:lnTo>
                    <a:pt x="112" y="229"/>
                  </a:lnTo>
                  <a:lnTo>
                    <a:pt x="112" y="254"/>
                  </a:lnTo>
                  <a:lnTo>
                    <a:pt x="167" y="254"/>
                  </a:lnTo>
                  <a:lnTo>
                    <a:pt x="167" y="254"/>
                  </a:lnTo>
                  <a:lnTo>
                    <a:pt x="167" y="2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22">
              <a:extLst>
                <a:ext uri="{FF2B5EF4-FFF2-40B4-BE49-F238E27FC236}">
                  <a16:creationId xmlns:a16="http://schemas.microsoft.com/office/drawing/2014/main" id="{5ECF9406-15B4-936B-70D5-027856660A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65165" y="7288853"/>
              <a:ext cx="643730" cy="819908"/>
            </a:xfrm>
            <a:custGeom>
              <a:avLst/>
              <a:gdLst>
                <a:gd name="T0" fmla="*/ 131 w 285"/>
                <a:gd name="T1" fmla="*/ 362 h 363"/>
                <a:gd name="T2" fmla="*/ 226 w 285"/>
                <a:gd name="T3" fmla="*/ 363 h 363"/>
                <a:gd name="T4" fmla="*/ 276 w 285"/>
                <a:gd name="T5" fmla="*/ 330 h 363"/>
                <a:gd name="T6" fmla="*/ 274 w 285"/>
                <a:gd name="T7" fmla="*/ 306 h 363"/>
                <a:gd name="T8" fmla="*/ 263 w 285"/>
                <a:gd name="T9" fmla="*/ 296 h 363"/>
                <a:gd name="T10" fmla="*/ 261 w 285"/>
                <a:gd name="T11" fmla="*/ 287 h 363"/>
                <a:gd name="T12" fmla="*/ 267 w 285"/>
                <a:gd name="T13" fmla="*/ 264 h 363"/>
                <a:gd name="T14" fmla="*/ 258 w 285"/>
                <a:gd name="T15" fmla="*/ 253 h 363"/>
                <a:gd name="T16" fmla="*/ 267 w 285"/>
                <a:gd name="T17" fmla="*/ 242 h 363"/>
                <a:gd name="T18" fmla="*/ 258 w 285"/>
                <a:gd name="T19" fmla="*/ 232 h 363"/>
                <a:gd name="T20" fmla="*/ 260 w 285"/>
                <a:gd name="T21" fmla="*/ 216 h 363"/>
                <a:gd name="T22" fmla="*/ 251 w 285"/>
                <a:gd name="T23" fmla="*/ 205 h 363"/>
                <a:gd name="T24" fmla="*/ 256 w 285"/>
                <a:gd name="T25" fmla="*/ 192 h 363"/>
                <a:gd name="T26" fmla="*/ 254 w 285"/>
                <a:gd name="T27" fmla="*/ 178 h 363"/>
                <a:gd name="T28" fmla="*/ 263 w 285"/>
                <a:gd name="T29" fmla="*/ 168 h 363"/>
                <a:gd name="T30" fmla="*/ 261 w 285"/>
                <a:gd name="T31" fmla="*/ 150 h 363"/>
                <a:gd name="T32" fmla="*/ 269 w 285"/>
                <a:gd name="T33" fmla="*/ 141 h 363"/>
                <a:gd name="T34" fmla="*/ 261 w 285"/>
                <a:gd name="T35" fmla="*/ 130 h 363"/>
                <a:gd name="T36" fmla="*/ 269 w 285"/>
                <a:gd name="T37" fmla="*/ 116 h 363"/>
                <a:gd name="T38" fmla="*/ 270 w 285"/>
                <a:gd name="T39" fmla="*/ 100 h 363"/>
                <a:gd name="T40" fmla="*/ 270 w 285"/>
                <a:gd name="T41" fmla="*/ 84 h 363"/>
                <a:gd name="T42" fmla="*/ 277 w 285"/>
                <a:gd name="T43" fmla="*/ 75 h 363"/>
                <a:gd name="T44" fmla="*/ 277 w 285"/>
                <a:gd name="T45" fmla="*/ 52 h 363"/>
                <a:gd name="T46" fmla="*/ 285 w 285"/>
                <a:gd name="T47" fmla="*/ 39 h 363"/>
                <a:gd name="T48" fmla="*/ 285 w 285"/>
                <a:gd name="T49" fmla="*/ 20 h 363"/>
                <a:gd name="T50" fmla="*/ 165 w 285"/>
                <a:gd name="T51" fmla="*/ 9 h 363"/>
                <a:gd name="T52" fmla="*/ 151 w 285"/>
                <a:gd name="T53" fmla="*/ 0 h 363"/>
                <a:gd name="T54" fmla="*/ 133 w 285"/>
                <a:gd name="T55" fmla="*/ 9 h 363"/>
                <a:gd name="T56" fmla="*/ 108 w 285"/>
                <a:gd name="T57" fmla="*/ 9 h 363"/>
                <a:gd name="T58" fmla="*/ 12 w 285"/>
                <a:gd name="T59" fmla="*/ 6 h 363"/>
                <a:gd name="T60" fmla="*/ 10 w 285"/>
                <a:gd name="T61" fmla="*/ 39 h 363"/>
                <a:gd name="T62" fmla="*/ 5 w 285"/>
                <a:gd name="T63" fmla="*/ 89 h 363"/>
                <a:gd name="T64" fmla="*/ 2 w 285"/>
                <a:gd name="T65" fmla="*/ 169 h 363"/>
                <a:gd name="T66" fmla="*/ 2 w 285"/>
                <a:gd name="T67" fmla="*/ 216 h 363"/>
                <a:gd name="T68" fmla="*/ 0 w 285"/>
                <a:gd name="T69" fmla="*/ 255 h 363"/>
                <a:gd name="T70" fmla="*/ 3 w 285"/>
                <a:gd name="T71" fmla="*/ 335 h 363"/>
                <a:gd name="T72" fmla="*/ 75 w 285"/>
                <a:gd name="T73" fmla="*/ 337 h 363"/>
                <a:gd name="T74" fmla="*/ 89 w 285"/>
                <a:gd name="T75" fmla="*/ 346 h 363"/>
                <a:gd name="T76" fmla="*/ 108 w 285"/>
                <a:gd name="T77" fmla="*/ 351 h 363"/>
                <a:gd name="T78" fmla="*/ 126 w 285"/>
                <a:gd name="T79" fmla="*/ 360 h 363"/>
                <a:gd name="T80" fmla="*/ 131 w 285"/>
                <a:gd name="T81" fmla="*/ 362 h 363"/>
                <a:gd name="T82" fmla="*/ 131 w 285"/>
                <a:gd name="T83" fmla="*/ 362 h 363"/>
                <a:gd name="T84" fmla="*/ 131 w 285"/>
                <a:gd name="T85" fmla="*/ 362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5" h="363">
                  <a:moveTo>
                    <a:pt x="131" y="362"/>
                  </a:moveTo>
                  <a:lnTo>
                    <a:pt x="226" y="363"/>
                  </a:lnTo>
                  <a:lnTo>
                    <a:pt x="276" y="330"/>
                  </a:lnTo>
                  <a:lnTo>
                    <a:pt x="274" y="306"/>
                  </a:lnTo>
                  <a:lnTo>
                    <a:pt x="263" y="296"/>
                  </a:lnTo>
                  <a:lnTo>
                    <a:pt x="261" y="287"/>
                  </a:lnTo>
                  <a:lnTo>
                    <a:pt x="267" y="264"/>
                  </a:lnTo>
                  <a:lnTo>
                    <a:pt x="258" y="253"/>
                  </a:lnTo>
                  <a:lnTo>
                    <a:pt x="267" y="242"/>
                  </a:lnTo>
                  <a:lnTo>
                    <a:pt x="258" y="232"/>
                  </a:lnTo>
                  <a:lnTo>
                    <a:pt x="260" y="216"/>
                  </a:lnTo>
                  <a:lnTo>
                    <a:pt x="251" y="205"/>
                  </a:lnTo>
                  <a:lnTo>
                    <a:pt x="256" y="192"/>
                  </a:lnTo>
                  <a:lnTo>
                    <a:pt x="254" y="178"/>
                  </a:lnTo>
                  <a:lnTo>
                    <a:pt x="263" y="168"/>
                  </a:lnTo>
                  <a:lnTo>
                    <a:pt x="261" y="150"/>
                  </a:lnTo>
                  <a:lnTo>
                    <a:pt x="269" y="141"/>
                  </a:lnTo>
                  <a:lnTo>
                    <a:pt x="261" y="130"/>
                  </a:lnTo>
                  <a:lnTo>
                    <a:pt x="269" y="116"/>
                  </a:lnTo>
                  <a:lnTo>
                    <a:pt x="270" y="100"/>
                  </a:lnTo>
                  <a:lnTo>
                    <a:pt x="270" y="84"/>
                  </a:lnTo>
                  <a:lnTo>
                    <a:pt x="277" y="75"/>
                  </a:lnTo>
                  <a:lnTo>
                    <a:pt x="277" y="52"/>
                  </a:lnTo>
                  <a:lnTo>
                    <a:pt x="285" y="39"/>
                  </a:lnTo>
                  <a:lnTo>
                    <a:pt x="285" y="20"/>
                  </a:lnTo>
                  <a:lnTo>
                    <a:pt x="165" y="9"/>
                  </a:lnTo>
                  <a:lnTo>
                    <a:pt x="151" y="0"/>
                  </a:lnTo>
                  <a:lnTo>
                    <a:pt x="133" y="9"/>
                  </a:lnTo>
                  <a:lnTo>
                    <a:pt x="108" y="9"/>
                  </a:lnTo>
                  <a:lnTo>
                    <a:pt x="12" y="6"/>
                  </a:lnTo>
                  <a:lnTo>
                    <a:pt x="10" y="39"/>
                  </a:lnTo>
                  <a:lnTo>
                    <a:pt x="5" y="89"/>
                  </a:lnTo>
                  <a:lnTo>
                    <a:pt x="2" y="169"/>
                  </a:lnTo>
                  <a:lnTo>
                    <a:pt x="2" y="216"/>
                  </a:lnTo>
                  <a:lnTo>
                    <a:pt x="0" y="255"/>
                  </a:lnTo>
                  <a:lnTo>
                    <a:pt x="3" y="335"/>
                  </a:lnTo>
                  <a:lnTo>
                    <a:pt x="75" y="337"/>
                  </a:lnTo>
                  <a:lnTo>
                    <a:pt x="89" y="346"/>
                  </a:lnTo>
                  <a:lnTo>
                    <a:pt x="108" y="351"/>
                  </a:lnTo>
                  <a:lnTo>
                    <a:pt x="126" y="360"/>
                  </a:lnTo>
                  <a:lnTo>
                    <a:pt x="131" y="362"/>
                  </a:lnTo>
                  <a:lnTo>
                    <a:pt x="131" y="362"/>
                  </a:lnTo>
                  <a:lnTo>
                    <a:pt x="131" y="3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23">
              <a:extLst>
                <a:ext uri="{FF2B5EF4-FFF2-40B4-BE49-F238E27FC236}">
                  <a16:creationId xmlns:a16="http://schemas.microsoft.com/office/drawing/2014/main" id="{888412A6-516A-1893-F749-B31C733F07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54881" y="7349838"/>
              <a:ext cx="727301" cy="747630"/>
            </a:xfrm>
            <a:custGeom>
              <a:avLst/>
              <a:gdLst>
                <a:gd name="T0" fmla="*/ 180 w 322"/>
                <a:gd name="T1" fmla="*/ 329 h 331"/>
                <a:gd name="T2" fmla="*/ 312 w 322"/>
                <a:gd name="T3" fmla="*/ 240 h 331"/>
                <a:gd name="T4" fmla="*/ 322 w 322"/>
                <a:gd name="T5" fmla="*/ 235 h 331"/>
                <a:gd name="T6" fmla="*/ 317 w 322"/>
                <a:gd name="T7" fmla="*/ 217 h 331"/>
                <a:gd name="T8" fmla="*/ 313 w 322"/>
                <a:gd name="T9" fmla="*/ 201 h 331"/>
                <a:gd name="T10" fmla="*/ 312 w 322"/>
                <a:gd name="T11" fmla="*/ 185 h 331"/>
                <a:gd name="T12" fmla="*/ 313 w 322"/>
                <a:gd name="T13" fmla="*/ 173 h 331"/>
                <a:gd name="T14" fmla="*/ 299 w 322"/>
                <a:gd name="T15" fmla="*/ 148 h 331"/>
                <a:gd name="T16" fmla="*/ 296 w 322"/>
                <a:gd name="T17" fmla="*/ 132 h 331"/>
                <a:gd name="T18" fmla="*/ 283 w 322"/>
                <a:gd name="T19" fmla="*/ 123 h 331"/>
                <a:gd name="T20" fmla="*/ 269 w 322"/>
                <a:gd name="T21" fmla="*/ 109 h 331"/>
                <a:gd name="T22" fmla="*/ 258 w 322"/>
                <a:gd name="T23" fmla="*/ 94 h 331"/>
                <a:gd name="T24" fmla="*/ 248 w 322"/>
                <a:gd name="T25" fmla="*/ 76 h 331"/>
                <a:gd name="T26" fmla="*/ 240 w 322"/>
                <a:gd name="T27" fmla="*/ 57 h 331"/>
                <a:gd name="T28" fmla="*/ 233 w 322"/>
                <a:gd name="T29" fmla="*/ 27 h 331"/>
                <a:gd name="T30" fmla="*/ 224 w 322"/>
                <a:gd name="T31" fmla="*/ 20 h 331"/>
                <a:gd name="T32" fmla="*/ 210 w 322"/>
                <a:gd name="T33" fmla="*/ 11 h 331"/>
                <a:gd name="T34" fmla="*/ 198 w 322"/>
                <a:gd name="T35" fmla="*/ 2 h 331"/>
                <a:gd name="T36" fmla="*/ 78 w 322"/>
                <a:gd name="T37" fmla="*/ 0 h 331"/>
                <a:gd name="T38" fmla="*/ 64 w 322"/>
                <a:gd name="T39" fmla="*/ 2 h 331"/>
                <a:gd name="T40" fmla="*/ 64 w 322"/>
                <a:gd name="T41" fmla="*/ 92 h 331"/>
                <a:gd name="T42" fmla="*/ 62 w 322"/>
                <a:gd name="T43" fmla="*/ 148 h 331"/>
                <a:gd name="T44" fmla="*/ 64 w 322"/>
                <a:gd name="T45" fmla="*/ 196 h 331"/>
                <a:gd name="T46" fmla="*/ 64 w 322"/>
                <a:gd name="T47" fmla="*/ 238 h 331"/>
                <a:gd name="T48" fmla="*/ 55 w 322"/>
                <a:gd name="T49" fmla="*/ 256 h 331"/>
                <a:gd name="T50" fmla="*/ 0 w 322"/>
                <a:gd name="T51" fmla="*/ 256 h 331"/>
                <a:gd name="T52" fmla="*/ 2 w 322"/>
                <a:gd name="T53" fmla="*/ 331 h 331"/>
                <a:gd name="T54" fmla="*/ 80 w 322"/>
                <a:gd name="T55" fmla="*/ 331 h 331"/>
                <a:gd name="T56" fmla="*/ 114 w 322"/>
                <a:gd name="T57" fmla="*/ 331 h 331"/>
                <a:gd name="T58" fmla="*/ 180 w 322"/>
                <a:gd name="T59" fmla="*/ 329 h 331"/>
                <a:gd name="T60" fmla="*/ 180 w 322"/>
                <a:gd name="T61" fmla="*/ 329 h 331"/>
                <a:gd name="T62" fmla="*/ 180 w 322"/>
                <a:gd name="T63" fmla="*/ 329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2" h="331">
                  <a:moveTo>
                    <a:pt x="180" y="329"/>
                  </a:moveTo>
                  <a:lnTo>
                    <a:pt x="312" y="240"/>
                  </a:lnTo>
                  <a:lnTo>
                    <a:pt x="322" y="235"/>
                  </a:lnTo>
                  <a:lnTo>
                    <a:pt x="317" y="217"/>
                  </a:lnTo>
                  <a:lnTo>
                    <a:pt x="313" y="201"/>
                  </a:lnTo>
                  <a:lnTo>
                    <a:pt x="312" y="185"/>
                  </a:lnTo>
                  <a:lnTo>
                    <a:pt x="313" y="173"/>
                  </a:lnTo>
                  <a:lnTo>
                    <a:pt x="299" y="148"/>
                  </a:lnTo>
                  <a:lnTo>
                    <a:pt x="296" y="132"/>
                  </a:lnTo>
                  <a:lnTo>
                    <a:pt x="283" y="123"/>
                  </a:lnTo>
                  <a:lnTo>
                    <a:pt x="269" y="109"/>
                  </a:lnTo>
                  <a:lnTo>
                    <a:pt x="258" y="94"/>
                  </a:lnTo>
                  <a:lnTo>
                    <a:pt x="248" y="76"/>
                  </a:lnTo>
                  <a:lnTo>
                    <a:pt x="240" y="57"/>
                  </a:lnTo>
                  <a:lnTo>
                    <a:pt x="233" y="27"/>
                  </a:lnTo>
                  <a:lnTo>
                    <a:pt x="224" y="20"/>
                  </a:lnTo>
                  <a:lnTo>
                    <a:pt x="210" y="11"/>
                  </a:lnTo>
                  <a:lnTo>
                    <a:pt x="198" y="2"/>
                  </a:lnTo>
                  <a:lnTo>
                    <a:pt x="78" y="0"/>
                  </a:lnTo>
                  <a:lnTo>
                    <a:pt x="64" y="2"/>
                  </a:lnTo>
                  <a:lnTo>
                    <a:pt x="64" y="92"/>
                  </a:lnTo>
                  <a:lnTo>
                    <a:pt x="62" y="148"/>
                  </a:lnTo>
                  <a:lnTo>
                    <a:pt x="64" y="196"/>
                  </a:lnTo>
                  <a:lnTo>
                    <a:pt x="64" y="238"/>
                  </a:lnTo>
                  <a:lnTo>
                    <a:pt x="55" y="256"/>
                  </a:lnTo>
                  <a:lnTo>
                    <a:pt x="0" y="256"/>
                  </a:lnTo>
                  <a:lnTo>
                    <a:pt x="2" y="331"/>
                  </a:lnTo>
                  <a:lnTo>
                    <a:pt x="80" y="331"/>
                  </a:lnTo>
                  <a:lnTo>
                    <a:pt x="114" y="331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0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24">
              <a:extLst>
                <a:ext uri="{FF2B5EF4-FFF2-40B4-BE49-F238E27FC236}">
                  <a16:creationId xmlns:a16="http://schemas.microsoft.com/office/drawing/2014/main" id="{8B12626F-4D8B-7039-825E-4F86F97C32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0221" y="8601156"/>
              <a:ext cx="716008" cy="490138"/>
            </a:xfrm>
            <a:custGeom>
              <a:avLst/>
              <a:gdLst>
                <a:gd name="T0" fmla="*/ 93 w 317"/>
                <a:gd name="T1" fmla="*/ 217 h 217"/>
                <a:gd name="T2" fmla="*/ 103 w 317"/>
                <a:gd name="T3" fmla="*/ 210 h 217"/>
                <a:gd name="T4" fmla="*/ 119 w 317"/>
                <a:gd name="T5" fmla="*/ 204 h 217"/>
                <a:gd name="T6" fmla="*/ 134 w 317"/>
                <a:gd name="T7" fmla="*/ 197 h 217"/>
                <a:gd name="T8" fmla="*/ 144 w 317"/>
                <a:gd name="T9" fmla="*/ 188 h 217"/>
                <a:gd name="T10" fmla="*/ 159 w 317"/>
                <a:gd name="T11" fmla="*/ 183 h 217"/>
                <a:gd name="T12" fmla="*/ 171 w 317"/>
                <a:gd name="T13" fmla="*/ 181 h 217"/>
                <a:gd name="T14" fmla="*/ 184 w 317"/>
                <a:gd name="T15" fmla="*/ 183 h 217"/>
                <a:gd name="T16" fmla="*/ 200 w 317"/>
                <a:gd name="T17" fmla="*/ 183 h 217"/>
                <a:gd name="T18" fmla="*/ 210 w 317"/>
                <a:gd name="T19" fmla="*/ 174 h 217"/>
                <a:gd name="T20" fmla="*/ 219 w 317"/>
                <a:gd name="T21" fmla="*/ 181 h 217"/>
                <a:gd name="T22" fmla="*/ 226 w 317"/>
                <a:gd name="T23" fmla="*/ 172 h 217"/>
                <a:gd name="T24" fmla="*/ 241 w 317"/>
                <a:gd name="T25" fmla="*/ 165 h 217"/>
                <a:gd name="T26" fmla="*/ 249 w 317"/>
                <a:gd name="T27" fmla="*/ 153 h 217"/>
                <a:gd name="T28" fmla="*/ 251 w 317"/>
                <a:gd name="T29" fmla="*/ 140 h 217"/>
                <a:gd name="T30" fmla="*/ 258 w 317"/>
                <a:gd name="T31" fmla="*/ 128 h 217"/>
                <a:gd name="T32" fmla="*/ 264 w 317"/>
                <a:gd name="T33" fmla="*/ 115 h 217"/>
                <a:gd name="T34" fmla="*/ 267 w 317"/>
                <a:gd name="T35" fmla="*/ 103 h 217"/>
                <a:gd name="T36" fmla="*/ 278 w 317"/>
                <a:gd name="T37" fmla="*/ 96 h 217"/>
                <a:gd name="T38" fmla="*/ 289 w 317"/>
                <a:gd name="T39" fmla="*/ 87 h 217"/>
                <a:gd name="T40" fmla="*/ 299 w 317"/>
                <a:gd name="T41" fmla="*/ 78 h 217"/>
                <a:gd name="T42" fmla="*/ 308 w 317"/>
                <a:gd name="T43" fmla="*/ 69 h 217"/>
                <a:gd name="T44" fmla="*/ 310 w 317"/>
                <a:gd name="T45" fmla="*/ 55 h 217"/>
                <a:gd name="T46" fmla="*/ 317 w 317"/>
                <a:gd name="T47" fmla="*/ 42 h 217"/>
                <a:gd name="T48" fmla="*/ 294 w 317"/>
                <a:gd name="T49" fmla="*/ 42 h 217"/>
                <a:gd name="T50" fmla="*/ 297 w 317"/>
                <a:gd name="T51" fmla="*/ 23 h 217"/>
                <a:gd name="T52" fmla="*/ 271 w 317"/>
                <a:gd name="T53" fmla="*/ 23 h 217"/>
                <a:gd name="T54" fmla="*/ 251 w 317"/>
                <a:gd name="T55" fmla="*/ 24 h 217"/>
                <a:gd name="T56" fmla="*/ 203 w 317"/>
                <a:gd name="T57" fmla="*/ 24 h 217"/>
                <a:gd name="T58" fmla="*/ 159 w 317"/>
                <a:gd name="T59" fmla="*/ 23 h 217"/>
                <a:gd name="T60" fmla="*/ 135 w 317"/>
                <a:gd name="T61" fmla="*/ 23 h 217"/>
                <a:gd name="T62" fmla="*/ 130 w 317"/>
                <a:gd name="T63" fmla="*/ 12 h 217"/>
                <a:gd name="T64" fmla="*/ 89 w 317"/>
                <a:gd name="T65" fmla="*/ 1 h 217"/>
                <a:gd name="T66" fmla="*/ 68 w 317"/>
                <a:gd name="T67" fmla="*/ 1 h 217"/>
                <a:gd name="T68" fmla="*/ 0 w 317"/>
                <a:gd name="T69" fmla="*/ 0 h 217"/>
                <a:gd name="T70" fmla="*/ 4 w 317"/>
                <a:gd name="T71" fmla="*/ 16 h 217"/>
                <a:gd name="T72" fmla="*/ 9 w 317"/>
                <a:gd name="T73" fmla="*/ 26 h 217"/>
                <a:gd name="T74" fmla="*/ 20 w 317"/>
                <a:gd name="T75" fmla="*/ 40 h 217"/>
                <a:gd name="T76" fmla="*/ 29 w 317"/>
                <a:gd name="T77" fmla="*/ 48 h 217"/>
                <a:gd name="T78" fmla="*/ 38 w 317"/>
                <a:gd name="T79" fmla="*/ 58 h 217"/>
                <a:gd name="T80" fmla="*/ 48 w 317"/>
                <a:gd name="T81" fmla="*/ 72 h 217"/>
                <a:gd name="T82" fmla="*/ 54 w 317"/>
                <a:gd name="T83" fmla="*/ 83 h 217"/>
                <a:gd name="T84" fmla="*/ 59 w 317"/>
                <a:gd name="T85" fmla="*/ 94 h 217"/>
                <a:gd name="T86" fmla="*/ 63 w 317"/>
                <a:gd name="T87" fmla="*/ 113 h 217"/>
                <a:gd name="T88" fmla="*/ 57 w 317"/>
                <a:gd name="T89" fmla="*/ 129 h 217"/>
                <a:gd name="T90" fmla="*/ 63 w 317"/>
                <a:gd name="T91" fmla="*/ 142 h 217"/>
                <a:gd name="T92" fmla="*/ 75 w 317"/>
                <a:gd name="T93" fmla="*/ 154 h 217"/>
                <a:gd name="T94" fmla="*/ 84 w 317"/>
                <a:gd name="T95" fmla="*/ 161 h 217"/>
                <a:gd name="T96" fmla="*/ 80 w 317"/>
                <a:gd name="T97" fmla="*/ 178 h 217"/>
                <a:gd name="T98" fmla="*/ 73 w 317"/>
                <a:gd name="T99" fmla="*/ 188 h 217"/>
                <a:gd name="T100" fmla="*/ 82 w 317"/>
                <a:gd name="T101" fmla="*/ 201 h 217"/>
                <a:gd name="T102" fmla="*/ 68 w 317"/>
                <a:gd name="T103" fmla="*/ 204 h 217"/>
                <a:gd name="T104" fmla="*/ 80 w 317"/>
                <a:gd name="T105" fmla="*/ 213 h 217"/>
                <a:gd name="T106" fmla="*/ 93 w 317"/>
                <a:gd name="T107" fmla="*/ 217 h 217"/>
                <a:gd name="T108" fmla="*/ 93 w 317"/>
                <a:gd name="T109" fmla="*/ 217 h 217"/>
                <a:gd name="T110" fmla="*/ 93 w 317"/>
                <a:gd name="T111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" h="217">
                  <a:moveTo>
                    <a:pt x="93" y="217"/>
                  </a:moveTo>
                  <a:lnTo>
                    <a:pt x="103" y="210"/>
                  </a:lnTo>
                  <a:lnTo>
                    <a:pt x="119" y="204"/>
                  </a:lnTo>
                  <a:lnTo>
                    <a:pt x="134" y="197"/>
                  </a:lnTo>
                  <a:lnTo>
                    <a:pt x="144" y="188"/>
                  </a:lnTo>
                  <a:lnTo>
                    <a:pt x="159" y="183"/>
                  </a:lnTo>
                  <a:lnTo>
                    <a:pt x="171" y="181"/>
                  </a:lnTo>
                  <a:lnTo>
                    <a:pt x="184" y="183"/>
                  </a:lnTo>
                  <a:lnTo>
                    <a:pt x="200" y="183"/>
                  </a:lnTo>
                  <a:lnTo>
                    <a:pt x="210" y="174"/>
                  </a:lnTo>
                  <a:lnTo>
                    <a:pt x="219" y="181"/>
                  </a:lnTo>
                  <a:lnTo>
                    <a:pt x="226" y="172"/>
                  </a:lnTo>
                  <a:lnTo>
                    <a:pt x="241" y="165"/>
                  </a:lnTo>
                  <a:lnTo>
                    <a:pt x="249" y="153"/>
                  </a:lnTo>
                  <a:lnTo>
                    <a:pt x="251" y="140"/>
                  </a:lnTo>
                  <a:lnTo>
                    <a:pt x="258" y="128"/>
                  </a:lnTo>
                  <a:lnTo>
                    <a:pt x="264" y="115"/>
                  </a:lnTo>
                  <a:lnTo>
                    <a:pt x="267" y="103"/>
                  </a:lnTo>
                  <a:lnTo>
                    <a:pt x="278" y="96"/>
                  </a:lnTo>
                  <a:lnTo>
                    <a:pt x="289" y="87"/>
                  </a:lnTo>
                  <a:lnTo>
                    <a:pt x="299" y="78"/>
                  </a:lnTo>
                  <a:lnTo>
                    <a:pt x="308" y="69"/>
                  </a:lnTo>
                  <a:lnTo>
                    <a:pt x="310" y="55"/>
                  </a:lnTo>
                  <a:lnTo>
                    <a:pt x="317" y="42"/>
                  </a:lnTo>
                  <a:lnTo>
                    <a:pt x="294" y="42"/>
                  </a:lnTo>
                  <a:lnTo>
                    <a:pt x="297" y="23"/>
                  </a:lnTo>
                  <a:lnTo>
                    <a:pt x="271" y="23"/>
                  </a:lnTo>
                  <a:lnTo>
                    <a:pt x="251" y="24"/>
                  </a:lnTo>
                  <a:lnTo>
                    <a:pt x="203" y="24"/>
                  </a:lnTo>
                  <a:lnTo>
                    <a:pt x="159" y="23"/>
                  </a:lnTo>
                  <a:lnTo>
                    <a:pt x="135" y="23"/>
                  </a:lnTo>
                  <a:lnTo>
                    <a:pt x="130" y="12"/>
                  </a:lnTo>
                  <a:lnTo>
                    <a:pt x="89" y="1"/>
                  </a:lnTo>
                  <a:lnTo>
                    <a:pt x="68" y="1"/>
                  </a:lnTo>
                  <a:lnTo>
                    <a:pt x="0" y="0"/>
                  </a:lnTo>
                  <a:lnTo>
                    <a:pt x="4" y="16"/>
                  </a:lnTo>
                  <a:lnTo>
                    <a:pt x="9" y="26"/>
                  </a:lnTo>
                  <a:lnTo>
                    <a:pt x="20" y="40"/>
                  </a:lnTo>
                  <a:lnTo>
                    <a:pt x="29" y="48"/>
                  </a:lnTo>
                  <a:lnTo>
                    <a:pt x="38" y="58"/>
                  </a:lnTo>
                  <a:lnTo>
                    <a:pt x="48" y="72"/>
                  </a:lnTo>
                  <a:lnTo>
                    <a:pt x="54" y="83"/>
                  </a:lnTo>
                  <a:lnTo>
                    <a:pt x="59" y="94"/>
                  </a:lnTo>
                  <a:lnTo>
                    <a:pt x="63" y="113"/>
                  </a:lnTo>
                  <a:lnTo>
                    <a:pt x="57" y="129"/>
                  </a:lnTo>
                  <a:lnTo>
                    <a:pt x="63" y="142"/>
                  </a:lnTo>
                  <a:lnTo>
                    <a:pt x="75" y="154"/>
                  </a:lnTo>
                  <a:lnTo>
                    <a:pt x="84" y="161"/>
                  </a:lnTo>
                  <a:lnTo>
                    <a:pt x="80" y="178"/>
                  </a:lnTo>
                  <a:lnTo>
                    <a:pt x="73" y="188"/>
                  </a:lnTo>
                  <a:lnTo>
                    <a:pt x="82" y="201"/>
                  </a:lnTo>
                  <a:lnTo>
                    <a:pt x="68" y="204"/>
                  </a:lnTo>
                  <a:lnTo>
                    <a:pt x="80" y="213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3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25">
              <a:extLst>
                <a:ext uri="{FF2B5EF4-FFF2-40B4-BE49-F238E27FC236}">
                  <a16:creationId xmlns:a16="http://schemas.microsoft.com/office/drawing/2014/main" id="{9E370927-8AFF-AE0E-7C65-48804BB153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36615" y="7338545"/>
              <a:ext cx="505948" cy="505948"/>
            </a:xfrm>
            <a:custGeom>
              <a:avLst/>
              <a:gdLst>
                <a:gd name="T0" fmla="*/ 14 w 224"/>
                <a:gd name="T1" fmla="*/ 224 h 224"/>
                <a:gd name="T2" fmla="*/ 26 w 224"/>
                <a:gd name="T3" fmla="*/ 219 h 224"/>
                <a:gd name="T4" fmla="*/ 32 w 224"/>
                <a:gd name="T5" fmla="*/ 206 h 224"/>
                <a:gd name="T6" fmla="*/ 58 w 224"/>
                <a:gd name="T7" fmla="*/ 203 h 224"/>
                <a:gd name="T8" fmla="*/ 126 w 224"/>
                <a:gd name="T9" fmla="*/ 203 h 224"/>
                <a:gd name="T10" fmla="*/ 183 w 224"/>
                <a:gd name="T11" fmla="*/ 203 h 224"/>
                <a:gd name="T12" fmla="*/ 206 w 224"/>
                <a:gd name="T13" fmla="*/ 206 h 224"/>
                <a:gd name="T14" fmla="*/ 208 w 224"/>
                <a:gd name="T15" fmla="*/ 167 h 224"/>
                <a:gd name="T16" fmla="*/ 222 w 224"/>
                <a:gd name="T17" fmla="*/ 158 h 224"/>
                <a:gd name="T18" fmla="*/ 224 w 224"/>
                <a:gd name="T19" fmla="*/ 137 h 224"/>
                <a:gd name="T20" fmla="*/ 224 w 224"/>
                <a:gd name="T21" fmla="*/ 119 h 224"/>
                <a:gd name="T22" fmla="*/ 222 w 224"/>
                <a:gd name="T23" fmla="*/ 71 h 224"/>
                <a:gd name="T24" fmla="*/ 224 w 224"/>
                <a:gd name="T25" fmla="*/ 55 h 224"/>
                <a:gd name="T26" fmla="*/ 222 w 224"/>
                <a:gd name="T27" fmla="*/ 19 h 224"/>
                <a:gd name="T28" fmla="*/ 194 w 224"/>
                <a:gd name="T29" fmla="*/ 19 h 224"/>
                <a:gd name="T30" fmla="*/ 126 w 224"/>
                <a:gd name="T31" fmla="*/ 19 h 224"/>
                <a:gd name="T32" fmla="*/ 112 w 224"/>
                <a:gd name="T33" fmla="*/ 8 h 224"/>
                <a:gd name="T34" fmla="*/ 67 w 224"/>
                <a:gd name="T35" fmla="*/ 0 h 224"/>
                <a:gd name="T36" fmla="*/ 56 w 224"/>
                <a:gd name="T37" fmla="*/ 8 h 224"/>
                <a:gd name="T38" fmla="*/ 46 w 224"/>
                <a:gd name="T39" fmla="*/ 17 h 224"/>
                <a:gd name="T40" fmla="*/ 32 w 224"/>
                <a:gd name="T41" fmla="*/ 25 h 224"/>
                <a:gd name="T42" fmla="*/ 26 w 224"/>
                <a:gd name="T43" fmla="*/ 37 h 224"/>
                <a:gd name="T44" fmla="*/ 23 w 224"/>
                <a:gd name="T45" fmla="*/ 53 h 224"/>
                <a:gd name="T46" fmla="*/ 17 w 224"/>
                <a:gd name="T47" fmla="*/ 65 h 224"/>
                <a:gd name="T48" fmla="*/ 23 w 224"/>
                <a:gd name="T49" fmla="*/ 78 h 224"/>
                <a:gd name="T50" fmla="*/ 14 w 224"/>
                <a:gd name="T51" fmla="*/ 90 h 224"/>
                <a:gd name="T52" fmla="*/ 8 w 224"/>
                <a:gd name="T53" fmla="*/ 103 h 224"/>
                <a:gd name="T54" fmla="*/ 21 w 224"/>
                <a:gd name="T55" fmla="*/ 114 h 224"/>
                <a:gd name="T56" fmla="*/ 8 w 224"/>
                <a:gd name="T57" fmla="*/ 130 h 224"/>
                <a:gd name="T58" fmla="*/ 10 w 224"/>
                <a:gd name="T59" fmla="*/ 146 h 224"/>
                <a:gd name="T60" fmla="*/ 3 w 224"/>
                <a:gd name="T61" fmla="*/ 158 h 224"/>
                <a:gd name="T62" fmla="*/ 5 w 224"/>
                <a:gd name="T63" fmla="*/ 170 h 224"/>
                <a:gd name="T64" fmla="*/ 0 w 224"/>
                <a:gd name="T65" fmla="*/ 183 h 224"/>
                <a:gd name="T66" fmla="*/ 8 w 224"/>
                <a:gd name="T67" fmla="*/ 194 h 224"/>
                <a:gd name="T68" fmla="*/ 5 w 224"/>
                <a:gd name="T69" fmla="*/ 210 h 224"/>
                <a:gd name="T70" fmla="*/ 14 w 224"/>
                <a:gd name="T71" fmla="*/ 220 h 224"/>
                <a:gd name="T72" fmla="*/ 14 w 224"/>
                <a:gd name="T73" fmla="*/ 224 h 224"/>
                <a:gd name="T74" fmla="*/ 14 w 224"/>
                <a:gd name="T75" fmla="*/ 224 h 224"/>
                <a:gd name="T76" fmla="*/ 14 w 224"/>
                <a:gd name="T7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4" h="224">
                  <a:moveTo>
                    <a:pt x="14" y="224"/>
                  </a:moveTo>
                  <a:lnTo>
                    <a:pt x="26" y="219"/>
                  </a:lnTo>
                  <a:lnTo>
                    <a:pt x="32" y="206"/>
                  </a:lnTo>
                  <a:lnTo>
                    <a:pt x="58" y="203"/>
                  </a:lnTo>
                  <a:lnTo>
                    <a:pt x="126" y="203"/>
                  </a:lnTo>
                  <a:lnTo>
                    <a:pt x="183" y="203"/>
                  </a:lnTo>
                  <a:lnTo>
                    <a:pt x="206" y="206"/>
                  </a:lnTo>
                  <a:lnTo>
                    <a:pt x="208" y="167"/>
                  </a:lnTo>
                  <a:lnTo>
                    <a:pt x="222" y="158"/>
                  </a:lnTo>
                  <a:lnTo>
                    <a:pt x="224" y="137"/>
                  </a:lnTo>
                  <a:lnTo>
                    <a:pt x="224" y="119"/>
                  </a:lnTo>
                  <a:lnTo>
                    <a:pt x="222" y="71"/>
                  </a:lnTo>
                  <a:lnTo>
                    <a:pt x="224" y="55"/>
                  </a:lnTo>
                  <a:lnTo>
                    <a:pt x="222" y="19"/>
                  </a:lnTo>
                  <a:lnTo>
                    <a:pt x="194" y="19"/>
                  </a:lnTo>
                  <a:lnTo>
                    <a:pt x="126" y="19"/>
                  </a:lnTo>
                  <a:lnTo>
                    <a:pt x="112" y="8"/>
                  </a:lnTo>
                  <a:lnTo>
                    <a:pt x="67" y="0"/>
                  </a:lnTo>
                  <a:lnTo>
                    <a:pt x="56" y="8"/>
                  </a:lnTo>
                  <a:lnTo>
                    <a:pt x="46" y="17"/>
                  </a:lnTo>
                  <a:lnTo>
                    <a:pt x="32" y="25"/>
                  </a:lnTo>
                  <a:lnTo>
                    <a:pt x="26" y="37"/>
                  </a:lnTo>
                  <a:lnTo>
                    <a:pt x="23" y="53"/>
                  </a:lnTo>
                  <a:lnTo>
                    <a:pt x="17" y="65"/>
                  </a:lnTo>
                  <a:lnTo>
                    <a:pt x="23" y="78"/>
                  </a:lnTo>
                  <a:lnTo>
                    <a:pt x="14" y="90"/>
                  </a:lnTo>
                  <a:lnTo>
                    <a:pt x="8" y="103"/>
                  </a:lnTo>
                  <a:lnTo>
                    <a:pt x="21" y="114"/>
                  </a:lnTo>
                  <a:lnTo>
                    <a:pt x="8" y="130"/>
                  </a:lnTo>
                  <a:lnTo>
                    <a:pt x="10" y="146"/>
                  </a:lnTo>
                  <a:lnTo>
                    <a:pt x="3" y="158"/>
                  </a:lnTo>
                  <a:lnTo>
                    <a:pt x="5" y="170"/>
                  </a:lnTo>
                  <a:lnTo>
                    <a:pt x="0" y="183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14" y="220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4" y="22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26">
              <a:extLst>
                <a:ext uri="{FF2B5EF4-FFF2-40B4-BE49-F238E27FC236}">
                  <a16:creationId xmlns:a16="http://schemas.microsoft.com/office/drawing/2014/main" id="{2CC54F0A-170F-7F93-9D28-917D915569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45243" y="8034224"/>
              <a:ext cx="720525" cy="758922"/>
            </a:xfrm>
            <a:custGeom>
              <a:avLst/>
              <a:gdLst>
                <a:gd name="T0" fmla="*/ 20 w 319"/>
                <a:gd name="T1" fmla="*/ 334 h 336"/>
                <a:gd name="T2" fmla="*/ 50 w 319"/>
                <a:gd name="T3" fmla="*/ 322 h 336"/>
                <a:gd name="T4" fmla="*/ 77 w 319"/>
                <a:gd name="T5" fmla="*/ 322 h 336"/>
                <a:gd name="T6" fmla="*/ 98 w 319"/>
                <a:gd name="T7" fmla="*/ 331 h 336"/>
                <a:gd name="T8" fmla="*/ 116 w 319"/>
                <a:gd name="T9" fmla="*/ 307 h 336"/>
                <a:gd name="T10" fmla="*/ 155 w 319"/>
                <a:gd name="T11" fmla="*/ 315 h 336"/>
                <a:gd name="T12" fmla="*/ 185 w 319"/>
                <a:gd name="T13" fmla="*/ 297 h 336"/>
                <a:gd name="T14" fmla="*/ 228 w 319"/>
                <a:gd name="T15" fmla="*/ 295 h 336"/>
                <a:gd name="T16" fmla="*/ 237 w 319"/>
                <a:gd name="T17" fmla="*/ 243 h 336"/>
                <a:gd name="T18" fmla="*/ 257 w 319"/>
                <a:gd name="T19" fmla="*/ 215 h 336"/>
                <a:gd name="T20" fmla="*/ 283 w 319"/>
                <a:gd name="T21" fmla="*/ 188 h 336"/>
                <a:gd name="T22" fmla="*/ 282 w 319"/>
                <a:gd name="T23" fmla="*/ 145 h 336"/>
                <a:gd name="T24" fmla="*/ 308 w 319"/>
                <a:gd name="T25" fmla="*/ 137 h 336"/>
                <a:gd name="T26" fmla="*/ 315 w 319"/>
                <a:gd name="T27" fmla="*/ 115 h 336"/>
                <a:gd name="T28" fmla="*/ 285 w 319"/>
                <a:gd name="T29" fmla="*/ 112 h 336"/>
                <a:gd name="T30" fmla="*/ 269 w 319"/>
                <a:gd name="T31" fmla="*/ 90 h 336"/>
                <a:gd name="T32" fmla="*/ 246 w 319"/>
                <a:gd name="T33" fmla="*/ 90 h 336"/>
                <a:gd name="T34" fmla="*/ 234 w 319"/>
                <a:gd name="T35" fmla="*/ 60 h 336"/>
                <a:gd name="T36" fmla="*/ 210 w 319"/>
                <a:gd name="T37" fmla="*/ 37 h 336"/>
                <a:gd name="T38" fmla="*/ 189 w 319"/>
                <a:gd name="T39" fmla="*/ 37 h 336"/>
                <a:gd name="T40" fmla="*/ 171 w 319"/>
                <a:gd name="T41" fmla="*/ 23 h 336"/>
                <a:gd name="T42" fmla="*/ 164 w 319"/>
                <a:gd name="T43" fmla="*/ 0 h 336"/>
                <a:gd name="T44" fmla="*/ 120 w 319"/>
                <a:gd name="T45" fmla="*/ 23 h 336"/>
                <a:gd name="T46" fmla="*/ 50 w 319"/>
                <a:gd name="T47" fmla="*/ 30 h 336"/>
                <a:gd name="T48" fmla="*/ 9 w 319"/>
                <a:gd name="T49" fmla="*/ 44 h 336"/>
                <a:gd name="T50" fmla="*/ 7 w 319"/>
                <a:gd name="T51" fmla="*/ 90 h 336"/>
                <a:gd name="T52" fmla="*/ 16 w 319"/>
                <a:gd name="T53" fmla="*/ 145 h 336"/>
                <a:gd name="T54" fmla="*/ 0 w 319"/>
                <a:gd name="T55" fmla="*/ 170 h 336"/>
                <a:gd name="T56" fmla="*/ 7 w 319"/>
                <a:gd name="T57" fmla="*/ 274 h 336"/>
                <a:gd name="T58" fmla="*/ 29 w 319"/>
                <a:gd name="T59" fmla="*/ 293 h 336"/>
                <a:gd name="T60" fmla="*/ 18 w 319"/>
                <a:gd name="T61" fmla="*/ 320 h 336"/>
                <a:gd name="T62" fmla="*/ 6 w 319"/>
                <a:gd name="T63" fmla="*/ 336 h 336"/>
                <a:gd name="T64" fmla="*/ 6 w 319"/>
                <a:gd name="T6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9" h="336">
                  <a:moveTo>
                    <a:pt x="6" y="336"/>
                  </a:moveTo>
                  <a:lnTo>
                    <a:pt x="20" y="334"/>
                  </a:lnTo>
                  <a:lnTo>
                    <a:pt x="31" y="325"/>
                  </a:lnTo>
                  <a:lnTo>
                    <a:pt x="50" y="322"/>
                  </a:lnTo>
                  <a:lnTo>
                    <a:pt x="63" y="325"/>
                  </a:lnTo>
                  <a:lnTo>
                    <a:pt x="77" y="322"/>
                  </a:lnTo>
                  <a:lnTo>
                    <a:pt x="84" y="332"/>
                  </a:lnTo>
                  <a:lnTo>
                    <a:pt x="98" y="331"/>
                  </a:lnTo>
                  <a:lnTo>
                    <a:pt x="109" y="322"/>
                  </a:lnTo>
                  <a:lnTo>
                    <a:pt x="116" y="307"/>
                  </a:lnTo>
                  <a:lnTo>
                    <a:pt x="132" y="306"/>
                  </a:lnTo>
                  <a:lnTo>
                    <a:pt x="155" y="315"/>
                  </a:lnTo>
                  <a:lnTo>
                    <a:pt x="162" y="297"/>
                  </a:lnTo>
                  <a:lnTo>
                    <a:pt x="185" y="297"/>
                  </a:lnTo>
                  <a:lnTo>
                    <a:pt x="198" y="295"/>
                  </a:lnTo>
                  <a:lnTo>
                    <a:pt x="228" y="295"/>
                  </a:lnTo>
                  <a:lnTo>
                    <a:pt x="230" y="252"/>
                  </a:lnTo>
                  <a:lnTo>
                    <a:pt x="237" y="243"/>
                  </a:lnTo>
                  <a:lnTo>
                    <a:pt x="248" y="233"/>
                  </a:lnTo>
                  <a:lnTo>
                    <a:pt x="257" y="215"/>
                  </a:lnTo>
                  <a:lnTo>
                    <a:pt x="264" y="186"/>
                  </a:lnTo>
                  <a:lnTo>
                    <a:pt x="283" y="188"/>
                  </a:lnTo>
                  <a:lnTo>
                    <a:pt x="282" y="172"/>
                  </a:lnTo>
                  <a:lnTo>
                    <a:pt x="282" y="145"/>
                  </a:lnTo>
                  <a:lnTo>
                    <a:pt x="294" y="144"/>
                  </a:lnTo>
                  <a:lnTo>
                    <a:pt x="308" y="137"/>
                  </a:lnTo>
                  <a:lnTo>
                    <a:pt x="319" y="128"/>
                  </a:lnTo>
                  <a:lnTo>
                    <a:pt x="315" y="115"/>
                  </a:lnTo>
                  <a:lnTo>
                    <a:pt x="298" y="115"/>
                  </a:lnTo>
                  <a:lnTo>
                    <a:pt x="285" y="112"/>
                  </a:lnTo>
                  <a:lnTo>
                    <a:pt x="278" y="101"/>
                  </a:lnTo>
                  <a:lnTo>
                    <a:pt x="269" y="90"/>
                  </a:lnTo>
                  <a:lnTo>
                    <a:pt x="258" y="97"/>
                  </a:lnTo>
                  <a:lnTo>
                    <a:pt x="246" y="90"/>
                  </a:lnTo>
                  <a:lnTo>
                    <a:pt x="239" y="73"/>
                  </a:lnTo>
                  <a:lnTo>
                    <a:pt x="234" y="60"/>
                  </a:lnTo>
                  <a:lnTo>
                    <a:pt x="223" y="42"/>
                  </a:lnTo>
                  <a:lnTo>
                    <a:pt x="210" y="37"/>
                  </a:lnTo>
                  <a:lnTo>
                    <a:pt x="203" y="49"/>
                  </a:lnTo>
                  <a:lnTo>
                    <a:pt x="189" y="37"/>
                  </a:lnTo>
                  <a:lnTo>
                    <a:pt x="184" y="24"/>
                  </a:lnTo>
                  <a:lnTo>
                    <a:pt x="171" y="23"/>
                  </a:lnTo>
                  <a:lnTo>
                    <a:pt x="177" y="7"/>
                  </a:lnTo>
                  <a:lnTo>
                    <a:pt x="164" y="0"/>
                  </a:lnTo>
                  <a:lnTo>
                    <a:pt x="152" y="1"/>
                  </a:lnTo>
                  <a:lnTo>
                    <a:pt x="120" y="23"/>
                  </a:lnTo>
                  <a:lnTo>
                    <a:pt x="102" y="33"/>
                  </a:lnTo>
                  <a:lnTo>
                    <a:pt x="50" y="30"/>
                  </a:lnTo>
                  <a:lnTo>
                    <a:pt x="9" y="32"/>
                  </a:lnTo>
                  <a:lnTo>
                    <a:pt x="9" y="44"/>
                  </a:lnTo>
                  <a:lnTo>
                    <a:pt x="7" y="71"/>
                  </a:lnTo>
                  <a:lnTo>
                    <a:pt x="7" y="90"/>
                  </a:lnTo>
                  <a:lnTo>
                    <a:pt x="9" y="131"/>
                  </a:lnTo>
                  <a:lnTo>
                    <a:pt x="16" y="145"/>
                  </a:lnTo>
                  <a:lnTo>
                    <a:pt x="9" y="158"/>
                  </a:lnTo>
                  <a:lnTo>
                    <a:pt x="0" y="170"/>
                  </a:lnTo>
                  <a:lnTo>
                    <a:pt x="7" y="251"/>
                  </a:lnTo>
                  <a:lnTo>
                    <a:pt x="7" y="274"/>
                  </a:lnTo>
                  <a:lnTo>
                    <a:pt x="6" y="293"/>
                  </a:lnTo>
                  <a:lnTo>
                    <a:pt x="29" y="293"/>
                  </a:lnTo>
                  <a:lnTo>
                    <a:pt x="20" y="304"/>
                  </a:lnTo>
                  <a:lnTo>
                    <a:pt x="18" y="320"/>
                  </a:lnTo>
                  <a:lnTo>
                    <a:pt x="11" y="329"/>
                  </a:lnTo>
                  <a:lnTo>
                    <a:pt x="6" y="336"/>
                  </a:lnTo>
                  <a:lnTo>
                    <a:pt x="6" y="336"/>
                  </a:lnTo>
                  <a:lnTo>
                    <a:pt x="6" y="3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27">
              <a:extLst>
                <a:ext uri="{FF2B5EF4-FFF2-40B4-BE49-F238E27FC236}">
                  <a16:creationId xmlns:a16="http://schemas.microsoft.com/office/drawing/2014/main" id="{06E36277-9486-C720-4399-7DD775923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25953" y="7302406"/>
              <a:ext cx="650505" cy="749888"/>
            </a:xfrm>
            <a:custGeom>
              <a:avLst/>
              <a:gdLst>
                <a:gd name="T0" fmla="*/ 101 w 288"/>
                <a:gd name="T1" fmla="*/ 332 h 332"/>
                <a:gd name="T2" fmla="*/ 117 w 288"/>
                <a:gd name="T3" fmla="*/ 331 h 332"/>
                <a:gd name="T4" fmla="*/ 281 w 288"/>
                <a:gd name="T5" fmla="*/ 332 h 332"/>
                <a:gd name="T6" fmla="*/ 286 w 288"/>
                <a:gd name="T7" fmla="*/ 249 h 332"/>
                <a:gd name="T8" fmla="*/ 285 w 288"/>
                <a:gd name="T9" fmla="*/ 210 h 332"/>
                <a:gd name="T10" fmla="*/ 283 w 288"/>
                <a:gd name="T11" fmla="*/ 165 h 332"/>
                <a:gd name="T12" fmla="*/ 286 w 288"/>
                <a:gd name="T13" fmla="*/ 83 h 332"/>
                <a:gd name="T14" fmla="*/ 288 w 288"/>
                <a:gd name="T15" fmla="*/ 26 h 332"/>
                <a:gd name="T16" fmla="*/ 288 w 288"/>
                <a:gd name="T17" fmla="*/ 0 h 332"/>
                <a:gd name="T18" fmla="*/ 226 w 288"/>
                <a:gd name="T19" fmla="*/ 0 h 332"/>
                <a:gd name="T20" fmla="*/ 174 w 288"/>
                <a:gd name="T21" fmla="*/ 21 h 332"/>
                <a:gd name="T22" fmla="*/ 151 w 288"/>
                <a:gd name="T23" fmla="*/ 35 h 332"/>
                <a:gd name="T24" fmla="*/ 133 w 288"/>
                <a:gd name="T25" fmla="*/ 39 h 332"/>
                <a:gd name="T26" fmla="*/ 121 w 288"/>
                <a:gd name="T27" fmla="*/ 48 h 332"/>
                <a:gd name="T28" fmla="*/ 112 w 288"/>
                <a:gd name="T29" fmla="*/ 37 h 332"/>
                <a:gd name="T30" fmla="*/ 96 w 288"/>
                <a:gd name="T31" fmla="*/ 28 h 332"/>
                <a:gd name="T32" fmla="*/ 98 w 288"/>
                <a:gd name="T33" fmla="*/ 44 h 332"/>
                <a:gd name="T34" fmla="*/ 91 w 288"/>
                <a:gd name="T35" fmla="*/ 57 h 332"/>
                <a:gd name="T36" fmla="*/ 0 w 288"/>
                <a:gd name="T37" fmla="*/ 87 h 332"/>
                <a:gd name="T38" fmla="*/ 0 w 288"/>
                <a:gd name="T39" fmla="*/ 106 h 332"/>
                <a:gd name="T40" fmla="*/ 9 w 288"/>
                <a:gd name="T41" fmla="*/ 165 h 332"/>
                <a:gd name="T42" fmla="*/ 16 w 288"/>
                <a:gd name="T43" fmla="*/ 211 h 332"/>
                <a:gd name="T44" fmla="*/ 37 w 288"/>
                <a:gd name="T45" fmla="*/ 327 h 332"/>
                <a:gd name="T46" fmla="*/ 96 w 288"/>
                <a:gd name="T47" fmla="*/ 329 h 332"/>
                <a:gd name="T48" fmla="*/ 101 w 288"/>
                <a:gd name="T49" fmla="*/ 332 h 332"/>
                <a:gd name="T50" fmla="*/ 101 w 288"/>
                <a:gd name="T51" fmla="*/ 332 h 332"/>
                <a:gd name="T52" fmla="*/ 101 w 288"/>
                <a:gd name="T53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332">
                  <a:moveTo>
                    <a:pt x="101" y="332"/>
                  </a:moveTo>
                  <a:lnTo>
                    <a:pt x="117" y="331"/>
                  </a:lnTo>
                  <a:lnTo>
                    <a:pt x="281" y="332"/>
                  </a:lnTo>
                  <a:lnTo>
                    <a:pt x="286" y="249"/>
                  </a:lnTo>
                  <a:lnTo>
                    <a:pt x="285" y="210"/>
                  </a:lnTo>
                  <a:lnTo>
                    <a:pt x="283" y="165"/>
                  </a:lnTo>
                  <a:lnTo>
                    <a:pt x="286" y="83"/>
                  </a:lnTo>
                  <a:lnTo>
                    <a:pt x="288" y="26"/>
                  </a:lnTo>
                  <a:lnTo>
                    <a:pt x="288" y="0"/>
                  </a:lnTo>
                  <a:lnTo>
                    <a:pt x="226" y="0"/>
                  </a:lnTo>
                  <a:lnTo>
                    <a:pt x="174" y="21"/>
                  </a:lnTo>
                  <a:lnTo>
                    <a:pt x="151" y="35"/>
                  </a:lnTo>
                  <a:lnTo>
                    <a:pt x="133" y="39"/>
                  </a:lnTo>
                  <a:lnTo>
                    <a:pt x="121" y="48"/>
                  </a:lnTo>
                  <a:lnTo>
                    <a:pt x="112" y="37"/>
                  </a:lnTo>
                  <a:lnTo>
                    <a:pt x="96" y="28"/>
                  </a:lnTo>
                  <a:lnTo>
                    <a:pt x="98" y="44"/>
                  </a:lnTo>
                  <a:lnTo>
                    <a:pt x="91" y="57"/>
                  </a:lnTo>
                  <a:lnTo>
                    <a:pt x="0" y="87"/>
                  </a:lnTo>
                  <a:lnTo>
                    <a:pt x="0" y="106"/>
                  </a:lnTo>
                  <a:lnTo>
                    <a:pt x="9" y="165"/>
                  </a:lnTo>
                  <a:lnTo>
                    <a:pt x="16" y="211"/>
                  </a:lnTo>
                  <a:lnTo>
                    <a:pt x="37" y="327"/>
                  </a:lnTo>
                  <a:lnTo>
                    <a:pt x="96" y="329"/>
                  </a:lnTo>
                  <a:lnTo>
                    <a:pt x="101" y="332"/>
                  </a:lnTo>
                  <a:lnTo>
                    <a:pt x="101" y="332"/>
                  </a:lnTo>
                  <a:lnTo>
                    <a:pt x="101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28">
              <a:extLst>
                <a:ext uri="{FF2B5EF4-FFF2-40B4-BE49-F238E27FC236}">
                  <a16:creationId xmlns:a16="http://schemas.microsoft.com/office/drawing/2014/main" id="{90756F5C-5F7A-038C-B318-432452DD6D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54684" y="7792542"/>
              <a:ext cx="711491" cy="643730"/>
            </a:xfrm>
            <a:custGeom>
              <a:avLst/>
              <a:gdLst>
                <a:gd name="T0" fmla="*/ 251 w 315"/>
                <a:gd name="T1" fmla="*/ 285 h 285"/>
                <a:gd name="T2" fmla="*/ 275 w 315"/>
                <a:gd name="T3" fmla="*/ 226 h 285"/>
                <a:gd name="T4" fmla="*/ 285 w 315"/>
                <a:gd name="T5" fmla="*/ 196 h 285"/>
                <a:gd name="T6" fmla="*/ 294 w 315"/>
                <a:gd name="T7" fmla="*/ 180 h 285"/>
                <a:gd name="T8" fmla="*/ 312 w 315"/>
                <a:gd name="T9" fmla="*/ 180 h 285"/>
                <a:gd name="T10" fmla="*/ 312 w 315"/>
                <a:gd name="T11" fmla="*/ 133 h 285"/>
                <a:gd name="T12" fmla="*/ 312 w 315"/>
                <a:gd name="T13" fmla="*/ 114 h 285"/>
                <a:gd name="T14" fmla="*/ 312 w 315"/>
                <a:gd name="T15" fmla="*/ 60 h 285"/>
                <a:gd name="T16" fmla="*/ 312 w 315"/>
                <a:gd name="T17" fmla="*/ 34 h 285"/>
                <a:gd name="T18" fmla="*/ 315 w 315"/>
                <a:gd name="T19" fmla="*/ 5 h 285"/>
                <a:gd name="T20" fmla="*/ 253 w 315"/>
                <a:gd name="T21" fmla="*/ 3 h 285"/>
                <a:gd name="T22" fmla="*/ 198 w 315"/>
                <a:gd name="T23" fmla="*/ 3 h 285"/>
                <a:gd name="T24" fmla="*/ 186 w 315"/>
                <a:gd name="T25" fmla="*/ 2 h 285"/>
                <a:gd name="T26" fmla="*/ 118 w 315"/>
                <a:gd name="T27" fmla="*/ 3 h 285"/>
                <a:gd name="T28" fmla="*/ 50 w 315"/>
                <a:gd name="T29" fmla="*/ 2 h 285"/>
                <a:gd name="T30" fmla="*/ 31 w 315"/>
                <a:gd name="T31" fmla="*/ 0 h 285"/>
                <a:gd name="T32" fmla="*/ 20 w 315"/>
                <a:gd name="T33" fmla="*/ 10 h 285"/>
                <a:gd name="T34" fmla="*/ 13 w 315"/>
                <a:gd name="T35" fmla="*/ 23 h 285"/>
                <a:gd name="T36" fmla="*/ 0 w 315"/>
                <a:gd name="T37" fmla="*/ 21 h 285"/>
                <a:gd name="T38" fmla="*/ 8 w 315"/>
                <a:gd name="T39" fmla="*/ 39 h 285"/>
                <a:gd name="T40" fmla="*/ 6 w 315"/>
                <a:gd name="T41" fmla="*/ 51 h 285"/>
                <a:gd name="T42" fmla="*/ 4 w 315"/>
                <a:gd name="T43" fmla="*/ 67 h 285"/>
                <a:gd name="T44" fmla="*/ 13 w 315"/>
                <a:gd name="T45" fmla="*/ 74 h 285"/>
                <a:gd name="T46" fmla="*/ 15 w 315"/>
                <a:gd name="T47" fmla="*/ 87 h 285"/>
                <a:gd name="T48" fmla="*/ 15 w 315"/>
                <a:gd name="T49" fmla="*/ 105 h 285"/>
                <a:gd name="T50" fmla="*/ 31 w 315"/>
                <a:gd name="T51" fmla="*/ 107 h 285"/>
                <a:gd name="T52" fmla="*/ 43 w 315"/>
                <a:gd name="T53" fmla="*/ 114 h 285"/>
                <a:gd name="T54" fmla="*/ 29 w 315"/>
                <a:gd name="T55" fmla="*/ 123 h 285"/>
                <a:gd name="T56" fmla="*/ 45 w 315"/>
                <a:gd name="T57" fmla="*/ 130 h 285"/>
                <a:gd name="T58" fmla="*/ 52 w 315"/>
                <a:gd name="T59" fmla="*/ 140 h 285"/>
                <a:gd name="T60" fmla="*/ 54 w 315"/>
                <a:gd name="T61" fmla="*/ 155 h 285"/>
                <a:gd name="T62" fmla="*/ 72 w 315"/>
                <a:gd name="T63" fmla="*/ 149 h 285"/>
                <a:gd name="T64" fmla="*/ 88 w 315"/>
                <a:gd name="T65" fmla="*/ 149 h 285"/>
                <a:gd name="T66" fmla="*/ 93 w 315"/>
                <a:gd name="T67" fmla="*/ 158 h 285"/>
                <a:gd name="T68" fmla="*/ 98 w 315"/>
                <a:gd name="T69" fmla="*/ 169 h 285"/>
                <a:gd name="T70" fmla="*/ 105 w 315"/>
                <a:gd name="T71" fmla="*/ 187 h 285"/>
                <a:gd name="T72" fmla="*/ 113 w 315"/>
                <a:gd name="T73" fmla="*/ 201 h 285"/>
                <a:gd name="T74" fmla="*/ 127 w 315"/>
                <a:gd name="T75" fmla="*/ 201 h 285"/>
                <a:gd name="T76" fmla="*/ 141 w 315"/>
                <a:gd name="T77" fmla="*/ 204 h 285"/>
                <a:gd name="T78" fmla="*/ 146 w 315"/>
                <a:gd name="T79" fmla="*/ 217 h 285"/>
                <a:gd name="T80" fmla="*/ 166 w 315"/>
                <a:gd name="T81" fmla="*/ 222 h 285"/>
                <a:gd name="T82" fmla="*/ 178 w 315"/>
                <a:gd name="T83" fmla="*/ 220 h 285"/>
                <a:gd name="T84" fmla="*/ 189 w 315"/>
                <a:gd name="T85" fmla="*/ 233 h 285"/>
                <a:gd name="T86" fmla="*/ 202 w 315"/>
                <a:gd name="T87" fmla="*/ 236 h 285"/>
                <a:gd name="T88" fmla="*/ 210 w 315"/>
                <a:gd name="T89" fmla="*/ 251 h 285"/>
                <a:gd name="T90" fmla="*/ 221 w 315"/>
                <a:gd name="T91" fmla="*/ 240 h 285"/>
                <a:gd name="T92" fmla="*/ 226 w 315"/>
                <a:gd name="T93" fmla="*/ 252 h 285"/>
                <a:gd name="T94" fmla="*/ 239 w 315"/>
                <a:gd name="T95" fmla="*/ 254 h 285"/>
                <a:gd name="T96" fmla="*/ 244 w 315"/>
                <a:gd name="T97" fmla="*/ 269 h 285"/>
                <a:gd name="T98" fmla="*/ 251 w 315"/>
                <a:gd name="T99" fmla="*/ 285 h 285"/>
                <a:gd name="T100" fmla="*/ 251 w 315"/>
                <a:gd name="T101" fmla="*/ 285 h 285"/>
                <a:gd name="T102" fmla="*/ 251 w 315"/>
                <a:gd name="T10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" h="285">
                  <a:moveTo>
                    <a:pt x="251" y="285"/>
                  </a:moveTo>
                  <a:lnTo>
                    <a:pt x="275" y="226"/>
                  </a:lnTo>
                  <a:lnTo>
                    <a:pt x="285" y="196"/>
                  </a:lnTo>
                  <a:lnTo>
                    <a:pt x="294" y="180"/>
                  </a:lnTo>
                  <a:lnTo>
                    <a:pt x="312" y="180"/>
                  </a:lnTo>
                  <a:lnTo>
                    <a:pt x="312" y="133"/>
                  </a:lnTo>
                  <a:lnTo>
                    <a:pt x="312" y="114"/>
                  </a:lnTo>
                  <a:lnTo>
                    <a:pt x="312" y="60"/>
                  </a:lnTo>
                  <a:lnTo>
                    <a:pt x="312" y="34"/>
                  </a:lnTo>
                  <a:lnTo>
                    <a:pt x="315" y="5"/>
                  </a:lnTo>
                  <a:lnTo>
                    <a:pt x="253" y="3"/>
                  </a:lnTo>
                  <a:lnTo>
                    <a:pt x="198" y="3"/>
                  </a:lnTo>
                  <a:lnTo>
                    <a:pt x="186" y="2"/>
                  </a:lnTo>
                  <a:lnTo>
                    <a:pt x="118" y="3"/>
                  </a:lnTo>
                  <a:lnTo>
                    <a:pt x="50" y="2"/>
                  </a:lnTo>
                  <a:lnTo>
                    <a:pt x="31" y="0"/>
                  </a:lnTo>
                  <a:lnTo>
                    <a:pt x="20" y="10"/>
                  </a:lnTo>
                  <a:lnTo>
                    <a:pt x="13" y="23"/>
                  </a:lnTo>
                  <a:lnTo>
                    <a:pt x="0" y="21"/>
                  </a:lnTo>
                  <a:lnTo>
                    <a:pt x="8" y="39"/>
                  </a:lnTo>
                  <a:lnTo>
                    <a:pt x="6" y="51"/>
                  </a:lnTo>
                  <a:lnTo>
                    <a:pt x="4" y="67"/>
                  </a:lnTo>
                  <a:lnTo>
                    <a:pt x="13" y="74"/>
                  </a:lnTo>
                  <a:lnTo>
                    <a:pt x="15" y="87"/>
                  </a:lnTo>
                  <a:lnTo>
                    <a:pt x="15" y="105"/>
                  </a:lnTo>
                  <a:lnTo>
                    <a:pt x="31" y="107"/>
                  </a:lnTo>
                  <a:lnTo>
                    <a:pt x="43" y="114"/>
                  </a:lnTo>
                  <a:lnTo>
                    <a:pt x="29" y="123"/>
                  </a:lnTo>
                  <a:lnTo>
                    <a:pt x="45" y="130"/>
                  </a:lnTo>
                  <a:lnTo>
                    <a:pt x="52" y="140"/>
                  </a:lnTo>
                  <a:lnTo>
                    <a:pt x="54" y="155"/>
                  </a:lnTo>
                  <a:lnTo>
                    <a:pt x="72" y="149"/>
                  </a:lnTo>
                  <a:lnTo>
                    <a:pt x="88" y="149"/>
                  </a:lnTo>
                  <a:lnTo>
                    <a:pt x="93" y="158"/>
                  </a:lnTo>
                  <a:lnTo>
                    <a:pt x="98" y="169"/>
                  </a:lnTo>
                  <a:lnTo>
                    <a:pt x="105" y="187"/>
                  </a:lnTo>
                  <a:lnTo>
                    <a:pt x="113" y="201"/>
                  </a:lnTo>
                  <a:lnTo>
                    <a:pt x="127" y="201"/>
                  </a:lnTo>
                  <a:lnTo>
                    <a:pt x="141" y="204"/>
                  </a:lnTo>
                  <a:lnTo>
                    <a:pt x="146" y="217"/>
                  </a:lnTo>
                  <a:lnTo>
                    <a:pt x="166" y="222"/>
                  </a:lnTo>
                  <a:lnTo>
                    <a:pt x="178" y="220"/>
                  </a:lnTo>
                  <a:lnTo>
                    <a:pt x="189" y="233"/>
                  </a:lnTo>
                  <a:lnTo>
                    <a:pt x="202" y="236"/>
                  </a:lnTo>
                  <a:lnTo>
                    <a:pt x="210" y="251"/>
                  </a:lnTo>
                  <a:lnTo>
                    <a:pt x="221" y="240"/>
                  </a:lnTo>
                  <a:lnTo>
                    <a:pt x="226" y="252"/>
                  </a:lnTo>
                  <a:lnTo>
                    <a:pt x="239" y="254"/>
                  </a:lnTo>
                  <a:lnTo>
                    <a:pt x="244" y="269"/>
                  </a:lnTo>
                  <a:lnTo>
                    <a:pt x="251" y="285"/>
                  </a:lnTo>
                  <a:lnTo>
                    <a:pt x="251" y="285"/>
                  </a:lnTo>
                  <a:lnTo>
                    <a:pt x="251" y="28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29">
              <a:extLst>
                <a:ext uri="{FF2B5EF4-FFF2-40B4-BE49-F238E27FC236}">
                  <a16:creationId xmlns:a16="http://schemas.microsoft.com/office/drawing/2014/main" id="{1732CE32-5857-1FA9-9307-D012BF2572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20537" y="9628864"/>
              <a:ext cx="1249061" cy="1129349"/>
            </a:xfrm>
            <a:custGeom>
              <a:avLst/>
              <a:gdLst>
                <a:gd name="T0" fmla="*/ 521 w 553"/>
                <a:gd name="T1" fmla="*/ 481 h 500"/>
                <a:gd name="T2" fmla="*/ 553 w 553"/>
                <a:gd name="T3" fmla="*/ 424 h 500"/>
                <a:gd name="T4" fmla="*/ 552 w 553"/>
                <a:gd name="T5" fmla="*/ 392 h 500"/>
                <a:gd name="T6" fmla="*/ 553 w 553"/>
                <a:gd name="T7" fmla="*/ 353 h 500"/>
                <a:gd name="T8" fmla="*/ 532 w 553"/>
                <a:gd name="T9" fmla="*/ 340 h 500"/>
                <a:gd name="T10" fmla="*/ 491 w 553"/>
                <a:gd name="T11" fmla="*/ 326 h 500"/>
                <a:gd name="T12" fmla="*/ 450 w 553"/>
                <a:gd name="T13" fmla="*/ 301 h 500"/>
                <a:gd name="T14" fmla="*/ 414 w 553"/>
                <a:gd name="T15" fmla="*/ 271 h 500"/>
                <a:gd name="T16" fmla="*/ 395 w 553"/>
                <a:gd name="T17" fmla="*/ 242 h 500"/>
                <a:gd name="T18" fmla="*/ 382 w 553"/>
                <a:gd name="T19" fmla="*/ 237 h 500"/>
                <a:gd name="T20" fmla="*/ 370 w 553"/>
                <a:gd name="T21" fmla="*/ 235 h 500"/>
                <a:gd name="T22" fmla="*/ 350 w 553"/>
                <a:gd name="T23" fmla="*/ 214 h 500"/>
                <a:gd name="T24" fmla="*/ 341 w 553"/>
                <a:gd name="T25" fmla="*/ 178 h 500"/>
                <a:gd name="T26" fmla="*/ 336 w 553"/>
                <a:gd name="T27" fmla="*/ 148 h 500"/>
                <a:gd name="T28" fmla="*/ 313 w 553"/>
                <a:gd name="T29" fmla="*/ 139 h 500"/>
                <a:gd name="T30" fmla="*/ 279 w 553"/>
                <a:gd name="T31" fmla="*/ 105 h 500"/>
                <a:gd name="T32" fmla="*/ 254 w 553"/>
                <a:gd name="T33" fmla="*/ 116 h 500"/>
                <a:gd name="T34" fmla="*/ 219 w 553"/>
                <a:gd name="T35" fmla="*/ 119 h 500"/>
                <a:gd name="T36" fmla="*/ 194 w 553"/>
                <a:gd name="T37" fmla="*/ 107 h 500"/>
                <a:gd name="T38" fmla="*/ 174 w 553"/>
                <a:gd name="T39" fmla="*/ 86 h 500"/>
                <a:gd name="T40" fmla="*/ 162 w 553"/>
                <a:gd name="T41" fmla="*/ 64 h 500"/>
                <a:gd name="T42" fmla="*/ 144 w 553"/>
                <a:gd name="T43" fmla="*/ 39 h 500"/>
                <a:gd name="T44" fmla="*/ 117 w 553"/>
                <a:gd name="T45" fmla="*/ 20 h 500"/>
                <a:gd name="T46" fmla="*/ 87 w 553"/>
                <a:gd name="T47" fmla="*/ 0 h 500"/>
                <a:gd name="T48" fmla="*/ 12 w 553"/>
                <a:gd name="T49" fmla="*/ 70 h 500"/>
                <a:gd name="T50" fmla="*/ 14 w 553"/>
                <a:gd name="T51" fmla="*/ 95 h 500"/>
                <a:gd name="T52" fmla="*/ 39 w 553"/>
                <a:gd name="T53" fmla="*/ 105 h 500"/>
                <a:gd name="T54" fmla="*/ 66 w 553"/>
                <a:gd name="T55" fmla="*/ 127 h 500"/>
                <a:gd name="T56" fmla="*/ 58 w 553"/>
                <a:gd name="T57" fmla="*/ 166 h 500"/>
                <a:gd name="T58" fmla="*/ 48 w 553"/>
                <a:gd name="T59" fmla="*/ 191 h 500"/>
                <a:gd name="T60" fmla="*/ 73 w 553"/>
                <a:gd name="T61" fmla="*/ 223 h 500"/>
                <a:gd name="T62" fmla="*/ 105 w 553"/>
                <a:gd name="T63" fmla="*/ 255 h 500"/>
                <a:gd name="T64" fmla="*/ 149 w 553"/>
                <a:gd name="T65" fmla="*/ 283 h 500"/>
                <a:gd name="T66" fmla="*/ 212 w 553"/>
                <a:gd name="T67" fmla="*/ 333 h 500"/>
                <a:gd name="T68" fmla="*/ 283 w 553"/>
                <a:gd name="T69" fmla="*/ 362 h 500"/>
                <a:gd name="T70" fmla="*/ 293 w 553"/>
                <a:gd name="T71" fmla="*/ 381 h 500"/>
                <a:gd name="T72" fmla="*/ 318 w 553"/>
                <a:gd name="T73" fmla="*/ 413 h 500"/>
                <a:gd name="T74" fmla="*/ 341 w 553"/>
                <a:gd name="T75" fmla="*/ 408 h 500"/>
                <a:gd name="T76" fmla="*/ 370 w 553"/>
                <a:gd name="T77" fmla="*/ 397 h 500"/>
                <a:gd name="T78" fmla="*/ 398 w 553"/>
                <a:gd name="T79" fmla="*/ 397 h 500"/>
                <a:gd name="T80" fmla="*/ 438 w 553"/>
                <a:gd name="T81" fmla="*/ 399 h 500"/>
                <a:gd name="T82" fmla="*/ 468 w 553"/>
                <a:gd name="T83" fmla="*/ 410 h 500"/>
                <a:gd name="T84" fmla="*/ 491 w 553"/>
                <a:gd name="T85" fmla="*/ 429 h 500"/>
                <a:gd name="T86" fmla="*/ 505 w 553"/>
                <a:gd name="T87" fmla="*/ 472 h 500"/>
                <a:gd name="T88" fmla="*/ 521 w 553"/>
                <a:gd name="T89" fmla="*/ 500 h 500"/>
                <a:gd name="T90" fmla="*/ 521 w 553"/>
                <a:gd name="T91" fmla="*/ 50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3" h="500">
                  <a:moveTo>
                    <a:pt x="521" y="500"/>
                  </a:moveTo>
                  <a:lnTo>
                    <a:pt x="521" y="481"/>
                  </a:lnTo>
                  <a:lnTo>
                    <a:pt x="543" y="442"/>
                  </a:lnTo>
                  <a:lnTo>
                    <a:pt x="553" y="424"/>
                  </a:lnTo>
                  <a:lnTo>
                    <a:pt x="550" y="406"/>
                  </a:lnTo>
                  <a:lnTo>
                    <a:pt x="552" y="392"/>
                  </a:lnTo>
                  <a:lnTo>
                    <a:pt x="548" y="374"/>
                  </a:lnTo>
                  <a:lnTo>
                    <a:pt x="553" y="353"/>
                  </a:lnTo>
                  <a:lnTo>
                    <a:pt x="552" y="342"/>
                  </a:lnTo>
                  <a:lnTo>
                    <a:pt x="532" y="340"/>
                  </a:lnTo>
                  <a:lnTo>
                    <a:pt x="516" y="335"/>
                  </a:lnTo>
                  <a:lnTo>
                    <a:pt x="491" y="326"/>
                  </a:lnTo>
                  <a:lnTo>
                    <a:pt x="484" y="315"/>
                  </a:lnTo>
                  <a:lnTo>
                    <a:pt x="450" y="301"/>
                  </a:lnTo>
                  <a:lnTo>
                    <a:pt x="443" y="274"/>
                  </a:lnTo>
                  <a:lnTo>
                    <a:pt x="414" y="271"/>
                  </a:lnTo>
                  <a:lnTo>
                    <a:pt x="400" y="257"/>
                  </a:lnTo>
                  <a:lnTo>
                    <a:pt x="395" y="242"/>
                  </a:lnTo>
                  <a:lnTo>
                    <a:pt x="391" y="226"/>
                  </a:lnTo>
                  <a:lnTo>
                    <a:pt x="382" y="237"/>
                  </a:lnTo>
                  <a:lnTo>
                    <a:pt x="377" y="249"/>
                  </a:lnTo>
                  <a:lnTo>
                    <a:pt x="370" y="235"/>
                  </a:lnTo>
                  <a:lnTo>
                    <a:pt x="363" y="219"/>
                  </a:lnTo>
                  <a:lnTo>
                    <a:pt x="350" y="214"/>
                  </a:lnTo>
                  <a:lnTo>
                    <a:pt x="349" y="194"/>
                  </a:lnTo>
                  <a:lnTo>
                    <a:pt x="341" y="178"/>
                  </a:lnTo>
                  <a:lnTo>
                    <a:pt x="334" y="160"/>
                  </a:lnTo>
                  <a:lnTo>
                    <a:pt x="336" y="148"/>
                  </a:lnTo>
                  <a:lnTo>
                    <a:pt x="327" y="130"/>
                  </a:lnTo>
                  <a:lnTo>
                    <a:pt x="313" y="139"/>
                  </a:lnTo>
                  <a:lnTo>
                    <a:pt x="283" y="125"/>
                  </a:lnTo>
                  <a:lnTo>
                    <a:pt x="279" y="105"/>
                  </a:lnTo>
                  <a:lnTo>
                    <a:pt x="265" y="112"/>
                  </a:lnTo>
                  <a:lnTo>
                    <a:pt x="254" y="116"/>
                  </a:lnTo>
                  <a:lnTo>
                    <a:pt x="238" y="119"/>
                  </a:lnTo>
                  <a:lnTo>
                    <a:pt x="219" y="119"/>
                  </a:lnTo>
                  <a:lnTo>
                    <a:pt x="206" y="119"/>
                  </a:lnTo>
                  <a:lnTo>
                    <a:pt x="194" y="107"/>
                  </a:lnTo>
                  <a:lnTo>
                    <a:pt x="181" y="103"/>
                  </a:lnTo>
                  <a:lnTo>
                    <a:pt x="174" y="86"/>
                  </a:lnTo>
                  <a:lnTo>
                    <a:pt x="172" y="73"/>
                  </a:lnTo>
                  <a:lnTo>
                    <a:pt x="162" y="64"/>
                  </a:lnTo>
                  <a:lnTo>
                    <a:pt x="153" y="50"/>
                  </a:lnTo>
                  <a:lnTo>
                    <a:pt x="144" y="39"/>
                  </a:lnTo>
                  <a:lnTo>
                    <a:pt x="126" y="30"/>
                  </a:lnTo>
                  <a:lnTo>
                    <a:pt x="117" y="20"/>
                  </a:lnTo>
                  <a:lnTo>
                    <a:pt x="103" y="2"/>
                  </a:lnTo>
                  <a:lnTo>
                    <a:pt x="87" y="0"/>
                  </a:lnTo>
                  <a:lnTo>
                    <a:pt x="48" y="41"/>
                  </a:lnTo>
                  <a:lnTo>
                    <a:pt x="12" y="70"/>
                  </a:lnTo>
                  <a:lnTo>
                    <a:pt x="0" y="80"/>
                  </a:lnTo>
                  <a:lnTo>
                    <a:pt x="14" y="95"/>
                  </a:lnTo>
                  <a:lnTo>
                    <a:pt x="26" y="109"/>
                  </a:lnTo>
                  <a:lnTo>
                    <a:pt x="39" y="105"/>
                  </a:lnTo>
                  <a:lnTo>
                    <a:pt x="58" y="111"/>
                  </a:lnTo>
                  <a:lnTo>
                    <a:pt x="66" y="127"/>
                  </a:lnTo>
                  <a:lnTo>
                    <a:pt x="64" y="143"/>
                  </a:lnTo>
                  <a:lnTo>
                    <a:pt x="58" y="166"/>
                  </a:lnTo>
                  <a:lnTo>
                    <a:pt x="53" y="178"/>
                  </a:lnTo>
                  <a:lnTo>
                    <a:pt x="48" y="191"/>
                  </a:lnTo>
                  <a:lnTo>
                    <a:pt x="62" y="214"/>
                  </a:lnTo>
                  <a:lnTo>
                    <a:pt x="73" y="223"/>
                  </a:lnTo>
                  <a:lnTo>
                    <a:pt x="78" y="232"/>
                  </a:lnTo>
                  <a:lnTo>
                    <a:pt x="105" y="255"/>
                  </a:lnTo>
                  <a:lnTo>
                    <a:pt x="133" y="269"/>
                  </a:lnTo>
                  <a:lnTo>
                    <a:pt x="149" y="283"/>
                  </a:lnTo>
                  <a:lnTo>
                    <a:pt x="147" y="303"/>
                  </a:lnTo>
                  <a:lnTo>
                    <a:pt x="212" y="333"/>
                  </a:lnTo>
                  <a:lnTo>
                    <a:pt x="263" y="358"/>
                  </a:lnTo>
                  <a:lnTo>
                    <a:pt x="283" y="362"/>
                  </a:lnTo>
                  <a:lnTo>
                    <a:pt x="295" y="369"/>
                  </a:lnTo>
                  <a:lnTo>
                    <a:pt x="293" y="381"/>
                  </a:lnTo>
                  <a:lnTo>
                    <a:pt x="309" y="402"/>
                  </a:lnTo>
                  <a:lnTo>
                    <a:pt x="318" y="413"/>
                  </a:lnTo>
                  <a:lnTo>
                    <a:pt x="329" y="402"/>
                  </a:lnTo>
                  <a:lnTo>
                    <a:pt x="341" y="408"/>
                  </a:lnTo>
                  <a:lnTo>
                    <a:pt x="359" y="402"/>
                  </a:lnTo>
                  <a:lnTo>
                    <a:pt x="370" y="397"/>
                  </a:lnTo>
                  <a:lnTo>
                    <a:pt x="388" y="401"/>
                  </a:lnTo>
                  <a:lnTo>
                    <a:pt x="398" y="397"/>
                  </a:lnTo>
                  <a:lnTo>
                    <a:pt x="418" y="401"/>
                  </a:lnTo>
                  <a:lnTo>
                    <a:pt x="438" y="399"/>
                  </a:lnTo>
                  <a:lnTo>
                    <a:pt x="450" y="401"/>
                  </a:lnTo>
                  <a:lnTo>
                    <a:pt x="468" y="410"/>
                  </a:lnTo>
                  <a:lnTo>
                    <a:pt x="484" y="418"/>
                  </a:lnTo>
                  <a:lnTo>
                    <a:pt x="491" y="429"/>
                  </a:lnTo>
                  <a:lnTo>
                    <a:pt x="509" y="443"/>
                  </a:lnTo>
                  <a:lnTo>
                    <a:pt x="505" y="472"/>
                  </a:lnTo>
                  <a:lnTo>
                    <a:pt x="507" y="486"/>
                  </a:lnTo>
                  <a:lnTo>
                    <a:pt x="521" y="500"/>
                  </a:lnTo>
                  <a:lnTo>
                    <a:pt x="521" y="500"/>
                  </a:lnTo>
                  <a:lnTo>
                    <a:pt x="521" y="5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30">
              <a:extLst>
                <a:ext uri="{FF2B5EF4-FFF2-40B4-BE49-F238E27FC236}">
                  <a16:creationId xmlns:a16="http://schemas.microsoft.com/office/drawing/2014/main" id="{C2619DDA-EADF-7B12-CF46-88602231A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1643" y="8648589"/>
              <a:ext cx="609848" cy="655022"/>
            </a:xfrm>
            <a:custGeom>
              <a:avLst/>
              <a:gdLst>
                <a:gd name="T0" fmla="*/ 119 w 270"/>
                <a:gd name="T1" fmla="*/ 290 h 290"/>
                <a:gd name="T2" fmla="*/ 124 w 270"/>
                <a:gd name="T3" fmla="*/ 270 h 290"/>
                <a:gd name="T4" fmla="*/ 137 w 270"/>
                <a:gd name="T5" fmla="*/ 269 h 290"/>
                <a:gd name="T6" fmla="*/ 167 w 270"/>
                <a:gd name="T7" fmla="*/ 240 h 290"/>
                <a:gd name="T8" fmla="*/ 149 w 270"/>
                <a:gd name="T9" fmla="*/ 226 h 290"/>
                <a:gd name="T10" fmla="*/ 163 w 270"/>
                <a:gd name="T11" fmla="*/ 212 h 290"/>
                <a:gd name="T12" fmla="*/ 183 w 270"/>
                <a:gd name="T13" fmla="*/ 190 h 290"/>
                <a:gd name="T14" fmla="*/ 204 w 270"/>
                <a:gd name="T15" fmla="*/ 171 h 290"/>
                <a:gd name="T16" fmla="*/ 231 w 270"/>
                <a:gd name="T17" fmla="*/ 142 h 290"/>
                <a:gd name="T18" fmla="*/ 252 w 270"/>
                <a:gd name="T19" fmla="*/ 119 h 290"/>
                <a:gd name="T20" fmla="*/ 270 w 270"/>
                <a:gd name="T21" fmla="*/ 140 h 290"/>
                <a:gd name="T22" fmla="*/ 238 w 270"/>
                <a:gd name="T23" fmla="*/ 59 h 290"/>
                <a:gd name="T24" fmla="*/ 210 w 270"/>
                <a:gd name="T25" fmla="*/ 0 h 290"/>
                <a:gd name="T26" fmla="*/ 178 w 270"/>
                <a:gd name="T27" fmla="*/ 19 h 290"/>
                <a:gd name="T28" fmla="*/ 167 w 270"/>
                <a:gd name="T29" fmla="*/ 23 h 290"/>
                <a:gd name="T30" fmla="*/ 137 w 270"/>
                <a:gd name="T31" fmla="*/ 39 h 290"/>
                <a:gd name="T32" fmla="*/ 105 w 270"/>
                <a:gd name="T33" fmla="*/ 59 h 290"/>
                <a:gd name="T34" fmla="*/ 76 w 270"/>
                <a:gd name="T35" fmla="*/ 78 h 290"/>
                <a:gd name="T36" fmla="*/ 0 w 270"/>
                <a:gd name="T37" fmla="*/ 123 h 290"/>
                <a:gd name="T38" fmla="*/ 9 w 270"/>
                <a:gd name="T39" fmla="*/ 133 h 290"/>
                <a:gd name="T40" fmla="*/ 7 w 270"/>
                <a:gd name="T41" fmla="*/ 146 h 290"/>
                <a:gd name="T42" fmla="*/ 10 w 270"/>
                <a:gd name="T43" fmla="*/ 164 h 290"/>
                <a:gd name="T44" fmla="*/ 0 w 270"/>
                <a:gd name="T45" fmla="*/ 173 h 290"/>
                <a:gd name="T46" fmla="*/ 21 w 270"/>
                <a:gd name="T47" fmla="*/ 194 h 290"/>
                <a:gd name="T48" fmla="*/ 53 w 270"/>
                <a:gd name="T49" fmla="*/ 224 h 290"/>
                <a:gd name="T50" fmla="*/ 69 w 270"/>
                <a:gd name="T51" fmla="*/ 242 h 290"/>
                <a:gd name="T52" fmla="*/ 98 w 270"/>
                <a:gd name="T53" fmla="*/ 270 h 290"/>
                <a:gd name="T54" fmla="*/ 119 w 270"/>
                <a:gd name="T55" fmla="*/ 290 h 290"/>
                <a:gd name="T56" fmla="*/ 119 w 270"/>
                <a:gd name="T57" fmla="*/ 290 h 290"/>
                <a:gd name="T58" fmla="*/ 119 w 270"/>
                <a:gd name="T59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0" h="290">
                  <a:moveTo>
                    <a:pt x="119" y="290"/>
                  </a:moveTo>
                  <a:lnTo>
                    <a:pt x="124" y="270"/>
                  </a:lnTo>
                  <a:lnTo>
                    <a:pt x="137" y="269"/>
                  </a:lnTo>
                  <a:lnTo>
                    <a:pt x="167" y="240"/>
                  </a:lnTo>
                  <a:lnTo>
                    <a:pt x="149" y="226"/>
                  </a:lnTo>
                  <a:lnTo>
                    <a:pt x="163" y="212"/>
                  </a:lnTo>
                  <a:lnTo>
                    <a:pt x="183" y="190"/>
                  </a:lnTo>
                  <a:lnTo>
                    <a:pt x="204" y="171"/>
                  </a:lnTo>
                  <a:lnTo>
                    <a:pt x="231" y="142"/>
                  </a:lnTo>
                  <a:lnTo>
                    <a:pt x="252" y="119"/>
                  </a:lnTo>
                  <a:lnTo>
                    <a:pt x="270" y="140"/>
                  </a:lnTo>
                  <a:lnTo>
                    <a:pt x="238" y="59"/>
                  </a:lnTo>
                  <a:lnTo>
                    <a:pt x="210" y="0"/>
                  </a:lnTo>
                  <a:lnTo>
                    <a:pt x="178" y="19"/>
                  </a:lnTo>
                  <a:lnTo>
                    <a:pt x="167" y="23"/>
                  </a:lnTo>
                  <a:lnTo>
                    <a:pt x="137" y="39"/>
                  </a:lnTo>
                  <a:lnTo>
                    <a:pt x="105" y="59"/>
                  </a:lnTo>
                  <a:lnTo>
                    <a:pt x="76" y="78"/>
                  </a:lnTo>
                  <a:lnTo>
                    <a:pt x="0" y="123"/>
                  </a:lnTo>
                  <a:lnTo>
                    <a:pt x="9" y="133"/>
                  </a:lnTo>
                  <a:lnTo>
                    <a:pt x="7" y="146"/>
                  </a:lnTo>
                  <a:lnTo>
                    <a:pt x="10" y="164"/>
                  </a:lnTo>
                  <a:lnTo>
                    <a:pt x="0" y="173"/>
                  </a:lnTo>
                  <a:lnTo>
                    <a:pt x="21" y="194"/>
                  </a:lnTo>
                  <a:lnTo>
                    <a:pt x="53" y="224"/>
                  </a:lnTo>
                  <a:lnTo>
                    <a:pt x="69" y="242"/>
                  </a:lnTo>
                  <a:lnTo>
                    <a:pt x="98" y="270"/>
                  </a:lnTo>
                  <a:lnTo>
                    <a:pt x="119" y="290"/>
                  </a:lnTo>
                  <a:lnTo>
                    <a:pt x="119" y="290"/>
                  </a:lnTo>
                  <a:lnTo>
                    <a:pt x="119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31">
              <a:extLst>
                <a:ext uri="{FF2B5EF4-FFF2-40B4-BE49-F238E27FC236}">
                  <a16:creationId xmlns:a16="http://schemas.microsoft.com/office/drawing/2014/main" id="{088C86D3-0F22-32F1-56F9-1834E5224F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8298" y="9319422"/>
              <a:ext cx="1154195" cy="1077400"/>
            </a:xfrm>
            <a:custGeom>
              <a:avLst/>
              <a:gdLst>
                <a:gd name="T0" fmla="*/ 504 w 511"/>
                <a:gd name="T1" fmla="*/ 461 h 477"/>
                <a:gd name="T2" fmla="*/ 488 w 511"/>
                <a:gd name="T3" fmla="*/ 433 h 477"/>
                <a:gd name="T4" fmla="*/ 497 w 511"/>
                <a:gd name="T5" fmla="*/ 410 h 477"/>
                <a:gd name="T6" fmla="*/ 482 w 511"/>
                <a:gd name="T7" fmla="*/ 392 h 477"/>
                <a:gd name="T8" fmla="*/ 500 w 511"/>
                <a:gd name="T9" fmla="*/ 361 h 477"/>
                <a:gd name="T10" fmla="*/ 497 w 511"/>
                <a:gd name="T11" fmla="*/ 335 h 477"/>
                <a:gd name="T12" fmla="*/ 486 w 511"/>
                <a:gd name="T13" fmla="*/ 308 h 477"/>
                <a:gd name="T14" fmla="*/ 454 w 511"/>
                <a:gd name="T15" fmla="*/ 313 h 477"/>
                <a:gd name="T16" fmla="*/ 466 w 511"/>
                <a:gd name="T17" fmla="*/ 285 h 477"/>
                <a:gd name="T18" fmla="*/ 441 w 511"/>
                <a:gd name="T19" fmla="*/ 301 h 477"/>
                <a:gd name="T20" fmla="*/ 436 w 511"/>
                <a:gd name="T21" fmla="*/ 301 h 477"/>
                <a:gd name="T22" fmla="*/ 411 w 511"/>
                <a:gd name="T23" fmla="*/ 285 h 477"/>
                <a:gd name="T24" fmla="*/ 392 w 511"/>
                <a:gd name="T25" fmla="*/ 264 h 477"/>
                <a:gd name="T26" fmla="*/ 390 w 511"/>
                <a:gd name="T27" fmla="*/ 233 h 477"/>
                <a:gd name="T28" fmla="*/ 379 w 511"/>
                <a:gd name="T29" fmla="*/ 214 h 477"/>
                <a:gd name="T30" fmla="*/ 352 w 511"/>
                <a:gd name="T31" fmla="*/ 194 h 477"/>
                <a:gd name="T32" fmla="*/ 329 w 511"/>
                <a:gd name="T33" fmla="*/ 171 h 477"/>
                <a:gd name="T34" fmla="*/ 315 w 511"/>
                <a:gd name="T35" fmla="*/ 148 h 477"/>
                <a:gd name="T36" fmla="*/ 299 w 511"/>
                <a:gd name="T37" fmla="*/ 119 h 477"/>
                <a:gd name="T38" fmla="*/ 294 w 511"/>
                <a:gd name="T39" fmla="*/ 89 h 477"/>
                <a:gd name="T40" fmla="*/ 292 w 511"/>
                <a:gd name="T41" fmla="*/ 57 h 477"/>
                <a:gd name="T42" fmla="*/ 285 w 511"/>
                <a:gd name="T43" fmla="*/ 30 h 477"/>
                <a:gd name="T44" fmla="*/ 272 w 511"/>
                <a:gd name="T45" fmla="*/ 0 h 477"/>
                <a:gd name="T46" fmla="*/ 148 w 511"/>
                <a:gd name="T47" fmla="*/ 36 h 477"/>
                <a:gd name="T48" fmla="*/ 7 w 511"/>
                <a:gd name="T49" fmla="*/ 103 h 477"/>
                <a:gd name="T50" fmla="*/ 20 w 511"/>
                <a:gd name="T51" fmla="*/ 127 h 477"/>
                <a:gd name="T52" fmla="*/ 48 w 511"/>
                <a:gd name="T53" fmla="*/ 137 h 477"/>
                <a:gd name="T54" fmla="*/ 78 w 511"/>
                <a:gd name="T55" fmla="*/ 150 h 477"/>
                <a:gd name="T56" fmla="*/ 103 w 511"/>
                <a:gd name="T57" fmla="*/ 166 h 477"/>
                <a:gd name="T58" fmla="*/ 128 w 511"/>
                <a:gd name="T59" fmla="*/ 192 h 477"/>
                <a:gd name="T60" fmla="*/ 142 w 511"/>
                <a:gd name="T61" fmla="*/ 216 h 477"/>
                <a:gd name="T62" fmla="*/ 151 w 511"/>
                <a:gd name="T63" fmla="*/ 246 h 477"/>
                <a:gd name="T64" fmla="*/ 185 w 511"/>
                <a:gd name="T65" fmla="*/ 256 h 477"/>
                <a:gd name="T66" fmla="*/ 212 w 511"/>
                <a:gd name="T67" fmla="*/ 255 h 477"/>
                <a:gd name="T68" fmla="*/ 242 w 511"/>
                <a:gd name="T69" fmla="*/ 244 h 477"/>
                <a:gd name="T70" fmla="*/ 283 w 511"/>
                <a:gd name="T71" fmla="*/ 276 h 477"/>
                <a:gd name="T72" fmla="*/ 306 w 511"/>
                <a:gd name="T73" fmla="*/ 281 h 477"/>
                <a:gd name="T74" fmla="*/ 308 w 511"/>
                <a:gd name="T75" fmla="*/ 308 h 477"/>
                <a:gd name="T76" fmla="*/ 320 w 511"/>
                <a:gd name="T77" fmla="*/ 338 h 477"/>
                <a:gd name="T78" fmla="*/ 335 w 511"/>
                <a:gd name="T79" fmla="*/ 360 h 477"/>
                <a:gd name="T80" fmla="*/ 360 w 511"/>
                <a:gd name="T81" fmla="*/ 369 h 477"/>
                <a:gd name="T82" fmla="*/ 376 w 511"/>
                <a:gd name="T83" fmla="*/ 397 h 477"/>
                <a:gd name="T84" fmla="*/ 404 w 511"/>
                <a:gd name="T85" fmla="*/ 404 h 477"/>
                <a:gd name="T86" fmla="*/ 452 w 511"/>
                <a:gd name="T87" fmla="*/ 452 h 477"/>
                <a:gd name="T88" fmla="*/ 486 w 511"/>
                <a:gd name="T89" fmla="*/ 472 h 477"/>
                <a:gd name="T90" fmla="*/ 502 w 511"/>
                <a:gd name="T9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1" h="477">
                  <a:moveTo>
                    <a:pt x="502" y="477"/>
                  </a:moveTo>
                  <a:lnTo>
                    <a:pt x="504" y="461"/>
                  </a:lnTo>
                  <a:lnTo>
                    <a:pt x="498" y="445"/>
                  </a:lnTo>
                  <a:lnTo>
                    <a:pt x="488" y="433"/>
                  </a:lnTo>
                  <a:lnTo>
                    <a:pt x="489" y="420"/>
                  </a:lnTo>
                  <a:lnTo>
                    <a:pt x="497" y="410"/>
                  </a:lnTo>
                  <a:lnTo>
                    <a:pt x="481" y="404"/>
                  </a:lnTo>
                  <a:lnTo>
                    <a:pt x="482" y="392"/>
                  </a:lnTo>
                  <a:lnTo>
                    <a:pt x="495" y="372"/>
                  </a:lnTo>
                  <a:lnTo>
                    <a:pt x="500" y="361"/>
                  </a:lnTo>
                  <a:lnTo>
                    <a:pt x="511" y="345"/>
                  </a:lnTo>
                  <a:lnTo>
                    <a:pt x="497" y="335"/>
                  </a:lnTo>
                  <a:lnTo>
                    <a:pt x="491" y="321"/>
                  </a:lnTo>
                  <a:lnTo>
                    <a:pt x="486" y="308"/>
                  </a:lnTo>
                  <a:lnTo>
                    <a:pt x="468" y="305"/>
                  </a:lnTo>
                  <a:lnTo>
                    <a:pt x="454" y="313"/>
                  </a:lnTo>
                  <a:lnTo>
                    <a:pt x="459" y="301"/>
                  </a:lnTo>
                  <a:lnTo>
                    <a:pt x="466" y="285"/>
                  </a:lnTo>
                  <a:lnTo>
                    <a:pt x="454" y="283"/>
                  </a:lnTo>
                  <a:lnTo>
                    <a:pt x="441" y="301"/>
                  </a:lnTo>
                  <a:lnTo>
                    <a:pt x="434" y="317"/>
                  </a:lnTo>
                  <a:lnTo>
                    <a:pt x="436" y="301"/>
                  </a:lnTo>
                  <a:lnTo>
                    <a:pt x="420" y="296"/>
                  </a:lnTo>
                  <a:lnTo>
                    <a:pt x="411" y="285"/>
                  </a:lnTo>
                  <a:lnTo>
                    <a:pt x="400" y="278"/>
                  </a:lnTo>
                  <a:lnTo>
                    <a:pt x="392" y="264"/>
                  </a:lnTo>
                  <a:lnTo>
                    <a:pt x="386" y="249"/>
                  </a:lnTo>
                  <a:lnTo>
                    <a:pt x="390" y="233"/>
                  </a:lnTo>
                  <a:lnTo>
                    <a:pt x="374" y="228"/>
                  </a:lnTo>
                  <a:lnTo>
                    <a:pt x="379" y="214"/>
                  </a:lnTo>
                  <a:lnTo>
                    <a:pt x="367" y="201"/>
                  </a:lnTo>
                  <a:lnTo>
                    <a:pt x="352" y="194"/>
                  </a:lnTo>
                  <a:lnTo>
                    <a:pt x="340" y="180"/>
                  </a:lnTo>
                  <a:lnTo>
                    <a:pt x="329" y="171"/>
                  </a:lnTo>
                  <a:lnTo>
                    <a:pt x="324" y="160"/>
                  </a:lnTo>
                  <a:lnTo>
                    <a:pt x="315" y="148"/>
                  </a:lnTo>
                  <a:lnTo>
                    <a:pt x="308" y="134"/>
                  </a:lnTo>
                  <a:lnTo>
                    <a:pt x="299" y="119"/>
                  </a:lnTo>
                  <a:lnTo>
                    <a:pt x="292" y="102"/>
                  </a:lnTo>
                  <a:lnTo>
                    <a:pt x="294" y="89"/>
                  </a:lnTo>
                  <a:lnTo>
                    <a:pt x="292" y="73"/>
                  </a:lnTo>
                  <a:lnTo>
                    <a:pt x="292" y="57"/>
                  </a:lnTo>
                  <a:lnTo>
                    <a:pt x="287" y="43"/>
                  </a:lnTo>
                  <a:lnTo>
                    <a:pt x="285" y="30"/>
                  </a:lnTo>
                  <a:lnTo>
                    <a:pt x="276" y="16"/>
                  </a:lnTo>
                  <a:lnTo>
                    <a:pt x="272" y="0"/>
                  </a:lnTo>
                  <a:lnTo>
                    <a:pt x="169" y="25"/>
                  </a:lnTo>
                  <a:lnTo>
                    <a:pt x="148" y="36"/>
                  </a:lnTo>
                  <a:lnTo>
                    <a:pt x="0" y="82"/>
                  </a:lnTo>
                  <a:lnTo>
                    <a:pt x="7" y="103"/>
                  </a:lnTo>
                  <a:lnTo>
                    <a:pt x="20" y="110"/>
                  </a:lnTo>
                  <a:lnTo>
                    <a:pt x="20" y="127"/>
                  </a:lnTo>
                  <a:lnTo>
                    <a:pt x="36" y="128"/>
                  </a:lnTo>
                  <a:lnTo>
                    <a:pt x="48" y="137"/>
                  </a:lnTo>
                  <a:lnTo>
                    <a:pt x="64" y="139"/>
                  </a:lnTo>
                  <a:lnTo>
                    <a:pt x="78" y="150"/>
                  </a:lnTo>
                  <a:lnTo>
                    <a:pt x="87" y="160"/>
                  </a:lnTo>
                  <a:lnTo>
                    <a:pt x="103" y="166"/>
                  </a:lnTo>
                  <a:lnTo>
                    <a:pt x="114" y="180"/>
                  </a:lnTo>
                  <a:lnTo>
                    <a:pt x="128" y="192"/>
                  </a:lnTo>
                  <a:lnTo>
                    <a:pt x="137" y="203"/>
                  </a:lnTo>
                  <a:lnTo>
                    <a:pt x="142" y="216"/>
                  </a:lnTo>
                  <a:lnTo>
                    <a:pt x="148" y="226"/>
                  </a:lnTo>
                  <a:lnTo>
                    <a:pt x="151" y="246"/>
                  </a:lnTo>
                  <a:lnTo>
                    <a:pt x="174" y="249"/>
                  </a:lnTo>
                  <a:lnTo>
                    <a:pt x="185" y="256"/>
                  </a:lnTo>
                  <a:lnTo>
                    <a:pt x="199" y="255"/>
                  </a:lnTo>
                  <a:lnTo>
                    <a:pt x="212" y="255"/>
                  </a:lnTo>
                  <a:lnTo>
                    <a:pt x="230" y="246"/>
                  </a:lnTo>
                  <a:lnTo>
                    <a:pt x="242" y="244"/>
                  </a:lnTo>
                  <a:lnTo>
                    <a:pt x="253" y="262"/>
                  </a:lnTo>
                  <a:lnTo>
                    <a:pt x="283" y="276"/>
                  </a:lnTo>
                  <a:lnTo>
                    <a:pt x="297" y="267"/>
                  </a:lnTo>
                  <a:lnTo>
                    <a:pt x="306" y="281"/>
                  </a:lnTo>
                  <a:lnTo>
                    <a:pt x="304" y="294"/>
                  </a:lnTo>
                  <a:lnTo>
                    <a:pt x="308" y="308"/>
                  </a:lnTo>
                  <a:lnTo>
                    <a:pt x="310" y="324"/>
                  </a:lnTo>
                  <a:lnTo>
                    <a:pt x="320" y="338"/>
                  </a:lnTo>
                  <a:lnTo>
                    <a:pt x="322" y="353"/>
                  </a:lnTo>
                  <a:lnTo>
                    <a:pt x="335" y="360"/>
                  </a:lnTo>
                  <a:lnTo>
                    <a:pt x="345" y="377"/>
                  </a:lnTo>
                  <a:lnTo>
                    <a:pt x="360" y="369"/>
                  </a:lnTo>
                  <a:lnTo>
                    <a:pt x="374" y="381"/>
                  </a:lnTo>
                  <a:lnTo>
                    <a:pt x="376" y="397"/>
                  </a:lnTo>
                  <a:lnTo>
                    <a:pt x="384" y="408"/>
                  </a:lnTo>
                  <a:lnTo>
                    <a:pt x="404" y="404"/>
                  </a:lnTo>
                  <a:lnTo>
                    <a:pt x="411" y="427"/>
                  </a:lnTo>
                  <a:lnTo>
                    <a:pt x="452" y="452"/>
                  </a:lnTo>
                  <a:lnTo>
                    <a:pt x="461" y="463"/>
                  </a:lnTo>
                  <a:lnTo>
                    <a:pt x="486" y="472"/>
                  </a:lnTo>
                  <a:lnTo>
                    <a:pt x="502" y="477"/>
                  </a:lnTo>
                  <a:lnTo>
                    <a:pt x="502" y="477"/>
                  </a:lnTo>
                  <a:lnTo>
                    <a:pt x="502" y="4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32">
              <a:extLst>
                <a:ext uri="{FF2B5EF4-FFF2-40B4-BE49-F238E27FC236}">
                  <a16:creationId xmlns:a16="http://schemas.microsoft.com/office/drawing/2014/main" id="{62CDA2F4-EB73-A5A2-AD6A-84030C39C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34300" y="8463376"/>
              <a:ext cx="1057071" cy="1041260"/>
            </a:xfrm>
            <a:custGeom>
              <a:avLst/>
              <a:gdLst>
                <a:gd name="T0" fmla="*/ 349 w 468"/>
                <a:gd name="T1" fmla="*/ 415 h 461"/>
                <a:gd name="T2" fmla="*/ 468 w 468"/>
                <a:gd name="T3" fmla="*/ 372 h 461"/>
                <a:gd name="T4" fmla="*/ 468 w 468"/>
                <a:gd name="T5" fmla="*/ 345 h 461"/>
                <a:gd name="T6" fmla="*/ 452 w 468"/>
                <a:gd name="T7" fmla="*/ 315 h 461"/>
                <a:gd name="T8" fmla="*/ 441 w 468"/>
                <a:gd name="T9" fmla="*/ 290 h 461"/>
                <a:gd name="T10" fmla="*/ 422 w 468"/>
                <a:gd name="T11" fmla="*/ 269 h 461"/>
                <a:gd name="T12" fmla="*/ 404 w 468"/>
                <a:gd name="T13" fmla="*/ 255 h 461"/>
                <a:gd name="T14" fmla="*/ 388 w 468"/>
                <a:gd name="T15" fmla="*/ 226 h 461"/>
                <a:gd name="T16" fmla="*/ 383 w 468"/>
                <a:gd name="T17" fmla="*/ 190 h 461"/>
                <a:gd name="T18" fmla="*/ 390 w 468"/>
                <a:gd name="T19" fmla="*/ 167 h 461"/>
                <a:gd name="T20" fmla="*/ 374 w 468"/>
                <a:gd name="T21" fmla="*/ 141 h 461"/>
                <a:gd name="T22" fmla="*/ 350 w 468"/>
                <a:gd name="T23" fmla="*/ 121 h 461"/>
                <a:gd name="T24" fmla="*/ 324 w 468"/>
                <a:gd name="T25" fmla="*/ 121 h 461"/>
                <a:gd name="T26" fmla="*/ 297 w 468"/>
                <a:gd name="T27" fmla="*/ 109 h 461"/>
                <a:gd name="T28" fmla="*/ 276 w 468"/>
                <a:gd name="T29" fmla="*/ 93 h 461"/>
                <a:gd name="T30" fmla="*/ 245 w 468"/>
                <a:gd name="T31" fmla="*/ 77 h 461"/>
                <a:gd name="T32" fmla="*/ 219 w 468"/>
                <a:gd name="T33" fmla="*/ 57 h 461"/>
                <a:gd name="T34" fmla="*/ 199 w 468"/>
                <a:gd name="T35" fmla="*/ 34 h 461"/>
                <a:gd name="T36" fmla="*/ 181 w 468"/>
                <a:gd name="T37" fmla="*/ 20 h 461"/>
                <a:gd name="T38" fmla="*/ 155 w 468"/>
                <a:gd name="T39" fmla="*/ 0 h 461"/>
                <a:gd name="T40" fmla="*/ 19 w 468"/>
                <a:gd name="T41" fmla="*/ 44 h 461"/>
                <a:gd name="T42" fmla="*/ 0 w 468"/>
                <a:gd name="T43" fmla="*/ 107 h 461"/>
                <a:gd name="T44" fmla="*/ 41 w 468"/>
                <a:gd name="T45" fmla="*/ 141 h 461"/>
                <a:gd name="T46" fmla="*/ 43 w 468"/>
                <a:gd name="T47" fmla="*/ 171 h 461"/>
                <a:gd name="T48" fmla="*/ 71 w 468"/>
                <a:gd name="T49" fmla="*/ 199 h 461"/>
                <a:gd name="T50" fmla="*/ 83 w 468"/>
                <a:gd name="T51" fmla="*/ 237 h 461"/>
                <a:gd name="T52" fmla="*/ 67 w 468"/>
                <a:gd name="T53" fmla="*/ 313 h 461"/>
                <a:gd name="T54" fmla="*/ 57 w 468"/>
                <a:gd name="T55" fmla="*/ 351 h 461"/>
                <a:gd name="T56" fmla="*/ 112 w 468"/>
                <a:gd name="T57" fmla="*/ 351 h 461"/>
                <a:gd name="T58" fmla="*/ 139 w 468"/>
                <a:gd name="T59" fmla="*/ 367 h 461"/>
                <a:gd name="T60" fmla="*/ 169 w 468"/>
                <a:gd name="T61" fmla="*/ 381 h 461"/>
                <a:gd name="T62" fmla="*/ 181 w 468"/>
                <a:gd name="T63" fmla="*/ 415 h 461"/>
                <a:gd name="T64" fmla="*/ 197 w 468"/>
                <a:gd name="T65" fmla="*/ 436 h 461"/>
                <a:gd name="T66" fmla="*/ 201 w 468"/>
                <a:gd name="T67" fmla="*/ 461 h 461"/>
                <a:gd name="T68" fmla="*/ 201 w 468"/>
                <a:gd name="T69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8" h="461">
                  <a:moveTo>
                    <a:pt x="201" y="461"/>
                  </a:moveTo>
                  <a:lnTo>
                    <a:pt x="349" y="415"/>
                  </a:lnTo>
                  <a:lnTo>
                    <a:pt x="370" y="404"/>
                  </a:lnTo>
                  <a:lnTo>
                    <a:pt x="468" y="372"/>
                  </a:lnTo>
                  <a:lnTo>
                    <a:pt x="466" y="358"/>
                  </a:lnTo>
                  <a:lnTo>
                    <a:pt x="468" y="345"/>
                  </a:lnTo>
                  <a:lnTo>
                    <a:pt x="456" y="331"/>
                  </a:lnTo>
                  <a:lnTo>
                    <a:pt x="452" y="315"/>
                  </a:lnTo>
                  <a:lnTo>
                    <a:pt x="443" y="304"/>
                  </a:lnTo>
                  <a:lnTo>
                    <a:pt x="441" y="290"/>
                  </a:lnTo>
                  <a:lnTo>
                    <a:pt x="427" y="287"/>
                  </a:lnTo>
                  <a:lnTo>
                    <a:pt x="422" y="269"/>
                  </a:lnTo>
                  <a:lnTo>
                    <a:pt x="409" y="263"/>
                  </a:lnTo>
                  <a:lnTo>
                    <a:pt x="404" y="255"/>
                  </a:lnTo>
                  <a:lnTo>
                    <a:pt x="397" y="240"/>
                  </a:lnTo>
                  <a:lnTo>
                    <a:pt x="388" y="226"/>
                  </a:lnTo>
                  <a:lnTo>
                    <a:pt x="381" y="208"/>
                  </a:lnTo>
                  <a:lnTo>
                    <a:pt x="383" y="190"/>
                  </a:lnTo>
                  <a:lnTo>
                    <a:pt x="391" y="182"/>
                  </a:lnTo>
                  <a:lnTo>
                    <a:pt x="390" y="167"/>
                  </a:lnTo>
                  <a:lnTo>
                    <a:pt x="381" y="155"/>
                  </a:lnTo>
                  <a:lnTo>
                    <a:pt x="374" y="141"/>
                  </a:lnTo>
                  <a:lnTo>
                    <a:pt x="365" y="135"/>
                  </a:lnTo>
                  <a:lnTo>
                    <a:pt x="350" y="121"/>
                  </a:lnTo>
                  <a:lnTo>
                    <a:pt x="336" y="126"/>
                  </a:lnTo>
                  <a:lnTo>
                    <a:pt x="324" y="121"/>
                  </a:lnTo>
                  <a:lnTo>
                    <a:pt x="310" y="112"/>
                  </a:lnTo>
                  <a:lnTo>
                    <a:pt x="297" y="109"/>
                  </a:lnTo>
                  <a:lnTo>
                    <a:pt x="288" y="98"/>
                  </a:lnTo>
                  <a:lnTo>
                    <a:pt x="276" y="93"/>
                  </a:lnTo>
                  <a:lnTo>
                    <a:pt x="256" y="87"/>
                  </a:lnTo>
                  <a:lnTo>
                    <a:pt x="245" y="77"/>
                  </a:lnTo>
                  <a:lnTo>
                    <a:pt x="231" y="64"/>
                  </a:lnTo>
                  <a:lnTo>
                    <a:pt x="219" y="57"/>
                  </a:lnTo>
                  <a:lnTo>
                    <a:pt x="212" y="43"/>
                  </a:lnTo>
                  <a:lnTo>
                    <a:pt x="199" y="34"/>
                  </a:lnTo>
                  <a:lnTo>
                    <a:pt x="187" y="30"/>
                  </a:lnTo>
                  <a:lnTo>
                    <a:pt x="181" y="20"/>
                  </a:lnTo>
                  <a:lnTo>
                    <a:pt x="171" y="2"/>
                  </a:lnTo>
                  <a:lnTo>
                    <a:pt x="155" y="0"/>
                  </a:lnTo>
                  <a:lnTo>
                    <a:pt x="87" y="21"/>
                  </a:lnTo>
                  <a:lnTo>
                    <a:pt x="19" y="44"/>
                  </a:lnTo>
                  <a:lnTo>
                    <a:pt x="2" y="91"/>
                  </a:lnTo>
                  <a:lnTo>
                    <a:pt x="0" y="107"/>
                  </a:lnTo>
                  <a:lnTo>
                    <a:pt x="44" y="128"/>
                  </a:lnTo>
                  <a:lnTo>
                    <a:pt x="41" y="141"/>
                  </a:lnTo>
                  <a:lnTo>
                    <a:pt x="44" y="155"/>
                  </a:lnTo>
                  <a:lnTo>
                    <a:pt x="43" y="171"/>
                  </a:lnTo>
                  <a:lnTo>
                    <a:pt x="55" y="185"/>
                  </a:lnTo>
                  <a:lnTo>
                    <a:pt x="71" y="199"/>
                  </a:lnTo>
                  <a:lnTo>
                    <a:pt x="76" y="214"/>
                  </a:lnTo>
                  <a:lnTo>
                    <a:pt x="83" y="237"/>
                  </a:lnTo>
                  <a:lnTo>
                    <a:pt x="71" y="287"/>
                  </a:lnTo>
                  <a:lnTo>
                    <a:pt x="67" y="313"/>
                  </a:lnTo>
                  <a:lnTo>
                    <a:pt x="62" y="331"/>
                  </a:lnTo>
                  <a:lnTo>
                    <a:pt x="57" y="351"/>
                  </a:lnTo>
                  <a:lnTo>
                    <a:pt x="96" y="352"/>
                  </a:lnTo>
                  <a:lnTo>
                    <a:pt x="112" y="351"/>
                  </a:lnTo>
                  <a:lnTo>
                    <a:pt x="126" y="360"/>
                  </a:lnTo>
                  <a:lnTo>
                    <a:pt x="139" y="367"/>
                  </a:lnTo>
                  <a:lnTo>
                    <a:pt x="153" y="377"/>
                  </a:lnTo>
                  <a:lnTo>
                    <a:pt x="169" y="381"/>
                  </a:lnTo>
                  <a:lnTo>
                    <a:pt x="183" y="400"/>
                  </a:lnTo>
                  <a:lnTo>
                    <a:pt x="181" y="415"/>
                  </a:lnTo>
                  <a:lnTo>
                    <a:pt x="190" y="425"/>
                  </a:lnTo>
                  <a:lnTo>
                    <a:pt x="197" y="436"/>
                  </a:lnTo>
                  <a:lnTo>
                    <a:pt x="203" y="452"/>
                  </a:lnTo>
                  <a:lnTo>
                    <a:pt x="201" y="461"/>
                  </a:lnTo>
                  <a:lnTo>
                    <a:pt x="201" y="461"/>
                  </a:lnTo>
                  <a:lnTo>
                    <a:pt x="201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33">
              <a:extLst>
                <a:ext uri="{FF2B5EF4-FFF2-40B4-BE49-F238E27FC236}">
                  <a16:creationId xmlns:a16="http://schemas.microsoft.com/office/drawing/2014/main" id="{2EF05CA5-B530-C736-B39A-00BD0B61E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614800" y="7128485"/>
              <a:ext cx="1334891" cy="1020931"/>
            </a:xfrm>
            <a:custGeom>
              <a:avLst/>
              <a:gdLst>
                <a:gd name="T0" fmla="*/ 95 w 591"/>
                <a:gd name="T1" fmla="*/ 449 h 452"/>
                <a:gd name="T2" fmla="*/ 125 w 591"/>
                <a:gd name="T3" fmla="*/ 441 h 452"/>
                <a:gd name="T4" fmla="*/ 178 w 591"/>
                <a:gd name="T5" fmla="*/ 345 h 452"/>
                <a:gd name="T6" fmla="*/ 308 w 591"/>
                <a:gd name="T7" fmla="*/ 322 h 452"/>
                <a:gd name="T8" fmla="*/ 367 w 591"/>
                <a:gd name="T9" fmla="*/ 317 h 452"/>
                <a:gd name="T10" fmla="*/ 392 w 591"/>
                <a:gd name="T11" fmla="*/ 326 h 452"/>
                <a:gd name="T12" fmla="*/ 419 w 591"/>
                <a:gd name="T13" fmla="*/ 340 h 452"/>
                <a:gd name="T14" fmla="*/ 534 w 591"/>
                <a:gd name="T15" fmla="*/ 260 h 452"/>
                <a:gd name="T16" fmla="*/ 591 w 591"/>
                <a:gd name="T17" fmla="*/ 215 h 452"/>
                <a:gd name="T18" fmla="*/ 575 w 591"/>
                <a:gd name="T19" fmla="*/ 199 h 452"/>
                <a:gd name="T20" fmla="*/ 547 w 591"/>
                <a:gd name="T21" fmla="*/ 190 h 452"/>
                <a:gd name="T22" fmla="*/ 516 w 591"/>
                <a:gd name="T23" fmla="*/ 173 h 452"/>
                <a:gd name="T24" fmla="*/ 486 w 591"/>
                <a:gd name="T25" fmla="*/ 157 h 452"/>
                <a:gd name="T26" fmla="*/ 452 w 591"/>
                <a:gd name="T27" fmla="*/ 142 h 452"/>
                <a:gd name="T28" fmla="*/ 420 w 591"/>
                <a:gd name="T29" fmla="*/ 114 h 452"/>
                <a:gd name="T30" fmla="*/ 422 w 591"/>
                <a:gd name="T31" fmla="*/ 78 h 452"/>
                <a:gd name="T32" fmla="*/ 402 w 591"/>
                <a:gd name="T33" fmla="*/ 69 h 452"/>
                <a:gd name="T34" fmla="*/ 367 w 591"/>
                <a:gd name="T35" fmla="*/ 52 h 452"/>
                <a:gd name="T36" fmla="*/ 340 w 591"/>
                <a:gd name="T37" fmla="*/ 36 h 452"/>
                <a:gd name="T38" fmla="*/ 308 w 591"/>
                <a:gd name="T39" fmla="*/ 21 h 452"/>
                <a:gd name="T40" fmla="*/ 274 w 591"/>
                <a:gd name="T41" fmla="*/ 43 h 452"/>
                <a:gd name="T42" fmla="*/ 241 w 591"/>
                <a:gd name="T43" fmla="*/ 52 h 452"/>
                <a:gd name="T44" fmla="*/ 200 w 591"/>
                <a:gd name="T45" fmla="*/ 46 h 452"/>
                <a:gd name="T46" fmla="*/ 169 w 591"/>
                <a:gd name="T47" fmla="*/ 53 h 452"/>
                <a:gd name="T48" fmla="*/ 139 w 591"/>
                <a:gd name="T49" fmla="*/ 36 h 452"/>
                <a:gd name="T50" fmla="*/ 127 w 591"/>
                <a:gd name="T51" fmla="*/ 5 h 452"/>
                <a:gd name="T52" fmla="*/ 30 w 591"/>
                <a:gd name="T53" fmla="*/ 23 h 452"/>
                <a:gd name="T54" fmla="*/ 54 w 591"/>
                <a:gd name="T55" fmla="*/ 52 h 452"/>
                <a:gd name="T56" fmla="*/ 34 w 591"/>
                <a:gd name="T57" fmla="*/ 126 h 452"/>
                <a:gd name="T58" fmla="*/ 16 w 591"/>
                <a:gd name="T59" fmla="*/ 215 h 452"/>
                <a:gd name="T60" fmla="*/ 27 w 591"/>
                <a:gd name="T61" fmla="*/ 272 h 452"/>
                <a:gd name="T62" fmla="*/ 20 w 591"/>
                <a:gd name="T63" fmla="*/ 377 h 452"/>
                <a:gd name="T64" fmla="*/ 13 w 591"/>
                <a:gd name="T65" fmla="*/ 434 h 452"/>
                <a:gd name="T66" fmla="*/ 48 w 591"/>
                <a:gd name="T67" fmla="*/ 436 h 452"/>
                <a:gd name="T68" fmla="*/ 75 w 591"/>
                <a:gd name="T69" fmla="*/ 449 h 452"/>
                <a:gd name="T70" fmla="*/ 82 w 591"/>
                <a:gd name="T71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1" h="452">
                  <a:moveTo>
                    <a:pt x="82" y="452"/>
                  </a:moveTo>
                  <a:lnTo>
                    <a:pt x="95" y="449"/>
                  </a:lnTo>
                  <a:lnTo>
                    <a:pt x="112" y="443"/>
                  </a:lnTo>
                  <a:lnTo>
                    <a:pt x="125" y="441"/>
                  </a:lnTo>
                  <a:lnTo>
                    <a:pt x="150" y="377"/>
                  </a:lnTo>
                  <a:lnTo>
                    <a:pt x="178" y="345"/>
                  </a:lnTo>
                  <a:lnTo>
                    <a:pt x="276" y="338"/>
                  </a:lnTo>
                  <a:lnTo>
                    <a:pt x="308" y="322"/>
                  </a:lnTo>
                  <a:lnTo>
                    <a:pt x="351" y="308"/>
                  </a:lnTo>
                  <a:lnTo>
                    <a:pt x="367" y="317"/>
                  </a:lnTo>
                  <a:lnTo>
                    <a:pt x="383" y="315"/>
                  </a:lnTo>
                  <a:lnTo>
                    <a:pt x="392" y="326"/>
                  </a:lnTo>
                  <a:lnTo>
                    <a:pt x="406" y="328"/>
                  </a:lnTo>
                  <a:lnTo>
                    <a:pt x="419" y="340"/>
                  </a:lnTo>
                  <a:lnTo>
                    <a:pt x="513" y="276"/>
                  </a:lnTo>
                  <a:lnTo>
                    <a:pt x="534" y="260"/>
                  </a:lnTo>
                  <a:lnTo>
                    <a:pt x="577" y="226"/>
                  </a:lnTo>
                  <a:lnTo>
                    <a:pt x="591" y="215"/>
                  </a:lnTo>
                  <a:lnTo>
                    <a:pt x="579" y="217"/>
                  </a:lnTo>
                  <a:lnTo>
                    <a:pt x="575" y="199"/>
                  </a:lnTo>
                  <a:lnTo>
                    <a:pt x="561" y="198"/>
                  </a:lnTo>
                  <a:lnTo>
                    <a:pt x="547" y="190"/>
                  </a:lnTo>
                  <a:lnTo>
                    <a:pt x="545" y="176"/>
                  </a:lnTo>
                  <a:lnTo>
                    <a:pt x="516" y="173"/>
                  </a:lnTo>
                  <a:lnTo>
                    <a:pt x="500" y="166"/>
                  </a:lnTo>
                  <a:lnTo>
                    <a:pt x="486" y="157"/>
                  </a:lnTo>
                  <a:lnTo>
                    <a:pt x="474" y="151"/>
                  </a:lnTo>
                  <a:lnTo>
                    <a:pt x="452" y="142"/>
                  </a:lnTo>
                  <a:lnTo>
                    <a:pt x="435" y="132"/>
                  </a:lnTo>
                  <a:lnTo>
                    <a:pt x="420" y="114"/>
                  </a:lnTo>
                  <a:lnTo>
                    <a:pt x="413" y="96"/>
                  </a:lnTo>
                  <a:lnTo>
                    <a:pt x="422" y="78"/>
                  </a:lnTo>
                  <a:lnTo>
                    <a:pt x="413" y="61"/>
                  </a:lnTo>
                  <a:lnTo>
                    <a:pt x="402" y="69"/>
                  </a:lnTo>
                  <a:lnTo>
                    <a:pt x="388" y="68"/>
                  </a:lnTo>
                  <a:lnTo>
                    <a:pt x="367" y="52"/>
                  </a:lnTo>
                  <a:lnTo>
                    <a:pt x="354" y="41"/>
                  </a:lnTo>
                  <a:lnTo>
                    <a:pt x="340" y="36"/>
                  </a:lnTo>
                  <a:lnTo>
                    <a:pt x="328" y="23"/>
                  </a:lnTo>
                  <a:lnTo>
                    <a:pt x="308" y="21"/>
                  </a:lnTo>
                  <a:lnTo>
                    <a:pt x="285" y="32"/>
                  </a:lnTo>
                  <a:lnTo>
                    <a:pt x="274" y="43"/>
                  </a:lnTo>
                  <a:lnTo>
                    <a:pt x="253" y="57"/>
                  </a:lnTo>
                  <a:lnTo>
                    <a:pt x="241" y="52"/>
                  </a:lnTo>
                  <a:lnTo>
                    <a:pt x="221" y="50"/>
                  </a:lnTo>
                  <a:lnTo>
                    <a:pt x="200" y="46"/>
                  </a:lnTo>
                  <a:lnTo>
                    <a:pt x="180" y="45"/>
                  </a:lnTo>
                  <a:lnTo>
                    <a:pt x="169" y="53"/>
                  </a:lnTo>
                  <a:lnTo>
                    <a:pt x="153" y="48"/>
                  </a:lnTo>
                  <a:lnTo>
                    <a:pt x="139" y="36"/>
                  </a:lnTo>
                  <a:lnTo>
                    <a:pt x="135" y="20"/>
                  </a:lnTo>
                  <a:lnTo>
                    <a:pt x="127" y="5"/>
                  </a:lnTo>
                  <a:lnTo>
                    <a:pt x="111" y="0"/>
                  </a:lnTo>
                  <a:lnTo>
                    <a:pt x="30" y="23"/>
                  </a:lnTo>
                  <a:lnTo>
                    <a:pt x="39" y="30"/>
                  </a:lnTo>
                  <a:lnTo>
                    <a:pt x="54" y="52"/>
                  </a:lnTo>
                  <a:lnTo>
                    <a:pt x="46" y="85"/>
                  </a:lnTo>
                  <a:lnTo>
                    <a:pt x="34" y="126"/>
                  </a:lnTo>
                  <a:lnTo>
                    <a:pt x="23" y="167"/>
                  </a:lnTo>
                  <a:lnTo>
                    <a:pt x="16" y="215"/>
                  </a:lnTo>
                  <a:lnTo>
                    <a:pt x="18" y="228"/>
                  </a:lnTo>
                  <a:lnTo>
                    <a:pt x="27" y="272"/>
                  </a:lnTo>
                  <a:lnTo>
                    <a:pt x="32" y="331"/>
                  </a:lnTo>
                  <a:lnTo>
                    <a:pt x="20" y="377"/>
                  </a:lnTo>
                  <a:lnTo>
                    <a:pt x="0" y="427"/>
                  </a:lnTo>
                  <a:lnTo>
                    <a:pt x="13" y="434"/>
                  </a:lnTo>
                  <a:lnTo>
                    <a:pt x="32" y="434"/>
                  </a:lnTo>
                  <a:lnTo>
                    <a:pt x="48" y="436"/>
                  </a:lnTo>
                  <a:lnTo>
                    <a:pt x="59" y="447"/>
                  </a:lnTo>
                  <a:lnTo>
                    <a:pt x="75" y="449"/>
                  </a:lnTo>
                  <a:lnTo>
                    <a:pt x="82" y="452"/>
                  </a:lnTo>
                  <a:lnTo>
                    <a:pt x="82" y="452"/>
                  </a:lnTo>
                  <a:lnTo>
                    <a:pt x="82" y="4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34">
              <a:extLst>
                <a:ext uri="{FF2B5EF4-FFF2-40B4-BE49-F238E27FC236}">
                  <a16:creationId xmlns:a16="http://schemas.microsoft.com/office/drawing/2014/main" id="{271BB24E-6D4C-5687-51F6-B6FD44C8E3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3545" y="8659882"/>
              <a:ext cx="591779" cy="603073"/>
            </a:xfrm>
            <a:custGeom>
              <a:avLst/>
              <a:gdLst>
                <a:gd name="T0" fmla="*/ 226 w 262"/>
                <a:gd name="T1" fmla="*/ 267 h 267"/>
                <a:gd name="T2" fmla="*/ 232 w 262"/>
                <a:gd name="T3" fmla="*/ 255 h 267"/>
                <a:gd name="T4" fmla="*/ 235 w 262"/>
                <a:gd name="T5" fmla="*/ 241 h 267"/>
                <a:gd name="T6" fmla="*/ 240 w 262"/>
                <a:gd name="T7" fmla="*/ 224 h 267"/>
                <a:gd name="T8" fmla="*/ 244 w 262"/>
                <a:gd name="T9" fmla="*/ 200 h 267"/>
                <a:gd name="T10" fmla="*/ 255 w 262"/>
                <a:gd name="T11" fmla="*/ 171 h 267"/>
                <a:gd name="T12" fmla="*/ 256 w 262"/>
                <a:gd name="T13" fmla="*/ 148 h 267"/>
                <a:gd name="T14" fmla="*/ 262 w 262"/>
                <a:gd name="T15" fmla="*/ 134 h 267"/>
                <a:gd name="T16" fmla="*/ 248 w 262"/>
                <a:gd name="T17" fmla="*/ 121 h 267"/>
                <a:gd name="T18" fmla="*/ 242 w 262"/>
                <a:gd name="T19" fmla="*/ 111 h 267"/>
                <a:gd name="T20" fmla="*/ 233 w 262"/>
                <a:gd name="T21" fmla="*/ 98 h 267"/>
                <a:gd name="T22" fmla="*/ 226 w 262"/>
                <a:gd name="T23" fmla="*/ 87 h 267"/>
                <a:gd name="T24" fmla="*/ 217 w 262"/>
                <a:gd name="T25" fmla="*/ 75 h 267"/>
                <a:gd name="T26" fmla="*/ 216 w 262"/>
                <a:gd name="T27" fmla="*/ 63 h 267"/>
                <a:gd name="T28" fmla="*/ 217 w 262"/>
                <a:gd name="T29" fmla="*/ 50 h 267"/>
                <a:gd name="T30" fmla="*/ 207 w 262"/>
                <a:gd name="T31" fmla="*/ 36 h 267"/>
                <a:gd name="T32" fmla="*/ 194 w 262"/>
                <a:gd name="T33" fmla="*/ 27 h 267"/>
                <a:gd name="T34" fmla="*/ 173 w 262"/>
                <a:gd name="T35" fmla="*/ 18 h 267"/>
                <a:gd name="T36" fmla="*/ 132 w 262"/>
                <a:gd name="T37" fmla="*/ 0 h 267"/>
                <a:gd name="T38" fmla="*/ 107 w 262"/>
                <a:gd name="T39" fmla="*/ 16 h 267"/>
                <a:gd name="T40" fmla="*/ 78 w 262"/>
                <a:gd name="T41" fmla="*/ 36 h 267"/>
                <a:gd name="T42" fmla="*/ 57 w 262"/>
                <a:gd name="T43" fmla="*/ 75 h 267"/>
                <a:gd name="T44" fmla="*/ 54 w 262"/>
                <a:gd name="T45" fmla="*/ 118 h 267"/>
                <a:gd name="T46" fmla="*/ 41 w 262"/>
                <a:gd name="T47" fmla="*/ 135 h 267"/>
                <a:gd name="T48" fmla="*/ 29 w 262"/>
                <a:gd name="T49" fmla="*/ 155 h 267"/>
                <a:gd name="T50" fmla="*/ 0 w 262"/>
                <a:gd name="T51" fmla="*/ 194 h 267"/>
                <a:gd name="T52" fmla="*/ 13 w 262"/>
                <a:gd name="T53" fmla="*/ 203 h 267"/>
                <a:gd name="T54" fmla="*/ 14 w 262"/>
                <a:gd name="T55" fmla="*/ 216 h 267"/>
                <a:gd name="T56" fmla="*/ 61 w 262"/>
                <a:gd name="T57" fmla="*/ 235 h 267"/>
                <a:gd name="T58" fmla="*/ 130 w 262"/>
                <a:gd name="T59" fmla="*/ 249 h 267"/>
                <a:gd name="T60" fmla="*/ 182 w 262"/>
                <a:gd name="T61" fmla="*/ 262 h 267"/>
                <a:gd name="T62" fmla="*/ 201 w 262"/>
                <a:gd name="T63" fmla="*/ 264 h 267"/>
                <a:gd name="T64" fmla="*/ 226 w 262"/>
                <a:gd name="T65" fmla="*/ 267 h 267"/>
                <a:gd name="T66" fmla="*/ 226 w 262"/>
                <a:gd name="T67" fmla="*/ 267 h 267"/>
                <a:gd name="T68" fmla="*/ 226 w 262"/>
                <a:gd name="T6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2" h="267">
                  <a:moveTo>
                    <a:pt x="226" y="267"/>
                  </a:moveTo>
                  <a:lnTo>
                    <a:pt x="232" y="255"/>
                  </a:lnTo>
                  <a:lnTo>
                    <a:pt x="235" y="241"/>
                  </a:lnTo>
                  <a:lnTo>
                    <a:pt x="240" y="224"/>
                  </a:lnTo>
                  <a:lnTo>
                    <a:pt x="244" y="200"/>
                  </a:lnTo>
                  <a:lnTo>
                    <a:pt x="255" y="171"/>
                  </a:lnTo>
                  <a:lnTo>
                    <a:pt x="256" y="148"/>
                  </a:lnTo>
                  <a:lnTo>
                    <a:pt x="262" y="134"/>
                  </a:lnTo>
                  <a:lnTo>
                    <a:pt x="248" y="121"/>
                  </a:lnTo>
                  <a:lnTo>
                    <a:pt x="242" y="111"/>
                  </a:lnTo>
                  <a:lnTo>
                    <a:pt x="233" y="98"/>
                  </a:lnTo>
                  <a:lnTo>
                    <a:pt x="226" y="87"/>
                  </a:lnTo>
                  <a:lnTo>
                    <a:pt x="217" y="75"/>
                  </a:lnTo>
                  <a:lnTo>
                    <a:pt x="216" y="63"/>
                  </a:lnTo>
                  <a:lnTo>
                    <a:pt x="217" y="50"/>
                  </a:lnTo>
                  <a:lnTo>
                    <a:pt x="207" y="36"/>
                  </a:lnTo>
                  <a:lnTo>
                    <a:pt x="194" y="27"/>
                  </a:lnTo>
                  <a:lnTo>
                    <a:pt x="173" y="18"/>
                  </a:lnTo>
                  <a:lnTo>
                    <a:pt x="132" y="0"/>
                  </a:lnTo>
                  <a:lnTo>
                    <a:pt x="107" y="16"/>
                  </a:lnTo>
                  <a:lnTo>
                    <a:pt x="78" y="36"/>
                  </a:lnTo>
                  <a:lnTo>
                    <a:pt x="57" y="75"/>
                  </a:lnTo>
                  <a:lnTo>
                    <a:pt x="54" y="118"/>
                  </a:lnTo>
                  <a:lnTo>
                    <a:pt x="41" y="135"/>
                  </a:lnTo>
                  <a:lnTo>
                    <a:pt x="29" y="155"/>
                  </a:lnTo>
                  <a:lnTo>
                    <a:pt x="0" y="194"/>
                  </a:lnTo>
                  <a:lnTo>
                    <a:pt x="13" y="203"/>
                  </a:lnTo>
                  <a:lnTo>
                    <a:pt x="14" y="216"/>
                  </a:lnTo>
                  <a:lnTo>
                    <a:pt x="61" y="235"/>
                  </a:lnTo>
                  <a:lnTo>
                    <a:pt x="130" y="249"/>
                  </a:lnTo>
                  <a:lnTo>
                    <a:pt x="182" y="262"/>
                  </a:lnTo>
                  <a:lnTo>
                    <a:pt x="201" y="264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35">
              <a:extLst>
                <a:ext uri="{FF2B5EF4-FFF2-40B4-BE49-F238E27FC236}">
                  <a16:creationId xmlns:a16="http://schemas.microsoft.com/office/drawing/2014/main" id="{429A8101-EA22-BEDD-E12A-521133C3AC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279459" y="9294577"/>
              <a:ext cx="980275" cy="1106762"/>
            </a:xfrm>
            <a:custGeom>
              <a:avLst/>
              <a:gdLst>
                <a:gd name="T0" fmla="*/ 224 w 434"/>
                <a:gd name="T1" fmla="*/ 467 h 490"/>
                <a:gd name="T2" fmla="*/ 265 w 434"/>
                <a:gd name="T3" fmla="*/ 429 h 490"/>
                <a:gd name="T4" fmla="*/ 288 w 434"/>
                <a:gd name="T5" fmla="*/ 387 h 490"/>
                <a:gd name="T6" fmla="*/ 315 w 434"/>
                <a:gd name="T7" fmla="*/ 355 h 490"/>
                <a:gd name="T8" fmla="*/ 358 w 434"/>
                <a:gd name="T9" fmla="*/ 307 h 490"/>
                <a:gd name="T10" fmla="*/ 392 w 434"/>
                <a:gd name="T11" fmla="*/ 260 h 490"/>
                <a:gd name="T12" fmla="*/ 426 w 434"/>
                <a:gd name="T13" fmla="*/ 225 h 490"/>
                <a:gd name="T14" fmla="*/ 433 w 434"/>
                <a:gd name="T15" fmla="*/ 191 h 490"/>
                <a:gd name="T16" fmla="*/ 406 w 434"/>
                <a:gd name="T17" fmla="*/ 196 h 490"/>
                <a:gd name="T18" fmla="*/ 394 w 434"/>
                <a:gd name="T19" fmla="*/ 173 h 490"/>
                <a:gd name="T20" fmla="*/ 322 w 434"/>
                <a:gd name="T21" fmla="*/ 141 h 490"/>
                <a:gd name="T22" fmla="*/ 296 w 434"/>
                <a:gd name="T23" fmla="*/ 121 h 490"/>
                <a:gd name="T24" fmla="*/ 265 w 434"/>
                <a:gd name="T25" fmla="*/ 138 h 490"/>
                <a:gd name="T26" fmla="*/ 235 w 434"/>
                <a:gd name="T27" fmla="*/ 114 h 490"/>
                <a:gd name="T28" fmla="*/ 212 w 434"/>
                <a:gd name="T29" fmla="*/ 95 h 490"/>
                <a:gd name="T30" fmla="*/ 203 w 434"/>
                <a:gd name="T31" fmla="*/ 65 h 490"/>
                <a:gd name="T32" fmla="*/ 208 w 434"/>
                <a:gd name="T33" fmla="*/ 43 h 490"/>
                <a:gd name="T34" fmla="*/ 196 w 434"/>
                <a:gd name="T35" fmla="*/ 15 h 490"/>
                <a:gd name="T36" fmla="*/ 139 w 434"/>
                <a:gd name="T37" fmla="*/ 11 h 490"/>
                <a:gd name="T38" fmla="*/ 0 w 434"/>
                <a:gd name="T39" fmla="*/ 138 h 490"/>
                <a:gd name="T40" fmla="*/ 16 w 434"/>
                <a:gd name="T41" fmla="*/ 159 h 490"/>
                <a:gd name="T42" fmla="*/ 36 w 434"/>
                <a:gd name="T43" fmla="*/ 193 h 490"/>
                <a:gd name="T44" fmla="*/ 55 w 434"/>
                <a:gd name="T45" fmla="*/ 212 h 490"/>
                <a:gd name="T46" fmla="*/ 70 w 434"/>
                <a:gd name="T47" fmla="*/ 234 h 490"/>
                <a:gd name="T48" fmla="*/ 82 w 434"/>
                <a:gd name="T49" fmla="*/ 260 h 490"/>
                <a:gd name="T50" fmla="*/ 96 w 434"/>
                <a:gd name="T51" fmla="*/ 275 h 490"/>
                <a:gd name="T52" fmla="*/ 110 w 434"/>
                <a:gd name="T53" fmla="*/ 292 h 490"/>
                <a:gd name="T54" fmla="*/ 125 w 434"/>
                <a:gd name="T55" fmla="*/ 305 h 490"/>
                <a:gd name="T56" fmla="*/ 137 w 434"/>
                <a:gd name="T57" fmla="*/ 312 h 490"/>
                <a:gd name="T58" fmla="*/ 162 w 434"/>
                <a:gd name="T59" fmla="*/ 292 h 490"/>
                <a:gd name="T60" fmla="*/ 139 w 434"/>
                <a:gd name="T61" fmla="*/ 316 h 490"/>
                <a:gd name="T62" fmla="*/ 175 w 434"/>
                <a:gd name="T63" fmla="*/ 314 h 490"/>
                <a:gd name="T64" fmla="*/ 191 w 434"/>
                <a:gd name="T65" fmla="*/ 346 h 490"/>
                <a:gd name="T66" fmla="*/ 194 w 434"/>
                <a:gd name="T67" fmla="*/ 371 h 490"/>
                <a:gd name="T68" fmla="*/ 175 w 434"/>
                <a:gd name="T69" fmla="*/ 392 h 490"/>
                <a:gd name="T70" fmla="*/ 189 w 434"/>
                <a:gd name="T71" fmla="*/ 417 h 490"/>
                <a:gd name="T72" fmla="*/ 182 w 434"/>
                <a:gd name="T73" fmla="*/ 444 h 490"/>
                <a:gd name="T74" fmla="*/ 196 w 434"/>
                <a:gd name="T75" fmla="*/ 488 h 490"/>
                <a:gd name="T76" fmla="*/ 216 w 434"/>
                <a:gd name="T77" fmla="*/ 49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4" h="490">
                  <a:moveTo>
                    <a:pt x="216" y="490"/>
                  </a:moveTo>
                  <a:lnTo>
                    <a:pt x="224" y="467"/>
                  </a:lnTo>
                  <a:lnTo>
                    <a:pt x="239" y="454"/>
                  </a:lnTo>
                  <a:lnTo>
                    <a:pt x="265" y="429"/>
                  </a:lnTo>
                  <a:lnTo>
                    <a:pt x="278" y="405"/>
                  </a:lnTo>
                  <a:lnTo>
                    <a:pt x="288" y="387"/>
                  </a:lnTo>
                  <a:lnTo>
                    <a:pt x="297" y="369"/>
                  </a:lnTo>
                  <a:lnTo>
                    <a:pt x="315" y="355"/>
                  </a:lnTo>
                  <a:lnTo>
                    <a:pt x="331" y="330"/>
                  </a:lnTo>
                  <a:lnTo>
                    <a:pt x="358" y="307"/>
                  </a:lnTo>
                  <a:lnTo>
                    <a:pt x="374" y="280"/>
                  </a:lnTo>
                  <a:lnTo>
                    <a:pt x="392" y="260"/>
                  </a:lnTo>
                  <a:lnTo>
                    <a:pt x="417" y="237"/>
                  </a:lnTo>
                  <a:lnTo>
                    <a:pt x="426" y="225"/>
                  </a:lnTo>
                  <a:lnTo>
                    <a:pt x="434" y="210"/>
                  </a:lnTo>
                  <a:lnTo>
                    <a:pt x="433" y="191"/>
                  </a:lnTo>
                  <a:lnTo>
                    <a:pt x="420" y="189"/>
                  </a:lnTo>
                  <a:lnTo>
                    <a:pt x="406" y="196"/>
                  </a:lnTo>
                  <a:lnTo>
                    <a:pt x="404" y="184"/>
                  </a:lnTo>
                  <a:lnTo>
                    <a:pt x="394" y="173"/>
                  </a:lnTo>
                  <a:lnTo>
                    <a:pt x="353" y="161"/>
                  </a:lnTo>
                  <a:lnTo>
                    <a:pt x="322" y="141"/>
                  </a:lnTo>
                  <a:lnTo>
                    <a:pt x="312" y="127"/>
                  </a:lnTo>
                  <a:lnTo>
                    <a:pt x="296" y="121"/>
                  </a:lnTo>
                  <a:lnTo>
                    <a:pt x="285" y="134"/>
                  </a:lnTo>
                  <a:lnTo>
                    <a:pt x="265" y="138"/>
                  </a:lnTo>
                  <a:lnTo>
                    <a:pt x="248" y="125"/>
                  </a:lnTo>
                  <a:lnTo>
                    <a:pt x="235" y="114"/>
                  </a:lnTo>
                  <a:lnTo>
                    <a:pt x="219" y="116"/>
                  </a:lnTo>
                  <a:lnTo>
                    <a:pt x="212" y="95"/>
                  </a:lnTo>
                  <a:lnTo>
                    <a:pt x="217" y="81"/>
                  </a:lnTo>
                  <a:lnTo>
                    <a:pt x="203" y="65"/>
                  </a:lnTo>
                  <a:lnTo>
                    <a:pt x="217" y="57"/>
                  </a:lnTo>
                  <a:lnTo>
                    <a:pt x="208" y="43"/>
                  </a:lnTo>
                  <a:lnTo>
                    <a:pt x="201" y="24"/>
                  </a:lnTo>
                  <a:lnTo>
                    <a:pt x="196" y="15"/>
                  </a:lnTo>
                  <a:lnTo>
                    <a:pt x="150" y="0"/>
                  </a:lnTo>
                  <a:lnTo>
                    <a:pt x="139" y="11"/>
                  </a:lnTo>
                  <a:lnTo>
                    <a:pt x="109" y="38"/>
                  </a:lnTo>
                  <a:lnTo>
                    <a:pt x="0" y="138"/>
                  </a:lnTo>
                  <a:lnTo>
                    <a:pt x="5" y="150"/>
                  </a:lnTo>
                  <a:lnTo>
                    <a:pt x="16" y="159"/>
                  </a:lnTo>
                  <a:lnTo>
                    <a:pt x="21" y="171"/>
                  </a:lnTo>
                  <a:lnTo>
                    <a:pt x="36" y="193"/>
                  </a:lnTo>
                  <a:lnTo>
                    <a:pt x="46" y="198"/>
                  </a:lnTo>
                  <a:lnTo>
                    <a:pt x="55" y="212"/>
                  </a:lnTo>
                  <a:lnTo>
                    <a:pt x="68" y="219"/>
                  </a:lnTo>
                  <a:lnTo>
                    <a:pt x="70" y="234"/>
                  </a:lnTo>
                  <a:lnTo>
                    <a:pt x="84" y="244"/>
                  </a:lnTo>
                  <a:lnTo>
                    <a:pt x="82" y="260"/>
                  </a:lnTo>
                  <a:lnTo>
                    <a:pt x="86" y="275"/>
                  </a:lnTo>
                  <a:lnTo>
                    <a:pt x="96" y="275"/>
                  </a:lnTo>
                  <a:lnTo>
                    <a:pt x="98" y="292"/>
                  </a:lnTo>
                  <a:lnTo>
                    <a:pt x="110" y="292"/>
                  </a:lnTo>
                  <a:lnTo>
                    <a:pt x="105" y="305"/>
                  </a:lnTo>
                  <a:lnTo>
                    <a:pt x="125" y="305"/>
                  </a:lnTo>
                  <a:lnTo>
                    <a:pt x="123" y="321"/>
                  </a:lnTo>
                  <a:lnTo>
                    <a:pt x="137" y="312"/>
                  </a:lnTo>
                  <a:lnTo>
                    <a:pt x="148" y="294"/>
                  </a:lnTo>
                  <a:lnTo>
                    <a:pt x="162" y="292"/>
                  </a:lnTo>
                  <a:lnTo>
                    <a:pt x="153" y="312"/>
                  </a:lnTo>
                  <a:lnTo>
                    <a:pt x="139" y="316"/>
                  </a:lnTo>
                  <a:lnTo>
                    <a:pt x="162" y="316"/>
                  </a:lnTo>
                  <a:lnTo>
                    <a:pt x="175" y="314"/>
                  </a:lnTo>
                  <a:lnTo>
                    <a:pt x="187" y="323"/>
                  </a:lnTo>
                  <a:lnTo>
                    <a:pt x="191" y="346"/>
                  </a:lnTo>
                  <a:lnTo>
                    <a:pt x="207" y="353"/>
                  </a:lnTo>
                  <a:lnTo>
                    <a:pt x="194" y="371"/>
                  </a:lnTo>
                  <a:lnTo>
                    <a:pt x="189" y="383"/>
                  </a:lnTo>
                  <a:lnTo>
                    <a:pt x="175" y="392"/>
                  </a:lnTo>
                  <a:lnTo>
                    <a:pt x="175" y="405"/>
                  </a:lnTo>
                  <a:lnTo>
                    <a:pt x="189" y="417"/>
                  </a:lnTo>
                  <a:lnTo>
                    <a:pt x="183" y="431"/>
                  </a:lnTo>
                  <a:lnTo>
                    <a:pt x="182" y="444"/>
                  </a:lnTo>
                  <a:lnTo>
                    <a:pt x="194" y="456"/>
                  </a:lnTo>
                  <a:lnTo>
                    <a:pt x="196" y="488"/>
                  </a:lnTo>
                  <a:lnTo>
                    <a:pt x="216" y="490"/>
                  </a:lnTo>
                  <a:lnTo>
                    <a:pt x="216" y="490"/>
                  </a:lnTo>
                  <a:lnTo>
                    <a:pt x="216" y="4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36">
              <a:extLst>
                <a:ext uri="{FF2B5EF4-FFF2-40B4-BE49-F238E27FC236}">
                  <a16:creationId xmlns:a16="http://schemas.microsoft.com/office/drawing/2014/main" id="{3A03B391-2DEF-E7C1-4CF9-0FA75AE6FA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9053" y="8560500"/>
              <a:ext cx="767957" cy="1041260"/>
            </a:xfrm>
            <a:custGeom>
              <a:avLst/>
              <a:gdLst>
                <a:gd name="T0" fmla="*/ 242 w 340"/>
                <a:gd name="T1" fmla="*/ 363 h 461"/>
                <a:gd name="T2" fmla="*/ 283 w 340"/>
                <a:gd name="T3" fmla="*/ 325 h 461"/>
                <a:gd name="T4" fmla="*/ 311 w 340"/>
                <a:gd name="T5" fmla="*/ 322 h 461"/>
                <a:gd name="T6" fmla="*/ 325 w 340"/>
                <a:gd name="T7" fmla="*/ 295 h 461"/>
                <a:gd name="T8" fmla="*/ 338 w 340"/>
                <a:gd name="T9" fmla="*/ 270 h 461"/>
                <a:gd name="T10" fmla="*/ 322 w 340"/>
                <a:gd name="T11" fmla="*/ 240 h 461"/>
                <a:gd name="T12" fmla="*/ 318 w 340"/>
                <a:gd name="T13" fmla="*/ 217 h 461"/>
                <a:gd name="T14" fmla="*/ 306 w 340"/>
                <a:gd name="T15" fmla="*/ 215 h 461"/>
                <a:gd name="T16" fmla="*/ 290 w 340"/>
                <a:gd name="T17" fmla="*/ 194 h 461"/>
                <a:gd name="T18" fmla="*/ 283 w 340"/>
                <a:gd name="T19" fmla="*/ 171 h 461"/>
                <a:gd name="T20" fmla="*/ 274 w 340"/>
                <a:gd name="T21" fmla="*/ 137 h 461"/>
                <a:gd name="T22" fmla="*/ 261 w 340"/>
                <a:gd name="T23" fmla="*/ 99 h 461"/>
                <a:gd name="T24" fmla="*/ 243 w 340"/>
                <a:gd name="T25" fmla="*/ 69 h 461"/>
                <a:gd name="T26" fmla="*/ 211 w 340"/>
                <a:gd name="T27" fmla="*/ 55 h 461"/>
                <a:gd name="T28" fmla="*/ 199 w 340"/>
                <a:gd name="T29" fmla="*/ 32 h 461"/>
                <a:gd name="T30" fmla="*/ 149 w 340"/>
                <a:gd name="T31" fmla="*/ 19 h 461"/>
                <a:gd name="T32" fmla="*/ 122 w 340"/>
                <a:gd name="T33" fmla="*/ 0 h 461"/>
                <a:gd name="T34" fmla="*/ 0 w 340"/>
                <a:gd name="T35" fmla="*/ 98 h 461"/>
                <a:gd name="T36" fmla="*/ 16 w 340"/>
                <a:gd name="T37" fmla="*/ 128 h 461"/>
                <a:gd name="T38" fmla="*/ 16 w 340"/>
                <a:gd name="T39" fmla="*/ 160 h 461"/>
                <a:gd name="T40" fmla="*/ 17 w 340"/>
                <a:gd name="T41" fmla="*/ 190 h 461"/>
                <a:gd name="T42" fmla="*/ 37 w 340"/>
                <a:gd name="T43" fmla="*/ 220 h 461"/>
                <a:gd name="T44" fmla="*/ 60 w 340"/>
                <a:gd name="T45" fmla="*/ 245 h 461"/>
                <a:gd name="T46" fmla="*/ 73 w 340"/>
                <a:gd name="T47" fmla="*/ 263 h 461"/>
                <a:gd name="T48" fmla="*/ 85 w 340"/>
                <a:gd name="T49" fmla="*/ 295 h 461"/>
                <a:gd name="T50" fmla="*/ 96 w 340"/>
                <a:gd name="T51" fmla="*/ 318 h 461"/>
                <a:gd name="T52" fmla="*/ 101 w 340"/>
                <a:gd name="T53" fmla="*/ 349 h 461"/>
                <a:gd name="T54" fmla="*/ 115 w 340"/>
                <a:gd name="T55" fmla="*/ 375 h 461"/>
                <a:gd name="T56" fmla="*/ 117 w 340"/>
                <a:gd name="T57" fmla="*/ 406 h 461"/>
                <a:gd name="T58" fmla="*/ 121 w 340"/>
                <a:gd name="T59" fmla="*/ 430 h 461"/>
                <a:gd name="T60" fmla="*/ 133 w 340"/>
                <a:gd name="T61" fmla="*/ 455 h 461"/>
                <a:gd name="T62" fmla="*/ 133 w 340"/>
                <a:gd name="T63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0" h="461">
                  <a:moveTo>
                    <a:pt x="133" y="461"/>
                  </a:moveTo>
                  <a:lnTo>
                    <a:pt x="242" y="363"/>
                  </a:lnTo>
                  <a:lnTo>
                    <a:pt x="272" y="336"/>
                  </a:lnTo>
                  <a:lnTo>
                    <a:pt x="283" y="325"/>
                  </a:lnTo>
                  <a:lnTo>
                    <a:pt x="324" y="333"/>
                  </a:lnTo>
                  <a:lnTo>
                    <a:pt x="311" y="322"/>
                  </a:lnTo>
                  <a:lnTo>
                    <a:pt x="320" y="308"/>
                  </a:lnTo>
                  <a:lnTo>
                    <a:pt x="325" y="295"/>
                  </a:lnTo>
                  <a:lnTo>
                    <a:pt x="340" y="286"/>
                  </a:lnTo>
                  <a:lnTo>
                    <a:pt x="338" y="270"/>
                  </a:lnTo>
                  <a:lnTo>
                    <a:pt x="332" y="258"/>
                  </a:lnTo>
                  <a:lnTo>
                    <a:pt x="322" y="240"/>
                  </a:lnTo>
                  <a:lnTo>
                    <a:pt x="331" y="228"/>
                  </a:lnTo>
                  <a:lnTo>
                    <a:pt x="318" y="217"/>
                  </a:lnTo>
                  <a:lnTo>
                    <a:pt x="308" y="228"/>
                  </a:lnTo>
                  <a:lnTo>
                    <a:pt x="306" y="215"/>
                  </a:lnTo>
                  <a:lnTo>
                    <a:pt x="297" y="208"/>
                  </a:lnTo>
                  <a:lnTo>
                    <a:pt x="290" y="194"/>
                  </a:lnTo>
                  <a:lnTo>
                    <a:pt x="292" y="178"/>
                  </a:lnTo>
                  <a:lnTo>
                    <a:pt x="283" y="171"/>
                  </a:lnTo>
                  <a:lnTo>
                    <a:pt x="268" y="153"/>
                  </a:lnTo>
                  <a:lnTo>
                    <a:pt x="274" y="137"/>
                  </a:lnTo>
                  <a:lnTo>
                    <a:pt x="276" y="124"/>
                  </a:lnTo>
                  <a:lnTo>
                    <a:pt x="261" y="99"/>
                  </a:lnTo>
                  <a:lnTo>
                    <a:pt x="243" y="85"/>
                  </a:lnTo>
                  <a:lnTo>
                    <a:pt x="243" y="69"/>
                  </a:lnTo>
                  <a:lnTo>
                    <a:pt x="231" y="67"/>
                  </a:lnTo>
                  <a:lnTo>
                    <a:pt x="211" y="55"/>
                  </a:lnTo>
                  <a:lnTo>
                    <a:pt x="211" y="39"/>
                  </a:lnTo>
                  <a:lnTo>
                    <a:pt x="199" y="32"/>
                  </a:lnTo>
                  <a:lnTo>
                    <a:pt x="172" y="32"/>
                  </a:lnTo>
                  <a:lnTo>
                    <a:pt x="149" y="19"/>
                  </a:lnTo>
                  <a:lnTo>
                    <a:pt x="135" y="7"/>
                  </a:lnTo>
                  <a:lnTo>
                    <a:pt x="122" y="0"/>
                  </a:lnTo>
                  <a:lnTo>
                    <a:pt x="9" y="82"/>
                  </a:lnTo>
                  <a:lnTo>
                    <a:pt x="0" y="98"/>
                  </a:lnTo>
                  <a:lnTo>
                    <a:pt x="12" y="112"/>
                  </a:lnTo>
                  <a:lnTo>
                    <a:pt x="16" y="128"/>
                  </a:lnTo>
                  <a:lnTo>
                    <a:pt x="16" y="147"/>
                  </a:lnTo>
                  <a:lnTo>
                    <a:pt x="16" y="160"/>
                  </a:lnTo>
                  <a:lnTo>
                    <a:pt x="16" y="176"/>
                  </a:lnTo>
                  <a:lnTo>
                    <a:pt x="17" y="190"/>
                  </a:lnTo>
                  <a:lnTo>
                    <a:pt x="26" y="203"/>
                  </a:lnTo>
                  <a:lnTo>
                    <a:pt x="37" y="220"/>
                  </a:lnTo>
                  <a:lnTo>
                    <a:pt x="48" y="229"/>
                  </a:lnTo>
                  <a:lnTo>
                    <a:pt x="60" y="245"/>
                  </a:lnTo>
                  <a:lnTo>
                    <a:pt x="69" y="251"/>
                  </a:lnTo>
                  <a:lnTo>
                    <a:pt x="73" y="263"/>
                  </a:lnTo>
                  <a:lnTo>
                    <a:pt x="85" y="276"/>
                  </a:lnTo>
                  <a:lnTo>
                    <a:pt x="85" y="295"/>
                  </a:lnTo>
                  <a:lnTo>
                    <a:pt x="94" y="306"/>
                  </a:lnTo>
                  <a:lnTo>
                    <a:pt x="96" y="318"/>
                  </a:lnTo>
                  <a:lnTo>
                    <a:pt x="98" y="331"/>
                  </a:lnTo>
                  <a:lnTo>
                    <a:pt x="101" y="349"/>
                  </a:lnTo>
                  <a:lnTo>
                    <a:pt x="114" y="359"/>
                  </a:lnTo>
                  <a:lnTo>
                    <a:pt x="115" y="375"/>
                  </a:lnTo>
                  <a:lnTo>
                    <a:pt x="115" y="388"/>
                  </a:lnTo>
                  <a:lnTo>
                    <a:pt x="117" y="406"/>
                  </a:lnTo>
                  <a:lnTo>
                    <a:pt x="126" y="418"/>
                  </a:lnTo>
                  <a:lnTo>
                    <a:pt x="121" y="430"/>
                  </a:lnTo>
                  <a:lnTo>
                    <a:pt x="122" y="445"/>
                  </a:lnTo>
                  <a:lnTo>
                    <a:pt x="133" y="455"/>
                  </a:lnTo>
                  <a:lnTo>
                    <a:pt x="133" y="461"/>
                  </a:lnTo>
                  <a:lnTo>
                    <a:pt x="133" y="461"/>
                  </a:lnTo>
                  <a:lnTo>
                    <a:pt x="133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37">
              <a:extLst>
                <a:ext uri="{FF2B5EF4-FFF2-40B4-BE49-F238E27FC236}">
                  <a16:creationId xmlns:a16="http://schemas.microsoft.com/office/drawing/2014/main" id="{1E675CDD-9447-62E9-0011-436A129354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72712" y="8092950"/>
              <a:ext cx="1097727" cy="1142901"/>
            </a:xfrm>
            <a:custGeom>
              <a:avLst/>
              <a:gdLst>
                <a:gd name="T0" fmla="*/ 240 w 486"/>
                <a:gd name="T1" fmla="*/ 500 h 506"/>
                <a:gd name="T2" fmla="*/ 290 w 486"/>
                <a:gd name="T3" fmla="*/ 493 h 506"/>
                <a:gd name="T4" fmla="*/ 310 w 486"/>
                <a:gd name="T5" fmla="*/ 467 h 506"/>
                <a:gd name="T6" fmla="*/ 326 w 486"/>
                <a:gd name="T7" fmla="*/ 408 h 506"/>
                <a:gd name="T8" fmla="*/ 351 w 486"/>
                <a:gd name="T9" fmla="*/ 369 h 506"/>
                <a:gd name="T10" fmla="*/ 377 w 486"/>
                <a:gd name="T11" fmla="*/ 289 h 506"/>
                <a:gd name="T12" fmla="*/ 470 w 486"/>
                <a:gd name="T13" fmla="*/ 271 h 506"/>
                <a:gd name="T14" fmla="*/ 486 w 486"/>
                <a:gd name="T15" fmla="*/ 214 h 506"/>
                <a:gd name="T16" fmla="*/ 413 w 486"/>
                <a:gd name="T17" fmla="*/ 125 h 506"/>
                <a:gd name="T18" fmla="*/ 379 w 486"/>
                <a:gd name="T19" fmla="*/ 30 h 506"/>
                <a:gd name="T20" fmla="*/ 354 w 486"/>
                <a:gd name="T21" fmla="*/ 20 h 506"/>
                <a:gd name="T22" fmla="*/ 327 w 486"/>
                <a:gd name="T23" fmla="*/ 27 h 506"/>
                <a:gd name="T24" fmla="*/ 299 w 486"/>
                <a:gd name="T25" fmla="*/ 20 h 506"/>
                <a:gd name="T26" fmla="*/ 272 w 486"/>
                <a:gd name="T27" fmla="*/ 7 h 506"/>
                <a:gd name="T28" fmla="*/ 240 w 486"/>
                <a:gd name="T29" fmla="*/ 0 h 506"/>
                <a:gd name="T30" fmla="*/ 206 w 486"/>
                <a:gd name="T31" fmla="*/ 14 h 506"/>
                <a:gd name="T32" fmla="*/ 171 w 486"/>
                <a:gd name="T33" fmla="*/ 20 h 506"/>
                <a:gd name="T34" fmla="*/ 171 w 486"/>
                <a:gd name="T35" fmla="*/ 47 h 506"/>
                <a:gd name="T36" fmla="*/ 155 w 486"/>
                <a:gd name="T37" fmla="*/ 70 h 506"/>
                <a:gd name="T38" fmla="*/ 126 w 486"/>
                <a:gd name="T39" fmla="*/ 118 h 506"/>
                <a:gd name="T40" fmla="*/ 108 w 486"/>
                <a:gd name="T41" fmla="*/ 152 h 506"/>
                <a:gd name="T42" fmla="*/ 107 w 486"/>
                <a:gd name="T43" fmla="*/ 191 h 506"/>
                <a:gd name="T44" fmla="*/ 57 w 486"/>
                <a:gd name="T45" fmla="*/ 226 h 506"/>
                <a:gd name="T46" fmla="*/ 34 w 486"/>
                <a:gd name="T47" fmla="*/ 265 h 506"/>
                <a:gd name="T48" fmla="*/ 37 w 486"/>
                <a:gd name="T49" fmla="*/ 290 h 506"/>
                <a:gd name="T50" fmla="*/ 12 w 486"/>
                <a:gd name="T51" fmla="*/ 297 h 506"/>
                <a:gd name="T52" fmla="*/ 11 w 486"/>
                <a:gd name="T53" fmla="*/ 310 h 506"/>
                <a:gd name="T54" fmla="*/ 57 w 486"/>
                <a:gd name="T55" fmla="*/ 310 h 506"/>
                <a:gd name="T56" fmla="*/ 105 w 486"/>
                <a:gd name="T57" fmla="*/ 315 h 506"/>
                <a:gd name="T58" fmla="*/ 141 w 486"/>
                <a:gd name="T59" fmla="*/ 337 h 506"/>
                <a:gd name="T60" fmla="*/ 187 w 486"/>
                <a:gd name="T61" fmla="*/ 358 h 506"/>
                <a:gd name="T62" fmla="*/ 189 w 486"/>
                <a:gd name="T63" fmla="*/ 394 h 506"/>
                <a:gd name="T64" fmla="*/ 181 w 486"/>
                <a:gd name="T65" fmla="*/ 429 h 506"/>
                <a:gd name="T66" fmla="*/ 187 w 486"/>
                <a:gd name="T67" fmla="*/ 458 h 506"/>
                <a:gd name="T68" fmla="*/ 215 w 486"/>
                <a:gd name="T69" fmla="*/ 474 h 506"/>
                <a:gd name="T70" fmla="*/ 221 w 486"/>
                <a:gd name="T71" fmla="*/ 504 h 506"/>
                <a:gd name="T72" fmla="*/ 228 w 486"/>
                <a:gd name="T73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6" h="506">
                  <a:moveTo>
                    <a:pt x="228" y="506"/>
                  </a:moveTo>
                  <a:lnTo>
                    <a:pt x="240" y="500"/>
                  </a:lnTo>
                  <a:lnTo>
                    <a:pt x="283" y="502"/>
                  </a:lnTo>
                  <a:lnTo>
                    <a:pt x="290" y="493"/>
                  </a:lnTo>
                  <a:lnTo>
                    <a:pt x="315" y="477"/>
                  </a:lnTo>
                  <a:lnTo>
                    <a:pt x="310" y="467"/>
                  </a:lnTo>
                  <a:lnTo>
                    <a:pt x="308" y="451"/>
                  </a:lnTo>
                  <a:lnTo>
                    <a:pt x="326" y="408"/>
                  </a:lnTo>
                  <a:lnTo>
                    <a:pt x="338" y="386"/>
                  </a:lnTo>
                  <a:lnTo>
                    <a:pt x="351" y="369"/>
                  </a:lnTo>
                  <a:lnTo>
                    <a:pt x="352" y="333"/>
                  </a:lnTo>
                  <a:lnTo>
                    <a:pt x="377" y="289"/>
                  </a:lnTo>
                  <a:lnTo>
                    <a:pt x="429" y="253"/>
                  </a:lnTo>
                  <a:lnTo>
                    <a:pt x="470" y="271"/>
                  </a:lnTo>
                  <a:lnTo>
                    <a:pt x="472" y="255"/>
                  </a:lnTo>
                  <a:lnTo>
                    <a:pt x="486" y="214"/>
                  </a:lnTo>
                  <a:lnTo>
                    <a:pt x="425" y="155"/>
                  </a:lnTo>
                  <a:lnTo>
                    <a:pt x="413" y="125"/>
                  </a:lnTo>
                  <a:lnTo>
                    <a:pt x="386" y="50"/>
                  </a:lnTo>
                  <a:lnTo>
                    <a:pt x="379" y="30"/>
                  </a:lnTo>
                  <a:lnTo>
                    <a:pt x="374" y="20"/>
                  </a:lnTo>
                  <a:lnTo>
                    <a:pt x="354" y="20"/>
                  </a:lnTo>
                  <a:lnTo>
                    <a:pt x="342" y="22"/>
                  </a:lnTo>
                  <a:lnTo>
                    <a:pt x="327" y="27"/>
                  </a:lnTo>
                  <a:lnTo>
                    <a:pt x="315" y="22"/>
                  </a:lnTo>
                  <a:lnTo>
                    <a:pt x="299" y="20"/>
                  </a:lnTo>
                  <a:lnTo>
                    <a:pt x="288" y="14"/>
                  </a:lnTo>
                  <a:lnTo>
                    <a:pt x="272" y="7"/>
                  </a:lnTo>
                  <a:lnTo>
                    <a:pt x="253" y="7"/>
                  </a:lnTo>
                  <a:lnTo>
                    <a:pt x="240" y="0"/>
                  </a:lnTo>
                  <a:lnTo>
                    <a:pt x="221" y="4"/>
                  </a:lnTo>
                  <a:lnTo>
                    <a:pt x="206" y="14"/>
                  </a:lnTo>
                  <a:lnTo>
                    <a:pt x="187" y="18"/>
                  </a:lnTo>
                  <a:lnTo>
                    <a:pt x="171" y="20"/>
                  </a:lnTo>
                  <a:lnTo>
                    <a:pt x="162" y="32"/>
                  </a:lnTo>
                  <a:lnTo>
                    <a:pt x="171" y="47"/>
                  </a:lnTo>
                  <a:lnTo>
                    <a:pt x="169" y="63"/>
                  </a:lnTo>
                  <a:lnTo>
                    <a:pt x="155" y="70"/>
                  </a:lnTo>
                  <a:lnTo>
                    <a:pt x="137" y="103"/>
                  </a:lnTo>
                  <a:lnTo>
                    <a:pt x="126" y="118"/>
                  </a:lnTo>
                  <a:lnTo>
                    <a:pt x="110" y="132"/>
                  </a:lnTo>
                  <a:lnTo>
                    <a:pt x="108" y="152"/>
                  </a:lnTo>
                  <a:lnTo>
                    <a:pt x="126" y="173"/>
                  </a:lnTo>
                  <a:lnTo>
                    <a:pt x="107" y="191"/>
                  </a:lnTo>
                  <a:lnTo>
                    <a:pt x="87" y="191"/>
                  </a:lnTo>
                  <a:lnTo>
                    <a:pt x="57" y="226"/>
                  </a:lnTo>
                  <a:lnTo>
                    <a:pt x="32" y="242"/>
                  </a:lnTo>
                  <a:lnTo>
                    <a:pt x="34" y="265"/>
                  </a:lnTo>
                  <a:lnTo>
                    <a:pt x="57" y="287"/>
                  </a:lnTo>
                  <a:lnTo>
                    <a:pt x="37" y="290"/>
                  </a:lnTo>
                  <a:lnTo>
                    <a:pt x="25" y="306"/>
                  </a:lnTo>
                  <a:lnTo>
                    <a:pt x="12" y="297"/>
                  </a:lnTo>
                  <a:lnTo>
                    <a:pt x="0" y="299"/>
                  </a:lnTo>
                  <a:lnTo>
                    <a:pt x="11" y="310"/>
                  </a:lnTo>
                  <a:lnTo>
                    <a:pt x="37" y="306"/>
                  </a:lnTo>
                  <a:lnTo>
                    <a:pt x="57" y="310"/>
                  </a:lnTo>
                  <a:lnTo>
                    <a:pt x="78" y="319"/>
                  </a:lnTo>
                  <a:lnTo>
                    <a:pt x="105" y="315"/>
                  </a:lnTo>
                  <a:lnTo>
                    <a:pt x="126" y="324"/>
                  </a:lnTo>
                  <a:lnTo>
                    <a:pt x="141" y="337"/>
                  </a:lnTo>
                  <a:lnTo>
                    <a:pt x="160" y="346"/>
                  </a:lnTo>
                  <a:lnTo>
                    <a:pt x="187" y="358"/>
                  </a:lnTo>
                  <a:lnTo>
                    <a:pt x="196" y="369"/>
                  </a:lnTo>
                  <a:lnTo>
                    <a:pt x="189" y="394"/>
                  </a:lnTo>
                  <a:lnTo>
                    <a:pt x="190" y="413"/>
                  </a:lnTo>
                  <a:lnTo>
                    <a:pt x="181" y="429"/>
                  </a:lnTo>
                  <a:lnTo>
                    <a:pt x="176" y="443"/>
                  </a:lnTo>
                  <a:lnTo>
                    <a:pt x="187" y="458"/>
                  </a:lnTo>
                  <a:lnTo>
                    <a:pt x="203" y="463"/>
                  </a:lnTo>
                  <a:lnTo>
                    <a:pt x="215" y="474"/>
                  </a:lnTo>
                  <a:lnTo>
                    <a:pt x="222" y="488"/>
                  </a:lnTo>
                  <a:lnTo>
                    <a:pt x="221" y="504"/>
                  </a:lnTo>
                  <a:lnTo>
                    <a:pt x="228" y="506"/>
                  </a:lnTo>
                  <a:lnTo>
                    <a:pt x="228" y="506"/>
                  </a:lnTo>
                  <a:lnTo>
                    <a:pt x="228" y="5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38">
              <a:extLst>
                <a:ext uri="{FF2B5EF4-FFF2-40B4-BE49-F238E27FC236}">
                  <a16:creationId xmlns:a16="http://schemas.microsoft.com/office/drawing/2014/main" id="{1E0F758D-24D1-0489-2B34-1217F07BA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50110" y="9251661"/>
              <a:ext cx="555640" cy="469809"/>
            </a:xfrm>
            <a:custGeom>
              <a:avLst/>
              <a:gdLst>
                <a:gd name="T0" fmla="*/ 210 w 246"/>
                <a:gd name="T1" fmla="*/ 208 h 208"/>
                <a:gd name="T2" fmla="*/ 230 w 246"/>
                <a:gd name="T3" fmla="*/ 187 h 208"/>
                <a:gd name="T4" fmla="*/ 246 w 246"/>
                <a:gd name="T5" fmla="*/ 167 h 208"/>
                <a:gd name="T6" fmla="*/ 233 w 246"/>
                <a:gd name="T7" fmla="*/ 162 h 208"/>
                <a:gd name="T8" fmla="*/ 224 w 246"/>
                <a:gd name="T9" fmla="*/ 158 h 208"/>
                <a:gd name="T10" fmla="*/ 212 w 246"/>
                <a:gd name="T11" fmla="*/ 146 h 208"/>
                <a:gd name="T12" fmla="*/ 206 w 246"/>
                <a:gd name="T13" fmla="*/ 133 h 208"/>
                <a:gd name="T14" fmla="*/ 196 w 246"/>
                <a:gd name="T15" fmla="*/ 124 h 208"/>
                <a:gd name="T16" fmla="*/ 194 w 246"/>
                <a:gd name="T17" fmla="*/ 112 h 208"/>
                <a:gd name="T18" fmla="*/ 192 w 246"/>
                <a:gd name="T19" fmla="*/ 100 h 208"/>
                <a:gd name="T20" fmla="*/ 190 w 246"/>
                <a:gd name="T21" fmla="*/ 85 h 208"/>
                <a:gd name="T22" fmla="*/ 185 w 246"/>
                <a:gd name="T23" fmla="*/ 76 h 208"/>
                <a:gd name="T24" fmla="*/ 173 w 246"/>
                <a:gd name="T25" fmla="*/ 64 h 208"/>
                <a:gd name="T26" fmla="*/ 174 w 246"/>
                <a:gd name="T27" fmla="*/ 51 h 208"/>
                <a:gd name="T28" fmla="*/ 167 w 246"/>
                <a:gd name="T29" fmla="*/ 37 h 208"/>
                <a:gd name="T30" fmla="*/ 155 w 246"/>
                <a:gd name="T31" fmla="*/ 34 h 208"/>
                <a:gd name="T32" fmla="*/ 142 w 246"/>
                <a:gd name="T33" fmla="*/ 28 h 208"/>
                <a:gd name="T34" fmla="*/ 133 w 246"/>
                <a:gd name="T35" fmla="*/ 18 h 208"/>
                <a:gd name="T36" fmla="*/ 121 w 246"/>
                <a:gd name="T37" fmla="*/ 12 h 208"/>
                <a:gd name="T38" fmla="*/ 110 w 246"/>
                <a:gd name="T39" fmla="*/ 2 h 208"/>
                <a:gd name="T40" fmla="*/ 91 w 246"/>
                <a:gd name="T41" fmla="*/ 0 h 208"/>
                <a:gd name="T42" fmla="*/ 71 w 246"/>
                <a:gd name="T43" fmla="*/ 7 h 208"/>
                <a:gd name="T44" fmla="*/ 57 w 246"/>
                <a:gd name="T45" fmla="*/ 9 h 208"/>
                <a:gd name="T46" fmla="*/ 20 w 246"/>
                <a:gd name="T47" fmla="*/ 3 h 208"/>
                <a:gd name="T48" fmla="*/ 0 w 246"/>
                <a:gd name="T49" fmla="*/ 2 h 208"/>
                <a:gd name="T50" fmla="*/ 4 w 246"/>
                <a:gd name="T51" fmla="*/ 21 h 208"/>
                <a:gd name="T52" fmla="*/ 18 w 246"/>
                <a:gd name="T53" fmla="*/ 68 h 208"/>
                <a:gd name="T54" fmla="*/ 21 w 246"/>
                <a:gd name="T55" fmla="*/ 94 h 208"/>
                <a:gd name="T56" fmla="*/ 39 w 246"/>
                <a:gd name="T57" fmla="*/ 180 h 208"/>
                <a:gd name="T58" fmla="*/ 93 w 246"/>
                <a:gd name="T59" fmla="*/ 203 h 208"/>
                <a:gd name="T60" fmla="*/ 114 w 246"/>
                <a:gd name="T61" fmla="*/ 208 h 208"/>
                <a:gd name="T62" fmla="*/ 162 w 246"/>
                <a:gd name="T63" fmla="*/ 208 h 208"/>
                <a:gd name="T64" fmla="*/ 210 w 246"/>
                <a:gd name="T65" fmla="*/ 208 h 208"/>
                <a:gd name="T66" fmla="*/ 210 w 246"/>
                <a:gd name="T67" fmla="*/ 208 h 208"/>
                <a:gd name="T68" fmla="*/ 210 w 246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" h="208">
                  <a:moveTo>
                    <a:pt x="210" y="208"/>
                  </a:moveTo>
                  <a:lnTo>
                    <a:pt x="230" y="187"/>
                  </a:lnTo>
                  <a:lnTo>
                    <a:pt x="246" y="167"/>
                  </a:lnTo>
                  <a:lnTo>
                    <a:pt x="233" y="162"/>
                  </a:lnTo>
                  <a:lnTo>
                    <a:pt x="224" y="158"/>
                  </a:lnTo>
                  <a:lnTo>
                    <a:pt x="212" y="146"/>
                  </a:lnTo>
                  <a:lnTo>
                    <a:pt x="206" y="133"/>
                  </a:lnTo>
                  <a:lnTo>
                    <a:pt x="196" y="124"/>
                  </a:lnTo>
                  <a:lnTo>
                    <a:pt x="194" y="112"/>
                  </a:lnTo>
                  <a:lnTo>
                    <a:pt x="192" y="100"/>
                  </a:lnTo>
                  <a:lnTo>
                    <a:pt x="190" y="85"/>
                  </a:lnTo>
                  <a:lnTo>
                    <a:pt x="185" y="76"/>
                  </a:lnTo>
                  <a:lnTo>
                    <a:pt x="173" y="64"/>
                  </a:lnTo>
                  <a:lnTo>
                    <a:pt x="174" y="51"/>
                  </a:lnTo>
                  <a:lnTo>
                    <a:pt x="167" y="37"/>
                  </a:lnTo>
                  <a:lnTo>
                    <a:pt x="155" y="34"/>
                  </a:lnTo>
                  <a:lnTo>
                    <a:pt x="142" y="28"/>
                  </a:lnTo>
                  <a:lnTo>
                    <a:pt x="133" y="18"/>
                  </a:lnTo>
                  <a:lnTo>
                    <a:pt x="121" y="12"/>
                  </a:lnTo>
                  <a:lnTo>
                    <a:pt x="110" y="2"/>
                  </a:lnTo>
                  <a:lnTo>
                    <a:pt x="91" y="0"/>
                  </a:lnTo>
                  <a:lnTo>
                    <a:pt x="71" y="7"/>
                  </a:lnTo>
                  <a:lnTo>
                    <a:pt x="57" y="9"/>
                  </a:lnTo>
                  <a:lnTo>
                    <a:pt x="20" y="3"/>
                  </a:lnTo>
                  <a:lnTo>
                    <a:pt x="0" y="2"/>
                  </a:lnTo>
                  <a:lnTo>
                    <a:pt x="4" y="21"/>
                  </a:lnTo>
                  <a:lnTo>
                    <a:pt x="18" y="68"/>
                  </a:lnTo>
                  <a:lnTo>
                    <a:pt x="21" y="94"/>
                  </a:lnTo>
                  <a:lnTo>
                    <a:pt x="39" y="180"/>
                  </a:lnTo>
                  <a:lnTo>
                    <a:pt x="93" y="203"/>
                  </a:lnTo>
                  <a:lnTo>
                    <a:pt x="114" y="208"/>
                  </a:lnTo>
                  <a:lnTo>
                    <a:pt x="162" y="208"/>
                  </a:lnTo>
                  <a:lnTo>
                    <a:pt x="210" y="208"/>
                  </a:lnTo>
                  <a:lnTo>
                    <a:pt x="210" y="208"/>
                  </a:lnTo>
                  <a:lnTo>
                    <a:pt x="210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39">
              <a:extLst>
                <a:ext uri="{FF2B5EF4-FFF2-40B4-BE49-F238E27FC236}">
                  <a16:creationId xmlns:a16="http://schemas.microsoft.com/office/drawing/2014/main" id="{8105F1D9-EB1C-5817-7CE1-CE414E7DDA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4951" y="7087829"/>
              <a:ext cx="743112" cy="1163230"/>
            </a:xfrm>
            <a:custGeom>
              <a:avLst/>
              <a:gdLst>
                <a:gd name="T0" fmla="*/ 183 w 329"/>
                <a:gd name="T1" fmla="*/ 515 h 515"/>
                <a:gd name="T2" fmla="*/ 197 w 329"/>
                <a:gd name="T3" fmla="*/ 506 h 515"/>
                <a:gd name="T4" fmla="*/ 208 w 329"/>
                <a:gd name="T5" fmla="*/ 499 h 515"/>
                <a:gd name="T6" fmla="*/ 194 w 329"/>
                <a:gd name="T7" fmla="*/ 481 h 515"/>
                <a:gd name="T8" fmla="*/ 192 w 329"/>
                <a:gd name="T9" fmla="*/ 467 h 515"/>
                <a:gd name="T10" fmla="*/ 210 w 329"/>
                <a:gd name="T11" fmla="*/ 467 h 515"/>
                <a:gd name="T12" fmla="*/ 231 w 329"/>
                <a:gd name="T13" fmla="*/ 465 h 515"/>
                <a:gd name="T14" fmla="*/ 240 w 329"/>
                <a:gd name="T15" fmla="*/ 451 h 515"/>
                <a:gd name="T16" fmla="*/ 260 w 329"/>
                <a:gd name="T17" fmla="*/ 443 h 515"/>
                <a:gd name="T18" fmla="*/ 288 w 329"/>
                <a:gd name="T19" fmla="*/ 395 h 515"/>
                <a:gd name="T20" fmla="*/ 300 w 329"/>
                <a:gd name="T21" fmla="*/ 347 h 515"/>
                <a:gd name="T22" fmla="*/ 295 w 329"/>
                <a:gd name="T23" fmla="*/ 299 h 515"/>
                <a:gd name="T24" fmla="*/ 288 w 329"/>
                <a:gd name="T25" fmla="*/ 246 h 515"/>
                <a:gd name="T26" fmla="*/ 286 w 329"/>
                <a:gd name="T27" fmla="*/ 233 h 515"/>
                <a:gd name="T28" fmla="*/ 292 w 329"/>
                <a:gd name="T29" fmla="*/ 185 h 515"/>
                <a:gd name="T30" fmla="*/ 304 w 329"/>
                <a:gd name="T31" fmla="*/ 144 h 515"/>
                <a:gd name="T32" fmla="*/ 315 w 329"/>
                <a:gd name="T33" fmla="*/ 107 h 515"/>
                <a:gd name="T34" fmla="*/ 329 w 329"/>
                <a:gd name="T35" fmla="*/ 77 h 515"/>
                <a:gd name="T36" fmla="*/ 316 w 329"/>
                <a:gd name="T37" fmla="*/ 63 h 515"/>
                <a:gd name="T38" fmla="*/ 309 w 329"/>
                <a:gd name="T39" fmla="*/ 48 h 515"/>
                <a:gd name="T40" fmla="*/ 297 w 329"/>
                <a:gd name="T41" fmla="*/ 41 h 515"/>
                <a:gd name="T42" fmla="*/ 284 w 329"/>
                <a:gd name="T43" fmla="*/ 32 h 515"/>
                <a:gd name="T44" fmla="*/ 274 w 329"/>
                <a:gd name="T45" fmla="*/ 22 h 515"/>
                <a:gd name="T46" fmla="*/ 258 w 329"/>
                <a:gd name="T47" fmla="*/ 13 h 515"/>
                <a:gd name="T48" fmla="*/ 235 w 329"/>
                <a:gd name="T49" fmla="*/ 0 h 515"/>
                <a:gd name="T50" fmla="*/ 219 w 329"/>
                <a:gd name="T51" fmla="*/ 2 h 515"/>
                <a:gd name="T52" fmla="*/ 172 w 329"/>
                <a:gd name="T53" fmla="*/ 38 h 515"/>
                <a:gd name="T54" fmla="*/ 142 w 329"/>
                <a:gd name="T55" fmla="*/ 61 h 515"/>
                <a:gd name="T56" fmla="*/ 92 w 329"/>
                <a:gd name="T57" fmla="*/ 105 h 515"/>
                <a:gd name="T58" fmla="*/ 57 w 329"/>
                <a:gd name="T59" fmla="*/ 137 h 515"/>
                <a:gd name="T60" fmla="*/ 67 w 329"/>
                <a:gd name="T61" fmla="*/ 152 h 515"/>
                <a:gd name="T62" fmla="*/ 62 w 329"/>
                <a:gd name="T63" fmla="*/ 164 h 515"/>
                <a:gd name="T64" fmla="*/ 64 w 329"/>
                <a:gd name="T65" fmla="*/ 180 h 515"/>
                <a:gd name="T66" fmla="*/ 35 w 329"/>
                <a:gd name="T67" fmla="*/ 180 h 515"/>
                <a:gd name="T68" fmla="*/ 16 w 329"/>
                <a:gd name="T69" fmla="*/ 180 h 515"/>
                <a:gd name="T70" fmla="*/ 0 w 329"/>
                <a:gd name="T71" fmla="*/ 178 h 515"/>
                <a:gd name="T72" fmla="*/ 7 w 329"/>
                <a:gd name="T73" fmla="*/ 192 h 515"/>
                <a:gd name="T74" fmla="*/ 19 w 329"/>
                <a:gd name="T75" fmla="*/ 203 h 515"/>
                <a:gd name="T76" fmla="*/ 17 w 329"/>
                <a:gd name="T77" fmla="*/ 216 h 515"/>
                <a:gd name="T78" fmla="*/ 26 w 329"/>
                <a:gd name="T79" fmla="*/ 226 h 515"/>
                <a:gd name="T80" fmla="*/ 33 w 329"/>
                <a:gd name="T81" fmla="*/ 237 h 515"/>
                <a:gd name="T82" fmla="*/ 42 w 329"/>
                <a:gd name="T83" fmla="*/ 251 h 515"/>
                <a:gd name="T84" fmla="*/ 48 w 329"/>
                <a:gd name="T85" fmla="*/ 262 h 515"/>
                <a:gd name="T86" fmla="*/ 62 w 329"/>
                <a:gd name="T87" fmla="*/ 267 h 515"/>
                <a:gd name="T88" fmla="*/ 71 w 329"/>
                <a:gd name="T89" fmla="*/ 278 h 515"/>
                <a:gd name="T90" fmla="*/ 87 w 329"/>
                <a:gd name="T91" fmla="*/ 276 h 515"/>
                <a:gd name="T92" fmla="*/ 92 w 329"/>
                <a:gd name="T93" fmla="*/ 294 h 515"/>
                <a:gd name="T94" fmla="*/ 98 w 329"/>
                <a:gd name="T95" fmla="*/ 342 h 515"/>
                <a:gd name="T96" fmla="*/ 117 w 329"/>
                <a:gd name="T97" fmla="*/ 370 h 515"/>
                <a:gd name="T98" fmla="*/ 112 w 329"/>
                <a:gd name="T99" fmla="*/ 415 h 515"/>
                <a:gd name="T100" fmla="*/ 108 w 329"/>
                <a:gd name="T101" fmla="*/ 451 h 515"/>
                <a:gd name="T102" fmla="*/ 126 w 329"/>
                <a:gd name="T103" fmla="*/ 479 h 515"/>
                <a:gd name="T104" fmla="*/ 149 w 329"/>
                <a:gd name="T105" fmla="*/ 500 h 515"/>
                <a:gd name="T106" fmla="*/ 167 w 329"/>
                <a:gd name="T107" fmla="*/ 513 h 515"/>
                <a:gd name="T108" fmla="*/ 183 w 329"/>
                <a:gd name="T109" fmla="*/ 515 h 515"/>
                <a:gd name="T110" fmla="*/ 183 w 329"/>
                <a:gd name="T111" fmla="*/ 515 h 515"/>
                <a:gd name="T112" fmla="*/ 183 w 329"/>
                <a:gd name="T113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9" h="515">
                  <a:moveTo>
                    <a:pt x="183" y="515"/>
                  </a:moveTo>
                  <a:lnTo>
                    <a:pt x="197" y="506"/>
                  </a:lnTo>
                  <a:lnTo>
                    <a:pt x="208" y="499"/>
                  </a:lnTo>
                  <a:lnTo>
                    <a:pt x="194" y="481"/>
                  </a:lnTo>
                  <a:lnTo>
                    <a:pt x="192" y="467"/>
                  </a:lnTo>
                  <a:lnTo>
                    <a:pt x="210" y="467"/>
                  </a:lnTo>
                  <a:lnTo>
                    <a:pt x="231" y="465"/>
                  </a:lnTo>
                  <a:lnTo>
                    <a:pt x="240" y="451"/>
                  </a:lnTo>
                  <a:lnTo>
                    <a:pt x="260" y="443"/>
                  </a:lnTo>
                  <a:lnTo>
                    <a:pt x="288" y="395"/>
                  </a:lnTo>
                  <a:lnTo>
                    <a:pt x="300" y="347"/>
                  </a:lnTo>
                  <a:lnTo>
                    <a:pt x="295" y="299"/>
                  </a:lnTo>
                  <a:lnTo>
                    <a:pt x="288" y="246"/>
                  </a:lnTo>
                  <a:lnTo>
                    <a:pt x="286" y="233"/>
                  </a:lnTo>
                  <a:lnTo>
                    <a:pt x="292" y="185"/>
                  </a:lnTo>
                  <a:lnTo>
                    <a:pt x="304" y="144"/>
                  </a:lnTo>
                  <a:lnTo>
                    <a:pt x="315" y="107"/>
                  </a:lnTo>
                  <a:lnTo>
                    <a:pt x="329" y="77"/>
                  </a:lnTo>
                  <a:lnTo>
                    <a:pt x="316" y="63"/>
                  </a:lnTo>
                  <a:lnTo>
                    <a:pt x="309" y="48"/>
                  </a:lnTo>
                  <a:lnTo>
                    <a:pt x="297" y="41"/>
                  </a:lnTo>
                  <a:lnTo>
                    <a:pt x="284" y="32"/>
                  </a:lnTo>
                  <a:lnTo>
                    <a:pt x="274" y="22"/>
                  </a:lnTo>
                  <a:lnTo>
                    <a:pt x="258" y="13"/>
                  </a:lnTo>
                  <a:lnTo>
                    <a:pt x="235" y="0"/>
                  </a:lnTo>
                  <a:lnTo>
                    <a:pt x="219" y="2"/>
                  </a:lnTo>
                  <a:lnTo>
                    <a:pt x="172" y="38"/>
                  </a:lnTo>
                  <a:lnTo>
                    <a:pt x="142" y="61"/>
                  </a:lnTo>
                  <a:lnTo>
                    <a:pt x="92" y="105"/>
                  </a:lnTo>
                  <a:lnTo>
                    <a:pt x="57" y="137"/>
                  </a:lnTo>
                  <a:lnTo>
                    <a:pt x="67" y="152"/>
                  </a:lnTo>
                  <a:lnTo>
                    <a:pt x="62" y="164"/>
                  </a:lnTo>
                  <a:lnTo>
                    <a:pt x="64" y="180"/>
                  </a:lnTo>
                  <a:lnTo>
                    <a:pt x="35" y="180"/>
                  </a:lnTo>
                  <a:lnTo>
                    <a:pt x="16" y="180"/>
                  </a:lnTo>
                  <a:lnTo>
                    <a:pt x="0" y="178"/>
                  </a:lnTo>
                  <a:lnTo>
                    <a:pt x="7" y="192"/>
                  </a:lnTo>
                  <a:lnTo>
                    <a:pt x="19" y="203"/>
                  </a:lnTo>
                  <a:lnTo>
                    <a:pt x="17" y="216"/>
                  </a:lnTo>
                  <a:lnTo>
                    <a:pt x="26" y="226"/>
                  </a:lnTo>
                  <a:lnTo>
                    <a:pt x="33" y="237"/>
                  </a:lnTo>
                  <a:lnTo>
                    <a:pt x="42" y="251"/>
                  </a:lnTo>
                  <a:lnTo>
                    <a:pt x="48" y="262"/>
                  </a:lnTo>
                  <a:lnTo>
                    <a:pt x="62" y="267"/>
                  </a:lnTo>
                  <a:lnTo>
                    <a:pt x="71" y="278"/>
                  </a:lnTo>
                  <a:lnTo>
                    <a:pt x="87" y="276"/>
                  </a:lnTo>
                  <a:lnTo>
                    <a:pt x="92" y="294"/>
                  </a:lnTo>
                  <a:lnTo>
                    <a:pt x="98" y="342"/>
                  </a:lnTo>
                  <a:lnTo>
                    <a:pt x="117" y="370"/>
                  </a:lnTo>
                  <a:lnTo>
                    <a:pt x="112" y="415"/>
                  </a:lnTo>
                  <a:lnTo>
                    <a:pt x="108" y="451"/>
                  </a:lnTo>
                  <a:lnTo>
                    <a:pt x="126" y="479"/>
                  </a:lnTo>
                  <a:lnTo>
                    <a:pt x="149" y="500"/>
                  </a:lnTo>
                  <a:lnTo>
                    <a:pt x="167" y="513"/>
                  </a:lnTo>
                  <a:lnTo>
                    <a:pt x="183" y="515"/>
                  </a:lnTo>
                  <a:lnTo>
                    <a:pt x="183" y="515"/>
                  </a:lnTo>
                  <a:lnTo>
                    <a:pt x="18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40">
              <a:extLst>
                <a:ext uri="{FF2B5EF4-FFF2-40B4-BE49-F238E27FC236}">
                  <a16:creationId xmlns:a16="http://schemas.microsoft.com/office/drawing/2014/main" id="{CF5D6528-9AFF-D3F9-55D0-0D342079F7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12948" y="7835458"/>
              <a:ext cx="659540" cy="727301"/>
            </a:xfrm>
            <a:custGeom>
              <a:avLst/>
              <a:gdLst>
                <a:gd name="T0" fmla="*/ 117 w 292"/>
                <a:gd name="T1" fmla="*/ 322 h 322"/>
                <a:gd name="T2" fmla="*/ 185 w 292"/>
                <a:gd name="T3" fmla="*/ 298 h 322"/>
                <a:gd name="T4" fmla="*/ 240 w 292"/>
                <a:gd name="T5" fmla="*/ 276 h 322"/>
                <a:gd name="T6" fmla="*/ 228 w 292"/>
                <a:gd name="T7" fmla="*/ 271 h 322"/>
                <a:gd name="T8" fmla="*/ 222 w 292"/>
                <a:gd name="T9" fmla="*/ 258 h 322"/>
                <a:gd name="T10" fmla="*/ 222 w 292"/>
                <a:gd name="T11" fmla="*/ 235 h 322"/>
                <a:gd name="T12" fmla="*/ 237 w 292"/>
                <a:gd name="T13" fmla="*/ 198 h 322"/>
                <a:gd name="T14" fmla="*/ 238 w 292"/>
                <a:gd name="T15" fmla="*/ 185 h 322"/>
                <a:gd name="T16" fmla="*/ 247 w 292"/>
                <a:gd name="T17" fmla="*/ 157 h 322"/>
                <a:gd name="T18" fmla="*/ 256 w 292"/>
                <a:gd name="T19" fmla="*/ 136 h 322"/>
                <a:gd name="T20" fmla="*/ 272 w 292"/>
                <a:gd name="T21" fmla="*/ 93 h 322"/>
                <a:gd name="T22" fmla="*/ 278 w 292"/>
                <a:gd name="T23" fmla="*/ 70 h 322"/>
                <a:gd name="T24" fmla="*/ 287 w 292"/>
                <a:gd name="T25" fmla="*/ 48 h 322"/>
                <a:gd name="T26" fmla="*/ 292 w 292"/>
                <a:gd name="T27" fmla="*/ 36 h 322"/>
                <a:gd name="T28" fmla="*/ 285 w 292"/>
                <a:gd name="T29" fmla="*/ 23 h 322"/>
                <a:gd name="T30" fmla="*/ 272 w 292"/>
                <a:gd name="T31" fmla="*/ 15 h 322"/>
                <a:gd name="T32" fmla="*/ 256 w 292"/>
                <a:gd name="T33" fmla="*/ 9 h 322"/>
                <a:gd name="T34" fmla="*/ 244 w 292"/>
                <a:gd name="T35" fmla="*/ 6 h 322"/>
                <a:gd name="T36" fmla="*/ 228 w 292"/>
                <a:gd name="T37" fmla="*/ 0 h 322"/>
                <a:gd name="T38" fmla="*/ 203 w 292"/>
                <a:gd name="T39" fmla="*/ 0 h 322"/>
                <a:gd name="T40" fmla="*/ 176 w 292"/>
                <a:gd name="T41" fmla="*/ 9 h 322"/>
                <a:gd name="T42" fmla="*/ 144 w 292"/>
                <a:gd name="T43" fmla="*/ 25 h 322"/>
                <a:gd name="T44" fmla="*/ 109 w 292"/>
                <a:gd name="T45" fmla="*/ 27 h 322"/>
                <a:gd name="T46" fmla="*/ 46 w 292"/>
                <a:gd name="T47" fmla="*/ 32 h 322"/>
                <a:gd name="T48" fmla="*/ 16 w 292"/>
                <a:gd name="T49" fmla="*/ 64 h 322"/>
                <a:gd name="T50" fmla="*/ 0 w 292"/>
                <a:gd name="T51" fmla="*/ 127 h 322"/>
                <a:gd name="T52" fmla="*/ 7 w 292"/>
                <a:gd name="T53" fmla="*/ 144 h 322"/>
                <a:gd name="T54" fmla="*/ 9 w 292"/>
                <a:gd name="T55" fmla="*/ 153 h 322"/>
                <a:gd name="T56" fmla="*/ 41 w 292"/>
                <a:gd name="T57" fmla="*/ 239 h 322"/>
                <a:gd name="T58" fmla="*/ 48 w 292"/>
                <a:gd name="T59" fmla="*/ 253 h 322"/>
                <a:gd name="T60" fmla="*/ 53 w 292"/>
                <a:gd name="T61" fmla="*/ 269 h 322"/>
                <a:gd name="T62" fmla="*/ 117 w 292"/>
                <a:gd name="T63" fmla="*/ 322 h 322"/>
                <a:gd name="T64" fmla="*/ 117 w 292"/>
                <a:gd name="T65" fmla="*/ 322 h 322"/>
                <a:gd name="T66" fmla="*/ 117 w 292"/>
                <a:gd name="T6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2" h="322">
                  <a:moveTo>
                    <a:pt x="117" y="322"/>
                  </a:moveTo>
                  <a:lnTo>
                    <a:pt x="185" y="298"/>
                  </a:lnTo>
                  <a:lnTo>
                    <a:pt x="240" y="276"/>
                  </a:lnTo>
                  <a:lnTo>
                    <a:pt x="228" y="271"/>
                  </a:lnTo>
                  <a:lnTo>
                    <a:pt x="222" y="258"/>
                  </a:lnTo>
                  <a:lnTo>
                    <a:pt x="222" y="235"/>
                  </a:lnTo>
                  <a:lnTo>
                    <a:pt x="237" y="198"/>
                  </a:lnTo>
                  <a:lnTo>
                    <a:pt x="238" y="185"/>
                  </a:lnTo>
                  <a:lnTo>
                    <a:pt x="247" y="157"/>
                  </a:lnTo>
                  <a:lnTo>
                    <a:pt x="256" y="136"/>
                  </a:lnTo>
                  <a:lnTo>
                    <a:pt x="272" y="93"/>
                  </a:lnTo>
                  <a:lnTo>
                    <a:pt x="278" y="70"/>
                  </a:lnTo>
                  <a:lnTo>
                    <a:pt x="287" y="48"/>
                  </a:lnTo>
                  <a:lnTo>
                    <a:pt x="292" y="36"/>
                  </a:lnTo>
                  <a:lnTo>
                    <a:pt x="285" y="23"/>
                  </a:lnTo>
                  <a:lnTo>
                    <a:pt x="272" y="15"/>
                  </a:lnTo>
                  <a:lnTo>
                    <a:pt x="256" y="9"/>
                  </a:lnTo>
                  <a:lnTo>
                    <a:pt x="244" y="6"/>
                  </a:lnTo>
                  <a:lnTo>
                    <a:pt x="228" y="0"/>
                  </a:lnTo>
                  <a:lnTo>
                    <a:pt x="203" y="0"/>
                  </a:lnTo>
                  <a:lnTo>
                    <a:pt x="176" y="9"/>
                  </a:lnTo>
                  <a:lnTo>
                    <a:pt x="144" y="25"/>
                  </a:lnTo>
                  <a:lnTo>
                    <a:pt x="109" y="27"/>
                  </a:lnTo>
                  <a:lnTo>
                    <a:pt x="46" y="32"/>
                  </a:lnTo>
                  <a:lnTo>
                    <a:pt x="16" y="64"/>
                  </a:lnTo>
                  <a:lnTo>
                    <a:pt x="0" y="127"/>
                  </a:lnTo>
                  <a:lnTo>
                    <a:pt x="7" y="144"/>
                  </a:lnTo>
                  <a:lnTo>
                    <a:pt x="9" y="153"/>
                  </a:lnTo>
                  <a:lnTo>
                    <a:pt x="41" y="239"/>
                  </a:lnTo>
                  <a:lnTo>
                    <a:pt x="48" y="253"/>
                  </a:lnTo>
                  <a:lnTo>
                    <a:pt x="53" y="269"/>
                  </a:lnTo>
                  <a:lnTo>
                    <a:pt x="117" y="322"/>
                  </a:lnTo>
                  <a:lnTo>
                    <a:pt x="117" y="322"/>
                  </a:lnTo>
                  <a:lnTo>
                    <a:pt x="117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41">
              <a:extLst>
                <a:ext uri="{FF2B5EF4-FFF2-40B4-BE49-F238E27FC236}">
                  <a16:creationId xmlns:a16="http://schemas.microsoft.com/office/drawing/2014/main" id="{8E07E651-D858-EE0C-83BE-555B28804B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01261" y="8117795"/>
              <a:ext cx="912514" cy="666317"/>
            </a:xfrm>
            <a:custGeom>
              <a:avLst/>
              <a:gdLst>
                <a:gd name="T0" fmla="*/ 278 w 404"/>
                <a:gd name="T1" fmla="*/ 295 h 295"/>
                <a:gd name="T2" fmla="*/ 281 w 404"/>
                <a:gd name="T3" fmla="*/ 272 h 295"/>
                <a:gd name="T4" fmla="*/ 310 w 404"/>
                <a:gd name="T5" fmla="*/ 276 h 295"/>
                <a:gd name="T6" fmla="*/ 299 w 404"/>
                <a:gd name="T7" fmla="*/ 262 h 295"/>
                <a:gd name="T8" fmla="*/ 287 w 404"/>
                <a:gd name="T9" fmla="*/ 253 h 295"/>
                <a:gd name="T10" fmla="*/ 285 w 404"/>
                <a:gd name="T11" fmla="*/ 240 h 295"/>
                <a:gd name="T12" fmla="*/ 312 w 404"/>
                <a:gd name="T13" fmla="*/ 215 h 295"/>
                <a:gd name="T14" fmla="*/ 326 w 404"/>
                <a:gd name="T15" fmla="*/ 203 h 295"/>
                <a:gd name="T16" fmla="*/ 333 w 404"/>
                <a:gd name="T17" fmla="*/ 194 h 295"/>
                <a:gd name="T18" fmla="*/ 347 w 404"/>
                <a:gd name="T19" fmla="*/ 187 h 295"/>
                <a:gd name="T20" fmla="*/ 358 w 404"/>
                <a:gd name="T21" fmla="*/ 171 h 295"/>
                <a:gd name="T22" fmla="*/ 381 w 404"/>
                <a:gd name="T23" fmla="*/ 165 h 295"/>
                <a:gd name="T24" fmla="*/ 374 w 404"/>
                <a:gd name="T25" fmla="*/ 157 h 295"/>
                <a:gd name="T26" fmla="*/ 361 w 404"/>
                <a:gd name="T27" fmla="*/ 149 h 295"/>
                <a:gd name="T28" fmla="*/ 356 w 404"/>
                <a:gd name="T29" fmla="*/ 135 h 295"/>
                <a:gd name="T30" fmla="*/ 365 w 404"/>
                <a:gd name="T31" fmla="*/ 121 h 295"/>
                <a:gd name="T32" fmla="*/ 379 w 404"/>
                <a:gd name="T33" fmla="*/ 107 h 295"/>
                <a:gd name="T34" fmla="*/ 390 w 404"/>
                <a:gd name="T35" fmla="*/ 98 h 295"/>
                <a:gd name="T36" fmla="*/ 401 w 404"/>
                <a:gd name="T37" fmla="*/ 69 h 295"/>
                <a:gd name="T38" fmla="*/ 404 w 404"/>
                <a:gd name="T39" fmla="*/ 57 h 295"/>
                <a:gd name="T40" fmla="*/ 392 w 404"/>
                <a:gd name="T41" fmla="*/ 55 h 295"/>
                <a:gd name="T42" fmla="*/ 374 w 404"/>
                <a:gd name="T43" fmla="*/ 44 h 295"/>
                <a:gd name="T44" fmla="*/ 363 w 404"/>
                <a:gd name="T45" fmla="*/ 30 h 295"/>
                <a:gd name="T46" fmla="*/ 345 w 404"/>
                <a:gd name="T47" fmla="*/ 14 h 295"/>
                <a:gd name="T48" fmla="*/ 337 w 404"/>
                <a:gd name="T49" fmla="*/ 0 h 295"/>
                <a:gd name="T50" fmla="*/ 317 w 404"/>
                <a:gd name="T51" fmla="*/ 5 h 295"/>
                <a:gd name="T52" fmla="*/ 294 w 404"/>
                <a:gd name="T53" fmla="*/ 9 h 295"/>
                <a:gd name="T54" fmla="*/ 276 w 404"/>
                <a:gd name="T55" fmla="*/ 23 h 295"/>
                <a:gd name="T56" fmla="*/ 264 w 404"/>
                <a:gd name="T57" fmla="*/ 27 h 295"/>
                <a:gd name="T58" fmla="*/ 233 w 404"/>
                <a:gd name="T59" fmla="*/ 36 h 295"/>
                <a:gd name="T60" fmla="*/ 214 w 404"/>
                <a:gd name="T61" fmla="*/ 27 h 295"/>
                <a:gd name="T62" fmla="*/ 201 w 404"/>
                <a:gd name="T63" fmla="*/ 32 h 295"/>
                <a:gd name="T64" fmla="*/ 187 w 404"/>
                <a:gd name="T65" fmla="*/ 41 h 295"/>
                <a:gd name="T66" fmla="*/ 173 w 404"/>
                <a:gd name="T67" fmla="*/ 44 h 295"/>
                <a:gd name="T68" fmla="*/ 160 w 404"/>
                <a:gd name="T69" fmla="*/ 50 h 295"/>
                <a:gd name="T70" fmla="*/ 146 w 404"/>
                <a:gd name="T71" fmla="*/ 55 h 295"/>
                <a:gd name="T72" fmla="*/ 144 w 404"/>
                <a:gd name="T73" fmla="*/ 44 h 295"/>
                <a:gd name="T74" fmla="*/ 135 w 404"/>
                <a:gd name="T75" fmla="*/ 30 h 295"/>
                <a:gd name="T76" fmla="*/ 125 w 404"/>
                <a:gd name="T77" fmla="*/ 23 h 295"/>
                <a:gd name="T78" fmla="*/ 102 w 404"/>
                <a:gd name="T79" fmla="*/ 27 h 295"/>
                <a:gd name="T80" fmla="*/ 61 w 404"/>
                <a:gd name="T81" fmla="*/ 44 h 295"/>
                <a:gd name="T82" fmla="*/ 9 w 404"/>
                <a:gd name="T83" fmla="*/ 68 h 295"/>
                <a:gd name="T84" fmla="*/ 9 w 404"/>
                <a:gd name="T85" fmla="*/ 87 h 295"/>
                <a:gd name="T86" fmla="*/ 7 w 404"/>
                <a:gd name="T87" fmla="*/ 100 h 295"/>
                <a:gd name="T88" fmla="*/ 0 w 404"/>
                <a:gd name="T89" fmla="*/ 114 h 295"/>
                <a:gd name="T90" fmla="*/ 59 w 404"/>
                <a:gd name="T91" fmla="*/ 108 h 295"/>
                <a:gd name="T92" fmla="*/ 71 w 404"/>
                <a:gd name="T93" fmla="*/ 107 h 295"/>
                <a:gd name="T94" fmla="*/ 118 w 404"/>
                <a:gd name="T95" fmla="*/ 126 h 295"/>
                <a:gd name="T96" fmla="*/ 130 w 404"/>
                <a:gd name="T97" fmla="*/ 130 h 295"/>
                <a:gd name="T98" fmla="*/ 128 w 404"/>
                <a:gd name="T99" fmla="*/ 149 h 295"/>
                <a:gd name="T100" fmla="*/ 198 w 404"/>
                <a:gd name="T101" fmla="*/ 187 h 295"/>
                <a:gd name="T102" fmla="*/ 224 w 404"/>
                <a:gd name="T103" fmla="*/ 201 h 295"/>
                <a:gd name="T104" fmla="*/ 224 w 404"/>
                <a:gd name="T105" fmla="*/ 281 h 295"/>
                <a:gd name="T106" fmla="*/ 240 w 404"/>
                <a:gd name="T107" fmla="*/ 290 h 295"/>
                <a:gd name="T108" fmla="*/ 253 w 404"/>
                <a:gd name="T109" fmla="*/ 288 h 295"/>
                <a:gd name="T110" fmla="*/ 269 w 404"/>
                <a:gd name="T111" fmla="*/ 286 h 295"/>
                <a:gd name="T112" fmla="*/ 278 w 404"/>
                <a:gd name="T113" fmla="*/ 295 h 295"/>
                <a:gd name="T114" fmla="*/ 278 w 404"/>
                <a:gd name="T115" fmla="*/ 295 h 295"/>
                <a:gd name="T116" fmla="*/ 278 w 404"/>
                <a:gd name="T117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4" h="295">
                  <a:moveTo>
                    <a:pt x="278" y="295"/>
                  </a:moveTo>
                  <a:lnTo>
                    <a:pt x="281" y="272"/>
                  </a:lnTo>
                  <a:lnTo>
                    <a:pt x="310" y="276"/>
                  </a:lnTo>
                  <a:lnTo>
                    <a:pt x="299" y="262"/>
                  </a:lnTo>
                  <a:lnTo>
                    <a:pt x="287" y="253"/>
                  </a:lnTo>
                  <a:lnTo>
                    <a:pt x="285" y="240"/>
                  </a:lnTo>
                  <a:lnTo>
                    <a:pt x="312" y="215"/>
                  </a:lnTo>
                  <a:lnTo>
                    <a:pt x="326" y="203"/>
                  </a:lnTo>
                  <a:lnTo>
                    <a:pt x="333" y="194"/>
                  </a:lnTo>
                  <a:lnTo>
                    <a:pt x="347" y="187"/>
                  </a:lnTo>
                  <a:lnTo>
                    <a:pt x="358" y="171"/>
                  </a:lnTo>
                  <a:lnTo>
                    <a:pt x="381" y="165"/>
                  </a:lnTo>
                  <a:lnTo>
                    <a:pt x="374" y="157"/>
                  </a:lnTo>
                  <a:lnTo>
                    <a:pt x="361" y="149"/>
                  </a:lnTo>
                  <a:lnTo>
                    <a:pt x="356" y="135"/>
                  </a:lnTo>
                  <a:lnTo>
                    <a:pt x="365" y="121"/>
                  </a:lnTo>
                  <a:lnTo>
                    <a:pt x="379" y="107"/>
                  </a:lnTo>
                  <a:lnTo>
                    <a:pt x="390" y="98"/>
                  </a:lnTo>
                  <a:lnTo>
                    <a:pt x="401" y="69"/>
                  </a:lnTo>
                  <a:lnTo>
                    <a:pt x="404" y="57"/>
                  </a:lnTo>
                  <a:lnTo>
                    <a:pt x="392" y="55"/>
                  </a:lnTo>
                  <a:lnTo>
                    <a:pt x="374" y="44"/>
                  </a:lnTo>
                  <a:lnTo>
                    <a:pt x="363" y="30"/>
                  </a:lnTo>
                  <a:lnTo>
                    <a:pt x="345" y="14"/>
                  </a:lnTo>
                  <a:lnTo>
                    <a:pt x="337" y="0"/>
                  </a:lnTo>
                  <a:lnTo>
                    <a:pt x="317" y="5"/>
                  </a:lnTo>
                  <a:lnTo>
                    <a:pt x="294" y="9"/>
                  </a:lnTo>
                  <a:lnTo>
                    <a:pt x="276" y="23"/>
                  </a:lnTo>
                  <a:lnTo>
                    <a:pt x="264" y="27"/>
                  </a:lnTo>
                  <a:lnTo>
                    <a:pt x="233" y="36"/>
                  </a:lnTo>
                  <a:lnTo>
                    <a:pt x="214" y="27"/>
                  </a:lnTo>
                  <a:lnTo>
                    <a:pt x="201" y="32"/>
                  </a:lnTo>
                  <a:lnTo>
                    <a:pt x="187" y="41"/>
                  </a:lnTo>
                  <a:lnTo>
                    <a:pt x="173" y="44"/>
                  </a:lnTo>
                  <a:lnTo>
                    <a:pt x="160" y="50"/>
                  </a:lnTo>
                  <a:lnTo>
                    <a:pt x="146" y="55"/>
                  </a:lnTo>
                  <a:lnTo>
                    <a:pt x="144" y="44"/>
                  </a:lnTo>
                  <a:lnTo>
                    <a:pt x="135" y="30"/>
                  </a:lnTo>
                  <a:lnTo>
                    <a:pt x="125" y="23"/>
                  </a:lnTo>
                  <a:lnTo>
                    <a:pt x="102" y="27"/>
                  </a:lnTo>
                  <a:lnTo>
                    <a:pt x="61" y="44"/>
                  </a:lnTo>
                  <a:lnTo>
                    <a:pt x="9" y="68"/>
                  </a:lnTo>
                  <a:lnTo>
                    <a:pt x="9" y="87"/>
                  </a:lnTo>
                  <a:lnTo>
                    <a:pt x="7" y="100"/>
                  </a:lnTo>
                  <a:lnTo>
                    <a:pt x="0" y="114"/>
                  </a:lnTo>
                  <a:lnTo>
                    <a:pt x="59" y="108"/>
                  </a:lnTo>
                  <a:lnTo>
                    <a:pt x="71" y="107"/>
                  </a:lnTo>
                  <a:lnTo>
                    <a:pt x="118" y="126"/>
                  </a:lnTo>
                  <a:lnTo>
                    <a:pt x="130" y="130"/>
                  </a:lnTo>
                  <a:lnTo>
                    <a:pt x="128" y="149"/>
                  </a:lnTo>
                  <a:lnTo>
                    <a:pt x="198" y="187"/>
                  </a:lnTo>
                  <a:lnTo>
                    <a:pt x="224" y="201"/>
                  </a:lnTo>
                  <a:lnTo>
                    <a:pt x="224" y="281"/>
                  </a:lnTo>
                  <a:lnTo>
                    <a:pt x="240" y="290"/>
                  </a:lnTo>
                  <a:lnTo>
                    <a:pt x="253" y="288"/>
                  </a:lnTo>
                  <a:lnTo>
                    <a:pt x="269" y="286"/>
                  </a:lnTo>
                  <a:lnTo>
                    <a:pt x="278" y="295"/>
                  </a:lnTo>
                  <a:lnTo>
                    <a:pt x="278" y="295"/>
                  </a:lnTo>
                  <a:lnTo>
                    <a:pt x="278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42">
              <a:extLst>
                <a:ext uri="{FF2B5EF4-FFF2-40B4-BE49-F238E27FC236}">
                  <a16:creationId xmlns:a16="http://schemas.microsoft.com/office/drawing/2014/main" id="{F6BBF96A-0DAA-BD15-828E-EDB417B2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35969" y="8361734"/>
              <a:ext cx="1027708" cy="1194852"/>
            </a:xfrm>
            <a:custGeom>
              <a:avLst/>
              <a:gdLst>
                <a:gd name="T0" fmla="*/ 190 w 455"/>
                <a:gd name="T1" fmla="*/ 529 h 529"/>
                <a:gd name="T2" fmla="*/ 204 w 455"/>
                <a:gd name="T3" fmla="*/ 518 h 529"/>
                <a:gd name="T4" fmla="*/ 267 w 455"/>
                <a:gd name="T5" fmla="*/ 481 h 529"/>
                <a:gd name="T6" fmla="*/ 286 w 455"/>
                <a:gd name="T7" fmla="*/ 479 h 529"/>
                <a:gd name="T8" fmla="*/ 359 w 455"/>
                <a:gd name="T9" fmla="*/ 412 h 529"/>
                <a:gd name="T10" fmla="*/ 393 w 455"/>
                <a:gd name="T11" fmla="*/ 376 h 529"/>
                <a:gd name="T12" fmla="*/ 384 w 455"/>
                <a:gd name="T13" fmla="*/ 369 h 529"/>
                <a:gd name="T14" fmla="*/ 372 w 455"/>
                <a:gd name="T15" fmla="*/ 358 h 529"/>
                <a:gd name="T16" fmla="*/ 384 w 455"/>
                <a:gd name="T17" fmla="*/ 342 h 529"/>
                <a:gd name="T18" fmla="*/ 389 w 455"/>
                <a:gd name="T19" fmla="*/ 328 h 529"/>
                <a:gd name="T20" fmla="*/ 397 w 455"/>
                <a:gd name="T21" fmla="*/ 316 h 529"/>
                <a:gd name="T22" fmla="*/ 398 w 455"/>
                <a:gd name="T23" fmla="*/ 296 h 529"/>
                <a:gd name="T24" fmla="*/ 411 w 455"/>
                <a:gd name="T25" fmla="*/ 285 h 529"/>
                <a:gd name="T26" fmla="*/ 413 w 455"/>
                <a:gd name="T27" fmla="*/ 271 h 529"/>
                <a:gd name="T28" fmla="*/ 418 w 455"/>
                <a:gd name="T29" fmla="*/ 250 h 529"/>
                <a:gd name="T30" fmla="*/ 416 w 455"/>
                <a:gd name="T31" fmla="*/ 237 h 529"/>
                <a:gd name="T32" fmla="*/ 439 w 455"/>
                <a:gd name="T33" fmla="*/ 237 h 529"/>
                <a:gd name="T34" fmla="*/ 450 w 455"/>
                <a:gd name="T35" fmla="*/ 228 h 529"/>
                <a:gd name="T36" fmla="*/ 455 w 455"/>
                <a:gd name="T37" fmla="*/ 212 h 529"/>
                <a:gd name="T38" fmla="*/ 445 w 455"/>
                <a:gd name="T39" fmla="*/ 195 h 529"/>
                <a:gd name="T40" fmla="*/ 439 w 455"/>
                <a:gd name="T41" fmla="*/ 182 h 529"/>
                <a:gd name="T42" fmla="*/ 430 w 455"/>
                <a:gd name="T43" fmla="*/ 93 h 529"/>
                <a:gd name="T44" fmla="*/ 333 w 455"/>
                <a:gd name="T45" fmla="*/ 49 h 529"/>
                <a:gd name="T46" fmla="*/ 338 w 455"/>
                <a:gd name="T47" fmla="*/ 33 h 529"/>
                <a:gd name="T48" fmla="*/ 324 w 455"/>
                <a:gd name="T49" fmla="*/ 18 h 529"/>
                <a:gd name="T50" fmla="*/ 277 w 455"/>
                <a:gd name="T51" fmla="*/ 0 h 529"/>
                <a:gd name="T52" fmla="*/ 204 w 455"/>
                <a:gd name="T53" fmla="*/ 8 h 529"/>
                <a:gd name="T54" fmla="*/ 185 w 455"/>
                <a:gd name="T55" fmla="*/ 20 h 529"/>
                <a:gd name="T56" fmla="*/ 140 w 455"/>
                <a:gd name="T57" fmla="*/ 41 h 529"/>
                <a:gd name="T58" fmla="*/ 35 w 455"/>
                <a:gd name="T59" fmla="*/ 102 h 529"/>
                <a:gd name="T60" fmla="*/ 0 w 455"/>
                <a:gd name="T61" fmla="*/ 127 h 529"/>
                <a:gd name="T62" fmla="*/ 80 w 455"/>
                <a:gd name="T63" fmla="*/ 292 h 529"/>
                <a:gd name="T64" fmla="*/ 101 w 455"/>
                <a:gd name="T65" fmla="*/ 348 h 529"/>
                <a:gd name="T66" fmla="*/ 163 w 455"/>
                <a:gd name="T67" fmla="*/ 478 h 529"/>
                <a:gd name="T68" fmla="*/ 185 w 455"/>
                <a:gd name="T69" fmla="*/ 518 h 529"/>
                <a:gd name="T70" fmla="*/ 190 w 455"/>
                <a:gd name="T71" fmla="*/ 529 h 529"/>
                <a:gd name="T72" fmla="*/ 190 w 455"/>
                <a:gd name="T73" fmla="*/ 529 h 529"/>
                <a:gd name="T74" fmla="*/ 190 w 455"/>
                <a:gd name="T75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5" h="529">
                  <a:moveTo>
                    <a:pt x="190" y="529"/>
                  </a:moveTo>
                  <a:lnTo>
                    <a:pt x="204" y="518"/>
                  </a:lnTo>
                  <a:lnTo>
                    <a:pt x="267" y="481"/>
                  </a:lnTo>
                  <a:lnTo>
                    <a:pt x="286" y="479"/>
                  </a:lnTo>
                  <a:lnTo>
                    <a:pt x="359" y="412"/>
                  </a:lnTo>
                  <a:lnTo>
                    <a:pt x="393" y="376"/>
                  </a:lnTo>
                  <a:lnTo>
                    <a:pt x="384" y="369"/>
                  </a:lnTo>
                  <a:lnTo>
                    <a:pt x="372" y="358"/>
                  </a:lnTo>
                  <a:lnTo>
                    <a:pt x="384" y="342"/>
                  </a:lnTo>
                  <a:lnTo>
                    <a:pt x="389" y="328"/>
                  </a:lnTo>
                  <a:lnTo>
                    <a:pt x="397" y="316"/>
                  </a:lnTo>
                  <a:lnTo>
                    <a:pt x="398" y="296"/>
                  </a:lnTo>
                  <a:lnTo>
                    <a:pt x="411" y="285"/>
                  </a:lnTo>
                  <a:lnTo>
                    <a:pt x="413" y="271"/>
                  </a:lnTo>
                  <a:lnTo>
                    <a:pt x="418" y="250"/>
                  </a:lnTo>
                  <a:lnTo>
                    <a:pt x="416" y="237"/>
                  </a:lnTo>
                  <a:lnTo>
                    <a:pt x="439" y="237"/>
                  </a:lnTo>
                  <a:lnTo>
                    <a:pt x="450" y="228"/>
                  </a:lnTo>
                  <a:lnTo>
                    <a:pt x="455" y="212"/>
                  </a:lnTo>
                  <a:lnTo>
                    <a:pt x="445" y="195"/>
                  </a:lnTo>
                  <a:lnTo>
                    <a:pt x="439" y="182"/>
                  </a:lnTo>
                  <a:lnTo>
                    <a:pt x="430" y="93"/>
                  </a:lnTo>
                  <a:lnTo>
                    <a:pt x="333" y="49"/>
                  </a:lnTo>
                  <a:lnTo>
                    <a:pt x="338" y="33"/>
                  </a:lnTo>
                  <a:lnTo>
                    <a:pt x="324" y="18"/>
                  </a:lnTo>
                  <a:lnTo>
                    <a:pt x="277" y="0"/>
                  </a:lnTo>
                  <a:lnTo>
                    <a:pt x="204" y="8"/>
                  </a:lnTo>
                  <a:lnTo>
                    <a:pt x="185" y="20"/>
                  </a:lnTo>
                  <a:lnTo>
                    <a:pt x="140" y="41"/>
                  </a:lnTo>
                  <a:lnTo>
                    <a:pt x="35" y="102"/>
                  </a:lnTo>
                  <a:lnTo>
                    <a:pt x="0" y="127"/>
                  </a:lnTo>
                  <a:lnTo>
                    <a:pt x="80" y="292"/>
                  </a:lnTo>
                  <a:lnTo>
                    <a:pt x="101" y="348"/>
                  </a:lnTo>
                  <a:lnTo>
                    <a:pt x="163" y="478"/>
                  </a:lnTo>
                  <a:lnTo>
                    <a:pt x="185" y="518"/>
                  </a:lnTo>
                  <a:lnTo>
                    <a:pt x="190" y="529"/>
                  </a:lnTo>
                  <a:lnTo>
                    <a:pt x="190" y="529"/>
                  </a:lnTo>
                  <a:lnTo>
                    <a:pt x="190" y="5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43">
              <a:extLst>
                <a:ext uri="{FF2B5EF4-FFF2-40B4-BE49-F238E27FC236}">
                  <a16:creationId xmlns:a16="http://schemas.microsoft.com/office/drawing/2014/main" id="{4B29C65A-D4DD-3BA8-2C6C-4A9C189D48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51584" y="9034826"/>
              <a:ext cx="578227" cy="618883"/>
            </a:xfrm>
            <a:custGeom>
              <a:avLst/>
              <a:gdLst>
                <a:gd name="T0" fmla="*/ 212 w 256"/>
                <a:gd name="T1" fmla="*/ 274 h 274"/>
                <a:gd name="T2" fmla="*/ 233 w 256"/>
                <a:gd name="T3" fmla="*/ 260 h 274"/>
                <a:gd name="T4" fmla="*/ 247 w 256"/>
                <a:gd name="T5" fmla="*/ 249 h 274"/>
                <a:gd name="T6" fmla="*/ 233 w 256"/>
                <a:gd name="T7" fmla="*/ 235 h 274"/>
                <a:gd name="T8" fmla="*/ 246 w 256"/>
                <a:gd name="T9" fmla="*/ 217 h 274"/>
                <a:gd name="T10" fmla="*/ 256 w 256"/>
                <a:gd name="T11" fmla="*/ 204 h 274"/>
                <a:gd name="T12" fmla="*/ 239 w 256"/>
                <a:gd name="T13" fmla="*/ 187 h 274"/>
                <a:gd name="T14" fmla="*/ 196 w 256"/>
                <a:gd name="T15" fmla="*/ 146 h 274"/>
                <a:gd name="T16" fmla="*/ 212 w 256"/>
                <a:gd name="T17" fmla="*/ 119 h 274"/>
                <a:gd name="T18" fmla="*/ 199 w 256"/>
                <a:gd name="T19" fmla="*/ 108 h 274"/>
                <a:gd name="T20" fmla="*/ 162 w 256"/>
                <a:gd name="T21" fmla="*/ 71 h 274"/>
                <a:gd name="T22" fmla="*/ 146 w 256"/>
                <a:gd name="T23" fmla="*/ 53 h 274"/>
                <a:gd name="T24" fmla="*/ 114 w 256"/>
                <a:gd name="T25" fmla="*/ 23 h 274"/>
                <a:gd name="T26" fmla="*/ 94 w 256"/>
                <a:gd name="T27" fmla="*/ 0 h 274"/>
                <a:gd name="T28" fmla="*/ 80 w 256"/>
                <a:gd name="T29" fmla="*/ 9 h 274"/>
                <a:gd name="T30" fmla="*/ 36 w 256"/>
                <a:gd name="T31" fmla="*/ 55 h 274"/>
                <a:gd name="T32" fmla="*/ 27 w 256"/>
                <a:gd name="T33" fmla="*/ 67 h 274"/>
                <a:gd name="T34" fmla="*/ 16 w 256"/>
                <a:gd name="T35" fmla="*/ 82 h 274"/>
                <a:gd name="T36" fmla="*/ 0 w 256"/>
                <a:gd name="T37" fmla="*/ 105 h 274"/>
                <a:gd name="T38" fmla="*/ 9 w 256"/>
                <a:gd name="T39" fmla="*/ 135 h 274"/>
                <a:gd name="T40" fmla="*/ 2 w 256"/>
                <a:gd name="T41" fmla="*/ 147 h 274"/>
                <a:gd name="T42" fmla="*/ 9 w 256"/>
                <a:gd name="T43" fmla="*/ 187 h 274"/>
                <a:gd name="T44" fmla="*/ 7 w 256"/>
                <a:gd name="T45" fmla="*/ 201 h 274"/>
                <a:gd name="T46" fmla="*/ 9 w 256"/>
                <a:gd name="T47" fmla="*/ 217 h 274"/>
                <a:gd name="T48" fmla="*/ 9 w 256"/>
                <a:gd name="T49" fmla="*/ 261 h 274"/>
                <a:gd name="T50" fmla="*/ 29 w 256"/>
                <a:gd name="T51" fmla="*/ 265 h 274"/>
                <a:gd name="T52" fmla="*/ 55 w 256"/>
                <a:gd name="T53" fmla="*/ 265 h 274"/>
                <a:gd name="T54" fmla="*/ 96 w 256"/>
                <a:gd name="T55" fmla="*/ 263 h 274"/>
                <a:gd name="T56" fmla="*/ 132 w 256"/>
                <a:gd name="T57" fmla="*/ 265 h 274"/>
                <a:gd name="T58" fmla="*/ 146 w 256"/>
                <a:gd name="T59" fmla="*/ 263 h 274"/>
                <a:gd name="T60" fmla="*/ 158 w 256"/>
                <a:gd name="T61" fmla="*/ 258 h 274"/>
                <a:gd name="T62" fmla="*/ 173 w 256"/>
                <a:gd name="T63" fmla="*/ 249 h 274"/>
                <a:gd name="T64" fmla="*/ 201 w 256"/>
                <a:gd name="T65" fmla="*/ 256 h 274"/>
                <a:gd name="T66" fmla="*/ 210 w 256"/>
                <a:gd name="T67" fmla="*/ 267 h 274"/>
                <a:gd name="T68" fmla="*/ 212 w 256"/>
                <a:gd name="T69" fmla="*/ 274 h 274"/>
                <a:gd name="T70" fmla="*/ 212 w 256"/>
                <a:gd name="T71" fmla="*/ 274 h 274"/>
                <a:gd name="T72" fmla="*/ 212 w 256"/>
                <a:gd name="T73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274">
                  <a:moveTo>
                    <a:pt x="212" y="274"/>
                  </a:moveTo>
                  <a:lnTo>
                    <a:pt x="233" y="260"/>
                  </a:lnTo>
                  <a:lnTo>
                    <a:pt x="247" y="249"/>
                  </a:lnTo>
                  <a:lnTo>
                    <a:pt x="233" y="235"/>
                  </a:lnTo>
                  <a:lnTo>
                    <a:pt x="246" y="217"/>
                  </a:lnTo>
                  <a:lnTo>
                    <a:pt x="256" y="204"/>
                  </a:lnTo>
                  <a:lnTo>
                    <a:pt x="239" y="187"/>
                  </a:lnTo>
                  <a:lnTo>
                    <a:pt x="196" y="146"/>
                  </a:lnTo>
                  <a:lnTo>
                    <a:pt x="212" y="119"/>
                  </a:lnTo>
                  <a:lnTo>
                    <a:pt x="199" y="108"/>
                  </a:lnTo>
                  <a:lnTo>
                    <a:pt x="162" y="71"/>
                  </a:lnTo>
                  <a:lnTo>
                    <a:pt x="146" y="53"/>
                  </a:lnTo>
                  <a:lnTo>
                    <a:pt x="114" y="23"/>
                  </a:lnTo>
                  <a:lnTo>
                    <a:pt x="94" y="0"/>
                  </a:lnTo>
                  <a:lnTo>
                    <a:pt x="80" y="9"/>
                  </a:lnTo>
                  <a:lnTo>
                    <a:pt x="36" y="55"/>
                  </a:lnTo>
                  <a:lnTo>
                    <a:pt x="27" y="67"/>
                  </a:lnTo>
                  <a:lnTo>
                    <a:pt x="16" y="82"/>
                  </a:lnTo>
                  <a:lnTo>
                    <a:pt x="0" y="105"/>
                  </a:lnTo>
                  <a:lnTo>
                    <a:pt x="9" y="135"/>
                  </a:lnTo>
                  <a:lnTo>
                    <a:pt x="2" y="147"/>
                  </a:lnTo>
                  <a:lnTo>
                    <a:pt x="9" y="187"/>
                  </a:lnTo>
                  <a:lnTo>
                    <a:pt x="7" y="201"/>
                  </a:lnTo>
                  <a:lnTo>
                    <a:pt x="9" y="217"/>
                  </a:lnTo>
                  <a:lnTo>
                    <a:pt x="9" y="261"/>
                  </a:lnTo>
                  <a:lnTo>
                    <a:pt x="29" y="265"/>
                  </a:lnTo>
                  <a:lnTo>
                    <a:pt x="55" y="265"/>
                  </a:lnTo>
                  <a:lnTo>
                    <a:pt x="96" y="263"/>
                  </a:lnTo>
                  <a:lnTo>
                    <a:pt x="132" y="265"/>
                  </a:lnTo>
                  <a:lnTo>
                    <a:pt x="146" y="263"/>
                  </a:lnTo>
                  <a:lnTo>
                    <a:pt x="158" y="258"/>
                  </a:lnTo>
                  <a:lnTo>
                    <a:pt x="173" y="249"/>
                  </a:lnTo>
                  <a:lnTo>
                    <a:pt x="201" y="256"/>
                  </a:lnTo>
                  <a:lnTo>
                    <a:pt x="210" y="267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44">
              <a:extLst>
                <a:ext uri="{FF2B5EF4-FFF2-40B4-BE49-F238E27FC236}">
                  <a16:creationId xmlns:a16="http://schemas.microsoft.com/office/drawing/2014/main" id="{B5CB021E-6C99-3CA8-93BA-7C503FF5BC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412119" y="7614106"/>
              <a:ext cx="840236" cy="1163230"/>
            </a:xfrm>
            <a:custGeom>
              <a:avLst/>
              <a:gdLst>
                <a:gd name="T0" fmla="*/ 258 w 372"/>
                <a:gd name="T1" fmla="*/ 501 h 515"/>
                <a:gd name="T2" fmla="*/ 357 w 372"/>
                <a:gd name="T3" fmla="*/ 399 h 515"/>
                <a:gd name="T4" fmla="*/ 361 w 372"/>
                <a:gd name="T5" fmla="*/ 376 h 515"/>
                <a:gd name="T6" fmla="*/ 354 w 372"/>
                <a:gd name="T7" fmla="*/ 356 h 515"/>
                <a:gd name="T8" fmla="*/ 354 w 372"/>
                <a:gd name="T9" fmla="*/ 324 h 515"/>
                <a:gd name="T10" fmla="*/ 347 w 372"/>
                <a:gd name="T11" fmla="*/ 307 h 515"/>
                <a:gd name="T12" fmla="*/ 354 w 372"/>
                <a:gd name="T13" fmla="*/ 278 h 515"/>
                <a:gd name="T14" fmla="*/ 350 w 372"/>
                <a:gd name="T15" fmla="*/ 259 h 515"/>
                <a:gd name="T16" fmla="*/ 349 w 372"/>
                <a:gd name="T17" fmla="*/ 246 h 515"/>
                <a:gd name="T18" fmla="*/ 343 w 372"/>
                <a:gd name="T19" fmla="*/ 232 h 515"/>
                <a:gd name="T20" fmla="*/ 334 w 372"/>
                <a:gd name="T21" fmla="*/ 202 h 515"/>
                <a:gd name="T22" fmla="*/ 316 w 372"/>
                <a:gd name="T23" fmla="*/ 180 h 515"/>
                <a:gd name="T24" fmla="*/ 306 w 372"/>
                <a:gd name="T25" fmla="*/ 150 h 515"/>
                <a:gd name="T26" fmla="*/ 292 w 372"/>
                <a:gd name="T27" fmla="*/ 129 h 515"/>
                <a:gd name="T28" fmla="*/ 281 w 372"/>
                <a:gd name="T29" fmla="*/ 105 h 515"/>
                <a:gd name="T30" fmla="*/ 267 w 372"/>
                <a:gd name="T31" fmla="*/ 72 h 515"/>
                <a:gd name="T32" fmla="*/ 283 w 372"/>
                <a:gd name="T33" fmla="*/ 43 h 515"/>
                <a:gd name="T34" fmla="*/ 267 w 372"/>
                <a:gd name="T35" fmla="*/ 22 h 515"/>
                <a:gd name="T36" fmla="*/ 240 w 372"/>
                <a:gd name="T37" fmla="*/ 0 h 515"/>
                <a:gd name="T38" fmla="*/ 183 w 372"/>
                <a:gd name="T39" fmla="*/ 45 h 515"/>
                <a:gd name="T40" fmla="*/ 71 w 372"/>
                <a:gd name="T41" fmla="*/ 134 h 515"/>
                <a:gd name="T42" fmla="*/ 1 w 372"/>
                <a:gd name="T43" fmla="*/ 331 h 515"/>
                <a:gd name="T44" fmla="*/ 1 w 372"/>
                <a:gd name="T45" fmla="*/ 365 h 515"/>
                <a:gd name="T46" fmla="*/ 26 w 372"/>
                <a:gd name="T47" fmla="*/ 371 h 515"/>
                <a:gd name="T48" fmla="*/ 53 w 372"/>
                <a:gd name="T49" fmla="*/ 383 h 515"/>
                <a:gd name="T50" fmla="*/ 64 w 372"/>
                <a:gd name="T51" fmla="*/ 401 h 515"/>
                <a:gd name="T52" fmla="*/ 89 w 372"/>
                <a:gd name="T53" fmla="*/ 417 h 515"/>
                <a:gd name="T54" fmla="*/ 108 w 372"/>
                <a:gd name="T55" fmla="*/ 438 h 515"/>
                <a:gd name="T56" fmla="*/ 130 w 372"/>
                <a:gd name="T57" fmla="*/ 454 h 515"/>
                <a:gd name="T58" fmla="*/ 160 w 372"/>
                <a:gd name="T59" fmla="*/ 469 h 515"/>
                <a:gd name="T60" fmla="*/ 183 w 372"/>
                <a:gd name="T61" fmla="*/ 485 h 515"/>
                <a:gd name="T62" fmla="*/ 208 w 372"/>
                <a:gd name="T63" fmla="*/ 497 h 515"/>
                <a:gd name="T64" fmla="*/ 233 w 372"/>
                <a:gd name="T65" fmla="*/ 502 h 515"/>
                <a:gd name="T66" fmla="*/ 251 w 372"/>
                <a:gd name="T67" fmla="*/ 515 h 515"/>
                <a:gd name="T68" fmla="*/ 251 w 372"/>
                <a:gd name="T6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2" h="515">
                  <a:moveTo>
                    <a:pt x="251" y="515"/>
                  </a:moveTo>
                  <a:lnTo>
                    <a:pt x="258" y="501"/>
                  </a:lnTo>
                  <a:lnTo>
                    <a:pt x="372" y="417"/>
                  </a:lnTo>
                  <a:lnTo>
                    <a:pt x="357" y="399"/>
                  </a:lnTo>
                  <a:lnTo>
                    <a:pt x="347" y="385"/>
                  </a:lnTo>
                  <a:lnTo>
                    <a:pt x="361" y="376"/>
                  </a:lnTo>
                  <a:lnTo>
                    <a:pt x="366" y="364"/>
                  </a:lnTo>
                  <a:lnTo>
                    <a:pt x="354" y="356"/>
                  </a:lnTo>
                  <a:lnTo>
                    <a:pt x="359" y="337"/>
                  </a:lnTo>
                  <a:lnTo>
                    <a:pt x="354" y="324"/>
                  </a:lnTo>
                  <a:lnTo>
                    <a:pt x="340" y="315"/>
                  </a:lnTo>
                  <a:lnTo>
                    <a:pt x="347" y="307"/>
                  </a:lnTo>
                  <a:lnTo>
                    <a:pt x="345" y="294"/>
                  </a:lnTo>
                  <a:lnTo>
                    <a:pt x="354" y="278"/>
                  </a:lnTo>
                  <a:lnTo>
                    <a:pt x="345" y="271"/>
                  </a:lnTo>
                  <a:lnTo>
                    <a:pt x="350" y="259"/>
                  </a:lnTo>
                  <a:lnTo>
                    <a:pt x="334" y="257"/>
                  </a:lnTo>
                  <a:lnTo>
                    <a:pt x="349" y="246"/>
                  </a:lnTo>
                  <a:lnTo>
                    <a:pt x="333" y="241"/>
                  </a:lnTo>
                  <a:lnTo>
                    <a:pt x="343" y="232"/>
                  </a:lnTo>
                  <a:lnTo>
                    <a:pt x="336" y="216"/>
                  </a:lnTo>
                  <a:lnTo>
                    <a:pt x="334" y="202"/>
                  </a:lnTo>
                  <a:lnTo>
                    <a:pt x="329" y="186"/>
                  </a:lnTo>
                  <a:lnTo>
                    <a:pt x="316" y="180"/>
                  </a:lnTo>
                  <a:lnTo>
                    <a:pt x="316" y="168"/>
                  </a:lnTo>
                  <a:lnTo>
                    <a:pt x="306" y="150"/>
                  </a:lnTo>
                  <a:lnTo>
                    <a:pt x="306" y="137"/>
                  </a:lnTo>
                  <a:lnTo>
                    <a:pt x="292" y="129"/>
                  </a:lnTo>
                  <a:lnTo>
                    <a:pt x="290" y="116"/>
                  </a:lnTo>
                  <a:lnTo>
                    <a:pt x="281" y="105"/>
                  </a:lnTo>
                  <a:lnTo>
                    <a:pt x="270" y="88"/>
                  </a:lnTo>
                  <a:lnTo>
                    <a:pt x="267" y="72"/>
                  </a:lnTo>
                  <a:lnTo>
                    <a:pt x="281" y="59"/>
                  </a:lnTo>
                  <a:lnTo>
                    <a:pt x="283" y="43"/>
                  </a:lnTo>
                  <a:lnTo>
                    <a:pt x="274" y="32"/>
                  </a:lnTo>
                  <a:lnTo>
                    <a:pt x="267" y="22"/>
                  </a:lnTo>
                  <a:lnTo>
                    <a:pt x="252" y="8"/>
                  </a:lnTo>
                  <a:lnTo>
                    <a:pt x="240" y="0"/>
                  </a:lnTo>
                  <a:lnTo>
                    <a:pt x="226" y="11"/>
                  </a:lnTo>
                  <a:lnTo>
                    <a:pt x="183" y="45"/>
                  </a:lnTo>
                  <a:lnTo>
                    <a:pt x="162" y="61"/>
                  </a:lnTo>
                  <a:lnTo>
                    <a:pt x="71" y="134"/>
                  </a:lnTo>
                  <a:lnTo>
                    <a:pt x="32" y="250"/>
                  </a:lnTo>
                  <a:lnTo>
                    <a:pt x="1" y="331"/>
                  </a:lnTo>
                  <a:lnTo>
                    <a:pt x="0" y="348"/>
                  </a:lnTo>
                  <a:lnTo>
                    <a:pt x="1" y="365"/>
                  </a:lnTo>
                  <a:lnTo>
                    <a:pt x="14" y="372"/>
                  </a:lnTo>
                  <a:lnTo>
                    <a:pt x="26" y="371"/>
                  </a:lnTo>
                  <a:lnTo>
                    <a:pt x="39" y="376"/>
                  </a:lnTo>
                  <a:lnTo>
                    <a:pt x="53" y="383"/>
                  </a:lnTo>
                  <a:lnTo>
                    <a:pt x="55" y="397"/>
                  </a:lnTo>
                  <a:lnTo>
                    <a:pt x="64" y="401"/>
                  </a:lnTo>
                  <a:lnTo>
                    <a:pt x="76" y="413"/>
                  </a:lnTo>
                  <a:lnTo>
                    <a:pt x="89" y="417"/>
                  </a:lnTo>
                  <a:lnTo>
                    <a:pt x="99" y="428"/>
                  </a:lnTo>
                  <a:lnTo>
                    <a:pt x="108" y="438"/>
                  </a:lnTo>
                  <a:lnTo>
                    <a:pt x="117" y="449"/>
                  </a:lnTo>
                  <a:lnTo>
                    <a:pt x="130" y="454"/>
                  </a:lnTo>
                  <a:lnTo>
                    <a:pt x="140" y="465"/>
                  </a:lnTo>
                  <a:lnTo>
                    <a:pt x="160" y="469"/>
                  </a:lnTo>
                  <a:lnTo>
                    <a:pt x="167" y="479"/>
                  </a:lnTo>
                  <a:lnTo>
                    <a:pt x="183" y="485"/>
                  </a:lnTo>
                  <a:lnTo>
                    <a:pt x="199" y="486"/>
                  </a:lnTo>
                  <a:lnTo>
                    <a:pt x="208" y="497"/>
                  </a:lnTo>
                  <a:lnTo>
                    <a:pt x="220" y="495"/>
                  </a:lnTo>
                  <a:lnTo>
                    <a:pt x="233" y="502"/>
                  </a:lnTo>
                  <a:lnTo>
                    <a:pt x="244" y="511"/>
                  </a:lnTo>
                  <a:lnTo>
                    <a:pt x="251" y="515"/>
                  </a:lnTo>
                  <a:lnTo>
                    <a:pt x="251" y="515"/>
                  </a:lnTo>
                  <a:lnTo>
                    <a:pt x="251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45">
              <a:extLst>
                <a:ext uri="{FF2B5EF4-FFF2-40B4-BE49-F238E27FC236}">
                  <a16:creationId xmlns:a16="http://schemas.microsoft.com/office/drawing/2014/main" id="{DC44BF64-0FD7-4B79-549A-3E22CAACC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87499" y="8784111"/>
              <a:ext cx="623401" cy="458516"/>
            </a:xfrm>
            <a:custGeom>
              <a:avLst/>
              <a:gdLst>
                <a:gd name="T0" fmla="*/ 57 w 276"/>
                <a:gd name="T1" fmla="*/ 203 h 203"/>
                <a:gd name="T2" fmla="*/ 68 w 276"/>
                <a:gd name="T3" fmla="*/ 196 h 203"/>
                <a:gd name="T4" fmla="*/ 101 w 276"/>
                <a:gd name="T5" fmla="*/ 180 h 203"/>
                <a:gd name="T6" fmla="*/ 167 w 276"/>
                <a:gd name="T7" fmla="*/ 162 h 203"/>
                <a:gd name="T8" fmla="*/ 217 w 276"/>
                <a:gd name="T9" fmla="*/ 153 h 203"/>
                <a:gd name="T10" fmla="*/ 239 w 276"/>
                <a:gd name="T11" fmla="*/ 148 h 203"/>
                <a:gd name="T12" fmla="*/ 262 w 276"/>
                <a:gd name="T13" fmla="*/ 145 h 203"/>
                <a:gd name="T14" fmla="*/ 260 w 276"/>
                <a:gd name="T15" fmla="*/ 125 h 203"/>
                <a:gd name="T16" fmla="*/ 272 w 276"/>
                <a:gd name="T17" fmla="*/ 111 h 203"/>
                <a:gd name="T18" fmla="*/ 271 w 276"/>
                <a:gd name="T19" fmla="*/ 88 h 203"/>
                <a:gd name="T20" fmla="*/ 276 w 276"/>
                <a:gd name="T21" fmla="*/ 70 h 203"/>
                <a:gd name="T22" fmla="*/ 276 w 276"/>
                <a:gd name="T23" fmla="*/ 56 h 203"/>
                <a:gd name="T24" fmla="*/ 263 w 276"/>
                <a:gd name="T25" fmla="*/ 48 h 203"/>
                <a:gd name="T26" fmla="*/ 247 w 276"/>
                <a:gd name="T27" fmla="*/ 47 h 203"/>
                <a:gd name="T28" fmla="*/ 235 w 276"/>
                <a:gd name="T29" fmla="*/ 34 h 203"/>
                <a:gd name="T30" fmla="*/ 223 w 276"/>
                <a:gd name="T31" fmla="*/ 31 h 203"/>
                <a:gd name="T32" fmla="*/ 210 w 276"/>
                <a:gd name="T33" fmla="*/ 25 h 203"/>
                <a:gd name="T34" fmla="*/ 199 w 276"/>
                <a:gd name="T35" fmla="*/ 15 h 203"/>
                <a:gd name="T36" fmla="*/ 183 w 276"/>
                <a:gd name="T37" fmla="*/ 9 h 203"/>
                <a:gd name="T38" fmla="*/ 164 w 276"/>
                <a:gd name="T39" fmla="*/ 9 h 203"/>
                <a:gd name="T40" fmla="*/ 151 w 276"/>
                <a:gd name="T41" fmla="*/ 11 h 203"/>
                <a:gd name="T42" fmla="*/ 139 w 276"/>
                <a:gd name="T43" fmla="*/ 4 h 203"/>
                <a:gd name="T44" fmla="*/ 119 w 276"/>
                <a:gd name="T45" fmla="*/ 0 h 203"/>
                <a:gd name="T46" fmla="*/ 98 w 276"/>
                <a:gd name="T47" fmla="*/ 6 h 203"/>
                <a:gd name="T48" fmla="*/ 78 w 276"/>
                <a:gd name="T49" fmla="*/ 2 h 203"/>
                <a:gd name="T50" fmla="*/ 80 w 276"/>
                <a:gd name="T51" fmla="*/ 16 h 203"/>
                <a:gd name="T52" fmla="*/ 78 w 276"/>
                <a:gd name="T53" fmla="*/ 25 h 203"/>
                <a:gd name="T54" fmla="*/ 73 w 276"/>
                <a:gd name="T55" fmla="*/ 41 h 203"/>
                <a:gd name="T56" fmla="*/ 62 w 276"/>
                <a:gd name="T57" fmla="*/ 48 h 203"/>
                <a:gd name="T58" fmla="*/ 46 w 276"/>
                <a:gd name="T59" fmla="*/ 47 h 203"/>
                <a:gd name="T60" fmla="*/ 39 w 276"/>
                <a:gd name="T61" fmla="*/ 56 h 203"/>
                <a:gd name="T62" fmla="*/ 30 w 276"/>
                <a:gd name="T63" fmla="*/ 75 h 203"/>
                <a:gd name="T64" fmla="*/ 36 w 276"/>
                <a:gd name="T65" fmla="*/ 88 h 203"/>
                <a:gd name="T66" fmla="*/ 34 w 276"/>
                <a:gd name="T67" fmla="*/ 98 h 203"/>
                <a:gd name="T68" fmla="*/ 25 w 276"/>
                <a:gd name="T69" fmla="*/ 113 h 203"/>
                <a:gd name="T70" fmla="*/ 18 w 276"/>
                <a:gd name="T71" fmla="*/ 125 h 203"/>
                <a:gd name="T72" fmla="*/ 16 w 276"/>
                <a:gd name="T73" fmla="*/ 141 h 203"/>
                <a:gd name="T74" fmla="*/ 7 w 276"/>
                <a:gd name="T75" fmla="*/ 153 h 203"/>
                <a:gd name="T76" fmla="*/ 0 w 276"/>
                <a:gd name="T77" fmla="*/ 164 h 203"/>
                <a:gd name="T78" fmla="*/ 5 w 276"/>
                <a:gd name="T79" fmla="*/ 175 h 203"/>
                <a:gd name="T80" fmla="*/ 12 w 276"/>
                <a:gd name="T81" fmla="*/ 186 h 203"/>
                <a:gd name="T82" fmla="*/ 29 w 276"/>
                <a:gd name="T83" fmla="*/ 191 h 203"/>
                <a:gd name="T84" fmla="*/ 37 w 276"/>
                <a:gd name="T85" fmla="*/ 202 h 203"/>
                <a:gd name="T86" fmla="*/ 50 w 276"/>
                <a:gd name="T87" fmla="*/ 200 h 203"/>
                <a:gd name="T88" fmla="*/ 57 w 276"/>
                <a:gd name="T89" fmla="*/ 203 h 203"/>
                <a:gd name="T90" fmla="*/ 57 w 276"/>
                <a:gd name="T91" fmla="*/ 203 h 203"/>
                <a:gd name="T92" fmla="*/ 57 w 276"/>
                <a:gd name="T9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6" h="203">
                  <a:moveTo>
                    <a:pt x="57" y="203"/>
                  </a:moveTo>
                  <a:lnTo>
                    <a:pt x="68" y="196"/>
                  </a:lnTo>
                  <a:lnTo>
                    <a:pt x="101" y="180"/>
                  </a:lnTo>
                  <a:lnTo>
                    <a:pt x="167" y="162"/>
                  </a:lnTo>
                  <a:lnTo>
                    <a:pt x="217" y="153"/>
                  </a:lnTo>
                  <a:lnTo>
                    <a:pt x="239" y="148"/>
                  </a:lnTo>
                  <a:lnTo>
                    <a:pt x="262" y="145"/>
                  </a:lnTo>
                  <a:lnTo>
                    <a:pt x="260" y="125"/>
                  </a:lnTo>
                  <a:lnTo>
                    <a:pt x="272" y="111"/>
                  </a:lnTo>
                  <a:lnTo>
                    <a:pt x="271" y="88"/>
                  </a:lnTo>
                  <a:lnTo>
                    <a:pt x="276" y="70"/>
                  </a:lnTo>
                  <a:lnTo>
                    <a:pt x="276" y="56"/>
                  </a:lnTo>
                  <a:lnTo>
                    <a:pt x="263" y="48"/>
                  </a:lnTo>
                  <a:lnTo>
                    <a:pt x="247" y="47"/>
                  </a:lnTo>
                  <a:lnTo>
                    <a:pt x="235" y="34"/>
                  </a:lnTo>
                  <a:lnTo>
                    <a:pt x="223" y="31"/>
                  </a:lnTo>
                  <a:lnTo>
                    <a:pt x="210" y="25"/>
                  </a:lnTo>
                  <a:lnTo>
                    <a:pt x="199" y="15"/>
                  </a:lnTo>
                  <a:lnTo>
                    <a:pt x="183" y="9"/>
                  </a:lnTo>
                  <a:lnTo>
                    <a:pt x="164" y="9"/>
                  </a:lnTo>
                  <a:lnTo>
                    <a:pt x="151" y="11"/>
                  </a:lnTo>
                  <a:lnTo>
                    <a:pt x="139" y="4"/>
                  </a:lnTo>
                  <a:lnTo>
                    <a:pt x="119" y="0"/>
                  </a:lnTo>
                  <a:lnTo>
                    <a:pt x="98" y="6"/>
                  </a:lnTo>
                  <a:lnTo>
                    <a:pt x="78" y="2"/>
                  </a:lnTo>
                  <a:lnTo>
                    <a:pt x="80" y="16"/>
                  </a:lnTo>
                  <a:lnTo>
                    <a:pt x="78" y="25"/>
                  </a:lnTo>
                  <a:lnTo>
                    <a:pt x="73" y="41"/>
                  </a:lnTo>
                  <a:lnTo>
                    <a:pt x="62" y="48"/>
                  </a:lnTo>
                  <a:lnTo>
                    <a:pt x="46" y="47"/>
                  </a:lnTo>
                  <a:lnTo>
                    <a:pt x="39" y="56"/>
                  </a:lnTo>
                  <a:lnTo>
                    <a:pt x="30" y="75"/>
                  </a:lnTo>
                  <a:lnTo>
                    <a:pt x="36" y="88"/>
                  </a:lnTo>
                  <a:lnTo>
                    <a:pt x="34" y="98"/>
                  </a:lnTo>
                  <a:lnTo>
                    <a:pt x="25" y="113"/>
                  </a:lnTo>
                  <a:lnTo>
                    <a:pt x="18" y="125"/>
                  </a:lnTo>
                  <a:lnTo>
                    <a:pt x="16" y="141"/>
                  </a:lnTo>
                  <a:lnTo>
                    <a:pt x="7" y="153"/>
                  </a:lnTo>
                  <a:lnTo>
                    <a:pt x="0" y="164"/>
                  </a:lnTo>
                  <a:lnTo>
                    <a:pt x="5" y="175"/>
                  </a:lnTo>
                  <a:lnTo>
                    <a:pt x="12" y="186"/>
                  </a:lnTo>
                  <a:lnTo>
                    <a:pt x="29" y="191"/>
                  </a:lnTo>
                  <a:lnTo>
                    <a:pt x="37" y="202"/>
                  </a:lnTo>
                  <a:lnTo>
                    <a:pt x="50" y="200"/>
                  </a:lnTo>
                  <a:lnTo>
                    <a:pt x="57" y="203"/>
                  </a:lnTo>
                  <a:lnTo>
                    <a:pt x="57" y="203"/>
                  </a:lnTo>
                  <a:lnTo>
                    <a:pt x="57" y="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46">
              <a:extLst>
                <a:ext uri="{FF2B5EF4-FFF2-40B4-BE49-F238E27FC236}">
                  <a16:creationId xmlns:a16="http://schemas.microsoft.com/office/drawing/2014/main" id="{922E17FD-A371-A101-BA8E-68B8F680DC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60619" y="7984532"/>
              <a:ext cx="666317" cy="944136"/>
            </a:xfrm>
            <a:custGeom>
              <a:avLst/>
              <a:gdLst>
                <a:gd name="T0" fmla="*/ 89 w 295"/>
                <a:gd name="T1" fmla="*/ 418 h 418"/>
                <a:gd name="T2" fmla="*/ 158 w 295"/>
                <a:gd name="T3" fmla="*/ 378 h 418"/>
                <a:gd name="T4" fmla="*/ 194 w 295"/>
                <a:gd name="T5" fmla="*/ 353 h 418"/>
                <a:gd name="T6" fmla="*/ 226 w 295"/>
                <a:gd name="T7" fmla="*/ 335 h 418"/>
                <a:gd name="T8" fmla="*/ 256 w 295"/>
                <a:gd name="T9" fmla="*/ 319 h 418"/>
                <a:gd name="T10" fmla="*/ 295 w 295"/>
                <a:gd name="T11" fmla="*/ 297 h 418"/>
                <a:gd name="T12" fmla="*/ 292 w 295"/>
                <a:gd name="T13" fmla="*/ 278 h 418"/>
                <a:gd name="T14" fmla="*/ 277 w 295"/>
                <a:gd name="T15" fmla="*/ 256 h 418"/>
                <a:gd name="T16" fmla="*/ 247 w 295"/>
                <a:gd name="T17" fmla="*/ 191 h 418"/>
                <a:gd name="T18" fmla="*/ 224 w 295"/>
                <a:gd name="T19" fmla="*/ 143 h 418"/>
                <a:gd name="T20" fmla="*/ 204 w 295"/>
                <a:gd name="T21" fmla="*/ 107 h 418"/>
                <a:gd name="T22" fmla="*/ 197 w 295"/>
                <a:gd name="T23" fmla="*/ 91 h 418"/>
                <a:gd name="T24" fmla="*/ 167 w 295"/>
                <a:gd name="T25" fmla="*/ 25 h 418"/>
                <a:gd name="T26" fmla="*/ 153 w 295"/>
                <a:gd name="T27" fmla="*/ 0 h 418"/>
                <a:gd name="T28" fmla="*/ 112 w 295"/>
                <a:gd name="T29" fmla="*/ 25 h 418"/>
                <a:gd name="T30" fmla="*/ 87 w 295"/>
                <a:gd name="T31" fmla="*/ 45 h 418"/>
                <a:gd name="T32" fmla="*/ 73 w 295"/>
                <a:gd name="T33" fmla="*/ 52 h 418"/>
                <a:gd name="T34" fmla="*/ 87 w 295"/>
                <a:gd name="T35" fmla="*/ 64 h 418"/>
                <a:gd name="T36" fmla="*/ 85 w 295"/>
                <a:gd name="T37" fmla="*/ 80 h 418"/>
                <a:gd name="T38" fmla="*/ 87 w 295"/>
                <a:gd name="T39" fmla="*/ 93 h 418"/>
                <a:gd name="T40" fmla="*/ 73 w 295"/>
                <a:gd name="T41" fmla="*/ 105 h 418"/>
                <a:gd name="T42" fmla="*/ 46 w 295"/>
                <a:gd name="T43" fmla="*/ 130 h 418"/>
                <a:gd name="T44" fmla="*/ 25 w 295"/>
                <a:gd name="T45" fmla="*/ 153 h 418"/>
                <a:gd name="T46" fmla="*/ 5 w 295"/>
                <a:gd name="T47" fmla="*/ 148 h 418"/>
                <a:gd name="T48" fmla="*/ 10 w 295"/>
                <a:gd name="T49" fmla="*/ 162 h 418"/>
                <a:gd name="T50" fmla="*/ 5 w 295"/>
                <a:gd name="T51" fmla="*/ 175 h 418"/>
                <a:gd name="T52" fmla="*/ 3 w 295"/>
                <a:gd name="T53" fmla="*/ 187 h 418"/>
                <a:gd name="T54" fmla="*/ 0 w 295"/>
                <a:gd name="T55" fmla="*/ 200 h 418"/>
                <a:gd name="T56" fmla="*/ 3 w 295"/>
                <a:gd name="T57" fmla="*/ 212 h 418"/>
                <a:gd name="T58" fmla="*/ 16 w 295"/>
                <a:gd name="T59" fmla="*/ 221 h 418"/>
                <a:gd name="T60" fmla="*/ 28 w 295"/>
                <a:gd name="T61" fmla="*/ 226 h 418"/>
                <a:gd name="T62" fmla="*/ 41 w 295"/>
                <a:gd name="T63" fmla="*/ 233 h 418"/>
                <a:gd name="T64" fmla="*/ 48 w 295"/>
                <a:gd name="T65" fmla="*/ 244 h 418"/>
                <a:gd name="T66" fmla="*/ 49 w 295"/>
                <a:gd name="T67" fmla="*/ 256 h 418"/>
                <a:gd name="T68" fmla="*/ 51 w 295"/>
                <a:gd name="T69" fmla="*/ 274 h 418"/>
                <a:gd name="T70" fmla="*/ 53 w 295"/>
                <a:gd name="T71" fmla="*/ 287 h 418"/>
                <a:gd name="T72" fmla="*/ 57 w 295"/>
                <a:gd name="T73" fmla="*/ 303 h 418"/>
                <a:gd name="T74" fmla="*/ 46 w 295"/>
                <a:gd name="T75" fmla="*/ 315 h 418"/>
                <a:gd name="T76" fmla="*/ 58 w 295"/>
                <a:gd name="T77" fmla="*/ 326 h 418"/>
                <a:gd name="T78" fmla="*/ 57 w 295"/>
                <a:gd name="T79" fmla="*/ 338 h 418"/>
                <a:gd name="T80" fmla="*/ 58 w 295"/>
                <a:gd name="T81" fmla="*/ 353 h 418"/>
                <a:gd name="T82" fmla="*/ 64 w 295"/>
                <a:gd name="T83" fmla="*/ 363 h 418"/>
                <a:gd name="T84" fmla="*/ 71 w 295"/>
                <a:gd name="T85" fmla="*/ 374 h 418"/>
                <a:gd name="T86" fmla="*/ 87 w 295"/>
                <a:gd name="T87" fmla="*/ 381 h 418"/>
                <a:gd name="T88" fmla="*/ 94 w 295"/>
                <a:gd name="T89" fmla="*/ 395 h 418"/>
                <a:gd name="T90" fmla="*/ 90 w 295"/>
                <a:gd name="T91" fmla="*/ 408 h 418"/>
                <a:gd name="T92" fmla="*/ 89 w 295"/>
                <a:gd name="T93" fmla="*/ 418 h 418"/>
                <a:gd name="T94" fmla="*/ 89 w 295"/>
                <a:gd name="T95" fmla="*/ 418 h 418"/>
                <a:gd name="T96" fmla="*/ 89 w 295"/>
                <a:gd name="T9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5" h="418">
                  <a:moveTo>
                    <a:pt x="89" y="418"/>
                  </a:moveTo>
                  <a:lnTo>
                    <a:pt x="158" y="378"/>
                  </a:lnTo>
                  <a:lnTo>
                    <a:pt x="194" y="353"/>
                  </a:lnTo>
                  <a:lnTo>
                    <a:pt x="226" y="335"/>
                  </a:lnTo>
                  <a:lnTo>
                    <a:pt x="256" y="319"/>
                  </a:lnTo>
                  <a:lnTo>
                    <a:pt x="295" y="297"/>
                  </a:lnTo>
                  <a:lnTo>
                    <a:pt x="292" y="278"/>
                  </a:lnTo>
                  <a:lnTo>
                    <a:pt x="277" y="256"/>
                  </a:lnTo>
                  <a:lnTo>
                    <a:pt x="247" y="191"/>
                  </a:lnTo>
                  <a:lnTo>
                    <a:pt x="224" y="143"/>
                  </a:lnTo>
                  <a:lnTo>
                    <a:pt x="204" y="107"/>
                  </a:lnTo>
                  <a:lnTo>
                    <a:pt x="197" y="91"/>
                  </a:lnTo>
                  <a:lnTo>
                    <a:pt x="167" y="25"/>
                  </a:lnTo>
                  <a:lnTo>
                    <a:pt x="153" y="0"/>
                  </a:lnTo>
                  <a:lnTo>
                    <a:pt x="112" y="25"/>
                  </a:lnTo>
                  <a:lnTo>
                    <a:pt x="87" y="45"/>
                  </a:lnTo>
                  <a:lnTo>
                    <a:pt x="73" y="52"/>
                  </a:lnTo>
                  <a:lnTo>
                    <a:pt x="87" y="64"/>
                  </a:lnTo>
                  <a:lnTo>
                    <a:pt x="85" y="80"/>
                  </a:lnTo>
                  <a:lnTo>
                    <a:pt x="87" y="93"/>
                  </a:lnTo>
                  <a:lnTo>
                    <a:pt x="73" y="105"/>
                  </a:lnTo>
                  <a:lnTo>
                    <a:pt x="46" y="130"/>
                  </a:lnTo>
                  <a:lnTo>
                    <a:pt x="25" y="153"/>
                  </a:lnTo>
                  <a:lnTo>
                    <a:pt x="5" y="148"/>
                  </a:lnTo>
                  <a:lnTo>
                    <a:pt x="10" y="162"/>
                  </a:lnTo>
                  <a:lnTo>
                    <a:pt x="5" y="175"/>
                  </a:lnTo>
                  <a:lnTo>
                    <a:pt x="3" y="187"/>
                  </a:lnTo>
                  <a:lnTo>
                    <a:pt x="0" y="200"/>
                  </a:lnTo>
                  <a:lnTo>
                    <a:pt x="3" y="212"/>
                  </a:lnTo>
                  <a:lnTo>
                    <a:pt x="16" y="221"/>
                  </a:lnTo>
                  <a:lnTo>
                    <a:pt x="28" y="226"/>
                  </a:lnTo>
                  <a:lnTo>
                    <a:pt x="41" y="233"/>
                  </a:lnTo>
                  <a:lnTo>
                    <a:pt x="48" y="244"/>
                  </a:lnTo>
                  <a:lnTo>
                    <a:pt x="49" y="256"/>
                  </a:lnTo>
                  <a:lnTo>
                    <a:pt x="51" y="274"/>
                  </a:lnTo>
                  <a:lnTo>
                    <a:pt x="53" y="287"/>
                  </a:lnTo>
                  <a:lnTo>
                    <a:pt x="57" y="303"/>
                  </a:lnTo>
                  <a:lnTo>
                    <a:pt x="46" y="315"/>
                  </a:lnTo>
                  <a:lnTo>
                    <a:pt x="58" y="326"/>
                  </a:lnTo>
                  <a:lnTo>
                    <a:pt x="57" y="338"/>
                  </a:lnTo>
                  <a:lnTo>
                    <a:pt x="58" y="353"/>
                  </a:lnTo>
                  <a:lnTo>
                    <a:pt x="64" y="363"/>
                  </a:lnTo>
                  <a:lnTo>
                    <a:pt x="71" y="374"/>
                  </a:lnTo>
                  <a:lnTo>
                    <a:pt x="87" y="381"/>
                  </a:lnTo>
                  <a:lnTo>
                    <a:pt x="94" y="395"/>
                  </a:lnTo>
                  <a:lnTo>
                    <a:pt x="90" y="408"/>
                  </a:lnTo>
                  <a:lnTo>
                    <a:pt x="89" y="418"/>
                  </a:lnTo>
                  <a:lnTo>
                    <a:pt x="89" y="418"/>
                  </a:lnTo>
                  <a:lnTo>
                    <a:pt x="89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47">
              <a:extLst>
                <a:ext uri="{FF2B5EF4-FFF2-40B4-BE49-F238E27FC236}">
                  <a16:creationId xmlns:a16="http://schemas.microsoft.com/office/drawing/2014/main" id="{24810723-4C60-03DD-FBAC-3073142F24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93461" y="7257232"/>
              <a:ext cx="975757" cy="1016414"/>
            </a:xfrm>
            <a:custGeom>
              <a:avLst/>
              <a:gdLst>
                <a:gd name="T0" fmla="*/ 151 w 432"/>
                <a:gd name="T1" fmla="*/ 425 h 450"/>
                <a:gd name="T2" fmla="*/ 210 w 432"/>
                <a:gd name="T3" fmla="*/ 400 h 450"/>
                <a:gd name="T4" fmla="*/ 236 w 432"/>
                <a:gd name="T5" fmla="*/ 436 h 450"/>
                <a:gd name="T6" fmla="*/ 277 w 432"/>
                <a:gd name="T7" fmla="*/ 422 h 450"/>
                <a:gd name="T8" fmla="*/ 306 w 432"/>
                <a:gd name="T9" fmla="*/ 409 h 450"/>
                <a:gd name="T10" fmla="*/ 354 w 432"/>
                <a:gd name="T11" fmla="*/ 408 h 450"/>
                <a:gd name="T12" fmla="*/ 386 w 432"/>
                <a:gd name="T13" fmla="*/ 390 h 450"/>
                <a:gd name="T14" fmla="*/ 427 w 432"/>
                <a:gd name="T15" fmla="*/ 345 h 450"/>
                <a:gd name="T16" fmla="*/ 413 w 432"/>
                <a:gd name="T17" fmla="*/ 267 h 450"/>
                <a:gd name="T18" fmla="*/ 402 w 432"/>
                <a:gd name="T19" fmla="*/ 201 h 450"/>
                <a:gd name="T20" fmla="*/ 377 w 432"/>
                <a:gd name="T21" fmla="*/ 190 h 450"/>
                <a:gd name="T22" fmla="*/ 357 w 432"/>
                <a:gd name="T23" fmla="*/ 176 h 450"/>
                <a:gd name="T24" fmla="*/ 343 w 432"/>
                <a:gd name="T25" fmla="*/ 155 h 450"/>
                <a:gd name="T26" fmla="*/ 334 w 432"/>
                <a:gd name="T27" fmla="*/ 126 h 450"/>
                <a:gd name="T28" fmla="*/ 315 w 432"/>
                <a:gd name="T29" fmla="*/ 101 h 450"/>
                <a:gd name="T30" fmla="*/ 290 w 432"/>
                <a:gd name="T31" fmla="*/ 84 h 450"/>
                <a:gd name="T32" fmla="*/ 272 w 432"/>
                <a:gd name="T33" fmla="*/ 68 h 450"/>
                <a:gd name="T34" fmla="*/ 252 w 432"/>
                <a:gd name="T35" fmla="*/ 43 h 450"/>
                <a:gd name="T36" fmla="*/ 254 w 432"/>
                <a:gd name="T37" fmla="*/ 14 h 450"/>
                <a:gd name="T38" fmla="*/ 229 w 432"/>
                <a:gd name="T39" fmla="*/ 2 h 450"/>
                <a:gd name="T40" fmla="*/ 192 w 432"/>
                <a:gd name="T41" fmla="*/ 23 h 450"/>
                <a:gd name="T42" fmla="*/ 167 w 432"/>
                <a:gd name="T43" fmla="*/ 36 h 450"/>
                <a:gd name="T44" fmla="*/ 146 w 432"/>
                <a:gd name="T45" fmla="*/ 78 h 450"/>
                <a:gd name="T46" fmla="*/ 130 w 432"/>
                <a:gd name="T47" fmla="*/ 105 h 450"/>
                <a:gd name="T48" fmla="*/ 94 w 432"/>
                <a:gd name="T49" fmla="*/ 123 h 450"/>
                <a:gd name="T50" fmla="*/ 60 w 432"/>
                <a:gd name="T51" fmla="*/ 139 h 450"/>
                <a:gd name="T52" fmla="*/ 14 w 432"/>
                <a:gd name="T53" fmla="*/ 150 h 450"/>
                <a:gd name="T54" fmla="*/ 14 w 432"/>
                <a:gd name="T55" fmla="*/ 182 h 450"/>
                <a:gd name="T56" fmla="*/ 8 w 432"/>
                <a:gd name="T57" fmla="*/ 214 h 450"/>
                <a:gd name="T58" fmla="*/ 16 w 432"/>
                <a:gd name="T59" fmla="*/ 244 h 450"/>
                <a:gd name="T60" fmla="*/ 0 w 432"/>
                <a:gd name="T61" fmla="*/ 263 h 450"/>
                <a:gd name="T62" fmla="*/ 10 w 432"/>
                <a:gd name="T63" fmla="*/ 288 h 450"/>
                <a:gd name="T64" fmla="*/ 16 w 432"/>
                <a:gd name="T65" fmla="*/ 315 h 450"/>
                <a:gd name="T66" fmla="*/ 32 w 432"/>
                <a:gd name="T67" fmla="*/ 342 h 450"/>
                <a:gd name="T68" fmla="*/ 53 w 432"/>
                <a:gd name="T69" fmla="*/ 358 h 450"/>
                <a:gd name="T70" fmla="*/ 73 w 432"/>
                <a:gd name="T71" fmla="*/ 374 h 450"/>
                <a:gd name="T72" fmla="*/ 87 w 432"/>
                <a:gd name="T73" fmla="*/ 400 h 450"/>
                <a:gd name="T74" fmla="*/ 89 w 432"/>
                <a:gd name="T75" fmla="*/ 434 h 450"/>
                <a:gd name="T76" fmla="*/ 92 w 432"/>
                <a:gd name="T77" fmla="*/ 450 h 450"/>
                <a:gd name="T78" fmla="*/ 92 w 432"/>
                <a:gd name="T79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32" h="450">
                  <a:moveTo>
                    <a:pt x="92" y="450"/>
                  </a:moveTo>
                  <a:lnTo>
                    <a:pt x="151" y="425"/>
                  </a:lnTo>
                  <a:lnTo>
                    <a:pt x="192" y="408"/>
                  </a:lnTo>
                  <a:lnTo>
                    <a:pt x="210" y="400"/>
                  </a:lnTo>
                  <a:lnTo>
                    <a:pt x="224" y="408"/>
                  </a:lnTo>
                  <a:lnTo>
                    <a:pt x="236" y="436"/>
                  </a:lnTo>
                  <a:lnTo>
                    <a:pt x="251" y="431"/>
                  </a:lnTo>
                  <a:lnTo>
                    <a:pt x="277" y="422"/>
                  </a:lnTo>
                  <a:lnTo>
                    <a:pt x="292" y="413"/>
                  </a:lnTo>
                  <a:lnTo>
                    <a:pt x="306" y="409"/>
                  </a:lnTo>
                  <a:lnTo>
                    <a:pt x="316" y="424"/>
                  </a:lnTo>
                  <a:lnTo>
                    <a:pt x="354" y="408"/>
                  </a:lnTo>
                  <a:lnTo>
                    <a:pt x="368" y="404"/>
                  </a:lnTo>
                  <a:lnTo>
                    <a:pt x="386" y="390"/>
                  </a:lnTo>
                  <a:lnTo>
                    <a:pt x="429" y="381"/>
                  </a:lnTo>
                  <a:lnTo>
                    <a:pt x="427" y="345"/>
                  </a:lnTo>
                  <a:lnTo>
                    <a:pt x="432" y="295"/>
                  </a:lnTo>
                  <a:lnTo>
                    <a:pt x="413" y="267"/>
                  </a:lnTo>
                  <a:lnTo>
                    <a:pt x="407" y="217"/>
                  </a:lnTo>
                  <a:lnTo>
                    <a:pt x="402" y="201"/>
                  </a:lnTo>
                  <a:lnTo>
                    <a:pt x="386" y="201"/>
                  </a:lnTo>
                  <a:lnTo>
                    <a:pt x="377" y="190"/>
                  </a:lnTo>
                  <a:lnTo>
                    <a:pt x="361" y="189"/>
                  </a:lnTo>
                  <a:lnTo>
                    <a:pt x="357" y="176"/>
                  </a:lnTo>
                  <a:lnTo>
                    <a:pt x="352" y="162"/>
                  </a:lnTo>
                  <a:lnTo>
                    <a:pt x="343" y="155"/>
                  </a:lnTo>
                  <a:lnTo>
                    <a:pt x="332" y="141"/>
                  </a:lnTo>
                  <a:lnTo>
                    <a:pt x="334" y="126"/>
                  </a:lnTo>
                  <a:lnTo>
                    <a:pt x="322" y="116"/>
                  </a:lnTo>
                  <a:lnTo>
                    <a:pt x="315" y="101"/>
                  </a:lnTo>
                  <a:lnTo>
                    <a:pt x="302" y="94"/>
                  </a:lnTo>
                  <a:lnTo>
                    <a:pt x="290" y="84"/>
                  </a:lnTo>
                  <a:lnTo>
                    <a:pt x="277" y="78"/>
                  </a:lnTo>
                  <a:lnTo>
                    <a:pt x="272" y="68"/>
                  </a:lnTo>
                  <a:lnTo>
                    <a:pt x="251" y="59"/>
                  </a:lnTo>
                  <a:lnTo>
                    <a:pt x="252" y="43"/>
                  </a:lnTo>
                  <a:lnTo>
                    <a:pt x="256" y="27"/>
                  </a:lnTo>
                  <a:lnTo>
                    <a:pt x="254" y="14"/>
                  </a:lnTo>
                  <a:lnTo>
                    <a:pt x="245" y="0"/>
                  </a:lnTo>
                  <a:lnTo>
                    <a:pt x="229" y="2"/>
                  </a:lnTo>
                  <a:lnTo>
                    <a:pt x="208" y="11"/>
                  </a:lnTo>
                  <a:lnTo>
                    <a:pt x="192" y="23"/>
                  </a:lnTo>
                  <a:lnTo>
                    <a:pt x="183" y="34"/>
                  </a:lnTo>
                  <a:lnTo>
                    <a:pt x="167" y="36"/>
                  </a:lnTo>
                  <a:lnTo>
                    <a:pt x="154" y="53"/>
                  </a:lnTo>
                  <a:lnTo>
                    <a:pt x="146" y="78"/>
                  </a:lnTo>
                  <a:lnTo>
                    <a:pt x="140" y="94"/>
                  </a:lnTo>
                  <a:lnTo>
                    <a:pt x="130" y="105"/>
                  </a:lnTo>
                  <a:lnTo>
                    <a:pt x="108" y="112"/>
                  </a:lnTo>
                  <a:lnTo>
                    <a:pt x="94" y="123"/>
                  </a:lnTo>
                  <a:lnTo>
                    <a:pt x="76" y="121"/>
                  </a:lnTo>
                  <a:lnTo>
                    <a:pt x="60" y="139"/>
                  </a:lnTo>
                  <a:lnTo>
                    <a:pt x="49" y="148"/>
                  </a:lnTo>
                  <a:lnTo>
                    <a:pt x="14" y="150"/>
                  </a:lnTo>
                  <a:lnTo>
                    <a:pt x="21" y="164"/>
                  </a:lnTo>
                  <a:lnTo>
                    <a:pt x="14" y="182"/>
                  </a:lnTo>
                  <a:lnTo>
                    <a:pt x="1" y="196"/>
                  </a:lnTo>
                  <a:lnTo>
                    <a:pt x="8" y="214"/>
                  </a:lnTo>
                  <a:lnTo>
                    <a:pt x="14" y="224"/>
                  </a:lnTo>
                  <a:lnTo>
                    <a:pt x="16" y="244"/>
                  </a:lnTo>
                  <a:lnTo>
                    <a:pt x="5" y="249"/>
                  </a:lnTo>
                  <a:lnTo>
                    <a:pt x="0" y="263"/>
                  </a:lnTo>
                  <a:lnTo>
                    <a:pt x="1" y="281"/>
                  </a:lnTo>
                  <a:lnTo>
                    <a:pt x="10" y="288"/>
                  </a:lnTo>
                  <a:lnTo>
                    <a:pt x="10" y="304"/>
                  </a:lnTo>
                  <a:lnTo>
                    <a:pt x="16" y="315"/>
                  </a:lnTo>
                  <a:lnTo>
                    <a:pt x="21" y="331"/>
                  </a:lnTo>
                  <a:lnTo>
                    <a:pt x="32" y="342"/>
                  </a:lnTo>
                  <a:lnTo>
                    <a:pt x="37" y="360"/>
                  </a:lnTo>
                  <a:lnTo>
                    <a:pt x="53" y="358"/>
                  </a:lnTo>
                  <a:lnTo>
                    <a:pt x="65" y="363"/>
                  </a:lnTo>
                  <a:lnTo>
                    <a:pt x="73" y="374"/>
                  </a:lnTo>
                  <a:lnTo>
                    <a:pt x="81" y="384"/>
                  </a:lnTo>
                  <a:lnTo>
                    <a:pt x="87" y="400"/>
                  </a:lnTo>
                  <a:lnTo>
                    <a:pt x="90" y="418"/>
                  </a:lnTo>
                  <a:lnTo>
                    <a:pt x="89" y="434"/>
                  </a:lnTo>
                  <a:lnTo>
                    <a:pt x="90" y="450"/>
                  </a:lnTo>
                  <a:lnTo>
                    <a:pt x="92" y="450"/>
                  </a:lnTo>
                  <a:lnTo>
                    <a:pt x="92" y="450"/>
                  </a:lnTo>
                  <a:lnTo>
                    <a:pt x="92" y="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48">
              <a:extLst>
                <a:ext uri="{FF2B5EF4-FFF2-40B4-BE49-F238E27FC236}">
                  <a16:creationId xmlns:a16="http://schemas.microsoft.com/office/drawing/2014/main" id="{39750CB0-9E10-9BC3-7D4D-7EE608F7DD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6199" y="7751886"/>
              <a:ext cx="819908" cy="896704"/>
            </a:xfrm>
            <a:custGeom>
              <a:avLst/>
              <a:gdLst>
                <a:gd name="T0" fmla="*/ 146 w 363"/>
                <a:gd name="T1" fmla="*/ 397 h 397"/>
                <a:gd name="T2" fmla="*/ 181 w 363"/>
                <a:gd name="T3" fmla="*/ 372 h 397"/>
                <a:gd name="T4" fmla="*/ 286 w 363"/>
                <a:gd name="T5" fmla="*/ 311 h 397"/>
                <a:gd name="T6" fmla="*/ 331 w 363"/>
                <a:gd name="T7" fmla="*/ 290 h 397"/>
                <a:gd name="T8" fmla="*/ 345 w 363"/>
                <a:gd name="T9" fmla="*/ 283 h 397"/>
                <a:gd name="T10" fmla="*/ 356 w 363"/>
                <a:gd name="T11" fmla="*/ 265 h 397"/>
                <a:gd name="T12" fmla="*/ 363 w 363"/>
                <a:gd name="T13" fmla="*/ 237 h 397"/>
                <a:gd name="T14" fmla="*/ 350 w 363"/>
                <a:gd name="T15" fmla="*/ 231 h 397"/>
                <a:gd name="T16" fmla="*/ 349 w 363"/>
                <a:gd name="T17" fmla="*/ 215 h 397"/>
                <a:gd name="T18" fmla="*/ 350 w 363"/>
                <a:gd name="T19" fmla="*/ 199 h 397"/>
                <a:gd name="T20" fmla="*/ 349 w 363"/>
                <a:gd name="T21" fmla="*/ 190 h 397"/>
                <a:gd name="T22" fmla="*/ 341 w 363"/>
                <a:gd name="T23" fmla="*/ 176 h 397"/>
                <a:gd name="T24" fmla="*/ 340 w 363"/>
                <a:gd name="T25" fmla="*/ 162 h 397"/>
                <a:gd name="T26" fmla="*/ 331 w 363"/>
                <a:gd name="T27" fmla="*/ 149 h 397"/>
                <a:gd name="T28" fmla="*/ 318 w 363"/>
                <a:gd name="T29" fmla="*/ 144 h 397"/>
                <a:gd name="T30" fmla="*/ 306 w 363"/>
                <a:gd name="T31" fmla="*/ 142 h 397"/>
                <a:gd name="T32" fmla="*/ 295 w 363"/>
                <a:gd name="T33" fmla="*/ 128 h 397"/>
                <a:gd name="T34" fmla="*/ 286 w 363"/>
                <a:gd name="T35" fmla="*/ 117 h 397"/>
                <a:gd name="T36" fmla="*/ 279 w 363"/>
                <a:gd name="T37" fmla="*/ 107 h 397"/>
                <a:gd name="T38" fmla="*/ 281 w 363"/>
                <a:gd name="T39" fmla="*/ 94 h 397"/>
                <a:gd name="T40" fmla="*/ 272 w 363"/>
                <a:gd name="T41" fmla="*/ 84 h 397"/>
                <a:gd name="T42" fmla="*/ 267 w 363"/>
                <a:gd name="T43" fmla="*/ 69 h 397"/>
                <a:gd name="T44" fmla="*/ 260 w 363"/>
                <a:gd name="T45" fmla="*/ 55 h 397"/>
                <a:gd name="T46" fmla="*/ 247 w 363"/>
                <a:gd name="T47" fmla="*/ 48 h 397"/>
                <a:gd name="T48" fmla="*/ 235 w 363"/>
                <a:gd name="T49" fmla="*/ 37 h 397"/>
                <a:gd name="T50" fmla="*/ 224 w 363"/>
                <a:gd name="T51" fmla="*/ 25 h 397"/>
                <a:gd name="T52" fmla="*/ 219 w 363"/>
                <a:gd name="T53" fmla="*/ 12 h 397"/>
                <a:gd name="T54" fmla="*/ 201 w 363"/>
                <a:gd name="T55" fmla="*/ 0 h 397"/>
                <a:gd name="T56" fmla="*/ 190 w 363"/>
                <a:gd name="T57" fmla="*/ 9 h 397"/>
                <a:gd name="T58" fmla="*/ 176 w 363"/>
                <a:gd name="T59" fmla="*/ 20 h 397"/>
                <a:gd name="T60" fmla="*/ 190 w 363"/>
                <a:gd name="T61" fmla="*/ 37 h 397"/>
                <a:gd name="T62" fmla="*/ 171 w 363"/>
                <a:gd name="T63" fmla="*/ 32 h 397"/>
                <a:gd name="T64" fmla="*/ 158 w 363"/>
                <a:gd name="T65" fmla="*/ 27 h 397"/>
                <a:gd name="T66" fmla="*/ 108 w 363"/>
                <a:gd name="T67" fmla="*/ 46 h 397"/>
                <a:gd name="T68" fmla="*/ 103 w 363"/>
                <a:gd name="T69" fmla="*/ 62 h 397"/>
                <a:gd name="T70" fmla="*/ 69 w 363"/>
                <a:gd name="T71" fmla="*/ 64 h 397"/>
                <a:gd name="T72" fmla="*/ 39 w 363"/>
                <a:gd name="T73" fmla="*/ 76 h 397"/>
                <a:gd name="T74" fmla="*/ 0 w 363"/>
                <a:gd name="T75" fmla="*/ 105 h 397"/>
                <a:gd name="T76" fmla="*/ 44 w 363"/>
                <a:gd name="T77" fmla="*/ 194 h 397"/>
                <a:gd name="T78" fmla="*/ 71 w 363"/>
                <a:gd name="T79" fmla="*/ 246 h 397"/>
                <a:gd name="T80" fmla="*/ 94 w 363"/>
                <a:gd name="T81" fmla="*/ 294 h 397"/>
                <a:gd name="T82" fmla="*/ 139 w 363"/>
                <a:gd name="T83" fmla="*/ 379 h 397"/>
                <a:gd name="T84" fmla="*/ 146 w 363"/>
                <a:gd name="T85" fmla="*/ 397 h 397"/>
                <a:gd name="T86" fmla="*/ 146 w 363"/>
                <a:gd name="T87" fmla="*/ 397 h 397"/>
                <a:gd name="T88" fmla="*/ 146 w 363"/>
                <a:gd name="T8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3" h="397">
                  <a:moveTo>
                    <a:pt x="146" y="397"/>
                  </a:moveTo>
                  <a:lnTo>
                    <a:pt x="181" y="372"/>
                  </a:lnTo>
                  <a:lnTo>
                    <a:pt x="286" y="311"/>
                  </a:lnTo>
                  <a:lnTo>
                    <a:pt x="331" y="290"/>
                  </a:lnTo>
                  <a:lnTo>
                    <a:pt x="345" y="283"/>
                  </a:lnTo>
                  <a:lnTo>
                    <a:pt x="356" y="265"/>
                  </a:lnTo>
                  <a:lnTo>
                    <a:pt x="363" y="237"/>
                  </a:lnTo>
                  <a:lnTo>
                    <a:pt x="350" y="231"/>
                  </a:lnTo>
                  <a:lnTo>
                    <a:pt x="349" y="215"/>
                  </a:lnTo>
                  <a:lnTo>
                    <a:pt x="350" y="199"/>
                  </a:lnTo>
                  <a:lnTo>
                    <a:pt x="349" y="190"/>
                  </a:lnTo>
                  <a:lnTo>
                    <a:pt x="341" y="176"/>
                  </a:lnTo>
                  <a:lnTo>
                    <a:pt x="340" y="162"/>
                  </a:lnTo>
                  <a:lnTo>
                    <a:pt x="331" y="149"/>
                  </a:lnTo>
                  <a:lnTo>
                    <a:pt x="318" y="144"/>
                  </a:lnTo>
                  <a:lnTo>
                    <a:pt x="306" y="142"/>
                  </a:lnTo>
                  <a:lnTo>
                    <a:pt x="295" y="128"/>
                  </a:lnTo>
                  <a:lnTo>
                    <a:pt x="286" y="117"/>
                  </a:lnTo>
                  <a:lnTo>
                    <a:pt x="279" y="107"/>
                  </a:lnTo>
                  <a:lnTo>
                    <a:pt x="281" y="94"/>
                  </a:lnTo>
                  <a:lnTo>
                    <a:pt x="272" y="84"/>
                  </a:lnTo>
                  <a:lnTo>
                    <a:pt x="267" y="69"/>
                  </a:lnTo>
                  <a:lnTo>
                    <a:pt x="260" y="55"/>
                  </a:lnTo>
                  <a:lnTo>
                    <a:pt x="247" y="48"/>
                  </a:lnTo>
                  <a:lnTo>
                    <a:pt x="235" y="37"/>
                  </a:lnTo>
                  <a:lnTo>
                    <a:pt x="224" y="25"/>
                  </a:lnTo>
                  <a:lnTo>
                    <a:pt x="219" y="12"/>
                  </a:lnTo>
                  <a:lnTo>
                    <a:pt x="201" y="0"/>
                  </a:lnTo>
                  <a:lnTo>
                    <a:pt x="190" y="9"/>
                  </a:lnTo>
                  <a:lnTo>
                    <a:pt x="176" y="20"/>
                  </a:lnTo>
                  <a:lnTo>
                    <a:pt x="190" y="37"/>
                  </a:lnTo>
                  <a:lnTo>
                    <a:pt x="171" y="32"/>
                  </a:lnTo>
                  <a:lnTo>
                    <a:pt x="158" y="27"/>
                  </a:lnTo>
                  <a:lnTo>
                    <a:pt x="108" y="46"/>
                  </a:lnTo>
                  <a:lnTo>
                    <a:pt x="103" y="62"/>
                  </a:lnTo>
                  <a:lnTo>
                    <a:pt x="69" y="64"/>
                  </a:lnTo>
                  <a:lnTo>
                    <a:pt x="39" y="76"/>
                  </a:lnTo>
                  <a:lnTo>
                    <a:pt x="0" y="105"/>
                  </a:lnTo>
                  <a:lnTo>
                    <a:pt x="44" y="194"/>
                  </a:lnTo>
                  <a:lnTo>
                    <a:pt x="71" y="246"/>
                  </a:lnTo>
                  <a:lnTo>
                    <a:pt x="94" y="294"/>
                  </a:lnTo>
                  <a:lnTo>
                    <a:pt x="139" y="379"/>
                  </a:lnTo>
                  <a:lnTo>
                    <a:pt x="146" y="397"/>
                  </a:lnTo>
                  <a:lnTo>
                    <a:pt x="146" y="397"/>
                  </a:lnTo>
                  <a:lnTo>
                    <a:pt x="146" y="3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49">
              <a:extLst>
                <a:ext uri="{FF2B5EF4-FFF2-40B4-BE49-F238E27FC236}">
                  <a16:creationId xmlns:a16="http://schemas.microsoft.com/office/drawing/2014/main" id="{A57AEF76-DC5A-E995-DC6F-EA665D9CF9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07673" y="8761524"/>
              <a:ext cx="655022" cy="659540"/>
            </a:xfrm>
            <a:custGeom>
              <a:avLst/>
              <a:gdLst>
                <a:gd name="T0" fmla="*/ 158 w 290"/>
                <a:gd name="T1" fmla="*/ 292 h 292"/>
                <a:gd name="T2" fmla="*/ 219 w 290"/>
                <a:gd name="T3" fmla="*/ 283 h 292"/>
                <a:gd name="T4" fmla="*/ 270 w 290"/>
                <a:gd name="T5" fmla="*/ 279 h 292"/>
                <a:gd name="T6" fmla="*/ 272 w 290"/>
                <a:gd name="T7" fmla="*/ 260 h 292"/>
                <a:gd name="T8" fmla="*/ 274 w 290"/>
                <a:gd name="T9" fmla="*/ 176 h 292"/>
                <a:gd name="T10" fmla="*/ 272 w 290"/>
                <a:gd name="T11" fmla="*/ 130 h 292"/>
                <a:gd name="T12" fmla="*/ 274 w 290"/>
                <a:gd name="T13" fmla="*/ 94 h 292"/>
                <a:gd name="T14" fmla="*/ 274 w 290"/>
                <a:gd name="T15" fmla="*/ 35 h 292"/>
                <a:gd name="T16" fmla="*/ 288 w 290"/>
                <a:gd name="T17" fmla="*/ 35 h 292"/>
                <a:gd name="T18" fmla="*/ 290 w 290"/>
                <a:gd name="T19" fmla="*/ 12 h 292"/>
                <a:gd name="T20" fmla="*/ 288 w 290"/>
                <a:gd name="T21" fmla="*/ 0 h 292"/>
                <a:gd name="T22" fmla="*/ 276 w 290"/>
                <a:gd name="T23" fmla="*/ 0 h 292"/>
                <a:gd name="T24" fmla="*/ 261 w 290"/>
                <a:gd name="T25" fmla="*/ 9 h 292"/>
                <a:gd name="T26" fmla="*/ 251 w 290"/>
                <a:gd name="T27" fmla="*/ 14 h 292"/>
                <a:gd name="T28" fmla="*/ 238 w 290"/>
                <a:gd name="T29" fmla="*/ 16 h 292"/>
                <a:gd name="T30" fmla="*/ 224 w 290"/>
                <a:gd name="T31" fmla="*/ 23 h 292"/>
                <a:gd name="T32" fmla="*/ 215 w 290"/>
                <a:gd name="T33" fmla="*/ 35 h 292"/>
                <a:gd name="T34" fmla="*/ 212 w 290"/>
                <a:gd name="T35" fmla="*/ 44 h 292"/>
                <a:gd name="T36" fmla="*/ 206 w 290"/>
                <a:gd name="T37" fmla="*/ 60 h 292"/>
                <a:gd name="T38" fmla="*/ 201 w 290"/>
                <a:gd name="T39" fmla="*/ 73 h 292"/>
                <a:gd name="T40" fmla="*/ 194 w 290"/>
                <a:gd name="T41" fmla="*/ 85 h 292"/>
                <a:gd name="T42" fmla="*/ 189 w 290"/>
                <a:gd name="T43" fmla="*/ 98 h 292"/>
                <a:gd name="T44" fmla="*/ 176 w 290"/>
                <a:gd name="T45" fmla="*/ 101 h 292"/>
                <a:gd name="T46" fmla="*/ 162 w 290"/>
                <a:gd name="T47" fmla="*/ 107 h 292"/>
                <a:gd name="T48" fmla="*/ 148 w 290"/>
                <a:gd name="T49" fmla="*/ 112 h 292"/>
                <a:gd name="T50" fmla="*/ 135 w 290"/>
                <a:gd name="T51" fmla="*/ 110 h 292"/>
                <a:gd name="T52" fmla="*/ 123 w 290"/>
                <a:gd name="T53" fmla="*/ 112 h 292"/>
                <a:gd name="T54" fmla="*/ 107 w 290"/>
                <a:gd name="T55" fmla="*/ 112 h 292"/>
                <a:gd name="T56" fmla="*/ 92 w 290"/>
                <a:gd name="T57" fmla="*/ 117 h 292"/>
                <a:gd name="T58" fmla="*/ 82 w 290"/>
                <a:gd name="T59" fmla="*/ 126 h 292"/>
                <a:gd name="T60" fmla="*/ 67 w 290"/>
                <a:gd name="T61" fmla="*/ 133 h 292"/>
                <a:gd name="T62" fmla="*/ 57 w 290"/>
                <a:gd name="T63" fmla="*/ 142 h 292"/>
                <a:gd name="T64" fmla="*/ 44 w 290"/>
                <a:gd name="T65" fmla="*/ 144 h 292"/>
                <a:gd name="T66" fmla="*/ 28 w 290"/>
                <a:gd name="T67" fmla="*/ 146 h 292"/>
                <a:gd name="T68" fmla="*/ 18 w 290"/>
                <a:gd name="T69" fmla="*/ 147 h 292"/>
                <a:gd name="T70" fmla="*/ 16 w 290"/>
                <a:gd name="T71" fmla="*/ 163 h 292"/>
                <a:gd name="T72" fmla="*/ 2 w 290"/>
                <a:gd name="T73" fmla="*/ 174 h 292"/>
                <a:gd name="T74" fmla="*/ 0 w 290"/>
                <a:gd name="T75" fmla="*/ 187 h 292"/>
                <a:gd name="T76" fmla="*/ 14 w 290"/>
                <a:gd name="T77" fmla="*/ 199 h 292"/>
                <a:gd name="T78" fmla="*/ 43 w 290"/>
                <a:gd name="T79" fmla="*/ 212 h 292"/>
                <a:gd name="T80" fmla="*/ 59 w 290"/>
                <a:gd name="T81" fmla="*/ 217 h 292"/>
                <a:gd name="T82" fmla="*/ 66 w 290"/>
                <a:gd name="T83" fmla="*/ 231 h 292"/>
                <a:gd name="T84" fmla="*/ 82 w 290"/>
                <a:gd name="T85" fmla="*/ 240 h 292"/>
                <a:gd name="T86" fmla="*/ 92 w 290"/>
                <a:gd name="T87" fmla="*/ 254 h 292"/>
                <a:gd name="T88" fmla="*/ 82 w 290"/>
                <a:gd name="T89" fmla="*/ 261 h 292"/>
                <a:gd name="T90" fmla="*/ 66 w 290"/>
                <a:gd name="T91" fmla="*/ 263 h 292"/>
                <a:gd name="T92" fmla="*/ 69 w 290"/>
                <a:gd name="T93" fmla="*/ 277 h 292"/>
                <a:gd name="T94" fmla="*/ 101 w 290"/>
                <a:gd name="T95" fmla="*/ 281 h 292"/>
                <a:gd name="T96" fmla="*/ 149 w 290"/>
                <a:gd name="T97" fmla="*/ 281 h 292"/>
                <a:gd name="T98" fmla="*/ 158 w 290"/>
                <a:gd name="T99" fmla="*/ 292 h 292"/>
                <a:gd name="T100" fmla="*/ 158 w 290"/>
                <a:gd name="T101" fmla="*/ 292 h 292"/>
                <a:gd name="T102" fmla="*/ 158 w 290"/>
                <a:gd name="T10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0" h="292">
                  <a:moveTo>
                    <a:pt x="158" y="292"/>
                  </a:moveTo>
                  <a:lnTo>
                    <a:pt x="219" y="283"/>
                  </a:lnTo>
                  <a:lnTo>
                    <a:pt x="270" y="279"/>
                  </a:lnTo>
                  <a:lnTo>
                    <a:pt x="272" y="260"/>
                  </a:lnTo>
                  <a:lnTo>
                    <a:pt x="274" y="176"/>
                  </a:lnTo>
                  <a:lnTo>
                    <a:pt x="272" y="130"/>
                  </a:lnTo>
                  <a:lnTo>
                    <a:pt x="274" y="94"/>
                  </a:lnTo>
                  <a:lnTo>
                    <a:pt x="274" y="35"/>
                  </a:lnTo>
                  <a:lnTo>
                    <a:pt x="288" y="35"/>
                  </a:lnTo>
                  <a:lnTo>
                    <a:pt x="290" y="12"/>
                  </a:lnTo>
                  <a:lnTo>
                    <a:pt x="288" y="0"/>
                  </a:lnTo>
                  <a:lnTo>
                    <a:pt x="276" y="0"/>
                  </a:lnTo>
                  <a:lnTo>
                    <a:pt x="261" y="9"/>
                  </a:lnTo>
                  <a:lnTo>
                    <a:pt x="251" y="14"/>
                  </a:lnTo>
                  <a:lnTo>
                    <a:pt x="238" y="16"/>
                  </a:lnTo>
                  <a:lnTo>
                    <a:pt x="224" y="23"/>
                  </a:lnTo>
                  <a:lnTo>
                    <a:pt x="215" y="35"/>
                  </a:lnTo>
                  <a:lnTo>
                    <a:pt x="212" y="44"/>
                  </a:lnTo>
                  <a:lnTo>
                    <a:pt x="206" y="60"/>
                  </a:lnTo>
                  <a:lnTo>
                    <a:pt x="201" y="73"/>
                  </a:lnTo>
                  <a:lnTo>
                    <a:pt x="194" y="85"/>
                  </a:lnTo>
                  <a:lnTo>
                    <a:pt x="189" y="98"/>
                  </a:lnTo>
                  <a:lnTo>
                    <a:pt x="176" y="101"/>
                  </a:lnTo>
                  <a:lnTo>
                    <a:pt x="162" y="107"/>
                  </a:lnTo>
                  <a:lnTo>
                    <a:pt x="148" y="112"/>
                  </a:lnTo>
                  <a:lnTo>
                    <a:pt x="135" y="110"/>
                  </a:lnTo>
                  <a:lnTo>
                    <a:pt x="123" y="112"/>
                  </a:lnTo>
                  <a:lnTo>
                    <a:pt x="107" y="112"/>
                  </a:lnTo>
                  <a:lnTo>
                    <a:pt x="92" y="117"/>
                  </a:lnTo>
                  <a:lnTo>
                    <a:pt x="82" y="126"/>
                  </a:lnTo>
                  <a:lnTo>
                    <a:pt x="67" y="133"/>
                  </a:lnTo>
                  <a:lnTo>
                    <a:pt x="57" y="142"/>
                  </a:lnTo>
                  <a:lnTo>
                    <a:pt x="44" y="144"/>
                  </a:lnTo>
                  <a:lnTo>
                    <a:pt x="28" y="146"/>
                  </a:lnTo>
                  <a:lnTo>
                    <a:pt x="18" y="147"/>
                  </a:lnTo>
                  <a:lnTo>
                    <a:pt x="16" y="163"/>
                  </a:lnTo>
                  <a:lnTo>
                    <a:pt x="2" y="174"/>
                  </a:lnTo>
                  <a:lnTo>
                    <a:pt x="0" y="187"/>
                  </a:lnTo>
                  <a:lnTo>
                    <a:pt x="14" y="199"/>
                  </a:lnTo>
                  <a:lnTo>
                    <a:pt x="43" y="212"/>
                  </a:lnTo>
                  <a:lnTo>
                    <a:pt x="59" y="217"/>
                  </a:lnTo>
                  <a:lnTo>
                    <a:pt x="66" y="231"/>
                  </a:lnTo>
                  <a:lnTo>
                    <a:pt x="82" y="240"/>
                  </a:lnTo>
                  <a:lnTo>
                    <a:pt x="92" y="254"/>
                  </a:lnTo>
                  <a:lnTo>
                    <a:pt x="82" y="261"/>
                  </a:lnTo>
                  <a:lnTo>
                    <a:pt x="66" y="263"/>
                  </a:lnTo>
                  <a:lnTo>
                    <a:pt x="69" y="277"/>
                  </a:lnTo>
                  <a:lnTo>
                    <a:pt x="101" y="281"/>
                  </a:lnTo>
                  <a:lnTo>
                    <a:pt x="149" y="281"/>
                  </a:lnTo>
                  <a:lnTo>
                    <a:pt x="158" y="292"/>
                  </a:lnTo>
                  <a:lnTo>
                    <a:pt x="158" y="292"/>
                  </a:lnTo>
                  <a:lnTo>
                    <a:pt x="15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50">
              <a:extLst>
                <a:ext uri="{FF2B5EF4-FFF2-40B4-BE49-F238E27FC236}">
                  <a16:creationId xmlns:a16="http://schemas.microsoft.com/office/drawing/2014/main" id="{0A7CC512-1927-E067-ED4D-D5FE416A43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53029" y="9818595"/>
              <a:ext cx="614366" cy="478844"/>
            </a:xfrm>
            <a:custGeom>
              <a:avLst/>
              <a:gdLst>
                <a:gd name="T0" fmla="*/ 128 w 272"/>
                <a:gd name="T1" fmla="*/ 212 h 212"/>
                <a:gd name="T2" fmla="*/ 156 w 272"/>
                <a:gd name="T3" fmla="*/ 212 h 212"/>
                <a:gd name="T4" fmla="*/ 190 w 272"/>
                <a:gd name="T5" fmla="*/ 210 h 212"/>
                <a:gd name="T6" fmla="*/ 224 w 272"/>
                <a:gd name="T7" fmla="*/ 210 h 212"/>
                <a:gd name="T8" fmla="*/ 242 w 272"/>
                <a:gd name="T9" fmla="*/ 210 h 212"/>
                <a:gd name="T10" fmla="*/ 263 w 272"/>
                <a:gd name="T11" fmla="*/ 208 h 212"/>
                <a:gd name="T12" fmla="*/ 272 w 272"/>
                <a:gd name="T13" fmla="*/ 197 h 212"/>
                <a:gd name="T14" fmla="*/ 272 w 272"/>
                <a:gd name="T15" fmla="*/ 116 h 212"/>
                <a:gd name="T16" fmla="*/ 272 w 272"/>
                <a:gd name="T17" fmla="*/ 87 h 212"/>
                <a:gd name="T18" fmla="*/ 272 w 272"/>
                <a:gd name="T19" fmla="*/ 34 h 212"/>
                <a:gd name="T20" fmla="*/ 272 w 272"/>
                <a:gd name="T21" fmla="*/ 9 h 212"/>
                <a:gd name="T22" fmla="*/ 226 w 272"/>
                <a:gd name="T23" fmla="*/ 0 h 212"/>
                <a:gd name="T24" fmla="*/ 190 w 272"/>
                <a:gd name="T25" fmla="*/ 2 h 212"/>
                <a:gd name="T26" fmla="*/ 156 w 272"/>
                <a:gd name="T27" fmla="*/ 2 h 212"/>
                <a:gd name="T28" fmla="*/ 119 w 272"/>
                <a:gd name="T29" fmla="*/ 0 h 212"/>
                <a:gd name="T30" fmla="*/ 87 w 272"/>
                <a:gd name="T31" fmla="*/ 2 h 212"/>
                <a:gd name="T32" fmla="*/ 21 w 272"/>
                <a:gd name="T33" fmla="*/ 0 h 212"/>
                <a:gd name="T34" fmla="*/ 0 w 272"/>
                <a:gd name="T35" fmla="*/ 2 h 212"/>
                <a:gd name="T36" fmla="*/ 7 w 272"/>
                <a:gd name="T37" fmla="*/ 14 h 212"/>
                <a:gd name="T38" fmla="*/ 5 w 272"/>
                <a:gd name="T39" fmla="*/ 28 h 212"/>
                <a:gd name="T40" fmla="*/ 11 w 272"/>
                <a:gd name="T41" fmla="*/ 41 h 212"/>
                <a:gd name="T42" fmla="*/ 19 w 272"/>
                <a:gd name="T43" fmla="*/ 51 h 212"/>
                <a:gd name="T44" fmla="*/ 21 w 272"/>
                <a:gd name="T45" fmla="*/ 66 h 212"/>
                <a:gd name="T46" fmla="*/ 28 w 272"/>
                <a:gd name="T47" fmla="*/ 78 h 212"/>
                <a:gd name="T48" fmla="*/ 30 w 272"/>
                <a:gd name="T49" fmla="*/ 92 h 212"/>
                <a:gd name="T50" fmla="*/ 32 w 272"/>
                <a:gd name="T51" fmla="*/ 108 h 212"/>
                <a:gd name="T52" fmla="*/ 23 w 272"/>
                <a:gd name="T53" fmla="*/ 121 h 212"/>
                <a:gd name="T54" fmla="*/ 25 w 272"/>
                <a:gd name="T55" fmla="*/ 133 h 212"/>
                <a:gd name="T56" fmla="*/ 27 w 272"/>
                <a:gd name="T57" fmla="*/ 149 h 212"/>
                <a:gd name="T58" fmla="*/ 18 w 272"/>
                <a:gd name="T59" fmla="*/ 162 h 212"/>
                <a:gd name="T60" fmla="*/ 27 w 272"/>
                <a:gd name="T61" fmla="*/ 173 h 212"/>
                <a:gd name="T62" fmla="*/ 43 w 272"/>
                <a:gd name="T63" fmla="*/ 174 h 212"/>
                <a:gd name="T64" fmla="*/ 55 w 272"/>
                <a:gd name="T65" fmla="*/ 176 h 212"/>
                <a:gd name="T66" fmla="*/ 71 w 272"/>
                <a:gd name="T67" fmla="*/ 178 h 212"/>
                <a:gd name="T68" fmla="*/ 82 w 272"/>
                <a:gd name="T69" fmla="*/ 196 h 212"/>
                <a:gd name="T70" fmla="*/ 96 w 272"/>
                <a:gd name="T71" fmla="*/ 190 h 212"/>
                <a:gd name="T72" fmla="*/ 103 w 272"/>
                <a:gd name="T73" fmla="*/ 203 h 212"/>
                <a:gd name="T74" fmla="*/ 116 w 272"/>
                <a:gd name="T75" fmla="*/ 210 h 212"/>
                <a:gd name="T76" fmla="*/ 128 w 272"/>
                <a:gd name="T77" fmla="*/ 212 h 212"/>
                <a:gd name="T78" fmla="*/ 128 w 272"/>
                <a:gd name="T79" fmla="*/ 212 h 212"/>
                <a:gd name="T80" fmla="*/ 128 w 272"/>
                <a:gd name="T8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2" h="212">
                  <a:moveTo>
                    <a:pt x="128" y="212"/>
                  </a:moveTo>
                  <a:lnTo>
                    <a:pt x="156" y="212"/>
                  </a:lnTo>
                  <a:lnTo>
                    <a:pt x="190" y="210"/>
                  </a:lnTo>
                  <a:lnTo>
                    <a:pt x="224" y="210"/>
                  </a:lnTo>
                  <a:lnTo>
                    <a:pt x="242" y="210"/>
                  </a:lnTo>
                  <a:lnTo>
                    <a:pt x="263" y="208"/>
                  </a:lnTo>
                  <a:lnTo>
                    <a:pt x="272" y="197"/>
                  </a:lnTo>
                  <a:lnTo>
                    <a:pt x="272" y="116"/>
                  </a:lnTo>
                  <a:lnTo>
                    <a:pt x="272" y="87"/>
                  </a:lnTo>
                  <a:lnTo>
                    <a:pt x="272" y="34"/>
                  </a:lnTo>
                  <a:lnTo>
                    <a:pt x="272" y="9"/>
                  </a:lnTo>
                  <a:lnTo>
                    <a:pt x="226" y="0"/>
                  </a:lnTo>
                  <a:lnTo>
                    <a:pt x="190" y="2"/>
                  </a:lnTo>
                  <a:lnTo>
                    <a:pt x="156" y="2"/>
                  </a:lnTo>
                  <a:lnTo>
                    <a:pt x="119" y="0"/>
                  </a:lnTo>
                  <a:lnTo>
                    <a:pt x="87" y="2"/>
                  </a:lnTo>
                  <a:lnTo>
                    <a:pt x="21" y="0"/>
                  </a:lnTo>
                  <a:lnTo>
                    <a:pt x="0" y="2"/>
                  </a:lnTo>
                  <a:lnTo>
                    <a:pt x="7" y="14"/>
                  </a:lnTo>
                  <a:lnTo>
                    <a:pt x="5" y="28"/>
                  </a:lnTo>
                  <a:lnTo>
                    <a:pt x="11" y="41"/>
                  </a:lnTo>
                  <a:lnTo>
                    <a:pt x="19" y="51"/>
                  </a:lnTo>
                  <a:lnTo>
                    <a:pt x="21" y="66"/>
                  </a:lnTo>
                  <a:lnTo>
                    <a:pt x="28" y="78"/>
                  </a:lnTo>
                  <a:lnTo>
                    <a:pt x="30" y="92"/>
                  </a:lnTo>
                  <a:lnTo>
                    <a:pt x="32" y="108"/>
                  </a:lnTo>
                  <a:lnTo>
                    <a:pt x="23" y="121"/>
                  </a:lnTo>
                  <a:lnTo>
                    <a:pt x="25" y="133"/>
                  </a:lnTo>
                  <a:lnTo>
                    <a:pt x="27" y="149"/>
                  </a:lnTo>
                  <a:lnTo>
                    <a:pt x="18" y="162"/>
                  </a:lnTo>
                  <a:lnTo>
                    <a:pt x="27" y="173"/>
                  </a:lnTo>
                  <a:lnTo>
                    <a:pt x="43" y="174"/>
                  </a:lnTo>
                  <a:lnTo>
                    <a:pt x="55" y="176"/>
                  </a:lnTo>
                  <a:lnTo>
                    <a:pt x="71" y="178"/>
                  </a:lnTo>
                  <a:lnTo>
                    <a:pt x="82" y="196"/>
                  </a:lnTo>
                  <a:lnTo>
                    <a:pt x="96" y="190"/>
                  </a:lnTo>
                  <a:lnTo>
                    <a:pt x="103" y="203"/>
                  </a:lnTo>
                  <a:lnTo>
                    <a:pt x="116" y="210"/>
                  </a:lnTo>
                  <a:lnTo>
                    <a:pt x="128" y="212"/>
                  </a:lnTo>
                  <a:lnTo>
                    <a:pt x="128" y="212"/>
                  </a:lnTo>
                  <a:lnTo>
                    <a:pt x="128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51">
              <a:extLst>
                <a:ext uri="{FF2B5EF4-FFF2-40B4-BE49-F238E27FC236}">
                  <a16:creationId xmlns:a16="http://schemas.microsoft.com/office/drawing/2014/main" id="{8584E766-AE1D-A1AC-6B52-6E375CA60F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82995" y="8917374"/>
              <a:ext cx="887669" cy="1163230"/>
            </a:xfrm>
            <a:custGeom>
              <a:avLst/>
              <a:gdLst>
                <a:gd name="T0" fmla="*/ 133 w 393"/>
                <a:gd name="T1" fmla="*/ 515 h 515"/>
                <a:gd name="T2" fmla="*/ 218 w 393"/>
                <a:gd name="T3" fmla="*/ 427 h 515"/>
                <a:gd name="T4" fmla="*/ 318 w 393"/>
                <a:gd name="T5" fmla="*/ 328 h 515"/>
                <a:gd name="T6" fmla="*/ 336 w 393"/>
                <a:gd name="T7" fmla="*/ 306 h 515"/>
                <a:gd name="T8" fmla="*/ 329 w 393"/>
                <a:gd name="T9" fmla="*/ 292 h 515"/>
                <a:gd name="T10" fmla="*/ 343 w 393"/>
                <a:gd name="T11" fmla="*/ 276 h 515"/>
                <a:gd name="T12" fmla="*/ 348 w 393"/>
                <a:gd name="T13" fmla="*/ 296 h 515"/>
                <a:gd name="T14" fmla="*/ 393 w 393"/>
                <a:gd name="T15" fmla="*/ 249 h 515"/>
                <a:gd name="T16" fmla="*/ 380 w 393"/>
                <a:gd name="T17" fmla="*/ 237 h 515"/>
                <a:gd name="T18" fmla="*/ 315 w 393"/>
                <a:gd name="T19" fmla="*/ 272 h 515"/>
                <a:gd name="T20" fmla="*/ 300 w 393"/>
                <a:gd name="T21" fmla="*/ 283 h 515"/>
                <a:gd name="T22" fmla="*/ 213 w 393"/>
                <a:gd name="T23" fmla="*/ 102 h 515"/>
                <a:gd name="T24" fmla="*/ 192 w 393"/>
                <a:gd name="T25" fmla="*/ 46 h 515"/>
                <a:gd name="T26" fmla="*/ 181 w 393"/>
                <a:gd name="T27" fmla="*/ 29 h 515"/>
                <a:gd name="T28" fmla="*/ 154 w 393"/>
                <a:gd name="T29" fmla="*/ 0 h 515"/>
                <a:gd name="T30" fmla="*/ 106 w 393"/>
                <a:gd name="T31" fmla="*/ 48 h 515"/>
                <a:gd name="T32" fmla="*/ 55 w 393"/>
                <a:gd name="T33" fmla="*/ 103 h 515"/>
                <a:gd name="T34" fmla="*/ 69 w 393"/>
                <a:gd name="T35" fmla="*/ 121 h 515"/>
                <a:gd name="T36" fmla="*/ 39 w 393"/>
                <a:gd name="T37" fmla="*/ 150 h 515"/>
                <a:gd name="T38" fmla="*/ 32 w 393"/>
                <a:gd name="T39" fmla="*/ 159 h 515"/>
                <a:gd name="T40" fmla="*/ 21 w 393"/>
                <a:gd name="T41" fmla="*/ 171 h 515"/>
                <a:gd name="T42" fmla="*/ 0 w 393"/>
                <a:gd name="T43" fmla="*/ 191 h 515"/>
                <a:gd name="T44" fmla="*/ 42 w 393"/>
                <a:gd name="T45" fmla="*/ 235 h 515"/>
                <a:gd name="T46" fmla="*/ 65 w 393"/>
                <a:gd name="T47" fmla="*/ 256 h 515"/>
                <a:gd name="T48" fmla="*/ 42 w 393"/>
                <a:gd name="T49" fmla="*/ 280 h 515"/>
                <a:gd name="T50" fmla="*/ 56 w 393"/>
                <a:gd name="T51" fmla="*/ 301 h 515"/>
                <a:gd name="T52" fmla="*/ 42 w 393"/>
                <a:gd name="T53" fmla="*/ 312 h 515"/>
                <a:gd name="T54" fmla="*/ 30 w 393"/>
                <a:gd name="T55" fmla="*/ 328 h 515"/>
                <a:gd name="T56" fmla="*/ 42 w 393"/>
                <a:gd name="T57" fmla="*/ 342 h 515"/>
                <a:gd name="T58" fmla="*/ 56 w 393"/>
                <a:gd name="T59" fmla="*/ 347 h 515"/>
                <a:gd name="T60" fmla="*/ 60 w 393"/>
                <a:gd name="T61" fmla="*/ 372 h 515"/>
                <a:gd name="T62" fmla="*/ 62 w 393"/>
                <a:gd name="T63" fmla="*/ 386 h 515"/>
                <a:gd name="T64" fmla="*/ 69 w 393"/>
                <a:gd name="T65" fmla="*/ 406 h 515"/>
                <a:gd name="T66" fmla="*/ 64 w 393"/>
                <a:gd name="T67" fmla="*/ 422 h 515"/>
                <a:gd name="T68" fmla="*/ 76 w 393"/>
                <a:gd name="T69" fmla="*/ 429 h 515"/>
                <a:gd name="T70" fmla="*/ 65 w 393"/>
                <a:gd name="T71" fmla="*/ 438 h 515"/>
                <a:gd name="T72" fmla="*/ 76 w 393"/>
                <a:gd name="T73" fmla="*/ 452 h 515"/>
                <a:gd name="T74" fmla="*/ 89 w 393"/>
                <a:gd name="T75" fmla="*/ 459 h 515"/>
                <a:gd name="T76" fmla="*/ 103 w 393"/>
                <a:gd name="T77" fmla="*/ 472 h 515"/>
                <a:gd name="T78" fmla="*/ 119 w 393"/>
                <a:gd name="T79" fmla="*/ 481 h 515"/>
                <a:gd name="T80" fmla="*/ 122 w 393"/>
                <a:gd name="T81" fmla="*/ 497 h 515"/>
                <a:gd name="T82" fmla="*/ 131 w 393"/>
                <a:gd name="T83" fmla="*/ 511 h 515"/>
                <a:gd name="T84" fmla="*/ 133 w 393"/>
                <a:gd name="T85" fmla="*/ 515 h 515"/>
                <a:gd name="T86" fmla="*/ 133 w 393"/>
                <a:gd name="T87" fmla="*/ 515 h 515"/>
                <a:gd name="T88" fmla="*/ 133 w 393"/>
                <a:gd name="T8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93" h="515">
                  <a:moveTo>
                    <a:pt x="133" y="515"/>
                  </a:moveTo>
                  <a:lnTo>
                    <a:pt x="218" y="427"/>
                  </a:lnTo>
                  <a:lnTo>
                    <a:pt x="318" y="328"/>
                  </a:lnTo>
                  <a:lnTo>
                    <a:pt x="336" y="306"/>
                  </a:lnTo>
                  <a:lnTo>
                    <a:pt x="329" y="292"/>
                  </a:lnTo>
                  <a:lnTo>
                    <a:pt x="343" y="276"/>
                  </a:lnTo>
                  <a:lnTo>
                    <a:pt x="348" y="296"/>
                  </a:lnTo>
                  <a:lnTo>
                    <a:pt x="393" y="249"/>
                  </a:lnTo>
                  <a:lnTo>
                    <a:pt x="380" y="237"/>
                  </a:lnTo>
                  <a:lnTo>
                    <a:pt x="315" y="272"/>
                  </a:lnTo>
                  <a:lnTo>
                    <a:pt x="300" y="283"/>
                  </a:lnTo>
                  <a:lnTo>
                    <a:pt x="213" y="102"/>
                  </a:lnTo>
                  <a:lnTo>
                    <a:pt x="192" y="46"/>
                  </a:lnTo>
                  <a:lnTo>
                    <a:pt x="181" y="29"/>
                  </a:lnTo>
                  <a:lnTo>
                    <a:pt x="154" y="0"/>
                  </a:lnTo>
                  <a:lnTo>
                    <a:pt x="106" y="48"/>
                  </a:lnTo>
                  <a:lnTo>
                    <a:pt x="55" y="103"/>
                  </a:lnTo>
                  <a:lnTo>
                    <a:pt x="69" y="121"/>
                  </a:lnTo>
                  <a:lnTo>
                    <a:pt x="39" y="150"/>
                  </a:lnTo>
                  <a:lnTo>
                    <a:pt x="32" y="159"/>
                  </a:lnTo>
                  <a:lnTo>
                    <a:pt x="21" y="171"/>
                  </a:lnTo>
                  <a:lnTo>
                    <a:pt x="0" y="191"/>
                  </a:lnTo>
                  <a:lnTo>
                    <a:pt x="42" y="235"/>
                  </a:lnTo>
                  <a:lnTo>
                    <a:pt x="65" y="256"/>
                  </a:lnTo>
                  <a:lnTo>
                    <a:pt x="42" y="280"/>
                  </a:lnTo>
                  <a:lnTo>
                    <a:pt x="56" y="301"/>
                  </a:lnTo>
                  <a:lnTo>
                    <a:pt x="42" y="312"/>
                  </a:lnTo>
                  <a:lnTo>
                    <a:pt x="30" y="328"/>
                  </a:lnTo>
                  <a:lnTo>
                    <a:pt x="42" y="342"/>
                  </a:lnTo>
                  <a:lnTo>
                    <a:pt x="56" y="347"/>
                  </a:lnTo>
                  <a:lnTo>
                    <a:pt x="60" y="372"/>
                  </a:lnTo>
                  <a:lnTo>
                    <a:pt x="62" y="386"/>
                  </a:lnTo>
                  <a:lnTo>
                    <a:pt x="69" y="406"/>
                  </a:lnTo>
                  <a:lnTo>
                    <a:pt x="64" y="422"/>
                  </a:lnTo>
                  <a:lnTo>
                    <a:pt x="76" y="429"/>
                  </a:lnTo>
                  <a:lnTo>
                    <a:pt x="65" y="438"/>
                  </a:lnTo>
                  <a:lnTo>
                    <a:pt x="76" y="452"/>
                  </a:lnTo>
                  <a:lnTo>
                    <a:pt x="89" y="459"/>
                  </a:lnTo>
                  <a:lnTo>
                    <a:pt x="103" y="472"/>
                  </a:lnTo>
                  <a:lnTo>
                    <a:pt x="119" y="481"/>
                  </a:lnTo>
                  <a:lnTo>
                    <a:pt x="122" y="497"/>
                  </a:lnTo>
                  <a:lnTo>
                    <a:pt x="131" y="511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3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52">
              <a:extLst>
                <a:ext uri="{FF2B5EF4-FFF2-40B4-BE49-F238E27FC236}">
                  <a16:creationId xmlns:a16="http://schemas.microsoft.com/office/drawing/2014/main" id="{2AC96FF5-9F59-AC3E-93C7-61309A9835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28801" y="9267473"/>
              <a:ext cx="743112" cy="555640"/>
            </a:xfrm>
            <a:custGeom>
              <a:avLst/>
              <a:gdLst>
                <a:gd name="T0" fmla="*/ 327 w 329"/>
                <a:gd name="T1" fmla="*/ 244 h 246"/>
                <a:gd name="T2" fmla="*/ 327 w 329"/>
                <a:gd name="T3" fmla="*/ 194 h 246"/>
                <a:gd name="T4" fmla="*/ 329 w 329"/>
                <a:gd name="T5" fmla="*/ 160 h 246"/>
                <a:gd name="T6" fmla="*/ 327 w 329"/>
                <a:gd name="T7" fmla="*/ 114 h 246"/>
                <a:gd name="T8" fmla="*/ 327 w 329"/>
                <a:gd name="T9" fmla="*/ 98 h 246"/>
                <a:gd name="T10" fmla="*/ 329 w 329"/>
                <a:gd name="T11" fmla="*/ 85 h 246"/>
                <a:gd name="T12" fmla="*/ 329 w 329"/>
                <a:gd name="T13" fmla="*/ 50 h 246"/>
                <a:gd name="T14" fmla="*/ 320 w 329"/>
                <a:gd name="T15" fmla="*/ 39 h 246"/>
                <a:gd name="T16" fmla="*/ 329 w 329"/>
                <a:gd name="T17" fmla="*/ 4 h 246"/>
                <a:gd name="T18" fmla="*/ 277 w 329"/>
                <a:gd name="T19" fmla="*/ 4 h 246"/>
                <a:gd name="T20" fmla="*/ 254 w 329"/>
                <a:gd name="T21" fmla="*/ 2 h 246"/>
                <a:gd name="T22" fmla="*/ 240 w 329"/>
                <a:gd name="T23" fmla="*/ 9 h 246"/>
                <a:gd name="T24" fmla="*/ 210 w 329"/>
                <a:gd name="T25" fmla="*/ 2 h 246"/>
                <a:gd name="T26" fmla="*/ 140 w 329"/>
                <a:gd name="T27" fmla="*/ 4 h 246"/>
                <a:gd name="T28" fmla="*/ 115 w 329"/>
                <a:gd name="T29" fmla="*/ 0 h 246"/>
                <a:gd name="T30" fmla="*/ 103 w 329"/>
                <a:gd name="T31" fmla="*/ 5 h 246"/>
                <a:gd name="T32" fmla="*/ 94 w 329"/>
                <a:gd name="T33" fmla="*/ 18 h 246"/>
                <a:gd name="T34" fmla="*/ 80 w 329"/>
                <a:gd name="T35" fmla="*/ 25 h 246"/>
                <a:gd name="T36" fmla="*/ 64 w 329"/>
                <a:gd name="T37" fmla="*/ 30 h 246"/>
                <a:gd name="T38" fmla="*/ 53 w 329"/>
                <a:gd name="T39" fmla="*/ 41 h 246"/>
                <a:gd name="T40" fmla="*/ 44 w 329"/>
                <a:gd name="T41" fmla="*/ 53 h 246"/>
                <a:gd name="T42" fmla="*/ 37 w 329"/>
                <a:gd name="T43" fmla="*/ 62 h 246"/>
                <a:gd name="T44" fmla="*/ 30 w 329"/>
                <a:gd name="T45" fmla="*/ 71 h 246"/>
                <a:gd name="T46" fmla="*/ 17 w 329"/>
                <a:gd name="T47" fmla="*/ 82 h 246"/>
                <a:gd name="T48" fmla="*/ 7 w 329"/>
                <a:gd name="T49" fmla="*/ 91 h 246"/>
                <a:gd name="T50" fmla="*/ 3 w 329"/>
                <a:gd name="T51" fmla="*/ 103 h 246"/>
                <a:gd name="T52" fmla="*/ 1 w 329"/>
                <a:gd name="T53" fmla="*/ 116 h 246"/>
                <a:gd name="T54" fmla="*/ 0 w 329"/>
                <a:gd name="T55" fmla="*/ 128 h 246"/>
                <a:gd name="T56" fmla="*/ 7 w 329"/>
                <a:gd name="T57" fmla="*/ 142 h 246"/>
                <a:gd name="T58" fmla="*/ 16 w 329"/>
                <a:gd name="T59" fmla="*/ 150 h 246"/>
                <a:gd name="T60" fmla="*/ 17 w 329"/>
                <a:gd name="T61" fmla="*/ 164 h 246"/>
                <a:gd name="T62" fmla="*/ 23 w 329"/>
                <a:gd name="T63" fmla="*/ 176 h 246"/>
                <a:gd name="T64" fmla="*/ 35 w 329"/>
                <a:gd name="T65" fmla="*/ 185 h 246"/>
                <a:gd name="T66" fmla="*/ 35 w 329"/>
                <a:gd name="T67" fmla="*/ 201 h 246"/>
                <a:gd name="T68" fmla="*/ 41 w 329"/>
                <a:gd name="T69" fmla="*/ 214 h 246"/>
                <a:gd name="T70" fmla="*/ 39 w 329"/>
                <a:gd name="T71" fmla="*/ 233 h 246"/>
                <a:gd name="T72" fmla="*/ 53 w 329"/>
                <a:gd name="T73" fmla="*/ 239 h 246"/>
                <a:gd name="T74" fmla="*/ 69 w 329"/>
                <a:gd name="T75" fmla="*/ 244 h 246"/>
                <a:gd name="T76" fmla="*/ 140 w 329"/>
                <a:gd name="T77" fmla="*/ 246 h 246"/>
                <a:gd name="T78" fmla="*/ 171 w 329"/>
                <a:gd name="T79" fmla="*/ 244 h 246"/>
                <a:gd name="T80" fmla="*/ 211 w 329"/>
                <a:gd name="T81" fmla="*/ 246 h 246"/>
                <a:gd name="T82" fmla="*/ 244 w 329"/>
                <a:gd name="T83" fmla="*/ 246 h 246"/>
                <a:gd name="T84" fmla="*/ 279 w 329"/>
                <a:gd name="T85" fmla="*/ 244 h 246"/>
                <a:gd name="T86" fmla="*/ 327 w 329"/>
                <a:gd name="T87" fmla="*/ 244 h 246"/>
                <a:gd name="T88" fmla="*/ 327 w 329"/>
                <a:gd name="T89" fmla="*/ 244 h 246"/>
                <a:gd name="T90" fmla="*/ 327 w 329"/>
                <a:gd name="T91" fmla="*/ 24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9" h="246">
                  <a:moveTo>
                    <a:pt x="327" y="244"/>
                  </a:moveTo>
                  <a:lnTo>
                    <a:pt x="327" y="194"/>
                  </a:lnTo>
                  <a:lnTo>
                    <a:pt x="329" y="160"/>
                  </a:lnTo>
                  <a:lnTo>
                    <a:pt x="327" y="114"/>
                  </a:lnTo>
                  <a:lnTo>
                    <a:pt x="327" y="98"/>
                  </a:lnTo>
                  <a:lnTo>
                    <a:pt x="329" y="85"/>
                  </a:lnTo>
                  <a:lnTo>
                    <a:pt x="329" y="50"/>
                  </a:lnTo>
                  <a:lnTo>
                    <a:pt x="320" y="39"/>
                  </a:lnTo>
                  <a:lnTo>
                    <a:pt x="329" y="4"/>
                  </a:lnTo>
                  <a:lnTo>
                    <a:pt x="277" y="4"/>
                  </a:lnTo>
                  <a:lnTo>
                    <a:pt x="254" y="2"/>
                  </a:lnTo>
                  <a:lnTo>
                    <a:pt x="240" y="9"/>
                  </a:lnTo>
                  <a:lnTo>
                    <a:pt x="210" y="2"/>
                  </a:lnTo>
                  <a:lnTo>
                    <a:pt x="140" y="4"/>
                  </a:lnTo>
                  <a:lnTo>
                    <a:pt x="115" y="0"/>
                  </a:lnTo>
                  <a:lnTo>
                    <a:pt x="103" y="5"/>
                  </a:lnTo>
                  <a:lnTo>
                    <a:pt x="94" y="18"/>
                  </a:lnTo>
                  <a:lnTo>
                    <a:pt x="80" y="25"/>
                  </a:lnTo>
                  <a:lnTo>
                    <a:pt x="64" y="30"/>
                  </a:lnTo>
                  <a:lnTo>
                    <a:pt x="53" y="41"/>
                  </a:lnTo>
                  <a:lnTo>
                    <a:pt x="44" y="53"/>
                  </a:lnTo>
                  <a:lnTo>
                    <a:pt x="37" y="62"/>
                  </a:lnTo>
                  <a:lnTo>
                    <a:pt x="30" y="71"/>
                  </a:lnTo>
                  <a:lnTo>
                    <a:pt x="17" y="82"/>
                  </a:lnTo>
                  <a:lnTo>
                    <a:pt x="7" y="91"/>
                  </a:lnTo>
                  <a:lnTo>
                    <a:pt x="3" y="103"/>
                  </a:lnTo>
                  <a:lnTo>
                    <a:pt x="1" y="116"/>
                  </a:lnTo>
                  <a:lnTo>
                    <a:pt x="0" y="128"/>
                  </a:lnTo>
                  <a:lnTo>
                    <a:pt x="7" y="142"/>
                  </a:lnTo>
                  <a:lnTo>
                    <a:pt x="16" y="150"/>
                  </a:lnTo>
                  <a:lnTo>
                    <a:pt x="17" y="164"/>
                  </a:lnTo>
                  <a:lnTo>
                    <a:pt x="23" y="176"/>
                  </a:lnTo>
                  <a:lnTo>
                    <a:pt x="35" y="185"/>
                  </a:lnTo>
                  <a:lnTo>
                    <a:pt x="35" y="201"/>
                  </a:lnTo>
                  <a:lnTo>
                    <a:pt x="41" y="214"/>
                  </a:lnTo>
                  <a:lnTo>
                    <a:pt x="39" y="233"/>
                  </a:lnTo>
                  <a:lnTo>
                    <a:pt x="53" y="239"/>
                  </a:lnTo>
                  <a:lnTo>
                    <a:pt x="69" y="244"/>
                  </a:lnTo>
                  <a:lnTo>
                    <a:pt x="140" y="246"/>
                  </a:lnTo>
                  <a:lnTo>
                    <a:pt x="171" y="244"/>
                  </a:lnTo>
                  <a:lnTo>
                    <a:pt x="211" y="246"/>
                  </a:lnTo>
                  <a:lnTo>
                    <a:pt x="244" y="246"/>
                  </a:lnTo>
                  <a:lnTo>
                    <a:pt x="279" y="244"/>
                  </a:lnTo>
                  <a:lnTo>
                    <a:pt x="327" y="244"/>
                  </a:lnTo>
                  <a:lnTo>
                    <a:pt x="327" y="244"/>
                  </a:lnTo>
                  <a:lnTo>
                    <a:pt x="327" y="24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53">
              <a:extLst>
                <a:ext uri="{FF2B5EF4-FFF2-40B4-BE49-F238E27FC236}">
                  <a16:creationId xmlns:a16="http://schemas.microsoft.com/office/drawing/2014/main" id="{77F4BD47-0B76-9792-9A8E-5489FE02E0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9207" y="8431754"/>
              <a:ext cx="659540" cy="851530"/>
            </a:xfrm>
            <a:custGeom>
              <a:avLst/>
              <a:gdLst>
                <a:gd name="T0" fmla="*/ 121 w 292"/>
                <a:gd name="T1" fmla="*/ 377 h 377"/>
                <a:gd name="T2" fmla="*/ 144 w 292"/>
                <a:gd name="T3" fmla="*/ 374 h 377"/>
                <a:gd name="T4" fmla="*/ 187 w 292"/>
                <a:gd name="T5" fmla="*/ 372 h 377"/>
                <a:gd name="T6" fmla="*/ 198 w 292"/>
                <a:gd name="T7" fmla="*/ 358 h 377"/>
                <a:gd name="T8" fmla="*/ 210 w 292"/>
                <a:gd name="T9" fmla="*/ 340 h 377"/>
                <a:gd name="T10" fmla="*/ 219 w 292"/>
                <a:gd name="T11" fmla="*/ 327 h 377"/>
                <a:gd name="T12" fmla="*/ 258 w 292"/>
                <a:gd name="T13" fmla="*/ 265 h 377"/>
                <a:gd name="T14" fmla="*/ 273 w 292"/>
                <a:gd name="T15" fmla="*/ 276 h 377"/>
                <a:gd name="T16" fmla="*/ 281 w 292"/>
                <a:gd name="T17" fmla="*/ 265 h 377"/>
                <a:gd name="T18" fmla="*/ 292 w 292"/>
                <a:gd name="T19" fmla="*/ 253 h 377"/>
                <a:gd name="T20" fmla="*/ 287 w 292"/>
                <a:gd name="T21" fmla="*/ 238 h 377"/>
                <a:gd name="T22" fmla="*/ 280 w 292"/>
                <a:gd name="T23" fmla="*/ 226 h 377"/>
                <a:gd name="T24" fmla="*/ 285 w 292"/>
                <a:gd name="T25" fmla="*/ 210 h 377"/>
                <a:gd name="T26" fmla="*/ 283 w 292"/>
                <a:gd name="T27" fmla="*/ 197 h 377"/>
                <a:gd name="T28" fmla="*/ 285 w 292"/>
                <a:gd name="T29" fmla="*/ 183 h 377"/>
                <a:gd name="T30" fmla="*/ 269 w 292"/>
                <a:gd name="T31" fmla="*/ 180 h 377"/>
                <a:gd name="T32" fmla="*/ 256 w 292"/>
                <a:gd name="T33" fmla="*/ 171 h 377"/>
                <a:gd name="T34" fmla="*/ 253 w 292"/>
                <a:gd name="T35" fmla="*/ 158 h 377"/>
                <a:gd name="T36" fmla="*/ 248 w 292"/>
                <a:gd name="T37" fmla="*/ 144 h 377"/>
                <a:gd name="T38" fmla="*/ 242 w 292"/>
                <a:gd name="T39" fmla="*/ 128 h 377"/>
                <a:gd name="T40" fmla="*/ 237 w 292"/>
                <a:gd name="T41" fmla="*/ 117 h 377"/>
                <a:gd name="T42" fmla="*/ 246 w 292"/>
                <a:gd name="T43" fmla="*/ 101 h 377"/>
                <a:gd name="T44" fmla="*/ 244 w 292"/>
                <a:gd name="T45" fmla="*/ 89 h 377"/>
                <a:gd name="T46" fmla="*/ 246 w 292"/>
                <a:gd name="T47" fmla="*/ 76 h 377"/>
                <a:gd name="T48" fmla="*/ 244 w 292"/>
                <a:gd name="T49" fmla="*/ 62 h 377"/>
                <a:gd name="T50" fmla="*/ 237 w 292"/>
                <a:gd name="T51" fmla="*/ 50 h 377"/>
                <a:gd name="T52" fmla="*/ 232 w 292"/>
                <a:gd name="T53" fmla="*/ 35 h 377"/>
                <a:gd name="T54" fmla="*/ 223 w 292"/>
                <a:gd name="T55" fmla="*/ 28 h 377"/>
                <a:gd name="T56" fmla="*/ 207 w 292"/>
                <a:gd name="T57" fmla="*/ 26 h 377"/>
                <a:gd name="T58" fmla="*/ 194 w 292"/>
                <a:gd name="T59" fmla="*/ 25 h 377"/>
                <a:gd name="T60" fmla="*/ 185 w 292"/>
                <a:gd name="T61" fmla="*/ 23 h 377"/>
                <a:gd name="T62" fmla="*/ 169 w 292"/>
                <a:gd name="T63" fmla="*/ 18 h 377"/>
                <a:gd name="T64" fmla="*/ 153 w 292"/>
                <a:gd name="T65" fmla="*/ 12 h 377"/>
                <a:gd name="T66" fmla="*/ 137 w 292"/>
                <a:gd name="T67" fmla="*/ 10 h 377"/>
                <a:gd name="T68" fmla="*/ 127 w 292"/>
                <a:gd name="T69" fmla="*/ 0 h 377"/>
                <a:gd name="T70" fmla="*/ 118 w 292"/>
                <a:gd name="T71" fmla="*/ 9 h 377"/>
                <a:gd name="T72" fmla="*/ 114 w 292"/>
                <a:gd name="T73" fmla="*/ 37 h 377"/>
                <a:gd name="T74" fmla="*/ 98 w 292"/>
                <a:gd name="T75" fmla="*/ 35 h 377"/>
                <a:gd name="T76" fmla="*/ 100 w 292"/>
                <a:gd name="T77" fmla="*/ 51 h 377"/>
                <a:gd name="T78" fmla="*/ 107 w 292"/>
                <a:gd name="T79" fmla="*/ 71 h 377"/>
                <a:gd name="T80" fmla="*/ 107 w 292"/>
                <a:gd name="T81" fmla="*/ 94 h 377"/>
                <a:gd name="T82" fmla="*/ 109 w 292"/>
                <a:gd name="T83" fmla="*/ 146 h 377"/>
                <a:gd name="T84" fmla="*/ 95 w 292"/>
                <a:gd name="T85" fmla="*/ 151 h 377"/>
                <a:gd name="T86" fmla="*/ 86 w 292"/>
                <a:gd name="T87" fmla="*/ 172 h 377"/>
                <a:gd name="T88" fmla="*/ 62 w 292"/>
                <a:gd name="T89" fmla="*/ 169 h 377"/>
                <a:gd name="T90" fmla="*/ 45 w 292"/>
                <a:gd name="T91" fmla="*/ 180 h 377"/>
                <a:gd name="T92" fmla="*/ 46 w 292"/>
                <a:gd name="T93" fmla="*/ 226 h 377"/>
                <a:gd name="T94" fmla="*/ 34 w 292"/>
                <a:gd name="T95" fmla="*/ 228 h 377"/>
                <a:gd name="T96" fmla="*/ 18 w 292"/>
                <a:gd name="T97" fmla="*/ 215 h 377"/>
                <a:gd name="T98" fmla="*/ 9 w 292"/>
                <a:gd name="T99" fmla="*/ 204 h 377"/>
                <a:gd name="T100" fmla="*/ 9 w 292"/>
                <a:gd name="T101" fmla="*/ 235 h 377"/>
                <a:gd name="T102" fmla="*/ 16 w 292"/>
                <a:gd name="T103" fmla="*/ 286 h 377"/>
                <a:gd name="T104" fmla="*/ 0 w 292"/>
                <a:gd name="T105" fmla="*/ 288 h 377"/>
                <a:gd name="T106" fmla="*/ 0 w 292"/>
                <a:gd name="T107" fmla="*/ 308 h 377"/>
                <a:gd name="T108" fmla="*/ 9 w 292"/>
                <a:gd name="T109" fmla="*/ 320 h 377"/>
                <a:gd name="T110" fmla="*/ 9 w 292"/>
                <a:gd name="T111" fmla="*/ 343 h 377"/>
                <a:gd name="T112" fmla="*/ 9 w 292"/>
                <a:gd name="T113" fmla="*/ 372 h 377"/>
                <a:gd name="T114" fmla="*/ 73 w 292"/>
                <a:gd name="T115" fmla="*/ 370 h 377"/>
                <a:gd name="T116" fmla="*/ 109 w 292"/>
                <a:gd name="T117" fmla="*/ 372 h 377"/>
                <a:gd name="T118" fmla="*/ 121 w 292"/>
                <a:gd name="T119" fmla="*/ 377 h 377"/>
                <a:gd name="T120" fmla="*/ 121 w 292"/>
                <a:gd name="T121" fmla="*/ 377 h 377"/>
                <a:gd name="T122" fmla="*/ 121 w 292"/>
                <a:gd name="T123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2" h="377">
                  <a:moveTo>
                    <a:pt x="121" y="377"/>
                  </a:moveTo>
                  <a:lnTo>
                    <a:pt x="144" y="374"/>
                  </a:lnTo>
                  <a:lnTo>
                    <a:pt x="187" y="372"/>
                  </a:lnTo>
                  <a:lnTo>
                    <a:pt x="198" y="358"/>
                  </a:lnTo>
                  <a:lnTo>
                    <a:pt x="210" y="340"/>
                  </a:lnTo>
                  <a:lnTo>
                    <a:pt x="219" y="327"/>
                  </a:lnTo>
                  <a:lnTo>
                    <a:pt x="258" y="265"/>
                  </a:lnTo>
                  <a:lnTo>
                    <a:pt x="273" y="276"/>
                  </a:lnTo>
                  <a:lnTo>
                    <a:pt x="281" y="265"/>
                  </a:lnTo>
                  <a:lnTo>
                    <a:pt x="292" y="253"/>
                  </a:lnTo>
                  <a:lnTo>
                    <a:pt x="287" y="238"/>
                  </a:lnTo>
                  <a:lnTo>
                    <a:pt x="280" y="226"/>
                  </a:lnTo>
                  <a:lnTo>
                    <a:pt x="285" y="210"/>
                  </a:lnTo>
                  <a:lnTo>
                    <a:pt x="283" y="197"/>
                  </a:lnTo>
                  <a:lnTo>
                    <a:pt x="285" y="183"/>
                  </a:lnTo>
                  <a:lnTo>
                    <a:pt x="269" y="180"/>
                  </a:lnTo>
                  <a:lnTo>
                    <a:pt x="256" y="171"/>
                  </a:lnTo>
                  <a:lnTo>
                    <a:pt x="253" y="158"/>
                  </a:lnTo>
                  <a:lnTo>
                    <a:pt x="248" y="144"/>
                  </a:lnTo>
                  <a:lnTo>
                    <a:pt x="242" y="128"/>
                  </a:lnTo>
                  <a:lnTo>
                    <a:pt x="237" y="117"/>
                  </a:lnTo>
                  <a:lnTo>
                    <a:pt x="246" y="101"/>
                  </a:lnTo>
                  <a:lnTo>
                    <a:pt x="244" y="89"/>
                  </a:lnTo>
                  <a:lnTo>
                    <a:pt x="246" y="76"/>
                  </a:lnTo>
                  <a:lnTo>
                    <a:pt x="244" y="62"/>
                  </a:lnTo>
                  <a:lnTo>
                    <a:pt x="237" y="50"/>
                  </a:lnTo>
                  <a:lnTo>
                    <a:pt x="232" y="35"/>
                  </a:lnTo>
                  <a:lnTo>
                    <a:pt x="223" y="28"/>
                  </a:lnTo>
                  <a:lnTo>
                    <a:pt x="207" y="26"/>
                  </a:lnTo>
                  <a:lnTo>
                    <a:pt x="194" y="25"/>
                  </a:lnTo>
                  <a:lnTo>
                    <a:pt x="185" y="23"/>
                  </a:lnTo>
                  <a:lnTo>
                    <a:pt x="169" y="18"/>
                  </a:lnTo>
                  <a:lnTo>
                    <a:pt x="153" y="12"/>
                  </a:lnTo>
                  <a:lnTo>
                    <a:pt x="137" y="10"/>
                  </a:lnTo>
                  <a:lnTo>
                    <a:pt x="127" y="0"/>
                  </a:lnTo>
                  <a:lnTo>
                    <a:pt x="118" y="9"/>
                  </a:lnTo>
                  <a:lnTo>
                    <a:pt x="114" y="37"/>
                  </a:lnTo>
                  <a:lnTo>
                    <a:pt x="98" y="35"/>
                  </a:lnTo>
                  <a:lnTo>
                    <a:pt x="100" y="51"/>
                  </a:lnTo>
                  <a:lnTo>
                    <a:pt x="107" y="71"/>
                  </a:lnTo>
                  <a:lnTo>
                    <a:pt x="107" y="94"/>
                  </a:lnTo>
                  <a:lnTo>
                    <a:pt x="109" y="146"/>
                  </a:lnTo>
                  <a:lnTo>
                    <a:pt x="95" y="151"/>
                  </a:lnTo>
                  <a:lnTo>
                    <a:pt x="86" y="172"/>
                  </a:lnTo>
                  <a:lnTo>
                    <a:pt x="62" y="169"/>
                  </a:lnTo>
                  <a:lnTo>
                    <a:pt x="45" y="180"/>
                  </a:lnTo>
                  <a:lnTo>
                    <a:pt x="46" y="226"/>
                  </a:lnTo>
                  <a:lnTo>
                    <a:pt x="34" y="228"/>
                  </a:lnTo>
                  <a:lnTo>
                    <a:pt x="18" y="215"/>
                  </a:lnTo>
                  <a:lnTo>
                    <a:pt x="9" y="204"/>
                  </a:lnTo>
                  <a:lnTo>
                    <a:pt x="9" y="235"/>
                  </a:lnTo>
                  <a:lnTo>
                    <a:pt x="16" y="286"/>
                  </a:lnTo>
                  <a:lnTo>
                    <a:pt x="0" y="288"/>
                  </a:lnTo>
                  <a:lnTo>
                    <a:pt x="0" y="308"/>
                  </a:lnTo>
                  <a:lnTo>
                    <a:pt x="9" y="320"/>
                  </a:lnTo>
                  <a:lnTo>
                    <a:pt x="9" y="343"/>
                  </a:lnTo>
                  <a:lnTo>
                    <a:pt x="9" y="372"/>
                  </a:lnTo>
                  <a:lnTo>
                    <a:pt x="73" y="370"/>
                  </a:lnTo>
                  <a:lnTo>
                    <a:pt x="109" y="372"/>
                  </a:lnTo>
                  <a:lnTo>
                    <a:pt x="121" y="377"/>
                  </a:lnTo>
                  <a:lnTo>
                    <a:pt x="121" y="377"/>
                  </a:lnTo>
                  <a:lnTo>
                    <a:pt x="121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54">
              <a:extLst>
                <a:ext uri="{FF2B5EF4-FFF2-40B4-BE49-F238E27FC236}">
                  <a16:creationId xmlns:a16="http://schemas.microsoft.com/office/drawing/2014/main" id="{C7C48855-4743-7380-6209-69ACAA3417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258528" y="9809560"/>
              <a:ext cx="871857" cy="973499"/>
            </a:xfrm>
            <a:custGeom>
              <a:avLst/>
              <a:gdLst>
                <a:gd name="T0" fmla="*/ 288 w 386"/>
                <a:gd name="T1" fmla="*/ 419 h 431"/>
                <a:gd name="T2" fmla="*/ 338 w 386"/>
                <a:gd name="T3" fmla="*/ 376 h 431"/>
                <a:gd name="T4" fmla="*/ 386 w 386"/>
                <a:gd name="T5" fmla="*/ 280 h 431"/>
                <a:gd name="T6" fmla="*/ 263 w 386"/>
                <a:gd name="T7" fmla="*/ 223 h 431"/>
                <a:gd name="T8" fmla="*/ 249 w 386"/>
                <a:gd name="T9" fmla="*/ 187 h 431"/>
                <a:gd name="T10" fmla="*/ 206 w 386"/>
                <a:gd name="T11" fmla="*/ 157 h 431"/>
                <a:gd name="T12" fmla="*/ 178 w 386"/>
                <a:gd name="T13" fmla="*/ 134 h 431"/>
                <a:gd name="T14" fmla="*/ 169 w 386"/>
                <a:gd name="T15" fmla="*/ 98 h 431"/>
                <a:gd name="T16" fmla="*/ 180 w 386"/>
                <a:gd name="T17" fmla="*/ 63 h 431"/>
                <a:gd name="T18" fmla="*/ 174 w 386"/>
                <a:gd name="T19" fmla="*/ 31 h 431"/>
                <a:gd name="T20" fmla="*/ 142 w 386"/>
                <a:gd name="T21" fmla="*/ 29 h 431"/>
                <a:gd name="T22" fmla="*/ 116 w 386"/>
                <a:gd name="T23" fmla="*/ 0 h 431"/>
                <a:gd name="T24" fmla="*/ 94 w 386"/>
                <a:gd name="T25" fmla="*/ 20 h 431"/>
                <a:gd name="T26" fmla="*/ 75 w 386"/>
                <a:gd name="T27" fmla="*/ 43 h 431"/>
                <a:gd name="T28" fmla="*/ 73 w 386"/>
                <a:gd name="T29" fmla="*/ 70 h 431"/>
                <a:gd name="T30" fmla="*/ 66 w 386"/>
                <a:gd name="T31" fmla="*/ 98 h 431"/>
                <a:gd name="T32" fmla="*/ 46 w 386"/>
                <a:gd name="T33" fmla="*/ 125 h 431"/>
                <a:gd name="T34" fmla="*/ 36 w 386"/>
                <a:gd name="T35" fmla="*/ 155 h 431"/>
                <a:gd name="T36" fmla="*/ 18 w 386"/>
                <a:gd name="T37" fmla="*/ 189 h 431"/>
                <a:gd name="T38" fmla="*/ 0 w 386"/>
                <a:gd name="T39" fmla="*/ 205 h 431"/>
                <a:gd name="T40" fmla="*/ 23 w 386"/>
                <a:gd name="T41" fmla="*/ 225 h 431"/>
                <a:gd name="T42" fmla="*/ 45 w 386"/>
                <a:gd name="T43" fmla="*/ 237 h 431"/>
                <a:gd name="T44" fmla="*/ 77 w 386"/>
                <a:gd name="T45" fmla="*/ 273 h 431"/>
                <a:gd name="T46" fmla="*/ 101 w 386"/>
                <a:gd name="T47" fmla="*/ 305 h 431"/>
                <a:gd name="T48" fmla="*/ 128 w 386"/>
                <a:gd name="T49" fmla="*/ 331 h 431"/>
                <a:gd name="T50" fmla="*/ 146 w 386"/>
                <a:gd name="T51" fmla="*/ 330 h 431"/>
                <a:gd name="T52" fmla="*/ 164 w 386"/>
                <a:gd name="T53" fmla="*/ 351 h 431"/>
                <a:gd name="T54" fmla="*/ 185 w 386"/>
                <a:gd name="T55" fmla="*/ 363 h 431"/>
                <a:gd name="T56" fmla="*/ 208 w 386"/>
                <a:gd name="T57" fmla="*/ 383 h 431"/>
                <a:gd name="T58" fmla="*/ 228 w 386"/>
                <a:gd name="T59" fmla="*/ 408 h 431"/>
                <a:gd name="T60" fmla="*/ 249 w 386"/>
                <a:gd name="T61" fmla="*/ 424 h 431"/>
                <a:gd name="T62" fmla="*/ 255 w 386"/>
                <a:gd name="T63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6" h="431">
                  <a:moveTo>
                    <a:pt x="255" y="431"/>
                  </a:moveTo>
                  <a:lnTo>
                    <a:pt x="288" y="419"/>
                  </a:lnTo>
                  <a:lnTo>
                    <a:pt x="329" y="395"/>
                  </a:lnTo>
                  <a:lnTo>
                    <a:pt x="338" y="376"/>
                  </a:lnTo>
                  <a:lnTo>
                    <a:pt x="358" y="333"/>
                  </a:lnTo>
                  <a:lnTo>
                    <a:pt x="386" y="280"/>
                  </a:lnTo>
                  <a:lnTo>
                    <a:pt x="328" y="253"/>
                  </a:lnTo>
                  <a:lnTo>
                    <a:pt x="263" y="223"/>
                  </a:lnTo>
                  <a:lnTo>
                    <a:pt x="267" y="203"/>
                  </a:lnTo>
                  <a:lnTo>
                    <a:pt x="249" y="187"/>
                  </a:lnTo>
                  <a:lnTo>
                    <a:pt x="226" y="182"/>
                  </a:lnTo>
                  <a:lnTo>
                    <a:pt x="206" y="157"/>
                  </a:lnTo>
                  <a:lnTo>
                    <a:pt x="189" y="143"/>
                  </a:lnTo>
                  <a:lnTo>
                    <a:pt x="178" y="134"/>
                  </a:lnTo>
                  <a:lnTo>
                    <a:pt x="166" y="123"/>
                  </a:lnTo>
                  <a:lnTo>
                    <a:pt x="169" y="98"/>
                  </a:lnTo>
                  <a:lnTo>
                    <a:pt x="174" y="86"/>
                  </a:lnTo>
                  <a:lnTo>
                    <a:pt x="180" y="63"/>
                  </a:lnTo>
                  <a:lnTo>
                    <a:pt x="182" y="47"/>
                  </a:lnTo>
                  <a:lnTo>
                    <a:pt x="174" y="31"/>
                  </a:lnTo>
                  <a:lnTo>
                    <a:pt x="158" y="29"/>
                  </a:lnTo>
                  <a:lnTo>
                    <a:pt x="142" y="29"/>
                  </a:lnTo>
                  <a:lnTo>
                    <a:pt x="130" y="15"/>
                  </a:lnTo>
                  <a:lnTo>
                    <a:pt x="116" y="0"/>
                  </a:lnTo>
                  <a:lnTo>
                    <a:pt x="101" y="9"/>
                  </a:lnTo>
                  <a:lnTo>
                    <a:pt x="94" y="20"/>
                  </a:lnTo>
                  <a:lnTo>
                    <a:pt x="87" y="32"/>
                  </a:lnTo>
                  <a:lnTo>
                    <a:pt x="75" y="43"/>
                  </a:lnTo>
                  <a:lnTo>
                    <a:pt x="68" y="55"/>
                  </a:lnTo>
                  <a:lnTo>
                    <a:pt x="73" y="70"/>
                  </a:lnTo>
                  <a:lnTo>
                    <a:pt x="73" y="86"/>
                  </a:lnTo>
                  <a:lnTo>
                    <a:pt x="66" y="98"/>
                  </a:lnTo>
                  <a:lnTo>
                    <a:pt x="61" y="112"/>
                  </a:lnTo>
                  <a:lnTo>
                    <a:pt x="46" y="125"/>
                  </a:lnTo>
                  <a:lnTo>
                    <a:pt x="43" y="143"/>
                  </a:lnTo>
                  <a:lnTo>
                    <a:pt x="36" y="155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5" y="191"/>
                  </a:lnTo>
                  <a:lnTo>
                    <a:pt x="0" y="205"/>
                  </a:lnTo>
                  <a:lnTo>
                    <a:pt x="20" y="205"/>
                  </a:lnTo>
                  <a:lnTo>
                    <a:pt x="23" y="225"/>
                  </a:lnTo>
                  <a:lnTo>
                    <a:pt x="32" y="232"/>
                  </a:lnTo>
                  <a:lnTo>
                    <a:pt x="45" y="237"/>
                  </a:lnTo>
                  <a:lnTo>
                    <a:pt x="55" y="255"/>
                  </a:lnTo>
                  <a:lnTo>
                    <a:pt x="77" y="273"/>
                  </a:lnTo>
                  <a:lnTo>
                    <a:pt x="89" y="294"/>
                  </a:lnTo>
                  <a:lnTo>
                    <a:pt x="101" y="305"/>
                  </a:lnTo>
                  <a:lnTo>
                    <a:pt x="112" y="317"/>
                  </a:lnTo>
                  <a:lnTo>
                    <a:pt x="128" y="331"/>
                  </a:lnTo>
                  <a:lnTo>
                    <a:pt x="132" y="319"/>
                  </a:lnTo>
                  <a:lnTo>
                    <a:pt x="146" y="330"/>
                  </a:lnTo>
                  <a:lnTo>
                    <a:pt x="155" y="340"/>
                  </a:lnTo>
                  <a:lnTo>
                    <a:pt x="164" y="351"/>
                  </a:lnTo>
                  <a:lnTo>
                    <a:pt x="171" y="365"/>
                  </a:lnTo>
                  <a:lnTo>
                    <a:pt x="185" y="363"/>
                  </a:lnTo>
                  <a:lnTo>
                    <a:pt x="199" y="372"/>
                  </a:lnTo>
                  <a:lnTo>
                    <a:pt x="208" y="383"/>
                  </a:lnTo>
                  <a:lnTo>
                    <a:pt x="221" y="392"/>
                  </a:lnTo>
                  <a:lnTo>
                    <a:pt x="228" y="408"/>
                  </a:lnTo>
                  <a:lnTo>
                    <a:pt x="233" y="422"/>
                  </a:lnTo>
                  <a:lnTo>
                    <a:pt x="249" y="424"/>
                  </a:lnTo>
                  <a:lnTo>
                    <a:pt x="255" y="431"/>
                  </a:lnTo>
                  <a:lnTo>
                    <a:pt x="255" y="431"/>
                  </a:lnTo>
                  <a:lnTo>
                    <a:pt x="255" y="4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55">
              <a:extLst>
                <a:ext uri="{FF2B5EF4-FFF2-40B4-BE49-F238E27FC236}">
                  <a16:creationId xmlns:a16="http://schemas.microsoft.com/office/drawing/2014/main" id="{4C1350A1-1507-7AF3-8602-66C4DDB3F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6753" y="8768300"/>
              <a:ext cx="738595" cy="752147"/>
            </a:xfrm>
            <a:custGeom>
              <a:avLst/>
              <a:gdLst>
                <a:gd name="T0" fmla="*/ 179 w 327"/>
                <a:gd name="T1" fmla="*/ 333 h 333"/>
                <a:gd name="T2" fmla="*/ 181 w 327"/>
                <a:gd name="T3" fmla="*/ 321 h 333"/>
                <a:gd name="T4" fmla="*/ 187 w 327"/>
                <a:gd name="T5" fmla="*/ 312 h 333"/>
                <a:gd name="T6" fmla="*/ 201 w 327"/>
                <a:gd name="T7" fmla="*/ 299 h 333"/>
                <a:gd name="T8" fmla="*/ 211 w 327"/>
                <a:gd name="T9" fmla="*/ 289 h 333"/>
                <a:gd name="T10" fmla="*/ 219 w 327"/>
                <a:gd name="T11" fmla="*/ 280 h 333"/>
                <a:gd name="T12" fmla="*/ 229 w 327"/>
                <a:gd name="T13" fmla="*/ 267 h 333"/>
                <a:gd name="T14" fmla="*/ 242 w 327"/>
                <a:gd name="T15" fmla="*/ 257 h 333"/>
                <a:gd name="T16" fmla="*/ 252 w 327"/>
                <a:gd name="T17" fmla="*/ 248 h 333"/>
                <a:gd name="T18" fmla="*/ 268 w 327"/>
                <a:gd name="T19" fmla="*/ 241 h 333"/>
                <a:gd name="T20" fmla="*/ 279 w 327"/>
                <a:gd name="T21" fmla="*/ 232 h 333"/>
                <a:gd name="T22" fmla="*/ 295 w 327"/>
                <a:gd name="T23" fmla="*/ 221 h 333"/>
                <a:gd name="T24" fmla="*/ 320 w 327"/>
                <a:gd name="T25" fmla="*/ 225 h 333"/>
                <a:gd name="T26" fmla="*/ 320 w 327"/>
                <a:gd name="T27" fmla="*/ 173 h 333"/>
                <a:gd name="T28" fmla="*/ 311 w 327"/>
                <a:gd name="T29" fmla="*/ 159 h 333"/>
                <a:gd name="T30" fmla="*/ 311 w 327"/>
                <a:gd name="T31" fmla="*/ 139 h 333"/>
                <a:gd name="T32" fmla="*/ 327 w 327"/>
                <a:gd name="T33" fmla="*/ 137 h 333"/>
                <a:gd name="T34" fmla="*/ 327 w 327"/>
                <a:gd name="T35" fmla="*/ 84 h 333"/>
                <a:gd name="T36" fmla="*/ 322 w 327"/>
                <a:gd name="T37" fmla="*/ 57 h 333"/>
                <a:gd name="T38" fmla="*/ 299 w 327"/>
                <a:gd name="T39" fmla="*/ 47 h 333"/>
                <a:gd name="T40" fmla="*/ 288 w 327"/>
                <a:gd name="T41" fmla="*/ 36 h 333"/>
                <a:gd name="T42" fmla="*/ 260 w 327"/>
                <a:gd name="T43" fmla="*/ 32 h 333"/>
                <a:gd name="T44" fmla="*/ 254 w 327"/>
                <a:gd name="T45" fmla="*/ 41 h 333"/>
                <a:gd name="T46" fmla="*/ 260 w 327"/>
                <a:gd name="T47" fmla="*/ 27 h 333"/>
                <a:gd name="T48" fmla="*/ 222 w 327"/>
                <a:gd name="T49" fmla="*/ 22 h 333"/>
                <a:gd name="T50" fmla="*/ 210 w 327"/>
                <a:gd name="T51" fmla="*/ 15 h 333"/>
                <a:gd name="T52" fmla="*/ 185 w 327"/>
                <a:gd name="T53" fmla="*/ 23 h 333"/>
                <a:gd name="T54" fmla="*/ 174 w 327"/>
                <a:gd name="T55" fmla="*/ 32 h 333"/>
                <a:gd name="T56" fmla="*/ 174 w 327"/>
                <a:gd name="T57" fmla="*/ 16 h 333"/>
                <a:gd name="T58" fmla="*/ 158 w 327"/>
                <a:gd name="T59" fmla="*/ 16 h 333"/>
                <a:gd name="T60" fmla="*/ 142 w 327"/>
                <a:gd name="T61" fmla="*/ 9 h 333"/>
                <a:gd name="T62" fmla="*/ 112 w 327"/>
                <a:gd name="T63" fmla="*/ 15 h 333"/>
                <a:gd name="T64" fmla="*/ 48 w 327"/>
                <a:gd name="T65" fmla="*/ 120 h 333"/>
                <a:gd name="T66" fmla="*/ 14 w 327"/>
                <a:gd name="T67" fmla="*/ 121 h 333"/>
                <a:gd name="T68" fmla="*/ 1 w 327"/>
                <a:gd name="T69" fmla="*/ 127 h 333"/>
                <a:gd name="T70" fmla="*/ 1 w 327"/>
                <a:gd name="T71" fmla="*/ 150 h 333"/>
                <a:gd name="T72" fmla="*/ 1 w 327"/>
                <a:gd name="T73" fmla="*/ 173 h 333"/>
                <a:gd name="T74" fmla="*/ 0 w 327"/>
                <a:gd name="T75" fmla="*/ 217 h 333"/>
                <a:gd name="T76" fmla="*/ 28 w 327"/>
                <a:gd name="T77" fmla="*/ 217 h 333"/>
                <a:gd name="T78" fmla="*/ 28 w 327"/>
                <a:gd name="T79" fmla="*/ 278 h 333"/>
                <a:gd name="T80" fmla="*/ 60 w 327"/>
                <a:gd name="T81" fmla="*/ 280 h 333"/>
                <a:gd name="T82" fmla="*/ 96 w 327"/>
                <a:gd name="T83" fmla="*/ 280 h 333"/>
                <a:gd name="T84" fmla="*/ 96 w 327"/>
                <a:gd name="T85" fmla="*/ 303 h 333"/>
                <a:gd name="T86" fmla="*/ 98 w 327"/>
                <a:gd name="T87" fmla="*/ 322 h 333"/>
                <a:gd name="T88" fmla="*/ 124 w 327"/>
                <a:gd name="T89" fmla="*/ 314 h 333"/>
                <a:gd name="T90" fmla="*/ 140 w 327"/>
                <a:gd name="T91" fmla="*/ 319 h 333"/>
                <a:gd name="T92" fmla="*/ 155 w 327"/>
                <a:gd name="T93" fmla="*/ 324 h 333"/>
                <a:gd name="T94" fmla="*/ 171 w 327"/>
                <a:gd name="T95" fmla="*/ 328 h 333"/>
                <a:gd name="T96" fmla="*/ 179 w 327"/>
                <a:gd name="T97" fmla="*/ 333 h 333"/>
                <a:gd name="T98" fmla="*/ 179 w 327"/>
                <a:gd name="T99" fmla="*/ 333 h 333"/>
                <a:gd name="T100" fmla="*/ 179 w 327"/>
                <a:gd name="T101" fmla="*/ 333 h 333"/>
                <a:gd name="T102" fmla="*/ 201 w 327"/>
                <a:gd name="T103" fmla="*/ 9 h 333"/>
                <a:gd name="T104" fmla="*/ 181 w 327"/>
                <a:gd name="T105" fmla="*/ 0 h 333"/>
                <a:gd name="T106" fmla="*/ 160 w 327"/>
                <a:gd name="T107" fmla="*/ 0 h 333"/>
                <a:gd name="T108" fmla="*/ 181 w 327"/>
                <a:gd name="T109" fmla="*/ 11 h 333"/>
                <a:gd name="T110" fmla="*/ 201 w 327"/>
                <a:gd name="T111" fmla="*/ 9 h 333"/>
                <a:gd name="T112" fmla="*/ 201 w 327"/>
                <a:gd name="T113" fmla="*/ 9 h 333"/>
                <a:gd name="T114" fmla="*/ 201 w 327"/>
                <a:gd name="T115" fmla="*/ 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" h="333">
                  <a:moveTo>
                    <a:pt x="179" y="333"/>
                  </a:moveTo>
                  <a:lnTo>
                    <a:pt x="181" y="321"/>
                  </a:lnTo>
                  <a:lnTo>
                    <a:pt x="187" y="312"/>
                  </a:lnTo>
                  <a:lnTo>
                    <a:pt x="201" y="299"/>
                  </a:lnTo>
                  <a:lnTo>
                    <a:pt x="211" y="289"/>
                  </a:lnTo>
                  <a:lnTo>
                    <a:pt x="219" y="280"/>
                  </a:lnTo>
                  <a:lnTo>
                    <a:pt x="229" y="267"/>
                  </a:lnTo>
                  <a:lnTo>
                    <a:pt x="242" y="257"/>
                  </a:lnTo>
                  <a:lnTo>
                    <a:pt x="252" y="248"/>
                  </a:lnTo>
                  <a:lnTo>
                    <a:pt x="268" y="241"/>
                  </a:lnTo>
                  <a:lnTo>
                    <a:pt x="279" y="232"/>
                  </a:lnTo>
                  <a:lnTo>
                    <a:pt x="295" y="221"/>
                  </a:lnTo>
                  <a:lnTo>
                    <a:pt x="320" y="225"/>
                  </a:lnTo>
                  <a:lnTo>
                    <a:pt x="320" y="173"/>
                  </a:lnTo>
                  <a:lnTo>
                    <a:pt x="311" y="159"/>
                  </a:lnTo>
                  <a:lnTo>
                    <a:pt x="311" y="139"/>
                  </a:lnTo>
                  <a:lnTo>
                    <a:pt x="327" y="137"/>
                  </a:lnTo>
                  <a:lnTo>
                    <a:pt x="327" y="84"/>
                  </a:lnTo>
                  <a:lnTo>
                    <a:pt x="322" y="57"/>
                  </a:lnTo>
                  <a:lnTo>
                    <a:pt x="299" y="47"/>
                  </a:lnTo>
                  <a:lnTo>
                    <a:pt x="288" y="36"/>
                  </a:lnTo>
                  <a:lnTo>
                    <a:pt x="260" y="32"/>
                  </a:lnTo>
                  <a:lnTo>
                    <a:pt x="254" y="41"/>
                  </a:lnTo>
                  <a:lnTo>
                    <a:pt x="260" y="27"/>
                  </a:lnTo>
                  <a:lnTo>
                    <a:pt x="222" y="22"/>
                  </a:lnTo>
                  <a:lnTo>
                    <a:pt x="210" y="15"/>
                  </a:lnTo>
                  <a:lnTo>
                    <a:pt x="185" y="23"/>
                  </a:lnTo>
                  <a:lnTo>
                    <a:pt x="174" y="32"/>
                  </a:lnTo>
                  <a:lnTo>
                    <a:pt x="174" y="16"/>
                  </a:lnTo>
                  <a:lnTo>
                    <a:pt x="158" y="16"/>
                  </a:lnTo>
                  <a:lnTo>
                    <a:pt x="142" y="9"/>
                  </a:lnTo>
                  <a:lnTo>
                    <a:pt x="112" y="15"/>
                  </a:lnTo>
                  <a:lnTo>
                    <a:pt x="48" y="120"/>
                  </a:lnTo>
                  <a:lnTo>
                    <a:pt x="14" y="121"/>
                  </a:lnTo>
                  <a:lnTo>
                    <a:pt x="1" y="127"/>
                  </a:lnTo>
                  <a:lnTo>
                    <a:pt x="1" y="150"/>
                  </a:lnTo>
                  <a:lnTo>
                    <a:pt x="1" y="173"/>
                  </a:lnTo>
                  <a:lnTo>
                    <a:pt x="0" y="217"/>
                  </a:lnTo>
                  <a:lnTo>
                    <a:pt x="28" y="217"/>
                  </a:lnTo>
                  <a:lnTo>
                    <a:pt x="28" y="278"/>
                  </a:lnTo>
                  <a:lnTo>
                    <a:pt x="60" y="280"/>
                  </a:lnTo>
                  <a:lnTo>
                    <a:pt x="96" y="280"/>
                  </a:lnTo>
                  <a:lnTo>
                    <a:pt x="96" y="303"/>
                  </a:lnTo>
                  <a:lnTo>
                    <a:pt x="98" y="322"/>
                  </a:lnTo>
                  <a:lnTo>
                    <a:pt x="124" y="314"/>
                  </a:lnTo>
                  <a:lnTo>
                    <a:pt x="140" y="319"/>
                  </a:lnTo>
                  <a:lnTo>
                    <a:pt x="155" y="324"/>
                  </a:lnTo>
                  <a:lnTo>
                    <a:pt x="171" y="328"/>
                  </a:lnTo>
                  <a:lnTo>
                    <a:pt x="179" y="333"/>
                  </a:lnTo>
                  <a:lnTo>
                    <a:pt x="179" y="333"/>
                  </a:lnTo>
                  <a:lnTo>
                    <a:pt x="179" y="333"/>
                  </a:lnTo>
                  <a:close/>
                  <a:moveTo>
                    <a:pt x="201" y="9"/>
                  </a:moveTo>
                  <a:lnTo>
                    <a:pt x="181" y="0"/>
                  </a:lnTo>
                  <a:lnTo>
                    <a:pt x="160" y="0"/>
                  </a:lnTo>
                  <a:lnTo>
                    <a:pt x="181" y="11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201" y="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56">
              <a:extLst>
                <a:ext uri="{FF2B5EF4-FFF2-40B4-BE49-F238E27FC236}">
                  <a16:creationId xmlns:a16="http://schemas.microsoft.com/office/drawing/2014/main" id="{53D6E76D-13DA-811F-10A1-ADB2A15C4D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17522" y="8700539"/>
              <a:ext cx="478844" cy="901221"/>
            </a:xfrm>
            <a:custGeom>
              <a:avLst/>
              <a:gdLst>
                <a:gd name="T0" fmla="*/ 180 w 212"/>
                <a:gd name="T1" fmla="*/ 399 h 399"/>
                <a:gd name="T2" fmla="*/ 180 w 212"/>
                <a:gd name="T3" fmla="*/ 370 h 399"/>
                <a:gd name="T4" fmla="*/ 187 w 212"/>
                <a:gd name="T5" fmla="*/ 344 h 399"/>
                <a:gd name="T6" fmla="*/ 182 w 212"/>
                <a:gd name="T7" fmla="*/ 335 h 399"/>
                <a:gd name="T8" fmla="*/ 182 w 212"/>
                <a:gd name="T9" fmla="*/ 308 h 399"/>
                <a:gd name="T10" fmla="*/ 194 w 212"/>
                <a:gd name="T11" fmla="*/ 306 h 399"/>
                <a:gd name="T12" fmla="*/ 198 w 212"/>
                <a:gd name="T13" fmla="*/ 285 h 399"/>
                <a:gd name="T14" fmla="*/ 194 w 212"/>
                <a:gd name="T15" fmla="*/ 255 h 399"/>
                <a:gd name="T16" fmla="*/ 209 w 212"/>
                <a:gd name="T17" fmla="*/ 247 h 399"/>
                <a:gd name="T18" fmla="*/ 210 w 212"/>
                <a:gd name="T19" fmla="*/ 203 h 399"/>
                <a:gd name="T20" fmla="*/ 212 w 212"/>
                <a:gd name="T21" fmla="*/ 189 h 399"/>
                <a:gd name="T22" fmla="*/ 210 w 212"/>
                <a:gd name="T23" fmla="*/ 153 h 399"/>
                <a:gd name="T24" fmla="*/ 209 w 212"/>
                <a:gd name="T25" fmla="*/ 137 h 399"/>
                <a:gd name="T26" fmla="*/ 210 w 212"/>
                <a:gd name="T27" fmla="*/ 121 h 399"/>
                <a:gd name="T28" fmla="*/ 200 w 212"/>
                <a:gd name="T29" fmla="*/ 110 h 399"/>
                <a:gd name="T30" fmla="*/ 196 w 212"/>
                <a:gd name="T31" fmla="*/ 87 h 399"/>
                <a:gd name="T32" fmla="*/ 198 w 212"/>
                <a:gd name="T33" fmla="*/ 71 h 399"/>
                <a:gd name="T34" fmla="*/ 186 w 212"/>
                <a:gd name="T35" fmla="*/ 64 h 399"/>
                <a:gd name="T36" fmla="*/ 178 w 212"/>
                <a:gd name="T37" fmla="*/ 39 h 399"/>
                <a:gd name="T38" fmla="*/ 171 w 212"/>
                <a:gd name="T39" fmla="*/ 27 h 399"/>
                <a:gd name="T40" fmla="*/ 168 w 212"/>
                <a:gd name="T41" fmla="*/ 0 h 399"/>
                <a:gd name="T42" fmla="*/ 153 w 212"/>
                <a:gd name="T43" fmla="*/ 2 h 399"/>
                <a:gd name="T44" fmla="*/ 132 w 212"/>
                <a:gd name="T45" fmla="*/ 2 h 399"/>
                <a:gd name="T46" fmla="*/ 120 w 212"/>
                <a:gd name="T47" fmla="*/ 14 h 399"/>
                <a:gd name="T48" fmla="*/ 100 w 212"/>
                <a:gd name="T49" fmla="*/ 18 h 399"/>
                <a:gd name="T50" fmla="*/ 88 w 212"/>
                <a:gd name="T51" fmla="*/ 20 h 399"/>
                <a:gd name="T52" fmla="*/ 73 w 212"/>
                <a:gd name="T53" fmla="*/ 23 h 399"/>
                <a:gd name="T54" fmla="*/ 66 w 212"/>
                <a:gd name="T55" fmla="*/ 36 h 399"/>
                <a:gd name="T56" fmla="*/ 52 w 212"/>
                <a:gd name="T57" fmla="*/ 37 h 399"/>
                <a:gd name="T58" fmla="*/ 43 w 212"/>
                <a:gd name="T59" fmla="*/ 27 h 399"/>
                <a:gd name="T60" fmla="*/ 31 w 212"/>
                <a:gd name="T61" fmla="*/ 32 h 399"/>
                <a:gd name="T62" fmla="*/ 18 w 212"/>
                <a:gd name="T63" fmla="*/ 27 h 399"/>
                <a:gd name="T64" fmla="*/ 20 w 212"/>
                <a:gd name="T65" fmla="*/ 39 h 399"/>
                <a:gd name="T66" fmla="*/ 16 w 212"/>
                <a:gd name="T67" fmla="*/ 62 h 399"/>
                <a:gd name="T68" fmla="*/ 4 w 212"/>
                <a:gd name="T69" fmla="*/ 64 h 399"/>
                <a:gd name="T70" fmla="*/ 0 w 212"/>
                <a:gd name="T71" fmla="*/ 112 h 399"/>
                <a:gd name="T72" fmla="*/ 2 w 212"/>
                <a:gd name="T73" fmla="*/ 153 h 399"/>
                <a:gd name="T74" fmla="*/ 2 w 212"/>
                <a:gd name="T75" fmla="*/ 203 h 399"/>
                <a:gd name="T76" fmla="*/ 2 w 212"/>
                <a:gd name="T77" fmla="*/ 287 h 399"/>
                <a:gd name="T78" fmla="*/ 0 w 212"/>
                <a:gd name="T79" fmla="*/ 304 h 399"/>
                <a:gd name="T80" fmla="*/ 16 w 212"/>
                <a:gd name="T81" fmla="*/ 308 h 399"/>
                <a:gd name="T82" fmla="*/ 32 w 212"/>
                <a:gd name="T83" fmla="*/ 306 h 399"/>
                <a:gd name="T84" fmla="*/ 40 w 212"/>
                <a:gd name="T85" fmla="*/ 324 h 399"/>
                <a:gd name="T86" fmla="*/ 48 w 212"/>
                <a:gd name="T87" fmla="*/ 336 h 399"/>
                <a:gd name="T88" fmla="*/ 77 w 212"/>
                <a:gd name="T89" fmla="*/ 344 h 399"/>
                <a:gd name="T90" fmla="*/ 75 w 212"/>
                <a:gd name="T91" fmla="*/ 360 h 399"/>
                <a:gd name="T92" fmla="*/ 89 w 212"/>
                <a:gd name="T93" fmla="*/ 361 h 399"/>
                <a:gd name="T94" fmla="*/ 89 w 212"/>
                <a:gd name="T95" fmla="*/ 374 h 399"/>
                <a:gd name="T96" fmla="*/ 104 w 212"/>
                <a:gd name="T97" fmla="*/ 383 h 399"/>
                <a:gd name="T98" fmla="*/ 105 w 212"/>
                <a:gd name="T99" fmla="*/ 399 h 399"/>
                <a:gd name="T100" fmla="*/ 125 w 212"/>
                <a:gd name="T101" fmla="*/ 399 h 399"/>
                <a:gd name="T102" fmla="*/ 153 w 212"/>
                <a:gd name="T103" fmla="*/ 399 h 399"/>
                <a:gd name="T104" fmla="*/ 180 w 212"/>
                <a:gd name="T105" fmla="*/ 399 h 399"/>
                <a:gd name="T106" fmla="*/ 180 w 212"/>
                <a:gd name="T107" fmla="*/ 399 h 399"/>
                <a:gd name="T108" fmla="*/ 180 w 212"/>
                <a:gd name="T109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" h="399">
                  <a:moveTo>
                    <a:pt x="180" y="399"/>
                  </a:moveTo>
                  <a:lnTo>
                    <a:pt x="180" y="370"/>
                  </a:lnTo>
                  <a:lnTo>
                    <a:pt x="187" y="344"/>
                  </a:lnTo>
                  <a:lnTo>
                    <a:pt x="182" y="335"/>
                  </a:lnTo>
                  <a:lnTo>
                    <a:pt x="182" y="308"/>
                  </a:lnTo>
                  <a:lnTo>
                    <a:pt x="194" y="306"/>
                  </a:lnTo>
                  <a:lnTo>
                    <a:pt x="198" y="285"/>
                  </a:lnTo>
                  <a:lnTo>
                    <a:pt x="194" y="255"/>
                  </a:lnTo>
                  <a:lnTo>
                    <a:pt x="209" y="247"/>
                  </a:lnTo>
                  <a:lnTo>
                    <a:pt x="210" y="203"/>
                  </a:lnTo>
                  <a:lnTo>
                    <a:pt x="212" y="189"/>
                  </a:lnTo>
                  <a:lnTo>
                    <a:pt x="210" y="153"/>
                  </a:lnTo>
                  <a:lnTo>
                    <a:pt x="209" y="137"/>
                  </a:lnTo>
                  <a:lnTo>
                    <a:pt x="210" y="121"/>
                  </a:lnTo>
                  <a:lnTo>
                    <a:pt x="200" y="110"/>
                  </a:lnTo>
                  <a:lnTo>
                    <a:pt x="196" y="87"/>
                  </a:lnTo>
                  <a:lnTo>
                    <a:pt x="198" y="71"/>
                  </a:lnTo>
                  <a:lnTo>
                    <a:pt x="186" y="64"/>
                  </a:lnTo>
                  <a:lnTo>
                    <a:pt x="178" y="39"/>
                  </a:lnTo>
                  <a:lnTo>
                    <a:pt x="171" y="27"/>
                  </a:lnTo>
                  <a:lnTo>
                    <a:pt x="168" y="0"/>
                  </a:lnTo>
                  <a:lnTo>
                    <a:pt x="153" y="2"/>
                  </a:lnTo>
                  <a:lnTo>
                    <a:pt x="132" y="2"/>
                  </a:lnTo>
                  <a:lnTo>
                    <a:pt x="120" y="14"/>
                  </a:lnTo>
                  <a:lnTo>
                    <a:pt x="100" y="18"/>
                  </a:lnTo>
                  <a:lnTo>
                    <a:pt x="88" y="20"/>
                  </a:lnTo>
                  <a:lnTo>
                    <a:pt x="73" y="23"/>
                  </a:lnTo>
                  <a:lnTo>
                    <a:pt x="66" y="36"/>
                  </a:lnTo>
                  <a:lnTo>
                    <a:pt x="52" y="37"/>
                  </a:lnTo>
                  <a:lnTo>
                    <a:pt x="43" y="27"/>
                  </a:lnTo>
                  <a:lnTo>
                    <a:pt x="31" y="32"/>
                  </a:lnTo>
                  <a:lnTo>
                    <a:pt x="18" y="27"/>
                  </a:lnTo>
                  <a:lnTo>
                    <a:pt x="20" y="39"/>
                  </a:lnTo>
                  <a:lnTo>
                    <a:pt x="16" y="62"/>
                  </a:lnTo>
                  <a:lnTo>
                    <a:pt x="4" y="64"/>
                  </a:lnTo>
                  <a:lnTo>
                    <a:pt x="0" y="112"/>
                  </a:lnTo>
                  <a:lnTo>
                    <a:pt x="2" y="153"/>
                  </a:lnTo>
                  <a:lnTo>
                    <a:pt x="2" y="203"/>
                  </a:lnTo>
                  <a:lnTo>
                    <a:pt x="2" y="287"/>
                  </a:lnTo>
                  <a:lnTo>
                    <a:pt x="0" y="304"/>
                  </a:lnTo>
                  <a:lnTo>
                    <a:pt x="16" y="308"/>
                  </a:lnTo>
                  <a:lnTo>
                    <a:pt x="32" y="306"/>
                  </a:lnTo>
                  <a:lnTo>
                    <a:pt x="40" y="324"/>
                  </a:lnTo>
                  <a:lnTo>
                    <a:pt x="48" y="336"/>
                  </a:lnTo>
                  <a:lnTo>
                    <a:pt x="77" y="344"/>
                  </a:lnTo>
                  <a:lnTo>
                    <a:pt x="75" y="360"/>
                  </a:lnTo>
                  <a:lnTo>
                    <a:pt x="89" y="361"/>
                  </a:lnTo>
                  <a:lnTo>
                    <a:pt x="89" y="374"/>
                  </a:lnTo>
                  <a:lnTo>
                    <a:pt x="104" y="383"/>
                  </a:lnTo>
                  <a:lnTo>
                    <a:pt x="105" y="399"/>
                  </a:lnTo>
                  <a:lnTo>
                    <a:pt x="125" y="399"/>
                  </a:lnTo>
                  <a:lnTo>
                    <a:pt x="153" y="399"/>
                  </a:lnTo>
                  <a:lnTo>
                    <a:pt x="180" y="399"/>
                  </a:lnTo>
                  <a:lnTo>
                    <a:pt x="180" y="399"/>
                  </a:lnTo>
                  <a:lnTo>
                    <a:pt x="180" y="3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57">
              <a:extLst>
                <a:ext uri="{FF2B5EF4-FFF2-40B4-BE49-F238E27FC236}">
                  <a16:creationId xmlns:a16="http://schemas.microsoft.com/office/drawing/2014/main" id="{133A6971-6005-1D4D-80F4-C1345E840F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4496" y="10441995"/>
              <a:ext cx="862823" cy="851530"/>
            </a:xfrm>
            <a:custGeom>
              <a:avLst/>
              <a:gdLst>
                <a:gd name="T0" fmla="*/ 217 w 382"/>
                <a:gd name="T1" fmla="*/ 363 h 377"/>
                <a:gd name="T2" fmla="*/ 261 w 382"/>
                <a:gd name="T3" fmla="*/ 356 h 377"/>
                <a:gd name="T4" fmla="*/ 293 w 382"/>
                <a:gd name="T5" fmla="*/ 372 h 377"/>
                <a:gd name="T6" fmla="*/ 327 w 382"/>
                <a:gd name="T7" fmla="*/ 350 h 377"/>
                <a:gd name="T8" fmla="*/ 304 w 382"/>
                <a:gd name="T9" fmla="*/ 334 h 377"/>
                <a:gd name="T10" fmla="*/ 311 w 382"/>
                <a:gd name="T11" fmla="*/ 306 h 377"/>
                <a:gd name="T12" fmla="*/ 327 w 382"/>
                <a:gd name="T13" fmla="*/ 249 h 377"/>
                <a:gd name="T14" fmla="*/ 343 w 382"/>
                <a:gd name="T15" fmla="*/ 226 h 377"/>
                <a:gd name="T16" fmla="*/ 372 w 382"/>
                <a:gd name="T17" fmla="*/ 174 h 377"/>
                <a:gd name="T18" fmla="*/ 382 w 382"/>
                <a:gd name="T19" fmla="*/ 140 h 377"/>
                <a:gd name="T20" fmla="*/ 366 w 382"/>
                <a:gd name="T21" fmla="*/ 112 h 377"/>
                <a:gd name="T22" fmla="*/ 364 w 382"/>
                <a:gd name="T23" fmla="*/ 76 h 377"/>
                <a:gd name="T24" fmla="*/ 329 w 382"/>
                <a:gd name="T25" fmla="*/ 50 h 377"/>
                <a:gd name="T26" fmla="*/ 299 w 382"/>
                <a:gd name="T27" fmla="*/ 39 h 377"/>
                <a:gd name="T28" fmla="*/ 267 w 382"/>
                <a:gd name="T29" fmla="*/ 32 h 377"/>
                <a:gd name="T30" fmla="*/ 236 w 382"/>
                <a:gd name="T31" fmla="*/ 37 h 377"/>
                <a:gd name="T32" fmla="*/ 213 w 382"/>
                <a:gd name="T33" fmla="*/ 48 h 377"/>
                <a:gd name="T34" fmla="*/ 185 w 382"/>
                <a:gd name="T35" fmla="*/ 44 h 377"/>
                <a:gd name="T36" fmla="*/ 160 w 382"/>
                <a:gd name="T37" fmla="*/ 35 h 377"/>
                <a:gd name="T38" fmla="*/ 151 w 382"/>
                <a:gd name="T39" fmla="*/ 2 h 377"/>
                <a:gd name="T40" fmla="*/ 101 w 382"/>
                <a:gd name="T41" fmla="*/ 53 h 377"/>
                <a:gd name="T42" fmla="*/ 78 w 382"/>
                <a:gd name="T43" fmla="*/ 108 h 377"/>
                <a:gd name="T44" fmla="*/ 0 w 382"/>
                <a:gd name="T45" fmla="*/ 151 h 377"/>
                <a:gd name="T46" fmla="*/ 5 w 382"/>
                <a:gd name="T47" fmla="*/ 181 h 377"/>
                <a:gd name="T48" fmla="*/ 24 w 382"/>
                <a:gd name="T49" fmla="*/ 203 h 377"/>
                <a:gd name="T50" fmla="*/ 32 w 382"/>
                <a:gd name="T51" fmla="*/ 229 h 377"/>
                <a:gd name="T52" fmla="*/ 51 w 382"/>
                <a:gd name="T53" fmla="*/ 258 h 377"/>
                <a:gd name="T54" fmla="*/ 71 w 382"/>
                <a:gd name="T55" fmla="*/ 279 h 377"/>
                <a:gd name="T56" fmla="*/ 97 w 382"/>
                <a:gd name="T57" fmla="*/ 293 h 377"/>
                <a:gd name="T58" fmla="*/ 117 w 382"/>
                <a:gd name="T59" fmla="*/ 318 h 377"/>
                <a:gd name="T60" fmla="*/ 147 w 382"/>
                <a:gd name="T61" fmla="*/ 334 h 377"/>
                <a:gd name="T62" fmla="*/ 186 w 382"/>
                <a:gd name="T63" fmla="*/ 340 h 377"/>
                <a:gd name="T64" fmla="*/ 199 w 382"/>
                <a:gd name="T65" fmla="*/ 363 h 377"/>
                <a:gd name="T66" fmla="*/ 208 w 382"/>
                <a:gd name="T67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2" h="377">
                  <a:moveTo>
                    <a:pt x="208" y="377"/>
                  </a:moveTo>
                  <a:lnTo>
                    <a:pt x="217" y="363"/>
                  </a:lnTo>
                  <a:lnTo>
                    <a:pt x="236" y="349"/>
                  </a:lnTo>
                  <a:lnTo>
                    <a:pt x="261" y="356"/>
                  </a:lnTo>
                  <a:lnTo>
                    <a:pt x="281" y="358"/>
                  </a:lnTo>
                  <a:lnTo>
                    <a:pt x="293" y="372"/>
                  </a:lnTo>
                  <a:lnTo>
                    <a:pt x="315" y="372"/>
                  </a:lnTo>
                  <a:lnTo>
                    <a:pt x="327" y="350"/>
                  </a:lnTo>
                  <a:lnTo>
                    <a:pt x="315" y="345"/>
                  </a:lnTo>
                  <a:lnTo>
                    <a:pt x="304" y="334"/>
                  </a:lnTo>
                  <a:lnTo>
                    <a:pt x="302" y="322"/>
                  </a:lnTo>
                  <a:lnTo>
                    <a:pt x="311" y="306"/>
                  </a:lnTo>
                  <a:lnTo>
                    <a:pt x="322" y="272"/>
                  </a:lnTo>
                  <a:lnTo>
                    <a:pt x="327" y="249"/>
                  </a:lnTo>
                  <a:lnTo>
                    <a:pt x="338" y="242"/>
                  </a:lnTo>
                  <a:lnTo>
                    <a:pt x="343" y="226"/>
                  </a:lnTo>
                  <a:lnTo>
                    <a:pt x="357" y="208"/>
                  </a:lnTo>
                  <a:lnTo>
                    <a:pt x="372" y="174"/>
                  </a:lnTo>
                  <a:lnTo>
                    <a:pt x="382" y="164"/>
                  </a:lnTo>
                  <a:lnTo>
                    <a:pt x="382" y="140"/>
                  </a:lnTo>
                  <a:lnTo>
                    <a:pt x="368" y="126"/>
                  </a:lnTo>
                  <a:lnTo>
                    <a:pt x="366" y="112"/>
                  </a:lnTo>
                  <a:lnTo>
                    <a:pt x="370" y="91"/>
                  </a:lnTo>
                  <a:lnTo>
                    <a:pt x="364" y="76"/>
                  </a:lnTo>
                  <a:lnTo>
                    <a:pt x="347" y="64"/>
                  </a:lnTo>
                  <a:lnTo>
                    <a:pt x="329" y="50"/>
                  </a:lnTo>
                  <a:lnTo>
                    <a:pt x="311" y="41"/>
                  </a:lnTo>
                  <a:lnTo>
                    <a:pt x="299" y="39"/>
                  </a:lnTo>
                  <a:lnTo>
                    <a:pt x="279" y="41"/>
                  </a:lnTo>
                  <a:lnTo>
                    <a:pt x="267" y="32"/>
                  </a:lnTo>
                  <a:lnTo>
                    <a:pt x="256" y="41"/>
                  </a:lnTo>
                  <a:lnTo>
                    <a:pt x="236" y="37"/>
                  </a:lnTo>
                  <a:lnTo>
                    <a:pt x="226" y="42"/>
                  </a:lnTo>
                  <a:lnTo>
                    <a:pt x="213" y="48"/>
                  </a:lnTo>
                  <a:lnTo>
                    <a:pt x="197" y="46"/>
                  </a:lnTo>
                  <a:lnTo>
                    <a:pt x="185" y="44"/>
                  </a:lnTo>
                  <a:lnTo>
                    <a:pt x="170" y="42"/>
                  </a:lnTo>
                  <a:lnTo>
                    <a:pt x="160" y="35"/>
                  </a:lnTo>
                  <a:lnTo>
                    <a:pt x="149" y="18"/>
                  </a:lnTo>
                  <a:lnTo>
                    <a:pt x="151" y="2"/>
                  </a:lnTo>
                  <a:lnTo>
                    <a:pt x="131" y="0"/>
                  </a:lnTo>
                  <a:lnTo>
                    <a:pt x="101" y="53"/>
                  </a:lnTo>
                  <a:lnTo>
                    <a:pt x="85" y="91"/>
                  </a:lnTo>
                  <a:lnTo>
                    <a:pt x="78" y="108"/>
                  </a:lnTo>
                  <a:lnTo>
                    <a:pt x="33" y="139"/>
                  </a:lnTo>
                  <a:lnTo>
                    <a:pt x="0" y="151"/>
                  </a:lnTo>
                  <a:lnTo>
                    <a:pt x="3" y="165"/>
                  </a:lnTo>
                  <a:lnTo>
                    <a:pt x="5" y="181"/>
                  </a:lnTo>
                  <a:lnTo>
                    <a:pt x="14" y="192"/>
                  </a:lnTo>
                  <a:lnTo>
                    <a:pt x="24" y="203"/>
                  </a:lnTo>
                  <a:lnTo>
                    <a:pt x="40" y="215"/>
                  </a:lnTo>
                  <a:lnTo>
                    <a:pt x="32" y="229"/>
                  </a:lnTo>
                  <a:lnTo>
                    <a:pt x="46" y="244"/>
                  </a:lnTo>
                  <a:lnTo>
                    <a:pt x="51" y="258"/>
                  </a:lnTo>
                  <a:lnTo>
                    <a:pt x="62" y="265"/>
                  </a:lnTo>
                  <a:lnTo>
                    <a:pt x="71" y="279"/>
                  </a:lnTo>
                  <a:lnTo>
                    <a:pt x="83" y="288"/>
                  </a:lnTo>
                  <a:lnTo>
                    <a:pt x="97" y="293"/>
                  </a:lnTo>
                  <a:lnTo>
                    <a:pt x="106" y="309"/>
                  </a:lnTo>
                  <a:lnTo>
                    <a:pt x="117" y="318"/>
                  </a:lnTo>
                  <a:lnTo>
                    <a:pt x="137" y="327"/>
                  </a:lnTo>
                  <a:lnTo>
                    <a:pt x="147" y="334"/>
                  </a:lnTo>
                  <a:lnTo>
                    <a:pt x="170" y="343"/>
                  </a:lnTo>
                  <a:lnTo>
                    <a:pt x="186" y="340"/>
                  </a:lnTo>
                  <a:lnTo>
                    <a:pt x="185" y="356"/>
                  </a:lnTo>
                  <a:lnTo>
                    <a:pt x="199" y="363"/>
                  </a:lnTo>
                  <a:lnTo>
                    <a:pt x="208" y="377"/>
                  </a:lnTo>
                  <a:lnTo>
                    <a:pt x="208" y="377"/>
                  </a:lnTo>
                  <a:lnTo>
                    <a:pt x="208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58">
              <a:extLst>
                <a:ext uri="{FF2B5EF4-FFF2-40B4-BE49-F238E27FC236}">
                  <a16:creationId xmlns:a16="http://schemas.microsoft.com/office/drawing/2014/main" id="{860A3B94-9344-047F-DAD5-68BF8EDC9E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43348" y="9122916"/>
              <a:ext cx="422377" cy="844753"/>
            </a:xfrm>
            <a:custGeom>
              <a:avLst/>
              <a:gdLst>
                <a:gd name="T0" fmla="*/ 132 w 187"/>
                <a:gd name="T1" fmla="*/ 374 h 374"/>
                <a:gd name="T2" fmla="*/ 143 w 187"/>
                <a:gd name="T3" fmla="*/ 361 h 374"/>
                <a:gd name="T4" fmla="*/ 130 w 187"/>
                <a:gd name="T5" fmla="*/ 363 h 374"/>
                <a:gd name="T6" fmla="*/ 141 w 187"/>
                <a:gd name="T7" fmla="*/ 352 h 374"/>
                <a:gd name="T8" fmla="*/ 143 w 187"/>
                <a:gd name="T9" fmla="*/ 333 h 374"/>
                <a:gd name="T10" fmla="*/ 148 w 187"/>
                <a:gd name="T11" fmla="*/ 301 h 374"/>
                <a:gd name="T12" fmla="*/ 154 w 187"/>
                <a:gd name="T13" fmla="*/ 249 h 374"/>
                <a:gd name="T14" fmla="*/ 162 w 187"/>
                <a:gd name="T15" fmla="*/ 187 h 374"/>
                <a:gd name="T16" fmla="*/ 164 w 187"/>
                <a:gd name="T17" fmla="*/ 167 h 374"/>
                <a:gd name="T18" fmla="*/ 162 w 187"/>
                <a:gd name="T19" fmla="*/ 153 h 374"/>
                <a:gd name="T20" fmla="*/ 168 w 187"/>
                <a:gd name="T21" fmla="*/ 139 h 374"/>
                <a:gd name="T22" fmla="*/ 170 w 187"/>
                <a:gd name="T23" fmla="*/ 123 h 374"/>
                <a:gd name="T24" fmla="*/ 171 w 187"/>
                <a:gd name="T25" fmla="*/ 84 h 374"/>
                <a:gd name="T26" fmla="*/ 170 w 187"/>
                <a:gd name="T27" fmla="*/ 71 h 374"/>
                <a:gd name="T28" fmla="*/ 168 w 187"/>
                <a:gd name="T29" fmla="*/ 60 h 374"/>
                <a:gd name="T30" fmla="*/ 177 w 187"/>
                <a:gd name="T31" fmla="*/ 32 h 374"/>
                <a:gd name="T32" fmla="*/ 187 w 187"/>
                <a:gd name="T33" fmla="*/ 2 h 374"/>
                <a:gd name="T34" fmla="*/ 168 w 187"/>
                <a:gd name="T35" fmla="*/ 0 h 374"/>
                <a:gd name="T36" fmla="*/ 148 w 187"/>
                <a:gd name="T37" fmla="*/ 3 h 374"/>
                <a:gd name="T38" fmla="*/ 98 w 187"/>
                <a:gd name="T39" fmla="*/ 12 h 374"/>
                <a:gd name="T40" fmla="*/ 32 w 187"/>
                <a:gd name="T41" fmla="*/ 30 h 374"/>
                <a:gd name="T42" fmla="*/ 6 w 187"/>
                <a:gd name="T43" fmla="*/ 37 h 374"/>
                <a:gd name="T44" fmla="*/ 0 w 187"/>
                <a:gd name="T45" fmla="*/ 50 h 374"/>
                <a:gd name="T46" fmla="*/ 9 w 187"/>
                <a:gd name="T47" fmla="*/ 60 h 374"/>
                <a:gd name="T48" fmla="*/ 13 w 187"/>
                <a:gd name="T49" fmla="*/ 75 h 374"/>
                <a:gd name="T50" fmla="*/ 13 w 187"/>
                <a:gd name="T51" fmla="*/ 87 h 374"/>
                <a:gd name="T52" fmla="*/ 9 w 187"/>
                <a:gd name="T53" fmla="*/ 103 h 374"/>
                <a:gd name="T54" fmla="*/ 18 w 187"/>
                <a:gd name="T55" fmla="*/ 114 h 374"/>
                <a:gd name="T56" fmla="*/ 24 w 187"/>
                <a:gd name="T57" fmla="*/ 130 h 374"/>
                <a:gd name="T58" fmla="*/ 20 w 187"/>
                <a:gd name="T59" fmla="*/ 149 h 374"/>
                <a:gd name="T60" fmla="*/ 25 w 187"/>
                <a:gd name="T61" fmla="*/ 160 h 374"/>
                <a:gd name="T62" fmla="*/ 34 w 187"/>
                <a:gd name="T63" fmla="*/ 174 h 374"/>
                <a:gd name="T64" fmla="*/ 36 w 187"/>
                <a:gd name="T65" fmla="*/ 187 h 374"/>
                <a:gd name="T66" fmla="*/ 27 w 187"/>
                <a:gd name="T67" fmla="*/ 199 h 374"/>
                <a:gd name="T68" fmla="*/ 29 w 187"/>
                <a:gd name="T69" fmla="*/ 215 h 374"/>
                <a:gd name="T70" fmla="*/ 34 w 187"/>
                <a:gd name="T71" fmla="*/ 226 h 374"/>
                <a:gd name="T72" fmla="*/ 34 w 187"/>
                <a:gd name="T73" fmla="*/ 242 h 374"/>
                <a:gd name="T74" fmla="*/ 36 w 187"/>
                <a:gd name="T75" fmla="*/ 254 h 374"/>
                <a:gd name="T76" fmla="*/ 38 w 187"/>
                <a:gd name="T77" fmla="*/ 269 h 374"/>
                <a:gd name="T78" fmla="*/ 43 w 187"/>
                <a:gd name="T79" fmla="*/ 278 h 374"/>
                <a:gd name="T80" fmla="*/ 41 w 187"/>
                <a:gd name="T81" fmla="*/ 294 h 374"/>
                <a:gd name="T82" fmla="*/ 47 w 187"/>
                <a:gd name="T83" fmla="*/ 308 h 374"/>
                <a:gd name="T84" fmla="*/ 57 w 187"/>
                <a:gd name="T85" fmla="*/ 319 h 374"/>
                <a:gd name="T86" fmla="*/ 70 w 187"/>
                <a:gd name="T87" fmla="*/ 329 h 374"/>
                <a:gd name="T88" fmla="*/ 84 w 187"/>
                <a:gd name="T89" fmla="*/ 338 h 374"/>
                <a:gd name="T90" fmla="*/ 97 w 187"/>
                <a:gd name="T91" fmla="*/ 349 h 374"/>
                <a:gd name="T92" fmla="*/ 100 w 187"/>
                <a:gd name="T93" fmla="*/ 363 h 374"/>
                <a:gd name="T94" fmla="*/ 114 w 187"/>
                <a:gd name="T95" fmla="*/ 365 h 374"/>
                <a:gd name="T96" fmla="*/ 129 w 187"/>
                <a:gd name="T97" fmla="*/ 374 h 374"/>
                <a:gd name="T98" fmla="*/ 132 w 187"/>
                <a:gd name="T99" fmla="*/ 374 h 374"/>
                <a:gd name="T100" fmla="*/ 132 w 187"/>
                <a:gd name="T101" fmla="*/ 374 h 374"/>
                <a:gd name="T102" fmla="*/ 132 w 187"/>
                <a:gd name="T10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4">
                  <a:moveTo>
                    <a:pt x="132" y="374"/>
                  </a:moveTo>
                  <a:lnTo>
                    <a:pt x="143" y="361"/>
                  </a:lnTo>
                  <a:lnTo>
                    <a:pt x="130" y="363"/>
                  </a:lnTo>
                  <a:lnTo>
                    <a:pt x="141" y="352"/>
                  </a:lnTo>
                  <a:lnTo>
                    <a:pt x="143" y="333"/>
                  </a:lnTo>
                  <a:lnTo>
                    <a:pt x="148" y="301"/>
                  </a:lnTo>
                  <a:lnTo>
                    <a:pt x="154" y="249"/>
                  </a:lnTo>
                  <a:lnTo>
                    <a:pt x="162" y="187"/>
                  </a:lnTo>
                  <a:lnTo>
                    <a:pt x="164" y="167"/>
                  </a:lnTo>
                  <a:lnTo>
                    <a:pt x="162" y="153"/>
                  </a:lnTo>
                  <a:lnTo>
                    <a:pt x="168" y="139"/>
                  </a:lnTo>
                  <a:lnTo>
                    <a:pt x="170" y="123"/>
                  </a:lnTo>
                  <a:lnTo>
                    <a:pt x="171" y="84"/>
                  </a:lnTo>
                  <a:lnTo>
                    <a:pt x="170" y="71"/>
                  </a:lnTo>
                  <a:lnTo>
                    <a:pt x="168" y="60"/>
                  </a:lnTo>
                  <a:lnTo>
                    <a:pt x="177" y="32"/>
                  </a:lnTo>
                  <a:lnTo>
                    <a:pt x="187" y="2"/>
                  </a:lnTo>
                  <a:lnTo>
                    <a:pt x="168" y="0"/>
                  </a:lnTo>
                  <a:lnTo>
                    <a:pt x="148" y="3"/>
                  </a:lnTo>
                  <a:lnTo>
                    <a:pt x="98" y="12"/>
                  </a:lnTo>
                  <a:lnTo>
                    <a:pt x="32" y="30"/>
                  </a:lnTo>
                  <a:lnTo>
                    <a:pt x="6" y="37"/>
                  </a:lnTo>
                  <a:lnTo>
                    <a:pt x="0" y="50"/>
                  </a:lnTo>
                  <a:lnTo>
                    <a:pt x="9" y="60"/>
                  </a:lnTo>
                  <a:lnTo>
                    <a:pt x="13" y="75"/>
                  </a:lnTo>
                  <a:lnTo>
                    <a:pt x="13" y="87"/>
                  </a:lnTo>
                  <a:lnTo>
                    <a:pt x="9" y="103"/>
                  </a:lnTo>
                  <a:lnTo>
                    <a:pt x="18" y="114"/>
                  </a:lnTo>
                  <a:lnTo>
                    <a:pt x="24" y="130"/>
                  </a:lnTo>
                  <a:lnTo>
                    <a:pt x="20" y="149"/>
                  </a:lnTo>
                  <a:lnTo>
                    <a:pt x="25" y="160"/>
                  </a:lnTo>
                  <a:lnTo>
                    <a:pt x="34" y="174"/>
                  </a:lnTo>
                  <a:lnTo>
                    <a:pt x="36" y="187"/>
                  </a:lnTo>
                  <a:lnTo>
                    <a:pt x="27" y="199"/>
                  </a:lnTo>
                  <a:lnTo>
                    <a:pt x="29" y="215"/>
                  </a:lnTo>
                  <a:lnTo>
                    <a:pt x="34" y="226"/>
                  </a:lnTo>
                  <a:lnTo>
                    <a:pt x="34" y="242"/>
                  </a:lnTo>
                  <a:lnTo>
                    <a:pt x="36" y="254"/>
                  </a:lnTo>
                  <a:lnTo>
                    <a:pt x="38" y="269"/>
                  </a:lnTo>
                  <a:lnTo>
                    <a:pt x="43" y="278"/>
                  </a:lnTo>
                  <a:lnTo>
                    <a:pt x="41" y="294"/>
                  </a:lnTo>
                  <a:lnTo>
                    <a:pt x="47" y="308"/>
                  </a:lnTo>
                  <a:lnTo>
                    <a:pt x="57" y="319"/>
                  </a:lnTo>
                  <a:lnTo>
                    <a:pt x="70" y="329"/>
                  </a:lnTo>
                  <a:lnTo>
                    <a:pt x="84" y="338"/>
                  </a:lnTo>
                  <a:lnTo>
                    <a:pt x="97" y="349"/>
                  </a:lnTo>
                  <a:lnTo>
                    <a:pt x="100" y="363"/>
                  </a:lnTo>
                  <a:lnTo>
                    <a:pt x="114" y="365"/>
                  </a:lnTo>
                  <a:lnTo>
                    <a:pt x="129" y="374"/>
                  </a:lnTo>
                  <a:lnTo>
                    <a:pt x="132" y="374"/>
                  </a:lnTo>
                  <a:lnTo>
                    <a:pt x="132" y="374"/>
                  </a:lnTo>
                  <a:lnTo>
                    <a:pt x="132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59">
              <a:extLst>
                <a:ext uri="{FF2B5EF4-FFF2-40B4-BE49-F238E27FC236}">
                  <a16:creationId xmlns:a16="http://schemas.microsoft.com/office/drawing/2014/main" id="{929AC88C-13CE-C6D0-CE31-E1D0EA243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67198" y="8422720"/>
              <a:ext cx="530795" cy="535312"/>
            </a:xfrm>
            <a:custGeom>
              <a:avLst/>
              <a:gdLst>
                <a:gd name="T0" fmla="*/ 143 w 235"/>
                <a:gd name="T1" fmla="*/ 237 h 237"/>
                <a:gd name="T2" fmla="*/ 162 w 235"/>
                <a:gd name="T3" fmla="*/ 230 h 237"/>
                <a:gd name="T4" fmla="*/ 161 w 235"/>
                <a:gd name="T5" fmla="*/ 185 h 237"/>
                <a:gd name="T6" fmla="*/ 170 w 235"/>
                <a:gd name="T7" fmla="*/ 166 h 237"/>
                <a:gd name="T8" fmla="*/ 191 w 235"/>
                <a:gd name="T9" fmla="*/ 175 h 237"/>
                <a:gd name="T10" fmla="*/ 200 w 235"/>
                <a:gd name="T11" fmla="*/ 164 h 237"/>
                <a:gd name="T12" fmla="*/ 202 w 235"/>
                <a:gd name="T13" fmla="*/ 148 h 237"/>
                <a:gd name="T14" fmla="*/ 211 w 235"/>
                <a:gd name="T15" fmla="*/ 159 h 237"/>
                <a:gd name="T16" fmla="*/ 223 w 235"/>
                <a:gd name="T17" fmla="*/ 102 h 237"/>
                <a:gd name="T18" fmla="*/ 221 w 235"/>
                <a:gd name="T19" fmla="*/ 89 h 237"/>
                <a:gd name="T20" fmla="*/ 223 w 235"/>
                <a:gd name="T21" fmla="*/ 54 h 237"/>
                <a:gd name="T22" fmla="*/ 214 w 235"/>
                <a:gd name="T23" fmla="*/ 39 h 237"/>
                <a:gd name="T24" fmla="*/ 230 w 235"/>
                <a:gd name="T25" fmla="*/ 41 h 237"/>
                <a:gd name="T26" fmla="*/ 230 w 235"/>
                <a:gd name="T27" fmla="*/ 18 h 237"/>
                <a:gd name="T28" fmla="*/ 235 w 235"/>
                <a:gd name="T29" fmla="*/ 4 h 237"/>
                <a:gd name="T30" fmla="*/ 216 w 235"/>
                <a:gd name="T31" fmla="*/ 0 h 237"/>
                <a:gd name="T32" fmla="*/ 191 w 235"/>
                <a:gd name="T33" fmla="*/ 0 h 237"/>
                <a:gd name="T34" fmla="*/ 123 w 235"/>
                <a:gd name="T35" fmla="*/ 54 h 237"/>
                <a:gd name="T36" fmla="*/ 89 w 235"/>
                <a:gd name="T37" fmla="*/ 82 h 237"/>
                <a:gd name="T38" fmla="*/ 68 w 235"/>
                <a:gd name="T39" fmla="*/ 98 h 237"/>
                <a:gd name="T40" fmla="*/ 54 w 235"/>
                <a:gd name="T41" fmla="*/ 111 h 237"/>
                <a:gd name="T42" fmla="*/ 49 w 235"/>
                <a:gd name="T43" fmla="*/ 132 h 237"/>
                <a:gd name="T44" fmla="*/ 0 w 235"/>
                <a:gd name="T45" fmla="*/ 151 h 237"/>
                <a:gd name="T46" fmla="*/ 0 w 235"/>
                <a:gd name="T47" fmla="*/ 164 h 237"/>
                <a:gd name="T48" fmla="*/ 18 w 235"/>
                <a:gd name="T49" fmla="*/ 176 h 237"/>
                <a:gd name="T50" fmla="*/ 29 w 235"/>
                <a:gd name="T51" fmla="*/ 168 h 237"/>
                <a:gd name="T52" fmla="*/ 52 w 235"/>
                <a:gd name="T53" fmla="*/ 178 h 237"/>
                <a:gd name="T54" fmla="*/ 61 w 235"/>
                <a:gd name="T55" fmla="*/ 194 h 237"/>
                <a:gd name="T56" fmla="*/ 65 w 235"/>
                <a:gd name="T57" fmla="*/ 185 h 237"/>
                <a:gd name="T58" fmla="*/ 81 w 235"/>
                <a:gd name="T59" fmla="*/ 184 h 237"/>
                <a:gd name="T60" fmla="*/ 93 w 235"/>
                <a:gd name="T61" fmla="*/ 189 h 237"/>
                <a:gd name="T62" fmla="*/ 105 w 235"/>
                <a:gd name="T63" fmla="*/ 200 h 237"/>
                <a:gd name="T64" fmla="*/ 116 w 235"/>
                <a:gd name="T65" fmla="*/ 205 h 237"/>
                <a:gd name="T66" fmla="*/ 129 w 235"/>
                <a:gd name="T67" fmla="*/ 216 h 237"/>
                <a:gd name="T68" fmla="*/ 139 w 235"/>
                <a:gd name="T69" fmla="*/ 237 h 237"/>
                <a:gd name="T70" fmla="*/ 143 w 235"/>
                <a:gd name="T71" fmla="*/ 237 h 237"/>
                <a:gd name="T72" fmla="*/ 143 w 235"/>
                <a:gd name="T73" fmla="*/ 237 h 237"/>
                <a:gd name="T74" fmla="*/ 143 w 235"/>
                <a:gd name="T7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5" h="237">
                  <a:moveTo>
                    <a:pt x="143" y="237"/>
                  </a:moveTo>
                  <a:lnTo>
                    <a:pt x="162" y="230"/>
                  </a:lnTo>
                  <a:lnTo>
                    <a:pt x="161" y="185"/>
                  </a:lnTo>
                  <a:lnTo>
                    <a:pt x="170" y="166"/>
                  </a:lnTo>
                  <a:lnTo>
                    <a:pt x="191" y="175"/>
                  </a:lnTo>
                  <a:lnTo>
                    <a:pt x="200" y="164"/>
                  </a:lnTo>
                  <a:lnTo>
                    <a:pt x="202" y="148"/>
                  </a:lnTo>
                  <a:lnTo>
                    <a:pt x="211" y="159"/>
                  </a:lnTo>
                  <a:lnTo>
                    <a:pt x="223" y="102"/>
                  </a:lnTo>
                  <a:lnTo>
                    <a:pt x="221" y="89"/>
                  </a:lnTo>
                  <a:lnTo>
                    <a:pt x="223" y="54"/>
                  </a:lnTo>
                  <a:lnTo>
                    <a:pt x="214" y="39"/>
                  </a:lnTo>
                  <a:lnTo>
                    <a:pt x="230" y="41"/>
                  </a:lnTo>
                  <a:lnTo>
                    <a:pt x="230" y="18"/>
                  </a:lnTo>
                  <a:lnTo>
                    <a:pt x="235" y="4"/>
                  </a:lnTo>
                  <a:lnTo>
                    <a:pt x="216" y="0"/>
                  </a:lnTo>
                  <a:lnTo>
                    <a:pt x="191" y="0"/>
                  </a:lnTo>
                  <a:lnTo>
                    <a:pt x="123" y="54"/>
                  </a:lnTo>
                  <a:lnTo>
                    <a:pt x="89" y="82"/>
                  </a:lnTo>
                  <a:lnTo>
                    <a:pt x="68" y="98"/>
                  </a:lnTo>
                  <a:lnTo>
                    <a:pt x="54" y="111"/>
                  </a:lnTo>
                  <a:lnTo>
                    <a:pt x="49" y="132"/>
                  </a:lnTo>
                  <a:lnTo>
                    <a:pt x="0" y="151"/>
                  </a:lnTo>
                  <a:lnTo>
                    <a:pt x="0" y="164"/>
                  </a:lnTo>
                  <a:lnTo>
                    <a:pt x="18" y="176"/>
                  </a:lnTo>
                  <a:lnTo>
                    <a:pt x="29" y="168"/>
                  </a:lnTo>
                  <a:lnTo>
                    <a:pt x="52" y="178"/>
                  </a:lnTo>
                  <a:lnTo>
                    <a:pt x="61" y="194"/>
                  </a:lnTo>
                  <a:lnTo>
                    <a:pt x="65" y="185"/>
                  </a:lnTo>
                  <a:lnTo>
                    <a:pt x="81" y="184"/>
                  </a:lnTo>
                  <a:lnTo>
                    <a:pt x="93" y="189"/>
                  </a:lnTo>
                  <a:lnTo>
                    <a:pt x="105" y="200"/>
                  </a:lnTo>
                  <a:lnTo>
                    <a:pt x="116" y="205"/>
                  </a:lnTo>
                  <a:lnTo>
                    <a:pt x="129" y="216"/>
                  </a:lnTo>
                  <a:lnTo>
                    <a:pt x="139" y="237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43" y="2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60">
              <a:extLst>
                <a:ext uri="{FF2B5EF4-FFF2-40B4-BE49-F238E27FC236}">
                  <a16:creationId xmlns:a16="http://schemas.microsoft.com/office/drawing/2014/main" id="{0E465A9A-E0EF-2C9A-2FF4-B528C8735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924087" y="8982877"/>
              <a:ext cx="442705" cy="569192"/>
            </a:xfrm>
            <a:custGeom>
              <a:avLst/>
              <a:gdLst>
                <a:gd name="T0" fmla="*/ 191 w 196"/>
                <a:gd name="T1" fmla="*/ 252 h 252"/>
                <a:gd name="T2" fmla="*/ 194 w 196"/>
                <a:gd name="T3" fmla="*/ 213 h 252"/>
                <a:gd name="T4" fmla="*/ 196 w 196"/>
                <a:gd name="T5" fmla="*/ 185 h 252"/>
                <a:gd name="T6" fmla="*/ 182 w 196"/>
                <a:gd name="T7" fmla="*/ 187 h 252"/>
                <a:gd name="T8" fmla="*/ 162 w 196"/>
                <a:gd name="T9" fmla="*/ 185 h 252"/>
                <a:gd name="T10" fmla="*/ 166 w 196"/>
                <a:gd name="T11" fmla="*/ 162 h 252"/>
                <a:gd name="T12" fmla="*/ 164 w 196"/>
                <a:gd name="T13" fmla="*/ 122 h 252"/>
                <a:gd name="T14" fmla="*/ 135 w 196"/>
                <a:gd name="T15" fmla="*/ 122 h 252"/>
                <a:gd name="T16" fmla="*/ 137 w 196"/>
                <a:gd name="T17" fmla="*/ 76 h 252"/>
                <a:gd name="T18" fmla="*/ 137 w 196"/>
                <a:gd name="T19" fmla="*/ 55 h 252"/>
                <a:gd name="T20" fmla="*/ 111 w 196"/>
                <a:gd name="T21" fmla="*/ 51 h 252"/>
                <a:gd name="T22" fmla="*/ 86 w 196"/>
                <a:gd name="T23" fmla="*/ 55 h 252"/>
                <a:gd name="T24" fmla="*/ 86 w 196"/>
                <a:gd name="T25" fmla="*/ 28 h 252"/>
                <a:gd name="T26" fmla="*/ 70 w 196"/>
                <a:gd name="T27" fmla="*/ 26 h 252"/>
                <a:gd name="T28" fmla="*/ 61 w 196"/>
                <a:gd name="T29" fmla="*/ 42 h 252"/>
                <a:gd name="T30" fmla="*/ 52 w 196"/>
                <a:gd name="T31" fmla="*/ 28 h 252"/>
                <a:gd name="T32" fmla="*/ 52 w 196"/>
                <a:gd name="T33" fmla="*/ 1 h 252"/>
                <a:gd name="T34" fmla="*/ 36 w 196"/>
                <a:gd name="T35" fmla="*/ 0 h 252"/>
                <a:gd name="T36" fmla="*/ 29 w 196"/>
                <a:gd name="T37" fmla="*/ 12 h 252"/>
                <a:gd name="T38" fmla="*/ 30 w 196"/>
                <a:gd name="T39" fmla="*/ 28 h 252"/>
                <a:gd name="T40" fmla="*/ 32 w 196"/>
                <a:gd name="T41" fmla="*/ 64 h 252"/>
                <a:gd name="T42" fmla="*/ 34 w 196"/>
                <a:gd name="T43" fmla="*/ 78 h 252"/>
                <a:gd name="T44" fmla="*/ 30 w 196"/>
                <a:gd name="T45" fmla="*/ 122 h 252"/>
                <a:gd name="T46" fmla="*/ 14 w 196"/>
                <a:gd name="T47" fmla="*/ 124 h 252"/>
                <a:gd name="T48" fmla="*/ 16 w 196"/>
                <a:gd name="T49" fmla="*/ 160 h 252"/>
                <a:gd name="T50" fmla="*/ 14 w 196"/>
                <a:gd name="T51" fmla="*/ 185 h 252"/>
                <a:gd name="T52" fmla="*/ 0 w 196"/>
                <a:gd name="T53" fmla="*/ 183 h 252"/>
                <a:gd name="T54" fmla="*/ 0 w 196"/>
                <a:gd name="T55" fmla="*/ 210 h 252"/>
                <a:gd name="T56" fmla="*/ 9 w 196"/>
                <a:gd name="T57" fmla="*/ 220 h 252"/>
                <a:gd name="T58" fmla="*/ 7 w 196"/>
                <a:gd name="T59" fmla="*/ 236 h 252"/>
                <a:gd name="T60" fmla="*/ 41 w 196"/>
                <a:gd name="T61" fmla="*/ 247 h 252"/>
                <a:gd name="T62" fmla="*/ 84 w 196"/>
                <a:gd name="T63" fmla="*/ 245 h 252"/>
                <a:gd name="T64" fmla="*/ 112 w 196"/>
                <a:gd name="T65" fmla="*/ 247 h 252"/>
                <a:gd name="T66" fmla="*/ 125 w 196"/>
                <a:gd name="T67" fmla="*/ 251 h 252"/>
                <a:gd name="T68" fmla="*/ 143 w 196"/>
                <a:gd name="T69" fmla="*/ 251 h 252"/>
                <a:gd name="T70" fmla="*/ 180 w 196"/>
                <a:gd name="T71" fmla="*/ 251 h 252"/>
                <a:gd name="T72" fmla="*/ 191 w 196"/>
                <a:gd name="T73" fmla="*/ 252 h 252"/>
                <a:gd name="T74" fmla="*/ 191 w 196"/>
                <a:gd name="T75" fmla="*/ 252 h 252"/>
                <a:gd name="T76" fmla="*/ 191 w 196"/>
                <a:gd name="T77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6" h="252">
                  <a:moveTo>
                    <a:pt x="191" y="252"/>
                  </a:moveTo>
                  <a:lnTo>
                    <a:pt x="194" y="213"/>
                  </a:lnTo>
                  <a:lnTo>
                    <a:pt x="196" y="185"/>
                  </a:lnTo>
                  <a:lnTo>
                    <a:pt x="182" y="187"/>
                  </a:lnTo>
                  <a:lnTo>
                    <a:pt x="162" y="185"/>
                  </a:lnTo>
                  <a:lnTo>
                    <a:pt x="166" y="162"/>
                  </a:lnTo>
                  <a:lnTo>
                    <a:pt x="164" y="122"/>
                  </a:lnTo>
                  <a:lnTo>
                    <a:pt x="135" y="122"/>
                  </a:lnTo>
                  <a:lnTo>
                    <a:pt x="137" y="76"/>
                  </a:lnTo>
                  <a:lnTo>
                    <a:pt x="137" y="55"/>
                  </a:lnTo>
                  <a:lnTo>
                    <a:pt x="111" y="51"/>
                  </a:lnTo>
                  <a:lnTo>
                    <a:pt x="86" y="55"/>
                  </a:lnTo>
                  <a:lnTo>
                    <a:pt x="86" y="28"/>
                  </a:lnTo>
                  <a:lnTo>
                    <a:pt x="70" y="26"/>
                  </a:lnTo>
                  <a:lnTo>
                    <a:pt x="61" y="42"/>
                  </a:lnTo>
                  <a:lnTo>
                    <a:pt x="52" y="28"/>
                  </a:lnTo>
                  <a:lnTo>
                    <a:pt x="52" y="1"/>
                  </a:lnTo>
                  <a:lnTo>
                    <a:pt x="36" y="0"/>
                  </a:lnTo>
                  <a:lnTo>
                    <a:pt x="29" y="12"/>
                  </a:lnTo>
                  <a:lnTo>
                    <a:pt x="30" y="28"/>
                  </a:lnTo>
                  <a:lnTo>
                    <a:pt x="32" y="64"/>
                  </a:lnTo>
                  <a:lnTo>
                    <a:pt x="34" y="78"/>
                  </a:lnTo>
                  <a:lnTo>
                    <a:pt x="30" y="122"/>
                  </a:lnTo>
                  <a:lnTo>
                    <a:pt x="14" y="124"/>
                  </a:lnTo>
                  <a:lnTo>
                    <a:pt x="16" y="160"/>
                  </a:lnTo>
                  <a:lnTo>
                    <a:pt x="14" y="185"/>
                  </a:lnTo>
                  <a:lnTo>
                    <a:pt x="0" y="183"/>
                  </a:lnTo>
                  <a:lnTo>
                    <a:pt x="0" y="210"/>
                  </a:lnTo>
                  <a:lnTo>
                    <a:pt x="9" y="220"/>
                  </a:lnTo>
                  <a:lnTo>
                    <a:pt x="7" y="236"/>
                  </a:lnTo>
                  <a:lnTo>
                    <a:pt x="41" y="247"/>
                  </a:lnTo>
                  <a:lnTo>
                    <a:pt x="84" y="245"/>
                  </a:lnTo>
                  <a:lnTo>
                    <a:pt x="112" y="247"/>
                  </a:lnTo>
                  <a:lnTo>
                    <a:pt x="125" y="251"/>
                  </a:lnTo>
                  <a:lnTo>
                    <a:pt x="143" y="251"/>
                  </a:lnTo>
                  <a:lnTo>
                    <a:pt x="180" y="251"/>
                  </a:lnTo>
                  <a:lnTo>
                    <a:pt x="191" y="252"/>
                  </a:lnTo>
                  <a:lnTo>
                    <a:pt x="191" y="252"/>
                  </a:lnTo>
                  <a:lnTo>
                    <a:pt x="191" y="2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61">
              <a:extLst>
                <a:ext uri="{FF2B5EF4-FFF2-40B4-BE49-F238E27FC236}">
                  <a16:creationId xmlns:a16="http://schemas.microsoft.com/office/drawing/2014/main" id="{787333C9-6948-525E-64CF-3741332027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9256" y="9391700"/>
              <a:ext cx="772475" cy="659540"/>
            </a:xfrm>
            <a:custGeom>
              <a:avLst/>
              <a:gdLst>
                <a:gd name="T0" fmla="*/ 320 w 342"/>
                <a:gd name="T1" fmla="*/ 292 h 292"/>
                <a:gd name="T2" fmla="*/ 322 w 342"/>
                <a:gd name="T3" fmla="*/ 253 h 292"/>
                <a:gd name="T4" fmla="*/ 320 w 342"/>
                <a:gd name="T5" fmla="*/ 239 h 292"/>
                <a:gd name="T6" fmla="*/ 322 w 342"/>
                <a:gd name="T7" fmla="*/ 223 h 292"/>
                <a:gd name="T8" fmla="*/ 322 w 342"/>
                <a:gd name="T9" fmla="*/ 191 h 292"/>
                <a:gd name="T10" fmla="*/ 331 w 342"/>
                <a:gd name="T11" fmla="*/ 75 h 292"/>
                <a:gd name="T12" fmla="*/ 333 w 342"/>
                <a:gd name="T13" fmla="*/ 62 h 292"/>
                <a:gd name="T14" fmla="*/ 342 w 342"/>
                <a:gd name="T15" fmla="*/ 45 h 292"/>
                <a:gd name="T16" fmla="*/ 333 w 342"/>
                <a:gd name="T17" fmla="*/ 7 h 292"/>
                <a:gd name="T18" fmla="*/ 265 w 342"/>
                <a:gd name="T19" fmla="*/ 2 h 292"/>
                <a:gd name="T20" fmla="*/ 208 w 342"/>
                <a:gd name="T21" fmla="*/ 2 h 292"/>
                <a:gd name="T22" fmla="*/ 114 w 342"/>
                <a:gd name="T23" fmla="*/ 0 h 292"/>
                <a:gd name="T24" fmla="*/ 76 w 342"/>
                <a:gd name="T25" fmla="*/ 11 h 292"/>
                <a:gd name="T26" fmla="*/ 71 w 342"/>
                <a:gd name="T27" fmla="*/ 27 h 292"/>
                <a:gd name="T28" fmla="*/ 53 w 342"/>
                <a:gd name="T29" fmla="*/ 45 h 292"/>
                <a:gd name="T30" fmla="*/ 35 w 342"/>
                <a:gd name="T31" fmla="*/ 59 h 292"/>
                <a:gd name="T32" fmla="*/ 16 w 342"/>
                <a:gd name="T33" fmla="*/ 82 h 292"/>
                <a:gd name="T34" fmla="*/ 5 w 342"/>
                <a:gd name="T35" fmla="*/ 95 h 292"/>
                <a:gd name="T36" fmla="*/ 9 w 342"/>
                <a:gd name="T37" fmla="*/ 116 h 292"/>
                <a:gd name="T38" fmla="*/ 16 w 342"/>
                <a:gd name="T39" fmla="*/ 137 h 292"/>
                <a:gd name="T40" fmla="*/ 9 w 342"/>
                <a:gd name="T41" fmla="*/ 146 h 292"/>
                <a:gd name="T42" fmla="*/ 5 w 342"/>
                <a:gd name="T43" fmla="*/ 171 h 292"/>
                <a:gd name="T44" fmla="*/ 7 w 342"/>
                <a:gd name="T45" fmla="*/ 191 h 292"/>
                <a:gd name="T46" fmla="*/ 10 w 342"/>
                <a:gd name="T47" fmla="*/ 205 h 292"/>
                <a:gd name="T48" fmla="*/ 0 w 342"/>
                <a:gd name="T49" fmla="*/ 219 h 292"/>
                <a:gd name="T50" fmla="*/ 18 w 342"/>
                <a:gd name="T51" fmla="*/ 232 h 292"/>
                <a:gd name="T52" fmla="*/ 42 w 342"/>
                <a:gd name="T53" fmla="*/ 237 h 292"/>
                <a:gd name="T54" fmla="*/ 87 w 342"/>
                <a:gd name="T55" fmla="*/ 240 h 292"/>
                <a:gd name="T56" fmla="*/ 80 w 342"/>
                <a:gd name="T57" fmla="*/ 255 h 292"/>
                <a:gd name="T58" fmla="*/ 87 w 342"/>
                <a:gd name="T59" fmla="*/ 269 h 292"/>
                <a:gd name="T60" fmla="*/ 103 w 342"/>
                <a:gd name="T61" fmla="*/ 271 h 292"/>
                <a:gd name="T62" fmla="*/ 115 w 342"/>
                <a:gd name="T63" fmla="*/ 280 h 292"/>
                <a:gd name="T64" fmla="*/ 197 w 342"/>
                <a:gd name="T65" fmla="*/ 289 h 292"/>
                <a:gd name="T66" fmla="*/ 265 w 342"/>
                <a:gd name="T67" fmla="*/ 290 h 292"/>
                <a:gd name="T68" fmla="*/ 297 w 342"/>
                <a:gd name="T69" fmla="*/ 292 h 292"/>
                <a:gd name="T70" fmla="*/ 320 w 342"/>
                <a:gd name="T71" fmla="*/ 292 h 292"/>
                <a:gd name="T72" fmla="*/ 320 w 342"/>
                <a:gd name="T73" fmla="*/ 292 h 292"/>
                <a:gd name="T74" fmla="*/ 320 w 342"/>
                <a:gd name="T7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2" h="292">
                  <a:moveTo>
                    <a:pt x="320" y="292"/>
                  </a:moveTo>
                  <a:lnTo>
                    <a:pt x="322" y="253"/>
                  </a:lnTo>
                  <a:lnTo>
                    <a:pt x="320" y="239"/>
                  </a:lnTo>
                  <a:lnTo>
                    <a:pt x="322" y="223"/>
                  </a:lnTo>
                  <a:lnTo>
                    <a:pt x="322" y="191"/>
                  </a:lnTo>
                  <a:lnTo>
                    <a:pt x="331" y="75"/>
                  </a:lnTo>
                  <a:lnTo>
                    <a:pt x="333" y="62"/>
                  </a:lnTo>
                  <a:lnTo>
                    <a:pt x="342" y="45"/>
                  </a:lnTo>
                  <a:lnTo>
                    <a:pt x="333" y="7"/>
                  </a:lnTo>
                  <a:lnTo>
                    <a:pt x="265" y="2"/>
                  </a:lnTo>
                  <a:lnTo>
                    <a:pt x="208" y="2"/>
                  </a:lnTo>
                  <a:lnTo>
                    <a:pt x="114" y="0"/>
                  </a:lnTo>
                  <a:lnTo>
                    <a:pt x="76" y="11"/>
                  </a:lnTo>
                  <a:lnTo>
                    <a:pt x="71" y="27"/>
                  </a:lnTo>
                  <a:lnTo>
                    <a:pt x="53" y="45"/>
                  </a:lnTo>
                  <a:lnTo>
                    <a:pt x="35" y="59"/>
                  </a:lnTo>
                  <a:lnTo>
                    <a:pt x="16" y="82"/>
                  </a:lnTo>
                  <a:lnTo>
                    <a:pt x="5" y="95"/>
                  </a:lnTo>
                  <a:lnTo>
                    <a:pt x="9" y="116"/>
                  </a:lnTo>
                  <a:lnTo>
                    <a:pt x="16" y="137"/>
                  </a:lnTo>
                  <a:lnTo>
                    <a:pt x="9" y="146"/>
                  </a:lnTo>
                  <a:lnTo>
                    <a:pt x="5" y="171"/>
                  </a:lnTo>
                  <a:lnTo>
                    <a:pt x="7" y="191"/>
                  </a:lnTo>
                  <a:lnTo>
                    <a:pt x="10" y="205"/>
                  </a:lnTo>
                  <a:lnTo>
                    <a:pt x="0" y="219"/>
                  </a:lnTo>
                  <a:lnTo>
                    <a:pt x="18" y="232"/>
                  </a:lnTo>
                  <a:lnTo>
                    <a:pt x="42" y="237"/>
                  </a:lnTo>
                  <a:lnTo>
                    <a:pt x="87" y="240"/>
                  </a:lnTo>
                  <a:lnTo>
                    <a:pt x="80" y="255"/>
                  </a:lnTo>
                  <a:lnTo>
                    <a:pt x="87" y="269"/>
                  </a:lnTo>
                  <a:lnTo>
                    <a:pt x="103" y="271"/>
                  </a:lnTo>
                  <a:lnTo>
                    <a:pt x="115" y="280"/>
                  </a:lnTo>
                  <a:lnTo>
                    <a:pt x="197" y="289"/>
                  </a:lnTo>
                  <a:lnTo>
                    <a:pt x="265" y="290"/>
                  </a:lnTo>
                  <a:lnTo>
                    <a:pt x="297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62">
              <a:extLst>
                <a:ext uri="{FF2B5EF4-FFF2-40B4-BE49-F238E27FC236}">
                  <a16:creationId xmlns:a16="http://schemas.microsoft.com/office/drawing/2014/main" id="{2E767402-AB22-E088-5477-FA775D44B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9241" y="9400735"/>
              <a:ext cx="926066" cy="754405"/>
            </a:xfrm>
            <a:custGeom>
              <a:avLst/>
              <a:gdLst>
                <a:gd name="T0" fmla="*/ 81 w 410"/>
                <a:gd name="T1" fmla="*/ 334 h 334"/>
                <a:gd name="T2" fmla="*/ 82 w 410"/>
                <a:gd name="T3" fmla="*/ 292 h 334"/>
                <a:gd name="T4" fmla="*/ 328 w 410"/>
                <a:gd name="T5" fmla="*/ 297 h 334"/>
                <a:gd name="T6" fmla="*/ 348 w 410"/>
                <a:gd name="T7" fmla="*/ 295 h 334"/>
                <a:gd name="T8" fmla="*/ 396 w 410"/>
                <a:gd name="T9" fmla="*/ 295 h 334"/>
                <a:gd name="T10" fmla="*/ 410 w 410"/>
                <a:gd name="T11" fmla="*/ 288 h 334"/>
                <a:gd name="T12" fmla="*/ 405 w 410"/>
                <a:gd name="T13" fmla="*/ 274 h 334"/>
                <a:gd name="T14" fmla="*/ 397 w 410"/>
                <a:gd name="T15" fmla="*/ 251 h 334"/>
                <a:gd name="T16" fmla="*/ 394 w 410"/>
                <a:gd name="T17" fmla="*/ 236 h 334"/>
                <a:gd name="T18" fmla="*/ 389 w 410"/>
                <a:gd name="T19" fmla="*/ 220 h 334"/>
                <a:gd name="T20" fmla="*/ 385 w 410"/>
                <a:gd name="T21" fmla="*/ 203 h 334"/>
                <a:gd name="T22" fmla="*/ 376 w 410"/>
                <a:gd name="T23" fmla="*/ 187 h 334"/>
                <a:gd name="T24" fmla="*/ 373 w 410"/>
                <a:gd name="T25" fmla="*/ 172 h 334"/>
                <a:gd name="T26" fmla="*/ 364 w 410"/>
                <a:gd name="T27" fmla="*/ 156 h 334"/>
                <a:gd name="T28" fmla="*/ 365 w 410"/>
                <a:gd name="T29" fmla="*/ 126 h 334"/>
                <a:gd name="T30" fmla="*/ 356 w 410"/>
                <a:gd name="T31" fmla="*/ 119 h 334"/>
                <a:gd name="T32" fmla="*/ 348 w 410"/>
                <a:gd name="T33" fmla="*/ 112 h 334"/>
                <a:gd name="T34" fmla="*/ 335 w 410"/>
                <a:gd name="T35" fmla="*/ 98 h 334"/>
                <a:gd name="T36" fmla="*/ 328 w 410"/>
                <a:gd name="T37" fmla="*/ 83 h 334"/>
                <a:gd name="T38" fmla="*/ 319 w 410"/>
                <a:gd name="T39" fmla="*/ 73 h 334"/>
                <a:gd name="T40" fmla="*/ 324 w 410"/>
                <a:gd name="T41" fmla="*/ 60 h 334"/>
                <a:gd name="T42" fmla="*/ 316 w 410"/>
                <a:gd name="T43" fmla="*/ 50 h 334"/>
                <a:gd name="T44" fmla="*/ 301 w 410"/>
                <a:gd name="T45" fmla="*/ 44 h 334"/>
                <a:gd name="T46" fmla="*/ 285 w 410"/>
                <a:gd name="T47" fmla="*/ 39 h 334"/>
                <a:gd name="T48" fmla="*/ 269 w 410"/>
                <a:gd name="T49" fmla="*/ 34 h 334"/>
                <a:gd name="T50" fmla="*/ 246 w 410"/>
                <a:gd name="T51" fmla="*/ 37 h 334"/>
                <a:gd name="T52" fmla="*/ 241 w 410"/>
                <a:gd name="T53" fmla="*/ 25 h 334"/>
                <a:gd name="T54" fmla="*/ 241 w 410"/>
                <a:gd name="T55" fmla="*/ 2 h 334"/>
                <a:gd name="T56" fmla="*/ 205 w 410"/>
                <a:gd name="T57" fmla="*/ 0 h 334"/>
                <a:gd name="T58" fmla="*/ 200 w 410"/>
                <a:gd name="T59" fmla="*/ 67 h 334"/>
                <a:gd name="T60" fmla="*/ 143 w 410"/>
                <a:gd name="T61" fmla="*/ 67 h 334"/>
                <a:gd name="T62" fmla="*/ 130 w 410"/>
                <a:gd name="T63" fmla="*/ 66 h 334"/>
                <a:gd name="T64" fmla="*/ 52 w 410"/>
                <a:gd name="T65" fmla="*/ 62 h 334"/>
                <a:gd name="T66" fmla="*/ 11 w 410"/>
                <a:gd name="T67" fmla="*/ 60 h 334"/>
                <a:gd name="T68" fmla="*/ 11 w 410"/>
                <a:gd name="T69" fmla="*/ 89 h 334"/>
                <a:gd name="T70" fmla="*/ 9 w 410"/>
                <a:gd name="T71" fmla="*/ 176 h 334"/>
                <a:gd name="T72" fmla="*/ 0 w 410"/>
                <a:gd name="T73" fmla="*/ 220 h 334"/>
                <a:gd name="T74" fmla="*/ 0 w 410"/>
                <a:gd name="T75" fmla="*/ 244 h 334"/>
                <a:gd name="T76" fmla="*/ 6 w 410"/>
                <a:gd name="T77" fmla="*/ 256 h 334"/>
                <a:gd name="T78" fmla="*/ 18 w 410"/>
                <a:gd name="T79" fmla="*/ 269 h 334"/>
                <a:gd name="T80" fmla="*/ 33 w 410"/>
                <a:gd name="T81" fmla="*/ 276 h 334"/>
                <a:gd name="T82" fmla="*/ 47 w 410"/>
                <a:gd name="T83" fmla="*/ 292 h 334"/>
                <a:gd name="T84" fmla="*/ 52 w 410"/>
                <a:gd name="T85" fmla="*/ 304 h 334"/>
                <a:gd name="T86" fmla="*/ 68 w 410"/>
                <a:gd name="T87" fmla="*/ 324 h 334"/>
                <a:gd name="T88" fmla="*/ 81 w 410"/>
                <a:gd name="T89" fmla="*/ 334 h 334"/>
                <a:gd name="T90" fmla="*/ 81 w 410"/>
                <a:gd name="T91" fmla="*/ 334 h 334"/>
                <a:gd name="T92" fmla="*/ 81 w 410"/>
                <a:gd name="T93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0" h="334">
                  <a:moveTo>
                    <a:pt x="81" y="334"/>
                  </a:moveTo>
                  <a:lnTo>
                    <a:pt x="82" y="292"/>
                  </a:lnTo>
                  <a:lnTo>
                    <a:pt x="328" y="297"/>
                  </a:lnTo>
                  <a:lnTo>
                    <a:pt x="348" y="295"/>
                  </a:lnTo>
                  <a:lnTo>
                    <a:pt x="396" y="295"/>
                  </a:lnTo>
                  <a:lnTo>
                    <a:pt x="410" y="288"/>
                  </a:lnTo>
                  <a:lnTo>
                    <a:pt x="405" y="274"/>
                  </a:lnTo>
                  <a:lnTo>
                    <a:pt x="397" y="251"/>
                  </a:lnTo>
                  <a:lnTo>
                    <a:pt x="394" y="236"/>
                  </a:lnTo>
                  <a:lnTo>
                    <a:pt x="389" y="220"/>
                  </a:lnTo>
                  <a:lnTo>
                    <a:pt x="385" y="203"/>
                  </a:lnTo>
                  <a:lnTo>
                    <a:pt x="376" y="187"/>
                  </a:lnTo>
                  <a:lnTo>
                    <a:pt x="373" y="172"/>
                  </a:lnTo>
                  <a:lnTo>
                    <a:pt x="364" y="156"/>
                  </a:lnTo>
                  <a:lnTo>
                    <a:pt x="365" y="126"/>
                  </a:lnTo>
                  <a:lnTo>
                    <a:pt x="356" y="119"/>
                  </a:lnTo>
                  <a:lnTo>
                    <a:pt x="348" y="112"/>
                  </a:lnTo>
                  <a:lnTo>
                    <a:pt x="335" y="98"/>
                  </a:lnTo>
                  <a:lnTo>
                    <a:pt x="328" y="83"/>
                  </a:lnTo>
                  <a:lnTo>
                    <a:pt x="319" y="73"/>
                  </a:lnTo>
                  <a:lnTo>
                    <a:pt x="324" y="60"/>
                  </a:lnTo>
                  <a:lnTo>
                    <a:pt x="316" y="50"/>
                  </a:lnTo>
                  <a:lnTo>
                    <a:pt x="301" y="44"/>
                  </a:lnTo>
                  <a:lnTo>
                    <a:pt x="285" y="39"/>
                  </a:lnTo>
                  <a:lnTo>
                    <a:pt x="269" y="34"/>
                  </a:lnTo>
                  <a:lnTo>
                    <a:pt x="246" y="37"/>
                  </a:lnTo>
                  <a:lnTo>
                    <a:pt x="241" y="25"/>
                  </a:lnTo>
                  <a:lnTo>
                    <a:pt x="241" y="2"/>
                  </a:lnTo>
                  <a:lnTo>
                    <a:pt x="205" y="0"/>
                  </a:lnTo>
                  <a:lnTo>
                    <a:pt x="200" y="67"/>
                  </a:lnTo>
                  <a:lnTo>
                    <a:pt x="143" y="67"/>
                  </a:lnTo>
                  <a:lnTo>
                    <a:pt x="130" y="66"/>
                  </a:lnTo>
                  <a:lnTo>
                    <a:pt x="52" y="62"/>
                  </a:lnTo>
                  <a:lnTo>
                    <a:pt x="11" y="60"/>
                  </a:lnTo>
                  <a:lnTo>
                    <a:pt x="11" y="89"/>
                  </a:lnTo>
                  <a:lnTo>
                    <a:pt x="9" y="176"/>
                  </a:lnTo>
                  <a:lnTo>
                    <a:pt x="0" y="220"/>
                  </a:lnTo>
                  <a:lnTo>
                    <a:pt x="0" y="244"/>
                  </a:lnTo>
                  <a:lnTo>
                    <a:pt x="6" y="256"/>
                  </a:lnTo>
                  <a:lnTo>
                    <a:pt x="18" y="269"/>
                  </a:lnTo>
                  <a:lnTo>
                    <a:pt x="33" y="276"/>
                  </a:lnTo>
                  <a:lnTo>
                    <a:pt x="47" y="292"/>
                  </a:lnTo>
                  <a:lnTo>
                    <a:pt x="52" y="304"/>
                  </a:lnTo>
                  <a:lnTo>
                    <a:pt x="68" y="324"/>
                  </a:lnTo>
                  <a:lnTo>
                    <a:pt x="81" y="334"/>
                  </a:lnTo>
                  <a:lnTo>
                    <a:pt x="81" y="334"/>
                  </a:lnTo>
                  <a:lnTo>
                    <a:pt x="81" y="3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63">
              <a:extLst>
                <a:ext uri="{FF2B5EF4-FFF2-40B4-BE49-F238E27FC236}">
                  <a16:creationId xmlns:a16="http://schemas.microsoft.com/office/drawing/2014/main" id="{B8E6749B-DE08-7B5E-F4CE-645A6C7B9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6983" y="8318820"/>
              <a:ext cx="770217" cy="788286"/>
            </a:xfrm>
            <a:custGeom>
              <a:avLst/>
              <a:gdLst>
                <a:gd name="T0" fmla="*/ 336 w 341"/>
                <a:gd name="T1" fmla="*/ 217 h 349"/>
                <a:gd name="T2" fmla="*/ 320 w 341"/>
                <a:gd name="T3" fmla="*/ 215 h 349"/>
                <a:gd name="T4" fmla="*/ 331 w 341"/>
                <a:gd name="T5" fmla="*/ 233 h 349"/>
                <a:gd name="T6" fmla="*/ 331 w 341"/>
                <a:gd name="T7" fmla="*/ 233 h 349"/>
                <a:gd name="T8" fmla="*/ 147 w 341"/>
                <a:gd name="T9" fmla="*/ 326 h 349"/>
                <a:gd name="T10" fmla="*/ 190 w 341"/>
                <a:gd name="T11" fmla="*/ 319 h 349"/>
                <a:gd name="T12" fmla="*/ 235 w 341"/>
                <a:gd name="T13" fmla="*/ 249 h 349"/>
                <a:gd name="T14" fmla="*/ 292 w 341"/>
                <a:gd name="T15" fmla="*/ 215 h 349"/>
                <a:gd name="T16" fmla="*/ 329 w 341"/>
                <a:gd name="T17" fmla="*/ 199 h 349"/>
                <a:gd name="T18" fmla="*/ 336 w 341"/>
                <a:gd name="T19" fmla="*/ 189 h 349"/>
                <a:gd name="T20" fmla="*/ 309 w 341"/>
                <a:gd name="T21" fmla="*/ 174 h 349"/>
                <a:gd name="T22" fmla="*/ 295 w 341"/>
                <a:gd name="T23" fmla="*/ 153 h 349"/>
                <a:gd name="T24" fmla="*/ 295 w 341"/>
                <a:gd name="T25" fmla="*/ 128 h 349"/>
                <a:gd name="T26" fmla="*/ 299 w 341"/>
                <a:gd name="T27" fmla="*/ 105 h 349"/>
                <a:gd name="T28" fmla="*/ 279 w 341"/>
                <a:gd name="T29" fmla="*/ 84 h 349"/>
                <a:gd name="T30" fmla="*/ 265 w 341"/>
                <a:gd name="T31" fmla="*/ 57 h 349"/>
                <a:gd name="T32" fmla="*/ 240 w 341"/>
                <a:gd name="T33" fmla="*/ 59 h 349"/>
                <a:gd name="T34" fmla="*/ 203 w 341"/>
                <a:gd name="T35" fmla="*/ 62 h 349"/>
                <a:gd name="T36" fmla="*/ 187 w 341"/>
                <a:gd name="T37" fmla="*/ 43 h 349"/>
                <a:gd name="T38" fmla="*/ 165 w 341"/>
                <a:gd name="T39" fmla="*/ 21 h 349"/>
                <a:gd name="T40" fmla="*/ 147 w 341"/>
                <a:gd name="T41" fmla="*/ 16 h 349"/>
                <a:gd name="T42" fmla="*/ 126 w 341"/>
                <a:gd name="T43" fmla="*/ 0 h 349"/>
                <a:gd name="T44" fmla="*/ 98 w 341"/>
                <a:gd name="T45" fmla="*/ 19 h 349"/>
                <a:gd name="T46" fmla="*/ 85 w 341"/>
                <a:gd name="T47" fmla="*/ 46 h 349"/>
                <a:gd name="T48" fmla="*/ 64 w 341"/>
                <a:gd name="T49" fmla="*/ 60 h 349"/>
                <a:gd name="T50" fmla="*/ 51 w 341"/>
                <a:gd name="T51" fmla="*/ 105 h 349"/>
                <a:gd name="T52" fmla="*/ 34 w 341"/>
                <a:gd name="T53" fmla="*/ 125 h 349"/>
                <a:gd name="T54" fmla="*/ 1 w 341"/>
                <a:gd name="T55" fmla="*/ 169 h 349"/>
                <a:gd name="T56" fmla="*/ 3 w 341"/>
                <a:gd name="T57" fmla="*/ 212 h 349"/>
                <a:gd name="T58" fmla="*/ 28 w 341"/>
                <a:gd name="T59" fmla="*/ 244 h 349"/>
                <a:gd name="T60" fmla="*/ 26 w 341"/>
                <a:gd name="T61" fmla="*/ 279 h 349"/>
                <a:gd name="T62" fmla="*/ 41 w 341"/>
                <a:gd name="T63" fmla="*/ 306 h 349"/>
                <a:gd name="T64" fmla="*/ 64 w 341"/>
                <a:gd name="T65" fmla="*/ 297 h 349"/>
                <a:gd name="T66" fmla="*/ 71 w 341"/>
                <a:gd name="T67" fmla="*/ 322 h 349"/>
                <a:gd name="T68" fmla="*/ 96 w 341"/>
                <a:gd name="T69" fmla="*/ 322 h 349"/>
                <a:gd name="T70" fmla="*/ 115 w 341"/>
                <a:gd name="T71" fmla="*/ 349 h 349"/>
                <a:gd name="T72" fmla="*/ 147 w 341"/>
                <a:gd name="T7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349">
                  <a:moveTo>
                    <a:pt x="331" y="233"/>
                  </a:moveTo>
                  <a:lnTo>
                    <a:pt x="336" y="217"/>
                  </a:lnTo>
                  <a:lnTo>
                    <a:pt x="309" y="206"/>
                  </a:lnTo>
                  <a:lnTo>
                    <a:pt x="320" y="215"/>
                  </a:lnTo>
                  <a:lnTo>
                    <a:pt x="322" y="231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1" y="233"/>
                  </a:lnTo>
                  <a:close/>
                  <a:moveTo>
                    <a:pt x="147" y="349"/>
                  </a:moveTo>
                  <a:lnTo>
                    <a:pt x="147" y="326"/>
                  </a:lnTo>
                  <a:lnTo>
                    <a:pt x="162" y="322"/>
                  </a:lnTo>
                  <a:lnTo>
                    <a:pt x="190" y="319"/>
                  </a:lnTo>
                  <a:lnTo>
                    <a:pt x="210" y="292"/>
                  </a:lnTo>
                  <a:lnTo>
                    <a:pt x="235" y="249"/>
                  </a:lnTo>
                  <a:lnTo>
                    <a:pt x="251" y="222"/>
                  </a:lnTo>
                  <a:lnTo>
                    <a:pt x="292" y="215"/>
                  </a:lnTo>
                  <a:lnTo>
                    <a:pt x="306" y="206"/>
                  </a:lnTo>
                  <a:lnTo>
                    <a:pt x="329" y="199"/>
                  </a:lnTo>
                  <a:lnTo>
                    <a:pt x="341" y="197"/>
                  </a:lnTo>
                  <a:lnTo>
                    <a:pt x="336" y="189"/>
                  </a:lnTo>
                  <a:lnTo>
                    <a:pt x="325" y="176"/>
                  </a:lnTo>
                  <a:lnTo>
                    <a:pt x="309" y="174"/>
                  </a:lnTo>
                  <a:lnTo>
                    <a:pt x="308" y="158"/>
                  </a:lnTo>
                  <a:lnTo>
                    <a:pt x="295" y="153"/>
                  </a:lnTo>
                  <a:lnTo>
                    <a:pt x="292" y="141"/>
                  </a:lnTo>
                  <a:lnTo>
                    <a:pt x="295" y="128"/>
                  </a:lnTo>
                  <a:lnTo>
                    <a:pt x="292" y="114"/>
                  </a:lnTo>
                  <a:lnTo>
                    <a:pt x="299" y="105"/>
                  </a:lnTo>
                  <a:lnTo>
                    <a:pt x="290" y="98"/>
                  </a:lnTo>
                  <a:lnTo>
                    <a:pt x="279" y="84"/>
                  </a:lnTo>
                  <a:lnTo>
                    <a:pt x="270" y="69"/>
                  </a:lnTo>
                  <a:lnTo>
                    <a:pt x="265" y="57"/>
                  </a:lnTo>
                  <a:lnTo>
                    <a:pt x="252" y="64"/>
                  </a:lnTo>
                  <a:lnTo>
                    <a:pt x="240" y="59"/>
                  </a:lnTo>
                  <a:lnTo>
                    <a:pt x="222" y="60"/>
                  </a:lnTo>
                  <a:lnTo>
                    <a:pt x="203" y="62"/>
                  </a:lnTo>
                  <a:lnTo>
                    <a:pt x="192" y="53"/>
                  </a:lnTo>
                  <a:lnTo>
                    <a:pt x="187" y="43"/>
                  </a:lnTo>
                  <a:lnTo>
                    <a:pt x="178" y="28"/>
                  </a:lnTo>
                  <a:lnTo>
                    <a:pt x="165" y="21"/>
                  </a:lnTo>
                  <a:lnTo>
                    <a:pt x="162" y="7"/>
                  </a:lnTo>
                  <a:lnTo>
                    <a:pt x="147" y="16"/>
                  </a:lnTo>
                  <a:lnTo>
                    <a:pt x="142" y="5"/>
                  </a:lnTo>
                  <a:lnTo>
                    <a:pt x="126" y="0"/>
                  </a:lnTo>
                  <a:lnTo>
                    <a:pt x="112" y="11"/>
                  </a:lnTo>
                  <a:lnTo>
                    <a:pt x="98" y="19"/>
                  </a:lnTo>
                  <a:lnTo>
                    <a:pt x="82" y="21"/>
                  </a:lnTo>
                  <a:lnTo>
                    <a:pt x="85" y="46"/>
                  </a:lnTo>
                  <a:lnTo>
                    <a:pt x="83" y="62"/>
                  </a:lnTo>
                  <a:lnTo>
                    <a:pt x="64" y="60"/>
                  </a:lnTo>
                  <a:lnTo>
                    <a:pt x="53" y="91"/>
                  </a:lnTo>
                  <a:lnTo>
                    <a:pt x="51" y="105"/>
                  </a:lnTo>
                  <a:lnTo>
                    <a:pt x="41" y="112"/>
                  </a:lnTo>
                  <a:lnTo>
                    <a:pt x="34" y="125"/>
                  </a:lnTo>
                  <a:lnTo>
                    <a:pt x="26" y="173"/>
                  </a:lnTo>
                  <a:lnTo>
                    <a:pt x="1" y="169"/>
                  </a:lnTo>
                  <a:lnTo>
                    <a:pt x="0" y="189"/>
                  </a:lnTo>
                  <a:lnTo>
                    <a:pt x="3" y="212"/>
                  </a:lnTo>
                  <a:lnTo>
                    <a:pt x="10" y="235"/>
                  </a:lnTo>
                  <a:lnTo>
                    <a:pt x="28" y="244"/>
                  </a:lnTo>
                  <a:lnTo>
                    <a:pt x="26" y="256"/>
                  </a:lnTo>
                  <a:lnTo>
                    <a:pt x="26" y="279"/>
                  </a:lnTo>
                  <a:lnTo>
                    <a:pt x="42" y="286"/>
                  </a:lnTo>
                  <a:lnTo>
                    <a:pt x="41" y="306"/>
                  </a:lnTo>
                  <a:lnTo>
                    <a:pt x="48" y="294"/>
                  </a:lnTo>
                  <a:lnTo>
                    <a:pt x="64" y="297"/>
                  </a:lnTo>
                  <a:lnTo>
                    <a:pt x="62" y="311"/>
                  </a:lnTo>
                  <a:lnTo>
                    <a:pt x="71" y="322"/>
                  </a:lnTo>
                  <a:lnTo>
                    <a:pt x="78" y="335"/>
                  </a:lnTo>
                  <a:lnTo>
                    <a:pt x="96" y="322"/>
                  </a:lnTo>
                  <a:lnTo>
                    <a:pt x="96" y="349"/>
                  </a:lnTo>
                  <a:lnTo>
                    <a:pt x="115" y="349"/>
                  </a:lnTo>
                  <a:lnTo>
                    <a:pt x="147" y="349"/>
                  </a:lnTo>
                  <a:lnTo>
                    <a:pt x="147" y="349"/>
                  </a:lnTo>
                  <a:lnTo>
                    <a:pt x="147" y="3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64">
              <a:extLst>
                <a:ext uri="{FF2B5EF4-FFF2-40B4-BE49-F238E27FC236}">
                  <a16:creationId xmlns:a16="http://schemas.microsoft.com/office/drawing/2014/main" id="{F8BFF738-56DE-21BF-3C91-6B27BE767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83402" y="9536257"/>
              <a:ext cx="964465" cy="808614"/>
            </a:xfrm>
            <a:custGeom>
              <a:avLst/>
              <a:gdLst>
                <a:gd name="T0" fmla="*/ 173 w 427"/>
                <a:gd name="T1" fmla="*/ 346 h 358"/>
                <a:gd name="T2" fmla="*/ 198 w 427"/>
                <a:gd name="T3" fmla="*/ 349 h 358"/>
                <a:gd name="T4" fmla="*/ 226 w 427"/>
                <a:gd name="T5" fmla="*/ 346 h 358"/>
                <a:gd name="T6" fmla="*/ 253 w 427"/>
                <a:gd name="T7" fmla="*/ 349 h 358"/>
                <a:gd name="T8" fmla="*/ 278 w 427"/>
                <a:gd name="T9" fmla="*/ 333 h 358"/>
                <a:gd name="T10" fmla="*/ 299 w 427"/>
                <a:gd name="T11" fmla="*/ 314 h 358"/>
                <a:gd name="T12" fmla="*/ 326 w 427"/>
                <a:gd name="T13" fmla="*/ 299 h 358"/>
                <a:gd name="T14" fmla="*/ 340 w 427"/>
                <a:gd name="T15" fmla="*/ 273 h 358"/>
                <a:gd name="T16" fmla="*/ 363 w 427"/>
                <a:gd name="T17" fmla="*/ 260 h 358"/>
                <a:gd name="T18" fmla="*/ 392 w 427"/>
                <a:gd name="T19" fmla="*/ 237 h 358"/>
                <a:gd name="T20" fmla="*/ 417 w 427"/>
                <a:gd name="T21" fmla="*/ 226 h 358"/>
                <a:gd name="T22" fmla="*/ 425 w 427"/>
                <a:gd name="T23" fmla="*/ 201 h 358"/>
                <a:gd name="T24" fmla="*/ 402 w 427"/>
                <a:gd name="T25" fmla="*/ 187 h 358"/>
                <a:gd name="T26" fmla="*/ 388 w 427"/>
                <a:gd name="T27" fmla="*/ 162 h 358"/>
                <a:gd name="T28" fmla="*/ 363 w 427"/>
                <a:gd name="T29" fmla="*/ 136 h 358"/>
                <a:gd name="T30" fmla="*/ 331 w 427"/>
                <a:gd name="T31" fmla="*/ 127 h 358"/>
                <a:gd name="T32" fmla="*/ 315 w 427"/>
                <a:gd name="T33" fmla="*/ 102 h 358"/>
                <a:gd name="T34" fmla="*/ 278 w 427"/>
                <a:gd name="T35" fmla="*/ 91 h 358"/>
                <a:gd name="T36" fmla="*/ 247 w 427"/>
                <a:gd name="T37" fmla="*/ 70 h 358"/>
                <a:gd name="T38" fmla="*/ 224 w 427"/>
                <a:gd name="T39" fmla="*/ 29 h 358"/>
                <a:gd name="T40" fmla="*/ 215 w 427"/>
                <a:gd name="T41" fmla="*/ 22 h 358"/>
                <a:gd name="T42" fmla="*/ 196 w 427"/>
                <a:gd name="T43" fmla="*/ 18 h 358"/>
                <a:gd name="T44" fmla="*/ 185 w 427"/>
                <a:gd name="T45" fmla="*/ 54 h 358"/>
                <a:gd name="T46" fmla="*/ 0 w 427"/>
                <a:gd name="T47" fmla="*/ 241 h 358"/>
                <a:gd name="T48" fmla="*/ 14 w 427"/>
                <a:gd name="T49" fmla="*/ 265 h 358"/>
                <a:gd name="T50" fmla="*/ 29 w 427"/>
                <a:gd name="T51" fmla="*/ 299 h 358"/>
                <a:gd name="T52" fmla="*/ 57 w 427"/>
                <a:gd name="T53" fmla="*/ 308 h 358"/>
                <a:gd name="T54" fmla="*/ 78 w 427"/>
                <a:gd name="T55" fmla="*/ 324 h 358"/>
                <a:gd name="T56" fmla="*/ 109 w 427"/>
                <a:gd name="T57" fmla="*/ 331 h 358"/>
                <a:gd name="T58" fmla="*/ 134 w 427"/>
                <a:gd name="T59" fmla="*/ 340 h 358"/>
                <a:gd name="T60" fmla="*/ 158 w 427"/>
                <a:gd name="T61" fmla="*/ 353 h 358"/>
                <a:gd name="T62" fmla="*/ 160 w 427"/>
                <a:gd name="T63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7" h="358">
                  <a:moveTo>
                    <a:pt x="160" y="358"/>
                  </a:moveTo>
                  <a:lnTo>
                    <a:pt x="173" y="346"/>
                  </a:lnTo>
                  <a:lnTo>
                    <a:pt x="185" y="340"/>
                  </a:lnTo>
                  <a:lnTo>
                    <a:pt x="198" y="349"/>
                  </a:lnTo>
                  <a:lnTo>
                    <a:pt x="210" y="344"/>
                  </a:lnTo>
                  <a:lnTo>
                    <a:pt x="226" y="346"/>
                  </a:lnTo>
                  <a:lnTo>
                    <a:pt x="244" y="338"/>
                  </a:lnTo>
                  <a:lnTo>
                    <a:pt x="253" y="349"/>
                  </a:lnTo>
                  <a:lnTo>
                    <a:pt x="269" y="347"/>
                  </a:lnTo>
                  <a:lnTo>
                    <a:pt x="278" y="333"/>
                  </a:lnTo>
                  <a:lnTo>
                    <a:pt x="290" y="324"/>
                  </a:lnTo>
                  <a:lnTo>
                    <a:pt x="299" y="314"/>
                  </a:lnTo>
                  <a:lnTo>
                    <a:pt x="315" y="308"/>
                  </a:lnTo>
                  <a:lnTo>
                    <a:pt x="326" y="299"/>
                  </a:lnTo>
                  <a:lnTo>
                    <a:pt x="329" y="281"/>
                  </a:lnTo>
                  <a:lnTo>
                    <a:pt x="340" y="273"/>
                  </a:lnTo>
                  <a:lnTo>
                    <a:pt x="351" y="278"/>
                  </a:lnTo>
                  <a:lnTo>
                    <a:pt x="363" y="260"/>
                  </a:lnTo>
                  <a:lnTo>
                    <a:pt x="381" y="248"/>
                  </a:lnTo>
                  <a:lnTo>
                    <a:pt x="392" y="237"/>
                  </a:lnTo>
                  <a:lnTo>
                    <a:pt x="406" y="235"/>
                  </a:lnTo>
                  <a:lnTo>
                    <a:pt x="417" y="226"/>
                  </a:lnTo>
                  <a:lnTo>
                    <a:pt x="427" y="216"/>
                  </a:lnTo>
                  <a:lnTo>
                    <a:pt x="425" y="201"/>
                  </a:lnTo>
                  <a:lnTo>
                    <a:pt x="413" y="194"/>
                  </a:lnTo>
                  <a:lnTo>
                    <a:pt x="402" y="187"/>
                  </a:lnTo>
                  <a:lnTo>
                    <a:pt x="397" y="173"/>
                  </a:lnTo>
                  <a:lnTo>
                    <a:pt x="388" y="162"/>
                  </a:lnTo>
                  <a:lnTo>
                    <a:pt x="377" y="148"/>
                  </a:lnTo>
                  <a:lnTo>
                    <a:pt x="363" y="136"/>
                  </a:lnTo>
                  <a:lnTo>
                    <a:pt x="347" y="134"/>
                  </a:lnTo>
                  <a:lnTo>
                    <a:pt x="331" y="127"/>
                  </a:lnTo>
                  <a:lnTo>
                    <a:pt x="322" y="116"/>
                  </a:lnTo>
                  <a:lnTo>
                    <a:pt x="315" y="102"/>
                  </a:lnTo>
                  <a:lnTo>
                    <a:pt x="296" y="96"/>
                  </a:lnTo>
                  <a:lnTo>
                    <a:pt x="278" y="91"/>
                  </a:lnTo>
                  <a:lnTo>
                    <a:pt x="260" y="75"/>
                  </a:lnTo>
                  <a:lnTo>
                    <a:pt x="247" y="70"/>
                  </a:lnTo>
                  <a:lnTo>
                    <a:pt x="237" y="54"/>
                  </a:lnTo>
                  <a:lnTo>
                    <a:pt x="224" y="29"/>
                  </a:lnTo>
                  <a:lnTo>
                    <a:pt x="208" y="31"/>
                  </a:lnTo>
                  <a:lnTo>
                    <a:pt x="215" y="22"/>
                  </a:lnTo>
                  <a:lnTo>
                    <a:pt x="212" y="0"/>
                  </a:lnTo>
                  <a:lnTo>
                    <a:pt x="196" y="18"/>
                  </a:lnTo>
                  <a:lnTo>
                    <a:pt x="205" y="32"/>
                  </a:lnTo>
                  <a:lnTo>
                    <a:pt x="185" y="54"/>
                  </a:lnTo>
                  <a:lnTo>
                    <a:pt x="93" y="148"/>
                  </a:lnTo>
                  <a:lnTo>
                    <a:pt x="0" y="241"/>
                  </a:lnTo>
                  <a:lnTo>
                    <a:pt x="5" y="257"/>
                  </a:lnTo>
                  <a:lnTo>
                    <a:pt x="14" y="265"/>
                  </a:lnTo>
                  <a:lnTo>
                    <a:pt x="18" y="278"/>
                  </a:lnTo>
                  <a:lnTo>
                    <a:pt x="29" y="299"/>
                  </a:lnTo>
                  <a:lnTo>
                    <a:pt x="45" y="305"/>
                  </a:lnTo>
                  <a:lnTo>
                    <a:pt x="57" y="308"/>
                  </a:lnTo>
                  <a:lnTo>
                    <a:pt x="61" y="326"/>
                  </a:lnTo>
                  <a:lnTo>
                    <a:pt x="78" y="324"/>
                  </a:lnTo>
                  <a:lnTo>
                    <a:pt x="93" y="326"/>
                  </a:lnTo>
                  <a:lnTo>
                    <a:pt x="109" y="331"/>
                  </a:lnTo>
                  <a:lnTo>
                    <a:pt x="121" y="338"/>
                  </a:lnTo>
                  <a:lnTo>
                    <a:pt x="134" y="340"/>
                  </a:lnTo>
                  <a:lnTo>
                    <a:pt x="142" y="354"/>
                  </a:lnTo>
                  <a:lnTo>
                    <a:pt x="158" y="353"/>
                  </a:lnTo>
                  <a:lnTo>
                    <a:pt x="160" y="358"/>
                  </a:lnTo>
                  <a:lnTo>
                    <a:pt x="160" y="358"/>
                  </a:lnTo>
                  <a:lnTo>
                    <a:pt x="160" y="35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65">
              <a:extLst>
                <a:ext uri="{FF2B5EF4-FFF2-40B4-BE49-F238E27FC236}">
                  <a16:creationId xmlns:a16="http://schemas.microsoft.com/office/drawing/2014/main" id="{4D5B93DD-0BA4-2009-69C5-30BE8E539E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61825" y="9113881"/>
              <a:ext cx="519501" cy="912514"/>
            </a:xfrm>
            <a:custGeom>
              <a:avLst/>
              <a:gdLst>
                <a:gd name="T0" fmla="*/ 201 w 230"/>
                <a:gd name="T1" fmla="*/ 404 h 404"/>
                <a:gd name="T2" fmla="*/ 207 w 230"/>
                <a:gd name="T3" fmla="*/ 367 h 404"/>
                <a:gd name="T4" fmla="*/ 208 w 230"/>
                <a:gd name="T5" fmla="*/ 351 h 404"/>
                <a:gd name="T6" fmla="*/ 210 w 230"/>
                <a:gd name="T7" fmla="*/ 331 h 404"/>
                <a:gd name="T8" fmla="*/ 210 w 230"/>
                <a:gd name="T9" fmla="*/ 310 h 404"/>
                <a:gd name="T10" fmla="*/ 217 w 230"/>
                <a:gd name="T11" fmla="*/ 258 h 404"/>
                <a:gd name="T12" fmla="*/ 219 w 230"/>
                <a:gd name="T13" fmla="*/ 237 h 404"/>
                <a:gd name="T14" fmla="*/ 219 w 230"/>
                <a:gd name="T15" fmla="*/ 218 h 404"/>
                <a:gd name="T16" fmla="*/ 221 w 230"/>
                <a:gd name="T17" fmla="*/ 198 h 404"/>
                <a:gd name="T18" fmla="*/ 226 w 230"/>
                <a:gd name="T19" fmla="*/ 182 h 404"/>
                <a:gd name="T20" fmla="*/ 230 w 230"/>
                <a:gd name="T21" fmla="*/ 169 h 404"/>
                <a:gd name="T22" fmla="*/ 230 w 230"/>
                <a:gd name="T23" fmla="*/ 157 h 404"/>
                <a:gd name="T24" fmla="*/ 221 w 230"/>
                <a:gd name="T25" fmla="*/ 139 h 404"/>
                <a:gd name="T26" fmla="*/ 215 w 230"/>
                <a:gd name="T27" fmla="*/ 130 h 404"/>
                <a:gd name="T28" fmla="*/ 212 w 230"/>
                <a:gd name="T29" fmla="*/ 116 h 404"/>
                <a:gd name="T30" fmla="*/ 207 w 230"/>
                <a:gd name="T31" fmla="*/ 102 h 404"/>
                <a:gd name="T32" fmla="*/ 205 w 230"/>
                <a:gd name="T33" fmla="*/ 89 h 404"/>
                <a:gd name="T34" fmla="*/ 199 w 230"/>
                <a:gd name="T35" fmla="*/ 79 h 404"/>
                <a:gd name="T36" fmla="*/ 194 w 230"/>
                <a:gd name="T37" fmla="*/ 66 h 404"/>
                <a:gd name="T38" fmla="*/ 192 w 230"/>
                <a:gd name="T39" fmla="*/ 52 h 404"/>
                <a:gd name="T40" fmla="*/ 192 w 230"/>
                <a:gd name="T41" fmla="*/ 40 h 404"/>
                <a:gd name="T42" fmla="*/ 169 w 230"/>
                <a:gd name="T43" fmla="*/ 40 h 404"/>
                <a:gd name="T44" fmla="*/ 155 w 230"/>
                <a:gd name="T45" fmla="*/ 50 h 404"/>
                <a:gd name="T46" fmla="*/ 119 w 230"/>
                <a:gd name="T47" fmla="*/ 50 h 404"/>
                <a:gd name="T48" fmla="*/ 100 w 230"/>
                <a:gd name="T49" fmla="*/ 54 h 404"/>
                <a:gd name="T50" fmla="*/ 94 w 230"/>
                <a:gd name="T51" fmla="*/ 38 h 404"/>
                <a:gd name="T52" fmla="*/ 86 w 230"/>
                <a:gd name="T53" fmla="*/ 27 h 404"/>
                <a:gd name="T54" fmla="*/ 75 w 230"/>
                <a:gd name="T55" fmla="*/ 13 h 404"/>
                <a:gd name="T56" fmla="*/ 62 w 230"/>
                <a:gd name="T57" fmla="*/ 7 h 404"/>
                <a:gd name="T58" fmla="*/ 53 w 230"/>
                <a:gd name="T59" fmla="*/ 0 h 404"/>
                <a:gd name="T60" fmla="*/ 36 w 230"/>
                <a:gd name="T61" fmla="*/ 36 h 404"/>
                <a:gd name="T62" fmla="*/ 27 w 230"/>
                <a:gd name="T63" fmla="*/ 54 h 404"/>
                <a:gd name="T64" fmla="*/ 29 w 230"/>
                <a:gd name="T65" fmla="*/ 72 h 404"/>
                <a:gd name="T66" fmla="*/ 30 w 230"/>
                <a:gd name="T67" fmla="*/ 88 h 404"/>
                <a:gd name="T68" fmla="*/ 29 w 230"/>
                <a:gd name="T69" fmla="*/ 125 h 404"/>
                <a:gd name="T70" fmla="*/ 27 w 230"/>
                <a:gd name="T71" fmla="*/ 141 h 404"/>
                <a:gd name="T72" fmla="*/ 25 w 230"/>
                <a:gd name="T73" fmla="*/ 157 h 404"/>
                <a:gd name="T74" fmla="*/ 23 w 230"/>
                <a:gd name="T75" fmla="*/ 169 h 404"/>
                <a:gd name="T76" fmla="*/ 20 w 230"/>
                <a:gd name="T77" fmla="*/ 189 h 404"/>
                <a:gd name="T78" fmla="*/ 13 w 230"/>
                <a:gd name="T79" fmla="*/ 253 h 404"/>
                <a:gd name="T80" fmla="*/ 7 w 230"/>
                <a:gd name="T81" fmla="*/ 303 h 404"/>
                <a:gd name="T82" fmla="*/ 4 w 230"/>
                <a:gd name="T83" fmla="*/ 326 h 404"/>
                <a:gd name="T84" fmla="*/ 0 w 230"/>
                <a:gd name="T85" fmla="*/ 355 h 404"/>
                <a:gd name="T86" fmla="*/ 13 w 230"/>
                <a:gd name="T87" fmla="*/ 356 h 404"/>
                <a:gd name="T88" fmla="*/ 32 w 230"/>
                <a:gd name="T89" fmla="*/ 358 h 404"/>
                <a:gd name="T90" fmla="*/ 45 w 230"/>
                <a:gd name="T91" fmla="*/ 360 h 404"/>
                <a:gd name="T92" fmla="*/ 57 w 230"/>
                <a:gd name="T93" fmla="*/ 365 h 404"/>
                <a:gd name="T94" fmla="*/ 73 w 230"/>
                <a:gd name="T95" fmla="*/ 371 h 404"/>
                <a:gd name="T96" fmla="*/ 86 w 230"/>
                <a:gd name="T97" fmla="*/ 369 h 404"/>
                <a:gd name="T98" fmla="*/ 98 w 230"/>
                <a:gd name="T99" fmla="*/ 379 h 404"/>
                <a:gd name="T100" fmla="*/ 114 w 230"/>
                <a:gd name="T101" fmla="*/ 381 h 404"/>
                <a:gd name="T102" fmla="*/ 132 w 230"/>
                <a:gd name="T103" fmla="*/ 387 h 404"/>
                <a:gd name="T104" fmla="*/ 134 w 230"/>
                <a:gd name="T105" fmla="*/ 374 h 404"/>
                <a:gd name="T106" fmla="*/ 142 w 230"/>
                <a:gd name="T107" fmla="*/ 385 h 404"/>
                <a:gd name="T108" fmla="*/ 157 w 230"/>
                <a:gd name="T109" fmla="*/ 376 h 404"/>
                <a:gd name="T110" fmla="*/ 169 w 230"/>
                <a:gd name="T111" fmla="*/ 381 h 404"/>
                <a:gd name="T112" fmla="*/ 178 w 230"/>
                <a:gd name="T113" fmla="*/ 388 h 404"/>
                <a:gd name="T114" fmla="*/ 185 w 230"/>
                <a:gd name="T115" fmla="*/ 399 h 404"/>
                <a:gd name="T116" fmla="*/ 201 w 230"/>
                <a:gd name="T117" fmla="*/ 404 h 404"/>
                <a:gd name="T118" fmla="*/ 201 w 230"/>
                <a:gd name="T119" fmla="*/ 404 h 404"/>
                <a:gd name="T120" fmla="*/ 201 w 230"/>
                <a:gd name="T121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404">
                  <a:moveTo>
                    <a:pt x="201" y="404"/>
                  </a:moveTo>
                  <a:lnTo>
                    <a:pt x="207" y="367"/>
                  </a:lnTo>
                  <a:lnTo>
                    <a:pt x="208" y="351"/>
                  </a:lnTo>
                  <a:lnTo>
                    <a:pt x="210" y="331"/>
                  </a:lnTo>
                  <a:lnTo>
                    <a:pt x="210" y="310"/>
                  </a:lnTo>
                  <a:lnTo>
                    <a:pt x="217" y="258"/>
                  </a:lnTo>
                  <a:lnTo>
                    <a:pt x="219" y="237"/>
                  </a:lnTo>
                  <a:lnTo>
                    <a:pt x="219" y="218"/>
                  </a:lnTo>
                  <a:lnTo>
                    <a:pt x="221" y="198"/>
                  </a:lnTo>
                  <a:lnTo>
                    <a:pt x="226" y="182"/>
                  </a:lnTo>
                  <a:lnTo>
                    <a:pt x="230" y="169"/>
                  </a:lnTo>
                  <a:lnTo>
                    <a:pt x="230" y="157"/>
                  </a:lnTo>
                  <a:lnTo>
                    <a:pt x="221" y="139"/>
                  </a:lnTo>
                  <a:lnTo>
                    <a:pt x="215" y="130"/>
                  </a:lnTo>
                  <a:lnTo>
                    <a:pt x="212" y="116"/>
                  </a:lnTo>
                  <a:lnTo>
                    <a:pt x="207" y="102"/>
                  </a:lnTo>
                  <a:lnTo>
                    <a:pt x="205" y="89"/>
                  </a:lnTo>
                  <a:lnTo>
                    <a:pt x="199" y="79"/>
                  </a:lnTo>
                  <a:lnTo>
                    <a:pt x="194" y="66"/>
                  </a:lnTo>
                  <a:lnTo>
                    <a:pt x="192" y="52"/>
                  </a:lnTo>
                  <a:lnTo>
                    <a:pt x="192" y="40"/>
                  </a:lnTo>
                  <a:lnTo>
                    <a:pt x="169" y="40"/>
                  </a:lnTo>
                  <a:lnTo>
                    <a:pt x="155" y="50"/>
                  </a:lnTo>
                  <a:lnTo>
                    <a:pt x="119" y="50"/>
                  </a:lnTo>
                  <a:lnTo>
                    <a:pt x="100" y="54"/>
                  </a:lnTo>
                  <a:lnTo>
                    <a:pt x="94" y="38"/>
                  </a:lnTo>
                  <a:lnTo>
                    <a:pt x="86" y="27"/>
                  </a:lnTo>
                  <a:lnTo>
                    <a:pt x="75" y="13"/>
                  </a:lnTo>
                  <a:lnTo>
                    <a:pt x="62" y="7"/>
                  </a:lnTo>
                  <a:lnTo>
                    <a:pt x="53" y="0"/>
                  </a:lnTo>
                  <a:lnTo>
                    <a:pt x="36" y="36"/>
                  </a:lnTo>
                  <a:lnTo>
                    <a:pt x="27" y="54"/>
                  </a:lnTo>
                  <a:lnTo>
                    <a:pt x="29" y="72"/>
                  </a:lnTo>
                  <a:lnTo>
                    <a:pt x="30" y="88"/>
                  </a:lnTo>
                  <a:lnTo>
                    <a:pt x="29" y="125"/>
                  </a:lnTo>
                  <a:lnTo>
                    <a:pt x="27" y="141"/>
                  </a:lnTo>
                  <a:lnTo>
                    <a:pt x="25" y="157"/>
                  </a:lnTo>
                  <a:lnTo>
                    <a:pt x="23" y="169"/>
                  </a:lnTo>
                  <a:lnTo>
                    <a:pt x="20" y="189"/>
                  </a:lnTo>
                  <a:lnTo>
                    <a:pt x="13" y="253"/>
                  </a:lnTo>
                  <a:lnTo>
                    <a:pt x="7" y="303"/>
                  </a:lnTo>
                  <a:lnTo>
                    <a:pt x="4" y="326"/>
                  </a:lnTo>
                  <a:lnTo>
                    <a:pt x="0" y="355"/>
                  </a:lnTo>
                  <a:lnTo>
                    <a:pt x="13" y="356"/>
                  </a:lnTo>
                  <a:lnTo>
                    <a:pt x="32" y="358"/>
                  </a:lnTo>
                  <a:lnTo>
                    <a:pt x="45" y="360"/>
                  </a:lnTo>
                  <a:lnTo>
                    <a:pt x="57" y="365"/>
                  </a:lnTo>
                  <a:lnTo>
                    <a:pt x="73" y="371"/>
                  </a:lnTo>
                  <a:lnTo>
                    <a:pt x="86" y="369"/>
                  </a:lnTo>
                  <a:lnTo>
                    <a:pt x="98" y="379"/>
                  </a:lnTo>
                  <a:lnTo>
                    <a:pt x="114" y="381"/>
                  </a:lnTo>
                  <a:lnTo>
                    <a:pt x="132" y="387"/>
                  </a:lnTo>
                  <a:lnTo>
                    <a:pt x="134" y="374"/>
                  </a:lnTo>
                  <a:lnTo>
                    <a:pt x="142" y="385"/>
                  </a:lnTo>
                  <a:lnTo>
                    <a:pt x="157" y="376"/>
                  </a:lnTo>
                  <a:lnTo>
                    <a:pt x="169" y="381"/>
                  </a:lnTo>
                  <a:lnTo>
                    <a:pt x="178" y="388"/>
                  </a:lnTo>
                  <a:lnTo>
                    <a:pt x="185" y="399"/>
                  </a:lnTo>
                  <a:lnTo>
                    <a:pt x="201" y="404"/>
                  </a:lnTo>
                  <a:lnTo>
                    <a:pt x="201" y="404"/>
                  </a:lnTo>
                  <a:lnTo>
                    <a:pt x="201" y="4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66">
              <a:extLst>
                <a:ext uri="{FF2B5EF4-FFF2-40B4-BE49-F238E27FC236}">
                  <a16:creationId xmlns:a16="http://schemas.microsoft.com/office/drawing/2014/main" id="{7C0DD72B-E7CC-4723-A272-C128C4F5A6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115627" y="10462323"/>
              <a:ext cx="716008" cy="618883"/>
            </a:xfrm>
            <a:custGeom>
              <a:avLst/>
              <a:gdLst>
                <a:gd name="T0" fmla="*/ 155 w 317"/>
                <a:gd name="T1" fmla="*/ 272 h 274"/>
                <a:gd name="T2" fmla="*/ 171 w 317"/>
                <a:gd name="T3" fmla="*/ 270 h 274"/>
                <a:gd name="T4" fmla="*/ 184 w 317"/>
                <a:gd name="T5" fmla="*/ 260 h 274"/>
                <a:gd name="T6" fmla="*/ 223 w 317"/>
                <a:gd name="T7" fmla="*/ 258 h 274"/>
                <a:gd name="T8" fmla="*/ 237 w 317"/>
                <a:gd name="T9" fmla="*/ 245 h 274"/>
                <a:gd name="T10" fmla="*/ 237 w 317"/>
                <a:gd name="T11" fmla="*/ 233 h 274"/>
                <a:gd name="T12" fmla="*/ 251 w 317"/>
                <a:gd name="T13" fmla="*/ 226 h 274"/>
                <a:gd name="T14" fmla="*/ 262 w 317"/>
                <a:gd name="T15" fmla="*/ 197 h 274"/>
                <a:gd name="T16" fmla="*/ 284 w 317"/>
                <a:gd name="T17" fmla="*/ 201 h 274"/>
                <a:gd name="T18" fmla="*/ 296 w 317"/>
                <a:gd name="T19" fmla="*/ 185 h 274"/>
                <a:gd name="T20" fmla="*/ 310 w 317"/>
                <a:gd name="T21" fmla="*/ 174 h 274"/>
                <a:gd name="T22" fmla="*/ 317 w 317"/>
                <a:gd name="T23" fmla="*/ 162 h 274"/>
                <a:gd name="T24" fmla="*/ 310 w 317"/>
                <a:gd name="T25" fmla="*/ 142 h 274"/>
                <a:gd name="T26" fmla="*/ 292 w 317"/>
                <a:gd name="T27" fmla="*/ 133 h 274"/>
                <a:gd name="T28" fmla="*/ 284 w 317"/>
                <a:gd name="T29" fmla="*/ 122 h 274"/>
                <a:gd name="T30" fmla="*/ 266 w 317"/>
                <a:gd name="T31" fmla="*/ 114 h 274"/>
                <a:gd name="T32" fmla="*/ 250 w 317"/>
                <a:gd name="T33" fmla="*/ 108 h 274"/>
                <a:gd name="T34" fmla="*/ 243 w 317"/>
                <a:gd name="T35" fmla="*/ 98 h 274"/>
                <a:gd name="T36" fmla="*/ 227 w 317"/>
                <a:gd name="T37" fmla="*/ 89 h 274"/>
                <a:gd name="T38" fmla="*/ 216 w 317"/>
                <a:gd name="T39" fmla="*/ 78 h 274"/>
                <a:gd name="T40" fmla="*/ 207 w 317"/>
                <a:gd name="T41" fmla="*/ 71 h 274"/>
                <a:gd name="T42" fmla="*/ 191 w 317"/>
                <a:gd name="T43" fmla="*/ 69 h 274"/>
                <a:gd name="T44" fmla="*/ 175 w 317"/>
                <a:gd name="T45" fmla="*/ 64 h 274"/>
                <a:gd name="T46" fmla="*/ 166 w 317"/>
                <a:gd name="T47" fmla="*/ 57 h 274"/>
                <a:gd name="T48" fmla="*/ 152 w 317"/>
                <a:gd name="T49" fmla="*/ 44 h 274"/>
                <a:gd name="T50" fmla="*/ 139 w 317"/>
                <a:gd name="T51" fmla="*/ 41 h 274"/>
                <a:gd name="T52" fmla="*/ 130 w 317"/>
                <a:gd name="T53" fmla="*/ 30 h 274"/>
                <a:gd name="T54" fmla="*/ 120 w 317"/>
                <a:gd name="T55" fmla="*/ 21 h 274"/>
                <a:gd name="T56" fmla="*/ 111 w 317"/>
                <a:gd name="T57" fmla="*/ 7 h 274"/>
                <a:gd name="T58" fmla="*/ 82 w 317"/>
                <a:gd name="T59" fmla="*/ 0 h 274"/>
                <a:gd name="T60" fmla="*/ 84 w 317"/>
                <a:gd name="T61" fmla="*/ 37 h 274"/>
                <a:gd name="T62" fmla="*/ 24 w 317"/>
                <a:gd name="T63" fmla="*/ 35 h 274"/>
                <a:gd name="T64" fmla="*/ 11 w 317"/>
                <a:gd name="T65" fmla="*/ 37 h 274"/>
                <a:gd name="T66" fmla="*/ 0 w 317"/>
                <a:gd name="T67" fmla="*/ 67 h 274"/>
                <a:gd name="T68" fmla="*/ 0 w 317"/>
                <a:gd name="T69" fmla="*/ 85 h 274"/>
                <a:gd name="T70" fmla="*/ 2 w 317"/>
                <a:gd name="T71" fmla="*/ 103 h 274"/>
                <a:gd name="T72" fmla="*/ 4 w 317"/>
                <a:gd name="T73" fmla="*/ 142 h 274"/>
                <a:gd name="T74" fmla="*/ 27 w 317"/>
                <a:gd name="T75" fmla="*/ 142 h 274"/>
                <a:gd name="T76" fmla="*/ 29 w 317"/>
                <a:gd name="T77" fmla="*/ 227 h 274"/>
                <a:gd name="T78" fmla="*/ 81 w 317"/>
                <a:gd name="T79" fmla="*/ 224 h 274"/>
                <a:gd name="T80" fmla="*/ 107 w 317"/>
                <a:gd name="T81" fmla="*/ 224 h 274"/>
                <a:gd name="T82" fmla="*/ 111 w 317"/>
                <a:gd name="T83" fmla="*/ 249 h 274"/>
                <a:gd name="T84" fmla="*/ 120 w 317"/>
                <a:gd name="T85" fmla="*/ 270 h 274"/>
                <a:gd name="T86" fmla="*/ 146 w 317"/>
                <a:gd name="T87" fmla="*/ 274 h 274"/>
                <a:gd name="T88" fmla="*/ 155 w 317"/>
                <a:gd name="T89" fmla="*/ 272 h 274"/>
                <a:gd name="T90" fmla="*/ 155 w 317"/>
                <a:gd name="T91" fmla="*/ 272 h 274"/>
                <a:gd name="T92" fmla="*/ 155 w 317"/>
                <a:gd name="T93" fmla="*/ 27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7" h="274">
                  <a:moveTo>
                    <a:pt x="155" y="272"/>
                  </a:moveTo>
                  <a:lnTo>
                    <a:pt x="171" y="270"/>
                  </a:lnTo>
                  <a:lnTo>
                    <a:pt x="184" y="260"/>
                  </a:lnTo>
                  <a:lnTo>
                    <a:pt x="223" y="258"/>
                  </a:lnTo>
                  <a:lnTo>
                    <a:pt x="237" y="245"/>
                  </a:lnTo>
                  <a:lnTo>
                    <a:pt x="237" y="233"/>
                  </a:lnTo>
                  <a:lnTo>
                    <a:pt x="251" y="226"/>
                  </a:lnTo>
                  <a:lnTo>
                    <a:pt x="262" y="197"/>
                  </a:lnTo>
                  <a:lnTo>
                    <a:pt x="284" y="201"/>
                  </a:lnTo>
                  <a:lnTo>
                    <a:pt x="296" y="185"/>
                  </a:lnTo>
                  <a:lnTo>
                    <a:pt x="310" y="174"/>
                  </a:lnTo>
                  <a:lnTo>
                    <a:pt x="317" y="162"/>
                  </a:lnTo>
                  <a:lnTo>
                    <a:pt x="310" y="142"/>
                  </a:lnTo>
                  <a:lnTo>
                    <a:pt x="292" y="133"/>
                  </a:lnTo>
                  <a:lnTo>
                    <a:pt x="284" y="122"/>
                  </a:lnTo>
                  <a:lnTo>
                    <a:pt x="266" y="114"/>
                  </a:lnTo>
                  <a:lnTo>
                    <a:pt x="250" y="108"/>
                  </a:lnTo>
                  <a:lnTo>
                    <a:pt x="243" y="98"/>
                  </a:lnTo>
                  <a:lnTo>
                    <a:pt x="227" y="89"/>
                  </a:lnTo>
                  <a:lnTo>
                    <a:pt x="216" y="78"/>
                  </a:lnTo>
                  <a:lnTo>
                    <a:pt x="207" y="71"/>
                  </a:lnTo>
                  <a:lnTo>
                    <a:pt x="191" y="69"/>
                  </a:lnTo>
                  <a:lnTo>
                    <a:pt x="175" y="64"/>
                  </a:lnTo>
                  <a:lnTo>
                    <a:pt x="166" y="57"/>
                  </a:lnTo>
                  <a:lnTo>
                    <a:pt x="152" y="44"/>
                  </a:lnTo>
                  <a:lnTo>
                    <a:pt x="139" y="41"/>
                  </a:lnTo>
                  <a:lnTo>
                    <a:pt x="130" y="30"/>
                  </a:lnTo>
                  <a:lnTo>
                    <a:pt x="120" y="21"/>
                  </a:lnTo>
                  <a:lnTo>
                    <a:pt x="111" y="7"/>
                  </a:lnTo>
                  <a:lnTo>
                    <a:pt x="82" y="0"/>
                  </a:lnTo>
                  <a:lnTo>
                    <a:pt x="84" y="37"/>
                  </a:lnTo>
                  <a:lnTo>
                    <a:pt x="24" y="35"/>
                  </a:lnTo>
                  <a:lnTo>
                    <a:pt x="11" y="37"/>
                  </a:lnTo>
                  <a:lnTo>
                    <a:pt x="0" y="67"/>
                  </a:lnTo>
                  <a:lnTo>
                    <a:pt x="0" y="85"/>
                  </a:lnTo>
                  <a:lnTo>
                    <a:pt x="2" y="103"/>
                  </a:lnTo>
                  <a:lnTo>
                    <a:pt x="4" y="142"/>
                  </a:lnTo>
                  <a:lnTo>
                    <a:pt x="27" y="142"/>
                  </a:lnTo>
                  <a:lnTo>
                    <a:pt x="29" y="227"/>
                  </a:lnTo>
                  <a:lnTo>
                    <a:pt x="81" y="224"/>
                  </a:lnTo>
                  <a:lnTo>
                    <a:pt x="107" y="224"/>
                  </a:lnTo>
                  <a:lnTo>
                    <a:pt x="111" y="249"/>
                  </a:lnTo>
                  <a:lnTo>
                    <a:pt x="120" y="270"/>
                  </a:lnTo>
                  <a:lnTo>
                    <a:pt x="146" y="274"/>
                  </a:lnTo>
                  <a:lnTo>
                    <a:pt x="155" y="272"/>
                  </a:lnTo>
                  <a:lnTo>
                    <a:pt x="155" y="272"/>
                  </a:lnTo>
                  <a:lnTo>
                    <a:pt x="155" y="2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67">
              <a:extLst>
                <a:ext uri="{FF2B5EF4-FFF2-40B4-BE49-F238E27FC236}">
                  <a16:creationId xmlns:a16="http://schemas.microsoft.com/office/drawing/2014/main" id="{0085757A-1D5A-1B8F-F411-034861B79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6337" y="10247747"/>
              <a:ext cx="975757" cy="948653"/>
            </a:xfrm>
            <a:custGeom>
              <a:avLst/>
              <a:gdLst>
                <a:gd name="T0" fmla="*/ 411 w 432"/>
                <a:gd name="T1" fmla="*/ 419 h 420"/>
                <a:gd name="T2" fmla="*/ 413 w 432"/>
                <a:gd name="T3" fmla="*/ 319 h 420"/>
                <a:gd name="T4" fmla="*/ 422 w 432"/>
                <a:gd name="T5" fmla="*/ 321 h 420"/>
                <a:gd name="T6" fmla="*/ 432 w 432"/>
                <a:gd name="T7" fmla="*/ 237 h 420"/>
                <a:gd name="T8" fmla="*/ 416 w 432"/>
                <a:gd name="T9" fmla="*/ 239 h 420"/>
                <a:gd name="T10" fmla="*/ 406 w 432"/>
                <a:gd name="T11" fmla="*/ 162 h 420"/>
                <a:gd name="T12" fmla="*/ 406 w 432"/>
                <a:gd name="T13" fmla="*/ 134 h 420"/>
                <a:gd name="T14" fmla="*/ 242 w 432"/>
                <a:gd name="T15" fmla="*/ 136 h 420"/>
                <a:gd name="T16" fmla="*/ 242 w 432"/>
                <a:gd name="T17" fmla="*/ 23 h 420"/>
                <a:gd name="T18" fmla="*/ 242 w 432"/>
                <a:gd name="T19" fmla="*/ 0 h 420"/>
                <a:gd name="T20" fmla="*/ 233 w 432"/>
                <a:gd name="T21" fmla="*/ 16 h 420"/>
                <a:gd name="T22" fmla="*/ 222 w 432"/>
                <a:gd name="T23" fmla="*/ 27 h 420"/>
                <a:gd name="T24" fmla="*/ 208 w 432"/>
                <a:gd name="T25" fmla="*/ 36 h 420"/>
                <a:gd name="T26" fmla="*/ 196 w 432"/>
                <a:gd name="T27" fmla="*/ 34 h 420"/>
                <a:gd name="T28" fmla="*/ 180 w 432"/>
                <a:gd name="T29" fmla="*/ 32 h 420"/>
                <a:gd name="T30" fmla="*/ 164 w 432"/>
                <a:gd name="T31" fmla="*/ 31 h 420"/>
                <a:gd name="T32" fmla="*/ 148 w 432"/>
                <a:gd name="T33" fmla="*/ 34 h 420"/>
                <a:gd name="T34" fmla="*/ 135 w 432"/>
                <a:gd name="T35" fmla="*/ 27 h 420"/>
                <a:gd name="T36" fmla="*/ 123 w 432"/>
                <a:gd name="T37" fmla="*/ 31 h 420"/>
                <a:gd name="T38" fmla="*/ 116 w 432"/>
                <a:gd name="T39" fmla="*/ 137 h 420"/>
                <a:gd name="T40" fmla="*/ 105 w 432"/>
                <a:gd name="T41" fmla="*/ 148 h 420"/>
                <a:gd name="T42" fmla="*/ 105 w 432"/>
                <a:gd name="T43" fmla="*/ 168 h 420"/>
                <a:gd name="T44" fmla="*/ 94 w 432"/>
                <a:gd name="T45" fmla="*/ 173 h 420"/>
                <a:gd name="T46" fmla="*/ 80 w 432"/>
                <a:gd name="T47" fmla="*/ 184 h 420"/>
                <a:gd name="T48" fmla="*/ 69 w 432"/>
                <a:gd name="T49" fmla="*/ 193 h 420"/>
                <a:gd name="T50" fmla="*/ 71 w 432"/>
                <a:gd name="T51" fmla="*/ 235 h 420"/>
                <a:gd name="T52" fmla="*/ 57 w 432"/>
                <a:gd name="T53" fmla="*/ 266 h 420"/>
                <a:gd name="T54" fmla="*/ 53 w 432"/>
                <a:gd name="T55" fmla="*/ 274 h 420"/>
                <a:gd name="T56" fmla="*/ 46 w 432"/>
                <a:gd name="T57" fmla="*/ 287 h 420"/>
                <a:gd name="T58" fmla="*/ 37 w 432"/>
                <a:gd name="T59" fmla="*/ 305 h 420"/>
                <a:gd name="T60" fmla="*/ 32 w 432"/>
                <a:gd name="T61" fmla="*/ 317 h 420"/>
                <a:gd name="T62" fmla="*/ 9 w 432"/>
                <a:gd name="T63" fmla="*/ 324 h 420"/>
                <a:gd name="T64" fmla="*/ 0 w 432"/>
                <a:gd name="T65" fmla="*/ 339 h 420"/>
                <a:gd name="T66" fmla="*/ 11 w 432"/>
                <a:gd name="T67" fmla="*/ 353 h 420"/>
                <a:gd name="T68" fmla="*/ 11 w 432"/>
                <a:gd name="T69" fmla="*/ 365 h 420"/>
                <a:gd name="T70" fmla="*/ 144 w 432"/>
                <a:gd name="T71" fmla="*/ 372 h 420"/>
                <a:gd name="T72" fmla="*/ 153 w 432"/>
                <a:gd name="T73" fmla="*/ 387 h 420"/>
                <a:gd name="T74" fmla="*/ 244 w 432"/>
                <a:gd name="T75" fmla="*/ 381 h 420"/>
                <a:gd name="T76" fmla="*/ 253 w 432"/>
                <a:gd name="T77" fmla="*/ 410 h 420"/>
                <a:gd name="T78" fmla="*/ 262 w 432"/>
                <a:gd name="T79" fmla="*/ 420 h 420"/>
                <a:gd name="T80" fmla="*/ 411 w 432"/>
                <a:gd name="T81" fmla="*/ 419 h 420"/>
                <a:gd name="T82" fmla="*/ 411 w 432"/>
                <a:gd name="T83" fmla="*/ 419 h 420"/>
                <a:gd name="T84" fmla="*/ 411 w 432"/>
                <a:gd name="T85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32" h="420">
                  <a:moveTo>
                    <a:pt x="411" y="419"/>
                  </a:moveTo>
                  <a:lnTo>
                    <a:pt x="413" y="319"/>
                  </a:lnTo>
                  <a:lnTo>
                    <a:pt x="422" y="321"/>
                  </a:lnTo>
                  <a:lnTo>
                    <a:pt x="432" y="237"/>
                  </a:lnTo>
                  <a:lnTo>
                    <a:pt x="416" y="239"/>
                  </a:lnTo>
                  <a:lnTo>
                    <a:pt x="406" y="162"/>
                  </a:lnTo>
                  <a:lnTo>
                    <a:pt x="406" y="134"/>
                  </a:lnTo>
                  <a:lnTo>
                    <a:pt x="242" y="136"/>
                  </a:lnTo>
                  <a:lnTo>
                    <a:pt x="242" y="23"/>
                  </a:lnTo>
                  <a:lnTo>
                    <a:pt x="242" y="0"/>
                  </a:lnTo>
                  <a:lnTo>
                    <a:pt x="233" y="16"/>
                  </a:lnTo>
                  <a:lnTo>
                    <a:pt x="222" y="27"/>
                  </a:lnTo>
                  <a:lnTo>
                    <a:pt x="208" y="36"/>
                  </a:lnTo>
                  <a:lnTo>
                    <a:pt x="196" y="34"/>
                  </a:lnTo>
                  <a:lnTo>
                    <a:pt x="180" y="32"/>
                  </a:lnTo>
                  <a:lnTo>
                    <a:pt x="164" y="31"/>
                  </a:lnTo>
                  <a:lnTo>
                    <a:pt x="148" y="34"/>
                  </a:lnTo>
                  <a:lnTo>
                    <a:pt x="135" y="27"/>
                  </a:lnTo>
                  <a:lnTo>
                    <a:pt x="123" y="31"/>
                  </a:lnTo>
                  <a:lnTo>
                    <a:pt x="116" y="137"/>
                  </a:lnTo>
                  <a:lnTo>
                    <a:pt x="105" y="148"/>
                  </a:lnTo>
                  <a:lnTo>
                    <a:pt x="105" y="168"/>
                  </a:lnTo>
                  <a:lnTo>
                    <a:pt x="94" y="173"/>
                  </a:lnTo>
                  <a:lnTo>
                    <a:pt x="80" y="184"/>
                  </a:lnTo>
                  <a:lnTo>
                    <a:pt x="69" y="193"/>
                  </a:lnTo>
                  <a:lnTo>
                    <a:pt x="71" y="235"/>
                  </a:lnTo>
                  <a:lnTo>
                    <a:pt x="57" y="266"/>
                  </a:lnTo>
                  <a:lnTo>
                    <a:pt x="53" y="274"/>
                  </a:lnTo>
                  <a:lnTo>
                    <a:pt x="46" y="287"/>
                  </a:lnTo>
                  <a:lnTo>
                    <a:pt x="37" y="305"/>
                  </a:lnTo>
                  <a:lnTo>
                    <a:pt x="32" y="317"/>
                  </a:lnTo>
                  <a:lnTo>
                    <a:pt x="9" y="324"/>
                  </a:lnTo>
                  <a:lnTo>
                    <a:pt x="0" y="339"/>
                  </a:lnTo>
                  <a:lnTo>
                    <a:pt x="11" y="353"/>
                  </a:lnTo>
                  <a:lnTo>
                    <a:pt x="11" y="365"/>
                  </a:lnTo>
                  <a:lnTo>
                    <a:pt x="144" y="372"/>
                  </a:lnTo>
                  <a:lnTo>
                    <a:pt x="153" y="387"/>
                  </a:lnTo>
                  <a:lnTo>
                    <a:pt x="244" y="381"/>
                  </a:lnTo>
                  <a:lnTo>
                    <a:pt x="253" y="410"/>
                  </a:lnTo>
                  <a:lnTo>
                    <a:pt x="262" y="420"/>
                  </a:lnTo>
                  <a:lnTo>
                    <a:pt x="411" y="419"/>
                  </a:lnTo>
                  <a:lnTo>
                    <a:pt x="411" y="419"/>
                  </a:lnTo>
                  <a:lnTo>
                    <a:pt x="411" y="4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68">
              <a:extLst>
                <a:ext uri="{FF2B5EF4-FFF2-40B4-BE49-F238E27FC236}">
                  <a16:creationId xmlns:a16="http://schemas.microsoft.com/office/drawing/2014/main" id="{BBA9D37F-D9A9-14C9-FD3A-C8E21BDF8F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8419" y="10356165"/>
              <a:ext cx="889927" cy="623401"/>
            </a:xfrm>
            <a:custGeom>
              <a:avLst/>
              <a:gdLst>
                <a:gd name="T0" fmla="*/ 287 w 394"/>
                <a:gd name="T1" fmla="*/ 276 h 276"/>
                <a:gd name="T2" fmla="*/ 299 w 394"/>
                <a:gd name="T3" fmla="*/ 274 h 276"/>
                <a:gd name="T4" fmla="*/ 313 w 394"/>
                <a:gd name="T5" fmla="*/ 260 h 276"/>
                <a:gd name="T6" fmla="*/ 319 w 394"/>
                <a:gd name="T7" fmla="*/ 244 h 276"/>
                <a:gd name="T8" fmla="*/ 331 w 394"/>
                <a:gd name="T9" fmla="*/ 234 h 276"/>
                <a:gd name="T10" fmla="*/ 335 w 394"/>
                <a:gd name="T11" fmla="*/ 221 h 276"/>
                <a:gd name="T12" fmla="*/ 344 w 394"/>
                <a:gd name="T13" fmla="*/ 200 h 276"/>
                <a:gd name="T14" fmla="*/ 349 w 394"/>
                <a:gd name="T15" fmla="*/ 159 h 276"/>
                <a:gd name="T16" fmla="*/ 358 w 394"/>
                <a:gd name="T17" fmla="*/ 146 h 276"/>
                <a:gd name="T18" fmla="*/ 372 w 394"/>
                <a:gd name="T19" fmla="*/ 136 h 276"/>
                <a:gd name="T20" fmla="*/ 383 w 394"/>
                <a:gd name="T21" fmla="*/ 123 h 276"/>
                <a:gd name="T22" fmla="*/ 383 w 394"/>
                <a:gd name="T23" fmla="*/ 100 h 276"/>
                <a:gd name="T24" fmla="*/ 394 w 394"/>
                <a:gd name="T25" fmla="*/ 89 h 276"/>
                <a:gd name="T26" fmla="*/ 349 w 394"/>
                <a:gd name="T27" fmla="*/ 88 h 276"/>
                <a:gd name="T28" fmla="*/ 297 w 394"/>
                <a:gd name="T29" fmla="*/ 88 h 276"/>
                <a:gd name="T30" fmla="*/ 281 w 394"/>
                <a:gd name="T31" fmla="*/ 86 h 276"/>
                <a:gd name="T32" fmla="*/ 255 w 394"/>
                <a:gd name="T33" fmla="*/ 86 h 276"/>
                <a:gd name="T34" fmla="*/ 255 w 394"/>
                <a:gd name="T35" fmla="*/ 111 h 276"/>
                <a:gd name="T36" fmla="*/ 214 w 394"/>
                <a:gd name="T37" fmla="*/ 109 h 276"/>
                <a:gd name="T38" fmla="*/ 184 w 394"/>
                <a:gd name="T39" fmla="*/ 109 h 276"/>
                <a:gd name="T40" fmla="*/ 184 w 394"/>
                <a:gd name="T41" fmla="*/ 82 h 276"/>
                <a:gd name="T42" fmla="*/ 141 w 394"/>
                <a:gd name="T43" fmla="*/ 84 h 276"/>
                <a:gd name="T44" fmla="*/ 137 w 394"/>
                <a:gd name="T45" fmla="*/ 41 h 276"/>
                <a:gd name="T46" fmla="*/ 137 w 394"/>
                <a:gd name="T47" fmla="*/ 13 h 276"/>
                <a:gd name="T48" fmla="*/ 127 w 394"/>
                <a:gd name="T49" fmla="*/ 0 h 276"/>
                <a:gd name="T50" fmla="*/ 103 w 394"/>
                <a:gd name="T51" fmla="*/ 2 h 276"/>
                <a:gd name="T52" fmla="*/ 73 w 394"/>
                <a:gd name="T53" fmla="*/ 15 h 276"/>
                <a:gd name="T54" fmla="*/ 38 w 394"/>
                <a:gd name="T55" fmla="*/ 13 h 276"/>
                <a:gd name="T56" fmla="*/ 29 w 394"/>
                <a:gd name="T57" fmla="*/ 29 h 276"/>
                <a:gd name="T58" fmla="*/ 32 w 394"/>
                <a:gd name="T59" fmla="*/ 45 h 276"/>
                <a:gd name="T60" fmla="*/ 38 w 394"/>
                <a:gd name="T61" fmla="*/ 59 h 276"/>
                <a:gd name="T62" fmla="*/ 30 w 394"/>
                <a:gd name="T63" fmla="*/ 70 h 276"/>
                <a:gd name="T64" fmla="*/ 7 w 394"/>
                <a:gd name="T65" fmla="*/ 72 h 276"/>
                <a:gd name="T66" fmla="*/ 7 w 394"/>
                <a:gd name="T67" fmla="*/ 123 h 276"/>
                <a:gd name="T68" fmla="*/ 7 w 394"/>
                <a:gd name="T69" fmla="*/ 143 h 276"/>
                <a:gd name="T70" fmla="*/ 0 w 394"/>
                <a:gd name="T71" fmla="*/ 161 h 276"/>
                <a:gd name="T72" fmla="*/ 2 w 394"/>
                <a:gd name="T73" fmla="*/ 187 h 276"/>
                <a:gd name="T74" fmla="*/ 25 w 394"/>
                <a:gd name="T75" fmla="*/ 189 h 276"/>
                <a:gd name="T76" fmla="*/ 66 w 394"/>
                <a:gd name="T77" fmla="*/ 203 h 276"/>
                <a:gd name="T78" fmla="*/ 73 w 394"/>
                <a:gd name="T79" fmla="*/ 212 h 276"/>
                <a:gd name="T80" fmla="*/ 82 w 394"/>
                <a:gd name="T81" fmla="*/ 223 h 276"/>
                <a:gd name="T82" fmla="*/ 87 w 394"/>
                <a:gd name="T83" fmla="*/ 239 h 276"/>
                <a:gd name="T84" fmla="*/ 93 w 394"/>
                <a:gd name="T85" fmla="*/ 250 h 276"/>
                <a:gd name="T86" fmla="*/ 96 w 394"/>
                <a:gd name="T87" fmla="*/ 266 h 276"/>
                <a:gd name="T88" fmla="*/ 109 w 394"/>
                <a:gd name="T89" fmla="*/ 267 h 276"/>
                <a:gd name="T90" fmla="*/ 121 w 394"/>
                <a:gd name="T91" fmla="*/ 276 h 276"/>
                <a:gd name="T92" fmla="*/ 144 w 394"/>
                <a:gd name="T93" fmla="*/ 274 h 276"/>
                <a:gd name="T94" fmla="*/ 200 w 394"/>
                <a:gd name="T95" fmla="*/ 276 h 276"/>
                <a:gd name="T96" fmla="*/ 216 w 394"/>
                <a:gd name="T97" fmla="*/ 274 h 276"/>
                <a:gd name="T98" fmla="*/ 283 w 394"/>
                <a:gd name="T99" fmla="*/ 276 h 276"/>
                <a:gd name="T100" fmla="*/ 287 w 394"/>
                <a:gd name="T101" fmla="*/ 276 h 276"/>
                <a:gd name="T102" fmla="*/ 287 w 394"/>
                <a:gd name="T103" fmla="*/ 276 h 276"/>
                <a:gd name="T104" fmla="*/ 287 w 394"/>
                <a:gd name="T10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4" h="276">
                  <a:moveTo>
                    <a:pt x="287" y="276"/>
                  </a:moveTo>
                  <a:lnTo>
                    <a:pt x="299" y="274"/>
                  </a:lnTo>
                  <a:lnTo>
                    <a:pt x="313" y="260"/>
                  </a:lnTo>
                  <a:lnTo>
                    <a:pt x="319" y="244"/>
                  </a:lnTo>
                  <a:lnTo>
                    <a:pt x="331" y="234"/>
                  </a:lnTo>
                  <a:lnTo>
                    <a:pt x="335" y="221"/>
                  </a:lnTo>
                  <a:lnTo>
                    <a:pt x="344" y="200"/>
                  </a:lnTo>
                  <a:lnTo>
                    <a:pt x="349" y="159"/>
                  </a:lnTo>
                  <a:lnTo>
                    <a:pt x="358" y="146"/>
                  </a:lnTo>
                  <a:lnTo>
                    <a:pt x="372" y="136"/>
                  </a:lnTo>
                  <a:lnTo>
                    <a:pt x="383" y="123"/>
                  </a:lnTo>
                  <a:lnTo>
                    <a:pt x="383" y="100"/>
                  </a:lnTo>
                  <a:lnTo>
                    <a:pt x="394" y="89"/>
                  </a:lnTo>
                  <a:lnTo>
                    <a:pt x="349" y="88"/>
                  </a:lnTo>
                  <a:lnTo>
                    <a:pt x="297" y="88"/>
                  </a:lnTo>
                  <a:lnTo>
                    <a:pt x="281" y="86"/>
                  </a:lnTo>
                  <a:lnTo>
                    <a:pt x="255" y="86"/>
                  </a:lnTo>
                  <a:lnTo>
                    <a:pt x="255" y="111"/>
                  </a:lnTo>
                  <a:lnTo>
                    <a:pt x="214" y="109"/>
                  </a:lnTo>
                  <a:lnTo>
                    <a:pt x="184" y="109"/>
                  </a:lnTo>
                  <a:lnTo>
                    <a:pt x="184" y="82"/>
                  </a:lnTo>
                  <a:lnTo>
                    <a:pt x="141" y="84"/>
                  </a:lnTo>
                  <a:lnTo>
                    <a:pt x="137" y="41"/>
                  </a:lnTo>
                  <a:lnTo>
                    <a:pt x="137" y="13"/>
                  </a:lnTo>
                  <a:lnTo>
                    <a:pt x="127" y="0"/>
                  </a:lnTo>
                  <a:lnTo>
                    <a:pt x="103" y="2"/>
                  </a:lnTo>
                  <a:lnTo>
                    <a:pt x="73" y="15"/>
                  </a:lnTo>
                  <a:lnTo>
                    <a:pt x="38" y="13"/>
                  </a:lnTo>
                  <a:lnTo>
                    <a:pt x="29" y="29"/>
                  </a:lnTo>
                  <a:lnTo>
                    <a:pt x="32" y="45"/>
                  </a:lnTo>
                  <a:lnTo>
                    <a:pt x="38" y="59"/>
                  </a:lnTo>
                  <a:lnTo>
                    <a:pt x="30" y="70"/>
                  </a:lnTo>
                  <a:lnTo>
                    <a:pt x="7" y="72"/>
                  </a:lnTo>
                  <a:lnTo>
                    <a:pt x="7" y="123"/>
                  </a:lnTo>
                  <a:lnTo>
                    <a:pt x="7" y="143"/>
                  </a:lnTo>
                  <a:lnTo>
                    <a:pt x="0" y="161"/>
                  </a:lnTo>
                  <a:lnTo>
                    <a:pt x="2" y="187"/>
                  </a:lnTo>
                  <a:lnTo>
                    <a:pt x="25" y="189"/>
                  </a:lnTo>
                  <a:lnTo>
                    <a:pt x="66" y="203"/>
                  </a:lnTo>
                  <a:lnTo>
                    <a:pt x="73" y="212"/>
                  </a:lnTo>
                  <a:lnTo>
                    <a:pt x="82" y="223"/>
                  </a:lnTo>
                  <a:lnTo>
                    <a:pt x="87" y="239"/>
                  </a:lnTo>
                  <a:lnTo>
                    <a:pt x="93" y="250"/>
                  </a:lnTo>
                  <a:lnTo>
                    <a:pt x="96" y="266"/>
                  </a:lnTo>
                  <a:lnTo>
                    <a:pt x="109" y="267"/>
                  </a:lnTo>
                  <a:lnTo>
                    <a:pt x="121" y="276"/>
                  </a:lnTo>
                  <a:lnTo>
                    <a:pt x="144" y="274"/>
                  </a:lnTo>
                  <a:lnTo>
                    <a:pt x="200" y="276"/>
                  </a:lnTo>
                  <a:lnTo>
                    <a:pt x="216" y="274"/>
                  </a:lnTo>
                  <a:lnTo>
                    <a:pt x="283" y="276"/>
                  </a:lnTo>
                  <a:lnTo>
                    <a:pt x="287" y="276"/>
                  </a:lnTo>
                  <a:lnTo>
                    <a:pt x="287" y="276"/>
                  </a:lnTo>
                  <a:lnTo>
                    <a:pt x="287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69">
              <a:extLst>
                <a:ext uri="{FF2B5EF4-FFF2-40B4-BE49-F238E27FC236}">
                  <a16:creationId xmlns:a16="http://schemas.microsoft.com/office/drawing/2014/main" id="{07A4C9DA-3C38-6F0B-E2F3-191E5A0445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12147" y="11087983"/>
              <a:ext cx="912514" cy="494656"/>
            </a:xfrm>
            <a:custGeom>
              <a:avLst/>
              <a:gdLst>
                <a:gd name="T0" fmla="*/ 324 w 404"/>
                <a:gd name="T1" fmla="*/ 216 h 219"/>
                <a:gd name="T2" fmla="*/ 347 w 404"/>
                <a:gd name="T3" fmla="*/ 214 h 219"/>
                <a:gd name="T4" fmla="*/ 374 w 404"/>
                <a:gd name="T5" fmla="*/ 214 h 219"/>
                <a:gd name="T6" fmla="*/ 368 w 404"/>
                <a:gd name="T7" fmla="*/ 201 h 219"/>
                <a:gd name="T8" fmla="*/ 358 w 404"/>
                <a:gd name="T9" fmla="*/ 178 h 219"/>
                <a:gd name="T10" fmla="*/ 349 w 404"/>
                <a:gd name="T11" fmla="*/ 150 h 219"/>
                <a:gd name="T12" fmla="*/ 351 w 404"/>
                <a:gd name="T13" fmla="*/ 128 h 219"/>
                <a:gd name="T14" fmla="*/ 365 w 404"/>
                <a:gd name="T15" fmla="*/ 123 h 219"/>
                <a:gd name="T16" fmla="*/ 379 w 404"/>
                <a:gd name="T17" fmla="*/ 118 h 219"/>
                <a:gd name="T18" fmla="*/ 392 w 404"/>
                <a:gd name="T19" fmla="*/ 120 h 219"/>
                <a:gd name="T20" fmla="*/ 399 w 404"/>
                <a:gd name="T21" fmla="*/ 130 h 219"/>
                <a:gd name="T22" fmla="*/ 404 w 404"/>
                <a:gd name="T23" fmla="*/ 116 h 219"/>
                <a:gd name="T24" fmla="*/ 404 w 404"/>
                <a:gd name="T25" fmla="*/ 48 h 219"/>
                <a:gd name="T26" fmla="*/ 345 w 404"/>
                <a:gd name="T27" fmla="*/ 50 h 219"/>
                <a:gd name="T28" fmla="*/ 278 w 404"/>
                <a:gd name="T29" fmla="*/ 48 h 219"/>
                <a:gd name="T30" fmla="*/ 255 w 404"/>
                <a:gd name="T31" fmla="*/ 48 h 219"/>
                <a:gd name="T32" fmla="*/ 249 w 404"/>
                <a:gd name="T33" fmla="*/ 38 h 219"/>
                <a:gd name="T34" fmla="*/ 239 w 404"/>
                <a:gd name="T35" fmla="*/ 23 h 219"/>
                <a:gd name="T36" fmla="*/ 205 w 404"/>
                <a:gd name="T37" fmla="*/ 13 h 219"/>
                <a:gd name="T38" fmla="*/ 166 w 404"/>
                <a:gd name="T39" fmla="*/ 15 h 219"/>
                <a:gd name="T40" fmla="*/ 146 w 404"/>
                <a:gd name="T41" fmla="*/ 16 h 219"/>
                <a:gd name="T42" fmla="*/ 144 w 404"/>
                <a:gd name="T43" fmla="*/ 0 h 219"/>
                <a:gd name="T44" fmla="*/ 69 w 404"/>
                <a:gd name="T45" fmla="*/ 4 h 219"/>
                <a:gd name="T46" fmla="*/ 2 w 404"/>
                <a:gd name="T47" fmla="*/ 2 h 219"/>
                <a:gd name="T48" fmla="*/ 0 w 404"/>
                <a:gd name="T49" fmla="*/ 16 h 219"/>
                <a:gd name="T50" fmla="*/ 12 w 404"/>
                <a:gd name="T51" fmla="*/ 25 h 219"/>
                <a:gd name="T52" fmla="*/ 23 w 404"/>
                <a:gd name="T53" fmla="*/ 32 h 219"/>
                <a:gd name="T54" fmla="*/ 25 w 404"/>
                <a:gd name="T55" fmla="*/ 47 h 219"/>
                <a:gd name="T56" fmla="*/ 30 w 404"/>
                <a:gd name="T57" fmla="*/ 59 h 219"/>
                <a:gd name="T58" fmla="*/ 43 w 404"/>
                <a:gd name="T59" fmla="*/ 64 h 219"/>
                <a:gd name="T60" fmla="*/ 55 w 404"/>
                <a:gd name="T61" fmla="*/ 72 h 219"/>
                <a:gd name="T62" fmla="*/ 62 w 404"/>
                <a:gd name="T63" fmla="*/ 82 h 219"/>
                <a:gd name="T64" fmla="*/ 64 w 404"/>
                <a:gd name="T65" fmla="*/ 96 h 219"/>
                <a:gd name="T66" fmla="*/ 69 w 404"/>
                <a:gd name="T67" fmla="*/ 109 h 219"/>
                <a:gd name="T68" fmla="*/ 78 w 404"/>
                <a:gd name="T69" fmla="*/ 120 h 219"/>
                <a:gd name="T70" fmla="*/ 84 w 404"/>
                <a:gd name="T71" fmla="*/ 130 h 219"/>
                <a:gd name="T72" fmla="*/ 82 w 404"/>
                <a:gd name="T73" fmla="*/ 146 h 219"/>
                <a:gd name="T74" fmla="*/ 82 w 404"/>
                <a:gd name="T75" fmla="*/ 159 h 219"/>
                <a:gd name="T76" fmla="*/ 78 w 404"/>
                <a:gd name="T77" fmla="*/ 171 h 219"/>
                <a:gd name="T78" fmla="*/ 80 w 404"/>
                <a:gd name="T79" fmla="*/ 185 h 219"/>
                <a:gd name="T80" fmla="*/ 75 w 404"/>
                <a:gd name="T81" fmla="*/ 200 h 219"/>
                <a:gd name="T82" fmla="*/ 78 w 404"/>
                <a:gd name="T83" fmla="*/ 214 h 219"/>
                <a:gd name="T84" fmla="*/ 94 w 404"/>
                <a:gd name="T85" fmla="*/ 219 h 219"/>
                <a:gd name="T86" fmla="*/ 137 w 404"/>
                <a:gd name="T87" fmla="*/ 217 h 219"/>
                <a:gd name="T88" fmla="*/ 157 w 404"/>
                <a:gd name="T89" fmla="*/ 217 h 219"/>
                <a:gd name="T90" fmla="*/ 185 w 404"/>
                <a:gd name="T91" fmla="*/ 214 h 219"/>
                <a:gd name="T92" fmla="*/ 198 w 404"/>
                <a:gd name="T93" fmla="*/ 216 h 219"/>
                <a:gd name="T94" fmla="*/ 279 w 404"/>
                <a:gd name="T95" fmla="*/ 216 h 219"/>
                <a:gd name="T96" fmla="*/ 324 w 404"/>
                <a:gd name="T97" fmla="*/ 216 h 219"/>
                <a:gd name="T98" fmla="*/ 324 w 404"/>
                <a:gd name="T99" fmla="*/ 216 h 219"/>
                <a:gd name="T100" fmla="*/ 324 w 404"/>
                <a:gd name="T101" fmla="*/ 216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4" h="219">
                  <a:moveTo>
                    <a:pt x="324" y="216"/>
                  </a:moveTo>
                  <a:lnTo>
                    <a:pt x="347" y="214"/>
                  </a:lnTo>
                  <a:lnTo>
                    <a:pt x="374" y="214"/>
                  </a:lnTo>
                  <a:lnTo>
                    <a:pt x="368" y="201"/>
                  </a:lnTo>
                  <a:lnTo>
                    <a:pt x="358" y="178"/>
                  </a:lnTo>
                  <a:lnTo>
                    <a:pt x="349" y="150"/>
                  </a:lnTo>
                  <a:lnTo>
                    <a:pt x="351" y="128"/>
                  </a:lnTo>
                  <a:lnTo>
                    <a:pt x="365" y="123"/>
                  </a:lnTo>
                  <a:lnTo>
                    <a:pt x="379" y="118"/>
                  </a:lnTo>
                  <a:lnTo>
                    <a:pt x="392" y="120"/>
                  </a:lnTo>
                  <a:lnTo>
                    <a:pt x="399" y="130"/>
                  </a:lnTo>
                  <a:lnTo>
                    <a:pt x="404" y="116"/>
                  </a:lnTo>
                  <a:lnTo>
                    <a:pt x="404" y="48"/>
                  </a:lnTo>
                  <a:lnTo>
                    <a:pt x="345" y="50"/>
                  </a:lnTo>
                  <a:lnTo>
                    <a:pt x="278" y="48"/>
                  </a:lnTo>
                  <a:lnTo>
                    <a:pt x="255" y="48"/>
                  </a:lnTo>
                  <a:lnTo>
                    <a:pt x="249" y="38"/>
                  </a:lnTo>
                  <a:lnTo>
                    <a:pt x="239" y="23"/>
                  </a:lnTo>
                  <a:lnTo>
                    <a:pt x="205" y="13"/>
                  </a:lnTo>
                  <a:lnTo>
                    <a:pt x="166" y="15"/>
                  </a:lnTo>
                  <a:lnTo>
                    <a:pt x="146" y="16"/>
                  </a:lnTo>
                  <a:lnTo>
                    <a:pt x="144" y="0"/>
                  </a:lnTo>
                  <a:lnTo>
                    <a:pt x="69" y="4"/>
                  </a:lnTo>
                  <a:lnTo>
                    <a:pt x="2" y="2"/>
                  </a:lnTo>
                  <a:lnTo>
                    <a:pt x="0" y="16"/>
                  </a:lnTo>
                  <a:lnTo>
                    <a:pt x="12" y="25"/>
                  </a:lnTo>
                  <a:lnTo>
                    <a:pt x="23" y="32"/>
                  </a:lnTo>
                  <a:lnTo>
                    <a:pt x="25" y="47"/>
                  </a:lnTo>
                  <a:lnTo>
                    <a:pt x="30" y="59"/>
                  </a:lnTo>
                  <a:lnTo>
                    <a:pt x="43" y="64"/>
                  </a:lnTo>
                  <a:lnTo>
                    <a:pt x="55" y="72"/>
                  </a:lnTo>
                  <a:lnTo>
                    <a:pt x="62" y="82"/>
                  </a:lnTo>
                  <a:lnTo>
                    <a:pt x="64" y="96"/>
                  </a:lnTo>
                  <a:lnTo>
                    <a:pt x="69" y="109"/>
                  </a:lnTo>
                  <a:lnTo>
                    <a:pt x="78" y="120"/>
                  </a:lnTo>
                  <a:lnTo>
                    <a:pt x="84" y="130"/>
                  </a:lnTo>
                  <a:lnTo>
                    <a:pt x="82" y="146"/>
                  </a:lnTo>
                  <a:lnTo>
                    <a:pt x="82" y="159"/>
                  </a:lnTo>
                  <a:lnTo>
                    <a:pt x="78" y="171"/>
                  </a:lnTo>
                  <a:lnTo>
                    <a:pt x="80" y="185"/>
                  </a:lnTo>
                  <a:lnTo>
                    <a:pt x="75" y="200"/>
                  </a:lnTo>
                  <a:lnTo>
                    <a:pt x="78" y="214"/>
                  </a:lnTo>
                  <a:lnTo>
                    <a:pt x="94" y="219"/>
                  </a:lnTo>
                  <a:lnTo>
                    <a:pt x="137" y="217"/>
                  </a:lnTo>
                  <a:lnTo>
                    <a:pt x="157" y="217"/>
                  </a:lnTo>
                  <a:lnTo>
                    <a:pt x="185" y="214"/>
                  </a:lnTo>
                  <a:lnTo>
                    <a:pt x="198" y="216"/>
                  </a:lnTo>
                  <a:lnTo>
                    <a:pt x="279" y="216"/>
                  </a:lnTo>
                  <a:lnTo>
                    <a:pt x="324" y="216"/>
                  </a:lnTo>
                  <a:lnTo>
                    <a:pt x="324" y="216"/>
                  </a:lnTo>
                  <a:lnTo>
                    <a:pt x="324" y="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70">
              <a:extLst>
                <a:ext uri="{FF2B5EF4-FFF2-40B4-BE49-F238E27FC236}">
                  <a16:creationId xmlns:a16="http://schemas.microsoft.com/office/drawing/2014/main" id="{FAADDC9E-798A-E7ED-E2C1-F9E58E2521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11031515"/>
              <a:ext cx="892186" cy="786027"/>
            </a:xfrm>
            <a:custGeom>
              <a:avLst/>
              <a:gdLst>
                <a:gd name="T0" fmla="*/ 105 w 395"/>
                <a:gd name="T1" fmla="*/ 348 h 348"/>
                <a:gd name="T2" fmla="*/ 110 w 395"/>
                <a:gd name="T3" fmla="*/ 335 h 348"/>
                <a:gd name="T4" fmla="*/ 109 w 395"/>
                <a:gd name="T5" fmla="*/ 319 h 348"/>
                <a:gd name="T6" fmla="*/ 107 w 395"/>
                <a:gd name="T7" fmla="*/ 307 h 348"/>
                <a:gd name="T8" fmla="*/ 123 w 395"/>
                <a:gd name="T9" fmla="*/ 292 h 348"/>
                <a:gd name="T10" fmla="*/ 126 w 395"/>
                <a:gd name="T11" fmla="*/ 280 h 348"/>
                <a:gd name="T12" fmla="*/ 137 w 395"/>
                <a:gd name="T13" fmla="*/ 267 h 348"/>
                <a:gd name="T14" fmla="*/ 148 w 395"/>
                <a:gd name="T15" fmla="*/ 262 h 348"/>
                <a:gd name="T16" fmla="*/ 160 w 395"/>
                <a:gd name="T17" fmla="*/ 251 h 348"/>
                <a:gd name="T18" fmla="*/ 171 w 395"/>
                <a:gd name="T19" fmla="*/ 242 h 348"/>
                <a:gd name="T20" fmla="*/ 183 w 395"/>
                <a:gd name="T21" fmla="*/ 241 h 348"/>
                <a:gd name="T22" fmla="*/ 185 w 395"/>
                <a:gd name="T23" fmla="*/ 225 h 348"/>
                <a:gd name="T24" fmla="*/ 191 w 395"/>
                <a:gd name="T25" fmla="*/ 212 h 348"/>
                <a:gd name="T26" fmla="*/ 201 w 395"/>
                <a:gd name="T27" fmla="*/ 205 h 348"/>
                <a:gd name="T28" fmla="*/ 217 w 395"/>
                <a:gd name="T29" fmla="*/ 200 h 348"/>
                <a:gd name="T30" fmla="*/ 226 w 395"/>
                <a:gd name="T31" fmla="*/ 186 h 348"/>
                <a:gd name="T32" fmla="*/ 230 w 395"/>
                <a:gd name="T33" fmla="*/ 173 h 348"/>
                <a:gd name="T34" fmla="*/ 239 w 395"/>
                <a:gd name="T35" fmla="*/ 153 h 348"/>
                <a:gd name="T36" fmla="*/ 240 w 395"/>
                <a:gd name="T37" fmla="*/ 141 h 348"/>
                <a:gd name="T38" fmla="*/ 251 w 395"/>
                <a:gd name="T39" fmla="*/ 130 h 348"/>
                <a:gd name="T40" fmla="*/ 262 w 395"/>
                <a:gd name="T41" fmla="*/ 121 h 348"/>
                <a:gd name="T42" fmla="*/ 276 w 395"/>
                <a:gd name="T43" fmla="*/ 116 h 348"/>
                <a:gd name="T44" fmla="*/ 296 w 395"/>
                <a:gd name="T45" fmla="*/ 113 h 348"/>
                <a:gd name="T46" fmla="*/ 306 w 395"/>
                <a:gd name="T47" fmla="*/ 107 h 348"/>
                <a:gd name="T48" fmla="*/ 319 w 395"/>
                <a:gd name="T49" fmla="*/ 105 h 348"/>
                <a:gd name="T50" fmla="*/ 328 w 395"/>
                <a:gd name="T51" fmla="*/ 91 h 348"/>
                <a:gd name="T52" fmla="*/ 340 w 395"/>
                <a:gd name="T53" fmla="*/ 89 h 348"/>
                <a:gd name="T54" fmla="*/ 349 w 395"/>
                <a:gd name="T55" fmla="*/ 72 h 348"/>
                <a:gd name="T56" fmla="*/ 351 w 395"/>
                <a:gd name="T57" fmla="*/ 61 h 348"/>
                <a:gd name="T58" fmla="*/ 361 w 395"/>
                <a:gd name="T59" fmla="*/ 50 h 348"/>
                <a:gd name="T60" fmla="*/ 376 w 395"/>
                <a:gd name="T61" fmla="*/ 38 h 348"/>
                <a:gd name="T62" fmla="*/ 390 w 395"/>
                <a:gd name="T63" fmla="*/ 31 h 348"/>
                <a:gd name="T64" fmla="*/ 395 w 395"/>
                <a:gd name="T65" fmla="*/ 11 h 348"/>
                <a:gd name="T66" fmla="*/ 351 w 395"/>
                <a:gd name="T67" fmla="*/ 13 h 348"/>
                <a:gd name="T68" fmla="*/ 333 w 395"/>
                <a:gd name="T69" fmla="*/ 16 h 348"/>
                <a:gd name="T70" fmla="*/ 281 w 395"/>
                <a:gd name="T71" fmla="*/ 16 h 348"/>
                <a:gd name="T72" fmla="*/ 212 w 395"/>
                <a:gd name="T73" fmla="*/ 15 h 348"/>
                <a:gd name="T74" fmla="*/ 169 w 395"/>
                <a:gd name="T75" fmla="*/ 13 h 348"/>
                <a:gd name="T76" fmla="*/ 153 w 395"/>
                <a:gd name="T77" fmla="*/ 15 h 348"/>
                <a:gd name="T78" fmla="*/ 164 w 395"/>
                <a:gd name="T79" fmla="*/ 6 h 348"/>
                <a:gd name="T80" fmla="*/ 146 w 395"/>
                <a:gd name="T81" fmla="*/ 0 h 348"/>
                <a:gd name="T82" fmla="*/ 141 w 395"/>
                <a:gd name="T83" fmla="*/ 13 h 348"/>
                <a:gd name="T84" fmla="*/ 121 w 395"/>
                <a:gd name="T85" fmla="*/ 16 h 348"/>
                <a:gd name="T86" fmla="*/ 103 w 395"/>
                <a:gd name="T87" fmla="*/ 22 h 348"/>
                <a:gd name="T88" fmla="*/ 86 w 395"/>
                <a:gd name="T89" fmla="*/ 18 h 348"/>
                <a:gd name="T90" fmla="*/ 7 w 395"/>
                <a:gd name="T91" fmla="*/ 18 h 348"/>
                <a:gd name="T92" fmla="*/ 4 w 395"/>
                <a:gd name="T93" fmla="*/ 45 h 348"/>
                <a:gd name="T94" fmla="*/ 5 w 395"/>
                <a:gd name="T95" fmla="*/ 61 h 348"/>
                <a:gd name="T96" fmla="*/ 4 w 395"/>
                <a:gd name="T97" fmla="*/ 77 h 348"/>
                <a:gd name="T98" fmla="*/ 4 w 395"/>
                <a:gd name="T99" fmla="*/ 102 h 348"/>
                <a:gd name="T100" fmla="*/ 5 w 395"/>
                <a:gd name="T101" fmla="*/ 120 h 348"/>
                <a:gd name="T102" fmla="*/ 2 w 395"/>
                <a:gd name="T103" fmla="*/ 141 h 348"/>
                <a:gd name="T104" fmla="*/ 0 w 395"/>
                <a:gd name="T105" fmla="*/ 180 h 348"/>
                <a:gd name="T106" fmla="*/ 75 w 395"/>
                <a:gd name="T107" fmla="*/ 182 h 348"/>
                <a:gd name="T108" fmla="*/ 84 w 395"/>
                <a:gd name="T109" fmla="*/ 212 h 348"/>
                <a:gd name="T110" fmla="*/ 82 w 395"/>
                <a:gd name="T111" fmla="*/ 232 h 348"/>
                <a:gd name="T112" fmla="*/ 82 w 395"/>
                <a:gd name="T113" fmla="*/ 278 h 348"/>
                <a:gd name="T114" fmla="*/ 80 w 395"/>
                <a:gd name="T115" fmla="*/ 296 h 348"/>
                <a:gd name="T116" fmla="*/ 80 w 395"/>
                <a:gd name="T117" fmla="*/ 315 h 348"/>
                <a:gd name="T118" fmla="*/ 80 w 395"/>
                <a:gd name="T119" fmla="*/ 348 h 348"/>
                <a:gd name="T120" fmla="*/ 105 w 395"/>
                <a:gd name="T121" fmla="*/ 348 h 348"/>
                <a:gd name="T122" fmla="*/ 105 w 395"/>
                <a:gd name="T123" fmla="*/ 348 h 348"/>
                <a:gd name="T124" fmla="*/ 105 w 395"/>
                <a:gd name="T125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5" h="348">
                  <a:moveTo>
                    <a:pt x="105" y="348"/>
                  </a:moveTo>
                  <a:lnTo>
                    <a:pt x="110" y="335"/>
                  </a:lnTo>
                  <a:lnTo>
                    <a:pt x="109" y="319"/>
                  </a:lnTo>
                  <a:lnTo>
                    <a:pt x="107" y="307"/>
                  </a:lnTo>
                  <a:lnTo>
                    <a:pt x="123" y="292"/>
                  </a:lnTo>
                  <a:lnTo>
                    <a:pt x="126" y="280"/>
                  </a:lnTo>
                  <a:lnTo>
                    <a:pt x="137" y="267"/>
                  </a:lnTo>
                  <a:lnTo>
                    <a:pt x="148" y="262"/>
                  </a:lnTo>
                  <a:lnTo>
                    <a:pt x="160" y="251"/>
                  </a:lnTo>
                  <a:lnTo>
                    <a:pt x="171" y="242"/>
                  </a:lnTo>
                  <a:lnTo>
                    <a:pt x="183" y="241"/>
                  </a:lnTo>
                  <a:lnTo>
                    <a:pt x="185" y="225"/>
                  </a:lnTo>
                  <a:lnTo>
                    <a:pt x="191" y="212"/>
                  </a:lnTo>
                  <a:lnTo>
                    <a:pt x="201" y="205"/>
                  </a:lnTo>
                  <a:lnTo>
                    <a:pt x="217" y="200"/>
                  </a:lnTo>
                  <a:lnTo>
                    <a:pt x="226" y="186"/>
                  </a:lnTo>
                  <a:lnTo>
                    <a:pt x="230" y="173"/>
                  </a:lnTo>
                  <a:lnTo>
                    <a:pt x="239" y="153"/>
                  </a:lnTo>
                  <a:lnTo>
                    <a:pt x="240" y="141"/>
                  </a:lnTo>
                  <a:lnTo>
                    <a:pt x="251" y="130"/>
                  </a:lnTo>
                  <a:lnTo>
                    <a:pt x="262" y="121"/>
                  </a:lnTo>
                  <a:lnTo>
                    <a:pt x="276" y="116"/>
                  </a:lnTo>
                  <a:lnTo>
                    <a:pt x="296" y="113"/>
                  </a:lnTo>
                  <a:lnTo>
                    <a:pt x="306" y="107"/>
                  </a:lnTo>
                  <a:lnTo>
                    <a:pt x="319" y="105"/>
                  </a:lnTo>
                  <a:lnTo>
                    <a:pt x="328" y="91"/>
                  </a:lnTo>
                  <a:lnTo>
                    <a:pt x="340" y="89"/>
                  </a:lnTo>
                  <a:lnTo>
                    <a:pt x="349" y="72"/>
                  </a:lnTo>
                  <a:lnTo>
                    <a:pt x="351" y="61"/>
                  </a:lnTo>
                  <a:lnTo>
                    <a:pt x="361" y="50"/>
                  </a:lnTo>
                  <a:lnTo>
                    <a:pt x="376" y="38"/>
                  </a:lnTo>
                  <a:lnTo>
                    <a:pt x="390" y="31"/>
                  </a:lnTo>
                  <a:lnTo>
                    <a:pt x="395" y="11"/>
                  </a:lnTo>
                  <a:lnTo>
                    <a:pt x="351" y="13"/>
                  </a:lnTo>
                  <a:lnTo>
                    <a:pt x="333" y="16"/>
                  </a:lnTo>
                  <a:lnTo>
                    <a:pt x="281" y="16"/>
                  </a:lnTo>
                  <a:lnTo>
                    <a:pt x="212" y="15"/>
                  </a:lnTo>
                  <a:lnTo>
                    <a:pt x="169" y="13"/>
                  </a:lnTo>
                  <a:lnTo>
                    <a:pt x="153" y="15"/>
                  </a:lnTo>
                  <a:lnTo>
                    <a:pt x="164" y="6"/>
                  </a:lnTo>
                  <a:lnTo>
                    <a:pt x="146" y="0"/>
                  </a:lnTo>
                  <a:lnTo>
                    <a:pt x="141" y="13"/>
                  </a:lnTo>
                  <a:lnTo>
                    <a:pt x="121" y="16"/>
                  </a:lnTo>
                  <a:lnTo>
                    <a:pt x="103" y="22"/>
                  </a:lnTo>
                  <a:lnTo>
                    <a:pt x="86" y="18"/>
                  </a:lnTo>
                  <a:lnTo>
                    <a:pt x="7" y="18"/>
                  </a:lnTo>
                  <a:lnTo>
                    <a:pt x="4" y="45"/>
                  </a:lnTo>
                  <a:lnTo>
                    <a:pt x="5" y="61"/>
                  </a:lnTo>
                  <a:lnTo>
                    <a:pt x="4" y="77"/>
                  </a:lnTo>
                  <a:lnTo>
                    <a:pt x="4" y="102"/>
                  </a:lnTo>
                  <a:lnTo>
                    <a:pt x="5" y="120"/>
                  </a:lnTo>
                  <a:lnTo>
                    <a:pt x="2" y="141"/>
                  </a:lnTo>
                  <a:lnTo>
                    <a:pt x="0" y="180"/>
                  </a:lnTo>
                  <a:lnTo>
                    <a:pt x="75" y="182"/>
                  </a:lnTo>
                  <a:lnTo>
                    <a:pt x="84" y="212"/>
                  </a:lnTo>
                  <a:lnTo>
                    <a:pt x="82" y="232"/>
                  </a:lnTo>
                  <a:lnTo>
                    <a:pt x="82" y="278"/>
                  </a:lnTo>
                  <a:lnTo>
                    <a:pt x="80" y="296"/>
                  </a:lnTo>
                  <a:lnTo>
                    <a:pt x="80" y="315"/>
                  </a:lnTo>
                  <a:lnTo>
                    <a:pt x="80" y="348"/>
                  </a:lnTo>
                  <a:lnTo>
                    <a:pt x="105" y="348"/>
                  </a:lnTo>
                  <a:lnTo>
                    <a:pt x="105" y="348"/>
                  </a:lnTo>
                  <a:lnTo>
                    <a:pt x="105" y="34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71">
              <a:extLst>
                <a:ext uri="{FF2B5EF4-FFF2-40B4-BE49-F238E27FC236}">
                  <a16:creationId xmlns:a16="http://schemas.microsoft.com/office/drawing/2014/main" id="{4613C094-4A13-0089-5B7D-744C665E2C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85872" y="10975048"/>
              <a:ext cx="716008" cy="941878"/>
            </a:xfrm>
            <a:custGeom>
              <a:avLst/>
              <a:gdLst>
                <a:gd name="T0" fmla="*/ 192 w 317"/>
                <a:gd name="T1" fmla="*/ 417 h 417"/>
                <a:gd name="T2" fmla="*/ 194 w 317"/>
                <a:gd name="T3" fmla="*/ 381 h 417"/>
                <a:gd name="T4" fmla="*/ 219 w 317"/>
                <a:gd name="T5" fmla="*/ 385 h 417"/>
                <a:gd name="T6" fmla="*/ 215 w 317"/>
                <a:gd name="T7" fmla="*/ 303 h 417"/>
                <a:gd name="T8" fmla="*/ 317 w 317"/>
                <a:gd name="T9" fmla="*/ 303 h 417"/>
                <a:gd name="T10" fmla="*/ 315 w 317"/>
                <a:gd name="T11" fmla="*/ 287 h 417"/>
                <a:gd name="T12" fmla="*/ 310 w 317"/>
                <a:gd name="T13" fmla="*/ 269 h 417"/>
                <a:gd name="T14" fmla="*/ 311 w 317"/>
                <a:gd name="T15" fmla="*/ 257 h 417"/>
                <a:gd name="T16" fmla="*/ 306 w 317"/>
                <a:gd name="T17" fmla="*/ 248 h 417"/>
                <a:gd name="T18" fmla="*/ 310 w 317"/>
                <a:gd name="T19" fmla="*/ 228 h 417"/>
                <a:gd name="T20" fmla="*/ 311 w 317"/>
                <a:gd name="T21" fmla="*/ 216 h 417"/>
                <a:gd name="T22" fmla="*/ 315 w 317"/>
                <a:gd name="T23" fmla="*/ 203 h 417"/>
                <a:gd name="T24" fmla="*/ 317 w 317"/>
                <a:gd name="T25" fmla="*/ 187 h 417"/>
                <a:gd name="T26" fmla="*/ 310 w 317"/>
                <a:gd name="T27" fmla="*/ 177 h 417"/>
                <a:gd name="T28" fmla="*/ 304 w 317"/>
                <a:gd name="T29" fmla="*/ 162 h 417"/>
                <a:gd name="T30" fmla="*/ 299 w 317"/>
                <a:gd name="T31" fmla="*/ 150 h 417"/>
                <a:gd name="T32" fmla="*/ 299 w 317"/>
                <a:gd name="T33" fmla="*/ 132 h 417"/>
                <a:gd name="T34" fmla="*/ 294 w 317"/>
                <a:gd name="T35" fmla="*/ 123 h 417"/>
                <a:gd name="T36" fmla="*/ 277 w 317"/>
                <a:gd name="T37" fmla="*/ 118 h 417"/>
                <a:gd name="T38" fmla="*/ 265 w 317"/>
                <a:gd name="T39" fmla="*/ 109 h 417"/>
                <a:gd name="T40" fmla="*/ 258 w 317"/>
                <a:gd name="T41" fmla="*/ 98 h 417"/>
                <a:gd name="T42" fmla="*/ 256 w 317"/>
                <a:gd name="T43" fmla="*/ 82 h 417"/>
                <a:gd name="T44" fmla="*/ 238 w 317"/>
                <a:gd name="T45" fmla="*/ 70 h 417"/>
                <a:gd name="T46" fmla="*/ 237 w 317"/>
                <a:gd name="T47" fmla="*/ 57 h 417"/>
                <a:gd name="T48" fmla="*/ 235 w 317"/>
                <a:gd name="T49" fmla="*/ 41 h 417"/>
                <a:gd name="T50" fmla="*/ 228 w 317"/>
                <a:gd name="T51" fmla="*/ 18 h 417"/>
                <a:gd name="T52" fmla="*/ 229 w 317"/>
                <a:gd name="T53" fmla="*/ 6 h 417"/>
                <a:gd name="T54" fmla="*/ 164 w 317"/>
                <a:gd name="T55" fmla="*/ 0 h 417"/>
                <a:gd name="T56" fmla="*/ 92 w 317"/>
                <a:gd name="T57" fmla="*/ 0 h 417"/>
                <a:gd name="T58" fmla="*/ 78 w 317"/>
                <a:gd name="T59" fmla="*/ 2 h 417"/>
                <a:gd name="T60" fmla="*/ 51 w 317"/>
                <a:gd name="T61" fmla="*/ 9 h 417"/>
                <a:gd name="T62" fmla="*/ 51 w 317"/>
                <a:gd name="T63" fmla="*/ 70 h 417"/>
                <a:gd name="T64" fmla="*/ 43 w 317"/>
                <a:gd name="T65" fmla="*/ 82 h 417"/>
                <a:gd name="T66" fmla="*/ 32 w 317"/>
                <a:gd name="T67" fmla="*/ 93 h 417"/>
                <a:gd name="T68" fmla="*/ 18 w 317"/>
                <a:gd name="T69" fmla="*/ 106 h 417"/>
                <a:gd name="T70" fmla="*/ 5 w 317"/>
                <a:gd name="T71" fmla="*/ 120 h 417"/>
                <a:gd name="T72" fmla="*/ 5 w 317"/>
                <a:gd name="T73" fmla="*/ 132 h 417"/>
                <a:gd name="T74" fmla="*/ 0 w 317"/>
                <a:gd name="T75" fmla="*/ 145 h 417"/>
                <a:gd name="T76" fmla="*/ 3 w 317"/>
                <a:gd name="T77" fmla="*/ 161 h 417"/>
                <a:gd name="T78" fmla="*/ 21 w 317"/>
                <a:gd name="T79" fmla="*/ 173 h 417"/>
                <a:gd name="T80" fmla="*/ 30 w 317"/>
                <a:gd name="T81" fmla="*/ 187 h 417"/>
                <a:gd name="T82" fmla="*/ 41 w 317"/>
                <a:gd name="T83" fmla="*/ 198 h 417"/>
                <a:gd name="T84" fmla="*/ 53 w 317"/>
                <a:gd name="T85" fmla="*/ 209 h 417"/>
                <a:gd name="T86" fmla="*/ 73 w 317"/>
                <a:gd name="T87" fmla="*/ 209 h 417"/>
                <a:gd name="T88" fmla="*/ 83 w 317"/>
                <a:gd name="T89" fmla="*/ 223 h 417"/>
                <a:gd name="T90" fmla="*/ 85 w 317"/>
                <a:gd name="T91" fmla="*/ 243 h 417"/>
                <a:gd name="T92" fmla="*/ 83 w 317"/>
                <a:gd name="T93" fmla="*/ 255 h 417"/>
                <a:gd name="T94" fmla="*/ 91 w 317"/>
                <a:gd name="T95" fmla="*/ 275 h 417"/>
                <a:gd name="T96" fmla="*/ 108 w 317"/>
                <a:gd name="T97" fmla="*/ 287 h 417"/>
                <a:gd name="T98" fmla="*/ 105 w 317"/>
                <a:gd name="T99" fmla="*/ 307 h 417"/>
                <a:gd name="T100" fmla="*/ 101 w 317"/>
                <a:gd name="T101" fmla="*/ 321 h 417"/>
                <a:gd name="T102" fmla="*/ 92 w 317"/>
                <a:gd name="T103" fmla="*/ 333 h 417"/>
                <a:gd name="T104" fmla="*/ 98 w 317"/>
                <a:gd name="T105" fmla="*/ 351 h 417"/>
                <a:gd name="T106" fmla="*/ 112 w 317"/>
                <a:gd name="T107" fmla="*/ 358 h 417"/>
                <a:gd name="T108" fmla="*/ 116 w 317"/>
                <a:gd name="T109" fmla="*/ 378 h 417"/>
                <a:gd name="T110" fmla="*/ 128 w 317"/>
                <a:gd name="T111" fmla="*/ 383 h 417"/>
                <a:gd name="T112" fmla="*/ 123 w 317"/>
                <a:gd name="T113" fmla="*/ 399 h 417"/>
                <a:gd name="T114" fmla="*/ 119 w 317"/>
                <a:gd name="T115" fmla="*/ 412 h 417"/>
                <a:gd name="T116" fmla="*/ 192 w 317"/>
                <a:gd name="T117" fmla="*/ 417 h 417"/>
                <a:gd name="T118" fmla="*/ 192 w 317"/>
                <a:gd name="T119" fmla="*/ 417 h 417"/>
                <a:gd name="T120" fmla="*/ 192 w 317"/>
                <a:gd name="T121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7" h="417">
                  <a:moveTo>
                    <a:pt x="192" y="417"/>
                  </a:moveTo>
                  <a:lnTo>
                    <a:pt x="194" y="381"/>
                  </a:lnTo>
                  <a:lnTo>
                    <a:pt x="219" y="385"/>
                  </a:lnTo>
                  <a:lnTo>
                    <a:pt x="215" y="303"/>
                  </a:lnTo>
                  <a:lnTo>
                    <a:pt x="317" y="303"/>
                  </a:lnTo>
                  <a:lnTo>
                    <a:pt x="315" y="287"/>
                  </a:lnTo>
                  <a:lnTo>
                    <a:pt x="310" y="269"/>
                  </a:lnTo>
                  <a:lnTo>
                    <a:pt x="311" y="257"/>
                  </a:lnTo>
                  <a:lnTo>
                    <a:pt x="306" y="248"/>
                  </a:lnTo>
                  <a:lnTo>
                    <a:pt x="310" y="228"/>
                  </a:lnTo>
                  <a:lnTo>
                    <a:pt x="311" y="216"/>
                  </a:lnTo>
                  <a:lnTo>
                    <a:pt x="315" y="203"/>
                  </a:lnTo>
                  <a:lnTo>
                    <a:pt x="317" y="187"/>
                  </a:lnTo>
                  <a:lnTo>
                    <a:pt x="310" y="177"/>
                  </a:lnTo>
                  <a:lnTo>
                    <a:pt x="304" y="162"/>
                  </a:lnTo>
                  <a:lnTo>
                    <a:pt x="299" y="150"/>
                  </a:lnTo>
                  <a:lnTo>
                    <a:pt x="299" y="132"/>
                  </a:lnTo>
                  <a:lnTo>
                    <a:pt x="294" y="123"/>
                  </a:lnTo>
                  <a:lnTo>
                    <a:pt x="277" y="118"/>
                  </a:lnTo>
                  <a:lnTo>
                    <a:pt x="265" y="109"/>
                  </a:lnTo>
                  <a:lnTo>
                    <a:pt x="258" y="98"/>
                  </a:lnTo>
                  <a:lnTo>
                    <a:pt x="256" y="82"/>
                  </a:lnTo>
                  <a:lnTo>
                    <a:pt x="238" y="70"/>
                  </a:lnTo>
                  <a:lnTo>
                    <a:pt x="237" y="57"/>
                  </a:lnTo>
                  <a:lnTo>
                    <a:pt x="235" y="41"/>
                  </a:lnTo>
                  <a:lnTo>
                    <a:pt x="228" y="18"/>
                  </a:lnTo>
                  <a:lnTo>
                    <a:pt x="229" y="6"/>
                  </a:lnTo>
                  <a:lnTo>
                    <a:pt x="164" y="0"/>
                  </a:lnTo>
                  <a:lnTo>
                    <a:pt x="92" y="0"/>
                  </a:lnTo>
                  <a:lnTo>
                    <a:pt x="78" y="2"/>
                  </a:lnTo>
                  <a:lnTo>
                    <a:pt x="51" y="9"/>
                  </a:lnTo>
                  <a:lnTo>
                    <a:pt x="51" y="70"/>
                  </a:lnTo>
                  <a:lnTo>
                    <a:pt x="43" y="82"/>
                  </a:lnTo>
                  <a:lnTo>
                    <a:pt x="32" y="93"/>
                  </a:lnTo>
                  <a:lnTo>
                    <a:pt x="18" y="106"/>
                  </a:lnTo>
                  <a:lnTo>
                    <a:pt x="5" y="120"/>
                  </a:lnTo>
                  <a:lnTo>
                    <a:pt x="5" y="132"/>
                  </a:lnTo>
                  <a:lnTo>
                    <a:pt x="0" y="145"/>
                  </a:lnTo>
                  <a:lnTo>
                    <a:pt x="3" y="161"/>
                  </a:lnTo>
                  <a:lnTo>
                    <a:pt x="21" y="173"/>
                  </a:lnTo>
                  <a:lnTo>
                    <a:pt x="30" y="187"/>
                  </a:lnTo>
                  <a:lnTo>
                    <a:pt x="41" y="198"/>
                  </a:lnTo>
                  <a:lnTo>
                    <a:pt x="53" y="209"/>
                  </a:lnTo>
                  <a:lnTo>
                    <a:pt x="73" y="209"/>
                  </a:lnTo>
                  <a:lnTo>
                    <a:pt x="83" y="223"/>
                  </a:lnTo>
                  <a:lnTo>
                    <a:pt x="85" y="243"/>
                  </a:lnTo>
                  <a:lnTo>
                    <a:pt x="83" y="255"/>
                  </a:lnTo>
                  <a:lnTo>
                    <a:pt x="91" y="275"/>
                  </a:lnTo>
                  <a:lnTo>
                    <a:pt x="108" y="287"/>
                  </a:lnTo>
                  <a:lnTo>
                    <a:pt x="105" y="307"/>
                  </a:lnTo>
                  <a:lnTo>
                    <a:pt x="101" y="321"/>
                  </a:lnTo>
                  <a:lnTo>
                    <a:pt x="92" y="333"/>
                  </a:lnTo>
                  <a:lnTo>
                    <a:pt x="98" y="351"/>
                  </a:lnTo>
                  <a:lnTo>
                    <a:pt x="112" y="358"/>
                  </a:lnTo>
                  <a:lnTo>
                    <a:pt x="116" y="378"/>
                  </a:lnTo>
                  <a:lnTo>
                    <a:pt x="128" y="383"/>
                  </a:lnTo>
                  <a:lnTo>
                    <a:pt x="123" y="399"/>
                  </a:lnTo>
                  <a:lnTo>
                    <a:pt x="119" y="412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72">
              <a:extLst>
                <a:ext uri="{FF2B5EF4-FFF2-40B4-BE49-F238E27FC236}">
                  <a16:creationId xmlns:a16="http://schemas.microsoft.com/office/drawing/2014/main" id="{2CED8D18-42EE-4432-9840-7DF03F27B2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8062" y="11160261"/>
              <a:ext cx="975757" cy="752147"/>
            </a:xfrm>
            <a:custGeom>
              <a:avLst/>
              <a:gdLst>
                <a:gd name="T0" fmla="*/ 153 w 432"/>
                <a:gd name="T1" fmla="*/ 333 h 333"/>
                <a:gd name="T2" fmla="*/ 180 w 432"/>
                <a:gd name="T3" fmla="*/ 271 h 333"/>
                <a:gd name="T4" fmla="*/ 278 w 432"/>
                <a:gd name="T5" fmla="*/ 296 h 333"/>
                <a:gd name="T6" fmla="*/ 283 w 432"/>
                <a:gd name="T7" fmla="*/ 280 h 333"/>
                <a:gd name="T8" fmla="*/ 285 w 432"/>
                <a:gd name="T9" fmla="*/ 267 h 333"/>
                <a:gd name="T10" fmla="*/ 288 w 432"/>
                <a:gd name="T11" fmla="*/ 255 h 333"/>
                <a:gd name="T12" fmla="*/ 313 w 432"/>
                <a:gd name="T13" fmla="*/ 246 h 333"/>
                <a:gd name="T14" fmla="*/ 351 w 432"/>
                <a:gd name="T15" fmla="*/ 248 h 333"/>
                <a:gd name="T16" fmla="*/ 360 w 432"/>
                <a:gd name="T17" fmla="*/ 228 h 333"/>
                <a:gd name="T18" fmla="*/ 368 w 432"/>
                <a:gd name="T19" fmla="*/ 210 h 333"/>
                <a:gd name="T20" fmla="*/ 383 w 432"/>
                <a:gd name="T21" fmla="*/ 196 h 333"/>
                <a:gd name="T22" fmla="*/ 408 w 432"/>
                <a:gd name="T23" fmla="*/ 180 h 333"/>
                <a:gd name="T24" fmla="*/ 395 w 432"/>
                <a:gd name="T25" fmla="*/ 178 h 333"/>
                <a:gd name="T26" fmla="*/ 404 w 432"/>
                <a:gd name="T27" fmla="*/ 153 h 333"/>
                <a:gd name="T28" fmla="*/ 408 w 432"/>
                <a:gd name="T29" fmla="*/ 129 h 333"/>
                <a:gd name="T30" fmla="*/ 413 w 432"/>
                <a:gd name="T31" fmla="*/ 116 h 333"/>
                <a:gd name="T32" fmla="*/ 420 w 432"/>
                <a:gd name="T33" fmla="*/ 75 h 333"/>
                <a:gd name="T34" fmla="*/ 432 w 432"/>
                <a:gd name="T35" fmla="*/ 57 h 333"/>
                <a:gd name="T36" fmla="*/ 432 w 432"/>
                <a:gd name="T37" fmla="*/ 31 h 333"/>
                <a:gd name="T38" fmla="*/ 408 w 432"/>
                <a:gd name="T39" fmla="*/ 18 h 333"/>
                <a:gd name="T40" fmla="*/ 376 w 432"/>
                <a:gd name="T41" fmla="*/ 0 h 333"/>
                <a:gd name="T42" fmla="*/ 342 w 432"/>
                <a:gd name="T43" fmla="*/ 9 h 333"/>
                <a:gd name="T44" fmla="*/ 288 w 432"/>
                <a:gd name="T45" fmla="*/ 16 h 333"/>
                <a:gd name="T46" fmla="*/ 194 w 432"/>
                <a:gd name="T47" fmla="*/ 0 h 333"/>
                <a:gd name="T48" fmla="*/ 194 w 432"/>
                <a:gd name="T49" fmla="*/ 20 h 333"/>
                <a:gd name="T50" fmla="*/ 203 w 432"/>
                <a:gd name="T51" fmla="*/ 34 h 333"/>
                <a:gd name="T52" fmla="*/ 212 w 432"/>
                <a:gd name="T53" fmla="*/ 45 h 333"/>
                <a:gd name="T54" fmla="*/ 226 w 432"/>
                <a:gd name="T55" fmla="*/ 57 h 333"/>
                <a:gd name="T56" fmla="*/ 224 w 432"/>
                <a:gd name="T57" fmla="*/ 73 h 333"/>
                <a:gd name="T58" fmla="*/ 215 w 432"/>
                <a:gd name="T59" fmla="*/ 84 h 333"/>
                <a:gd name="T60" fmla="*/ 203 w 432"/>
                <a:gd name="T61" fmla="*/ 86 h 333"/>
                <a:gd name="T62" fmla="*/ 190 w 432"/>
                <a:gd name="T63" fmla="*/ 88 h 333"/>
                <a:gd name="T64" fmla="*/ 176 w 432"/>
                <a:gd name="T65" fmla="*/ 86 h 333"/>
                <a:gd name="T66" fmla="*/ 162 w 432"/>
                <a:gd name="T67" fmla="*/ 84 h 333"/>
                <a:gd name="T68" fmla="*/ 148 w 432"/>
                <a:gd name="T69" fmla="*/ 86 h 333"/>
                <a:gd name="T70" fmla="*/ 132 w 432"/>
                <a:gd name="T71" fmla="*/ 91 h 333"/>
                <a:gd name="T72" fmla="*/ 123 w 432"/>
                <a:gd name="T73" fmla="*/ 102 h 333"/>
                <a:gd name="T74" fmla="*/ 110 w 432"/>
                <a:gd name="T75" fmla="*/ 111 h 333"/>
                <a:gd name="T76" fmla="*/ 110 w 432"/>
                <a:gd name="T77" fmla="*/ 123 h 333"/>
                <a:gd name="T78" fmla="*/ 100 w 432"/>
                <a:gd name="T79" fmla="*/ 141 h 333"/>
                <a:gd name="T80" fmla="*/ 85 w 432"/>
                <a:gd name="T81" fmla="*/ 143 h 333"/>
                <a:gd name="T82" fmla="*/ 75 w 432"/>
                <a:gd name="T83" fmla="*/ 152 h 333"/>
                <a:gd name="T84" fmla="*/ 62 w 432"/>
                <a:gd name="T85" fmla="*/ 150 h 333"/>
                <a:gd name="T86" fmla="*/ 46 w 432"/>
                <a:gd name="T87" fmla="*/ 148 h 333"/>
                <a:gd name="T88" fmla="*/ 34 w 432"/>
                <a:gd name="T89" fmla="*/ 146 h 333"/>
                <a:gd name="T90" fmla="*/ 18 w 432"/>
                <a:gd name="T91" fmla="*/ 145 h 333"/>
                <a:gd name="T92" fmla="*/ 2 w 432"/>
                <a:gd name="T93" fmla="*/ 139 h 333"/>
                <a:gd name="T94" fmla="*/ 0 w 432"/>
                <a:gd name="T95" fmla="*/ 162 h 333"/>
                <a:gd name="T96" fmla="*/ 14 w 432"/>
                <a:gd name="T97" fmla="*/ 173 h 333"/>
                <a:gd name="T98" fmla="*/ 27 w 432"/>
                <a:gd name="T99" fmla="*/ 178 h 333"/>
                <a:gd name="T100" fmla="*/ 44 w 432"/>
                <a:gd name="T101" fmla="*/ 189 h 333"/>
                <a:gd name="T102" fmla="*/ 59 w 432"/>
                <a:gd name="T103" fmla="*/ 185 h 333"/>
                <a:gd name="T104" fmla="*/ 60 w 432"/>
                <a:gd name="T105" fmla="*/ 266 h 333"/>
                <a:gd name="T106" fmla="*/ 100 w 432"/>
                <a:gd name="T107" fmla="*/ 299 h 333"/>
                <a:gd name="T108" fmla="*/ 125 w 432"/>
                <a:gd name="T109" fmla="*/ 331 h 333"/>
                <a:gd name="T110" fmla="*/ 153 w 432"/>
                <a:gd name="T111" fmla="*/ 333 h 333"/>
                <a:gd name="T112" fmla="*/ 153 w 432"/>
                <a:gd name="T113" fmla="*/ 333 h 333"/>
                <a:gd name="T114" fmla="*/ 153 w 432"/>
                <a:gd name="T115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2" h="333">
                  <a:moveTo>
                    <a:pt x="153" y="333"/>
                  </a:moveTo>
                  <a:lnTo>
                    <a:pt x="180" y="271"/>
                  </a:lnTo>
                  <a:lnTo>
                    <a:pt x="278" y="296"/>
                  </a:lnTo>
                  <a:lnTo>
                    <a:pt x="283" y="280"/>
                  </a:lnTo>
                  <a:lnTo>
                    <a:pt x="285" y="267"/>
                  </a:lnTo>
                  <a:lnTo>
                    <a:pt x="288" y="255"/>
                  </a:lnTo>
                  <a:lnTo>
                    <a:pt x="313" y="246"/>
                  </a:lnTo>
                  <a:lnTo>
                    <a:pt x="351" y="248"/>
                  </a:lnTo>
                  <a:lnTo>
                    <a:pt x="360" y="228"/>
                  </a:lnTo>
                  <a:lnTo>
                    <a:pt x="368" y="210"/>
                  </a:lnTo>
                  <a:lnTo>
                    <a:pt x="383" y="196"/>
                  </a:lnTo>
                  <a:lnTo>
                    <a:pt x="408" y="180"/>
                  </a:lnTo>
                  <a:lnTo>
                    <a:pt x="395" y="178"/>
                  </a:lnTo>
                  <a:lnTo>
                    <a:pt x="404" y="153"/>
                  </a:lnTo>
                  <a:lnTo>
                    <a:pt x="408" y="129"/>
                  </a:lnTo>
                  <a:lnTo>
                    <a:pt x="413" y="116"/>
                  </a:lnTo>
                  <a:lnTo>
                    <a:pt x="420" y="75"/>
                  </a:lnTo>
                  <a:lnTo>
                    <a:pt x="432" y="57"/>
                  </a:lnTo>
                  <a:lnTo>
                    <a:pt x="432" y="31"/>
                  </a:lnTo>
                  <a:lnTo>
                    <a:pt x="408" y="18"/>
                  </a:lnTo>
                  <a:lnTo>
                    <a:pt x="376" y="0"/>
                  </a:lnTo>
                  <a:lnTo>
                    <a:pt x="342" y="9"/>
                  </a:lnTo>
                  <a:lnTo>
                    <a:pt x="288" y="16"/>
                  </a:lnTo>
                  <a:lnTo>
                    <a:pt x="194" y="0"/>
                  </a:lnTo>
                  <a:lnTo>
                    <a:pt x="194" y="20"/>
                  </a:lnTo>
                  <a:lnTo>
                    <a:pt x="203" y="34"/>
                  </a:lnTo>
                  <a:lnTo>
                    <a:pt x="212" y="45"/>
                  </a:lnTo>
                  <a:lnTo>
                    <a:pt x="226" y="57"/>
                  </a:lnTo>
                  <a:lnTo>
                    <a:pt x="224" y="73"/>
                  </a:lnTo>
                  <a:lnTo>
                    <a:pt x="215" y="84"/>
                  </a:lnTo>
                  <a:lnTo>
                    <a:pt x="203" y="86"/>
                  </a:lnTo>
                  <a:lnTo>
                    <a:pt x="190" y="88"/>
                  </a:lnTo>
                  <a:lnTo>
                    <a:pt x="176" y="86"/>
                  </a:lnTo>
                  <a:lnTo>
                    <a:pt x="162" y="84"/>
                  </a:lnTo>
                  <a:lnTo>
                    <a:pt x="148" y="86"/>
                  </a:lnTo>
                  <a:lnTo>
                    <a:pt x="132" y="91"/>
                  </a:lnTo>
                  <a:lnTo>
                    <a:pt x="123" y="102"/>
                  </a:lnTo>
                  <a:lnTo>
                    <a:pt x="110" y="111"/>
                  </a:lnTo>
                  <a:lnTo>
                    <a:pt x="110" y="123"/>
                  </a:lnTo>
                  <a:lnTo>
                    <a:pt x="100" y="141"/>
                  </a:lnTo>
                  <a:lnTo>
                    <a:pt x="85" y="143"/>
                  </a:lnTo>
                  <a:lnTo>
                    <a:pt x="75" y="152"/>
                  </a:lnTo>
                  <a:lnTo>
                    <a:pt x="62" y="150"/>
                  </a:lnTo>
                  <a:lnTo>
                    <a:pt x="46" y="148"/>
                  </a:lnTo>
                  <a:lnTo>
                    <a:pt x="34" y="146"/>
                  </a:lnTo>
                  <a:lnTo>
                    <a:pt x="18" y="145"/>
                  </a:lnTo>
                  <a:lnTo>
                    <a:pt x="2" y="139"/>
                  </a:lnTo>
                  <a:lnTo>
                    <a:pt x="0" y="162"/>
                  </a:lnTo>
                  <a:lnTo>
                    <a:pt x="14" y="173"/>
                  </a:lnTo>
                  <a:lnTo>
                    <a:pt x="27" y="178"/>
                  </a:lnTo>
                  <a:lnTo>
                    <a:pt x="44" y="189"/>
                  </a:lnTo>
                  <a:lnTo>
                    <a:pt x="59" y="185"/>
                  </a:lnTo>
                  <a:lnTo>
                    <a:pt x="60" y="266"/>
                  </a:lnTo>
                  <a:lnTo>
                    <a:pt x="100" y="299"/>
                  </a:lnTo>
                  <a:lnTo>
                    <a:pt x="125" y="331"/>
                  </a:lnTo>
                  <a:lnTo>
                    <a:pt x="153" y="333"/>
                  </a:lnTo>
                  <a:lnTo>
                    <a:pt x="153" y="333"/>
                  </a:lnTo>
                  <a:lnTo>
                    <a:pt x="153" y="3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73">
              <a:extLst>
                <a:ext uri="{FF2B5EF4-FFF2-40B4-BE49-F238E27FC236}">
                  <a16:creationId xmlns:a16="http://schemas.microsoft.com/office/drawing/2014/main" id="{4C3136DA-4315-A4AE-66DE-5AE50B998D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23891" y="10638501"/>
              <a:ext cx="725043" cy="447222"/>
            </a:xfrm>
            <a:custGeom>
              <a:avLst/>
              <a:gdLst>
                <a:gd name="T0" fmla="*/ 260 w 321"/>
                <a:gd name="T1" fmla="*/ 198 h 198"/>
                <a:gd name="T2" fmla="*/ 278 w 321"/>
                <a:gd name="T3" fmla="*/ 187 h 198"/>
                <a:gd name="T4" fmla="*/ 287 w 321"/>
                <a:gd name="T5" fmla="*/ 173 h 198"/>
                <a:gd name="T6" fmla="*/ 305 w 321"/>
                <a:gd name="T7" fmla="*/ 182 h 198"/>
                <a:gd name="T8" fmla="*/ 294 w 321"/>
                <a:gd name="T9" fmla="*/ 189 h 198"/>
                <a:gd name="T10" fmla="*/ 310 w 321"/>
                <a:gd name="T11" fmla="*/ 189 h 198"/>
                <a:gd name="T12" fmla="*/ 317 w 321"/>
                <a:gd name="T13" fmla="*/ 180 h 198"/>
                <a:gd name="T14" fmla="*/ 321 w 321"/>
                <a:gd name="T15" fmla="*/ 164 h 198"/>
                <a:gd name="T16" fmla="*/ 314 w 321"/>
                <a:gd name="T17" fmla="*/ 137 h 198"/>
                <a:gd name="T18" fmla="*/ 305 w 321"/>
                <a:gd name="T19" fmla="*/ 123 h 198"/>
                <a:gd name="T20" fmla="*/ 301 w 321"/>
                <a:gd name="T21" fmla="*/ 109 h 198"/>
                <a:gd name="T22" fmla="*/ 299 w 321"/>
                <a:gd name="T23" fmla="*/ 96 h 198"/>
                <a:gd name="T24" fmla="*/ 291 w 321"/>
                <a:gd name="T25" fmla="*/ 85 h 198"/>
                <a:gd name="T26" fmla="*/ 289 w 321"/>
                <a:gd name="T27" fmla="*/ 69 h 198"/>
                <a:gd name="T28" fmla="*/ 291 w 321"/>
                <a:gd name="T29" fmla="*/ 55 h 198"/>
                <a:gd name="T30" fmla="*/ 292 w 321"/>
                <a:gd name="T31" fmla="*/ 43 h 198"/>
                <a:gd name="T32" fmla="*/ 294 w 321"/>
                <a:gd name="T33" fmla="*/ 27 h 198"/>
                <a:gd name="T34" fmla="*/ 283 w 321"/>
                <a:gd name="T35" fmla="*/ 16 h 198"/>
                <a:gd name="T36" fmla="*/ 225 w 321"/>
                <a:gd name="T37" fmla="*/ 18 h 198"/>
                <a:gd name="T38" fmla="*/ 209 w 321"/>
                <a:gd name="T39" fmla="*/ 16 h 198"/>
                <a:gd name="T40" fmla="*/ 193 w 321"/>
                <a:gd name="T41" fmla="*/ 18 h 198"/>
                <a:gd name="T42" fmla="*/ 194 w 321"/>
                <a:gd name="T43" fmla="*/ 2 h 198"/>
                <a:gd name="T44" fmla="*/ 186 w 321"/>
                <a:gd name="T45" fmla="*/ 18 h 198"/>
                <a:gd name="T46" fmla="*/ 178 w 321"/>
                <a:gd name="T47" fmla="*/ 4 h 198"/>
                <a:gd name="T48" fmla="*/ 157 w 321"/>
                <a:gd name="T49" fmla="*/ 11 h 198"/>
                <a:gd name="T50" fmla="*/ 145 w 321"/>
                <a:gd name="T51" fmla="*/ 2 h 198"/>
                <a:gd name="T52" fmla="*/ 132 w 321"/>
                <a:gd name="T53" fmla="*/ 0 h 198"/>
                <a:gd name="T54" fmla="*/ 130 w 321"/>
                <a:gd name="T55" fmla="*/ 20 h 198"/>
                <a:gd name="T56" fmla="*/ 75 w 321"/>
                <a:gd name="T57" fmla="*/ 20 h 198"/>
                <a:gd name="T58" fmla="*/ 36 w 321"/>
                <a:gd name="T59" fmla="*/ 18 h 198"/>
                <a:gd name="T60" fmla="*/ 8 w 321"/>
                <a:gd name="T61" fmla="*/ 18 h 198"/>
                <a:gd name="T62" fmla="*/ 6 w 321"/>
                <a:gd name="T63" fmla="*/ 34 h 198"/>
                <a:gd name="T64" fmla="*/ 4 w 321"/>
                <a:gd name="T65" fmla="*/ 69 h 198"/>
                <a:gd name="T66" fmla="*/ 16 w 321"/>
                <a:gd name="T67" fmla="*/ 68 h 198"/>
                <a:gd name="T68" fmla="*/ 9 w 321"/>
                <a:gd name="T69" fmla="*/ 80 h 198"/>
                <a:gd name="T70" fmla="*/ 4 w 321"/>
                <a:gd name="T71" fmla="*/ 101 h 198"/>
                <a:gd name="T72" fmla="*/ 9 w 321"/>
                <a:gd name="T73" fmla="*/ 112 h 198"/>
                <a:gd name="T74" fmla="*/ 0 w 321"/>
                <a:gd name="T75" fmla="*/ 126 h 198"/>
                <a:gd name="T76" fmla="*/ 11 w 321"/>
                <a:gd name="T77" fmla="*/ 139 h 198"/>
                <a:gd name="T78" fmla="*/ 20 w 321"/>
                <a:gd name="T79" fmla="*/ 155 h 198"/>
                <a:gd name="T80" fmla="*/ 22 w 321"/>
                <a:gd name="T81" fmla="*/ 169 h 198"/>
                <a:gd name="T82" fmla="*/ 22 w 321"/>
                <a:gd name="T83" fmla="*/ 182 h 198"/>
                <a:gd name="T84" fmla="*/ 77 w 321"/>
                <a:gd name="T85" fmla="*/ 192 h 198"/>
                <a:gd name="T86" fmla="*/ 145 w 321"/>
                <a:gd name="T87" fmla="*/ 194 h 198"/>
                <a:gd name="T88" fmla="*/ 212 w 321"/>
                <a:gd name="T89" fmla="*/ 192 h 198"/>
                <a:gd name="T90" fmla="*/ 227 w 321"/>
                <a:gd name="T91" fmla="*/ 187 h 198"/>
                <a:gd name="T92" fmla="*/ 243 w 321"/>
                <a:gd name="T93" fmla="*/ 187 h 198"/>
                <a:gd name="T94" fmla="*/ 251 w 321"/>
                <a:gd name="T95" fmla="*/ 198 h 198"/>
                <a:gd name="T96" fmla="*/ 260 w 321"/>
                <a:gd name="T97" fmla="*/ 198 h 198"/>
                <a:gd name="T98" fmla="*/ 260 w 321"/>
                <a:gd name="T99" fmla="*/ 198 h 198"/>
                <a:gd name="T100" fmla="*/ 260 w 321"/>
                <a:gd name="T101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1" h="198">
                  <a:moveTo>
                    <a:pt x="260" y="198"/>
                  </a:moveTo>
                  <a:lnTo>
                    <a:pt x="278" y="187"/>
                  </a:lnTo>
                  <a:lnTo>
                    <a:pt x="287" y="173"/>
                  </a:lnTo>
                  <a:lnTo>
                    <a:pt x="305" y="182"/>
                  </a:lnTo>
                  <a:lnTo>
                    <a:pt x="294" y="189"/>
                  </a:lnTo>
                  <a:lnTo>
                    <a:pt x="310" y="189"/>
                  </a:lnTo>
                  <a:lnTo>
                    <a:pt x="317" y="180"/>
                  </a:lnTo>
                  <a:lnTo>
                    <a:pt x="321" y="164"/>
                  </a:lnTo>
                  <a:lnTo>
                    <a:pt x="314" y="137"/>
                  </a:lnTo>
                  <a:lnTo>
                    <a:pt x="305" y="123"/>
                  </a:lnTo>
                  <a:lnTo>
                    <a:pt x="301" y="109"/>
                  </a:lnTo>
                  <a:lnTo>
                    <a:pt x="299" y="96"/>
                  </a:lnTo>
                  <a:lnTo>
                    <a:pt x="291" y="85"/>
                  </a:lnTo>
                  <a:lnTo>
                    <a:pt x="289" y="69"/>
                  </a:lnTo>
                  <a:lnTo>
                    <a:pt x="291" y="55"/>
                  </a:lnTo>
                  <a:lnTo>
                    <a:pt x="292" y="43"/>
                  </a:lnTo>
                  <a:lnTo>
                    <a:pt x="294" y="27"/>
                  </a:lnTo>
                  <a:lnTo>
                    <a:pt x="283" y="16"/>
                  </a:lnTo>
                  <a:lnTo>
                    <a:pt x="225" y="18"/>
                  </a:lnTo>
                  <a:lnTo>
                    <a:pt x="209" y="16"/>
                  </a:lnTo>
                  <a:lnTo>
                    <a:pt x="193" y="18"/>
                  </a:lnTo>
                  <a:lnTo>
                    <a:pt x="194" y="2"/>
                  </a:lnTo>
                  <a:lnTo>
                    <a:pt x="186" y="18"/>
                  </a:lnTo>
                  <a:lnTo>
                    <a:pt x="178" y="4"/>
                  </a:lnTo>
                  <a:lnTo>
                    <a:pt x="157" y="11"/>
                  </a:lnTo>
                  <a:lnTo>
                    <a:pt x="145" y="2"/>
                  </a:lnTo>
                  <a:lnTo>
                    <a:pt x="132" y="0"/>
                  </a:lnTo>
                  <a:lnTo>
                    <a:pt x="130" y="20"/>
                  </a:lnTo>
                  <a:lnTo>
                    <a:pt x="75" y="20"/>
                  </a:lnTo>
                  <a:lnTo>
                    <a:pt x="36" y="18"/>
                  </a:lnTo>
                  <a:lnTo>
                    <a:pt x="8" y="18"/>
                  </a:lnTo>
                  <a:lnTo>
                    <a:pt x="6" y="34"/>
                  </a:lnTo>
                  <a:lnTo>
                    <a:pt x="4" y="69"/>
                  </a:lnTo>
                  <a:lnTo>
                    <a:pt x="16" y="68"/>
                  </a:lnTo>
                  <a:lnTo>
                    <a:pt x="9" y="80"/>
                  </a:lnTo>
                  <a:lnTo>
                    <a:pt x="4" y="101"/>
                  </a:lnTo>
                  <a:lnTo>
                    <a:pt x="9" y="112"/>
                  </a:lnTo>
                  <a:lnTo>
                    <a:pt x="0" y="126"/>
                  </a:lnTo>
                  <a:lnTo>
                    <a:pt x="11" y="139"/>
                  </a:lnTo>
                  <a:lnTo>
                    <a:pt x="20" y="155"/>
                  </a:lnTo>
                  <a:lnTo>
                    <a:pt x="22" y="169"/>
                  </a:lnTo>
                  <a:lnTo>
                    <a:pt x="22" y="182"/>
                  </a:lnTo>
                  <a:lnTo>
                    <a:pt x="77" y="192"/>
                  </a:lnTo>
                  <a:lnTo>
                    <a:pt x="145" y="194"/>
                  </a:lnTo>
                  <a:lnTo>
                    <a:pt x="212" y="192"/>
                  </a:lnTo>
                  <a:lnTo>
                    <a:pt x="227" y="187"/>
                  </a:lnTo>
                  <a:lnTo>
                    <a:pt x="243" y="187"/>
                  </a:lnTo>
                  <a:lnTo>
                    <a:pt x="251" y="198"/>
                  </a:lnTo>
                  <a:lnTo>
                    <a:pt x="260" y="198"/>
                  </a:lnTo>
                  <a:lnTo>
                    <a:pt x="260" y="198"/>
                  </a:lnTo>
                  <a:lnTo>
                    <a:pt x="260" y="1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74">
              <a:extLst>
                <a:ext uri="{FF2B5EF4-FFF2-40B4-BE49-F238E27FC236}">
                  <a16:creationId xmlns:a16="http://schemas.microsoft.com/office/drawing/2014/main" id="{E97BDB46-D6C4-C6AF-DFCC-C971B17EFC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375980" y="11575862"/>
              <a:ext cx="959947" cy="944136"/>
            </a:xfrm>
            <a:custGeom>
              <a:avLst/>
              <a:gdLst>
                <a:gd name="T0" fmla="*/ 329 w 425"/>
                <a:gd name="T1" fmla="*/ 406 h 418"/>
                <a:gd name="T2" fmla="*/ 373 w 425"/>
                <a:gd name="T3" fmla="*/ 411 h 418"/>
                <a:gd name="T4" fmla="*/ 386 w 425"/>
                <a:gd name="T5" fmla="*/ 384 h 418"/>
                <a:gd name="T6" fmla="*/ 389 w 425"/>
                <a:gd name="T7" fmla="*/ 333 h 418"/>
                <a:gd name="T8" fmla="*/ 416 w 425"/>
                <a:gd name="T9" fmla="*/ 247 h 418"/>
                <a:gd name="T10" fmla="*/ 421 w 425"/>
                <a:gd name="T11" fmla="*/ 201 h 418"/>
                <a:gd name="T12" fmla="*/ 414 w 425"/>
                <a:gd name="T13" fmla="*/ 155 h 418"/>
                <a:gd name="T14" fmla="*/ 389 w 425"/>
                <a:gd name="T15" fmla="*/ 131 h 418"/>
                <a:gd name="T16" fmla="*/ 359 w 425"/>
                <a:gd name="T17" fmla="*/ 114 h 418"/>
                <a:gd name="T18" fmla="*/ 322 w 425"/>
                <a:gd name="T19" fmla="*/ 90 h 418"/>
                <a:gd name="T20" fmla="*/ 302 w 425"/>
                <a:gd name="T21" fmla="*/ 73 h 418"/>
                <a:gd name="T22" fmla="*/ 292 w 425"/>
                <a:gd name="T23" fmla="*/ 48 h 418"/>
                <a:gd name="T24" fmla="*/ 281 w 425"/>
                <a:gd name="T25" fmla="*/ 34 h 418"/>
                <a:gd name="T26" fmla="*/ 258 w 425"/>
                <a:gd name="T27" fmla="*/ 44 h 418"/>
                <a:gd name="T28" fmla="*/ 222 w 425"/>
                <a:gd name="T29" fmla="*/ 37 h 418"/>
                <a:gd name="T30" fmla="*/ 181 w 425"/>
                <a:gd name="T31" fmla="*/ 28 h 418"/>
                <a:gd name="T32" fmla="*/ 154 w 425"/>
                <a:gd name="T33" fmla="*/ 12 h 418"/>
                <a:gd name="T34" fmla="*/ 133 w 425"/>
                <a:gd name="T35" fmla="*/ 0 h 418"/>
                <a:gd name="T36" fmla="*/ 92 w 425"/>
                <a:gd name="T37" fmla="*/ 26 h 418"/>
                <a:gd name="T38" fmla="*/ 74 w 425"/>
                <a:gd name="T39" fmla="*/ 64 h 418"/>
                <a:gd name="T40" fmla="*/ 19 w 425"/>
                <a:gd name="T41" fmla="*/ 66 h 418"/>
                <a:gd name="T42" fmla="*/ 9 w 425"/>
                <a:gd name="T43" fmla="*/ 101 h 418"/>
                <a:gd name="T44" fmla="*/ 12 w 425"/>
                <a:gd name="T45" fmla="*/ 117 h 418"/>
                <a:gd name="T46" fmla="*/ 26 w 425"/>
                <a:gd name="T47" fmla="*/ 139 h 418"/>
                <a:gd name="T48" fmla="*/ 19 w 425"/>
                <a:gd name="T49" fmla="*/ 167 h 418"/>
                <a:gd name="T50" fmla="*/ 39 w 425"/>
                <a:gd name="T51" fmla="*/ 192 h 418"/>
                <a:gd name="T52" fmla="*/ 21 w 425"/>
                <a:gd name="T53" fmla="*/ 231 h 418"/>
                <a:gd name="T54" fmla="*/ 30 w 425"/>
                <a:gd name="T55" fmla="*/ 313 h 418"/>
                <a:gd name="T56" fmla="*/ 49 w 425"/>
                <a:gd name="T57" fmla="*/ 341 h 418"/>
                <a:gd name="T58" fmla="*/ 90 w 425"/>
                <a:gd name="T59" fmla="*/ 350 h 418"/>
                <a:gd name="T60" fmla="*/ 128 w 425"/>
                <a:gd name="T61" fmla="*/ 365 h 418"/>
                <a:gd name="T62" fmla="*/ 162 w 425"/>
                <a:gd name="T63" fmla="*/ 372 h 418"/>
                <a:gd name="T64" fmla="*/ 187 w 425"/>
                <a:gd name="T65" fmla="*/ 388 h 418"/>
                <a:gd name="T66" fmla="*/ 215 w 425"/>
                <a:gd name="T67" fmla="*/ 391 h 418"/>
                <a:gd name="T68" fmla="*/ 231 w 425"/>
                <a:gd name="T69" fmla="*/ 390 h 418"/>
                <a:gd name="T70" fmla="*/ 258 w 425"/>
                <a:gd name="T71" fmla="*/ 409 h 418"/>
                <a:gd name="T72" fmla="*/ 272 w 425"/>
                <a:gd name="T73" fmla="*/ 398 h 418"/>
                <a:gd name="T74" fmla="*/ 308 w 425"/>
                <a:gd name="T75" fmla="*/ 416 h 418"/>
                <a:gd name="T76" fmla="*/ 324 w 425"/>
                <a:gd name="T7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5" h="418">
                  <a:moveTo>
                    <a:pt x="324" y="418"/>
                  </a:moveTo>
                  <a:lnTo>
                    <a:pt x="329" y="406"/>
                  </a:lnTo>
                  <a:lnTo>
                    <a:pt x="363" y="400"/>
                  </a:lnTo>
                  <a:lnTo>
                    <a:pt x="373" y="411"/>
                  </a:lnTo>
                  <a:lnTo>
                    <a:pt x="398" y="414"/>
                  </a:lnTo>
                  <a:lnTo>
                    <a:pt x="386" y="384"/>
                  </a:lnTo>
                  <a:lnTo>
                    <a:pt x="386" y="361"/>
                  </a:lnTo>
                  <a:lnTo>
                    <a:pt x="389" y="333"/>
                  </a:lnTo>
                  <a:lnTo>
                    <a:pt x="398" y="311"/>
                  </a:lnTo>
                  <a:lnTo>
                    <a:pt x="416" y="247"/>
                  </a:lnTo>
                  <a:lnTo>
                    <a:pt x="425" y="229"/>
                  </a:lnTo>
                  <a:lnTo>
                    <a:pt x="421" y="201"/>
                  </a:lnTo>
                  <a:lnTo>
                    <a:pt x="425" y="185"/>
                  </a:lnTo>
                  <a:lnTo>
                    <a:pt x="414" y="155"/>
                  </a:lnTo>
                  <a:lnTo>
                    <a:pt x="400" y="149"/>
                  </a:lnTo>
                  <a:lnTo>
                    <a:pt x="389" y="131"/>
                  </a:lnTo>
                  <a:lnTo>
                    <a:pt x="388" y="115"/>
                  </a:lnTo>
                  <a:lnTo>
                    <a:pt x="359" y="114"/>
                  </a:lnTo>
                  <a:lnTo>
                    <a:pt x="350" y="98"/>
                  </a:lnTo>
                  <a:lnTo>
                    <a:pt x="322" y="90"/>
                  </a:lnTo>
                  <a:lnTo>
                    <a:pt x="318" y="74"/>
                  </a:lnTo>
                  <a:lnTo>
                    <a:pt x="302" y="73"/>
                  </a:lnTo>
                  <a:lnTo>
                    <a:pt x="288" y="60"/>
                  </a:lnTo>
                  <a:lnTo>
                    <a:pt x="292" y="48"/>
                  </a:lnTo>
                  <a:lnTo>
                    <a:pt x="297" y="35"/>
                  </a:lnTo>
                  <a:lnTo>
                    <a:pt x="281" y="34"/>
                  </a:lnTo>
                  <a:lnTo>
                    <a:pt x="270" y="42"/>
                  </a:lnTo>
                  <a:lnTo>
                    <a:pt x="258" y="44"/>
                  </a:lnTo>
                  <a:lnTo>
                    <a:pt x="236" y="51"/>
                  </a:lnTo>
                  <a:lnTo>
                    <a:pt x="222" y="37"/>
                  </a:lnTo>
                  <a:lnTo>
                    <a:pt x="197" y="37"/>
                  </a:lnTo>
                  <a:lnTo>
                    <a:pt x="181" y="28"/>
                  </a:lnTo>
                  <a:lnTo>
                    <a:pt x="171" y="18"/>
                  </a:lnTo>
                  <a:lnTo>
                    <a:pt x="154" y="12"/>
                  </a:lnTo>
                  <a:lnTo>
                    <a:pt x="142" y="14"/>
                  </a:lnTo>
                  <a:lnTo>
                    <a:pt x="133" y="0"/>
                  </a:lnTo>
                  <a:lnTo>
                    <a:pt x="115" y="14"/>
                  </a:lnTo>
                  <a:lnTo>
                    <a:pt x="92" y="26"/>
                  </a:lnTo>
                  <a:lnTo>
                    <a:pt x="83" y="44"/>
                  </a:lnTo>
                  <a:lnTo>
                    <a:pt x="74" y="64"/>
                  </a:lnTo>
                  <a:lnTo>
                    <a:pt x="44" y="62"/>
                  </a:lnTo>
                  <a:lnTo>
                    <a:pt x="19" y="66"/>
                  </a:lnTo>
                  <a:lnTo>
                    <a:pt x="7" y="82"/>
                  </a:lnTo>
                  <a:lnTo>
                    <a:pt x="9" y="101"/>
                  </a:lnTo>
                  <a:lnTo>
                    <a:pt x="0" y="112"/>
                  </a:lnTo>
                  <a:lnTo>
                    <a:pt x="12" y="117"/>
                  </a:lnTo>
                  <a:lnTo>
                    <a:pt x="25" y="124"/>
                  </a:lnTo>
                  <a:lnTo>
                    <a:pt x="26" y="139"/>
                  </a:lnTo>
                  <a:lnTo>
                    <a:pt x="21" y="151"/>
                  </a:lnTo>
                  <a:lnTo>
                    <a:pt x="19" y="167"/>
                  </a:lnTo>
                  <a:lnTo>
                    <a:pt x="25" y="179"/>
                  </a:lnTo>
                  <a:lnTo>
                    <a:pt x="39" y="192"/>
                  </a:lnTo>
                  <a:lnTo>
                    <a:pt x="33" y="204"/>
                  </a:lnTo>
                  <a:lnTo>
                    <a:pt x="21" y="231"/>
                  </a:lnTo>
                  <a:lnTo>
                    <a:pt x="32" y="244"/>
                  </a:lnTo>
                  <a:lnTo>
                    <a:pt x="30" y="313"/>
                  </a:lnTo>
                  <a:lnTo>
                    <a:pt x="42" y="325"/>
                  </a:lnTo>
                  <a:lnTo>
                    <a:pt x="49" y="341"/>
                  </a:lnTo>
                  <a:lnTo>
                    <a:pt x="71" y="345"/>
                  </a:lnTo>
                  <a:lnTo>
                    <a:pt x="90" y="350"/>
                  </a:lnTo>
                  <a:lnTo>
                    <a:pt x="110" y="349"/>
                  </a:lnTo>
                  <a:lnTo>
                    <a:pt x="128" y="365"/>
                  </a:lnTo>
                  <a:lnTo>
                    <a:pt x="147" y="361"/>
                  </a:lnTo>
                  <a:lnTo>
                    <a:pt x="162" y="372"/>
                  </a:lnTo>
                  <a:lnTo>
                    <a:pt x="167" y="382"/>
                  </a:lnTo>
                  <a:lnTo>
                    <a:pt x="187" y="388"/>
                  </a:lnTo>
                  <a:lnTo>
                    <a:pt x="203" y="386"/>
                  </a:lnTo>
                  <a:lnTo>
                    <a:pt x="215" y="391"/>
                  </a:lnTo>
                  <a:lnTo>
                    <a:pt x="222" y="379"/>
                  </a:lnTo>
                  <a:lnTo>
                    <a:pt x="231" y="390"/>
                  </a:lnTo>
                  <a:lnTo>
                    <a:pt x="247" y="395"/>
                  </a:lnTo>
                  <a:lnTo>
                    <a:pt x="258" y="409"/>
                  </a:lnTo>
                  <a:lnTo>
                    <a:pt x="270" y="411"/>
                  </a:lnTo>
                  <a:lnTo>
                    <a:pt x="272" y="398"/>
                  </a:lnTo>
                  <a:lnTo>
                    <a:pt x="297" y="407"/>
                  </a:lnTo>
                  <a:lnTo>
                    <a:pt x="308" y="416"/>
                  </a:lnTo>
                  <a:lnTo>
                    <a:pt x="324" y="418"/>
                  </a:lnTo>
                  <a:lnTo>
                    <a:pt x="324" y="418"/>
                  </a:lnTo>
                  <a:lnTo>
                    <a:pt x="324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75">
              <a:extLst>
                <a:ext uri="{FF2B5EF4-FFF2-40B4-BE49-F238E27FC236}">
                  <a16:creationId xmlns:a16="http://schemas.microsoft.com/office/drawing/2014/main" id="{4212448A-5096-0D10-D111-65CD515215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17675" y="11772368"/>
              <a:ext cx="946395" cy="1520104"/>
            </a:xfrm>
            <a:custGeom>
              <a:avLst/>
              <a:gdLst>
                <a:gd name="T0" fmla="*/ 303 w 419"/>
                <a:gd name="T1" fmla="*/ 664 h 673"/>
                <a:gd name="T2" fmla="*/ 308 w 419"/>
                <a:gd name="T3" fmla="*/ 628 h 673"/>
                <a:gd name="T4" fmla="*/ 316 w 419"/>
                <a:gd name="T5" fmla="*/ 600 h 673"/>
                <a:gd name="T6" fmla="*/ 324 w 419"/>
                <a:gd name="T7" fmla="*/ 573 h 673"/>
                <a:gd name="T8" fmla="*/ 328 w 419"/>
                <a:gd name="T9" fmla="*/ 545 h 673"/>
                <a:gd name="T10" fmla="*/ 328 w 419"/>
                <a:gd name="T11" fmla="*/ 514 h 673"/>
                <a:gd name="T12" fmla="*/ 333 w 419"/>
                <a:gd name="T13" fmla="*/ 482 h 673"/>
                <a:gd name="T14" fmla="*/ 330 w 419"/>
                <a:gd name="T15" fmla="*/ 454 h 673"/>
                <a:gd name="T16" fmla="*/ 317 w 419"/>
                <a:gd name="T17" fmla="*/ 424 h 673"/>
                <a:gd name="T18" fmla="*/ 305 w 419"/>
                <a:gd name="T19" fmla="*/ 395 h 673"/>
                <a:gd name="T20" fmla="*/ 301 w 419"/>
                <a:gd name="T21" fmla="*/ 368 h 673"/>
                <a:gd name="T22" fmla="*/ 305 w 419"/>
                <a:gd name="T23" fmla="*/ 336 h 673"/>
                <a:gd name="T24" fmla="*/ 307 w 419"/>
                <a:gd name="T25" fmla="*/ 304 h 673"/>
                <a:gd name="T26" fmla="*/ 324 w 419"/>
                <a:gd name="T27" fmla="*/ 288 h 673"/>
                <a:gd name="T28" fmla="*/ 328 w 419"/>
                <a:gd name="T29" fmla="*/ 265 h 673"/>
                <a:gd name="T30" fmla="*/ 358 w 419"/>
                <a:gd name="T31" fmla="*/ 269 h 673"/>
                <a:gd name="T32" fmla="*/ 362 w 419"/>
                <a:gd name="T33" fmla="*/ 240 h 673"/>
                <a:gd name="T34" fmla="*/ 387 w 419"/>
                <a:gd name="T35" fmla="*/ 233 h 673"/>
                <a:gd name="T36" fmla="*/ 419 w 419"/>
                <a:gd name="T37" fmla="*/ 153 h 673"/>
                <a:gd name="T38" fmla="*/ 408 w 419"/>
                <a:gd name="T39" fmla="*/ 126 h 673"/>
                <a:gd name="T40" fmla="*/ 408 w 419"/>
                <a:gd name="T41" fmla="*/ 100 h 673"/>
                <a:gd name="T42" fmla="*/ 403 w 419"/>
                <a:gd name="T43" fmla="*/ 71 h 673"/>
                <a:gd name="T44" fmla="*/ 406 w 419"/>
                <a:gd name="T45" fmla="*/ 43 h 673"/>
                <a:gd name="T46" fmla="*/ 380 w 419"/>
                <a:gd name="T47" fmla="*/ 25 h 673"/>
                <a:gd name="T48" fmla="*/ 266 w 419"/>
                <a:gd name="T49" fmla="*/ 64 h 673"/>
                <a:gd name="T50" fmla="*/ 120 w 419"/>
                <a:gd name="T51" fmla="*/ 64 h 673"/>
                <a:gd name="T52" fmla="*/ 2 w 419"/>
                <a:gd name="T53" fmla="*/ 100 h 673"/>
                <a:gd name="T54" fmla="*/ 4 w 419"/>
                <a:gd name="T55" fmla="*/ 219 h 673"/>
                <a:gd name="T56" fmla="*/ 123 w 419"/>
                <a:gd name="T57" fmla="*/ 269 h 673"/>
                <a:gd name="T58" fmla="*/ 216 w 419"/>
                <a:gd name="T59" fmla="*/ 274 h 673"/>
                <a:gd name="T60" fmla="*/ 173 w 419"/>
                <a:gd name="T61" fmla="*/ 459 h 673"/>
                <a:gd name="T62" fmla="*/ 154 w 419"/>
                <a:gd name="T63" fmla="*/ 488 h 673"/>
                <a:gd name="T64" fmla="*/ 157 w 419"/>
                <a:gd name="T65" fmla="*/ 523 h 673"/>
                <a:gd name="T66" fmla="*/ 182 w 419"/>
                <a:gd name="T67" fmla="*/ 555 h 673"/>
                <a:gd name="T68" fmla="*/ 182 w 419"/>
                <a:gd name="T69" fmla="*/ 584 h 673"/>
                <a:gd name="T70" fmla="*/ 178 w 419"/>
                <a:gd name="T71" fmla="*/ 612 h 673"/>
                <a:gd name="T72" fmla="*/ 184 w 419"/>
                <a:gd name="T73" fmla="*/ 639 h 673"/>
                <a:gd name="T74" fmla="*/ 207 w 419"/>
                <a:gd name="T75" fmla="*/ 666 h 673"/>
                <a:gd name="T76" fmla="*/ 243 w 419"/>
                <a:gd name="T77" fmla="*/ 662 h 673"/>
                <a:gd name="T78" fmla="*/ 278 w 419"/>
                <a:gd name="T79" fmla="*/ 667 h 673"/>
                <a:gd name="T80" fmla="*/ 292 w 419"/>
                <a:gd name="T81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9" h="673">
                  <a:moveTo>
                    <a:pt x="292" y="673"/>
                  </a:moveTo>
                  <a:lnTo>
                    <a:pt x="303" y="664"/>
                  </a:lnTo>
                  <a:lnTo>
                    <a:pt x="314" y="655"/>
                  </a:lnTo>
                  <a:lnTo>
                    <a:pt x="308" y="628"/>
                  </a:lnTo>
                  <a:lnTo>
                    <a:pt x="310" y="616"/>
                  </a:lnTo>
                  <a:lnTo>
                    <a:pt x="316" y="600"/>
                  </a:lnTo>
                  <a:lnTo>
                    <a:pt x="316" y="591"/>
                  </a:lnTo>
                  <a:lnTo>
                    <a:pt x="324" y="573"/>
                  </a:lnTo>
                  <a:lnTo>
                    <a:pt x="326" y="557"/>
                  </a:lnTo>
                  <a:lnTo>
                    <a:pt x="328" y="545"/>
                  </a:lnTo>
                  <a:lnTo>
                    <a:pt x="326" y="527"/>
                  </a:lnTo>
                  <a:lnTo>
                    <a:pt x="328" y="514"/>
                  </a:lnTo>
                  <a:lnTo>
                    <a:pt x="328" y="495"/>
                  </a:lnTo>
                  <a:lnTo>
                    <a:pt x="333" y="482"/>
                  </a:lnTo>
                  <a:lnTo>
                    <a:pt x="335" y="466"/>
                  </a:lnTo>
                  <a:lnTo>
                    <a:pt x="330" y="454"/>
                  </a:lnTo>
                  <a:lnTo>
                    <a:pt x="324" y="440"/>
                  </a:lnTo>
                  <a:lnTo>
                    <a:pt x="317" y="424"/>
                  </a:lnTo>
                  <a:lnTo>
                    <a:pt x="308" y="411"/>
                  </a:lnTo>
                  <a:lnTo>
                    <a:pt x="305" y="395"/>
                  </a:lnTo>
                  <a:lnTo>
                    <a:pt x="300" y="384"/>
                  </a:lnTo>
                  <a:lnTo>
                    <a:pt x="301" y="368"/>
                  </a:lnTo>
                  <a:lnTo>
                    <a:pt x="303" y="352"/>
                  </a:lnTo>
                  <a:lnTo>
                    <a:pt x="305" y="336"/>
                  </a:lnTo>
                  <a:lnTo>
                    <a:pt x="301" y="324"/>
                  </a:lnTo>
                  <a:lnTo>
                    <a:pt x="307" y="304"/>
                  </a:lnTo>
                  <a:lnTo>
                    <a:pt x="317" y="299"/>
                  </a:lnTo>
                  <a:lnTo>
                    <a:pt x="324" y="288"/>
                  </a:lnTo>
                  <a:lnTo>
                    <a:pt x="316" y="274"/>
                  </a:lnTo>
                  <a:lnTo>
                    <a:pt x="328" y="265"/>
                  </a:lnTo>
                  <a:lnTo>
                    <a:pt x="346" y="274"/>
                  </a:lnTo>
                  <a:lnTo>
                    <a:pt x="358" y="269"/>
                  </a:lnTo>
                  <a:lnTo>
                    <a:pt x="364" y="254"/>
                  </a:lnTo>
                  <a:lnTo>
                    <a:pt x="362" y="240"/>
                  </a:lnTo>
                  <a:lnTo>
                    <a:pt x="374" y="230"/>
                  </a:lnTo>
                  <a:lnTo>
                    <a:pt x="387" y="233"/>
                  </a:lnTo>
                  <a:lnTo>
                    <a:pt x="405" y="238"/>
                  </a:lnTo>
                  <a:lnTo>
                    <a:pt x="419" y="153"/>
                  </a:lnTo>
                  <a:lnTo>
                    <a:pt x="403" y="155"/>
                  </a:lnTo>
                  <a:lnTo>
                    <a:pt x="408" y="126"/>
                  </a:lnTo>
                  <a:lnTo>
                    <a:pt x="417" y="114"/>
                  </a:lnTo>
                  <a:lnTo>
                    <a:pt x="408" y="100"/>
                  </a:lnTo>
                  <a:lnTo>
                    <a:pt x="396" y="82"/>
                  </a:lnTo>
                  <a:lnTo>
                    <a:pt x="403" y="71"/>
                  </a:lnTo>
                  <a:lnTo>
                    <a:pt x="401" y="55"/>
                  </a:lnTo>
                  <a:lnTo>
                    <a:pt x="406" y="43"/>
                  </a:lnTo>
                  <a:lnTo>
                    <a:pt x="399" y="28"/>
                  </a:lnTo>
                  <a:lnTo>
                    <a:pt x="380" y="25"/>
                  </a:lnTo>
                  <a:lnTo>
                    <a:pt x="282" y="0"/>
                  </a:lnTo>
                  <a:lnTo>
                    <a:pt x="266" y="64"/>
                  </a:lnTo>
                  <a:lnTo>
                    <a:pt x="223" y="64"/>
                  </a:lnTo>
                  <a:lnTo>
                    <a:pt x="120" y="64"/>
                  </a:lnTo>
                  <a:lnTo>
                    <a:pt x="2" y="66"/>
                  </a:lnTo>
                  <a:lnTo>
                    <a:pt x="2" y="100"/>
                  </a:lnTo>
                  <a:lnTo>
                    <a:pt x="0" y="133"/>
                  </a:lnTo>
                  <a:lnTo>
                    <a:pt x="4" y="219"/>
                  </a:lnTo>
                  <a:lnTo>
                    <a:pt x="4" y="267"/>
                  </a:lnTo>
                  <a:lnTo>
                    <a:pt x="123" y="269"/>
                  </a:lnTo>
                  <a:lnTo>
                    <a:pt x="195" y="269"/>
                  </a:lnTo>
                  <a:lnTo>
                    <a:pt x="216" y="274"/>
                  </a:lnTo>
                  <a:lnTo>
                    <a:pt x="195" y="376"/>
                  </a:lnTo>
                  <a:lnTo>
                    <a:pt x="173" y="459"/>
                  </a:lnTo>
                  <a:lnTo>
                    <a:pt x="168" y="475"/>
                  </a:lnTo>
                  <a:lnTo>
                    <a:pt x="154" y="488"/>
                  </a:lnTo>
                  <a:lnTo>
                    <a:pt x="148" y="505"/>
                  </a:lnTo>
                  <a:lnTo>
                    <a:pt x="157" y="523"/>
                  </a:lnTo>
                  <a:lnTo>
                    <a:pt x="173" y="537"/>
                  </a:lnTo>
                  <a:lnTo>
                    <a:pt x="182" y="555"/>
                  </a:lnTo>
                  <a:lnTo>
                    <a:pt x="177" y="568"/>
                  </a:lnTo>
                  <a:lnTo>
                    <a:pt x="182" y="584"/>
                  </a:lnTo>
                  <a:lnTo>
                    <a:pt x="178" y="600"/>
                  </a:lnTo>
                  <a:lnTo>
                    <a:pt x="178" y="612"/>
                  </a:lnTo>
                  <a:lnTo>
                    <a:pt x="178" y="626"/>
                  </a:lnTo>
                  <a:lnTo>
                    <a:pt x="184" y="639"/>
                  </a:lnTo>
                  <a:lnTo>
                    <a:pt x="193" y="653"/>
                  </a:lnTo>
                  <a:lnTo>
                    <a:pt x="207" y="666"/>
                  </a:lnTo>
                  <a:lnTo>
                    <a:pt x="223" y="667"/>
                  </a:lnTo>
                  <a:lnTo>
                    <a:pt x="243" y="662"/>
                  </a:lnTo>
                  <a:lnTo>
                    <a:pt x="255" y="660"/>
                  </a:lnTo>
                  <a:lnTo>
                    <a:pt x="278" y="667"/>
                  </a:lnTo>
                  <a:lnTo>
                    <a:pt x="292" y="673"/>
                  </a:lnTo>
                  <a:lnTo>
                    <a:pt x="292" y="673"/>
                  </a:lnTo>
                  <a:lnTo>
                    <a:pt x="292" y="6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76">
              <a:extLst>
                <a:ext uri="{FF2B5EF4-FFF2-40B4-BE49-F238E27FC236}">
                  <a16:creationId xmlns:a16="http://schemas.microsoft.com/office/drawing/2014/main" id="{6BE477C0-95D5-9DBD-C7AD-80A6271D26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10335836"/>
              <a:ext cx="603073" cy="623401"/>
            </a:xfrm>
            <a:custGeom>
              <a:avLst/>
              <a:gdLst>
                <a:gd name="T0" fmla="*/ 105 w 267"/>
                <a:gd name="T1" fmla="*/ 275 h 276"/>
                <a:gd name="T2" fmla="*/ 118 w 267"/>
                <a:gd name="T3" fmla="*/ 275 h 276"/>
                <a:gd name="T4" fmla="*/ 128 w 267"/>
                <a:gd name="T5" fmla="*/ 266 h 276"/>
                <a:gd name="T6" fmla="*/ 143 w 267"/>
                <a:gd name="T7" fmla="*/ 267 h 276"/>
                <a:gd name="T8" fmla="*/ 155 w 267"/>
                <a:gd name="T9" fmla="*/ 262 h 276"/>
                <a:gd name="T10" fmla="*/ 184 w 267"/>
                <a:gd name="T11" fmla="*/ 262 h 276"/>
                <a:gd name="T12" fmla="*/ 249 w 267"/>
                <a:gd name="T13" fmla="*/ 260 h 276"/>
                <a:gd name="T14" fmla="*/ 260 w 267"/>
                <a:gd name="T15" fmla="*/ 250 h 276"/>
                <a:gd name="T16" fmla="*/ 260 w 267"/>
                <a:gd name="T17" fmla="*/ 234 h 276"/>
                <a:gd name="T18" fmla="*/ 251 w 267"/>
                <a:gd name="T19" fmla="*/ 219 h 276"/>
                <a:gd name="T20" fmla="*/ 267 w 267"/>
                <a:gd name="T21" fmla="*/ 202 h 276"/>
                <a:gd name="T22" fmla="*/ 253 w 267"/>
                <a:gd name="T23" fmla="*/ 203 h 276"/>
                <a:gd name="T24" fmla="*/ 253 w 267"/>
                <a:gd name="T25" fmla="*/ 177 h 276"/>
                <a:gd name="T26" fmla="*/ 253 w 267"/>
                <a:gd name="T27" fmla="*/ 152 h 276"/>
                <a:gd name="T28" fmla="*/ 185 w 267"/>
                <a:gd name="T29" fmla="*/ 152 h 276"/>
                <a:gd name="T30" fmla="*/ 173 w 267"/>
                <a:gd name="T31" fmla="*/ 152 h 276"/>
                <a:gd name="T32" fmla="*/ 159 w 267"/>
                <a:gd name="T33" fmla="*/ 152 h 276"/>
                <a:gd name="T34" fmla="*/ 155 w 267"/>
                <a:gd name="T35" fmla="*/ 132 h 276"/>
                <a:gd name="T36" fmla="*/ 153 w 267"/>
                <a:gd name="T37" fmla="*/ 120 h 276"/>
                <a:gd name="T38" fmla="*/ 166 w 267"/>
                <a:gd name="T39" fmla="*/ 102 h 276"/>
                <a:gd name="T40" fmla="*/ 150 w 267"/>
                <a:gd name="T41" fmla="*/ 97 h 276"/>
                <a:gd name="T42" fmla="*/ 150 w 267"/>
                <a:gd name="T43" fmla="*/ 65 h 276"/>
                <a:gd name="T44" fmla="*/ 143 w 267"/>
                <a:gd name="T45" fmla="*/ 50 h 276"/>
                <a:gd name="T46" fmla="*/ 144 w 267"/>
                <a:gd name="T47" fmla="*/ 31 h 276"/>
                <a:gd name="T48" fmla="*/ 144 w 267"/>
                <a:gd name="T49" fmla="*/ 6 h 276"/>
                <a:gd name="T50" fmla="*/ 120 w 267"/>
                <a:gd name="T51" fmla="*/ 2 h 276"/>
                <a:gd name="T52" fmla="*/ 91 w 267"/>
                <a:gd name="T53" fmla="*/ 2 h 276"/>
                <a:gd name="T54" fmla="*/ 54 w 267"/>
                <a:gd name="T55" fmla="*/ 9 h 276"/>
                <a:gd name="T56" fmla="*/ 29 w 267"/>
                <a:gd name="T57" fmla="*/ 0 h 276"/>
                <a:gd name="T58" fmla="*/ 0 w 267"/>
                <a:gd name="T59" fmla="*/ 0 h 276"/>
                <a:gd name="T60" fmla="*/ 11 w 267"/>
                <a:gd name="T61" fmla="*/ 11 h 276"/>
                <a:gd name="T62" fmla="*/ 13 w 267"/>
                <a:gd name="T63" fmla="*/ 27 h 276"/>
                <a:gd name="T64" fmla="*/ 18 w 267"/>
                <a:gd name="T65" fmla="*/ 41 h 276"/>
                <a:gd name="T66" fmla="*/ 13 w 267"/>
                <a:gd name="T67" fmla="*/ 59 h 276"/>
                <a:gd name="T68" fmla="*/ 13 w 267"/>
                <a:gd name="T69" fmla="*/ 77 h 276"/>
                <a:gd name="T70" fmla="*/ 22 w 267"/>
                <a:gd name="T71" fmla="*/ 88 h 276"/>
                <a:gd name="T72" fmla="*/ 29 w 267"/>
                <a:gd name="T73" fmla="*/ 104 h 276"/>
                <a:gd name="T74" fmla="*/ 47 w 267"/>
                <a:gd name="T75" fmla="*/ 116 h 276"/>
                <a:gd name="T76" fmla="*/ 41 w 267"/>
                <a:gd name="T77" fmla="*/ 132 h 276"/>
                <a:gd name="T78" fmla="*/ 50 w 267"/>
                <a:gd name="T79" fmla="*/ 143 h 276"/>
                <a:gd name="T80" fmla="*/ 63 w 267"/>
                <a:gd name="T81" fmla="*/ 150 h 276"/>
                <a:gd name="T82" fmla="*/ 64 w 267"/>
                <a:gd name="T83" fmla="*/ 164 h 276"/>
                <a:gd name="T84" fmla="*/ 64 w 267"/>
                <a:gd name="T85" fmla="*/ 184 h 276"/>
                <a:gd name="T86" fmla="*/ 68 w 267"/>
                <a:gd name="T87" fmla="*/ 203 h 276"/>
                <a:gd name="T88" fmla="*/ 73 w 267"/>
                <a:gd name="T89" fmla="*/ 216 h 276"/>
                <a:gd name="T90" fmla="*/ 71 w 267"/>
                <a:gd name="T91" fmla="*/ 235 h 276"/>
                <a:gd name="T92" fmla="*/ 79 w 267"/>
                <a:gd name="T93" fmla="*/ 250 h 276"/>
                <a:gd name="T94" fmla="*/ 86 w 267"/>
                <a:gd name="T95" fmla="*/ 276 h 276"/>
                <a:gd name="T96" fmla="*/ 105 w 267"/>
                <a:gd name="T97" fmla="*/ 275 h 276"/>
                <a:gd name="T98" fmla="*/ 105 w 267"/>
                <a:gd name="T99" fmla="*/ 275 h 276"/>
                <a:gd name="T100" fmla="*/ 105 w 267"/>
                <a:gd name="T101" fmla="*/ 27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7" h="276">
                  <a:moveTo>
                    <a:pt x="105" y="275"/>
                  </a:moveTo>
                  <a:lnTo>
                    <a:pt x="118" y="275"/>
                  </a:lnTo>
                  <a:lnTo>
                    <a:pt x="128" y="266"/>
                  </a:lnTo>
                  <a:lnTo>
                    <a:pt x="143" y="267"/>
                  </a:lnTo>
                  <a:lnTo>
                    <a:pt x="155" y="262"/>
                  </a:lnTo>
                  <a:lnTo>
                    <a:pt x="184" y="262"/>
                  </a:lnTo>
                  <a:lnTo>
                    <a:pt x="249" y="260"/>
                  </a:lnTo>
                  <a:lnTo>
                    <a:pt x="260" y="250"/>
                  </a:lnTo>
                  <a:lnTo>
                    <a:pt x="260" y="234"/>
                  </a:lnTo>
                  <a:lnTo>
                    <a:pt x="251" y="219"/>
                  </a:lnTo>
                  <a:lnTo>
                    <a:pt x="267" y="202"/>
                  </a:lnTo>
                  <a:lnTo>
                    <a:pt x="253" y="203"/>
                  </a:lnTo>
                  <a:lnTo>
                    <a:pt x="253" y="177"/>
                  </a:lnTo>
                  <a:lnTo>
                    <a:pt x="253" y="152"/>
                  </a:lnTo>
                  <a:lnTo>
                    <a:pt x="185" y="152"/>
                  </a:lnTo>
                  <a:lnTo>
                    <a:pt x="173" y="152"/>
                  </a:lnTo>
                  <a:lnTo>
                    <a:pt x="159" y="152"/>
                  </a:lnTo>
                  <a:lnTo>
                    <a:pt x="155" y="132"/>
                  </a:lnTo>
                  <a:lnTo>
                    <a:pt x="153" y="120"/>
                  </a:lnTo>
                  <a:lnTo>
                    <a:pt x="166" y="102"/>
                  </a:lnTo>
                  <a:lnTo>
                    <a:pt x="150" y="97"/>
                  </a:lnTo>
                  <a:lnTo>
                    <a:pt x="150" y="65"/>
                  </a:lnTo>
                  <a:lnTo>
                    <a:pt x="143" y="50"/>
                  </a:lnTo>
                  <a:lnTo>
                    <a:pt x="144" y="31"/>
                  </a:lnTo>
                  <a:lnTo>
                    <a:pt x="144" y="6"/>
                  </a:lnTo>
                  <a:lnTo>
                    <a:pt x="120" y="2"/>
                  </a:lnTo>
                  <a:lnTo>
                    <a:pt x="91" y="2"/>
                  </a:lnTo>
                  <a:lnTo>
                    <a:pt x="54" y="9"/>
                  </a:lnTo>
                  <a:lnTo>
                    <a:pt x="29" y="0"/>
                  </a:lnTo>
                  <a:lnTo>
                    <a:pt x="0" y="0"/>
                  </a:lnTo>
                  <a:lnTo>
                    <a:pt x="11" y="11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3" y="59"/>
                  </a:lnTo>
                  <a:lnTo>
                    <a:pt x="13" y="77"/>
                  </a:lnTo>
                  <a:lnTo>
                    <a:pt x="22" y="88"/>
                  </a:lnTo>
                  <a:lnTo>
                    <a:pt x="29" y="104"/>
                  </a:lnTo>
                  <a:lnTo>
                    <a:pt x="47" y="116"/>
                  </a:lnTo>
                  <a:lnTo>
                    <a:pt x="41" y="132"/>
                  </a:lnTo>
                  <a:lnTo>
                    <a:pt x="50" y="143"/>
                  </a:lnTo>
                  <a:lnTo>
                    <a:pt x="63" y="150"/>
                  </a:lnTo>
                  <a:lnTo>
                    <a:pt x="64" y="164"/>
                  </a:lnTo>
                  <a:lnTo>
                    <a:pt x="64" y="184"/>
                  </a:lnTo>
                  <a:lnTo>
                    <a:pt x="68" y="203"/>
                  </a:lnTo>
                  <a:lnTo>
                    <a:pt x="73" y="216"/>
                  </a:lnTo>
                  <a:lnTo>
                    <a:pt x="71" y="235"/>
                  </a:lnTo>
                  <a:lnTo>
                    <a:pt x="79" y="250"/>
                  </a:lnTo>
                  <a:lnTo>
                    <a:pt x="86" y="276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5" y="2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77">
              <a:extLst>
                <a:ext uri="{FF2B5EF4-FFF2-40B4-BE49-F238E27FC236}">
                  <a16:creationId xmlns:a16="http://schemas.microsoft.com/office/drawing/2014/main" id="{0AFEDEFA-B42D-9F71-B8E8-687FA86597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80750" y="11282231"/>
              <a:ext cx="887669" cy="645988"/>
            </a:xfrm>
            <a:custGeom>
              <a:avLst/>
              <a:gdLst>
                <a:gd name="T0" fmla="*/ 178 w 393"/>
                <a:gd name="T1" fmla="*/ 286 h 286"/>
                <a:gd name="T2" fmla="*/ 212 w 393"/>
                <a:gd name="T3" fmla="*/ 276 h 286"/>
                <a:gd name="T4" fmla="*/ 263 w 393"/>
                <a:gd name="T5" fmla="*/ 276 h 286"/>
                <a:gd name="T6" fmla="*/ 342 w 393"/>
                <a:gd name="T7" fmla="*/ 277 h 286"/>
                <a:gd name="T8" fmla="*/ 342 w 393"/>
                <a:gd name="T9" fmla="*/ 245 h 286"/>
                <a:gd name="T10" fmla="*/ 340 w 393"/>
                <a:gd name="T11" fmla="*/ 229 h 286"/>
                <a:gd name="T12" fmla="*/ 349 w 393"/>
                <a:gd name="T13" fmla="*/ 217 h 286"/>
                <a:gd name="T14" fmla="*/ 356 w 393"/>
                <a:gd name="T15" fmla="*/ 204 h 286"/>
                <a:gd name="T16" fmla="*/ 352 w 393"/>
                <a:gd name="T17" fmla="*/ 192 h 286"/>
                <a:gd name="T18" fmla="*/ 354 w 393"/>
                <a:gd name="T19" fmla="*/ 176 h 286"/>
                <a:gd name="T20" fmla="*/ 363 w 393"/>
                <a:gd name="T21" fmla="*/ 158 h 286"/>
                <a:gd name="T22" fmla="*/ 365 w 393"/>
                <a:gd name="T23" fmla="*/ 144 h 286"/>
                <a:gd name="T24" fmla="*/ 379 w 393"/>
                <a:gd name="T25" fmla="*/ 133 h 286"/>
                <a:gd name="T26" fmla="*/ 390 w 393"/>
                <a:gd name="T27" fmla="*/ 115 h 286"/>
                <a:gd name="T28" fmla="*/ 391 w 393"/>
                <a:gd name="T29" fmla="*/ 103 h 286"/>
                <a:gd name="T30" fmla="*/ 386 w 393"/>
                <a:gd name="T31" fmla="*/ 89 h 286"/>
                <a:gd name="T32" fmla="*/ 393 w 393"/>
                <a:gd name="T33" fmla="*/ 71 h 286"/>
                <a:gd name="T34" fmla="*/ 393 w 393"/>
                <a:gd name="T35" fmla="*/ 60 h 286"/>
                <a:gd name="T36" fmla="*/ 390 w 393"/>
                <a:gd name="T37" fmla="*/ 44 h 286"/>
                <a:gd name="T38" fmla="*/ 384 w 393"/>
                <a:gd name="T39" fmla="*/ 28 h 286"/>
                <a:gd name="T40" fmla="*/ 386 w 393"/>
                <a:gd name="T41" fmla="*/ 18 h 286"/>
                <a:gd name="T42" fmla="*/ 261 w 393"/>
                <a:gd name="T43" fmla="*/ 3 h 286"/>
                <a:gd name="T44" fmla="*/ 229 w 393"/>
                <a:gd name="T45" fmla="*/ 2 h 286"/>
                <a:gd name="T46" fmla="*/ 192 w 393"/>
                <a:gd name="T47" fmla="*/ 14 h 286"/>
                <a:gd name="T48" fmla="*/ 123 w 393"/>
                <a:gd name="T49" fmla="*/ 2 h 286"/>
                <a:gd name="T50" fmla="*/ 55 w 393"/>
                <a:gd name="T51" fmla="*/ 0 h 286"/>
                <a:gd name="T52" fmla="*/ 3 w 393"/>
                <a:gd name="T53" fmla="*/ 0 h 286"/>
                <a:gd name="T54" fmla="*/ 3 w 393"/>
                <a:gd name="T55" fmla="*/ 42 h 286"/>
                <a:gd name="T56" fmla="*/ 3 w 393"/>
                <a:gd name="T57" fmla="*/ 126 h 286"/>
                <a:gd name="T58" fmla="*/ 0 w 393"/>
                <a:gd name="T59" fmla="*/ 206 h 286"/>
                <a:gd name="T60" fmla="*/ 2 w 393"/>
                <a:gd name="T61" fmla="*/ 240 h 286"/>
                <a:gd name="T62" fmla="*/ 2 w 393"/>
                <a:gd name="T63" fmla="*/ 272 h 286"/>
                <a:gd name="T64" fmla="*/ 167 w 393"/>
                <a:gd name="T65" fmla="*/ 272 h 286"/>
                <a:gd name="T66" fmla="*/ 178 w 393"/>
                <a:gd name="T67" fmla="*/ 286 h 286"/>
                <a:gd name="T68" fmla="*/ 178 w 393"/>
                <a:gd name="T69" fmla="*/ 286 h 286"/>
                <a:gd name="T70" fmla="*/ 178 w 393"/>
                <a:gd name="T71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3" h="286">
                  <a:moveTo>
                    <a:pt x="178" y="286"/>
                  </a:moveTo>
                  <a:lnTo>
                    <a:pt x="212" y="276"/>
                  </a:lnTo>
                  <a:lnTo>
                    <a:pt x="263" y="276"/>
                  </a:lnTo>
                  <a:lnTo>
                    <a:pt x="342" y="277"/>
                  </a:lnTo>
                  <a:lnTo>
                    <a:pt x="342" y="245"/>
                  </a:lnTo>
                  <a:lnTo>
                    <a:pt x="340" y="229"/>
                  </a:lnTo>
                  <a:lnTo>
                    <a:pt x="349" y="217"/>
                  </a:lnTo>
                  <a:lnTo>
                    <a:pt x="356" y="204"/>
                  </a:lnTo>
                  <a:lnTo>
                    <a:pt x="352" y="192"/>
                  </a:lnTo>
                  <a:lnTo>
                    <a:pt x="354" y="176"/>
                  </a:lnTo>
                  <a:lnTo>
                    <a:pt x="363" y="158"/>
                  </a:lnTo>
                  <a:lnTo>
                    <a:pt x="365" y="144"/>
                  </a:lnTo>
                  <a:lnTo>
                    <a:pt x="379" y="133"/>
                  </a:lnTo>
                  <a:lnTo>
                    <a:pt x="390" y="115"/>
                  </a:lnTo>
                  <a:lnTo>
                    <a:pt x="391" y="103"/>
                  </a:lnTo>
                  <a:lnTo>
                    <a:pt x="386" y="89"/>
                  </a:lnTo>
                  <a:lnTo>
                    <a:pt x="393" y="71"/>
                  </a:lnTo>
                  <a:lnTo>
                    <a:pt x="393" y="60"/>
                  </a:lnTo>
                  <a:lnTo>
                    <a:pt x="390" y="44"/>
                  </a:lnTo>
                  <a:lnTo>
                    <a:pt x="384" y="28"/>
                  </a:lnTo>
                  <a:lnTo>
                    <a:pt x="386" y="18"/>
                  </a:lnTo>
                  <a:lnTo>
                    <a:pt x="261" y="3"/>
                  </a:lnTo>
                  <a:lnTo>
                    <a:pt x="229" y="2"/>
                  </a:lnTo>
                  <a:lnTo>
                    <a:pt x="192" y="14"/>
                  </a:lnTo>
                  <a:lnTo>
                    <a:pt x="123" y="2"/>
                  </a:lnTo>
                  <a:lnTo>
                    <a:pt x="55" y="0"/>
                  </a:lnTo>
                  <a:lnTo>
                    <a:pt x="3" y="0"/>
                  </a:lnTo>
                  <a:lnTo>
                    <a:pt x="3" y="42"/>
                  </a:lnTo>
                  <a:lnTo>
                    <a:pt x="3" y="126"/>
                  </a:lnTo>
                  <a:lnTo>
                    <a:pt x="0" y="206"/>
                  </a:lnTo>
                  <a:lnTo>
                    <a:pt x="2" y="240"/>
                  </a:lnTo>
                  <a:lnTo>
                    <a:pt x="2" y="272"/>
                  </a:lnTo>
                  <a:lnTo>
                    <a:pt x="167" y="272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78">
              <a:extLst>
                <a:ext uri="{FF2B5EF4-FFF2-40B4-BE49-F238E27FC236}">
                  <a16:creationId xmlns:a16="http://schemas.microsoft.com/office/drawing/2014/main" id="{892887D9-AA13-2708-0E2D-DB1D5F181F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55484" y="11250609"/>
              <a:ext cx="514983" cy="670834"/>
            </a:xfrm>
            <a:custGeom>
              <a:avLst/>
              <a:gdLst>
                <a:gd name="T0" fmla="*/ 219 w 228"/>
                <a:gd name="T1" fmla="*/ 295 h 297"/>
                <a:gd name="T2" fmla="*/ 228 w 228"/>
                <a:gd name="T3" fmla="*/ 284 h 297"/>
                <a:gd name="T4" fmla="*/ 228 w 228"/>
                <a:gd name="T5" fmla="*/ 272 h 297"/>
                <a:gd name="T6" fmla="*/ 225 w 228"/>
                <a:gd name="T7" fmla="*/ 258 h 297"/>
                <a:gd name="T8" fmla="*/ 216 w 228"/>
                <a:gd name="T9" fmla="*/ 243 h 297"/>
                <a:gd name="T10" fmla="*/ 209 w 228"/>
                <a:gd name="T11" fmla="*/ 233 h 297"/>
                <a:gd name="T12" fmla="*/ 200 w 228"/>
                <a:gd name="T13" fmla="*/ 226 h 297"/>
                <a:gd name="T14" fmla="*/ 198 w 228"/>
                <a:gd name="T15" fmla="*/ 211 h 297"/>
                <a:gd name="T16" fmla="*/ 201 w 228"/>
                <a:gd name="T17" fmla="*/ 201 h 297"/>
                <a:gd name="T18" fmla="*/ 203 w 228"/>
                <a:gd name="T19" fmla="*/ 186 h 297"/>
                <a:gd name="T20" fmla="*/ 209 w 228"/>
                <a:gd name="T21" fmla="*/ 172 h 297"/>
                <a:gd name="T22" fmla="*/ 198 w 228"/>
                <a:gd name="T23" fmla="*/ 158 h 297"/>
                <a:gd name="T24" fmla="*/ 189 w 228"/>
                <a:gd name="T25" fmla="*/ 147 h 297"/>
                <a:gd name="T26" fmla="*/ 184 w 228"/>
                <a:gd name="T27" fmla="*/ 137 h 297"/>
                <a:gd name="T28" fmla="*/ 185 w 228"/>
                <a:gd name="T29" fmla="*/ 121 h 297"/>
                <a:gd name="T30" fmla="*/ 185 w 228"/>
                <a:gd name="T31" fmla="*/ 106 h 297"/>
                <a:gd name="T32" fmla="*/ 184 w 228"/>
                <a:gd name="T33" fmla="*/ 94 h 297"/>
                <a:gd name="T34" fmla="*/ 175 w 228"/>
                <a:gd name="T35" fmla="*/ 90 h 297"/>
                <a:gd name="T36" fmla="*/ 155 w 228"/>
                <a:gd name="T37" fmla="*/ 87 h 297"/>
                <a:gd name="T38" fmla="*/ 146 w 228"/>
                <a:gd name="T39" fmla="*/ 80 h 297"/>
                <a:gd name="T40" fmla="*/ 137 w 228"/>
                <a:gd name="T41" fmla="*/ 73 h 297"/>
                <a:gd name="T42" fmla="*/ 130 w 228"/>
                <a:gd name="T43" fmla="*/ 58 h 297"/>
                <a:gd name="T44" fmla="*/ 118 w 228"/>
                <a:gd name="T45" fmla="*/ 49 h 297"/>
                <a:gd name="T46" fmla="*/ 105 w 228"/>
                <a:gd name="T47" fmla="*/ 42 h 297"/>
                <a:gd name="T48" fmla="*/ 102 w 228"/>
                <a:gd name="T49" fmla="*/ 26 h 297"/>
                <a:gd name="T50" fmla="*/ 104 w 228"/>
                <a:gd name="T51" fmla="*/ 12 h 297"/>
                <a:gd name="T52" fmla="*/ 107 w 228"/>
                <a:gd name="T53" fmla="*/ 0 h 297"/>
                <a:gd name="T54" fmla="*/ 96 w 228"/>
                <a:gd name="T55" fmla="*/ 8 h 297"/>
                <a:gd name="T56" fmla="*/ 86 w 228"/>
                <a:gd name="T57" fmla="*/ 17 h 297"/>
                <a:gd name="T58" fmla="*/ 57 w 228"/>
                <a:gd name="T59" fmla="*/ 17 h 297"/>
                <a:gd name="T60" fmla="*/ 43 w 228"/>
                <a:gd name="T61" fmla="*/ 21 h 297"/>
                <a:gd name="T62" fmla="*/ 41 w 228"/>
                <a:gd name="T63" fmla="*/ 40 h 297"/>
                <a:gd name="T64" fmla="*/ 47 w 228"/>
                <a:gd name="T65" fmla="*/ 55 h 297"/>
                <a:gd name="T66" fmla="*/ 48 w 228"/>
                <a:gd name="T67" fmla="*/ 67 h 297"/>
                <a:gd name="T68" fmla="*/ 48 w 228"/>
                <a:gd name="T69" fmla="*/ 83 h 297"/>
                <a:gd name="T70" fmla="*/ 45 w 228"/>
                <a:gd name="T71" fmla="*/ 96 h 297"/>
                <a:gd name="T72" fmla="*/ 48 w 228"/>
                <a:gd name="T73" fmla="*/ 113 h 297"/>
                <a:gd name="T74" fmla="*/ 47 w 228"/>
                <a:gd name="T75" fmla="*/ 126 h 297"/>
                <a:gd name="T76" fmla="*/ 40 w 228"/>
                <a:gd name="T77" fmla="*/ 138 h 297"/>
                <a:gd name="T78" fmla="*/ 34 w 228"/>
                <a:gd name="T79" fmla="*/ 149 h 297"/>
                <a:gd name="T80" fmla="*/ 23 w 228"/>
                <a:gd name="T81" fmla="*/ 162 h 297"/>
                <a:gd name="T82" fmla="*/ 22 w 228"/>
                <a:gd name="T83" fmla="*/ 178 h 297"/>
                <a:gd name="T84" fmla="*/ 13 w 228"/>
                <a:gd name="T85" fmla="*/ 190 h 297"/>
                <a:gd name="T86" fmla="*/ 11 w 228"/>
                <a:gd name="T87" fmla="*/ 202 h 297"/>
                <a:gd name="T88" fmla="*/ 9 w 228"/>
                <a:gd name="T89" fmla="*/ 218 h 297"/>
                <a:gd name="T90" fmla="*/ 6 w 228"/>
                <a:gd name="T91" fmla="*/ 231 h 297"/>
                <a:gd name="T92" fmla="*/ 0 w 228"/>
                <a:gd name="T93" fmla="*/ 243 h 297"/>
                <a:gd name="T94" fmla="*/ 2 w 228"/>
                <a:gd name="T95" fmla="*/ 256 h 297"/>
                <a:gd name="T96" fmla="*/ 11 w 228"/>
                <a:gd name="T97" fmla="*/ 267 h 297"/>
                <a:gd name="T98" fmla="*/ 18 w 228"/>
                <a:gd name="T99" fmla="*/ 274 h 297"/>
                <a:gd name="T100" fmla="*/ 32 w 228"/>
                <a:gd name="T101" fmla="*/ 272 h 297"/>
                <a:gd name="T102" fmla="*/ 48 w 228"/>
                <a:gd name="T103" fmla="*/ 275 h 297"/>
                <a:gd name="T104" fmla="*/ 61 w 228"/>
                <a:gd name="T105" fmla="*/ 279 h 297"/>
                <a:gd name="T106" fmla="*/ 68 w 228"/>
                <a:gd name="T107" fmla="*/ 290 h 297"/>
                <a:gd name="T108" fmla="*/ 129 w 228"/>
                <a:gd name="T109" fmla="*/ 295 h 297"/>
                <a:gd name="T110" fmla="*/ 196 w 228"/>
                <a:gd name="T111" fmla="*/ 297 h 297"/>
                <a:gd name="T112" fmla="*/ 219 w 228"/>
                <a:gd name="T113" fmla="*/ 295 h 297"/>
                <a:gd name="T114" fmla="*/ 219 w 228"/>
                <a:gd name="T115" fmla="*/ 295 h 297"/>
                <a:gd name="T116" fmla="*/ 219 w 228"/>
                <a:gd name="T117" fmla="*/ 295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297">
                  <a:moveTo>
                    <a:pt x="219" y="295"/>
                  </a:moveTo>
                  <a:lnTo>
                    <a:pt x="228" y="284"/>
                  </a:lnTo>
                  <a:lnTo>
                    <a:pt x="228" y="272"/>
                  </a:lnTo>
                  <a:lnTo>
                    <a:pt x="225" y="258"/>
                  </a:lnTo>
                  <a:lnTo>
                    <a:pt x="216" y="243"/>
                  </a:lnTo>
                  <a:lnTo>
                    <a:pt x="209" y="233"/>
                  </a:lnTo>
                  <a:lnTo>
                    <a:pt x="200" y="226"/>
                  </a:lnTo>
                  <a:lnTo>
                    <a:pt x="198" y="211"/>
                  </a:lnTo>
                  <a:lnTo>
                    <a:pt x="201" y="201"/>
                  </a:lnTo>
                  <a:lnTo>
                    <a:pt x="203" y="186"/>
                  </a:lnTo>
                  <a:lnTo>
                    <a:pt x="209" y="172"/>
                  </a:lnTo>
                  <a:lnTo>
                    <a:pt x="198" y="158"/>
                  </a:lnTo>
                  <a:lnTo>
                    <a:pt x="189" y="147"/>
                  </a:lnTo>
                  <a:lnTo>
                    <a:pt x="184" y="137"/>
                  </a:lnTo>
                  <a:lnTo>
                    <a:pt x="185" y="121"/>
                  </a:lnTo>
                  <a:lnTo>
                    <a:pt x="185" y="106"/>
                  </a:lnTo>
                  <a:lnTo>
                    <a:pt x="184" y="94"/>
                  </a:lnTo>
                  <a:lnTo>
                    <a:pt x="175" y="90"/>
                  </a:lnTo>
                  <a:lnTo>
                    <a:pt x="155" y="87"/>
                  </a:lnTo>
                  <a:lnTo>
                    <a:pt x="146" y="80"/>
                  </a:lnTo>
                  <a:lnTo>
                    <a:pt x="137" y="73"/>
                  </a:lnTo>
                  <a:lnTo>
                    <a:pt x="130" y="58"/>
                  </a:lnTo>
                  <a:lnTo>
                    <a:pt x="118" y="49"/>
                  </a:lnTo>
                  <a:lnTo>
                    <a:pt x="105" y="42"/>
                  </a:lnTo>
                  <a:lnTo>
                    <a:pt x="102" y="26"/>
                  </a:lnTo>
                  <a:lnTo>
                    <a:pt x="104" y="12"/>
                  </a:lnTo>
                  <a:lnTo>
                    <a:pt x="107" y="0"/>
                  </a:lnTo>
                  <a:lnTo>
                    <a:pt x="96" y="8"/>
                  </a:lnTo>
                  <a:lnTo>
                    <a:pt x="86" y="17"/>
                  </a:lnTo>
                  <a:lnTo>
                    <a:pt x="57" y="17"/>
                  </a:lnTo>
                  <a:lnTo>
                    <a:pt x="43" y="21"/>
                  </a:lnTo>
                  <a:lnTo>
                    <a:pt x="41" y="40"/>
                  </a:lnTo>
                  <a:lnTo>
                    <a:pt x="47" y="55"/>
                  </a:lnTo>
                  <a:lnTo>
                    <a:pt x="48" y="67"/>
                  </a:lnTo>
                  <a:lnTo>
                    <a:pt x="48" y="83"/>
                  </a:lnTo>
                  <a:lnTo>
                    <a:pt x="45" y="96"/>
                  </a:lnTo>
                  <a:lnTo>
                    <a:pt x="48" y="113"/>
                  </a:lnTo>
                  <a:lnTo>
                    <a:pt x="47" y="126"/>
                  </a:lnTo>
                  <a:lnTo>
                    <a:pt x="40" y="138"/>
                  </a:lnTo>
                  <a:lnTo>
                    <a:pt x="34" y="149"/>
                  </a:lnTo>
                  <a:lnTo>
                    <a:pt x="23" y="162"/>
                  </a:lnTo>
                  <a:lnTo>
                    <a:pt x="22" y="178"/>
                  </a:lnTo>
                  <a:lnTo>
                    <a:pt x="13" y="190"/>
                  </a:lnTo>
                  <a:lnTo>
                    <a:pt x="11" y="202"/>
                  </a:lnTo>
                  <a:lnTo>
                    <a:pt x="9" y="218"/>
                  </a:lnTo>
                  <a:lnTo>
                    <a:pt x="6" y="231"/>
                  </a:lnTo>
                  <a:lnTo>
                    <a:pt x="0" y="243"/>
                  </a:lnTo>
                  <a:lnTo>
                    <a:pt x="2" y="256"/>
                  </a:lnTo>
                  <a:lnTo>
                    <a:pt x="11" y="267"/>
                  </a:lnTo>
                  <a:lnTo>
                    <a:pt x="18" y="274"/>
                  </a:lnTo>
                  <a:lnTo>
                    <a:pt x="32" y="272"/>
                  </a:lnTo>
                  <a:lnTo>
                    <a:pt x="48" y="275"/>
                  </a:lnTo>
                  <a:lnTo>
                    <a:pt x="61" y="279"/>
                  </a:lnTo>
                  <a:lnTo>
                    <a:pt x="68" y="290"/>
                  </a:lnTo>
                  <a:lnTo>
                    <a:pt x="129" y="295"/>
                  </a:lnTo>
                  <a:lnTo>
                    <a:pt x="196" y="297"/>
                  </a:lnTo>
                  <a:lnTo>
                    <a:pt x="219" y="295"/>
                  </a:lnTo>
                  <a:lnTo>
                    <a:pt x="219" y="295"/>
                  </a:lnTo>
                  <a:lnTo>
                    <a:pt x="219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79">
              <a:extLst>
                <a:ext uri="{FF2B5EF4-FFF2-40B4-BE49-F238E27FC236}">
                  <a16:creationId xmlns:a16="http://schemas.microsoft.com/office/drawing/2014/main" id="{47B2A172-9119-E98C-25D2-DBBFF17652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76654" y="10618174"/>
              <a:ext cx="840236" cy="453999"/>
            </a:xfrm>
            <a:custGeom>
              <a:avLst/>
              <a:gdLst>
                <a:gd name="T0" fmla="*/ 185 w 372"/>
                <a:gd name="T1" fmla="*/ 201 h 201"/>
                <a:gd name="T2" fmla="*/ 203 w 372"/>
                <a:gd name="T3" fmla="*/ 196 h 201"/>
                <a:gd name="T4" fmla="*/ 247 w 372"/>
                <a:gd name="T5" fmla="*/ 196 h 201"/>
                <a:gd name="T6" fmla="*/ 270 w 372"/>
                <a:gd name="T7" fmla="*/ 192 h 201"/>
                <a:gd name="T8" fmla="*/ 342 w 372"/>
                <a:gd name="T9" fmla="*/ 194 h 201"/>
                <a:gd name="T10" fmla="*/ 359 w 372"/>
                <a:gd name="T11" fmla="*/ 191 h 201"/>
                <a:gd name="T12" fmla="*/ 361 w 372"/>
                <a:gd name="T13" fmla="*/ 175 h 201"/>
                <a:gd name="T14" fmla="*/ 372 w 372"/>
                <a:gd name="T15" fmla="*/ 162 h 201"/>
                <a:gd name="T16" fmla="*/ 361 w 372"/>
                <a:gd name="T17" fmla="*/ 91 h 201"/>
                <a:gd name="T18" fmla="*/ 372 w 372"/>
                <a:gd name="T19" fmla="*/ 82 h 201"/>
                <a:gd name="T20" fmla="*/ 359 w 372"/>
                <a:gd name="T21" fmla="*/ 48 h 201"/>
                <a:gd name="T22" fmla="*/ 363 w 372"/>
                <a:gd name="T23" fmla="*/ 23 h 201"/>
                <a:gd name="T24" fmla="*/ 350 w 372"/>
                <a:gd name="T25" fmla="*/ 25 h 201"/>
                <a:gd name="T26" fmla="*/ 356 w 372"/>
                <a:gd name="T27" fmla="*/ 9 h 201"/>
                <a:gd name="T28" fmla="*/ 343 w 372"/>
                <a:gd name="T29" fmla="*/ 0 h 201"/>
                <a:gd name="T30" fmla="*/ 333 w 372"/>
                <a:gd name="T31" fmla="*/ 9 h 201"/>
                <a:gd name="T32" fmla="*/ 324 w 372"/>
                <a:gd name="T33" fmla="*/ 25 h 201"/>
                <a:gd name="T34" fmla="*/ 294 w 372"/>
                <a:gd name="T35" fmla="*/ 27 h 201"/>
                <a:gd name="T36" fmla="*/ 272 w 372"/>
                <a:gd name="T37" fmla="*/ 25 h 201"/>
                <a:gd name="T38" fmla="*/ 224 w 372"/>
                <a:gd name="T39" fmla="*/ 25 h 201"/>
                <a:gd name="T40" fmla="*/ 201 w 372"/>
                <a:gd name="T41" fmla="*/ 29 h 201"/>
                <a:gd name="T42" fmla="*/ 162 w 372"/>
                <a:gd name="T43" fmla="*/ 27 h 201"/>
                <a:gd name="T44" fmla="*/ 133 w 372"/>
                <a:gd name="T45" fmla="*/ 27 h 201"/>
                <a:gd name="T46" fmla="*/ 83 w 372"/>
                <a:gd name="T47" fmla="*/ 27 h 201"/>
                <a:gd name="T48" fmla="*/ 64 w 372"/>
                <a:gd name="T49" fmla="*/ 27 h 201"/>
                <a:gd name="T50" fmla="*/ 3 w 372"/>
                <a:gd name="T51" fmla="*/ 27 h 201"/>
                <a:gd name="T52" fmla="*/ 7 w 372"/>
                <a:gd name="T53" fmla="*/ 43 h 201"/>
                <a:gd name="T54" fmla="*/ 2 w 372"/>
                <a:gd name="T55" fmla="*/ 59 h 201"/>
                <a:gd name="T56" fmla="*/ 2 w 372"/>
                <a:gd name="T57" fmla="*/ 68 h 201"/>
                <a:gd name="T58" fmla="*/ 0 w 372"/>
                <a:gd name="T59" fmla="*/ 84 h 201"/>
                <a:gd name="T60" fmla="*/ 7 w 372"/>
                <a:gd name="T61" fmla="*/ 102 h 201"/>
                <a:gd name="T62" fmla="*/ 9 w 372"/>
                <a:gd name="T63" fmla="*/ 110 h 201"/>
                <a:gd name="T64" fmla="*/ 14 w 372"/>
                <a:gd name="T65" fmla="*/ 125 h 201"/>
                <a:gd name="T66" fmla="*/ 21 w 372"/>
                <a:gd name="T67" fmla="*/ 139 h 201"/>
                <a:gd name="T68" fmla="*/ 30 w 372"/>
                <a:gd name="T69" fmla="*/ 169 h 201"/>
                <a:gd name="T70" fmla="*/ 28 w 372"/>
                <a:gd name="T71" fmla="*/ 187 h 201"/>
                <a:gd name="T72" fmla="*/ 21 w 372"/>
                <a:gd name="T73" fmla="*/ 196 h 201"/>
                <a:gd name="T74" fmla="*/ 62 w 372"/>
                <a:gd name="T75" fmla="*/ 198 h 201"/>
                <a:gd name="T76" fmla="*/ 133 w 372"/>
                <a:gd name="T77" fmla="*/ 201 h 201"/>
                <a:gd name="T78" fmla="*/ 185 w 372"/>
                <a:gd name="T79" fmla="*/ 201 h 201"/>
                <a:gd name="T80" fmla="*/ 185 w 372"/>
                <a:gd name="T81" fmla="*/ 201 h 201"/>
                <a:gd name="T82" fmla="*/ 185 w 372"/>
                <a:gd name="T83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2" h="201">
                  <a:moveTo>
                    <a:pt x="185" y="201"/>
                  </a:moveTo>
                  <a:lnTo>
                    <a:pt x="203" y="196"/>
                  </a:lnTo>
                  <a:lnTo>
                    <a:pt x="247" y="196"/>
                  </a:lnTo>
                  <a:lnTo>
                    <a:pt x="270" y="192"/>
                  </a:lnTo>
                  <a:lnTo>
                    <a:pt x="342" y="194"/>
                  </a:lnTo>
                  <a:lnTo>
                    <a:pt x="359" y="191"/>
                  </a:lnTo>
                  <a:lnTo>
                    <a:pt x="361" y="175"/>
                  </a:lnTo>
                  <a:lnTo>
                    <a:pt x="372" y="162"/>
                  </a:lnTo>
                  <a:lnTo>
                    <a:pt x="361" y="91"/>
                  </a:lnTo>
                  <a:lnTo>
                    <a:pt x="372" y="82"/>
                  </a:lnTo>
                  <a:lnTo>
                    <a:pt x="359" y="48"/>
                  </a:lnTo>
                  <a:lnTo>
                    <a:pt x="363" y="23"/>
                  </a:lnTo>
                  <a:lnTo>
                    <a:pt x="350" y="25"/>
                  </a:lnTo>
                  <a:lnTo>
                    <a:pt x="356" y="9"/>
                  </a:lnTo>
                  <a:lnTo>
                    <a:pt x="343" y="0"/>
                  </a:lnTo>
                  <a:lnTo>
                    <a:pt x="333" y="9"/>
                  </a:lnTo>
                  <a:lnTo>
                    <a:pt x="324" y="25"/>
                  </a:lnTo>
                  <a:lnTo>
                    <a:pt x="294" y="27"/>
                  </a:lnTo>
                  <a:lnTo>
                    <a:pt x="272" y="25"/>
                  </a:lnTo>
                  <a:lnTo>
                    <a:pt x="224" y="25"/>
                  </a:lnTo>
                  <a:lnTo>
                    <a:pt x="201" y="29"/>
                  </a:lnTo>
                  <a:lnTo>
                    <a:pt x="162" y="27"/>
                  </a:lnTo>
                  <a:lnTo>
                    <a:pt x="133" y="27"/>
                  </a:lnTo>
                  <a:lnTo>
                    <a:pt x="83" y="27"/>
                  </a:lnTo>
                  <a:lnTo>
                    <a:pt x="64" y="27"/>
                  </a:lnTo>
                  <a:lnTo>
                    <a:pt x="3" y="27"/>
                  </a:lnTo>
                  <a:lnTo>
                    <a:pt x="7" y="43"/>
                  </a:lnTo>
                  <a:lnTo>
                    <a:pt x="2" y="59"/>
                  </a:lnTo>
                  <a:lnTo>
                    <a:pt x="2" y="68"/>
                  </a:lnTo>
                  <a:lnTo>
                    <a:pt x="0" y="84"/>
                  </a:lnTo>
                  <a:lnTo>
                    <a:pt x="7" y="102"/>
                  </a:lnTo>
                  <a:lnTo>
                    <a:pt x="9" y="110"/>
                  </a:lnTo>
                  <a:lnTo>
                    <a:pt x="14" y="125"/>
                  </a:lnTo>
                  <a:lnTo>
                    <a:pt x="21" y="139"/>
                  </a:lnTo>
                  <a:lnTo>
                    <a:pt x="30" y="169"/>
                  </a:lnTo>
                  <a:lnTo>
                    <a:pt x="28" y="187"/>
                  </a:lnTo>
                  <a:lnTo>
                    <a:pt x="21" y="196"/>
                  </a:lnTo>
                  <a:lnTo>
                    <a:pt x="62" y="198"/>
                  </a:lnTo>
                  <a:lnTo>
                    <a:pt x="133" y="201"/>
                  </a:lnTo>
                  <a:lnTo>
                    <a:pt x="185" y="201"/>
                  </a:lnTo>
                  <a:lnTo>
                    <a:pt x="185" y="201"/>
                  </a:lnTo>
                  <a:lnTo>
                    <a:pt x="185" y="2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0">
              <a:extLst>
                <a:ext uri="{FF2B5EF4-FFF2-40B4-BE49-F238E27FC236}">
                  <a16:creationId xmlns:a16="http://schemas.microsoft.com/office/drawing/2014/main" id="{B4155CDB-72A2-4D9D-3D7F-7CE69E911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02131" y="10884700"/>
              <a:ext cx="849270" cy="939618"/>
            </a:xfrm>
            <a:custGeom>
              <a:avLst/>
              <a:gdLst>
                <a:gd name="T0" fmla="*/ 150 w 376"/>
                <a:gd name="T1" fmla="*/ 416 h 416"/>
                <a:gd name="T2" fmla="*/ 151 w 376"/>
                <a:gd name="T3" fmla="*/ 299 h 416"/>
                <a:gd name="T4" fmla="*/ 155 w 376"/>
                <a:gd name="T5" fmla="*/ 247 h 416"/>
                <a:gd name="T6" fmla="*/ 287 w 376"/>
                <a:gd name="T7" fmla="*/ 251 h 416"/>
                <a:gd name="T8" fmla="*/ 306 w 376"/>
                <a:gd name="T9" fmla="*/ 251 h 416"/>
                <a:gd name="T10" fmla="*/ 322 w 376"/>
                <a:gd name="T11" fmla="*/ 252 h 416"/>
                <a:gd name="T12" fmla="*/ 338 w 376"/>
                <a:gd name="T13" fmla="*/ 251 h 416"/>
                <a:gd name="T14" fmla="*/ 356 w 376"/>
                <a:gd name="T15" fmla="*/ 243 h 416"/>
                <a:gd name="T16" fmla="*/ 370 w 376"/>
                <a:gd name="T17" fmla="*/ 249 h 416"/>
                <a:gd name="T18" fmla="*/ 372 w 376"/>
                <a:gd name="T19" fmla="*/ 217 h 416"/>
                <a:gd name="T20" fmla="*/ 370 w 376"/>
                <a:gd name="T21" fmla="*/ 194 h 416"/>
                <a:gd name="T22" fmla="*/ 376 w 376"/>
                <a:gd name="T23" fmla="*/ 178 h 416"/>
                <a:gd name="T24" fmla="*/ 374 w 376"/>
                <a:gd name="T25" fmla="*/ 142 h 416"/>
                <a:gd name="T26" fmla="*/ 374 w 376"/>
                <a:gd name="T27" fmla="*/ 113 h 416"/>
                <a:gd name="T28" fmla="*/ 376 w 376"/>
                <a:gd name="T29" fmla="*/ 83 h 416"/>
                <a:gd name="T30" fmla="*/ 308 w 376"/>
                <a:gd name="T31" fmla="*/ 81 h 416"/>
                <a:gd name="T32" fmla="*/ 256 w 376"/>
                <a:gd name="T33" fmla="*/ 78 h 416"/>
                <a:gd name="T34" fmla="*/ 255 w 376"/>
                <a:gd name="T35" fmla="*/ 65 h 416"/>
                <a:gd name="T36" fmla="*/ 246 w 376"/>
                <a:gd name="T37" fmla="*/ 55 h 416"/>
                <a:gd name="T38" fmla="*/ 249 w 376"/>
                <a:gd name="T39" fmla="*/ 19 h 416"/>
                <a:gd name="T40" fmla="*/ 233 w 376"/>
                <a:gd name="T41" fmla="*/ 26 h 416"/>
                <a:gd name="T42" fmla="*/ 137 w 376"/>
                <a:gd name="T43" fmla="*/ 19 h 416"/>
                <a:gd name="T44" fmla="*/ 123 w 376"/>
                <a:gd name="T45" fmla="*/ 23 h 416"/>
                <a:gd name="T46" fmla="*/ 110 w 376"/>
                <a:gd name="T47" fmla="*/ 21 h 416"/>
                <a:gd name="T48" fmla="*/ 91 w 376"/>
                <a:gd name="T49" fmla="*/ 30 h 416"/>
                <a:gd name="T50" fmla="*/ 68 w 376"/>
                <a:gd name="T51" fmla="*/ 33 h 416"/>
                <a:gd name="T52" fmla="*/ 68 w 376"/>
                <a:gd name="T53" fmla="*/ 0 h 416"/>
                <a:gd name="T54" fmla="*/ 43 w 376"/>
                <a:gd name="T55" fmla="*/ 23 h 416"/>
                <a:gd name="T56" fmla="*/ 34 w 376"/>
                <a:gd name="T57" fmla="*/ 48 h 416"/>
                <a:gd name="T58" fmla="*/ 37 w 376"/>
                <a:gd name="T59" fmla="*/ 67 h 416"/>
                <a:gd name="T60" fmla="*/ 37 w 376"/>
                <a:gd name="T61" fmla="*/ 85 h 416"/>
                <a:gd name="T62" fmla="*/ 30 w 376"/>
                <a:gd name="T63" fmla="*/ 99 h 416"/>
                <a:gd name="T64" fmla="*/ 29 w 376"/>
                <a:gd name="T65" fmla="*/ 115 h 416"/>
                <a:gd name="T66" fmla="*/ 18 w 376"/>
                <a:gd name="T67" fmla="*/ 144 h 416"/>
                <a:gd name="T68" fmla="*/ 21 w 376"/>
                <a:gd name="T69" fmla="*/ 170 h 416"/>
                <a:gd name="T70" fmla="*/ 23 w 376"/>
                <a:gd name="T71" fmla="*/ 186 h 416"/>
                <a:gd name="T72" fmla="*/ 20 w 376"/>
                <a:gd name="T73" fmla="*/ 211 h 416"/>
                <a:gd name="T74" fmla="*/ 2 w 376"/>
                <a:gd name="T75" fmla="*/ 222 h 416"/>
                <a:gd name="T76" fmla="*/ 0 w 376"/>
                <a:gd name="T77" fmla="*/ 238 h 416"/>
                <a:gd name="T78" fmla="*/ 13 w 376"/>
                <a:gd name="T79" fmla="*/ 272 h 416"/>
                <a:gd name="T80" fmla="*/ 11 w 376"/>
                <a:gd name="T81" fmla="*/ 288 h 416"/>
                <a:gd name="T82" fmla="*/ 4 w 376"/>
                <a:gd name="T83" fmla="*/ 309 h 416"/>
                <a:gd name="T84" fmla="*/ 7 w 376"/>
                <a:gd name="T85" fmla="*/ 331 h 416"/>
                <a:gd name="T86" fmla="*/ 27 w 376"/>
                <a:gd name="T87" fmla="*/ 340 h 416"/>
                <a:gd name="T88" fmla="*/ 37 w 376"/>
                <a:gd name="T89" fmla="*/ 350 h 416"/>
                <a:gd name="T90" fmla="*/ 45 w 376"/>
                <a:gd name="T91" fmla="*/ 370 h 416"/>
                <a:gd name="T92" fmla="*/ 59 w 376"/>
                <a:gd name="T93" fmla="*/ 386 h 416"/>
                <a:gd name="T94" fmla="*/ 66 w 376"/>
                <a:gd name="T95" fmla="*/ 405 h 416"/>
                <a:gd name="T96" fmla="*/ 150 w 376"/>
                <a:gd name="T97" fmla="*/ 416 h 416"/>
                <a:gd name="T98" fmla="*/ 150 w 376"/>
                <a:gd name="T99" fmla="*/ 416 h 416"/>
                <a:gd name="T100" fmla="*/ 150 w 376"/>
                <a:gd name="T101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6" h="416">
                  <a:moveTo>
                    <a:pt x="150" y="416"/>
                  </a:moveTo>
                  <a:lnTo>
                    <a:pt x="151" y="299"/>
                  </a:lnTo>
                  <a:lnTo>
                    <a:pt x="155" y="247"/>
                  </a:lnTo>
                  <a:lnTo>
                    <a:pt x="287" y="251"/>
                  </a:lnTo>
                  <a:lnTo>
                    <a:pt x="306" y="251"/>
                  </a:lnTo>
                  <a:lnTo>
                    <a:pt x="322" y="252"/>
                  </a:lnTo>
                  <a:lnTo>
                    <a:pt x="338" y="251"/>
                  </a:lnTo>
                  <a:lnTo>
                    <a:pt x="356" y="243"/>
                  </a:lnTo>
                  <a:lnTo>
                    <a:pt x="370" y="249"/>
                  </a:lnTo>
                  <a:lnTo>
                    <a:pt x="372" y="217"/>
                  </a:lnTo>
                  <a:lnTo>
                    <a:pt x="370" y="194"/>
                  </a:lnTo>
                  <a:lnTo>
                    <a:pt x="376" y="178"/>
                  </a:lnTo>
                  <a:lnTo>
                    <a:pt x="374" y="142"/>
                  </a:lnTo>
                  <a:lnTo>
                    <a:pt x="374" y="113"/>
                  </a:lnTo>
                  <a:lnTo>
                    <a:pt x="376" y="83"/>
                  </a:lnTo>
                  <a:lnTo>
                    <a:pt x="308" y="81"/>
                  </a:lnTo>
                  <a:lnTo>
                    <a:pt x="256" y="78"/>
                  </a:lnTo>
                  <a:lnTo>
                    <a:pt x="255" y="65"/>
                  </a:lnTo>
                  <a:lnTo>
                    <a:pt x="246" y="55"/>
                  </a:lnTo>
                  <a:lnTo>
                    <a:pt x="249" y="19"/>
                  </a:lnTo>
                  <a:lnTo>
                    <a:pt x="233" y="26"/>
                  </a:lnTo>
                  <a:lnTo>
                    <a:pt x="137" y="19"/>
                  </a:lnTo>
                  <a:lnTo>
                    <a:pt x="123" y="23"/>
                  </a:lnTo>
                  <a:lnTo>
                    <a:pt x="110" y="21"/>
                  </a:lnTo>
                  <a:lnTo>
                    <a:pt x="91" y="30"/>
                  </a:lnTo>
                  <a:lnTo>
                    <a:pt x="68" y="33"/>
                  </a:lnTo>
                  <a:lnTo>
                    <a:pt x="68" y="0"/>
                  </a:lnTo>
                  <a:lnTo>
                    <a:pt x="43" y="23"/>
                  </a:lnTo>
                  <a:lnTo>
                    <a:pt x="34" y="48"/>
                  </a:lnTo>
                  <a:lnTo>
                    <a:pt x="37" y="67"/>
                  </a:lnTo>
                  <a:lnTo>
                    <a:pt x="37" y="85"/>
                  </a:lnTo>
                  <a:lnTo>
                    <a:pt x="30" y="99"/>
                  </a:lnTo>
                  <a:lnTo>
                    <a:pt x="29" y="115"/>
                  </a:lnTo>
                  <a:lnTo>
                    <a:pt x="18" y="144"/>
                  </a:lnTo>
                  <a:lnTo>
                    <a:pt x="21" y="170"/>
                  </a:lnTo>
                  <a:lnTo>
                    <a:pt x="23" y="186"/>
                  </a:lnTo>
                  <a:lnTo>
                    <a:pt x="20" y="211"/>
                  </a:lnTo>
                  <a:lnTo>
                    <a:pt x="2" y="222"/>
                  </a:lnTo>
                  <a:lnTo>
                    <a:pt x="0" y="238"/>
                  </a:lnTo>
                  <a:lnTo>
                    <a:pt x="13" y="272"/>
                  </a:lnTo>
                  <a:lnTo>
                    <a:pt x="11" y="288"/>
                  </a:lnTo>
                  <a:lnTo>
                    <a:pt x="4" y="309"/>
                  </a:lnTo>
                  <a:lnTo>
                    <a:pt x="7" y="331"/>
                  </a:lnTo>
                  <a:lnTo>
                    <a:pt x="27" y="340"/>
                  </a:lnTo>
                  <a:lnTo>
                    <a:pt x="37" y="350"/>
                  </a:lnTo>
                  <a:lnTo>
                    <a:pt x="45" y="370"/>
                  </a:lnTo>
                  <a:lnTo>
                    <a:pt x="59" y="386"/>
                  </a:lnTo>
                  <a:lnTo>
                    <a:pt x="66" y="405"/>
                  </a:lnTo>
                  <a:lnTo>
                    <a:pt x="150" y="416"/>
                  </a:lnTo>
                  <a:lnTo>
                    <a:pt x="150" y="416"/>
                  </a:lnTo>
                  <a:lnTo>
                    <a:pt x="150" y="4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1">
              <a:extLst>
                <a:ext uri="{FF2B5EF4-FFF2-40B4-BE49-F238E27FC236}">
                  <a16:creationId xmlns:a16="http://schemas.microsoft.com/office/drawing/2014/main" id="{6F929F6A-13C3-2DDA-1D12-89FAB5F023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043195" y="11438080"/>
              <a:ext cx="688904" cy="402048"/>
            </a:xfrm>
            <a:custGeom>
              <a:avLst/>
              <a:gdLst>
                <a:gd name="T0" fmla="*/ 218 w 305"/>
                <a:gd name="T1" fmla="*/ 178 h 178"/>
                <a:gd name="T2" fmla="*/ 294 w 305"/>
                <a:gd name="T3" fmla="*/ 168 h 178"/>
                <a:gd name="T4" fmla="*/ 301 w 305"/>
                <a:gd name="T5" fmla="*/ 137 h 178"/>
                <a:gd name="T6" fmla="*/ 299 w 305"/>
                <a:gd name="T7" fmla="*/ 118 h 178"/>
                <a:gd name="T8" fmla="*/ 299 w 305"/>
                <a:gd name="T9" fmla="*/ 98 h 178"/>
                <a:gd name="T10" fmla="*/ 299 w 305"/>
                <a:gd name="T11" fmla="*/ 62 h 178"/>
                <a:gd name="T12" fmla="*/ 303 w 305"/>
                <a:gd name="T13" fmla="*/ 34 h 178"/>
                <a:gd name="T14" fmla="*/ 305 w 305"/>
                <a:gd name="T15" fmla="*/ 4 h 178"/>
                <a:gd name="T16" fmla="*/ 223 w 305"/>
                <a:gd name="T17" fmla="*/ 0 h 178"/>
                <a:gd name="T18" fmla="*/ 207 w 305"/>
                <a:gd name="T19" fmla="*/ 2 h 178"/>
                <a:gd name="T20" fmla="*/ 187 w 305"/>
                <a:gd name="T21" fmla="*/ 2 h 178"/>
                <a:gd name="T22" fmla="*/ 171 w 305"/>
                <a:gd name="T23" fmla="*/ 0 h 178"/>
                <a:gd name="T24" fmla="*/ 155 w 305"/>
                <a:gd name="T25" fmla="*/ 6 h 178"/>
                <a:gd name="T26" fmla="*/ 137 w 305"/>
                <a:gd name="T27" fmla="*/ 0 h 178"/>
                <a:gd name="T28" fmla="*/ 84 w 305"/>
                <a:gd name="T29" fmla="*/ 4 h 178"/>
                <a:gd name="T30" fmla="*/ 18 w 305"/>
                <a:gd name="T31" fmla="*/ 0 h 178"/>
                <a:gd name="T32" fmla="*/ 0 w 305"/>
                <a:gd name="T33" fmla="*/ 54 h 178"/>
                <a:gd name="T34" fmla="*/ 0 w 305"/>
                <a:gd name="T35" fmla="*/ 135 h 178"/>
                <a:gd name="T36" fmla="*/ 0 w 305"/>
                <a:gd name="T37" fmla="*/ 171 h 178"/>
                <a:gd name="T38" fmla="*/ 15 w 305"/>
                <a:gd name="T39" fmla="*/ 173 h 178"/>
                <a:gd name="T40" fmla="*/ 34 w 305"/>
                <a:gd name="T41" fmla="*/ 171 h 178"/>
                <a:gd name="T42" fmla="*/ 57 w 305"/>
                <a:gd name="T43" fmla="*/ 175 h 178"/>
                <a:gd name="T44" fmla="*/ 82 w 305"/>
                <a:gd name="T45" fmla="*/ 175 h 178"/>
                <a:gd name="T46" fmla="*/ 150 w 305"/>
                <a:gd name="T47" fmla="*/ 176 h 178"/>
                <a:gd name="T48" fmla="*/ 218 w 305"/>
                <a:gd name="T49" fmla="*/ 178 h 178"/>
                <a:gd name="T50" fmla="*/ 218 w 305"/>
                <a:gd name="T51" fmla="*/ 178 h 178"/>
                <a:gd name="T52" fmla="*/ 218 w 305"/>
                <a:gd name="T53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178">
                  <a:moveTo>
                    <a:pt x="218" y="178"/>
                  </a:moveTo>
                  <a:lnTo>
                    <a:pt x="294" y="168"/>
                  </a:lnTo>
                  <a:lnTo>
                    <a:pt x="301" y="137"/>
                  </a:lnTo>
                  <a:lnTo>
                    <a:pt x="299" y="118"/>
                  </a:lnTo>
                  <a:lnTo>
                    <a:pt x="299" y="98"/>
                  </a:lnTo>
                  <a:lnTo>
                    <a:pt x="299" y="62"/>
                  </a:lnTo>
                  <a:lnTo>
                    <a:pt x="303" y="34"/>
                  </a:lnTo>
                  <a:lnTo>
                    <a:pt x="305" y="4"/>
                  </a:lnTo>
                  <a:lnTo>
                    <a:pt x="223" y="0"/>
                  </a:lnTo>
                  <a:lnTo>
                    <a:pt x="207" y="2"/>
                  </a:lnTo>
                  <a:lnTo>
                    <a:pt x="187" y="2"/>
                  </a:lnTo>
                  <a:lnTo>
                    <a:pt x="171" y="0"/>
                  </a:lnTo>
                  <a:lnTo>
                    <a:pt x="155" y="6"/>
                  </a:lnTo>
                  <a:lnTo>
                    <a:pt x="137" y="0"/>
                  </a:lnTo>
                  <a:lnTo>
                    <a:pt x="84" y="4"/>
                  </a:lnTo>
                  <a:lnTo>
                    <a:pt x="18" y="0"/>
                  </a:lnTo>
                  <a:lnTo>
                    <a:pt x="0" y="54"/>
                  </a:lnTo>
                  <a:lnTo>
                    <a:pt x="0" y="135"/>
                  </a:lnTo>
                  <a:lnTo>
                    <a:pt x="0" y="171"/>
                  </a:lnTo>
                  <a:lnTo>
                    <a:pt x="15" y="173"/>
                  </a:lnTo>
                  <a:lnTo>
                    <a:pt x="34" y="171"/>
                  </a:lnTo>
                  <a:lnTo>
                    <a:pt x="57" y="175"/>
                  </a:lnTo>
                  <a:lnTo>
                    <a:pt x="82" y="175"/>
                  </a:lnTo>
                  <a:lnTo>
                    <a:pt x="150" y="176"/>
                  </a:lnTo>
                  <a:lnTo>
                    <a:pt x="218" y="178"/>
                  </a:lnTo>
                  <a:lnTo>
                    <a:pt x="218" y="178"/>
                  </a:lnTo>
                  <a:lnTo>
                    <a:pt x="218" y="1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2">
              <a:extLst>
                <a:ext uri="{FF2B5EF4-FFF2-40B4-BE49-F238E27FC236}">
                  <a16:creationId xmlns:a16="http://schemas.microsoft.com/office/drawing/2014/main" id="{F21ADB3C-6B8B-8C2C-852F-948E2AA730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79531" y="11049584"/>
              <a:ext cx="912514" cy="770217"/>
            </a:xfrm>
            <a:custGeom>
              <a:avLst/>
              <a:gdLst>
                <a:gd name="T0" fmla="*/ 386 w 404"/>
                <a:gd name="T1" fmla="*/ 340 h 341"/>
                <a:gd name="T2" fmla="*/ 402 w 404"/>
                <a:gd name="T3" fmla="*/ 341 h 341"/>
                <a:gd name="T4" fmla="*/ 401 w 404"/>
                <a:gd name="T5" fmla="*/ 318 h 341"/>
                <a:gd name="T6" fmla="*/ 402 w 404"/>
                <a:gd name="T7" fmla="*/ 229 h 341"/>
                <a:gd name="T8" fmla="*/ 404 w 404"/>
                <a:gd name="T9" fmla="*/ 145 h 341"/>
                <a:gd name="T10" fmla="*/ 402 w 404"/>
                <a:gd name="T11" fmla="*/ 103 h 341"/>
                <a:gd name="T12" fmla="*/ 404 w 404"/>
                <a:gd name="T13" fmla="*/ 39 h 341"/>
                <a:gd name="T14" fmla="*/ 402 w 404"/>
                <a:gd name="T15" fmla="*/ 0 h 341"/>
                <a:gd name="T16" fmla="*/ 385 w 404"/>
                <a:gd name="T17" fmla="*/ 3 h 341"/>
                <a:gd name="T18" fmla="*/ 294 w 404"/>
                <a:gd name="T19" fmla="*/ 3 h 341"/>
                <a:gd name="T20" fmla="*/ 285 w 404"/>
                <a:gd name="T21" fmla="*/ 24 h 341"/>
                <a:gd name="T22" fmla="*/ 262 w 404"/>
                <a:gd name="T23" fmla="*/ 33 h 341"/>
                <a:gd name="T24" fmla="*/ 260 w 404"/>
                <a:gd name="T25" fmla="*/ 49 h 341"/>
                <a:gd name="T26" fmla="*/ 246 w 404"/>
                <a:gd name="T27" fmla="*/ 58 h 341"/>
                <a:gd name="T28" fmla="*/ 246 w 404"/>
                <a:gd name="T29" fmla="*/ 80 h 341"/>
                <a:gd name="T30" fmla="*/ 223 w 404"/>
                <a:gd name="T31" fmla="*/ 83 h 341"/>
                <a:gd name="T32" fmla="*/ 217 w 404"/>
                <a:gd name="T33" fmla="*/ 99 h 341"/>
                <a:gd name="T34" fmla="*/ 201 w 404"/>
                <a:gd name="T35" fmla="*/ 101 h 341"/>
                <a:gd name="T36" fmla="*/ 189 w 404"/>
                <a:gd name="T37" fmla="*/ 99 h 341"/>
                <a:gd name="T38" fmla="*/ 178 w 404"/>
                <a:gd name="T39" fmla="*/ 110 h 341"/>
                <a:gd name="T40" fmla="*/ 164 w 404"/>
                <a:gd name="T41" fmla="*/ 112 h 341"/>
                <a:gd name="T42" fmla="*/ 153 w 404"/>
                <a:gd name="T43" fmla="*/ 124 h 341"/>
                <a:gd name="T44" fmla="*/ 141 w 404"/>
                <a:gd name="T45" fmla="*/ 126 h 341"/>
                <a:gd name="T46" fmla="*/ 137 w 404"/>
                <a:gd name="T47" fmla="*/ 144 h 341"/>
                <a:gd name="T48" fmla="*/ 118 w 404"/>
                <a:gd name="T49" fmla="*/ 174 h 341"/>
                <a:gd name="T50" fmla="*/ 112 w 404"/>
                <a:gd name="T51" fmla="*/ 194 h 341"/>
                <a:gd name="T52" fmla="*/ 93 w 404"/>
                <a:gd name="T53" fmla="*/ 201 h 341"/>
                <a:gd name="T54" fmla="*/ 80 w 404"/>
                <a:gd name="T55" fmla="*/ 211 h 341"/>
                <a:gd name="T56" fmla="*/ 86 w 404"/>
                <a:gd name="T57" fmla="*/ 226 h 341"/>
                <a:gd name="T58" fmla="*/ 78 w 404"/>
                <a:gd name="T59" fmla="*/ 236 h 341"/>
                <a:gd name="T60" fmla="*/ 61 w 404"/>
                <a:gd name="T61" fmla="*/ 238 h 341"/>
                <a:gd name="T62" fmla="*/ 48 w 404"/>
                <a:gd name="T63" fmla="*/ 245 h 341"/>
                <a:gd name="T64" fmla="*/ 39 w 404"/>
                <a:gd name="T65" fmla="*/ 258 h 341"/>
                <a:gd name="T66" fmla="*/ 18 w 404"/>
                <a:gd name="T67" fmla="*/ 268 h 341"/>
                <a:gd name="T68" fmla="*/ 23 w 404"/>
                <a:gd name="T69" fmla="*/ 284 h 341"/>
                <a:gd name="T70" fmla="*/ 2 w 404"/>
                <a:gd name="T71" fmla="*/ 299 h 341"/>
                <a:gd name="T72" fmla="*/ 4 w 404"/>
                <a:gd name="T73" fmla="*/ 318 h 341"/>
                <a:gd name="T74" fmla="*/ 0 w 404"/>
                <a:gd name="T75" fmla="*/ 340 h 341"/>
                <a:gd name="T76" fmla="*/ 39 w 404"/>
                <a:gd name="T77" fmla="*/ 338 h 341"/>
                <a:gd name="T78" fmla="*/ 107 w 404"/>
                <a:gd name="T79" fmla="*/ 341 h 341"/>
                <a:gd name="T80" fmla="*/ 312 w 404"/>
                <a:gd name="T81" fmla="*/ 340 h 341"/>
                <a:gd name="T82" fmla="*/ 386 w 404"/>
                <a:gd name="T83" fmla="*/ 340 h 341"/>
                <a:gd name="T84" fmla="*/ 386 w 404"/>
                <a:gd name="T85" fmla="*/ 340 h 341"/>
                <a:gd name="T86" fmla="*/ 386 w 404"/>
                <a:gd name="T87" fmla="*/ 34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4" h="341">
                  <a:moveTo>
                    <a:pt x="386" y="340"/>
                  </a:moveTo>
                  <a:lnTo>
                    <a:pt x="402" y="341"/>
                  </a:lnTo>
                  <a:lnTo>
                    <a:pt x="401" y="318"/>
                  </a:lnTo>
                  <a:lnTo>
                    <a:pt x="402" y="229"/>
                  </a:lnTo>
                  <a:lnTo>
                    <a:pt x="404" y="145"/>
                  </a:lnTo>
                  <a:lnTo>
                    <a:pt x="402" y="103"/>
                  </a:lnTo>
                  <a:lnTo>
                    <a:pt x="404" y="39"/>
                  </a:lnTo>
                  <a:lnTo>
                    <a:pt x="402" y="0"/>
                  </a:lnTo>
                  <a:lnTo>
                    <a:pt x="385" y="3"/>
                  </a:lnTo>
                  <a:lnTo>
                    <a:pt x="294" y="3"/>
                  </a:lnTo>
                  <a:lnTo>
                    <a:pt x="285" y="24"/>
                  </a:lnTo>
                  <a:lnTo>
                    <a:pt x="262" y="33"/>
                  </a:lnTo>
                  <a:lnTo>
                    <a:pt x="260" y="49"/>
                  </a:lnTo>
                  <a:lnTo>
                    <a:pt x="246" y="58"/>
                  </a:lnTo>
                  <a:lnTo>
                    <a:pt x="246" y="80"/>
                  </a:lnTo>
                  <a:lnTo>
                    <a:pt x="223" y="83"/>
                  </a:lnTo>
                  <a:lnTo>
                    <a:pt x="217" y="99"/>
                  </a:lnTo>
                  <a:lnTo>
                    <a:pt x="201" y="101"/>
                  </a:lnTo>
                  <a:lnTo>
                    <a:pt x="189" y="99"/>
                  </a:lnTo>
                  <a:lnTo>
                    <a:pt x="178" y="110"/>
                  </a:lnTo>
                  <a:lnTo>
                    <a:pt x="164" y="112"/>
                  </a:lnTo>
                  <a:lnTo>
                    <a:pt x="153" y="124"/>
                  </a:lnTo>
                  <a:lnTo>
                    <a:pt x="141" y="126"/>
                  </a:lnTo>
                  <a:lnTo>
                    <a:pt x="137" y="144"/>
                  </a:lnTo>
                  <a:lnTo>
                    <a:pt x="118" y="174"/>
                  </a:lnTo>
                  <a:lnTo>
                    <a:pt x="112" y="194"/>
                  </a:lnTo>
                  <a:lnTo>
                    <a:pt x="93" y="201"/>
                  </a:lnTo>
                  <a:lnTo>
                    <a:pt x="80" y="211"/>
                  </a:lnTo>
                  <a:lnTo>
                    <a:pt x="86" y="226"/>
                  </a:lnTo>
                  <a:lnTo>
                    <a:pt x="78" y="236"/>
                  </a:lnTo>
                  <a:lnTo>
                    <a:pt x="61" y="238"/>
                  </a:lnTo>
                  <a:lnTo>
                    <a:pt x="48" y="245"/>
                  </a:lnTo>
                  <a:lnTo>
                    <a:pt x="39" y="258"/>
                  </a:lnTo>
                  <a:lnTo>
                    <a:pt x="18" y="268"/>
                  </a:lnTo>
                  <a:lnTo>
                    <a:pt x="23" y="284"/>
                  </a:lnTo>
                  <a:lnTo>
                    <a:pt x="2" y="299"/>
                  </a:lnTo>
                  <a:lnTo>
                    <a:pt x="4" y="318"/>
                  </a:lnTo>
                  <a:lnTo>
                    <a:pt x="0" y="340"/>
                  </a:lnTo>
                  <a:lnTo>
                    <a:pt x="39" y="338"/>
                  </a:lnTo>
                  <a:lnTo>
                    <a:pt x="107" y="341"/>
                  </a:lnTo>
                  <a:lnTo>
                    <a:pt x="312" y="340"/>
                  </a:lnTo>
                  <a:lnTo>
                    <a:pt x="386" y="340"/>
                  </a:lnTo>
                  <a:lnTo>
                    <a:pt x="386" y="340"/>
                  </a:lnTo>
                  <a:lnTo>
                    <a:pt x="386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3">
              <a:extLst>
                <a:ext uri="{FF2B5EF4-FFF2-40B4-BE49-F238E27FC236}">
                  <a16:creationId xmlns:a16="http://schemas.microsoft.com/office/drawing/2014/main" id="{BECB7143-25FC-0816-A560-7122CED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01865" y="10828232"/>
              <a:ext cx="756664" cy="686644"/>
            </a:xfrm>
            <a:custGeom>
              <a:avLst/>
              <a:gdLst>
                <a:gd name="T0" fmla="*/ 191 w 335"/>
                <a:gd name="T1" fmla="*/ 297 h 304"/>
                <a:gd name="T2" fmla="*/ 216 w 335"/>
                <a:gd name="T3" fmla="*/ 283 h 304"/>
                <a:gd name="T4" fmla="*/ 219 w 335"/>
                <a:gd name="T5" fmla="*/ 254 h 304"/>
                <a:gd name="T6" fmla="*/ 241 w 335"/>
                <a:gd name="T7" fmla="*/ 242 h 304"/>
                <a:gd name="T8" fmla="*/ 264 w 335"/>
                <a:gd name="T9" fmla="*/ 235 h 304"/>
                <a:gd name="T10" fmla="*/ 292 w 335"/>
                <a:gd name="T11" fmla="*/ 238 h 304"/>
                <a:gd name="T12" fmla="*/ 319 w 335"/>
                <a:gd name="T13" fmla="*/ 231 h 304"/>
                <a:gd name="T14" fmla="*/ 335 w 335"/>
                <a:gd name="T15" fmla="*/ 204 h 304"/>
                <a:gd name="T16" fmla="*/ 319 w 335"/>
                <a:gd name="T17" fmla="*/ 187 h 304"/>
                <a:gd name="T18" fmla="*/ 301 w 335"/>
                <a:gd name="T19" fmla="*/ 162 h 304"/>
                <a:gd name="T20" fmla="*/ 296 w 335"/>
                <a:gd name="T21" fmla="*/ 131 h 304"/>
                <a:gd name="T22" fmla="*/ 282 w 335"/>
                <a:gd name="T23" fmla="*/ 112 h 304"/>
                <a:gd name="T24" fmla="*/ 285 w 335"/>
                <a:gd name="T25" fmla="*/ 83 h 304"/>
                <a:gd name="T26" fmla="*/ 276 w 335"/>
                <a:gd name="T27" fmla="*/ 58 h 304"/>
                <a:gd name="T28" fmla="*/ 248 w 335"/>
                <a:gd name="T29" fmla="*/ 42 h 304"/>
                <a:gd name="T30" fmla="*/ 221 w 335"/>
                <a:gd name="T31" fmla="*/ 55 h 304"/>
                <a:gd name="T32" fmla="*/ 187 w 335"/>
                <a:gd name="T33" fmla="*/ 41 h 304"/>
                <a:gd name="T34" fmla="*/ 152 w 335"/>
                <a:gd name="T35" fmla="*/ 10 h 304"/>
                <a:gd name="T36" fmla="*/ 121 w 335"/>
                <a:gd name="T37" fmla="*/ 14 h 304"/>
                <a:gd name="T38" fmla="*/ 91 w 335"/>
                <a:gd name="T39" fmla="*/ 35 h 304"/>
                <a:gd name="T40" fmla="*/ 79 w 335"/>
                <a:gd name="T41" fmla="*/ 71 h 304"/>
                <a:gd name="T42" fmla="*/ 57 w 335"/>
                <a:gd name="T43" fmla="*/ 96 h 304"/>
                <a:gd name="T44" fmla="*/ 0 w 335"/>
                <a:gd name="T45" fmla="*/ 108 h 304"/>
                <a:gd name="T46" fmla="*/ 0 w 335"/>
                <a:gd name="T47" fmla="*/ 135 h 304"/>
                <a:gd name="T48" fmla="*/ 20 w 335"/>
                <a:gd name="T49" fmla="*/ 156 h 304"/>
                <a:gd name="T50" fmla="*/ 25 w 335"/>
                <a:gd name="T51" fmla="*/ 219 h 304"/>
                <a:gd name="T52" fmla="*/ 43 w 335"/>
                <a:gd name="T53" fmla="*/ 240 h 304"/>
                <a:gd name="T54" fmla="*/ 63 w 335"/>
                <a:gd name="T55" fmla="*/ 261 h 304"/>
                <a:gd name="T56" fmla="*/ 82 w 335"/>
                <a:gd name="T57" fmla="*/ 279 h 304"/>
                <a:gd name="T58" fmla="*/ 109 w 335"/>
                <a:gd name="T59" fmla="*/ 283 h 304"/>
                <a:gd name="T60" fmla="*/ 134 w 335"/>
                <a:gd name="T61" fmla="*/ 290 h 304"/>
                <a:gd name="T62" fmla="*/ 162 w 335"/>
                <a:gd name="T63" fmla="*/ 293 h 304"/>
                <a:gd name="T64" fmla="*/ 180 w 335"/>
                <a:gd name="T65" fmla="*/ 304 h 304"/>
                <a:gd name="T66" fmla="*/ 180 w 335"/>
                <a:gd name="T67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5" h="304">
                  <a:moveTo>
                    <a:pt x="180" y="304"/>
                  </a:moveTo>
                  <a:lnTo>
                    <a:pt x="191" y="297"/>
                  </a:lnTo>
                  <a:lnTo>
                    <a:pt x="202" y="288"/>
                  </a:lnTo>
                  <a:lnTo>
                    <a:pt x="216" y="283"/>
                  </a:lnTo>
                  <a:lnTo>
                    <a:pt x="218" y="267"/>
                  </a:lnTo>
                  <a:lnTo>
                    <a:pt x="219" y="254"/>
                  </a:lnTo>
                  <a:lnTo>
                    <a:pt x="234" y="251"/>
                  </a:lnTo>
                  <a:lnTo>
                    <a:pt x="241" y="242"/>
                  </a:lnTo>
                  <a:lnTo>
                    <a:pt x="251" y="236"/>
                  </a:lnTo>
                  <a:lnTo>
                    <a:pt x="264" y="235"/>
                  </a:lnTo>
                  <a:lnTo>
                    <a:pt x="280" y="236"/>
                  </a:lnTo>
                  <a:lnTo>
                    <a:pt x="292" y="238"/>
                  </a:lnTo>
                  <a:lnTo>
                    <a:pt x="307" y="236"/>
                  </a:lnTo>
                  <a:lnTo>
                    <a:pt x="319" y="231"/>
                  </a:lnTo>
                  <a:lnTo>
                    <a:pt x="330" y="224"/>
                  </a:lnTo>
                  <a:lnTo>
                    <a:pt x="335" y="204"/>
                  </a:lnTo>
                  <a:lnTo>
                    <a:pt x="324" y="197"/>
                  </a:lnTo>
                  <a:lnTo>
                    <a:pt x="319" y="187"/>
                  </a:lnTo>
                  <a:lnTo>
                    <a:pt x="307" y="172"/>
                  </a:lnTo>
                  <a:lnTo>
                    <a:pt x="301" y="162"/>
                  </a:lnTo>
                  <a:lnTo>
                    <a:pt x="301" y="146"/>
                  </a:lnTo>
                  <a:lnTo>
                    <a:pt x="296" y="131"/>
                  </a:lnTo>
                  <a:lnTo>
                    <a:pt x="291" y="122"/>
                  </a:lnTo>
                  <a:lnTo>
                    <a:pt x="282" y="112"/>
                  </a:lnTo>
                  <a:lnTo>
                    <a:pt x="283" y="96"/>
                  </a:lnTo>
                  <a:lnTo>
                    <a:pt x="285" y="83"/>
                  </a:lnTo>
                  <a:lnTo>
                    <a:pt x="283" y="69"/>
                  </a:lnTo>
                  <a:lnTo>
                    <a:pt x="276" y="58"/>
                  </a:lnTo>
                  <a:lnTo>
                    <a:pt x="264" y="51"/>
                  </a:lnTo>
                  <a:lnTo>
                    <a:pt x="248" y="42"/>
                  </a:lnTo>
                  <a:lnTo>
                    <a:pt x="232" y="48"/>
                  </a:lnTo>
                  <a:lnTo>
                    <a:pt x="221" y="55"/>
                  </a:lnTo>
                  <a:lnTo>
                    <a:pt x="205" y="57"/>
                  </a:lnTo>
                  <a:lnTo>
                    <a:pt x="187" y="41"/>
                  </a:lnTo>
                  <a:lnTo>
                    <a:pt x="169" y="23"/>
                  </a:lnTo>
                  <a:lnTo>
                    <a:pt x="152" y="10"/>
                  </a:lnTo>
                  <a:lnTo>
                    <a:pt x="137" y="0"/>
                  </a:lnTo>
                  <a:lnTo>
                    <a:pt x="121" y="14"/>
                  </a:lnTo>
                  <a:lnTo>
                    <a:pt x="114" y="26"/>
                  </a:lnTo>
                  <a:lnTo>
                    <a:pt x="91" y="35"/>
                  </a:lnTo>
                  <a:lnTo>
                    <a:pt x="91" y="58"/>
                  </a:lnTo>
                  <a:lnTo>
                    <a:pt x="79" y="71"/>
                  </a:lnTo>
                  <a:lnTo>
                    <a:pt x="64" y="85"/>
                  </a:lnTo>
                  <a:lnTo>
                    <a:pt x="57" y="96"/>
                  </a:lnTo>
                  <a:lnTo>
                    <a:pt x="11" y="98"/>
                  </a:lnTo>
                  <a:lnTo>
                    <a:pt x="0" y="108"/>
                  </a:lnTo>
                  <a:lnTo>
                    <a:pt x="11" y="122"/>
                  </a:lnTo>
                  <a:lnTo>
                    <a:pt x="0" y="135"/>
                  </a:lnTo>
                  <a:lnTo>
                    <a:pt x="9" y="146"/>
                  </a:lnTo>
                  <a:lnTo>
                    <a:pt x="20" y="156"/>
                  </a:lnTo>
                  <a:lnTo>
                    <a:pt x="20" y="208"/>
                  </a:lnTo>
                  <a:lnTo>
                    <a:pt x="25" y="219"/>
                  </a:lnTo>
                  <a:lnTo>
                    <a:pt x="38" y="226"/>
                  </a:lnTo>
                  <a:lnTo>
                    <a:pt x="43" y="240"/>
                  </a:lnTo>
                  <a:lnTo>
                    <a:pt x="50" y="254"/>
                  </a:lnTo>
                  <a:lnTo>
                    <a:pt x="63" y="261"/>
                  </a:lnTo>
                  <a:lnTo>
                    <a:pt x="73" y="272"/>
                  </a:lnTo>
                  <a:lnTo>
                    <a:pt x="82" y="279"/>
                  </a:lnTo>
                  <a:lnTo>
                    <a:pt x="95" y="284"/>
                  </a:lnTo>
                  <a:lnTo>
                    <a:pt x="109" y="283"/>
                  </a:lnTo>
                  <a:lnTo>
                    <a:pt x="120" y="292"/>
                  </a:lnTo>
                  <a:lnTo>
                    <a:pt x="134" y="290"/>
                  </a:lnTo>
                  <a:lnTo>
                    <a:pt x="150" y="288"/>
                  </a:lnTo>
                  <a:lnTo>
                    <a:pt x="162" y="293"/>
                  </a:lnTo>
                  <a:lnTo>
                    <a:pt x="175" y="297"/>
                  </a:lnTo>
                  <a:lnTo>
                    <a:pt x="180" y="304"/>
                  </a:lnTo>
                  <a:lnTo>
                    <a:pt x="180" y="304"/>
                  </a:lnTo>
                  <a:lnTo>
                    <a:pt x="180" y="3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4">
              <a:extLst>
                <a:ext uri="{FF2B5EF4-FFF2-40B4-BE49-F238E27FC236}">
                  <a16:creationId xmlns:a16="http://schemas.microsoft.com/office/drawing/2014/main" id="{98FDF233-F5AA-B0F4-4556-62C9A6938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74789" y="10722074"/>
              <a:ext cx="582744" cy="571451"/>
            </a:xfrm>
            <a:custGeom>
              <a:avLst/>
              <a:gdLst>
                <a:gd name="T0" fmla="*/ 166 w 258"/>
                <a:gd name="T1" fmla="*/ 251 h 253"/>
                <a:gd name="T2" fmla="*/ 176 w 258"/>
                <a:gd name="T3" fmla="*/ 242 h 253"/>
                <a:gd name="T4" fmla="*/ 184 w 258"/>
                <a:gd name="T5" fmla="*/ 232 h 253"/>
                <a:gd name="T6" fmla="*/ 185 w 258"/>
                <a:gd name="T7" fmla="*/ 219 h 253"/>
                <a:gd name="T8" fmla="*/ 200 w 258"/>
                <a:gd name="T9" fmla="*/ 207 h 253"/>
                <a:gd name="T10" fmla="*/ 212 w 258"/>
                <a:gd name="T11" fmla="*/ 193 h 253"/>
                <a:gd name="T12" fmla="*/ 223 w 258"/>
                <a:gd name="T13" fmla="*/ 182 h 253"/>
                <a:gd name="T14" fmla="*/ 233 w 258"/>
                <a:gd name="T15" fmla="*/ 127 h 253"/>
                <a:gd name="T16" fmla="*/ 258 w 258"/>
                <a:gd name="T17" fmla="*/ 125 h 253"/>
                <a:gd name="T18" fmla="*/ 251 w 258"/>
                <a:gd name="T19" fmla="*/ 114 h 253"/>
                <a:gd name="T20" fmla="*/ 239 w 258"/>
                <a:gd name="T21" fmla="*/ 105 h 253"/>
                <a:gd name="T22" fmla="*/ 226 w 258"/>
                <a:gd name="T23" fmla="*/ 104 h 253"/>
                <a:gd name="T24" fmla="*/ 221 w 258"/>
                <a:gd name="T25" fmla="*/ 91 h 253"/>
                <a:gd name="T26" fmla="*/ 216 w 258"/>
                <a:gd name="T27" fmla="*/ 77 h 253"/>
                <a:gd name="T28" fmla="*/ 212 w 258"/>
                <a:gd name="T29" fmla="*/ 61 h 253"/>
                <a:gd name="T30" fmla="*/ 203 w 258"/>
                <a:gd name="T31" fmla="*/ 50 h 253"/>
                <a:gd name="T32" fmla="*/ 194 w 258"/>
                <a:gd name="T33" fmla="*/ 41 h 253"/>
                <a:gd name="T34" fmla="*/ 157 w 258"/>
                <a:gd name="T35" fmla="*/ 40 h 253"/>
                <a:gd name="T36" fmla="*/ 136 w 258"/>
                <a:gd name="T37" fmla="*/ 25 h 253"/>
                <a:gd name="T38" fmla="*/ 128 w 258"/>
                <a:gd name="T39" fmla="*/ 4 h 253"/>
                <a:gd name="T40" fmla="*/ 105 w 258"/>
                <a:gd name="T41" fmla="*/ 6 h 253"/>
                <a:gd name="T42" fmla="*/ 73 w 258"/>
                <a:gd name="T43" fmla="*/ 0 h 253"/>
                <a:gd name="T44" fmla="*/ 48 w 258"/>
                <a:gd name="T45" fmla="*/ 0 h 253"/>
                <a:gd name="T46" fmla="*/ 14 w 258"/>
                <a:gd name="T47" fmla="*/ 4 h 253"/>
                <a:gd name="T48" fmla="*/ 14 w 258"/>
                <a:gd name="T49" fmla="*/ 29 h 253"/>
                <a:gd name="T50" fmla="*/ 14 w 258"/>
                <a:gd name="T51" fmla="*/ 43 h 253"/>
                <a:gd name="T52" fmla="*/ 14 w 258"/>
                <a:gd name="T53" fmla="*/ 59 h 253"/>
                <a:gd name="T54" fmla="*/ 14 w 258"/>
                <a:gd name="T55" fmla="*/ 95 h 253"/>
                <a:gd name="T56" fmla="*/ 2 w 258"/>
                <a:gd name="T57" fmla="*/ 105 h 253"/>
                <a:gd name="T58" fmla="*/ 0 w 258"/>
                <a:gd name="T59" fmla="*/ 125 h 253"/>
                <a:gd name="T60" fmla="*/ 4 w 258"/>
                <a:gd name="T61" fmla="*/ 153 h 253"/>
                <a:gd name="T62" fmla="*/ 13 w 258"/>
                <a:gd name="T63" fmla="*/ 184 h 253"/>
                <a:gd name="T64" fmla="*/ 13 w 258"/>
                <a:gd name="T65" fmla="*/ 207 h 253"/>
                <a:gd name="T66" fmla="*/ 11 w 258"/>
                <a:gd name="T67" fmla="*/ 250 h 253"/>
                <a:gd name="T68" fmla="*/ 68 w 258"/>
                <a:gd name="T69" fmla="*/ 253 h 253"/>
                <a:gd name="T70" fmla="*/ 123 w 258"/>
                <a:gd name="T71" fmla="*/ 253 h 253"/>
                <a:gd name="T72" fmla="*/ 166 w 258"/>
                <a:gd name="T73" fmla="*/ 251 h 253"/>
                <a:gd name="T74" fmla="*/ 166 w 258"/>
                <a:gd name="T75" fmla="*/ 251 h 253"/>
                <a:gd name="T76" fmla="*/ 166 w 258"/>
                <a:gd name="T77" fmla="*/ 25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8" h="253">
                  <a:moveTo>
                    <a:pt x="166" y="251"/>
                  </a:moveTo>
                  <a:lnTo>
                    <a:pt x="176" y="242"/>
                  </a:lnTo>
                  <a:lnTo>
                    <a:pt x="184" y="232"/>
                  </a:lnTo>
                  <a:lnTo>
                    <a:pt x="185" y="219"/>
                  </a:lnTo>
                  <a:lnTo>
                    <a:pt x="200" y="207"/>
                  </a:lnTo>
                  <a:lnTo>
                    <a:pt x="212" y="193"/>
                  </a:lnTo>
                  <a:lnTo>
                    <a:pt x="223" y="182"/>
                  </a:lnTo>
                  <a:lnTo>
                    <a:pt x="233" y="127"/>
                  </a:lnTo>
                  <a:lnTo>
                    <a:pt x="258" y="125"/>
                  </a:lnTo>
                  <a:lnTo>
                    <a:pt x="251" y="114"/>
                  </a:lnTo>
                  <a:lnTo>
                    <a:pt x="239" y="105"/>
                  </a:lnTo>
                  <a:lnTo>
                    <a:pt x="226" y="104"/>
                  </a:lnTo>
                  <a:lnTo>
                    <a:pt x="221" y="91"/>
                  </a:lnTo>
                  <a:lnTo>
                    <a:pt x="216" y="77"/>
                  </a:lnTo>
                  <a:lnTo>
                    <a:pt x="212" y="61"/>
                  </a:lnTo>
                  <a:lnTo>
                    <a:pt x="203" y="50"/>
                  </a:lnTo>
                  <a:lnTo>
                    <a:pt x="194" y="41"/>
                  </a:lnTo>
                  <a:lnTo>
                    <a:pt x="157" y="40"/>
                  </a:lnTo>
                  <a:lnTo>
                    <a:pt x="136" y="25"/>
                  </a:lnTo>
                  <a:lnTo>
                    <a:pt x="128" y="4"/>
                  </a:lnTo>
                  <a:lnTo>
                    <a:pt x="105" y="6"/>
                  </a:lnTo>
                  <a:lnTo>
                    <a:pt x="73" y="0"/>
                  </a:lnTo>
                  <a:lnTo>
                    <a:pt x="48" y="0"/>
                  </a:lnTo>
                  <a:lnTo>
                    <a:pt x="14" y="4"/>
                  </a:lnTo>
                  <a:lnTo>
                    <a:pt x="14" y="29"/>
                  </a:lnTo>
                  <a:lnTo>
                    <a:pt x="14" y="43"/>
                  </a:lnTo>
                  <a:lnTo>
                    <a:pt x="14" y="59"/>
                  </a:lnTo>
                  <a:lnTo>
                    <a:pt x="14" y="95"/>
                  </a:lnTo>
                  <a:lnTo>
                    <a:pt x="2" y="105"/>
                  </a:lnTo>
                  <a:lnTo>
                    <a:pt x="0" y="125"/>
                  </a:lnTo>
                  <a:lnTo>
                    <a:pt x="4" y="153"/>
                  </a:lnTo>
                  <a:lnTo>
                    <a:pt x="13" y="184"/>
                  </a:lnTo>
                  <a:lnTo>
                    <a:pt x="13" y="207"/>
                  </a:lnTo>
                  <a:lnTo>
                    <a:pt x="11" y="250"/>
                  </a:lnTo>
                  <a:lnTo>
                    <a:pt x="68" y="253"/>
                  </a:lnTo>
                  <a:lnTo>
                    <a:pt x="123" y="253"/>
                  </a:lnTo>
                  <a:lnTo>
                    <a:pt x="166" y="251"/>
                  </a:lnTo>
                  <a:lnTo>
                    <a:pt x="166" y="251"/>
                  </a:lnTo>
                  <a:lnTo>
                    <a:pt x="16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">
              <a:extLst>
                <a:ext uri="{FF2B5EF4-FFF2-40B4-BE49-F238E27FC236}">
                  <a16:creationId xmlns:a16="http://schemas.microsoft.com/office/drawing/2014/main" id="{79344180-0169-7AEA-6D13-C4DA6956FC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46042" y="11828836"/>
              <a:ext cx="783769" cy="912514"/>
            </a:xfrm>
            <a:custGeom>
              <a:avLst/>
              <a:gdLst>
                <a:gd name="T0" fmla="*/ 312 w 347"/>
                <a:gd name="T1" fmla="*/ 404 h 404"/>
                <a:gd name="T2" fmla="*/ 308 w 347"/>
                <a:gd name="T3" fmla="*/ 386 h 404"/>
                <a:gd name="T4" fmla="*/ 296 w 347"/>
                <a:gd name="T5" fmla="*/ 379 h 404"/>
                <a:gd name="T6" fmla="*/ 280 w 347"/>
                <a:gd name="T7" fmla="*/ 374 h 404"/>
                <a:gd name="T8" fmla="*/ 262 w 347"/>
                <a:gd name="T9" fmla="*/ 368 h 404"/>
                <a:gd name="T10" fmla="*/ 257 w 347"/>
                <a:gd name="T11" fmla="*/ 354 h 404"/>
                <a:gd name="T12" fmla="*/ 244 w 347"/>
                <a:gd name="T13" fmla="*/ 352 h 404"/>
                <a:gd name="T14" fmla="*/ 232 w 347"/>
                <a:gd name="T15" fmla="*/ 342 h 404"/>
                <a:gd name="T16" fmla="*/ 221 w 347"/>
                <a:gd name="T17" fmla="*/ 327 h 404"/>
                <a:gd name="T18" fmla="*/ 210 w 347"/>
                <a:gd name="T19" fmla="*/ 304 h 404"/>
                <a:gd name="T20" fmla="*/ 216 w 347"/>
                <a:gd name="T21" fmla="*/ 288 h 404"/>
                <a:gd name="T22" fmla="*/ 230 w 347"/>
                <a:gd name="T23" fmla="*/ 286 h 404"/>
                <a:gd name="T24" fmla="*/ 228 w 347"/>
                <a:gd name="T25" fmla="*/ 267 h 404"/>
                <a:gd name="T26" fmla="*/ 237 w 347"/>
                <a:gd name="T27" fmla="*/ 251 h 404"/>
                <a:gd name="T28" fmla="*/ 235 w 347"/>
                <a:gd name="T29" fmla="*/ 235 h 404"/>
                <a:gd name="T30" fmla="*/ 248 w 347"/>
                <a:gd name="T31" fmla="*/ 237 h 404"/>
                <a:gd name="T32" fmla="*/ 264 w 347"/>
                <a:gd name="T33" fmla="*/ 222 h 404"/>
                <a:gd name="T34" fmla="*/ 278 w 347"/>
                <a:gd name="T35" fmla="*/ 228 h 404"/>
                <a:gd name="T36" fmla="*/ 292 w 347"/>
                <a:gd name="T37" fmla="*/ 222 h 404"/>
                <a:gd name="T38" fmla="*/ 303 w 347"/>
                <a:gd name="T39" fmla="*/ 213 h 404"/>
                <a:gd name="T40" fmla="*/ 314 w 347"/>
                <a:gd name="T41" fmla="*/ 206 h 404"/>
                <a:gd name="T42" fmla="*/ 308 w 347"/>
                <a:gd name="T43" fmla="*/ 192 h 404"/>
                <a:gd name="T44" fmla="*/ 301 w 347"/>
                <a:gd name="T45" fmla="*/ 176 h 404"/>
                <a:gd name="T46" fmla="*/ 280 w 347"/>
                <a:gd name="T47" fmla="*/ 173 h 404"/>
                <a:gd name="T48" fmla="*/ 267 w 347"/>
                <a:gd name="T49" fmla="*/ 165 h 404"/>
                <a:gd name="T50" fmla="*/ 253 w 347"/>
                <a:gd name="T51" fmla="*/ 165 h 404"/>
                <a:gd name="T52" fmla="*/ 246 w 347"/>
                <a:gd name="T53" fmla="*/ 155 h 404"/>
                <a:gd name="T54" fmla="*/ 241 w 347"/>
                <a:gd name="T55" fmla="*/ 142 h 404"/>
                <a:gd name="T56" fmla="*/ 246 w 347"/>
                <a:gd name="T57" fmla="*/ 126 h 404"/>
                <a:gd name="T58" fmla="*/ 251 w 347"/>
                <a:gd name="T59" fmla="*/ 114 h 404"/>
                <a:gd name="T60" fmla="*/ 242 w 347"/>
                <a:gd name="T61" fmla="*/ 100 h 404"/>
                <a:gd name="T62" fmla="*/ 237 w 347"/>
                <a:gd name="T63" fmla="*/ 89 h 404"/>
                <a:gd name="T64" fmla="*/ 235 w 347"/>
                <a:gd name="T65" fmla="*/ 76 h 404"/>
                <a:gd name="T66" fmla="*/ 228 w 347"/>
                <a:gd name="T67" fmla="*/ 62 h 404"/>
                <a:gd name="T68" fmla="*/ 217 w 347"/>
                <a:gd name="T69" fmla="*/ 48 h 404"/>
                <a:gd name="T70" fmla="*/ 212 w 347"/>
                <a:gd name="T71" fmla="*/ 37 h 404"/>
                <a:gd name="T72" fmla="*/ 200 w 347"/>
                <a:gd name="T73" fmla="*/ 30 h 404"/>
                <a:gd name="T74" fmla="*/ 191 w 347"/>
                <a:gd name="T75" fmla="*/ 16 h 404"/>
                <a:gd name="T76" fmla="*/ 178 w 347"/>
                <a:gd name="T77" fmla="*/ 18 h 404"/>
                <a:gd name="T78" fmla="*/ 159 w 347"/>
                <a:gd name="T79" fmla="*/ 18 h 404"/>
                <a:gd name="T80" fmla="*/ 150 w 347"/>
                <a:gd name="T81" fmla="*/ 11 h 404"/>
                <a:gd name="T82" fmla="*/ 139 w 347"/>
                <a:gd name="T83" fmla="*/ 0 h 404"/>
                <a:gd name="T84" fmla="*/ 134 w 347"/>
                <a:gd name="T85" fmla="*/ 35 h 404"/>
                <a:gd name="T86" fmla="*/ 57 w 347"/>
                <a:gd name="T87" fmla="*/ 32 h 404"/>
                <a:gd name="T88" fmla="*/ 6 w 347"/>
                <a:gd name="T89" fmla="*/ 32 h 404"/>
                <a:gd name="T90" fmla="*/ 4 w 347"/>
                <a:gd name="T91" fmla="*/ 126 h 404"/>
                <a:gd name="T92" fmla="*/ 2 w 347"/>
                <a:gd name="T93" fmla="*/ 235 h 404"/>
                <a:gd name="T94" fmla="*/ 6 w 347"/>
                <a:gd name="T95" fmla="*/ 265 h 404"/>
                <a:gd name="T96" fmla="*/ 4 w 347"/>
                <a:gd name="T97" fmla="*/ 308 h 404"/>
                <a:gd name="T98" fmla="*/ 0 w 347"/>
                <a:gd name="T99" fmla="*/ 384 h 404"/>
                <a:gd name="T100" fmla="*/ 61 w 347"/>
                <a:gd name="T101" fmla="*/ 388 h 404"/>
                <a:gd name="T102" fmla="*/ 312 w 347"/>
                <a:gd name="T103" fmla="*/ 404 h 404"/>
                <a:gd name="T104" fmla="*/ 312 w 347"/>
                <a:gd name="T105" fmla="*/ 404 h 404"/>
                <a:gd name="T106" fmla="*/ 312 w 347"/>
                <a:gd name="T107" fmla="*/ 404 h 404"/>
                <a:gd name="T108" fmla="*/ 347 w 347"/>
                <a:gd name="T109" fmla="*/ 402 h 404"/>
                <a:gd name="T110" fmla="*/ 333 w 347"/>
                <a:gd name="T111" fmla="*/ 397 h 404"/>
                <a:gd name="T112" fmla="*/ 347 w 347"/>
                <a:gd name="T113" fmla="*/ 402 h 404"/>
                <a:gd name="T114" fmla="*/ 347 w 347"/>
                <a:gd name="T115" fmla="*/ 402 h 404"/>
                <a:gd name="T116" fmla="*/ 347 w 347"/>
                <a:gd name="T117" fmla="*/ 402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7" h="404">
                  <a:moveTo>
                    <a:pt x="312" y="404"/>
                  </a:moveTo>
                  <a:lnTo>
                    <a:pt x="308" y="386"/>
                  </a:lnTo>
                  <a:lnTo>
                    <a:pt x="296" y="379"/>
                  </a:lnTo>
                  <a:lnTo>
                    <a:pt x="280" y="374"/>
                  </a:lnTo>
                  <a:lnTo>
                    <a:pt x="262" y="368"/>
                  </a:lnTo>
                  <a:lnTo>
                    <a:pt x="257" y="354"/>
                  </a:lnTo>
                  <a:lnTo>
                    <a:pt x="244" y="352"/>
                  </a:lnTo>
                  <a:lnTo>
                    <a:pt x="232" y="342"/>
                  </a:lnTo>
                  <a:lnTo>
                    <a:pt x="221" y="327"/>
                  </a:lnTo>
                  <a:lnTo>
                    <a:pt x="210" y="304"/>
                  </a:lnTo>
                  <a:lnTo>
                    <a:pt x="216" y="288"/>
                  </a:lnTo>
                  <a:lnTo>
                    <a:pt x="230" y="286"/>
                  </a:lnTo>
                  <a:lnTo>
                    <a:pt x="228" y="267"/>
                  </a:lnTo>
                  <a:lnTo>
                    <a:pt x="237" y="251"/>
                  </a:lnTo>
                  <a:lnTo>
                    <a:pt x="235" y="235"/>
                  </a:lnTo>
                  <a:lnTo>
                    <a:pt x="248" y="237"/>
                  </a:lnTo>
                  <a:lnTo>
                    <a:pt x="264" y="222"/>
                  </a:lnTo>
                  <a:lnTo>
                    <a:pt x="278" y="228"/>
                  </a:lnTo>
                  <a:lnTo>
                    <a:pt x="292" y="222"/>
                  </a:lnTo>
                  <a:lnTo>
                    <a:pt x="303" y="213"/>
                  </a:lnTo>
                  <a:lnTo>
                    <a:pt x="314" y="206"/>
                  </a:lnTo>
                  <a:lnTo>
                    <a:pt x="308" y="192"/>
                  </a:lnTo>
                  <a:lnTo>
                    <a:pt x="301" y="176"/>
                  </a:lnTo>
                  <a:lnTo>
                    <a:pt x="280" y="173"/>
                  </a:lnTo>
                  <a:lnTo>
                    <a:pt x="267" y="165"/>
                  </a:lnTo>
                  <a:lnTo>
                    <a:pt x="253" y="165"/>
                  </a:lnTo>
                  <a:lnTo>
                    <a:pt x="246" y="155"/>
                  </a:lnTo>
                  <a:lnTo>
                    <a:pt x="241" y="142"/>
                  </a:lnTo>
                  <a:lnTo>
                    <a:pt x="246" y="126"/>
                  </a:lnTo>
                  <a:lnTo>
                    <a:pt x="251" y="114"/>
                  </a:lnTo>
                  <a:lnTo>
                    <a:pt x="242" y="100"/>
                  </a:lnTo>
                  <a:lnTo>
                    <a:pt x="237" y="89"/>
                  </a:lnTo>
                  <a:lnTo>
                    <a:pt x="235" y="76"/>
                  </a:lnTo>
                  <a:lnTo>
                    <a:pt x="228" y="62"/>
                  </a:lnTo>
                  <a:lnTo>
                    <a:pt x="217" y="48"/>
                  </a:lnTo>
                  <a:lnTo>
                    <a:pt x="212" y="37"/>
                  </a:lnTo>
                  <a:lnTo>
                    <a:pt x="200" y="30"/>
                  </a:lnTo>
                  <a:lnTo>
                    <a:pt x="191" y="16"/>
                  </a:lnTo>
                  <a:lnTo>
                    <a:pt x="178" y="18"/>
                  </a:lnTo>
                  <a:lnTo>
                    <a:pt x="159" y="18"/>
                  </a:lnTo>
                  <a:lnTo>
                    <a:pt x="150" y="11"/>
                  </a:lnTo>
                  <a:lnTo>
                    <a:pt x="139" y="0"/>
                  </a:lnTo>
                  <a:lnTo>
                    <a:pt x="134" y="35"/>
                  </a:lnTo>
                  <a:lnTo>
                    <a:pt x="57" y="32"/>
                  </a:lnTo>
                  <a:lnTo>
                    <a:pt x="6" y="32"/>
                  </a:lnTo>
                  <a:lnTo>
                    <a:pt x="4" y="126"/>
                  </a:lnTo>
                  <a:lnTo>
                    <a:pt x="2" y="235"/>
                  </a:lnTo>
                  <a:lnTo>
                    <a:pt x="6" y="265"/>
                  </a:lnTo>
                  <a:lnTo>
                    <a:pt x="4" y="308"/>
                  </a:lnTo>
                  <a:lnTo>
                    <a:pt x="0" y="384"/>
                  </a:lnTo>
                  <a:lnTo>
                    <a:pt x="61" y="388"/>
                  </a:lnTo>
                  <a:lnTo>
                    <a:pt x="312" y="404"/>
                  </a:lnTo>
                  <a:lnTo>
                    <a:pt x="312" y="404"/>
                  </a:lnTo>
                  <a:lnTo>
                    <a:pt x="312" y="404"/>
                  </a:lnTo>
                  <a:close/>
                  <a:moveTo>
                    <a:pt x="347" y="402"/>
                  </a:moveTo>
                  <a:lnTo>
                    <a:pt x="333" y="397"/>
                  </a:lnTo>
                  <a:lnTo>
                    <a:pt x="347" y="402"/>
                  </a:lnTo>
                  <a:lnTo>
                    <a:pt x="347" y="402"/>
                  </a:lnTo>
                  <a:lnTo>
                    <a:pt x="347" y="4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">
              <a:extLst>
                <a:ext uri="{FF2B5EF4-FFF2-40B4-BE49-F238E27FC236}">
                  <a16:creationId xmlns:a16="http://schemas.microsoft.com/office/drawing/2014/main" id="{E5D87486-8026-8141-2DFA-DA61ABEC30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30625" y="11575862"/>
              <a:ext cx="1005121" cy="1258095"/>
            </a:xfrm>
            <a:custGeom>
              <a:avLst/>
              <a:gdLst>
                <a:gd name="T0" fmla="*/ 445 w 445"/>
                <a:gd name="T1" fmla="*/ 557 h 557"/>
                <a:gd name="T2" fmla="*/ 441 w 445"/>
                <a:gd name="T3" fmla="*/ 523 h 557"/>
                <a:gd name="T4" fmla="*/ 434 w 445"/>
                <a:gd name="T5" fmla="*/ 489 h 557"/>
                <a:gd name="T6" fmla="*/ 434 w 445"/>
                <a:gd name="T7" fmla="*/ 455 h 557"/>
                <a:gd name="T8" fmla="*/ 429 w 445"/>
                <a:gd name="T9" fmla="*/ 441 h 557"/>
                <a:gd name="T10" fmla="*/ 441 w 445"/>
                <a:gd name="T11" fmla="*/ 429 h 557"/>
                <a:gd name="T12" fmla="*/ 425 w 445"/>
                <a:gd name="T13" fmla="*/ 418 h 557"/>
                <a:gd name="T14" fmla="*/ 423 w 445"/>
                <a:gd name="T15" fmla="*/ 334 h 557"/>
                <a:gd name="T16" fmla="*/ 379 w 445"/>
                <a:gd name="T17" fmla="*/ 334 h 557"/>
                <a:gd name="T18" fmla="*/ 379 w 445"/>
                <a:gd name="T19" fmla="*/ 224 h 557"/>
                <a:gd name="T20" fmla="*/ 381 w 445"/>
                <a:gd name="T21" fmla="*/ 203 h 557"/>
                <a:gd name="T22" fmla="*/ 356 w 445"/>
                <a:gd name="T23" fmla="*/ 203 h 557"/>
                <a:gd name="T24" fmla="*/ 341 w 445"/>
                <a:gd name="T25" fmla="*/ 181 h 557"/>
                <a:gd name="T26" fmla="*/ 331 w 445"/>
                <a:gd name="T27" fmla="*/ 167 h 557"/>
                <a:gd name="T28" fmla="*/ 313 w 445"/>
                <a:gd name="T29" fmla="*/ 158 h 557"/>
                <a:gd name="T30" fmla="*/ 304 w 445"/>
                <a:gd name="T31" fmla="*/ 155 h 557"/>
                <a:gd name="T32" fmla="*/ 277 w 445"/>
                <a:gd name="T33" fmla="*/ 103 h 557"/>
                <a:gd name="T34" fmla="*/ 270 w 445"/>
                <a:gd name="T35" fmla="*/ 85 h 557"/>
                <a:gd name="T36" fmla="*/ 233 w 445"/>
                <a:gd name="T37" fmla="*/ 0 h 557"/>
                <a:gd name="T38" fmla="*/ 183 w 445"/>
                <a:gd name="T39" fmla="*/ 0 h 557"/>
                <a:gd name="T40" fmla="*/ 0 w 445"/>
                <a:gd name="T41" fmla="*/ 3 h 557"/>
                <a:gd name="T42" fmla="*/ 1 w 445"/>
                <a:gd name="T43" fmla="*/ 169 h 557"/>
                <a:gd name="T44" fmla="*/ 0 w 445"/>
                <a:gd name="T45" fmla="*/ 233 h 557"/>
                <a:gd name="T46" fmla="*/ 1 w 445"/>
                <a:gd name="T47" fmla="*/ 295 h 557"/>
                <a:gd name="T48" fmla="*/ 101 w 445"/>
                <a:gd name="T49" fmla="*/ 325 h 557"/>
                <a:gd name="T50" fmla="*/ 106 w 445"/>
                <a:gd name="T51" fmla="*/ 343 h 557"/>
                <a:gd name="T52" fmla="*/ 110 w 445"/>
                <a:gd name="T53" fmla="*/ 356 h 557"/>
                <a:gd name="T54" fmla="*/ 112 w 445"/>
                <a:gd name="T55" fmla="*/ 375 h 557"/>
                <a:gd name="T56" fmla="*/ 124 w 445"/>
                <a:gd name="T57" fmla="*/ 381 h 557"/>
                <a:gd name="T58" fmla="*/ 131 w 445"/>
                <a:gd name="T59" fmla="*/ 391 h 557"/>
                <a:gd name="T60" fmla="*/ 142 w 445"/>
                <a:gd name="T61" fmla="*/ 409 h 557"/>
                <a:gd name="T62" fmla="*/ 163 w 445"/>
                <a:gd name="T63" fmla="*/ 418 h 557"/>
                <a:gd name="T64" fmla="*/ 183 w 445"/>
                <a:gd name="T65" fmla="*/ 418 h 557"/>
                <a:gd name="T66" fmla="*/ 210 w 445"/>
                <a:gd name="T67" fmla="*/ 420 h 557"/>
                <a:gd name="T68" fmla="*/ 226 w 445"/>
                <a:gd name="T69" fmla="*/ 420 h 557"/>
                <a:gd name="T70" fmla="*/ 238 w 445"/>
                <a:gd name="T71" fmla="*/ 427 h 557"/>
                <a:gd name="T72" fmla="*/ 252 w 445"/>
                <a:gd name="T73" fmla="*/ 429 h 557"/>
                <a:gd name="T74" fmla="*/ 268 w 445"/>
                <a:gd name="T75" fmla="*/ 430 h 557"/>
                <a:gd name="T76" fmla="*/ 284 w 445"/>
                <a:gd name="T77" fmla="*/ 432 h 557"/>
                <a:gd name="T78" fmla="*/ 306 w 445"/>
                <a:gd name="T79" fmla="*/ 443 h 557"/>
                <a:gd name="T80" fmla="*/ 315 w 445"/>
                <a:gd name="T81" fmla="*/ 455 h 557"/>
                <a:gd name="T82" fmla="*/ 309 w 445"/>
                <a:gd name="T83" fmla="*/ 468 h 557"/>
                <a:gd name="T84" fmla="*/ 315 w 445"/>
                <a:gd name="T85" fmla="*/ 486 h 557"/>
                <a:gd name="T86" fmla="*/ 313 w 445"/>
                <a:gd name="T87" fmla="*/ 546 h 557"/>
                <a:gd name="T88" fmla="*/ 389 w 445"/>
                <a:gd name="T89" fmla="*/ 553 h 557"/>
                <a:gd name="T90" fmla="*/ 445 w 445"/>
                <a:gd name="T91" fmla="*/ 557 h 557"/>
                <a:gd name="T92" fmla="*/ 445 w 445"/>
                <a:gd name="T93" fmla="*/ 557 h 557"/>
                <a:gd name="T94" fmla="*/ 445 w 445"/>
                <a:gd name="T95" fmla="*/ 557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5" h="557">
                  <a:moveTo>
                    <a:pt x="445" y="557"/>
                  </a:moveTo>
                  <a:lnTo>
                    <a:pt x="441" y="523"/>
                  </a:lnTo>
                  <a:lnTo>
                    <a:pt x="434" y="489"/>
                  </a:lnTo>
                  <a:lnTo>
                    <a:pt x="434" y="455"/>
                  </a:lnTo>
                  <a:lnTo>
                    <a:pt x="429" y="441"/>
                  </a:lnTo>
                  <a:lnTo>
                    <a:pt x="441" y="429"/>
                  </a:lnTo>
                  <a:lnTo>
                    <a:pt x="425" y="418"/>
                  </a:lnTo>
                  <a:lnTo>
                    <a:pt x="423" y="334"/>
                  </a:lnTo>
                  <a:lnTo>
                    <a:pt x="379" y="334"/>
                  </a:lnTo>
                  <a:lnTo>
                    <a:pt x="379" y="224"/>
                  </a:lnTo>
                  <a:lnTo>
                    <a:pt x="381" y="203"/>
                  </a:lnTo>
                  <a:lnTo>
                    <a:pt x="356" y="203"/>
                  </a:lnTo>
                  <a:lnTo>
                    <a:pt x="341" y="181"/>
                  </a:lnTo>
                  <a:lnTo>
                    <a:pt x="331" y="167"/>
                  </a:lnTo>
                  <a:lnTo>
                    <a:pt x="313" y="158"/>
                  </a:lnTo>
                  <a:lnTo>
                    <a:pt x="304" y="155"/>
                  </a:lnTo>
                  <a:lnTo>
                    <a:pt x="277" y="103"/>
                  </a:lnTo>
                  <a:lnTo>
                    <a:pt x="270" y="85"/>
                  </a:lnTo>
                  <a:lnTo>
                    <a:pt x="233" y="0"/>
                  </a:lnTo>
                  <a:lnTo>
                    <a:pt x="183" y="0"/>
                  </a:lnTo>
                  <a:lnTo>
                    <a:pt x="0" y="3"/>
                  </a:lnTo>
                  <a:lnTo>
                    <a:pt x="1" y="169"/>
                  </a:lnTo>
                  <a:lnTo>
                    <a:pt x="0" y="233"/>
                  </a:lnTo>
                  <a:lnTo>
                    <a:pt x="1" y="295"/>
                  </a:lnTo>
                  <a:lnTo>
                    <a:pt x="101" y="325"/>
                  </a:lnTo>
                  <a:lnTo>
                    <a:pt x="106" y="343"/>
                  </a:lnTo>
                  <a:lnTo>
                    <a:pt x="110" y="356"/>
                  </a:lnTo>
                  <a:lnTo>
                    <a:pt x="112" y="375"/>
                  </a:lnTo>
                  <a:lnTo>
                    <a:pt x="124" y="381"/>
                  </a:lnTo>
                  <a:lnTo>
                    <a:pt x="131" y="391"/>
                  </a:lnTo>
                  <a:lnTo>
                    <a:pt x="142" y="409"/>
                  </a:lnTo>
                  <a:lnTo>
                    <a:pt x="163" y="418"/>
                  </a:lnTo>
                  <a:lnTo>
                    <a:pt x="183" y="418"/>
                  </a:lnTo>
                  <a:lnTo>
                    <a:pt x="210" y="420"/>
                  </a:lnTo>
                  <a:lnTo>
                    <a:pt x="226" y="420"/>
                  </a:lnTo>
                  <a:lnTo>
                    <a:pt x="238" y="427"/>
                  </a:lnTo>
                  <a:lnTo>
                    <a:pt x="252" y="429"/>
                  </a:lnTo>
                  <a:lnTo>
                    <a:pt x="268" y="430"/>
                  </a:lnTo>
                  <a:lnTo>
                    <a:pt x="284" y="432"/>
                  </a:lnTo>
                  <a:lnTo>
                    <a:pt x="306" y="443"/>
                  </a:lnTo>
                  <a:lnTo>
                    <a:pt x="315" y="455"/>
                  </a:lnTo>
                  <a:lnTo>
                    <a:pt x="309" y="468"/>
                  </a:lnTo>
                  <a:lnTo>
                    <a:pt x="315" y="486"/>
                  </a:lnTo>
                  <a:lnTo>
                    <a:pt x="313" y="546"/>
                  </a:lnTo>
                  <a:lnTo>
                    <a:pt x="389" y="553"/>
                  </a:lnTo>
                  <a:lnTo>
                    <a:pt x="445" y="557"/>
                  </a:lnTo>
                  <a:lnTo>
                    <a:pt x="445" y="557"/>
                  </a:lnTo>
                  <a:lnTo>
                    <a:pt x="445" y="5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7">
              <a:extLst>
                <a:ext uri="{FF2B5EF4-FFF2-40B4-BE49-F238E27FC236}">
                  <a16:creationId xmlns:a16="http://schemas.microsoft.com/office/drawing/2014/main" id="{81CCD573-D6F2-B99F-F8FB-1D47D70A16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29026" y="11817542"/>
              <a:ext cx="892186" cy="819908"/>
            </a:xfrm>
            <a:custGeom>
              <a:avLst/>
              <a:gdLst>
                <a:gd name="T0" fmla="*/ 388 w 395"/>
                <a:gd name="T1" fmla="*/ 363 h 363"/>
                <a:gd name="T2" fmla="*/ 391 w 395"/>
                <a:gd name="T3" fmla="*/ 259 h 363"/>
                <a:gd name="T4" fmla="*/ 391 w 395"/>
                <a:gd name="T5" fmla="*/ 129 h 363"/>
                <a:gd name="T6" fmla="*/ 391 w 395"/>
                <a:gd name="T7" fmla="*/ 81 h 363"/>
                <a:gd name="T8" fmla="*/ 395 w 395"/>
                <a:gd name="T9" fmla="*/ 1 h 363"/>
                <a:gd name="T10" fmla="*/ 327 w 395"/>
                <a:gd name="T11" fmla="*/ 0 h 363"/>
                <a:gd name="T12" fmla="*/ 288 w 395"/>
                <a:gd name="T13" fmla="*/ 1 h 363"/>
                <a:gd name="T14" fmla="*/ 261 w 395"/>
                <a:gd name="T15" fmla="*/ 1 h 363"/>
                <a:gd name="T16" fmla="*/ 181 w 395"/>
                <a:gd name="T17" fmla="*/ 1 h 363"/>
                <a:gd name="T18" fmla="*/ 115 w 395"/>
                <a:gd name="T19" fmla="*/ 8 h 363"/>
                <a:gd name="T20" fmla="*/ 114 w 395"/>
                <a:gd name="T21" fmla="*/ 28 h 363"/>
                <a:gd name="T22" fmla="*/ 96 w 395"/>
                <a:gd name="T23" fmla="*/ 35 h 363"/>
                <a:gd name="T24" fmla="*/ 96 w 395"/>
                <a:gd name="T25" fmla="*/ 71 h 363"/>
                <a:gd name="T26" fmla="*/ 94 w 395"/>
                <a:gd name="T27" fmla="*/ 133 h 363"/>
                <a:gd name="T28" fmla="*/ 92 w 395"/>
                <a:gd name="T29" fmla="*/ 181 h 363"/>
                <a:gd name="T30" fmla="*/ 82 w 395"/>
                <a:gd name="T31" fmla="*/ 186 h 363"/>
                <a:gd name="T32" fmla="*/ 80 w 395"/>
                <a:gd name="T33" fmla="*/ 218 h 363"/>
                <a:gd name="T34" fmla="*/ 74 w 395"/>
                <a:gd name="T35" fmla="*/ 233 h 363"/>
                <a:gd name="T36" fmla="*/ 64 w 395"/>
                <a:gd name="T37" fmla="*/ 245 h 363"/>
                <a:gd name="T38" fmla="*/ 66 w 395"/>
                <a:gd name="T39" fmla="*/ 258 h 363"/>
                <a:gd name="T40" fmla="*/ 53 w 395"/>
                <a:gd name="T41" fmla="*/ 259 h 363"/>
                <a:gd name="T42" fmla="*/ 48 w 395"/>
                <a:gd name="T43" fmla="*/ 275 h 363"/>
                <a:gd name="T44" fmla="*/ 32 w 395"/>
                <a:gd name="T45" fmla="*/ 275 h 363"/>
                <a:gd name="T46" fmla="*/ 18 w 395"/>
                <a:gd name="T47" fmla="*/ 284 h 363"/>
                <a:gd name="T48" fmla="*/ 10 w 395"/>
                <a:gd name="T49" fmla="*/ 293 h 363"/>
                <a:gd name="T50" fmla="*/ 2 w 395"/>
                <a:gd name="T51" fmla="*/ 307 h 363"/>
                <a:gd name="T52" fmla="*/ 0 w 395"/>
                <a:gd name="T53" fmla="*/ 320 h 363"/>
                <a:gd name="T54" fmla="*/ 5 w 395"/>
                <a:gd name="T55" fmla="*/ 334 h 363"/>
                <a:gd name="T56" fmla="*/ 46 w 395"/>
                <a:gd name="T57" fmla="*/ 343 h 363"/>
                <a:gd name="T58" fmla="*/ 115 w 395"/>
                <a:gd name="T59" fmla="*/ 348 h 363"/>
                <a:gd name="T60" fmla="*/ 324 w 395"/>
                <a:gd name="T61" fmla="*/ 361 h 363"/>
                <a:gd name="T62" fmla="*/ 388 w 395"/>
                <a:gd name="T63" fmla="*/ 363 h 363"/>
                <a:gd name="T64" fmla="*/ 388 w 395"/>
                <a:gd name="T65" fmla="*/ 363 h 363"/>
                <a:gd name="T66" fmla="*/ 388 w 395"/>
                <a:gd name="T67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5" h="363">
                  <a:moveTo>
                    <a:pt x="388" y="363"/>
                  </a:moveTo>
                  <a:lnTo>
                    <a:pt x="391" y="259"/>
                  </a:lnTo>
                  <a:lnTo>
                    <a:pt x="391" y="129"/>
                  </a:lnTo>
                  <a:lnTo>
                    <a:pt x="391" y="81"/>
                  </a:lnTo>
                  <a:lnTo>
                    <a:pt x="395" y="1"/>
                  </a:lnTo>
                  <a:lnTo>
                    <a:pt x="327" y="0"/>
                  </a:lnTo>
                  <a:lnTo>
                    <a:pt x="288" y="1"/>
                  </a:lnTo>
                  <a:lnTo>
                    <a:pt x="261" y="1"/>
                  </a:lnTo>
                  <a:lnTo>
                    <a:pt x="181" y="1"/>
                  </a:lnTo>
                  <a:lnTo>
                    <a:pt x="115" y="8"/>
                  </a:lnTo>
                  <a:lnTo>
                    <a:pt x="114" y="28"/>
                  </a:lnTo>
                  <a:lnTo>
                    <a:pt x="96" y="35"/>
                  </a:lnTo>
                  <a:lnTo>
                    <a:pt x="96" y="71"/>
                  </a:lnTo>
                  <a:lnTo>
                    <a:pt x="94" y="133"/>
                  </a:lnTo>
                  <a:lnTo>
                    <a:pt x="92" y="181"/>
                  </a:lnTo>
                  <a:lnTo>
                    <a:pt x="82" y="186"/>
                  </a:lnTo>
                  <a:lnTo>
                    <a:pt x="80" y="218"/>
                  </a:lnTo>
                  <a:lnTo>
                    <a:pt x="74" y="233"/>
                  </a:lnTo>
                  <a:lnTo>
                    <a:pt x="64" y="245"/>
                  </a:lnTo>
                  <a:lnTo>
                    <a:pt x="66" y="258"/>
                  </a:lnTo>
                  <a:lnTo>
                    <a:pt x="53" y="259"/>
                  </a:lnTo>
                  <a:lnTo>
                    <a:pt x="48" y="275"/>
                  </a:lnTo>
                  <a:lnTo>
                    <a:pt x="32" y="275"/>
                  </a:lnTo>
                  <a:lnTo>
                    <a:pt x="18" y="284"/>
                  </a:lnTo>
                  <a:lnTo>
                    <a:pt x="10" y="293"/>
                  </a:lnTo>
                  <a:lnTo>
                    <a:pt x="2" y="307"/>
                  </a:lnTo>
                  <a:lnTo>
                    <a:pt x="0" y="320"/>
                  </a:lnTo>
                  <a:lnTo>
                    <a:pt x="5" y="334"/>
                  </a:lnTo>
                  <a:lnTo>
                    <a:pt x="46" y="343"/>
                  </a:lnTo>
                  <a:lnTo>
                    <a:pt x="115" y="348"/>
                  </a:lnTo>
                  <a:lnTo>
                    <a:pt x="324" y="361"/>
                  </a:lnTo>
                  <a:lnTo>
                    <a:pt x="388" y="363"/>
                  </a:lnTo>
                  <a:lnTo>
                    <a:pt x="388" y="363"/>
                  </a:lnTo>
                  <a:lnTo>
                    <a:pt x="388" y="3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8">
              <a:extLst>
                <a:ext uri="{FF2B5EF4-FFF2-40B4-BE49-F238E27FC236}">
                  <a16:creationId xmlns:a16="http://schemas.microsoft.com/office/drawing/2014/main" id="{5FF184C7-E8D7-FFDB-4632-B55E0A234E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36994" y="12237659"/>
              <a:ext cx="1005121" cy="571451"/>
            </a:xfrm>
            <a:custGeom>
              <a:avLst/>
              <a:gdLst>
                <a:gd name="T0" fmla="*/ 445 w 445"/>
                <a:gd name="T1" fmla="*/ 253 h 253"/>
                <a:gd name="T2" fmla="*/ 441 w 445"/>
                <a:gd name="T3" fmla="*/ 191 h 253"/>
                <a:gd name="T4" fmla="*/ 441 w 445"/>
                <a:gd name="T5" fmla="*/ 175 h 253"/>
                <a:gd name="T6" fmla="*/ 445 w 445"/>
                <a:gd name="T7" fmla="*/ 162 h 253"/>
                <a:gd name="T8" fmla="*/ 438 w 445"/>
                <a:gd name="T9" fmla="*/ 148 h 253"/>
                <a:gd name="T10" fmla="*/ 422 w 445"/>
                <a:gd name="T11" fmla="*/ 139 h 253"/>
                <a:gd name="T12" fmla="*/ 406 w 445"/>
                <a:gd name="T13" fmla="*/ 137 h 253"/>
                <a:gd name="T14" fmla="*/ 393 w 445"/>
                <a:gd name="T15" fmla="*/ 136 h 253"/>
                <a:gd name="T16" fmla="*/ 377 w 445"/>
                <a:gd name="T17" fmla="*/ 134 h 253"/>
                <a:gd name="T18" fmla="*/ 356 w 445"/>
                <a:gd name="T19" fmla="*/ 125 h 253"/>
                <a:gd name="T20" fmla="*/ 340 w 445"/>
                <a:gd name="T21" fmla="*/ 127 h 253"/>
                <a:gd name="T22" fmla="*/ 324 w 445"/>
                <a:gd name="T23" fmla="*/ 129 h 253"/>
                <a:gd name="T24" fmla="*/ 308 w 445"/>
                <a:gd name="T25" fmla="*/ 125 h 253"/>
                <a:gd name="T26" fmla="*/ 274 w 445"/>
                <a:gd name="T27" fmla="*/ 114 h 253"/>
                <a:gd name="T28" fmla="*/ 263 w 445"/>
                <a:gd name="T29" fmla="*/ 98 h 253"/>
                <a:gd name="T30" fmla="*/ 254 w 445"/>
                <a:gd name="T31" fmla="*/ 88 h 253"/>
                <a:gd name="T32" fmla="*/ 242 w 445"/>
                <a:gd name="T33" fmla="*/ 82 h 253"/>
                <a:gd name="T34" fmla="*/ 240 w 445"/>
                <a:gd name="T35" fmla="*/ 63 h 253"/>
                <a:gd name="T36" fmla="*/ 236 w 445"/>
                <a:gd name="T37" fmla="*/ 48 h 253"/>
                <a:gd name="T38" fmla="*/ 231 w 445"/>
                <a:gd name="T39" fmla="*/ 32 h 253"/>
                <a:gd name="T40" fmla="*/ 131 w 445"/>
                <a:gd name="T41" fmla="*/ 0 h 253"/>
                <a:gd name="T42" fmla="*/ 115 w 445"/>
                <a:gd name="T43" fmla="*/ 9 h 253"/>
                <a:gd name="T44" fmla="*/ 99 w 445"/>
                <a:gd name="T45" fmla="*/ 24 h 253"/>
                <a:gd name="T46" fmla="*/ 39 w 445"/>
                <a:gd name="T47" fmla="*/ 22 h 253"/>
                <a:gd name="T48" fmla="*/ 37 w 445"/>
                <a:gd name="T49" fmla="*/ 38 h 253"/>
                <a:gd name="T50" fmla="*/ 28 w 445"/>
                <a:gd name="T51" fmla="*/ 63 h 253"/>
                <a:gd name="T52" fmla="*/ 10 w 445"/>
                <a:gd name="T53" fmla="*/ 66 h 253"/>
                <a:gd name="T54" fmla="*/ 1 w 445"/>
                <a:gd name="T55" fmla="*/ 82 h 253"/>
                <a:gd name="T56" fmla="*/ 0 w 445"/>
                <a:gd name="T57" fmla="*/ 98 h 253"/>
                <a:gd name="T58" fmla="*/ 5 w 445"/>
                <a:gd name="T59" fmla="*/ 111 h 253"/>
                <a:gd name="T60" fmla="*/ 3 w 445"/>
                <a:gd name="T61" fmla="*/ 134 h 253"/>
                <a:gd name="T62" fmla="*/ 3 w 445"/>
                <a:gd name="T63" fmla="*/ 230 h 253"/>
                <a:gd name="T64" fmla="*/ 135 w 445"/>
                <a:gd name="T65" fmla="*/ 237 h 253"/>
                <a:gd name="T66" fmla="*/ 327 w 445"/>
                <a:gd name="T67" fmla="*/ 248 h 253"/>
                <a:gd name="T68" fmla="*/ 361 w 445"/>
                <a:gd name="T69" fmla="*/ 248 h 253"/>
                <a:gd name="T70" fmla="*/ 414 w 445"/>
                <a:gd name="T71" fmla="*/ 251 h 253"/>
                <a:gd name="T72" fmla="*/ 445 w 445"/>
                <a:gd name="T73" fmla="*/ 253 h 253"/>
                <a:gd name="T74" fmla="*/ 445 w 445"/>
                <a:gd name="T75" fmla="*/ 253 h 253"/>
                <a:gd name="T76" fmla="*/ 445 w 445"/>
                <a:gd name="T7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5" h="253">
                  <a:moveTo>
                    <a:pt x="445" y="253"/>
                  </a:moveTo>
                  <a:lnTo>
                    <a:pt x="441" y="191"/>
                  </a:lnTo>
                  <a:lnTo>
                    <a:pt x="441" y="175"/>
                  </a:lnTo>
                  <a:lnTo>
                    <a:pt x="445" y="162"/>
                  </a:lnTo>
                  <a:lnTo>
                    <a:pt x="438" y="148"/>
                  </a:lnTo>
                  <a:lnTo>
                    <a:pt x="422" y="139"/>
                  </a:lnTo>
                  <a:lnTo>
                    <a:pt x="406" y="137"/>
                  </a:lnTo>
                  <a:lnTo>
                    <a:pt x="393" y="136"/>
                  </a:lnTo>
                  <a:lnTo>
                    <a:pt x="377" y="134"/>
                  </a:lnTo>
                  <a:lnTo>
                    <a:pt x="356" y="125"/>
                  </a:lnTo>
                  <a:lnTo>
                    <a:pt x="340" y="127"/>
                  </a:lnTo>
                  <a:lnTo>
                    <a:pt x="324" y="129"/>
                  </a:lnTo>
                  <a:lnTo>
                    <a:pt x="308" y="125"/>
                  </a:lnTo>
                  <a:lnTo>
                    <a:pt x="274" y="114"/>
                  </a:lnTo>
                  <a:lnTo>
                    <a:pt x="263" y="98"/>
                  </a:lnTo>
                  <a:lnTo>
                    <a:pt x="254" y="88"/>
                  </a:lnTo>
                  <a:lnTo>
                    <a:pt x="242" y="82"/>
                  </a:lnTo>
                  <a:lnTo>
                    <a:pt x="240" y="63"/>
                  </a:lnTo>
                  <a:lnTo>
                    <a:pt x="236" y="48"/>
                  </a:lnTo>
                  <a:lnTo>
                    <a:pt x="231" y="32"/>
                  </a:lnTo>
                  <a:lnTo>
                    <a:pt x="131" y="0"/>
                  </a:lnTo>
                  <a:lnTo>
                    <a:pt x="115" y="9"/>
                  </a:lnTo>
                  <a:lnTo>
                    <a:pt x="99" y="24"/>
                  </a:lnTo>
                  <a:lnTo>
                    <a:pt x="39" y="22"/>
                  </a:lnTo>
                  <a:lnTo>
                    <a:pt x="37" y="38"/>
                  </a:lnTo>
                  <a:lnTo>
                    <a:pt x="28" y="63"/>
                  </a:lnTo>
                  <a:lnTo>
                    <a:pt x="10" y="66"/>
                  </a:lnTo>
                  <a:lnTo>
                    <a:pt x="1" y="82"/>
                  </a:lnTo>
                  <a:lnTo>
                    <a:pt x="0" y="98"/>
                  </a:lnTo>
                  <a:lnTo>
                    <a:pt x="5" y="111"/>
                  </a:lnTo>
                  <a:lnTo>
                    <a:pt x="3" y="134"/>
                  </a:lnTo>
                  <a:lnTo>
                    <a:pt x="3" y="230"/>
                  </a:lnTo>
                  <a:lnTo>
                    <a:pt x="135" y="237"/>
                  </a:lnTo>
                  <a:lnTo>
                    <a:pt x="327" y="248"/>
                  </a:lnTo>
                  <a:lnTo>
                    <a:pt x="361" y="248"/>
                  </a:lnTo>
                  <a:lnTo>
                    <a:pt x="414" y="251"/>
                  </a:lnTo>
                  <a:lnTo>
                    <a:pt x="445" y="253"/>
                  </a:lnTo>
                  <a:lnTo>
                    <a:pt x="445" y="253"/>
                  </a:lnTo>
                  <a:lnTo>
                    <a:pt x="445" y="2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9">
              <a:extLst>
                <a:ext uri="{FF2B5EF4-FFF2-40B4-BE49-F238E27FC236}">
                  <a16:creationId xmlns:a16="http://schemas.microsoft.com/office/drawing/2014/main" id="{34229223-EB03-72F0-5B73-098025E66B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09918" y="11819801"/>
              <a:ext cx="546605" cy="840236"/>
            </a:xfrm>
            <a:custGeom>
              <a:avLst/>
              <a:gdLst>
                <a:gd name="T0" fmla="*/ 238 w 242"/>
                <a:gd name="T1" fmla="*/ 372 h 372"/>
                <a:gd name="T2" fmla="*/ 238 w 242"/>
                <a:gd name="T3" fmla="*/ 258 h 372"/>
                <a:gd name="T4" fmla="*/ 236 w 242"/>
                <a:gd name="T5" fmla="*/ 223 h 372"/>
                <a:gd name="T6" fmla="*/ 238 w 242"/>
                <a:gd name="T7" fmla="*/ 207 h 372"/>
                <a:gd name="T8" fmla="*/ 240 w 242"/>
                <a:gd name="T9" fmla="*/ 191 h 372"/>
                <a:gd name="T10" fmla="*/ 242 w 242"/>
                <a:gd name="T11" fmla="*/ 178 h 372"/>
                <a:gd name="T12" fmla="*/ 242 w 242"/>
                <a:gd name="T13" fmla="*/ 162 h 372"/>
                <a:gd name="T14" fmla="*/ 236 w 242"/>
                <a:gd name="T15" fmla="*/ 148 h 372"/>
                <a:gd name="T16" fmla="*/ 226 w 242"/>
                <a:gd name="T17" fmla="*/ 132 h 372"/>
                <a:gd name="T18" fmla="*/ 213 w 242"/>
                <a:gd name="T19" fmla="*/ 116 h 372"/>
                <a:gd name="T20" fmla="*/ 206 w 242"/>
                <a:gd name="T21" fmla="*/ 100 h 372"/>
                <a:gd name="T22" fmla="*/ 206 w 242"/>
                <a:gd name="T23" fmla="*/ 73 h 372"/>
                <a:gd name="T24" fmla="*/ 206 w 242"/>
                <a:gd name="T25" fmla="*/ 52 h 372"/>
                <a:gd name="T26" fmla="*/ 210 w 242"/>
                <a:gd name="T27" fmla="*/ 0 h 372"/>
                <a:gd name="T28" fmla="*/ 5 w 242"/>
                <a:gd name="T29" fmla="*/ 0 h 372"/>
                <a:gd name="T30" fmla="*/ 3 w 242"/>
                <a:gd name="T31" fmla="*/ 75 h 372"/>
                <a:gd name="T32" fmla="*/ 1 w 242"/>
                <a:gd name="T33" fmla="*/ 130 h 372"/>
                <a:gd name="T34" fmla="*/ 3 w 242"/>
                <a:gd name="T35" fmla="*/ 258 h 372"/>
                <a:gd name="T36" fmla="*/ 0 w 242"/>
                <a:gd name="T37" fmla="*/ 362 h 372"/>
                <a:gd name="T38" fmla="*/ 73 w 242"/>
                <a:gd name="T39" fmla="*/ 365 h 372"/>
                <a:gd name="T40" fmla="*/ 144 w 242"/>
                <a:gd name="T41" fmla="*/ 367 h 372"/>
                <a:gd name="T42" fmla="*/ 238 w 242"/>
                <a:gd name="T43" fmla="*/ 372 h 372"/>
                <a:gd name="T44" fmla="*/ 238 w 242"/>
                <a:gd name="T45" fmla="*/ 372 h 372"/>
                <a:gd name="T46" fmla="*/ 238 w 242"/>
                <a:gd name="T47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2" h="372">
                  <a:moveTo>
                    <a:pt x="238" y="372"/>
                  </a:moveTo>
                  <a:lnTo>
                    <a:pt x="238" y="258"/>
                  </a:lnTo>
                  <a:lnTo>
                    <a:pt x="236" y="223"/>
                  </a:lnTo>
                  <a:lnTo>
                    <a:pt x="238" y="207"/>
                  </a:lnTo>
                  <a:lnTo>
                    <a:pt x="240" y="191"/>
                  </a:lnTo>
                  <a:lnTo>
                    <a:pt x="242" y="178"/>
                  </a:lnTo>
                  <a:lnTo>
                    <a:pt x="242" y="162"/>
                  </a:lnTo>
                  <a:lnTo>
                    <a:pt x="236" y="148"/>
                  </a:lnTo>
                  <a:lnTo>
                    <a:pt x="226" y="132"/>
                  </a:lnTo>
                  <a:lnTo>
                    <a:pt x="213" y="116"/>
                  </a:lnTo>
                  <a:lnTo>
                    <a:pt x="206" y="100"/>
                  </a:lnTo>
                  <a:lnTo>
                    <a:pt x="206" y="73"/>
                  </a:lnTo>
                  <a:lnTo>
                    <a:pt x="206" y="52"/>
                  </a:lnTo>
                  <a:lnTo>
                    <a:pt x="210" y="0"/>
                  </a:lnTo>
                  <a:lnTo>
                    <a:pt x="5" y="0"/>
                  </a:lnTo>
                  <a:lnTo>
                    <a:pt x="3" y="75"/>
                  </a:lnTo>
                  <a:lnTo>
                    <a:pt x="1" y="130"/>
                  </a:lnTo>
                  <a:lnTo>
                    <a:pt x="3" y="258"/>
                  </a:lnTo>
                  <a:lnTo>
                    <a:pt x="0" y="362"/>
                  </a:lnTo>
                  <a:lnTo>
                    <a:pt x="73" y="365"/>
                  </a:lnTo>
                  <a:lnTo>
                    <a:pt x="144" y="367"/>
                  </a:lnTo>
                  <a:lnTo>
                    <a:pt x="238" y="372"/>
                  </a:lnTo>
                  <a:lnTo>
                    <a:pt x="238" y="372"/>
                  </a:lnTo>
                  <a:lnTo>
                    <a:pt x="238" y="3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90">
              <a:extLst>
                <a:ext uri="{FF2B5EF4-FFF2-40B4-BE49-F238E27FC236}">
                  <a16:creationId xmlns:a16="http://schemas.microsoft.com/office/drawing/2014/main" id="{15B069E5-6B72-363D-950E-FD6E928511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24059" y="11578120"/>
              <a:ext cx="408825" cy="716008"/>
            </a:xfrm>
            <a:custGeom>
              <a:avLst/>
              <a:gdLst>
                <a:gd name="T0" fmla="*/ 146 w 181"/>
                <a:gd name="T1" fmla="*/ 317 h 317"/>
                <a:gd name="T2" fmla="*/ 151 w 181"/>
                <a:gd name="T3" fmla="*/ 303 h 317"/>
                <a:gd name="T4" fmla="*/ 164 w 181"/>
                <a:gd name="T5" fmla="*/ 298 h 317"/>
                <a:gd name="T6" fmla="*/ 181 w 181"/>
                <a:gd name="T7" fmla="*/ 292 h 317"/>
                <a:gd name="T8" fmla="*/ 180 w 181"/>
                <a:gd name="T9" fmla="*/ 232 h 317"/>
                <a:gd name="T10" fmla="*/ 180 w 181"/>
                <a:gd name="T11" fmla="*/ 180 h 317"/>
                <a:gd name="T12" fmla="*/ 180 w 181"/>
                <a:gd name="T13" fmla="*/ 150 h 317"/>
                <a:gd name="T14" fmla="*/ 178 w 181"/>
                <a:gd name="T15" fmla="*/ 82 h 317"/>
                <a:gd name="T16" fmla="*/ 180 w 181"/>
                <a:gd name="T17" fmla="*/ 66 h 317"/>
                <a:gd name="T18" fmla="*/ 176 w 181"/>
                <a:gd name="T19" fmla="*/ 17 h 317"/>
                <a:gd name="T20" fmla="*/ 174 w 181"/>
                <a:gd name="T21" fmla="*/ 0 h 317"/>
                <a:gd name="T22" fmla="*/ 133 w 181"/>
                <a:gd name="T23" fmla="*/ 2 h 317"/>
                <a:gd name="T24" fmla="*/ 117 w 181"/>
                <a:gd name="T25" fmla="*/ 2 h 317"/>
                <a:gd name="T26" fmla="*/ 121 w 181"/>
                <a:gd name="T27" fmla="*/ 17 h 317"/>
                <a:gd name="T28" fmla="*/ 124 w 181"/>
                <a:gd name="T29" fmla="*/ 27 h 317"/>
                <a:gd name="T30" fmla="*/ 110 w 181"/>
                <a:gd name="T31" fmla="*/ 38 h 317"/>
                <a:gd name="T32" fmla="*/ 91 w 181"/>
                <a:gd name="T33" fmla="*/ 36 h 317"/>
                <a:gd name="T34" fmla="*/ 39 w 181"/>
                <a:gd name="T35" fmla="*/ 36 h 317"/>
                <a:gd name="T36" fmla="*/ 23 w 181"/>
                <a:gd name="T37" fmla="*/ 36 h 317"/>
                <a:gd name="T38" fmla="*/ 27 w 181"/>
                <a:gd name="T39" fmla="*/ 57 h 317"/>
                <a:gd name="T40" fmla="*/ 25 w 181"/>
                <a:gd name="T41" fmla="*/ 70 h 317"/>
                <a:gd name="T42" fmla="*/ 25 w 181"/>
                <a:gd name="T43" fmla="*/ 118 h 317"/>
                <a:gd name="T44" fmla="*/ 0 w 181"/>
                <a:gd name="T45" fmla="*/ 114 h 317"/>
                <a:gd name="T46" fmla="*/ 0 w 181"/>
                <a:gd name="T47" fmla="*/ 150 h 317"/>
                <a:gd name="T48" fmla="*/ 14 w 181"/>
                <a:gd name="T49" fmla="*/ 154 h 317"/>
                <a:gd name="T50" fmla="*/ 16 w 181"/>
                <a:gd name="T51" fmla="*/ 175 h 317"/>
                <a:gd name="T52" fmla="*/ 16 w 181"/>
                <a:gd name="T53" fmla="*/ 221 h 317"/>
                <a:gd name="T54" fmla="*/ 43 w 181"/>
                <a:gd name="T55" fmla="*/ 221 h 317"/>
                <a:gd name="T56" fmla="*/ 112 w 181"/>
                <a:gd name="T57" fmla="*/ 223 h 317"/>
                <a:gd name="T58" fmla="*/ 124 w 181"/>
                <a:gd name="T59" fmla="*/ 228 h 317"/>
                <a:gd name="T60" fmla="*/ 126 w 181"/>
                <a:gd name="T61" fmla="*/ 241 h 317"/>
                <a:gd name="T62" fmla="*/ 135 w 181"/>
                <a:gd name="T63" fmla="*/ 251 h 317"/>
                <a:gd name="T64" fmla="*/ 142 w 181"/>
                <a:gd name="T65" fmla="*/ 266 h 317"/>
                <a:gd name="T66" fmla="*/ 137 w 181"/>
                <a:gd name="T67" fmla="*/ 278 h 317"/>
                <a:gd name="T68" fmla="*/ 139 w 181"/>
                <a:gd name="T69" fmla="*/ 291 h 317"/>
                <a:gd name="T70" fmla="*/ 137 w 181"/>
                <a:gd name="T71" fmla="*/ 305 h 317"/>
                <a:gd name="T72" fmla="*/ 146 w 181"/>
                <a:gd name="T73" fmla="*/ 316 h 317"/>
                <a:gd name="T74" fmla="*/ 146 w 181"/>
                <a:gd name="T75" fmla="*/ 317 h 317"/>
                <a:gd name="T76" fmla="*/ 146 w 181"/>
                <a:gd name="T77" fmla="*/ 317 h 317"/>
                <a:gd name="T78" fmla="*/ 146 w 181"/>
                <a:gd name="T79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317">
                  <a:moveTo>
                    <a:pt x="146" y="317"/>
                  </a:moveTo>
                  <a:lnTo>
                    <a:pt x="151" y="303"/>
                  </a:lnTo>
                  <a:lnTo>
                    <a:pt x="164" y="298"/>
                  </a:lnTo>
                  <a:lnTo>
                    <a:pt x="181" y="292"/>
                  </a:lnTo>
                  <a:lnTo>
                    <a:pt x="180" y="232"/>
                  </a:lnTo>
                  <a:lnTo>
                    <a:pt x="180" y="180"/>
                  </a:lnTo>
                  <a:lnTo>
                    <a:pt x="180" y="150"/>
                  </a:lnTo>
                  <a:lnTo>
                    <a:pt x="178" y="82"/>
                  </a:lnTo>
                  <a:lnTo>
                    <a:pt x="180" y="66"/>
                  </a:lnTo>
                  <a:lnTo>
                    <a:pt x="176" y="17"/>
                  </a:lnTo>
                  <a:lnTo>
                    <a:pt x="174" y="0"/>
                  </a:lnTo>
                  <a:lnTo>
                    <a:pt x="133" y="2"/>
                  </a:lnTo>
                  <a:lnTo>
                    <a:pt x="117" y="2"/>
                  </a:lnTo>
                  <a:lnTo>
                    <a:pt x="121" y="17"/>
                  </a:lnTo>
                  <a:lnTo>
                    <a:pt x="124" y="27"/>
                  </a:lnTo>
                  <a:lnTo>
                    <a:pt x="110" y="38"/>
                  </a:lnTo>
                  <a:lnTo>
                    <a:pt x="91" y="36"/>
                  </a:lnTo>
                  <a:lnTo>
                    <a:pt x="39" y="36"/>
                  </a:lnTo>
                  <a:lnTo>
                    <a:pt x="23" y="36"/>
                  </a:lnTo>
                  <a:lnTo>
                    <a:pt x="27" y="57"/>
                  </a:lnTo>
                  <a:lnTo>
                    <a:pt x="25" y="70"/>
                  </a:lnTo>
                  <a:lnTo>
                    <a:pt x="25" y="118"/>
                  </a:lnTo>
                  <a:lnTo>
                    <a:pt x="0" y="114"/>
                  </a:lnTo>
                  <a:lnTo>
                    <a:pt x="0" y="150"/>
                  </a:lnTo>
                  <a:lnTo>
                    <a:pt x="14" y="154"/>
                  </a:lnTo>
                  <a:lnTo>
                    <a:pt x="16" y="175"/>
                  </a:lnTo>
                  <a:lnTo>
                    <a:pt x="16" y="221"/>
                  </a:lnTo>
                  <a:lnTo>
                    <a:pt x="43" y="221"/>
                  </a:lnTo>
                  <a:lnTo>
                    <a:pt x="112" y="223"/>
                  </a:lnTo>
                  <a:lnTo>
                    <a:pt x="124" y="228"/>
                  </a:lnTo>
                  <a:lnTo>
                    <a:pt x="126" y="241"/>
                  </a:lnTo>
                  <a:lnTo>
                    <a:pt x="135" y="251"/>
                  </a:lnTo>
                  <a:lnTo>
                    <a:pt x="142" y="266"/>
                  </a:lnTo>
                  <a:lnTo>
                    <a:pt x="137" y="278"/>
                  </a:lnTo>
                  <a:lnTo>
                    <a:pt x="139" y="291"/>
                  </a:lnTo>
                  <a:lnTo>
                    <a:pt x="137" y="305"/>
                  </a:lnTo>
                  <a:lnTo>
                    <a:pt x="146" y="316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46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91">
              <a:extLst>
                <a:ext uri="{FF2B5EF4-FFF2-40B4-BE49-F238E27FC236}">
                  <a16:creationId xmlns:a16="http://schemas.microsoft.com/office/drawing/2014/main" id="{1342A08C-9956-7EF0-FB6E-8ABBE96A2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18111" y="11912407"/>
              <a:ext cx="831201" cy="844753"/>
            </a:xfrm>
            <a:custGeom>
              <a:avLst/>
              <a:gdLst>
                <a:gd name="T0" fmla="*/ 277 w 368"/>
                <a:gd name="T1" fmla="*/ 374 h 374"/>
                <a:gd name="T2" fmla="*/ 275 w 368"/>
                <a:gd name="T3" fmla="*/ 283 h 374"/>
                <a:gd name="T4" fmla="*/ 277 w 368"/>
                <a:gd name="T5" fmla="*/ 267 h 374"/>
                <a:gd name="T6" fmla="*/ 279 w 368"/>
                <a:gd name="T7" fmla="*/ 251 h 374"/>
                <a:gd name="T8" fmla="*/ 275 w 368"/>
                <a:gd name="T9" fmla="*/ 232 h 374"/>
                <a:gd name="T10" fmla="*/ 277 w 368"/>
                <a:gd name="T11" fmla="*/ 216 h 374"/>
                <a:gd name="T12" fmla="*/ 300 w 368"/>
                <a:gd name="T13" fmla="*/ 207 h 374"/>
                <a:gd name="T14" fmla="*/ 300 w 368"/>
                <a:gd name="T15" fmla="*/ 180 h 374"/>
                <a:gd name="T16" fmla="*/ 313 w 368"/>
                <a:gd name="T17" fmla="*/ 166 h 374"/>
                <a:gd name="T18" fmla="*/ 368 w 368"/>
                <a:gd name="T19" fmla="*/ 166 h 374"/>
                <a:gd name="T20" fmla="*/ 363 w 368"/>
                <a:gd name="T21" fmla="*/ 152 h 374"/>
                <a:gd name="T22" fmla="*/ 364 w 368"/>
                <a:gd name="T23" fmla="*/ 136 h 374"/>
                <a:gd name="T24" fmla="*/ 364 w 368"/>
                <a:gd name="T25" fmla="*/ 119 h 374"/>
                <a:gd name="T26" fmla="*/ 359 w 368"/>
                <a:gd name="T27" fmla="*/ 107 h 374"/>
                <a:gd name="T28" fmla="*/ 348 w 368"/>
                <a:gd name="T29" fmla="*/ 93 h 374"/>
                <a:gd name="T30" fmla="*/ 347 w 368"/>
                <a:gd name="T31" fmla="*/ 73 h 374"/>
                <a:gd name="T32" fmla="*/ 240 w 368"/>
                <a:gd name="T33" fmla="*/ 71 h 374"/>
                <a:gd name="T34" fmla="*/ 238 w 368"/>
                <a:gd name="T35" fmla="*/ 32 h 374"/>
                <a:gd name="T36" fmla="*/ 238 w 368"/>
                <a:gd name="T37" fmla="*/ 4 h 374"/>
                <a:gd name="T38" fmla="*/ 222 w 368"/>
                <a:gd name="T39" fmla="*/ 2 h 374"/>
                <a:gd name="T40" fmla="*/ 126 w 368"/>
                <a:gd name="T41" fmla="*/ 4 h 374"/>
                <a:gd name="T42" fmla="*/ 3 w 368"/>
                <a:gd name="T43" fmla="*/ 0 h 374"/>
                <a:gd name="T44" fmla="*/ 10 w 368"/>
                <a:gd name="T45" fmla="*/ 11 h 374"/>
                <a:gd name="T46" fmla="*/ 16 w 368"/>
                <a:gd name="T47" fmla="*/ 22 h 374"/>
                <a:gd name="T48" fmla="*/ 21 w 368"/>
                <a:gd name="T49" fmla="*/ 36 h 374"/>
                <a:gd name="T50" fmla="*/ 30 w 368"/>
                <a:gd name="T51" fmla="*/ 47 h 374"/>
                <a:gd name="T52" fmla="*/ 32 w 368"/>
                <a:gd name="T53" fmla="*/ 59 h 374"/>
                <a:gd name="T54" fmla="*/ 39 w 368"/>
                <a:gd name="T55" fmla="*/ 70 h 374"/>
                <a:gd name="T56" fmla="*/ 35 w 368"/>
                <a:gd name="T57" fmla="*/ 82 h 374"/>
                <a:gd name="T58" fmla="*/ 32 w 368"/>
                <a:gd name="T59" fmla="*/ 102 h 374"/>
                <a:gd name="T60" fmla="*/ 32 w 368"/>
                <a:gd name="T61" fmla="*/ 114 h 374"/>
                <a:gd name="T62" fmla="*/ 42 w 368"/>
                <a:gd name="T63" fmla="*/ 125 h 374"/>
                <a:gd name="T64" fmla="*/ 58 w 368"/>
                <a:gd name="T65" fmla="*/ 127 h 374"/>
                <a:gd name="T66" fmla="*/ 71 w 368"/>
                <a:gd name="T67" fmla="*/ 136 h 374"/>
                <a:gd name="T68" fmla="*/ 83 w 368"/>
                <a:gd name="T69" fmla="*/ 137 h 374"/>
                <a:gd name="T70" fmla="*/ 97 w 368"/>
                <a:gd name="T71" fmla="*/ 144 h 374"/>
                <a:gd name="T72" fmla="*/ 103 w 368"/>
                <a:gd name="T73" fmla="*/ 155 h 374"/>
                <a:gd name="T74" fmla="*/ 105 w 368"/>
                <a:gd name="T75" fmla="*/ 175 h 374"/>
                <a:gd name="T76" fmla="*/ 90 w 368"/>
                <a:gd name="T77" fmla="*/ 180 h 374"/>
                <a:gd name="T78" fmla="*/ 76 w 368"/>
                <a:gd name="T79" fmla="*/ 187 h 374"/>
                <a:gd name="T80" fmla="*/ 58 w 368"/>
                <a:gd name="T81" fmla="*/ 185 h 374"/>
                <a:gd name="T82" fmla="*/ 46 w 368"/>
                <a:gd name="T83" fmla="*/ 200 h 374"/>
                <a:gd name="T84" fmla="*/ 26 w 368"/>
                <a:gd name="T85" fmla="*/ 198 h 374"/>
                <a:gd name="T86" fmla="*/ 28 w 368"/>
                <a:gd name="T87" fmla="*/ 210 h 374"/>
                <a:gd name="T88" fmla="*/ 24 w 368"/>
                <a:gd name="T89" fmla="*/ 223 h 374"/>
                <a:gd name="T90" fmla="*/ 21 w 368"/>
                <a:gd name="T91" fmla="*/ 242 h 374"/>
                <a:gd name="T92" fmla="*/ 10 w 368"/>
                <a:gd name="T93" fmla="*/ 248 h 374"/>
                <a:gd name="T94" fmla="*/ 0 w 368"/>
                <a:gd name="T95" fmla="*/ 260 h 374"/>
                <a:gd name="T96" fmla="*/ 10 w 368"/>
                <a:gd name="T97" fmla="*/ 276 h 374"/>
                <a:gd name="T98" fmla="*/ 21 w 368"/>
                <a:gd name="T99" fmla="*/ 294 h 374"/>
                <a:gd name="T100" fmla="*/ 30 w 368"/>
                <a:gd name="T101" fmla="*/ 312 h 374"/>
                <a:gd name="T102" fmla="*/ 42 w 368"/>
                <a:gd name="T103" fmla="*/ 317 h 374"/>
                <a:gd name="T104" fmla="*/ 53 w 368"/>
                <a:gd name="T105" fmla="*/ 324 h 374"/>
                <a:gd name="T106" fmla="*/ 69 w 368"/>
                <a:gd name="T107" fmla="*/ 326 h 374"/>
                <a:gd name="T108" fmla="*/ 81 w 368"/>
                <a:gd name="T109" fmla="*/ 340 h 374"/>
                <a:gd name="T110" fmla="*/ 96 w 368"/>
                <a:gd name="T111" fmla="*/ 342 h 374"/>
                <a:gd name="T112" fmla="*/ 97 w 368"/>
                <a:gd name="T113" fmla="*/ 358 h 374"/>
                <a:gd name="T114" fmla="*/ 117 w 368"/>
                <a:gd name="T115" fmla="*/ 365 h 374"/>
                <a:gd name="T116" fmla="*/ 129 w 368"/>
                <a:gd name="T117" fmla="*/ 360 h 374"/>
                <a:gd name="T118" fmla="*/ 277 w 368"/>
                <a:gd name="T119" fmla="*/ 374 h 374"/>
                <a:gd name="T120" fmla="*/ 277 w 368"/>
                <a:gd name="T121" fmla="*/ 374 h 374"/>
                <a:gd name="T122" fmla="*/ 277 w 368"/>
                <a:gd name="T12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8" h="374">
                  <a:moveTo>
                    <a:pt x="277" y="374"/>
                  </a:moveTo>
                  <a:lnTo>
                    <a:pt x="275" y="283"/>
                  </a:lnTo>
                  <a:lnTo>
                    <a:pt x="277" y="267"/>
                  </a:lnTo>
                  <a:lnTo>
                    <a:pt x="279" y="251"/>
                  </a:lnTo>
                  <a:lnTo>
                    <a:pt x="275" y="232"/>
                  </a:lnTo>
                  <a:lnTo>
                    <a:pt x="277" y="216"/>
                  </a:lnTo>
                  <a:lnTo>
                    <a:pt x="300" y="207"/>
                  </a:lnTo>
                  <a:lnTo>
                    <a:pt x="300" y="180"/>
                  </a:lnTo>
                  <a:lnTo>
                    <a:pt x="313" y="166"/>
                  </a:lnTo>
                  <a:lnTo>
                    <a:pt x="368" y="166"/>
                  </a:lnTo>
                  <a:lnTo>
                    <a:pt x="363" y="152"/>
                  </a:lnTo>
                  <a:lnTo>
                    <a:pt x="364" y="136"/>
                  </a:lnTo>
                  <a:lnTo>
                    <a:pt x="364" y="119"/>
                  </a:lnTo>
                  <a:lnTo>
                    <a:pt x="359" y="107"/>
                  </a:lnTo>
                  <a:lnTo>
                    <a:pt x="348" y="93"/>
                  </a:lnTo>
                  <a:lnTo>
                    <a:pt x="347" y="73"/>
                  </a:lnTo>
                  <a:lnTo>
                    <a:pt x="240" y="71"/>
                  </a:lnTo>
                  <a:lnTo>
                    <a:pt x="238" y="32"/>
                  </a:lnTo>
                  <a:lnTo>
                    <a:pt x="238" y="4"/>
                  </a:lnTo>
                  <a:lnTo>
                    <a:pt x="222" y="2"/>
                  </a:lnTo>
                  <a:lnTo>
                    <a:pt x="126" y="4"/>
                  </a:lnTo>
                  <a:lnTo>
                    <a:pt x="3" y="0"/>
                  </a:lnTo>
                  <a:lnTo>
                    <a:pt x="10" y="11"/>
                  </a:lnTo>
                  <a:lnTo>
                    <a:pt x="16" y="22"/>
                  </a:lnTo>
                  <a:lnTo>
                    <a:pt x="21" y="36"/>
                  </a:lnTo>
                  <a:lnTo>
                    <a:pt x="30" y="47"/>
                  </a:lnTo>
                  <a:lnTo>
                    <a:pt x="32" y="59"/>
                  </a:lnTo>
                  <a:lnTo>
                    <a:pt x="39" y="70"/>
                  </a:lnTo>
                  <a:lnTo>
                    <a:pt x="35" y="82"/>
                  </a:lnTo>
                  <a:lnTo>
                    <a:pt x="32" y="102"/>
                  </a:lnTo>
                  <a:lnTo>
                    <a:pt x="32" y="114"/>
                  </a:lnTo>
                  <a:lnTo>
                    <a:pt x="42" y="125"/>
                  </a:lnTo>
                  <a:lnTo>
                    <a:pt x="58" y="127"/>
                  </a:lnTo>
                  <a:lnTo>
                    <a:pt x="71" y="136"/>
                  </a:lnTo>
                  <a:lnTo>
                    <a:pt x="83" y="137"/>
                  </a:lnTo>
                  <a:lnTo>
                    <a:pt x="97" y="144"/>
                  </a:lnTo>
                  <a:lnTo>
                    <a:pt x="103" y="155"/>
                  </a:lnTo>
                  <a:lnTo>
                    <a:pt x="105" y="175"/>
                  </a:lnTo>
                  <a:lnTo>
                    <a:pt x="90" y="180"/>
                  </a:lnTo>
                  <a:lnTo>
                    <a:pt x="76" y="187"/>
                  </a:lnTo>
                  <a:lnTo>
                    <a:pt x="58" y="185"/>
                  </a:lnTo>
                  <a:lnTo>
                    <a:pt x="46" y="200"/>
                  </a:lnTo>
                  <a:lnTo>
                    <a:pt x="26" y="198"/>
                  </a:lnTo>
                  <a:lnTo>
                    <a:pt x="28" y="210"/>
                  </a:lnTo>
                  <a:lnTo>
                    <a:pt x="24" y="223"/>
                  </a:lnTo>
                  <a:lnTo>
                    <a:pt x="21" y="242"/>
                  </a:lnTo>
                  <a:lnTo>
                    <a:pt x="10" y="248"/>
                  </a:lnTo>
                  <a:lnTo>
                    <a:pt x="0" y="260"/>
                  </a:lnTo>
                  <a:lnTo>
                    <a:pt x="10" y="276"/>
                  </a:lnTo>
                  <a:lnTo>
                    <a:pt x="21" y="294"/>
                  </a:lnTo>
                  <a:lnTo>
                    <a:pt x="30" y="312"/>
                  </a:lnTo>
                  <a:lnTo>
                    <a:pt x="42" y="317"/>
                  </a:lnTo>
                  <a:lnTo>
                    <a:pt x="53" y="324"/>
                  </a:lnTo>
                  <a:lnTo>
                    <a:pt x="69" y="326"/>
                  </a:lnTo>
                  <a:lnTo>
                    <a:pt x="81" y="340"/>
                  </a:lnTo>
                  <a:lnTo>
                    <a:pt x="96" y="342"/>
                  </a:lnTo>
                  <a:lnTo>
                    <a:pt x="97" y="358"/>
                  </a:lnTo>
                  <a:lnTo>
                    <a:pt x="117" y="365"/>
                  </a:lnTo>
                  <a:lnTo>
                    <a:pt x="129" y="360"/>
                  </a:lnTo>
                  <a:lnTo>
                    <a:pt x="277" y="374"/>
                  </a:lnTo>
                  <a:lnTo>
                    <a:pt x="277" y="374"/>
                  </a:lnTo>
                  <a:lnTo>
                    <a:pt x="277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92">
              <a:extLst>
                <a:ext uri="{FF2B5EF4-FFF2-40B4-BE49-F238E27FC236}">
                  <a16:creationId xmlns:a16="http://schemas.microsoft.com/office/drawing/2014/main" id="{2C0405F6-C4B9-8A30-A1F0-1A0E053C07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55723" y="11819801"/>
              <a:ext cx="530795" cy="767957"/>
            </a:xfrm>
            <a:custGeom>
              <a:avLst/>
              <a:gdLst>
                <a:gd name="T0" fmla="*/ 128 w 235"/>
                <a:gd name="T1" fmla="*/ 340 h 340"/>
                <a:gd name="T2" fmla="*/ 124 w 235"/>
                <a:gd name="T3" fmla="*/ 322 h 340"/>
                <a:gd name="T4" fmla="*/ 123 w 235"/>
                <a:gd name="T5" fmla="*/ 306 h 340"/>
                <a:gd name="T6" fmla="*/ 128 w 235"/>
                <a:gd name="T7" fmla="*/ 292 h 340"/>
                <a:gd name="T8" fmla="*/ 139 w 235"/>
                <a:gd name="T9" fmla="*/ 283 h 340"/>
                <a:gd name="T10" fmla="*/ 149 w 235"/>
                <a:gd name="T11" fmla="*/ 274 h 340"/>
                <a:gd name="T12" fmla="*/ 165 w 235"/>
                <a:gd name="T13" fmla="*/ 273 h 340"/>
                <a:gd name="T14" fmla="*/ 174 w 235"/>
                <a:gd name="T15" fmla="*/ 262 h 340"/>
                <a:gd name="T16" fmla="*/ 187 w 235"/>
                <a:gd name="T17" fmla="*/ 257 h 340"/>
                <a:gd name="T18" fmla="*/ 185 w 235"/>
                <a:gd name="T19" fmla="*/ 241 h 340"/>
                <a:gd name="T20" fmla="*/ 194 w 235"/>
                <a:gd name="T21" fmla="*/ 228 h 340"/>
                <a:gd name="T22" fmla="*/ 201 w 235"/>
                <a:gd name="T23" fmla="*/ 219 h 340"/>
                <a:gd name="T24" fmla="*/ 201 w 235"/>
                <a:gd name="T25" fmla="*/ 196 h 340"/>
                <a:gd name="T26" fmla="*/ 203 w 235"/>
                <a:gd name="T27" fmla="*/ 178 h 340"/>
                <a:gd name="T28" fmla="*/ 215 w 235"/>
                <a:gd name="T29" fmla="*/ 130 h 340"/>
                <a:gd name="T30" fmla="*/ 215 w 235"/>
                <a:gd name="T31" fmla="*/ 102 h 340"/>
                <a:gd name="T32" fmla="*/ 215 w 235"/>
                <a:gd name="T33" fmla="*/ 73 h 340"/>
                <a:gd name="T34" fmla="*/ 215 w 235"/>
                <a:gd name="T35" fmla="*/ 47 h 340"/>
                <a:gd name="T36" fmla="*/ 215 w 235"/>
                <a:gd name="T37" fmla="*/ 34 h 340"/>
                <a:gd name="T38" fmla="*/ 235 w 235"/>
                <a:gd name="T39" fmla="*/ 23 h 340"/>
                <a:gd name="T40" fmla="*/ 233 w 235"/>
                <a:gd name="T41" fmla="*/ 7 h 340"/>
                <a:gd name="T42" fmla="*/ 167 w 235"/>
                <a:gd name="T43" fmla="*/ 6 h 340"/>
                <a:gd name="T44" fmla="*/ 140 w 235"/>
                <a:gd name="T45" fmla="*/ 6 h 340"/>
                <a:gd name="T46" fmla="*/ 124 w 235"/>
                <a:gd name="T47" fmla="*/ 4 h 340"/>
                <a:gd name="T48" fmla="*/ 99 w 235"/>
                <a:gd name="T49" fmla="*/ 4 h 340"/>
                <a:gd name="T50" fmla="*/ 83 w 235"/>
                <a:gd name="T51" fmla="*/ 2 h 340"/>
                <a:gd name="T52" fmla="*/ 28 w 235"/>
                <a:gd name="T53" fmla="*/ 0 h 340"/>
                <a:gd name="T54" fmla="*/ 0 w 235"/>
                <a:gd name="T55" fmla="*/ 0 h 340"/>
                <a:gd name="T56" fmla="*/ 7 w 235"/>
                <a:gd name="T57" fmla="*/ 15 h 340"/>
                <a:gd name="T58" fmla="*/ 16 w 235"/>
                <a:gd name="T59" fmla="*/ 25 h 340"/>
                <a:gd name="T60" fmla="*/ 14 w 235"/>
                <a:gd name="T61" fmla="*/ 41 h 340"/>
                <a:gd name="T62" fmla="*/ 21 w 235"/>
                <a:gd name="T63" fmla="*/ 59 h 340"/>
                <a:gd name="T64" fmla="*/ 19 w 235"/>
                <a:gd name="T65" fmla="*/ 71 h 340"/>
                <a:gd name="T66" fmla="*/ 17 w 235"/>
                <a:gd name="T67" fmla="*/ 91 h 340"/>
                <a:gd name="T68" fmla="*/ 28 w 235"/>
                <a:gd name="T69" fmla="*/ 98 h 340"/>
                <a:gd name="T70" fmla="*/ 37 w 235"/>
                <a:gd name="T71" fmla="*/ 109 h 340"/>
                <a:gd name="T72" fmla="*/ 35 w 235"/>
                <a:gd name="T73" fmla="*/ 128 h 340"/>
                <a:gd name="T74" fmla="*/ 42 w 235"/>
                <a:gd name="T75" fmla="*/ 139 h 340"/>
                <a:gd name="T76" fmla="*/ 55 w 235"/>
                <a:gd name="T77" fmla="*/ 157 h 340"/>
                <a:gd name="T78" fmla="*/ 66 w 235"/>
                <a:gd name="T79" fmla="*/ 173 h 340"/>
                <a:gd name="T80" fmla="*/ 66 w 235"/>
                <a:gd name="T81" fmla="*/ 187 h 340"/>
                <a:gd name="T82" fmla="*/ 71 w 235"/>
                <a:gd name="T83" fmla="*/ 203 h 340"/>
                <a:gd name="T84" fmla="*/ 80 w 235"/>
                <a:gd name="T85" fmla="*/ 214 h 340"/>
                <a:gd name="T86" fmla="*/ 69 w 235"/>
                <a:gd name="T87" fmla="*/ 235 h 340"/>
                <a:gd name="T88" fmla="*/ 74 w 235"/>
                <a:gd name="T89" fmla="*/ 249 h 340"/>
                <a:gd name="T90" fmla="*/ 76 w 235"/>
                <a:gd name="T91" fmla="*/ 262 h 340"/>
                <a:gd name="T92" fmla="*/ 85 w 235"/>
                <a:gd name="T93" fmla="*/ 276 h 340"/>
                <a:gd name="T94" fmla="*/ 85 w 235"/>
                <a:gd name="T95" fmla="*/ 292 h 340"/>
                <a:gd name="T96" fmla="*/ 98 w 235"/>
                <a:gd name="T97" fmla="*/ 301 h 340"/>
                <a:gd name="T98" fmla="*/ 106 w 235"/>
                <a:gd name="T99" fmla="*/ 308 h 340"/>
                <a:gd name="T100" fmla="*/ 117 w 235"/>
                <a:gd name="T101" fmla="*/ 322 h 340"/>
                <a:gd name="T102" fmla="*/ 124 w 235"/>
                <a:gd name="T103" fmla="*/ 340 h 340"/>
                <a:gd name="T104" fmla="*/ 128 w 235"/>
                <a:gd name="T105" fmla="*/ 340 h 340"/>
                <a:gd name="T106" fmla="*/ 128 w 235"/>
                <a:gd name="T107" fmla="*/ 340 h 340"/>
                <a:gd name="T108" fmla="*/ 128 w 235"/>
                <a:gd name="T10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5" h="340">
                  <a:moveTo>
                    <a:pt x="128" y="340"/>
                  </a:moveTo>
                  <a:lnTo>
                    <a:pt x="124" y="322"/>
                  </a:lnTo>
                  <a:lnTo>
                    <a:pt x="123" y="306"/>
                  </a:lnTo>
                  <a:lnTo>
                    <a:pt x="128" y="292"/>
                  </a:lnTo>
                  <a:lnTo>
                    <a:pt x="139" y="283"/>
                  </a:lnTo>
                  <a:lnTo>
                    <a:pt x="149" y="274"/>
                  </a:lnTo>
                  <a:lnTo>
                    <a:pt x="165" y="273"/>
                  </a:lnTo>
                  <a:lnTo>
                    <a:pt x="174" y="262"/>
                  </a:lnTo>
                  <a:lnTo>
                    <a:pt x="187" y="257"/>
                  </a:lnTo>
                  <a:lnTo>
                    <a:pt x="185" y="241"/>
                  </a:lnTo>
                  <a:lnTo>
                    <a:pt x="194" y="228"/>
                  </a:lnTo>
                  <a:lnTo>
                    <a:pt x="201" y="219"/>
                  </a:lnTo>
                  <a:lnTo>
                    <a:pt x="201" y="196"/>
                  </a:lnTo>
                  <a:lnTo>
                    <a:pt x="203" y="178"/>
                  </a:lnTo>
                  <a:lnTo>
                    <a:pt x="215" y="130"/>
                  </a:lnTo>
                  <a:lnTo>
                    <a:pt x="215" y="102"/>
                  </a:lnTo>
                  <a:lnTo>
                    <a:pt x="215" y="73"/>
                  </a:lnTo>
                  <a:lnTo>
                    <a:pt x="215" y="47"/>
                  </a:lnTo>
                  <a:lnTo>
                    <a:pt x="215" y="34"/>
                  </a:lnTo>
                  <a:lnTo>
                    <a:pt x="235" y="23"/>
                  </a:lnTo>
                  <a:lnTo>
                    <a:pt x="233" y="7"/>
                  </a:lnTo>
                  <a:lnTo>
                    <a:pt x="167" y="6"/>
                  </a:lnTo>
                  <a:lnTo>
                    <a:pt x="140" y="6"/>
                  </a:lnTo>
                  <a:lnTo>
                    <a:pt x="124" y="4"/>
                  </a:lnTo>
                  <a:lnTo>
                    <a:pt x="99" y="4"/>
                  </a:lnTo>
                  <a:lnTo>
                    <a:pt x="83" y="2"/>
                  </a:lnTo>
                  <a:lnTo>
                    <a:pt x="28" y="0"/>
                  </a:lnTo>
                  <a:lnTo>
                    <a:pt x="0" y="0"/>
                  </a:lnTo>
                  <a:lnTo>
                    <a:pt x="7" y="15"/>
                  </a:lnTo>
                  <a:lnTo>
                    <a:pt x="16" y="25"/>
                  </a:lnTo>
                  <a:lnTo>
                    <a:pt x="14" y="41"/>
                  </a:lnTo>
                  <a:lnTo>
                    <a:pt x="21" y="59"/>
                  </a:lnTo>
                  <a:lnTo>
                    <a:pt x="19" y="71"/>
                  </a:lnTo>
                  <a:lnTo>
                    <a:pt x="17" y="91"/>
                  </a:lnTo>
                  <a:lnTo>
                    <a:pt x="28" y="98"/>
                  </a:lnTo>
                  <a:lnTo>
                    <a:pt x="37" y="109"/>
                  </a:lnTo>
                  <a:lnTo>
                    <a:pt x="35" y="128"/>
                  </a:lnTo>
                  <a:lnTo>
                    <a:pt x="42" y="139"/>
                  </a:lnTo>
                  <a:lnTo>
                    <a:pt x="55" y="157"/>
                  </a:lnTo>
                  <a:lnTo>
                    <a:pt x="66" y="173"/>
                  </a:lnTo>
                  <a:lnTo>
                    <a:pt x="66" y="187"/>
                  </a:lnTo>
                  <a:lnTo>
                    <a:pt x="71" y="203"/>
                  </a:lnTo>
                  <a:lnTo>
                    <a:pt x="80" y="214"/>
                  </a:lnTo>
                  <a:lnTo>
                    <a:pt x="69" y="235"/>
                  </a:lnTo>
                  <a:lnTo>
                    <a:pt x="74" y="249"/>
                  </a:lnTo>
                  <a:lnTo>
                    <a:pt x="76" y="262"/>
                  </a:lnTo>
                  <a:lnTo>
                    <a:pt x="85" y="276"/>
                  </a:lnTo>
                  <a:lnTo>
                    <a:pt x="85" y="292"/>
                  </a:lnTo>
                  <a:lnTo>
                    <a:pt x="98" y="301"/>
                  </a:lnTo>
                  <a:lnTo>
                    <a:pt x="106" y="308"/>
                  </a:lnTo>
                  <a:lnTo>
                    <a:pt x="117" y="322"/>
                  </a:lnTo>
                  <a:lnTo>
                    <a:pt x="124" y="340"/>
                  </a:lnTo>
                  <a:lnTo>
                    <a:pt x="128" y="340"/>
                  </a:lnTo>
                  <a:lnTo>
                    <a:pt x="128" y="340"/>
                  </a:lnTo>
                  <a:lnTo>
                    <a:pt x="128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93">
              <a:extLst>
                <a:ext uri="{FF2B5EF4-FFF2-40B4-BE49-F238E27FC236}">
                  <a16:creationId xmlns:a16="http://schemas.microsoft.com/office/drawing/2014/main" id="{C87F66E6-3767-B9E2-5FFE-4F874D9B3E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75210" y="11817542"/>
              <a:ext cx="686644" cy="878634"/>
            </a:xfrm>
            <a:custGeom>
              <a:avLst/>
              <a:gdLst>
                <a:gd name="T0" fmla="*/ 297 w 304"/>
                <a:gd name="T1" fmla="*/ 389 h 389"/>
                <a:gd name="T2" fmla="*/ 301 w 304"/>
                <a:gd name="T3" fmla="*/ 313 h 389"/>
                <a:gd name="T4" fmla="*/ 303 w 304"/>
                <a:gd name="T5" fmla="*/ 270 h 389"/>
                <a:gd name="T6" fmla="*/ 301 w 304"/>
                <a:gd name="T7" fmla="*/ 242 h 389"/>
                <a:gd name="T8" fmla="*/ 301 w 304"/>
                <a:gd name="T9" fmla="*/ 131 h 389"/>
                <a:gd name="T10" fmla="*/ 304 w 304"/>
                <a:gd name="T11" fmla="*/ 48 h 389"/>
                <a:gd name="T12" fmla="*/ 271 w 304"/>
                <a:gd name="T13" fmla="*/ 37 h 389"/>
                <a:gd name="T14" fmla="*/ 256 w 304"/>
                <a:gd name="T15" fmla="*/ 48 h 389"/>
                <a:gd name="T16" fmla="*/ 93 w 304"/>
                <a:gd name="T17" fmla="*/ 33 h 389"/>
                <a:gd name="T18" fmla="*/ 94 w 304"/>
                <a:gd name="T19" fmla="*/ 1 h 389"/>
                <a:gd name="T20" fmla="*/ 78 w 304"/>
                <a:gd name="T21" fmla="*/ 0 h 389"/>
                <a:gd name="T22" fmla="*/ 4 w 304"/>
                <a:gd name="T23" fmla="*/ 1 h 389"/>
                <a:gd name="T24" fmla="*/ 0 w 304"/>
                <a:gd name="T25" fmla="*/ 51 h 389"/>
                <a:gd name="T26" fmla="*/ 0 w 304"/>
                <a:gd name="T27" fmla="*/ 74 h 389"/>
                <a:gd name="T28" fmla="*/ 2 w 304"/>
                <a:gd name="T29" fmla="*/ 94 h 389"/>
                <a:gd name="T30" fmla="*/ 7 w 304"/>
                <a:gd name="T31" fmla="*/ 108 h 389"/>
                <a:gd name="T32" fmla="*/ 20 w 304"/>
                <a:gd name="T33" fmla="*/ 131 h 389"/>
                <a:gd name="T34" fmla="*/ 30 w 304"/>
                <a:gd name="T35" fmla="*/ 149 h 389"/>
                <a:gd name="T36" fmla="*/ 36 w 304"/>
                <a:gd name="T37" fmla="*/ 163 h 389"/>
                <a:gd name="T38" fmla="*/ 36 w 304"/>
                <a:gd name="T39" fmla="*/ 179 h 389"/>
                <a:gd name="T40" fmla="*/ 34 w 304"/>
                <a:gd name="T41" fmla="*/ 192 h 389"/>
                <a:gd name="T42" fmla="*/ 32 w 304"/>
                <a:gd name="T43" fmla="*/ 208 h 389"/>
                <a:gd name="T44" fmla="*/ 30 w 304"/>
                <a:gd name="T45" fmla="*/ 224 h 389"/>
                <a:gd name="T46" fmla="*/ 32 w 304"/>
                <a:gd name="T47" fmla="*/ 259 h 389"/>
                <a:gd name="T48" fmla="*/ 32 w 304"/>
                <a:gd name="T49" fmla="*/ 373 h 389"/>
                <a:gd name="T50" fmla="*/ 77 w 304"/>
                <a:gd name="T51" fmla="*/ 379 h 389"/>
                <a:gd name="T52" fmla="*/ 297 w 304"/>
                <a:gd name="T53" fmla="*/ 389 h 389"/>
                <a:gd name="T54" fmla="*/ 297 w 304"/>
                <a:gd name="T55" fmla="*/ 389 h 389"/>
                <a:gd name="T56" fmla="*/ 297 w 304"/>
                <a:gd name="T5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4" h="389">
                  <a:moveTo>
                    <a:pt x="297" y="389"/>
                  </a:moveTo>
                  <a:lnTo>
                    <a:pt x="301" y="313"/>
                  </a:lnTo>
                  <a:lnTo>
                    <a:pt x="303" y="270"/>
                  </a:lnTo>
                  <a:lnTo>
                    <a:pt x="301" y="242"/>
                  </a:lnTo>
                  <a:lnTo>
                    <a:pt x="301" y="131"/>
                  </a:lnTo>
                  <a:lnTo>
                    <a:pt x="304" y="48"/>
                  </a:lnTo>
                  <a:lnTo>
                    <a:pt x="271" y="37"/>
                  </a:lnTo>
                  <a:lnTo>
                    <a:pt x="256" y="48"/>
                  </a:lnTo>
                  <a:lnTo>
                    <a:pt x="93" y="33"/>
                  </a:lnTo>
                  <a:lnTo>
                    <a:pt x="94" y="1"/>
                  </a:lnTo>
                  <a:lnTo>
                    <a:pt x="78" y="0"/>
                  </a:lnTo>
                  <a:lnTo>
                    <a:pt x="4" y="1"/>
                  </a:lnTo>
                  <a:lnTo>
                    <a:pt x="0" y="51"/>
                  </a:lnTo>
                  <a:lnTo>
                    <a:pt x="0" y="74"/>
                  </a:lnTo>
                  <a:lnTo>
                    <a:pt x="2" y="94"/>
                  </a:lnTo>
                  <a:lnTo>
                    <a:pt x="7" y="108"/>
                  </a:lnTo>
                  <a:lnTo>
                    <a:pt x="20" y="131"/>
                  </a:lnTo>
                  <a:lnTo>
                    <a:pt x="30" y="149"/>
                  </a:lnTo>
                  <a:lnTo>
                    <a:pt x="36" y="163"/>
                  </a:lnTo>
                  <a:lnTo>
                    <a:pt x="36" y="179"/>
                  </a:lnTo>
                  <a:lnTo>
                    <a:pt x="34" y="192"/>
                  </a:lnTo>
                  <a:lnTo>
                    <a:pt x="32" y="208"/>
                  </a:lnTo>
                  <a:lnTo>
                    <a:pt x="30" y="224"/>
                  </a:lnTo>
                  <a:lnTo>
                    <a:pt x="32" y="259"/>
                  </a:lnTo>
                  <a:lnTo>
                    <a:pt x="32" y="373"/>
                  </a:lnTo>
                  <a:lnTo>
                    <a:pt x="77" y="379"/>
                  </a:lnTo>
                  <a:lnTo>
                    <a:pt x="297" y="389"/>
                  </a:lnTo>
                  <a:lnTo>
                    <a:pt x="297" y="389"/>
                  </a:lnTo>
                  <a:lnTo>
                    <a:pt x="297" y="38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94">
              <a:extLst>
                <a:ext uri="{FF2B5EF4-FFF2-40B4-BE49-F238E27FC236}">
                  <a16:creationId xmlns:a16="http://schemas.microsoft.com/office/drawing/2014/main" id="{9FD514B5-B5B6-28E2-0979-60019CBC97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7209" y="10968271"/>
              <a:ext cx="1014156" cy="1876979"/>
            </a:xfrm>
            <a:custGeom>
              <a:avLst/>
              <a:gdLst>
                <a:gd name="T0" fmla="*/ 399 w 449"/>
                <a:gd name="T1" fmla="*/ 817 h 831"/>
                <a:gd name="T2" fmla="*/ 442 w 449"/>
                <a:gd name="T3" fmla="*/ 630 h 831"/>
                <a:gd name="T4" fmla="*/ 349 w 449"/>
                <a:gd name="T5" fmla="*/ 626 h 831"/>
                <a:gd name="T6" fmla="*/ 228 w 449"/>
                <a:gd name="T7" fmla="*/ 575 h 831"/>
                <a:gd name="T8" fmla="*/ 230 w 449"/>
                <a:gd name="T9" fmla="*/ 463 h 831"/>
                <a:gd name="T10" fmla="*/ 346 w 449"/>
                <a:gd name="T11" fmla="*/ 422 h 831"/>
                <a:gd name="T12" fmla="*/ 428 w 449"/>
                <a:gd name="T13" fmla="*/ 386 h 831"/>
                <a:gd name="T14" fmla="*/ 387 w 449"/>
                <a:gd name="T15" fmla="*/ 270 h 831"/>
                <a:gd name="T16" fmla="*/ 355 w 449"/>
                <a:gd name="T17" fmla="*/ 263 h 831"/>
                <a:gd name="T18" fmla="*/ 326 w 449"/>
                <a:gd name="T19" fmla="*/ 254 h 831"/>
                <a:gd name="T20" fmla="*/ 312 w 449"/>
                <a:gd name="T21" fmla="*/ 222 h 831"/>
                <a:gd name="T22" fmla="*/ 287 w 449"/>
                <a:gd name="T23" fmla="*/ 210 h 831"/>
                <a:gd name="T24" fmla="*/ 271 w 449"/>
                <a:gd name="T25" fmla="*/ 189 h 831"/>
                <a:gd name="T26" fmla="*/ 248 w 449"/>
                <a:gd name="T27" fmla="*/ 164 h 831"/>
                <a:gd name="T28" fmla="*/ 241 w 449"/>
                <a:gd name="T29" fmla="*/ 94 h 831"/>
                <a:gd name="T30" fmla="*/ 219 w 449"/>
                <a:gd name="T31" fmla="*/ 73 h 831"/>
                <a:gd name="T32" fmla="*/ 219 w 449"/>
                <a:gd name="T33" fmla="*/ 46 h 831"/>
                <a:gd name="T34" fmla="*/ 168 w 449"/>
                <a:gd name="T35" fmla="*/ 46 h 831"/>
                <a:gd name="T36" fmla="*/ 155 w 449"/>
                <a:gd name="T37" fmla="*/ 0 h 831"/>
                <a:gd name="T38" fmla="*/ 61 w 449"/>
                <a:gd name="T39" fmla="*/ 2 h 831"/>
                <a:gd name="T40" fmla="*/ 54 w 449"/>
                <a:gd name="T41" fmla="*/ 169 h 831"/>
                <a:gd name="T42" fmla="*/ 40 w 449"/>
                <a:gd name="T43" fmla="*/ 174 h 831"/>
                <a:gd name="T44" fmla="*/ 0 w 449"/>
                <a:gd name="T45" fmla="*/ 181 h 831"/>
                <a:gd name="T46" fmla="*/ 16 w 449"/>
                <a:gd name="T47" fmla="*/ 254 h 831"/>
                <a:gd name="T48" fmla="*/ 54 w 449"/>
                <a:gd name="T49" fmla="*/ 343 h 831"/>
                <a:gd name="T50" fmla="*/ 86 w 449"/>
                <a:gd name="T51" fmla="*/ 422 h 831"/>
                <a:gd name="T52" fmla="*/ 118 w 449"/>
                <a:gd name="T53" fmla="*/ 436 h 831"/>
                <a:gd name="T54" fmla="*/ 139 w 449"/>
                <a:gd name="T55" fmla="*/ 465 h 831"/>
                <a:gd name="T56" fmla="*/ 168 w 449"/>
                <a:gd name="T57" fmla="*/ 493 h 831"/>
                <a:gd name="T58" fmla="*/ 212 w 449"/>
                <a:gd name="T59" fmla="*/ 602 h 831"/>
                <a:gd name="T60" fmla="*/ 230 w 449"/>
                <a:gd name="T61" fmla="*/ 698 h 831"/>
                <a:gd name="T62" fmla="*/ 223 w 449"/>
                <a:gd name="T63" fmla="*/ 723 h 831"/>
                <a:gd name="T64" fmla="*/ 221 w 449"/>
                <a:gd name="T65" fmla="*/ 794 h 831"/>
                <a:gd name="T66" fmla="*/ 285 w 449"/>
                <a:gd name="T67" fmla="*/ 824 h 831"/>
                <a:gd name="T68" fmla="*/ 394 w 449"/>
                <a:gd name="T69" fmla="*/ 831 h 831"/>
                <a:gd name="T70" fmla="*/ 394 w 449"/>
                <a:gd name="T71" fmla="*/ 831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9" h="831">
                  <a:moveTo>
                    <a:pt x="394" y="831"/>
                  </a:moveTo>
                  <a:lnTo>
                    <a:pt x="399" y="817"/>
                  </a:lnTo>
                  <a:lnTo>
                    <a:pt x="421" y="732"/>
                  </a:lnTo>
                  <a:lnTo>
                    <a:pt x="442" y="630"/>
                  </a:lnTo>
                  <a:lnTo>
                    <a:pt x="421" y="625"/>
                  </a:lnTo>
                  <a:lnTo>
                    <a:pt x="349" y="626"/>
                  </a:lnTo>
                  <a:lnTo>
                    <a:pt x="230" y="625"/>
                  </a:lnTo>
                  <a:lnTo>
                    <a:pt x="228" y="575"/>
                  </a:lnTo>
                  <a:lnTo>
                    <a:pt x="226" y="491"/>
                  </a:lnTo>
                  <a:lnTo>
                    <a:pt x="230" y="463"/>
                  </a:lnTo>
                  <a:lnTo>
                    <a:pt x="226" y="436"/>
                  </a:lnTo>
                  <a:lnTo>
                    <a:pt x="346" y="422"/>
                  </a:lnTo>
                  <a:lnTo>
                    <a:pt x="449" y="422"/>
                  </a:lnTo>
                  <a:lnTo>
                    <a:pt x="428" y="386"/>
                  </a:lnTo>
                  <a:lnTo>
                    <a:pt x="388" y="352"/>
                  </a:lnTo>
                  <a:lnTo>
                    <a:pt x="387" y="270"/>
                  </a:lnTo>
                  <a:lnTo>
                    <a:pt x="372" y="276"/>
                  </a:lnTo>
                  <a:lnTo>
                    <a:pt x="355" y="263"/>
                  </a:lnTo>
                  <a:lnTo>
                    <a:pt x="342" y="260"/>
                  </a:lnTo>
                  <a:lnTo>
                    <a:pt x="326" y="254"/>
                  </a:lnTo>
                  <a:lnTo>
                    <a:pt x="328" y="226"/>
                  </a:lnTo>
                  <a:lnTo>
                    <a:pt x="312" y="222"/>
                  </a:lnTo>
                  <a:lnTo>
                    <a:pt x="299" y="219"/>
                  </a:lnTo>
                  <a:lnTo>
                    <a:pt x="287" y="210"/>
                  </a:lnTo>
                  <a:lnTo>
                    <a:pt x="278" y="196"/>
                  </a:lnTo>
                  <a:lnTo>
                    <a:pt x="271" y="189"/>
                  </a:lnTo>
                  <a:lnTo>
                    <a:pt x="259" y="178"/>
                  </a:lnTo>
                  <a:lnTo>
                    <a:pt x="248" y="164"/>
                  </a:lnTo>
                  <a:lnTo>
                    <a:pt x="243" y="148"/>
                  </a:lnTo>
                  <a:lnTo>
                    <a:pt x="241" y="94"/>
                  </a:lnTo>
                  <a:lnTo>
                    <a:pt x="228" y="84"/>
                  </a:lnTo>
                  <a:lnTo>
                    <a:pt x="219" y="73"/>
                  </a:lnTo>
                  <a:lnTo>
                    <a:pt x="232" y="60"/>
                  </a:lnTo>
                  <a:lnTo>
                    <a:pt x="219" y="46"/>
                  </a:lnTo>
                  <a:lnTo>
                    <a:pt x="203" y="48"/>
                  </a:lnTo>
                  <a:lnTo>
                    <a:pt x="168" y="46"/>
                  </a:lnTo>
                  <a:lnTo>
                    <a:pt x="168" y="25"/>
                  </a:lnTo>
                  <a:lnTo>
                    <a:pt x="155" y="0"/>
                  </a:lnTo>
                  <a:lnTo>
                    <a:pt x="77" y="3"/>
                  </a:lnTo>
                  <a:lnTo>
                    <a:pt x="61" y="2"/>
                  </a:lnTo>
                  <a:lnTo>
                    <a:pt x="54" y="87"/>
                  </a:lnTo>
                  <a:lnTo>
                    <a:pt x="54" y="169"/>
                  </a:lnTo>
                  <a:lnTo>
                    <a:pt x="56" y="181"/>
                  </a:lnTo>
                  <a:lnTo>
                    <a:pt x="40" y="174"/>
                  </a:lnTo>
                  <a:lnTo>
                    <a:pt x="24" y="171"/>
                  </a:lnTo>
                  <a:lnTo>
                    <a:pt x="0" y="181"/>
                  </a:lnTo>
                  <a:lnTo>
                    <a:pt x="0" y="233"/>
                  </a:lnTo>
                  <a:lnTo>
                    <a:pt x="16" y="254"/>
                  </a:lnTo>
                  <a:lnTo>
                    <a:pt x="22" y="269"/>
                  </a:lnTo>
                  <a:lnTo>
                    <a:pt x="54" y="343"/>
                  </a:lnTo>
                  <a:lnTo>
                    <a:pt x="66" y="370"/>
                  </a:lnTo>
                  <a:lnTo>
                    <a:pt x="86" y="422"/>
                  </a:lnTo>
                  <a:lnTo>
                    <a:pt x="102" y="427"/>
                  </a:lnTo>
                  <a:lnTo>
                    <a:pt x="118" y="436"/>
                  </a:lnTo>
                  <a:lnTo>
                    <a:pt x="125" y="447"/>
                  </a:lnTo>
                  <a:lnTo>
                    <a:pt x="139" y="465"/>
                  </a:lnTo>
                  <a:lnTo>
                    <a:pt x="171" y="472"/>
                  </a:lnTo>
                  <a:lnTo>
                    <a:pt x="168" y="493"/>
                  </a:lnTo>
                  <a:lnTo>
                    <a:pt x="170" y="591"/>
                  </a:lnTo>
                  <a:lnTo>
                    <a:pt x="212" y="602"/>
                  </a:lnTo>
                  <a:lnTo>
                    <a:pt x="216" y="687"/>
                  </a:lnTo>
                  <a:lnTo>
                    <a:pt x="230" y="698"/>
                  </a:lnTo>
                  <a:lnTo>
                    <a:pt x="219" y="710"/>
                  </a:lnTo>
                  <a:lnTo>
                    <a:pt x="223" y="723"/>
                  </a:lnTo>
                  <a:lnTo>
                    <a:pt x="225" y="746"/>
                  </a:lnTo>
                  <a:lnTo>
                    <a:pt x="221" y="794"/>
                  </a:lnTo>
                  <a:lnTo>
                    <a:pt x="235" y="819"/>
                  </a:lnTo>
                  <a:lnTo>
                    <a:pt x="285" y="824"/>
                  </a:lnTo>
                  <a:lnTo>
                    <a:pt x="353" y="829"/>
                  </a:lnTo>
                  <a:lnTo>
                    <a:pt x="394" y="831"/>
                  </a:lnTo>
                  <a:lnTo>
                    <a:pt x="394" y="831"/>
                  </a:lnTo>
                  <a:lnTo>
                    <a:pt x="394" y="8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95">
              <a:extLst>
                <a:ext uri="{FF2B5EF4-FFF2-40B4-BE49-F238E27FC236}">
                  <a16:creationId xmlns:a16="http://schemas.microsoft.com/office/drawing/2014/main" id="{0807E987-53B1-BC0E-E19A-5BC44AC4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44611" y="10204831"/>
              <a:ext cx="666317" cy="1113539"/>
            </a:xfrm>
            <a:custGeom>
              <a:avLst/>
              <a:gdLst>
                <a:gd name="T0" fmla="*/ 244 w 295"/>
                <a:gd name="T1" fmla="*/ 493 h 493"/>
                <a:gd name="T2" fmla="*/ 277 w 295"/>
                <a:gd name="T3" fmla="*/ 480 h 493"/>
                <a:gd name="T4" fmla="*/ 290 w 295"/>
                <a:gd name="T5" fmla="*/ 479 h 493"/>
                <a:gd name="T6" fmla="*/ 292 w 295"/>
                <a:gd name="T7" fmla="*/ 414 h 493"/>
                <a:gd name="T8" fmla="*/ 292 w 295"/>
                <a:gd name="T9" fmla="*/ 384 h 493"/>
                <a:gd name="T10" fmla="*/ 283 w 295"/>
                <a:gd name="T11" fmla="*/ 334 h 493"/>
                <a:gd name="T12" fmla="*/ 295 w 295"/>
                <a:gd name="T13" fmla="*/ 258 h 493"/>
                <a:gd name="T14" fmla="*/ 279 w 295"/>
                <a:gd name="T15" fmla="*/ 260 h 493"/>
                <a:gd name="T16" fmla="*/ 274 w 295"/>
                <a:gd name="T17" fmla="*/ 244 h 493"/>
                <a:gd name="T18" fmla="*/ 272 w 295"/>
                <a:gd name="T19" fmla="*/ 229 h 493"/>
                <a:gd name="T20" fmla="*/ 260 w 295"/>
                <a:gd name="T21" fmla="*/ 226 h 493"/>
                <a:gd name="T22" fmla="*/ 249 w 295"/>
                <a:gd name="T23" fmla="*/ 212 h 493"/>
                <a:gd name="T24" fmla="*/ 178 w 295"/>
                <a:gd name="T25" fmla="*/ 208 h 493"/>
                <a:gd name="T26" fmla="*/ 178 w 295"/>
                <a:gd name="T27" fmla="*/ 192 h 493"/>
                <a:gd name="T28" fmla="*/ 174 w 295"/>
                <a:gd name="T29" fmla="*/ 82 h 493"/>
                <a:gd name="T30" fmla="*/ 176 w 295"/>
                <a:gd name="T31" fmla="*/ 42 h 493"/>
                <a:gd name="T32" fmla="*/ 162 w 295"/>
                <a:gd name="T33" fmla="*/ 32 h 493"/>
                <a:gd name="T34" fmla="*/ 146 w 295"/>
                <a:gd name="T35" fmla="*/ 30 h 493"/>
                <a:gd name="T36" fmla="*/ 140 w 295"/>
                <a:gd name="T37" fmla="*/ 16 h 493"/>
                <a:gd name="T38" fmla="*/ 119 w 295"/>
                <a:gd name="T39" fmla="*/ 7 h 493"/>
                <a:gd name="T40" fmla="*/ 99 w 295"/>
                <a:gd name="T41" fmla="*/ 5 h 493"/>
                <a:gd name="T42" fmla="*/ 85 w 295"/>
                <a:gd name="T43" fmla="*/ 0 h 493"/>
                <a:gd name="T44" fmla="*/ 66 w 295"/>
                <a:gd name="T45" fmla="*/ 0 h 493"/>
                <a:gd name="T46" fmla="*/ 51 w 295"/>
                <a:gd name="T47" fmla="*/ 5 h 493"/>
                <a:gd name="T48" fmla="*/ 41 w 295"/>
                <a:gd name="T49" fmla="*/ 18 h 493"/>
                <a:gd name="T50" fmla="*/ 32 w 295"/>
                <a:gd name="T51" fmla="*/ 32 h 493"/>
                <a:gd name="T52" fmla="*/ 25 w 295"/>
                <a:gd name="T53" fmla="*/ 41 h 493"/>
                <a:gd name="T54" fmla="*/ 10 w 295"/>
                <a:gd name="T55" fmla="*/ 48 h 493"/>
                <a:gd name="T56" fmla="*/ 23 w 295"/>
                <a:gd name="T57" fmla="*/ 57 h 493"/>
                <a:gd name="T58" fmla="*/ 26 w 295"/>
                <a:gd name="T59" fmla="*/ 73 h 493"/>
                <a:gd name="T60" fmla="*/ 19 w 295"/>
                <a:gd name="T61" fmla="*/ 85 h 493"/>
                <a:gd name="T62" fmla="*/ 10 w 295"/>
                <a:gd name="T63" fmla="*/ 98 h 493"/>
                <a:gd name="T64" fmla="*/ 2 w 295"/>
                <a:gd name="T65" fmla="*/ 115 h 493"/>
                <a:gd name="T66" fmla="*/ 0 w 295"/>
                <a:gd name="T67" fmla="*/ 139 h 493"/>
                <a:gd name="T68" fmla="*/ 2 w 295"/>
                <a:gd name="T69" fmla="*/ 151 h 493"/>
                <a:gd name="T70" fmla="*/ 9 w 295"/>
                <a:gd name="T71" fmla="*/ 171 h 493"/>
                <a:gd name="T72" fmla="*/ 23 w 295"/>
                <a:gd name="T73" fmla="*/ 183 h 493"/>
                <a:gd name="T74" fmla="*/ 18 w 295"/>
                <a:gd name="T75" fmla="*/ 199 h 493"/>
                <a:gd name="T76" fmla="*/ 21 w 295"/>
                <a:gd name="T77" fmla="*/ 224 h 493"/>
                <a:gd name="T78" fmla="*/ 19 w 295"/>
                <a:gd name="T79" fmla="*/ 263 h 493"/>
                <a:gd name="T80" fmla="*/ 32 w 295"/>
                <a:gd name="T81" fmla="*/ 274 h 493"/>
                <a:gd name="T82" fmla="*/ 23 w 295"/>
                <a:gd name="T83" fmla="*/ 345 h 493"/>
                <a:gd name="T84" fmla="*/ 34 w 295"/>
                <a:gd name="T85" fmla="*/ 359 h 493"/>
                <a:gd name="T86" fmla="*/ 19 w 295"/>
                <a:gd name="T87" fmla="*/ 374 h 493"/>
                <a:gd name="T88" fmla="*/ 21 w 295"/>
                <a:gd name="T89" fmla="*/ 413 h 493"/>
                <a:gd name="T90" fmla="*/ 19 w 295"/>
                <a:gd name="T91" fmla="*/ 477 h 493"/>
                <a:gd name="T92" fmla="*/ 71 w 295"/>
                <a:gd name="T93" fmla="*/ 477 h 493"/>
                <a:gd name="T94" fmla="*/ 139 w 295"/>
                <a:gd name="T95" fmla="*/ 479 h 493"/>
                <a:gd name="T96" fmla="*/ 210 w 295"/>
                <a:gd name="T97" fmla="*/ 479 h 493"/>
                <a:gd name="T98" fmla="*/ 244 w 295"/>
                <a:gd name="T99" fmla="*/ 493 h 493"/>
                <a:gd name="T100" fmla="*/ 244 w 295"/>
                <a:gd name="T101" fmla="*/ 493 h 493"/>
                <a:gd name="T102" fmla="*/ 244 w 295"/>
                <a:gd name="T103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5" h="493">
                  <a:moveTo>
                    <a:pt x="244" y="493"/>
                  </a:moveTo>
                  <a:lnTo>
                    <a:pt x="277" y="480"/>
                  </a:lnTo>
                  <a:lnTo>
                    <a:pt x="290" y="479"/>
                  </a:lnTo>
                  <a:lnTo>
                    <a:pt x="292" y="414"/>
                  </a:lnTo>
                  <a:lnTo>
                    <a:pt x="292" y="384"/>
                  </a:lnTo>
                  <a:lnTo>
                    <a:pt x="283" y="334"/>
                  </a:lnTo>
                  <a:lnTo>
                    <a:pt x="295" y="258"/>
                  </a:lnTo>
                  <a:lnTo>
                    <a:pt x="279" y="260"/>
                  </a:lnTo>
                  <a:lnTo>
                    <a:pt x="274" y="244"/>
                  </a:lnTo>
                  <a:lnTo>
                    <a:pt x="272" y="229"/>
                  </a:lnTo>
                  <a:lnTo>
                    <a:pt x="260" y="226"/>
                  </a:lnTo>
                  <a:lnTo>
                    <a:pt x="249" y="212"/>
                  </a:lnTo>
                  <a:lnTo>
                    <a:pt x="178" y="208"/>
                  </a:lnTo>
                  <a:lnTo>
                    <a:pt x="178" y="192"/>
                  </a:lnTo>
                  <a:lnTo>
                    <a:pt x="174" y="82"/>
                  </a:lnTo>
                  <a:lnTo>
                    <a:pt x="176" y="42"/>
                  </a:lnTo>
                  <a:lnTo>
                    <a:pt x="162" y="32"/>
                  </a:lnTo>
                  <a:lnTo>
                    <a:pt x="146" y="30"/>
                  </a:lnTo>
                  <a:lnTo>
                    <a:pt x="140" y="16"/>
                  </a:lnTo>
                  <a:lnTo>
                    <a:pt x="119" y="7"/>
                  </a:lnTo>
                  <a:lnTo>
                    <a:pt x="99" y="5"/>
                  </a:lnTo>
                  <a:lnTo>
                    <a:pt x="85" y="0"/>
                  </a:lnTo>
                  <a:lnTo>
                    <a:pt x="66" y="0"/>
                  </a:lnTo>
                  <a:lnTo>
                    <a:pt x="51" y="5"/>
                  </a:lnTo>
                  <a:lnTo>
                    <a:pt x="41" y="18"/>
                  </a:lnTo>
                  <a:lnTo>
                    <a:pt x="32" y="32"/>
                  </a:lnTo>
                  <a:lnTo>
                    <a:pt x="25" y="41"/>
                  </a:lnTo>
                  <a:lnTo>
                    <a:pt x="10" y="48"/>
                  </a:lnTo>
                  <a:lnTo>
                    <a:pt x="23" y="57"/>
                  </a:lnTo>
                  <a:lnTo>
                    <a:pt x="26" y="73"/>
                  </a:lnTo>
                  <a:lnTo>
                    <a:pt x="19" y="85"/>
                  </a:lnTo>
                  <a:lnTo>
                    <a:pt x="10" y="98"/>
                  </a:lnTo>
                  <a:lnTo>
                    <a:pt x="2" y="115"/>
                  </a:lnTo>
                  <a:lnTo>
                    <a:pt x="0" y="139"/>
                  </a:lnTo>
                  <a:lnTo>
                    <a:pt x="2" y="151"/>
                  </a:lnTo>
                  <a:lnTo>
                    <a:pt x="9" y="171"/>
                  </a:lnTo>
                  <a:lnTo>
                    <a:pt x="23" y="183"/>
                  </a:lnTo>
                  <a:lnTo>
                    <a:pt x="18" y="199"/>
                  </a:lnTo>
                  <a:lnTo>
                    <a:pt x="21" y="224"/>
                  </a:lnTo>
                  <a:lnTo>
                    <a:pt x="19" y="263"/>
                  </a:lnTo>
                  <a:lnTo>
                    <a:pt x="32" y="274"/>
                  </a:lnTo>
                  <a:lnTo>
                    <a:pt x="23" y="345"/>
                  </a:lnTo>
                  <a:lnTo>
                    <a:pt x="34" y="359"/>
                  </a:lnTo>
                  <a:lnTo>
                    <a:pt x="19" y="374"/>
                  </a:lnTo>
                  <a:lnTo>
                    <a:pt x="21" y="413"/>
                  </a:lnTo>
                  <a:lnTo>
                    <a:pt x="19" y="477"/>
                  </a:lnTo>
                  <a:lnTo>
                    <a:pt x="71" y="477"/>
                  </a:lnTo>
                  <a:lnTo>
                    <a:pt x="139" y="479"/>
                  </a:lnTo>
                  <a:lnTo>
                    <a:pt x="210" y="479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96">
              <a:extLst>
                <a:ext uri="{FF2B5EF4-FFF2-40B4-BE49-F238E27FC236}">
                  <a16:creationId xmlns:a16="http://schemas.microsoft.com/office/drawing/2014/main" id="{264E0A05-DACA-B313-1A90-603AE94FCC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253408" y="9927012"/>
              <a:ext cx="865082" cy="1029966"/>
            </a:xfrm>
            <a:custGeom>
              <a:avLst/>
              <a:gdLst>
                <a:gd name="T0" fmla="*/ 324 w 383"/>
                <a:gd name="T1" fmla="*/ 456 h 456"/>
                <a:gd name="T2" fmla="*/ 331 w 383"/>
                <a:gd name="T3" fmla="*/ 374 h 456"/>
                <a:gd name="T4" fmla="*/ 317 w 383"/>
                <a:gd name="T5" fmla="*/ 361 h 456"/>
                <a:gd name="T6" fmla="*/ 329 w 383"/>
                <a:gd name="T7" fmla="*/ 335 h 456"/>
                <a:gd name="T8" fmla="*/ 328 w 383"/>
                <a:gd name="T9" fmla="*/ 295 h 456"/>
                <a:gd name="T10" fmla="*/ 328 w 383"/>
                <a:gd name="T11" fmla="*/ 173 h 456"/>
                <a:gd name="T12" fmla="*/ 360 w 383"/>
                <a:gd name="T13" fmla="*/ 169 h 456"/>
                <a:gd name="T14" fmla="*/ 345 w 383"/>
                <a:gd name="T15" fmla="*/ 158 h 456"/>
                <a:gd name="T16" fmla="*/ 363 w 383"/>
                <a:gd name="T17" fmla="*/ 148 h 456"/>
                <a:gd name="T18" fmla="*/ 361 w 383"/>
                <a:gd name="T19" fmla="*/ 132 h 456"/>
                <a:gd name="T20" fmla="*/ 368 w 383"/>
                <a:gd name="T21" fmla="*/ 119 h 456"/>
                <a:gd name="T22" fmla="*/ 383 w 383"/>
                <a:gd name="T23" fmla="*/ 121 h 456"/>
                <a:gd name="T24" fmla="*/ 365 w 383"/>
                <a:gd name="T25" fmla="*/ 105 h 456"/>
                <a:gd name="T26" fmla="*/ 356 w 383"/>
                <a:gd name="T27" fmla="*/ 98 h 456"/>
                <a:gd name="T28" fmla="*/ 344 w 383"/>
                <a:gd name="T29" fmla="*/ 87 h 456"/>
                <a:gd name="T30" fmla="*/ 344 w 383"/>
                <a:gd name="T31" fmla="*/ 71 h 456"/>
                <a:gd name="T32" fmla="*/ 342 w 383"/>
                <a:gd name="T33" fmla="*/ 55 h 456"/>
                <a:gd name="T34" fmla="*/ 333 w 383"/>
                <a:gd name="T35" fmla="*/ 66 h 456"/>
                <a:gd name="T36" fmla="*/ 319 w 383"/>
                <a:gd name="T37" fmla="*/ 60 h 456"/>
                <a:gd name="T38" fmla="*/ 320 w 383"/>
                <a:gd name="T39" fmla="*/ 44 h 456"/>
                <a:gd name="T40" fmla="*/ 303 w 383"/>
                <a:gd name="T41" fmla="*/ 50 h 456"/>
                <a:gd name="T42" fmla="*/ 276 w 383"/>
                <a:gd name="T43" fmla="*/ 55 h 456"/>
                <a:gd name="T44" fmla="*/ 265 w 383"/>
                <a:gd name="T45" fmla="*/ 44 h 456"/>
                <a:gd name="T46" fmla="*/ 249 w 383"/>
                <a:gd name="T47" fmla="*/ 43 h 456"/>
                <a:gd name="T48" fmla="*/ 237 w 383"/>
                <a:gd name="T49" fmla="*/ 41 h 456"/>
                <a:gd name="T50" fmla="*/ 224 w 383"/>
                <a:gd name="T51" fmla="*/ 27 h 456"/>
                <a:gd name="T52" fmla="*/ 210 w 383"/>
                <a:gd name="T53" fmla="*/ 21 h 456"/>
                <a:gd name="T54" fmla="*/ 192 w 383"/>
                <a:gd name="T55" fmla="*/ 27 h 456"/>
                <a:gd name="T56" fmla="*/ 182 w 383"/>
                <a:gd name="T57" fmla="*/ 16 h 456"/>
                <a:gd name="T58" fmla="*/ 183 w 383"/>
                <a:gd name="T59" fmla="*/ 28 h 456"/>
                <a:gd name="T60" fmla="*/ 144 w 383"/>
                <a:gd name="T61" fmla="*/ 19 h 456"/>
                <a:gd name="T62" fmla="*/ 132 w 383"/>
                <a:gd name="T63" fmla="*/ 19 h 456"/>
                <a:gd name="T64" fmla="*/ 128 w 383"/>
                <a:gd name="T65" fmla="*/ 5 h 456"/>
                <a:gd name="T66" fmla="*/ 112 w 383"/>
                <a:gd name="T67" fmla="*/ 3 h 456"/>
                <a:gd name="T68" fmla="*/ 85 w 383"/>
                <a:gd name="T69" fmla="*/ 0 h 456"/>
                <a:gd name="T70" fmla="*/ 91 w 383"/>
                <a:gd name="T71" fmla="*/ 117 h 456"/>
                <a:gd name="T72" fmla="*/ 23 w 383"/>
                <a:gd name="T73" fmla="*/ 119 h 456"/>
                <a:gd name="T74" fmla="*/ 20 w 383"/>
                <a:gd name="T75" fmla="*/ 149 h 456"/>
                <a:gd name="T76" fmla="*/ 21 w 383"/>
                <a:gd name="T77" fmla="*/ 203 h 456"/>
                <a:gd name="T78" fmla="*/ 0 w 383"/>
                <a:gd name="T79" fmla="*/ 203 h 456"/>
                <a:gd name="T80" fmla="*/ 25 w 383"/>
                <a:gd name="T81" fmla="*/ 212 h 456"/>
                <a:gd name="T82" fmla="*/ 21 w 383"/>
                <a:gd name="T83" fmla="*/ 238 h 456"/>
                <a:gd name="T84" fmla="*/ 45 w 383"/>
                <a:gd name="T85" fmla="*/ 237 h 456"/>
                <a:gd name="T86" fmla="*/ 50 w 383"/>
                <a:gd name="T87" fmla="*/ 247 h 456"/>
                <a:gd name="T88" fmla="*/ 57 w 383"/>
                <a:gd name="T89" fmla="*/ 258 h 456"/>
                <a:gd name="T90" fmla="*/ 69 w 383"/>
                <a:gd name="T91" fmla="*/ 272 h 456"/>
                <a:gd name="T92" fmla="*/ 87 w 383"/>
                <a:gd name="T93" fmla="*/ 285 h 456"/>
                <a:gd name="T94" fmla="*/ 107 w 383"/>
                <a:gd name="T95" fmla="*/ 297 h 456"/>
                <a:gd name="T96" fmla="*/ 126 w 383"/>
                <a:gd name="T97" fmla="*/ 303 h 456"/>
                <a:gd name="T98" fmla="*/ 146 w 383"/>
                <a:gd name="T99" fmla="*/ 308 h 456"/>
                <a:gd name="T100" fmla="*/ 160 w 383"/>
                <a:gd name="T101" fmla="*/ 317 h 456"/>
                <a:gd name="T102" fmla="*/ 171 w 383"/>
                <a:gd name="T103" fmla="*/ 331 h 456"/>
                <a:gd name="T104" fmla="*/ 189 w 383"/>
                <a:gd name="T105" fmla="*/ 345 h 456"/>
                <a:gd name="T106" fmla="*/ 223 w 383"/>
                <a:gd name="T107" fmla="*/ 359 h 456"/>
                <a:gd name="T108" fmla="*/ 231 w 383"/>
                <a:gd name="T109" fmla="*/ 370 h 456"/>
                <a:gd name="T110" fmla="*/ 249 w 383"/>
                <a:gd name="T111" fmla="*/ 379 h 456"/>
                <a:gd name="T112" fmla="*/ 256 w 383"/>
                <a:gd name="T113" fmla="*/ 399 h 456"/>
                <a:gd name="T114" fmla="*/ 279 w 383"/>
                <a:gd name="T115" fmla="*/ 422 h 456"/>
                <a:gd name="T116" fmla="*/ 306 w 383"/>
                <a:gd name="T117" fmla="*/ 447 h 456"/>
                <a:gd name="T118" fmla="*/ 324 w 383"/>
                <a:gd name="T119" fmla="*/ 456 h 456"/>
                <a:gd name="T120" fmla="*/ 324 w 383"/>
                <a:gd name="T121" fmla="*/ 456 h 456"/>
                <a:gd name="T122" fmla="*/ 324 w 383"/>
                <a:gd name="T12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3" h="456">
                  <a:moveTo>
                    <a:pt x="324" y="456"/>
                  </a:moveTo>
                  <a:lnTo>
                    <a:pt x="331" y="374"/>
                  </a:lnTo>
                  <a:lnTo>
                    <a:pt x="317" y="361"/>
                  </a:lnTo>
                  <a:lnTo>
                    <a:pt x="329" y="335"/>
                  </a:lnTo>
                  <a:lnTo>
                    <a:pt x="328" y="295"/>
                  </a:lnTo>
                  <a:lnTo>
                    <a:pt x="328" y="173"/>
                  </a:lnTo>
                  <a:lnTo>
                    <a:pt x="360" y="169"/>
                  </a:lnTo>
                  <a:lnTo>
                    <a:pt x="345" y="158"/>
                  </a:lnTo>
                  <a:lnTo>
                    <a:pt x="363" y="148"/>
                  </a:lnTo>
                  <a:lnTo>
                    <a:pt x="361" y="132"/>
                  </a:lnTo>
                  <a:lnTo>
                    <a:pt x="368" y="119"/>
                  </a:lnTo>
                  <a:lnTo>
                    <a:pt x="383" y="121"/>
                  </a:lnTo>
                  <a:lnTo>
                    <a:pt x="365" y="105"/>
                  </a:lnTo>
                  <a:lnTo>
                    <a:pt x="356" y="98"/>
                  </a:lnTo>
                  <a:lnTo>
                    <a:pt x="344" y="87"/>
                  </a:lnTo>
                  <a:lnTo>
                    <a:pt x="344" y="71"/>
                  </a:lnTo>
                  <a:lnTo>
                    <a:pt x="342" y="55"/>
                  </a:lnTo>
                  <a:lnTo>
                    <a:pt x="333" y="66"/>
                  </a:lnTo>
                  <a:lnTo>
                    <a:pt x="319" y="60"/>
                  </a:lnTo>
                  <a:lnTo>
                    <a:pt x="320" y="44"/>
                  </a:lnTo>
                  <a:lnTo>
                    <a:pt x="303" y="50"/>
                  </a:lnTo>
                  <a:lnTo>
                    <a:pt x="276" y="55"/>
                  </a:lnTo>
                  <a:lnTo>
                    <a:pt x="265" y="44"/>
                  </a:lnTo>
                  <a:lnTo>
                    <a:pt x="249" y="43"/>
                  </a:lnTo>
                  <a:lnTo>
                    <a:pt x="237" y="41"/>
                  </a:lnTo>
                  <a:lnTo>
                    <a:pt x="224" y="27"/>
                  </a:lnTo>
                  <a:lnTo>
                    <a:pt x="210" y="21"/>
                  </a:lnTo>
                  <a:lnTo>
                    <a:pt x="192" y="27"/>
                  </a:lnTo>
                  <a:lnTo>
                    <a:pt x="182" y="16"/>
                  </a:lnTo>
                  <a:lnTo>
                    <a:pt x="183" y="28"/>
                  </a:lnTo>
                  <a:lnTo>
                    <a:pt x="144" y="19"/>
                  </a:lnTo>
                  <a:lnTo>
                    <a:pt x="132" y="19"/>
                  </a:lnTo>
                  <a:lnTo>
                    <a:pt x="128" y="5"/>
                  </a:lnTo>
                  <a:lnTo>
                    <a:pt x="112" y="3"/>
                  </a:lnTo>
                  <a:lnTo>
                    <a:pt x="85" y="0"/>
                  </a:lnTo>
                  <a:lnTo>
                    <a:pt x="91" y="117"/>
                  </a:lnTo>
                  <a:lnTo>
                    <a:pt x="23" y="119"/>
                  </a:lnTo>
                  <a:lnTo>
                    <a:pt x="20" y="149"/>
                  </a:lnTo>
                  <a:lnTo>
                    <a:pt x="21" y="203"/>
                  </a:lnTo>
                  <a:lnTo>
                    <a:pt x="0" y="203"/>
                  </a:lnTo>
                  <a:lnTo>
                    <a:pt x="25" y="212"/>
                  </a:lnTo>
                  <a:lnTo>
                    <a:pt x="21" y="238"/>
                  </a:lnTo>
                  <a:lnTo>
                    <a:pt x="45" y="237"/>
                  </a:lnTo>
                  <a:lnTo>
                    <a:pt x="50" y="247"/>
                  </a:lnTo>
                  <a:lnTo>
                    <a:pt x="57" y="258"/>
                  </a:lnTo>
                  <a:lnTo>
                    <a:pt x="69" y="272"/>
                  </a:lnTo>
                  <a:lnTo>
                    <a:pt x="87" y="285"/>
                  </a:lnTo>
                  <a:lnTo>
                    <a:pt x="107" y="297"/>
                  </a:lnTo>
                  <a:lnTo>
                    <a:pt x="126" y="303"/>
                  </a:lnTo>
                  <a:lnTo>
                    <a:pt x="146" y="308"/>
                  </a:lnTo>
                  <a:lnTo>
                    <a:pt x="160" y="317"/>
                  </a:lnTo>
                  <a:lnTo>
                    <a:pt x="171" y="331"/>
                  </a:lnTo>
                  <a:lnTo>
                    <a:pt x="189" y="345"/>
                  </a:lnTo>
                  <a:lnTo>
                    <a:pt x="223" y="359"/>
                  </a:lnTo>
                  <a:lnTo>
                    <a:pt x="231" y="370"/>
                  </a:lnTo>
                  <a:lnTo>
                    <a:pt x="249" y="379"/>
                  </a:lnTo>
                  <a:lnTo>
                    <a:pt x="256" y="399"/>
                  </a:lnTo>
                  <a:lnTo>
                    <a:pt x="279" y="422"/>
                  </a:lnTo>
                  <a:lnTo>
                    <a:pt x="306" y="447"/>
                  </a:lnTo>
                  <a:lnTo>
                    <a:pt x="324" y="456"/>
                  </a:lnTo>
                  <a:lnTo>
                    <a:pt x="324" y="456"/>
                  </a:lnTo>
                  <a:lnTo>
                    <a:pt x="324" y="4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97">
              <a:extLst>
                <a:ext uri="{FF2B5EF4-FFF2-40B4-BE49-F238E27FC236}">
                  <a16:creationId xmlns:a16="http://schemas.microsoft.com/office/drawing/2014/main" id="{1CF23755-FCE6-9369-440E-12DB511FAB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10191279"/>
              <a:ext cx="865082" cy="415600"/>
            </a:xfrm>
            <a:custGeom>
              <a:avLst/>
              <a:gdLst>
                <a:gd name="T0" fmla="*/ 241 w 383"/>
                <a:gd name="T1" fmla="*/ 184 h 184"/>
                <a:gd name="T2" fmla="*/ 241 w 383"/>
                <a:gd name="T3" fmla="*/ 159 h 184"/>
                <a:gd name="T4" fmla="*/ 267 w 383"/>
                <a:gd name="T5" fmla="*/ 159 h 184"/>
                <a:gd name="T6" fmla="*/ 283 w 383"/>
                <a:gd name="T7" fmla="*/ 161 h 184"/>
                <a:gd name="T8" fmla="*/ 335 w 383"/>
                <a:gd name="T9" fmla="*/ 161 h 184"/>
                <a:gd name="T10" fmla="*/ 380 w 383"/>
                <a:gd name="T11" fmla="*/ 162 h 184"/>
                <a:gd name="T12" fmla="*/ 383 w 383"/>
                <a:gd name="T13" fmla="*/ 139 h 184"/>
                <a:gd name="T14" fmla="*/ 380 w 383"/>
                <a:gd name="T15" fmla="*/ 111 h 184"/>
                <a:gd name="T16" fmla="*/ 383 w 383"/>
                <a:gd name="T17" fmla="*/ 79 h 184"/>
                <a:gd name="T18" fmla="*/ 381 w 383"/>
                <a:gd name="T19" fmla="*/ 63 h 184"/>
                <a:gd name="T20" fmla="*/ 369 w 383"/>
                <a:gd name="T21" fmla="*/ 64 h 184"/>
                <a:gd name="T22" fmla="*/ 353 w 383"/>
                <a:gd name="T23" fmla="*/ 59 h 184"/>
                <a:gd name="T24" fmla="*/ 342 w 383"/>
                <a:gd name="T25" fmla="*/ 50 h 184"/>
                <a:gd name="T26" fmla="*/ 328 w 383"/>
                <a:gd name="T27" fmla="*/ 48 h 184"/>
                <a:gd name="T28" fmla="*/ 317 w 383"/>
                <a:gd name="T29" fmla="*/ 41 h 184"/>
                <a:gd name="T30" fmla="*/ 305 w 383"/>
                <a:gd name="T31" fmla="*/ 36 h 184"/>
                <a:gd name="T32" fmla="*/ 296 w 383"/>
                <a:gd name="T33" fmla="*/ 29 h 184"/>
                <a:gd name="T34" fmla="*/ 282 w 383"/>
                <a:gd name="T35" fmla="*/ 34 h 184"/>
                <a:gd name="T36" fmla="*/ 269 w 383"/>
                <a:gd name="T37" fmla="*/ 32 h 184"/>
                <a:gd name="T38" fmla="*/ 260 w 383"/>
                <a:gd name="T39" fmla="*/ 22 h 184"/>
                <a:gd name="T40" fmla="*/ 253 w 383"/>
                <a:gd name="T41" fmla="*/ 11 h 184"/>
                <a:gd name="T42" fmla="*/ 237 w 383"/>
                <a:gd name="T43" fmla="*/ 2 h 184"/>
                <a:gd name="T44" fmla="*/ 225 w 383"/>
                <a:gd name="T45" fmla="*/ 0 h 184"/>
                <a:gd name="T46" fmla="*/ 210 w 383"/>
                <a:gd name="T47" fmla="*/ 6 h 184"/>
                <a:gd name="T48" fmla="*/ 194 w 383"/>
                <a:gd name="T49" fmla="*/ 4 h 184"/>
                <a:gd name="T50" fmla="*/ 127 w 383"/>
                <a:gd name="T51" fmla="*/ 6 h 184"/>
                <a:gd name="T52" fmla="*/ 88 w 383"/>
                <a:gd name="T53" fmla="*/ 4 h 184"/>
                <a:gd name="T54" fmla="*/ 56 w 383"/>
                <a:gd name="T55" fmla="*/ 6 h 184"/>
                <a:gd name="T56" fmla="*/ 0 w 383"/>
                <a:gd name="T57" fmla="*/ 2 h 184"/>
                <a:gd name="T58" fmla="*/ 2 w 383"/>
                <a:gd name="T59" fmla="*/ 16 h 184"/>
                <a:gd name="T60" fmla="*/ 4 w 383"/>
                <a:gd name="T61" fmla="*/ 32 h 184"/>
                <a:gd name="T62" fmla="*/ 8 w 383"/>
                <a:gd name="T63" fmla="*/ 45 h 184"/>
                <a:gd name="T64" fmla="*/ 16 w 383"/>
                <a:gd name="T65" fmla="*/ 56 h 184"/>
                <a:gd name="T66" fmla="*/ 22 w 383"/>
                <a:gd name="T67" fmla="*/ 70 h 184"/>
                <a:gd name="T68" fmla="*/ 24 w 383"/>
                <a:gd name="T69" fmla="*/ 86 h 184"/>
                <a:gd name="T70" fmla="*/ 59 w 383"/>
                <a:gd name="T71" fmla="*/ 88 h 184"/>
                <a:gd name="T72" fmla="*/ 88 w 383"/>
                <a:gd name="T73" fmla="*/ 88 h 184"/>
                <a:gd name="T74" fmla="*/ 113 w 383"/>
                <a:gd name="T75" fmla="*/ 75 h 184"/>
                <a:gd name="T76" fmla="*/ 123 w 383"/>
                <a:gd name="T77" fmla="*/ 86 h 184"/>
                <a:gd name="T78" fmla="*/ 123 w 383"/>
                <a:gd name="T79" fmla="*/ 109 h 184"/>
                <a:gd name="T80" fmla="*/ 125 w 383"/>
                <a:gd name="T81" fmla="*/ 157 h 184"/>
                <a:gd name="T82" fmla="*/ 161 w 383"/>
                <a:gd name="T83" fmla="*/ 159 h 184"/>
                <a:gd name="T84" fmla="*/ 170 w 383"/>
                <a:gd name="T85" fmla="*/ 182 h 184"/>
                <a:gd name="T86" fmla="*/ 200 w 383"/>
                <a:gd name="T87" fmla="*/ 182 h 184"/>
                <a:gd name="T88" fmla="*/ 241 w 383"/>
                <a:gd name="T89" fmla="*/ 184 h 184"/>
                <a:gd name="T90" fmla="*/ 241 w 383"/>
                <a:gd name="T91" fmla="*/ 184 h 184"/>
                <a:gd name="T92" fmla="*/ 241 w 383"/>
                <a:gd name="T9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83" h="184">
                  <a:moveTo>
                    <a:pt x="241" y="184"/>
                  </a:moveTo>
                  <a:lnTo>
                    <a:pt x="241" y="159"/>
                  </a:lnTo>
                  <a:lnTo>
                    <a:pt x="267" y="159"/>
                  </a:lnTo>
                  <a:lnTo>
                    <a:pt x="283" y="161"/>
                  </a:lnTo>
                  <a:lnTo>
                    <a:pt x="335" y="161"/>
                  </a:lnTo>
                  <a:lnTo>
                    <a:pt x="380" y="162"/>
                  </a:lnTo>
                  <a:lnTo>
                    <a:pt x="383" y="139"/>
                  </a:lnTo>
                  <a:lnTo>
                    <a:pt x="380" y="111"/>
                  </a:lnTo>
                  <a:lnTo>
                    <a:pt x="383" y="79"/>
                  </a:lnTo>
                  <a:lnTo>
                    <a:pt x="381" y="63"/>
                  </a:lnTo>
                  <a:lnTo>
                    <a:pt x="369" y="64"/>
                  </a:lnTo>
                  <a:lnTo>
                    <a:pt x="353" y="59"/>
                  </a:lnTo>
                  <a:lnTo>
                    <a:pt x="342" y="50"/>
                  </a:lnTo>
                  <a:lnTo>
                    <a:pt x="328" y="48"/>
                  </a:lnTo>
                  <a:lnTo>
                    <a:pt x="317" y="41"/>
                  </a:lnTo>
                  <a:lnTo>
                    <a:pt x="305" y="36"/>
                  </a:lnTo>
                  <a:lnTo>
                    <a:pt x="296" y="29"/>
                  </a:lnTo>
                  <a:lnTo>
                    <a:pt x="282" y="34"/>
                  </a:lnTo>
                  <a:lnTo>
                    <a:pt x="269" y="32"/>
                  </a:lnTo>
                  <a:lnTo>
                    <a:pt x="260" y="22"/>
                  </a:lnTo>
                  <a:lnTo>
                    <a:pt x="253" y="11"/>
                  </a:lnTo>
                  <a:lnTo>
                    <a:pt x="237" y="2"/>
                  </a:lnTo>
                  <a:lnTo>
                    <a:pt x="225" y="0"/>
                  </a:lnTo>
                  <a:lnTo>
                    <a:pt x="210" y="6"/>
                  </a:lnTo>
                  <a:lnTo>
                    <a:pt x="194" y="4"/>
                  </a:lnTo>
                  <a:lnTo>
                    <a:pt x="127" y="6"/>
                  </a:lnTo>
                  <a:lnTo>
                    <a:pt x="88" y="4"/>
                  </a:lnTo>
                  <a:lnTo>
                    <a:pt x="56" y="6"/>
                  </a:lnTo>
                  <a:lnTo>
                    <a:pt x="0" y="2"/>
                  </a:lnTo>
                  <a:lnTo>
                    <a:pt x="2" y="16"/>
                  </a:lnTo>
                  <a:lnTo>
                    <a:pt x="4" y="32"/>
                  </a:lnTo>
                  <a:lnTo>
                    <a:pt x="8" y="45"/>
                  </a:lnTo>
                  <a:lnTo>
                    <a:pt x="16" y="56"/>
                  </a:lnTo>
                  <a:lnTo>
                    <a:pt x="22" y="70"/>
                  </a:lnTo>
                  <a:lnTo>
                    <a:pt x="24" y="86"/>
                  </a:lnTo>
                  <a:lnTo>
                    <a:pt x="59" y="88"/>
                  </a:lnTo>
                  <a:lnTo>
                    <a:pt x="88" y="88"/>
                  </a:lnTo>
                  <a:lnTo>
                    <a:pt x="113" y="75"/>
                  </a:lnTo>
                  <a:lnTo>
                    <a:pt x="123" y="86"/>
                  </a:lnTo>
                  <a:lnTo>
                    <a:pt x="123" y="109"/>
                  </a:lnTo>
                  <a:lnTo>
                    <a:pt x="125" y="157"/>
                  </a:lnTo>
                  <a:lnTo>
                    <a:pt x="161" y="159"/>
                  </a:lnTo>
                  <a:lnTo>
                    <a:pt x="170" y="182"/>
                  </a:lnTo>
                  <a:lnTo>
                    <a:pt x="200" y="182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98">
              <a:extLst>
                <a:ext uri="{FF2B5EF4-FFF2-40B4-BE49-F238E27FC236}">
                  <a16:creationId xmlns:a16="http://schemas.microsoft.com/office/drawing/2014/main" id="{5ACEA86D-CFFE-6219-69DF-07257129BD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656059" y="10975048"/>
              <a:ext cx="880892" cy="950912"/>
            </a:xfrm>
            <a:custGeom>
              <a:avLst/>
              <a:gdLst>
                <a:gd name="T0" fmla="*/ 285 w 390"/>
                <a:gd name="T1" fmla="*/ 403 h 421"/>
                <a:gd name="T2" fmla="*/ 294 w 390"/>
                <a:gd name="T3" fmla="*/ 317 h 421"/>
                <a:gd name="T4" fmla="*/ 297 w 390"/>
                <a:gd name="T5" fmla="*/ 285 h 421"/>
                <a:gd name="T6" fmla="*/ 321 w 390"/>
                <a:gd name="T7" fmla="*/ 273 h 421"/>
                <a:gd name="T8" fmla="*/ 347 w 390"/>
                <a:gd name="T9" fmla="*/ 227 h 421"/>
                <a:gd name="T10" fmla="*/ 378 w 390"/>
                <a:gd name="T11" fmla="*/ 209 h 421"/>
                <a:gd name="T12" fmla="*/ 388 w 390"/>
                <a:gd name="T13" fmla="*/ 171 h 421"/>
                <a:gd name="T14" fmla="*/ 390 w 390"/>
                <a:gd name="T15" fmla="*/ 141 h 421"/>
                <a:gd name="T16" fmla="*/ 360 w 390"/>
                <a:gd name="T17" fmla="*/ 122 h 421"/>
                <a:gd name="T18" fmla="*/ 324 w 390"/>
                <a:gd name="T19" fmla="*/ 118 h 421"/>
                <a:gd name="T20" fmla="*/ 292 w 390"/>
                <a:gd name="T21" fmla="*/ 139 h 421"/>
                <a:gd name="T22" fmla="*/ 269 w 390"/>
                <a:gd name="T23" fmla="*/ 122 h 421"/>
                <a:gd name="T24" fmla="*/ 248 w 390"/>
                <a:gd name="T25" fmla="*/ 109 h 421"/>
                <a:gd name="T26" fmla="*/ 221 w 390"/>
                <a:gd name="T27" fmla="*/ 95 h 421"/>
                <a:gd name="T28" fmla="*/ 191 w 390"/>
                <a:gd name="T29" fmla="*/ 75 h 421"/>
                <a:gd name="T30" fmla="*/ 164 w 390"/>
                <a:gd name="T31" fmla="*/ 56 h 421"/>
                <a:gd name="T32" fmla="*/ 141 w 390"/>
                <a:gd name="T33" fmla="*/ 34 h 421"/>
                <a:gd name="T34" fmla="*/ 125 w 390"/>
                <a:gd name="T35" fmla="*/ 9 h 421"/>
                <a:gd name="T36" fmla="*/ 89 w 390"/>
                <a:gd name="T37" fmla="*/ 27 h 421"/>
                <a:gd name="T38" fmla="*/ 57 w 390"/>
                <a:gd name="T39" fmla="*/ 47 h 421"/>
                <a:gd name="T40" fmla="*/ 48 w 390"/>
                <a:gd name="T41" fmla="*/ 93 h 421"/>
                <a:gd name="T42" fmla="*/ 30 w 390"/>
                <a:gd name="T43" fmla="*/ 139 h 421"/>
                <a:gd name="T44" fmla="*/ 11 w 390"/>
                <a:gd name="T45" fmla="*/ 198 h 421"/>
                <a:gd name="T46" fmla="*/ 6 w 390"/>
                <a:gd name="T47" fmla="*/ 234 h 421"/>
                <a:gd name="T48" fmla="*/ 7 w 390"/>
                <a:gd name="T49" fmla="*/ 266 h 421"/>
                <a:gd name="T50" fmla="*/ 29 w 390"/>
                <a:gd name="T51" fmla="*/ 278 h 421"/>
                <a:gd name="T52" fmla="*/ 57 w 390"/>
                <a:gd name="T53" fmla="*/ 294 h 421"/>
                <a:gd name="T54" fmla="*/ 91 w 390"/>
                <a:gd name="T55" fmla="*/ 301 h 421"/>
                <a:gd name="T56" fmla="*/ 119 w 390"/>
                <a:gd name="T57" fmla="*/ 308 h 421"/>
                <a:gd name="T58" fmla="*/ 152 w 390"/>
                <a:gd name="T59" fmla="*/ 310 h 421"/>
                <a:gd name="T60" fmla="*/ 168 w 390"/>
                <a:gd name="T61" fmla="*/ 314 h 421"/>
                <a:gd name="T62" fmla="*/ 176 w 390"/>
                <a:gd name="T63" fmla="*/ 339 h 421"/>
                <a:gd name="T64" fmla="*/ 198 w 390"/>
                <a:gd name="T65" fmla="*/ 356 h 421"/>
                <a:gd name="T66" fmla="*/ 230 w 390"/>
                <a:gd name="T67" fmla="*/ 380 h 421"/>
                <a:gd name="T68" fmla="*/ 264 w 390"/>
                <a:gd name="T69" fmla="*/ 397 h 421"/>
                <a:gd name="T70" fmla="*/ 290 w 390"/>
                <a:gd name="T71" fmla="*/ 421 h 421"/>
                <a:gd name="T72" fmla="*/ 290 w 390"/>
                <a:gd name="T73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421">
                  <a:moveTo>
                    <a:pt x="290" y="421"/>
                  </a:moveTo>
                  <a:lnTo>
                    <a:pt x="285" y="403"/>
                  </a:lnTo>
                  <a:lnTo>
                    <a:pt x="296" y="346"/>
                  </a:lnTo>
                  <a:lnTo>
                    <a:pt x="294" y="317"/>
                  </a:lnTo>
                  <a:lnTo>
                    <a:pt x="289" y="301"/>
                  </a:lnTo>
                  <a:lnTo>
                    <a:pt x="297" y="285"/>
                  </a:lnTo>
                  <a:lnTo>
                    <a:pt x="310" y="284"/>
                  </a:lnTo>
                  <a:lnTo>
                    <a:pt x="321" y="273"/>
                  </a:lnTo>
                  <a:lnTo>
                    <a:pt x="331" y="248"/>
                  </a:lnTo>
                  <a:lnTo>
                    <a:pt x="347" y="227"/>
                  </a:lnTo>
                  <a:lnTo>
                    <a:pt x="365" y="211"/>
                  </a:lnTo>
                  <a:lnTo>
                    <a:pt x="378" y="209"/>
                  </a:lnTo>
                  <a:lnTo>
                    <a:pt x="385" y="186"/>
                  </a:lnTo>
                  <a:lnTo>
                    <a:pt x="388" y="171"/>
                  </a:lnTo>
                  <a:lnTo>
                    <a:pt x="386" y="157"/>
                  </a:lnTo>
                  <a:lnTo>
                    <a:pt x="390" y="141"/>
                  </a:lnTo>
                  <a:lnTo>
                    <a:pt x="378" y="138"/>
                  </a:lnTo>
                  <a:lnTo>
                    <a:pt x="360" y="122"/>
                  </a:lnTo>
                  <a:lnTo>
                    <a:pt x="344" y="123"/>
                  </a:lnTo>
                  <a:lnTo>
                    <a:pt x="324" y="118"/>
                  </a:lnTo>
                  <a:lnTo>
                    <a:pt x="301" y="118"/>
                  </a:lnTo>
                  <a:lnTo>
                    <a:pt x="292" y="139"/>
                  </a:lnTo>
                  <a:lnTo>
                    <a:pt x="289" y="123"/>
                  </a:lnTo>
                  <a:lnTo>
                    <a:pt x="269" y="122"/>
                  </a:lnTo>
                  <a:lnTo>
                    <a:pt x="264" y="104"/>
                  </a:lnTo>
                  <a:lnTo>
                    <a:pt x="248" y="109"/>
                  </a:lnTo>
                  <a:lnTo>
                    <a:pt x="237" y="97"/>
                  </a:lnTo>
                  <a:lnTo>
                    <a:pt x="221" y="95"/>
                  </a:lnTo>
                  <a:lnTo>
                    <a:pt x="208" y="84"/>
                  </a:lnTo>
                  <a:lnTo>
                    <a:pt x="191" y="75"/>
                  </a:lnTo>
                  <a:lnTo>
                    <a:pt x="178" y="65"/>
                  </a:lnTo>
                  <a:lnTo>
                    <a:pt x="164" y="56"/>
                  </a:lnTo>
                  <a:lnTo>
                    <a:pt x="148" y="45"/>
                  </a:lnTo>
                  <a:lnTo>
                    <a:pt x="141" y="34"/>
                  </a:lnTo>
                  <a:lnTo>
                    <a:pt x="128" y="22"/>
                  </a:lnTo>
                  <a:lnTo>
                    <a:pt x="125" y="9"/>
                  </a:lnTo>
                  <a:lnTo>
                    <a:pt x="109" y="0"/>
                  </a:lnTo>
                  <a:lnTo>
                    <a:pt x="89" y="27"/>
                  </a:lnTo>
                  <a:lnTo>
                    <a:pt x="80" y="45"/>
                  </a:lnTo>
                  <a:lnTo>
                    <a:pt x="57" y="47"/>
                  </a:lnTo>
                  <a:lnTo>
                    <a:pt x="48" y="72"/>
                  </a:lnTo>
                  <a:lnTo>
                    <a:pt x="48" y="93"/>
                  </a:lnTo>
                  <a:lnTo>
                    <a:pt x="36" y="114"/>
                  </a:lnTo>
                  <a:lnTo>
                    <a:pt x="30" y="139"/>
                  </a:lnTo>
                  <a:lnTo>
                    <a:pt x="25" y="152"/>
                  </a:lnTo>
                  <a:lnTo>
                    <a:pt x="11" y="198"/>
                  </a:lnTo>
                  <a:lnTo>
                    <a:pt x="6" y="211"/>
                  </a:lnTo>
                  <a:lnTo>
                    <a:pt x="6" y="234"/>
                  </a:lnTo>
                  <a:lnTo>
                    <a:pt x="0" y="255"/>
                  </a:lnTo>
                  <a:lnTo>
                    <a:pt x="7" y="266"/>
                  </a:lnTo>
                  <a:lnTo>
                    <a:pt x="16" y="280"/>
                  </a:lnTo>
                  <a:lnTo>
                    <a:pt x="29" y="278"/>
                  </a:lnTo>
                  <a:lnTo>
                    <a:pt x="45" y="284"/>
                  </a:lnTo>
                  <a:lnTo>
                    <a:pt x="57" y="294"/>
                  </a:lnTo>
                  <a:lnTo>
                    <a:pt x="71" y="303"/>
                  </a:lnTo>
                  <a:lnTo>
                    <a:pt x="91" y="301"/>
                  </a:lnTo>
                  <a:lnTo>
                    <a:pt x="103" y="310"/>
                  </a:lnTo>
                  <a:lnTo>
                    <a:pt x="119" y="308"/>
                  </a:lnTo>
                  <a:lnTo>
                    <a:pt x="139" y="308"/>
                  </a:lnTo>
                  <a:lnTo>
                    <a:pt x="152" y="310"/>
                  </a:lnTo>
                  <a:lnTo>
                    <a:pt x="160" y="294"/>
                  </a:lnTo>
                  <a:lnTo>
                    <a:pt x="168" y="314"/>
                  </a:lnTo>
                  <a:lnTo>
                    <a:pt x="162" y="326"/>
                  </a:lnTo>
                  <a:lnTo>
                    <a:pt x="176" y="339"/>
                  </a:lnTo>
                  <a:lnTo>
                    <a:pt x="192" y="340"/>
                  </a:lnTo>
                  <a:lnTo>
                    <a:pt x="198" y="356"/>
                  </a:lnTo>
                  <a:lnTo>
                    <a:pt x="223" y="360"/>
                  </a:lnTo>
                  <a:lnTo>
                    <a:pt x="230" y="380"/>
                  </a:lnTo>
                  <a:lnTo>
                    <a:pt x="260" y="378"/>
                  </a:lnTo>
                  <a:lnTo>
                    <a:pt x="264" y="397"/>
                  </a:lnTo>
                  <a:lnTo>
                    <a:pt x="273" y="412"/>
                  </a:lnTo>
                  <a:lnTo>
                    <a:pt x="290" y="421"/>
                  </a:lnTo>
                  <a:lnTo>
                    <a:pt x="290" y="421"/>
                  </a:lnTo>
                  <a:lnTo>
                    <a:pt x="290" y="4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99">
              <a:extLst>
                <a:ext uri="{FF2B5EF4-FFF2-40B4-BE49-F238E27FC236}">
                  <a16:creationId xmlns:a16="http://schemas.microsoft.com/office/drawing/2014/main" id="{B70BCE47-0D5E-1D58-AF0F-1C13B42F28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742942" y="9917978"/>
              <a:ext cx="716008" cy="639212"/>
            </a:xfrm>
            <a:custGeom>
              <a:avLst/>
              <a:gdLst>
                <a:gd name="T0" fmla="*/ 7 w 317"/>
                <a:gd name="T1" fmla="*/ 283 h 283"/>
                <a:gd name="T2" fmla="*/ 36 w 317"/>
                <a:gd name="T3" fmla="*/ 280 h 283"/>
                <a:gd name="T4" fmla="*/ 103 w 317"/>
                <a:gd name="T5" fmla="*/ 278 h 283"/>
                <a:gd name="T6" fmla="*/ 165 w 317"/>
                <a:gd name="T7" fmla="*/ 280 h 283"/>
                <a:gd name="T8" fmla="*/ 189 w 317"/>
                <a:gd name="T9" fmla="*/ 276 h 283"/>
                <a:gd name="T10" fmla="*/ 242 w 317"/>
                <a:gd name="T11" fmla="*/ 276 h 283"/>
                <a:gd name="T12" fmla="*/ 247 w 317"/>
                <a:gd name="T13" fmla="*/ 241 h 283"/>
                <a:gd name="T14" fmla="*/ 249 w 317"/>
                <a:gd name="T15" fmla="*/ 223 h 283"/>
                <a:gd name="T16" fmla="*/ 224 w 317"/>
                <a:gd name="T17" fmla="*/ 216 h 283"/>
                <a:gd name="T18" fmla="*/ 242 w 317"/>
                <a:gd name="T19" fmla="*/ 205 h 283"/>
                <a:gd name="T20" fmla="*/ 246 w 317"/>
                <a:gd name="T21" fmla="*/ 153 h 283"/>
                <a:gd name="T22" fmla="*/ 249 w 317"/>
                <a:gd name="T23" fmla="*/ 121 h 283"/>
                <a:gd name="T24" fmla="*/ 310 w 317"/>
                <a:gd name="T25" fmla="*/ 123 h 283"/>
                <a:gd name="T26" fmla="*/ 315 w 317"/>
                <a:gd name="T27" fmla="*/ 105 h 283"/>
                <a:gd name="T28" fmla="*/ 317 w 317"/>
                <a:gd name="T29" fmla="*/ 91 h 283"/>
                <a:gd name="T30" fmla="*/ 315 w 317"/>
                <a:gd name="T31" fmla="*/ 59 h 283"/>
                <a:gd name="T32" fmla="*/ 315 w 317"/>
                <a:gd name="T33" fmla="*/ 27 h 283"/>
                <a:gd name="T34" fmla="*/ 311 w 317"/>
                <a:gd name="T35" fmla="*/ 4 h 283"/>
                <a:gd name="T36" fmla="*/ 295 w 317"/>
                <a:gd name="T37" fmla="*/ 6 h 283"/>
                <a:gd name="T38" fmla="*/ 279 w 317"/>
                <a:gd name="T39" fmla="*/ 0 h 283"/>
                <a:gd name="T40" fmla="*/ 267 w 317"/>
                <a:gd name="T41" fmla="*/ 2 h 283"/>
                <a:gd name="T42" fmla="*/ 276 w 317"/>
                <a:gd name="T43" fmla="*/ 9 h 283"/>
                <a:gd name="T44" fmla="*/ 262 w 317"/>
                <a:gd name="T45" fmla="*/ 20 h 283"/>
                <a:gd name="T46" fmla="*/ 246 w 317"/>
                <a:gd name="T47" fmla="*/ 13 h 283"/>
                <a:gd name="T48" fmla="*/ 235 w 317"/>
                <a:gd name="T49" fmla="*/ 7 h 283"/>
                <a:gd name="T50" fmla="*/ 221 w 317"/>
                <a:gd name="T51" fmla="*/ 13 h 283"/>
                <a:gd name="T52" fmla="*/ 208 w 317"/>
                <a:gd name="T53" fmla="*/ 15 h 283"/>
                <a:gd name="T54" fmla="*/ 199 w 317"/>
                <a:gd name="T55" fmla="*/ 25 h 283"/>
                <a:gd name="T56" fmla="*/ 189 w 317"/>
                <a:gd name="T57" fmla="*/ 34 h 283"/>
                <a:gd name="T58" fmla="*/ 173 w 317"/>
                <a:gd name="T59" fmla="*/ 38 h 283"/>
                <a:gd name="T60" fmla="*/ 162 w 317"/>
                <a:gd name="T61" fmla="*/ 43 h 283"/>
                <a:gd name="T62" fmla="*/ 148 w 317"/>
                <a:gd name="T63" fmla="*/ 48 h 283"/>
                <a:gd name="T64" fmla="*/ 130 w 317"/>
                <a:gd name="T65" fmla="*/ 47 h 283"/>
                <a:gd name="T66" fmla="*/ 125 w 317"/>
                <a:gd name="T67" fmla="*/ 59 h 283"/>
                <a:gd name="T68" fmla="*/ 110 w 317"/>
                <a:gd name="T69" fmla="*/ 70 h 283"/>
                <a:gd name="T70" fmla="*/ 100 w 317"/>
                <a:gd name="T71" fmla="*/ 79 h 283"/>
                <a:gd name="T72" fmla="*/ 85 w 317"/>
                <a:gd name="T73" fmla="*/ 82 h 283"/>
                <a:gd name="T74" fmla="*/ 73 w 317"/>
                <a:gd name="T75" fmla="*/ 91 h 283"/>
                <a:gd name="T76" fmla="*/ 64 w 317"/>
                <a:gd name="T77" fmla="*/ 102 h 283"/>
                <a:gd name="T78" fmla="*/ 55 w 317"/>
                <a:gd name="T79" fmla="*/ 105 h 283"/>
                <a:gd name="T80" fmla="*/ 41 w 317"/>
                <a:gd name="T81" fmla="*/ 112 h 283"/>
                <a:gd name="T82" fmla="*/ 39 w 317"/>
                <a:gd name="T83" fmla="*/ 125 h 283"/>
                <a:gd name="T84" fmla="*/ 25 w 317"/>
                <a:gd name="T85" fmla="*/ 136 h 283"/>
                <a:gd name="T86" fmla="*/ 18 w 317"/>
                <a:gd name="T87" fmla="*/ 145 h 283"/>
                <a:gd name="T88" fmla="*/ 5 w 317"/>
                <a:gd name="T89" fmla="*/ 143 h 283"/>
                <a:gd name="T90" fmla="*/ 2 w 317"/>
                <a:gd name="T91" fmla="*/ 169 h 283"/>
                <a:gd name="T92" fmla="*/ 4 w 317"/>
                <a:gd name="T93" fmla="*/ 182 h 283"/>
                <a:gd name="T94" fmla="*/ 0 w 317"/>
                <a:gd name="T95" fmla="*/ 226 h 283"/>
                <a:gd name="T96" fmla="*/ 0 w 317"/>
                <a:gd name="T97" fmla="*/ 282 h 283"/>
                <a:gd name="T98" fmla="*/ 7 w 317"/>
                <a:gd name="T99" fmla="*/ 283 h 283"/>
                <a:gd name="T100" fmla="*/ 7 w 317"/>
                <a:gd name="T101" fmla="*/ 283 h 283"/>
                <a:gd name="T102" fmla="*/ 7 w 317"/>
                <a:gd name="T103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7" h="283">
                  <a:moveTo>
                    <a:pt x="7" y="283"/>
                  </a:moveTo>
                  <a:lnTo>
                    <a:pt x="36" y="280"/>
                  </a:lnTo>
                  <a:lnTo>
                    <a:pt x="103" y="278"/>
                  </a:lnTo>
                  <a:lnTo>
                    <a:pt x="165" y="280"/>
                  </a:lnTo>
                  <a:lnTo>
                    <a:pt x="189" y="276"/>
                  </a:lnTo>
                  <a:lnTo>
                    <a:pt x="242" y="276"/>
                  </a:lnTo>
                  <a:lnTo>
                    <a:pt x="247" y="241"/>
                  </a:lnTo>
                  <a:lnTo>
                    <a:pt x="249" y="223"/>
                  </a:lnTo>
                  <a:lnTo>
                    <a:pt x="224" y="216"/>
                  </a:lnTo>
                  <a:lnTo>
                    <a:pt x="242" y="205"/>
                  </a:lnTo>
                  <a:lnTo>
                    <a:pt x="246" y="153"/>
                  </a:lnTo>
                  <a:lnTo>
                    <a:pt x="249" y="121"/>
                  </a:lnTo>
                  <a:lnTo>
                    <a:pt x="310" y="123"/>
                  </a:lnTo>
                  <a:lnTo>
                    <a:pt x="315" y="105"/>
                  </a:lnTo>
                  <a:lnTo>
                    <a:pt x="317" y="91"/>
                  </a:lnTo>
                  <a:lnTo>
                    <a:pt x="315" y="59"/>
                  </a:lnTo>
                  <a:lnTo>
                    <a:pt x="315" y="27"/>
                  </a:lnTo>
                  <a:lnTo>
                    <a:pt x="311" y="4"/>
                  </a:lnTo>
                  <a:lnTo>
                    <a:pt x="295" y="6"/>
                  </a:lnTo>
                  <a:lnTo>
                    <a:pt x="279" y="0"/>
                  </a:lnTo>
                  <a:lnTo>
                    <a:pt x="267" y="2"/>
                  </a:lnTo>
                  <a:lnTo>
                    <a:pt x="276" y="9"/>
                  </a:lnTo>
                  <a:lnTo>
                    <a:pt x="262" y="20"/>
                  </a:lnTo>
                  <a:lnTo>
                    <a:pt x="246" y="13"/>
                  </a:lnTo>
                  <a:lnTo>
                    <a:pt x="235" y="7"/>
                  </a:lnTo>
                  <a:lnTo>
                    <a:pt x="221" y="13"/>
                  </a:lnTo>
                  <a:lnTo>
                    <a:pt x="208" y="15"/>
                  </a:lnTo>
                  <a:lnTo>
                    <a:pt x="199" y="25"/>
                  </a:lnTo>
                  <a:lnTo>
                    <a:pt x="189" y="34"/>
                  </a:lnTo>
                  <a:lnTo>
                    <a:pt x="173" y="38"/>
                  </a:lnTo>
                  <a:lnTo>
                    <a:pt x="162" y="43"/>
                  </a:lnTo>
                  <a:lnTo>
                    <a:pt x="148" y="48"/>
                  </a:lnTo>
                  <a:lnTo>
                    <a:pt x="130" y="47"/>
                  </a:lnTo>
                  <a:lnTo>
                    <a:pt x="125" y="59"/>
                  </a:lnTo>
                  <a:lnTo>
                    <a:pt x="110" y="70"/>
                  </a:lnTo>
                  <a:lnTo>
                    <a:pt x="100" y="79"/>
                  </a:lnTo>
                  <a:lnTo>
                    <a:pt x="85" y="82"/>
                  </a:lnTo>
                  <a:lnTo>
                    <a:pt x="73" y="91"/>
                  </a:lnTo>
                  <a:lnTo>
                    <a:pt x="64" y="102"/>
                  </a:lnTo>
                  <a:lnTo>
                    <a:pt x="55" y="105"/>
                  </a:lnTo>
                  <a:lnTo>
                    <a:pt x="41" y="112"/>
                  </a:lnTo>
                  <a:lnTo>
                    <a:pt x="39" y="125"/>
                  </a:lnTo>
                  <a:lnTo>
                    <a:pt x="25" y="136"/>
                  </a:lnTo>
                  <a:lnTo>
                    <a:pt x="18" y="145"/>
                  </a:lnTo>
                  <a:lnTo>
                    <a:pt x="5" y="143"/>
                  </a:lnTo>
                  <a:lnTo>
                    <a:pt x="2" y="169"/>
                  </a:lnTo>
                  <a:lnTo>
                    <a:pt x="4" y="182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7" y="283"/>
                  </a:lnTo>
                  <a:lnTo>
                    <a:pt x="7" y="283"/>
                  </a:lnTo>
                  <a:lnTo>
                    <a:pt x="7" y="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200">
              <a:extLst>
                <a:ext uri="{FF2B5EF4-FFF2-40B4-BE49-F238E27FC236}">
                  <a16:creationId xmlns:a16="http://schemas.microsoft.com/office/drawing/2014/main" id="{5D3120B4-028D-A009-7781-F5F17CA933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2196" y="10060275"/>
              <a:ext cx="738595" cy="623401"/>
            </a:xfrm>
            <a:custGeom>
              <a:avLst/>
              <a:gdLst>
                <a:gd name="T0" fmla="*/ 32 w 327"/>
                <a:gd name="T1" fmla="*/ 276 h 276"/>
                <a:gd name="T2" fmla="*/ 71 w 327"/>
                <a:gd name="T3" fmla="*/ 274 h 276"/>
                <a:gd name="T4" fmla="*/ 110 w 327"/>
                <a:gd name="T5" fmla="*/ 276 h 276"/>
                <a:gd name="T6" fmla="*/ 126 w 327"/>
                <a:gd name="T7" fmla="*/ 274 h 276"/>
                <a:gd name="T8" fmla="*/ 181 w 327"/>
                <a:gd name="T9" fmla="*/ 270 h 276"/>
                <a:gd name="T10" fmla="*/ 204 w 327"/>
                <a:gd name="T11" fmla="*/ 274 h 276"/>
                <a:gd name="T12" fmla="*/ 233 w 327"/>
                <a:gd name="T13" fmla="*/ 270 h 276"/>
                <a:gd name="T14" fmla="*/ 238 w 327"/>
                <a:gd name="T15" fmla="*/ 258 h 276"/>
                <a:gd name="T16" fmla="*/ 249 w 327"/>
                <a:gd name="T17" fmla="*/ 247 h 276"/>
                <a:gd name="T18" fmla="*/ 258 w 327"/>
                <a:gd name="T19" fmla="*/ 235 h 276"/>
                <a:gd name="T20" fmla="*/ 252 w 327"/>
                <a:gd name="T21" fmla="*/ 220 h 276"/>
                <a:gd name="T22" fmla="*/ 251 w 327"/>
                <a:gd name="T23" fmla="*/ 208 h 276"/>
                <a:gd name="T24" fmla="*/ 247 w 327"/>
                <a:gd name="T25" fmla="*/ 192 h 276"/>
                <a:gd name="T26" fmla="*/ 251 w 327"/>
                <a:gd name="T27" fmla="*/ 176 h 276"/>
                <a:gd name="T28" fmla="*/ 259 w 327"/>
                <a:gd name="T29" fmla="*/ 167 h 276"/>
                <a:gd name="T30" fmla="*/ 263 w 327"/>
                <a:gd name="T31" fmla="*/ 155 h 276"/>
                <a:gd name="T32" fmla="*/ 275 w 327"/>
                <a:gd name="T33" fmla="*/ 142 h 276"/>
                <a:gd name="T34" fmla="*/ 270 w 327"/>
                <a:gd name="T35" fmla="*/ 130 h 276"/>
                <a:gd name="T36" fmla="*/ 259 w 327"/>
                <a:gd name="T37" fmla="*/ 115 h 276"/>
                <a:gd name="T38" fmla="*/ 274 w 327"/>
                <a:gd name="T39" fmla="*/ 103 h 276"/>
                <a:gd name="T40" fmla="*/ 286 w 327"/>
                <a:gd name="T41" fmla="*/ 103 h 276"/>
                <a:gd name="T42" fmla="*/ 284 w 327"/>
                <a:gd name="T43" fmla="*/ 92 h 276"/>
                <a:gd name="T44" fmla="*/ 290 w 327"/>
                <a:gd name="T45" fmla="*/ 76 h 276"/>
                <a:gd name="T46" fmla="*/ 300 w 327"/>
                <a:gd name="T47" fmla="*/ 67 h 276"/>
                <a:gd name="T48" fmla="*/ 313 w 327"/>
                <a:gd name="T49" fmla="*/ 64 h 276"/>
                <a:gd name="T50" fmla="*/ 322 w 327"/>
                <a:gd name="T51" fmla="*/ 48 h 276"/>
                <a:gd name="T52" fmla="*/ 318 w 327"/>
                <a:gd name="T53" fmla="*/ 32 h 276"/>
                <a:gd name="T54" fmla="*/ 320 w 327"/>
                <a:gd name="T55" fmla="*/ 16 h 276"/>
                <a:gd name="T56" fmla="*/ 327 w 327"/>
                <a:gd name="T57" fmla="*/ 7 h 276"/>
                <a:gd name="T58" fmla="*/ 267 w 327"/>
                <a:gd name="T59" fmla="*/ 3 h 276"/>
                <a:gd name="T60" fmla="*/ 247 w 327"/>
                <a:gd name="T61" fmla="*/ 3 h 276"/>
                <a:gd name="T62" fmla="*/ 179 w 327"/>
                <a:gd name="T63" fmla="*/ 1 h 276"/>
                <a:gd name="T64" fmla="*/ 112 w 327"/>
                <a:gd name="T65" fmla="*/ 0 h 276"/>
                <a:gd name="T66" fmla="*/ 60 w 327"/>
                <a:gd name="T67" fmla="*/ 0 h 276"/>
                <a:gd name="T68" fmla="*/ 44 w 327"/>
                <a:gd name="T69" fmla="*/ 1 h 276"/>
                <a:gd name="T70" fmla="*/ 1 w 327"/>
                <a:gd name="T71" fmla="*/ 0 h 276"/>
                <a:gd name="T72" fmla="*/ 3 w 327"/>
                <a:gd name="T73" fmla="*/ 16 h 276"/>
                <a:gd name="T74" fmla="*/ 0 w 327"/>
                <a:gd name="T75" fmla="*/ 37 h 276"/>
                <a:gd name="T76" fmla="*/ 16 w 327"/>
                <a:gd name="T77" fmla="*/ 39 h 276"/>
                <a:gd name="T78" fmla="*/ 28 w 327"/>
                <a:gd name="T79" fmla="*/ 44 h 276"/>
                <a:gd name="T80" fmla="*/ 41 w 327"/>
                <a:gd name="T81" fmla="*/ 53 h 276"/>
                <a:gd name="T82" fmla="*/ 49 w 327"/>
                <a:gd name="T83" fmla="*/ 64 h 276"/>
                <a:gd name="T84" fmla="*/ 55 w 327"/>
                <a:gd name="T85" fmla="*/ 73 h 276"/>
                <a:gd name="T86" fmla="*/ 62 w 327"/>
                <a:gd name="T87" fmla="*/ 85 h 276"/>
                <a:gd name="T88" fmla="*/ 60 w 327"/>
                <a:gd name="T89" fmla="*/ 99 h 276"/>
                <a:gd name="T90" fmla="*/ 62 w 327"/>
                <a:gd name="T91" fmla="*/ 114 h 276"/>
                <a:gd name="T92" fmla="*/ 42 w 327"/>
                <a:gd name="T93" fmla="*/ 114 h 276"/>
                <a:gd name="T94" fmla="*/ 41 w 327"/>
                <a:gd name="T95" fmla="*/ 153 h 276"/>
                <a:gd name="T96" fmla="*/ 35 w 327"/>
                <a:gd name="T97" fmla="*/ 174 h 276"/>
                <a:gd name="T98" fmla="*/ 35 w 327"/>
                <a:gd name="T99" fmla="*/ 201 h 276"/>
                <a:gd name="T100" fmla="*/ 33 w 327"/>
                <a:gd name="T101" fmla="*/ 240 h 276"/>
                <a:gd name="T102" fmla="*/ 35 w 327"/>
                <a:gd name="T103" fmla="*/ 256 h 276"/>
                <a:gd name="T104" fmla="*/ 32 w 327"/>
                <a:gd name="T105" fmla="*/ 276 h 276"/>
                <a:gd name="T106" fmla="*/ 32 w 327"/>
                <a:gd name="T107" fmla="*/ 276 h 276"/>
                <a:gd name="T108" fmla="*/ 32 w 327"/>
                <a:gd name="T109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7" h="276">
                  <a:moveTo>
                    <a:pt x="32" y="276"/>
                  </a:moveTo>
                  <a:lnTo>
                    <a:pt x="71" y="274"/>
                  </a:lnTo>
                  <a:lnTo>
                    <a:pt x="110" y="276"/>
                  </a:lnTo>
                  <a:lnTo>
                    <a:pt x="126" y="274"/>
                  </a:lnTo>
                  <a:lnTo>
                    <a:pt x="181" y="270"/>
                  </a:lnTo>
                  <a:lnTo>
                    <a:pt x="204" y="274"/>
                  </a:lnTo>
                  <a:lnTo>
                    <a:pt x="233" y="270"/>
                  </a:lnTo>
                  <a:lnTo>
                    <a:pt x="238" y="258"/>
                  </a:lnTo>
                  <a:lnTo>
                    <a:pt x="249" y="247"/>
                  </a:lnTo>
                  <a:lnTo>
                    <a:pt x="258" y="235"/>
                  </a:lnTo>
                  <a:lnTo>
                    <a:pt x="252" y="220"/>
                  </a:lnTo>
                  <a:lnTo>
                    <a:pt x="251" y="208"/>
                  </a:lnTo>
                  <a:lnTo>
                    <a:pt x="247" y="192"/>
                  </a:lnTo>
                  <a:lnTo>
                    <a:pt x="251" y="176"/>
                  </a:lnTo>
                  <a:lnTo>
                    <a:pt x="259" y="167"/>
                  </a:lnTo>
                  <a:lnTo>
                    <a:pt x="263" y="155"/>
                  </a:lnTo>
                  <a:lnTo>
                    <a:pt x="275" y="142"/>
                  </a:lnTo>
                  <a:lnTo>
                    <a:pt x="270" y="130"/>
                  </a:lnTo>
                  <a:lnTo>
                    <a:pt x="259" y="115"/>
                  </a:lnTo>
                  <a:lnTo>
                    <a:pt x="274" y="103"/>
                  </a:lnTo>
                  <a:lnTo>
                    <a:pt x="286" y="103"/>
                  </a:lnTo>
                  <a:lnTo>
                    <a:pt x="284" y="92"/>
                  </a:lnTo>
                  <a:lnTo>
                    <a:pt x="290" y="76"/>
                  </a:lnTo>
                  <a:lnTo>
                    <a:pt x="300" y="67"/>
                  </a:lnTo>
                  <a:lnTo>
                    <a:pt x="313" y="64"/>
                  </a:lnTo>
                  <a:lnTo>
                    <a:pt x="322" y="48"/>
                  </a:lnTo>
                  <a:lnTo>
                    <a:pt x="318" y="32"/>
                  </a:lnTo>
                  <a:lnTo>
                    <a:pt x="320" y="16"/>
                  </a:lnTo>
                  <a:lnTo>
                    <a:pt x="327" y="7"/>
                  </a:lnTo>
                  <a:lnTo>
                    <a:pt x="267" y="3"/>
                  </a:lnTo>
                  <a:lnTo>
                    <a:pt x="247" y="3"/>
                  </a:lnTo>
                  <a:lnTo>
                    <a:pt x="179" y="1"/>
                  </a:lnTo>
                  <a:lnTo>
                    <a:pt x="112" y="0"/>
                  </a:lnTo>
                  <a:lnTo>
                    <a:pt x="60" y="0"/>
                  </a:lnTo>
                  <a:lnTo>
                    <a:pt x="44" y="1"/>
                  </a:lnTo>
                  <a:lnTo>
                    <a:pt x="1" y="0"/>
                  </a:lnTo>
                  <a:lnTo>
                    <a:pt x="3" y="16"/>
                  </a:lnTo>
                  <a:lnTo>
                    <a:pt x="0" y="37"/>
                  </a:lnTo>
                  <a:lnTo>
                    <a:pt x="16" y="39"/>
                  </a:lnTo>
                  <a:lnTo>
                    <a:pt x="28" y="44"/>
                  </a:lnTo>
                  <a:lnTo>
                    <a:pt x="41" y="53"/>
                  </a:lnTo>
                  <a:lnTo>
                    <a:pt x="49" y="64"/>
                  </a:lnTo>
                  <a:lnTo>
                    <a:pt x="55" y="73"/>
                  </a:lnTo>
                  <a:lnTo>
                    <a:pt x="62" y="85"/>
                  </a:lnTo>
                  <a:lnTo>
                    <a:pt x="60" y="99"/>
                  </a:lnTo>
                  <a:lnTo>
                    <a:pt x="62" y="114"/>
                  </a:lnTo>
                  <a:lnTo>
                    <a:pt x="42" y="114"/>
                  </a:lnTo>
                  <a:lnTo>
                    <a:pt x="41" y="153"/>
                  </a:lnTo>
                  <a:lnTo>
                    <a:pt x="35" y="174"/>
                  </a:lnTo>
                  <a:lnTo>
                    <a:pt x="35" y="201"/>
                  </a:lnTo>
                  <a:lnTo>
                    <a:pt x="33" y="240"/>
                  </a:lnTo>
                  <a:lnTo>
                    <a:pt x="35" y="256"/>
                  </a:lnTo>
                  <a:lnTo>
                    <a:pt x="32" y="276"/>
                  </a:lnTo>
                  <a:lnTo>
                    <a:pt x="32" y="276"/>
                  </a:lnTo>
                  <a:lnTo>
                    <a:pt x="32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201">
              <a:extLst>
                <a:ext uri="{FF2B5EF4-FFF2-40B4-BE49-F238E27FC236}">
                  <a16:creationId xmlns:a16="http://schemas.microsoft.com/office/drawing/2014/main" id="{A0E0FF53-3E6C-2197-68D4-BC16BD6F7B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9911201"/>
              <a:ext cx="417860" cy="449482"/>
            </a:xfrm>
            <a:custGeom>
              <a:avLst/>
              <a:gdLst>
                <a:gd name="T0" fmla="*/ 89 w 185"/>
                <a:gd name="T1" fmla="*/ 199 h 199"/>
                <a:gd name="T2" fmla="*/ 120 w 185"/>
                <a:gd name="T3" fmla="*/ 190 h 199"/>
                <a:gd name="T4" fmla="*/ 144 w 185"/>
                <a:gd name="T5" fmla="*/ 194 h 199"/>
                <a:gd name="T6" fmla="*/ 180 w 185"/>
                <a:gd name="T7" fmla="*/ 194 h 199"/>
                <a:gd name="T8" fmla="*/ 184 w 185"/>
                <a:gd name="T9" fmla="*/ 172 h 199"/>
                <a:gd name="T10" fmla="*/ 182 w 185"/>
                <a:gd name="T11" fmla="*/ 156 h 199"/>
                <a:gd name="T12" fmla="*/ 182 w 185"/>
                <a:gd name="T13" fmla="*/ 101 h 199"/>
                <a:gd name="T14" fmla="*/ 185 w 185"/>
                <a:gd name="T15" fmla="*/ 75 h 199"/>
                <a:gd name="T16" fmla="*/ 184 w 185"/>
                <a:gd name="T17" fmla="*/ 55 h 199"/>
                <a:gd name="T18" fmla="*/ 162 w 185"/>
                <a:gd name="T19" fmla="*/ 46 h 199"/>
                <a:gd name="T20" fmla="*/ 148 w 185"/>
                <a:gd name="T21" fmla="*/ 39 h 199"/>
                <a:gd name="T22" fmla="*/ 132 w 185"/>
                <a:gd name="T23" fmla="*/ 34 h 199"/>
                <a:gd name="T24" fmla="*/ 141 w 185"/>
                <a:gd name="T25" fmla="*/ 18 h 199"/>
                <a:gd name="T26" fmla="*/ 120 w 185"/>
                <a:gd name="T27" fmla="*/ 9 h 199"/>
                <a:gd name="T28" fmla="*/ 103 w 185"/>
                <a:gd name="T29" fmla="*/ 0 h 199"/>
                <a:gd name="T30" fmla="*/ 80 w 185"/>
                <a:gd name="T31" fmla="*/ 7 h 199"/>
                <a:gd name="T32" fmla="*/ 64 w 185"/>
                <a:gd name="T33" fmla="*/ 0 h 199"/>
                <a:gd name="T34" fmla="*/ 61 w 185"/>
                <a:gd name="T35" fmla="*/ 10 h 199"/>
                <a:gd name="T36" fmla="*/ 47 w 185"/>
                <a:gd name="T37" fmla="*/ 19 h 199"/>
                <a:gd name="T38" fmla="*/ 48 w 185"/>
                <a:gd name="T39" fmla="*/ 35 h 199"/>
                <a:gd name="T40" fmla="*/ 43 w 185"/>
                <a:gd name="T41" fmla="*/ 51 h 199"/>
                <a:gd name="T42" fmla="*/ 32 w 185"/>
                <a:gd name="T43" fmla="*/ 60 h 199"/>
                <a:gd name="T44" fmla="*/ 27 w 185"/>
                <a:gd name="T45" fmla="*/ 73 h 199"/>
                <a:gd name="T46" fmla="*/ 20 w 185"/>
                <a:gd name="T47" fmla="*/ 83 h 199"/>
                <a:gd name="T48" fmla="*/ 6 w 185"/>
                <a:gd name="T49" fmla="*/ 85 h 199"/>
                <a:gd name="T50" fmla="*/ 11 w 185"/>
                <a:gd name="T51" fmla="*/ 99 h 199"/>
                <a:gd name="T52" fmla="*/ 6 w 185"/>
                <a:gd name="T53" fmla="*/ 112 h 199"/>
                <a:gd name="T54" fmla="*/ 4 w 185"/>
                <a:gd name="T55" fmla="*/ 128 h 199"/>
                <a:gd name="T56" fmla="*/ 6 w 185"/>
                <a:gd name="T57" fmla="*/ 144 h 199"/>
                <a:gd name="T58" fmla="*/ 7 w 185"/>
                <a:gd name="T59" fmla="*/ 156 h 199"/>
                <a:gd name="T60" fmla="*/ 9 w 185"/>
                <a:gd name="T61" fmla="*/ 171 h 199"/>
                <a:gd name="T62" fmla="*/ 0 w 185"/>
                <a:gd name="T63" fmla="*/ 188 h 199"/>
                <a:gd name="T64" fmla="*/ 29 w 185"/>
                <a:gd name="T65" fmla="*/ 188 h 199"/>
                <a:gd name="T66" fmla="*/ 48 w 185"/>
                <a:gd name="T67" fmla="*/ 192 h 199"/>
                <a:gd name="T68" fmla="*/ 89 w 185"/>
                <a:gd name="T69" fmla="*/ 199 h 199"/>
                <a:gd name="T70" fmla="*/ 89 w 185"/>
                <a:gd name="T71" fmla="*/ 199 h 199"/>
                <a:gd name="T72" fmla="*/ 89 w 185"/>
                <a:gd name="T73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5" h="199">
                  <a:moveTo>
                    <a:pt x="89" y="199"/>
                  </a:moveTo>
                  <a:lnTo>
                    <a:pt x="120" y="190"/>
                  </a:lnTo>
                  <a:lnTo>
                    <a:pt x="144" y="194"/>
                  </a:lnTo>
                  <a:lnTo>
                    <a:pt x="180" y="194"/>
                  </a:lnTo>
                  <a:lnTo>
                    <a:pt x="184" y="172"/>
                  </a:lnTo>
                  <a:lnTo>
                    <a:pt x="182" y="156"/>
                  </a:lnTo>
                  <a:lnTo>
                    <a:pt x="182" y="101"/>
                  </a:lnTo>
                  <a:lnTo>
                    <a:pt x="185" y="75"/>
                  </a:lnTo>
                  <a:lnTo>
                    <a:pt x="184" y="55"/>
                  </a:lnTo>
                  <a:lnTo>
                    <a:pt x="162" y="46"/>
                  </a:lnTo>
                  <a:lnTo>
                    <a:pt x="148" y="39"/>
                  </a:lnTo>
                  <a:lnTo>
                    <a:pt x="132" y="34"/>
                  </a:lnTo>
                  <a:lnTo>
                    <a:pt x="141" y="18"/>
                  </a:lnTo>
                  <a:lnTo>
                    <a:pt x="120" y="9"/>
                  </a:lnTo>
                  <a:lnTo>
                    <a:pt x="103" y="0"/>
                  </a:lnTo>
                  <a:lnTo>
                    <a:pt x="80" y="7"/>
                  </a:lnTo>
                  <a:lnTo>
                    <a:pt x="64" y="0"/>
                  </a:lnTo>
                  <a:lnTo>
                    <a:pt x="61" y="10"/>
                  </a:lnTo>
                  <a:lnTo>
                    <a:pt x="47" y="19"/>
                  </a:lnTo>
                  <a:lnTo>
                    <a:pt x="48" y="35"/>
                  </a:lnTo>
                  <a:lnTo>
                    <a:pt x="43" y="51"/>
                  </a:lnTo>
                  <a:lnTo>
                    <a:pt x="32" y="60"/>
                  </a:lnTo>
                  <a:lnTo>
                    <a:pt x="27" y="73"/>
                  </a:lnTo>
                  <a:lnTo>
                    <a:pt x="20" y="83"/>
                  </a:lnTo>
                  <a:lnTo>
                    <a:pt x="6" y="85"/>
                  </a:lnTo>
                  <a:lnTo>
                    <a:pt x="11" y="99"/>
                  </a:lnTo>
                  <a:lnTo>
                    <a:pt x="6" y="112"/>
                  </a:lnTo>
                  <a:lnTo>
                    <a:pt x="4" y="128"/>
                  </a:lnTo>
                  <a:lnTo>
                    <a:pt x="6" y="144"/>
                  </a:lnTo>
                  <a:lnTo>
                    <a:pt x="7" y="156"/>
                  </a:lnTo>
                  <a:lnTo>
                    <a:pt x="9" y="171"/>
                  </a:lnTo>
                  <a:lnTo>
                    <a:pt x="0" y="188"/>
                  </a:lnTo>
                  <a:lnTo>
                    <a:pt x="29" y="188"/>
                  </a:lnTo>
                  <a:lnTo>
                    <a:pt x="48" y="192"/>
                  </a:lnTo>
                  <a:lnTo>
                    <a:pt x="89" y="199"/>
                  </a:lnTo>
                  <a:lnTo>
                    <a:pt x="89" y="199"/>
                  </a:lnTo>
                  <a:lnTo>
                    <a:pt x="89" y="1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202">
              <a:extLst>
                <a:ext uri="{FF2B5EF4-FFF2-40B4-BE49-F238E27FC236}">
                  <a16:creationId xmlns:a16="http://schemas.microsoft.com/office/drawing/2014/main" id="{DF0501D2-0AB1-EDB9-6166-A678BFF66E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6727" y="10039947"/>
              <a:ext cx="745370" cy="643730"/>
            </a:xfrm>
            <a:custGeom>
              <a:avLst/>
              <a:gdLst>
                <a:gd name="T0" fmla="*/ 29 w 330"/>
                <a:gd name="T1" fmla="*/ 281 h 285"/>
                <a:gd name="T2" fmla="*/ 109 w 330"/>
                <a:gd name="T3" fmla="*/ 281 h 285"/>
                <a:gd name="T4" fmla="*/ 180 w 330"/>
                <a:gd name="T5" fmla="*/ 285 h 285"/>
                <a:gd name="T6" fmla="*/ 235 w 330"/>
                <a:gd name="T7" fmla="*/ 285 h 285"/>
                <a:gd name="T8" fmla="*/ 237 w 330"/>
                <a:gd name="T9" fmla="*/ 265 h 285"/>
                <a:gd name="T10" fmla="*/ 251 w 330"/>
                <a:gd name="T11" fmla="*/ 260 h 285"/>
                <a:gd name="T12" fmla="*/ 262 w 330"/>
                <a:gd name="T13" fmla="*/ 274 h 285"/>
                <a:gd name="T14" fmla="*/ 276 w 330"/>
                <a:gd name="T15" fmla="*/ 267 h 285"/>
                <a:gd name="T16" fmla="*/ 285 w 330"/>
                <a:gd name="T17" fmla="*/ 281 h 285"/>
                <a:gd name="T18" fmla="*/ 289 w 330"/>
                <a:gd name="T19" fmla="*/ 265 h 285"/>
                <a:gd name="T20" fmla="*/ 298 w 330"/>
                <a:gd name="T21" fmla="*/ 283 h 285"/>
                <a:gd name="T22" fmla="*/ 314 w 330"/>
                <a:gd name="T23" fmla="*/ 274 h 285"/>
                <a:gd name="T24" fmla="*/ 328 w 330"/>
                <a:gd name="T25" fmla="*/ 267 h 285"/>
                <a:gd name="T26" fmla="*/ 330 w 330"/>
                <a:gd name="T27" fmla="*/ 247 h 285"/>
                <a:gd name="T28" fmla="*/ 330 w 330"/>
                <a:gd name="T29" fmla="*/ 235 h 285"/>
                <a:gd name="T30" fmla="*/ 328 w 330"/>
                <a:gd name="T31" fmla="*/ 219 h 285"/>
                <a:gd name="T32" fmla="*/ 323 w 330"/>
                <a:gd name="T33" fmla="*/ 204 h 285"/>
                <a:gd name="T34" fmla="*/ 315 w 330"/>
                <a:gd name="T35" fmla="*/ 190 h 285"/>
                <a:gd name="T36" fmla="*/ 310 w 330"/>
                <a:gd name="T37" fmla="*/ 178 h 285"/>
                <a:gd name="T38" fmla="*/ 305 w 330"/>
                <a:gd name="T39" fmla="*/ 160 h 285"/>
                <a:gd name="T40" fmla="*/ 308 w 330"/>
                <a:gd name="T41" fmla="*/ 142 h 285"/>
                <a:gd name="T42" fmla="*/ 280 w 330"/>
                <a:gd name="T43" fmla="*/ 142 h 285"/>
                <a:gd name="T44" fmla="*/ 278 w 330"/>
                <a:gd name="T45" fmla="*/ 115 h 285"/>
                <a:gd name="T46" fmla="*/ 280 w 330"/>
                <a:gd name="T47" fmla="*/ 3 h 285"/>
                <a:gd name="T48" fmla="*/ 237 w 330"/>
                <a:gd name="T49" fmla="*/ 3 h 285"/>
                <a:gd name="T50" fmla="*/ 221 w 330"/>
                <a:gd name="T51" fmla="*/ 5 h 285"/>
                <a:gd name="T52" fmla="*/ 184 w 330"/>
                <a:gd name="T53" fmla="*/ 3 h 285"/>
                <a:gd name="T54" fmla="*/ 125 w 330"/>
                <a:gd name="T55" fmla="*/ 3 h 285"/>
                <a:gd name="T56" fmla="*/ 41 w 330"/>
                <a:gd name="T57" fmla="*/ 0 h 285"/>
                <a:gd name="T58" fmla="*/ 40 w 330"/>
                <a:gd name="T59" fmla="*/ 112 h 285"/>
                <a:gd name="T60" fmla="*/ 38 w 330"/>
                <a:gd name="T61" fmla="*/ 137 h 285"/>
                <a:gd name="T62" fmla="*/ 2 w 330"/>
                <a:gd name="T63" fmla="*/ 137 h 285"/>
                <a:gd name="T64" fmla="*/ 0 w 330"/>
                <a:gd name="T65" fmla="*/ 194 h 285"/>
                <a:gd name="T66" fmla="*/ 8 w 330"/>
                <a:gd name="T67" fmla="*/ 228 h 285"/>
                <a:gd name="T68" fmla="*/ 22 w 330"/>
                <a:gd name="T69" fmla="*/ 233 h 285"/>
                <a:gd name="T70" fmla="*/ 20 w 330"/>
                <a:gd name="T71" fmla="*/ 249 h 285"/>
                <a:gd name="T72" fmla="*/ 11 w 330"/>
                <a:gd name="T73" fmla="*/ 263 h 285"/>
                <a:gd name="T74" fmla="*/ 13 w 330"/>
                <a:gd name="T75" fmla="*/ 283 h 285"/>
                <a:gd name="T76" fmla="*/ 29 w 330"/>
                <a:gd name="T77" fmla="*/ 281 h 285"/>
                <a:gd name="T78" fmla="*/ 29 w 330"/>
                <a:gd name="T79" fmla="*/ 281 h 285"/>
                <a:gd name="T80" fmla="*/ 29 w 330"/>
                <a:gd name="T81" fmla="*/ 28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0" h="285">
                  <a:moveTo>
                    <a:pt x="29" y="281"/>
                  </a:moveTo>
                  <a:lnTo>
                    <a:pt x="109" y="281"/>
                  </a:lnTo>
                  <a:lnTo>
                    <a:pt x="180" y="285"/>
                  </a:lnTo>
                  <a:lnTo>
                    <a:pt x="235" y="285"/>
                  </a:lnTo>
                  <a:lnTo>
                    <a:pt x="237" y="265"/>
                  </a:lnTo>
                  <a:lnTo>
                    <a:pt x="251" y="260"/>
                  </a:lnTo>
                  <a:lnTo>
                    <a:pt x="262" y="274"/>
                  </a:lnTo>
                  <a:lnTo>
                    <a:pt x="276" y="267"/>
                  </a:lnTo>
                  <a:lnTo>
                    <a:pt x="285" y="281"/>
                  </a:lnTo>
                  <a:lnTo>
                    <a:pt x="289" y="265"/>
                  </a:lnTo>
                  <a:lnTo>
                    <a:pt x="298" y="283"/>
                  </a:lnTo>
                  <a:lnTo>
                    <a:pt x="314" y="274"/>
                  </a:lnTo>
                  <a:lnTo>
                    <a:pt x="328" y="267"/>
                  </a:lnTo>
                  <a:lnTo>
                    <a:pt x="330" y="247"/>
                  </a:lnTo>
                  <a:lnTo>
                    <a:pt x="330" y="235"/>
                  </a:lnTo>
                  <a:lnTo>
                    <a:pt x="328" y="219"/>
                  </a:lnTo>
                  <a:lnTo>
                    <a:pt x="323" y="204"/>
                  </a:lnTo>
                  <a:lnTo>
                    <a:pt x="315" y="190"/>
                  </a:lnTo>
                  <a:lnTo>
                    <a:pt x="310" y="178"/>
                  </a:lnTo>
                  <a:lnTo>
                    <a:pt x="305" y="160"/>
                  </a:lnTo>
                  <a:lnTo>
                    <a:pt x="308" y="142"/>
                  </a:lnTo>
                  <a:lnTo>
                    <a:pt x="280" y="142"/>
                  </a:lnTo>
                  <a:lnTo>
                    <a:pt x="278" y="115"/>
                  </a:lnTo>
                  <a:lnTo>
                    <a:pt x="280" y="3"/>
                  </a:lnTo>
                  <a:lnTo>
                    <a:pt x="237" y="3"/>
                  </a:lnTo>
                  <a:lnTo>
                    <a:pt x="221" y="5"/>
                  </a:lnTo>
                  <a:lnTo>
                    <a:pt x="184" y="3"/>
                  </a:lnTo>
                  <a:lnTo>
                    <a:pt x="125" y="3"/>
                  </a:lnTo>
                  <a:lnTo>
                    <a:pt x="41" y="0"/>
                  </a:lnTo>
                  <a:lnTo>
                    <a:pt x="40" y="112"/>
                  </a:lnTo>
                  <a:lnTo>
                    <a:pt x="38" y="137"/>
                  </a:lnTo>
                  <a:lnTo>
                    <a:pt x="2" y="137"/>
                  </a:lnTo>
                  <a:lnTo>
                    <a:pt x="0" y="194"/>
                  </a:lnTo>
                  <a:lnTo>
                    <a:pt x="8" y="228"/>
                  </a:lnTo>
                  <a:lnTo>
                    <a:pt x="22" y="233"/>
                  </a:lnTo>
                  <a:lnTo>
                    <a:pt x="20" y="249"/>
                  </a:lnTo>
                  <a:lnTo>
                    <a:pt x="11" y="263"/>
                  </a:lnTo>
                  <a:lnTo>
                    <a:pt x="13" y="283"/>
                  </a:lnTo>
                  <a:lnTo>
                    <a:pt x="29" y="281"/>
                  </a:lnTo>
                  <a:lnTo>
                    <a:pt x="29" y="281"/>
                  </a:lnTo>
                  <a:lnTo>
                    <a:pt x="29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203">
              <a:extLst>
                <a:ext uri="{FF2B5EF4-FFF2-40B4-BE49-F238E27FC236}">
                  <a16:creationId xmlns:a16="http://schemas.microsoft.com/office/drawing/2014/main" id="{6C1E3650-F331-870C-29A5-CCAEAE1B69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9969927"/>
              <a:ext cx="614366" cy="713748"/>
            </a:xfrm>
            <a:custGeom>
              <a:avLst/>
              <a:gdLst>
                <a:gd name="T0" fmla="*/ 201 w 272"/>
                <a:gd name="T1" fmla="*/ 314 h 316"/>
                <a:gd name="T2" fmla="*/ 239 w 272"/>
                <a:gd name="T3" fmla="*/ 316 h 316"/>
                <a:gd name="T4" fmla="*/ 242 w 272"/>
                <a:gd name="T5" fmla="*/ 296 h 316"/>
                <a:gd name="T6" fmla="*/ 240 w 272"/>
                <a:gd name="T7" fmla="*/ 280 h 316"/>
                <a:gd name="T8" fmla="*/ 240 w 272"/>
                <a:gd name="T9" fmla="*/ 250 h 316"/>
                <a:gd name="T10" fmla="*/ 228 w 272"/>
                <a:gd name="T11" fmla="*/ 255 h 316"/>
                <a:gd name="T12" fmla="*/ 235 w 272"/>
                <a:gd name="T13" fmla="*/ 243 h 316"/>
                <a:gd name="T14" fmla="*/ 242 w 272"/>
                <a:gd name="T15" fmla="*/ 216 h 316"/>
                <a:gd name="T16" fmla="*/ 244 w 272"/>
                <a:gd name="T17" fmla="*/ 196 h 316"/>
                <a:gd name="T18" fmla="*/ 249 w 272"/>
                <a:gd name="T19" fmla="*/ 154 h 316"/>
                <a:gd name="T20" fmla="*/ 272 w 272"/>
                <a:gd name="T21" fmla="*/ 157 h 316"/>
                <a:gd name="T22" fmla="*/ 271 w 272"/>
                <a:gd name="T23" fmla="*/ 141 h 316"/>
                <a:gd name="T24" fmla="*/ 269 w 272"/>
                <a:gd name="T25" fmla="*/ 127 h 316"/>
                <a:gd name="T26" fmla="*/ 264 w 272"/>
                <a:gd name="T27" fmla="*/ 114 h 316"/>
                <a:gd name="T28" fmla="*/ 255 w 272"/>
                <a:gd name="T29" fmla="*/ 107 h 316"/>
                <a:gd name="T30" fmla="*/ 248 w 272"/>
                <a:gd name="T31" fmla="*/ 95 h 316"/>
                <a:gd name="T32" fmla="*/ 239 w 272"/>
                <a:gd name="T33" fmla="*/ 84 h 316"/>
                <a:gd name="T34" fmla="*/ 223 w 272"/>
                <a:gd name="T35" fmla="*/ 82 h 316"/>
                <a:gd name="T36" fmla="*/ 210 w 272"/>
                <a:gd name="T37" fmla="*/ 79 h 316"/>
                <a:gd name="T38" fmla="*/ 201 w 272"/>
                <a:gd name="T39" fmla="*/ 70 h 316"/>
                <a:gd name="T40" fmla="*/ 189 w 272"/>
                <a:gd name="T41" fmla="*/ 63 h 316"/>
                <a:gd name="T42" fmla="*/ 178 w 272"/>
                <a:gd name="T43" fmla="*/ 52 h 316"/>
                <a:gd name="T44" fmla="*/ 173 w 272"/>
                <a:gd name="T45" fmla="*/ 41 h 316"/>
                <a:gd name="T46" fmla="*/ 164 w 272"/>
                <a:gd name="T47" fmla="*/ 31 h 316"/>
                <a:gd name="T48" fmla="*/ 153 w 272"/>
                <a:gd name="T49" fmla="*/ 18 h 316"/>
                <a:gd name="T50" fmla="*/ 141 w 272"/>
                <a:gd name="T51" fmla="*/ 11 h 316"/>
                <a:gd name="T52" fmla="*/ 132 w 272"/>
                <a:gd name="T53" fmla="*/ 0 h 316"/>
                <a:gd name="T54" fmla="*/ 125 w 272"/>
                <a:gd name="T55" fmla="*/ 33 h 316"/>
                <a:gd name="T56" fmla="*/ 112 w 272"/>
                <a:gd name="T57" fmla="*/ 36 h 316"/>
                <a:gd name="T58" fmla="*/ 89 w 272"/>
                <a:gd name="T59" fmla="*/ 38 h 316"/>
                <a:gd name="T60" fmla="*/ 45 w 272"/>
                <a:gd name="T61" fmla="*/ 34 h 316"/>
                <a:gd name="T62" fmla="*/ 5 w 272"/>
                <a:gd name="T63" fmla="*/ 33 h 316"/>
                <a:gd name="T64" fmla="*/ 4 w 272"/>
                <a:gd name="T65" fmla="*/ 49 h 316"/>
                <a:gd name="T66" fmla="*/ 0 w 272"/>
                <a:gd name="T67" fmla="*/ 130 h 316"/>
                <a:gd name="T68" fmla="*/ 2 w 272"/>
                <a:gd name="T69" fmla="*/ 146 h 316"/>
                <a:gd name="T70" fmla="*/ 2 w 272"/>
                <a:gd name="T71" fmla="*/ 162 h 316"/>
                <a:gd name="T72" fmla="*/ 30 w 272"/>
                <a:gd name="T73" fmla="*/ 177 h 316"/>
                <a:gd name="T74" fmla="*/ 29 w 272"/>
                <a:gd name="T75" fmla="*/ 189 h 316"/>
                <a:gd name="T76" fmla="*/ 34 w 272"/>
                <a:gd name="T77" fmla="*/ 202 h 316"/>
                <a:gd name="T78" fmla="*/ 37 w 272"/>
                <a:gd name="T79" fmla="*/ 212 h 316"/>
                <a:gd name="T80" fmla="*/ 43 w 272"/>
                <a:gd name="T81" fmla="*/ 227 h 316"/>
                <a:gd name="T82" fmla="*/ 48 w 272"/>
                <a:gd name="T83" fmla="*/ 243 h 316"/>
                <a:gd name="T84" fmla="*/ 52 w 272"/>
                <a:gd name="T85" fmla="*/ 257 h 316"/>
                <a:gd name="T86" fmla="*/ 50 w 272"/>
                <a:gd name="T87" fmla="*/ 269 h 316"/>
                <a:gd name="T88" fmla="*/ 52 w 272"/>
                <a:gd name="T89" fmla="*/ 285 h 316"/>
                <a:gd name="T90" fmla="*/ 54 w 272"/>
                <a:gd name="T91" fmla="*/ 300 h 316"/>
                <a:gd name="T92" fmla="*/ 46 w 272"/>
                <a:gd name="T93" fmla="*/ 310 h 316"/>
                <a:gd name="T94" fmla="*/ 110 w 272"/>
                <a:gd name="T95" fmla="*/ 312 h 316"/>
                <a:gd name="T96" fmla="*/ 182 w 272"/>
                <a:gd name="T97" fmla="*/ 314 h 316"/>
                <a:gd name="T98" fmla="*/ 201 w 272"/>
                <a:gd name="T99" fmla="*/ 314 h 316"/>
                <a:gd name="T100" fmla="*/ 201 w 272"/>
                <a:gd name="T101" fmla="*/ 314 h 316"/>
                <a:gd name="T102" fmla="*/ 201 w 272"/>
                <a:gd name="T103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2" h="316">
                  <a:moveTo>
                    <a:pt x="201" y="314"/>
                  </a:moveTo>
                  <a:lnTo>
                    <a:pt x="239" y="316"/>
                  </a:lnTo>
                  <a:lnTo>
                    <a:pt x="242" y="296"/>
                  </a:lnTo>
                  <a:lnTo>
                    <a:pt x="240" y="280"/>
                  </a:lnTo>
                  <a:lnTo>
                    <a:pt x="240" y="250"/>
                  </a:lnTo>
                  <a:lnTo>
                    <a:pt x="228" y="255"/>
                  </a:lnTo>
                  <a:lnTo>
                    <a:pt x="235" y="243"/>
                  </a:lnTo>
                  <a:lnTo>
                    <a:pt x="242" y="216"/>
                  </a:lnTo>
                  <a:lnTo>
                    <a:pt x="244" y="196"/>
                  </a:lnTo>
                  <a:lnTo>
                    <a:pt x="249" y="154"/>
                  </a:lnTo>
                  <a:lnTo>
                    <a:pt x="272" y="157"/>
                  </a:lnTo>
                  <a:lnTo>
                    <a:pt x="271" y="141"/>
                  </a:lnTo>
                  <a:lnTo>
                    <a:pt x="269" y="127"/>
                  </a:lnTo>
                  <a:lnTo>
                    <a:pt x="264" y="114"/>
                  </a:lnTo>
                  <a:lnTo>
                    <a:pt x="255" y="107"/>
                  </a:lnTo>
                  <a:lnTo>
                    <a:pt x="248" y="95"/>
                  </a:lnTo>
                  <a:lnTo>
                    <a:pt x="239" y="84"/>
                  </a:lnTo>
                  <a:lnTo>
                    <a:pt x="223" y="82"/>
                  </a:lnTo>
                  <a:lnTo>
                    <a:pt x="210" y="79"/>
                  </a:lnTo>
                  <a:lnTo>
                    <a:pt x="201" y="70"/>
                  </a:lnTo>
                  <a:lnTo>
                    <a:pt x="189" y="63"/>
                  </a:lnTo>
                  <a:lnTo>
                    <a:pt x="178" y="52"/>
                  </a:lnTo>
                  <a:lnTo>
                    <a:pt x="173" y="41"/>
                  </a:lnTo>
                  <a:lnTo>
                    <a:pt x="164" y="31"/>
                  </a:lnTo>
                  <a:lnTo>
                    <a:pt x="153" y="18"/>
                  </a:lnTo>
                  <a:lnTo>
                    <a:pt x="141" y="11"/>
                  </a:lnTo>
                  <a:lnTo>
                    <a:pt x="132" y="0"/>
                  </a:lnTo>
                  <a:lnTo>
                    <a:pt x="125" y="33"/>
                  </a:lnTo>
                  <a:lnTo>
                    <a:pt x="112" y="36"/>
                  </a:lnTo>
                  <a:lnTo>
                    <a:pt x="89" y="38"/>
                  </a:lnTo>
                  <a:lnTo>
                    <a:pt x="45" y="34"/>
                  </a:lnTo>
                  <a:lnTo>
                    <a:pt x="5" y="33"/>
                  </a:lnTo>
                  <a:lnTo>
                    <a:pt x="4" y="49"/>
                  </a:lnTo>
                  <a:lnTo>
                    <a:pt x="0" y="130"/>
                  </a:lnTo>
                  <a:lnTo>
                    <a:pt x="2" y="146"/>
                  </a:lnTo>
                  <a:lnTo>
                    <a:pt x="2" y="162"/>
                  </a:lnTo>
                  <a:lnTo>
                    <a:pt x="30" y="177"/>
                  </a:lnTo>
                  <a:lnTo>
                    <a:pt x="29" y="189"/>
                  </a:lnTo>
                  <a:lnTo>
                    <a:pt x="34" y="202"/>
                  </a:lnTo>
                  <a:lnTo>
                    <a:pt x="37" y="212"/>
                  </a:lnTo>
                  <a:lnTo>
                    <a:pt x="43" y="227"/>
                  </a:lnTo>
                  <a:lnTo>
                    <a:pt x="48" y="243"/>
                  </a:lnTo>
                  <a:lnTo>
                    <a:pt x="52" y="257"/>
                  </a:lnTo>
                  <a:lnTo>
                    <a:pt x="50" y="269"/>
                  </a:lnTo>
                  <a:lnTo>
                    <a:pt x="52" y="285"/>
                  </a:lnTo>
                  <a:lnTo>
                    <a:pt x="54" y="300"/>
                  </a:lnTo>
                  <a:lnTo>
                    <a:pt x="46" y="310"/>
                  </a:lnTo>
                  <a:lnTo>
                    <a:pt x="110" y="312"/>
                  </a:lnTo>
                  <a:lnTo>
                    <a:pt x="182" y="314"/>
                  </a:lnTo>
                  <a:lnTo>
                    <a:pt x="201" y="314"/>
                  </a:lnTo>
                  <a:lnTo>
                    <a:pt x="201" y="314"/>
                  </a:lnTo>
                  <a:lnTo>
                    <a:pt x="201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204">
              <a:extLst>
                <a:ext uri="{FF2B5EF4-FFF2-40B4-BE49-F238E27FC236}">
                  <a16:creationId xmlns:a16="http://schemas.microsoft.com/office/drawing/2014/main" id="{8B2D53BE-9E3C-C2B3-FF99-509CED3F88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37625" y="10179987"/>
              <a:ext cx="618883" cy="612108"/>
            </a:xfrm>
            <a:custGeom>
              <a:avLst/>
              <a:gdLst>
                <a:gd name="T0" fmla="*/ 111 w 274"/>
                <a:gd name="T1" fmla="*/ 271 h 271"/>
                <a:gd name="T2" fmla="*/ 121 w 274"/>
                <a:gd name="T3" fmla="*/ 242 h 271"/>
                <a:gd name="T4" fmla="*/ 141 w 274"/>
                <a:gd name="T5" fmla="*/ 242 h 271"/>
                <a:gd name="T6" fmla="*/ 169 w 274"/>
                <a:gd name="T7" fmla="*/ 246 h 271"/>
                <a:gd name="T8" fmla="*/ 201 w 274"/>
                <a:gd name="T9" fmla="*/ 244 h 271"/>
                <a:gd name="T10" fmla="*/ 237 w 274"/>
                <a:gd name="T11" fmla="*/ 244 h 271"/>
                <a:gd name="T12" fmla="*/ 237 w 274"/>
                <a:gd name="T13" fmla="*/ 219 h 271"/>
                <a:gd name="T14" fmla="*/ 242 w 274"/>
                <a:gd name="T15" fmla="*/ 199 h 271"/>
                <a:gd name="T16" fmla="*/ 242 w 274"/>
                <a:gd name="T17" fmla="*/ 148 h 271"/>
                <a:gd name="T18" fmla="*/ 265 w 274"/>
                <a:gd name="T19" fmla="*/ 148 h 271"/>
                <a:gd name="T20" fmla="*/ 274 w 274"/>
                <a:gd name="T21" fmla="*/ 135 h 271"/>
                <a:gd name="T22" fmla="*/ 269 w 274"/>
                <a:gd name="T23" fmla="*/ 125 h 271"/>
                <a:gd name="T24" fmla="*/ 264 w 274"/>
                <a:gd name="T25" fmla="*/ 112 h 271"/>
                <a:gd name="T26" fmla="*/ 271 w 274"/>
                <a:gd name="T27" fmla="*/ 100 h 271"/>
                <a:gd name="T28" fmla="*/ 273 w 274"/>
                <a:gd name="T29" fmla="*/ 87 h 271"/>
                <a:gd name="T30" fmla="*/ 273 w 274"/>
                <a:gd name="T31" fmla="*/ 71 h 271"/>
                <a:gd name="T32" fmla="*/ 267 w 274"/>
                <a:gd name="T33" fmla="*/ 57 h 271"/>
                <a:gd name="T34" fmla="*/ 258 w 274"/>
                <a:gd name="T35" fmla="*/ 46 h 271"/>
                <a:gd name="T36" fmla="*/ 253 w 274"/>
                <a:gd name="T37" fmla="*/ 32 h 271"/>
                <a:gd name="T38" fmla="*/ 249 w 274"/>
                <a:gd name="T39" fmla="*/ 20 h 271"/>
                <a:gd name="T40" fmla="*/ 237 w 274"/>
                <a:gd name="T41" fmla="*/ 7 h 271"/>
                <a:gd name="T42" fmla="*/ 200 w 274"/>
                <a:gd name="T43" fmla="*/ 7 h 271"/>
                <a:gd name="T44" fmla="*/ 169 w 274"/>
                <a:gd name="T45" fmla="*/ 4 h 271"/>
                <a:gd name="T46" fmla="*/ 148 w 274"/>
                <a:gd name="T47" fmla="*/ 0 h 271"/>
                <a:gd name="T48" fmla="*/ 146 w 274"/>
                <a:gd name="T49" fmla="*/ 36 h 271"/>
                <a:gd name="T50" fmla="*/ 139 w 274"/>
                <a:gd name="T51" fmla="*/ 48 h 271"/>
                <a:gd name="T52" fmla="*/ 116 w 274"/>
                <a:gd name="T53" fmla="*/ 48 h 271"/>
                <a:gd name="T54" fmla="*/ 100 w 274"/>
                <a:gd name="T55" fmla="*/ 50 h 271"/>
                <a:gd name="T56" fmla="*/ 64 w 274"/>
                <a:gd name="T57" fmla="*/ 48 h 271"/>
                <a:gd name="T58" fmla="*/ 41 w 274"/>
                <a:gd name="T59" fmla="*/ 48 h 271"/>
                <a:gd name="T60" fmla="*/ 2 w 274"/>
                <a:gd name="T61" fmla="*/ 50 h 271"/>
                <a:gd name="T62" fmla="*/ 0 w 274"/>
                <a:gd name="T63" fmla="*/ 93 h 271"/>
                <a:gd name="T64" fmla="*/ 4 w 274"/>
                <a:gd name="T65" fmla="*/ 121 h 271"/>
                <a:gd name="T66" fmla="*/ 2 w 274"/>
                <a:gd name="T67" fmla="*/ 157 h 271"/>
                <a:gd name="T68" fmla="*/ 4 w 274"/>
                <a:gd name="T69" fmla="*/ 203 h 271"/>
                <a:gd name="T70" fmla="*/ 4 w 274"/>
                <a:gd name="T71" fmla="*/ 215 h 271"/>
                <a:gd name="T72" fmla="*/ 34 w 274"/>
                <a:gd name="T73" fmla="*/ 219 h 271"/>
                <a:gd name="T74" fmla="*/ 66 w 274"/>
                <a:gd name="T75" fmla="*/ 219 h 271"/>
                <a:gd name="T76" fmla="*/ 75 w 274"/>
                <a:gd name="T77" fmla="*/ 228 h 271"/>
                <a:gd name="T78" fmla="*/ 86 w 274"/>
                <a:gd name="T79" fmla="*/ 239 h 271"/>
                <a:gd name="T80" fmla="*/ 98 w 274"/>
                <a:gd name="T81" fmla="*/ 240 h 271"/>
                <a:gd name="T82" fmla="*/ 103 w 274"/>
                <a:gd name="T83" fmla="*/ 251 h 271"/>
                <a:gd name="T84" fmla="*/ 102 w 274"/>
                <a:gd name="T85" fmla="*/ 267 h 271"/>
                <a:gd name="T86" fmla="*/ 111 w 274"/>
                <a:gd name="T87" fmla="*/ 271 h 271"/>
                <a:gd name="T88" fmla="*/ 111 w 274"/>
                <a:gd name="T89" fmla="*/ 271 h 271"/>
                <a:gd name="T90" fmla="*/ 111 w 274"/>
                <a:gd name="T91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4" h="271">
                  <a:moveTo>
                    <a:pt x="111" y="271"/>
                  </a:moveTo>
                  <a:lnTo>
                    <a:pt x="121" y="242"/>
                  </a:lnTo>
                  <a:lnTo>
                    <a:pt x="141" y="242"/>
                  </a:lnTo>
                  <a:lnTo>
                    <a:pt x="169" y="246"/>
                  </a:lnTo>
                  <a:lnTo>
                    <a:pt x="201" y="244"/>
                  </a:lnTo>
                  <a:lnTo>
                    <a:pt x="237" y="244"/>
                  </a:lnTo>
                  <a:lnTo>
                    <a:pt x="237" y="219"/>
                  </a:lnTo>
                  <a:lnTo>
                    <a:pt x="242" y="199"/>
                  </a:lnTo>
                  <a:lnTo>
                    <a:pt x="242" y="148"/>
                  </a:lnTo>
                  <a:lnTo>
                    <a:pt x="265" y="148"/>
                  </a:lnTo>
                  <a:lnTo>
                    <a:pt x="274" y="135"/>
                  </a:lnTo>
                  <a:lnTo>
                    <a:pt x="269" y="125"/>
                  </a:lnTo>
                  <a:lnTo>
                    <a:pt x="264" y="112"/>
                  </a:lnTo>
                  <a:lnTo>
                    <a:pt x="271" y="100"/>
                  </a:lnTo>
                  <a:lnTo>
                    <a:pt x="273" y="87"/>
                  </a:lnTo>
                  <a:lnTo>
                    <a:pt x="273" y="71"/>
                  </a:lnTo>
                  <a:lnTo>
                    <a:pt x="267" y="57"/>
                  </a:lnTo>
                  <a:lnTo>
                    <a:pt x="258" y="46"/>
                  </a:lnTo>
                  <a:lnTo>
                    <a:pt x="253" y="32"/>
                  </a:lnTo>
                  <a:lnTo>
                    <a:pt x="249" y="20"/>
                  </a:lnTo>
                  <a:lnTo>
                    <a:pt x="237" y="7"/>
                  </a:lnTo>
                  <a:lnTo>
                    <a:pt x="200" y="7"/>
                  </a:lnTo>
                  <a:lnTo>
                    <a:pt x="169" y="4"/>
                  </a:lnTo>
                  <a:lnTo>
                    <a:pt x="148" y="0"/>
                  </a:lnTo>
                  <a:lnTo>
                    <a:pt x="146" y="36"/>
                  </a:lnTo>
                  <a:lnTo>
                    <a:pt x="139" y="48"/>
                  </a:lnTo>
                  <a:lnTo>
                    <a:pt x="116" y="48"/>
                  </a:lnTo>
                  <a:lnTo>
                    <a:pt x="100" y="50"/>
                  </a:lnTo>
                  <a:lnTo>
                    <a:pt x="64" y="48"/>
                  </a:lnTo>
                  <a:lnTo>
                    <a:pt x="41" y="48"/>
                  </a:lnTo>
                  <a:lnTo>
                    <a:pt x="2" y="50"/>
                  </a:lnTo>
                  <a:lnTo>
                    <a:pt x="0" y="93"/>
                  </a:lnTo>
                  <a:lnTo>
                    <a:pt x="4" y="121"/>
                  </a:lnTo>
                  <a:lnTo>
                    <a:pt x="2" y="157"/>
                  </a:lnTo>
                  <a:lnTo>
                    <a:pt x="4" y="203"/>
                  </a:lnTo>
                  <a:lnTo>
                    <a:pt x="4" y="215"/>
                  </a:lnTo>
                  <a:lnTo>
                    <a:pt x="34" y="219"/>
                  </a:lnTo>
                  <a:lnTo>
                    <a:pt x="66" y="219"/>
                  </a:lnTo>
                  <a:lnTo>
                    <a:pt x="75" y="228"/>
                  </a:lnTo>
                  <a:lnTo>
                    <a:pt x="86" y="239"/>
                  </a:lnTo>
                  <a:lnTo>
                    <a:pt x="98" y="240"/>
                  </a:lnTo>
                  <a:lnTo>
                    <a:pt x="103" y="251"/>
                  </a:lnTo>
                  <a:lnTo>
                    <a:pt x="102" y="267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205">
              <a:extLst>
                <a:ext uri="{FF2B5EF4-FFF2-40B4-BE49-F238E27FC236}">
                  <a16:creationId xmlns:a16="http://schemas.microsoft.com/office/drawing/2014/main" id="{9F577C80-D925-F473-EDF3-5F2701669E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69414" y="10200314"/>
              <a:ext cx="955430" cy="1032226"/>
            </a:xfrm>
            <a:custGeom>
              <a:avLst/>
              <a:gdLst>
                <a:gd name="T0" fmla="*/ 354 w 423"/>
                <a:gd name="T1" fmla="*/ 436 h 457"/>
                <a:gd name="T2" fmla="*/ 359 w 423"/>
                <a:gd name="T3" fmla="*/ 395 h 457"/>
                <a:gd name="T4" fmla="*/ 395 w 423"/>
                <a:gd name="T5" fmla="*/ 370 h 457"/>
                <a:gd name="T6" fmla="*/ 423 w 423"/>
                <a:gd name="T7" fmla="*/ 322 h 457"/>
                <a:gd name="T8" fmla="*/ 404 w 423"/>
                <a:gd name="T9" fmla="*/ 303 h 457"/>
                <a:gd name="T10" fmla="*/ 390 w 423"/>
                <a:gd name="T11" fmla="*/ 279 h 457"/>
                <a:gd name="T12" fmla="*/ 377 w 423"/>
                <a:gd name="T13" fmla="*/ 251 h 457"/>
                <a:gd name="T14" fmla="*/ 352 w 423"/>
                <a:gd name="T15" fmla="*/ 235 h 457"/>
                <a:gd name="T16" fmla="*/ 343 w 423"/>
                <a:gd name="T17" fmla="*/ 212 h 457"/>
                <a:gd name="T18" fmla="*/ 318 w 423"/>
                <a:gd name="T19" fmla="*/ 199 h 457"/>
                <a:gd name="T20" fmla="*/ 297 w 423"/>
                <a:gd name="T21" fmla="*/ 183 h 457"/>
                <a:gd name="T22" fmla="*/ 274 w 423"/>
                <a:gd name="T23" fmla="*/ 162 h 457"/>
                <a:gd name="T24" fmla="*/ 256 w 423"/>
                <a:gd name="T25" fmla="*/ 158 h 457"/>
                <a:gd name="T26" fmla="*/ 231 w 423"/>
                <a:gd name="T27" fmla="*/ 142 h 457"/>
                <a:gd name="T28" fmla="*/ 213 w 423"/>
                <a:gd name="T29" fmla="*/ 112 h 457"/>
                <a:gd name="T30" fmla="*/ 181 w 423"/>
                <a:gd name="T31" fmla="*/ 78 h 457"/>
                <a:gd name="T32" fmla="*/ 167 w 423"/>
                <a:gd name="T33" fmla="*/ 60 h 457"/>
                <a:gd name="T34" fmla="*/ 151 w 423"/>
                <a:gd name="T35" fmla="*/ 32 h 457"/>
                <a:gd name="T36" fmla="*/ 112 w 423"/>
                <a:gd name="T37" fmla="*/ 28 h 457"/>
                <a:gd name="T38" fmla="*/ 100 w 423"/>
                <a:gd name="T39" fmla="*/ 4 h 457"/>
                <a:gd name="T40" fmla="*/ 71 w 423"/>
                <a:gd name="T41" fmla="*/ 0 h 457"/>
                <a:gd name="T42" fmla="*/ 48 w 423"/>
                <a:gd name="T43" fmla="*/ 4 h 457"/>
                <a:gd name="T44" fmla="*/ 28 w 423"/>
                <a:gd name="T45" fmla="*/ 25 h 457"/>
                <a:gd name="T46" fmla="*/ 9 w 423"/>
                <a:gd name="T47" fmla="*/ 52 h 457"/>
                <a:gd name="T48" fmla="*/ 12 w 423"/>
                <a:gd name="T49" fmla="*/ 214 h 457"/>
                <a:gd name="T50" fmla="*/ 0 w 423"/>
                <a:gd name="T51" fmla="*/ 253 h 457"/>
                <a:gd name="T52" fmla="*/ 30 w 423"/>
                <a:gd name="T53" fmla="*/ 322 h 457"/>
                <a:gd name="T54" fmla="*/ 67 w 423"/>
                <a:gd name="T55" fmla="*/ 336 h 457"/>
                <a:gd name="T56" fmla="*/ 78 w 423"/>
                <a:gd name="T57" fmla="*/ 360 h 457"/>
                <a:gd name="T58" fmla="*/ 80 w 423"/>
                <a:gd name="T59" fmla="*/ 393 h 457"/>
                <a:gd name="T60" fmla="*/ 87 w 423"/>
                <a:gd name="T61" fmla="*/ 416 h 457"/>
                <a:gd name="T62" fmla="*/ 244 w 423"/>
                <a:gd name="T63" fmla="*/ 436 h 457"/>
                <a:gd name="T64" fmla="*/ 308 w 423"/>
                <a:gd name="T65" fmla="*/ 440 h 457"/>
                <a:gd name="T66" fmla="*/ 342 w 423"/>
                <a:gd name="T67" fmla="*/ 457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23" h="457">
                  <a:moveTo>
                    <a:pt x="342" y="457"/>
                  </a:moveTo>
                  <a:lnTo>
                    <a:pt x="354" y="436"/>
                  </a:lnTo>
                  <a:lnTo>
                    <a:pt x="359" y="424"/>
                  </a:lnTo>
                  <a:lnTo>
                    <a:pt x="359" y="395"/>
                  </a:lnTo>
                  <a:lnTo>
                    <a:pt x="386" y="388"/>
                  </a:lnTo>
                  <a:lnTo>
                    <a:pt x="395" y="370"/>
                  </a:lnTo>
                  <a:lnTo>
                    <a:pt x="415" y="336"/>
                  </a:lnTo>
                  <a:lnTo>
                    <a:pt x="423" y="322"/>
                  </a:lnTo>
                  <a:lnTo>
                    <a:pt x="416" y="308"/>
                  </a:lnTo>
                  <a:lnTo>
                    <a:pt x="404" y="303"/>
                  </a:lnTo>
                  <a:lnTo>
                    <a:pt x="391" y="292"/>
                  </a:lnTo>
                  <a:lnTo>
                    <a:pt x="390" y="279"/>
                  </a:lnTo>
                  <a:lnTo>
                    <a:pt x="383" y="265"/>
                  </a:lnTo>
                  <a:lnTo>
                    <a:pt x="377" y="251"/>
                  </a:lnTo>
                  <a:lnTo>
                    <a:pt x="361" y="249"/>
                  </a:lnTo>
                  <a:lnTo>
                    <a:pt x="352" y="235"/>
                  </a:lnTo>
                  <a:lnTo>
                    <a:pt x="352" y="222"/>
                  </a:lnTo>
                  <a:lnTo>
                    <a:pt x="343" y="212"/>
                  </a:lnTo>
                  <a:lnTo>
                    <a:pt x="334" y="205"/>
                  </a:lnTo>
                  <a:lnTo>
                    <a:pt x="318" y="199"/>
                  </a:lnTo>
                  <a:lnTo>
                    <a:pt x="306" y="190"/>
                  </a:lnTo>
                  <a:lnTo>
                    <a:pt x="297" y="183"/>
                  </a:lnTo>
                  <a:lnTo>
                    <a:pt x="279" y="174"/>
                  </a:lnTo>
                  <a:lnTo>
                    <a:pt x="274" y="162"/>
                  </a:lnTo>
                  <a:lnTo>
                    <a:pt x="263" y="149"/>
                  </a:lnTo>
                  <a:lnTo>
                    <a:pt x="256" y="158"/>
                  </a:lnTo>
                  <a:lnTo>
                    <a:pt x="247" y="148"/>
                  </a:lnTo>
                  <a:lnTo>
                    <a:pt x="231" y="142"/>
                  </a:lnTo>
                  <a:lnTo>
                    <a:pt x="224" y="126"/>
                  </a:lnTo>
                  <a:lnTo>
                    <a:pt x="213" y="112"/>
                  </a:lnTo>
                  <a:lnTo>
                    <a:pt x="185" y="93"/>
                  </a:lnTo>
                  <a:lnTo>
                    <a:pt x="181" y="78"/>
                  </a:lnTo>
                  <a:lnTo>
                    <a:pt x="180" y="62"/>
                  </a:lnTo>
                  <a:lnTo>
                    <a:pt x="167" y="60"/>
                  </a:lnTo>
                  <a:lnTo>
                    <a:pt x="151" y="52"/>
                  </a:lnTo>
                  <a:lnTo>
                    <a:pt x="151" y="32"/>
                  </a:lnTo>
                  <a:lnTo>
                    <a:pt x="135" y="34"/>
                  </a:lnTo>
                  <a:lnTo>
                    <a:pt x="112" y="28"/>
                  </a:lnTo>
                  <a:lnTo>
                    <a:pt x="105" y="14"/>
                  </a:lnTo>
                  <a:lnTo>
                    <a:pt x="100" y="4"/>
                  </a:lnTo>
                  <a:lnTo>
                    <a:pt x="84" y="5"/>
                  </a:lnTo>
                  <a:lnTo>
                    <a:pt x="71" y="0"/>
                  </a:lnTo>
                  <a:lnTo>
                    <a:pt x="60" y="2"/>
                  </a:lnTo>
                  <a:lnTo>
                    <a:pt x="48" y="4"/>
                  </a:lnTo>
                  <a:lnTo>
                    <a:pt x="44" y="27"/>
                  </a:lnTo>
                  <a:lnTo>
                    <a:pt x="28" y="25"/>
                  </a:lnTo>
                  <a:lnTo>
                    <a:pt x="43" y="39"/>
                  </a:lnTo>
                  <a:lnTo>
                    <a:pt x="9" y="52"/>
                  </a:lnTo>
                  <a:lnTo>
                    <a:pt x="11" y="174"/>
                  </a:lnTo>
                  <a:lnTo>
                    <a:pt x="12" y="214"/>
                  </a:lnTo>
                  <a:lnTo>
                    <a:pt x="12" y="242"/>
                  </a:lnTo>
                  <a:lnTo>
                    <a:pt x="0" y="253"/>
                  </a:lnTo>
                  <a:lnTo>
                    <a:pt x="14" y="333"/>
                  </a:lnTo>
                  <a:lnTo>
                    <a:pt x="30" y="322"/>
                  </a:lnTo>
                  <a:lnTo>
                    <a:pt x="50" y="324"/>
                  </a:lnTo>
                  <a:lnTo>
                    <a:pt x="67" y="336"/>
                  </a:lnTo>
                  <a:lnTo>
                    <a:pt x="76" y="347"/>
                  </a:lnTo>
                  <a:lnTo>
                    <a:pt x="78" y="360"/>
                  </a:lnTo>
                  <a:lnTo>
                    <a:pt x="76" y="379"/>
                  </a:lnTo>
                  <a:lnTo>
                    <a:pt x="80" y="393"/>
                  </a:lnTo>
                  <a:lnTo>
                    <a:pt x="85" y="402"/>
                  </a:lnTo>
                  <a:lnTo>
                    <a:pt x="87" y="416"/>
                  </a:lnTo>
                  <a:lnTo>
                    <a:pt x="185" y="445"/>
                  </a:lnTo>
                  <a:lnTo>
                    <a:pt x="244" y="436"/>
                  </a:lnTo>
                  <a:lnTo>
                    <a:pt x="278" y="427"/>
                  </a:lnTo>
                  <a:lnTo>
                    <a:pt x="308" y="440"/>
                  </a:lnTo>
                  <a:lnTo>
                    <a:pt x="342" y="457"/>
                  </a:lnTo>
                  <a:lnTo>
                    <a:pt x="342" y="457"/>
                  </a:lnTo>
                  <a:lnTo>
                    <a:pt x="342" y="4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206">
              <a:extLst>
                <a:ext uri="{FF2B5EF4-FFF2-40B4-BE49-F238E27FC236}">
                  <a16:creationId xmlns:a16="http://schemas.microsoft.com/office/drawing/2014/main" id="{7EC25037-010A-FE2F-4CA0-22AB6A59CC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26556" y="9396218"/>
              <a:ext cx="397531" cy="659540"/>
            </a:xfrm>
            <a:custGeom>
              <a:avLst/>
              <a:gdLst>
                <a:gd name="T0" fmla="*/ 128 w 176"/>
                <a:gd name="T1" fmla="*/ 292 h 292"/>
                <a:gd name="T2" fmla="*/ 151 w 176"/>
                <a:gd name="T3" fmla="*/ 292 h 292"/>
                <a:gd name="T4" fmla="*/ 165 w 176"/>
                <a:gd name="T5" fmla="*/ 283 h 292"/>
                <a:gd name="T6" fmla="*/ 167 w 176"/>
                <a:gd name="T7" fmla="*/ 246 h 292"/>
                <a:gd name="T8" fmla="*/ 165 w 176"/>
                <a:gd name="T9" fmla="*/ 222 h 292"/>
                <a:gd name="T10" fmla="*/ 169 w 176"/>
                <a:gd name="T11" fmla="*/ 178 h 292"/>
                <a:gd name="T12" fmla="*/ 173 w 176"/>
                <a:gd name="T13" fmla="*/ 142 h 292"/>
                <a:gd name="T14" fmla="*/ 176 w 176"/>
                <a:gd name="T15" fmla="*/ 91 h 292"/>
                <a:gd name="T16" fmla="*/ 149 w 176"/>
                <a:gd name="T17" fmla="*/ 91 h 292"/>
                <a:gd name="T18" fmla="*/ 121 w 176"/>
                <a:gd name="T19" fmla="*/ 91 h 292"/>
                <a:gd name="T20" fmla="*/ 101 w 176"/>
                <a:gd name="T21" fmla="*/ 91 h 292"/>
                <a:gd name="T22" fmla="*/ 100 w 176"/>
                <a:gd name="T23" fmla="*/ 75 h 292"/>
                <a:gd name="T24" fmla="*/ 85 w 176"/>
                <a:gd name="T25" fmla="*/ 66 h 292"/>
                <a:gd name="T26" fmla="*/ 87 w 176"/>
                <a:gd name="T27" fmla="*/ 53 h 292"/>
                <a:gd name="T28" fmla="*/ 71 w 176"/>
                <a:gd name="T29" fmla="*/ 52 h 292"/>
                <a:gd name="T30" fmla="*/ 73 w 176"/>
                <a:gd name="T31" fmla="*/ 36 h 292"/>
                <a:gd name="T32" fmla="*/ 43 w 176"/>
                <a:gd name="T33" fmla="*/ 36 h 292"/>
                <a:gd name="T34" fmla="*/ 43 w 176"/>
                <a:gd name="T35" fmla="*/ 23 h 292"/>
                <a:gd name="T36" fmla="*/ 34 w 176"/>
                <a:gd name="T37" fmla="*/ 5 h 292"/>
                <a:gd name="T38" fmla="*/ 12 w 176"/>
                <a:gd name="T39" fmla="*/ 0 h 292"/>
                <a:gd name="T40" fmla="*/ 12 w 176"/>
                <a:gd name="T41" fmla="*/ 44 h 292"/>
                <a:gd name="T42" fmla="*/ 11 w 176"/>
                <a:gd name="T43" fmla="*/ 60 h 292"/>
                <a:gd name="T44" fmla="*/ 4 w 176"/>
                <a:gd name="T45" fmla="*/ 73 h 292"/>
                <a:gd name="T46" fmla="*/ 11 w 176"/>
                <a:gd name="T47" fmla="*/ 142 h 292"/>
                <a:gd name="T48" fmla="*/ 11 w 176"/>
                <a:gd name="T49" fmla="*/ 174 h 292"/>
                <a:gd name="T50" fmla="*/ 9 w 176"/>
                <a:gd name="T51" fmla="*/ 190 h 292"/>
                <a:gd name="T52" fmla="*/ 0 w 176"/>
                <a:gd name="T53" fmla="*/ 205 h 292"/>
                <a:gd name="T54" fmla="*/ 2 w 176"/>
                <a:gd name="T55" fmla="*/ 221 h 292"/>
                <a:gd name="T56" fmla="*/ 5 w 176"/>
                <a:gd name="T57" fmla="*/ 238 h 292"/>
                <a:gd name="T58" fmla="*/ 7 w 176"/>
                <a:gd name="T59" fmla="*/ 251 h 292"/>
                <a:gd name="T60" fmla="*/ 2 w 176"/>
                <a:gd name="T61" fmla="*/ 271 h 292"/>
                <a:gd name="T62" fmla="*/ 0 w 176"/>
                <a:gd name="T63" fmla="*/ 288 h 292"/>
                <a:gd name="T64" fmla="*/ 12 w 176"/>
                <a:gd name="T65" fmla="*/ 290 h 292"/>
                <a:gd name="T66" fmla="*/ 41 w 176"/>
                <a:gd name="T67" fmla="*/ 288 h 292"/>
                <a:gd name="T68" fmla="*/ 84 w 176"/>
                <a:gd name="T69" fmla="*/ 290 h 292"/>
                <a:gd name="T70" fmla="*/ 119 w 176"/>
                <a:gd name="T71" fmla="*/ 290 h 292"/>
                <a:gd name="T72" fmla="*/ 128 w 176"/>
                <a:gd name="T73" fmla="*/ 292 h 292"/>
                <a:gd name="T74" fmla="*/ 128 w 176"/>
                <a:gd name="T75" fmla="*/ 292 h 292"/>
                <a:gd name="T76" fmla="*/ 128 w 176"/>
                <a:gd name="T7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6" h="292">
                  <a:moveTo>
                    <a:pt x="128" y="292"/>
                  </a:moveTo>
                  <a:lnTo>
                    <a:pt x="151" y="292"/>
                  </a:lnTo>
                  <a:lnTo>
                    <a:pt x="165" y="283"/>
                  </a:lnTo>
                  <a:lnTo>
                    <a:pt x="167" y="246"/>
                  </a:lnTo>
                  <a:lnTo>
                    <a:pt x="165" y="222"/>
                  </a:lnTo>
                  <a:lnTo>
                    <a:pt x="169" y="178"/>
                  </a:lnTo>
                  <a:lnTo>
                    <a:pt x="173" y="142"/>
                  </a:lnTo>
                  <a:lnTo>
                    <a:pt x="176" y="91"/>
                  </a:lnTo>
                  <a:lnTo>
                    <a:pt x="149" y="91"/>
                  </a:lnTo>
                  <a:lnTo>
                    <a:pt x="121" y="91"/>
                  </a:lnTo>
                  <a:lnTo>
                    <a:pt x="101" y="91"/>
                  </a:lnTo>
                  <a:lnTo>
                    <a:pt x="100" y="75"/>
                  </a:lnTo>
                  <a:lnTo>
                    <a:pt x="85" y="66"/>
                  </a:lnTo>
                  <a:lnTo>
                    <a:pt x="87" y="53"/>
                  </a:lnTo>
                  <a:lnTo>
                    <a:pt x="71" y="52"/>
                  </a:lnTo>
                  <a:lnTo>
                    <a:pt x="73" y="36"/>
                  </a:lnTo>
                  <a:lnTo>
                    <a:pt x="43" y="36"/>
                  </a:lnTo>
                  <a:lnTo>
                    <a:pt x="43" y="23"/>
                  </a:lnTo>
                  <a:lnTo>
                    <a:pt x="34" y="5"/>
                  </a:lnTo>
                  <a:lnTo>
                    <a:pt x="12" y="0"/>
                  </a:lnTo>
                  <a:lnTo>
                    <a:pt x="12" y="44"/>
                  </a:lnTo>
                  <a:lnTo>
                    <a:pt x="11" y="60"/>
                  </a:lnTo>
                  <a:lnTo>
                    <a:pt x="4" y="73"/>
                  </a:lnTo>
                  <a:lnTo>
                    <a:pt x="11" y="142"/>
                  </a:lnTo>
                  <a:lnTo>
                    <a:pt x="11" y="174"/>
                  </a:lnTo>
                  <a:lnTo>
                    <a:pt x="9" y="190"/>
                  </a:lnTo>
                  <a:lnTo>
                    <a:pt x="0" y="205"/>
                  </a:lnTo>
                  <a:lnTo>
                    <a:pt x="2" y="221"/>
                  </a:lnTo>
                  <a:lnTo>
                    <a:pt x="5" y="238"/>
                  </a:lnTo>
                  <a:lnTo>
                    <a:pt x="7" y="251"/>
                  </a:lnTo>
                  <a:lnTo>
                    <a:pt x="2" y="271"/>
                  </a:lnTo>
                  <a:lnTo>
                    <a:pt x="0" y="288"/>
                  </a:lnTo>
                  <a:lnTo>
                    <a:pt x="12" y="290"/>
                  </a:lnTo>
                  <a:lnTo>
                    <a:pt x="41" y="288"/>
                  </a:lnTo>
                  <a:lnTo>
                    <a:pt x="84" y="290"/>
                  </a:lnTo>
                  <a:lnTo>
                    <a:pt x="119" y="290"/>
                  </a:lnTo>
                  <a:lnTo>
                    <a:pt x="128" y="292"/>
                  </a:lnTo>
                  <a:lnTo>
                    <a:pt x="128" y="292"/>
                  </a:lnTo>
                  <a:lnTo>
                    <a:pt x="12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207">
              <a:extLst>
                <a:ext uri="{FF2B5EF4-FFF2-40B4-BE49-F238E27FC236}">
                  <a16:creationId xmlns:a16="http://schemas.microsoft.com/office/drawing/2014/main" id="{CEA7CDF8-8846-E76B-DCF2-66A27FC00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53212" y="9211004"/>
              <a:ext cx="711491" cy="815391"/>
            </a:xfrm>
            <a:custGeom>
              <a:avLst/>
              <a:gdLst>
                <a:gd name="T0" fmla="*/ 242 w 315"/>
                <a:gd name="T1" fmla="*/ 356 h 361"/>
                <a:gd name="T2" fmla="*/ 267 w 315"/>
                <a:gd name="T3" fmla="*/ 342 h 361"/>
                <a:gd name="T4" fmla="*/ 290 w 315"/>
                <a:gd name="T5" fmla="*/ 326 h 361"/>
                <a:gd name="T6" fmla="*/ 315 w 315"/>
                <a:gd name="T7" fmla="*/ 317 h 361"/>
                <a:gd name="T8" fmla="*/ 299 w 315"/>
                <a:gd name="T9" fmla="*/ 292 h 361"/>
                <a:gd name="T10" fmla="*/ 274 w 315"/>
                <a:gd name="T11" fmla="*/ 276 h 361"/>
                <a:gd name="T12" fmla="*/ 258 w 315"/>
                <a:gd name="T13" fmla="*/ 251 h 361"/>
                <a:gd name="T14" fmla="*/ 255 w 315"/>
                <a:gd name="T15" fmla="*/ 224 h 361"/>
                <a:gd name="T16" fmla="*/ 253 w 315"/>
                <a:gd name="T17" fmla="*/ 196 h 361"/>
                <a:gd name="T18" fmla="*/ 246 w 315"/>
                <a:gd name="T19" fmla="*/ 173 h 361"/>
                <a:gd name="T20" fmla="*/ 253 w 315"/>
                <a:gd name="T21" fmla="*/ 134 h 361"/>
                <a:gd name="T22" fmla="*/ 241 w 315"/>
                <a:gd name="T23" fmla="*/ 112 h 361"/>
                <a:gd name="T24" fmla="*/ 233 w 315"/>
                <a:gd name="T25" fmla="*/ 80 h 361"/>
                <a:gd name="T26" fmla="*/ 228 w 315"/>
                <a:gd name="T27" fmla="*/ 46 h 361"/>
                <a:gd name="T28" fmla="*/ 221 w 315"/>
                <a:gd name="T29" fmla="*/ 23 h 361"/>
                <a:gd name="T30" fmla="*/ 203 w 315"/>
                <a:gd name="T31" fmla="*/ 14 h 361"/>
                <a:gd name="T32" fmla="*/ 175 w 315"/>
                <a:gd name="T33" fmla="*/ 11 h 361"/>
                <a:gd name="T34" fmla="*/ 144 w 315"/>
                <a:gd name="T35" fmla="*/ 20 h 361"/>
                <a:gd name="T36" fmla="*/ 116 w 315"/>
                <a:gd name="T37" fmla="*/ 50 h 361"/>
                <a:gd name="T38" fmla="*/ 57 w 315"/>
                <a:gd name="T39" fmla="*/ 103 h 361"/>
                <a:gd name="T40" fmla="*/ 52 w 315"/>
                <a:gd name="T41" fmla="*/ 119 h 361"/>
                <a:gd name="T42" fmla="*/ 25 w 315"/>
                <a:gd name="T43" fmla="*/ 148 h 361"/>
                <a:gd name="T44" fmla="*/ 0 w 315"/>
                <a:gd name="T45" fmla="*/ 175 h 361"/>
                <a:gd name="T46" fmla="*/ 27 w 315"/>
                <a:gd name="T47" fmla="*/ 187 h 361"/>
                <a:gd name="T48" fmla="*/ 47 w 315"/>
                <a:gd name="T49" fmla="*/ 219 h 361"/>
                <a:gd name="T50" fmla="*/ 73 w 315"/>
                <a:gd name="T51" fmla="*/ 235 h 361"/>
                <a:gd name="T52" fmla="*/ 102 w 315"/>
                <a:gd name="T53" fmla="*/ 242 h 361"/>
                <a:gd name="T54" fmla="*/ 118 w 315"/>
                <a:gd name="T55" fmla="*/ 264 h 361"/>
                <a:gd name="T56" fmla="*/ 139 w 315"/>
                <a:gd name="T57" fmla="*/ 278 h 361"/>
                <a:gd name="T58" fmla="*/ 164 w 315"/>
                <a:gd name="T59" fmla="*/ 281 h 361"/>
                <a:gd name="T60" fmla="*/ 180 w 315"/>
                <a:gd name="T61" fmla="*/ 306 h 361"/>
                <a:gd name="T62" fmla="*/ 194 w 315"/>
                <a:gd name="T63" fmla="*/ 331 h 361"/>
                <a:gd name="T64" fmla="*/ 217 w 315"/>
                <a:gd name="T65" fmla="*/ 347 h 361"/>
                <a:gd name="T66" fmla="*/ 232 w 315"/>
                <a:gd name="T67" fmla="*/ 361 h 361"/>
                <a:gd name="T68" fmla="*/ 232 w 315"/>
                <a:gd name="T69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361">
                  <a:moveTo>
                    <a:pt x="232" y="361"/>
                  </a:moveTo>
                  <a:lnTo>
                    <a:pt x="242" y="356"/>
                  </a:lnTo>
                  <a:lnTo>
                    <a:pt x="255" y="351"/>
                  </a:lnTo>
                  <a:lnTo>
                    <a:pt x="267" y="342"/>
                  </a:lnTo>
                  <a:lnTo>
                    <a:pt x="283" y="338"/>
                  </a:lnTo>
                  <a:lnTo>
                    <a:pt x="290" y="326"/>
                  </a:lnTo>
                  <a:lnTo>
                    <a:pt x="305" y="324"/>
                  </a:lnTo>
                  <a:lnTo>
                    <a:pt x="315" y="317"/>
                  </a:lnTo>
                  <a:lnTo>
                    <a:pt x="306" y="303"/>
                  </a:lnTo>
                  <a:lnTo>
                    <a:pt x="299" y="292"/>
                  </a:lnTo>
                  <a:lnTo>
                    <a:pt x="283" y="283"/>
                  </a:lnTo>
                  <a:lnTo>
                    <a:pt x="274" y="276"/>
                  </a:lnTo>
                  <a:lnTo>
                    <a:pt x="264" y="265"/>
                  </a:lnTo>
                  <a:lnTo>
                    <a:pt x="258" y="251"/>
                  </a:lnTo>
                  <a:lnTo>
                    <a:pt x="260" y="239"/>
                  </a:lnTo>
                  <a:lnTo>
                    <a:pt x="255" y="224"/>
                  </a:lnTo>
                  <a:lnTo>
                    <a:pt x="249" y="212"/>
                  </a:lnTo>
                  <a:lnTo>
                    <a:pt x="253" y="196"/>
                  </a:lnTo>
                  <a:lnTo>
                    <a:pt x="248" y="182"/>
                  </a:lnTo>
                  <a:lnTo>
                    <a:pt x="246" y="173"/>
                  </a:lnTo>
                  <a:lnTo>
                    <a:pt x="248" y="157"/>
                  </a:lnTo>
                  <a:lnTo>
                    <a:pt x="253" y="134"/>
                  </a:lnTo>
                  <a:lnTo>
                    <a:pt x="241" y="130"/>
                  </a:lnTo>
                  <a:lnTo>
                    <a:pt x="241" y="112"/>
                  </a:lnTo>
                  <a:lnTo>
                    <a:pt x="239" y="100"/>
                  </a:lnTo>
                  <a:lnTo>
                    <a:pt x="233" y="80"/>
                  </a:lnTo>
                  <a:lnTo>
                    <a:pt x="226" y="66"/>
                  </a:lnTo>
                  <a:lnTo>
                    <a:pt x="228" y="46"/>
                  </a:lnTo>
                  <a:lnTo>
                    <a:pt x="230" y="37"/>
                  </a:lnTo>
                  <a:lnTo>
                    <a:pt x="221" y="23"/>
                  </a:lnTo>
                  <a:lnTo>
                    <a:pt x="217" y="11"/>
                  </a:lnTo>
                  <a:lnTo>
                    <a:pt x="203" y="14"/>
                  </a:lnTo>
                  <a:lnTo>
                    <a:pt x="191" y="13"/>
                  </a:lnTo>
                  <a:lnTo>
                    <a:pt x="175" y="11"/>
                  </a:lnTo>
                  <a:lnTo>
                    <a:pt x="164" y="0"/>
                  </a:lnTo>
                  <a:lnTo>
                    <a:pt x="144" y="20"/>
                  </a:lnTo>
                  <a:lnTo>
                    <a:pt x="137" y="32"/>
                  </a:lnTo>
                  <a:lnTo>
                    <a:pt x="116" y="50"/>
                  </a:lnTo>
                  <a:lnTo>
                    <a:pt x="66" y="102"/>
                  </a:lnTo>
                  <a:lnTo>
                    <a:pt x="57" y="103"/>
                  </a:lnTo>
                  <a:lnTo>
                    <a:pt x="39" y="109"/>
                  </a:lnTo>
                  <a:lnTo>
                    <a:pt x="52" y="119"/>
                  </a:lnTo>
                  <a:lnTo>
                    <a:pt x="38" y="134"/>
                  </a:lnTo>
                  <a:lnTo>
                    <a:pt x="25" y="148"/>
                  </a:lnTo>
                  <a:lnTo>
                    <a:pt x="7" y="166"/>
                  </a:lnTo>
                  <a:lnTo>
                    <a:pt x="0" y="175"/>
                  </a:lnTo>
                  <a:lnTo>
                    <a:pt x="16" y="173"/>
                  </a:lnTo>
                  <a:lnTo>
                    <a:pt x="27" y="187"/>
                  </a:lnTo>
                  <a:lnTo>
                    <a:pt x="34" y="210"/>
                  </a:lnTo>
                  <a:lnTo>
                    <a:pt x="47" y="219"/>
                  </a:lnTo>
                  <a:lnTo>
                    <a:pt x="57" y="226"/>
                  </a:lnTo>
                  <a:lnTo>
                    <a:pt x="73" y="235"/>
                  </a:lnTo>
                  <a:lnTo>
                    <a:pt x="86" y="237"/>
                  </a:lnTo>
                  <a:lnTo>
                    <a:pt x="102" y="242"/>
                  </a:lnTo>
                  <a:lnTo>
                    <a:pt x="111" y="249"/>
                  </a:lnTo>
                  <a:lnTo>
                    <a:pt x="118" y="264"/>
                  </a:lnTo>
                  <a:lnTo>
                    <a:pt x="127" y="271"/>
                  </a:lnTo>
                  <a:lnTo>
                    <a:pt x="139" y="278"/>
                  </a:lnTo>
                  <a:lnTo>
                    <a:pt x="155" y="280"/>
                  </a:lnTo>
                  <a:lnTo>
                    <a:pt x="164" y="281"/>
                  </a:lnTo>
                  <a:lnTo>
                    <a:pt x="173" y="292"/>
                  </a:lnTo>
                  <a:lnTo>
                    <a:pt x="180" y="306"/>
                  </a:lnTo>
                  <a:lnTo>
                    <a:pt x="189" y="317"/>
                  </a:lnTo>
                  <a:lnTo>
                    <a:pt x="194" y="331"/>
                  </a:lnTo>
                  <a:lnTo>
                    <a:pt x="205" y="338"/>
                  </a:lnTo>
                  <a:lnTo>
                    <a:pt x="217" y="347"/>
                  </a:lnTo>
                  <a:lnTo>
                    <a:pt x="226" y="358"/>
                  </a:lnTo>
                  <a:lnTo>
                    <a:pt x="232" y="361"/>
                  </a:lnTo>
                  <a:lnTo>
                    <a:pt x="232" y="361"/>
                  </a:lnTo>
                  <a:lnTo>
                    <a:pt x="232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208">
              <a:extLst>
                <a:ext uri="{FF2B5EF4-FFF2-40B4-BE49-F238E27FC236}">
                  <a16:creationId xmlns:a16="http://schemas.microsoft.com/office/drawing/2014/main" id="{FCB4CA6E-785C-BC39-093A-0417901CC7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71912" y="9601760"/>
              <a:ext cx="763440" cy="603073"/>
            </a:xfrm>
            <a:custGeom>
              <a:avLst/>
              <a:gdLst>
                <a:gd name="T0" fmla="*/ 313 w 338"/>
                <a:gd name="T1" fmla="*/ 265 h 267"/>
                <a:gd name="T2" fmla="*/ 326 w 338"/>
                <a:gd name="T3" fmla="*/ 261 h 267"/>
                <a:gd name="T4" fmla="*/ 338 w 338"/>
                <a:gd name="T5" fmla="*/ 263 h 267"/>
                <a:gd name="T6" fmla="*/ 338 w 338"/>
                <a:gd name="T7" fmla="*/ 245 h 267"/>
                <a:gd name="T8" fmla="*/ 336 w 338"/>
                <a:gd name="T9" fmla="*/ 233 h 267"/>
                <a:gd name="T10" fmla="*/ 324 w 338"/>
                <a:gd name="T11" fmla="*/ 231 h 267"/>
                <a:gd name="T12" fmla="*/ 319 w 338"/>
                <a:gd name="T13" fmla="*/ 219 h 267"/>
                <a:gd name="T14" fmla="*/ 311 w 338"/>
                <a:gd name="T15" fmla="*/ 204 h 267"/>
                <a:gd name="T16" fmla="*/ 311 w 338"/>
                <a:gd name="T17" fmla="*/ 194 h 267"/>
                <a:gd name="T18" fmla="*/ 301 w 338"/>
                <a:gd name="T19" fmla="*/ 183 h 267"/>
                <a:gd name="T20" fmla="*/ 292 w 338"/>
                <a:gd name="T21" fmla="*/ 172 h 267"/>
                <a:gd name="T22" fmla="*/ 274 w 338"/>
                <a:gd name="T23" fmla="*/ 163 h 267"/>
                <a:gd name="T24" fmla="*/ 265 w 338"/>
                <a:gd name="T25" fmla="*/ 153 h 267"/>
                <a:gd name="T26" fmla="*/ 256 w 338"/>
                <a:gd name="T27" fmla="*/ 146 h 267"/>
                <a:gd name="T28" fmla="*/ 251 w 338"/>
                <a:gd name="T29" fmla="*/ 131 h 267"/>
                <a:gd name="T30" fmla="*/ 253 w 338"/>
                <a:gd name="T31" fmla="*/ 119 h 267"/>
                <a:gd name="T32" fmla="*/ 246 w 338"/>
                <a:gd name="T33" fmla="*/ 108 h 267"/>
                <a:gd name="T34" fmla="*/ 253 w 338"/>
                <a:gd name="T35" fmla="*/ 96 h 267"/>
                <a:gd name="T36" fmla="*/ 246 w 338"/>
                <a:gd name="T37" fmla="*/ 83 h 267"/>
                <a:gd name="T38" fmla="*/ 237 w 338"/>
                <a:gd name="T39" fmla="*/ 74 h 267"/>
                <a:gd name="T40" fmla="*/ 240 w 338"/>
                <a:gd name="T41" fmla="*/ 60 h 267"/>
                <a:gd name="T42" fmla="*/ 240 w 338"/>
                <a:gd name="T43" fmla="*/ 42 h 267"/>
                <a:gd name="T44" fmla="*/ 231 w 338"/>
                <a:gd name="T45" fmla="*/ 32 h 267"/>
                <a:gd name="T46" fmla="*/ 222 w 338"/>
                <a:gd name="T47" fmla="*/ 25 h 267"/>
                <a:gd name="T48" fmla="*/ 206 w 338"/>
                <a:gd name="T49" fmla="*/ 19 h 267"/>
                <a:gd name="T50" fmla="*/ 194 w 338"/>
                <a:gd name="T51" fmla="*/ 21 h 267"/>
                <a:gd name="T52" fmla="*/ 192 w 338"/>
                <a:gd name="T53" fmla="*/ 5 h 267"/>
                <a:gd name="T54" fmla="*/ 167 w 338"/>
                <a:gd name="T55" fmla="*/ 9 h 267"/>
                <a:gd name="T56" fmla="*/ 148 w 338"/>
                <a:gd name="T57" fmla="*/ 0 h 267"/>
                <a:gd name="T58" fmla="*/ 137 w 338"/>
                <a:gd name="T59" fmla="*/ 5 h 267"/>
                <a:gd name="T60" fmla="*/ 125 w 338"/>
                <a:gd name="T61" fmla="*/ 12 h 267"/>
                <a:gd name="T62" fmla="*/ 89 w 338"/>
                <a:gd name="T63" fmla="*/ 12 h 267"/>
                <a:gd name="T64" fmla="*/ 53 w 338"/>
                <a:gd name="T65" fmla="*/ 10 h 267"/>
                <a:gd name="T66" fmla="*/ 20 w 338"/>
                <a:gd name="T67" fmla="*/ 12 h 267"/>
                <a:gd name="T68" fmla="*/ 2 w 338"/>
                <a:gd name="T69" fmla="*/ 10 h 267"/>
                <a:gd name="T70" fmla="*/ 0 w 338"/>
                <a:gd name="T71" fmla="*/ 46 h 267"/>
                <a:gd name="T72" fmla="*/ 0 w 338"/>
                <a:gd name="T73" fmla="*/ 94 h 267"/>
                <a:gd name="T74" fmla="*/ 0 w 338"/>
                <a:gd name="T75" fmla="*/ 121 h 267"/>
                <a:gd name="T76" fmla="*/ 0 w 338"/>
                <a:gd name="T77" fmla="*/ 176 h 267"/>
                <a:gd name="T78" fmla="*/ 0 w 338"/>
                <a:gd name="T79" fmla="*/ 212 h 267"/>
                <a:gd name="T80" fmla="*/ 0 w 338"/>
                <a:gd name="T81" fmla="*/ 256 h 267"/>
                <a:gd name="T82" fmla="*/ 23 w 338"/>
                <a:gd name="T83" fmla="*/ 260 h 267"/>
                <a:gd name="T84" fmla="*/ 55 w 338"/>
                <a:gd name="T85" fmla="*/ 256 h 267"/>
                <a:gd name="T86" fmla="*/ 89 w 338"/>
                <a:gd name="T87" fmla="*/ 265 h 267"/>
                <a:gd name="T88" fmla="*/ 157 w 338"/>
                <a:gd name="T89" fmla="*/ 267 h 267"/>
                <a:gd name="T90" fmla="*/ 187 w 338"/>
                <a:gd name="T91" fmla="*/ 263 h 267"/>
                <a:gd name="T92" fmla="*/ 228 w 338"/>
                <a:gd name="T93" fmla="*/ 265 h 267"/>
                <a:gd name="T94" fmla="*/ 297 w 338"/>
                <a:gd name="T95" fmla="*/ 263 h 267"/>
                <a:gd name="T96" fmla="*/ 313 w 338"/>
                <a:gd name="T97" fmla="*/ 265 h 267"/>
                <a:gd name="T98" fmla="*/ 313 w 338"/>
                <a:gd name="T99" fmla="*/ 265 h 267"/>
                <a:gd name="T100" fmla="*/ 313 w 338"/>
                <a:gd name="T101" fmla="*/ 26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8" h="267">
                  <a:moveTo>
                    <a:pt x="313" y="265"/>
                  </a:moveTo>
                  <a:lnTo>
                    <a:pt x="326" y="261"/>
                  </a:lnTo>
                  <a:lnTo>
                    <a:pt x="338" y="263"/>
                  </a:lnTo>
                  <a:lnTo>
                    <a:pt x="338" y="245"/>
                  </a:lnTo>
                  <a:lnTo>
                    <a:pt x="336" y="233"/>
                  </a:lnTo>
                  <a:lnTo>
                    <a:pt x="324" y="231"/>
                  </a:lnTo>
                  <a:lnTo>
                    <a:pt x="319" y="219"/>
                  </a:lnTo>
                  <a:lnTo>
                    <a:pt x="311" y="204"/>
                  </a:lnTo>
                  <a:lnTo>
                    <a:pt x="311" y="194"/>
                  </a:lnTo>
                  <a:lnTo>
                    <a:pt x="301" y="183"/>
                  </a:lnTo>
                  <a:lnTo>
                    <a:pt x="292" y="172"/>
                  </a:lnTo>
                  <a:lnTo>
                    <a:pt x="274" y="163"/>
                  </a:lnTo>
                  <a:lnTo>
                    <a:pt x="265" y="153"/>
                  </a:lnTo>
                  <a:lnTo>
                    <a:pt x="256" y="146"/>
                  </a:lnTo>
                  <a:lnTo>
                    <a:pt x="251" y="131"/>
                  </a:lnTo>
                  <a:lnTo>
                    <a:pt x="253" y="119"/>
                  </a:lnTo>
                  <a:lnTo>
                    <a:pt x="246" y="108"/>
                  </a:lnTo>
                  <a:lnTo>
                    <a:pt x="253" y="96"/>
                  </a:lnTo>
                  <a:lnTo>
                    <a:pt x="246" y="83"/>
                  </a:lnTo>
                  <a:lnTo>
                    <a:pt x="237" y="74"/>
                  </a:lnTo>
                  <a:lnTo>
                    <a:pt x="240" y="60"/>
                  </a:lnTo>
                  <a:lnTo>
                    <a:pt x="240" y="42"/>
                  </a:lnTo>
                  <a:lnTo>
                    <a:pt x="231" y="32"/>
                  </a:lnTo>
                  <a:lnTo>
                    <a:pt x="222" y="25"/>
                  </a:lnTo>
                  <a:lnTo>
                    <a:pt x="206" y="19"/>
                  </a:lnTo>
                  <a:lnTo>
                    <a:pt x="194" y="21"/>
                  </a:lnTo>
                  <a:lnTo>
                    <a:pt x="192" y="5"/>
                  </a:lnTo>
                  <a:lnTo>
                    <a:pt x="167" y="9"/>
                  </a:lnTo>
                  <a:lnTo>
                    <a:pt x="148" y="0"/>
                  </a:lnTo>
                  <a:lnTo>
                    <a:pt x="137" y="5"/>
                  </a:lnTo>
                  <a:lnTo>
                    <a:pt x="125" y="12"/>
                  </a:lnTo>
                  <a:lnTo>
                    <a:pt x="89" y="12"/>
                  </a:lnTo>
                  <a:lnTo>
                    <a:pt x="53" y="10"/>
                  </a:lnTo>
                  <a:lnTo>
                    <a:pt x="20" y="12"/>
                  </a:lnTo>
                  <a:lnTo>
                    <a:pt x="2" y="10"/>
                  </a:lnTo>
                  <a:lnTo>
                    <a:pt x="0" y="46"/>
                  </a:lnTo>
                  <a:lnTo>
                    <a:pt x="0" y="94"/>
                  </a:lnTo>
                  <a:lnTo>
                    <a:pt x="0" y="121"/>
                  </a:lnTo>
                  <a:lnTo>
                    <a:pt x="0" y="176"/>
                  </a:lnTo>
                  <a:lnTo>
                    <a:pt x="0" y="212"/>
                  </a:lnTo>
                  <a:lnTo>
                    <a:pt x="0" y="256"/>
                  </a:lnTo>
                  <a:lnTo>
                    <a:pt x="23" y="260"/>
                  </a:lnTo>
                  <a:lnTo>
                    <a:pt x="55" y="256"/>
                  </a:lnTo>
                  <a:lnTo>
                    <a:pt x="89" y="265"/>
                  </a:lnTo>
                  <a:lnTo>
                    <a:pt x="157" y="267"/>
                  </a:lnTo>
                  <a:lnTo>
                    <a:pt x="187" y="263"/>
                  </a:lnTo>
                  <a:lnTo>
                    <a:pt x="228" y="265"/>
                  </a:lnTo>
                  <a:lnTo>
                    <a:pt x="297" y="263"/>
                  </a:lnTo>
                  <a:lnTo>
                    <a:pt x="313" y="265"/>
                  </a:lnTo>
                  <a:lnTo>
                    <a:pt x="313" y="265"/>
                  </a:lnTo>
                  <a:lnTo>
                    <a:pt x="31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209">
              <a:extLst>
                <a:ext uri="{FF2B5EF4-FFF2-40B4-BE49-F238E27FC236}">
                  <a16:creationId xmlns:a16="http://schemas.microsoft.com/office/drawing/2014/main" id="{E05422A8-68D0-1D2A-EF69-35F1018079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79684" y="9170348"/>
              <a:ext cx="849270" cy="1118056"/>
            </a:xfrm>
            <a:custGeom>
              <a:avLst/>
              <a:gdLst>
                <a:gd name="T0" fmla="*/ 216 w 376"/>
                <a:gd name="T1" fmla="*/ 495 h 495"/>
                <a:gd name="T2" fmla="*/ 210 w 376"/>
                <a:gd name="T3" fmla="*/ 479 h 495"/>
                <a:gd name="T4" fmla="*/ 221 w 376"/>
                <a:gd name="T5" fmla="*/ 470 h 495"/>
                <a:gd name="T6" fmla="*/ 233 w 376"/>
                <a:gd name="T7" fmla="*/ 458 h 495"/>
                <a:gd name="T8" fmla="*/ 237 w 376"/>
                <a:gd name="T9" fmla="*/ 447 h 495"/>
                <a:gd name="T10" fmla="*/ 249 w 376"/>
                <a:gd name="T11" fmla="*/ 435 h 495"/>
                <a:gd name="T12" fmla="*/ 257 w 376"/>
                <a:gd name="T13" fmla="*/ 420 h 495"/>
                <a:gd name="T14" fmla="*/ 262 w 376"/>
                <a:gd name="T15" fmla="*/ 401 h 495"/>
                <a:gd name="T16" fmla="*/ 273 w 376"/>
                <a:gd name="T17" fmla="*/ 392 h 495"/>
                <a:gd name="T18" fmla="*/ 281 w 376"/>
                <a:gd name="T19" fmla="*/ 378 h 495"/>
                <a:gd name="T20" fmla="*/ 285 w 376"/>
                <a:gd name="T21" fmla="*/ 354 h 495"/>
                <a:gd name="T22" fmla="*/ 280 w 376"/>
                <a:gd name="T23" fmla="*/ 338 h 495"/>
                <a:gd name="T24" fmla="*/ 289 w 376"/>
                <a:gd name="T25" fmla="*/ 326 h 495"/>
                <a:gd name="T26" fmla="*/ 299 w 376"/>
                <a:gd name="T27" fmla="*/ 315 h 495"/>
                <a:gd name="T28" fmla="*/ 306 w 376"/>
                <a:gd name="T29" fmla="*/ 303 h 495"/>
                <a:gd name="T30" fmla="*/ 315 w 376"/>
                <a:gd name="T31" fmla="*/ 290 h 495"/>
                <a:gd name="T32" fmla="*/ 329 w 376"/>
                <a:gd name="T33" fmla="*/ 276 h 495"/>
                <a:gd name="T34" fmla="*/ 376 w 376"/>
                <a:gd name="T35" fmla="*/ 244 h 495"/>
                <a:gd name="T36" fmla="*/ 278 w 376"/>
                <a:gd name="T37" fmla="*/ 244 h 495"/>
                <a:gd name="T38" fmla="*/ 257 w 376"/>
                <a:gd name="T39" fmla="*/ 239 h 495"/>
                <a:gd name="T40" fmla="*/ 205 w 376"/>
                <a:gd name="T41" fmla="*/ 216 h 495"/>
                <a:gd name="T42" fmla="*/ 185 w 376"/>
                <a:gd name="T43" fmla="*/ 130 h 495"/>
                <a:gd name="T44" fmla="*/ 182 w 376"/>
                <a:gd name="T45" fmla="*/ 104 h 495"/>
                <a:gd name="T46" fmla="*/ 164 w 376"/>
                <a:gd name="T47" fmla="*/ 38 h 495"/>
                <a:gd name="T48" fmla="*/ 0 w 376"/>
                <a:gd name="T49" fmla="*/ 0 h 495"/>
                <a:gd name="T50" fmla="*/ 6 w 376"/>
                <a:gd name="T51" fmla="*/ 18 h 495"/>
                <a:gd name="T52" fmla="*/ 7 w 376"/>
                <a:gd name="T53" fmla="*/ 31 h 495"/>
                <a:gd name="T54" fmla="*/ 14 w 376"/>
                <a:gd name="T55" fmla="*/ 50 h 495"/>
                <a:gd name="T56" fmla="*/ 18 w 376"/>
                <a:gd name="T57" fmla="*/ 64 h 495"/>
                <a:gd name="T58" fmla="*/ 23 w 376"/>
                <a:gd name="T59" fmla="*/ 79 h 495"/>
                <a:gd name="T60" fmla="*/ 25 w 376"/>
                <a:gd name="T61" fmla="*/ 91 h 495"/>
                <a:gd name="T62" fmla="*/ 30 w 376"/>
                <a:gd name="T63" fmla="*/ 105 h 495"/>
                <a:gd name="T64" fmla="*/ 36 w 376"/>
                <a:gd name="T65" fmla="*/ 114 h 495"/>
                <a:gd name="T66" fmla="*/ 43 w 376"/>
                <a:gd name="T67" fmla="*/ 128 h 495"/>
                <a:gd name="T68" fmla="*/ 45 w 376"/>
                <a:gd name="T69" fmla="*/ 143 h 495"/>
                <a:gd name="T70" fmla="*/ 43 w 376"/>
                <a:gd name="T71" fmla="*/ 157 h 495"/>
                <a:gd name="T72" fmla="*/ 38 w 376"/>
                <a:gd name="T73" fmla="*/ 169 h 495"/>
                <a:gd name="T74" fmla="*/ 25 w 376"/>
                <a:gd name="T75" fmla="*/ 298 h 495"/>
                <a:gd name="T76" fmla="*/ 16 w 376"/>
                <a:gd name="T77" fmla="*/ 378 h 495"/>
                <a:gd name="T78" fmla="*/ 32 w 376"/>
                <a:gd name="T79" fmla="*/ 379 h 495"/>
                <a:gd name="T80" fmla="*/ 43 w 376"/>
                <a:gd name="T81" fmla="*/ 390 h 495"/>
                <a:gd name="T82" fmla="*/ 70 w 376"/>
                <a:gd name="T83" fmla="*/ 383 h 495"/>
                <a:gd name="T84" fmla="*/ 82 w 376"/>
                <a:gd name="T85" fmla="*/ 392 h 495"/>
                <a:gd name="T86" fmla="*/ 98 w 376"/>
                <a:gd name="T87" fmla="*/ 399 h 495"/>
                <a:gd name="T88" fmla="*/ 105 w 376"/>
                <a:gd name="T89" fmla="*/ 388 h 495"/>
                <a:gd name="T90" fmla="*/ 111 w 376"/>
                <a:gd name="T91" fmla="*/ 404 h 495"/>
                <a:gd name="T92" fmla="*/ 105 w 376"/>
                <a:gd name="T93" fmla="*/ 420 h 495"/>
                <a:gd name="T94" fmla="*/ 118 w 376"/>
                <a:gd name="T95" fmla="*/ 426 h 495"/>
                <a:gd name="T96" fmla="*/ 128 w 376"/>
                <a:gd name="T97" fmla="*/ 436 h 495"/>
                <a:gd name="T98" fmla="*/ 144 w 376"/>
                <a:gd name="T99" fmla="*/ 443 h 495"/>
                <a:gd name="T100" fmla="*/ 155 w 376"/>
                <a:gd name="T101" fmla="*/ 456 h 495"/>
                <a:gd name="T102" fmla="*/ 168 w 376"/>
                <a:gd name="T103" fmla="*/ 460 h 495"/>
                <a:gd name="T104" fmla="*/ 184 w 376"/>
                <a:gd name="T105" fmla="*/ 460 h 495"/>
                <a:gd name="T106" fmla="*/ 189 w 376"/>
                <a:gd name="T107" fmla="*/ 468 h 495"/>
                <a:gd name="T108" fmla="*/ 201 w 376"/>
                <a:gd name="T109" fmla="*/ 484 h 495"/>
                <a:gd name="T110" fmla="*/ 216 w 376"/>
                <a:gd name="T111" fmla="*/ 495 h 495"/>
                <a:gd name="T112" fmla="*/ 216 w 376"/>
                <a:gd name="T113" fmla="*/ 495 h 495"/>
                <a:gd name="T114" fmla="*/ 216 w 376"/>
                <a:gd name="T115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6" h="495">
                  <a:moveTo>
                    <a:pt x="216" y="495"/>
                  </a:moveTo>
                  <a:lnTo>
                    <a:pt x="210" y="479"/>
                  </a:lnTo>
                  <a:lnTo>
                    <a:pt x="221" y="470"/>
                  </a:lnTo>
                  <a:lnTo>
                    <a:pt x="233" y="458"/>
                  </a:lnTo>
                  <a:lnTo>
                    <a:pt x="237" y="447"/>
                  </a:lnTo>
                  <a:lnTo>
                    <a:pt x="249" y="435"/>
                  </a:lnTo>
                  <a:lnTo>
                    <a:pt x="257" y="420"/>
                  </a:lnTo>
                  <a:lnTo>
                    <a:pt x="262" y="401"/>
                  </a:lnTo>
                  <a:lnTo>
                    <a:pt x="273" y="392"/>
                  </a:lnTo>
                  <a:lnTo>
                    <a:pt x="281" y="378"/>
                  </a:lnTo>
                  <a:lnTo>
                    <a:pt x="285" y="354"/>
                  </a:lnTo>
                  <a:lnTo>
                    <a:pt x="280" y="338"/>
                  </a:lnTo>
                  <a:lnTo>
                    <a:pt x="289" y="326"/>
                  </a:lnTo>
                  <a:lnTo>
                    <a:pt x="299" y="315"/>
                  </a:lnTo>
                  <a:lnTo>
                    <a:pt x="306" y="303"/>
                  </a:lnTo>
                  <a:lnTo>
                    <a:pt x="315" y="290"/>
                  </a:lnTo>
                  <a:lnTo>
                    <a:pt x="329" y="276"/>
                  </a:lnTo>
                  <a:lnTo>
                    <a:pt x="376" y="244"/>
                  </a:lnTo>
                  <a:lnTo>
                    <a:pt x="278" y="244"/>
                  </a:lnTo>
                  <a:lnTo>
                    <a:pt x="257" y="239"/>
                  </a:lnTo>
                  <a:lnTo>
                    <a:pt x="205" y="216"/>
                  </a:lnTo>
                  <a:lnTo>
                    <a:pt x="185" y="130"/>
                  </a:lnTo>
                  <a:lnTo>
                    <a:pt x="182" y="104"/>
                  </a:lnTo>
                  <a:lnTo>
                    <a:pt x="164" y="38"/>
                  </a:lnTo>
                  <a:lnTo>
                    <a:pt x="0" y="0"/>
                  </a:lnTo>
                  <a:lnTo>
                    <a:pt x="6" y="18"/>
                  </a:lnTo>
                  <a:lnTo>
                    <a:pt x="7" y="31"/>
                  </a:lnTo>
                  <a:lnTo>
                    <a:pt x="14" y="50"/>
                  </a:lnTo>
                  <a:lnTo>
                    <a:pt x="18" y="64"/>
                  </a:lnTo>
                  <a:lnTo>
                    <a:pt x="23" y="79"/>
                  </a:lnTo>
                  <a:lnTo>
                    <a:pt x="25" y="91"/>
                  </a:lnTo>
                  <a:lnTo>
                    <a:pt x="30" y="105"/>
                  </a:lnTo>
                  <a:lnTo>
                    <a:pt x="36" y="114"/>
                  </a:lnTo>
                  <a:lnTo>
                    <a:pt x="43" y="128"/>
                  </a:lnTo>
                  <a:lnTo>
                    <a:pt x="45" y="143"/>
                  </a:lnTo>
                  <a:lnTo>
                    <a:pt x="43" y="157"/>
                  </a:lnTo>
                  <a:lnTo>
                    <a:pt x="38" y="169"/>
                  </a:lnTo>
                  <a:lnTo>
                    <a:pt x="25" y="298"/>
                  </a:lnTo>
                  <a:lnTo>
                    <a:pt x="16" y="378"/>
                  </a:lnTo>
                  <a:lnTo>
                    <a:pt x="32" y="379"/>
                  </a:lnTo>
                  <a:lnTo>
                    <a:pt x="43" y="390"/>
                  </a:lnTo>
                  <a:lnTo>
                    <a:pt x="70" y="383"/>
                  </a:lnTo>
                  <a:lnTo>
                    <a:pt x="82" y="392"/>
                  </a:lnTo>
                  <a:lnTo>
                    <a:pt x="98" y="399"/>
                  </a:lnTo>
                  <a:lnTo>
                    <a:pt x="105" y="388"/>
                  </a:lnTo>
                  <a:lnTo>
                    <a:pt x="111" y="404"/>
                  </a:lnTo>
                  <a:lnTo>
                    <a:pt x="105" y="420"/>
                  </a:lnTo>
                  <a:lnTo>
                    <a:pt x="118" y="426"/>
                  </a:lnTo>
                  <a:lnTo>
                    <a:pt x="128" y="436"/>
                  </a:lnTo>
                  <a:lnTo>
                    <a:pt x="144" y="443"/>
                  </a:lnTo>
                  <a:lnTo>
                    <a:pt x="155" y="456"/>
                  </a:lnTo>
                  <a:lnTo>
                    <a:pt x="168" y="460"/>
                  </a:lnTo>
                  <a:lnTo>
                    <a:pt x="184" y="460"/>
                  </a:lnTo>
                  <a:lnTo>
                    <a:pt x="189" y="468"/>
                  </a:lnTo>
                  <a:lnTo>
                    <a:pt x="201" y="484"/>
                  </a:lnTo>
                  <a:lnTo>
                    <a:pt x="216" y="495"/>
                  </a:lnTo>
                  <a:lnTo>
                    <a:pt x="216" y="495"/>
                  </a:lnTo>
                  <a:lnTo>
                    <a:pt x="216" y="4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292" name="TN Counties" hidden="1">
            <a:extLst>
              <a:ext uri="{FF2B5EF4-FFF2-40B4-BE49-F238E27FC236}">
                <a16:creationId xmlns:a16="http://schemas.microsoft.com/office/drawing/2014/main" id="{0DA7F9FE-C42F-E480-4161-E171A6680876}"/>
              </a:ext>
            </a:extLst>
          </p:cNvPr>
          <p:cNvGrpSpPr/>
          <p:nvPr userDrawn="1"/>
        </p:nvGrpSpPr>
        <p:grpSpPr>
          <a:xfrm>
            <a:off x="-4019362" y="-117212"/>
            <a:ext cx="14560362" cy="3676981"/>
            <a:chOff x="-4019362" y="-117212"/>
            <a:chExt cx="14560362" cy="3676981"/>
          </a:xfrm>
        </p:grpSpPr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F78A7A78-01D9-F6DD-CD09-B6C5DDEFC22B}"/>
                </a:ext>
              </a:extLst>
            </p:cNvPr>
            <p:cNvSpPr/>
            <p:nvPr/>
          </p:nvSpPr>
          <p:spPr>
            <a:xfrm>
              <a:off x="544307" y="2491996"/>
              <a:ext cx="718425" cy="973298"/>
            </a:xfrm>
            <a:custGeom>
              <a:avLst/>
              <a:gdLst>
                <a:gd name="connsiteX0" fmla="*/ 381667 w 426624"/>
                <a:gd name="connsiteY0" fmla="*/ 577977 h 577976"/>
                <a:gd name="connsiteX1" fmla="*/ 393287 w 426624"/>
                <a:gd name="connsiteY1" fmla="*/ 518922 h 577976"/>
                <a:gd name="connsiteX2" fmla="*/ 400717 w 426624"/>
                <a:gd name="connsiteY2" fmla="*/ 459200 h 577976"/>
                <a:gd name="connsiteX3" fmla="*/ 404908 w 426624"/>
                <a:gd name="connsiteY3" fmla="*/ 425196 h 577976"/>
                <a:gd name="connsiteX4" fmla="*/ 419290 w 426624"/>
                <a:gd name="connsiteY4" fmla="*/ 413956 h 577976"/>
                <a:gd name="connsiteX5" fmla="*/ 418147 w 426624"/>
                <a:gd name="connsiteY5" fmla="*/ 387858 h 577976"/>
                <a:gd name="connsiteX6" fmla="*/ 406908 w 426624"/>
                <a:gd name="connsiteY6" fmla="*/ 373475 h 577976"/>
                <a:gd name="connsiteX7" fmla="*/ 400526 w 426624"/>
                <a:gd name="connsiteY7" fmla="*/ 355378 h 577976"/>
                <a:gd name="connsiteX8" fmla="*/ 407956 w 426624"/>
                <a:gd name="connsiteY8" fmla="*/ 330422 h 577976"/>
                <a:gd name="connsiteX9" fmla="*/ 406241 w 426624"/>
                <a:gd name="connsiteY9" fmla="*/ 308515 h 577976"/>
                <a:gd name="connsiteX10" fmla="*/ 412528 w 426624"/>
                <a:gd name="connsiteY10" fmla="*/ 222790 h 577976"/>
                <a:gd name="connsiteX11" fmla="*/ 396526 w 426624"/>
                <a:gd name="connsiteY11" fmla="*/ 212217 h 577976"/>
                <a:gd name="connsiteX12" fmla="*/ 414433 w 426624"/>
                <a:gd name="connsiteY12" fmla="*/ 101917 h 577976"/>
                <a:gd name="connsiteX13" fmla="*/ 417100 w 426624"/>
                <a:gd name="connsiteY13" fmla="*/ 80677 h 577976"/>
                <a:gd name="connsiteX14" fmla="*/ 426625 w 426624"/>
                <a:gd name="connsiteY14" fmla="*/ 38576 h 577976"/>
                <a:gd name="connsiteX15" fmla="*/ 406241 w 426624"/>
                <a:gd name="connsiteY15" fmla="*/ 27432 h 577976"/>
                <a:gd name="connsiteX16" fmla="*/ 337471 w 426624"/>
                <a:gd name="connsiteY16" fmla="*/ 23241 h 577976"/>
                <a:gd name="connsiteX17" fmla="*/ 303752 w 426624"/>
                <a:gd name="connsiteY17" fmla="*/ 14764 h 577976"/>
                <a:gd name="connsiteX18" fmla="*/ 274415 w 426624"/>
                <a:gd name="connsiteY18" fmla="*/ 6858 h 577976"/>
                <a:gd name="connsiteX19" fmla="*/ 257365 w 426624"/>
                <a:gd name="connsiteY19" fmla="*/ 4763 h 577976"/>
                <a:gd name="connsiteX20" fmla="*/ 184213 w 426624"/>
                <a:gd name="connsiteY20" fmla="*/ 0 h 577976"/>
                <a:gd name="connsiteX21" fmla="*/ 182689 w 426624"/>
                <a:gd name="connsiteY21" fmla="*/ 47434 h 577976"/>
                <a:gd name="connsiteX22" fmla="*/ 152781 w 426624"/>
                <a:gd name="connsiteY22" fmla="*/ 43720 h 577976"/>
                <a:gd name="connsiteX23" fmla="*/ 121348 w 426624"/>
                <a:gd name="connsiteY23" fmla="*/ 52768 h 577976"/>
                <a:gd name="connsiteX24" fmla="*/ 114395 w 426624"/>
                <a:gd name="connsiteY24" fmla="*/ 73628 h 577976"/>
                <a:gd name="connsiteX25" fmla="*/ 88773 w 426624"/>
                <a:gd name="connsiteY25" fmla="*/ 70390 h 577976"/>
                <a:gd name="connsiteX26" fmla="*/ 54102 w 426624"/>
                <a:gd name="connsiteY26" fmla="*/ 70485 h 577976"/>
                <a:gd name="connsiteX27" fmla="*/ 43243 w 426624"/>
                <a:gd name="connsiteY27" fmla="*/ 263747 h 577976"/>
                <a:gd name="connsiteX28" fmla="*/ 40672 w 426624"/>
                <a:gd name="connsiteY28" fmla="*/ 319659 h 577976"/>
                <a:gd name="connsiteX29" fmla="*/ 44482 w 426624"/>
                <a:gd name="connsiteY29" fmla="*/ 359092 h 577976"/>
                <a:gd name="connsiteX30" fmla="*/ 42386 w 426624"/>
                <a:gd name="connsiteY30" fmla="*/ 376047 h 577976"/>
                <a:gd name="connsiteX31" fmla="*/ 28004 w 426624"/>
                <a:gd name="connsiteY31" fmla="*/ 387286 h 577976"/>
                <a:gd name="connsiteX32" fmla="*/ 28194 w 426624"/>
                <a:gd name="connsiteY32" fmla="*/ 491109 h 577976"/>
                <a:gd name="connsiteX33" fmla="*/ 40005 w 426624"/>
                <a:gd name="connsiteY33" fmla="*/ 501205 h 577976"/>
                <a:gd name="connsiteX34" fmla="*/ 33052 w 426624"/>
                <a:gd name="connsiteY34" fmla="*/ 521970 h 577976"/>
                <a:gd name="connsiteX35" fmla="*/ 6953 w 426624"/>
                <a:gd name="connsiteY35" fmla="*/ 523113 h 577976"/>
                <a:gd name="connsiteX36" fmla="*/ 0 w 426624"/>
                <a:gd name="connsiteY36" fmla="*/ 543877 h 577976"/>
                <a:gd name="connsiteX37" fmla="*/ 6477 w 426624"/>
                <a:gd name="connsiteY37" fmla="*/ 561975 h 577976"/>
                <a:gd name="connsiteX38" fmla="*/ 75819 w 426624"/>
                <a:gd name="connsiteY38" fmla="*/ 561880 h 577976"/>
                <a:gd name="connsiteX39" fmla="*/ 342709 w 426624"/>
                <a:gd name="connsiteY39" fmla="*/ 577501 h 577976"/>
                <a:gd name="connsiteX40" fmla="*/ 381667 w 426624"/>
                <a:gd name="connsiteY40" fmla="*/ 577977 h 577976"/>
                <a:gd name="connsiteX41" fmla="*/ 381667 w 426624"/>
                <a:gd name="connsiteY41" fmla="*/ 577977 h 577976"/>
                <a:gd name="connsiteX42" fmla="*/ 381667 w 426624"/>
                <a:gd name="connsiteY42" fmla="*/ 577977 h 577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26624" h="577976">
                  <a:moveTo>
                    <a:pt x="381667" y="577977"/>
                  </a:moveTo>
                  <a:lnTo>
                    <a:pt x="393287" y="518922"/>
                  </a:lnTo>
                  <a:lnTo>
                    <a:pt x="400717" y="459200"/>
                  </a:lnTo>
                  <a:lnTo>
                    <a:pt x="404908" y="425196"/>
                  </a:lnTo>
                  <a:lnTo>
                    <a:pt x="419290" y="413956"/>
                  </a:lnTo>
                  <a:lnTo>
                    <a:pt x="418147" y="387858"/>
                  </a:lnTo>
                  <a:lnTo>
                    <a:pt x="406908" y="373475"/>
                  </a:lnTo>
                  <a:lnTo>
                    <a:pt x="400526" y="355378"/>
                  </a:lnTo>
                  <a:lnTo>
                    <a:pt x="407956" y="330422"/>
                  </a:lnTo>
                  <a:lnTo>
                    <a:pt x="406241" y="308515"/>
                  </a:lnTo>
                  <a:lnTo>
                    <a:pt x="412528" y="222790"/>
                  </a:lnTo>
                  <a:lnTo>
                    <a:pt x="396526" y="212217"/>
                  </a:lnTo>
                  <a:lnTo>
                    <a:pt x="414433" y="101917"/>
                  </a:lnTo>
                  <a:lnTo>
                    <a:pt x="417100" y="80677"/>
                  </a:lnTo>
                  <a:lnTo>
                    <a:pt x="426625" y="38576"/>
                  </a:lnTo>
                  <a:lnTo>
                    <a:pt x="406241" y="27432"/>
                  </a:lnTo>
                  <a:lnTo>
                    <a:pt x="337471" y="23241"/>
                  </a:lnTo>
                  <a:lnTo>
                    <a:pt x="303752" y="14764"/>
                  </a:lnTo>
                  <a:lnTo>
                    <a:pt x="274415" y="6858"/>
                  </a:lnTo>
                  <a:lnTo>
                    <a:pt x="257365" y="4763"/>
                  </a:lnTo>
                  <a:lnTo>
                    <a:pt x="184213" y="0"/>
                  </a:lnTo>
                  <a:lnTo>
                    <a:pt x="182689" y="47434"/>
                  </a:lnTo>
                  <a:lnTo>
                    <a:pt x="152781" y="43720"/>
                  </a:lnTo>
                  <a:lnTo>
                    <a:pt x="121348" y="52768"/>
                  </a:lnTo>
                  <a:lnTo>
                    <a:pt x="114395" y="73628"/>
                  </a:lnTo>
                  <a:lnTo>
                    <a:pt x="88773" y="70390"/>
                  </a:lnTo>
                  <a:lnTo>
                    <a:pt x="54102" y="70485"/>
                  </a:lnTo>
                  <a:lnTo>
                    <a:pt x="43243" y="263747"/>
                  </a:lnTo>
                  <a:lnTo>
                    <a:pt x="40672" y="319659"/>
                  </a:lnTo>
                  <a:lnTo>
                    <a:pt x="44482" y="359092"/>
                  </a:lnTo>
                  <a:lnTo>
                    <a:pt x="42386" y="376047"/>
                  </a:lnTo>
                  <a:lnTo>
                    <a:pt x="28004" y="387286"/>
                  </a:lnTo>
                  <a:lnTo>
                    <a:pt x="28194" y="491109"/>
                  </a:lnTo>
                  <a:lnTo>
                    <a:pt x="40005" y="501205"/>
                  </a:lnTo>
                  <a:lnTo>
                    <a:pt x="33052" y="521970"/>
                  </a:lnTo>
                  <a:lnTo>
                    <a:pt x="6953" y="523113"/>
                  </a:lnTo>
                  <a:lnTo>
                    <a:pt x="0" y="543877"/>
                  </a:lnTo>
                  <a:lnTo>
                    <a:pt x="6477" y="561975"/>
                  </a:lnTo>
                  <a:lnTo>
                    <a:pt x="75819" y="561880"/>
                  </a:lnTo>
                  <a:lnTo>
                    <a:pt x="342709" y="577501"/>
                  </a:lnTo>
                  <a:lnTo>
                    <a:pt x="381667" y="577977"/>
                  </a:lnTo>
                  <a:lnTo>
                    <a:pt x="381667" y="577977"/>
                  </a:lnTo>
                  <a:lnTo>
                    <a:pt x="381667" y="57797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4BE9B3A5-B861-8D29-F4A2-6E2C5A7B723F}"/>
                </a:ext>
              </a:extLst>
            </p:cNvPr>
            <p:cNvSpPr/>
            <p:nvPr/>
          </p:nvSpPr>
          <p:spPr>
            <a:xfrm>
              <a:off x="406524" y="2073194"/>
              <a:ext cx="735267" cy="541025"/>
            </a:xfrm>
            <a:custGeom>
              <a:avLst/>
              <a:gdLst>
                <a:gd name="connsiteX0" fmla="*/ 193167 w 436625"/>
                <a:gd name="connsiteY0" fmla="*/ 321278 h 321278"/>
                <a:gd name="connsiteX1" fmla="*/ 199549 w 436625"/>
                <a:gd name="connsiteY1" fmla="*/ 304800 h 321278"/>
                <a:gd name="connsiteX2" fmla="*/ 234696 w 436625"/>
                <a:gd name="connsiteY2" fmla="*/ 300514 h 321278"/>
                <a:gd name="connsiteX3" fmla="*/ 252698 w 436625"/>
                <a:gd name="connsiteY3" fmla="*/ 294132 h 321278"/>
                <a:gd name="connsiteX4" fmla="*/ 266986 w 436625"/>
                <a:gd name="connsiteY4" fmla="*/ 248317 h 321278"/>
                <a:gd name="connsiteX5" fmla="*/ 339852 w 436625"/>
                <a:gd name="connsiteY5" fmla="*/ 252984 h 321278"/>
                <a:gd name="connsiteX6" fmla="*/ 356902 w 436625"/>
                <a:gd name="connsiteY6" fmla="*/ 255079 h 321278"/>
                <a:gd name="connsiteX7" fmla="*/ 387191 w 436625"/>
                <a:gd name="connsiteY7" fmla="*/ 254508 h 321278"/>
                <a:gd name="connsiteX8" fmla="*/ 420148 w 436625"/>
                <a:gd name="connsiteY8" fmla="*/ 267176 h 321278"/>
                <a:gd name="connsiteX9" fmla="*/ 426530 w 436625"/>
                <a:gd name="connsiteY9" fmla="*/ 250698 h 321278"/>
                <a:gd name="connsiteX10" fmla="*/ 436626 w 436625"/>
                <a:gd name="connsiteY10" fmla="*/ 238982 h 321278"/>
                <a:gd name="connsiteX11" fmla="*/ 434435 w 436625"/>
                <a:gd name="connsiteY11" fmla="*/ 221456 h 321278"/>
                <a:gd name="connsiteX12" fmla="*/ 432340 w 436625"/>
                <a:gd name="connsiteY12" fmla="*/ 203835 h 321278"/>
                <a:gd name="connsiteX13" fmla="*/ 435959 w 436625"/>
                <a:gd name="connsiteY13" fmla="*/ 174117 h 321278"/>
                <a:gd name="connsiteX14" fmla="*/ 430149 w 436625"/>
                <a:gd name="connsiteY14" fmla="*/ 151733 h 321278"/>
                <a:gd name="connsiteX15" fmla="*/ 405670 w 436625"/>
                <a:gd name="connsiteY15" fmla="*/ 140113 h 321278"/>
                <a:gd name="connsiteX16" fmla="*/ 404527 w 436625"/>
                <a:gd name="connsiteY16" fmla="*/ 114014 h 321278"/>
                <a:gd name="connsiteX17" fmla="*/ 379571 w 436625"/>
                <a:gd name="connsiteY17" fmla="*/ 106585 h 321278"/>
                <a:gd name="connsiteX18" fmla="*/ 368332 w 436625"/>
                <a:gd name="connsiteY18" fmla="*/ 92202 h 321278"/>
                <a:gd name="connsiteX19" fmla="*/ 367760 w 436625"/>
                <a:gd name="connsiteY19" fmla="*/ 61913 h 321278"/>
                <a:gd name="connsiteX20" fmla="*/ 379476 w 436625"/>
                <a:gd name="connsiteY20" fmla="*/ 37433 h 321278"/>
                <a:gd name="connsiteX21" fmla="*/ 390049 w 436625"/>
                <a:gd name="connsiteY21" fmla="*/ 21431 h 321278"/>
                <a:gd name="connsiteX22" fmla="*/ 392144 w 436625"/>
                <a:gd name="connsiteY22" fmla="*/ 4381 h 321278"/>
                <a:gd name="connsiteX23" fmla="*/ 370904 w 436625"/>
                <a:gd name="connsiteY23" fmla="*/ 1810 h 321278"/>
                <a:gd name="connsiteX24" fmla="*/ 301276 w 436625"/>
                <a:gd name="connsiteY24" fmla="*/ 40767 h 321278"/>
                <a:gd name="connsiteX25" fmla="*/ 270415 w 436625"/>
                <a:gd name="connsiteY25" fmla="*/ 45625 h 321278"/>
                <a:gd name="connsiteX26" fmla="*/ 240697 w 436625"/>
                <a:gd name="connsiteY26" fmla="*/ 41910 h 321278"/>
                <a:gd name="connsiteX27" fmla="*/ 215646 w 436625"/>
                <a:gd name="connsiteY27" fmla="*/ 34480 h 321278"/>
                <a:gd name="connsiteX28" fmla="*/ 193834 w 436625"/>
                <a:gd name="connsiteY28" fmla="*/ 36100 h 321278"/>
                <a:gd name="connsiteX29" fmla="*/ 173069 w 436625"/>
                <a:gd name="connsiteY29" fmla="*/ 29242 h 321278"/>
                <a:gd name="connsiteX30" fmla="*/ 161925 w 436625"/>
                <a:gd name="connsiteY30" fmla="*/ 14859 h 321278"/>
                <a:gd name="connsiteX31" fmla="*/ 146494 w 436625"/>
                <a:gd name="connsiteY31" fmla="*/ 0 h 321278"/>
                <a:gd name="connsiteX32" fmla="*/ 128397 w 436625"/>
                <a:gd name="connsiteY32" fmla="*/ 6477 h 321278"/>
                <a:gd name="connsiteX33" fmla="*/ 114014 w 436625"/>
                <a:gd name="connsiteY33" fmla="*/ 17621 h 321278"/>
                <a:gd name="connsiteX34" fmla="*/ 103441 w 436625"/>
                <a:gd name="connsiteY34" fmla="*/ 33623 h 321278"/>
                <a:gd name="connsiteX35" fmla="*/ 89154 w 436625"/>
                <a:gd name="connsiteY35" fmla="*/ 44767 h 321278"/>
                <a:gd name="connsiteX36" fmla="*/ 75247 w 436625"/>
                <a:gd name="connsiteY36" fmla="*/ 51721 h 321278"/>
                <a:gd name="connsiteX37" fmla="*/ 68961 w 436625"/>
                <a:gd name="connsiteY37" fmla="*/ 68294 h 321278"/>
                <a:gd name="connsiteX38" fmla="*/ 71056 w 436625"/>
                <a:gd name="connsiteY38" fmla="*/ 85820 h 321278"/>
                <a:gd name="connsiteX39" fmla="*/ 68485 w 436625"/>
                <a:gd name="connsiteY39" fmla="*/ 107061 h 321278"/>
                <a:gd name="connsiteX40" fmla="*/ 58388 w 436625"/>
                <a:gd name="connsiteY40" fmla="*/ 118777 h 321278"/>
                <a:gd name="connsiteX41" fmla="*/ 37147 w 436625"/>
                <a:gd name="connsiteY41" fmla="*/ 116205 h 321278"/>
                <a:gd name="connsiteX42" fmla="*/ 25527 w 436625"/>
                <a:gd name="connsiteY42" fmla="*/ 175260 h 321278"/>
                <a:gd name="connsiteX43" fmla="*/ 7429 w 436625"/>
                <a:gd name="connsiteY43" fmla="*/ 181737 h 321278"/>
                <a:gd name="connsiteX44" fmla="*/ 0 w 436625"/>
                <a:gd name="connsiteY44" fmla="*/ 206692 h 321278"/>
                <a:gd name="connsiteX45" fmla="*/ 16478 w 436625"/>
                <a:gd name="connsiteY45" fmla="*/ 213074 h 321278"/>
                <a:gd name="connsiteX46" fmla="*/ 71342 w 436625"/>
                <a:gd name="connsiteY46" fmla="*/ 224123 h 321278"/>
                <a:gd name="connsiteX47" fmla="*/ 66580 w 436625"/>
                <a:gd name="connsiteY47" fmla="*/ 262509 h 321278"/>
                <a:gd name="connsiteX48" fmla="*/ 87821 w 436625"/>
                <a:gd name="connsiteY48" fmla="*/ 265081 h 321278"/>
                <a:gd name="connsiteX49" fmla="*/ 108585 w 436625"/>
                <a:gd name="connsiteY49" fmla="*/ 271939 h 321278"/>
                <a:gd name="connsiteX50" fmla="*/ 110776 w 436625"/>
                <a:gd name="connsiteY50" fmla="*/ 289560 h 321278"/>
                <a:gd name="connsiteX51" fmla="*/ 122491 w 436625"/>
                <a:gd name="connsiteY51" fmla="*/ 299656 h 321278"/>
                <a:gd name="connsiteX52" fmla="*/ 138398 w 436625"/>
                <a:gd name="connsiteY52" fmla="*/ 310229 h 321278"/>
                <a:gd name="connsiteX53" fmla="*/ 171926 w 436625"/>
                <a:gd name="connsiteY53" fmla="*/ 318706 h 321278"/>
                <a:gd name="connsiteX54" fmla="*/ 193167 w 436625"/>
                <a:gd name="connsiteY54" fmla="*/ 321278 h 321278"/>
                <a:gd name="connsiteX55" fmla="*/ 193167 w 436625"/>
                <a:gd name="connsiteY55" fmla="*/ 321278 h 321278"/>
                <a:gd name="connsiteX56" fmla="*/ 193167 w 436625"/>
                <a:gd name="connsiteY56" fmla="*/ 321278 h 32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36625" h="321278">
                  <a:moveTo>
                    <a:pt x="193167" y="321278"/>
                  </a:moveTo>
                  <a:lnTo>
                    <a:pt x="199549" y="304800"/>
                  </a:lnTo>
                  <a:lnTo>
                    <a:pt x="234696" y="300514"/>
                  </a:lnTo>
                  <a:lnTo>
                    <a:pt x="252698" y="294132"/>
                  </a:lnTo>
                  <a:lnTo>
                    <a:pt x="266986" y="248317"/>
                  </a:lnTo>
                  <a:lnTo>
                    <a:pt x="339852" y="252984"/>
                  </a:lnTo>
                  <a:lnTo>
                    <a:pt x="356902" y="255079"/>
                  </a:lnTo>
                  <a:lnTo>
                    <a:pt x="387191" y="254508"/>
                  </a:lnTo>
                  <a:lnTo>
                    <a:pt x="420148" y="267176"/>
                  </a:lnTo>
                  <a:lnTo>
                    <a:pt x="426530" y="250698"/>
                  </a:lnTo>
                  <a:lnTo>
                    <a:pt x="436626" y="238982"/>
                  </a:lnTo>
                  <a:lnTo>
                    <a:pt x="434435" y="221456"/>
                  </a:lnTo>
                  <a:lnTo>
                    <a:pt x="432340" y="203835"/>
                  </a:lnTo>
                  <a:lnTo>
                    <a:pt x="435959" y="174117"/>
                  </a:lnTo>
                  <a:lnTo>
                    <a:pt x="430149" y="151733"/>
                  </a:lnTo>
                  <a:lnTo>
                    <a:pt x="405670" y="140113"/>
                  </a:lnTo>
                  <a:lnTo>
                    <a:pt x="404527" y="114014"/>
                  </a:lnTo>
                  <a:lnTo>
                    <a:pt x="379571" y="106585"/>
                  </a:lnTo>
                  <a:lnTo>
                    <a:pt x="368332" y="92202"/>
                  </a:lnTo>
                  <a:lnTo>
                    <a:pt x="367760" y="61913"/>
                  </a:lnTo>
                  <a:lnTo>
                    <a:pt x="379476" y="37433"/>
                  </a:lnTo>
                  <a:lnTo>
                    <a:pt x="390049" y="21431"/>
                  </a:lnTo>
                  <a:lnTo>
                    <a:pt x="392144" y="4381"/>
                  </a:lnTo>
                  <a:lnTo>
                    <a:pt x="370904" y="1810"/>
                  </a:lnTo>
                  <a:lnTo>
                    <a:pt x="301276" y="40767"/>
                  </a:lnTo>
                  <a:lnTo>
                    <a:pt x="270415" y="45625"/>
                  </a:lnTo>
                  <a:lnTo>
                    <a:pt x="240697" y="41910"/>
                  </a:lnTo>
                  <a:lnTo>
                    <a:pt x="215646" y="34480"/>
                  </a:lnTo>
                  <a:lnTo>
                    <a:pt x="193834" y="36100"/>
                  </a:lnTo>
                  <a:lnTo>
                    <a:pt x="173069" y="29242"/>
                  </a:lnTo>
                  <a:lnTo>
                    <a:pt x="161925" y="14859"/>
                  </a:lnTo>
                  <a:lnTo>
                    <a:pt x="146494" y="0"/>
                  </a:lnTo>
                  <a:lnTo>
                    <a:pt x="128397" y="6477"/>
                  </a:lnTo>
                  <a:lnTo>
                    <a:pt x="114014" y="17621"/>
                  </a:lnTo>
                  <a:lnTo>
                    <a:pt x="103441" y="33623"/>
                  </a:lnTo>
                  <a:lnTo>
                    <a:pt x="89154" y="44767"/>
                  </a:lnTo>
                  <a:lnTo>
                    <a:pt x="75247" y="51721"/>
                  </a:lnTo>
                  <a:lnTo>
                    <a:pt x="68961" y="68294"/>
                  </a:lnTo>
                  <a:lnTo>
                    <a:pt x="71056" y="85820"/>
                  </a:lnTo>
                  <a:lnTo>
                    <a:pt x="68485" y="107061"/>
                  </a:lnTo>
                  <a:lnTo>
                    <a:pt x="58388" y="118777"/>
                  </a:lnTo>
                  <a:lnTo>
                    <a:pt x="37147" y="116205"/>
                  </a:lnTo>
                  <a:lnTo>
                    <a:pt x="25527" y="175260"/>
                  </a:lnTo>
                  <a:lnTo>
                    <a:pt x="7429" y="181737"/>
                  </a:lnTo>
                  <a:lnTo>
                    <a:pt x="0" y="206692"/>
                  </a:lnTo>
                  <a:lnTo>
                    <a:pt x="16478" y="213074"/>
                  </a:lnTo>
                  <a:lnTo>
                    <a:pt x="71342" y="224123"/>
                  </a:lnTo>
                  <a:lnTo>
                    <a:pt x="66580" y="262509"/>
                  </a:lnTo>
                  <a:lnTo>
                    <a:pt x="87821" y="265081"/>
                  </a:lnTo>
                  <a:lnTo>
                    <a:pt x="108585" y="271939"/>
                  </a:lnTo>
                  <a:lnTo>
                    <a:pt x="110776" y="289560"/>
                  </a:lnTo>
                  <a:lnTo>
                    <a:pt x="122491" y="299656"/>
                  </a:lnTo>
                  <a:lnTo>
                    <a:pt x="138398" y="310229"/>
                  </a:lnTo>
                  <a:lnTo>
                    <a:pt x="171926" y="318706"/>
                  </a:lnTo>
                  <a:lnTo>
                    <a:pt x="193167" y="321278"/>
                  </a:lnTo>
                  <a:lnTo>
                    <a:pt x="193167" y="321278"/>
                  </a:lnTo>
                  <a:lnTo>
                    <a:pt x="193167" y="3212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15671824-677F-794D-28E8-5294FCC41A7E}"/>
                </a:ext>
              </a:extLst>
            </p:cNvPr>
            <p:cNvSpPr/>
            <p:nvPr/>
          </p:nvSpPr>
          <p:spPr>
            <a:xfrm>
              <a:off x="1672552" y="1993477"/>
              <a:ext cx="603260" cy="965439"/>
            </a:xfrm>
            <a:custGeom>
              <a:avLst/>
              <a:gdLst>
                <a:gd name="connsiteX0" fmla="*/ 206978 w 358235"/>
                <a:gd name="connsiteY0" fmla="*/ 573310 h 573309"/>
                <a:gd name="connsiteX1" fmla="*/ 232029 w 358235"/>
                <a:gd name="connsiteY1" fmla="*/ 545973 h 573309"/>
                <a:gd name="connsiteX2" fmla="*/ 256508 w 358235"/>
                <a:gd name="connsiteY2" fmla="*/ 523018 h 573309"/>
                <a:gd name="connsiteX3" fmla="*/ 275654 w 358235"/>
                <a:gd name="connsiteY3" fmla="*/ 507968 h 573309"/>
                <a:gd name="connsiteX4" fmla="*/ 298037 w 358235"/>
                <a:gd name="connsiteY4" fmla="*/ 502063 h 573309"/>
                <a:gd name="connsiteX5" fmla="*/ 316135 w 358235"/>
                <a:gd name="connsiteY5" fmla="*/ 495586 h 573309"/>
                <a:gd name="connsiteX6" fmla="*/ 356616 w 358235"/>
                <a:gd name="connsiteY6" fmla="*/ 483298 h 573309"/>
                <a:gd name="connsiteX7" fmla="*/ 354521 w 358235"/>
                <a:gd name="connsiteY7" fmla="*/ 465677 h 573309"/>
                <a:gd name="connsiteX8" fmla="*/ 358235 w 358235"/>
                <a:gd name="connsiteY8" fmla="*/ 435673 h 573309"/>
                <a:gd name="connsiteX9" fmla="*/ 341186 w 358235"/>
                <a:gd name="connsiteY9" fmla="*/ 433578 h 573309"/>
                <a:gd name="connsiteX10" fmla="*/ 330422 w 358235"/>
                <a:gd name="connsiteY10" fmla="*/ 414909 h 573309"/>
                <a:gd name="connsiteX11" fmla="*/ 324612 w 358235"/>
                <a:gd name="connsiteY11" fmla="*/ 392525 h 573309"/>
                <a:gd name="connsiteX12" fmla="*/ 310705 w 358235"/>
                <a:gd name="connsiteY12" fmla="*/ 364712 h 573309"/>
                <a:gd name="connsiteX13" fmla="*/ 304229 w 358235"/>
                <a:gd name="connsiteY13" fmla="*/ 346615 h 573309"/>
                <a:gd name="connsiteX14" fmla="*/ 303181 w 358235"/>
                <a:gd name="connsiteY14" fmla="*/ 320421 h 573309"/>
                <a:gd name="connsiteX15" fmla="*/ 297275 w 358235"/>
                <a:gd name="connsiteY15" fmla="*/ 297942 h 573309"/>
                <a:gd name="connsiteX16" fmla="*/ 299942 w 358235"/>
                <a:gd name="connsiteY16" fmla="*/ 276606 h 573309"/>
                <a:gd name="connsiteX17" fmla="*/ 302514 w 358235"/>
                <a:gd name="connsiteY17" fmla="*/ 255270 h 573309"/>
                <a:gd name="connsiteX18" fmla="*/ 304705 w 358235"/>
                <a:gd name="connsiteY18" fmla="*/ 238125 h 573309"/>
                <a:gd name="connsiteX19" fmla="*/ 312611 w 358235"/>
                <a:gd name="connsiteY19" fmla="*/ 174022 h 573309"/>
                <a:gd name="connsiteX20" fmla="*/ 330708 w 358235"/>
                <a:gd name="connsiteY20" fmla="*/ 167545 h 573309"/>
                <a:gd name="connsiteX21" fmla="*/ 308800 w 358235"/>
                <a:gd name="connsiteY21" fmla="*/ 169164 h 573309"/>
                <a:gd name="connsiteX22" fmla="*/ 315754 w 358235"/>
                <a:gd name="connsiteY22" fmla="*/ 148400 h 573309"/>
                <a:gd name="connsiteX23" fmla="*/ 328422 w 358235"/>
                <a:gd name="connsiteY23" fmla="*/ 45720 h 573309"/>
                <a:gd name="connsiteX24" fmla="*/ 317754 w 358235"/>
                <a:gd name="connsiteY24" fmla="*/ 27051 h 573309"/>
                <a:gd name="connsiteX25" fmla="*/ 296894 w 358235"/>
                <a:gd name="connsiteY25" fmla="*/ 20193 h 573309"/>
                <a:gd name="connsiteX26" fmla="*/ 281940 w 358235"/>
                <a:gd name="connsiteY26" fmla="*/ 952 h 573309"/>
                <a:gd name="connsiteX27" fmla="*/ 238315 w 358235"/>
                <a:gd name="connsiteY27" fmla="*/ 4286 h 573309"/>
                <a:gd name="connsiteX28" fmla="*/ 220123 w 358235"/>
                <a:gd name="connsiteY28" fmla="*/ 10668 h 573309"/>
                <a:gd name="connsiteX29" fmla="*/ 204216 w 358235"/>
                <a:gd name="connsiteY29" fmla="*/ 0 h 573309"/>
                <a:gd name="connsiteX30" fmla="*/ 186023 w 358235"/>
                <a:gd name="connsiteY30" fmla="*/ 6477 h 573309"/>
                <a:gd name="connsiteX31" fmla="*/ 171164 w 358235"/>
                <a:gd name="connsiteY31" fmla="*/ 22003 h 573309"/>
                <a:gd name="connsiteX32" fmla="*/ 156781 w 358235"/>
                <a:gd name="connsiteY32" fmla="*/ 33242 h 573309"/>
                <a:gd name="connsiteX33" fmla="*/ 141922 w 358235"/>
                <a:gd name="connsiteY33" fmla="*/ 118205 h 573309"/>
                <a:gd name="connsiteX34" fmla="*/ 139351 w 358235"/>
                <a:gd name="connsiteY34" fmla="*/ 139637 h 573309"/>
                <a:gd name="connsiteX35" fmla="*/ 124396 w 358235"/>
                <a:gd name="connsiteY35" fmla="*/ 155162 h 573309"/>
                <a:gd name="connsiteX36" fmla="*/ 130302 w 358235"/>
                <a:gd name="connsiteY36" fmla="*/ 177546 h 573309"/>
                <a:gd name="connsiteX37" fmla="*/ 123920 w 358235"/>
                <a:gd name="connsiteY37" fmla="*/ 194119 h 573309"/>
                <a:gd name="connsiteX38" fmla="*/ 115443 w 358235"/>
                <a:gd name="connsiteY38" fmla="*/ 227838 h 573309"/>
                <a:gd name="connsiteX39" fmla="*/ 99536 w 358235"/>
                <a:gd name="connsiteY39" fmla="*/ 251841 h 573309"/>
                <a:gd name="connsiteX40" fmla="*/ 88773 w 358235"/>
                <a:gd name="connsiteY40" fmla="*/ 233172 h 573309"/>
                <a:gd name="connsiteX41" fmla="*/ 86201 w 358235"/>
                <a:gd name="connsiteY41" fmla="*/ 254603 h 573309"/>
                <a:gd name="connsiteX42" fmla="*/ 65437 w 358235"/>
                <a:gd name="connsiteY42" fmla="*/ 282416 h 573309"/>
                <a:gd name="connsiteX43" fmla="*/ 36671 w 358235"/>
                <a:gd name="connsiteY43" fmla="*/ 304895 h 573309"/>
                <a:gd name="connsiteX44" fmla="*/ 4667 w 358235"/>
                <a:gd name="connsiteY44" fmla="*/ 318325 h 573309"/>
                <a:gd name="connsiteX45" fmla="*/ 0 w 358235"/>
                <a:gd name="connsiteY45" fmla="*/ 356806 h 573309"/>
                <a:gd name="connsiteX46" fmla="*/ 16002 w 358235"/>
                <a:gd name="connsiteY46" fmla="*/ 367475 h 573309"/>
                <a:gd name="connsiteX47" fmla="*/ 36766 w 358235"/>
                <a:gd name="connsiteY47" fmla="*/ 374333 h 573309"/>
                <a:gd name="connsiteX48" fmla="*/ 33623 w 358235"/>
                <a:gd name="connsiteY48" fmla="*/ 399955 h 573309"/>
                <a:gd name="connsiteX49" fmla="*/ 35719 w 358235"/>
                <a:gd name="connsiteY49" fmla="*/ 417576 h 573309"/>
                <a:gd name="connsiteX50" fmla="*/ 37909 w 358235"/>
                <a:gd name="connsiteY50" fmla="*/ 435197 h 573309"/>
                <a:gd name="connsiteX51" fmla="*/ 49149 w 358235"/>
                <a:gd name="connsiteY51" fmla="*/ 449675 h 573309"/>
                <a:gd name="connsiteX52" fmla="*/ 54959 w 358235"/>
                <a:gd name="connsiteY52" fmla="*/ 472059 h 573309"/>
                <a:gd name="connsiteX53" fmla="*/ 44387 w 358235"/>
                <a:gd name="connsiteY53" fmla="*/ 488156 h 573309"/>
                <a:gd name="connsiteX54" fmla="*/ 69913 w 358235"/>
                <a:gd name="connsiteY54" fmla="*/ 491300 h 573309"/>
                <a:gd name="connsiteX55" fmla="*/ 93916 w 358235"/>
                <a:gd name="connsiteY55" fmla="*/ 507301 h 573309"/>
                <a:gd name="connsiteX56" fmla="*/ 109347 w 358235"/>
                <a:gd name="connsiteY56" fmla="*/ 487489 h 573309"/>
                <a:gd name="connsiteX57" fmla="*/ 120015 w 358235"/>
                <a:gd name="connsiteY57" fmla="*/ 506159 h 573309"/>
                <a:gd name="connsiteX58" fmla="*/ 126968 w 358235"/>
                <a:gd name="connsiteY58" fmla="*/ 520065 h 573309"/>
                <a:gd name="connsiteX59" fmla="*/ 126492 w 358235"/>
                <a:gd name="connsiteY59" fmla="*/ 559022 h 573309"/>
                <a:gd name="connsiteX60" fmla="*/ 206978 w 358235"/>
                <a:gd name="connsiteY60" fmla="*/ 573310 h 573309"/>
                <a:gd name="connsiteX61" fmla="*/ 206978 w 358235"/>
                <a:gd name="connsiteY61" fmla="*/ 573310 h 573309"/>
                <a:gd name="connsiteX62" fmla="*/ 206978 w 358235"/>
                <a:gd name="connsiteY62" fmla="*/ 573310 h 573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8235" h="573309">
                  <a:moveTo>
                    <a:pt x="206978" y="573310"/>
                  </a:moveTo>
                  <a:lnTo>
                    <a:pt x="232029" y="545973"/>
                  </a:lnTo>
                  <a:lnTo>
                    <a:pt x="256508" y="523018"/>
                  </a:lnTo>
                  <a:lnTo>
                    <a:pt x="275654" y="507968"/>
                  </a:lnTo>
                  <a:lnTo>
                    <a:pt x="298037" y="502063"/>
                  </a:lnTo>
                  <a:lnTo>
                    <a:pt x="316135" y="495586"/>
                  </a:lnTo>
                  <a:lnTo>
                    <a:pt x="356616" y="483298"/>
                  </a:lnTo>
                  <a:lnTo>
                    <a:pt x="354521" y="465677"/>
                  </a:lnTo>
                  <a:lnTo>
                    <a:pt x="358235" y="435673"/>
                  </a:lnTo>
                  <a:lnTo>
                    <a:pt x="341186" y="433578"/>
                  </a:lnTo>
                  <a:lnTo>
                    <a:pt x="330422" y="414909"/>
                  </a:lnTo>
                  <a:lnTo>
                    <a:pt x="324612" y="392525"/>
                  </a:lnTo>
                  <a:lnTo>
                    <a:pt x="310705" y="364712"/>
                  </a:lnTo>
                  <a:lnTo>
                    <a:pt x="304229" y="346615"/>
                  </a:lnTo>
                  <a:lnTo>
                    <a:pt x="303181" y="320421"/>
                  </a:lnTo>
                  <a:lnTo>
                    <a:pt x="297275" y="297942"/>
                  </a:lnTo>
                  <a:lnTo>
                    <a:pt x="299942" y="276606"/>
                  </a:lnTo>
                  <a:lnTo>
                    <a:pt x="302514" y="255270"/>
                  </a:lnTo>
                  <a:lnTo>
                    <a:pt x="304705" y="238125"/>
                  </a:lnTo>
                  <a:lnTo>
                    <a:pt x="312611" y="174022"/>
                  </a:lnTo>
                  <a:lnTo>
                    <a:pt x="330708" y="167545"/>
                  </a:lnTo>
                  <a:lnTo>
                    <a:pt x="308800" y="169164"/>
                  </a:lnTo>
                  <a:lnTo>
                    <a:pt x="315754" y="148400"/>
                  </a:lnTo>
                  <a:lnTo>
                    <a:pt x="328422" y="45720"/>
                  </a:lnTo>
                  <a:lnTo>
                    <a:pt x="317754" y="27051"/>
                  </a:lnTo>
                  <a:lnTo>
                    <a:pt x="296894" y="20193"/>
                  </a:lnTo>
                  <a:lnTo>
                    <a:pt x="281940" y="952"/>
                  </a:lnTo>
                  <a:lnTo>
                    <a:pt x="238315" y="4286"/>
                  </a:lnTo>
                  <a:lnTo>
                    <a:pt x="220123" y="10668"/>
                  </a:lnTo>
                  <a:lnTo>
                    <a:pt x="204216" y="0"/>
                  </a:lnTo>
                  <a:lnTo>
                    <a:pt x="186023" y="6477"/>
                  </a:lnTo>
                  <a:lnTo>
                    <a:pt x="171164" y="22003"/>
                  </a:lnTo>
                  <a:lnTo>
                    <a:pt x="156781" y="33242"/>
                  </a:lnTo>
                  <a:lnTo>
                    <a:pt x="141922" y="118205"/>
                  </a:lnTo>
                  <a:lnTo>
                    <a:pt x="139351" y="139637"/>
                  </a:lnTo>
                  <a:lnTo>
                    <a:pt x="124396" y="155162"/>
                  </a:lnTo>
                  <a:lnTo>
                    <a:pt x="130302" y="177546"/>
                  </a:lnTo>
                  <a:lnTo>
                    <a:pt x="123920" y="194119"/>
                  </a:lnTo>
                  <a:lnTo>
                    <a:pt x="115443" y="227838"/>
                  </a:lnTo>
                  <a:lnTo>
                    <a:pt x="99536" y="251841"/>
                  </a:lnTo>
                  <a:lnTo>
                    <a:pt x="88773" y="233172"/>
                  </a:lnTo>
                  <a:lnTo>
                    <a:pt x="86201" y="254603"/>
                  </a:lnTo>
                  <a:lnTo>
                    <a:pt x="65437" y="282416"/>
                  </a:lnTo>
                  <a:lnTo>
                    <a:pt x="36671" y="304895"/>
                  </a:lnTo>
                  <a:lnTo>
                    <a:pt x="4667" y="318325"/>
                  </a:lnTo>
                  <a:lnTo>
                    <a:pt x="0" y="356806"/>
                  </a:lnTo>
                  <a:lnTo>
                    <a:pt x="16002" y="367475"/>
                  </a:lnTo>
                  <a:lnTo>
                    <a:pt x="36766" y="374333"/>
                  </a:lnTo>
                  <a:lnTo>
                    <a:pt x="33623" y="399955"/>
                  </a:lnTo>
                  <a:lnTo>
                    <a:pt x="35719" y="417576"/>
                  </a:lnTo>
                  <a:lnTo>
                    <a:pt x="37909" y="435197"/>
                  </a:lnTo>
                  <a:lnTo>
                    <a:pt x="49149" y="449675"/>
                  </a:lnTo>
                  <a:lnTo>
                    <a:pt x="54959" y="472059"/>
                  </a:lnTo>
                  <a:lnTo>
                    <a:pt x="44387" y="488156"/>
                  </a:lnTo>
                  <a:lnTo>
                    <a:pt x="69913" y="491300"/>
                  </a:lnTo>
                  <a:lnTo>
                    <a:pt x="93916" y="507301"/>
                  </a:lnTo>
                  <a:lnTo>
                    <a:pt x="109347" y="487489"/>
                  </a:lnTo>
                  <a:lnTo>
                    <a:pt x="120015" y="506159"/>
                  </a:lnTo>
                  <a:lnTo>
                    <a:pt x="126968" y="520065"/>
                  </a:lnTo>
                  <a:lnTo>
                    <a:pt x="126492" y="559022"/>
                  </a:lnTo>
                  <a:lnTo>
                    <a:pt x="206978" y="573310"/>
                  </a:lnTo>
                  <a:lnTo>
                    <a:pt x="206978" y="573310"/>
                  </a:lnTo>
                  <a:lnTo>
                    <a:pt x="206978" y="57331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C3AADE11-75FC-1152-1147-6C88A76F7C3D}"/>
                </a:ext>
              </a:extLst>
            </p:cNvPr>
            <p:cNvSpPr/>
            <p:nvPr/>
          </p:nvSpPr>
          <p:spPr>
            <a:xfrm>
              <a:off x="1023739" y="1676207"/>
              <a:ext cx="947155" cy="940097"/>
            </a:xfrm>
            <a:custGeom>
              <a:avLst/>
              <a:gdLst>
                <a:gd name="connsiteX0" fmla="*/ 353854 w 562451"/>
                <a:gd name="connsiteY0" fmla="*/ 558260 h 558260"/>
                <a:gd name="connsiteX1" fmla="*/ 371951 w 562451"/>
                <a:gd name="connsiteY1" fmla="*/ 551783 h 558260"/>
                <a:gd name="connsiteX2" fmla="*/ 390525 w 562451"/>
                <a:gd name="connsiteY2" fmla="*/ 506444 h 558260"/>
                <a:gd name="connsiteX3" fmla="*/ 413385 w 562451"/>
                <a:gd name="connsiteY3" fmla="*/ 496253 h 558260"/>
                <a:gd name="connsiteX4" fmla="*/ 429863 w 562451"/>
                <a:gd name="connsiteY4" fmla="*/ 502634 h 558260"/>
                <a:gd name="connsiteX5" fmla="*/ 451104 w 562451"/>
                <a:gd name="connsiteY5" fmla="*/ 470535 h 558260"/>
                <a:gd name="connsiteX6" fmla="*/ 470249 w 562451"/>
                <a:gd name="connsiteY6" fmla="*/ 455581 h 558260"/>
                <a:gd name="connsiteX7" fmla="*/ 474440 w 562451"/>
                <a:gd name="connsiteY7" fmla="*/ 421386 h 558260"/>
                <a:gd name="connsiteX8" fmla="*/ 476060 w 562451"/>
                <a:gd name="connsiteY8" fmla="*/ 443294 h 558260"/>
                <a:gd name="connsiteX9" fmla="*/ 501015 w 562451"/>
                <a:gd name="connsiteY9" fmla="*/ 416052 h 558260"/>
                <a:gd name="connsiteX10" fmla="*/ 513207 w 562451"/>
                <a:gd name="connsiteY10" fmla="*/ 387191 h 558260"/>
                <a:gd name="connsiteX11" fmla="*/ 511588 w 562451"/>
                <a:gd name="connsiteY11" fmla="*/ 365284 h 558260"/>
                <a:gd name="connsiteX12" fmla="*/ 522732 w 562451"/>
                <a:gd name="connsiteY12" fmla="*/ 344996 h 558260"/>
                <a:gd name="connsiteX13" fmla="*/ 515779 w 562451"/>
                <a:gd name="connsiteY13" fmla="*/ 331184 h 558260"/>
                <a:gd name="connsiteX14" fmla="*/ 526447 w 562451"/>
                <a:gd name="connsiteY14" fmla="*/ 315182 h 558260"/>
                <a:gd name="connsiteX15" fmla="*/ 544354 w 562451"/>
                <a:gd name="connsiteY15" fmla="*/ 204692 h 558260"/>
                <a:gd name="connsiteX16" fmla="*/ 562451 w 562451"/>
                <a:gd name="connsiteY16" fmla="*/ 198215 h 558260"/>
                <a:gd name="connsiteX17" fmla="*/ 547021 w 562451"/>
                <a:gd name="connsiteY17" fmla="*/ 183356 h 558260"/>
                <a:gd name="connsiteX18" fmla="*/ 535305 w 562451"/>
                <a:gd name="connsiteY18" fmla="*/ 173165 h 558260"/>
                <a:gd name="connsiteX19" fmla="*/ 514541 w 562451"/>
                <a:gd name="connsiteY19" fmla="*/ 166306 h 558260"/>
                <a:gd name="connsiteX20" fmla="*/ 477869 w 562451"/>
                <a:gd name="connsiteY20" fmla="*/ 148781 h 558260"/>
                <a:gd name="connsiteX21" fmla="*/ 428911 w 562451"/>
                <a:gd name="connsiteY21" fmla="*/ 125444 h 558260"/>
                <a:gd name="connsiteX22" fmla="*/ 432054 w 562451"/>
                <a:gd name="connsiteY22" fmla="*/ 99822 h 558260"/>
                <a:gd name="connsiteX23" fmla="*/ 405479 w 562451"/>
                <a:gd name="connsiteY23" fmla="*/ 105156 h 558260"/>
                <a:gd name="connsiteX24" fmla="*/ 363474 w 562451"/>
                <a:gd name="connsiteY24" fmla="*/ 95631 h 558260"/>
                <a:gd name="connsiteX25" fmla="*/ 343281 w 562451"/>
                <a:gd name="connsiteY25" fmla="*/ 84487 h 558260"/>
                <a:gd name="connsiteX26" fmla="*/ 326803 w 562451"/>
                <a:gd name="connsiteY26" fmla="*/ 78105 h 558260"/>
                <a:gd name="connsiteX27" fmla="*/ 261366 w 562451"/>
                <a:gd name="connsiteY27" fmla="*/ 48387 h 558260"/>
                <a:gd name="connsiteX28" fmla="*/ 175165 w 562451"/>
                <a:gd name="connsiteY28" fmla="*/ 11716 h 558260"/>
                <a:gd name="connsiteX29" fmla="*/ 150686 w 562451"/>
                <a:gd name="connsiteY29" fmla="*/ 0 h 558260"/>
                <a:gd name="connsiteX30" fmla="*/ 137446 w 562451"/>
                <a:gd name="connsiteY30" fmla="*/ 72104 h 558260"/>
                <a:gd name="connsiteX31" fmla="*/ 126873 w 562451"/>
                <a:gd name="connsiteY31" fmla="*/ 157448 h 558260"/>
                <a:gd name="connsiteX32" fmla="*/ 91821 w 562451"/>
                <a:gd name="connsiteY32" fmla="*/ 161830 h 558260"/>
                <a:gd name="connsiteX33" fmla="*/ 107252 w 562451"/>
                <a:gd name="connsiteY33" fmla="*/ 176689 h 558260"/>
                <a:gd name="connsiteX34" fmla="*/ 92393 w 562451"/>
                <a:gd name="connsiteY34" fmla="*/ 192215 h 558260"/>
                <a:gd name="connsiteX35" fmla="*/ 66866 w 562451"/>
                <a:gd name="connsiteY35" fmla="*/ 189071 h 558260"/>
                <a:gd name="connsiteX36" fmla="*/ 47720 w 562451"/>
                <a:gd name="connsiteY36" fmla="*/ 204026 h 558260"/>
                <a:gd name="connsiteX37" fmla="*/ 37624 w 562451"/>
                <a:gd name="connsiteY37" fmla="*/ 215836 h 558260"/>
                <a:gd name="connsiteX38" fmla="*/ 30766 w 562451"/>
                <a:gd name="connsiteY38" fmla="*/ 236601 h 558260"/>
                <a:gd name="connsiteX39" fmla="*/ 23336 w 562451"/>
                <a:gd name="connsiteY39" fmla="*/ 261747 h 558260"/>
                <a:gd name="connsiteX40" fmla="*/ 12192 w 562451"/>
                <a:gd name="connsiteY40" fmla="*/ 282035 h 558260"/>
                <a:gd name="connsiteX41" fmla="*/ 0 w 562451"/>
                <a:gd name="connsiteY41" fmla="*/ 310896 h 558260"/>
                <a:gd name="connsiteX42" fmla="*/ 14954 w 562451"/>
                <a:gd name="connsiteY42" fmla="*/ 330041 h 558260"/>
                <a:gd name="connsiteX43" fmla="*/ 26099 w 562451"/>
                <a:gd name="connsiteY43" fmla="*/ 344424 h 558260"/>
                <a:gd name="connsiteX44" fmla="*/ 35147 w 562451"/>
                <a:gd name="connsiteY44" fmla="*/ 375857 h 558260"/>
                <a:gd name="connsiteX45" fmla="*/ 60674 w 562451"/>
                <a:gd name="connsiteY45" fmla="*/ 379000 h 558260"/>
                <a:gd name="connsiteX46" fmla="*/ 62865 w 562451"/>
                <a:gd name="connsiteY46" fmla="*/ 396621 h 558260"/>
                <a:gd name="connsiteX47" fmla="*/ 67628 w 562451"/>
                <a:gd name="connsiteY47" fmla="*/ 427577 h 558260"/>
                <a:gd name="connsiteX48" fmla="*/ 69818 w 562451"/>
                <a:gd name="connsiteY48" fmla="*/ 445198 h 558260"/>
                <a:gd name="connsiteX49" fmla="*/ 70390 w 562451"/>
                <a:gd name="connsiteY49" fmla="*/ 475583 h 558260"/>
                <a:gd name="connsiteX50" fmla="*/ 60293 w 562451"/>
                <a:gd name="connsiteY50" fmla="*/ 487299 h 558260"/>
                <a:gd name="connsiteX51" fmla="*/ 53912 w 562451"/>
                <a:gd name="connsiteY51" fmla="*/ 503873 h 558260"/>
                <a:gd name="connsiteX52" fmla="*/ 120396 w 562451"/>
                <a:gd name="connsiteY52" fmla="*/ 525113 h 558260"/>
                <a:gd name="connsiteX53" fmla="*/ 142208 w 562451"/>
                <a:gd name="connsiteY53" fmla="*/ 523494 h 558260"/>
                <a:gd name="connsiteX54" fmla="*/ 159258 w 562451"/>
                <a:gd name="connsiteY54" fmla="*/ 525590 h 558260"/>
                <a:gd name="connsiteX55" fmla="*/ 181546 w 562451"/>
                <a:gd name="connsiteY55" fmla="*/ 519684 h 558260"/>
                <a:gd name="connsiteX56" fmla="*/ 200120 w 562451"/>
                <a:gd name="connsiteY56" fmla="*/ 508921 h 558260"/>
                <a:gd name="connsiteX57" fmla="*/ 218789 w 562451"/>
                <a:gd name="connsiteY57" fmla="*/ 498253 h 558260"/>
                <a:gd name="connsiteX58" fmla="*/ 239554 w 562451"/>
                <a:gd name="connsiteY58" fmla="*/ 505111 h 558260"/>
                <a:gd name="connsiteX59" fmla="*/ 255461 w 562451"/>
                <a:gd name="connsiteY59" fmla="*/ 515779 h 558260"/>
                <a:gd name="connsiteX60" fmla="*/ 276701 w 562451"/>
                <a:gd name="connsiteY60" fmla="*/ 518351 h 558260"/>
                <a:gd name="connsiteX61" fmla="*/ 296989 w 562451"/>
                <a:gd name="connsiteY61" fmla="*/ 529590 h 558260"/>
                <a:gd name="connsiteX62" fmla="*/ 318230 w 562451"/>
                <a:gd name="connsiteY62" fmla="*/ 532162 h 558260"/>
                <a:gd name="connsiteX63" fmla="*/ 325184 w 562451"/>
                <a:gd name="connsiteY63" fmla="*/ 546068 h 558260"/>
                <a:gd name="connsiteX64" fmla="*/ 345948 w 562451"/>
                <a:gd name="connsiteY64" fmla="*/ 552926 h 558260"/>
                <a:gd name="connsiteX65" fmla="*/ 353854 w 562451"/>
                <a:gd name="connsiteY65" fmla="*/ 558260 h 558260"/>
                <a:gd name="connsiteX66" fmla="*/ 353854 w 562451"/>
                <a:gd name="connsiteY66" fmla="*/ 558260 h 558260"/>
                <a:gd name="connsiteX67" fmla="*/ 353854 w 562451"/>
                <a:gd name="connsiteY67" fmla="*/ 558260 h 55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62451" h="558260">
                  <a:moveTo>
                    <a:pt x="353854" y="558260"/>
                  </a:moveTo>
                  <a:lnTo>
                    <a:pt x="371951" y="551783"/>
                  </a:lnTo>
                  <a:lnTo>
                    <a:pt x="390525" y="506444"/>
                  </a:lnTo>
                  <a:lnTo>
                    <a:pt x="413385" y="496253"/>
                  </a:lnTo>
                  <a:lnTo>
                    <a:pt x="429863" y="502634"/>
                  </a:lnTo>
                  <a:lnTo>
                    <a:pt x="451104" y="470535"/>
                  </a:lnTo>
                  <a:lnTo>
                    <a:pt x="470249" y="455581"/>
                  </a:lnTo>
                  <a:lnTo>
                    <a:pt x="474440" y="421386"/>
                  </a:lnTo>
                  <a:lnTo>
                    <a:pt x="476060" y="443294"/>
                  </a:lnTo>
                  <a:lnTo>
                    <a:pt x="501015" y="416052"/>
                  </a:lnTo>
                  <a:lnTo>
                    <a:pt x="513207" y="387191"/>
                  </a:lnTo>
                  <a:lnTo>
                    <a:pt x="511588" y="365284"/>
                  </a:lnTo>
                  <a:lnTo>
                    <a:pt x="522732" y="344996"/>
                  </a:lnTo>
                  <a:lnTo>
                    <a:pt x="515779" y="331184"/>
                  </a:lnTo>
                  <a:lnTo>
                    <a:pt x="526447" y="315182"/>
                  </a:lnTo>
                  <a:lnTo>
                    <a:pt x="544354" y="204692"/>
                  </a:lnTo>
                  <a:lnTo>
                    <a:pt x="562451" y="198215"/>
                  </a:lnTo>
                  <a:lnTo>
                    <a:pt x="547021" y="183356"/>
                  </a:lnTo>
                  <a:lnTo>
                    <a:pt x="535305" y="173165"/>
                  </a:lnTo>
                  <a:lnTo>
                    <a:pt x="514541" y="166306"/>
                  </a:lnTo>
                  <a:lnTo>
                    <a:pt x="477869" y="148781"/>
                  </a:lnTo>
                  <a:lnTo>
                    <a:pt x="428911" y="125444"/>
                  </a:lnTo>
                  <a:lnTo>
                    <a:pt x="432054" y="99822"/>
                  </a:lnTo>
                  <a:lnTo>
                    <a:pt x="405479" y="105156"/>
                  </a:lnTo>
                  <a:lnTo>
                    <a:pt x="363474" y="95631"/>
                  </a:lnTo>
                  <a:lnTo>
                    <a:pt x="343281" y="84487"/>
                  </a:lnTo>
                  <a:lnTo>
                    <a:pt x="326803" y="78105"/>
                  </a:lnTo>
                  <a:lnTo>
                    <a:pt x="261366" y="48387"/>
                  </a:lnTo>
                  <a:lnTo>
                    <a:pt x="175165" y="11716"/>
                  </a:lnTo>
                  <a:lnTo>
                    <a:pt x="150686" y="0"/>
                  </a:lnTo>
                  <a:lnTo>
                    <a:pt x="137446" y="72104"/>
                  </a:lnTo>
                  <a:lnTo>
                    <a:pt x="126873" y="157448"/>
                  </a:lnTo>
                  <a:lnTo>
                    <a:pt x="91821" y="161830"/>
                  </a:lnTo>
                  <a:lnTo>
                    <a:pt x="107252" y="176689"/>
                  </a:lnTo>
                  <a:lnTo>
                    <a:pt x="92393" y="192215"/>
                  </a:lnTo>
                  <a:lnTo>
                    <a:pt x="66866" y="189071"/>
                  </a:lnTo>
                  <a:lnTo>
                    <a:pt x="47720" y="204026"/>
                  </a:lnTo>
                  <a:lnTo>
                    <a:pt x="37624" y="215836"/>
                  </a:lnTo>
                  <a:lnTo>
                    <a:pt x="30766" y="236601"/>
                  </a:lnTo>
                  <a:lnTo>
                    <a:pt x="23336" y="261747"/>
                  </a:lnTo>
                  <a:lnTo>
                    <a:pt x="12192" y="282035"/>
                  </a:lnTo>
                  <a:lnTo>
                    <a:pt x="0" y="310896"/>
                  </a:lnTo>
                  <a:lnTo>
                    <a:pt x="14954" y="330041"/>
                  </a:lnTo>
                  <a:lnTo>
                    <a:pt x="26099" y="344424"/>
                  </a:lnTo>
                  <a:lnTo>
                    <a:pt x="35147" y="375857"/>
                  </a:lnTo>
                  <a:lnTo>
                    <a:pt x="60674" y="379000"/>
                  </a:lnTo>
                  <a:lnTo>
                    <a:pt x="62865" y="396621"/>
                  </a:lnTo>
                  <a:lnTo>
                    <a:pt x="67628" y="427577"/>
                  </a:lnTo>
                  <a:lnTo>
                    <a:pt x="69818" y="445198"/>
                  </a:lnTo>
                  <a:lnTo>
                    <a:pt x="70390" y="475583"/>
                  </a:lnTo>
                  <a:lnTo>
                    <a:pt x="60293" y="487299"/>
                  </a:lnTo>
                  <a:lnTo>
                    <a:pt x="53912" y="503873"/>
                  </a:lnTo>
                  <a:lnTo>
                    <a:pt x="120396" y="525113"/>
                  </a:lnTo>
                  <a:lnTo>
                    <a:pt x="142208" y="523494"/>
                  </a:lnTo>
                  <a:lnTo>
                    <a:pt x="159258" y="525590"/>
                  </a:lnTo>
                  <a:lnTo>
                    <a:pt x="181546" y="519684"/>
                  </a:lnTo>
                  <a:lnTo>
                    <a:pt x="200120" y="508921"/>
                  </a:lnTo>
                  <a:lnTo>
                    <a:pt x="218789" y="498253"/>
                  </a:lnTo>
                  <a:lnTo>
                    <a:pt x="239554" y="505111"/>
                  </a:lnTo>
                  <a:lnTo>
                    <a:pt x="255461" y="515779"/>
                  </a:lnTo>
                  <a:lnTo>
                    <a:pt x="276701" y="518351"/>
                  </a:lnTo>
                  <a:lnTo>
                    <a:pt x="296989" y="529590"/>
                  </a:lnTo>
                  <a:lnTo>
                    <a:pt x="318230" y="532162"/>
                  </a:lnTo>
                  <a:lnTo>
                    <a:pt x="325184" y="546068"/>
                  </a:lnTo>
                  <a:lnTo>
                    <a:pt x="345948" y="552926"/>
                  </a:lnTo>
                  <a:lnTo>
                    <a:pt x="353854" y="558260"/>
                  </a:lnTo>
                  <a:lnTo>
                    <a:pt x="353854" y="558260"/>
                  </a:lnTo>
                  <a:lnTo>
                    <a:pt x="353854" y="558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B09E532D-4760-455F-A5E9-AA64AB6065DC}"/>
                </a:ext>
              </a:extLst>
            </p:cNvPr>
            <p:cNvSpPr/>
            <p:nvPr/>
          </p:nvSpPr>
          <p:spPr>
            <a:xfrm>
              <a:off x="616164" y="360"/>
              <a:ext cx="873211" cy="700300"/>
            </a:xfrm>
            <a:custGeom>
              <a:avLst/>
              <a:gdLst>
                <a:gd name="connsiteX0" fmla="*/ 321469 w 518541"/>
                <a:gd name="connsiteY0" fmla="*/ 415862 h 415861"/>
                <a:gd name="connsiteX1" fmla="*/ 339566 w 518541"/>
                <a:gd name="connsiteY1" fmla="*/ 409480 h 415861"/>
                <a:gd name="connsiteX2" fmla="*/ 344329 w 518541"/>
                <a:gd name="connsiteY2" fmla="*/ 371189 h 415861"/>
                <a:gd name="connsiteX3" fmla="*/ 367760 w 518541"/>
                <a:gd name="connsiteY3" fmla="*/ 356807 h 415861"/>
                <a:gd name="connsiteX4" fmla="*/ 374142 w 518541"/>
                <a:gd name="connsiteY4" fmla="*/ 340328 h 415861"/>
                <a:gd name="connsiteX5" fmla="*/ 402908 w 518541"/>
                <a:gd name="connsiteY5" fmla="*/ 317945 h 415861"/>
                <a:gd name="connsiteX6" fmla="*/ 422529 w 518541"/>
                <a:gd name="connsiteY6" fmla="*/ 298799 h 415861"/>
                <a:gd name="connsiteX7" fmla="*/ 448151 w 518541"/>
                <a:gd name="connsiteY7" fmla="*/ 301943 h 415861"/>
                <a:gd name="connsiteX8" fmla="*/ 446532 w 518541"/>
                <a:gd name="connsiteY8" fmla="*/ 280226 h 415861"/>
                <a:gd name="connsiteX9" fmla="*/ 462058 w 518541"/>
                <a:gd name="connsiteY9" fmla="*/ 295085 h 415861"/>
                <a:gd name="connsiteX10" fmla="*/ 476441 w 518541"/>
                <a:gd name="connsiteY10" fmla="*/ 283845 h 415861"/>
                <a:gd name="connsiteX11" fmla="*/ 475298 w 518541"/>
                <a:gd name="connsiteY11" fmla="*/ 257842 h 415861"/>
                <a:gd name="connsiteX12" fmla="*/ 498253 w 518541"/>
                <a:gd name="connsiteY12" fmla="*/ 247745 h 415861"/>
                <a:gd name="connsiteX13" fmla="*/ 507111 w 518541"/>
                <a:gd name="connsiteY13" fmla="*/ 175451 h 415861"/>
                <a:gd name="connsiteX14" fmla="*/ 511302 w 518541"/>
                <a:gd name="connsiteY14" fmla="*/ 141446 h 415861"/>
                <a:gd name="connsiteX15" fmla="*/ 500158 w 518541"/>
                <a:gd name="connsiteY15" fmla="*/ 127064 h 415861"/>
                <a:gd name="connsiteX16" fmla="*/ 493681 w 518541"/>
                <a:gd name="connsiteY16" fmla="*/ 108966 h 415861"/>
                <a:gd name="connsiteX17" fmla="*/ 509016 w 518541"/>
                <a:gd name="connsiteY17" fmla="*/ 54769 h 415861"/>
                <a:gd name="connsiteX18" fmla="*/ 502634 w 518541"/>
                <a:gd name="connsiteY18" fmla="*/ 36767 h 415861"/>
                <a:gd name="connsiteX19" fmla="*/ 518541 w 518541"/>
                <a:gd name="connsiteY19" fmla="*/ 12763 h 415861"/>
                <a:gd name="connsiteX20" fmla="*/ 449771 w 518541"/>
                <a:gd name="connsiteY20" fmla="*/ 8573 h 415861"/>
                <a:gd name="connsiteX21" fmla="*/ 302514 w 518541"/>
                <a:gd name="connsiteY21" fmla="*/ 7715 h 415861"/>
                <a:gd name="connsiteX22" fmla="*/ 99727 w 518541"/>
                <a:gd name="connsiteY22" fmla="*/ 0 h 415861"/>
                <a:gd name="connsiteX23" fmla="*/ 0 w 518541"/>
                <a:gd name="connsiteY23" fmla="*/ 571 h 415861"/>
                <a:gd name="connsiteX24" fmla="*/ 10287 w 518541"/>
                <a:gd name="connsiteY24" fmla="*/ 92488 h 415861"/>
                <a:gd name="connsiteX25" fmla="*/ 32576 w 518541"/>
                <a:gd name="connsiteY25" fmla="*/ 298133 h 415861"/>
                <a:gd name="connsiteX26" fmla="*/ 40767 w 518541"/>
                <a:gd name="connsiteY26" fmla="*/ 372618 h 415861"/>
                <a:gd name="connsiteX27" fmla="*/ 87725 w 518541"/>
                <a:gd name="connsiteY27" fmla="*/ 378333 h 415861"/>
                <a:gd name="connsiteX28" fmla="*/ 113348 w 518541"/>
                <a:gd name="connsiteY28" fmla="*/ 381572 h 415861"/>
                <a:gd name="connsiteX29" fmla="*/ 253651 w 518541"/>
                <a:gd name="connsiteY29" fmla="*/ 403193 h 415861"/>
                <a:gd name="connsiteX30" fmla="*/ 295846 w 518541"/>
                <a:gd name="connsiteY30" fmla="*/ 412718 h 415861"/>
                <a:gd name="connsiteX31" fmla="*/ 318230 w 518541"/>
                <a:gd name="connsiteY31" fmla="*/ 406813 h 415861"/>
                <a:gd name="connsiteX32" fmla="*/ 321469 w 518541"/>
                <a:gd name="connsiteY32" fmla="*/ 415862 h 415861"/>
                <a:gd name="connsiteX33" fmla="*/ 321469 w 518541"/>
                <a:gd name="connsiteY33" fmla="*/ 415862 h 415861"/>
                <a:gd name="connsiteX34" fmla="*/ 321469 w 518541"/>
                <a:gd name="connsiteY34" fmla="*/ 415862 h 41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18541" h="415861">
                  <a:moveTo>
                    <a:pt x="321469" y="415862"/>
                  </a:moveTo>
                  <a:lnTo>
                    <a:pt x="339566" y="409480"/>
                  </a:lnTo>
                  <a:lnTo>
                    <a:pt x="344329" y="371189"/>
                  </a:lnTo>
                  <a:lnTo>
                    <a:pt x="367760" y="356807"/>
                  </a:lnTo>
                  <a:lnTo>
                    <a:pt x="374142" y="340328"/>
                  </a:lnTo>
                  <a:lnTo>
                    <a:pt x="402908" y="317945"/>
                  </a:lnTo>
                  <a:lnTo>
                    <a:pt x="422529" y="298799"/>
                  </a:lnTo>
                  <a:lnTo>
                    <a:pt x="448151" y="301943"/>
                  </a:lnTo>
                  <a:lnTo>
                    <a:pt x="446532" y="280226"/>
                  </a:lnTo>
                  <a:lnTo>
                    <a:pt x="462058" y="295085"/>
                  </a:lnTo>
                  <a:lnTo>
                    <a:pt x="476441" y="283845"/>
                  </a:lnTo>
                  <a:lnTo>
                    <a:pt x="475298" y="257842"/>
                  </a:lnTo>
                  <a:lnTo>
                    <a:pt x="498253" y="247745"/>
                  </a:lnTo>
                  <a:lnTo>
                    <a:pt x="507111" y="175451"/>
                  </a:lnTo>
                  <a:lnTo>
                    <a:pt x="511302" y="141446"/>
                  </a:lnTo>
                  <a:lnTo>
                    <a:pt x="500158" y="127064"/>
                  </a:lnTo>
                  <a:lnTo>
                    <a:pt x="493681" y="108966"/>
                  </a:lnTo>
                  <a:lnTo>
                    <a:pt x="509016" y="54769"/>
                  </a:lnTo>
                  <a:lnTo>
                    <a:pt x="502634" y="36767"/>
                  </a:lnTo>
                  <a:lnTo>
                    <a:pt x="518541" y="12763"/>
                  </a:lnTo>
                  <a:lnTo>
                    <a:pt x="449771" y="8573"/>
                  </a:lnTo>
                  <a:lnTo>
                    <a:pt x="302514" y="7715"/>
                  </a:lnTo>
                  <a:lnTo>
                    <a:pt x="99727" y="0"/>
                  </a:lnTo>
                  <a:lnTo>
                    <a:pt x="0" y="571"/>
                  </a:lnTo>
                  <a:lnTo>
                    <a:pt x="10287" y="92488"/>
                  </a:lnTo>
                  <a:lnTo>
                    <a:pt x="32576" y="298133"/>
                  </a:lnTo>
                  <a:lnTo>
                    <a:pt x="40767" y="372618"/>
                  </a:lnTo>
                  <a:lnTo>
                    <a:pt x="87725" y="378333"/>
                  </a:lnTo>
                  <a:lnTo>
                    <a:pt x="113348" y="381572"/>
                  </a:lnTo>
                  <a:lnTo>
                    <a:pt x="253651" y="403193"/>
                  </a:lnTo>
                  <a:lnTo>
                    <a:pt x="295846" y="412718"/>
                  </a:lnTo>
                  <a:lnTo>
                    <a:pt x="318230" y="406813"/>
                  </a:lnTo>
                  <a:lnTo>
                    <a:pt x="321469" y="415862"/>
                  </a:lnTo>
                  <a:lnTo>
                    <a:pt x="321469" y="415862"/>
                  </a:lnTo>
                  <a:lnTo>
                    <a:pt x="321469" y="4158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F131AF66-F90B-FB75-E761-D13DBBF09A76}"/>
                </a:ext>
              </a:extLst>
            </p:cNvPr>
            <p:cNvSpPr/>
            <p:nvPr/>
          </p:nvSpPr>
          <p:spPr>
            <a:xfrm>
              <a:off x="-147173" y="1664498"/>
              <a:ext cx="670627" cy="862304"/>
            </a:xfrm>
            <a:custGeom>
              <a:avLst/>
              <a:gdLst>
                <a:gd name="connsiteX0" fmla="*/ 29432 w 398240"/>
                <a:gd name="connsiteY0" fmla="*/ 512064 h 512064"/>
                <a:gd name="connsiteX1" fmla="*/ 35814 w 398240"/>
                <a:gd name="connsiteY1" fmla="*/ 495586 h 512064"/>
                <a:gd name="connsiteX2" fmla="*/ 50197 w 398240"/>
                <a:gd name="connsiteY2" fmla="*/ 484346 h 512064"/>
                <a:gd name="connsiteX3" fmla="*/ 69342 w 398240"/>
                <a:gd name="connsiteY3" fmla="*/ 469487 h 512064"/>
                <a:gd name="connsiteX4" fmla="*/ 86392 w 398240"/>
                <a:gd name="connsiteY4" fmla="*/ 471583 h 512064"/>
                <a:gd name="connsiteX5" fmla="*/ 113062 w 398240"/>
                <a:gd name="connsiteY5" fmla="*/ 466249 h 512064"/>
                <a:gd name="connsiteX6" fmla="*/ 130683 w 398240"/>
                <a:gd name="connsiteY6" fmla="*/ 464058 h 512064"/>
                <a:gd name="connsiteX7" fmla="*/ 152019 w 398240"/>
                <a:gd name="connsiteY7" fmla="*/ 466725 h 512064"/>
                <a:gd name="connsiteX8" fmla="*/ 170688 w 398240"/>
                <a:gd name="connsiteY8" fmla="*/ 456057 h 512064"/>
                <a:gd name="connsiteX9" fmla="*/ 195263 w 398240"/>
                <a:gd name="connsiteY9" fmla="*/ 467773 h 512064"/>
                <a:gd name="connsiteX10" fmla="*/ 217646 w 398240"/>
                <a:gd name="connsiteY10" fmla="*/ 461867 h 512064"/>
                <a:gd name="connsiteX11" fmla="*/ 232601 w 398240"/>
                <a:gd name="connsiteY11" fmla="*/ 446437 h 512064"/>
                <a:gd name="connsiteX12" fmla="*/ 289655 w 398240"/>
                <a:gd name="connsiteY12" fmla="*/ 440531 h 512064"/>
                <a:gd name="connsiteX13" fmla="*/ 311468 w 398240"/>
                <a:gd name="connsiteY13" fmla="*/ 438912 h 512064"/>
                <a:gd name="connsiteX14" fmla="*/ 327565 w 398240"/>
                <a:gd name="connsiteY14" fmla="*/ 449485 h 512064"/>
                <a:gd name="connsiteX15" fmla="*/ 329660 w 398240"/>
                <a:gd name="connsiteY15" fmla="*/ 432530 h 512064"/>
                <a:gd name="connsiteX16" fmla="*/ 352520 w 398240"/>
                <a:gd name="connsiteY16" fmla="*/ 422339 h 512064"/>
                <a:gd name="connsiteX17" fmla="*/ 358902 w 398240"/>
                <a:gd name="connsiteY17" fmla="*/ 371285 h 512064"/>
                <a:gd name="connsiteX18" fmla="*/ 377000 w 398240"/>
                <a:gd name="connsiteY18" fmla="*/ 364903 h 512064"/>
                <a:gd name="connsiteX19" fmla="*/ 391859 w 398240"/>
                <a:gd name="connsiteY19" fmla="*/ 349472 h 512064"/>
                <a:gd name="connsiteX20" fmla="*/ 398240 w 398240"/>
                <a:gd name="connsiteY20" fmla="*/ 332994 h 512064"/>
                <a:gd name="connsiteX21" fmla="*/ 392906 w 398240"/>
                <a:gd name="connsiteY21" fmla="*/ 306419 h 512064"/>
                <a:gd name="connsiteX22" fmla="*/ 390716 w 398240"/>
                <a:gd name="connsiteY22" fmla="*/ 288893 h 512064"/>
                <a:gd name="connsiteX23" fmla="*/ 375190 w 398240"/>
                <a:gd name="connsiteY23" fmla="*/ 274034 h 512064"/>
                <a:gd name="connsiteX24" fmla="*/ 359188 w 398240"/>
                <a:gd name="connsiteY24" fmla="*/ 263366 h 512064"/>
                <a:gd name="connsiteX25" fmla="*/ 343186 w 398240"/>
                <a:gd name="connsiteY25" fmla="*/ 252794 h 512064"/>
                <a:gd name="connsiteX26" fmla="*/ 327088 w 398240"/>
                <a:gd name="connsiteY26" fmla="*/ 242126 h 512064"/>
                <a:gd name="connsiteX27" fmla="*/ 307848 w 398240"/>
                <a:gd name="connsiteY27" fmla="*/ 222504 h 512064"/>
                <a:gd name="connsiteX28" fmla="*/ 317945 w 398240"/>
                <a:gd name="connsiteY28" fmla="*/ 176212 h 512064"/>
                <a:gd name="connsiteX29" fmla="*/ 344043 w 398240"/>
                <a:gd name="connsiteY29" fmla="*/ 175165 h 512064"/>
                <a:gd name="connsiteX30" fmla="*/ 330613 w 398240"/>
                <a:gd name="connsiteY30" fmla="*/ 143256 h 512064"/>
                <a:gd name="connsiteX31" fmla="*/ 343186 w 398240"/>
                <a:gd name="connsiteY31" fmla="*/ 6667 h 512064"/>
                <a:gd name="connsiteX32" fmla="*/ 239173 w 398240"/>
                <a:gd name="connsiteY32" fmla="*/ 6763 h 512064"/>
                <a:gd name="connsiteX33" fmla="*/ 228505 w 398240"/>
                <a:gd name="connsiteY33" fmla="*/ 22669 h 512064"/>
                <a:gd name="connsiteX34" fmla="*/ 213646 w 398240"/>
                <a:gd name="connsiteY34" fmla="*/ 38100 h 512064"/>
                <a:gd name="connsiteX35" fmla="*/ 192310 w 398240"/>
                <a:gd name="connsiteY35" fmla="*/ 35528 h 512064"/>
                <a:gd name="connsiteX36" fmla="*/ 176213 w 398240"/>
                <a:gd name="connsiteY36" fmla="*/ 24860 h 512064"/>
                <a:gd name="connsiteX37" fmla="*/ 159639 w 398240"/>
                <a:gd name="connsiteY37" fmla="*/ 18478 h 512064"/>
                <a:gd name="connsiteX38" fmla="*/ 148495 w 398240"/>
                <a:gd name="connsiteY38" fmla="*/ 4191 h 512064"/>
                <a:gd name="connsiteX39" fmla="*/ 114300 w 398240"/>
                <a:gd name="connsiteY39" fmla="*/ 0 h 512064"/>
                <a:gd name="connsiteX40" fmla="*/ 92393 w 398240"/>
                <a:gd name="connsiteY40" fmla="*/ 1619 h 512064"/>
                <a:gd name="connsiteX41" fmla="*/ 89249 w 398240"/>
                <a:gd name="connsiteY41" fmla="*/ 27146 h 512064"/>
                <a:gd name="connsiteX42" fmla="*/ 86106 w 398240"/>
                <a:gd name="connsiteY42" fmla="*/ 52673 h 512064"/>
                <a:gd name="connsiteX43" fmla="*/ 73438 w 398240"/>
                <a:gd name="connsiteY43" fmla="*/ 85630 h 512064"/>
                <a:gd name="connsiteX44" fmla="*/ 53721 w 398240"/>
                <a:gd name="connsiteY44" fmla="*/ 104775 h 512064"/>
                <a:gd name="connsiteX45" fmla="*/ 23908 w 398240"/>
                <a:gd name="connsiteY45" fmla="*/ 135636 h 512064"/>
                <a:gd name="connsiteX46" fmla="*/ 27718 w 398240"/>
                <a:gd name="connsiteY46" fmla="*/ 174974 h 512064"/>
                <a:gd name="connsiteX47" fmla="*/ 37910 w 398240"/>
                <a:gd name="connsiteY47" fmla="*/ 197834 h 512064"/>
                <a:gd name="connsiteX48" fmla="*/ 30956 w 398240"/>
                <a:gd name="connsiteY48" fmla="*/ 218599 h 512064"/>
                <a:gd name="connsiteX49" fmla="*/ 17145 w 398240"/>
                <a:gd name="connsiteY49" fmla="*/ 260032 h 512064"/>
                <a:gd name="connsiteX50" fmla="*/ 22098 w 398240"/>
                <a:gd name="connsiteY50" fmla="*/ 290894 h 512064"/>
                <a:gd name="connsiteX51" fmla="*/ 49340 w 398240"/>
                <a:gd name="connsiteY51" fmla="*/ 350425 h 512064"/>
                <a:gd name="connsiteX52" fmla="*/ 68104 w 398240"/>
                <a:gd name="connsiteY52" fmla="*/ 374332 h 512064"/>
                <a:gd name="connsiteX53" fmla="*/ 70295 w 398240"/>
                <a:gd name="connsiteY53" fmla="*/ 391858 h 512064"/>
                <a:gd name="connsiteX54" fmla="*/ 61246 w 398240"/>
                <a:gd name="connsiteY54" fmla="*/ 429578 h 512064"/>
                <a:gd name="connsiteX55" fmla="*/ 50673 w 398240"/>
                <a:gd name="connsiteY55" fmla="*/ 445579 h 512064"/>
                <a:gd name="connsiteX56" fmla="*/ 19717 w 398240"/>
                <a:gd name="connsiteY56" fmla="*/ 450342 h 512064"/>
                <a:gd name="connsiteX57" fmla="*/ 0 w 398240"/>
                <a:gd name="connsiteY57" fmla="*/ 469582 h 512064"/>
                <a:gd name="connsiteX58" fmla="*/ 8573 w 398240"/>
                <a:gd name="connsiteY58" fmla="*/ 505111 h 512064"/>
                <a:gd name="connsiteX59" fmla="*/ 29432 w 398240"/>
                <a:gd name="connsiteY59" fmla="*/ 512064 h 512064"/>
                <a:gd name="connsiteX60" fmla="*/ 29432 w 398240"/>
                <a:gd name="connsiteY60" fmla="*/ 512064 h 512064"/>
                <a:gd name="connsiteX61" fmla="*/ 29432 w 398240"/>
                <a:gd name="connsiteY61" fmla="*/ 512064 h 51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98240" h="512064">
                  <a:moveTo>
                    <a:pt x="29432" y="512064"/>
                  </a:moveTo>
                  <a:lnTo>
                    <a:pt x="35814" y="495586"/>
                  </a:lnTo>
                  <a:lnTo>
                    <a:pt x="50197" y="484346"/>
                  </a:lnTo>
                  <a:lnTo>
                    <a:pt x="69342" y="469487"/>
                  </a:lnTo>
                  <a:lnTo>
                    <a:pt x="86392" y="471583"/>
                  </a:lnTo>
                  <a:lnTo>
                    <a:pt x="113062" y="466249"/>
                  </a:lnTo>
                  <a:lnTo>
                    <a:pt x="130683" y="464058"/>
                  </a:lnTo>
                  <a:lnTo>
                    <a:pt x="152019" y="466725"/>
                  </a:lnTo>
                  <a:lnTo>
                    <a:pt x="170688" y="456057"/>
                  </a:lnTo>
                  <a:lnTo>
                    <a:pt x="195263" y="467773"/>
                  </a:lnTo>
                  <a:lnTo>
                    <a:pt x="217646" y="461867"/>
                  </a:lnTo>
                  <a:lnTo>
                    <a:pt x="232601" y="446437"/>
                  </a:lnTo>
                  <a:lnTo>
                    <a:pt x="289655" y="440531"/>
                  </a:lnTo>
                  <a:lnTo>
                    <a:pt x="311468" y="438912"/>
                  </a:lnTo>
                  <a:lnTo>
                    <a:pt x="327565" y="449485"/>
                  </a:lnTo>
                  <a:lnTo>
                    <a:pt x="329660" y="432530"/>
                  </a:lnTo>
                  <a:lnTo>
                    <a:pt x="352520" y="422339"/>
                  </a:lnTo>
                  <a:lnTo>
                    <a:pt x="358902" y="371285"/>
                  </a:lnTo>
                  <a:lnTo>
                    <a:pt x="377000" y="364903"/>
                  </a:lnTo>
                  <a:lnTo>
                    <a:pt x="391859" y="349472"/>
                  </a:lnTo>
                  <a:lnTo>
                    <a:pt x="398240" y="332994"/>
                  </a:lnTo>
                  <a:lnTo>
                    <a:pt x="392906" y="306419"/>
                  </a:lnTo>
                  <a:lnTo>
                    <a:pt x="390716" y="288893"/>
                  </a:lnTo>
                  <a:lnTo>
                    <a:pt x="375190" y="274034"/>
                  </a:lnTo>
                  <a:lnTo>
                    <a:pt x="359188" y="263366"/>
                  </a:lnTo>
                  <a:lnTo>
                    <a:pt x="343186" y="252794"/>
                  </a:lnTo>
                  <a:lnTo>
                    <a:pt x="327088" y="242126"/>
                  </a:lnTo>
                  <a:lnTo>
                    <a:pt x="307848" y="222504"/>
                  </a:lnTo>
                  <a:lnTo>
                    <a:pt x="317945" y="176212"/>
                  </a:lnTo>
                  <a:lnTo>
                    <a:pt x="344043" y="175165"/>
                  </a:lnTo>
                  <a:lnTo>
                    <a:pt x="330613" y="143256"/>
                  </a:lnTo>
                  <a:lnTo>
                    <a:pt x="343186" y="6667"/>
                  </a:lnTo>
                  <a:lnTo>
                    <a:pt x="239173" y="6763"/>
                  </a:lnTo>
                  <a:lnTo>
                    <a:pt x="228505" y="22669"/>
                  </a:lnTo>
                  <a:lnTo>
                    <a:pt x="213646" y="38100"/>
                  </a:lnTo>
                  <a:lnTo>
                    <a:pt x="192310" y="35528"/>
                  </a:lnTo>
                  <a:lnTo>
                    <a:pt x="176213" y="24860"/>
                  </a:lnTo>
                  <a:lnTo>
                    <a:pt x="159639" y="18478"/>
                  </a:lnTo>
                  <a:lnTo>
                    <a:pt x="148495" y="4191"/>
                  </a:lnTo>
                  <a:lnTo>
                    <a:pt x="114300" y="0"/>
                  </a:lnTo>
                  <a:lnTo>
                    <a:pt x="92393" y="1619"/>
                  </a:lnTo>
                  <a:lnTo>
                    <a:pt x="89249" y="27146"/>
                  </a:lnTo>
                  <a:lnTo>
                    <a:pt x="86106" y="52673"/>
                  </a:lnTo>
                  <a:lnTo>
                    <a:pt x="73438" y="85630"/>
                  </a:lnTo>
                  <a:lnTo>
                    <a:pt x="53721" y="104775"/>
                  </a:lnTo>
                  <a:lnTo>
                    <a:pt x="23908" y="135636"/>
                  </a:lnTo>
                  <a:lnTo>
                    <a:pt x="27718" y="174974"/>
                  </a:lnTo>
                  <a:lnTo>
                    <a:pt x="37910" y="197834"/>
                  </a:lnTo>
                  <a:lnTo>
                    <a:pt x="30956" y="218599"/>
                  </a:lnTo>
                  <a:lnTo>
                    <a:pt x="17145" y="260032"/>
                  </a:lnTo>
                  <a:lnTo>
                    <a:pt x="22098" y="290894"/>
                  </a:lnTo>
                  <a:lnTo>
                    <a:pt x="49340" y="350425"/>
                  </a:lnTo>
                  <a:lnTo>
                    <a:pt x="68104" y="374332"/>
                  </a:lnTo>
                  <a:lnTo>
                    <a:pt x="70295" y="391858"/>
                  </a:lnTo>
                  <a:lnTo>
                    <a:pt x="61246" y="429578"/>
                  </a:lnTo>
                  <a:lnTo>
                    <a:pt x="50673" y="445579"/>
                  </a:lnTo>
                  <a:lnTo>
                    <a:pt x="19717" y="450342"/>
                  </a:lnTo>
                  <a:lnTo>
                    <a:pt x="0" y="469582"/>
                  </a:lnTo>
                  <a:lnTo>
                    <a:pt x="8573" y="505111"/>
                  </a:lnTo>
                  <a:lnTo>
                    <a:pt x="29432" y="512064"/>
                  </a:lnTo>
                  <a:lnTo>
                    <a:pt x="29432" y="512064"/>
                  </a:lnTo>
                  <a:lnTo>
                    <a:pt x="29432" y="51206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0625943D-3E80-534C-06CF-FF27A3279F67}"/>
                </a:ext>
              </a:extLst>
            </p:cNvPr>
            <p:cNvSpPr/>
            <p:nvPr/>
          </p:nvSpPr>
          <p:spPr>
            <a:xfrm>
              <a:off x="1426019" y="17201"/>
              <a:ext cx="974743" cy="629083"/>
            </a:xfrm>
            <a:custGeom>
              <a:avLst/>
              <a:gdLst>
                <a:gd name="connsiteX0" fmla="*/ 311087 w 578834"/>
                <a:gd name="connsiteY0" fmla="*/ 373571 h 373570"/>
                <a:gd name="connsiteX1" fmla="*/ 333470 w 578834"/>
                <a:gd name="connsiteY1" fmla="*/ 367665 h 373570"/>
                <a:gd name="connsiteX2" fmla="*/ 351472 w 578834"/>
                <a:gd name="connsiteY2" fmla="*/ 361283 h 373570"/>
                <a:gd name="connsiteX3" fmla="*/ 345091 w 578834"/>
                <a:gd name="connsiteY3" fmla="*/ 343091 h 373570"/>
                <a:gd name="connsiteX4" fmla="*/ 356235 w 578834"/>
                <a:gd name="connsiteY4" fmla="*/ 322802 h 373570"/>
                <a:gd name="connsiteX5" fmla="*/ 373856 w 578834"/>
                <a:gd name="connsiteY5" fmla="*/ 320612 h 373570"/>
                <a:gd name="connsiteX6" fmla="*/ 389191 w 578834"/>
                <a:gd name="connsiteY6" fmla="*/ 300895 h 373570"/>
                <a:gd name="connsiteX7" fmla="*/ 403574 w 578834"/>
                <a:gd name="connsiteY7" fmla="*/ 289655 h 373570"/>
                <a:gd name="connsiteX8" fmla="*/ 428625 w 578834"/>
                <a:gd name="connsiteY8" fmla="*/ 297085 h 373570"/>
                <a:gd name="connsiteX9" fmla="*/ 444532 w 578834"/>
                <a:gd name="connsiteY9" fmla="*/ 307753 h 373570"/>
                <a:gd name="connsiteX10" fmla="*/ 443484 w 578834"/>
                <a:gd name="connsiteY10" fmla="*/ 281559 h 373570"/>
                <a:gd name="connsiteX11" fmla="*/ 458343 w 578834"/>
                <a:gd name="connsiteY11" fmla="*/ 266033 h 373570"/>
                <a:gd name="connsiteX12" fmla="*/ 489204 w 578834"/>
                <a:gd name="connsiteY12" fmla="*/ 226505 h 373570"/>
                <a:gd name="connsiteX13" fmla="*/ 496062 w 578834"/>
                <a:gd name="connsiteY13" fmla="*/ 205645 h 373570"/>
                <a:gd name="connsiteX14" fmla="*/ 499205 w 578834"/>
                <a:gd name="connsiteY14" fmla="*/ 180118 h 373570"/>
                <a:gd name="connsiteX15" fmla="*/ 507682 w 578834"/>
                <a:gd name="connsiteY15" fmla="*/ 146399 h 373570"/>
                <a:gd name="connsiteX16" fmla="*/ 528923 w 578834"/>
                <a:gd name="connsiteY16" fmla="*/ 114395 h 373570"/>
                <a:gd name="connsiteX17" fmla="*/ 556070 w 578834"/>
                <a:gd name="connsiteY17" fmla="*/ 70009 h 373570"/>
                <a:gd name="connsiteX18" fmla="*/ 568262 w 578834"/>
                <a:gd name="connsiteY18" fmla="*/ 41243 h 373570"/>
                <a:gd name="connsiteX19" fmla="*/ 578834 w 578834"/>
                <a:gd name="connsiteY19" fmla="*/ 25146 h 373570"/>
                <a:gd name="connsiteX20" fmla="*/ 551688 w 578834"/>
                <a:gd name="connsiteY20" fmla="*/ 191 h 373570"/>
                <a:gd name="connsiteX21" fmla="*/ 383000 w 578834"/>
                <a:gd name="connsiteY21" fmla="*/ 1048 h 373570"/>
                <a:gd name="connsiteX22" fmla="*/ 313849 w 578834"/>
                <a:gd name="connsiteY22" fmla="*/ 1143 h 373570"/>
                <a:gd name="connsiteX23" fmla="*/ 93535 w 578834"/>
                <a:gd name="connsiteY23" fmla="*/ 0 h 373570"/>
                <a:gd name="connsiteX24" fmla="*/ 37147 w 578834"/>
                <a:gd name="connsiteY24" fmla="*/ 1619 h 373570"/>
                <a:gd name="connsiteX25" fmla="*/ 35052 w 578834"/>
                <a:gd name="connsiteY25" fmla="*/ 18764 h 373570"/>
                <a:gd name="connsiteX26" fmla="*/ 32956 w 578834"/>
                <a:gd name="connsiteY26" fmla="*/ 35814 h 373570"/>
                <a:gd name="connsiteX27" fmla="*/ 22288 w 578834"/>
                <a:gd name="connsiteY27" fmla="*/ 86487 h 373570"/>
                <a:gd name="connsiteX28" fmla="*/ 0 w 578834"/>
                <a:gd name="connsiteY28" fmla="*/ 92488 h 373570"/>
                <a:gd name="connsiteX29" fmla="*/ 6953 w 578834"/>
                <a:gd name="connsiteY29" fmla="*/ 106299 h 373570"/>
                <a:gd name="connsiteX30" fmla="*/ 27718 w 578834"/>
                <a:gd name="connsiteY30" fmla="*/ 113157 h 373570"/>
                <a:gd name="connsiteX31" fmla="*/ 27718 w 578834"/>
                <a:gd name="connsiteY31" fmla="*/ 147923 h 373570"/>
                <a:gd name="connsiteX32" fmla="*/ 18193 w 578834"/>
                <a:gd name="connsiteY32" fmla="*/ 224790 h 373570"/>
                <a:gd name="connsiteX33" fmla="*/ 45434 w 578834"/>
                <a:gd name="connsiteY33" fmla="*/ 249745 h 373570"/>
                <a:gd name="connsiteX34" fmla="*/ 116205 w 578834"/>
                <a:gd name="connsiteY34" fmla="*/ 306229 h 373570"/>
                <a:gd name="connsiteX35" fmla="*/ 136493 w 578834"/>
                <a:gd name="connsiteY35" fmla="*/ 317373 h 373570"/>
                <a:gd name="connsiteX36" fmla="*/ 158305 w 578834"/>
                <a:gd name="connsiteY36" fmla="*/ 350425 h 373570"/>
                <a:gd name="connsiteX37" fmla="*/ 172688 w 578834"/>
                <a:gd name="connsiteY37" fmla="*/ 339185 h 373570"/>
                <a:gd name="connsiteX38" fmla="*/ 199263 w 578834"/>
                <a:gd name="connsiteY38" fmla="*/ 333756 h 373570"/>
                <a:gd name="connsiteX39" fmla="*/ 222123 w 578834"/>
                <a:gd name="connsiteY39" fmla="*/ 323564 h 373570"/>
                <a:gd name="connsiteX40" fmla="*/ 239744 w 578834"/>
                <a:gd name="connsiteY40" fmla="*/ 321469 h 373570"/>
                <a:gd name="connsiteX41" fmla="*/ 255175 w 578834"/>
                <a:gd name="connsiteY41" fmla="*/ 336328 h 373570"/>
                <a:gd name="connsiteX42" fmla="*/ 275368 w 578834"/>
                <a:gd name="connsiteY42" fmla="*/ 347472 h 373570"/>
                <a:gd name="connsiteX43" fmla="*/ 291941 w 578834"/>
                <a:gd name="connsiteY43" fmla="*/ 353854 h 373570"/>
                <a:gd name="connsiteX44" fmla="*/ 307848 w 578834"/>
                <a:gd name="connsiteY44" fmla="*/ 364522 h 373570"/>
                <a:gd name="connsiteX45" fmla="*/ 311087 w 578834"/>
                <a:gd name="connsiteY45" fmla="*/ 373571 h 373570"/>
                <a:gd name="connsiteX46" fmla="*/ 311087 w 578834"/>
                <a:gd name="connsiteY46" fmla="*/ 373571 h 373570"/>
                <a:gd name="connsiteX47" fmla="*/ 311087 w 578834"/>
                <a:gd name="connsiteY47" fmla="*/ 373571 h 373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78834" h="373570">
                  <a:moveTo>
                    <a:pt x="311087" y="373571"/>
                  </a:moveTo>
                  <a:lnTo>
                    <a:pt x="333470" y="367665"/>
                  </a:lnTo>
                  <a:lnTo>
                    <a:pt x="351472" y="361283"/>
                  </a:lnTo>
                  <a:lnTo>
                    <a:pt x="345091" y="343091"/>
                  </a:lnTo>
                  <a:lnTo>
                    <a:pt x="356235" y="322802"/>
                  </a:lnTo>
                  <a:lnTo>
                    <a:pt x="373856" y="320612"/>
                  </a:lnTo>
                  <a:lnTo>
                    <a:pt x="389191" y="300895"/>
                  </a:lnTo>
                  <a:lnTo>
                    <a:pt x="403574" y="289655"/>
                  </a:lnTo>
                  <a:lnTo>
                    <a:pt x="428625" y="297085"/>
                  </a:lnTo>
                  <a:lnTo>
                    <a:pt x="444532" y="307753"/>
                  </a:lnTo>
                  <a:lnTo>
                    <a:pt x="443484" y="281559"/>
                  </a:lnTo>
                  <a:lnTo>
                    <a:pt x="458343" y="266033"/>
                  </a:lnTo>
                  <a:lnTo>
                    <a:pt x="489204" y="226505"/>
                  </a:lnTo>
                  <a:lnTo>
                    <a:pt x="496062" y="205645"/>
                  </a:lnTo>
                  <a:lnTo>
                    <a:pt x="499205" y="180118"/>
                  </a:lnTo>
                  <a:lnTo>
                    <a:pt x="507682" y="146399"/>
                  </a:lnTo>
                  <a:lnTo>
                    <a:pt x="528923" y="114395"/>
                  </a:lnTo>
                  <a:lnTo>
                    <a:pt x="556070" y="70009"/>
                  </a:lnTo>
                  <a:lnTo>
                    <a:pt x="568262" y="41243"/>
                  </a:lnTo>
                  <a:lnTo>
                    <a:pt x="578834" y="25146"/>
                  </a:lnTo>
                  <a:lnTo>
                    <a:pt x="551688" y="191"/>
                  </a:lnTo>
                  <a:lnTo>
                    <a:pt x="383000" y="1048"/>
                  </a:lnTo>
                  <a:lnTo>
                    <a:pt x="313849" y="1143"/>
                  </a:lnTo>
                  <a:lnTo>
                    <a:pt x="93535" y="0"/>
                  </a:lnTo>
                  <a:lnTo>
                    <a:pt x="37147" y="1619"/>
                  </a:lnTo>
                  <a:lnTo>
                    <a:pt x="35052" y="18764"/>
                  </a:lnTo>
                  <a:lnTo>
                    <a:pt x="32956" y="35814"/>
                  </a:lnTo>
                  <a:lnTo>
                    <a:pt x="22288" y="86487"/>
                  </a:lnTo>
                  <a:lnTo>
                    <a:pt x="0" y="92488"/>
                  </a:lnTo>
                  <a:lnTo>
                    <a:pt x="6953" y="106299"/>
                  </a:lnTo>
                  <a:lnTo>
                    <a:pt x="27718" y="113157"/>
                  </a:lnTo>
                  <a:lnTo>
                    <a:pt x="27718" y="147923"/>
                  </a:lnTo>
                  <a:lnTo>
                    <a:pt x="18193" y="224790"/>
                  </a:lnTo>
                  <a:lnTo>
                    <a:pt x="45434" y="249745"/>
                  </a:lnTo>
                  <a:lnTo>
                    <a:pt x="116205" y="306229"/>
                  </a:lnTo>
                  <a:lnTo>
                    <a:pt x="136493" y="317373"/>
                  </a:lnTo>
                  <a:lnTo>
                    <a:pt x="158305" y="350425"/>
                  </a:lnTo>
                  <a:lnTo>
                    <a:pt x="172688" y="339185"/>
                  </a:lnTo>
                  <a:lnTo>
                    <a:pt x="199263" y="333756"/>
                  </a:lnTo>
                  <a:lnTo>
                    <a:pt x="222123" y="323564"/>
                  </a:lnTo>
                  <a:lnTo>
                    <a:pt x="239744" y="321469"/>
                  </a:lnTo>
                  <a:lnTo>
                    <a:pt x="255175" y="336328"/>
                  </a:lnTo>
                  <a:lnTo>
                    <a:pt x="275368" y="347472"/>
                  </a:lnTo>
                  <a:lnTo>
                    <a:pt x="291941" y="353854"/>
                  </a:lnTo>
                  <a:lnTo>
                    <a:pt x="307848" y="364522"/>
                  </a:lnTo>
                  <a:lnTo>
                    <a:pt x="311087" y="373571"/>
                  </a:lnTo>
                  <a:lnTo>
                    <a:pt x="311087" y="373571"/>
                  </a:lnTo>
                  <a:lnTo>
                    <a:pt x="311087" y="3735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81371DE1-C0F2-6014-C70D-45F2AF7B7549}"/>
                </a:ext>
              </a:extLst>
            </p:cNvPr>
            <p:cNvSpPr/>
            <p:nvPr/>
          </p:nvSpPr>
          <p:spPr>
            <a:xfrm>
              <a:off x="-91194" y="-117212"/>
              <a:ext cx="767186" cy="755478"/>
            </a:xfrm>
            <a:custGeom>
              <a:avLst/>
              <a:gdLst>
                <a:gd name="connsiteX0" fmla="*/ 226314 w 455580"/>
                <a:gd name="connsiteY0" fmla="*/ 448627 h 448627"/>
                <a:gd name="connsiteX1" fmla="*/ 265557 w 455580"/>
                <a:gd name="connsiteY1" fmla="*/ 444722 h 448627"/>
                <a:gd name="connsiteX2" fmla="*/ 297371 w 455580"/>
                <a:gd name="connsiteY2" fmla="*/ 431292 h 448627"/>
                <a:gd name="connsiteX3" fmla="*/ 329756 w 455580"/>
                <a:gd name="connsiteY3" fmla="*/ 413671 h 448627"/>
                <a:gd name="connsiteX4" fmla="*/ 455581 w 455580"/>
                <a:gd name="connsiteY4" fmla="*/ 407480 h 448627"/>
                <a:gd name="connsiteX5" fmla="*/ 453961 w 455580"/>
                <a:gd name="connsiteY5" fmla="*/ 385572 h 448627"/>
                <a:gd name="connsiteX6" fmla="*/ 429863 w 455580"/>
                <a:gd name="connsiteY6" fmla="*/ 161354 h 448627"/>
                <a:gd name="connsiteX7" fmla="*/ 419767 w 455580"/>
                <a:gd name="connsiteY7" fmla="*/ 68961 h 448627"/>
                <a:gd name="connsiteX8" fmla="*/ 368236 w 455580"/>
                <a:gd name="connsiteY8" fmla="*/ 66961 h 448627"/>
                <a:gd name="connsiteX9" fmla="*/ 213265 w 455580"/>
                <a:gd name="connsiteY9" fmla="*/ 65151 h 448627"/>
                <a:gd name="connsiteX10" fmla="*/ 217932 w 455580"/>
                <a:gd name="connsiteY10" fmla="*/ 26765 h 448627"/>
                <a:gd name="connsiteX11" fmla="*/ 175546 w 455580"/>
                <a:gd name="connsiteY11" fmla="*/ 21431 h 448627"/>
                <a:gd name="connsiteX12" fmla="*/ 56579 w 455580"/>
                <a:gd name="connsiteY12" fmla="*/ 6763 h 448627"/>
                <a:gd name="connsiteX13" fmla="*/ 1333 w 455580"/>
                <a:gd name="connsiteY13" fmla="*/ 0 h 448627"/>
                <a:gd name="connsiteX14" fmla="*/ 2476 w 455580"/>
                <a:gd name="connsiteY14" fmla="*/ 26194 h 448627"/>
                <a:gd name="connsiteX15" fmla="*/ 12573 w 455580"/>
                <a:gd name="connsiteY15" fmla="*/ 49054 h 448627"/>
                <a:gd name="connsiteX16" fmla="*/ 23717 w 455580"/>
                <a:gd name="connsiteY16" fmla="*/ 98203 h 448627"/>
                <a:gd name="connsiteX17" fmla="*/ 28004 w 455580"/>
                <a:gd name="connsiteY17" fmla="*/ 133445 h 448627"/>
                <a:gd name="connsiteX18" fmla="*/ 31242 w 455580"/>
                <a:gd name="connsiteY18" fmla="*/ 177165 h 448627"/>
                <a:gd name="connsiteX19" fmla="*/ 23813 w 455580"/>
                <a:gd name="connsiteY19" fmla="*/ 202311 h 448627"/>
                <a:gd name="connsiteX20" fmla="*/ 7429 w 455580"/>
                <a:gd name="connsiteY20" fmla="*/ 230696 h 448627"/>
                <a:gd name="connsiteX21" fmla="*/ 7906 w 455580"/>
                <a:gd name="connsiteY21" fmla="*/ 261080 h 448627"/>
                <a:gd name="connsiteX22" fmla="*/ 0 w 455580"/>
                <a:gd name="connsiteY22" fmla="*/ 290513 h 448627"/>
                <a:gd name="connsiteX23" fmla="*/ 21241 w 455580"/>
                <a:gd name="connsiteY23" fmla="*/ 327851 h 448627"/>
                <a:gd name="connsiteX24" fmla="*/ 31337 w 455580"/>
                <a:gd name="connsiteY24" fmla="*/ 350806 h 448627"/>
                <a:gd name="connsiteX25" fmla="*/ 55817 w 455580"/>
                <a:gd name="connsiteY25" fmla="*/ 397193 h 448627"/>
                <a:gd name="connsiteX26" fmla="*/ 71247 w 455580"/>
                <a:gd name="connsiteY26" fmla="*/ 412052 h 448627"/>
                <a:gd name="connsiteX27" fmla="*/ 105251 w 455580"/>
                <a:gd name="connsiteY27" fmla="*/ 416243 h 448627"/>
                <a:gd name="connsiteX28" fmla="*/ 125921 w 455580"/>
                <a:gd name="connsiteY28" fmla="*/ 423196 h 448627"/>
                <a:gd name="connsiteX29" fmla="*/ 158306 w 455580"/>
                <a:gd name="connsiteY29" fmla="*/ 440150 h 448627"/>
                <a:gd name="connsiteX30" fmla="*/ 187547 w 455580"/>
                <a:gd name="connsiteY30" fmla="*/ 448151 h 448627"/>
                <a:gd name="connsiteX31" fmla="*/ 226314 w 455580"/>
                <a:gd name="connsiteY31" fmla="*/ 448627 h 448627"/>
                <a:gd name="connsiteX32" fmla="*/ 226314 w 455580"/>
                <a:gd name="connsiteY32" fmla="*/ 448627 h 448627"/>
                <a:gd name="connsiteX33" fmla="*/ 226314 w 455580"/>
                <a:gd name="connsiteY33" fmla="*/ 448627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55580" h="448627">
                  <a:moveTo>
                    <a:pt x="226314" y="448627"/>
                  </a:moveTo>
                  <a:lnTo>
                    <a:pt x="265557" y="444722"/>
                  </a:lnTo>
                  <a:lnTo>
                    <a:pt x="297371" y="431292"/>
                  </a:lnTo>
                  <a:lnTo>
                    <a:pt x="329756" y="413671"/>
                  </a:lnTo>
                  <a:lnTo>
                    <a:pt x="455581" y="407480"/>
                  </a:lnTo>
                  <a:lnTo>
                    <a:pt x="453961" y="385572"/>
                  </a:lnTo>
                  <a:lnTo>
                    <a:pt x="429863" y="161354"/>
                  </a:lnTo>
                  <a:lnTo>
                    <a:pt x="419767" y="68961"/>
                  </a:lnTo>
                  <a:lnTo>
                    <a:pt x="368236" y="66961"/>
                  </a:lnTo>
                  <a:lnTo>
                    <a:pt x="213265" y="65151"/>
                  </a:lnTo>
                  <a:lnTo>
                    <a:pt x="217932" y="26765"/>
                  </a:lnTo>
                  <a:lnTo>
                    <a:pt x="175546" y="21431"/>
                  </a:lnTo>
                  <a:lnTo>
                    <a:pt x="56579" y="6763"/>
                  </a:lnTo>
                  <a:lnTo>
                    <a:pt x="1333" y="0"/>
                  </a:lnTo>
                  <a:lnTo>
                    <a:pt x="2476" y="26194"/>
                  </a:lnTo>
                  <a:lnTo>
                    <a:pt x="12573" y="49054"/>
                  </a:lnTo>
                  <a:lnTo>
                    <a:pt x="23717" y="98203"/>
                  </a:lnTo>
                  <a:lnTo>
                    <a:pt x="28004" y="133445"/>
                  </a:lnTo>
                  <a:lnTo>
                    <a:pt x="31242" y="177165"/>
                  </a:lnTo>
                  <a:lnTo>
                    <a:pt x="23813" y="202311"/>
                  </a:lnTo>
                  <a:lnTo>
                    <a:pt x="7429" y="230696"/>
                  </a:lnTo>
                  <a:lnTo>
                    <a:pt x="7906" y="261080"/>
                  </a:lnTo>
                  <a:lnTo>
                    <a:pt x="0" y="290513"/>
                  </a:lnTo>
                  <a:lnTo>
                    <a:pt x="21241" y="327851"/>
                  </a:lnTo>
                  <a:lnTo>
                    <a:pt x="31337" y="350806"/>
                  </a:lnTo>
                  <a:lnTo>
                    <a:pt x="55817" y="397193"/>
                  </a:lnTo>
                  <a:lnTo>
                    <a:pt x="71247" y="412052"/>
                  </a:lnTo>
                  <a:lnTo>
                    <a:pt x="105251" y="416243"/>
                  </a:lnTo>
                  <a:lnTo>
                    <a:pt x="125921" y="423196"/>
                  </a:lnTo>
                  <a:lnTo>
                    <a:pt x="158306" y="440150"/>
                  </a:lnTo>
                  <a:lnTo>
                    <a:pt x="187547" y="448151"/>
                  </a:lnTo>
                  <a:lnTo>
                    <a:pt x="226314" y="448627"/>
                  </a:lnTo>
                  <a:lnTo>
                    <a:pt x="226314" y="448627"/>
                  </a:lnTo>
                  <a:lnTo>
                    <a:pt x="226314" y="4486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352F3820-3BE1-4E44-A600-69976D950E0D}"/>
                </a:ext>
              </a:extLst>
            </p:cNvPr>
            <p:cNvSpPr/>
            <p:nvPr/>
          </p:nvSpPr>
          <p:spPr>
            <a:xfrm>
              <a:off x="-125039" y="2403616"/>
              <a:ext cx="761574" cy="1035695"/>
            </a:xfrm>
            <a:custGeom>
              <a:avLst/>
              <a:gdLst>
                <a:gd name="connsiteX0" fmla="*/ 404431 w 452247"/>
                <a:gd name="connsiteY0" fmla="*/ 615029 h 615029"/>
                <a:gd name="connsiteX1" fmla="*/ 398050 w 452247"/>
                <a:gd name="connsiteY1" fmla="*/ 596932 h 615029"/>
                <a:gd name="connsiteX2" fmla="*/ 404908 w 452247"/>
                <a:gd name="connsiteY2" fmla="*/ 576072 h 615029"/>
                <a:gd name="connsiteX3" fmla="*/ 431006 w 452247"/>
                <a:gd name="connsiteY3" fmla="*/ 575024 h 615029"/>
                <a:gd name="connsiteX4" fmla="*/ 433197 w 452247"/>
                <a:gd name="connsiteY4" fmla="*/ 557975 h 615029"/>
                <a:gd name="connsiteX5" fmla="*/ 426053 w 452247"/>
                <a:gd name="connsiteY5" fmla="*/ 440150 h 615029"/>
                <a:gd name="connsiteX6" fmla="*/ 440436 w 452247"/>
                <a:gd name="connsiteY6" fmla="*/ 428911 h 615029"/>
                <a:gd name="connsiteX7" fmla="*/ 446246 w 452247"/>
                <a:gd name="connsiteY7" fmla="*/ 382048 h 615029"/>
                <a:gd name="connsiteX8" fmla="*/ 441293 w 452247"/>
                <a:gd name="connsiteY8" fmla="*/ 316421 h 615029"/>
                <a:gd name="connsiteX9" fmla="*/ 452247 w 452247"/>
                <a:gd name="connsiteY9" fmla="*/ 122873 h 615029"/>
                <a:gd name="connsiteX10" fmla="*/ 437293 w 452247"/>
                <a:gd name="connsiteY10" fmla="*/ 103727 h 615029"/>
                <a:gd name="connsiteX11" fmla="*/ 422338 w 452247"/>
                <a:gd name="connsiteY11" fmla="*/ 84582 h 615029"/>
                <a:gd name="connsiteX12" fmla="*/ 398336 w 452247"/>
                <a:gd name="connsiteY12" fmla="*/ 68675 h 615029"/>
                <a:gd name="connsiteX13" fmla="*/ 386048 w 452247"/>
                <a:gd name="connsiteY13" fmla="*/ 28099 h 615029"/>
                <a:gd name="connsiteX14" fmla="*/ 343376 w 452247"/>
                <a:gd name="connsiteY14" fmla="*/ 22860 h 615029"/>
                <a:gd name="connsiteX15" fmla="*/ 314611 w 452247"/>
                <a:gd name="connsiteY15" fmla="*/ 10668 h 615029"/>
                <a:gd name="connsiteX16" fmla="*/ 298609 w 452247"/>
                <a:gd name="connsiteY16" fmla="*/ 0 h 615029"/>
                <a:gd name="connsiteX17" fmla="*/ 276796 w 452247"/>
                <a:gd name="connsiteY17" fmla="*/ 1619 h 615029"/>
                <a:gd name="connsiteX18" fmla="*/ 228886 w 452247"/>
                <a:gd name="connsiteY18" fmla="*/ 4382 h 615029"/>
                <a:gd name="connsiteX19" fmla="*/ 210217 w 452247"/>
                <a:gd name="connsiteY19" fmla="*/ 15145 h 615029"/>
                <a:gd name="connsiteX20" fmla="*/ 182594 w 452247"/>
                <a:gd name="connsiteY20" fmla="*/ 29051 h 615029"/>
                <a:gd name="connsiteX21" fmla="*/ 167069 w 452247"/>
                <a:gd name="connsiteY21" fmla="*/ 14097 h 615029"/>
                <a:gd name="connsiteX22" fmla="*/ 148971 w 452247"/>
                <a:gd name="connsiteY22" fmla="*/ 20574 h 615029"/>
                <a:gd name="connsiteX23" fmla="*/ 126111 w 452247"/>
                <a:gd name="connsiteY23" fmla="*/ 30671 h 615029"/>
                <a:gd name="connsiteX24" fmla="*/ 104204 w 452247"/>
                <a:gd name="connsiteY24" fmla="*/ 32290 h 615029"/>
                <a:gd name="connsiteX25" fmla="*/ 78105 w 452247"/>
                <a:gd name="connsiteY25" fmla="*/ 33433 h 615029"/>
                <a:gd name="connsiteX26" fmla="*/ 56864 w 452247"/>
                <a:gd name="connsiteY26" fmla="*/ 30766 h 615029"/>
                <a:gd name="connsiteX27" fmla="*/ 37719 w 452247"/>
                <a:gd name="connsiteY27" fmla="*/ 45815 h 615029"/>
                <a:gd name="connsiteX28" fmla="*/ 23336 w 452247"/>
                <a:gd name="connsiteY28" fmla="*/ 56960 h 615029"/>
                <a:gd name="connsiteX29" fmla="*/ 41434 w 452247"/>
                <a:gd name="connsiteY29" fmla="*/ 85249 h 615029"/>
                <a:gd name="connsiteX30" fmla="*/ 52102 w 452247"/>
                <a:gd name="connsiteY30" fmla="*/ 103823 h 615029"/>
                <a:gd name="connsiteX31" fmla="*/ 15430 w 452247"/>
                <a:gd name="connsiteY31" fmla="*/ 120967 h 615029"/>
                <a:gd name="connsiteX32" fmla="*/ 0 w 452247"/>
                <a:gd name="connsiteY32" fmla="*/ 140684 h 615029"/>
                <a:gd name="connsiteX33" fmla="*/ 22955 w 452247"/>
                <a:gd name="connsiteY33" fmla="*/ 165164 h 615029"/>
                <a:gd name="connsiteX34" fmla="*/ 7525 w 452247"/>
                <a:gd name="connsiteY34" fmla="*/ 184975 h 615029"/>
                <a:gd name="connsiteX35" fmla="*/ 4858 w 452247"/>
                <a:gd name="connsiteY35" fmla="*/ 206312 h 615029"/>
                <a:gd name="connsiteX36" fmla="*/ 6477 w 452247"/>
                <a:gd name="connsiteY36" fmla="*/ 228124 h 615029"/>
                <a:gd name="connsiteX37" fmla="*/ 24098 w 452247"/>
                <a:gd name="connsiteY37" fmla="*/ 225933 h 615029"/>
                <a:gd name="connsiteX38" fmla="*/ 40100 w 452247"/>
                <a:gd name="connsiteY38" fmla="*/ 236601 h 615029"/>
                <a:gd name="connsiteX39" fmla="*/ 34385 w 452247"/>
                <a:gd name="connsiteY39" fmla="*/ 352806 h 615029"/>
                <a:gd name="connsiteX40" fmla="*/ 31813 w 452247"/>
                <a:gd name="connsiteY40" fmla="*/ 408813 h 615029"/>
                <a:gd name="connsiteX41" fmla="*/ 25717 w 452247"/>
                <a:gd name="connsiteY41" fmla="*/ 598646 h 615029"/>
                <a:gd name="connsiteX42" fmla="*/ 120491 w 452247"/>
                <a:gd name="connsiteY42" fmla="*/ 601599 h 615029"/>
                <a:gd name="connsiteX43" fmla="*/ 404431 w 452247"/>
                <a:gd name="connsiteY43" fmla="*/ 615029 h 615029"/>
                <a:gd name="connsiteX44" fmla="*/ 404431 w 452247"/>
                <a:gd name="connsiteY44" fmla="*/ 615029 h 615029"/>
                <a:gd name="connsiteX45" fmla="*/ 404431 w 452247"/>
                <a:gd name="connsiteY45" fmla="*/ 615029 h 615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52247" h="615029">
                  <a:moveTo>
                    <a:pt x="404431" y="615029"/>
                  </a:moveTo>
                  <a:lnTo>
                    <a:pt x="398050" y="596932"/>
                  </a:lnTo>
                  <a:lnTo>
                    <a:pt x="404908" y="576072"/>
                  </a:lnTo>
                  <a:lnTo>
                    <a:pt x="431006" y="575024"/>
                  </a:lnTo>
                  <a:lnTo>
                    <a:pt x="433197" y="557975"/>
                  </a:lnTo>
                  <a:lnTo>
                    <a:pt x="426053" y="440150"/>
                  </a:lnTo>
                  <a:lnTo>
                    <a:pt x="440436" y="428911"/>
                  </a:lnTo>
                  <a:lnTo>
                    <a:pt x="446246" y="382048"/>
                  </a:lnTo>
                  <a:lnTo>
                    <a:pt x="441293" y="316421"/>
                  </a:lnTo>
                  <a:lnTo>
                    <a:pt x="452247" y="122873"/>
                  </a:lnTo>
                  <a:lnTo>
                    <a:pt x="437293" y="103727"/>
                  </a:lnTo>
                  <a:lnTo>
                    <a:pt x="422338" y="84582"/>
                  </a:lnTo>
                  <a:lnTo>
                    <a:pt x="398336" y="68675"/>
                  </a:lnTo>
                  <a:lnTo>
                    <a:pt x="386048" y="28099"/>
                  </a:lnTo>
                  <a:lnTo>
                    <a:pt x="343376" y="22860"/>
                  </a:lnTo>
                  <a:lnTo>
                    <a:pt x="314611" y="10668"/>
                  </a:lnTo>
                  <a:lnTo>
                    <a:pt x="298609" y="0"/>
                  </a:lnTo>
                  <a:lnTo>
                    <a:pt x="276796" y="1619"/>
                  </a:lnTo>
                  <a:lnTo>
                    <a:pt x="228886" y="4382"/>
                  </a:lnTo>
                  <a:lnTo>
                    <a:pt x="210217" y="15145"/>
                  </a:lnTo>
                  <a:lnTo>
                    <a:pt x="182594" y="29051"/>
                  </a:lnTo>
                  <a:lnTo>
                    <a:pt x="167069" y="14097"/>
                  </a:lnTo>
                  <a:lnTo>
                    <a:pt x="148971" y="20574"/>
                  </a:lnTo>
                  <a:lnTo>
                    <a:pt x="126111" y="30671"/>
                  </a:lnTo>
                  <a:lnTo>
                    <a:pt x="104204" y="32290"/>
                  </a:lnTo>
                  <a:lnTo>
                    <a:pt x="78105" y="33433"/>
                  </a:lnTo>
                  <a:lnTo>
                    <a:pt x="56864" y="30766"/>
                  </a:lnTo>
                  <a:lnTo>
                    <a:pt x="37719" y="45815"/>
                  </a:lnTo>
                  <a:lnTo>
                    <a:pt x="23336" y="56960"/>
                  </a:lnTo>
                  <a:lnTo>
                    <a:pt x="41434" y="85249"/>
                  </a:lnTo>
                  <a:lnTo>
                    <a:pt x="52102" y="103823"/>
                  </a:lnTo>
                  <a:lnTo>
                    <a:pt x="15430" y="120967"/>
                  </a:lnTo>
                  <a:lnTo>
                    <a:pt x="0" y="140684"/>
                  </a:lnTo>
                  <a:lnTo>
                    <a:pt x="22955" y="165164"/>
                  </a:lnTo>
                  <a:lnTo>
                    <a:pt x="7525" y="184975"/>
                  </a:lnTo>
                  <a:lnTo>
                    <a:pt x="4858" y="206312"/>
                  </a:lnTo>
                  <a:lnTo>
                    <a:pt x="6477" y="228124"/>
                  </a:lnTo>
                  <a:lnTo>
                    <a:pt x="24098" y="225933"/>
                  </a:lnTo>
                  <a:lnTo>
                    <a:pt x="40100" y="236601"/>
                  </a:lnTo>
                  <a:lnTo>
                    <a:pt x="34385" y="352806"/>
                  </a:lnTo>
                  <a:lnTo>
                    <a:pt x="31813" y="408813"/>
                  </a:lnTo>
                  <a:lnTo>
                    <a:pt x="25717" y="598646"/>
                  </a:lnTo>
                  <a:lnTo>
                    <a:pt x="120491" y="601599"/>
                  </a:lnTo>
                  <a:lnTo>
                    <a:pt x="404431" y="615029"/>
                  </a:lnTo>
                  <a:lnTo>
                    <a:pt x="404431" y="615029"/>
                  </a:lnTo>
                  <a:lnTo>
                    <a:pt x="404431" y="61502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DE4374FF-CEBC-DA27-324C-0CE818DEEA01}"/>
                </a:ext>
              </a:extLst>
            </p:cNvPr>
            <p:cNvSpPr/>
            <p:nvPr/>
          </p:nvSpPr>
          <p:spPr>
            <a:xfrm>
              <a:off x="1278932" y="1264143"/>
              <a:ext cx="1023023" cy="762695"/>
            </a:xfrm>
            <a:custGeom>
              <a:avLst/>
              <a:gdLst>
                <a:gd name="connsiteX0" fmla="*/ 453866 w 607504"/>
                <a:gd name="connsiteY0" fmla="*/ 452914 h 452913"/>
                <a:gd name="connsiteX1" fmla="*/ 471488 w 607504"/>
                <a:gd name="connsiteY1" fmla="*/ 450723 h 452913"/>
                <a:gd name="connsiteX2" fmla="*/ 507111 w 607504"/>
                <a:gd name="connsiteY2" fmla="*/ 442150 h 452913"/>
                <a:gd name="connsiteX3" fmla="*/ 517779 w 607504"/>
                <a:gd name="connsiteY3" fmla="*/ 426244 h 452913"/>
                <a:gd name="connsiteX4" fmla="*/ 510254 w 607504"/>
                <a:gd name="connsiteY4" fmla="*/ 382143 h 452913"/>
                <a:gd name="connsiteX5" fmla="*/ 529400 w 607504"/>
                <a:gd name="connsiteY5" fmla="*/ 367189 h 452913"/>
                <a:gd name="connsiteX6" fmla="*/ 547973 w 607504"/>
                <a:gd name="connsiteY6" fmla="*/ 356521 h 452913"/>
                <a:gd name="connsiteX7" fmla="*/ 546354 w 607504"/>
                <a:gd name="connsiteY7" fmla="*/ 334709 h 452913"/>
                <a:gd name="connsiteX8" fmla="*/ 581501 w 607504"/>
                <a:gd name="connsiteY8" fmla="*/ 330422 h 452913"/>
                <a:gd name="connsiteX9" fmla="*/ 595884 w 607504"/>
                <a:gd name="connsiteY9" fmla="*/ 319278 h 452913"/>
                <a:gd name="connsiteX10" fmla="*/ 584645 w 607504"/>
                <a:gd name="connsiteY10" fmla="*/ 304895 h 452913"/>
                <a:gd name="connsiteX11" fmla="*/ 583025 w 607504"/>
                <a:gd name="connsiteY11" fmla="*/ 283178 h 452913"/>
                <a:gd name="connsiteX12" fmla="*/ 605409 w 607504"/>
                <a:gd name="connsiteY12" fmla="*/ 277273 h 452913"/>
                <a:gd name="connsiteX13" fmla="*/ 607505 w 607504"/>
                <a:gd name="connsiteY13" fmla="*/ 260223 h 452913"/>
                <a:gd name="connsiteX14" fmla="*/ 591979 w 607504"/>
                <a:gd name="connsiteY14" fmla="*/ 245364 h 452913"/>
                <a:gd name="connsiteX15" fmla="*/ 586073 w 607504"/>
                <a:gd name="connsiteY15" fmla="*/ 223075 h 452913"/>
                <a:gd name="connsiteX16" fmla="*/ 593027 w 607504"/>
                <a:gd name="connsiteY16" fmla="*/ 202311 h 452913"/>
                <a:gd name="connsiteX17" fmla="*/ 595598 w 607504"/>
                <a:gd name="connsiteY17" fmla="*/ 146494 h 452913"/>
                <a:gd name="connsiteX18" fmla="*/ 589121 w 607504"/>
                <a:gd name="connsiteY18" fmla="*/ 128492 h 452913"/>
                <a:gd name="connsiteX19" fmla="*/ 586930 w 607504"/>
                <a:gd name="connsiteY19" fmla="*/ 110871 h 452913"/>
                <a:gd name="connsiteX20" fmla="*/ 561880 w 607504"/>
                <a:gd name="connsiteY20" fmla="*/ 103537 h 452913"/>
                <a:gd name="connsiteX21" fmla="*/ 533686 w 607504"/>
                <a:gd name="connsiteY21" fmla="*/ 87058 h 452913"/>
                <a:gd name="connsiteX22" fmla="*/ 501587 w 607504"/>
                <a:gd name="connsiteY22" fmla="*/ 65818 h 452913"/>
                <a:gd name="connsiteX23" fmla="*/ 480346 w 607504"/>
                <a:gd name="connsiteY23" fmla="*/ 63246 h 452913"/>
                <a:gd name="connsiteX24" fmla="*/ 436531 w 607504"/>
                <a:gd name="connsiteY24" fmla="*/ 31909 h 452913"/>
                <a:gd name="connsiteX25" fmla="*/ 377380 w 607504"/>
                <a:gd name="connsiteY25" fmla="*/ 20288 h 452913"/>
                <a:gd name="connsiteX26" fmla="*/ 288893 w 607504"/>
                <a:gd name="connsiteY26" fmla="*/ 762 h 452913"/>
                <a:gd name="connsiteX27" fmla="*/ 202692 w 607504"/>
                <a:gd name="connsiteY27" fmla="*/ 67818 h 452913"/>
                <a:gd name="connsiteX28" fmla="*/ 188404 w 607504"/>
                <a:gd name="connsiteY28" fmla="*/ 78962 h 452913"/>
                <a:gd name="connsiteX29" fmla="*/ 170688 w 607504"/>
                <a:gd name="connsiteY29" fmla="*/ 46577 h 452913"/>
                <a:gd name="connsiteX30" fmla="*/ 162687 w 607504"/>
                <a:gd name="connsiteY30" fmla="*/ 6763 h 452913"/>
                <a:gd name="connsiteX31" fmla="*/ 132302 w 607504"/>
                <a:gd name="connsiteY31" fmla="*/ 7334 h 452913"/>
                <a:gd name="connsiteX32" fmla="*/ 38005 w 607504"/>
                <a:gd name="connsiteY32" fmla="*/ 0 h 452913"/>
                <a:gd name="connsiteX33" fmla="*/ 30575 w 607504"/>
                <a:gd name="connsiteY33" fmla="*/ 24955 h 452913"/>
                <a:gd name="connsiteX34" fmla="*/ 26384 w 607504"/>
                <a:gd name="connsiteY34" fmla="*/ 58960 h 452913"/>
                <a:gd name="connsiteX35" fmla="*/ 23717 w 607504"/>
                <a:gd name="connsiteY35" fmla="*/ 80296 h 452913"/>
                <a:gd name="connsiteX36" fmla="*/ 17336 w 607504"/>
                <a:gd name="connsiteY36" fmla="*/ 96774 h 452913"/>
                <a:gd name="connsiteX37" fmla="*/ 10478 w 607504"/>
                <a:gd name="connsiteY37" fmla="*/ 117443 h 452913"/>
                <a:gd name="connsiteX38" fmla="*/ 0 w 607504"/>
                <a:gd name="connsiteY38" fmla="*/ 237077 h 452913"/>
                <a:gd name="connsiteX39" fmla="*/ 23527 w 607504"/>
                <a:gd name="connsiteY39" fmla="*/ 257270 h 452913"/>
                <a:gd name="connsiteX40" fmla="*/ 109919 w 607504"/>
                <a:gd name="connsiteY40" fmla="*/ 293846 h 452913"/>
                <a:gd name="connsiteX41" fmla="*/ 167450 w 607504"/>
                <a:gd name="connsiteY41" fmla="*/ 318230 h 452913"/>
                <a:gd name="connsiteX42" fmla="*/ 192024 w 607504"/>
                <a:gd name="connsiteY42" fmla="*/ 329851 h 452913"/>
                <a:gd name="connsiteX43" fmla="*/ 212312 w 607504"/>
                <a:gd name="connsiteY43" fmla="*/ 340995 h 452913"/>
                <a:gd name="connsiteX44" fmla="*/ 236792 w 607504"/>
                <a:gd name="connsiteY44" fmla="*/ 352711 h 452913"/>
                <a:gd name="connsiteX45" fmla="*/ 255937 w 607504"/>
                <a:gd name="connsiteY45" fmla="*/ 337757 h 452913"/>
                <a:gd name="connsiteX46" fmla="*/ 281083 w 607504"/>
                <a:gd name="connsiteY46" fmla="*/ 345186 h 452913"/>
                <a:gd name="connsiteX47" fmla="*/ 269843 w 607504"/>
                <a:gd name="connsiteY47" fmla="*/ 365379 h 452913"/>
                <a:gd name="connsiteX48" fmla="*/ 326993 w 607504"/>
                <a:gd name="connsiteY48" fmla="*/ 394049 h 452913"/>
                <a:gd name="connsiteX49" fmla="*/ 352044 w 607504"/>
                <a:gd name="connsiteY49" fmla="*/ 401479 h 452913"/>
                <a:gd name="connsiteX50" fmla="*/ 372237 w 607504"/>
                <a:gd name="connsiteY50" fmla="*/ 412528 h 452913"/>
                <a:gd name="connsiteX51" fmla="*/ 393097 w 607504"/>
                <a:gd name="connsiteY51" fmla="*/ 419481 h 452913"/>
                <a:gd name="connsiteX52" fmla="*/ 409099 w 607504"/>
                <a:gd name="connsiteY52" fmla="*/ 430054 h 452913"/>
                <a:gd name="connsiteX53" fmla="*/ 420814 w 607504"/>
                <a:gd name="connsiteY53" fmla="*/ 440150 h 452913"/>
                <a:gd name="connsiteX54" fmla="*/ 443198 w 607504"/>
                <a:gd name="connsiteY54" fmla="*/ 434245 h 452913"/>
                <a:gd name="connsiteX55" fmla="*/ 453866 w 607504"/>
                <a:gd name="connsiteY55" fmla="*/ 452914 h 452913"/>
                <a:gd name="connsiteX56" fmla="*/ 453866 w 607504"/>
                <a:gd name="connsiteY56" fmla="*/ 452914 h 452913"/>
                <a:gd name="connsiteX57" fmla="*/ 453866 w 607504"/>
                <a:gd name="connsiteY57" fmla="*/ 452914 h 45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7504" h="452913">
                  <a:moveTo>
                    <a:pt x="453866" y="452914"/>
                  </a:moveTo>
                  <a:lnTo>
                    <a:pt x="471488" y="450723"/>
                  </a:lnTo>
                  <a:lnTo>
                    <a:pt x="507111" y="442150"/>
                  </a:lnTo>
                  <a:lnTo>
                    <a:pt x="517779" y="426244"/>
                  </a:lnTo>
                  <a:lnTo>
                    <a:pt x="510254" y="382143"/>
                  </a:lnTo>
                  <a:lnTo>
                    <a:pt x="529400" y="367189"/>
                  </a:lnTo>
                  <a:lnTo>
                    <a:pt x="547973" y="356521"/>
                  </a:lnTo>
                  <a:lnTo>
                    <a:pt x="546354" y="334709"/>
                  </a:lnTo>
                  <a:lnTo>
                    <a:pt x="581501" y="330422"/>
                  </a:lnTo>
                  <a:lnTo>
                    <a:pt x="595884" y="319278"/>
                  </a:lnTo>
                  <a:lnTo>
                    <a:pt x="584645" y="304895"/>
                  </a:lnTo>
                  <a:lnTo>
                    <a:pt x="583025" y="283178"/>
                  </a:lnTo>
                  <a:lnTo>
                    <a:pt x="605409" y="277273"/>
                  </a:lnTo>
                  <a:lnTo>
                    <a:pt x="607505" y="260223"/>
                  </a:lnTo>
                  <a:lnTo>
                    <a:pt x="591979" y="245364"/>
                  </a:lnTo>
                  <a:lnTo>
                    <a:pt x="586073" y="223075"/>
                  </a:lnTo>
                  <a:lnTo>
                    <a:pt x="593027" y="202311"/>
                  </a:lnTo>
                  <a:lnTo>
                    <a:pt x="595598" y="146494"/>
                  </a:lnTo>
                  <a:lnTo>
                    <a:pt x="589121" y="128492"/>
                  </a:lnTo>
                  <a:lnTo>
                    <a:pt x="586930" y="110871"/>
                  </a:lnTo>
                  <a:lnTo>
                    <a:pt x="561880" y="103537"/>
                  </a:lnTo>
                  <a:lnTo>
                    <a:pt x="533686" y="87058"/>
                  </a:lnTo>
                  <a:lnTo>
                    <a:pt x="501587" y="65818"/>
                  </a:lnTo>
                  <a:lnTo>
                    <a:pt x="480346" y="63246"/>
                  </a:lnTo>
                  <a:lnTo>
                    <a:pt x="436531" y="31909"/>
                  </a:lnTo>
                  <a:lnTo>
                    <a:pt x="377380" y="20288"/>
                  </a:lnTo>
                  <a:lnTo>
                    <a:pt x="288893" y="762"/>
                  </a:lnTo>
                  <a:lnTo>
                    <a:pt x="202692" y="67818"/>
                  </a:lnTo>
                  <a:lnTo>
                    <a:pt x="188404" y="78962"/>
                  </a:lnTo>
                  <a:lnTo>
                    <a:pt x="170688" y="46577"/>
                  </a:lnTo>
                  <a:lnTo>
                    <a:pt x="162687" y="6763"/>
                  </a:lnTo>
                  <a:lnTo>
                    <a:pt x="132302" y="7334"/>
                  </a:lnTo>
                  <a:lnTo>
                    <a:pt x="38005" y="0"/>
                  </a:lnTo>
                  <a:lnTo>
                    <a:pt x="30575" y="24955"/>
                  </a:lnTo>
                  <a:lnTo>
                    <a:pt x="26384" y="58960"/>
                  </a:lnTo>
                  <a:lnTo>
                    <a:pt x="23717" y="80296"/>
                  </a:lnTo>
                  <a:lnTo>
                    <a:pt x="17336" y="96774"/>
                  </a:lnTo>
                  <a:lnTo>
                    <a:pt x="10478" y="117443"/>
                  </a:lnTo>
                  <a:lnTo>
                    <a:pt x="0" y="237077"/>
                  </a:lnTo>
                  <a:lnTo>
                    <a:pt x="23527" y="257270"/>
                  </a:lnTo>
                  <a:lnTo>
                    <a:pt x="109919" y="293846"/>
                  </a:lnTo>
                  <a:lnTo>
                    <a:pt x="167450" y="318230"/>
                  </a:lnTo>
                  <a:lnTo>
                    <a:pt x="192024" y="329851"/>
                  </a:lnTo>
                  <a:lnTo>
                    <a:pt x="212312" y="340995"/>
                  </a:lnTo>
                  <a:lnTo>
                    <a:pt x="236792" y="352711"/>
                  </a:lnTo>
                  <a:lnTo>
                    <a:pt x="255937" y="337757"/>
                  </a:lnTo>
                  <a:lnTo>
                    <a:pt x="281083" y="345186"/>
                  </a:lnTo>
                  <a:lnTo>
                    <a:pt x="269843" y="365379"/>
                  </a:lnTo>
                  <a:lnTo>
                    <a:pt x="326993" y="394049"/>
                  </a:lnTo>
                  <a:lnTo>
                    <a:pt x="352044" y="401479"/>
                  </a:lnTo>
                  <a:lnTo>
                    <a:pt x="372237" y="412528"/>
                  </a:lnTo>
                  <a:lnTo>
                    <a:pt x="393097" y="419481"/>
                  </a:lnTo>
                  <a:lnTo>
                    <a:pt x="409099" y="430054"/>
                  </a:lnTo>
                  <a:lnTo>
                    <a:pt x="420814" y="440150"/>
                  </a:lnTo>
                  <a:lnTo>
                    <a:pt x="443198" y="434245"/>
                  </a:lnTo>
                  <a:lnTo>
                    <a:pt x="453866" y="452914"/>
                  </a:lnTo>
                  <a:lnTo>
                    <a:pt x="453866" y="452914"/>
                  </a:lnTo>
                  <a:lnTo>
                    <a:pt x="453866" y="4529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4EDD65FD-AF5F-DA85-ED80-1A344913DEE4}"/>
                </a:ext>
              </a:extLst>
            </p:cNvPr>
            <p:cNvSpPr/>
            <p:nvPr/>
          </p:nvSpPr>
          <p:spPr>
            <a:xfrm>
              <a:off x="-405256" y="552933"/>
              <a:ext cx="528994" cy="1159523"/>
            </a:xfrm>
            <a:custGeom>
              <a:avLst/>
              <a:gdLst>
                <a:gd name="connsiteX0" fmla="*/ 191548 w 314134"/>
                <a:gd name="connsiteY0" fmla="*/ 688562 h 688562"/>
                <a:gd name="connsiteX1" fmla="*/ 209741 w 314134"/>
                <a:gd name="connsiteY1" fmla="*/ 682181 h 688562"/>
                <a:gd name="connsiteX2" fmla="*/ 243935 w 314134"/>
                <a:gd name="connsiteY2" fmla="*/ 686372 h 688562"/>
                <a:gd name="connsiteX3" fmla="*/ 247079 w 314134"/>
                <a:gd name="connsiteY3" fmla="*/ 660845 h 688562"/>
                <a:gd name="connsiteX4" fmla="*/ 272701 w 314134"/>
                <a:gd name="connsiteY4" fmla="*/ 629412 h 688562"/>
                <a:gd name="connsiteX5" fmla="*/ 288036 w 314134"/>
                <a:gd name="connsiteY5" fmla="*/ 575120 h 688562"/>
                <a:gd name="connsiteX6" fmla="*/ 291179 w 314134"/>
                <a:gd name="connsiteY6" fmla="*/ 549593 h 688562"/>
                <a:gd name="connsiteX7" fmla="*/ 289084 w 314134"/>
                <a:gd name="connsiteY7" fmla="*/ 531971 h 688562"/>
                <a:gd name="connsiteX8" fmla="*/ 245174 w 314134"/>
                <a:gd name="connsiteY8" fmla="*/ 535210 h 688562"/>
                <a:gd name="connsiteX9" fmla="*/ 220123 w 314134"/>
                <a:gd name="connsiteY9" fmla="*/ 527876 h 688562"/>
                <a:gd name="connsiteX10" fmla="*/ 201359 w 314134"/>
                <a:gd name="connsiteY10" fmla="*/ 503873 h 688562"/>
                <a:gd name="connsiteX11" fmla="*/ 200216 w 314134"/>
                <a:gd name="connsiteY11" fmla="*/ 477869 h 688562"/>
                <a:gd name="connsiteX12" fmla="*/ 219361 w 314134"/>
                <a:gd name="connsiteY12" fmla="*/ 462915 h 688562"/>
                <a:gd name="connsiteX13" fmla="*/ 224695 w 314134"/>
                <a:gd name="connsiteY13" fmla="*/ 420338 h 688562"/>
                <a:gd name="connsiteX14" fmla="*/ 241173 w 314134"/>
                <a:gd name="connsiteY14" fmla="*/ 392144 h 688562"/>
                <a:gd name="connsiteX15" fmla="*/ 266795 w 314134"/>
                <a:gd name="connsiteY15" fmla="*/ 360712 h 688562"/>
                <a:gd name="connsiteX16" fmla="*/ 277463 w 314134"/>
                <a:gd name="connsiteY16" fmla="*/ 344710 h 688562"/>
                <a:gd name="connsiteX17" fmla="*/ 288036 w 314134"/>
                <a:gd name="connsiteY17" fmla="*/ 328708 h 688562"/>
                <a:gd name="connsiteX18" fmla="*/ 308324 w 314134"/>
                <a:gd name="connsiteY18" fmla="*/ 305276 h 688562"/>
                <a:gd name="connsiteX19" fmla="*/ 314135 w 314134"/>
                <a:gd name="connsiteY19" fmla="*/ 258509 h 688562"/>
                <a:gd name="connsiteX20" fmla="*/ 300704 w 314134"/>
                <a:gd name="connsiteY20" fmla="*/ 226600 h 688562"/>
                <a:gd name="connsiteX21" fmla="*/ 294227 w 314134"/>
                <a:gd name="connsiteY21" fmla="*/ 208502 h 688562"/>
                <a:gd name="connsiteX22" fmla="*/ 280797 w 314134"/>
                <a:gd name="connsiteY22" fmla="*/ 176594 h 688562"/>
                <a:gd name="connsiteX23" fmla="*/ 283940 w 314134"/>
                <a:gd name="connsiteY23" fmla="*/ 151067 h 688562"/>
                <a:gd name="connsiteX24" fmla="*/ 291370 w 314134"/>
                <a:gd name="connsiteY24" fmla="*/ 126016 h 688562"/>
                <a:gd name="connsiteX25" fmla="*/ 290227 w 314134"/>
                <a:gd name="connsiteY25" fmla="*/ 99917 h 688562"/>
                <a:gd name="connsiteX26" fmla="*/ 281654 w 314134"/>
                <a:gd name="connsiteY26" fmla="*/ 64294 h 688562"/>
                <a:gd name="connsiteX27" fmla="*/ 270891 w 314134"/>
                <a:gd name="connsiteY27" fmla="*/ 45720 h 688562"/>
                <a:gd name="connsiteX28" fmla="*/ 257461 w 314134"/>
                <a:gd name="connsiteY28" fmla="*/ 13811 h 688562"/>
                <a:gd name="connsiteX29" fmla="*/ 146209 w 314134"/>
                <a:gd name="connsiteY29" fmla="*/ 0 h 688562"/>
                <a:gd name="connsiteX30" fmla="*/ 147923 w 314134"/>
                <a:gd name="connsiteY30" fmla="*/ 21812 h 688562"/>
                <a:gd name="connsiteX31" fmla="*/ 141542 w 314134"/>
                <a:gd name="connsiteY31" fmla="*/ 38386 h 688562"/>
                <a:gd name="connsiteX32" fmla="*/ 138875 w 314134"/>
                <a:gd name="connsiteY32" fmla="*/ 59627 h 688562"/>
                <a:gd name="connsiteX33" fmla="*/ 145352 w 314134"/>
                <a:gd name="connsiteY33" fmla="*/ 77724 h 688562"/>
                <a:gd name="connsiteX34" fmla="*/ 146971 w 314134"/>
                <a:gd name="connsiteY34" fmla="*/ 99536 h 688562"/>
                <a:gd name="connsiteX35" fmla="*/ 149733 w 314134"/>
                <a:gd name="connsiteY35" fmla="*/ 112871 h 688562"/>
                <a:gd name="connsiteX36" fmla="*/ 151352 w 314134"/>
                <a:gd name="connsiteY36" fmla="*/ 134684 h 688562"/>
                <a:gd name="connsiteX37" fmla="*/ 133731 w 314134"/>
                <a:gd name="connsiteY37" fmla="*/ 136779 h 688562"/>
                <a:gd name="connsiteX38" fmla="*/ 135922 w 314134"/>
                <a:gd name="connsiteY38" fmla="*/ 154400 h 688562"/>
                <a:gd name="connsiteX39" fmla="*/ 120967 w 314134"/>
                <a:gd name="connsiteY39" fmla="*/ 169831 h 688562"/>
                <a:gd name="connsiteX40" fmla="*/ 98488 w 314134"/>
                <a:gd name="connsiteY40" fmla="*/ 175641 h 688562"/>
                <a:gd name="connsiteX41" fmla="*/ 96393 w 314134"/>
                <a:gd name="connsiteY41" fmla="*/ 192691 h 688562"/>
                <a:gd name="connsiteX42" fmla="*/ 81439 w 314134"/>
                <a:gd name="connsiteY42" fmla="*/ 208121 h 688562"/>
                <a:gd name="connsiteX43" fmla="*/ 71342 w 314134"/>
                <a:gd name="connsiteY43" fmla="*/ 219837 h 688562"/>
                <a:gd name="connsiteX44" fmla="*/ 60198 w 314134"/>
                <a:gd name="connsiteY44" fmla="*/ 240125 h 688562"/>
                <a:gd name="connsiteX45" fmla="*/ 58007 w 314134"/>
                <a:gd name="connsiteY45" fmla="*/ 257175 h 688562"/>
                <a:gd name="connsiteX46" fmla="*/ 43625 w 314134"/>
                <a:gd name="connsiteY46" fmla="*/ 268319 h 688562"/>
                <a:gd name="connsiteX47" fmla="*/ 32957 w 314134"/>
                <a:gd name="connsiteY47" fmla="*/ 284321 h 688562"/>
                <a:gd name="connsiteX48" fmla="*/ 18574 w 314134"/>
                <a:gd name="connsiteY48" fmla="*/ 295466 h 688562"/>
                <a:gd name="connsiteX49" fmla="*/ 14002 w 314134"/>
                <a:gd name="connsiteY49" fmla="*/ 403003 h 688562"/>
                <a:gd name="connsiteX50" fmla="*/ 8763 w 314134"/>
                <a:gd name="connsiteY50" fmla="*/ 445580 h 688562"/>
                <a:gd name="connsiteX51" fmla="*/ 5144 w 314134"/>
                <a:gd name="connsiteY51" fmla="*/ 509969 h 688562"/>
                <a:gd name="connsiteX52" fmla="*/ 0 w 314134"/>
                <a:gd name="connsiteY52" fmla="*/ 587121 h 688562"/>
                <a:gd name="connsiteX53" fmla="*/ 0 w 314134"/>
                <a:gd name="connsiteY53" fmla="*/ 621697 h 688562"/>
                <a:gd name="connsiteX54" fmla="*/ 41243 w 314134"/>
                <a:gd name="connsiteY54" fmla="*/ 639794 h 688562"/>
                <a:gd name="connsiteX55" fmla="*/ 131636 w 314134"/>
                <a:gd name="connsiteY55" fmla="*/ 646557 h 688562"/>
                <a:gd name="connsiteX56" fmla="*/ 153543 w 314134"/>
                <a:gd name="connsiteY56" fmla="*/ 644938 h 688562"/>
                <a:gd name="connsiteX57" fmla="*/ 174879 w 314134"/>
                <a:gd name="connsiteY57" fmla="*/ 647605 h 688562"/>
                <a:gd name="connsiteX58" fmla="*/ 186119 w 314134"/>
                <a:gd name="connsiteY58" fmla="*/ 661988 h 688562"/>
                <a:gd name="connsiteX59" fmla="*/ 187262 w 314134"/>
                <a:gd name="connsiteY59" fmla="*/ 687991 h 688562"/>
                <a:gd name="connsiteX60" fmla="*/ 191548 w 314134"/>
                <a:gd name="connsiteY60" fmla="*/ 688562 h 688562"/>
                <a:gd name="connsiteX61" fmla="*/ 191548 w 314134"/>
                <a:gd name="connsiteY61" fmla="*/ 688562 h 688562"/>
                <a:gd name="connsiteX62" fmla="*/ 191548 w 314134"/>
                <a:gd name="connsiteY62" fmla="*/ 688562 h 68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14134" h="688562">
                  <a:moveTo>
                    <a:pt x="191548" y="688562"/>
                  </a:moveTo>
                  <a:lnTo>
                    <a:pt x="209741" y="682181"/>
                  </a:lnTo>
                  <a:lnTo>
                    <a:pt x="243935" y="686372"/>
                  </a:lnTo>
                  <a:lnTo>
                    <a:pt x="247079" y="660845"/>
                  </a:lnTo>
                  <a:lnTo>
                    <a:pt x="272701" y="629412"/>
                  </a:lnTo>
                  <a:lnTo>
                    <a:pt x="288036" y="575120"/>
                  </a:lnTo>
                  <a:lnTo>
                    <a:pt x="291179" y="549593"/>
                  </a:lnTo>
                  <a:lnTo>
                    <a:pt x="289084" y="531971"/>
                  </a:lnTo>
                  <a:lnTo>
                    <a:pt x="245174" y="535210"/>
                  </a:lnTo>
                  <a:lnTo>
                    <a:pt x="220123" y="527876"/>
                  </a:lnTo>
                  <a:lnTo>
                    <a:pt x="201359" y="503873"/>
                  </a:lnTo>
                  <a:lnTo>
                    <a:pt x="200216" y="477869"/>
                  </a:lnTo>
                  <a:lnTo>
                    <a:pt x="219361" y="462915"/>
                  </a:lnTo>
                  <a:lnTo>
                    <a:pt x="224695" y="420338"/>
                  </a:lnTo>
                  <a:lnTo>
                    <a:pt x="241173" y="392144"/>
                  </a:lnTo>
                  <a:lnTo>
                    <a:pt x="266795" y="360712"/>
                  </a:lnTo>
                  <a:lnTo>
                    <a:pt x="277463" y="344710"/>
                  </a:lnTo>
                  <a:lnTo>
                    <a:pt x="288036" y="328708"/>
                  </a:lnTo>
                  <a:lnTo>
                    <a:pt x="308324" y="305276"/>
                  </a:lnTo>
                  <a:lnTo>
                    <a:pt x="314135" y="258509"/>
                  </a:lnTo>
                  <a:lnTo>
                    <a:pt x="300704" y="226600"/>
                  </a:lnTo>
                  <a:lnTo>
                    <a:pt x="294227" y="208502"/>
                  </a:lnTo>
                  <a:lnTo>
                    <a:pt x="280797" y="176594"/>
                  </a:lnTo>
                  <a:lnTo>
                    <a:pt x="283940" y="151067"/>
                  </a:lnTo>
                  <a:lnTo>
                    <a:pt x="291370" y="126016"/>
                  </a:lnTo>
                  <a:lnTo>
                    <a:pt x="290227" y="99917"/>
                  </a:lnTo>
                  <a:lnTo>
                    <a:pt x="281654" y="64294"/>
                  </a:lnTo>
                  <a:lnTo>
                    <a:pt x="270891" y="45720"/>
                  </a:lnTo>
                  <a:lnTo>
                    <a:pt x="257461" y="13811"/>
                  </a:lnTo>
                  <a:lnTo>
                    <a:pt x="146209" y="0"/>
                  </a:lnTo>
                  <a:lnTo>
                    <a:pt x="147923" y="21812"/>
                  </a:lnTo>
                  <a:lnTo>
                    <a:pt x="141542" y="38386"/>
                  </a:lnTo>
                  <a:lnTo>
                    <a:pt x="138875" y="59627"/>
                  </a:lnTo>
                  <a:lnTo>
                    <a:pt x="145352" y="77724"/>
                  </a:lnTo>
                  <a:lnTo>
                    <a:pt x="146971" y="99536"/>
                  </a:lnTo>
                  <a:lnTo>
                    <a:pt x="149733" y="112871"/>
                  </a:lnTo>
                  <a:lnTo>
                    <a:pt x="151352" y="134684"/>
                  </a:lnTo>
                  <a:lnTo>
                    <a:pt x="133731" y="136779"/>
                  </a:lnTo>
                  <a:lnTo>
                    <a:pt x="135922" y="154400"/>
                  </a:lnTo>
                  <a:lnTo>
                    <a:pt x="120967" y="169831"/>
                  </a:lnTo>
                  <a:lnTo>
                    <a:pt x="98488" y="175641"/>
                  </a:lnTo>
                  <a:lnTo>
                    <a:pt x="96393" y="192691"/>
                  </a:lnTo>
                  <a:lnTo>
                    <a:pt x="81439" y="208121"/>
                  </a:lnTo>
                  <a:lnTo>
                    <a:pt x="71342" y="219837"/>
                  </a:lnTo>
                  <a:lnTo>
                    <a:pt x="60198" y="240125"/>
                  </a:lnTo>
                  <a:lnTo>
                    <a:pt x="58007" y="257175"/>
                  </a:lnTo>
                  <a:lnTo>
                    <a:pt x="43625" y="268319"/>
                  </a:lnTo>
                  <a:lnTo>
                    <a:pt x="32957" y="284321"/>
                  </a:lnTo>
                  <a:lnTo>
                    <a:pt x="18574" y="295466"/>
                  </a:lnTo>
                  <a:lnTo>
                    <a:pt x="14002" y="403003"/>
                  </a:lnTo>
                  <a:lnTo>
                    <a:pt x="8763" y="445580"/>
                  </a:lnTo>
                  <a:lnTo>
                    <a:pt x="5144" y="509969"/>
                  </a:lnTo>
                  <a:lnTo>
                    <a:pt x="0" y="587121"/>
                  </a:lnTo>
                  <a:lnTo>
                    <a:pt x="0" y="621697"/>
                  </a:lnTo>
                  <a:lnTo>
                    <a:pt x="41243" y="639794"/>
                  </a:lnTo>
                  <a:lnTo>
                    <a:pt x="131636" y="646557"/>
                  </a:lnTo>
                  <a:lnTo>
                    <a:pt x="153543" y="644938"/>
                  </a:lnTo>
                  <a:lnTo>
                    <a:pt x="174879" y="647605"/>
                  </a:lnTo>
                  <a:lnTo>
                    <a:pt x="186119" y="661988"/>
                  </a:lnTo>
                  <a:lnTo>
                    <a:pt x="187262" y="687991"/>
                  </a:lnTo>
                  <a:lnTo>
                    <a:pt x="191548" y="688562"/>
                  </a:lnTo>
                  <a:lnTo>
                    <a:pt x="191548" y="688562"/>
                  </a:lnTo>
                  <a:lnTo>
                    <a:pt x="191548" y="6885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E6C96502-6BD0-E1D4-83CC-DA272A87ACD7}"/>
                </a:ext>
              </a:extLst>
            </p:cNvPr>
            <p:cNvSpPr/>
            <p:nvPr/>
          </p:nvSpPr>
          <p:spPr>
            <a:xfrm>
              <a:off x="1181411" y="412746"/>
              <a:ext cx="627800" cy="869842"/>
            </a:xfrm>
            <a:custGeom>
              <a:avLst/>
              <a:gdLst>
                <a:gd name="connsiteX0" fmla="*/ 232981 w 372808"/>
                <a:gd name="connsiteY0" fmla="*/ 516541 h 516540"/>
                <a:gd name="connsiteX1" fmla="*/ 239268 w 372808"/>
                <a:gd name="connsiteY1" fmla="*/ 465582 h 516540"/>
                <a:gd name="connsiteX2" fmla="*/ 265843 w 372808"/>
                <a:gd name="connsiteY2" fmla="*/ 425767 h 516540"/>
                <a:gd name="connsiteX3" fmla="*/ 280702 w 372808"/>
                <a:gd name="connsiteY3" fmla="*/ 410337 h 516540"/>
                <a:gd name="connsiteX4" fmla="*/ 286512 w 372808"/>
                <a:gd name="connsiteY4" fmla="*/ 363569 h 516540"/>
                <a:gd name="connsiteX5" fmla="*/ 290131 w 372808"/>
                <a:gd name="connsiteY5" fmla="*/ 333851 h 516540"/>
                <a:gd name="connsiteX6" fmla="*/ 297561 w 372808"/>
                <a:gd name="connsiteY6" fmla="*/ 308896 h 516540"/>
                <a:gd name="connsiteX7" fmla="*/ 295370 w 372808"/>
                <a:gd name="connsiteY7" fmla="*/ 291370 h 516540"/>
                <a:gd name="connsiteX8" fmla="*/ 308134 w 372808"/>
                <a:gd name="connsiteY8" fmla="*/ 258413 h 516540"/>
                <a:gd name="connsiteX9" fmla="*/ 325088 w 372808"/>
                <a:gd name="connsiteY9" fmla="*/ 226028 h 516540"/>
                <a:gd name="connsiteX10" fmla="*/ 345853 w 372808"/>
                <a:gd name="connsiteY10" fmla="*/ 198406 h 516540"/>
                <a:gd name="connsiteX11" fmla="*/ 362807 w 372808"/>
                <a:gd name="connsiteY11" fmla="*/ 165925 h 516540"/>
                <a:gd name="connsiteX12" fmla="*/ 370237 w 372808"/>
                <a:gd name="connsiteY12" fmla="*/ 140970 h 516540"/>
                <a:gd name="connsiteX13" fmla="*/ 372808 w 372808"/>
                <a:gd name="connsiteY13" fmla="*/ 119729 h 516540"/>
                <a:gd name="connsiteX14" fmla="*/ 370713 w 372808"/>
                <a:gd name="connsiteY14" fmla="*/ 102203 h 516540"/>
                <a:gd name="connsiteX15" fmla="*/ 354139 w 372808"/>
                <a:gd name="connsiteY15" fmla="*/ 95917 h 516540"/>
                <a:gd name="connsiteX16" fmla="*/ 336518 w 372808"/>
                <a:gd name="connsiteY16" fmla="*/ 98012 h 516540"/>
                <a:gd name="connsiteX17" fmla="*/ 318421 w 372808"/>
                <a:gd name="connsiteY17" fmla="*/ 104394 h 516540"/>
                <a:gd name="connsiteX18" fmla="*/ 300895 w 372808"/>
                <a:gd name="connsiteY18" fmla="*/ 106585 h 516540"/>
                <a:gd name="connsiteX19" fmla="*/ 285940 w 372808"/>
                <a:gd name="connsiteY19" fmla="*/ 87440 h 516540"/>
                <a:gd name="connsiteX20" fmla="*/ 265652 w 372808"/>
                <a:gd name="connsiteY20" fmla="*/ 76295 h 516540"/>
                <a:gd name="connsiteX21" fmla="*/ 194691 w 372808"/>
                <a:gd name="connsiteY21" fmla="*/ 20098 h 516540"/>
                <a:gd name="connsiteX22" fmla="*/ 171164 w 372808"/>
                <a:gd name="connsiteY22" fmla="*/ 0 h 516540"/>
                <a:gd name="connsiteX23" fmla="*/ 139255 w 372808"/>
                <a:gd name="connsiteY23" fmla="*/ 13335 h 516540"/>
                <a:gd name="connsiteX24" fmla="*/ 136684 w 372808"/>
                <a:gd name="connsiteY24" fmla="*/ 34576 h 516540"/>
                <a:gd name="connsiteX25" fmla="*/ 126016 w 372808"/>
                <a:gd name="connsiteY25" fmla="*/ 50482 h 516540"/>
                <a:gd name="connsiteX26" fmla="*/ 123825 w 372808"/>
                <a:gd name="connsiteY26" fmla="*/ 32956 h 516540"/>
                <a:gd name="connsiteX27" fmla="*/ 109538 w 372808"/>
                <a:gd name="connsiteY27" fmla="*/ 44101 h 516540"/>
                <a:gd name="connsiteX28" fmla="*/ 95155 w 372808"/>
                <a:gd name="connsiteY28" fmla="*/ 55245 h 516540"/>
                <a:gd name="connsiteX29" fmla="*/ 76009 w 372808"/>
                <a:gd name="connsiteY29" fmla="*/ 70199 h 516540"/>
                <a:gd name="connsiteX30" fmla="*/ 53054 w 372808"/>
                <a:gd name="connsiteY30" fmla="*/ 80296 h 516540"/>
                <a:gd name="connsiteX31" fmla="*/ 38767 w 372808"/>
                <a:gd name="connsiteY31" fmla="*/ 91440 h 516540"/>
                <a:gd name="connsiteX32" fmla="*/ 32385 w 372808"/>
                <a:gd name="connsiteY32" fmla="*/ 107918 h 516540"/>
                <a:gd name="connsiteX33" fmla="*/ 18002 w 372808"/>
                <a:gd name="connsiteY33" fmla="*/ 119063 h 516540"/>
                <a:gd name="connsiteX34" fmla="*/ 0 w 372808"/>
                <a:gd name="connsiteY34" fmla="*/ 160020 h 516540"/>
                <a:gd name="connsiteX35" fmla="*/ 21241 w 372808"/>
                <a:gd name="connsiteY35" fmla="*/ 162592 h 516540"/>
                <a:gd name="connsiteX36" fmla="*/ 43148 w 372808"/>
                <a:gd name="connsiteY36" fmla="*/ 161068 h 516540"/>
                <a:gd name="connsiteX37" fmla="*/ 64484 w 372808"/>
                <a:gd name="connsiteY37" fmla="*/ 163640 h 516540"/>
                <a:gd name="connsiteX38" fmla="*/ 80963 w 372808"/>
                <a:gd name="connsiteY38" fmla="*/ 170021 h 516540"/>
                <a:gd name="connsiteX39" fmla="*/ 110776 w 372808"/>
                <a:gd name="connsiteY39" fmla="*/ 173736 h 516540"/>
                <a:gd name="connsiteX40" fmla="*/ 131064 w 372808"/>
                <a:gd name="connsiteY40" fmla="*/ 184785 h 516540"/>
                <a:gd name="connsiteX41" fmla="*/ 128968 w 372808"/>
                <a:gd name="connsiteY41" fmla="*/ 201835 h 516540"/>
                <a:gd name="connsiteX42" fmla="*/ 126873 w 372808"/>
                <a:gd name="connsiteY42" fmla="*/ 218789 h 516540"/>
                <a:gd name="connsiteX43" fmla="*/ 111442 w 372808"/>
                <a:gd name="connsiteY43" fmla="*/ 238506 h 516540"/>
                <a:gd name="connsiteX44" fmla="*/ 97631 w 372808"/>
                <a:gd name="connsiteY44" fmla="*/ 245364 h 516540"/>
                <a:gd name="connsiteX45" fmla="*/ 113633 w 372808"/>
                <a:gd name="connsiteY45" fmla="*/ 256032 h 516540"/>
                <a:gd name="connsiteX46" fmla="*/ 119539 w 372808"/>
                <a:gd name="connsiteY46" fmla="*/ 278321 h 516540"/>
                <a:gd name="connsiteX47" fmla="*/ 96107 w 372808"/>
                <a:gd name="connsiteY47" fmla="*/ 292608 h 516540"/>
                <a:gd name="connsiteX48" fmla="*/ 107347 w 372808"/>
                <a:gd name="connsiteY48" fmla="*/ 306991 h 516540"/>
                <a:gd name="connsiteX49" fmla="*/ 113824 w 372808"/>
                <a:gd name="connsiteY49" fmla="*/ 324993 h 516540"/>
                <a:gd name="connsiteX50" fmla="*/ 128778 w 372808"/>
                <a:gd name="connsiteY50" fmla="*/ 344138 h 516540"/>
                <a:gd name="connsiteX51" fmla="*/ 114395 w 372808"/>
                <a:gd name="connsiteY51" fmla="*/ 355283 h 516540"/>
                <a:gd name="connsiteX52" fmla="*/ 112300 w 372808"/>
                <a:gd name="connsiteY52" fmla="*/ 372237 h 516540"/>
                <a:gd name="connsiteX53" fmla="*/ 107537 w 372808"/>
                <a:gd name="connsiteY53" fmla="*/ 410528 h 516540"/>
                <a:gd name="connsiteX54" fmla="*/ 105537 w 372808"/>
                <a:gd name="connsiteY54" fmla="*/ 462058 h 516540"/>
                <a:gd name="connsiteX55" fmla="*/ 99155 w 372808"/>
                <a:gd name="connsiteY55" fmla="*/ 478536 h 516540"/>
                <a:gd name="connsiteX56" fmla="*/ 96012 w 372808"/>
                <a:gd name="connsiteY56" fmla="*/ 503968 h 516540"/>
                <a:gd name="connsiteX57" fmla="*/ 134874 w 372808"/>
                <a:gd name="connsiteY57" fmla="*/ 504444 h 516540"/>
                <a:gd name="connsiteX58" fmla="*/ 177546 w 372808"/>
                <a:gd name="connsiteY58" fmla="*/ 509778 h 516540"/>
                <a:gd name="connsiteX59" fmla="*/ 207359 w 372808"/>
                <a:gd name="connsiteY59" fmla="*/ 513398 h 516540"/>
                <a:gd name="connsiteX60" fmla="*/ 229267 w 372808"/>
                <a:gd name="connsiteY60" fmla="*/ 511778 h 516540"/>
                <a:gd name="connsiteX61" fmla="*/ 232981 w 372808"/>
                <a:gd name="connsiteY61" fmla="*/ 516541 h 516540"/>
                <a:gd name="connsiteX62" fmla="*/ 232981 w 372808"/>
                <a:gd name="connsiteY62" fmla="*/ 516541 h 516540"/>
                <a:gd name="connsiteX63" fmla="*/ 232981 w 372808"/>
                <a:gd name="connsiteY63" fmla="*/ 516541 h 51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72808" h="516540">
                  <a:moveTo>
                    <a:pt x="232981" y="516541"/>
                  </a:moveTo>
                  <a:lnTo>
                    <a:pt x="239268" y="465582"/>
                  </a:lnTo>
                  <a:lnTo>
                    <a:pt x="265843" y="425767"/>
                  </a:lnTo>
                  <a:lnTo>
                    <a:pt x="280702" y="410337"/>
                  </a:lnTo>
                  <a:lnTo>
                    <a:pt x="286512" y="363569"/>
                  </a:lnTo>
                  <a:lnTo>
                    <a:pt x="290131" y="333851"/>
                  </a:lnTo>
                  <a:lnTo>
                    <a:pt x="297561" y="308896"/>
                  </a:lnTo>
                  <a:lnTo>
                    <a:pt x="295370" y="291370"/>
                  </a:lnTo>
                  <a:lnTo>
                    <a:pt x="308134" y="258413"/>
                  </a:lnTo>
                  <a:lnTo>
                    <a:pt x="325088" y="226028"/>
                  </a:lnTo>
                  <a:lnTo>
                    <a:pt x="345853" y="198406"/>
                  </a:lnTo>
                  <a:lnTo>
                    <a:pt x="362807" y="165925"/>
                  </a:lnTo>
                  <a:lnTo>
                    <a:pt x="370237" y="140970"/>
                  </a:lnTo>
                  <a:lnTo>
                    <a:pt x="372808" y="119729"/>
                  </a:lnTo>
                  <a:lnTo>
                    <a:pt x="370713" y="102203"/>
                  </a:lnTo>
                  <a:lnTo>
                    <a:pt x="354139" y="95917"/>
                  </a:lnTo>
                  <a:lnTo>
                    <a:pt x="336518" y="98012"/>
                  </a:lnTo>
                  <a:lnTo>
                    <a:pt x="318421" y="104394"/>
                  </a:lnTo>
                  <a:lnTo>
                    <a:pt x="300895" y="106585"/>
                  </a:lnTo>
                  <a:lnTo>
                    <a:pt x="285940" y="87440"/>
                  </a:lnTo>
                  <a:lnTo>
                    <a:pt x="265652" y="76295"/>
                  </a:lnTo>
                  <a:lnTo>
                    <a:pt x="194691" y="20098"/>
                  </a:lnTo>
                  <a:lnTo>
                    <a:pt x="171164" y="0"/>
                  </a:lnTo>
                  <a:lnTo>
                    <a:pt x="139255" y="13335"/>
                  </a:lnTo>
                  <a:lnTo>
                    <a:pt x="136684" y="34576"/>
                  </a:lnTo>
                  <a:lnTo>
                    <a:pt x="126016" y="50482"/>
                  </a:lnTo>
                  <a:lnTo>
                    <a:pt x="123825" y="32956"/>
                  </a:lnTo>
                  <a:lnTo>
                    <a:pt x="109538" y="44101"/>
                  </a:lnTo>
                  <a:lnTo>
                    <a:pt x="95155" y="55245"/>
                  </a:lnTo>
                  <a:lnTo>
                    <a:pt x="76009" y="70199"/>
                  </a:lnTo>
                  <a:lnTo>
                    <a:pt x="53054" y="80296"/>
                  </a:lnTo>
                  <a:lnTo>
                    <a:pt x="38767" y="91440"/>
                  </a:lnTo>
                  <a:lnTo>
                    <a:pt x="32385" y="107918"/>
                  </a:lnTo>
                  <a:lnTo>
                    <a:pt x="18002" y="119063"/>
                  </a:lnTo>
                  <a:lnTo>
                    <a:pt x="0" y="160020"/>
                  </a:lnTo>
                  <a:lnTo>
                    <a:pt x="21241" y="162592"/>
                  </a:lnTo>
                  <a:lnTo>
                    <a:pt x="43148" y="161068"/>
                  </a:lnTo>
                  <a:lnTo>
                    <a:pt x="64484" y="163640"/>
                  </a:lnTo>
                  <a:lnTo>
                    <a:pt x="80963" y="170021"/>
                  </a:lnTo>
                  <a:lnTo>
                    <a:pt x="110776" y="173736"/>
                  </a:lnTo>
                  <a:lnTo>
                    <a:pt x="131064" y="184785"/>
                  </a:lnTo>
                  <a:lnTo>
                    <a:pt x="128968" y="201835"/>
                  </a:lnTo>
                  <a:lnTo>
                    <a:pt x="126873" y="218789"/>
                  </a:lnTo>
                  <a:lnTo>
                    <a:pt x="111442" y="238506"/>
                  </a:lnTo>
                  <a:lnTo>
                    <a:pt x="97631" y="245364"/>
                  </a:lnTo>
                  <a:lnTo>
                    <a:pt x="113633" y="256032"/>
                  </a:lnTo>
                  <a:lnTo>
                    <a:pt x="119539" y="278321"/>
                  </a:lnTo>
                  <a:lnTo>
                    <a:pt x="96107" y="292608"/>
                  </a:lnTo>
                  <a:lnTo>
                    <a:pt x="107347" y="306991"/>
                  </a:lnTo>
                  <a:lnTo>
                    <a:pt x="113824" y="324993"/>
                  </a:lnTo>
                  <a:lnTo>
                    <a:pt x="128778" y="344138"/>
                  </a:lnTo>
                  <a:lnTo>
                    <a:pt x="114395" y="355283"/>
                  </a:lnTo>
                  <a:lnTo>
                    <a:pt x="112300" y="372237"/>
                  </a:lnTo>
                  <a:lnTo>
                    <a:pt x="107537" y="410528"/>
                  </a:lnTo>
                  <a:lnTo>
                    <a:pt x="105537" y="462058"/>
                  </a:lnTo>
                  <a:lnTo>
                    <a:pt x="99155" y="478536"/>
                  </a:lnTo>
                  <a:lnTo>
                    <a:pt x="96012" y="503968"/>
                  </a:lnTo>
                  <a:lnTo>
                    <a:pt x="134874" y="504444"/>
                  </a:lnTo>
                  <a:lnTo>
                    <a:pt x="177546" y="509778"/>
                  </a:lnTo>
                  <a:lnTo>
                    <a:pt x="207359" y="513398"/>
                  </a:lnTo>
                  <a:lnTo>
                    <a:pt x="229267" y="511778"/>
                  </a:lnTo>
                  <a:lnTo>
                    <a:pt x="232981" y="516541"/>
                  </a:lnTo>
                  <a:lnTo>
                    <a:pt x="232981" y="516541"/>
                  </a:lnTo>
                  <a:lnTo>
                    <a:pt x="232981" y="516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69AB477C-99A8-A531-9DC1-E39E1AE66816}"/>
                </a:ext>
              </a:extLst>
            </p:cNvPr>
            <p:cNvSpPr/>
            <p:nvPr/>
          </p:nvSpPr>
          <p:spPr>
            <a:xfrm>
              <a:off x="1567330" y="529034"/>
              <a:ext cx="891656" cy="929670"/>
            </a:xfrm>
            <a:custGeom>
              <a:avLst/>
              <a:gdLst>
                <a:gd name="connsiteX0" fmla="*/ 422910 w 529494"/>
                <a:gd name="connsiteY0" fmla="*/ 552069 h 552068"/>
                <a:gd name="connsiteX1" fmla="*/ 434054 w 529494"/>
                <a:gd name="connsiteY1" fmla="*/ 531781 h 552068"/>
                <a:gd name="connsiteX2" fmla="*/ 427577 w 529494"/>
                <a:gd name="connsiteY2" fmla="*/ 513683 h 552068"/>
                <a:gd name="connsiteX3" fmla="*/ 438245 w 529494"/>
                <a:gd name="connsiteY3" fmla="*/ 497586 h 552068"/>
                <a:gd name="connsiteX4" fmla="*/ 448818 w 529494"/>
                <a:gd name="connsiteY4" fmla="*/ 481584 h 552068"/>
                <a:gd name="connsiteX5" fmla="*/ 471678 w 529494"/>
                <a:gd name="connsiteY5" fmla="*/ 471392 h 552068"/>
                <a:gd name="connsiteX6" fmla="*/ 474345 w 529494"/>
                <a:gd name="connsiteY6" fmla="*/ 450056 h 552068"/>
                <a:gd name="connsiteX7" fmla="*/ 476440 w 529494"/>
                <a:gd name="connsiteY7" fmla="*/ 433007 h 552068"/>
                <a:gd name="connsiteX8" fmla="*/ 493966 w 529494"/>
                <a:gd name="connsiteY8" fmla="*/ 430816 h 552068"/>
                <a:gd name="connsiteX9" fmla="*/ 492823 w 529494"/>
                <a:gd name="connsiteY9" fmla="*/ 404622 h 552068"/>
                <a:gd name="connsiteX10" fmla="*/ 513016 w 529494"/>
                <a:gd name="connsiteY10" fmla="*/ 415861 h 552068"/>
                <a:gd name="connsiteX11" fmla="*/ 510445 w 529494"/>
                <a:gd name="connsiteY11" fmla="*/ 437198 h 552068"/>
                <a:gd name="connsiteX12" fmla="*/ 521017 w 529494"/>
                <a:gd name="connsiteY12" fmla="*/ 421100 h 552068"/>
                <a:gd name="connsiteX13" fmla="*/ 529495 w 529494"/>
                <a:gd name="connsiteY13" fmla="*/ 387477 h 552068"/>
                <a:gd name="connsiteX14" fmla="*/ 505015 w 529494"/>
                <a:gd name="connsiteY14" fmla="*/ 375857 h 552068"/>
                <a:gd name="connsiteX15" fmla="*/ 516160 w 529494"/>
                <a:gd name="connsiteY15" fmla="*/ 355473 h 552068"/>
                <a:gd name="connsiteX16" fmla="*/ 514064 w 529494"/>
                <a:gd name="connsiteY16" fmla="*/ 337947 h 552068"/>
                <a:gd name="connsiteX17" fmla="*/ 496538 w 529494"/>
                <a:gd name="connsiteY17" fmla="*/ 340042 h 552068"/>
                <a:gd name="connsiteX18" fmla="*/ 476250 w 529494"/>
                <a:gd name="connsiteY18" fmla="*/ 294227 h 552068"/>
                <a:gd name="connsiteX19" fmla="*/ 467201 w 529494"/>
                <a:gd name="connsiteY19" fmla="*/ 262795 h 552068"/>
                <a:gd name="connsiteX20" fmla="*/ 456057 w 529494"/>
                <a:gd name="connsiteY20" fmla="*/ 213646 h 552068"/>
                <a:gd name="connsiteX21" fmla="*/ 439579 w 529494"/>
                <a:gd name="connsiteY21" fmla="*/ 207359 h 552068"/>
                <a:gd name="connsiteX22" fmla="*/ 411385 w 529494"/>
                <a:gd name="connsiteY22" fmla="*/ 190881 h 552068"/>
                <a:gd name="connsiteX23" fmla="*/ 409194 w 529494"/>
                <a:gd name="connsiteY23" fmla="*/ 173260 h 552068"/>
                <a:gd name="connsiteX24" fmla="*/ 407670 w 529494"/>
                <a:gd name="connsiteY24" fmla="*/ 151352 h 552068"/>
                <a:gd name="connsiteX25" fmla="*/ 383667 w 529494"/>
                <a:gd name="connsiteY25" fmla="*/ 135350 h 552068"/>
                <a:gd name="connsiteX26" fmla="*/ 377285 w 529494"/>
                <a:gd name="connsiteY26" fmla="*/ 117253 h 552068"/>
                <a:gd name="connsiteX27" fmla="*/ 357092 w 529494"/>
                <a:gd name="connsiteY27" fmla="*/ 106108 h 552068"/>
                <a:gd name="connsiteX28" fmla="*/ 345948 w 529494"/>
                <a:gd name="connsiteY28" fmla="*/ 91726 h 552068"/>
                <a:gd name="connsiteX29" fmla="*/ 330517 w 529494"/>
                <a:gd name="connsiteY29" fmla="*/ 76771 h 552068"/>
                <a:gd name="connsiteX30" fmla="*/ 328898 w 529494"/>
                <a:gd name="connsiteY30" fmla="*/ 54959 h 552068"/>
                <a:gd name="connsiteX31" fmla="*/ 326803 w 529494"/>
                <a:gd name="connsiteY31" fmla="*/ 37338 h 552068"/>
                <a:gd name="connsiteX32" fmla="*/ 316135 w 529494"/>
                <a:gd name="connsiteY32" fmla="*/ 18669 h 552068"/>
                <a:gd name="connsiteX33" fmla="*/ 305467 w 529494"/>
                <a:gd name="connsiteY33" fmla="*/ 0 h 552068"/>
                <a:gd name="connsiteX34" fmla="*/ 291179 w 529494"/>
                <a:gd name="connsiteY34" fmla="*/ 11240 h 552068"/>
                <a:gd name="connsiteX35" fmla="*/ 273082 w 529494"/>
                <a:gd name="connsiteY35" fmla="*/ 17717 h 552068"/>
                <a:gd name="connsiteX36" fmla="*/ 262033 w 529494"/>
                <a:gd name="connsiteY36" fmla="*/ 38005 h 552068"/>
                <a:gd name="connsiteX37" fmla="*/ 268414 w 529494"/>
                <a:gd name="connsiteY37" fmla="*/ 56102 h 552068"/>
                <a:gd name="connsiteX38" fmla="*/ 250317 w 529494"/>
                <a:gd name="connsiteY38" fmla="*/ 62579 h 552068"/>
                <a:gd name="connsiteX39" fmla="*/ 228029 w 529494"/>
                <a:gd name="connsiteY39" fmla="*/ 68485 h 552068"/>
                <a:gd name="connsiteX40" fmla="*/ 208883 w 529494"/>
                <a:gd name="connsiteY40" fmla="*/ 48768 h 552068"/>
                <a:gd name="connsiteX41" fmla="*/ 202501 w 529494"/>
                <a:gd name="connsiteY41" fmla="*/ 30671 h 552068"/>
                <a:gd name="connsiteX42" fmla="*/ 184404 w 529494"/>
                <a:gd name="connsiteY42" fmla="*/ 37052 h 552068"/>
                <a:gd name="connsiteX43" fmla="*/ 169069 w 529494"/>
                <a:gd name="connsiteY43" fmla="*/ 22193 h 552068"/>
                <a:gd name="connsiteX44" fmla="*/ 148304 w 529494"/>
                <a:gd name="connsiteY44" fmla="*/ 15335 h 552068"/>
                <a:gd name="connsiteX45" fmla="*/ 141446 w 529494"/>
                <a:gd name="connsiteY45" fmla="*/ 36100 h 552068"/>
                <a:gd name="connsiteX46" fmla="*/ 135064 w 529494"/>
                <a:gd name="connsiteY46" fmla="*/ 87344 h 552068"/>
                <a:gd name="connsiteX47" fmla="*/ 105918 w 529494"/>
                <a:gd name="connsiteY47" fmla="*/ 148780 h 552068"/>
                <a:gd name="connsiteX48" fmla="*/ 79438 w 529494"/>
                <a:gd name="connsiteY48" fmla="*/ 188881 h 552068"/>
                <a:gd name="connsiteX49" fmla="*/ 66675 w 529494"/>
                <a:gd name="connsiteY49" fmla="*/ 222028 h 552068"/>
                <a:gd name="connsiteX50" fmla="*/ 64579 w 529494"/>
                <a:gd name="connsiteY50" fmla="*/ 239077 h 552068"/>
                <a:gd name="connsiteX51" fmla="*/ 61436 w 529494"/>
                <a:gd name="connsiteY51" fmla="*/ 264700 h 552068"/>
                <a:gd name="connsiteX52" fmla="*/ 51911 w 529494"/>
                <a:gd name="connsiteY52" fmla="*/ 341567 h 552068"/>
                <a:gd name="connsiteX53" fmla="*/ 12192 w 529494"/>
                <a:gd name="connsiteY53" fmla="*/ 384334 h 552068"/>
                <a:gd name="connsiteX54" fmla="*/ 4286 w 529494"/>
                <a:gd name="connsiteY54" fmla="*/ 448437 h 552068"/>
                <a:gd name="connsiteX55" fmla="*/ 0 w 529494"/>
                <a:gd name="connsiteY55" fmla="*/ 482536 h 552068"/>
                <a:gd name="connsiteX56" fmla="*/ 1619 w 529494"/>
                <a:gd name="connsiteY56" fmla="*/ 504444 h 552068"/>
                <a:gd name="connsiteX57" fmla="*/ 31909 w 529494"/>
                <a:gd name="connsiteY57" fmla="*/ 503873 h 552068"/>
                <a:gd name="connsiteX58" fmla="*/ 117920 w 529494"/>
                <a:gd name="connsiteY58" fmla="*/ 436436 h 552068"/>
                <a:gd name="connsiteX59" fmla="*/ 206121 w 529494"/>
                <a:gd name="connsiteY59" fmla="*/ 455962 h 552068"/>
                <a:gd name="connsiteX60" fmla="*/ 252793 w 529494"/>
                <a:gd name="connsiteY60" fmla="*/ 461772 h 552068"/>
                <a:gd name="connsiteX61" fmla="*/ 308610 w 529494"/>
                <a:gd name="connsiteY61" fmla="*/ 499015 h 552068"/>
                <a:gd name="connsiteX62" fmla="*/ 329851 w 529494"/>
                <a:gd name="connsiteY62" fmla="*/ 501586 h 552068"/>
                <a:gd name="connsiteX63" fmla="*/ 350044 w 529494"/>
                <a:gd name="connsiteY63" fmla="*/ 512731 h 552068"/>
                <a:gd name="connsiteX64" fmla="*/ 389954 w 529494"/>
                <a:gd name="connsiteY64" fmla="*/ 539401 h 552068"/>
                <a:gd name="connsiteX65" fmla="*/ 415480 w 529494"/>
                <a:gd name="connsiteY65" fmla="*/ 542544 h 552068"/>
                <a:gd name="connsiteX66" fmla="*/ 422910 w 529494"/>
                <a:gd name="connsiteY66" fmla="*/ 552069 h 552068"/>
                <a:gd name="connsiteX67" fmla="*/ 422910 w 529494"/>
                <a:gd name="connsiteY67" fmla="*/ 552069 h 552068"/>
                <a:gd name="connsiteX68" fmla="*/ 422910 w 529494"/>
                <a:gd name="connsiteY68" fmla="*/ 552069 h 55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29494" h="552068">
                  <a:moveTo>
                    <a:pt x="422910" y="552069"/>
                  </a:moveTo>
                  <a:lnTo>
                    <a:pt x="434054" y="531781"/>
                  </a:lnTo>
                  <a:lnTo>
                    <a:pt x="427577" y="513683"/>
                  </a:lnTo>
                  <a:lnTo>
                    <a:pt x="438245" y="497586"/>
                  </a:lnTo>
                  <a:lnTo>
                    <a:pt x="448818" y="481584"/>
                  </a:lnTo>
                  <a:lnTo>
                    <a:pt x="471678" y="471392"/>
                  </a:lnTo>
                  <a:lnTo>
                    <a:pt x="474345" y="450056"/>
                  </a:lnTo>
                  <a:lnTo>
                    <a:pt x="476440" y="433007"/>
                  </a:lnTo>
                  <a:lnTo>
                    <a:pt x="493966" y="430816"/>
                  </a:lnTo>
                  <a:lnTo>
                    <a:pt x="492823" y="404622"/>
                  </a:lnTo>
                  <a:lnTo>
                    <a:pt x="513016" y="415861"/>
                  </a:lnTo>
                  <a:lnTo>
                    <a:pt x="510445" y="437198"/>
                  </a:lnTo>
                  <a:lnTo>
                    <a:pt x="521017" y="421100"/>
                  </a:lnTo>
                  <a:lnTo>
                    <a:pt x="529495" y="387477"/>
                  </a:lnTo>
                  <a:lnTo>
                    <a:pt x="505015" y="375857"/>
                  </a:lnTo>
                  <a:lnTo>
                    <a:pt x="516160" y="355473"/>
                  </a:lnTo>
                  <a:lnTo>
                    <a:pt x="514064" y="337947"/>
                  </a:lnTo>
                  <a:lnTo>
                    <a:pt x="496538" y="340042"/>
                  </a:lnTo>
                  <a:lnTo>
                    <a:pt x="476250" y="294227"/>
                  </a:lnTo>
                  <a:lnTo>
                    <a:pt x="467201" y="262795"/>
                  </a:lnTo>
                  <a:lnTo>
                    <a:pt x="456057" y="213646"/>
                  </a:lnTo>
                  <a:lnTo>
                    <a:pt x="439579" y="207359"/>
                  </a:lnTo>
                  <a:lnTo>
                    <a:pt x="411385" y="190881"/>
                  </a:lnTo>
                  <a:lnTo>
                    <a:pt x="409194" y="173260"/>
                  </a:lnTo>
                  <a:lnTo>
                    <a:pt x="407670" y="151352"/>
                  </a:lnTo>
                  <a:lnTo>
                    <a:pt x="383667" y="135350"/>
                  </a:lnTo>
                  <a:lnTo>
                    <a:pt x="377285" y="117253"/>
                  </a:lnTo>
                  <a:lnTo>
                    <a:pt x="357092" y="106108"/>
                  </a:lnTo>
                  <a:lnTo>
                    <a:pt x="345948" y="91726"/>
                  </a:lnTo>
                  <a:lnTo>
                    <a:pt x="330517" y="76771"/>
                  </a:lnTo>
                  <a:lnTo>
                    <a:pt x="328898" y="54959"/>
                  </a:lnTo>
                  <a:lnTo>
                    <a:pt x="326803" y="37338"/>
                  </a:lnTo>
                  <a:lnTo>
                    <a:pt x="316135" y="18669"/>
                  </a:lnTo>
                  <a:lnTo>
                    <a:pt x="305467" y="0"/>
                  </a:lnTo>
                  <a:lnTo>
                    <a:pt x="291179" y="11240"/>
                  </a:lnTo>
                  <a:lnTo>
                    <a:pt x="273082" y="17717"/>
                  </a:lnTo>
                  <a:lnTo>
                    <a:pt x="262033" y="38005"/>
                  </a:lnTo>
                  <a:lnTo>
                    <a:pt x="268414" y="56102"/>
                  </a:lnTo>
                  <a:lnTo>
                    <a:pt x="250317" y="62579"/>
                  </a:lnTo>
                  <a:lnTo>
                    <a:pt x="228029" y="68485"/>
                  </a:lnTo>
                  <a:lnTo>
                    <a:pt x="208883" y="48768"/>
                  </a:lnTo>
                  <a:lnTo>
                    <a:pt x="202501" y="30671"/>
                  </a:lnTo>
                  <a:lnTo>
                    <a:pt x="184404" y="37052"/>
                  </a:lnTo>
                  <a:lnTo>
                    <a:pt x="169069" y="22193"/>
                  </a:lnTo>
                  <a:lnTo>
                    <a:pt x="148304" y="15335"/>
                  </a:lnTo>
                  <a:lnTo>
                    <a:pt x="141446" y="36100"/>
                  </a:lnTo>
                  <a:lnTo>
                    <a:pt x="135064" y="87344"/>
                  </a:lnTo>
                  <a:lnTo>
                    <a:pt x="105918" y="148780"/>
                  </a:lnTo>
                  <a:lnTo>
                    <a:pt x="79438" y="188881"/>
                  </a:lnTo>
                  <a:lnTo>
                    <a:pt x="66675" y="222028"/>
                  </a:lnTo>
                  <a:lnTo>
                    <a:pt x="64579" y="239077"/>
                  </a:lnTo>
                  <a:lnTo>
                    <a:pt x="61436" y="264700"/>
                  </a:lnTo>
                  <a:lnTo>
                    <a:pt x="51911" y="341567"/>
                  </a:lnTo>
                  <a:lnTo>
                    <a:pt x="12192" y="384334"/>
                  </a:lnTo>
                  <a:lnTo>
                    <a:pt x="4286" y="448437"/>
                  </a:lnTo>
                  <a:lnTo>
                    <a:pt x="0" y="482536"/>
                  </a:lnTo>
                  <a:lnTo>
                    <a:pt x="1619" y="504444"/>
                  </a:lnTo>
                  <a:lnTo>
                    <a:pt x="31909" y="503873"/>
                  </a:lnTo>
                  <a:lnTo>
                    <a:pt x="117920" y="436436"/>
                  </a:lnTo>
                  <a:lnTo>
                    <a:pt x="206121" y="455962"/>
                  </a:lnTo>
                  <a:lnTo>
                    <a:pt x="252793" y="461772"/>
                  </a:lnTo>
                  <a:lnTo>
                    <a:pt x="308610" y="499015"/>
                  </a:lnTo>
                  <a:lnTo>
                    <a:pt x="329851" y="501586"/>
                  </a:lnTo>
                  <a:lnTo>
                    <a:pt x="350044" y="512731"/>
                  </a:lnTo>
                  <a:lnTo>
                    <a:pt x="389954" y="539401"/>
                  </a:lnTo>
                  <a:lnTo>
                    <a:pt x="415480" y="542544"/>
                  </a:lnTo>
                  <a:lnTo>
                    <a:pt x="422910" y="552069"/>
                  </a:lnTo>
                  <a:lnTo>
                    <a:pt x="422910" y="552069"/>
                  </a:lnTo>
                  <a:lnTo>
                    <a:pt x="422910" y="552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96303DF-F21E-3D5E-246C-6CB8C7C1BB7A}"/>
                </a:ext>
              </a:extLst>
            </p:cNvPr>
            <p:cNvSpPr/>
            <p:nvPr/>
          </p:nvSpPr>
          <p:spPr>
            <a:xfrm>
              <a:off x="707752" y="642275"/>
              <a:ext cx="700460" cy="810335"/>
            </a:xfrm>
            <a:custGeom>
              <a:avLst/>
              <a:gdLst>
                <a:gd name="connsiteX0" fmla="*/ 350615 w 415956"/>
                <a:gd name="connsiteY0" fmla="*/ 481203 h 481203"/>
                <a:gd name="connsiteX1" fmla="*/ 357568 w 415956"/>
                <a:gd name="connsiteY1" fmla="*/ 460439 h 481203"/>
                <a:gd name="connsiteX2" fmla="*/ 363950 w 415956"/>
                <a:gd name="connsiteY2" fmla="*/ 443865 h 481203"/>
                <a:gd name="connsiteX3" fmla="*/ 370237 w 415956"/>
                <a:gd name="connsiteY3" fmla="*/ 392811 h 481203"/>
                <a:gd name="connsiteX4" fmla="*/ 380809 w 415956"/>
                <a:gd name="connsiteY4" fmla="*/ 342233 h 481203"/>
                <a:gd name="connsiteX5" fmla="*/ 382905 w 415956"/>
                <a:gd name="connsiteY5" fmla="*/ 325184 h 481203"/>
                <a:gd name="connsiteX6" fmla="*/ 387096 w 415956"/>
                <a:gd name="connsiteY6" fmla="*/ 291179 h 481203"/>
                <a:gd name="connsiteX7" fmla="*/ 393954 w 415956"/>
                <a:gd name="connsiteY7" fmla="*/ 235839 h 481203"/>
                <a:gd name="connsiteX8" fmla="*/ 400812 w 415956"/>
                <a:gd name="connsiteY8" fmla="*/ 215075 h 481203"/>
                <a:gd name="connsiteX9" fmla="*/ 403955 w 415956"/>
                <a:gd name="connsiteY9" fmla="*/ 189548 h 481203"/>
                <a:gd name="connsiteX10" fmla="*/ 393287 w 415956"/>
                <a:gd name="connsiteY10" fmla="*/ 170879 h 481203"/>
                <a:gd name="connsiteX11" fmla="*/ 377190 w 415956"/>
                <a:gd name="connsiteY11" fmla="*/ 160306 h 481203"/>
                <a:gd name="connsiteX12" fmla="*/ 387858 w 415956"/>
                <a:gd name="connsiteY12" fmla="*/ 144304 h 481203"/>
                <a:gd name="connsiteX13" fmla="*/ 394811 w 415956"/>
                <a:gd name="connsiteY13" fmla="*/ 123539 h 481203"/>
                <a:gd name="connsiteX14" fmla="*/ 373380 w 415956"/>
                <a:gd name="connsiteY14" fmla="*/ 120968 h 481203"/>
                <a:gd name="connsiteX15" fmla="*/ 384048 w 415956"/>
                <a:gd name="connsiteY15" fmla="*/ 104966 h 481203"/>
                <a:gd name="connsiteX16" fmla="*/ 407003 w 415956"/>
                <a:gd name="connsiteY16" fmla="*/ 94774 h 481203"/>
                <a:gd name="connsiteX17" fmla="*/ 409099 w 415956"/>
                <a:gd name="connsiteY17" fmla="*/ 77819 h 481203"/>
                <a:gd name="connsiteX18" fmla="*/ 415957 w 415956"/>
                <a:gd name="connsiteY18" fmla="*/ 57055 h 481203"/>
                <a:gd name="connsiteX19" fmla="*/ 392430 w 415956"/>
                <a:gd name="connsiteY19" fmla="*/ 36862 h 481203"/>
                <a:gd name="connsiteX20" fmla="*/ 362617 w 415956"/>
                <a:gd name="connsiteY20" fmla="*/ 33147 h 481203"/>
                <a:gd name="connsiteX21" fmla="*/ 346043 w 415956"/>
                <a:gd name="connsiteY21" fmla="*/ 26765 h 481203"/>
                <a:gd name="connsiteX22" fmla="*/ 320421 w 415956"/>
                <a:gd name="connsiteY22" fmla="*/ 23622 h 481203"/>
                <a:gd name="connsiteX23" fmla="*/ 281464 w 415956"/>
                <a:gd name="connsiteY23" fmla="*/ 23146 h 481203"/>
                <a:gd name="connsiteX24" fmla="*/ 267081 w 415956"/>
                <a:gd name="connsiteY24" fmla="*/ 34290 h 481203"/>
                <a:gd name="connsiteX25" fmla="*/ 246221 w 415956"/>
                <a:gd name="connsiteY25" fmla="*/ 27432 h 481203"/>
                <a:gd name="connsiteX26" fmla="*/ 203549 w 415956"/>
                <a:gd name="connsiteY26" fmla="*/ 22193 h 481203"/>
                <a:gd name="connsiteX27" fmla="*/ 58864 w 415956"/>
                <a:gd name="connsiteY27" fmla="*/ 0 h 481203"/>
                <a:gd name="connsiteX28" fmla="*/ 50482 w 415956"/>
                <a:gd name="connsiteY28" fmla="*/ 68104 h 481203"/>
                <a:gd name="connsiteX29" fmla="*/ 45720 w 415956"/>
                <a:gd name="connsiteY29" fmla="*/ 106394 h 481203"/>
                <a:gd name="connsiteX30" fmla="*/ 38862 w 415956"/>
                <a:gd name="connsiteY30" fmla="*/ 127159 h 481203"/>
                <a:gd name="connsiteX31" fmla="*/ 28194 w 415956"/>
                <a:gd name="connsiteY31" fmla="*/ 143161 h 481203"/>
                <a:gd name="connsiteX32" fmla="*/ 0 w 415956"/>
                <a:gd name="connsiteY32" fmla="*/ 195834 h 481203"/>
                <a:gd name="connsiteX33" fmla="*/ 11335 w 415956"/>
                <a:gd name="connsiteY33" fmla="*/ 244793 h 481203"/>
                <a:gd name="connsiteX34" fmla="*/ 17812 w 415956"/>
                <a:gd name="connsiteY34" fmla="*/ 297466 h 481203"/>
                <a:gd name="connsiteX35" fmla="*/ 12097 w 415956"/>
                <a:gd name="connsiteY35" fmla="*/ 344329 h 481203"/>
                <a:gd name="connsiteX36" fmla="*/ 14192 w 415956"/>
                <a:gd name="connsiteY36" fmla="*/ 361855 h 481203"/>
                <a:gd name="connsiteX37" fmla="*/ 12097 w 415956"/>
                <a:gd name="connsiteY37" fmla="*/ 378905 h 481203"/>
                <a:gd name="connsiteX38" fmla="*/ 17526 w 415956"/>
                <a:gd name="connsiteY38" fmla="*/ 405479 h 481203"/>
                <a:gd name="connsiteX39" fmla="*/ 24003 w 415956"/>
                <a:gd name="connsiteY39" fmla="*/ 423577 h 481203"/>
                <a:gd name="connsiteX40" fmla="*/ 66104 w 415956"/>
                <a:gd name="connsiteY40" fmla="*/ 433102 h 481203"/>
                <a:gd name="connsiteX41" fmla="*/ 252984 w 415956"/>
                <a:gd name="connsiteY41" fmla="*/ 464820 h 481203"/>
                <a:gd name="connsiteX42" fmla="*/ 273748 w 415956"/>
                <a:gd name="connsiteY42" fmla="*/ 471678 h 481203"/>
                <a:gd name="connsiteX43" fmla="*/ 350615 w 415956"/>
                <a:gd name="connsiteY43" fmla="*/ 481203 h 481203"/>
                <a:gd name="connsiteX44" fmla="*/ 350615 w 415956"/>
                <a:gd name="connsiteY44" fmla="*/ 481203 h 481203"/>
                <a:gd name="connsiteX45" fmla="*/ 350615 w 415956"/>
                <a:gd name="connsiteY45" fmla="*/ 481203 h 48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15956" h="481203">
                  <a:moveTo>
                    <a:pt x="350615" y="481203"/>
                  </a:moveTo>
                  <a:lnTo>
                    <a:pt x="357568" y="460439"/>
                  </a:lnTo>
                  <a:lnTo>
                    <a:pt x="363950" y="443865"/>
                  </a:lnTo>
                  <a:lnTo>
                    <a:pt x="370237" y="392811"/>
                  </a:lnTo>
                  <a:lnTo>
                    <a:pt x="380809" y="342233"/>
                  </a:lnTo>
                  <a:lnTo>
                    <a:pt x="382905" y="325184"/>
                  </a:lnTo>
                  <a:lnTo>
                    <a:pt x="387096" y="291179"/>
                  </a:lnTo>
                  <a:lnTo>
                    <a:pt x="393954" y="235839"/>
                  </a:lnTo>
                  <a:lnTo>
                    <a:pt x="400812" y="215075"/>
                  </a:lnTo>
                  <a:lnTo>
                    <a:pt x="403955" y="189548"/>
                  </a:lnTo>
                  <a:lnTo>
                    <a:pt x="393287" y="170879"/>
                  </a:lnTo>
                  <a:lnTo>
                    <a:pt x="377190" y="160306"/>
                  </a:lnTo>
                  <a:lnTo>
                    <a:pt x="387858" y="144304"/>
                  </a:lnTo>
                  <a:lnTo>
                    <a:pt x="394811" y="123539"/>
                  </a:lnTo>
                  <a:lnTo>
                    <a:pt x="373380" y="120968"/>
                  </a:lnTo>
                  <a:lnTo>
                    <a:pt x="384048" y="104966"/>
                  </a:lnTo>
                  <a:lnTo>
                    <a:pt x="407003" y="94774"/>
                  </a:lnTo>
                  <a:lnTo>
                    <a:pt x="409099" y="77819"/>
                  </a:lnTo>
                  <a:lnTo>
                    <a:pt x="415957" y="57055"/>
                  </a:lnTo>
                  <a:lnTo>
                    <a:pt x="392430" y="36862"/>
                  </a:lnTo>
                  <a:lnTo>
                    <a:pt x="362617" y="33147"/>
                  </a:lnTo>
                  <a:lnTo>
                    <a:pt x="346043" y="26765"/>
                  </a:lnTo>
                  <a:lnTo>
                    <a:pt x="320421" y="23622"/>
                  </a:lnTo>
                  <a:lnTo>
                    <a:pt x="281464" y="23146"/>
                  </a:lnTo>
                  <a:lnTo>
                    <a:pt x="267081" y="34290"/>
                  </a:lnTo>
                  <a:lnTo>
                    <a:pt x="246221" y="27432"/>
                  </a:lnTo>
                  <a:lnTo>
                    <a:pt x="203549" y="22193"/>
                  </a:lnTo>
                  <a:lnTo>
                    <a:pt x="58864" y="0"/>
                  </a:lnTo>
                  <a:lnTo>
                    <a:pt x="50482" y="68104"/>
                  </a:lnTo>
                  <a:lnTo>
                    <a:pt x="45720" y="106394"/>
                  </a:lnTo>
                  <a:lnTo>
                    <a:pt x="38862" y="127159"/>
                  </a:lnTo>
                  <a:lnTo>
                    <a:pt x="28194" y="143161"/>
                  </a:lnTo>
                  <a:lnTo>
                    <a:pt x="0" y="195834"/>
                  </a:lnTo>
                  <a:lnTo>
                    <a:pt x="11335" y="244793"/>
                  </a:lnTo>
                  <a:lnTo>
                    <a:pt x="17812" y="297466"/>
                  </a:lnTo>
                  <a:lnTo>
                    <a:pt x="12097" y="344329"/>
                  </a:lnTo>
                  <a:lnTo>
                    <a:pt x="14192" y="361855"/>
                  </a:lnTo>
                  <a:lnTo>
                    <a:pt x="12097" y="378905"/>
                  </a:lnTo>
                  <a:lnTo>
                    <a:pt x="17526" y="405479"/>
                  </a:lnTo>
                  <a:lnTo>
                    <a:pt x="24003" y="423577"/>
                  </a:lnTo>
                  <a:lnTo>
                    <a:pt x="66104" y="433102"/>
                  </a:lnTo>
                  <a:lnTo>
                    <a:pt x="252984" y="464820"/>
                  </a:lnTo>
                  <a:lnTo>
                    <a:pt x="273748" y="471678"/>
                  </a:lnTo>
                  <a:lnTo>
                    <a:pt x="350615" y="481203"/>
                  </a:lnTo>
                  <a:lnTo>
                    <a:pt x="350615" y="481203"/>
                  </a:lnTo>
                  <a:lnTo>
                    <a:pt x="350615" y="48120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B0331E6A-4F1D-B7F2-317C-C988D0B07BC0}"/>
                </a:ext>
              </a:extLst>
            </p:cNvPr>
            <p:cNvSpPr/>
            <p:nvPr/>
          </p:nvSpPr>
          <p:spPr>
            <a:xfrm>
              <a:off x="1199856" y="2513810"/>
              <a:ext cx="688270" cy="993509"/>
            </a:xfrm>
            <a:custGeom>
              <a:avLst/>
              <a:gdLst>
                <a:gd name="connsiteX0" fmla="*/ 392239 w 408717"/>
                <a:gd name="connsiteY0" fmla="*/ 589978 h 589978"/>
                <a:gd name="connsiteX1" fmla="*/ 390049 w 408717"/>
                <a:gd name="connsiteY1" fmla="*/ 572357 h 589978"/>
                <a:gd name="connsiteX2" fmla="*/ 400431 w 408717"/>
                <a:gd name="connsiteY2" fmla="*/ 382619 h 589978"/>
                <a:gd name="connsiteX3" fmla="*/ 407289 w 408717"/>
                <a:gd name="connsiteY3" fmla="*/ 327088 h 589978"/>
                <a:gd name="connsiteX4" fmla="*/ 408241 w 408717"/>
                <a:gd name="connsiteY4" fmla="*/ 249079 h 589978"/>
                <a:gd name="connsiteX5" fmla="*/ 408718 w 408717"/>
                <a:gd name="connsiteY5" fmla="*/ 210026 h 589978"/>
                <a:gd name="connsiteX6" fmla="*/ 401764 w 408717"/>
                <a:gd name="connsiteY6" fmla="*/ 196215 h 589978"/>
                <a:gd name="connsiteX7" fmla="*/ 395288 w 408717"/>
                <a:gd name="connsiteY7" fmla="*/ 178022 h 589978"/>
                <a:gd name="connsiteX8" fmla="*/ 380905 w 408717"/>
                <a:gd name="connsiteY8" fmla="*/ 189262 h 589978"/>
                <a:gd name="connsiteX9" fmla="*/ 349948 w 408717"/>
                <a:gd name="connsiteY9" fmla="*/ 194119 h 589978"/>
                <a:gd name="connsiteX10" fmla="*/ 334423 w 408717"/>
                <a:gd name="connsiteY10" fmla="*/ 179165 h 589978"/>
                <a:gd name="connsiteX11" fmla="*/ 337566 w 408717"/>
                <a:gd name="connsiteY11" fmla="*/ 153543 h 589978"/>
                <a:gd name="connsiteX12" fmla="*/ 318325 w 408717"/>
                <a:gd name="connsiteY12" fmla="*/ 133826 h 589978"/>
                <a:gd name="connsiteX13" fmla="*/ 317182 w 408717"/>
                <a:gd name="connsiteY13" fmla="*/ 107632 h 589978"/>
                <a:gd name="connsiteX14" fmla="*/ 314992 w 408717"/>
                <a:gd name="connsiteY14" fmla="*/ 90011 h 589978"/>
                <a:gd name="connsiteX15" fmla="*/ 317087 w 408717"/>
                <a:gd name="connsiteY15" fmla="*/ 72866 h 589978"/>
                <a:gd name="connsiteX16" fmla="*/ 302133 w 408717"/>
                <a:gd name="connsiteY16" fmla="*/ 53721 h 589978"/>
                <a:gd name="connsiteX17" fmla="*/ 285560 w 408717"/>
                <a:gd name="connsiteY17" fmla="*/ 47339 h 589978"/>
                <a:gd name="connsiteX18" fmla="*/ 267462 w 408717"/>
                <a:gd name="connsiteY18" fmla="*/ 53721 h 589978"/>
                <a:gd name="connsiteX19" fmla="*/ 249269 w 408717"/>
                <a:gd name="connsiteY19" fmla="*/ 60198 h 589978"/>
                <a:gd name="connsiteX20" fmla="*/ 232696 w 408717"/>
                <a:gd name="connsiteY20" fmla="*/ 53816 h 589978"/>
                <a:gd name="connsiteX21" fmla="*/ 217170 w 408717"/>
                <a:gd name="connsiteY21" fmla="*/ 38862 h 589978"/>
                <a:gd name="connsiteX22" fmla="*/ 191548 w 408717"/>
                <a:gd name="connsiteY22" fmla="*/ 35719 h 589978"/>
                <a:gd name="connsiteX23" fmla="*/ 175450 w 408717"/>
                <a:gd name="connsiteY23" fmla="*/ 25051 h 589978"/>
                <a:gd name="connsiteX24" fmla="*/ 155162 w 408717"/>
                <a:gd name="connsiteY24" fmla="*/ 13811 h 589978"/>
                <a:gd name="connsiteX25" fmla="*/ 134303 w 408717"/>
                <a:gd name="connsiteY25" fmla="*/ 6953 h 589978"/>
                <a:gd name="connsiteX26" fmla="*/ 113443 w 408717"/>
                <a:gd name="connsiteY26" fmla="*/ 0 h 589978"/>
                <a:gd name="connsiteX27" fmla="*/ 99060 w 408717"/>
                <a:gd name="connsiteY27" fmla="*/ 11239 h 589978"/>
                <a:gd name="connsiteX28" fmla="*/ 80391 w 408717"/>
                <a:gd name="connsiteY28" fmla="*/ 22003 h 589978"/>
                <a:gd name="connsiteX29" fmla="*/ 53721 w 408717"/>
                <a:gd name="connsiteY29" fmla="*/ 27337 h 589978"/>
                <a:gd name="connsiteX30" fmla="*/ 36576 w 408717"/>
                <a:gd name="connsiteY30" fmla="*/ 25241 h 589978"/>
                <a:gd name="connsiteX31" fmla="*/ 28099 w 408717"/>
                <a:gd name="connsiteY31" fmla="*/ 58960 h 589978"/>
                <a:gd name="connsiteX32" fmla="*/ 24384 w 408717"/>
                <a:gd name="connsiteY32" fmla="*/ 88868 h 589978"/>
                <a:gd name="connsiteX33" fmla="*/ 24003 w 408717"/>
                <a:gd name="connsiteY33" fmla="*/ 197358 h 589978"/>
                <a:gd name="connsiteX34" fmla="*/ 5334 w 408717"/>
                <a:gd name="connsiteY34" fmla="*/ 208026 h 589978"/>
                <a:gd name="connsiteX35" fmla="*/ 13430 w 408717"/>
                <a:gd name="connsiteY35" fmla="*/ 282797 h 589978"/>
                <a:gd name="connsiteX36" fmla="*/ 15145 w 408717"/>
                <a:gd name="connsiteY36" fmla="*/ 304705 h 589978"/>
                <a:gd name="connsiteX37" fmla="*/ 10858 w 408717"/>
                <a:gd name="connsiteY37" fmla="*/ 338899 h 589978"/>
                <a:gd name="connsiteX38" fmla="*/ 17336 w 408717"/>
                <a:gd name="connsiteY38" fmla="*/ 357092 h 589978"/>
                <a:gd name="connsiteX39" fmla="*/ 33909 w 408717"/>
                <a:gd name="connsiteY39" fmla="*/ 363474 h 589978"/>
                <a:gd name="connsiteX40" fmla="*/ 20574 w 408717"/>
                <a:gd name="connsiteY40" fmla="*/ 400907 h 589978"/>
                <a:gd name="connsiteX41" fmla="*/ 12097 w 408717"/>
                <a:gd name="connsiteY41" fmla="*/ 434530 h 589978"/>
                <a:gd name="connsiteX42" fmla="*/ 3143 w 408717"/>
                <a:gd name="connsiteY42" fmla="*/ 507206 h 589978"/>
                <a:gd name="connsiteX43" fmla="*/ 0 w 408717"/>
                <a:gd name="connsiteY43" fmla="*/ 567595 h 589978"/>
                <a:gd name="connsiteX44" fmla="*/ 38481 w 408717"/>
                <a:gd name="connsiteY44" fmla="*/ 572357 h 589978"/>
                <a:gd name="connsiteX45" fmla="*/ 349472 w 408717"/>
                <a:gd name="connsiteY45" fmla="*/ 584740 h 589978"/>
                <a:gd name="connsiteX46" fmla="*/ 392239 w 408717"/>
                <a:gd name="connsiteY46" fmla="*/ 589978 h 589978"/>
                <a:gd name="connsiteX47" fmla="*/ 392239 w 408717"/>
                <a:gd name="connsiteY47" fmla="*/ 589978 h 589978"/>
                <a:gd name="connsiteX48" fmla="*/ 392239 w 408717"/>
                <a:gd name="connsiteY48" fmla="*/ 589978 h 58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08717" h="589978">
                  <a:moveTo>
                    <a:pt x="392239" y="589978"/>
                  </a:moveTo>
                  <a:lnTo>
                    <a:pt x="390049" y="572357"/>
                  </a:lnTo>
                  <a:lnTo>
                    <a:pt x="400431" y="382619"/>
                  </a:lnTo>
                  <a:lnTo>
                    <a:pt x="407289" y="327088"/>
                  </a:lnTo>
                  <a:lnTo>
                    <a:pt x="408241" y="249079"/>
                  </a:lnTo>
                  <a:lnTo>
                    <a:pt x="408718" y="210026"/>
                  </a:lnTo>
                  <a:lnTo>
                    <a:pt x="401764" y="196215"/>
                  </a:lnTo>
                  <a:lnTo>
                    <a:pt x="395288" y="178022"/>
                  </a:lnTo>
                  <a:lnTo>
                    <a:pt x="380905" y="189262"/>
                  </a:lnTo>
                  <a:lnTo>
                    <a:pt x="349948" y="194119"/>
                  </a:lnTo>
                  <a:lnTo>
                    <a:pt x="334423" y="179165"/>
                  </a:lnTo>
                  <a:lnTo>
                    <a:pt x="337566" y="153543"/>
                  </a:lnTo>
                  <a:lnTo>
                    <a:pt x="318325" y="133826"/>
                  </a:lnTo>
                  <a:lnTo>
                    <a:pt x="317182" y="107632"/>
                  </a:lnTo>
                  <a:lnTo>
                    <a:pt x="314992" y="90011"/>
                  </a:lnTo>
                  <a:lnTo>
                    <a:pt x="317087" y="72866"/>
                  </a:lnTo>
                  <a:lnTo>
                    <a:pt x="302133" y="53721"/>
                  </a:lnTo>
                  <a:lnTo>
                    <a:pt x="285560" y="47339"/>
                  </a:lnTo>
                  <a:lnTo>
                    <a:pt x="267462" y="53721"/>
                  </a:lnTo>
                  <a:lnTo>
                    <a:pt x="249269" y="60198"/>
                  </a:lnTo>
                  <a:lnTo>
                    <a:pt x="232696" y="53816"/>
                  </a:lnTo>
                  <a:lnTo>
                    <a:pt x="217170" y="38862"/>
                  </a:lnTo>
                  <a:lnTo>
                    <a:pt x="191548" y="35719"/>
                  </a:lnTo>
                  <a:lnTo>
                    <a:pt x="175450" y="25051"/>
                  </a:lnTo>
                  <a:lnTo>
                    <a:pt x="155162" y="13811"/>
                  </a:lnTo>
                  <a:lnTo>
                    <a:pt x="134303" y="6953"/>
                  </a:lnTo>
                  <a:lnTo>
                    <a:pt x="113443" y="0"/>
                  </a:lnTo>
                  <a:lnTo>
                    <a:pt x="99060" y="11239"/>
                  </a:lnTo>
                  <a:lnTo>
                    <a:pt x="80391" y="22003"/>
                  </a:lnTo>
                  <a:lnTo>
                    <a:pt x="53721" y="27337"/>
                  </a:lnTo>
                  <a:lnTo>
                    <a:pt x="36576" y="25241"/>
                  </a:lnTo>
                  <a:lnTo>
                    <a:pt x="28099" y="58960"/>
                  </a:lnTo>
                  <a:lnTo>
                    <a:pt x="24384" y="88868"/>
                  </a:lnTo>
                  <a:lnTo>
                    <a:pt x="24003" y="197358"/>
                  </a:lnTo>
                  <a:lnTo>
                    <a:pt x="5334" y="208026"/>
                  </a:lnTo>
                  <a:lnTo>
                    <a:pt x="13430" y="282797"/>
                  </a:lnTo>
                  <a:lnTo>
                    <a:pt x="15145" y="304705"/>
                  </a:lnTo>
                  <a:lnTo>
                    <a:pt x="10858" y="338899"/>
                  </a:lnTo>
                  <a:lnTo>
                    <a:pt x="17336" y="357092"/>
                  </a:lnTo>
                  <a:lnTo>
                    <a:pt x="33909" y="363474"/>
                  </a:lnTo>
                  <a:lnTo>
                    <a:pt x="20574" y="400907"/>
                  </a:lnTo>
                  <a:lnTo>
                    <a:pt x="12097" y="434530"/>
                  </a:lnTo>
                  <a:lnTo>
                    <a:pt x="3143" y="507206"/>
                  </a:lnTo>
                  <a:lnTo>
                    <a:pt x="0" y="567595"/>
                  </a:lnTo>
                  <a:lnTo>
                    <a:pt x="38481" y="572357"/>
                  </a:lnTo>
                  <a:lnTo>
                    <a:pt x="349472" y="584740"/>
                  </a:lnTo>
                  <a:lnTo>
                    <a:pt x="392239" y="589978"/>
                  </a:lnTo>
                  <a:lnTo>
                    <a:pt x="392239" y="589978"/>
                  </a:lnTo>
                  <a:lnTo>
                    <a:pt x="392239" y="5899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654F314D-0603-4EAA-2628-A60EBFD09F53}"/>
                </a:ext>
              </a:extLst>
            </p:cNvPr>
            <p:cNvSpPr/>
            <p:nvPr/>
          </p:nvSpPr>
          <p:spPr>
            <a:xfrm>
              <a:off x="-2850855" y="150493"/>
              <a:ext cx="635499" cy="660040"/>
            </a:xfrm>
            <a:custGeom>
              <a:avLst/>
              <a:gdLst>
                <a:gd name="connsiteX0" fmla="*/ 74104 w 377380"/>
                <a:gd name="connsiteY0" fmla="*/ 383572 h 391953"/>
                <a:gd name="connsiteX1" fmla="*/ 138874 w 377380"/>
                <a:gd name="connsiteY1" fmla="*/ 387191 h 391953"/>
                <a:gd name="connsiteX2" fmla="*/ 212312 w 377380"/>
                <a:gd name="connsiteY2" fmla="*/ 391954 h 391953"/>
                <a:gd name="connsiteX3" fmla="*/ 214884 w 377380"/>
                <a:gd name="connsiteY3" fmla="*/ 370713 h 391953"/>
                <a:gd name="connsiteX4" fmla="*/ 217551 w 377380"/>
                <a:gd name="connsiteY4" fmla="*/ 349472 h 391953"/>
                <a:gd name="connsiteX5" fmla="*/ 244316 w 377380"/>
                <a:gd name="connsiteY5" fmla="*/ 344138 h 391953"/>
                <a:gd name="connsiteX6" fmla="*/ 275177 w 377380"/>
                <a:gd name="connsiteY6" fmla="*/ 304800 h 391953"/>
                <a:gd name="connsiteX7" fmla="*/ 286893 w 377380"/>
                <a:gd name="connsiteY7" fmla="*/ 280416 h 391953"/>
                <a:gd name="connsiteX8" fmla="*/ 294418 w 377380"/>
                <a:gd name="connsiteY8" fmla="*/ 255365 h 391953"/>
                <a:gd name="connsiteX9" fmla="*/ 305086 w 377380"/>
                <a:gd name="connsiteY9" fmla="*/ 239459 h 391953"/>
                <a:gd name="connsiteX10" fmla="*/ 308229 w 377380"/>
                <a:gd name="connsiteY10" fmla="*/ 213932 h 391953"/>
                <a:gd name="connsiteX11" fmla="*/ 307086 w 377380"/>
                <a:gd name="connsiteY11" fmla="*/ 187928 h 391953"/>
                <a:gd name="connsiteX12" fmla="*/ 327374 w 377380"/>
                <a:gd name="connsiteY12" fmla="*/ 164592 h 391953"/>
                <a:gd name="connsiteX13" fmla="*/ 338042 w 377380"/>
                <a:gd name="connsiteY13" fmla="*/ 148590 h 391953"/>
                <a:gd name="connsiteX14" fmla="*/ 354520 w 377380"/>
                <a:gd name="connsiteY14" fmla="*/ 120491 h 391953"/>
                <a:gd name="connsiteX15" fmla="*/ 348044 w 377380"/>
                <a:gd name="connsiteY15" fmla="*/ 102394 h 391953"/>
                <a:gd name="connsiteX16" fmla="*/ 351758 w 377380"/>
                <a:gd name="connsiteY16" fmla="*/ 72676 h 391953"/>
                <a:gd name="connsiteX17" fmla="*/ 362426 w 377380"/>
                <a:gd name="connsiteY17" fmla="*/ 56769 h 391953"/>
                <a:gd name="connsiteX18" fmla="*/ 377380 w 377380"/>
                <a:gd name="connsiteY18" fmla="*/ 41339 h 391953"/>
                <a:gd name="connsiteX19" fmla="*/ 372999 w 377380"/>
                <a:gd name="connsiteY19" fmla="*/ 6286 h 391953"/>
                <a:gd name="connsiteX20" fmla="*/ 333375 w 377380"/>
                <a:gd name="connsiteY20" fmla="*/ 10001 h 391953"/>
                <a:gd name="connsiteX21" fmla="*/ 316230 w 377380"/>
                <a:gd name="connsiteY21" fmla="*/ 7906 h 391953"/>
                <a:gd name="connsiteX22" fmla="*/ 297466 w 377380"/>
                <a:gd name="connsiteY22" fmla="*/ 18479 h 391953"/>
                <a:gd name="connsiteX23" fmla="*/ 282511 w 377380"/>
                <a:gd name="connsiteY23" fmla="*/ 33909 h 391953"/>
                <a:gd name="connsiteX24" fmla="*/ 267081 w 377380"/>
                <a:gd name="connsiteY24" fmla="*/ 53626 h 391953"/>
                <a:gd name="connsiteX25" fmla="*/ 245173 w 377380"/>
                <a:gd name="connsiteY25" fmla="*/ 55150 h 391953"/>
                <a:gd name="connsiteX26" fmla="*/ 229076 w 377380"/>
                <a:gd name="connsiteY26" fmla="*/ 44577 h 391953"/>
                <a:gd name="connsiteX27" fmla="*/ 226886 w 377380"/>
                <a:gd name="connsiteY27" fmla="*/ 27051 h 391953"/>
                <a:gd name="connsiteX28" fmla="*/ 233744 w 377380"/>
                <a:gd name="connsiteY28" fmla="*/ 6286 h 391953"/>
                <a:gd name="connsiteX29" fmla="*/ 182309 w 377380"/>
                <a:gd name="connsiteY29" fmla="*/ 0 h 391953"/>
                <a:gd name="connsiteX30" fmla="*/ 196882 w 377380"/>
                <a:gd name="connsiteY30" fmla="*/ 23336 h 391953"/>
                <a:gd name="connsiteX31" fmla="*/ 199072 w 377380"/>
                <a:gd name="connsiteY31" fmla="*/ 40862 h 391953"/>
                <a:gd name="connsiteX32" fmla="*/ 192691 w 377380"/>
                <a:gd name="connsiteY32" fmla="*/ 57341 h 391953"/>
                <a:gd name="connsiteX33" fmla="*/ 177736 w 377380"/>
                <a:gd name="connsiteY33" fmla="*/ 72771 h 391953"/>
                <a:gd name="connsiteX34" fmla="*/ 171355 w 377380"/>
                <a:gd name="connsiteY34" fmla="*/ 89249 h 391953"/>
                <a:gd name="connsiteX35" fmla="*/ 189071 w 377380"/>
                <a:gd name="connsiteY35" fmla="*/ 121634 h 391953"/>
                <a:gd name="connsiteX36" fmla="*/ 199834 w 377380"/>
                <a:gd name="connsiteY36" fmla="*/ 140208 h 391953"/>
                <a:gd name="connsiteX37" fmla="*/ 199930 w 377380"/>
                <a:gd name="connsiteY37" fmla="*/ 174688 h 391953"/>
                <a:gd name="connsiteX38" fmla="*/ 188690 w 377380"/>
                <a:gd name="connsiteY38" fmla="*/ 194882 h 391953"/>
                <a:gd name="connsiteX39" fmla="*/ 170497 w 377380"/>
                <a:gd name="connsiteY39" fmla="*/ 201263 h 391953"/>
                <a:gd name="connsiteX40" fmla="*/ 149161 w 377380"/>
                <a:gd name="connsiteY40" fmla="*/ 198691 h 391953"/>
                <a:gd name="connsiteX41" fmla="*/ 128206 w 377380"/>
                <a:gd name="connsiteY41" fmla="*/ 191738 h 391953"/>
                <a:gd name="connsiteX42" fmla="*/ 111061 w 377380"/>
                <a:gd name="connsiteY42" fmla="*/ 189643 h 391953"/>
                <a:gd name="connsiteX43" fmla="*/ 91345 w 377380"/>
                <a:gd name="connsiteY43" fmla="*/ 208788 h 391953"/>
                <a:gd name="connsiteX44" fmla="*/ 97250 w 377380"/>
                <a:gd name="connsiteY44" fmla="*/ 231077 h 391953"/>
                <a:gd name="connsiteX45" fmla="*/ 112871 w 377380"/>
                <a:gd name="connsiteY45" fmla="*/ 245936 h 391953"/>
                <a:gd name="connsiteX46" fmla="*/ 128397 w 377380"/>
                <a:gd name="connsiteY46" fmla="*/ 260794 h 391953"/>
                <a:gd name="connsiteX47" fmla="*/ 148780 w 377380"/>
                <a:gd name="connsiteY47" fmla="*/ 271939 h 391953"/>
                <a:gd name="connsiteX48" fmla="*/ 165354 w 377380"/>
                <a:gd name="connsiteY48" fmla="*/ 278321 h 391953"/>
                <a:gd name="connsiteX49" fmla="*/ 171831 w 377380"/>
                <a:gd name="connsiteY49" fmla="*/ 296418 h 391953"/>
                <a:gd name="connsiteX50" fmla="*/ 161163 w 377380"/>
                <a:gd name="connsiteY50" fmla="*/ 312325 h 391953"/>
                <a:gd name="connsiteX51" fmla="*/ 144590 w 377380"/>
                <a:gd name="connsiteY51" fmla="*/ 305943 h 391953"/>
                <a:gd name="connsiteX52" fmla="*/ 125825 w 377380"/>
                <a:gd name="connsiteY52" fmla="*/ 316611 h 391953"/>
                <a:gd name="connsiteX53" fmla="*/ 103346 w 377380"/>
                <a:gd name="connsiteY53" fmla="*/ 322421 h 391953"/>
                <a:gd name="connsiteX54" fmla="*/ 82486 w 377380"/>
                <a:gd name="connsiteY54" fmla="*/ 315563 h 391953"/>
                <a:gd name="connsiteX55" fmla="*/ 62103 w 377380"/>
                <a:gd name="connsiteY55" fmla="*/ 304419 h 391953"/>
                <a:gd name="connsiteX56" fmla="*/ 27337 w 377380"/>
                <a:gd name="connsiteY56" fmla="*/ 304419 h 391953"/>
                <a:gd name="connsiteX57" fmla="*/ 10668 w 377380"/>
                <a:gd name="connsiteY57" fmla="*/ 298037 h 391953"/>
                <a:gd name="connsiteX58" fmla="*/ 0 w 377380"/>
                <a:gd name="connsiteY58" fmla="*/ 314039 h 391953"/>
                <a:gd name="connsiteX59" fmla="*/ 10763 w 377380"/>
                <a:gd name="connsiteY59" fmla="*/ 332613 h 391953"/>
                <a:gd name="connsiteX60" fmla="*/ 30099 w 377380"/>
                <a:gd name="connsiteY60" fmla="*/ 352235 h 391953"/>
                <a:gd name="connsiteX61" fmla="*/ 46196 w 377380"/>
                <a:gd name="connsiteY61" fmla="*/ 362807 h 391953"/>
                <a:gd name="connsiteX62" fmla="*/ 66008 w 377380"/>
                <a:gd name="connsiteY62" fmla="*/ 378238 h 391953"/>
                <a:gd name="connsiteX63" fmla="*/ 74104 w 377380"/>
                <a:gd name="connsiteY63" fmla="*/ 383572 h 391953"/>
                <a:gd name="connsiteX64" fmla="*/ 74104 w 377380"/>
                <a:gd name="connsiteY64" fmla="*/ 383572 h 391953"/>
                <a:gd name="connsiteX65" fmla="*/ 74104 w 377380"/>
                <a:gd name="connsiteY65" fmla="*/ 383572 h 39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77380" h="391953">
                  <a:moveTo>
                    <a:pt x="74104" y="383572"/>
                  </a:moveTo>
                  <a:lnTo>
                    <a:pt x="138874" y="387191"/>
                  </a:lnTo>
                  <a:lnTo>
                    <a:pt x="212312" y="391954"/>
                  </a:lnTo>
                  <a:lnTo>
                    <a:pt x="214884" y="370713"/>
                  </a:lnTo>
                  <a:lnTo>
                    <a:pt x="217551" y="349472"/>
                  </a:lnTo>
                  <a:lnTo>
                    <a:pt x="244316" y="344138"/>
                  </a:lnTo>
                  <a:lnTo>
                    <a:pt x="275177" y="304800"/>
                  </a:lnTo>
                  <a:lnTo>
                    <a:pt x="286893" y="280416"/>
                  </a:lnTo>
                  <a:lnTo>
                    <a:pt x="294418" y="255365"/>
                  </a:lnTo>
                  <a:lnTo>
                    <a:pt x="305086" y="239459"/>
                  </a:lnTo>
                  <a:lnTo>
                    <a:pt x="308229" y="213932"/>
                  </a:lnTo>
                  <a:lnTo>
                    <a:pt x="307086" y="187928"/>
                  </a:lnTo>
                  <a:lnTo>
                    <a:pt x="327374" y="164592"/>
                  </a:lnTo>
                  <a:lnTo>
                    <a:pt x="338042" y="148590"/>
                  </a:lnTo>
                  <a:lnTo>
                    <a:pt x="354520" y="120491"/>
                  </a:lnTo>
                  <a:lnTo>
                    <a:pt x="348044" y="102394"/>
                  </a:lnTo>
                  <a:lnTo>
                    <a:pt x="351758" y="72676"/>
                  </a:lnTo>
                  <a:lnTo>
                    <a:pt x="362426" y="56769"/>
                  </a:lnTo>
                  <a:lnTo>
                    <a:pt x="377380" y="41339"/>
                  </a:lnTo>
                  <a:lnTo>
                    <a:pt x="372999" y="6286"/>
                  </a:lnTo>
                  <a:lnTo>
                    <a:pt x="333375" y="10001"/>
                  </a:lnTo>
                  <a:lnTo>
                    <a:pt x="316230" y="7906"/>
                  </a:lnTo>
                  <a:lnTo>
                    <a:pt x="297466" y="18479"/>
                  </a:lnTo>
                  <a:lnTo>
                    <a:pt x="282511" y="33909"/>
                  </a:lnTo>
                  <a:lnTo>
                    <a:pt x="267081" y="53626"/>
                  </a:lnTo>
                  <a:lnTo>
                    <a:pt x="245173" y="55150"/>
                  </a:lnTo>
                  <a:lnTo>
                    <a:pt x="229076" y="44577"/>
                  </a:lnTo>
                  <a:lnTo>
                    <a:pt x="226886" y="27051"/>
                  </a:lnTo>
                  <a:lnTo>
                    <a:pt x="233744" y="6286"/>
                  </a:lnTo>
                  <a:lnTo>
                    <a:pt x="182309" y="0"/>
                  </a:lnTo>
                  <a:lnTo>
                    <a:pt x="196882" y="23336"/>
                  </a:lnTo>
                  <a:lnTo>
                    <a:pt x="199072" y="40862"/>
                  </a:lnTo>
                  <a:lnTo>
                    <a:pt x="192691" y="57341"/>
                  </a:lnTo>
                  <a:lnTo>
                    <a:pt x="177736" y="72771"/>
                  </a:lnTo>
                  <a:lnTo>
                    <a:pt x="171355" y="89249"/>
                  </a:lnTo>
                  <a:lnTo>
                    <a:pt x="189071" y="121634"/>
                  </a:lnTo>
                  <a:lnTo>
                    <a:pt x="199834" y="140208"/>
                  </a:lnTo>
                  <a:lnTo>
                    <a:pt x="199930" y="174688"/>
                  </a:lnTo>
                  <a:lnTo>
                    <a:pt x="188690" y="194882"/>
                  </a:lnTo>
                  <a:lnTo>
                    <a:pt x="170497" y="201263"/>
                  </a:lnTo>
                  <a:lnTo>
                    <a:pt x="149161" y="198691"/>
                  </a:lnTo>
                  <a:lnTo>
                    <a:pt x="128206" y="191738"/>
                  </a:lnTo>
                  <a:lnTo>
                    <a:pt x="111061" y="189643"/>
                  </a:lnTo>
                  <a:lnTo>
                    <a:pt x="91345" y="208788"/>
                  </a:lnTo>
                  <a:lnTo>
                    <a:pt x="97250" y="231077"/>
                  </a:lnTo>
                  <a:lnTo>
                    <a:pt x="112871" y="245936"/>
                  </a:lnTo>
                  <a:lnTo>
                    <a:pt x="128397" y="260794"/>
                  </a:lnTo>
                  <a:lnTo>
                    <a:pt x="148780" y="271939"/>
                  </a:lnTo>
                  <a:lnTo>
                    <a:pt x="165354" y="278321"/>
                  </a:lnTo>
                  <a:lnTo>
                    <a:pt x="171831" y="296418"/>
                  </a:lnTo>
                  <a:lnTo>
                    <a:pt x="161163" y="312325"/>
                  </a:lnTo>
                  <a:lnTo>
                    <a:pt x="144590" y="305943"/>
                  </a:lnTo>
                  <a:lnTo>
                    <a:pt x="125825" y="316611"/>
                  </a:lnTo>
                  <a:lnTo>
                    <a:pt x="103346" y="322421"/>
                  </a:lnTo>
                  <a:lnTo>
                    <a:pt x="82486" y="315563"/>
                  </a:lnTo>
                  <a:lnTo>
                    <a:pt x="62103" y="304419"/>
                  </a:lnTo>
                  <a:lnTo>
                    <a:pt x="27337" y="304419"/>
                  </a:lnTo>
                  <a:lnTo>
                    <a:pt x="10668" y="298037"/>
                  </a:lnTo>
                  <a:lnTo>
                    <a:pt x="0" y="314039"/>
                  </a:lnTo>
                  <a:lnTo>
                    <a:pt x="10763" y="332613"/>
                  </a:lnTo>
                  <a:lnTo>
                    <a:pt x="30099" y="352235"/>
                  </a:lnTo>
                  <a:lnTo>
                    <a:pt x="46196" y="362807"/>
                  </a:lnTo>
                  <a:lnTo>
                    <a:pt x="66008" y="378238"/>
                  </a:lnTo>
                  <a:lnTo>
                    <a:pt x="74104" y="383572"/>
                  </a:lnTo>
                  <a:lnTo>
                    <a:pt x="74104" y="383572"/>
                  </a:lnTo>
                  <a:lnTo>
                    <a:pt x="74104" y="38357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E6FAE46A-A298-EA16-E01A-D29F21AE59D5}"/>
                </a:ext>
              </a:extLst>
            </p:cNvPr>
            <p:cNvSpPr/>
            <p:nvPr/>
          </p:nvSpPr>
          <p:spPr>
            <a:xfrm>
              <a:off x="-3351781" y="1317073"/>
              <a:ext cx="1066331" cy="823647"/>
            </a:xfrm>
            <a:custGeom>
              <a:avLst/>
              <a:gdLst>
                <a:gd name="connsiteX0" fmla="*/ 39529 w 633222"/>
                <a:gd name="connsiteY0" fmla="*/ 489109 h 489108"/>
                <a:gd name="connsiteX1" fmla="*/ 58674 w 633222"/>
                <a:gd name="connsiteY1" fmla="*/ 474250 h 489108"/>
                <a:gd name="connsiteX2" fmla="*/ 66104 w 633222"/>
                <a:gd name="connsiteY2" fmla="*/ 449199 h 489108"/>
                <a:gd name="connsiteX3" fmla="*/ 72485 w 633222"/>
                <a:gd name="connsiteY3" fmla="*/ 432721 h 489108"/>
                <a:gd name="connsiteX4" fmla="*/ 91059 w 633222"/>
                <a:gd name="connsiteY4" fmla="*/ 422053 h 489108"/>
                <a:gd name="connsiteX5" fmla="*/ 104394 w 633222"/>
                <a:gd name="connsiteY5" fmla="*/ 419386 h 489108"/>
                <a:gd name="connsiteX6" fmla="*/ 119253 w 633222"/>
                <a:gd name="connsiteY6" fmla="*/ 403955 h 489108"/>
                <a:gd name="connsiteX7" fmla="*/ 133636 w 633222"/>
                <a:gd name="connsiteY7" fmla="*/ 392811 h 489108"/>
                <a:gd name="connsiteX8" fmla="*/ 151733 w 633222"/>
                <a:gd name="connsiteY8" fmla="*/ 386429 h 489108"/>
                <a:gd name="connsiteX9" fmla="*/ 161830 w 633222"/>
                <a:gd name="connsiteY9" fmla="*/ 374714 h 489108"/>
                <a:gd name="connsiteX10" fmla="*/ 179927 w 633222"/>
                <a:gd name="connsiteY10" fmla="*/ 368236 h 489108"/>
                <a:gd name="connsiteX11" fmla="*/ 198596 w 633222"/>
                <a:gd name="connsiteY11" fmla="*/ 357664 h 489108"/>
                <a:gd name="connsiteX12" fmla="*/ 219837 w 633222"/>
                <a:gd name="connsiteY12" fmla="*/ 360236 h 489108"/>
                <a:gd name="connsiteX13" fmla="*/ 235839 w 633222"/>
                <a:gd name="connsiteY13" fmla="*/ 370903 h 489108"/>
                <a:gd name="connsiteX14" fmla="*/ 253460 w 633222"/>
                <a:gd name="connsiteY14" fmla="*/ 368713 h 489108"/>
                <a:gd name="connsiteX15" fmla="*/ 269939 w 633222"/>
                <a:gd name="connsiteY15" fmla="*/ 375094 h 489108"/>
                <a:gd name="connsiteX16" fmla="*/ 290703 w 633222"/>
                <a:gd name="connsiteY16" fmla="*/ 381953 h 489108"/>
                <a:gd name="connsiteX17" fmla="*/ 309372 w 633222"/>
                <a:gd name="connsiteY17" fmla="*/ 371285 h 489108"/>
                <a:gd name="connsiteX18" fmla="*/ 331184 w 633222"/>
                <a:gd name="connsiteY18" fmla="*/ 369665 h 489108"/>
                <a:gd name="connsiteX19" fmla="*/ 348234 w 633222"/>
                <a:gd name="connsiteY19" fmla="*/ 371761 h 489108"/>
                <a:gd name="connsiteX20" fmla="*/ 350425 w 633222"/>
                <a:gd name="connsiteY20" fmla="*/ 389287 h 489108"/>
                <a:gd name="connsiteX21" fmla="*/ 375952 w 633222"/>
                <a:gd name="connsiteY21" fmla="*/ 392430 h 489108"/>
                <a:gd name="connsiteX22" fmla="*/ 387191 w 633222"/>
                <a:gd name="connsiteY22" fmla="*/ 406813 h 489108"/>
                <a:gd name="connsiteX23" fmla="*/ 403669 w 633222"/>
                <a:gd name="connsiteY23" fmla="*/ 413194 h 489108"/>
                <a:gd name="connsiteX24" fmla="*/ 419671 w 633222"/>
                <a:gd name="connsiteY24" fmla="*/ 423767 h 489108"/>
                <a:gd name="connsiteX25" fmla="*/ 430911 w 633222"/>
                <a:gd name="connsiteY25" fmla="*/ 438150 h 489108"/>
                <a:gd name="connsiteX26" fmla="*/ 446437 w 633222"/>
                <a:gd name="connsiteY26" fmla="*/ 453009 h 489108"/>
                <a:gd name="connsiteX27" fmla="*/ 459677 w 633222"/>
                <a:gd name="connsiteY27" fmla="*/ 450342 h 489108"/>
                <a:gd name="connsiteX28" fmla="*/ 478346 w 633222"/>
                <a:gd name="connsiteY28" fmla="*/ 439674 h 489108"/>
                <a:gd name="connsiteX29" fmla="*/ 496253 w 633222"/>
                <a:gd name="connsiteY29" fmla="*/ 329565 h 489108"/>
                <a:gd name="connsiteX30" fmla="*/ 533400 w 633222"/>
                <a:gd name="connsiteY30" fmla="*/ 273749 h 489108"/>
                <a:gd name="connsiteX31" fmla="*/ 540830 w 633222"/>
                <a:gd name="connsiteY31" fmla="*/ 248698 h 489108"/>
                <a:gd name="connsiteX32" fmla="*/ 530638 w 633222"/>
                <a:gd name="connsiteY32" fmla="*/ 225838 h 489108"/>
                <a:gd name="connsiteX33" fmla="*/ 537020 w 633222"/>
                <a:gd name="connsiteY33" fmla="*/ 209360 h 489108"/>
                <a:gd name="connsiteX34" fmla="*/ 547688 w 633222"/>
                <a:gd name="connsiteY34" fmla="*/ 193453 h 489108"/>
                <a:gd name="connsiteX35" fmla="*/ 562547 w 633222"/>
                <a:gd name="connsiteY35" fmla="*/ 177927 h 489108"/>
                <a:gd name="connsiteX36" fmla="*/ 569405 w 633222"/>
                <a:gd name="connsiteY36" fmla="*/ 157258 h 489108"/>
                <a:gd name="connsiteX37" fmla="*/ 615791 w 633222"/>
                <a:gd name="connsiteY37" fmla="*/ 167259 h 489108"/>
                <a:gd name="connsiteX38" fmla="*/ 617887 w 633222"/>
                <a:gd name="connsiteY38" fmla="*/ 150209 h 489108"/>
                <a:gd name="connsiteX39" fmla="*/ 620554 w 633222"/>
                <a:gd name="connsiteY39" fmla="*/ 128969 h 489108"/>
                <a:gd name="connsiteX40" fmla="*/ 626364 w 633222"/>
                <a:gd name="connsiteY40" fmla="*/ 116777 h 489108"/>
                <a:gd name="connsiteX41" fmla="*/ 633222 w 633222"/>
                <a:gd name="connsiteY41" fmla="*/ 96012 h 489108"/>
                <a:gd name="connsiteX42" fmla="*/ 623030 w 633222"/>
                <a:gd name="connsiteY42" fmla="*/ 73152 h 489108"/>
                <a:gd name="connsiteX43" fmla="*/ 616172 w 633222"/>
                <a:gd name="connsiteY43" fmla="*/ 59341 h 489108"/>
                <a:gd name="connsiteX44" fmla="*/ 604933 w 633222"/>
                <a:gd name="connsiteY44" fmla="*/ 45053 h 489108"/>
                <a:gd name="connsiteX45" fmla="*/ 593693 w 633222"/>
                <a:gd name="connsiteY45" fmla="*/ 30671 h 489108"/>
                <a:gd name="connsiteX46" fmla="*/ 578739 w 633222"/>
                <a:gd name="connsiteY46" fmla="*/ 11525 h 489108"/>
                <a:gd name="connsiteX47" fmla="*/ 485013 w 633222"/>
                <a:gd name="connsiteY47" fmla="*/ 0 h 489108"/>
                <a:gd name="connsiteX48" fmla="*/ 478631 w 633222"/>
                <a:gd name="connsiteY48" fmla="*/ 16478 h 489108"/>
                <a:gd name="connsiteX49" fmla="*/ 461105 w 633222"/>
                <a:gd name="connsiteY49" fmla="*/ 18574 h 489108"/>
                <a:gd name="connsiteX50" fmla="*/ 444056 w 633222"/>
                <a:gd name="connsiteY50" fmla="*/ 16478 h 489108"/>
                <a:gd name="connsiteX51" fmla="*/ 423767 w 633222"/>
                <a:gd name="connsiteY51" fmla="*/ 5334 h 489108"/>
                <a:gd name="connsiteX52" fmla="*/ 408908 w 633222"/>
                <a:gd name="connsiteY52" fmla="*/ 20860 h 489108"/>
                <a:gd name="connsiteX53" fmla="*/ 391859 w 633222"/>
                <a:gd name="connsiteY53" fmla="*/ 18669 h 489108"/>
                <a:gd name="connsiteX54" fmla="*/ 373761 w 633222"/>
                <a:gd name="connsiteY54" fmla="*/ 25146 h 489108"/>
                <a:gd name="connsiteX55" fmla="*/ 348139 w 633222"/>
                <a:gd name="connsiteY55" fmla="*/ 22003 h 489108"/>
                <a:gd name="connsiteX56" fmla="*/ 337566 w 633222"/>
                <a:gd name="connsiteY56" fmla="*/ 37910 h 489108"/>
                <a:gd name="connsiteX57" fmla="*/ 330613 w 633222"/>
                <a:gd name="connsiteY57" fmla="*/ 58674 h 489108"/>
                <a:gd name="connsiteX58" fmla="*/ 312039 w 633222"/>
                <a:gd name="connsiteY58" fmla="*/ 69342 h 489108"/>
                <a:gd name="connsiteX59" fmla="*/ 288512 w 633222"/>
                <a:gd name="connsiteY59" fmla="*/ 49149 h 489108"/>
                <a:gd name="connsiteX60" fmla="*/ 264033 w 633222"/>
                <a:gd name="connsiteY60" fmla="*/ 37529 h 489108"/>
                <a:gd name="connsiteX61" fmla="*/ 246507 w 633222"/>
                <a:gd name="connsiteY61" fmla="*/ 39624 h 489108"/>
                <a:gd name="connsiteX62" fmla="*/ 224123 w 633222"/>
                <a:gd name="connsiteY62" fmla="*/ 45529 h 489108"/>
                <a:gd name="connsiteX63" fmla="*/ 203930 w 633222"/>
                <a:gd name="connsiteY63" fmla="*/ 68961 h 489108"/>
                <a:gd name="connsiteX64" fmla="*/ 209836 w 633222"/>
                <a:gd name="connsiteY64" fmla="*/ 91250 h 489108"/>
                <a:gd name="connsiteX65" fmla="*/ 242316 w 633222"/>
                <a:gd name="connsiteY65" fmla="*/ 108204 h 489108"/>
                <a:gd name="connsiteX66" fmla="*/ 266795 w 633222"/>
                <a:gd name="connsiteY66" fmla="*/ 119920 h 489108"/>
                <a:gd name="connsiteX67" fmla="*/ 273272 w 633222"/>
                <a:gd name="connsiteY67" fmla="*/ 137922 h 489108"/>
                <a:gd name="connsiteX68" fmla="*/ 249365 w 633222"/>
                <a:gd name="connsiteY68" fmla="*/ 156591 h 489108"/>
                <a:gd name="connsiteX69" fmla="*/ 231743 w 633222"/>
                <a:gd name="connsiteY69" fmla="*/ 158782 h 489108"/>
                <a:gd name="connsiteX70" fmla="*/ 206693 w 633222"/>
                <a:gd name="connsiteY70" fmla="*/ 151352 h 489108"/>
                <a:gd name="connsiteX71" fmla="*/ 192881 w 633222"/>
                <a:gd name="connsiteY71" fmla="*/ 158306 h 489108"/>
                <a:gd name="connsiteX72" fmla="*/ 173736 w 633222"/>
                <a:gd name="connsiteY72" fmla="*/ 173165 h 489108"/>
                <a:gd name="connsiteX73" fmla="*/ 171069 w 633222"/>
                <a:gd name="connsiteY73" fmla="*/ 194405 h 489108"/>
                <a:gd name="connsiteX74" fmla="*/ 146685 w 633222"/>
                <a:gd name="connsiteY74" fmla="*/ 217361 h 489108"/>
                <a:gd name="connsiteX75" fmla="*/ 124778 w 633222"/>
                <a:gd name="connsiteY75" fmla="*/ 218980 h 489108"/>
                <a:gd name="connsiteX76" fmla="*/ 106680 w 633222"/>
                <a:gd name="connsiteY76" fmla="*/ 225362 h 489108"/>
                <a:gd name="connsiteX77" fmla="*/ 81153 w 633222"/>
                <a:gd name="connsiteY77" fmla="*/ 222218 h 489108"/>
                <a:gd name="connsiteX78" fmla="*/ 61436 w 633222"/>
                <a:gd name="connsiteY78" fmla="*/ 206788 h 489108"/>
                <a:gd name="connsiteX79" fmla="*/ 47054 w 633222"/>
                <a:gd name="connsiteY79" fmla="*/ 218027 h 489108"/>
                <a:gd name="connsiteX80" fmla="*/ 14573 w 633222"/>
                <a:gd name="connsiteY80" fmla="*/ 235553 h 489108"/>
                <a:gd name="connsiteX81" fmla="*/ 12002 w 633222"/>
                <a:gd name="connsiteY81" fmla="*/ 291370 h 489108"/>
                <a:gd name="connsiteX82" fmla="*/ 22670 w 633222"/>
                <a:gd name="connsiteY82" fmla="*/ 310039 h 489108"/>
                <a:gd name="connsiteX83" fmla="*/ 32861 w 633222"/>
                <a:gd name="connsiteY83" fmla="*/ 332804 h 489108"/>
                <a:gd name="connsiteX84" fmla="*/ 65913 w 633222"/>
                <a:gd name="connsiteY84" fmla="*/ 345567 h 489108"/>
                <a:gd name="connsiteX85" fmla="*/ 85630 w 633222"/>
                <a:gd name="connsiteY85" fmla="*/ 326422 h 489108"/>
                <a:gd name="connsiteX86" fmla="*/ 107442 w 633222"/>
                <a:gd name="connsiteY86" fmla="*/ 324803 h 489108"/>
                <a:gd name="connsiteX87" fmla="*/ 112776 w 633222"/>
                <a:gd name="connsiteY87" fmla="*/ 351377 h 489108"/>
                <a:gd name="connsiteX88" fmla="*/ 83534 w 633222"/>
                <a:gd name="connsiteY88" fmla="*/ 377952 h 489108"/>
                <a:gd name="connsiteX89" fmla="*/ 64960 w 633222"/>
                <a:gd name="connsiteY89" fmla="*/ 388620 h 489108"/>
                <a:gd name="connsiteX90" fmla="*/ 47911 w 633222"/>
                <a:gd name="connsiteY90" fmla="*/ 386525 h 489108"/>
                <a:gd name="connsiteX91" fmla="*/ 11144 w 633222"/>
                <a:gd name="connsiteY91" fmla="*/ 403574 h 489108"/>
                <a:gd name="connsiteX92" fmla="*/ 0 w 633222"/>
                <a:gd name="connsiteY92" fmla="*/ 423767 h 489108"/>
                <a:gd name="connsiteX93" fmla="*/ 12859 w 633222"/>
                <a:gd name="connsiteY93" fmla="*/ 459962 h 489108"/>
                <a:gd name="connsiteX94" fmla="*/ 41624 w 633222"/>
                <a:gd name="connsiteY94" fmla="*/ 472154 h 489108"/>
                <a:gd name="connsiteX95" fmla="*/ 39529 w 633222"/>
                <a:gd name="connsiteY95" fmla="*/ 489109 h 489108"/>
                <a:gd name="connsiteX96" fmla="*/ 39529 w 633222"/>
                <a:gd name="connsiteY96" fmla="*/ 489109 h 489108"/>
                <a:gd name="connsiteX97" fmla="*/ 39529 w 633222"/>
                <a:gd name="connsiteY97" fmla="*/ 489109 h 48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633222" h="489108">
                  <a:moveTo>
                    <a:pt x="39529" y="489109"/>
                  </a:moveTo>
                  <a:lnTo>
                    <a:pt x="58674" y="474250"/>
                  </a:lnTo>
                  <a:lnTo>
                    <a:pt x="66104" y="449199"/>
                  </a:lnTo>
                  <a:lnTo>
                    <a:pt x="72485" y="432721"/>
                  </a:lnTo>
                  <a:lnTo>
                    <a:pt x="91059" y="422053"/>
                  </a:lnTo>
                  <a:lnTo>
                    <a:pt x="104394" y="419386"/>
                  </a:lnTo>
                  <a:lnTo>
                    <a:pt x="119253" y="403955"/>
                  </a:lnTo>
                  <a:lnTo>
                    <a:pt x="133636" y="392811"/>
                  </a:lnTo>
                  <a:lnTo>
                    <a:pt x="151733" y="386429"/>
                  </a:lnTo>
                  <a:lnTo>
                    <a:pt x="161830" y="374714"/>
                  </a:lnTo>
                  <a:lnTo>
                    <a:pt x="179927" y="368236"/>
                  </a:lnTo>
                  <a:lnTo>
                    <a:pt x="198596" y="357664"/>
                  </a:lnTo>
                  <a:lnTo>
                    <a:pt x="219837" y="360236"/>
                  </a:lnTo>
                  <a:lnTo>
                    <a:pt x="235839" y="370903"/>
                  </a:lnTo>
                  <a:lnTo>
                    <a:pt x="253460" y="368713"/>
                  </a:lnTo>
                  <a:lnTo>
                    <a:pt x="269939" y="375094"/>
                  </a:lnTo>
                  <a:lnTo>
                    <a:pt x="290703" y="381953"/>
                  </a:lnTo>
                  <a:lnTo>
                    <a:pt x="309372" y="371285"/>
                  </a:lnTo>
                  <a:lnTo>
                    <a:pt x="331184" y="369665"/>
                  </a:lnTo>
                  <a:lnTo>
                    <a:pt x="348234" y="371761"/>
                  </a:lnTo>
                  <a:lnTo>
                    <a:pt x="350425" y="389287"/>
                  </a:lnTo>
                  <a:lnTo>
                    <a:pt x="375952" y="392430"/>
                  </a:lnTo>
                  <a:lnTo>
                    <a:pt x="387191" y="406813"/>
                  </a:lnTo>
                  <a:lnTo>
                    <a:pt x="403669" y="413194"/>
                  </a:lnTo>
                  <a:lnTo>
                    <a:pt x="419671" y="423767"/>
                  </a:lnTo>
                  <a:lnTo>
                    <a:pt x="430911" y="438150"/>
                  </a:lnTo>
                  <a:lnTo>
                    <a:pt x="446437" y="453009"/>
                  </a:lnTo>
                  <a:lnTo>
                    <a:pt x="459677" y="450342"/>
                  </a:lnTo>
                  <a:lnTo>
                    <a:pt x="478346" y="439674"/>
                  </a:lnTo>
                  <a:lnTo>
                    <a:pt x="496253" y="329565"/>
                  </a:lnTo>
                  <a:lnTo>
                    <a:pt x="533400" y="273749"/>
                  </a:lnTo>
                  <a:lnTo>
                    <a:pt x="540830" y="248698"/>
                  </a:lnTo>
                  <a:lnTo>
                    <a:pt x="530638" y="225838"/>
                  </a:lnTo>
                  <a:lnTo>
                    <a:pt x="537020" y="209360"/>
                  </a:lnTo>
                  <a:lnTo>
                    <a:pt x="547688" y="193453"/>
                  </a:lnTo>
                  <a:lnTo>
                    <a:pt x="562547" y="177927"/>
                  </a:lnTo>
                  <a:lnTo>
                    <a:pt x="569405" y="157258"/>
                  </a:lnTo>
                  <a:lnTo>
                    <a:pt x="615791" y="167259"/>
                  </a:lnTo>
                  <a:lnTo>
                    <a:pt x="617887" y="150209"/>
                  </a:lnTo>
                  <a:lnTo>
                    <a:pt x="620554" y="128969"/>
                  </a:lnTo>
                  <a:lnTo>
                    <a:pt x="626364" y="116777"/>
                  </a:lnTo>
                  <a:lnTo>
                    <a:pt x="633222" y="96012"/>
                  </a:lnTo>
                  <a:lnTo>
                    <a:pt x="623030" y="73152"/>
                  </a:lnTo>
                  <a:lnTo>
                    <a:pt x="616172" y="59341"/>
                  </a:lnTo>
                  <a:lnTo>
                    <a:pt x="604933" y="45053"/>
                  </a:lnTo>
                  <a:lnTo>
                    <a:pt x="593693" y="30671"/>
                  </a:lnTo>
                  <a:lnTo>
                    <a:pt x="578739" y="11525"/>
                  </a:lnTo>
                  <a:lnTo>
                    <a:pt x="485013" y="0"/>
                  </a:lnTo>
                  <a:lnTo>
                    <a:pt x="478631" y="16478"/>
                  </a:lnTo>
                  <a:lnTo>
                    <a:pt x="461105" y="18574"/>
                  </a:lnTo>
                  <a:lnTo>
                    <a:pt x="444056" y="16478"/>
                  </a:lnTo>
                  <a:lnTo>
                    <a:pt x="423767" y="5334"/>
                  </a:lnTo>
                  <a:lnTo>
                    <a:pt x="408908" y="20860"/>
                  </a:lnTo>
                  <a:lnTo>
                    <a:pt x="391859" y="18669"/>
                  </a:lnTo>
                  <a:lnTo>
                    <a:pt x="373761" y="25146"/>
                  </a:lnTo>
                  <a:lnTo>
                    <a:pt x="348139" y="22003"/>
                  </a:lnTo>
                  <a:lnTo>
                    <a:pt x="337566" y="37910"/>
                  </a:lnTo>
                  <a:lnTo>
                    <a:pt x="330613" y="58674"/>
                  </a:lnTo>
                  <a:lnTo>
                    <a:pt x="312039" y="69342"/>
                  </a:lnTo>
                  <a:lnTo>
                    <a:pt x="288512" y="49149"/>
                  </a:lnTo>
                  <a:lnTo>
                    <a:pt x="264033" y="37529"/>
                  </a:lnTo>
                  <a:lnTo>
                    <a:pt x="246507" y="39624"/>
                  </a:lnTo>
                  <a:lnTo>
                    <a:pt x="224123" y="45529"/>
                  </a:lnTo>
                  <a:lnTo>
                    <a:pt x="203930" y="68961"/>
                  </a:lnTo>
                  <a:lnTo>
                    <a:pt x="209836" y="91250"/>
                  </a:lnTo>
                  <a:lnTo>
                    <a:pt x="242316" y="108204"/>
                  </a:lnTo>
                  <a:lnTo>
                    <a:pt x="266795" y="119920"/>
                  </a:lnTo>
                  <a:lnTo>
                    <a:pt x="273272" y="137922"/>
                  </a:lnTo>
                  <a:lnTo>
                    <a:pt x="249365" y="156591"/>
                  </a:lnTo>
                  <a:lnTo>
                    <a:pt x="231743" y="158782"/>
                  </a:lnTo>
                  <a:lnTo>
                    <a:pt x="206693" y="151352"/>
                  </a:lnTo>
                  <a:lnTo>
                    <a:pt x="192881" y="158306"/>
                  </a:lnTo>
                  <a:lnTo>
                    <a:pt x="173736" y="173165"/>
                  </a:lnTo>
                  <a:lnTo>
                    <a:pt x="171069" y="194405"/>
                  </a:lnTo>
                  <a:lnTo>
                    <a:pt x="146685" y="217361"/>
                  </a:lnTo>
                  <a:lnTo>
                    <a:pt x="124778" y="218980"/>
                  </a:lnTo>
                  <a:lnTo>
                    <a:pt x="106680" y="225362"/>
                  </a:lnTo>
                  <a:lnTo>
                    <a:pt x="81153" y="222218"/>
                  </a:lnTo>
                  <a:lnTo>
                    <a:pt x="61436" y="206788"/>
                  </a:lnTo>
                  <a:lnTo>
                    <a:pt x="47054" y="218027"/>
                  </a:lnTo>
                  <a:lnTo>
                    <a:pt x="14573" y="235553"/>
                  </a:lnTo>
                  <a:lnTo>
                    <a:pt x="12002" y="291370"/>
                  </a:lnTo>
                  <a:lnTo>
                    <a:pt x="22670" y="310039"/>
                  </a:lnTo>
                  <a:lnTo>
                    <a:pt x="32861" y="332804"/>
                  </a:lnTo>
                  <a:lnTo>
                    <a:pt x="65913" y="345567"/>
                  </a:lnTo>
                  <a:lnTo>
                    <a:pt x="85630" y="326422"/>
                  </a:lnTo>
                  <a:lnTo>
                    <a:pt x="107442" y="324803"/>
                  </a:lnTo>
                  <a:lnTo>
                    <a:pt x="112776" y="351377"/>
                  </a:lnTo>
                  <a:lnTo>
                    <a:pt x="83534" y="377952"/>
                  </a:lnTo>
                  <a:lnTo>
                    <a:pt x="64960" y="388620"/>
                  </a:lnTo>
                  <a:lnTo>
                    <a:pt x="47911" y="386525"/>
                  </a:lnTo>
                  <a:lnTo>
                    <a:pt x="11144" y="403574"/>
                  </a:lnTo>
                  <a:lnTo>
                    <a:pt x="0" y="423767"/>
                  </a:lnTo>
                  <a:lnTo>
                    <a:pt x="12859" y="459962"/>
                  </a:lnTo>
                  <a:lnTo>
                    <a:pt x="41624" y="472154"/>
                  </a:lnTo>
                  <a:lnTo>
                    <a:pt x="39529" y="489109"/>
                  </a:lnTo>
                  <a:lnTo>
                    <a:pt x="39529" y="489109"/>
                  </a:lnTo>
                  <a:lnTo>
                    <a:pt x="39529" y="4891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8FF44AFE-C1C1-5EFD-8CE7-D2E61DCFE73D}"/>
                </a:ext>
              </a:extLst>
            </p:cNvPr>
            <p:cNvSpPr/>
            <p:nvPr/>
          </p:nvSpPr>
          <p:spPr>
            <a:xfrm>
              <a:off x="-1892312" y="1675725"/>
              <a:ext cx="831827" cy="788359"/>
            </a:xfrm>
            <a:custGeom>
              <a:avLst/>
              <a:gdLst>
                <a:gd name="connsiteX0" fmla="*/ 261938 w 493966"/>
                <a:gd name="connsiteY0" fmla="*/ 468154 h 468153"/>
                <a:gd name="connsiteX1" fmla="*/ 404527 w 493966"/>
                <a:gd name="connsiteY1" fmla="*/ 399193 h 468153"/>
                <a:gd name="connsiteX2" fmla="*/ 424720 w 493966"/>
                <a:gd name="connsiteY2" fmla="*/ 375761 h 468153"/>
                <a:gd name="connsiteX3" fmla="*/ 450723 w 493966"/>
                <a:gd name="connsiteY3" fmla="*/ 339947 h 468153"/>
                <a:gd name="connsiteX4" fmla="*/ 473107 w 493966"/>
                <a:gd name="connsiteY4" fmla="*/ 299466 h 468153"/>
                <a:gd name="connsiteX5" fmla="*/ 475679 w 493966"/>
                <a:gd name="connsiteY5" fmla="*/ 278130 h 468153"/>
                <a:gd name="connsiteX6" fmla="*/ 477202 w 493966"/>
                <a:gd name="connsiteY6" fmla="*/ 230696 h 468153"/>
                <a:gd name="connsiteX7" fmla="*/ 488918 w 493966"/>
                <a:gd name="connsiteY7" fmla="*/ 206216 h 468153"/>
                <a:gd name="connsiteX8" fmla="*/ 493967 w 493966"/>
                <a:gd name="connsiteY8" fmla="*/ 25051 h 468153"/>
                <a:gd name="connsiteX9" fmla="*/ 394906 w 493966"/>
                <a:gd name="connsiteY9" fmla="*/ 21527 h 468153"/>
                <a:gd name="connsiteX10" fmla="*/ 185738 w 493966"/>
                <a:gd name="connsiteY10" fmla="*/ 0 h 468153"/>
                <a:gd name="connsiteX11" fmla="*/ 201168 w 493966"/>
                <a:gd name="connsiteY11" fmla="*/ 14859 h 468153"/>
                <a:gd name="connsiteX12" fmla="*/ 154972 w 493966"/>
                <a:gd name="connsiteY12" fmla="*/ 74104 h 468153"/>
                <a:gd name="connsiteX13" fmla="*/ 71438 w 493966"/>
                <a:gd name="connsiteY13" fmla="*/ 154686 h 468153"/>
                <a:gd name="connsiteX14" fmla="*/ 51244 w 493966"/>
                <a:gd name="connsiteY14" fmla="*/ 143542 h 468153"/>
                <a:gd name="connsiteX15" fmla="*/ 30480 w 493966"/>
                <a:gd name="connsiteY15" fmla="*/ 136589 h 468153"/>
                <a:gd name="connsiteX16" fmla="*/ 7906 w 493966"/>
                <a:gd name="connsiteY16" fmla="*/ 354616 h 468153"/>
                <a:gd name="connsiteX17" fmla="*/ 0 w 493966"/>
                <a:gd name="connsiteY17" fmla="*/ 453104 h 468153"/>
                <a:gd name="connsiteX18" fmla="*/ 133159 w 493966"/>
                <a:gd name="connsiteY18" fmla="*/ 460915 h 468153"/>
                <a:gd name="connsiteX19" fmla="*/ 261938 w 493966"/>
                <a:gd name="connsiteY19" fmla="*/ 468154 h 468153"/>
                <a:gd name="connsiteX20" fmla="*/ 261938 w 493966"/>
                <a:gd name="connsiteY20" fmla="*/ 468154 h 468153"/>
                <a:gd name="connsiteX21" fmla="*/ 261938 w 493966"/>
                <a:gd name="connsiteY21" fmla="*/ 468154 h 4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3966" h="468153">
                  <a:moveTo>
                    <a:pt x="261938" y="468154"/>
                  </a:moveTo>
                  <a:lnTo>
                    <a:pt x="404527" y="399193"/>
                  </a:lnTo>
                  <a:lnTo>
                    <a:pt x="424720" y="375761"/>
                  </a:lnTo>
                  <a:lnTo>
                    <a:pt x="450723" y="339947"/>
                  </a:lnTo>
                  <a:lnTo>
                    <a:pt x="473107" y="299466"/>
                  </a:lnTo>
                  <a:lnTo>
                    <a:pt x="475679" y="278130"/>
                  </a:lnTo>
                  <a:lnTo>
                    <a:pt x="477202" y="230696"/>
                  </a:lnTo>
                  <a:lnTo>
                    <a:pt x="488918" y="206216"/>
                  </a:lnTo>
                  <a:lnTo>
                    <a:pt x="493967" y="25051"/>
                  </a:lnTo>
                  <a:lnTo>
                    <a:pt x="394906" y="21527"/>
                  </a:lnTo>
                  <a:lnTo>
                    <a:pt x="185738" y="0"/>
                  </a:lnTo>
                  <a:lnTo>
                    <a:pt x="201168" y="14859"/>
                  </a:lnTo>
                  <a:lnTo>
                    <a:pt x="154972" y="74104"/>
                  </a:lnTo>
                  <a:lnTo>
                    <a:pt x="71438" y="154686"/>
                  </a:lnTo>
                  <a:lnTo>
                    <a:pt x="51244" y="143542"/>
                  </a:lnTo>
                  <a:lnTo>
                    <a:pt x="30480" y="136589"/>
                  </a:lnTo>
                  <a:lnTo>
                    <a:pt x="7906" y="354616"/>
                  </a:lnTo>
                  <a:lnTo>
                    <a:pt x="0" y="453104"/>
                  </a:lnTo>
                  <a:lnTo>
                    <a:pt x="133159" y="460915"/>
                  </a:lnTo>
                  <a:lnTo>
                    <a:pt x="261938" y="468154"/>
                  </a:lnTo>
                  <a:lnTo>
                    <a:pt x="261938" y="468154"/>
                  </a:lnTo>
                  <a:lnTo>
                    <a:pt x="261938" y="4681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6683ECC5-105A-5F2B-CA8D-143D276A079F}"/>
                </a:ext>
              </a:extLst>
            </p:cNvPr>
            <p:cNvSpPr/>
            <p:nvPr/>
          </p:nvSpPr>
          <p:spPr>
            <a:xfrm>
              <a:off x="-2478250" y="155304"/>
              <a:ext cx="1136104" cy="671269"/>
            </a:xfrm>
            <a:custGeom>
              <a:avLst/>
              <a:gdLst>
                <a:gd name="connsiteX0" fmla="*/ 512921 w 674655"/>
                <a:gd name="connsiteY0" fmla="*/ 398621 h 398621"/>
                <a:gd name="connsiteX1" fmla="*/ 516065 w 674655"/>
                <a:gd name="connsiteY1" fmla="*/ 372999 h 398621"/>
                <a:gd name="connsiteX2" fmla="*/ 532828 w 674655"/>
                <a:gd name="connsiteY2" fmla="*/ 166878 h 398621"/>
                <a:gd name="connsiteX3" fmla="*/ 536543 w 674655"/>
                <a:gd name="connsiteY3" fmla="*/ 136970 h 398621"/>
                <a:gd name="connsiteX4" fmla="*/ 553498 w 674655"/>
                <a:gd name="connsiteY4" fmla="*/ 139065 h 398621"/>
                <a:gd name="connsiteX5" fmla="*/ 569976 w 674655"/>
                <a:gd name="connsiteY5" fmla="*/ 145447 h 398621"/>
                <a:gd name="connsiteX6" fmla="*/ 581692 w 674655"/>
                <a:gd name="connsiteY6" fmla="*/ 155543 h 398621"/>
                <a:gd name="connsiteX7" fmla="*/ 602932 w 674655"/>
                <a:gd name="connsiteY7" fmla="*/ 158210 h 398621"/>
                <a:gd name="connsiteX8" fmla="*/ 621602 w 674655"/>
                <a:gd name="connsiteY8" fmla="*/ 147447 h 398621"/>
                <a:gd name="connsiteX9" fmla="*/ 635889 w 674655"/>
                <a:gd name="connsiteY9" fmla="*/ 136208 h 398621"/>
                <a:gd name="connsiteX10" fmla="*/ 656653 w 674655"/>
                <a:gd name="connsiteY10" fmla="*/ 143161 h 398621"/>
                <a:gd name="connsiteX11" fmla="*/ 674656 w 674655"/>
                <a:gd name="connsiteY11" fmla="*/ 67342 h 398621"/>
                <a:gd name="connsiteX12" fmla="*/ 668274 w 674655"/>
                <a:gd name="connsiteY12" fmla="*/ 49149 h 398621"/>
                <a:gd name="connsiteX13" fmla="*/ 662369 w 674655"/>
                <a:gd name="connsiteY13" fmla="*/ 26765 h 398621"/>
                <a:gd name="connsiteX14" fmla="*/ 606552 w 674655"/>
                <a:gd name="connsiteY14" fmla="*/ 24194 h 398621"/>
                <a:gd name="connsiteX15" fmla="*/ 546545 w 674655"/>
                <a:gd name="connsiteY15" fmla="*/ 21146 h 398621"/>
                <a:gd name="connsiteX16" fmla="*/ 524732 w 674655"/>
                <a:gd name="connsiteY16" fmla="*/ 22765 h 398621"/>
                <a:gd name="connsiteX17" fmla="*/ 199454 w 674655"/>
                <a:gd name="connsiteY17" fmla="*/ 0 h 398621"/>
                <a:gd name="connsiteX18" fmla="*/ 151638 w 674655"/>
                <a:gd name="connsiteY18" fmla="*/ 2762 h 398621"/>
                <a:gd name="connsiteX19" fmla="*/ 153257 w 674655"/>
                <a:gd name="connsiteY19" fmla="*/ 24670 h 398621"/>
                <a:gd name="connsiteX20" fmla="*/ 135731 w 674655"/>
                <a:gd name="connsiteY20" fmla="*/ 61532 h 398621"/>
                <a:gd name="connsiteX21" fmla="*/ 124111 w 674655"/>
                <a:gd name="connsiteY21" fmla="*/ 86106 h 398621"/>
                <a:gd name="connsiteX22" fmla="*/ 133160 w 674655"/>
                <a:gd name="connsiteY22" fmla="*/ 117539 h 398621"/>
                <a:gd name="connsiteX23" fmla="*/ 110871 w 674655"/>
                <a:gd name="connsiteY23" fmla="*/ 158210 h 398621"/>
                <a:gd name="connsiteX24" fmla="*/ 85916 w 674655"/>
                <a:gd name="connsiteY24" fmla="*/ 185452 h 398621"/>
                <a:gd name="connsiteX25" fmla="*/ 87058 w 674655"/>
                <a:gd name="connsiteY25" fmla="*/ 211646 h 398621"/>
                <a:gd name="connsiteX26" fmla="*/ 83820 w 674655"/>
                <a:gd name="connsiteY26" fmla="*/ 237268 h 398621"/>
                <a:gd name="connsiteX27" fmla="*/ 67913 w 674655"/>
                <a:gd name="connsiteY27" fmla="*/ 261271 h 398621"/>
                <a:gd name="connsiteX28" fmla="*/ 54197 w 674655"/>
                <a:gd name="connsiteY28" fmla="*/ 302990 h 398621"/>
                <a:gd name="connsiteX29" fmla="*/ 37719 w 674655"/>
                <a:gd name="connsiteY29" fmla="*/ 331280 h 398621"/>
                <a:gd name="connsiteX30" fmla="*/ 10668 w 674655"/>
                <a:gd name="connsiteY30" fmla="*/ 340900 h 398621"/>
                <a:gd name="connsiteX31" fmla="*/ 0 w 674655"/>
                <a:gd name="connsiteY31" fmla="*/ 356997 h 398621"/>
                <a:gd name="connsiteX32" fmla="*/ 72866 w 674655"/>
                <a:gd name="connsiteY32" fmla="*/ 361664 h 398621"/>
                <a:gd name="connsiteX33" fmla="*/ 183928 w 674655"/>
                <a:gd name="connsiteY33" fmla="*/ 370999 h 398621"/>
                <a:gd name="connsiteX34" fmla="*/ 320516 w 674655"/>
                <a:gd name="connsiteY34" fmla="*/ 383572 h 398621"/>
                <a:gd name="connsiteX35" fmla="*/ 512921 w 674655"/>
                <a:gd name="connsiteY35" fmla="*/ 398621 h 398621"/>
                <a:gd name="connsiteX36" fmla="*/ 512921 w 674655"/>
                <a:gd name="connsiteY36" fmla="*/ 398621 h 398621"/>
                <a:gd name="connsiteX37" fmla="*/ 512921 w 674655"/>
                <a:gd name="connsiteY37" fmla="*/ 398621 h 39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655" h="398621">
                  <a:moveTo>
                    <a:pt x="512921" y="398621"/>
                  </a:moveTo>
                  <a:lnTo>
                    <a:pt x="516065" y="372999"/>
                  </a:lnTo>
                  <a:lnTo>
                    <a:pt x="532828" y="166878"/>
                  </a:lnTo>
                  <a:lnTo>
                    <a:pt x="536543" y="136970"/>
                  </a:lnTo>
                  <a:lnTo>
                    <a:pt x="553498" y="139065"/>
                  </a:lnTo>
                  <a:lnTo>
                    <a:pt x="569976" y="145447"/>
                  </a:lnTo>
                  <a:lnTo>
                    <a:pt x="581692" y="155543"/>
                  </a:lnTo>
                  <a:lnTo>
                    <a:pt x="602932" y="158210"/>
                  </a:lnTo>
                  <a:lnTo>
                    <a:pt x="621602" y="147447"/>
                  </a:lnTo>
                  <a:lnTo>
                    <a:pt x="635889" y="136208"/>
                  </a:lnTo>
                  <a:lnTo>
                    <a:pt x="656653" y="143161"/>
                  </a:lnTo>
                  <a:lnTo>
                    <a:pt x="674656" y="67342"/>
                  </a:lnTo>
                  <a:lnTo>
                    <a:pt x="668274" y="49149"/>
                  </a:lnTo>
                  <a:lnTo>
                    <a:pt x="662369" y="26765"/>
                  </a:lnTo>
                  <a:lnTo>
                    <a:pt x="606552" y="24194"/>
                  </a:lnTo>
                  <a:lnTo>
                    <a:pt x="546545" y="21146"/>
                  </a:lnTo>
                  <a:lnTo>
                    <a:pt x="524732" y="22765"/>
                  </a:lnTo>
                  <a:lnTo>
                    <a:pt x="199454" y="0"/>
                  </a:lnTo>
                  <a:lnTo>
                    <a:pt x="151638" y="2762"/>
                  </a:lnTo>
                  <a:lnTo>
                    <a:pt x="153257" y="24670"/>
                  </a:lnTo>
                  <a:lnTo>
                    <a:pt x="135731" y="61532"/>
                  </a:lnTo>
                  <a:lnTo>
                    <a:pt x="124111" y="86106"/>
                  </a:lnTo>
                  <a:lnTo>
                    <a:pt x="133160" y="117539"/>
                  </a:lnTo>
                  <a:lnTo>
                    <a:pt x="110871" y="158210"/>
                  </a:lnTo>
                  <a:lnTo>
                    <a:pt x="85916" y="185452"/>
                  </a:lnTo>
                  <a:lnTo>
                    <a:pt x="87058" y="211646"/>
                  </a:lnTo>
                  <a:lnTo>
                    <a:pt x="83820" y="237268"/>
                  </a:lnTo>
                  <a:lnTo>
                    <a:pt x="67913" y="261271"/>
                  </a:lnTo>
                  <a:lnTo>
                    <a:pt x="54197" y="302990"/>
                  </a:lnTo>
                  <a:lnTo>
                    <a:pt x="37719" y="331280"/>
                  </a:lnTo>
                  <a:lnTo>
                    <a:pt x="10668" y="340900"/>
                  </a:lnTo>
                  <a:lnTo>
                    <a:pt x="0" y="356997"/>
                  </a:lnTo>
                  <a:lnTo>
                    <a:pt x="72866" y="361664"/>
                  </a:lnTo>
                  <a:lnTo>
                    <a:pt x="183928" y="370999"/>
                  </a:lnTo>
                  <a:lnTo>
                    <a:pt x="320516" y="383572"/>
                  </a:lnTo>
                  <a:lnTo>
                    <a:pt x="512921" y="398621"/>
                  </a:lnTo>
                  <a:lnTo>
                    <a:pt x="512921" y="398621"/>
                  </a:lnTo>
                  <a:lnTo>
                    <a:pt x="512921" y="3986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53BE776-DE3F-36C4-256C-3D53CEEAD9BF}"/>
                </a:ext>
              </a:extLst>
            </p:cNvPr>
            <p:cNvSpPr/>
            <p:nvPr/>
          </p:nvSpPr>
          <p:spPr>
            <a:xfrm>
              <a:off x="-4019362" y="2419334"/>
              <a:ext cx="1185186" cy="878984"/>
            </a:xfrm>
            <a:custGeom>
              <a:avLst/>
              <a:gdLst>
                <a:gd name="connsiteX0" fmla="*/ 413861 w 703802"/>
                <a:gd name="connsiteY0" fmla="*/ 508540 h 521969"/>
                <a:gd name="connsiteX1" fmla="*/ 589883 w 703802"/>
                <a:gd name="connsiteY1" fmla="*/ 517303 h 521969"/>
                <a:gd name="connsiteX2" fmla="*/ 662750 w 703802"/>
                <a:gd name="connsiteY2" fmla="*/ 521970 h 521969"/>
                <a:gd name="connsiteX3" fmla="*/ 682752 w 703802"/>
                <a:gd name="connsiteY3" fmla="*/ 324898 h 521969"/>
                <a:gd name="connsiteX4" fmla="*/ 689610 w 703802"/>
                <a:gd name="connsiteY4" fmla="*/ 269367 h 521969"/>
                <a:gd name="connsiteX5" fmla="*/ 690086 w 703802"/>
                <a:gd name="connsiteY5" fmla="*/ 195739 h 521969"/>
                <a:gd name="connsiteX6" fmla="*/ 703802 w 703802"/>
                <a:gd name="connsiteY6" fmla="*/ 49911 h 521969"/>
                <a:gd name="connsiteX7" fmla="*/ 697325 w 703802"/>
                <a:gd name="connsiteY7" fmla="*/ 31813 h 521969"/>
                <a:gd name="connsiteX8" fmla="*/ 637223 w 703802"/>
                <a:gd name="connsiteY8" fmla="*/ 28670 h 521969"/>
                <a:gd name="connsiteX9" fmla="*/ 639890 w 703802"/>
                <a:gd name="connsiteY9" fmla="*/ 7334 h 521969"/>
                <a:gd name="connsiteX10" fmla="*/ 610076 w 703802"/>
                <a:gd name="connsiteY10" fmla="*/ 3715 h 521969"/>
                <a:gd name="connsiteX11" fmla="*/ 562737 w 703802"/>
                <a:gd name="connsiteY11" fmla="*/ 2191 h 521969"/>
                <a:gd name="connsiteX12" fmla="*/ 560165 w 703802"/>
                <a:gd name="connsiteY12" fmla="*/ 23527 h 521969"/>
                <a:gd name="connsiteX13" fmla="*/ 538829 w 703802"/>
                <a:gd name="connsiteY13" fmla="*/ 20860 h 521969"/>
                <a:gd name="connsiteX14" fmla="*/ 521780 w 703802"/>
                <a:gd name="connsiteY14" fmla="*/ 18764 h 521969"/>
                <a:gd name="connsiteX15" fmla="*/ 499967 w 703802"/>
                <a:gd name="connsiteY15" fmla="*/ 20479 h 521969"/>
                <a:gd name="connsiteX16" fmla="*/ 448913 w 703802"/>
                <a:gd name="connsiteY16" fmla="*/ 14097 h 521969"/>
                <a:gd name="connsiteX17" fmla="*/ 414909 w 703802"/>
                <a:gd name="connsiteY17" fmla="*/ 9906 h 521969"/>
                <a:gd name="connsiteX18" fmla="*/ 342043 w 703802"/>
                <a:gd name="connsiteY18" fmla="*/ 5239 h 521969"/>
                <a:gd name="connsiteX19" fmla="*/ 299466 w 703802"/>
                <a:gd name="connsiteY19" fmla="*/ 0 h 521969"/>
                <a:gd name="connsiteX20" fmla="*/ 276606 w 703802"/>
                <a:gd name="connsiteY20" fmla="*/ 10192 h 521969"/>
                <a:gd name="connsiteX21" fmla="*/ 252698 w 703802"/>
                <a:gd name="connsiteY21" fmla="*/ 28956 h 521969"/>
                <a:gd name="connsiteX22" fmla="*/ 240506 w 703802"/>
                <a:gd name="connsiteY22" fmla="*/ 57817 h 521969"/>
                <a:gd name="connsiteX23" fmla="*/ 229934 w 703802"/>
                <a:gd name="connsiteY23" fmla="*/ 108585 h 521969"/>
                <a:gd name="connsiteX24" fmla="*/ 194786 w 703802"/>
                <a:gd name="connsiteY24" fmla="*/ 112871 h 521969"/>
                <a:gd name="connsiteX25" fmla="*/ 177737 w 703802"/>
                <a:gd name="connsiteY25" fmla="*/ 110776 h 521969"/>
                <a:gd name="connsiteX26" fmla="*/ 165545 w 703802"/>
                <a:gd name="connsiteY26" fmla="*/ 139636 h 521969"/>
                <a:gd name="connsiteX27" fmla="*/ 179451 w 703802"/>
                <a:gd name="connsiteY27" fmla="*/ 167354 h 521969"/>
                <a:gd name="connsiteX28" fmla="*/ 213455 w 703802"/>
                <a:gd name="connsiteY28" fmla="*/ 171545 h 521969"/>
                <a:gd name="connsiteX29" fmla="*/ 234220 w 703802"/>
                <a:gd name="connsiteY29" fmla="*/ 178498 h 521969"/>
                <a:gd name="connsiteX30" fmla="*/ 248126 w 703802"/>
                <a:gd name="connsiteY30" fmla="*/ 206216 h 521969"/>
                <a:gd name="connsiteX31" fmla="*/ 253937 w 703802"/>
                <a:gd name="connsiteY31" fmla="*/ 228600 h 521969"/>
                <a:gd name="connsiteX32" fmla="*/ 225838 w 703802"/>
                <a:gd name="connsiteY32" fmla="*/ 246793 h 521969"/>
                <a:gd name="connsiteX33" fmla="*/ 208788 w 703802"/>
                <a:gd name="connsiteY33" fmla="*/ 244697 h 521969"/>
                <a:gd name="connsiteX34" fmla="*/ 210884 w 703802"/>
                <a:gd name="connsiteY34" fmla="*/ 262318 h 521969"/>
                <a:gd name="connsiteX35" fmla="*/ 217361 w 703802"/>
                <a:gd name="connsiteY35" fmla="*/ 280511 h 521969"/>
                <a:gd name="connsiteX36" fmla="*/ 236982 w 703802"/>
                <a:gd name="connsiteY36" fmla="*/ 295942 h 521969"/>
                <a:gd name="connsiteX37" fmla="*/ 257747 w 703802"/>
                <a:gd name="connsiteY37" fmla="*/ 302800 h 521969"/>
                <a:gd name="connsiteX38" fmla="*/ 245555 w 703802"/>
                <a:gd name="connsiteY38" fmla="*/ 331660 h 521969"/>
                <a:gd name="connsiteX39" fmla="*/ 222695 w 703802"/>
                <a:gd name="connsiteY39" fmla="*/ 341852 h 521969"/>
                <a:gd name="connsiteX40" fmla="*/ 181737 w 703802"/>
                <a:gd name="connsiteY40" fmla="*/ 323755 h 521969"/>
                <a:gd name="connsiteX41" fmla="*/ 159925 w 703802"/>
                <a:gd name="connsiteY41" fmla="*/ 325469 h 521969"/>
                <a:gd name="connsiteX42" fmla="*/ 149257 w 703802"/>
                <a:gd name="connsiteY42" fmla="*/ 341471 h 521969"/>
                <a:gd name="connsiteX43" fmla="*/ 118491 w 703802"/>
                <a:gd name="connsiteY43" fmla="*/ 415766 h 521969"/>
                <a:gd name="connsiteX44" fmla="*/ 110585 w 703802"/>
                <a:gd name="connsiteY44" fmla="*/ 445103 h 521969"/>
                <a:gd name="connsiteX45" fmla="*/ 85058 w 703802"/>
                <a:gd name="connsiteY45" fmla="*/ 441960 h 521969"/>
                <a:gd name="connsiteX46" fmla="*/ 47244 w 703802"/>
                <a:gd name="connsiteY46" fmla="*/ 433006 h 521969"/>
                <a:gd name="connsiteX47" fmla="*/ 21717 w 703802"/>
                <a:gd name="connsiteY47" fmla="*/ 429863 h 521969"/>
                <a:gd name="connsiteX48" fmla="*/ 0 w 703802"/>
                <a:gd name="connsiteY48" fmla="*/ 466153 h 521969"/>
                <a:gd name="connsiteX49" fmla="*/ 2096 w 703802"/>
                <a:gd name="connsiteY49" fmla="*/ 483775 h 521969"/>
                <a:gd name="connsiteX50" fmla="*/ 310610 w 703802"/>
                <a:gd name="connsiteY50" fmla="*/ 504539 h 521969"/>
                <a:gd name="connsiteX51" fmla="*/ 413861 w 703802"/>
                <a:gd name="connsiteY51" fmla="*/ 508540 h 521969"/>
                <a:gd name="connsiteX52" fmla="*/ 413861 w 703802"/>
                <a:gd name="connsiteY52" fmla="*/ 508540 h 521969"/>
                <a:gd name="connsiteX53" fmla="*/ 413861 w 703802"/>
                <a:gd name="connsiteY53" fmla="*/ 508540 h 52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03802" h="521969">
                  <a:moveTo>
                    <a:pt x="413861" y="508540"/>
                  </a:moveTo>
                  <a:lnTo>
                    <a:pt x="589883" y="517303"/>
                  </a:lnTo>
                  <a:lnTo>
                    <a:pt x="662750" y="521970"/>
                  </a:lnTo>
                  <a:lnTo>
                    <a:pt x="682752" y="324898"/>
                  </a:lnTo>
                  <a:lnTo>
                    <a:pt x="689610" y="269367"/>
                  </a:lnTo>
                  <a:lnTo>
                    <a:pt x="690086" y="195739"/>
                  </a:lnTo>
                  <a:lnTo>
                    <a:pt x="703802" y="49911"/>
                  </a:lnTo>
                  <a:lnTo>
                    <a:pt x="697325" y="31813"/>
                  </a:lnTo>
                  <a:lnTo>
                    <a:pt x="637223" y="28670"/>
                  </a:lnTo>
                  <a:lnTo>
                    <a:pt x="639890" y="7334"/>
                  </a:lnTo>
                  <a:lnTo>
                    <a:pt x="610076" y="3715"/>
                  </a:lnTo>
                  <a:lnTo>
                    <a:pt x="562737" y="2191"/>
                  </a:lnTo>
                  <a:lnTo>
                    <a:pt x="560165" y="23527"/>
                  </a:lnTo>
                  <a:lnTo>
                    <a:pt x="538829" y="20860"/>
                  </a:lnTo>
                  <a:lnTo>
                    <a:pt x="521780" y="18764"/>
                  </a:lnTo>
                  <a:lnTo>
                    <a:pt x="499967" y="20479"/>
                  </a:lnTo>
                  <a:lnTo>
                    <a:pt x="448913" y="14097"/>
                  </a:lnTo>
                  <a:lnTo>
                    <a:pt x="414909" y="9906"/>
                  </a:lnTo>
                  <a:lnTo>
                    <a:pt x="342043" y="5239"/>
                  </a:lnTo>
                  <a:lnTo>
                    <a:pt x="299466" y="0"/>
                  </a:lnTo>
                  <a:lnTo>
                    <a:pt x="276606" y="10192"/>
                  </a:lnTo>
                  <a:lnTo>
                    <a:pt x="252698" y="28956"/>
                  </a:lnTo>
                  <a:lnTo>
                    <a:pt x="240506" y="57817"/>
                  </a:lnTo>
                  <a:lnTo>
                    <a:pt x="229934" y="108585"/>
                  </a:lnTo>
                  <a:lnTo>
                    <a:pt x="194786" y="112871"/>
                  </a:lnTo>
                  <a:lnTo>
                    <a:pt x="177737" y="110776"/>
                  </a:lnTo>
                  <a:lnTo>
                    <a:pt x="165545" y="139636"/>
                  </a:lnTo>
                  <a:lnTo>
                    <a:pt x="179451" y="167354"/>
                  </a:lnTo>
                  <a:lnTo>
                    <a:pt x="213455" y="171545"/>
                  </a:lnTo>
                  <a:lnTo>
                    <a:pt x="234220" y="178498"/>
                  </a:lnTo>
                  <a:lnTo>
                    <a:pt x="248126" y="206216"/>
                  </a:lnTo>
                  <a:lnTo>
                    <a:pt x="253937" y="228600"/>
                  </a:lnTo>
                  <a:lnTo>
                    <a:pt x="225838" y="246793"/>
                  </a:lnTo>
                  <a:lnTo>
                    <a:pt x="208788" y="244697"/>
                  </a:lnTo>
                  <a:lnTo>
                    <a:pt x="210884" y="262318"/>
                  </a:lnTo>
                  <a:lnTo>
                    <a:pt x="217361" y="280511"/>
                  </a:lnTo>
                  <a:lnTo>
                    <a:pt x="236982" y="295942"/>
                  </a:lnTo>
                  <a:lnTo>
                    <a:pt x="257747" y="302800"/>
                  </a:lnTo>
                  <a:lnTo>
                    <a:pt x="245555" y="331660"/>
                  </a:lnTo>
                  <a:lnTo>
                    <a:pt x="222695" y="341852"/>
                  </a:lnTo>
                  <a:lnTo>
                    <a:pt x="181737" y="323755"/>
                  </a:lnTo>
                  <a:lnTo>
                    <a:pt x="159925" y="325469"/>
                  </a:lnTo>
                  <a:lnTo>
                    <a:pt x="149257" y="341471"/>
                  </a:lnTo>
                  <a:lnTo>
                    <a:pt x="118491" y="415766"/>
                  </a:lnTo>
                  <a:lnTo>
                    <a:pt x="110585" y="445103"/>
                  </a:lnTo>
                  <a:lnTo>
                    <a:pt x="85058" y="441960"/>
                  </a:lnTo>
                  <a:lnTo>
                    <a:pt x="47244" y="433006"/>
                  </a:lnTo>
                  <a:lnTo>
                    <a:pt x="21717" y="429863"/>
                  </a:lnTo>
                  <a:lnTo>
                    <a:pt x="0" y="466153"/>
                  </a:lnTo>
                  <a:lnTo>
                    <a:pt x="2096" y="483775"/>
                  </a:lnTo>
                  <a:lnTo>
                    <a:pt x="310610" y="504539"/>
                  </a:lnTo>
                  <a:lnTo>
                    <a:pt x="413861" y="508540"/>
                  </a:lnTo>
                  <a:lnTo>
                    <a:pt x="413861" y="508540"/>
                  </a:lnTo>
                  <a:lnTo>
                    <a:pt x="413861" y="5085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D54C700E-16C3-6DED-E60E-0101E857B3D9}"/>
                </a:ext>
              </a:extLst>
            </p:cNvPr>
            <p:cNvSpPr/>
            <p:nvPr/>
          </p:nvSpPr>
          <p:spPr>
            <a:xfrm>
              <a:off x="-3749089" y="1919853"/>
              <a:ext cx="1212615" cy="590909"/>
            </a:xfrm>
            <a:custGeom>
              <a:avLst/>
              <a:gdLst>
                <a:gd name="connsiteX0" fmla="*/ 15335 w 720090"/>
                <a:gd name="connsiteY0" fmla="*/ 317182 h 350901"/>
                <a:gd name="connsiteX1" fmla="*/ 36671 w 720090"/>
                <a:gd name="connsiteY1" fmla="*/ 319849 h 350901"/>
                <a:gd name="connsiteX2" fmla="*/ 35052 w 720090"/>
                <a:gd name="connsiteY2" fmla="*/ 298037 h 350901"/>
                <a:gd name="connsiteX3" fmla="*/ 37719 w 720090"/>
                <a:gd name="connsiteY3" fmla="*/ 276701 h 350901"/>
                <a:gd name="connsiteX4" fmla="*/ 72295 w 720090"/>
                <a:gd name="connsiteY4" fmla="*/ 276701 h 350901"/>
                <a:gd name="connsiteX5" fmla="*/ 82963 w 720090"/>
                <a:gd name="connsiteY5" fmla="*/ 295275 h 350901"/>
                <a:gd name="connsiteX6" fmla="*/ 102679 w 720090"/>
                <a:gd name="connsiteY6" fmla="*/ 310706 h 350901"/>
                <a:gd name="connsiteX7" fmla="*/ 125063 w 720090"/>
                <a:gd name="connsiteY7" fmla="*/ 304800 h 350901"/>
                <a:gd name="connsiteX8" fmla="*/ 110680 w 720090"/>
                <a:gd name="connsiteY8" fmla="*/ 281369 h 350901"/>
                <a:gd name="connsiteX9" fmla="*/ 113348 w 720090"/>
                <a:gd name="connsiteY9" fmla="*/ 260032 h 350901"/>
                <a:gd name="connsiteX10" fmla="*/ 111157 w 720090"/>
                <a:gd name="connsiteY10" fmla="*/ 242411 h 350901"/>
                <a:gd name="connsiteX11" fmla="*/ 119634 w 720090"/>
                <a:gd name="connsiteY11" fmla="*/ 208788 h 350901"/>
                <a:gd name="connsiteX12" fmla="*/ 104680 w 720090"/>
                <a:gd name="connsiteY12" fmla="*/ 189643 h 350901"/>
                <a:gd name="connsiteX13" fmla="*/ 73819 w 720090"/>
                <a:gd name="connsiteY13" fmla="*/ 194501 h 350901"/>
                <a:gd name="connsiteX14" fmla="*/ 51530 w 720090"/>
                <a:gd name="connsiteY14" fmla="*/ 235077 h 350901"/>
                <a:gd name="connsiteX15" fmla="*/ 14288 w 720090"/>
                <a:gd name="connsiteY15" fmla="*/ 256508 h 350901"/>
                <a:gd name="connsiteX16" fmla="*/ 6858 w 720090"/>
                <a:gd name="connsiteY16" fmla="*/ 281559 h 350901"/>
                <a:gd name="connsiteX17" fmla="*/ 0 w 720090"/>
                <a:gd name="connsiteY17" fmla="*/ 302323 h 350901"/>
                <a:gd name="connsiteX18" fmla="*/ 15430 w 720090"/>
                <a:gd name="connsiteY18" fmla="*/ 317182 h 350901"/>
                <a:gd name="connsiteX19" fmla="*/ 15430 w 720090"/>
                <a:gd name="connsiteY19" fmla="*/ 317182 h 350901"/>
                <a:gd name="connsiteX20" fmla="*/ 534543 w 720090"/>
                <a:gd name="connsiteY20" fmla="*/ 350901 h 350901"/>
                <a:gd name="connsiteX21" fmla="*/ 548926 w 720090"/>
                <a:gd name="connsiteY21" fmla="*/ 339661 h 350901"/>
                <a:gd name="connsiteX22" fmla="*/ 571786 w 720090"/>
                <a:gd name="connsiteY22" fmla="*/ 329470 h 350901"/>
                <a:gd name="connsiteX23" fmla="*/ 594170 w 720090"/>
                <a:gd name="connsiteY23" fmla="*/ 323564 h 350901"/>
                <a:gd name="connsiteX24" fmla="*/ 611695 w 720090"/>
                <a:gd name="connsiteY24" fmla="*/ 321373 h 350901"/>
                <a:gd name="connsiteX25" fmla="*/ 634079 w 720090"/>
                <a:gd name="connsiteY25" fmla="*/ 315468 h 350901"/>
                <a:gd name="connsiteX26" fmla="*/ 707041 w 720090"/>
                <a:gd name="connsiteY26" fmla="*/ 320135 h 350901"/>
                <a:gd name="connsiteX27" fmla="*/ 714280 w 720090"/>
                <a:gd name="connsiteY27" fmla="*/ 191072 h 350901"/>
                <a:gd name="connsiteX28" fmla="*/ 720090 w 720090"/>
                <a:gd name="connsiteY28" fmla="*/ 144113 h 350901"/>
                <a:gd name="connsiteX29" fmla="*/ 708851 w 720090"/>
                <a:gd name="connsiteY29" fmla="*/ 129731 h 350901"/>
                <a:gd name="connsiteX30" fmla="*/ 702469 w 720090"/>
                <a:gd name="connsiteY30" fmla="*/ 111633 h 350901"/>
                <a:gd name="connsiteX31" fmla="*/ 691229 w 720090"/>
                <a:gd name="connsiteY31" fmla="*/ 97250 h 350901"/>
                <a:gd name="connsiteX32" fmla="*/ 670941 w 720090"/>
                <a:gd name="connsiteY32" fmla="*/ 86106 h 350901"/>
                <a:gd name="connsiteX33" fmla="*/ 660273 w 720090"/>
                <a:gd name="connsiteY33" fmla="*/ 67437 h 350901"/>
                <a:gd name="connsiteX34" fmla="*/ 644271 w 720090"/>
                <a:gd name="connsiteY34" fmla="*/ 56769 h 350901"/>
                <a:gd name="connsiteX35" fmla="*/ 627221 w 720090"/>
                <a:gd name="connsiteY35" fmla="*/ 54673 h 350901"/>
                <a:gd name="connsiteX36" fmla="*/ 611219 w 720090"/>
                <a:gd name="connsiteY36" fmla="*/ 44006 h 350901"/>
                <a:gd name="connsiteX37" fmla="*/ 599980 w 720090"/>
                <a:gd name="connsiteY37" fmla="*/ 29623 h 350901"/>
                <a:gd name="connsiteX38" fmla="*/ 583978 w 720090"/>
                <a:gd name="connsiteY38" fmla="*/ 18955 h 350901"/>
                <a:gd name="connsiteX39" fmla="*/ 573310 w 720090"/>
                <a:gd name="connsiteY39" fmla="*/ 286 h 350901"/>
                <a:gd name="connsiteX40" fmla="*/ 559499 w 720090"/>
                <a:gd name="connsiteY40" fmla="*/ 7239 h 350901"/>
                <a:gd name="connsiteX41" fmla="*/ 536067 w 720090"/>
                <a:gd name="connsiteY41" fmla="*/ 21717 h 350901"/>
                <a:gd name="connsiteX42" fmla="*/ 520065 w 720090"/>
                <a:gd name="connsiteY42" fmla="*/ 11049 h 350901"/>
                <a:gd name="connsiteX43" fmla="*/ 503587 w 720090"/>
                <a:gd name="connsiteY43" fmla="*/ 4667 h 350901"/>
                <a:gd name="connsiteX44" fmla="*/ 480727 w 720090"/>
                <a:gd name="connsiteY44" fmla="*/ 14859 h 350901"/>
                <a:gd name="connsiteX45" fmla="*/ 465296 w 720090"/>
                <a:gd name="connsiteY45" fmla="*/ 0 h 350901"/>
                <a:gd name="connsiteX46" fmla="*/ 447770 w 720090"/>
                <a:gd name="connsiteY46" fmla="*/ 2191 h 350901"/>
                <a:gd name="connsiteX47" fmla="*/ 425958 w 720090"/>
                <a:gd name="connsiteY47" fmla="*/ 3810 h 350901"/>
                <a:gd name="connsiteX48" fmla="*/ 407860 w 720090"/>
                <a:gd name="connsiteY48" fmla="*/ 10287 h 350901"/>
                <a:gd name="connsiteX49" fmla="*/ 389192 w 720090"/>
                <a:gd name="connsiteY49" fmla="*/ 20955 h 350901"/>
                <a:gd name="connsiteX50" fmla="*/ 374332 w 720090"/>
                <a:gd name="connsiteY50" fmla="*/ 36481 h 350901"/>
                <a:gd name="connsiteX51" fmla="*/ 367951 w 720090"/>
                <a:gd name="connsiteY51" fmla="*/ 53054 h 350901"/>
                <a:gd name="connsiteX52" fmla="*/ 340805 w 720090"/>
                <a:gd name="connsiteY52" fmla="*/ 62674 h 350901"/>
                <a:gd name="connsiteX53" fmla="*/ 327470 w 720090"/>
                <a:gd name="connsiteY53" fmla="*/ 65341 h 350901"/>
                <a:gd name="connsiteX54" fmla="*/ 309372 w 720090"/>
                <a:gd name="connsiteY54" fmla="*/ 71723 h 350901"/>
                <a:gd name="connsiteX55" fmla="*/ 302514 w 720090"/>
                <a:gd name="connsiteY55" fmla="*/ 92488 h 350901"/>
                <a:gd name="connsiteX56" fmla="*/ 295084 w 720090"/>
                <a:gd name="connsiteY56" fmla="*/ 117539 h 350901"/>
                <a:gd name="connsiteX57" fmla="*/ 282321 w 720090"/>
                <a:gd name="connsiteY57" fmla="*/ 150590 h 350901"/>
                <a:gd name="connsiteX58" fmla="*/ 256223 w 720090"/>
                <a:gd name="connsiteY58" fmla="*/ 151733 h 350901"/>
                <a:gd name="connsiteX59" fmla="*/ 235458 w 720090"/>
                <a:gd name="connsiteY59" fmla="*/ 144875 h 350901"/>
                <a:gd name="connsiteX60" fmla="*/ 233839 w 720090"/>
                <a:gd name="connsiteY60" fmla="*/ 123063 h 350901"/>
                <a:gd name="connsiteX61" fmla="*/ 214598 w 720090"/>
                <a:gd name="connsiteY61" fmla="*/ 103346 h 350901"/>
                <a:gd name="connsiteX62" fmla="*/ 194310 w 720090"/>
                <a:gd name="connsiteY62" fmla="*/ 92202 h 350901"/>
                <a:gd name="connsiteX63" fmla="*/ 163449 w 720090"/>
                <a:gd name="connsiteY63" fmla="*/ 97060 h 350901"/>
                <a:gd name="connsiteX64" fmla="*/ 146971 w 720090"/>
                <a:gd name="connsiteY64" fmla="*/ 125349 h 350901"/>
                <a:gd name="connsiteX65" fmla="*/ 140589 w 720090"/>
                <a:gd name="connsiteY65" fmla="*/ 141923 h 350901"/>
                <a:gd name="connsiteX66" fmla="*/ 141160 w 720090"/>
                <a:gd name="connsiteY66" fmla="*/ 172307 h 350901"/>
                <a:gd name="connsiteX67" fmla="*/ 155543 w 720090"/>
                <a:gd name="connsiteY67" fmla="*/ 195739 h 350901"/>
                <a:gd name="connsiteX68" fmla="*/ 166211 w 720090"/>
                <a:gd name="connsiteY68" fmla="*/ 214408 h 350901"/>
                <a:gd name="connsiteX69" fmla="*/ 159353 w 720090"/>
                <a:gd name="connsiteY69" fmla="*/ 235172 h 350901"/>
                <a:gd name="connsiteX70" fmla="*/ 152972 w 720090"/>
                <a:gd name="connsiteY70" fmla="*/ 251746 h 350901"/>
                <a:gd name="connsiteX71" fmla="*/ 138113 w 720090"/>
                <a:gd name="connsiteY71" fmla="*/ 267272 h 350901"/>
                <a:gd name="connsiteX72" fmla="*/ 122682 w 720090"/>
                <a:gd name="connsiteY72" fmla="*/ 286988 h 350901"/>
                <a:gd name="connsiteX73" fmla="*/ 138684 w 720090"/>
                <a:gd name="connsiteY73" fmla="*/ 297656 h 350901"/>
                <a:gd name="connsiteX74" fmla="*/ 181261 w 720090"/>
                <a:gd name="connsiteY74" fmla="*/ 302895 h 350901"/>
                <a:gd name="connsiteX75" fmla="*/ 254222 w 720090"/>
                <a:gd name="connsiteY75" fmla="*/ 307562 h 350901"/>
                <a:gd name="connsiteX76" fmla="*/ 288322 w 720090"/>
                <a:gd name="connsiteY76" fmla="*/ 311753 h 350901"/>
                <a:gd name="connsiteX77" fmla="*/ 339471 w 720090"/>
                <a:gd name="connsiteY77" fmla="*/ 318040 h 350901"/>
                <a:gd name="connsiteX78" fmla="*/ 361283 w 720090"/>
                <a:gd name="connsiteY78" fmla="*/ 316420 h 350901"/>
                <a:gd name="connsiteX79" fmla="*/ 378333 w 720090"/>
                <a:gd name="connsiteY79" fmla="*/ 318516 h 350901"/>
                <a:gd name="connsiteX80" fmla="*/ 399669 w 720090"/>
                <a:gd name="connsiteY80" fmla="*/ 321183 h 350901"/>
                <a:gd name="connsiteX81" fmla="*/ 402336 w 720090"/>
                <a:gd name="connsiteY81" fmla="*/ 299847 h 350901"/>
                <a:gd name="connsiteX82" fmla="*/ 448628 w 720090"/>
                <a:gd name="connsiteY82" fmla="*/ 309944 h 350901"/>
                <a:gd name="connsiteX83" fmla="*/ 471011 w 720090"/>
                <a:gd name="connsiteY83" fmla="*/ 304038 h 350901"/>
                <a:gd name="connsiteX84" fmla="*/ 476917 w 720090"/>
                <a:gd name="connsiteY84" fmla="*/ 326422 h 350901"/>
                <a:gd name="connsiteX85" fmla="*/ 532829 w 720090"/>
                <a:gd name="connsiteY85" fmla="*/ 328994 h 350901"/>
                <a:gd name="connsiteX86" fmla="*/ 534448 w 720090"/>
                <a:gd name="connsiteY86" fmla="*/ 350901 h 350901"/>
                <a:gd name="connsiteX87" fmla="*/ 534448 w 720090"/>
                <a:gd name="connsiteY87" fmla="*/ 350901 h 350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20090" h="350901">
                  <a:moveTo>
                    <a:pt x="15335" y="317182"/>
                  </a:moveTo>
                  <a:lnTo>
                    <a:pt x="36671" y="319849"/>
                  </a:lnTo>
                  <a:lnTo>
                    <a:pt x="35052" y="298037"/>
                  </a:lnTo>
                  <a:lnTo>
                    <a:pt x="37719" y="276701"/>
                  </a:lnTo>
                  <a:lnTo>
                    <a:pt x="72295" y="276701"/>
                  </a:lnTo>
                  <a:cubicBezTo>
                    <a:pt x="72295" y="276701"/>
                    <a:pt x="82963" y="295275"/>
                    <a:pt x="82963" y="295275"/>
                  </a:cubicBezTo>
                  <a:lnTo>
                    <a:pt x="102679" y="310706"/>
                  </a:lnTo>
                  <a:lnTo>
                    <a:pt x="125063" y="304800"/>
                  </a:lnTo>
                  <a:lnTo>
                    <a:pt x="110680" y="281369"/>
                  </a:lnTo>
                  <a:lnTo>
                    <a:pt x="113348" y="260032"/>
                  </a:lnTo>
                  <a:lnTo>
                    <a:pt x="111157" y="242411"/>
                  </a:lnTo>
                  <a:lnTo>
                    <a:pt x="119634" y="208788"/>
                  </a:lnTo>
                  <a:lnTo>
                    <a:pt x="104680" y="189643"/>
                  </a:lnTo>
                  <a:lnTo>
                    <a:pt x="73819" y="194501"/>
                  </a:lnTo>
                  <a:lnTo>
                    <a:pt x="51530" y="235077"/>
                  </a:lnTo>
                  <a:lnTo>
                    <a:pt x="14288" y="256508"/>
                  </a:lnTo>
                  <a:lnTo>
                    <a:pt x="6858" y="281559"/>
                  </a:lnTo>
                  <a:lnTo>
                    <a:pt x="0" y="302323"/>
                  </a:lnTo>
                  <a:lnTo>
                    <a:pt x="15430" y="317182"/>
                  </a:lnTo>
                  <a:lnTo>
                    <a:pt x="15430" y="317182"/>
                  </a:lnTo>
                  <a:close/>
                  <a:moveTo>
                    <a:pt x="534543" y="350901"/>
                  </a:moveTo>
                  <a:lnTo>
                    <a:pt x="548926" y="339661"/>
                  </a:lnTo>
                  <a:lnTo>
                    <a:pt x="571786" y="329470"/>
                  </a:lnTo>
                  <a:lnTo>
                    <a:pt x="594170" y="323564"/>
                  </a:lnTo>
                  <a:lnTo>
                    <a:pt x="611695" y="321373"/>
                  </a:lnTo>
                  <a:lnTo>
                    <a:pt x="634079" y="315468"/>
                  </a:lnTo>
                  <a:lnTo>
                    <a:pt x="707041" y="320135"/>
                  </a:lnTo>
                  <a:lnTo>
                    <a:pt x="714280" y="191072"/>
                  </a:lnTo>
                  <a:lnTo>
                    <a:pt x="720090" y="144113"/>
                  </a:lnTo>
                  <a:lnTo>
                    <a:pt x="708851" y="129731"/>
                  </a:lnTo>
                  <a:lnTo>
                    <a:pt x="702469" y="111633"/>
                  </a:lnTo>
                  <a:lnTo>
                    <a:pt x="691229" y="97250"/>
                  </a:lnTo>
                  <a:lnTo>
                    <a:pt x="670941" y="86106"/>
                  </a:lnTo>
                  <a:lnTo>
                    <a:pt x="660273" y="67437"/>
                  </a:lnTo>
                  <a:lnTo>
                    <a:pt x="644271" y="56769"/>
                  </a:lnTo>
                  <a:lnTo>
                    <a:pt x="627221" y="54673"/>
                  </a:lnTo>
                  <a:lnTo>
                    <a:pt x="611219" y="44006"/>
                  </a:lnTo>
                  <a:lnTo>
                    <a:pt x="599980" y="29623"/>
                  </a:lnTo>
                  <a:lnTo>
                    <a:pt x="583978" y="18955"/>
                  </a:lnTo>
                  <a:lnTo>
                    <a:pt x="573310" y="286"/>
                  </a:lnTo>
                  <a:lnTo>
                    <a:pt x="559499" y="7239"/>
                  </a:lnTo>
                  <a:lnTo>
                    <a:pt x="536067" y="21717"/>
                  </a:lnTo>
                  <a:lnTo>
                    <a:pt x="520065" y="11049"/>
                  </a:lnTo>
                  <a:lnTo>
                    <a:pt x="503587" y="4667"/>
                  </a:lnTo>
                  <a:lnTo>
                    <a:pt x="480727" y="14859"/>
                  </a:lnTo>
                  <a:lnTo>
                    <a:pt x="465296" y="0"/>
                  </a:lnTo>
                  <a:lnTo>
                    <a:pt x="447770" y="2191"/>
                  </a:lnTo>
                  <a:lnTo>
                    <a:pt x="425958" y="3810"/>
                  </a:lnTo>
                  <a:lnTo>
                    <a:pt x="407860" y="10287"/>
                  </a:lnTo>
                  <a:lnTo>
                    <a:pt x="389192" y="20955"/>
                  </a:lnTo>
                  <a:lnTo>
                    <a:pt x="374332" y="36481"/>
                  </a:lnTo>
                  <a:lnTo>
                    <a:pt x="367951" y="53054"/>
                  </a:lnTo>
                  <a:lnTo>
                    <a:pt x="340805" y="62674"/>
                  </a:lnTo>
                  <a:lnTo>
                    <a:pt x="327470" y="65341"/>
                  </a:lnTo>
                  <a:lnTo>
                    <a:pt x="309372" y="71723"/>
                  </a:lnTo>
                  <a:lnTo>
                    <a:pt x="302514" y="92488"/>
                  </a:lnTo>
                  <a:lnTo>
                    <a:pt x="295084" y="117539"/>
                  </a:lnTo>
                  <a:lnTo>
                    <a:pt x="282321" y="150590"/>
                  </a:lnTo>
                  <a:lnTo>
                    <a:pt x="256223" y="151733"/>
                  </a:lnTo>
                  <a:lnTo>
                    <a:pt x="235458" y="144875"/>
                  </a:lnTo>
                  <a:lnTo>
                    <a:pt x="233839" y="123063"/>
                  </a:lnTo>
                  <a:lnTo>
                    <a:pt x="214598" y="103346"/>
                  </a:lnTo>
                  <a:lnTo>
                    <a:pt x="194310" y="92202"/>
                  </a:lnTo>
                  <a:lnTo>
                    <a:pt x="163449" y="97060"/>
                  </a:lnTo>
                  <a:lnTo>
                    <a:pt x="146971" y="125349"/>
                  </a:lnTo>
                  <a:lnTo>
                    <a:pt x="140589" y="141923"/>
                  </a:lnTo>
                  <a:lnTo>
                    <a:pt x="141160" y="172307"/>
                  </a:lnTo>
                  <a:lnTo>
                    <a:pt x="155543" y="195739"/>
                  </a:lnTo>
                  <a:lnTo>
                    <a:pt x="166211" y="214408"/>
                  </a:lnTo>
                  <a:lnTo>
                    <a:pt x="159353" y="235172"/>
                  </a:lnTo>
                  <a:lnTo>
                    <a:pt x="152972" y="251746"/>
                  </a:lnTo>
                  <a:lnTo>
                    <a:pt x="138113" y="267272"/>
                  </a:lnTo>
                  <a:lnTo>
                    <a:pt x="122682" y="286988"/>
                  </a:lnTo>
                  <a:lnTo>
                    <a:pt x="138684" y="297656"/>
                  </a:lnTo>
                  <a:lnTo>
                    <a:pt x="181261" y="302895"/>
                  </a:lnTo>
                  <a:lnTo>
                    <a:pt x="254222" y="307562"/>
                  </a:lnTo>
                  <a:lnTo>
                    <a:pt x="288322" y="311753"/>
                  </a:lnTo>
                  <a:lnTo>
                    <a:pt x="339471" y="318040"/>
                  </a:lnTo>
                  <a:lnTo>
                    <a:pt x="361283" y="316420"/>
                  </a:lnTo>
                  <a:lnTo>
                    <a:pt x="378333" y="318516"/>
                  </a:lnTo>
                  <a:lnTo>
                    <a:pt x="399669" y="321183"/>
                  </a:lnTo>
                  <a:lnTo>
                    <a:pt x="402336" y="299847"/>
                  </a:lnTo>
                  <a:lnTo>
                    <a:pt x="448628" y="309944"/>
                  </a:lnTo>
                  <a:lnTo>
                    <a:pt x="471011" y="304038"/>
                  </a:lnTo>
                  <a:lnTo>
                    <a:pt x="476917" y="326422"/>
                  </a:lnTo>
                  <a:lnTo>
                    <a:pt x="532829" y="328994"/>
                  </a:lnTo>
                  <a:lnTo>
                    <a:pt x="534448" y="350901"/>
                  </a:lnTo>
                  <a:lnTo>
                    <a:pt x="534448" y="3509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4010034D-9500-C49E-F110-75744BCE6928}"/>
                </a:ext>
              </a:extLst>
            </p:cNvPr>
            <p:cNvSpPr/>
            <p:nvPr/>
          </p:nvSpPr>
          <p:spPr>
            <a:xfrm>
              <a:off x="-1609690" y="202462"/>
              <a:ext cx="762855" cy="940577"/>
            </a:xfrm>
            <a:custGeom>
              <a:avLst/>
              <a:gdLst>
                <a:gd name="connsiteX0" fmla="*/ 272987 w 453008"/>
                <a:gd name="connsiteY0" fmla="*/ 558546 h 558545"/>
                <a:gd name="connsiteX1" fmla="*/ 291179 w 453008"/>
                <a:gd name="connsiteY1" fmla="*/ 552069 h 558545"/>
                <a:gd name="connsiteX2" fmla="*/ 294799 w 453008"/>
                <a:gd name="connsiteY2" fmla="*/ 487680 h 558545"/>
                <a:gd name="connsiteX3" fmla="*/ 355187 w 453008"/>
                <a:gd name="connsiteY3" fmla="*/ 490823 h 558545"/>
                <a:gd name="connsiteX4" fmla="*/ 415576 w 453008"/>
                <a:gd name="connsiteY4" fmla="*/ 493967 h 558545"/>
                <a:gd name="connsiteX5" fmla="*/ 420814 w 453008"/>
                <a:gd name="connsiteY5" fmla="*/ 451390 h 558545"/>
                <a:gd name="connsiteX6" fmla="*/ 425958 w 453008"/>
                <a:gd name="connsiteY6" fmla="*/ 374237 h 558545"/>
                <a:gd name="connsiteX7" fmla="*/ 446342 w 453008"/>
                <a:gd name="connsiteY7" fmla="*/ 139065 h 558545"/>
                <a:gd name="connsiteX8" fmla="*/ 453009 w 453008"/>
                <a:gd name="connsiteY8" fmla="*/ 14573 h 558545"/>
                <a:gd name="connsiteX9" fmla="*/ 375571 w 453008"/>
                <a:gd name="connsiteY9" fmla="*/ 9334 h 558545"/>
                <a:gd name="connsiteX10" fmla="*/ 159639 w 453008"/>
                <a:gd name="connsiteY10" fmla="*/ 0 h 558545"/>
                <a:gd name="connsiteX11" fmla="*/ 152686 w 453008"/>
                <a:gd name="connsiteY11" fmla="*/ 20669 h 558545"/>
                <a:gd name="connsiteX12" fmla="*/ 159163 w 453008"/>
                <a:gd name="connsiteY12" fmla="*/ 38767 h 558545"/>
                <a:gd name="connsiteX13" fmla="*/ 154019 w 453008"/>
                <a:gd name="connsiteY13" fmla="*/ 115919 h 558545"/>
                <a:gd name="connsiteX14" fmla="*/ 132588 w 453008"/>
                <a:gd name="connsiteY14" fmla="*/ 113348 h 558545"/>
                <a:gd name="connsiteX15" fmla="*/ 114967 w 453008"/>
                <a:gd name="connsiteY15" fmla="*/ 115443 h 558545"/>
                <a:gd name="connsiteX16" fmla="*/ 96869 w 453008"/>
                <a:gd name="connsiteY16" fmla="*/ 121825 h 558545"/>
                <a:gd name="connsiteX17" fmla="*/ 82391 w 453008"/>
                <a:gd name="connsiteY17" fmla="*/ 133064 h 558545"/>
                <a:gd name="connsiteX18" fmla="*/ 65818 w 453008"/>
                <a:gd name="connsiteY18" fmla="*/ 126682 h 558545"/>
                <a:gd name="connsiteX19" fmla="*/ 50292 w 453008"/>
                <a:gd name="connsiteY19" fmla="*/ 111824 h 558545"/>
                <a:gd name="connsiteX20" fmla="*/ 28956 w 453008"/>
                <a:gd name="connsiteY20" fmla="*/ 109156 h 558545"/>
                <a:gd name="connsiteX21" fmla="*/ 16669 w 453008"/>
                <a:gd name="connsiteY21" fmla="*/ 137922 h 558545"/>
                <a:gd name="connsiteX22" fmla="*/ 0 w 453008"/>
                <a:gd name="connsiteY22" fmla="*/ 343281 h 558545"/>
                <a:gd name="connsiteX23" fmla="*/ 10763 w 453008"/>
                <a:gd name="connsiteY23" fmla="*/ 361950 h 558545"/>
                <a:gd name="connsiteX24" fmla="*/ 22003 w 453008"/>
                <a:gd name="connsiteY24" fmla="*/ 376238 h 558545"/>
                <a:gd name="connsiteX25" fmla="*/ 38100 w 453008"/>
                <a:gd name="connsiteY25" fmla="*/ 386906 h 558545"/>
                <a:gd name="connsiteX26" fmla="*/ 53626 w 453008"/>
                <a:gd name="connsiteY26" fmla="*/ 401765 h 558545"/>
                <a:gd name="connsiteX27" fmla="*/ 69628 w 453008"/>
                <a:gd name="connsiteY27" fmla="*/ 412433 h 558545"/>
                <a:gd name="connsiteX28" fmla="*/ 76105 w 453008"/>
                <a:gd name="connsiteY28" fmla="*/ 430435 h 558545"/>
                <a:gd name="connsiteX29" fmla="*/ 94869 w 453008"/>
                <a:gd name="connsiteY29" fmla="*/ 454438 h 558545"/>
                <a:gd name="connsiteX30" fmla="*/ 106680 w 453008"/>
                <a:gd name="connsiteY30" fmla="*/ 464534 h 558545"/>
                <a:gd name="connsiteX31" fmla="*/ 122682 w 453008"/>
                <a:gd name="connsiteY31" fmla="*/ 475107 h 558545"/>
                <a:gd name="connsiteX32" fmla="*/ 139255 w 453008"/>
                <a:gd name="connsiteY32" fmla="*/ 481489 h 558545"/>
                <a:gd name="connsiteX33" fmla="*/ 156400 w 453008"/>
                <a:gd name="connsiteY33" fmla="*/ 483584 h 558545"/>
                <a:gd name="connsiteX34" fmla="*/ 177260 w 453008"/>
                <a:gd name="connsiteY34" fmla="*/ 490538 h 558545"/>
                <a:gd name="connsiteX35" fmla="*/ 198120 w 453008"/>
                <a:gd name="connsiteY35" fmla="*/ 497396 h 558545"/>
                <a:gd name="connsiteX36" fmla="*/ 204502 w 453008"/>
                <a:gd name="connsiteY36" fmla="*/ 515493 h 558545"/>
                <a:gd name="connsiteX37" fmla="*/ 220028 w 453008"/>
                <a:gd name="connsiteY37" fmla="*/ 530352 h 558545"/>
                <a:gd name="connsiteX38" fmla="*/ 240411 w 453008"/>
                <a:gd name="connsiteY38" fmla="*/ 541496 h 558545"/>
                <a:gd name="connsiteX39" fmla="*/ 269748 w 453008"/>
                <a:gd name="connsiteY39" fmla="*/ 549497 h 558545"/>
                <a:gd name="connsiteX40" fmla="*/ 272987 w 453008"/>
                <a:gd name="connsiteY40" fmla="*/ 558546 h 558545"/>
                <a:gd name="connsiteX41" fmla="*/ 272987 w 453008"/>
                <a:gd name="connsiteY41" fmla="*/ 558546 h 558545"/>
                <a:gd name="connsiteX42" fmla="*/ 272987 w 453008"/>
                <a:gd name="connsiteY42" fmla="*/ 558546 h 5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3008" h="558545">
                  <a:moveTo>
                    <a:pt x="272987" y="558546"/>
                  </a:moveTo>
                  <a:lnTo>
                    <a:pt x="291179" y="552069"/>
                  </a:lnTo>
                  <a:lnTo>
                    <a:pt x="294799" y="487680"/>
                  </a:lnTo>
                  <a:lnTo>
                    <a:pt x="355187" y="490823"/>
                  </a:lnTo>
                  <a:lnTo>
                    <a:pt x="415576" y="493967"/>
                  </a:lnTo>
                  <a:lnTo>
                    <a:pt x="420814" y="451390"/>
                  </a:lnTo>
                  <a:lnTo>
                    <a:pt x="425958" y="374237"/>
                  </a:lnTo>
                  <a:lnTo>
                    <a:pt x="446342" y="139065"/>
                  </a:lnTo>
                  <a:lnTo>
                    <a:pt x="453009" y="14573"/>
                  </a:lnTo>
                  <a:lnTo>
                    <a:pt x="375571" y="9334"/>
                  </a:lnTo>
                  <a:lnTo>
                    <a:pt x="159639" y="0"/>
                  </a:lnTo>
                  <a:lnTo>
                    <a:pt x="152686" y="20669"/>
                  </a:lnTo>
                  <a:lnTo>
                    <a:pt x="159163" y="38767"/>
                  </a:lnTo>
                  <a:lnTo>
                    <a:pt x="154019" y="115919"/>
                  </a:lnTo>
                  <a:lnTo>
                    <a:pt x="132588" y="113348"/>
                  </a:lnTo>
                  <a:lnTo>
                    <a:pt x="114967" y="115443"/>
                  </a:lnTo>
                  <a:lnTo>
                    <a:pt x="96869" y="121825"/>
                  </a:lnTo>
                  <a:lnTo>
                    <a:pt x="82391" y="133064"/>
                  </a:lnTo>
                  <a:lnTo>
                    <a:pt x="65818" y="126682"/>
                  </a:lnTo>
                  <a:lnTo>
                    <a:pt x="50292" y="111824"/>
                  </a:lnTo>
                  <a:lnTo>
                    <a:pt x="28956" y="109156"/>
                  </a:lnTo>
                  <a:lnTo>
                    <a:pt x="16669" y="137922"/>
                  </a:lnTo>
                  <a:lnTo>
                    <a:pt x="0" y="343281"/>
                  </a:lnTo>
                  <a:lnTo>
                    <a:pt x="10763" y="361950"/>
                  </a:lnTo>
                  <a:lnTo>
                    <a:pt x="22003" y="376238"/>
                  </a:lnTo>
                  <a:lnTo>
                    <a:pt x="38100" y="386906"/>
                  </a:lnTo>
                  <a:lnTo>
                    <a:pt x="53626" y="401765"/>
                  </a:lnTo>
                  <a:lnTo>
                    <a:pt x="69628" y="412433"/>
                  </a:lnTo>
                  <a:lnTo>
                    <a:pt x="76105" y="430435"/>
                  </a:lnTo>
                  <a:lnTo>
                    <a:pt x="94869" y="454438"/>
                  </a:lnTo>
                  <a:lnTo>
                    <a:pt x="106680" y="464534"/>
                  </a:lnTo>
                  <a:lnTo>
                    <a:pt x="122682" y="475107"/>
                  </a:lnTo>
                  <a:lnTo>
                    <a:pt x="139255" y="481489"/>
                  </a:lnTo>
                  <a:lnTo>
                    <a:pt x="156400" y="483584"/>
                  </a:lnTo>
                  <a:lnTo>
                    <a:pt x="177260" y="490538"/>
                  </a:lnTo>
                  <a:lnTo>
                    <a:pt x="198120" y="497396"/>
                  </a:lnTo>
                  <a:lnTo>
                    <a:pt x="204502" y="515493"/>
                  </a:lnTo>
                  <a:lnTo>
                    <a:pt x="220028" y="530352"/>
                  </a:lnTo>
                  <a:lnTo>
                    <a:pt x="240411" y="541496"/>
                  </a:lnTo>
                  <a:lnTo>
                    <a:pt x="269748" y="549497"/>
                  </a:lnTo>
                  <a:lnTo>
                    <a:pt x="272987" y="558546"/>
                  </a:lnTo>
                  <a:lnTo>
                    <a:pt x="272987" y="558546"/>
                  </a:lnTo>
                  <a:lnTo>
                    <a:pt x="272987" y="55854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7E75B15C-4AB1-2F44-9BEB-80E35981A0BA}"/>
                </a:ext>
              </a:extLst>
            </p:cNvPr>
            <p:cNvSpPr/>
            <p:nvPr/>
          </p:nvSpPr>
          <p:spPr>
            <a:xfrm>
              <a:off x="-1494685" y="2146175"/>
              <a:ext cx="814344" cy="703348"/>
            </a:xfrm>
            <a:custGeom>
              <a:avLst/>
              <a:gdLst>
                <a:gd name="connsiteX0" fmla="*/ 97346 w 483584"/>
                <a:gd name="connsiteY0" fmla="*/ 417671 h 417671"/>
                <a:gd name="connsiteX1" fmla="*/ 116586 w 483584"/>
                <a:gd name="connsiteY1" fmla="*/ 402812 h 417671"/>
                <a:gd name="connsiteX2" fmla="*/ 138303 w 483584"/>
                <a:gd name="connsiteY2" fmla="*/ 366617 h 417671"/>
                <a:gd name="connsiteX3" fmla="*/ 145733 w 483584"/>
                <a:gd name="connsiteY3" fmla="*/ 341567 h 417671"/>
                <a:gd name="connsiteX4" fmla="*/ 156400 w 483584"/>
                <a:gd name="connsiteY4" fmla="*/ 325565 h 417671"/>
                <a:gd name="connsiteX5" fmla="*/ 176117 w 483584"/>
                <a:gd name="connsiteY5" fmla="*/ 340995 h 417671"/>
                <a:gd name="connsiteX6" fmla="*/ 174974 w 483584"/>
                <a:gd name="connsiteY6" fmla="*/ 314992 h 417671"/>
                <a:gd name="connsiteX7" fmla="*/ 186690 w 483584"/>
                <a:gd name="connsiteY7" fmla="*/ 290417 h 417671"/>
                <a:gd name="connsiteX8" fmla="*/ 232410 w 483584"/>
                <a:gd name="connsiteY8" fmla="*/ 270224 h 417671"/>
                <a:gd name="connsiteX9" fmla="*/ 268605 w 483584"/>
                <a:gd name="connsiteY9" fmla="*/ 257366 h 417671"/>
                <a:gd name="connsiteX10" fmla="*/ 279845 w 483584"/>
                <a:gd name="connsiteY10" fmla="*/ 271748 h 417671"/>
                <a:gd name="connsiteX11" fmla="*/ 320802 w 483584"/>
                <a:gd name="connsiteY11" fmla="*/ 255175 h 417671"/>
                <a:gd name="connsiteX12" fmla="*/ 355473 w 483584"/>
                <a:gd name="connsiteY12" fmla="*/ 255175 h 417671"/>
                <a:gd name="connsiteX13" fmla="*/ 410909 w 483584"/>
                <a:gd name="connsiteY13" fmla="*/ 261938 h 417671"/>
                <a:gd name="connsiteX14" fmla="*/ 445008 w 483584"/>
                <a:gd name="connsiteY14" fmla="*/ 266224 h 417671"/>
                <a:gd name="connsiteX15" fmla="*/ 470059 w 483584"/>
                <a:gd name="connsiteY15" fmla="*/ 273558 h 417671"/>
                <a:gd name="connsiteX16" fmla="*/ 477393 w 483584"/>
                <a:gd name="connsiteY16" fmla="*/ 248603 h 417671"/>
                <a:gd name="connsiteX17" fmla="*/ 481108 w 483584"/>
                <a:gd name="connsiteY17" fmla="*/ 218789 h 417671"/>
                <a:gd name="connsiteX18" fmla="*/ 483584 w 483584"/>
                <a:gd name="connsiteY18" fmla="*/ 128397 h 417671"/>
                <a:gd name="connsiteX19" fmla="*/ 443675 w 483584"/>
                <a:gd name="connsiteY19" fmla="*/ 136398 h 417671"/>
                <a:gd name="connsiteX20" fmla="*/ 422910 w 483584"/>
                <a:gd name="connsiteY20" fmla="*/ 129540 h 417671"/>
                <a:gd name="connsiteX21" fmla="*/ 401574 w 483584"/>
                <a:gd name="connsiteY21" fmla="*/ 126873 h 417671"/>
                <a:gd name="connsiteX22" fmla="*/ 376523 w 483584"/>
                <a:gd name="connsiteY22" fmla="*/ 119444 h 417671"/>
                <a:gd name="connsiteX23" fmla="*/ 352520 w 483584"/>
                <a:gd name="connsiteY23" fmla="*/ 103537 h 417671"/>
                <a:gd name="connsiteX24" fmla="*/ 329089 w 483584"/>
                <a:gd name="connsiteY24" fmla="*/ 83344 h 417671"/>
                <a:gd name="connsiteX25" fmla="*/ 307181 w 483584"/>
                <a:gd name="connsiteY25" fmla="*/ 50387 h 417671"/>
                <a:gd name="connsiteX26" fmla="*/ 292703 w 483584"/>
                <a:gd name="connsiteY26" fmla="*/ 27051 h 417671"/>
                <a:gd name="connsiteX27" fmla="*/ 287369 w 483584"/>
                <a:gd name="connsiteY27" fmla="*/ 476 h 417671"/>
                <a:gd name="connsiteX28" fmla="*/ 265557 w 483584"/>
                <a:gd name="connsiteY28" fmla="*/ 2096 h 417671"/>
                <a:gd name="connsiteX29" fmla="*/ 248507 w 483584"/>
                <a:gd name="connsiteY29" fmla="*/ 0 h 417671"/>
                <a:gd name="connsiteX30" fmla="*/ 237363 w 483584"/>
                <a:gd name="connsiteY30" fmla="*/ 20193 h 417671"/>
                <a:gd name="connsiteX31" fmla="*/ 214979 w 483584"/>
                <a:gd name="connsiteY31" fmla="*/ 60674 h 417671"/>
                <a:gd name="connsiteX32" fmla="*/ 188976 w 483584"/>
                <a:gd name="connsiteY32" fmla="*/ 96298 h 417671"/>
                <a:gd name="connsiteX33" fmla="*/ 168783 w 483584"/>
                <a:gd name="connsiteY33" fmla="*/ 119729 h 417671"/>
                <a:gd name="connsiteX34" fmla="*/ 72485 w 483584"/>
                <a:gd name="connsiteY34" fmla="*/ 164021 h 417671"/>
                <a:gd name="connsiteX35" fmla="*/ 26099 w 483584"/>
                <a:gd name="connsiteY35" fmla="*/ 188595 h 417671"/>
                <a:gd name="connsiteX36" fmla="*/ 0 w 483584"/>
                <a:gd name="connsiteY36" fmla="*/ 189643 h 417671"/>
                <a:gd name="connsiteX37" fmla="*/ 95 w 483584"/>
                <a:gd name="connsiteY37" fmla="*/ 224219 h 417671"/>
                <a:gd name="connsiteX38" fmla="*/ 9239 w 483584"/>
                <a:gd name="connsiteY38" fmla="*/ 255556 h 417671"/>
                <a:gd name="connsiteX39" fmla="*/ 20955 w 483584"/>
                <a:gd name="connsiteY39" fmla="*/ 265652 h 417671"/>
                <a:gd name="connsiteX40" fmla="*/ 38100 w 483584"/>
                <a:gd name="connsiteY40" fmla="*/ 302324 h 417671"/>
                <a:gd name="connsiteX41" fmla="*/ 44482 w 483584"/>
                <a:gd name="connsiteY41" fmla="*/ 320421 h 417671"/>
                <a:gd name="connsiteX42" fmla="*/ 50006 w 483584"/>
                <a:gd name="connsiteY42" fmla="*/ 416147 h 417671"/>
                <a:gd name="connsiteX43" fmla="*/ 97346 w 483584"/>
                <a:gd name="connsiteY43" fmla="*/ 417671 h 417671"/>
                <a:gd name="connsiteX44" fmla="*/ 97346 w 483584"/>
                <a:gd name="connsiteY44" fmla="*/ 417671 h 417671"/>
                <a:gd name="connsiteX45" fmla="*/ 97346 w 483584"/>
                <a:gd name="connsiteY45" fmla="*/ 417671 h 41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83584" h="417671">
                  <a:moveTo>
                    <a:pt x="97346" y="417671"/>
                  </a:moveTo>
                  <a:lnTo>
                    <a:pt x="116586" y="402812"/>
                  </a:lnTo>
                  <a:lnTo>
                    <a:pt x="138303" y="366617"/>
                  </a:lnTo>
                  <a:lnTo>
                    <a:pt x="145733" y="341567"/>
                  </a:lnTo>
                  <a:lnTo>
                    <a:pt x="156400" y="325565"/>
                  </a:lnTo>
                  <a:lnTo>
                    <a:pt x="176117" y="340995"/>
                  </a:lnTo>
                  <a:lnTo>
                    <a:pt x="174974" y="314992"/>
                  </a:lnTo>
                  <a:lnTo>
                    <a:pt x="186690" y="290417"/>
                  </a:lnTo>
                  <a:lnTo>
                    <a:pt x="232410" y="270224"/>
                  </a:lnTo>
                  <a:lnTo>
                    <a:pt x="268605" y="257366"/>
                  </a:lnTo>
                  <a:lnTo>
                    <a:pt x="279845" y="271748"/>
                  </a:lnTo>
                  <a:lnTo>
                    <a:pt x="320802" y="255175"/>
                  </a:lnTo>
                  <a:lnTo>
                    <a:pt x="355473" y="255175"/>
                  </a:lnTo>
                  <a:lnTo>
                    <a:pt x="410909" y="261938"/>
                  </a:lnTo>
                  <a:lnTo>
                    <a:pt x="445008" y="266224"/>
                  </a:lnTo>
                  <a:lnTo>
                    <a:pt x="470059" y="273558"/>
                  </a:lnTo>
                  <a:lnTo>
                    <a:pt x="477393" y="248603"/>
                  </a:lnTo>
                  <a:lnTo>
                    <a:pt x="481108" y="218789"/>
                  </a:lnTo>
                  <a:lnTo>
                    <a:pt x="483584" y="128397"/>
                  </a:lnTo>
                  <a:lnTo>
                    <a:pt x="443675" y="136398"/>
                  </a:lnTo>
                  <a:lnTo>
                    <a:pt x="422910" y="129540"/>
                  </a:lnTo>
                  <a:lnTo>
                    <a:pt x="401574" y="126873"/>
                  </a:lnTo>
                  <a:lnTo>
                    <a:pt x="376523" y="119444"/>
                  </a:lnTo>
                  <a:lnTo>
                    <a:pt x="352520" y="103537"/>
                  </a:lnTo>
                  <a:lnTo>
                    <a:pt x="329089" y="83344"/>
                  </a:lnTo>
                  <a:lnTo>
                    <a:pt x="307181" y="50387"/>
                  </a:lnTo>
                  <a:lnTo>
                    <a:pt x="292703" y="27051"/>
                  </a:lnTo>
                  <a:lnTo>
                    <a:pt x="287369" y="476"/>
                  </a:lnTo>
                  <a:lnTo>
                    <a:pt x="265557" y="2096"/>
                  </a:lnTo>
                  <a:lnTo>
                    <a:pt x="248507" y="0"/>
                  </a:lnTo>
                  <a:lnTo>
                    <a:pt x="237363" y="20193"/>
                  </a:lnTo>
                  <a:lnTo>
                    <a:pt x="214979" y="60674"/>
                  </a:lnTo>
                  <a:lnTo>
                    <a:pt x="188976" y="96298"/>
                  </a:lnTo>
                  <a:lnTo>
                    <a:pt x="168783" y="119729"/>
                  </a:lnTo>
                  <a:lnTo>
                    <a:pt x="72485" y="164021"/>
                  </a:lnTo>
                  <a:lnTo>
                    <a:pt x="26099" y="188595"/>
                  </a:lnTo>
                  <a:lnTo>
                    <a:pt x="0" y="189643"/>
                  </a:lnTo>
                  <a:lnTo>
                    <a:pt x="95" y="224219"/>
                  </a:lnTo>
                  <a:lnTo>
                    <a:pt x="9239" y="255556"/>
                  </a:lnTo>
                  <a:lnTo>
                    <a:pt x="20955" y="265652"/>
                  </a:lnTo>
                  <a:lnTo>
                    <a:pt x="38100" y="302324"/>
                  </a:lnTo>
                  <a:lnTo>
                    <a:pt x="44482" y="320421"/>
                  </a:lnTo>
                  <a:lnTo>
                    <a:pt x="50006" y="416147"/>
                  </a:lnTo>
                  <a:lnTo>
                    <a:pt x="97346" y="417671"/>
                  </a:lnTo>
                  <a:lnTo>
                    <a:pt x="97346" y="417671"/>
                  </a:lnTo>
                  <a:lnTo>
                    <a:pt x="97346" y="41767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DDC86043-3E84-556D-7E40-21D111F2C4B3}"/>
                </a:ext>
              </a:extLst>
            </p:cNvPr>
            <p:cNvSpPr/>
            <p:nvPr/>
          </p:nvSpPr>
          <p:spPr>
            <a:xfrm>
              <a:off x="-2320416" y="1241045"/>
              <a:ext cx="778415" cy="693083"/>
            </a:xfrm>
            <a:custGeom>
              <a:avLst/>
              <a:gdLst>
                <a:gd name="connsiteX0" fmla="*/ 324517 w 462248"/>
                <a:gd name="connsiteY0" fmla="*/ 411575 h 411575"/>
                <a:gd name="connsiteX1" fmla="*/ 339376 w 462248"/>
                <a:gd name="connsiteY1" fmla="*/ 396050 h 411575"/>
                <a:gd name="connsiteX2" fmla="*/ 408051 w 462248"/>
                <a:gd name="connsiteY2" fmla="*/ 330803 h 411575"/>
                <a:gd name="connsiteX3" fmla="*/ 447389 w 462248"/>
                <a:gd name="connsiteY3" fmla="*/ 292322 h 411575"/>
                <a:gd name="connsiteX4" fmla="*/ 462248 w 462248"/>
                <a:gd name="connsiteY4" fmla="*/ 276892 h 411575"/>
                <a:gd name="connsiteX5" fmla="*/ 445770 w 462248"/>
                <a:gd name="connsiteY5" fmla="*/ 270510 h 411575"/>
                <a:gd name="connsiteX6" fmla="*/ 434530 w 462248"/>
                <a:gd name="connsiteY6" fmla="*/ 256127 h 411575"/>
                <a:gd name="connsiteX7" fmla="*/ 423291 w 462248"/>
                <a:gd name="connsiteY7" fmla="*/ 241744 h 411575"/>
                <a:gd name="connsiteX8" fmla="*/ 406813 w 462248"/>
                <a:gd name="connsiteY8" fmla="*/ 235363 h 411575"/>
                <a:gd name="connsiteX9" fmla="*/ 391859 w 462248"/>
                <a:gd name="connsiteY9" fmla="*/ 216217 h 411575"/>
                <a:gd name="connsiteX10" fmla="*/ 370046 w 462248"/>
                <a:gd name="connsiteY10" fmla="*/ 217837 h 411575"/>
                <a:gd name="connsiteX11" fmla="*/ 349282 w 462248"/>
                <a:gd name="connsiteY11" fmla="*/ 210884 h 411575"/>
                <a:gd name="connsiteX12" fmla="*/ 338042 w 462248"/>
                <a:gd name="connsiteY12" fmla="*/ 196501 h 411575"/>
                <a:gd name="connsiteX13" fmla="*/ 322135 w 462248"/>
                <a:gd name="connsiteY13" fmla="*/ 185928 h 411575"/>
                <a:gd name="connsiteX14" fmla="*/ 304514 w 462248"/>
                <a:gd name="connsiteY14" fmla="*/ 188023 h 411575"/>
                <a:gd name="connsiteX15" fmla="*/ 284321 w 462248"/>
                <a:gd name="connsiteY15" fmla="*/ 176879 h 411575"/>
                <a:gd name="connsiteX16" fmla="*/ 272034 w 462248"/>
                <a:gd name="connsiteY16" fmla="*/ 171069 h 411575"/>
                <a:gd name="connsiteX17" fmla="*/ 250698 w 462248"/>
                <a:gd name="connsiteY17" fmla="*/ 168402 h 411575"/>
                <a:gd name="connsiteX18" fmla="*/ 249079 w 462248"/>
                <a:gd name="connsiteY18" fmla="*/ 146590 h 411575"/>
                <a:gd name="connsiteX19" fmla="*/ 237934 w 462248"/>
                <a:gd name="connsiteY19" fmla="*/ 132207 h 411575"/>
                <a:gd name="connsiteX20" fmla="*/ 231458 w 462248"/>
                <a:gd name="connsiteY20" fmla="*/ 114014 h 411575"/>
                <a:gd name="connsiteX21" fmla="*/ 237839 w 462248"/>
                <a:gd name="connsiteY21" fmla="*/ 97536 h 411575"/>
                <a:gd name="connsiteX22" fmla="*/ 232505 w 462248"/>
                <a:gd name="connsiteY22" fmla="*/ 70866 h 411575"/>
                <a:gd name="connsiteX23" fmla="*/ 230886 w 462248"/>
                <a:gd name="connsiteY23" fmla="*/ 48958 h 411575"/>
                <a:gd name="connsiteX24" fmla="*/ 224409 w 462248"/>
                <a:gd name="connsiteY24" fmla="*/ 30861 h 411575"/>
                <a:gd name="connsiteX25" fmla="*/ 208502 w 462248"/>
                <a:gd name="connsiteY25" fmla="*/ 20193 h 411575"/>
                <a:gd name="connsiteX26" fmla="*/ 191929 w 462248"/>
                <a:gd name="connsiteY26" fmla="*/ 13811 h 411575"/>
                <a:gd name="connsiteX27" fmla="*/ 184975 w 462248"/>
                <a:gd name="connsiteY27" fmla="*/ 0 h 411575"/>
                <a:gd name="connsiteX28" fmla="*/ 169640 w 462248"/>
                <a:gd name="connsiteY28" fmla="*/ 19717 h 411575"/>
                <a:gd name="connsiteX29" fmla="*/ 163259 w 462248"/>
                <a:gd name="connsiteY29" fmla="*/ 36290 h 411575"/>
                <a:gd name="connsiteX30" fmla="*/ 147828 w 462248"/>
                <a:gd name="connsiteY30" fmla="*/ 56102 h 411575"/>
                <a:gd name="connsiteX31" fmla="*/ 132397 w 462248"/>
                <a:gd name="connsiteY31" fmla="*/ 75819 h 411575"/>
                <a:gd name="connsiteX32" fmla="*/ 113252 w 462248"/>
                <a:gd name="connsiteY32" fmla="*/ 90773 h 411575"/>
                <a:gd name="connsiteX33" fmla="*/ 95155 w 462248"/>
                <a:gd name="connsiteY33" fmla="*/ 97250 h 411575"/>
                <a:gd name="connsiteX34" fmla="*/ 82391 w 462248"/>
                <a:gd name="connsiteY34" fmla="*/ 130302 h 411575"/>
                <a:gd name="connsiteX35" fmla="*/ 21717 w 462248"/>
                <a:gd name="connsiteY35" fmla="*/ 131540 h 411575"/>
                <a:gd name="connsiteX36" fmla="*/ 19050 w 462248"/>
                <a:gd name="connsiteY36" fmla="*/ 152876 h 411575"/>
                <a:gd name="connsiteX37" fmla="*/ 12763 w 462248"/>
                <a:gd name="connsiteY37" fmla="*/ 169354 h 411575"/>
                <a:gd name="connsiteX38" fmla="*/ 2096 w 462248"/>
                <a:gd name="connsiteY38" fmla="*/ 185452 h 411575"/>
                <a:gd name="connsiteX39" fmla="*/ 0 w 462248"/>
                <a:gd name="connsiteY39" fmla="*/ 202502 h 411575"/>
                <a:gd name="connsiteX40" fmla="*/ 2191 w 462248"/>
                <a:gd name="connsiteY40" fmla="*/ 220123 h 411575"/>
                <a:gd name="connsiteX41" fmla="*/ 13335 w 462248"/>
                <a:gd name="connsiteY41" fmla="*/ 234506 h 411575"/>
                <a:gd name="connsiteX42" fmla="*/ 24574 w 462248"/>
                <a:gd name="connsiteY42" fmla="*/ 248888 h 411575"/>
                <a:gd name="connsiteX43" fmla="*/ 40005 w 462248"/>
                <a:gd name="connsiteY43" fmla="*/ 263747 h 411575"/>
                <a:gd name="connsiteX44" fmla="*/ 56483 w 462248"/>
                <a:gd name="connsiteY44" fmla="*/ 270129 h 411575"/>
                <a:gd name="connsiteX45" fmla="*/ 73057 w 462248"/>
                <a:gd name="connsiteY45" fmla="*/ 276511 h 411575"/>
                <a:gd name="connsiteX46" fmla="*/ 83725 w 462248"/>
                <a:gd name="connsiteY46" fmla="*/ 295180 h 411575"/>
                <a:gd name="connsiteX47" fmla="*/ 113538 w 462248"/>
                <a:gd name="connsiteY47" fmla="*/ 298799 h 411575"/>
                <a:gd name="connsiteX48" fmla="*/ 142780 w 462248"/>
                <a:gd name="connsiteY48" fmla="*/ 306800 h 411575"/>
                <a:gd name="connsiteX49" fmla="*/ 163640 w 462248"/>
                <a:gd name="connsiteY49" fmla="*/ 313658 h 411575"/>
                <a:gd name="connsiteX50" fmla="*/ 179546 w 462248"/>
                <a:gd name="connsiteY50" fmla="*/ 324326 h 411575"/>
                <a:gd name="connsiteX51" fmla="*/ 195548 w 462248"/>
                <a:gd name="connsiteY51" fmla="*/ 334994 h 411575"/>
                <a:gd name="connsiteX52" fmla="*/ 222790 w 462248"/>
                <a:gd name="connsiteY52" fmla="*/ 359950 h 411575"/>
                <a:gd name="connsiteX53" fmla="*/ 234505 w 462248"/>
                <a:gd name="connsiteY53" fmla="*/ 370046 h 411575"/>
                <a:gd name="connsiteX54" fmla="*/ 251555 w 462248"/>
                <a:gd name="connsiteY54" fmla="*/ 372237 h 411575"/>
                <a:gd name="connsiteX55" fmla="*/ 268605 w 462248"/>
                <a:gd name="connsiteY55" fmla="*/ 374333 h 411575"/>
                <a:gd name="connsiteX56" fmla="*/ 284512 w 462248"/>
                <a:gd name="connsiteY56" fmla="*/ 384905 h 411575"/>
                <a:gd name="connsiteX57" fmla="*/ 300038 w 462248"/>
                <a:gd name="connsiteY57" fmla="*/ 399860 h 411575"/>
                <a:gd name="connsiteX58" fmla="*/ 312230 w 462248"/>
                <a:gd name="connsiteY58" fmla="*/ 405670 h 411575"/>
                <a:gd name="connsiteX59" fmla="*/ 324517 w 462248"/>
                <a:gd name="connsiteY59" fmla="*/ 411575 h 411575"/>
                <a:gd name="connsiteX60" fmla="*/ 324517 w 462248"/>
                <a:gd name="connsiteY60" fmla="*/ 411575 h 411575"/>
                <a:gd name="connsiteX61" fmla="*/ 324517 w 462248"/>
                <a:gd name="connsiteY61" fmla="*/ 411575 h 4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62248" h="411575">
                  <a:moveTo>
                    <a:pt x="324517" y="411575"/>
                  </a:moveTo>
                  <a:lnTo>
                    <a:pt x="339376" y="396050"/>
                  </a:lnTo>
                  <a:lnTo>
                    <a:pt x="408051" y="330803"/>
                  </a:lnTo>
                  <a:lnTo>
                    <a:pt x="447389" y="292322"/>
                  </a:lnTo>
                  <a:lnTo>
                    <a:pt x="462248" y="276892"/>
                  </a:lnTo>
                  <a:lnTo>
                    <a:pt x="445770" y="270510"/>
                  </a:lnTo>
                  <a:lnTo>
                    <a:pt x="434530" y="256127"/>
                  </a:lnTo>
                  <a:lnTo>
                    <a:pt x="423291" y="241744"/>
                  </a:lnTo>
                  <a:lnTo>
                    <a:pt x="406813" y="235363"/>
                  </a:lnTo>
                  <a:lnTo>
                    <a:pt x="391859" y="216217"/>
                  </a:lnTo>
                  <a:lnTo>
                    <a:pt x="370046" y="217837"/>
                  </a:lnTo>
                  <a:lnTo>
                    <a:pt x="349282" y="210884"/>
                  </a:lnTo>
                  <a:lnTo>
                    <a:pt x="338042" y="196501"/>
                  </a:lnTo>
                  <a:lnTo>
                    <a:pt x="322135" y="185928"/>
                  </a:lnTo>
                  <a:lnTo>
                    <a:pt x="304514" y="188023"/>
                  </a:lnTo>
                  <a:lnTo>
                    <a:pt x="284321" y="176879"/>
                  </a:lnTo>
                  <a:lnTo>
                    <a:pt x="272034" y="171069"/>
                  </a:lnTo>
                  <a:lnTo>
                    <a:pt x="250698" y="168402"/>
                  </a:lnTo>
                  <a:lnTo>
                    <a:pt x="249079" y="146590"/>
                  </a:lnTo>
                  <a:lnTo>
                    <a:pt x="237934" y="132207"/>
                  </a:lnTo>
                  <a:lnTo>
                    <a:pt x="231458" y="114014"/>
                  </a:lnTo>
                  <a:lnTo>
                    <a:pt x="237839" y="97536"/>
                  </a:lnTo>
                  <a:lnTo>
                    <a:pt x="232505" y="70866"/>
                  </a:lnTo>
                  <a:lnTo>
                    <a:pt x="230886" y="48958"/>
                  </a:lnTo>
                  <a:lnTo>
                    <a:pt x="224409" y="30861"/>
                  </a:lnTo>
                  <a:lnTo>
                    <a:pt x="208502" y="20193"/>
                  </a:lnTo>
                  <a:lnTo>
                    <a:pt x="191929" y="13811"/>
                  </a:lnTo>
                  <a:lnTo>
                    <a:pt x="184975" y="0"/>
                  </a:lnTo>
                  <a:lnTo>
                    <a:pt x="169640" y="19717"/>
                  </a:lnTo>
                  <a:lnTo>
                    <a:pt x="163259" y="36290"/>
                  </a:lnTo>
                  <a:lnTo>
                    <a:pt x="147828" y="56102"/>
                  </a:lnTo>
                  <a:lnTo>
                    <a:pt x="132397" y="75819"/>
                  </a:lnTo>
                  <a:lnTo>
                    <a:pt x="113252" y="90773"/>
                  </a:lnTo>
                  <a:lnTo>
                    <a:pt x="95155" y="97250"/>
                  </a:lnTo>
                  <a:lnTo>
                    <a:pt x="82391" y="130302"/>
                  </a:lnTo>
                  <a:lnTo>
                    <a:pt x="21717" y="131540"/>
                  </a:lnTo>
                  <a:lnTo>
                    <a:pt x="19050" y="152876"/>
                  </a:lnTo>
                  <a:lnTo>
                    <a:pt x="12763" y="169354"/>
                  </a:lnTo>
                  <a:lnTo>
                    <a:pt x="2096" y="185452"/>
                  </a:lnTo>
                  <a:lnTo>
                    <a:pt x="0" y="202502"/>
                  </a:lnTo>
                  <a:lnTo>
                    <a:pt x="2191" y="220123"/>
                  </a:lnTo>
                  <a:lnTo>
                    <a:pt x="13335" y="234506"/>
                  </a:lnTo>
                  <a:lnTo>
                    <a:pt x="24574" y="248888"/>
                  </a:lnTo>
                  <a:lnTo>
                    <a:pt x="40005" y="263747"/>
                  </a:lnTo>
                  <a:lnTo>
                    <a:pt x="56483" y="270129"/>
                  </a:lnTo>
                  <a:lnTo>
                    <a:pt x="73057" y="276511"/>
                  </a:lnTo>
                  <a:lnTo>
                    <a:pt x="83725" y="295180"/>
                  </a:lnTo>
                  <a:lnTo>
                    <a:pt x="113538" y="298799"/>
                  </a:lnTo>
                  <a:lnTo>
                    <a:pt x="142780" y="306800"/>
                  </a:lnTo>
                  <a:lnTo>
                    <a:pt x="163640" y="313658"/>
                  </a:lnTo>
                  <a:lnTo>
                    <a:pt x="179546" y="324326"/>
                  </a:lnTo>
                  <a:lnTo>
                    <a:pt x="195548" y="334994"/>
                  </a:lnTo>
                  <a:lnTo>
                    <a:pt x="222790" y="359950"/>
                  </a:lnTo>
                  <a:lnTo>
                    <a:pt x="234505" y="370046"/>
                  </a:lnTo>
                  <a:lnTo>
                    <a:pt x="251555" y="372237"/>
                  </a:lnTo>
                  <a:lnTo>
                    <a:pt x="268605" y="374333"/>
                  </a:lnTo>
                  <a:lnTo>
                    <a:pt x="284512" y="384905"/>
                  </a:lnTo>
                  <a:lnTo>
                    <a:pt x="300038" y="399860"/>
                  </a:lnTo>
                  <a:lnTo>
                    <a:pt x="312230" y="405670"/>
                  </a:lnTo>
                  <a:lnTo>
                    <a:pt x="324517" y="411575"/>
                  </a:lnTo>
                  <a:lnTo>
                    <a:pt x="324517" y="411575"/>
                  </a:lnTo>
                  <a:lnTo>
                    <a:pt x="324517" y="4115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FEBD067-AD29-3C8B-A551-7ECD6A48599E}"/>
                </a:ext>
              </a:extLst>
            </p:cNvPr>
            <p:cNvSpPr/>
            <p:nvPr/>
          </p:nvSpPr>
          <p:spPr>
            <a:xfrm>
              <a:off x="-2923837" y="755999"/>
              <a:ext cx="985650" cy="707358"/>
            </a:xfrm>
            <a:custGeom>
              <a:avLst/>
              <a:gdLst>
                <a:gd name="connsiteX0" fmla="*/ 381190 w 585311"/>
                <a:gd name="connsiteY0" fmla="*/ 420053 h 420052"/>
                <a:gd name="connsiteX1" fmla="*/ 424815 w 585311"/>
                <a:gd name="connsiteY1" fmla="*/ 416719 h 420052"/>
                <a:gd name="connsiteX2" fmla="*/ 454533 w 585311"/>
                <a:gd name="connsiteY2" fmla="*/ 385953 h 420052"/>
                <a:gd name="connsiteX3" fmla="*/ 472631 w 585311"/>
                <a:gd name="connsiteY3" fmla="*/ 379476 h 420052"/>
                <a:gd name="connsiteX4" fmla="*/ 486918 w 585311"/>
                <a:gd name="connsiteY4" fmla="*/ 368332 h 420052"/>
                <a:gd name="connsiteX5" fmla="*/ 501777 w 585311"/>
                <a:gd name="connsiteY5" fmla="*/ 352901 h 420052"/>
                <a:gd name="connsiteX6" fmla="*/ 522542 w 585311"/>
                <a:gd name="connsiteY6" fmla="*/ 325279 h 420052"/>
                <a:gd name="connsiteX7" fmla="*/ 528828 w 585311"/>
                <a:gd name="connsiteY7" fmla="*/ 308801 h 420052"/>
                <a:gd name="connsiteX8" fmla="*/ 541020 w 585311"/>
                <a:gd name="connsiteY8" fmla="*/ 280035 h 420052"/>
                <a:gd name="connsiteX9" fmla="*/ 525590 w 585311"/>
                <a:gd name="connsiteY9" fmla="*/ 265271 h 420052"/>
                <a:gd name="connsiteX10" fmla="*/ 539972 w 585311"/>
                <a:gd name="connsiteY10" fmla="*/ 254032 h 420052"/>
                <a:gd name="connsiteX11" fmla="*/ 557498 w 585311"/>
                <a:gd name="connsiteY11" fmla="*/ 251936 h 420052"/>
                <a:gd name="connsiteX12" fmla="*/ 574357 w 585311"/>
                <a:gd name="connsiteY12" fmla="*/ 150400 h 420052"/>
                <a:gd name="connsiteX13" fmla="*/ 585311 w 585311"/>
                <a:gd name="connsiteY13" fmla="*/ 26670 h 420052"/>
                <a:gd name="connsiteX14" fmla="*/ 448532 w 585311"/>
                <a:gd name="connsiteY14" fmla="*/ 14097 h 420052"/>
                <a:gd name="connsiteX15" fmla="*/ 341662 w 585311"/>
                <a:gd name="connsiteY15" fmla="*/ 5144 h 420052"/>
                <a:gd name="connsiteX16" fmla="*/ 264509 w 585311"/>
                <a:gd name="connsiteY16" fmla="*/ 0 h 420052"/>
                <a:gd name="connsiteX17" fmla="*/ 257080 w 585311"/>
                <a:gd name="connsiteY17" fmla="*/ 24956 h 420052"/>
                <a:gd name="connsiteX18" fmla="*/ 118777 w 585311"/>
                <a:gd name="connsiteY18" fmla="*/ 25146 h 420052"/>
                <a:gd name="connsiteX19" fmla="*/ 137922 w 585311"/>
                <a:gd name="connsiteY19" fmla="*/ 44768 h 420052"/>
                <a:gd name="connsiteX20" fmla="*/ 148114 w 585311"/>
                <a:gd name="connsiteY20" fmla="*/ 67628 h 420052"/>
                <a:gd name="connsiteX21" fmla="*/ 148209 w 585311"/>
                <a:gd name="connsiteY21" fmla="*/ 102108 h 420052"/>
                <a:gd name="connsiteX22" fmla="*/ 110966 w 585311"/>
                <a:gd name="connsiteY22" fmla="*/ 123444 h 420052"/>
                <a:gd name="connsiteX23" fmla="*/ 92869 w 585311"/>
                <a:gd name="connsiteY23" fmla="*/ 129826 h 420052"/>
                <a:gd name="connsiteX24" fmla="*/ 74771 w 585311"/>
                <a:gd name="connsiteY24" fmla="*/ 136208 h 420052"/>
                <a:gd name="connsiteX25" fmla="*/ 59912 w 585311"/>
                <a:gd name="connsiteY25" fmla="*/ 151638 h 420052"/>
                <a:gd name="connsiteX26" fmla="*/ 47339 w 585311"/>
                <a:gd name="connsiteY26" fmla="*/ 219170 h 420052"/>
                <a:gd name="connsiteX27" fmla="*/ 26575 w 585311"/>
                <a:gd name="connsiteY27" fmla="*/ 246793 h 420052"/>
                <a:gd name="connsiteX28" fmla="*/ 0 w 585311"/>
                <a:gd name="connsiteY28" fmla="*/ 252127 h 420052"/>
                <a:gd name="connsiteX29" fmla="*/ 14954 w 585311"/>
                <a:gd name="connsiteY29" fmla="*/ 271272 h 420052"/>
                <a:gd name="connsiteX30" fmla="*/ 12287 w 585311"/>
                <a:gd name="connsiteY30" fmla="*/ 292513 h 420052"/>
                <a:gd name="connsiteX31" fmla="*/ 43720 w 585311"/>
                <a:gd name="connsiteY31" fmla="*/ 317945 h 420052"/>
                <a:gd name="connsiteX32" fmla="*/ 74104 w 585311"/>
                <a:gd name="connsiteY32" fmla="*/ 351949 h 420052"/>
                <a:gd name="connsiteX33" fmla="*/ 80010 w 585311"/>
                <a:gd name="connsiteY33" fmla="*/ 374237 h 420052"/>
                <a:gd name="connsiteX34" fmla="*/ 91154 w 585311"/>
                <a:gd name="connsiteY34" fmla="*/ 354044 h 420052"/>
                <a:gd name="connsiteX35" fmla="*/ 120967 w 585311"/>
                <a:gd name="connsiteY35" fmla="*/ 357664 h 420052"/>
                <a:gd name="connsiteX36" fmla="*/ 139065 w 585311"/>
                <a:gd name="connsiteY36" fmla="*/ 351282 h 420052"/>
                <a:gd name="connsiteX37" fmla="*/ 156019 w 585311"/>
                <a:gd name="connsiteY37" fmla="*/ 353378 h 420052"/>
                <a:gd name="connsiteX38" fmla="*/ 170879 w 585311"/>
                <a:gd name="connsiteY38" fmla="*/ 337947 h 420052"/>
                <a:gd name="connsiteX39" fmla="*/ 191167 w 585311"/>
                <a:gd name="connsiteY39" fmla="*/ 349091 h 420052"/>
                <a:gd name="connsiteX40" fmla="*/ 208217 w 585311"/>
                <a:gd name="connsiteY40" fmla="*/ 351187 h 420052"/>
                <a:gd name="connsiteX41" fmla="*/ 225742 w 585311"/>
                <a:gd name="connsiteY41" fmla="*/ 348996 h 420052"/>
                <a:gd name="connsiteX42" fmla="*/ 240030 w 585311"/>
                <a:gd name="connsiteY42" fmla="*/ 337852 h 420052"/>
                <a:gd name="connsiteX43" fmla="*/ 318230 w 585311"/>
                <a:gd name="connsiteY43" fmla="*/ 334613 h 420052"/>
                <a:gd name="connsiteX44" fmla="*/ 333756 w 585311"/>
                <a:gd name="connsiteY44" fmla="*/ 349377 h 420052"/>
                <a:gd name="connsiteX45" fmla="*/ 344900 w 585311"/>
                <a:gd name="connsiteY45" fmla="*/ 363760 h 420052"/>
                <a:gd name="connsiteX46" fmla="*/ 351282 w 585311"/>
                <a:gd name="connsiteY46" fmla="*/ 381762 h 420052"/>
                <a:gd name="connsiteX47" fmla="*/ 362998 w 585311"/>
                <a:gd name="connsiteY47" fmla="*/ 391859 h 420052"/>
                <a:gd name="connsiteX48" fmla="*/ 377952 w 585311"/>
                <a:gd name="connsiteY48" fmla="*/ 411004 h 420052"/>
                <a:gd name="connsiteX49" fmla="*/ 381190 w 585311"/>
                <a:gd name="connsiteY49" fmla="*/ 420053 h 420052"/>
                <a:gd name="connsiteX50" fmla="*/ 381190 w 585311"/>
                <a:gd name="connsiteY50" fmla="*/ 420053 h 420052"/>
                <a:gd name="connsiteX51" fmla="*/ 381190 w 585311"/>
                <a:gd name="connsiteY51" fmla="*/ 420053 h 42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85311" h="420052">
                  <a:moveTo>
                    <a:pt x="381190" y="420053"/>
                  </a:moveTo>
                  <a:lnTo>
                    <a:pt x="424815" y="416719"/>
                  </a:lnTo>
                  <a:lnTo>
                    <a:pt x="454533" y="385953"/>
                  </a:lnTo>
                  <a:lnTo>
                    <a:pt x="472631" y="379476"/>
                  </a:lnTo>
                  <a:lnTo>
                    <a:pt x="486918" y="368332"/>
                  </a:lnTo>
                  <a:lnTo>
                    <a:pt x="501777" y="352901"/>
                  </a:lnTo>
                  <a:lnTo>
                    <a:pt x="522542" y="325279"/>
                  </a:lnTo>
                  <a:lnTo>
                    <a:pt x="528828" y="308801"/>
                  </a:lnTo>
                  <a:lnTo>
                    <a:pt x="541020" y="280035"/>
                  </a:lnTo>
                  <a:lnTo>
                    <a:pt x="525590" y="265271"/>
                  </a:lnTo>
                  <a:lnTo>
                    <a:pt x="539972" y="254032"/>
                  </a:lnTo>
                  <a:lnTo>
                    <a:pt x="557498" y="251936"/>
                  </a:lnTo>
                  <a:lnTo>
                    <a:pt x="574357" y="150400"/>
                  </a:lnTo>
                  <a:lnTo>
                    <a:pt x="585311" y="26670"/>
                  </a:lnTo>
                  <a:lnTo>
                    <a:pt x="448532" y="14097"/>
                  </a:lnTo>
                  <a:lnTo>
                    <a:pt x="341662" y="5144"/>
                  </a:lnTo>
                  <a:lnTo>
                    <a:pt x="264509" y="0"/>
                  </a:lnTo>
                  <a:lnTo>
                    <a:pt x="257080" y="24956"/>
                  </a:lnTo>
                  <a:lnTo>
                    <a:pt x="118777" y="25146"/>
                  </a:lnTo>
                  <a:lnTo>
                    <a:pt x="137922" y="44768"/>
                  </a:lnTo>
                  <a:lnTo>
                    <a:pt x="148114" y="67628"/>
                  </a:lnTo>
                  <a:lnTo>
                    <a:pt x="148209" y="102108"/>
                  </a:lnTo>
                  <a:lnTo>
                    <a:pt x="110966" y="123444"/>
                  </a:lnTo>
                  <a:lnTo>
                    <a:pt x="92869" y="129826"/>
                  </a:lnTo>
                  <a:lnTo>
                    <a:pt x="74771" y="136208"/>
                  </a:lnTo>
                  <a:lnTo>
                    <a:pt x="59912" y="151638"/>
                  </a:lnTo>
                  <a:lnTo>
                    <a:pt x="47339" y="219170"/>
                  </a:lnTo>
                  <a:lnTo>
                    <a:pt x="26575" y="246793"/>
                  </a:lnTo>
                  <a:lnTo>
                    <a:pt x="0" y="252127"/>
                  </a:lnTo>
                  <a:lnTo>
                    <a:pt x="14954" y="271272"/>
                  </a:lnTo>
                  <a:lnTo>
                    <a:pt x="12287" y="292513"/>
                  </a:lnTo>
                  <a:lnTo>
                    <a:pt x="43720" y="317945"/>
                  </a:lnTo>
                  <a:lnTo>
                    <a:pt x="74104" y="351949"/>
                  </a:lnTo>
                  <a:lnTo>
                    <a:pt x="80010" y="374237"/>
                  </a:lnTo>
                  <a:lnTo>
                    <a:pt x="91154" y="354044"/>
                  </a:lnTo>
                  <a:lnTo>
                    <a:pt x="120967" y="357664"/>
                  </a:lnTo>
                  <a:lnTo>
                    <a:pt x="139065" y="351282"/>
                  </a:lnTo>
                  <a:lnTo>
                    <a:pt x="156019" y="353378"/>
                  </a:lnTo>
                  <a:lnTo>
                    <a:pt x="170879" y="337947"/>
                  </a:lnTo>
                  <a:lnTo>
                    <a:pt x="191167" y="349091"/>
                  </a:lnTo>
                  <a:lnTo>
                    <a:pt x="208217" y="351187"/>
                  </a:lnTo>
                  <a:lnTo>
                    <a:pt x="225742" y="348996"/>
                  </a:lnTo>
                  <a:lnTo>
                    <a:pt x="240030" y="337852"/>
                  </a:lnTo>
                  <a:lnTo>
                    <a:pt x="318230" y="334613"/>
                  </a:lnTo>
                  <a:lnTo>
                    <a:pt x="333756" y="349377"/>
                  </a:lnTo>
                  <a:lnTo>
                    <a:pt x="344900" y="363760"/>
                  </a:lnTo>
                  <a:lnTo>
                    <a:pt x="351282" y="381762"/>
                  </a:lnTo>
                  <a:lnTo>
                    <a:pt x="362998" y="391859"/>
                  </a:lnTo>
                  <a:lnTo>
                    <a:pt x="377952" y="411004"/>
                  </a:lnTo>
                  <a:lnTo>
                    <a:pt x="381190" y="420053"/>
                  </a:lnTo>
                  <a:lnTo>
                    <a:pt x="381190" y="420053"/>
                  </a:lnTo>
                  <a:lnTo>
                    <a:pt x="381190" y="42005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8D4E6A1C-F751-B728-F8B3-51942887895B}"/>
                </a:ext>
              </a:extLst>
            </p:cNvPr>
            <p:cNvSpPr/>
            <p:nvPr/>
          </p:nvSpPr>
          <p:spPr>
            <a:xfrm>
              <a:off x="-2896409" y="2448368"/>
              <a:ext cx="827336" cy="891336"/>
            </a:xfrm>
            <a:custGeom>
              <a:avLst/>
              <a:gdLst>
                <a:gd name="connsiteX0" fmla="*/ 210312 w 491299"/>
                <a:gd name="connsiteY0" fmla="*/ 517493 h 529304"/>
                <a:gd name="connsiteX1" fmla="*/ 261461 w 491299"/>
                <a:gd name="connsiteY1" fmla="*/ 523780 h 529304"/>
                <a:gd name="connsiteX2" fmla="*/ 291751 w 491299"/>
                <a:gd name="connsiteY2" fmla="*/ 523208 h 529304"/>
                <a:gd name="connsiteX3" fmla="*/ 347663 w 491299"/>
                <a:gd name="connsiteY3" fmla="*/ 525780 h 529304"/>
                <a:gd name="connsiteX4" fmla="*/ 446723 w 491299"/>
                <a:gd name="connsiteY4" fmla="*/ 529304 h 529304"/>
                <a:gd name="connsiteX5" fmla="*/ 463010 w 491299"/>
                <a:gd name="connsiteY5" fmla="*/ 327565 h 529304"/>
                <a:gd name="connsiteX6" fmla="*/ 491300 w 491299"/>
                <a:gd name="connsiteY6" fmla="*/ 27622 h 529304"/>
                <a:gd name="connsiteX7" fmla="*/ 375285 w 491299"/>
                <a:gd name="connsiteY7" fmla="*/ 22003 h 529304"/>
                <a:gd name="connsiteX8" fmla="*/ 324136 w 491299"/>
                <a:gd name="connsiteY8" fmla="*/ 15716 h 529304"/>
                <a:gd name="connsiteX9" fmla="*/ 290036 w 491299"/>
                <a:gd name="connsiteY9" fmla="*/ 11430 h 529304"/>
                <a:gd name="connsiteX10" fmla="*/ 200025 w 491299"/>
                <a:gd name="connsiteY10" fmla="*/ 4667 h 529304"/>
                <a:gd name="connsiteX11" fmla="*/ 127159 w 491299"/>
                <a:gd name="connsiteY11" fmla="*/ 0 h 529304"/>
                <a:gd name="connsiteX12" fmla="*/ 109538 w 491299"/>
                <a:gd name="connsiteY12" fmla="*/ 2191 h 529304"/>
                <a:gd name="connsiteX13" fmla="*/ 91440 w 491299"/>
                <a:gd name="connsiteY13" fmla="*/ 8668 h 529304"/>
                <a:gd name="connsiteX14" fmla="*/ 73914 w 491299"/>
                <a:gd name="connsiteY14" fmla="*/ 10763 h 529304"/>
                <a:gd name="connsiteX15" fmla="*/ 55817 w 491299"/>
                <a:gd name="connsiteY15" fmla="*/ 17240 h 529304"/>
                <a:gd name="connsiteX16" fmla="*/ 36671 w 491299"/>
                <a:gd name="connsiteY16" fmla="*/ 32194 h 529304"/>
                <a:gd name="connsiteX17" fmla="*/ 22955 w 491299"/>
                <a:gd name="connsiteY17" fmla="*/ 177927 h 529304"/>
                <a:gd name="connsiteX18" fmla="*/ 22574 w 491299"/>
                <a:gd name="connsiteY18" fmla="*/ 251555 h 529304"/>
                <a:gd name="connsiteX19" fmla="*/ 15716 w 491299"/>
                <a:gd name="connsiteY19" fmla="*/ 307086 h 529304"/>
                <a:gd name="connsiteX20" fmla="*/ 0 w 491299"/>
                <a:gd name="connsiteY20" fmla="*/ 504539 h 529304"/>
                <a:gd name="connsiteX21" fmla="*/ 55912 w 491299"/>
                <a:gd name="connsiteY21" fmla="*/ 507111 h 529304"/>
                <a:gd name="connsiteX22" fmla="*/ 210312 w 491299"/>
                <a:gd name="connsiteY22" fmla="*/ 517493 h 529304"/>
                <a:gd name="connsiteX23" fmla="*/ 210312 w 491299"/>
                <a:gd name="connsiteY23" fmla="*/ 517493 h 529304"/>
                <a:gd name="connsiteX24" fmla="*/ 210312 w 491299"/>
                <a:gd name="connsiteY24" fmla="*/ 517493 h 529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1299" h="529304">
                  <a:moveTo>
                    <a:pt x="210312" y="517493"/>
                  </a:moveTo>
                  <a:lnTo>
                    <a:pt x="261461" y="523780"/>
                  </a:lnTo>
                  <a:lnTo>
                    <a:pt x="291751" y="523208"/>
                  </a:lnTo>
                  <a:lnTo>
                    <a:pt x="347663" y="525780"/>
                  </a:lnTo>
                  <a:lnTo>
                    <a:pt x="446723" y="529304"/>
                  </a:lnTo>
                  <a:lnTo>
                    <a:pt x="463010" y="327565"/>
                  </a:lnTo>
                  <a:lnTo>
                    <a:pt x="491300" y="27622"/>
                  </a:lnTo>
                  <a:lnTo>
                    <a:pt x="375285" y="22003"/>
                  </a:lnTo>
                  <a:lnTo>
                    <a:pt x="324136" y="15716"/>
                  </a:lnTo>
                  <a:lnTo>
                    <a:pt x="290036" y="11430"/>
                  </a:lnTo>
                  <a:lnTo>
                    <a:pt x="200025" y="4667"/>
                  </a:lnTo>
                  <a:lnTo>
                    <a:pt x="127159" y="0"/>
                  </a:lnTo>
                  <a:lnTo>
                    <a:pt x="109538" y="2191"/>
                  </a:lnTo>
                  <a:lnTo>
                    <a:pt x="91440" y="8668"/>
                  </a:lnTo>
                  <a:lnTo>
                    <a:pt x="73914" y="10763"/>
                  </a:lnTo>
                  <a:lnTo>
                    <a:pt x="55817" y="17240"/>
                  </a:lnTo>
                  <a:lnTo>
                    <a:pt x="36671" y="32194"/>
                  </a:lnTo>
                  <a:lnTo>
                    <a:pt x="22955" y="177927"/>
                  </a:lnTo>
                  <a:lnTo>
                    <a:pt x="22574" y="251555"/>
                  </a:lnTo>
                  <a:lnTo>
                    <a:pt x="15716" y="307086"/>
                  </a:lnTo>
                  <a:lnTo>
                    <a:pt x="0" y="504539"/>
                  </a:lnTo>
                  <a:lnTo>
                    <a:pt x="55912" y="507111"/>
                  </a:lnTo>
                  <a:lnTo>
                    <a:pt x="210312" y="517493"/>
                  </a:lnTo>
                  <a:lnTo>
                    <a:pt x="210312" y="517493"/>
                  </a:lnTo>
                  <a:lnTo>
                    <a:pt x="210312" y="51749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087E4D49-6C75-3380-2FE7-62B7BE98F3BB}"/>
                </a:ext>
              </a:extLst>
            </p:cNvPr>
            <p:cNvSpPr/>
            <p:nvPr/>
          </p:nvSpPr>
          <p:spPr>
            <a:xfrm>
              <a:off x="-2039077" y="782143"/>
              <a:ext cx="860378" cy="929992"/>
            </a:xfrm>
            <a:custGeom>
              <a:avLst/>
              <a:gdLst>
                <a:gd name="connsiteX0" fmla="*/ 482060 w 510920"/>
                <a:gd name="connsiteY0" fmla="*/ 552260 h 552259"/>
                <a:gd name="connsiteX1" fmla="*/ 481012 w 510920"/>
                <a:gd name="connsiteY1" fmla="*/ 526161 h 552259"/>
                <a:gd name="connsiteX2" fmla="*/ 488347 w 510920"/>
                <a:gd name="connsiteY2" fmla="*/ 466344 h 552259"/>
                <a:gd name="connsiteX3" fmla="*/ 497777 w 510920"/>
                <a:gd name="connsiteY3" fmla="*/ 354902 h 552259"/>
                <a:gd name="connsiteX4" fmla="*/ 501396 w 510920"/>
                <a:gd name="connsiteY4" fmla="*/ 290322 h 552259"/>
                <a:gd name="connsiteX5" fmla="*/ 510921 w 510920"/>
                <a:gd name="connsiteY5" fmla="*/ 213550 h 552259"/>
                <a:gd name="connsiteX6" fmla="*/ 486823 w 510920"/>
                <a:gd name="connsiteY6" fmla="*/ 197548 h 552259"/>
                <a:gd name="connsiteX7" fmla="*/ 467106 w 510920"/>
                <a:gd name="connsiteY7" fmla="*/ 182118 h 552259"/>
                <a:gd name="connsiteX8" fmla="*/ 455390 w 510920"/>
                <a:gd name="connsiteY8" fmla="*/ 172021 h 552259"/>
                <a:gd name="connsiteX9" fmla="*/ 453199 w 510920"/>
                <a:gd name="connsiteY9" fmla="*/ 154400 h 552259"/>
                <a:gd name="connsiteX10" fmla="*/ 432340 w 510920"/>
                <a:gd name="connsiteY10" fmla="*/ 147447 h 552259"/>
                <a:gd name="connsiteX11" fmla="*/ 415290 w 510920"/>
                <a:gd name="connsiteY11" fmla="*/ 145352 h 552259"/>
                <a:gd name="connsiteX12" fmla="*/ 394525 w 510920"/>
                <a:gd name="connsiteY12" fmla="*/ 138494 h 552259"/>
                <a:gd name="connsiteX13" fmla="*/ 377952 w 510920"/>
                <a:gd name="connsiteY13" fmla="*/ 132112 h 552259"/>
                <a:gd name="connsiteX14" fmla="*/ 366236 w 510920"/>
                <a:gd name="connsiteY14" fmla="*/ 122015 h 552259"/>
                <a:gd name="connsiteX15" fmla="*/ 350234 w 510920"/>
                <a:gd name="connsiteY15" fmla="*/ 111347 h 552259"/>
                <a:gd name="connsiteX16" fmla="*/ 338995 w 510920"/>
                <a:gd name="connsiteY16" fmla="*/ 96965 h 552259"/>
                <a:gd name="connsiteX17" fmla="*/ 328232 w 510920"/>
                <a:gd name="connsiteY17" fmla="*/ 78296 h 552259"/>
                <a:gd name="connsiteX18" fmla="*/ 317564 w 510920"/>
                <a:gd name="connsiteY18" fmla="*/ 59627 h 552259"/>
                <a:gd name="connsiteX19" fmla="*/ 301561 w 510920"/>
                <a:gd name="connsiteY19" fmla="*/ 49054 h 552259"/>
                <a:gd name="connsiteX20" fmla="*/ 285560 w 510920"/>
                <a:gd name="connsiteY20" fmla="*/ 38386 h 552259"/>
                <a:gd name="connsiteX21" fmla="*/ 266319 w 510920"/>
                <a:gd name="connsiteY21" fmla="*/ 18669 h 552259"/>
                <a:gd name="connsiteX22" fmla="*/ 255651 w 510920"/>
                <a:gd name="connsiteY22" fmla="*/ 0 h 552259"/>
                <a:gd name="connsiteX23" fmla="*/ 252508 w 510920"/>
                <a:gd name="connsiteY23" fmla="*/ 25622 h 552259"/>
                <a:gd name="connsiteX24" fmla="*/ 59341 w 510920"/>
                <a:gd name="connsiteY24" fmla="*/ 10478 h 552259"/>
                <a:gd name="connsiteX25" fmla="*/ 49435 w 510920"/>
                <a:gd name="connsiteY25" fmla="*/ 126206 h 552259"/>
                <a:gd name="connsiteX26" fmla="*/ 40481 w 510920"/>
                <a:gd name="connsiteY26" fmla="*/ 233458 h 552259"/>
                <a:gd name="connsiteX27" fmla="*/ 22384 w 510920"/>
                <a:gd name="connsiteY27" fmla="*/ 239840 h 552259"/>
                <a:gd name="connsiteX28" fmla="*/ 0 w 510920"/>
                <a:gd name="connsiteY28" fmla="*/ 245745 h 552259"/>
                <a:gd name="connsiteX29" fmla="*/ 11240 w 510920"/>
                <a:gd name="connsiteY29" fmla="*/ 260128 h 552259"/>
                <a:gd name="connsiteX30" fmla="*/ 17145 w 510920"/>
                <a:gd name="connsiteY30" fmla="*/ 282607 h 552259"/>
                <a:gd name="connsiteX31" fmla="*/ 32575 w 510920"/>
                <a:gd name="connsiteY31" fmla="*/ 297466 h 552259"/>
                <a:gd name="connsiteX32" fmla="*/ 53435 w 510920"/>
                <a:gd name="connsiteY32" fmla="*/ 304419 h 552259"/>
                <a:gd name="connsiteX33" fmla="*/ 64103 w 510920"/>
                <a:gd name="connsiteY33" fmla="*/ 322993 h 552259"/>
                <a:gd name="connsiteX34" fmla="*/ 65723 w 510920"/>
                <a:gd name="connsiteY34" fmla="*/ 344900 h 552259"/>
                <a:gd name="connsiteX35" fmla="*/ 71628 w 510920"/>
                <a:gd name="connsiteY35" fmla="*/ 367284 h 552259"/>
                <a:gd name="connsiteX36" fmla="*/ 69532 w 510920"/>
                <a:gd name="connsiteY36" fmla="*/ 384334 h 552259"/>
                <a:gd name="connsiteX37" fmla="*/ 71152 w 510920"/>
                <a:gd name="connsiteY37" fmla="*/ 406241 h 552259"/>
                <a:gd name="connsiteX38" fmla="*/ 78105 w 510920"/>
                <a:gd name="connsiteY38" fmla="*/ 420053 h 552259"/>
                <a:gd name="connsiteX39" fmla="*/ 84582 w 510920"/>
                <a:gd name="connsiteY39" fmla="*/ 438245 h 552259"/>
                <a:gd name="connsiteX40" fmla="*/ 101060 w 510920"/>
                <a:gd name="connsiteY40" fmla="*/ 444627 h 552259"/>
                <a:gd name="connsiteX41" fmla="*/ 117634 w 510920"/>
                <a:gd name="connsiteY41" fmla="*/ 451009 h 552259"/>
                <a:gd name="connsiteX42" fmla="*/ 133636 w 510920"/>
                <a:gd name="connsiteY42" fmla="*/ 461582 h 552259"/>
                <a:gd name="connsiteX43" fmla="*/ 168878 w 510920"/>
                <a:gd name="connsiteY43" fmla="*/ 457295 h 552259"/>
                <a:gd name="connsiteX44" fmla="*/ 170974 w 510920"/>
                <a:gd name="connsiteY44" fmla="*/ 474917 h 552259"/>
                <a:gd name="connsiteX45" fmla="*/ 196120 w 510920"/>
                <a:gd name="connsiteY45" fmla="*/ 482346 h 552259"/>
                <a:gd name="connsiteX46" fmla="*/ 216884 w 510920"/>
                <a:gd name="connsiteY46" fmla="*/ 489204 h 552259"/>
                <a:gd name="connsiteX47" fmla="*/ 232886 w 510920"/>
                <a:gd name="connsiteY47" fmla="*/ 499872 h 552259"/>
                <a:gd name="connsiteX48" fmla="*/ 248983 w 510920"/>
                <a:gd name="connsiteY48" fmla="*/ 510540 h 552259"/>
                <a:gd name="connsiteX49" fmla="*/ 264414 w 510920"/>
                <a:gd name="connsiteY49" fmla="*/ 525399 h 552259"/>
                <a:gd name="connsiteX50" fmla="*/ 482060 w 510920"/>
                <a:gd name="connsiteY50" fmla="*/ 552260 h 552259"/>
                <a:gd name="connsiteX51" fmla="*/ 482060 w 510920"/>
                <a:gd name="connsiteY51" fmla="*/ 552260 h 552259"/>
                <a:gd name="connsiteX52" fmla="*/ 482060 w 510920"/>
                <a:gd name="connsiteY52" fmla="*/ 552260 h 55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10920" h="552259">
                  <a:moveTo>
                    <a:pt x="482060" y="552260"/>
                  </a:moveTo>
                  <a:lnTo>
                    <a:pt x="481012" y="526161"/>
                  </a:lnTo>
                  <a:lnTo>
                    <a:pt x="488347" y="466344"/>
                  </a:lnTo>
                  <a:lnTo>
                    <a:pt x="497777" y="354902"/>
                  </a:lnTo>
                  <a:lnTo>
                    <a:pt x="501396" y="290322"/>
                  </a:lnTo>
                  <a:lnTo>
                    <a:pt x="510921" y="213550"/>
                  </a:lnTo>
                  <a:lnTo>
                    <a:pt x="486823" y="197548"/>
                  </a:lnTo>
                  <a:lnTo>
                    <a:pt x="467106" y="182118"/>
                  </a:lnTo>
                  <a:lnTo>
                    <a:pt x="455390" y="172021"/>
                  </a:lnTo>
                  <a:lnTo>
                    <a:pt x="453199" y="154400"/>
                  </a:lnTo>
                  <a:lnTo>
                    <a:pt x="432340" y="147447"/>
                  </a:lnTo>
                  <a:lnTo>
                    <a:pt x="415290" y="145352"/>
                  </a:lnTo>
                  <a:lnTo>
                    <a:pt x="394525" y="138494"/>
                  </a:lnTo>
                  <a:lnTo>
                    <a:pt x="377952" y="132112"/>
                  </a:lnTo>
                  <a:lnTo>
                    <a:pt x="366236" y="122015"/>
                  </a:lnTo>
                  <a:lnTo>
                    <a:pt x="350234" y="111347"/>
                  </a:lnTo>
                  <a:lnTo>
                    <a:pt x="338995" y="96965"/>
                  </a:lnTo>
                  <a:lnTo>
                    <a:pt x="328232" y="78296"/>
                  </a:lnTo>
                  <a:lnTo>
                    <a:pt x="317564" y="59627"/>
                  </a:lnTo>
                  <a:lnTo>
                    <a:pt x="301561" y="49054"/>
                  </a:lnTo>
                  <a:lnTo>
                    <a:pt x="285560" y="38386"/>
                  </a:lnTo>
                  <a:lnTo>
                    <a:pt x="266319" y="18669"/>
                  </a:lnTo>
                  <a:lnTo>
                    <a:pt x="255651" y="0"/>
                  </a:lnTo>
                  <a:lnTo>
                    <a:pt x="252508" y="25622"/>
                  </a:lnTo>
                  <a:lnTo>
                    <a:pt x="59341" y="10478"/>
                  </a:lnTo>
                  <a:lnTo>
                    <a:pt x="49435" y="126206"/>
                  </a:lnTo>
                  <a:lnTo>
                    <a:pt x="40481" y="233458"/>
                  </a:lnTo>
                  <a:lnTo>
                    <a:pt x="22384" y="239840"/>
                  </a:lnTo>
                  <a:lnTo>
                    <a:pt x="0" y="245745"/>
                  </a:lnTo>
                  <a:lnTo>
                    <a:pt x="11240" y="260128"/>
                  </a:lnTo>
                  <a:lnTo>
                    <a:pt x="17145" y="282607"/>
                  </a:lnTo>
                  <a:lnTo>
                    <a:pt x="32575" y="297466"/>
                  </a:lnTo>
                  <a:lnTo>
                    <a:pt x="53435" y="304419"/>
                  </a:lnTo>
                  <a:lnTo>
                    <a:pt x="64103" y="322993"/>
                  </a:lnTo>
                  <a:lnTo>
                    <a:pt x="65723" y="344900"/>
                  </a:lnTo>
                  <a:lnTo>
                    <a:pt x="71628" y="367284"/>
                  </a:lnTo>
                  <a:lnTo>
                    <a:pt x="69532" y="384334"/>
                  </a:lnTo>
                  <a:lnTo>
                    <a:pt x="71152" y="406241"/>
                  </a:lnTo>
                  <a:lnTo>
                    <a:pt x="78105" y="420053"/>
                  </a:lnTo>
                  <a:lnTo>
                    <a:pt x="84582" y="438245"/>
                  </a:lnTo>
                  <a:lnTo>
                    <a:pt x="101060" y="444627"/>
                  </a:lnTo>
                  <a:lnTo>
                    <a:pt x="117634" y="451009"/>
                  </a:lnTo>
                  <a:lnTo>
                    <a:pt x="133636" y="461582"/>
                  </a:lnTo>
                  <a:lnTo>
                    <a:pt x="168878" y="457295"/>
                  </a:lnTo>
                  <a:lnTo>
                    <a:pt x="170974" y="474917"/>
                  </a:lnTo>
                  <a:lnTo>
                    <a:pt x="196120" y="482346"/>
                  </a:lnTo>
                  <a:lnTo>
                    <a:pt x="216884" y="489204"/>
                  </a:lnTo>
                  <a:lnTo>
                    <a:pt x="232886" y="499872"/>
                  </a:lnTo>
                  <a:lnTo>
                    <a:pt x="248983" y="510540"/>
                  </a:lnTo>
                  <a:lnTo>
                    <a:pt x="264414" y="525399"/>
                  </a:lnTo>
                  <a:lnTo>
                    <a:pt x="482060" y="552260"/>
                  </a:lnTo>
                  <a:lnTo>
                    <a:pt x="482060" y="552260"/>
                  </a:lnTo>
                  <a:lnTo>
                    <a:pt x="482060" y="55226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7738CCC7-3B0F-18B4-A82A-EA352EA8249D}"/>
                </a:ext>
              </a:extLst>
            </p:cNvPr>
            <p:cNvSpPr/>
            <p:nvPr/>
          </p:nvSpPr>
          <p:spPr>
            <a:xfrm>
              <a:off x="-2141091" y="2424467"/>
              <a:ext cx="729974" cy="950363"/>
            </a:xfrm>
            <a:custGeom>
              <a:avLst/>
              <a:gdLst>
                <a:gd name="connsiteX0" fmla="*/ 42577 w 433482"/>
                <a:gd name="connsiteY0" fmla="*/ 548450 h 564356"/>
                <a:gd name="connsiteX1" fmla="*/ 184499 w 433482"/>
                <a:gd name="connsiteY1" fmla="*/ 553022 h 564356"/>
                <a:gd name="connsiteX2" fmla="*/ 257365 w 433482"/>
                <a:gd name="connsiteY2" fmla="*/ 557689 h 564356"/>
                <a:gd name="connsiteX3" fmla="*/ 377571 w 433482"/>
                <a:gd name="connsiteY3" fmla="*/ 563880 h 564356"/>
                <a:gd name="connsiteX4" fmla="*/ 416433 w 433482"/>
                <a:gd name="connsiteY4" fmla="*/ 564356 h 564356"/>
                <a:gd name="connsiteX5" fmla="*/ 422053 w 433482"/>
                <a:gd name="connsiteY5" fmla="*/ 413766 h 564356"/>
                <a:gd name="connsiteX6" fmla="*/ 424053 w 433482"/>
                <a:gd name="connsiteY6" fmla="*/ 362236 h 564356"/>
                <a:gd name="connsiteX7" fmla="*/ 433483 w 433482"/>
                <a:gd name="connsiteY7" fmla="*/ 250984 h 564356"/>
                <a:gd name="connsiteX8" fmla="*/ 423767 w 433482"/>
                <a:gd name="connsiteY8" fmla="*/ 154686 h 564356"/>
                <a:gd name="connsiteX9" fmla="*/ 421577 w 433482"/>
                <a:gd name="connsiteY9" fmla="*/ 137160 h 564356"/>
                <a:gd name="connsiteX10" fmla="*/ 396526 w 433482"/>
                <a:gd name="connsiteY10" fmla="*/ 95155 h 564356"/>
                <a:gd name="connsiteX11" fmla="*/ 381667 w 433482"/>
                <a:gd name="connsiteY11" fmla="*/ 76009 h 564356"/>
                <a:gd name="connsiteX12" fmla="*/ 383667 w 433482"/>
                <a:gd name="connsiteY12" fmla="*/ 24384 h 564356"/>
                <a:gd name="connsiteX13" fmla="*/ 281083 w 433482"/>
                <a:gd name="connsiteY13" fmla="*/ 16097 h 564356"/>
                <a:gd name="connsiteX14" fmla="*/ 105537 w 433482"/>
                <a:gd name="connsiteY14" fmla="*/ 3048 h 564356"/>
                <a:gd name="connsiteX15" fmla="*/ 45434 w 433482"/>
                <a:gd name="connsiteY15" fmla="*/ 0 h 564356"/>
                <a:gd name="connsiteX16" fmla="*/ 41243 w 433482"/>
                <a:gd name="connsiteY16" fmla="*/ 34004 h 564356"/>
                <a:gd name="connsiteX17" fmla="*/ 16192 w 433482"/>
                <a:gd name="connsiteY17" fmla="*/ 342138 h 564356"/>
                <a:gd name="connsiteX18" fmla="*/ 0 w 433482"/>
                <a:gd name="connsiteY18" fmla="*/ 543211 h 564356"/>
                <a:gd name="connsiteX19" fmla="*/ 42577 w 433482"/>
                <a:gd name="connsiteY19" fmla="*/ 548450 h 564356"/>
                <a:gd name="connsiteX20" fmla="*/ 42577 w 433482"/>
                <a:gd name="connsiteY20" fmla="*/ 548450 h 564356"/>
                <a:gd name="connsiteX21" fmla="*/ 42577 w 433482"/>
                <a:gd name="connsiteY21" fmla="*/ 548450 h 56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3482" h="564356">
                  <a:moveTo>
                    <a:pt x="42577" y="548450"/>
                  </a:moveTo>
                  <a:lnTo>
                    <a:pt x="184499" y="553022"/>
                  </a:lnTo>
                  <a:lnTo>
                    <a:pt x="257365" y="557689"/>
                  </a:lnTo>
                  <a:lnTo>
                    <a:pt x="377571" y="563880"/>
                  </a:lnTo>
                  <a:lnTo>
                    <a:pt x="416433" y="564356"/>
                  </a:lnTo>
                  <a:lnTo>
                    <a:pt x="422053" y="413766"/>
                  </a:lnTo>
                  <a:lnTo>
                    <a:pt x="424053" y="362236"/>
                  </a:lnTo>
                  <a:lnTo>
                    <a:pt x="433483" y="250984"/>
                  </a:lnTo>
                  <a:lnTo>
                    <a:pt x="423767" y="154686"/>
                  </a:lnTo>
                  <a:lnTo>
                    <a:pt x="421577" y="137160"/>
                  </a:lnTo>
                  <a:lnTo>
                    <a:pt x="396526" y="95155"/>
                  </a:lnTo>
                  <a:lnTo>
                    <a:pt x="381667" y="76009"/>
                  </a:lnTo>
                  <a:lnTo>
                    <a:pt x="383667" y="24384"/>
                  </a:lnTo>
                  <a:lnTo>
                    <a:pt x="281083" y="16097"/>
                  </a:lnTo>
                  <a:lnTo>
                    <a:pt x="105537" y="3048"/>
                  </a:lnTo>
                  <a:lnTo>
                    <a:pt x="45434" y="0"/>
                  </a:lnTo>
                  <a:lnTo>
                    <a:pt x="41243" y="34004"/>
                  </a:lnTo>
                  <a:lnTo>
                    <a:pt x="16192" y="342138"/>
                  </a:lnTo>
                  <a:lnTo>
                    <a:pt x="0" y="543211"/>
                  </a:lnTo>
                  <a:lnTo>
                    <a:pt x="42577" y="548450"/>
                  </a:lnTo>
                  <a:lnTo>
                    <a:pt x="42577" y="548450"/>
                  </a:lnTo>
                  <a:lnTo>
                    <a:pt x="42577" y="548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7BE7FB55-4AA1-8B7E-9B98-C6DA45ABC646}"/>
                </a:ext>
              </a:extLst>
            </p:cNvPr>
            <p:cNvSpPr/>
            <p:nvPr/>
          </p:nvSpPr>
          <p:spPr>
            <a:xfrm>
              <a:off x="-2580744" y="1583176"/>
              <a:ext cx="735428" cy="912349"/>
            </a:xfrm>
            <a:custGeom>
              <a:avLst/>
              <a:gdLst>
                <a:gd name="connsiteX0" fmla="*/ 305086 w 436721"/>
                <a:gd name="connsiteY0" fmla="*/ 541782 h 541782"/>
                <a:gd name="connsiteX1" fmla="*/ 306038 w 436721"/>
                <a:gd name="connsiteY1" fmla="*/ 498824 h 541782"/>
                <a:gd name="connsiteX2" fmla="*/ 366427 w 436721"/>
                <a:gd name="connsiteY2" fmla="*/ 501872 h 541782"/>
                <a:gd name="connsiteX3" fmla="*/ 409099 w 436721"/>
                <a:gd name="connsiteY3" fmla="*/ 507206 h 541782"/>
                <a:gd name="connsiteX4" fmla="*/ 416909 w 436721"/>
                <a:gd name="connsiteY4" fmla="*/ 408908 h 541782"/>
                <a:gd name="connsiteX5" fmla="*/ 436721 w 436721"/>
                <a:gd name="connsiteY5" fmla="*/ 178213 h 541782"/>
                <a:gd name="connsiteX6" fmla="*/ 415290 w 436721"/>
                <a:gd name="connsiteY6" fmla="*/ 175641 h 541782"/>
                <a:gd name="connsiteX7" fmla="*/ 398717 w 436721"/>
                <a:gd name="connsiteY7" fmla="*/ 169259 h 541782"/>
                <a:gd name="connsiteX8" fmla="*/ 362903 w 436721"/>
                <a:gd name="connsiteY8" fmla="*/ 143256 h 541782"/>
                <a:gd name="connsiteX9" fmla="*/ 335090 w 436721"/>
                <a:gd name="connsiteY9" fmla="*/ 122492 h 541782"/>
                <a:gd name="connsiteX10" fmla="*/ 302419 w 436721"/>
                <a:gd name="connsiteY10" fmla="*/ 105537 h 541782"/>
                <a:gd name="connsiteX11" fmla="*/ 285845 w 436721"/>
                <a:gd name="connsiteY11" fmla="*/ 99155 h 541782"/>
                <a:gd name="connsiteX12" fmla="*/ 238887 w 436721"/>
                <a:gd name="connsiteY12" fmla="*/ 93345 h 541782"/>
                <a:gd name="connsiteX13" fmla="*/ 223838 w 436721"/>
                <a:gd name="connsiteY13" fmla="*/ 74295 h 541782"/>
                <a:gd name="connsiteX14" fmla="*/ 207264 w 436721"/>
                <a:gd name="connsiteY14" fmla="*/ 67913 h 541782"/>
                <a:gd name="connsiteX15" fmla="*/ 191262 w 436721"/>
                <a:gd name="connsiteY15" fmla="*/ 57340 h 541782"/>
                <a:gd name="connsiteX16" fmla="*/ 179451 w 436721"/>
                <a:gd name="connsiteY16" fmla="*/ 47244 h 541782"/>
                <a:gd name="connsiteX17" fmla="*/ 164497 w 436721"/>
                <a:gd name="connsiteY17" fmla="*/ 28099 h 541782"/>
                <a:gd name="connsiteX18" fmla="*/ 157448 w 436721"/>
                <a:gd name="connsiteY18" fmla="*/ 14288 h 541782"/>
                <a:gd name="connsiteX19" fmla="*/ 111538 w 436721"/>
                <a:gd name="connsiteY19" fmla="*/ 0 h 541782"/>
                <a:gd name="connsiteX20" fmla="*/ 104585 w 436721"/>
                <a:gd name="connsiteY20" fmla="*/ 20669 h 541782"/>
                <a:gd name="connsiteX21" fmla="*/ 89725 w 436721"/>
                <a:gd name="connsiteY21" fmla="*/ 36100 h 541782"/>
                <a:gd name="connsiteX22" fmla="*/ 79058 w 436721"/>
                <a:gd name="connsiteY22" fmla="*/ 52102 h 541782"/>
                <a:gd name="connsiteX23" fmla="*/ 72676 w 436721"/>
                <a:gd name="connsiteY23" fmla="*/ 68580 h 541782"/>
                <a:gd name="connsiteX24" fmla="*/ 69533 w 436721"/>
                <a:gd name="connsiteY24" fmla="*/ 94107 h 541782"/>
                <a:gd name="connsiteX25" fmla="*/ 75438 w 436721"/>
                <a:gd name="connsiteY25" fmla="*/ 116396 h 541782"/>
                <a:gd name="connsiteX26" fmla="*/ 51054 w 436721"/>
                <a:gd name="connsiteY26" fmla="*/ 173831 h 541782"/>
                <a:gd name="connsiteX27" fmla="*/ 29337 w 436721"/>
                <a:gd name="connsiteY27" fmla="*/ 278987 h 541782"/>
                <a:gd name="connsiteX28" fmla="*/ 11144 w 436721"/>
                <a:gd name="connsiteY28" fmla="*/ 285464 h 541782"/>
                <a:gd name="connsiteX29" fmla="*/ 0 w 436721"/>
                <a:gd name="connsiteY29" fmla="*/ 305657 h 541782"/>
                <a:gd name="connsiteX30" fmla="*/ 11811 w 436721"/>
                <a:gd name="connsiteY30" fmla="*/ 315754 h 541782"/>
                <a:gd name="connsiteX31" fmla="*/ 14002 w 436721"/>
                <a:gd name="connsiteY31" fmla="*/ 333280 h 541782"/>
                <a:gd name="connsiteX32" fmla="*/ 20002 w 436721"/>
                <a:gd name="connsiteY32" fmla="*/ 390144 h 541782"/>
                <a:gd name="connsiteX33" fmla="*/ 12764 w 436721"/>
                <a:gd name="connsiteY33" fmla="*/ 518731 h 541782"/>
                <a:gd name="connsiteX34" fmla="*/ 103061 w 436721"/>
                <a:gd name="connsiteY34" fmla="*/ 525494 h 541782"/>
                <a:gd name="connsiteX35" fmla="*/ 137255 w 436721"/>
                <a:gd name="connsiteY35" fmla="*/ 529780 h 541782"/>
                <a:gd name="connsiteX36" fmla="*/ 188595 w 436721"/>
                <a:gd name="connsiteY36" fmla="*/ 536067 h 541782"/>
                <a:gd name="connsiteX37" fmla="*/ 305086 w 436721"/>
                <a:gd name="connsiteY37" fmla="*/ 541782 h 541782"/>
                <a:gd name="connsiteX38" fmla="*/ 305086 w 436721"/>
                <a:gd name="connsiteY38" fmla="*/ 541782 h 541782"/>
                <a:gd name="connsiteX39" fmla="*/ 305086 w 436721"/>
                <a:gd name="connsiteY39" fmla="*/ 541782 h 54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36721" h="541782">
                  <a:moveTo>
                    <a:pt x="305086" y="541782"/>
                  </a:moveTo>
                  <a:lnTo>
                    <a:pt x="306038" y="498824"/>
                  </a:lnTo>
                  <a:lnTo>
                    <a:pt x="366427" y="501872"/>
                  </a:lnTo>
                  <a:lnTo>
                    <a:pt x="409099" y="507206"/>
                  </a:lnTo>
                  <a:lnTo>
                    <a:pt x="416909" y="408908"/>
                  </a:lnTo>
                  <a:lnTo>
                    <a:pt x="436721" y="178213"/>
                  </a:lnTo>
                  <a:lnTo>
                    <a:pt x="415290" y="175641"/>
                  </a:lnTo>
                  <a:lnTo>
                    <a:pt x="398717" y="169259"/>
                  </a:lnTo>
                  <a:lnTo>
                    <a:pt x="362903" y="143256"/>
                  </a:lnTo>
                  <a:lnTo>
                    <a:pt x="335090" y="122492"/>
                  </a:lnTo>
                  <a:lnTo>
                    <a:pt x="302419" y="105537"/>
                  </a:lnTo>
                  <a:lnTo>
                    <a:pt x="285845" y="99155"/>
                  </a:lnTo>
                  <a:lnTo>
                    <a:pt x="238887" y="93345"/>
                  </a:lnTo>
                  <a:lnTo>
                    <a:pt x="223838" y="74295"/>
                  </a:lnTo>
                  <a:lnTo>
                    <a:pt x="207264" y="67913"/>
                  </a:lnTo>
                  <a:lnTo>
                    <a:pt x="191262" y="57340"/>
                  </a:lnTo>
                  <a:lnTo>
                    <a:pt x="179451" y="47244"/>
                  </a:lnTo>
                  <a:lnTo>
                    <a:pt x="164497" y="28099"/>
                  </a:lnTo>
                  <a:lnTo>
                    <a:pt x="157448" y="14288"/>
                  </a:lnTo>
                  <a:lnTo>
                    <a:pt x="111538" y="0"/>
                  </a:lnTo>
                  <a:lnTo>
                    <a:pt x="104585" y="20669"/>
                  </a:lnTo>
                  <a:lnTo>
                    <a:pt x="89725" y="36100"/>
                  </a:lnTo>
                  <a:lnTo>
                    <a:pt x="79058" y="52102"/>
                  </a:lnTo>
                  <a:lnTo>
                    <a:pt x="72676" y="68580"/>
                  </a:lnTo>
                  <a:lnTo>
                    <a:pt x="69533" y="94107"/>
                  </a:lnTo>
                  <a:lnTo>
                    <a:pt x="75438" y="116396"/>
                  </a:lnTo>
                  <a:lnTo>
                    <a:pt x="51054" y="173831"/>
                  </a:lnTo>
                  <a:lnTo>
                    <a:pt x="29337" y="278987"/>
                  </a:lnTo>
                  <a:lnTo>
                    <a:pt x="11144" y="285464"/>
                  </a:lnTo>
                  <a:lnTo>
                    <a:pt x="0" y="305657"/>
                  </a:lnTo>
                  <a:lnTo>
                    <a:pt x="11811" y="315754"/>
                  </a:lnTo>
                  <a:lnTo>
                    <a:pt x="14002" y="333280"/>
                  </a:lnTo>
                  <a:lnTo>
                    <a:pt x="20002" y="390144"/>
                  </a:lnTo>
                  <a:lnTo>
                    <a:pt x="12764" y="518731"/>
                  </a:lnTo>
                  <a:lnTo>
                    <a:pt x="103061" y="525494"/>
                  </a:lnTo>
                  <a:lnTo>
                    <a:pt x="137255" y="529780"/>
                  </a:lnTo>
                  <a:lnTo>
                    <a:pt x="188595" y="536067"/>
                  </a:lnTo>
                  <a:lnTo>
                    <a:pt x="305086" y="541782"/>
                  </a:lnTo>
                  <a:lnTo>
                    <a:pt x="305086" y="541782"/>
                  </a:lnTo>
                  <a:lnTo>
                    <a:pt x="305086" y="54178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9F73BC74-F8BF-8871-A862-031186EAAA65}"/>
                </a:ext>
              </a:extLst>
            </p:cNvPr>
            <p:cNvSpPr/>
            <p:nvPr/>
          </p:nvSpPr>
          <p:spPr>
            <a:xfrm>
              <a:off x="-1438544" y="2579091"/>
              <a:ext cx="751950" cy="821080"/>
            </a:xfrm>
            <a:custGeom>
              <a:avLst/>
              <a:gdLst>
                <a:gd name="connsiteX0" fmla="*/ 42196 w 446532"/>
                <a:gd name="connsiteY0" fmla="*/ 472916 h 487584"/>
                <a:gd name="connsiteX1" fmla="*/ 189071 w 446532"/>
                <a:gd name="connsiteY1" fmla="*/ 478155 h 487584"/>
                <a:gd name="connsiteX2" fmla="*/ 370142 w 446532"/>
                <a:gd name="connsiteY2" fmla="*/ 487585 h 487584"/>
                <a:gd name="connsiteX3" fmla="*/ 404908 w 446532"/>
                <a:gd name="connsiteY3" fmla="*/ 487490 h 487584"/>
                <a:gd name="connsiteX4" fmla="*/ 420434 w 446532"/>
                <a:gd name="connsiteY4" fmla="*/ 290989 h 487584"/>
                <a:gd name="connsiteX5" fmla="*/ 429863 w 446532"/>
                <a:gd name="connsiteY5" fmla="*/ 180023 h 487584"/>
                <a:gd name="connsiteX6" fmla="*/ 437198 w 446532"/>
                <a:gd name="connsiteY6" fmla="*/ 120491 h 487584"/>
                <a:gd name="connsiteX7" fmla="*/ 430244 w 446532"/>
                <a:gd name="connsiteY7" fmla="*/ 106680 h 487584"/>
                <a:gd name="connsiteX8" fmla="*/ 436626 w 446532"/>
                <a:gd name="connsiteY8" fmla="*/ 90202 h 487584"/>
                <a:gd name="connsiteX9" fmla="*/ 446532 w 446532"/>
                <a:gd name="connsiteY9" fmla="*/ 9430 h 487584"/>
                <a:gd name="connsiteX10" fmla="*/ 424148 w 446532"/>
                <a:gd name="connsiteY10" fmla="*/ 15335 h 487584"/>
                <a:gd name="connsiteX11" fmla="*/ 381953 w 446532"/>
                <a:gd name="connsiteY11" fmla="*/ 5810 h 487584"/>
                <a:gd name="connsiteX12" fmla="*/ 300133 w 446532"/>
                <a:gd name="connsiteY12" fmla="*/ 0 h 487584"/>
                <a:gd name="connsiteX13" fmla="*/ 239268 w 446532"/>
                <a:gd name="connsiteY13" fmla="*/ 1143 h 487584"/>
                <a:gd name="connsiteX14" fmla="*/ 212598 w 446532"/>
                <a:gd name="connsiteY14" fmla="*/ 6477 h 487584"/>
                <a:gd name="connsiteX15" fmla="*/ 162973 w 446532"/>
                <a:gd name="connsiteY15" fmla="*/ 21908 h 487584"/>
                <a:gd name="connsiteX16" fmla="*/ 137922 w 446532"/>
                <a:gd name="connsiteY16" fmla="*/ 49054 h 487584"/>
                <a:gd name="connsiteX17" fmla="*/ 139065 w 446532"/>
                <a:gd name="connsiteY17" fmla="*/ 75057 h 487584"/>
                <a:gd name="connsiteX18" fmla="*/ 117158 w 446532"/>
                <a:gd name="connsiteY18" fmla="*/ 76676 h 487584"/>
                <a:gd name="connsiteX19" fmla="*/ 104394 w 446532"/>
                <a:gd name="connsiteY19" fmla="*/ 109633 h 487584"/>
                <a:gd name="connsiteX20" fmla="*/ 91154 w 446532"/>
                <a:gd name="connsiteY20" fmla="*/ 146780 h 487584"/>
                <a:gd name="connsiteX21" fmla="*/ 80486 w 446532"/>
                <a:gd name="connsiteY21" fmla="*/ 162782 h 487584"/>
                <a:gd name="connsiteX22" fmla="*/ 15812 w 446532"/>
                <a:gd name="connsiteY22" fmla="*/ 159067 h 487584"/>
                <a:gd name="connsiteX23" fmla="*/ 6477 w 446532"/>
                <a:gd name="connsiteY23" fmla="*/ 270129 h 487584"/>
                <a:gd name="connsiteX24" fmla="*/ 4477 w 446532"/>
                <a:gd name="connsiteY24" fmla="*/ 321659 h 487584"/>
                <a:gd name="connsiteX25" fmla="*/ 0 w 446532"/>
                <a:gd name="connsiteY25" fmla="*/ 463391 h 487584"/>
                <a:gd name="connsiteX26" fmla="*/ 16002 w 446532"/>
                <a:gd name="connsiteY26" fmla="*/ 474059 h 487584"/>
                <a:gd name="connsiteX27" fmla="*/ 42196 w 446532"/>
                <a:gd name="connsiteY27" fmla="*/ 472916 h 487584"/>
                <a:gd name="connsiteX28" fmla="*/ 42196 w 446532"/>
                <a:gd name="connsiteY28" fmla="*/ 472916 h 487584"/>
                <a:gd name="connsiteX29" fmla="*/ 42196 w 446532"/>
                <a:gd name="connsiteY29" fmla="*/ 472916 h 48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46532" h="487584">
                  <a:moveTo>
                    <a:pt x="42196" y="472916"/>
                  </a:moveTo>
                  <a:lnTo>
                    <a:pt x="189071" y="478155"/>
                  </a:lnTo>
                  <a:lnTo>
                    <a:pt x="370142" y="487585"/>
                  </a:lnTo>
                  <a:lnTo>
                    <a:pt x="404908" y="487490"/>
                  </a:lnTo>
                  <a:lnTo>
                    <a:pt x="420434" y="290989"/>
                  </a:lnTo>
                  <a:lnTo>
                    <a:pt x="429863" y="180023"/>
                  </a:lnTo>
                  <a:lnTo>
                    <a:pt x="437198" y="120491"/>
                  </a:lnTo>
                  <a:lnTo>
                    <a:pt x="430244" y="106680"/>
                  </a:lnTo>
                  <a:lnTo>
                    <a:pt x="436626" y="90202"/>
                  </a:lnTo>
                  <a:lnTo>
                    <a:pt x="446532" y="9430"/>
                  </a:lnTo>
                  <a:lnTo>
                    <a:pt x="424148" y="15335"/>
                  </a:lnTo>
                  <a:lnTo>
                    <a:pt x="381953" y="5810"/>
                  </a:lnTo>
                  <a:lnTo>
                    <a:pt x="300133" y="0"/>
                  </a:lnTo>
                  <a:lnTo>
                    <a:pt x="239268" y="1143"/>
                  </a:lnTo>
                  <a:lnTo>
                    <a:pt x="212598" y="6477"/>
                  </a:lnTo>
                  <a:lnTo>
                    <a:pt x="162973" y="21908"/>
                  </a:lnTo>
                  <a:lnTo>
                    <a:pt x="137922" y="49054"/>
                  </a:lnTo>
                  <a:lnTo>
                    <a:pt x="139065" y="75057"/>
                  </a:lnTo>
                  <a:lnTo>
                    <a:pt x="117158" y="76676"/>
                  </a:lnTo>
                  <a:lnTo>
                    <a:pt x="104394" y="109633"/>
                  </a:lnTo>
                  <a:lnTo>
                    <a:pt x="91154" y="146780"/>
                  </a:lnTo>
                  <a:lnTo>
                    <a:pt x="80486" y="162782"/>
                  </a:lnTo>
                  <a:lnTo>
                    <a:pt x="15812" y="159067"/>
                  </a:lnTo>
                  <a:lnTo>
                    <a:pt x="6477" y="270129"/>
                  </a:lnTo>
                  <a:lnTo>
                    <a:pt x="4477" y="321659"/>
                  </a:lnTo>
                  <a:lnTo>
                    <a:pt x="0" y="463391"/>
                  </a:lnTo>
                  <a:lnTo>
                    <a:pt x="16002" y="474059"/>
                  </a:lnTo>
                  <a:lnTo>
                    <a:pt x="42196" y="472916"/>
                  </a:lnTo>
                  <a:lnTo>
                    <a:pt x="42196" y="472916"/>
                  </a:lnTo>
                  <a:lnTo>
                    <a:pt x="42196" y="4729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3EE9F6BC-14CC-E3AA-971F-8B9DED20A662}"/>
                </a:ext>
              </a:extLst>
            </p:cNvPr>
            <p:cNvSpPr/>
            <p:nvPr/>
          </p:nvSpPr>
          <p:spPr>
            <a:xfrm>
              <a:off x="-1229544" y="965159"/>
              <a:ext cx="895025" cy="753874"/>
            </a:xfrm>
            <a:custGeom>
              <a:avLst/>
              <a:gdLst>
                <a:gd name="connsiteX0" fmla="*/ 104680 w 531495"/>
                <a:gd name="connsiteY0" fmla="*/ 447675 h 447675"/>
                <a:gd name="connsiteX1" fmla="*/ 111062 w 531495"/>
                <a:gd name="connsiteY1" fmla="*/ 431197 h 447675"/>
                <a:gd name="connsiteX2" fmla="*/ 130207 w 531495"/>
                <a:gd name="connsiteY2" fmla="*/ 416242 h 447675"/>
                <a:gd name="connsiteX3" fmla="*/ 376809 w 531495"/>
                <a:gd name="connsiteY3" fmla="*/ 420719 h 447675"/>
                <a:gd name="connsiteX4" fmla="*/ 458438 w 531495"/>
                <a:gd name="connsiteY4" fmla="*/ 426434 h 447675"/>
                <a:gd name="connsiteX5" fmla="*/ 523018 w 531495"/>
                <a:gd name="connsiteY5" fmla="*/ 430054 h 447675"/>
                <a:gd name="connsiteX6" fmla="*/ 531495 w 531495"/>
                <a:gd name="connsiteY6" fmla="*/ 396526 h 447675"/>
                <a:gd name="connsiteX7" fmla="*/ 488252 w 531495"/>
                <a:gd name="connsiteY7" fmla="*/ 395478 h 447675"/>
                <a:gd name="connsiteX8" fmla="*/ 493014 w 531495"/>
                <a:gd name="connsiteY8" fmla="*/ 357092 h 447675"/>
                <a:gd name="connsiteX9" fmla="*/ 495491 w 531495"/>
                <a:gd name="connsiteY9" fmla="*/ 266509 h 447675"/>
                <a:gd name="connsiteX10" fmla="*/ 499110 w 531495"/>
                <a:gd name="connsiteY10" fmla="*/ 202025 h 447675"/>
                <a:gd name="connsiteX11" fmla="*/ 504349 w 531495"/>
                <a:gd name="connsiteY11" fmla="*/ 159448 h 447675"/>
                <a:gd name="connsiteX12" fmla="*/ 509492 w 531495"/>
                <a:gd name="connsiteY12" fmla="*/ 47530 h 447675"/>
                <a:gd name="connsiteX13" fmla="*/ 513207 w 531495"/>
                <a:gd name="connsiteY13" fmla="*/ 17717 h 447675"/>
                <a:gd name="connsiteX14" fmla="*/ 478536 w 531495"/>
                <a:gd name="connsiteY14" fmla="*/ 17717 h 447675"/>
                <a:gd name="connsiteX15" fmla="*/ 250603 w 531495"/>
                <a:gd name="connsiteY15" fmla="*/ 2572 h 447675"/>
                <a:gd name="connsiteX16" fmla="*/ 194596 w 531495"/>
                <a:gd name="connsiteY16" fmla="*/ 0 h 447675"/>
                <a:gd name="connsiteX17" fmla="*/ 189357 w 531495"/>
                <a:gd name="connsiteY17" fmla="*/ 42672 h 447675"/>
                <a:gd name="connsiteX18" fmla="*/ 129064 w 531495"/>
                <a:gd name="connsiteY18" fmla="*/ 39529 h 447675"/>
                <a:gd name="connsiteX19" fmla="*/ 68771 w 531495"/>
                <a:gd name="connsiteY19" fmla="*/ 36385 h 447675"/>
                <a:gd name="connsiteX20" fmla="*/ 65151 w 531495"/>
                <a:gd name="connsiteY20" fmla="*/ 100870 h 447675"/>
                <a:gd name="connsiteX21" fmla="*/ 52292 w 531495"/>
                <a:gd name="connsiteY21" fmla="*/ 99346 h 447675"/>
                <a:gd name="connsiteX22" fmla="*/ 29908 w 531495"/>
                <a:gd name="connsiteY22" fmla="*/ 105251 h 447675"/>
                <a:gd name="connsiteX23" fmla="*/ 20383 w 531495"/>
                <a:gd name="connsiteY23" fmla="*/ 181927 h 447675"/>
                <a:gd name="connsiteX24" fmla="*/ 16764 w 531495"/>
                <a:gd name="connsiteY24" fmla="*/ 246412 h 447675"/>
                <a:gd name="connsiteX25" fmla="*/ 7429 w 531495"/>
                <a:gd name="connsiteY25" fmla="*/ 357759 h 447675"/>
                <a:gd name="connsiteX26" fmla="*/ 0 w 531495"/>
                <a:gd name="connsiteY26" fmla="*/ 417481 h 447675"/>
                <a:gd name="connsiteX27" fmla="*/ 1143 w 531495"/>
                <a:gd name="connsiteY27" fmla="*/ 443579 h 447675"/>
                <a:gd name="connsiteX28" fmla="*/ 100394 w 531495"/>
                <a:gd name="connsiteY28" fmla="*/ 447199 h 447675"/>
                <a:gd name="connsiteX29" fmla="*/ 104680 w 531495"/>
                <a:gd name="connsiteY29" fmla="*/ 447675 h 447675"/>
                <a:gd name="connsiteX30" fmla="*/ 104680 w 531495"/>
                <a:gd name="connsiteY30" fmla="*/ 447675 h 447675"/>
                <a:gd name="connsiteX31" fmla="*/ 104680 w 531495"/>
                <a:gd name="connsiteY31" fmla="*/ 447675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31495" h="447675">
                  <a:moveTo>
                    <a:pt x="104680" y="447675"/>
                  </a:moveTo>
                  <a:lnTo>
                    <a:pt x="111062" y="431197"/>
                  </a:lnTo>
                  <a:lnTo>
                    <a:pt x="130207" y="416242"/>
                  </a:lnTo>
                  <a:lnTo>
                    <a:pt x="376809" y="420719"/>
                  </a:lnTo>
                  <a:lnTo>
                    <a:pt x="458438" y="426434"/>
                  </a:lnTo>
                  <a:lnTo>
                    <a:pt x="523018" y="430054"/>
                  </a:lnTo>
                  <a:lnTo>
                    <a:pt x="531495" y="396526"/>
                  </a:lnTo>
                  <a:lnTo>
                    <a:pt x="488252" y="395478"/>
                  </a:lnTo>
                  <a:lnTo>
                    <a:pt x="493014" y="357092"/>
                  </a:lnTo>
                  <a:lnTo>
                    <a:pt x="495491" y="266509"/>
                  </a:lnTo>
                  <a:lnTo>
                    <a:pt x="499110" y="202025"/>
                  </a:lnTo>
                  <a:lnTo>
                    <a:pt x="504349" y="159448"/>
                  </a:lnTo>
                  <a:lnTo>
                    <a:pt x="509492" y="47530"/>
                  </a:lnTo>
                  <a:lnTo>
                    <a:pt x="513207" y="17717"/>
                  </a:lnTo>
                  <a:lnTo>
                    <a:pt x="478536" y="17717"/>
                  </a:lnTo>
                  <a:lnTo>
                    <a:pt x="250603" y="2572"/>
                  </a:lnTo>
                  <a:lnTo>
                    <a:pt x="194596" y="0"/>
                  </a:lnTo>
                  <a:lnTo>
                    <a:pt x="189357" y="42672"/>
                  </a:lnTo>
                  <a:lnTo>
                    <a:pt x="129064" y="39529"/>
                  </a:lnTo>
                  <a:lnTo>
                    <a:pt x="68771" y="36385"/>
                  </a:lnTo>
                  <a:lnTo>
                    <a:pt x="65151" y="100870"/>
                  </a:lnTo>
                  <a:lnTo>
                    <a:pt x="52292" y="99346"/>
                  </a:lnTo>
                  <a:lnTo>
                    <a:pt x="29908" y="105251"/>
                  </a:lnTo>
                  <a:lnTo>
                    <a:pt x="20383" y="181927"/>
                  </a:lnTo>
                  <a:lnTo>
                    <a:pt x="16764" y="246412"/>
                  </a:lnTo>
                  <a:lnTo>
                    <a:pt x="7429" y="357759"/>
                  </a:lnTo>
                  <a:lnTo>
                    <a:pt x="0" y="417481"/>
                  </a:lnTo>
                  <a:lnTo>
                    <a:pt x="1143" y="443579"/>
                  </a:lnTo>
                  <a:lnTo>
                    <a:pt x="100394" y="447199"/>
                  </a:lnTo>
                  <a:lnTo>
                    <a:pt x="104680" y="447675"/>
                  </a:lnTo>
                  <a:lnTo>
                    <a:pt x="104680" y="447675"/>
                  </a:lnTo>
                  <a:lnTo>
                    <a:pt x="104680" y="44767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711036F6-0DC7-D26A-8B45-98F7CE805266}"/>
                </a:ext>
              </a:extLst>
            </p:cNvPr>
            <p:cNvSpPr/>
            <p:nvPr/>
          </p:nvSpPr>
          <p:spPr>
            <a:xfrm>
              <a:off x="-495721" y="1632578"/>
              <a:ext cx="501246" cy="981479"/>
            </a:xfrm>
            <a:custGeom>
              <a:avLst/>
              <a:gdLst>
                <a:gd name="connsiteX0" fmla="*/ 49244 w 297656"/>
                <a:gd name="connsiteY0" fmla="*/ 582835 h 582834"/>
                <a:gd name="connsiteX1" fmla="*/ 67913 w 297656"/>
                <a:gd name="connsiteY1" fmla="*/ 572167 h 582834"/>
                <a:gd name="connsiteX2" fmla="*/ 86106 w 297656"/>
                <a:gd name="connsiteY2" fmla="*/ 565690 h 582834"/>
                <a:gd name="connsiteX3" fmla="*/ 102108 w 297656"/>
                <a:gd name="connsiteY3" fmla="*/ 576358 h 582834"/>
                <a:gd name="connsiteX4" fmla="*/ 123539 w 297656"/>
                <a:gd name="connsiteY4" fmla="*/ 579025 h 582834"/>
                <a:gd name="connsiteX5" fmla="*/ 141637 w 297656"/>
                <a:gd name="connsiteY5" fmla="*/ 572548 h 582834"/>
                <a:gd name="connsiteX6" fmla="*/ 152305 w 297656"/>
                <a:gd name="connsiteY6" fmla="*/ 556546 h 582834"/>
                <a:gd name="connsiteX7" fmla="*/ 184880 w 297656"/>
                <a:gd name="connsiteY7" fmla="*/ 538925 h 582834"/>
                <a:gd name="connsiteX8" fmla="*/ 200882 w 297656"/>
                <a:gd name="connsiteY8" fmla="*/ 549593 h 582834"/>
                <a:gd name="connsiteX9" fmla="*/ 216408 w 297656"/>
                <a:gd name="connsiteY9" fmla="*/ 564451 h 582834"/>
                <a:gd name="connsiteX10" fmla="*/ 227648 w 297656"/>
                <a:gd name="connsiteY10" fmla="*/ 578834 h 582834"/>
                <a:gd name="connsiteX11" fmla="*/ 253841 w 297656"/>
                <a:gd name="connsiteY11" fmla="*/ 577787 h 582834"/>
                <a:gd name="connsiteX12" fmla="*/ 268224 w 297656"/>
                <a:gd name="connsiteY12" fmla="*/ 566547 h 582834"/>
                <a:gd name="connsiteX13" fmla="*/ 275082 w 297656"/>
                <a:gd name="connsiteY13" fmla="*/ 545783 h 582834"/>
                <a:gd name="connsiteX14" fmla="*/ 254222 w 297656"/>
                <a:gd name="connsiteY14" fmla="*/ 538829 h 582834"/>
                <a:gd name="connsiteX15" fmla="*/ 237649 w 297656"/>
                <a:gd name="connsiteY15" fmla="*/ 532543 h 582834"/>
                <a:gd name="connsiteX16" fmla="*/ 216884 w 297656"/>
                <a:gd name="connsiteY16" fmla="*/ 525589 h 582834"/>
                <a:gd name="connsiteX17" fmla="*/ 206121 w 297656"/>
                <a:gd name="connsiteY17" fmla="*/ 507016 h 582834"/>
                <a:gd name="connsiteX18" fmla="*/ 213074 w 297656"/>
                <a:gd name="connsiteY18" fmla="*/ 486156 h 582834"/>
                <a:gd name="connsiteX19" fmla="*/ 223171 w 297656"/>
                <a:gd name="connsiteY19" fmla="*/ 474440 h 582834"/>
                <a:gd name="connsiteX20" fmla="*/ 250412 w 297656"/>
                <a:gd name="connsiteY20" fmla="*/ 464820 h 582834"/>
                <a:gd name="connsiteX21" fmla="*/ 269558 w 297656"/>
                <a:gd name="connsiteY21" fmla="*/ 449866 h 582834"/>
                <a:gd name="connsiteX22" fmla="*/ 276511 w 297656"/>
                <a:gd name="connsiteY22" fmla="*/ 429101 h 582834"/>
                <a:gd name="connsiteX23" fmla="*/ 275368 w 297656"/>
                <a:gd name="connsiteY23" fmla="*/ 403003 h 582834"/>
                <a:gd name="connsiteX24" fmla="*/ 268891 w 297656"/>
                <a:gd name="connsiteY24" fmla="*/ 384905 h 582834"/>
                <a:gd name="connsiteX25" fmla="*/ 257651 w 297656"/>
                <a:gd name="connsiteY25" fmla="*/ 370522 h 582834"/>
                <a:gd name="connsiteX26" fmla="*/ 250698 w 297656"/>
                <a:gd name="connsiteY26" fmla="*/ 356711 h 582834"/>
                <a:gd name="connsiteX27" fmla="*/ 240506 w 297656"/>
                <a:gd name="connsiteY27" fmla="*/ 333851 h 582834"/>
                <a:gd name="connsiteX28" fmla="*/ 233553 w 297656"/>
                <a:gd name="connsiteY28" fmla="*/ 319945 h 582834"/>
                <a:gd name="connsiteX29" fmla="*/ 223361 w 297656"/>
                <a:gd name="connsiteY29" fmla="*/ 297085 h 582834"/>
                <a:gd name="connsiteX30" fmla="*/ 230791 w 297656"/>
                <a:gd name="connsiteY30" fmla="*/ 272034 h 582834"/>
                <a:gd name="connsiteX31" fmla="*/ 237744 w 297656"/>
                <a:gd name="connsiteY31" fmla="*/ 251269 h 582834"/>
                <a:gd name="connsiteX32" fmla="*/ 245650 w 297656"/>
                <a:gd name="connsiteY32" fmla="*/ 221933 h 582834"/>
                <a:gd name="connsiteX33" fmla="*/ 239173 w 297656"/>
                <a:gd name="connsiteY33" fmla="*/ 203835 h 582834"/>
                <a:gd name="connsiteX34" fmla="*/ 233267 w 297656"/>
                <a:gd name="connsiteY34" fmla="*/ 181451 h 582834"/>
                <a:gd name="connsiteX35" fmla="*/ 231648 w 297656"/>
                <a:gd name="connsiteY35" fmla="*/ 159639 h 582834"/>
                <a:gd name="connsiteX36" fmla="*/ 242792 w 297656"/>
                <a:gd name="connsiteY36" fmla="*/ 139446 h 582834"/>
                <a:gd name="connsiteX37" fmla="*/ 262033 w 297656"/>
                <a:gd name="connsiteY37" fmla="*/ 124492 h 582834"/>
                <a:gd name="connsiteX38" fmla="*/ 276416 w 297656"/>
                <a:gd name="connsiteY38" fmla="*/ 113252 h 582834"/>
                <a:gd name="connsiteX39" fmla="*/ 288131 w 297656"/>
                <a:gd name="connsiteY39" fmla="*/ 88773 h 582834"/>
                <a:gd name="connsiteX40" fmla="*/ 295561 w 297656"/>
                <a:gd name="connsiteY40" fmla="*/ 63722 h 582834"/>
                <a:gd name="connsiteX41" fmla="*/ 297656 w 297656"/>
                <a:gd name="connsiteY41" fmla="*/ 46672 h 582834"/>
                <a:gd name="connsiteX42" fmla="*/ 280607 w 297656"/>
                <a:gd name="connsiteY42" fmla="*/ 44577 h 582834"/>
                <a:gd name="connsiteX43" fmla="*/ 258699 w 297656"/>
                <a:gd name="connsiteY43" fmla="*/ 46196 h 582834"/>
                <a:gd name="connsiteX44" fmla="*/ 241078 w 297656"/>
                <a:gd name="connsiteY44" fmla="*/ 48292 h 582834"/>
                <a:gd name="connsiteX45" fmla="*/ 243650 w 297656"/>
                <a:gd name="connsiteY45" fmla="*/ 27051 h 582834"/>
                <a:gd name="connsiteX46" fmla="*/ 237268 w 297656"/>
                <a:gd name="connsiteY46" fmla="*/ 8953 h 582834"/>
                <a:gd name="connsiteX47" fmla="*/ 216408 w 297656"/>
                <a:gd name="connsiteY47" fmla="*/ 2000 h 582834"/>
                <a:gd name="connsiteX48" fmla="*/ 194500 w 297656"/>
                <a:gd name="connsiteY48" fmla="*/ 3619 h 582834"/>
                <a:gd name="connsiteX49" fmla="*/ 146971 w 297656"/>
                <a:gd name="connsiteY49" fmla="*/ 2095 h 582834"/>
                <a:gd name="connsiteX50" fmla="*/ 116586 w 297656"/>
                <a:gd name="connsiteY50" fmla="*/ 2667 h 582834"/>
                <a:gd name="connsiteX51" fmla="*/ 95155 w 297656"/>
                <a:gd name="connsiteY51" fmla="*/ 0 h 582834"/>
                <a:gd name="connsiteX52" fmla="*/ 90964 w 297656"/>
                <a:gd name="connsiteY52" fmla="*/ 34099 h 582834"/>
                <a:gd name="connsiteX53" fmla="*/ 85725 w 297656"/>
                <a:gd name="connsiteY53" fmla="*/ 76771 h 582834"/>
                <a:gd name="connsiteX54" fmla="*/ 74771 w 297656"/>
                <a:gd name="connsiteY54" fmla="*/ 200882 h 582834"/>
                <a:gd name="connsiteX55" fmla="*/ 71152 w 297656"/>
                <a:gd name="connsiteY55" fmla="*/ 265271 h 582834"/>
                <a:gd name="connsiteX56" fmla="*/ 67437 w 297656"/>
                <a:gd name="connsiteY56" fmla="*/ 295180 h 582834"/>
                <a:gd name="connsiteX57" fmla="*/ 56769 w 297656"/>
                <a:gd name="connsiteY57" fmla="*/ 311182 h 582834"/>
                <a:gd name="connsiteX58" fmla="*/ 29146 w 297656"/>
                <a:gd name="connsiteY58" fmla="*/ 359664 h 582834"/>
                <a:gd name="connsiteX59" fmla="*/ 12097 w 297656"/>
                <a:gd name="connsiteY59" fmla="*/ 392144 h 582834"/>
                <a:gd name="connsiteX60" fmla="*/ 8954 w 297656"/>
                <a:gd name="connsiteY60" fmla="*/ 417767 h 582834"/>
                <a:gd name="connsiteX61" fmla="*/ 0 w 297656"/>
                <a:gd name="connsiteY61" fmla="*/ 524827 h 582834"/>
                <a:gd name="connsiteX62" fmla="*/ 16097 w 297656"/>
                <a:gd name="connsiteY62" fmla="*/ 535400 h 582834"/>
                <a:gd name="connsiteX63" fmla="*/ 32671 w 297656"/>
                <a:gd name="connsiteY63" fmla="*/ 541782 h 582834"/>
                <a:gd name="connsiteX64" fmla="*/ 39053 w 297656"/>
                <a:gd name="connsiteY64" fmla="*/ 559880 h 582834"/>
                <a:gd name="connsiteX65" fmla="*/ 45529 w 297656"/>
                <a:gd name="connsiteY65" fmla="*/ 577977 h 582834"/>
                <a:gd name="connsiteX66" fmla="*/ 49244 w 297656"/>
                <a:gd name="connsiteY66" fmla="*/ 582835 h 582834"/>
                <a:gd name="connsiteX67" fmla="*/ 49244 w 297656"/>
                <a:gd name="connsiteY67" fmla="*/ 582835 h 582834"/>
                <a:gd name="connsiteX68" fmla="*/ 49244 w 297656"/>
                <a:gd name="connsiteY68" fmla="*/ 582835 h 58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97656" h="582834">
                  <a:moveTo>
                    <a:pt x="49244" y="582835"/>
                  </a:moveTo>
                  <a:lnTo>
                    <a:pt x="67913" y="572167"/>
                  </a:lnTo>
                  <a:lnTo>
                    <a:pt x="86106" y="565690"/>
                  </a:lnTo>
                  <a:lnTo>
                    <a:pt x="102108" y="576358"/>
                  </a:lnTo>
                  <a:lnTo>
                    <a:pt x="123539" y="579025"/>
                  </a:lnTo>
                  <a:lnTo>
                    <a:pt x="141637" y="572548"/>
                  </a:lnTo>
                  <a:lnTo>
                    <a:pt x="152305" y="556546"/>
                  </a:lnTo>
                  <a:lnTo>
                    <a:pt x="184880" y="538925"/>
                  </a:lnTo>
                  <a:lnTo>
                    <a:pt x="200882" y="549593"/>
                  </a:lnTo>
                  <a:lnTo>
                    <a:pt x="216408" y="564451"/>
                  </a:lnTo>
                  <a:lnTo>
                    <a:pt x="227648" y="578834"/>
                  </a:lnTo>
                  <a:lnTo>
                    <a:pt x="253841" y="577787"/>
                  </a:lnTo>
                  <a:lnTo>
                    <a:pt x="268224" y="566547"/>
                  </a:lnTo>
                  <a:lnTo>
                    <a:pt x="275082" y="545783"/>
                  </a:lnTo>
                  <a:lnTo>
                    <a:pt x="254222" y="538829"/>
                  </a:lnTo>
                  <a:lnTo>
                    <a:pt x="237649" y="532543"/>
                  </a:lnTo>
                  <a:lnTo>
                    <a:pt x="216884" y="525589"/>
                  </a:lnTo>
                  <a:lnTo>
                    <a:pt x="206121" y="507016"/>
                  </a:lnTo>
                  <a:lnTo>
                    <a:pt x="213074" y="486156"/>
                  </a:lnTo>
                  <a:lnTo>
                    <a:pt x="223171" y="474440"/>
                  </a:lnTo>
                  <a:lnTo>
                    <a:pt x="250412" y="464820"/>
                  </a:lnTo>
                  <a:lnTo>
                    <a:pt x="269558" y="449866"/>
                  </a:lnTo>
                  <a:lnTo>
                    <a:pt x="276511" y="429101"/>
                  </a:lnTo>
                  <a:lnTo>
                    <a:pt x="275368" y="403003"/>
                  </a:lnTo>
                  <a:lnTo>
                    <a:pt x="268891" y="384905"/>
                  </a:lnTo>
                  <a:lnTo>
                    <a:pt x="257651" y="370522"/>
                  </a:lnTo>
                  <a:lnTo>
                    <a:pt x="250698" y="356711"/>
                  </a:lnTo>
                  <a:lnTo>
                    <a:pt x="240506" y="333851"/>
                  </a:lnTo>
                  <a:lnTo>
                    <a:pt x="233553" y="319945"/>
                  </a:lnTo>
                  <a:lnTo>
                    <a:pt x="223361" y="297085"/>
                  </a:lnTo>
                  <a:lnTo>
                    <a:pt x="230791" y="272034"/>
                  </a:lnTo>
                  <a:lnTo>
                    <a:pt x="237744" y="251269"/>
                  </a:lnTo>
                  <a:lnTo>
                    <a:pt x="245650" y="221933"/>
                  </a:lnTo>
                  <a:lnTo>
                    <a:pt x="239173" y="203835"/>
                  </a:lnTo>
                  <a:lnTo>
                    <a:pt x="233267" y="181451"/>
                  </a:lnTo>
                  <a:lnTo>
                    <a:pt x="231648" y="159639"/>
                  </a:lnTo>
                  <a:lnTo>
                    <a:pt x="242792" y="139446"/>
                  </a:lnTo>
                  <a:lnTo>
                    <a:pt x="262033" y="124492"/>
                  </a:lnTo>
                  <a:lnTo>
                    <a:pt x="276416" y="113252"/>
                  </a:lnTo>
                  <a:lnTo>
                    <a:pt x="288131" y="88773"/>
                  </a:lnTo>
                  <a:lnTo>
                    <a:pt x="295561" y="63722"/>
                  </a:lnTo>
                  <a:lnTo>
                    <a:pt x="297656" y="46672"/>
                  </a:lnTo>
                  <a:lnTo>
                    <a:pt x="280607" y="44577"/>
                  </a:lnTo>
                  <a:lnTo>
                    <a:pt x="258699" y="46196"/>
                  </a:lnTo>
                  <a:lnTo>
                    <a:pt x="241078" y="48292"/>
                  </a:lnTo>
                  <a:lnTo>
                    <a:pt x="243650" y="27051"/>
                  </a:lnTo>
                  <a:lnTo>
                    <a:pt x="237268" y="8953"/>
                  </a:lnTo>
                  <a:lnTo>
                    <a:pt x="216408" y="2000"/>
                  </a:lnTo>
                  <a:lnTo>
                    <a:pt x="194500" y="3619"/>
                  </a:lnTo>
                  <a:lnTo>
                    <a:pt x="146971" y="2095"/>
                  </a:lnTo>
                  <a:lnTo>
                    <a:pt x="116586" y="2667"/>
                  </a:lnTo>
                  <a:lnTo>
                    <a:pt x="95155" y="0"/>
                  </a:lnTo>
                  <a:lnTo>
                    <a:pt x="90964" y="34099"/>
                  </a:lnTo>
                  <a:lnTo>
                    <a:pt x="85725" y="76771"/>
                  </a:lnTo>
                  <a:lnTo>
                    <a:pt x="74771" y="200882"/>
                  </a:lnTo>
                  <a:lnTo>
                    <a:pt x="71152" y="265271"/>
                  </a:lnTo>
                  <a:lnTo>
                    <a:pt x="67437" y="295180"/>
                  </a:lnTo>
                  <a:lnTo>
                    <a:pt x="56769" y="311182"/>
                  </a:lnTo>
                  <a:lnTo>
                    <a:pt x="29146" y="359664"/>
                  </a:lnTo>
                  <a:lnTo>
                    <a:pt x="12097" y="392144"/>
                  </a:lnTo>
                  <a:lnTo>
                    <a:pt x="8954" y="417767"/>
                  </a:lnTo>
                  <a:lnTo>
                    <a:pt x="0" y="524827"/>
                  </a:lnTo>
                  <a:lnTo>
                    <a:pt x="16097" y="535400"/>
                  </a:lnTo>
                  <a:lnTo>
                    <a:pt x="32671" y="541782"/>
                  </a:lnTo>
                  <a:lnTo>
                    <a:pt x="39053" y="559880"/>
                  </a:lnTo>
                  <a:lnTo>
                    <a:pt x="45529" y="577977"/>
                  </a:lnTo>
                  <a:lnTo>
                    <a:pt x="49244" y="582835"/>
                  </a:lnTo>
                  <a:lnTo>
                    <a:pt x="49244" y="582835"/>
                  </a:lnTo>
                  <a:lnTo>
                    <a:pt x="49244" y="58283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84B39FE9-2034-9841-C7B8-46219A506041}"/>
                </a:ext>
              </a:extLst>
            </p:cNvPr>
            <p:cNvSpPr/>
            <p:nvPr/>
          </p:nvSpPr>
          <p:spPr>
            <a:xfrm>
              <a:off x="-756047" y="2513167"/>
              <a:ext cx="697412" cy="904809"/>
            </a:xfrm>
            <a:custGeom>
              <a:avLst/>
              <a:gdLst>
                <a:gd name="connsiteX0" fmla="*/ 123349 w 414146"/>
                <a:gd name="connsiteY0" fmla="*/ 534734 h 537305"/>
                <a:gd name="connsiteX1" fmla="*/ 179165 w 414146"/>
                <a:gd name="connsiteY1" fmla="*/ 537305 h 537305"/>
                <a:gd name="connsiteX2" fmla="*/ 399669 w 414146"/>
                <a:gd name="connsiteY2" fmla="*/ 534162 h 537305"/>
                <a:gd name="connsiteX3" fmla="*/ 405860 w 414146"/>
                <a:gd name="connsiteY3" fmla="*/ 344043 h 537305"/>
                <a:gd name="connsiteX4" fmla="*/ 408432 w 414146"/>
                <a:gd name="connsiteY4" fmla="*/ 288036 h 537305"/>
                <a:gd name="connsiteX5" fmla="*/ 414147 w 414146"/>
                <a:gd name="connsiteY5" fmla="*/ 171641 h 537305"/>
                <a:gd name="connsiteX6" fmla="*/ 398240 w 414146"/>
                <a:gd name="connsiteY6" fmla="*/ 160973 h 537305"/>
                <a:gd name="connsiteX7" fmla="*/ 380714 w 414146"/>
                <a:gd name="connsiteY7" fmla="*/ 163163 h 537305"/>
                <a:gd name="connsiteX8" fmla="*/ 382810 w 414146"/>
                <a:gd name="connsiteY8" fmla="*/ 146018 h 537305"/>
                <a:gd name="connsiteX9" fmla="*/ 384905 w 414146"/>
                <a:gd name="connsiteY9" fmla="*/ 128969 h 537305"/>
                <a:gd name="connsiteX10" fmla="*/ 397097 w 414146"/>
                <a:gd name="connsiteY10" fmla="*/ 100108 h 537305"/>
                <a:gd name="connsiteX11" fmla="*/ 382238 w 414146"/>
                <a:gd name="connsiteY11" fmla="*/ 80963 h 537305"/>
                <a:gd name="connsiteX12" fmla="*/ 377380 w 414146"/>
                <a:gd name="connsiteY12" fmla="*/ 50006 h 537305"/>
                <a:gd name="connsiteX13" fmla="*/ 342805 w 414146"/>
                <a:gd name="connsiteY13" fmla="*/ 15335 h 537305"/>
                <a:gd name="connsiteX14" fmla="*/ 306134 w 414146"/>
                <a:gd name="connsiteY14" fmla="*/ 32480 h 537305"/>
                <a:gd name="connsiteX15" fmla="*/ 295561 w 414146"/>
                <a:gd name="connsiteY15" fmla="*/ 48578 h 537305"/>
                <a:gd name="connsiteX16" fmla="*/ 277463 w 414146"/>
                <a:gd name="connsiteY16" fmla="*/ 54959 h 537305"/>
                <a:gd name="connsiteX17" fmla="*/ 256222 w 414146"/>
                <a:gd name="connsiteY17" fmla="*/ 52388 h 537305"/>
                <a:gd name="connsiteX18" fmla="*/ 236029 w 414146"/>
                <a:gd name="connsiteY18" fmla="*/ 41243 h 537305"/>
                <a:gd name="connsiteX19" fmla="*/ 213170 w 414146"/>
                <a:gd name="connsiteY19" fmla="*/ 51435 h 537305"/>
                <a:gd name="connsiteX20" fmla="*/ 202025 w 414146"/>
                <a:gd name="connsiteY20" fmla="*/ 36957 h 537305"/>
                <a:gd name="connsiteX21" fmla="*/ 190881 w 414146"/>
                <a:gd name="connsiteY21" fmla="*/ 22574 h 537305"/>
                <a:gd name="connsiteX22" fmla="*/ 179165 w 414146"/>
                <a:gd name="connsiteY22" fmla="*/ 12478 h 537305"/>
                <a:gd name="connsiteX23" fmla="*/ 163163 w 414146"/>
                <a:gd name="connsiteY23" fmla="*/ 1810 h 537305"/>
                <a:gd name="connsiteX24" fmla="*/ 42577 w 414146"/>
                <a:gd name="connsiteY24" fmla="*/ 0 h 537305"/>
                <a:gd name="connsiteX25" fmla="*/ 53245 w 414146"/>
                <a:gd name="connsiteY25" fmla="*/ 18669 h 537305"/>
                <a:gd name="connsiteX26" fmla="*/ 31051 w 414146"/>
                <a:gd name="connsiteY26" fmla="*/ 128683 h 537305"/>
                <a:gd name="connsiteX27" fmla="*/ 24670 w 414146"/>
                <a:gd name="connsiteY27" fmla="*/ 145256 h 537305"/>
                <a:gd name="connsiteX28" fmla="*/ 31623 w 414146"/>
                <a:gd name="connsiteY28" fmla="*/ 159067 h 537305"/>
                <a:gd name="connsiteX29" fmla="*/ 24193 w 414146"/>
                <a:gd name="connsiteY29" fmla="*/ 218884 h 537305"/>
                <a:gd name="connsiteX30" fmla="*/ 14764 w 414146"/>
                <a:gd name="connsiteY30" fmla="*/ 330517 h 537305"/>
                <a:gd name="connsiteX31" fmla="*/ 0 w 414146"/>
                <a:gd name="connsiteY31" fmla="*/ 519494 h 537305"/>
                <a:gd name="connsiteX32" fmla="*/ 16002 w 414146"/>
                <a:gd name="connsiteY32" fmla="*/ 530162 h 537305"/>
                <a:gd name="connsiteX33" fmla="*/ 123349 w 414146"/>
                <a:gd name="connsiteY33" fmla="*/ 534734 h 537305"/>
                <a:gd name="connsiteX34" fmla="*/ 123349 w 414146"/>
                <a:gd name="connsiteY34" fmla="*/ 534734 h 537305"/>
                <a:gd name="connsiteX35" fmla="*/ 123349 w 414146"/>
                <a:gd name="connsiteY35" fmla="*/ 534734 h 53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14146" h="537305">
                  <a:moveTo>
                    <a:pt x="123349" y="534734"/>
                  </a:moveTo>
                  <a:lnTo>
                    <a:pt x="179165" y="537305"/>
                  </a:lnTo>
                  <a:lnTo>
                    <a:pt x="399669" y="534162"/>
                  </a:lnTo>
                  <a:lnTo>
                    <a:pt x="405860" y="344043"/>
                  </a:lnTo>
                  <a:lnTo>
                    <a:pt x="408432" y="288036"/>
                  </a:lnTo>
                  <a:lnTo>
                    <a:pt x="414147" y="171641"/>
                  </a:lnTo>
                  <a:lnTo>
                    <a:pt x="398240" y="160973"/>
                  </a:lnTo>
                  <a:lnTo>
                    <a:pt x="380714" y="163163"/>
                  </a:lnTo>
                  <a:lnTo>
                    <a:pt x="382810" y="146018"/>
                  </a:lnTo>
                  <a:lnTo>
                    <a:pt x="384905" y="128969"/>
                  </a:lnTo>
                  <a:lnTo>
                    <a:pt x="397097" y="100108"/>
                  </a:lnTo>
                  <a:lnTo>
                    <a:pt x="382238" y="80963"/>
                  </a:lnTo>
                  <a:lnTo>
                    <a:pt x="377380" y="50006"/>
                  </a:lnTo>
                  <a:lnTo>
                    <a:pt x="342805" y="15335"/>
                  </a:lnTo>
                  <a:lnTo>
                    <a:pt x="306134" y="32480"/>
                  </a:lnTo>
                  <a:lnTo>
                    <a:pt x="295561" y="48578"/>
                  </a:lnTo>
                  <a:lnTo>
                    <a:pt x="277463" y="54959"/>
                  </a:lnTo>
                  <a:lnTo>
                    <a:pt x="256222" y="52388"/>
                  </a:lnTo>
                  <a:lnTo>
                    <a:pt x="236029" y="41243"/>
                  </a:lnTo>
                  <a:lnTo>
                    <a:pt x="213170" y="51435"/>
                  </a:lnTo>
                  <a:lnTo>
                    <a:pt x="202025" y="36957"/>
                  </a:lnTo>
                  <a:lnTo>
                    <a:pt x="190881" y="22574"/>
                  </a:lnTo>
                  <a:lnTo>
                    <a:pt x="179165" y="12478"/>
                  </a:lnTo>
                  <a:lnTo>
                    <a:pt x="163163" y="1810"/>
                  </a:lnTo>
                  <a:lnTo>
                    <a:pt x="42577" y="0"/>
                  </a:lnTo>
                  <a:lnTo>
                    <a:pt x="53245" y="18669"/>
                  </a:lnTo>
                  <a:lnTo>
                    <a:pt x="31051" y="128683"/>
                  </a:lnTo>
                  <a:lnTo>
                    <a:pt x="24670" y="145256"/>
                  </a:lnTo>
                  <a:lnTo>
                    <a:pt x="31623" y="159067"/>
                  </a:lnTo>
                  <a:lnTo>
                    <a:pt x="24193" y="218884"/>
                  </a:lnTo>
                  <a:lnTo>
                    <a:pt x="14764" y="330517"/>
                  </a:lnTo>
                  <a:lnTo>
                    <a:pt x="0" y="519494"/>
                  </a:lnTo>
                  <a:lnTo>
                    <a:pt x="16002" y="530162"/>
                  </a:lnTo>
                  <a:lnTo>
                    <a:pt x="123349" y="534734"/>
                  </a:lnTo>
                  <a:lnTo>
                    <a:pt x="123349" y="534734"/>
                  </a:lnTo>
                  <a:lnTo>
                    <a:pt x="123349" y="53473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E46EF9A3-01CF-9441-B6F1-B6B0678D0F3D}"/>
                </a:ext>
              </a:extLst>
            </p:cNvPr>
            <p:cNvSpPr/>
            <p:nvPr/>
          </p:nvSpPr>
          <p:spPr>
            <a:xfrm>
              <a:off x="-1091441" y="1643004"/>
              <a:ext cx="750345" cy="887486"/>
            </a:xfrm>
            <a:custGeom>
              <a:avLst/>
              <a:gdLst>
                <a:gd name="connsiteX0" fmla="*/ 357759 w 445579"/>
                <a:gd name="connsiteY0" fmla="*/ 527018 h 527018"/>
                <a:gd name="connsiteX1" fmla="*/ 363474 w 445579"/>
                <a:gd name="connsiteY1" fmla="*/ 410813 h 527018"/>
                <a:gd name="connsiteX2" fmla="*/ 366617 w 445579"/>
                <a:gd name="connsiteY2" fmla="*/ 385191 h 527018"/>
                <a:gd name="connsiteX3" fmla="*/ 377762 w 445579"/>
                <a:gd name="connsiteY3" fmla="*/ 364903 h 527018"/>
                <a:gd name="connsiteX4" fmla="*/ 421958 w 445579"/>
                <a:gd name="connsiteY4" fmla="*/ 288036 h 527018"/>
                <a:gd name="connsiteX5" fmla="*/ 424053 w 445579"/>
                <a:gd name="connsiteY5" fmla="*/ 270986 h 527018"/>
                <a:gd name="connsiteX6" fmla="*/ 439198 w 445579"/>
                <a:gd name="connsiteY6" fmla="*/ 77915 h 527018"/>
                <a:gd name="connsiteX7" fmla="*/ 445580 w 445579"/>
                <a:gd name="connsiteY7" fmla="*/ 26670 h 527018"/>
                <a:gd name="connsiteX8" fmla="*/ 380905 w 445579"/>
                <a:gd name="connsiteY8" fmla="*/ 23051 h 527018"/>
                <a:gd name="connsiteX9" fmla="*/ 54007 w 445579"/>
                <a:gd name="connsiteY9" fmla="*/ 0 h 527018"/>
                <a:gd name="connsiteX10" fmla="*/ 34290 w 445579"/>
                <a:gd name="connsiteY10" fmla="*/ 19241 h 527018"/>
                <a:gd name="connsiteX11" fmla="*/ 22574 w 445579"/>
                <a:gd name="connsiteY11" fmla="*/ 43815 h 527018"/>
                <a:gd name="connsiteX12" fmla="*/ 4667 w 445579"/>
                <a:gd name="connsiteY12" fmla="*/ 223552 h 527018"/>
                <a:gd name="connsiteX13" fmla="*/ 10096 w 445579"/>
                <a:gd name="connsiteY13" fmla="*/ 250222 h 527018"/>
                <a:gd name="connsiteX14" fmla="*/ 0 w 445579"/>
                <a:gd name="connsiteY14" fmla="*/ 296609 h 527018"/>
                <a:gd name="connsiteX15" fmla="*/ 17621 w 445579"/>
                <a:gd name="connsiteY15" fmla="*/ 294418 h 527018"/>
                <a:gd name="connsiteX16" fmla="*/ 42767 w 445579"/>
                <a:gd name="connsiteY16" fmla="*/ 301847 h 527018"/>
                <a:gd name="connsiteX17" fmla="*/ 52959 w 445579"/>
                <a:gd name="connsiteY17" fmla="*/ 324803 h 527018"/>
                <a:gd name="connsiteX18" fmla="*/ 67437 w 445579"/>
                <a:gd name="connsiteY18" fmla="*/ 348234 h 527018"/>
                <a:gd name="connsiteX19" fmla="*/ 77629 w 445579"/>
                <a:gd name="connsiteY19" fmla="*/ 371189 h 527018"/>
                <a:gd name="connsiteX20" fmla="*/ 100584 w 445579"/>
                <a:gd name="connsiteY20" fmla="*/ 395669 h 527018"/>
                <a:gd name="connsiteX21" fmla="*/ 132683 w 445579"/>
                <a:gd name="connsiteY21" fmla="*/ 416909 h 527018"/>
                <a:gd name="connsiteX22" fmla="*/ 162116 w 445579"/>
                <a:gd name="connsiteY22" fmla="*/ 424910 h 527018"/>
                <a:gd name="connsiteX23" fmla="*/ 191453 w 445579"/>
                <a:gd name="connsiteY23" fmla="*/ 432911 h 527018"/>
                <a:gd name="connsiteX24" fmla="*/ 231553 w 445579"/>
                <a:gd name="connsiteY24" fmla="*/ 424815 h 527018"/>
                <a:gd name="connsiteX25" fmla="*/ 241840 w 445579"/>
                <a:gd name="connsiteY25" fmla="*/ 517017 h 527018"/>
                <a:gd name="connsiteX26" fmla="*/ 357759 w 445579"/>
                <a:gd name="connsiteY26" fmla="*/ 527018 h 527018"/>
                <a:gd name="connsiteX27" fmla="*/ 357759 w 445579"/>
                <a:gd name="connsiteY27" fmla="*/ 527018 h 527018"/>
                <a:gd name="connsiteX28" fmla="*/ 357759 w 445579"/>
                <a:gd name="connsiteY28" fmla="*/ 527018 h 52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45579" h="527018">
                  <a:moveTo>
                    <a:pt x="357759" y="527018"/>
                  </a:moveTo>
                  <a:lnTo>
                    <a:pt x="363474" y="410813"/>
                  </a:lnTo>
                  <a:lnTo>
                    <a:pt x="366617" y="385191"/>
                  </a:lnTo>
                  <a:lnTo>
                    <a:pt x="377762" y="364903"/>
                  </a:lnTo>
                  <a:lnTo>
                    <a:pt x="421958" y="288036"/>
                  </a:lnTo>
                  <a:lnTo>
                    <a:pt x="424053" y="270986"/>
                  </a:lnTo>
                  <a:lnTo>
                    <a:pt x="439198" y="77915"/>
                  </a:lnTo>
                  <a:lnTo>
                    <a:pt x="445580" y="26670"/>
                  </a:lnTo>
                  <a:lnTo>
                    <a:pt x="380905" y="23051"/>
                  </a:lnTo>
                  <a:lnTo>
                    <a:pt x="54007" y="0"/>
                  </a:lnTo>
                  <a:lnTo>
                    <a:pt x="34290" y="19241"/>
                  </a:lnTo>
                  <a:lnTo>
                    <a:pt x="22574" y="43815"/>
                  </a:lnTo>
                  <a:lnTo>
                    <a:pt x="4667" y="223552"/>
                  </a:lnTo>
                  <a:lnTo>
                    <a:pt x="10096" y="250222"/>
                  </a:lnTo>
                  <a:lnTo>
                    <a:pt x="0" y="296609"/>
                  </a:lnTo>
                  <a:lnTo>
                    <a:pt x="17621" y="294418"/>
                  </a:lnTo>
                  <a:lnTo>
                    <a:pt x="42767" y="301847"/>
                  </a:lnTo>
                  <a:lnTo>
                    <a:pt x="52959" y="324803"/>
                  </a:lnTo>
                  <a:lnTo>
                    <a:pt x="67437" y="348234"/>
                  </a:lnTo>
                  <a:lnTo>
                    <a:pt x="77629" y="371189"/>
                  </a:lnTo>
                  <a:lnTo>
                    <a:pt x="100584" y="395669"/>
                  </a:lnTo>
                  <a:lnTo>
                    <a:pt x="132683" y="416909"/>
                  </a:lnTo>
                  <a:lnTo>
                    <a:pt x="162116" y="424910"/>
                  </a:lnTo>
                  <a:lnTo>
                    <a:pt x="191453" y="432911"/>
                  </a:lnTo>
                  <a:lnTo>
                    <a:pt x="231553" y="424815"/>
                  </a:lnTo>
                  <a:lnTo>
                    <a:pt x="241840" y="517017"/>
                  </a:lnTo>
                  <a:lnTo>
                    <a:pt x="357759" y="527018"/>
                  </a:lnTo>
                  <a:lnTo>
                    <a:pt x="357759" y="527018"/>
                  </a:lnTo>
                  <a:lnTo>
                    <a:pt x="357759" y="5270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2915E3AD-4BCB-475A-DC98-05A8FE2DA44D}"/>
                </a:ext>
              </a:extLst>
            </p:cNvPr>
            <p:cNvSpPr/>
            <p:nvPr/>
          </p:nvSpPr>
          <p:spPr>
            <a:xfrm>
              <a:off x="-901689" y="226201"/>
              <a:ext cx="918603" cy="823487"/>
            </a:xfrm>
            <a:custGeom>
              <a:avLst/>
              <a:gdLst>
                <a:gd name="connsiteX0" fmla="*/ 314420 w 545496"/>
                <a:gd name="connsiteY0" fmla="*/ 489014 h 489013"/>
                <a:gd name="connsiteX1" fmla="*/ 328803 w 545496"/>
                <a:gd name="connsiteY1" fmla="*/ 477869 h 489013"/>
                <a:gd name="connsiteX2" fmla="*/ 339471 w 545496"/>
                <a:gd name="connsiteY2" fmla="*/ 461867 h 489013"/>
                <a:gd name="connsiteX3" fmla="*/ 353854 w 545496"/>
                <a:gd name="connsiteY3" fmla="*/ 450628 h 489013"/>
                <a:gd name="connsiteX4" fmla="*/ 355949 w 545496"/>
                <a:gd name="connsiteY4" fmla="*/ 433578 h 489013"/>
                <a:gd name="connsiteX5" fmla="*/ 370808 w 545496"/>
                <a:gd name="connsiteY5" fmla="*/ 418147 h 489013"/>
                <a:gd name="connsiteX6" fmla="*/ 377190 w 545496"/>
                <a:gd name="connsiteY6" fmla="*/ 401669 h 489013"/>
                <a:gd name="connsiteX7" fmla="*/ 391573 w 545496"/>
                <a:gd name="connsiteY7" fmla="*/ 390430 h 489013"/>
                <a:gd name="connsiteX8" fmla="*/ 394240 w 545496"/>
                <a:gd name="connsiteY8" fmla="*/ 369094 h 489013"/>
                <a:gd name="connsiteX9" fmla="*/ 416624 w 545496"/>
                <a:gd name="connsiteY9" fmla="*/ 363284 h 489013"/>
                <a:gd name="connsiteX10" fmla="*/ 431006 w 545496"/>
                <a:gd name="connsiteY10" fmla="*/ 352044 h 489013"/>
                <a:gd name="connsiteX11" fmla="*/ 428911 w 545496"/>
                <a:gd name="connsiteY11" fmla="*/ 334518 h 489013"/>
                <a:gd name="connsiteX12" fmla="*/ 443293 w 545496"/>
                <a:gd name="connsiteY12" fmla="*/ 323279 h 489013"/>
                <a:gd name="connsiteX13" fmla="*/ 441103 w 545496"/>
                <a:gd name="connsiteY13" fmla="*/ 305657 h 489013"/>
                <a:gd name="connsiteX14" fmla="*/ 443198 w 545496"/>
                <a:gd name="connsiteY14" fmla="*/ 288703 h 489013"/>
                <a:gd name="connsiteX15" fmla="*/ 434054 w 545496"/>
                <a:gd name="connsiteY15" fmla="*/ 257270 h 489013"/>
                <a:gd name="connsiteX16" fmla="*/ 436150 w 545496"/>
                <a:gd name="connsiteY16" fmla="*/ 240221 h 489013"/>
                <a:gd name="connsiteX17" fmla="*/ 443103 w 545496"/>
                <a:gd name="connsiteY17" fmla="*/ 219456 h 489013"/>
                <a:gd name="connsiteX18" fmla="*/ 441388 w 545496"/>
                <a:gd name="connsiteY18" fmla="*/ 197549 h 489013"/>
                <a:gd name="connsiteX19" fmla="*/ 545497 w 545496"/>
                <a:gd name="connsiteY19" fmla="*/ 197453 h 489013"/>
                <a:gd name="connsiteX20" fmla="*/ 520351 w 545496"/>
                <a:gd name="connsiteY20" fmla="*/ 155448 h 489013"/>
                <a:gd name="connsiteX21" fmla="*/ 505873 w 545496"/>
                <a:gd name="connsiteY21" fmla="*/ 132017 h 489013"/>
                <a:gd name="connsiteX22" fmla="*/ 483965 w 545496"/>
                <a:gd name="connsiteY22" fmla="*/ 99060 h 489013"/>
                <a:gd name="connsiteX23" fmla="*/ 487585 w 545496"/>
                <a:gd name="connsiteY23" fmla="*/ 69152 h 489013"/>
                <a:gd name="connsiteX24" fmla="*/ 487585 w 545496"/>
                <a:gd name="connsiteY24" fmla="*/ 34576 h 489013"/>
                <a:gd name="connsiteX25" fmla="*/ 303943 w 545496"/>
                <a:gd name="connsiteY25" fmla="*/ 11906 h 489013"/>
                <a:gd name="connsiteX26" fmla="*/ 57912 w 545496"/>
                <a:gd name="connsiteY26" fmla="*/ 3143 h 489013"/>
                <a:gd name="connsiteX27" fmla="*/ 32290 w 545496"/>
                <a:gd name="connsiteY27" fmla="*/ 0 h 489013"/>
                <a:gd name="connsiteX28" fmla="*/ 25622 w 545496"/>
                <a:gd name="connsiteY28" fmla="*/ 124682 h 489013"/>
                <a:gd name="connsiteX29" fmla="*/ 5239 w 545496"/>
                <a:gd name="connsiteY29" fmla="*/ 360045 h 489013"/>
                <a:gd name="connsiteX30" fmla="*/ 0 w 545496"/>
                <a:gd name="connsiteY30" fmla="*/ 437293 h 489013"/>
                <a:gd name="connsiteX31" fmla="*/ 56102 w 545496"/>
                <a:gd name="connsiteY31" fmla="*/ 439865 h 489013"/>
                <a:gd name="connsiteX32" fmla="*/ 283940 w 545496"/>
                <a:gd name="connsiteY32" fmla="*/ 455009 h 489013"/>
                <a:gd name="connsiteX33" fmla="*/ 318611 w 545496"/>
                <a:gd name="connsiteY33" fmla="*/ 455009 h 489013"/>
                <a:gd name="connsiteX34" fmla="*/ 314992 w 545496"/>
                <a:gd name="connsiteY34" fmla="*/ 484822 h 489013"/>
                <a:gd name="connsiteX35" fmla="*/ 314420 w 545496"/>
                <a:gd name="connsiteY35" fmla="*/ 489014 h 489013"/>
                <a:gd name="connsiteX36" fmla="*/ 314420 w 545496"/>
                <a:gd name="connsiteY36" fmla="*/ 489014 h 489013"/>
                <a:gd name="connsiteX37" fmla="*/ 314420 w 545496"/>
                <a:gd name="connsiteY37" fmla="*/ 489014 h 48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45496" h="489013">
                  <a:moveTo>
                    <a:pt x="314420" y="489014"/>
                  </a:moveTo>
                  <a:lnTo>
                    <a:pt x="328803" y="477869"/>
                  </a:lnTo>
                  <a:lnTo>
                    <a:pt x="339471" y="461867"/>
                  </a:lnTo>
                  <a:lnTo>
                    <a:pt x="353854" y="450628"/>
                  </a:lnTo>
                  <a:lnTo>
                    <a:pt x="355949" y="433578"/>
                  </a:lnTo>
                  <a:lnTo>
                    <a:pt x="370808" y="418147"/>
                  </a:lnTo>
                  <a:lnTo>
                    <a:pt x="377190" y="401669"/>
                  </a:lnTo>
                  <a:lnTo>
                    <a:pt x="391573" y="390430"/>
                  </a:lnTo>
                  <a:lnTo>
                    <a:pt x="394240" y="369094"/>
                  </a:lnTo>
                  <a:lnTo>
                    <a:pt x="416624" y="363284"/>
                  </a:lnTo>
                  <a:lnTo>
                    <a:pt x="431006" y="352044"/>
                  </a:lnTo>
                  <a:lnTo>
                    <a:pt x="428911" y="334518"/>
                  </a:lnTo>
                  <a:lnTo>
                    <a:pt x="443293" y="323279"/>
                  </a:lnTo>
                  <a:lnTo>
                    <a:pt x="441103" y="305657"/>
                  </a:lnTo>
                  <a:lnTo>
                    <a:pt x="443198" y="288703"/>
                  </a:lnTo>
                  <a:lnTo>
                    <a:pt x="434054" y="257270"/>
                  </a:lnTo>
                  <a:lnTo>
                    <a:pt x="436150" y="240221"/>
                  </a:lnTo>
                  <a:lnTo>
                    <a:pt x="443103" y="219456"/>
                  </a:lnTo>
                  <a:lnTo>
                    <a:pt x="441388" y="197549"/>
                  </a:lnTo>
                  <a:lnTo>
                    <a:pt x="545497" y="197453"/>
                  </a:lnTo>
                  <a:lnTo>
                    <a:pt x="520351" y="155448"/>
                  </a:lnTo>
                  <a:lnTo>
                    <a:pt x="505873" y="132017"/>
                  </a:lnTo>
                  <a:lnTo>
                    <a:pt x="483965" y="99060"/>
                  </a:lnTo>
                  <a:lnTo>
                    <a:pt x="487585" y="69152"/>
                  </a:lnTo>
                  <a:lnTo>
                    <a:pt x="487585" y="34576"/>
                  </a:lnTo>
                  <a:lnTo>
                    <a:pt x="303943" y="11906"/>
                  </a:lnTo>
                  <a:lnTo>
                    <a:pt x="57912" y="3143"/>
                  </a:lnTo>
                  <a:lnTo>
                    <a:pt x="32290" y="0"/>
                  </a:lnTo>
                  <a:lnTo>
                    <a:pt x="25622" y="124682"/>
                  </a:lnTo>
                  <a:lnTo>
                    <a:pt x="5239" y="360045"/>
                  </a:lnTo>
                  <a:lnTo>
                    <a:pt x="0" y="437293"/>
                  </a:lnTo>
                  <a:lnTo>
                    <a:pt x="56102" y="439865"/>
                  </a:lnTo>
                  <a:lnTo>
                    <a:pt x="283940" y="455009"/>
                  </a:lnTo>
                  <a:lnTo>
                    <a:pt x="318611" y="455009"/>
                  </a:lnTo>
                  <a:lnTo>
                    <a:pt x="314992" y="484822"/>
                  </a:lnTo>
                  <a:lnTo>
                    <a:pt x="314420" y="489014"/>
                  </a:lnTo>
                  <a:lnTo>
                    <a:pt x="314420" y="489014"/>
                  </a:lnTo>
                  <a:lnTo>
                    <a:pt x="314420" y="4890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FF8C9DF0-515F-2987-7995-9687995F7ACD}"/>
                </a:ext>
              </a:extLst>
            </p:cNvPr>
            <p:cNvSpPr/>
            <p:nvPr/>
          </p:nvSpPr>
          <p:spPr>
            <a:xfrm>
              <a:off x="371878" y="1365996"/>
              <a:ext cx="928388" cy="799266"/>
            </a:xfrm>
            <a:custGeom>
              <a:avLst/>
              <a:gdLst>
                <a:gd name="connsiteX0" fmla="*/ 82201 w 551307"/>
                <a:gd name="connsiteY0" fmla="*/ 471678 h 474630"/>
                <a:gd name="connsiteX1" fmla="*/ 104584 w 551307"/>
                <a:gd name="connsiteY1" fmla="*/ 465773 h 474630"/>
                <a:gd name="connsiteX2" fmla="*/ 122206 w 551307"/>
                <a:gd name="connsiteY2" fmla="*/ 463677 h 474630"/>
                <a:gd name="connsiteX3" fmla="*/ 120015 w 551307"/>
                <a:gd name="connsiteY3" fmla="*/ 446056 h 474630"/>
                <a:gd name="connsiteX4" fmla="*/ 138684 w 551307"/>
                <a:gd name="connsiteY4" fmla="*/ 435388 h 474630"/>
                <a:gd name="connsiteX5" fmla="*/ 157829 w 551307"/>
                <a:gd name="connsiteY5" fmla="*/ 420433 h 474630"/>
                <a:gd name="connsiteX6" fmla="*/ 174879 w 551307"/>
                <a:gd name="connsiteY6" fmla="*/ 422529 h 474630"/>
                <a:gd name="connsiteX7" fmla="*/ 189833 w 551307"/>
                <a:gd name="connsiteY7" fmla="*/ 441674 h 474630"/>
                <a:gd name="connsiteX8" fmla="*/ 201644 w 551307"/>
                <a:gd name="connsiteY8" fmla="*/ 451771 h 474630"/>
                <a:gd name="connsiteX9" fmla="*/ 235744 w 551307"/>
                <a:gd name="connsiteY9" fmla="*/ 456057 h 474630"/>
                <a:gd name="connsiteX10" fmla="*/ 281083 w 551307"/>
                <a:gd name="connsiteY10" fmla="*/ 474631 h 474630"/>
                <a:gd name="connsiteX11" fmla="*/ 321564 w 551307"/>
                <a:gd name="connsiteY11" fmla="*/ 462248 h 474630"/>
                <a:gd name="connsiteX12" fmla="*/ 387096 w 551307"/>
                <a:gd name="connsiteY12" fmla="*/ 422719 h 474630"/>
                <a:gd name="connsiteX13" fmla="*/ 404717 w 551307"/>
                <a:gd name="connsiteY13" fmla="*/ 420624 h 474630"/>
                <a:gd name="connsiteX14" fmla="*/ 422243 w 551307"/>
                <a:gd name="connsiteY14" fmla="*/ 418433 h 474630"/>
                <a:gd name="connsiteX15" fmla="*/ 433483 w 551307"/>
                <a:gd name="connsiteY15" fmla="*/ 398145 h 474630"/>
                <a:gd name="connsiteX16" fmla="*/ 448913 w 551307"/>
                <a:gd name="connsiteY16" fmla="*/ 378428 h 474630"/>
                <a:gd name="connsiteX17" fmla="*/ 479298 w 551307"/>
                <a:gd name="connsiteY17" fmla="*/ 377857 h 474630"/>
                <a:gd name="connsiteX18" fmla="*/ 494157 w 551307"/>
                <a:gd name="connsiteY18" fmla="*/ 362426 h 474630"/>
                <a:gd name="connsiteX19" fmla="*/ 478726 w 551307"/>
                <a:gd name="connsiteY19" fmla="*/ 347472 h 474630"/>
                <a:gd name="connsiteX20" fmla="*/ 500063 w 551307"/>
                <a:gd name="connsiteY20" fmla="*/ 350139 h 474630"/>
                <a:gd name="connsiteX21" fmla="*/ 524351 w 551307"/>
                <a:gd name="connsiteY21" fmla="*/ 257937 h 474630"/>
                <a:gd name="connsiteX22" fmla="*/ 537591 w 551307"/>
                <a:gd name="connsiteY22" fmla="*/ 186023 h 474630"/>
                <a:gd name="connsiteX23" fmla="*/ 551307 w 551307"/>
                <a:gd name="connsiteY23" fmla="*/ 75152 h 474630"/>
                <a:gd name="connsiteX24" fmla="*/ 549688 w 551307"/>
                <a:gd name="connsiteY24" fmla="*/ 53340 h 474630"/>
                <a:gd name="connsiteX25" fmla="*/ 481870 w 551307"/>
                <a:gd name="connsiteY25" fmla="*/ 40577 h 474630"/>
                <a:gd name="connsiteX26" fmla="*/ 451485 w 551307"/>
                <a:gd name="connsiteY26" fmla="*/ 41243 h 474630"/>
                <a:gd name="connsiteX27" fmla="*/ 273939 w 551307"/>
                <a:gd name="connsiteY27" fmla="*/ 6286 h 474630"/>
                <a:gd name="connsiteX28" fmla="*/ 222695 w 551307"/>
                <a:gd name="connsiteY28" fmla="*/ 0 h 474630"/>
                <a:gd name="connsiteX29" fmla="*/ 224885 w 551307"/>
                <a:gd name="connsiteY29" fmla="*/ 17526 h 474630"/>
                <a:gd name="connsiteX30" fmla="*/ 219075 w 551307"/>
                <a:gd name="connsiteY30" fmla="*/ 29813 h 474630"/>
                <a:gd name="connsiteX31" fmla="*/ 204692 w 551307"/>
                <a:gd name="connsiteY31" fmla="*/ 41053 h 474630"/>
                <a:gd name="connsiteX32" fmla="*/ 186023 w 551307"/>
                <a:gd name="connsiteY32" fmla="*/ 51721 h 474630"/>
                <a:gd name="connsiteX33" fmla="*/ 169450 w 551307"/>
                <a:gd name="connsiteY33" fmla="*/ 45339 h 474630"/>
                <a:gd name="connsiteX34" fmla="*/ 142780 w 551307"/>
                <a:gd name="connsiteY34" fmla="*/ 50673 h 474630"/>
                <a:gd name="connsiteX35" fmla="*/ 136493 w 551307"/>
                <a:gd name="connsiteY35" fmla="*/ 67246 h 474630"/>
                <a:gd name="connsiteX36" fmla="*/ 122587 w 551307"/>
                <a:gd name="connsiteY36" fmla="*/ 74200 h 474630"/>
                <a:gd name="connsiteX37" fmla="*/ 99727 w 551307"/>
                <a:gd name="connsiteY37" fmla="*/ 84296 h 474630"/>
                <a:gd name="connsiteX38" fmla="*/ 73057 w 551307"/>
                <a:gd name="connsiteY38" fmla="*/ 89725 h 474630"/>
                <a:gd name="connsiteX39" fmla="*/ 50101 w 551307"/>
                <a:gd name="connsiteY39" fmla="*/ 99822 h 474630"/>
                <a:gd name="connsiteX40" fmla="*/ 38481 w 551307"/>
                <a:gd name="connsiteY40" fmla="*/ 158972 h 474630"/>
                <a:gd name="connsiteX41" fmla="*/ 13716 w 551307"/>
                <a:gd name="connsiteY41" fmla="*/ 324707 h 474630"/>
                <a:gd name="connsiteX42" fmla="*/ 28194 w 551307"/>
                <a:gd name="connsiteY42" fmla="*/ 348139 h 474630"/>
                <a:gd name="connsiteX43" fmla="*/ 10001 w 551307"/>
                <a:gd name="connsiteY43" fmla="*/ 354616 h 474630"/>
                <a:gd name="connsiteX44" fmla="*/ 0 w 551307"/>
                <a:gd name="connsiteY44" fmla="*/ 401003 h 474630"/>
                <a:gd name="connsiteX45" fmla="*/ 15430 w 551307"/>
                <a:gd name="connsiteY45" fmla="*/ 415861 h 474630"/>
                <a:gd name="connsiteX46" fmla="*/ 35719 w 551307"/>
                <a:gd name="connsiteY46" fmla="*/ 427006 h 474630"/>
                <a:gd name="connsiteX47" fmla="*/ 51245 w 551307"/>
                <a:gd name="connsiteY47" fmla="*/ 441865 h 474630"/>
                <a:gd name="connsiteX48" fmla="*/ 67246 w 551307"/>
                <a:gd name="connsiteY48" fmla="*/ 452533 h 474630"/>
                <a:gd name="connsiteX49" fmla="*/ 82772 w 551307"/>
                <a:gd name="connsiteY49" fmla="*/ 467392 h 474630"/>
                <a:gd name="connsiteX50" fmla="*/ 82201 w 551307"/>
                <a:gd name="connsiteY50" fmla="*/ 471678 h 474630"/>
                <a:gd name="connsiteX51" fmla="*/ 82201 w 551307"/>
                <a:gd name="connsiteY51" fmla="*/ 471678 h 474630"/>
                <a:gd name="connsiteX52" fmla="*/ 82201 w 551307"/>
                <a:gd name="connsiteY52" fmla="*/ 471678 h 47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51307" h="474630">
                  <a:moveTo>
                    <a:pt x="82201" y="471678"/>
                  </a:moveTo>
                  <a:lnTo>
                    <a:pt x="104584" y="465773"/>
                  </a:lnTo>
                  <a:lnTo>
                    <a:pt x="122206" y="463677"/>
                  </a:lnTo>
                  <a:lnTo>
                    <a:pt x="120015" y="446056"/>
                  </a:lnTo>
                  <a:lnTo>
                    <a:pt x="138684" y="435388"/>
                  </a:lnTo>
                  <a:lnTo>
                    <a:pt x="157829" y="420433"/>
                  </a:lnTo>
                  <a:lnTo>
                    <a:pt x="174879" y="422529"/>
                  </a:lnTo>
                  <a:lnTo>
                    <a:pt x="189833" y="441674"/>
                  </a:lnTo>
                  <a:lnTo>
                    <a:pt x="201644" y="451771"/>
                  </a:lnTo>
                  <a:lnTo>
                    <a:pt x="235744" y="456057"/>
                  </a:lnTo>
                  <a:lnTo>
                    <a:pt x="281083" y="474631"/>
                  </a:lnTo>
                  <a:lnTo>
                    <a:pt x="321564" y="462248"/>
                  </a:lnTo>
                  <a:lnTo>
                    <a:pt x="387096" y="422719"/>
                  </a:lnTo>
                  <a:lnTo>
                    <a:pt x="404717" y="420624"/>
                  </a:lnTo>
                  <a:lnTo>
                    <a:pt x="422243" y="418433"/>
                  </a:lnTo>
                  <a:lnTo>
                    <a:pt x="433483" y="398145"/>
                  </a:lnTo>
                  <a:lnTo>
                    <a:pt x="448913" y="378428"/>
                  </a:lnTo>
                  <a:lnTo>
                    <a:pt x="479298" y="377857"/>
                  </a:lnTo>
                  <a:lnTo>
                    <a:pt x="494157" y="362426"/>
                  </a:lnTo>
                  <a:lnTo>
                    <a:pt x="478726" y="347472"/>
                  </a:lnTo>
                  <a:lnTo>
                    <a:pt x="500063" y="350139"/>
                  </a:lnTo>
                  <a:lnTo>
                    <a:pt x="524351" y="257937"/>
                  </a:lnTo>
                  <a:lnTo>
                    <a:pt x="537591" y="186023"/>
                  </a:lnTo>
                  <a:lnTo>
                    <a:pt x="551307" y="75152"/>
                  </a:lnTo>
                  <a:lnTo>
                    <a:pt x="549688" y="53340"/>
                  </a:lnTo>
                  <a:lnTo>
                    <a:pt x="481870" y="40577"/>
                  </a:lnTo>
                  <a:lnTo>
                    <a:pt x="451485" y="41243"/>
                  </a:lnTo>
                  <a:lnTo>
                    <a:pt x="273939" y="6286"/>
                  </a:lnTo>
                  <a:lnTo>
                    <a:pt x="222695" y="0"/>
                  </a:lnTo>
                  <a:lnTo>
                    <a:pt x="224885" y="17526"/>
                  </a:lnTo>
                  <a:lnTo>
                    <a:pt x="219075" y="29813"/>
                  </a:lnTo>
                  <a:lnTo>
                    <a:pt x="204692" y="41053"/>
                  </a:lnTo>
                  <a:lnTo>
                    <a:pt x="186023" y="51721"/>
                  </a:lnTo>
                  <a:lnTo>
                    <a:pt x="169450" y="45339"/>
                  </a:lnTo>
                  <a:lnTo>
                    <a:pt x="142780" y="50673"/>
                  </a:lnTo>
                  <a:lnTo>
                    <a:pt x="136493" y="67246"/>
                  </a:lnTo>
                  <a:lnTo>
                    <a:pt x="122587" y="74200"/>
                  </a:lnTo>
                  <a:lnTo>
                    <a:pt x="99727" y="84296"/>
                  </a:lnTo>
                  <a:lnTo>
                    <a:pt x="73057" y="89725"/>
                  </a:lnTo>
                  <a:lnTo>
                    <a:pt x="50101" y="99822"/>
                  </a:lnTo>
                  <a:lnTo>
                    <a:pt x="38481" y="158972"/>
                  </a:lnTo>
                  <a:lnTo>
                    <a:pt x="13716" y="324707"/>
                  </a:lnTo>
                  <a:lnTo>
                    <a:pt x="28194" y="348139"/>
                  </a:lnTo>
                  <a:lnTo>
                    <a:pt x="10001" y="354616"/>
                  </a:lnTo>
                  <a:lnTo>
                    <a:pt x="0" y="401003"/>
                  </a:lnTo>
                  <a:lnTo>
                    <a:pt x="15430" y="415861"/>
                  </a:lnTo>
                  <a:lnTo>
                    <a:pt x="35719" y="427006"/>
                  </a:lnTo>
                  <a:lnTo>
                    <a:pt x="51245" y="441865"/>
                  </a:lnTo>
                  <a:lnTo>
                    <a:pt x="67246" y="452533"/>
                  </a:lnTo>
                  <a:lnTo>
                    <a:pt x="82772" y="467392"/>
                  </a:lnTo>
                  <a:lnTo>
                    <a:pt x="82201" y="471678"/>
                  </a:lnTo>
                  <a:lnTo>
                    <a:pt x="82201" y="471678"/>
                  </a:lnTo>
                  <a:lnTo>
                    <a:pt x="82201" y="4716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077B8327-F833-C806-9715-2B8E960CF5FB}"/>
                </a:ext>
              </a:extLst>
            </p:cNvPr>
            <p:cNvSpPr/>
            <p:nvPr/>
          </p:nvSpPr>
          <p:spPr>
            <a:xfrm>
              <a:off x="33436" y="556783"/>
              <a:ext cx="774566" cy="414951"/>
            </a:xfrm>
            <a:custGeom>
              <a:avLst/>
              <a:gdLst>
                <a:gd name="connsiteX0" fmla="*/ 401003 w 459962"/>
                <a:gd name="connsiteY0" fmla="*/ 246412 h 246411"/>
                <a:gd name="connsiteX1" fmla="*/ 423386 w 459962"/>
                <a:gd name="connsiteY1" fmla="*/ 205930 h 246411"/>
                <a:gd name="connsiteX2" fmla="*/ 439864 w 459962"/>
                <a:gd name="connsiteY2" fmla="*/ 177641 h 246411"/>
                <a:gd name="connsiteX3" fmla="*/ 437674 w 459962"/>
                <a:gd name="connsiteY3" fmla="*/ 160115 h 246411"/>
                <a:gd name="connsiteX4" fmla="*/ 450437 w 459962"/>
                <a:gd name="connsiteY4" fmla="*/ 127064 h 246411"/>
                <a:gd name="connsiteX5" fmla="*/ 454152 w 459962"/>
                <a:gd name="connsiteY5" fmla="*/ 97250 h 246411"/>
                <a:gd name="connsiteX6" fmla="*/ 459962 w 459962"/>
                <a:gd name="connsiteY6" fmla="*/ 50387 h 246411"/>
                <a:gd name="connsiteX7" fmla="*/ 434245 w 459962"/>
                <a:gd name="connsiteY7" fmla="*/ 47149 h 246411"/>
                <a:gd name="connsiteX8" fmla="*/ 387191 w 459962"/>
                <a:gd name="connsiteY8" fmla="*/ 41339 h 246411"/>
                <a:gd name="connsiteX9" fmla="*/ 382810 w 459962"/>
                <a:gd name="connsiteY9" fmla="*/ 6191 h 246411"/>
                <a:gd name="connsiteX10" fmla="*/ 348139 w 459962"/>
                <a:gd name="connsiteY10" fmla="*/ 6286 h 246411"/>
                <a:gd name="connsiteX11" fmla="*/ 262033 w 459962"/>
                <a:gd name="connsiteY11" fmla="*/ 0 h 246411"/>
                <a:gd name="connsiteX12" fmla="*/ 237458 w 459962"/>
                <a:gd name="connsiteY12" fmla="*/ 22860 h 246411"/>
                <a:gd name="connsiteX13" fmla="*/ 223552 w 459962"/>
                <a:gd name="connsiteY13" fmla="*/ 29813 h 246411"/>
                <a:gd name="connsiteX14" fmla="*/ 191453 w 459962"/>
                <a:gd name="connsiteY14" fmla="*/ 43148 h 246411"/>
                <a:gd name="connsiteX15" fmla="*/ 173831 w 459962"/>
                <a:gd name="connsiteY15" fmla="*/ 45339 h 246411"/>
                <a:gd name="connsiteX16" fmla="*/ 151924 w 459962"/>
                <a:gd name="connsiteY16" fmla="*/ 46958 h 246411"/>
                <a:gd name="connsiteX17" fmla="*/ 130493 w 459962"/>
                <a:gd name="connsiteY17" fmla="*/ 44291 h 246411"/>
                <a:gd name="connsiteX18" fmla="*/ 83439 w 459962"/>
                <a:gd name="connsiteY18" fmla="*/ 38481 h 246411"/>
                <a:gd name="connsiteX19" fmla="*/ 66865 w 459962"/>
                <a:gd name="connsiteY19" fmla="*/ 32099 h 246411"/>
                <a:gd name="connsiteX20" fmla="*/ 34766 w 459962"/>
                <a:gd name="connsiteY20" fmla="*/ 10858 h 246411"/>
                <a:gd name="connsiteX21" fmla="*/ 0 w 459962"/>
                <a:gd name="connsiteY21" fmla="*/ 10858 h 246411"/>
                <a:gd name="connsiteX22" fmla="*/ 6477 w 459962"/>
                <a:gd name="connsiteY22" fmla="*/ 28956 h 246411"/>
                <a:gd name="connsiteX23" fmla="*/ 8572 w 459962"/>
                <a:gd name="connsiteY23" fmla="*/ 46577 h 246411"/>
                <a:gd name="connsiteX24" fmla="*/ 19907 w 459962"/>
                <a:gd name="connsiteY24" fmla="*/ 60960 h 246411"/>
                <a:gd name="connsiteX25" fmla="*/ 28480 w 459962"/>
                <a:gd name="connsiteY25" fmla="*/ 96583 h 246411"/>
                <a:gd name="connsiteX26" fmla="*/ 29623 w 459962"/>
                <a:gd name="connsiteY26" fmla="*/ 122682 h 246411"/>
                <a:gd name="connsiteX27" fmla="*/ 23241 w 459962"/>
                <a:gd name="connsiteY27" fmla="*/ 139255 h 246411"/>
                <a:gd name="connsiteX28" fmla="*/ 81534 w 459962"/>
                <a:gd name="connsiteY28" fmla="*/ 159353 h 246411"/>
                <a:gd name="connsiteX29" fmla="*/ 137160 w 459962"/>
                <a:gd name="connsiteY29" fmla="*/ 166211 h 246411"/>
                <a:gd name="connsiteX30" fmla="*/ 169259 w 459962"/>
                <a:gd name="connsiteY30" fmla="*/ 152876 h 246411"/>
                <a:gd name="connsiteX31" fmla="*/ 190690 w 459962"/>
                <a:gd name="connsiteY31" fmla="*/ 155543 h 246411"/>
                <a:gd name="connsiteX32" fmla="*/ 212027 w 459962"/>
                <a:gd name="connsiteY32" fmla="*/ 158210 h 246411"/>
                <a:gd name="connsiteX33" fmla="*/ 241459 w 459962"/>
                <a:gd name="connsiteY33" fmla="*/ 166116 h 246411"/>
                <a:gd name="connsiteX34" fmla="*/ 261842 w 459962"/>
                <a:gd name="connsiteY34" fmla="*/ 177355 h 246411"/>
                <a:gd name="connsiteX35" fmla="*/ 281654 w 459962"/>
                <a:gd name="connsiteY35" fmla="*/ 192691 h 246411"/>
                <a:gd name="connsiteX36" fmla="*/ 305181 w 459962"/>
                <a:gd name="connsiteY36" fmla="*/ 212979 h 246411"/>
                <a:gd name="connsiteX37" fmla="*/ 322326 w 459962"/>
                <a:gd name="connsiteY37" fmla="*/ 215074 h 246411"/>
                <a:gd name="connsiteX38" fmla="*/ 382714 w 459962"/>
                <a:gd name="connsiteY38" fmla="*/ 218218 h 246411"/>
                <a:gd name="connsiteX39" fmla="*/ 389191 w 459962"/>
                <a:gd name="connsiteY39" fmla="*/ 236315 h 246411"/>
                <a:gd name="connsiteX40" fmla="*/ 401003 w 459962"/>
                <a:gd name="connsiteY40" fmla="*/ 246412 h 246411"/>
                <a:gd name="connsiteX41" fmla="*/ 401003 w 459962"/>
                <a:gd name="connsiteY41" fmla="*/ 246412 h 246411"/>
                <a:gd name="connsiteX42" fmla="*/ 401003 w 459962"/>
                <a:gd name="connsiteY42" fmla="*/ 246412 h 24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9962" h="246411">
                  <a:moveTo>
                    <a:pt x="401003" y="246412"/>
                  </a:moveTo>
                  <a:lnTo>
                    <a:pt x="423386" y="205930"/>
                  </a:lnTo>
                  <a:lnTo>
                    <a:pt x="439864" y="177641"/>
                  </a:lnTo>
                  <a:lnTo>
                    <a:pt x="437674" y="160115"/>
                  </a:lnTo>
                  <a:lnTo>
                    <a:pt x="450437" y="127064"/>
                  </a:lnTo>
                  <a:lnTo>
                    <a:pt x="454152" y="97250"/>
                  </a:lnTo>
                  <a:lnTo>
                    <a:pt x="459962" y="50387"/>
                  </a:lnTo>
                  <a:lnTo>
                    <a:pt x="434245" y="47149"/>
                  </a:lnTo>
                  <a:lnTo>
                    <a:pt x="387191" y="41339"/>
                  </a:lnTo>
                  <a:lnTo>
                    <a:pt x="382810" y="6191"/>
                  </a:lnTo>
                  <a:lnTo>
                    <a:pt x="348139" y="6286"/>
                  </a:lnTo>
                  <a:lnTo>
                    <a:pt x="262033" y="0"/>
                  </a:lnTo>
                  <a:lnTo>
                    <a:pt x="237458" y="22860"/>
                  </a:lnTo>
                  <a:lnTo>
                    <a:pt x="223552" y="29813"/>
                  </a:lnTo>
                  <a:lnTo>
                    <a:pt x="191453" y="43148"/>
                  </a:lnTo>
                  <a:lnTo>
                    <a:pt x="173831" y="45339"/>
                  </a:lnTo>
                  <a:lnTo>
                    <a:pt x="151924" y="46958"/>
                  </a:lnTo>
                  <a:lnTo>
                    <a:pt x="130493" y="44291"/>
                  </a:lnTo>
                  <a:lnTo>
                    <a:pt x="83439" y="38481"/>
                  </a:lnTo>
                  <a:lnTo>
                    <a:pt x="66865" y="32099"/>
                  </a:lnTo>
                  <a:lnTo>
                    <a:pt x="34766" y="10858"/>
                  </a:lnTo>
                  <a:lnTo>
                    <a:pt x="0" y="10858"/>
                  </a:lnTo>
                  <a:lnTo>
                    <a:pt x="6477" y="28956"/>
                  </a:lnTo>
                  <a:lnTo>
                    <a:pt x="8572" y="46577"/>
                  </a:lnTo>
                  <a:lnTo>
                    <a:pt x="19907" y="60960"/>
                  </a:lnTo>
                  <a:lnTo>
                    <a:pt x="28480" y="96583"/>
                  </a:lnTo>
                  <a:lnTo>
                    <a:pt x="29623" y="122682"/>
                  </a:lnTo>
                  <a:lnTo>
                    <a:pt x="23241" y="139255"/>
                  </a:lnTo>
                  <a:lnTo>
                    <a:pt x="81534" y="159353"/>
                  </a:lnTo>
                  <a:lnTo>
                    <a:pt x="137160" y="166211"/>
                  </a:lnTo>
                  <a:lnTo>
                    <a:pt x="169259" y="152876"/>
                  </a:lnTo>
                  <a:lnTo>
                    <a:pt x="190690" y="155543"/>
                  </a:lnTo>
                  <a:lnTo>
                    <a:pt x="212027" y="158210"/>
                  </a:lnTo>
                  <a:lnTo>
                    <a:pt x="241459" y="166116"/>
                  </a:lnTo>
                  <a:lnTo>
                    <a:pt x="261842" y="177355"/>
                  </a:lnTo>
                  <a:lnTo>
                    <a:pt x="281654" y="192691"/>
                  </a:lnTo>
                  <a:lnTo>
                    <a:pt x="305181" y="212979"/>
                  </a:lnTo>
                  <a:lnTo>
                    <a:pt x="322326" y="215074"/>
                  </a:lnTo>
                  <a:lnTo>
                    <a:pt x="382714" y="218218"/>
                  </a:lnTo>
                  <a:lnTo>
                    <a:pt x="389191" y="236315"/>
                  </a:lnTo>
                  <a:lnTo>
                    <a:pt x="401003" y="246412"/>
                  </a:lnTo>
                  <a:lnTo>
                    <a:pt x="401003" y="246412"/>
                  </a:lnTo>
                  <a:lnTo>
                    <a:pt x="401003" y="24641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D2FB384-72E0-5D19-9390-AB8590489A3C}"/>
                </a:ext>
              </a:extLst>
            </p:cNvPr>
            <p:cNvSpPr/>
            <p:nvPr/>
          </p:nvSpPr>
          <p:spPr>
            <a:xfrm>
              <a:off x="-69540" y="807647"/>
              <a:ext cx="821884" cy="933040"/>
            </a:xfrm>
            <a:custGeom>
              <a:avLst/>
              <a:gdLst>
                <a:gd name="connsiteX0" fmla="*/ 163925 w 488061"/>
                <a:gd name="connsiteY0" fmla="*/ 554069 h 554069"/>
                <a:gd name="connsiteX1" fmla="*/ 170783 w 488061"/>
                <a:gd name="connsiteY1" fmla="*/ 533305 h 554069"/>
                <a:gd name="connsiteX2" fmla="*/ 188404 w 488061"/>
                <a:gd name="connsiteY2" fmla="*/ 531209 h 554069"/>
                <a:gd name="connsiteX3" fmla="*/ 298704 w 488061"/>
                <a:gd name="connsiteY3" fmla="*/ 514541 h 554069"/>
                <a:gd name="connsiteX4" fmla="*/ 301847 w 488061"/>
                <a:gd name="connsiteY4" fmla="*/ 489014 h 554069"/>
                <a:gd name="connsiteX5" fmla="*/ 308610 w 488061"/>
                <a:gd name="connsiteY5" fmla="*/ 433673 h 554069"/>
                <a:gd name="connsiteX6" fmla="*/ 331565 w 488061"/>
                <a:gd name="connsiteY6" fmla="*/ 423577 h 554069"/>
                <a:gd name="connsiteX7" fmla="*/ 349663 w 488061"/>
                <a:gd name="connsiteY7" fmla="*/ 417100 h 554069"/>
                <a:gd name="connsiteX8" fmla="*/ 371951 w 488061"/>
                <a:gd name="connsiteY8" fmla="*/ 411290 h 554069"/>
                <a:gd name="connsiteX9" fmla="*/ 390144 w 488061"/>
                <a:gd name="connsiteY9" fmla="*/ 404813 h 554069"/>
                <a:gd name="connsiteX10" fmla="*/ 405003 w 488061"/>
                <a:gd name="connsiteY10" fmla="*/ 389382 h 554069"/>
                <a:gd name="connsiteX11" fmla="*/ 428434 w 488061"/>
                <a:gd name="connsiteY11" fmla="*/ 374999 h 554069"/>
                <a:gd name="connsiteX12" fmla="*/ 449199 w 488061"/>
                <a:gd name="connsiteY12" fmla="*/ 381953 h 554069"/>
                <a:gd name="connsiteX13" fmla="*/ 467296 w 488061"/>
                <a:gd name="connsiteY13" fmla="*/ 375476 h 554069"/>
                <a:gd name="connsiteX14" fmla="*/ 482156 w 488061"/>
                <a:gd name="connsiteY14" fmla="*/ 360045 h 554069"/>
                <a:gd name="connsiteX15" fmla="*/ 488061 w 488061"/>
                <a:gd name="connsiteY15" fmla="*/ 347853 h 554069"/>
                <a:gd name="connsiteX16" fmla="*/ 486346 w 488061"/>
                <a:gd name="connsiteY16" fmla="*/ 326041 h 554069"/>
                <a:gd name="connsiteX17" fmla="*/ 479965 w 488061"/>
                <a:gd name="connsiteY17" fmla="*/ 307943 h 554069"/>
                <a:gd name="connsiteX18" fmla="*/ 473011 w 488061"/>
                <a:gd name="connsiteY18" fmla="*/ 294132 h 554069"/>
                <a:gd name="connsiteX19" fmla="*/ 476155 w 488061"/>
                <a:gd name="connsiteY19" fmla="*/ 268605 h 554069"/>
                <a:gd name="connsiteX20" fmla="*/ 478822 w 488061"/>
                <a:gd name="connsiteY20" fmla="*/ 247269 h 554069"/>
                <a:gd name="connsiteX21" fmla="*/ 480346 w 488061"/>
                <a:gd name="connsiteY21" fmla="*/ 199930 h 554069"/>
                <a:gd name="connsiteX22" fmla="*/ 473869 w 488061"/>
                <a:gd name="connsiteY22" fmla="*/ 147352 h 554069"/>
                <a:gd name="connsiteX23" fmla="*/ 462534 w 488061"/>
                <a:gd name="connsiteY23" fmla="*/ 98393 h 554069"/>
                <a:gd name="connsiteX24" fmla="*/ 443293 w 488061"/>
                <a:gd name="connsiteY24" fmla="*/ 78772 h 554069"/>
                <a:gd name="connsiteX25" fmla="*/ 384143 w 488061"/>
                <a:gd name="connsiteY25" fmla="*/ 67151 h 554069"/>
                <a:gd name="connsiteX26" fmla="*/ 367093 w 488061"/>
                <a:gd name="connsiteY26" fmla="*/ 65056 h 554069"/>
                <a:gd name="connsiteX27" fmla="*/ 355949 w 488061"/>
                <a:gd name="connsiteY27" fmla="*/ 50673 h 554069"/>
                <a:gd name="connsiteX28" fmla="*/ 323945 w 488061"/>
                <a:gd name="connsiteY28" fmla="*/ 29432 h 554069"/>
                <a:gd name="connsiteX29" fmla="*/ 282892 w 488061"/>
                <a:gd name="connsiteY29" fmla="*/ 11430 h 554069"/>
                <a:gd name="connsiteX30" fmla="*/ 252984 w 488061"/>
                <a:gd name="connsiteY30" fmla="*/ 7715 h 554069"/>
                <a:gd name="connsiteX31" fmla="*/ 199739 w 488061"/>
                <a:gd name="connsiteY31" fmla="*/ 18478 h 554069"/>
                <a:gd name="connsiteX32" fmla="*/ 144304 w 488061"/>
                <a:gd name="connsiteY32" fmla="*/ 11621 h 554069"/>
                <a:gd name="connsiteX33" fmla="*/ 85154 w 488061"/>
                <a:gd name="connsiteY33" fmla="*/ 0 h 554069"/>
                <a:gd name="connsiteX34" fmla="*/ 82010 w 488061"/>
                <a:gd name="connsiteY34" fmla="*/ 25527 h 554069"/>
                <a:gd name="connsiteX35" fmla="*/ 95917 w 488061"/>
                <a:gd name="connsiteY35" fmla="*/ 53150 h 554069"/>
                <a:gd name="connsiteX36" fmla="*/ 101822 w 488061"/>
                <a:gd name="connsiteY36" fmla="*/ 75438 h 554069"/>
                <a:gd name="connsiteX37" fmla="*/ 113062 w 488061"/>
                <a:gd name="connsiteY37" fmla="*/ 89821 h 554069"/>
                <a:gd name="connsiteX38" fmla="*/ 110966 w 488061"/>
                <a:gd name="connsiteY38" fmla="*/ 141446 h 554069"/>
                <a:gd name="connsiteX39" fmla="*/ 90297 w 488061"/>
                <a:gd name="connsiteY39" fmla="*/ 169069 h 554069"/>
                <a:gd name="connsiteX40" fmla="*/ 78581 w 488061"/>
                <a:gd name="connsiteY40" fmla="*/ 193548 h 554069"/>
                <a:gd name="connsiteX41" fmla="*/ 68008 w 488061"/>
                <a:gd name="connsiteY41" fmla="*/ 209550 h 554069"/>
                <a:gd name="connsiteX42" fmla="*/ 42481 w 488061"/>
                <a:gd name="connsiteY42" fmla="*/ 240983 h 554069"/>
                <a:gd name="connsiteX43" fmla="*/ 26003 w 488061"/>
                <a:gd name="connsiteY43" fmla="*/ 269176 h 554069"/>
                <a:gd name="connsiteX44" fmla="*/ 26575 w 488061"/>
                <a:gd name="connsiteY44" fmla="*/ 299466 h 554069"/>
                <a:gd name="connsiteX45" fmla="*/ 6382 w 488061"/>
                <a:gd name="connsiteY45" fmla="*/ 322897 h 554069"/>
                <a:gd name="connsiteX46" fmla="*/ 0 w 488061"/>
                <a:gd name="connsiteY46" fmla="*/ 339471 h 554069"/>
                <a:gd name="connsiteX47" fmla="*/ 9620 w 488061"/>
                <a:gd name="connsiteY47" fmla="*/ 366522 h 554069"/>
                <a:gd name="connsiteX48" fmla="*/ 46387 w 488061"/>
                <a:gd name="connsiteY48" fmla="*/ 384048 h 554069"/>
                <a:gd name="connsiteX49" fmla="*/ 90107 w 488061"/>
                <a:gd name="connsiteY49" fmla="*/ 380810 h 554069"/>
                <a:gd name="connsiteX50" fmla="*/ 92297 w 488061"/>
                <a:gd name="connsiteY50" fmla="*/ 398336 h 554069"/>
                <a:gd name="connsiteX51" fmla="*/ 89154 w 488061"/>
                <a:gd name="connsiteY51" fmla="*/ 423863 h 554069"/>
                <a:gd name="connsiteX52" fmla="*/ 78581 w 488061"/>
                <a:gd name="connsiteY52" fmla="*/ 474440 h 554069"/>
                <a:gd name="connsiteX53" fmla="*/ 53530 w 488061"/>
                <a:gd name="connsiteY53" fmla="*/ 501587 h 554069"/>
                <a:gd name="connsiteX54" fmla="*/ 104680 w 488061"/>
                <a:gd name="connsiteY54" fmla="*/ 507873 h 554069"/>
                <a:gd name="connsiteX55" fmla="*/ 115443 w 488061"/>
                <a:gd name="connsiteY55" fmla="*/ 526542 h 554069"/>
                <a:gd name="connsiteX56" fmla="*/ 131921 w 488061"/>
                <a:gd name="connsiteY56" fmla="*/ 532829 h 554069"/>
                <a:gd name="connsiteX57" fmla="*/ 147923 w 488061"/>
                <a:gd name="connsiteY57" fmla="*/ 543497 h 554069"/>
                <a:gd name="connsiteX58" fmla="*/ 163925 w 488061"/>
                <a:gd name="connsiteY58" fmla="*/ 554069 h 554069"/>
                <a:gd name="connsiteX59" fmla="*/ 163925 w 488061"/>
                <a:gd name="connsiteY59" fmla="*/ 554069 h 554069"/>
                <a:gd name="connsiteX60" fmla="*/ 163925 w 488061"/>
                <a:gd name="connsiteY60" fmla="*/ 554069 h 55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88061" h="554069">
                  <a:moveTo>
                    <a:pt x="163925" y="554069"/>
                  </a:moveTo>
                  <a:lnTo>
                    <a:pt x="170783" y="533305"/>
                  </a:lnTo>
                  <a:lnTo>
                    <a:pt x="188404" y="531209"/>
                  </a:lnTo>
                  <a:lnTo>
                    <a:pt x="298704" y="514541"/>
                  </a:lnTo>
                  <a:lnTo>
                    <a:pt x="301847" y="489014"/>
                  </a:lnTo>
                  <a:lnTo>
                    <a:pt x="308610" y="433673"/>
                  </a:lnTo>
                  <a:lnTo>
                    <a:pt x="331565" y="423577"/>
                  </a:lnTo>
                  <a:lnTo>
                    <a:pt x="349663" y="417100"/>
                  </a:lnTo>
                  <a:lnTo>
                    <a:pt x="371951" y="411290"/>
                  </a:lnTo>
                  <a:lnTo>
                    <a:pt x="390144" y="404813"/>
                  </a:lnTo>
                  <a:lnTo>
                    <a:pt x="405003" y="389382"/>
                  </a:lnTo>
                  <a:lnTo>
                    <a:pt x="428434" y="374999"/>
                  </a:lnTo>
                  <a:lnTo>
                    <a:pt x="449199" y="381953"/>
                  </a:lnTo>
                  <a:lnTo>
                    <a:pt x="467296" y="375476"/>
                  </a:lnTo>
                  <a:lnTo>
                    <a:pt x="482156" y="360045"/>
                  </a:lnTo>
                  <a:lnTo>
                    <a:pt x="488061" y="347853"/>
                  </a:lnTo>
                  <a:lnTo>
                    <a:pt x="486346" y="326041"/>
                  </a:lnTo>
                  <a:lnTo>
                    <a:pt x="479965" y="307943"/>
                  </a:lnTo>
                  <a:lnTo>
                    <a:pt x="473011" y="294132"/>
                  </a:lnTo>
                  <a:lnTo>
                    <a:pt x="476155" y="268605"/>
                  </a:lnTo>
                  <a:lnTo>
                    <a:pt x="478822" y="247269"/>
                  </a:lnTo>
                  <a:lnTo>
                    <a:pt x="480346" y="199930"/>
                  </a:lnTo>
                  <a:lnTo>
                    <a:pt x="473869" y="147352"/>
                  </a:lnTo>
                  <a:lnTo>
                    <a:pt x="462534" y="98393"/>
                  </a:lnTo>
                  <a:lnTo>
                    <a:pt x="443293" y="78772"/>
                  </a:lnTo>
                  <a:lnTo>
                    <a:pt x="384143" y="67151"/>
                  </a:lnTo>
                  <a:lnTo>
                    <a:pt x="367093" y="65056"/>
                  </a:lnTo>
                  <a:lnTo>
                    <a:pt x="355949" y="50673"/>
                  </a:lnTo>
                  <a:lnTo>
                    <a:pt x="323945" y="29432"/>
                  </a:lnTo>
                  <a:lnTo>
                    <a:pt x="282892" y="11430"/>
                  </a:lnTo>
                  <a:lnTo>
                    <a:pt x="252984" y="7715"/>
                  </a:lnTo>
                  <a:lnTo>
                    <a:pt x="199739" y="18478"/>
                  </a:lnTo>
                  <a:lnTo>
                    <a:pt x="144304" y="11621"/>
                  </a:lnTo>
                  <a:lnTo>
                    <a:pt x="85154" y="0"/>
                  </a:lnTo>
                  <a:lnTo>
                    <a:pt x="82010" y="25527"/>
                  </a:lnTo>
                  <a:lnTo>
                    <a:pt x="95917" y="53150"/>
                  </a:lnTo>
                  <a:lnTo>
                    <a:pt x="101822" y="75438"/>
                  </a:lnTo>
                  <a:lnTo>
                    <a:pt x="113062" y="89821"/>
                  </a:lnTo>
                  <a:lnTo>
                    <a:pt x="110966" y="141446"/>
                  </a:lnTo>
                  <a:lnTo>
                    <a:pt x="90297" y="169069"/>
                  </a:lnTo>
                  <a:lnTo>
                    <a:pt x="78581" y="193548"/>
                  </a:lnTo>
                  <a:lnTo>
                    <a:pt x="68008" y="209550"/>
                  </a:lnTo>
                  <a:lnTo>
                    <a:pt x="42481" y="240983"/>
                  </a:lnTo>
                  <a:lnTo>
                    <a:pt x="26003" y="269176"/>
                  </a:lnTo>
                  <a:lnTo>
                    <a:pt x="26575" y="299466"/>
                  </a:lnTo>
                  <a:lnTo>
                    <a:pt x="6382" y="322897"/>
                  </a:lnTo>
                  <a:lnTo>
                    <a:pt x="0" y="339471"/>
                  </a:lnTo>
                  <a:lnTo>
                    <a:pt x="9620" y="366522"/>
                  </a:lnTo>
                  <a:lnTo>
                    <a:pt x="46387" y="384048"/>
                  </a:lnTo>
                  <a:lnTo>
                    <a:pt x="90107" y="380810"/>
                  </a:lnTo>
                  <a:lnTo>
                    <a:pt x="92297" y="398336"/>
                  </a:lnTo>
                  <a:lnTo>
                    <a:pt x="89154" y="423863"/>
                  </a:lnTo>
                  <a:lnTo>
                    <a:pt x="78581" y="474440"/>
                  </a:lnTo>
                  <a:lnTo>
                    <a:pt x="53530" y="501587"/>
                  </a:lnTo>
                  <a:lnTo>
                    <a:pt x="104680" y="507873"/>
                  </a:lnTo>
                  <a:lnTo>
                    <a:pt x="115443" y="526542"/>
                  </a:lnTo>
                  <a:lnTo>
                    <a:pt x="131921" y="532829"/>
                  </a:lnTo>
                  <a:lnTo>
                    <a:pt x="147923" y="543497"/>
                  </a:lnTo>
                  <a:lnTo>
                    <a:pt x="163925" y="554069"/>
                  </a:lnTo>
                  <a:lnTo>
                    <a:pt x="163925" y="554069"/>
                  </a:lnTo>
                  <a:lnTo>
                    <a:pt x="163925" y="5540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12638AF1-45F6-72EF-744C-582D7C8A1504}"/>
                </a:ext>
              </a:extLst>
            </p:cNvPr>
            <p:cNvSpPr/>
            <p:nvPr/>
          </p:nvSpPr>
          <p:spPr>
            <a:xfrm>
              <a:off x="1851397" y="2716714"/>
              <a:ext cx="891336" cy="804399"/>
            </a:xfrm>
            <a:custGeom>
              <a:avLst/>
              <a:gdLst>
                <a:gd name="connsiteX0" fmla="*/ 382810 w 529304"/>
                <a:gd name="connsiteY0" fmla="*/ 473107 h 477678"/>
                <a:gd name="connsiteX1" fmla="*/ 525304 w 529304"/>
                <a:gd name="connsiteY1" fmla="*/ 477679 h 477678"/>
                <a:gd name="connsiteX2" fmla="*/ 523113 w 529304"/>
                <a:gd name="connsiteY2" fmla="*/ 425482 h 477678"/>
                <a:gd name="connsiteX3" fmla="*/ 527876 w 529304"/>
                <a:gd name="connsiteY3" fmla="*/ 387096 h 477678"/>
                <a:gd name="connsiteX4" fmla="*/ 529304 w 529304"/>
                <a:gd name="connsiteY4" fmla="*/ 304991 h 477678"/>
                <a:gd name="connsiteX5" fmla="*/ 511683 w 529304"/>
                <a:gd name="connsiteY5" fmla="*/ 307181 h 477678"/>
                <a:gd name="connsiteX6" fmla="*/ 496157 w 529304"/>
                <a:gd name="connsiteY6" fmla="*/ 292322 h 477678"/>
                <a:gd name="connsiteX7" fmla="*/ 485013 w 529304"/>
                <a:gd name="connsiteY7" fmla="*/ 312515 h 477678"/>
                <a:gd name="connsiteX8" fmla="*/ 474345 w 529304"/>
                <a:gd name="connsiteY8" fmla="*/ 293942 h 477678"/>
                <a:gd name="connsiteX9" fmla="*/ 477488 w 529304"/>
                <a:gd name="connsiteY9" fmla="*/ 268319 h 477678"/>
                <a:gd name="connsiteX10" fmla="*/ 479584 w 529304"/>
                <a:gd name="connsiteY10" fmla="*/ 251270 h 477678"/>
                <a:gd name="connsiteX11" fmla="*/ 473678 w 529304"/>
                <a:gd name="connsiteY11" fmla="*/ 228886 h 477678"/>
                <a:gd name="connsiteX12" fmla="*/ 467201 w 529304"/>
                <a:gd name="connsiteY12" fmla="*/ 210788 h 477678"/>
                <a:gd name="connsiteX13" fmla="*/ 458057 w 529304"/>
                <a:gd name="connsiteY13" fmla="*/ 179356 h 477678"/>
                <a:gd name="connsiteX14" fmla="*/ 438340 w 529304"/>
                <a:gd name="connsiteY14" fmla="*/ 163925 h 477678"/>
                <a:gd name="connsiteX15" fmla="*/ 426530 w 529304"/>
                <a:gd name="connsiteY15" fmla="*/ 153829 h 477678"/>
                <a:gd name="connsiteX16" fmla="*/ 424910 w 529304"/>
                <a:gd name="connsiteY16" fmla="*/ 131921 h 477678"/>
                <a:gd name="connsiteX17" fmla="*/ 400907 w 529304"/>
                <a:gd name="connsiteY17" fmla="*/ 116014 h 477678"/>
                <a:gd name="connsiteX18" fmla="*/ 389096 w 529304"/>
                <a:gd name="connsiteY18" fmla="*/ 105918 h 477678"/>
                <a:gd name="connsiteX19" fmla="*/ 365570 w 529304"/>
                <a:gd name="connsiteY19" fmla="*/ 85630 h 477678"/>
                <a:gd name="connsiteX20" fmla="*/ 332422 w 529304"/>
                <a:gd name="connsiteY20" fmla="*/ 72962 h 477678"/>
                <a:gd name="connsiteX21" fmla="*/ 320707 w 529304"/>
                <a:gd name="connsiteY21" fmla="*/ 62770 h 477678"/>
                <a:gd name="connsiteX22" fmla="*/ 310515 w 529304"/>
                <a:gd name="connsiteY22" fmla="*/ 39910 h 477678"/>
                <a:gd name="connsiteX23" fmla="*/ 325469 w 529304"/>
                <a:gd name="connsiteY23" fmla="*/ 24479 h 477678"/>
                <a:gd name="connsiteX24" fmla="*/ 306229 w 529304"/>
                <a:gd name="connsiteY24" fmla="*/ 4763 h 477678"/>
                <a:gd name="connsiteX25" fmla="*/ 289084 w 529304"/>
                <a:gd name="connsiteY25" fmla="*/ 2667 h 477678"/>
                <a:gd name="connsiteX26" fmla="*/ 267748 w 529304"/>
                <a:gd name="connsiteY26" fmla="*/ 0 h 477678"/>
                <a:gd name="connsiteX27" fmla="*/ 250127 w 529304"/>
                <a:gd name="connsiteY27" fmla="*/ 2191 h 477678"/>
                <a:gd name="connsiteX28" fmla="*/ 246983 w 529304"/>
                <a:gd name="connsiteY28" fmla="*/ 27718 h 477678"/>
                <a:gd name="connsiteX29" fmla="*/ 248603 w 529304"/>
                <a:gd name="connsiteY29" fmla="*/ 49625 h 477678"/>
                <a:gd name="connsiteX30" fmla="*/ 208597 w 529304"/>
                <a:gd name="connsiteY30" fmla="*/ 57626 h 477678"/>
                <a:gd name="connsiteX31" fmla="*/ 194215 w 529304"/>
                <a:gd name="connsiteY31" fmla="*/ 68866 h 477678"/>
                <a:gd name="connsiteX32" fmla="*/ 176594 w 529304"/>
                <a:gd name="connsiteY32" fmla="*/ 70961 h 477678"/>
                <a:gd name="connsiteX33" fmla="*/ 148304 w 529304"/>
                <a:gd name="connsiteY33" fmla="*/ 89154 h 477678"/>
                <a:gd name="connsiteX34" fmla="*/ 123825 w 529304"/>
                <a:gd name="connsiteY34" fmla="*/ 112109 h 477678"/>
                <a:gd name="connsiteX35" fmla="*/ 108871 w 529304"/>
                <a:gd name="connsiteY35" fmla="*/ 127540 h 477678"/>
                <a:gd name="connsiteX36" fmla="*/ 18097 w 529304"/>
                <a:gd name="connsiteY36" fmla="*/ 125063 h 477678"/>
                <a:gd name="connsiteX37" fmla="*/ 17240 w 529304"/>
                <a:gd name="connsiteY37" fmla="*/ 202883 h 477678"/>
                <a:gd name="connsiteX38" fmla="*/ 10382 w 529304"/>
                <a:gd name="connsiteY38" fmla="*/ 258318 h 477678"/>
                <a:gd name="connsiteX39" fmla="*/ 0 w 529304"/>
                <a:gd name="connsiteY39" fmla="*/ 447484 h 477678"/>
                <a:gd name="connsiteX40" fmla="*/ 2191 w 529304"/>
                <a:gd name="connsiteY40" fmla="*/ 465106 h 477678"/>
                <a:gd name="connsiteX41" fmla="*/ 54483 w 529304"/>
                <a:gd name="connsiteY41" fmla="*/ 462915 h 477678"/>
                <a:gd name="connsiteX42" fmla="*/ 313372 w 529304"/>
                <a:gd name="connsiteY42" fmla="*/ 473202 h 477678"/>
                <a:gd name="connsiteX43" fmla="*/ 356616 w 529304"/>
                <a:gd name="connsiteY43" fmla="*/ 474250 h 477678"/>
                <a:gd name="connsiteX44" fmla="*/ 382810 w 529304"/>
                <a:gd name="connsiteY44" fmla="*/ 473107 h 477678"/>
                <a:gd name="connsiteX45" fmla="*/ 382810 w 529304"/>
                <a:gd name="connsiteY45" fmla="*/ 473107 h 477678"/>
                <a:gd name="connsiteX46" fmla="*/ 382810 w 529304"/>
                <a:gd name="connsiteY46" fmla="*/ 473107 h 47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29304" h="477678">
                  <a:moveTo>
                    <a:pt x="382810" y="473107"/>
                  </a:moveTo>
                  <a:lnTo>
                    <a:pt x="525304" y="477679"/>
                  </a:lnTo>
                  <a:lnTo>
                    <a:pt x="523113" y="425482"/>
                  </a:lnTo>
                  <a:lnTo>
                    <a:pt x="527876" y="387096"/>
                  </a:lnTo>
                  <a:lnTo>
                    <a:pt x="529304" y="304991"/>
                  </a:lnTo>
                  <a:lnTo>
                    <a:pt x="511683" y="307181"/>
                  </a:lnTo>
                  <a:lnTo>
                    <a:pt x="496157" y="292322"/>
                  </a:lnTo>
                  <a:lnTo>
                    <a:pt x="485013" y="312515"/>
                  </a:lnTo>
                  <a:lnTo>
                    <a:pt x="474345" y="293942"/>
                  </a:lnTo>
                  <a:lnTo>
                    <a:pt x="477488" y="268319"/>
                  </a:lnTo>
                  <a:lnTo>
                    <a:pt x="479584" y="251270"/>
                  </a:lnTo>
                  <a:lnTo>
                    <a:pt x="473678" y="228886"/>
                  </a:lnTo>
                  <a:lnTo>
                    <a:pt x="467201" y="210788"/>
                  </a:lnTo>
                  <a:lnTo>
                    <a:pt x="458057" y="179356"/>
                  </a:lnTo>
                  <a:lnTo>
                    <a:pt x="438340" y="163925"/>
                  </a:lnTo>
                  <a:lnTo>
                    <a:pt x="426530" y="153829"/>
                  </a:lnTo>
                  <a:lnTo>
                    <a:pt x="424910" y="131921"/>
                  </a:lnTo>
                  <a:lnTo>
                    <a:pt x="400907" y="116014"/>
                  </a:lnTo>
                  <a:lnTo>
                    <a:pt x="389096" y="105918"/>
                  </a:lnTo>
                  <a:lnTo>
                    <a:pt x="365570" y="85630"/>
                  </a:lnTo>
                  <a:lnTo>
                    <a:pt x="332422" y="72962"/>
                  </a:lnTo>
                  <a:lnTo>
                    <a:pt x="320707" y="62770"/>
                  </a:lnTo>
                  <a:lnTo>
                    <a:pt x="310515" y="39910"/>
                  </a:lnTo>
                  <a:lnTo>
                    <a:pt x="325469" y="24479"/>
                  </a:lnTo>
                  <a:lnTo>
                    <a:pt x="306229" y="4763"/>
                  </a:lnTo>
                  <a:lnTo>
                    <a:pt x="289084" y="2667"/>
                  </a:lnTo>
                  <a:lnTo>
                    <a:pt x="267748" y="0"/>
                  </a:lnTo>
                  <a:lnTo>
                    <a:pt x="250127" y="2191"/>
                  </a:lnTo>
                  <a:lnTo>
                    <a:pt x="246983" y="27718"/>
                  </a:lnTo>
                  <a:lnTo>
                    <a:pt x="248603" y="49625"/>
                  </a:lnTo>
                  <a:lnTo>
                    <a:pt x="208597" y="57626"/>
                  </a:lnTo>
                  <a:lnTo>
                    <a:pt x="194215" y="68866"/>
                  </a:lnTo>
                  <a:lnTo>
                    <a:pt x="176594" y="70961"/>
                  </a:lnTo>
                  <a:lnTo>
                    <a:pt x="148304" y="89154"/>
                  </a:lnTo>
                  <a:lnTo>
                    <a:pt x="123825" y="112109"/>
                  </a:lnTo>
                  <a:lnTo>
                    <a:pt x="108871" y="127540"/>
                  </a:lnTo>
                  <a:lnTo>
                    <a:pt x="18097" y="125063"/>
                  </a:lnTo>
                  <a:lnTo>
                    <a:pt x="17240" y="202883"/>
                  </a:lnTo>
                  <a:lnTo>
                    <a:pt x="10382" y="258318"/>
                  </a:lnTo>
                  <a:lnTo>
                    <a:pt x="0" y="447484"/>
                  </a:lnTo>
                  <a:lnTo>
                    <a:pt x="2191" y="465106"/>
                  </a:lnTo>
                  <a:lnTo>
                    <a:pt x="54483" y="462915"/>
                  </a:lnTo>
                  <a:lnTo>
                    <a:pt x="313372" y="473202"/>
                  </a:lnTo>
                  <a:lnTo>
                    <a:pt x="356616" y="474250"/>
                  </a:lnTo>
                  <a:lnTo>
                    <a:pt x="382810" y="473107"/>
                  </a:lnTo>
                  <a:lnTo>
                    <a:pt x="382810" y="473107"/>
                  </a:lnTo>
                  <a:lnTo>
                    <a:pt x="382810" y="4731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BC1F6FE4-70D3-BBAB-5A52-272D16A15F1F}"/>
                </a:ext>
              </a:extLst>
            </p:cNvPr>
            <p:cNvSpPr/>
            <p:nvPr/>
          </p:nvSpPr>
          <p:spPr>
            <a:xfrm>
              <a:off x="3502863" y="2870857"/>
              <a:ext cx="850595" cy="688912"/>
            </a:xfrm>
            <a:custGeom>
              <a:avLst/>
              <a:gdLst>
                <a:gd name="connsiteX0" fmla="*/ 393763 w 505111"/>
                <a:gd name="connsiteY0" fmla="*/ 409099 h 409098"/>
                <a:gd name="connsiteX1" fmla="*/ 413004 w 505111"/>
                <a:gd name="connsiteY1" fmla="*/ 394145 h 409098"/>
                <a:gd name="connsiteX2" fmla="*/ 431102 w 505111"/>
                <a:gd name="connsiteY2" fmla="*/ 387667 h 409098"/>
                <a:gd name="connsiteX3" fmla="*/ 446056 w 505111"/>
                <a:gd name="connsiteY3" fmla="*/ 372142 h 409098"/>
                <a:gd name="connsiteX4" fmla="*/ 452342 w 505111"/>
                <a:gd name="connsiteY4" fmla="*/ 355568 h 409098"/>
                <a:gd name="connsiteX5" fmla="*/ 472059 w 505111"/>
                <a:gd name="connsiteY5" fmla="*/ 336328 h 409098"/>
                <a:gd name="connsiteX6" fmla="*/ 491776 w 505111"/>
                <a:gd name="connsiteY6" fmla="*/ 317087 h 409098"/>
                <a:gd name="connsiteX7" fmla="*/ 502444 w 505111"/>
                <a:gd name="connsiteY7" fmla="*/ 300990 h 409098"/>
                <a:gd name="connsiteX8" fmla="*/ 505111 w 505111"/>
                <a:gd name="connsiteY8" fmla="*/ 279654 h 409098"/>
                <a:gd name="connsiteX9" fmla="*/ 493872 w 505111"/>
                <a:gd name="connsiteY9" fmla="*/ 265271 h 409098"/>
                <a:gd name="connsiteX10" fmla="*/ 473107 w 505111"/>
                <a:gd name="connsiteY10" fmla="*/ 258318 h 409098"/>
                <a:gd name="connsiteX11" fmla="*/ 475202 w 505111"/>
                <a:gd name="connsiteY11" fmla="*/ 241173 h 409098"/>
                <a:gd name="connsiteX12" fmla="*/ 483108 w 505111"/>
                <a:gd name="connsiteY12" fmla="*/ 211836 h 409098"/>
                <a:gd name="connsiteX13" fmla="*/ 481013 w 505111"/>
                <a:gd name="connsiteY13" fmla="*/ 194215 h 409098"/>
                <a:gd name="connsiteX14" fmla="*/ 480441 w 505111"/>
                <a:gd name="connsiteY14" fmla="*/ 163735 h 409098"/>
                <a:gd name="connsiteX15" fmla="*/ 473964 w 505111"/>
                <a:gd name="connsiteY15" fmla="*/ 145542 h 409098"/>
                <a:gd name="connsiteX16" fmla="*/ 471774 w 505111"/>
                <a:gd name="connsiteY16" fmla="*/ 127921 h 409098"/>
                <a:gd name="connsiteX17" fmla="*/ 465391 w 505111"/>
                <a:gd name="connsiteY17" fmla="*/ 109823 h 409098"/>
                <a:gd name="connsiteX18" fmla="*/ 446723 w 505111"/>
                <a:gd name="connsiteY18" fmla="*/ 85820 h 409098"/>
                <a:gd name="connsiteX19" fmla="*/ 426911 w 505111"/>
                <a:gd name="connsiteY19" fmla="*/ 70295 h 409098"/>
                <a:gd name="connsiteX20" fmla="*/ 416243 w 505111"/>
                <a:gd name="connsiteY20" fmla="*/ 51625 h 409098"/>
                <a:gd name="connsiteX21" fmla="*/ 386334 w 505111"/>
                <a:gd name="connsiteY21" fmla="*/ 47911 h 409098"/>
                <a:gd name="connsiteX22" fmla="*/ 314325 w 505111"/>
                <a:gd name="connsiteY22" fmla="*/ 0 h 409098"/>
                <a:gd name="connsiteX23" fmla="*/ 240221 w 505111"/>
                <a:gd name="connsiteY23" fmla="*/ 3905 h 409098"/>
                <a:gd name="connsiteX24" fmla="*/ 218313 w 505111"/>
                <a:gd name="connsiteY24" fmla="*/ 5525 h 409098"/>
                <a:gd name="connsiteX25" fmla="*/ 200692 w 505111"/>
                <a:gd name="connsiteY25" fmla="*/ 7715 h 409098"/>
                <a:gd name="connsiteX26" fmla="*/ 185833 w 505111"/>
                <a:gd name="connsiteY26" fmla="*/ 23241 h 409098"/>
                <a:gd name="connsiteX27" fmla="*/ 159639 w 505111"/>
                <a:gd name="connsiteY27" fmla="*/ 24289 h 409098"/>
                <a:gd name="connsiteX28" fmla="*/ 177927 w 505111"/>
                <a:gd name="connsiteY28" fmla="*/ 87344 h 409098"/>
                <a:gd name="connsiteX29" fmla="*/ 126683 w 505111"/>
                <a:gd name="connsiteY29" fmla="*/ 115729 h 409098"/>
                <a:gd name="connsiteX30" fmla="*/ 96869 w 505111"/>
                <a:gd name="connsiteY30" fmla="*/ 112014 h 409098"/>
                <a:gd name="connsiteX31" fmla="*/ 44577 w 505111"/>
                <a:gd name="connsiteY31" fmla="*/ 79534 h 409098"/>
                <a:gd name="connsiteX32" fmla="*/ 18383 w 505111"/>
                <a:gd name="connsiteY32" fmla="*/ 80677 h 409098"/>
                <a:gd name="connsiteX33" fmla="*/ 7715 w 505111"/>
                <a:gd name="connsiteY33" fmla="*/ 96679 h 409098"/>
                <a:gd name="connsiteX34" fmla="*/ 3048 w 505111"/>
                <a:gd name="connsiteY34" fmla="*/ 135160 h 409098"/>
                <a:gd name="connsiteX35" fmla="*/ 953 w 505111"/>
                <a:gd name="connsiteY35" fmla="*/ 187071 h 409098"/>
                <a:gd name="connsiteX36" fmla="*/ 0 w 505111"/>
                <a:gd name="connsiteY36" fmla="*/ 299752 h 409098"/>
                <a:gd name="connsiteX37" fmla="*/ 667 w 505111"/>
                <a:gd name="connsiteY37" fmla="*/ 399669 h 409098"/>
                <a:gd name="connsiteX38" fmla="*/ 82868 w 505111"/>
                <a:gd name="connsiteY38" fmla="*/ 401098 h 409098"/>
                <a:gd name="connsiteX39" fmla="*/ 259937 w 505111"/>
                <a:gd name="connsiteY39" fmla="*/ 405670 h 409098"/>
                <a:gd name="connsiteX40" fmla="*/ 393763 w 505111"/>
                <a:gd name="connsiteY40" fmla="*/ 409099 h 409098"/>
                <a:gd name="connsiteX41" fmla="*/ 393763 w 505111"/>
                <a:gd name="connsiteY41" fmla="*/ 409099 h 409098"/>
                <a:gd name="connsiteX42" fmla="*/ 393763 w 505111"/>
                <a:gd name="connsiteY42" fmla="*/ 409099 h 409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05111" h="409098">
                  <a:moveTo>
                    <a:pt x="393763" y="409099"/>
                  </a:moveTo>
                  <a:lnTo>
                    <a:pt x="413004" y="394145"/>
                  </a:lnTo>
                  <a:lnTo>
                    <a:pt x="431102" y="387667"/>
                  </a:lnTo>
                  <a:lnTo>
                    <a:pt x="446056" y="372142"/>
                  </a:lnTo>
                  <a:lnTo>
                    <a:pt x="452342" y="355568"/>
                  </a:lnTo>
                  <a:lnTo>
                    <a:pt x="472059" y="336328"/>
                  </a:lnTo>
                  <a:lnTo>
                    <a:pt x="491776" y="317087"/>
                  </a:lnTo>
                  <a:lnTo>
                    <a:pt x="502444" y="300990"/>
                  </a:lnTo>
                  <a:lnTo>
                    <a:pt x="505111" y="279654"/>
                  </a:lnTo>
                  <a:lnTo>
                    <a:pt x="493872" y="265271"/>
                  </a:lnTo>
                  <a:lnTo>
                    <a:pt x="473107" y="258318"/>
                  </a:lnTo>
                  <a:lnTo>
                    <a:pt x="475202" y="241173"/>
                  </a:lnTo>
                  <a:lnTo>
                    <a:pt x="483108" y="211836"/>
                  </a:lnTo>
                  <a:lnTo>
                    <a:pt x="481013" y="194215"/>
                  </a:lnTo>
                  <a:lnTo>
                    <a:pt x="480441" y="163735"/>
                  </a:lnTo>
                  <a:lnTo>
                    <a:pt x="473964" y="145542"/>
                  </a:lnTo>
                  <a:lnTo>
                    <a:pt x="471774" y="127921"/>
                  </a:lnTo>
                  <a:lnTo>
                    <a:pt x="465391" y="109823"/>
                  </a:lnTo>
                  <a:lnTo>
                    <a:pt x="446723" y="85820"/>
                  </a:lnTo>
                  <a:lnTo>
                    <a:pt x="426911" y="70295"/>
                  </a:lnTo>
                  <a:lnTo>
                    <a:pt x="416243" y="51625"/>
                  </a:lnTo>
                  <a:lnTo>
                    <a:pt x="386334" y="47911"/>
                  </a:lnTo>
                  <a:lnTo>
                    <a:pt x="314325" y="0"/>
                  </a:lnTo>
                  <a:lnTo>
                    <a:pt x="240221" y="3905"/>
                  </a:lnTo>
                  <a:lnTo>
                    <a:pt x="218313" y="5525"/>
                  </a:lnTo>
                  <a:lnTo>
                    <a:pt x="200692" y="7715"/>
                  </a:lnTo>
                  <a:lnTo>
                    <a:pt x="185833" y="23241"/>
                  </a:lnTo>
                  <a:lnTo>
                    <a:pt x="159639" y="24289"/>
                  </a:lnTo>
                  <a:lnTo>
                    <a:pt x="177927" y="87344"/>
                  </a:lnTo>
                  <a:lnTo>
                    <a:pt x="126683" y="115729"/>
                  </a:lnTo>
                  <a:lnTo>
                    <a:pt x="96869" y="112014"/>
                  </a:lnTo>
                  <a:lnTo>
                    <a:pt x="44577" y="79534"/>
                  </a:lnTo>
                  <a:lnTo>
                    <a:pt x="18383" y="80677"/>
                  </a:lnTo>
                  <a:lnTo>
                    <a:pt x="7715" y="96679"/>
                  </a:lnTo>
                  <a:lnTo>
                    <a:pt x="3048" y="135160"/>
                  </a:lnTo>
                  <a:lnTo>
                    <a:pt x="953" y="187071"/>
                  </a:lnTo>
                  <a:lnTo>
                    <a:pt x="0" y="299752"/>
                  </a:lnTo>
                  <a:lnTo>
                    <a:pt x="667" y="399669"/>
                  </a:lnTo>
                  <a:lnTo>
                    <a:pt x="82868" y="401098"/>
                  </a:lnTo>
                  <a:lnTo>
                    <a:pt x="259937" y="405670"/>
                  </a:lnTo>
                  <a:lnTo>
                    <a:pt x="393763" y="409099"/>
                  </a:lnTo>
                  <a:lnTo>
                    <a:pt x="393763" y="409099"/>
                  </a:lnTo>
                  <a:lnTo>
                    <a:pt x="393763" y="40909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BC76424C-D90A-30A3-025F-C1E96DCF417B}"/>
                </a:ext>
              </a:extLst>
            </p:cNvPr>
            <p:cNvSpPr/>
            <p:nvPr/>
          </p:nvSpPr>
          <p:spPr>
            <a:xfrm>
              <a:off x="2374297" y="2635232"/>
              <a:ext cx="495951" cy="607591"/>
            </a:xfrm>
            <a:custGeom>
              <a:avLst/>
              <a:gdLst>
                <a:gd name="connsiteX0" fmla="*/ 203549 w 294512"/>
                <a:gd name="connsiteY0" fmla="*/ 360807 h 360807"/>
                <a:gd name="connsiteX1" fmla="*/ 222599 w 294512"/>
                <a:gd name="connsiteY1" fmla="*/ 345853 h 360807"/>
                <a:gd name="connsiteX2" fmla="*/ 202978 w 294512"/>
                <a:gd name="connsiteY2" fmla="*/ 330422 h 360807"/>
                <a:gd name="connsiteX3" fmla="*/ 213074 w 294512"/>
                <a:gd name="connsiteY3" fmla="*/ 318611 h 360807"/>
                <a:gd name="connsiteX4" fmla="*/ 219932 w 294512"/>
                <a:gd name="connsiteY4" fmla="*/ 297847 h 360807"/>
                <a:gd name="connsiteX5" fmla="*/ 226314 w 294512"/>
                <a:gd name="connsiteY5" fmla="*/ 281369 h 360807"/>
                <a:gd name="connsiteX6" fmla="*/ 232600 w 294512"/>
                <a:gd name="connsiteY6" fmla="*/ 264795 h 360807"/>
                <a:gd name="connsiteX7" fmla="*/ 238982 w 294512"/>
                <a:gd name="connsiteY7" fmla="*/ 248317 h 360807"/>
                <a:gd name="connsiteX8" fmla="*/ 222028 w 294512"/>
                <a:gd name="connsiteY8" fmla="*/ 246221 h 360807"/>
                <a:gd name="connsiteX9" fmla="*/ 240506 w 294512"/>
                <a:gd name="connsiteY9" fmla="*/ 235458 h 360807"/>
                <a:gd name="connsiteX10" fmla="*/ 246888 w 294512"/>
                <a:gd name="connsiteY10" fmla="*/ 218980 h 360807"/>
                <a:gd name="connsiteX11" fmla="*/ 257461 w 294512"/>
                <a:gd name="connsiteY11" fmla="*/ 202978 h 360807"/>
                <a:gd name="connsiteX12" fmla="*/ 255365 w 294512"/>
                <a:gd name="connsiteY12" fmla="*/ 185357 h 360807"/>
                <a:gd name="connsiteX13" fmla="*/ 269653 w 294512"/>
                <a:gd name="connsiteY13" fmla="*/ 174117 h 360807"/>
                <a:gd name="connsiteX14" fmla="*/ 263271 w 294512"/>
                <a:gd name="connsiteY14" fmla="*/ 156020 h 360807"/>
                <a:gd name="connsiteX15" fmla="*/ 277558 w 294512"/>
                <a:gd name="connsiteY15" fmla="*/ 144875 h 360807"/>
                <a:gd name="connsiteX16" fmla="*/ 288227 w 294512"/>
                <a:gd name="connsiteY16" fmla="*/ 128873 h 360807"/>
                <a:gd name="connsiteX17" fmla="*/ 294513 w 294512"/>
                <a:gd name="connsiteY17" fmla="*/ 112300 h 360807"/>
                <a:gd name="connsiteX18" fmla="*/ 278606 w 294512"/>
                <a:gd name="connsiteY18" fmla="*/ 101727 h 360807"/>
                <a:gd name="connsiteX19" fmla="*/ 293941 w 294512"/>
                <a:gd name="connsiteY19" fmla="*/ 81915 h 360807"/>
                <a:gd name="connsiteX20" fmla="*/ 282797 w 294512"/>
                <a:gd name="connsiteY20" fmla="*/ 67532 h 360807"/>
                <a:gd name="connsiteX21" fmla="*/ 266890 w 294512"/>
                <a:gd name="connsiteY21" fmla="*/ 56959 h 360807"/>
                <a:gd name="connsiteX22" fmla="*/ 281749 w 294512"/>
                <a:gd name="connsiteY22" fmla="*/ 41434 h 360807"/>
                <a:gd name="connsiteX23" fmla="*/ 261556 w 294512"/>
                <a:gd name="connsiteY23" fmla="*/ 30290 h 360807"/>
                <a:gd name="connsiteX24" fmla="*/ 271653 w 294512"/>
                <a:gd name="connsiteY24" fmla="*/ 18574 h 360807"/>
                <a:gd name="connsiteX25" fmla="*/ 290703 w 294512"/>
                <a:gd name="connsiteY25" fmla="*/ 3620 h 360807"/>
                <a:gd name="connsiteX26" fmla="*/ 260985 w 294512"/>
                <a:gd name="connsiteY26" fmla="*/ 0 h 360807"/>
                <a:gd name="connsiteX27" fmla="*/ 245078 w 294512"/>
                <a:gd name="connsiteY27" fmla="*/ 24003 h 360807"/>
                <a:gd name="connsiteX28" fmla="*/ 230791 w 294512"/>
                <a:gd name="connsiteY28" fmla="*/ 35147 h 360807"/>
                <a:gd name="connsiteX29" fmla="*/ 212217 w 294512"/>
                <a:gd name="connsiteY29" fmla="*/ 45911 h 360807"/>
                <a:gd name="connsiteX30" fmla="*/ 201644 w 294512"/>
                <a:gd name="connsiteY30" fmla="*/ 61913 h 360807"/>
                <a:gd name="connsiteX31" fmla="*/ 180404 w 294512"/>
                <a:gd name="connsiteY31" fmla="*/ 59246 h 360807"/>
                <a:gd name="connsiteX32" fmla="*/ 166116 w 294512"/>
                <a:gd name="connsiteY32" fmla="*/ 70485 h 360807"/>
                <a:gd name="connsiteX33" fmla="*/ 147542 w 294512"/>
                <a:gd name="connsiteY33" fmla="*/ 81153 h 360807"/>
                <a:gd name="connsiteX34" fmla="*/ 130588 w 294512"/>
                <a:gd name="connsiteY34" fmla="*/ 79058 h 360807"/>
                <a:gd name="connsiteX35" fmla="*/ 128397 w 294512"/>
                <a:gd name="connsiteY35" fmla="*/ 96107 h 360807"/>
                <a:gd name="connsiteX36" fmla="*/ 117824 w 294512"/>
                <a:gd name="connsiteY36" fmla="*/ 112109 h 360807"/>
                <a:gd name="connsiteX37" fmla="*/ 100870 w 294512"/>
                <a:gd name="connsiteY37" fmla="*/ 110014 h 360807"/>
                <a:gd name="connsiteX38" fmla="*/ 80200 w 294512"/>
                <a:gd name="connsiteY38" fmla="*/ 103156 h 360807"/>
                <a:gd name="connsiteX39" fmla="*/ 68961 w 294512"/>
                <a:gd name="connsiteY39" fmla="*/ 88773 h 360807"/>
                <a:gd name="connsiteX40" fmla="*/ 57817 w 294512"/>
                <a:gd name="connsiteY40" fmla="*/ 74390 h 360807"/>
                <a:gd name="connsiteX41" fmla="*/ 46672 w 294512"/>
                <a:gd name="connsiteY41" fmla="*/ 60103 h 360807"/>
                <a:gd name="connsiteX42" fmla="*/ 29146 w 294512"/>
                <a:gd name="connsiteY42" fmla="*/ 62198 h 360807"/>
                <a:gd name="connsiteX43" fmla="*/ 10096 w 294512"/>
                <a:gd name="connsiteY43" fmla="*/ 77153 h 360807"/>
                <a:gd name="connsiteX44" fmla="*/ 0 w 294512"/>
                <a:gd name="connsiteY44" fmla="*/ 88963 h 360807"/>
                <a:gd name="connsiteX45" fmla="*/ 10668 w 294512"/>
                <a:gd name="connsiteY45" fmla="*/ 107537 h 360807"/>
                <a:gd name="connsiteX46" fmla="*/ 21812 w 294512"/>
                <a:gd name="connsiteY46" fmla="*/ 121920 h 360807"/>
                <a:gd name="connsiteX47" fmla="*/ 54769 w 294512"/>
                <a:gd name="connsiteY47" fmla="*/ 134684 h 360807"/>
                <a:gd name="connsiteX48" fmla="*/ 74866 w 294512"/>
                <a:gd name="connsiteY48" fmla="*/ 145828 h 360807"/>
                <a:gd name="connsiteX49" fmla="*/ 94583 w 294512"/>
                <a:gd name="connsiteY49" fmla="*/ 161163 h 360807"/>
                <a:gd name="connsiteX50" fmla="*/ 104680 w 294512"/>
                <a:gd name="connsiteY50" fmla="*/ 184118 h 360807"/>
                <a:gd name="connsiteX51" fmla="*/ 121158 w 294512"/>
                <a:gd name="connsiteY51" fmla="*/ 190405 h 360807"/>
                <a:gd name="connsiteX52" fmla="*/ 118967 w 294512"/>
                <a:gd name="connsiteY52" fmla="*/ 207454 h 360807"/>
                <a:gd name="connsiteX53" fmla="*/ 121158 w 294512"/>
                <a:gd name="connsiteY53" fmla="*/ 225076 h 360807"/>
                <a:gd name="connsiteX54" fmla="*/ 139732 w 294512"/>
                <a:gd name="connsiteY54" fmla="*/ 214408 h 360807"/>
                <a:gd name="connsiteX55" fmla="*/ 149257 w 294512"/>
                <a:gd name="connsiteY55" fmla="*/ 241554 h 360807"/>
                <a:gd name="connsiteX56" fmla="*/ 154591 w 294512"/>
                <a:gd name="connsiteY56" fmla="*/ 268129 h 360807"/>
                <a:gd name="connsiteX57" fmla="*/ 160972 w 294512"/>
                <a:gd name="connsiteY57" fmla="*/ 286226 h 360807"/>
                <a:gd name="connsiteX58" fmla="*/ 165830 w 294512"/>
                <a:gd name="connsiteY58" fmla="*/ 317183 h 360807"/>
                <a:gd name="connsiteX59" fmla="*/ 163735 w 294512"/>
                <a:gd name="connsiteY59" fmla="*/ 334232 h 360807"/>
                <a:gd name="connsiteX60" fmla="*/ 165830 w 294512"/>
                <a:gd name="connsiteY60" fmla="*/ 351758 h 360807"/>
                <a:gd name="connsiteX61" fmla="*/ 176403 w 294512"/>
                <a:gd name="connsiteY61" fmla="*/ 335756 h 360807"/>
                <a:gd name="connsiteX62" fmla="*/ 191833 w 294512"/>
                <a:gd name="connsiteY62" fmla="*/ 350711 h 360807"/>
                <a:gd name="connsiteX63" fmla="*/ 203549 w 294512"/>
                <a:gd name="connsiteY63" fmla="*/ 360807 h 360807"/>
                <a:gd name="connsiteX64" fmla="*/ 203549 w 294512"/>
                <a:gd name="connsiteY64" fmla="*/ 360807 h 360807"/>
                <a:gd name="connsiteX65" fmla="*/ 203549 w 294512"/>
                <a:gd name="connsiteY65" fmla="*/ 360807 h 36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94512" h="360807">
                  <a:moveTo>
                    <a:pt x="203549" y="360807"/>
                  </a:moveTo>
                  <a:lnTo>
                    <a:pt x="222599" y="345853"/>
                  </a:lnTo>
                  <a:lnTo>
                    <a:pt x="202978" y="330422"/>
                  </a:lnTo>
                  <a:lnTo>
                    <a:pt x="213074" y="318611"/>
                  </a:lnTo>
                  <a:lnTo>
                    <a:pt x="219932" y="297847"/>
                  </a:lnTo>
                  <a:lnTo>
                    <a:pt x="226314" y="281369"/>
                  </a:lnTo>
                  <a:lnTo>
                    <a:pt x="232600" y="264795"/>
                  </a:lnTo>
                  <a:lnTo>
                    <a:pt x="238982" y="248317"/>
                  </a:lnTo>
                  <a:lnTo>
                    <a:pt x="222028" y="246221"/>
                  </a:lnTo>
                  <a:lnTo>
                    <a:pt x="240506" y="235458"/>
                  </a:lnTo>
                  <a:lnTo>
                    <a:pt x="246888" y="218980"/>
                  </a:lnTo>
                  <a:lnTo>
                    <a:pt x="257461" y="202978"/>
                  </a:lnTo>
                  <a:lnTo>
                    <a:pt x="255365" y="185357"/>
                  </a:lnTo>
                  <a:lnTo>
                    <a:pt x="269653" y="174117"/>
                  </a:lnTo>
                  <a:lnTo>
                    <a:pt x="263271" y="156020"/>
                  </a:lnTo>
                  <a:lnTo>
                    <a:pt x="277558" y="144875"/>
                  </a:lnTo>
                  <a:lnTo>
                    <a:pt x="288227" y="128873"/>
                  </a:lnTo>
                  <a:lnTo>
                    <a:pt x="294513" y="112300"/>
                  </a:lnTo>
                  <a:lnTo>
                    <a:pt x="278606" y="101727"/>
                  </a:lnTo>
                  <a:lnTo>
                    <a:pt x="293941" y="81915"/>
                  </a:lnTo>
                  <a:lnTo>
                    <a:pt x="282797" y="67532"/>
                  </a:lnTo>
                  <a:lnTo>
                    <a:pt x="266890" y="56959"/>
                  </a:lnTo>
                  <a:lnTo>
                    <a:pt x="281749" y="41434"/>
                  </a:lnTo>
                  <a:lnTo>
                    <a:pt x="261556" y="30290"/>
                  </a:lnTo>
                  <a:lnTo>
                    <a:pt x="271653" y="18574"/>
                  </a:lnTo>
                  <a:lnTo>
                    <a:pt x="290703" y="3620"/>
                  </a:lnTo>
                  <a:lnTo>
                    <a:pt x="260985" y="0"/>
                  </a:lnTo>
                  <a:lnTo>
                    <a:pt x="245078" y="24003"/>
                  </a:lnTo>
                  <a:lnTo>
                    <a:pt x="230791" y="35147"/>
                  </a:lnTo>
                  <a:lnTo>
                    <a:pt x="212217" y="45911"/>
                  </a:lnTo>
                  <a:lnTo>
                    <a:pt x="201644" y="61913"/>
                  </a:lnTo>
                  <a:lnTo>
                    <a:pt x="180404" y="59246"/>
                  </a:lnTo>
                  <a:lnTo>
                    <a:pt x="166116" y="70485"/>
                  </a:lnTo>
                  <a:lnTo>
                    <a:pt x="147542" y="81153"/>
                  </a:lnTo>
                  <a:lnTo>
                    <a:pt x="130588" y="79058"/>
                  </a:lnTo>
                  <a:lnTo>
                    <a:pt x="128397" y="96107"/>
                  </a:lnTo>
                  <a:lnTo>
                    <a:pt x="117824" y="112109"/>
                  </a:lnTo>
                  <a:lnTo>
                    <a:pt x="100870" y="110014"/>
                  </a:lnTo>
                  <a:lnTo>
                    <a:pt x="80200" y="103156"/>
                  </a:lnTo>
                  <a:lnTo>
                    <a:pt x="68961" y="88773"/>
                  </a:lnTo>
                  <a:lnTo>
                    <a:pt x="57817" y="74390"/>
                  </a:lnTo>
                  <a:lnTo>
                    <a:pt x="46672" y="60103"/>
                  </a:lnTo>
                  <a:lnTo>
                    <a:pt x="29146" y="62198"/>
                  </a:lnTo>
                  <a:lnTo>
                    <a:pt x="10096" y="77153"/>
                  </a:lnTo>
                  <a:lnTo>
                    <a:pt x="0" y="88963"/>
                  </a:lnTo>
                  <a:lnTo>
                    <a:pt x="10668" y="107537"/>
                  </a:lnTo>
                  <a:lnTo>
                    <a:pt x="21812" y="121920"/>
                  </a:lnTo>
                  <a:lnTo>
                    <a:pt x="54769" y="134684"/>
                  </a:lnTo>
                  <a:lnTo>
                    <a:pt x="74866" y="145828"/>
                  </a:lnTo>
                  <a:lnTo>
                    <a:pt x="94583" y="161163"/>
                  </a:lnTo>
                  <a:lnTo>
                    <a:pt x="104680" y="184118"/>
                  </a:lnTo>
                  <a:lnTo>
                    <a:pt x="121158" y="190405"/>
                  </a:lnTo>
                  <a:lnTo>
                    <a:pt x="118967" y="207454"/>
                  </a:lnTo>
                  <a:lnTo>
                    <a:pt x="121158" y="225076"/>
                  </a:lnTo>
                  <a:lnTo>
                    <a:pt x="139732" y="214408"/>
                  </a:lnTo>
                  <a:lnTo>
                    <a:pt x="149257" y="241554"/>
                  </a:lnTo>
                  <a:lnTo>
                    <a:pt x="154591" y="268129"/>
                  </a:lnTo>
                  <a:lnTo>
                    <a:pt x="160972" y="286226"/>
                  </a:lnTo>
                  <a:lnTo>
                    <a:pt x="165830" y="317183"/>
                  </a:lnTo>
                  <a:lnTo>
                    <a:pt x="163735" y="334232"/>
                  </a:lnTo>
                  <a:lnTo>
                    <a:pt x="165830" y="351758"/>
                  </a:lnTo>
                  <a:lnTo>
                    <a:pt x="176403" y="335756"/>
                  </a:lnTo>
                  <a:lnTo>
                    <a:pt x="191833" y="350711"/>
                  </a:lnTo>
                  <a:lnTo>
                    <a:pt x="203549" y="360807"/>
                  </a:lnTo>
                  <a:lnTo>
                    <a:pt x="203549" y="360807"/>
                  </a:lnTo>
                  <a:lnTo>
                    <a:pt x="203549" y="36080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07F3FA16-24E6-C134-101C-94F933D86D99}"/>
                </a:ext>
              </a:extLst>
            </p:cNvPr>
            <p:cNvSpPr/>
            <p:nvPr/>
          </p:nvSpPr>
          <p:spPr>
            <a:xfrm>
              <a:off x="2122951" y="1173678"/>
              <a:ext cx="929190" cy="1022061"/>
            </a:xfrm>
            <a:custGeom>
              <a:avLst/>
              <a:gdLst>
                <a:gd name="connsiteX0" fmla="*/ 295180 w 551783"/>
                <a:gd name="connsiteY0" fmla="*/ 606933 h 606933"/>
                <a:gd name="connsiteX1" fmla="*/ 313849 w 551783"/>
                <a:gd name="connsiteY1" fmla="*/ 596170 h 606933"/>
                <a:gd name="connsiteX2" fmla="*/ 320230 w 551783"/>
                <a:gd name="connsiteY2" fmla="*/ 579596 h 606933"/>
                <a:gd name="connsiteX3" fmla="*/ 334613 w 551783"/>
                <a:gd name="connsiteY3" fmla="*/ 568357 h 606933"/>
                <a:gd name="connsiteX4" fmla="*/ 353282 w 551783"/>
                <a:gd name="connsiteY4" fmla="*/ 557689 h 606933"/>
                <a:gd name="connsiteX5" fmla="*/ 387953 w 551783"/>
                <a:gd name="connsiteY5" fmla="*/ 557593 h 606933"/>
                <a:gd name="connsiteX6" fmla="*/ 390049 w 551783"/>
                <a:gd name="connsiteY6" fmla="*/ 575215 h 606933"/>
                <a:gd name="connsiteX7" fmla="*/ 411385 w 551783"/>
                <a:gd name="connsiteY7" fmla="*/ 577882 h 606933"/>
                <a:gd name="connsiteX8" fmla="*/ 428530 w 551783"/>
                <a:gd name="connsiteY8" fmla="*/ 579977 h 606933"/>
                <a:gd name="connsiteX9" fmla="*/ 452533 w 551783"/>
                <a:gd name="connsiteY9" fmla="*/ 595979 h 606933"/>
                <a:gd name="connsiteX10" fmla="*/ 456724 w 551783"/>
                <a:gd name="connsiteY10" fmla="*/ 561784 h 606933"/>
                <a:gd name="connsiteX11" fmla="*/ 455105 w 551783"/>
                <a:gd name="connsiteY11" fmla="*/ 539877 h 606933"/>
                <a:gd name="connsiteX12" fmla="*/ 452914 w 551783"/>
                <a:gd name="connsiteY12" fmla="*/ 522256 h 606933"/>
                <a:gd name="connsiteX13" fmla="*/ 471107 w 551783"/>
                <a:gd name="connsiteY13" fmla="*/ 515779 h 606933"/>
                <a:gd name="connsiteX14" fmla="*/ 485489 w 551783"/>
                <a:gd name="connsiteY14" fmla="*/ 504539 h 606933"/>
                <a:gd name="connsiteX15" fmla="*/ 491871 w 551783"/>
                <a:gd name="connsiteY15" fmla="*/ 487966 h 606933"/>
                <a:gd name="connsiteX16" fmla="*/ 489680 w 551783"/>
                <a:gd name="connsiteY16" fmla="*/ 470344 h 606933"/>
                <a:gd name="connsiteX17" fmla="*/ 505682 w 551783"/>
                <a:gd name="connsiteY17" fmla="*/ 446246 h 606933"/>
                <a:gd name="connsiteX18" fmla="*/ 517398 w 551783"/>
                <a:gd name="connsiteY18" fmla="*/ 421576 h 606933"/>
                <a:gd name="connsiteX19" fmla="*/ 510445 w 551783"/>
                <a:gd name="connsiteY19" fmla="*/ 407765 h 606933"/>
                <a:gd name="connsiteX20" fmla="*/ 516827 w 551783"/>
                <a:gd name="connsiteY20" fmla="*/ 391192 h 606933"/>
                <a:gd name="connsiteX21" fmla="*/ 520446 w 551783"/>
                <a:gd name="connsiteY21" fmla="*/ 361188 h 606933"/>
                <a:gd name="connsiteX22" fmla="*/ 525209 w 551783"/>
                <a:gd name="connsiteY22" fmla="*/ 322707 h 606933"/>
                <a:gd name="connsiteX23" fmla="*/ 528923 w 551783"/>
                <a:gd name="connsiteY23" fmla="*/ 292798 h 606933"/>
                <a:gd name="connsiteX24" fmla="*/ 544354 w 551783"/>
                <a:gd name="connsiteY24" fmla="*/ 272986 h 606933"/>
                <a:gd name="connsiteX25" fmla="*/ 551784 w 551783"/>
                <a:gd name="connsiteY25" fmla="*/ 247840 h 606933"/>
                <a:gd name="connsiteX26" fmla="*/ 546926 w 551783"/>
                <a:gd name="connsiteY26" fmla="*/ 216884 h 606933"/>
                <a:gd name="connsiteX27" fmla="*/ 550164 w 551783"/>
                <a:gd name="connsiteY27" fmla="*/ 191167 h 606933"/>
                <a:gd name="connsiteX28" fmla="*/ 529304 w 551783"/>
                <a:gd name="connsiteY28" fmla="*/ 184309 h 606933"/>
                <a:gd name="connsiteX29" fmla="*/ 495205 w 551783"/>
                <a:gd name="connsiteY29" fmla="*/ 180118 h 606933"/>
                <a:gd name="connsiteX30" fmla="*/ 469011 w 551783"/>
                <a:gd name="connsiteY30" fmla="*/ 181165 h 606933"/>
                <a:gd name="connsiteX31" fmla="*/ 418910 w 551783"/>
                <a:gd name="connsiteY31" fmla="*/ 166306 h 606933"/>
                <a:gd name="connsiteX32" fmla="*/ 393763 w 551783"/>
                <a:gd name="connsiteY32" fmla="*/ 158877 h 606933"/>
                <a:gd name="connsiteX33" fmla="*/ 382048 w 551783"/>
                <a:gd name="connsiteY33" fmla="*/ 148780 h 606933"/>
                <a:gd name="connsiteX34" fmla="*/ 358521 w 551783"/>
                <a:gd name="connsiteY34" fmla="*/ 128492 h 606933"/>
                <a:gd name="connsiteX35" fmla="*/ 342519 w 551783"/>
                <a:gd name="connsiteY35" fmla="*/ 117824 h 606933"/>
                <a:gd name="connsiteX36" fmla="*/ 318992 w 551783"/>
                <a:gd name="connsiteY36" fmla="*/ 97536 h 606933"/>
                <a:gd name="connsiteX37" fmla="*/ 275272 w 551783"/>
                <a:gd name="connsiteY37" fmla="*/ 66103 h 606933"/>
                <a:gd name="connsiteX38" fmla="*/ 243745 w 551783"/>
                <a:gd name="connsiteY38" fmla="*/ 40481 h 606933"/>
                <a:gd name="connsiteX39" fmla="*/ 224028 w 551783"/>
                <a:gd name="connsiteY39" fmla="*/ 25051 h 606933"/>
                <a:gd name="connsiteX40" fmla="*/ 196787 w 551783"/>
                <a:gd name="connsiteY40" fmla="*/ 0 h 606933"/>
                <a:gd name="connsiteX41" fmla="*/ 194120 w 551783"/>
                <a:gd name="connsiteY41" fmla="*/ 21336 h 606933"/>
                <a:gd name="connsiteX42" fmla="*/ 182975 w 551783"/>
                <a:gd name="connsiteY42" fmla="*/ 41719 h 606933"/>
                <a:gd name="connsiteX43" fmla="*/ 164211 w 551783"/>
                <a:gd name="connsiteY43" fmla="*/ 17717 h 606933"/>
                <a:gd name="connsiteX44" fmla="*/ 161068 w 551783"/>
                <a:gd name="connsiteY44" fmla="*/ 43339 h 606933"/>
                <a:gd name="connsiteX45" fmla="*/ 143446 w 551783"/>
                <a:gd name="connsiteY45" fmla="*/ 45529 h 606933"/>
                <a:gd name="connsiteX46" fmla="*/ 141351 w 551783"/>
                <a:gd name="connsiteY46" fmla="*/ 62579 h 606933"/>
                <a:gd name="connsiteX47" fmla="*/ 138684 w 551783"/>
                <a:gd name="connsiteY47" fmla="*/ 84011 h 606933"/>
                <a:gd name="connsiteX48" fmla="*/ 115824 w 551783"/>
                <a:gd name="connsiteY48" fmla="*/ 94202 h 606933"/>
                <a:gd name="connsiteX49" fmla="*/ 105156 w 551783"/>
                <a:gd name="connsiteY49" fmla="*/ 110204 h 606933"/>
                <a:gd name="connsiteX50" fmla="*/ 90773 w 551783"/>
                <a:gd name="connsiteY50" fmla="*/ 121539 h 606933"/>
                <a:gd name="connsiteX51" fmla="*/ 96679 w 551783"/>
                <a:gd name="connsiteY51" fmla="*/ 143923 h 606933"/>
                <a:gd name="connsiteX52" fmla="*/ 89726 w 551783"/>
                <a:gd name="connsiteY52" fmla="*/ 164782 h 606933"/>
                <a:gd name="connsiteX53" fmla="*/ 83344 w 551783"/>
                <a:gd name="connsiteY53" fmla="*/ 181356 h 606933"/>
                <a:gd name="connsiteX54" fmla="*/ 76486 w 551783"/>
                <a:gd name="connsiteY54" fmla="*/ 236982 h 606933"/>
                <a:gd name="connsiteX55" fmla="*/ 89916 w 551783"/>
                <a:gd name="connsiteY55" fmla="*/ 268986 h 606933"/>
                <a:gd name="connsiteX56" fmla="*/ 87249 w 551783"/>
                <a:gd name="connsiteY56" fmla="*/ 290417 h 606933"/>
                <a:gd name="connsiteX57" fmla="*/ 94202 w 551783"/>
                <a:gd name="connsiteY57" fmla="*/ 304228 h 606933"/>
                <a:gd name="connsiteX58" fmla="*/ 100584 w 551783"/>
                <a:gd name="connsiteY58" fmla="*/ 322421 h 606933"/>
                <a:gd name="connsiteX59" fmla="*/ 85725 w 551783"/>
                <a:gd name="connsiteY59" fmla="*/ 337947 h 606933"/>
                <a:gd name="connsiteX60" fmla="*/ 87344 w 551783"/>
                <a:gd name="connsiteY60" fmla="*/ 359855 h 606933"/>
                <a:gd name="connsiteX61" fmla="*/ 88487 w 551783"/>
                <a:gd name="connsiteY61" fmla="*/ 386048 h 606933"/>
                <a:gd name="connsiteX62" fmla="*/ 54293 w 551783"/>
                <a:gd name="connsiteY62" fmla="*/ 381857 h 606933"/>
                <a:gd name="connsiteX63" fmla="*/ 39910 w 551783"/>
                <a:gd name="connsiteY63" fmla="*/ 393097 h 606933"/>
                <a:gd name="connsiteX64" fmla="*/ 41529 w 551783"/>
                <a:gd name="connsiteY64" fmla="*/ 415004 h 606933"/>
                <a:gd name="connsiteX65" fmla="*/ 17526 w 551783"/>
                <a:gd name="connsiteY65" fmla="*/ 433768 h 606933"/>
                <a:gd name="connsiteX66" fmla="*/ 0 w 551783"/>
                <a:gd name="connsiteY66" fmla="*/ 470630 h 606933"/>
                <a:gd name="connsiteX67" fmla="*/ 11716 w 551783"/>
                <a:gd name="connsiteY67" fmla="*/ 480822 h 606933"/>
                <a:gd name="connsiteX68" fmla="*/ 27242 w 551783"/>
                <a:gd name="connsiteY68" fmla="*/ 495681 h 606933"/>
                <a:gd name="connsiteX69" fmla="*/ 38481 w 551783"/>
                <a:gd name="connsiteY69" fmla="*/ 510159 h 606933"/>
                <a:gd name="connsiteX70" fmla="*/ 55531 w 551783"/>
                <a:gd name="connsiteY70" fmla="*/ 512255 h 606933"/>
                <a:gd name="connsiteX71" fmla="*/ 74676 w 551783"/>
                <a:gd name="connsiteY71" fmla="*/ 497205 h 606933"/>
                <a:gd name="connsiteX72" fmla="*/ 155829 w 551783"/>
                <a:gd name="connsiteY72" fmla="*/ 507206 h 606933"/>
                <a:gd name="connsiteX73" fmla="*/ 172403 w 551783"/>
                <a:gd name="connsiteY73" fmla="*/ 513588 h 606933"/>
                <a:gd name="connsiteX74" fmla="*/ 178784 w 551783"/>
                <a:gd name="connsiteY74" fmla="*/ 531781 h 606933"/>
                <a:gd name="connsiteX75" fmla="*/ 190024 w 551783"/>
                <a:gd name="connsiteY75" fmla="*/ 546163 h 606933"/>
                <a:gd name="connsiteX76" fmla="*/ 210312 w 551783"/>
                <a:gd name="connsiteY76" fmla="*/ 557403 h 606933"/>
                <a:gd name="connsiteX77" fmla="*/ 234315 w 551783"/>
                <a:gd name="connsiteY77" fmla="*/ 573405 h 606933"/>
                <a:gd name="connsiteX78" fmla="*/ 260413 w 551783"/>
                <a:gd name="connsiteY78" fmla="*/ 572262 h 606933"/>
                <a:gd name="connsiteX79" fmla="*/ 278606 w 551783"/>
                <a:gd name="connsiteY79" fmla="*/ 565785 h 606933"/>
                <a:gd name="connsiteX80" fmla="*/ 279178 w 551783"/>
                <a:gd name="connsiteY80" fmla="*/ 596265 h 606933"/>
                <a:gd name="connsiteX81" fmla="*/ 295180 w 551783"/>
                <a:gd name="connsiteY81" fmla="*/ 606933 h 606933"/>
                <a:gd name="connsiteX82" fmla="*/ 295180 w 551783"/>
                <a:gd name="connsiteY82" fmla="*/ 606933 h 606933"/>
                <a:gd name="connsiteX83" fmla="*/ 295180 w 551783"/>
                <a:gd name="connsiteY83" fmla="*/ 606933 h 60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51783" h="606933">
                  <a:moveTo>
                    <a:pt x="295180" y="606933"/>
                  </a:moveTo>
                  <a:lnTo>
                    <a:pt x="313849" y="596170"/>
                  </a:lnTo>
                  <a:lnTo>
                    <a:pt x="320230" y="579596"/>
                  </a:lnTo>
                  <a:lnTo>
                    <a:pt x="334613" y="568357"/>
                  </a:lnTo>
                  <a:lnTo>
                    <a:pt x="353282" y="557689"/>
                  </a:lnTo>
                  <a:lnTo>
                    <a:pt x="387953" y="557593"/>
                  </a:lnTo>
                  <a:lnTo>
                    <a:pt x="390049" y="575215"/>
                  </a:lnTo>
                  <a:lnTo>
                    <a:pt x="411385" y="577882"/>
                  </a:lnTo>
                  <a:lnTo>
                    <a:pt x="428530" y="579977"/>
                  </a:lnTo>
                  <a:lnTo>
                    <a:pt x="452533" y="595979"/>
                  </a:lnTo>
                  <a:lnTo>
                    <a:pt x="456724" y="561784"/>
                  </a:lnTo>
                  <a:lnTo>
                    <a:pt x="455105" y="539877"/>
                  </a:lnTo>
                  <a:lnTo>
                    <a:pt x="452914" y="522256"/>
                  </a:lnTo>
                  <a:lnTo>
                    <a:pt x="471107" y="515779"/>
                  </a:lnTo>
                  <a:lnTo>
                    <a:pt x="485489" y="504539"/>
                  </a:lnTo>
                  <a:lnTo>
                    <a:pt x="491871" y="487966"/>
                  </a:lnTo>
                  <a:lnTo>
                    <a:pt x="489680" y="470344"/>
                  </a:lnTo>
                  <a:lnTo>
                    <a:pt x="505682" y="446246"/>
                  </a:lnTo>
                  <a:lnTo>
                    <a:pt x="517398" y="421576"/>
                  </a:lnTo>
                  <a:lnTo>
                    <a:pt x="510445" y="407765"/>
                  </a:lnTo>
                  <a:lnTo>
                    <a:pt x="516827" y="391192"/>
                  </a:lnTo>
                  <a:lnTo>
                    <a:pt x="520446" y="361188"/>
                  </a:lnTo>
                  <a:lnTo>
                    <a:pt x="525209" y="322707"/>
                  </a:lnTo>
                  <a:lnTo>
                    <a:pt x="528923" y="292798"/>
                  </a:lnTo>
                  <a:lnTo>
                    <a:pt x="544354" y="272986"/>
                  </a:lnTo>
                  <a:lnTo>
                    <a:pt x="551784" y="247840"/>
                  </a:lnTo>
                  <a:lnTo>
                    <a:pt x="546926" y="216884"/>
                  </a:lnTo>
                  <a:lnTo>
                    <a:pt x="550164" y="191167"/>
                  </a:lnTo>
                  <a:lnTo>
                    <a:pt x="529304" y="184309"/>
                  </a:lnTo>
                  <a:lnTo>
                    <a:pt x="495205" y="180118"/>
                  </a:lnTo>
                  <a:lnTo>
                    <a:pt x="469011" y="181165"/>
                  </a:lnTo>
                  <a:lnTo>
                    <a:pt x="418910" y="166306"/>
                  </a:lnTo>
                  <a:lnTo>
                    <a:pt x="393763" y="158877"/>
                  </a:lnTo>
                  <a:lnTo>
                    <a:pt x="382048" y="148780"/>
                  </a:lnTo>
                  <a:lnTo>
                    <a:pt x="358521" y="128492"/>
                  </a:lnTo>
                  <a:lnTo>
                    <a:pt x="342519" y="117824"/>
                  </a:lnTo>
                  <a:lnTo>
                    <a:pt x="318992" y="97536"/>
                  </a:lnTo>
                  <a:lnTo>
                    <a:pt x="275272" y="66103"/>
                  </a:lnTo>
                  <a:lnTo>
                    <a:pt x="243745" y="40481"/>
                  </a:lnTo>
                  <a:lnTo>
                    <a:pt x="224028" y="25051"/>
                  </a:lnTo>
                  <a:lnTo>
                    <a:pt x="196787" y="0"/>
                  </a:lnTo>
                  <a:lnTo>
                    <a:pt x="194120" y="21336"/>
                  </a:lnTo>
                  <a:lnTo>
                    <a:pt x="182975" y="41719"/>
                  </a:lnTo>
                  <a:lnTo>
                    <a:pt x="164211" y="17717"/>
                  </a:lnTo>
                  <a:lnTo>
                    <a:pt x="161068" y="43339"/>
                  </a:lnTo>
                  <a:lnTo>
                    <a:pt x="143446" y="45529"/>
                  </a:lnTo>
                  <a:lnTo>
                    <a:pt x="141351" y="62579"/>
                  </a:lnTo>
                  <a:lnTo>
                    <a:pt x="138684" y="84011"/>
                  </a:lnTo>
                  <a:lnTo>
                    <a:pt x="115824" y="94202"/>
                  </a:lnTo>
                  <a:lnTo>
                    <a:pt x="105156" y="110204"/>
                  </a:lnTo>
                  <a:lnTo>
                    <a:pt x="90773" y="121539"/>
                  </a:lnTo>
                  <a:lnTo>
                    <a:pt x="96679" y="143923"/>
                  </a:lnTo>
                  <a:lnTo>
                    <a:pt x="89726" y="164782"/>
                  </a:lnTo>
                  <a:lnTo>
                    <a:pt x="83344" y="181356"/>
                  </a:lnTo>
                  <a:lnTo>
                    <a:pt x="76486" y="236982"/>
                  </a:lnTo>
                  <a:lnTo>
                    <a:pt x="89916" y="268986"/>
                  </a:lnTo>
                  <a:lnTo>
                    <a:pt x="87249" y="290417"/>
                  </a:lnTo>
                  <a:lnTo>
                    <a:pt x="94202" y="304228"/>
                  </a:lnTo>
                  <a:lnTo>
                    <a:pt x="100584" y="322421"/>
                  </a:lnTo>
                  <a:lnTo>
                    <a:pt x="85725" y="337947"/>
                  </a:lnTo>
                  <a:lnTo>
                    <a:pt x="87344" y="359855"/>
                  </a:lnTo>
                  <a:lnTo>
                    <a:pt x="88487" y="386048"/>
                  </a:lnTo>
                  <a:lnTo>
                    <a:pt x="54293" y="381857"/>
                  </a:lnTo>
                  <a:lnTo>
                    <a:pt x="39910" y="393097"/>
                  </a:lnTo>
                  <a:lnTo>
                    <a:pt x="41529" y="415004"/>
                  </a:lnTo>
                  <a:lnTo>
                    <a:pt x="17526" y="433768"/>
                  </a:lnTo>
                  <a:lnTo>
                    <a:pt x="0" y="470630"/>
                  </a:lnTo>
                  <a:lnTo>
                    <a:pt x="11716" y="480822"/>
                  </a:lnTo>
                  <a:lnTo>
                    <a:pt x="27242" y="495681"/>
                  </a:lnTo>
                  <a:lnTo>
                    <a:pt x="38481" y="510159"/>
                  </a:lnTo>
                  <a:lnTo>
                    <a:pt x="55531" y="512255"/>
                  </a:lnTo>
                  <a:lnTo>
                    <a:pt x="74676" y="497205"/>
                  </a:lnTo>
                  <a:lnTo>
                    <a:pt x="155829" y="507206"/>
                  </a:lnTo>
                  <a:lnTo>
                    <a:pt x="172403" y="513588"/>
                  </a:lnTo>
                  <a:lnTo>
                    <a:pt x="178784" y="531781"/>
                  </a:lnTo>
                  <a:lnTo>
                    <a:pt x="190024" y="546163"/>
                  </a:lnTo>
                  <a:lnTo>
                    <a:pt x="210312" y="557403"/>
                  </a:lnTo>
                  <a:lnTo>
                    <a:pt x="234315" y="573405"/>
                  </a:lnTo>
                  <a:lnTo>
                    <a:pt x="260413" y="572262"/>
                  </a:lnTo>
                  <a:lnTo>
                    <a:pt x="278606" y="565785"/>
                  </a:lnTo>
                  <a:lnTo>
                    <a:pt x="279178" y="596265"/>
                  </a:lnTo>
                  <a:lnTo>
                    <a:pt x="295180" y="606933"/>
                  </a:lnTo>
                  <a:lnTo>
                    <a:pt x="295180" y="606933"/>
                  </a:lnTo>
                  <a:lnTo>
                    <a:pt x="295180" y="60693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84C8195A-85D1-27BB-B219-844DDF097F61}"/>
                </a:ext>
              </a:extLst>
            </p:cNvPr>
            <p:cNvSpPr/>
            <p:nvPr/>
          </p:nvSpPr>
          <p:spPr>
            <a:xfrm>
              <a:off x="3957272" y="2347797"/>
              <a:ext cx="621384" cy="866154"/>
            </a:xfrm>
            <a:custGeom>
              <a:avLst/>
              <a:gdLst>
                <a:gd name="connsiteX0" fmla="*/ 213646 w 368998"/>
                <a:gd name="connsiteY0" fmla="*/ 514350 h 514350"/>
                <a:gd name="connsiteX1" fmla="*/ 256222 w 368998"/>
                <a:gd name="connsiteY1" fmla="*/ 450342 h 514350"/>
                <a:gd name="connsiteX2" fmla="*/ 293465 w 368998"/>
                <a:gd name="connsiteY2" fmla="*/ 394240 h 514350"/>
                <a:gd name="connsiteX3" fmla="*/ 330708 w 368998"/>
                <a:gd name="connsiteY3" fmla="*/ 338233 h 514350"/>
                <a:gd name="connsiteX4" fmla="*/ 346710 w 368998"/>
                <a:gd name="connsiteY4" fmla="*/ 314230 h 514350"/>
                <a:gd name="connsiteX5" fmla="*/ 357854 w 368998"/>
                <a:gd name="connsiteY5" fmla="*/ 293942 h 514350"/>
                <a:gd name="connsiteX6" fmla="*/ 368998 w 368998"/>
                <a:gd name="connsiteY6" fmla="*/ 273653 h 514350"/>
                <a:gd name="connsiteX7" fmla="*/ 347663 w 368998"/>
                <a:gd name="connsiteY7" fmla="*/ 236411 h 514350"/>
                <a:gd name="connsiteX8" fmla="*/ 312896 w 368998"/>
                <a:gd name="connsiteY8" fmla="*/ 201739 h 514350"/>
                <a:gd name="connsiteX9" fmla="*/ 285655 w 368998"/>
                <a:gd name="connsiteY9" fmla="*/ 176784 h 514350"/>
                <a:gd name="connsiteX10" fmla="*/ 262700 w 368998"/>
                <a:gd name="connsiteY10" fmla="*/ 152305 h 514350"/>
                <a:gd name="connsiteX11" fmla="*/ 201739 w 368998"/>
                <a:gd name="connsiteY11" fmla="*/ 84106 h 514350"/>
                <a:gd name="connsiteX12" fmla="*/ 191071 w 368998"/>
                <a:gd name="connsiteY12" fmla="*/ 65437 h 514350"/>
                <a:gd name="connsiteX13" fmla="*/ 193167 w 368998"/>
                <a:gd name="connsiteY13" fmla="*/ 48387 h 514350"/>
                <a:gd name="connsiteX14" fmla="*/ 181356 w 368998"/>
                <a:gd name="connsiteY14" fmla="*/ 38291 h 514350"/>
                <a:gd name="connsiteX15" fmla="*/ 170116 w 368998"/>
                <a:gd name="connsiteY15" fmla="*/ 23908 h 514350"/>
                <a:gd name="connsiteX16" fmla="*/ 176498 w 368998"/>
                <a:gd name="connsiteY16" fmla="*/ 7429 h 514350"/>
                <a:gd name="connsiteX17" fmla="*/ 151447 w 368998"/>
                <a:gd name="connsiteY17" fmla="*/ 0 h 514350"/>
                <a:gd name="connsiteX18" fmla="*/ 123730 w 368998"/>
                <a:gd name="connsiteY18" fmla="*/ 13907 h 514350"/>
                <a:gd name="connsiteX19" fmla="*/ 101822 w 368998"/>
                <a:gd name="connsiteY19" fmla="*/ 15526 h 514350"/>
                <a:gd name="connsiteX20" fmla="*/ 75152 w 368998"/>
                <a:gd name="connsiteY20" fmla="*/ 20860 h 514350"/>
                <a:gd name="connsiteX21" fmla="*/ 58103 w 368998"/>
                <a:gd name="connsiteY21" fmla="*/ 18764 h 514350"/>
                <a:gd name="connsiteX22" fmla="*/ 0 w 368998"/>
                <a:gd name="connsiteY22" fmla="*/ 33242 h 514350"/>
                <a:gd name="connsiteX23" fmla="*/ 11716 w 368998"/>
                <a:gd name="connsiteY23" fmla="*/ 43339 h 514350"/>
                <a:gd name="connsiteX24" fmla="*/ 27241 w 368998"/>
                <a:gd name="connsiteY24" fmla="*/ 58293 h 514350"/>
                <a:gd name="connsiteX25" fmla="*/ 46958 w 368998"/>
                <a:gd name="connsiteY25" fmla="*/ 73724 h 514350"/>
                <a:gd name="connsiteX26" fmla="*/ 63055 w 368998"/>
                <a:gd name="connsiteY26" fmla="*/ 84296 h 514350"/>
                <a:gd name="connsiteX27" fmla="*/ 62579 w 368998"/>
                <a:gd name="connsiteY27" fmla="*/ 123254 h 514350"/>
                <a:gd name="connsiteX28" fmla="*/ 64675 w 368998"/>
                <a:gd name="connsiteY28" fmla="*/ 140875 h 514350"/>
                <a:gd name="connsiteX29" fmla="*/ 70580 w 368998"/>
                <a:gd name="connsiteY29" fmla="*/ 163259 h 514350"/>
                <a:gd name="connsiteX30" fmla="*/ 91440 w 368998"/>
                <a:gd name="connsiteY30" fmla="*/ 170117 h 514350"/>
                <a:gd name="connsiteX31" fmla="*/ 89345 w 368998"/>
                <a:gd name="connsiteY31" fmla="*/ 187166 h 514350"/>
                <a:gd name="connsiteX32" fmla="*/ 114967 w 368998"/>
                <a:gd name="connsiteY32" fmla="*/ 190309 h 514350"/>
                <a:gd name="connsiteX33" fmla="*/ 104299 w 368998"/>
                <a:gd name="connsiteY33" fmla="*/ 206312 h 514350"/>
                <a:gd name="connsiteX34" fmla="*/ 106489 w 368998"/>
                <a:gd name="connsiteY34" fmla="*/ 223933 h 514350"/>
                <a:gd name="connsiteX35" fmla="*/ 95821 w 368998"/>
                <a:gd name="connsiteY35" fmla="*/ 239935 h 514350"/>
                <a:gd name="connsiteX36" fmla="*/ 89440 w 368998"/>
                <a:gd name="connsiteY36" fmla="*/ 256508 h 514350"/>
                <a:gd name="connsiteX37" fmla="*/ 70771 w 368998"/>
                <a:gd name="connsiteY37" fmla="*/ 267176 h 514350"/>
                <a:gd name="connsiteX38" fmla="*/ 51625 w 368998"/>
                <a:gd name="connsiteY38" fmla="*/ 282130 h 514350"/>
                <a:gd name="connsiteX39" fmla="*/ 40957 w 368998"/>
                <a:gd name="connsiteY39" fmla="*/ 298133 h 514350"/>
                <a:gd name="connsiteX40" fmla="*/ 84201 w 368998"/>
                <a:gd name="connsiteY40" fmla="*/ 333756 h 514350"/>
                <a:gd name="connsiteX41" fmla="*/ 104013 w 368998"/>
                <a:gd name="connsiteY41" fmla="*/ 349187 h 514350"/>
                <a:gd name="connsiteX42" fmla="*/ 120015 w 368998"/>
                <a:gd name="connsiteY42" fmla="*/ 359855 h 514350"/>
                <a:gd name="connsiteX43" fmla="*/ 136588 w 368998"/>
                <a:gd name="connsiteY43" fmla="*/ 366236 h 514350"/>
                <a:gd name="connsiteX44" fmla="*/ 153162 w 368998"/>
                <a:gd name="connsiteY44" fmla="*/ 372618 h 514350"/>
                <a:gd name="connsiteX45" fmla="*/ 168593 w 368998"/>
                <a:gd name="connsiteY45" fmla="*/ 387477 h 514350"/>
                <a:gd name="connsiteX46" fmla="*/ 183642 w 368998"/>
                <a:gd name="connsiteY46" fmla="*/ 406717 h 514350"/>
                <a:gd name="connsiteX47" fmla="*/ 194786 w 368998"/>
                <a:gd name="connsiteY47" fmla="*/ 421100 h 514350"/>
                <a:gd name="connsiteX48" fmla="*/ 201263 w 368998"/>
                <a:gd name="connsiteY48" fmla="*/ 439198 h 514350"/>
                <a:gd name="connsiteX49" fmla="*/ 203454 w 368998"/>
                <a:gd name="connsiteY49" fmla="*/ 456724 h 514350"/>
                <a:gd name="connsiteX50" fmla="*/ 209835 w 368998"/>
                <a:gd name="connsiteY50" fmla="*/ 474917 h 514350"/>
                <a:gd name="connsiteX51" fmla="*/ 203454 w 368998"/>
                <a:gd name="connsiteY51" fmla="*/ 491395 h 514350"/>
                <a:gd name="connsiteX52" fmla="*/ 209931 w 368998"/>
                <a:gd name="connsiteY52" fmla="*/ 509492 h 514350"/>
                <a:gd name="connsiteX53" fmla="*/ 213646 w 368998"/>
                <a:gd name="connsiteY53" fmla="*/ 514350 h 514350"/>
                <a:gd name="connsiteX54" fmla="*/ 213646 w 368998"/>
                <a:gd name="connsiteY54" fmla="*/ 514350 h 514350"/>
                <a:gd name="connsiteX55" fmla="*/ 213646 w 368998"/>
                <a:gd name="connsiteY55" fmla="*/ 5143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68998" h="514350">
                  <a:moveTo>
                    <a:pt x="213646" y="514350"/>
                  </a:moveTo>
                  <a:lnTo>
                    <a:pt x="256222" y="450342"/>
                  </a:lnTo>
                  <a:lnTo>
                    <a:pt x="293465" y="394240"/>
                  </a:lnTo>
                  <a:lnTo>
                    <a:pt x="330708" y="338233"/>
                  </a:lnTo>
                  <a:lnTo>
                    <a:pt x="346710" y="314230"/>
                  </a:lnTo>
                  <a:lnTo>
                    <a:pt x="357854" y="293942"/>
                  </a:lnTo>
                  <a:lnTo>
                    <a:pt x="368998" y="273653"/>
                  </a:lnTo>
                  <a:lnTo>
                    <a:pt x="347663" y="236411"/>
                  </a:lnTo>
                  <a:lnTo>
                    <a:pt x="312896" y="201739"/>
                  </a:lnTo>
                  <a:lnTo>
                    <a:pt x="285655" y="176784"/>
                  </a:lnTo>
                  <a:lnTo>
                    <a:pt x="262700" y="152305"/>
                  </a:lnTo>
                  <a:lnTo>
                    <a:pt x="201739" y="84106"/>
                  </a:lnTo>
                  <a:lnTo>
                    <a:pt x="191071" y="65437"/>
                  </a:lnTo>
                  <a:lnTo>
                    <a:pt x="193167" y="48387"/>
                  </a:lnTo>
                  <a:lnTo>
                    <a:pt x="181356" y="38291"/>
                  </a:lnTo>
                  <a:lnTo>
                    <a:pt x="170116" y="23908"/>
                  </a:lnTo>
                  <a:lnTo>
                    <a:pt x="176498" y="7429"/>
                  </a:lnTo>
                  <a:lnTo>
                    <a:pt x="151447" y="0"/>
                  </a:lnTo>
                  <a:lnTo>
                    <a:pt x="123730" y="13907"/>
                  </a:lnTo>
                  <a:lnTo>
                    <a:pt x="101822" y="15526"/>
                  </a:lnTo>
                  <a:lnTo>
                    <a:pt x="75152" y="20860"/>
                  </a:lnTo>
                  <a:lnTo>
                    <a:pt x="58103" y="18764"/>
                  </a:lnTo>
                  <a:lnTo>
                    <a:pt x="0" y="33242"/>
                  </a:lnTo>
                  <a:lnTo>
                    <a:pt x="11716" y="43339"/>
                  </a:lnTo>
                  <a:lnTo>
                    <a:pt x="27241" y="58293"/>
                  </a:lnTo>
                  <a:lnTo>
                    <a:pt x="46958" y="73724"/>
                  </a:lnTo>
                  <a:lnTo>
                    <a:pt x="63055" y="84296"/>
                  </a:lnTo>
                  <a:lnTo>
                    <a:pt x="62579" y="123254"/>
                  </a:lnTo>
                  <a:lnTo>
                    <a:pt x="64675" y="140875"/>
                  </a:lnTo>
                  <a:lnTo>
                    <a:pt x="70580" y="163259"/>
                  </a:lnTo>
                  <a:lnTo>
                    <a:pt x="91440" y="170117"/>
                  </a:lnTo>
                  <a:lnTo>
                    <a:pt x="89345" y="187166"/>
                  </a:lnTo>
                  <a:lnTo>
                    <a:pt x="114967" y="190309"/>
                  </a:lnTo>
                  <a:lnTo>
                    <a:pt x="104299" y="206312"/>
                  </a:lnTo>
                  <a:lnTo>
                    <a:pt x="106489" y="223933"/>
                  </a:lnTo>
                  <a:lnTo>
                    <a:pt x="95821" y="239935"/>
                  </a:lnTo>
                  <a:lnTo>
                    <a:pt x="89440" y="256508"/>
                  </a:lnTo>
                  <a:lnTo>
                    <a:pt x="70771" y="267176"/>
                  </a:lnTo>
                  <a:lnTo>
                    <a:pt x="51625" y="282130"/>
                  </a:lnTo>
                  <a:lnTo>
                    <a:pt x="40957" y="298133"/>
                  </a:lnTo>
                  <a:lnTo>
                    <a:pt x="84201" y="333756"/>
                  </a:lnTo>
                  <a:lnTo>
                    <a:pt x="104013" y="349187"/>
                  </a:lnTo>
                  <a:lnTo>
                    <a:pt x="120015" y="359855"/>
                  </a:lnTo>
                  <a:lnTo>
                    <a:pt x="136588" y="366236"/>
                  </a:lnTo>
                  <a:lnTo>
                    <a:pt x="153162" y="372618"/>
                  </a:lnTo>
                  <a:lnTo>
                    <a:pt x="168593" y="387477"/>
                  </a:lnTo>
                  <a:lnTo>
                    <a:pt x="183642" y="406717"/>
                  </a:lnTo>
                  <a:lnTo>
                    <a:pt x="194786" y="421100"/>
                  </a:lnTo>
                  <a:lnTo>
                    <a:pt x="201263" y="439198"/>
                  </a:lnTo>
                  <a:lnTo>
                    <a:pt x="203454" y="456724"/>
                  </a:lnTo>
                  <a:lnTo>
                    <a:pt x="209835" y="474917"/>
                  </a:lnTo>
                  <a:lnTo>
                    <a:pt x="203454" y="491395"/>
                  </a:lnTo>
                  <a:lnTo>
                    <a:pt x="209931" y="509492"/>
                  </a:lnTo>
                  <a:lnTo>
                    <a:pt x="213646" y="514350"/>
                  </a:lnTo>
                  <a:lnTo>
                    <a:pt x="213646" y="514350"/>
                  </a:lnTo>
                  <a:lnTo>
                    <a:pt x="213646" y="5143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67A251B9-157F-36EF-F438-6131CA7C452D}"/>
                </a:ext>
              </a:extLst>
            </p:cNvPr>
            <p:cNvSpPr/>
            <p:nvPr/>
          </p:nvSpPr>
          <p:spPr>
            <a:xfrm>
              <a:off x="2070982" y="12872"/>
              <a:ext cx="922612" cy="860218"/>
            </a:xfrm>
            <a:custGeom>
              <a:avLst/>
              <a:gdLst>
                <a:gd name="connsiteX0" fmla="*/ 138303 w 547877"/>
                <a:gd name="connsiteY0" fmla="*/ 510826 h 510825"/>
                <a:gd name="connsiteX1" fmla="*/ 175451 w 547877"/>
                <a:gd name="connsiteY1" fmla="*/ 489395 h 510825"/>
                <a:gd name="connsiteX2" fmla="*/ 187643 w 547877"/>
                <a:gd name="connsiteY2" fmla="*/ 460629 h 510825"/>
                <a:gd name="connsiteX3" fmla="*/ 182308 w 547877"/>
                <a:gd name="connsiteY3" fmla="*/ 433959 h 510825"/>
                <a:gd name="connsiteX4" fmla="*/ 197168 w 547877"/>
                <a:gd name="connsiteY4" fmla="*/ 418433 h 510825"/>
                <a:gd name="connsiteX5" fmla="*/ 207264 w 547877"/>
                <a:gd name="connsiteY5" fmla="*/ 441389 h 510825"/>
                <a:gd name="connsiteX6" fmla="*/ 217456 w 547877"/>
                <a:gd name="connsiteY6" fmla="*/ 464248 h 510825"/>
                <a:gd name="connsiteX7" fmla="*/ 237554 w 547877"/>
                <a:gd name="connsiteY7" fmla="*/ 440722 h 510825"/>
                <a:gd name="connsiteX8" fmla="*/ 261461 w 547877"/>
                <a:gd name="connsiteY8" fmla="*/ 422053 h 510825"/>
                <a:gd name="connsiteX9" fmla="*/ 294418 w 547877"/>
                <a:gd name="connsiteY9" fmla="*/ 400050 h 510825"/>
                <a:gd name="connsiteX10" fmla="*/ 312420 w 547877"/>
                <a:gd name="connsiteY10" fmla="*/ 393668 h 510825"/>
                <a:gd name="connsiteX11" fmla="*/ 326803 w 547877"/>
                <a:gd name="connsiteY11" fmla="*/ 417100 h 510825"/>
                <a:gd name="connsiteX12" fmla="*/ 341662 w 547877"/>
                <a:gd name="connsiteY12" fmla="*/ 436245 h 510825"/>
                <a:gd name="connsiteX13" fmla="*/ 357092 w 547877"/>
                <a:gd name="connsiteY13" fmla="*/ 416433 h 510825"/>
                <a:gd name="connsiteX14" fmla="*/ 359188 w 547877"/>
                <a:gd name="connsiteY14" fmla="*/ 399383 h 510825"/>
                <a:gd name="connsiteX15" fmla="*/ 369761 w 547877"/>
                <a:gd name="connsiteY15" fmla="*/ 383381 h 510825"/>
                <a:gd name="connsiteX16" fmla="*/ 384143 w 547877"/>
                <a:gd name="connsiteY16" fmla="*/ 372142 h 510825"/>
                <a:gd name="connsiteX17" fmla="*/ 399002 w 547877"/>
                <a:gd name="connsiteY17" fmla="*/ 391287 h 510825"/>
                <a:gd name="connsiteX18" fmla="*/ 401098 w 547877"/>
                <a:gd name="connsiteY18" fmla="*/ 408908 h 510825"/>
                <a:gd name="connsiteX19" fmla="*/ 386239 w 547877"/>
                <a:gd name="connsiteY19" fmla="*/ 424434 h 510825"/>
                <a:gd name="connsiteX20" fmla="*/ 408051 w 547877"/>
                <a:gd name="connsiteY20" fmla="*/ 422815 h 510825"/>
                <a:gd name="connsiteX21" fmla="*/ 445770 w 547877"/>
                <a:gd name="connsiteY21" fmla="*/ 431768 h 510825"/>
                <a:gd name="connsiteX22" fmla="*/ 449485 w 547877"/>
                <a:gd name="connsiteY22" fmla="*/ 401860 h 510825"/>
                <a:gd name="connsiteX23" fmla="*/ 460057 w 547877"/>
                <a:gd name="connsiteY23" fmla="*/ 385858 h 510825"/>
                <a:gd name="connsiteX24" fmla="*/ 462153 w 547877"/>
                <a:gd name="connsiteY24" fmla="*/ 368808 h 510825"/>
                <a:gd name="connsiteX25" fmla="*/ 474345 w 547877"/>
                <a:gd name="connsiteY25" fmla="*/ 339947 h 510825"/>
                <a:gd name="connsiteX26" fmla="*/ 477012 w 547877"/>
                <a:gd name="connsiteY26" fmla="*/ 318611 h 510825"/>
                <a:gd name="connsiteX27" fmla="*/ 480631 w 547877"/>
                <a:gd name="connsiteY27" fmla="*/ 254032 h 510825"/>
                <a:gd name="connsiteX28" fmla="*/ 497681 w 547877"/>
                <a:gd name="connsiteY28" fmla="*/ 256127 h 510825"/>
                <a:gd name="connsiteX29" fmla="*/ 515112 w 547877"/>
                <a:gd name="connsiteY29" fmla="*/ 219266 h 510825"/>
                <a:gd name="connsiteX30" fmla="*/ 526256 w 547877"/>
                <a:gd name="connsiteY30" fmla="*/ 198977 h 510825"/>
                <a:gd name="connsiteX31" fmla="*/ 534733 w 547877"/>
                <a:gd name="connsiteY31" fmla="*/ 165354 h 510825"/>
                <a:gd name="connsiteX32" fmla="*/ 531495 w 547877"/>
                <a:gd name="connsiteY32" fmla="*/ 121539 h 510825"/>
                <a:gd name="connsiteX33" fmla="*/ 537877 w 547877"/>
                <a:gd name="connsiteY33" fmla="*/ 70294 h 510825"/>
                <a:gd name="connsiteX34" fmla="*/ 547878 w 547877"/>
                <a:gd name="connsiteY34" fmla="*/ 23908 h 510825"/>
                <a:gd name="connsiteX35" fmla="*/ 416147 w 547877"/>
                <a:gd name="connsiteY35" fmla="*/ 7620 h 510825"/>
                <a:gd name="connsiteX36" fmla="*/ 343376 w 547877"/>
                <a:gd name="connsiteY36" fmla="*/ 2953 h 510825"/>
                <a:gd name="connsiteX37" fmla="*/ 274320 w 547877"/>
                <a:gd name="connsiteY37" fmla="*/ 3143 h 510825"/>
                <a:gd name="connsiteX38" fmla="*/ 248793 w 547877"/>
                <a:gd name="connsiteY38" fmla="*/ 0 h 510825"/>
                <a:gd name="connsiteX39" fmla="*/ 216979 w 547877"/>
                <a:gd name="connsiteY39" fmla="*/ 13430 h 510825"/>
                <a:gd name="connsiteX40" fmla="*/ 194120 w 547877"/>
                <a:gd name="connsiteY40" fmla="*/ 23527 h 510825"/>
                <a:gd name="connsiteX41" fmla="*/ 183547 w 547877"/>
                <a:gd name="connsiteY41" fmla="*/ 39624 h 510825"/>
                <a:gd name="connsiteX42" fmla="*/ 171355 w 547877"/>
                <a:gd name="connsiteY42" fmla="*/ 68485 h 510825"/>
                <a:gd name="connsiteX43" fmla="*/ 154877 w 547877"/>
                <a:gd name="connsiteY43" fmla="*/ 96774 h 510825"/>
                <a:gd name="connsiteX44" fmla="*/ 123063 w 547877"/>
                <a:gd name="connsiteY44" fmla="*/ 144875 h 510825"/>
                <a:gd name="connsiteX45" fmla="*/ 114681 w 547877"/>
                <a:gd name="connsiteY45" fmla="*/ 178499 h 510825"/>
                <a:gd name="connsiteX46" fmla="*/ 111443 w 547877"/>
                <a:gd name="connsiteY46" fmla="*/ 204121 h 510825"/>
                <a:gd name="connsiteX47" fmla="*/ 104585 w 547877"/>
                <a:gd name="connsiteY47" fmla="*/ 224885 h 510825"/>
                <a:gd name="connsiteX48" fmla="*/ 79629 w 547877"/>
                <a:gd name="connsiteY48" fmla="*/ 252222 h 510825"/>
                <a:gd name="connsiteX49" fmla="*/ 58960 w 547877"/>
                <a:gd name="connsiteY49" fmla="*/ 279940 h 510825"/>
                <a:gd name="connsiteX50" fmla="*/ 64865 w 547877"/>
                <a:gd name="connsiteY50" fmla="*/ 302419 h 510825"/>
                <a:gd name="connsiteX51" fmla="*/ 44101 w 547877"/>
                <a:gd name="connsiteY51" fmla="*/ 295466 h 510825"/>
                <a:gd name="connsiteX52" fmla="*/ 18574 w 547877"/>
                <a:gd name="connsiteY52" fmla="*/ 292322 h 510825"/>
                <a:gd name="connsiteX53" fmla="*/ 0 w 547877"/>
                <a:gd name="connsiteY53" fmla="*/ 303086 h 510825"/>
                <a:gd name="connsiteX54" fmla="*/ 14954 w 547877"/>
                <a:gd name="connsiteY54" fmla="*/ 322231 h 510825"/>
                <a:gd name="connsiteX55" fmla="*/ 25527 w 547877"/>
                <a:gd name="connsiteY55" fmla="*/ 340900 h 510825"/>
                <a:gd name="connsiteX56" fmla="*/ 27718 w 547877"/>
                <a:gd name="connsiteY56" fmla="*/ 358521 h 510825"/>
                <a:gd name="connsiteX57" fmla="*/ 29337 w 547877"/>
                <a:gd name="connsiteY57" fmla="*/ 380333 h 510825"/>
                <a:gd name="connsiteX58" fmla="*/ 44768 w 547877"/>
                <a:gd name="connsiteY58" fmla="*/ 395288 h 510825"/>
                <a:gd name="connsiteX59" fmla="*/ 55912 w 547877"/>
                <a:gd name="connsiteY59" fmla="*/ 409670 h 510825"/>
                <a:gd name="connsiteX60" fmla="*/ 76105 w 547877"/>
                <a:gd name="connsiteY60" fmla="*/ 420815 h 510825"/>
                <a:gd name="connsiteX61" fmla="*/ 83058 w 547877"/>
                <a:gd name="connsiteY61" fmla="*/ 434721 h 510825"/>
                <a:gd name="connsiteX62" fmla="*/ 106394 w 547877"/>
                <a:gd name="connsiteY62" fmla="*/ 454914 h 510825"/>
                <a:gd name="connsiteX63" fmla="*/ 108013 w 547877"/>
                <a:gd name="connsiteY63" fmla="*/ 476822 h 510825"/>
                <a:gd name="connsiteX64" fmla="*/ 110204 w 547877"/>
                <a:gd name="connsiteY64" fmla="*/ 494348 h 510825"/>
                <a:gd name="connsiteX65" fmla="*/ 138303 w 547877"/>
                <a:gd name="connsiteY65" fmla="*/ 510826 h 510825"/>
                <a:gd name="connsiteX66" fmla="*/ 138303 w 547877"/>
                <a:gd name="connsiteY66" fmla="*/ 510826 h 510825"/>
                <a:gd name="connsiteX67" fmla="*/ 138303 w 547877"/>
                <a:gd name="connsiteY67" fmla="*/ 510826 h 51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7877" h="510825">
                  <a:moveTo>
                    <a:pt x="138303" y="510826"/>
                  </a:moveTo>
                  <a:lnTo>
                    <a:pt x="175451" y="489395"/>
                  </a:lnTo>
                  <a:lnTo>
                    <a:pt x="187643" y="460629"/>
                  </a:lnTo>
                  <a:lnTo>
                    <a:pt x="182308" y="433959"/>
                  </a:lnTo>
                  <a:lnTo>
                    <a:pt x="197168" y="418433"/>
                  </a:lnTo>
                  <a:lnTo>
                    <a:pt x="207264" y="441389"/>
                  </a:lnTo>
                  <a:lnTo>
                    <a:pt x="217456" y="464248"/>
                  </a:lnTo>
                  <a:lnTo>
                    <a:pt x="237554" y="440722"/>
                  </a:lnTo>
                  <a:lnTo>
                    <a:pt x="261461" y="422053"/>
                  </a:lnTo>
                  <a:lnTo>
                    <a:pt x="294418" y="400050"/>
                  </a:lnTo>
                  <a:lnTo>
                    <a:pt x="312420" y="393668"/>
                  </a:lnTo>
                  <a:lnTo>
                    <a:pt x="326803" y="417100"/>
                  </a:lnTo>
                  <a:lnTo>
                    <a:pt x="341662" y="436245"/>
                  </a:lnTo>
                  <a:lnTo>
                    <a:pt x="357092" y="416433"/>
                  </a:lnTo>
                  <a:lnTo>
                    <a:pt x="359188" y="399383"/>
                  </a:lnTo>
                  <a:lnTo>
                    <a:pt x="369761" y="383381"/>
                  </a:lnTo>
                  <a:lnTo>
                    <a:pt x="384143" y="372142"/>
                  </a:lnTo>
                  <a:lnTo>
                    <a:pt x="399002" y="391287"/>
                  </a:lnTo>
                  <a:lnTo>
                    <a:pt x="401098" y="408908"/>
                  </a:lnTo>
                  <a:lnTo>
                    <a:pt x="386239" y="424434"/>
                  </a:lnTo>
                  <a:lnTo>
                    <a:pt x="408051" y="422815"/>
                  </a:lnTo>
                  <a:lnTo>
                    <a:pt x="445770" y="431768"/>
                  </a:lnTo>
                  <a:lnTo>
                    <a:pt x="449485" y="401860"/>
                  </a:lnTo>
                  <a:lnTo>
                    <a:pt x="460057" y="385858"/>
                  </a:lnTo>
                  <a:lnTo>
                    <a:pt x="462153" y="368808"/>
                  </a:lnTo>
                  <a:lnTo>
                    <a:pt x="474345" y="339947"/>
                  </a:lnTo>
                  <a:lnTo>
                    <a:pt x="477012" y="318611"/>
                  </a:lnTo>
                  <a:lnTo>
                    <a:pt x="480631" y="254032"/>
                  </a:lnTo>
                  <a:lnTo>
                    <a:pt x="497681" y="256127"/>
                  </a:lnTo>
                  <a:lnTo>
                    <a:pt x="515112" y="219266"/>
                  </a:lnTo>
                  <a:lnTo>
                    <a:pt x="526256" y="198977"/>
                  </a:lnTo>
                  <a:lnTo>
                    <a:pt x="534733" y="165354"/>
                  </a:lnTo>
                  <a:lnTo>
                    <a:pt x="531495" y="121539"/>
                  </a:lnTo>
                  <a:lnTo>
                    <a:pt x="537877" y="70294"/>
                  </a:lnTo>
                  <a:lnTo>
                    <a:pt x="547878" y="23908"/>
                  </a:lnTo>
                  <a:lnTo>
                    <a:pt x="416147" y="7620"/>
                  </a:lnTo>
                  <a:lnTo>
                    <a:pt x="343376" y="2953"/>
                  </a:lnTo>
                  <a:lnTo>
                    <a:pt x="274320" y="3143"/>
                  </a:lnTo>
                  <a:lnTo>
                    <a:pt x="248793" y="0"/>
                  </a:lnTo>
                  <a:lnTo>
                    <a:pt x="216979" y="13430"/>
                  </a:lnTo>
                  <a:lnTo>
                    <a:pt x="194120" y="23527"/>
                  </a:lnTo>
                  <a:lnTo>
                    <a:pt x="183547" y="39624"/>
                  </a:lnTo>
                  <a:lnTo>
                    <a:pt x="171355" y="68485"/>
                  </a:lnTo>
                  <a:lnTo>
                    <a:pt x="154877" y="96774"/>
                  </a:lnTo>
                  <a:lnTo>
                    <a:pt x="123063" y="144875"/>
                  </a:lnTo>
                  <a:lnTo>
                    <a:pt x="114681" y="178499"/>
                  </a:lnTo>
                  <a:lnTo>
                    <a:pt x="111443" y="204121"/>
                  </a:lnTo>
                  <a:lnTo>
                    <a:pt x="104585" y="224885"/>
                  </a:lnTo>
                  <a:lnTo>
                    <a:pt x="79629" y="252222"/>
                  </a:lnTo>
                  <a:lnTo>
                    <a:pt x="58960" y="279940"/>
                  </a:lnTo>
                  <a:lnTo>
                    <a:pt x="64865" y="302419"/>
                  </a:lnTo>
                  <a:lnTo>
                    <a:pt x="44101" y="295466"/>
                  </a:lnTo>
                  <a:lnTo>
                    <a:pt x="18574" y="292322"/>
                  </a:lnTo>
                  <a:lnTo>
                    <a:pt x="0" y="303086"/>
                  </a:lnTo>
                  <a:lnTo>
                    <a:pt x="14954" y="322231"/>
                  </a:lnTo>
                  <a:lnTo>
                    <a:pt x="25527" y="340900"/>
                  </a:lnTo>
                  <a:lnTo>
                    <a:pt x="27718" y="358521"/>
                  </a:lnTo>
                  <a:lnTo>
                    <a:pt x="29337" y="380333"/>
                  </a:lnTo>
                  <a:lnTo>
                    <a:pt x="44768" y="395288"/>
                  </a:lnTo>
                  <a:lnTo>
                    <a:pt x="55912" y="409670"/>
                  </a:lnTo>
                  <a:lnTo>
                    <a:pt x="76105" y="420815"/>
                  </a:lnTo>
                  <a:lnTo>
                    <a:pt x="83058" y="434721"/>
                  </a:lnTo>
                  <a:lnTo>
                    <a:pt x="106394" y="454914"/>
                  </a:lnTo>
                  <a:lnTo>
                    <a:pt x="108013" y="476822"/>
                  </a:lnTo>
                  <a:lnTo>
                    <a:pt x="110204" y="494348"/>
                  </a:lnTo>
                  <a:lnTo>
                    <a:pt x="138303" y="510826"/>
                  </a:lnTo>
                  <a:lnTo>
                    <a:pt x="138303" y="510826"/>
                  </a:lnTo>
                  <a:lnTo>
                    <a:pt x="138303" y="5108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87E295FA-5768-CE7D-B508-ADAD835AD1A0}"/>
                </a:ext>
              </a:extLst>
            </p:cNvPr>
            <p:cNvSpPr/>
            <p:nvPr/>
          </p:nvSpPr>
          <p:spPr>
            <a:xfrm>
              <a:off x="3963047" y="1798752"/>
              <a:ext cx="587701" cy="598287"/>
            </a:xfrm>
            <a:custGeom>
              <a:avLst/>
              <a:gdLst>
                <a:gd name="connsiteX0" fmla="*/ 46196 w 348996"/>
                <a:gd name="connsiteY0" fmla="*/ 355283 h 355282"/>
                <a:gd name="connsiteX1" fmla="*/ 69056 w 348996"/>
                <a:gd name="connsiteY1" fmla="*/ 345186 h 355282"/>
                <a:gd name="connsiteX2" fmla="*/ 95631 w 348996"/>
                <a:gd name="connsiteY2" fmla="*/ 339852 h 355282"/>
                <a:gd name="connsiteX3" fmla="*/ 117443 w 348996"/>
                <a:gd name="connsiteY3" fmla="*/ 338233 h 355282"/>
                <a:gd name="connsiteX4" fmla="*/ 142970 w 348996"/>
                <a:gd name="connsiteY4" fmla="*/ 341376 h 355282"/>
                <a:gd name="connsiteX5" fmla="*/ 172212 w 348996"/>
                <a:gd name="connsiteY5" fmla="*/ 314897 h 355282"/>
                <a:gd name="connsiteX6" fmla="*/ 210979 w 348996"/>
                <a:gd name="connsiteY6" fmla="*/ 280892 h 355282"/>
                <a:gd name="connsiteX7" fmla="*/ 241268 w 348996"/>
                <a:gd name="connsiteY7" fmla="*/ 245840 h 355282"/>
                <a:gd name="connsiteX8" fmla="*/ 261461 w 348996"/>
                <a:gd name="connsiteY8" fmla="*/ 222504 h 355282"/>
                <a:gd name="connsiteX9" fmla="*/ 302323 w 348996"/>
                <a:gd name="connsiteY9" fmla="*/ 171545 h 355282"/>
                <a:gd name="connsiteX10" fmla="*/ 317182 w 348996"/>
                <a:gd name="connsiteY10" fmla="*/ 156210 h 355282"/>
                <a:gd name="connsiteX11" fmla="*/ 338424 w 348996"/>
                <a:gd name="connsiteY11" fmla="*/ 124301 h 355282"/>
                <a:gd name="connsiteX12" fmla="*/ 336328 w 348996"/>
                <a:gd name="connsiteY12" fmla="*/ 106871 h 355282"/>
                <a:gd name="connsiteX13" fmla="*/ 338424 w 348996"/>
                <a:gd name="connsiteY13" fmla="*/ 89916 h 355282"/>
                <a:gd name="connsiteX14" fmla="*/ 348996 w 348996"/>
                <a:gd name="connsiteY14" fmla="*/ 73914 h 355282"/>
                <a:gd name="connsiteX15" fmla="*/ 346806 w 348996"/>
                <a:gd name="connsiteY15" fmla="*/ 56483 h 355282"/>
                <a:gd name="connsiteX16" fmla="*/ 330803 w 348996"/>
                <a:gd name="connsiteY16" fmla="*/ 45910 h 355282"/>
                <a:gd name="connsiteX17" fmla="*/ 332899 w 348996"/>
                <a:gd name="connsiteY17" fmla="*/ 28861 h 355282"/>
                <a:gd name="connsiteX18" fmla="*/ 335566 w 348996"/>
                <a:gd name="connsiteY18" fmla="*/ 7715 h 355282"/>
                <a:gd name="connsiteX19" fmla="*/ 264223 w 348996"/>
                <a:gd name="connsiteY19" fmla="*/ 24765 h 355282"/>
                <a:gd name="connsiteX20" fmla="*/ 241935 w 348996"/>
                <a:gd name="connsiteY20" fmla="*/ 30575 h 355282"/>
                <a:gd name="connsiteX21" fmla="*/ 183832 w 348996"/>
                <a:gd name="connsiteY21" fmla="*/ 10478 h 355282"/>
                <a:gd name="connsiteX22" fmla="*/ 166783 w 348996"/>
                <a:gd name="connsiteY22" fmla="*/ 8382 h 355282"/>
                <a:gd name="connsiteX23" fmla="*/ 150305 w 348996"/>
                <a:gd name="connsiteY23" fmla="*/ 2096 h 355282"/>
                <a:gd name="connsiteX24" fmla="*/ 133255 w 348996"/>
                <a:gd name="connsiteY24" fmla="*/ 0 h 355282"/>
                <a:gd name="connsiteX25" fmla="*/ 110395 w 348996"/>
                <a:gd name="connsiteY25" fmla="*/ 10097 h 355282"/>
                <a:gd name="connsiteX26" fmla="*/ 93345 w 348996"/>
                <a:gd name="connsiteY26" fmla="*/ 7906 h 355282"/>
                <a:gd name="connsiteX27" fmla="*/ 79534 w 348996"/>
                <a:gd name="connsiteY27" fmla="*/ 14859 h 355282"/>
                <a:gd name="connsiteX28" fmla="*/ 85916 w 348996"/>
                <a:gd name="connsiteY28" fmla="*/ 32861 h 355282"/>
                <a:gd name="connsiteX29" fmla="*/ 69437 w 348996"/>
                <a:gd name="connsiteY29" fmla="*/ 26575 h 355282"/>
                <a:gd name="connsiteX30" fmla="*/ 51911 w 348996"/>
                <a:gd name="connsiteY30" fmla="*/ 28670 h 355282"/>
                <a:gd name="connsiteX31" fmla="*/ 36386 w 348996"/>
                <a:gd name="connsiteY31" fmla="*/ 13811 h 355282"/>
                <a:gd name="connsiteX32" fmla="*/ 18288 w 348996"/>
                <a:gd name="connsiteY32" fmla="*/ 20193 h 355282"/>
                <a:gd name="connsiteX33" fmla="*/ 4001 w 348996"/>
                <a:gd name="connsiteY33" fmla="*/ 31337 h 355282"/>
                <a:gd name="connsiteX34" fmla="*/ 1905 w 348996"/>
                <a:gd name="connsiteY34" fmla="*/ 48387 h 355282"/>
                <a:gd name="connsiteX35" fmla="*/ 4001 w 348996"/>
                <a:gd name="connsiteY35" fmla="*/ 65818 h 355282"/>
                <a:gd name="connsiteX36" fmla="*/ 15240 w 348996"/>
                <a:gd name="connsiteY36" fmla="*/ 80105 h 355282"/>
                <a:gd name="connsiteX37" fmla="*/ 8382 w 348996"/>
                <a:gd name="connsiteY37" fmla="*/ 100870 h 355282"/>
                <a:gd name="connsiteX38" fmla="*/ 6287 w 348996"/>
                <a:gd name="connsiteY38" fmla="*/ 117824 h 355282"/>
                <a:gd name="connsiteX39" fmla="*/ 4191 w 348996"/>
                <a:gd name="connsiteY39" fmla="*/ 134779 h 355282"/>
                <a:gd name="connsiteX40" fmla="*/ 0 w 348996"/>
                <a:gd name="connsiteY40" fmla="*/ 168688 h 355282"/>
                <a:gd name="connsiteX41" fmla="*/ 8668 w 348996"/>
                <a:gd name="connsiteY41" fmla="*/ 238697 h 355282"/>
                <a:gd name="connsiteX42" fmla="*/ 16764 w 348996"/>
                <a:gd name="connsiteY42" fmla="*/ 278416 h 355282"/>
                <a:gd name="connsiteX43" fmla="*/ 46196 w 348996"/>
                <a:gd name="connsiteY43" fmla="*/ 355283 h 355282"/>
                <a:gd name="connsiteX44" fmla="*/ 46196 w 348996"/>
                <a:gd name="connsiteY44" fmla="*/ 355283 h 355282"/>
                <a:gd name="connsiteX45" fmla="*/ 46196 w 348996"/>
                <a:gd name="connsiteY45" fmla="*/ 35528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48996" h="355282">
                  <a:moveTo>
                    <a:pt x="46196" y="355283"/>
                  </a:moveTo>
                  <a:lnTo>
                    <a:pt x="69056" y="345186"/>
                  </a:lnTo>
                  <a:lnTo>
                    <a:pt x="95631" y="339852"/>
                  </a:lnTo>
                  <a:lnTo>
                    <a:pt x="117443" y="338233"/>
                  </a:lnTo>
                  <a:lnTo>
                    <a:pt x="142970" y="341376"/>
                  </a:lnTo>
                  <a:lnTo>
                    <a:pt x="172212" y="314897"/>
                  </a:lnTo>
                  <a:lnTo>
                    <a:pt x="210979" y="280892"/>
                  </a:lnTo>
                  <a:lnTo>
                    <a:pt x="241268" y="245840"/>
                  </a:lnTo>
                  <a:lnTo>
                    <a:pt x="261461" y="222504"/>
                  </a:lnTo>
                  <a:lnTo>
                    <a:pt x="302323" y="171545"/>
                  </a:lnTo>
                  <a:lnTo>
                    <a:pt x="317182" y="156210"/>
                  </a:lnTo>
                  <a:lnTo>
                    <a:pt x="338424" y="124301"/>
                  </a:lnTo>
                  <a:lnTo>
                    <a:pt x="336328" y="106871"/>
                  </a:lnTo>
                  <a:lnTo>
                    <a:pt x="338424" y="89916"/>
                  </a:lnTo>
                  <a:lnTo>
                    <a:pt x="348996" y="73914"/>
                  </a:lnTo>
                  <a:lnTo>
                    <a:pt x="346806" y="56483"/>
                  </a:lnTo>
                  <a:lnTo>
                    <a:pt x="330803" y="45910"/>
                  </a:lnTo>
                  <a:lnTo>
                    <a:pt x="332899" y="28861"/>
                  </a:lnTo>
                  <a:lnTo>
                    <a:pt x="335566" y="7715"/>
                  </a:lnTo>
                  <a:lnTo>
                    <a:pt x="264223" y="24765"/>
                  </a:lnTo>
                  <a:lnTo>
                    <a:pt x="241935" y="30575"/>
                  </a:lnTo>
                  <a:lnTo>
                    <a:pt x="183832" y="10478"/>
                  </a:lnTo>
                  <a:lnTo>
                    <a:pt x="166783" y="8382"/>
                  </a:lnTo>
                  <a:lnTo>
                    <a:pt x="150305" y="2096"/>
                  </a:lnTo>
                  <a:lnTo>
                    <a:pt x="133255" y="0"/>
                  </a:lnTo>
                  <a:lnTo>
                    <a:pt x="110395" y="10097"/>
                  </a:lnTo>
                  <a:lnTo>
                    <a:pt x="93345" y="7906"/>
                  </a:lnTo>
                  <a:lnTo>
                    <a:pt x="79534" y="14859"/>
                  </a:lnTo>
                  <a:lnTo>
                    <a:pt x="85916" y="32861"/>
                  </a:lnTo>
                  <a:lnTo>
                    <a:pt x="69437" y="26575"/>
                  </a:lnTo>
                  <a:lnTo>
                    <a:pt x="51911" y="28670"/>
                  </a:lnTo>
                  <a:lnTo>
                    <a:pt x="36386" y="13811"/>
                  </a:lnTo>
                  <a:lnTo>
                    <a:pt x="18288" y="20193"/>
                  </a:lnTo>
                  <a:lnTo>
                    <a:pt x="4001" y="31337"/>
                  </a:lnTo>
                  <a:lnTo>
                    <a:pt x="1905" y="48387"/>
                  </a:lnTo>
                  <a:lnTo>
                    <a:pt x="4001" y="65818"/>
                  </a:lnTo>
                  <a:lnTo>
                    <a:pt x="15240" y="80105"/>
                  </a:lnTo>
                  <a:lnTo>
                    <a:pt x="8382" y="100870"/>
                  </a:lnTo>
                  <a:lnTo>
                    <a:pt x="6287" y="117824"/>
                  </a:lnTo>
                  <a:lnTo>
                    <a:pt x="4191" y="134779"/>
                  </a:lnTo>
                  <a:lnTo>
                    <a:pt x="0" y="168688"/>
                  </a:lnTo>
                  <a:lnTo>
                    <a:pt x="8668" y="238697"/>
                  </a:lnTo>
                  <a:lnTo>
                    <a:pt x="16764" y="278416"/>
                  </a:lnTo>
                  <a:lnTo>
                    <a:pt x="46196" y="355283"/>
                  </a:lnTo>
                  <a:lnTo>
                    <a:pt x="46196" y="355283"/>
                  </a:lnTo>
                  <a:lnTo>
                    <a:pt x="46196" y="3552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4DF352AF-F6EC-AFD3-FB89-DF8AD4813A53}"/>
                </a:ext>
              </a:extLst>
            </p:cNvPr>
            <p:cNvSpPr/>
            <p:nvPr/>
          </p:nvSpPr>
          <p:spPr>
            <a:xfrm>
              <a:off x="3314074" y="1726251"/>
              <a:ext cx="725323" cy="727247"/>
            </a:xfrm>
            <a:custGeom>
              <a:avLst/>
              <a:gdLst>
                <a:gd name="connsiteX0" fmla="*/ 167354 w 430720"/>
                <a:gd name="connsiteY0" fmla="*/ 431863 h 431863"/>
                <a:gd name="connsiteX1" fmla="*/ 204121 w 430720"/>
                <a:gd name="connsiteY1" fmla="*/ 414814 h 431863"/>
                <a:gd name="connsiteX2" fmla="*/ 230696 w 430720"/>
                <a:gd name="connsiteY2" fmla="*/ 409384 h 431863"/>
                <a:gd name="connsiteX3" fmla="*/ 296132 w 430720"/>
                <a:gd name="connsiteY3" fmla="*/ 404527 h 431863"/>
                <a:gd name="connsiteX4" fmla="*/ 430721 w 430720"/>
                <a:gd name="connsiteY4" fmla="*/ 399574 h 431863"/>
                <a:gd name="connsiteX5" fmla="*/ 401383 w 430720"/>
                <a:gd name="connsiteY5" fmla="*/ 322517 h 431863"/>
                <a:gd name="connsiteX6" fmla="*/ 391763 w 430720"/>
                <a:gd name="connsiteY6" fmla="*/ 295370 h 431863"/>
                <a:gd name="connsiteX7" fmla="*/ 384048 w 430720"/>
                <a:gd name="connsiteY7" fmla="*/ 182118 h 431863"/>
                <a:gd name="connsiteX8" fmla="*/ 395192 w 430720"/>
                <a:gd name="connsiteY8" fmla="*/ 161925 h 431863"/>
                <a:gd name="connsiteX9" fmla="*/ 389382 w 430720"/>
                <a:gd name="connsiteY9" fmla="*/ 139541 h 431863"/>
                <a:gd name="connsiteX10" fmla="*/ 399955 w 430720"/>
                <a:gd name="connsiteY10" fmla="*/ 123634 h 431863"/>
                <a:gd name="connsiteX11" fmla="*/ 379190 w 430720"/>
                <a:gd name="connsiteY11" fmla="*/ 116681 h 431863"/>
                <a:gd name="connsiteX12" fmla="*/ 381286 w 430720"/>
                <a:gd name="connsiteY12" fmla="*/ 99727 h 431863"/>
                <a:gd name="connsiteX13" fmla="*/ 388144 w 430720"/>
                <a:gd name="connsiteY13" fmla="*/ 78962 h 431863"/>
                <a:gd name="connsiteX14" fmla="*/ 381762 w 430720"/>
                <a:gd name="connsiteY14" fmla="*/ 60865 h 431863"/>
                <a:gd name="connsiteX15" fmla="*/ 356235 w 430720"/>
                <a:gd name="connsiteY15" fmla="*/ 57721 h 431863"/>
                <a:gd name="connsiteX16" fmla="*/ 340233 w 430720"/>
                <a:gd name="connsiteY16" fmla="*/ 47149 h 431863"/>
                <a:gd name="connsiteX17" fmla="*/ 319469 w 430720"/>
                <a:gd name="connsiteY17" fmla="*/ 40291 h 431863"/>
                <a:gd name="connsiteX18" fmla="*/ 278987 w 430720"/>
                <a:gd name="connsiteY18" fmla="*/ 18002 h 431863"/>
                <a:gd name="connsiteX19" fmla="*/ 258223 w 430720"/>
                <a:gd name="connsiteY19" fmla="*/ 11049 h 431863"/>
                <a:gd name="connsiteX20" fmla="*/ 242221 w 430720"/>
                <a:gd name="connsiteY20" fmla="*/ 476 h 431863"/>
                <a:gd name="connsiteX21" fmla="*/ 215646 w 430720"/>
                <a:gd name="connsiteY21" fmla="*/ 5810 h 431863"/>
                <a:gd name="connsiteX22" fmla="*/ 203359 w 430720"/>
                <a:gd name="connsiteY22" fmla="*/ 0 h 431863"/>
                <a:gd name="connsiteX23" fmla="*/ 181546 w 430720"/>
                <a:gd name="connsiteY23" fmla="*/ 1619 h 431863"/>
                <a:gd name="connsiteX24" fmla="*/ 150686 w 430720"/>
                <a:gd name="connsiteY24" fmla="*/ 6477 h 431863"/>
                <a:gd name="connsiteX25" fmla="*/ 129445 w 430720"/>
                <a:gd name="connsiteY25" fmla="*/ 3810 h 431863"/>
                <a:gd name="connsiteX26" fmla="*/ 110776 w 430720"/>
                <a:gd name="connsiteY26" fmla="*/ 14478 h 431863"/>
                <a:gd name="connsiteX27" fmla="*/ 96488 w 430720"/>
                <a:gd name="connsiteY27" fmla="*/ 25717 h 431863"/>
                <a:gd name="connsiteX28" fmla="*/ 78391 w 430720"/>
                <a:gd name="connsiteY28" fmla="*/ 32099 h 431863"/>
                <a:gd name="connsiteX29" fmla="*/ 51340 w 430720"/>
                <a:gd name="connsiteY29" fmla="*/ 76295 h 431863"/>
                <a:gd name="connsiteX30" fmla="*/ 34862 w 430720"/>
                <a:gd name="connsiteY30" fmla="*/ 104489 h 431863"/>
                <a:gd name="connsiteX31" fmla="*/ 8287 w 430720"/>
                <a:gd name="connsiteY31" fmla="*/ 144399 h 431863"/>
                <a:gd name="connsiteX32" fmla="*/ 953 w 430720"/>
                <a:gd name="connsiteY32" fmla="*/ 169354 h 431863"/>
                <a:gd name="connsiteX33" fmla="*/ 3048 w 430720"/>
                <a:gd name="connsiteY33" fmla="*/ 186976 h 431863"/>
                <a:gd name="connsiteX34" fmla="*/ 476 w 430720"/>
                <a:gd name="connsiteY34" fmla="*/ 208217 h 431863"/>
                <a:gd name="connsiteX35" fmla="*/ 6858 w 430720"/>
                <a:gd name="connsiteY35" fmla="*/ 226314 h 431863"/>
                <a:gd name="connsiteX36" fmla="*/ 0 w 430720"/>
                <a:gd name="connsiteY36" fmla="*/ 247079 h 431863"/>
                <a:gd name="connsiteX37" fmla="*/ 22955 w 430720"/>
                <a:gd name="connsiteY37" fmla="*/ 271463 h 431863"/>
                <a:gd name="connsiteX38" fmla="*/ 34099 w 430720"/>
                <a:gd name="connsiteY38" fmla="*/ 285845 h 431863"/>
                <a:gd name="connsiteX39" fmla="*/ 35719 w 430720"/>
                <a:gd name="connsiteY39" fmla="*/ 307562 h 431863"/>
                <a:gd name="connsiteX40" fmla="*/ 33147 w 430720"/>
                <a:gd name="connsiteY40" fmla="*/ 328898 h 431863"/>
                <a:gd name="connsiteX41" fmla="*/ 48006 w 430720"/>
                <a:gd name="connsiteY41" fmla="*/ 347948 h 431863"/>
                <a:gd name="connsiteX42" fmla="*/ 59246 w 430720"/>
                <a:gd name="connsiteY42" fmla="*/ 362331 h 431863"/>
                <a:gd name="connsiteX43" fmla="*/ 80010 w 430720"/>
                <a:gd name="connsiteY43" fmla="*/ 369189 h 431863"/>
                <a:gd name="connsiteX44" fmla="*/ 99155 w 430720"/>
                <a:gd name="connsiteY44" fmla="*/ 388906 h 431863"/>
                <a:gd name="connsiteX45" fmla="*/ 109919 w 430720"/>
                <a:gd name="connsiteY45" fmla="*/ 407480 h 431863"/>
                <a:gd name="connsiteX46" fmla="*/ 126397 w 430720"/>
                <a:gd name="connsiteY46" fmla="*/ 413861 h 431863"/>
                <a:gd name="connsiteX47" fmla="*/ 156210 w 430720"/>
                <a:gd name="connsiteY47" fmla="*/ 417481 h 431863"/>
                <a:gd name="connsiteX48" fmla="*/ 167354 w 430720"/>
                <a:gd name="connsiteY48" fmla="*/ 431863 h 431863"/>
                <a:gd name="connsiteX49" fmla="*/ 167354 w 430720"/>
                <a:gd name="connsiteY49" fmla="*/ 431863 h 431863"/>
                <a:gd name="connsiteX50" fmla="*/ 167354 w 430720"/>
                <a:gd name="connsiteY50" fmla="*/ 431863 h 43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30720" h="431863">
                  <a:moveTo>
                    <a:pt x="167354" y="431863"/>
                  </a:moveTo>
                  <a:lnTo>
                    <a:pt x="204121" y="414814"/>
                  </a:lnTo>
                  <a:lnTo>
                    <a:pt x="230696" y="409384"/>
                  </a:lnTo>
                  <a:lnTo>
                    <a:pt x="296132" y="404527"/>
                  </a:lnTo>
                  <a:lnTo>
                    <a:pt x="430721" y="399574"/>
                  </a:lnTo>
                  <a:lnTo>
                    <a:pt x="401383" y="322517"/>
                  </a:lnTo>
                  <a:lnTo>
                    <a:pt x="391763" y="295370"/>
                  </a:lnTo>
                  <a:lnTo>
                    <a:pt x="384048" y="182118"/>
                  </a:lnTo>
                  <a:lnTo>
                    <a:pt x="395192" y="161925"/>
                  </a:lnTo>
                  <a:lnTo>
                    <a:pt x="389382" y="139541"/>
                  </a:lnTo>
                  <a:lnTo>
                    <a:pt x="399955" y="123634"/>
                  </a:lnTo>
                  <a:lnTo>
                    <a:pt x="379190" y="116681"/>
                  </a:lnTo>
                  <a:lnTo>
                    <a:pt x="381286" y="99727"/>
                  </a:lnTo>
                  <a:lnTo>
                    <a:pt x="388144" y="78962"/>
                  </a:lnTo>
                  <a:lnTo>
                    <a:pt x="381762" y="60865"/>
                  </a:lnTo>
                  <a:lnTo>
                    <a:pt x="356235" y="57721"/>
                  </a:lnTo>
                  <a:lnTo>
                    <a:pt x="340233" y="47149"/>
                  </a:lnTo>
                  <a:lnTo>
                    <a:pt x="319469" y="40291"/>
                  </a:lnTo>
                  <a:lnTo>
                    <a:pt x="278987" y="18002"/>
                  </a:lnTo>
                  <a:lnTo>
                    <a:pt x="258223" y="11049"/>
                  </a:lnTo>
                  <a:lnTo>
                    <a:pt x="242221" y="476"/>
                  </a:lnTo>
                  <a:lnTo>
                    <a:pt x="215646" y="5810"/>
                  </a:lnTo>
                  <a:lnTo>
                    <a:pt x="203359" y="0"/>
                  </a:lnTo>
                  <a:lnTo>
                    <a:pt x="181546" y="1619"/>
                  </a:lnTo>
                  <a:lnTo>
                    <a:pt x="150686" y="6477"/>
                  </a:lnTo>
                  <a:lnTo>
                    <a:pt x="129445" y="3810"/>
                  </a:lnTo>
                  <a:lnTo>
                    <a:pt x="110776" y="14478"/>
                  </a:lnTo>
                  <a:lnTo>
                    <a:pt x="96488" y="25717"/>
                  </a:lnTo>
                  <a:lnTo>
                    <a:pt x="78391" y="32099"/>
                  </a:lnTo>
                  <a:lnTo>
                    <a:pt x="51340" y="76295"/>
                  </a:lnTo>
                  <a:lnTo>
                    <a:pt x="34862" y="104489"/>
                  </a:lnTo>
                  <a:lnTo>
                    <a:pt x="8287" y="144399"/>
                  </a:lnTo>
                  <a:lnTo>
                    <a:pt x="953" y="169354"/>
                  </a:lnTo>
                  <a:lnTo>
                    <a:pt x="3048" y="186976"/>
                  </a:lnTo>
                  <a:lnTo>
                    <a:pt x="476" y="208217"/>
                  </a:lnTo>
                  <a:lnTo>
                    <a:pt x="6858" y="226314"/>
                  </a:lnTo>
                  <a:lnTo>
                    <a:pt x="0" y="247079"/>
                  </a:lnTo>
                  <a:lnTo>
                    <a:pt x="22955" y="271463"/>
                  </a:lnTo>
                  <a:lnTo>
                    <a:pt x="34099" y="285845"/>
                  </a:lnTo>
                  <a:lnTo>
                    <a:pt x="35719" y="307562"/>
                  </a:lnTo>
                  <a:lnTo>
                    <a:pt x="33147" y="328898"/>
                  </a:lnTo>
                  <a:lnTo>
                    <a:pt x="48006" y="347948"/>
                  </a:lnTo>
                  <a:lnTo>
                    <a:pt x="59246" y="362331"/>
                  </a:lnTo>
                  <a:lnTo>
                    <a:pt x="80010" y="369189"/>
                  </a:lnTo>
                  <a:lnTo>
                    <a:pt x="99155" y="388906"/>
                  </a:lnTo>
                  <a:lnTo>
                    <a:pt x="109919" y="407480"/>
                  </a:lnTo>
                  <a:lnTo>
                    <a:pt x="126397" y="413861"/>
                  </a:lnTo>
                  <a:lnTo>
                    <a:pt x="156210" y="417481"/>
                  </a:lnTo>
                  <a:lnTo>
                    <a:pt x="167354" y="431863"/>
                  </a:lnTo>
                  <a:lnTo>
                    <a:pt x="167354" y="431863"/>
                  </a:lnTo>
                  <a:lnTo>
                    <a:pt x="167354" y="43186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4EF231F-4EEB-649E-579D-DE954FB4CA3B}"/>
                </a:ext>
              </a:extLst>
            </p:cNvPr>
            <p:cNvSpPr/>
            <p:nvPr/>
          </p:nvSpPr>
          <p:spPr>
            <a:xfrm>
              <a:off x="2325374" y="638587"/>
              <a:ext cx="944588" cy="857010"/>
            </a:xfrm>
            <a:custGeom>
              <a:avLst/>
              <a:gdLst>
                <a:gd name="connsiteX0" fmla="*/ 429959 w 560927"/>
                <a:gd name="connsiteY0" fmla="*/ 508921 h 508920"/>
                <a:gd name="connsiteX1" fmla="*/ 452342 w 560927"/>
                <a:gd name="connsiteY1" fmla="*/ 503015 h 508920"/>
                <a:gd name="connsiteX2" fmla="*/ 486918 w 560927"/>
                <a:gd name="connsiteY2" fmla="*/ 503015 h 508920"/>
                <a:gd name="connsiteX3" fmla="*/ 493300 w 560927"/>
                <a:gd name="connsiteY3" fmla="*/ 486442 h 508920"/>
                <a:gd name="connsiteX4" fmla="*/ 560927 w 560927"/>
                <a:gd name="connsiteY4" fmla="*/ 499205 h 508920"/>
                <a:gd name="connsiteX5" fmla="*/ 556641 w 560927"/>
                <a:gd name="connsiteY5" fmla="*/ 463963 h 508920"/>
                <a:gd name="connsiteX6" fmla="*/ 545402 w 560927"/>
                <a:gd name="connsiteY6" fmla="*/ 449675 h 508920"/>
                <a:gd name="connsiteX7" fmla="*/ 549117 w 560927"/>
                <a:gd name="connsiteY7" fmla="*/ 419767 h 508920"/>
                <a:gd name="connsiteX8" fmla="*/ 537401 w 560927"/>
                <a:gd name="connsiteY8" fmla="*/ 409670 h 508920"/>
                <a:gd name="connsiteX9" fmla="*/ 536258 w 560927"/>
                <a:gd name="connsiteY9" fmla="*/ 383572 h 508920"/>
                <a:gd name="connsiteX10" fmla="*/ 534162 w 560927"/>
                <a:gd name="connsiteY10" fmla="*/ 366046 h 508920"/>
                <a:gd name="connsiteX11" fmla="*/ 527685 w 560927"/>
                <a:gd name="connsiteY11" fmla="*/ 347948 h 508920"/>
                <a:gd name="connsiteX12" fmla="*/ 518636 w 560927"/>
                <a:gd name="connsiteY12" fmla="*/ 316516 h 508920"/>
                <a:gd name="connsiteX13" fmla="*/ 517017 w 560927"/>
                <a:gd name="connsiteY13" fmla="*/ 294704 h 508920"/>
                <a:gd name="connsiteX14" fmla="*/ 492347 w 560927"/>
                <a:gd name="connsiteY14" fmla="*/ 213741 h 508920"/>
                <a:gd name="connsiteX15" fmla="*/ 494443 w 560927"/>
                <a:gd name="connsiteY15" fmla="*/ 196691 h 508920"/>
                <a:gd name="connsiteX16" fmla="*/ 476250 w 560927"/>
                <a:gd name="connsiteY16" fmla="*/ 168497 h 508920"/>
                <a:gd name="connsiteX17" fmla="*/ 474631 w 560927"/>
                <a:gd name="connsiteY17" fmla="*/ 146685 h 508920"/>
                <a:gd name="connsiteX18" fmla="*/ 468725 w 560927"/>
                <a:gd name="connsiteY18" fmla="*/ 124301 h 508920"/>
                <a:gd name="connsiteX19" fmla="*/ 459677 w 560927"/>
                <a:gd name="connsiteY19" fmla="*/ 92869 h 508920"/>
                <a:gd name="connsiteX20" fmla="*/ 441484 w 560927"/>
                <a:gd name="connsiteY20" fmla="*/ 64675 h 508920"/>
                <a:gd name="connsiteX21" fmla="*/ 418529 w 560927"/>
                <a:gd name="connsiteY21" fmla="*/ 40196 h 508920"/>
                <a:gd name="connsiteX22" fmla="*/ 388716 w 560927"/>
                <a:gd name="connsiteY22" fmla="*/ 36481 h 508920"/>
                <a:gd name="connsiteX23" fmla="*/ 377000 w 560927"/>
                <a:gd name="connsiteY23" fmla="*/ 26384 h 508920"/>
                <a:gd name="connsiteX24" fmla="*/ 350330 w 560927"/>
                <a:gd name="connsiteY24" fmla="*/ 31814 h 508920"/>
                <a:gd name="connsiteX25" fmla="*/ 346710 w 560927"/>
                <a:gd name="connsiteY25" fmla="*/ 61627 h 508920"/>
                <a:gd name="connsiteX26" fmla="*/ 331756 w 560927"/>
                <a:gd name="connsiteY26" fmla="*/ 77057 h 508920"/>
                <a:gd name="connsiteX27" fmla="*/ 321659 w 560927"/>
                <a:gd name="connsiteY27" fmla="*/ 54197 h 508920"/>
                <a:gd name="connsiteX28" fmla="*/ 327470 w 560927"/>
                <a:gd name="connsiteY28" fmla="*/ 41910 h 508920"/>
                <a:gd name="connsiteX29" fmla="*/ 325850 w 560927"/>
                <a:gd name="connsiteY29" fmla="*/ 20098 h 508920"/>
                <a:gd name="connsiteX30" fmla="*/ 304038 w 560927"/>
                <a:gd name="connsiteY30" fmla="*/ 21717 h 508920"/>
                <a:gd name="connsiteX31" fmla="*/ 295561 w 560927"/>
                <a:gd name="connsiteY31" fmla="*/ 55340 h 508920"/>
                <a:gd name="connsiteX32" fmla="*/ 265652 w 560927"/>
                <a:gd name="connsiteY32" fmla="*/ 51626 h 508920"/>
                <a:gd name="connsiteX33" fmla="*/ 238506 w 560927"/>
                <a:gd name="connsiteY33" fmla="*/ 61246 h 508920"/>
                <a:gd name="connsiteX34" fmla="*/ 250222 w 560927"/>
                <a:gd name="connsiteY34" fmla="*/ 36767 h 508920"/>
                <a:gd name="connsiteX35" fmla="*/ 248031 w 560927"/>
                <a:gd name="connsiteY35" fmla="*/ 19145 h 508920"/>
                <a:gd name="connsiteX36" fmla="*/ 233077 w 560927"/>
                <a:gd name="connsiteY36" fmla="*/ 0 h 508920"/>
                <a:gd name="connsiteX37" fmla="*/ 218789 w 560927"/>
                <a:gd name="connsiteY37" fmla="*/ 11240 h 508920"/>
                <a:gd name="connsiteX38" fmla="*/ 208121 w 560927"/>
                <a:gd name="connsiteY38" fmla="*/ 27242 h 508920"/>
                <a:gd name="connsiteX39" fmla="*/ 206026 w 560927"/>
                <a:gd name="connsiteY39" fmla="*/ 44291 h 508920"/>
                <a:gd name="connsiteX40" fmla="*/ 199644 w 560927"/>
                <a:gd name="connsiteY40" fmla="*/ 60770 h 508920"/>
                <a:gd name="connsiteX41" fmla="*/ 178879 w 560927"/>
                <a:gd name="connsiteY41" fmla="*/ 53912 h 508920"/>
                <a:gd name="connsiteX42" fmla="*/ 177737 w 560927"/>
                <a:gd name="connsiteY42" fmla="*/ 27813 h 508920"/>
                <a:gd name="connsiteX43" fmla="*/ 143161 w 560927"/>
                <a:gd name="connsiteY43" fmla="*/ 27813 h 508920"/>
                <a:gd name="connsiteX44" fmla="*/ 110109 w 560927"/>
                <a:gd name="connsiteY44" fmla="*/ 49721 h 508920"/>
                <a:gd name="connsiteX45" fmla="*/ 86201 w 560927"/>
                <a:gd name="connsiteY45" fmla="*/ 68390 h 508920"/>
                <a:gd name="connsiteX46" fmla="*/ 79343 w 560927"/>
                <a:gd name="connsiteY46" fmla="*/ 89249 h 508920"/>
                <a:gd name="connsiteX47" fmla="*/ 58484 w 560927"/>
                <a:gd name="connsiteY47" fmla="*/ 82296 h 508920"/>
                <a:gd name="connsiteX48" fmla="*/ 57436 w 560927"/>
                <a:gd name="connsiteY48" fmla="*/ 56198 h 508920"/>
                <a:gd name="connsiteX49" fmla="*/ 36100 w 560927"/>
                <a:gd name="connsiteY49" fmla="*/ 53626 h 508920"/>
                <a:gd name="connsiteX50" fmla="*/ 36195 w 560927"/>
                <a:gd name="connsiteY50" fmla="*/ 88202 h 508920"/>
                <a:gd name="connsiteX51" fmla="*/ 23908 w 560927"/>
                <a:gd name="connsiteY51" fmla="*/ 116967 h 508920"/>
                <a:gd name="connsiteX52" fmla="*/ 0 w 560927"/>
                <a:gd name="connsiteY52" fmla="*/ 135636 h 508920"/>
                <a:gd name="connsiteX53" fmla="*/ 11811 w 560927"/>
                <a:gd name="connsiteY53" fmla="*/ 180403 h 508920"/>
                <a:gd name="connsiteX54" fmla="*/ 23622 w 560927"/>
                <a:gd name="connsiteY54" fmla="*/ 225171 h 508920"/>
                <a:gd name="connsiteX55" fmla="*/ 36386 w 560927"/>
                <a:gd name="connsiteY55" fmla="*/ 261366 h 508920"/>
                <a:gd name="connsiteX56" fmla="*/ 51911 w 560927"/>
                <a:gd name="connsiteY56" fmla="*/ 276225 h 508920"/>
                <a:gd name="connsiteX57" fmla="*/ 61532 w 560927"/>
                <a:gd name="connsiteY57" fmla="*/ 303371 h 508920"/>
                <a:gd name="connsiteX58" fmla="*/ 76962 w 560927"/>
                <a:gd name="connsiteY58" fmla="*/ 318230 h 508920"/>
                <a:gd name="connsiteX59" fmla="*/ 104204 w 560927"/>
                <a:gd name="connsiteY59" fmla="*/ 343281 h 508920"/>
                <a:gd name="connsiteX60" fmla="*/ 119634 w 560927"/>
                <a:gd name="connsiteY60" fmla="*/ 358140 h 508920"/>
                <a:gd name="connsiteX61" fmla="*/ 151638 w 560927"/>
                <a:gd name="connsiteY61" fmla="*/ 379381 h 508920"/>
                <a:gd name="connsiteX62" fmla="*/ 191167 w 560927"/>
                <a:gd name="connsiteY62" fmla="*/ 410242 h 508920"/>
                <a:gd name="connsiteX63" fmla="*/ 210312 w 560927"/>
                <a:gd name="connsiteY63" fmla="*/ 429959 h 508920"/>
                <a:gd name="connsiteX64" fmla="*/ 238601 w 560927"/>
                <a:gd name="connsiteY64" fmla="*/ 446437 h 508920"/>
                <a:gd name="connsiteX65" fmla="*/ 257842 w 560927"/>
                <a:gd name="connsiteY65" fmla="*/ 466058 h 508920"/>
                <a:gd name="connsiteX66" fmla="*/ 273844 w 560927"/>
                <a:gd name="connsiteY66" fmla="*/ 476726 h 508920"/>
                <a:gd name="connsiteX67" fmla="*/ 299371 w 560927"/>
                <a:gd name="connsiteY67" fmla="*/ 479870 h 508920"/>
                <a:gd name="connsiteX68" fmla="*/ 332423 w 560927"/>
                <a:gd name="connsiteY68" fmla="*/ 492633 h 508920"/>
                <a:gd name="connsiteX69" fmla="*/ 358045 w 560927"/>
                <a:gd name="connsiteY69" fmla="*/ 495776 h 508920"/>
                <a:gd name="connsiteX70" fmla="*/ 396335 w 560927"/>
                <a:gd name="connsiteY70" fmla="*/ 500444 h 508920"/>
                <a:gd name="connsiteX71" fmla="*/ 417671 w 560927"/>
                <a:gd name="connsiteY71" fmla="*/ 503111 h 508920"/>
                <a:gd name="connsiteX72" fmla="*/ 429959 w 560927"/>
                <a:gd name="connsiteY72" fmla="*/ 508921 h 508920"/>
                <a:gd name="connsiteX73" fmla="*/ 429959 w 560927"/>
                <a:gd name="connsiteY73" fmla="*/ 508921 h 508920"/>
                <a:gd name="connsiteX74" fmla="*/ 429959 w 560927"/>
                <a:gd name="connsiteY74" fmla="*/ 508921 h 50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60927" h="508920">
                  <a:moveTo>
                    <a:pt x="429959" y="508921"/>
                  </a:moveTo>
                  <a:lnTo>
                    <a:pt x="452342" y="503015"/>
                  </a:lnTo>
                  <a:lnTo>
                    <a:pt x="486918" y="503015"/>
                  </a:lnTo>
                  <a:lnTo>
                    <a:pt x="493300" y="486442"/>
                  </a:lnTo>
                  <a:lnTo>
                    <a:pt x="560927" y="499205"/>
                  </a:lnTo>
                  <a:lnTo>
                    <a:pt x="556641" y="463963"/>
                  </a:lnTo>
                  <a:lnTo>
                    <a:pt x="545402" y="449675"/>
                  </a:lnTo>
                  <a:lnTo>
                    <a:pt x="549117" y="419767"/>
                  </a:lnTo>
                  <a:lnTo>
                    <a:pt x="537401" y="409670"/>
                  </a:lnTo>
                  <a:lnTo>
                    <a:pt x="536258" y="383572"/>
                  </a:lnTo>
                  <a:lnTo>
                    <a:pt x="534162" y="366046"/>
                  </a:lnTo>
                  <a:lnTo>
                    <a:pt x="527685" y="347948"/>
                  </a:lnTo>
                  <a:lnTo>
                    <a:pt x="518636" y="316516"/>
                  </a:lnTo>
                  <a:lnTo>
                    <a:pt x="517017" y="294704"/>
                  </a:lnTo>
                  <a:lnTo>
                    <a:pt x="492347" y="213741"/>
                  </a:lnTo>
                  <a:lnTo>
                    <a:pt x="494443" y="196691"/>
                  </a:lnTo>
                  <a:lnTo>
                    <a:pt x="476250" y="168497"/>
                  </a:lnTo>
                  <a:lnTo>
                    <a:pt x="474631" y="146685"/>
                  </a:lnTo>
                  <a:lnTo>
                    <a:pt x="468725" y="124301"/>
                  </a:lnTo>
                  <a:lnTo>
                    <a:pt x="459677" y="92869"/>
                  </a:lnTo>
                  <a:lnTo>
                    <a:pt x="441484" y="64675"/>
                  </a:lnTo>
                  <a:lnTo>
                    <a:pt x="418529" y="40196"/>
                  </a:lnTo>
                  <a:lnTo>
                    <a:pt x="388716" y="36481"/>
                  </a:lnTo>
                  <a:lnTo>
                    <a:pt x="377000" y="26384"/>
                  </a:lnTo>
                  <a:lnTo>
                    <a:pt x="350330" y="31814"/>
                  </a:lnTo>
                  <a:lnTo>
                    <a:pt x="346710" y="61627"/>
                  </a:lnTo>
                  <a:lnTo>
                    <a:pt x="331756" y="77057"/>
                  </a:lnTo>
                  <a:lnTo>
                    <a:pt x="321659" y="54197"/>
                  </a:lnTo>
                  <a:lnTo>
                    <a:pt x="327470" y="41910"/>
                  </a:lnTo>
                  <a:lnTo>
                    <a:pt x="325850" y="20098"/>
                  </a:lnTo>
                  <a:lnTo>
                    <a:pt x="304038" y="21717"/>
                  </a:lnTo>
                  <a:lnTo>
                    <a:pt x="295561" y="55340"/>
                  </a:lnTo>
                  <a:lnTo>
                    <a:pt x="265652" y="51626"/>
                  </a:lnTo>
                  <a:lnTo>
                    <a:pt x="238506" y="61246"/>
                  </a:lnTo>
                  <a:lnTo>
                    <a:pt x="250222" y="36767"/>
                  </a:lnTo>
                  <a:lnTo>
                    <a:pt x="248031" y="19145"/>
                  </a:lnTo>
                  <a:lnTo>
                    <a:pt x="233077" y="0"/>
                  </a:lnTo>
                  <a:lnTo>
                    <a:pt x="218789" y="11240"/>
                  </a:lnTo>
                  <a:lnTo>
                    <a:pt x="208121" y="27242"/>
                  </a:lnTo>
                  <a:lnTo>
                    <a:pt x="206026" y="44291"/>
                  </a:lnTo>
                  <a:lnTo>
                    <a:pt x="199644" y="60770"/>
                  </a:lnTo>
                  <a:lnTo>
                    <a:pt x="178879" y="53912"/>
                  </a:lnTo>
                  <a:lnTo>
                    <a:pt x="177737" y="27813"/>
                  </a:lnTo>
                  <a:lnTo>
                    <a:pt x="143161" y="27813"/>
                  </a:lnTo>
                  <a:lnTo>
                    <a:pt x="110109" y="49721"/>
                  </a:lnTo>
                  <a:lnTo>
                    <a:pt x="86201" y="68390"/>
                  </a:lnTo>
                  <a:lnTo>
                    <a:pt x="79343" y="89249"/>
                  </a:lnTo>
                  <a:lnTo>
                    <a:pt x="58484" y="82296"/>
                  </a:lnTo>
                  <a:lnTo>
                    <a:pt x="57436" y="56198"/>
                  </a:lnTo>
                  <a:lnTo>
                    <a:pt x="36100" y="53626"/>
                  </a:lnTo>
                  <a:lnTo>
                    <a:pt x="36195" y="88202"/>
                  </a:lnTo>
                  <a:lnTo>
                    <a:pt x="23908" y="116967"/>
                  </a:lnTo>
                  <a:lnTo>
                    <a:pt x="0" y="135636"/>
                  </a:lnTo>
                  <a:lnTo>
                    <a:pt x="11811" y="180403"/>
                  </a:lnTo>
                  <a:lnTo>
                    <a:pt x="23622" y="225171"/>
                  </a:lnTo>
                  <a:lnTo>
                    <a:pt x="36386" y="261366"/>
                  </a:lnTo>
                  <a:lnTo>
                    <a:pt x="51911" y="276225"/>
                  </a:lnTo>
                  <a:lnTo>
                    <a:pt x="61532" y="303371"/>
                  </a:lnTo>
                  <a:lnTo>
                    <a:pt x="76962" y="318230"/>
                  </a:lnTo>
                  <a:lnTo>
                    <a:pt x="104204" y="343281"/>
                  </a:lnTo>
                  <a:lnTo>
                    <a:pt x="119634" y="358140"/>
                  </a:lnTo>
                  <a:lnTo>
                    <a:pt x="151638" y="379381"/>
                  </a:lnTo>
                  <a:lnTo>
                    <a:pt x="191167" y="410242"/>
                  </a:lnTo>
                  <a:lnTo>
                    <a:pt x="210312" y="429959"/>
                  </a:lnTo>
                  <a:lnTo>
                    <a:pt x="238601" y="446437"/>
                  </a:lnTo>
                  <a:lnTo>
                    <a:pt x="257842" y="466058"/>
                  </a:lnTo>
                  <a:lnTo>
                    <a:pt x="273844" y="476726"/>
                  </a:lnTo>
                  <a:lnTo>
                    <a:pt x="299371" y="479870"/>
                  </a:lnTo>
                  <a:lnTo>
                    <a:pt x="332423" y="492633"/>
                  </a:lnTo>
                  <a:lnTo>
                    <a:pt x="358045" y="495776"/>
                  </a:lnTo>
                  <a:lnTo>
                    <a:pt x="396335" y="500444"/>
                  </a:lnTo>
                  <a:lnTo>
                    <a:pt x="417671" y="503111"/>
                  </a:lnTo>
                  <a:lnTo>
                    <a:pt x="429959" y="508921"/>
                  </a:lnTo>
                  <a:lnTo>
                    <a:pt x="429959" y="508921"/>
                  </a:lnTo>
                  <a:lnTo>
                    <a:pt x="429959" y="50892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5894A4D8-AD1B-C512-7EE5-652BCBACCE89}"/>
                </a:ext>
              </a:extLst>
            </p:cNvPr>
            <p:cNvSpPr/>
            <p:nvPr/>
          </p:nvSpPr>
          <p:spPr>
            <a:xfrm>
              <a:off x="2165297" y="2009996"/>
              <a:ext cx="719067" cy="810495"/>
            </a:xfrm>
            <a:custGeom>
              <a:avLst/>
              <a:gdLst>
                <a:gd name="connsiteX0" fmla="*/ 241554 w 427005"/>
                <a:gd name="connsiteY0" fmla="*/ 481298 h 481298"/>
                <a:gd name="connsiteX1" fmla="*/ 252698 w 427005"/>
                <a:gd name="connsiteY1" fmla="*/ 461010 h 481298"/>
                <a:gd name="connsiteX2" fmla="*/ 267557 w 427005"/>
                <a:gd name="connsiteY2" fmla="*/ 445580 h 481298"/>
                <a:gd name="connsiteX3" fmla="*/ 293084 w 427005"/>
                <a:gd name="connsiteY3" fmla="*/ 448723 h 481298"/>
                <a:gd name="connsiteX4" fmla="*/ 304229 w 427005"/>
                <a:gd name="connsiteY4" fmla="*/ 428530 h 481298"/>
                <a:gd name="connsiteX5" fmla="*/ 326517 w 427005"/>
                <a:gd name="connsiteY5" fmla="*/ 422624 h 481298"/>
                <a:gd name="connsiteX6" fmla="*/ 359473 w 427005"/>
                <a:gd name="connsiteY6" fmla="*/ 400717 h 481298"/>
                <a:gd name="connsiteX7" fmla="*/ 375380 w 427005"/>
                <a:gd name="connsiteY7" fmla="*/ 376809 h 481298"/>
                <a:gd name="connsiteX8" fmla="*/ 406717 w 427005"/>
                <a:gd name="connsiteY8" fmla="*/ 367665 h 481298"/>
                <a:gd name="connsiteX9" fmla="*/ 421005 w 427005"/>
                <a:gd name="connsiteY9" fmla="*/ 321850 h 481298"/>
                <a:gd name="connsiteX10" fmla="*/ 418814 w 427005"/>
                <a:gd name="connsiteY10" fmla="*/ 304324 h 481298"/>
                <a:gd name="connsiteX11" fmla="*/ 425101 w 427005"/>
                <a:gd name="connsiteY11" fmla="*/ 253270 h 481298"/>
                <a:gd name="connsiteX12" fmla="*/ 426053 w 427005"/>
                <a:gd name="connsiteY12" fmla="*/ 140970 h 481298"/>
                <a:gd name="connsiteX13" fmla="*/ 424910 w 427005"/>
                <a:gd name="connsiteY13" fmla="*/ 114871 h 481298"/>
                <a:gd name="connsiteX14" fmla="*/ 427006 w 427005"/>
                <a:gd name="connsiteY14" fmla="*/ 97822 h 481298"/>
                <a:gd name="connsiteX15" fmla="*/ 406813 w 427005"/>
                <a:gd name="connsiteY15" fmla="*/ 86677 h 481298"/>
                <a:gd name="connsiteX16" fmla="*/ 390906 w 427005"/>
                <a:gd name="connsiteY16" fmla="*/ 76105 h 481298"/>
                <a:gd name="connsiteX17" fmla="*/ 364807 w 427005"/>
                <a:gd name="connsiteY17" fmla="*/ 77152 h 481298"/>
                <a:gd name="connsiteX18" fmla="*/ 362712 w 427005"/>
                <a:gd name="connsiteY18" fmla="*/ 59626 h 481298"/>
                <a:gd name="connsiteX19" fmla="*/ 336613 w 427005"/>
                <a:gd name="connsiteY19" fmla="*/ 60770 h 481298"/>
                <a:gd name="connsiteX20" fmla="*/ 319659 w 427005"/>
                <a:gd name="connsiteY20" fmla="*/ 58674 h 481298"/>
                <a:gd name="connsiteX21" fmla="*/ 305276 w 427005"/>
                <a:gd name="connsiteY21" fmla="*/ 69818 h 481298"/>
                <a:gd name="connsiteX22" fmla="*/ 294704 w 427005"/>
                <a:gd name="connsiteY22" fmla="*/ 85820 h 481298"/>
                <a:gd name="connsiteX23" fmla="*/ 276130 w 427005"/>
                <a:gd name="connsiteY23" fmla="*/ 96488 h 481298"/>
                <a:gd name="connsiteX24" fmla="*/ 258032 w 427005"/>
                <a:gd name="connsiteY24" fmla="*/ 102965 h 481298"/>
                <a:gd name="connsiteX25" fmla="*/ 256413 w 427005"/>
                <a:gd name="connsiteY25" fmla="*/ 81153 h 481298"/>
                <a:gd name="connsiteX26" fmla="*/ 245173 w 427005"/>
                <a:gd name="connsiteY26" fmla="*/ 66770 h 481298"/>
                <a:gd name="connsiteX27" fmla="*/ 227171 w 427005"/>
                <a:gd name="connsiteY27" fmla="*/ 73152 h 481298"/>
                <a:gd name="connsiteX28" fmla="*/ 208597 w 427005"/>
                <a:gd name="connsiteY28" fmla="*/ 83820 h 481298"/>
                <a:gd name="connsiteX29" fmla="*/ 198406 w 427005"/>
                <a:gd name="connsiteY29" fmla="*/ 60960 h 481298"/>
                <a:gd name="connsiteX30" fmla="*/ 181451 w 427005"/>
                <a:gd name="connsiteY30" fmla="*/ 58864 h 481298"/>
                <a:gd name="connsiteX31" fmla="*/ 170212 w 427005"/>
                <a:gd name="connsiteY31" fmla="*/ 44577 h 481298"/>
                <a:gd name="connsiteX32" fmla="*/ 154781 w 427005"/>
                <a:gd name="connsiteY32" fmla="*/ 29623 h 481298"/>
                <a:gd name="connsiteX33" fmla="*/ 131350 w 427005"/>
                <a:gd name="connsiteY33" fmla="*/ 9525 h 481298"/>
                <a:gd name="connsiteX34" fmla="*/ 54864 w 427005"/>
                <a:gd name="connsiteY34" fmla="*/ 0 h 481298"/>
                <a:gd name="connsiteX35" fmla="*/ 35147 w 427005"/>
                <a:gd name="connsiteY35" fmla="*/ 19241 h 481298"/>
                <a:gd name="connsiteX36" fmla="*/ 22098 w 427005"/>
                <a:gd name="connsiteY36" fmla="*/ 125635 h 481298"/>
                <a:gd name="connsiteX37" fmla="*/ 11430 w 427005"/>
                <a:gd name="connsiteY37" fmla="*/ 141637 h 481298"/>
                <a:gd name="connsiteX38" fmla="*/ 27908 w 427005"/>
                <a:gd name="connsiteY38" fmla="*/ 148018 h 481298"/>
                <a:gd name="connsiteX39" fmla="*/ 7906 w 427005"/>
                <a:gd name="connsiteY39" fmla="*/ 240601 h 481298"/>
                <a:gd name="connsiteX40" fmla="*/ 5239 w 427005"/>
                <a:gd name="connsiteY40" fmla="*/ 261938 h 481298"/>
                <a:gd name="connsiteX41" fmla="*/ 2572 w 427005"/>
                <a:gd name="connsiteY41" fmla="*/ 283178 h 481298"/>
                <a:gd name="connsiteX42" fmla="*/ 0 w 427005"/>
                <a:gd name="connsiteY42" fmla="*/ 304514 h 481298"/>
                <a:gd name="connsiteX43" fmla="*/ 9620 w 427005"/>
                <a:gd name="connsiteY43" fmla="*/ 331660 h 481298"/>
                <a:gd name="connsiteX44" fmla="*/ 16002 w 427005"/>
                <a:gd name="connsiteY44" fmla="*/ 349758 h 481298"/>
                <a:gd name="connsiteX45" fmla="*/ 32575 w 427005"/>
                <a:gd name="connsiteY45" fmla="*/ 390620 h 481298"/>
                <a:gd name="connsiteX46" fmla="*/ 39433 w 427005"/>
                <a:gd name="connsiteY46" fmla="*/ 404527 h 481298"/>
                <a:gd name="connsiteX47" fmla="*/ 54864 w 427005"/>
                <a:gd name="connsiteY47" fmla="*/ 419386 h 481298"/>
                <a:gd name="connsiteX48" fmla="*/ 81439 w 427005"/>
                <a:gd name="connsiteY48" fmla="*/ 413956 h 481298"/>
                <a:gd name="connsiteX49" fmla="*/ 102203 w 427005"/>
                <a:gd name="connsiteY49" fmla="*/ 420910 h 481298"/>
                <a:gd name="connsiteX50" fmla="*/ 119253 w 427005"/>
                <a:gd name="connsiteY50" fmla="*/ 423005 h 481298"/>
                <a:gd name="connsiteX51" fmla="*/ 134112 w 427005"/>
                <a:gd name="connsiteY51" fmla="*/ 442055 h 481298"/>
                <a:gd name="connsiteX52" fmla="*/ 152686 w 427005"/>
                <a:gd name="connsiteY52" fmla="*/ 431387 h 481298"/>
                <a:gd name="connsiteX53" fmla="*/ 170212 w 427005"/>
                <a:gd name="connsiteY53" fmla="*/ 429292 h 481298"/>
                <a:gd name="connsiteX54" fmla="*/ 186214 w 427005"/>
                <a:gd name="connsiteY54" fmla="*/ 439864 h 481298"/>
                <a:gd name="connsiteX55" fmla="*/ 188404 w 427005"/>
                <a:gd name="connsiteY55" fmla="*/ 457486 h 481298"/>
                <a:gd name="connsiteX56" fmla="*/ 204311 w 427005"/>
                <a:gd name="connsiteY56" fmla="*/ 468059 h 481298"/>
                <a:gd name="connsiteX57" fmla="*/ 220313 w 427005"/>
                <a:gd name="connsiteY57" fmla="*/ 478631 h 481298"/>
                <a:gd name="connsiteX58" fmla="*/ 241554 w 427005"/>
                <a:gd name="connsiteY58" fmla="*/ 481298 h 481298"/>
                <a:gd name="connsiteX59" fmla="*/ 241554 w 427005"/>
                <a:gd name="connsiteY59" fmla="*/ 481298 h 481298"/>
                <a:gd name="connsiteX60" fmla="*/ 241554 w 427005"/>
                <a:gd name="connsiteY60" fmla="*/ 481298 h 481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27005" h="481298">
                  <a:moveTo>
                    <a:pt x="241554" y="481298"/>
                  </a:moveTo>
                  <a:lnTo>
                    <a:pt x="252698" y="461010"/>
                  </a:lnTo>
                  <a:lnTo>
                    <a:pt x="267557" y="445580"/>
                  </a:lnTo>
                  <a:lnTo>
                    <a:pt x="293084" y="448723"/>
                  </a:lnTo>
                  <a:lnTo>
                    <a:pt x="304229" y="428530"/>
                  </a:lnTo>
                  <a:lnTo>
                    <a:pt x="326517" y="422624"/>
                  </a:lnTo>
                  <a:lnTo>
                    <a:pt x="359473" y="400717"/>
                  </a:lnTo>
                  <a:lnTo>
                    <a:pt x="375380" y="376809"/>
                  </a:lnTo>
                  <a:lnTo>
                    <a:pt x="406717" y="367665"/>
                  </a:lnTo>
                  <a:lnTo>
                    <a:pt x="421005" y="321850"/>
                  </a:lnTo>
                  <a:lnTo>
                    <a:pt x="418814" y="304324"/>
                  </a:lnTo>
                  <a:lnTo>
                    <a:pt x="425101" y="253270"/>
                  </a:lnTo>
                  <a:lnTo>
                    <a:pt x="426053" y="140970"/>
                  </a:lnTo>
                  <a:lnTo>
                    <a:pt x="424910" y="114871"/>
                  </a:lnTo>
                  <a:lnTo>
                    <a:pt x="427006" y="97822"/>
                  </a:lnTo>
                  <a:lnTo>
                    <a:pt x="406813" y="86677"/>
                  </a:lnTo>
                  <a:lnTo>
                    <a:pt x="390906" y="76105"/>
                  </a:lnTo>
                  <a:lnTo>
                    <a:pt x="364807" y="77152"/>
                  </a:lnTo>
                  <a:lnTo>
                    <a:pt x="362712" y="59626"/>
                  </a:lnTo>
                  <a:lnTo>
                    <a:pt x="336613" y="60770"/>
                  </a:lnTo>
                  <a:lnTo>
                    <a:pt x="319659" y="58674"/>
                  </a:lnTo>
                  <a:lnTo>
                    <a:pt x="305276" y="69818"/>
                  </a:lnTo>
                  <a:lnTo>
                    <a:pt x="294704" y="85820"/>
                  </a:lnTo>
                  <a:lnTo>
                    <a:pt x="276130" y="96488"/>
                  </a:lnTo>
                  <a:lnTo>
                    <a:pt x="258032" y="102965"/>
                  </a:lnTo>
                  <a:lnTo>
                    <a:pt x="256413" y="81153"/>
                  </a:lnTo>
                  <a:lnTo>
                    <a:pt x="245173" y="66770"/>
                  </a:lnTo>
                  <a:lnTo>
                    <a:pt x="227171" y="73152"/>
                  </a:lnTo>
                  <a:lnTo>
                    <a:pt x="208597" y="83820"/>
                  </a:lnTo>
                  <a:lnTo>
                    <a:pt x="198406" y="60960"/>
                  </a:lnTo>
                  <a:lnTo>
                    <a:pt x="181451" y="58864"/>
                  </a:lnTo>
                  <a:lnTo>
                    <a:pt x="170212" y="44577"/>
                  </a:lnTo>
                  <a:lnTo>
                    <a:pt x="154781" y="29623"/>
                  </a:lnTo>
                  <a:lnTo>
                    <a:pt x="131350" y="9525"/>
                  </a:lnTo>
                  <a:lnTo>
                    <a:pt x="54864" y="0"/>
                  </a:lnTo>
                  <a:lnTo>
                    <a:pt x="35147" y="19241"/>
                  </a:lnTo>
                  <a:lnTo>
                    <a:pt x="22098" y="125635"/>
                  </a:lnTo>
                  <a:lnTo>
                    <a:pt x="11430" y="141637"/>
                  </a:lnTo>
                  <a:lnTo>
                    <a:pt x="27908" y="148018"/>
                  </a:lnTo>
                  <a:lnTo>
                    <a:pt x="7906" y="240601"/>
                  </a:lnTo>
                  <a:lnTo>
                    <a:pt x="5239" y="261938"/>
                  </a:lnTo>
                  <a:lnTo>
                    <a:pt x="2572" y="283178"/>
                  </a:lnTo>
                  <a:lnTo>
                    <a:pt x="0" y="304514"/>
                  </a:lnTo>
                  <a:lnTo>
                    <a:pt x="9620" y="331660"/>
                  </a:lnTo>
                  <a:lnTo>
                    <a:pt x="16002" y="349758"/>
                  </a:lnTo>
                  <a:lnTo>
                    <a:pt x="32575" y="390620"/>
                  </a:lnTo>
                  <a:lnTo>
                    <a:pt x="39433" y="404527"/>
                  </a:lnTo>
                  <a:lnTo>
                    <a:pt x="54864" y="419386"/>
                  </a:lnTo>
                  <a:lnTo>
                    <a:pt x="81439" y="413956"/>
                  </a:lnTo>
                  <a:lnTo>
                    <a:pt x="102203" y="420910"/>
                  </a:lnTo>
                  <a:lnTo>
                    <a:pt x="119253" y="423005"/>
                  </a:lnTo>
                  <a:lnTo>
                    <a:pt x="134112" y="442055"/>
                  </a:lnTo>
                  <a:lnTo>
                    <a:pt x="152686" y="431387"/>
                  </a:lnTo>
                  <a:lnTo>
                    <a:pt x="170212" y="429292"/>
                  </a:lnTo>
                  <a:lnTo>
                    <a:pt x="186214" y="439864"/>
                  </a:lnTo>
                  <a:lnTo>
                    <a:pt x="188404" y="457486"/>
                  </a:lnTo>
                  <a:lnTo>
                    <a:pt x="204311" y="468059"/>
                  </a:lnTo>
                  <a:lnTo>
                    <a:pt x="220313" y="478631"/>
                  </a:lnTo>
                  <a:lnTo>
                    <a:pt x="241554" y="481298"/>
                  </a:lnTo>
                  <a:lnTo>
                    <a:pt x="241554" y="481298"/>
                  </a:lnTo>
                  <a:lnTo>
                    <a:pt x="241554" y="4812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75897D6C-518B-3DA2-061B-34B821B26052}"/>
                </a:ext>
              </a:extLst>
            </p:cNvPr>
            <p:cNvSpPr/>
            <p:nvPr/>
          </p:nvSpPr>
          <p:spPr>
            <a:xfrm>
              <a:off x="4246472" y="1908946"/>
              <a:ext cx="873211" cy="873211"/>
            </a:xfrm>
            <a:custGeom>
              <a:avLst/>
              <a:gdLst>
                <a:gd name="connsiteX0" fmla="*/ 204883 w 518541"/>
                <a:gd name="connsiteY0" fmla="*/ 518541 h 518541"/>
                <a:gd name="connsiteX1" fmla="*/ 234125 w 518541"/>
                <a:gd name="connsiteY1" fmla="*/ 457105 h 518541"/>
                <a:gd name="connsiteX2" fmla="*/ 263843 w 518541"/>
                <a:gd name="connsiteY2" fmla="*/ 391478 h 518541"/>
                <a:gd name="connsiteX3" fmla="*/ 279845 w 518541"/>
                <a:gd name="connsiteY3" fmla="*/ 402050 h 518541"/>
                <a:gd name="connsiteX4" fmla="*/ 293751 w 518541"/>
                <a:gd name="connsiteY4" fmla="*/ 395097 h 518541"/>
                <a:gd name="connsiteX5" fmla="*/ 318707 w 518541"/>
                <a:gd name="connsiteY5" fmla="*/ 367855 h 518541"/>
                <a:gd name="connsiteX6" fmla="*/ 298418 w 518541"/>
                <a:gd name="connsiteY6" fmla="*/ 356711 h 518541"/>
                <a:gd name="connsiteX7" fmla="*/ 297371 w 518541"/>
                <a:gd name="connsiteY7" fmla="*/ 330517 h 518541"/>
                <a:gd name="connsiteX8" fmla="*/ 313849 w 518541"/>
                <a:gd name="connsiteY8" fmla="*/ 302228 h 518541"/>
                <a:gd name="connsiteX9" fmla="*/ 336233 w 518541"/>
                <a:gd name="connsiteY9" fmla="*/ 296323 h 518541"/>
                <a:gd name="connsiteX10" fmla="*/ 329755 w 518541"/>
                <a:gd name="connsiteY10" fmla="*/ 278130 h 518541"/>
                <a:gd name="connsiteX11" fmla="*/ 324993 w 518541"/>
                <a:gd name="connsiteY11" fmla="*/ 247174 h 518541"/>
                <a:gd name="connsiteX12" fmla="*/ 358521 w 518541"/>
                <a:gd name="connsiteY12" fmla="*/ 220980 h 518541"/>
                <a:gd name="connsiteX13" fmla="*/ 388239 w 518541"/>
                <a:gd name="connsiteY13" fmla="*/ 190024 h 518541"/>
                <a:gd name="connsiteX14" fmla="*/ 440341 w 518541"/>
                <a:gd name="connsiteY14" fmla="*/ 118396 h 518541"/>
                <a:gd name="connsiteX15" fmla="*/ 518541 w 518541"/>
                <a:gd name="connsiteY15" fmla="*/ 10954 h 518541"/>
                <a:gd name="connsiteX16" fmla="*/ 407765 w 518541"/>
                <a:gd name="connsiteY16" fmla="*/ 32004 h 518541"/>
                <a:gd name="connsiteX17" fmla="*/ 394431 w 518541"/>
                <a:gd name="connsiteY17" fmla="*/ 0 h 518541"/>
                <a:gd name="connsiteX18" fmla="*/ 372046 w 518541"/>
                <a:gd name="connsiteY18" fmla="*/ 5906 h 518541"/>
                <a:gd name="connsiteX19" fmla="*/ 358236 w 518541"/>
                <a:gd name="connsiteY19" fmla="*/ 12859 h 518541"/>
                <a:gd name="connsiteX20" fmla="*/ 333661 w 518541"/>
                <a:gd name="connsiteY20" fmla="*/ 1143 h 518541"/>
                <a:gd name="connsiteX21" fmla="*/ 181833 w 518541"/>
                <a:gd name="connsiteY21" fmla="*/ 4096 h 518541"/>
                <a:gd name="connsiteX22" fmla="*/ 174974 w 518541"/>
                <a:gd name="connsiteY22" fmla="*/ 24955 h 518541"/>
                <a:gd name="connsiteX23" fmla="*/ 164878 w 518541"/>
                <a:gd name="connsiteY23" fmla="*/ 36671 h 518541"/>
                <a:gd name="connsiteX24" fmla="*/ 166497 w 518541"/>
                <a:gd name="connsiteY24" fmla="*/ 58579 h 518541"/>
                <a:gd name="connsiteX25" fmla="*/ 144685 w 518541"/>
                <a:gd name="connsiteY25" fmla="*/ 94869 h 518541"/>
                <a:gd name="connsiteX26" fmla="*/ 48387 w 518541"/>
                <a:gd name="connsiteY26" fmla="*/ 208788 h 518541"/>
                <a:gd name="connsiteX27" fmla="*/ 12764 w 518541"/>
                <a:gd name="connsiteY27" fmla="*/ 252032 h 518541"/>
                <a:gd name="connsiteX28" fmla="*/ 6382 w 518541"/>
                <a:gd name="connsiteY28" fmla="*/ 268605 h 518541"/>
                <a:gd name="connsiteX29" fmla="*/ 0 w 518541"/>
                <a:gd name="connsiteY29" fmla="*/ 285179 h 518541"/>
                <a:gd name="connsiteX30" fmla="*/ 10763 w 518541"/>
                <a:gd name="connsiteY30" fmla="*/ 303847 h 518541"/>
                <a:gd name="connsiteX31" fmla="*/ 26765 w 518541"/>
                <a:gd name="connsiteY31" fmla="*/ 314516 h 518541"/>
                <a:gd name="connsiteX32" fmla="*/ 28385 w 518541"/>
                <a:gd name="connsiteY32" fmla="*/ 336328 h 518541"/>
                <a:gd name="connsiteX33" fmla="*/ 115348 w 518541"/>
                <a:gd name="connsiteY33" fmla="*/ 438150 h 518541"/>
                <a:gd name="connsiteX34" fmla="*/ 142494 w 518541"/>
                <a:gd name="connsiteY34" fmla="*/ 463201 h 518541"/>
                <a:gd name="connsiteX35" fmla="*/ 177165 w 518541"/>
                <a:gd name="connsiteY35" fmla="*/ 497776 h 518541"/>
                <a:gd name="connsiteX36" fmla="*/ 204883 w 518541"/>
                <a:gd name="connsiteY36" fmla="*/ 518541 h 518541"/>
                <a:gd name="connsiteX37" fmla="*/ 204883 w 518541"/>
                <a:gd name="connsiteY37" fmla="*/ 518541 h 518541"/>
                <a:gd name="connsiteX38" fmla="*/ 204883 w 518541"/>
                <a:gd name="connsiteY38" fmla="*/ 518541 h 5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541">
                  <a:moveTo>
                    <a:pt x="204883" y="518541"/>
                  </a:moveTo>
                  <a:lnTo>
                    <a:pt x="234125" y="457105"/>
                  </a:lnTo>
                  <a:lnTo>
                    <a:pt x="263843" y="391478"/>
                  </a:lnTo>
                  <a:lnTo>
                    <a:pt x="279845" y="402050"/>
                  </a:lnTo>
                  <a:lnTo>
                    <a:pt x="293751" y="395097"/>
                  </a:lnTo>
                  <a:lnTo>
                    <a:pt x="318707" y="367855"/>
                  </a:lnTo>
                  <a:lnTo>
                    <a:pt x="298418" y="356711"/>
                  </a:lnTo>
                  <a:lnTo>
                    <a:pt x="297371" y="330517"/>
                  </a:lnTo>
                  <a:lnTo>
                    <a:pt x="313849" y="302228"/>
                  </a:lnTo>
                  <a:lnTo>
                    <a:pt x="336233" y="296323"/>
                  </a:lnTo>
                  <a:lnTo>
                    <a:pt x="329755" y="278130"/>
                  </a:lnTo>
                  <a:lnTo>
                    <a:pt x="324993" y="247174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1" y="0"/>
                  </a:lnTo>
                  <a:lnTo>
                    <a:pt x="372046" y="5906"/>
                  </a:lnTo>
                  <a:lnTo>
                    <a:pt x="358236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5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2"/>
                  </a:lnTo>
                  <a:lnTo>
                    <a:pt x="6382" y="268605"/>
                  </a:lnTo>
                  <a:lnTo>
                    <a:pt x="0" y="285179"/>
                  </a:lnTo>
                  <a:lnTo>
                    <a:pt x="10763" y="303847"/>
                  </a:lnTo>
                  <a:lnTo>
                    <a:pt x="26765" y="314516"/>
                  </a:lnTo>
                  <a:lnTo>
                    <a:pt x="28385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776"/>
                  </a:lnTo>
                  <a:lnTo>
                    <a:pt x="204883" y="518541"/>
                  </a:lnTo>
                  <a:lnTo>
                    <a:pt x="204883" y="518541"/>
                  </a:lnTo>
                  <a:lnTo>
                    <a:pt x="204883" y="51854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4BB22F49-0D57-2D1C-9A38-8656CCAF8B64}"/>
                </a:ext>
              </a:extLst>
            </p:cNvPr>
            <p:cNvSpPr/>
            <p:nvPr/>
          </p:nvSpPr>
          <p:spPr>
            <a:xfrm>
              <a:off x="2946760" y="1473143"/>
              <a:ext cx="547119" cy="679449"/>
            </a:xfrm>
            <a:custGeom>
              <a:avLst/>
              <a:gdLst>
                <a:gd name="connsiteX0" fmla="*/ 168688 w 324897"/>
                <a:gd name="connsiteY0" fmla="*/ 403479 h 403479"/>
                <a:gd name="connsiteX1" fmla="*/ 191071 w 324897"/>
                <a:gd name="connsiteY1" fmla="*/ 397574 h 403479"/>
                <a:gd name="connsiteX2" fmla="*/ 213550 w 324897"/>
                <a:gd name="connsiteY2" fmla="*/ 391668 h 403479"/>
                <a:gd name="connsiteX3" fmla="*/ 219932 w 324897"/>
                <a:gd name="connsiteY3" fmla="*/ 375095 h 403479"/>
                <a:gd name="connsiteX4" fmla="*/ 217741 w 324897"/>
                <a:gd name="connsiteY4" fmla="*/ 357473 h 403479"/>
                <a:gd name="connsiteX5" fmla="*/ 216122 w 324897"/>
                <a:gd name="connsiteY5" fmla="*/ 335566 h 403479"/>
                <a:gd name="connsiteX6" fmla="*/ 209645 w 324897"/>
                <a:gd name="connsiteY6" fmla="*/ 317468 h 403479"/>
                <a:gd name="connsiteX7" fmla="*/ 220885 w 324897"/>
                <a:gd name="connsiteY7" fmla="*/ 297180 h 403479"/>
                <a:gd name="connsiteX8" fmla="*/ 247555 w 324897"/>
                <a:gd name="connsiteY8" fmla="*/ 257080 h 403479"/>
                <a:gd name="connsiteX9" fmla="*/ 257651 w 324897"/>
                <a:gd name="connsiteY9" fmla="*/ 245364 h 403479"/>
                <a:gd name="connsiteX10" fmla="*/ 272129 w 324897"/>
                <a:gd name="connsiteY10" fmla="*/ 234125 h 403479"/>
                <a:gd name="connsiteX11" fmla="*/ 296037 w 324897"/>
                <a:gd name="connsiteY11" fmla="*/ 180689 h 403479"/>
                <a:gd name="connsiteX12" fmla="*/ 314230 w 324897"/>
                <a:gd name="connsiteY12" fmla="*/ 174307 h 403479"/>
                <a:gd name="connsiteX13" fmla="*/ 324898 w 324897"/>
                <a:gd name="connsiteY13" fmla="*/ 158210 h 403479"/>
                <a:gd name="connsiteX14" fmla="*/ 322707 w 324897"/>
                <a:gd name="connsiteY14" fmla="*/ 140684 h 403479"/>
                <a:gd name="connsiteX15" fmla="*/ 303466 w 324897"/>
                <a:gd name="connsiteY15" fmla="*/ 120872 h 403479"/>
                <a:gd name="connsiteX16" fmla="*/ 269176 w 324897"/>
                <a:gd name="connsiteY16" fmla="*/ 82010 h 403479"/>
                <a:gd name="connsiteX17" fmla="*/ 257842 w 324897"/>
                <a:gd name="connsiteY17" fmla="*/ 67627 h 403479"/>
                <a:gd name="connsiteX18" fmla="*/ 224123 w 324897"/>
                <a:gd name="connsiteY18" fmla="*/ 24384 h 403479"/>
                <a:gd name="connsiteX19" fmla="*/ 192024 w 324897"/>
                <a:gd name="connsiteY19" fmla="*/ 3143 h 403479"/>
                <a:gd name="connsiteX20" fmla="*/ 170593 w 324897"/>
                <a:gd name="connsiteY20" fmla="*/ 476 h 403479"/>
                <a:gd name="connsiteX21" fmla="*/ 131540 w 324897"/>
                <a:gd name="connsiteY21" fmla="*/ 0 h 403479"/>
                <a:gd name="connsiteX22" fmla="*/ 95726 w 324897"/>
                <a:gd name="connsiteY22" fmla="*/ 8573 h 403479"/>
                <a:gd name="connsiteX23" fmla="*/ 65818 w 324897"/>
                <a:gd name="connsiteY23" fmla="*/ 4858 h 403479"/>
                <a:gd name="connsiteX24" fmla="*/ 59436 w 324897"/>
                <a:gd name="connsiteY24" fmla="*/ 21431 h 403479"/>
                <a:gd name="connsiteX25" fmla="*/ 57340 w 324897"/>
                <a:gd name="connsiteY25" fmla="*/ 38481 h 403479"/>
                <a:gd name="connsiteX26" fmla="*/ 71818 w 324897"/>
                <a:gd name="connsiteY26" fmla="*/ 62008 h 403479"/>
                <a:gd name="connsiteX27" fmla="*/ 54769 w 324897"/>
                <a:gd name="connsiteY27" fmla="*/ 94583 h 403479"/>
                <a:gd name="connsiteX28" fmla="*/ 44101 w 324897"/>
                <a:gd name="connsiteY28" fmla="*/ 110585 h 403479"/>
                <a:gd name="connsiteX29" fmla="*/ 37147 w 324897"/>
                <a:gd name="connsiteY29" fmla="*/ 131445 h 403479"/>
                <a:gd name="connsiteX30" fmla="*/ 31909 w 324897"/>
                <a:gd name="connsiteY30" fmla="*/ 174117 h 403479"/>
                <a:gd name="connsiteX31" fmla="*/ 28765 w 324897"/>
                <a:gd name="connsiteY31" fmla="*/ 199739 h 403479"/>
                <a:gd name="connsiteX32" fmla="*/ 22384 w 324897"/>
                <a:gd name="connsiteY32" fmla="*/ 216313 h 403479"/>
                <a:gd name="connsiteX33" fmla="*/ 24479 w 324897"/>
                <a:gd name="connsiteY33" fmla="*/ 233934 h 403479"/>
                <a:gd name="connsiteX34" fmla="*/ 26670 w 324897"/>
                <a:gd name="connsiteY34" fmla="*/ 251555 h 403479"/>
                <a:gd name="connsiteX35" fmla="*/ 14478 w 324897"/>
                <a:gd name="connsiteY35" fmla="*/ 280321 h 403479"/>
                <a:gd name="connsiteX36" fmla="*/ 0 w 324897"/>
                <a:gd name="connsiteY36" fmla="*/ 291560 h 403479"/>
                <a:gd name="connsiteX37" fmla="*/ 1619 w 324897"/>
                <a:gd name="connsiteY37" fmla="*/ 313468 h 403479"/>
                <a:gd name="connsiteX38" fmla="*/ 17145 w 324897"/>
                <a:gd name="connsiteY38" fmla="*/ 328422 h 403479"/>
                <a:gd name="connsiteX39" fmla="*/ 23622 w 324897"/>
                <a:gd name="connsiteY39" fmla="*/ 346520 h 403479"/>
                <a:gd name="connsiteX40" fmla="*/ 39719 w 324897"/>
                <a:gd name="connsiteY40" fmla="*/ 357188 h 403479"/>
                <a:gd name="connsiteX41" fmla="*/ 55721 w 324897"/>
                <a:gd name="connsiteY41" fmla="*/ 367855 h 403479"/>
                <a:gd name="connsiteX42" fmla="*/ 76105 w 324897"/>
                <a:gd name="connsiteY42" fmla="*/ 379000 h 403479"/>
                <a:gd name="connsiteX43" fmla="*/ 116776 w 324897"/>
                <a:gd name="connsiteY43" fmla="*/ 401384 h 403479"/>
                <a:gd name="connsiteX44" fmla="*/ 138684 w 324897"/>
                <a:gd name="connsiteY44" fmla="*/ 399764 h 403479"/>
                <a:gd name="connsiteX45" fmla="*/ 156305 w 324897"/>
                <a:gd name="connsiteY45" fmla="*/ 397574 h 403479"/>
                <a:gd name="connsiteX46" fmla="*/ 168688 w 324897"/>
                <a:gd name="connsiteY46" fmla="*/ 403479 h 403479"/>
                <a:gd name="connsiteX47" fmla="*/ 168688 w 324897"/>
                <a:gd name="connsiteY47" fmla="*/ 403479 h 403479"/>
                <a:gd name="connsiteX48" fmla="*/ 168688 w 324897"/>
                <a:gd name="connsiteY48" fmla="*/ 403479 h 403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24897" h="403479">
                  <a:moveTo>
                    <a:pt x="168688" y="403479"/>
                  </a:moveTo>
                  <a:lnTo>
                    <a:pt x="191071" y="397574"/>
                  </a:lnTo>
                  <a:lnTo>
                    <a:pt x="213550" y="391668"/>
                  </a:lnTo>
                  <a:lnTo>
                    <a:pt x="219932" y="375095"/>
                  </a:lnTo>
                  <a:lnTo>
                    <a:pt x="217741" y="357473"/>
                  </a:lnTo>
                  <a:lnTo>
                    <a:pt x="216122" y="335566"/>
                  </a:lnTo>
                  <a:lnTo>
                    <a:pt x="209645" y="317468"/>
                  </a:lnTo>
                  <a:lnTo>
                    <a:pt x="220885" y="297180"/>
                  </a:lnTo>
                  <a:lnTo>
                    <a:pt x="247555" y="257080"/>
                  </a:lnTo>
                  <a:lnTo>
                    <a:pt x="257651" y="245364"/>
                  </a:lnTo>
                  <a:lnTo>
                    <a:pt x="272129" y="234125"/>
                  </a:lnTo>
                  <a:lnTo>
                    <a:pt x="296037" y="180689"/>
                  </a:lnTo>
                  <a:lnTo>
                    <a:pt x="314230" y="174307"/>
                  </a:lnTo>
                  <a:lnTo>
                    <a:pt x="324898" y="158210"/>
                  </a:lnTo>
                  <a:lnTo>
                    <a:pt x="322707" y="140684"/>
                  </a:lnTo>
                  <a:lnTo>
                    <a:pt x="303466" y="120872"/>
                  </a:lnTo>
                  <a:lnTo>
                    <a:pt x="269176" y="82010"/>
                  </a:lnTo>
                  <a:lnTo>
                    <a:pt x="257842" y="67627"/>
                  </a:lnTo>
                  <a:lnTo>
                    <a:pt x="224123" y="24384"/>
                  </a:lnTo>
                  <a:lnTo>
                    <a:pt x="192024" y="3143"/>
                  </a:lnTo>
                  <a:lnTo>
                    <a:pt x="170593" y="476"/>
                  </a:lnTo>
                  <a:lnTo>
                    <a:pt x="131540" y="0"/>
                  </a:lnTo>
                  <a:lnTo>
                    <a:pt x="95726" y="8573"/>
                  </a:lnTo>
                  <a:lnTo>
                    <a:pt x="65818" y="4858"/>
                  </a:lnTo>
                  <a:lnTo>
                    <a:pt x="59436" y="21431"/>
                  </a:lnTo>
                  <a:lnTo>
                    <a:pt x="57340" y="38481"/>
                  </a:lnTo>
                  <a:lnTo>
                    <a:pt x="71818" y="62008"/>
                  </a:lnTo>
                  <a:lnTo>
                    <a:pt x="54769" y="94583"/>
                  </a:lnTo>
                  <a:lnTo>
                    <a:pt x="44101" y="110585"/>
                  </a:lnTo>
                  <a:lnTo>
                    <a:pt x="37147" y="131445"/>
                  </a:lnTo>
                  <a:lnTo>
                    <a:pt x="31909" y="174117"/>
                  </a:lnTo>
                  <a:lnTo>
                    <a:pt x="28765" y="199739"/>
                  </a:lnTo>
                  <a:lnTo>
                    <a:pt x="22384" y="216313"/>
                  </a:lnTo>
                  <a:lnTo>
                    <a:pt x="24479" y="233934"/>
                  </a:lnTo>
                  <a:lnTo>
                    <a:pt x="26670" y="251555"/>
                  </a:lnTo>
                  <a:lnTo>
                    <a:pt x="14478" y="280321"/>
                  </a:lnTo>
                  <a:lnTo>
                    <a:pt x="0" y="291560"/>
                  </a:lnTo>
                  <a:lnTo>
                    <a:pt x="1619" y="313468"/>
                  </a:lnTo>
                  <a:lnTo>
                    <a:pt x="17145" y="328422"/>
                  </a:lnTo>
                  <a:lnTo>
                    <a:pt x="23622" y="346520"/>
                  </a:lnTo>
                  <a:lnTo>
                    <a:pt x="39719" y="357188"/>
                  </a:lnTo>
                  <a:lnTo>
                    <a:pt x="55721" y="367855"/>
                  </a:lnTo>
                  <a:lnTo>
                    <a:pt x="76105" y="379000"/>
                  </a:lnTo>
                  <a:lnTo>
                    <a:pt x="116776" y="401384"/>
                  </a:lnTo>
                  <a:lnTo>
                    <a:pt x="138684" y="399764"/>
                  </a:lnTo>
                  <a:lnTo>
                    <a:pt x="156305" y="397574"/>
                  </a:lnTo>
                  <a:lnTo>
                    <a:pt x="168688" y="403479"/>
                  </a:lnTo>
                  <a:lnTo>
                    <a:pt x="168688" y="403479"/>
                  </a:lnTo>
                  <a:lnTo>
                    <a:pt x="168688" y="4034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11317996-3A0D-5872-943D-0A2B5C89FA72}"/>
                </a:ext>
              </a:extLst>
            </p:cNvPr>
            <p:cNvSpPr/>
            <p:nvPr/>
          </p:nvSpPr>
          <p:spPr>
            <a:xfrm>
              <a:off x="2816516" y="2027479"/>
              <a:ext cx="676240" cy="880107"/>
            </a:xfrm>
            <a:custGeom>
              <a:avLst/>
              <a:gdLst>
                <a:gd name="connsiteX0" fmla="*/ 363474 w 401573"/>
                <a:gd name="connsiteY0" fmla="*/ 522637 h 522636"/>
                <a:gd name="connsiteX1" fmla="*/ 366046 w 401573"/>
                <a:gd name="connsiteY1" fmla="*/ 501396 h 522636"/>
                <a:gd name="connsiteX2" fmla="*/ 377190 w 401573"/>
                <a:gd name="connsiteY2" fmla="*/ 481108 h 522636"/>
                <a:gd name="connsiteX3" fmla="*/ 394144 w 401573"/>
                <a:gd name="connsiteY3" fmla="*/ 448532 h 522636"/>
                <a:gd name="connsiteX4" fmla="*/ 401574 w 401573"/>
                <a:gd name="connsiteY4" fmla="*/ 423482 h 522636"/>
                <a:gd name="connsiteX5" fmla="*/ 395192 w 401573"/>
                <a:gd name="connsiteY5" fmla="*/ 405384 h 522636"/>
                <a:gd name="connsiteX6" fmla="*/ 387667 w 401573"/>
                <a:gd name="connsiteY6" fmla="*/ 326612 h 522636"/>
                <a:gd name="connsiteX7" fmla="*/ 395002 w 401573"/>
                <a:gd name="connsiteY7" fmla="*/ 266891 h 522636"/>
                <a:gd name="connsiteX8" fmla="*/ 401383 w 401573"/>
                <a:gd name="connsiteY8" fmla="*/ 250317 h 522636"/>
                <a:gd name="connsiteX9" fmla="*/ 399193 w 401573"/>
                <a:gd name="connsiteY9" fmla="*/ 232791 h 522636"/>
                <a:gd name="connsiteX10" fmla="*/ 397573 w 401573"/>
                <a:gd name="connsiteY10" fmla="*/ 210979 h 522636"/>
                <a:gd name="connsiteX11" fmla="*/ 376333 w 401573"/>
                <a:gd name="connsiteY11" fmla="*/ 208312 h 522636"/>
                <a:gd name="connsiteX12" fmla="*/ 369951 w 401573"/>
                <a:gd name="connsiteY12" fmla="*/ 190214 h 522636"/>
                <a:gd name="connsiteX13" fmla="*/ 349758 w 401573"/>
                <a:gd name="connsiteY13" fmla="*/ 179070 h 522636"/>
                <a:gd name="connsiteX14" fmla="*/ 334327 w 401573"/>
                <a:gd name="connsiteY14" fmla="*/ 164211 h 522636"/>
                <a:gd name="connsiteX15" fmla="*/ 328993 w 401573"/>
                <a:gd name="connsiteY15" fmla="*/ 137541 h 522636"/>
                <a:gd name="connsiteX16" fmla="*/ 331089 w 401573"/>
                <a:gd name="connsiteY16" fmla="*/ 120491 h 522636"/>
                <a:gd name="connsiteX17" fmla="*/ 319945 w 401573"/>
                <a:gd name="connsiteY17" fmla="*/ 106108 h 522636"/>
                <a:gd name="connsiteX18" fmla="*/ 307181 w 401573"/>
                <a:gd name="connsiteY18" fmla="*/ 69913 h 522636"/>
                <a:gd name="connsiteX19" fmla="*/ 291751 w 401573"/>
                <a:gd name="connsiteY19" fmla="*/ 55054 h 522636"/>
                <a:gd name="connsiteX20" fmla="*/ 273177 w 401573"/>
                <a:gd name="connsiteY20" fmla="*/ 65722 h 522636"/>
                <a:gd name="connsiteX21" fmla="*/ 251365 w 401573"/>
                <a:gd name="connsiteY21" fmla="*/ 67342 h 522636"/>
                <a:gd name="connsiteX22" fmla="*/ 233839 w 401573"/>
                <a:gd name="connsiteY22" fmla="*/ 69533 h 522636"/>
                <a:gd name="connsiteX23" fmla="*/ 194596 w 401573"/>
                <a:gd name="connsiteY23" fmla="*/ 73342 h 522636"/>
                <a:gd name="connsiteX24" fmla="*/ 166878 w 401573"/>
                <a:gd name="connsiteY24" fmla="*/ 52673 h 522636"/>
                <a:gd name="connsiteX25" fmla="*/ 140875 w 401573"/>
                <a:gd name="connsiteY25" fmla="*/ 53721 h 522636"/>
                <a:gd name="connsiteX26" fmla="*/ 129730 w 401573"/>
                <a:gd name="connsiteY26" fmla="*/ 39433 h 522636"/>
                <a:gd name="connsiteX27" fmla="*/ 113824 w 401573"/>
                <a:gd name="connsiteY27" fmla="*/ 28766 h 522636"/>
                <a:gd name="connsiteX28" fmla="*/ 97822 w 401573"/>
                <a:gd name="connsiteY28" fmla="*/ 18097 h 522636"/>
                <a:gd name="connsiteX29" fmla="*/ 91440 w 401573"/>
                <a:gd name="connsiteY29" fmla="*/ 0 h 522636"/>
                <a:gd name="connsiteX30" fmla="*/ 69628 w 401573"/>
                <a:gd name="connsiteY30" fmla="*/ 1715 h 522636"/>
                <a:gd name="connsiteX31" fmla="*/ 51054 w 401573"/>
                <a:gd name="connsiteY31" fmla="*/ 12383 h 522636"/>
                <a:gd name="connsiteX32" fmla="*/ 40481 w 401573"/>
                <a:gd name="connsiteY32" fmla="*/ 28384 h 522636"/>
                <a:gd name="connsiteX33" fmla="*/ 34099 w 401573"/>
                <a:gd name="connsiteY33" fmla="*/ 44863 h 522636"/>
                <a:gd name="connsiteX34" fmla="*/ 39433 w 401573"/>
                <a:gd name="connsiteY34" fmla="*/ 71533 h 522636"/>
                <a:gd name="connsiteX35" fmla="*/ 45339 w 401573"/>
                <a:gd name="connsiteY35" fmla="*/ 93917 h 522636"/>
                <a:gd name="connsiteX36" fmla="*/ 42672 w 401573"/>
                <a:gd name="connsiteY36" fmla="*/ 115253 h 522636"/>
                <a:gd name="connsiteX37" fmla="*/ 41243 w 401573"/>
                <a:gd name="connsiteY37" fmla="*/ 231838 h 522636"/>
                <a:gd name="connsiteX38" fmla="*/ 35433 w 401573"/>
                <a:gd name="connsiteY38" fmla="*/ 278797 h 522636"/>
                <a:gd name="connsiteX39" fmla="*/ 36576 w 401573"/>
                <a:gd name="connsiteY39" fmla="*/ 304895 h 522636"/>
                <a:gd name="connsiteX40" fmla="*/ 29718 w 401573"/>
                <a:gd name="connsiteY40" fmla="*/ 360331 h 522636"/>
                <a:gd name="connsiteX41" fmla="*/ 19145 w 401573"/>
                <a:gd name="connsiteY41" fmla="*/ 376333 h 522636"/>
                <a:gd name="connsiteX42" fmla="*/ 0 w 401573"/>
                <a:gd name="connsiteY42" fmla="*/ 391287 h 522636"/>
                <a:gd name="connsiteX43" fmla="*/ 25527 w 401573"/>
                <a:gd name="connsiteY43" fmla="*/ 394430 h 522636"/>
                <a:gd name="connsiteX44" fmla="*/ 22860 w 401573"/>
                <a:gd name="connsiteY44" fmla="*/ 415766 h 522636"/>
                <a:gd name="connsiteX45" fmla="*/ 34004 w 401573"/>
                <a:gd name="connsiteY45" fmla="*/ 430054 h 522636"/>
                <a:gd name="connsiteX46" fmla="*/ 9620 w 401573"/>
                <a:gd name="connsiteY46" fmla="*/ 453009 h 522636"/>
                <a:gd name="connsiteX47" fmla="*/ 27717 w 401573"/>
                <a:gd name="connsiteY47" fmla="*/ 446627 h 522636"/>
                <a:gd name="connsiteX48" fmla="*/ 44672 w 401573"/>
                <a:gd name="connsiteY48" fmla="*/ 448723 h 522636"/>
                <a:gd name="connsiteX49" fmla="*/ 62770 w 401573"/>
                <a:gd name="connsiteY49" fmla="*/ 442246 h 522636"/>
                <a:gd name="connsiteX50" fmla="*/ 78200 w 401573"/>
                <a:gd name="connsiteY50" fmla="*/ 457200 h 522636"/>
                <a:gd name="connsiteX51" fmla="*/ 107347 w 401573"/>
                <a:gd name="connsiteY51" fmla="*/ 430435 h 522636"/>
                <a:gd name="connsiteX52" fmla="*/ 146113 w 401573"/>
                <a:gd name="connsiteY52" fmla="*/ 430911 h 522636"/>
                <a:gd name="connsiteX53" fmla="*/ 242792 w 401573"/>
                <a:gd name="connsiteY53" fmla="*/ 451485 h 522636"/>
                <a:gd name="connsiteX54" fmla="*/ 273653 w 401573"/>
                <a:gd name="connsiteY54" fmla="*/ 481298 h 522636"/>
                <a:gd name="connsiteX55" fmla="*/ 294894 w 401573"/>
                <a:gd name="connsiteY55" fmla="*/ 483870 h 522636"/>
                <a:gd name="connsiteX56" fmla="*/ 310801 w 401573"/>
                <a:gd name="connsiteY56" fmla="*/ 494538 h 522636"/>
                <a:gd name="connsiteX57" fmla="*/ 327850 w 401573"/>
                <a:gd name="connsiteY57" fmla="*/ 496634 h 522636"/>
                <a:gd name="connsiteX58" fmla="*/ 343281 w 401573"/>
                <a:gd name="connsiteY58" fmla="*/ 511492 h 522636"/>
                <a:gd name="connsiteX59" fmla="*/ 363474 w 401573"/>
                <a:gd name="connsiteY59" fmla="*/ 522637 h 522636"/>
                <a:gd name="connsiteX60" fmla="*/ 363474 w 401573"/>
                <a:gd name="connsiteY60" fmla="*/ 522637 h 522636"/>
                <a:gd name="connsiteX61" fmla="*/ 363474 w 401573"/>
                <a:gd name="connsiteY61" fmla="*/ 522637 h 5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01573" h="522636">
                  <a:moveTo>
                    <a:pt x="363474" y="522637"/>
                  </a:moveTo>
                  <a:lnTo>
                    <a:pt x="366046" y="501396"/>
                  </a:lnTo>
                  <a:lnTo>
                    <a:pt x="377190" y="481108"/>
                  </a:lnTo>
                  <a:lnTo>
                    <a:pt x="394144" y="448532"/>
                  </a:lnTo>
                  <a:lnTo>
                    <a:pt x="401574" y="423482"/>
                  </a:lnTo>
                  <a:lnTo>
                    <a:pt x="395192" y="405384"/>
                  </a:lnTo>
                  <a:lnTo>
                    <a:pt x="387667" y="326612"/>
                  </a:lnTo>
                  <a:lnTo>
                    <a:pt x="395002" y="266891"/>
                  </a:lnTo>
                  <a:lnTo>
                    <a:pt x="401383" y="250317"/>
                  </a:lnTo>
                  <a:lnTo>
                    <a:pt x="399193" y="232791"/>
                  </a:lnTo>
                  <a:lnTo>
                    <a:pt x="397573" y="210979"/>
                  </a:lnTo>
                  <a:lnTo>
                    <a:pt x="376333" y="208312"/>
                  </a:lnTo>
                  <a:lnTo>
                    <a:pt x="369951" y="190214"/>
                  </a:lnTo>
                  <a:lnTo>
                    <a:pt x="349758" y="179070"/>
                  </a:lnTo>
                  <a:lnTo>
                    <a:pt x="334327" y="164211"/>
                  </a:lnTo>
                  <a:lnTo>
                    <a:pt x="328993" y="137541"/>
                  </a:lnTo>
                  <a:lnTo>
                    <a:pt x="331089" y="120491"/>
                  </a:lnTo>
                  <a:lnTo>
                    <a:pt x="319945" y="106108"/>
                  </a:lnTo>
                  <a:lnTo>
                    <a:pt x="307181" y="69913"/>
                  </a:lnTo>
                  <a:lnTo>
                    <a:pt x="291751" y="55054"/>
                  </a:lnTo>
                  <a:lnTo>
                    <a:pt x="273177" y="65722"/>
                  </a:lnTo>
                  <a:lnTo>
                    <a:pt x="251365" y="67342"/>
                  </a:lnTo>
                  <a:lnTo>
                    <a:pt x="233839" y="69533"/>
                  </a:lnTo>
                  <a:lnTo>
                    <a:pt x="194596" y="73342"/>
                  </a:lnTo>
                  <a:lnTo>
                    <a:pt x="166878" y="52673"/>
                  </a:lnTo>
                  <a:lnTo>
                    <a:pt x="140875" y="53721"/>
                  </a:lnTo>
                  <a:lnTo>
                    <a:pt x="129730" y="39433"/>
                  </a:lnTo>
                  <a:lnTo>
                    <a:pt x="113824" y="28766"/>
                  </a:lnTo>
                  <a:lnTo>
                    <a:pt x="97822" y="18097"/>
                  </a:lnTo>
                  <a:lnTo>
                    <a:pt x="91440" y="0"/>
                  </a:lnTo>
                  <a:lnTo>
                    <a:pt x="69628" y="1715"/>
                  </a:lnTo>
                  <a:lnTo>
                    <a:pt x="51054" y="12383"/>
                  </a:lnTo>
                  <a:lnTo>
                    <a:pt x="40481" y="28384"/>
                  </a:lnTo>
                  <a:lnTo>
                    <a:pt x="34099" y="44863"/>
                  </a:lnTo>
                  <a:lnTo>
                    <a:pt x="39433" y="71533"/>
                  </a:lnTo>
                  <a:lnTo>
                    <a:pt x="45339" y="93917"/>
                  </a:lnTo>
                  <a:lnTo>
                    <a:pt x="42672" y="115253"/>
                  </a:lnTo>
                  <a:lnTo>
                    <a:pt x="41243" y="231838"/>
                  </a:lnTo>
                  <a:lnTo>
                    <a:pt x="35433" y="278797"/>
                  </a:lnTo>
                  <a:lnTo>
                    <a:pt x="36576" y="304895"/>
                  </a:lnTo>
                  <a:lnTo>
                    <a:pt x="29718" y="360331"/>
                  </a:lnTo>
                  <a:lnTo>
                    <a:pt x="19145" y="376333"/>
                  </a:lnTo>
                  <a:lnTo>
                    <a:pt x="0" y="391287"/>
                  </a:lnTo>
                  <a:lnTo>
                    <a:pt x="25527" y="394430"/>
                  </a:lnTo>
                  <a:lnTo>
                    <a:pt x="22860" y="415766"/>
                  </a:lnTo>
                  <a:lnTo>
                    <a:pt x="34004" y="430054"/>
                  </a:lnTo>
                  <a:lnTo>
                    <a:pt x="9620" y="453009"/>
                  </a:lnTo>
                  <a:lnTo>
                    <a:pt x="27717" y="446627"/>
                  </a:lnTo>
                  <a:lnTo>
                    <a:pt x="44672" y="448723"/>
                  </a:lnTo>
                  <a:lnTo>
                    <a:pt x="62770" y="442246"/>
                  </a:lnTo>
                  <a:lnTo>
                    <a:pt x="78200" y="457200"/>
                  </a:lnTo>
                  <a:lnTo>
                    <a:pt x="107347" y="430435"/>
                  </a:lnTo>
                  <a:lnTo>
                    <a:pt x="146113" y="430911"/>
                  </a:lnTo>
                  <a:lnTo>
                    <a:pt x="242792" y="451485"/>
                  </a:lnTo>
                  <a:lnTo>
                    <a:pt x="273653" y="481298"/>
                  </a:lnTo>
                  <a:lnTo>
                    <a:pt x="294894" y="483870"/>
                  </a:lnTo>
                  <a:lnTo>
                    <a:pt x="310801" y="494538"/>
                  </a:lnTo>
                  <a:lnTo>
                    <a:pt x="327850" y="496634"/>
                  </a:lnTo>
                  <a:lnTo>
                    <a:pt x="343281" y="511492"/>
                  </a:lnTo>
                  <a:lnTo>
                    <a:pt x="363474" y="522637"/>
                  </a:lnTo>
                  <a:lnTo>
                    <a:pt x="363474" y="522637"/>
                  </a:lnTo>
                  <a:lnTo>
                    <a:pt x="363474" y="52263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9DB0DAB4-460B-82C5-9A43-CE7E4CE8B362}"/>
                </a:ext>
              </a:extLst>
            </p:cNvPr>
            <p:cNvSpPr/>
            <p:nvPr/>
          </p:nvSpPr>
          <p:spPr>
            <a:xfrm>
              <a:off x="2731024" y="2745906"/>
              <a:ext cx="784029" cy="794455"/>
            </a:xfrm>
            <a:custGeom>
              <a:avLst/>
              <a:gdLst>
                <a:gd name="connsiteX0" fmla="*/ 455390 w 465582"/>
                <a:gd name="connsiteY0" fmla="*/ 471773 h 471773"/>
                <a:gd name="connsiteX1" fmla="*/ 459010 w 465582"/>
                <a:gd name="connsiteY1" fmla="*/ 372809 h 471773"/>
                <a:gd name="connsiteX2" fmla="*/ 459867 w 465582"/>
                <a:gd name="connsiteY2" fmla="*/ 260413 h 471773"/>
                <a:gd name="connsiteX3" fmla="*/ 461867 w 465582"/>
                <a:gd name="connsiteY3" fmla="*/ 208788 h 471773"/>
                <a:gd name="connsiteX4" fmla="*/ 465582 w 465582"/>
                <a:gd name="connsiteY4" fmla="*/ 178975 h 471773"/>
                <a:gd name="connsiteX5" fmla="*/ 439388 w 465582"/>
                <a:gd name="connsiteY5" fmla="*/ 145542 h 471773"/>
                <a:gd name="connsiteX6" fmla="*/ 418052 w 465582"/>
                <a:gd name="connsiteY6" fmla="*/ 108299 h 471773"/>
                <a:gd name="connsiteX7" fmla="*/ 407384 w 465582"/>
                <a:gd name="connsiteY7" fmla="*/ 89630 h 471773"/>
                <a:gd name="connsiteX8" fmla="*/ 395669 w 465582"/>
                <a:gd name="connsiteY8" fmla="*/ 79534 h 471773"/>
                <a:gd name="connsiteX9" fmla="*/ 371094 w 465582"/>
                <a:gd name="connsiteY9" fmla="*/ 67913 h 471773"/>
                <a:gd name="connsiteX10" fmla="*/ 349853 w 465582"/>
                <a:gd name="connsiteY10" fmla="*/ 65246 h 471773"/>
                <a:gd name="connsiteX11" fmla="*/ 324231 w 465582"/>
                <a:gd name="connsiteY11" fmla="*/ 62103 h 471773"/>
                <a:gd name="connsiteX12" fmla="*/ 306134 w 465582"/>
                <a:gd name="connsiteY12" fmla="*/ 33909 h 471773"/>
                <a:gd name="connsiteX13" fmla="*/ 197358 w 465582"/>
                <a:gd name="connsiteY13" fmla="*/ 3238 h 471773"/>
                <a:gd name="connsiteX14" fmla="*/ 171831 w 465582"/>
                <a:gd name="connsiteY14" fmla="*/ 0 h 471773"/>
                <a:gd name="connsiteX15" fmla="*/ 157448 w 465582"/>
                <a:gd name="connsiteY15" fmla="*/ 11239 h 471773"/>
                <a:gd name="connsiteX16" fmla="*/ 134588 w 465582"/>
                <a:gd name="connsiteY16" fmla="*/ 21431 h 471773"/>
                <a:gd name="connsiteX17" fmla="*/ 117538 w 465582"/>
                <a:gd name="connsiteY17" fmla="*/ 19240 h 471773"/>
                <a:gd name="connsiteX18" fmla="*/ 95726 w 465582"/>
                <a:gd name="connsiteY18" fmla="*/ 20955 h 471773"/>
                <a:gd name="connsiteX19" fmla="*/ 78677 w 465582"/>
                <a:gd name="connsiteY19" fmla="*/ 18859 h 471773"/>
                <a:gd name="connsiteX20" fmla="*/ 68580 w 465582"/>
                <a:gd name="connsiteY20" fmla="*/ 30575 h 471773"/>
                <a:gd name="connsiteX21" fmla="*/ 84011 w 465582"/>
                <a:gd name="connsiteY21" fmla="*/ 45434 h 471773"/>
                <a:gd name="connsiteX22" fmla="*/ 72866 w 465582"/>
                <a:gd name="connsiteY22" fmla="*/ 65627 h 471773"/>
                <a:gd name="connsiteX23" fmla="*/ 61722 w 465582"/>
                <a:gd name="connsiteY23" fmla="*/ 85915 h 471773"/>
                <a:gd name="connsiteX24" fmla="*/ 51626 w 465582"/>
                <a:gd name="connsiteY24" fmla="*/ 97631 h 471773"/>
                <a:gd name="connsiteX25" fmla="*/ 44768 w 465582"/>
                <a:gd name="connsiteY25" fmla="*/ 118396 h 471773"/>
                <a:gd name="connsiteX26" fmla="*/ 45339 w 465582"/>
                <a:gd name="connsiteY26" fmla="*/ 148780 h 471773"/>
                <a:gd name="connsiteX27" fmla="*/ 27242 w 465582"/>
                <a:gd name="connsiteY27" fmla="*/ 155162 h 471773"/>
                <a:gd name="connsiteX28" fmla="*/ 16573 w 465582"/>
                <a:gd name="connsiteY28" fmla="*/ 171164 h 471773"/>
                <a:gd name="connsiteX29" fmla="*/ 31528 w 465582"/>
                <a:gd name="connsiteY29" fmla="*/ 190309 h 471773"/>
                <a:gd name="connsiteX30" fmla="*/ 17145 w 465582"/>
                <a:gd name="connsiteY30" fmla="*/ 201454 h 471773"/>
                <a:gd name="connsiteX31" fmla="*/ 15050 w 465582"/>
                <a:gd name="connsiteY31" fmla="*/ 218503 h 471773"/>
                <a:gd name="connsiteX32" fmla="*/ 2858 w 465582"/>
                <a:gd name="connsiteY32" fmla="*/ 247269 h 471773"/>
                <a:gd name="connsiteX33" fmla="*/ 5048 w 465582"/>
                <a:gd name="connsiteY33" fmla="*/ 264890 h 471773"/>
                <a:gd name="connsiteX34" fmla="*/ 6668 w 465582"/>
                <a:gd name="connsiteY34" fmla="*/ 286702 h 471773"/>
                <a:gd name="connsiteX35" fmla="*/ 5144 w 465582"/>
                <a:gd name="connsiteY35" fmla="*/ 368713 h 471773"/>
                <a:gd name="connsiteX36" fmla="*/ 476 w 465582"/>
                <a:gd name="connsiteY36" fmla="*/ 407003 h 471773"/>
                <a:gd name="connsiteX37" fmla="*/ 0 w 465582"/>
                <a:gd name="connsiteY37" fmla="*/ 445865 h 471773"/>
                <a:gd name="connsiteX38" fmla="*/ 188023 w 465582"/>
                <a:gd name="connsiteY38" fmla="*/ 464725 h 471773"/>
                <a:gd name="connsiteX39" fmla="*/ 455390 w 465582"/>
                <a:gd name="connsiteY39" fmla="*/ 471773 h 471773"/>
                <a:gd name="connsiteX40" fmla="*/ 455390 w 465582"/>
                <a:gd name="connsiteY40" fmla="*/ 471773 h 471773"/>
                <a:gd name="connsiteX41" fmla="*/ 455390 w 465582"/>
                <a:gd name="connsiteY41" fmla="*/ 471773 h 47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5582" h="471773">
                  <a:moveTo>
                    <a:pt x="455390" y="471773"/>
                  </a:moveTo>
                  <a:lnTo>
                    <a:pt x="459010" y="372809"/>
                  </a:lnTo>
                  <a:lnTo>
                    <a:pt x="459867" y="260413"/>
                  </a:lnTo>
                  <a:lnTo>
                    <a:pt x="461867" y="208788"/>
                  </a:lnTo>
                  <a:lnTo>
                    <a:pt x="465582" y="178975"/>
                  </a:lnTo>
                  <a:lnTo>
                    <a:pt x="439388" y="145542"/>
                  </a:lnTo>
                  <a:lnTo>
                    <a:pt x="418052" y="108299"/>
                  </a:lnTo>
                  <a:lnTo>
                    <a:pt x="407384" y="89630"/>
                  </a:lnTo>
                  <a:lnTo>
                    <a:pt x="395669" y="79534"/>
                  </a:lnTo>
                  <a:lnTo>
                    <a:pt x="371094" y="67913"/>
                  </a:lnTo>
                  <a:lnTo>
                    <a:pt x="349853" y="65246"/>
                  </a:lnTo>
                  <a:lnTo>
                    <a:pt x="324231" y="62103"/>
                  </a:lnTo>
                  <a:lnTo>
                    <a:pt x="306134" y="33909"/>
                  </a:lnTo>
                  <a:lnTo>
                    <a:pt x="197358" y="3238"/>
                  </a:lnTo>
                  <a:lnTo>
                    <a:pt x="171831" y="0"/>
                  </a:lnTo>
                  <a:lnTo>
                    <a:pt x="157448" y="11239"/>
                  </a:lnTo>
                  <a:lnTo>
                    <a:pt x="134588" y="21431"/>
                  </a:lnTo>
                  <a:lnTo>
                    <a:pt x="117538" y="19240"/>
                  </a:lnTo>
                  <a:lnTo>
                    <a:pt x="95726" y="20955"/>
                  </a:lnTo>
                  <a:lnTo>
                    <a:pt x="78677" y="18859"/>
                  </a:lnTo>
                  <a:lnTo>
                    <a:pt x="68580" y="30575"/>
                  </a:lnTo>
                  <a:lnTo>
                    <a:pt x="84011" y="45434"/>
                  </a:lnTo>
                  <a:lnTo>
                    <a:pt x="72866" y="65627"/>
                  </a:lnTo>
                  <a:lnTo>
                    <a:pt x="61722" y="85915"/>
                  </a:lnTo>
                  <a:lnTo>
                    <a:pt x="51626" y="97631"/>
                  </a:lnTo>
                  <a:lnTo>
                    <a:pt x="44768" y="118396"/>
                  </a:lnTo>
                  <a:lnTo>
                    <a:pt x="45339" y="148780"/>
                  </a:lnTo>
                  <a:lnTo>
                    <a:pt x="27242" y="155162"/>
                  </a:lnTo>
                  <a:lnTo>
                    <a:pt x="16573" y="171164"/>
                  </a:lnTo>
                  <a:lnTo>
                    <a:pt x="31528" y="190309"/>
                  </a:lnTo>
                  <a:lnTo>
                    <a:pt x="17145" y="201454"/>
                  </a:lnTo>
                  <a:lnTo>
                    <a:pt x="15050" y="218503"/>
                  </a:lnTo>
                  <a:lnTo>
                    <a:pt x="2858" y="247269"/>
                  </a:lnTo>
                  <a:lnTo>
                    <a:pt x="5048" y="264890"/>
                  </a:lnTo>
                  <a:lnTo>
                    <a:pt x="6668" y="286702"/>
                  </a:lnTo>
                  <a:lnTo>
                    <a:pt x="5144" y="368713"/>
                  </a:lnTo>
                  <a:lnTo>
                    <a:pt x="476" y="407003"/>
                  </a:lnTo>
                  <a:lnTo>
                    <a:pt x="0" y="445865"/>
                  </a:lnTo>
                  <a:lnTo>
                    <a:pt x="188023" y="464725"/>
                  </a:lnTo>
                  <a:lnTo>
                    <a:pt x="455390" y="471773"/>
                  </a:lnTo>
                  <a:lnTo>
                    <a:pt x="455390" y="471773"/>
                  </a:lnTo>
                  <a:lnTo>
                    <a:pt x="455390" y="4717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BA77872-BBB9-9ADE-E324-F6EC629DC793}"/>
                </a:ext>
              </a:extLst>
            </p:cNvPr>
            <p:cNvSpPr/>
            <p:nvPr/>
          </p:nvSpPr>
          <p:spPr>
            <a:xfrm>
              <a:off x="3434854" y="2396558"/>
              <a:ext cx="716180" cy="669184"/>
            </a:xfrm>
            <a:custGeom>
              <a:avLst/>
              <a:gdLst>
                <a:gd name="connsiteX0" fmla="*/ 167449 w 425291"/>
                <a:gd name="connsiteY0" fmla="*/ 397383 h 397383"/>
                <a:gd name="connsiteX1" fmla="*/ 218408 w 425291"/>
                <a:gd name="connsiteY1" fmla="*/ 368999 h 397383"/>
                <a:gd name="connsiteX2" fmla="*/ 200311 w 425291"/>
                <a:gd name="connsiteY2" fmla="*/ 306038 h 397383"/>
                <a:gd name="connsiteX3" fmla="*/ 221552 w 425291"/>
                <a:gd name="connsiteY3" fmla="*/ 308705 h 397383"/>
                <a:gd name="connsiteX4" fmla="*/ 239554 w 425291"/>
                <a:gd name="connsiteY4" fmla="*/ 302228 h 397383"/>
                <a:gd name="connsiteX5" fmla="*/ 250127 w 425291"/>
                <a:gd name="connsiteY5" fmla="*/ 286226 h 397383"/>
                <a:gd name="connsiteX6" fmla="*/ 280416 w 425291"/>
                <a:gd name="connsiteY6" fmla="*/ 285560 h 397383"/>
                <a:gd name="connsiteX7" fmla="*/ 306991 w 425291"/>
                <a:gd name="connsiteY7" fmla="*/ 280226 h 397383"/>
                <a:gd name="connsiteX8" fmla="*/ 351568 w 425291"/>
                <a:gd name="connsiteY8" fmla="*/ 268319 h 397383"/>
                <a:gd name="connsiteX9" fmla="*/ 362236 w 425291"/>
                <a:gd name="connsiteY9" fmla="*/ 252317 h 397383"/>
                <a:gd name="connsiteX10" fmla="*/ 377095 w 425291"/>
                <a:gd name="connsiteY10" fmla="*/ 236792 h 397383"/>
                <a:gd name="connsiteX11" fmla="*/ 390906 w 425291"/>
                <a:gd name="connsiteY11" fmla="*/ 229838 h 397383"/>
                <a:gd name="connsiteX12" fmla="*/ 405194 w 425291"/>
                <a:gd name="connsiteY12" fmla="*/ 218599 h 397383"/>
                <a:gd name="connsiteX13" fmla="*/ 412052 w 425291"/>
                <a:gd name="connsiteY13" fmla="*/ 197739 h 397383"/>
                <a:gd name="connsiteX14" fmla="*/ 419005 w 425291"/>
                <a:gd name="connsiteY14" fmla="*/ 176975 h 397383"/>
                <a:gd name="connsiteX15" fmla="*/ 425291 w 425291"/>
                <a:gd name="connsiteY15" fmla="*/ 160401 h 397383"/>
                <a:gd name="connsiteX16" fmla="*/ 399860 w 425291"/>
                <a:gd name="connsiteY16" fmla="*/ 157258 h 397383"/>
                <a:gd name="connsiteX17" fmla="*/ 401955 w 425291"/>
                <a:gd name="connsiteY17" fmla="*/ 140113 h 397383"/>
                <a:gd name="connsiteX18" fmla="*/ 381190 w 425291"/>
                <a:gd name="connsiteY18" fmla="*/ 133255 h 397383"/>
                <a:gd name="connsiteX19" fmla="*/ 375380 w 425291"/>
                <a:gd name="connsiteY19" fmla="*/ 110871 h 397383"/>
                <a:gd name="connsiteX20" fmla="*/ 373189 w 425291"/>
                <a:gd name="connsiteY20" fmla="*/ 93250 h 397383"/>
                <a:gd name="connsiteX21" fmla="*/ 376333 w 425291"/>
                <a:gd name="connsiteY21" fmla="*/ 67628 h 397383"/>
                <a:gd name="connsiteX22" fmla="*/ 362045 w 425291"/>
                <a:gd name="connsiteY22" fmla="*/ 44101 h 397383"/>
                <a:gd name="connsiteX23" fmla="*/ 345567 w 425291"/>
                <a:gd name="connsiteY23" fmla="*/ 37814 h 397383"/>
                <a:gd name="connsiteX24" fmla="*/ 330137 w 425291"/>
                <a:gd name="connsiteY24" fmla="*/ 22860 h 397383"/>
                <a:gd name="connsiteX25" fmla="*/ 314706 w 425291"/>
                <a:gd name="connsiteY25" fmla="*/ 7906 h 397383"/>
                <a:gd name="connsiteX26" fmla="*/ 224409 w 425291"/>
                <a:gd name="connsiteY26" fmla="*/ 5525 h 397383"/>
                <a:gd name="connsiteX27" fmla="*/ 198406 w 425291"/>
                <a:gd name="connsiteY27" fmla="*/ 6572 h 397383"/>
                <a:gd name="connsiteX28" fmla="*/ 167640 w 425291"/>
                <a:gd name="connsiteY28" fmla="*/ 11430 h 397383"/>
                <a:gd name="connsiteX29" fmla="*/ 132588 w 425291"/>
                <a:gd name="connsiteY29" fmla="*/ 15812 h 397383"/>
                <a:gd name="connsiteX30" fmla="*/ 97536 w 425291"/>
                <a:gd name="connsiteY30" fmla="*/ 20193 h 397383"/>
                <a:gd name="connsiteX31" fmla="*/ 59246 w 425291"/>
                <a:gd name="connsiteY31" fmla="*/ 15431 h 397383"/>
                <a:gd name="connsiteX32" fmla="*/ 39624 w 425291"/>
                <a:gd name="connsiteY32" fmla="*/ 0 h 397383"/>
                <a:gd name="connsiteX33" fmla="*/ 28956 w 425291"/>
                <a:gd name="connsiteY33" fmla="*/ 16002 h 397383"/>
                <a:gd name="connsiteX34" fmla="*/ 35338 w 425291"/>
                <a:gd name="connsiteY34" fmla="*/ 34195 h 397383"/>
                <a:gd name="connsiteX35" fmla="*/ 29051 w 425291"/>
                <a:gd name="connsiteY35" fmla="*/ 50768 h 397383"/>
                <a:gd name="connsiteX36" fmla="*/ 25813 w 425291"/>
                <a:gd name="connsiteY36" fmla="*/ 76391 h 397383"/>
                <a:gd name="connsiteX37" fmla="*/ 22193 w 425291"/>
                <a:gd name="connsiteY37" fmla="*/ 106299 h 397383"/>
                <a:gd name="connsiteX38" fmla="*/ 26956 w 425291"/>
                <a:gd name="connsiteY38" fmla="*/ 137255 h 397383"/>
                <a:gd name="connsiteX39" fmla="*/ 26956 w 425291"/>
                <a:gd name="connsiteY39" fmla="*/ 171926 h 397383"/>
                <a:gd name="connsiteX40" fmla="*/ 42386 w 425291"/>
                <a:gd name="connsiteY40" fmla="*/ 186785 h 397383"/>
                <a:gd name="connsiteX41" fmla="*/ 30766 w 425291"/>
                <a:gd name="connsiteY41" fmla="*/ 211360 h 397383"/>
                <a:gd name="connsiteX42" fmla="*/ 9049 w 425291"/>
                <a:gd name="connsiteY42" fmla="*/ 247745 h 397383"/>
                <a:gd name="connsiteX43" fmla="*/ 11144 w 425291"/>
                <a:gd name="connsiteY43" fmla="*/ 265367 h 397383"/>
                <a:gd name="connsiteX44" fmla="*/ 0 w 425291"/>
                <a:gd name="connsiteY44" fmla="*/ 285655 h 397383"/>
                <a:gd name="connsiteX45" fmla="*/ 571 w 425291"/>
                <a:gd name="connsiteY45" fmla="*/ 316135 h 397383"/>
                <a:gd name="connsiteX46" fmla="*/ 14383 w 425291"/>
                <a:gd name="connsiteY46" fmla="*/ 343853 h 397383"/>
                <a:gd name="connsiteX47" fmla="*/ 25622 w 425291"/>
                <a:gd name="connsiteY47" fmla="*/ 358235 h 397383"/>
                <a:gd name="connsiteX48" fmla="*/ 35147 w 425291"/>
                <a:gd name="connsiteY48" fmla="*/ 385382 h 397383"/>
                <a:gd name="connsiteX49" fmla="*/ 53721 w 425291"/>
                <a:gd name="connsiteY49" fmla="*/ 374714 h 397383"/>
                <a:gd name="connsiteX50" fmla="*/ 68104 w 425291"/>
                <a:gd name="connsiteY50" fmla="*/ 363474 h 397383"/>
                <a:gd name="connsiteX51" fmla="*/ 85630 w 425291"/>
                <a:gd name="connsiteY51" fmla="*/ 361283 h 397383"/>
                <a:gd name="connsiteX52" fmla="*/ 125444 w 425291"/>
                <a:gd name="connsiteY52" fmla="*/ 387858 h 397383"/>
                <a:gd name="connsiteX53" fmla="*/ 158877 w 425291"/>
                <a:gd name="connsiteY53" fmla="*/ 396335 h 397383"/>
                <a:gd name="connsiteX54" fmla="*/ 167449 w 425291"/>
                <a:gd name="connsiteY54" fmla="*/ 397383 h 397383"/>
                <a:gd name="connsiteX55" fmla="*/ 167449 w 425291"/>
                <a:gd name="connsiteY55" fmla="*/ 397383 h 397383"/>
                <a:gd name="connsiteX56" fmla="*/ 167449 w 425291"/>
                <a:gd name="connsiteY56" fmla="*/ 397383 h 39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25291" h="397383">
                  <a:moveTo>
                    <a:pt x="167449" y="397383"/>
                  </a:moveTo>
                  <a:lnTo>
                    <a:pt x="218408" y="368999"/>
                  </a:lnTo>
                  <a:lnTo>
                    <a:pt x="200311" y="306038"/>
                  </a:lnTo>
                  <a:lnTo>
                    <a:pt x="221552" y="308705"/>
                  </a:lnTo>
                  <a:lnTo>
                    <a:pt x="239554" y="302228"/>
                  </a:lnTo>
                  <a:lnTo>
                    <a:pt x="250127" y="286226"/>
                  </a:lnTo>
                  <a:lnTo>
                    <a:pt x="280416" y="285560"/>
                  </a:lnTo>
                  <a:lnTo>
                    <a:pt x="306991" y="280226"/>
                  </a:lnTo>
                  <a:lnTo>
                    <a:pt x="351568" y="268319"/>
                  </a:lnTo>
                  <a:lnTo>
                    <a:pt x="362236" y="252317"/>
                  </a:lnTo>
                  <a:lnTo>
                    <a:pt x="377095" y="236792"/>
                  </a:lnTo>
                  <a:lnTo>
                    <a:pt x="390906" y="229838"/>
                  </a:lnTo>
                  <a:lnTo>
                    <a:pt x="405194" y="218599"/>
                  </a:lnTo>
                  <a:lnTo>
                    <a:pt x="412052" y="197739"/>
                  </a:lnTo>
                  <a:lnTo>
                    <a:pt x="419005" y="176975"/>
                  </a:lnTo>
                  <a:lnTo>
                    <a:pt x="425291" y="160401"/>
                  </a:lnTo>
                  <a:lnTo>
                    <a:pt x="399860" y="157258"/>
                  </a:lnTo>
                  <a:lnTo>
                    <a:pt x="401955" y="140113"/>
                  </a:lnTo>
                  <a:lnTo>
                    <a:pt x="381190" y="133255"/>
                  </a:lnTo>
                  <a:lnTo>
                    <a:pt x="375380" y="110871"/>
                  </a:lnTo>
                  <a:lnTo>
                    <a:pt x="373189" y="93250"/>
                  </a:lnTo>
                  <a:lnTo>
                    <a:pt x="376333" y="67628"/>
                  </a:lnTo>
                  <a:lnTo>
                    <a:pt x="362045" y="44101"/>
                  </a:lnTo>
                  <a:lnTo>
                    <a:pt x="345567" y="37814"/>
                  </a:lnTo>
                  <a:lnTo>
                    <a:pt x="330137" y="22860"/>
                  </a:lnTo>
                  <a:lnTo>
                    <a:pt x="314706" y="7906"/>
                  </a:lnTo>
                  <a:lnTo>
                    <a:pt x="224409" y="5525"/>
                  </a:lnTo>
                  <a:lnTo>
                    <a:pt x="198406" y="6572"/>
                  </a:lnTo>
                  <a:lnTo>
                    <a:pt x="167640" y="11430"/>
                  </a:lnTo>
                  <a:lnTo>
                    <a:pt x="132588" y="15812"/>
                  </a:lnTo>
                  <a:lnTo>
                    <a:pt x="97536" y="20193"/>
                  </a:lnTo>
                  <a:lnTo>
                    <a:pt x="59246" y="15431"/>
                  </a:lnTo>
                  <a:lnTo>
                    <a:pt x="39624" y="0"/>
                  </a:lnTo>
                  <a:lnTo>
                    <a:pt x="28956" y="16002"/>
                  </a:lnTo>
                  <a:lnTo>
                    <a:pt x="35338" y="34195"/>
                  </a:lnTo>
                  <a:lnTo>
                    <a:pt x="29051" y="50768"/>
                  </a:lnTo>
                  <a:lnTo>
                    <a:pt x="25813" y="76391"/>
                  </a:lnTo>
                  <a:lnTo>
                    <a:pt x="22193" y="106299"/>
                  </a:lnTo>
                  <a:lnTo>
                    <a:pt x="26956" y="137255"/>
                  </a:lnTo>
                  <a:lnTo>
                    <a:pt x="26956" y="171926"/>
                  </a:lnTo>
                  <a:lnTo>
                    <a:pt x="42386" y="186785"/>
                  </a:lnTo>
                  <a:lnTo>
                    <a:pt x="30766" y="211360"/>
                  </a:lnTo>
                  <a:lnTo>
                    <a:pt x="9049" y="247745"/>
                  </a:lnTo>
                  <a:lnTo>
                    <a:pt x="11144" y="265367"/>
                  </a:lnTo>
                  <a:lnTo>
                    <a:pt x="0" y="285655"/>
                  </a:lnTo>
                  <a:lnTo>
                    <a:pt x="571" y="316135"/>
                  </a:lnTo>
                  <a:lnTo>
                    <a:pt x="14383" y="343853"/>
                  </a:lnTo>
                  <a:lnTo>
                    <a:pt x="25622" y="358235"/>
                  </a:lnTo>
                  <a:lnTo>
                    <a:pt x="35147" y="385382"/>
                  </a:lnTo>
                  <a:lnTo>
                    <a:pt x="53721" y="374714"/>
                  </a:lnTo>
                  <a:lnTo>
                    <a:pt x="68104" y="363474"/>
                  </a:lnTo>
                  <a:lnTo>
                    <a:pt x="85630" y="361283"/>
                  </a:lnTo>
                  <a:lnTo>
                    <a:pt x="125444" y="387858"/>
                  </a:lnTo>
                  <a:lnTo>
                    <a:pt x="158877" y="396335"/>
                  </a:lnTo>
                  <a:lnTo>
                    <a:pt x="167449" y="397383"/>
                  </a:lnTo>
                  <a:lnTo>
                    <a:pt x="167449" y="397383"/>
                  </a:lnTo>
                  <a:lnTo>
                    <a:pt x="167449" y="39738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8A865A42-0B69-5FDF-241D-E6D3CC84938A}"/>
                </a:ext>
              </a:extLst>
            </p:cNvPr>
            <p:cNvSpPr/>
            <p:nvPr/>
          </p:nvSpPr>
          <p:spPr>
            <a:xfrm>
              <a:off x="2950449" y="52489"/>
              <a:ext cx="720831" cy="492424"/>
            </a:xfrm>
            <a:custGeom>
              <a:avLst/>
              <a:gdLst>
                <a:gd name="connsiteX0" fmla="*/ 392716 w 428053"/>
                <a:gd name="connsiteY0" fmla="*/ 292418 h 292417"/>
                <a:gd name="connsiteX1" fmla="*/ 395383 w 428053"/>
                <a:gd name="connsiteY1" fmla="*/ 271082 h 292417"/>
                <a:gd name="connsiteX2" fmla="*/ 402717 w 428053"/>
                <a:gd name="connsiteY2" fmla="*/ 211265 h 292417"/>
                <a:gd name="connsiteX3" fmla="*/ 406432 w 428053"/>
                <a:gd name="connsiteY3" fmla="*/ 181451 h 292417"/>
                <a:gd name="connsiteX4" fmla="*/ 409004 w 428053"/>
                <a:gd name="connsiteY4" fmla="*/ 160020 h 292417"/>
                <a:gd name="connsiteX5" fmla="*/ 414814 w 428053"/>
                <a:gd name="connsiteY5" fmla="*/ 113062 h 292417"/>
                <a:gd name="connsiteX6" fmla="*/ 422243 w 428053"/>
                <a:gd name="connsiteY6" fmla="*/ 88011 h 292417"/>
                <a:gd name="connsiteX7" fmla="*/ 425958 w 428053"/>
                <a:gd name="connsiteY7" fmla="*/ 58103 h 292417"/>
                <a:gd name="connsiteX8" fmla="*/ 428054 w 428053"/>
                <a:gd name="connsiteY8" fmla="*/ 41053 h 292417"/>
                <a:gd name="connsiteX9" fmla="*/ 390620 w 428053"/>
                <a:gd name="connsiteY9" fmla="*/ 27813 h 292417"/>
                <a:gd name="connsiteX10" fmla="*/ 355950 w 428053"/>
                <a:gd name="connsiteY10" fmla="*/ 27813 h 292417"/>
                <a:gd name="connsiteX11" fmla="*/ 266224 w 428053"/>
                <a:gd name="connsiteY11" fmla="*/ 16764 h 292417"/>
                <a:gd name="connsiteX12" fmla="*/ 252889 w 428053"/>
                <a:gd name="connsiteY12" fmla="*/ 19431 h 292417"/>
                <a:gd name="connsiteX13" fmla="*/ 205931 w 428053"/>
                <a:gd name="connsiteY13" fmla="*/ 13621 h 292417"/>
                <a:gd name="connsiteX14" fmla="*/ 179737 w 428053"/>
                <a:gd name="connsiteY14" fmla="*/ 14764 h 292417"/>
                <a:gd name="connsiteX15" fmla="*/ 149828 w 428053"/>
                <a:gd name="connsiteY15" fmla="*/ 11049 h 292417"/>
                <a:gd name="connsiteX16" fmla="*/ 94298 w 428053"/>
                <a:gd name="connsiteY16" fmla="*/ 4191 h 292417"/>
                <a:gd name="connsiteX17" fmla="*/ 25432 w 428053"/>
                <a:gd name="connsiteY17" fmla="*/ 0 h 292417"/>
                <a:gd name="connsiteX18" fmla="*/ 19050 w 428053"/>
                <a:gd name="connsiteY18" fmla="*/ 16574 h 292417"/>
                <a:gd name="connsiteX19" fmla="*/ 15335 w 428053"/>
                <a:gd name="connsiteY19" fmla="*/ 46482 h 292417"/>
                <a:gd name="connsiteX20" fmla="*/ 9049 w 428053"/>
                <a:gd name="connsiteY20" fmla="*/ 97727 h 292417"/>
                <a:gd name="connsiteX21" fmla="*/ 0 w 428053"/>
                <a:gd name="connsiteY21" fmla="*/ 135541 h 292417"/>
                <a:gd name="connsiteX22" fmla="*/ 9144 w 428053"/>
                <a:gd name="connsiteY22" fmla="*/ 167069 h 292417"/>
                <a:gd name="connsiteX23" fmla="*/ 2762 w 428053"/>
                <a:gd name="connsiteY23" fmla="*/ 183642 h 292417"/>
                <a:gd name="connsiteX24" fmla="*/ 35909 w 428053"/>
                <a:gd name="connsiteY24" fmla="*/ 196310 h 292417"/>
                <a:gd name="connsiteX25" fmla="*/ 42386 w 428053"/>
                <a:gd name="connsiteY25" fmla="*/ 214503 h 292417"/>
                <a:gd name="connsiteX26" fmla="*/ 56293 w 428053"/>
                <a:gd name="connsiteY26" fmla="*/ 242221 h 292417"/>
                <a:gd name="connsiteX27" fmla="*/ 89916 w 428053"/>
                <a:gd name="connsiteY27" fmla="*/ 250698 h 292417"/>
                <a:gd name="connsiteX28" fmla="*/ 179642 w 428053"/>
                <a:gd name="connsiteY28" fmla="*/ 261747 h 292417"/>
                <a:gd name="connsiteX29" fmla="*/ 222314 w 428053"/>
                <a:gd name="connsiteY29" fmla="*/ 266986 h 292417"/>
                <a:gd name="connsiteX30" fmla="*/ 243745 w 428053"/>
                <a:gd name="connsiteY30" fmla="*/ 269653 h 292417"/>
                <a:gd name="connsiteX31" fmla="*/ 265081 w 428053"/>
                <a:gd name="connsiteY31" fmla="*/ 272320 h 292417"/>
                <a:gd name="connsiteX32" fmla="*/ 315849 w 428053"/>
                <a:gd name="connsiteY32" fmla="*/ 282893 h 292417"/>
                <a:gd name="connsiteX33" fmla="*/ 341471 w 428053"/>
                <a:gd name="connsiteY33" fmla="*/ 286036 h 292417"/>
                <a:gd name="connsiteX34" fmla="*/ 367570 w 428053"/>
                <a:gd name="connsiteY34" fmla="*/ 284988 h 292417"/>
                <a:gd name="connsiteX35" fmla="*/ 392716 w 428053"/>
                <a:gd name="connsiteY35" fmla="*/ 292418 h 292417"/>
                <a:gd name="connsiteX36" fmla="*/ 392716 w 428053"/>
                <a:gd name="connsiteY36" fmla="*/ 292418 h 292417"/>
                <a:gd name="connsiteX37" fmla="*/ 392716 w 428053"/>
                <a:gd name="connsiteY37" fmla="*/ 292418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053" h="292417">
                  <a:moveTo>
                    <a:pt x="392716" y="292418"/>
                  </a:moveTo>
                  <a:lnTo>
                    <a:pt x="395383" y="271082"/>
                  </a:lnTo>
                  <a:lnTo>
                    <a:pt x="402717" y="211265"/>
                  </a:lnTo>
                  <a:lnTo>
                    <a:pt x="406432" y="181451"/>
                  </a:lnTo>
                  <a:lnTo>
                    <a:pt x="409004" y="160020"/>
                  </a:lnTo>
                  <a:lnTo>
                    <a:pt x="414814" y="113062"/>
                  </a:lnTo>
                  <a:lnTo>
                    <a:pt x="422243" y="88011"/>
                  </a:lnTo>
                  <a:lnTo>
                    <a:pt x="425958" y="58103"/>
                  </a:lnTo>
                  <a:lnTo>
                    <a:pt x="428054" y="41053"/>
                  </a:lnTo>
                  <a:lnTo>
                    <a:pt x="390620" y="27813"/>
                  </a:lnTo>
                  <a:lnTo>
                    <a:pt x="355950" y="27813"/>
                  </a:lnTo>
                  <a:lnTo>
                    <a:pt x="266224" y="16764"/>
                  </a:lnTo>
                  <a:lnTo>
                    <a:pt x="252889" y="19431"/>
                  </a:lnTo>
                  <a:lnTo>
                    <a:pt x="205931" y="13621"/>
                  </a:lnTo>
                  <a:lnTo>
                    <a:pt x="179737" y="14764"/>
                  </a:lnTo>
                  <a:lnTo>
                    <a:pt x="149828" y="11049"/>
                  </a:lnTo>
                  <a:lnTo>
                    <a:pt x="94298" y="4191"/>
                  </a:lnTo>
                  <a:lnTo>
                    <a:pt x="25432" y="0"/>
                  </a:lnTo>
                  <a:lnTo>
                    <a:pt x="19050" y="16574"/>
                  </a:lnTo>
                  <a:lnTo>
                    <a:pt x="15335" y="46482"/>
                  </a:lnTo>
                  <a:lnTo>
                    <a:pt x="9049" y="97727"/>
                  </a:lnTo>
                  <a:lnTo>
                    <a:pt x="0" y="135541"/>
                  </a:lnTo>
                  <a:lnTo>
                    <a:pt x="9144" y="167069"/>
                  </a:lnTo>
                  <a:lnTo>
                    <a:pt x="2762" y="183642"/>
                  </a:lnTo>
                  <a:lnTo>
                    <a:pt x="35909" y="196310"/>
                  </a:lnTo>
                  <a:lnTo>
                    <a:pt x="42386" y="214503"/>
                  </a:lnTo>
                  <a:lnTo>
                    <a:pt x="56293" y="242221"/>
                  </a:lnTo>
                  <a:lnTo>
                    <a:pt x="89916" y="250698"/>
                  </a:lnTo>
                  <a:lnTo>
                    <a:pt x="179642" y="261747"/>
                  </a:lnTo>
                  <a:lnTo>
                    <a:pt x="222314" y="266986"/>
                  </a:lnTo>
                  <a:lnTo>
                    <a:pt x="243745" y="269653"/>
                  </a:lnTo>
                  <a:lnTo>
                    <a:pt x="265081" y="272320"/>
                  </a:lnTo>
                  <a:lnTo>
                    <a:pt x="315849" y="282893"/>
                  </a:lnTo>
                  <a:lnTo>
                    <a:pt x="341471" y="286036"/>
                  </a:lnTo>
                  <a:lnTo>
                    <a:pt x="367570" y="284988"/>
                  </a:lnTo>
                  <a:lnTo>
                    <a:pt x="392716" y="292418"/>
                  </a:lnTo>
                  <a:lnTo>
                    <a:pt x="392716" y="292418"/>
                  </a:lnTo>
                  <a:lnTo>
                    <a:pt x="392716" y="29241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2F3310C3-9293-5A38-DAA2-B89D8457D903}"/>
                </a:ext>
              </a:extLst>
            </p:cNvPr>
            <p:cNvSpPr/>
            <p:nvPr/>
          </p:nvSpPr>
          <p:spPr>
            <a:xfrm>
              <a:off x="3100261" y="508985"/>
              <a:ext cx="577756" cy="728049"/>
            </a:xfrm>
            <a:custGeom>
              <a:avLst/>
              <a:gdLst>
                <a:gd name="connsiteX0" fmla="*/ 118015 w 343090"/>
                <a:gd name="connsiteY0" fmla="*/ 432340 h 432339"/>
                <a:gd name="connsiteX1" fmla="*/ 132874 w 343090"/>
                <a:gd name="connsiteY1" fmla="*/ 416814 h 432339"/>
                <a:gd name="connsiteX2" fmla="*/ 150971 w 343090"/>
                <a:gd name="connsiteY2" fmla="*/ 410432 h 432339"/>
                <a:gd name="connsiteX3" fmla="*/ 161068 w 343090"/>
                <a:gd name="connsiteY3" fmla="*/ 398621 h 432339"/>
                <a:gd name="connsiteX4" fmla="*/ 177641 w 343090"/>
                <a:gd name="connsiteY4" fmla="*/ 405003 h 432339"/>
                <a:gd name="connsiteX5" fmla="*/ 191452 w 343090"/>
                <a:gd name="connsiteY5" fmla="*/ 398050 h 432339"/>
                <a:gd name="connsiteX6" fmla="*/ 207454 w 343090"/>
                <a:gd name="connsiteY6" fmla="*/ 408718 h 432339"/>
                <a:gd name="connsiteX7" fmla="*/ 213836 w 343090"/>
                <a:gd name="connsiteY7" fmla="*/ 392144 h 432339"/>
                <a:gd name="connsiteX8" fmla="*/ 230886 w 343090"/>
                <a:gd name="connsiteY8" fmla="*/ 394240 h 432339"/>
                <a:gd name="connsiteX9" fmla="*/ 241554 w 343090"/>
                <a:gd name="connsiteY9" fmla="*/ 412909 h 432339"/>
                <a:gd name="connsiteX10" fmla="*/ 258032 w 343090"/>
                <a:gd name="connsiteY10" fmla="*/ 419290 h 432339"/>
                <a:gd name="connsiteX11" fmla="*/ 268700 w 343090"/>
                <a:gd name="connsiteY11" fmla="*/ 403193 h 432339"/>
                <a:gd name="connsiteX12" fmla="*/ 279273 w 343090"/>
                <a:gd name="connsiteY12" fmla="*/ 387191 h 432339"/>
                <a:gd name="connsiteX13" fmla="*/ 301657 w 343090"/>
                <a:gd name="connsiteY13" fmla="*/ 381286 h 432339"/>
                <a:gd name="connsiteX14" fmla="*/ 316039 w 343090"/>
                <a:gd name="connsiteY14" fmla="*/ 370046 h 432339"/>
                <a:gd name="connsiteX15" fmla="*/ 318135 w 343090"/>
                <a:gd name="connsiteY15" fmla="*/ 352901 h 432339"/>
                <a:gd name="connsiteX16" fmla="*/ 320802 w 343090"/>
                <a:gd name="connsiteY16" fmla="*/ 331565 h 432339"/>
                <a:gd name="connsiteX17" fmla="*/ 339376 w 343090"/>
                <a:gd name="connsiteY17" fmla="*/ 320802 h 432339"/>
                <a:gd name="connsiteX18" fmla="*/ 323374 w 343090"/>
                <a:gd name="connsiteY18" fmla="*/ 310134 h 432339"/>
                <a:gd name="connsiteX19" fmla="*/ 325564 w 343090"/>
                <a:gd name="connsiteY19" fmla="*/ 293084 h 432339"/>
                <a:gd name="connsiteX20" fmla="*/ 319088 w 343090"/>
                <a:gd name="connsiteY20" fmla="*/ 274892 h 432339"/>
                <a:gd name="connsiteX21" fmla="*/ 336709 w 343090"/>
                <a:gd name="connsiteY21" fmla="*/ 272701 h 432339"/>
                <a:gd name="connsiteX22" fmla="*/ 343090 w 343090"/>
                <a:gd name="connsiteY22" fmla="*/ 256127 h 432339"/>
                <a:gd name="connsiteX23" fmla="*/ 341471 w 343090"/>
                <a:gd name="connsiteY23" fmla="*/ 234220 h 432339"/>
                <a:gd name="connsiteX24" fmla="*/ 330232 w 343090"/>
                <a:gd name="connsiteY24" fmla="*/ 219837 h 432339"/>
                <a:gd name="connsiteX25" fmla="*/ 307848 w 343090"/>
                <a:gd name="connsiteY25" fmla="*/ 225743 h 432339"/>
                <a:gd name="connsiteX26" fmla="*/ 292894 w 343090"/>
                <a:gd name="connsiteY26" fmla="*/ 206597 h 432339"/>
                <a:gd name="connsiteX27" fmla="*/ 291274 w 343090"/>
                <a:gd name="connsiteY27" fmla="*/ 184690 h 432339"/>
                <a:gd name="connsiteX28" fmla="*/ 285464 w 343090"/>
                <a:gd name="connsiteY28" fmla="*/ 162211 h 432339"/>
                <a:gd name="connsiteX29" fmla="*/ 292322 w 343090"/>
                <a:gd name="connsiteY29" fmla="*/ 106680 h 432339"/>
                <a:gd name="connsiteX30" fmla="*/ 299180 w 343090"/>
                <a:gd name="connsiteY30" fmla="*/ 51054 h 432339"/>
                <a:gd name="connsiteX31" fmla="*/ 302800 w 343090"/>
                <a:gd name="connsiteY31" fmla="*/ 21146 h 432339"/>
                <a:gd name="connsiteX32" fmla="*/ 277844 w 343090"/>
                <a:gd name="connsiteY32" fmla="*/ 13716 h 432339"/>
                <a:gd name="connsiteX33" fmla="*/ 260223 w 343090"/>
                <a:gd name="connsiteY33" fmla="*/ 15907 h 432339"/>
                <a:gd name="connsiteX34" fmla="*/ 234696 w 343090"/>
                <a:gd name="connsiteY34" fmla="*/ 12764 h 432339"/>
                <a:gd name="connsiteX35" fmla="*/ 188309 w 343090"/>
                <a:gd name="connsiteY35" fmla="*/ 2667 h 432339"/>
                <a:gd name="connsiteX36" fmla="*/ 166973 w 343090"/>
                <a:gd name="connsiteY36" fmla="*/ 0 h 432339"/>
                <a:gd name="connsiteX37" fmla="*/ 156400 w 343090"/>
                <a:gd name="connsiteY37" fmla="*/ 16097 h 432339"/>
                <a:gd name="connsiteX38" fmla="*/ 149447 w 343090"/>
                <a:gd name="connsiteY38" fmla="*/ 36957 h 432339"/>
                <a:gd name="connsiteX39" fmla="*/ 131921 w 343090"/>
                <a:gd name="connsiteY39" fmla="*/ 39148 h 432339"/>
                <a:gd name="connsiteX40" fmla="*/ 113252 w 343090"/>
                <a:gd name="connsiteY40" fmla="*/ 49816 h 432339"/>
                <a:gd name="connsiteX41" fmla="*/ 95726 w 343090"/>
                <a:gd name="connsiteY41" fmla="*/ 52006 h 432339"/>
                <a:gd name="connsiteX42" fmla="*/ 77057 w 343090"/>
                <a:gd name="connsiteY42" fmla="*/ 62674 h 432339"/>
                <a:gd name="connsiteX43" fmla="*/ 52578 w 343090"/>
                <a:gd name="connsiteY43" fmla="*/ 85725 h 432339"/>
                <a:gd name="connsiteX44" fmla="*/ 28099 w 343090"/>
                <a:gd name="connsiteY44" fmla="*/ 108775 h 432339"/>
                <a:gd name="connsiteX45" fmla="*/ 21717 w 343090"/>
                <a:gd name="connsiteY45" fmla="*/ 125349 h 432339"/>
                <a:gd name="connsiteX46" fmla="*/ 10573 w 343090"/>
                <a:gd name="connsiteY46" fmla="*/ 145637 h 432339"/>
                <a:gd name="connsiteX47" fmla="*/ 0 w 343090"/>
                <a:gd name="connsiteY47" fmla="*/ 161735 h 432339"/>
                <a:gd name="connsiteX48" fmla="*/ 4763 w 343090"/>
                <a:gd name="connsiteY48" fmla="*/ 192691 h 432339"/>
                <a:gd name="connsiteX49" fmla="*/ 13906 w 343090"/>
                <a:gd name="connsiteY49" fmla="*/ 224219 h 432339"/>
                <a:gd name="connsiteX50" fmla="*/ 6953 w 343090"/>
                <a:gd name="connsiteY50" fmla="*/ 245078 h 432339"/>
                <a:gd name="connsiteX51" fmla="*/ 21431 w 343090"/>
                <a:gd name="connsiteY51" fmla="*/ 268510 h 432339"/>
                <a:gd name="connsiteX52" fmla="*/ 36862 w 343090"/>
                <a:gd name="connsiteY52" fmla="*/ 283464 h 432339"/>
                <a:gd name="connsiteX53" fmla="*/ 48673 w 343090"/>
                <a:gd name="connsiteY53" fmla="*/ 363093 h 432339"/>
                <a:gd name="connsiteX54" fmla="*/ 59817 w 343090"/>
                <a:gd name="connsiteY54" fmla="*/ 377476 h 432339"/>
                <a:gd name="connsiteX55" fmla="*/ 53530 w 343090"/>
                <a:gd name="connsiteY55" fmla="*/ 394049 h 432339"/>
                <a:gd name="connsiteX56" fmla="*/ 66865 w 343090"/>
                <a:gd name="connsiteY56" fmla="*/ 426053 h 432339"/>
                <a:gd name="connsiteX57" fmla="*/ 84391 w 343090"/>
                <a:gd name="connsiteY57" fmla="*/ 423863 h 432339"/>
                <a:gd name="connsiteX58" fmla="*/ 105727 w 343090"/>
                <a:gd name="connsiteY58" fmla="*/ 426530 h 432339"/>
                <a:gd name="connsiteX59" fmla="*/ 118015 w 343090"/>
                <a:gd name="connsiteY59" fmla="*/ 432340 h 432339"/>
                <a:gd name="connsiteX60" fmla="*/ 118015 w 343090"/>
                <a:gd name="connsiteY60" fmla="*/ 432340 h 432339"/>
                <a:gd name="connsiteX61" fmla="*/ 118015 w 343090"/>
                <a:gd name="connsiteY61" fmla="*/ 432340 h 43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43090" h="432339">
                  <a:moveTo>
                    <a:pt x="118015" y="432340"/>
                  </a:moveTo>
                  <a:lnTo>
                    <a:pt x="132874" y="416814"/>
                  </a:lnTo>
                  <a:lnTo>
                    <a:pt x="150971" y="410432"/>
                  </a:lnTo>
                  <a:lnTo>
                    <a:pt x="161068" y="398621"/>
                  </a:lnTo>
                  <a:lnTo>
                    <a:pt x="177641" y="405003"/>
                  </a:lnTo>
                  <a:lnTo>
                    <a:pt x="191452" y="398050"/>
                  </a:lnTo>
                  <a:lnTo>
                    <a:pt x="207454" y="408718"/>
                  </a:lnTo>
                  <a:lnTo>
                    <a:pt x="213836" y="392144"/>
                  </a:lnTo>
                  <a:lnTo>
                    <a:pt x="230886" y="394240"/>
                  </a:lnTo>
                  <a:lnTo>
                    <a:pt x="241554" y="412909"/>
                  </a:lnTo>
                  <a:lnTo>
                    <a:pt x="258032" y="419290"/>
                  </a:lnTo>
                  <a:lnTo>
                    <a:pt x="268700" y="403193"/>
                  </a:lnTo>
                  <a:lnTo>
                    <a:pt x="279273" y="387191"/>
                  </a:lnTo>
                  <a:lnTo>
                    <a:pt x="301657" y="381286"/>
                  </a:lnTo>
                  <a:lnTo>
                    <a:pt x="316039" y="370046"/>
                  </a:lnTo>
                  <a:lnTo>
                    <a:pt x="318135" y="352901"/>
                  </a:lnTo>
                  <a:lnTo>
                    <a:pt x="320802" y="331565"/>
                  </a:lnTo>
                  <a:lnTo>
                    <a:pt x="339376" y="320802"/>
                  </a:lnTo>
                  <a:lnTo>
                    <a:pt x="323374" y="310134"/>
                  </a:lnTo>
                  <a:lnTo>
                    <a:pt x="325564" y="293084"/>
                  </a:lnTo>
                  <a:lnTo>
                    <a:pt x="319088" y="274892"/>
                  </a:lnTo>
                  <a:lnTo>
                    <a:pt x="336709" y="272701"/>
                  </a:lnTo>
                  <a:lnTo>
                    <a:pt x="343090" y="256127"/>
                  </a:lnTo>
                  <a:lnTo>
                    <a:pt x="341471" y="234220"/>
                  </a:lnTo>
                  <a:lnTo>
                    <a:pt x="330232" y="219837"/>
                  </a:lnTo>
                  <a:lnTo>
                    <a:pt x="307848" y="225743"/>
                  </a:lnTo>
                  <a:lnTo>
                    <a:pt x="292894" y="206597"/>
                  </a:lnTo>
                  <a:lnTo>
                    <a:pt x="291274" y="184690"/>
                  </a:lnTo>
                  <a:lnTo>
                    <a:pt x="285464" y="162211"/>
                  </a:lnTo>
                  <a:lnTo>
                    <a:pt x="292322" y="106680"/>
                  </a:lnTo>
                  <a:lnTo>
                    <a:pt x="299180" y="51054"/>
                  </a:lnTo>
                  <a:lnTo>
                    <a:pt x="302800" y="21146"/>
                  </a:lnTo>
                  <a:lnTo>
                    <a:pt x="277844" y="13716"/>
                  </a:lnTo>
                  <a:lnTo>
                    <a:pt x="260223" y="15907"/>
                  </a:lnTo>
                  <a:lnTo>
                    <a:pt x="234696" y="12764"/>
                  </a:lnTo>
                  <a:lnTo>
                    <a:pt x="188309" y="2667"/>
                  </a:lnTo>
                  <a:lnTo>
                    <a:pt x="166973" y="0"/>
                  </a:lnTo>
                  <a:lnTo>
                    <a:pt x="156400" y="16097"/>
                  </a:lnTo>
                  <a:lnTo>
                    <a:pt x="149447" y="36957"/>
                  </a:lnTo>
                  <a:lnTo>
                    <a:pt x="131921" y="39148"/>
                  </a:lnTo>
                  <a:lnTo>
                    <a:pt x="113252" y="49816"/>
                  </a:lnTo>
                  <a:lnTo>
                    <a:pt x="95726" y="52006"/>
                  </a:lnTo>
                  <a:lnTo>
                    <a:pt x="77057" y="62674"/>
                  </a:lnTo>
                  <a:lnTo>
                    <a:pt x="52578" y="85725"/>
                  </a:lnTo>
                  <a:lnTo>
                    <a:pt x="28099" y="108775"/>
                  </a:lnTo>
                  <a:lnTo>
                    <a:pt x="21717" y="125349"/>
                  </a:lnTo>
                  <a:lnTo>
                    <a:pt x="10573" y="145637"/>
                  </a:lnTo>
                  <a:lnTo>
                    <a:pt x="0" y="161735"/>
                  </a:lnTo>
                  <a:lnTo>
                    <a:pt x="4763" y="192691"/>
                  </a:lnTo>
                  <a:lnTo>
                    <a:pt x="13906" y="224219"/>
                  </a:lnTo>
                  <a:lnTo>
                    <a:pt x="6953" y="245078"/>
                  </a:lnTo>
                  <a:lnTo>
                    <a:pt x="21431" y="268510"/>
                  </a:lnTo>
                  <a:lnTo>
                    <a:pt x="36862" y="283464"/>
                  </a:lnTo>
                  <a:lnTo>
                    <a:pt x="48673" y="363093"/>
                  </a:lnTo>
                  <a:lnTo>
                    <a:pt x="59817" y="377476"/>
                  </a:lnTo>
                  <a:lnTo>
                    <a:pt x="53530" y="394049"/>
                  </a:lnTo>
                  <a:lnTo>
                    <a:pt x="66865" y="426053"/>
                  </a:lnTo>
                  <a:lnTo>
                    <a:pt x="84391" y="423863"/>
                  </a:lnTo>
                  <a:lnTo>
                    <a:pt x="105727" y="426530"/>
                  </a:lnTo>
                  <a:lnTo>
                    <a:pt x="118015" y="432340"/>
                  </a:lnTo>
                  <a:lnTo>
                    <a:pt x="118015" y="432340"/>
                  </a:lnTo>
                  <a:lnTo>
                    <a:pt x="118015" y="43234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9FD003B7-1B87-97F6-F247-E9DBC378F93B}"/>
                </a:ext>
              </a:extLst>
            </p:cNvPr>
            <p:cNvSpPr/>
            <p:nvPr/>
          </p:nvSpPr>
          <p:spPr>
            <a:xfrm>
              <a:off x="2847634" y="375052"/>
              <a:ext cx="515361" cy="408535"/>
            </a:xfrm>
            <a:custGeom>
              <a:avLst/>
              <a:gdLst>
                <a:gd name="connsiteX0" fmla="*/ 154972 w 306038"/>
                <a:gd name="connsiteY0" fmla="*/ 242602 h 242601"/>
                <a:gd name="connsiteX1" fmla="*/ 172498 w 306038"/>
                <a:gd name="connsiteY1" fmla="*/ 205835 h 242601"/>
                <a:gd name="connsiteX2" fmla="*/ 178784 w 306038"/>
                <a:gd name="connsiteY2" fmla="*/ 189262 h 242601"/>
                <a:gd name="connsiteX3" fmla="*/ 203168 w 306038"/>
                <a:gd name="connsiteY3" fmla="*/ 166307 h 242601"/>
                <a:gd name="connsiteX4" fmla="*/ 217456 w 306038"/>
                <a:gd name="connsiteY4" fmla="*/ 155162 h 242601"/>
                <a:gd name="connsiteX5" fmla="*/ 236601 w 306038"/>
                <a:gd name="connsiteY5" fmla="*/ 140208 h 242601"/>
                <a:gd name="connsiteX6" fmla="*/ 259366 w 306038"/>
                <a:gd name="connsiteY6" fmla="*/ 130016 h 242601"/>
                <a:gd name="connsiteX7" fmla="*/ 282226 w 306038"/>
                <a:gd name="connsiteY7" fmla="*/ 119825 h 242601"/>
                <a:gd name="connsiteX8" fmla="*/ 299656 w 306038"/>
                <a:gd name="connsiteY8" fmla="*/ 117634 h 242601"/>
                <a:gd name="connsiteX9" fmla="*/ 306038 w 306038"/>
                <a:gd name="connsiteY9" fmla="*/ 101156 h 242601"/>
                <a:gd name="connsiteX10" fmla="*/ 303943 w 306038"/>
                <a:gd name="connsiteY10" fmla="*/ 83630 h 242601"/>
                <a:gd name="connsiteX11" fmla="*/ 283178 w 306038"/>
                <a:gd name="connsiteY11" fmla="*/ 76676 h 242601"/>
                <a:gd name="connsiteX12" fmla="*/ 240792 w 306038"/>
                <a:gd name="connsiteY12" fmla="*/ 71437 h 242601"/>
                <a:gd name="connsiteX13" fmla="*/ 151638 w 306038"/>
                <a:gd name="connsiteY13" fmla="*/ 60484 h 242601"/>
                <a:gd name="connsiteX14" fmla="*/ 118205 w 306038"/>
                <a:gd name="connsiteY14" fmla="*/ 52007 h 242601"/>
                <a:gd name="connsiteX15" fmla="*/ 104299 w 306038"/>
                <a:gd name="connsiteY15" fmla="*/ 24384 h 242601"/>
                <a:gd name="connsiteX16" fmla="*/ 97917 w 306038"/>
                <a:gd name="connsiteY16" fmla="*/ 6286 h 242601"/>
                <a:gd name="connsiteX17" fmla="*/ 68199 w 306038"/>
                <a:gd name="connsiteY17" fmla="*/ 2572 h 242601"/>
                <a:gd name="connsiteX18" fmla="*/ 46958 w 306038"/>
                <a:gd name="connsiteY18" fmla="*/ 0 h 242601"/>
                <a:gd name="connsiteX19" fmla="*/ 50197 w 306038"/>
                <a:gd name="connsiteY19" fmla="*/ 43625 h 242601"/>
                <a:gd name="connsiteX20" fmla="*/ 20479 w 306038"/>
                <a:gd name="connsiteY20" fmla="*/ 40005 h 242601"/>
                <a:gd name="connsiteX21" fmla="*/ 16859 w 306038"/>
                <a:gd name="connsiteY21" fmla="*/ 104394 h 242601"/>
                <a:gd name="connsiteX22" fmla="*/ 14288 w 306038"/>
                <a:gd name="connsiteY22" fmla="*/ 125730 h 242601"/>
                <a:gd name="connsiteX23" fmla="*/ 14288 w 306038"/>
                <a:gd name="connsiteY23" fmla="*/ 160306 h 242601"/>
                <a:gd name="connsiteX24" fmla="*/ 0 w 306038"/>
                <a:gd name="connsiteY24" fmla="*/ 171545 h 242601"/>
                <a:gd name="connsiteX25" fmla="*/ 15907 w 306038"/>
                <a:gd name="connsiteY25" fmla="*/ 182118 h 242601"/>
                <a:gd name="connsiteX26" fmla="*/ 12192 w 306038"/>
                <a:gd name="connsiteY26" fmla="*/ 211931 h 242601"/>
                <a:gd name="connsiteX27" fmla="*/ 18097 w 306038"/>
                <a:gd name="connsiteY27" fmla="*/ 234315 h 242601"/>
                <a:gd name="connsiteX28" fmla="*/ 36671 w 306038"/>
                <a:gd name="connsiteY28" fmla="*/ 223647 h 242601"/>
                <a:gd name="connsiteX29" fmla="*/ 35528 w 306038"/>
                <a:gd name="connsiteY29" fmla="*/ 197549 h 242601"/>
                <a:gd name="connsiteX30" fmla="*/ 56197 w 306038"/>
                <a:gd name="connsiteY30" fmla="*/ 169831 h 242601"/>
                <a:gd name="connsiteX31" fmla="*/ 72676 w 306038"/>
                <a:gd name="connsiteY31" fmla="*/ 176212 h 242601"/>
                <a:gd name="connsiteX32" fmla="*/ 86487 w 306038"/>
                <a:gd name="connsiteY32" fmla="*/ 203835 h 242601"/>
                <a:gd name="connsiteX33" fmla="*/ 102965 w 306038"/>
                <a:gd name="connsiteY33" fmla="*/ 210217 h 242601"/>
                <a:gd name="connsiteX34" fmla="*/ 127921 w 306038"/>
                <a:gd name="connsiteY34" fmla="*/ 217551 h 242601"/>
                <a:gd name="connsiteX35" fmla="*/ 142780 w 306038"/>
                <a:gd name="connsiteY35" fmla="*/ 236696 h 242601"/>
                <a:gd name="connsiteX36" fmla="*/ 154972 w 306038"/>
                <a:gd name="connsiteY36" fmla="*/ 242602 h 242601"/>
                <a:gd name="connsiteX37" fmla="*/ 154972 w 306038"/>
                <a:gd name="connsiteY37" fmla="*/ 242602 h 242601"/>
                <a:gd name="connsiteX38" fmla="*/ 154972 w 306038"/>
                <a:gd name="connsiteY38" fmla="*/ 242602 h 24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06038" h="242601">
                  <a:moveTo>
                    <a:pt x="154972" y="242602"/>
                  </a:moveTo>
                  <a:lnTo>
                    <a:pt x="172498" y="205835"/>
                  </a:lnTo>
                  <a:lnTo>
                    <a:pt x="178784" y="189262"/>
                  </a:lnTo>
                  <a:lnTo>
                    <a:pt x="203168" y="166307"/>
                  </a:lnTo>
                  <a:lnTo>
                    <a:pt x="217456" y="155162"/>
                  </a:lnTo>
                  <a:lnTo>
                    <a:pt x="236601" y="140208"/>
                  </a:lnTo>
                  <a:lnTo>
                    <a:pt x="259366" y="130016"/>
                  </a:lnTo>
                  <a:lnTo>
                    <a:pt x="282226" y="119825"/>
                  </a:lnTo>
                  <a:lnTo>
                    <a:pt x="299656" y="117634"/>
                  </a:lnTo>
                  <a:lnTo>
                    <a:pt x="306038" y="101156"/>
                  </a:lnTo>
                  <a:lnTo>
                    <a:pt x="303943" y="83630"/>
                  </a:lnTo>
                  <a:lnTo>
                    <a:pt x="283178" y="76676"/>
                  </a:lnTo>
                  <a:lnTo>
                    <a:pt x="240792" y="71437"/>
                  </a:lnTo>
                  <a:lnTo>
                    <a:pt x="151638" y="60484"/>
                  </a:lnTo>
                  <a:lnTo>
                    <a:pt x="118205" y="52007"/>
                  </a:lnTo>
                  <a:lnTo>
                    <a:pt x="104299" y="24384"/>
                  </a:lnTo>
                  <a:lnTo>
                    <a:pt x="97917" y="6286"/>
                  </a:lnTo>
                  <a:lnTo>
                    <a:pt x="68199" y="2572"/>
                  </a:lnTo>
                  <a:lnTo>
                    <a:pt x="46958" y="0"/>
                  </a:lnTo>
                  <a:lnTo>
                    <a:pt x="50197" y="43625"/>
                  </a:lnTo>
                  <a:lnTo>
                    <a:pt x="20479" y="40005"/>
                  </a:lnTo>
                  <a:lnTo>
                    <a:pt x="16859" y="104394"/>
                  </a:lnTo>
                  <a:lnTo>
                    <a:pt x="14288" y="125730"/>
                  </a:lnTo>
                  <a:lnTo>
                    <a:pt x="14288" y="160306"/>
                  </a:lnTo>
                  <a:lnTo>
                    <a:pt x="0" y="171545"/>
                  </a:lnTo>
                  <a:lnTo>
                    <a:pt x="15907" y="182118"/>
                  </a:lnTo>
                  <a:lnTo>
                    <a:pt x="12192" y="211931"/>
                  </a:lnTo>
                  <a:lnTo>
                    <a:pt x="18097" y="234315"/>
                  </a:lnTo>
                  <a:lnTo>
                    <a:pt x="36671" y="223647"/>
                  </a:lnTo>
                  <a:lnTo>
                    <a:pt x="35528" y="197549"/>
                  </a:lnTo>
                  <a:lnTo>
                    <a:pt x="56197" y="169831"/>
                  </a:lnTo>
                  <a:lnTo>
                    <a:pt x="72676" y="176212"/>
                  </a:lnTo>
                  <a:lnTo>
                    <a:pt x="86487" y="203835"/>
                  </a:lnTo>
                  <a:lnTo>
                    <a:pt x="102965" y="210217"/>
                  </a:lnTo>
                  <a:lnTo>
                    <a:pt x="127921" y="217551"/>
                  </a:lnTo>
                  <a:lnTo>
                    <a:pt x="142780" y="236696"/>
                  </a:lnTo>
                  <a:lnTo>
                    <a:pt x="154972" y="242602"/>
                  </a:lnTo>
                  <a:lnTo>
                    <a:pt x="154972" y="242602"/>
                  </a:lnTo>
                  <a:lnTo>
                    <a:pt x="154972" y="24260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115F00A-F992-B9FE-07F9-C7830ED22C19}"/>
                </a:ext>
              </a:extLst>
            </p:cNvPr>
            <p:cNvSpPr/>
            <p:nvPr/>
          </p:nvSpPr>
          <p:spPr>
            <a:xfrm>
              <a:off x="3207889" y="1138390"/>
              <a:ext cx="710566" cy="640310"/>
            </a:xfrm>
            <a:custGeom>
              <a:avLst/>
              <a:gdLst>
                <a:gd name="connsiteX0" fmla="*/ 392144 w 421957"/>
                <a:gd name="connsiteY0" fmla="*/ 380238 h 380237"/>
                <a:gd name="connsiteX1" fmla="*/ 411289 w 421957"/>
                <a:gd name="connsiteY1" fmla="*/ 365284 h 380237"/>
                <a:gd name="connsiteX2" fmla="*/ 421957 w 421957"/>
                <a:gd name="connsiteY2" fmla="*/ 349282 h 380237"/>
                <a:gd name="connsiteX3" fmla="*/ 404908 w 421957"/>
                <a:gd name="connsiteY3" fmla="*/ 347186 h 380237"/>
                <a:gd name="connsiteX4" fmla="*/ 386810 w 421957"/>
                <a:gd name="connsiteY4" fmla="*/ 353568 h 380237"/>
                <a:gd name="connsiteX5" fmla="*/ 402717 w 421957"/>
                <a:gd name="connsiteY5" fmla="*/ 329565 h 380237"/>
                <a:gd name="connsiteX6" fmla="*/ 418147 w 421957"/>
                <a:gd name="connsiteY6" fmla="*/ 309848 h 380237"/>
                <a:gd name="connsiteX7" fmla="*/ 387858 w 421957"/>
                <a:gd name="connsiteY7" fmla="*/ 310420 h 380237"/>
                <a:gd name="connsiteX8" fmla="*/ 402717 w 421957"/>
                <a:gd name="connsiteY8" fmla="*/ 294894 h 380237"/>
                <a:gd name="connsiteX9" fmla="*/ 405289 w 421957"/>
                <a:gd name="connsiteY9" fmla="*/ 273653 h 380237"/>
                <a:gd name="connsiteX10" fmla="*/ 393573 w 421957"/>
                <a:gd name="connsiteY10" fmla="*/ 228886 h 380237"/>
                <a:gd name="connsiteX11" fmla="*/ 393001 w 421957"/>
                <a:gd name="connsiteY11" fmla="*/ 198501 h 380237"/>
                <a:gd name="connsiteX12" fmla="*/ 412623 w 421957"/>
                <a:gd name="connsiteY12" fmla="*/ 179261 h 380237"/>
                <a:gd name="connsiteX13" fmla="*/ 414719 w 421957"/>
                <a:gd name="connsiteY13" fmla="*/ 162211 h 380237"/>
                <a:gd name="connsiteX14" fmla="*/ 403574 w 421957"/>
                <a:gd name="connsiteY14" fmla="*/ 147828 h 380237"/>
                <a:gd name="connsiteX15" fmla="*/ 389191 w 421957"/>
                <a:gd name="connsiteY15" fmla="*/ 124492 h 380237"/>
                <a:gd name="connsiteX16" fmla="*/ 372618 w 421957"/>
                <a:gd name="connsiteY16" fmla="*/ 83439 h 380237"/>
                <a:gd name="connsiteX17" fmla="*/ 336328 w 421957"/>
                <a:gd name="connsiteY17" fmla="*/ 61722 h 380237"/>
                <a:gd name="connsiteX18" fmla="*/ 318802 w 421957"/>
                <a:gd name="connsiteY18" fmla="*/ 63818 h 380237"/>
                <a:gd name="connsiteX19" fmla="*/ 308705 w 421957"/>
                <a:gd name="connsiteY19" fmla="*/ 75533 h 380237"/>
                <a:gd name="connsiteX20" fmla="*/ 292703 w 421957"/>
                <a:gd name="connsiteY20" fmla="*/ 64960 h 380237"/>
                <a:gd name="connsiteX21" fmla="*/ 291084 w 421957"/>
                <a:gd name="connsiteY21" fmla="*/ 43148 h 380237"/>
                <a:gd name="connsiteX22" fmla="*/ 270891 w 421957"/>
                <a:gd name="connsiteY22" fmla="*/ 31909 h 380237"/>
                <a:gd name="connsiteX23" fmla="*/ 263938 w 421957"/>
                <a:gd name="connsiteY23" fmla="*/ 18098 h 380237"/>
                <a:gd name="connsiteX24" fmla="*/ 257556 w 421957"/>
                <a:gd name="connsiteY24" fmla="*/ 0 h 380237"/>
                <a:gd name="connsiteX25" fmla="*/ 239458 w 421957"/>
                <a:gd name="connsiteY25" fmla="*/ 6477 h 380237"/>
                <a:gd name="connsiteX26" fmla="*/ 217075 w 421957"/>
                <a:gd name="connsiteY26" fmla="*/ 12287 h 380237"/>
                <a:gd name="connsiteX27" fmla="*/ 206978 w 421957"/>
                <a:gd name="connsiteY27" fmla="*/ 24098 h 380237"/>
                <a:gd name="connsiteX28" fmla="*/ 200120 w 421957"/>
                <a:gd name="connsiteY28" fmla="*/ 44863 h 380237"/>
                <a:gd name="connsiteX29" fmla="*/ 179356 w 421957"/>
                <a:gd name="connsiteY29" fmla="*/ 38005 h 380237"/>
                <a:gd name="connsiteX30" fmla="*/ 168688 w 421957"/>
                <a:gd name="connsiteY30" fmla="*/ 19336 h 380237"/>
                <a:gd name="connsiteX31" fmla="*/ 152209 w 421957"/>
                <a:gd name="connsiteY31" fmla="*/ 12954 h 380237"/>
                <a:gd name="connsiteX32" fmla="*/ 149542 w 421957"/>
                <a:gd name="connsiteY32" fmla="*/ 34290 h 380237"/>
                <a:gd name="connsiteX33" fmla="*/ 133064 w 421957"/>
                <a:gd name="connsiteY33" fmla="*/ 27908 h 380237"/>
                <a:gd name="connsiteX34" fmla="*/ 115443 w 421957"/>
                <a:gd name="connsiteY34" fmla="*/ 30099 h 380237"/>
                <a:gd name="connsiteX35" fmla="*/ 98965 w 421957"/>
                <a:gd name="connsiteY35" fmla="*/ 23717 h 380237"/>
                <a:gd name="connsiteX36" fmla="*/ 88868 w 421957"/>
                <a:gd name="connsiteY36" fmla="*/ 35433 h 380237"/>
                <a:gd name="connsiteX37" fmla="*/ 69723 w 421957"/>
                <a:gd name="connsiteY37" fmla="*/ 50387 h 380237"/>
                <a:gd name="connsiteX38" fmla="*/ 52673 w 421957"/>
                <a:gd name="connsiteY38" fmla="*/ 48292 h 380237"/>
                <a:gd name="connsiteX39" fmla="*/ 34671 w 421957"/>
                <a:gd name="connsiteY39" fmla="*/ 54769 h 380237"/>
                <a:gd name="connsiteX40" fmla="*/ 18669 w 421957"/>
                <a:gd name="connsiteY40" fmla="*/ 44101 h 380237"/>
                <a:gd name="connsiteX41" fmla="*/ 0 w 421957"/>
                <a:gd name="connsiteY41" fmla="*/ 54769 h 380237"/>
                <a:gd name="connsiteX42" fmla="*/ 2191 w 421957"/>
                <a:gd name="connsiteY42" fmla="*/ 72390 h 380237"/>
                <a:gd name="connsiteX43" fmla="*/ 13430 w 421957"/>
                <a:gd name="connsiteY43" fmla="*/ 86773 h 380237"/>
                <a:gd name="connsiteX44" fmla="*/ 7048 w 421957"/>
                <a:gd name="connsiteY44" fmla="*/ 103251 h 380237"/>
                <a:gd name="connsiteX45" fmla="*/ 18193 w 421957"/>
                <a:gd name="connsiteY45" fmla="*/ 117634 h 380237"/>
                <a:gd name="connsiteX46" fmla="*/ 24670 w 421957"/>
                <a:gd name="connsiteY46" fmla="*/ 135731 h 380237"/>
                <a:gd name="connsiteX47" fmla="*/ 30480 w 421957"/>
                <a:gd name="connsiteY47" fmla="*/ 158115 h 380237"/>
                <a:gd name="connsiteX48" fmla="*/ 46006 w 421957"/>
                <a:gd name="connsiteY48" fmla="*/ 207645 h 380237"/>
                <a:gd name="connsiteX49" fmla="*/ 62008 w 421957"/>
                <a:gd name="connsiteY49" fmla="*/ 218218 h 380237"/>
                <a:gd name="connsiteX50" fmla="*/ 103537 w 421957"/>
                <a:gd name="connsiteY50" fmla="*/ 266700 h 380237"/>
                <a:gd name="connsiteX51" fmla="*/ 114776 w 421957"/>
                <a:gd name="connsiteY51" fmla="*/ 281083 h 380237"/>
                <a:gd name="connsiteX52" fmla="*/ 148876 w 421957"/>
                <a:gd name="connsiteY52" fmla="*/ 319850 h 380237"/>
                <a:gd name="connsiteX53" fmla="*/ 160115 w 421957"/>
                <a:gd name="connsiteY53" fmla="*/ 334232 h 380237"/>
                <a:gd name="connsiteX54" fmla="*/ 161734 w 421957"/>
                <a:gd name="connsiteY54" fmla="*/ 356045 h 380237"/>
                <a:gd name="connsiteX55" fmla="*/ 182975 w 421957"/>
                <a:gd name="connsiteY55" fmla="*/ 358712 h 380237"/>
                <a:gd name="connsiteX56" fmla="*/ 209645 w 421957"/>
                <a:gd name="connsiteY56" fmla="*/ 353378 h 380237"/>
                <a:gd name="connsiteX57" fmla="*/ 231457 w 421957"/>
                <a:gd name="connsiteY57" fmla="*/ 351663 h 380237"/>
                <a:gd name="connsiteX58" fmla="*/ 258032 w 421957"/>
                <a:gd name="connsiteY58" fmla="*/ 346329 h 380237"/>
                <a:gd name="connsiteX59" fmla="*/ 274034 w 421957"/>
                <a:gd name="connsiteY59" fmla="*/ 356997 h 380237"/>
                <a:gd name="connsiteX60" fmla="*/ 300609 w 421957"/>
                <a:gd name="connsiteY60" fmla="*/ 351568 h 380237"/>
                <a:gd name="connsiteX61" fmla="*/ 321373 w 421957"/>
                <a:gd name="connsiteY61" fmla="*/ 358426 h 380237"/>
                <a:gd name="connsiteX62" fmla="*/ 342138 w 421957"/>
                <a:gd name="connsiteY62" fmla="*/ 365379 h 380237"/>
                <a:gd name="connsiteX63" fmla="*/ 362903 w 421957"/>
                <a:gd name="connsiteY63" fmla="*/ 372237 h 380237"/>
                <a:gd name="connsiteX64" fmla="*/ 380429 w 421957"/>
                <a:gd name="connsiteY64" fmla="*/ 370046 h 380237"/>
                <a:gd name="connsiteX65" fmla="*/ 392144 w 421957"/>
                <a:gd name="connsiteY65" fmla="*/ 380238 h 380237"/>
                <a:gd name="connsiteX66" fmla="*/ 392144 w 421957"/>
                <a:gd name="connsiteY66" fmla="*/ 380238 h 380237"/>
                <a:gd name="connsiteX67" fmla="*/ 392144 w 421957"/>
                <a:gd name="connsiteY67" fmla="*/ 380238 h 38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21957" h="380237">
                  <a:moveTo>
                    <a:pt x="392144" y="380238"/>
                  </a:moveTo>
                  <a:lnTo>
                    <a:pt x="411289" y="365284"/>
                  </a:lnTo>
                  <a:lnTo>
                    <a:pt x="421957" y="349282"/>
                  </a:lnTo>
                  <a:lnTo>
                    <a:pt x="404908" y="347186"/>
                  </a:lnTo>
                  <a:lnTo>
                    <a:pt x="386810" y="353568"/>
                  </a:lnTo>
                  <a:lnTo>
                    <a:pt x="402717" y="329565"/>
                  </a:lnTo>
                  <a:lnTo>
                    <a:pt x="418147" y="309848"/>
                  </a:lnTo>
                  <a:lnTo>
                    <a:pt x="387858" y="310420"/>
                  </a:lnTo>
                  <a:lnTo>
                    <a:pt x="402717" y="294894"/>
                  </a:lnTo>
                  <a:lnTo>
                    <a:pt x="405289" y="273653"/>
                  </a:lnTo>
                  <a:lnTo>
                    <a:pt x="393573" y="228886"/>
                  </a:lnTo>
                  <a:lnTo>
                    <a:pt x="393001" y="198501"/>
                  </a:lnTo>
                  <a:lnTo>
                    <a:pt x="412623" y="179261"/>
                  </a:lnTo>
                  <a:lnTo>
                    <a:pt x="414719" y="162211"/>
                  </a:lnTo>
                  <a:lnTo>
                    <a:pt x="403574" y="147828"/>
                  </a:lnTo>
                  <a:lnTo>
                    <a:pt x="389191" y="124492"/>
                  </a:lnTo>
                  <a:lnTo>
                    <a:pt x="372618" y="83439"/>
                  </a:lnTo>
                  <a:lnTo>
                    <a:pt x="336328" y="61722"/>
                  </a:lnTo>
                  <a:lnTo>
                    <a:pt x="318802" y="63818"/>
                  </a:lnTo>
                  <a:lnTo>
                    <a:pt x="308705" y="75533"/>
                  </a:lnTo>
                  <a:lnTo>
                    <a:pt x="292703" y="64960"/>
                  </a:lnTo>
                  <a:lnTo>
                    <a:pt x="291084" y="43148"/>
                  </a:lnTo>
                  <a:lnTo>
                    <a:pt x="270891" y="31909"/>
                  </a:lnTo>
                  <a:lnTo>
                    <a:pt x="263938" y="18098"/>
                  </a:lnTo>
                  <a:lnTo>
                    <a:pt x="257556" y="0"/>
                  </a:lnTo>
                  <a:lnTo>
                    <a:pt x="239458" y="6477"/>
                  </a:lnTo>
                  <a:lnTo>
                    <a:pt x="217075" y="12287"/>
                  </a:lnTo>
                  <a:lnTo>
                    <a:pt x="206978" y="24098"/>
                  </a:lnTo>
                  <a:lnTo>
                    <a:pt x="200120" y="44863"/>
                  </a:lnTo>
                  <a:lnTo>
                    <a:pt x="179356" y="38005"/>
                  </a:lnTo>
                  <a:lnTo>
                    <a:pt x="168688" y="19336"/>
                  </a:lnTo>
                  <a:lnTo>
                    <a:pt x="152209" y="12954"/>
                  </a:lnTo>
                  <a:lnTo>
                    <a:pt x="149542" y="34290"/>
                  </a:lnTo>
                  <a:lnTo>
                    <a:pt x="133064" y="27908"/>
                  </a:lnTo>
                  <a:lnTo>
                    <a:pt x="115443" y="30099"/>
                  </a:lnTo>
                  <a:lnTo>
                    <a:pt x="98965" y="23717"/>
                  </a:lnTo>
                  <a:lnTo>
                    <a:pt x="88868" y="35433"/>
                  </a:lnTo>
                  <a:lnTo>
                    <a:pt x="69723" y="50387"/>
                  </a:lnTo>
                  <a:lnTo>
                    <a:pt x="52673" y="48292"/>
                  </a:lnTo>
                  <a:lnTo>
                    <a:pt x="34671" y="54769"/>
                  </a:lnTo>
                  <a:lnTo>
                    <a:pt x="18669" y="44101"/>
                  </a:lnTo>
                  <a:lnTo>
                    <a:pt x="0" y="54769"/>
                  </a:lnTo>
                  <a:lnTo>
                    <a:pt x="2191" y="72390"/>
                  </a:lnTo>
                  <a:lnTo>
                    <a:pt x="13430" y="86773"/>
                  </a:lnTo>
                  <a:lnTo>
                    <a:pt x="7048" y="103251"/>
                  </a:lnTo>
                  <a:lnTo>
                    <a:pt x="18193" y="117634"/>
                  </a:lnTo>
                  <a:lnTo>
                    <a:pt x="24670" y="135731"/>
                  </a:lnTo>
                  <a:lnTo>
                    <a:pt x="30480" y="158115"/>
                  </a:lnTo>
                  <a:lnTo>
                    <a:pt x="46006" y="207645"/>
                  </a:lnTo>
                  <a:lnTo>
                    <a:pt x="62008" y="218218"/>
                  </a:lnTo>
                  <a:lnTo>
                    <a:pt x="103537" y="266700"/>
                  </a:lnTo>
                  <a:lnTo>
                    <a:pt x="114776" y="281083"/>
                  </a:lnTo>
                  <a:lnTo>
                    <a:pt x="148876" y="319850"/>
                  </a:lnTo>
                  <a:lnTo>
                    <a:pt x="160115" y="334232"/>
                  </a:lnTo>
                  <a:lnTo>
                    <a:pt x="161734" y="356045"/>
                  </a:lnTo>
                  <a:lnTo>
                    <a:pt x="182975" y="358712"/>
                  </a:lnTo>
                  <a:lnTo>
                    <a:pt x="209645" y="353378"/>
                  </a:lnTo>
                  <a:lnTo>
                    <a:pt x="231457" y="351663"/>
                  </a:lnTo>
                  <a:lnTo>
                    <a:pt x="258032" y="346329"/>
                  </a:lnTo>
                  <a:lnTo>
                    <a:pt x="274034" y="356997"/>
                  </a:lnTo>
                  <a:lnTo>
                    <a:pt x="300609" y="351568"/>
                  </a:lnTo>
                  <a:lnTo>
                    <a:pt x="321373" y="358426"/>
                  </a:lnTo>
                  <a:lnTo>
                    <a:pt x="342138" y="365379"/>
                  </a:lnTo>
                  <a:lnTo>
                    <a:pt x="362903" y="372237"/>
                  </a:lnTo>
                  <a:lnTo>
                    <a:pt x="380429" y="370046"/>
                  </a:lnTo>
                  <a:lnTo>
                    <a:pt x="392144" y="380238"/>
                  </a:lnTo>
                  <a:lnTo>
                    <a:pt x="392144" y="380238"/>
                  </a:lnTo>
                  <a:lnTo>
                    <a:pt x="392144" y="38023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D66F622D-2027-CB6D-8971-6C5B0D62F1D6}"/>
                </a:ext>
              </a:extLst>
            </p:cNvPr>
            <p:cNvSpPr/>
            <p:nvPr/>
          </p:nvSpPr>
          <p:spPr>
            <a:xfrm>
              <a:off x="3582421" y="322441"/>
              <a:ext cx="579681" cy="641114"/>
            </a:xfrm>
            <a:custGeom>
              <a:avLst/>
              <a:gdLst>
                <a:gd name="connsiteX0" fmla="*/ 211455 w 344233"/>
                <a:gd name="connsiteY0" fmla="*/ 380714 h 380714"/>
                <a:gd name="connsiteX1" fmla="*/ 225838 w 344233"/>
                <a:gd name="connsiteY1" fmla="*/ 369570 h 380714"/>
                <a:gd name="connsiteX2" fmla="*/ 243364 w 344233"/>
                <a:gd name="connsiteY2" fmla="*/ 367379 h 380714"/>
                <a:gd name="connsiteX3" fmla="*/ 261461 w 344233"/>
                <a:gd name="connsiteY3" fmla="*/ 360902 h 380714"/>
                <a:gd name="connsiteX4" fmla="*/ 281749 w 344233"/>
                <a:gd name="connsiteY4" fmla="*/ 372142 h 380714"/>
                <a:gd name="connsiteX5" fmla="*/ 292322 w 344233"/>
                <a:gd name="connsiteY5" fmla="*/ 356140 h 380714"/>
                <a:gd name="connsiteX6" fmla="*/ 310420 w 344233"/>
                <a:gd name="connsiteY6" fmla="*/ 349663 h 380714"/>
                <a:gd name="connsiteX7" fmla="*/ 304514 w 344233"/>
                <a:gd name="connsiteY7" fmla="*/ 327279 h 380714"/>
                <a:gd name="connsiteX8" fmla="*/ 325850 w 344233"/>
                <a:gd name="connsiteY8" fmla="*/ 329946 h 380714"/>
                <a:gd name="connsiteX9" fmla="*/ 328993 w 344233"/>
                <a:gd name="connsiteY9" fmla="*/ 304324 h 380714"/>
                <a:gd name="connsiteX10" fmla="*/ 343376 w 344233"/>
                <a:gd name="connsiteY10" fmla="*/ 293180 h 380714"/>
                <a:gd name="connsiteX11" fmla="*/ 341757 w 344233"/>
                <a:gd name="connsiteY11" fmla="*/ 271272 h 380714"/>
                <a:gd name="connsiteX12" fmla="*/ 339947 w 344233"/>
                <a:gd name="connsiteY12" fmla="*/ 180213 h 380714"/>
                <a:gd name="connsiteX13" fmla="*/ 344233 w 344233"/>
                <a:gd name="connsiteY13" fmla="*/ 146114 h 380714"/>
                <a:gd name="connsiteX14" fmla="*/ 328231 w 344233"/>
                <a:gd name="connsiteY14" fmla="*/ 135446 h 380714"/>
                <a:gd name="connsiteX15" fmla="*/ 321850 w 344233"/>
                <a:gd name="connsiteY15" fmla="*/ 117348 h 380714"/>
                <a:gd name="connsiteX16" fmla="*/ 310610 w 344233"/>
                <a:gd name="connsiteY16" fmla="*/ 102965 h 380714"/>
                <a:gd name="connsiteX17" fmla="*/ 279654 w 344233"/>
                <a:gd name="connsiteY17" fmla="*/ 73152 h 380714"/>
                <a:gd name="connsiteX18" fmla="*/ 277558 w 344233"/>
                <a:gd name="connsiteY18" fmla="*/ 55626 h 380714"/>
                <a:gd name="connsiteX19" fmla="*/ 255746 w 344233"/>
                <a:gd name="connsiteY19" fmla="*/ 57245 h 380714"/>
                <a:gd name="connsiteX20" fmla="*/ 234982 w 344233"/>
                <a:gd name="connsiteY20" fmla="*/ 50387 h 380714"/>
                <a:gd name="connsiteX21" fmla="*/ 218408 w 344233"/>
                <a:gd name="connsiteY21" fmla="*/ 44005 h 380714"/>
                <a:gd name="connsiteX22" fmla="*/ 202501 w 344233"/>
                <a:gd name="connsiteY22" fmla="*/ 33338 h 380714"/>
                <a:gd name="connsiteX23" fmla="*/ 177451 w 344233"/>
                <a:gd name="connsiteY23" fmla="*/ 25908 h 380714"/>
                <a:gd name="connsiteX24" fmla="*/ 151352 w 344233"/>
                <a:gd name="connsiteY24" fmla="*/ 27051 h 380714"/>
                <a:gd name="connsiteX25" fmla="*/ 144399 w 344233"/>
                <a:gd name="connsiteY25" fmla="*/ 13240 h 380714"/>
                <a:gd name="connsiteX26" fmla="*/ 107156 w 344233"/>
                <a:gd name="connsiteY26" fmla="*/ 0 h 380714"/>
                <a:gd name="connsiteX27" fmla="*/ 126301 w 344233"/>
                <a:gd name="connsiteY27" fmla="*/ 19622 h 380714"/>
                <a:gd name="connsiteX28" fmla="*/ 91249 w 344233"/>
                <a:gd name="connsiteY28" fmla="*/ 24003 h 380714"/>
                <a:gd name="connsiteX29" fmla="*/ 76771 w 344233"/>
                <a:gd name="connsiteY29" fmla="*/ 572 h 380714"/>
                <a:gd name="connsiteX30" fmla="*/ 31051 w 344233"/>
                <a:gd name="connsiteY30" fmla="*/ 20860 h 380714"/>
                <a:gd name="connsiteX31" fmla="*/ 27432 w 344233"/>
                <a:gd name="connsiteY31" fmla="*/ 50673 h 380714"/>
                <a:gd name="connsiteX32" fmla="*/ 20002 w 344233"/>
                <a:gd name="connsiteY32" fmla="*/ 110395 h 380714"/>
                <a:gd name="connsiteX33" fmla="*/ 17431 w 344233"/>
                <a:gd name="connsiteY33" fmla="*/ 131731 h 380714"/>
                <a:gd name="connsiteX34" fmla="*/ 14764 w 344233"/>
                <a:gd name="connsiteY34" fmla="*/ 153067 h 380714"/>
                <a:gd name="connsiteX35" fmla="*/ 8477 w 344233"/>
                <a:gd name="connsiteY35" fmla="*/ 204216 h 380714"/>
                <a:gd name="connsiteX36" fmla="*/ 0 w 344233"/>
                <a:gd name="connsiteY36" fmla="*/ 272415 h 380714"/>
                <a:gd name="connsiteX37" fmla="*/ 5905 w 344233"/>
                <a:gd name="connsiteY37" fmla="*/ 294799 h 380714"/>
                <a:gd name="connsiteX38" fmla="*/ 8096 w 344233"/>
                <a:gd name="connsiteY38" fmla="*/ 312325 h 380714"/>
                <a:gd name="connsiteX39" fmla="*/ 18764 w 344233"/>
                <a:gd name="connsiteY39" fmla="*/ 330994 h 380714"/>
                <a:gd name="connsiteX40" fmla="*/ 35814 w 344233"/>
                <a:gd name="connsiteY40" fmla="*/ 333089 h 380714"/>
                <a:gd name="connsiteX41" fmla="*/ 52292 w 344233"/>
                <a:gd name="connsiteY41" fmla="*/ 339471 h 380714"/>
                <a:gd name="connsiteX42" fmla="*/ 69818 w 344233"/>
                <a:gd name="connsiteY42" fmla="*/ 337280 h 380714"/>
                <a:gd name="connsiteX43" fmla="*/ 85344 w 344233"/>
                <a:gd name="connsiteY43" fmla="*/ 352139 h 380714"/>
                <a:gd name="connsiteX44" fmla="*/ 101251 w 344233"/>
                <a:gd name="connsiteY44" fmla="*/ 362807 h 380714"/>
                <a:gd name="connsiteX45" fmla="*/ 115157 w 344233"/>
                <a:gd name="connsiteY45" fmla="*/ 355854 h 380714"/>
                <a:gd name="connsiteX46" fmla="*/ 135922 w 344233"/>
                <a:gd name="connsiteY46" fmla="*/ 362712 h 380714"/>
                <a:gd name="connsiteX47" fmla="*/ 152876 w 344233"/>
                <a:gd name="connsiteY47" fmla="*/ 364808 h 380714"/>
                <a:gd name="connsiteX48" fmla="*/ 174212 w 344233"/>
                <a:gd name="connsiteY48" fmla="*/ 367474 h 380714"/>
                <a:gd name="connsiteX49" fmla="*/ 195453 w 344233"/>
                <a:gd name="connsiteY49" fmla="*/ 370141 h 380714"/>
                <a:gd name="connsiteX50" fmla="*/ 211455 w 344233"/>
                <a:gd name="connsiteY50" fmla="*/ 380714 h 380714"/>
                <a:gd name="connsiteX51" fmla="*/ 211455 w 344233"/>
                <a:gd name="connsiteY51" fmla="*/ 380714 h 380714"/>
                <a:gd name="connsiteX52" fmla="*/ 211455 w 344233"/>
                <a:gd name="connsiteY52" fmla="*/ 380714 h 38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44233" h="380714">
                  <a:moveTo>
                    <a:pt x="211455" y="380714"/>
                  </a:moveTo>
                  <a:lnTo>
                    <a:pt x="225838" y="369570"/>
                  </a:lnTo>
                  <a:lnTo>
                    <a:pt x="243364" y="367379"/>
                  </a:lnTo>
                  <a:lnTo>
                    <a:pt x="261461" y="360902"/>
                  </a:lnTo>
                  <a:lnTo>
                    <a:pt x="281749" y="372142"/>
                  </a:lnTo>
                  <a:lnTo>
                    <a:pt x="292322" y="356140"/>
                  </a:lnTo>
                  <a:lnTo>
                    <a:pt x="310420" y="349663"/>
                  </a:lnTo>
                  <a:lnTo>
                    <a:pt x="304514" y="327279"/>
                  </a:lnTo>
                  <a:lnTo>
                    <a:pt x="325850" y="329946"/>
                  </a:lnTo>
                  <a:lnTo>
                    <a:pt x="328993" y="304324"/>
                  </a:lnTo>
                  <a:lnTo>
                    <a:pt x="343376" y="293180"/>
                  </a:lnTo>
                  <a:lnTo>
                    <a:pt x="341757" y="271272"/>
                  </a:lnTo>
                  <a:lnTo>
                    <a:pt x="339947" y="180213"/>
                  </a:lnTo>
                  <a:lnTo>
                    <a:pt x="344233" y="146114"/>
                  </a:lnTo>
                  <a:lnTo>
                    <a:pt x="328231" y="135446"/>
                  </a:lnTo>
                  <a:lnTo>
                    <a:pt x="321850" y="117348"/>
                  </a:lnTo>
                  <a:lnTo>
                    <a:pt x="310610" y="102965"/>
                  </a:lnTo>
                  <a:lnTo>
                    <a:pt x="279654" y="73152"/>
                  </a:lnTo>
                  <a:lnTo>
                    <a:pt x="277558" y="55626"/>
                  </a:lnTo>
                  <a:lnTo>
                    <a:pt x="255746" y="57245"/>
                  </a:lnTo>
                  <a:lnTo>
                    <a:pt x="234982" y="50387"/>
                  </a:lnTo>
                  <a:lnTo>
                    <a:pt x="218408" y="44005"/>
                  </a:lnTo>
                  <a:lnTo>
                    <a:pt x="202501" y="33338"/>
                  </a:lnTo>
                  <a:lnTo>
                    <a:pt x="177451" y="25908"/>
                  </a:lnTo>
                  <a:lnTo>
                    <a:pt x="151352" y="27051"/>
                  </a:lnTo>
                  <a:lnTo>
                    <a:pt x="144399" y="13240"/>
                  </a:lnTo>
                  <a:lnTo>
                    <a:pt x="107156" y="0"/>
                  </a:lnTo>
                  <a:lnTo>
                    <a:pt x="126301" y="19622"/>
                  </a:lnTo>
                  <a:lnTo>
                    <a:pt x="91249" y="24003"/>
                  </a:lnTo>
                  <a:lnTo>
                    <a:pt x="76771" y="572"/>
                  </a:lnTo>
                  <a:lnTo>
                    <a:pt x="31051" y="20860"/>
                  </a:lnTo>
                  <a:lnTo>
                    <a:pt x="27432" y="50673"/>
                  </a:lnTo>
                  <a:lnTo>
                    <a:pt x="20002" y="110395"/>
                  </a:lnTo>
                  <a:lnTo>
                    <a:pt x="17431" y="131731"/>
                  </a:lnTo>
                  <a:lnTo>
                    <a:pt x="14764" y="153067"/>
                  </a:lnTo>
                  <a:lnTo>
                    <a:pt x="8477" y="204216"/>
                  </a:lnTo>
                  <a:lnTo>
                    <a:pt x="0" y="272415"/>
                  </a:lnTo>
                  <a:lnTo>
                    <a:pt x="5905" y="294799"/>
                  </a:lnTo>
                  <a:lnTo>
                    <a:pt x="8096" y="312325"/>
                  </a:lnTo>
                  <a:lnTo>
                    <a:pt x="18764" y="330994"/>
                  </a:lnTo>
                  <a:lnTo>
                    <a:pt x="35814" y="333089"/>
                  </a:lnTo>
                  <a:lnTo>
                    <a:pt x="52292" y="339471"/>
                  </a:lnTo>
                  <a:lnTo>
                    <a:pt x="69818" y="337280"/>
                  </a:lnTo>
                  <a:lnTo>
                    <a:pt x="85344" y="352139"/>
                  </a:lnTo>
                  <a:lnTo>
                    <a:pt x="101251" y="362807"/>
                  </a:lnTo>
                  <a:lnTo>
                    <a:pt x="115157" y="355854"/>
                  </a:lnTo>
                  <a:lnTo>
                    <a:pt x="135922" y="362712"/>
                  </a:lnTo>
                  <a:lnTo>
                    <a:pt x="152876" y="364808"/>
                  </a:lnTo>
                  <a:lnTo>
                    <a:pt x="174212" y="367474"/>
                  </a:lnTo>
                  <a:lnTo>
                    <a:pt x="195453" y="370141"/>
                  </a:lnTo>
                  <a:lnTo>
                    <a:pt x="211455" y="380714"/>
                  </a:lnTo>
                  <a:lnTo>
                    <a:pt x="211455" y="380714"/>
                  </a:lnTo>
                  <a:lnTo>
                    <a:pt x="211455" y="38071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9860565F-A5EF-C51C-7D9E-481DFEBAADEE}"/>
                </a:ext>
              </a:extLst>
            </p:cNvPr>
            <p:cNvSpPr/>
            <p:nvPr/>
          </p:nvSpPr>
          <p:spPr>
            <a:xfrm>
              <a:off x="4154242" y="303834"/>
              <a:ext cx="690836" cy="816429"/>
            </a:xfrm>
            <a:custGeom>
              <a:avLst/>
              <a:gdLst>
                <a:gd name="connsiteX0" fmla="*/ 376237 w 410241"/>
                <a:gd name="connsiteY0" fmla="*/ 484823 h 484822"/>
                <a:gd name="connsiteX1" fmla="*/ 410242 w 410241"/>
                <a:gd name="connsiteY1" fmla="*/ 419862 h 484822"/>
                <a:gd name="connsiteX2" fmla="*/ 403860 w 410241"/>
                <a:gd name="connsiteY2" fmla="*/ 401765 h 484822"/>
                <a:gd name="connsiteX3" fmla="*/ 386620 w 410241"/>
                <a:gd name="connsiteY3" fmla="*/ 330518 h 484822"/>
                <a:gd name="connsiteX4" fmla="*/ 374713 w 410241"/>
                <a:gd name="connsiteY4" fmla="*/ 285750 h 484822"/>
                <a:gd name="connsiteX5" fmla="*/ 376142 w 410241"/>
                <a:gd name="connsiteY5" fmla="*/ 169164 h 484822"/>
                <a:gd name="connsiteX6" fmla="*/ 360617 w 410241"/>
                <a:gd name="connsiteY6" fmla="*/ 154305 h 484822"/>
                <a:gd name="connsiteX7" fmla="*/ 351472 w 410241"/>
                <a:gd name="connsiteY7" fmla="*/ 122873 h 484822"/>
                <a:gd name="connsiteX8" fmla="*/ 350330 w 410241"/>
                <a:gd name="connsiteY8" fmla="*/ 96774 h 484822"/>
                <a:gd name="connsiteX9" fmla="*/ 323564 w 410241"/>
                <a:gd name="connsiteY9" fmla="*/ 67532 h 484822"/>
                <a:gd name="connsiteX10" fmla="*/ 289274 w 410241"/>
                <a:gd name="connsiteY10" fmla="*/ 28766 h 484822"/>
                <a:gd name="connsiteX11" fmla="*/ 272701 w 410241"/>
                <a:gd name="connsiteY11" fmla="*/ 22384 h 484822"/>
                <a:gd name="connsiteX12" fmla="*/ 248126 w 410241"/>
                <a:gd name="connsiteY12" fmla="*/ 10668 h 484822"/>
                <a:gd name="connsiteX13" fmla="*/ 232029 w 410241"/>
                <a:gd name="connsiteY13" fmla="*/ 0 h 484822"/>
                <a:gd name="connsiteX14" fmla="*/ 214408 w 410241"/>
                <a:gd name="connsiteY14" fmla="*/ 2191 h 484822"/>
                <a:gd name="connsiteX15" fmla="*/ 200025 w 410241"/>
                <a:gd name="connsiteY15" fmla="*/ 13430 h 484822"/>
                <a:gd name="connsiteX16" fmla="*/ 183927 w 410241"/>
                <a:gd name="connsiteY16" fmla="*/ 2762 h 484822"/>
                <a:gd name="connsiteX17" fmla="*/ 162020 w 410241"/>
                <a:gd name="connsiteY17" fmla="*/ 4382 h 484822"/>
                <a:gd name="connsiteX18" fmla="*/ 139065 w 410241"/>
                <a:gd name="connsiteY18" fmla="*/ 14478 h 484822"/>
                <a:gd name="connsiteX19" fmla="*/ 119920 w 410241"/>
                <a:gd name="connsiteY19" fmla="*/ 29432 h 484822"/>
                <a:gd name="connsiteX20" fmla="*/ 117824 w 410241"/>
                <a:gd name="connsiteY20" fmla="*/ 46482 h 484822"/>
                <a:gd name="connsiteX21" fmla="*/ 96393 w 410241"/>
                <a:gd name="connsiteY21" fmla="*/ 43815 h 484822"/>
                <a:gd name="connsiteX22" fmla="*/ 79819 w 410241"/>
                <a:gd name="connsiteY22" fmla="*/ 37433 h 484822"/>
                <a:gd name="connsiteX23" fmla="*/ 62770 w 410241"/>
                <a:gd name="connsiteY23" fmla="*/ 35338 h 484822"/>
                <a:gd name="connsiteX24" fmla="*/ 48292 w 410241"/>
                <a:gd name="connsiteY24" fmla="*/ 46577 h 484822"/>
                <a:gd name="connsiteX25" fmla="*/ 27051 w 410241"/>
                <a:gd name="connsiteY25" fmla="*/ 78486 h 484822"/>
                <a:gd name="connsiteX26" fmla="*/ 20669 w 410241"/>
                <a:gd name="connsiteY26" fmla="*/ 95059 h 484822"/>
                <a:gd name="connsiteX27" fmla="*/ 7906 w 410241"/>
                <a:gd name="connsiteY27" fmla="*/ 128016 h 484822"/>
                <a:gd name="connsiteX28" fmla="*/ 5239 w 410241"/>
                <a:gd name="connsiteY28" fmla="*/ 149352 h 484822"/>
                <a:gd name="connsiteX29" fmla="*/ 0 w 410241"/>
                <a:gd name="connsiteY29" fmla="*/ 191929 h 484822"/>
                <a:gd name="connsiteX30" fmla="*/ 1810 w 410241"/>
                <a:gd name="connsiteY30" fmla="*/ 282988 h 484822"/>
                <a:gd name="connsiteX31" fmla="*/ 28003 w 410241"/>
                <a:gd name="connsiteY31" fmla="*/ 281845 h 484822"/>
                <a:gd name="connsiteX32" fmla="*/ 42958 w 410241"/>
                <a:gd name="connsiteY32" fmla="*/ 300990 h 484822"/>
                <a:gd name="connsiteX33" fmla="*/ 44577 w 410241"/>
                <a:gd name="connsiteY33" fmla="*/ 322898 h 484822"/>
                <a:gd name="connsiteX34" fmla="*/ 55911 w 410241"/>
                <a:gd name="connsiteY34" fmla="*/ 337185 h 484822"/>
                <a:gd name="connsiteX35" fmla="*/ 62294 w 410241"/>
                <a:gd name="connsiteY35" fmla="*/ 355283 h 484822"/>
                <a:gd name="connsiteX36" fmla="*/ 78391 w 410241"/>
                <a:gd name="connsiteY36" fmla="*/ 365950 h 484822"/>
                <a:gd name="connsiteX37" fmla="*/ 98679 w 410241"/>
                <a:gd name="connsiteY37" fmla="*/ 377095 h 484822"/>
                <a:gd name="connsiteX38" fmla="*/ 115824 w 410241"/>
                <a:gd name="connsiteY38" fmla="*/ 379190 h 484822"/>
                <a:gd name="connsiteX39" fmla="*/ 170878 w 410241"/>
                <a:gd name="connsiteY39" fmla="*/ 390335 h 484822"/>
                <a:gd name="connsiteX40" fmla="*/ 172974 w 410241"/>
                <a:gd name="connsiteY40" fmla="*/ 407861 h 484822"/>
                <a:gd name="connsiteX41" fmla="*/ 197072 w 410241"/>
                <a:gd name="connsiteY41" fmla="*/ 423863 h 484822"/>
                <a:gd name="connsiteX42" fmla="*/ 221742 w 410241"/>
                <a:gd name="connsiteY42" fmla="*/ 435483 h 484822"/>
                <a:gd name="connsiteX43" fmla="*/ 290703 w 410241"/>
                <a:gd name="connsiteY43" fmla="*/ 474345 h 484822"/>
                <a:gd name="connsiteX44" fmla="*/ 376237 w 410241"/>
                <a:gd name="connsiteY44" fmla="*/ 484823 h 484822"/>
                <a:gd name="connsiteX45" fmla="*/ 376237 w 410241"/>
                <a:gd name="connsiteY45" fmla="*/ 484823 h 484822"/>
                <a:gd name="connsiteX46" fmla="*/ 376237 w 410241"/>
                <a:gd name="connsiteY46" fmla="*/ 484823 h 48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10241" h="484822">
                  <a:moveTo>
                    <a:pt x="376237" y="484823"/>
                  </a:moveTo>
                  <a:lnTo>
                    <a:pt x="410242" y="419862"/>
                  </a:lnTo>
                  <a:lnTo>
                    <a:pt x="403860" y="401765"/>
                  </a:lnTo>
                  <a:lnTo>
                    <a:pt x="386620" y="330518"/>
                  </a:lnTo>
                  <a:lnTo>
                    <a:pt x="374713" y="285750"/>
                  </a:lnTo>
                  <a:lnTo>
                    <a:pt x="376142" y="169164"/>
                  </a:lnTo>
                  <a:lnTo>
                    <a:pt x="360617" y="154305"/>
                  </a:lnTo>
                  <a:lnTo>
                    <a:pt x="351472" y="122873"/>
                  </a:lnTo>
                  <a:lnTo>
                    <a:pt x="350330" y="96774"/>
                  </a:lnTo>
                  <a:lnTo>
                    <a:pt x="323564" y="67532"/>
                  </a:lnTo>
                  <a:lnTo>
                    <a:pt x="289274" y="28766"/>
                  </a:lnTo>
                  <a:lnTo>
                    <a:pt x="272701" y="22384"/>
                  </a:lnTo>
                  <a:lnTo>
                    <a:pt x="248126" y="10668"/>
                  </a:lnTo>
                  <a:lnTo>
                    <a:pt x="232029" y="0"/>
                  </a:lnTo>
                  <a:lnTo>
                    <a:pt x="214408" y="2191"/>
                  </a:lnTo>
                  <a:lnTo>
                    <a:pt x="200025" y="13430"/>
                  </a:lnTo>
                  <a:lnTo>
                    <a:pt x="183927" y="2762"/>
                  </a:lnTo>
                  <a:lnTo>
                    <a:pt x="162020" y="4382"/>
                  </a:lnTo>
                  <a:lnTo>
                    <a:pt x="139065" y="14478"/>
                  </a:lnTo>
                  <a:lnTo>
                    <a:pt x="119920" y="29432"/>
                  </a:lnTo>
                  <a:lnTo>
                    <a:pt x="117824" y="46482"/>
                  </a:lnTo>
                  <a:lnTo>
                    <a:pt x="96393" y="43815"/>
                  </a:lnTo>
                  <a:lnTo>
                    <a:pt x="79819" y="37433"/>
                  </a:lnTo>
                  <a:lnTo>
                    <a:pt x="62770" y="35338"/>
                  </a:lnTo>
                  <a:lnTo>
                    <a:pt x="48292" y="46577"/>
                  </a:lnTo>
                  <a:lnTo>
                    <a:pt x="27051" y="78486"/>
                  </a:lnTo>
                  <a:lnTo>
                    <a:pt x="20669" y="95059"/>
                  </a:lnTo>
                  <a:lnTo>
                    <a:pt x="7906" y="128016"/>
                  </a:lnTo>
                  <a:lnTo>
                    <a:pt x="5239" y="149352"/>
                  </a:lnTo>
                  <a:lnTo>
                    <a:pt x="0" y="191929"/>
                  </a:lnTo>
                  <a:lnTo>
                    <a:pt x="1810" y="282988"/>
                  </a:lnTo>
                  <a:lnTo>
                    <a:pt x="28003" y="281845"/>
                  </a:lnTo>
                  <a:lnTo>
                    <a:pt x="42958" y="300990"/>
                  </a:lnTo>
                  <a:lnTo>
                    <a:pt x="44577" y="322898"/>
                  </a:lnTo>
                  <a:lnTo>
                    <a:pt x="55911" y="337185"/>
                  </a:lnTo>
                  <a:lnTo>
                    <a:pt x="62294" y="355283"/>
                  </a:lnTo>
                  <a:lnTo>
                    <a:pt x="78391" y="365950"/>
                  </a:lnTo>
                  <a:lnTo>
                    <a:pt x="98679" y="377095"/>
                  </a:lnTo>
                  <a:lnTo>
                    <a:pt x="115824" y="379190"/>
                  </a:lnTo>
                  <a:lnTo>
                    <a:pt x="170878" y="390335"/>
                  </a:lnTo>
                  <a:lnTo>
                    <a:pt x="172974" y="407861"/>
                  </a:lnTo>
                  <a:lnTo>
                    <a:pt x="197072" y="423863"/>
                  </a:lnTo>
                  <a:lnTo>
                    <a:pt x="221742" y="435483"/>
                  </a:lnTo>
                  <a:lnTo>
                    <a:pt x="290703" y="474345"/>
                  </a:lnTo>
                  <a:lnTo>
                    <a:pt x="376237" y="484823"/>
                  </a:lnTo>
                  <a:lnTo>
                    <a:pt x="376237" y="484823"/>
                  </a:lnTo>
                  <a:lnTo>
                    <a:pt x="376237" y="484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28F0A16-E877-1805-CA6B-4947B565252B}"/>
                </a:ext>
              </a:extLst>
            </p:cNvPr>
            <p:cNvSpPr/>
            <p:nvPr/>
          </p:nvSpPr>
          <p:spPr>
            <a:xfrm>
              <a:off x="4518828" y="102374"/>
              <a:ext cx="911705" cy="470929"/>
            </a:xfrm>
            <a:custGeom>
              <a:avLst/>
              <a:gdLst>
                <a:gd name="connsiteX0" fmla="*/ 151733 w 541400"/>
                <a:gd name="connsiteY0" fmla="*/ 279654 h 279653"/>
                <a:gd name="connsiteX1" fmla="*/ 174021 w 541400"/>
                <a:gd name="connsiteY1" fmla="*/ 273749 h 279653"/>
                <a:gd name="connsiteX2" fmla="*/ 188309 w 541400"/>
                <a:gd name="connsiteY2" fmla="*/ 193072 h 279653"/>
                <a:gd name="connsiteX3" fmla="*/ 192024 w 541400"/>
                <a:gd name="connsiteY3" fmla="*/ 163163 h 279653"/>
                <a:gd name="connsiteX4" fmla="*/ 203168 w 541400"/>
                <a:gd name="connsiteY4" fmla="*/ 142780 h 279653"/>
                <a:gd name="connsiteX5" fmla="*/ 213836 w 541400"/>
                <a:gd name="connsiteY5" fmla="*/ 126778 h 279653"/>
                <a:gd name="connsiteX6" fmla="*/ 232410 w 541400"/>
                <a:gd name="connsiteY6" fmla="*/ 116015 h 279653"/>
                <a:gd name="connsiteX7" fmla="*/ 230791 w 541400"/>
                <a:gd name="connsiteY7" fmla="*/ 94107 h 279653"/>
                <a:gd name="connsiteX8" fmla="*/ 248888 w 541400"/>
                <a:gd name="connsiteY8" fmla="*/ 87630 h 279653"/>
                <a:gd name="connsiteX9" fmla="*/ 267462 w 541400"/>
                <a:gd name="connsiteY9" fmla="*/ 76962 h 279653"/>
                <a:gd name="connsiteX10" fmla="*/ 289274 w 541400"/>
                <a:gd name="connsiteY10" fmla="*/ 75343 h 279653"/>
                <a:gd name="connsiteX11" fmla="*/ 312134 w 541400"/>
                <a:gd name="connsiteY11" fmla="*/ 65151 h 279653"/>
                <a:gd name="connsiteX12" fmla="*/ 334423 w 541400"/>
                <a:gd name="connsiteY12" fmla="*/ 59150 h 279653"/>
                <a:gd name="connsiteX13" fmla="*/ 368522 w 541400"/>
                <a:gd name="connsiteY13" fmla="*/ 63341 h 279653"/>
                <a:gd name="connsiteX14" fmla="*/ 402050 w 541400"/>
                <a:gd name="connsiteY14" fmla="*/ 71818 h 279653"/>
                <a:gd name="connsiteX15" fmla="*/ 430720 w 541400"/>
                <a:gd name="connsiteY15" fmla="*/ 84106 h 279653"/>
                <a:gd name="connsiteX16" fmla="*/ 458914 w 541400"/>
                <a:gd name="connsiteY16" fmla="*/ 100584 h 279653"/>
                <a:gd name="connsiteX17" fmla="*/ 489775 w 541400"/>
                <a:gd name="connsiteY17" fmla="*/ 130397 h 279653"/>
                <a:gd name="connsiteX18" fmla="*/ 541401 w 541400"/>
                <a:gd name="connsiteY18" fmla="*/ 132493 h 279653"/>
                <a:gd name="connsiteX19" fmla="*/ 524351 w 541400"/>
                <a:gd name="connsiteY19" fmla="*/ 95631 h 279653"/>
                <a:gd name="connsiteX20" fmla="*/ 489204 w 541400"/>
                <a:gd name="connsiteY20" fmla="*/ 30575 h 279653"/>
                <a:gd name="connsiteX21" fmla="*/ 463105 w 541400"/>
                <a:gd name="connsiteY21" fmla="*/ 31623 h 279653"/>
                <a:gd name="connsiteX22" fmla="*/ 433388 w 541400"/>
                <a:gd name="connsiteY22" fmla="*/ 28004 h 279653"/>
                <a:gd name="connsiteX23" fmla="*/ 373285 w 541400"/>
                <a:gd name="connsiteY23" fmla="*/ 24860 h 279653"/>
                <a:gd name="connsiteX24" fmla="*/ 334994 w 541400"/>
                <a:gd name="connsiteY24" fmla="*/ 20193 h 279653"/>
                <a:gd name="connsiteX25" fmla="*/ 305181 w 541400"/>
                <a:gd name="connsiteY25" fmla="*/ 16478 h 279653"/>
                <a:gd name="connsiteX26" fmla="*/ 254127 w 541400"/>
                <a:gd name="connsiteY26" fmla="*/ 10192 h 279653"/>
                <a:gd name="connsiteX27" fmla="*/ 202502 w 541400"/>
                <a:gd name="connsiteY27" fmla="*/ 8191 h 279653"/>
                <a:gd name="connsiteX28" fmla="*/ 172688 w 541400"/>
                <a:gd name="connsiteY28" fmla="*/ 4477 h 279653"/>
                <a:gd name="connsiteX29" fmla="*/ 116871 w 541400"/>
                <a:gd name="connsiteY29" fmla="*/ 1905 h 279653"/>
                <a:gd name="connsiteX30" fmla="*/ 30766 w 541400"/>
                <a:gd name="connsiteY30" fmla="*/ 0 h 279653"/>
                <a:gd name="connsiteX31" fmla="*/ 8954 w 541400"/>
                <a:gd name="connsiteY31" fmla="*/ 1619 h 279653"/>
                <a:gd name="connsiteX32" fmla="*/ 2571 w 541400"/>
                <a:gd name="connsiteY32" fmla="*/ 18193 h 279653"/>
                <a:gd name="connsiteX33" fmla="*/ 7334 w 541400"/>
                <a:gd name="connsiteY33" fmla="*/ 49149 h 279653"/>
                <a:gd name="connsiteX34" fmla="*/ 18002 w 541400"/>
                <a:gd name="connsiteY34" fmla="*/ 67913 h 279653"/>
                <a:gd name="connsiteX35" fmla="*/ 7429 w 541400"/>
                <a:gd name="connsiteY35" fmla="*/ 83915 h 279653"/>
                <a:gd name="connsiteX36" fmla="*/ 0 w 541400"/>
                <a:gd name="connsiteY36" fmla="*/ 109061 h 279653"/>
                <a:gd name="connsiteX37" fmla="*/ 24955 w 541400"/>
                <a:gd name="connsiteY37" fmla="*/ 116491 h 279653"/>
                <a:gd name="connsiteX38" fmla="*/ 36195 w 541400"/>
                <a:gd name="connsiteY38" fmla="*/ 130874 h 279653"/>
                <a:gd name="connsiteX39" fmla="*/ 56388 w 541400"/>
                <a:gd name="connsiteY39" fmla="*/ 142018 h 279653"/>
                <a:gd name="connsiteX40" fmla="*/ 72866 w 541400"/>
                <a:gd name="connsiteY40" fmla="*/ 148400 h 279653"/>
                <a:gd name="connsiteX41" fmla="*/ 95821 w 541400"/>
                <a:gd name="connsiteY41" fmla="*/ 172974 h 279653"/>
                <a:gd name="connsiteX42" fmla="*/ 106966 w 541400"/>
                <a:gd name="connsiteY42" fmla="*/ 187357 h 279653"/>
                <a:gd name="connsiteX43" fmla="*/ 122396 w 541400"/>
                <a:gd name="connsiteY43" fmla="*/ 202311 h 279653"/>
                <a:gd name="connsiteX44" fmla="*/ 134683 w 541400"/>
                <a:gd name="connsiteY44" fmla="*/ 242887 h 279653"/>
                <a:gd name="connsiteX45" fmla="*/ 145352 w 541400"/>
                <a:gd name="connsiteY45" fmla="*/ 261557 h 279653"/>
                <a:gd name="connsiteX46" fmla="*/ 151733 w 541400"/>
                <a:gd name="connsiteY46" fmla="*/ 279654 h 279653"/>
                <a:gd name="connsiteX47" fmla="*/ 151733 w 541400"/>
                <a:gd name="connsiteY47" fmla="*/ 279654 h 279653"/>
                <a:gd name="connsiteX48" fmla="*/ 151733 w 541400"/>
                <a:gd name="connsiteY48" fmla="*/ 279654 h 27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1400" h="279653">
                  <a:moveTo>
                    <a:pt x="151733" y="279654"/>
                  </a:moveTo>
                  <a:lnTo>
                    <a:pt x="174021" y="273749"/>
                  </a:lnTo>
                  <a:lnTo>
                    <a:pt x="188309" y="193072"/>
                  </a:lnTo>
                  <a:lnTo>
                    <a:pt x="192024" y="163163"/>
                  </a:lnTo>
                  <a:lnTo>
                    <a:pt x="203168" y="142780"/>
                  </a:lnTo>
                  <a:lnTo>
                    <a:pt x="213836" y="126778"/>
                  </a:lnTo>
                  <a:lnTo>
                    <a:pt x="232410" y="116015"/>
                  </a:lnTo>
                  <a:lnTo>
                    <a:pt x="230791" y="94107"/>
                  </a:lnTo>
                  <a:lnTo>
                    <a:pt x="248888" y="87630"/>
                  </a:lnTo>
                  <a:lnTo>
                    <a:pt x="267462" y="76962"/>
                  </a:lnTo>
                  <a:lnTo>
                    <a:pt x="289274" y="75343"/>
                  </a:lnTo>
                  <a:lnTo>
                    <a:pt x="312134" y="65151"/>
                  </a:lnTo>
                  <a:lnTo>
                    <a:pt x="334423" y="59150"/>
                  </a:lnTo>
                  <a:lnTo>
                    <a:pt x="368522" y="63341"/>
                  </a:lnTo>
                  <a:lnTo>
                    <a:pt x="402050" y="71818"/>
                  </a:lnTo>
                  <a:lnTo>
                    <a:pt x="430720" y="84106"/>
                  </a:lnTo>
                  <a:lnTo>
                    <a:pt x="458914" y="100584"/>
                  </a:lnTo>
                  <a:lnTo>
                    <a:pt x="489775" y="130397"/>
                  </a:lnTo>
                  <a:lnTo>
                    <a:pt x="541401" y="132493"/>
                  </a:lnTo>
                  <a:lnTo>
                    <a:pt x="524351" y="95631"/>
                  </a:lnTo>
                  <a:lnTo>
                    <a:pt x="489204" y="30575"/>
                  </a:lnTo>
                  <a:lnTo>
                    <a:pt x="463105" y="31623"/>
                  </a:lnTo>
                  <a:lnTo>
                    <a:pt x="433388" y="28004"/>
                  </a:lnTo>
                  <a:lnTo>
                    <a:pt x="373285" y="24860"/>
                  </a:lnTo>
                  <a:lnTo>
                    <a:pt x="334994" y="20193"/>
                  </a:lnTo>
                  <a:lnTo>
                    <a:pt x="305181" y="16478"/>
                  </a:lnTo>
                  <a:lnTo>
                    <a:pt x="254127" y="10192"/>
                  </a:lnTo>
                  <a:lnTo>
                    <a:pt x="202502" y="8191"/>
                  </a:lnTo>
                  <a:lnTo>
                    <a:pt x="172688" y="4477"/>
                  </a:lnTo>
                  <a:lnTo>
                    <a:pt x="116871" y="1905"/>
                  </a:lnTo>
                  <a:lnTo>
                    <a:pt x="30766" y="0"/>
                  </a:lnTo>
                  <a:lnTo>
                    <a:pt x="8954" y="1619"/>
                  </a:lnTo>
                  <a:lnTo>
                    <a:pt x="2571" y="18193"/>
                  </a:lnTo>
                  <a:lnTo>
                    <a:pt x="7334" y="49149"/>
                  </a:lnTo>
                  <a:lnTo>
                    <a:pt x="18002" y="67913"/>
                  </a:lnTo>
                  <a:lnTo>
                    <a:pt x="7429" y="83915"/>
                  </a:lnTo>
                  <a:lnTo>
                    <a:pt x="0" y="109061"/>
                  </a:lnTo>
                  <a:lnTo>
                    <a:pt x="24955" y="116491"/>
                  </a:lnTo>
                  <a:lnTo>
                    <a:pt x="36195" y="130874"/>
                  </a:lnTo>
                  <a:lnTo>
                    <a:pt x="56388" y="142018"/>
                  </a:lnTo>
                  <a:lnTo>
                    <a:pt x="72866" y="148400"/>
                  </a:lnTo>
                  <a:lnTo>
                    <a:pt x="95821" y="172974"/>
                  </a:lnTo>
                  <a:lnTo>
                    <a:pt x="106966" y="187357"/>
                  </a:lnTo>
                  <a:lnTo>
                    <a:pt x="122396" y="202311"/>
                  </a:lnTo>
                  <a:lnTo>
                    <a:pt x="134683" y="242887"/>
                  </a:lnTo>
                  <a:lnTo>
                    <a:pt x="145352" y="261557"/>
                  </a:lnTo>
                  <a:lnTo>
                    <a:pt x="151733" y="279654"/>
                  </a:lnTo>
                  <a:lnTo>
                    <a:pt x="151733" y="279654"/>
                  </a:lnTo>
                  <a:lnTo>
                    <a:pt x="151733" y="279654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5E8499EA-2620-3025-57B7-A48547B13EA2}"/>
                </a:ext>
              </a:extLst>
            </p:cNvPr>
            <p:cNvSpPr/>
            <p:nvPr/>
          </p:nvSpPr>
          <p:spPr>
            <a:xfrm>
              <a:off x="3635673" y="774765"/>
              <a:ext cx="1170750" cy="695328"/>
            </a:xfrm>
            <a:custGeom>
              <a:avLst/>
              <a:gdLst>
                <a:gd name="connsiteX0" fmla="*/ 545973 w 695229"/>
                <a:gd name="connsiteY0" fmla="*/ 412909 h 412908"/>
                <a:gd name="connsiteX1" fmla="*/ 544830 w 695229"/>
                <a:gd name="connsiteY1" fmla="*/ 386715 h 412908"/>
                <a:gd name="connsiteX2" fmla="*/ 551117 w 695229"/>
                <a:gd name="connsiteY2" fmla="*/ 335566 h 412908"/>
                <a:gd name="connsiteX3" fmla="*/ 558070 w 695229"/>
                <a:gd name="connsiteY3" fmla="*/ 314706 h 412908"/>
                <a:gd name="connsiteX4" fmla="*/ 555403 w 695229"/>
                <a:gd name="connsiteY4" fmla="*/ 301371 h 412908"/>
                <a:gd name="connsiteX5" fmla="*/ 553783 w 695229"/>
                <a:gd name="connsiteY5" fmla="*/ 279559 h 412908"/>
                <a:gd name="connsiteX6" fmla="*/ 556355 w 695229"/>
                <a:gd name="connsiteY6" fmla="*/ 258223 h 412908"/>
                <a:gd name="connsiteX7" fmla="*/ 646843 w 695229"/>
                <a:gd name="connsiteY7" fmla="*/ 260699 h 412908"/>
                <a:gd name="connsiteX8" fmla="*/ 669227 w 695229"/>
                <a:gd name="connsiteY8" fmla="*/ 220123 h 412908"/>
                <a:gd name="connsiteX9" fmla="*/ 695230 w 695229"/>
                <a:gd name="connsiteY9" fmla="*/ 219075 h 412908"/>
                <a:gd name="connsiteX10" fmla="*/ 684086 w 695229"/>
                <a:gd name="connsiteY10" fmla="*/ 204692 h 412908"/>
                <a:gd name="connsiteX11" fmla="*/ 598837 w 695229"/>
                <a:gd name="connsiteY11" fmla="*/ 194119 h 412908"/>
                <a:gd name="connsiteX12" fmla="*/ 538163 w 695229"/>
                <a:gd name="connsiteY12" fmla="*/ 160687 h 412908"/>
                <a:gd name="connsiteX13" fmla="*/ 505682 w 695229"/>
                <a:gd name="connsiteY13" fmla="*/ 143637 h 412908"/>
                <a:gd name="connsiteX14" fmla="*/ 476917 w 695229"/>
                <a:gd name="connsiteY14" fmla="*/ 131445 h 412908"/>
                <a:gd name="connsiteX15" fmla="*/ 479488 w 695229"/>
                <a:gd name="connsiteY15" fmla="*/ 110109 h 412908"/>
                <a:gd name="connsiteX16" fmla="*/ 440627 w 695229"/>
                <a:gd name="connsiteY16" fmla="*/ 109633 h 412908"/>
                <a:gd name="connsiteX17" fmla="*/ 420433 w 695229"/>
                <a:gd name="connsiteY17" fmla="*/ 98488 h 412908"/>
                <a:gd name="connsiteX18" fmla="*/ 399669 w 695229"/>
                <a:gd name="connsiteY18" fmla="*/ 91631 h 412908"/>
                <a:gd name="connsiteX19" fmla="*/ 383667 w 695229"/>
                <a:gd name="connsiteY19" fmla="*/ 80963 h 412908"/>
                <a:gd name="connsiteX20" fmla="*/ 368237 w 695229"/>
                <a:gd name="connsiteY20" fmla="*/ 66008 h 412908"/>
                <a:gd name="connsiteX21" fmla="*/ 352235 w 695229"/>
                <a:gd name="connsiteY21" fmla="*/ 55435 h 412908"/>
                <a:gd name="connsiteX22" fmla="*/ 354807 w 695229"/>
                <a:gd name="connsiteY22" fmla="*/ 34099 h 412908"/>
                <a:gd name="connsiteX23" fmla="*/ 344139 w 695229"/>
                <a:gd name="connsiteY23" fmla="*/ 15430 h 412908"/>
                <a:gd name="connsiteX24" fmla="*/ 324421 w 695229"/>
                <a:gd name="connsiteY24" fmla="*/ 0 h 412908"/>
                <a:gd name="connsiteX25" fmla="*/ 313849 w 695229"/>
                <a:gd name="connsiteY25" fmla="*/ 16002 h 412908"/>
                <a:gd name="connsiteX26" fmla="*/ 298418 w 695229"/>
                <a:gd name="connsiteY26" fmla="*/ 35814 h 412908"/>
                <a:gd name="connsiteX27" fmla="*/ 295275 w 695229"/>
                <a:gd name="connsiteY27" fmla="*/ 61341 h 412908"/>
                <a:gd name="connsiteX28" fmla="*/ 274511 w 695229"/>
                <a:gd name="connsiteY28" fmla="*/ 54483 h 412908"/>
                <a:gd name="connsiteX29" fmla="*/ 271844 w 695229"/>
                <a:gd name="connsiteY29" fmla="*/ 75819 h 412908"/>
                <a:gd name="connsiteX30" fmla="*/ 253270 w 695229"/>
                <a:gd name="connsiteY30" fmla="*/ 86487 h 412908"/>
                <a:gd name="connsiteX31" fmla="*/ 238316 w 695229"/>
                <a:gd name="connsiteY31" fmla="*/ 102013 h 412908"/>
                <a:gd name="connsiteX32" fmla="*/ 217551 w 695229"/>
                <a:gd name="connsiteY32" fmla="*/ 95060 h 412908"/>
                <a:gd name="connsiteX33" fmla="*/ 203740 w 695229"/>
                <a:gd name="connsiteY33" fmla="*/ 102108 h 412908"/>
                <a:gd name="connsiteX34" fmla="*/ 180880 w 695229"/>
                <a:gd name="connsiteY34" fmla="*/ 112204 h 412908"/>
                <a:gd name="connsiteX35" fmla="*/ 155829 w 695229"/>
                <a:gd name="connsiteY35" fmla="*/ 104775 h 412908"/>
                <a:gd name="connsiteX36" fmla="*/ 139351 w 695229"/>
                <a:gd name="connsiteY36" fmla="*/ 98488 h 412908"/>
                <a:gd name="connsiteX37" fmla="*/ 118015 w 695229"/>
                <a:gd name="connsiteY37" fmla="*/ 95821 h 412908"/>
                <a:gd name="connsiteX38" fmla="*/ 84487 w 695229"/>
                <a:gd name="connsiteY38" fmla="*/ 87344 h 412908"/>
                <a:gd name="connsiteX39" fmla="*/ 66389 w 695229"/>
                <a:gd name="connsiteY39" fmla="*/ 93821 h 412908"/>
                <a:gd name="connsiteX40" fmla="*/ 50959 w 695229"/>
                <a:gd name="connsiteY40" fmla="*/ 78867 h 412908"/>
                <a:gd name="connsiteX41" fmla="*/ 34385 w 695229"/>
                <a:gd name="connsiteY41" fmla="*/ 72485 h 412908"/>
                <a:gd name="connsiteX42" fmla="*/ 23813 w 695229"/>
                <a:gd name="connsiteY42" fmla="*/ 88487 h 412908"/>
                <a:gd name="connsiteX43" fmla="*/ 25432 w 695229"/>
                <a:gd name="connsiteY43" fmla="*/ 110395 h 412908"/>
                <a:gd name="connsiteX44" fmla="*/ 12097 w 695229"/>
                <a:gd name="connsiteY44" fmla="*/ 113062 h 412908"/>
                <a:gd name="connsiteX45" fmla="*/ 9525 w 695229"/>
                <a:gd name="connsiteY45" fmla="*/ 134398 h 412908"/>
                <a:gd name="connsiteX46" fmla="*/ 3143 w 695229"/>
                <a:gd name="connsiteY46" fmla="*/ 150971 h 412908"/>
                <a:gd name="connsiteX47" fmla="*/ 20193 w 695229"/>
                <a:gd name="connsiteY47" fmla="*/ 153067 h 412908"/>
                <a:gd name="connsiteX48" fmla="*/ 5810 w 695229"/>
                <a:gd name="connsiteY48" fmla="*/ 164306 h 412908"/>
                <a:gd name="connsiteX49" fmla="*/ 2096 w 695229"/>
                <a:gd name="connsiteY49" fmla="*/ 194119 h 412908"/>
                <a:gd name="connsiteX50" fmla="*/ 0 w 695229"/>
                <a:gd name="connsiteY50" fmla="*/ 211169 h 412908"/>
                <a:gd name="connsiteX51" fmla="*/ 10192 w 695229"/>
                <a:gd name="connsiteY51" fmla="*/ 234125 h 412908"/>
                <a:gd name="connsiteX52" fmla="*/ 25622 w 695229"/>
                <a:gd name="connsiteY52" fmla="*/ 248984 h 412908"/>
                <a:gd name="connsiteX53" fmla="*/ 36290 w 695229"/>
                <a:gd name="connsiteY53" fmla="*/ 267653 h 412908"/>
                <a:gd name="connsiteX54" fmla="*/ 37910 w 695229"/>
                <a:gd name="connsiteY54" fmla="*/ 289560 h 412908"/>
                <a:gd name="connsiteX55" fmla="*/ 60293 w 695229"/>
                <a:gd name="connsiteY55" fmla="*/ 283655 h 412908"/>
                <a:gd name="connsiteX56" fmla="*/ 78391 w 695229"/>
                <a:gd name="connsiteY56" fmla="*/ 277178 h 412908"/>
                <a:gd name="connsiteX57" fmla="*/ 107156 w 695229"/>
                <a:gd name="connsiteY57" fmla="*/ 289369 h 412908"/>
                <a:gd name="connsiteX58" fmla="*/ 135446 w 695229"/>
                <a:gd name="connsiteY58" fmla="*/ 340519 h 412908"/>
                <a:gd name="connsiteX59" fmla="*/ 150304 w 695229"/>
                <a:gd name="connsiteY59" fmla="*/ 359664 h 412908"/>
                <a:gd name="connsiteX60" fmla="*/ 164687 w 695229"/>
                <a:gd name="connsiteY60" fmla="*/ 348520 h 412908"/>
                <a:gd name="connsiteX61" fmla="*/ 183356 w 695229"/>
                <a:gd name="connsiteY61" fmla="*/ 337757 h 412908"/>
                <a:gd name="connsiteX62" fmla="*/ 193929 w 695229"/>
                <a:gd name="connsiteY62" fmla="*/ 321755 h 412908"/>
                <a:gd name="connsiteX63" fmla="*/ 218408 w 695229"/>
                <a:gd name="connsiteY63" fmla="*/ 333470 h 412908"/>
                <a:gd name="connsiteX64" fmla="*/ 221075 w 695229"/>
                <a:gd name="connsiteY64" fmla="*/ 312134 h 412908"/>
                <a:gd name="connsiteX65" fmla="*/ 245554 w 695229"/>
                <a:gd name="connsiteY65" fmla="*/ 289179 h 412908"/>
                <a:gd name="connsiteX66" fmla="*/ 294513 w 695229"/>
                <a:gd name="connsiteY66" fmla="*/ 277844 h 412908"/>
                <a:gd name="connsiteX67" fmla="*/ 373285 w 695229"/>
                <a:gd name="connsiteY67" fmla="*/ 304895 h 412908"/>
                <a:gd name="connsiteX68" fmla="*/ 411099 w 695229"/>
                <a:gd name="connsiteY68" fmla="*/ 313944 h 412908"/>
                <a:gd name="connsiteX69" fmla="*/ 432435 w 695229"/>
                <a:gd name="connsiteY69" fmla="*/ 316516 h 412908"/>
                <a:gd name="connsiteX70" fmla="*/ 448437 w 695229"/>
                <a:gd name="connsiteY70" fmla="*/ 327184 h 412908"/>
                <a:gd name="connsiteX71" fmla="*/ 476155 w 695229"/>
                <a:gd name="connsiteY71" fmla="*/ 347948 h 412908"/>
                <a:gd name="connsiteX72" fmla="*/ 492157 w 695229"/>
                <a:gd name="connsiteY72" fmla="*/ 393192 h 412908"/>
                <a:gd name="connsiteX73" fmla="*/ 537401 w 695229"/>
                <a:gd name="connsiteY73" fmla="*/ 411766 h 412908"/>
                <a:gd name="connsiteX74" fmla="*/ 545973 w 695229"/>
                <a:gd name="connsiteY74" fmla="*/ 412909 h 412908"/>
                <a:gd name="connsiteX75" fmla="*/ 545973 w 695229"/>
                <a:gd name="connsiteY75" fmla="*/ 412909 h 412908"/>
                <a:gd name="connsiteX76" fmla="*/ 545973 w 695229"/>
                <a:gd name="connsiteY76" fmla="*/ 412909 h 41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95229" h="412908">
                  <a:moveTo>
                    <a:pt x="545973" y="412909"/>
                  </a:moveTo>
                  <a:lnTo>
                    <a:pt x="544830" y="386715"/>
                  </a:lnTo>
                  <a:lnTo>
                    <a:pt x="551117" y="335566"/>
                  </a:lnTo>
                  <a:lnTo>
                    <a:pt x="558070" y="314706"/>
                  </a:lnTo>
                  <a:lnTo>
                    <a:pt x="555403" y="301371"/>
                  </a:lnTo>
                  <a:lnTo>
                    <a:pt x="553783" y="279559"/>
                  </a:lnTo>
                  <a:lnTo>
                    <a:pt x="556355" y="258223"/>
                  </a:lnTo>
                  <a:lnTo>
                    <a:pt x="646843" y="260699"/>
                  </a:lnTo>
                  <a:lnTo>
                    <a:pt x="669227" y="220123"/>
                  </a:lnTo>
                  <a:lnTo>
                    <a:pt x="695230" y="219075"/>
                  </a:lnTo>
                  <a:lnTo>
                    <a:pt x="684086" y="204692"/>
                  </a:lnTo>
                  <a:lnTo>
                    <a:pt x="598837" y="194119"/>
                  </a:lnTo>
                  <a:lnTo>
                    <a:pt x="538163" y="160687"/>
                  </a:lnTo>
                  <a:lnTo>
                    <a:pt x="505682" y="143637"/>
                  </a:lnTo>
                  <a:lnTo>
                    <a:pt x="476917" y="131445"/>
                  </a:lnTo>
                  <a:lnTo>
                    <a:pt x="479488" y="110109"/>
                  </a:lnTo>
                  <a:lnTo>
                    <a:pt x="440627" y="109633"/>
                  </a:lnTo>
                  <a:lnTo>
                    <a:pt x="420433" y="98488"/>
                  </a:lnTo>
                  <a:lnTo>
                    <a:pt x="399669" y="91631"/>
                  </a:lnTo>
                  <a:lnTo>
                    <a:pt x="383667" y="80963"/>
                  </a:lnTo>
                  <a:lnTo>
                    <a:pt x="368237" y="66008"/>
                  </a:lnTo>
                  <a:lnTo>
                    <a:pt x="352235" y="55435"/>
                  </a:lnTo>
                  <a:lnTo>
                    <a:pt x="354807" y="34099"/>
                  </a:lnTo>
                  <a:lnTo>
                    <a:pt x="344139" y="15430"/>
                  </a:lnTo>
                  <a:lnTo>
                    <a:pt x="324421" y="0"/>
                  </a:lnTo>
                  <a:lnTo>
                    <a:pt x="313849" y="16002"/>
                  </a:lnTo>
                  <a:lnTo>
                    <a:pt x="298418" y="35814"/>
                  </a:lnTo>
                  <a:lnTo>
                    <a:pt x="295275" y="61341"/>
                  </a:lnTo>
                  <a:lnTo>
                    <a:pt x="274511" y="54483"/>
                  </a:lnTo>
                  <a:lnTo>
                    <a:pt x="271844" y="75819"/>
                  </a:lnTo>
                  <a:lnTo>
                    <a:pt x="253270" y="86487"/>
                  </a:lnTo>
                  <a:lnTo>
                    <a:pt x="238316" y="102013"/>
                  </a:lnTo>
                  <a:lnTo>
                    <a:pt x="217551" y="95060"/>
                  </a:lnTo>
                  <a:lnTo>
                    <a:pt x="203740" y="102108"/>
                  </a:lnTo>
                  <a:lnTo>
                    <a:pt x="180880" y="112204"/>
                  </a:lnTo>
                  <a:lnTo>
                    <a:pt x="155829" y="104775"/>
                  </a:lnTo>
                  <a:lnTo>
                    <a:pt x="139351" y="98488"/>
                  </a:lnTo>
                  <a:lnTo>
                    <a:pt x="118015" y="95821"/>
                  </a:lnTo>
                  <a:lnTo>
                    <a:pt x="84487" y="87344"/>
                  </a:lnTo>
                  <a:lnTo>
                    <a:pt x="66389" y="93821"/>
                  </a:lnTo>
                  <a:lnTo>
                    <a:pt x="50959" y="78867"/>
                  </a:lnTo>
                  <a:lnTo>
                    <a:pt x="34385" y="72485"/>
                  </a:lnTo>
                  <a:lnTo>
                    <a:pt x="23813" y="88487"/>
                  </a:lnTo>
                  <a:lnTo>
                    <a:pt x="25432" y="110395"/>
                  </a:lnTo>
                  <a:lnTo>
                    <a:pt x="12097" y="113062"/>
                  </a:lnTo>
                  <a:lnTo>
                    <a:pt x="9525" y="134398"/>
                  </a:lnTo>
                  <a:lnTo>
                    <a:pt x="3143" y="150971"/>
                  </a:lnTo>
                  <a:lnTo>
                    <a:pt x="20193" y="153067"/>
                  </a:lnTo>
                  <a:lnTo>
                    <a:pt x="5810" y="164306"/>
                  </a:lnTo>
                  <a:lnTo>
                    <a:pt x="2096" y="194119"/>
                  </a:lnTo>
                  <a:lnTo>
                    <a:pt x="0" y="211169"/>
                  </a:lnTo>
                  <a:lnTo>
                    <a:pt x="10192" y="234125"/>
                  </a:lnTo>
                  <a:lnTo>
                    <a:pt x="25622" y="248984"/>
                  </a:lnTo>
                  <a:lnTo>
                    <a:pt x="36290" y="267653"/>
                  </a:lnTo>
                  <a:lnTo>
                    <a:pt x="37910" y="289560"/>
                  </a:lnTo>
                  <a:lnTo>
                    <a:pt x="60293" y="283655"/>
                  </a:lnTo>
                  <a:lnTo>
                    <a:pt x="78391" y="277178"/>
                  </a:lnTo>
                  <a:lnTo>
                    <a:pt x="107156" y="289369"/>
                  </a:lnTo>
                  <a:lnTo>
                    <a:pt x="135446" y="340519"/>
                  </a:lnTo>
                  <a:lnTo>
                    <a:pt x="150304" y="359664"/>
                  </a:lnTo>
                  <a:lnTo>
                    <a:pt x="164687" y="348520"/>
                  </a:lnTo>
                  <a:lnTo>
                    <a:pt x="183356" y="337757"/>
                  </a:lnTo>
                  <a:lnTo>
                    <a:pt x="193929" y="321755"/>
                  </a:lnTo>
                  <a:lnTo>
                    <a:pt x="218408" y="333470"/>
                  </a:lnTo>
                  <a:lnTo>
                    <a:pt x="221075" y="312134"/>
                  </a:lnTo>
                  <a:lnTo>
                    <a:pt x="245554" y="289179"/>
                  </a:lnTo>
                  <a:lnTo>
                    <a:pt x="294513" y="277844"/>
                  </a:lnTo>
                  <a:lnTo>
                    <a:pt x="373285" y="304895"/>
                  </a:lnTo>
                  <a:lnTo>
                    <a:pt x="411099" y="313944"/>
                  </a:lnTo>
                  <a:lnTo>
                    <a:pt x="432435" y="316516"/>
                  </a:lnTo>
                  <a:lnTo>
                    <a:pt x="448437" y="327184"/>
                  </a:lnTo>
                  <a:lnTo>
                    <a:pt x="476155" y="347948"/>
                  </a:lnTo>
                  <a:lnTo>
                    <a:pt x="492157" y="393192"/>
                  </a:lnTo>
                  <a:lnTo>
                    <a:pt x="537401" y="411766"/>
                  </a:lnTo>
                  <a:lnTo>
                    <a:pt x="545973" y="412909"/>
                  </a:lnTo>
                  <a:lnTo>
                    <a:pt x="545973" y="412909"/>
                  </a:lnTo>
                  <a:lnTo>
                    <a:pt x="545973" y="41290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C82AB7F7-8AA4-FD42-B283-08C2F2F72D43}"/>
                </a:ext>
              </a:extLst>
            </p:cNvPr>
            <p:cNvSpPr/>
            <p:nvPr/>
          </p:nvSpPr>
          <p:spPr>
            <a:xfrm>
              <a:off x="3847078" y="1248423"/>
              <a:ext cx="772319" cy="666296"/>
            </a:xfrm>
            <a:custGeom>
              <a:avLst/>
              <a:gdLst>
                <a:gd name="connsiteX0" fmla="*/ 407670 w 458628"/>
                <a:gd name="connsiteY0" fmla="*/ 364141 h 395668"/>
                <a:gd name="connsiteX1" fmla="*/ 422053 w 458628"/>
                <a:gd name="connsiteY1" fmla="*/ 352901 h 395668"/>
                <a:gd name="connsiteX2" fmla="*/ 444341 w 458628"/>
                <a:gd name="connsiteY2" fmla="*/ 277749 h 395668"/>
                <a:gd name="connsiteX3" fmla="*/ 451199 w 458628"/>
                <a:gd name="connsiteY3" fmla="*/ 256985 h 395668"/>
                <a:gd name="connsiteX4" fmla="*/ 440531 w 458628"/>
                <a:gd name="connsiteY4" fmla="*/ 238316 h 395668"/>
                <a:gd name="connsiteX5" fmla="*/ 458628 w 458628"/>
                <a:gd name="connsiteY5" fmla="*/ 231934 h 395668"/>
                <a:gd name="connsiteX6" fmla="*/ 430911 w 458628"/>
                <a:gd name="connsiteY6" fmla="*/ 211169 h 395668"/>
                <a:gd name="connsiteX7" fmla="*/ 425005 w 458628"/>
                <a:gd name="connsiteY7" fmla="*/ 188786 h 395668"/>
                <a:gd name="connsiteX8" fmla="*/ 418624 w 458628"/>
                <a:gd name="connsiteY8" fmla="*/ 170688 h 395668"/>
                <a:gd name="connsiteX9" fmla="*/ 409004 w 458628"/>
                <a:gd name="connsiteY9" fmla="*/ 143542 h 395668"/>
                <a:gd name="connsiteX10" fmla="*/ 365284 w 458628"/>
                <a:gd name="connsiteY10" fmla="*/ 112204 h 395668"/>
                <a:gd name="connsiteX11" fmla="*/ 365760 w 458628"/>
                <a:gd name="connsiteY11" fmla="*/ 73343 h 395668"/>
                <a:gd name="connsiteX12" fmla="*/ 349758 w 458628"/>
                <a:gd name="connsiteY12" fmla="*/ 62675 h 395668"/>
                <a:gd name="connsiteX13" fmla="*/ 333280 w 458628"/>
                <a:gd name="connsiteY13" fmla="*/ 56293 h 395668"/>
                <a:gd name="connsiteX14" fmla="*/ 321564 w 458628"/>
                <a:gd name="connsiteY14" fmla="*/ 46196 h 395668"/>
                <a:gd name="connsiteX15" fmla="*/ 305562 w 458628"/>
                <a:gd name="connsiteY15" fmla="*/ 35528 h 395668"/>
                <a:gd name="connsiteX16" fmla="*/ 284321 w 458628"/>
                <a:gd name="connsiteY16" fmla="*/ 32861 h 395668"/>
                <a:gd name="connsiteX17" fmla="*/ 246507 w 458628"/>
                <a:gd name="connsiteY17" fmla="*/ 23908 h 395668"/>
                <a:gd name="connsiteX18" fmla="*/ 179927 w 458628"/>
                <a:gd name="connsiteY18" fmla="*/ 2667 h 395668"/>
                <a:gd name="connsiteX19" fmla="*/ 158686 w 458628"/>
                <a:gd name="connsiteY19" fmla="*/ 0 h 395668"/>
                <a:gd name="connsiteX20" fmla="*/ 132588 w 458628"/>
                <a:gd name="connsiteY20" fmla="*/ 1143 h 395668"/>
                <a:gd name="connsiteX21" fmla="*/ 107632 w 458628"/>
                <a:gd name="connsiteY21" fmla="*/ 28385 h 395668"/>
                <a:gd name="connsiteX22" fmla="*/ 97536 w 458628"/>
                <a:gd name="connsiteY22" fmla="*/ 40100 h 395668"/>
                <a:gd name="connsiteX23" fmla="*/ 75152 w 458628"/>
                <a:gd name="connsiteY23" fmla="*/ 46006 h 395668"/>
                <a:gd name="connsiteX24" fmla="*/ 57055 w 458628"/>
                <a:gd name="connsiteY24" fmla="*/ 52388 h 395668"/>
                <a:gd name="connsiteX25" fmla="*/ 38481 w 458628"/>
                <a:gd name="connsiteY25" fmla="*/ 63056 h 395668"/>
                <a:gd name="connsiteX26" fmla="*/ 32099 w 458628"/>
                <a:gd name="connsiteY26" fmla="*/ 79629 h 395668"/>
                <a:gd name="connsiteX27" fmla="*/ 48101 w 458628"/>
                <a:gd name="connsiteY27" fmla="*/ 90297 h 395668"/>
                <a:gd name="connsiteX28" fmla="*/ 32194 w 458628"/>
                <a:gd name="connsiteY28" fmla="*/ 114300 h 395668"/>
                <a:gd name="connsiteX29" fmla="*/ 17335 w 458628"/>
                <a:gd name="connsiteY29" fmla="*/ 129731 h 395668"/>
                <a:gd name="connsiteX30" fmla="*/ 13621 w 458628"/>
                <a:gd name="connsiteY30" fmla="*/ 159544 h 395668"/>
                <a:gd name="connsiteX31" fmla="*/ 22669 w 458628"/>
                <a:gd name="connsiteY31" fmla="*/ 190976 h 395668"/>
                <a:gd name="connsiteX32" fmla="*/ 23813 w 458628"/>
                <a:gd name="connsiteY32" fmla="*/ 217075 h 395668"/>
                <a:gd name="connsiteX33" fmla="*/ 17431 w 458628"/>
                <a:gd name="connsiteY33" fmla="*/ 233648 h 395668"/>
                <a:gd name="connsiteX34" fmla="*/ 34480 w 458628"/>
                <a:gd name="connsiteY34" fmla="*/ 235744 h 395668"/>
                <a:gd name="connsiteX35" fmla="*/ 27622 w 458628"/>
                <a:gd name="connsiteY35" fmla="*/ 256508 h 395668"/>
                <a:gd name="connsiteX36" fmla="*/ 3715 w 458628"/>
                <a:gd name="connsiteY36" fmla="*/ 275177 h 395668"/>
                <a:gd name="connsiteX37" fmla="*/ 24479 w 458628"/>
                <a:gd name="connsiteY37" fmla="*/ 282035 h 395668"/>
                <a:gd name="connsiteX38" fmla="*/ 42005 w 458628"/>
                <a:gd name="connsiteY38" fmla="*/ 279844 h 395668"/>
                <a:gd name="connsiteX39" fmla="*/ 30861 w 458628"/>
                <a:gd name="connsiteY39" fmla="*/ 300133 h 395668"/>
                <a:gd name="connsiteX40" fmla="*/ 16002 w 458628"/>
                <a:gd name="connsiteY40" fmla="*/ 315563 h 395668"/>
                <a:gd name="connsiteX41" fmla="*/ 0 w 458628"/>
                <a:gd name="connsiteY41" fmla="*/ 304895 h 395668"/>
                <a:gd name="connsiteX42" fmla="*/ 6382 w 458628"/>
                <a:gd name="connsiteY42" fmla="*/ 322993 h 395668"/>
                <a:gd name="connsiteX43" fmla="*/ 27622 w 458628"/>
                <a:gd name="connsiteY43" fmla="*/ 325660 h 395668"/>
                <a:gd name="connsiteX44" fmla="*/ 43053 w 458628"/>
                <a:gd name="connsiteY44" fmla="*/ 340519 h 395668"/>
                <a:gd name="connsiteX45" fmla="*/ 64294 w 458628"/>
                <a:gd name="connsiteY45" fmla="*/ 343186 h 395668"/>
                <a:gd name="connsiteX46" fmla="*/ 75533 w 458628"/>
                <a:gd name="connsiteY46" fmla="*/ 357569 h 395668"/>
                <a:gd name="connsiteX47" fmla="*/ 86106 w 458628"/>
                <a:gd name="connsiteY47" fmla="*/ 341567 h 395668"/>
                <a:gd name="connsiteX48" fmla="*/ 111157 w 458628"/>
                <a:gd name="connsiteY48" fmla="*/ 348996 h 395668"/>
                <a:gd name="connsiteX49" fmla="*/ 128683 w 458628"/>
                <a:gd name="connsiteY49" fmla="*/ 346805 h 395668"/>
                <a:gd name="connsiteX50" fmla="*/ 144685 w 458628"/>
                <a:gd name="connsiteY50" fmla="*/ 357473 h 395668"/>
                <a:gd name="connsiteX51" fmla="*/ 156400 w 458628"/>
                <a:gd name="connsiteY51" fmla="*/ 332899 h 395668"/>
                <a:gd name="connsiteX52" fmla="*/ 172402 w 458628"/>
                <a:gd name="connsiteY52" fmla="*/ 343567 h 395668"/>
                <a:gd name="connsiteX53" fmla="*/ 187261 w 458628"/>
                <a:gd name="connsiteY53" fmla="*/ 328136 h 395668"/>
                <a:gd name="connsiteX54" fmla="*/ 208026 w 458628"/>
                <a:gd name="connsiteY54" fmla="*/ 334994 h 395668"/>
                <a:gd name="connsiteX55" fmla="*/ 222409 w 458628"/>
                <a:gd name="connsiteY55" fmla="*/ 323755 h 395668"/>
                <a:gd name="connsiteX56" fmla="*/ 243650 w 458628"/>
                <a:gd name="connsiteY56" fmla="*/ 326422 h 395668"/>
                <a:gd name="connsiteX57" fmla="*/ 296323 w 458628"/>
                <a:gd name="connsiteY57" fmla="*/ 354616 h 395668"/>
                <a:gd name="connsiteX58" fmla="*/ 331470 w 458628"/>
                <a:gd name="connsiteY58" fmla="*/ 350330 h 395668"/>
                <a:gd name="connsiteX59" fmla="*/ 408051 w 458628"/>
                <a:gd name="connsiteY59" fmla="*/ 325184 h 395668"/>
                <a:gd name="connsiteX60" fmla="*/ 397478 w 458628"/>
                <a:gd name="connsiteY60" fmla="*/ 341186 h 395668"/>
                <a:gd name="connsiteX61" fmla="*/ 403860 w 458628"/>
                <a:gd name="connsiteY61" fmla="*/ 359283 h 395668"/>
                <a:gd name="connsiteX62" fmla="*/ 407575 w 458628"/>
                <a:gd name="connsiteY62" fmla="*/ 364046 h 395668"/>
                <a:gd name="connsiteX63" fmla="*/ 407575 w 458628"/>
                <a:gd name="connsiteY63" fmla="*/ 364046 h 395668"/>
                <a:gd name="connsiteX64" fmla="*/ 416719 w 458628"/>
                <a:gd name="connsiteY64" fmla="*/ 395573 h 395668"/>
                <a:gd name="connsiteX65" fmla="*/ 424148 w 458628"/>
                <a:gd name="connsiteY65" fmla="*/ 370523 h 395668"/>
                <a:gd name="connsiteX66" fmla="*/ 398621 w 458628"/>
                <a:gd name="connsiteY66" fmla="*/ 367379 h 395668"/>
                <a:gd name="connsiteX67" fmla="*/ 414623 w 458628"/>
                <a:gd name="connsiteY67" fmla="*/ 378047 h 395668"/>
                <a:gd name="connsiteX68" fmla="*/ 416814 w 458628"/>
                <a:gd name="connsiteY68" fmla="*/ 395669 h 395668"/>
                <a:gd name="connsiteX69" fmla="*/ 416814 w 458628"/>
                <a:gd name="connsiteY69" fmla="*/ 395669 h 39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58628" h="395668">
                  <a:moveTo>
                    <a:pt x="407670" y="364141"/>
                  </a:moveTo>
                  <a:lnTo>
                    <a:pt x="422053" y="352901"/>
                  </a:lnTo>
                  <a:lnTo>
                    <a:pt x="444341" y="277749"/>
                  </a:lnTo>
                  <a:lnTo>
                    <a:pt x="451199" y="256985"/>
                  </a:lnTo>
                  <a:lnTo>
                    <a:pt x="440531" y="238316"/>
                  </a:lnTo>
                  <a:lnTo>
                    <a:pt x="458628" y="231934"/>
                  </a:lnTo>
                  <a:lnTo>
                    <a:pt x="430911" y="211169"/>
                  </a:lnTo>
                  <a:lnTo>
                    <a:pt x="425005" y="188786"/>
                  </a:lnTo>
                  <a:lnTo>
                    <a:pt x="418624" y="170688"/>
                  </a:lnTo>
                  <a:lnTo>
                    <a:pt x="409004" y="143542"/>
                  </a:lnTo>
                  <a:lnTo>
                    <a:pt x="365284" y="112204"/>
                  </a:lnTo>
                  <a:lnTo>
                    <a:pt x="365760" y="73343"/>
                  </a:lnTo>
                  <a:lnTo>
                    <a:pt x="349758" y="62675"/>
                  </a:lnTo>
                  <a:lnTo>
                    <a:pt x="333280" y="56293"/>
                  </a:lnTo>
                  <a:lnTo>
                    <a:pt x="321564" y="46196"/>
                  </a:lnTo>
                  <a:lnTo>
                    <a:pt x="305562" y="35528"/>
                  </a:lnTo>
                  <a:lnTo>
                    <a:pt x="284321" y="32861"/>
                  </a:lnTo>
                  <a:lnTo>
                    <a:pt x="246507" y="23908"/>
                  </a:lnTo>
                  <a:lnTo>
                    <a:pt x="179927" y="2667"/>
                  </a:lnTo>
                  <a:lnTo>
                    <a:pt x="158686" y="0"/>
                  </a:lnTo>
                  <a:lnTo>
                    <a:pt x="132588" y="1143"/>
                  </a:lnTo>
                  <a:lnTo>
                    <a:pt x="107632" y="28385"/>
                  </a:lnTo>
                  <a:lnTo>
                    <a:pt x="97536" y="40100"/>
                  </a:lnTo>
                  <a:lnTo>
                    <a:pt x="75152" y="46006"/>
                  </a:lnTo>
                  <a:lnTo>
                    <a:pt x="57055" y="52388"/>
                  </a:lnTo>
                  <a:lnTo>
                    <a:pt x="38481" y="63056"/>
                  </a:lnTo>
                  <a:lnTo>
                    <a:pt x="32099" y="79629"/>
                  </a:lnTo>
                  <a:lnTo>
                    <a:pt x="48101" y="90297"/>
                  </a:lnTo>
                  <a:lnTo>
                    <a:pt x="32194" y="114300"/>
                  </a:lnTo>
                  <a:lnTo>
                    <a:pt x="17335" y="129731"/>
                  </a:lnTo>
                  <a:lnTo>
                    <a:pt x="13621" y="159544"/>
                  </a:lnTo>
                  <a:lnTo>
                    <a:pt x="22669" y="190976"/>
                  </a:lnTo>
                  <a:lnTo>
                    <a:pt x="23813" y="217075"/>
                  </a:lnTo>
                  <a:lnTo>
                    <a:pt x="17431" y="233648"/>
                  </a:lnTo>
                  <a:lnTo>
                    <a:pt x="34480" y="235744"/>
                  </a:lnTo>
                  <a:lnTo>
                    <a:pt x="27622" y="256508"/>
                  </a:lnTo>
                  <a:lnTo>
                    <a:pt x="3715" y="275177"/>
                  </a:lnTo>
                  <a:lnTo>
                    <a:pt x="24479" y="282035"/>
                  </a:lnTo>
                  <a:lnTo>
                    <a:pt x="42005" y="279844"/>
                  </a:lnTo>
                  <a:lnTo>
                    <a:pt x="30861" y="300133"/>
                  </a:lnTo>
                  <a:lnTo>
                    <a:pt x="16002" y="315563"/>
                  </a:lnTo>
                  <a:lnTo>
                    <a:pt x="0" y="304895"/>
                  </a:lnTo>
                  <a:lnTo>
                    <a:pt x="6382" y="322993"/>
                  </a:lnTo>
                  <a:lnTo>
                    <a:pt x="27622" y="325660"/>
                  </a:lnTo>
                  <a:lnTo>
                    <a:pt x="43053" y="340519"/>
                  </a:lnTo>
                  <a:lnTo>
                    <a:pt x="64294" y="343186"/>
                  </a:lnTo>
                  <a:lnTo>
                    <a:pt x="75533" y="357569"/>
                  </a:lnTo>
                  <a:lnTo>
                    <a:pt x="86106" y="341567"/>
                  </a:lnTo>
                  <a:lnTo>
                    <a:pt x="111157" y="348996"/>
                  </a:lnTo>
                  <a:lnTo>
                    <a:pt x="128683" y="346805"/>
                  </a:lnTo>
                  <a:lnTo>
                    <a:pt x="144685" y="357473"/>
                  </a:lnTo>
                  <a:lnTo>
                    <a:pt x="156400" y="332899"/>
                  </a:lnTo>
                  <a:lnTo>
                    <a:pt x="172402" y="343567"/>
                  </a:lnTo>
                  <a:lnTo>
                    <a:pt x="187261" y="328136"/>
                  </a:lnTo>
                  <a:lnTo>
                    <a:pt x="208026" y="334994"/>
                  </a:lnTo>
                  <a:lnTo>
                    <a:pt x="222409" y="323755"/>
                  </a:lnTo>
                  <a:lnTo>
                    <a:pt x="243650" y="326422"/>
                  </a:lnTo>
                  <a:lnTo>
                    <a:pt x="296323" y="354616"/>
                  </a:lnTo>
                  <a:lnTo>
                    <a:pt x="331470" y="350330"/>
                  </a:lnTo>
                  <a:lnTo>
                    <a:pt x="408051" y="325184"/>
                  </a:lnTo>
                  <a:lnTo>
                    <a:pt x="397478" y="341186"/>
                  </a:lnTo>
                  <a:lnTo>
                    <a:pt x="403860" y="359283"/>
                  </a:lnTo>
                  <a:lnTo>
                    <a:pt x="407575" y="364046"/>
                  </a:lnTo>
                  <a:lnTo>
                    <a:pt x="407575" y="364046"/>
                  </a:lnTo>
                  <a:close/>
                  <a:moveTo>
                    <a:pt x="416719" y="395573"/>
                  </a:moveTo>
                  <a:lnTo>
                    <a:pt x="424148" y="370523"/>
                  </a:lnTo>
                  <a:lnTo>
                    <a:pt x="398621" y="367379"/>
                  </a:lnTo>
                  <a:lnTo>
                    <a:pt x="414623" y="378047"/>
                  </a:lnTo>
                  <a:lnTo>
                    <a:pt x="416814" y="395669"/>
                  </a:lnTo>
                  <a:lnTo>
                    <a:pt x="416814" y="39566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8725B6D-B2E0-A010-EF8B-4BE983D224B8}"/>
                </a:ext>
              </a:extLst>
            </p:cNvPr>
            <p:cNvSpPr/>
            <p:nvPr/>
          </p:nvSpPr>
          <p:spPr>
            <a:xfrm>
              <a:off x="4244867" y="1906861"/>
              <a:ext cx="873211" cy="873371"/>
            </a:xfrm>
            <a:custGeom>
              <a:avLst/>
              <a:gdLst>
                <a:gd name="connsiteX0" fmla="*/ 204883 w 518541"/>
                <a:gd name="connsiteY0" fmla="*/ 518636 h 518636"/>
                <a:gd name="connsiteX1" fmla="*/ 234125 w 518541"/>
                <a:gd name="connsiteY1" fmla="*/ 457200 h 518636"/>
                <a:gd name="connsiteX2" fmla="*/ 263843 w 518541"/>
                <a:gd name="connsiteY2" fmla="*/ 391478 h 518636"/>
                <a:gd name="connsiteX3" fmla="*/ 279845 w 518541"/>
                <a:gd name="connsiteY3" fmla="*/ 402145 h 518636"/>
                <a:gd name="connsiteX4" fmla="*/ 293751 w 518541"/>
                <a:gd name="connsiteY4" fmla="*/ 395097 h 518636"/>
                <a:gd name="connsiteX5" fmla="*/ 318707 w 518541"/>
                <a:gd name="connsiteY5" fmla="*/ 367856 h 518636"/>
                <a:gd name="connsiteX6" fmla="*/ 298418 w 518541"/>
                <a:gd name="connsiteY6" fmla="*/ 356711 h 518636"/>
                <a:gd name="connsiteX7" fmla="*/ 297370 w 518541"/>
                <a:gd name="connsiteY7" fmla="*/ 330518 h 518636"/>
                <a:gd name="connsiteX8" fmla="*/ 313849 w 518541"/>
                <a:gd name="connsiteY8" fmla="*/ 302228 h 518636"/>
                <a:gd name="connsiteX9" fmla="*/ 336232 w 518541"/>
                <a:gd name="connsiteY9" fmla="*/ 296323 h 518636"/>
                <a:gd name="connsiteX10" fmla="*/ 329755 w 518541"/>
                <a:gd name="connsiteY10" fmla="*/ 278225 h 518636"/>
                <a:gd name="connsiteX11" fmla="*/ 324993 w 518541"/>
                <a:gd name="connsiteY11" fmla="*/ 247269 h 518636"/>
                <a:gd name="connsiteX12" fmla="*/ 358521 w 518541"/>
                <a:gd name="connsiteY12" fmla="*/ 220980 h 518636"/>
                <a:gd name="connsiteX13" fmla="*/ 388239 w 518541"/>
                <a:gd name="connsiteY13" fmla="*/ 190024 h 518636"/>
                <a:gd name="connsiteX14" fmla="*/ 440341 w 518541"/>
                <a:gd name="connsiteY14" fmla="*/ 118396 h 518636"/>
                <a:gd name="connsiteX15" fmla="*/ 518541 w 518541"/>
                <a:gd name="connsiteY15" fmla="*/ 10954 h 518636"/>
                <a:gd name="connsiteX16" fmla="*/ 407765 w 518541"/>
                <a:gd name="connsiteY16" fmla="*/ 32004 h 518636"/>
                <a:gd name="connsiteX17" fmla="*/ 394430 w 518541"/>
                <a:gd name="connsiteY17" fmla="*/ 0 h 518636"/>
                <a:gd name="connsiteX18" fmla="*/ 372046 w 518541"/>
                <a:gd name="connsiteY18" fmla="*/ 5905 h 518636"/>
                <a:gd name="connsiteX19" fmla="*/ 358235 w 518541"/>
                <a:gd name="connsiteY19" fmla="*/ 12859 h 518636"/>
                <a:gd name="connsiteX20" fmla="*/ 333661 w 518541"/>
                <a:gd name="connsiteY20" fmla="*/ 1143 h 518636"/>
                <a:gd name="connsiteX21" fmla="*/ 181833 w 518541"/>
                <a:gd name="connsiteY21" fmla="*/ 4096 h 518636"/>
                <a:gd name="connsiteX22" fmla="*/ 174974 w 518541"/>
                <a:gd name="connsiteY22" fmla="*/ 24956 h 518636"/>
                <a:gd name="connsiteX23" fmla="*/ 164878 w 518541"/>
                <a:gd name="connsiteY23" fmla="*/ 36671 h 518636"/>
                <a:gd name="connsiteX24" fmla="*/ 166497 w 518541"/>
                <a:gd name="connsiteY24" fmla="*/ 58579 h 518636"/>
                <a:gd name="connsiteX25" fmla="*/ 144685 w 518541"/>
                <a:gd name="connsiteY25" fmla="*/ 94869 h 518636"/>
                <a:gd name="connsiteX26" fmla="*/ 48387 w 518541"/>
                <a:gd name="connsiteY26" fmla="*/ 208788 h 518636"/>
                <a:gd name="connsiteX27" fmla="*/ 12764 w 518541"/>
                <a:gd name="connsiteY27" fmla="*/ 252031 h 518636"/>
                <a:gd name="connsiteX28" fmla="*/ 6382 w 518541"/>
                <a:gd name="connsiteY28" fmla="*/ 268605 h 518636"/>
                <a:gd name="connsiteX29" fmla="*/ 0 w 518541"/>
                <a:gd name="connsiteY29" fmla="*/ 285178 h 518636"/>
                <a:gd name="connsiteX30" fmla="*/ 10763 w 518541"/>
                <a:gd name="connsiteY30" fmla="*/ 303848 h 518636"/>
                <a:gd name="connsiteX31" fmla="*/ 26765 w 518541"/>
                <a:gd name="connsiteY31" fmla="*/ 314515 h 518636"/>
                <a:gd name="connsiteX32" fmla="*/ 28384 w 518541"/>
                <a:gd name="connsiteY32" fmla="*/ 336328 h 518636"/>
                <a:gd name="connsiteX33" fmla="*/ 115348 w 518541"/>
                <a:gd name="connsiteY33" fmla="*/ 438150 h 518636"/>
                <a:gd name="connsiteX34" fmla="*/ 142494 w 518541"/>
                <a:gd name="connsiteY34" fmla="*/ 463201 h 518636"/>
                <a:gd name="connsiteX35" fmla="*/ 177165 w 518541"/>
                <a:gd name="connsiteY35" fmla="*/ 497872 h 518636"/>
                <a:gd name="connsiteX36" fmla="*/ 204883 w 518541"/>
                <a:gd name="connsiteY36" fmla="*/ 518636 h 518636"/>
                <a:gd name="connsiteX37" fmla="*/ 204883 w 518541"/>
                <a:gd name="connsiteY37" fmla="*/ 518636 h 518636"/>
                <a:gd name="connsiteX38" fmla="*/ 204883 w 518541"/>
                <a:gd name="connsiteY38" fmla="*/ 518636 h 518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636">
                  <a:moveTo>
                    <a:pt x="204883" y="518636"/>
                  </a:moveTo>
                  <a:lnTo>
                    <a:pt x="234125" y="457200"/>
                  </a:lnTo>
                  <a:lnTo>
                    <a:pt x="263843" y="391478"/>
                  </a:lnTo>
                  <a:lnTo>
                    <a:pt x="279845" y="402145"/>
                  </a:lnTo>
                  <a:lnTo>
                    <a:pt x="293751" y="395097"/>
                  </a:lnTo>
                  <a:lnTo>
                    <a:pt x="318707" y="367856"/>
                  </a:lnTo>
                  <a:lnTo>
                    <a:pt x="298418" y="356711"/>
                  </a:lnTo>
                  <a:lnTo>
                    <a:pt x="297370" y="330518"/>
                  </a:lnTo>
                  <a:lnTo>
                    <a:pt x="313849" y="302228"/>
                  </a:lnTo>
                  <a:lnTo>
                    <a:pt x="336232" y="296323"/>
                  </a:lnTo>
                  <a:lnTo>
                    <a:pt x="329755" y="278225"/>
                  </a:lnTo>
                  <a:lnTo>
                    <a:pt x="324993" y="247269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0" y="0"/>
                  </a:lnTo>
                  <a:lnTo>
                    <a:pt x="372046" y="5905"/>
                  </a:lnTo>
                  <a:lnTo>
                    <a:pt x="358235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6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1"/>
                  </a:lnTo>
                  <a:lnTo>
                    <a:pt x="6382" y="268605"/>
                  </a:lnTo>
                  <a:lnTo>
                    <a:pt x="0" y="285178"/>
                  </a:lnTo>
                  <a:lnTo>
                    <a:pt x="10763" y="303848"/>
                  </a:lnTo>
                  <a:lnTo>
                    <a:pt x="26765" y="314515"/>
                  </a:lnTo>
                  <a:lnTo>
                    <a:pt x="28384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872"/>
                  </a:lnTo>
                  <a:lnTo>
                    <a:pt x="204883" y="518636"/>
                  </a:lnTo>
                  <a:lnTo>
                    <a:pt x="204883" y="518636"/>
                  </a:lnTo>
                  <a:lnTo>
                    <a:pt x="204883" y="51863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8E2BBF5-C6DB-B3F8-9C2E-7C93385763B3}"/>
                </a:ext>
              </a:extLst>
            </p:cNvPr>
            <p:cNvSpPr/>
            <p:nvPr/>
          </p:nvSpPr>
          <p:spPr>
            <a:xfrm>
              <a:off x="3634710" y="101572"/>
              <a:ext cx="899357" cy="466920"/>
            </a:xfrm>
            <a:custGeom>
              <a:avLst/>
              <a:gdLst>
                <a:gd name="connsiteX0" fmla="*/ 313849 w 534067"/>
                <a:gd name="connsiteY0" fmla="*/ 277273 h 277272"/>
                <a:gd name="connsiteX1" fmla="*/ 317563 w 534067"/>
                <a:gd name="connsiteY1" fmla="*/ 247459 h 277272"/>
                <a:gd name="connsiteX2" fmla="*/ 330327 w 534067"/>
                <a:gd name="connsiteY2" fmla="*/ 214598 h 277272"/>
                <a:gd name="connsiteX3" fmla="*/ 336613 w 534067"/>
                <a:gd name="connsiteY3" fmla="*/ 198120 h 277272"/>
                <a:gd name="connsiteX4" fmla="*/ 352044 w 534067"/>
                <a:gd name="connsiteY4" fmla="*/ 178499 h 277272"/>
                <a:gd name="connsiteX5" fmla="*/ 363283 w 534067"/>
                <a:gd name="connsiteY5" fmla="*/ 158306 h 277272"/>
                <a:gd name="connsiteX6" fmla="*/ 385667 w 534067"/>
                <a:gd name="connsiteY6" fmla="*/ 152400 h 277272"/>
                <a:gd name="connsiteX7" fmla="*/ 416052 w 534067"/>
                <a:gd name="connsiteY7" fmla="*/ 151829 h 277272"/>
                <a:gd name="connsiteX8" fmla="*/ 405384 w 534067"/>
                <a:gd name="connsiteY8" fmla="*/ 167831 h 277272"/>
                <a:gd name="connsiteX9" fmla="*/ 426720 w 534067"/>
                <a:gd name="connsiteY9" fmla="*/ 170402 h 277272"/>
                <a:gd name="connsiteX10" fmla="*/ 420339 w 534067"/>
                <a:gd name="connsiteY10" fmla="*/ 152400 h 277272"/>
                <a:gd name="connsiteX11" fmla="*/ 438912 w 534067"/>
                <a:gd name="connsiteY11" fmla="*/ 141732 h 277272"/>
                <a:gd name="connsiteX12" fmla="*/ 467201 w 534067"/>
                <a:gd name="connsiteY12" fmla="*/ 123730 h 277272"/>
                <a:gd name="connsiteX13" fmla="*/ 493300 w 534067"/>
                <a:gd name="connsiteY13" fmla="*/ 122587 h 277272"/>
                <a:gd name="connsiteX14" fmla="*/ 509302 w 534067"/>
                <a:gd name="connsiteY14" fmla="*/ 133160 h 277272"/>
                <a:gd name="connsiteX15" fmla="*/ 523685 w 534067"/>
                <a:gd name="connsiteY15" fmla="*/ 122015 h 277272"/>
                <a:gd name="connsiteX16" fmla="*/ 526351 w 534067"/>
                <a:gd name="connsiteY16" fmla="*/ 100775 h 277272"/>
                <a:gd name="connsiteX17" fmla="*/ 533210 w 534067"/>
                <a:gd name="connsiteY17" fmla="*/ 80105 h 277272"/>
                <a:gd name="connsiteX18" fmla="*/ 532638 w 534067"/>
                <a:gd name="connsiteY18" fmla="*/ 49816 h 277272"/>
                <a:gd name="connsiteX19" fmla="*/ 531495 w 534067"/>
                <a:gd name="connsiteY19" fmla="*/ 23812 h 277272"/>
                <a:gd name="connsiteX20" fmla="*/ 534067 w 534067"/>
                <a:gd name="connsiteY20" fmla="*/ 2572 h 277272"/>
                <a:gd name="connsiteX21" fmla="*/ 512731 w 534067"/>
                <a:gd name="connsiteY21" fmla="*/ 0 h 277272"/>
                <a:gd name="connsiteX22" fmla="*/ 486156 w 534067"/>
                <a:gd name="connsiteY22" fmla="*/ 5334 h 277272"/>
                <a:gd name="connsiteX23" fmla="*/ 381572 w 534067"/>
                <a:gd name="connsiteY23" fmla="*/ 9620 h 277272"/>
                <a:gd name="connsiteX24" fmla="*/ 325088 w 534067"/>
                <a:gd name="connsiteY24" fmla="*/ 11335 h 277272"/>
                <a:gd name="connsiteX25" fmla="*/ 294608 w 534067"/>
                <a:gd name="connsiteY25" fmla="*/ 11811 h 277272"/>
                <a:gd name="connsiteX26" fmla="*/ 208217 w 534067"/>
                <a:gd name="connsiteY26" fmla="*/ 9811 h 277272"/>
                <a:gd name="connsiteX27" fmla="*/ 139446 w 534067"/>
                <a:gd name="connsiteY27" fmla="*/ 5620 h 277272"/>
                <a:gd name="connsiteX28" fmla="*/ 83439 w 534067"/>
                <a:gd name="connsiteY28" fmla="*/ 3048 h 277272"/>
                <a:gd name="connsiteX29" fmla="*/ 35909 w 534067"/>
                <a:gd name="connsiteY29" fmla="*/ 1524 h 277272"/>
                <a:gd name="connsiteX30" fmla="*/ 21527 w 534067"/>
                <a:gd name="connsiteY30" fmla="*/ 12668 h 277272"/>
                <a:gd name="connsiteX31" fmla="*/ 19431 w 534067"/>
                <a:gd name="connsiteY31" fmla="*/ 29623 h 277272"/>
                <a:gd name="connsiteX32" fmla="*/ 15812 w 534067"/>
                <a:gd name="connsiteY32" fmla="*/ 59341 h 277272"/>
                <a:gd name="connsiteX33" fmla="*/ 8382 w 534067"/>
                <a:gd name="connsiteY33" fmla="*/ 84296 h 277272"/>
                <a:gd name="connsiteX34" fmla="*/ 2572 w 534067"/>
                <a:gd name="connsiteY34" fmla="*/ 131064 h 277272"/>
                <a:gd name="connsiteX35" fmla="*/ 0 w 534067"/>
                <a:gd name="connsiteY35" fmla="*/ 152305 h 277272"/>
                <a:gd name="connsiteX36" fmla="*/ 32480 w 534067"/>
                <a:gd name="connsiteY36" fmla="*/ 134684 h 277272"/>
                <a:gd name="connsiteX37" fmla="*/ 60293 w 534067"/>
                <a:gd name="connsiteY37" fmla="*/ 155353 h 277272"/>
                <a:gd name="connsiteX38" fmla="*/ 99251 w 534067"/>
                <a:gd name="connsiteY38" fmla="*/ 155924 h 277272"/>
                <a:gd name="connsiteX39" fmla="*/ 76200 w 534067"/>
                <a:gd name="connsiteY39" fmla="*/ 131445 h 277272"/>
                <a:gd name="connsiteX40" fmla="*/ 111443 w 534067"/>
                <a:gd name="connsiteY40" fmla="*/ 127254 h 277272"/>
                <a:gd name="connsiteX41" fmla="*/ 113633 w 534067"/>
                <a:gd name="connsiteY41" fmla="*/ 144685 h 277272"/>
                <a:gd name="connsiteX42" fmla="*/ 146685 w 534067"/>
                <a:gd name="connsiteY42" fmla="*/ 157448 h 277272"/>
                <a:gd name="connsiteX43" fmla="*/ 171736 w 534067"/>
                <a:gd name="connsiteY43" fmla="*/ 164878 h 277272"/>
                <a:gd name="connsiteX44" fmla="*/ 187833 w 534067"/>
                <a:gd name="connsiteY44" fmla="*/ 175451 h 277272"/>
                <a:gd name="connsiteX45" fmla="*/ 204311 w 534067"/>
                <a:gd name="connsiteY45" fmla="*/ 181832 h 277272"/>
                <a:gd name="connsiteX46" fmla="*/ 221456 w 534067"/>
                <a:gd name="connsiteY46" fmla="*/ 183928 h 277272"/>
                <a:gd name="connsiteX47" fmla="*/ 242792 w 534067"/>
                <a:gd name="connsiteY47" fmla="*/ 186500 h 277272"/>
                <a:gd name="connsiteX48" fmla="*/ 249174 w 534067"/>
                <a:gd name="connsiteY48" fmla="*/ 204597 h 277272"/>
                <a:gd name="connsiteX49" fmla="*/ 268415 w 534067"/>
                <a:gd name="connsiteY49" fmla="*/ 224219 h 277272"/>
                <a:gd name="connsiteX50" fmla="*/ 284512 w 534067"/>
                <a:gd name="connsiteY50" fmla="*/ 234791 h 277272"/>
                <a:gd name="connsiteX51" fmla="*/ 291465 w 534067"/>
                <a:gd name="connsiteY51" fmla="*/ 248603 h 277272"/>
                <a:gd name="connsiteX52" fmla="*/ 302133 w 534067"/>
                <a:gd name="connsiteY52" fmla="*/ 267176 h 277272"/>
                <a:gd name="connsiteX53" fmla="*/ 313849 w 534067"/>
                <a:gd name="connsiteY53" fmla="*/ 277273 h 277272"/>
                <a:gd name="connsiteX54" fmla="*/ 313849 w 534067"/>
                <a:gd name="connsiteY54" fmla="*/ 277273 h 277272"/>
                <a:gd name="connsiteX55" fmla="*/ 313849 w 534067"/>
                <a:gd name="connsiteY55" fmla="*/ 277273 h 27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34067" h="277272">
                  <a:moveTo>
                    <a:pt x="313849" y="277273"/>
                  </a:moveTo>
                  <a:lnTo>
                    <a:pt x="317563" y="247459"/>
                  </a:lnTo>
                  <a:lnTo>
                    <a:pt x="330327" y="214598"/>
                  </a:lnTo>
                  <a:lnTo>
                    <a:pt x="336613" y="198120"/>
                  </a:lnTo>
                  <a:lnTo>
                    <a:pt x="352044" y="178499"/>
                  </a:lnTo>
                  <a:lnTo>
                    <a:pt x="363283" y="158306"/>
                  </a:lnTo>
                  <a:lnTo>
                    <a:pt x="385667" y="152400"/>
                  </a:lnTo>
                  <a:lnTo>
                    <a:pt x="416052" y="151829"/>
                  </a:lnTo>
                  <a:lnTo>
                    <a:pt x="405384" y="167831"/>
                  </a:lnTo>
                  <a:lnTo>
                    <a:pt x="426720" y="170402"/>
                  </a:lnTo>
                  <a:lnTo>
                    <a:pt x="420339" y="152400"/>
                  </a:lnTo>
                  <a:lnTo>
                    <a:pt x="438912" y="141732"/>
                  </a:lnTo>
                  <a:lnTo>
                    <a:pt x="467201" y="123730"/>
                  </a:lnTo>
                  <a:lnTo>
                    <a:pt x="493300" y="122587"/>
                  </a:lnTo>
                  <a:lnTo>
                    <a:pt x="509302" y="133160"/>
                  </a:lnTo>
                  <a:lnTo>
                    <a:pt x="523685" y="122015"/>
                  </a:lnTo>
                  <a:lnTo>
                    <a:pt x="526351" y="100775"/>
                  </a:lnTo>
                  <a:lnTo>
                    <a:pt x="533210" y="80105"/>
                  </a:lnTo>
                  <a:lnTo>
                    <a:pt x="532638" y="49816"/>
                  </a:lnTo>
                  <a:lnTo>
                    <a:pt x="531495" y="23812"/>
                  </a:lnTo>
                  <a:lnTo>
                    <a:pt x="534067" y="2572"/>
                  </a:lnTo>
                  <a:lnTo>
                    <a:pt x="512731" y="0"/>
                  </a:lnTo>
                  <a:lnTo>
                    <a:pt x="486156" y="5334"/>
                  </a:lnTo>
                  <a:lnTo>
                    <a:pt x="381572" y="9620"/>
                  </a:lnTo>
                  <a:lnTo>
                    <a:pt x="325088" y="11335"/>
                  </a:lnTo>
                  <a:lnTo>
                    <a:pt x="294608" y="11811"/>
                  </a:lnTo>
                  <a:lnTo>
                    <a:pt x="208217" y="9811"/>
                  </a:lnTo>
                  <a:lnTo>
                    <a:pt x="139446" y="5620"/>
                  </a:lnTo>
                  <a:lnTo>
                    <a:pt x="83439" y="3048"/>
                  </a:lnTo>
                  <a:lnTo>
                    <a:pt x="35909" y="1524"/>
                  </a:lnTo>
                  <a:lnTo>
                    <a:pt x="21527" y="12668"/>
                  </a:lnTo>
                  <a:lnTo>
                    <a:pt x="19431" y="29623"/>
                  </a:lnTo>
                  <a:lnTo>
                    <a:pt x="15812" y="59341"/>
                  </a:lnTo>
                  <a:lnTo>
                    <a:pt x="8382" y="84296"/>
                  </a:lnTo>
                  <a:lnTo>
                    <a:pt x="2572" y="131064"/>
                  </a:lnTo>
                  <a:lnTo>
                    <a:pt x="0" y="152305"/>
                  </a:lnTo>
                  <a:lnTo>
                    <a:pt x="32480" y="134684"/>
                  </a:lnTo>
                  <a:lnTo>
                    <a:pt x="60293" y="155353"/>
                  </a:lnTo>
                  <a:lnTo>
                    <a:pt x="99251" y="155924"/>
                  </a:lnTo>
                  <a:lnTo>
                    <a:pt x="76200" y="131445"/>
                  </a:lnTo>
                  <a:lnTo>
                    <a:pt x="111443" y="127254"/>
                  </a:lnTo>
                  <a:lnTo>
                    <a:pt x="113633" y="144685"/>
                  </a:lnTo>
                  <a:lnTo>
                    <a:pt x="146685" y="157448"/>
                  </a:lnTo>
                  <a:lnTo>
                    <a:pt x="171736" y="164878"/>
                  </a:lnTo>
                  <a:lnTo>
                    <a:pt x="187833" y="175451"/>
                  </a:lnTo>
                  <a:lnTo>
                    <a:pt x="204311" y="181832"/>
                  </a:lnTo>
                  <a:lnTo>
                    <a:pt x="221456" y="183928"/>
                  </a:lnTo>
                  <a:lnTo>
                    <a:pt x="242792" y="186500"/>
                  </a:lnTo>
                  <a:lnTo>
                    <a:pt x="249174" y="204597"/>
                  </a:lnTo>
                  <a:lnTo>
                    <a:pt x="268415" y="224219"/>
                  </a:lnTo>
                  <a:lnTo>
                    <a:pt x="284512" y="234791"/>
                  </a:lnTo>
                  <a:lnTo>
                    <a:pt x="291465" y="248603"/>
                  </a:lnTo>
                  <a:lnTo>
                    <a:pt x="302133" y="267176"/>
                  </a:lnTo>
                  <a:lnTo>
                    <a:pt x="313849" y="277273"/>
                  </a:lnTo>
                  <a:lnTo>
                    <a:pt x="313849" y="277273"/>
                  </a:lnTo>
                  <a:lnTo>
                    <a:pt x="313849" y="2772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4C17F34-10F3-37BB-D75A-B02A4F200AE7}"/>
                </a:ext>
              </a:extLst>
            </p:cNvPr>
            <p:cNvSpPr/>
            <p:nvPr/>
          </p:nvSpPr>
          <p:spPr>
            <a:xfrm>
              <a:off x="4520111" y="1063965"/>
              <a:ext cx="990301" cy="897590"/>
            </a:xfrm>
            <a:custGeom>
              <a:avLst/>
              <a:gdLst>
                <a:gd name="connsiteX0" fmla="*/ 243840 w 588073"/>
                <a:gd name="connsiteY0" fmla="*/ 533019 h 533018"/>
                <a:gd name="connsiteX1" fmla="*/ 342329 w 588073"/>
                <a:gd name="connsiteY1" fmla="*/ 506159 h 533018"/>
                <a:gd name="connsiteX2" fmla="*/ 364713 w 588073"/>
                <a:gd name="connsiteY2" fmla="*/ 500253 h 533018"/>
                <a:gd name="connsiteX3" fmla="*/ 387572 w 588073"/>
                <a:gd name="connsiteY3" fmla="*/ 490061 h 533018"/>
                <a:gd name="connsiteX4" fmla="*/ 472154 w 588073"/>
                <a:gd name="connsiteY4" fmla="*/ 435483 h 533018"/>
                <a:gd name="connsiteX5" fmla="*/ 507873 w 588073"/>
                <a:gd name="connsiteY5" fmla="*/ 426911 h 533018"/>
                <a:gd name="connsiteX6" fmla="*/ 519494 w 588073"/>
                <a:gd name="connsiteY6" fmla="*/ 402336 h 533018"/>
                <a:gd name="connsiteX7" fmla="*/ 542354 w 588073"/>
                <a:gd name="connsiteY7" fmla="*/ 392144 h 533018"/>
                <a:gd name="connsiteX8" fmla="*/ 553498 w 588073"/>
                <a:gd name="connsiteY8" fmla="*/ 371856 h 533018"/>
                <a:gd name="connsiteX9" fmla="*/ 565214 w 588073"/>
                <a:gd name="connsiteY9" fmla="*/ 347282 h 533018"/>
                <a:gd name="connsiteX10" fmla="*/ 588074 w 588073"/>
                <a:gd name="connsiteY10" fmla="*/ 337090 h 533018"/>
                <a:gd name="connsiteX11" fmla="*/ 550164 w 588073"/>
                <a:gd name="connsiteY11" fmla="*/ 224123 h 533018"/>
                <a:gd name="connsiteX12" fmla="*/ 482441 w 588073"/>
                <a:gd name="connsiteY12" fmla="*/ 142018 h 533018"/>
                <a:gd name="connsiteX13" fmla="*/ 465868 w 588073"/>
                <a:gd name="connsiteY13" fmla="*/ 100965 h 533018"/>
                <a:gd name="connsiteX14" fmla="*/ 448819 w 588073"/>
                <a:gd name="connsiteY14" fmla="*/ 98869 h 533018"/>
                <a:gd name="connsiteX15" fmla="*/ 403479 w 588073"/>
                <a:gd name="connsiteY15" fmla="*/ 45625 h 533018"/>
                <a:gd name="connsiteX16" fmla="*/ 388049 w 588073"/>
                <a:gd name="connsiteY16" fmla="*/ 30671 h 533018"/>
                <a:gd name="connsiteX17" fmla="*/ 371570 w 588073"/>
                <a:gd name="connsiteY17" fmla="*/ 24289 h 533018"/>
                <a:gd name="connsiteX18" fmla="*/ 353949 w 588073"/>
                <a:gd name="connsiteY18" fmla="*/ 26479 h 533018"/>
                <a:gd name="connsiteX19" fmla="*/ 324136 w 588073"/>
                <a:gd name="connsiteY19" fmla="*/ 22860 h 533018"/>
                <a:gd name="connsiteX20" fmla="*/ 303372 w 588073"/>
                <a:gd name="connsiteY20" fmla="*/ 15907 h 533018"/>
                <a:gd name="connsiteX21" fmla="*/ 277845 w 588073"/>
                <a:gd name="connsiteY21" fmla="*/ 12764 h 533018"/>
                <a:gd name="connsiteX22" fmla="*/ 260223 w 588073"/>
                <a:gd name="connsiteY22" fmla="*/ 14954 h 533018"/>
                <a:gd name="connsiteX23" fmla="*/ 244793 w 588073"/>
                <a:gd name="connsiteY23" fmla="*/ 0 h 533018"/>
                <a:gd name="connsiteX24" fmla="*/ 229362 w 588073"/>
                <a:gd name="connsiteY24" fmla="*/ 19812 h 533018"/>
                <a:gd name="connsiteX25" fmla="*/ 211265 w 588073"/>
                <a:gd name="connsiteY25" fmla="*/ 26194 h 533018"/>
                <a:gd name="connsiteX26" fmla="*/ 196406 w 588073"/>
                <a:gd name="connsiteY26" fmla="*/ 41719 h 533018"/>
                <a:gd name="connsiteX27" fmla="*/ 175070 w 588073"/>
                <a:gd name="connsiteY27" fmla="*/ 39052 h 533018"/>
                <a:gd name="connsiteX28" fmla="*/ 147447 w 588073"/>
                <a:gd name="connsiteY28" fmla="*/ 53054 h 533018"/>
                <a:gd name="connsiteX29" fmla="*/ 121349 w 588073"/>
                <a:gd name="connsiteY29" fmla="*/ 88773 h 533018"/>
                <a:gd name="connsiteX30" fmla="*/ 40481 w 588073"/>
                <a:gd name="connsiteY30" fmla="*/ 78772 h 533018"/>
                <a:gd name="connsiteX31" fmla="*/ 28194 w 588073"/>
                <a:gd name="connsiteY31" fmla="*/ 107633 h 533018"/>
                <a:gd name="connsiteX32" fmla="*/ 29813 w 588073"/>
                <a:gd name="connsiteY32" fmla="*/ 129540 h 533018"/>
                <a:gd name="connsiteX33" fmla="*/ 32576 w 588073"/>
                <a:gd name="connsiteY33" fmla="*/ 142875 h 533018"/>
                <a:gd name="connsiteX34" fmla="*/ 25622 w 588073"/>
                <a:gd name="connsiteY34" fmla="*/ 163640 h 533018"/>
                <a:gd name="connsiteX35" fmla="*/ 15050 w 588073"/>
                <a:gd name="connsiteY35" fmla="*/ 214408 h 533018"/>
                <a:gd name="connsiteX36" fmla="*/ 20384 w 588073"/>
                <a:gd name="connsiteY36" fmla="*/ 241078 h 533018"/>
                <a:gd name="connsiteX37" fmla="*/ 10287 w 588073"/>
                <a:gd name="connsiteY37" fmla="*/ 252794 h 533018"/>
                <a:gd name="connsiteX38" fmla="*/ 26384 w 588073"/>
                <a:gd name="connsiteY38" fmla="*/ 298133 h 533018"/>
                <a:gd name="connsiteX39" fmla="*/ 32195 w 588073"/>
                <a:gd name="connsiteY39" fmla="*/ 320516 h 533018"/>
                <a:gd name="connsiteX40" fmla="*/ 62008 w 588073"/>
                <a:gd name="connsiteY40" fmla="*/ 324231 h 533018"/>
                <a:gd name="connsiteX41" fmla="*/ 50388 w 588073"/>
                <a:gd name="connsiteY41" fmla="*/ 348806 h 533018"/>
                <a:gd name="connsiteX42" fmla="*/ 52483 w 588073"/>
                <a:gd name="connsiteY42" fmla="*/ 366332 h 533018"/>
                <a:gd name="connsiteX43" fmla="*/ 45625 w 588073"/>
                <a:gd name="connsiteY43" fmla="*/ 387191 h 533018"/>
                <a:gd name="connsiteX44" fmla="*/ 33433 w 588073"/>
                <a:gd name="connsiteY44" fmla="*/ 450723 h 533018"/>
                <a:gd name="connsiteX45" fmla="*/ 10573 w 588073"/>
                <a:gd name="connsiteY45" fmla="*/ 460915 h 533018"/>
                <a:gd name="connsiteX46" fmla="*/ 0 w 588073"/>
                <a:gd name="connsiteY46" fmla="*/ 476917 h 533018"/>
                <a:gd name="connsiteX47" fmla="*/ 25528 w 588073"/>
                <a:gd name="connsiteY47" fmla="*/ 480060 h 533018"/>
                <a:gd name="connsiteX48" fmla="*/ 18098 w 588073"/>
                <a:gd name="connsiteY48" fmla="*/ 505206 h 533018"/>
                <a:gd name="connsiteX49" fmla="*/ 169831 w 588073"/>
                <a:gd name="connsiteY49" fmla="*/ 502253 h 533018"/>
                <a:gd name="connsiteX50" fmla="*/ 185833 w 588073"/>
                <a:gd name="connsiteY50" fmla="*/ 512826 h 533018"/>
                <a:gd name="connsiteX51" fmla="*/ 208217 w 588073"/>
                <a:gd name="connsiteY51" fmla="*/ 506921 h 533018"/>
                <a:gd name="connsiteX52" fmla="*/ 230505 w 588073"/>
                <a:gd name="connsiteY52" fmla="*/ 501015 h 533018"/>
                <a:gd name="connsiteX53" fmla="*/ 237459 w 588073"/>
                <a:gd name="connsiteY53" fmla="*/ 514922 h 533018"/>
                <a:gd name="connsiteX54" fmla="*/ 243840 w 588073"/>
                <a:gd name="connsiteY54" fmla="*/ 533019 h 533018"/>
                <a:gd name="connsiteX55" fmla="*/ 243840 w 588073"/>
                <a:gd name="connsiteY55" fmla="*/ 533019 h 533018"/>
                <a:gd name="connsiteX56" fmla="*/ 243840 w 588073"/>
                <a:gd name="connsiteY56" fmla="*/ 533019 h 53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88073" h="533018">
                  <a:moveTo>
                    <a:pt x="243840" y="533019"/>
                  </a:moveTo>
                  <a:lnTo>
                    <a:pt x="342329" y="506159"/>
                  </a:lnTo>
                  <a:lnTo>
                    <a:pt x="364713" y="500253"/>
                  </a:lnTo>
                  <a:lnTo>
                    <a:pt x="387572" y="490061"/>
                  </a:lnTo>
                  <a:lnTo>
                    <a:pt x="472154" y="435483"/>
                  </a:lnTo>
                  <a:lnTo>
                    <a:pt x="507873" y="426911"/>
                  </a:lnTo>
                  <a:lnTo>
                    <a:pt x="519494" y="402336"/>
                  </a:lnTo>
                  <a:lnTo>
                    <a:pt x="542354" y="392144"/>
                  </a:lnTo>
                  <a:lnTo>
                    <a:pt x="553498" y="371856"/>
                  </a:lnTo>
                  <a:lnTo>
                    <a:pt x="565214" y="347282"/>
                  </a:lnTo>
                  <a:lnTo>
                    <a:pt x="588074" y="337090"/>
                  </a:lnTo>
                  <a:lnTo>
                    <a:pt x="550164" y="224123"/>
                  </a:lnTo>
                  <a:lnTo>
                    <a:pt x="482441" y="142018"/>
                  </a:lnTo>
                  <a:lnTo>
                    <a:pt x="465868" y="100965"/>
                  </a:lnTo>
                  <a:lnTo>
                    <a:pt x="448819" y="98869"/>
                  </a:lnTo>
                  <a:lnTo>
                    <a:pt x="403479" y="45625"/>
                  </a:lnTo>
                  <a:lnTo>
                    <a:pt x="388049" y="30671"/>
                  </a:lnTo>
                  <a:lnTo>
                    <a:pt x="371570" y="24289"/>
                  </a:lnTo>
                  <a:lnTo>
                    <a:pt x="353949" y="26479"/>
                  </a:lnTo>
                  <a:lnTo>
                    <a:pt x="324136" y="22860"/>
                  </a:lnTo>
                  <a:lnTo>
                    <a:pt x="303372" y="15907"/>
                  </a:lnTo>
                  <a:lnTo>
                    <a:pt x="277845" y="12764"/>
                  </a:lnTo>
                  <a:lnTo>
                    <a:pt x="260223" y="14954"/>
                  </a:lnTo>
                  <a:lnTo>
                    <a:pt x="244793" y="0"/>
                  </a:lnTo>
                  <a:lnTo>
                    <a:pt x="229362" y="19812"/>
                  </a:lnTo>
                  <a:lnTo>
                    <a:pt x="211265" y="26194"/>
                  </a:lnTo>
                  <a:lnTo>
                    <a:pt x="196406" y="41719"/>
                  </a:lnTo>
                  <a:lnTo>
                    <a:pt x="175070" y="39052"/>
                  </a:lnTo>
                  <a:lnTo>
                    <a:pt x="147447" y="53054"/>
                  </a:lnTo>
                  <a:lnTo>
                    <a:pt x="121349" y="88773"/>
                  </a:lnTo>
                  <a:lnTo>
                    <a:pt x="40481" y="78772"/>
                  </a:lnTo>
                  <a:lnTo>
                    <a:pt x="28194" y="107633"/>
                  </a:lnTo>
                  <a:lnTo>
                    <a:pt x="29813" y="129540"/>
                  </a:lnTo>
                  <a:lnTo>
                    <a:pt x="32576" y="142875"/>
                  </a:lnTo>
                  <a:lnTo>
                    <a:pt x="25622" y="163640"/>
                  </a:lnTo>
                  <a:lnTo>
                    <a:pt x="15050" y="214408"/>
                  </a:lnTo>
                  <a:lnTo>
                    <a:pt x="20384" y="241078"/>
                  </a:lnTo>
                  <a:lnTo>
                    <a:pt x="10287" y="252794"/>
                  </a:lnTo>
                  <a:lnTo>
                    <a:pt x="26384" y="298133"/>
                  </a:lnTo>
                  <a:lnTo>
                    <a:pt x="32195" y="320516"/>
                  </a:lnTo>
                  <a:lnTo>
                    <a:pt x="62008" y="324231"/>
                  </a:lnTo>
                  <a:lnTo>
                    <a:pt x="50388" y="348806"/>
                  </a:lnTo>
                  <a:lnTo>
                    <a:pt x="52483" y="366332"/>
                  </a:lnTo>
                  <a:lnTo>
                    <a:pt x="45625" y="387191"/>
                  </a:lnTo>
                  <a:lnTo>
                    <a:pt x="33433" y="450723"/>
                  </a:lnTo>
                  <a:lnTo>
                    <a:pt x="10573" y="460915"/>
                  </a:lnTo>
                  <a:lnTo>
                    <a:pt x="0" y="476917"/>
                  </a:lnTo>
                  <a:lnTo>
                    <a:pt x="25528" y="480060"/>
                  </a:lnTo>
                  <a:lnTo>
                    <a:pt x="18098" y="505206"/>
                  </a:lnTo>
                  <a:lnTo>
                    <a:pt x="169831" y="502253"/>
                  </a:lnTo>
                  <a:lnTo>
                    <a:pt x="185833" y="512826"/>
                  </a:lnTo>
                  <a:lnTo>
                    <a:pt x="208217" y="506921"/>
                  </a:lnTo>
                  <a:lnTo>
                    <a:pt x="230505" y="501015"/>
                  </a:lnTo>
                  <a:lnTo>
                    <a:pt x="237459" y="514922"/>
                  </a:lnTo>
                  <a:lnTo>
                    <a:pt x="243840" y="533019"/>
                  </a:lnTo>
                  <a:lnTo>
                    <a:pt x="243840" y="533019"/>
                  </a:lnTo>
                  <a:lnTo>
                    <a:pt x="243840" y="53301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027DE690-1C63-761B-D19B-9AB6301D07A2}"/>
                </a:ext>
              </a:extLst>
            </p:cNvPr>
            <p:cNvSpPr/>
            <p:nvPr/>
          </p:nvSpPr>
          <p:spPr>
            <a:xfrm>
              <a:off x="4781241" y="203264"/>
              <a:ext cx="771677" cy="939456"/>
            </a:xfrm>
            <a:custGeom>
              <a:avLst/>
              <a:gdLst>
                <a:gd name="connsiteX0" fmla="*/ 40291 w 458247"/>
                <a:gd name="connsiteY0" fmla="*/ 557879 h 557879"/>
                <a:gd name="connsiteX1" fmla="*/ 54673 w 458247"/>
                <a:gd name="connsiteY1" fmla="*/ 546735 h 557879"/>
                <a:gd name="connsiteX2" fmla="*/ 69152 w 458247"/>
                <a:gd name="connsiteY2" fmla="*/ 535496 h 557879"/>
                <a:gd name="connsiteX3" fmla="*/ 79820 w 458247"/>
                <a:gd name="connsiteY3" fmla="*/ 519493 h 557879"/>
                <a:gd name="connsiteX4" fmla="*/ 100679 w 458247"/>
                <a:gd name="connsiteY4" fmla="*/ 526447 h 557879"/>
                <a:gd name="connsiteX5" fmla="*/ 120968 w 458247"/>
                <a:gd name="connsiteY5" fmla="*/ 537591 h 557879"/>
                <a:gd name="connsiteX6" fmla="*/ 135445 w 458247"/>
                <a:gd name="connsiteY6" fmla="*/ 526447 h 557879"/>
                <a:gd name="connsiteX7" fmla="*/ 153067 w 458247"/>
                <a:gd name="connsiteY7" fmla="*/ 524256 h 557879"/>
                <a:gd name="connsiteX8" fmla="*/ 159544 w 458247"/>
                <a:gd name="connsiteY8" fmla="*/ 542354 h 557879"/>
                <a:gd name="connsiteX9" fmla="*/ 182499 w 458247"/>
                <a:gd name="connsiteY9" fmla="*/ 532257 h 557879"/>
                <a:gd name="connsiteX10" fmla="*/ 203359 w 458247"/>
                <a:gd name="connsiteY10" fmla="*/ 539115 h 557879"/>
                <a:gd name="connsiteX11" fmla="*/ 214503 w 458247"/>
                <a:gd name="connsiteY11" fmla="*/ 518922 h 557879"/>
                <a:gd name="connsiteX12" fmla="*/ 217170 w 458247"/>
                <a:gd name="connsiteY12" fmla="*/ 497586 h 557879"/>
                <a:gd name="connsiteX13" fmla="*/ 210693 w 458247"/>
                <a:gd name="connsiteY13" fmla="*/ 479489 h 557879"/>
                <a:gd name="connsiteX14" fmla="*/ 208502 w 458247"/>
                <a:gd name="connsiteY14" fmla="*/ 461963 h 557879"/>
                <a:gd name="connsiteX15" fmla="*/ 219170 w 458247"/>
                <a:gd name="connsiteY15" fmla="*/ 445961 h 557879"/>
                <a:gd name="connsiteX16" fmla="*/ 230410 w 458247"/>
                <a:gd name="connsiteY16" fmla="*/ 425768 h 557879"/>
                <a:gd name="connsiteX17" fmla="*/ 237839 w 458247"/>
                <a:gd name="connsiteY17" fmla="*/ 400717 h 557879"/>
                <a:gd name="connsiteX18" fmla="*/ 240982 w 458247"/>
                <a:gd name="connsiteY18" fmla="*/ 375190 h 557879"/>
                <a:gd name="connsiteX19" fmla="*/ 255841 w 458247"/>
                <a:gd name="connsiteY19" fmla="*/ 359664 h 557879"/>
                <a:gd name="connsiteX20" fmla="*/ 276796 w 458247"/>
                <a:gd name="connsiteY20" fmla="*/ 366617 h 557879"/>
                <a:gd name="connsiteX21" fmla="*/ 295942 w 458247"/>
                <a:gd name="connsiteY21" fmla="*/ 351663 h 557879"/>
                <a:gd name="connsiteX22" fmla="*/ 317373 w 458247"/>
                <a:gd name="connsiteY22" fmla="*/ 354330 h 557879"/>
                <a:gd name="connsiteX23" fmla="*/ 329089 w 458247"/>
                <a:gd name="connsiteY23" fmla="*/ 329851 h 557879"/>
                <a:gd name="connsiteX24" fmla="*/ 344043 w 458247"/>
                <a:gd name="connsiteY24" fmla="*/ 314420 h 557879"/>
                <a:gd name="connsiteX25" fmla="*/ 366426 w 458247"/>
                <a:gd name="connsiteY25" fmla="*/ 308515 h 557879"/>
                <a:gd name="connsiteX26" fmla="*/ 377095 w 458247"/>
                <a:gd name="connsiteY26" fmla="*/ 292513 h 557879"/>
                <a:gd name="connsiteX27" fmla="*/ 391001 w 458247"/>
                <a:gd name="connsiteY27" fmla="*/ 285560 h 557879"/>
                <a:gd name="connsiteX28" fmla="*/ 388811 w 458247"/>
                <a:gd name="connsiteY28" fmla="*/ 268034 h 557879"/>
                <a:gd name="connsiteX29" fmla="*/ 410718 w 458247"/>
                <a:gd name="connsiteY29" fmla="*/ 266414 h 557879"/>
                <a:gd name="connsiteX30" fmla="*/ 428910 w 458247"/>
                <a:gd name="connsiteY30" fmla="*/ 260033 h 557879"/>
                <a:gd name="connsiteX31" fmla="*/ 458248 w 458247"/>
                <a:gd name="connsiteY31" fmla="*/ 233363 h 557879"/>
                <a:gd name="connsiteX32" fmla="*/ 452342 w 458247"/>
                <a:gd name="connsiteY32" fmla="*/ 210979 h 557879"/>
                <a:gd name="connsiteX33" fmla="*/ 425005 w 458247"/>
                <a:gd name="connsiteY33" fmla="*/ 186023 h 557879"/>
                <a:gd name="connsiteX34" fmla="*/ 404526 w 458247"/>
                <a:gd name="connsiteY34" fmla="*/ 105728 h 557879"/>
                <a:gd name="connsiteX35" fmla="*/ 394335 w 458247"/>
                <a:gd name="connsiteY35" fmla="*/ 82772 h 557879"/>
                <a:gd name="connsiteX36" fmla="*/ 334899 w 458247"/>
                <a:gd name="connsiteY36" fmla="*/ 71152 h 557879"/>
                <a:gd name="connsiteX37" fmla="*/ 303848 w 458247"/>
                <a:gd name="connsiteY37" fmla="*/ 41339 h 557879"/>
                <a:gd name="connsiteX38" fmla="*/ 275463 w 458247"/>
                <a:gd name="connsiteY38" fmla="*/ 24956 h 557879"/>
                <a:gd name="connsiteX39" fmla="*/ 259461 w 458247"/>
                <a:gd name="connsiteY39" fmla="*/ 14288 h 557879"/>
                <a:gd name="connsiteX40" fmla="*/ 212884 w 458247"/>
                <a:gd name="connsiteY40" fmla="*/ 4191 h 557879"/>
                <a:gd name="connsiteX41" fmla="*/ 178689 w 458247"/>
                <a:gd name="connsiteY41" fmla="*/ 0 h 557879"/>
                <a:gd name="connsiteX42" fmla="*/ 156210 w 458247"/>
                <a:gd name="connsiteY42" fmla="*/ 5906 h 557879"/>
                <a:gd name="connsiteX43" fmla="*/ 124206 w 458247"/>
                <a:gd name="connsiteY43" fmla="*/ 19241 h 557879"/>
                <a:gd name="connsiteX44" fmla="*/ 102775 w 458247"/>
                <a:gd name="connsiteY44" fmla="*/ 16574 h 557879"/>
                <a:gd name="connsiteX45" fmla="*/ 83058 w 458247"/>
                <a:gd name="connsiteY45" fmla="*/ 35719 h 557879"/>
                <a:gd name="connsiteX46" fmla="*/ 76676 w 458247"/>
                <a:gd name="connsiteY46" fmla="*/ 52292 h 557879"/>
                <a:gd name="connsiteX47" fmla="*/ 69723 w 458247"/>
                <a:gd name="connsiteY47" fmla="*/ 73057 h 557879"/>
                <a:gd name="connsiteX48" fmla="*/ 46767 w 458247"/>
                <a:gd name="connsiteY48" fmla="*/ 83153 h 557879"/>
                <a:gd name="connsiteX49" fmla="*/ 35623 w 458247"/>
                <a:gd name="connsiteY49" fmla="*/ 103346 h 557879"/>
                <a:gd name="connsiteX50" fmla="*/ 17621 w 458247"/>
                <a:gd name="connsiteY50" fmla="*/ 213551 h 557879"/>
                <a:gd name="connsiteX51" fmla="*/ 0 w 458247"/>
                <a:gd name="connsiteY51" fmla="*/ 215741 h 557879"/>
                <a:gd name="connsiteX52" fmla="*/ 1334 w 458247"/>
                <a:gd name="connsiteY52" fmla="*/ 345567 h 557879"/>
                <a:gd name="connsiteX53" fmla="*/ 13240 w 458247"/>
                <a:gd name="connsiteY53" fmla="*/ 390239 h 557879"/>
                <a:gd name="connsiteX54" fmla="*/ 30480 w 458247"/>
                <a:gd name="connsiteY54" fmla="*/ 461582 h 557879"/>
                <a:gd name="connsiteX55" fmla="*/ 36957 w 458247"/>
                <a:gd name="connsiteY55" fmla="*/ 479679 h 557879"/>
                <a:gd name="connsiteX56" fmla="*/ 2857 w 458247"/>
                <a:gd name="connsiteY56" fmla="*/ 544640 h 557879"/>
                <a:gd name="connsiteX57" fmla="*/ 40291 w 458247"/>
                <a:gd name="connsiteY57" fmla="*/ 557879 h 557879"/>
                <a:gd name="connsiteX58" fmla="*/ 40291 w 458247"/>
                <a:gd name="connsiteY58" fmla="*/ 557879 h 557879"/>
                <a:gd name="connsiteX59" fmla="*/ 40291 w 458247"/>
                <a:gd name="connsiteY59" fmla="*/ 557879 h 55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458247" h="557879">
                  <a:moveTo>
                    <a:pt x="40291" y="557879"/>
                  </a:moveTo>
                  <a:lnTo>
                    <a:pt x="54673" y="546735"/>
                  </a:lnTo>
                  <a:lnTo>
                    <a:pt x="69152" y="535496"/>
                  </a:lnTo>
                  <a:lnTo>
                    <a:pt x="79820" y="519493"/>
                  </a:lnTo>
                  <a:lnTo>
                    <a:pt x="100679" y="526447"/>
                  </a:lnTo>
                  <a:lnTo>
                    <a:pt x="120968" y="537591"/>
                  </a:lnTo>
                  <a:lnTo>
                    <a:pt x="135445" y="526447"/>
                  </a:lnTo>
                  <a:lnTo>
                    <a:pt x="153067" y="524256"/>
                  </a:lnTo>
                  <a:lnTo>
                    <a:pt x="159544" y="542354"/>
                  </a:lnTo>
                  <a:lnTo>
                    <a:pt x="182499" y="532257"/>
                  </a:lnTo>
                  <a:lnTo>
                    <a:pt x="203359" y="539115"/>
                  </a:lnTo>
                  <a:lnTo>
                    <a:pt x="214503" y="518922"/>
                  </a:lnTo>
                  <a:lnTo>
                    <a:pt x="217170" y="497586"/>
                  </a:lnTo>
                  <a:lnTo>
                    <a:pt x="210693" y="479489"/>
                  </a:lnTo>
                  <a:lnTo>
                    <a:pt x="208502" y="461963"/>
                  </a:lnTo>
                  <a:lnTo>
                    <a:pt x="219170" y="445961"/>
                  </a:lnTo>
                  <a:lnTo>
                    <a:pt x="230410" y="425768"/>
                  </a:lnTo>
                  <a:lnTo>
                    <a:pt x="237839" y="400717"/>
                  </a:lnTo>
                  <a:lnTo>
                    <a:pt x="240982" y="375190"/>
                  </a:lnTo>
                  <a:lnTo>
                    <a:pt x="255841" y="359664"/>
                  </a:lnTo>
                  <a:lnTo>
                    <a:pt x="276796" y="366617"/>
                  </a:lnTo>
                  <a:lnTo>
                    <a:pt x="295942" y="351663"/>
                  </a:lnTo>
                  <a:lnTo>
                    <a:pt x="317373" y="354330"/>
                  </a:lnTo>
                  <a:lnTo>
                    <a:pt x="329089" y="329851"/>
                  </a:lnTo>
                  <a:lnTo>
                    <a:pt x="344043" y="314420"/>
                  </a:lnTo>
                  <a:lnTo>
                    <a:pt x="366426" y="308515"/>
                  </a:lnTo>
                  <a:lnTo>
                    <a:pt x="377095" y="292513"/>
                  </a:lnTo>
                  <a:lnTo>
                    <a:pt x="391001" y="285560"/>
                  </a:lnTo>
                  <a:lnTo>
                    <a:pt x="388811" y="268034"/>
                  </a:lnTo>
                  <a:lnTo>
                    <a:pt x="410718" y="266414"/>
                  </a:lnTo>
                  <a:lnTo>
                    <a:pt x="428910" y="260033"/>
                  </a:lnTo>
                  <a:lnTo>
                    <a:pt x="458248" y="233363"/>
                  </a:lnTo>
                  <a:lnTo>
                    <a:pt x="452342" y="210979"/>
                  </a:lnTo>
                  <a:lnTo>
                    <a:pt x="425005" y="186023"/>
                  </a:lnTo>
                  <a:lnTo>
                    <a:pt x="404526" y="105728"/>
                  </a:lnTo>
                  <a:lnTo>
                    <a:pt x="394335" y="82772"/>
                  </a:lnTo>
                  <a:lnTo>
                    <a:pt x="334899" y="71152"/>
                  </a:lnTo>
                  <a:lnTo>
                    <a:pt x="303848" y="41339"/>
                  </a:lnTo>
                  <a:lnTo>
                    <a:pt x="275463" y="24956"/>
                  </a:lnTo>
                  <a:lnTo>
                    <a:pt x="259461" y="14288"/>
                  </a:lnTo>
                  <a:lnTo>
                    <a:pt x="212884" y="4191"/>
                  </a:lnTo>
                  <a:lnTo>
                    <a:pt x="178689" y="0"/>
                  </a:lnTo>
                  <a:lnTo>
                    <a:pt x="156210" y="5906"/>
                  </a:lnTo>
                  <a:lnTo>
                    <a:pt x="124206" y="19241"/>
                  </a:lnTo>
                  <a:lnTo>
                    <a:pt x="102775" y="16574"/>
                  </a:lnTo>
                  <a:lnTo>
                    <a:pt x="83058" y="35719"/>
                  </a:lnTo>
                  <a:lnTo>
                    <a:pt x="76676" y="52292"/>
                  </a:lnTo>
                  <a:lnTo>
                    <a:pt x="69723" y="73057"/>
                  </a:lnTo>
                  <a:lnTo>
                    <a:pt x="46767" y="83153"/>
                  </a:lnTo>
                  <a:lnTo>
                    <a:pt x="35623" y="103346"/>
                  </a:lnTo>
                  <a:lnTo>
                    <a:pt x="17621" y="213551"/>
                  </a:lnTo>
                  <a:lnTo>
                    <a:pt x="0" y="215741"/>
                  </a:lnTo>
                  <a:lnTo>
                    <a:pt x="1334" y="345567"/>
                  </a:lnTo>
                  <a:lnTo>
                    <a:pt x="13240" y="390239"/>
                  </a:lnTo>
                  <a:lnTo>
                    <a:pt x="30480" y="461582"/>
                  </a:lnTo>
                  <a:lnTo>
                    <a:pt x="36957" y="479679"/>
                  </a:lnTo>
                  <a:lnTo>
                    <a:pt x="2857" y="544640"/>
                  </a:lnTo>
                  <a:lnTo>
                    <a:pt x="40291" y="557879"/>
                  </a:lnTo>
                  <a:lnTo>
                    <a:pt x="40291" y="557879"/>
                  </a:lnTo>
                  <a:lnTo>
                    <a:pt x="40291" y="55787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EBF18335-2434-1A02-38D0-B0FCE7C99959}"/>
                </a:ext>
              </a:extLst>
            </p:cNvPr>
            <p:cNvSpPr/>
            <p:nvPr/>
          </p:nvSpPr>
          <p:spPr>
            <a:xfrm>
              <a:off x="5677229" y="1634663"/>
              <a:ext cx="749222" cy="620423"/>
            </a:xfrm>
            <a:custGeom>
              <a:avLst/>
              <a:gdLst>
                <a:gd name="connsiteX0" fmla="*/ 391859 w 444912"/>
                <a:gd name="connsiteY0" fmla="*/ 366236 h 368427"/>
                <a:gd name="connsiteX1" fmla="*/ 424244 w 444912"/>
                <a:gd name="connsiteY1" fmla="*/ 348615 h 368427"/>
                <a:gd name="connsiteX2" fmla="*/ 434816 w 444912"/>
                <a:gd name="connsiteY2" fmla="*/ 332613 h 368427"/>
                <a:gd name="connsiteX3" fmla="*/ 444913 w 444912"/>
                <a:gd name="connsiteY3" fmla="*/ 320897 h 368427"/>
                <a:gd name="connsiteX4" fmla="*/ 443865 w 444912"/>
                <a:gd name="connsiteY4" fmla="*/ 294799 h 368427"/>
                <a:gd name="connsiteX5" fmla="*/ 427863 w 444912"/>
                <a:gd name="connsiteY5" fmla="*/ 284131 h 368427"/>
                <a:gd name="connsiteX6" fmla="*/ 416719 w 444912"/>
                <a:gd name="connsiteY6" fmla="*/ 269748 h 368427"/>
                <a:gd name="connsiteX7" fmla="*/ 415100 w 444912"/>
                <a:gd name="connsiteY7" fmla="*/ 247840 h 368427"/>
                <a:gd name="connsiteX8" fmla="*/ 408147 w 444912"/>
                <a:gd name="connsiteY8" fmla="*/ 234029 h 368427"/>
                <a:gd name="connsiteX9" fmla="*/ 406527 w 444912"/>
                <a:gd name="connsiteY9" fmla="*/ 212122 h 368427"/>
                <a:gd name="connsiteX10" fmla="*/ 417672 w 444912"/>
                <a:gd name="connsiteY10" fmla="*/ 191833 h 368427"/>
                <a:gd name="connsiteX11" fmla="*/ 416052 w 444912"/>
                <a:gd name="connsiteY11" fmla="*/ 169926 h 368427"/>
                <a:gd name="connsiteX12" fmla="*/ 404908 w 444912"/>
                <a:gd name="connsiteY12" fmla="*/ 155543 h 368427"/>
                <a:gd name="connsiteX13" fmla="*/ 407575 w 444912"/>
                <a:gd name="connsiteY13" fmla="*/ 134207 h 368427"/>
                <a:gd name="connsiteX14" fmla="*/ 379857 w 444912"/>
                <a:gd name="connsiteY14" fmla="*/ 78772 h 368427"/>
                <a:gd name="connsiteX15" fmla="*/ 356997 w 444912"/>
                <a:gd name="connsiteY15" fmla="*/ 54292 h 368427"/>
                <a:gd name="connsiteX16" fmla="*/ 342615 w 444912"/>
                <a:gd name="connsiteY16" fmla="*/ 30861 h 368427"/>
                <a:gd name="connsiteX17" fmla="*/ 319754 w 444912"/>
                <a:gd name="connsiteY17" fmla="*/ 6382 h 368427"/>
                <a:gd name="connsiteX18" fmla="*/ 303276 w 444912"/>
                <a:gd name="connsiteY18" fmla="*/ 0 h 368427"/>
                <a:gd name="connsiteX19" fmla="*/ 300133 w 444912"/>
                <a:gd name="connsiteY19" fmla="*/ 25622 h 368427"/>
                <a:gd name="connsiteX20" fmla="*/ 283083 w 444912"/>
                <a:gd name="connsiteY20" fmla="*/ 23527 h 368427"/>
                <a:gd name="connsiteX21" fmla="*/ 257556 w 444912"/>
                <a:gd name="connsiteY21" fmla="*/ 20383 h 368427"/>
                <a:gd name="connsiteX22" fmla="*/ 243174 w 444912"/>
                <a:gd name="connsiteY22" fmla="*/ 31623 h 368427"/>
                <a:gd name="connsiteX23" fmla="*/ 244793 w 444912"/>
                <a:gd name="connsiteY23" fmla="*/ 53531 h 368427"/>
                <a:gd name="connsiteX24" fmla="*/ 242125 w 444912"/>
                <a:gd name="connsiteY24" fmla="*/ 74867 h 368427"/>
                <a:gd name="connsiteX25" fmla="*/ 217647 w 444912"/>
                <a:gd name="connsiteY25" fmla="*/ 97822 h 368427"/>
                <a:gd name="connsiteX26" fmla="*/ 201739 w 444912"/>
                <a:gd name="connsiteY26" fmla="*/ 121825 h 368427"/>
                <a:gd name="connsiteX27" fmla="*/ 203931 w 444912"/>
                <a:gd name="connsiteY27" fmla="*/ 139446 h 368427"/>
                <a:gd name="connsiteX28" fmla="*/ 196501 w 444912"/>
                <a:gd name="connsiteY28" fmla="*/ 164497 h 368427"/>
                <a:gd name="connsiteX29" fmla="*/ 180023 w 444912"/>
                <a:gd name="connsiteY29" fmla="*/ 158115 h 368427"/>
                <a:gd name="connsiteX30" fmla="*/ 162496 w 444912"/>
                <a:gd name="connsiteY30" fmla="*/ 160306 h 368427"/>
                <a:gd name="connsiteX31" fmla="*/ 159830 w 444912"/>
                <a:gd name="connsiteY31" fmla="*/ 181642 h 368427"/>
                <a:gd name="connsiteX32" fmla="*/ 141732 w 444912"/>
                <a:gd name="connsiteY32" fmla="*/ 188119 h 368427"/>
                <a:gd name="connsiteX33" fmla="*/ 119444 w 444912"/>
                <a:gd name="connsiteY33" fmla="*/ 194024 h 368427"/>
                <a:gd name="connsiteX34" fmla="*/ 88678 w 444912"/>
                <a:gd name="connsiteY34" fmla="*/ 233553 h 368427"/>
                <a:gd name="connsiteX35" fmla="*/ 66390 w 444912"/>
                <a:gd name="connsiteY35" fmla="*/ 239458 h 368427"/>
                <a:gd name="connsiteX36" fmla="*/ 59531 w 444912"/>
                <a:gd name="connsiteY36" fmla="*/ 260318 h 368427"/>
                <a:gd name="connsiteX37" fmla="*/ 61150 w 444912"/>
                <a:gd name="connsiteY37" fmla="*/ 282226 h 368427"/>
                <a:gd name="connsiteX38" fmla="*/ 43053 w 444912"/>
                <a:gd name="connsiteY38" fmla="*/ 288703 h 368427"/>
                <a:gd name="connsiteX39" fmla="*/ 28194 w 444912"/>
                <a:gd name="connsiteY39" fmla="*/ 304228 h 368427"/>
                <a:gd name="connsiteX40" fmla="*/ 6382 w 444912"/>
                <a:gd name="connsiteY40" fmla="*/ 305848 h 368427"/>
                <a:gd name="connsiteX41" fmla="*/ 0 w 444912"/>
                <a:gd name="connsiteY41" fmla="*/ 322421 h 368427"/>
                <a:gd name="connsiteX42" fmla="*/ 15430 w 444912"/>
                <a:gd name="connsiteY42" fmla="*/ 337376 h 368427"/>
                <a:gd name="connsiteX43" fmla="*/ 33528 w 444912"/>
                <a:gd name="connsiteY43" fmla="*/ 330898 h 368427"/>
                <a:gd name="connsiteX44" fmla="*/ 49530 w 444912"/>
                <a:gd name="connsiteY44" fmla="*/ 341566 h 368427"/>
                <a:gd name="connsiteX45" fmla="*/ 66008 w 444912"/>
                <a:gd name="connsiteY45" fmla="*/ 347948 h 368427"/>
                <a:gd name="connsiteX46" fmla="*/ 84106 w 444912"/>
                <a:gd name="connsiteY46" fmla="*/ 341471 h 368427"/>
                <a:gd name="connsiteX47" fmla="*/ 68104 w 444912"/>
                <a:gd name="connsiteY47" fmla="*/ 330803 h 368427"/>
                <a:gd name="connsiteX48" fmla="*/ 76581 w 444912"/>
                <a:gd name="connsiteY48" fmla="*/ 297180 h 368427"/>
                <a:gd name="connsiteX49" fmla="*/ 92583 w 444912"/>
                <a:gd name="connsiteY49" fmla="*/ 307848 h 368427"/>
                <a:gd name="connsiteX50" fmla="*/ 118682 w 444912"/>
                <a:gd name="connsiteY50" fmla="*/ 306705 h 368427"/>
                <a:gd name="connsiteX51" fmla="*/ 145828 w 444912"/>
                <a:gd name="connsiteY51" fmla="*/ 297085 h 368427"/>
                <a:gd name="connsiteX52" fmla="*/ 167069 w 444912"/>
                <a:gd name="connsiteY52" fmla="*/ 299752 h 368427"/>
                <a:gd name="connsiteX53" fmla="*/ 182499 w 444912"/>
                <a:gd name="connsiteY53" fmla="*/ 314706 h 368427"/>
                <a:gd name="connsiteX54" fmla="*/ 197930 w 444912"/>
                <a:gd name="connsiteY54" fmla="*/ 329660 h 368427"/>
                <a:gd name="connsiteX55" fmla="*/ 220789 w 444912"/>
                <a:gd name="connsiteY55" fmla="*/ 319469 h 368427"/>
                <a:gd name="connsiteX56" fmla="*/ 223457 w 444912"/>
                <a:gd name="connsiteY56" fmla="*/ 298132 h 368427"/>
                <a:gd name="connsiteX57" fmla="*/ 253746 w 444912"/>
                <a:gd name="connsiteY57" fmla="*/ 297561 h 368427"/>
                <a:gd name="connsiteX58" fmla="*/ 270224 w 444912"/>
                <a:gd name="connsiteY58" fmla="*/ 303943 h 368427"/>
                <a:gd name="connsiteX59" fmla="*/ 290989 w 444912"/>
                <a:gd name="connsiteY59" fmla="*/ 310801 h 368427"/>
                <a:gd name="connsiteX60" fmla="*/ 297942 w 444912"/>
                <a:gd name="connsiteY60" fmla="*/ 324612 h 368427"/>
                <a:gd name="connsiteX61" fmla="*/ 318707 w 444912"/>
                <a:gd name="connsiteY61" fmla="*/ 331470 h 368427"/>
                <a:gd name="connsiteX62" fmla="*/ 325088 w 444912"/>
                <a:gd name="connsiteY62" fmla="*/ 349568 h 368427"/>
                <a:gd name="connsiteX63" fmla="*/ 346329 w 444912"/>
                <a:gd name="connsiteY63" fmla="*/ 352235 h 368427"/>
                <a:gd name="connsiteX64" fmla="*/ 380333 w 444912"/>
                <a:gd name="connsiteY64" fmla="*/ 356426 h 368427"/>
                <a:gd name="connsiteX65" fmla="*/ 392049 w 444912"/>
                <a:gd name="connsiteY65" fmla="*/ 366522 h 368427"/>
                <a:gd name="connsiteX66" fmla="*/ 392049 w 444912"/>
                <a:gd name="connsiteY66" fmla="*/ 366522 h 368427"/>
                <a:gd name="connsiteX67" fmla="*/ 58864 w 444912"/>
                <a:gd name="connsiteY67" fmla="*/ 368427 h 368427"/>
                <a:gd name="connsiteX68" fmla="*/ 43434 w 444912"/>
                <a:gd name="connsiteY68" fmla="*/ 353473 h 368427"/>
                <a:gd name="connsiteX69" fmla="*/ 54579 w 444912"/>
                <a:gd name="connsiteY69" fmla="*/ 367856 h 368427"/>
                <a:gd name="connsiteX70" fmla="*/ 58864 w 444912"/>
                <a:gd name="connsiteY70" fmla="*/ 368427 h 368427"/>
                <a:gd name="connsiteX71" fmla="*/ 58864 w 444912"/>
                <a:gd name="connsiteY71" fmla="*/ 368427 h 36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44912" h="368427">
                  <a:moveTo>
                    <a:pt x="391859" y="366236"/>
                  </a:moveTo>
                  <a:lnTo>
                    <a:pt x="424244" y="348615"/>
                  </a:lnTo>
                  <a:lnTo>
                    <a:pt x="434816" y="332613"/>
                  </a:lnTo>
                  <a:lnTo>
                    <a:pt x="444913" y="320897"/>
                  </a:lnTo>
                  <a:lnTo>
                    <a:pt x="443865" y="294799"/>
                  </a:lnTo>
                  <a:lnTo>
                    <a:pt x="427863" y="284131"/>
                  </a:lnTo>
                  <a:lnTo>
                    <a:pt x="416719" y="269748"/>
                  </a:lnTo>
                  <a:lnTo>
                    <a:pt x="415100" y="247840"/>
                  </a:lnTo>
                  <a:lnTo>
                    <a:pt x="408147" y="234029"/>
                  </a:lnTo>
                  <a:lnTo>
                    <a:pt x="406527" y="212122"/>
                  </a:lnTo>
                  <a:lnTo>
                    <a:pt x="417672" y="191833"/>
                  </a:lnTo>
                  <a:lnTo>
                    <a:pt x="416052" y="169926"/>
                  </a:lnTo>
                  <a:lnTo>
                    <a:pt x="404908" y="155543"/>
                  </a:lnTo>
                  <a:lnTo>
                    <a:pt x="407575" y="134207"/>
                  </a:lnTo>
                  <a:lnTo>
                    <a:pt x="379857" y="78772"/>
                  </a:lnTo>
                  <a:lnTo>
                    <a:pt x="356997" y="54292"/>
                  </a:lnTo>
                  <a:lnTo>
                    <a:pt x="342615" y="30861"/>
                  </a:lnTo>
                  <a:lnTo>
                    <a:pt x="319754" y="6382"/>
                  </a:lnTo>
                  <a:lnTo>
                    <a:pt x="303276" y="0"/>
                  </a:lnTo>
                  <a:lnTo>
                    <a:pt x="300133" y="25622"/>
                  </a:lnTo>
                  <a:lnTo>
                    <a:pt x="283083" y="23527"/>
                  </a:lnTo>
                  <a:lnTo>
                    <a:pt x="257556" y="20383"/>
                  </a:lnTo>
                  <a:lnTo>
                    <a:pt x="243174" y="31623"/>
                  </a:lnTo>
                  <a:lnTo>
                    <a:pt x="244793" y="53531"/>
                  </a:lnTo>
                  <a:lnTo>
                    <a:pt x="242125" y="74867"/>
                  </a:lnTo>
                  <a:lnTo>
                    <a:pt x="217647" y="97822"/>
                  </a:lnTo>
                  <a:lnTo>
                    <a:pt x="201739" y="121825"/>
                  </a:lnTo>
                  <a:lnTo>
                    <a:pt x="203931" y="139446"/>
                  </a:lnTo>
                  <a:lnTo>
                    <a:pt x="196501" y="164497"/>
                  </a:lnTo>
                  <a:lnTo>
                    <a:pt x="180023" y="158115"/>
                  </a:lnTo>
                  <a:lnTo>
                    <a:pt x="162496" y="160306"/>
                  </a:lnTo>
                  <a:lnTo>
                    <a:pt x="159830" y="181642"/>
                  </a:lnTo>
                  <a:lnTo>
                    <a:pt x="141732" y="188119"/>
                  </a:lnTo>
                  <a:lnTo>
                    <a:pt x="119444" y="194024"/>
                  </a:lnTo>
                  <a:lnTo>
                    <a:pt x="88678" y="233553"/>
                  </a:lnTo>
                  <a:lnTo>
                    <a:pt x="66390" y="239458"/>
                  </a:lnTo>
                  <a:lnTo>
                    <a:pt x="59531" y="260318"/>
                  </a:lnTo>
                  <a:lnTo>
                    <a:pt x="61150" y="282226"/>
                  </a:lnTo>
                  <a:lnTo>
                    <a:pt x="43053" y="288703"/>
                  </a:lnTo>
                  <a:lnTo>
                    <a:pt x="28194" y="304228"/>
                  </a:lnTo>
                  <a:lnTo>
                    <a:pt x="6382" y="305848"/>
                  </a:lnTo>
                  <a:lnTo>
                    <a:pt x="0" y="322421"/>
                  </a:lnTo>
                  <a:lnTo>
                    <a:pt x="15430" y="337376"/>
                  </a:lnTo>
                  <a:lnTo>
                    <a:pt x="33528" y="330898"/>
                  </a:lnTo>
                  <a:lnTo>
                    <a:pt x="49530" y="341566"/>
                  </a:lnTo>
                  <a:lnTo>
                    <a:pt x="66008" y="347948"/>
                  </a:lnTo>
                  <a:lnTo>
                    <a:pt x="84106" y="341471"/>
                  </a:lnTo>
                  <a:lnTo>
                    <a:pt x="68104" y="330803"/>
                  </a:lnTo>
                  <a:lnTo>
                    <a:pt x="76581" y="297180"/>
                  </a:lnTo>
                  <a:lnTo>
                    <a:pt x="92583" y="307848"/>
                  </a:lnTo>
                  <a:lnTo>
                    <a:pt x="118682" y="306705"/>
                  </a:lnTo>
                  <a:lnTo>
                    <a:pt x="145828" y="297085"/>
                  </a:lnTo>
                  <a:lnTo>
                    <a:pt x="167069" y="299752"/>
                  </a:lnTo>
                  <a:lnTo>
                    <a:pt x="182499" y="314706"/>
                  </a:lnTo>
                  <a:lnTo>
                    <a:pt x="197930" y="329660"/>
                  </a:lnTo>
                  <a:lnTo>
                    <a:pt x="220789" y="319469"/>
                  </a:lnTo>
                  <a:lnTo>
                    <a:pt x="223457" y="298132"/>
                  </a:lnTo>
                  <a:lnTo>
                    <a:pt x="253746" y="297561"/>
                  </a:lnTo>
                  <a:lnTo>
                    <a:pt x="270224" y="303943"/>
                  </a:lnTo>
                  <a:lnTo>
                    <a:pt x="290989" y="310801"/>
                  </a:lnTo>
                  <a:lnTo>
                    <a:pt x="297942" y="324612"/>
                  </a:lnTo>
                  <a:lnTo>
                    <a:pt x="318707" y="331470"/>
                  </a:lnTo>
                  <a:lnTo>
                    <a:pt x="325088" y="349568"/>
                  </a:lnTo>
                  <a:lnTo>
                    <a:pt x="346329" y="352235"/>
                  </a:lnTo>
                  <a:lnTo>
                    <a:pt x="380333" y="356426"/>
                  </a:lnTo>
                  <a:lnTo>
                    <a:pt x="392049" y="366522"/>
                  </a:lnTo>
                  <a:lnTo>
                    <a:pt x="392049" y="366522"/>
                  </a:lnTo>
                  <a:close/>
                  <a:moveTo>
                    <a:pt x="58864" y="368427"/>
                  </a:moveTo>
                  <a:lnTo>
                    <a:pt x="43434" y="353473"/>
                  </a:lnTo>
                  <a:lnTo>
                    <a:pt x="54579" y="367856"/>
                  </a:lnTo>
                  <a:lnTo>
                    <a:pt x="58864" y="368427"/>
                  </a:lnTo>
                  <a:lnTo>
                    <a:pt x="58864" y="36842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7EEAEFA0-B1B7-C1AA-9D5D-B9386809E058}"/>
                </a:ext>
              </a:extLst>
            </p:cNvPr>
            <p:cNvSpPr/>
            <p:nvPr/>
          </p:nvSpPr>
          <p:spPr>
            <a:xfrm>
              <a:off x="5128024" y="640994"/>
              <a:ext cx="954532" cy="976828"/>
            </a:xfrm>
            <a:custGeom>
              <a:avLst/>
              <a:gdLst>
                <a:gd name="connsiteX0" fmla="*/ 228409 w 566832"/>
                <a:gd name="connsiteY0" fmla="*/ 580073 h 580072"/>
                <a:gd name="connsiteX1" fmla="*/ 246602 w 566832"/>
                <a:gd name="connsiteY1" fmla="*/ 573691 h 580072"/>
                <a:gd name="connsiteX2" fmla="*/ 257270 w 566832"/>
                <a:gd name="connsiteY2" fmla="*/ 557689 h 580072"/>
                <a:gd name="connsiteX3" fmla="*/ 279178 w 566832"/>
                <a:gd name="connsiteY3" fmla="*/ 556070 h 580072"/>
                <a:gd name="connsiteX4" fmla="*/ 294132 w 566832"/>
                <a:gd name="connsiteY4" fmla="*/ 540639 h 580072"/>
                <a:gd name="connsiteX5" fmla="*/ 304705 w 566832"/>
                <a:gd name="connsiteY5" fmla="*/ 524637 h 580072"/>
                <a:gd name="connsiteX6" fmla="*/ 325564 w 566832"/>
                <a:gd name="connsiteY6" fmla="*/ 531590 h 580072"/>
                <a:gd name="connsiteX7" fmla="*/ 356045 w 566832"/>
                <a:gd name="connsiteY7" fmla="*/ 531019 h 580072"/>
                <a:gd name="connsiteX8" fmla="*/ 353854 w 566832"/>
                <a:gd name="connsiteY8" fmla="*/ 513493 h 580072"/>
                <a:gd name="connsiteX9" fmla="*/ 381095 w 566832"/>
                <a:gd name="connsiteY9" fmla="*/ 503872 h 580072"/>
                <a:gd name="connsiteX10" fmla="*/ 413195 w 566832"/>
                <a:gd name="connsiteY10" fmla="*/ 490537 h 580072"/>
                <a:gd name="connsiteX11" fmla="*/ 443579 w 566832"/>
                <a:gd name="connsiteY11" fmla="*/ 489966 h 580072"/>
                <a:gd name="connsiteX12" fmla="*/ 465487 w 566832"/>
                <a:gd name="connsiteY12" fmla="*/ 488347 h 580072"/>
                <a:gd name="connsiteX13" fmla="*/ 485204 w 566832"/>
                <a:gd name="connsiteY13" fmla="*/ 469106 h 580072"/>
                <a:gd name="connsiteX14" fmla="*/ 527971 w 566832"/>
                <a:gd name="connsiteY14" fmla="*/ 439864 h 580072"/>
                <a:gd name="connsiteX15" fmla="*/ 548735 w 566832"/>
                <a:gd name="connsiteY15" fmla="*/ 412147 h 580072"/>
                <a:gd name="connsiteX16" fmla="*/ 566833 w 566832"/>
                <a:gd name="connsiteY16" fmla="*/ 405765 h 580072"/>
                <a:gd name="connsiteX17" fmla="*/ 548164 w 566832"/>
                <a:gd name="connsiteY17" fmla="*/ 381762 h 580072"/>
                <a:gd name="connsiteX18" fmla="*/ 533686 w 566832"/>
                <a:gd name="connsiteY18" fmla="*/ 358426 h 580072"/>
                <a:gd name="connsiteX19" fmla="*/ 518160 w 566832"/>
                <a:gd name="connsiteY19" fmla="*/ 343472 h 580072"/>
                <a:gd name="connsiteX20" fmla="*/ 493490 w 566832"/>
                <a:gd name="connsiteY20" fmla="*/ 331851 h 580072"/>
                <a:gd name="connsiteX21" fmla="*/ 482822 w 566832"/>
                <a:gd name="connsiteY21" fmla="*/ 313182 h 580072"/>
                <a:gd name="connsiteX22" fmla="*/ 467296 w 566832"/>
                <a:gd name="connsiteY22" fmla="*/ 298323 h 580072"/>
                <a:gd name="connsiteX23" fmla="*/ 460820 w 566832"/>
                <a:gd name="connsiteY23" fmla="*/ 280226 h 580072"/>
                <a:gd name="connsiteX24" fmla="*/ 467201 w 566832"/>
                <a:gd name="connsiteY24" fmla="*/ 263747 h 580072"/>
                <a:gd name="connsiteX25" fmla="*/ 448437 w 566832"/>
                <a:gd name="connsiteY25" fmla="*/ 239839 h 580072"/>
                <a:gd name="connsiteX26" fmla="*/ 438245 w 566832"/>
                <a:gd name="connsiteY26" fmla="*/ 216884 h 580072"/>
                <a:gd name="connsiteX27" fmla="*/ 417862 w 566832"/>
                <a:gd name="connsiteY27" fmla="*/ 205740 h 580072"/>
                <a:gd name="connsiteX28" fmla="*/ 356425 w 566832"/>
                <a:gd name="connsiteY28" fmla="*/ 176593 h 580072"/>
                <a:gd name="connsiteX29" fmla="*/ 333946 w 566832"/>
                <a:gd name="connsiteY29" fmla="*/ 182404 h 580072"/>
                <a:gd name="connsiteX30" fmla="*/ 341376 w 566832"/>
                <a:gd name="connsiteY30" fmla="*/ 157448 h 580072"/>
                <a:gd name="connsiteX31" fmla="*/ 335471 w 566832"/>
                <a:gd name="connsiteY31" fmla="*/ 135065 h 580072"/>
                <a:gd name="connsiteX32" fmla="*/ 319374 w 566832"/>
                <a:gd name="connsiteY32" fmla="*/ 124397 h 580072"/>
                <a:gd name="connsiteX33" fmla="*/ 301276 w 566832"/>
                <a:gd name="connsiteY33" fmla="*/ 130874 h 580072"/>
                <a:gd name="connsiteX34" fmla="*/ 212789 w 566832"/>
                <a:gd name="connsiteY34" fmla="*/ 3239 h 580072"/>
                <a:gd name="connsiteX35" fmla="*/ 187166 w 566832"/>
                <a:gd name="connsiteY35" fmla="*/ 0 h 580072"/>
                <a:gd name="connsiteX36" fmla="*/ 180213 w 566832"/>
                <a:gd name="connsiteY36" fmla="*/ 20765 h 580072"/>
                <a:gd name="connsiteX37" fmla="*/ 169069 w 566832"/>
                <a:gd name="connsiteY37" fmla="*/ 41053 h 580072"/>
                <a:gd name="connsiteX38" fmla="*/ 154686 w 566832"/>
                <a:gd name="connsiteY38" fmla="*/ 52197 h 580072"/>
                <a:gd name="connsiteX39" fmla="*/ 136493 w 566832"/>
                <a:gd name="connsiteY39" fmla="*/ 58674 h 580072"/>
                <a:gd name="connsiteX40" fmla="*/ 116300 w 566832"/>
                <a:gd name="connsiteY40" fmla="*/ 82105 h 580072"/>
                <a:gd name="connsiteX41" fmla="*/ 96488 w 566832"/>
                <a:gd name="connsiteY41" fmla="*/ 101251 h 580072"/>
                <a:gd name="connsiteX42" fmla="*/ 78867 w 566832"/>
                <a:gd name="connsiteY42" fmla="*/ 103442 h 580072"/>
                <a:gd name="connsiteX43" fmla="*/ 57531 w 566832"/>
                <a:gd name="connsiteY43" fmla="*/ 100774 h 580072"/>
                <a:gd name="connsiteX44" fmla="*/ 38862 w 566832"/>
                <a:gd name="connsiteY44" fmla="*/ 111443 h 580072"/>
                <a:gd name="connsiteX45" fmla="*/ 36766 w 566832"/>
                <a:gd name="connsiteY45" fmla="*/ 128492 h 580072"/>
                <a:gd name="connsiteX46" fmla="*/ 29337 w 566832"/>
                <a:gd name="connsiteY46" fmla="*/ 153448 h 580072"/>
                <a:gd name="connsiteX47" fmla="*/ 18098 w 566832"/>
                <a:gd name="connsiteY47" fmla="*/ 173736 h 580072"/>
                <a:gd name="connsiteX48" fmla="*/ 6953 w 566832"/>
                <a:gd name="connsiteY48" fmla="*/ 193929 h 580072"/>
                <a:gd name="connsiteX49" fmla="*/ 0 w 566832"/>
                <a:gd name="connsiteY49" fmla="*/ 214693 h 580072"/>
                <a:gd name="connsiteX50" fmla="*/ 2191 w 566832"/>
                <a:gd name="connsiteY50" fmla="*/ 232315 h 580072"/>
                <a:gd name="connsiteX51" fmla="*/ 12954 w 566832"/>
                <a:gd name="connsiteY51" fmla="*/ 250889 h 580072"/>
                <a:gd name="connsiteX52" fmla="*/ 6001 w 566832"/>
                <a:gd name="connsiteY52" fmla="*/ 271653 h 580072"/>
                <a:gd name="connsiteX53" fmla="*/ 26384 w 566832"/>
                <a:gd name="connsiteY53" fmla="*/ 282797 h 580072"/>
                <a:gd name="connsiteX54" fmla="*/ 41910 w 566832"/>
                <a:gd name="connsiteY54" fmla="*/ 297656 h 580072"/>
                <a:gd name="connsiteX55" fmla="*/ 81534 w 566832"/>
                <a:gd name="connsiteY55" fmla="*/ 363093 h 580072"/>
                <a:gd name="connsiteX56" fmla="*/ 92202 w 566832"/>
                <a:gd name="connsiteY56" fmla="*/ 347186 h 580072"/>
                <a:gd name="connsiteX57" fmla="*/ 121158 w 566832"/>
                <a:gd name="connsiteY57" fmla="*/ 393954 h 580072"/>
                <a:gd name="connsiteX58" fmla="*/ 181737 w 566832"/>
                <a:gd name="connsiteY58" fmla="*/ 466249 h 580072"/>
                <a:gd name="connsiteX59" fmla="*/ 228409 w 566832"/>
                <a:gd name="connsiteY59" fmla="*/ 580073 h 580072"/>
                <a:gd name="connsiteX60" fmla="*/ 228409 w 566832"/>
                <a:gd name="connsiteY60" fmla="*/ 580073 h 580072"/>
                <a:gd name="connsiteX61" fmla="*/ 228409 w 566832"/>
                <a:gd name="connsiteY61" fmla="*/ 580073 h 5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66832" h="580072">
                  <a:moveTo>
                    <a:pt x="228409" y="580073"/>
                  </a:moveTo>
                  <a:lnTo>
                    <a:pt x="246602" y="573691"/>
                  </a:lnTo>
                  <a:lnTo>
                    <a:pt x="257270" y="557689"/>
                  </a:lnTo>
                  <a:lnTo>
                    <a:pt x="279178" y="556070"/>
                  </a:lnTo>
                  <a:lnTo>
                    <a:pt x="294132" y="540639"/>
                  </a:lnTo>
                  <a:lnTo>
                    <a:pt x="304705" y="524637"/>
                  </a:lnTo>
                  <a:lnTo>
                    <a:pt x="325564" y="531590"/>
                  </a:lnTo>
                  <a:lnTo>
                    <a:pt x="356045" y="531019"/>
                  </a:lnTo>
                  <a:lnTo>
                    <a:pt x="353854" y="513493"/>
                  </a:lnTo>
                  <a:lnTo>
                    <a:pt x="381095" y="503872"/>
                  </a:lnTo>
                  <a:lnTo>
                    <a:pt x="413195" y="490537"/>
                  </a:lnTo>
                  <a:lnTo>
                    <a:pt x="443579" y="489966"/>
                  </a:lnTo>
                  <a:lnTo>
                    <a:pt x="465487" y="488347"/>
                  </a:lnTo>
                  <a:lnTo>
                    <a:pt x="485204" y="469106"/>
                  </a:lnTo>
                  <a:lnTo>
                    <a:pt x="527971" y="439864"/>
                  </a:lnTo>
                  <a:lnTo>
                    <a:pt x="548735" y="412147"/>
                  </a:lnTo>
                  <a:lnTo>
                    <a:pt x="566833" y="405765"/>
                  </a:lnTo>
                  <a:lnTo>
                    <a:pt x="548164" y="381762"/>
                  </a:lnTo>
                  <a:lnTo>
                    <a:pt x="533686" y="358426"/>
                  </a:lnTo>
                  <a:lnTo>
                    <a:pt x="518160" y="343472"/>
                  </a:lnTo>
                  <a:lnTo>
                    <a:pt x="493490" y="331851"/>
                  </a:lnTo>
                  <a:lnTo>
                    <a:pt x="482822" y="313182"/>
                  </a:lnTo>
                  <a:lnTo>
                    <a:pt x="467296" y="298323"/>
                  </a:lnTo>
                  <a:lnTo>
                    <a:pt x="460820" y="280226"/>
                  </a:lnTo>
                  <a:lnTo>
                    <a:pt x="467201" y="263747"/>
                  </a:lnTo>
                  <a:lnTo>
                    <a:pt x="448437" y="239839"/>
                  </a:lnTo>
                  <a:lnTo>
                    <a:pt x="438245" y="216884"/>
                  </a:lnTo>
                  <a:lnTo>
                    <a:pt x="417862" y="205740"/>
                  </a:lnTo>
                  <a:lnTo>
                    <a:pt x="356425" y="176593"/>
                  </a:lnTo>
                  <a:lnTo>
                    <a:pt x="333946" y="182404"/>
                  </a:lnTo>
                  <a:lnTo>
                    <a:pt x="341376" y="157448"/>
                  </a:lnTo>
                  <a:lnTo>
                    <a:pt x="335471" y="135065"/>
                  </a:lnTo>
                  <a:lnTo>
                    <a:pt x="319374" y="124397"/>
                  </a:lnTo>
                  <a:lnTo>
                    <a:pt x="301276" y="130874"/>
                  </a:lnTo>
                  <a:lnTo>
                    <a:pt x="212789" y="3239"/>
                  </a:lnTo>
                  <a:lnTo>
                    <a:pt x="187166" y="0"/>
                  </a:lnTo>
                  <a:lnTo>
                    <a:pt x="180213" y="20765"/>
                  </a:lnTo>
                  <a:lnTo>
                    <a:pt x="169069" y="41053"/>
                  </a:lnTo>
                  <a:lnTo>
                    <a:pt x="154686" y="52197"/>
                  </a:lnTo>
                  <a:lnTo>
                    <a:pt x="136493" y="58674"/>
                  </a:lnTo>
                  <a:lnTo>
                    <a:pt x="116300" y="82105"/>
                  </a:lnTo>
                  <a:lnTo>
                    <a:pt x="96488" y="101251"/>
                  </a:lnTo>
                  <a:lnTo>
                    <a:pt x="78867" y="103442"/>
                  </a:lnTo>
                  <a:lnTo>
                    <a:pt x="57531" y="100774"/>
                  </a:lnTo>
                  <a:lnTo>
                    <a:pt x="38862" y="111443"/>
                  </a:lnTo>
                  <a:lnTo>
                    <a:pt x="36766" y="128492"/>
                  </a:lnTo>
                  <a:lnTo>
                    <a:pt x="29337" y="153448"/>
                  </a:lnTo>
                  <a:lnTo>
                    <a:pt x="18098" y="173736"/>
                  </a:lnTo>
                  <a:lnTo>
                    <a:pt x="6953" y="193929"/>
                  </a:lnTo>
                  <a:lnTo>
                    <a:pt x="0" y="214693"/>
                  </a:lnTo>
                  <a:lnTo>
                    <a:pt x="2191" y="232315"/>
                  </a:lnTo>
                  <a:lnTo>
                    <a:pt x="12954" y="250889"/>
                  </a:lnTo>
                  <a:lnTo>
                    <a:pt x="6001" y="271653"/>
                  </a:lnTo>
                  <a:lnTo>
                    <a:pt x="26384" y="282797"/>
                  </a:lnTo>
                  <a:lnTo>
                    <a:pt x="41910" y="297656"/>
                  </a:lnTo>
                  <a:lnTo>
                    <a:pt x="81534" y="363093"/>
                  </a:lnTo>
                  <a:lnTo>
                    <a:pt x="92202" y="347186"/>
                  </a:lnTo>
                  <a:lnTo>
                    <a:pt x="121158" y="393954"/>
                  </a:lnTo>
                  <a:lnTo>
                    <a:pt x="181737" y="466249"/>
                  </a:lnTo>
                  <a:lnTo>
                    <a:pt x="228409" y="580073"/>
                  </a:lnTo>
                  <a:lnTo>
                    <a:pt x="228409" y="580073"/>
                  </a:lnTo>
                  <a:lnTo>
                    <a:pt x="228409" y="58007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9870E0F5-3CF4-1D90-ADEF-2D76BD99BBBA}"/>
                </a:ext>
              </a:extLst>
            </p:cNvPr>
            <p:cNvSpPr/>
            <p:nvPr/>
          </p:nvSpPr>
          <p:spPr>
            <a:xfrm>
              <a:off x="5345845" y="1324613"/>
              <a:ext cx="863106" cy="851717"/>
            </a:xfrm>
            <a:custGeom>
              <a:avLst/>
              <a:gdLst>
                <a:gd name="connsiteX0" fmla="*/ 197072 w 512540"/>
                <a:gd name="connsiteY0" fmla="*/ 505778 h 505777"/>
                <a:gd name="connsiteX1" fmla="*/ 203454 w 512540"/>
                <a:gd name="connsiteY1" fmla="*/ 489299 h 505777"/>
                <a:gd name="connsiteX2" fmla="*/ 225266 w 512540"/>
                <a:gd name="connsiteY2" fmla="*/ 487680 h 505777"/>
                <a:gd name="connsiteX3" fmla="*/ 240220 w 512540"/>
                <a:gd name="connsiteY3" fmla="*/ 472249 h 505777"/>
                <a:gd name="connsiteX4" fmla="*/ 258318 w 512540"/>
                <a:gd name="connsiteY4" fmla="*/ 465868 h 505777"/>
                <a:gd name="connsiteX5" fmla="*/ 247650 w 512540"/>
                <a:gd name="connsiteY5" fmla="*/ 447199 h 505777"/>
                <a:gd name="connsiteX6" fmla="*/ 258223 w 512540"/>
                <a:gd name="connsiteY6" fmla="*/ 431292 h 505777"/>
                <a:gd name="connsiteX7" fmla="*/ 268891 w 512540"/>
                <a:gd name="connsiteY7" fmla="*/ 415290 h 505777"/>
                <a:gd name="connsiteX8" fmla="*/ 331661 w 512540"/>
                <a:gd name="connsiteY8" fmla="*/ 362617 h 505777"/>
                <a:gd name="connsiteX9" fmla="*/ 342900 w 512540"/>
                <a:gd name="connsiteY9" fmla="*/ 376999 h 505777"/>
                <a:gd name="connsiteX10" fmla="*/ 354520 w 512540"/>
                <a:gd name="connsiteY10" fmla="*/ 352520 h 505777"/>
                <a:gd name="connsiteX11" fmla="*/ 368903 w 512540"/>
                <a:gd name="connsiteY11" fmla="*/ 341281 h 505777"/>
                <a:gd name="connsiteX12" fmla="*/ 389191 w 512540"/>
                <a:gd name="connsiteY12" fmla="*/ 352425 h 505777"/>
                <a:gd name="connsiteX13" fmla="*/ 391287 w 512540"/>
                <a:gd name="connsiteY13" fmla="*/ 335471 h 505777"/>
                <a:gd name="connsiteX14" fmla="*/ 397669 w 512540"/>
                <a:gd name="connsiteY14" fmla="*/ 318992 h 505777"/>
                <a:gd name="connsiteX15" fmla="*/ 401384 w 512540"/>
                <a:gd name="connsiteY15" fmla="*/ 289179 h 505777"/>
                <a:gd name="connsiteX16" fmla="*/ 429577 w 512540"/>
                <a:gd name="connsiteY16" fmla="*/ 271082 h 505777"/>
                <a:gd name="connsiteX17" fmla="*/ 440721 w 512540"/>
                <a:gd name="connsiteY17" fmla="*/ 250889 h 505777"/>
                <a:gd name="connsiteX18" fmla="*/ 444912 w 512540"/>
                <a:gd name="connsiteY18" fmla="*/ 216884 h 505777"/>
                <a:gd name="connsiteX19" fmla="*/ 447580 w 512540"/>
                <a:gd name="connsiteY19" fmla="*/ 195548 h 505777"/>
                <a:gd name="connsiteX20" fmla="*/ 468344 w 512540"/>
                <a:gd name="connsiteY20" fmla="*/ 202502 h 505777"/>
                <a:gd name="connsiteX21" fmla="*/ 492347 w 512540"/>
                <a:gd name="connsiteY21" fmla="*/ 218408 h 505777"/>
                <a:gd name="connsiteX22" fmla="*/ 490728 w 512540"/>
                <a:gd name="connsiteY22" fmla="*/ 196596 h 505777"/>
                <a:gd name="connsiteX23" fmla="*/ 512540 w 512540"/>
                <a:gd name="connsiteY23" fmla="*/ 194977 h 505777"/>
                <a:gd name="connsiteX24" fmla="*/ 506635 w 512540"/>
                <a:gd name="connsiteY24" fmla="*/ 172688 h 505777"/>
                <a:gd name="connsiteX25" fmla="*/ 495967 w 512540"/>
                <a:gd name="connsiteY25" fmla="*/ 154019 h 505777"/>
                <a:gd name="connsiteX26" fmla="*/ 457962 w 512540"/>
                <a:gd name="connsiteY26" fmla="*/ 75914 h 505777"/>
                <a:gd name="connsiteX27" fmla="*/ 443484 w 512540"/>
                <a:gd name="connsiteY27" fmla="*/ 18002 h 505777"/>
                <a:gd name="connsiteX28" fmla="*/ 437007 w 512540"/>
                <a:gd name="connsiteY28" fmla="*/ 0 h 505777"/>
                <a:gd name="connsiteX29" fmla="*/ 418909 w 512540"/>
                <a:gd name="connsiteY29" fmla="*/ 6382 h 505777"/>
                <a:gd name="connsiteX30" fmla="*/ 404050 w 512540"/>
                <a:gd name="connsiteY30" fmla="*/ 21812 h 505777"/>
                <a:gd name="connsiteX31" fmla="*/ 369475 w 512540"/>
                <a:gd name="connsiteY31" fmla="*/ 56388 h 505777"/>
                <a:gd name="connsiteX32" fmla="*/ 346043 w 512540"/>
                <a:gd name="connsiteY32" fmla="*/ 70771 h 505777"/>
                <a:gd name="connsiteX33" fmla="*/ 322612 w 512540"/>
                <a:gd name="connsiteY33" fmla="*/ 85154 h 505777"/>
                <a:gd name="connsiteX34" fmla="*/ 292798 w 512540"/>
                <a:gd name="connsiteY34" fmla="*/ 81439 h 505777"/>
                <a:gd name="connsiteX35" fmla="*/ 260795 w 512540"/>
                <a:gd name="connsiteY35" fmla="*/ 94774 h 505777"/>
                <a:gd name="connsiteX36" fmla="*/ 238410 w 512540"/>
                <a:gd name="connsiteY36" fmla="*/ 100679 h 505777"/>
                <a:gd name="connsiteX37" fmla="*/ 224028 w 512540"/>
                <a:gd name="connsiteY37" fmla="*/ 111823 h 505777"/>
                <a:gd name="connsiteX38" fmla="*/ 204883 w 512540"/>
                <a:gd name="connsiteY38" fmla="*/ 126778 h 505777"/>
                <a:gd name="connsiteX39" fmla="*/ 187833 w 512540"/>
                <a:gd name="connsiteY39" fmla="*/ 124682 h 505777"/>
                <a:gd name="connsiteX40" fmla="*/ 169736 w 512540"/>
                <a:gd name="connsiteY40" fmla="*/ 131064 h 505777"/>
                <a:gd name="connsiteX41" fmla="*/ 155353 w 512540"/>
                <a:gd name="connsiteY41" fmla="*/ 142208 h 505777"/>
                <a:gd name="connsiteX42" fmla="*/ 137255 w 512540"/>
                <a:gd name="connsiteY42" fmla="*/ 148685 h 505777"/>
                <a:gd name="connsiteX43" fmla="*/ 122301 w 512540"/>
                <a:gd name="connsiteY43" fmla="*/ 164116 h 505777"/>
                <a:gd name="connsiteX44" fmla="*/ 104204 w 512540"/>
                <a:gd name="connsiteY44" fmla="*/ 170498 h 505777"/>
                <a:gd name="connsiteX45" fmla="*/ 85058 w 512540"/>
                <a:gd name="connsiteY45" fmla="*/ 185356 h 505777"/>
                <a:gd name="connsiteX46" fmla="*/ 63818 w 512540"/>
                <a:gd name="connsiteY46" fmla="*/ 217265 h 505777"/>
                <a:gd name="connsiteX47" fmla="*/ 52673 w 512540"/>
                <a:gd name="connsiteY47" fmla="*/ 237554 h 505777"/>
                <a:gd name="connsiteX48" fmla="*/ 34004 w 512540"/>
                <a:gd name="connsiteY48" fmla="*/ 248126 h 505777"/>
                <a:gd name="connsiteX49" fmla="*/ 19145 w 512540"/>
                <a:gd name="connsiteY49" fmla="*/ 263557 h 505777"/>
                <a:gd name="connsiteX50" fmla="*/ 0 w 512540"/>
                <a:gd name="connsiteY50" fmla="*/ 278511 h 505777"/>
                <a:gd name="connsiteX51" fmla="*/ 10192 w 512540"/>
                <a:gd name="connsiteY51" fmla="*/ 301371 h 505777"/>
                <a:gd name="connsiteX52" fmla="*/ 21336 w 512540"/>
                <a:gd name="connsiteY52" fmla="*/ 315659 h 505777"/>
                <a:gd name="connsiteX53" fmla="*/ 41624 w 512540"/>
                <a:gd name="connsiteY53" fmla="*/ 326803 h 505777"/>
                <a:gd name="connsiteX54" fmla="*/ 26194 w 512540"/>
                <a:gd name="connsiteY54" fmla="*/ 346519 h 505777"/>
                <a:gd name="connsiteX55" fmla="*/ 24098 w 512540"/>
                <a:gd name="connsiteY55" fmla="*/ 363569 h 505777"/>
                <a:gd name="connsiteX56" fmla="*/ 40100 w 512540"/>
                <a:gd name="connsiteY56" fmla="*/ 374142 h 505777"/>
                <a:gd name="connsiteX57" fmla="*/ 64675 w 512540"/>
                <a:gd name="connsiteY57" fmla="*/ 385763 h 505777"/>
                <a:gd name="connsiteX58" fmla="*/ 80676 w 512540"/>
                <a:gd name="connsiteY58" fmla="*/ 396431 h 505777"/>
                <a:gd name="connsiteX59" fmla="*/ 82868 w 512540"/>
                <a:gd name="connsiteY59" fmla="*/ 413957 h 505777"/>
                <a:gd name="connsiteX60" fmla="*/ 104680 w 512540"/>
                <a:gd name="connsiteY60" fmla="*/ 412337 h 505777"/>
                <a:gd name="connsiteX61" fmla="*/ 106299 w 512540"/>
                <a:gd name="connsiteY61" fmla="*/ 434149 h 505777"/>
                <a:gd name="connsiteX62" fmla="*/ 124968 w 512540"/>
                <a:gd name="connsiteY62" fmla="*/ 423482 h 505777"/>
                <a:gd name="connsiteX63" fmla="*/ 135636 w 512540"/>
                <a:gd name="connsiteY63" fmla="*/ 407480 h 505777"/>
                <a:gd name="connsiteX64" fmla="*/ 155353 w 512540"/>
                <a:gd name="connsiteY64" fmla="*/ 422910 h 505777"/>
                <a:gd name="connsiteX65" fmla="*/ 161258 w 512540"/>
                <a:gd name="connsiteY65" fmla="*/ 445198 h 505777"/>
                <a:gd name="connsiteX66" fmla="*/ 152305 w 512540"/>
                <a:gd name="connsiteY66" fmla="*/ 483013 h 505777"/>
                <a:gd name="connsiteX67" fmla="*/ 162401 w 512540"/>
                <a:gd name="connsiteY67" fmla="*/ 505778 h 505777"/>
                <a:gd name="connsiteX68" fmla="*/ 197072 w 512540"/>
                <a:gd name="connsiteY68" fmla="*/ 505778 h 505777"/>
                <a:gd name="connsiteX69" fmla="*/ 197072 w 512540"/>
                <a:gd name="connsiteY69" fmla="*/ 505778 h 505777"/>
                <a:gd name="connsiteX70" fmla="*/ 197072 w 512540"/>
                <a:gd name="connsiteY70" fmla="*/ 505778 h 505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2540" h="505777">
                  <a:moveTo>
                    <a:pt x="197072" y="505778"/>
                  </a:moveTo>
                  <a:lnTo>
                    <a:pt x="203454" y="489299"/>
                  </a:lnTo>
                  <a:lnTo>
                    <a:pt x="225266" y="487680"/>
                  </a:lnTo>
                  <a:lnTo>
                    <a:pt x="240220" y="472249"/>
                  </a:lnTo>
                  <a:lnTo>
                    <a:pt x="258318" y="465868"/>
                  </a:lnTo>
                  <a:lnTo>
                    <a:pt x="247650" y="447199"/>
                  </a:lnTo>
                  <a:lnTo>
                    <a:pt x="258223" y="431292"/>
                  </a:lnTo>
                  <a:lnTo>
                    <a:pt x="268891" y="415290"/>
                  </a:lnTo>
                  <a:lnTo>
                    <a:pt x="331661" y="362617"/>
                  </a:lnTo>
                  <a:lnTo>
                    <a:pt x="342900" y="376999"/>
                  </a:lnTo>
                  <a:lnTo>
                    <a:pt x="354520" y="352520"/>
                  </a:lnTo>
                  <a:lnTo>
                    <a:pt x="368903" y="341281"/>
                  </a:lnTo>
                  <a:lnTo>
                    <a:pt x="389191" y="352425"/>
                  </a:lnTo>
                  <a:lnTo>
                    <a:pt x="391287" y="335471"/>
                  </a:lnTo>
                  <a:lnTo>
                    <a:pt x="397669" y="318992"/>
                  </a:lnTo>
                  <a:lnTo>
                    <a:pt x="401384" y="289179"/>
                  </a:lnTo>
                  <a:lnTo>
                    <a:pt x="429577" y="271082"/>
                  </a:lnTo>
                  <a:lnTo>
                    <a:pt x="440721" y="250889"/>
                  </a:lnTo>
                  <a:lnTo>
                    <a:pt x="444912" y="216884"/>
                  </a:lnTo>
                  <a:lnTo>
                    <a:pt x="447580" y="195548"/>
                  </a:lnTo>
                  <a:lnTo>
                    <a:pt x="468344" y="202502"/>
                  </a:lnTo>
                  <a:lnTo>
                    <a:pt x="492347" y="218408"/>
                  </a:lnTo>
                  <a:lnTo>
                    <a:pt x="490728" y="196596"/>
                  </a:lnTo>
                  <a:lnTo>
                    <a:pt x="512540" y="194977"/>
                  </a:lnTo>
                  <a:lnTo>
                    <a:pt x="506635" y="172688"/>
                  </a:lnTo>
                  <a:lnTo>
                    <a:pt x="495967" y="154019"/>
                  </a:lnTo>
                  <a:lnTo>
                    <a:pt x="457962" y="75914"/>
                  </a:lnTo>
                  <a:lnTo>
                    <a:pt x="443484" y="18002"/>
                  </a:lnTo>
                  <a:lnTo>
                    <a:pt x="437007" y="0"/>
                  </a:lnTo>
                  <a:lnTo>
                    <a:pt x="418909" y="6382"/>
                  </a:lnTo>
                  <a:lnTo>
                    <a:pt x="404050" y="21812"/>
                  </a:lnTo>
                  <a:lnTo>
                    <a:pt x="369475" y="56388"/>
                  </a:lnTo>
                  <a:lnTo>
                    <a:pt x="346043" y="70771"/>
                  </a:lnTo>
                  <a:lnTo>
                    <a:pt x="322612" y="85154"/>
                  </a:lnTo>
                  <a:lnTo>
                    <a:pt x="292798" y="81439"/>
                  </a:lnTo>
                  <a:lnTo>
                    <a:pt x="260795" y="94774"/>
                  </a:lnTo>
                  <a:lnTo>
                    <a:pt x="238410" y="100679"/>
                  </a:lnTo>
                  <a:lnTo>
                    <a:pt x="224028" y="111823"/>
                  </a:lnTo>
                  <a:lnTo>
                    <a:pt x="204883" y="126778"/>
                  </a:lnTo>
                  <a:lnTo>
                    <a:pt x="187833" y="124682"/>
                  </a:lnTo>
                  <a:lnTo>
                    <a:pt x="169736" y="131064"/>
                  </a:lnTo>
                  <a:lnTo>
                    <a:pt x="155353" y="142208"/>
                  </a:lnTo>
                  <a:lnTo>
                    <a:pt x="137255" y="148685"/>
                  </a:lnTo>
                  <a:lnTo>
                    <a:pt x="122301" y="164116"/>
                  </a:lnTo>
                  <a:lnTo>
                    <a:pt x="104204" y="170498"/>
                  </a:lnTo>
                  <a:lnTo>
                    <a:pt x="85058" y="185356"/>
                  </a:lnTo>
                  <a:lnTo>
                    <a:pt x="63818" y="217265"/>
                  </a:lnTo>
                  <a:lnTo>
                    <a:pt x="52673" y="237554"/>
                  </a:lnTo>
                  <a:lnTo>
                    <a:pt x="34004" y="248126"/>
                  </a:lnTo>
                  <a:lnTo>
                    <a:pt x="19145" y="263557"/>
                  </a:lnTo>
                  <a:lnTo>
                    <a:pt x="0" y="278511"/>
                  </a:lnTo>
                  <a:lnTo>
                    <a:pt x="10192" y="301371"/>
                  </a:lnTo>
                  <a:lnTo>
                    <a:pt x="21336" y="315659"/>
                  </a:lnTo>
                  <a:lnTo>
                    <a:pt x="41624" y="326803"/>
                  </a:lnTo>
                  <a:lnTo>
                    <a:pt x="26194" y="346519"/>
                  </a:lnTo>
                  <a:lnTo>
                    <a:pt x="24098" y="363569"/>
                  </a:lnTo>
                  <a:lnTo>
                    <a:pt x="40100" y="374142"/>
                  </a:lnTo>
                  <a:lnTo>
                    <a:pt x="64675" y="385763"/>
                  </a:lnTo>
                  <a:lnTo>
                    <a:pt x="80676" y="396431"/>
                  </a:lnTo>
                  <a:lnTo>
                    <a:pt x="82868" y="413957"/>
                  </a:lnTo>
                  <a:lnTo>
                    <a:pt x="104680" y="412337"/>
                  </a:lnTo>
                  <a:lnTo>
                    <a:pt x="106299" y="434149"/>
                  </a:lnTo>
                  <a:lnTo>
                    <a:pt x="124968" y="423482"/>
                  </a:lnTo>
                  <a:lnTo>
                    <a:pt x="135636" y="407480"/>
                  </a:lnTo>
                  <a:lnTo>
                    <a:pt x="155353" y="422910"/>
                  </a:lnTo>
                  <a:lnTo>
                    <a:pt x="161258" y="445198"/>
                  </a:lnTo>
                  <a:lnTo>
                    <a:pt x="152305" y="483013"/>
                  </a:lnTo>
                  <a:lnTo>
                    <a:pt x="162401" y="505778"/>
                  </a:lnTo>
                  <a:lnTo>
                    <a:pt x="197072" y="505778"/>
                  </a:lnTo>
                  <a:lnTo>
                    <a:pt x="197072" y="505778"/>
                  </a:lnTo>
                  <a:lnTo>
                    <a:pt x="197072" y="50577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89BFEB9-09A2-7AE6-27C3-CA45823E604F}"/>
                </a:ext>
              </a:extLst>
            </p:cNvPr>
            <p:cNvSpPr/>
            <p:nvPr/>
          </p:nvSpPr>
          <p:spPr>
            <a:xfrm>
              <a:off x="5358517" y="157871"/>
              <a:ext cx="875134" cy="926944"/>
            </a:xfrm>
            <a:custGeom>
              <a:avLst/>
              <a:gdLst>
                <a:gd name="connsiteX0" fmla="*/ 329089 w 519683"/>
                <a:gd name="connsiteY0" fmla="*/ 550450 h 550449"/>
                <a:gd name="connsiteX1" fmla="*/ 347186 w 519683"/>
                <a:gd name="connsiteY1" fmla="*/ 544068 h 550449"/>
                <a:gd name="connsiteX2" fmla="*/ 365189 w 519683"/>
                <a:gd name="connsiteY2" fmla="*/ 537591 h 550449"/>
                <a:gd name="connsiteX3" fmla="*/ 381667 w 519683"/>
                <a:gd name="connsiteY3" fmla="*/ 509397 h 550449"/>
                <a:gd name="connsiteX4" fmla="*/ 392239 w 519683"/>
                <a:gd name="connsiteY4" fmla="*/ 493395 h 550449"/>
                <a:gd name="connsiteX5" fmla="*/ 398622 w 519683"/>
                <a:gd name="connsiteY5" fmla="*/ 476917 h 550449"/>
                <a:gd name="connsiteX6" fmla="*/ 397002 w 519683"/>
                <a:gd name="connsiteY6" fmla="*/ 455105 h 550449"/>
                <a:gd name="connsiteX7" fmla="*/ 395859 w 519683"/>
                <a:gd name="connsiteY7" fmla="*/ 429101 h 550449"/>
                <a:gd name="connsiteX8" fmla="*/ 410146 w 519683"/>
                <a:gd name="connsiteY8" fmla="*/ 417862 h 550449"/>
                <a:gd name="connsiteX9" fmla="*/ 424529 w 519683"/>
                <a:gd name="connsiteY9" fmla="*/ 406718 h 550449"/>
                <a:gd name="connsiteX10" fmla="*/ 437674 w 519683"/>
                <a:gd name="connsiteY10" fmla="*/ 300323 h 550449"/>
                <a:gd name="connsiteX11" fmla="*/ 435483 w 519683"/>
                <a:gd name="connsiteY11" fmla="*/ 282702 h 550449"/>
                <a:gd name="connsiteX12" fmla="*/ 446056 w 519683"/>
                <a:gd name="connsiteY12" fmla="*/ 266795 h 550449"/>
                <a:gd name="connsiteX13" fmla="*/ 432245 w 519683"/>
                <a:gd name="connsiteY13" fmla="*/ 239173 h 550449"/>
                <a:gd name="connsiteX14" fmla="*/ 423196 w 519683"/>
                <a:gd name="connsiteY14" fmla="*/ 207740 h 550449"/>
                <a:gd name="connsiteX15" fmla="*/ 421005 w 519683"/>
                <a:gd name="connsiteY15" fmla="*/ 190214 h 550449"/>
                <a:gd name="connsiteX16" fmla="*/ 431578 w 519683"/>
                <a:gd name="connsiteY16" fmla="*/ 174212 h 550449"/>
                <a:gd name="connsiteX17" fmla="*/ 429483 w 519683"/>
                <a:gd name="connsiteY17" fmla="*/ 156686 h 550449"/>
                <a:gd name="connsiteX18" fmla="*/ 432625 w 519683"/>
                <a:gd name="connsiteY18" fmla="*/ 131159 h 550449"/>
                <a:gd name="connsiteX19" fmla="*/ 455486 w 519683"/>
                <a:gd name="connsiteY19" fmla="*/ 121063 h 550449"/>
                <a:gd name="connsiteX20" fmla="*/ 472440 w 519683"/>
                <a:gd name="connsiteY20" fmla="*/ 123158 h 550449"/>
                <a:gd name="connsiteX21" fmla="*/ 499015 w 519683"/>
                <a:gd name="connsiteY21" fmla="*/ 117729 h 550449"/>
                <a:gd name="connsiteX22" fmla="*/ 510159 w 519683"/>
                <a:gd name="connsiteY22" fmla="*/ 97536 h 550449"/>
                <a:gd name="connsiteX23" fmla="*/ 517017 w 519683"/>
                <a:gd name="connsiteY23" fmla="*/ 76772 h 550449"/>
                <a:gd name="connsiteX24" fmla="*/ 519684 w 519683"/>
                <a:gd name="connsiteY24" fmla="*/ 55531 h 550449"/>
                <a:gd name="connsiteX25" fmla="*/ 507397 w 519683"/>
                <a:gd name="connsiteY25" fmla="*/ 15145 h 550449"/>
                <a:gd name="connsiteX26" fmla="*/ 395288 w 519683"/>
                <a:gd name="connsiteY26" fmla="*/ 14192 h 550449"/>
                <a:gd name="connsiteX27" fmla="*/ 231648 w 519683"/>
                <a:gd name="connsiteY27" fmla="*/ 11335 h 550449"/>
                <a:gd name="connsiteX28" fmla="*/ 137065 w 519683"/>
                <a:gd name="connsiteY28" fmla="*/ 8287 h 550449"/>
                <a:gd name="connsiteX29" fmla="*/ 51531 w 519683"/>
                <a:gd name="connsiteY29" fmla="*/ 2000 h 550449"/>
                <a:gd name="connsiteX30" fmla="*/ 0 w 519683"/>
                <a:gd name="connsiteY30" fmla="*/ 0 h 550449"/>
                <a:gd name="connsiteX31" fmla="*/ 19145 w 519683"/>
                <a:gd name="connsiteY31" fmla="*/ 54197 h 550449"/>
                <a:gd name="connsiteX32" fmla="*/ 51149 w 519683"/>
                <a:gd name="connsiteY32" fmla="*/ 110014 h 550449"/>
                <a:gd name="connsiteX33" fmla="*/ 61246 w 519683"/>
                <a:gd name="connsiteY33" fmla="*/ 132874 h 550449"/>
                <a:gd name="connsiteX34" fmla="*/ 81534 w 519683"/>
                <a:gd name="connsiteY34" fmla="*/ 213169 h 550449"/>
                <a:gd name="connsiteX35" fmla="*/ 100203 w 519683"/>
                <a:gd name="connsiteY35" fmla="*/ 237077 h 550449"/>
                <a:gd name="connsiteX36" fmla="*/ 114586 w 519683"/>
                <a:gd name="connsiteY36" fmla="*/ 260414 h 550449"/>
                <a:gd name="connsiteX37" fmla="*/ 91726 w 519683"/>
                <a:gd name="connsiteY37" fmla="*/ 270605 h 550449"/>
                <a:gd name="connsiteX38" fmla="*/ 76391 w 519683"/>
                <a:gd name="connsiteY38" fmla="*/ 290227 h 550449"/>
                <a:gd name="connsiteX39" fmla="*/ 164211 w 519683"/>
                <a:gd name="connsiteY39" fmla="*/ 417767 h 550449"/>
                <a:gd name="connsiteX40" fmla="*/ 182213 w 519683"/>
                <a:gd name="connsiteY40" fmla="*/ 411385 h 550449"/>
                <a:gd name="connsiteX41" fmla="*/ 198215 w 519683"/>
                <a:gd name="connsiteY41" fmla="*/ 421958 h 550449"/>
                <a:gd name="connsiteX42" fmla="*/ 199834 w 519683"/>
                <a:gd name="connsiteY42" fmla="*/ 443770 h 550449"/>
                <a:gd name="connsiteX43" fmla="*/ 196691 w 519683"/>
                <a:gd name="connsiteY43" fmla="*/ 469297 h 550449"/>
                <a:gd name="connsiteX44" fmla="*/ 217932 w 519683"/>
                <a:gd name="connsiteY44" fmla="*/ 471964 h 550449"/>
                <a:gd name="connsiteX45" fmla="*/ 280131 w 519683"/>
                <a:gd name="connsiteY45" fmla="*/ 492538 h 550449"/>
                <a:gd name="connsiteX46" fmla="*/ 300895 w 519683"/>
                <a:gd name="connsiteY46" fmla="*/ 499396 h 550449"/>
                <a:gd name="connsiteX47" fmla="*/ 311468 w 519683"/>
                <a:gd name="connsiteY47" fmla="*/ 518065 h 550449"/>
                <a:gd name="connsiteX48" fmla="*/ 325850 w 519683"/>
                <a:gd name="connsiteY48" fmla="*/ 541401 h 550449"/>
                <a:gd name="connsiteX49" fmla="*/ 329089 w 519683"/>
                <a:gd name="connsiteY49" fmla="*/ 550450 h 550449"/>
                <a:gd name="connsiteX50" fmla="*/ 329089 w 519683"/>
                <a:gd name="connsiteY50" fmla="*/ 550450 h 550449"/>
                <a:gd name="connsiteX51" fmla="*/ 329089 w 519683"/>
                <a:gd name="connsiteY51" fmla="*/ 550450 h 55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19683" h="550449">
                  <a:moveTo>
                    <a:pt x="329089" y="550450"/>
                  </a:moveTo>
                  <a:lnTo>
                    <a:pt x="347186" y="544068"/>
                  </a:lnTo>
                  <a:lnTo>
                    <a:pt x="365189" y="537591"/>
                  </a:lnTo>
                  <a:lnTo>
                    <a:pt x="381667" y="509397"/>
                  </a:lnTo>
                  <a:lnTo>
                    <a:pt x="392239" y="493395"/>
                  </a:lnTo>
                  <a:lnTo>
                    <a:pt x="398622" y="476917"/>
                  </a:lnTo>
                  <a:lnTo>
                    <a:pt x="397002" y="455105"/>
                  </a:lnTo>
                  <a:lnTo>
                    <a:pt x="395859" y="429101"/>
                  </a:lnTo>
                  <a:lnTo>
                    <a:pt x="410146" y="417862"/>
                  </a:lnTo>
                  <a:lnTo>
                    <a:pt x="424529" y="406718"/>
                  </a:lnTo>
                  <a:lnTo>
                    <a:pt x="437674" y="300323"/>
                  </a:lnTo>
                  <a:lnTo>
                    <a:pt x="435483" y="282702"/>
                  </a:lnTo>
                  <a:lnTo>
                    <a:pt x="446056" y="266795"/>
                  </a:lnTo>
                  <a:lnTo>
                    <a:pt x="432245" y="239173"/>
                  </a:lnTo>
                  <a:lnTo>
                    <a:pt x="423196" y="207740"/>
                  </a:lnTo>
                  <a:lnTo>
                    <a:pt x="421005" y="190214"/>
                  </a:lnTo>
                  <a:lnTo>
                    <a:pt x="431578" y="174212"/>
                  </a:lnTo>
                  <a:lnTo>
                    <a:pt x="429483" y="156686"/>
                  </a:lnTo>
                  <a:lnTo>
                    <a:pt x="432625" y="131159"/>
                  </a:lnTo>
                  <a:lnTo>
                    <a:pt x="455486" y="121063"/>
                  </a:lnTo>
                  <a:lnTo>
                    <a:pt x="472440" y="123158"/>
                  </a:lnTo>
                  <a:lnTo>
                    <a:pt x="499015" y="117729"/>
                  </a:lnTo>
                  <a:lnTo>
                    <a:pt x="510159" y="97536"/>
                  </a:lnTo>
                  <a:lnTo>
                    <a:pt x="517017" y="76772"/>
                  </a:lnTo>
                  <a:lnTo>
                    <a:pt x="519684" y="55531"/>
                  </a:lnTo>
                  <a:lnTo>
                    <a:pt x="507397" y="15145"/>
                  </a:lnTo>
                  <a:lnTo>
                    <a:pt x="395288" y="14192"/>
                  </a:lnTo>
                  <a:lnTo>
                    <a:pt x="231648" y="11335"/>
                  </a:lnTo>
                  <a:lnTo>
                    <a:pt x="137065" y="8287"/>
                  </a:lnTo>
                  <a:lnTo>
                    <a:pt x="51531" y="2000"/>
                  </a:lnTo>
                  <a:lnTo>
                    <a:pt x="0" y="0"/>
                  </a:lnTo>
                  <a:lnTo>
                    <a:pt x="19145" y="54197"/>
                  </a:lnTo>
                  <a:lnTo>
                    <a:pt x="51149" y="110014"/>
                  </a:lnTo>
                  <a:lnTo>
                    <a:pt x="61246" y="132874"/>
                  </a:lnTo>
                  <a:lnTo>
                    <a:pt x="81534" y="213169"/>
                  </a:lnTo>
                  <a:lnTo>
                    <a:pt x="100203" y="237077"/>
                  </a:lnTo>
                  <a:lnTo>
                    <a:pt x="114586" y="260414"/>
                  </a:lnTo>
                  <a:lnTo>
                    <a:pt x="91726" y="270605"/>
                  </a:lnTo>
                  <a:lnTo>
                    <a:pt x="76391" y="290227"/>
                  </a:lnTo>
                  <a:lnTo>
                    <a:pt x="164211" y="417767"/>
                  </a:lnTo>
                  <a:lnTo>
                    <a:pt x="182213" y="411385"/>
                  </a:lnTo>
                  <a:lnTo>
                    <a:pt x="198215" y="421958"/>
                  </a:lnTo>
                  <a:lnTo>
                    <a:pt x="199834" y="443770"/>
                  </a:lnTo>
                  <a:lnTo>
                    <a:pt x="196691" y="469297"/>
                  </a:lnTo>
                  <a:lnTo>
                    <a:pt x="217932" y="471964"/>
                  </a:lnTo>
                  <a:lnTo>
                    <a:pt x="280131" y="492538"/>
                  </a:lnTo>
                  <a:lnTo>
                    <a:pt x="300895" y="499396"/>
                  </a:lnTo>
                  <a:lnTo>
                    <a:pt x="311468" y="518065"/>
                  </a:lnTo>
                  <a:lnTo>
                    <a:pt x="325850" y="541401"/>
                  </a:lnTo>
                  <a:lnTo>
                    <a:pt x="329089" y="550450"/>
                  </a:lnTo>
                  <a:lnTo>
                    <a:pt x="329089" y="550450"/>
                  </a:lnTo>
                  <a:lnTo>
                    <a:pt x="329089" y="55045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AF0F3AFD-38CB-E53A-34EF-CB0F285CDB8A}"/>
                </a:ext>
              </a:extLst>
            </p:cNvPr>
            <p:cNvSpPr/>
            <p:nvPr/>
          </p:nvSpPr>
          <p:spPr>
            <a:xfrm>
              <a:off x="5911892" y="797381"/>
              <a:ext cx="836960" cy="819797"/>
            </a:xfrm>
            <a:custGeom>
              <a:avLst/>
              <a:gdLst>
                <a:gd name="connsiteX0" fmla="*/ 170022 w 497014"/>
                <a:gd name="connsiteY0" fmla="*/ 486823 h 486822"/>
                <a:gd name="connsiteX1" fmla="*/ 188023 w 497014"/>
                <a:gd name="connsiteY1" fmla="*/ 480346 h 486822"/>
                <a:gd name="connsiteX2" fmla="*/ 177451 w 497014"/>
                <a:gd name="connsiteY2" fmla="*/ 461772 h 486822"/>
                <a:gd name="connsiteX3" fmla="*/ 198597 w 497014"/>
                <a:gd name="connsiteY3" fmla="*/ 464344 h 486822"/>
                <a:gd name="connsiteX4" fmla="*/ 204978 w 497014"/>
                <a:gd name="connsiteY4" fmla="*/ 447770 h 486822"/>
                <a:gd name="connsiteX5" fmla="*/ 222504 w 497014"/>
                <a:gd name="connsiteY5" fmla="*/ 445675 h 486822"/>
                <a:gd name="connsiteX6" fmla="*/ 220313 w 497014"/>
                <a:gd name="connsiteY6" fmla="*/ 428054 h 486822"/>
                <a:gd name="connsiteX7" fmla="*/ 227266 w 497014"/>
                <a:gd name="connsiteY7" fmla="*/ 407194 h 486822"/>
                <a:gd name="connsiteX8" fmla="*/ 244697 w 497014"/>
                <a:gd name="connsiteY8" fmla="*/ 405098 h 486822"/>
                <a:gd name="connsiteX9" fmla="*/ 247365 w 497014"/>
                <a:gd name="connsiteY9" fmla="*/ 383762 h 486822"/>
                <a:gd name="connsiteX10" fmla="*/ 281368 w 497014"/>
                <a:gd name="connsiteY10" fmla="*/ 387953 h 486822"/>
                <a:gd name="connsiteX11" fmla="*/ 302514 w 497014"/>
                <a:gd name="connsiteY11" fmla="*/ 390525 h 486822"/>
                <a:gd name="connsiteX12" fmla="*/ 316897 w 497014"/>
                <a:gd name="connsiteY12" fmla="*/ 379286 h 486822"/>
                <a:gd name="connsiteX13" fmla="*/ 335375 w 497014"/>
                <a:gd name="connsiteY13" fmla="*/ 368618 h 486822"/>
                <a:gd name="connsiteX14" fmla="*/ 354521 w 497014"/>
                <a:gd name="connsiteY14" fmla="*/ 353663 h 486822"/>
                <a:gd name="connsiteX15" fmla="*/ 368808 w 497014"/>
                <a:gd name="connsiteY15" fmla="*/ 342424 h 486822"/>
                <a:gd name="connsiteX16" fmla="*/ 345472 w 497014"/>
                <a:gd name="connsiteY16" fmla="*/ 287560 h 486822"/>
                <a:gd name="connsiteX17" fmla="*/ 359759 w 497014"/>
                <a:gd name="connsiteY17" fmla="*/ 276320 h 486822"/>
                <a:gd name="connsiteX18" fmla="*/ 374047 w 497014"/>
                <a:gd name="connsiteY18" fmla="*/ 265081 h 486822"/>
                <a:gd name="connsiteX19" fmla="*/ 388906 w 497014"/>
                <a:gd name="connsiteY19" fmla="*/ 249555 h 486822"/>
                <a:gd name="connsiteX20" fmla="*/ 399002 w 497014"/>
                <a:gd name="connsiteY20" fmla="*/ 237839 h 486822"/>
                <a:gd name="connsiteX21" fmla="*/ 409575 w 497014"/>
                <a:gd name="connsiteY21" fmla="*/ 221837 h 486822"/>
                <a:gd name="connsiteX22" fmla="*/ 424434 w 497014"/>
                <a:gd name="connsiteY22" fmla="*/ 206312 h 486822"/>
                <a:gd name="connsiteX23" fmla="*/ 438721 w 497014"/>
                <a:gd name="connsiteY23" fmla="*/ 195072 h 486822"/>
                <a:gd name="connsiteX24" fmla="*/ 453580 w 497014"/>
                <a:gd name="connsiteY24" fmla="*/ 179546 h 486822"/>
                <a:gd name="connsiteX25" fmla="*/ 463582 w 497014"/>
                <a:gd name="connsiteY25" fmla="*/ 167830 h 486822"/>
                <a:gd name="connsiteX26" fmla="*/ 482727 w 497014"/>
                <a:gd name="connsiteY26" fmla="*/ 152876 h 486822"/>
                <a:gd name="connsiteX27" fmla="*/ 497014 w 497014"/>
                <a:gd name="connsiteY27" fmla="*/ 141637 h 486822"/>
                <a:gd name="connsiteX28" fmla="*/ 477869 w 497014"/>
                <a:gd name="connsiteY28" fmla="*/ 121920 h 486822"/>
                <a:gd name="connsiteX29" fmla="*/ 459867 w 497014"/>
                <a:gd name="connsiteY29" fmla="*/ 93726 h 486822"/>
                <a:gd name="connsiteX30" fmla="*/ 449199 w 497014"/>
                <a:gd name="connsiteY30" fmla="*/ 75057 h 486822"/>
                <a:gd name="connsiteX31" fmla="*/ 438055 w 497014"/>
                <a:gd name="connsiteY31" fmla="*/ 60674 h 486822"/>
                <a:gd name="connsiteX32" fmla="*/ 431673 w 497014"/>
                <a:gd name="connsiteY32" fmla="*/ 42577 h 486822"/>
                <a:gd name="connsiteX33" fmla="*/ 415195 w 497014"/>
                <a:gd name="connsiteY33" fmla="*/ 36195 h 486822"/>
                <a:gd name="connsiteX34" fmla="*/ 413575 w 497014"/>
                <a:gd name="connsiteY34" fmla="*/ 14383 h 486822"/>
                <a:gd name="connsiteX35" fmla="*/ 402431 w 497014"/>
                <a:gd name="connsiteY35" fmla="*/ 0 h 486822"/>
                <a:gd name="connsiteX36" fmla="*/ 395574 w 497014"/>
                <a:gd name="connsiteY36" fmla="*/ 20860 h 486822"/>
                <a:gd name="connsiteX37" fmla="*/ 393478 w 497014"/>
                <a:gd name="connsiteY37" fmla="*/ 37909 h 486822"/>
                <a:gd name="connsiteX38" fmla="*/ 383381 w 497014"/>
                <a:gd name="connsiteY38" fmla="*/ 49625 h 486822"/>
                <a:gd name="connsiteX39" fmla="*/ 377095 w 497014"/>
                <a:gd name="connsiteY39" fmla="*/ 66199 h 486822"/>
                <a:gd name="connsiteX40" fmla="*/ 370141 w 497014"/>
                <a:gd name="connsiteY40" fmla="*/ 86963 h 486822"/>
                <a:gd name="connsiteX41" fmla="*/ 352711 w 497014"/>
                <a:gd name="connsiteY41" fmla="*/ 89154 h 486822"/>
                <a:gd name="connsiteX42" fmla="*/ 327756 w 497014"/>
                <a:gd name="connsiteY42" fmla="*/ 81724 h 486822"/>
                <a:gd name="connsiteX43" fmla="*/ 310229 w 497014"/>
                <a:gd name="connsiteY43" fmla="*/ 83915 h 486822"/>
                <a:gd name="connsiteX44" fmla="*/ 288989 w 497014"/>
                <a:gd name="connsiteY44" fmla="*/ 81343 h 486822"/>
                <a:gd name="connsiteX45" fmla="*/ 268319 w 497014"/>
                <a:gd name="connsiteY45" fmla="*/ 74390 h 486822"/>
                <a:gd name="connsiteX46" fmla="*/ 242316 w 497014"/>
                <a:gd name="connsiteY46" fmla="*/ 75533 h 486822"/>
                <a:gd name="connsiteX47" fmla="*/ 212598 w 497014"/>
                <a:gd name="connsiteY47" fmla="*/ 71914 h 486822"/>
                <a:gd name="connsiteX48" fmla="*/ 209931 w 497014"/>
                <a:gd name="connsiteY48" fmla="*/ 93250 h 486822"/>
                <a:gd name="connsiteX49" fmla="*/ 207359 w 497014"/>
                <a:gd name="connsiteY49" fmla="*/ 114586 h 486822"/>
                <a:gd name="connsiteX50" fmla="*/ 209455 w 497014"/>
                <a:gd name="connsiteY50" fmla="*/ 132112 h 486822"/>
                <a:gd name="connsiteX51" fmla="*/ 211646 w 497014"/>
                <a:gd name="connsiteY51" fmla="*/ 149733 h 486822"/>
                <a:gd name="connsiteX52" fmla="*/ 194120 w 497014"/>
                <a:gd name="connsiteY52" fmla="*/ 151924 h 486822"/>
                <a:gd name="connsiteX53" fmla="*/ 178213 w 497014"/>
                <a:gd name="connsiteY53" fmla="*/ 141256 h 486822"/>
                <a:gd name="connsiteX54" fmla="*/ 167545 w 497014"/>
                <a:gd name="connsiteY54" fmla="*/ 122587 h 486822"/>
                <a:gd name="connsiteX55" fmla="*/ 151638 w 497014"/>
                <a:gd name="connsiteY55" fmla="*/ 112014 h 486822"/>
                <a:gd name="connsiteX56" fmla="*/ 135160 w 497014"/>
                <a:gd name="connsiteY56" fmla="*/ 105632 h 486822"/>
                <a:gd name="connsiteX57" fmla="*/ 117157 w 497014"/>
                <a:gd name="connsiteY57" fmla="*/ 112109 h 486822"/>
                <a:gd name="connsiteX58" fmla="*/ 100203 w 497014"/>
                <a:gd name="connsiteY58" fmla="*/ 110014 h 486822"/>
                <a:gd name="connsiteX59" fmla="*/ 78391 w 497014"/>
                <a:gd name="connsiteY59" fmla="*/ 111633 h 486822"/>
                <a:gd name="connsiteX60" fmla="*/ 60389 w 497014"/>
                <a:gd name="connsiteY60" fmla="*/ 118110 h 486822"/>
                <a:gd name="connsiteX61" fmla="*/ 49816 w 497014"/>
                <a:gd name="connsiteY61" fmla="*/ 134112 h 486822"/>
                <a:gd name="connsiteX62" fmla="*/ 42863 w 497014"/>
                <a:gd name="connsiteY62" fmla="*/ 154876 h 486822"/>
                <a:gd name="connsiteX63" fmla="*/ 28575 w 497014"/>
                <a:gd name="connsiteY63" fmla="*/ 166116 h 486822"/>
                <a:gd name="connsiteX64" fmla="*/ 10573 w 497014"/>
                <a:gd name="connsiteY64" fmla="*/ 172593 h 486822"/>
                <a:gd name="connsiteX65" fmla="*/ 0 w 497014"/>
                <a:gd name="connsiteY65" fmla="*/ 188595 h 486822"/>
                <a:gd name="connsiteX66" fmla="*/ 2096 w 497014"/>
                <a:gd name="connsiteY66" fmla="*/ 206216 h 486822"/>
                <a:gd name="connsiteX67" fmla="*/ 17526 w 497014"/>
                <a:gd name="connsiteY67" fmla="*/ 221075 h 486822"/>
                <a:gd name="connsiteX68" fmla="*/ 23908 w 497014"/>
                <a:gd name="connsiteY68" fmla="*/ 239173 h 486822"/>
                <a:gd name="connsiteX69" fmla="*/ 40291 w 497014"/>
                <a:gd name="connsiteY69" fmla="*/ 245555 h 486822"/>
                <a:gd name="connsiteX70" fmla="*/ 60484 w 497014"/>
                <a:gd name="connsiteY70" fmla="*/ 256699 h 486822"/>
                <a:gd name="connsiteX71" fmla="*/ 82296 w 497014"/>
                <a:gd name="connsiteY71" fmla="*/ 289751 h 486822"/>
                <a:gd name="connsiteX72" fmla="*/ 100870 w 497014"/>
                <a:gd name="connsiteY72" fmla="*/ 313658 h 486822"/>
                <a:gd name="connsiteX73" fmla="*/ 107252 w 497014"/>
                <a:gd name="connsiteY73" fmla="*/ 331756 h 486822"/>
                <a:gd name="connsiteX74" fmla="*/ 118967 w 497014"/>
                <a:gd name="connsiteY74" fmla="*/ 376523 h 486822"/>
                <a:gd name="connsiteX75" fmla="*/ 131731 w 497014"/>
                <a:gd name="connsiteY75" fmla="*/ 412814 h 486822"/>
                <a:gd name="connsiteX76" fmla="*/ 149828 w 497014"/>
                <a:gd name="connsiteY76" fmla="*/ 441008 h 486822"/>
                <a:gd name="connsiteX77" fmla="*/ 156210 w 497014"/>
                <a:gd name="connsiteY77" fmla="*/ 459105 h 486822"/>
                <a:gd name="connsiteX78" fmla="*/ 170022 w 497014"/>
                <a:gd name="connsiteY78" fmla="*/ 486823 h 486822"/>
                <a:gd name="connsiteX79" fmla="*/ 170022 w 497014"/>
                <a:gd name="connsiteY79" fmla="*/ 486823 h 486822"/>
                <a:gd name="connsiteX80" fmla="*/ 170022 w 497014"/>
                <a:gd name="connsiteY80" fmla="*/ 486823 h 48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97014" h="486822">
                  <a:moveTo>
                    <a:pt x="170022" y="486823"/>
                  </a:moveTo>
                  <a:lnTo>
                    <a:pt x="188023" y="480346"/>
                  </a:lnTo>
                  <a:lnTo>
                    <a:pt x="177451" y="461772"/>
                  </a:lnTo>
                  <a:lnTo>
                    <a:pt x="198597" y="464344"/>
                  </a:lnTo>
                  <a:lnTo>
                    <a:pt x="204978" y="447770"/>
                  </a:lnTo>
                  <a:lnTo>
                    <a:pt x="222504" y="445675"/>
                  </a:lnTo>
                  <a:lnTo>
                    <a:pt x="220313" y="428054"/>
                  </a:lnTo>
                  <a:lnTo>
                    <a:pt x="227266" y="407194"/>
                  </a:lnTo>
                  <a:lnTo>
                    <a:pt x="244697" y="405098"/>
                  </a:lnTo>
                  <a:lnTo>
                    <a:pt x="247365" y="383762"/>
                  </a:lnTo>
                  <a:lnTo>
                    <a:pt x="281368" y="387953"/>
                  </a:lnTo>
                  <a:lnTo>
                    <a:pt x="302514" y="390525"/>
                  </a:lnTo>
                  <a:lnTo>
                    <a:pt x="316897" y="379286"/>
                  </a:lnTo>
                  <a:lnTo>
                    <a:pt x="335375" y="368618"/>
                  </a:lnTo>
                  <a:lnTo>
                    <a:pt x="354521" y="353663"/>
                  </a:lnTo>
                  <a:lnTo>
                    <a:pt x="368808" y="342424"/>
                  </a:lnTo>
                  <a:lnTo>
                    <a:pt x="345472" y="287560"/>
                  </a:lnTo>
                  <a:lnTo>
                    <a:pt x="359759" y="276320"/>
                  </a:lnTo>
                  <a:lnTo>
                    <a:pt x="374047" y="265081"/>
                  </a:lnTo>
                  <a:lnTo>
                    <a:pt x="388906" y="249555"/>
                  </a:lnTo>
                  <a:lnTo>
                    <a:pt x="399002" y="237839"/>
                  </a:lnTo>
                  <a:lnTo>
                    <a:pt x="409575" y="221837"/>
                  </a:lnTo>
                  <a:lnTo>
                    <a:pt x="424434" y="206312"/>
                  </a:lnTo>
                  <a:lnTo>
                    <a:pt x="438721" y="195072"/>
                  </a:lnTo>
                  <a:lnTo>
                    <a:pt x="453580" y="179546"/>
                  </a:lnTo>
                  <a:lnTo>
                    <a:pt x="463582" y="167830"/>
                  </a:lnTo>
                  <a:lnTo>
                    <a:pt x="482727" y="152876"/>
                  </a:lnTo>
                  <a:lnTo>
                    <a:pt x="497014" y="141637"/>
                  </a:lnTo>
                  <a:lnTo>
                    <a:pt x="477869" y="121920"/>
                  </a:lnTo>
                  <a:lnTo>
                    <a:pt x="459867" y="93726"/>
                  </a:lnTo>
                  <a:lnTo>
                    <a:pt x="449199" y="75057"/>
                  </a:lnTo>
                  <a:lnTo>
                    <a:pt x="438055" y="60674"/>
                  </a:lnTo>
                  <a:lnTo>
                    <a:pt x="431673" y="42577"/>
                  </a:lnTo>
                  <a:lnTo>
                    <a:pt x="415195" y="36195"/>
                  </a:lnTo>
                  <a:lnTo>
                    <a:pt x="413575" y="14383"/>
                  </a:lnTo>
                  <a:lnTo>
                    <a:pt x="402431" y="0"/>
                  </a:lnTo>
                  <a:lnTo>
                    <a:pt x="395574" y="20860"/>
                  </a:lnTo>
                  <a:lnTo>
                    <a:pt x="393478" y="37909"/>
                  </a:lnTo>
                  <a:lnTo>
                    <a:pt x="383381" y="49625"/>
                  </a:lnTo>
                  <a:lnTo>
                    <a:pt x="377095" y="66199"/>
                  </a:lnTo>
                  <a:lnTo>
                    <a:pt x="370141" y="86963"/>
                  </a:lnTo>
                  <a:lnTo>
                    <a:pt x="352711" y="89154"/>
                  </a:lnTo>
                  <a:lnTo>
                    <a:pt x="327756" y="81724"/>
                  </a:lnTo>
                  <a:lnTo>
                    <a:pt x="310229" y="83915"/>
                  </a:lnTo>
                  <a:lnTo>
                    <a:pt x="288989" y="81343"/>
                  </a:lnTo>
                  <a:lnTo>
                    <a:pt x="268319" y="74390"/>
                  </a:lnTo>
                  <a:lnTo>
                    <a:pt x="242316" y="75533"/>
                  </a:lnTo>
                  <a:lnTo>
                    <a:pt x="212598" y="71914"/>
                  </a:lnTo>
                  <a:lnTo>
                    <a:pt x="209931" y="93250"/>
                  </a:lnTo>
                  <a:lnTo>
                    <a:pt x="207359" y="114586"/>
                  </a:lnTo>
                  <a:lnTo>
                    <a:pt x="209455" y="132112"/>
                  </a:lnTo>
                  <a:lnTo>
                    <a:pt x="211646" y="149733"/>
                  </a:lnTo>
                  <a:lnTo>
                    <a:pt x="194120" y="151924"/>
                  </a:lnTo>
                  <a:lnTo>
                    <a:pt x="178213" y="141256"/>
                  </a:lnTo>
                  <a:lnTo>
                    <a:pt x="167545" y="122587"/>
                  </a:lnTo>
                  <a:lnTo>
                    <a:pt x="151638" y="112014"/>
                  </a:lnTo>
                  <a:lnTo>
                    <a:pt x="135160" y="105632"/>
                  </a:lnTo>
                  <a:lnTo>
                    <a:pt x="117157" y="112109"/>
                  </a:lnTo>
                  <a:lnTo>
                    <a:pt x="100203" y="110014"/>
                  </a:lnTo>
                  <a:lnTo>
                    <a:pt x="78391" y="111633"/>
                  </a:lnTo>
                  <a:lnTo>
                    <a:pt x="60389" y="118110"/>
                  </a:lnTo>
                  <a:lnTo>
                    <a:pt x="49816" y="134112"/>
                  </a:lnTo>
                  <a:lnTo>
                    <a:pt x="42863" y="154876"/>
                  </a:lnTo>
                  <a:lnTo>
                    <a:pt x="28575" y="166116"/>
                  </a:lnTo>
                  <a:lnTo>
                    <a:pt x="10573" y="172593"/>
                  </a:lnTo>
                  <a:lnTo>
                    <a:pt x="0" y="188595"/>
                  </a:lnTo>
                  <a:lnTo>
                    <a:pt x="2096" y="206216"/>
                  </a:lnTo>
                  <a:lnTo>
                    <a:pt x="17526" y="221075"/>
                  </a:lnTo>
                  <a:lnTo>
                    <a:pt x="23908" y="239173"/>
                  </a:lnTo>
                  <a:lnTo>
                    <a:pt x="40291" y="245555"/>
                  </a:lnTo>
                  <a:lnTo>
                    <a:pt x="60484" y="256699"/>
                  </a:lnTo>
                  <a:lnTo>
                    <a:pt x="82296" y="289751"/>
                  </a:lnTo>
                  <a:lnTo>
                    <a:pt x="100870" y="313658"/>
                  </a:lnTo>
                  <a:lnTo>
                    <a:pt x="107252" y="331756"/>
                  </a:lnTo>
                  <a:lnTo>
                    <a:pt x="118967" y="376523"/>
                  </a:lnTo>
                  <a:lnTo>
                    <a:pt x="131731" y="412814"/>
                  </a:lnTo>
                  <a:lnTo>
                    <a:pt x="149828" y="441008"/>
                  </a:lnTo>
                  <a:lnTo>
                    <a:pt x="156210" y="459105"/>
                  </a:lnTo>
                  <a:lnTo>
                    <a:pt x="170022" y="486823"/>
                  </a:lnTo>
                  <a:lnTo>
                    <a:pt x="170022" y="486823"/>
                  </a:lnTo>
                  <a:lnTo>
                    <a:pt x="170022" y="486823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8392DAF-15B2-04A4-27CD-929AB69109D3}"/>
                </a:ext>
              </a:extLst>
            </p:cNvPr>
            <p:cNvSpPr/>
            <p:nvPr/>
          </p:nvSpPr>
          <p:spPr>
            <a:xfrm>
              <a:off x="6023369" y="182251"/>
              <a:ext cx="788519" cy="869362"/>
            </a:xfrm>
            <a:custGeom>
              <a:avLst/>
              <a:gdLst>
                <a:gd name="connsiteX0" fmla="*/ 131540 w 468248"/>
                <a:gd name="connsiteY0" fmla="*/ 516255 h 516255"/>
                <a:gd name="connsiteX1" fmla="*/ 145828 w 468248"/>
                <a:gd name="connsiteY1" fmla="*/ 505111 h 516255"/>
                <a:gd name="connsiteX2" fmla="*/ 140494 w 468248"/>
                <a:gd name="connsiteY2" fmla="*/ 478536 h 516255"/>
                <a:gd name="connsiteX3" fmla="*/ 143066 w 468248"/>
                <a:gd name="connsiteY3" fmla="*/ 457200 h 516255"/>
                <a:gd name="connsiteX4" fmla="*/ 145256 w 468248"/>
                <a:gd name="connsiteY4" fmla="*/ 440246 h 516255"/>
                <a:gd name="connsiteX5" fmla="*/ 192595 w 468248"/>
                <a:gd name="connsiteY5" fmla="*/ 441770 h 516255"/>
                <a:gd name="connsiteX6" fmla="*/ 213836 w 468248"/>
                <a:gd name="connsiteY6" fmla="*/ 444341 h 516255"/>
                <a:gd name="connsiteX7" fmla="*/ 235077 w 468248"/>
                <a:gd name="connsiteY7" fmla="*/ 447008 h 516255"/>
                <a:gd name="connsiteX8" fmla="*/ 261175 w 468248"/>
                <a:gd name="connsiteY8" fmla="*/ 445865 h 516255"/>
                <a:gd name="connsiteX9" fmla="*/ 280892 w 468248"/>
                <a:gd name="connsiteY9" fmla="*/ 461296 h 516255"/>
                <a:gd name="connsiteX10" fmla="*/ 298990 w 468248"/>
                <a:gd name="connsiteY10" fmla="*/ 454914 h 516255"/>
                <a:gd name="connsiteX11" fmla="*/ 296799 w 468248"/>
                <a:gd name="connsiteY11" fmla="*/ 437293 h 516255"/>
                <a:gd name="connsiteX12" fmla="*/ 315373 w 468248"/>
                <a:gd name="connsiteY12" fmla="*/ 426625 h 516255"/>
                <a:gd name="connsiteX13" fmla="*/ 327088 w 468248"/>
                <a:gd name="connsiteY13" fmla="*/ 402241 h 516255"/>
                <a:gd name="connsiteX14" fmla="*/ 338233 w 468248"/>
                <a:gd name="connsiteY14" fmla="*/ 381953 h 516255"/>
                <a:gd name="connsiteX15" fmla="*/ 340804 w 468248"/>
                <a:gd name="connsiteY15" fmla="*/ 360712 h 516255"/>
                <a:gd name="connsiteX16" fmla="*/ 345662 w 468248"/>
                <a:gd name="connsiteY16" fmla="*/ 391573 h 516255"/>
                <a:gd name="connsiteX17" fmla="*/ 370141 w 468248"/>
                <a:gd name="connsiteY17" fmla="*/ 403193 h 516255"/>
                <a:gd name="connsiteX18" fmla="*/ 376523 w 468248"/>
                <a:gd name="connsiteY18" fmla="*/ 386715 h 516255"/>
                <a:gd name="connsiteX19" fmla="*/ 391382 w 468248"/>
                <a:gd name="connsiteY19" fmla="*/ 371285 h 516255"/>
                <a:gd name="connsiteX20" fmla="*/ 397764 w 468248"/>
                <a:gd name="connsiteY20" fmla="*/ 354806 h 516255"/>
                <a:gd name="connsiteX21" fmla="*/ 401384 w 468248"/>
                <a:gd name="connsiteY21" fmla="*/ 324993 h 516255"/>
                <a:gd name="connsiteX22" fmla="*/ 408337 w 468248"/>
                <a:gd name="connsiteY22" fmla="*/ 304229 h 516255"/>
                <a:gd name="connsiteX23" fmla="*/ 406146 w 468248"/>
                <a:gd name="connsiteY23" fmla="*/ 286703 h 516255"/>
                <a:gd name="connsiteX24" fmla="*/ 420529 w 468248"/>
                <a:gd name="connsiteY24" fmla="*/ 275558 h 516255"/>
                <a:gd name="connsiteX25" fmla="*/ 418338 w 468248"/>
                <a:gd name="connsiteY25" fmla="*/ 258032 h 516255"/>
                <a:gd name="connsiteX26" fmla="*/ 416147 w 468248"/>
                <a:gd name="connsiteY26" fmla="*/ 240411 h 516255"/>
                <a:gd name="connsiteX27" fmla="*/ 441198 w 468248"/>
                <a:gd name="connsiteY27" fmla="*/ 247840 h 516255"/>
                <a:gd name="connsiteX28" fmla="*/ 463486 w 468248"/>
                <a:gd name="connsiteY28" fmla="*/ 241935 h 516255"/>
                <a:gd name="connsiteX29" fmla="*/ 457105 w 468248"/>
                <a:gd name="connsiteY29" fmla="*/ 223933 h 516255"/>
                <a:gd name="connsiteX30" fmla="*/ 468249 w 468248"/>
                <a:gd name="connsiteY30" fmla="*/ 203740 h 516255"/>
                <a:gd name="connsiteX31" fmla="*/ 446437 w 468248"/>
                <a:gd name="connsiteY31" fmla="*/ 205359 h 516255"/>
                <a:gd name="connsiteX32" fmla="*/ 444246 w 468248"/>
                <a:gd name="connsiteY32" fmla="*/ 187738 h 516255"/>
                <a:gd name="connsiteX33" fmla="*/ 438435 w 468248"/>
                <a:gd name="connsiteY33" fmla="*/ 165449 h 516255"/>
                <a:gd name="connsiteX34" fmla="*/ 391954 w 468248"/>
                <a:gd name="connsiteY34" fmla="*/ 51721 h 516255"/>
                <a:gd name="connsiteX35" fmla="*/ 386525 w 468248"/>
                <a:gd name="connsiteY35" fmla="*/ 25146 h 516255"/>
                <a:gd name="connsiteX36" fmla="*/ 380714 w 468248"/>
                <a:gd name="connsiteY36" fmla="*/ 2858 h 516255"/>
                <a:gd name="connsiteX37" fmla="*/ 346138 w 468248"/>
                <a:gd name="connsiteY37" fmla="*/ 2953 h 516255"/>
                <a:gd name="connsiteX38" fmla="*/ 147638 w 468248"/>
                <a:gd name="connsiteY38" fmla="*/ 0 h 516255"/>
                <a:gd name="connsiteX39" fmla="*/ 113062 w 468248"/>
                <a:gd name="connsiteY39" fmla="*/ 95 h 516255"/>
                <a:gd name="connsiteX40" fmla="*/ 114205 w 468248"/>
                <a:gd name="connsiteY40" fmla="*/ 26098 h 516255"/>
                <a:gd name="connsiteX41" fmla="*/ 124873 w 468248"/>
                <a:gd name="connsiteY41" fmla="*/ 44672 h 516255"/>
                <a:gd name="connsiteX42" fmla="*/ 125444 w 468248"/>
                <a:gd name="connsiteY42" fmla="*/ 75057 h 516255"/>
                <a:gd name="connsiteX43" fmla="*/ 119063 w 468248"/>
                <a:gd name="connsiteY43" fmla="*/ 91535 h 516255"/>
                <a:gd name="connsiteX44" fmla="*/ 86677 w 468248"/>
                <a:gd name="connsiteY44" fmla="*/ 109061 h 516255"/>
                <a:gd name="connsiteX45" fmla="*/ 60579 w 468248"/>
                <a:gd name="connsiteY45" fmla="*/ 110204 h 516255"/>
                <a:gd name="connsiteX46" fmla="*/ 44101 w 468248"/>
                <a:gd name="connsiteY46" fmla="*/ 103823 h 516255"/>
                <a:gd name="connsiteX47" fmla="*/ 41529 w 468248"/>
                <a:gd name="connsiteY47" fmla="*/ 125159 h 516255"/>
                <a:gd name="connsiteX48" fmla="*/ 38862 w 468248"/>
                <a:gd name="connsiteY48" fmla="*/ 146399 h 516255"/>
                <a:gd name="connsiteX49" fmla="*/ 24575 w 468248"/>
                <a:gd name="connsiteY49" fmla="*/ 157543 h 516255"/>
                <a:gd name="connsiteX50" fmla="*/ 33623 w 468248"/>
                <a:gd name="connsiteY50" fmla="*/ 188881 h 516255"/>
                <a:gd name="connsiteX51" fmla="*/ 29909 w 468248"/>
                <a:gd name="connsiteY51" fmla="*/ 218694 h 516255"/>
                <a:gd name="connsiteX52" fmla="*/ 49149 w 468248"/>
                <a:gd name="connsiteY52" fmla="*/ 238315 h 516255"/>
                <a:gd name="connsiteX53" fmla="*/ 63532 w 468248"/>
                <a:gd name="connsiteY53" fmla="*/ 261747 h 516255"/>
                <a:gd name="connsiteX54" fmla="*/ 47054 w 468248"/>
                <a:gd name="connsiteY54" fmla="*/ 255365 h 516255"/>
                <a:gd name="connsiteX55" fmla="*/ 44958 w 468248"/>
                <a:gd name="connsiteY55" fmla="*/ 272415 h 516255"/>
                <a:gd name="connsiteX56" fmla="*/ 44005 w 468248"/>
                <a:gd name="connsiteY56" fmla="*/ 384524 h 516255"/>
                <a:gd name="connsiteX57" fmla="*/ 29718 w 468248"/>
                <a:gd name="connsiteY57" fmla="*/ 395764 h 516255"/>
                <a:gd name="connsiteX58" fmla="*/ 11144 w 468248"/>
                <a:gd name="connsiteY58" fmla="*/ 406432 h 516255"/>
                <a:gd name="connsiteX59" fmla="*/ 0 w 468248"/>
                <a:gd name="connsiteY59" fmla="*/ 426625 h 516255"/>
                <a:gd name="connsiteX60" fmla="*/ 2095 w 468248"/>
                <a:gd name="connsiteY60" fmla="*/ 444151 h 516255"/>
                <a:gd name="connsiteX61" fmla="*/ 3238 w 468248"/>
                <a:gd name="connsiteY61" fmla="*/ 470154 h 516255"/>
                <a:gd name="connsiteX62" fmla="*/ 28766 w 468248"/>
                <a:gd name="connsiteY62" fmla="*/ 473297 h 516255"/>
                <a:gd name="connsiteX63" fmla="*/ 45244 w 468248"/>
                <a:gd name="connsiteY63" fmla="*/ 479679 h 516255"/>
                <a:gd name="connsiteX64" fmla="*/ 72866 w 468248"/>
                <a:gd name="connsiteY64" fmla="*/ 465868 h 516255"/>
                <a:gd name="connsiteX65" fmla="*/ 88868 w 468248"/>
                <a:gd name="connsiteY65" fmla="*/ 476441 h 516255"/>
                <a:gd name="connsiteX66" fmla="*/ 104299 w 468248"/>
                <a:gd name="connsiteY66" fmla="*/ 491300 h 516255"/>
                <a:gd name="connsiteX67" fmla="*/ 116014 w 468248"/>
                <a:gd name="connsiteY67" fmla="*/ 501396 h 516255"/>
                <a:gd name="connsiteX68" fmla="*/ 131540 w 468248"/>
                <a:gd name="connsiteY68" fmla="*/ 516255 h 516255"/>
                <a:gd name="connsiteX69" fmla="*/ 131540 w 468248"/>
                <a:gd name="connsiteY69" fmla="*/ 516255 h 516255"/>
                <a:gd name="connsiteX70" fmla="*/ 131540 w 468248"/>
                <a:gd name="connsiteY70" fmla="*/ 516255 h 51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68248" h="516255">
                  <a:moveTo>
                    <a:pt x="131540" y="516255"/>
                  </a:moveTo>
                  <a:lnTo>
                    <a:pt x="145828" y="505111"/>
                  </a:lnTo>
                  <a:lnTo>
                    <a:pt x="140494" y="478536"/>
                  </a:lnTo>
                  <a:lnTo>
                    <a:pt x="143066" y="457200"/>
                  </a:lnTo>
                  <a:lnTo>
                    <a:pt x="145256" y="440246"/>
                  </a:lnTo>
                  <a:lnTo>
                    <a:pt x="192595" y="441770"/>
                  </a:lnTo>
                  <a:lnTo>
                    <a:pt x="213836" y="444341"/>
                  </a:lnTo>
                  <a:lnTo>
                    <a:pt x="235077" y="447008"/>
                  </a:lnTo>
                  <a:lnTo>
                    <a:pt x="261175" y="445865"/>
                  </a:lnTo>
                  <a:lnTo>
                    <a:pt x="280892" y="461296"/>
                  </a:lnTo>
                  <a:lnTo>
                    <a:pt x="298990" y="454914"/>
                  </a:lnTo>
                  <a:lnTo>
                    <a:pt x="296799" y="437293"/>
                  </a:lnTo>
                  <a:lnTo>
                    <a:pt x="315373" y="426625"/>
                  </a:lnTo>
                  <a:lnTo>
                    <a:pt x="327088" y="402241"/>
                  </a:lnTo>
                  <a:lnTo>
                    <a:pt x="338233" y="381953"/>
                  </a:lnTo>
                  <a:lnTo>
                    <a:pt x="340804" y="360712"/>
                  </a:lnTo>
                  <a:lnTo>
                    <a:pt x="345662" y="391573"/>
                  </a:lnTo>
                  <a:lnTo>
                    <a:pt x="370141" y="403193"/>
                  </a:lnTo>
                  <a:lnTo>
                    <a:pt x="376523" y="386715"/>
                  </a:lnTo>
                  <a:lnTo>
                    <a:pt x="391382" y="371285"/>
                  </a:lnTo>
                  <a:lnTo>
                    <a:pt x="397764" y="354806"/>
                  </a:lnTo>
                  <a:lnTo>
                    <a:pt x="401384" y="324993"/>
                  </a:lnTo>
                  <a:lnTo>
                    <a:pt x="408337" y="304229"/>
                  </a:lnTo>
                  <a:lnTo>
                    <a:pt x="406146" y="286703"/>
                  </a:lnTo>
                  <a:lnTo>
                    <a:pt x="420529" y="275558"/>
                  </a:lnTo>
                  <a:lnTo>
                    <a:pt x="418338" y="258032"/>
                  </a:lnTo>
                  <a:lnTo>
                    <a:pt x="416147" y="240411"/>
                  </a:lnTo>
                  <a:lnTo>
                    <a:pt x="441198" y="247840"/>
                  </a:lnTo>
                  <a:lnTo>
                    <a:pt x="463486" y="241935"/>
                  </a:lnTo>
                  <a:lnTo>
                    <a:pt x="457105" y="223933"/>
                  </a:lnTo>
                  <a:lnTo>
                    <a:pt x="468249" y="203740"/>
                  </a:lnTo>
                  <a:lnTo>
                    <a:pt x="446437" y="205359"/>
                  </a:lnTo>
                  <a:lnTo>
                    <a:pt x="444246" y="187738"/>
                  </a:lnTo>
                  <a:lnTo>
                    <a:pt x="438435" y="165449"/>
                  </a:lnTo>
                  <a:lnTo>
                    <a:pt x="391954" y="51721"/>
                  </a:lnTo>
                  <a:lnTo>
                    <a:pt x="386525" y="25146"/>
                  </a:lnTo>
                  <a:lnTo>
                    <a:pt x="380714" y="2858"/>
                  </a:lnTo>
                  <a:lnTo>
                    <a:pt x="346138" y="2953"/>
                  </a:lnTo>
                  <a:lnTo>
                    <a:pt x="147638" y="0"/>
                  </a:lnTo>
                  <a:lnTo>
                    <a:pt x="113062" y="95"/>
                  </a:lnTo>
                  <a:lnTo>
                    <a:pt x="114205" y="26098"/>
                  </a:lnTo>
                  <a:lnTo>
                    <a:pt x="124873" y="44672"/>
                  </a:lnTo>
                  <a:lnTo>
                    <a:pt x="125444" y="75057"/>
                  </a:lnTo>
                  <a:lnTo>
                    <a:pt x="119063" y="91535"/>
                  </a:lnTo>
                  <a:lnTo>
                    <a:pt x="86677" y="109061"/>
                  </a:lnTo>
                  <a:lnTo>
                    <a:pt x="60579" y="110204"/>
                  </a:lnTo>
                  <a:lnTo>
                    <a:pt x="44101" y="103823"/>
                  </a:lnTo>
                  <a:lnTo>
                    <a:pt x="41529" y="125159"/>
                  </a:lnTo>
                  <a:lnTo>
                    <a:pt x="38862" y="146399"/>
                  </a:lnTo>
                  <a:lnTo>
                    <a:pt x="24575" y="157543"/>
                  </a:lnTo>
                  <a:lnTo>
                    <a:pt x="33623" y="188881"/>
                  </a:lnTo>
                  <a:lnTo>
                    <a:pt x="29909" y="218694"/>
                  </a:lnTo>
                  <a:lnTo>
                    <a:pt x="49149" y="238315"/>
                  </a:lnTo>
                  <a:lnTo>
                    <a:pt x="63532" y="261747"/>
                  </a:lnTo>
                  <a:lnTo>
                    <a:pt x="47054" y="255365"/>
                  </a:lnTo>
                  <a:lnTo>
                    <a:pt x="44958" y="272415"/>
                  </a:lnTo>
                  <a:lnTo>
                    <a:pt x="44005" y="384524"/>
                  </a:lnTo>
                  <a:lnTo>
                    <a:pt x="29718" y="395764"/>
                  </a:lnTo>
                  <a:lnTo>
                    <a:pt x="11144" y="406432"/>
                  </a:lnTo>
                  <a:lnTo>
                    <a:pt x="0" y="426625"/>
                  </a:lnTo>
                  <a:lnTo>
                    <a:pt x="2095" y="444151"/>
                  </a:lnTo>
                  <a:lnTo>
                    <a:pt x="3238" y="470154"/>
                  </a:lnTo>
                  <a:lnTo>
                    <a:pt x="28766" y="473297"/>
                  </a:lnTo>
                  <a:lnTo>
                    <a:pt x="45244" y="479679"/>
                  </a:lnTo>
                  <a:lnTo>
                    <a:pt x="72866" y="465868"/>
                  </a:lnTo>
                  <a:lnTo>
                    <a:pt x="88868" y="476441"/>
                  </a:lnTo>
                  <a:lnTo>
                    <a:pt x="104299" y="491300"/>
                  </a:lnTo>
                  <a:lnTo>
                    <a:pt x="116014" y="501396"/>
                  </a:lnTo>
                  <a:lnTo>
                    <a:pt x="131540" y="516255"/>
                  </a:lnTo>
                  <a:lnTo>
                    <a:pt x="131540" y="516255"/>
                  </a:lnTo>
                  <a:lnTo>
                    <a:pt x="131540" y="51625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8EFEF36A-2731-662A-E5D4-76AEEF066345}"/>
                </a:ext>
              </a:extLst>
            </p:cNvPr>
            <p:cNvSpPr/>
            <p:nvPr/>
          </p:nvSpPr>
          <p:spPr>
            <a:xfrm>
              <a:off x="6196922" y="1024506"/>
              <a:ext cx="1028637" cy="828619"/>
            </a:xfrm>
            <a:custGeom>
              <a:avLst/>
              <a:gdLst>
                <a:gd name="connsiteX0" fmla="*/ 115919 w 610838"/>
                <a:gd name="connsiteY0" fmla="*/ 492062 h 492061"/>
                <a:gd name="connsiteX1" fmla="*/ 131350 w 610838"/>
                <a:gd name="connsiteY1" fmla="*/ 472345 h 492061"/>
                <a:gd name="connsiteX2" fmla="*/ 134969 w 610838"/>
                <a:gd name="connsiteY2" fmla="*/ 442627 h 492061"/>
                <a:gd name="connsiteX3" fmla="*/ 119539 w 610838"/>
                <a:gd name="connsiteY3" fmla="*/ 427768 h 492061"/>
                <a:gd name="connsiteX4" fmla="*/ 137636 w 610838"/>
                <a:gd name="connsiteY4" fmla="*/ 421386 h 492061"/>
                <a:gd name="connsiteX5" fmla="*/ 144018 w 610838"/>
                <a:gd name="connsiteY5" fmla="*/ 439388 h 492061"/>
                <a:gd name="connsiteX6" fmla="*/ 162687 w 610838"/>
                <a:gd name="connsiteY6" fmla="*/ 428720 h 492061"/>
                <a:gd name="connsiteX7" fmla="*/ 185547 w 610838"/>
                <a:gd name="connsiteY7" fmla="*/ 418624 h 492061"/>
                <a:gd name="connsiteX8" fmla="*/ 199454 w 610838"/>
                <a:gd name="connsiteY8" fmla="*/ 446246 h 492061"/>
                <a:gd name="connsiteX9" fmla="*/ 218027 w 610838"/>
                <a:gd name="connsiteY9" fmla="*/ 435578 h 492061"/>
                <a:gd name="connsiteX10" fmla="*/ 224980 w 610838"/>
                <a:gd name="connsiteY10" fmla="*/ 414909 h 492061"/>
                <a:gd name="connsiteX11" fmla="*/ 244697 w 610838"/>
                <a:gd name="connsiteY11" fmla="*/ 430244 h 492061"/>
                <a:gd name="connsiteX12" fmla="*/ 258509 w 610838"/>
                <a:gd name="connsiteY12" fmla="*/ 423386 h 492061"/>
                <a:gd name="connsiteX13" fmla="*/ 256889 w 610838"/>
                <a:gd name="connsiteY13" fmla="*/ 401574 h 492061"/>
                <a:gd name="connsiteX14" fmla="*/ 236601 w 610838"/>
                <a:gd name="connsiteY14" fmla="*/ 390430 h 492061"/>
                <a:gd name="connsiteX15" fmla="*/ 258509 w 610838"/>
                <a:gd name="connsiteY15" fmla="*/ 388811 h 492061"/>
                <a:gd name="connsiteX16" fmla="*/ 272796 w 610838"/>
                <a:gd name="connsiteY16" fmla="*/ 377666 h 492061"/>
                <a:gd name="connsiteX17" fmla="*/ 283559 w 610838"/>
                <a:gd name="connsiteY17" fmla="*/ 396240 h 492061"/>
                <a:gd name="connsiteX18" fmla="*/ 300609 w 610838"/>
                <a:gd name="connsiteY18" fmla="*/ 398336 h 492061"/>
                <a:gd name="connsiteX19" fmla="*/ 318706 w 610838"/>
                <a:gd name="connsiteY19" fmla="*/ 391954 h 492061"/>
                <a:gd name="connsiteX20" fmla="*/ 330898 w 610838"/>
                <a:gd name="connsiteY20" fmla="*/ 397764 h 492061"/>
                <a:gd name="connsiteX21" fmla="*/ 351187 w 610838"/>
                <a:gd name="connsiteY21" fmla="*/ 408908 h 492061"/>
                <a:gd name="connsiteX22" fmla="*/ 362426 w 610838"/>
                <a:gd name="connsiteY22" fmla="*/ 423196 h 492061"/>
                <a:gd name="connsiteX23" fmla="*/ 379476 w 610838"/>
                <a:gd name="connsiteY23" fmla="*/ 425291 h 492061"/>
                <a:gd name="connsiteX24" fmla="*/ 413575 w 610838"/>
                <a:gd name="connsiteY24" fmla="*/ 429578 h 492061"/>
                <a:gd name="connsiteX25" fmla="*/ 433768 w 610838"/>
                <a:gd name="connsiteY25" fmla="*/ 406146 h 492061"/>
                <a:gd name="connsiteX26" fmla="*/ 452914 w 610838"/>
                <a:gd name="connsiteY26" fmla="*/ 391287 h 492061"/>
                <a:gd name="connsiteX27" fmla="*/ 472535 w 610838"/>
                <a:gd name="connsiteY27" fmla="*/ 372142 h 492061"/>
                <a:gd name="connsiteX28" fmla="*/ 486918 w 610838"/>
                <a:gd name="connsiteY28" fmla="*/ 360902 h 492061"/>
                <a:gd name="connsiteX29" fmla="*/ 497586 w 610838"/>
                <a:gd name="connsiteY29" fmla="*/ 344996 h 492061"/>
                <a:gd name="connsiteX30" fmla="*/ 511397 w 610838"/>
                <a:gd name="connsiteY30" fmla="*/ 338042 h 492061"/>
                <a:gd name="connsiteX31" fmla="*/ 562451 w 610838"/>
                <a:gd name="connsiteY31" fmla="*/ 309848 h 492061"/>
                <a:gd name="connsiteX32" fmla="*/ 579501 w 610838"/>
                <a:gd name="connsiteY32" fmla="*/ 311944 h 492061"/>
                <a:gd name="connsiteX33" fmla="*/ 586359 w 610838"/>
                <a:gd name="connsiteY33" fmla="*/ 291275 h 492061"/>
                <a:gd name="connsiteX34" fmla="*/ 610838 w 610838"/>
                <a:gd name="connsiteY34" fmla="*/ 268415 h 492061"/>
                <a:gd name="connsiteX35" fmla="*/ 604456 w 610838"/>
                <a:gd name="connsiteY35" fmla="*/ 250317 h 492061"/>
                <a:gd name="connsiteX36" fmla="*/ 594836 w 610838"/>
                <a:gd name="connsiteY36" fmla="*/ 223266 h 492061"/>
                <a:gd name="connsiteX37" fmla="*/ 588931 w 610838"/>
                <a:gd name="connsiteY37" fmla="*/ 200977 h 492061"/>
                <a:gd name="connsiteX38" fmla="*/ 591502 w 610838"/>
                <a:gd name="connsiteY38" fmla="*/ 179737 h 492061"/>
                <a:gd name="connsiteX39" fmla="*/ 576072 w 610838"/>
                <a:gd name="connsiteY39" fmla="*/ 164878 h 492061"/>
                <a:gd name="connsiteX40" fmla="*/ 565880 w 610838"/>
                <a:gd name="connsiteY40" fmla="*/ 142018 h 492061"/>
                <a:gd name="connsiteX41" fmla="*/ 554641 w 610838"/>
                <a:gd name="connsiteY41" fmla="*/ 127730 h 492061"/>
                <a:gd name="connsiteX42" fmla="*/ 565309 w 610838"/>
                <a:gd name="connsiteY42" fmla="*/ 111728 h 492061"/>
                <a:gd name="connsiteX43" fmla="*/ 589312 w 610838"/>
                <a:gd name="connsiteY43" fmla="*/ 127635 h 492061"/>
                <a:gd name="connsiteX44" fmla="*/ 587121 w 610838"/>
                <a:gd name="connsiteY44" fmla="*/ 110109 h 492061"/>
                <a:gd name="connsiteX45" fmla="*/ 575881 w 610838"/>
                <a:gd name="connsiteY45" fmla="*/ 95821 h 492061"/>
                <a:gd name="connsiteX46" fmla="*/ 565213 w 610838"/>
                <a:gd name="connsiteY46" fmla="*/ 77248 h 492061"/>
                <a:gd name="connsiteX47" fmla="*/ 541211 w 610838"/>
                <a:gd name="connsiteY47" fmla="*/ 61341 h 492061"/>
                <a:gd name="connsiteX48" fmla="*/ 539019 w 610838"/>
                <a:gd name="connsiteY48" fmla="*/ 43815 h 492061"/>
                <a:gd name="connsiteX49" fmla="*/ 532638 w 610838"/>
                <a:gd name="connsiteY49" fmla="*/ 25717 h 492061"/>
                <a:gd name="connsiteX50" fmla="*/ 364331 w 610838"/>
                <a:gd name="connsiteY50" fmla="*/ 22193 h 492061"/>
                <a:gd name="connsiteX51" fmla="*/ 342424 w 610838"/>
                <a:gd name="connsiteY51" fmla="*/ 23813 h 492061"/>
                <a:gd name="connsiteX52" fmla="*/ 323755 w 610838"/>
                <a:gd name="connsiteY52" fmla="*/ 0 h 492061"/>
                <a:gd name="connsiteX53" fmla="*/ 300323 w 610838"/>
                <a:gd name="connsiteY53" fmla="*/ 14383 h 492061"/>
                <a:gd name="connsiteX54" fmla="*/ 289750 w 610838"/>
                <a:gd name="connsiteY54" fmla="*/ 30290 h 492061"/>
                <a:gd name="connsiteX55" fmla="*/ 265271 w 610838"/>
                <a:gd name="connsiteY55" fmla="*/ 53150 h 492061"/>
                <a:gd name="connsiteX56" fmla="*/ 250888 w 610838"/>
                <a:gd name="connsiteY56" fmla="*/ 64294 h 492061"/>
                <a:gd name="connsiteX57" fmla="*/ 236029 w 610838"/>
                <a:gd name="connsiteY57" fmla="*/ 79724 h 492061"/>
                <a:gd name="connsiteX58" fmla="*/ 225361 w 610838"/>
                <a:gd name="connsiteY58" fmla="*/ 95726 h 492061"/>
                <a:gd name="connsiteX59" fmla="*/ 205168 w 610838"/>
                <a:gd name="connsiteY59" fmla="*/ 119063 h 492061"/>
                <a:gd name="connsiteX60" fmla="*/ 180784 w 610838"/>
                <a:gd name="connsiteY60" fmla="*/ 141923 h 492061"/>
                <a:gd name="connsiteX61" fmla="*/ 209645 w 610838"/>
                <a:gd name="connsiteY61" fmla="*/ 188690 h 492061"/>
                <a:gd name="connsiteX62" fmla="*/ 190500 w 610838"/>
                <a:gd name="connsiteY62" fmla="*/ 203549 h 492061"/>
                <a:gd name="connsiteX63" fmla="*/ 162306 w 610838"/>
                <a:gd name="connsiteY63" fmla="*/ 221647 h 492061"/>
                <a:gd name="connsiteX64" fmla="*/ 151638 w 610838"/>
                <a:gd name="connsiteY64" fmla="*/ 237554 h 492061"/>
                <a:gd name="connsiteX65" fmla="*/ 129826 w 610838"/>
                <a:gd name="connsiteY65" fmla="*/ 239173 h 492061"/>
                <a:gd name="connsiteX66" fmla="*/ 111728 w 610838"/>
                <a:gd name="connsiteY66" fmla="*/ 245554 h 492061"/>
                <a:gd name="connsiteX67" fmla="*/ 86106 w 610838"/>
                <a:gd name="connsiteY67" fmla="*/ 242411 h 492061"/>
                <a:gd name="connsiteX68" fmla="*/ 70675 w 610838"/>
                <a:gd name="connsiteY68" fmla="*/ 262128 h 492061"/>
                <a:gd name="connsiteX69" fmla="*/ 52578 w 610838"/>
                <a:gd name="connsiteY69" fmla="*/ 268510 h 492061"/>
                <a:gd name="connsiteX70" fmla="*/ 54769 w 610838"/>
                <a:gd name="connsiteY70" fmla="*/ 286036 h 492061"/>
                <a:gd name="connsiteX71" fmla="*/ 28194 w 610838"/>
                <a:gd name="connsiteY71" fmla="*/ 291370 h 492061"/>
                <a:gd name="connsiteX72" fmla="*/ 30289 w 610838"/>
                <a:gd name="connsiteY72" fmla="*/ 308896 h 492061"/>
                <a:gd name="connsiteX73" fmla="*/ 476 w 610838"/>
                <a:gd name="connsiteY73" fmla="*/ 305181 h 492061"/>
                <a:gd name="connsiteX74" fmla="*/ 11144 w 610838"/>
                <a:gd name="connsiteY74" fmla="*/ 323755 h 492061"/>
                <a:gd name="connsiteX75" fmla="*/ 0 w 610838"/>
                <a:gd name="connsiteY75" fmla="*/ 343948 h 492061"/>
                <a:gd name="connsiteX76" fmla="*/ 6477 w 610838"/>
                <a:gd name="connsiteY76" fmla="*/ 362045 h 492061"/>
                <a:gd name="connsiteX77" fmla="*/ 48101 w 610838"/>
                <a:gd name="connsiteY77" fmla="*/ 410337 h 492061"/>
                <a:gd name="connsiteX78" fmla="*/ 104680 w 610838"/>
                <a:gd name="connsiteY78" fmla="*/ 477679 h 492061"/>
                <a:gd name="connsiteX79" fmla="*/ 115919 w 610838"/>
                <a:gd name="connsiteY79" fmla="*/ 492062 h 492061"/>
                <a:gd name="connsiteX80" fmla="*/ 115919 w 610838"/>
                <a:gd name="connsiteY80" fmla="*/ 492062 h 492061"/>
                <a:gd name="connsiteX81" fmla="*/ 115919 w 610838"/>
                <a:gd name="connsiteY81" fmla="*/ 492062 h 49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610838" h="492061">
                  <a:moveTo>
                    <a:pt x="115919" y="492062"/>
                  </a:moveTo>
                  <a:lnTo>
                    <a:pt x="131350" y="472345"/>
                  </a:lnTo>
                  <a:lnTo>
                    <a:pt x="134969" y="442627"/>
                  </a:lnTo>
                  <a:lnTo>
                    <a:pt x="119539" y="427768"/>
                  </a:lnTo>
                  <a:lnTo>
                    <a:pt x="137636" y="421386"/>
                  </a:lnTo>
                  <a:lnTo>
                    <a:pt x="144018" y="439388"/>
                  </a:lnTo>
                  <a:lnTo>
                    <a:pt x="162687" y="428720"/>
                  </a:lnTo>
                  <a:lnTo>
                    <a:pt x="185547" y="418624"/>
                  </a:lnTo>
                  <a:lnTo>
                    <a:pt x="199454" y="446246"/>
                  </a:lnTo>
                  <a:lnTo>
                    <a:pt x="218027" y="435578"/>
                  </a:lnTo>
                  <a:lnTo>
                    <a:pt x="224980" y="414909"/>
                  </a:lnTo>
                  <a:lnTo>
                    <a:pt x="244697" y="430244"/>
                  </a:lnTo>
                  <a:lnTo>
                    <a:pt x="258509" y="423386"/>
                  </a:lnTo>
                  <a:lnTo>
                    <a:pt x="256889" y="401574"/>
                  </a:lnTo>
                  <a:lnTo>
                    <a:pt x="236601" y="390430"/>
                  </a:lnTo>
                  <a:lnTo>
                    <a:pt x="258509" y="388811"/>
                  </a:lnTo>
                  <a:lnTo>
                    <a:pt x="272796" y="377666"/>
                  </a:lnTo>
                  <a:lnTo>
                    <a:pt x="283559" y="396240"/>
                  </a:lnTo>
                  <a:lnTo>
                    <a:pt x="300609" y="398336"/>
                  </a:lnTo>
                  <a:lnTo>
                    <a:pt x="318706" y="391954"/>
                  </a:lnTo>
                  <a:lnTo>
                    <a:pt x="330898" y="397764"/>
                  </a:lnTo>
                  <a:lnTo>
                    <a:pt x="351187" y="408908"/>
                  </a:lnTo>
                  <a:lnTo>
                    <a:pt x="362426" y="423196"/>
                  </a:lnTo>
                  <a:lnTo>
                    <a:pt x="379476" y="425291"/>
                  </a:lnTo>
                  <a:lnTo>
                    <a:pt x="413575" y="429578"/>
                  </a:lnTo>
                  <a:lnTo>
                    <a:pt x="433768" y="406146"/>
                  </a:lnTo>
                  <a:lnTo>
                    <a:pt x="452914" y="391287"/>
                  </a:lnTo>
                  <a:lnTo>
                    <a:pt x="472535" y="372142"/>
                  </a:lnTo>
                  <a:lnTo>
                    <a:pt x="486918" y="360902"/>
                  </a:lnTo>
                  <a:lnTo>
                    <a:pt x="497586" y="344996"/>
                  </a:lnTo>
                  <a:lnTo>
                    <a:pt x="511397" y="338042"/>
                  </a:lnTo>
                  <a:lnTo>
                    <a:pt x="562451" y="309848"/>
                  </a:lnTo>
                  <a:lnTo>
                    <a:pt x="579501" y="311944"/>
                  </a:lnTo>
                  <a:lnTo>
                    <a:pt x="586359" y="291275"/>
                  </a:lnTo>
                  <a:lnTo>
                    <a:pt x="610838" y="268415"/>
                  </a:lnTo>
                  <a:lnTo>
                    <a:pt x="604456" y="250317"/>
                  </a:lnTo>
                  <a:lnTo>
                    <a:pt x="594836" y="223266"/>
                  </a:lnTo>
                  <a:lnTo>
                    <a:pt x="588931" y="200977"/>
                  </a:lnTo>
                  <a:lnTo>
                    <a:pt x="591502" y="179737"/>
                  </a:lnTo>
                  <a:lnTo>
                    <a:pt x="576072" y="164878"/>
                  </a:lnTo>
                  <a:lnTo>
                    <a:pt x="565880" y="142018"/>
                  </a:lnTo>
                  <a:lnTo>
                    <a:pt x="554641" y="127730"/>
                  </a:lnTo>
                  <a:lnTo>
                    <a:pt x="565309" y="111728"/>
                  </a:lnTo>
                  <a:lnTo>
                    <a:pt x="589312" y="127635"/>
                  </a:lnTo>
                  <a:lnTo>
                    <a:pt x="587121" y="110109"/>
                  </a:lnTo>
                  <a:lnTo>
                    <a:pt x="575881" y="95821"/>
                  </a:lnTo>
                  <a:lnTo>
                    <a:pt x="565213" y="77248"/>
                  </a:lnTo>
                  <a:lnTo>
                    <a:pt x="541211" y="61341"/>
                  </a:lnTo>
                  <a:lnTo>
                    <a:pt x="539019" y="43815"/>
                  </a:lnTo>
                  <a:lnTo>
                    <a:pt x="532638" y="25717"/>
                  </a:lnTo>
                  <a:lnTo>
                    <a:pt x="364331" y="22193"/>
                  </a:lnTo>
                  <a:lnTo>
                    <a:pt x="342424" y="23813"/>
                  </a:lnTo>
                  <a:lnTo>
                    <a:pt x="323755" y="0"/>
                  </a:lnTo>
                  <a:lnTo>
                    <a:pt x="300323" y="14383"/>
                  </a:lnTo>
                  <a:lnTo>
                    <a:pt x="289750" y="30290"/>
                  </a:lnTo>
                  <a:lnTo>
                    <a:pt x="265271" y="53150"/>
                  </a:lnTo>
                  <a:lnTo>
                    <a:pt x="250888" y="64294"/>
                  </a:lnTo>
                  <a:lnTo>
                    <a:pt x="236029" y="79724"/>
                  </a:lnTo>
                  <a:lnTo>
                    <a:pt x="225361" y="95726"/>
                  </a:lnTo>
                  <a:lnTo>
                    <a:pt x="205168" y="119063"/>
                  </a:lnTo>
                  <a:lnTo>
                    <a:pt x="180784" y="141923"/>
                  </a:lnTo>
                  <a:lnTo>
                    <a:pt x="209645" y="188690"/>
                  </a:lnTo>
                  <a:lnTo>
                    <a:pt x="190500" y="203549"/>
                  </a:lnTo>
                  <a:lnTo>
                    <a:pt x="162306" y="221647"/>
                  </a:lnTo>
                  <a:lnTo>
                    <a:pt x="151638" y="237554"/>
                  </a:lnTo>
                  <a:lnTo>
                    <a:pt x="129826" y="239173"/>
                  </a:lnTo>
                  <a:lnTo>
                    <a:pt x="111728" y="245554"/>
                  </a:lnTo>
                  <a:lnTo>
                    <a:pt x="86106" y="242411"/>
                  </a:lnTo>
                  <a:lnTo>
                    <a:pt x="70675" y="262128"/>
                  </a:lnTo>
                  <a:lnTo>
                    <a:pt x="52578" y="268510"/>
                  </a:lnTo>
                  <a:lnTo>
                    <a:pt x="54769" y="286036"/>
                  </a:lnTo>
                  <a:lnTo>
                    <a:pt x="28194" y="291370"/>
                  </a:lnTo>
                  <a:lnTo>
                    <a:pt x="30289" y="308896"/>
                  </a:lnTo>
                  <a:lnTo>
                    <a:pt x="476" y="305181"/>
                  </a:lnTo>
                  <a:lnTo>
                    <a:pt x="11144" y="323755"/>
                  </a:lnTo>
                  <a:lnTo>
                    <a:pt x="0" y="343948"/>
                  </a:lnTo>
                  <a:lnTo>
                    <a:pt x="6477" y="362045"/>
                  </a:lnTo>
                  <a:lnTo>
                    <a:pt x="48101" y="410337"/>
                  </a:lnTo>
                  <a:lnTo>
                    <a:pt x="104680" y="477679"/>
                  </a:lnTo>
                  <a:lnTo>
                    <a:pt x="115919" y="492062"/>
                  </a:lnTo>
                  <a:lnTo>
                    <a:pt x="115919" y="492062"/>
                  </a:lnTo>
                  <a:lnTo>
                    <a:pt x="115919" y="49206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9FA5E7E2-8404-779B-FA4F-12761819D55E}"/>
                </a:ext>
              </a:extLst>
            </p:cNvPr>
            <p:cNvSpPr/>
            <p:nvPr/>
          </p:nvSpPr>
          <p:spPr>
            <a:xfrm>
              <a:off x="6992338" y="1332152"/>
              <a:ext cx="904488" cy="1002010"/>
            </a:xfrm>
            <a:custGeom>
              <a:avLst/>
              <a:gdLst>
                <a:gd name="connsiteX0" fmla="*/ 213932 w 537114"/>
                <a:gd name="connsiteY0" fmla="*/ 593598 h 595026"/>
                <a:gd name="connsiteX1" fmla="*/ 244221 w 537114"/>
                <a:gd name="connsiteY1" fmla="*/ 593027 h 595026"/>
                <a:gd name="connsiteX2" fmla="*/ 274511 w 537114"/>
                <a:gd name="connsiteY2" fmla="*/ 592360 h 595026"/>
                <a:gd name="connsiteX3" fmla="*/ 295846 w 537114"/>
                <a:gd name="connsiteY3" fmla="*/ 595027 h 595026"/>
                <a:gd name="connsiteX4" fmla="*/ 315468 w 537114"/>
                <a:gd name="connsiteY4" fmla="*/ 575786 h 595026"/>
                <a:gd name="connsiteX5" fmla="*/ 330327 w 537114"/>
                <a:gd name="connsiteY5" fmla="*/ 560356 h 595026"/>
                <a:gd name="connsiteX6" fmla="*/ 340995 w 537114"/>
                <a:gd name="connsiteY6" fmla="*/ 544354 h 595026"/>
                <a:gd name="connsiteX7" fmla="*/ 363855 w 537114"/>
                <a:gd name="connsiteY7" fmla="*/ 534257 h 595026"/>
                <a:gd name="connsiteX8" fmla="*/ 391478 w 537114"/>
                <a:gd name="connsiteY8" fmla="*/ 520351 h 595026"/>
                <a:gd name="connsiteX9" fmla="*/ 402146 w 537114"/>
                <a:gd name="connsiteY9" fmla="*/ 504349 h 595026"/>
                <a:gd name="connsiteX10" fmla="*/ 420148 w 537114"/>
                <a:gd name="connsiteY10" fmla="*/ 497872 h 595026"/>
                <a:gd name="connsiteX11" fmla="*/ 440341 w 537114"/>
                <a:gd name="connsiteY11" fmla="*/ 474440 h 595026"/>
                <a:gd name="connsiteX12" fmla="*/ 459010 w 537114"/>
                <a:gd name="connsiteY12" fmla="*/ 463772 h 595026"/>
                <a:gd name="connsiteX13" fmla="*/ 482918 w 537114"/>
                <a:gd name="connsiteY13" fmla="*/ 479679 h 595026"/>
                <a:gd name="connsiteX14" fmla="*/ 497300 w 537114"/>
                <a:gd name="connsiteY14" fmla="*/ 468535 h 595026"/>
                <a:gd name="connsiteX15" fmla="*/ 507873 w 537114"/>
                <a:gd name="connsiteY15" fmla="*/ 452533 h 595026"/>
                <a:gd name="connsiteX16" fmla="*/ 522256 w 537114"/>
                <a:gd name="connsiteY16" fmla="*/ 441293 h 595026"/>
                <a:gd name="connsiteX17" fmla="*/ 537115 w 537114"/>
                <a:gd name="connsiteY17" fmla="*/ 425863 h 595026"/>
                <a:gd name="connsiteX18" fmla="*/ 535496 w 537114"/>
                <a:gd name="connsiteY18" fmla="*/ 404051 h 595026"/>
                <a:gd name="connsiteX19" fmla="*/ 517970 w 537114"/>
                <a:gd name="connsiteY19" fmla="*/ 406146 h 595026"/>
                <a:gd name="connsiteX20" fmla="*/ 512064 w 537114"/>
                <a:gd name="connsiteY20" fmla="*/ 383857 h 595026"/>
                <a:gd name="connsiteX21" fmla="*/ 510921 w 537114"/>
                <a:gd name="connsiteY21" fmla="*/ 357759 h 595026"/>
                <a:gd name="connsiteX22" fmla="*/ 518351 w 537114"/>
                <a:gd name="connsiteY22" fmla="*/ 332708 h 595026"/>
                <a:gd name="connsiteX23" fmla="*/ 507206 w 537114"/>
                <a:gd name="connsiteY23" fmla="*/ 318325 h 595026"/>
                <a:gd name="connsiteX24" fmla="*/ 509778 w 537114"/>
                <a:gd name="connsiteY24" fmla="*/ 296990 h 595026"/>
                <a:gd name="connsiteX25" fmla="*/ 511874 w 537114"/>
                <a:gd name="connsiteY25" fmla="*/ 279940 h 595026"/>
                <a:gd name="connsiteX26" fmla="*/ 525780 w 537114"/>
                <a:gd name="connsiteY26" fmla="*/ 273082 h 595026"/>
                <a:gd name="connsiteX27" fmla="*/ 515112 w 537114"/>
                <a:gd name="connsiteY27" fmla="*/ 254413 h 595026"/>
                <a:gd name="connsiteX28" fmla="*/ 508635 w 537114"/>
                <a:gd name="connsiteY28" fmla="*/ 236315 h 595026"/>
                <a:gd name="connsiteX29" fmla="*/ 502730 w 537114"/>
                <a:gd name="connsiteY29" fmla="*/ 213931 h 595026"/>
                <a:gd name="connsiteX30" fmla="*/ 482061 w 537114"/>
                <a:gd name="connsiteY30" fmla="*/ 207073 h 595026"/>
                <a:gd name="connsiteX31" fmla="*/ 479870 w 537114"/>
                <a:gd name="connsiteY31" fmla="*/ 189548 h 595026"/>
                <a:gd name="connsiteX32" fmla="*/ 469678 w 537114"/>
                <a:gd name="connsiteY32" fmla="*/ 166592 h 595026"/>
                <a:gd name="connsiteX33" fmla="*/ 453771 w 537114"/>
                <a:gd name="connsiteY33" fmla="*/ 156019 h 595026"/>
                <a:gd name="connsiteX34" fmla="*/ 437198 w 537114"/>
                <a:gd name="connsiteY34" fmla="*/ 149638 h 595026"/>
                <a:gd name="connsiteX35" fmla="*/ 419195 w 537114"/>
                <a:gd name="connsiteY35" fmla="*/ 156115 h 595026"/>
                <a:gd name="connsiteX36" fmla="*/ 397859 w 537114"/>
                <a:gd name="connsiteY36" fmla="*/ 153448 h 595026"/>
                <a:gd name="connsiteX37" fmla="*/ 399955 w 537114"/>
                <a:gd name="connsiteY37" fmla="*/ 136398 h 595026"/>
                <a:gd name="connsiteX38" fmla="*/ 374428 w 537114"/>
                <a:gd name="connsiteY38" fmla="*/ 133255 h 595026"/>
                <a:gd name="connsiteX39" fmla="*/ 360617 w 537114"/>
                <a:gd name="connsiteY39" fmla="*/ 140208 h 595026"/>
                <a:gd name="connsiteX40" fmla="*/ 338804 w 537114"/>
                <a:gd name="connsiteY40" fmla="*/ 141827 h 595026"/>
                <a:gd name="connsiteX41" fmla="*/ 316992 w 537114"/>
                <a:gd name="connsiteY41" fmla="*/ 143446 h 595026"/>
                <a:gd name="connsiteX42" fmla="*/ 300514 w 537114"/>
                <a:gd name="connsiteY42" fmla="*/ 137065 h 595026"/>
                <a:gd name="connsiteX43" fmla="*/ 280226 w 537114"/>
                <a:gd name="connsiteY43" fmla="*/ 125921 h 595026"/>
                <a:gd name="connsiteX44" fmla="*/ 274415 w 537114"/>
                <a:gd name="connsiteY44" fmla="*/ 103632 h 595026"/>
                <a:gd name="connsiteX45" fmla="*/ 207740 w 537114"/>
                <a:gd name="connsiteY45" fmla="*/ 47815 h 595026"/>
                <a:gd name="connsiteX46" fmla="*/ 183833 w 537114"/>
                <a:gd name="connsiteY46" fmla="*/ 31909 h 595026"/>
                <a:gd name="connsiteX47" fmla="*/ 135922 w 537114"/>
                <a:gd name="connsiteY47" fmla="*/ 0 h 595026"/>
                <a:gd name="connsiteX48" fmla="*/ 118301 w 537114"/>
                <a:gd name="connsiteY48" fmla="*/ 2191 h 595026"/>
                <a:gd name="connsiteX49" fmla="*/ 119920 w 537114"/>
                <a:gd name="connsiteY49" fmla="*/ 24003 h 595026"/>
                <a:gd name="connsiteX50" fmla="*/ 125349 w 537114"/>
                <a:gd name="connsiteY50" fmla="*/ 50578 h 595026"/>
                <a:gd name="connsiteX51" fmla="*/ 141256 w 537114"/>
                <a:gd name="connsiteY51" fmla="*/ 61246 h 595026"/>
                <a:gd name="connsiteX52" fmla="*/ 138113 w 537114"/>
                <a:gd name="connsiteY52" fmla="*/ 86773 h 595026"/>
                <a:gd name="connsiteX53" fmla="*/ 118968 w 537114"/>
                <a:gd name="connsiteY53" fmla="*/ 101727 h 595026"/>
                <a:gd name="connsiteX54" fmla="*/ 104680 w 537114"/>
                <a:gd name="connsiteY54" fmla="*/ 112967 h 595026"/>
                <a:gd name="connsiteX55" fmla="*/ 89821 w 537114"/>
                <a:gd name="connsiteY55" fmla="*/ 128397 h 595026"/>
                <a:gd name="connsiteX56" fmla="*/ 52007 w 537114"/>
                <a:gd name="connsiteY56" fmla="*/ 154019 h 595026"/>
                <a:gd name="connsiteX57" fmla="*/ 25432 w 537114"/>
                <a:gd name="connsiteY57" fmla="*/ 159353 h 595026"/>
                <a:gd name="connsiteX58" fmla="*/ 14288 w 537114"/>
                <a:gd name="connsiteY58" fmla="*/ 179642 h 595026"/>
                <a:gd name="connsiteX59" fmla="*/ 0 w 537114"/>
                <a:gd name="connsiteY59" fmla="*/ 190881 h 595026"/>
                <a:gd name="connsiteX60" fmla="*/ 10096 w 537114"/>
                <a:gd name="connsiteY60" fmla="*/ 213741 h 595026"/>
                <a:gd name="connsiteX61" fmla="*/ 12288 w 537114"/>
                <a:gd name="connsiteY61" fmla="*/ 231267 h 595026"/>
                <a:gd name="connsiteX62" fmla="*/ 36767 w 537114"/>
                <a:gd name="connsiteY62" fmla="*/ 277559 h 595026"/>
                <a:gd name="connsiteX63" fmla="*/ 52293 w 537114"/>
                <a:gd name="connsiteY63" fmla="*/ 292417 h 595026"/>
                <a:gd name="connsiteX64" fmla="*/ 59246 w 537114"/>
                <a:gd name="connsiteY64" fmla="*/ 340900 h 595026"/>
                <a:gd name="connsiteX65" fmla="*/ 65627 w 537114"/>
                <a:gd name="connsiteY65" fmla="*/ 358997 h 595026"/>
                <a:gd name="connsiteX66" fmla="*/ 78963 w 537114"/>
                <a:gd name="connsiteY66" fmla="*/ 390906 h 595026"/>
                <a:gd name="connsiteX67" fmla="*/ 94965 w 537114"/>
                <a:gd name="connsiteY67" fmla="*/ 401574 h 595026"/>
                <a:gd name="connsiteX68" fmla="*/ 106680 w 537114"/>
                <a:gd name="connsiteY68" fmla="*/ 411670 h 595026"/>
                <a:gd name="connsiteX69" fmla="*/ 116300 w 537114"/>
                <a:gd name="connsiteY69" fmla="*/ 438817 h 595026"/>
                <a:gd name="connsiteX70" fmla="*/ 131350 w 537114"/>
                <a:gd name="connsiteY70" fmla="*/ 527114 h 595026"/>
                <a:gd name="connsiteX71" fmla="*/ 132493 w 537114"/>
                <a:gd name="connsiteY71" fmla="*/ 587883 h 595026"/>
                <a:gd name="connsiteX72" fmla="*/ 148971 w 537114"/>
                <a:gd name="connsiteY72" fmla="*/ 594170 h 595026"/>
                <a:gd name="connsiteX73" fmla="*/ 180880 w 537114"/>
                <a:gd name="connsiteY73" fmla="*/ 580835 h 595026"/>
                <a:gd name="connsiteX74" fmla="*/ 205359 w 537114"/>
                <a:gd name="connsiteY74" fmla="*/ 592550 h 595026"/>
                <a:gd name="connsiteX75" fmla="*/ 213932 w 537114"/>
                <a:gd name="connsiteY75" fmla="*/ 593598 h 595026"/>
                <a:gd name="connsiteX76" fmla="*/ 213932 w 537114"/>
                <a:gd name="connsiteY76" fmla="*/ 593598 h 595026"/>
                <a:gd name="connsiteX77" fmla="*/ 213932 w 537114"/>
                <a:gd name="connsiteY77" fmla="*/ 593598 h 595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537114" h="595026">
                  <a:moveTo>
                    <a:pt x="213932" y="593598"/>
                  </a:moveTo>
                  <a:lnTo>
                    <a:pt x="244221" y="593027"/>
                  </a:lnTo>
                  <a:lnTo>
                    <a:pt x="274511" y="592360"/>
                  </a:lnTo>
                  <a:lnTo>
                    <a:pt x="295846" y="595027"/>
                  </a:lnTo>
                  <a:lnTo>
                    <a:pt x="315468" y="575786"/>
                  </a:lnTo>
                  <a:lnTo>
                    <a:pt x="330327" y="560356"/>
                  </a:lnTo>
                  <a:lnTo>
                    <a:pt x="340995" y="544354"/>
                  </a:lnTo>
                  <a:lnTo>
                    <a:pt x="363855" y="534257"/>
                  </a:lnTo>
                  <a:lnTo>
                    <a:pt x="391478" y="520351"/>
                  </a:lnTo>
                  <a:lnTo>
                    <a:pt x="402146" y="504349"/>
                  </a:lnTo>
                  <a:lnTo>
                    <a:pt x="420148" y="497872"/>
                  </a:lnTo>
                  <a:lnTo>
                    <a:pt x="440341" y="474440"/>
                  </a:lnTo>
                  <a:lnTo>
                    <a:pt x="459010" y="463772"/>
                  </a:lnTo>
                  <a:lnTo>
                    <a:pt x="482918" y="479679"/>
                  </a:lnTo>
                  <a:lnTo>
                    <a:pt x="497300" y="468535"/>
                  </a:lnTo>
                  <a:lnTo>
                    <a:pt x="507873" y="452533"/>
                  </a:lnTo>
                  <a:lnTo>
                    <a:pt x="522256" y="441293"/>
                  </a:lnTo>
                  <a:lnTo>
                    <a:pt x="537115" y="425863"/>
                  </a:lnTo>
                  <a:lnTo>
                    <a:pt x="535496" y="404051"/>
                  </a:lnTo>
                  <a:lnTo>
                    <a:pt x="517970" y="406146"/>
                  </a:lnTo>
                  <a:lnTo>
                    <a:pt x="512064" y="383857"/>
                  </a:lnTo>
                  <a:lnTo>
                    <a:pt x="510921" y="357759"/>
                  </a:lnTo>
                  <a:lnTo>
                    <a:pt x="518351" y="332708"/>
                  </a:lnTo>
                  <a:lnTo>
                    <a:pt x="507206" y="318325"/>
                  </a:lnTo>
                  <a:lnTo>
                    <a:pt x="509778" y="296990"/>
                  </a:lnTo>
                  <a:lnTo>
                    <a:pt x="511874" y="279940"/>
                  </a:lnTo>
                  <a:lnTo>
                    <a:pt x="525780" y="273082"/>
                  </a:lnTo>
                  <a:lnTo>
                    <a:pt x="515112" y="254413"/>
                  </a:lnTo>
                  <a:lnTo>
                    <a:pt x="508635" y="236315"/>
                  </a:lnTo>
                  <a:lnTo>
                    <a:pt x="502730" y="213931"/>
                  </a:lnTo>
                  <a:lnTo>
                    <a:pt x="482061" y="207073"/>
                  </a:lnTo>
                  <a:lnTo>
                    <a:pt x="479870" y="189548"/>
                  </a:lnTo>
                  <a:lnTo>
                    <a:pt x="469678" y="166592"/>
                  </a:lnTo>
                  <a:lnTo>
                    <a:pt x="453771" y="156019"/>
                  </a:lnTo>
                  <a:lnTo>
                    <a:pt x="437198" y="149638"/>
                  </a:lnTo>
                  <a:lnTo>
                    <a:pt x="419195" y="156115"/>
                  </a:lnTo>
                  <a:lnTo>
                    <a:pt x="397859" y="153448"/>
                  </a:lnTo>
                  <a:lnTo>
                    <a:pt x="399955" y="136398"/>
                  </a:lnTo>
                  <a:lnTo>
                    <a:pt x="374428" y="133255"/>
                  </a:lnTo>
                  <a:lnTo>
                    <a:pt x="360617" y="140208"/>
                  </a:lnTo>
                  <a:lnTo>
                    <a:pt x="338804" y="141827"/>
                  </a:lnTo>
                  <a:lnTo>
                    <a:pt x="316992" y="143446"/>
                  </a:lnTo>
                  <a:lnTo>
                    <a:pt x="300514" y="137065"/>
                  </a:lnTo>
                  <a:lnTo>
                    <a:pt x="280226" y="125921"/>
                  </a:lnTo>
                  <a:lnTo>
                    <a:pt x="274415" y="103632"/>
                  </a:lnTo>
                  <a:lnTo>
                    <a:pt x="207740" y="47815"/>
                  </a:lnTo>
                  <a:lnTo>
                    <a:pt x="183833" y="31909"/>
                  </a:lnTo>
                  <a:lnTo>
                    <a:pt x="135922" y="0"/>
                  </a:lnTo>
                  <a:lnTo>
                    <a:pt x="118301" y="2191"/>
                  </a:lnTo>
                  <a:lnTo>
                    <a:pt x="119920" y="24003"/>
                  </a:lnTo>
                  <a:lnTo>
                    <a:pt x="125349" y="50578"/>
                  </a:lnTo>
                  <a:lnTo>
                    <a:pt x="141256" y="61246"/>
                  </a:lnTo>
                  <a:lnTo>
                    <a:pt x="138113" y="86773"/>
                  </a:lnTo>
                  <a:lnTo>
                    <a:pt x="118968" y="101727"/>
                  </a:lnTo>
                  <a:lnTo>
                    <a:pt x="104680" y="112967"/>
                  </a:lnTo>
                  <a:lnTo>
                    <a:pt x="89821" y="128397"/>
                  </a:lnTo>
                  <a:lnTo>
                    <a:pt x="52007" y="154019"/>
                  </a:lnTo>
                  <a:lnTo>
                    <a:pt x="25432" y="159353"/>
                  </a:lnTo>
                  <a:lnTo>
                    <a:pt x="14288" y="179642"/>
                  </a:lnTo>
                  <a:lnTo>
                    <a:pt x="0" y="190881"/>
                  </a:lnTo>
                  <a:lnTo>
                    <a:pt x="10096" y="213741"/>
                  </a:lnTo>
                  <a:lnTo>
                    <a:pt x="12288" y="231267"/>
                  </a:lnTo>
                  <a:lnTo>
                    <a:pt x="36767" y="277559"/>
                  </a:lnTo>
                  <a:lnTo>
                    <a:pt x="52293" y="292417"/>
                  </a:lnTo>
                  <a:lnTo>
                    <a:pt x="59246" y="340900"/>
                  </a:lnTo>
                  <a:lnTo>
                    <a:pt x="65627" y="358997"/>
                  </a:lnTo>
                  <a:lnTo>
                    <a:pt x="78963" y="390906"/>
                  </a:lnTo>
                  <a:lnTo>
                    <a:pt x="94965" y="401574"/>
                  </a:lnTo>
                  <a:lnTo>
                    <a:pt x="106680" y="411670"/>
                  </a:lnTo>
                  <a:lnTo>
                    <a:pt x="116300" y="438817"/>
                  </a:lnTo>
                  <a:lnTo>
                    <a:pt x="131350" y="527114"/>
                  </a:lnTo>
                  <a:lnTo>
                    <a:pt x="132493" y="587883"/>
                  </a:lnTo>
                  <a:lnTo>
                    <a:pt x="148971" y="594170"/>
                  </a:lnTo>
                  <a:lnTo>
                    <a:pt x="180880" y="580835"/>
                  </a:lnTo>
                  <a:lnTo>
                    <a:pt x="205359" y="592550"/>
                  </a:lnTo>
                  <a:lnTo>
                    <a:pt x="213932" y="593598"/>
                  </a:lnTo>
                  <a:lnTo>
                    <a:pt x="213932" y="593598"/>
                  </a:lnTo>
                  <a:lnTo>
                    <a:pt x="213932" y="59359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7F72C293-A8FF-D8BF-26D7-4981825BB045}"/>
                </a:ext>
              </a:extLst>
            </p:cNvPr>
            <p:cNvSpPr/>
            <p:nvPr/>
          </p:nvSpPr>
          <p:spPr>
            <a:xfrm>
              <a:off x="8809336" y="65643"/>
              <a:ext cx="1422577" cy="498840"/>
            </a:xfrm>
            <a:custGeom>
              <a:avLst/>
              <a:gdLst>
                <a:gd name="connsiteX0" fmla="*/ 307848 w 844772"/>
                <a:gd name="connsiteY0" fmla="*/ 296228 h 296227"/>
                <a:gd name="connsiteX1" fmla="*/ 322707 w 844772"/>
                <a:gd name="connsiteY1" fmla="*/ 280702 h 296227"/>
                <a:gd name="connsiteX2" fmla="*/ 344043 w 844772"/>
                <a:gd name="connsiteY2" fmla="*/ 283274 h 296227"/>
                <a:gd name="connsiteX3" fmla="*/ 360997 w 844772"/>
                <a:gd name="connsiteY3" fmla="*/ 285369 h 296227"/>
                <a:gd name="connsiteX4" fmla="*/ 390810 w 844772"/>
                <a:gd name="connsiteY4" fmla="*/ 289084 h 296227"/>
                <a:gd name="connsiteX5" fmla="*/ 408908 w 844772"/>
                <a:gd name="connsiteY5" fmla="*/ 282607 h 296227"/>
                <a:gd name="connsiteX6" fmla="*/ 428149 w 844772"/>
                <a:gd name="connsiteY6" fmla="*/ 267557 h 296227"/>
                <a:gd name="connsiteX7" fmla="*/ 438245 w 844772"/>
                <a:gd name="connsiteY7" fmla="*/ 255746 h 296227"/>
                <a:gd name="connsiteX8" fmla="*/ 458438 w 844772"/>
                <a:gd name="connsiteY8" fmla="*/ 266986 h 296227"/>
                <a:gd name="connsiteX9" fmla="*/ 491490 w 844772"/>
                <a:gd name="connsiteY9" fmla="*/ 279749 h 296227"/>
                <a:gd name="connsiteX10" fmla="*/ 523970 w 844772"/>
                <a:gd name="connsiteY10" fmla="*/ 262033 h 296227"/>
                <a:gd name="connsiteX11" fmla="*/ 542544 w 844772"/>
                <a:gd name="connsiteY11" fmla="*/ 251269 h 296227"/>
                <a:gd name="connsiteX12" fmla="*/ 562737 w 844772"/>
                <a:gd name="connsiteY12" fmla="*/ 227647 h 296227"/>
                <a:gd name="connsiteX13" fmla="*/ 581406 w 844772"/>
                <a:gd name="connsiteY13" fmla="*/ 216884 h 296227"/>
                <a:gd name="connsiteX14" fmla="*/ 596265 w 844772"/>
                <a:gd name="connsiteY14" fmla="*/ 201263 h 296227"/>
                <a:gd name="connsiteX15" fmla="*/ 622363 w 844772"/>
                <a:gd name="connsiteY15" fmla="*/ 200120 h 296227"/>
                <a:gd name="connsiteX16" fmla="*/ 633032 w 844772"/>
                <a:gd name="connsiteY16" fmla="*/ 184118 h 296227"/>
                <a:gd name="connsiteX17" fmla="*/ 647891 w 844772"/>
                <a:gd name="connsiteY17" fmla="*/ 168497 h 296227"/>
                <a:gd name="connsiteX18" fmla="*/ 678752 w 844772"/>
                <a:gd name="connsiteY18" fmla="*/ 163640 h 296227"/>
                <a:gd name="connsiteX19" fmla="*/ 694182 w 844772"/>
                <a:gd name="connsiteY19" fmla="*/ 143732 h 296227"/>
                <a:gd name="connsiteX20" fmla="*/ 708565 w 844772"/>
                <a:gd name="connsiteY20" fmla="*/ 132493 h 296227"/>
                <a:gd name="connsiteX21" fmla="*/ 720280 w 844772"/>
                <a:gd name="connsiteY21" fmla="*/ 107823 h 296227"/>
                <a:gd name="connsiteX22" fmla="*/ 738854 w 844772"/>
                <a:gd name="connsiteY22" fmla="*/ 97060 h 296227"/>
                <a:gd name="connsiteX23" fmla="*/ 753809 w 844772"/>
                <a:gd name="connsiteY23" fmla="*/ 81534 h 296227"/>
                <a:gd name="connsiteX24" fmla="*/ 766000 w 844772"/>
                <a:gd name="connsiteY24" fmla="*/ 52578 h 296227"/>
                <a:gd name="connsiteX25" fmla="*/ 792575 w 844772"/>
                <a:gd name="connsiteY25" fmla="*/ 47149 h 296227"/>
                <a:gd name="connsiteX26" fmla="*/ 803243 w 844772"/>
                <a:gd name="connsiteY26" fmla="*/ 31051 h 296227"/>
                <a:gd name="connsiteX27" fmla="*/ 818102 w 844772"/>
                <a:gd name="connsiteY27" fmla="*/ 15430 h 296227"/>
                <a:gd name="connsiteX28" fmla="*/ 844772 w 844772"/>
                <a:gd name="connsiteY28" fmla="*/ 10001 h 296227"/>
                <a:gd name="connsiteX29" fmla="*/ 763810 w 844772"/>
                <a:gd name="connsiteY29" fmla="*/ 0 h 296227"/>
                <a:gd name="connsiteX30" fmla="*/ 746855 w 844772"/>
                <a:gd name="connsiteY30" fmla="*/ 32766 h 296227"/>
                <a:gd name="connsiteX31" fmla="*/ 590835 w 844772"/>
                <a:gd name="connsiteY31" fmla="*/ 35243 h 296227"/>
                <a:gd name="connsiteX32" fmla="*/ 538639 w 844772"/>
                <a:gd name="connsiteY32" fmla="*/ 37528 h 296227"/>
                <a:gd name="connsiteX33" fmla="*/ 443865 w 844772"/>
                <a:gd name="connsiteY33" fmla="*/ 34576 h 296227"/>
                <a:gd name="connsiteX34" fmla="*/ 422053 w 844772"/>
                <a:gd name="connsiteY34" fmla="*/ 36195 h 296227"/>
                <a:gd name="connsiteX35" fmla="*/ 391763 w 844772"/>
                <a:gd name="connsiteY35" fmla="*/ 36766 h 296227"/>
                <a:gd name="connsiteX36" fmla="*/ 222409 w 844772"/>
                <a:gd name="connsiteY36" fmla="*/ 42005 h 296227"/>
                <a:gd name="connsiteX37" fmla="*/ 83439 w 844772"/>
                <a:gd name="connsiteY37" fmla="*/ 46673 h 296227"/>
                <a:gd name="connsiteX38" fmla="*/ 89916 w 844772"/>
                <a:gd name="connsiteY38" fmla="*/ 64865 h 296227"/>
                <a:gd name="connsiteX39" fmla="*/ 71818 w 844772"/>
                <a:gd name="connsiteY39" fmla="*/ 71247 h 296227"/>
                <a:gd name="connsiteX40" fmla="*/ 77628 w 844772"/>
                <a:gd name="connsiteY40" fmla="*/ 93821 h 296227"/>
                <a:gd name="connsiteX41" fmla="*/ 80391 w 844772"/>
                <a:gd name="connsiteY41" fmla="*/ 142018 h 296227"/>
                <a:gd name="connsiteX42" fmla="*/ 66484 w 844772"/>
                <a:gd name="connsiteY42" fmla="*/ 148971 h 296227"/>
                <a:gd name="connsiteX43" fmla="*/ 68675 w 844772"/>
                <a:gd name="connsiteY43" fmla="*/ 166687 h 296227"/>
                <a:gd name="connsiteX44" fmla="*/ 44196 w 844772"/>
                <a:gd name="connsiteY44" fmla="*/ 189738 h 296227"/>
                <a:gd name="connsiteX45" fmla="*/ 6953 w 844772"/>
                <a:gd name="connsiteY45" fmla="*/ 211265 h 296227"/>
                <a:gd name="connsiteX46" fmla="*/ 0 w 844772"/>
                <a:gd name="connsiteY46" fmla="*/ 232124 h 296227"/>
                <a:gd name="connsiteX47" fmla="*/ 10668 w 844772"/>
                <a:gd name="connsiteY47" fmla="*/ 250889 h 296227"/>
                <a:gd name="connsiteX48" fmla="*/ 34100 w 844772"/>
                <a:gd name="connsiteY48" fmla="*/ 236315 h 296227"/>
                <a:gd name="connsiteX49" fmla="*/ 79915 w 844772"/>
                <a:gd name="connsiteY49" fmla="*/ 250698 h 296227"/>
                <a:gd name="connsiteX50" fmla="*/ 95917 w 844772"/>
                <a:gd name="connsiteY50" fmla="*/ 261366 h 296227"/>
                <a:gd name="connsiteX51" fmla="*/ 255556 w 844772"/>
                <a:gd name="connsiteY51" fmla="*/ 228886 h 296227"/>
                <a:gd name="connsiteX52" fmla="*/ 272605 w 844772"/>
                <a:gd name="connsiteY52" fmla="*/ 230981 h 296227"/>
                <a:gd name="connsiteX53" fmla="*/ 288607 w 844772"/>
                <a:gd name="connsiteY53" fmla="*/ 241649 h 296227"/>
                <a:gd name="connsiteX54" fmla="*/ 307753 w 844772"/>
                <a:gd name="connsiteY54" fmla="*/ 261461 h 296227"/>
                <a:gd name="connsiteX55" fmla="*/ 314706 w 844772"/>
                <a:gd name="connsiteY55" fmla="*/ 275368 h 296227"/>
                <a:gd name="connsiteX56" fmla="*/ 304038 w 844772"/>
                <a:gd name="connsiteY56" fmla="*/ 291465 h 296227"/>
                <a:gd name="connsiteX57" fmla="*/ 307848 w 844772"/>
                <a:gd name="connsiteY57" fmla="*/ 296228 h 296227"/>
                <a:gd name="connsiteX58" fmla="*/ 307848 w 844772"/>
                <a:gd name="connsiteY58" fmla="*/ 296228 h 296227"/>
                <a:gd name="connsiteX59" fmla="*/ 307848 w 844772"/>
                <a:gd name="connsiteY59" fmla="*/ 296228 h 29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44772" h="296227">
                  <a:moveTo>
                    <a:pt x="307848" y="296228"/>
                  </a:moveTo>
                  <a:lnTo>
                    <a:pt x="322707" y="280702"/>
                  </a:lnTo>
                  <a:lnTo>
                    <a:pt x="344043" y="283274"/>
                  </a:lnTo>
                  <a:lnTo>
                    <a:pt x="360997" y="285369"/>
                  </a:lnTo>
                  <a:lnTo>
                    <a:pt x="390810" y="289084"/>
                  </a:lnTo>
                  <a:lnTo>
                    <a:pt x="408908" y="282607"/>
                  </a:lnTo>
                  <a:lnTo>
                    <a:pt x="428149" y="267557"/>
                  </a:lnTo>
                  <a:lnTo>
                    <a:pt x="438245" y="255746"/>
                  </a:lnTo>
                  <a:lnTo>
                    <a:pt x="458438" y="266986"/>
                  </a:lnTo>
                  <a:lnTo>
                    <a:pt x="491490" y="279749"/>
                  </a:lnTo>
                  <a:lnTo>
                    <a:pt x="523970" y="262033"/>
                  </a:lnTo>
                  <a:lnTo>
                    <a:pt x="542544" y="251269"/>
                  </a:lnTo>
                  <a:lnTo>
                    <a:pt x="562737" y="227647"/>
                  </a:lnTo>
                  <a:lnTo>
                    <a:pt x="581406" y="216884"/>
                  </a:lnTo>
                  <a:lnTo>
                    <a:pt x="596265" y="201263"/>
                  </a:lnTo>
                  <a:lnTo>
                    <a:pt x="622363" y="200120"/>
                  </a:lnTo>
                  <a:lnTo>
                    <a:pt x="633032" y="184118"/>
                  </a:lnTo>
                  <a:lnTo>
                    <a:pt x="647891" y="168497"/>
                  </a:lnTo>
                  <a:lnTo>
                    <a:pt x="678752" y="163640"/>
                  </a:lnTo>
                  <a:lnTo>
                    <a:pt x="694182" y="143732"/>
                  </a:lnTo>
                  <a:lnTo>
                    <a:pt x="708565" y="132493"/>
                  </a:lnTo>
                  <a:lnTo>
                    <a:pt x="720280" y="107823"/>
                  </a:lnTo>
                  <a:lnTo>
                    <a:pt x="738854" y="97060"/>
                  </a:lnTo>
                  <a:lnTo>
                    <a:pt x="753809" y="81534"/>
                  </a:lnTo>
                  <a:lnTo>
                    <a:pt x="766000" y="52578"/>
                  </a:lnTo>
                  <a:lnTo>
                    <a:pt x="792575" y="47149"/>
                  </a:lnTo>
                  <a:lnTo>
                    <a:pt x="803243" y="31051"/>
                  </a:lnTo>
                  <a:lnTo>
                    <a:pt x="818102" y="15430"/>
                  </a:lnTo>
                  <a:lnTo>
                    <a:pt x="844772" y="10001"/>
                  </a:lnTo>
                  <a:lnTo>
                    <a:pt x="763810" y="0"/>
                  </a:lnTo>
                  <a:lnTo>
                    <a:pt x="746855" y="32766"/>
                  </a:lnTo>
                  <a:lnTo>
                    <a:pt x="590835" y="35243"/>
                  </a:lnTo>
                  <a:lnTo>
                    <a:pt x="538639" y="37528"/>
                  </a:lnTo>
                  <a:lnTo>
                    <a:pt x="443865" y="34576"/>
                  </a:lnTo>
                  <a:lnTo>
                    <a:pt x="422053" y="36195"/>
                  </a:lnTo>
                  <a:lnTo>
                    <a:pt x="391763" y="36766"/>
                  </a:lnTo>
                  <a:lnTo>
                    <a:pt x="222409" y="42005"/>
                  </a:lnTo>
                  <a:lnTo>
                    <a:pt x="83439" y="46673"/>
                  </a:lnTo>
                  <a:lnTo>
                    <a:pt x="89916" y="64865"/>
                  </a:lnTo>
                  <a:lnTo>
                    <a:pt x="71818" y="71247"/>
                  </a:lnTo>
                  <a:lnTo>
                    <a:pt x="77628" y="93821"/>
                  </a:lnTo>
                  <a:lnTo>
                    <a:pt x="80391" y="142018"/>
                  </a:lnTo>
                  <a:lnTo>
                    <a:pt x="66484" y="148971"/>
                  </a:lnTo>
                  <a:lnTo>
                    <a:pt x="68675" y="166687"/>
                  </a:lnTo>
                  <a:lnTo>
                    <a:pt x="44196" y="189738"/>
                  </a:lnTo>
                  <a:lnTo>
                    <a:pt x="6953" y="211265"/>
                  </a:lnTo>
                  <a:lnTo>
                    <a:pt x="0" y="232124"/>
                  </a:lnTo>
                  <a:lnTo>
                    <a:pt x="10668" y="250889"/>
                  </a:lnTo>
                  <a:lnTo>
                    <a:pt x="34100" y="236315"/>
                  </a:lnTo>
                  <a:lnTo>
                    <a:pt x="79915" y="250698"/>
                  </a:lnTo>
                  <a:lnTo>
                    <a:pt x="95917" y="261366"/>
                  </a:lnTo>
                  <a:lnTo>
                    <a:pt x="255556" y="228886"/>
                  </a:lnTo>
                  <a:lnTo>
                    <a:pt x="272605" y="230981"/>
                  </a:lnTo>
                  <a:lnTo>
                    <a:pt x="288607" y="241649"/>
                  </a:lnTo>
                  <a:lnTo>
                    <a:pt x="307753" y="261461"/>
                  </a:lnTo>
                  <a:lnTo>
                    <a:pt x="314706" y="275368"/>
                  </a:lnTo>
                  <a:lnTo>
                    <a:pt x="304038" y="291465"/>
                  </a:lnTo>
                  <a:lnTo>
                    <a:pt x="307848" y="296228"/>
                  </a:lnTo>
                  <a:lnTo>
                    <a:pt x="307848" y="296228"/>
                  </a:lnTo>
                  <a:lnTo>
                    <a:pt x="307848" y="296228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29E3E4D-C6A6-EDF0-C30C-C83010680C4E}"/>
                </a:ext>
              </a:extLst>
            </p:cNvPr>
            <p:cNvSpPr/>
            <p:nvPr/>
          </p:nvSpPr>
          <p:spPr>
            <a:xfrm>
              <a:off x="8959308" y="838603"/>
              <a:ext cx="651539" cy="653464"/>
            </a:xfrm>
            <a:custGeom>
              <a:avLst/>
              <a:gdLst>
                <a:gd name="connsiteX0" fmla="*/ 58579 w 386905"/>
                <a:gd name="connsiteY0" fmla="*/ 388049 h 388048"/>
                <a:gd name="connsiteX1" fmla="*/ 69247 w 386905"/>
                <a:gd name="connsiteY1" fmla="*/ 372047 h 388048"/>
                <a:gd name="connsiteX2" fmla="*/ 83058 w 386905"/>
                <a:gd name="connsiteY2" fmla="*/ 364998 h 388048"/>
                <a:gd name="connsiteX3" fmla="*/ 105442 w 386905"/>
                <a:gd name="connsiteY3" fmla="*/ 359093 h 388048"/>
                <a:gd name="connsiteX4" fmla="*/ 120301 w 386905"/>
                <a:gd name="connsiteY4" fmla="*/ 343662 h 388048"/>
                <a:gd name="connsiteX5" fmla="*/ 130969 w 386905"/>
                <a:gd name="connsiteY5" fmla="*/ 327565 h 388048"/>
                <a:gd name="connsiteX6" fmla="*/ 149543 w 386905"/>
                <a:gd name="connsiteY6" fmla="*/ 316897 h 388048"/>
                <a:gd name="connsiteX7" fmla="*/ 170879 w 386905"/>
                <a:gd name="connsiteY7" fmla="*/ 284797 h 388048"/>
                <a:gd name="connsiteX8" fmla="*/ 188405 w 386905"/>
                <a:gd name="connsiteY8" fmla="*/ 247936 h 388048"/>
                <a:gd name="connsiteX9" fmla="*/ 200025 w 386905"/>
                <a:gd name="connsiteY9" fmla="*/ 223361 h 388048"/>
                <a:gd name="connsiteX10" fmla="*/ 214408 w 386905"/>
                <a:gd name="connsiteY10" fmla="*/ 212122 h 388048"/>
                <a:gd name="connsiteX11" fmla="*/ 233553 w 386905"/>
                <a:gd name="connsiteY11" fmla="*/ 197072 h 388048"/>
                <a:gd name="connsiteX12" fmla="*/ 252699 w 386905"/>
                <a:gd name="connsiteY12" fmla="*/ 182118 h 388048"/>
                <a:gd name="connsiteX13" fmla="*/ 274606 w 386905"/>
                <a:gd name="connsiteY13" fmla="*/ 180499 h 388048"/>
                <a:gd name="connsiteX14" fmla="*/ 293180 w 386905"/>
                <a:gd name="connsiteY14" fmla="*/ 169736 h 388048"/>
                <a:gd name="connsiteX15" fmla="*/ 307563 w 386905"/>
                <a:gd name="connsiteY15" fmla="*/ 158496 h 388048"/>
                <a:gd name="connsiteX16" fmla="*/ 324612 w 386905"/>
                <a:gd name="connsiteY16" fmla="*/ 160687 h 388048"/>
                <a:gd name="connsiteX17" fmla="*/ 341662 w 386905"/>
                <a:gd name="connsiteY17" fmla="*/ 162782 h 388048"/>
                <a:gd name="connsiteX18" fmla="*/ 359759 w 386905"/>
                <a:gd name="connsiteY18" fmla="*/ 156305 h 388048"/>
                <a:gd name="connsiteX19" fmla="*/ 374142 w 386905"/>
                <a:gd name="connsiteY19" fmla="*/ 145066 h 388048"/>
                <a:gd name="connsiteX20" fmla="*/ 384715 w 386905"/>
                <a:gd name="connsiteY20" fmla="*/ 129064 h 388048"/>
                <a:gd name="connsiteX21" fmla="*/ 386905 w 386905"/>
                <a:gd name="connsiteY21" fmla="*/ 111919 h 388048"/>
                <a:gd name="connsiteX22" fmla="*/ 380429 w 386905"/>
                <a:gd name="connsiteY22" fmla="*/ 93821 h 388048"/>
                <a:gd name="connsiteX23" fmla="*/ 369761 w 386905"/>
                <a:gd name="connsiteY23" fmla="*/ 75152 h 388048"/>
                <a:gd name="connsiteX24" fmla="*/ 358045 w 386905"/>
                <a:gd name="connsiteY24" fmla="*/ 65056 h 388048"/>
                <a:gd name="connsiteX25" fmla="*/ 340995 w 386905"/>
                <a:gd name="connsiteY25" fmla="*/ 62960 h 388048"/>
                <a:gd name="connsiteX26" fmla="*/ 347949 w 386905"/>
                <a:gd name="connsiteY26" fmla="*/ 42101 h 388048"/>
                <a:gd name="connsiteX27" fmla="*/ 341472 w 386905"/>
                <a:gd name="connsiteY27" fmla="*/ 23908 h 388048"/>
                <a:gd name="connsiteX28" fmla="*/ 321755 w 386905"/>
                <a:gd name="connsiteY28" fmla="*/ 8477 h 388048"/>
                <a:gd name="connsiteX29" fmla="*/ 288227 w 386905"/>
                <a:gd name="connsiteY29" fmla="*/ 0 h 388048"/>
                <a:gd name="connsiteX30" fmla="*/ 274320 w 386905"/>
                <a:gd name="connsiteY30" fmla="*/ 6953 h 388048"/>
                <a:gd name="connsiteX31" fmla="*/ 256223 w 386905"/>
                <a:gd name="connsiteY31" fmla="*/ 13430 h 388048"/>
                <a:gd name="connsiteX32" fmla="*/ 249364 w 386905"/>
                <a:gd name="connsiteY32" fmla="*/ 34290 h 388048"/>
                <a:gd name="connsiteX33" fmla="*/ 242983 w 386905"/>
                <a:gd name="connsiteY33" fmla="*/ 50864 h 388048"/>
                <a:gd name="connsiteX34" fmla="*/ 232315 w 386905"/>
                <a:gd name="connsiteY34" fmla="*/ 66866 h 388048"/>
                <a:gd name="connsiteX35" fmla="*/ 214217 w 386905"/>
                <a:gd name="connsiteY35" fmla="*/ 73247 h 388048"/>
                <a:gd name="connsiteX36" fmla="*/ 199358 w 386905"/>
                <a:gd name="connsiteY36" fmla="*/ 88773 h 388048"/>
                <a:gd name="connsiteX37" fmla="*/ 192977 w 386905"/>
                <a:gd name="connsiteY37" fmla="*/ 105347 h 388048"/>
                <a:gd name="connsiteX38" fmla="*/ 182404 w 386905"/>
                <a:gd name="connsiteY38" fmla="*/ 121444 h 388048"/>
                <a:gd name="connsiteX39" fmla="*/ 120111 w 386905"/>
                <a:gd name="connsiteY39" fmla="*/ 135445 h 388048"/>
                <a:gd name="connsiteX40" fmla="*/ 84392 w 386905"/>
                <a:gd name="connsiteY40" fmla="*/ 144018 h 388048"/>
                <a:gd name="connsiteX41" fmla="*/ 50388 w 386905"/>
                <a:gd name="connsiteY41" fmla="*/ 174498 h 388048"/>
                <a:gd name="connsiteX42" fmla="*/ 15812 w 386905"/>
                <a:gd name="connsiteY42" fmla="*/ 209264 h 388048"/>
                <a:gd name="connsiteX43" fmla="*/ 34957 w 386905"/>
                <a:gd name="connsiteY43" fmla="*/ 228981 h 388048"/>
                <a:gd name="connsiteX44" fmla="*/ 11049 w 386905"/>
                <a:gd name="connsiteY44" fmla="*/ 282416 h 388048"/>
                <a:gd name="connsiteX45" fmla="*/ 13240 w 386905"/>
                <a:gd name="connsiteY45" fmla="*/ 300038 h 388048"/>
                <a:gd name="connsiteX46" fmla="*/ 7334 w 386905"/>
                <a:gd name="connsiteY46" fmla="*/ 312325 h 388048"/>
                <a:gd name="connsiteX47" fmla="*/ 0 w 386905"/>
                <a:gd name="connsiteY47" fmla="*/ 337471 h 388048"/>
                <a:gd name="connsiteX48" fmla="*/ 6382 w 386905"/>
                <a:gd name="connsiteY48" fmla="*/ 355568 h 388048"/>
                <a:gd name="connsiteX49" fmla="*/ 17050 w 386905"/>
                <a:gd name="connsiteY49" fmla="*/ 374237 h 388048"/>
                <a:gd name="connsiteX50" fmla="*/ 34576 w 386905"/>
                <a:gd name="connsiteY50" fmla="*/ 372047 h 388048"/>
                <a:gd name="connsiteX51" fmla="*/ 50578 w 386905"/>
                <a:gd name="connsiteY51" fmla="*/ 382714 h 388048"/>
                <a:gd name="connsiteX52" fmla="*/ 58579 w 386905"/>
                <a:gd name="connsiteY52" fmla="*/ 388049 h 388048"/>
                <a:gd name="connsiteX53" fmla="*/ 58579 w 386905"/>
                <a:gd name="connsiteY53" fmla="*/ 388049 h 388048"/>
                <a:gd name="connsiteX54" fmla="*/ 58579 w 386905"/>
                <a:gd name="connsiteY54" fmla="*/ 388049 h 38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86905" h="388048">
                  <a:moveTo>
                    <a:pt x="58579" y="388049"/>
                  </a:moveTo>
                  <a:lnTo>
                    <a:pt x="69247" y="372047"/>
                  </a:lnTo>
                  <a:lnTo>
                    <a:pt x="83058" y="364998"/>
                  </a:lnTo>
                  <a:lnTo>
                    <a:pt x="105442" y="359093"/>
                  </a:lnTo>
                  <a:lnTo>
                    <a:pt x="120301" y="343662"/>
                  </a:lnTo>
                  <a:lnTo>
                    <a:pt x="130969" y="327565"/>
                  </a:lnTo>
                  <a:lnTo>
                    <a:pt x="149543" y="316897"/>
                  </a:lnTo>
                  <a:lnTo>
                    <a:pt x="170879" y="284797"/>
                  </a:lnTo>
                  <a:lnTo>
                    <a:pt x="188405" y="247936"/>
                  </a:lnTo>
                  <a:lnTo>
                    <a:pt x="200025" y="223361"/>
                  </a:lnTo>
                  <a:lnTo>
                    <a:pt x="214408" y="212122"/>
                  </a:lnTo>
                  <a:lnTo>
                    <a:pt x="233553" y="197072"/>
                  </a:lnTo>
                  <a:lnTo>
                    <a:pt x="252699" y="182118"/>
                  </a:lnTo>
                  <a:lnTo>
                    <a:pt x="274606" y="180499"/>
                  </a:lnTo>
                  <a:lnTo>
                    <a:pt x="293180" y="169736"/>
                  </a:lnTo>
                  <a:lnTo>
                    <a:pt x="307563" y="158496"/>
                  </a:lnTo>
                  <a:lnTo>
                    <a:pt x="324612" y="160687"/>
                  </a:lnTo>
                  <a:lnTo>
                    <a:pt x="341662" y="162782"/>
                  </a:lnTo>
                  <a:lnTo>
                    <a:pt x="359759" y="156305"/>
                  </a:lnTo>
                  <a:lnTo>
                    <a:pt x="374142" y="145066"/>
                  </a:lnTo>
                  <a:lnTo>
                    <a:pt x="384715" y="129064"/>
                  </a:lnTo>
                  <a:lnTo>
                    <a:pt x="386905" y="111919"/>
                  </a:lnTo>
                  <a:lnTo>
                    <a:pt x="380429" y="93821"/>
                  </a:lnTo>
                  <a:lnTo>
                    <a:pt x="369761" y="75152"/>
                  </a:lnTo>
                  <a:lnTo>
                    <a:pt x="358045" y="65056"/>
                  </a:lnTo>
                  <a:lnTo>
                    <a:pt x="340995" y="62960"/>
                  </a:lnTo>
                  <a:lnTo>
                    <a:pt x="347949" y="42101"/>
                  </a:lnTo>
                  <a:lnTo>
                    <a:pt x="341472" y="23908"/>
                  </a:lnTo>
                  <a:lnTo>
                    <a:pt x="321755" y="8477"/>
                  </a:lnTo>
                  <a:lnTo>
                    <a:pt x="288227" y="0"/>
                  </a:lnTo>
                  <a:lnTo>
                    <a:pt x="274320" y="6953"/>
                  </a:lnTo>
                  <a:lnTo>
                    <a:pt x="256223" y="13430"/>
                  </a:lnTo>
                  <a:lnTo>
                    <a:pt x="249364" y="34290"/>
                  </a:lnTo>
                  <a:lnTo>
                    <a:pt x="242983" y="50864"/>
                  </a:lnTo>
                  <a:lnTo>
                    <a:pt x="232315" y="66866"/>
                  </a:lnTo>
                  <a:lnTo>
                    <a:pt x="214217" y="73247"/>
                  </a:lnTo>
                  <a:lnTo>
                    <a:pt x="199358" y="88773"/>
                  </a:lnTo>
                  <a:lnTo>
                    <a:pt x="192977" y="105347"/>
                  </a:lnTo>
                  <a:lnTo>
                    <a:pt x="182404" y="121444"/>
                  </a:lnTo>
                  <a:lnTo>
                    <a:pt x="120111" y="135445"/>
                  </a:lnTo>
                  <a:lnTo>
                    <a:pt x="84392" y="144018"/>
                  </a:lnTo>
                  <a:lnTo>
                    <a:pt x="50388" y="174498"/>
                  </a:lnTo>
                  <a:lnTo>
                    <a:pt x="15812" y="209264"/>
                  </a:lnTo>
                  <a:lnTo>
                    <a:pt x="34957" y="228981"/>
                  </a:lnTo>
                  <a:lnTo>
                    <a:pt x="11049" y="282416"/>
                  </a:lnTo>
                  <a:lnTo>
                    <a:pt x="13240" y="300038"/>
                  </a:lnTo>
                  <a:lnTo>
                    <a:pt x="7334" y="312325"/>
                  </a:lnTo>
                  <a:lnTo>
                    <a:pt x="0" y="337471"/>
                  </a:lnTo>
                  <a:lnTo>
                    <a:pt x="6382" y="355568"/>
                  </a:lnTo>
                  <a:lnTo>
                    <a:pt x="17050" y="374237"/>
                  </a:lnTo>
                  <a:lnTo>
                    <a:pt x="34576" y="372047"/>
                  </a:lnTo>
                  <a:lnTo>
                    <a:pt x="50578" y="382714"/>
                  </a:lnTo>
                  <a:lnTo>
                    <a:pt x="58579" y="388049"/>
                  </a:lnTo>
                  <a:lnTo>
                    <a:pt x="58579" y="388049"/>
                  </a:lnTo>
                  <a:lnTo>
                    <a:pt x="58579" y="388049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E3A2C0D-AB3F-AA2E-8ACE-83D53BF62F47}"/>
                </a:ext>
              </a:extLst>
            </p:cNvPr>
            <p:cNvSpPr/>
            <p:nvPr/>
          </p:nvSpPr>
          <p:spPr>
            <a:xfrm>
              <a:off x="6630800" y="495671"/>
              <a:ext cx="557385" cy="584012"/>
            </a:xfrm>
            <a:custGeom>
              <a:avLst/>
              <a:gdLst>
                <a:gd name="connsiteX0" fmla="*/ 100108 w 330993"/>
                <a:gd name="connsiteY0" fmla="*/ 346805 h 346805"/>
                <a:gd name="connsiteX1" fmla="*/ 157449 w 330993"/>
                <a:gd name="connsiteY1" fmla="*/ 336614 h 346805"/>
                <a:gd name="connsiteX2" fmla="*/ 183547 w 330993"/>
                <a:gd name="connsiteY2" fmla="*/ 335471 h 346805"/>
                <a:gd name="connsiteX3" fmla="*/ 243554 w 330993"/>
                <a:gd name="connsiteY3" fmla="*/ 338614 h 346805"/>
                <a:gd name="connsiteX4" fmla="*/ 273844 w 330993"/>
                <a:gd name="connsiteY4" fmla="*/ 338042 h 346805"/>
                <a:gd name="connsiteX5" fmla="*/ 288227 w 330993"/>
                <a:gd name="connsiteY5" fmla="*/ 326803 h 346805"/>
                <a:gd name="connsiteX6" fmla="*/ 276987 w 330993"/>
                <a:gd name="connsiteY6" fmla="*/ 312420 h 346805"/>
                <a:gd name="connsiteX7" fmla="*/ 283369 w 330993"/>
                <a:gd name="connsiteY7" fmla="*/ 295942 h 346805"/>
                <a:gd name="connsiteX8" fmla="*/ 301466 w 330993"/>
                <a:gd name="connsiteY8" fmla="*/ 289465 h 346805"/>
                <a:gd name="connsiteX9" fmla="*/ 310896 w 330993"/>
                <a:gd name="connsiteY9" fmla="*/ 247364 h 346805"/>
                <a:gd name="connsiteX10" fmla="*/ 305086 w 330993"/>
                <a:gd name="connsiteY10" fmla="*/ 225076 h 346805"/>
                <a:gd name="connsiteX11" fmla="*/ 299180 w 330993"/>
                <a:gd name="connsiteY11" fmla="*/ 202692 h 346805"/>
                <a:gd name="connsiteX12" fmla="*/ 313563 w 330993"/>
                <a:gd name="connsiteY12" fmla="*/ 191453 h 346805"/>
                <a:gd name="connsiteX13" fmla="*/ 316135 w 330993"/>
                <a:gd name="connsiteY13" fmla="*/ 170212 h 346805"/>
                <a:gd name="connsiteX14" fmla="*/ 324612 w 330993"/>
                <a:gd name="connsiteY14" fmla="*/ 136589 h 346805"/>
                <a:gd name="connsiteX15" fmla="*/ 330994 w 330993"/>
                <a:gd name="connsiteY15" fmla="*/ 120110 h 346805"/>
                <a:gd name="connsiteX16" fmla="*/ 320802 w 330993"/>
                <a:gd name="connsiteY16" fmla="*/ 97250 h 346805"/>
                <a:gd name="connsiteX17" fmla="*/ 304895 w 330993"/>
                <a:gd name="connsiteY17" fmla="*/ 86582 h 346805"/>
                <a:gd name="connsiteX18" fmla="*/ 294227 w 330993"/>
                <a:gd name="connsiteY18" fmla="*/ 102584 h 346805"/>
                <a:gd name="connsiteX19" fmla="*/ 279368 w 330993"/>
                <a:gd name="connsiteY19" fmla="*/ 118015 h 346805"/>
                <a:gd name="connsiteX20" fmla="*/ 263938 w 330993"/>
                <a:gd name="connsiteY20" fmla="*/ 103156 h 346805"/>
                <a:gd name="connsiteX21" fmla="*/ 257556 w 330993"/>
                <a:gd name="connsiteY21" fmla="*/ 85058 h 346805"/>
                <a:gd name="connsiteX22" fmla="*/ 250698 w 330993"/>
                <a:gd name="connsiteY22" fmla="*/ 71247 h 346805"/>
                <a:gd name="connsiteX23" fmla="*/ 243745 w 330993"/>
                <a:gd name="connsiteY23" fmla="*/ 57436 h 346805"/>
                <a:gd name="connsiteX24" fmla="*/ 228314 w 330993"/>
                <a:gd name="connsiteY24" fmla="*/ 42482 h 346805"/>
                <a:gd name="connsiteX25" fmla="*/ 212312 w 330993"/>
                <a:gd name="connsiteY25" fmla="*/ 31909 h 346805"/>
                <a:gd name="connsiteX26" fmla="*/ 205454 w 330993"/>
                <a:gd name="connsiteY26" fmla="*/ 18098 h 346805"/>
                <a:gd name="connsiteX27" fmla="*/ 198977 w 330993"/>
                <a:gd name="connsiteY27" fmla="*/ 0 h 346805"/>
                <a:gd name="connsiteX28" fmla="*/ 180404 w 330993"/>
                <a:gd name="connsiteY28" fmla="*/ 10668 h 346805"/>
                <a:gd name="connsiteX29" fmla="*/ 162877 w 330993"/>
                <a:gd name="connsiteY29" fmla="*/ 12859 h 346805"/>
                <a:gd name="connsiteX30" fmla="*/ 146399 w 330993"/>
                <a:gd name="connsiteY30" fmla="*/ 6477 h 346805"/>
                <a:gd name="connsiteX31" fmla="*/ 128874 w 330993"/>
                <a:gd name="connsiteY31" fmla="*/ 8573 h 346805"/>
                <a:gd name="connsiteX32" fmla="*/ 110300 w 330993"/>
                <a:gd name="connsiteY32" fmla="*/ 19336 h 346805"/>
                <a:gd name="connsiteX33" fmla="*/ 91726 w 330993"/>
                <a:gd name="connsiteY33" fmla="*/ 30004 h 346805"/>
                <a:gd name="connsiteX34" fmla="*/ 98107 w 330993"/>
                <a:gd name="connsiteY34" fmla="*/ 48101 h 346805"/>
                <a:gd name="connsiteX35" fmla="*/ 83248 w 330993"/>
                <a:gd name="connsiteY35" fmla="*/ 63532 h 346805"/>
                <a:gd name="connsiteX36" fmla="*/ 67342 w 330993"/>
                <a:gd name="connsiteY36" fmla="*/ 52959 h 346805"/>
                <a:gd name="connsiteX37" fmla="*/ 49244 w 330993"/>
                <a:gd name="connsiteY37" fmla="*/ 59341 h 346805"/>
                <a:gd name="connsiteX38" fmla="*/ 51340 w 330993"/>
                <a:gd name="connsiteY38" fmla="*/ 76962 h 346805"/>
                <a:gd name="connsiteX39" fmla="*/ 49244 w 330993"/>
                <a:gd name="connsiteY39" fmla="*/ 94012 h 346805"/>
                <a:gd name="connsiteX40" fmla="*/ 42958 w 330993"/>
                <a:gd name="connsiteY40" fmla="*/ 110490 h 346805"/>
                <a:gd name="connsiteX41" fmla="*/ 36005 w 330993"/>
                <a:gd name="connsiteY41" fmla="*/ 131255 h 346805"/>
                <a:gd name="connsiteX42" fmla="*/ 32861 w 330993"/>
                <a:gd name="connsiteY42" fmla="*/ 156877 h 346805"/>
                <a:gd name="connsiteX43" fmla="*/ 30766 w 330993"/>
                <a:gd name="connsiteY43" fmla="*/ 173927 h 346805"/>
                <a:gd name="connsiteX44" fmla="*/ 24384 w 330993"/>
                <a:gd name="connsiteY44" fmla="*/ 190405 h 346805"/>
                <a:gd name="connsiteX45" fmla="*/ 6858 w 330993"/>
                <a:gd name="connsiteY45" fmla="*/ 192596 h 346805"/>
                <a:gd name="connsiteX46" fmla="*/ 0 w 330993"/>
                <a:gd name="connsiteY46" fmla="*/ 213360 h 346805"/>
                <a:gd name="connsiteX47" fmla="*/ 11239 w 330993"/>
                <a:gd name="connsiteY47" fmla="*/ 227743 h 346805"/>
                <a:gd name="connsiteX48" fmla="*/ 17621 w 330993"/>
                <a:gd name="connsiteY48" fmla="*/ 245840 h 346805"/>
                <a:gd name="connsiteX49" fmla="*/ 28289 w 330993"/>
                <a:gd name="connsiteY49" fmla="*/ 264414 h 346805"/>
                <a:gd name="connsiteX50" fmla="*/ 38862 w 330993"/>
                <a:gd name="connsiteY50" fmla="*/ 283083 h 346805"/>
                <a:gd name="connsiteX51" fmla="*/ 57531 w 330993"/>
                <a:gd name="connsiteY51" fmla="*/ 306991 h 346805"/>
                <a:gd name="connsiteX52" fmla="*/ 80391 w 330993"/>
                <a:gd name="connsiteY52" fmla="*/ 331470 h 346805"/>
                <a:gd name="connsiteX53" fmla="*/ 101632 w 330993"/>
                <a:gd name="connsiteY53" fmla="*/ 334042 h 346805"/>
                <a:gd name="connsiteX54" fmla="*/ 100108 w 330993"/>
                <a:gd name="connsiteY54" fmla="*/ 346805 h 346805"/>
                <a:gd name="connsiteX55" fmla="*/ 100108 w 330993"/>
                <a:gd name="connsiteY55" fmla="*/ 346805 h 346805"/>
                <a:gd name="connsiteX56" fmla="*/ 100108 w 330993"/>
                <a:gd name="connsiteY56" fmla="*/ 346805 h 34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30993" h="346805">
                  <a:moveTo>
                    <a:pt x="100108" y="346805"/>
                  </a:moveTo>
                  <a:lnTo>
                    <a:pt x="157449" y="336614"/>
                  </a:lnTo>
                  <a:lnTo>
                    <a:pt x="183547" y="335471"/>
                  </a:lnTo>
                  <a:lnTo>
                    <a:pt x="243554" y="338614"/>
                  </a:lnTo>
                  <a:lnTo>
                    <a:pt x="273844" y="338042"/>
                  </a:lnTo>
                  <a:lnTo>
                    <a:pt x="288227" y="326803"/>
                  </a:lnTo>
                  <a:lnTo>
                    <a:pt x="276987" y="312420"/>
                  </a:lnTo>
                  <a:lnTo>
                    <a:pt x="283369" y="295942"/>
                  </a:lnTo>
                  <a:lnTo>
                    <a:pt x="301466" y="289465"/>
                  </a:lnTo>
                  <a:lnTo>
                    <a:pt x="310896" y="247364"/>
                  </a:lnTo>
                  <a:lnTo>
                    <a:pt x="305086" y="225076"/>
                  </a:lnTo>
                  <a:lnTo>
                    <a:pt x="299180" y="202692"/>
                  </a:lnTo>
                  <a:lnTo>
                    <a:pt x="313563" y="191453"/>
                  </a:lnTo>
                  <a:lnTo>
                    <a:pt x="316135" y="170212"/>
                  </a:lnTo>
                  <a:lnTo>
                    <a:pt x="324612" y="136589"/>
                  </a:lnTo>
                  <a:lnTo>
                    <a:pt x="330994" y="120110"/>
                  </a:lnTo>
                  <a:lnTo>
                    <a:pt x="320802" y="97250"/>
                  </a:lnTo>
                  <a:lnTo>
                    <a:pt x="304895" y="86582"/>
                  </a:lnTo>
                  <a:lnTo>
                    <a:pt x="294227" y="102584"/>
                  </a:lnTo>
                  <a:lnTo>
                    <a:pt x="279368" y="118015"/>
                  </a:lnTo>
                  <a:lnTo>
                    <a:pt x="263938" y="103156"/>
                  </a:lnTo>
                  <a:lnTo>
                    <a:pt x="257556" y="85058"/>
                  </a:lnTo>
                  <a:lnTo>
                    <a:pt x="250698" y="71247"/>
                  </a:lnTo>
                  <a:lnTo>
                    <a:pt x="243745" y="57436"/>
                  </a:lnTo>
                  <a:lnTo>
                    <a:pt x="228314" y="42482"/>
                  </a:lnTo>
                  <a:lnTo>
                    <a:pt x="212312" y="31909"/>
                  </a:lnTo>
                  <a:lnTo>
                    <a:pt x="205454" y="18098"/>
                  </a:lnTo>
                  <a:lnTo>
                    <a:pt x="198977" y="0"/>
                  </a:lnTo>
                  <a:lnTo>
                    <a:pt x="180404" y="10668"/>
                  </a:lnTo>
                  <a:lnTo>
                    <a:pt x="162877" y="12859"/>
                  </a:lnTo>
                  <a:lnTo>
                    <a:pt x="146399" y="6477"/>
                  </a:lnTo>
                  <a:lnTo>
                    <a:pt x="128874" y="8573"/>
                  </a:lnTo>
                  <a:lnTo>
                    <a:pt x="110300" y="19336"/>
                  </a:lnTo>
                  <a:lnTo>
                    <a:pt x="91726" y="30004"/>
                  </a:lnTo>
                  <a:lnTo>
                    <a:pt x="98107" y="48101"/>
                  </a:lnTo>
                  <a:lnTo>
                    <a:pt x="83248" y="63532"/>
                  </a:lnTo>
                  <a:lnTo>
                    <a:pt x="67342" y="52959"/>
                  </a:lnTo>
                  <a:lnTo>
                    <a:pt x="49244" y="59341"/>
                  </a:lnTo>
                  <a:lnTo>
                    <a:pt x="51340" y="76962"/>
                  </a:lnTo>
                  <a:lnTo>
                    <a:pt x="49244" y="94012"/>
                  </a:lnTo>
                  <a:lnTo>
                    <a:pt x="42958" y="110490"/>
                  </a:lnTo>
                  <a:lnTo>
                    <a:pt x="36005" y="131255"/>
                  </a:lnTo>
                  <a:lnTo>
                    <a:pt x="32861" y="156877"/>
                  </a:lnTo>
                  <a:lnTo>
                    <a:pt x="30766" y="173927"/>
                  </a:lnTo>
                  <a:lnTo>
                    <a:pt x="24384" y="190405"/>
                  </a:lnTo>
                  <a:lnTo>
                    <a:pt x="6858" y="192596"/>
                  </a:lnTo>
                  <a:lnTo>
                    <a:pt x="0" y="213360"/>
                  </a:lnTo>
                  <a:lnTo>
                    <a:pt x="11239" y="227743"/>
                  </a:lnTo>
                  <a:lnTo>
                    <a:pt x="17621" y="245840"/>
                  </a:lnTo>
                  <a:lnTo>
                    <a:pt x="28289" y="264414"/>
                  </a:lnTo>
                  <a:lnTo>
                    <a:pt x="38862" y="283083"/>
                  </a:lnTo>
                  <a:lnTo>
                    <a:pt x="57531" y="306991"/>
                  </a:lnTo>
                  <a:lnTo>
                    <a:pt x="80391" y="331470"/>
                  </a:lnTo>
                  <a:lnTo>
                    <a:pt x="101632" y="334042"/>
                  </a:lnTo>
                  <a:lnTo>
                    <a:pt x="100108" y="346805"/>
                  </a:lnTo>
                  <a:lnTo>
                    <a:pt x="100108" y="346805"/>
                  </a:lnTo>
                  <a:lnTo>
                    <a:pt x="100108" y="34680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A9BEAB99-D69B-47FF-B7CD-F7E17BA2EF95}"/>
                </a:ext>
              </a:extLst>
            </p:cNvPr>
            <p:cNvSpPr/>
            <p:nvPr/>
          </p:nvSpPr>
          <p:spPr>
            <a:xfrm>
              <a:off x="8808051" y="464233"/>
              <a:ext cx="656832" cy="726124"/>
            </a:xfrm>
            <a:custGeom>
              <a:avLst/>
              <a:gdLst>
                <a:gd name="connsiteX0" fmla="*/ 106585 w 390048"/>
                <a:gd name="connsiteY0" fmla="*/ 431197 h 431196"/>
                <a:gd name="connsiteX1" fmla="*/ 141065 w 390048"/>
                <a:gd name="connsiteY1" fmla="*/ 396526 h 431196"/>
                <a:gd name="connsiteX2" fmla="*/ 170688 w 390048"/>
                <a:gd name="connsiteY2" fmla="*/ 365569 h 431196"/>
                <a:gd name="connsiteX3" fmla="*/ 210503 w 390048"/>
                <a:gd name="connsiteY3" fmla="*/ 357569 h 431196"/>
                <a:gd name="connsiteX4" fmla="*/ 258223 w 390048"/>
                <a:gd name="connsiteY4" fmla="*/ 354806 h 431196"/>
                <a:gd name="connsiteX5" fmla="*/ 272605 w 390048"/>
                <a:gd name="connsiteY5" fmla="*/ 343567 h 431196"/>
                <a:gd name="connsiteX6" fmla="*/ 283655 w 390048"/>
                <a:gd name="connsiteY6" fmla="*/ 323374 h 431196"/>
                <a:gd name="connsiteX7" fmla="*/ 293751 w 390048"/>
                <a:gd name="connsiteY7" fmla="*/ 311658 h 431196"/>
                <a:gd name="connsiteX8" fmla="*/ 308610 w 390048"/>
                <a:gd name="connsiteY8" fmla="*/ 296228 h 431196"/>
                <a:gd name="connsiteX9" fmla="*/ 322898 w 390048"/>
                <a:gd name="connsiteY9" fmla="*/ 284988 h 431196"/>
                <a:gd name="connsiteX10" fmla="*/ 333470 w 390048"/>
                <a:gd name="connsiteY10" fmla="*/ 268986 h 431196"/>
                <a:gd name="connsiteX11" fmla="*/ 339852 w 390048"/>
                <a:gd name="connsiteY11" fmla="*/ 252508 h 431196"/>
                <a:gd name="connsiteX12" fmla="*/ 350997 w 390048"/>
                <a:gd name="connsiteY12" fmla="*/ 232315 h 431196"/>
                <a:gd name="connsiteX13" fmla="*/ 357283 w 390048"/>
                <a:gd name="connsiteY13" fmla="*/ 215837 h 431196"/>
                <a:gd name="connsiteX14" fmla="*/ 370523 w 390048"/>
                <a:gd name="connsiteY14" fmla="*/ 178499 h 431196"/>
                <a:gd name="connsiteX15" fmla="*/ 379000 w 390048"/>
                <a:gd name="connsiteY15" fmla="*/ 144971 h 431196"/>
                <a:gd name="connsiteX16" fmla="*/ 381571 w 390048"/>
                <a:gd name="connsiteY16" fmla="*/ 123730 h 431196"/>
                <a:gd name="connsiteX17" fmla="*/ 390049 w 390048"/>
                <a:gd name="connsiteY17" fmla="*/ 90202 h 431196"/>
                <a:gd name="connsiteX18" fmla="*/ 389001 w 390048"/>
                <a:gd name="connsiteY18" fmla="*/ 64103 h 431196"/>
                <a:gd name="connsiteX19" fmla="*/ 369284 w 390048"/>
                <a:gd name="connsiteY19" fmla="*/ 48768 h 431196"/>
                <a:gd name="connsiteX20" fmla="*/ 352330 w 390048"/>
                <a:gd name="connsiteY20" fmla="*/ 46673 h 431196"/>
                <a:gd name="connsiteX21" fmla="*/ 322612 w 390048"/>
                <a:gd name="connsiteY21" fmla="*/ 42958 h 431196"/>
                <a:gd name="connsiteX22" fmla="*/ 308324 w 390048"/>
                <a:gd name="connsiteY22" fmla="*/ 54197 h 431196"/>
                <a:gd name="connsiteX23" fmla="*/ 314134 w 390048"/>
                <a:gd name="connsiteY23" fmla="*/ 41910 h 431196"/>
                <a:gd name="connsiteX24" fmla="*/ 316230 w 390048"/>
                <a:gd name="connsiteY24" fmla="*/ 24860 h 431196"/>
                <a:gd name="connsiteX25" fmla="*/ 300324 w 390048"/>
                <a:gd name="connsiteY25" fmla="*/ 14288 h 431196"/>
                <a:gd name="connsiteX26" fmla="*/ 282226 w 390048"/>
                <a:gd name="connsiteY26" fmla="*/ 20669 h 431196"/>
                <a:gd name="connsiteX27" fmla="*/ 275844 w 390048"/>
                <a:gd name="connsiteY27" fmla="*/ 2667 h 431196"/>
                <a:gd name="connsiteX28" fmla="*/ 254603 w 390048"/>
                <a:gd name="connsiteY28" fmla="*/ 0 h 431196"/>
                <a:gd name="connsiteX29" fmla="*/ 189929 w 390048"/>
                <a:gd name="connsiteY29" fmla="*/ 667 h 431196"/>
                <a:gd name="connsiteX30" fmla="*/ 162878 w 390048"/>
                <a:gd name="connsiteY30" fmla="*/ 10287 h 431196"/>
                <a:gd name="connsiteX31" fmla="*/ 96584 w 390048"/>
                <a:gd name="connsiteY31" fmla="*/ 23717 h 431196"/>
                <a:gd name="connsiteX32" fmla="*/ 80582 w 390048"/>
                <a:gd name="connsiteY32" fmla="*/ 13145 h 431196"/>
                <a:gd name="connsiteX33" fmla="*/ 38195 w 390048"/>
                <a:gd name="connsiteY33" fmla="*/ 7906 h 431196"/>
                <a:gd name="connsiteX34" fmla="*/ 20669 w 390048"/>
                <a:gd name="connsiteY34" fmla="*/ 10001 h 431196"/>
                <a:gd name="connsiteX35" fmla="*/ 18574 w 390048"/>
                <a:gd name="connsiteY35" fmla="*/ 27051 h 431196"/>
                <a:gd name="connsiteX36" fmla="*/ 0 w 390048"/>
                <a:gd name="connsiteY36" fmla="*/ 37719 h 431196"/>
                <a:gd name="connsiteX37" fmla="*/ 65818 w 390048"/>
                <a:gd name="connsiteY37" fmla="*/ 28575 h 431196"/>
                <a:gd name="connsiteX38" fmla="*/ 65247 w 390048"/>
                <a:gd name="connsiteY38" fmla="*/ 67437 h 431196"/>
                <a:gd name="connsiteX39" fmla="*/ 65818 w 390048"/>
                <a:gd name="connsiteY39" fmla="*/ 97727 h 431196"/>
                <a:gd name="connsiteX40" fmla="*/ 64389 w 390048"/>
                <a:gd name="connsiteY40" fmla="*/ 179642 h 431196"/>
                <a:gd name="connsiteX41" fmla="*/ 61722 w 390048"/>
                <a:gd name="connsiteY41" fmla="*/ 200882 h 431196"/>
                <a:gd name="connsiteX42" fmla="*/ 58674 w 390048"/>
                <a:gd name="connsiteY42" fmla="*/ 260985 h 431196"/>
                <a:gd name="connsiteX43" fmla="*/ 59246 w 390048"/>
                <a:gd name="connsiteY43" fmla="*/ 291370 h 431196"/>
                <a:gd name="connsiteX44" fmla="*/ 55531 w 390048"/>
                <a:gd name="connsiteY44" fmla="*/ 321183 h 431196"/>
                <a:gd name="connsiteX45" fmla="*/ 58198 w 390048"/>
                <a:gd name="connsiteY45" fmla="*/ 368998 h 431196"/>
                <a:gd name="connsiteX46" fmla="*/ 80582 w 390048"/>
                <a:gd name="connsiteY46" fmla="*/ 397669 h 431196"/>
                <a:gd name="connsiteX47" fmla="*/ 106585 w 390048"/>
                <a:gd name="connsiteY47" fmla="*/ 431197 h 431196"/>
                <a:gd name="connsiteX48" fmla="*/ 106585 w 390048"/>
                <a:gd name="connsiteY48" fmla="*/ 431197 h 431196"/>
                <a:gd name="connsiteX49" fmla="*/ 106585 w 390048"/>
                <a:gd name="connsiteY49" fmla="*/ 431197 h 43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0048" h="431196">
                  <a:moveTo>
                    <a:pt x="106585" y="431197"/>
                  </a:moveTo>
                  <a:lnTo>
                    <a:pt x="141065" y="396526"/>
                  </a:lnTo>
                  <a:lnTo>
                    <a:pt x="170688" y="365569"/>
                  </a:lnTo>
                  <a:lnTo>
                    <a:pt x="210503" y="357569"/>
                  </a:lnTo>
                  <a:lnTo>
                    <a:pt x="258223" y="354806"/>
                  </a:lnTo>
                  <a:lnTo>
                    <a:pt x="272605" y="343567"/>
                  </a:lnTo>
                  <a:lnTo>
                    <a:pt x="283655" y="323374"/>
                  </a:lnTo>
                  <a:lnTo>
                    <a:pt x="293751" y="311658"/>
                  </a:lnTo>
                  <a:lnTo>
                    <a:pt x="308610" y="296228"/>
                  </a:lnTo>
                  <a:lnTo>
                    <a:pt x="322898" y="284988"/>
                  </a:lnTo>
                  <a:lnTo>
                    <a:pt x="333470" y="268986"/>
                  </a:lnTo>
                  <a:lnTo>
                    <a:pt x="339852" y="252508"/>
                  </a:lnTo>
                  <a:lnTo>
                    <a:pt x="350997" y="232315"/>
                  </a:lnTo>
                  <a:lnTo>
                    <a:pt x="357283" y="215837"/>
                  </a:lnTo>
                  <a:lnTo>
                    <a:pt x="370523" y="178499"/>
                  </a:lnTo>
                  <a:lnTo>
                    <a:pt x="379000" y="144971"/>
                  </a:lnTo>
                  <a:lnTo>
                    <a:pt x="381571" y="123730"/>
                  </a:lnTo>
                  <a:lnTo>
                    <a:pt x="390049" y="90202"/>
                  </a:lnTo>
                  <a:lnTo>
                    <a:pt x="389001" y="64103"/>
                  </a:lnTo>
                  <a:lnTo>
                    <a:pt x="369284" y="48768"/>
                  </a:lnTo>
                  <a:lnTo>
                    <a:pt x="352330" y="46673"/>
                  </a:lnTo>
                  <a:lnTo>
                    <a:pt x="322612" y="42958"/>
                  </a:lnTo>
                  <a:lnTo>
                    <a:pt x="308324" y="54197"/>
                  </a:lnTo>
                  <a:lnTo>
                    <a:pt x="314134" y="41910"/>
                  </a:lnTo>
                  <a:lnTo>
                    <a:pt x="316230" y="24860"/>
                  </a:lnTo>
                  <a:lnTo>
                    <a:pt x="300324" y="14288"/>
                  </a:lnTo>
                  <a:lnTo>
                    <a:pt x="282226" y="20669"/>
                  </a:lnTo>
                  <a:lnTo>
                    <a:pt x="275844" y="2667"/>
                  </a:lnTo>
                  <a:lnTo>
                    <a:pt x="254603" y="0"/>
                  </a:lnTo>
                  <a:lnTo>
                    <a:pt x="189929" y="667"/>
                  </a:lnTo>
                  <a:lnTo>
                    <a:pt x="162878" y="10287"/>
                  </a:lnTo>
                  <a:lnTo>
                    <a:pt x="96584" y="23717"/>
                  </a:lnTo>
                  <a:lnTo>
                    <a:pt x="80582" y="13145"/>
                  </a:lnTo>
                  <a:lnTo>
                    <a:pt x="38195" y="7906"/>
                  </a:lnTo>
                  <a:lnTo>
                    <a:pt x="20669" y="10001"/>
                  </a:lnTo>
                  <a:lnTo>
                    <a:pt x="18574" y="27051"/>
                  </a:lnTo>
                  <a:lnTo>
                    <a:pt x="0" y="37719"/>
                  </a:lnTo>
                  <a:lnTo>
                    <a:pt x="65818" y="28575"/>
                  </a:lnTo>
                  <a:lnTo>
                    <a:pt x="65247" y="67437"/>
                  </a:lnTo>
                  <a:lnTo>
                    <a:pt x="65818" y="97727"/>
                  </a:lnTo>
                  <a:lnTo>
                    <a:pt x="64389" y="179642"/>
                  </a:lnTo>
                  <a:lnTo>
                    <a:pt x="61722" y="200882"/>
                  </a:lnTo>
                  <a:lnTo>
                    <a:pt x="58674" y="260985"/>
                  </a:lnTo>
                  <a:lnTo>
                    <a:pt x="59246" y="291370"/>
                  </a:lnTo>
                  <a:lnTo>
                    <a:pt x="55531" y="321183"/>
                  </a:lnTo>
                  <a:lnTo>
                    <a:pt x="58198" y="368998"/>
                  </a:lnTo>
                  <a:lnTo>
                    <a:pt x="80582" y="397669"/>
                  </a:lnTo>
                  <a:lnTo>
                    <a:pt x="106585" y="431197"/>
                  </a:lnTo>
                  <a:lnTo>
                    <a:pt x="106585" y="431197"/>
                  </a:lnTo>
                  <a:lnTo>
                    <a:pt x="106585" y="431197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01F4C32D-DC6D-FF70-61D3-F8F3FAC5A76C}"/>
                </a:ext>
              </a:extLst>
            </p:cNvPr>
            <p:cNvSpPr/>
            <p:nvPr/>
          </p:nvSpPr>
          <p:spPr>
            <a:xfrm>
              <a:off x="7511067" y="150493"/>
              <a:ext cx="1041789" cy="440614"/>
            </a:xfrm>
            <a:custGeom>
              <a:avLst/>
              <a:gdLst>
                <a:gd name="connsiteX0" fmla="*/ 171545 w 618648"/>
                <a:gd name="connsiteY0" fmla="*/ 261652 h 261651"/>
                <a:gd name="connsiteX1" fmla="*/ 189643 w 618648"/>
                <a:gd name="connsiteY1" fmla="*/ 255270 h 261651"/>
                <a:gd name="connsiteX2" fmla="*/ 221075 w 618648"/>
                <a:gd name="connsiteY2" fmla="*/ 246221 h 261651"/>
                <a:gd name="connsiteX3" fmla="*/ 239173 w 618648"/>
                <a:gd name="connsiteY3" fmla="*/ 239839 h 261651"/>
                <a:gd name="connsiteX4" fmla="*/ 257746 w 618648"/>
                <a:gd name="connsiteY4" fmla="*/ 229172 h 261651"/>
                <a:gd name="connsiteX5" fmla="*/ 272129 w 618648"/>
                <a:gd name="connsiteY5" fmla="*/ 218027 h 261651"/>
                <a:gd name="connsiteX6" fmla="*/ 266224 w 618648"/>
                <a:gd name="connsiteY6" fmla="*/ 195739 h 261651"/>
                <a:gd name="connsiteX7" fmla="*/ 280607 w 618648"/>
                <a:gd name="connsiteY7" fmla="*/ 184499 h 261651"/>
                <a:gd name="connsiteX8" fmla="*/ 303466 w 618648"/>
                <a:gd name="connsiteY8" fmla="*/ 174403 h 261651"/>
                <a:gd name="connsiteX9" fmla="*/ 310419 w 618648"/>
                <a:gd name="connsiteY9" fmla="*/ 153734 h 261651"/>
                <a:gd name="connsiteX10" fmla="*/ 320993 w 618648"/>
                <a:gd name="connsiteY10" fmla="*/ 137731 h 261651"/>
                <a:gd name="connsiteX11" fmla="*/ 340709 w 618648"/>
                <a:gd name="connsiteY11" fmla="*/ 118586 h 261651"/>
                <a:gd name="connsiteX12" fmla="*/ 351282 w 618648"/>
                <a:gd name="connsiteY12" fmla="*/ 102680 h 261651"/>
                <a:gd name="connsiteX13" fmla="*/ 369379 w 618648"/>
                <a:gd name="connsiteY13" fmla="*/ 96298 h 261651"/>
                <a:gd name="connsiteX14" fmla="*/ 412528 w 618648"/>
                <a:gd name="connsiteY14" fmla="*/ 62770 h 261651"/>
                <a:gd name="connsiteX15" fmla="*/ 430625 w 618648"/>
                <a:gd name="connsiteY15" fmla="*/ 56388 h 261651"/>
                <a:gd name="connsiteX16" fmla="*/ 444436 w 618648"/>
                <a:gd name="connsiteY16" fmla="*/ 49435 h 261651"/>
                <a:gd name="connsiteX17" fmla="*/ 463105 w 618648"/>
                <a:gd name="connsiteY17" fmla="*/ 38767 h 261651"/>
                <a:gd name="connsiteX18" fmla="*/ 486060 w 618648"/>
                <a:gd name="connsiteY18" fmla="*/ 63246 h 261651"/>
                <a:gd name="connsiteX19" fmla="*/ 500443 w 618648"/>
                <a:gd name="connsiteY19" fmla="*/ 52006 h 261651"/>
                <a:gd name="connsiteX20" fmla="*/ 515874 w 618648"/>
                <a:gd name="connsiteY20" fmla="*/ 66866 h 261651"/>
                <a:gd name="connsiteX21" fmla="*/ 544068 w 618648"/>
                <a:gd name="connsiteY21" fmla="*/ 48768 h 261651"/>
                <a:gd name="connsiteX22" fmla="*/ 557975 w 618648"/>
                <a:gd name="connsiteY22" fmla="*/ 41910 h 261651"/>
                <a:gd name="connsiteX23" fmla="*/ 586168 w 618648"/>
                <a:gd name="connsiteY23" fmla="*/ 23813 h 261651"/>
                <a:gd name="connsiteX24" fmla="*/ 604742 w 618648"/>
                <a:gd name="connsiteY24" fmla="*/ 13144 h 261651"/>
                <a:gd name="connsiteX25" fmla="*/ 618649 w 618648"/>
                <a:gd name="connsiteY25" fmla="*/ 6191 h 261651"/>
                <a:gd name="connsiteX26" fmla="*/ 584549 w 618648"/>
                <a:gd name="connsiteY26" fmla="*/ 2000 h 261651"/>
                <a:gd name="connsiteX27" fmla="*/ 498157 w 618648"/>
                <a:gd name="connsiteY27" fmla="*/ 0 h 261651"/>
                <a:gd name="connsiteX28" fmla="*/ 472059 w 618648"/>
                <a:gd name="connsiteY28" fmla="*/ 1048 h 261651"/>
                <a:gd name="connsiteX29" fmla="*/ 411289 w 618648"/>
                <a:gd name="connsiteY29" fmla="*/ 2191 h 261651"/>
                <a:gd name="connsiteX30" fmla="*/ 324517 w 618648"/>
                <a:gd name="connsiteY30" fmla="*/ 4477 h 261651"/>
                <a:gd name="connsiteX31" fmla="*/ 294132 w 618648"/>
                <a:gd name="connsiteY31" fmla="*/ 4953 h 261651"/>
                <a:gd name="connsiteX32" fmla="*/ 238125 w 618648"/>
                <a:gd name="connsiteY32" fmla="*/ 2381 h 261651"/>
                <a:gd name="connsiteX33" fmla="*/ 212027 w 618648"/>
                <a:gd name="connsiteY33" fmla="*/ 3524 h 261651"/>
                <a:gd name="connsiteX34" fmla="*/ 151829 w 618648"/>
                <a:gd name="connsiteY34" fmla="*/ 381 h 261651"/>
                <a:gd name="connsiteX35" fmla="*/ 64961 w 618648"/>
                <a:gd name="connsiteY35" fmla="*/ 2572 h 261651"/>
                <a:gd name="connsiteX36" fmla="*/ 0 w 618648"/>
                <a:gd name="connsiteY36" fmla="*/ 3239 h 261651"/>
                <a:gd name="connsiteX37" fmla="*/ 43719 w 618648"/>
                <a:gd name="connsiteY37" fmla="*/ 34480 h 261651"/>
                <a:gd name="connsiteX38" fmla="*/ 65627 w 618648"/>
                <a:gd name="connsiteY38" fmla="*/ 67437 h 261651"/>
                <a:gd name="connsiteX39" fmla="*/ 76867 w 618648"/>
                <a:gd name="connsiteY39" fmla="*/ 81725 h 261651"/>
                <a:gd name="connsiteX40" fmla="*/ 90201 w 618648"/>
                <a:gd name="connsiteY40" fmla="*/ 113538 h 261651"/>
                <a:gd name="connsiteX41" fmla="*/ 92393 w 618648"/>
                <a:gd name="connsiteY41" fmla="*/ 131064 h 261651"/>
                <a:gd name="connsiteX42" fmla="*/ 102584 w 618648"/>
                <a:gd name="connsiteY42" fmla="*/ 153924 h 261651"/>
                <a:gd name="connsiteX43" fmla="*/ 104204 w 618648"/>
                <a:gd name="connsiteY43" fmla="*/ 175736 h 261651"/>
                <a:gd name="connsiteX44" fmla="*/ 104775 w 618648"/>
                <a:gd name="connsiteY44" fmla="*/ 205931 h 261651"/>
                <a:gd name="connsiteX45" fmla="*/ 94202 w 618648"/>
                <a:gd name="connsiteY45" fmla="*/ 221933 h 261651"/>
                <a:gd name="connsiteX46" fmla="*/ 83534 w 618648"/>
                <a:gd name="connsiteY46" fmla="*/ 237839 h 261651"/>
                <a:gd name="connsiteX47" fmla="*/ 101632 w 618648"/>
                <a:gd name="connsiteY47" fmla="*/ 231458 h 261651"/>
                <a:gd name="connsiteX48" fmla="*/ 119729 w 618648"/>
                <a:gd name="connsiteY48" fmla="*/ 225076 h 261651"/>
                <a:gd name="connsiteX49" fmla="*/ 131540 w 618648"/>
                <a:gd name="connsiteY49" fmla="*/ 235172 h 261651"/>
                <a:gd name="connsiteX50" fmla="*/ 152305 w 618648"/>
                <a:gd name="connsiteY50" fmla="*/ 242030 h 261651"/>
                <a:gd name="connsiteX51" fmla="*/ 167735 w 618648"/>
                <a:gd name="connsiteY51" fmla="*/ 256889 h 261651"/>
                <a:gd name="connsiteX52" fmla="*/ 171545 w 618648"/>
                <a:gd name="connsiteY52" fmla="*/ 261652 h 261651"/>
                <a:gd name="connsiteX53" fmla="*/ 171545 w 618648"/>
                <a:gd name="connsiteY53" fmla="*/ 261652 h 261651"/>
                <a:gd name="connsiteX54" fmla="*/ 171545 w 618648"/>
                <a:gd name="connsiteY54" fmla="*/ 261652 h 2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18648" h="261651">
                  <a:moveTo>
                    <a:pt x="171545" y="261652"/>
                  </a:moveTo>
                  <a:lnTo>
                    <a:pt x="189643" y="255270"/>
                  </a:lnTo>
                  <a:lnTo>
                    <a:pt x="221075" y="246221"/>
                  </a:lnTo>
                  <a:lnTo>
                    <a:pt x="239173" y="239839"/>
                  </a:lnTo>
                  <a:lnTo>
                    <a:pt x="257746" y="229172"/>
                  </a:lnTo>
                  <a:lnTo>
                    <a:pt x="272129" y="218027"/>
                  </a:lnTo>
                  <a:lnTo>
                    <a:pt x="266224" y="195739"/>
                  </a:lnTo>
                  <a:lnTo>
                    <a:pt x="280607" y="184499"/>
                  </a:lnTo>
                  <a:lnTo>
                    <a:pt x="303466" y="174403"/>
                  </a:lnTo>
                  <a:lnTo>
                    <a:pt x="310419" y="153734"/>
                  </a:lnTo>
                  <a:lnTo>
                    <a:pt x="320993" y="137731"/>
                  </a:lnTo>
                  <a:lnTo>
                    <a:pt x="340709" y="118586"/>
                  </a:lnTo>
                  <a:lnTo>
                    <a:pt x="351282" y="102680"/>
                  </a:lnTo>
                  <a:lnTo>
                    <a:pt x="369379" y="96298"/>
                  </a:lnTo>
                  <a:lnTo>
                    <a:pt x="412528" y="62770"/>
                  </a:lnTo>
                  <a:lnTo>
                    <a:pt x="430625" y="56388"/>
                  </a:lnTo>
                  <a:lnTo>
                    <a:pt x="444436" y="49435"/>
                  </a:lnTo>
                  <a:lnTo>
                    <a:pt x="463105" y="38767"/>
                  </a:lnTo>
                  <a:lnTo>
                    <a:pt x="486060" y="63246"/>
                  </a:lnTo>
                  <a:lnTo>
                    <a:pt x="500443" y="52006"/>
                  </a:lnTo>
                  <a:lnTo>
                    <a:pt x="515874" y="66866"/>
                  </a:lnTo>
                  <a:lnTo>
                    <a:pt x="544068" y="48768"/>
                  </a:lnTo>
                  <a:lnTo>
                    <a:pt x="557975" y="41910"/>
                  </a:lnTo>
                  <a:lnTo>
                    <a:pt x="586168" y="23813"/>
                  </a:lnTo>
                  <a:lnTo>
                    <a:pt x="604742" y="13144"/>
                  </a:lnTo>
                  <a:lnTo>
                    <a:pt x="618649" y="6191"/>
                  </a:lnTo>
                  <a:lnTo>
                    <a:pt x="584549" y="2000"/>
                  </a:lnTo>
                  <a:lnTo>
                    <a:pt x="498157" y="0"/>
                  </a:lnTo>
                  <a:lnTo>
                    <a:pt x="472059" y="1048"/>
                  </a:lnTo>
                  <a:lnTo>
                    <a:pt x="411289" y="2191"/>
                  </a:lnTo>
                  <a:lnTo>
                    <a:pt x="324517" y="4477"/>
                  </a:lnTo>
                  <a:lnTo>
                    <a:pt x="294132" y="4953"/>
                  </a:lnTo>
                  <a:lnTo>
                    <a:pt x="238125" y="2381"/>
                  </a:lnTo>
                  <a:lnTo>
                    <a:pt x="212027" y="3524"/>
                  </a:lnTo>
                  <a:lnTo>
                    <a:pt x="151829" y="381"/>
                  </a:lnTo>
                  <a:lnTo>
                    <a:pt x="64961" y="2572"/>
                  </a:lnTo>
                  <a:lnTo>
                    <a:pt x="0" y="3239"/>
                  </a:lnTo>
                  <a:lnTo>
                    <a:pt x="43719" y="34480"/>
                  </a:lnTo>
                  <a:lnTo>
                    <a:pt x="65627" y="67437"/>
                  </a:lnTo>
                  <a:lnTo>
                    <a:pt x="76867" y="81725"/>
                  </a:lnTo>
                  <a:lnTo>
                    <a:pt x="90201" y="113538"/>
                  </a:lnTo>
                  <a:lnTo>
                    <a:pt x="92393" y="131064"/>
                  </a:lnTo>
                  <a:lnTo>
                    <a:pt x="102584" y="153924"/>
                  </a:lnTo>
                  <a:lnTo>
                    <a:pt x="104204" y="175736"/>
                  </a:lnTo>
                  <a:lnTo>
                    <a:pt x="104775" y="205931"/>
                  </a:lnTo>
                  <a:lnTo>
                    <a:pt x="94202" y="221933"/>
                  </a:lnTo>
                  <a:lnTo>
                    <a:pt x="83534" y="237839"/>
                  </a:lnTo>
                  <a:lnTo>
                    <a:pt x="101632" y="231458"/>
                  </a:lnTo>
                  <a:lnTo>
                    <a:pt x="119729" y="225076"/>
                  </a:lnTo>
                  <a:lnTo>
                    <a:pt x="131540" y="235172"/>
                  </a:lnTo>
                  <a:lnTo>
                    <a:pt x="152305" y="242030"/>
                  </a:lnTo>
                  <a:lnTo>
                    <a:pt x="167735" y="256889"/>
                  </a:lnTo>
                  <a:lnTo>
                    <a:pt x="171545" y="261652"/>
                  </a:lnTo>
                  <a:lnTo>
                    <a:pt x="171545" y="261652"/>
                  </a:lnTo>
                  <a:lnTo>
                    <a:pt x="171545" y="26165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5994F70-5D01-4380-7E16-A276AFF1AB67}"/>
                </a:ext>
              </a:extLst>
            </p:cNvPr>
            <p:cNvSpPr/>
            <p:nvPr/>
          </p:nvSpPr>
          <p:spPr>
            <a:xfrm>
              <a:off x="6329732" y="1662252"/>
              <a:ext cx="882194" cy="888769"/>
            </a:xfrm>
            <a:custGeom>
              <a:avLst/>
              <a:gdLst>
                <a:gd name="connsiteX0" fmla="*/ 236220 w 523875"/>
                <a:gd name="connsiteY0" fmla="*/ 527780 h 527780"/>
                <a:gd name="connsiteX1" fmla="*/ 251079 w 523875"/>
                <a:gd name="connsiteY1" fmla="*/ 512350 h 527780"/>
                <a:gd name="connsiteX2" fmla="*/ 272320 w 523875"/>
                <a:gd name="connsiteY2" fmla="*/ 515017 h 527780"/>
                <a:gd name="connsiteX3" fmla="*/ 283464 w 523875"/>
                <a:gd name="connsiteY3" fmla="*/ 494824 h 527780"/>
                <a:gd name="connsiteX4" fmla="*/ 294037 w 523875"/>
                <a:gd name="connsiteY4" fmla="*/ 478822 h 527780"/>
                <a:gd name="connsiteX5" fmla="*/ 305181 w 523875"/>
                <a:gd name="connsiteY5" fmla="*/ 458629 h 527780"/>
                <a:gd name="connsiteX6" fmla="*/ 327470 w 523875"/>
                <a:gd name="connsiteY6" fmla="*/ 452723 h 527780"/>
                <a:gd name="connsiteX7" fmla="*/ 358330 w 523875"/>
                <a:gd name="connsiteY7" fmla="*/ 447865 h 527780"/>
                <a:gd name="connsiteX8" fmla="*/ 376904 w 523875"/>
                <a:gd name="connsiteY8" fmla="*/ 437198 h 527780"/>
                <a:gd name="connsiteX9" fmla="*/ 395954 w 523875"/>
                <a:gd name="connsiteY9" fmla="*/ 422339 h 527780"/>
                <a:gd name="connsiteX10" fmla="*/ 415100 w 523875"/>
                <a:gd name="connsiteY10" fmla="*/ 407384 h 527780"/>
                <a:gd name="connsiteX11" fmla="*/ 428911 w 523875"/>
                <a:gd name="connsiteY11" fmla="*/ 400431 h 527780"/>
                <a:gd name="connsiteX12" fmla="*/ 455486 w 523875"/>
                <a:gd name="connsiteY12" fmla="*/ 395097 h 527780"/>
                <a:gd name="connsiteX13" fmla="*/ 472440 w 523875"/>
                <a:gd name="connsiteY13" fmla="*/ 397193 h 527780"/>
                <a:gd name="connsiteX14" fmla="*/ 490538 w 523875"/>
                <a:gd name="connsiteY14" fmla="*/ 390811 h 527780"/>
                <a:gd name="connsiteX15" fmla="*/ 507492 w 523875"/>
                <a:gd name="connsiteY15" fmla="*/ 392906 h 527780"/>
                <a:gd name="connsiteX16" fmla="*/ 523875 w 523875"/>
                <a:gd name="connsiteY16" fmla="*/ 330136 h 527780"/>
                <a:gd name="connsiteX17" fmla="*/ 522161 w 523875"/>
                <a:gd name="connsiteY17" fmla="*/ 239173 h 527780"/>
                <a:gd name="connsiteX18" fmla="*/ 506254 w 523875"/>
                <a:gd name="connsiteY18" fmla="*/ 228600 h 527780"/>
                <a:gd name="connsiteX19" fmla="*/ 482251 w 523875"/>
                <a:gd name="connsiteY19" fmla="*/ 212693 h 527780"/>
                <a:gd name="connsiteX20" fmla="*/ 480156 w 523875"/>
                <a:gd name="connsiteY20" fmla="*/ 195167 h 527780"/>
                <a:gd name="connsiteX21" fmla="*/ 465773 w 523875"/>
                <a:gd name="connsiteY21" fmla="*/ 171831 h 527780"/>
                <a:gd name="connsiteX22" fmla="*/ 455105 w 523875"/>
                <a:gd name="connsiteY22" fmla="*/ 153162 h 527780"/>
                <a:gd name="connsiteX23" fmla="*/ 439103 w 523875"/>
                <a:gd name="connsiteY23" fmla="*/ 108013 h 527780"/>
                <a:gd name="connsiteX24" fmla="*/ 445961 w 523875"/>
                <a:gd name="connsiteY24" fmla="*/ 87344 h 527780"/>
                <a:gd name="connsiteX25" fmla="*/ 429483 w 523875"/>
                <a:gd name="connsiteY25" fmla="*/ 80963 h 527780"/>
                <a:gd name="connsiteX26" fmla="*/ 411861 w 523875"/>
                <a:gd name="connsiteY26" fmla="*/ 48577 h 527780"/>
                <a:gd name="connsiteX27" fmla="*/ 405003 w 523875"/>
                <a:gd name="connsiteY27" fmla="*/ 34766 h 527780"/>
                <a:gd name="connsiteX28" fmla="*/ 400145 w 523875"/>
                <a:gd name="connsiteY28" fmla="*/ 3905 h 527780"/>
                <a:gd name="connsiteX29" fmla="*/ 373571 w 523875"/>
                <a:gd name="connsiteY29" fmla="*/ 9239 h 527780"/>
                <a:gd name="connsiteX30" fmla="*/ 363474 w 523875"/>
                <a:gd name="connsiteY30" fmla="*/ 20955 h 527780"/>
                <a:gd name="connsiteX31" fmla="*/ 343377 w 523875"/>
                <a:gd name="connsiteY31" fmla="*/ 44386 h 527780"/>
                <a:gd name="connsiteX32" fmla="*/ 299752 w 523875"/>
                <a:gd name="connsiteY32" fmla="*/ 47625 h 527780"/>
                <a:gd name="connsiteX33" fmla="*/ 282797 w 523875"/>
                <a:gd name="connsiteY33" fmla="*/ 45529 h 527780"/>
                <a:gd name="connsiteX34" fmla="*/ 271558 w 523875"/>
                <a:gd name="connsiteY34" fmla="*/ 31242 h 527780"/>
                <a:gd name="connsiteX35" fmla="*/ 251365 w 523875"/>
                <a:gd name="connsiteY35" fmla="*/ 20098 h 527780"/>
                <a:gd name="connsiteX36" fmla="*/ 239173 w 523875"/>
                <a:gd name="connsiteY36" fmla="*/ 14288 h 527780"/>
                <a:gd name="connsiteX37" fmla="*/ 221075 w 523875"/>
                <a:gd name="connsiteY37" fmla="*/ 20669 h 527780"/>
                <a:gd name="connsiteX38" fmla="*/ 204121 w 523875"/>
                <a:gd name="connsiteY38" fmla="*/ 18574 h 527780"/>
                <a:gd name="connsiteX39" fmla="*/ 193453 w 523875"/>
                <a:gd name="connsiteY39" fmla="*/ 0 h 527780"/>
                <a:gd name="connsiteX40" fmla="*/ 179070 w 523875"/>
                <a:gd name="connsiteY40" fmla="*/ 11144 h 527780"/>
                <a:gd name="connsiteX41" fmla="*/ 157353 w 523875"/>
                <a:gd name="connsiteY41" fmla="*/ 12763 h 527780"/>
                <a:gd name="connsiteX42" fmla="*/ 177546 w 523875"/>
                <a:gd name="connsiteY42" fmla="*/ 23908 h 527780"/>
                <a:gd name="connsiteX43" fmla="*/ 179165 w 523875"/>
                <a:gd name="connsiteY43" fmla="*/ 45720 h 527780"/>
                <a:gd name="connsiteX44" fmla="*/ 169069 w 523875"/>
                <a:gd name="connsiteY44" fmla="*/ 57436 h 527780"/>
                <a:gd name="connsiteX45" fmla="*/ 154210 w 523875"/>
                <a:gd name="connsiteY45" fmla="*/ 38290 h 527780"/>
                <a:gd name="connsiteX46" fmla="*/ 135541 w 523875"/>
                <a:gd name="connsiteY46" fmla="*/ 48958 h 527780"/>
                <a:gd name="connsiteX47" fmla="*/ 132969 w 523875"/>
                <a:gd name="connsiteY47" fmla="*/ 70294 h 527780"/>
                <a:gd name="connsiteX48" fmla="*/ 118015 w 523875"/>
                <a:gd name="connsiteY48" fmla="*/ 51149 h 527780"/>
                <a:gd name="connsiteX49" fmla="*/ 83534 w 523875"/>
                <a:gd name="connsiteY49" fmla="*/ 51244 h 527780"/>
                <a:gd name="connsiteX50" fmla="*/ 68675 w 523875"/>
                <a:gd name="connsiteY50" fmla="*/ 66675 h 527780"/>
                <a:gd name="connsiteX51" fmla="*/ 62294 w 523875"/>
                <a:gd name="connsiteY51" fmla="*/ 48577 h 527780"/>
                <a:gd name="connsiteX52" fmla="*/ 40958 w 523875"/>
                <a:gd name="connsiteY52" fmla="*/ 46006 h 527780"/>
                <a:gd name="connsiteX53" fmla="*/ 55912 w 523875"/>
                <a:gd name="connsiteY53" fmla="*/ 65056 h 527780"/>
                <a:gd name="connsiteX54" fmla="*/ 45339 w 523875"/>
                <a:gd name="connsiteY54" fmla="*/ 81058 h 527780"/>
                <a:gd name="connsiteX55" fmla="*/ 51149 w 523875"/>
                <a:gd name="connsiteY55" fmla="*/ 103346 h 527780"/>
                <a:gd name="connsiteX56" fmla="*/ 28385 w 523875"/>
                <a:gd name="connsiteY56" fmla="*/ 113538 h 527780"/>
                <a:gd name="connsiteX57" fmla="*/ 17240 w 523875"/>
                <a:gd name="connsiteY57" fmla="*/ 133731 h 527780"/>
                <a:gd name="connsiteX58" fmla="*/ 28385 w 523875"/>
                <a:gd name="connsiteY58" fmla="*/ 148019 h 527780"/>
                <a:gd name="connsiteX59" fmla="*/ 25241 w 523875"/>
                <a:gd name="connsiteY59" fmla="*/ 173545 h 527780"/>
                <a:gd name="connsiteX60" fmla="*/ 14669 w 523875"/>
                <a:gd name="connsiteY60" fmla="*/ 189548 h 527780"/>
                <a:gd name="connsiteX61" fmla="*/ 15716 w 523875"/>
                <a:gd name="connsiteY61" fmla="*/ 215551 h 527780"/>
                <a:gd name="connsiteX62" fmla="*/ 30099 w 523875"/>
                <a:gd name="connsiteY62" fmla="*/ 238982 h 527780"/>
                <a:gd name="connsiteX63" fmla="*/ 36005 w 523875"/>
                <a:gd name="connsiteY63" fmla="*/ 261271 h 527780"/>
                <a:gd name="connsiteX64" fmla="*/ 52007 w 523875"/>
                <a:gd name="connsiteY64" fmla="*/ 271844 h 527780"/>
                <a:gd name="connsiteX65" fmla="*/ 53054 w 523875"/>
                <a:gd name="connsiteY65" fmla="*/ 297942 h 527780"/>
                <a:gd name="connsiteX66" fmla="*/ 42482 w 523875"/>
                <a:gd name="connsiteY66" fmla="*/ 313849 h 527780"/>
                <a:gd name="connsiteX67" fmla="*/ 0 w 523875"/>
                <a:gd name="connsiteY67" fmla="*/ 343186 h 527780"/>
                <a:gd name="connsiteX68" fmla="*/ 18669 w 523875"/>
                <a:gd name="connsiteY68" fmla="*/ 367094 h 527780"/>
                <a:gd name="connsiteX69" fmla="*/ 39910 w 523875"/>
                <a:gd name="connsiteY69" fmla="*/ 369761 h 527780"/>
                <a:gd name="connsiteX70" fmla="*/ 55817 w 523875"/>
                <a:gd name="connsiteY70" fmla="*/ 380333 h 527780"/>
                <a:gd name="connsiteX71" fmla="*/ 78105 w 523875"/>
                <a:gd name="connsiteY71" fmla="*/ 374428 h 527780"/>
                <a:gd name="connsiteX72" fmla="*/ 80867 w 523875"/>
                <a:gd name="connsiteY72" fmla="*/ 387763 h 527780"/>
                <a:gd name="connsiteX73" fmla="*/ 100013 w 523875"/>
                <a:gd name="connsiteY73" fmla="*/ 407384 h 527780"/>
                <a:gd name="connsiteX74" fmla="*/ 97917 w 523875"/>
                <a:gd name="connsiteY74" fmla="*/ 424339 h 527780"/>
                <a:gd name="connsiteX75" fmla="*/ 123920 w 523875"/>
                <a:gd name="connsiteY75" fmla="*/ 423291 h 527780"/>
                <a:gd name="connsiteX76" fmla="*/ 144685 w 523875"/>
                <a:gd name="connsiteY76" fmla="*/ 430149 h 527780"/>
                <a:gd name="connsiteX77" fmla="*/ 166974 w 523875"/>
                <a:gd name="connsiteY77" fmla="*/ 424244 h 527780"/>
                <a:gd name="connsiteX78" fmla="*/ 190310 w 523875"/>
                <a:gd name="connsiteY78" fmla="*/ 409861 h 527780"/>
                <a:gd name="connsiteX79" fmla="*/ 195167 w 523875"/>
                <a:gd name="connsiteY79" fmla="*/ 440722 h 527780"/>
                <a:gd name="connsiteX80" fmla="*/ 179737 w 523875"/>
                <a:gd name="connsiteY80" fmla="*/ 460439 h 527780"/>
                <a:gd name="connsiteX81" fmla="*/ 194691 w 523875"/>
                <a:gd name="connsiteY81" fmla="*/ 479489 h 527780"/>
                <a:gd name="connsiteX82" fmla="*/ 210121 w 523875"/>
                <a:gd name="connsiteY82" fmla="*/ 494348 h 527780"/>
                <a:gd name="connsiteX83" fmla="*/ 216504 w 523875"/>
                <a:gd name="connsiteY83" fmla="*/ 477869 h 527780"/>
                <a:gd name="connsiteX84" fmla="*/ 231934 w 523875"/>
                <a:gd name="connsiteY84" fmla="*/ 492728 h 527780"/>
                <a:gd name="connsiteX85" fmla="*/ 248888 w 523875"/>
                <a:gd name="connsiteY85" fmla="*/ 494824 h 527780"/>
                <a:gd name="connsiteX86" fmla="*/ 224504 w 523875"/>
                <a:gd name="connsiteY86" fmla="*/ 517779 h 527780"/>
                <a:gd name="connsiteX87" fmla="*/ 236220 w 523875"/>
                <a:gd name="connsiteY87" fmla="*/ 527780 h 527780"/>
                <a:gd name="connsiteX88" fmla="*/ 236220 w 523875"/>
                <a:gd name="connsiteY88" fmla="*/ 527780 h 527780"/>
                <a:gd name="connsiteX89" fmla="*/ 236220 w 523875"/>
                <a:gd name="connsiteY89" fmla="*/ 527780 h 52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23875" h="527780">
                  <a:moveTo>
                    <a:pt x="236220" y="527780"/>
                  </a:moveTo>
                  <a:lnTo>
                    <a:pt x="251079" y="512350"/>
                  </a:lnTo>
                  <a:lnTo>
                    <a:pt x="272320" y="515017"/>
                  </a:lnTo>
                  <a:lnTo>
                    <a:pt x="283464" y="494824"/>
                  </a:lnTo>
                  <a:lnTo>
                    <a:pt x="294037" y="478822"/>
                  </a:lnTo>
                  <a:lnTo>
                    <a:pt x="305181" y="458629"/>
                  </a:lnTo>
                  <a:lnTo>
                    <a:pt x="327470" y="452723"/>
                  </a:lnTo>
                  <a:lnTo>
                    <a:pt x="358330" y="447865"/>
                  </a:lnTo>
                  <a:lnTo>
                    <a:pt x="376904" y="437198"/>
                  </a:lnTo>
                  <a:lnTo>
                    <a:pt x="395954" y="422339"/>
                  </a:lnTo>
                  <a:lnTo>
                    <a:pt x="415100" y="407384"/>
                  </a:lnTo>
                  <a:lnTo>
                    <a:pt x="428911" y="400431"/>
                  </a:lnTo>
                  <a:lnTo>
                    <a:pt x="455486" y="395097"/>
                  </a:lnTo>
                  <a:lnTo>
                    <a:pt x="472440" y="397193"/>
                  </a:lnTo>
                  <a:lnTo>
                    <a:pt x="490538" y="390811"/>
                  </a:lnTo>
                  <a:lnTo>
                    <a:pt x="507492" y="392906"/>
                  </a:lnTo>
                  <a:lnTo>
                    <a:pt x="523875" y="330136"/>
                  </a:lnTo>
                  <a:lnTo>
                    <a:pt x="522161" y="239173"/>
                  </a:lnTo>
                  <a:lnTo>
                    <a:pt x="506254" y="228600"/>
                  </a:lnTo>
                  <a:lnTo>
                    <a:pt x="482251" y="212693"/>
                  </a:lnTo>
                  <a:lnTo>
                    <a:pt x="480156" y="195167"/>
                  </a:lnTo>
                  <a:lnTo>
                    <a:pt x="465773" y="171831"/>
                  </a:lnTo>
                  <a:lnTo>
                    <a:pt x="455105" y="153162"/>
                  </a:lnTo>
                  <a:lnTo>
                    <a:pt x="439103" y="108013"/>
                  </a:lnTo>
                  <a:lnTo>
                    <a:pt x="445961" y="87344"/>
                  </a:lnTo>
                  <a:lnTo>
                    <a:pt x="429483" y="80963"/>
                  </a:lnTo>
                  <a:lnTo>
                    <a:pt x="411861" y="48577"/>
                  </a:lnTo>
                  <a:lnTo>
                    <a:pt x="405003" y="34766"/>
                  </a:lnTo>
                  <a:lnTo>
                    <a:pt x="400145" y="3905"/>
                  </a:lnTo>
                  <a:lnTo>
                    <a:pt x="373571" y="9239"/>
                  </a:lnTo>
                  <a:lnTo>
                    <a:pt x="363474" y="20955"/>
                  </a:lnTo>
                  <a:lnTo>
                    <a:pt x="343377" y="44386"/>
                  </a:lnTo>
                  <a:lnTo>
                    <a:pt x="299752" y="47625"/>
                  </a:lnTo>
                  <a:lnTo>
                    <a:pt x="282797" y="45529"/>
                  </a:lnTo>
                  <a:lnTo>
                    <a:pt x="271558" y="31242"/>
                  </a:lnTo>
                  <a:lnTo>
                    <a:pt x="251365" y="20098"/>
                  </a:lnTo>
                  <a:lnTo>
                    <a:pt x="239173" y="14288"/>
                  </a:lnTo>
                  <a:lnTo>
                    <a:pt x="221075" y="20669"/>
                  </a:lnTo>
                  <a:lnTo>
                    <a:pt x="204121" y="18574"/>
                  </a:lnTo>
                  <a:lnTo>
                    <a:pt x="193453" y="0"/>
                  </a:lnTo>
                  <a:lnTo>
                    <a:pt x="179070" y="11144"/>
                  </a:lnTo>
                  <a:lnTo>
                    <a:pt x="157353" y="12763"/>
                  </a:lnTo>
                  <a:lnTo>
                    <a:pt x="177546" y="23908"/>
                  </a:lnTo>
                  <a:lnTo>
                    <a:pt x="179165" y="45720"/>
                  </a:lnTo>
                  <a:lnTo>
                    <a:pt x="169069" y="57436"/>
                  </a:lnTo>
                  <a:lnTo>
                    <a:pt x="154210" y="38290"/>
                  </a:lnTo>
                  <a:lnTo>
                    <a:pt x="135541" y="48958"/>
                  </a:lnTo>
                  <a:lnTo>
                    <a:pt x="132969" y="70294"/>
                  </a:lnTo>
                  <a:lnTo>
                    <a:pt x="118015" y="51149"/>
                  </a:lnTo>
                  <a:lnTo>
                    <a:pt x="83534" y="51244"/>
                  </a:lnTo>
                  <a:lnTo>
                    <a:pt x="68675" y="66675"/>
                  </a:lnTo>
                  <a:lnTo>
                    <a:pt x="62294" y="48577"/>
                  </a:lnTo>
                  <a:lnTo>
                    <a:pt x="40958" y="46006"/>
                  </a:lnTo>
                  <a:lnTo>
                    <a:pt x="55912" y="65056"/>
                  </a:lnTo>
                  <a:lnTo>
                    <a:pt x="45339" y="81058"/>
                  </a:lnTo>
                  <a:lnTo>
                    <a:pt x="51149" y="103346"/>
                  </a:lnTo>
                  <a:lnTo>
                    <a:pt x="28385" y="113538"/>
                  </a:lnTo>
                  <a:lnTo>
                    <a:pt x="17240" y="133731"/>
                  </a:lnTo>
                  <a:lnTo>
                    <a:pt x="28385" y="148019"/>
                  </a:lnTo>
                  <a:lnTo>
                    <a:pt x="25241" y="173545"/>
                  </a:lnTo>
                  <a:lnTo>
                    <a:pt x="14669" y="189548"/>
                  </a:lnTo>
                  <a:lnTo>
                    <a:pt x="15716" y="215551"/>
                  </a:lnTo>
                  <a:lnTo>
                    <a:pt x="30099" y="238982"/>
                  </a:lnTo>
                  <a:lnTo>
                    <a:pt x="36005" y="261271"/>
                  </a:lnTo>
                  <a:lnTo>
                    <a:pt x="52007" y="271844"/>
                  </a:lnTo>
                  <a:lnTo>
                    <a:pt x="53054" y="297942"/>
                  </a:lnTo>
                  <a:lnTo>
                    <a:pt x="42482" y="313849"/>
                  </a:lnTo>
                  <a:lnTo>
                    <a:pt x="0" y="343186"/>
                  </a:lnTo>
                  <a:lnTo>
                    <a:pt x="18669" y="367094"/>
                  </a:lnTo>
                  <a:lnTo>
                    <a:pt x="39910" y="369761"/>
                  </a:lnTo>
                  <a:lnTo>
                    <a:pt x="55817" y="380333"/>
                  </a:lnTo>
                  <a:lnTo>
                    <a:pt x="78105" y="374428"/>
                  </a:lnTo>
                  <a:lnTo>
                    <a:pt x="80867" y="387763"/>
                  </a:lnTo>
                  <a:lnTo>
                    <a:pt x="100013" y="407384"/>
                  </a:lnTo>
                  <a:lnTo>
                    <a:pt x="97917" y="424339"/>
                  </a:lnTo>
                  <a:lnTo>
                    <a:pt x="123920" y="423291"/>
                  </a:lnTo>
                  <a:lnTo>
                    <a:pt x="144685" y="430149"/>
                  </a:lnTo>
                  <a:lnTo>
                    <a:pt x="166974" y="424244"/>
                  </a:lnTo>
                  <a:lnTo>
                    <a:pt x="190310" y="409861"/>
                  </a:lnTo>
                  <a:lnTo>
                    <a:pt x="195167" y="440722"/>
                  </a:lnTo>
                  <a:lnTo>
                    <a:pt x="179737" y="460439"/>
                  </a:lnTo>
                  <a:lnTo>
                    <a:pt x="194691" y="479489"/>
                  </a:lnTo>
                  <a:lnTo>
                    <a:pt x="210121" y="494348"/>
                  </a:lnTo>
                  <a:lnTo>
                    <a:pt x="216504" y="477869"/>
                  </a:lnTo>
                  <a:lnTo>
                    <a:pt x="231934" y="492728"/>
                  </a:lnTo>
                  <a:lnTo>
                    <a:pt x="248888" y="494824"/>
                  </a:lnTo>
                  <a:lnTo>
                    <a:pt x="224504" y="517779"/>
                  </a:lnTo>
                  <a:lnTo>
                    <a:pt x="236220" y="527780"/>
                  </a:lnTo>
                  <a:lnTo>
                    <a:pt x="236220" y="527780"/>
                  </a:lnTo>
                  <a:lnTo>
                    <a:pt x="236220" y="527780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9FDF1C7-4AF5-7DEC-472B-4526DF6428C7}"/>
                </a:ext>
              </a:extLst>
            </p:cNvPr>
            <p:cNvSpPr/>
            <p:nvPr/>
          </p:nvSpPr>
          <p:spPr>
            <a:xfrm>
              <a:off x="9410029" y="315383"/>
              <a:ext cx="662926" cy="844178"/>
            </a:xfrm>
            <a:custGeom>
              <a:avLst/>
              <a:gdLst>
                <a:gd name="connsiteX0" fmla="*/ 261747 w 393667"/>
                <a:gd name="connsiteY0" fmla="*/ 501301 h 501300"/>
                <a:gd name="connsiteX1" fmla="*/ 280321 w 393667"/>
                <a:gd name="connsiteY1" fmla="*/ 490633 h 501300"/>
                <a:gd name="connsiteX2" fmla="*/ 282892 w 393667"/>
                <a:gd name="connsiteY2" fmla="*/ 469297 h 501300"/>
                <a:gd name="connsiteX3" fmla="*/ 307848 w 393667"/>
                <a:gd name="connsiteY3" fmla="*/ 476726 h 501300"/>
                <a:gd name="connsiteX4" fmla="*/ 336423 w 393667"/>
                <a:gd name="connsiteY4" fmla="*/ 419576 h 501300"/>
                <a:gd name="connsiteX5" fmla="*/ 365093 w 393667"/>
                <a:gd name="connsiteY5" fmla="*/ 362426 h 501300"/>
                <a:gd name="connsiteX6" fmla="*/ 376714 w 393667"/>
                <a:gd name="connsiteY6" fmla="*/ 337947 h 501300"/>
                <a:gd name="connsiteX7" fmla="*/ 393668 w 393667"/>
                <a:gd name="connsiteY7" fmla="*/ 305371 h 501300"/>
                <a:gd name="connsiteX8" fmla="*/ 381952 w 393667"/>
                <a:gd name="connsiteY8" fmla="*/ 295275 h 501300"/>
                <a:gd name="connsiteX9" fmla="*/ 366522 w 393667"/>
                <a:gd name="connsiteY9" fmla="*/ 280321 h 501300"/>
                <a:gd name="connsiteX10" fmla="*/ 355378 w 393667"/>
                <a:gd name="connsiteY10" fmla="*/ 265938 h 501300"/>
                <a:gd name="connsiteX11" fmla="*/ 353282 w 393667"/>
                <a:gd name="connsiteY11" fmla="*/ 248412 h 501300"/>
                <a:gd name="connsiteX12" fmla="*/ 342138 w 393667"/>
                <a:gd name="connsiteY12" fmla="*/ 234029 h 501300"/>
                <a:gd name="connsiteX13" fmla="*/ 335756 w 393667"/>
                <a:gd name="connsiteY13" fmla="*/ 215932 h 501300"/>
                <a:gd name="connsiteX14" fmla="*/ 314515 w 393667"/>
                <a:gd name="connsiteY14" fmla="*/ 213265 h 501300"/>
                <a:gd name="connsiteX15" fmla="*/ 303371 w 393667"/>
                <a:gd name="connsiteY15" fmla="*/ 198882 h 501300"/>
                <a:gd name="connsiteX16" fmla="*/ 287941 w 393667"/>
                <a:gd name="connsiteY16" fmla="*/ 184023 h 501300"/>
                <a:gd name="connsiteX17" fmla="*/ 272605 w 393667"/>
                <a:gd name="connsiteY17" fmla="*/ 169164 h 501300"/>
                <a:gd name="connsiteX18" fmla="*/ 287369 w 393667"/>
                <a:gd name="connsiteY18" fmla="*/ 153638 h 501300"/>
                <a:gd name="connsiteX19" fmla="*/ 301752 w 393667"/>
                <a:gd name="connsiteY19" fmla="*/ 142399 h 501300"/>
                <a:gd name="connsiteX20" fmla="*/ 308610 w 393667"/>
                <a:gd name="connsiteY20" fmla="*/ 121634 h 501300"/>
                <a:gd name="connsiteX21" fmla="*/ 318706 w 393667"/>
                <a:gd name="connsiteY21" fmla="*/ 109823 h 501300"/>
                <a:gd name="connsiteX22" fmla="*/ 333470 w 393667"/>
                <a:gd name="connsiteY22" fmla="*/ 94393 h 501300"/>
                <a:gd name="connsiteX23" fmla="*/ 344138 w 393667"/>
                <a:gd name="connsiteY23" fmla="*/ 78295 h 501300"/>
                <a:gd name="connsiteX24" fmla="*/ 355187 w 393667"/>
                <a:gd name="connsiteY24" fmla="*/ 58102 h 501300"/>
                <a:gd name="connsiteX25" fmla="*/ 370046 w 393667"/>
                <a:gd name="connsiteY25" fmla="*/ 42577 h 501300"/>
                <a:gd name="connsiteX26" fmla="*/ 367951 w 393667"/>
                <a:gd name="connsiteY26" fmla="*/ 24955 h 501300"/>
                <a:gd name="connsiteX27" fmla="*/ 356806 w 393667"/>
                <a:gd name="connsiteY27" fmla="*/ 10573 h 501300"/>
                <a:gd name="connsiteX28" fmla="*/ 340804 w 393667"/>
                <a:gd name="connsiteY28" fmla="*/ 0 h 501300"/>
                <a:gd name="connsiteX29" fmla="*/ 326517 w 393667"/>
                <a:gd name="connsiteY29" fmla="*/ 11239 h 501300"/>
                <a:gd name="connsiteX30" fmla="*/ 308514 w 393667"/>
                <a:gd name="connsiteY30" fmla="*/ 17621 h 501300"/>
                <a:gd name="connsiteX31" fmla="*/ 290513 w 393667"/>
                <a:gd name="connsiteY31" fmla="*/ 24098 h 501300"/>
                <a:gd name="connsiteX32" fmla="*/ 276130 w 393667"/>
                <a:gd name="connsiteY32" fmla="*/ 35338 h 501300"/>
                <a:gd name="connsiteX33" fmla="*/ 266129 w 393667"/>
                <a:gd name="connsiteY33" fmla="*/ 47053 h 501300"/>
                <a:gd name="connsiteX34" fmla="*/ 239553 w 393667"/>
                <a:gd name="connsiteY34" fmla="*/ 52483 h 501300"/>
                <a:gd name="connsiteX35" fmla="*/ 225266 w 393667"/>
                <a:gd name="connsiteY35" fmla="*/ 63627 h 501300"/>
                <a:gd name="connsiteX36" fmla="*/ 210407 w 393667"/>
                <a:gd name="connsiteY36" fmla="*/ 79153 h 501300"/>
                <a:gd name="connsiteX37" fmla="*/ 196119 w 393667"/>
                <a:gd name="connsiteY37" fmla="*/ 90392 h 501300"/>
                <a:gd name="connsiteX38" fmla="*/ 181832 w 393667"/>
                <a:gd name="connsiteY38" fmla="*/ 101632 h 501300"/>
                <a:gd name="connsiteX39" fmla="*/ 167449 w 393667"/>
                <a:gd name="connsiteY39" fmla="*/ 112871 h 501300"/>
                <a:gd name="connsiteX40" fmla="*/ 148399 w 393667"/>
                <a:gd name="connsiteY40" fmla="*/ 127825 h 501300"/>
                <a:gd name="connsiteX41" fmla="*/ 110680 w 393667"/>
                <a:gd name="connsiteY41" fmla="*/ 118872 h 501300"/>
                <a:gd name="connsiteX42" fmla="*/ 95345 w 393667"/>
                <a:gd name="connsiteY42" fmla="*/ 103918 h 501300"/>
                <a:gd name="connsiteX43" fmla="*/ 72009 w 393667"/>
                <a:gd name="connsiteY43" fmla="*/ 118396 h 501300"/>
                <a:gd name="connsiteX44" fmla="*/ 52864 w 393667"/>
                <a:gd name="connsiteY44" fmla="*/ 133350 h 501300"/>
                <a:gd name="connsiteX45" fmla="*/ 34861 w 393667"/>
                <a:gd name="connsiteY45" fmla="*/ 139827 h 501300"/>
                <a:gd name="connsiteX46" fmla="*/ 35433 w 393667"/>
                <a:gd name="connsiteY46" fmla="*/ 170212 h 501300"/>
                <a:gd name="connsiteX47" fmla="*/ 26479 w 393667"/>
                <a:gd name="connsiteY47" fmla="*/ 208026 h 501300"/>
                <a:gd name="connsiteX48" fmla="*/ 23813 w 393667"/>
                <a:gd name="connsiteY48" fmla="*/ 229362 h 501300"/>
                <a:gd name="connsiteX49" fmla="*/ 15335 w 393667"/>
                <a:gd name="connsiteY49" fmla="*/ 262985 h 501300"/>
                <a:gd name="connsiteX50" fmla="*/ 1619 w 393667"/>
                <a:gd name="connsiteY50" fmla="*/ 304610 h 501300"/>
                <a:gd name="connsiteX51" fmla="*/ 0 w 393667"/>
                <a:gd name="connsiteY51" fmla="*/ 317373 h 501300"/>
                <a:gd name="connsiteX52" fmla="*/ 22288 w 393667"/>
                <a:gd name="connsiteY52" fmla="*/ 311468 h 501300"/>
                <a:gd name="connsiteX53" fmla="*/ 55721 w 393667"/>
                <a:gd name="connsiteY53" fmla="*/ 319945 h 501300"/>
                <a:gd name="connsiteX54" fmla="*/ 75342 w 393667"/>
                <a:gd name="connsiteY54" fmla="*/ 335375 h 501300"/>
                <a:gd name="connsiteX55" fmla="*/ 86010 w 393667"/>
                <a:gd name="connsiteY55" fmla="*/ 354044 h 501300"/>
                <a:gd name="connsiteX56" fmla="*/ 75438 w 393667"/>
                <a:gd name="connsiteY56" fmla="*/ 370046 h 501300"/>
                <a:gd name="connsiteX57" fmla="*/ 91821 w 393667"/>
                <a:gd name="connsiteY57" fmla="*/ 376428 h 501300"/>
                <a:gd name="connsiteX58" fmla="*/ 103537 w 393667"/>
                <a:gd name="connsiteY58" fmla="*/ 386525 h 501300"/>
                <a:gd name="connsiteX59" fmla="*/ 114205 w 393667"/>
                <a:gd name="connsiteY59" fmla="*/ 405098 h 501300"/>
                <a:gd name="connsiteX60" fmla="*/ 116300 w 393667"/>
                <a:gd name="connsiteY60" fmla="*/ 422719 h 501300"/>
                <a:gd name="connsiteX61" fmla="*/ 128016 w 393667"/>
                <a:gd name="connsiteY61" fmla="*/ 432816 h 501300"/>
                <a:gd name="connsiteX62" fmla="*/ 143923 w 393667"/>
                <a:gd name="connsiteY62" fmla="*/ 443484 h 501300"/>
                <a:gd name="connsiteX63" fmla="*/ 164116 w 393667"/>
                <a:gd name="connsiteY63" fmla="*/ 454628 h 501300"/>
                <a:gd name="connsiteX64" fmla="*/ 182118 w 393667"/>
                <a:gd name="connsiteY64" fmla="*/ 448151 h 501300"/>
                <a:gd name="connsiteX65" fmla="*/ 198596 w 393667"/>
                <a:gd name="connsiteY65" fmla="*/ 454533 h 501300"/>
                <a:gd name="connsiteX66" fmla="*/ 204406 w 393667"/>
                <a:gd name="connsiteY66" fmla="*/ 476917 h 501300"/>
                <a:gd name="connsiteX67" fmla="*/ 210788 w 393667"/>
                <a:gd name="connsiteY67" fmla="*/ 495014 h 501300"/>
                <a:gd name="connsiteX68" fmla="*/ 232505 w 393667"/>
                <a:gd name="connsiteY68" fmla="*/ 493395 h 501300"/>
                <a:gd name="connsiteX69" fmla="*/ 258032 w 393667"/>
                <a:gd name="connsiteY69" fmla="*/ 496538 h 501300"/>
                <a:gd name="connsiteX70" fmla="*/ 261747 w 393667"/>
                <a:gd name="connsiteY70" fmla="*/ 501301 h 501300"/>
                <a:gd name="connsiteX71" fmla="*/ 261747 w 393667"/>
                <a:gd name="connsiteY71" fmla="*/ 501301 h 501300"/>
                <a:gd name="connsiteX72" fmla="*/ 261747 w 393667"/>
                <a:gd name="connsiteY72" fmla="*/ 501301 h 50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3667" h="501300">
                  <a:moveTo>
                    <a:pt x="261747" y="501301"/>
                  </a:moveTo>
                  <a:lnTo>
                    <a:pt x="280321" y="490633"/>
                  </a:lnTo>
                  <a:lnTo>
                    <a:pt x="282892" y="469297"/>
                  </a:lnTo>
                  <a:lnTo>
                    <a:pt x="307848" y="476726"/>
                  </a:lnTo>
                  <a:lnTo>
                    <a:pt x="336423" y="419576"/>
                  </a:lnTo>
                  <a:lnTo>
                    <a:pt x="365093" y="362426"/>
                  </a:lnTo>
                  <a:lnTo>
                    <a:pt x="376714" y="337947"/>
                  </a:lnTo>
                  <a:lnTo>
                    <a:pt x="393668" y="305371"/>
                  </a:lnTo>
                  <a:lnTo>
                    <a:pt x="381952" y="295275"/>
                  </a:lnTo>
                  <a:lnTo>
                    <a:pt x="366522" y="280321"/>
                  </a:lnTo>
                  <a:lnTo>
                    <a:pt x="355378" y="265938"/>
                  </a:lnTo>
                  <a:lnTo>
                    <a:pt x="353282" y="248412"/>
                  </a:lnTo>
                  <a:lnTo>
                    <a:pt x="342138" y="234029"/>
                  </a:lnTo>
                  <a:lnTo>
                    <a:pt x="335756" y="215932"/>
                  </a:lnTo>
                  <a:lnTo>
                    <a:pt x="314515" y="213265"/>
                  </a:lnTo>
                  <a:lnTo>
                    <a:pt x="303371" y="198882"/>
                  </a:lnTo>
                  <a:lnTo>
                    <a:pt x="287941" y="184023"/>
                  </a:lnTo>
                  <a:lnTo>
                    <a:pt x="272605" y="169164"/>
                  </a:lnTo>
                  <a:lnTo>
                    <a:pt x="287369" y="153638"/>
                  </a:lnTo>
                  <a:lnTo>
                    <a:pt x="301752" y="142399"/>
                  </a:lnTo>
                  <a:lnTo>
                    <a:pt x="308610" y="121634"/>
                  </a:lnTo>
                  <a:lnTo>
                    <a:pt x="318706" y="109823"/>
                  </a:lnTo>
                  <a:lnTo>
                    <a:pt x="333470" y="94393"/>
                  </a:lnTo>
                  <a:lnTo>
                    <a:pt x="344138" y="78295"/>
                  </a:lnTo>
                  <a:lnTo>
                    <a:pt x="355187" y="58102"/>
                  </a:lnTo>
                  <a:lnTo>
                    <a:pt x="370046" y="42577"/>
                  </a:lnTo>
                  <a:lnTo>
                    <a:pt x="367951" y="24955"/>
                  </a:lnTo>
                  <a:lnTo>
                    <a:pt x="356806" y="10573"/>
                  </a:lnTo>
                  <a:lnTo>
                    <a:pt x="340804" y="0"/>
                  </a:lnTo>
                  <a:lnTo>
                    <a:pt x="326517" y="11239"/>
                  </a:lnTo>
                  <a:lnTo>
                    <a:pt x="308514" y="17621"/>
                  </a:lnTo>
                  <a:lnTo>
                    <a:pt x="290513" y="24098"/>
                  </a:lnTo>
                  <a:lnTo>
                    <a:pt x="276130" y="35338"/>
                  </a:lnTo>
                  <a:lnTo>
                    <a:pt x="266129" y="47053"/>
                  </a:lnTo>
                  <a:lnTo>
                    <a:pt x="239553" y="52483"/>
                  </a:lnTo>
                  <a:lnTo>
                    <a:pt x="225266" y="63627"/>
                  </a:lnTo>
                  <a:lnTo>
                    <a:pt x="210407" y="79153"/>
                  </a:lnTo>
                  <a:lnTo>
                    <a:pt x="196119" y="90392"/>
                  </a:lnTo>
                  <a:lnTo>
                    <a:pt x="181832" y="101632"/>
                  </a:lnTo>
                  <a:lnTo>
                    <a:pt x="167449" y="112871"/>
                  </a:lnTo>
                  <a:lnTo>
                    <a:pt x="148399" y="127825"/>
                  </a:lnTo>
                  <a:lnTo>
                    <a:pt x="110680" y="118872"/>
                  </a:lnTo>
                  <a:lnTo>
                    <a:pt x="95345" y="103918"/>
                  </a:lnTo>
                  <a:lnTo>
                    <a:pt x="72009" y="118396"/>
                  </a:lnTo>
                  <a:lnTo>
                    <a:pt x="52864" y="133350"/>
                  </a:lnTo>
                  <a:lnTo>
                    <a:pt x="34861" y="139827"/>
                  </a:lnTo>
                  <a:lnTo>
                    <a:pt x="35433" y="170212"/>
                  </a:lnTo>
                  <a:lnTo>
                    <a:pt x="26479" y="208026"/>
                  </a:lnTo>
                  <a:lnTo>
                    <a:pt x="23813" y="229362"/>
                  </a:lnTo>
                  <a:lnTo>
                    <a:pt x="15335" y="262985"/>
                  </a:lnTo>
                  <a:lnTo>
                    <a:pt x="1619" y="304610"/>
                  </a:lnTo>
                  <a:lnTo>
                    <a:pt x="0" y="317373"/>
                  </a:lnTo>
                  <a:lnTo>
                    <a:pt x="22288" y="311468"/>
                  </a:lnTo>
                  <a:lnTo>
                    <a:pt x="55721" y="319945"/>
                  </a:lnTo>
                  <a:lnTo>
                    <a:pt x="75342" y="335375"/>
                  </a:lnTo>
                  <a:lnTo>
                    <a:pt x="86010" y="354044"/>
                  </a:lnTo>
                  <a:lnTo>
                    <a:pt x="75438" y="370046"/>
                  </a:lnTo>
                  <a:lnTo>
                    <a:pt x="91821" y="376428"/>
                  </a:lnTo>
                  <a:lnTo>
                    <a:pt x="103537" y="386525"/>
                  </a:lnTo>
                  <a:lnTo>
                    <a:pt x="114205" y="405098"/>
                  </a:lnTo>
                  <a:lnTo>
                    <a:pt x="116300" y="422719"/>
                  </a:lnTo>
                  <a:lnTo>
                    <a:pt x="128016" y="432816"/>
                  </a:lnTo>
                  <a:lnTo>
                    <a:pt x="143923" y="443484"/>
                  </a:lnTo>
                  <a:lnTo>
                    <a:pt x="164116" y="454628"/>
                  </a:lnTo>
                  <a:lnTo>
                    <a:pt x="182118" y="448151"/>
                  </a:lnTo>
                  <a:lnTo>
                    <a:pt x="198596" y="454533"/>
                  </a:lnTo>
                  <a:lnTo>
                    <a:pt x="204406" y="476917"/>
                  </a:lnTo>
                  <a:lnTo>
                    <a:pt x="210788" y="495014"/>
                  </a:lnTo>
                  <a:lnTo>
                    <a:pt x="232505" y="493395"/>
                  </a:lnTo>
                  <a:lnTo>
                    <a:pt x="258032" y="496538"/>
                  </a:lnTo>
                  <a:lnTo>
                    <a:pt x="261747" y="501301"/>
                  </a:lnTo>
                  <a:lnTo>
                    <a:pt x="261747" y="501301"/>
                  </a:lnTo>
                  <a:lnTo>
                    <a:pt x="261747" y="50130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DC49B4CB-CC90-1706-34C0-CB32CEF3E103}"/>
                </a:ext>
              </a:extLst>
            </p:cNvPr>
            <p:cNvSpPr/>
            <p:nvPr/>
          </p:nvSpPr>
          <p:spPr>
            <a:xfrm>
              <a:off x="6655662" y="148888"/>
              <a:ext cx="1031044" cy="565885"/>
            </a:xfrm>
            <a:custGeom>
              <a:avLst/>
              <a:gdLst>
                <a:gd name="connsiteX0" fmla="*/ 328327 w 612267"/>
                <a:gd name="connsiteY0" fmla="*/ 336042 h 336041"/>
                <a:gd name="connsiteX1" fmla="*/ 350711 w 612267"/>
                <a:gd name="connsiteY1" fmla="*/ 330137 h 336041"/>
                <a:gd name="connsiteX2" fmla="*/ 374142 w 612267"/>
                <a:gd name="connsiteY2" fmla="*/ 315754 h 336041"/>
                <a:gd name="connsiteX3" fmla="*/ 388525 w 612267"/>
                <a:gd name="connsiteY3" fmla="*/ 304514 h 336041"/>
                <a:gd name="connsiteX4" fmla="*/ 403479 w 612267"/>
                <a:gd name="connsiteY4" fmla="*/ 289084 h 336041"/>
                <a:gd name="connsiteX5" fmla="*/ 421577 w 612267"/>
                <a:gd name="connsiteY5" fmla="*/ 282702 h 336041"/>
                <a:gd name="connsiteX6" fmla="*/ 432816 w 612267"/>
                <a:gd name="connsiteY6" fmla="*/ 296990 h 336041"/>
                <a:gd name="connsiteX7" fmla="*/ 448246 w 612267"/>
                <a:gd name="connsiteY7" fmla="*/ 311944 h 336041"/>
                <a:gd name="connsiteX8" fmla="*/ 458914 w 612267"/>
                <a:gd name="connsiteY8" fmla="*/ 295942 h 336041"/>
                <a:gd name="connsiteX9" fmla="*/ 473297 w 612267"/>
                <a:gd name="connsiteY9" fmla="*/ 284702 h 336041"/>
                <a:gd name="connsiteX10" fmla="*/ 488728 w 612267"/>
                <a:gd name="connsiteY10" fmla="*/ 299561 h 336041"/>
                <a:gd name="connsiteX11" fmla="*/ 487109 w 612267"/>
                <a:gd name="connsiteY11" fmla="*/ 277749 h 336041"/>
                <a:gd name="connsiteX12" fmla="*/ 509016 w 612267"/>
                <a:gd name="connsiteY12" fmla="*/ 276130 h 336041"/>
                <a:gd name="connsiteX13" fmla="*/ 520732 w 612267"/>
                <a:gd name="connsiteY13" fmla="*/ 286226 h 336041"/>
                <a:gd name="connsiteX14" fmla="*/ 534543 w 612267"/>
                <a:gd name="connsiteY14" fmla="*/ 279273 h 336041"/>
                <a:gd name="connsiteX15" fmla="*/ 523399 w 612267"/>
                <a:gd name="connsiteY15" fmla="*/ 264986 h 336041"/>
                <a:gd name="connsiteX16" fmla="*/ 525494 w 612267"/>
                <a:gd name="connsiteY16" fmla="*/ 247936 h 336041"/>
                <a:gd name="connsiteX17" fmla="*/ 544639 w 612267"/>
                <a:gd name="connsiteY17" fmla="*/ 232981 h 336041"/>
                <a:gd name="connsiteX18" fmla="*/ 562737 w 612267"/>
                <a:gd name="connsiteY18" fmla="*/ 226504 h 336041"/>
                <a:gd name="connsiteX19" fmla="*/ 580358 w 612267"/>
                <a:gd name="connsiteY19" fmla="*/ 224409 h 336041"/>
                <a:gd name="connsiteX20" fmla="*/ 596837 w 612267"/>
                <a:gd name="connsiteY20" fmla="*/ 230791 h 336041"/>
                <a:gd name="connsiteX21" fmla="*/ 603790 w 612267"/>
                <a:gd name="connsiteY21" fmla="*/ 210026 h 336041"/>
                <a:gd name="connsiteX22" fmla="*/ 612267 w 612267"/>
                <a:gd name="connsiteY22" fmla="*/ 176403 h 336041"/>
                <a:gd name="connsiteX23" fmla="*/ 598265 w 612267"/>
                <a:gd name="connsiteY23" fmla="*/ 114109 h 336041"/>
                <a:gd name="connsiteX24" fmla="*/ 584931 w 612267"/>
                <a:gd name="connsiteY24" fmla="*/ 82201 h 336041"/>
                <a:gd name="connsiteX25" fmla="*/ 559213 w 612267"/>
                <a:gd name="connsiteY25" fmla="*/ 44482 h 336041"/>
                <a:gd name="connsiteX26" fmla="*/ 507968 w 612267"/>
                <a:gd name="connsiteY26" fmla="*/ 3524 h 336041"/>
                <a:gd name="connsiteX27" fmla="*/ 486156 w 612267"/>
                <a:gd name="connsiteY27" fmla="*/ 5144 h 336041"/>
                <a:gd name="connsiteX28" fmla="*/ 365093 w 612267"/>
                <a:gd name="connsiteY28" fmla="*/ 3239 h 336041"/>
                <a:gd name="connsiteX29" fmla="*/ 339566 w 612267"/>
                <a:gd name="connsiteY29" fmla="*/ 0 h 336041"/>
                <a:gd name="connsiteX30" fmla="*/ 313373 w 612267"/>
                <a:gd name="connsiteY30" fmla="*/ 1143 h 336041"/>
                <a:gd name="connsiteX31" fmla="*/ 297466 w 612267"/>
                <a:gd name="connsiteY31" fmla="*/ 25146 h 336041"/>
                <a:gd name="connsiteX32" fmla="*/ 55912 w 612267"/>
                <a:gd name="connsiteY32" fmla="*/ 16955 h 336041"/>
                <a:gd name="connsiteX33" fmla="*/ 0 w 612267"/>
                <a:gd name="connsiteY33" fmla="*/ 14383 h 336041"/>
                <a:gd name="connsiteX34" fmla="*/ 5905 w 612267"/>
                <a:gd name="connsiteY34" fmla="*/ 36671 h 336041"/>
                <a:gd name="connsiteX35" fmla="*/ 11811 w 612267"/>
                <a:gd name="connsiteY35" fmla="*/ 59055 h 336041"/>
                <a:gd name="connsiteX36" fmla="*/ 53530 w 612267"/>
                <a:gd name="connsiteY36" fmla="*/ 176689 h 336041"/>
                <a:gd name="connsiteX37" fmla="*/ 59436 w 612267"/>
                <a:gd name="connsiteY37" fmla="*/ 199073 h 336041"/>
                <a:gd name="connsiteX38" fmla="*/ 65913 w 612267"/>
                <a:gd name="connsiteY38" fmla="*/ 217170 h 336041"/>
                <a:gd name="connsiteX39" fmla="*/ 87725 w 612267"/>
                <a:gd name="connsiteY39" fmla="*/ 215551 h 336041"/>
                <a:gd name="connsiteX40" fmla="*/ 103727 w 612267"/>
                <a:gd name="connsiteY40" fmla="*/ 226124 h 336041"/>
                <a:gd name="connsiteX41" fmla="*/ 118110 w 612267"/>
                <a:gd name="connsiteY41" fmla="*/ 214979 h 336041"/>
                <a:gd name="connsiteX42" fmla="*/ 135160 w 612267"/>
                <a:gd name="connsiteY42" fmla="*/ 217075 h 336041"/>
                <a:gd name="connsiteX43" fmla="*/ 151733 w 612267"/>
                <a:gd name="connsiteY43" fmla="*/ 223361 h 336041"/>
                <a:gd name="connsiteX44" fmla="*/ 184214 w 612267"/>
                <a:gd name="connsiteY44" fmla="*/ 205740 h 336041"/>
                <a:gd name="connsiteX45" fmla="*/ 185357 w 612267"/>
                <a:gd name="connsiteY45" fmla="*/ 231839 h 336041"/>
                <a:gd name="connsiteX46" fmla="*/ 201835 w 612267"/>
                <a:gd name="connsiteY46" fmla="*/ 238220 h 336041"/>
                <a:gd name="connsiteX47" fmla="*/ 221647 w 612267"/>
                <a:gd name="connsiteY47" fmla="*/ 253651 h 336041"/>
                <a:gd name="connsiteX48" fmla="*/ 228029 w 612267"/>
                <a:gd name="connsiteY48" fmla="*/ 271748 h 336041"/>
                <a:gd name="connsiteX49" fmla="*/ 247269 w 612267"/>
                <a:gd name="connsiteY49" fmla="*/ 291465 h 336041"/>
                <a:gd name="connsiteX50" fmla="*/ 245173 w 612267"/>
                <a:gd name="connsiteY50" fmla="*/ 308515 h 336041"/>
                <a:gd name="connsiteX51" fmla="*/ 269177 w 612267"/>
                <a:gd name="connsiteY51" fmla="*/ 324422 h 336041"/>
                <a:gd name="connsiteX52" fmla="*/ 285655 w 612267"/>
                <a:gd name="connsiteY52" fmla="*/ 296132 h 336041"/>
                <a:gd name="connsiteX53" fmla="*/ 305943 w 612267"/>
                <a:gd name="connsiteY53" fmla="*/ 307276 h 336041"/>
                <a:gd name="connsiteX54" fmla="*/ 321945 w 612267"/>
                <a:gd name="connsiteY54" fmla="*/ 317945 h 336041"/>
                <a:gd name="connsiteX55" fmla="*/ 328327 w 612267"/>
                <a:gd name="connsiteY55" fmla="*/ 336042 h 336041"/>
                <a:gd name="connsiteX56" fmla="*/ 328327 w 612267"/>
                <a:gd name="connsiteY56" fmla="*/ 336042 h 336041"/>
                <a:gd name="connsiteX57" fmla="*/ 328327 w 612267"/>
                <a:gd name="connsiteY57" fmla="*/ 336042 h 3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12267" h="336041">
                  <a:moveTo>
                    <a:pt x="328327" y="336042"/>
                  </a:moveTo>
                  <a:lnTo>
                    <a:pt x="350711" y="330137"/>
                  </a:lnTo>
                  <a:lnTo>
                    <a:pt x="374142" y="315754"/>
                  </a:lnTo>
                  <a:lnTo>
                    <a:pt x="388525" y="304514"/>
                  </a:lnTo>
                  <a:lnTo>
                    <a:pt x="403479" y="289084"/>
                  </a:lnTo>
                  <a:lnTo>
                    <a:pt x="421577" y="282702"/>
                  </a:lnTo>
                  <a:lnTo>
                    <a:pt x="432816" y="296990"/>
                  </a:lnTo>
                  <a:lnTo>
                    <a:pt x="448246" y="311944"/>
                  </a:lnTo>
                  <a:lnTo>
                    <a:pt x="458914" y="295942"/>
                  </a:lnTo>
                  <a:lnTo>
                    <a:pt x="473297" y="284702"/>
                  </a:lnTo>
                  <a:lnTo>
                    <a:pt x="488728" y="299561"/>
                  </a:lnTo>
                  <a:lnTo>
                    <a:pt x="487109" y="277749"/>
                  </a:lnTo>
                  <a:lnTo>
                    <a:pt x="509016" y="276130"/>
                  </a:lnTo>
                  <a:lnTo>
                    <a:pt x="520732" y="286226"/>
                  </a:lnTo>
                  <a:lnTo>
                    <a:pt x="534543" y="279273"/>
                  </a:lnTo>
                  <a:lnTo>
                    <a:pt x="523399" y="264986"/>
                  </a:lnTo>
                  <a:lnTo>
                    <a:pt x="525494" y="247936"/>
                  </a:lnTo>
                  <a:lnTo>
                    <a:pt x="544639" y="232981"/>
                  </a:lnTo>
                  <a:lnTo>
                    <a:pt x="562737" y="226504"/>
                  </a:lnTo>
                  <a:lnTo>
                    <a:pt x="580358" y="224409"/>
                  </a:lnTo>
                  <a:lnTo>
                    <a:pt x="596837" y="230791"/>
                  </a:lnTo>
                  <a:lnTo>
                    <a:pt x="603790" y="210026"/>
                  </a:lnTo>
                  <a:lnTo>
                    <a:pt x="612267" y="176403"/>
                  </a:lnTo>
                  <a:lnTo>
                    <a:pt x="598265" y="114109"/>
                  </a:lnTo>
                  <a:lnTo>
                    <a:pt x="584931" y="82201"/>
                  </a:lnTo>
                  <a:lnTo>
                    <a:pt x="559213" y="44482"/>
                  </a:lnTo>
                  <a:lnTo>
                    <a:pt x="507968" y="3524"/>
                  </a:lnTo>
                  <a:lnTo>
                    <a:pt x="486156" y="5144"/>
                  </a:lnTo>
                  <a:lnTo>
                    <a:pt x="365093" y="3239"/>
                  </a:lnTo>
                  <a:lnTo>
                    <a:pt x="339566" y="0"/>
                  </a:lnTo>
                  <a:lnTo>
                    <a:pt x="313373" y="1143"/>
                  </a:lnTo>
                  <a:lnTo>
                    <a:pt x="297466" y="25146"/>
                  </a:lnTo>
                  <a:lnTo>
                    <a:pt x="55912" y="16955"/>
                  </a:lnTo>
                  <a:lnTo>
                    <a:pt x="0" y="14383"/>
                  </a:lnTo>
                  <a:lnTo>
                    <a:pt x="5905" y="36671"/>
                  </a:lnTo>
                  <a:lnTo>
                    <a:pt x="11811" y="59055"/>
                  </a:lnTo>
                  <a:lnTo>
                    <a:pt x="53530" y="176689"/>
                  </a:lnTo>
                  <a:lnTo>
                    <a:pt x="59436" y="199073"/>
                  </a:lnTo>
                  <a:lnTo>
                    <a:pt x="65913" y="217170"/>
                  </a:lnTo>
                  <a:lnTo>
                    <a:pt x="87725" y="215551"/>
                  </a:lnTo>
                  <a:lnTo>
                    <a:pt x="103727" y="226124"/>
                  </a:lnTo>
                  <a:lnTo>
                    <a:pt x="118110" y="214979"/>
                  </a:lnTo>
                  <a:lnTo>
                    <a:pt x="135160" y="217075"/>
                  </a:lnTo>
                  <a:lnTo>
                    <a:pt x="151733" y="223361"/>
                  </a:lnTo>
                  <a:lnTo>
                    <a:pt x="184214" y="205740"/>
                  </a:lnTo>
                  <a:lnTo>
                    <a:pt x="185357" y="231839"/>
                  </a:lnTo>
                  <a:lnTo>
                    <a:pt x="201835" y="238220"/>
                  </a:lnTo>
                  <a:lnTo>
                    <a:pt x="221647" y="253651"/>
                  </a:lnTo>
                  <a:lnTo>
                    <a:pt x="228029" y="271748"/>
                  </a:lnTo>
                  <a:lnTo>
                    <a:pt x="247269" y="291465"/>
                  </a:lnTo>
                  <a:lnTo>
                    <a:pt x="245173" y="308515"/>
                  </a:lnTo>
                  <a:lnTo>
                    <a:pt x="269177" y="324422"/>
                  </a:lnTo>
                  <a:lnTo>
                    <a:pt x="285655" y="296132"/>
                  </a:lnTo>
                  <a:lnTo>
                    <a:pt x="305943" y="307276"/>
                  </a:lnTo>
                  <a:lnTo>
                    <a:pt x="321945" y="317945"/>
                  </a:lnTo>
                  <a:lnTo>
                    <a:pt x="328327" y="336042"/>
                  </a:lnTo>
                  <a:lnTo>
                    <a:pt x="328327" y="336042"/>
                  </a:lnTo>
                  <a:lnTo>
                    <a:pt x="328327" y="3360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B5238D62-350F-EDE3-9FD9-FEEE83247210}"/>
                </a:ext>
              </a:extLst>
            </p:cNvPr>
            <p:cNvSpPr/>
            <p:nvPr/>
          </p:nvSpPr>
          <p:spPr>
            <a:xfrm>
              <a:off x="7094353" y="525826"/>
              <a:ext cx="778575" cy="722435"/>
            </a:xfrm>
            <a:custGeom>
              <a:avLst/>
              <a:gdLst>
                <a:gd name="connsiteX0" fmla="*/ 64484 w 462343"/>
                <a:gd name="connsiteY0" fmla="*/ 429006 h 429005"/>
                <a:gd name="connsiteX1" fmla="*/ 59150 w 462343"/>
                <a:gd name="connsiteY1" fmla="*/ 402431 h 429005"/>
                <a:gd name="connsiteX2" fmla="*/ 52673 w 462343"/>
                <a:gd name="connsiteY2" fmla="*/ 384334 h 429005"/>
                <a:gd name="connsiteX3" fmla="*/ 71818 w 462343"/>
                <a:gd name="connsiteY3" fmla="*/ 369380 h 429005"/>
                <a:gd name="connsiteX4" fmla="*/ 82486 w 462343"/>
                <a:gd name="connsiteY4" fmla="*/ 387953 h 429005"/>
                <a:gd name="connsiteX5" fmla="*/ 76105 w 462343"/>
                <a:gd name="connsiteY5" fmla="*/ 404527 h 429005"/>
                <a:gd name="connsiteX6" fmla="*/ 102203 w 462343"/>
                <a:gd name="connsiteY6" fmla="*/ 403384 h 429005"/>
                <a:gd name="connsiteX7" fmla="*/ 104775 w 462343"/>
                <a:gd name="connsiteY7" fmla="*/ 382143 h 429005"/>
                <a:gd name="connsiteX8" fmla="*/ 89345 w 462343"/>
                <a:gd name="connsiteY8" fmla="*/ 367189 h 429005"/>
                <a:gd name="connsiteX9" fmla="*/ 91440 w 462343"/>
                <a:gd name="connsiteY9" fmla="*/ 350139 h 429005"/>
                <a:gd name="connsiteX10" fmla="*/ 112776 w 462343"/>
                <a:gd name="connsiteY10" fmla="*/ 352806 h 429005"/>
                <a:gd name="connsiteX11" fmla="*/ 119634 w 462343"/>
                <a:gd name="connsiteY11" fmla="*/ 366617 h 429005"/>
                <a:gd name="connsiteX12" fmla="*/ 130302 w 462343"/>
                <a:gd name="connsiteY12" fmla="*/ 350615 h 429005"/>
                <a:gd name="connsiteX13" fmla="*/ 128682 w 462343"/>
                <a:gd name="connsiteY13" fmla="*/ 328803 h 429005"/>
                <a:gd name="connsiteX14" fmla="*/ 145161 w 462343"/>
                <a:gd name="connsiteY14" fmla="*/ 335185 h 429005"/>
                <a:gd name="connsiteX15" fmla="*/ 147256 w 462343"/>
                <a:gd name="connsiteY15" fmla="*/ 318135 h 429005"/>
                <a:gd name="connsiteX16" fmla="*/ 169069 w 462343"/>
                <a:gd name="connsiteY16" fmla="*/ 316516 h 429005"/>
                <a:gd name="connsiteX17" fmla="*/ 162687 w 462343"/>
                <a:gd name="connsiteY17" fmla="*/ 298418 h 429005"/>
                <a:gd name="connsiteX18" fmla="*/ 179165 w 462343"/>
                <a:gd name="connsiteY18" fmla="*/ 304800 h 429005"/>
                <a:gd name="connsiteX19" fmla="*/ 190309 w 462343"/>
                <a:gd name="connsiteY19" fmla="*/ 319183 h 429005"/>
                <a:gd name="connsiteX20" fmla="*/ 208883 w 462343"/>
                <a:gd name="connsiteY20" fmla="*/ 308420 h 429005"/>
                <a:gd name="connsiteX21" fmla="*/ 224885 w 462343"/>
                <a:gd name="connsiteY21" fmla="*/ 319088 h 429005"/>
                <a:gd name="connsiteX22" fmla="*/ 241935 w 462343"/>
                <a:gd name="connsiteY22" fmla="*/ 321183 h 429005"/>
                <a:gd name="connsiteX23" fmla="*/ 260509 w 462343"/>
                <a:gd name="connsiteY23" fmla="*/ 310515 h 429005"/>
                <a:gd name="connsiteX24" fmla="*/ 258889 w 462343"/>
                <a:gd name="connsiteY24" fmla="*/ 288703 h 429005"/>
                <a:gd name="connsiteX25" fmla="*/ 280701 w 462343"/>
                <a:gd name="connsiteY25" fmla="*/ 287084 h 429005"/>
                <a:gd name="connsiteX26" fmla="*/ 279082 w 462343"/>
                <a:gd name="connsiteY26" fmla="*/ 265176 h 429005"/>
                <a:gd name="connsiteX27" fmla="*/ 292322 w 462343"/>
                <a:gd name="connsiteY27" fmla="*/ 262509 h 429005"/>
                <a:gd name="connsiteX28" fmla="*/ 310991 w 462343"/>
                <a:gd name="connsiteY28" fmla="*/ 251841 h 429005"/>
                <a:gd name="connsiteX29" fmla="*/ 304514 w 462343"/>
                <a:gd name="connsiteY29" fmla="*/ 233743 h 429005"/>
                <a:gd name="connsiteX30" fmla="*/ 315182 w 462343"/>
                <a:gd name="connsiteY30" fmla="*/ 217742 h 429005"/>
                <a:gd name="connsiteX31" fmla="*/ 333756 w 462343"/>
                <a:gd name="connsiteY31" fmla="*/ 207074 h 429005"/>
                <a:gd name="connsiteX32" fmla="*/ 348043 w 462343"/>
                <a:gd name="connsiteY32" fmla="*/ 195929 h 429005"/>
                <a:gd name="connsiteX33" fmla="*/ 358711 w 462343"/>
                <a:gd name="connsiteY33" fmla="*/ 179927 h 429005"/>
                <a:gd name="connsiteX34" fmla="*/ 381000 w 462343"/>
                <a:gd name="connsiteY34" fmla="*/ 174022 h 429005"/>
                <a:gd name="connsiteX35" fmla="*/ 391096 w 462343"/>
                <a:gd name="connsiteY35" fmla="*/ 162306 h 429005"/>
                <a:gd name="connsiteX36" fmla="*/ 406527 w 462343"/>
                <a:gd name="connsiteY36" fmla="*/ 177165 h 429005"/>
                <a:gd name="connsiteX37" fmla="*/ 418243 w 462343"/>
                <a:gd name="connsiteY37" fmla="*/ 187262 h 429005"/>
                <a:gd name="connsiteX38" fmla="*/ 438531 w 462343"/>
                <a:gd name="connsiteY38" fmla="*/ 198406 h 429005"/>
                <a:gd name="connsiteX39" fmla="*/ 444817 w 462343"/>
                <a:gd name="connsiteY39" fmla="*/ 181927 h 429005"/>
                <a:gd name="connsiteX40" fmla="*/ 459676 w 462343"/>
                <a:gd name="connsiteY40" fmla="*/ 166402 h 429005"/>
                <a:gd name="connsiteX41" fmla="*/ 462343 w 462343"/>
                <a:gd name="connsiteY41" fmla="*/ 145161 h 429005"/>
                <a:gd name="connsiteX42" fmla="*/ 447389 w 462343"/>
                <a:gd name="connsiteY42" fmla="*/ 126016 h 429005"/>
                <a:gd name="connsiteX43" fmla="*/ 460153 w 462343"/>
                <a:gd name="connsiteY43" fmla="*/ 92964 h 429005"/>
                <a:gd name="connsiteX44" fmla="*/ 450532 w 462343"/>
                <a:gd name="connsiteY44" fmla="*/ 65818 h 429005"/>
                <a:gd name="connsiteX45" fmla="*/ 434530 w 462343"/>
                <a:gd name="connsiteY45" fmla="*/ 55245 h 429005"/>
                <a:gd name="connsiteX46" fmla="*/ 448913 w 462343"/>
                <a:gd name="connsiteY46" fmla="*/ 44005 h 429005"/>
                <a:gd name="connsiteX47" fmla="*/ 428148 w 462343"/>
                <a:gd name="connsiteY47" fmla="*/ 37148 h 429005"/>
                <a:gd name="connsiteX48" fmla="*/ 412146 w 462343"/>
                <a:gd name="connsiteY48" fmla="*/ 26479 h 429005"/>
                <a:gd name="connsiteX49" fmla="*/ 396240 w 462343"/>
                <a:gd name="connsiteY49" fmla="*/ 15907 h 429005"/>
                <a:gd name="connsiteX50" fmla="*/ 372237 w 462343"/>
                <a:gd name="connsiteY50" fmla="*/ 0 h 429005"/>
                <a:gd name="connsiteX51" fmla="*/ 349377 w 462343"/>
                <a:gd name="connsiteY51" fmla="*/ 10097 h 429005"/>
                <a:gd name="connsiteX52" fmla="*/ 331375 w 462343"/>
                <a:gd name="connsiteY52" fmla="*/ 16574 h 429005"/>
                <a:gd name="connsiteX53" fmla="*/ 320135 w 462343"/>
                <a:gd name="connsiteY53" fmla="*/ 2191 h 429005"/>
                <a:gd name="connsiteX54" fmla="*/ 302609 w 462343"/>
                <a:gd name="connsiteY54" fmla="*/ 4381 h 429005"/>
                <a:gd name="connsiteX55" fmla="*/ 284512 w 462343"/>
                <a:gd name="connsiteY55" fmla="*/ 10763 h 429005"/>
                <a:gd name="connsiteX56" fmla="*/ 273367 w 462343"/>
                <a:gd name="connsiteY56" fmla="*/ 31051 h 429005"/>
                <a:gd name="connsiteX57" fmla="*/ 271272 w 462343"/>
                <a:gd name="connsiteY57" fmla="*/ 48006 h 429005"/>
                <a:gd name="connsiteX58" fmla="*/ 260699 w 462343"/>
                <a:gd name="connsiteY58" fmla="*/ 64008 h 429005"/>
                <a:gd name="connsiteX59" fmla="*/ 248983 w 462343"/>
                <a:gd name="connsiteY59" fmla="*/ 53912 h 429005"/>
                <a:gd name="connsiteX60" fmla="*/ 227171 w 462343"/>
                <a:gd name="connsiteY60" fmla="*/ 55531 h 429005"/>
                <a:gd name="connsiteX61" fmla="*/ 229362 w 462343"/>
                <a:gd name="connsiteY61" fmla="*/ 73152 h 429005"/>
                <a:gd name="connsiteX62" fmla="*/ 218122 w 462343"/>
                <a:gd name="connsiteY62" fmla="*/ 58769 h 429005"/>
                <a:gd name="connsiteX63" fmla="*/ 203263 w 462343"/>
                <a:gd name="connsiteY63" fmla="*/ 74200 h 429005"/>
                <a:gd name="connsiteX64" fmla="*/ 192691 w 462343"/>
                <a:gd name="connsiteY64" fmla="*/ 90202 h 429005"/>
                <a:gd name="connsiteX65" fmla="*/ 177736 w 462343"/>
                <a:gd name="connsiteY65" fmla="*/ 71056 h 429005"/>
                <a:gd name="connsiteX66" fmla="*/ 161830 w 462343"/>
                <a:gd name="connsiteY66" fmla="*/ 60484 h 429005"/>
                <a:gd name="connsiteX67" fmla="*/ 143732 w 462343"/>
                <a:gd name="connsiteY67" fmla="*/ 66866 h 429005"/>
                <a:gd name="connsiteX68" fmla="*/ 128873 w 462343"/>
                <a:gd name="connsiteY68" fmla="*/ 82391 h 429005"/>
                <a:gd name="connsiteX69" fmla="*/ 114490 w 462343"/>
                <a:gd name="connsiteY69" fmla="*/ 93536 h 429005"/>
                <a:gd name="connsiteX70" fmla="*/ 95345 w 462343"/>
                <a:gd name="connsiteY70" fmla="*/ 108490 h 429005"/>
                <a:gd name="connsiteX71" fmla="*/ 78391 w 462343"/>
                <a:gd name="connsiteY71" fmla="*/ 106394 h 429005"/>
                <a:gd name="connsiteX72" fmla="*/ 57055 w 462343"/>
                <a:gd name="connsiteY72" fmla="*/ 103727 h 429005"/>
                <a:gd name="connsiteX73" fmla="*/ 41720 w 462343"/>
                <a:gd name="connsiteY73" fmla="*/ 158115 h 429005"/>
                <a:gd name="connsiteX74" fmla="*/ 39624 w 462343"/>
                <a:gd name="connsiteY74" fmla="*/ 175165 h 429005"/>
                <a:gd name="connsiteX75" fmla="*/ 29527 w 462343"/>
                <a:gd name="connsiteY75" fmla="*/ 186880 h 429005"/>
                <a:gd name="connsiteX76" fmla="*/ 25908 w 462343"/>
                <a:gd name="connsiteY76" fmla="*/ 216694 h 429005"/>
                <a:gd name="connsiteX77" fmla="*/ 37052 w 462343"/>
                <a:gd name="connsiteY77" fmla="*/ 231076 h 429005"/>
                <a:gd name="connsiteX78" fmla="*/ 28575 w 462343"/>
                <a:gd name="connsiteY78" fmla="*/ 264605 h 429005"/>
                <a:gd name="connsiteX79" fmla="*/ 13716 w 462343"/>
                <a:gd name="connsiteY79" fmla="*/ 280035 h 429005"/>
                <a:gd name="connsiteX80" fmla="*/ 3143 w 462343"/>
                <a:gd name="connsiteY80" fmla="*/ 296037 h 429005"/>
                <a:gd name="connsiteX81" fmla="*/ 14288 w 462343"/>
                <a:gd name="connsiteY81" fmla="*/ 310420 h 429005"/>
                <a:gd name="connsiteX82" fmla="*/ 0 w 462343"/>
                <a:gd name="connsiteY82" fmla="*/ 321564 h 429005"/>
                <a:gd name="connsiteX83" fmla="*/ 6382 w 462343"/>
                <a:gd name="connsiteY83" fmla="*/ 339662 h 429005"/>
                <a:gd name="connsiteX84" fmla="*/ 8572 w 462343"/>
                <a:gd name="connsiteY84" fmla="*/ 357283 h 429005"/>
                <a:gd name="connsiteX85" fmla="*/ 24479 w 462343"/>
                <a:gd name="connsiteY85" fmla="*/ 367856 h 429005"/>
                <a:gd name="connsiteX86" fmla="*/ 35719 w 462343"/>
                <a:gd name="connsiteY86" fmla="*/ 382238 h 429005"/>
                <a:gd name="connsiteX87" fmla="*/ 46387 w 462343"/>
                <a:gd name="connsiteY87" fmla="*/ 400812 h 429005"/>
                <a:gd name="connsiteX88" fmla="*/ 58102 w 462343"/>
                <a:gd name="connsiteY88" fmla="*/ 410909 h 429005"/>
                <a:gd name="connsiteX89" fmla="*/ 64484 w 462343"/>
                <a:gd name="connsiteY89" fmla="*/ 429006 h 429005"/>
                <a:gd name="connsiteX90" fmla="*/ 64484 w 462343"/>
                <a:gd name="connsiteY90" fmla="*/ 429006 h 429005"/>
                <a:gd name="connsiteX91" fmla="*/ 64484 w 462343"/>
                <a:gd name="connsiteY91" fmla="*/ 429006 h 42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62343" h="429005">
                  <a:moveTo>
                    <a:pt x="64484" y="429006"/>
                  </a:moveTo>
                  <a:lnTo>
                    <a:pt x="59150" y="402431"/>
                  </a:lnTo>
                  <a:lnTo>
                    <a:pt x="52673" y="384334"/>
                  </a:lnTo>
                  <a:lnTo>
                    <a:pt x="71818" y="369380"/>
                  </a:lnTo>
                  <a:lnTo>
                    <a:pt x="82486" y="387953"/>
                  </a:lnTo>
                  <a:lnTo>
                    <a:pt x="76105" y="404527"/>
                  </a:lnTo>
                  <a:lnTo>
                    <a:pt x="102203" y="403384"/>
                  </a:lnTo>
                  <a:lnTo>
                    <a:pt x="104775" y="382143"/>
                  </a:lnTo>
                  <a:lnTo>
                    <a:pt x="89345" y="367189"/>
                  </a:lnTo>
                  <a:lnTo>
                    <a:pt x="91440" y="350139"/>
                  </a:lnTo>
                  <a:lnTo>
                    <a:pt x="112776" y="352806"/>
                  </a:lnTo>
                  <a:lnTo>
                    <a:pt x="119634" y="366617"/>
                  </a:lnTo>
                  <a:lnTo>
                    <a:pt x="130302" y="350615"/>
                  </a:lnTo>
                  <a:lnTo>
                    <a:pt x="128682" y="328803"/>
                  </a:lnTo>
                  <a:lnTo>
                    <a:pt x="145161" y="335185"/>
                  </a:lnTo>
                  <a:lnTo>
                    <a:pt x="147256" y="318135"/>
                  </a:lnTo>
                  <a:lnTo>
                    <a:pt x="169069" y="316516"/>
                  </a:lnTo>
                  <a:lnTo>
                    <a:pt x="162687" y="298418"/>
                  </a:lnTo>
                  <a:lnTo>
                    <a:pt x="179165" y="304800"/>
                  </a:lnTo>
                  <a:lnTo>
                    <a:pt x="190309" y="319183"/>
                  </a:lnTo>
                  <a:lnTo>
                    <a:pt x="208883" y="308420"/>
                  </a:lnTo>
                  <a:lnTo>
                    <a:pt x="224885" y="319088"/>
                  </a:lnTo>
                  <a:lnTo>
                    <a:pt x="241935" y="321183"/>
                  </a:lnTo>
                  <a:lnTo>
                    <a:pt x="260509" y="310515"/>
                  </a:lnTo>
                  <a:lnTo>
                    <a:pt x="258889" y="288703"/>
                  </a:lnTo>
                  <a:lnTo>
                    <a:pt x="280701" y="287084"/>
                  </a:lnTo>
                  <a:lnTo>
                    <a:pt x="279082" y="265176"/>
                  </a:lnTo>
                  <a:lnTo>
                    <a:pt x="292322" y="262509"/>
                  </a:lnTo>
                  <a:lnTo>
                    <a:pt x="310991" y="251841"/>
                  </a:lnTo>
                  <a:lnTo>
                    <a:pt x="304514" y="233743"/>
                  </a:lnTo>
                  <a:lnTo>
                    <a:pt x="315182" y="217742"/>
                  </a:lnTo>
                  <a:lnTo>
                    <a:pt x="333756" y="207074"/>
                  </a:lnTo>
                  <a:lnTo>
                    <a:pt x="348043" y="195929"/>
                  </a:lnTo>
                  <a:lnTo>
                    <a:pt x="358711" y="179927"/>
                  </a:lnTo>
                  <a:lnTo>
                    <a:pt x="381000" y="174022"/>
                  </a:lnTo>
                  <a:lnTo>
                    <a:pt x="391096" y="162306"/>
                  </a:lnTo>
                  <a:lnTo>
                    <a:pt x="406527" y="177165"/>
                  </a:lnTo>
                  <a:lnTo>
                    <a:pt x="418243" y="187262"/>
                  </a:lnTo>
                  <a:lnTo>
                    <a:pt x="438531" y="198406"/>
                  </a:lnTo>
                  <a:lnTo>
                    <a:pt x="444817" y="181927"/>
                  </a:lnTo>
                  <a:lnTo>
                    <a:pt x="459676" y="166402"/>
                  </a:lnTo>
                  <a:lnTo>
                    <a:pt x="462343" y="145161"/>
                  </a:lnTo>
                  <a:lnTo>
                    <a:pt x="447389" y="126016"/>
                  </a:lnTo>
                  <a:lnTo>
                    <a:pt x="460153" y="92964"/>
                  </a:lnTo>
                  <a:lnTo>
                    <a:pt x="450532" y="65818"/>
                  </a:lnTo>
                  <a:lnTo>
                    <a:pt x="434530" y="55245"/>
                  </a:lnTo>
                  <a:lnTo>
                    <a:pt x="448913" y="44005"/>
                  </a:lnTo>
                  <a:lnTo>
                    <a:pt x="428148" y="37148"/>
                  </a:lnTo>
                  <a:lnTo>
                    <a:pt x="412146" y="26479"/>
                  </a:lnTo>
                  <a:lnTo>
                    <a:pt x="396240" y="15907"/>
                  </a:lnTo>
                  <a:lnTo>
                    <a:pt x="372237" y="0"/>
                  </a:lnTo>
                  <a:lnTo>
                    <a:pt x="349377" y="10097"/>
                  </a:lnTo>
                  <a:lnTo>
                    <a:pt x="331375" y="16574"/>
                  </a:lnTo>
                  <a:lnTo>
                    <a:pt x="320135" y="2191"/>
                  </a:lnTo>
                  <a:lnTo>
                    <a:pt x="302609" y="4381"/>
                  </a:lnTo>
                  <a:lnTo>
                    <a:pt x="284512" y="10763"/>
                  </a:lnTo>
                  <a:lnTo>
                    <a:pt x="273367" y="31051"/>
                  </a:lnTo>
                  <a:lnTo>
                    <a:pt x="271272" y="48006"/>
                  </a:lnTo>
                  <a:lnTo>
                    <a:pt x="260699" y="64008"/>
                  </a:lnTo>
                  <a:lnTo>
                    <a:pt x="248983" y="53912"/>
                  </a:lnTo>
                  <a:lnTo>
                    <a:pt x="227171" y="55531"/>
                  </a:lnTo>
                  <a:lnTo>
                    <a:pt x="229362" y="73152"/>
                  </a:lnTo>
                  <a:lnTo>
                    <a:pt x="218122" y="58769"/>
                  </a:lnTo>
                  <a:lnTo>
                    <a:pt x="203263" y="74200"/>
                  </a:lnTo>
                  <a:lnTo>
                    <a:pt x="192691" y="90202"/>
                  </a:lnTo>
                  <a:lnTo>
                    <a:pt x="177736" y="71056"/>
                  </a:lnTo>
                  <a:lnTo>
                    <a:pt x="161830" y="60484"/>
                  </a:lnTo>
                  <a:lnTo>
                    <a:pt x="143732" y="66866"/>
                  </a:lnTo>
                  <a:lnTo>
                    <a:pt x="128873" y="82391"/>
                  </a:lnTo>
                  <a:lnTo>
                    <a:pt x="114490" y="93536"/>
                  </a:lnTo>
                  <a:lnTo>
                    <a:pt x="95345" y="108490"/>
                  </a:lnTo>
                  <a:lnTo>
                    <a:pt x="78391" y="106394"/>
                  </a:lnTo>
                  <a:lnTo>
                    <a:pt x="57055" y="103727"/>
                  </a:lnTo>
                  <a:lnTo>
                    <a:pt x="41720" y="158115"/>
                  </a:lnTo>
                  <a:lnTo>
                    <a:pt x="39624" y="175165"/>
                  </a:lnTo>
                  <a:lnTo>
                    <a:pt x="29527" y="186880"/>
                  </a:lnTo>
                  <a:lnTo>
                    <a:pt x="25908" y="216694"/>
                  </a:lnTo>
                  <a:lnTo>
                    <a:pt x="37052" y="231076"/>
                  </a:lnTo>
                  <a:lnTo>
                    <a:pt x="28575" y="264605"/>
                  </a:lnTo>
                  <a:lnTo>
                    <a:pt x="13716" y="280035"/>
                  </a:lnTo>
                  <a:lnTo>
                    <a:pt x="3143" y="296037"/>
                  </a:lnTo>
                  <a:lnTo>
                    <a:pt x="14288" y="310420"/>
                  </a:lnTo>
                  <a:lnTo>
                    <a:pt x="0" y="321564"/>
                  </a:lnTo>
                  <a:lnTo>
                    <a:pt x="6382" y="339662"/>
                  </a:lnTo>
                  <a:lnTo>
                    <a:pt x="8572" y="357283"/>
                  </a:lnTo>
                  <a:lnTo>
                    <a:pt x="24479" y="367856"/>
                  </a:lnTo>
                  <a:lnTo>
                    <a:pt x="35719" y="382238"/>
                  </a:lnTo>
                  <a:lnTo>
                    <a:pt x="46387" y="400812"/>
                  </a:lnTo>
                  <a:lnTo>
                    <a:pt x="58102" y="410909"/>
                  </a:lnTo>
                  <a:lnTo>
                    <a:pt x="64484" y="429006"/>
                  </a:lnTo>
                  <a:lnTo>
                    <a:pt x="64484" y="429006"/>
                  </a:lnTo>
                  <a:lnTo>
                    <a:pt x="64484" y="42900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0366C18-683F-5314-1AA5-1ABB265038F4}"/>
                </a:ext>
              </a:extLst>
            </p:cNvPr>
            <p:cNvSpPr/>
            <p:nvPr/>
          </p:nvSpPr>
          <p:spPr>
            <a:xfrm>
              <a:off x="8024985" y="517486"/>
              <a:ext cx="993991" cy="1049328"/>
            </a:xfrm>
            <a:custGeom>
              <a:avLst/>
              <a:gdLst>
                <a:gd name="connsiteX0" fmla="*/ 348711 w 590264"/>
                <a:gd name="connsiteY0" fmla="*/ 623126 h 623125"/>
                <a:gd name="connsiteX1" fmla="*/ 371666 w 590264"/>
                <a:gd name="connsiteY1" fmla="*/ 613029 h 623125"/>
                <a:gd name="connsiteX2" fmla="*/ 374238 w 590264"/>
                <a:gd name="connsiteY2" fmla="*/ 591693 h 623125"/>
                <a:gd name="connsiteX3" fmla="*/ 385382 w 590264"/>
                <a:gd name="connsiteY3" fmla="*/ 571405 h 623125"/>
                <a:gd name="connsiteX4" fmla="*/ 388048 w 590264"/>
                <a:gd name="connsiteY4" fmla="*/ 550069 h 623125"/>
                <a:gd name="connsiteX5" fmla="*/ 390144 w 590264"/>
                <a:gd name="connsiteY5" fmla="*/ 533019 h 623125"/>
                <a:gd name="connsiteX6" fmla="*/ 409290 w 590264"/>
                <a:gd name="connsiteY6" fmla="*/ 517969 h 623125"/>
                <a:gd name="connsiteX7" fmla="*/ 427958 w 590264"/>
                <a:gd name="connsiteY7" fmla="*/ 507302 h 623125"/>
                <a:gd name="connsiteX8" fmla="*/ 446532 w 590264"/>
                <a:gd name="connsiteY8" fmla="*/ 496634 h 623125"/>
                <a:gd name="connsiteX9" fmla="*/ 469964 w 590264"/>
                <a:gd name="connsiteY9" fmla="*/ 482156 h 623125"/>
                <a:gd name="connsiteX10" fmla="*/ 485394 w 590264"/>
                <a:gd name="connsiteY10" fmla="*/ 462439 h 623125"/>
                <a:gd name="connsiteX11" fmla="*/ 503492 w 590264"/>
                <a:gd name="connsiteY11" fmla="*/ 455962 h 623125"/>
                <a:gd name="connsiteX12" fmla="*/ 531686 w 590264"/>
                <a:gd name="connsiteY12" fmla="*/ 437769 h 623125"/>
                <a:gd name="connsiteX13" fmla="*/ 551402 w 590264"/>
                <a:gd name="connsiteY13" fmla="*/ 453200 h 623125"/>
                <a:gd name="connsiteX14" fmla="*/ 566357 w 590264"/>
                <a:gd name="connsiteY14" fmla="*/ 472440 h 623125"/>
                <a:gd name="connsiteX15" fmla="*/ 590265 w 590264"/>
                <a:gd name="connsiteY15" fmla="*/ 419005 h 623125"/>
                <a:gd name="connsiteX16" fmla="*/ 548164 w 590264"/>
                <a:gd name="connsiteY16" fmla="*/ 374904 h 623125"/>
                <a:gd name="connsiteX17" fmla="*/ 526256 w 590264"/>
                <a:gd name="connsiteY17" fmla="*/ 341852 h 623125"/>
                <a:gd name="connsiteX18" fmla="*/ 518732 w 590264"/>
                <a:gd name="connsiteY18" fmla="*/ 297561 h 623125"/>
                <a:gd name="connsiteX19" fmla="*/ 521875 w 590264"/>
                <a:gd name="connsiteY19" fmla="*/ 271939 h 623125"/>
                <a:gd name="connsiteX20" fmla="*/ 529590 w 590264"/>
                <a:gd name="connsiteY20" fmla="*/ 69342 h 623125"/>
                <a:gd name="connsiteX21" fmla="*/ 529590 w 590264"/>
                <a:gd name="connsiteY21" fmla="*/ 34671 h 623125"/>
                <a:gd name="connsiteX22" fmla="*/ 529495 w 590264"/>
                <a:gd name="connsiteY22" fmla="*/ 0 h 623125"/>
                <a:gd name="connsiteX23" fmla="*/ 459200 w 590264"/>
                <a:gd name="connsiteY23" fmla="*/ 8668 h 623125"/>
                <a:gd name="connsiteX24" fmla="*/ 436817 w 590264"/>
                <a:gd name="connsiteY24" fmla="*/ 14573 h 623125"/>
                <a:gd name="connsiteX25" fmla="*/ 407575 w 590264"/>
                <a:gd name="connsiteY25" fmla="*/ 41243 h 623125"/>
                <a:gd name="connsiteX26" fmla="*/ 390049 w 590264"/>
                <a:gd name="connsiteY26" fmla="*/ 43434 h 623125"/>
                <a:gd name="connsiteX27" fmla="*/ 371380 w 590264"/>
                <a:gd name="connsiteY27" fmla="*/ 54102 h 623125"/>
                <a:gd name="connsiteX28" fmla="*/ 352235 w 590264"/>
                <a:gd name="connsiteY28" fmla="*/ 69056 h 623125"/>
                <a:gd name="connsiteX29" fmla="*/ 331470 w 590264"/>
                <a:gd name="connsiteY29" fmla="*/ 62198 h 623125"/>
                <a:gd name="connsiteX30" fmla="*/ 312801 w 590264"/>
                <a:gd name="connsiteY30" fmla="*/ 72866 h 623125"/>
                <a:gd name="connsiteX31" fmla="*/ 289941 w 590264"/>
                <a:gd name="connsiteY31" fmla="*/ 83058 h 623125"/>
                <a:gd name="connsiteX32" fmla="*/ 261747 w 590264"/>
                <a:gd name="connsiteY32" fmla="*/ 101251 h 623125"/>
                <a:gd name="connsiteX33" fmla="*/ 243078 w 590264"/>
                <a:gd name="connsiteY33" fmla="*/ 111919 h 623125"/>
                <a:gd name="connsiteX34" fmla="*/ 206407 w 590264"/>
                <a:gd name="connsiteY34" fmla="*/ 129064 h 623125"/>
                <a:gd name="connsiteX35" fmla="*/ 191453 w 590264"/>
                <a:gd name="connsiteY35" fmla="*/ 144590 h 623125"/>
                <a:gd name="connsiteX36" fmla="*/ 147352 w 590264"/>
                <a:gd name="connsiteY36" fmla="*/ 186785 h 623125"/>
                <a:gd name="connsiteX37" fmla="*/ 129254 w 590264"/>
                <a:gd name="connsiteY37" fmla="*/ 193167 h 623125"/>
                <a:gd name="connsiteX38" fmla="*/ 114300 w 590264"/>
                <a:gd name="connsiteY38" fmla="*/ 208693 h 623125"/>
                <a:gd name="connsiteX39" fmla="*/ 95155 w 590264"/>
                <a:gd name="connsiteY39" fmla="*/ 223647 h 623125"/>
                <a:gd name="connsiteX40" fmla="*/ 80867 w 590264"/>
                <a:gd name="connsiteY40" fmla="*/ 234887 h 623125"/>
                <a:gd name="connsiteX41" fmla="*/ 57436 w 590264"/>
                <a:gd name="connsiteY41" fmla="*/ 249269 h 623125"/>
                <a:gd name="connsiteX42" fmla="*/ 45148 w 590264"/>
                <a:gd name="connsiteY42" fmla="*/ 278130 h 623125"/>
                <a:gd name="connsiteX43" fmla="*/ 30861 w 590264"/>
                <a:gd name="connsiteY43" fmla="*/ 289369 h 623125"/>
                <a:gd name="connsiteX44" fmla="*/ 3143 w 590264"/>
                <a:gd name="connsiteY44" fmla="*/ 303276 h 623125"/>
                <a:gd name="connsiteX45" fmla="*/ 0 w 590264"/>
                <a:gd name="connsiteY45" fmla="*/ 328898 h 623125"/>
                <a:gd name="connsiteX46" fmla="*/ 19717 w 590264"/>
                <a:gd name="connsiteY46" fmla="*/ 344329 h 623125"/>
                <a:gd name="connsiteX47" fmla="*/ 30956 w 590264"/>
                <a:gd name="connsiteY47" fmla="*/ 358712 h 623125"/>
                <a:gd name="connsiteX48" fmla="*/ 50673 w 590264"/>
                <a:gd name="connsiteY48" fmla="*/ 374142 h 623125"/>
                <a:gd name="connsiteX49" fmla="*/ 67723 w 590264"/>
                <a:gd name="connsiteY49" fmla="*/ 376238 h 623125"/>
                <a:gd name="connsiteX50" fmla="*/ 91154 w 590264"/>
                <a:gd name="connsiteY50" fmla="*/ 396431 h 623125"/>
                <a:gd name="connsiteX51" fmla="*/ 102394 w 590264"/>
                <a:gd name="connsiteY51" fmla="*/ 410813 h 623125"/>
                <a:gd name="connsiteX52" fmla="*/ 121539 w 590264"/>
                <a:gd name="connsiteY52" fmla="*/ 430530 h 623125"/>
                <a:gd name="connsiteX53" fmla="*/ 140780 w 590264"/>
                <a:gd name="connsiteY53" fmla="*/ 450247 h 623125"/>
                <a:gd name="connsiteX54" fmla="*/ 202121 w 590264"/>
                <a:gd name="connsiteY54" fmla="*/ 514064 h 623125"/>
                <a:gd name="connsiteX55" fmla="*/ 228791 w 590264"/>
                <a:gd name="connsiteY55" fmla="*/ 543401 h 623125"/>
                <a:gd name="connsiteX56" fmla="*/ 274701 w 590264"/>
                <a:gd name="connsiteY56" fmla="*/ 592360 h 623125"/>
                <a:gd name="connsiteX57" fmla="*/ 297561 w 590264"/>
                <a:gd name="connsiteY57" fmla="*/ 582168 h 623125"/>
                <a:gd name="connsiteX58" fmla="*/ 323088 w 590264"/>
                <a:gd name="connsiteY58" fmla="*/ 585311 h 623125"/>
                <a:gd name="connsiteX59" fmla="*/ 333851 w 590264"/>
                <a:gd name="connsiteY59" fmla="*/ 603980 h 623125"/>
                <a:gd name="connsiteX60" fmla="*/ 348711 w 590264"/>
                <a:gd name="connsiteY60" fmla="*/ 623126 h 623125"/>
                <a:gd name="connsiteX61" fmla="*/ 348711 w 590264"/>
                <a:gd name="connsiteY61" fmla="*/ 623126 h 623125"/>
                <a:gd name="connsiteX62" fmla="*/ 348711 w 590264"/>
                <a:gd name="connsiteY62" fmla="*/ 623126 h 62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90264" h="623125">
                  <a:moveTo>
                    <a:pt x="348711" y="623126"/>
                  </a:moveTo>
                  <a:lnTo>
                    <a:pt x="371666" y="613029"/>
                  </a:lnTo>
                  <a:lnTo>
                    <a:pt x="374238" y="591693"/>
                  </a:lnTo>
                  <a:lnTo>
                    <a:pt x="385382" y="571405"/>
                  </a:lnTo>
                  <a:lnTo>
                    <a:pt x="388048" y="550069"/>
                  </a:lnTo>
                  <a:lnTo>
                    <a:pt x="390144" y="533019"/>
                  </a:lnTo>
                  <a:lnTo>
                    <a:pt x="409290" y="517969"/>
                  </a:lnTo>
                  <a:lnTo>
                    <a:pt x="427958" y="507302"/>
                  </a:lnTo>
                  <a:lnTo>
                    <a:pt x="446532" y="496634"/>
                  </a:lnTo>
                  <a:lnTo>
                    <a:pt x="469964" y="482156"/>
                  </a:lnTo>
                  <a:lnTo>
                    <a:pt x="485394" y="462439"/>
                  </a:lnTo>
                  <a:lnTo>
                    <a:pt x="503492" y="455962"/>
                  </a:lnTo>
                  <a:lnTo>
                    <a:pt x="531686" y="437769"/>
                  </a:lnTo>
                  <a:lnTo>
                    <a:pt x="551402" y="453200"/>
                  </a:lnTo>
                  <a:lnTo>
                    <a:pt x="566357" y="472440"/>
                  </a:lnTo>
                  <a:lnTo>
                    <a:pt x="590265" y="419005"/>
                  </a:lnTo>
                  <a:lnTo>
                    <a:pt x="548164" y="374904"/>
                  </a:lnTo>
                  <a:lnTo>
                    <a:pt x="526256" y="341852"/>
                  </a:lnTo>
                  <a:lnTo>
                    <a:pt x="518732" y="297561"/>
                  </a:lnTo>
                  <a:lnTo>
                    <a:pt x="521875" y="271939"/>
                  </a:lnTo>
                  <a:lnTo>
                    <a:pt x="529590" y="69342"/>
                  </a:lnTo>
                  <a:lnTo>
                    <a:pt x="529590" y="34671"/>
                  </a:lnTo>
                  <a:lnTo>
                    <a:pt x="529495" y="0"/>
                  </a:lnTo>
                  <a:lnTo>
                    <a:pt x="459200" y="8668"/>
                  </a:lnTo>
                  <a:lnTo>
                    <a:pt x="436817" y="14573"/>
                  </a:lnTo>
                  <a:lnTo>
                    <a:pt x="407575" y="41243"/>
                  </a:lnTo>
                  <a:lnTo>
                    <a:pt x="390049" y="43434"/>
                  </a:lnTo>
                  <a:lnTo>
                    <a:pt x="371380" y="54102"/>
                  </a:lnTo>
                  <a:lnTo>
                    <a:pt x="352235" y="69056"/>
                  </a:lnTo>
                  <a:lnTo>
                    <a:pt x="331470" y="62198"/>
                  </a:lnTo>
                  <a:lnTo>
                    <a:pt x="312801" y="72866"/>
                  </a:lnTo>
                  <a:lnTo>
                    <a:pt x="289941" y="83058"/>
                  </a:lnTo>
                  <a:lnTo>
                    <a:pt x="261747" y="101251"/>
                  </a:lnTo>
                  <a:lnTo>
                    <a:pt x="243078" y="111919"/>
                  </a:lnTo>
                  <a:lnTo>
                    <a:pt x="206407" y="129064"/>
                  </a:lnTo>
                  <a:lnTo>
                    <a:pt x="191453" y="144590"/>
                  </a:lnTo>
                  <a:lnTo>
                    <a:pt x="147352" y="186785"/>
                  </a:lnTo>
                  <a:lnTo>
                    <a:pt x="129254" y="193167"/>
                  </a:lnTo>
                  <a:lnTo>
                    <a:pt x="114300" y="208693"/>
                  </a:lnTo>
                  <a:lnTo>
                    <a:pt x="95155" y="223647"/>
                  </a:lnTo>
                  <a:lnTo>
                    <a:pt x="80867" y="234887"/>
                  </a:lnTo>
                  <a:lnTo>
                    <a:pt x="57436" y="249269"/>
                  </a:lnTo>
                  <a:lnTo>
                    <a:pt x="45148" y="278130"/>
                  </a:lnTo>
                  <a:lnTo>
                    <a:pt x="30861" y="289369"/>
                  </a:lnTo>
                  <a:lnTo>
                    <a:pt x="3143" y="303276"/>
                  </a:lnTo>
                  <a:lnTo>
                    <a:pt x="0" y="328898"/>
                  </a:lnTo>
                  <a:lnTo>
                    <a:pt x="19717" y="344329"/>
                  </a:lnTo>
                  <a:lnTo>
                    <a:pt x="30956" y="358712"/>
                  </a:lnTo>
                  <a:lnTo>
                    <a:pt x="50673" y="374142"/>
                  </a:lnTo>
                  <a:lnTo>
                    <a:pt x="67723" y="376238"/>
                  </a:lnTo>
                  <a:lnTo>
                    <a:pt x="91154" y="396431"/>
                  </a:lnTo>
                  <a:lnTo>
                    <a:pt x="102394" y="410813"/>
                  </a:lnTo>
                  <a:lnTo>
                    <a:pt x="121539" y="430530"/>
                  </a:lnTo>
                  <a:lnTo>
                    <a:pt x="140780" y="450247"/>
                  </a:lnTo>
                  <a:lnTo>
                    <a:pt x="202121" y="514064"/>
                  </a:lnTo>
                  <a:lnTo>
                    <a:pt x="228791" y="543401"/>
                  </a:lnTo>
                  <a:lnTo>
                    <a:pt x="274701" y="592360"/>
                  </a:lnTo>
                  <a:lnTo>
                    <a:pt x="297561" y="582168"/>
                  </a:lnTo>
                  <a:lnTo>
                    <a:pt x="323088" y="585311"/>
                  </a:lnTo>
                  <a:lnTo>
                    <a:pt x="333851" y="603980"/>
                  </a:lnTo>
                  <a:lnTo>
                    <a:pt x="348711" y="623126"/>
                  </a:lnTo>
                  <a:lnTo>
                    <a:pt x="348711" y="623126"/>
                  </a:lnTo>
                  <a:lnTo>
                    <a:pt x="348711" y="62312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CD230884-8DDE-94FD-7A2C-E945D53EF459}"/>
                </a:ext>
              </a:extLst>
            </p:cNvPr>
            <p:cNvSpPr/>
            <p:nvPr/>
          </p:nvSpPr>
          <p:spPr>
            <a:xfrm>
              <a:off x="7825129" y="142954"/>
              <a:ext cx="1123432" cy="751628"/>
            </a:xfrm>
            <a:custGeom>
              <a:avLst/>
              <a:gdLst>
                <a:gd name="connsiteX0" fmla="*/ 213550 w 667130"/>
                <a:gd name="connsiteY0" fmla="*/ 446342 h 446341"/>
                <a:gd name="connsiteX1" fmla="*/ 227933 w 667130"/>
                <a:gd name="connsiteY1" fmla="*/ 435102 h 446341"/>
                <a:gd name="connsiteX2" fmla="*/ 238030 w 667130"/>
                <a:gd name="connsiteY2" fmla="*/ 423386 h 446341"/>
                <a:gd name="connsiteX3" fmla="*/ 257746 w 667130"/>
                <a:gd name="connsiteY3" fmla="*/ 404146 h 446341"/>
                <a:gd name="connsiteX4" fmla="*/ 299275 w 667130"/>
                <a:gd name="connsiteY4" fmla="*/ 383286 h 446341"/>
                <a:gd name="connsiteX5" fmla="*/ 314134 w 667130"/>
                <a:gd name="connsiteY5" fmla="*/ 367856 h 446341"/>
                <a:gd name="connsiteX6" fmla="*/ 349282 w 667130"/>
                <a:gd name="connsiteY6" fmla="*/ 328898 h 446341"/>
                <a:gd name="connsiteX7" fmla="*/ 370141 w 667130"/>
                <a:gd name="connsiteY7" fmla="*/ 335756 h 446341"/>
                <a:gd name="connsiteX8" fmla="*/ 395668 w 667130"/>
                <a:gd name="connsiteY8" fmla="*/ 304324 h 446341"/>
                <a:gd name="connsiteX9" fmla="*/ 418052 w 667130"/>
                <a:gd name="connsiteY9" fmla="*/ 298418 h 446341"/>
                <a:gd name="connsiteX10" fmla="*/ 441484 w 667130"/>
                <a:gd name="connsiteY10" fmla="*/ 283940 h 446341"/>
                <a:gd name="connsiteX11" fmla="*/ 462819 w 667130"/>
                <a:gd name="connsiteY11" fmla="*/ 286607 h 446341"/>
                <a:gd name="connsiteX12" fmla="*/ 489966 w 667130"/>
                <a:gd name="connsiteY12" fmla="*/ 276987 h 446341"/>
                <a:gd name="connsiteX13" fmla="*/ 500634 w 667130"/>
                <a:gd name="connsiteY13" fmla="*/ 260985 h 446341"/>
                <a:gd name="connsiteX14" fmla="*/ 526256 w 667130"/>
                <a:gd name="connsiteY14" fmla="*/ 264128 h 446341"/>
                <a:gd name="connsiteX15" fmla="*/ 550164 w 667130"/>
                <a:gd name="connsiteY15" fmla="*/ 245459 h 446341"/>
                <a:gd name="connsiteX16" fmla="*/ 567785 w 667130"/>
                <a:gd name="connsiteY16" fmla="*/ 243269 h 446341"/>
                <a:gd name="connsiteX17" fmla="*/ 592836 w 667130"/>
                <a:gd name="connsiteY17" fmla="*/ 216027 h 446341"/>
                <a:gd name="connsiteX18" fmla="*/ 590645 w 667130"/>
                <a:gd name="connsiteY18" fmla="*/ 198406 h 446341"/>
                <a:gd name="connsiteX19" fmla="*/ 580454 w 667130"/>
                <a:gd name="connsiteY19" fmla="*/ 175546 h 446341"/>
                <a:gd name="connsiteX20" fmla="*/ 623602 w 667130"/>
                <a:gd name="connsiteY20" fmla="*/ 141923 h 446341"/>
                <a:gd name="connsiteX21" fmla="*/ 652367 w 667130"/>
                <a:gd name="connsiteY21" fmla="*/ 119443 h 446341"/>
                <a:gd name="connsiteX22" fmla="*/ 650176 w 667130"/>
                <a:gd name="connsiteY22" fmla="*/ 101917 h 446341"/>
                <a:gd name="connsiteX23" fmla="*/ 664083 w 667130"/>
                <a:gd name="connsiteY23" fmla="*/ 94964 h 446341"/>
                <a:gd name="connsiteX24" fmla="*/ 664559 w 667130"/>
                <a:gd name="connsiteY24" fmla="*/ 56007 h 446341"/>
                <a:gd name="connsiteX25" fmla="*/ 662368 w 667130"/>
                <a:gd name="connsiteY25" fmla="*/ 38386 h 446341"/>
                <a:gd name="connsiteX26" fmla="*/ 656463 w 667130"/>
                <a:gd name="connsiteY26" fmla="*/ 16097 h 446341"/>
                <a:gd name="connsiteX27" fmla="*/ 667131 w 667130"/>
                <a:gd name="connsiteY27" fmla="*/ 0 h 446341"/>
                <a:gd name="connsiteX28" fmla="*/ 450056 w 667130"/>
                <a:gd name="connsiteY28" fmla="*/ 3524 h 446341"/>
                <a:gd name="connsiteX29" fmla="*/ 404241 w 667130"/>
                <a:gd name="connsiteY29" fmla="*/ 23908 h 446341"/>
                <a:gd name="connsiteX30" fmla="*/ 371284 w 667130"/>
                <a:gd name="connsiteY30" fmla="*/ 45815 h 446341"/>
                <a:gd name="connsiteX31" fmla="*/ 329184 w 667130"/>
                <a:gd name="connsiteY31" fmla="*/ 70961 h 446341"/>
                <a:gd name="connsiteX32" fmla="*/ 322707 w 667130"/>
                <a:gd name="connsiteY32" fmla="*/ 52768 h 446341"/>
                <a:gd name="connsiteX33" fmla="*/ 299275 w 667130"/>
                <a:gd name="connsiteY33" fmla="*/ 67246 h 446341"/>
                <a:gd name="connsiteX34" fmla="*/ 293370 w 667130"/>
                <a:gd name="connsiteY34" fmla="*/ 44863 h 446341"/>
                <a:gd name="connsiteX35" fmla="*/ 267271 w 667130"/>
                <a:gd name="connsiteY35" fmla="*/ 45910 h 446341"/>
                <a:gd name="connsiteX36" fmla="*/ 256604 w 667130"/>
                <a:gd name="connsiteY36" fmla="*/ 62008 h 446341"/>
                <a:gd name="connsiteX37" fmla="*/ 183070 w 667130"/>
                <a:gd name="connsiteY37" fmla="*/ 96202 h 446341"/>
                <a:gd name="connsiteX38" fmla="*/ 164496 w 667130"/>
                <a:gd name="connsiteY38" fmla="*/ 106870 h 446341"/>
                <a:gd name="connsiteX39" fmla="*/ 139446 w 667130"/>
                <a:gd name="connsiteY39" fmla="*/ 134112 h 446341"/>
                <a:gd name="connsiteX40" fmla="*/ 128778 w 667130"/>
                <a:gd name="connsiteY40" fmla="*/ 150114 h 446341"/>
                <a:gd name="connsiteX41" fmla="*/ 125635 w 667130"/>
                <a:gd name="connsiteY41" fmla="*/ 175736 h 446341"/>
                <a:gd name="connsiteX42" fmla="*/ 107537 w 667130"/>
                <a:gd name="connsiteY42" fmla="*/ 182118 h 446341"/>
                <a:gd name="connsiteX43" fmla="*/ 84582 w 667130"/>
                <a:gd name="connsiteY43" fmla="*/ 192310 h 446341"/>
                <a:gd name="connsiteX44" fmla="*/ 86773 w 667130"/>
                <a:gd name="connsiteY44" fmla="*/ 209836 h 446341"/>
                <a:gd name="connsiteX45" fmla="*/ 65532 w 667130"/>
                <a:gd name="connsiteY45" fmla="*/ 241840 h 446341"/>
                <a:gd name="connsiteX46" fmla="*/ 34004 w 667130"/>
                <a:gd name="connsiteY46" fmla="*/ 250984 h 446341"/>
                <a:gd name="connsiteX47" fmla="*/ 7429 w 667130"/>
                <a:gd name="connsiteY47" fmla="*/ 256318 h 446341"/>
                <a:gd name="connsiteX48" fmla="*/ 0 w 667130"/>
                <a:gd name="connsiteY48" fmla="*/ 281464 h 446341"/>
                <a:gd name="connsiteX49" fmla="*/ 11716 w 667130"/>
                <a:gd name="connsiteY49" fmla="*/ 291560 h 446341"/>
                <a:gd name="connsiteX50" fmla="*/ 22384 w 667130"/>
                <a:gd name="connsiteY50" fmla="*/ 310134 h 446341"/>
                <a:gd name="connsiteX51" fmla="*/ 22955 w 667130"/>
                <a:gd name="connsiteY51" fmla="*/ 340519 h 446341"/>
                <a:gd name="connsiteX52" fmla="*/ 27813 w 667130"/>
                <a:gd name="connsiteY52" fmla="*/ 371475 h 446341"/>
                <a:gd name="connsiteX53" fmla="*/ 34290 w 667130"/>
                <a:gd name="connsiteY53" fmla="*/ 389572 h 446341"/>
                <a:gd name="connsiteX54" fmla="*/ 50292 w 667130"/>
                <a:gd name="connsiteY54" fmla="*/ 400241 h 446341"/>
                <a:gd name="connsiteX55" fmla="*/ 57150 w 667130"/>
                <a:gd name="connsiteY55" fmla="*/ 379381 h 446341"/>
                <a:gd name="connsiteX56" fmla="*/ 75819 w 667130"/>
                <a:gd name="connsiteY56" fmla="*/ 368713 h 446341"/>
                <a:gd name="connsiteX57" fmla="*/ 86963 w 667130"/>
                <a:gd name="connsiteY57" fmla="*/ 348424 h 446341"/>
                <a:gd name="connsiteX58" fmla="*/ 107251 w 667130"/>
                <a:gd name="connsiteY58" fmla="*/ 359664 h 446341"/>
                <a:gd name="connsiteX59" fmla="*/ 106680 w 667130"/>
                <a:gd name="connsiteY59" fmla="*/ 329279 h 446341"/>
                <a:gd name="connsiteX60" fmla="*/ 120586 w 667130"/>
                <a:gd name="connsiteY60" fmla="*/ 322326 h 446341"/>
                <a:gd name="connsiteX61" fmla="*/ 139255 w 667130"/>
                <a:gd name="connsiteY61" fmla="*/ 346234 h 446341"/>
                <a:gd name="connsiteX62" fmla="*/ 141446 w 667130"/>
                <a:gd name="connsiteY62" fmla="*/ 363855 h 446341"/>
                <a:gd name="connsiteX63" fmla="*/ 156876 w 667130"/>
                <a:gd name="connsiteY63" fmla="*/ 378714 h 446341"/>
                <a:gd name="connsiteX64" fmla="*/ 167544 w 667130"/>
                <a:gd name="connsiteY64" fmla="*/ 397383 h 446341"/>
                <a:gd name="connsiteX65" fmla="*/ 183642 w 667130"/>
                <a:gd name="connsiteY65" fmla="*/ 408051 h 446341"/>
                <a:gd name="connsiteX66" fmla="*/ 185738 w 667130"/>
                <a:gd name="connsiteY66" fmla="*/ 425577 h 446341"/>
                <a:gd name="connsiteX67" fmla="*/ 205549 w 667130"/>
                <a:gd name="connsiteY67" fmla="*/ 441008 h 446341"/>
                <a:gd name="connsiteX68" fmla="*/ 213550 w 667130"/>
                <a:gd name="connsiteY68" fmla="*/ 446342 h 446341"/>
                <a:gd name="connsiteX69" fmla="*/ 213550 w 667130"/>
                <a:gd name="connsiteY69" fmla="*/ 446342 h 446341"/>
                <a:gd name="connsiteX70" fmla="*/ 213550 w 667130"/>
                <a:gd name="connsiteY70" fmla="*/ 446342 h 44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67130" h="446341">
                  <a:moveTo>
                    <a:pt x="213550" y="446342"/>
                  </a:moveTo>
                  <a:lnTo>
                    <a:pt x="227933" y="435102"/>
                  </a:lnTo>
                  <a:lnTo>
                    <a:pt x="238030" y="423386"/>
                  </a:lnTo>
                  <a:lnTo>
                    <a:pt x="257746" y="404146"/>
                  </a:lnTo>
                  <a:lnTo>
                    <a:pt x="299275" y="383286"/>
                  </a:lnTo>
                  <a:lnTo>
                    <a:pt x="314134" y="367856"/>
                  </a:lnTo>
                  <a:lnTo>
                    <a:pt x="349282" y="328898"/>
                  </a:lnTo>
                  <a:lnTo>
                    <a:pt x="370141" y="335756"/>
                  </a:lnTo>
                  <a:lnTo>
                    <a:pt x="395668" y="304324"/>
                  </a:lnTo>
                  <a:lnTo>
                    <a:pt x="418052" y="298418"/>
                  </a:lnTo>
                  <a:lnTo>
                    <a:pt x="441484" y="283940"/>
                  </a:lnTo>
                  <a:lnTo>
                    <a:pt x="462819" y="286607"/>
                  </a:lnTo>
                  <a:lnTo>
                    <a:pt x="489966" y="276987"/>
                  </a:lnTo>
                  <a:lnTo>
                    <a:pt x="500634" y="260985"/>
                  </a:lnTo>
                  <a:lnTo>
                    <a:pt x="526256" y="264128"/>
                  </a:lnTo>
                  <a:lnTo>
                    <a:pt x="550164" y="245459"/>
                  </a:lnTo>
                  <a:lnTo>
                    <a:pt x="567785" y="243269"/>
                  </a:lnTo>
                  <a:lnTo>
                    <a:pt x="592836" y="216027"/>
                  </a:lnTo>
                  <a:lnTo>
                    <a:pt x="590645" y="198406"/>
                  </a:lnTo>
                  <a:lnTo>
                    <a:pt x="580454" y="175546"/>
                  </a:lnTo>
                  <a:lnTo>
                    <a:pt x="623602" y="141923"/>
                  </a:lnTo>
                  <a:lnTo>
                    <a:pt x="652367" y="119443"/>
                  </a:lnTo>
                  <a:lnTo>
                    <a:pt x="650176" y="101917"/>
                  </a:lnTo>
                  <a:lnTo>
                    <a:pt x="664083" y="94964"/>
                  </a:lnTo>
                  <a:lnTo>
                    <a:pt x="664559" y="56007"/>
                  </a:lnTo>
                  <a:lnTo>
                    <a:pt x="662368" y="38386"/>
                  </a:lnTo>
                  <a:lnTo>
                    <a:pt x="656463" y="16097"/>
                  </a:lnTo>
                  <a:lnTo>
                    <a:pt x="667131" y="0"/>
                  </a:lnTo>
                  <a:lnTo>
                    <a:pt x="450056" y="3524"/>
                  </a:lnTo>
                  <a:lnTo>
                    <a:pt x="404241" y="23908"/>
                  </a:lnTo>
                  <a:lnTo>
                    <a:pt x="371284" y="45815"/>
                  </a:lnTo>
                  <a:lnTo>
                    <a:pt x="329184" y="70961"/>
                  </a:lnTo>
                  <a:lnTo>
                    <a:pt x="322707" y="52768"/>
                  </a:lnTo>
                  <a:lnTo>
                    <a:pt x="299275" y="67246"/>
                  </a:lnTo>
                  <a:lnTo>
                    <a:pt x="293370" y="44863"/>
                  </a:lnTo>
                  <a:lnTo>
                    <a:pt x="267271" y="45910"/>
                  </a:lnTo>
                  <a:lnTo>
                    <a:pt x="256604" y="62008"/>
                  </a:lnTo>
                  <a:lnTo>
                    <a:pt x="183070" y="96202"/>
                  </a:lnTo>
                  <a:lnTo>
                    <a:pt x="164496" y="106870"/>
                  </a:lnTo>
                  <a:lnTo>
                    <a:pt x="139446" y="134112"/>
                  </a:lnTo>
                  <a:lnTo>
                    <a:pt x="128778" y="150114"/>
                  </a:lnTo>
                  <a:lnTo>
                    <a:pt x="125635" y="175736"/>
                  </a:lnTo>
                  <a:lnTo>
                    <a:pt x="107537" y="182118"/>
                  </a:lnTo>
                  <a:lnTo>
                    <a:pt x="84582" y="192310"/>
                  </a:lnTo>
                  <a:lnTo>
                    <a:pt x="86773" y="209836"/>
                  </a:lnTo>
                  <a:lnTo>
                    <a:pt x="65532" y="241840"/>
                  </a:lnTo>
                  <a:lnTo>
                    <a:pt x="34004" y="250984"/>
                  </a:lnTo>
                  <a:lnTo>
                    <a:pt x="7429" y="256318"/>
                  </a:lnTo>
                  <a:lnTo>
                    <a:pt x="0" y="281464"/>
                  </a:lnTo>
                  <a:lnTo>
                    <a:pt x="11716" y="291560"/>
                  </a:lnTo>
                  <a:lnTo>
                    <a:pt x="22384" y="310134"/>
                  </a:lnTo>
                  <a:lnTo>
                    <a:pt x="22955" y="340519"/>
                  </a:lnTo>
                  <a:lnTo>
                    <a:pt x="27813" y="371475"/>
                  </a:lnTo>
                  <a:lnTo>
                    <a:pt x="34290" y="389572"/>
                  </a:lnTo>
                  <a:lnTo>
                    <a:pt x="50292" y="400241"/>
                  </a:lnTo>
                  <a:lnTo>
                    <a:pt x="57150" y="379381"/>
                  </a:lnTo>
                  <a:lnTo>
                    <a:pt x="75819" y="368713"/>
                  </a:lnTo>
                  <a:lnTo>
                    <a:pt x="86963" y="348424"/>
                  </a:lnTo>
                  <a:lnTo>
                    <a:pt x="107251" y="359664"/>
                  </a:lnTo>
                  <a:lnTo>
                    <a:pt x="106680" y="329279"/>
                  </a:lnTo>
                  <a:lnTo>
                    <a:pt x="120586" y="322326"/>
                  </a:lnTo>
                  <a:lnTo>
                    <a:pt x="139255" y="346234"/>
                  </a:lnTo>
                  <a:lnTo>
                    <a:pt x="141446" y="363855"/>
                  </a:lnTo>
                  <a:lnTo>
                    <a:pt x="156876" y="378714"/>
                  </a:lnTo>
                  <a:lnTo>
                    <a:pt x="167544" y="397383"/>
                  </a:lnTo>
                  <a:lnTo>
                    <a:pt x="183642" y="408051"/>
                  </a:lnTo>
                  <a:lnTo>
                    <a:pt x="185738" y="425577"/>
                  </a:lnTo>
                  <a:lnTo>
                    <a:pt x="205549" y="441008"/>
                  </a:lnTo>
                  <a:lnTo>
                    <a:pt x="213550" y="446342"/>
                  </a:lnTo>
                  <a:lnTo>
                    <a:pt x="213550" y="446342"/>
                  </a:lnTo>
                  <a:lnTo>
                    <a:pt x="213550" y="446342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12AE578-F249-5B9F-A386-3B8C318E8227}"/>
                </a:ext>
              </a:extLst>
            </p:cNvPr>
            <p:cNvSpPr/>
            <p:nvPr/>
          </p:nvSpPr>
          <p:spPr>
            <a:xfrm>
              <a:off x="7123384" y="1036376"/>
              <a:ext cx="804399" cy="590428"/>
            </a:xfrm>
            <a:custGeom>
              <a:avLst/>
              <a:gdLst>
                <a:gd name="connsiteX0" fmla="*/ 405003 w 477678"/>
                <a:gd name="connsiteY0" fmla="*/ 350615 h 350615"/>
                <a:gd name="connsiteX1" fmla="*/ 415099 w 477678"/>
                <a:gd name="connsiteY1" fmla="*/ 338900 h 350615"/>
                <a:gd name="connsiteX2" fmla="*/ 425672 w 477678"/>
                <a:gd name="connsiteY2" fmla="*/ 288417 h 350615"/>
                <a:gd name="connsiteX3" fmla="*/ 428339 w 477678"/>
                <a:gd name="connsiteY3" fmla="*/ 267176 h 350615"/>
                <a:gd name="connsiteX4" fmla="*/ 433578 w 477678"/>
                <a:gd name="connsiteY4" fmla="*/ 224600 h 350615"/>
                <a:gd name="connsiteX5" fmla="*/ 451199 w 477678"/>
                <a:gd name="connsiteY5" fmla="*/ 222504 h 350615"/>
                <a:gd name="connsiteX6" fmla="*/ 449580 w 477678"/>
                <a:gd name="connsiteY6" fmla="*/ 200692 h 350615"/>
                <a:gd name="connsiteX7" fmla="*/ 451675 w 477678"/>
                <a:gd name="connsiteY7" fmla="*/ 183642 h 350615"/>
                <a:gd name="connsiteX8" fmla="*/ 453771 w 477678"/>
                <a:gd name="connsiteY8" fmla="*/ 166688 h 350615"/>
                <a:gd name="connsiteX9" fmla="*/ 471868 w 477678"/>
                <a:gd name="connsiteY9" fmla="*/ 160306 h 350615"/>
                <a:gd name="connsiteX10" fmla="*/ 466534 w 477678"/>
                <a:gd name="connsiteY10" fmla="*/ 133731 h 350615"/>
                <a:gd name="connsiteX11" fmla="*/ 455200 w 477678"/>
                <a:gd name="connsiteY11" fmla="*/ 119348 h 350615"/>
                <a:gd name="connsiteX12" fmla="*/ 477678 w 477678"/>
                <a:gd name="connsiteY12" fmla="*/ 113443 h 350615"/>
                <a:gd name="connsiteX13" fmla="*/ 466915 w 477678"/>
                <a:gd name="connsiteY13" fmla="*/ 94869 h 350615"/>
                <a:gd name="connsiteX14" fmla="*/ 456152 w 477678"/>
                <a:gd name="connsiteY14" fmla="*/ 76295 h 350615"/>
                <a:gd name="connsiteX15" fmla="*/ 436912 w 477678"/>
                <a:gd name="connsiteY15" fmla="*/ 56674 h 350615"/>
                <a:gd name="connsiteX16" fmla="*/ 416052 w 477678"/>
                <a:gd name="connsiteY16" fmla="*/ 49721 h 350615"/>
                <a:gd name="connsiteX17" fmla="*/ 386619 w 477678"/>
                <a:gd name="connsiteY17" fmla="*/ 41815 h 350615"/>
                <a:gd name="connsiteX18" fmla="*/ 335756 w 477678"/>
                <a:gd name="connsiteY18" fmla="*/ 31242 h 350615"/>
                <a:gd name="connsiteX19" fmla="*/ 321278 w 477678"/>
                <a:gd name="connsiteY19" fmla="*/ 42386 h 350615"/>
                <a:gd name="connsiteX20" fmla="*/ 318611 w 477678"/>
                <a:gd name="connsiteY20" fmla="*/ 29051 h 350615"/>
                <a:gd name="connsiteX21" fmla="*/ 253365 w 477678"/>
                <a:gd name="connsiteY21" fmla="*/ 29623 h 350615"/>
                <a:gd name="connsiteX22" fmla="*/ 243173 w 477678"/>
                <a:gd name="connsiteY22" fmla="*/ 6858 h 350615"/>
                <a:gd name="connsiteX23" fmla="*/ 224409 w 477678"/>
                <a:gd name="connsiteY23" fmla="*/ 17431 h 350615"/>
                <a:gd name="connsiteX24" fmla="*/ 207359 w 477678"/>
                <a:gd name="connsiteY24" fmla="*/ 15335 h 350615"/>
                <a:gd name="connsiteX25" fmla="*/ 191738 w 477678"/>
                <a:gd name="connsiteY25" fmla="*/ 476 h 350615"/>
                <a:gd name="connsiteX26" fmla="*/ 185356 w 477678"/>
                <a:gd name="connsiteY26" fmla="*/ 16954 h 350615"/>
                <a:gd name="connsiteX27" fmla="*/ 174117 w 477678"/>
                <a:gd name="connsiteY27" fmla="*/ 2572 h 350615"/>
                <a:gd name="connsiteX28" fmla="*/ 152685 w 477678"/>
                <a:gd name="connsiteY28" fmla="*/ 0 h 350615"/>
                <a:gd name="connsiteX29" fmla="*/ 146304 w 477678"/>
                <a:gd name="connsiteY29" fmla="*/ 16478 h 350615"/>
                <a:gd name="connsiteX30" fmla="*/ 128682 w 477678"/>
                <a:gd name="connsiteY30" fmla="*/ 18574 h 350615"/>
                <a:gd name="connsiteX31" fmla="*/ 110490 w 477678"/>
                <a:gd name="connsiteY31" fmla="*/ 24956 h 350615"/>
                <a:gd name="connsiteX32" fmla="*/ 112204 w 477678"/>
                <a:gd name="connsiteY32" fmla="*/ 46768 h 350615"/>
                <a:gd name="connsiteX33" fmla="*/ 101536 w 477678"/>
                <a:gd name="connsiteY33" fmla="*/ 62770 h 350615"/>
                <a:gd name="connsiteX34" fmla="*/ 94488 w 477678"/>
                <a:gd name="connsiteY34" fmla="*/ 48958 h 350615"/>
                <a:gd name="connsiteX35" fmla="*/ 73628 w 477678"/>
                <a:gd name="connsiteY35" fmla="*/ 42005 h 350615"/>
                <a:gd name="connsiteX36" fmla="*/ 71056 w 477678"/>
                <a:gd name="connsiteY36" fmla="*/ 63246 h 350615"/>
                <a:gd name="connsiteX37" fmla="*/ 86582 w 477678"/>
                <a:gd name="connsiteY37" fmla="*/ 78200 h 350615"/>
                <a:gd name="connsiteX38" fmla="*/ 83915 w 477678"/>
                <a:gd name="connsiteY38" fmla="*/ 99441 h 350615"/>
                <a:gd name="connsiteX39" fmla="*/ 57721 w 477678"/>
                <a:gd name="connsiteY39" fmla="*/ 100489 h 350615"/>
                <a:gd name="connsiteX40" fmla="*/ 64103 w 477678"/>
                <a:gd name="connsiteY40" fmla="*/ 84011 h 350615"/>
                <a:gd name="connsiteX41" fmla="*/ 53340 w 477678"/>
                <a:gd name="connsiteY41" fmla="*/ 65437 h 350615"/>
                <a:gd name="connsiteX42" fmla="*/ 34671 w 477678"/>
                <a:gd name="connsiteY42" fmla="*/ 76105 h 350615"/>
                <a:gd name="connsiteX43" fmla="*/ 40576 w 477678"/>
                <a:gd name="connsiteY43" fmla="*/ 98393 h 350615"/>
                <a:gd name="connsiteX44" fmla="*/ 51339 w 477678"/>
                <a:gd name="connsiteY44" fmla="*/ 116967 h 350615"/>
                <a:gd name="connsiteX45" fmla="*/ 38005 w 477678"/>
                <a:gd name="connsiteY45" fmla="*/ 119634 h 350615"/>
                <a:gd name="connsiteX46" fmla="*/ 22479 w 477678"/>
                <a:gd name="connsiteY46" fmla="*/ 104775 h 350615"/>
                <a:gd name="connsiteX47" fmla="*/ 0 w 477678"/>
                <a:gd name="connsiteY47" fmla="*/ 110681 h 350615"/>
                <a:gd name="connsiteX48" fmla="*/ 14478 w 477678"/>
                <a:gd name="connsiteY48" fmla="*/ 134017 h 350615"/>
                <a:gd name="connsiteX49" fmla="*/ 25241 w 477678"/>
                <a:gd name="connsiteY49" fmla="*/ 152591 h 350615"/>
                <a:gd name="connsiteX50" fmla="*/ 36004 w 477678"/>
                <a:gd name="connsiteY50" fmla="*/ 171260 h 350615"/>
                <a:gd name="connsiteX51" fmla="*/ 56864 w 477678"/>
                <a:gd name="connsiteY51" fmla="*/ 178118 h 350615"/>
                <a:gd name="connsiteX52" fmla="*/ 93250 w 477678"/>
                <a:gd name="connsiteY52" fmla="*/ 199930 h 350615"/>
                <a:gd name="connsiteX53" fmla="*/ 129730 w 477678"/>
                <a:gd name="connsiteY53" fmla="*/ 221647 h 350615"/>
                <a:gd name="connsiteX54" fmla="*/ 189166 w 477678"/>
                <a:gd name="connsiteY54" fmla="*/ 267843 h 350615"/>
                <a:gd name="connsiteX55" fmla="*/ 195643 w 477678"/>
                <a:gd name="connsiteY55" fmla="*/ 285941 h 350615"/>
                <a:gd name="connsiteX56" fmla="*/ 206883 w 477678"/>
                <a:gd name="connsiteY56" fmla="*/ 300323 h 350615"/>
                <a:gd name="connsiteX57" fmla="*/ 227838 w 477678"/>
                <a:gd name="connsiteY57" fmla="*/ 307181 h 350615"/>
                <a:gd name="connsiteX58" fmla="*/ 239077 w 477678"/>
                <a:gd name="connsiteY58" fmla="*/ 321469 h 350615"/>
                <a:gd name="connsiteX59" fmla="*/ 256698 w 477678"/>
                <a:gd name="connsiteY59" fmla="*/ 319373 h 350615"/>
                <a:gd name="connsiteX60" fmla="*/ 274891 w 477678"/>
                <a:gd name="connsiteY60" fmla="*/ 312992 h 350615"/>
                <a:gd name="connsiteX61" fmla="*/ 288226 w 477678"/>
                <a:gd name="connsiteY61" fmla="*/ 310325 h 350615"/>
                <a:gd name="connsiteX62" fmla="*/ 310134 w 477678"/>
                <a:gd name="connsiteY62" fmla="*/ 308705 h 350615"/>
                <a:gd name="connsiteX63" fmla="*/ 321469 w 477678"/>
                <a:gd name="connsiteY63" fmla="*/ 323088 h 350615"/>
                <a:gd name="connsiteX64" fmla="*/ 338518 w 477678"/>
                <a:gd name="connsiteY64" fmla="*/ 325184 h 350615"/>
                <a:gd name="connsiteX65" fmla="*/ 356235 w 477678"/>
                <a:gd name="connsiteY65" fmla="*/ 322993 h 350615"/>
                <a:gd name="connsiteX66" fmla="*/ 372808 w 477678"/>
                <a:gd name="connsiteY66" fmla="*/ 329375 h 350615"/>
                <a:gd name="connsiteX67" fmla="*/ 393668 w 477678"/>
                <a:gd name="connsiteY67" fmla="*/ 336328 h 350615"/>
                <a:gd name="connsiteX68" fmla="*/ 405003 w 477678"/>
                <a:gd name="connsiteY68" fmla="*/ 350615 h 350615"/>
                <a:gd name="connsiteX69" fmla="*/ 405003 w 477678"/>
                <a:gd name="connsiteY69" fmla="*/ 350615 h 350615"/>
                <a:gd name="connsiteX70" fmla="*/ 405003 w 477678"/>
                <a:gd name="connsiteY70" fmla="*/ 350615 h 35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77678" h="350615">
                  <a:moveTo>
                    <a:pt x="405003" y="350615"/>
                  </a:moveTo>
                  <a:lnTo>
                    <a:pt x="415099" y="338900"/>
                  </a:lnTo>
                  <a:lnTo>
                    <a:pt x="425672" y="288417"/>
                  </a:lnTo>
                  <a:lnTo>
                    <a:pt x="428339" y="267176"/>
                  </a:lnTo>
                  <a:lnTo>
                    <a:pt x="433578" y="224600"/>
                  </a:lnTo>
                  <a:lnTo>
                    <a:pt x="451199" y="222504"/>
                  </a:lnTo>
                  <a:lnTo>
                    <a:pt x="449580" y="200692"/>
                  </a:lnTo>
                  <a:lnTo>
                    <a:pt x="451675" y="183642"/>
                  </a:lnTo>
                  <a:lnTo>
                    <a:pt x="453771" y="166688"/>
                  </a:lnTo>
                  <a:lnTo>
                    <a:pt x="471868" y="160306"/>
                  </a:lnTo>
                  <a:lnTo>
                    <a:pt x="466534" y="133731"/>
                  </a:lnTo>
                  <a:lnTo>
                    <a:pt x="455200" y="119348"/>
                  </a:lnTo>
                  <a:lnTo>
                    <a:pt x="477678" y="113443"/>
                  </a:lnTo>
                  <a:lnTo>
                    <a:pt x="466915" y="94869"/>
                  </a:lnTo>
                  <a:lnTo>
                    <a:pt x="456152" y="76295"/>
                  </a:lnTo>
                  <a:lnTo>
                    <a:pt x="436912" y="56674"/>
                  </a:lnTo>
                  <a:lnTo>
                    <a:pt x="416052" y="49721"/>
                  </a:lnTo>
                  <a:lnTo>
                    <a:pt x="386619" y="41815"/>
                  </a:lnTo>
                  <a:lnTo>
                    <a:pt x="335756" y="31242"/>
                  </a:lnTo>
                  <a:lnTo>
                    <a:pt x="321278" y="42386"/>
                  </a:lnTo>
                  <a:lnTo>
                    <a:pt x="318611" y="29051"/>
                  </a:lnTo>
                  <a:lnTo>
                    <a:pt x="253365" y="29623"/>
                  </a:lnTo>
                  <a:lnTo>
                    <a:pt x="243173" y="6858"/>
                  </a:lnTo>
                  <a:lnTo>
                    <a:pt x="224409" y="17431"/>
                  </a:lnTo>
                  <a:lnTo>
                    <a:pt x="207359" y="15335"/>
                  </a:lnTo>
                  <a:lnTo>
                    <a:pt x="191738" y="476"/>
                  </a:lnTo>
                  <a:lnTo>
                    <a:pt x="185356" y="16954"/>
                  </a:lnTo>
                  <a:lnTo>
                    <a:pt x="174117" y="2572"/>
                  </a:lnTo>
                  <a:lnTo>
                    <a:pt x="152685" y="0"/>
                  </a:lnTo>
                  <a:lnTo>
                    <a:pt x="146304" y="16478"/>
                  </a:lnTo>
                  <a:lnTo>
                    <a:pt x="128682" y="18574"/>
                  </a:lnTo>
                  <a:lnTo>
                    <a:pt x="110490" y="24956"/>
                  </a:lnTo>
                  <a:lnTo>
                    <a:pt x="112204" y="46768"/>
                  </a:lnTo>
                  <a:lnTo>
                    <a:pt x="101536" y="62770"/>
                  </a:lnTo>
                  <a:lnTo>
                    <a:pt x="94488" y="48958"/>
                  </a:lnTo>
                  <a:lnTo>
                    <a:pt x="73628" y="42005"/>
                  </a:lnTo>
                  <a:lnTo>
                    <a:pt x="71056" y="63246"/>
                  </a:lnTo>
                  <a:lnTo>
                    <a:pt x="86582" y="78200"/>
                  </a:lnTo>
                  <a:lnTo>
                    <a:pt x="83915" y="99441"/>
                  </a:lnTo>
                  <a:lnTo>
                    <a:pt x="57721" y="100489"/>
                  </a:lnTo>
                  <a:lnTo>
                    <a:pt x="64103" y="84011"/>
                  </a:lnTo>
                  <a:lnTo>
                    <a:pt x="53340" y="65437"/>
                  </a:lnTo>
                  <a:lnTo>
                    <a:pt x="34671" y="76105"/>
                  </a:lnTo>
                  <a:lnTo>
                    <a:pt x="40576" y="98393"/>
                  </a:lnTo>
                  <a:lnTo>
                    <a:pt x="51339" y="116967"/>
                  </a:lnTo>
                  <a:lnTo>
                    <a:pt x="38005" y="119634"/>
                  </a:lnTo>
                  <a:lnTo>
                    <a:pt x="22479" y="104775"/>
                  </a:lnTo>
                  <a:lnTo>
                    <a:pt x="0" y="110681"/>
                  </a:lnTo>
                  <a:lnTo>
                    <a:pt x="14478" y="134017"/>
                  </a:lnTo>
                  <a:lnTo>
                    <a:pt x="25241" y="152591"/>
                  </a:lnTo>
                  <a:lnTo>
                    <a:pt x="36004" y="171260"/>
                  </a:lnTo>
                  <a:lnTo>
                    <a:pt x="56864" y="178118"/>
                  </a:lnTo>
                  <a:lnTo>
                    <a:pt x="93250" y="199930"/>
                  </a:lnTo>
                  <a:lnTo>
                    <a:pt x="129730" y="221647"/>
                  </a:lnTo>
                  <a:lnTo>
                    <a:pt x="189166" y="267843"/>
                  </a:lnTo>
                  <a:lnTo>
                    <a:pt x="195643" y="285941"/>
                  </a:lnTo>
                  <a:lnTo>
                    <a:pt x="206883" y="300323"/>
                  </a:lnTo>
                  <a:lnTo>
                    <a:pt x="227838" y="307181"/>
                  </a:lnTo>
                  <a:lnTo>
                    <a:pt x="239077" y="321469"/>
                  </a:lnTo>
                  <a:lnTo>
                    <a:pt x="256698" y="319373"/>
                  </a:lnTo>
                  <a:lnTo>
                    <a:pt x="274891" y="312992"/>
                  </a:lnTo>
                  <a:lnTo>
                    <a:pt x="288226" y="310325"/>
                  </a:lnTo>
                  <a:lnTo>
                    <a:pt x="310134" y="308705"/>
                  </a:lnTo>
                  <a:lnTo>
                    <a:pt x="321469" y="323088"/>
                  </a:lnTo>
                  <a:lnTo>
                    <a:pt x="338518" y="325184"/>
                  </a:lnTo>
                  <a:lnTo>
                    <a:pt x="356235" y="322993"/>
                  </a:lnTo>
                  <a:lnTo>
                    <a:pt x="372808" y="329375"/>
                  </a:lnTo>
                  <a:lnTo>
                    <a:pt x="393668" y="336328"/>
                  </a:lnTo>
                  <a:lnTo>
                    <a:pt x="405003" y="350615"/>
                  </a:lnTo>
                  <a:lnTo>
                    <a:pt x="405003" y="350615"/>
                  </a:lnTo>
                  <a:lnTo>
                    <a:pt x="405003" y="350615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F9564E0-A1C9-9993-661C-16FB1A330D8E}"/>
                </a:ext>
              </a:extLst>
            </p:cNvPr>
            <p:cNvSpPr/>
            <p:nvPr/>
          </p:nvSpPr>
          <p:spPr>
            <a:xfrm>
              <a:off x="9883686" y="70775"/>
              <a:ext cx="657314" cy="751146"/>
            </a:xfrm>
            <a:custGeom>
              <a:avLst/>
              <a:gdLst>
                <a:gd name="connsiteX0" fmla="*/ 104775 w 390334"/>
                <a:gd name="connsiteY0" fmla="*/ 446056 h 446055"/>
                <a:gd name="connsiteX1" fmla="*/ 122491 w 390334"/>
                <a:gd name="connsiteY1" fmla="*/ 443865 h 446055"/>
                <a:gd name="connsiteX2" fmla="*/ 140589 w 390334"/>
                <a:gd name="connsiteY2" fmla="*/ 402812 h 446055"/>
                <a:gd name="connsiteX3" fmla="*/ 150781 w 390334"/>
                <a:gd name="connsiteY3" fmla="*/ 391097 h 446055"/>
                <a:gd name="connsiteX4" fmla="*/ 164688 w 390334"/>
                <a:gd name="connsiteY4" fmla="*/ 384143 h 446055"/>
                <a:gd name="connsiteX5" fmla="*/ 184975 w 390334"/>
                <a:gd name="connsiteY5" fmla="*/ 360712 h 446055"/>
                <a:gd name="connsiteX6" fmla="*/ 195072 w 390334"/>
                <a:gd name="connsiteY6" fmla="*/ 348996 h 446055"/>
                <a:gd name="connsiteX7" fmla="*/ 213836 w 390334"/>
                <a:gd name="connsiteY7" fmla="*/ 338328 h 446055"/>
                <a:gd name="connsiteX8" fmla="*/ 232600 w 390334"/>
                <a:gd name="connsiteY8" fmla="*/ 327660 h 446055"/>
                <a:gd name="connsiteX9" fmla="*/ 250793 w 390334"/>
                <a:gd name="connsiteY9" fmla="*/ 321278 h 446055"/>
                <a:gd name="connsiteX10" fmla="*/ 262604 w 390334"/>
                <a:gd name="connsiteY10" fmla="*/ 331375 h 446055"/>
                <a:gd name="connsiteX11" fmla="*/ 278702 w 390334"/>
                <a:gd name="connsiteY11" fmla="*/ 342043 h 446055"/>
                <a:gd name="connsiteX12" fmla="*/ 300133 w 390334"/>
                <a:gd name="connsiteY12" fmla="*/ 344615 h 446055"/>
                <a:gd name="connsiteX13" fmla="*/ 318325 w 390334"/>
                <a:gd name="connsiteY13" fmla="*/ 338233 h 446055"/>
                <a:gd name="connsiteX14" fmla="*/ 334423 w 390334"/>
                <a:gd name="connsiteY14" fmla="*/ 348901 h 446055"/>
                <a:gd name="connsiteX15" fmla="*/ 328422 w 390334"/>
                <a:gd name="connsiteY15" fmla="*/ 326517 h 446055"/>
                <a:gd name="connsiteX16" fmla="*/ 321945 w 390334"/>
                <a:gd name="connsiteY16" fmla="*/ 308419 h 446055"/>
                <a:gd name="connsiteX17" fmla="*/ 314992 w 390334"/>
                <a:gd name="connsiteY17" fmla="*/ 294608 h 446055"/>
                <a:gd name="connsiteX18" fmla="*/ 317564 w 390334"/>
                <a:gd name="connsiteY18" fmla="*/ 273272 h 446055"/>
                <a:gd name="connsiteX19" fmla="*/ 306800 w 390334"/>
                <a:gd name="connsiteY19" fmla="*/ 254603 h 446055"/>
                <a:gd name="connsiteX20" fmla="*/ 321850 w 390334"/>
                <a:gd name="connsiteY20" fmla="*/ 239173 h 446055"/>
                <a:gd name="connsiteX21" fmla="*/ 323374 w 390334"/>
                <a:gd name="connsiteY21" fmla="*/ 226409 h 446055"/>
                <a:gd name="connsiteX22" fmla="*/ 329755 w 390334"/>
                <a:gd name="connsiteY22" fmla="*/ 209836 h 446055"/>
                <a:gd name="connsiteX23" fmla="*/ 336709 w 390334"/>
                <a:gd name="connsiteY23" fmla="*/ 189071 h 446055"/>
                <a:gd name="connsiteX24" fmla="*/ 347377 w 390334"/>
                <a:gd name="connsiteY24" fmla="*/ 173069 h 446055"/>
                <a:gd name="connsiteX25" fmla="*/ 345186 w 390334"/>
                <a:gd name="connsiteY25" fmla="*/ 155543 h 446055"/>
                <a:gd name="connsiteX26" fmla="*/ 343567 w 390334"/>
                <a:gd name="connsiteY26" fmla="*/ 133636 h 446055"/>
                <a:gd name="connsiteX27" fmla="*/ 341376 w 390334"/>
                <a:gd name="connsiteY27" fmla="*/ 116110 h 446055"/>
                <a:gd name="connsiteX28" fmla="*/ 334328 w 390334"/>
                <a:gd name="connsiteY28" fmla="*/ 102299 h 446055"/>
                <a:gd name="connsiteX29" fmla="*/ 344996 w 390334"/>
                <a:gd name="connsiteY29" fmla="*/ 86297 h 446055"/>
                <a:gd name="connsiteX30" fmla="*/ 351377 w 390334"/>
                <a:gd name="connsiteY30" fmla="*/ 69723 h 446055"/>
                <a:gd name="connsiteX31" fmla="*/ 362141 w 390334"/>
                <a:gd name="connsiteY31" fmla="*/ 53721 h 446055"/>
                <a:gd name="connsiteX32" fmla="*/ 359950 w 390334"/>
                <a:gd name="connsiteY32" fmla="*/ 36195 h 446055"/>
                <a:gd name="connsiteX33" fmla="*/ 375381 w 390334"/>
                <a:gd name="connsiteY33" fmla="*/ 16478 h 446055"/>
                <a:gd name="connsiteX34" fmla="*/ 390335 w 390334"/>
                <a:gd name="connsiteY34" fmla="*/ 1048 h 446055"/>
                <a:gd name="connsiteX35" fmla="*/ 346996 w 390334"/>
                <a:gd name="connsiteY35" fmla="*/ 0 h 446055"/>
                <a:gd name="connsiteX36" fmla="*/ 324993 w 390334"/>
                <a:gd name="connsiteY36" fmla="*/ 1619 h 446055"/>
                <a:gd name="connsiteX37" fmla="*/ 303086 w 390334"/>
                <a:gd name="connsiteY37" fmla="*/ 3239 h 446055"/>
                <a:gd name="connsiteX38" fmla="*/ 216313 w 390334"/>
                <a:gd name="connsiteY38" fmla="*/ 1143 h 446055"/>
                <a:gd name="connsiteX39" fmla="*/ 192786 w 390334"/>
                <a:gd name="connsiteY39" fmla="*/ 15526 h 446055"/>
                <a:gd name="connsiteX40" fmla="*/ 170783 w 390334"/>
                <a:gd name="connsiteY40" fmla="*/ 17145 h 446055"/>
                <a:gd name="connsiteX41" fmla="*/ 168688 w 390334"/>
                <a:gd name="connsiteY41" fmla="*/ 34195 h 446055"/>
                <a:gd name="connsiteX42" fmla="*/ 149923 w 390334"/>
                <a:gd name="connsiteY42" fmla="*/ 44863 h 446055"/>
                <a:gd name="connsiteX43" fmla="*/ 131731 w 390334"/>
                <a:gd name="connsiteY43" fmla="*/ 51340 h 446055"/>
                <a:gd name="connsiteX44" fmla="*/ 117348 w 390334"/>
                <a:gd name="connsiteY44" fmla="*/ 62484 h 446055"/>
                <a:gd name="connsiteX45" fmla="*/ 110966 w 390334"/>
                <a:gd name="connsiteY45" fmla="*/ 79058 h 446055"/>
                <a:gd name="connsiteX46" fmla="*/ 100299 w 390334"/>
                <a:gd name="connsiteY46" fmla="*/ 94964 h 446055"/>
                <a:gd name="connsiteX47" fmla="*/ 81534 w 390334"/>
                <a:gd name="connsiteY47" fmla="*/ 105632 h 446055"/>
                <a:gd name="connsiteX48" fmla="*/ 70866 w 390334"/>
                <a:gd name="connsiteY48" fmla="*/ 121634 h 446055"/>
                <a:gd name="connsiteX49" fmla="*/ 60198 w 390334"/>
                <a:gd name="connsiteY49" fmla="*/ 137636 h 446055"/>
                <a:gd name="connsiteX50" fmla="*/ 71438 w 390334"/>
                <a:gd name="connsiteY50" fmla="*/ 152019 h 446055"/>
                <a:gd name="connsiteX51" fmla="*/ 82201 w 390334"/>
                <a:gd name="connsiteY51" fmla="*/ 170688 h 446055"/>
                <a:gd name="connsiteX52" fmla="*/ 98298 w 390334"/>
                <a:gd name="connsiteY52" fmla="*/ 181261 h 446055"/>
                <a:gd name="connsiteX53" fmla="*/ 83915 w 390334"/>
                <a:gd name="connsiteY53" fmla="*/ 192500 h 446055"/>
                <a:gd name="connsiteX54" fmla="*/ 68961 w 390334"/>
                <a:gd name="connsiteY54" fmla="*/ 207931 h 446055"/>
                <a:gd name="connsiteX55" fmla="*/ 58198 w 390334"/>
                <a:gd name="connsiteY55" fmla="*/ 223933 h 446055"/>
                <a:gd name="connsiteX56" fmla="*/ 47530 w 390334"/>
                <a:gd name="connsiteY56" fmla="*/ 239935 h 446055"/>
                <a:gd name="connsiteX57" fmla="*/ 36862 w 390334"/>
                <a:gd name="connsiteY57" fmla="*/ 255937 h 446055"/>
                <a:gd name="connsiteX58" fmla="*/ 26194 w 390334"/>
                <a:gd name="connsiteY58" fmla="*/ 271939 h 446055"/>
                <a:gd name="connsiteX59" fmla="*/ 15050 w 390334"/>
                <a:gd name="connsiteY59" fmla="*/ 292132 h 446055"/>
                <a:gd name="connsiteX60" fmla="*/ 0 w 390334"/>
                <a:gd name="connsiteY60" fmla="*/ 307658 h 446055"/>
                <a:gd name="connsiteX61" fmla="*/ 11335 w 390334"/>
                <a:gd name="connsiteY61" fmla="*/ 321945 h 446055"/>
                <a:gd name="connsiteX62" fmla="*/ 22098 w 390334"/>
                <a:gd name="connsiteY62" fmla="*/ 340614 h 446055"/>
                <a:gd name="connsiteX63" fmla="*/ 24289 w 390334"/>
                <a:gd name="connsiteY63" fmla="*/ 358235 h 446055"/>
                <a:gd name="connsiteX64" fmla="*/ 41434 w 390334"/>
                <a:gd name="connsiteY64" fmla="*/ 360331 h 446055"/>
                <a:gd name="connsiteX65" fmla="*/ 60770 w 390334"/>
                <a:gd name="connsiteY65" fmla="*/ 380048 h 446055"/>
                <a:gd name="connsiteX66" fmla="*/ 72009 w 390334"/>
                <a:gd name="connsiteY66" fmla="*/ 394335 h 446055"/>
                <a:gd name="connsiteX67" fmla="*/ 74200 w 390334"/>
                <a:gd name="connsiteY67" fmla="*/ 411956 h 446055"/>
                <a:gd name="connsiteX68" fmla="*/ 81153 w 390334"/>
                <a:gd name="connsiteY68" fmla="*/ 425768 h 446055"/>
                <a:gd name="connsiteX69" fmla="*/ 101060 w 390334"/>
                <a:gd name="connsiteY69" fmla="*/ 441198 h 446055"/>
                <a:gd name="connsiteX70" fmla="*/ 104775 w 390334"/>
                <a:gd name="connsiteY70" fmla="*/ 446056 h 446055"/>
                <a:gd name="connsiteX71" fmla="*/ 104775 w 390334"/>
                <a:gd name="connsiteY71" fmla="*/ 446056 h 446055"/>
                <a:gd name="connsiteX72" fmla="*/ 104775 w 390334"/>
                <a:gd name="connsiteY72" fmla="*/ 446056 h 44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0334" h="446055">
                  <a:moveTo>
                    <a:pt x="104775" y="446056"/>
                  </a:moveTo>
                  <a:lnTo>
                    <a:pt x="122491" y="443865"/>
                  </a:lnTo>
                  <a:lnTo>
                    <a:pt x="140589" y="402812"/>
                  </a:lnTo>
                  <a:lnTo>
                    <a:pt x="150781" y="391097"/>
                  </a:lnTo>
                  <a:lnTo>
                    <a:pt x="164688" y="384143"/>
                  </a:lnTo>
                  <a:lnTo>
                    <a:pt x="184975" y="360712"/>
                  </a:lnTo>
                  <a:lnTo>
                    <a:pt x="195072" y="348996"/>
                  </a:lnTo>
                  <a:lnTo>
                    <a:pt x="213836" y="338328"/>
                  </a:lnTo>
                  <a:lnTo>
                    <a:pt x="232600" y="327660"/>
                  </a:lnTo>
                  <a:lnTo>
                    <a:pt x="250793" y="321278"/>
                  </a:lnTo>
                  <a:lnTo>
                    <a:pt x="262604" y="331375"/>
                  </a:lnTo>
                  <a:lnTo>
                    <a:pt x="278702" y="342043"/>
                  </a:lnTo>
                  <a:lnTo>
                    <a:pt x="300133" y="344615"/>
                  </a:lnTo>
                  <a:lnTo>
                    <a:pt x="318325" y="338233"/>
                  </a:lnTo>
                  <a:lnTo>
                    <a:pt x="334423" y="348901"/>
                  </a:lnTo>
                  <a:lnTo>
                    <a:pt x="328422" y="326517"/>
                  </a:lnTo>
                  <a:lnTo>
                    <a:pt x="321945" y="308419"/>
                  </a:lnTo>
                  <a:lnTo>
                    <a:pt x="314992" y="294608"/>
                  </a:lnTo>
                  <a:lnTo>
                    <a:pt x="317564" y="273272"/>
                  </a:lnTo>
                  <a:lnTo>
                    <a:pt x="306800" y="254603"/>
                  </a:lnTo>
                  <a:lnTo>
                    <a:pt x="321850" y="239173"/>
                  </a:lnTo>
                  <a:lnTo>
                    <a:pt x="323374" y="226409"/>
                  </a:lnTo>
                  <a:lnTo>
                    <a:pt x="329755" y="209836"/>
                  </a:lnTo>
                  <a:lnTo>
                    <a:pt x="336709" y="189071"/>
                  </a:lnTo>
                  <a:lnTo>
                    <a:pt x="347377" y="173069"/>
                  </a:lnTo>
                  <a:lnTo>
                    <a:pt x="345186" y="155543"/>
                  </a:lnTo>
                  <a:lnTo>
                    <a:pt x="343567" y="133636"/>
                  </a:lnTo>
                  <a:lnTo>
                    <a:pt x="341376" y="116110"/>
                  </a:lnTo>
                  <a:lnTo>
                    <a:pt x="334328" y="102299"/>
                  </a:lnTo>
                  <a:lnTo>
                    <a:pt x="344996" y="86297"/>
                  </a:lnTo>
                  <a:lnTo>
                    <a:pt x="351377" y="69723"/>
                  </a:lnTo>
                  <a:lnTo>
                    <a:pt x="362141" y="53721"/>
                  </a:lnTo>
                  <a:lnTo>
                    <a:pt x="359950" y="36195"/>
                  </a:lnTo>
                  <a:lnTo>
                    <a:pt x="375381" y="16478"/>
                  </a:lnTo>
                  <a:lnTo>
                    <a:pt x="390335" y="1048"/>
                  </a:lnTo>
                  <a:lnTo>
                    <a:pt x="346996" y="0"/>
                  </a:lnTo>
                  <a:lnTo>
                    <a:pt x="324993" y="1619"/>
                  </a:lnTo>
                  <a:lnTo>
                    <a:pt x="303086" y="3239"/>
                  </a:lnTo>
                  <a:lnTo>
                    <a:pt x="216313" y="1143"/>
                  </a:lnTo>
                  <a:lnTo>
                    <a:pt x="192786" y="15526"/>
                  </a:lnTo>
                  <a:lnTo>
                    <a:pt x="170783" y="17145"/>
                  </a:lnTo>
                  <a:lnTo>
                    <a:pt x="168688" y="34195"/>
                  </a:lnTo>
                  <a:lnTo>
                    <a:pt x="149923" y="44863"/>
                  </a:lnTo>
                  <a:lnTo>
                    <a:pt x="131731" y="51340"/>
                  </a:lnTo>
                  <a:lnTo>
                    <a:pt x="117348" y="62484"/>
                  </a:lnTo>
                  <a:lnTo>
                    <a:pt x="110966" y="79058"/>
                  </a:lnTo>
                  <a:lnTo>
                    <a:pt x="100299" y="94964"/>
                  </a:lnTo>
                  <a:lnTo>
                    <a:pt x="81534" y="105632"/>
                  </a:lnTo>
                  <a:lnTo>
                    <a:pt x="70866" y="121634"/>
                  </a:lnTo>
                  <a:lnTo>
                    <a:pt x="60198" y="137636"/>
                  </a:lnTo>
                  <a:lnTo>
                    <a:pt x="71438" y="152019"/>
                  </a:lnTo>
                  <a:lnTo>
                    <a:pt x="82201" y="170688"/>
                  </a:lnTo>
                  <a:lnTo>
                    <a:pt x="98298" y="181261"/>
                  </a:lnTo>
                  <a:lnTo>
                    <a:pt x="83915" y="192500"/>
                  </a:lnTo>
                  <a:lnTo>
                    <a:pt x="68961" y="207931"/>
                  </a:lnTo>
                  <a:lnTo>
                    <a:pt x="58198" y="223933"/>
                  </a:lnTo>
                  <a:lnTo>
                    <a:pt x="47530" y="239935"/>
                  </a:lnTo>
                  <a:lnTo>
                    <a:pt x="36862" y="255937"/>
                  </a:lnTo>
                  <a:lnTo>
                    <a:pt x="26194" y="271939"/>
                  </a:lnTo>
                  <a:lnTo>
                    <a:pt x="15050" y="292132"/>
                  </a:lnTo>
                  <a:lnTo>
                    <a:pt x="0" y="307658"/>
                  </a:lnTo>
                  <a:lnTo>
                    <a:pt x="11335" y="321945"/>
                  </a:lnTo>
                  <a:lnTo>
                    <a:pt x="22098" y="340614"/>
                  </a:lnTo>
                  <a:lnTo>
                    <a:pt x="24289" y="358235"/>
                  </a:lnTo>
                  <a:lnTo>
                    <a:pt x="41434" y="360331"/>
                  </a:lnTo>
                  <a:lnTo>
                    <a:pt x="60770" y="380048"/>
                  </a:lnTo>
                  <a:lnTo>
                    <a:pt x="72009" y="394335"/>
                  </a:lnTo>
                  <a:lnTo>
                    <a:pt x="74200" y="411956"/>
                  </a:lnTo>
                  <a:lnTo>
                    <a:pt x="81153" y="425768"/>
                  </a:lnTo>
                  <a:lnTo>
                    <a:pt x="101060" y="441198"/>
                  </a:lnTo>
                  <a:lnTo>
                    <a:pt x="104775" y="446056"/>
                  </a:lnTo>
                  <a:lnTo>
                    <a:pt x="104775" y="446056"/>
                  </a:lnTo>
                  <a:lnTo>
                    <a:pt x="104775" y="44605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3FCE6A0E-9D95-0E97-D658-0BD903B01B67}"/>
                </a:ext>
              </a:extLst>
            </p:cNvPr>
            <p:cNvSpPr/>
            <p:nvPr/>
          </p:nvSpPr>
          <p:spPr>
            <a:xfrm>
              <a:off x="7529833" y="692000"/>
              <a:ext cx="644162" cy="542628"/>
            </a:xfrm>
            <a:custGeom>
              <a:avLst/>
              <a:gdLst>
                <a:gd name="connsiteX0" fmla="*/ 240030 w 382524"/>
                <a:gd name="connsiteY0" fmla="*/ 322231 h 322230"/>
                <a:gd name="connsiteX1" fmla="*/ 237935 w 382524"/>
                <a:gd name="connsiteY1" fmla="*/ 304705 h 322230"/>
                <a:gd name="connsiteX2" fmla="*/ 224028 w 382524"/>
                <a:gd name="connsiteY2" fmla="*/ 277082 h 322230"/>
                <a:gd name="connsiteX3" fmla="*/ 241554 w 382524"/>
                <a:gd name="connsiteY3" fmla="*/ 274891 h 322230"/>
                <a:gd name="connsiteX4" fmla="*/ 248508 w 382524"/>
                <a:gd name="connsiteY4" fmla="*/ 254127 h 322230"/>
                <a:gd name="connsiteX5" fmla="*/ 246316 w 382524"/>
                <a:gd name="connsiteY5" fmla="*/ 236601 h 322230"/>
                <a:gd name="connsiteX6" fmla="*/ 266033 w 382524"/>
                <a:gd name="connsiteY6" fmla="*/ 252032 h 322230"/>
                <a:gd name="connsiteX7" fmla="*/ 281559 w 382524"/>
                <a:gd name="connsiteY7" fmla="*/ 266891 h 322230"/>
                <a:gd name="connsiteX8" fmla="*/ 292132 w 382524"/>
                <a:gd name="connsiteY8" fmla="*/ 250889 h 322230"/>
                <a:gd name="connsiteX9" fmla="*/ 286798 w 382524"/>
                <a:gd name="connsiteY9" fmla="*/ 224314 h 322230"/>
                <a:gd name="connsiteX10" fmla="*/ 280321 w 382524"/>
                <a:gd name="connsiteY10" fmla="*/ 206312 h 322230"/>
                <a:gd name="connsiteX11" fmla="*/ 298990 w 382524"/>
                <a:gd name="connsiteY11" fmla="*/ 195643 h 322230"/>
                <a:gd name="connsiteX12" fmla="*/ 316039 w 382524"/>
                <a:gd name="connsiteY12" fmla="*/ 197739 h 322230"/>
                <a:gd name="connsiteX13" fmla="*/ 326707 w 382524"/>
                <a:gd name="connsiteY13" fmla="*/ 181737 h 322230"/>
                <a:gd name="connsiteX14" fmla="*/ 346900 w 382524"/>
                <a:gd name="connsiteY14" fmla="*/ 158305 h 322230"/>
                <a:gd name="connsiteX15" fmla="*/ 356997 w 382524"/>
                <a:gd name="connsiteY15" fmla="*/ 146590 h 322230"/>
                <a:gd name="connsiteX16" fmla="*/ 371856 w 382524"/>
                <a:gd name="connsiteY16" fmla="*/ 131159 h 322230"/>
                <a:gd name="connsiteX17" fmla="*/ 382524 w 382524"/>
                <a:gd name="connsiteY17" fmla="*/ 115252 h 322230"/>
                <a:gd name="connsiteX18" fmla="*/ 366999 w 382524"/>
                <a:gd name="connsiteY18" fmla="*/ 100394 h 322230"/>
                <a:gd name="connsiteX19" fmla="*/ 360616 w 382524"/>
                <a:gd name="connsiteY19" fmla="*/ 82296 h 322230"/>
                <a:gd name="connsiteX20" fmla="*/ 349377 w 382524"/>
                <a:gd name="connsiteY20" fmla="*/ 67913 h 322230"/>
                <a:gd name="connsiteX21" fmla="*/ 333851 w 382524"/>
                <a:gd name="connsiteY21" fmla="*/ 53054 h 322230"/>
                <a:gd name="connsiteX22" fmla="*/ 318421 w 382524"/>
                <a:gd name="connsiteY22" fmla="*/ 38195 h 322230"/>
                <a:gd name="connsiteX23" fmla="*/ 320516 w 382524"/>
                <a:gd name="connsiteY23" fmla="*/ 21241 h 322230"/>
                <a:gd name="connsiteX24" fmla="*/ 304515 w 382524"/>
                <a:gd name="connsiteY24" fmla="*/ 10573 h 322230"/>
                <a:gd name="connsiteX25" fmla="*/ 288513 w 382524"/>
                <a:gd name="connsiteY25" fmla="*/ 0 h 322230"/>
                <a:gd name="connsiteX26" fmla="*/ 285845 w 382524"/>
                <a:gd name="connsiteY26" fmla="*/ 21241 h 322230"/>
                <a:gd name="connsiteX27" fmla="*/ 264033 w 382524"/>
                <a:gd name="connsiteY27" fmla="*/ 22860 h 322230"/>
                <a:gd name="connsiteX28" fmla="*/ 266224 w 382524"/>
                <a:gd name="connsiteY28" fmla="*/ 40386 h 322230"/>
                <a:gd name="connsiteX29" fmla="*/ 251270 w 382524"/>
                <a:gd name="connsiteY29" fmla="*/ 55817 h 322230"/>
                <a:gd name="connsiteX30" fmla="*/ 234220 w 382524"/>
                <a:gd name="connsiteY30" fmla="*/ 53721 h 322230"/>
                <a:gd name="connsiteX31" fmla="*/ 231648 w 382524"/>
                <a:gd name="connsiteY31" fmla="*/ 75057 h 322230"/>
                <a:gd name="connsiteX32" fmla="*/ 215646 w 382524"/>
                <a:gd name="connsiteY32" fmla="*/ 64389 h 322230"/>
                <a:gd name="connsiteX33" fmla="*/ 200692 w 382524"/>
                <a:gd name="connsiteY33" fmla="*/ 79820 h 322230"/>
                <a:gd name="connsiteX34" fmla="*/ 190119 w 382524"/>
                <a:gd name="connsiteY34" fmla="*/ 95822 h 322230"/>
                <a:gd name="connsiteX35" fmla="*/ 174593 w 382524"/>
                <a:gd name="connsiteY35" fmla="*/ 80963 h 322230"/>
                <a:gd name="connsiteX36" fmla="*/ 160782 w 382524"/>
                <a:gd name="connsiteY36" fmla="*/ 87821 h 322230"/>
                <a:gd name="connsiteX37" fmla="*/ 145256 w 382524"/>
                <a:gd name="connsiteY37" fmla="*/ 72962 h 322230"/>
                <a:gd name="connsiteX38" fmla="*/ 138875 w 382524"/>
                <a:gd name="connsiteY38" fmla="*/ 54959 h 322230"/>
                <a:gd name="connsiteX39" fmla="*/ 132493 w 382524"/>
                <a:gd name="connsiteY39" fmla="*/ 71438 h 322230"/>
                <a:gd name="connsiteX40" fmla="*/ 110680 w 382524"/>
                <a:gd name="connsiteY40" fmla="*/ 73057 h 322230"/>
                <a:gd name="connsiteX41" fmla="*/ 104299 w 382524"/>
                <a:gd name="connsiteY41" fmla="*/ 89535 h 322230"/>
                <a:gd name="connsiteX42" fmla="*/ 86201 w 382524"/>
                <a:gd name="connsiteY42" fmla="*/ 95917 h 322230"/>
                <a:gd name="connsiteX43" fmla="*/ 71247 w 382524"/>
                <a:gd name="connsiteY43" fmla="*/ 111347 h 322230"/>
                <a:gd name="connsiteX44" fmla="*/ 47340 w 382524"/>
                <a:gd name="connsiteY44" fmla="*/ 130016 h 322230"/>
                <a:gd name="connsiteX45" fmla="*/ 53245 w 382524"/>
                <a:gd name="connsiteY45" fmla="*/ 152305 h 322230"/>
                <a:gd name="connsiteX46" fmla="*/ 38862 w 382524"/>
                <a:gd name="connsiteY46" fmla="*/ 163544 h 322230"/>
                <a:gd name="connsiteX47" fmla="*/ 27623 w 382524"/>
                <a:gd name="connsiteY47" fmla="*/ 149162 h 322230"/>
                <a:gd name="connsiteX48" fmla="*/ 20288 w 382524"/>
                <a:gd name="connsiteY48" fmla="*/ 174212 h 322230"/>
                <a:gd name="connsiteX49" fmla="*/ 18098 w 382524"/>
                <a:gd name="connsiteY49" fmla="*/ 191167 h 322230"/>
                <a:gd name="connsiteX50" fmla="*/ 0 w 382524"/>
                <a:gd name="connsiteY50" fmla="*/ 197549 h 322230"/>
                <a:gd name="connsiteX51" fmla="*/ 12859 w 382524"/>
                <a:gd name="connsiteY51" fmla="*/ 233743 h 322230"/>
                <a:gd name="connsiteX52" fmla="*/ 60293 w 382524"/>
                <a:gd name="connsiteY52" fmla="*/ 235268 h 322230"/>
                <a:gd name="connsiteX53" fmla="*/ 76295 w 382524"/>
                <a:gd name="connsiteY53" fmla="*/ 245840 h 322230"/>
                <a:gd name="connsiteX54" fmla="*/ 94965 w 382524"/>
                <a:gd name="connsiteY54" fmla="*/ 235268 h 322230"/>
                <a:gd name="connsiteX55" fmla="*/ 137065 w 382524"/>
                <a:gd name="connsiteY55" fmla="*/ 244697 h 322230"/>
                <a:gd name="connsiteX56" fmla="*/ 174974 w 382524"/>
                <a:gd name="connsiteY56" fmla="*/ 253746 h 322230"/>
                <a:gd name="connsiteX57" fmla="*/ 195739 w 382524"/>
                <a:gd name="connsiteY57" fmla="*/ 260604 h 322230"/>
                <a:gd name="connsiteX58" fmla="*/ 206979 w 382524"/>
                <a:gd name="connsiteY58" fmla="*/ 274987 h 322230"/>
                <a:gd name="connsiteX59" fmla="*/ 225647 w 382524"/>
                <a:gd name="connsiteY59" fmla="*/ 298895 h 322230"/>
                <a:gd name="connsiteX60" fmla="*/ 236315 w 382524"/>
                <a:gd name="connsiteY60" fmla="*/ 317468 h 322230"/>
                <a:gd name="connsiteX61" fmla="*/ 240030 w 382524"/>
                <a:gd name="connsiteY61" fmla="*/ 322231 h 322230"/>
                <a:gd name="connsiteX62" fmla="*/ 240030 w 382524"/>
                <a:gd name="connsiteY62" fmla="*/ 322231 h 322230"/>
                <a:gd name="connsiteX63" fmla="*/ 240030 w 382524"/>
                <a:gd name="connsiteY63" fmla="*/ 322231 h 322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82524" h="322230">
                  <a:moveTo>
                    <a:pt x="240030" y="322231"/>
                  </a:moveTo>
                  <a:lnTo>
                    <a:pt x="237935" y="304705"/>
                  </a:lnTo>
                  <a:lnTo>
                    <a:pt x="224028" y="277082"/>
                  </a:lnTo>
                  <a:lnTo>
                    <a:pt x="241554" y="274891"/>
                  </a:lnTo>
                  <a:lnTo>
                    <a:pt x="248508" y="254127"/>
                  </a:lnTo>
                  <a:lnTo>
                    <a:pt x="246316" y="236601"/>
                  </a:lnTo>
                  <a:lnTo>
                    <a:pt x="266033" y="252032"/>
                  </a:lnTo>
                  <a:lnTo>
                    <a:pt x="281559" y="266891"/>
                  </a:lnTo>
                  <a:lnTo>
                    <a:pt x="292132" y="250889"/>
                  </a:lnTo>
                  <a:lnTo>
                    <a:pt x="286798" y="224314"/>
                  </a:lnTo>
                  <a:lnTo>
                    <a:pt x="280321" y="206312"/>
                  </a:lnTo>
                  <a:lnTo>
                    <a:pt x="298990" y="195643"/>
                  </a:lnTo>
                  <a:lnTo>
                    <a:pt x="316039" y="197739"/>
                  </a:lnTo>
                  <a:lnTo>
                    <a:pt x="326707" y="181737"/>
                  </a:lnTo>
                  <a:lnTo>
                    <a:pt x="346900" y="158305"/>
                  </a:lnTo>
                  <a:lnTo>
                    <a:pt x="356997" y="146590"/>
                  </a:lnTo>
                  <a:lnTo>
                    <a:pt x="371856" y="131159"/>
                  </a:lnTo>
                  <a:lnTo>
                    <a:pt x="382524" y="115252"/>
                  </a:lnTo>
                  <a:lnTo>
                    <a:pt x="366999" y="100394"/>
                  </a:lnTo>
                  <a:lnTo>
                    <a:pt x="360616" y="82296"/>
                  </a:lnTo>
                  <a:lnTo>
                    <a:pt x="349377" y="67913"/>
                  </a:lnTo>
                  <a:lnTo>
                    <a:pt x="333851" y="53054"/>
                  </a:lnTo>
                  <a:lnTo>
                    <a:pt x="318421" y="38195"/>
                  </a:lnTo>
                  <a:lnTo>
                    <a:pt x="320516" y="21241"/>
                  </a:lnTo>
                  <a:lnTo>
                    <a:pt x="304515" y="10573"/>
                  </a:lnTo>
                  <a:lnTo>
                    <a:pt x="288513" y="0"/>
                  </a:lnTo>
                  <a:lnTo>
                    <a:pt x="285845" y="21241"/>
                  </a:lnTo>
                  <a:lnTo>
                    <a:pt x="264033" y="22860"/>
                  </a:lnTo>
                  <a:lnTo>
                    <a:pt x="266224" y="40386"/>
                  </a:lnTo>
                  <a:lnTo>
                    <a:pt x="251270" y="55817"/>
                  </a:lnTo>
                  <a:lnTo>
                    <a:pt x="234220" y="53721"/>
                  </a:lnTo>
                  <a:lnTo>
                    <a:pt x="231648" y="75057"/>
                  </a:lnTo>
                  <a:lnTo>
                    <a:pt x="215646" y="64389"/>
                  </a:lnTo>
                  <a:lnTo>
                    <a:pt x="200692" y="79820"/>
                  </a:lnTo>
                  <a:lnTo>
                    <a:pt x="190119" y="95822"/>
                  </a:lnTo>
                  <a:lnTo>
                    <a:pt x="174593" y="80963"/>
                  </a:lnTo>
                  <a:lnTo>
                    <a:pt x="160782" y="87821"/>
                  </a:lnTo>
                  <a:lnTo>
                    <a:pt x="145256" y="72962"/>
                  </a:lnTo>
                  <a:lnTo>
                    <a:pt x="138875" y="54959"/>
                  </a:lnTo>
                  <a:lnTo>
                    <a:pt x="132493" y="71438"/>
                  </a:lnTo>
                  <a:lnTo>
                    <a:pt x="110680" y="73057"/>
                  </a:lnTo>
                  <a:lnTo>
                    <a:pt x="104299" y="89535"/>
                  </a:lnTo>
                  <a:lnTo>
                    <a:pt x="86201" y="95917"/>
                  </a:lnTo>
                  <a:lnTo>
                    <a:pt x="71247" y="111347"/>
                  </a:lnTo>
                  <a:lnTo>
                    <a:pt x="47340" y="130016"/>
                  </a:lnTo>
                  <a:lnTo>
                    <a:pt x="53245" y="152305"/>
                  </a:lnTo>
                  <a:lnTo>
                    <a:pt x="38862" y="163544"/>
                  </a:lnTo>
                  <a:lnTo>
                    <a:pt x="27623" y="149162"/>
                  </a:lnTo>
                  <a:lnTo>
                    <a:pt x="20288" y="174212"/>
                  </a:lnTo>
                  <a:lnTo>
                    <a:pt x="18098" y="191167"/>
                  </a:lnTo>
                  <a:lnTo>
                    <a:pt x="0" y="197549"/>
                  </a:lnTo>
                  <a:lnTo>
                    <a:pt x="12859" y="233743"/>
                  </a:lnTo>
                  <a:lnTo>
                    <a:pt x="60293" y="235268"/>
                  </a:lnTo>
                  <a:lnTo>
                    <a:pt x="76295" y="245840"/>
                  </a:lnTo>
                  <a:lnTo>
                    <a:pt x="94965" y="235268"/>
                  </a:lnTo>
                  <a:lnTo>
                    <a:pt x="137065" y="244697"/>
                  </a:lnTo>
                  <a:lnTo>
                    <a:pt x="174974" y="253746"/>
                  </a:lnTo>
                  <a:lnTo>
                    <a:pt x="195739" y="260604"/>
                  </a:lnTo>
                  <a:lnTo>
                    <a:pt x="206979" y="274987"/>
                  </a:lnTo>
                  <a:lnTo>
                    <a:pt x="225647" y="298895"/>
                  </a:lnTo>
                  <a:lnTo>
                    <a:pt x="236315" y="317468"/>
                  </a:lnTo>
                  <a:lnTo>
                    <a:pt x="240030" y="322231"/>
                  </a:lnTo>
                  <a:lnTo>
                    <a:pt x="240030" y="322231"/>
                  </a:lnTo>
                  <a:lnTo>
                    <a:pt x="240030" y="322231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1C7E7617-17EC-B22D-03D2-3A360BF60EBE}"/>
                </a:ext>
              </a:extLst>
            </p:cNvPr>
            <p:cNvSpPr/>
            <p:nvPr/>
          </p:nvSpPr>
          <p:spPr>
            <a:xfrm>
              <a:off x="7799625" y="1035093"/>
              <a:ext cx="684902" cy="982121"/>
            </a:xfrm>
            <a:custGeom>
              <a:avLst/>
              <a:gdLst>
                <a:gd name="connsiteX0" fmla="*/ 43529 w 406717"/>
                <a:gd name="connsiteY0" fmla="*/ 583216 h 583215"/>
                <a:gd name="connsiteX1" fmla="*/ 62199 w 406717"/>
                <a:gd name="connsiteY1" fmla="*/ 572548 h 583215"/>
                <a:gd name="connsiteX2" fmla="*/ 93155 w 406717"/>
                <a:gd name="connsiteY2" fmla="*/ 567690 h 583215"/>
                <a:gd name="connsiteX3" fmla="*/ 115062 w 406717"/>
                <a:gd name="connsiteY3" fmla="*/ 566071 h 583215"/>
                <a:gd name="connsiteX4" fmla="*/ 135255 w 406717"/>
                <a:gd name="connsiteY4" fmla="*/ 542449 h 583215"/>
                <a:gd name="connsiteX5" fmla="*/ 149638 w 406717"/>
                <a:gd name="connsiteY5" fmla="*/ 531209 h 583215"/>
                <a:gd name="connsiteX6" fmla="*/ 177451 w 406717"/>
                <a:gd name="connsiteY6" fmla="*/ 517303 h 583215"/>
                <a:gd name="connsiteX7" fmla="*/ 195549 w 406717"/>
                <a:gd name="connsiteY7" fmla="*/ 510826 h 583215"/>
                <a:gd name="connsiteX8" fmla="*/ 214217 w 406717"/>
                <a:gd name="connsiteY8" fmla="*/ 500158 h 583215"/>
                <a:gd name="connsiteX9" fmla="*/ 233458 w 406717"/>
                <a:gd name="connsiteY9" fmla="*/ 485108 h 583215"/>
                <a:gd name="connsiteX10" fmla="*/ 259556 w 406717"/>
                <a:gd name="connsiteY10" fmla="*/ 483965 h 583215"/>
                <a:gd name="connsiteX11" fmla="*/ 288893 w 406717"/>
                <a:gd name="connsiteY11" fmla="*/ 491966 h 583215"/>
                <a:gd name="connsiteX12" fmla="*/ 306038 w 406717"/>
                <a:gd name="connsiteY12" fmla="*/ 494062 h 583215"/>
                <a:gd name="connsiteX13" fmla="*/ 327374 w 406717"/>
                <a:gd name="connsiteY13" fmla="*/ 496729 h 583215"/>
                <a:gd name="connsiteX14" fmla="*/ 341757 w 406717"/>
                <a:gd name="connsiteY14" fmla="*/ 485489 h 583215"/>
                <a:gd name="connsiteX15" fmla="*/ 359283 w 406717"/>
                <a:gd name="connsiteY15" fmla="*/ 448532 h 583215"/>
                <a:gd name="connsiteX16" fmla="*/ 373761 w 406717"/>
                <a:gd name="connsiteY16" fmla="*/ 437293 h 583215"/>
                <a:gd name="connsiteX17" fmla="*/ 393478 w 406717"/>
                <a:gd name="connsiteY17" fmla="*/ 418052 h 583215"/>
                <a:gd name="connsiteX18" fmla="*/ 392335 w 406717"/>
                <a:gd name="connsiteY18" fmla="*/ 391859 h 583215"/>
                <a:gd name="connsiteX19" fmla="*/ 406718 w 406717"/>
                <a:gd name="connsiteY19" fmla="*/ 380619 h 583215"/>
                <a:gd name="connsiteX20" fmla="*/ 406146 w 406717"/>
                <a:gd name="connsiteY20" fmla="*/ 350139 h 583215"/>
                <a:gd name="connsiteX21" fmla="*/ 399765 w 406717"/>
                <a:gd name="connsiteY21" fmla="*/ 331946 h 583215"/>
                <a:gd name="connsiteX22" fmla="*/ 397573 w 406717"/>
                <a:gd name="connsiteY22" fmla="*/ 314325 h 583215"/>
                <a:gd name="connsiteX23" fmla="*/ 403956 w 406717"/>
                <a:gd name="connsiteY23" fmla="*/ 297751 h 583215"/>
                <a:gd name="connsiteX24" fmla="*/ 371856 w 406717"/>
                <a:gd name="connsiteY24" fmla="*/ 241744 h 583215"/>
                <a:gd name="connsiteX25" fmla="*/ 353092 w 406717"/>
                <a:gd name="connsiteY25" fmla="*/ 217646 h 583215"/>
                <a:gd name="connsiteX26" fmla="*/ 279940 w 406717"/>
                <a:gd name="connsiteY26" fmla="*/ 143542 h 583215"/>
                <a:gd name="connsiteX27" fmla="*/ 256413 w 406717"/>
                <a:gd name="connsiteY27" fmla="*/ 123253 h 583215"/>
                <a:gd name="connsiteX28" fmla="*/ 241935 w 406717"/>
                <a:gd name="connsiteY28" fmla="*/ 99727 h 583215"/>
                <a:gd name="connsiteX29" fmla="*/ 225933 w 406717"/>
                <a:gd name="connsiteY29" fmla="*/ 89059 h 583215"/>
                <a:gd name="connsiteX30" fmla="*/ 205645 w 406717"/>
                <a:gd name="connsiteY30" fmla="*/ 77914 h 583215"/>
                <a:gd name="connsiteX31" fmla="*/ 188023 w 406717"/>
                <a:gd name="connsiteY31" fmla="*/ 80105 h 583215"/>
                <a:gd name="connsiteX32" fmla="*/ 176784 w 406717"/>
                <a:gd name="connsiteY32" fmla="*/ 65627 h 583215"/>
                <a:gd name="connsiteX33" fmla="*/ 154305 w 406717"/>
                <a:gd name="connsiteY33" fmla="*/ 36862 h 583215"/>
                <a:gd name="connsiteX34" fmla="*/ 134588 w 406717"/>
                <a:gd name="connsiteY34" fmla="*/ 21431 h 583215"/>
                <a:gd name="connsiteX35" fmla="*/ 137160 w 406717"/>
                <a:gd name="connsiteY35" fmla="*/ 0 h 583215"/>
                <a:gd name="connsiteX36" fmla="*/ 119634 w 406717"/>
                <a:gd name="connsiteY36" fmla="*/ 2191 h 583215"/>
                <a:gd name="connsiteX37" fmla="*/ 126016 w 406717"/>
                <a:gd name="connsiteY37" fmla="*/ 20288 h 583215"/>
                <a:gd name="connsiteX38" fmla="*/ 130302 w 406717"/>
                <a:gd name="connsiteY38" fmla="*/ 55626 h 583215"/>
                <a:gd name="connsiteX39" fmla="*/ 112681 w 406717"/>
                <a:gd name="connsiteY39" fmla="*/ 57721 h 583215"/>
                <a:gd name="connsiteX40" fmla="*/ 85440 w 406717"/>
                <a:gd name="connsiteY40" fmla="*/ 32671 h 583215"/>
                <a:gd name="connsiteX41" fmla="*/ 87059 w 406717"/>
                <a:gd name="connsiteY41" fmla="*/ 54578 h 583215"/>
                <a:gd name="connsiteX42" fmla="*/ 64675 w 406717"/>
                <a:gd name="connsiteY42" fmla="*/ 60484 h 583215"/>
                <a:gd name="connsiteX43" fmla="*/ 84487 w 406717"/>
                <a:gd name="connsiteY43" fmla="*/ 110680 h 583215"/>
                <a:gd name="connsiteX44" fmla="*/ 58388 w 406717"/>
                <a:gd name="connsiteY44" fmla="*/ 111823 h 583215"/>
                <a:gd name="connsiteX45" fmla="*/ 63246 w 406717"/>
                <a:gd name="connsiteY45" fmla="*/ 142875 h 583215"/>
                <a:gd name="connsiteX46" fmla="*/ 64865 w 406717"/>
                <a:gd name="connsiteY46" fmla="*/ 164782 h 583215"/>
                <a:gd name="connsiteX47" fmla="*/ 49911 w 406717"/>
                <a:gd name="connsiteY47" fmla="*/ 180308 h 583215"/>
                <a:gd name="connsiteX48" fmla="*/ 47244 w 406717"/>
                <a:gd name="connsiteY48" fmla="*/ 201644 h 583215"/>
                <a:gd name="connsiteX49" fmla="*/ 53150 w 406717"/>
                <a:gd name="connsiteY49" fmla="*/ 224123 h 583215"/>
                <a:gd name="connsiteX50" fmla="*/ 32861 w 406717"/>
                <a:gd name="connsiteY50" fmla="*/ 212884 h 583215"/>
                <a:gd name="connsiteX51" fmla="*/ 26575 w 406717"/>
                <a:gd name="connsiteY51" fmla="*/ 264223 h 583215"/>
                <a:gd name="connsiteX52" fmla="*/ 17621 w 406717"/>
                <a:gd name="connsiteY52" fmla="*/ 336899 h 583215"/>
                <a:gd name="connsiteX53" fmla="*/ 6953 w 406717"/>
                <a:gd name="connsiteY53" fmla="*/ 352996 h 583215"/>
                <a:gd name="connsiteX54" fmla="*/ 0 w 406717"/>
                <a:gd name="connsiteY54" fmla="*/ 373856 h 583215"/>
                <a:gd name="connsiteX55" fmla="*/ 15526 w 406717"/>
                <a:gd name="connsiteY55" fmla="*/ 388715 h 583215"/>
                <a:gd name="connsiteX56" fmla="*/ 21907 w 406717"/>
                <a:gd name="connsiteY56" fmla="*/ 406908 h 583215"/>
                <a:gd name="connsiteX57" fmla="*/ 28384 w 406717"/>
                <a:gd name="connsiteY57" fmla="*/ 425101 h 583215"/>
                <a:gd name="connsiteX58" fmla="*/ 39624 w 406717"/>
                <a:gd name="connsiteY58" fmla="*/ 439484 h 583215"/>
                <a:gd name="connsiteX59" fmla="*/ 33242 w 406717"/>
                <a:gd name="connsiteY59" fmla="*/ 456057 h 583215"/>
                <a:gd name="connsiteX60" fmla="*/ 31147 w 406717"/>
                <a:gd name="connsiteY60" fmla="*/ 473202 h 583215"/>
                <a:gd name="connsiteX61" fmla="*/ 28480 w 406717"/>
                <a:gd name="connsiteY61" fmla="*/ 494538 h 583215"/>
                <a:gd name="connsiteX62" fmla="*/ 39719 w 406717"/>
                <a:gd name="connsiteY62" fmla="*/ 508921 h 583215"/>
                <a:gd name="connsiteX63" fmla="*/ 32290 w 406717"/>
                <a:gd name="connsiteY63" fmla="*/ 534067 h 583215"/>
                <a:gd name="connsiteX64" fmla="*/ 33338 w 406717"/>
                <a:gd name="connsiteY64" fmla="*/ 560260 h 583215"/>
                <a:gd name="connsiteX65" fmla="*/ 39243 w 406717"/>
                <a:gd name="connsiteY65" fmla="*/ 582739 h 583215"/>
                <a:gd name="connsiteX66" fmla="*/ 43529 w 406717"/>
                <a:gd name="connsiteY66" fmla="*/ 583216 h 583215"/>
                <a:gd name="connsiteX67" fmla="*/ 43529 w 406717"/>
                <a:gd name="connsiteY67" fmla="*/ 583216 h 583215"/>
                <a:gd name="connsiteX68" fmla="*/ 43529 w 406717"/>
                <a:gd name="connsiteY68" fmla="*/ 583216 h 58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06717" h="583215">
                  <a:moveTo>
                    <a:pt x="43529" y="583216"/>
                  </a:moveTo>
                  <a:lnTo>
                    <a:pt x="62199" y="572548"/>
                  </a:lnTo>
                  <a:lnTo>
                    <a:pt x="93155" y="567690"/>
                  </a:lnTo>
                  <a:lnTo>
                    <a:pt x="115062" y="566071"/>
                  </a:lnTo>
                  <a:lnTo>
                    <a:pt x="135255" y="542449"/>
                  </a:lnTo>
                  <a:lnTo>
                    <a:pt x="149638" y="531209"/>
                  </a:lnTo>
                  <a:lnTo>
                    <a:pt x="177451" y="517303"/>
                  </a:lnTo>
                  <a:lnTo>
                    <a:pt x="195549" y="510826"/>
                  </a:lnTo>
                  <a:lnTo>
                    <a:pt x="214217" y="500158"/>
                  </a:lnTo>
                  <a:lnTo>
                    <a:pt x="233458" y="485108"/>
                  </a:lnTo>
                  <a:lnTo>
                    <a:pt x="259556" y="483965"/>
                  </a:lnTo>
                  <a:lnTo>
                    <a:pt x="288893" y="491966"/>
                  </a:lnTo>
                  <a:lnTo>
                    <a:pt x="306038" y="494062"/>
                  </a:lnTo>
                  <a:lnTo>
                    <a:pt x="327374" y="496729"/>
                  </a:lnTo>
                  <a:lnTo>
                    <a:pt x="341757" y="485489"/>
                  </a:lnTo>
                  <a:lnTo>
                    <a:pt x="359283" y="448532"/>
                  </a:lnTo>
                  <a:lnTo>
                    <a:pt x="373761" y="437293"/>
                  </a:lnTo>
                  <a:lnTo>
                    <a:pt x="393478" y="418052"/>
                  </a:lnTo>
                  <a:lnTo>
                    <a:pt x="392335" y="391859"/>
                  </a:lnTo>
                  <a:lnTo>
                    <a:pt x="406718" y="380619"/>
                  </a:lnTo>
                  <a:lnTo>
                    <a:pt x="406146" y="350139"/>
                  </a:lnTo>
                  <a:lnTo>
                    <a:pt x="399765" y="331946"/>
                  </a:lnTo>
                  <a:lnTo>
                    <a:pt x="397573" y="314325"/>
                  </a:lnTo>
                  <a:lnTo>
                    <a:pt x="403956" y="297751"/>
                  </a:lnTo>
                  <a:lnTo>
                    <a:pt x="371856" y="241744"/>
                  </a:lnTo>
                  <a:lnTo>
                    <a:pt x="353092" y="217646"/>
                  </a:lnTo>
                  <a:lnTo>
                    <a:pt x="279940" y="143542"/>
                  </a:lnTo>
                  <a:lnTo>
                    <a:pt x="256413" y="123253"/>
                  </a:lnTo>
                  <a:lnTo>
                    <a:pt x="241935" y="99727"/>
                  </a:lnTo>
                  <a:lnTo>
                    <a:pt x="225933" y="89059"/>
                  </a:lnTo>
                  <a:lnTo>
                    <a:pt x="205645" y="77914"/>
                  </a:lnTo>
                  <a:lnTo>
                    <a:pt x="188023" y="80105"/>
                  </a:lnTo>
                  <a:lnTo>
                    <a:pt x="176784" y="65627"/>
                  </a:lnTo>
                  <a:lnTo>
                    <a:pt x="154305" y="36862"/>
                  </a:lnTo>
                  <a:lnTo>
                    <a:pt x="134588" y="21431"/>
                  </a:lnTo>
                  <a:lnTo>
                    <a:pt x="137160" y="0"/>
                  </a:lnTo>
                  <a:lnTo>
                    <a:pt x="119634" y="2191"/>
                  </a:lnTo>
                  <a:lnTo>
                    <a:pt x="126016" y="20288"/>
                  </a:lnTo>
                  <a:lnTo>
                    <a:pt x="130302" y="55626"/>
                  </a:lnTo>
                  <a:lnTo>
                    <a:pt x="112681" y="57721"/>
                  </a:lnTo>
                  <a:lnTo>
                    <a:pt x="85440" y="32671"/>
                  </a:lnTo>
                  <a:lnTo>
                    <a:pt x="87059" y="54578"/>
                  </a:lnTo>
                  <a:lnTo>
                    <a:pt x="64675" y="60484"/>
                  </a:lnTo>
                  <a:lnTo>
                    <a:pt x="84487" y="110680"/>
                  </a:lnTo>
                  <a:lnTo>
                    <a:pt x="58388" y="111823"/>
                  </a:lnTo>
                  <a:lnTo>
                    <a:pt x="63246" y="142875"/>
                  </a:lnTo>
                  <a:lnTo>
                    <a:pt x="64865" y="164782"/>
                  </a:lnTo>
                  <a:lnTo>
                    <a:pt x="49911" y="180308"/>
                  </a:lnTo>
                  <a:lnTo>
                    <a:pt x="47244" y="201644"/>
                  </a:lnTo>
                  <a:lnTo>
                    <a:pt x="53150" y="224123"/>
                  </a:lnTo>
                  <a:lnTo>
                    <a:pt x="32861" y="212884"/>
                  </a:lnTo>
                  <a:lnTo>
                    <a:pt x="26575" y="264223"/>
                  </a:lnTo>
                  <a:lnTo>
                    <a:pt x="17621" y="336899"/>
                  </a:lnTo>
                  <a:lnTo>
                    <a:pt x="6953" y="352996"/>
                  </a:lnTo>
                  <a:lnTo>
                    <a:pt x="0" y="373856"/>
                  </a:lnTo>
                  <a:lnTo>
                    <a:pt x="15526" y="388715"/>
                  </a:lnTo>
                  <a:lnTo>
                    <a:pt x="21907" y="406908"/>
                  </a:lnTo>
                  <a:lnTo>
                    <a:pt x="28384" y="425101"/>
                  </a:lnTo>
                  <a:lnTo>
                    <a:pt x="39624" y="439484"/>
                  </a:lnTo>
                  <a:lnTo>
                    <a:pt x="33242" y="456057"/>
                  </a:lnTo>
                  <a:lnTo>
                    <a:pt x="31147" y="473202"/>
                  </a:lnTo>
                  <a:lnTo>
                    <a:pt x="28480" y="494538"/>
                  </a:lnTo>
                  <a:lnTo>
                    <a:pt x="39719" y="508921"/>
                  </a:lnTo>
                  <a:lnTo>
                    <a:pt x="32290" y="534067"/>
                  </a:lnTo>
                  <a:lnTo>
                    <a:pt x="33338" y="560260"/>
                  </a:lnTo>
                  <a:lnTo>
                    <a:pt x="39243" y="582739"/>
                  </a:lnTo>
                  <a:lnTo>
                    <a:pt x="43529" y="583216"/>
                  </a:lnTo>
                  <a:lnTo>
                    <a:pt x="43529" y="583216"/>
                  </a:lnTo>
                  <a:lnTo>
                    <a:pt x="43529" y="583216"/>
                  </a:lnTo>
                  <a:close/>
                </a:path>
              </a:pathLst>
            </a:custGeom>
            <a:noFill/>
            <a:ln w="12700" cap="flat">
              <a:solidFill>
                <a:schemeClr val="bg1">
                  <a:lumMod val="75000"/>
                </a:schemeClr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295" name="GREY4" hidden="1">
            <a:extLst>
              <a:ext uri="{FF2B5EF4-FFF2-40B4-BE49-F238E27FC236}">
                <a16:creationId xmlns:a16="http://schemas.microsoft.com/office/drawing/2014/main" id="{F26930C3-0DE1-8A8C-78E9-89BD00D94CC5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>
            <a:off x="12223313" y="-12418332"/>
            <a:ext cx="29577829" cy="39589075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6" name="GREY3" hidden="1">
            <a:extLst>
              <a:ext uri="{FF2B5EF4-FFF2-40B4-BE49-F238E27FC236}">
                <a16:creationId xmlns:a16="http://schemas.microsoft.com/office/drawing/2014/main" id="{34307D9B-5F89-DEF5-44A8-C4DA0AC38EFF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5036800" y="-10179399"/>
            <a:ext cx="15036800" cy="303022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7" name="GREY2" hidden="1">
            <a:extLst>
              <a:ext uri="{FF2B5EF4-FFF2-40B4-BE49-F238E27FC236}">
                <a16:creationId xmlns:a16="http://schemas.microsoft.com/office/drawing/2014/main" id="{C5692B10-9836-9AA7-94E1-FF55D83DE243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 flipV="1">
            <a:off x="-5765800" y="-13264800"/>
            <a:ext cx="26289000" cy="13264801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298" name="GREY1" hidden="1">
            <a:extLst>
              <a:ext uri="{FF2B5EF4-FFF2-40B4-BE49-F238E27FC236}">
                <a16:creationId xmlns:a16="http://schemas.microsoft.com/office/drawing/2014/main" id="{0A7673C8-2F1D-1FAB-422B-C5D86E89E3C4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1299371" y="6857999"/>
            <a:ext cx="31822571" cy="17913349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1299" name="Key County zones" descr="A map of the state of tennessee&#10;&#10;Description automatically generated" hidden="1">
            <a:extLst>
              <a:ext uri="{FF2B5EF4-FFF2-40B4-BE49-F238E27FC236}">
                <a16:creationId xmlns:a16="http://schemas.microsoft.com/office/drawing/2014/main" id="{4216C1EF-2A47-7A22-AC81-6D9210911A44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0724" t="39958" r="41239" b="17829"/>
          <a:stretch/>
        </p:blipFill>
        <p:spPr bwMode="auto">
          <a:xfrm>
            <a:off x="12770363" y="2158495"/>
            <a:ext cx="2920621" cy="2215486"/>
          </a:xfrm>
          <a:prstGeom prst="rect">
            <a:avLst/>
          </a:prstGeom>
          <a:noFill/>
          <a:ln>
            <a:noFill/>
          </a:ln>
        </p:spPr>
      </p:pic>
      <p:pic>
        <p:nvPicPr>
          <p:cNvPr id="1312" name="Picture 2" descr="C:\Documents and Settings\bthomp1\Desktop\Jobs\11-06-09 - Baxter - Barrett\Graphics\baxter - background.png">
            <a:extLst>
              <a:ext uri="{FF2B5EF4-FFF2-40B4-BE49-F238E27FC236}">
                <a16:creationId xmlns:a16="http://schemas.microsoft.com/office/drawing/2014/main" id="{F795D978-3AC8-2507-B487-B95E48664250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3"/>
          <a:srcRect t="97269" r="4163"/>
          <a:stretch/>
        </p:blipFill>
        <p:spPr bwMode="auto">
          <a:xfrm>
            <a:off x="0" y="6670676"/>
            <a:ext cx="11696700" cy="187325"/>
          </a:xfrm>
          <a:prstGeom prst="rect">
            <a:avLst/>
          </a:prstGeom>
          <a:noFill/>
          <a:ln w="9525">
            <a:noFill/>
            <a:miter lim="800000"/>
          </a:ln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DEF09C4B-90B6-FA9A-216C-1BF6239AC715}"/>
              </a:ext>
            </a:extLst>
          </p:cNvPr>
          <p:cNvGrpSpPr/>
          <p:nvPr userDrawn="1"/>
        </p:nvGrpSpPr>
        <p:grpSpPr>
          <a:xfrm>
            <a:off x="4691436" y="1539722"/>
            <a:ext cx="4680366" cy="4522585"/>
            <a:chOff x="4691436" y="1539722"/>
            <a:chExt cx="4680366" cy="4522585"/>
          </a:xfrm>
        </p:grpSpPr>
        <p:sp>
          <p:nvSpPr>
            <p:cNvPr id="1022" name="Freeform 50">
              <a:extLst>
                <a:ext uri="{FF2B5EF4-FFF2-40B4-BE49-F238E27FC236}">
                  <a16:creationId xmlns:a16="http://schemas.microsoft.com/office/drawing/2014/main" id="{B3E9E7C3-8A80-3B01-221C-3A7BA3D46C4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91436" y="4578677"/>
              <a:ext cx="1444278" cy="1475759"/>
            </a:xfrm>
            <a:custGeom>
              <a:avLst/>
              <a:gdLst>
                <a:gd name="T0" fmla="*/ 132 w 367"/>
                <a:gd name="T1" fmla="*/ 375 h 375"/>
                <a:gd name="T2" fmla="*/ 346 w 367"/>
                <a:gd name="T3" fmla="*/ 372 h 375"/>
                <a:gd name="T4" fmla="*/ 358 w 367"/>
                <a:gd name="T5" fmla="*/ 374 h 375"/>
                <a:gd name="T6" fmla="*/ 360 w 367"/>
                <a:gd name="T7" fmla="*/ 338 h 375"/>
                <a:gd name="T8" fmla="*/ 367 w 367"/>
                <a:gd name="T9" fmla="*/ 249 h 375"/>
                <a:gd name="T10" fmla="*/ 344 w 367"/>
                <a:gd name="T11" fmla="*/ 249 h 375"/>
                <a:gd name="T12" fmla="*/ 276 w 367"/>
                <a:gd name="T13" fmla="*/ 247 h 375"/>
                <a:gd name="T14" fmla="*/ 298 w 367"/>
                <a:gd name="T15" fmla="*/ 205 h 375"/>
                <a:gd name="T16" fmla="*/ 287 w 367"/>
                <a:gd name="T17" fmla="*/ 197 h 375"/>
                <a:gd name="T18" fmla="*/ 255 w 367"/>
                <a:gd name="T19" fmla="*/ 197 h 375"/>
                <a:gd name="T20" fmla="*/ 255 w 367"/>
                <a:gd name="T21" fmla="*/ 167 h 375"/>
                <a:gd name="T22" fmla="*/ 253 w 367"/>
                <a:gd name="T23" fmla="*/ 123 h 375"/>
                <a:gd name="T24" fmla="*/ 209 w 367"/>
                <a:gd name="T25" fmla="*/ 123 h 375"/>
                <a:gd name="T26" fmla="*/ 207 w 367"/>
                <a:gd name="T27" fmla="*/ 0 h 375"/>
                <a:gd name="T28" fmla="*/ 132 w 367"/>
                <a:gd name="T29" fmla="*/ 2 h 375"/>
                <a:gd name="T30" fmla="*/ 123 w 367"/>
                <a:gd name="T31" fmla="*/ 23 h 375"/>
                <a:gd name="T32" fmla="*/ 82 w 367"/>
                <a:gd name="T33" fmla="*/ 94 h 375"/>
                <a:gd name="T34" fmla="*/ 66 w 367"/>
                <a:gd name="T35" fmla="*/ 140 h 375"/>
                <a:gd name="T36" fmla="*/ 66 w 367"/>
                <a:gd name="T37" fmla="*/ 167 h 375"/>
                <a:gd name="T38" fmla="*/ 65 w 367"/>
                <a:gd name="T39" fmla="*/ 208 h 375"/>
                <a:gd name="T40" fmla="*/ 59 w 367"/>
                <a:gd name="T41" fmla="*/ 228 h 375"/>
                <a:gd name="T42" fmla="*/ 36 w 367"/>
                <a:gd name="T43" fmla="*/ 267 h 375"/>
                <a:gd name="T44" fmla="*/ 36 w 367"/>
                <a:gd name="T45" fmla="*/ 292 h 375"/>
                <a:gd name="T46" fmla="*/ 0 w 367"/>
                <a:gd name="T47" fmla="*/ 336 h 375"/>
                <a:gd name="T48" fmla="*/ 2 w 367"/>
                <a:gd name="T49" fmla="*/ 349 h 375"/>
                <a:gd name="T50" fmla="*/ 6 w 367"/>
                <a:gd name="T51" fmla="*/ 370 h 375"/>
                <a:gd name="T52" fmla="*/ 81 w 367"/>
                <a:gd name="T53" fmla="*/ 368 h 375"/>
                <a:gd name="T54" fmla="*/ 123 w 367"/>
                <a:gd name="T55" fmla="*/ 368 h 375"/>
                <a:gd name="T56" fmla="*/ 132 w 367"/>
                <a:gd name="T57" fmla="*/ 375 h 375"/>
                <a:gd name="T58" fmla="*/ 132 w 367"/>
                <a:gd name="T59" fmla="*/ 375 h 375"/>
                <a:gd name="T60" fmla="*/ 132 w 367"/>
                <a:gd name="T61" fmla="*/ 375 h 375"/>
                <a:gd name="connsiteX0" fmla="*/ 3597 w 10000"/>
                <a:gd name="connsiteY0" fmla="*/ 10000 h 10000"/>
                <a:gd name="connsiteX1" fmla="*/ 9428 w 10000"/>
                <a:gd name="connsiteY1" fmla="*/ 9920 h 10000"/>
                <a:gd name="connsiteX2" fmla="*/ 9755 w 10000"/>
                <a:gd name="connsiteY2" fmla="*/ 9973 h 10000"/>
                <a:gd name="connsiteX3" fmla="*/ 9809 w 10000"/>
                <a:gd name="connsiteY3" fmla="*/ 9013 h 10000"/>
                <a:gd name="connsiteX4" fmla="*/ 10000 w 10000"/>
                <a:gd name="connsiteY4" fmla="*/ 6640 h 10000"/>
                <a:gd name="connsiteX5" fmla="*/ 9373 w 10000"/>
                <a:gd name="connsiteY5" fmla="*/ 6640 h 10000"/>
                <a:gd name="connsiteX6" fmla="*/ 7537 w 10000"/>
                <a:gd name="connsiteY6" fmla="*/ 6418 h 10000"/>
                <a:gd name="connsiteX7" fmla="*/ 8120 w 10000"/>
                <a:gd name="connsiteY7" fmla="*/ 5467 h 10000"/>
                <a:gd name="connsiteX8" fmla="*/ 7820 w 10000"/>
                <a:gd name="connsiteY8" fmla="*/ 5253 h 10000"/>
                <a:gd name="connsiteX9" fmla="*/ 6948 w 10000"/>
                <a:gd name="connsiteY9" fmla="*/ 5253 h 10000"/>
                <a:gd name="connsiteX10" fmla="*/ 6948 w 10000"/>
                <a:gd name="connsiteY10" fmla="*/ 4453 h 10000"/>
                <a:gd name="connsiteX11" fmla="*/ 6894 w 10000"/>
                <a:gd name="connsiteY11" fmla="*/ 3280 h 10000"/>
                <a:gd name="connsiteX12" fmla="*/ 5695 w 10000"/>
                <a:gd name="connsiteY12" fmla="*/ 3280 h 10000"/>
                <a:gd name="connsiteX13" fmla="*/ 5640 w 10000"/>
                <a:gd name="connsiteY13" fmla="*/ 0 h 10000"/>
                <a:gd name="connsiteX14" fmla="*/ 3597 w 10000"/>
                <a:gd name="connsiteY14" fmla="*/ 53 h 10000"/>
                <a:gd name="connsiteX15" fmla="*/ 3351 w 10000"/>
                <a:gd name="connsiteY15" fmla="*/ 613 h 10000"/>
                <a:gd name="connsiteX16" fmla="*/ 2234 w 10000"/>
                <a:gd name="connsiteY16" fmla="*/ 2507 h 10000"/>
                <a:gd name="connsiteX17" fmla="*/ 1798 w 10000"/>
                <a:gd name="connsiteY17" fmla="*/ 3733 h 10000"/>
                <a:gd name="connsiteX18" fmla="*/ 1798 w 10000"/>
                <a:gd name="connsiteY18" fmla="*/ 4453 h 10000"/>
                <a:gd name="connsiteX19" fmla="*/ 1771 w 10000"/>
                <a:gd name="connsiteY19" fmla="*/ 5547 h 10000"/>
                <a:gd name="connsiteX20" fmla="*/ 1608 w 10000"/>
                <a:gd name="connsiteY20" fmla="*/ 6080 h 10000"/>
                <a:gd name="connsiteX21" fmla="*/ 981 w 10000"/>
                <a:gd name="connsiteY21" fmla="*/ 7120 h 10000"/>
                <a:gd name="connsiteX22" fmla="*/ 981 w 10000"/>
                <a:gd name="connsiteY22" fmla="*/ 7787 h 10000"/>
                <a:gd name="connsiteX23" fmla="*/ 0 w 10000"/>
                <a:gd name="connsiteY23" fmla="*/ 8960 h 10000"/>
                <a:gd name="connsiteX24" fmla="*/ 54 w 10000"/>
                <a:gd name="connsiteY24" fmla="*/ 9307 h 10000"/>
                <a:gd name="connsiteX25" fmla="*/ 163 w 10000"/>
                <a:gd name="connsiteY25" fmla="*/ 9867 h 10000"/>
                <a:gd name="connsiteX26" fmla="*/ 2207 w 10000"/>
                <a:gd name="connsiteY26" fmla="*/ 9813 h 10000"/>
                <a:gd name="connsiteX27" fmla="*/ 3351 w 10000"/>
                <a:gd name="connsiteY27" fmla="*/ 9813 h 10000"/>
                <a:gd name="connsiteX28" fmla="*/ 3597 w 10000"/>
                <a:gd name="connsiteY28" fmla="*/ 10000 h 10000"/>
                <a:gd name="connsiteX29" fmla="*/ 3597 w 10000"/>
                <a:gd name="connsiteY29" fmla="*/ 10000 h 10000"/>
                <a:gd name="connsiteX30" fmla="*/ 3597 w 10000"/>
                <a:gd name="connsiteY30" fmla="*/ 10000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0000" h="10000">
                  <a:moveTo>
                    <a:pt x="3597" y="10000"/>
                  </a:moveTo>
                  <a:lnTo>
                    <a:pt x="9428" y="9920"/>
                  </a:lnTo>
                  <a:lnTo>
                    <a:pt x="9755" y="9973"/>
                  </a:lnTo>
                  <a:lnTo>
                    <a:pt x="9809" y="9013"/>
                  </a:lnTo>
                  <a:cubicBezTo>
                    <a:pt x="9873" y="8222"/>
                    <a:pt x="9936" y="7431"/>
                    <a:pt x="10000" y="6640"/>
                  </a:cubicBezTo>
                  <a:lnTo>
                    <a:pt x="9373" y="6640"/>
                  </a:lnTo>
                  <a:lnTo>
                    <a:pt x="7537" y="6418"/>
                  </a:lnTo>
                  <a:lnTo>
                    <a:pt x="8120" y="5467"/>
                  </a:lnTo>
                  <a:lnTo>
                    <a:pt x="7820" y="5253"/>
                  </a:lnTo>
                  <a:lnTo>
                    <a:pt x="6948" y="5253"/>
                  </a:lnTo>
                  <a:lnTo>
                    <a:pt x="6948" y="4453"/>
                  </a:lnTo>
                  <a:lnTo>
                    <a:pt x="6894" y="3280"/>
                  </a:lnTo>
                  <a:lnTo>
                    <a:pt x="5695" y="3280"/>
                  </a:lnTo>
                  <a:cubicBezTo>
                    <a:pt x="5677" y="2187"/>
                    <a:pt x="5658" y="1093"/>
                    <a:pt x="5640" y="0"/>
                  </a:cubicBezTo>
                  <a:lnTo>
                    <a:pt x="3597" y="53"/>
                  </a:lnTo>
                  <a:lnTo>
                    <a:pt x="3351" y="613"/>
                  </a:lnTo>
                  <a:lnTo>
                    <a:pt x="2234" y="2507"/>
                  </a:lnTo>
                  <a:lnTo>
                    <a:pt x="1798" y="3733"/>
                  </a:lnTo>
                  <a:lnTo>
                    <a:pt x="1798" y="4453"/>
                  </a:lnTo>
                  <a:cubicBezTo>
                    <a:pt x="1789" y="4818"/>
                    <a:pt x="1780" y="5182"/>
                    <a:pt x="1771" y="5547"/>
                  </a:cubicBezTo>
                  <a:cubicBezTo>
                    <a:pt x="1717" y="5725"/>
                    <a:pt x="1662" y="5902"/>
                    <a:pt x="1608" y="6080"/>
                  </a:cubicBezTo>
                  <a:lnTo>
                    <a:pt x="981" y="7120"/>
                  </a:lnTo>
                  <a:lnTo>
                    <a:pt x="981" y="7787"/>
                  </a:lnTo>
                  <a:lnTo>
                    <a:pt x="0" y="8960"/>
                  </a:lnTo>
                  <a:cubicBezTo>
                    <a:pt x="18" y="9076"/>
                    <a:pt x="36" y="9191"/>
                    <a:pt x="54" y="9307"/>
                  </a:cubicBezTo>
                  <a:cubicBezTo>
                    <a:pt x="90" y="9494"/>
                    <a:pt x="127" y="9680"/>
                    <a:pt x="163" y="9867"/>
                  </a:cubicBezTo>
                  <a:lnTo>
                    <a:pt x="2207" y="9813"/>
                  </a:lnTo>
                  <a:lnTo>
                    <a:pt x="3351" y="9813"/>
                  </a:lnTo>
                  <a:lnTo>
                    <a:pt x="3597" y="10000"/>
                  </a:lnTo>
                  <a:lnTo>
                    <a:pt x="3597" y="10000"/>
                  </a:lnTo>
                  <a:lnTo>
                    <a:pt x="3597" y="10000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endParaRPr lang="en-US"/>
            </a:p>
          </p:txBody>
        </p:sp>
        <p:sp>
          <p:nvSpPr>
            <p:cNvPr id="1023" name="Freeform 51">
              <a:extLst>
                <a:ext uri="{FF2B5EF4-FFF2-40B4-BE49-F238E27FC236}">
                  <a16:creationId xmlns:a16="http://schemas.microsoft.com/office/drawing/2014/main" id="{0A731E6A-AF5D-A180-42F4-4EF1893E42B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06055" y="4578677"/>
              <a:ext cx="846103" cy="806750"/>
            </a:xfrm>
            <a:custGeom>
              <a:avLst/>
              <a:gdLst>
                <a:gd name="T0" fmla="*/ 91 w 215"/>
                <a:gd name="T1" fmla="*/ 205 h 205"/>
                <a:gd name="T2" fmla="*/ 94 w 215"/>
                <a:gd name="T3" fmla="*/ 189 h 205"/>
                <a:gd name="T4" fmla="*/ 96 w 215"/>
                <a:gd name="T5" fmla="*/ 173 h 205"/>
                <a:gd name="T6" fmla="*/ 100 w 215"/>
                <a:gd name="T7" fmla="*/ 160 h 205"/>
                <a:gd name="T8" fmla="*/ 119 w 215"/>
                <a:gd name="T9" fmla="*/ 164 h 205"/>
                <a:gd name="T10" fmla="*/ 141 w 215"/>
                <a:gd name="T11" fmla="*/ 156 h 205"/>
                <a:gd name="T12" fmla="*/ 153 w 215"/>
                <a:gd name="T13" fmla="*/ 132 h 205"/>
                <a:gd name="T14" fmla="*/ 151 w 215"/>
                <a:gd name="T15" fmla="*/ 116 h 205"/>
                <a:gd name="T16" fmla="*/ 174 w 215"/>
                <a:gd name="T17" fmla="*/ 116 h 205"/>
                <a:gd name="T18" fmla="*/ 183 w 215"/>
                <a:gd name="T19" fmla="*/ 87 h 205"/>
                <a:gd name="T20" fmla="*/ 189 w 215"/>
                <a:gd name="T21" fmla="*/ 71 h 205"/>
                <a:gd name="T22" fmla="*/ 198 w 215"/>
                <a:gd name="T23" fmla="*/ 57 h 205"/>
                <a:gd name="T24" fmla="*/ 203 w 215"/>
                <a:gd name="T25" fmla="*/ 44 h 205"/>
                <a:gd name="T26" fmla="*/ 203 w 215"/>
                <a:gd name="T27" fmla="*/ 16 h 205"/>
                <a:gd name="T28" fmla="*/ 215 w 215"/>
                <a:gd name="T29" fmla="*/ 14 h 205"/>
                <a:gd name="T30" fmla="*/ 214 w 215"/>
                <a:gd name="T31" fmla="*/ 0 h 205"/>
                <a:gd name="T32" fmla="*/ 153 w 215"/>
                <a:gd name="T33" fmla="*/ 0 h 205"/>
                <a:gd name="T34" fmla="*/ 82 w 215"/>
                <a:gd name="T35" fmla="*/ 0 h 205"/>
                <a:gd name="T36" fmla="*/ 27 w 215"/>
                <a:gd name="T37" fmla="*/ 0 h 205"/>
                <a:gd name="T38" fmla="*/ 9 w 215"/>
                <a:gd name="T39" fmla="*/ 2 h 205"/>
                <a:gd name="T40" fmla="*/ 0 w 215"/>
                <a:gd name="T41" fmla="*/ 59 h 205"/>
                <a:gd name="T42" fmla="*/ 0 w 215"/>
                <a:gd name="T43" fmla="*/ 76 h 205"/>
                <a:gd name="T44" fmla="*/ 0 w 215"/>
                <a:gd name="T45" fmla="*/ 103 h 205"/>
                <a:gd name="T46" fmla="*/ 2 w 215"/>
                <a:gd name="T47" fmla="*/ 123 h 205"/>
                <a:gd name="T48" fmla="*/ 46 w 215"/>
                <a:gd name="T49" fmla="*/ 121 h 205"/>
                <a:gd name="T50" fmla="*/ 48 w 215"/>
                <a:gd name="T51" fmla="*/ 167 h 205"/>
                <a:gd name="T52" fmla="*/ 48 w 215"/>
                <a:gd name="T53" fmla="*/ 196 h 205"/>
                <a:gd name="T54" fmla="*/ 73 w 215"/>
                <a:gd name="T55" fmla="*/ 196 h 205"/>
                <a:gd name="T56" fmla="*/ 91 w 215"/>
                <a:gd name="T57" fmla="*/ 205 h 205"/>
                <a:gd name="T58" fmla="*/ 91 w 215"/>
                <a:gd name="T59" fmla="*/ 205 h 205"/>
                <a:gd name="T60" fmla="*/ 91 w 215"/>
                <a:gd name="T61" fmla="*/ 20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215" h="205">
                  <a:moveTo>
                    <a:pt x="91" y="205"/>
                  </a:moveTo>
                  <a:lnTo>
                    <a:pt x="94" y="189"/>
                  </a:lnTo>
                  <a:lnTo>
                    <a:pt x="96" y="173"/>
                  </a:lnTo>
                  <a:lnTo>
                    <a:pt x="100" y="160"/>
                  </a:lnTo>
                  <a:lnTo>
                    <a:pt x="119" y="164"/>
                  </a:lnTo>
                  <a:lnTo>
                    <a:pt x="141" y="156"/>
                  </a:lnTo>
                  <a:lnTo>
                    <a:pt x="153" y="132"/>
                  </a:lnTo>
                  <a:lnTo>
                    <a:pt x="151" y="116"/>
                  </a:lnTo>
                  <a:lnTo>
                    <a:pt x="174" y="116"/>
                  </a:lnTo>
                  <a:lnTo>
                    <a:pt x="183" y="87"/>
                  </a:lnTo>
                  <a:lnTo>
                    <a:pt x="189" y="71"/>
                  </a:lnTo>
                  <a:lnTo>
                    <a:pt x="198" y="57"/>
                  </a:lnTo>
                  <a:lnTo>
                    <a:pt x="203" y="44"/>
                  </a:lnTo>
                  <a:lnTo>
                    <a:pt x="203" y="16"/>
                  </a:lnTo>
                  <a:lnTo>
                    <a:pt x="215" y="14"/>
                  </a:lnTo>
                  <a:lnTo>
                    <a:pt x="214" y="0"/>
                  </a:lnTo>
                  <a:lnTo>
                    <a:pt x="153" y="0"/>
                  </a:lnTo>
                  <a:lnTo>
                    <a:pt x="82" y="0"/>
                  </a:lnTo>
                  <a:lnTo>
                    <a:pt x="27" y="0"/>
                  </a:lnTo>
                  <a:lnTo>
                    <a:pt x="9" y="2"/>
                  </a:lnTo>
                  <a:lnTo>
                    <a:pt x="0" y="59"/>
                  </a:lnTo>
                  <a:lnTo>
                    <a:pt x="0" y="76"/>
                  </a:lnTo>
                  <a:lnTo>
                    <a:pt x="0" y="103"/>
                  </a:lnTo>
                  <a:lnTo>
                    <a:pt x="2" y="123"/>
                  </a:lnTo>
                  <a:lnTo>
                    <a:pt x="46" y="121"/>
                  </a:lnTo>
                  <a:lnTo>
                    <a:pt x="48" y="167"/>
                  </a:lnTo>
                  <a:lnTo>
                    <a:pt x="48" y="196"/>
                  </a:lnTo>
                  <a:lnTo>
                    <a:pt x="73" y="196"/>
                  </a:lnTo>
                  <a:lnTo>
                    <a:pt x="91" y="205"/>
                  </a:lnTo>
                  <a:lnTo>
                    <a:pt x="91" y="205"/>
                  </a:lnTo>
                  <a:lnTo>
                    <a:pt x="91" y="205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endParaRPr lang="en-US"/>
            </a:p>
          </p:txBody>
        </p:sp>
        <p:sp>
          <p:nvSpPr>
            <p:cNvPr id="1024" name="Freeform 52">
              <a:extLst>
                <a:ext uri="{FF2B5EF4-FFF2-40B4-BE49-F238E27FC236}">
                  <a16:creationId xmlns:a16="http://schemas.microsoft.com/office/drawing/2014/main" id="{A8948807-F200-1CEA-7F34-9D64C414EE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1207" y="4578677"/>
              <a:ext cx="1042871" cy="1365570"/>
            </a:xfrm>
            <a:custGeom>
              <a:avLst/>
              <a:gdLst>
                <a:gd name="T0" fmla="*/ 176 w 265"/>
                <a:gd name="T1" fmla="*/ 347 h 347"/>
                <a:gd name="T2" fmla="*/ 181 w 265"/>
                <a:gd name="T3" fmla="*/ 334 h 347"/>
                <a:gd name="T4" fmla="*/ 183 w 265"/>
                <a:gd name="T5" fmla="*/ 320 h 347"/>
                <a:gd name="T6" fmla="*/ 178 w 265"/>
                <a:gd name="T7" fmla="*/ 306 h 347"/>
                <a:gd name="T8" fmla="*/ 167 w 265"/>
                <a:gd name="T9" fmla="*/ 292 h 347"/>
                <a:gd name="T10" fmla="*/ 181 w 265"/>
                <a:gd name="T11" fmla="*/ 286 h 347"/>
                <a:gd name="T12" fmla="*/ 196 w 265"/>
                <a:gd name="T13" fmla="*/ 301 h 347"/>
                <a:gd name="T14" fmla="*/ 210 w 265"/>
                <a:gd name="T15" fmla="*/ 290 h 347"/>
                <a:gd name="T16" fmla="*/ 194 w 265"/>
                <a:gd name="T17" fmla="*/ 281 h 347"/>
                <a:gd name="T18" fmla="*/ 187 w 265"/>
                <a:gd name="T19" fmla="*/ 270 h 347"/>
                <a:gd name="T20" fmla="*/ 174 w 265"/>
                <a:gd name="T21" fmla="*/ 263 h 347"/>
                <a:gd name="T22" fmla="*/ 197 w 265"/>
                <a:gd name="T23" fmla="*/ 260 h 347"/>
                <a:gd name="T24" fmla="*/ 210 w 265"/>
                <a:gd name="T25" fmla="*/ 254 h 347"/>
                <a:gd name="T26" fmla="*/ 226 w 265"/>
                <a:gd name="T27" fmla="*/ 263 h 347"/>
                <a:gd name="T28" fmla="*/ 229 w 265"/>
                <a:gd name="T29" fmla="*/ 251 h 347"/>
                <a:gd name="T30" fmla="*/ 222 w 265"/>
                <a:gd name="T31" fmla="*/ 240 h 347"/>
                <a:gd name="T32" fmla="*/ 233 w 265"/>
                <a:gd name="T33" fmla="*/ 231 h 347"/>
                <a:gd name="T34" fmla="*/ 231 w 265"/>
                <a:gd name="T35" fmla="*/ 215 h 347"/>
                <a:gd name="T36" fmla="*/ 220 w 265"/>
                <a:gd name="T37" fmla="*/ 205 h 347"/>
                <a:gd name="T38" fmla="*/ 219 w 265"/>
                <a:gd name="T39" fmla="*/ 189 h 347"/>
                <a:gd name="T40" fmla="*/ 233 w 265"/>
                <a:gd name="T41" fmla="*/ 183 h 347"/>
                <a:gd name="T42" fmla="*/ 245 w 265"/>
                <a:gd name="T43" fmla="*/ 178 h 347"/>
                <a:gd name="T44" fmla="*/ 233 w 265"/>
                <a:gd name="T45" fmla="*/ 171 h 347"/>
                <a:gd name="T46" fmla="*/ 233 w 265"/>
                <a:gd name="T47" fmla="*/ 156 h 347"/>
                <a:gd name="T48" fmla="*/ 236 w 265"/>
                <a:gd name="T49" fmla="*/ 146 h 347"/>
                <a:gd name="T50" fmla="*/ 238 w 265"/>
                <a:gd name="T51" fmla="*/ 130 h 347"/>
                <a:gd name="T52" fmla="*/ 244 w 265"/>
                <a:gd name="T53" fmla="*/ 117 h 347"/>
                <a:gd name="T54" fmla="*/ 260 w 265"/>
                <a:gd name="T55" fmla="*/ 116 h 347"/>
                <a:gd name="T56" fmla="*/ 258 w 265"/>
                <a:gd name="T57" fmla="*/ 103 h 347"/>
                <a:gd name="T58" fmla="*/ 251 w 265"/>
                <a:gd name="T59" fmla="*/ 89 h 347"/>
                <a:gd name="T60" fmla="*/ 252 w 265"/>
                <a:gd name="T61" fmla="*/ 76 h 347"/>
                <a:gd name="T62" fmla="*/ 244 w 265"/>
                <a:gd name="T63" fmla="*/ 66 h 347"/>
                <a:gd name="T64" fmla="*/ 245 w 265"/>
                <a:gd name="T65" fmla="*/ 51 h 347"/>
                <a:gd name="T66" fmla="*/ 251 w 265"/>
                <a:gd name="T67" fmla="*/ 39 h 347"/>
                <a:gd name="T68" fmla="*/ 258 w 265"/>
                <a:gd name="T69" fmla="*/ 28 h 347"/>
                <a:gd name="T70" fmla="*/ 263 w 265"/>
                <a:gd name="T71" fmla="*/ 16 h 347"/>
                <a:gd name="T72" fmla="*/ 265 w 265"/>
                <a:gd name="T73" fmla="*/ 0 h 347"/>
                <a:gd name="T74" fmla="*/ 199 w 265"/>
                <a:gd name="T75" fmla="*/ 2 h 347"/>
                <a:gd name="T76" fmla="*/ 139 w 265"/>
                <a:gd name="T77" fmla="*/ 0 h 347"/>
                <a:gd name="T78" fmla="*/ 140 w 265"/>
                <a:gd name="T79" fmla="*/ 14 h 347"/>
                <a:gd name="T80" fmla="*/ 126 w 265"/>
                <a:gd name="T81" fmla="*/ 14 h 347"/>
                <a:gd name="T82" fmla="*/ 126 w 265"/>
                <a:gd name="T83" fmla="*/ 44 h 347"/>
                <a:gd name="T84" fmla="*/ 123 w 265"/>
                <a:gd name="T85" fmla="*/ 57 h 347"/>
                <a:gd name="T86" fmla="*/ 117 w 265"/>
                <a:gd name="T87" fmla="*/ 71 h 347"/>
                <a:gd name="T88" fmla="*/ 107 w 265"/>
                <a:gd name="T89" fmla="*/ 80 h 347"/>
                <a:gd name="T90" fmla="*/ 107 w 265"/>
                <a:gd name="T91" fmla="*/ 110 h 347"/>
                <a:gd name="T92" fmla="*/ 76 w 265"/>
                <a:gd name="T93" fmla="*/ 116 h 347"/>
                <a:gd name="T94" fmla="*/ 78 w 265"/>
                <a:gd name="T95" fmla="*/ 128 h 347"/>
                <a:gd name="T96" fmla="*/ 76 w 265"/>
                <a:gd name="T97" fmla="*/ 158 h 347"/>
                <a:gd name="T98" fmla="*/ 44 w 265"/>
                <a:gd name="T99" fmla="*/ 156 h 347"/>
                <a:gd name="T100" fmla="*/ 32 w 265"/>
                <a:gd name="T101" fmla="*/ 162 h 347"/>
                <a:gd name="T102" fmla="*/ 21 w 265"/>
                <a:gd name="T103" fmla="*/ 173 h 347"/>
                <a:gd name="T104" fmla="*/ 18 w 265"/>
                <a:gd name="T105" fmla="*/ 189 h 347"/>
                <a:gd name="T106" fmla="*/ 16 w 265"/>
                <a:gd name="T107" fmla="*/ 205 h 347"/>
                <a:gd name="T108" fmla="*/ 9 w 265"/>
                <a:gd name="T109" fmla="*/ 221 h 347"/>
                <a:gd name="T110" fmla="*/ 0 w 265"/>
                <a:gd name="T111" fmla="*/ 238 h 347"/>
                <a:gd name="T112" fmla="*/ 57 w 265"/>
                <a:gd name="T113" fmla="*/ 249 h 347"/>
                <a:gd name="T114" fmla="*/ 85 w 265"/>
                <a:gd name="T115" fmla="*/ 249 h 347"/>
                <a:gd name="T116" fmla="*/ 85 w 265"/>
                <a:gd name="T117" fmla="*/ 333 h 347"/>
                <a:gd name="T118" fmla="*/ 124 w 265"/>
                <a:gd name="T119" fmla="*/ 345 h 347"/>
                <a:gd name="T120" fmla="*/ 176 w 265"/>
                <a:gd name="T121" fmla="*/ 347 h 347"/>
                <a:gd name="T122" fmla="*/ 176 w 265"/>
                <a:gd name="T123" fmla="*/ 347 h 347"/>
                <a:gd name="T124" fmla="*/ 176 w 265"/>
                <a:gd name="T125" fmla="*/ 347 h 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65" h="347">
                  <a:moveTo>
                    <a:pt x="176" y="347"/>
                  </a:moveTo>
                  <a:lnTo>
                    <a:pt x="181" y="334"/>
                  </a:lnTo>
                  <a:lnTo>
                    <a:pt x="183" y="320"/>
                  </a:lnTo>
                  <a:lnTo>
                    <a:pt x="178" y="306"/>
                  </a:lnTo>
                  <a:lnTo>
                    <a:pt x="167" y="292"/>
                  </a:lnTo>
                  <a:lnTo>
                    <a:pt x="181" y="286"/>
                  </a:lnTo>
                  <a:lnTo>
                    <a:pt x="196" y="301"/>
                  </a:lnTo>
                  <a:lnTo>
                    <a:pt x="210" y="290"/>
                  </a:lnTo>
                  <a:lnTo>
                    <a:pt x="194" y="281"/>
                  </a:lnTo>
                  <a:lnTo>
                    <a:pt x="187" y="270"/>
                  </a:lnTo>
                  <a:lnTo>
                    <a:pt x="174" y="263"/>
                  </a:lnTo>
                  <a:lnTo>
                    <a:pt x="197" y="260"/>
                  </a:lnTo>
                  <a:lnTo>
                    <a:pt x="210" y="254"/>
                  </a:lnTo>
                  <a:lnTo>
                    <a:pt x="226" y="263"/>
                  </a:lnTo>
                  <a:lnTo>
                    <a:pt x="229" y="251"/>
                  </a:lnTo>
                  <a:lnTo>
                    <a:pt x="222" y="240"/>
                  </a:lnTo>
                  <a:lnTo>
                    <a:pt x="233" y="231"/>
                  </a:lnTo>
                  <a:lnTo>
                    <a:pt x="231" y="215"/>
                  </a:lnTo>
                  <a:lnTo>
                    <a:pt x="220" y="205"/>
                  </a:lnTo>
                  <a:lnTo>
                    <a:pt x="219" y="189"/>
                  </a:lnTo>
                  <a:lnTo>
                    <a:pt x="233" y="183"/>
                  </a:lnTo>
                  <a:lnTo>
                    <a:pt x="245" y="178"/>
                  </a:lnTo>
                  <a:lnTo>
                    <a:pt x="233" y="171"/>
                  </a:lnTo>
                  <a:lnTo>
                    <a:pt x="233" y="156"/>
                  </a:lnTo>
                  <a:lnTo>
                    <a:pt x="236" y="146"/>
                  </a:lnTo>
                  <a:lnTo>
                    <a:pt x="238" y="130"/>
                  </a:lnTo>
                  <a:lnTo>
                    <a:pt x="244" y="117"/>
                  </a:lnTo>
                  <a:lnTo>
                    <a:pt x="260" y="116"/>
                  </a:lnTo>
                  <a:lnTo>
                    <a:pt x="258" y="103"/>
                  </a:lnTo>
                  <a:lnTo>
                    <a:pt x="251" y="89"/>
                  </a:lnTo>
                  <a:lnTo>
                    <a:pt x="252" y="76"/>
                  </a:lnTo>
                  <a:lnTo>
                    <a:pt x="244" y="66"/>
                  </a:lnTo>
                  <a:lnTo>
                    <a:pt x="245" y="51"/>
                  </a:lnTo>
                  <a:lnTo>
                    <a:pt x="251" y="39"/>
                  </a:lnTo>
                  <a:lnTo>
                    <a:pt x="258" y="28"/>
                  </a:lnTo>
                  <a:lnTo>
                    <a:pt x="263" y="16"/>
                  </a:lnTo>
                  <a:lnTo>
                    <a:pt x="265" y="0"/>
                  </a:lnTo>
                  <a:lnTo>
                    <a:pt x="199" y="2"/>
                  </a:lnTo>
                  <a:lnTo>
                    <a:pt x="139" y="0"/>
                  </a:lnTo>
                  <a:lnTo>
                    <a:pt x="140" y="14"/>
                  </a:lnTo>
                  <a:lnTo>
                    <a:pt x="126" y="14"/>
                  </a:lnTo>
                  <a:lnTo>
                    <a:pt x="126" y="44"/>
                  </a:lnTo>
                  <a:lnTo>
                    <a:pt x="123" y="57"/>
                  </a:lnTo>
                  <a:lnTo>
                    <a:pt x="117" y="71"/>
                  </a:lnTo>
                  <a:lnTo>
                    <a:pt x="107" y="80"/>
                  </a:lnTo>
                  <a:lnTo>
                    <a:pt x="107" y="110"/>
                  </a:lnTo>
                  <a:lnTo>
                    <a:pt x="76" y="116"/>
                  </a:lnTo>
                  <a:lnTo>
                    <a:pt x="78" y="128"/>
                  </a:lnTo>
                  <a:lnTo>
                    <a:pt x="76" y="158"/>
                  </a:lnTo>
                  <a:lnTo>
                    <a:pt x="44" y="156"/>
                  </a:lnTo>
                  <a:lnTo>
                    <a:pt x="32" y="162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16" y="205"/>
                  </a:lnTo>
                  <a:lnTo>
                    <a:pt x="9" y="221"/>
                  </a:lnTo>
                  <a:lnTo>
                    <a:pt x="0" y="238"/>
                  </a:lnTo>
                  <a:lnTo>
                    <a:pt x="57" y="249"/>
                  </a:lnTo>
                  <a:lnTo>
                    <a:pt x="85" y="249"/>
                  </a:lnTo>
                  <a:lnTo>
                    <a:pt x="85" y="333"/>
                  </a:lnTo>
                  <a:lnTo>
                    <a:pt x="124" y="345"/>
                  </a:lnTo>
                  <a:lnTo>
                    <a:pt x="176" y="347"/>
                  </a:lnTo>
                  <a:lnTo>
                    <a:pt x="176" y="347"/>
                  </a:lnTo>
                  <a:lnTo>
                    <a:pt x="176" y="347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endParaRPr lang="en-US"/>
            </a:p>
          </p:txBody>
        </p:sp>
        <p:sp>
          <p:nvSpPr>
            <p:cNvPr id="1025" name="Freeform 53">
              <a:extLst>
                <a:ext uri="{FF2B5EF4-FFF2-40B4-BE49-F238E27FC236}">
                  <a16:creationId xmlns:a16="http://schemas.microsoft.com/office/drawing/2014/main" id="{B278D3D0-644A-D8BB-5B1E-ADB0A2B969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01701" y="4570806"/>
              <a:ext cx="1007452" cy="1491501"/>
            </a:xfrm>
            <a:custGeom>
              <a:avLst/>
              <a:gdLst>
                <a:gd name="T0" fmla="*/ 206 w 256"/>
                <a:gd name="T1" fmla="*/ 363 h 379"/>
                <a:gd name="T2" fmla="*/ 204 w 256"/>
                <a:gd name="T3" fmla="*/ 324 h 379"/>
                <a:gd name="T4" fmla="*/ 206 w 256"/>
                <a:gd name="T5" fmla="*/ 242 h 379"/>
                <a:gd name="T6" fmla="*/ 219 w 256"/>
                <a:gd name="T7" fmla="*/ 219 h 379"/>
                <a:gd name="T8" fmla="*/ 228 w 256"/>
                <a:gd name="T9" fmla="*/ 194 h 379"/>
                <a:gd name="T10" fmla="*/ 247 w 256"/>
                <a:gd name="T11" fmla="*/ 173 h 379"/>
                <a:gd name="T12" fmla="*/ 256 w 256"/>
                <a:gd name="T13" fmla="*/ 151 h 379"/>
                <a:gd name="T14" fmla="*/ 236 w 256"/>
                <a:gd name="T15" fmla="*/ 126 h 379"/>
                <a:gd name="T16" fmla="*/ 231 w 256"/>
                <a:gd name="T17" fmla="*/ 32 h 379"/>
                <a:gd name="T18" fmla="*/ 219 w 256"/>
                <a:gd name="T19" fmla="*/ 2 h 379"/>
                <a:gd name="T20" fmla="*/ 146 w 256"/>
                <a:gd name="T21" fmla="*/ 2 h 379"/>
                <a:gd name="T22" fmla="*/ 90 w 256"/>
                <a:gd name="T23" fmla="*/ 2 h 379"/>
                <a:gd name="T24" fmla="*/ 80 w 256"/>
                <a:gd name="T25" fmla="*/ 30 h 379"/>
                <a:gd name="T26" fmla="*/ 67 w 256"/>
                <a:gd name="T27" fmla="*/ 53 h 379"/>
                <a:gd name="T28" fmla="*/ 71 w 256"/>
                <a:gd name="T29" fmla="*/ 77 h 379"/>
                <a:gd name="T30" fmla="*/ 80 w 256"/>
                <a:gd name="T31" fmla="*/ 103 h 379"/>
                <a:gd name="T32" fmla="*/ 66 w 256"/>
                <a:gd name="T33" fmla="*/ 119 h 379"/>
                <a:gd name="T34" fmla="*/ 57 w 256"/>
                <a:gd name="T35" fmla="*/ 142 h 379"/>
                <a:gd name="T36" fmla="*/ 53 w 256"/>
                <a:gd name="T37" fmla="*/ 173 h 379"/>
                <a:gd name="T38" fmla="*/ 58 w 256"/>
                <a:gd name="T39" fmla="*/ 182 h 379"/>
                <a:gd name="T40" fmla="*/ 42 w 256"/>
                <a:gd name="T41" fmla="*/ 207 h 379"/>
                <a:gd name="T42" fmla="*/ 55 w 256"/>
                <a:gd name="T43" fmla="*/ 230 h 379"/>
                <a:gd name="T44" fmla="*/ 53 w 256"/>
                <a:gd name="T45" fmla="*/ 246 h 379"/>
                <a:gd name="T46" fmla="*/ 34 w 256"/>
                <a:gd name="T47" fmla="*/ 256 h 379"/>
                <a:gd name="T48" fmla="*/ 3 w 256"/>
                <a:gd name="T49" fmla="*/ 256 h 379"/>
                <a:gd name="T50" fmla="*/ 10 w 256"/>
                <a:gd name="T51" fmla="*/ 274 h 379"/>
                <a:gd name="T52" fmla="*/ 23 w 256"/>
                <a:gd name="T53" fmla="*/ 304 h 379"/>
                <a:gd name="T54" fmla="*/ 0 w 256"/>
                <a:gd name="T55" fmla="*/ 292 h 379"/>
                <a:gd name="T56" fmla="*/ 1 w 256"/>
                <a:gd name="T57" fmla="*/ 320 h 379"/>
                <a:gd name="T58" fmla="*/ 16 w 256"/>
                <a:gd name="T59" fmla="*/ 349 h 379"/>
                <a:gd name="T60" fmla="*/ 85 w 256"/>
                <a:gd name="T61" fmla="*/ 358 h 379"/>
                <a:gd name="T62" fmla="*/ 121 w 256"/>
                <a:gd name="T63" fmla="*/ 349 h 379"/>
                <a:gd name="T64" fmla="*/ 139 w 256"/>
                <a:gd name="T65" fmla="*/ 342 h 379"/>
                <a:gd name="T66" fmla="*/ 162 w 256"/>
                <a:gd name="T67" fmla="*/ 360 h 379"/>
                <a:gd name="T68" fmla="*/ 149 w 256"/>
                <a:gd name="T69" fmla="*/ 365 h 379"/>
                <a:gd name="T70" fmla="*/ 187 w 256"/>
                <a:gd name="T71" fmla="*/ 376 h 379"/>
                <a:gd name="T72" fmla="*/ 204 w 256"/>
                <a:gd name="T73" fmla="*/ 379 h 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379">
                  <a:moveTo>
                    <a:pt x="204" y="379"/>
                  </a:moveTo>
                  <a:lnTo>
                    <a:pt x="206" y="363"/>
                  </a:lnTo>
                  <a:lnTo>
                    <a:pt x="206" y="336"/>
                  </a:lnTo>
                  <a:lnTo>
                    <a:pt x="204" y="324"/>
                  </a:lnTo>
                  <a:lnTo>
                    <a:pt x="204" y="255"/>
                  </a:lnTo>
                  <a:lnTo>
                    <a:pt x="206" y="242"/>
                  </a:lnTo>
                  <a:lnTo>
                    <a:pt x="210" y="230"/>
                  </a:lnTo>
                  <a:lnTo>
                    <a:pt x="219" y="219"/>
                  </a:lnTo>
                  <a:lnTo>
                    <a:pt x="220" y="205"/>
                  </a:lnTo>
                  <a:lnTo>
                    <a:pt x="228" y="194"/>
                  </a:lnTo>
                  <a:lnTo>
                    <a:pt x="238" y="185"/>
                  </a:lnTo>
                  <a:lnTo>
                    <a:pt x="247" y="173"/>
                  </a:lnTo>
                  <a:lnTo>
                    <a:pt x="254" y="164"/>
                  </a:lnTo>
                  <a:lnTo>
                    <a:pt x="256" y="151"/>
                  </a:lnTo>
                  <a:lnTo>
                    <a:pt x="244" y="141"/>
                  </a:lnTo>
                  <a:lnTo>
                    <a:pt x="236" y="126"/>
                  </a:lnTo>
                  <a:lnTo>
                    <a:pt x="231" y="91"/>
                  </a:lnTo>
                  <a:lnTo>
                    <a:pt x="231" y="32"/>
                  </a:lnTo>
                  <a:lnTo>
                    <a:pt x="231" y="9"/>
                  </a:lnTo>
                  <a:lnTo>
                    <a:pt x="219" y="2"/>
                  </a:lnTo>
                  <a:lnTo>
                    <a:pt x="162" y="0"/>
                  </a:lnTo>
                  <a:lnTo>
                    <a:pt x="146" y="2"/>
                  </a:lnTo>
                  <a:lnTo>
                    <a:pt x="115" y="2"/>
                  </a:lnTo>
                  <a:lnTo>
                    <a:pt x="90" y="2"/>
                  </a:lnTo>
                  <a:lnTo>
                    <a:pt x="85" y="14"/>
                  </a:lnTo>
                  <a:lnTo>
                    <a:pt x="80" y="30"/>
                  </a:lnTo>
                  <a:lnTo>
                    <a:pt x="73" y="41"/>
                  </a:lnTo>
                  <a:lnTo>
                    <a:pt x="67" y="53"/>
                  </a:lnTo>
                  <a:lnTo>
                    <a:pt x="66" y="66"/>
                  </a:lnTo>
                  <a:lnTo>
                    <a:pt x="71" y="77"/>
                  </a:lnTo>
                  <a:lnTo>
                    <a:pt x="73" y="91"/>
                  </a:lnTo>
                  <a:lnTo>
                    <a:pt x="80" y="103"/>
                  </a:lnTo>
                  <a:lnTo>
                    <a:pt x="82" y="118"/>
                  </a:lnTo>
                  <a:lnTo>
                    <a:pt x="66" y="119"/>
                  </a:lnTo>
                  <a:lnTo>
                    <a:pt x="62" y="130"/>
                  </a:lnTo>
                  <a:lnTo>
                    <a:pt x="57" y="142"/>
                  </a:lnTo>
                  <a:lnTo>
                    <a:pt x="55" y="158"/>
                  </a:lnTo>
                  <a:lnTo>
                    <a:pt x="53" y="173"/>
                  </a:lnTo>
                  <a:lnTo>
                    <a:pt x="66" y="173"/>
                  </a:lnTo>
                  <a:lnTo>
                    <a:pt x="58" y="182"/>
                  </a:lnTo>
                  <a:lnTo>
                    <a:pt x="48" y="191"/>
                  </a:lnTo>
                  <a:lnTo>
                    <a:pt x="42" y="207"/>
                  </a:lnTo>
                  <a:lnTo>
                    <a:pt x="48" y="219"/>
                  </a:lnTo>
                  <a:lnTo>
                    <a:pt x="55" y="230"/>
                  </a:lnTo>
                  <a:lnTo>
                    <a:pt x="42" y="235"/>
                  </a:lnTo>
                  <a:lnTo>
                    <a:pt x="53" y="246"/>
                  </a:lnTo>
                  <a:lnTo>
                    <a:pt x="48" y="262"/>
                  </a:lnTo>
                  <a:lnTo>
                    <a:pt x="34" y="256"/>
                  </a:lnTo>
                  <a:lnTo>
                    <a:pt x="19" y="262"/>
                  </a:lnTo>
                  <a:lnTo>
                    <a:pt x="3" y="256"/>
                  </a:lnTo>
                  <a:lnTo>
                    <a:pt x="0" y="269"/>
                  </a:lnTo>
                  <a:lnTo>
                    <a:pt x="10" y="274"/>
                  </a:lnTo>
                  <a:lnTo>
                    <a:pt x="26" y="288"/>
                  </a:lnTo>
                  <a:lnTo>
                    <a:pt x="23" y="304"/>
                  </a:lnTo>
                  <a:lnTo>
                    <a:pt x="12" y="287"/>
                  </a:lnTo>
                  <a:lnTo>
                    <a:pt x="0" y="292"/>
                  </a:lnTo>
                  <a:lnTo>
                    <a:pt x="0" y="308"/>
                  </a:lnTo>
                  <a:lnTo>
                    <a:pt x="1" y="320"/>
                  </a:lnTo>
                  <a:lnTo>
                    <a:pt x="14" y="333"/>
                  </a:lnTo>
                  <a:lnTo>
                    <a:pt x="16" y="349"/>
                  </a:lnTo>
                  <a:lnTo>
                    <a:pt x="48" y="349"/>
                  </a:lnTo>
                  <a:lnTo>
                    <a:pt x="85" y="358"/>
                  </a:lnTo>
                  <a:lnTo>
                    <a:pt x="108" y="356"/>
                  </a:lnTo>
                  <a:lnTo>
                    <a:pt x="121" y="349"/>
                  </a:lnTo>
                  <a:lnTo>
                    <a:pt x="133" y="356"/>
                  </a:lnTo>
                  <a:lnTo>
                    <a:pt x="139" y="342"/>
                  </a:lnTo>
                  <a:lnTo>
                    <a:pt x="151" y="342"/>
                  </a:lnTo>
                  <a:lnTo>
                    <a:pt x="162" y="360"/>
                  </a:lnTo>
                  <a:lnTo>
                    <a:pt x="147" y="353"/>
                  </a:lnTo>
                  <a:lnTo>
                    <a:pt x="149" y="365"/>
                  </a:lnTo>
                  <a:lnTo>
                    <a:pt x="167" y="367"/>
                  </a:lnTo>
                  <a:lnTo>
                    <a:pt x="187" y="376"/>
                  </a:lnTo>
                  <a:lnTo>
                    <a:pt x="204" y="379"/>
                  </a:lnTo>
                  <a:lnTo>
                    <a:pt x="204" y="379"/>
                  </a:lnTo>
                  <a:lnTo>
                    <a:pt x="204" y="379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lvl="0"/>
              <a:endParaRPr lang="en-US"/>
            </a:p>
          </p:txBody>
        </p:sp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B8BEC003-4624-D7EF-21FF-57164D23D6A6}"/>
                </a:ext>
              </a:extLst>
            </p:cNvPr>
            <p:cNvSpPr/>
            <p:nvPr/>
          </p:nvSpPr>
          <p:spPr>
            <a:xfrm>
              <a:off x="4884158" y="2868857"/>
              <a:ext cx="1548513" cy="1744140"/>
            </a:xfrm>
            <a:custGeom>
              <a:avLst/>
              <a:gdLst>
                <a:gd name="connsiteX0" fmla="*/ 42481 w 527780"/>
                <a:gd name="connsiteY0" fmla="*/ 594455 h 594455"/>
                <a:gd name="connsiteX1" fmla="*/ 103060 w 527780"/>
                <a:gd name="connsiteY1" fmla="*/ 593312 h 594455"/>
                <a:gd name="connsiteX2" fmla="*/ 202311 w 527780"/>
                <a:gd name="connsiteY2" fmla="*/ 592550 h 594455"/>
                <a:gd name="connsiteX3" fmla="*/ 391763 w 527780"/>
                <a:gd name="connsiteY3" fmla="*/ 594265 h 594455"/>
                <a:gd name="connsiteX4" fmla="*/ 478346 w 527780"/>
                <a:gd name="connsiteY4" fmla="*/ 591979 h 594455"/>
                <a:gd name="connsiteX5" fmla="*/ 497396 w 527780"/>
                <a:gd name="connsiteY5" fmla="*/ 577025 h 594455"/>
                <a:gd name="connsiteX6" fmla="*/ 508540 w 527780"/>
                <a:gd name="connsiteY6" fmla="*/ 556736 h 594455"/>
                <a:gd name="connsiteX7" fmla="*/ 476631 w 527780"/>
                <a:gd name="connsiteY7" fmla="*/ 535496 h 594455"/>
                <a:gd name="connsiteX8" fmla="*/ 476060 w 527780"/>
                <a:gd name="connsiteY8" fmla="*/ 505111 h 594455"/>
                <a:gd name="connsiteX9" fmla="*/ 474440 w 527780"/>
                <a:gd name="connsiteY9" fmla="*/ 483203 h 594455"/>
                <a:gd name="connsiteX10" fmla="*/ 458533 w 527780"/>
                <a:gd name="connsiteY10" fmla="*/ 472630 h 594455"/>
                <a:gd name="connsiteX11" fmla="*/ 461201 w 527780"/>
                <a:gd name="connsiteY11" fmla="*/ 451295 h 594455"/>
                <a:gd name="connsiteX12" fmla="*/ 443579 w 527780"/>
                <a:gd name="connsiteY12" fmla="*/ 418814 h 594455"/>
                <a:gd name="connsiteX13" fmla="*/ 447294 w 527780"/>
                <a:gd name="connsiteY13" fmla="*/ 388906 h 594455"/>
                <a:gd name="connsiteX14" fmla="*/ 462153 w 527780"/>
                <a:gd name="connsiteY14" fmla="*/ 373475 h 594455"/>
                <a:gd name="connsiteX15" fmla="*/ 461105 w 527780"/>
                <a:gd name="connsiteY15" fmla="*/ 347282 h 594455"/>
                <a:gd name="connsiteX16" fmla="*/ 467392 w 527780"/>
                <a:gd name="connsiteY16" fmla="*/ 330803 h 594455"/>
                <a:gd name="connsiteX17" fmla="*/ 488061 w 527780"/>
                <a:gd name="connsiteY17" fmla="*/ 302990 h 594455"/>
                <a:gd name="connsiteX18" fmla="*/ 500824 w 527780"/>
                <a:gd name="connsiteY18" fmla="*/ 269938 h 594455"/>
                <a:gd name="connsiteX19" fmla="*/ 507111 w 527780"/>
                <a:gd name="connsiteY19" fmla="*/ 253365 h 594455"/>
                <a:gd name="connsiteX20" fmla="*/ 517779 w 527780"/>
                <a:gd name="connsiteY20" fmla="*/ 237363 h 594455"/>
                <a:gd name="connsiteX21" fmla="*/ 527780 w 527780"/>
                <a:gd name="connsiteY21" fmla="*/ 225647 h 594455"/>
                <a:gd name="connsiteX22" fmla="*/ 513493 w 527780"/>
                <a:gd name="connsiteY22" fmla="*/ 202216 h 594455"/>
                <a:gd name="connsiteX23" fmla="*/ 503872 w 527780"/>
                <a:gd name="connsiteY23" fmla="*/ 175070 h 594455"/>
                <a:gd name="connsiteX24" fmla="*/ 502253 w 527780"/>
                <a:gd name="connsiteY24" fmla="*/ 153162 h 594455"/>
                <a:gd name="connsiteX25" fmla="*/ 496443 w 527780"/>
                <a:gd name="connsiteY25" fmla="*/ 130778 h 594455"/>
                <a:gd name="connsiteX26" fmla="*/ 480441 w 527780"/>
                <a:gd name="connsiteY26" fmla="*/ 120205 h 594455"/>
                <a:gd name="connsiteX27" fmla="*/ 474059 w 527780"/>
                <a:gd name="connsiteY27" fmla="*/ 102108 h 594455"/>
                <a:gd name="connsiteX28" fmla="*/ 455485 w 527780"/>
                <a:gd name="connsiteY28" fmla="*/ 112776 h 594455"/>
                <a:gd name="connsiteX29" fmla="*/ 443865 w 527780"/>
                <a:gd name="connsiteY29" fmla="*/ 102679 h 594455"/>
                <a:gd name="connsiteX30" fmla="*/ 447008 w 527780"/>
                <a:gd name="connsiteY30" fmla="*/ 77057 h 594455"/>
                <a:gd name="connsiteX31" fmla="*/ 405574 w 527780"/>
                <a:gd name="connsiteY31" fmla="*/ 28670 h 594455"/>
                <a:gd name="connsiteX32" fmla="*/ 383762 w 527780"/>
                <a:gd name="connsiteY32" fmla="*/ 30289 h 594455"/>
                <a:gd name="connsiteX33" fmla="*/ 365760 w 527780"/>
                <a:gd name="connsiteY33" fmla="*/ 36767 h 594455"/>
                <a:gd name="connsiteX34" fmla="*/ 364617 w 527780"/>
                <a:gd name="connsiteY34" fmla="*/ 10668 h 594455"/>
                <a:gd name="connsiteX35" fmla="*/ 348710 w 527780"/>
                <a:gd name="connsiteY35" fmla="*/ 0 h 594455"/>
                <a:gd name="connsiteX36" fmla="*/ 324803 w 527780"/>
                <a:gd name="connsiteY36" fmla="*/ 18669 h 594455"/>
                <a:gd name="connsiteX37" fmla="*/ 305181 w 527780"/>
                <a:gd name="connsiteY37" fmla="*/ 3334 h 594455"/>
                <a:gd name="connsiteX38" fmla="*/ 275558 w 527780"/>
                <a:gd name="connsiteY38" fmla="*/ 68961 h 594455"/>
                <a:gd name="connsiteX39" fmla="*/ 246412 w 527780"/>
                <a:gd name="connsiteY39" fmla="*/ 130302 h 594455"/>
                <a:gd name="connsiteX40" fmla="*/ 229933 w 527780"/>
                <a:gd name="connsiteY40" fmla="*/ 158591 h 594455"/>
                <a:gd name="connsiteX41" fmla="*/ 127730 w 527780"/>
                <a:gd name="connsiteY41" fmla="*/ 323469 h 594455"/>
                <a:gd name="connsiteX42" fmla="*/ 90583 w 527780"/>
                <a:gd name="connsiteY42" fmla="*/ 379571 h 594455"/>
                <a:gd name="connsiteX43" fmla="*/ 84201 w 527780"/>
                <a:gd name="connsiteY43" fmla="*/ 396050 h 594455"/>
                <a:gd name="connsiteX44" fmla="*/ 76295 w 527780"/>
                <a:gd name="connsiteY44" fmla="*/ 425387 h 594455"/>
                <a:gd name="connsiteX45" fmla="*/ 74200 w 527780"/>
                <a:gd name="connsiteY45" fmla="*/ 442436 h 594455"/>
                <a:gd name="connsiteX46" fmla="*/ 94869 w 527780"/>
                <a:gd name="connsiteY46" fmla="*/ 449389 h 594455"/>
                <a:gd name="connsiteX47" fmla="*/ 106108 w 527780"/>
                <a:gd name="connsiteY47" fmla="*/ 463772 h 594455"/>
                <a:gd name="connsiteX48" fmla="*/ 103442 w 527780"/>
                <a:gd name="connsiteY48" fmla="*/ 485108 h 594455"/>
                <a:gd name="connsiteX49" fmla="*/ 92868 w 527780"/>
                <a:gd name="connsiteY49" fmla="*/ 501110 h 594455"/>
                <a:gd name="connsiteX50" fmla="*/ 76962 w 527780"/>
                <a:gd name="connsiteY50" fmla="*/ 525113 h 594455"/>
                <a:gd name="connsiteX51" fmla="*/ 53626 w 527780"/>
                <a:gd name="connsiteY51" fmla="*/ 539496 h 594455"/>
                <a:gd name="connsiteX52" fmla="*/ 47244 w 527780"/>
                <a:gd name="connsiteY52" fmla="*/ 556070 h 594455"/>
                <a:gd name="connsiteX53" fmla="*/ 32385 w 527780"/>
                <a:gd name="connsiteY53" fmla="*/ 571595 h 594455"/>
                <a:gd name="connsiteX54" fmla="*/ 14383 w 527780"/>
                <a:gd name="connsiteY54" fmla="*/ 577977 h 594455"/>
                <a:gd name="connsiteX55" fmla="*/ 0 w 527780"/>
                <a:gd name="connsiteY55" fmla="*/ 589217 h 594455"/>
                <a:gd name="connsiteX56" fmla="*/ 38290 w 527780"/>
                <a:gd name="connsiteY56" fmla="*/ 593979 h 594455"/>
                <a:gd name="connsiteX57" fmla="*/ 42481 w 527780"/>
                <a:gd name="connsiteY57" fmla="*/ 594455 h 594455"/>
                <a:gd name="connsiteX58" fmla="*/ 42481 w 527780"/>
                <a:gd name="connsiteY58" fmla="*/ 594455 h 594455"/>
                <a:gd name="connsiteX59" fmla="*/ 42481 w 527780"/>
                <a:gd name="connsiteY59" fmla="*/ 594455 h 59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527780" h="594455">
                  <a:moveTo>
                    <a:pt x="42481" y="594455"/>
                  </a:moveTo>
                  <a:lnTo>
                    <a:pt x="103060" y="593312"/>
                  </a:lnTo>
                  <a:lnTo>
                    <a:pt x="202311" y="592550"/>
                  </a:lnTo>
                  <a:lnTo>
                    <a:pt x="391763" y="594265"/>
                  </a:lnTo>
                  <a:lnTo>
                    <a:pt x="478346" y="591979"/>
                  </a:lnTo>
                  <a:lnTo>
                    <a:pt x="497396" y="577025"/>
                  </a:lnTo>
                  <a:lnTo>
                    <a:pt x="508540" y="556736"/>
                  </a:lnTo>
                  <a:lnTo>
                    <a:pt x="476631" y="535496"/>
                  </a:lnTo>
                  <a:lnTo>
                    <a:pt x="476060" y="505111"/>
                  </a:lnTo>
                  <a:lnTo>
                    <a:pt x="474440" y="483203"/>
                  </a:lnTo>
                  <a:lnTo>
                    <a:pt x="458533" y="472630"/>
                  </a:lnTo>
                  <a:lnTo>
                    <a:pt x="461201" y="451295"/>
                  </a:lnTo>
                  <a:lnTo>
                    <a:pt x="443579" y="418814"/>
                  </a:lnTo>
                  <a:lnTo>
                    <a:pt x="447294" y="388906"/>
                  </a:lnTo>
                  <a:lnTo>
                    <a:pt x="462153" y="373475"/>
                  </a:lnTo>
                  <a:lnTo>
                    <a:pt x="461105" y="347282"/>
                  </a:lnTo>
                  <a:lnTo>
                    <a:pt x="467392" y="330803"/>
                  </a:lnTo>
                  <a:lnTo>
                    <a:pt x="488061" y="302990"/>
                  </a:lnTo>
                  <a:lnTo>
                    <a:pt x="500824" y="269938"/>
                  </a:lnTo>
                  <a:lnTo>
                    <a:pt x="507111" y="253365"/>
                  </a:lnTo>
                  <a:lnTo>
                    <a:pt x="517779" y="237363"/>
                  </a:lnTo>
                  <a:lnTo>
                    <a:pt x="527780" y="225647"/>
                  </a:lnTo>
                  <a:lnTo>
                    <a:pt x="513493" y="202216"/>
                  </a:lnTo>
                  <a:lnTo>
                    <a:pt x="503872" y="175070"/>
                  </a:lnTo>
                  <a:lnTo>
                    <a:pt x="502253" y="153162"/>
                  </a:lnTo>
                  <a:lnTo>
                    <a:pt x="496443" y="130778"/>
                  </a:lnTo>
                  <a:lnTo>
                    <a:pt x="480441" y="120205"/>
                  </a:lnTo>
                  <a:lnTo>
                    <a:pt x="474059" y="102108"/>
                  </a:lnTo>
                  <a:lnTo>
                    <a:pt x="455485" y="112776"/>
                  </a:lnTo>
                  <a:lnTo>
                    <a:pt x="443865" y="102679"/>
                  </a:lnTo>
                  <a:lnTo>
                    <a:pt x="447008" y="77057"/>
                  </a:lnTo>
                  <a:lnTo>
                    <a:pt x="405574" y="28670"/>
                  </a:lnTo>
                  <a:lnTo>
                    <a:pt x="383762" y="30289"/>
                  </a:lnTo>
                  <a:lnTo>
                    <a:pt x="365760" y="36767"/>
                  </a:lnTo>
                  <a:lnTo>
                    <a:pt x="364617" y="10668"/>
                  </a:lnTo>
                  <a:lnTo>
                    <a:pt x="348710" y="0"/>
                  </a:lnTo>
                  <a:lnTo>
                    <a:pt x="324803" y="18669"/>
                  </a:lnTo>
                  <a:lnTo>
                    <a:pt x="305181" y="3334"/>
                  </a:lnTo>
                  <a:lnTo>
                    <a:pt x="275558" y="68961"/>
                  </a:lnTo>
                  <a:lnTo>
                    <a:pt x="246412" y="130302"/>
                  </a:lnTo>
                  <a:lnTo>
                    <a:pt x="229933" y="158591"/>
                  </a:lnTo>
                  <a:lnTo>
                    <a:pt x="127730" y="323469"/>
                  </a:lnTo>
                  <a:lnTo>
                    <a:pt x="90583" y="379571"/>
                  </a:lnTo>
                  <a:lnTo>
                    <a:pt x="84201" y="396050"/>
                  </a:lnTo>
                  <a:lnTo>
                    <a:pt x="76295" y="425387"/>
                  </a:lnTo>
                  <a:lnTo>
                    <a:pt x="74200" y="442436"/>
                  </a:lnTo>
                  <a:lnTo>
                    <a:pt x="94869" y="449389"/>
                  </a:lnTo>
                  <a:lnTo>
                    <a:pt x="106108" y="463772"/>
                  </a:lnTo>
                  <a:lnTo>
                    <a:pt x="103442" y="485108"/>
                  </a:lnTo>
                  <a:lnTo>
                    <a:pt x="92868" y="501110"/>
                  </a:lnTo>
                  <a:lnTo>
                    <a:pt x="76962" y="525113"/>
                  </a:lnTo>
                  <a:lnTo>
                    <a:pt x="53626" y="539496"/>
                  </a:lnTo>
                  <a:lnTo>
                    <a:pt x="47244" y="556070"/>
                  </a:lnTo>
                  <a:lnTo>
                    <a:pt x="32385" y="571595"/>
                  </a:lnTo>
                  <a:lnTo>
                    <a:pt x="14383" y="577977"/>
                  </a:lnTo>
                  <a:lnTo>
                    <a:pt x="0" y="589217"/>
                  </a:lnTo>
                  <a:lnTo>
                    <a:pt x="38290" y="593979"/>
                  </a:lnTo>
                  <a:lnTo>
                    <a:pt x="42481" y="594455"/>
                  </a:lnTo>
                  <a:lnTo>
                    <a:pt x="42481" y="594455"/>
                  </a:lnTo>
                  <a:lnTo>
                    <a:pt x="42481" y="594455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6E537AA7-ADC2-7A94-C745-08ED31740F16}"/>
                </a:ext>
              </a:extLst>
            </p:cNvPr>
            <p:cNvSpPr/>
            <p:nvPr/>
          </p:nvSpPr>
          <p:spPr>
            <a:xfrm>
              <a:off x="6188700" y="3250887"/>
              <a:ext cx="969463" cy="1361831"/>
            </a:xfrm>
            <a:custGeom>
              <a:avLst/>
              <a:gdLst>
                <a:gd name="connsiteX0" fmla="*/ 215455 w 330422"/>
                <a:gd name="connsiteY0" fmla="*/ 461391 h 464153"/>
                <a:gd name="connsiteX1" fmla="*/ 250031 w 330422"/>
                <a:gd name="connsiteY1" fmla="*/ 461391 h 464153"/>
                <a:gd name="connsiteX2" fmla="*/ 264319 w 330422"/>
                <a:gd name="connsiteY2" fmla="*/ 415576 h 464153"/>
                <a:gd name="connsiteX3" fmla="*/ 277558 w 330422"/>
                <a:gd name="connsiteY3" fmla="*/ 378238 h 464153"/>
                <a:gd name="connsiteX4" fmla="*/ 290226 w 330422"/>
                <a:gd name="connsiteY4" fmla="*/ 345281 h 464153"/>
                <a:gd name="connsiteX5" fmla="*/ 300799 w 330422"/>
                <a:gd name="connsiteY5" fmla="*/ 294608 h 464153"/>
                <a:gd name="connsiteX6" fmla="*/ 318801 w 330422"/>
                <a:gd name="connsiteY6" fmla="*/ 253651 h 464153"/>
                <a:gd name="connsiteX7" fmla="*/ 325755 w 330422"/>
                <a:gd name="connsiteY7" fmla="*/ 232886 h 464153"/>
                <a:gd name="connsiteX8" fmla="*/ 323564 w 330422"/>
                <a:gd name="connsiteY8" fmla="*/ 215265 h 464153"/>
                <a:gd name="connsiteX9" fmla="*/ 329946 w 330422"/>
                <a:gd name="connsiteY9" fmla="*/ 198787 h 464153"/>
                <a:gd name="connsiteX10" fmla="*/ 327755 w 330422"/>
                <a:gd name="connsiteY10" fmla="*/ 181261 h 464153"/>
                <a:gd name="connsiteX11" fmla="*/ 330422 w 330422"/>
                <a:gd name="connsiteY11" fmla="*/ 159925 h 464153"/>
                <a:gd name="connsiteX12" fmla="*/ 313372 w 330422"/>
                <a:gd name="connsiteY12" fmla="*/ 157829 h 464153"/>
                <a:gd name="connsiteX13" fmla="*/ 323469 w 330422"/>
                <a:gd name="connsiteY13" fmla="*/ 146113 h 464153"/>
                <a:gd name="connsiteX14" fmla="*/ 326136 w 330422"/>
                <a:gd name="connsiteY14" fmla="*/ 124778 h 464153"/>
                <a:gd name="connsiteX15" fmla="*/ 300038 w 330422"/>
                <a:gd name="connsiteY15" fmla="*/ 125921 h 464153"/>
                <a:gd name="connsiteX16" fmla="*/ 280416 w 330422"/>
                <a:gd name="connsiteY16" fmla="*/ 110490 h 464153"/>
                <a:gd name="connsiteX17" fmla="*/ 298418 w 330422"/>
                <a:gd name="connsiteY17" fmla="*/ 104108 h 464153"/>
                <a:gd name="connsiteX18" fmla="*/ 301085 w 330422"/>
                <a:gd name="connsiteY18" fmla="*/ 82772 h 464153"/>
                <a:gd name="connsiteX19" fmla="*/ 278796 w 330422"/>
                <a:gd name="connsiteY19" fmla="*/ 88678 h 464153"/>
                <a:gd name="connsiteX20" fmla="*/ 263366 w 330422"/>
                <a:gd name="connsiteY20" fmla="*/ 73819 h 464153"/>
                <a:gd name="connsiteX21" fmla="*/ 251650 w 330422"/>
                <a:gd name="connsiteY21" fmla="*/ 63722 h 464153"/>
                <a:gd name="connsiteX22" fmla="*/ 227171 w 330422"/>
                <a:gd name="connsiteY22" fmla="*/ 52007 h 464153"/>
                <a:gd name="connsiteX23" fmla="*/ 220789 w 330422"/>
                <a:gd name="connsiteY23" fmla="*/ 34004 h 464153"/>
                <a:gd name="connsiteX24" fmla="*/ 195263 w 330422"/>
                <a:gd name="connsiteY24" fmla="*/ 30766 h 464153"/>
                <a:gd name="connsiteX25" fmla="*/ 179831 w 330422"/>
                <a:gd name="connsiteY25" fmla="*/ 15907 h 464153"/>
                <a:gd name="connsiteX26" fmla="*/ 155924 w 330422"/>
                <a:gd name="connsiteY26" fmla="*/ 0 h 464153"/>
                <a:gd name="connsiteX27" fmla="*/ 143732 w 330422"/>
                <a:gd name="connsiteY27" fmla="*/ 28766 h 464153"/>
                <a:gd name="connsiteX28" fmla="*/ 127254 w 330422"/>
                <a:gd name="connsiteY28" fmla="*/ 57055 h 464153"/>
                <a:gd name="connsiteX29" fmla="*/ 98107 w 330422"/>
                <a:gd name="connsiteY29" fmla="*/ 83725 h 464153"/>
                <a:gd name="connsiteX30" fmla="*/ 80581 w 330422"/>
                <a:gd name="connsiteY30" fmla="*/ 85820 h 464153"/>
                <a:gd name="connsiteX31" fmla="*/ 73628 w 330422"/>
                <a:gd name="connsiteY31" fmla="*/ 106585 h 464153"/>
                <a:gd name="connsiteX32" fmla="*/ 63055 w 330422"/>
                <a:gd name="connsiteY32" fmla="*/ 122587 h 464153"/>
                <a:gd name="connsiteX33" fmla="*/ 56673 w 330422"/>
                <a:gd name="connsiteY33" fmla="*/ 139160 h 464153"/>
                <a:gd name="connsiteX34" fmla="*/ 49339 w 330422"/>
                <a:gd name="connsiteY34" fmla="*/ 164116 h 464153"/>
                <a:gd name="connsiteX35" fmla="*/ 38671 w 330422"/>
                <a:gd name="connsiteY35" fmla="*/ 180118 h 464153"/>
                <a:gd name="connsiteX36" fmla="*/ 23813 w 330422"/>
                <a:gd name="connsiteY36" fmla="*/ 195644 h 464153"/>
                <a:gd name="connsiteX37" fmla="*/ 17526 w 330422"/>
                <a:gd name="connsiteY37" fmla="*/ 212122 h 464153"/>
                <a:gd name="connsiteX38" fmla="*/ 19621 w 330422"/>
                <a:gd name="connsiteY38" fmla="*/ 229648 h 464153"/>
                <a:gd name="connsiteX39" fmla="*/ 17526 w 330422"/>
                <a:gd name="connsiteY39" fmla="*/ 246698 h 464153"/>
                <a:gd name="connsiteX40" fmla="*/ 3238 w 330422"/>
                <a:gd name="connsiteY40" fmla="*/ 257937 h 464153"/>
                <a:gd name="connsiteX41" fmla="*/ 0 w 330422"/>
                <a:gd name="connsiteY41" fmla="*/ 283464 h 464153"/>
                <a:gd name="connsiteX42" fmla="*/ 17050 w 330422"/>
                <a:gd name="connsiteY42" fmla="*/ 320135 h 464153"/>
                <a:gd name="connsiteX43" fmla="*/ 14478 w 330422"/>
                <a:gd name="connsiteY43" fmla="*/ 341471 h 464153"/>
                <a:gd name="connsiteX44" fmla="*/ 30385 w 330422"/>
                <a:gd name="connsiteY44" fmla="*/ 352139 h 464153"/>
                <a:gd name="connsiteX45" fmla="*/ 24098 w 330422"/>
                <a:gd name="connsiteY45" fmla="*/ 368617 h 464153"/>
                <a:gd name="connsiteX46" fmla="*/ 25717 w 330422"/>
                <a:gd name="connsiteY46" fmla="*/ 390430 h 464153"/>
                <a:gd name="connsiteX47" fmla="*/ 36862 w 330422"/>
                <a:gd name="connsiteY47" fmla="*/ 404813 h 464153"/>
                <a:gd name="connsiteX48" fmla="*/ 56579 w 330422"/>
                <a:gd name="connsiteY48" fmla="*/ 420148 h 464153"/>
                <a:gd name="connsiteX49" fmla="*/ 53435 w 330422"/>
                <a:gd name="connsiteY49" fmla="*/ 445770 h 464153"/>
                <a:gd name="connsiteX50" fmla="*/ 124587 w 330422"/>
                <a:gd name="connsiteY50" fmla="*/ 463201 h 464153"/>
                <a:gd name="connsiteX51" fmla="*/ 202216 w 330422"/>
                <a:gd name="connsiteY51" fmla="*/ 464153 h 464153"/>
                <a:gd name="connsiteX52" fmla="*/ 215455 w 330422"/>
                <a:gd name="connsiteY52" fmla="*/ 461391 h 464153"/>
                <a:gd name="connsiteX53" fmla="*/ 215455 w 330422"/>
                <a:gd name="connsiteY53" fmla="*/ 461391 h 464153"/>
                <a:gd name="connsiteX54" fmla="*/ 215455 w 330422"/>
                <a:gd name="connsiteY54" fmla="*/ 461391 h 46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30422" h="464153">
                  <a:moveTo>
                    <a:pt x="215455" y="461391"/>
                  </a:moveTo>
                  <a:lnTo>
                    <a:pt x="250031" y="461391"/>
                  </a:lnTo>
                  <a:lnTo>
                    <a:pt x="264319" y="415576"/>
                  </a:lnTo>
                  <a:lnTo>
                    <a:pt x="277558" y="378238"/>
                  </a:lnTo>
                  <a:lnTo>
                    <a:pt x="290226" y="345281"/>
                  </a:lnTo>
                  <a:lnTo>
                    <a:pt x="300799" y="294608"/>
                  </a:lnTo>
                  <a:lnTo>
                    <a:pt x="318801" y="253651"/>
                  </a:lnTo>
                  <a:lnTo>
                    <a:pt x="325755" y="232886"/>
                  </a:lnTo>
                  <a:lnTo>
                    <a:pt x="323564" y="215265"/>
                  </a:lnTo>
                  <a:lnTo>
                    <a:pt x="329946" y="198787"/>
                  </a:lnTo>
                  <a:lnTo>
                    <a:pt x="327755" y="181261"/>
                  </a:lnTo>
                  <a:lnTo>
                    <a:pt x="330422" y="159925"/>
                  </a:lnTo>
                  <a:lnTo>
                    <a:pt x="313372" y="157829"/>
                  </a:lnTo>
                  <a:lnTo>
                    <a:pt x="323469" y="146113"/>
                  </a:lnTo>
                  <a:lnTo>
                    <a:pt x="326136" y="124778"/>
                  </a:lnTo>
                  <a:lnTo>
                    <a:pt x="300038" y="125921"/>
                  </a:lnTo>
                  <a:lnTo>
                    <a:pt x="280416" y="110490"/>
                  </a:lnTo>
                  <a:lnTo>
                    <a:pt x="298418" y="104108"/>
                  </a:lnTo>
                  <a:lnTo>
                    <a:pt x="301085" y="82772"/>
                  </a:lnTo>
                  <a:lnTo>
                    <a:pt x="278796" y="88678"/>
                  </a:lnTo>
                  <a:lnTo>
                    <a:pt x="263366" y="73819"/>
                  </a:lnTo>
                  <a:lnTo>
                    <a:pt x="251650" y="63722"/>
                  </a:lnTo>
                  <a:lnTo>
                    <a:pt x="227171" y="52007"/>
                  </a:lnTo>
                  <a:lnTo>
                    <a:pt x="220789" y="34004"/>
                  </a:lnTo>
                  <a:lnTo>
                    <a:pt x="195263" y="30766"/>
                  </a:lnTo>
                  <a:lnTo>
                    <a:pt x="179831" y="15907"/>
                  </a:lnTo>
                  <a:lnTo>
                    <a:pt x="155924" y="0"/>
                  </a:lnTo>
                  <a:lnTo>
                    <a:pt x="143732" y="28766"/>
                  </a:lnTo>
                  <a:lnTo>
                    <a:pt x="127254" y="57055"/>
                  </a:lnTo>
                  <a:lnTo>
                    <a:pt x="98107" y="83725"/>
                  </a:lnTo>
                  <a:lnTo>
                    <a:pt x="80581" y="85820"/>
                  </a:lnTo>
                  <a:lnTo>
                    <a:pt x="73628" y="106585"/>
                  </a:lnTo>
                  <a:lnTo>
                    <a:pt x="63055" y="122587"/>
                  </a:lnTo>
                  <a:lnTo>
                    <a:pt x="56673" y="139160"/>
                  </a:lnTo>
                  <a:lnTo>
                    <a:pt x="49339" y="164116"/>
                  </a:lnTo>
                  <a:lnTo>
                    <a:pt x="38671" y="180118"/>
                  </a:lnTo>
                  <a:lnTo>
                    <a:pt x="23813" y="195644"/>
                  </a:lnTo>
                  <a:lnTo>
                    <a:pt x="17526" y="212122"/>
                  </a:lnTo>
                  <a:lnTo>
                    <a:pt x="19621" y="229648"/>
                  </a:lnTo>
                  <a:lnTo>
                    <a:pt x="17526" y="246698"/>
                  </a:lnTo>
                  <a:lnTo>
                    <a:pt x="3238" y="257937"/>
                  </a:lnTo>
                  <a:lnTo>
                    <a:pt x="0" y="283464"/>
                  </a:lnTo>
                  <a:lnTo>
                    <a:pt x="17050" y="320135"/>
                  </a:lnTo>
                  <a:lnTo>
                    <a:pt x="14478" y="341471"/>
                  </a:lnTo>
                  <a:lnTo>
                    <a:pt x="30385" y="352139"/>
                  </a:lnTo>
                  <a:lnTo>
                    <a:pt x="24098" y="368617"/>
                  </a:lnTo>
                  <a:lnTo>
                    <a:pt x="25717" y="390430"/>
                  </a:lnTo>
                  <a:lnTo>
                    <a:pt x="36862" y="404813"/>
                  </a:lnTo>
                  <a:lnTo>
                    <a:pt x="56579" y="420148"/>
                  </a:lnTo>
                  <a:lnTo>
                    <a:pt x="53435" y="445770"/>
                  </a:lnTo>
                  <a:lnTo>
                    <a:pt x="124587" y="463201"/>
                  </a:lnTo>
                  <a:lnTo>
                    <a:pt x="202216" y="464153"/>
                  </a:lnTo>
                  <a:lnTo>
                    <a:pt x="215455" y="461391"/>
                  </a:lnTo>
                  <a:lnTo>
                    <a:pt x="215455" y="461391"/>
                  </a:lnTo>
                  <a:lnTo>
                    <a:pt x="215455" y="461391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77932588-5721-D6CD-0185-6B37F2831C23}"/>
                </a:ext>
              </a:extLst>
            </p:cNvPr>
            <p:cNvSpPr/>
            <p:nvPr/>
          </p:nvSpPr>
          <p:spPr>
            <a:xfrm>
              <a:off x="6931516" y="3517215"/>
              <a:ext cx="1419960" cy="1098576"/>
            </a:xfrm>
            <a:custGeom>
              <a:avLst/>
              <a:gdLst>
                <a:gd name="connsiteX0" fmla="*/ 36672 w 483965"/>
                <a:gd name="connsiteY0" fmla="*/ 372999 h 374427"/>
                <a:gd name="connsiteX1" fmla="*/ 58484 w 483965"/>
                <a:gd name="connsiteY1" fmla="*/ 371284 h 374427"/>
                <a:gd name="connsiteX2" fmla="*/ 153258 w 483965"/>
                <a:gd name="connsiteY2" fmla="*/ 374333 h 374427"/>
                <a:gd name="connsiteX3" fmla="*/ 399669 w 483965"/>
                <a:gd name="connsiteY3" fmla="*/ 374428 h 374427"/>
                <a:gd name="connsiteX4" fmla="*/ 456057 w 483965"/>
                <a:gd name="connsiteY4" fmla="*/ 372713 h 374427"/>
                <a:gd name="connsiteX5" fmla="*/ 463868 w 483965"/>
                <a:gd name="connsiteY5" fmla="*/ 273939 h 374427"/>
                <a:gd name="connsiteX6" fmla="*/ 477584 w 483965"/>
                <a:gd name="connsiteY6" fmla="*/ 162973 h 374427"/>
                <a:gd name="connsiteX7" fmla="*/ 483965 w 483965"/>
                <a:gd name="connsiteY7" fmla="*/ 111728 h 374427"/>
                <a:gd name="connsiteX8" fmla="*/ 448246 w 483965"/>
                <a:gd name="connsiteY8" fmla="*/ 85630 h 374427"/>
                <a:gd name="connsiteX9" fmla="*/ 433864 w 483965"/>
                <a:gd name="connsiteY9" fmla="*/ 96869 h 374427"/>
                <a:gd name="connsiteX10" fmla="*/ 415195 w 483965"/>
                <a:gd name="connsiteY10" fmla="*/ 72866 h 374427"/>
                <a:gd name="connsiteX11" fmla="*/ 399765 w 483965"/>
                <a:gd name="connsiteY11" fmla="*/ 58007 h 374427"/>
                <a:gd name="connsiteX12" fmla="*/ 281559 w 483965"/>
                <a:gd name="connsiteY12" fmla="*/ 0 h 374427"/>
                <a:gd name="connsiteX13" fmla="*/ 261366 w 483965"/>
                <a:gd name="connsiteY13" fmla="*/ 23527 h 374427"/>
                <a:gd name="connsiteX14" fmla="*/ 110204 w 483965"/>
                <a:gd name="connsiteY14" fmla="*/ 22288 h 374427"/>
                <a:gd name="connsiteX15" fmla="*/ 99060 w 483965"/>
                <a:gd name="connsiteY15" fmla="*/ 42577 h 374427"/>
                <a:gd name="connsiteX16" fmla="*/ 80963 w 483965"/>
                <a:gd name="connsiteY16" fmla="*/ 48958 h 374427"/>
                <a:gd name="connsiteX17" fmla="*/ 66675 w 483965"/>
                <a:gd name="connsiteY17" fmla="*/ 60198 h 374427"/>
                <a:gd name="connsiteX18" fmla="*/ 72486 w 483965"/>
                <a:gd name="connsiteY18" fmla="*/ 82582 h 374427"/>
                <a:gd name="connsiteX19" fmla="*/ 77914 w 483965"/>
                <a:gd name="connsiteY19" fmla="*/ 109252 h 374427"/>
                <a:gd name="connsiteX20" fmla="*/ 71533 w 483965"/>
                <a:gd name="connsiteY20" fmla="*/ 125825 h 374427"/>
                <a:gd name="connsiteX21" fmla="*/ 73629 w 483965"/>
                <a:gd name="connsiteY21" fmla="*/ 143446 h 374427"/>
                <a:gd name="connsiteX22" fmla="*/ 66770 w 483965"/>
                <a:gd name="connsiteY22" fmla="*/ 164306 h 374427"/>
                <a:gd name="connsiteX23" fmla="*/ 48768 w 483965"/>
                <a:gd name="connsiteY23" fmla="*/ 205359 h 374427"/>
                <a:gd name="connsiteX24" fmla="*/ 25908 w 483965"/>
                <a:gd name="connsiteY24" fmla="*/ 250222 h 374427"/>
                <a:gd name="connsiteX25" fmla="*/ 25432 w 483965"/>
                <a:gd name="connsiteY25" fmla="*/ 289179 h 374427"/>
                <a:gd name="connsiteX26" fmla="*/ 12192 w 483965"/>
                <a:gd name="connsiteY26" fmla="*/ 326612 h 374427"/>
                <a:gd name="connsiteX27" fmla="*/ 0 w 483965"/>
                <a:gd name="connsiteY27" fmla="*/ 355473 h 374427"/>
                <a:gd name="connsiteX28" fmla="*/ 36672 w 483965"/>
                <a:gd name="connsiteY28" fmla="*/ 372999 h 374427"/>
                <a:gd name="connsiteX29" fmla="*/ 36672 w 483965"/>
                <a:gd name="connsiteY29" fmla="*/ 372999 h 374427"/>
                <a:gd name="connsiteX30" fmla="*/ 36672 w 483965"/>
                <a:gd name="connsiteY30" fmla="*/ 372999 h 37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83965" h="374427">
                  <a:moveTo>
                    <a:pt x="36672" y="372999"/>
                  </a:moveTo>
                  <a:lnTo>
                    <a:pt x="58484" y="371284"/>
                  </a:lnTo>
                  <a:lnTo>
                    <a:pt x="153258" y="374333"/>
                  </a:lnTo>
                  <a:lnTo>
                    <a:pt x="399669" y="374428"/>
                  </a:lnTo>
                  <a:lnTo>
                    <a:pt x="456057" y="372713"/>
                  </a:lnTo>
                  <a:lnTo>
                    <a:pt x="463868" y="273939"/>
                  </a:lnTo>
                  <a:lnTo>
                    <a:pt x="477584" y="162973"/>
                  </a:lnTo>
                  <a:lnTo>
                    <a:pt x="483965" y="111728"/>
                  </a:lnTo>
                  <a:lnTo>
                    <a:pt x="448246" y="85630"/>
                  </a:lnTo>
                  <a:lnTo>
                    <a:pt x="433864" y="96869"/>
                  </a:lnTo>
                  <a:lnTo>
                    <a:pt x="415195" y="72866"/>
                  </a:lnTo>
                  <a:lnTo>
                    <a:pt x="399765" y="58007"/>
                  </a:lnTo>
                  <a:lnTo>
                    <a:pt x="281559" y="0"/>
                  </a:lnTo>
                  <a:lnTo>
                    <a:pt x="261366" y="23527"/>
                  </a:lnTo>
                  <a:lnTo>
                    <a:pt x="110204" y="22288"/>
                  </a:lnTo>
                  <a:lnTo>
                    <a:pt x="99060" y="42577"/>
                  </a:lnTo>
                  <a:lnTo>
                    <a:pt x="80963" y="48958"/>
                  </a:lnTo>
                  <a:lnTo>
                    <a:pt x="66675" y="60198"/>
                  </a:lnTo>
                  <a:lnTo>
                    <a:pt x="72486" y="82582"/>
                  </a:lnTo>
                  <a:lnTo>
                    <a:pt x="77914" y="109252"/>
                  </a:lnTo>
                  <a:lnTo>
                    <a:pt x="71533" y="125825"/>
                  </a:lnTo>
                  <a:lnTo>
                    <a:pt x="73629" y="143446"/>
                  </a:lnTo>
                  <a:lnTo>
                    <a:pt x="66770" y="164306"/>
                  </a:lnTo>
                  <a:lnTo>
                    <a:pt x="48768" y="205359"/>
                  </a:lnTo>
                  <a:lnTo>
                    <a:pt x="25908" y="250222"/>
                  </a:lnTo>
                  <a:lnTo>
                    <a:pt x="25432" y="289179"/>
                  </a:lnTo>
                  <a:lnTo>
                    <a:pt x="12192" y="326612"/>
                  </a:lnTo>
                  <a:lnTo>
                    <a:pt x="0" y="355473"/>
                  </a:lnTo>
                  <a:lnTo>
                    <a:pt x="36672" y="372999"/>
                  </a:lnTo>
                  <a:lnTo>
                    <a:pt x="36672" y="372999"/>
                  </a:lnTo>
                  <a:lnTo>
                    <a:pt x="36672" y="372999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649681F2-486E-C5F5-AB48-F687A29593FD}"/>
                </a:ext>
              </a:extLst>
            </p:cNvPr>
            <p:cNvSpPr/>
            <p:nvPr/>
          </p:nvSpPr>
          <p:spPr>
            <a:xfrm>
              <a:off x="6681953" y="2205967"/>
              <a:ext cx="1354007" cy="1474455"/>
            </a:xfrm>
            <a:custGeom>
              <a:avLst/>
              <a:gdLst>
                <a:gd name="connsiteX0" fmla="*/ 156210 w 461486"/>
                <a:gd name="connsiteY0" fmla="*/ 502539 h 502538"/>
                <a:gd name="connsiteX1" fmla="*/ 174213 w 461486"/>
                <a:gd name="connsiteY1" fmla="*/ 496062 h 502538"/>
                <a:gd name="connsiteX2" fmla="*/ 194977 w 461486"/>
                <a:gd name="connsiteY2" fmla="*/ 468440 h 502538"/>
                <a:gd name="connsiteX3" fmla="*/ 346139 w 461486"/>
                <a:gd name="connsiteY3" fmla="*/ 469868 h 502538"/>
                <a:gd name="connsiteX4" fmla="*/ 366332 w 461486"/>
                <a:gd name="connsiteY4" fmla="*/ 446437 h 502538"/>
                <a:gd name="connsiteX5" fmla="*/ 386525 w 461486"/>
                <a:gd name="connsiteY5" fmla="*/ 423100 h 502538"/>
                <a:gd name="connsiteX6" fmla="*/ 405575 w 461486"/>
                <a:gd name="connsiteY6" fmla="*/ 408146 h 502538"/>
                <a:gd name="connsiteX7" fmla="*/ 450818 w 461486"/>
                <a:gd name="connsiteY7" fmla="*/ 392144 h 502538"/>
                <a:gd name="connsiteX8" fmla="*/ 461486 w 461486"/>
                <a:gd name="connsiteY8" fmla="*/ 376238 h 502538"/>
                <a:gd name="connsiteX9" fmla="*/ 452819 w 461486"/>
                <a:gd name="connsiteY9" fmla="*/ 306134 h 502538"/>
                <a:gd name="connsiteX10" fmla="*/ 435769 w 461486"/>
                <a:gd name="connsiteY10" fmla="*/ 304038 h 502538"/>
                <a:gd name="connsiteX11" fmla="*/ 434150 w 461486"/>
                <a:gd name="connsiteY11" fmla="*/ 282226 h 502538"/>
                <a:gd name="connsiteX12" fmla="*/ 423482 w 461486"/>
                <a:gd name="connsiteY12" fmla="*/ 263652 h 502538"/>
                <a:gd name="connsiteX13" fmla="*/ 425577 w 461486"/>
                <a:gd name="connsiteY13" fmla="*/ 246697 h 502538"/>
                <a:gd name="connsiteX14" fmla="*/ 409575 w 461486"/>
                <a:gd name="connsiteY14" fmla="*/ 236125 h 502538"/>
                <a:gd name="connsiteX15" fmla="*/ 409004 w 461486"/>
                <a:gd name="connsiteY15" fmla="*/ 205835 h 502538"/>
                <a:gd name="connsiteX16" fmla="*/ 396145 w 461486"/>
                <a:gd name="connsiteY16" fmla="*/ 169736 h 502538"/>
                <a:gd name="connsiteX17" fmla="*/ 354997 w 461486"/>
                <a:gd name="connsiteY17" fmla="*/ 82677 h 502538"/>
                <a:gd name="connsiteX18" fmla="*/ 338995 w 461486"/>
                <a:gd name="connsiteY18" fmla="*/ 72104 h 502538"/>
                <a:gd name="connsiteX19" fmla="*/ 341090 w 461486"/>
                <a:gd name="connsiteY19" fmla="*/ 55054 h 502538"/>
                <a:gd name="connsiteX20" fmla="*/ 321373 w 461486"/>
                <a:gd name="connsiteY20" fmla="*/ 39719 h 502538"/>
                <a:gd name="connsiteX21" fmla="*/ 339471 w 461486"/>
                <a:gd name="connsiteY21" fmla="*/ 33338 h 502538"/>
                <a:gd name="connsiteX22" fmla="*/ 328232 w 461486"/>
                <a:gd name="connsiteY22" fmla="*/ 18955 h 502538"/>
                <a:gd name="connsiteX23" fmla="*/ 312801 w 461486"/>
                <a:gd name="connsiteY23" fmla="*/ 4096 h 502538"/>
                <a:gd name="connsiteX24" fmla="*/ 293656 w 461486"/>
                <a:gd name="connsiteY24" fmla="*/ 19050 h 502538"/>
                <a:gd name="connsiteX25" fmla="*/ 276606 w 461486"/>
                <a:gd name="connsiteY25" fmla="*/ 16954 h 502538"/>
                <a:gd name="connsiteX26" fmla="*/ 244126 w 461486"/>
                <a:gd name="connsiteY26" fmla="*/ 0 h 502538"/>
                <a:gd name="connsiteX27" fmla="*/ 229267 w 461486"/>
                <a:gd name="connsiteY27" fmla="*/ 15430 h 502538"/>
                <a:gd name="connsiteX28" fmla="*/ 209074 w 461486"/>
                <a:gd name="connsiteY28" fmla="*/ 38767 h 502538"/>
                <a:gd name="connsiteX29" fmla="*/ 202692 w 461486"/>
                <a:gd name="connsiteY29" fmla="*/ 55245 h 502538"/>
                <a:gd name="connsiteX30" fmla="*/ 192119 w 461486"/>
                <a:gd name="connsiteY30" fmla="*/ 71247 h 502538"/>
                <a:gd name="connsiteX31" fmla="*/ 173546 w 461486"/>
                <a:gd name="connsiteY31" fmla="*/ 81820 h 502538"/>
                <a:gd name="connsiteX32" fmla="*/ 170879 w 461486"/>
                <a:gd name="connsiteY32" fmla="*/ 103061 h 502538"/>
                <a:gd name="connsiteX33" fmla="*/ 154972 w 461486"/>
                <a:gd name="connsiteY33" fmla="*/ 126968 h 502538"/>
                <a:gd name="connsiteX34" fmla="*/ 134208 w 461486"/>
                <a:gd name="connsiteY34" fmla="*/ 154686 h 502538"/>
                <a:gd name="connsiteX35" fmla="*/ 119920 w 461486"/>
                <a:gd name="connsiteY35" fmla="*/ 165830 h 502538"/>
                <a:gd name="connsiteX36" fmla="*/ 99727 w 461486"/>
                <a:gd name="connsiteY36" fmla="*/ 189262 h 502538"/>
                <a:gd name="connsiteX37" fmla="*/ 89059 w 461486"/>
                <a:gd name="connsiteY37" fmla="*/ 205169 h 502538"/>
                <a:gd name="connsiteX38" fmla="*/ 78010 w 461486"/>
                <a:gd name="connsiteY38" fmla="*/ 225362 h 502538"/>
                <a:gd name="connsiteX39" fmla="*/ 64103 w 461486"/>
                <a:gd name="connsiteY39" fmla="*/ 232315 h 502538"/>
                <a:gd name="connsiteX40" fmla="*/ 53530 w 461486"/>
                <a:gd name="connsiteY40" fmla="*/ 248221 h 502538"/>
                <a:gd name="connsiteX41" fmla="*/ 37052 w 461486"/>
                <a:gd name="connsiteY41" fmla="*/ 276416 h 502538"/>
                <a:gd name="connsiteX42" fmla="*/ 38671 w 461486"/>
                <a:gd name="connsiteY42" fmla="*/ 298133 h 502538"/>
                <a:gd name="connsiteX43" fmla="*/ 7430 w 461486"/>
                <a:gd name="connsiteY43" fmla="*/ 341757 h 502538"/>
                <a:gd name="connsiteX44" fmla="*/ 0 w 461486"/>
                <a:gd name="connsiteY44" fmla="*/ 366713 h 502538"/>
                <a:gd name="connsiteX45" fmla="*/ 24479 w 461486"/>
                <a:gd name="connsiteY45" fmla="*/ 378428 h 502538"/>
                <a:gd name="connsiteX46" fmla="*/ 35147 w 461486"/>
                <a:gd name="connsiteY46" fmla="*/ 397002 h 502538"/>
                <a:gd name="connsiteX47" fmla="*/ 56959 w 461486"/>
                <a:gd name="connsiteY47" fmla="*/ 395383 h 502538"/>
                <a:gd name="connsiteX48" fmla="*/ 76676 w 461486"/>
                <a:gd name="connsiteY48" fmla="*/ 410718 h 502538"/>
                <a:gd name="connsiteX49" fmla="*/ 95917 w 461486"/>
                <a:gd name="connsiteY49" fmla="*/ 430340 h 502538"/>
                <a:gd name="connsiteX50" fmla="*/ 111347 w 461486"/>
                <a:gd name="connsiteY50" fmla="*/ 445199 h 502538"/>
                <a:gd name="connsiteX51" fmla="*/ 129445 w 461486"/>
                <a:gd name="connsiteY51" fmla="*/ 438817 h 502538"/>
                <a:gd name="connsiteX52" fmla="*/ 135827 w 461486"/>
                <a:gd name="connsiteY52" fmla="*/ 456819 h 502538"/>
                <a:gd name="connsiteX53" fmla="*/ 114015 w 461486"/>
                <a:gd name="connsiteY53" fmla="*/ 458438 h 502538"/>
                <a:gd name="connsiteX54" fmla="*/ 119444 w 461486"/>
                <a:gd name="connsiteY54" fmla="*/ 485013 h 502538"/>
                <a:gd name="connsiteX55" fmla="*/ 142304 w 461486"/>
                <a:gd name="connsiteY55" fmla="*/ 474917 h 502538"/>
                <a:gd name="connsiteX56" fmla="*/ 162496 w 461486"/>
                <a:gd name="connsiteY56" fmla="*/ 486061 h 502538"/>
                <a:gd name="connsiteX57" fmla="*/ 148209 w 461486"/>
                <a:gd name="connsiteY57" fmla="*/ 497205 h 502538"/>
                <a:gd name="connsiteX58" fmla="*/ 156210 w 461486"/>
                <a:gd name="connsiteY58" fmla="*/ 502539 h 502538"/>
                <a:gd name="connsiteX59" fmla="*/ 156210 w 461486"/>
                <a:gd name="connsiteY59" fmla="*/ 502539 h 502538"/>
                <a:gd name="connsiteX60" fmla="*/ 156210 w 461486"/>
                <a:gd name="connsiteY60" fmla="*/ 502539 h 502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61486" h="502538">
                  <a:moveTo>
                    <a:pt x="156210" y="502539"/>
                  </a:moveTo>
                  <a:lnTo>
                    <a:pt x="174213" y="496062"/>
                  </a:lnTo>
                  <a:lnTo>
                    <a:pt x="194977" y="468440"/>
                  </a:lnTo>
                  <a:lnTo>
                    <a:pt x="346139" y="469868"/>
                  </a:lnTo>
                  <a:lnTo>
                    <a:pt x="366332" y="446437"/>
                  </a:lnTo>
                  <a:lnTo>
                    <a:pt x="386525" y="423100"/>
                  </a:lnTo>
                  <a:lnTo>
                    <a:pt x="405575" y="408146"/>
                  </a:lnTo>
                  <a:lnTo>
                    <a:pt x="450818" y="392144"/>
                  </a:lnTo>
                  <a:lnTo>
                    <a:pt x="461486" y="376238"/>
                  </a:lnTo>
                  <a:lnTo>
                    <a:pt x="452819" y="306134"/>
                  </a:lnTo>
                  <a:lnTo>
                    <a:pt x="435769" y="304038"/>
                  </a:lnTo>
                  <a:lnTo>
                    <a:pt x="434150" y="282226"/>
                  </a:lnTo>
                  <a:lnTo>
                    <a:pt x="423482" y="263652"/>
                  </a:lnTo>
                  <a:lnTo>
                    <a:pt x="425577" y="246697"/>
                  </a:lnTo>
                  <a:lnTo>
                    <a:pt x="409575" y="236125"/>
                  </a:lnTo>
                  <a:lnTo>
                    <a:pt x="409004" y="205835"/>
                  </a:lnTo>
                  <a:lnTo>
                    <a:pt x="396145" y="169736"/>
                  </a:lnTo>
                  <a:lnTo>
                    <a:pt x="354997" y="82677"/>
                  </a:lnTo>
                  <a:lnTo>
                    <a:pt x="338995" y="72104"/>
                  </a:lnTo>
                  <a:lnTo>
                    <a:pt x="341090" y="55054"/>
                  </a:lnTo>
                  <a:lnTo>
                    <a:pt x="321373" y="39719"/>
                  </a:lnTo>
                  <a:lnTo>
                    <a:pt x="339471" y="33338"/>
                  </a:lnTo>
                  <a:lnTo>
                    <a:pt x="328232" y="18955"/>
                  </a:lnTo>
                  <a:lnTo>
                    <a:pt x="312801" y="4096"/>
                  </a:lnTo>
                  <a:lnTo>
                    <a:pt x="293656" y="19050"/>
                  </a:lnTo>
                  <a:lnTo>
                    <a:pt x="276606" y="16954"/>
                  </a:lnTo>
                  <a:lnTo>
                    <a:pt x="244126" y="0"/>
                  </a:lnTo>
                  <a:lnTo>
                    <a:pt x="229267" y="15430"/>
                  </a:lnTo>
                  <a:lnTo>
                    <a:pt x="209074" y="38767"/>
                  </a:lnTo>
                  <a:lnTo>
                    <a:pt x="202692" y="55245"/>
                  </a:lnTo>
                  <a:lnTo>
                    <a:pt x="192119" y="71247"/>
                  </a:lnTo>
                  <a:lnTo>
                    <a:pt x="173546" y="81820"/>
                  </a:lnTo>
                  <a:lnTo>
                    <a:pt x="170879" y="103061"/>
                  </a:lnTo>
                  <a:lnTo>
                    <a:pt x="154972" y="126968"/>
                  </a:lnTo>
                  <a:lnTo>
                    <a:pt x="134208" y="154686"/>
                  </a:lnTo>
                  <a:lnTo>
                    <a:pt x="119920" y="165830"/>
                  </a:lnTo>
                  <a:lnTo>
                    <a:pt x="99727" y="189262"/>
                  </a:lnTo>
                  <a:lnTo>
                    <a:pt x="89059" y="205169"/>
                  </a:lnTo>
                  <a:lnTo>
                    <a:pt x="78010" y="225362"/>
                  </a:lnTo>
                  <a:lnTo>
                    <a:pt x="64103" y="232315"/>
                  </a:lnTo>
                  <a:lnTo>
                    <a:pt x="53530" y="248221"/>
                  </a:lnTo>
                  <a:lnTo>
                    <a:pt x="37052" y="276416"/>
                  </a:lnTo>
                  <a:lnTo>
                    <a:pt x="38671" y="298133"/>
                  </a:lnTo>
                  <a:lnTo>
                    <a:pt x="7430" y="341757"/>
                  </a:lnTo>
                  <a:lnTo>
                    <a:pt x="0" y="366713"/>
                  </a:lnTo>
                  <a:lnTo>
                    <a:pt x="24479" y="378428"/>
                  </a:lnTo>
                  <a:lnTo>
                    <a:pt x="35147" y="397002"/>
                  </a:lnTo>
                  <a:lnTo>
                    <a:pt x="56959" y="395383"/>
                  </a:lnTo>
                  <a:lnTo>
                    <a:pt x="76676" y="410718"/>
                  </a:lnTo>
                  <a:lnTo>
                    <a:pt x="95917" y="430340"/>
                  </a:lnTo>
                  <a:lnTo>
                    <a:pt x="111347" y="445199"/>
                  </a:lnTo>
                  <a:lnTo>
                    <a:pt x="129445" y="438817"/>
                  </a:lnTo>
                  <a:lnTo>
                    <a:pt x="135827" y="456819"/>
                  </a:lnTo>
                  <a:lnTo>
                    <a:pt x="114015" y="458438"/>
                  </a:lnTo>
                  <a:lnTo>
                    <a:pt x="119444" y="485013"/>
                  </a:lnTo>
                  <a:lnTo>
                    <a:pt x="142304" y="474917"/>
                  </a:lnTo>
                  <a:lnTo>
                    <a:pt x="162496" y="486061"/>
                  </a:lnTo>
                  <a:lnTo>
                    <a:pt x="148209" y="497205"/>
                  </a:lnTo>
                  <a:lnTo>
                    <a:pt x="156210" y="502539"/>
                  </a:lnTo>
                  <a:lnTo>
                    <a:pt x="156210" y="502539"/>
                  </a:lnTo>
                  <a:lnTo>
                    <a:pt x="156210" y="502539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4B7A1CEF-A83F-C696-0460-3A8B0C765406}"/>
                </a:ext>
              </a:extLst>
            </p:cNvPr>
            <p:cNvSpPr/>
            <p:nvPr/>
          </p:nvSpPr>
          <p:spPr>
            <a:xfrm>
              <a:off x="5841323" y="1539722"/>
              <a:ext cx="1276035" cy="1523362"/>
            </a:xfrm>
            <a:custGeom>
              <a:avLst/>
              <a:gdLst>
                <a:gd name="connsiteX0" fmla="*/ 130303 w 434911"/>
                <a:gd name="connsiteY0" fmla="*/ 519208 h 519207"/>
                <a:gd name="connsiteX1" fmla="*/ 145256 w 434911"/>
                <a:gd name="connsiteY1" fmla="*/ 503682 h 519207"/>
                <a:gd name="connsiteX2" fmla="*/ 160687 w 434911"/>
                <a:gd name="connsiteY2" fmla="*/ 483870 h 519207"/>
                <a:gd name="connsiteX3" fmla="*/ 167069 w 434911"/>
                <a:gd name="connsiteY3" fmla="*/ 467392 h 519207"/>
                <a:gd name="connsiteX4" fmla="*/ 160592 w 434911"/>
                <a:gd name="connsiteY4" fmla="*/ 449199 h 519207"/>
                <a:gd name="connsiteX5" fmla="*/ 184690 w 434911"/>
                <a:gd name="connsiteY5" fmla="*/ 465201 h 519207"/>
                <a:gd name="connsiteX6" fmla="*/ 200120 w 434911"/>
                <a:gd name="connsiteY6" fmla="*/ 480155 h 519207"/>
                <a:gd name="connsiteX7" fmla="*/ 221456 w 434911"/>
                <a:gd name="connsiteY7" fmla="*/ 482727 h 519207"/>
                <a:gd name="connsiteX8" fmla="*/ 240125 w 434911"/>
                <a:gd name="connsiteY8" fmla="*/ 472059 h 519207"/>
                <a:gd name="connsiteX9" fmla="*/ 243840 w 434911"/>
                <a:gd name="connsiteY9" fmla="*/ 442150 h 519207"/>
                <a:gd name="connsiteX10" fmla="*/ 259271 w 434911"/>
                <a:gd name="connsiteY10" fmla="*/ 422338 h 519207"/>
                <a:gd name="connsiteX11" fmla="*/ 276892 w 434911"/>
                <a:gd name="connsiteY11" fmla="*/ 420243 h 519207"/>
                <a:gd name="connsiteX12" fmla="*/ 288037 w 434911"/>
                <a:gd name="connsiteY12" fmla="*/ 399859 h 519207"/>
                <a:gd name="connsiteX13" fmla="*/ 281654 w 434911"/>
                <a:gd name="connsiteY13" fmla="*/ 381762 h 519207"/>
                <a:gd name="connsiteX14" fmla="*/ 266129 w 434911"/>
                <a:gd name="connsiteY14" fmla="*/ 366808 h 519207"/>
                <a:gd name="connsiteX15" fmla="*/ 268224 w 434911"/>
                <a:gd name="connsiteY15" fmla="*/ 349758 h 519207"/>
                <a:gd name="connsiteX16" fmla="*/ 282607 w 434911"/>
                <a:gd name="connsiteY16" fmla="*/ 338518 h 519207"/>
                <a:gd name="connsiteX17" fmla="*/ 320516 w 434911"/>
                <a:gd name="connsiteY17" fmla="*/ 347567 h 519207"/>
                <a:gd name="connsiteX18" fmla="*/ 342424 w 434911"/>
                <a:gd name="connsiteY18" fmla="*/ 345948 h 519207"/>
                <a:gd name="connsiteX19" fmla="*/ 352520 w 434911"/>
                <a:gd name="connsiteY19" fmla="*/ 334137 h 519207"/>
                <a:gd name="connsiteX20" fmla="*/ 337566 w 434911"/>
                <a:gd name="connsiteY20" fmla="*/ 314992 h 519207"/>
                <a:gd name="connsiteX21" fmla="*/ 339662 w 434911"/>
                <a:gd name="connsiteY21" fmla="*/ 297847 h 519207"/>
                <a:gd name="connsiteX22" fmla="*/ 357759 w 434911"/>
                <a:gd name="connsiteY22" fmla="*/ 291465 h 519207"/>
                <a:gd name="connsiteX23" fmla="*/ 372713 w 434911"/>
                <a:gd name="connsiteY23" fmla="*/ 275939 h 519207"/>
                <a:gd name="connsiteX24" fmla="*/ 363094 w 434911"/>
                <a:gd name="connsiteY24" fmla="*/ 248698 h 519207"/>
                <a:gd name="connsiteX25" fmla="*/ 365665 w 434911"/>
                <a:gd name="connsiteY25" fmla="*/ 227362 h 519207"/>
                <a:gd name="connsiteX26" fmla="*/ 367856 w 434911"/>
                <a:gd name="connsiteY26" fmla="*/ 210312 h 519207"/>
                <a:gd name="connsiteX27" fmla="*/ 366141 w 434911"/>
                <a:gd name="connsiteY27" fmla="*/ 188404 h 519207"/>
                <a:gd name="connsiteX28" fmla="*/ 377381 w 434911"/>
                <a:gd name="connsiteY28" fmla="*/ 168116 h 519207"/>
                <a:gd name="connsiteX29" fmla="*/ 387478 w 434911"/>
                <a:gd name="connsiteY29" fmla="*/ 156305 h 519207"/>
                <a:gd name="connsiteX30" fmla="*/ 399193 w 434911"/>
                <a:gd name="connsiteY30" fmla="*/ 166497 h 519207"/>
                <a:gd name="connsiteX31" fmla="*/ 420529 w 434911"/>
                <a:gd name="connsiteY31" fmla="*/ 169069 h 519207"/>
                <a:gd name="connsiteX32" fmla="*/ 426911 w 434911"/>
                <a:gd name="connsiteY32" fmla="*/ 152591 h 519207"/>
                <a:gd name="connsiteX33" fmla="*/ 434912 w 434911"/>
                <a:gd name="connsiteY33" fmla="*/ 123158 h 519207"/>
                <a:gd name="connsiteX34" fmla="*/ 425768 w 434911"/>
                <a:gd name="connsiteY34" fmla="*/ 91726 h 519207"/>
                <a:gd name="connsiteX35" fmla="*/ 408147 w 434911"/>
                <a:gd name="connsiteY35" fmla="*/ 93821 h 519207"/>
                <a:gd name="connsiteX36" fmla="*/ 392145 w 434911"/>
                <a:gd name="connsiteY36" fmla="*/ 83248 h 519207"/>
                <a:gd name="connsiteX37" fmla="*/ 394240 w 434911"/>
                <a:gd name="connsiteY37" fmla="*/ 66103 h 519207"/>
                <a:gd name="connsiteX38" fmla="*/ 408623 w 434911"/>
                <a:gd name="connsiteY38" fmla="*/ 54864 h 519207"/>
                <a:gd name="connsiteX39" fmla="*/ 402241 w 434911"/>
                <a:gd name="connsiteY39" fmla="*/ 36767 h 519207"/>
                <a:gd name="connsiteX40" fmla="*/ 385668 w 434911"/>
                <a:gd name="connsiteY40" fmla="*/ 30385 h 519207"/>
                <a:gd name="connsiteX41" fmla="*/ 370142 w 434911"/>
                <a:gd name="connsiteY41" fmla="*/ 15430 h 519207"/>
                <a:gd name="connsiteX42" fmla="*/ 350425 w 434911"/>
                <a:gd name="connsiteY42" fmla="*/ 0 h 519207"/>
                <a:gd name="connsiteX43" fmla="*/ 336042 w 434911"/>
                <a:gd name="connsiteY43" fmla="*/ 11240 h 519207"/>
                <a:gd name="connsiteX44" fmla="*/ 265652 w 434911"/>
                <a:gd name="connsiteY44" fmla="*/ 54578 h 519207"/>
                <a:gd name="connsiteX45" fmla="*/ 247555 w 434911"/>
                <a:gd name="connsiteY45" fmla="*/ 61055 h 519207"/>
                <a:gd name="connsiteX46" fmla="*/ 232601 w 434911"/>
                <a:gd name="connsiteY46" fmla="*/ 76486 h 519207"/>
                <a:gd name="connsiteX47" fmla="*/ 159639 w 434911"/>
                <a:gd name="connsiteY47" fmla="*/ 175927 h 519207"/>
                <a:gd name="connsiteX48" fmla="*/ 107538 w 434911"/>
                <a:gd name="connsiteY48" fmla="*/ 247555 h 519207"/>
                <a:gd name="connsiteX49" fmla="*/ 72295 w 434911"/>
                <a:gd name="connsiteY49" fmla="*/ 286607 h 519207"/>
                <a:gd name="connsiteX50" fmla="*/ 48387 w 434911"/>
                <a:gd name="connsiteY50" fmla="*/ 305276 h 519207"/>
                <a:gd name="connsiteX51" fmla="*/ 38291 w 434911"/>
                <a:gd name="connsiteY51" fmla="*/ 351758 h 519207"/>
                <a:gd name="connsiteX52" fmla="*/ 30861 w 434911"/>
                <a:gd name="connsiteY52" fmla="*/ 376809 h 519207"/>
                <a:gd name="connsiteX53" fmla="*/ 12192 w 434911"/>
                <a:gd name="connsiteY53" fmla="*/ 387572 h 519207"/>
                <a:gd name="connsiteX54" fmla="*/ 0 w 434911"/>
                <a:gd name="connsiteY54" fmla="*/ 416338 h 519207"/>
                <a:gd name="connsiteX55" fmla="*/ 16003 w 434911"/>
                <a:gd name="connsiteY55" fmla="*/ 427006 h 519207"/>
                <a:gd name="connsiteX56" fmla="*/ 32576 w 434911"/>
                <a:gd name="connsiteY56" fmla="*/ 433388 h 519207"/>
                <a:gd name="connsiteX57" fmla="*/ 12288 w 434911"/>
                <a:gd name="connsiteY57" fmla="*/ 456914 h 519207"/>
                <a:gd name="connsiteX58" fmla="*/ 29433 w 434911"/>
                <a:gd name="connsiteY58" fmla="*/ 459010 h 519207"/>
                <a:gd name="connsiteX59" fmla="*/ 44863 w 434911"/>
                <a:gd name="connsiteY59" fmla="*/ 473964 h 519207"/>
                <a:gd name="connsiteX60" fmla="*/ 42291 w 434911"/>
                <a:gd name="connsiteY60" fmla="*/ 495300 h 519207"/>
                <a:gd name="connsiteX61" fmla="*/ 64675 w 434911"/>
                <a:gd name="connsiteY61" fmla="*/ 489395 h 519207"/>
                <a:gd name="connsiteX62" fmla="*/ 110586 w 434911"/>
                <a:gd name="connsiteY62" fmla="*/ 503777 h 519207"/>
                <a:gd name="connsiteX63" fmla="*/ 130303 w 434911"/>
                <a:gd name="connsiteY63" fmla="*/ 519208 h 519207"/>
                <a:gd name="connsiteX64" fmla="*/ 130303 w 434911"/>
                <a:gd name="connsiteY64" fmla="*/ 519208 h 519207"/>
                <a:gd name="connsiteX65" fmla="*/ 130303 w 434911"/>
                <a:gd name="connsiteY65" fmla="*/ 519208 h 519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434911" h="519207">
                  <a:moveTo>
                    <a:pt x="130303" y="519208"/>
                  </a:moveTo>
                  <a:lnTo>
                    <a:pt x="145256" y="503682"/>
                  </a:lnTo>
                  <a:lnTo>
                    <a:pt x="160687" y="483870"/>
                  </a:lnTo>
                  <a:lnTo>
                    <a:pt x="167069" y="467392"/>
                  </a:lnTo>
                  <a:lnTo>
                    <a:pt x="160592" y="449199"/>
                  </a:lnTo>
                  <a:lnTo>
                    <a:pt x="184690" y="465201"/>
                  </a:lnTo>
                  <a:lnTo>
                    <a:pt x="200120" y="480155"/>
                  </a:lnTo>
                  <a:lnTo>
                    <a:pt x="221456" y="482727"/>
                  </a:lnTo>
                  <a:lnTo>
                    <a:pt x="240125" y="472059"/>
                  </a:lnTo>
                  <a:lnTo>
                    <a:pt x="243840" y="442150"/>
                  </a:lnTo>
                  <a:lnTo>
                    <a:pt x="259271" y="422338"/>
                  </a:lnTo>
                  <a:lnTo>
                    <a:pt x="276892" y="420243"/>
                  </a:lnTo>
                  <a:lnTo>
                    <a:pt x="288037" y="399859"/>
                  </a:lnTo>
                  <a:lnTo>
                    <a:pt x="281654" y="381762"/>
                  </a:lnTo>
                  <a:lnTo>
                    <a:pt x="266129" y="366808"/>
                  </a:lnTo>
                  <a:lnTo>
                    <a:pt x="268224" y="349758"/>
                  </a:lnTo>
                  <a:lnTo>
                    <a:pt x="282607" y="338518"/>
                  </a:lnTo>
                  <a:lnTo>
                    <a:pt x="320516" y="347567"/>
                  </a:lnTo>
                  <a:lnTo>
                    <a:pt x="342424" y="345948"/>
                  </a:lnTo>
                  <a:lnTo>
                    <a:pt x="352520" y="334137"/>
                  </a:lnTo>
                  <a:lnTo>
                    <a:pt x="337566" y="314992"/>
                  </a:lnTo>
                  <a:lnTo>
                    <a:pt x="339662" y="297847"/>
                  </a:lnTo>
                  <a:lnTo>
                    <a:pt x="357759" y="291465"/>
                  </a:lnTo>
                  <a:lnTo>
                    <a:pt x="372713" y="275939"/>
                  </a:lnTo>
                  <a:lnTo>
                    <a:pt x="363094" y="248698"/>
                  </a:lnTo>
                  <a:lnTo>
                    <a:pt x="365665" y="227362"/>
                  </a:lnTo>
                  <a:lnTo>
                    <a:pt x="367856" y="210312"/>
                  </a:lnTo>
                  <a:lnTo>
                    <a:pt x="366141" y="188404"/>
                  </a:lnTo>
                  <a:lnTo>
                    <a:pt x="377381" y="168116"/>
                  </a:lnTo>
                  <a:lnTo>
                    <a:pt x="387478" y="156305"/>
                  </a:lnTo>
                  <a:lnTo>
                    <a:pt x="399193" y="166497"/>
                  </a:lnTo>
                  <a:lnTo>
                    <a:pt x="420529" y="169069"/>
                  </a:lnTo>
                  <a:lnTo>
                    <a:pt x="426911" y="152591"/>
                  </a:lnTo>
                  <a:lnTo>
                    <a:pt x="434912" y="123158"/>
                  </a:lnTo>
                  <a:lnTo>
                    <a:pt x="425768" y="91726"/>
                  </a:lnTo>
                  <a:lnTo>
                    <a:pt x="408147" y="93821"/>
                  </a:lnTo>
                  <a:lnTo>
                    <a:pt x="392145" y="83248"/>
                  </a:lnTo>
                  <a:lnTo>
                    <a:pt x="394240" y="66103"/>
                  </a:lnTo>
                  <a:lnTo>
                    <a:pt x="408623" y="54864"/>
                  </a:lnTo>
                  <a:lnTo>
                    <a:pt x="402241" y="36767"/>
                  </a:lnTo>
                  <a:lnTo>
                    <a:pt x="385668" y="30385"/>
                  </a:lnTo>
                  <a:lnTo>
                    <a:pt x="370142" y="15430"/>
                  </a:lnTo>
                  <a:lnTo>
                    <a:pt x="350425" y="0"/>
                  </a:lnTo>
                  <a:lnTo>
                    <a:pt x="336042" y="11240"/>
                  </a:lnTo>
                  <a:lnTo>
                    <a:pt x="265652" y="54578"/>
                  </a:lnTo>
                  <a:lnTo>
                    <a:pt x="247555" y="61055"/>
                  </a:lnTo>
                  <a:lnTo>
                    <a:pt x="232601" y="76486"/>
                  </a:lnTo>
                  <a:lnTo>
                    <a:pt x="159639" y="175927"/>
                  </a:lnTo>
                  <a:lnTo>
                    <a:pt x="107538" y="247555"/>
                  </a:lnTo>
                  <a:lnTo>
                    <a:pt x="72295" y="286607"/>
                  </a:lnTo>
                  <a:lnTo>
                    <a:pt x="48387" y="305276"/>
                  </a:lnTo>
                  <a:lnTo>
                    <a:pt x="38291" y="351758"/>
                  </a:lnTo>
                  <a:lnTo>
                    <a:pt x="30861" y="376809"/>
                  </a:lnTo>
                  <a:lnTo>
                    <a:pt x="12192" y="387572"/>
                  </a:lnTo>
                  <a:lnTo>
                    <a:pt x="0" y="416338"/>
                  </a:lnTo>
                  <a:lnTo>
                    <a:pt x="16003" y="427006"/>
                  </a:lnTo>
                  <a:lnTo>
                    <a:pt x="32576" y="433388"/>
                  </a:lnTo>
                  <a:lnTo>
                    <a:pt x="12288" y="456914"/>
                  </a:lnTo>
                  <a:lnTo>
                    <a:pt x="29433" y="459010"/>
                  </a:lnTo>
                  <a:lnTo>
                    <a:pt x="44863" y="473964"/>
                  </a:lnTo>
                  <a:lnTo>
                    <a:pt x="42291" y="495300"/>
                  </a:lnTo>
                  <a:lnTo>
                    <a:pt x="64675" y="489395"/>
                  </a:lnTo>
                  <a:lnTo>
                    <a:pt x="110586" y="503777"/>
                  </a:lnTo>
                  <a:lnTo>
                    <a:pt x="130303" y="519208"/>
                  </a:lnTo>
                  <a:lnTo>
                    <a:pt x="130303" y="519208"/>
                  </a:lnTo>
                  <a:lnTo>
                    <a:pt x="130303" y="519208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53E7667-52B0-3589-2FC7-B2FB3D17CC68}"/>
                </a:ext>
              </a:extLst>
            </p:cNvPr>
            <p:cNvSpPr/>
            <p:nvPr/>
          </p:nvSpPr>
          <p:spPr>
            <a:xfrm>
              <a:off x="6188421" y="1847412"/>
              <a:ext cx="1206727" cy="1653871"/>
            </a:xfrm>
            <a:custGeom>
              <a:avLst/>
              <a:gdLst>
                <a:gd name="connsiteX0" fmla="*/ 80105 w 411289"/>
                <a:gd name="connsiteY0" fmla="*/ 563690 h 563689"/>
                <a:gd name="connsiteX1" fmla="*/ 97727 w 411289"/>
                <a:gd name="connsiteY1" fmla="*/ 561594 h 563689"/>
                <a:gd name="connsiteX2" fmla="*/ 126968 w 411289"/>
                <a:gd name="connsiteY2" fmla="*/ 534924 h 563689"/>
                <a:gd name="connsiteX3" fmla="*/ 142970 w 411289"/>
                <a:gd name="connsiteY3" fmla="*/ 510921 h 563689"/>
                <a:gd name="connsiteX4" fmla="*/ 154114 w 411289"/>
                <a:gd name="connsiteY4" fmla="*/ 490633 h 563689"/>
                <a:gd name="connsiteX5" fmla="*/ 172688 w 411289"/>
                <a:gd name="connsiteY5" fmla="*/ 479965 h 563689"/>
                <a:gd name="connsiteX6" fmla="*/ 174784 w 411289"/>
                <a:gd name="connsiteY6" fmla="*/ 462915 h 563689"/>
                <a:gd name="connsiteX7" fmla="*/ 185451 w 411289"/>
                <a:gd name="connsiteY7" fmla="*/ 446913 h 563689"/>
                <a:gd name="connsiteX8" fmla="*/ 191833 w 411289"/>
                <a:gd name="connsiteY8" fmla="*/ 430435 h 563689"/>
                <a:gd name="connsiteX9" fmla="*/ 206693 w 411289"/>
                <a:gd name="connsiteY9" fmla="*/ 415004 h 563689"/>
                <a:gd name="connsiteX10" fmla="*/ 204597 w 411289"/>
                <a:gd name="connsiteY10" fmla="*/ 397383 h 563689"/>
                <a:gd name="connsiteX11" fmla="*/ 215741 w 411289"/>
                <a:gd name="connsiteY11" fmla="*/ 377190 h 563689"/>
                <a:gd name="connsiteX12" fmla="*/ 225837 w 411289"/>
                <a:gd name="connsiteY12" fmla="*/ 365379 h 563689"/>
                <a:gd name="connsiteX13" fmla="*/ 236982 w 411289"/>
                <a:gd name="connsiteY13" fmla="*/ 345186 h 563689"/>
                <a:gd name="connsiteX14" fmla="*/ 255555 w 411289"/>
                <a:gd name="connsiteY14" fmla="*/ 334518 h 563689"/>
                <a:gd name="connsiteX15" fmla="*/ 266224 w 411289"/>
                <a:gd name="connsiteY15" fmla="*/ 318516 h 563689"/>
                <a:gd name="connsiteX16" fmla="*/ 276892 w 411289"/>
                <a:gd name="connsiteY16" fmla="*/ 302514 h 563689"/>
                <a:gd name="connsiteX17" fmla="*/ 287464 w 411289"/>
                <a:gd name="connsiteY17" fmla="*/ 286512 h 563689"/>
                <a:gd name="connsiteX18" fmla="*/ 301847 w 411289"/>
                <a:gd name="connsiteY18" fmla="*/ 275273 h 563689"/>
                <a:gd name="connsiteX19" fmla="*/ 312515 w 411289"/>
                <a:gd name="connsiteY19" fmla="*/ 259366 h 563689"/>
                <a:gd name="connsiteX20" fmla="*/ 323659 w 411289"/>
                <a:gd name="connsiteY20" fmla="*/ 239078 h 563689"/>
                <a:gd name="connsiteX21" fmla="*/ 334232 w 411289"/>
                <a:gd name="connsiteY21" fmla="*/ 223075 h 563689"/>
                <a:gd name="connsiteX22" fmla="*/ 340614 w 411289"/>
                <a:gd name="connsiteY22" fmla="*/ 206597 h 563689"/>
                <a:gd name="connsiteX23" fmla="*/ 354996 w 411289"/>
                <a:gd name="connsiteY23" fmla="*/ 195358 h 563689"/>
                <a:gd name="connsiteX24" fmla="*/ 365093 w 411289"/>
                <a:gd name="connsiteY24" fmla="*/ 183642 h 563689"/>
                <a:gd name="connsiteX25" fmla="*/ 375761 w 411289"/>
                <a:gd name="connsiteY25" fmla="*/ 167640 h 563689"/>
                <a:gd name="connsiteX26" fmla="*/ 387382 w 411289"/>
                <a:gd name="connsiteY26" fmla="*/ 143161 h 563689"/>
                <a:gd name="connsiteX27" fmla="*/ 397573 w 411289"/>
                <a:gd name="connsiteY27" fmla="*/ 131445 h 563689"/>
                <a:gd name="connsiteX28" fmla="*/ 409765 w 411289"/>
                <a:gd name="connsiteY28" fmla="*/ 102584 h 563689"/>
                <a:gd name="connsiteX29" fmla="*/ 400621 w 411289"/>
                <a:gd name="connsiteY29" fmla="*/ 71247 h 563689"/>
                <a:gd name="connsiteX30" fmla="*/ 411289 w 411289"/>
                <a:gd name="connsiteY30" fmla="*/ 55245 h 563689"/>
                <a:gd name="connsiteX31" fmla="*/ 404813 w 411289"/>
                <a:gd name="connsiteY31" fmla="*/ 37148 h 563689"/>
                <a:gd name="connsiteX32" fmla="*/ 394145 w 411289"/>
                <a:gd name="connsiteY32" fmla="*/ 18479 h 563689"/>
                <a:gd name="connsiteX33" fmla="*/ 375475 w 411289"/>
                <a:gd name="connsiteY33" fmla="*/ 29242 h 563689"/>
                <a:gd name="connsiteX34" fmla="*/ 364903 w 411289"/>
                <a:gd name="connsiteY34" fmla="*/ 45149 h 563689"/>
                <a:gd name="connsiteX35" fmla="*/ 354235 w 411289"/>
                <a:gd name="connsiteY35" fmla="*/ 26575 h 563689"/>
                <a:gd name="connsiteX36" fmla="*/ 332327 w 411289"/>
                <a:gd name="connsiteY36" fmla="*/ 28194 h 563689"/>
                <a:gd name="connsiteX37" fmla="*/ 334423 w 411289"/>
                <a:gd name="connsiteY37" fmla="*/ 11144 h 563689"/>
                <a:gd name="connsiteX38" fmla="*/ 314230 w 411289"/>
                <a:gd name="connsiteY38" fmla="*/ 0 h 563689"/>
                <a:gd name="connsiteX39" fmla="*/ 316325 w 411289"/>
                <a:gd name="connsiteY39" fmla="*/ 17526 h 563689"/>
                <a:gd name="connsiteX40" fmla="*/ 309467 w 411289"/>
                <a:gd name="connsiteY40" fmla="*/ 38386 h 563689"/>
                <a:gd name="connsiteX41" fmla="*/ 311658 w 411289"/>
                <a:gd name="connsiteY41" fmla="*/ 55912 h 563689"/>
                <a:gd name="connsiteX42" fmla="*/ 296703 w 411289"/>
                <a:gd name="connsiteY42" fmla="*/ 71342 h 563689"/>
                <a:gd name="connsiteX43" fmla="*/ 279178 w 411289"/>
                <a:gd name="connsiteY43" fmla="*/ 73533 h 563689"/>
                <a:gd name="connsiteX44" fmla="*/ 281273 w 411289"/>
                <a:gd name="connsiteY44" fmla="*/ 56483 h 563689"/>
                <a:gd name="connsiteX45" fmla="*/ 264700 w 411289"/>
                <a:gd name="connsiteY45" fmla="*/ 50102 h 563689"/>
                <a:gd name="connsiteX46" fmla="*/ 253555 w 411289"/>
                <a:gd name="connsiteY46" fmla="*/ 70390 h 563689"/>
                <a:gd name="connsiteX47" fmla="*/ 249364 w 411289"/>
                <a:gd name="connsiteY47" fmla="*/ 104489 h 563689"/>
                <a:gd name="connsiteX48" fmla="*/ 247269 w 411289"/>
                <a:gd name="connsiteY48" fmla="*/ 121539 h 563689"/>
                <a:gd name="connsiteX49" fmla="*/ 244602 w 411289"/>
                <a:gd name="connsiteY49" fmla="*/ 142780 h 563689"/>
                <a:gd name="connsiteX50" fmla="*/ 251079 w 411289"/>
                <a:gd name="connsiteY50" fmla="*/ 160877 h 563689"/>
                <a:gd name="connsiteX51" fmla="*/ 248983 w 411289"/>
                <a:gd name="connsiteY51" fmla="*/ 177927 h 563689"/>
                <a:gd name="connsiteX52" fmla="*/ 226028 w 411289"/>
                <a:gd name="connsiteY52" fmla="*/ 188119 h 563689"/>
                <a:gd name="connsiteX53" fmla="*/ 219646 w 411289"/>
                <a:gd name="connsiteY53" fmla="*/ 204597 h 563689"/>
                <a:gd name="connsiteX54" fmla="*/ 230410 w 411289"/>
                <a:gd name="connsiteY54" fmla="*/ 223266 h 563689"/>
                <a:gd name="connsiteX55" fmla="*/ 228314 w 411289"/>
                <a:gd name="connsiteY55" fmla="*/ 240316 h 563689"/>
                <a:gd name="connsiteX56" fmla="*/ 210693 w 411289"/>
                <a:gd name="connsiteY56" fmla="*/ 242411 h 563689"/>
                <a:gd name="connsiteX57" fmla="*/ 168593 w 411289"/>
                <a:gd name="connsiteY57" fmla="*/ 232886 h 563689"/>
                <a:gd name="connsiteX58" fmla="*/ 149923 w 411289"/>
                <a:gd name="connsiteY58" fmla="*/ 243554 h 563689"/>
                <a:gd name="connsiteX59" fmla="*/ 147828 w 411289"/>
                <a:gd name="connsiteY59" fmla="*/ 260604 h 563689"/>
                <a:gd name="connsiteX60" fmla="*/ 163353 w 411289"/>
                <a:gd name="connsiteY60" fmla="*/ 275558 h 563689"/>
                <a:gd name="connsiteX61" fmla="*/ 169736 w 411289"/>
                <a:gd name="connsiteY61" fmla="*/ 293656 h 563689"/>
                <a:gd name="connsiteX62" fmla="*/ 163353 w 411289"/>
                <a:gd name="connsiteY62" fmla="*/ 310134 h 563689"/>
                <a:gd name="connsiteX63" fmla="*/ 141065 w 411289"/>
                <a:gd name="connsiteY63" fmla="*/ 316040 h 563689"/>
                <a:gd name="connsiteX64" fmla="*/ 126682 w 411289"/>
                <a:gd name="connsiteY64" fmla="*/ 327184 h 563689"/>
                <a:gd name="connsiteX65" fmla="*/ 123539 w 411289"/>
                <a:gd name="connsiteY65" fmla="*/ 352806 h 563689"/>
                <a:gd name="connsiteX66" fmla="*/ 112300 w 411289"/>
                <a:gd name="connsiteY66" fmla="*/ 372999 h 563689"/>
                <a:gd name="connsiteX67" fmla="*/ 90011 w 411289"/>
                <a:gd name="connsiteY67" fmla="*/ 378905 h 563689"/>
                <a:gd name="connsiteX68" fmla="*/ 69723 w 411289"/>
                <a:gd name="connsiteY68" fmla="*/ 367760 h 563689"/>
                <a:gd name="connsiteX69" fmla="*/ 60103 w 411289"/>
                <a:gd name="connsiteY69" fmla="*/ 340614 h 563689"/>
                <a:gd name="connsiteX70" fmla="*/ 42005 w 411289"/>
                <a:gd name="connsiteY70" fmla="*/ 347091 h 563689"/>
                <a:gd name="connsiteX71" fmla="*/ 47910 w 411289"/>
                <a:gd name="connsiteY71" fmla="*/ 369380 h 563689"/>
                <a:gd name="connsiteX72" fmla="*/ 37242 w 411289"/>
                <a:gd name="connsiteY72" fmla="*/ 385382 h 563689"/>
                <a:gd name="connsiteX73" fmla="*/ 21812 w 411289"/>
                <a:gd name="connsiteY73" fmla="*/ 405098 h 563689"/>
                <a:gd name="connsiteX74" fmla="*/ 3714 w 411289"/>
                <a:gd name="connsiteY74" fmla="*/ 411575 h 563689"/>
                <a:gd name="connsiteX75" fmla="*/ 0 w 411289"/>
                <a:gd name="connsiteY75" fmla="*/ 441388 h 563689"/>
                <a:gd name="connsiteX76" fmla="*/ 10763 w 411289"/>
                <a:gd name="connsiteY76" fmla="*/ 459962 h 563689"/>
                <a:gd name="connsiteX77" fmla="*/ 29337 w 411289"/>
                <a:gd name="connsiteY77" fmla="*/ 449294 h 563689"/>
                <a:gd name="connsiteX78" fmla="*/ 35814 w 411289"/>
                <a:gd name="connsiteY78" fmla="*/ 467392 h 563689"/>
                <a:gd name="connsiteX79" fmla="*/ 51816 w 411289"/>
                <a:gd name="connsiteY79" fmla="*/ 478060 h 563689"/>
                <a:gd name="connsiteX80" fmla="*/ 53911 w 411289"/>
                <a:gd name="connsiteY80" fmla="*/ 495586 h 563689"/>
                <a:gd name="connsiteX81" fmla="*/ 56102 w 411289"/>
                <a:gd name="connsiteY81" fmla="*/ 513207 h 563689"/>
                <a:gd name="connsiteX82" fmla="*/ 62008 w 411289"/>
                <a:gd name="connsiteY82" fmla="*/ 535496 h 563689"/>
                <a:gd name="connsiteX83" fmla="*/ 76962 w 411289"/>
                <a:gd name="connsiteY83" fmla="*/ 554641 h 563689"/>
                <a:gd name="connsiteX84" fmla="*/ 80105 w 411289"/>
                <a:gd name="connsiteY84" fmla="*/ 563690 h 563689"/>
                <a:gd name="connsiteX85" fmla="*/ 80105 w 411289"/>
                <a:gd name="connsiteY85" fmla="*/ 563690 h 563689"/>
                <a:gd name="connsiteX86" fmla="*/ 80105 w 411289"/>
                <a:gd name="connsiteY86" fmla="*/ 563690 h 56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411289" h="563689">
                  <a:moveTo>
                    <a:pt x="80105" y="563690"/>
                  </a:moveTo>
                  <a:lnTo>
                    <a:pt x="97727" y="561594"/>
                  </a:lnTo>
                  <a:lnTo>
                    <a:pt x="126968" y="534924"/>
                  </a:lnTo>
                  <a:lnTo>
                    <a:pt x="142970" y="510921"/>
                  </a:lnTo>
                  <a:lnTo>
                    <a:pt x="154114" y="490633"/>
                  </a:lnTo>
                  <a:lnTo>
                    <a:pt x="172688" y="479965"/>
                  </a:lnTo>
                  <a:lnTo>
                    <a:pt x="174784" y="462915"/>
                  </a:lnTo>
                  <a:lnTo>
                    <a:pt x="185451" y="446913"/>
                  </a:lnTo>
                  <a:lnTo>
                    <a:pt x="191833" y="430435"/>
                  </a:lnTo>
                  <a:lnTo>
                    <a:pt x="206693" y="415004"/>
                  </a:lnTo>
                  <a:lnTo>
                    <a:pt x="204597" y="397383"/>
                  </a:lnTo>
                  <a:lnTo>
                    <a:pt x="215741" y="377190"/>
                  </a:lnTo>
                  <a:lnTo>
                    <a:pt x="225837" y="365379"/>
                  </a:lnTo>
                  <a:lnTo>
                    <a:pt x="236982" y="345186"/>
                  </a:lnTo>
                  <a:lnTo>
                    <a:pt x="255555" y="334518"/>
                  </a:lnTo>
                  <a:lnTo>
                    <a:pt x="266224" y="318516"/>
                  </a:lnTo>
                  <a:lnTo>
                    <a:pt x="276892" y="302514"/>
                  </a:lnTo>
                  <a:lnTo>
                    <a:pt x="287464" y="286512"/>
                  </a:lnTo>
                  <a:lnTo>
                    <a:pt x="301847" y="275273"/>
                  </a:lnTo>
                  <a:lnTo>
                    <a:pt x="312515" y="259366"/>
                  </a:lnTo>
                  <a:lnTo>
                    <a:pt x="323659" y="239078"/>
                  </a:lnTo>
                  <a:lnTo>
                    <a:pt x="334232" y="223075"/>
                  </a:lnTo>
                  <a:lnTo>
                    <a:pt x="340614" y="206597"/>
                  </a:lnTo>
                  <a:lnTo>
                    <a:pt x="354996" y="195358"/>
                  </a:lnTo>
                  <a:lnTo>
                    <a:pt x="365093" y="183642"/>
                  </a:lnTo>
                  <a:lnTo>
                    <a:pt x="375761" y="167640"/>
                  </a:lnTo>
                  <a:lnTo>
                    <a:pt x="387382" y="143161"/>
                  </a:lnTo>
                  <a:lnTo>
                    <a:pt x="397573" y="131445"/>
                  </a:lnTo>
                  <a:lnTo>
                    <a:pt x="409765" y="102584"/>
                  </a:lnTo>
                  <a:lnTo>
                    <a:pt x="400621" y="71247"/>
                  </a:lnTo>
                  <a:lnTo>
                    <a:pt x="411289" y="55245"/>
                  </a:lnTo>
                  <a:lnTo>
                    <a:pt x="404813" y="37148"/>
                  </a:lnTo>
                  <a:lnTo>
                    <a:pt x="394145" y="18479"/>
                  </a:lnTo>
                  <a:lnTo>
                    <a:pt x="375475" y="29242"/>
                  </a:lnTo>
                  <a:lnTo>
                    <a:pt x="364903" y="45149"/>
                  </a:lnTo>
                  <a:lnTo>
                    <a:pt x="354235" y="26575"/>
                  </a:lnTo>
                  <a:lnTo>
                    <a:pt x="332327" y="28194"/>
                  </a:lnTo>
                  <a:lnTo>
                    <a:pt x="334423" y="11144"/>
                  </a:lnTo>
                  <a:lnTo>
                    <a:pt x="314230" y="0"/>
                  </a:lnTo>
                  <a:lnTo>
                    <a:pt x="316325" y="17526"/>
                  </a:lnTo>
                  <a:lnTo>
                    <a:pt x="309467" y="38386"/>
                  </a:lnTo>
                  <a:lnTo>
                    <a:pt x="311658" y="55912"/>
                  </a:lnTo>
                  <a:lnTo>
                    <a:pt x="296703" y="71342"/>
                  </a:lnTo>
                  <a:lnTo>
                    <a:pt x="279178" y="73533"/>
                  </a:lnTo>
                  <a:lnTo>
                    <a:pt x="281273" y="56483"/>
                  </a:lnTo>
                  <a:lnTo>
                    <a:pt x="264700" y="50102"/>
                  </a:lnTo>
                  <a:lnTo>
                    <a:pt x="253555" y="70390"/>
                  </a:lnTo>
                  <a:lnTo>
                    <a:pt x="249364" y="104489"/>
                  </a:lnTo>
                  <a:lnTo>
                    <a:pt x="247269" y="121539"/>
                  </a:lnTo>
                  <a:lnTo>
                    <a:pt x="244602" y="142780"/>
                  </a:lnTo>
                  <a:lnTo>
                    <a:pt x="251079" y="160877"/>
                  </a:lnTo>
                  <a:lnTo>
                    <a:pt x="248983" y="177927"/>
                  </a:lnTo>
                  <a:lnTo>
                    <a:pt x="226028" y="188119"/>
                  </a:lnTo>
                  <a:lnTo>
                    <a:pt x="219646" y="204597"/>
                  </a:lnTo>
                  <a:lnTo>
                    <a:pt x="230410" y="223266"/>
                  </a:lnTo>
                  <a:lnTo>
                    <a:pt x="228314" y="240316"/>
                  </a:lnTo>
                  <a:lnTo>
                    <a:pt x="210693" y="242411"/>
                  </a:lnTo>
                  <a:lnTo>
                    <a:pt x="168593" y="232886"/>
                  </a:lnTo>
                  <a:lnTo>
                    <a:pt x="149923" y="243554"/>
                  </a:lnTo>
                  <a:lnTo>
                    <a:pt x="147828" y="260604"/>
                  </a:lnTo>
                  <a:lnTo>
                    <a:pt x="163353" y="275558"/>
                  </a:lnTo>
                  <a:lnTo>
                    <a:pt x="169736" y="293656"/>
                  </a:lnTo>
                  <a:lnTo>
                    <a:pt x="163353" y="310134"/>
                  </a:lnTo>
                  <a:lnTo>
                    <a:pt x="141065" y="316040"/>
                  </a:lnTo>
                  <a:lnTo>
                    <a:pt x="126682" y="327184"/>
                  </a:lnTo>
                  <a:lnTo>
                    <a:pt x="123539" y="352806"/>
                  </a:lnTo>
                  <a:lnTo>
                    <a:pt x="112300" y="372999"/>
                  </a:lnTo>
                  <a:lnTo>
                    <a:pt x="90011" y="378905"/>
                  </a:lnTo>
                  <a:lnTo>
                    <a:pt x="69723" y="367760"/>
                  </a:lnTo>
                  <a:lnTo>
                    <a:pt x="60103" y="340614"/>
                  </a:lnTo>
                  <a:lnTo>
                    <a:pt x="42005" y="347091"/>
                  </a:lnTo>
                  <a:lnTo>
                    <a:pt x="47910" y="369380"/>
                  </a:lnTo>
                  <a:lnTo>
                    <a:pt x="37242" y="385382"/>
                  </a:lnTo>
                  <a:lnTo>
                    <a:pt x="21812" y="405098"/>
                  </a:lnTo>
                  <a:lnTo>
                    <a:pt x="3714" y="411575"/>
                  </a:lnTo>
                  <a:lnTo>
                    <a:pt x="0" y="441388"/>
                  </a:lnTo>
                  <a:lnTo>
                    <a:pt x="10763" y="459962"/>
                  </a:lnTo>
                  <a:lnTo>
                    <a:pt x="29337" y="449294"/>
                  </a:lnTo>
                  <a:lnTo>
                    <a:pt x="35814" y="467392"/>
                  </a:lnTo>
                  <a:lnTo>
                    <a:pt x="51816" y="478060"/>
                  </a:lnTo>
                  <a:lnTo>
                    <a:pt x="53911" y="495586"/>
                  </a:lnTo>
                  <a:lnTo>
                    <a:pt x="56102" y="513207"/>
                  </a:lnTo>
                  <a:lnTo>
                    <a:pt x="62008" y="535496"/>
                  </a:lnTo>
                  <a:lnTo>
                    <a:pt x="76962" y="554641"/>
                  </a:lnTo>
                  <a:lnTo>
                    <a:pt x="80105" y="563690"/>
                  </a:lnTo>
                  <a:lnTo>
                    <a:pt x="80105" y="563690"/>
                  </a:lnTo>
                  <a:lnTo>
                    <a:pt x="80105" y="563690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CF927E23-7097-CDE6-299A-11E6C46D7923}"/>
                </a:ext>
              </a:extLst>
            </p:cNvPr>
            <p:cNvSpPr/>
            <p:nvPr/>
          </p:nvSpPr>
          <p:spPr>
            <a:xfrm>
              <a:off x="7672376" y="2103680"/>
              <a:ext cx="1699426" cy="1720943"/>
            </a:xfrm>
            <a:custGeom>
              <a:avLst/>
              <a:gdLst>
                <a:gd name="connsiteX0" fmla="*/ 181451 w 579215"/>
                <a:gd name="connsiteY0" fmla="*/ 586550 h 586549"/>
                <a:gd name="connsiteX1" fmla="*/ 196787 w 579215"/>
                <a:gd name="connsiteY1" fmla="*/ 566833 h 586549"/>
                <a:gd name="connsiteX2" fmla="*/ 234125 w 579215"/>
                <a:gd name="connsiteY2" fmla="*/ 580073 h 586549"/>
                <a:gd name="connsiteX3" fmla="*/ 236791 w 579215"/>
                <a:gd name="connsiteY3" fmla="*/ 558737 h 586549"/>
                <a:gd name="connsiteX4" fmla="*/ 251174 w 579215"/>
                <a:gd name="connsiteY4" fmla="*/ 547592 h 586549"/>
                <a:gd name="connsiteX5" fmla="*/ 265462 w 579215"/>
                <a:gd name="connsiteY5" fmla="*/ 536353 h 586549"/>
                <a:gd name="connsiteX6" fmla="*/ 280416 w 579215"/>
                <a:gd name="connsiteY6" fmla="*/ 520922 h 586549"/>
                <a:gd name="connsiteX7" fmla="*/ 295275 w 579215"/>
                <a:gd name="connsiteY7" fmla="*/ 505396 h 586549"/>
                <a:gd name="connsiteX8" fmla="*/ 319754 w 579215"/>
                <a:gd name="connsiteY8" fmla="*/ 517112 h 586549"/>
                <a:gd name="connsiteX9" fmla="*/ 330422 w 579215"/>
                <a:gd name="connsiteY9" fmla="*/ 535781 h 586549"/>
                <a:gd name="connsiteX10" fmla="*/ 357092 w 579215"/>
                <a:gd name="connsiteY10" fmla="*/ 530352 h 586549"/>
                <a:gd name="connsiteX11" fmla="*/ 383191 w 579215"/>
                <a:gd name="connsiteY11" fmla="*/ 529304 h 586549"/>
                <a:gd name="connsiteX12" fmla="*/ 405575 w 579215"/>
                <a:gd name="connsiteY12" fmla="*/ 523399 h 586549"/>
                <a:gd name="connsiteX13" fmla="*/ 426339 w 579215"/>
                <a:gd name="connsiteY13" fmla="*/ 530257 h 586549"/>
                <a:gd name="connsiteX14" fmla="*/ 440722 w 579215"/>
                <a:gd name="connsiteY14" fmla="*/ 519113 h 586549"/>
                <a:gd name="connsiteX15" fmla="*/ 473202 w 579215"/>
                <a:gd name="connsiteY15" fmla="*/ 501491 h 586549"/>
                <a:gd name="connsiteX16" fmla="*/ 489109 w 579215"/>
                <a:gd name="connsiteY16" fmla="*/ 477488 h 586549"/>
                <a:gd name="connsiteX17" fmla="*/ 499206 w 579215"/>
                <a:gd name="connsiteY17" fmla="*/ 465773 h 586549"/>
                <a:gd name="connsiteX18" fmla="*/ 488537 w 579215"/>
                <a:gd name="connsiteY18" fmla="*/ 447104 h 586549"/>
                <a:gd name="connsiteX19" fmla="*/ 495967 w 579215"/>
                <a:gd name="connsiteY19" fmla="*/ 422053 h 586549"/>
                <a:gd name="connsiteX20" fmla="*/ 485204 w 579215"/>
                <a:gd name="connsiteY20" fmla="*/ 403479 h 586549"/>
                <a:gd name="connsiteX21" fmla="*/ 519303 w 579215"/>
                <a:gd name="connsiteY21" fmla="*/ 373094 h 586549"/>
                <a:gd name="connsiteX22" fmla="*/ 517684 w 579215"/>
                <a:gd name="connsiteY22" fmla="*/ 351282 h 586549"/>
                <a:gd name="connsiteX23" fmla="*/ 503777 w 579215"/>
                <a:gd name="connsiteY23" fmla="*/ 323564 h 586549"/>
                <a:gd name="connsiteX24" fmla="*/ 522923 w 579215"/>
                <a:gd name="connsiteY24" fmla="*/ 308610 h 586549"/>
                <a:gd name="connsiteX25" fmla="*/ 534067 w 579215"/>
                <a:gd name="connsiteY25" fmla="*/ 288417 h 586549"/>
                <a:gd name="connsiteX26" fmla="*/ 552165 w 579215"/>
                <a:gd name="connsiteY26" fmla="*/ 281940 h 586549"/>
                <a:gd name="connsiteX27" fmla="*/ 562833 w 579215"/>
                <a:gd name="connsiteY27" fmla="*/ 266033 h 586549"/>
                <a:gd name="connsiteX28" fmla="*/ 579215 w 579215"/>
                <a:gd name="connsiteY28" fmla="*/ 237744 h 586549"/>
                <a:gd name="connsiteX29" fmla="*/ 567500 w 579215"/>
                <a:gd name="connsiteY29" fmla="*/ 227648 h 586549"/>
                <a:gd name="connsiteX30" fmla="*/ 552069 w 579215"/>
                <a:gd name="connsiteY30" fmla="*/ 212789 h 586549"/>
                <a:gd name="connsiteX31" fmla="*/ 545687 w 579215"/>
                <a:gd name="connsiteY31" fmla="*/ 229267 h 586549"/>
                <a:gd name="connsiteX32" fmla="*/ 530257 w 579215"/>
                <a:gd name="connsiteY32" fmla="*/ 214408 h 586549"/>
                <a:gd name="connsiteX33" fmla="*/ 518446 w 579215"/>
                <a:gd name="connsiteY33" fmla="*/ 204311 h 586549"/>
                <a:gd name="connsiteX34" fmla="*/ 521113 w 579215"/>
                <a:gd name="connsiteY34" fmla="*/ 182975 h 586549"/>
                <a:gd name="connsiteX35" fmla="*/ 527971 w 579215"/>
                <a:gd name="connsiteY35" fmla="*/ 162211 h 586549"/>
                <a:gd name="connsiteX36" fmla="*/ 516827 w 579215"/>
                <a:gd name="connsiteY36" fmla="*/ 147828 h 586549"/>
                <a:gd name="connsiteX37" fmla="*/ 493872 w 579215"/>
                <a:gd name="connsiteY37" fmla="*/ 158020 h 586549"/>
                <a:gd name="connsiteX38" fmla="*/ 472630 w 579215"/>
                <a:gd name="connsiteY38" fmla="*/ 155353 h 586549"/>
                <a:gd name="connsiteX39" fmla="*/ 441198 w 579215"/>
                <a:gd name="connsiteY39" fmla="*/ 164497 h 586549"/>
                <a:gd name="connsiteX40" fmla="*/ 429959 w 579215"/>
                <a:gd name="connsiteY40" fmla="*/ 150114 h 586549"/>
                <a:gd name="connsiteX41" fmla="*/ 428340 w 579215"/>
                <a:gd name="connsiteY41" fmla="*/ 128302 h 586549"/>
                <a:gd name="connsiteX42" fmla="*/ 412337 w 579215"/>
                <a:gd name="connsiteY42" fmla="*/ 117634 h 586549"/>
                <a:gd name="connsiteX43" fmla="*/ 394811 w 579215"/>
                <a:gd name="connsiteY43" fmla="*/ 119825 h 586549"/>
                <a:gd name="connsiteX44" fmla="*/ 374523 w 579215"/>
                <a:gd name="connsiteY44" fmla="*/ 108680 h 586549"/>
                <a:gd name="connsiteX45" fmla="*/ 354235 w 579215"/>
                <a:gd name="connsiteY45" fmla="*/ 97536 h 586549"/>
                <a:gd name="connsiteX46" fmla="*/ 331851 w 579215"/>
                <a:gd name="connsiteY46" fmla="*/ 68771 h 586549"/>
                <a:gd name="connsiteX47" fmla="*/ 301466 w 579215"/>
                <a:gd name="connsiteY47" fmla="*/ 69342 h 586549"/>
                <a:gd name="connsiteX48" fmla="*/ 280225 w 579215"/>
                <a:gd name="connsiteY48" fmla="*/ 66770 h 586549"/>
                <a:gd name="connsiteX49" fmla="*/ 278035 w 579215"/>
                <a:gd name="connsiteY49" fmla="*/ 49149 h 586549"/>
                <a:gd name="connsiteX50" fmla="*/ 243935 w 579215"/>
                <a:gd name="connsiteY50" fmla="*/ 44958 h 586549"/>
                <a:gd name="connsiteX51" fmla="*/ 227933 w 579215"/>
                <a:gd name="connsiteY51" fmla="*/ 34385 h 586549"/>
                <a:gd name="connsiteX52" fmla="*/ 225743 w 579215"/>
                <a:gd name="connsiteY52" fmla="*/ 16764 h 586549"/>
                <a:gd name="connsiteX53" fmla="*/ 204502 w 579215"/>
                <a:gd name="connsiteY53" fmla="*/ 14192 h 586549"/>
                <a:gd name="connsiteX54" fmla="*/ 197548 w 579215"/>
                <a:gd name="connsiteY54" fmla="*/ 286 h 586549"/>
                <a:gd name="connsiteX55" fmla="*/ 166116 w 579215"/>
                <a:gd name="connsiteY55" fmla="*/ 9430 h 586549"/>
                <a:gd name="connsiteX56" fmla="*/ 163449 w 579215"/>
                <a:gd name="connsiteY56" fmla="*/ 30766 h 586549"/>
                <a:gd name="connsiteX57" fmla="*/ 140589 w 579215"/>
                <a:gd name="connsiteY57" fmla="*/ 40862 h 586549"/>
                <a:gd name="connsiteX58" fmla="*/ 125159 w 579215"/>
                <a:gd name="connsiteY58" fmla="*/ 26003 h 586549"/>
                <a:gd name="connsiteX59" fmla="*/ 118682 w 579215"/>
                <a:gd name="connsiteY59" fmla="*/ 7906 h 586549"/>
                <a:gd name="connsiteX60" fmla="*/ 100584 w 579215"/>
                <a:gd name="connsiteY60" fmla="*/ 14288 h 586549"/>
                <a:gd name="connsiteX61" fmla="*/ 89440 w 579215"/>
                <a:gd name="connsiteY61" fmla="*/ 0 h 586549"/>
                <a:gd name="connsiteX62" fmla="*/ 66484 w 579215"/>
                <a:gd name="connsiteY62" fmla="*/ 10096 h 586549"/>
                <a:gd name="connsiteX63" fmla="*/ 35623 w 579215"/>
                <a:gd name="connsiteY63" fmla="*/ 14954 h 586549"/>
                <a:gd name="connsiteX64" fmla="*/ 19145 w 579215"/>
                <a:gd name="connsiteY64" fmla="*/ 8573 h 586549"/>
                <a:gd name="connsiteX65" fmla="*/ 21241 w 579215"/>
                <a:gd name="connsiteY65" fmla="*/ 26194 h 586549"/>
                <a:gd name="connsiteX66" fmla="*/ 4191 w 579215"/>
                <a:gd name="connsiteY66" fmla="*/ 24003 h 586549"/>
                <a:gd name="connsiteX67" fmla="*/ 15430 w 579215"/>
                <a:gd name="connsiteY67" fmla="*/ 38386 h 586549"/>
                <a:gd name="connsiteX68" fmla="*/ 20764 w 579215"/>
                <a:gd name="connsiteY68" fmla="*/ 65056 h 586549"/>
                <a:gd name="connsiteX69" fmla="*/ 0 w 579215"/>
                <a:gd name="connsiteY69" fmla="*/ 58103 h 586549"/>
                <a:gd name="connsiteX70" fmla="*/ 1619 w 579215"/>
                <a:gd name="connsiteY70" fmla="*/ 79915 h 586549"/>
                <a:gd name="connsiteX71" fmla="*/ 2762 w 579215"/>
                <a:gd name="connsiteY71" fmla="*/ 106013 h 586549"/>
                <a:gd name="connsiteX72" fmla="*/ 19812 w 579215"/>
                <a:gd name="connsiteY72" fmla="*/ 108109 h 586549"/>
                <a:gd name="connsiteX73" fmla="*/ 59912 w 579215"/>
                <a:gd name="connsiteY73" fmla="*/ 203930 h 586549"/>
                <a:gd name="connsiteX74" fmla="*/ 72771 w 579215"/>
                <a:gd name="connsiteY74" fmla="*/ 240125 h 586549"/>
                <a:gd name="connsiteX75" fmla="*/ 82868 w 579215"/>
                <a:gd name="connsiteY75" fmla="*/ 262985 h 586549"/>
                <a:gd name="connsiteX76" fmla="*/ 85058 w 579215"/>
                <a:gd name="connsiteY76" fmla="*/ 280511 h 586549"/>
                <a:gd name="connsiteX77" fmla="*/ 82963 w 579215"/>
                <a:gd name="connsiteY77" fmla="*/ 297561 h 586549"/>
                <a:gd name="connsiteX78" fmla="*/ 94202 w 579215"/>
                <a:gd name="connsiteY78" fmla="*/ 311944 h 586549"/>
                <a:gd name="connsiteX79" fmla="*/ 92012 w 579215"/>
                <a:gd name="connsiteY79" fmla="*/ 328994 h 586549"/>
                <a:gd name="connsiteX80" fmla="*/ 108014 w 579215"/>
                <a:gd name="connsiteY80" fmla="*/ 339566 h 586549"/>
                <a:gd name="connsiteX81" fmla="*/ 114015 w 579215"/>
                <a:gd name="connsiteY81" fmla="*/ 396526 h 586549"/>
                <a:gd name="connsiteX82" fmla="*/ 123063 w 579215"/>
                <a:gd name="connsiteY82" fmla="*/ 427958 h 586549"/>
                <a:gd name="connsiteX83" fmla="*/ 69342 w 579215"/>
                <a:gd name="connsiteY83" fmla="*/ 442913 h 586549"/>
                <a:gd name="connsiteX84" fmla="*/ 50197 w 579215"/>
                <a:gd name="connsiteY84" fmla="*/ 457867 h 586549"/>
                <a:gd name="connsiteX85" fmla="*/ 30004 w 579215"/>
                <a:gd name="connsiteY85" fmla="*/ 481394 h 586549"/>
                <a:gd name="connsiteX86" fmla="*/ 148304 w 579215"/>
                <a:gd name="connsiteY86" fmla="*/ 539210 h 586549"/>
                <a:gd name="connsiteX87" fmla="*/ 169069 w 579215"/>
                <a:gd name="connsiteY87" fmla="*/ 546068 h 586549"/>
                <a:gd name="connsiteX88" fmla="*/ 179737 w 579215"/>
                <a:gd name="connsiteY88" fmla="*/ 564737 h 586549"/>
                <a:gd name="connsiteX89" fmla="*/ 173450 w 579215"/>
                <a:gd name="connsiteY89" fmla="*/ 581216 h 586549"/>
                <a:gd name="connsiteX90" fmla="*/ 181451 w 579215"/>
                <a:gd name="connsiteY90" fmla="*/ 586550 h 586549"/>
                <a:gd name="connsiteX91" fmla="*/ 181451 w 579215"/>
                <a:gd name="connsiteY91" fmla="*/ 586550 h 586549"/>
                <a:gd name="connsiteX92" fmla="*/ 181451 w 579215"/>
                <a:gd name="connsiteY92" fmla="*/ 586550 h 586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579215" h="586549">
                  <a:moveTo>
                    <a:pt x="181451" y="586550"/>
                  </a:moveTo>
                  <a:lnTo>
                    <a:pt x="196787" y="566833"/>
                  </a:lnTo>
                  <a:lnTo>
                    <a:pt x="234125" y="580073"/>
                  </a:lnTo>
                  <a:lnTo>
                    <a:pt x="236791" y="558737"/>
                  </a:lnTo>
                  <a:lnTo>
                    <a:pt x="251174" y="547592"/>
                  </a:lnTo>
                  <a:lnTo>
                    <a:pt x="265462" y="536353"/>
                  </a:lnTo>
                  <a:lnTo>
                    <a:pt x="280416" y="520922"/>
                  </a:lnTo>
                  <a:lnTo>
                    <a:pt x="295275" y="505396"/>
                  </a:lnTo>
                  <a:lnTo>
                    <a:pt x="319754" y="517112"/>
                  </a:lnTo>
                  <a:lnTo>
                    <a:pt x="330422" y="535781"/>
                  </a:lnTo>
                  <a:lnTo>
                    <a:pt x="357092" y="530352"/>
                  </a:lnTo>
                  <a:lnTo>
                    <a:pt x="383191" y="529304"/>
                  </a:lnTo>
                  <a:lnTo>
                    <a:pt x="405575" y="523399"/>
                  </a:lnTo>
                  <a:lnTo>
                    <a:pt x="426339" y="530257"/>
                  </a:lnTo>
                  <a:lnTo>
                    <a:pt x="440722" y="519113"/>
                  </a:lnTo>
                  <a:lnTo>
                    <a:pt x="473202" y="501491"/>
                  </a:lnTo>
                  <a:lnTo>
                    <a:pt x="489109" y="477488"/>
                  </a:lnTo>
                  <a:lnTo>
                    <a:pt x="499206" y="465773"/>
                  </a:lnTo>
                  <a:lnTo>
                    <a:pt x="488537" y="447104"/>
                  </a:lnTo>
                  <a:lnTo>
                    <a:pt x="495967" y="422053"/>
                  </a:lnTo>
                  <a:lnTo>
                    <a:pt x="485204" y="403479"/>
                  </a:lnTo>
                  <a:lnTo>
                    <a:pt x="519303" y="373094"/>
                  </a:lnTo>
                  <a:lnTo>
                    <a:pt x="517684" y="351282"/>
                  </a:lnTo>
                  <a:lnTo>
                    <a:pt x="503777" y="323564"/>
                  </a:lnTo>
                  <a:lnTo>
                    <a:pt x="522923" y="308610"/>
                  </a:lnTo>
                  <a:lnTo>
                    <a:pt x="534067" y="288417"/>
                  </a:lnTo>
                  <a:lnTo>
                    <a:pt x="552165" y="281940"/>
                  </a:lnTo>
                  <a:lnTo>
                    <a:pt x="562833" y="266033"/>
                  </a:lnTo>
                  <a:lnTo>
                    <a:pt x="579215" y="237744"/>
                  </a:lnTo>
                  <a:lnTo>
                    <a:pt x="567500" y="227648"/>
                  </a:lnTo>
                  <a:lnTo>
                    <a:pt x="552069" y="212789"/>
                  </a:lnTo>
                  <a:lnTo>
                    <a:pt x="545687" y="229267"/>
                  </a:lnTo>
                  <a:lnTo>
                    <a:pt x="530257" y="214408"/>
                  </a:lnTo>
                  <a:lnTo>
                    <a:pt x="518446" y="204311"/>
                  </a:lnTo>
                  <a:lnTo>
                    <a:pt x="521113" y="182975"/>
                  </a:lnTo>
                  <a:lnTo>
                    <a:pt x="527971" y="162211"/>
                  </a:lnTo>
                  <a:lnTo>
                    <a:pt x="516827" y="147828"/>
                  </a:lnTo>
                  <a:lnTo>
                    <a:pt x="493872" y="158020"/>
                  </a:lnTo>
                  <a:lnTo>
                    <a:pt x="472630" y="155353"/>
                  </a:lnTo>
                  <a:lnTo>
                    <a:pt x="441198" y="164497"/>
                  </a:lnTo>
                  <a:lnTo>
                    <a:pt x="429959" y="150114"/>
                  </a:lnTo>
                  <a:lnTo>
                    <a:pt x="428340" y="128302"/>
                  </a:lnTo>
                  <a:lnTo>
                    <a:pt x="412337" y="117634"/>
                  </a:lnTo>
                  <a:lnTo>
                    <a:pt x="394811" y="119825"/>
                  </a:lnTo>
                  <a:lnTo>
                    <a:pt x="374523" y="108680"/>
                  </a:lnTo>
                  <a:lnTo>
                    <a:pt x="354235" y="97536"/>
                  </a:lnTo>
                  <a:lnTo>
                    <a:pt x="331851" y="68771"/>
                  </a:lnTo>
                  <a:lnTo>
                    <a:pt x="301466" y="69342"/>
                  </a:lnTo>
                  <a:lnTo>
                    <a:pt x="280225" y="66770"/>
                  </a:lnTo>
                  <a:lnTo>
                    <a:pt x="278035" y="49149"/>
                  </a:lnTo>
                  <a:lnTo>
                    <a:pt x="243935" y="44958"/>
                  </a:lnTo>
                  <a:lnTo>
                    <a:pt x="227933" y="34385"/>
                  </a:lnTo>
                  <a:lnTo>
                    <a:pt x="225743" y="16764"/>
                  </a:lnTo>
                  <a:lnTo>
                    <a:pt x="204502" y="14192"/>
                  </a:lnTo>
                  <a:lnTo>
                    <a:pt x="197548" y="286"/>
                  </a:lnTo>
                  <a:lnTo>
                    <a:pt x="166116" y="9430"/>
                  </a:lnTo>
                  <a:lnTo>
                    <a:pt x="163449" y="30766"/>
                  </a:lnTo>
                  <a:lnTo>
                    <a:pt x="140589" y="40862"/>
                  </a:lnTo>
                  <a:lnTo>
                    <a:pt x="125159" y="26003"/>
                  </a:lnTo>
                  <a:lnTo>
                    <a:pt x="118682" y="7906"/>
                  </a:lnTo>
                  <a:lnTo>
                    <a:pt x="100584" y="14288"/>
                  </a:lnTo>
                  <a:lnTo>
                    <a:pt x="89440" y="0"/>
                  </a:lnTo>
                  <a:lnTo>
                    <a:pt x="66484" y="10096"/>
                  </a:lnTo>
                  <a:lnTo>
                    <a:pt x="35623" y="14954"/>
                  </a:lnTo>
                  <a:lnTo>
                    <a:pt x="19145" y="8573"/>
                  </a:lnTo>
                  <a:lnTo>
                    <a:pt x="21241" y="26194"/>
                  </a:lnTo>
                  <a:lnTo>
                    <a:pt x="4191" y="24003"/>
                  </a:lnTo>
                  <a:lnTo>
                    <a:pt x="15430" y="38386"/>
                  </a:lnTo>
                  <a:lnTo>
                    <a:pt x="20764" y="65056"/>
                  </a:lnTo>
                  <a:lnTo>
                    <a:pt x="0" y="58103"/>
                  </a:lnTo>
                  <a:lnTo>
                    <a:pt x="1619" y="79915"/>
                  </a:lnTo>
                  <a:lnTo>
                    <a:pt x="2762" y="106013"/>
                  </a:lnTo>
                  <a:lnTo>
                    <a:pt x="19812" y="108109"/>
                  </a:lnTo>
                  <a:lnTo>
                    <a:pt x="59912" y="203930"/>
                  </a:lnTo>
                  <a:lnTo>
                    <a:pt x="72771" y="240125"/>
                  </a:lnTo>
                  <a:lnTo>
                    <a:pt x="82868" y="262985"/>
                  </a:lnTo>
                  <a:lnTo>
                    <a:pt x="85058" y="280511"/>
                  </a:lnTo>
                  <a:lnTo>
                    <a:pt x="82963" y="297561"/>
                  </a:lnTo>
                  <a:lnTo>
                    <a:pt x="94202" y="311944"/>
                  </a:lnTo>
                  <a:lnTo>
                    <a:pt x="92012" y="328994"/>
                  </a:lnTo>
                  <a:lnTo>
                    <a:pt x="108014" y="339566"/>
                  </a:lnTo>
                  <a:lnTo>
                    <a:pt x="114015" y="396526"/>
                  </a:lnTo>
                  <a:lnTo>
                    <a:pt x="123063" y="427958"/>
                  </a:lnTo>
                  <a:lnTo>
                    <a:pt x="69342" y="442913"/>
                  </a:lnTo>
                  <a:lnTo>
                    <a:pt x="50197" y="457867"/>
                  </a:lnTo>
                  <a:lnTo>
                    <a:pt x="30004" y="481394"/>
                  </a:lnTo>
                  <a:lnTo>
                    <a:pt x="148304" y="539210"/>
                  </a:lnTo>
                  <a:lnTo>
                    <a:pt x="169069" y="546068"/>
                  </a:lnTo>
                  <a:lnTo>
                    <a:pt x="179737" y="564737"/>
                  </a:lnTo>
                  <a:lnTo>
                    <a:pt x="173450" y="581216"/>
                  </a:lnTo>
                  <a:lnTo>
                    <a:pt x="181451" y="586550"/>
                  </a:lnTo>
                  <a:lnTo>
                    <a:pt x="181451" y="586550"/>
                  </a:lnTo>
                  <a:lnTo>
                    <a:pt x="181451" y="586550"/>
                  </a:lnTo>
                  <a:close/>
                </a:path>
              </a:pathLst>
            </a:custGeom>
            <a:solidFill>
              <a:srgbClr val="00B0F0">
                <a:alpha val="54000"/>
              </a:srgbClr>
            </a:solidFill>
            <a:ln w="34925" cap="rnd">
              <a:solidFill>
                <a:schemeClr val="bg1">
                  <a:alpha val="86000"/>
                </a:schemeClr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sp>
        <p:nvSpPr>
          <p:cNvPr id="1300" name="TextBox 1299">
            <a:extLst>
              <a:ext uri="{FF2B5EF4-FFF2-40B4-BE49-F238E27FC236}">
                <a16:creationId xmlns:a16="http://schemas.microsoft.com/office/drawing/2014/main" id="{FEF201D7-9BB7-22A6-94C8-D71BD6565FF8}"/>
              </a:ext>
            </a:extLst>
          </p:cNvPr>
          <p:cNvSpPr txBox="1"/>
          <p:nvPr userDrawn="1"/>
        </p:nvSpPr>
        <p:spPr>
          <a:xfrm>
            <a:off x="6283733" y="2099282"/>
            <a:ext cx="53091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Rhea</a:t>
            </a:r>
          </a:p>
        </p:txBody>
      </p:sp>
      <p:sp>
        <p:nvSpPr>
          <p:cNvPr id="1301" name="TextBox 1300">
            <a:extLst>
              <a:ext uri="{FF2B5EF4-FFF2-40B4-BE49-F238E27FC236}">
                <a16:creationId xmlns:a16="http://schemas.microsoft.com/office/drawing/2014/main" id="{E299A821-0B12-451B-6E92-B76E36EEDF5D}"/>
              </a:ext>
            </a:extLst>
          </p:cNvPr>
          <p:cNvSpPr txBox="1"/>
          <p:nvPr userDrawn="1"/>
        </p:nvSpPr>
        <p:spPr>
          <a:xfrm>
            <a:off x="6226045" y="2918729"/>
            <a:ext cx="583814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Meigs</a:t>
            </a:r>
          </a:p>
        </p:txBody>
      </p:sp>
      <p:sp>
        <p:nvSpPr>
          <p:cNvPr id="1302" name="TextBox 1301">
            <a:extLst>
              <a:ext uri="{FF2B5EF4-FFF2-40B4-BE49-F238E27FC236}">
                <a16:creationId xmlns:a16="http://schemas.microsoft.com/office/drawing/2014/main" id="{9DB184AF-3D52-90BF-6584-3CCCCC422AA9}"/>
              </a:ext>
            </a:extLst>
          </p:cNvPr>
          <p:cNvSpPr txBox="1"/>
          <p:nvPr userDrawn="1"/>
        </p:nvSpPr>
        <p:spPr>
          <a:xfrm>
            <a:off x="7086479" y="2719399"/>
            <a:ext cx="708847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McMinn</a:t>
            </a:r>
          </a:p>
        </p:txBody>
      </p:sp>
      <p:sp>
        <p:nvSpPr>
          <p:cNvPr id="1303" name="TextBox 1302">
            <a:extLst>
              <a:ext uri="{FF2B5EF4-FFF2-40B4-BE49-F238E27FC236}">
                <a16:creationId xmlns:a16="http://schemas.microsoft.com/office/drawing/2014/main" id="{096E6D2A-CBED-E9CB-98FF-3E0D432A783A}"/>
              </a:ext>
            </a:extLst>
          </p:cNvPr>
          <p:cNvSpPr txBox="1"/>
          <p:nvPr userDrawn="1"/>
        </p:nvSpPr>
        <p:spPr>
          <a:xfrm>
            <a:off x="8279638" y="3027966"/>
            <a:ext cx="694421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Monroe</a:t>
            </a:r>
          </a:p>
        </p:txBody>
      </p:sp>
      <p:sp>
        <p:nvSpPr>
          <p:cNvPr id="1304" name="TextBox 1303">
            <a:extLst>
              <a:ext uri="{FF2B5EF4-FFF2-40B4-BE49-F238E27FC236}">
                <a16:creationId xmlns:a16="http://schemas.microsoft.com/office/drawing/2014/main" id="{BD8B6166-E11E-6B96-0E1E-57CEDDE7F949}"/>
              </a:ext>
            </a:extLst>
          </p:cNvPr>
          <p:cNvSpPr txBox="1"/>
          <p:nvPr userDrawn="1"/>
        </p:nvSpPr>
        <p:spPr>
          <a:xfrm>
            <a:off x="7302651" y="3778150"/>
            <a:ext cx="569880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Polk</a:t>
            </a:r>
          </a:p>
        </p:txBody>
      </p:sp>
      <p:sp>
        <p:nvSpPr>
          <p:cNvPr id="1305" name="TextBox 1304">
            <a:extLst>
              <a:ext uri="{FF2B5EF4-FFF2-40B4-BE49-F238E27FC236}">
                <a16:creationId xmlns:a16="http://schemas.microsoft.com/office/drawing/2014/main" id="{EB027697-0B66-42B5-643D-A916440DC391}"/>
              </a:ext>
            </a:extLst>
          </p:cNvPr>
          <p:cNvSpPr txBox="1"/>
          <p:nvPr userDrawn="1"/>
        </p:nvSpPr>
        <p:spPr>
          <a:xfrm>
            <a:off x="5504671" y="3268494"/>
            <a:ext cx="787395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Hamilton</a:t>
            </a:r>
          </a:p>
        </p:txBody>
      </p:sp>
      <p:sp>
        <p:nvSpPr>
          <p:cNvPr id="1307" name="TextBox 1306">
            <a:extLst>
              <a:ext uri="{FF2B5EF4-FFF2-40B4-BE49-F238E27FC236}">
                <a16:creationId xmlns:a16="http://schemas.microsoft.com/office/drawing/2014/main" id="{8CD33E48-8E94-B5FD-BC17-35C2673587DD}"/>
              </a:ext>
            </a:extLst>
          </p:cNvPr>
          <p:cNvSpPr txBox="1"/>
          <p:nvPr userDrawn="1"/>
        </p:nvSpPr>
        <p:spPr>
          <a:xfrm>
            <a:off x="6271661" y="4057960"/>
            <a:ext cx="702436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1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Bradley</a:t>
            </a:r>
          </a:p>
        </p:txBody>
      </p:sp>
      <p:sp>
        <p:nvSpPr>
          <p:cNvPr id="1308" name="TextBox 1307">
            <a:extLst>
              <a:ext uri="{FF2B5EF4-FFF2-40B4-BE49-F238E27FC236}">
                <a16:creationId xmlns:a16="http://schemas.microsoft.com/office/drawing/2014/main" id="{BA0F6716-A080-DCAB-3027-EBA54B8245F8}"/>
              </a:ext>
            </a:extLst>
          </p:cNvPr>
          <p:cNvSpPr txBox="1"/>
          <p:nvPr userDrawn="1"/>
        </p:nvSpPr>
        <p:spPr>
          <a:xfrm>
            <a:off x="6822007" y="5012316"/>
            <a:ext cx="611065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0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Murray</a:t>
            </a:r>
          </a:p>
        </p:txBody>
      </p:sp>
      <p:sp>
        <p:nvSpPr>
          <p:cNvPr id="1309" name="TextBox 1308">
            <a:extLst>
              <a:ext uri="{FF2B5EF4-FFF2-40B4-BE49-F238E27FC236}">
                <a16:creationId xmlns:a16="http://schemas.microsoft.com/office/drawing/2014/main" id="{3BCB901C-7C6C-9027-9F3C-4208370045F4}"/>
              </a:ext>
            </a:extLst>
          </p:cNvPr>
          <p:cNvSpPr txBox="1"/>
          <p:nvPr userDrawn="1"/>
        </p:nvSpPr>
        <p:spPr>
          <a:xfrm>
            <a:off x="5978292" y="5122242"/>
            <a:ext cx="797013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0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Whitefield</a:t>
            </a:r>
          </a:p>
        </p:txBody>
      </p:sp>
      <p:sp>
        <p:nvSpPr>
          <p:cNvPr id="1310" name="TextBox 1309">
            <a:extLst>
              <a:ext uri="{FF2B5EF4-FFF2-40B4-BE49-F238E27FC236}">
                <a16:creationId xmlns:a16="http://schemas.microsoft.com/office/drawing/2014/main" id="{965BF3F7-563B-B5CD-F5D9-A49E838C4FAF}"/>
              </a:ext>
            </a:extLst>
          </p:cNvPr>
          <p:cNvSpPr txBox="1"/>
          <p:nvPr userDrawn="1"/>
        </p:nvSpPr>
        <p:spPr>
          <a:xfrm>
            <a:off x="5512620" y="4774976"/>
            <a:ext cx="689611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0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Catoosa</a:t>
            </a:r>
          </a:p>
        </p:txBody>
      </p:sp>
      <p:sp>
        <p:nvSpPr>
          <p:cNvPr id="1311" name="TextBox 1310">
            <a:extLst>
              <a:ext uri="{FF2B5EF4-FFF2-40B4-BE49-F238E27FC236}">
                <a16:creationId xmlns:a16="http://schemas.microsoft.com/office/drawing/2014/main" id="{6B70646E-443C-FDA4-C752-0D2C6874C071}"/>
              </a:ext>
            </a:extLst>
          </p:cNvPr>
          <p:cNvSpPr txBox="1"/>
          <p:nvPr userDrawn="1"/>
        </p:nvSpPr>
        <p:spPr>
          <a:xfrm>
            <a:off x="5027857" y="5565692"/>
            <a:ext cx="603050" cy="24622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1000" b="1" dirty="0">
                <a:solidFill>
                  <a:schemeClr val="accent5"/>
                </a:solidFill>
                <a:effectLst>
                  <a:glow rad="127000">
                    <a:schemeClr val="bg1">
                      <a:alpha val="85000"/>
                    </a:schemeClr>
                  </a:glow>
                </a:effectLst>
                <a:latin typeface="Arial" panose="020B0604020202020204" pitchFamily="34" charset="0"/>
                <a:cs typeface="Arial" panose="020B0604020202020204" pitchFamily="34" charset="0"/>
              </a:rPr>
              <a:t>Walker</a:t>
            </a:r>
          </a:p>
        </p:txBody>
      </p:sp>
      <p:sp>
        <p:nvSpPr>
          <p:cNvPr id="6" name="GREY4">
            <a:extLst>
              <a:ext uri="{FF2B5EF4-FFF2-40B4-BE49-F238E27FC236}">
                <a16:creationId xmlns:a16="http://schemas.microsoft.com/office/drawing/2014/main" id="{80E498A4-93D7-A920-CC01-13EBFEF57B06}"/>
              </a:ext>
            </a:extLst>
          </p:cNvPr>
          <p:cNvSpPr>
            <a:spLocks/>
          </p:cNvSpPr>
          <p:nvPr userDrawn="1"/>
        </p:nvSpPr>
        <p:spPr>
          <a:xfrm>
            <a:off x="12192000" y="-12297104"/>
            <a:ext cx="29577829" cy="39589075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7" name="GREY3">
            <a:extLst>
              <a:ext uri="{FF2B5EF4-FFF2-40B4-BE49-F238E27FC236}">
                <a16:creationId xmlns:a16="http://schemas.microsoft.com/office/drawing/2014/main" id="{D92508E2-E48D-B2F9-4736-96DC2F666286}"/>
              </a:ext>
            </a:extLst>
          </p:cNvPr>
          <p:cNvSpPr>
            <a:spLocks/>
          </p:cNvSpPr>
          <p:nvPr userDrawn="1"/>
        </p:nvSpPr>
        <p:spPr>
          <a:xfrm flipH="1">
            <a:off x="-15045005" y="-10026999"/>
            <a:ext cx="15036800" cy="30302200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8" name="GREY2">
            <a:extLst>
              <a:ext uri="{FF2B5EF4-FFF2-40B4-BE49-F238E27FC236}">
                <a16:creationId xmlns:a16="http://schemas.microsoft.com/office/drawing/2014/main" id="{64026F0B-3F1C-F9FA-E424-26856BEAEFA5}"/>
              </a:ext>
            </a:extLst>
          </p:cNvPr>
          <p:cNvSpPr>
            <a:spLocks/>
          </p:cNvSpPr>
          <p:nvPr userDrawn="1"/>
        </p:nvSpPr>
        <p:spPr>
          <a:xfrm flipH="1" flipV="1">
            <a:off x="-5613400" y="-13278403"/>
            <a:ext cx="26289000" cy="13264801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0" name="GREY1">
            <a:extLst>
              <a:ext uri="{FF2B5EF4-FFF2-40B4-BE49-F238E27FC236}">
                <a16:creationId xmlns:a16="http://schemas.microsoft.com/office/drawing/2014/main" id="{960DEF07-FF5F-51A6-47F5-7D54E2657B6E}"/>
              </a:ext>
            </a:extLst>
          </p:cNvPr>
          <p:cNvSpPr>
            <a:spLocks noGrp="1" noRot="1" noMove="1" noResize="1" noEditPoints="1" noAdjustHandles="1" noChangeArrowheads="1" noChangeShapeType="1"/>
          </p:cNvSpPr>
          <p:nvPr userDrawn="1"/>
        </p:nvSpPr>
        <p:spPr>
          <a:xfrm flipH="1">
            <a:off x="-11146971" y="7010399"/>
            <a:ext cx="31822571" cy="17913349"/>
          </a:xfrm>
          <a:prstGeom prst="rect">
            <a:avLst/>
          </a:prstGeom>
          <a:solidFill>
            <a:srgbClr val="F0F0F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67284776"/>
      </p:ext>
    </p:extLst>
  </p:cSld>
  <p:clrMapOvr>
    <a:masterClrMapping/>
  </p:clrMapOvr>
  <p:transition/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>
            <a:extLst>
              <a:ext uri="{FF2B5EF4-FFF2-40B4-BE49-F238E27FC236}">
                <a16:creationId xmlns:a16="http://schemas.microsoft.com/office/drawing/2014/main" id="{5724CC97-9ECA-595E-87B2-070AB91A0770}"/>
              </a:ext>
            </a:extLst>
          </p:cNvPr>
          <p:cNvSpPr/>
          <p:nvPr userDrawn="1"/>
        </p:nvSpPr>
        <p:spPr>
          <a:xfrm>
            <a:off x="-1" y="954911"/>
            <a:ext cx="12192001" cy="5722114"/>
          </a:xfrm>
          <a:prstGeom prst="rect">
            <a:avLst/>
          </a:prstGeom>
          <a:solidFill>
            <a:schemeClr val="bg1">
              <a:alpha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8FCADC82-5C77-3DA0-5130-6D0B5A82A949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 userDrawn="1"/>
        </p:nvPicPr>
        <p:blipFill>
          <a:blip r:embed="rId2"/>
          <a:srcRect b="2555"/>
          <a:stretch/>
        </p:blipFill>
        <p:spPr>
          <a:xfrm>
            <a:off x="0" y="6082"/>
            <a:ext cx="12192000" cy="6670944"/>
          </a:xfrm>
          <a:prstGeom prst="rect">
            <a:avLst/>
          </a:prstGeom>
        </p:spPr>
      </p:pic>
      <p:sp>
        <p:nvSpPr>
          <p:cNvPr id="1022" name="Freeform 50">
            <a:extLst>
              <a:ext uri="{FF2B5EF4-FFF2-40B4-BE49-F238E27FC236}">
                <a16:creationId xmlns:a16="http://schemas.microsoft.com/office/drawing/2014/main" id="{B3E9E7C3-8A80-3B01-221C-3A7BA3D46C4B}"/>
              </a:ext>
            </a:extLst>
          </p:cNvPr>
          <p:cNvSpPr>
            <a:spLocks/>
          </p:cNvSpPr>
          <p:nvPr userDrawn="1"/>
        </p:nvSpPr>
        <p:spPr bwMode="auto">
          <a:xfrm>
            <a:off x="4053885" y="3586847"/>
            <a:ext cx="828943" cy="847012"/>
          </a:xfrm>
          <a:custGeom>
            <a:avLst/>
            <a:gdLst>
              <a:gd name="T0" fmla="*/ 132 w 367"/>
              <a:gd name="T1" fmla="*/ 375 h 375"/>
              <a:gd name="T2" fmla="*/ 346 w 367"/>
              <a:gd name="T3" fmla="*/ 372 h 375"/>
              <a:gd name="T4" fmla="*/ 358 w 367"/>
              <a:gd name="T5" fmla="*/ 374 h 375"/>
              <a:gd name="T6" fmla="*/ 360 w 367"/>
              <a:gd name="T7" fmla="*/ 338 h 375"/>
              <a:gd name="T8" fmla="*/ 367 w 367"/>
              <a:gd name="T9" fmla="*/ 249 h 375"/>
              <a:gd name="T10" fmla="*/ 344 w 367"/>
              <a:gd name="T11" fmla="*/ 249 h 375"/>
              <a:gd name="T12" fmla="*/ 276 w 367"/>
              <a:gd name="T13" fmla="*/ 247 h 375"/>
              <a:gd name="T14" fmla="*/ 298 w 367"/>
              <a:gd name="T15" fmla="*/ 205 h 375"/>
              <a:gd name="T16" fmla="*/ 287 w 367"/>
              <a:gd name="T17" fmla="*/ 197 h 375"/>
              <a:gd name="T18" fmla="*/ 255 w 367"/>
              <a:gd name="T19" fmla="*/ 197 h 375"/>
              <a:gd name="T20" fmla="*/ 255 w 367"/>
              <a:gd name="T21" fmla="*/ 167 h 375"/>
              <a:gd name="T22" fmla="*/ 253 w 367"/>
              <a:gd name="T23" fmla="*/ 123 h 375"/>
              <a:gd name="T24" fmla="*/ 209 w 367"/>
              <a:gd name="T25" fmla="*/ 123 h 375"/>
              <a:gd name="T26" fmla="*/ 207 w 367"/>
              <a:gd name="T27" fmla="*/ 0 h 375"/>
              <a:gd name="T28" fmla="*/ 132 w 367"/>
              <a:gd name="T29" fmla="*/ 2 h 375"/>
              <a:gd name="T30" fmla="*/ 123 w 367"/>
              <a:gd name="T31" fmla="*/ 23 h 375"/>
              <a:gd name="T32" fmla="*/ 82 w 367"/>
              <a:gd name="T33" fmla="*/ 94 h 375"/>
              <a:gd name="T34" fmla="*/ 66 w 367"/>
              <a:gd name="T35" fmla="*/ 140 h 375"/>
              <a:gd name="T36" fmla="*/ 66 w 367"/>
              <a:gd name="T37" fmla="*/ 167 h 375"/>
              <a:gd name="T38" fmla="*/ 65 w 367"/>
              <a:gd name="T39" fmla="*/ 208 h 375"/>
              <a:gd name="T40" fmla="*/ 59 w 367"/>
              <a:gd name="T41" fmla="*/ 228 h 375"/>
              <a:gd name="T42" fmla="*/ 36 w 367"/>
              <a:gd name="T43" fmla="*/ 267 h 375"/>
              <a:gd name="T44" fmla="*/ 36 w 367"/>
              <a:gd name="T45" fmla="*/ 292 h 375"/>
              <a:gd name="T46" fmla="*/ 0 w 367"/>
              <a:gd name="T47" fmla="*/ 336 h 375"/>
              <a:gd name="T48" fmla="*/ 2 w 367"/>
              <a:gd name="T49" fmla="*/ 349 h 375"/>
              <a:gd name="T50" fmla="*/ 6 w 367"/>
              <a:gd name="T51" fmla="*/ 370 h 375"/>
              <a:gd name="T52" fmla="*/ 81 w 367"/>
              <a:gd name="T53" fmla="*/ 368 h 375"/>
              <a:gd name="T54" fmla="*/ 123 w 367"/>
              <a:gd name="T55" fmla="*/ 368 h 375"/>
              <a:gd name="T56" fmla="*/ 132 w 367"/>
              <a:gd name="T57" fmla="*/ 375 h 375"/>
              <a:gd name="T58" fmla="*/ 132 w 367"/>
              <a:gd name="T59" fmla="*/ 375 h 375"/>
              <a:gd name="T60" fmla="*/ 132 w 367"/>
              <a:gd name="T61" fmla="*/ 375 h 3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367" h="375">
                <a:moveTo>
                  <a:pt x="132" y="375"/>
                </a:moveTo>
                <a:lnTo>
                  <a:pt x="346" y="372"/>
                </a:lnTo>
                <a:lnTo>
                  <a:pt x="358" y="374"/>
                </a:lnTo>
                <a:lnTo>
                  <a:pt x="360" y="338"/>
                </a:lnTo>
                <a:lnTo>
                  <a:pt x="367" y="249"/>
                </a:lnTo>
                <a:lnTo>
                  <a:pt x="344" y="249"/>
                </a:lnTo>
                <a:lnTo>
                  <a:pt x="276" y="247"/>
                </a:lnTo>
                <a:lnTo>
                  <a:pt x="298" y="205"/>
                </a:lnTo>
                <a:lnTo>
                  <a:pt x="287" y="197"/>
                </a:lnTo>
                <a:lnTo>
                  <a:pt x="255" y="197"/>
                </a:lnTo>
                <a:lnTo>
                  <a:pt x="255" y="167"/>
                </a:lnTo>
                <a:lnTo>
                  <a:pt x="253" y="123"/>
                </a:lnTo>
                <a:lnTo>
                  <a:pt x="209" y="123"/>
                </a:lnTo>
                <a:lnTo>
                  <a:pt x="207" y="0"/>
                </a:lnTo>
                <a:lnTo>
                  <a:pt x="132" y="2"/>
                </a:lnTo>
                <a:lnTo>
                  <a:pt x="123" y="23"/>
                </a:lnTo>
                <a:lnTo>
                  <a:pt x="82" y="94"/>
                </a:lnTo>
                <a:lnTo>
                  <a:pt x="66" y="140"/>
                </a:lnTo>
                <a:lnTo>
                  <a:pt x="66" y="167"/>
                </a:lnTo>
                <a:lnTo>
                  <a:pt x="65" y="208"/>
                </a:lnTo>
                <a:lnTo>
                  <a:pt x="59" y="228"/>
                </a:lnTo>
                <a:lnTo>
                  <a:pt x="36" y="267"/>
                </a:lnTo>
                <a:lnTo>
                  <a:pt x="36" y="292"/>
                </a:lnTo>
                <a:lnTo>
                  <a:pt x="0" y="336"/>
                </a:lnTo>
                <a:lnTo>
                  <a:pt x="2" y="349"/>
                </a:lnTo>
                <a:lnTo>
                  <a:pt x="6" y="370"/>
                </a:lnTo>
                <a:lnTo>
                  <a:pt x="81" y="368"/>
                </a:lnTo>
                <a:lnTo>
                  <a:pt x="123" y="368"/>
                </a:lnTo>
                <a:lnTo>
                  <a:pt x="132" y="375"/>
                </a:lnTo>
                <a:lnTo>
                  <a:pt x="132" y="375"/>
                </a:lnTo>
                <a:lnTo>
                  <a:pt x="132" y="375"/>
                </a:lnTo>
                <a:close/>
              </a:path>
            </a:pathLst>
          </a:custGeom>
          <a:solidFill>
            <a:srgbClr val="95BED0"/>
          </a:solidFill>
          <a:ln w="11113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3" name="Freeform 51">
            <a:extLst>
              <a:ext uri="{FF2B5EF4-FFF2-40B4-BE49-F238E27FC236}">
                <a16:creationId xmlns:a16="http://schemas.microsoft.com/office/drawing/2014/main" id="{0A731E6A-AF5D-A180-42F4-4EF1893E42BD}"/>
              </a:ext>
            </a:extLst>
          </p:cNvPr>
          <p:cNvSpPr>
            <a:spLocks/>
          </p:cNvSpPr>
          <p:nvPr userDrawn="1"/>
        </p:nvSpPr>
        <p:spPr bwMode="auto">
          <a:xfrm>
            <a:off x="4521435" y="3586847"/>
            <a:ext cx="485621" cy="463034"/>
          </a:xfrm>
          <a:custGeom>
            <a:avLst/>
            <a:gdLst>
              <a:gd name="T0" fmla="*/ 91 w 215"/>
              <a:gd name="T1" fmla="*/ 205 h 205"/>
              <a:gd name="T2" fmla="*/ 94 w 215"/>
              <a:gd name="T3" fmla="*/ 189 h 205"/>
              <a:gd name="T4" fmla="*/ 96 w 215"/>
              <a:gd name="T5" fmla="*/ 173 h 205"/>
              <a:gd name="T6" fmla="*/ 100 w 215"/>
              <a:gd name="T7" fmla="*/ 160 h 205"/>
              <a:gd name="T8" fmla="*/ 119 w 215"/>
              <a:gd name="T9" fmla="*/ 164 h 205"/>
              <a:gd name="T10" fmla="*/ 141 w 215"/>
              <a:gd name="T11" fmla="*/ 156 h 205"/>
              <a:gd name="T12" fmla="*/ 153 w 215"/>
              <a:gd name="T13" fmla="*/ 132 h 205"/>
              <a:gd name="T14" fmla="*/ 151 w 215"/>
              <a:gd name="T15" fmla="*/ 116 h 205"/>
              <a:gd name="T16" fmla="*/ 174 w 215"/>
              <a:gd name="T17" fmla="*/ 116 h 205"/>
              <a:gd name="T18" fmla="*/ 183 w 215"/>
              <a:gd name="T19" fmla="*/ 87 h 205"/>
              <a:gd name="T20" fmla="*/ 189 w 215"/>
              <a:gd name="T21" fmla="*/ 71 h 205"/>
              <a:gd name="T22" fmla="*/ 198 w 215"/>
              <a:gd name="T23" fmla="*/ 57 h 205"/>
              <a:gd name="T24" fmla="*/ 203 w 215"/>
              <a:gd name="T25" fmla="*/ 44 h 205"/>
              <a:gd name="T26" fmla="*/ 203 w 215"/>
              <a:gd name="T27" fmla="*/ 16 h 205"/>
              <a:gd name="T28" fmla="*/ 215 w 215"/>
              <a:gd name="T29" fmla="*/ 14 h 205"/>
              <a:gd name="T30" fmla="*/ 214 w 215"/>
              <a:gd name="T31" fmla="*/ 0 h 205"/>
              <a:gd name="T32" fmla="*/ 153 w 215"/>
              <a:gd name="T33" fmla="*/ 0 h 205"/>
              <a:gd name="T34" fmla="*/ 82 w 215"/>
              <a:gd name="T35" fmla="*/ 0 h 205"/>
              <a:gd name="T36" fmla="*/ 27 w 215"/>
              <a:gd name="T37" fmla="*/ 0 h 205"/>
              <a:gd name="T38" fmla="*/ 9 w 215"/>
              <a:gd name="T39" fmla="*/ 2 h 205"/>
              <a:gd name="T40" fmla="*/ 0 w 215"/>
              <a:gd name="T41" fmla="*/ 59 h 205"/>
              <a:gd name="T42" fmla="*/ 0 w 215"/>
              <a:gd name="T43" fmla="*/ 76 h 205"/>
              <a:gd name="T44" fmla="*/ 0 w 215"/>
              <a:gd name="T45" fmla="*/ 103 h 205"/>
              <a:gd name="T46" fmla="*/ 2 w 215"/>
              <a:gd name="T47" fmla="*/ 123 h 205"/>
              <a:gd name="T48" fmla="*/ 46 w 215"/>
              <a:gd name="T49" fmla="*/ 121 h 205"/>
              <a:gd name="T50" fmla="*/ 48 w 215"/>
              <a:gd name="T51" fmla="*/ 167 h 205"/>
              <a:gd name="T52" fmla="*/ 48 w 215"/>
              <a:gd name="T53" fmla="*/ 196 h 205"/>
              <a:gd name="T54" fmla="*/ 73 w 215"/>
              <a:gd name="T55" fmla="*/ 196 h 205"/>
              <a:gd name="T56" fmla="*/ 91 w 215"/>
              <a:gd name="T57" fmla="*/ 205 h 205"/>
              <a:gd name="T58" fmla="*/ 91 w 215"/>
              <a:gd name="T59" fmla="*/ 205 h 205"/>
              <a:gd name="T60" fmla="*/ 91 w 215"/>
              <a:gd name="T61" fmla="*/ 205 h 2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215" h="205">
                <a:moveTo>
                  <a:pt x="91" y="205"/>
                </a:moveTo>
                <a:lnTo>
                  <a:pt x="94" y="189"/>
                </a:lnTo>
                <a:lnTo>
                  <a:pt x="96" y="173"/>
                </a:lnTo>
                <a:lnTo>
                  <a:pt x="100" y="160"/>
                </a:lnTo>
                <a:lnTo>
                  <a:pt x="119" y="164"/>
                </a:lnTo>
                <a:lnTo>
                  <a:pt x="141" y="156"/>
                </a:lnTo>
                <a:lnTo>
                  <a:pt x="153" y="132"/>
                </a:lnTo>
                <a:lnTo>
                  <a:pt x="151" y="116"/>
                </a:lnTo>
                <a:lnTo>
                  <a:pt x="174" y="116"/>
                </a:lnTo>
                <a:lnTo>
                  <a:pt x="183" y="87"/>
                </a:lnTo>
                <a:lnTo>
                  <a:pt x="189" y="71"/>
                </a:lnTo>
                <a:lnTo>
                  <a:pt x="198" y="57"/>
                </a:lnTo>
                <a:lnTo>
                  <a:pt x="203" y="44"/>
                </a:lnTo>
                <a:lnTo>
                  <a:pt x="203" y="16"/>
                </a:lnTo>
                <a:lnTo>
                  <a:pt x="215" y="14"/>
                </a:lnTo>
                <a:lnTo>
                  <a:pt x="214" y="0"/>
                </a:lnTo>
                <a:lnTo>
                  <a:pt x="153" y="0"/>
                </a:lnTo>
                <a:lnTo>
                  <a:pt x="82" y="0"/>
                </a:lnTo>
                <a:lnTo>
                  <a:pt x="27" y="0"/>
                </a:lnTo>
                <a:lnTo>
                  <a:pt x="9" y="2"/>
                </a:lnTo>
                <a:lnTo>
                  <a:pt x="0" y="59"/>
                </a:lnTo>
                <a:lnTo>
                  <a:pt x="0" y="76"/>
                </a:lnTo>
                <a:lnTo>
                  <a:pt x="0" y="103"/>
                </a:lnTo>
                <a:lnTo>
                  <a:pt x="2" y="123"/>
                </a:lnTo>
                <a:lnTo>
                  <a:pt x="46" y="121"/>
                </a:lnTo>
                <a:lnTo>
                  <a:pt x="48" y="167"/>
                </a:lnTo>
                <a:lnTo>
                  <a:pt x="48" y="196"/>
                </a:lnTo>
                <a:lnTo>
                  <a:pt x="73" y="196"/>
                </a:lnTo>
                <a:lnTo>
                  <a:pt x="91" y="205"/>
                </a:lnTo>
                <a:lnTo>
                  <a:pt x="91" y="205"/>
                </a:lnTo>
                <a:lnTo>
                  <a:pt x="91" y="205"/>
                </a:lnTo>
                <a:close/>
              </a:path>
            </a:pathLst>
          </a:custGeom>
          <a:solidFill>
            <a:srgbClr val="95BED0"/>
          </a:solidFill>
          <a:ln w="11113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4" name="Freeform 52">
            <a:extLst>
              <a:ext uri="{FF2B5EF4-FFF2-40B4-BE49-F238E27FC236}">
                <a16:creationId xmlns:a16="http://schemas.microsoft.com/office/drawing/2014/main" id="{A8948807-F200-1CEA-7F34-9D64C414EEC3}"/>
              </a:ext>
            </a:extLst>
          </p:cNvPr>
          <p:cNvSpPr>
            <a:spLocks/>
          </p:cNvSpPr>
          <p:nvPr userDrawn="1"/>
        </p:nvSpPr>
        <p:spPr bwMode="auto">
          <a:xfrm>
            <a:off x="4690838" y="3586847"/>
            <a:ext cx="598556" cy="783769"/>
          </a:xfrm>
          <a:custGeom>
            <a:avLst/>
            <a:gdLst>
              <a:gd name="T0" fmla="*/ 176 w 265"/>
              <a:gd name="T1" fmla="*/ 347 h 347"/>
              <a:gd name="T2" fmla="*/ 181 w 265"/>
              <a:gd name="T3" fmla="*/ 334 h 347"/>
              <a:gd name="T4" fmla="*/ 183 w 265"/>
              <a:gd name="T5" fmla="*/ 320 h 347"/>
              <a:gd name="T6" fmla="*/ 178 w 265"/>
              <a:gd name="T7" fmla="*/ 306 h 347"/>
              <a:gd name="T8" fmla="*/ 167 w 265"/>
              <a:gd name="T9" fmla="*/ 292 h 347"/>
              <a:gd name="T10" fmla="*/ 181 w 265"/>
              <a:gd name="T11" fmla="*/ 286 h 347"/>
              <a:gd name="T12" fmla="*/ 196 w 265"/>
              <a:gd name="T13" fmla="*/ 301 h 347"/>
              <a:gd name="T14" fmla="*/ 210 w 265"/>
              <a:gd name="T15" fmla="*/ 290 h 347"/>
              <a:gd name="T16" fmla="*/ 194 w 265"/>
              <a:gd name="T17" fmla="*/ 281 h 347"/>
              <a:gd name="T18" fmla="*/ 187 w 265"/>
              <a:gd name="T19" fmla="*/ 270 h 347"/>
              <a:gd name="T20" fmla="*/ 174 w 265"/>
              <a:gd name="T21" fmla="*/ 263 h 347"/>
              <a:gd name="T22" fmla="*/ 197 w 265"/>
              <a:gd name="T23" fmla="*/ 260 h 347"/>
              <a:gd name="T24" fmla="*/ 210 w 265"/>
              <a:gd name="T25" fmla="*/ 254 h 347"/>
              <a:gd name="T26" fmla="*/ 226 w 265"/>
              <a:gd name="T27" fmla="*/ 263 h 347"/>
              <a:gd name="T28" fmla="*/ 229 w 265"/>
              <a:gd name="T29" fmla="*/ 251 h 347"/>
              <a:gd name="T30" fmla="*/ 222 w 265"/>
              <a:gd name="T31" fmla="*/ 240 h 347"/>
              <a:gd name="T32" fmla="*/ 233 w 265"/>
              <a:gd name="T33" fmla="*/ 231 h 347"/>
              <a:gd name="T34" fmla="*/ 231 w 265"/>
              <a:gd name="T35" fmla="*/ 215 h 347"/>
              <a:gd name="T36" fmla="*/ 220 w 265"/>
              <a:gd name="T37" fmla="*/ 205 h 347"/>
              <a:gd name="T38" fmla="*/ 219 w 265"/>
              <a:gd name="T39" fmla="*/ 189 h 347"/>
              <a:gd name="T40" fmla="*/ 233 w 265"/>
              <a:gd name="T41" fmla="*/ 183 h 347"/>
              <a:gd name="T42" fmla="*/ 245 w 265"/>
              <a:gd name="T43" fmla="*/ 178 h 347"/>
              <a:gd name="T44" fmla="*/ 233 w 265"/>
              <a:gd name="T45" fmla="*/ 171 h 347"/>
              <a:gd name="T46" fmla="*/ 233 w 265"/>
              <a:gd name="T47" fmla="*/ 156 h 347"/>
              <a:gd name="T48" fmla="*/ 236 w 265"/>
              <a:gd name="T49" fmla="*/ 146 h 347"/>
              <a:gd name="T50" fmla="*/ 238 w 265"/>
              <a:gd name="T51" fmla="*/ 130 h 347"/>
              <a:gd name="T52" fmla="*/ 244 w 265"/>
              <a:gd name="T53" fmla="*/ 117 h 347"/>
              <a:gd name="T54" fmla="*/ 260 w 265"/>
              <a:gd name="T55" fmla="*/ 116 h 347"/>
              <a:gd name="T56" fmla="*/ 258 w 265"/>
              <a:gd name="T57" fmla="*/ 103 h 347"/>
              <a:gd name="T58" fmla="*/ 251 w 265"/>
              <a:gd name="T59" fmla="*/ 89 h 347"/>
              <a:gd name="T60" fmla="*/ 252 w 265"/>
              <a:gd name="T61" fmla="*/ 76 h 347"/>
              <a:gd name="T62" fmla="*/ 244 w 265"/>
              <a:gd name="T63" fmla="*/ 66 h 347"/>
              <a:gd name="T64" fmla="*/ 245 w 265"/>
              <a:gd name="T65" fmla="*/ 51 h 347"/>
              <a:gd name="T66" fmla="*/ 251 w 265"/>
              <a:gd name="T67" fmla="*/ 39 h 347"/>
              <a:gd name="T68" fmla="*/ 258 w 265"/>
              <a:gd name="T69" fmla="*/ 28 h 347"/>
              <a:gd name="T70" fmla="*/ 263 w 265"/>
              <a:gd name="T71" fmla="*/ 16 h 347"/>
              <a:gd name="T72" fmla="*/ 265 w 265"/>
              <a:gd name="T73" fmla="*/ 0 h 347"/>
              <a:gd name="T74" fmla="*/ 199 w 265"/>
              <a:gd name="T75" fmla="*/ 2 h 347"/>
              <a:gd name="T76" fmla="*/ 139 w 265"/>
              <a:gd name="T77" fmla="*/ 0 h 347"/>
              <a:gd name="T78" fmla="*/ 140 w 265"/>
              <a:gd name="T79" fmla="*/ 14 h 347"/>
              <a:gd name="T80" fmla="*/ 126 w 265"/>
              <a:gd name="T81" fmla="*/ 14 h 347"/>
              <a:gd name="T82" fmla="*/ 126 w 265"/>
              <a:gd name="T83" fmla="*/ 44 h 347"/>
              <a:gd name="T84" fmla="*/ 123 w 265"/>
              <a:gd name="T85" fmla="*/ 57 h 347"/>
              <a:gd name="T86" fmla="*/ 117 w 265"/>
              <a:gd name="T87" fmla="*/ 71 h 347"/>
              <a:gd name="T88" fmla="*/ 107 w 265"/>
              <a:gd name="T89" fmla="*/ 80 h 347"/>
              <a:gd name="T90" fmla="*/ 107 w 265"/>
              <a:gd name="T91" fmla="*/ 110 h 347"/>
              <a:gd name="T92" fmla="*/ 76 w 265"/>
              <a:gd name="T93" fmla="*/ 116 h 347"/>
              <a:gd name="T94" fmla="*/ 78 w 265"/>
              <a:gd name="T95" fmla="*/ 128 h 347"/>
              <a:gd name="T96" fmla="*/ 76 w 265"/>
              <a:gd name="T97" fmla="*/ 158 h 347"/>
              <a:gd name="T98" fmla="*/ 44 w 265"/>
              <a:gd name="T99" fmla="*/ 156 h 347"/>
              <a:gd name="T100" fmla="*/ 32 w 265"/>
              <a:gd name="T101" fmla="*/ 162 h 347"/>
              <a:gd name="T102" fmla="*/ 21 w 265"/>
              <a:gd name="T103" fmla="*/ 173 h 347"/>
              <a:gd name="T104" fmla="*/ 18 w 265"/>
              <a:gd name="T105" fmla="*/ 189 h 347"/>
              <a:gd name="T106" fmla="*/ 16 w 265"/>
              <a:gd name="T107" fmla="*/ 205 h 347"/>
              <a:gd name="T108" fmla="*/ 9 w 265"/>
              <a:gd name="T109" fmla="*/ 221 h 347"/>
              <a:gd name="T110" fmla="*/ 0 w 265"/>
              <a:gd name="T111" fmla="*/ 238 h 347"/>
              <a:gd name="T112" fmla="*/ 57 w 265"/>
              <a:gd name="T113" fmla="*/ 249 h 347"/>
              <a:gd name="T114" fmla="*/ 85 w 265"/>
              <a:gd name="T115" fmla="*/ 249 h 347"/>
              <a:gd name="T116" fmla="*/ 85 w 265"/>
              <a:gd name="T117" fmla="*/ 333 h 347"/>
              <a:gd name="T118" fmla="*/ 124 w 265"/>
              <a:gd name="T119" fmla="*/ 345 h 347"/>
              <a:gd name="T120" fmla="*/ 176 w 265"/>
              <a:gd name="T121" fmla="*/ 347 h 347"/>
              <a:gd name="T122" fmla="*/ 176 w 265"/>
              <a:gd name="T123" fmla="*/ 347 h 347"/>
              <a:gd name="T124" fmla="*/ 176 w 265"/>
              <a:gd name="T125" fmla="*/ 347 h 3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265" h="347">
                <a:moveTo>
                  <a:pt x="176" y="347"/>
                </a:moveTo>
                <a:lnTo>
                  <a:pt x="181" y="334"/>
                </a:lnTo>
                <a:lnTo>
                  <a:pt x="183" y="320"/>
                </a:lnTo>
                <a:lnTo>
                  <a:pt x="178" y="306"/>
                </a:lnTo>
                <a:lnTo>
                  <a:pt x="167" y="292"/>
                </a:lnTo>
                <a:lnTo>
                  <a:pt x="181" y="286"/>
                </a:lnTo>
                <a:lnTo>
                  <a:pt x="196" y="301"/>
                </a:lnTo>
                <a:lnTo>
                  <a:pt x="210" y="290"/>
                </a:lnTo>
                <a:lnTo>
                  <a:pt x="194" y="281"/>
                </a:lnTo>
                <a:lnTo>
                  <a:pt x="187" y="270"/>
                </a:lnTo>
                <a:lnTo>
                  <a:pt x="174" y="263"/>
                </a:lnTo>
                <a:lnTo>
                  <a:pt x="197" y="260"/>
                </a:lnTo>
                <a:lnTo>
                  <a:pt x="210" y="254"/>
                </a:lnTo>
                <a:lnTo>
                  <a:pt x="226" y="263"/>
                </a:lnTo>
                <a:lnTo>
                  <a:pt x="229" y="251"/>
                </a:lnTo>
                <a:lnTo>
                  <a:pt x="222" y="240"/>
                </a:lnTo>
                <a:lnTo>
                  <a:pt x="233" y="231"/>
                </a:lnTo>
                <a:lnTo>
                  <a:pt x="231" y="215"/>
                </a:lnTo>
                <a:lnTo>
                  <a:pt x="220" y="205"/>
                </a:lnTo>
                <a:lnTo>
                  <a:pt x="219" y="189"/>
                </a:lnTo>
                <a:lnTo>
                  <a:pt x="233" y="183"/>
                </a:lnTo>
                <a:lnTo>
                  <a:pt x="245" y="178"/>
                </a:lnTo>
                <a:lnTo>
                  <a:pt x="233" y="171"/>
                </a:lnTo>
                <a:lnTo>
                  <a:pt x="233" y="156"/>
                </a:lnTo>
                <a:lnTo>
                  <a:pt x="236" y="146"/>
                </a:lnTo>
                <a:lnTo>
                  <a:pt x="238" y="130"/>
                </a:lnTo>
                <a:lnTo>
                  <a:pt x="244" y="117"/>
                </a:lnTo>
                <a:lnTo>
                  <a:pt x="260" y="116"/>
                </a:lnTo>
                <a:lnTo>
                  <a:pt x="258" y="103"/>
                </a:lnTo>
                <a:lnTo>
                  <a:pt x="251" y="89"/>
                </a:lnTo>
                <a:lnTo>
                  <a:pt x="252" y="76"/>
                </a:lnTo>
                <a:lnTo>
                  <a:pt x="244" y="66"/>
                </a:lnTo>
                <a:lnTo>
                  <a:pt x="245" y="51"/>
                </a:lnTo>
                <a:lnTo>
                  <a:pt x="251" y="39"/>
                </a:lnTo>
                <a:lnTo>
                  <a:pt x="258" y="28"/>
                </a:lnTo>
                <a:lnTo>
                  <a:pt x="263" y="16"/>
                </a:lnTo>
                <a:lnTo>
                  <a:pt x="265" y="0"/>
                </a:lnTo>
                <a:lnTo>
                  <a:pt x="199" y="2"/>
                </a:lnTo>
                <a:lnTo>
                  <a:pt x="139" y="0"/>
                </a:lnTo>
                <a:lnTo>
                  <a:pt x="140" y="14"/>
                </a:lnTo>
                <a:lnTo>
                  <a:pt x="126" y="14"/>
                </a:lnTo>
                <a:lnTo>
                  <a:pt x="126" y="44"/>
                </a:lnTo>
                <a:lnTo>
                  <a:pt x="123" y="57"/>
                </a:lnTo>
                <a:lnTo>
                  <a:pt x="117" y="71"/>
                </a:lnTo>
                <a:lnTo>
                  <a:pt x="107" y="80"/>
                </a:lnTo>
                <a:lnTo>
                  <a:pt x="107" y="110"/>
                </a:lnTo>
                <a:lnTo>
                  <a:pt x="76" y="116"/>
                </a:lnTo>
                <a:lnTo>
                  <a:pt x="78" y="128"/>
                </a:lnTo>
                <a:lnTo>
                  <a:pt x="76" y="158"/>
                </a:lnTo>
                <a:lnTo>
                  <a:pt x="44" y="156"/>
                </a:lnTo>
                <a:lnTo>
                  <a:pt x="32" y="162"/>
                </a:lnTo>
                <a:lnTo>
                  <a:pt x="21" y="173"/>
                </a:lnTo>
                <a:lnTo>
                  <a:pt x="18" y="189"/>
                </a:lnTo>
                <a:lnTo>
                  <a:pt x="16" y="205"/>
                </a:lnTo>
                <a:lnTo>
                  <a:pt x="9" y="221"/>
                </a:lnTo>
                <a:lnTo>
                  <a:pt x="0" y="238"/>
                </a:lnTo>
                <a:lnTo>
                  <a:pt x="57" y="249"/>
                </a:lnTo>
                <a:lnTo>
                  <a:pt x="85" y="249"/>
                </a:lnTo>
                <a:lnTo>
                  <a:pt x="85" y="333"/>
                </a:lnTo>
                <a:lnTo>
                  <a:pt x="124" y="345"/>
                </a:lnTo>
                <a:lnTo>
                  <a:pt x="176" y="347"/>
                </a:lnTo>
                <a:lnTo>
                  <a:pt x="176" y="347"/>
                </a:lnTo>
                <a:lnTo>
                  <a:pt x="176" y="347"/>
                </a:lnTo>
                <a:close/>
              </a:path>
            </a:pathLst>
          </a:custGeom>
          <a:solidFill>
            <a:srgbClr val="95BED0"/>
          </a:solidFill>
          <a:ln w="11113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5" name="Freeform 53">
            <a:extLst>
              <a:ext uri="{FF2B5EF4-FFF2-40B4-BE49-F238E27FC236}">
                <a16:creationId xmlns:a16="http://schemas.microsoft.com/office/drawing/2014/main" id="{B278D3D0-644A-D8BB-5B1E-ADB0A2B969E9}"/>
              </a:ext>
            </a:extLst>
          </p:cNvPr>
          <p:cNvSpPr>
            <a:spLocks/>
          </p:cNvSpPr>
          <p:nvPr userDrawn="1"/>
        </p:nvSpPr>
        <p:spPr bwMode="auto">
          <a:xfrm>
            <a:off x="5092886" y="3582330"/>
            <a:ext cx="578227" cy="856047"/>
          </a:xfrm>
          <a:custGeom>
            <a:avLst/>
            <a:gdLst>
              <a:gd name="T0" fmla="*/ 206 w 256"/>
              <a:gd name="T1" fmla="*/ 363 h 379"/>
              <a:gd name="T2" fmla="*/ 204 w 256"/>
              <a:gd name="T3" fmla="*/ 324 h 379"/>
              <a:gd name="T4" fmla="*/ 206 w 256"/>
              <a:gd name="T5" fmla="*/ 242 h 379"/>
              <a:gd name="T6" fmla="*/ 219 w 256"/>
              <a:gd name="T7" fmla="*/ 219 h 379"/>
              <a:gd name="T8" fmla="*/ 228 w 256"/>
              <a:gd name="T9" fmla="*/ 194 h 379"/>
              <a:gd name="T10" fmla="*/ 247 w 256"/>
              <a:gd name="T11" fmla="*/ 173 h 379"/>
              <a:gd name="T12" fmla="*/ 256 w 256"/>
              <a:gd name="T13" fmla="*/ 151 h 379"/>
              <a:gd name="T14" fmla="*/ 236 w 256"/>
              <a:gd name="T15" fmla="*/ 126 h 379"/>
              <a:gd name="T16" fmla="*/ 231 w 256"/>
              <a:gd name="T17" fmla="*/ 32 h 379"/>
              <a:gd name="T18" fmla="*/ 219 w 256"/>
              <a:gd name="T19" fmla="*/ 2 h 379"/>
              <a:gd name="T20" fmla="*/ 146 w 256"/>
              <a:gd name="T21" fmla="*/ 2 h 379"/>
              <a:gd name="T22" fmla="*/ 90 w 256"/>
              <a:gd name="T23" fmla="*/ 2 h 379"/>
              <a:gd name="T24" fmla="*/ 80 w 256"/>
              <a:gd name="T25" fmla="*/ 30 h 379"/>
              <a:gd name="T26" fmla="*/ 67 w 256"/>
              <a:gd name="T27" fmla="*/ 53 h 379"/>
              <a:gd name="T28" fmla="*/ 71 w 256"/>
              <a:gd name="T29" fmla="*/ 77 h 379"/>
              <a:gd name="T30" fmla="*/ 80 w 256"/>
              <a:gd name="T31" fmla="*/ 103 h 379"/>
              <a:gd name="T32" fmla="*/ 66 w 256"/>
              <a:gd name="T33" fmla="*/ 119 h 379"/>
              <a:gd name="T34" fmla="*/ 57 w 256"/>
              <a:gd name="T35" fmla="*/ 142 h 379"/>
              <a:gd name="T36" fmla="*/ 53 w 256"/>
              <a:gd name="T37" fmla="*/ 173 h 379"/>
              <a:gd name="T38" fmla="*/ 58 w 256"/>
              <a:gd name="T39" fmla="*/ 182 h 379"/>
              <a:gd name="T40" fmla="*/ 42 w 256"/>
              <a:gd name="T41" fmla="*/ 207 h 379"/>
              <a:gd name="T42" fmla="*/ 55 w 256"/>
              <a:gd name="T43" fmla="*/ 230 h 379"/>
              <a:gd name="T44" fmla="*/ 53 w 256"/>
              <a:gd name="T45" fmla="*/ 246 h 379"/>
              <a:gd name="T46" fmla="*/ 34 w 256"/>
              <a:gd name="T47" fmla="*/ 256 h 379"/>
              <a:gd name="T48" fmla="*/ 3 w 256"/>
              <a:gd name="T49" fmla="*/ 256 h 379"/>
              <a:gd name="T50" fmla="*/ 10 w 256"/>
              <a:gd name="T51" fmla="*/ 274 h 379"/>
              <a:gd name="T52" fmla="*/ 23 w 256"/>
              <a:gd name="T53" fmla="*/ 304 h 379"/>
              <a:gd name="T54" fmla="*/ 0 w 256"/>
              <a:gd name="T55" fmla="*/ 292 h 379"/>
              <a:gd name="T56" fmla="*/ 1 w 256"/>
              <a:gd name="T57" fmla="*/ 320 h 379"/>
              <a:gd name="T58" fmla="*/ 16 w 256"/>
              <a:gd name="T59" fmla="*/ 349 h 379"/>
              <a:gd name="T60" fmla="*/ 85 w 256"/>
              <a:gd name="T61" fmla="*/ 358 h 379"/>
              <a:gd name="T62" fmla="*/ 121 w 256"/>
              <a:gd name="T63" fmla="*/ 349 h 379"/>
              <a:gd name="T64" fmla="*/ 139 w 256"/>
              <a:gd name="T65" fmla="*/ 342 h 379"/>
              <a:gd name="T66" fmla="*/ 162 w 256"/>
              <a:gd name="T67" fmla="*/ 360 h 379"/>
              <a:gd name="T68" fmla="*/ 149 w 256"/>
              <a:gd name="T69" fmla="*/ 365 h 379"/>
              <a:gd name="T70" fmla="*/ 187 w 256"/>
              <a:gd name="T71" fmla="*/ 376 h 379"/>
              <a:gd name="T72" fmla="*/ 204 w 256"/>
              <a:gd name="T73" fmla="*/ 379 h 3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256" h="379">
                <a:moveTo>
                  <a:pt x="204" y="379"/>
                </a:moveTo>
                <a:lnTo>
                  <a:pt x="206" y="363"/>
                </a:lnTo>
                <a:lnTo>
                  <a:pt x="206" y="336"/>
                </a:lnTo>
                <a:lnTo>
                  <a:pt x="204" y="324"/>
                </a:lnTo>
                <a:lnTo>
                  <a:pt x="204" y="255"/>
                </a:lnTo>
                <a:lnTo>
                  <a:pt x="206" y="242"/>
                </a:lnTo>
                <a:lnTo>
                  <a:pt x="210" y="230"/>
                </a:lnTo>
                <a:lnTo>
                  <a:pt x="219" y="219"/>
                </a:lnTo>
                <a:lnTo>
                  <a:pt x="220" y="205"/>
                </a:lnTo>
                <a:lnTo>
                  <a:pt x="228" y="194"/>
                </a:lnTo>
                <a:lnTo>
                  <a:pt x="238" y="185"/>
                </a:lnTo>
                <a:lnTo>
                  <a:pt x="247" y="173"/>
                </a:lnTo>
                <a:lnTo>
                  <a:pt x="254" y="164"/>
                </a:lnTo>
                <a:lnTo>
                  <a:pt x="256" y="151"/>
                </a:lnTo>
                <a:lnTo>
                  <a:pt x="244" y="141"/>
                </a:lnTo>
                <a:lnTo>
                  <a:pt x="236" y="126"/>
                </a:lnTo>
                <a:lnTo>
                  <a:pt x="231" y="91"/>
                </a:lnTo>
                <a:lnTo>
                  <a:pt x="231" y="32"/>
                </a:lnTo>
                <a:lnTo>
                  <a:pt x="231" y="9"/>
                </a:lnTo>
                <a:lnTo>
                  <a:pt x="219" y="2"/>
                </a:lnTo>
                <a:lnTo>
                  <a:pt x="162" y="0"/>
                </a:lnTo>
                <a:lnTo>
                  <a:pt x="146" y="2"/>
                </a:lnTo>
                <a:lnTo>
                  <a:pt x="115" y="2"/>
                </a:lnTo>
                <a:lnTo>
                  <a:pt x="90" y="2"/>
                </a:lnTo>
                <a:lnTo>
                  <a:pt x="85" y="14"/>
                </a:lnTo>
                <a:lnTo>
                  <a:pt x="80" y="30"/>
                </a:lnTo>
                <a:lnTo>
                  <a:pt x="73" y="41"/>
                </a:lnTo>
                <a:lnTo>
                  <a:pt x="67" y="53"/>
                </a:lnTo>
                <a:lnTo>
                  <a:pt x="66" y="66"/>
                </a:lnTo>
                <a:lnTo>
                  <a:pt x="71" y="77"/>
                </a:lnTo>
                <a:lnTo>
                  <a:pt x="73" y="91"/>
                </a:lnTo>
                <a:lnTo>
                  <a:pt x="80" y="103"/>
                </a:lnTo>
                <a:lnTo>
                  <a:pt x="82" y="118"/>
                </a:lnTo>
                <a:lnTo>
                  <a:pt x="66" y="119"/>
                </a:lnTo>
                <a:lnTo>
                  <a:pt x="62" y="130"/>
                </a:lnTo>
                <a:lnTo>
                  <a:pt x="57" y="142"/>
                </a:lnTo>
                <a:lnTo>
                  <a:pt x="55" y="158"/>
                </a:lnTo>
                <a:lnTo>
                  <a:pt x="53" y="173"/>
                </a:lnTo>
                <a:lnTo>
                  <a:pt x="66" y="173"/>
                </a:lnTo>
                <a:lnTo>
                  <a:pt x="58" y="182"/>
                </a:lnTo>
                <a:lnTo>
                  <a:pt x="48" y="191"/>
                </a:lnTo>
                <a:lnTo>
                  <a:pt x="42" y="207"/>
                </a:lnTo>
                <a:lnTo>
                  <a:pt x="48" y="219"/>
                </a:lnTo>
                <a:lnTo>
                  <a:pt x="55" y="230"/>
                </a:lnTo>
                <a:lnTo>
                  <a:pt x="42" y="235"/>
                </a:lnTo>
                <a:lnTo>
                  <a:pt x="53" y="246"/>
                </a:lnTo>
                <a:lnTo>
                  <a:pt x="48" y="262"/>
                </a:lnTo>
                <a:lnTo>
                  <a:pt x="34" y="256"/>
                </a:lnTo>
                <a:lnTo>
                  <a:pt x="19" y="262"/>
                </a:lnTo>
                <a:lnTo>
                  <a:pt x="3" y="256"/>
                </a:lnTo>
                <a:lnTo>
                  <a:pt x="0" y="269"/>
                </a:lnTo>
                <a:lnTo>
                  <a:pt x="10" y="274"/>
                </a:lnTo>
                <a:lnTo>
                  <a:pt x="26" y="288"/>
                </a:lnTo>
                <a:lnTo>
                  <a:pt x="23" y="304"/>
                </a:lnTo>
                <a:lnTo>
                  <a:pt x="12" y="287"/>
                </a:lnTo>
                <a:lnTo>
                  <a:pt x="0" y="292"/>
                </a:lnTo>
                <a:lnTo>
                  <a:pt x="0" y="308"/>
                </a:lnTo>
                <a:lnTo>
                  <a:pt x="1" y="320"/>
                </a:lnTo>
                <a:lnTo>
                  <a:pt x="14" y="333"/>
                </a:lnTo>
                <a:lnTo>
                  <a:pt x="16" y="349"/>
                </a:lnTo>
                <a:lnTo>
                  <a:pt x="48" y="349"/>
                </a:lnTo>
                <a:lnTo>
                  <a:pt x="85" y="358"/>
                </a:lnTo>
                <a:lnTo>
                  <a:pt x="108" y="356"/>
                </a:lnTo>
                <a:lnTo>
                  <a:pt x="121" y="349"/>
                </a:lnTo>
                <a:lnTo>
                  <a:pt x="133" y="356"/>
                </a:lnTo>
                <a:lnTo>
                  <a:pt x="139" y="342"/>
                </a:lnTo>
                <a:lnTo>
                  <a:pt x="151" y="342"/>
                </a:lnTo>
                <a:lnTo>
                  <a:pt x="162" y="360"/>
                </a:lnTo>
                <a:lnTo>
                  <a:pt x="147" y="353"/>
                </a:lnTo>
                <a:lnTo>
                  <a:pt x="149" y="365"/>
                </a:lnTo>
                <a:lnTo>
                  <a:pt x="167" y="367"/>
                </a:lnTo>
                <a:lnTo>
                  <a:pt x="187" y="376"/>
                </a:lnTo>
                <a:lnTo>
                  <a:pt x="204" y="379"/>
                </a:lnTo>
                <a:lnTo>
                  <a:pt x="204" y="379"/>
                </a:lnTo>
                <a:lnTo>
                  <a:pt x="204" y="379"/>
                </a:lnTo>
                <a:close/>
              </a:path>
            </a:pathLst>
          </a:custGeom>
          <a:solidFill>
            <a:srgbClr val="95BED0"/>
          </a:solidFill>
          <a:ln w="11113" cap="flat">
            <a:solidFill>
              <a:srgbClr val="000000"/>
            </a:solidFill>
            <a:prstDash val="solid"/>
            <a:miter lim="800000"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1289" name="Group 1288">
            <a:extLst>
              <a:ext uri="{FF2B5EF4-FFF2-40B4-BE49-F238E27FC236}">
                <a16:creationId xmlns:a16="http://schemas.microsoft.com/office/drawing/2014/main" id="{791D734E-27F8-E641-3727-39D4CEE15971}"/>
              </a:ext>
            </a:extLst>
          </p:cNvPr>
          <p:cNvGrpSpPr/>
          <p:nvPr userDrawn="1"/>
        </p:nvGrpSpPr>
        <p:grpSpPr>
          <a:xfrm>
            <a:off x="3945468" y="3550708"/>
            <a:ext cx="8314266" cy="9741764"/>
            <a:chOff x="3945468" y="3550708"/>
            <a:chExt cx="8314266" cy="9741764"/>
          </a:xfrm>
        </p:grpSpPr>
        <p:sp>
          <p:nvSpPr>
            <p:cNvPr id="1026" name="Freeform 54">
              <a:extLst>
                <a:ext uri="{FF2B5EF4-FFF2-40B4-BE49-F238E27FC236}">
                  <a16:creationId xmlns:a16="http://schemas.microsoft.com/office/drawing/2014/main" id="{74F00082-2108-B2D2-9D26-985E8A05C51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087765" y="4418048"/>
              <a:ext cx="695679" cy="636953"/>
            </a:xfrm>
            <a:custGeom>
              <a:avLst/>
              <a:gdLst>
                <a:gd name="T0" fmla="*/ 92 w 308"/>
                <a:gd name="T1" fmla="*/ 282 h 282"/>
                <a:gd name="T2" fmla="*/ 101 w 308"/>
                <a:gd name="T3" fmla="*/ 271 h 282"/>
                <a:gd name="T4" fmla="*/ 101 w 308"/>
                <a:gd name="T5" fmla="*/ 258 h 282"/>
                <a:gd name="T6" fmla="*/ 110 w 308"/>
                <a:gd name="T7" fmla="*/ 239 h 282"/>
                <a:gd name="T8" fmla="*/ 123 w 308"/>
                <a:gd name="T9" fmla="*/ 228 h 282"/>
                <a:gd name="T10" fmla="*/ 130 w 308"/>
                <a:gd name="T11" fmla="*/ 212 h 282"/>
                <a:gd name="T12" fmla="*/ 144 w 308"/>
                <a:gd name="T13" fmla="*/ 201 h 282"/>
                <a:gd name="T14" fmla="*/ 158 w 308"/>
                <a:gd name="T15" fmla="*/ 196 h 282"/>
                <a:gd name="T16" fmla="*/ 169 w 308"/>
                <a:gd name="T17" fmla="*/ 189 h 282"/>
                <a:gd name="T18" fmla="*/ 181 w 308"/>
                <a:gd name="T19" fmla="*/ 184 h 282"/>
                <a:gd name="T20" fmla="*/ 192 w 308"/>
                <a:gd name="T21" fmla="*/ 178 h 282"/>
                <a:gd name="T22" fmla="*/ 203 w 308"/>
                <a:gd name="T23" fmla="*/ 169 h 282"/>
                <a:gd name="T24" fmla="*/ 220 w 308"/>
                <a:gd name="T25" fmla="*/ 166 h 282"/>
                <a:gd name="T26" fmla="*/ 226 w 308"/>
                <a:gd name="T27" fmla="*/ 150 h 282"/>
                <a:gd name="T28" fmla="*/ 251 w 308"/>
                <a:gd name="T29" fmla="*/ 144 h 282"/>
                <a:gd name="T30" fmla="*/ 260 w 308"/>
                <a:gd name="T31" fmla="*/ 128 h 282"/>
                <a:gd name="T32" fmla="*/ 265 w 308"/>
                <a:gd name="T33" fmla="*/ 114 h 282"/>
                <a:gd name="T34" fmla="*/ 267 w 308"/>
                <a:gd name="T35" fmla="*/ 95 h 282"/>
                <a:gd name="T36" fmla="*/ 276 w 308"/>
                <a:gd name="T37" fmla="*/ 82 h 282"/>
                <a:gd name="T38" fmla="*/ 281 w 308"/>
                <a:gd name="T39" fmla="*/ 66 h 282"/>
                <a:gd name="T40" fmla="*/ 290 w 308"/>
                <a:gd name="T41" fmla="*/ 48 h 282"/>
                <a:gd name="T42" fmla="*/ 299 w 308"/>
                <a:gd name="T43" fmla="*/ 27 h 282"/>
                <a:gd name="T44" fmla="*/ 308 w 308"/>
                <a:gd name="T45" fmla="*/ 9 h 282"/>
                <a:gd name="T46" fmla="*/ 265 w 308"/>
                <a:gd name="T47" fmla="*/ 4 h 282"/>
                <a:gd name="T48" fmla="*/ 233 w 308"/>
                <a:gd name="T49" fmla="*/ 4 h 282"/>
                <a:gd name="T50" fmla="*/ 197 w 308"/>
                <a:gd name="T51" fmla="*/ 2 h 282"/>
                <a:gd name="T52" fmla="*/ 131 w 308"/>
                <a:gd name="T53" fmla="*/ 0 h 282"/>
                <a:gd name="T54" fmla="*/ 117 w 308"/>
                <a:gd name="T55" fmla="*/ 7 h 282"/>
                <a:gd name="T56" fmla="*/ 66 w 308"/>
                <a:gd name="T57" fmla="*/ 2 h 282"/>
                <a:gd name="T58" fmla="*/ 1 w 308"/>
                <a:gd name="T59" fmla="*/ 0 h 282"/>
                <a:gd name="T60" fmla="*/ 0 w 308"/>
                <a:gd name="T61" fmla="*/ 41 h 282"/>
                <a:gd name="T62" fmla="*/ 0 w 308"/>
                <a:gd name="T63" fmla="*/ 61 h 282"/>
                <a:gd name="T64" fmla="*/ 12 w 308"/>
                <a:gd name="T65" fmla="*/ 127 h 282"/>
                <a:gd name="T66" fmla="*/ 21 w 308"/>
                <a:gd name="T67" fmla="*/ 177 h 282"/>
                <a:gd name="T68" fmla="*/ 28 w 308"/>
                <a:gd name="T69" fmla="*/ 210 h 282"/>
                <a:gd name="T70" fmla="*/ 37 w 308"/>
                <a:gd name="T71" fmla="*/ 282 h 282"/>
                <a:gd name="T72" fmla="*/ 64 w 308"/>
                <a:gd name="T73" fmla="*/ 282 h 282"/>
                <a:gd name="T74" fmla="*/ 92 w 308"/>
                <a:gd name="T75" fmla="*/ 282 h 282"/>
                <a:gd name="T76" fmla="*/ 92 w 308"/>
                <a:gd name="T77" fmla="*/ 282 h 282"/>
                <a:gd name="T78" fmla="*/ 92 w 308"/>
                <a:gd name="T79" fmla="*/ 28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8" h="282">
                  <a:moveTo>
                    <a:pt x="92" y="282"/>
                  </a:moveTo>
                  <a:lnTo>
                    <a:pt x="101" y="271"/>
                  </a:lnTo>
                  <a:lnTo>
                    <a:pt x="101" y="258"/>
                  </a:lnTo>
                  <a:lnTo>
                    <a:pt x="110" y="239"/>
                  </a:lnTo>
                  <a:lnTo>
                    <a:pt x="123" y="228"/>
                  </a:lnTo>
                  <a:lnTo>
                    <a:pt x="130" y="212"/>
                  </a:lnTo>
                  <a:lnTo>
                    <a:pt x="144" y="201"/>
                  </a:lnTo>
                  <a:lnTo>
                    <a:pt x="158" y="196"/>
                  </a:lnTo>
                  <a:lnTo>
                    <a:pt x="169" y="189"/>
                  </a:lnTo>
                  <a:lnTo>
                    <a:pt x="181" y="184"/>
                  </a:lnTo>
                  <a:lnTo>
                    <a:pt x="192" y="178"/>
                  </a:lnTo>
                  <a:lnTo>
                    <a:pt x="203" y="169"/>
                  </a:lnTo>
                  <a:lnTo>
                    <a:pt x="220" y="166"/>
                  </a:lnTo>
                  <a:lnTo>
                    <a:pt x="226" y="150"/>
                  </a:lnTo>
                  <a:lnTo>
                    <a:pt x="251" y="144"/>
                  </a:lnTo>
                  <a:lnTo>
                    <a:pt x="260" y="128"/>
                  </a:lnTo>
                  <a:lnTo>
                    <a:pt x="265" y="114"/>
                  </a:lnTo>
                  <a:lnTo>
                    <a:pt x="267" y="95"/>
                  </a:lnTo>
                  <a:lnTo>
                    <a:pt x="276" y="82"/>
                  </a:lnTo>
                  <a:lnTo>
                    <a:pt x="281" y="66"/>
                  </a:lnTo>
                  <a:lnTo>
                    <a:pt x="290" y="48"/>
                  </a:lnTo>
                  <a:lnTo>
                    <a:pt x="299" y="27"/>
                  </a:lnTo>
                  <a:lnTo>
                    <a:pt x="308" y="9"/>
                  </a:lnTo>
                  <a:lnTo>
                    <a:pt x="265" y="4"/>
                  </a:lnTo>
                  <a:lnTo>
                    <a:pt x="233" y="4"/>
                  </a:lnTo>
                  <a:lnTo>
                    <a:pt x="197" y="2"/>
                  </a:lnTo>
                  <a:lnTo>
                    <a:pt x="131" y="0"/>
                  </a:lnTo>
                  <a:lnTo>
                    <a:pt x="117" y="7"/>
                  </a:lnTo>
                  <a:lnTo>
                    <a:pt x="66" y="2"/>
                  </a:lnTo>
                  <a:lnTo>
                    <a:pt x="1" y="0"/>
                  </a:lnTo>
                  <a:lnTo>
                    <a:pt x="0" y="41"/>
                  </a:lnTo>
                  <a:lnTo>
                    <a:pt x="0" y="61"/>
                  </a:lnTo>
                  <a:lnTo>
                    <a:pt x="12" y="127"/>
                  </a:lnTo>
                  <a:lnTo>
                    <a:pt x="21" y="177"/>
                  </a:lnTo>
                  <a:lnTo>
                    <a:pt x="28" y="210"/>
                  </a:lnTo>
                  <a:lnTo>
                    <a:pt x="37" y="282"/>
                  </a:lnTo>
                  <a:lnTo>
                    <a:pt x="64" y="282"/>
                  </a:lnTo>
                  <a:lnTo>
                    <a:pt x="92" y="282"/>
                  </a:lnTo>
                  <a:lnTo>
                    <a:pt x="92" y="282"/>
                  </a:lnTo>
                  <a:lnTo>
                    <a:pt x="92" y="2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7" name="Freeform 55">
              <a:extLst>
                <a:ext uri="{FF2B5EF4-FFF2-40B4-BE49-F238E27FC236}">
                  <a16:creationId xmlns:a16="http://schemas.microsoft.com/office/drawing/2014/main" id="{0D5905D1-92B2-88A1-D1F3-6D1F539A41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3945468" y="3577812"/>
              <a:ext cx="406566" cy="772475"/>
            </a:xfrm>
            <a:custGeom>
              <a:avLst/>
              <a:gdLst>
                <a:gd name="T0" fmla="*/ 48 w 180"/>
                <a:gd name="T1" fmla="*/ 342 h 342"/>
                <a:gd name="T2" fmla="*/ 61 w 180"/>
                <a:gd name="T3" fmla="*/ 322 h 342"/>
                <a:gd name="T4" fmla="*/ 84 w 180"/>
                <a:gd name="T5" fmla="*/ 298 h 342"/>
                <a:gd name="T6" fmla="*/ 84 w 180"/>
                <a:gd name="T7" fmla="*/ 271 h 342"/>
                <a:gd name="T8" fmla="*/ 95 w 180"/>
                <a:gd name="T9" fmla="*/ 253 h 342"/>
                <a:gd name="T10" fmla="*/ 104 w 180"/>
                <a:gd name="T11" fmla="*/ 237 h 342"/>
                <a:gd name="T12" fmla="*/ 105 w 180"/>
                <a:gd name="T13" fmla="*/ 221 h 342"/>
                <a:gd name="T14" fmla="*/ 114 w 180"/>
                <a:gd name="T15" fmla="*/ 177 h 342"/>
                <a:gd name="T16" fmla="*/ 114 w 180"/>
                <a:gd name="T17" fmla="*/ 144 h 342"/>
                <a:gd name="T18" fmla="*/ 127 w 180"/>
                <a:gd name="T19" fmla="*/ 104 h 342"/>
                <a:gd name="T20" fmla="*/ 136 w 180"/>
                <a:gd name="T21" fmla="*/ 89 h 342"/>
                <a:gd name="T22" fmla="*/ 171 w 180"/>
                <a:gd name="T23" fmla="*/ 25 h 342"/>
                <a:gd name="T24" fmla="*/ 180 w 180"/>
                <a:gd name="T25" fmla="*/ 9 h 342"/>
                <a:gd name="T26" fmla="*/ 136 w 180"/>
                <a:gd name="T27" fmla="*/ 4 h 342"/>
                <a:gd name="T28" fmla="*/ 100 w 180"/>
                <a:gd name="T29" fmla="*/ 4 h 342"/>
                <a:gd name="T30" fmla="*/ 68 w 180"/>
                <a:gd name="T31" fmla="*/ 2 h 342"/>
                <a:gd name="T32" fmla="*/ 0 w 180"/>
                <a:gd name="T33" fmla="*/ 0 h 342"/>
                <a:gd name="T34" fmla="*/ 0 w 180"/>
                <a:gd name="T35" fmla="*/ 20 h 342"/>
                <a:gd name="T36" fmla="*/ 2 w 180"/>
                <a:gd name="T37" fmla="*/ 34 h 342"/>
                <a:gd name="T38" fmla="*/ 13 w 180"/>
                <a:gd name="T39" fmla="*/ 88 h 342"/>
                <a:gd name="T40" fmla="*/ 16 w 180"/>
                <a:gd name="T41" fmla="*/ 111 h 342"/>
                <a:gd name="T42" fmla="*/ 22 w 180"/>
                <a:gd name="T43" fmla="*/ 169 h 342"/>
                <a:gd name="T44" fmla="*/ 34 w 180"/>
                <a:gd name="T45" fmla="*/ 251 h 342"/>
                <a:gd name="T46" fmla="*/ 50 w 180"/>
                <a:gd name="T47" fmla="*/ 335 h 342"/>
                <a:gd name="T48" fmla="*/ 48 w 180"/>
                <a:gd name="T49" fmla="*/ 342 h 342"/>
                <a:gd name="T50" fmla="*/ 48 w 180"/>
                <a:gd name="T51" fmla="*/ 342 h 342"/>
                <a:gd name="T52" fmla="*/ 48 w 180"/>
                <a:gd name="T53" fmla="*/ 342 h 3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80" h="342">
                  <a:moveTo>
                    <a:pt x="48" y="342"/>
                  </a:moveTo>
                  <a:lnTo>
                    <a:pt x="61" y="322"/>
                  </a:lnTo>
                  <a:lnTo>
                    <a:pt x="84" y="298"/>
                  </a:lnTo>
                  <a:lnTo>
                    <a:pt x="84" y="271"/>
                  </a:lnTo>
                  <a:lnTo>
                    <a:pt x="95" y="253"/>
                  </a:lnTo>
                  <a:lnTo>
                    <a:pt x="104" y="237"/>
                  </a:lnTo>
                  <a:lnTo>
                    <a:pt x="105" y="221"/>
                  </a:lnTo>
                  <a:lnTo>
                    <a:pt x="114" y="177"/>
                  </a:lnTo>
                  <a:lnTo>
                    <a:pt x="114" y="144"/>
                  </a:lnTo>
                  <a:lnTo>
                    <a:pt x="127" y="104"/>
                  </a:lnTo>
                  <a:lnTo>
                    <a:pt x="136" y="89"/>
                  </a:lnTo>
                  <a:lnTo>
                    <a:pt x="171" y="25"/>
                  </a:lnTo>
                  <a:lnTo>
                    <a:pt x="180" y="9"/>
                  </a:lnTo>
                  <a:lnTo>
                    <a:pt x="136" y="4"/>
                  </a:lnTo>
                  <a:lnTo>
                    <a:pt x="100" y="4"/>
                  </a:lnTo>
                  <a:lnTo>
                    <a:pt x="68" y="2"/>
                  </a:lnTo>
                  <a:lnTo>
                    <a:pt x="0" y="0"/>
                  </a:lnTo>
                  <a:lnTo>
                    <a:pt x="0" y="20"/>
                  </a:lnTo>
                  <a:lnTo>
                    <a:pt x="2" y="34"/>
                  </a:lnTo>
                  <a:lnTo>
                    <a:pt x="13" y="88"/>
                  </a:lnTo>
                  <a:lnTo>
                    <a:pt x="16" y="111"/>
                  </a:lnTo>
                  <a:lnTo>
                    <a:pt x="22" y="169"/>
                  </a:lnTo>
                  <a:lnTo>
                    <a:pt x="34" y="251"/>
                  </a:lnTo>
                  <a:lnTo>
                    <a:pt x="50" y="335"/>
                  </a:lnTo>
                  <a:lnTo>
                    <a:pt x="48" y="342"/>
                  </a:lnTo>
                  <a:lnTo>
                    <a:pt x="48" y="342"/>
                  </a:lnTo>
                  <a:lnTo>
                    <a:pt x="48" y="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8" name="Freeform 56">
              <a:extLst>
                <a:ext uri="{FF2B5EF4-FFF2-40B4-BE49-F238E27FC236}">
                  <a16:creationId xmlns:a16="http://schemas.microsoft.com/office/drawing/2014/main" id="{A14D4F96-F4F3-F7BE-AE7F-B464C4C1B1C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3661" y="3866926"/>
              <a:ext cx="788286" cy="652764"/>
            </a:xfrm>
            <a:custGeom>
              <a:avLst/>
              <a:gdLst>
                <a:gd name="T0" fmla="*/ 218 w 349"/>
                <a:gd name="T1" fmla="*/ 287 h 289"/>
                <a:gd name="T2" fmla="*/ 216 w 349"/>
                <a:gd name="T3" fmla="*/ 276 h 289"/>
                <a:gd name="T4" fmla="*/ 235 w 349"/>
                <a:gd name="T5" fmla="*/ 275 h 289"/>
                <a:gd name="T6" fmla="*/ 246 w 349"/>
                <a:gd name="T7" fmla="*/ 264 h 289"/>
                <a:gd name="T8" fmla="*/ 262 w 349"/>
                <a:gd name="T9" fmla="*/ 259 h 289"/>
                <a:gd name="T10" fmla="*/ 275 w 349"/>
                <a:gd name="T11" fmla="*/ 267 h 289"/>
                <a:gd name="T12" fmla="*/ 289 w 349"/>
                <a:gd name="T13" fmla="*/ 262 h 289"/>
                <a:gd name="T14" fmla="*/ 303 w 349"/>
                <a:gd name="T15" fmla="*/ 267 h 289"/>
                <a:gd name="T16" fmla="*/ 303 w 349"/>
                <a:gd name="T17" fmla="*/ 243 h 289"/>
                <a:gd name="T18" fmla="*/ 326 w 349"/>
                <a:gd name="T19" fmla="*/ 241 h 289"/>
                <a:gd name="T20" fmla="*/ 335 w 349"/>
                <a:gd name="T21" fmla="*/ 230 h 289"/>
                <a:gd name="T22" fmla="*/ 349 w 349"/>
                <a:gd name="T23" fmla="*/ 221 h 289"/>
                <a:gd name="T24" fmla="*/ 348 w 349"/>
                <a:gd name="T25" fmla="*/ 205 h 289"/>
                <a:gd name="T26" fmla="*/ 339 w 349"/>
                <a:gd name="T27" fmla="*/ 198 h 289"/>
                <a:gd name="T28" fmla="*/ 326 w 349"/>
                <a:gd name="T29" fmla="*/ 189 h 289"/>
                <a:gd name="T30" fmla="*/ 321 w 349"/>
                <a:gd name="T31" fmla="*/ 177 h 289"/>
                <a:gd name="T32" fmla="*/ 308 w 349"/>
                <a:gd name="T33" fmla="*/ 180 h 289"/>
                <a:gd name="T34" fmla="*/ 308 w 349"/>
                <a:gd name="T35" fmla="*/ 129 h 289"/>
                <a:gd name="T36" fmla="*/ 278 w 349"/>
                <a:gd name="T37" fmla="*/ 82 h 289"/>
                <a:gd name="T38" fmla="*/ 260 w 349"/>
                <a:gd name="T39" fmla="*/ 49 h 289"/>
                <a:gd name="T40" fmla="*/ 244 w 349"/>
                <a:gd name="T41" fmla="*/ 43 h 289"/>
                <a:gd name="T42" fmla="*/ 237 w 349"/>
                <a:gd name="T43" fmla="*/ 29 h 289"/>
                <a:gd name="T44" fmla="*/ 225 w 349"/>
                <a:gd name="T45" fmla="*/ 25 h 289"/>
                <a:gd name="T46" fmla="*/ 209 w 349"/>
                <a:gd name="T47" fmla="*/ 20 h 289"/>
                <a:gd name="T48" fmla="*/ 184 w 349"/>
                <a:gd name="T49" fmla="*/ 6 h 289"/>
                <a:gd name="T50" fmla="*/ 81 w 349"/>
                <a:gd name="T51" fmla="*/ 0 h 289"/>
                <a:gd name="T52" fmla="*/ 29 w 349"/>
                <a:gd name="T53" fmla="*/ 0 h 289"/>
                <a:gd name="T54" fmla="*/ 38 w 349"/>
                <a:gd name="T55" fmla="*/ 15 h 289"/>
                <a:gd name="T56" fmla="*/ 50 w 349"/>
                <a:gd name="T57" fmla="*/ 20 h 289"/>
                <a:gd name="T58" fmla="*/ 57 w 349"/>
                <a:gd name="T59" fmla="*/ 32 h 289"/>
                <a:gd name="T60" fmla="*/ 47 w 349"/>
                <a:gd name="T61" fmla="*/ 49 h 289"/>
                <a:gd name="T62" fmla="*/ 36 w 349"/>
                <a:gd name="T63" fmla="*/ 59 h 289"/>
                <a:gd name="T64" fmla="*/ 15 w 349"/>
                <a:gd name="T65" fmla="*/ 73 h 289"/>
                <a:gd name="T66" fmla="*/ 16 w 349"/>
                <a:gd name="T67" fmla="*/ 86 h 289"/>
                <a:gd name="T68" fmla="*/ 8 w 349"/>
                <a:gd name="T69" fmla="*/ 102 h 289"/>
                <a:gd name="T70" fmla="*/ 2 w 349"/>
                <a:gd name="T71" fmla="*/ 118 h 289"/>
                <a:gd name="T72" fmla="*/ 4 w 349"/>
                <a:gd name="T73" fmla="*/ 237 h 289"/>
                <a:gd name="T74" fmla="*/ 2 w 349"/>
                <a:gd name="T75" fmla="*/ 253 h 289"/>
                <a:gd name="T76" fmla="*/ 0 w 349"/>
                <a:gd name="T77" fmla="*/ 289 h 289"/>
                <a:gd name="T78" fmla="*/ 63 w 349"/>
                <a:gd name="T79" fmla="*/ 287 h 289"/>
                <a:gd name="T80" fmla="*/ 104 w 349"/>
                <a:gd name="T81" fmla="*/ 285 h 289"/>
                <a:gd name="T82" fmla="*/ 109 w 349"/>
                <a:gd name="T83" fmla="*/ 273 h 289"/>
                <a:gd name="T84" fmla="*/ 118 w 349"/>
                <a:gd name="T85" fmla="*/ 287 h 289"/>
                <a:gd name="T86" fmla="*/ 137 w 349"/>
                <a:gd name="T87" fmla="*/ 285 h 289"/>
                <a:gd name="T88" fmla="*/ 129 w 349"/>
                <a:gd name="T89" fmla="*/ 273 h 289"/>
                <a:gd name="T90" fmla="*/ 141 w 349"/>
                <a:gd name="T91" fmla="*/ 273 h 289"/>
                <a:gd name="T92" fmla="*/ 170 w 349"/>
                <a:gd name="T93" fmla="*/ 287 h 289"/>
                <a:gd name="T94" fmla="*/ 214 w 349"/>
                <a:gd name="T95" fmla="*/ 285 h 289"/>
                <a:gd name="T96" fmla="*/ 218 w 349"/>
                <a:gd name="T97" fmla="*/ 287 h 289"/>
                <a:gd name="T98" fmla="*/ 218 w 349"/>
                <a:gd name="T99" fmla="*/ 287 h 289"/>
                <a:gd name="T100" fmla="*/ 218 w 349"/>
                <a:gd name="T101" fmla="*/ 287 h 2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49" h="289">
                  <a:moveTo>
                    <a:pt x="218" y="287"/>
                  </a:moveTo>
                  <a:lnTo>
                    <a:pt x="216" y="276"/>
                  </a:lnTo>
                  <a:lnTo>
                    <a:pt x="235" y="275"/>
                  </a:lnTo>
                  <a:lnTo>
                    <a:pt x="246" y="264"/>
                  </a:lnTo>
                  <a:lnTo>
                    <a:pt x="262" y="259"/>
                  </a:lnTo>
                  <a:lnTo>
                    <a:pt x="275" y="267"/>
                  </a:lnTo>
                  <a:lnTo>
                    <a:pt x="289" y="262"/>
                  </a:lnTo>
                  <a:lnTo>
                    <a:pt x="303" y="267"/>
                  </a:lnTo>
                  <a:lnTo>
                    <a:pt x="303" y="243"/>
                  </a:lnTo>
                  <a:lnTo>
                    <a:pt x="326" y="241"/>
                  </a:lnTo>
                  <a:lnTo>
                    <a:pt x="335" y="230"/>
                  </a:lnTo>
                  <a:lnTo>
                    <a:pt x="349" y="221"/>
                  </a:lnTo>
                  <a:lnTo>
                    <a:pt x="348" y="205"/>
                  </a:lnTo>
                  <a:lnTo>
                    <a:pt x="339" y="198"/>
                  </a:lnTo>
                  <a:lnTo>
                    <a:pt x="326" y="189"/>
                  </a:lnTo>
                  <a:lnTo>
                    <a:pt x="321" y="177"/>
                  </a:lnTo>
                  <a:lnTo>
                    <a:pt x="308" y="180"/>
                  </a:lnTo>
                  <a:lnTo>
                    <a:pt x="308" y="129"/>
                  </a:lnTo>
                  <a:lnTo>
                    <a:pt x="278" y="82"/>
                  </a:lnTo>
                  <a:lnTo>
                    <a:pt x="260" y="49"/>
                  </a:lnTo>
                  <a:lnTo>
                    <a:pt x="244" y="43"/>
                  </a:lnTo>
                  <a:lnTo>
                    <a:pt x="237" y="29"/>
                  </a:lnTo>
                  <a:lnTo>
                    <a:pt x="225" y="25"/>
                  </a:lnTo>
                  <a:lnTo>
                    <a:pt x="209" y="20"/>
                  </a:lnTo>
                  <a:lnTo>
                    <a:pt x="184" y="6"/>
                  </a:lnTo>
                  <a:lnTo>
                    <a:pt x="81" y="0"/>
                  </a:lnTo>
                  <a:lnTo>
                    <a:pt x="29" y="0"/>
                  </a:lnTo>
                  <a:lnTo>
                    <a:pt x="38" y="15"/>
                  </a:lnTo>
                  <a:lnTo>
                    <a:pt x="50" y="20"/>
                  </a:lnTo>
                  <a:lnTo>
                    <a:pt x="57" y="32"/>
                  </a:lnTo>
                  <a:lnTo>
                    <a:pt x="47" y="49"/>
                  </a:lnTo>
                  <a:lnTo>
                    <a:pt x="36" y="59"/>
                  </a:lnTo>
                  <a:lnTo>
                    <a:pt x="15" y="73"/>
                  </a:lnTo>
                  <a:lnTo>
                    <a:pt x="16" y="86"/>
                  </a:lnTo>
                  <a:lnTo>
                    <a:pt x="8" y="102"/>
                  </a:lnTo>
                  <a:lnTo>
                    <a:pt x="2" y="118"/>
                  </a:lnTo>
                  <a:lnTo>
                    <a:pt x="4" y="237"/>
                  </a:lnTo>
                  <a:lnTo>
                    <a:pt x="2" y="253"/>
                  </a:lnTo>
                  <a:lnTo>
                    <a:pt x="0" y="289"/>
                  </a:lnTo>
                  <a:lnTo>
                    <a:pt x="63" y="287"/>
                  </a:lnTo>
                  <a:lnTo>
                    <a:pt x="104" y="285"/>
                  </a:lnTo>
                  <a:lnTo>
                    <a:pt x="109" y="273"/>
                  </a:lnTo>
                  <a:lnTo>
                    <a:pt x="118" y="287"/>
                  </a:lnTo>
                  <a:lnTo>
                    <a:pt x="137" y="285"/>
                  </a:lnTo>
                  <a:lnTo>
                    <a:pt x="129" y="273"/>
                  </a:lnTo>
                  <a:lnTo>
                    <a:pt x="141" y="273"/>
                  </a:lnTo>
                  <a:lnTo>
                    <a:pt x="170" y="287"/>
                  </a:lnTo>
                  <a:lnTo>
                    <a:pt x="214" y="285"/>
                  </a:lnTo>
                  <a:lnTo>
                    <a:pt x="218" y="287"/>
                  </a:lnTo>
                  <a:lnTo>
                    <a:pt x="218" y="287"/>
                  </a:lnTo>
                  <a:lnTo>
                    <a:pt x="218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29" name="Freeform 57">
              <a:extLst>
                <a:ext uri="{FF2B5EF4-FFF2-40B4-BE49-F238E27FC236}">
                  <a16:creationId xmlns:a16="http://schemas.microsoft.com/office/drawing/2014/main" id="{4175BC3D-6333-9470-98D4-1DC4BB79683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31873" y="3927911"/>
              <a:ext cx="573709" cy="833460"/>
            </a:xfrm>
            <a:custGeom>
              <a:avLst/>
              <a:gdLst>
                <a:gd name="T0" fmla="*/ 51 w 254"/>
                <a:gd name="T1" fmla="*/ 356 h 369"/>
                <a:gd name="T2" fmla="*/ 83 w 254"/>
                <a:gd name="T3" fmla="*/ 331 h 369"/>
                <a:gd name="T4" fmla="*/ 137 w 254"/>
                <a:gd name="T5" fmla="*/ 319 h 369"/>
                <a:gd name="T6" fmla="*/ 171 w 254"/>
                <a:gd name="T7" fmla="*/ 303 h 369"/>
                <a:gd name="T8" fmla="*/ 201 w 254"/>
                <a:gd name="T9" fmla="*/ 223 h 369"/>
                <a:gd name="T10" fmla="*/ 215 w 254"/>
                <a:gd name="T11" fmla="*/ 183 h 369"/>
                <a:gd name="T12" fmla="*/ 254 w 254"/>
                <a:gd name="T13" fmla="*/ 128 h 369"/>
                <a:gd name="T14" fmla="*/ 245 w 254"/>
                <a:gd name="T15" fmla="*/ 102 h 369"/>
                <a:gd name="T16" fmla="*/ 220 w 254"/>
                <a:gd name="T17" fmla="*/ 89 h 369"/>
                <a:gd name="T18" fmla="*/ 188 w 254"/>
                <a:gd name="T19" fmla="*/ 86 h 369"/>
                <a:gd name="T20" fmla="*/ 169 w 254"/>
                <a:gd name="T21" fmla="*/ 86 h 369"/>
                <a:gd name="T22" fmla="*/ 139 w 254"/>
                <a:gd name="T23" fmla="*/ 93 h 369"/>
                <a:gd name="T24" fmla="*/ 114 w 254"/>
                <a:gd name="T25" fmla="*/ 82 h 369"/>
                <a:gd name="T26" fmla="*/ 90 w 254"/>
                <a:gd name="T27" fmla="*/ 66 h 369"/>
                <a:gd name="T28" fmla="*/ 83 w 254"/>
                <a:gd name="T29" fmla="*/ 41 h 369"/>
                <a:gd name="T30" fmla="*/ 67 w 254"/>
                <a:gd name="T31" fmla="*/ 16 h 369"/>
                <a:gd name="T32" fmla="*/ 50 w 254"/>
                <a:gd name="T33" fmla="*/ 0 h 369"/>
                <a:gd name="T34" fmla="*/ 21 w 254"/>
                <a:gd name="T35" fmla="*/ 4 h 369"/>
                <a:gd name="T36" fmla="*/ 3 w 254"/>
                <a:gd name="T37" fmla="*/ 20 h 369"/>
                <a:gd name="T38" fmla="*/ 12 w 254"/>
                <a:gd name="T39" fmla="*/ 45 h 369"/>
                <a:gd name="T40" fmla="*/ 33 w 254"/>
                <a:gd name="T41" fmla="*/ 61 h 369"/>
                <a:gd name="T42" fmla="*/ 39 w 254"/>
                <a:gd name="T43" fmla="*/ 87 h 369"/>
                <a:gd name="T44" fmla="*/ 26 w 254"/>
                <a:gd name="T45" fmla="*/ 111 h 369"/>
                <a:gd name="T46" fmla="*/ 23 w 254"/>
                <a:gd name="T47" fmla="*/ 139 h 369"/>
                <a:gd name="T48" fmla="*/ 10 w 254"/>
                <a:gd name="T49" fmla="*/ 164 h 369"/>
                <a:gd name="T50" fmla="*/ 26 w 254"/>
                <a:gd name="T51" fmla="*/ 192 h 369"/>
                <a:gd name="T52" fmla="*/ 25 w 254"/>
                <a:gd name="T53" fmla="*/ 214 h 369"/>
                <a:gd name="T54" fmla="*/ 33 w 254"/>
                <a:gd name="T55" fmla="*/ 240 h 369"/>
                <a:gd name="T56" fmla="*/ 44 w 254"/>
                <a:gd name="T57" fmla="*/ 265 h 369"/>
                <a:gd name="T58" fmla="*/ 21 w 254"/>
                <a:gd name="T59" fmla="*/ 285 h 369"/>
                <a:gd name="T60" fmla="*/ 33 w 254"/>
                <a:gd name="T61" fmla="*/ 347 h 369"/>
                <a:gd name="T62" fmla="*/ 46 w 254"/>
                <a:gd name="T63" fmla="*/ 369 h 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54" h="369">
                  <a:moveTo>
                    <a:pt x="46" y="369"/>
                  </a:moveTo>
                  <a:lnTo>
                    <a:pt x="51" y="356"/>
                  </a:lnTo>
                  <a:lnTo>
                    <a:pt x="69" y="349"/>
                  </a:lnTo>
                  <a:lnTo>
                    <a:pt x="83" y="331"/>
                  </a:lnTo>
                  <a:lnTo>
                    <a:pt x="94" y="321"/>
                  </a:lnTo>
                  <a:lnTo>
                    <a:pt x="137" y="319"/>
                  </a:lnTo>
                  <a:lnTo>
                    <a:pt x="156" y="321"/>
                  </a:lnTo>
                  <a:lnTo>
                    <a:pt x="171" y="303"/>
                  </a:lnTo>
                  <a:lnTo>
                    <a:pt x="187" y="264"/>
                  </a:lnTo>
                  <a:lnTo>
                    <a:pt x="201" y="223"/>
                  </a:lnTo>
                  <a:lnTo>
                    <a:pt x="206" y="207"/>
                  </a:lnTo>
                  <a:lnTo>
                    <a:pt x="215" y="183"/>
                  </a:lnTo>
                  <a:lnTo>
                    <a:pt x="233" y="139"/>
                  </a:lnTo>
                  <a:lnTo>
                    <a:pt x="254" y="128"/>
                  </a:lnTo>
                  <a:lnTo>
                    <a:pt x="242" y="121"/>
                  </a:lnTo>
                  <a:lnTo>
                    <a:pt x="245" y="102"/>
                  </a:lnTo>
                  <a:lnTo>
                    <a:pt x="233" y="94"/>
                  </a:lnTo>
                  <a:lnTo>
                    <a:pt x="220" y="89"/>
                  </a:lnTo>
                  <a:lnTo>
                    <a:pt x="204" y="91"/>
                  </a:lnTo>
                  <a:lnTo>
                    <a:pt x="188" y="86"/>
                  </a:lnTo>
                  <a:lnTo>
                    <a:pt x="176" y="77"/>
                  </a:lnTo>
                  <a:lnTo>
                    <a:pt x="169" y="86"/>
                  </a:lnTo>
                  <a:lnTo>
                    <a:pt x="155" y="91"/>
                  </a:lnTo>
                  <a:lnTo>
                    <a:pt x="139" y="93"/>
                  </a:lnTo>
                  <a:lnTo>
                    <a:pt x="128" y="84"/>
                  </a:lnTo>
                  <a:lnTo>
                    <a:pt x="114" y="82"/>
                  </a:lnTo>
                  <a:lnTo>
                    <a:pt x="103" y="75"/>
                  </a:lnTo>
                  <a:lnTo>
                    <a:pt x="90" y="66"/>
                  </a:lnTo>
                  <a:lnTo>
                    <a:pt x="89" y="54"/>
                  </a:lnTo>
                  <a:lnTo>
                    <a:pt x="83" y="41"/>
                  </a:lnTo>
                  <a:lnTo>
                    <a:pt x="76" y="29"/>
                  </a:lnTo>
                  <a:lnTo>
                    <a:pt x="67" y="16"/>
                  </a:lnTo>
                  <a:lnTo>
                    <a:pt x="62" y="5"/>
                  </a:lnTo>
                  <a:lnTo>
                    <a:pt x="50" y="0"/>
                  </a:lnTo>
                  <a:lnTo>
                    <a:pt x="37" y="5"/>
                  </a:lnTo>
                  <a:lnTo>
                    <a:pt x="21" y="4"/>
                  </a:lnTo>
                  <a:lnTo>
                    <a:pt x="14" y="13"/>
                  </a:lnTo>
                  <a:lnTo>
                    <a:pt x="3" y="20"/>
                  </a:lnTo>
                  <a:lnTo>
                    <a:pt x="0" y="36"/>
                  </a:lnTo>
                  <a:lnTo>
                    <a:pt x="12" y="45"/>
                  </a:lnTo>
                  <a:lnTo>
                    <a:pt x="25" y="52"/>
                  </a:lnTo>
                  <a:lnTo>
                    <a:pt x="33" y="61"/>
                  </a:lnTo>
                  <a:lnTo>
                    <a:pt x="35" y="73"/>
                  </a:lnTo>
                  <a:lnTo>
                    <a:pt x="39" y="87"/>
                  </a:lnTo>
                  <a:lnTo>
                    <a:pt x="32" y="98"/>
                  </a:lnTo>
                  <a:lnTo>
                    <a:pt x="26" y="111"/>
                  </a:lnTo>
                  <a:lnTo>
                    <a:pt x="28" y="127"/>
                  </a:lnTo>
                  <a:lnTo>
                    <a:pt x="23" y="139"/>
                  </a:lnTo>
                  <a:lnTo>
                    <a:pt x="16" y="151"/>
                  </a:lnTo>
                  <a:lnTo>
                    <a:pt x="10" y="164"/>
                  </a:lnTo>
                  <a:lnTo>
                    <a:pt x="23" y="175"/>
                  </a:lnTo>
                  <a:lnTo>
                    <a:pt x="26" y="192"/>
                  </a:lnTo>
                  <a:lnTo>
                    <a:pt x="21" y="205"/>
                  </a:lnTo>
                  <a:lnTo>
                    <a:pt x="25" y="214"/>
                  </a:lnTo>
                  <a:lnTo>
                    <a:pt x="28" y="232"/>
                  </a:lnTo>
                  <a:lnTo>
                    <a:pt x="33" y="240"/>
                  </a:lnTo>
                  <a:lnTo>
                    <a:pt x="42" y="251"/>
                  </a:lnTo>
                  <a:lnTo>
                    <a:pt x="44" y="265"/>
                  </a:lnTo>
                  <a:lnTo>
                    <a:pt x="28" y="276"/>
                  </a:lnTo>
                  <a:lnTo>
                    <a:pt x="21" y="285"/>
                  </a:lnTo>
                  <a:lnTo>
                    <a:pt x="10" y="294"/>
                  </a:lnTo>
                  <a:lnTo>
                    <a:pt x="33" y="347"/>
                  </a:lnTo>
                  <a:lnTo>
                    <a:pt x="46" y="369"/>
                  </a:lnTo>
                  <a:lnTo>
                    <a:pt x="46" y="369"/>
                  </a:lnTo>
                  <a:lnTo>
                    <a:pt x="46" y="3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0" name="Freeform 58">
              <a:extLst>
                <a:ext uri="{FF2B5EF4-FFF2-40B4-BE49-F238E27FC236}">
                  <a16:creationId xmlns:a16="http://schemas.microsoft.com/office/drawing/2014/main" id="{2925F8C5-C106-9EBE-C869-884121FB11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50980" y="4113124"/>
              <a:ext cx="609848" cy="679869"/>
            </a:xfrm>
            <a:custGeom>
              <a:avLst/>
              <a:gdLst>
                <a:gd name="T0" fmla="*/ 160 w 270"/>
                <a:gd name="T1" fmla="*/ 301 h 301"/>
                <a:gd name="T2" fmla="*/ 165 w 270"/>
                <a:gd name="T3" fmla="*/ 288 h 301"/>
                <a:gd name="T4" fmla="*/ 178 w 270"/>
                <a:gd name="T5" fmla="*/ 283 h 301"/>
                <a:gd name="T6" fmla="*/ 192 w 270"/>
                <a:gd name="T7" fmla="*/ 272 h 301"/>
                <a:gd name="T8" fmla="*/ 206 w 270"/>
                <a:gd name="T9" fmla="*/ 262 h 301"/>
                <a:gd name="T10" fmla="*/ 229 w 270"/>
                <a:gd name="T11" fmla="*/ 260 h 301"/>
                <a:gd name="T12" fmla="*/ 238 w 270"/>
                <a:gd name="T13" fmla="*/ 246 h 301"/>
                <a:gd name="T14" fmla="*/ 260 w 270"/>
                <a:gd name="T15" fmla="*/ 228 h 301"/>
                <a:gd name="T16" fmla="*/ 262 w 270"/>
                <a:gd name="T17" fmla="*/ 210 h 301"/>
                <a:gd name="T18" fmla="*/ 270 w 270"/>
                <a:gd name="T19" fmla="*/ 190 h 301"/>
                <a:gd name="T20" fmla="*/ 258 w 270"/>
                <a:gd name="T21" fmla="*/ 183 h 301"/>
                <a:gd name="T22" fmla="*/ 247 w 270"/>
                <a:gd name="T23" fmla="*/ 174 h 301"/>
                <a:gd name="T24" fmla="*/ 247 w 270"/>
                <a:gd name="T25" fmla="*/ 146 h 301"/>
                <a:gd name="T26" fmla="*/ 245 w 270"/>
                <a:gd name="T27" fmla="*/ 130 h 301"/>
                <a:gd name="T28" fmla="*/ 247 w 270"/>
                <a:gd name="T29" fmla="*/ 118 h 301"/>
                <a:gd name="T30" fmla="*/ 240 w 270"/>
                <a:gd name="T31" fmla="*/ 103 h 301"/>
                <a:gd name="T32" fmla="*/ 240 w 270"/>
                <a:gd name="T33" fmla="*/ 91 h 301"/>
                <a:gd name="T34" fmla="*/ 242 w 270"/>
                <a:gd name="T35" fmla="*/ 77 h 301"/>
                <a:gd name="T36" fmla="*/ 238 w 270"/>
                <a:gd name="T37" fmla="*/ 61 h 301"/>
                <a:gd name="T38" fmla="*/ 245 w 270"/>
                <a:gd name="T39" fmla="*/ 48 h 301"/>
                <a:gd name="T40" fmla="*/ 247 w 270"/>
                <a:gd name="T41" fmla="*/ 36 h 301"/>
                <a:gd name="T42" fmla="*/ 249 w 270"/>
                <a:gd name="T43" fmla="*/ 20 h 301"/>
                <a:gd name="T44" fmla="*/ 244 w 270"/>
                <a:gd name="T45" fmla="*/ 9 h 301"/>
                <a:gd name="T46" fmla="*/ 228 w 270"/>
                <a:gd name="T47" fmla="*/ 11 h 301"/>
                <a:gd name="T48" fmla="*/ 215 w 270"/>
                <a:gd name="T49" fmla="*/ 5 h 301"/>
                <a:gd name="T50" fmla="*/ 203 w 270"/>
                <a:gd name="T51" fmla="*/ 2 h 301"/>
                <a:gd name="T52" fmla="*/ 187 w 270"/>
                <a:gd name="T53" fmla="*/ 0 h 301"/>
                <a:gd name="T54" fmla="*/ 174 w 270"/>
                <a:gd name="T55" fmla="*/ 7 h 301"/>
                <a:gd name="T56" fmla="*/ 165 w 270"/>
                <a:gd name="T57" fmla="*/ 20 h 301"/>
                <a:gd name="T58" fmla="*/ 155 w 270"/>
                <a:gd name="T59" fmla="*/ 29 h 301"/>
                <a:gd name="T60" fmla="*/ 149 w 270"/>
                <a:gd name="T61" fmla="*/ 43 h 301"/>
                <a:gd name="T62" fmla="*/ 148 w 270"/>
                <a:gd name="T63" fmla="*/ 55 h 301"/>
                <a:gd name="T64" fmla="*/ 132 w 270"/>
                <a:gd name="T65" fmla="*/ 61 h 301"/>
                <a:gd name="T66" fmla="*/ 123 w 270"/>
                <a:gd name="T67" fmla="*/ 73 h 301"/>
                <a:gd name="T68" fmla="*/ 116 w 270"/>
                <a:gd name="T69" fmla="*/ 84 h 301"/>
                <a:gd name="T70" fmla="*/ 101 w 270"/>
                <a:gd name="T71" fmla="*/ 89 h 301"/>
                <a:gd name="T72" fmla="*/ 91 w 270"/>
                <a:gd name="T73" fmla="*/ 82 h 301"/>
                <a:gd name="T74" fmla="*/ 80 w 270"/>
                <a:gd name="T75" fmla="*/ 80 h 301"/>
                <a:gd name="T76" fmla="*/ 64 w 270"/>
                <a:gd name="T77" fmla="*/ 78 h 301"/>
                <a:gd name="T78" fmla="*/ 50 w 270"/>
                <a:gd name="T79" fmla="*/ 69 h 301"/>
                <a:gd name="T80" fmla="*/ 43 w 270"/>
                <a:gd name="T81" fmla="*/ 78 h 301"/>
                <a:gd name="T82" fmla="*/ 28 w 270"/>
                <a:gd name="T83" fmla="*/ 84 h 301"/>
                <a:gd name="T84" fmla="*/ 16 w 270"/>
                <a:gd name="T85" fmla="*/ 105 h 301"/>
                <a:gd name="T86" fmla="*/ 0 w 270"/>
                <a:gd name="T87" fmla="*/ 128 h 301"/>
                <a:gd name="T88" fmla="*/ 0 w 270"/>
                <a:gd name="T89" fmla="*/ 187 h 301"/>
                <a:gd name="T90" fmla="*/ 16 w 270"/>
                <a:gd name="T91" fmla="*/ 205 h 301"/>
                <a:gd name="T92" fmla="*/ 28 w 270"/>
                <a:gd name="T93" fmla="*/ 215 h 301"/>
                <a:gd name="T94" fmla="*/ 60 w 270"/>
                <a:gd name="T95" fmla="*/ 249 h 301"/>
                <a:gd name="T96" fmla="*/ 67 w 270"/>
                <a:gd name="T97" fmla="*/ 256 h 301"/>
                <a:gd name="T98" fmla="*/ 91 w 270"/>
                <a:gd name="T99" fmla="*/ 265 h 301"/>
                <a:gd name="T100" fmla="*/ 101 w 270"/>
                <a:gd name="T101" fmla="*/ 274 h 301"/>
                <a:gd name="T102" fmla="*/ 126 w 270"/>
                <a:gd name="T103" fmla="*/ 283 h 301"/>
                <a:gd name="T104" fmla="*/ 142 w 270"/>
                <a:gd name="T105" fmla="*/ 292 h 301"/>
                <a:gd name="T106" fmla="*/ 156 w 270"/>
                <a:gd name="T107" fmla="*/ 297 h 301"/>
                <a:gd name="T108" fmla="*/ 160 w 270"/>
                <a:gd name="T109" fmla="*/ 301 h 301"/>
                <a:gd name="T110" fmla="*/ 160 w 270"/>
                <a:gd name="T111" fmla="*/ 301 h 301"/>
                <a:gd name="T112" fmla="*/ 160 w 270"/>
                <a:gd name="T113" fmla="*/ 301 h 3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0" h="301">
                  <a:moveTo>
                    <a:pt x="160" y="301"/>
                  </a:moveTo>
                  <a:lnTo>
                    <a:pt x="165" y="288"/>
                  </a:lnTo>
                  <a:lnTo>
                    <a:pt x="178" y="283"/>
                  </a:lnTo>
                  <a:lnTo>
                    <a:pt x="192" y="272"/>
                  </a:lnTo>
                  <a:lnTo>
                    <a:pt x="206" y="262"/>
                  </a:lnTo>
                  <a:lnTo>
                    <a:pt x="229" y="260"/>
                  </a:lnTo>
                  <a:lnTo>
                    <a:pt x="238" y="246"/>
                  </a:lnTo>
                  <a:lnTo>
                    <a:pt x="260" y="228"/>
                  </a:lnTo>
                  <a:lnTo>
                    <a:pt x="262" y="210"/>
                  </a:lnTo>
                  <a:lnTo>
                    <a:pt x="270" y="190"/>
                  </a:lnTo>
                  <a:lnTo>
                    <a:pt x="258" y="183"/>
                  </a:lnTo>
                  <a:lnTo>
                    <a:pt x="247" y="174"/>
                  </a:lnTo>
                  <a:lnTo>
                    <a:pt x="247" y="146"/>
                  </a:lnTo>
                  <a:lnTo>
                    <a:pt x="245" y="130"/>
                  </a:lnTo>
                  <a:lnTo>
                    <a:pt x="247" y="118"/>
                  </a:lnTo>
                  <a:lnTo>
                    <a:pt x="240" y="103"/>
                  </a:lnTo>
                  <a:lnTo>
                    <a:pt x="240" y="91"/>
                  </a:lnTo>
                  <a:lnTo>
                    <a:pt x="242" y="77"/>
                  </a:lnTo>
                  <a:lnTo>
                    <a:pt x="238" y="61"/>
                  </a:lnTo>
                  <a:lnTo>
                    <a:pt x="245" y="48"/>
                  </a:lnTo>
                  <a:lnTo>
                    <a:pt x="247" y="36"/>
                  </a:lnTo>
                  <a:lnTo>
                    <a:pt x="249" y="20"/>
                  </a:lnTo>
                  <a:lnTo>
                    <a:pt x="244" y="9"/>
                  </a:lnTo>
                  <a:lnTo>
                    <a:pt x="228" y="11"/>
                  </a:lnTo>
                  <a:lnTo>
                    <a:pt x="215" y="5"/>
                  </a:lnTo>
                  <a:lnTo>
                    <a:pt x="203" y="2"/>
                  </a:lnTo>
                  <a:lnTo>
                    <a:pt x="187" y="0"/>
                  </a:lnTo>
                  <a:lnTo>
                    <a:pt x="174" y="7"/>
                  </a:lnTo>
                  <a:lnTo>
                    <a:pt x="165" y="20"/>
                  </a:lnTo>
                  <a:lnTo>
                    <a:pt x="155" y="29"/>
                  </a:lnTo>
                  <a:lnTo>
                    <a:pt x="149" y="43"/>
                  </a:lnTo>
                  <a:lnTo>
                    <a:pt x="148" y="55"/>
                  </a:lnTo>
                  <a:lnTo>
                    <a:pt x="132" y="61"/>
                  </a:lnTo>
                  <a:lnTo>
                    <a:pt x="123" y="73"/>
                  </a:lnTo>
                  <a:lnTo>
                    <a:pt x="116" y="84"/>
                  </a:lnTo>
                  <a:lnTo>
                    <a:pt x="101" y="89"/>
                  </a:lnTo>
                  <a:lnTo>
                    <a:pt x="91" y="82"/>
                  </a:lnTo>
                  <a:lnTo>
                    <a:pt x="80" y="80"/>
                  </a:lnTo>
                  <a:lnTo>
                    <a:pt x="64" y="78"/>
                  </a:lnTo>
                  <a:lnTo>
                    <a:pt x="50" y="69"/>
                  </a:lnTo>
                  <a:lnTo>
                    <a:pt x="43" y="78"/>
                  </a:lnTo>
                  <a:lnTo>
                    <a:pt x="28" y="84"/>
                  </a:lnTo>
                  <a:lnTo>
                    <a:pt x="16" y="105"/>
                  </a:lnTo>
                  <a:lnTo>
                    <a:pt x="0" y="128"/>
                  </a:lnTo>
                  <a:lnTo>
                    <a:pt x="0" y="187"/>
                  </a:lnTo>
                  <a:lnTo>
                    <a:pt x="16" y="205"/>
                  </a:lnTo>
                  <a:lnTo>
                    <a:pt x="28" y="215"/>
                  </a:lnTo>
                  <a:lnTo>
                    <a:pt x="60" y="249"/>
                  </a:lnTo>
                  <a:lnTo>
                    <a:pt x="67" y="256"/>
                  </a:lnTo>
                  <a:lnTo>
                    <a:pt x="91" y="265"/>
                  </a:lnTo>
                  <a:lnTo>
                    <a:pt x="101" y="274"/>
                  </a:lnTo>
                  <a:lnTo>
                    <a:pt x="126" y="283"/>
                  </a:lnTo>
                  <a:lnTo>
                    <a:pt x="142" y="292"/>
                  </a:lnTo>
                  <a:lnTo>
                    <a:pt x="156" y="297"/>
                  </a:lnTo>
                  <a:lnTo>
                    <a:pt x="160" y="301"/>
                  </a:lnTo>
                  <a:lnTo>
                    <a:pt x="160" y="301"/>
                  </a:lnTo>
                  <a:lnTo>
                    <a:pt x="160" y="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1" name="Freeform 59">
              <a:extLst>
                <a:ext uri="{FF2B5EF4-FFF2-40B4-BE49-F238E27FC236}">
                  <a16:creationId xmlns:a16="http://schemas.microsoft.com/office/drawing/2014/main" id="{E3C5AA9E-FE4F-FEAC-383C-6C6C4C82F7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2202" y="3550708"/>
              <a:ext cx="950912" cy="607590"/>
            </a:xfrm>
            <a:custGeom>
              <a:avLst/>
              <a:gdLst>
                <a:gd name="T0" fmla="*/ 236 w 421"/>
                <a:gd name="T1" fmla="*/ 253 h 269"/>
                <a:gd name="T2" fmla="*/ 256 w 421"/>
                <a:gd name="T3" fmla="*/ 229 h 269"/>
                <a:gd name="T4" fmla="*/ 254 w 421"/>
                <a:gd name="T5" fmla="*/ 199 h 269"/>
                <a:gd name="T6" fmla="*/ 272 w 421"/>
                <a:gd name="T7" fmla="*/ 180 h 269"/>
                <a:gd name="T8" fmla="*/ 291 w 421"/>
                <a:gd name="T9" fmla="*/ 176 h 269"/>
                <a:gd name="T10" fmla="*/ 295 w 421"/>
                <a:gd name="T11" fmla="*/ 144 h 269"/>
                <a:gd name="T12" fmla="*/ 309 w 421"/>
                <a:gd name="T13" fmla="*/ 132 h 269"/>
                <a:gd name="T14" fmla="*/ 331 w 421"/>
                <a:gd name="T15" fmla="*/ 116 h 269"/>
                <a:gd name="T16" fmla="*/ 350 w 421"/>
                <a:gd name="T17" fmla="*/ 96 h 269"/>
                <a:gd name="T18" fmla="*/ 372 w 421"/>
                <a:gd name="T19" fmla="*/ 75 h 269"/>
                <a:gd name="T20" fmla="*/ 391 w 421"/>
                <a:gd name="T21" fmla="*/ 71 h 269"/>
                <a:gd name="T22" fmla="*/ 398 w 421"/>
                <a:gd name="T23" fmla="*/ 43 h 269"/>
                <a:gd name="T24" fmla="*/ 411 w 421"/>
                <a:gd name="T25" fmla="*/ 19 h 269"/>
                <a:gd name="T26" fmla="*/ 388 w 421"/>
                <a:gd name="T27" fmla="*/ 0 h 269"/>
                <a:gd name="T28" fmla="*/ 254 w 421"/>
                <a:gd name="T29" fmla="*/ 5 h 269"/>
                <a:gd name="T30" fmla="*/ 163 w 421"/>
                <a:gd name="T31" fmla="*/ 7 h 269"/>
                <a:gd name="T32" fmla="*/ 83 w 421"/>
                <a:gd name="T33" fmla="*/ 11 h 269"/>
                <a:gd name="T34" fmla="*/ 71 w 421"/>
                <a:gd name="T35" fmla="*/ 57 h 269"/>
                <a:gd name="T36" fmla="*/ 44 w 421"/>
                <a:gd name="T37" fmla="*/ 60 h 269"/>
                <a:gd name="T38" fmla="*/ 35 w 421"/>
                <a:gd name="T39" fmla="*/ 85 h 269"/>
                <a:gd name="T40" fmla="*/ 19 w 421"/>
                <a:gd name="T41" fmla="*/ 103 h 269"/>
                <a:gd name="T42" fmla="*/ 3 w 421"/>
                <a:gd name="T43" fmla="*/ 130 h 269"/>
                <a:gd name="T44" fmla="*/ 0 w 421"/>
                <a:gd name="T45" fmla="*/ 162 h 269"/>
                <a:gd name="T46" fmla="*/ 28 w 421"/>
                <a:gd name="T47" fmla="*/ 172 h 269"/>
                <a:gd name="T48" fmla="*/ 53 w 421"/>
                <a:gd name="T49" fmla="*/ 172 h 269"/>
                <a:gd name="T50" fmla="*/ 67 w 421"/>
                <a:gd name="T51" fmla="*/ 196 h 269"/>
                <a:gd name="T52" fmla="*/ 76 w 421"/>
                <a:gd name="T53" fmla="*/ 217 h 269"/>
                <a:gd name="T54" fmla="*/ 90 w 421"/>
                <a:gd name="T55" fmla="*/ 238 h 269"/>
                <a:gd name="T56" fmla="*/ 112 w 421"/>
                <a:gd name="T57" fmla="*/ 254 h 269"/>
                <a:gd name="T58" fmla="*/ 138 w 421"/>
                <a:gd name="T59" fmla="*/ 263 h 269"/>
                <a:gd name="T60" fmla="*/ 163 w 421"/>
                <a:gd name="T61" fmla="*/ 251 h 269"/>
                <a:gd name="T62" fmla="*/ 185 w 421"/>
                <a:gd name="T63" fmla="*/ 253 h 269"/>
                <a:gd name="T64" fmla="*/ 217 w 421"/>
                <a:gd name="T65" fmla="*/ 254 h 269"/>
                <a:gd name="T66" fmla="*/ 235 w 421"/>
                <a:gd name="T67" fmla="*/ 269 h 269"/>
                <a:gd name="T68" fmla="*/ 235 w 421"/>
                <a:gd name="T69" fmla="*/ 269 h 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21" h="269">
                  <a:moveTo>
                    <a:pt x="235" y="269"/>
                  </a:moveTo>
                  <a:lnTo>
                    <a:pt x="236" y="253"/>
                  </a:lnTo>
                  <a:lnTo>
                    <a:pt x="249" y="242"/>
                  </a:lnTo>
                  <a:lnTo>
                    <a:pt x="256" y="229"/>
                  </a:lnTo>
                  <a:lnTo>
                    <a:pt x="258" y="217"/>
                  </a:lnTo>
                  <a:lnTo>
                    <a:pt x="254" y="199"/>
                  </a:lnTo>
                  <a:lnTo>
                    <a:pt x="261" y="189"/>
                  </a:lnTo>
                  <a:lnTo>
                    <a:pt x="272" y="180"/>
                  </a:lnTo>
                  <a:lnTo>
                    <a:pt x="277" y="167"/>
                  </a:lnTo>
                  <a:lnTo>
                    <a:pt x="291" y="176"/>
                  </a:lnTo>
                  <a:lnTo>
                    <a:pt x="297" y="160"/>
                  </a:lnTo>
                  <a:lnTo>
                    <a:pt x="295" y="144"/>
                  </a:lnTo>
                  <a:lnTo>
                    <a:pt x="309" y="146"/>
                  </a:lnTo>
                  <a:lnTo>
                    <a:pt x="309" y="132"/>
                  </a:lnTo>
                  <a:lnTo>
                    <a:pt x="320" y="124"/>
                  </a:lnTo>
                  <a:lnTo>
                    <a:pt x="331" y="116"/>
                  </a:lnTo>
                  <a:lnTo>
                    <a:pt x="345" y="108"/>
                  </a:lnTo>
                  <a:lnTo>
                    <a:pt x="350" y="96"/>
                  </a:lnTo>
                  <a:lnTo>
                    <a:pt x="361" y="87"/>
                  </a:lnTo>
                  <a:lnTo>
                    <a:pt x="372" y="75"/>
                  </a:lnTo>
                  <a:lnTo>
                    <a:pt x="380" y="64"/>
                  </a:lnTo>
                  <a:lnTo>
                    <a:pt x="391" y="71"/>
                  </a:lnTo>
                  <a:lnTo>
                    <a:pt x="400" y="59"/>
                  </a:lnTo>
                  <a:lnTo>
                    <a:pt x="398" y="43"/>
                  </a:lnTo>
                  <a:lnTo>
                    <a:pt x="407" y="30"/>
                  </a:lnTo>
                  <a:lnTo>
                    <a:pt x="411" y="19"/>
                  </a:lnTo>
                  <a:lnTo>
                    <a:pt x="421" y="11"/>
                  </a:lnTo>
                  <a:lnTo>
                    <a:pt x="388" y="0"/>
                  </a:lnTo>
                  <a:lnTo>
                    <a:pt x="320" y="3"/>
                  </a:lnTo>
                  <a:lnTo>
                    <a:pt x="254" y="5"/>
                  </a:lnTo>
                  <a:lnTo>
                    <a:pt x="190" y="7"/>
                  </a:lnTo>
                  <a:lnTo>
                    <a:pt x="163" y="7"/>
                  </a:lnTo>
                  <a:lnTo>
                    <a:pt x="135" y="11"/>
                  </a:lnTo>
                  <a:lnTo>
                    <a:pt x="83" y="11"/>
                  </a:lnTo>
                  <a:lnTo>
                    <a:pt x="87" y="53"/>
                  </a:lnTo>
                  <a:lnTo>
                    <a:pt x="71" y="57"/>
                  </a:lnTo>
                  <a:lnTo>
                    <a:pt x="58" y="59"/>
                  </a:lnTo>
                  <a:lnTo>
                    <a:pt x="44" y="60"/>
                  </a:lnTo>
                  <a:lnTo>
                    <a:pt x="46" y="76"/>
                  </a:lnTo>
                  <a:lnTo>
                    <a:pt x="35" y="85"/>
                  </a:lnTo>
                  <a:lnTo>
                    <a:pt x="21" y="94"/>
                  </a:lnTo>
                  <a:lnTo>
                    <a:pt x="19" y="103"/>
                  </a:lnTo>
                  <a:lnTo>
                    <a:pt x="5" y="114"/>
                  </a:lnTo>
                  <a:lnTo>
                    <a:pt x="3" y="130"/>
                  </a:lnTo>
                  <a:lnTo>
                    <a:pt x="1" y="142"/>
                  </a:lnTo>
                  <a:lnTo>
                    <a:pt x="0" y="162"/>
                  </a:lnTo>
                  <a:lnTo>
                    <a:pt x="12" y="171"/>
                  </a:lnTo>
                  <a:lnTo>
                    <a:pt x="28" y="172"/>
                  </a:lnTo>
                  <a:lnTo>
                    <a:pt x="41" y="167"/>
                  </a:lnTo>
                  <a:lnTo>
                    <a:pt x="53" y="172"/>
                  </a:lnTo>
                  <a:lnTo>
                    <a:pt x="58" y="183"/>
                  </a:lnTo>
                  <a:lnTo>
                    <a:pt x="67" y="196"/>
                  </a:lnTo>
                  <a:lnTo>
                    <a:pt x="78" y="205"/>
                  </a:lnTo>
                  <a:lnTo>
                    <a:pt x="76" y="217"/>
                  </a:lnTo>
                  <a:lnTo>
                    <a:pt x="78" y="229"/>
                  </a:lnTo>
                  <a:lnTo>
                    <a:pt x="90" y="238"/>
                  </a:lnTo>
                  <a:lnTo>
                    <a:pt x="99" y="249"/>
                  </a:lnTo>
                  <a:lnTo>
                    <a:pt x="112" y="254"/>
                  </a:lnTo>
                  <a:lnTo>
                    <a:pt x="124" y="254"/>
                  </a:lnTo>
                  <a:lnTo>
                    <a:pt x="138" y="263"/>
                  </a:lnTo>
                  <a:lnTo>
                    <a:pt x="147" y="251"/>
                  </a:lnTo>
                  <a:lnTo>
                    <a:pt x="163" y="251"/>
                  </a:lnTo>
                  <a:lnTo>
                    <a:pt x="174" y="238"/>
                  </a:lnTo>
                  <a:lnTo>
                    <a:pt x="185" y="253"/>
                  </a:lnTo>
                  <a:lnTo>
                    <a:pt x="201" y="254"/>
                  </a:lnTo>
                  <a:lnTo>
                    <a:pt x="217" y="254"/>
                  </a:lnTo>
                  <a:lnTo>
                    <a:pt x="229" y="269"/>
                  </a:lnTo>
                  <a:lnTo>
                    <a:pt x="235" y="269"/>
                  </a:lnTo>
                  <a:lnTo>
                    <a:pt x="235" y="269"/>
                  </a:lnTo>
                  <a:lnTo>
                    <a:pt x="235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2" name="Freeform 60">
              <a:extLst>
                <a:ext uri="{FF2B5EF4-FFF2-40B4-BE49-F238E27FC236}">
                  <a16:creationId xmlns:a16="http://schemas.microsoft.com/office/drawing/2014/main" id="{024C8DC5-A456-202A-6BB8-0B21A3C48EC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68840" y="3575554"/>
              <a:ext cx="679869" cy="424635"/>
            </a:xfrm>
            <a:custGeom>
              <a:avLst/>
              <a:gdLst>
                <a:gd name="T0" fmla="*/ 176 w 301"/>
                <a:gd name="T1" fmla="*/ 188 h 188"/>
                <a:gd name="T2" fmla="*/ 190 w 301"/>
                <a:gd name="T3" fmla="*/ 183 h 188"/>
                <a:gd name="T4" fmla="*/ 205 w 301"/>
                <a:gd name="T5" fmla="*/ 176 h 188"/>
                <a:gd name="T6" fmla="*/ 217 w 301"/>
                <a:gd name="T7" fmla="*/ 167 h 188"/>
                <a:gd name="T8" fmla="*/ 214 w 301"/>
                <a:gd name="T9" fmla="*/ 151 h 188"/>
                <a:gd name="T10" fmla="*/ 212 w 301"/>
                <a:gd name="T11" fmla="*/ 135 h 188"/>
                <a:gd name="T12" fmla="*/ 217 w 301"/>
                <a:gd name="T13" fmla="*/ 122 h 188"/>
                <a:gd name="T14" fmla="*/ 219 w 301"/>
                <a:gd name="T15" fmla="*/ 108 h 188"/>
                <a:gd name="T16" fmla="*/ 226 w 301"/>
                <a:gd name="T17" fmla="*/ 97 h 188"/>
                <a:gd name="T18" fmla="*/ 237 w 301"/>
                <a:gd name="T19" fmla="*/ 89 h 188"/>
                <a:gd name="T20" fmla="*/ 246 w 301"/>
                <a:gd name="T21" fmla="*/ 76 h 188"/>
                <a:gd name="T22" fmla="*/ 262 w 301"/>
                <a:gd name="T23" fmla="*/ 76 h 188"/>
                <a:gd name="T24" fmla="*/ 260 w 301"/>
                <a:gd name="T25" fmla="*/ 58 h 188"/>
                <a:gd name="T26" fmla="*/ 272 w 301"/>
                <a:gd name="T27" fmla="*/ 48 h 188"/>
                <a:gd name="T28" fmla="*/ 285 w 301"/>
                <a:gd name="T29" fmla="*/ 46 h 188"/>
                <a:gd name="T30" fmla="*/ 301 w 301"/>
                <a:gd name="T31" fmla="*/ 42 h 188"/>
                <a:gd name="T32" fmla="*/ 299 w 301"/>
                <a:gd name="T33" fmla="*/ 12 h 188"/>
                <a:gd name="T34" fmla="*/ 271 w 301"/>
                <a:gd name="T35" fmla="*/ 1 h 188"/>
                <a:gd name="T36" fmla="*/ 246 w 301"/>
                <a:gd name="T37" fmla="*/ 0 h 188"/>
                <a:gd name="T38" fmla="*/ 206 w 301"/>
                <a:gd name="T39" fmla="*/ 3 h 188"/>
                <a:gd name="T40" fmla="*/ 137 w 301"/>
                <a:gd name="T41" fmla="*/ 5 h 188"/>
                <a:gd name="T42" fmla="*/ 89 w 301"/>
                <a:gd name="T43" fmla="*/ 5 h 188"/>
                <a:gd name="T44" fmla="*/ 73 w 301"/>
                <a:gd name="T45" fmla="*/ 7 h 188"/>
                <a:gd name="T46" fmla="*/ 5 w 301"/>
                <a:gd name="T47" fmla="*/ 5 h 188"/>
                <a:gd name="T48" fmla="*/ 0 w 301"/>
                <a:gd name="T49" fmla="*/ 17 h 188"/>
                <a:gd name="T50" fmla="*/ 9 w 301"/>
                <a:gd name="T51" fmla="*/ 28 h 188"/>
                <a:gd name="T52" fmla="*/ 12 w 301"/>
                <a:gd name="T53" fmla="*/ 42 h 188"/>
                <a:gd name="T54" fmla="*/ 21 w 301"/>
                <a:gd name="T55" fmla="*/ 55 h 188"/>
                <a:gd name="T56" fmla="*/ 60 w 301"/>
                <a:gd name="T57" fmla="*/ 72 h 188"/>
                <a:gd name="T58" fmla="*/ 66 w 301"/>
                <a:gd name="T59" fmla="*/ 90 h 188"/>
                <a:gd name="T60" fmla="*/ 78 w 301"/>
                <a:gd name="T61" fmla="*/ 89 h 188"/>
                <a:gd name="T62" fmla="*/ 89 w 301"/>
                <a:gd name="T63" fmla="*/ 76 h 188"/>
                <a:gd name="T64" fmla="*/ 101 w 301"/>
                <a:gd name="T65" fmla="*/ 81 h 188"/>
                <a:gd name="T66" fmla="*/ 103 w 301"/>
                <a:gd name="T67" fmla="*/ 97 h 188"/>
                <a:gd name="T68" fmla="*/ 98 w 301"/>
                <a:gd name="T69" fmla="*/ 113 h 188"/>
                <a:gd name="T70" fmla="*/ 103 w 301"/>
                <a:gd name="T71" fmla="*/ 124 h 188"/>
                <a:gd name="T72" fmla="*/ 114 w 301"/>
                <a:gd name="T73" fmla="*/ 138 h 188"/>
                <a:gd name="T74" fmla="*/ 112 w 301"/>
                <a:gd name="T75" fmla="*/ 154 h 188"/>
                <a:gd name="T76" fmla="*/ 125 w 301"/>
                <a:gd name="T77" fmla="*/ 161 h 188"/>
                <a:gd name="T78" fmla="*/ 125 w 301"/>
                <a:gd name="T79" fmla="*/ 188 h 188"/>
                <a:gd name="T80" fmla="*/ 139 w 301"/>
                <a:gd name="T81" fmla="*/ 183 h 188"/>
                <a:gd name="T82" fmla="*/ 158 w 301"/>
                <a:gd name="T83" fmla="*/ 179 h 188"/>
                <a:gd name="T84" fmla="*/ 167 w 301"/>
                <a:gd name="T85" fmla="*/ 183 h 188"/>
                <a:gd name="T86" fmla="*/ 176 w 301"/>
                <a:gd name="T87" fmla="*/ 188 h 188"/>
                <a:gd name="T88" fmla="*/ 176 w 301"/>
                <a:gd name="T89" fmla="*/ 188 h 188"/>
                <a:gd name="T90" fmla="*/ 176 w 301"/>
                <a:gd name="T91" fmla="*/ 188 h 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1" h="188">
                  <a:moveTo>
                    <a:pt x="176" y="188"/>
                  </a:moveTo>
                  <a:lnTo>
                    <a:pt x="190" y="183"/>
                  </a:lnTo>
                  <a:lnTo>
                    <a:pt x="205" y="176"/>
                  </a:lnTo>
                  <a:lnTo>
                    <a:pt x="217" y="167"/>
                  </a:lnTo>
                  <a:lnTo>
                    <a:pt x="214" y="151"/>
                  </a:lnTo>
                  <a:lnTo>
                    <a:pt x="212" y="135"/>
                  </a:lnTo>
                  <a:lnTo>
                    <a:pt x="217" y="122"/>
                  </a:lnTo>
                  <a:lnTo>
                    <a:pt x="219" y="108"/>
                  </a:lnTo>
                  <a:lnTo>
                    <a:pt x="226" y="97"/>
                  </a:lnTo>
                  <a:lnTo>
                    <a:pt x="237" y="89"/>
                  </a:lnTo>
                  <a:lnTo>
                    <a:pt x="246" y="76"/>
                  </a:lnTo>
                  <a:lnTo>
                    <a:pt x="262" y="76"/>
                  </a:lnTo>
                  <a:lnTo>
                    <a:pt x="260" y="58"/>
                  </a:lnTo>
                  <a:lnTo>
                    <a:pt x="272" y="48"/>
                  </a:lnTo>
                  <a:lnTo>
                    <a:pt x="285" y="46"/>
                  </a:lnTo>
                  <a:lnTo>
                    <a:pt x="301" y="42"/>
                  </a:lnTo>
                  <a:lnTo>
                    <a:pt x="299" y="12"/>
                  </a:lnTo>
                  <a:lnTo>
                    <a:pt x="271" y="1"/>
                  </a:lnTo>
                  <a:lnTo>
                    <a:pt x="246" y="0"/>
                  </a:lnTo>
                  <a:lnTo>
                    <a:pt x="206" y="3"/>
                  </a:lnTo>
                  <a:lnTo>
                    <a:pt x="137" y="5"/>
                  </a:lnTo>
                  <a:lnTo>
                    <a:pt x="89" y="5"/>
                  </a:lnTo>
                  <a:lnTo>
                    <a:pt x="73" y="7"/>
                  </a:lnTo>
                  <a:lnTo>
                    <a:pt x="5" y="5"/>
                  </a:lnTo>
                  <a:lnTo>
                    <a:pt x="0" y="17"/>
                  </a:lnTo>
                  <a:lnTo>
                    <a:pt x="9" y="28"/>
                  </a:lnTo>
                  <a:lnTo>
                    <a:pt x="12" y="42"/>
                  </a:lnTo>
                  <a:lnTo>
                    <a:pt x="21" y="55"/>
                  </a:lnTo>
                  <a:lnTo>
                    <a:pt x="60" y="72"/>
                  </a:lnTo>
                  <a:lnTo>
                    <a:pt x="66" y="90"/>
                  </a:lnTo>
                  <a:lnTo>
                    <a:pt x="78" y="89"/>
                  </a:lnTo>
                  <a:lnTo>
                    <a:pt x="89" y="76"/>
                  </a:lnTo>
                  <a:lnTo>
                    <a:pt x="101" y="81"/>
                  </a:lnTo>
                  <a:lnTo>
                    <a:pt x="103" y="97"/>
                  </a:lnTo>
                  <a:lnTo>
                    <a:pt x="98" y="113"/>
                  </a:lnTo>
                  <a:lnTo>
                    <a:pt x="103" y="124"/>
                  </a:lnTo>
                  <a:lnTo>
                    <a:pt x="114" y="138"/>
                  </a:lnTo>
                  <a:lnTo>
                    <a:pt x="112" y="154"/>
                  </a:lnTo>
                  <a:lnTo>
                    <a:pt x="125" y="161"/>
                  </a:lnTo>
                  <a:lnTo>
                    <a:pt x="125" y="188"/>
                  </a:lnTo>
                  <a:lnTo>
                    <a:pt x="139" y="183"/>
                  </a:lnTo>
                  <a:lnTo>
                    <a:pt x="158" y="179"/>
                  </a:lnTo>
                  <a:lnTo>
                    <a:pt x="167" y="183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3" name="Freeform 61">
              <a:extLst>
                <a:ext uri="{FF2B5EF4-FFF2-40B4-BE49-F238E27FC236}">
                  <a16:creationId xmlns:a16="http://schemas.microsoft.com/office/drawing/2014/main" id="{F2810A89-FDEF-107E-079B-6C295EFD0F5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5827" y="3586847"/>
              <a:ext cx="675351" cy="738595"/>
            </a:xfrm>
            <a:custGeom>
              <a:avLst/>
              <a:gdLst>
                <a:gd name="T0" fmla="*/ 105 w 299"/>
                <a:gd name="T1" fmla="*/ 315 h 327"/>
                <a:gd name="T2" fmla="*/ 126 w 299"/>
                <a:gd name="T3" fmla="*/ 294 h 327"/>
                <a:gd name="T4" fmla="*/ 142 w 299"/>
                <a:gd name="T5" fmla="*/ 270 h 327"/>
                <a:gd name="T6" fmla="*/ 158 w 299"/>
                <a:gd name="T7" fmla="*/ 249 h 327"/>
                <a:gd name="T8" fmla="*/ 179 w 299"/>
                <a:gd name="T9" fmla="*/ 233 h 327"/>
                <a:gd name="T10" fmla="*/ 204 w 299"/>
                <a:gd name="T11" fmla="*/ 240 h 327"/>
                <a:gd name="T12" fmla="*/ 233 w 299"/>
                <a:gd name="T13" fmla="*/ 245 h 327"/>
                <a:gd name="T14" fmla="*/ 263 w 299"/>
                <a:gd name="T15" fmla="*/ 240 h 327"/>
                <a:gd name="T16" fmla="*/ 259 w 299"/>
                <a:gd name="T17" fmla="*/ 213 h 327"/>
                <a:gd name="T18" fmla="*/ 275 w 299"/>
                <a:gd name="T19" fmla="*/ 190 h 327"/>
                <a:gd name="T20" fmla="*/ 299 w 299"/>
                <a:gd name="T21" fmla="*/ 158 h 327"/>
                <a:gd name="T22" fmla="*/ 288 w 299"/>
                <a:gd name="T23" fmla="*/ 140 h 327"/>
                <a:gd name="T24" fmla="*/ 272 w 299"/>
                <a:gd name="T25" fmla="*/ 108 h 327"/>
                <a:gd name="T26" fmla="*/ 279 w 299"/>
                <a:gd name="T27" fmla="*/ 84 h 327"/>
                <a:gd name="T28" fmla="*/ 254 w 299"/>
                <a:gd name="T29" fmla="*/ 75 h 327"/>
                <a:gd name="T30" fmla="*/ 234 w 299"/>
                <a:gd name="T31" fmla="*/ 73 h 327"/>
                <a:gd name="T32" fmla="*/ 194 w 299"/>
                <a:gd name="T33" fmla="*/ 44 h 327"/>
                <a:gd name="T34" fmla="*/ 178 w 299"/>
                <a:gd name="T35" fmla="*/ 19 h 327"/>
                <a:gd name="T36" fmla="*/ 133 w 299"/>
                <a:gd name="T37" fmla="*/ 2 h 327"/>
                <a:gd name="T38" fmla="*/ 73 w 299"/>
                <a:gd name="T39" fmla="*/ 3 h 327"/>
                <a:gd name="T40" fmla="*/ 33 w 299"/>
                <a:gd name="T41" fmla="*/ 2 h 327"/>
                <a:gd name="T42" fmla="*/ 10 w 299"/>
                <a:gd name="T43" fmla="*/ 21 h 327"/>
                <a:gd name="T44" fmla="*/ 0 w 299"/>
                <a:gd name="T45" fmla="*/ 43 h 327"/>
                <a:gd name="T46" fmla="*/ 19 w 299"/>
                <a:gd name="T47" fmla="*/ 64 h 327"/>
                <a:gd name="T48" fmla="*/ 42 w 299"/>
                <a:gd name="T49" fmla="*/ 84 h 327"/>
                <a:gd name="T50" fmla="*/ 46 w 299"/>
                <a:gd name="T51" fmla="*/ 110 h 327"/>
                <a:gd name="T52" fmla="*/ 24 w 299"/>
                <a:gd name="T53" fmla="*/ 126 h 327"/>
                <a:gd name="T54" fmla="*/ 24 w 299"/>
                <a:gd name="T55" fmla="*/ 156 h 327"/>
                <a:gd name="T56" fmla="*/ 40 w 299"/>
                <a:gd name="T57" fmla="*/ 180 h 327"/>
                <a:gd name="T58" fmla="*/ 65 w 299"/>
                <a:gd name="T59" fmla="*/ 245 h 327"/>
                <a:gd name="T60" fmla="*/ 35 w 299"/>
                <a:gd name="T61" fmla="*/ 279 h 327"/>
                <a:gd name="T62" fmla="*/ 30 w 299"/>
                <a:gd name="T63" fmla="*/ 311 h 327"/>
                <a:gd name="T64" fmla="*/ 49 w 299"/>
                <a:gd name="T65" fmla="*/ 311 h 327"/>
                <a:gd name="T66" fmla="*/ 76 w 299"/>
                <a:gd name="T67" fmla="*/ 311 h 327"/>
                <a:gd name="T68" fmla="*/ 99 w 299"/>
                <a:gd name="T69" fmla="*/ 327 h 327"/>
                <a:gd name="T70" fmla="*/ 99 w 299"/>
                <a:gd name="T71" fmla="*/ 327 h 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99" h="327">
                  <a:moveTo>
                    <a:pt x="99" y="327"/>
                  </a:moveTo>
                  <a:lnTo>
                    <a:pt x="105" y="315"/>
                  </a:lnTo>
                  <a:lnTo>
                    <a:pt x="112" y="306"/>
                  </a:lnTo>
                  <a:lnTo>
                    <a:pt x="126" y="294"/>
                  </a:lnTo>
                  <a:lnTo>
                    <a:pt x="138" y="283"/>
                  </a:lnTo>
                  <a:lnTo>
                    <a:pt x="142" y="270"/>
                  </a:lnTo>
                  <a:lnTo>
                    <a:pt x="147" y="254"/>
                  </a:lnTo>
                  <a:lnTo>
                    <a:pt x="158" y="249"/>
                  </a:lnTo>
                  <a:lnTo>
                    <a:pt x="169" y="238"/>
                  </a:lnTo>
                  <a:lnTo>
                    <a:pt x="179" y="233"/>
                  </a:lnTo>
                  <a:lnTo>
                    <a:pt x="192" y="235"/>
                  </a:lnTo>
                  <a:lnTo>
                    <a:pt x="204" y="240"/>
                  </a:lnTo>
                  <a:lnTo>
                    <a:pt x="220" y="244"/>
                  </a:lnTo>
                  <a:lnTo>
                    <a:pt x="233" y="245"/>
                  </a:lnTo>
                  <a:lnTo>
                    <a:pt x="249" y="245"/>
                  </a:lnTo>
                  <a:lnTo>
                    <a:pt x="263" y="240"/>
                  </a:lnTo>
                  <a:lnTo>
                    <a:pt x="265" y="228"/>
                  </a:lnTo>
                  <a:lnTo>
                    <a:pt x="259" y="213"/>
                  </a:lnTo>
                  <a:lnTo>
                    <a:pt x="261" y="201"/>
                  </a:lnTo>
                  <a:lnTo>
                    <a:pt x="275" y="190"/>
                  </a:lnTo>
                  <a:lnTo>
                    <a:pt x="299" y="183"/>
                  </a:lnTo>
                  <a:lnTo>
                    <a:pt x="299" y="158"/>
                  </a:lnTo>
                  <a:lnTo>
                    <a:pt x="286" y="153"/>
                  </a:lnTo>
                  <a:lnTo>
                    <a:pt x="288" y="140"/>
                  </a:lnTo>
                  <a:lnTo>
                    <a:pt x="281" y="123"/>
                  </a:lnTo>
                  <a:lnTo>
                    <a:pt x="272" y="108"/>
                  </a:lnTo>
                  <a:lnTo>
                    <a:pt x="277" y="96"/>
                  </a:lnTo>
                  <a:lnTo>
                    <a:pt x="279" y="84"/>
                  </a:lnTo>
                  <a:lnTo>
                    <a:pt x="268" y="69"/>
                  </a:lnTo>
                  <a:lnTo>
                    <a:pt x="254" y="75"/>
                  </a:lnTo>
                  <a:lnTo>
                    <a:pt x="240" y="85"/>
                  </a:lnTo>
                  <a:lnTo>
                    <a:pt x="234" y="73"/>
                  </a:lnTo>
                  <a:lnTo>
                    <a:pt x="195" y="57"/>
                  </a:lnTo>
                  <a:lnTo>
                    <a:pt x="194" y="44"/>
                  </a:lnTo>
                  <a:lnTo>
                    <a:pt x="188" y="30"/>
                  </a:lnTo>
                  <a:lnTo>
                    <a:pt x="178" y="19"/>
                  </a:lnTo>
                  <a:lnTo>
                    <a:pt x="178" y="7"/>
                  </a:lnTo>
                  <a:lnTo>
                    <a:pt x="133" y="2"/>
                  </a:lnTo>
                  <a:lnTo>
                    <a:pt x="113" y="2"/>
                  </a:lnTo>
                  <a:lnTo>
                    <a:pt x="73" y="3"/>
                  </a:lnTo>
                  <a:lnTo>
                    <a:pt x="49" y="0"/>
                  </a:lnTo>
                  <a:lnTo>
                    <a:pt x="33" y="2"/>
                  </a:lnTo>
                  <a:lnTo>
                    <a:pt x="26" y="11"/>
                  </a:lnTo>
                  <a:lnTo>
                    <a:pt x="10" y="21"/>
                  </a:lnTo>
                  <a:lnTo>
                    <a:pt x="0" y="30"/>
                  </a:lnTo>
                  <a:lnTo>
                    <a:pt x="0" y="43"/>
                  </a:lnTo>
                  <a:lnTo>
                    <a:pt x="10" y="53"/>
                  </a:lnTo>
                  <a:lnTo>
                    <a:pt x="19" y="64"/>
                  </a:lnTo>
                  <a:lnTo>
                    <a:pt x="32" y="69"/>
                  </a:lnTo>
                  <a:lnTo>
                    <a:pt x="42" y="84"/>
                  </a:lnTo>
                  <a:lnTo>
                    <a:pt x="48" y="94"/>
                  </a:lnTo>
                  <a:lnTo>
                    <a:pt x="46" y="110"/>
                  </a:lnTo>
                  <a:lnTo>
                    <a:pt x="39" y="119"/>
                  </a:lnTo>
                  <a:lnTo>
                    <a:pt x="24" y="126"/>
                  </a:lnTo>
                  <a:lnTo>
                    <a:pt x="23" y="142"/>
                  </a:lnTo>
                  <a:lnTo>
                    <a:pt x="24" y="156"/>
                  </a:lnTo>
                  <a:lnTo>
                    <a:pt x="24" y="169"/>
                  </a:lnTo>
                  <a:lnTo>
                    <a:pt x="40" y="180"/>
                  </a:lnTo>
                  <a:lnTo>
                    <a:pt x="53" y="176"/>
                  </a:lnTo>
                  <a:lnTo>
                    <a:pt x="65" y="245"/>
                  </a:lnTo>
                  <a:lnTo>
                    <a:pt x="49" y="256"/>
                  </a:lnTo>
                  <a:lnTo>
                    <a:pt x="35" y="279"/>
                  </a:lnTo>
                  <a:lnTo>
                    <a:pt x="14" y="317"/>
                  </a:lnTo>
                  <a:lnTo>
                    <a:pt x="30" y="311"/>
                  </a:lnTo>
                  <a:lnTo>
                    <a:pt x="39" y="302"/>
                  </a:lnTo>
                  <a:lnTo>
                    <a:pt x="49" y="311"/>
                  </a:lnTo>
                  <a:lnTo>
                    <a:pt x="64" y="313"/>
                  </a:lnTo>
                  <a:lnTo>
                    <a:pt x="76" y="311"/>
                  </a:lnTo>
                  <a:lnTo>
                    <a:pt x="89" y="318"/>
                  </a:lnTo>
                  <a:lnTo>
                    <a:pt x="99" y="327"/>
                  </a:lnTo>
                  <a:lnTo>
                    <a:pt x="99" y="327"/>
                  </a:lnTo>
                  <a:lnTo>
                    <a:pt x="99" y="3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4" name="Freeform 62">
              <a:extLst>
                <a:ext uri="{FF2B5EF4-FFF2-40B4-BE49-F238E27FC236}">
                  <a16:creationId xmlns:a16="http://schemas.microsoft.com/office/drawing/2014/main" id="{885FF7A0-D7AF-E8EE-FBC3-6E26F6BCF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86293" y="3977603"/>
              <a:ext cx="444964" cy="634695"/>
            </a:xfrm>
            <a:custGeom>
              <a:avLst/>
              <a:gdLst>
                <a:gd name="T0" fmla="*/ 162 w 197"/>
                <a:gd name="T1" fmla="*/ 281 h 281"/>
                <a:gd name="T2" fmla="*/ 167 w 197"/>
                <a:gd name="T3" fmla="*/ 268 h 281"/>
                <a:gd name="T4" fmla="*/ 178 w 197"/>
                <a:gd name="T5" fmla="*/ 256 h 281"/>
                <a:gd name="T6" fmla="*/ 188 w 197"/>
                <a:gd name="T7" fmla="*/ 247 h 281"/>
                <a:gd name="T8" fmla="*/ 197 w 197"/>
                <a:gd name="T9" fmla="*/ 238 h 281"/>
                <a:gd name="T10" fmla="*/ 192 w 197"/>
                <a:gd name="T11" fmla="*/ 226 h 281"/>
                <a:gd name="T12" fmla="*/ 183 w 197"/>
                <a:gd name="T13" fmla="*/ 215 h 281"/>
                <a:gd name="T14" fmla="*/ 181 w 197"/>
                <a:gd name="T15" fmla="*/ 204 h 281"/>
                <a:gd name="T16" fmla="*/ 178 w 197"/>
                <a:gd name="T17" fmla="*/ 188 h 281"/>
                <a:gd name="T18" fmla="*/ 178 w 197"/>
                <a:gd name="T19" fmla="*/ 176 h 281"/>
                <a:gd name="T20" fmla="*/ 178 w 197"/>
                <a:gd name="T21" fmla="*/ 161 h 281"/>
                <a:gd name="T22" fmla="*/ 165 w 197"/>
                <a:gd name="T23" fmla="*/ 147 h 281"/>
                <a:gd name="T24" fmla="*/ 162 w 197"/>
                <a:gd name="T25" fmla="*/ 135 h 281"/>
                <a:gd name="T26" fmla="*/ 174 w 197"/>
                <a:gd name="T27" fmla="*/ 126 h 281"/>
                <a:gd name="T28" fmla="*/ 181 w 197"/>
                <a:gd name="T29" fmla="*/ 105 h 281"/>
                <a:gd name="T30" fmla="*/ 179 w 197"/>
                <a:gd name="T31" fmla="*/ 89 h 281"/>
                <a:gd name="T32" fmla="*/ 185 w 197"/>
                <a:gd name="T33" fmla="*/ 76 h 281"/>
                <a:gd name="T34" fmla="*/ 192 w 197"/>
                <a:gd name="T35" fmla="*/ 64 h 281"/>
                <a:gd name="T36" fmla="*/ 188 w 197"/>
                <a:gd name="T37" fmla="*/ 49 h 281"/>
                <a:gd name="T38" fmla="*/ 186 w 197"/>
                <a:gd name="T39" fmla="*/ 37 h 281"/>
                <a:gd name="T40" fmla="*/ 178 w 197"/>
                <a:gd name="T41" fmla="*/ 30 h 281"/>
                <a:gd name="T42" fmla="*/ 165 w 197"/>
                <a:gd name="T43" fmla="*/ 21 h 281"/>
                <a:gd name="T44" fmla="*/ 153 w 197"/>
                <a:gd name="T45" fmla="*/ 14 h 281"/>
                <a:gd name="T46" fmla="*/ 147 w 197"/>
                <a:gd name="T47" fmla="*/ 0 h 281"/>
                <a:gd name="T48" fmla="*/ 135 w 197"/>
                <a:gd name="T49" fmla="*/ 8 h 281"/>
                <a:gd name="T50" fmla="*/ 115 w 197"/>
                <a:gd name="T51" fmla="*/ 5 h 281"/>
                <a:gd name="T52" fmla="*/ 106 w 197"/>
                <a:gd name="T53" fmla="*/ 1 h 281"/>
                <a:gd name="T54" fmla="*/ 85 w 197"/>
                <a:gd name="T55" fmla="*/ 5 h 281"/>
                <a:gd name="T56" fmla="*/ 73 w 197"/>
                <a:gd name="T57" fmla="*/ 10 h 281"/>
                <a:gd name="T58" fmla="*/ 49 w 197"/>
                <a:gd name="T59" fmla="*/ 17 h 281"/>
                <a:gd name="T60" fmla="*/ 39 w 197"/>
                <a:gd name="T61" fmla="*/ 24 h 281"/>
                <a:gd name="T62" fmla="*/ 33 w 197"/>
                <a:gd name="T63" fmla="*/ 33 h 281"/>
                <a:gd name="T64" fmla="*/ 39 w 197"/>
                <a:gd name="T65" fmla="*/ 48 h 281"/>
                <a:gd name="T66" fmla="*/ 33 w 197"/>
                <a:gd name="T67" fmla="*/ 64 h 281"/>
                <a:gd name="T68" fmla="*/ 26 w 197"/>
                <a:gd name="T69" fmla="*/ 72 h 281"/>
                <a:gd name="T70" fmla="*/ 12 w 197"/>
                <a:gd name="T71" fmla="*/ 80 h 281"/>
                <a:gd name="T72" fmla="*/ 10 w 197"/>
                <a:gd name="T73" fmla="*/ 96 h 281"/>
                <a:gd name="T74" fmla="*/ 8 w 197"/>
                <a:gd name="T75" fmla="*/ 108 h 281"/>
                <a:gd name="T76" fmla="*/ 0 w 197"/>
                <a:gd name="T77" fmla="*/ 121 h 281"/>
                <a:gd name="T78" fmla="*/ 0 w 197"/>
                <a:gd name="T79" fmla="*/ 133 h 281"/>
                <a:gd name="T80" fmla="*/ 3 w 197"/>
                <a:gd name="T81" fmla="*/ 147 h 281"/>
                <a:gd name="T82" fmla="*/ 1 w 197"/>
                <a:gd name="T83" fmla="*/ 163 h 281"/>
                <a:gd name="T84" fmla="*/ 3 w 197"/>
                <a:gd name="T85" fmla="*/ 176 h 281"/>
                <a:gd name="T86" fmla="*/ 8 w 197"/>
                <a:gd name="T87" fmla="*/ 190 h 281"/>
                <a:gd name="T88" fmla="*/ 8 w 197"/>
                <a:gd name="T89" fmla="*/ 206 h 281"/>
                <a:gd name="T90" fmla="*/ 10 w 197"/>
                <a:gd name="T91" fmla="*/ 226 h 281"/>
                <a:gd name="T92" fmla="*/ 17 w 197"/>
                <a:gd name="T93" fmla="*/ 243 h 281"/>
                <a:gd name="T94" fmla="*/ 33 w 197"/>
                <a:gd name="T95" fmla="*/ 250 h 281"/>
                <a:gd name="T96" fmla="*/ 32 w 197"/>
                <a:gd name="T97" fmla="*/ 263 h 281"/>
                <a:gd name="T98" fmla="*/ 26 w 197"/>
                <a:gd name="T99" fmla="*/ 279 h 281"/>
                <a:gd name="T100" fmla="*/ 69 w 197"/>
                <a:gd name="T101" fmla="*/ 279 h 281"/>
                <a:gd name="T102" fmla="*/ 85 w 197"/>
                <a:gd name="T103" fmla="*/ 277 h 281"/>
                <a:gd name="T104" fmla="*/ 101 w 197"/>
                <a:gd name="T105" fmla="*/ 279 h 281"/>
                <a:gd name="T106" fmla="*/ 156 w 197"/>
                <a:gd name="T107" fmla="*/ 279 h 281"/>
                <a:gd name="T108" fmla="*/ 162 w 197"/>
                <a:gd name="T109" fmla="*/ 281 h 281"/>
                <a:gd name="T110" fmla="*/ 162 w 197"/>
                <a:gd name="T111" fmla="*/ 281 h 281"/>
                <a:gd name="T112" fmla="*/ 162 w 197"/>
                <a:gd name="T113" fmla="*/ 281 h 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7" h="281">
                  <a:moveTo>
                    <a:pt x="162" y="281"/>
                  </a:moveTo>
                  <a:lnTo>
                    <a:pt x="167" y="268"/>
                  </a:lnTo>
                  <a:lnTo>
                    <a:pt x="178" y="256"/>
                  </a:lnTo>
                  <a:lnTo>
                    <a:pt x="188" y="247"/>
                  </a:lnTo>
                  <a:lnTo>
                    <a:pt x="197" y="238"/>
                  </a:lnTo>
                  <a:lnTo>
                    <a:pt x="192" y="226"/>
                  </a:lnTo>
                  <a:lnTo>
                    <a:pt x="183" y="215"/>
                  </a:lnTo>
                  <a:lnTo>
                    <a:pt x="181" y="204"/>
                  </a:lnTo>
                  <a:lnTo>
                    <a:pt x="178" y="188"/>
                  </a:lnTo>
                  <a:lnTo>
                    <a:pt x="178" y="176"/>
                  </a:lnTo>
                  <a:lnTo>
                    <a:pt x="178" y="161"/>
                  </a:lnTo>
                  <a:lnTo>
                    <a:pt x="165" y="147"/>
                  </a:lnTo>
                  <a:lnTo>
                    <a:pt x="162" y="135"/>
                  </a:lnTo>
                  <a:lnTo>
                    <a:pt x="174" y="126"/>
                  </a:lnTo>
                  <a:lnTo>
                    <a:pt x="181" y="105"/>
                  </a:lnTo>
                  <a:lnTo>
                    <a:pt x="179" y="89"/>
                  </a:lnTo>
                  <a:lnTo>
                    <a:pt x="185" y="76"/>
                  </a:lnTo>
                  <a:lnTo>
                    <a:pt x="192" y="64"/>
                  </a:lnTo>
                  <a:lnTo>
                    <a:pt x="188" y="49"/>
                  </a:lnTo>
                  <a:lnTo>
                    <a:pt x="186" y="37"/>
                  </a:lnTo>
                  <a:lnTo>
                    <a:pt x="178" y="30"/>
                  </a:lnTo>
                  <a:lnTo>
                    <a:pt x="165" y="21"/>
                  </a:lnTo>
                  <a:lnTo>
                    <a:pt x="153" y="14"/>
                  </a:lnTo>
                  <a:lnTo>
                    <a:pt x="147" y="0"/>
                  </a:lnTo>
                  <a:lnTo>
                    <a:pt x="135" y="8"/>
                  </a:lnTo>
                  <a:lnTo>
                    <a:pt x="115" y="5"/>
                  </a:lnTo>
                  <a:lnTo>
                    <a:pt x="106" y="1"/>
                  </a:lnTo>
                  <a:lnTo>
                    <a:pt x="85" y="5"/>
                  </a:lnTo>
                  <a:lnTo>
                    <a:pt x="73" y="10"/>
                  </a:lnTo>
                  <a:lnTo>
                    <a:pt x="49" y="17"/>
                  </a:lnTo>
                  <a:lnTo>
                    <a:pt x="39" y="24"/>
                  </a:lnTo>
                  <a:lnTo>
                    <a:pt x="33" y="33"/>
                  </a:lnTo>
                  <a:lnTo>
                    <a:pt x="39" y="48"/>
                  </a:lnTo>
                  <a:lnTo>
                    <a:pt x="33" y="64"/>
                  </a:lnTo>
                  <a:lnTo>
                    <a:pt x="26" y="72"/>
                  </a:lnTo>
                  <a:lnTo>
                    <a:pt x="12" y="80"/>
                  </a:lnTo>
                  <a:lnTo>
                    <a:pt x="10" y="96"/>
                  </a:lnTo>
                  <a:lnTo>
                    <a:pt x="8" y="108"/>
                  </a:lnTo>
                  <a:lnTo>
                    <a:pt x="0" y="121"/>
                  </a:lnTo>
                  <a:lnTo>
                    <a:pt x="0" y="133"/>
                  </a:lnTo>
                  <a:lnTo>
                    <a:pt x="3" y="147"/>
                  </a:lnTo>
                  <a:lnTo>
                    <a:pt x="1" y="163"/>
                  </a:lnTo>
                  <a:lnTo>
                    <a:pt x="3" y="176"/>
                  </a:lnTo>
                  <a:lnTo>
                    <a:pt x="8" y="190"/>
                  </a:lnTo>
                  <a:lnTo>
                    <a:pt x="8" y="206"/>
                  </a:lnTo>
                  <a:lnTo>
                    <a:pt x="10" y="226"/>
                  </a:lnTo>
                  <a:lnTo>
                    <a:pt x="17" y="243"/>
                  </a:lnTo>
                  <a:lnTo>
                    <a:pt x="33" y="250"/>
                  </a:lnTo>
                  <a:lnTo>
                    <a:pt x="32" y="263"/>
                  </a:lnTo>
                  <a:lnTo>
                    <a:pt x="26" y="279"/>
                  </a:lnTo>
                  <a:lnTo>
                    <a:pt x="69" y="279"/>
                  </a:lnTo>
                  <a:lnTo>
                    <a:pt x="85" y="277"/>
                  </a:lnTo>
                  <a:lnTo>
                    <a:pt x="101" y="279"/>
                  </a:lnTo>
                  <a:lnTo>
                    <a:pt x="156" y="279"/>
                  </a:lnTo>
                  <a:lnTo>
                    <a:pt x="162" y="281"/>
                  </a:lnTo>
                  <a:lnTo>
                    <a:pt x="162" y="281"/>
                  </a:lnTo>
                  <a:lnTo>
                    <a:pt x="162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5" name="Freeform 63">
              <a:extLst>
                <a:ext uri="{FF2B5EF4-FFF2-40B4-BE49-F238E27FC236}">
                  <a16:creationId xmlns:a16="http://schemas.microsoft.com/office/drawing/2014/main" id="{9D9F9A8C-F87B-22D9-25F4-9FE84B16490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3591365"/>
              <a:ext cx="896704" cy="815391"/>
            </a:xfrm>
            <a:custGeom>
              <a:avLst/>
              <a:gdLst>
                <a:gd name="T0" fmla="*/ 326 w 397"/>
                <a:gd name="T1" fmla="*/ 361 h 361"/>
                <a:gd name="T2" fmla="*/ 379 w 397"/>
                <a:gd name="T3" fmla="*/ 258 h 361"/>
                <a:gd name="T4" fmla="*/ 392 w 397"/>
                <a:gd name="T5" fmla="*/ 242 h 361"/>
                <a:gd name="T6" fmla="*/ 397 w 397"/>
                <a:gd name="T7" fmla="*/ 172 h 361"/>
                <a:gd name="T8" fmla="*/ 383 w 397"/>
                <a:gd name="T9" fmla="*/ 176 h 361"/>
                <a:gd name="T10" fmla="*/ 365 w 397"/>
                <a:gd name="T11" fmla="*/ 171 h 361"/>
                <a:gd name="T12" fmla="*/ 363 w 397"/>
                <a:gd name="T13" fmla="*/ 158 h 361"/>
                <a:gd name="T14" fmla="*/ 360 w 397"/>
                <a:gd name="T15" fmla="*/ 140 h 361"/>
                <a:gd name="T16" fmla="*/ 360 w 397"/>
                <a:gd name="T17" fmla="*/ 128 h 361"/>
                <a:gd name="T18" fmla="*/ 372 w 397"/>
                <a:gd name="T19" fmla="*/ 114 h 361"/>
                <a:gd name="T20" fmla="*/ 388 w 397"/>
                <a:gd name="T21" fmla="*/ 92 h 361"/>
                <a:gd name="T22" fmla="*/ 374 w 397"/>
                <a:gd name="T23" fmla="*/ 74 h 361"/>
                <a:gd name="T24" fmla="*/ 356 w 397"/>
                <a:gd name="T25" fmla="*/ 64 h 361"/>
                <a:gd name="T26" fmla="*/ 347 w 397"/>
                <a:gd name="T27" fmla="*/ 53 h 361"/>
                <a:gd name="T28" fmla="*/ 333 w 397"/>
                <a:gd name="T29" fmla="*/ 37 h 361"/>
                <a:gd name="T30" fmla="*/ 340 w 397"/>
                <a:gd name="T31" fmla="*/ 26 h 361"/>
                <a:gd name="T32" fmla="*/ 354 w 397"/>
                <a:gd name="T33" fmla="*/ 14 h 361"/>
                <a:gd name="T34" fmla="*/ 367 w 397"/>
                <a:gd name="T35" fmla="*/ 3 h 361"/>
                <a:gd name="T36" fmla="*/ 228 w 397"/>
                <a:gd name="T37" fmla="*/ 0 h 361"/>
                <a:gd name="T38" fmla="*/ 185 w 397"/>
                <a:gd name="T39" fmla="*/ 0 h 361"/>
                <a:gd name="T40" fmla="*/ 2 w 397"/>
                <a:gd name="T41" fmla="*/ 0 h 361"/>
                <a:gd name="T42" fmla="*/ 0 w 397"/>
                <a:gd name="T43" fmla="*/ 122 h 361"/>
                <a:gd name="T44" fmla="*/ 54 w 397"/>
                <a:gd name="T45" fmla="*/ 122 h 361"/>
                <a:gd name="T46" fmla="*/ 151 w 397"/>
                <a:gd name="T47" fmla="*/ 126 h 361"/>
                <a:gd name="T48" fmla="*/ 169 w 397"/>
                <a:gd name="T49" fmla="*/ 137 h 361"/>
                <a:gd name="T50" fmla="*/ 187 w 397"/>
                <a:gd name="T51" fmla="*/ 146 h 361"/>
                <a:gd name="T52" fmla="*/ 203 w 397"/>
                <a:gd name="T53" fmla="*/ 151 h 361"/>
                <a:gd name="T54" fmla="*/ 217 w 397"/>
                <a:gd name="T55" fmla="*/ 160 h 361"/>
                <a:gd name="T56" fmla="*/ 226 w 397"/>
                <a:gd name="T57" fmla="*/ 171 h 361"/>
                <a:gd name="T58" fmla="*/ 251 w 397"/>
                <a:gd name="T59" fmla="*/ 206 h 361"/>
                <a:gd name="T60" fmla="*/ 274 w 397"/>
                <a:gd name="T61" fmla="*/ 243 h 361"/>
                <a:gd name="T62" fmla="*/ 281 w 397"/>
                <a:gd name="T63" fmla="*/ 302 h 361"/>
                <a:gd name="T64" fmla="*/ 294 w 397"/>
                <a:gd name="T65" fmla="*/ 299 h 361"/>
                <a:gd name="T66" fmla="*/ 299 w 397"/>
                <a:gd name="T67" fmla="*/ 311 h 361"/>
                <a:gd name="T68" fmla="*/ 312 w 397"/>
                <a:gd name="T69" fmla="*/ 320 h 361"/>
                <a:gd name="T70" fmla="*/ 324 w 397"/>
                <a:gd name="T71" fmla="*/ 324 h 361"/>
                <a:gd name="T72" fmla="*/ 321 w 397"/>
                <a:gd name="T73" fmla="*/ 340 h 361"/>
                <a:gd name="T74" fmla="*/ 326 w 397"/>
                <a:gd name="T75" fmla="*/ 354 h 361"/>
                <a:gd name="T76" fmla="*/ 326 w 397"/>
                <a:gd name="T77" fmla="*/ 361 h 361"/>
                <a:gd name="T78" fmla="*/ 326 w 397"/>
                <a:gd name="T79" fmla="*/ 361 h 361"/>
                <a:gd name="T80" fmla="*/ 326 w 397"/>
                <a:gd name="T81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97" h="361">
                  <a:moveTo>
                    <a:pt x="326" y="361"/>
                  </a:moveTo>
                  <a:lnTo>
                    <a:pt x="379" y="258"/>
                  </a:lnTo>
                  <a:lnTo>
                    <a:pt x="392" y="242"/>
                  </a:lnTo>
                  <a:lnTo>
                    <a:pt x="397" y="172"/>
                  </a:lnTo>
                  <a:lnTo>
                    <a:pt x="383" y="176"/>
                  </a:lnTo>
                  <a:lnTo>
                    <a:pt x="365" y="171"/>
                  </a:lnTo>
                  <a:lnTo>
                    <a:pt x="363" y="158"/>
                  </a:lnTo>
                  <a:lnTo>
                    <a:pt x="360" y="140"/>
                  </a:lnTo>
                  <a:lnTo>
                    <a:pt x="360" y="128"/>
                  </a:lnTo>
                  <a:lnTo>
                    <a:pt x="372" y="114"/>
                  </a:lnTo>
                  <a:lnTo>
                    <a:pt x="388" y="92"/>
                  </a:lnTo>
                  <a:lnTo>
                    <a:pt x="374" y="74"/>
                  </a:lnTo>
                  <a:lnTo>
                    <a:pt x="356" y="64"/>
                  </a:lnTo>
                  <a:lnTo>
                    <a:pt x="347" y="53"/>
                  </a:lnTo>
                  <a:lnTo>
                    <a:pt x="333" y="37"/>
                  </a:lnTo>
                  <a:lnTo>
                    <a:pt x="340" y="26"/>
                  </a:lnTo>
                  <a:lnTo>
                    <a:pt x="354" y="14"/>
                  </a:lnTo>
                  <a:lnTo>
                    <a:pt x="367" y="3"/>
                  </a:lnTo>
                  <a:lnTo>
                    <a:pt x="228" y="0"/>
                  </a:lnTo>
                  <a:lnTo>
                    <a:pt x="185" y="0"/>
                  </a:lnTo>
                  <a:lnTo>
                    <a:pt x="2" y="0"/>
                  </a:lnTo>
                  <a:lnTo>
                    <a:pt x="0" y="122"/>
                  </a:lnTo>
                  <a:lnTo>
                    <a:pt x="54" y="122"/>
                  </a:lnTo>
                  <a:lnTo>
                    <a:pt x="151" y="126"/>
                  </a:lnTo>
                  <a:lnTo>
                    <a:pt x="169" y="137"/>
                  </a:lnTo>
                  <a:lnTo>
                    <a:pt x="187" y="146"/>
                  </a:lnTo>
                  <a:lnTo>
                    <a:pt x="203" y="151"/>
                  </a:lnTo>
                  <a:lnTo>
                    <a:pt x="217" y="160"/>
                  </a:lnTo>
                  <a:lnTo>
                    <a:pt x="226" y="171"/>
                  </a:lnTo>
                  <a:lnTo>
                    <a:pt x="251" y="206"/>
                  </a:lnTo>
                  <a:lnTo>
                    <a:pt x="274" y="243"/>
                  </a:lnTo>
                  <a:lnTo>
                    <a:pt x="281" y="302"/>
                  </a:lnTo>
                  <a:lnTo>
                    <a:pt x="294" y="299"/>
                  </a:lnTo>
                  <a:lnTo>
                    <a:pt x="299" y="311"/>
                  </a:lnTo>
                  <a:lnTo>
                    <a:pt x="312" y="320"/>
                  </a:lnTo>
                  <a:lnTo>
                    <a:pt x="324" y="324"/>
                  </a:lnTo>
                  <a:lnTo>
                    <a:pt x="321" y="340"/>
                  </a:lnTo>
                  <a:lnTo>
                    <a:pt x="326" y="354"/>
                  </a:lnTo>
                  <a:lnTo>
                    <a:pt x="326" y="361"/>
                  </a:lnTo>
                  <a:lnTo>
                    <a:pt x="326" y="361"/>
                  </a:lnTo>
                  <a:lnTo>
                    <a:pt x="326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6" name="Freeform 64">
              <a:extLst>
                <a:ext uri="{FF2B5EF4-FFF2-40B4-BE49-F238E27FC236}">
                  <a16:creationId xmlns:a16="http://schemas.microsoft.com/office/drawing/2014/main" id="{6C5DAD01-05D6-E1DF-E461-B0A63C0FC15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54460" y="4628108"/>
              <a:ext cx="555640" cy="623401"/>
            </a:xfrm>
            <a:custGeom>
              <a:avLst/>
              <a:gdLst>
                <a:gd name="T0" fmla="*/ 200 w 246"/>
                <a:gd name="T1" fmla="*/ 276 h 276"/>
                <a:gd name="T2" fmla="*/ 210 w 246"/>
                <a:gd name="T3" fmla="*/ 267 h 276"/>
                <a:gd name="T4" fmla="*/ 228 w 246"/>
                <a:gd name="T5" fmla="*/ 262 h 276"/>
                <a:gd name="T6" fmla="*/ 232 w 246"/>
                <a:gd name="T7" fmla="*/ 249 h 276"/>
                <a:gd name="T8" fmla="*/ 241 w 246"/>
                <a:gd name="T9" fmla="*/ 238 h 276"/>
                <a:gd name="T10" fmla="*/ 246 w 246"/>
                <a:gd name="T11" fmla="*/ 222 h 276"/>
                <a:gd name="T12" fmla="*/ 235 w 246"/>
                <a:gd name="T13" fmla="*/ 199 h 276"/>
                <a:gd name="T14" fmla="*/ 216 w 246"/>
                <a:gd name="T15" fmla="*/ 171 h 276"/>
                <a:gd name="T16" fmla="*/ 205 w 246"/>
                <a:gd name="T17" fmla="*/ 157 h 276"/>
                <a:gd name="T18" fmla="*/ 210 w 246"/>
                <a:gd name="T19" fmla="*/ 117 h 276"/>
                <a:gd name="T20" fmla="*/ 209 w 246"/>
                <a:gd name="T21" fmla="*/ 105 h 276"/>
                <a:gd name="T22" fmla="*/ 214 w 246"/>
                <a:gd name="T23" fmla="*/ 85 h 276"/>
                <a:gd name="T24" fmla="*/ 212 w 246"/>
                <a:gd name="T25" fmla="*/ 66 h 276"/>
                <a:gd name="T26" fmla="*/ 210 w 246"/>
                <a:gd name="T27" fmla="*/ 53 h 276"/>
                <a:gd name="T28" fmla="*/ 203 w 246"/>
                <a:gd name="T29" fmla="*/ 35 h 276"/>
                <a:gd name="T30" fmla="*/ 193 w 246"/>
                <a:gd name="T31" fmla="*/ 25 h 276"/>
                <a:gd name="T32" fmla="*/ 152 w 246"/>
                <a:gd name="T33" fmla="*/ 7 h 276"/>
                <a:gd name="T34" fmla="*/ 127 w 246"/>
                <a:gd name="T35" fmla="*/ 7 h 276"/>
                <a:gd name="T36" fmla="*/ 95 w 246"/>
                <a:gd name="T37" fmla="*/ 0 h 276"/>
                <a:gd name="T38" fmla="*/ 80 w 246"/>
                <a:gd name="T39" fmla="*/ 11 h 276"/>
                <a:gd name="T40" fmla="*/ 66 w 246"/>
                <a:gd name="T41" fmla="*/ 27 h 276"/>
                <a:gd name="T42" fmla="*/ 48 w 246"/>
                <a:gd name="T43" fmla="*/ 43 h 276"/>
                <a:gd name="T44" fmla="*/ 40 w 246"/>
                <a:gd name="T45" fmla="*/ 55 h 276"/>
                <a:gd name="T46" fmla="*/ 31 w 246"/>
                <a:gd name="T47" fmla="*/ 69 h 276"/>
                <a:gd name="T48" fmla="*/ 18 w 246"/>
                <a:gd name="T49" fmla="*/ 71 h 276"/>
                <a:gd name="T50" fmla="*/ 11 w 246"/>
                <a:gd name="T51" fmla="*/ 84 h 276"/>
                <a:gd name="T52" fmla="*/ 2 w 246"/>
                <a:gd name="T53" fmla="*/ 100 h 276"/>
                <a:gd name="T54" fmla="*/ 0 w 246"/>
                <a:gd name="T55" fmla="*/ 114 h 276"/>
                <a:gd name="T56" fmla="*/ 2 w 246"/>
                <a:gd name="T57" fmla="*/ 128 h 276"/>
                <a:gd name="T58" fmla="*/ 9 w 246"/>
                <a:gd name="T59" fmla="*/ 139 h 276"/>
                <a:gd name="T60" fmla="*/ 11 w 246"/>
                <a:gd name="T61" fmla="*/ 155 h 276"/>
                <a:gd name="T62" fmla="*/ 16 w 246"/>
                <a:gd name="T63" fmla="*/ 169 h 276"/>
                <a:gd name="T64" fmla="*/ 29 w 246"/>
                <a:gd name="T65" fmla="*/ 176 h 276"/>
                <a:gd name="T66" fmla="*/ 32 w 246"/>
                <a:gd name="T67" fmla="*/ 187 h 276"/>
                <a:gd name="T68" fmla="*/ 48 w 246"/>
                <a:gd name="T69" fmla="*/ 196 h 276"/>
                <a:gd name="T70" fmla="*/ 56 w 246"/>
                <a:gd name="T71" fmla="*/ 208 h 276"/>
                <a:gd name="T72" fmla="*/ 72 w 246"/>
                <a:gd name="T73" fmla="*/ 221 h 276"/>
                <a:gd name="T74" fmla="*/ 104 w 246"/>
                <a:gd name="T75" fmla="*/ 221 h 276"/>
                <a:gd name="T76" fmla="*/ 123 w 246"/>
                <a:gd name="T77" fmla="*/ 221 h 276"/>
                <a:gd name="T78" fmla="*/ 139 w 246"/>
                <a:gd name="T79" fmla="*/ 215 h 276"/>
                <a:gd name="T80" fmla="*/ 169 w 246"/>
                <a:gd name="T81" fmla="*/ 242 h 276"/>
                <a:gd name="T82" fmla="*/ 184 w 246"/>
                <a:gd name="T83" fmla="*/ 256 h 276"/>
                <a:gd name="T84" fmla="*/ 194 w 246"/>
                <a:gd name="T85" fmla="*/ 269 h 276"/>
                <a:gd name="T86" fmla="*/ 200 w 246"/>
                <a:gd name="T87" fmla="*/ 276 h 276"/>
                <a:gd name="T88" fmla="*/ 200 w 246"/>
                <a:gd name="T89" fmla="*/ 276 h 276"/>
                <a:gd name="T90" fmla="*/ 200 w 246"/>
                <a:gd name="T91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6" h="276">
                  <a:moveTo>
                    <a:pt x="200" y="276"/>
                  </a:moveTo>
                  <a:lnTo>
                    <a:pt x="210" y="267"/>
                  </a:lnTo>
                  <a:lnTo>
                    <a:pt x="228" y="262"/>
                  </a:lnTo>
                  <a:lnTo>
                    <a:pt x="232" y="249"/>
                  </a:lnTo>
                  <a:lnTo>
                    <a:pt x="241" y="238"/>
                  </a:lnTo>
                  <a:lnTo>
                    <a:pt x="246" y="222"/>
                  </a:lnTo>
                  <a:lnTo>
                    <a:pt x="235" y="199"/>
                  </a:lnTo>
                  <a:lnTo>
                    <a:pt x="216" y="171"/>
                  </a:lnTo>
                  <a:lnTo>
                    <a:pt x="205" y="157"/>
                  </a:lnTo>
                  <a:lnTo>
                    <a:pt x="210" y="117"/>
                  </a:lnTo>
                  <a:lnTo>
                    <a:pt x="209" y="105"/>
                  </a:lnTo>
                  <a:lnTo>
                    <a:pt x="214" y="85"/>
                  </a:lnTo>
                  <a:lnTo>
                    <a:pt x="212" y="66"/>
                  </a:lnTo>
                  <a:lnTo>
                    <a:pt x="210" y="53"/>
                  </a:lnTo>
                  <a:lnTo>
                    <a:pt x="203" y="35"/>
                  </a:lnTo>
                  <a:lnTo>
                    <a:pt x="193" y="25"/>
                  </a:lnTo>
                  <a:lnTo>
                    <a:pt x="152" y="7"/>
                  </a:lnTo>
                  <a:lnTo>
                    <a:pt x="127" y="7"/>
                  </a:lnTo>
                  <a:lnTo>
                    <a:pt x="95" y="0"/>
                  </a:lnTo>
                  <a:lnTo>
                    <a:pt x="80" y="11"/>
                  </a:lnTo>
                  <a:lnTo>
                    <a:pt x="66" y="27"/>
                  </a:lnTo>
                  <a:lnTo>
                    <a:pt x="48" y="43"/>
                  </a:lnTo>
                  <a:lnTo>
                    <a:pt x="40" y="55"/>
                  </a:lnTo>
                  <a:lnTo>
                    <a:pt x="31" y="69"/>
                  </a:lnTo>
                  <a:lnTo>
                    <a:pt x="18" y="71"/>
                  </a:lnTo>
                  <a:lnTo>
                    <a:pt x="11" y="84"/>
                  </a:lnTo>
                  <a:lnTo>
                    <a:pt x="2" y="100"/>
                  </a:lnTo>
                  <a:lnTo>
                    <a:pt x="0" y="114"/>
                  </a:lnTo>
                  <a:lnTo>
                    <a:pt x="2" y="128"/>
                  </a:lnTo>
                  <a:lnTo>
                    <a:pt x="9" y="139"/>
                  </a:lnTo>
                  <a:lnTo>
                    <a:pt x="11" y="155"/>
                  </a:lnTo>
                  <a:lnTo>
                    <a:pt x="16" y="169"/>
                  </a:lnTo>
                  <a:lnTo>
                    <a:pt x="29" y="176"/>
                  </a:lnTo>
                  <a:lnTo>
                    <a:pt x="32" y="187"/>
                  </a:lnTo>
                  <a:lnTo>
                    <a:pt x="48" y="196"/>
                  </a:lnTo>
                  <a:lnTo>
                    <a:pt x="56" y="208"/>
                  </a:lnTo>
                  <a:lnTo>
                    <a:pt x="72" y="221"/>
                  </a:lnTo>
                  <a:lnTo>
                    <a:pt x="104" y="221"/>
                  </a:lnTo>
                  <a:lnTo>
                    <a:pt x="123" y="221"/>
                  </a:lnTo>
                  <a:lnTo>
                    <a:pt x="139" y="215"/>
                  </a:lnTo>
                  <a:lnTo>
                    <a:pt x="169" y="242"/>
                  </a:lnTo>
                  <a:lnTo>
                    <a:pt x="184" y="256"/>
                  </a:lnTo>
                  <a:lnTo>
                    <a:pt x="194" y="269"/>
                  </a:lnTo>
                  <a:lnTo>
                    <a:pt x="200" y="276"/>
                  </a:lnTo>
                  <a:lnTo>
                    <a:pt x="200" y="276"/>
                  </a:lnTo>
                  <a:lnTo>
                    <a:pt x="200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7" name="Freeform 65">
              <a:extLst>
                <a:ext uri="{FF2B5EF4-FFF2-40B4-BE49-F238E27FC236}">
                  <a16:creationId xmlns:a16="http://schemas.microsoft.com/office/drawing/2014/main" id="{2A6B3B91-F254-1B96-D3C3-765BFE31C9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13397" y="5411875"/>
              <a:ext cx="562416" cy="478844"/>
            </a:xfrm>
            <a:custGeom>
              <a:avLst/>
              <a:gdLst>
                <a:gd name="T0" fmla="*/ 80 w 249"/>
                <a:gd name="T1" fmla="*/ 212 h 212"/>
                <a:gd name="T2" fmla="*/ 89 w 249"/>
                <a:gd name="T3" fmla="*/ 206 h 212"/>
                <a:gd name="T4" fmla="*/ 105 w 249"/>
                <a:gd name="T5" fmla="*/ 208 h 212"/>
                <a:gd name="T6" fmla="*/ 116 w 249"/>
                <a:gd name="T7" fmla="*/ 205 h 212"/>
                <a:gd name="T8" fmla="*/ 130 w 249"/>
                <a:gd name="T9" fmla="*/ 196 h 212"/>
                <a:gd name="T10" fmla="*/ 144 w 249"/>
                <a:gd name="T11" fmla="*/ 190 h 212"/>
                <a:gd name="T12" fmla="*/ 157 w 249"/>
                <a:gd name="T13" fmla="*/ 196 h 212"/>
                <a:gd name="T14" fmla="*/ 192 w 249"/>
                <a:gd name="T15" fmla="*/ 183 h 212"/>
                <a:gd name="T16" fmla="*/ 214 w 249"/>
                <a:gd name="T17" fmla="*/ 171 h 212"/>
                <a:gd name="T18" fmla="*/ 249 w 249"/>
                <a:gd name="T19" fmla="*/ 142 h 212"/>
                <a:gd name="T20" fmla="*/ 240 w 249"/>
                <a:gd name="T21" fmla="*/ 116 h 212"/>
                <a:gd name="T22" fmla="*/ 235 w 249"/>
                <a:gd name="T23" fmla="*/ 98 h 212"/>
                <a:gd name="T24" fmla="*/ 228 w 249"/>
                <a:gd name="T25" fmla="*/ 82 h 212"/>
                <a:gd name="T26" fmla="*/ 215 w 249"/>
                <a:gd name="T27" fmla="*/ 77 h 212"/>
                <a:gd name="T28" fmla="*/ 203 w 249"/>
                <a:gd name="T29" fmla="*/ 78 h 212"/>
                <a:gd name="T30" fmla="*/ 191 w 249"/>
                <a:gd name="T31" fmla="*/ 71 h 212"/>
                <a:gd name="T32" fmla="*/ 178 w 249"/>
                <a:gd name="T33" fmla="*/ 69 h 212"/>
                <a:gd name="T34" fmla="*/ 162 w 249"/>
                <a:gd name="T35" fmla="*/ 69 h 212"/>
                <a:gd name="T36" fmla="*/ 150 w 249"/>
                <a:gd name="T37" fmla="*/ 69 h 212"/>
                <a:gd name="T38" fmla="*/ 135 w 249"/>
                <a:gd name="T39" fmla="*/ 69 h 212"/>
                <a:gd name="T40" fmla="*/ 125 w 249"/>
                <a:gd name="T41" fmla="*/ 62 h 212"/>
                <a:gd name="T42" fmla="*/ 110 w 249"/>
                <a:gd name="T43" fmla="*/ 64 h 212"/>
                <a:gd name="T44" fmla="*/ 100 w 249"/>
                <a:gd name="T45" fmla="*/ 53 h 212"/>
                <a:gd name="T46" fmla="*/ 84 w 249"/>
                <a:gd name="T47" fmla="*/ 53 h 212"/>
                <a:gd name="T48" fmla="*/ 71 w 249"/>
                <a:gd name="T49" fmla="*/ 46 h 212"/>
                <a:gd name="T50" fmla="*/ 59 w 249"/>
                <a:gd name="T51" fmla="*/ 36 h 212"/>
                <a:gd name="T52" fmla="*/ 55 w 249"/>
                <a:gd name="T53" fmla="*/ 21 h 212"/>
                <a:gd name="T54" fmla="*/ 43 w 249"/>
                <a:gd name="T55" fmla="*/ 11 h 212"/>
                <a:gd name="T56" fmla="*/ 36 w 249"/>
                <a:gd name="T57" fmla="*/ 0 h 212"/>
                <a:gd name="T58" fmla="*/ 25 w 249"/>
                <a:gd name="T59" fmla="*/ 21 h 212"/>
                <a:gd name="T60" fmla="*/ 20 w 249"/>
                <a:gd name="T61" fmla="*/ 46 h 212"/>
                <a:gd name="T62" fmla="*/ 14 w 249"/>
                <a:gd name="T63" fmla="*/ 64 h 212"/>
                <a:gd name="T64" fmla="*/ 9 w 249"/>
                <a:gd name="T65" fmla="*/ 77 h 212"/>
                <a:gd name="T66" fmla="*/ 0 w 249"/>
                <a:gd name="T67" fmla="*/ 101 h 212"/>
                <a:gd name="T68" fmla="*/ 2 w 249"/>
                <a:gd name="T69" fmla="*/ 116 h 212"/>
                <a:gd name="T70" fmla="*/ 11 w 249"/>
                <a:gd name="T71" fmla="*/ 123 h 212"/>
                <a:gd name="T72" fmla="*/ 21 w 249"/>
                <a:gd name="T73" fmla="*/ 133 h 212"/>
                <a:gd name="T74" fmla="*/ 29 w 249"/>
                <a:gd name="T75" fmla="*/ 148 h 212"/>
                <a:gd name="T76" fmla="*/ 37 w 249"/>
                <a:gd name="T77" fmla="*/ 158 h 212"/>
                <a:gd name="T78" fmla="*/ 46 w 249"/>
                <a:gd name="T79" fmla="*/ 169 h 212"/>
                <a:gd name="T80" fmla="*/ 52 w 249"/>
                <a:gd name="T81" fmla="*/ 183 h 212"/>
                <a:gd name="T82" fmla="*/ 62 w 249"/>
                <a:gd name="T83" fmla="*/ 194 h 212"/>
                <a:gd name="T84" fmla="*/ 71 w 249"/>
                <a:gd name="T85" fmla="*/ 201 h 212"/>
                <a:gd name="T86" fmla="*/ 80 w 249"/>
                <a:gd name="T87" fmla="*/ 212 h 212"/>
                <a:gd name="T88" fmla="*/ 80 w 249"/>
                <a:gd name="T89" fmla="*/ 212 h 212"/>
                <a:gd name="T90" fmla="*/ 80 w 249"/>
                <a:gd name="T9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49" h="212">
                  <a:moveTo>
                    <a:pt x="80" y="212"/>
                  </a:moveTo>
                  <a:lnTo>
                    <a:pt x="89" y="206"/>
                  </a:lnTo>
                  <a:lnTo>
                    <a:pt x="105" y="208"/>
                  </a:lnTo>
                  <a:lnTo>
                    <a:pt x="116" y="205"/>
                  </a:lnTo>
                  <a:lnTo>
                    <a:pt x="130" y="196"/>
                  </a:lnTo>
                  <a:lnTo>
                    <a:pt x="144" y="190"/>
                  </a:lnTo>
                  <a:lnTo>
                    <a:pt x="157" y="196"/>
                  </a:lnTo>
                  <a:lnTo>
                    <a:pt x="192" y="183"/>
                  </a:lnTo>
                  <a:lnTo>
                    <a:pt x="214" y="171"/>
                  </a:lnTo>
                  <a:lnTo>
                    <a:pt x="249" y="142"/>
                  </a:lnTo>
                  <a:lnTo>
                    <a:pt x="240" y="116"/>
                  </a:lnTo>
                  <a:lnTo>
                    <a:pt x="235" y="98"/>
                  </a:lnTo>
                  <a:lnTo>
                    <a:pt x="228" y="82"/>
                  </a:lnTo>
                  <a:lnTo>
                    <a:pt x="215" y="77"/>
                  </a:lnTo>
                  <a:lnTo>
                    <a:pt x="203" y="78"/>
                  </a:lnTo>
                  <a:lnTo>
                    <a:pt x="191" y="71"/>
                  </a:lnTo>
                  <a:lnTo>
                    <a:pt x="178" y="69"/>
                  </a:lnTo>
                  <a:lnTo>
                    <a:pt x="162" y="69"/>
                  </a:lnTo>
                  <a:lnTo>
                    <a:pt x="150" y="69"/>
                  </a:lnTo>
                  <a:lnTo>
                    <a:pt x="135" y="69"/>
                  </a:lnTo>
                  <a:lnTo>
                    <a:pt x="125" y="62"/>
                  </a:lnTo>
                  <a:lnTo>
                    <a:pt x="110" y="64"/>
                  </a:lnTo>
                  <a:lnTo>
                    <a:pt x="100" y="53"/>
                  </a:lnTo>
                  <a:lnTo>
                    <a:pt x="84" y="53"/>
                  </a:lnTo>
                  <a:lnTo>
                    <a:pt x="71" y="46"/>
                  </a:lnTo>
                  <a:lnTo>
                    <a:pt x="59" y="36"/>
                  </a:lnTo>
                  <a:lnTo>
                    <a:pt x="55" y="21"/>
                  </a:lnTo>
                  <a:lnTo>
                    <a:pt x="43" y="11"/>
                  </a:lnTo>
                  <a:lnTo>
                    <a:pt x="36" y="0"/>
                  </a:lnTo>
                  <a:lnTo>
                    <a:pt x="25" y="21"/>
                  </a:lnTo>
                  <a:lnTo>
                    <a:pt x="20" y="46"/>
                  </a:lnTo>
                  <a:lnTo>
                    <a:pt x="14" y="64"/>
                  </a:lnTo>
                  <a:lnTo>
                    <a:pt x="9" y="77"/>
                  </a:lnTo>
                  <a:lnTo>
                    <a:pt x="0" y="101"/>
                  </a:lnTo>
                  <a:lnTo>
                    <a:pt x="2" y="116"/>
                  </a:lnTo>
                  <a:lnTo>
                    <a:pt x="11" y="123"/>
                  </a:lnTo>
                  <a:lnTo>
                    <a:pt x="21" y="133"/>
                  </a:lnTo>
                  <a:lnTo>
                    <a:pt x="29" y="148"/>
                  </a:lnTo>
                  <a:lnTo>
                    <a:pt x="37" y="158"/>
                  </a:lnTo>
                  <a:lnTo>
                    <a:pt x="46" y="169"/>
                  </a:lnTo>
                  <a:lnTo>
                    <a:pt x="52" y="183"/>
                  </a:lnTo>
                  <a:lnTo>
                    <a:pt x="62" y="194"/>
                  </a:lnTo>
                  <a:lnTo>
                    <a:pt x="71" y="201"/>
                  </a:lnTo>
                  <a:lnTo>
                    <a:pt x="80" y="212"/>
                  </a:lnTo>
                  <a:lnTo>
                    <a:pt x="80" y="212"/>
                  </a:lnTo>
                  <a:lnTo>
                    <a:pt x="80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8" name="Freeform 66">
              <a:extLst>
                <a:ext uri="{FF2B5EF4-FFF2-40B4-BE49-F238E27FC236}">
                  <a16:creationId xmlns:a16="http://schemas.microsoft.com/office/drawing/2014/main" id="{8B92F290-960A-80CC-DFF8-76DEBE8F255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76052" y="4799769"/>
              <a:ext cx="682127" cy="709231"/>
            </a:xfrm>
            <a:custGeom>
              <a:avLst/>
              <a:gdLst>
                <a:gd name="T0" fmla="*/ 103 w 302"/>
                <a:gd name="T1" fmla="*/ 314 h 314"/>
                <a:gd name="T2" fmla="*/ 114 w 302"/>
                <a:gd name="T3" fmla="*/ 312 h 314"/>
                <a:gd name="T4" fmla="*/ 236 w 302"/>
                <a:gd name="T5" fmla="*/ 308 h 314"/>
                <a:gd name="T6" fmla="*/ 284 w 302"/>
                <a:gd name="T7" fmla="*/ 314 h 314"/>
                <a:gd name="T8" fmla="*/ 297 w 302"/>
                <a:gd name="T9" fmla="*/ 292 h 314"/>
                <a:gd name="T10" fmla="*/ 299 w 302"/>
                <a:gd name="T11" fmla="*/ 202 h 314"/>
                <a:gd name="T12" fmla="*/ 302 w 302"/>
                <a:gd name="T13" fmla="*/ 173 h 314"/>
                <a:gd name="T14" fmla="*/ 302 w 302"/>
                <a:gd name="T15" fmla="*/ 63 h 314"/>
                <a:gd name="T16" fmla="*/ 302 w 302"/>
                <a:gd name="T17" fmla="*/ 16 h 314"/>
                <a:gd name="T18" fmla="*/ 300 w 302"/>
                <a:gd name="T19" fmla="*/ 0 h 314"/>
                <a:gd name="T20" fmla="*/ 245 w 302"/>
                <a:gd name="T21" fmla="*/ 0 h 314"/>
                <a:gd name="T22" fmla="*/ 240 w 302"/>
                <a:gd name="T23" fmla="*/ 16 h 314"/>
                <a:gd name="T24" fmla="*/ 117 w 302"/>
                <a:gd name="T25" fmla="*/ 15 h 314"/>
                <a:gd name="T26" fmla="*/ 80 w 302"/>
                <a:gd name="T27" fmla="*/ 13 h 314"/>
                <a:gd name="T28" fmla="*/ 74 w 302"/>
                <a:gd name="T29" fmla="*/ 25 h 314"/>
                <a:gd name="T30" fmla="*/ 46 w 302"/>
                <a:gd name="T31" fmla="*/ 25 h 314"/>
                <a:gd name="T32" fmla="*/ 33 w 302"/>
                <a:gd name="T33" fmla="*/ 16 h 314"/>
                <a:gd name="T34" fmla="*/ 33 w 302"/>
                <a:gd name="T35" fmla="*/ 63 h 314"/>
                <a:gd name="T36" fmla="*/ 21 w 302"/>
                <a:gd name="T37" fmla="*/ 61 h 314"/>
                <a:gd name="T38" fmla="*/ 21 w 302"/>
                <a:gd name="T39" fmla="*/ 145 h 314"/>
                <a:gd name="T40" fmla="*/ 19 w 302"/>
                <a:gd name="T41" fmla="*/ 187 h 314"/>
                <a:gd name="T42" fmla="*/ 3 w 302"/>
                <a:gd name="T43" fmla="*/ 186 h 314"/>
                <a:gd name="T44" fmla="*/ 0 w 302"/>
                <a:gd name="T45" fmla="*/ 289 h 314"/>
                <a:gd name="T46" fmla="*/ 0 w 302"/>
                <a:gd name="T47" fmla="*/ 308 h 314"/>
                <a:gd name="T48" fmla="*/ 85 w 302"/>
                <a:gd name="T49" fmla="*/ 308 h 314"/>
                <a:gd name="T50" fmla="*/ 101 w 302"/>
                <a:gd name="T51" fmla="*/ 307 h 314"/>
                <a:gd name="T52" fmla="*/ 103 w 302"/>
                <a:gd name="T53" fmla="*/ 314 h 314"/>
                <a:gd name="T54" fmla="*/ 103 w 302"/>
                <a:gd name="T55" fmla="*/ 314 h 314"/>
                <a:gd name="T56" fmla="*/ 103 w 302"/>
                <a:gd name="T57" fmla="*/ 314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2" h="314">
                  <a:moveTo>
                    <a:pt x="103" y="314"/>
                  </a:moveTo>
                  <a:lnTo>
                    <a:pt x="114" y="312"/>
                  </a:lnTo>
                  <a:lnTo>
                    <a:pt x="236" y="308"/>
                  </a:lnTo>
                  <a:lnTo>
                    <a:pt x="284" y="314"/>
                  </a:lnTo>
                  <a:lnTo>
                    <a:pt x="297" y="292"/>
                  </a:lnTo>
                  <a:lnTo>
                    <a:pt x="299" y="202"/>
                  </a:lnTo>
                  <a:lnTo>
                    <a:pt x="302" y="173"/>
                  </a:lnTo>
                  <a:lnTo>
                    <a:pt x="302" y="63"/>
                  </a:lnTo>
                  <a:lnTo>
                    <a:pt x="302" y="16"/>
                  </a:lnTo>
                  <a:lnTo>
                    <a:pt x="300" y="0"/>
                  </a:lnTo>
                  <a:lnTo>
                    <a:pt x="245" y="0"/>
                  </a:lnTo>
                  <a:lnTo>
                    <a:pt x="240" y="16"/>
                  </a:lnTo>
                  <a:lnTo>
                    <a:pt x="117" y="15"/>
                  </a:lnTo>
                  <a:lnTo>
                    <a:pt x="80" y="13"/>
                  </a:lnTo>
                  <a:lnTo>
                    <a:pt x="74" y="25"/>
                  </a:lnTo>
                  <a:lnTo>
                    <a:pt x="46" y="25"/>
                  </a:lnTo>
                  <a:lnTo>
                    <a:pt x="33" y="16"/>
                  </a:lnTo>
                  <a:lnTo>
                    <a:pt x="33" y="63"/>
                  </a:lnTo>
                  <a:lnTo>
                    <a:pt x="21" y="61"/>
                  </a:lnTo>
                  <a:lnTo>
                    <a:pt x="21" y="145"/>
                  </a:lnTo>
                  <a:lnTo>
                    <a:pt x="19" y="187"/>
                  </a:lnTo>
                  <a:lnTo>
                    <a:pt x="3" y="186"/>
                  </a:lnTo>
                  <a:lnTo>
                    <a:pt x="0" y="289"/>
                  </a:lnTo>
                  <a:lnTo>
                    <a:pt x="0" y="308"/>
                  </a:lnTo>
                  <a:lnTo>
                    <a:pt x="85" y="308"/>
                  </a:lnTo>
                  <a:lnTo>
                    <a:pt x="101" y="307"/>
                  </a:lnTo>
                  <a:lnTo>
                    <a:pt x="103" y="314"/>
                  </a:lnTo>
                  <a:lnTo>
                    <a:pt x="103" y="314"/>
                  </a:lnTo>
                  <a:lnTo>
                    <a:pt x="103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39" name="Freeform 67">
              <a:extLst>
                <a:ext uri="{FF2B5EF4-FFF2-40B4-BE49-F238E27FC236}">
                  <a16:creationId xmlns:a16="http://schemas.microsoft.com/office/drawing/2014/main" id="{0C6E61C9-92F9-EA36-50A2-37BDED9851B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4799769"/>
              <a:ext cx="695679" cy="716008"/>
            </a:xfrm>
            <a:custGeom>
              <a:avLst/>
              <a:gdLst>
                <a:gd name="T0" fmla="*/ 183 w 308"/>
                <a:gd name="T1" fmla="*/ 317 h 317"/>
                <a:gd name="T2" fmla="*/ 183 w 308"/>
                <a:gd name="T3" fmla="*/ 292 h 317"/>
                <a:gd name="T4" fmla="*/ 194 w 308"/>
                <a:gd name="T5" fmla="*/ 283 h 317"/>
                <a:gd name="T6" fmla="*/ 208 w 308"/>
                <a:gd name="T7" fmla="*/ 275 h 317"/>
                <a:gd name="T8" fmla="*/ 228 w 308"/>
                <a:gd name="T9" fmla="*/ 271 h 317"/>
                <a:gd name="T10" fmla="*/ 230 w 308"/>
                <a:gd name="T11" fmla="*/ 255 h 317"/>
                <a:gd name="T12" fmla="*/ 228 w 308"/>
                <a:gd name="T13" fmla="*/ 242 h 317"/>
                <a:gd name="T14" fmla="*/ 233 w 308"/>
                <a:gd name="T15" fmla="*/ 230 h 317"/>
                <a:gd name="T16" fmla="*/ 247 w 308"/>
                <a:gd name="T17" fmla="*/ 219 h 317"/>
                <a:gd name="T18" fmla="*/ 306 w 308"/>
                <a:gd name="T19" fmla="*/ 212 h 317"/>
                <a:gd name="T20" fmla="*/ 306 w 308"/>
                <a:gd name="T21" fmla="*/ 196 h 317"/>
                <a:gd name="T22" fmla="*/ 306 w 308"/>
                <a:gd name="T23" fmla="*/ 105 h 317"/>
                <a:gd name="T24" fmla="*/ 308 w 308"/>
                <a:gd name="T25" fmla="*/ 73 h 317"/>
                <a:gd name="T26" fmla="*/ 306 w 308"/>
                <a:gd name="T27" fmla="*/ 31 h 317"/>
                <a:gd name="T28" fmla="*/ 285 w 308"/>
                <a:gd name="T29" fmla="*/ 29 h 317"/>
                <a:gd name="T30" fmla="*/ 219 w 308"/>
                <a:gd name="T31" fmla="*/ 31 h 317"/>
                <a:gd name="T32" fmla="*/ 205 w 308"/>
                <a:gd name="T33" fmla="*/ 38 h 317"/>
                <a:gd name="T34" fmla="*/ 180 w 308"/>
                <a:gd name="T35" fmla="*/ 32 h 317"/>
                <a:gd name="T36" fmla="*/ 167 w 308"/>
                <a:gd name="T37" fmla="*/ 24 h 317"/>
                <a:gd name="T38" fmla="*/ 61 w 308"/>
                <a:gd name="T39" fmla="*/ 31 h 317"/>
                <a:gd name="T40" fmla="*/ 59 w 308"/>
                <a:gd name="T41" fmla="*/ 11 h 317"/>
                <a:gd name="T42" fmla="*/ 5 w 308"/>
                <a:gd name="T43" fmla="*/ 0 h 317"/>
                <a:gd name="T44" fmla="*/ 7 w 308"/>
                <a:gd name="T45" fmla="*/ 16 h 317"/>
                <a:gd name="T46" fmla="*/ 5 w 308"/>
                <a:gd name="T47" fmla="*/ 52 h 317"/>
                <a:gd name="T48" fmla="*/ 7 w 308"/>
                <a:gd name="T49" fmla="*/ 173 h 317"/>
                <a:gd name="T50" fmla="*/ 4 w 308"/>
                <a:gd name="T51" fmla="*/ 194 h 317"/>
                <a:gd name="T52" fmla="*/ 2 w 308"/>
                <a:gd name="T53" fmla="*/ 292 h 317"/>
                <a:gd name="T54" fmla="*/ 0 w 308"/>
                <a:gd name="T55" fmla="*/ 312 h 317"/>
                <a:gd name="T56" fmla="*/ 29 w 308"/>
                <a:gd name="T57" fmla="*/ 315 h 317"/>
                <a:gd name="T58" fmla="*/ 112 w 308"/>
                <a:gd name="T59" fmla="*/ 315 h 317"/>
                <a:gd name="T60" fmla="*/ 183 w 308"/>
                <a:gd name="T61" fmla="*/ 317 h 317"/>
                <a:gd name="T62" fmla="*/ 183 w 308"/>
                <a:gd name="T63" fmla="*/ 317 h 317"/>
                <a:gd name="T64" fmla="*/ 183 w 308"/>
                <a:gd name="T65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08" h="317">
                  <a:moveTo>
                    <a:pt x="183" y="317"/>
                  </a:moveTo>
                  <a:lnTo>
                    <a:pt x="183" y="292"/>
                  </a:lnTo>
                  <a:lnTo>
                    <a:pt x="194" y="283"/>
                  </a:lnTo>
                  <a:lnTo>
                    <a:pt x="208" y="275"/>
                  </a:lnTo>
                  <a:lnTo>
                    <a:pt x="228" y="271"/>
                  </a:lnTo>
                  <a:lnTo>
                    <a:pt x="230" y="255"/>
                  </a:lnTo>
                  <a:lnTo>
                    <a:pt x="228" y="242"/>
                  </a:lnTo>
                  <a:lnTo>
                    <a:pt x="233" y="230"/>
                  </a:lnTo>
                  <a:lnTo>
                    <a:pt x="247" y="219"/>
                  </a:lnTo>
                  <a:lnTo>
                    <a:pt x="306" y="212"/>
                  </a:lnTo>
                  <a:lnTo>
                    <a:pt x="306" y="196"/>
                  </a:lnTo>
                  <a:lnTo>
                    <a:pt x="306" y="105"/>
                  </a:lnTo>
                  <a:lnTo>
                    <a:pt x="308" y="73"/>
                  </a:lnTo>
                  <a:lnTo>
                    <a:pt x="306" y="31"/>
                  </a:lnTo>
                  <a:lnTo>
                    <a:pt x="285" y="29"/>
                  </a:lnTo>
                  <a:lnTo>
                    <a:pt x="219" y="31"/>
                  </a:lnTo>
                  <a:lnTo>
                    <a:pt x="205" y="38"/>
                  </a:lnTo>
                  <a:lnTo>
                    <a:pt x="180" y="32"/>
                  </a:lnTo>
                  <a:lnTo>
                    <a:pt x="167" y="24"/>
                  </a:lnTo>
                  <a:lnTo>
                    <a:pt x="61" y="31"/>
                  </a:lnTo>
                  <a:lnTo>
                    <a:pt x="59" y="11"/>
                  </a:lnTo>
                  <a:lnTo>
                    <a:pt x="5" y="0"/>
                  </a:lnTo>
                  <a:lnTo>
                    <a:pt x="7" y="16"/>
                  </a:lnTo>
                  <a:lnTo>
                    <a:pt x="5" y="52"/>
                  </a:lnTo>
                  <a:lnTo>
                    <a:pt x="7" y="173"/>
                  </a:lnTo>
                  <a:lnTo>
                    <a:pt x="4" y="194"/>
                  </a:lnTo>
                  <a:lnTo>
                    <a:pt x="2" y="292"/>
                  </a:lnTo>
                  <a:lnTo>
                    <a:pt x="0" y="312"/>
                  </a:lnTo>
                  <a:lnTo>
                    <a:pt x="29" y="315"/>
                  </a:lnTo>
                  <a:lnTo>
                    <a:pt x="112" y="315"/>
                  </a:lnTo>
                  <a:lnTo>
                    <a:pt x="183" y="317"/>
                  </a:lnTo>
                  <a:lnTo>
                    <a:pt x="183" y="317"/>
                  </a:lnTo>
                  <a:lnTo>
                    <a:pt x="183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0" name="Freeform 68">
              <a:extLst>
                <a:ext uri="{FF2B5EF4-FFF2-40B4-BE49-F238E27FC236}">
                  <a16:creationId xmlns:a16="http://schemas.microsoft.com/office/drawing/2014/main" id="{DC70CBFD-C115-785B-BBAC-2D013A8EFA1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5581278"/>
              <a:ext cx="514983" cy="397531"/>
            </a:xfrm>
            <a:custGeom>
              <a:avLst/>
              <a:gdLst>
                <a:gd name="T0" fmla="*/ 201 w 228"/>
                <a:gd name="T1" fmla="*/ 176 h 176"/>
                <a:gd name="T2" fmla="*/ 228 w 228"/>
                <a:gd name="T3" fmla="*/ 124 h 176"/>
                <a:gd name="T4" fmla="*/ 214 w 228"/>
                <a:gd name="T5" fmla="*/ 107 h 176"/>
                <a:gd name="T6" fmla="*/ 200 w 228"/>
                <a:gd name="T7" fmla="*/ 89 h 176"/>
                <a:gd name="T8" fmla="*/ 205 w 228"/>
                <a:gd name="T9" fmla="*/ 76 h 176"/>
                <a:gd name="T10" fmla="*/ 207 w 228"/>
                <a:gd name="T11" fmla="*/ 60 h 176"/>
                <a:gd name="T12" fmla="*/ 205 w 228"/>
                <a:gd name="T13" fmla="*/ 44 h 176"/>
                <a:gd name="T14" fmla="*/ 210 w 228"/>
                <a:gd name="T15" fmla="*/ 28 h 176"/>
                <a:gd name="T16" fmla="*/ 192 w 228"/>
                <a:gd name="T17" fmla="*/ 34 h 176"/>
                <a:gd name="T18" fmla="*/ 182 w 228"/>
                <a:gd name="T19" fmla="*/ 25 h 176"/>
                <a:gd name="T20" fmla="*/ 164 w 228"/>
                <a:gd name="T21" fmla="*/ 10 h 176"/>
                <a:gd name="T22" fmla="*/ 152 w 228"/>
                <a:gd name="T23" fmla="*/ 5 h 176"/>
                <a:gd name="T24" fmla="*/ 136 w 228"/>
                <a:gd name="T25" fmla="*/ 0 h 176"/>
                <a:gd name="T26" fmla="*/ 121 w 228"/>
                <a:gd name="T27" fmla="*/ 5 h 176"/>
                <a:gd name="T28" fmla="*/ 109 w 228"/>
                <a:gd name="T29" fmla="*/ 3 h 176"/>
                <a:gd name="T30" fmla="*/ 98 w 228"/>
                <a:gd name="T31" fmla="*/ 18 h 176"/>
                <a:gd name="T32" fmla="*/ 80 w 228"/>
                <a:gd name="T33" fmla="*/ 26 h 176"/>
                <a:gd name="T34" fmla="*/ 54 w 228"/>
                <a:gd name="T35" fmla="*/ 39 h 176"/>
                <a:gd name="T36" fmla="*/ 39 w 228"/>
                <a:gd name="T37" fmla="*/ 44 h 176"/>
                <a:gd name="T38" fmla="*/ 27 w 228"/>
                <a:gd name="T39" fmla="*/ 42 h 176"/>
                <a:gd name="T40" fmla="*/ 0 w 228"/>
                <a:gd name="T41" fmla="*/ 67 h 176"/>
                <a:gd name="T42" fmla="*/ 22 w 228"/>
                <a:gd name="T43" fmla="*/ 103 h 176"/>
                <a:gd name="T44" fmla="*/ 39 w 228"/>
                <a:gd name="T45" fmla="*/ 101 h 176"/>
                <a:gd name="T46" fmla="*/ 52 w 228"/>
                <a:gd name="T47" fmla="*/ 103 h 176"/>
                <a:gd name="T48" fmla="*/ 64 w 228"/>
                <a:gd name="T49" fmla="*/ 108 h 176"/>
                <a:gd name="T50" fmla="*/ 80 w 228"/>
                <a:gd name="T51" fmla="*/ 110 h 176"/>
                <a:gd name="T52" fmla="*/ 93 w 228"/>
                <a:gd name="T53" fmla="*/ 112 h 176"/>
                <a:gd name="T54" fmla="*/ 105 w 228"/>
                <a:gd name="T55" fmla="*/ 119 h 176"/>
                <a:gd name="T56" fmla="*/ 112 w 228"/>
                <a:gd name="T57" fmla="*/ 130 h 176"/>
                <a:gd name="T58" fmla="*/ 128 w 228"/>
                <a:gd name="T59" fmla="*/ 146 h 176"/>
                <a:gd name="T60" fmla="*/ 137 w 228"/>
                <a:gd name="T61" fmla="*/ 153 h 176"/>
                <a:gd name="T62" fmla="*/ 152 w 228"/>
                <a:gd name="T63" fmla="*/ 155 h 176"/>
                <a:gd name="T64" fmla="*/ 164 w 228"/>
                <a:gd name="T65" fmla="*/ 162 h 176"/>
                <a:gd name="T66" fmla="*/ 176 w 228"/>
                <a:gd name="T67" fmla="*/ 174 h 176"/>
                <a:gd name="T68" fmla="*/ 192 w 228"/>
                <a:gd name="T69" fmla="*/ 176 h 176"/>
                <a:gd name="T70" fmla="*/ 201 w 228"/>
                <a:gd name="T71" fmla="*/ 176 h 176"/>
                <a:gd name="T72" fmla="*/ 201 w 228"/>
                <a:gd name="T73" fmla="*/ 176 h 176"/>
                <a:gd name="T74" fmla="*/ 201 w 228"/>
                <a:gd name="T75" fmla="*/ 176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28" h="176">
                  <a:moveTo>
                    <a:pt x="201" y="176"/>
                  </a:moveTo>
                  <a:lnTo>
                    <a:pt x="228" y="124"/>
                  </a:lnTo>
                  <a:lnTo>
                    <a:pt x="214" y="107"/>
                  </a:lnTo>
                  <a:lnTo>
                    <a:pt x="200" y="89"/>
                  </a:lnTo>
                  <a:lnTo>
                    <a:pt x="205" y="76"/>
                  </a:lnTo>
                  <a:lnTo>
                    <a:pt x="207" y="60"/>
                  </a:lnTo>
                  <a:lnTo>
                    <a:pt x="205" y="44"/>
                  </a:lnTo>
                  <a:lnTo>
                    <a:pt x="210" y="28"/>
                  </a:lnTo>
                  <a:lnTo>
                    <a:pt x="192" y="34"/>
                  </a:lnTo>
                  <a:lnTo>
                    <a:pt x="182" y="25"/>
                  </a:lnTo>
                  <a:lnTo>
                    <a:pt x="164" y="10"/>
                  </a:lnTo>
                  <a:lnTo>
                    <a:pt x="152" y="5"/>
                  </a:lnTo>
                  <a:lnTo>
                    <a:pt x="136" y="0"/>
                  </a:lnTo>
                  <a:lnTo>
                    <a:pt x="121" y="5"/>
                  </a:lnTo>
                  <a:lnTo>
                    <a:pt x="109" y="3"/>
                  </a:lnTo>
                  <a:lnTo>
                    <a:pt x="98" y="18"/>
                  </a:lnTo>
                  <a:lnTo>
                    <a:pt x="80" y="26"/>
                  </a:lnTo>
                  <a:lnTo>
                    <a:pt x="54" y="39"/>
                  </a:lnTo>
                  <a:lnTo>
                    <a:pt x="39" y="44"/>
                  </a:lnTo>
                  <a:lnTo>
                    <a:pt x="27" y="42"/>
                  </a:lnTo>
                  <a:lnTo>
                    <a:pt x="0" y="67"/>
                  </a:lnTo>
                  <a:lnTo>
                    <a:pt x="22" y="103"/>
                  </a:lnTo>
                  <a:lnTo>
                    <a:pt x="39" y="101"/>
                  </a:lnTo>
                  <a:lnTo>
                    <a:pt x="52" y="103"/>
                  </a:lnTo>
                  <a:lnTo>
                    <a:pt x="64" y="108"/>
                  </a:lnTo>
                  <a:lnTo>
                    <a:pt x="80" y="110"/>
                  </a:lnTo>
                  <a:lnTo>
                    <a:pt x="93" y="112"/>
                  </a:lnTo>
                  <a:lnTo>
                    <a:pt x="105" y="119"/>
                  </a:lnTo>
                  <a:lnTo>
                    <a:pt x="112" y="130"/>
                  </a:lnTo>
                  <a:lnTo>
                    <a:pt x="128" y="146"/>
                  </a:lnTo>
                  <a:lnTo>
                    <a:pt x="137" y="153"/>
                  </a:lnTo>
                  <a:lnTo>
                    <a:pt x="152" y="155"/>
                  </a:lnTo>
                  <a:lnTo>
                    <a:pt x="164" y="162"/>
                  </a:lnTo>
                  <a:lnTo>
                    <a:pt x="176" y="174"/>
                  </a:lnTo>
                  <a:lnTo>
                    <a:pt x="192" y="176"/>
                  </a:lnTo>
                  <a:lnTo>
                    <a:pt x="201" y="176"/>
                  </a:lnTo>
                  <a:lnTo>
                    <a:pt x="201" y="176"/>
                  </a:lnTo>
                  <a:lnTo>
                    <a:pt x="201" y="1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1" name="Freeform 69">
              <a:extLst>
                <a:ext uri="{FF2B5EF4-FFF2-40B4-BE49-F238E27FC236}">
                  <a16:creationId xmlns:a16="http://schemas.microsoft.com/office/drawing/2014/main" id="{C4609AA6-EB4D-E8EA-051E-9D6653DEF34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8972" y="4379651"/>
              <a:ext cx="664057" cy="594038"/>
            </a:xfrm>
            <a:custGeom>
              <a:avLst/>
              <a:gdLst>
                <a:gd name="T0" fmla="*/ 294 w 294"/>
                <a:gd name="T1" fmla="*/ 263 h 263"/>
                <a:gd name="T2" fmla="*/ 280 w 294"/>
                <a:gd name="T3" fmla="*/ 249 h 263"/>
                <a:gd name="T4" fmla="*/ 274 w 294"/>
                <a:gd name="T5" fmla="*/ 238 h 263"/>
                <a:gd name="T6" fmla="*/ 276 w 294"/>
                <a:gd name="T7" fmla="*/ 222 h 263"/>
                <a:gd name="T8" fmla="*/ 274 w 294"/>
                <a:gd name="T9" fmla="*/ 211 h 263"/>
                <a:gd name="T10" fmla="*/ 283 w 294"/>
                <a:gd name="T11" fmla="*/ 197 h 263"/>
                <a:gd name="T12" fmla="*/ 271 w 294"/>
                <a:gd name="T13" fmla="*/ 188 h 263"/>
                <a:gd name="T14" fmla="*/ 256 w 294"/>
                <a:gd name="T15" fmla="*/ 174 h 263"/>
                <a:gd name="T16" fmla="*/ 242 w 294"/>
                <a:gd name="T17" fmla="*/ 165 h 263"/>
                <a:gd name="T18" fmla="*/ 217 w 294"/>
                <a:gd name="T19" fmla="*/ 156 h 263"/>
                <a:gd name="T20" fmla="*/ 205 w 294"/>
                <a:gd name="T21" fmla="*/ 149 h 263"/>
                <a:gd name="T22" fmla="*/ 183 w 294"/>
                <a:gd name="T23" fmla="*/ 138 h 263"/>
                <a:gd name="T24" fmla="*/ 175 w 294"/>
                <a:gd name="T25" fmla="*/ 131 h 263"/>
                <a:gd name="T26" fmla="*/ 151 w 294"/>
                <a:gd name="T27" fmla="*/ 106 h 263"/>
                <a:gd name="T28" fmla="*/ 132 w 294"/>
                <a:gd name="T29" fmla="*/ 87 h 263"/>
                <a:gd name="T30" fmla="*/ 114 w 294"/>
                <a:gd name="T31" fmla="*/ 69 h 263"/>
                <a:gd name="T32" fmla="*/ 114 w 294"/>
                <a:gd name="T33" fmla="*/ 17 h 263"/>
                <a:gd name="T34" fmla="*/ 116 w 294"/>
                <a:gd name="T35" fmla="*/ 1 h 263"/>
                <a:gd name="T36" fmla="*/ 100 w 294"/>
                <a:gd name="T37" fmla="*/ 0 h 263"/>
                <a:gd name="T38" fmla="*/ 93 w 294"/>
                <a:gd name="T39" fmla="*/ 14 h 263"/>
                <a:gd name="T40" fmla="*/ 66 w 294"/>
                <a:gd name="T41" fmla="*/ 16 h 263"/>
                <a:gd name="T42" fmla="*/ 66 w 294"/>
                <a:gd name="T43" fmla="*/ 40 h 263"/>
                <a:gd name="T44" fmla="*/ 54 w 294"/>
                <a:gd name="T45" fmla="*/ 39 h 263"/>
                <a:gd name="T46" fmla="*/ 38 w 294"/>
                <a:gd name="T47" fmla="*/ 44 h 263"/>
                <a:gd name="T48" fmla="*/ 29 w 294"/>
                <a:gd name="T49" fmla="*/ 30 h 263"/>
                <a:gd name="T50" fmla="*/ 16 w 294"/>
                <a:gd name="T51" fmla="*/ 28 h 263"/>
                <a:gd name="T52" fmla="*/ 5 w 294"/>
                <a:gd name="T53" fmla="*/ 39 h 263"/>
                <a:gd name="T54" fmla="*/ 0 w 294"/>
                <a:gd name="T55" fmla="*/ 62 h 263"/>
                <a:gd name="T56" fmla="*/ 5 w 294"/>
                <a:gd name="T57" fmla="*/ 92 h 263"/>
                <a:gd name="T58" fmla="*/ 16 w 294"/>
                <a:gd name="T59" fmla="*/ 135 h 263"/>
                <a:gd name="T60" fmla="*/ 41 w 294"/>
                <a:gd name="T61" fmla="*/ 138 h 263"/>
                <a:gd name="T62" fmla="*/ 64 w 294"/>
                <a:gd name="T63" fmla="*/ 137 h 263"/>
                <a:gd name="T64" fmla="*/ 66 w 294"/>
                <a:gd name="T65" fmla="*/ 151 h 263"/>
                <a:gd name="T66" fmla="*/ 64 w 294"/>
                <a:gd name="T67" fmla="*/ 186 h 263"/>
                <a:gd name="T68" fmla="*/ 66 w 294"/>
                <a:gd name="T69" fmla="*/ 199 h 263"/>
                <a:gd name="T70" fmla="*/ 68 w 294"/>
                <a:gd name="T71" fmla="*/ 218 h 263"/>
                <a:gd name="T72" fmla="*/ 66 w 294"/>
                <a:gd name="T73" fmla="*/ 234 h 263"/>
                <a:gd name="T74" fmla="*/ 66 w 294"/>
                <a:gd name="T75" fmla="*/ 259 h 263"/>
                <a:gd name="T76" fmla="*/ 111 w 294"/>
                <a:gd name="T77" fmla="*/ 259 h 263"/>
                <a:gd name="T78" fmla="*/ 175 w 294"/>
                <a:gd name="T79" fmla="*/ 261 h 263"/>
                <a:gd name="T80" fmla="*/ 230 w 294"/>
                <a:gd name="T81" fmla="*/ 261 h 263"/>
                <a:gd name="T82" fmla="*/ 294 w 294"/>
                <a:gd name="T83" fmla="*/ 263 h 263"/>
                <a:gd name="T84" fmla="*/ 294 w 294"/>
                <a:gd name="T85" fmla="*/ 263 h 263"/>
                <a:gd name="T86" fmla="*/ 294 w 294"/>
                <a:gd name="T87" fmla="*/ 263 h 2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" h="263">
                  <a:moveTo>
                    <a:pt x="294" y="263"/>
                  </a:moveTo>
                  <a:lnTo>
                    <a:pt x="280" y="249"/>
                  </a:lnTo>
                  <a:lnTo>
                    <a:pt x="274" y="238"/>
                  </a:lnTo>
                  <a:lnTo>
                    <a:pt x="276" y="222"/>
                  </a:lnTo>
                  <a:lnTo>
                    <a:pt x="274" y="211"/>
                  </a:lnTo>
                  <a:lnTo>
                    <a:pt x="283" y="197"/>
                  </a:lnTo>
                  <a:lnTo>
                    <a:pt x="271" y="188"/>
                  </a:lnTo>
                  <a:lnTo>
                    <a:pt x="256" y="174"/>
                  </a:lnTo>
                  <a:lnTo>
                    <a:pt x="242" y="165"/>
                  </a:lnTo>
                  <a:lnTo>
                    <a:pt x="217" y="156"/>
                  </a:lnTo>
                  <a:lnTo>
                    <a:pt x="205" y="149"/>
                  </a:lnTo>
                  <a:lnTo>
                    <a:pt x="183" y="138"/>
                  </a:lnTo>
                  <a:lnTo>
                    <a:pt x="175" y="131"/>
                  </a:lnTo>
                  <a:lnTo>
                    <a:pt x="151" y="106"/>
                  </a:lnTo>
                  <a:lnTo>
                    <a:pt x="132" y="87"/>
                  </a:lnTo>
                  <a:lnTo>
                    <a:pt x="114" y="69"/>
                  </a:lnTo>
                  <a:lnTo>
                    <a:pt x="114" y="17"/>
                  </a:lnTo>
                  <a:lnTo>
                    <a:pt x="116" y="1"/>
                  </a:lnTo>
                  <a:lnTo>
                    <a:pt x="100" y="0"/>
                  </a:lnTo>
                  <a:lnTo>
                    <a:pt x="93" y="14"/>
                  </a:lnTo>
                  <a:lnTo>
                    <a:pt x="66" y="16"/>
                  </a:lnTo>
                  <a:lnTo>
                    <a:pt x="66" y="40"/>
                  </a:lnTo>
                  <a:lnTo>
                    <a:pt x="54" y="39"/>
                  </a:lnTo>
                  <a:lnTo>
                    <a:pt x="38" y="44"/>
                  </a:lnTo>
                  <a:lnTo>
                    <a:pt x="29" y="30"/>
                  </a:lnTo>
                  <a:lnTo>
                    <a:pt x="16" y="28"/>
                  </a:lnTo>
                  <a:lnTo>
                    <a:pt x="5" y="39"/>
                  </a:lnTo>
                  <a:lnTo>
                    <a:pt x="0" y="62"/>
                  </a:lnTo>
                  <a:lnTo>
                    <a:pt x="5" y="92"/>
                  </a:lnTo>
                  <a:lnTo>
                    <a:pt x="16" y="135"/>
                  </a:lnTo>
                  <a:lnTo>
                    <a:pt x="41" y="138"/>
                  </a:lnTo>
                  <a:lnTo>
                    <a:pt x="64" y="137"/>
                  </a:lnTo>
                  <a:lnTo>
                    <a:pt x="66" y="151"/>
                  </a:lnTo>
                  <a:lnTo>
                    <a:pt x="64" y="186"/>
                  </a:lnTo>
                  <a:lnTo>
                    <a:pt x="66" y="199"/>
                  </a:lnTo>
                  <a:lnTo>
                    <a:pt x="68" y="218"/>
                  </a:lnTo>
                  <a:lnTo>
                    <a:pt x="66" y="234"/>
                  </a:lnTo>
                  <a:lnTo>
                    <a:pt x="66" y="259"/>
                  </a:lnTo>
                  <a:lnTo>
                    <a:pt x="111" y="259"/>
                  </a:lnTo>
                  <a:lnTo>
                    <a:pt x="175" y="261"/>
                  </a:lnTo>
                  <a:lnTo>
                    <a:pt x="230" y="261"/>
                  </a:lnTo>
                  <a:lnTo>
                    <a:pt x="294" y="263"/>
                  </a:lnTo>
                  <a:lnTo>
                    <a:pt x="294" y="263"/>
                  </a:lnTo>
                  <a:lnTo>
                    <a:pt x="294" y="2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2" name="Freeform 70">
              <a:extLst>
                <a:ext uri="{FF2B5EF4-FFF2-40B4-BE49-F238E27FC236}">
                  <a16:creationId xmlns:a16="http://schemas.microsoft.com/office/drawing/2014/main" id="{62582692-7EE7-0CE7-3077-123075D2C7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23442" y="5045966"/>
              <a:ext cx="926066" cy="700196"/>
            </a:xfrm>
            <a:custGeom>
              <a:avLst/>
              <a:gdLst>
                <a:gd name="T0" fmla="*/ 406 w 410"/>
                <a:gd name="T1" fmla="*/ 292 h 310"/>
                <a:gd name="T2" fmla="*/ 392 w 410"/>
                <a:gd name="T3" fmla="*/ 269 h 310"/>
                <a:gd name="T4" fmla="*/ 387 w 410"/>
                <a:gd name="T5" fmla="*/ 239 h 310"/>
                <a:gd name="T6" fmla="*/ 367 w 410"/>
                <a:gd name="T7" fmla="*/ 215 h 310"/>
                <a:gd name="T8" fmla="*/ 346 w 410"/>
                <a:gd name="T9" fmla="*/ 198 h 310"/>
                <a:gd name="T10" fmla="*/ 340 w 410"/>
                <a:gd name="T11" fmla="*/ 174 h 310"/>
                <a:gd name="T12" fmla="*/ 324 w 410"/>
                <a:gd name="T13" fmla="*/ 146 h 310"/>
                <a:gd name="T14" fmla="*/ 294 w 410"/>
                <a:gd name="T15" fmla="*/ 130 h 310"/>
                <a:gd name="T16" fmla="*/ 278 w 410"/>
                <a:gd name="T17" fmla="*/ 93 h 310"/>
                <a:gd name="T18" fmla="*/ 269 w 410"/>
                <a:gd name="T19" fmla="*/ 59 h 310"/>
                <a:gd name="T20" fmla="*/ 271 w 410"/>
                <a:gd name="T21" fmla="*/ 27 h 310"/>
                <a:gd name="T22" fmla="*/ 248 w 410"/>
                <a:gd name="T23" fmla="*/ 0 h 310"/>
                <a:gd name="T24" fmla="*/ 217 w 410"/>
                <a:gd name="T25" fmla="*/ 11 h 310"/>
                <a:gd name="T26" fmla="*/ 191 w 410"/>
                <a:gd name="T27" fmla="*/ 23 h 310"/>
                <a:gd name="T28" fmla="*/ 139 w 410"/>
                <a:gd name="T29" fmla="*/ 39 h 310"/>
                <a:gd name="T30" fmla="*/ 91 w 410"/>
                <a:gd name="T31" fmla="*/ 71 h 310"/>
                <a:gd name="T32" fmla="*/ 61 w 410"/>
                <a:gd name="T33" fmla="*/ 52 h 310"/>
                <a:gd name="T34" fmla="*/ 16 w 410"/>
                <a:gd name="T35" fmla="*/ 62 h 310"/>
                <a:gd name="T36" fmla="*/ 4 w 410"/>
                <a:gd name="T37" fmla="*/ 91 h 310"/>
                <a:gd name="T38" fmla="*/ 0 w 410"/>
                <a:gd name="T39" fmla="*/ 119 h 310"/>
                <a:gd name="T40" fmla="*/ 31 w 410"/>
                <a:gd name="T41" fmla="*/ 135 h 310"/>
                <a:gd name="T42" fmla="*/ 47 w 410"/>
                <a:gd name="T43" fmla="*/ 160 h 310"/>
                <a:gd name="T44" fmla="*/ 64 w 410"/>
                <a:gd name="T45" fmla="*/ 198 h 310"/>
                <a:gd name="T46" fmla="*/ 86 w 410"/>
                <a:gd name="T47" fmla="*/ 217 h 310"/>
                <a:gd name="T48" fmla="*/ 109 w 410"/>
                <a:gd name="T49" fmla="*/ 239 h 310"/>
                <a:gd name="T50" fmla="*/ 128 w 410"/>
                <a:gd name="T51" fmla="*/ 258 h 310"/>
                <a:gd name="T52" fmla="*/ 161 w 410"/>
                <a:gd name="T53" fmla="*/ 269 h 310"/>
                <a:gd name="T54" fmla="*/ 193 w 410"/>
                <a:gd name="T55" fmla="*/ 285 h 310"/>
                <a:gd name="T56" fmla="*/ 214 w 410"/>
                <a:gd name="T57" fmla="*/ 281 h 310"/>
                <a:gd name="T58" fmla="*/ 248 w 410"/>
                <a:gd name="T59" fmla="*/ 295 h 310"/>
                <a:gd name="T60" fmla="*/ 274 w 410"/>
                <a:gd name="T61" fmla="*/ 287 h 310"/>
                <a:gd name="T62" fmla="*/ 306 w 410"/>
                <a:gd name="T63" fmla="*/ 283 h 310"/>
                <a:gd name="T64" fmla="*/ 340 w 410"/>
                <a:gd name="T65" fmla="*/ 274 h 310"/>
                <a:gd name="T66" fmla="*/ 365 w 410"/>
                <a:gd name="T67" fmla="*/ 285 h 310"/>
                <a:gd name="T68" fmla="*/ 392 w 410"/>
                <a:gd name="T69" fmla="*/ 294 h 310"/>
                <a:gd name="T70" fmla="*/ 410 w 410"/>
                <a:gd name="T71" fmla="*/ 310 h 310"/>
                <a:gd name="T72" fmla="*/ 410 w 410"/>
                <a:gd name="T73" fmla="*/ 310 h 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10" h="310">
                  <a:moveTo>
                    <a:pt x="410" y="310"/>
                  </a:moveTo>
                  <a:lnTo>
                    <a:pt x="406" y="292"/>
                  </a:lnTo>
                  <a:lnTo>
                    <a:pt x="401" y="281"/>
                  </a:lnTo>
                  <a:lnTo>
                    <a:pt x="392" y="269"/>
                  </a:lnTo>
                  <a:lnTo>
                    <a:pt x="388" y="255"/>
                  </a:lnTo>
                  <a:lnTo>
                    <a:pt x="387" y="239"/>
                  </a:lnTo>
                  <a:lnTo>
                    <a:pt x="374" y="230"/>
                  </a:lnTo>
                  <a:lnTo>
                    <a:pt x="367" y="215"/>
                  </a:lnTo>
                  <a:lnTo>
                    <a:pt x="355" y="205"/>
                  </a:lnTo>
                  <a:lnTo>
                    <a:pt x="346" y="198"/>
                  </a:lnTo>
                  <a:lnTo>
                    <a:pt x="351" y="182"/>
                  </a:lnTo>
                  <a:lnTo>
                    <a:pt x="340" y="174"/>
                  </a:lnTo>
                  <a:lnTo>
                    <a:pt x="331" y="160"/>
                  </a:lnTo>
                  <a:lnTo>
                    <a:pt x="324" y="146"/>
                  </a:lnTo>
                  <a:lnTo>
                    <a:pt x="312" y="139"/>
                  </a:lnTo>
                  <a:lnTo>
                    <a:pt x="294" y="130"/>
                  </a:lnTo>
                  <a:lnTo>
                    <a:pt x="283" y="109"/>
                  </a:lnTo>
                  <a:lnTo>
                    <a:pt x="278" y="93"/>
                  </a:lnTo>
                  <a:lnTo>
                    <a:pt x="274" y="75"/>
                  </a:lnTo>
                  <a:lnTo>
                    <a:pt x="269" y="59"/>
                  </a:lnTo>
                  <a:lnTo>
                    <a:pt x="273" y="43"/>
                  </a:lnTo>
                  <a:lnTo>
                    <a:pt x="271" y="27"/>
                  </a:lnTo>
                  <a:lnTo>
                    <a:pt x="260" y="12"/>
                  </a:lnTo>
                  <a:lnTo>
                    <a:pt x="248" y="0"/>
                  </a:lnTo>
                  <a:lnTo>
                    <a:pt x="232" y="2"/>
                  </a:lnTo>
                  <a:lnTo>
                    <a:pt x="217" y="11"/>
                  </a:lnTo>
                  <a:lnTo>
                    <a:pt x="203" y="18"/>
                  </a:lnTo>
                  <a:lnTo>
                    <a:pt x="191" y="23"/>
                  </a:lnTo>
                  <a:lnTo>
                    <a:pt x="173" y="27"/>
                  </a:lnTo>
                  <a:lnTo>
                    <a:pt x="139" y="39"/>
                  </a:lnTo>
                  <a:lnTo>
                    <a:pt x="107" y="64"/>
                  </a:lnTo>
                  <a:lnTo>
                    <a:pt x="91" y="71"/>
                  </a:lnTo>
                  <a:lnTo>
                    <a:pt x="79" y="68"/>
                  </a:lnTo>
                  <a:lnTo>
                    <a:pt x="61" y="52"/>
                  </a:lnTo>
                  <a:lnTo>
                    <a:pt x="31" y="59"/>
                  </a:lnTo>
                  <a:lnTo>
                    <a:pt x="16" y="62"/>
                  </a:lnTo>
                  <a:lnTo>
                    <a:pt x="9" y="78"/>
                  </a:lnTo>
                  <a:lnTo>
                    <a:pt x="4" y="91"/>
                  </a:lnTo>
                  <a:lnTo>
                    <a:pt x="2" y="103"/>
                  </a:lnTo>
                  <a:lnTo>
                    <a:pt x="0" y="119"/>
                  </a:lnTo>
                  <a:lnTo>
                    <a:pt x="16" y="128"/>
                  </a:lnTo>
                  <a:lnTo>
                    <a:pt x="31" y="135"/>
                  </a:lnTo>
                  <a:lnTo>
                    <a:pt x="39" y="146"/>
                  </a:lnTo>
                  <a:lnTo>
                    <a:pt x="47" y="160"/>
                  </a:lnTo>
                  <a:lnTo>
                    <a:pt x="52" y="174"/>
                  </a:lnTo>
                  <a:lnTo>
                    <a:pt x="64" y="198"/>
                  </a:lnTo>
                  <a:lnTo>
                    <a:pt x="77" y="206"/>
                  </a:lnTo>
                  <a:lnTo>
                    <a:pt x="86" y="217"/>
                  </a:lnTo>
                  <a:lnTo>
                    <a:pt x="96" y="231"/>
                  </a:lnTo>
                  <a:lnTo>
                    <a:pt x="109" y="239"/>
                  </a:lnTo>
                  <a:lnTo>
                    <a:pt x="121" y="244"/>
                  </a:lnTo>
                  <a:lnTo>
                    <a:pt x="128" y="258"/>
                  </a:lnTo>
                  <a:lnTo>
                    <a:pt x="141" y="263"/>
                  </a:lnTo>
                  <a:lnTo>
                    <a:pt x="161" y="269"/>
                  </a:lnTo>
                  <a:lnTo>
                    <a:pt x="178" y="278"/>
                  </a:lnTo>
                  <a:lnTo>
                    <a:pt x="193" y="285"/>
                  </a:lnTo>
                  <a:lnTo>
                    <a:pt x="201" y="276"/>
                  </a:lnTo>
                  <a:lnTo>
                    <a:pt x="214" y="281"/>
                  </a:lnTo>
                  <a:lnTo>
                    <a:pt x="232" y="290"/>
                  </a:lnTo>
                  <a:lnTo>
                    <a:pt x="248" y="295"/>
                  </a:lnTo>
                  <a:lnTo>
                    <a:pt x="264" y="294"/>
                  </a:lnTo>
                  <a:lnTo>
                    <a:pt x="274" y="287"/>
                  </a:lnTo>
                  <a:lnTo>
                    <a:pt x="290" y="281"/>
                  </a:lnTo>
                  <a:lnTo>
                    <a:pt x="306" y="283"/>
                  </a:lnTo>
                  <a:lnTo>
                    <a:pt x="323" y="281"/>
                  </a:lnTo>
                  <a:lnTo>
                    <a:pt x="340" y="274"/>
                  </a:lnTo>
                  <a:lnTo>
                    <a:pt x="353" y="283"/>
                  </a:lnTo>
                  <a:lnTo>
                    <a:pt x="365" y="285"/>
                  </a:lnTo>
                  <a:lnTo>
                    <a:pt x="378" y="285"/>
                  </a:lnTo>
                  <a:lnTo>
                    <a:pt x="392" y="294"/>
                  </a:lnTo>
                  <a:lnTo>
                    <a:pt x="404" y="303"/>
                  </a:lnTo>
                  <a:lnTo>
                    <a:pt x="410" y="310"/>
                  </a:lnTo>
                  <a:lnTo>
                    <a:pt x="410" y="310"/>
                  </a:lnTo>
                  <a:lnTo>
                    <a:pt x="410" y="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3" name="Freeform 71">
              <a:extLst>
                <a:ext uri="{FF2B5EF4-FFF2-40B4-BE49-F238E27FC236}">
                  <a16:creationId xmlns:a16="http://schemas.microsoft.com/office/drawing/2014/main" id="{B9B62520-8169-658F-2C9F-DF0B2931E0B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171338" y="4431600"/>
              <a:ext cx="779251" cy="1068365"/>
            </a:xfrm>
            <a:custGeom>
              <a:avLst/>
              <a:gdLst>
                <a:gd name="T0" fmla="*/ 153 w 345"/>
                <a:gd name="T1" fmla="*/ 473 h 473"/>
                <a:gd name="T2" fmla="*/ 153 w 345"/>
                <a:gd name="T3" fmla="*/ 454 h 473"/>
                <a:gd name="T4" fmla="*/ 189 w 345"/>
                <a:gd name="T5" fmla="*/ 452 h 473"/>
                <a:gd name="T6" fmla="*/ 230 w 345"/>
                <a:gd name="T7" fmla="*/ 457 h 473"/>
                <a:gd name="T8" fmla="*/ 255 w 345"/>
                <a:gd name="T9" fmla="*/ 470 h 473"/>
                <a:gd name="T10" fmla="*/ 288 w 345"/>
                <a:gd name="T11" fmla="*/ 457 h 473"/>
                <a:gd name="T12" fmla="*/ 315 w 345"/>
                <a:gd name="T13" fmla="*/ 457 h 473"/>
                <a:gd name="T14" fmla="*/ 313 w 345"/>
                <a:gd name="T15" fmla="*/ 357 h 473"/>
                <a:gd name="T16" fmla="*/ 331 w 345"/>
                <a:gd name="T17" fmla="*/ 350 h 473"/>
                <a:gd name="T18" fmla="*/ 333 w 345"/>
                <a:gd name="T19" fmla="*/ 311 h 473"/>
                <a:gd name="T20" fmla="*/ 333 w 345"/>
                <a:gd name="T21" fmla="*/ 224 h 473"/>
                <a:gd name="T22" fmla="*/ 345 w 345"/>
                <a:gd name="T23" fmla="*/ 226 h 473"/>
                <a:gd name="T24" fmla="*/ 345 w 345"/>
                <a:gd name="T25" fmla="*/ 179 h 473"/>
                <a:gd name="T26" fmla="*/ 333 w 345"/>
                <a:gd name="T27" fmla="*/ 181 h 473"/>
                <a:gd name="T28" fmla="*/ 292 w 345"/>
                <a:gd name="T29" fmla="*/ 174 h 473"/>
                <a:gd name="T30" fmla="*/ 272 w 345"/>
                <a:gd name="T31" fmla="*/ 171 h 473"/>
                <a:gd name="T32" fmla="*/ 278 w 345"/>
                <a:gd name="T33" fmla="*/ 153 h 473"/>
                <a:gd name="T34" fmla="*/ 280 w 345"/>
                <a:gd name="T35" fmla="*/ 140 h 473"/>
                <a:gd name="T36" fmla="*/ 274 w 345"/>
                <a:gd name="T37" fmla="*/ 126 h 473"/>
                <a:gd name="T38" fmla="*/ 283 w 345"/>
                <a:gd name="T39" fmla="*/ 114 h 473"/>
                <a:gd name="T40" fmla="*/ 285 w 345"/>
                <a:gd name="T41" fmla="*/ 44 h 473"/>
                <a:gd name="T42" fmla="*/ 304 w 345"/>
                <a:gd name="T43" fmla="*/ 42 h 473"/>
                <a:gd name="T44" fmla="*/ 304 w 345"/>
                <a:gd name="T45" fmla="*/ 10 h 473"/>
                <a:gd name="T46" fmla="*/ 294 w 345"/>
                <a:gd name="T47" fmla="*/ 0 h 473"/>
                <a:gd name="T48" fmla="*/ 271 w 345"/>
                <a:gd name="T49" fmla="*/ 0 h 473"/>
                <a:gd name="T50" fmla="*/ 256 w 345"/>
                <a:gd name="T51" fmla="*/ 33 h 473"/>
                <a:gd name="T52" fmla="*/ 240 w 345"/>
                <a:gd name="T53" fmla="*/ 67 h 473"/>
                <a:gd name="T54" fmla="*/ 235 w 345"/>
                <a:gd name="T55" fmla="*/ 80 h 473"/>
                <a:gd name="T56" fmla="*/ 230 w 345"/>
                <a:gd name="T57" fmla="*/ 98 h 473"/>
                <a:gd name="T58" fmla="*/ 223 w 345"/>
                <a:gd name="T59" fmla="*/ 122 h 473"/>
                <a:gd name="T60" fmla="*/ 215 w 345"/>
                <a:gd name="T61" fmla="*/ 138 h 473"/>
                <a:gd name="T62" fmla="*/ 198 w 345"/>
                <a:gd name="T63" fmla="*/ 142 h 473"/>
                <a:gd name="T64" fmla="*/ 183 w 345"/>
                <a:gd name="T65" fmla="*/ 155 h 473"/>
                <a:gd name="T66" fmla="*/ 167 w 345"/>
                <a:gd name="T67" fmla="*/ 158 h 473"/>
                <a:gd name="T68" fmla="*/ 162 w 345"/>
                <a:gd name="T69" fmla="*/ 171 h 473"/>
                <a:gd name="T70" fmla="*/ 150 w 345"/>
                <a:gd name="T71" fmla="*/ 176 h 473"/>
                <a:gd name="T72" fmla="*/ 125 w 345"/>
                <a:gd name="T73" fmla="*/ 188 h 473"/>
                <a:gd name="T74" fmla="*/ 98 w 345"/>
                <a:gd name="T75" fmla="*/ 201 h 473"/>
                <a:gd name="T76" fmla="*/ 86 w 345"/>
                <a:gd name="T77" fmla="*/ 215 h 473"/>
                <a:gd name="T78" fmla="*/ 78 w 345"/>
                <a:gd name="T79" fmla="*/ 227 h 473"/>
                <a:gd name="T80" fmla="*/ 70 w 345"/>
                <a:gd name="T81" fmla="*/ 240 h 473"/>
                <a:gd name="T82" fmla="*/ 61 w 345"/>
                <a:gd name="T83" fmla="*/ 265 h 473"/>
                <a:gd name="T84" fmla="*/ 55 w 345"/>
                <a:gd name="T85" fmla="*/ 277 h 473"/>
                <a:gd name="T86" fmla="*/ 27 w 345"/>
                <a:gd name="T87" fmla="*/ 276 h 473"/>
                <a:gd name="T88" fmla="*/ 0 w 345"/>
                <a:gd name="T89" fmla="*/ 276 h 473"/>
                <a:gd name="T90" fmla="*/ 14 w 345"/>
                <a:gd name="T91" fmla="*/ 368 h 473"/>
                <a:gd name="T92" fmla="*/ 23 w 345"/>
                <a:gd name="T93" fmla="*/ 429 h 473"/>
                <a:gd name="T94" fmla="*/ 25 w 345"/>
                <a:gd name="T95" fmla="*/ 448 h 473"/>
                <a:gd name="T96" fmla="*/ 29 w 345"/>
                <a:gd name="T97" fmla="*/ 470 h 473"/>
                <a:gd name="T98" fmla="*/ 153 w 345"/>
                <a:gd name="T99" fmla="*/ 473 h 473"/>
                <a:gd name="T100" fmla="*/ 153 w 345"/>
                <a:gd name="T101" fmla="*/ 473 h 473"/>
                <a:gd name="T102" fmla="*/ 153 w 345"/>
                <a:gd name="T103" fmla="*/ 473 h 4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5" h="473">
                  <a:moveTo>
                    <a:pt x="153" y="473"/>
                  </a:moveTo>
                  <a:lnTo>
                    <a:pt x="153" y="454"/>
                  </a:lnTo>
                  <a:lnTo>
                    <a:pt x="189" y="452"/>
                  </a:lnTo>
                  <a:lnTo>
                    <a:pt x="230" y="457"/>
                  </a:lnTo>
                  <a:lnTo>
                    <a:pt x="255" y="470"/>
                  </a:lnTo>
                  <a:lnTo>
                    <a:pt x="288" y="457"/>
                  </a:lnTo>
                  <a:lnTo>
                    <a:pt x="315" y="457"/>
                  </a:lnTo>
                  <a:lnTo>
                    <a:pt x="313" y="357"/>
                  </a:lnTo>
                  <a:lnTo>
                    <a:pt x="331" y="350"/>
                  </a:lnTo>
                  <a:lnTo>
                    <a:pt x="333" y="311"/>
                  </a:lnTo>
                  <a:lnTo>
                    <a:pt x="333" y="224"/>
                  </a:lnTo>
                  <a:lnTo>
                    <a:pt x="345" y="226"/>
                  </a:lnTo>
                  <a:lnTo>
                    <a:pt x="345" y="179"/>
                  </a:lnTo>
                  <a:lnTo>
                    <a:pt x="333" y="181"/>
                  </a:lnTo>
                  <a:lnTo>
                    <a:pt x="292" y="174"/>
                  </a:lnTo>
                  <a:lnTo>
                    <a:pt x="272" y="171"/>
                  </a:lnTo>
                  <a:lnTo>
                    <a:pt x="278" y="153"/>
                  </a:lnTo>
                  <a:lnTo>
                    <a:pt x="280" y="140"/>
                  </a:lnTo>
                  <a:lnTo>
                    <a:pt x="274" y="126"/>
                  </a:lnTo>
                  <a:lnTo>
                    <a:pt x="283" y="114"/>
                  </a:lnTo>
                  <a:lnTo>
                    <a:pt x="285" y="44"/>
                  </a:lnTo>
                  <a:lnTo>
                    <a:pt x="304" y="42"/>
                  </a:lnTo>
                  <a:lnTo>
                    <a:pt x="304" y="10"/>
                  </a:lnTo>
                  <a:lnTo>
                    <a:pt x="294" y="0"/>
                  </a:lnTo>
                  <a:lnTo>
                    <a:pt x="271" y="0"/>
                  </a:lnTo>
                  <a:lnTo>
                    <a:pt x="256" y="33"/>
                  </a:lnTo>
                  <a:lnTo>
                    <a:pt x="240" y="67"/>
                  </a:lnTo>
                  <a:lnTo>
                    <a:pt x="235" y="80"/>
                  </a:lnTo>
                  <a:lnTo>
                    <a:pt x="230" y="98"/>
                  </a:lnTo>
                  <a:lnTo>
                    <a:pt x="223" y="122"/>
                  </a:lnTo>
                  <a:lnTo>
                    <a:pt x="215" y="138"/>
                  </a:lnTo>
                  <a:lnTo>
                    <a:pt x="198" y="142"/>
                  </a:lnTo>
                  <a:lnTo>
                    <a:pt x="183" y="155"/>
                  </a:lnTo>
                  <a:lnTo>
                    <a:pt x="167" y="158"/>
                  </a:lnTo>
                  <a:lnTo>
                    <a:pt x="162" y="171"/>
                  </a:lnTo>
                  <a:lnTo>
                    <a:pt x="150" y="176"/>
                  </a:lnTo>
                  <a:lnTo>
                    <a:pt x="125" y="188"/>
                  </a:lnTo>
                  <a:lnTo>
                    <a:pt x="98" y="201"/>
                  </a:lnTo>
                  <a:lnTo>
                    <a:pt x="86" y="215"/>
                  </a:lnTo>
                  <a:lnTo>
                    <a:pt x="78" y="227"/>
                  </a:lnTo>
                  <a:lnTo>
                    <a:pt x="70" y="240"/>
                  </a:lnTo>
                  <a:lnTo>
                    <a:pt x="61" y="265"/>
                  </a:lnTo>
                  <a:lnTo>
                    <a:pt x="55" y="277"/>
                  </a:lnTo>
                  <a:lnTo>
                    <a:pt x="27" y="276"/>
                  </a:lnTo>
                  <a:lnTo>
                    <a:pt x="0" y="276"/>
                  </a:lnTo>
                  <a:lnTo>
                    <a:pt x="14" y="368"/>
                  </a:lnTo>
                  <a:lnTo>
                    <a:pt x="23" y="429"/>
                  </a:lnTo>
                  <a:lnTo>
                    <a:pt x="25" y="448"/>
                  </a:lnTo>
                  <a:lnTo>
                    <a:pt x="29" y="470"/>
                  </a:lnTo>
                  <a:lnTo>
                    <a:pt x="153" y="473"/>
                  </a:lnTo>
                  <a:lnTo>
                    <a:pt x="153" y="473"/>
                  </a:lnTo>
                  <a:lnTo>
                    <a:pt x="153" y="4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4" name="Freeform 72">
              <a:extLst>
                <a:ext uri="{FF2B5EF4-FFF2-40B4-BE49-F238E27FC236}">
                  <a16:creationId xmlns:a16="http://schemas.microsoft.com/office/drawing/2014/main" id="{84244D39-1672-E04C-CF35-280A3B39A2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9011" y="4964653"/>
              <a:ext cx="580486" cy="600814"/>
            </a:xfrm>
            <a:custGeom>
              <a:avLst/>
              <a:gdLst>
                <a:gd name="T0" fmla="*/ 127 w 257"/>
                <a:gd name="T1" fmla="*/ 266 h 266"/>
                <a:gd name="T2" fmla="*/ 114 w 257"/>
                <a:gd name="T3" fmla="*/ 253 h 266"/>
                <a:gd name="T4" fmla="*/ 113 w 257"/>
                <a:gd name="T5" fmla="*/ 241 h 266"/>
                <a:gd name="T6" fmla="*/ 114 w 257"/>
                <a:gd name="T7" fmla="*/ 228 h 266"/>
                <a:gd name="T8" fmla="*/ 121 w 257"/>
                <a:gd name="T9" fmla="*/ 216 h 266"/>
                <a:gd name="T10" fmla="*/ 125 w 257"/>
                <a:gd name="T11" fmla="*/ 200 h 266"/>
                <a:gd name="T12" fmla="*/ 132 w 257"/>
                <a:gd name="T13" fmla="*/ 182 h 266"/>
                <a:gd name="T14" fmla="*/ 141 w 257"/>
                <a:gd name="T15" fmla="*/ 166 h 266"/>
                <a:gd name="T16" fmla="*/ 152 w 257"/>
                <a:gd name="T17" fmla="*/ 155 h 266"/>
                <a:gd name="T18" fmla="*/ 154 w 257"/>
                <a:gd name="T19" fmla="*/ 143 h 266"/>
                <a:gd name="T20" fmla="*/ 168 w 257"/>
                <a:gd name="T21" fmla="*/ 130 h 266"/>
                <a:gd name="T22" fmla="*/ 187 w 257"/>
                <a:gd name="T23" fmla="*/ 134 h 266"/>
                <a:gd name="T24" fmla="*/ 203 w 257"/>
                <a:gd name="T25" fmla="*/ 132 h 266"/>
                <a:gd name="T26" fmla="*/ 210 w 257"/>
                <a:gd name="T27" fmla="*/ 123 h 266"/>
                <a:gd name="T28" fmla="*/ 227 w 257"/>
                <a:gd name="T29" fmla="*/ 113 h 266"/>
                <a:gd name="T30" fmla="*/ 221 w 257"/>
                <a:gd name="T31" fmla="*/ 98 h 266"/>
                <a:gd name="T32" fmla="*/ 239 w 257"/>
                <a:gd name="T33" fmla="*/ 88 h 266"/>
                <a:gd name="T34" fmla="*/ 234 w 257"/>
                <a:gd name="T35" fmla="*/ 75 h 266"/>
                <a:gd name="T36" fmla="*/ 232 w 257"/>
                <a:gd name="T37" fmla="*/ 61 h 266"/>
                <a:gd name="T38" fmla="*/ 246 w 257"/>
                <a:gd name="T39" fmla="*/ 57 h 266"/>
                <a:gd name="T40" fmla="*/ 257 w 257"/>
                <a:gd name="T41" fmla="*/ 45 h 266"/>
                <a:gd name="T42" fmla="*/ 248 w 257"/>
                <a:gd name="T43" fmla="*/ 34 h 266"/>
                <a:gd name="T44" fmla="*/ 234 w 257"/>
                <a:gd name="T45" fmla="*/ 20 h 266"/>
                <a:gd name="T46" fmla="*/ 239 w 257"/>
                <a:gd name="T47" fmla="*/ 8 h 266"/>
                <a:gd name="T48" fmla="*/ 182 w 257"/>
                <a:gd name="T49" fmla="*/ 0 h 266"/>
                <a:gd name="T50" fmla="*/ 113 w 257"/>
                <a:gd name="T51" fmla="*/ 2 h 266"/>
                <a:gd name="T52" fmla="*/ 49 w 257"/>
                <a:gd name="T53" fmla="*/ 0 h 266"/>
                <a:gd name="T54" fmla="*/ 4 w 257"/>
                <a:gd name="T55" fmla="*/ 0 h 266"/>
                <a:gd name="T56" fmla="*/ 2 w 257"/>
                <a:gd name="T57" fmla="*/ 32 h 266"/>
                <a:gd name="T58" fmla="*/ 4 w 257"/>
                <a:gd name="T59" fmla="*/ 56 h 266"/>
                <a:gd name="T60" fmla="*/ 2 w 257"/>
                <a:gd name="T61" fmla="*/ 88 h 266"/>
                <a:gd name="T62" fmla="*/ 0 w 257"/>
                <a:gd name="T63" fmla="*/ 123 h 266"/>
                <a:gd name="T64" fmla="*/ 2 w 257"/>
                <a:gd name="T65" fmla="*/ 139 h 266"/>
                <a:gd name="T66" fmla="*/ 4 w 257"/>
                <a:gd name="T67" fmla="*/ 210 h 266"/>
                <a:gd name="T68" fmla="*/ 15 w 257"/>
                <a:gd name="T69" fmla="*/ 219 h 266"/>
                <a:gd name="T70" fmla="*/ 27 w 257"/>
                <a:gd name="T71" fmla="*/ 225 h 266"/>
                <a:gd name="T72" fmla="*/ 43 w 257"/>
                <a:gd name="T73" fmla="*/ 226 h 266"/>
                <a:gd name="T74" fmla="*/ 56 w 257"/>
                <a:gd name="T75" fmla="*/ 234 h 266"/>
                <a:gd name="T76" fmla="*/ 65 w 257"/>
                <a:gd name="T77" fmla="*/ 244 h 266"/>
                <a:gd name="T78" fmla="*/ 75 w 257"/>
                <a:gd name="T79" fmla="*/ 253 h 266"/>
                <a:gd name="T80" fmla="*/ 91 w 257"/>
                <a:gd name="T81" fmla="*/ 260 h 266"/>
                <a:gd name="T82" fmla="*/ 107 w 257"/>
                <a:gd name="T83" fmla="*/ 262 h 266"/>
                <a:gd name="T84" fmla="*/ 127 w 257"/>
                <a:gd name="T85" fmla="*/ 266 h 266"/>
                <a:gd name="T86" fmla="*/ 127 w 257"/>
                <a:gd name="T87" fmla="*/ 266 h 266"/>
                <a:gd name="T88" fmla="*/ 127 w 257"/>
                <a:gd name="T89" fmla="*/ 266 h 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7" h="266">
                  <a:moveTo>
                    <a:pt x="127" y="266"/>
                  </a:moveTo>
                  <a:lnTo>
                    <a:pt x="114" y="253"/>
                  </a:lnTo>
                  <a:lnTo>
                    <a:pt x="113" y="241"/>
                  </a:lnTo>
                  <a:lnTo>
                    <a:pt x="114" y="228"/>
                  </a:lnTo>
                  <a:lnTo>
                    <a:pt x="121" y="216"/>
                  </a:lnTo>
                  <a:lnTo>
                    <a:pt x="125" y="200"/>
                  </a:lnTo>
                  <a:lnTo>
                    <a:pt x="132" y="182"/>
                  </a:lnTo>
                  <a:lnTo>
                    <a:pt x="141" y="166"/>
                  </a:lnTo>
                  <a:lnTo>
                    <a:pt x="152" y="155"/>
                  </a:lnTo>
                  <a:lnTo>
                    <a:pt x="154" y="143"/>
                  </a:lnTo>
                  <a:lnTo>
                    <a:pt x="168" y="130"/>
                  </a:lnTo>
                  <a:lnTo>
                    <a:pt x="187" y="134"/>
                  </a:lnTo>
                  <a:lnTo>
                    <a:pt x="203" y="132"/>
                  </a:lnTo>
                  <a:lnTo>
                    <a:pt x="210" y="123"/>
                  </a:lnTo>
                  <a:lnTo>
                    <a:pt x="227" y="113"/>
                  </a:lnTo>
                  <a:lnTo>
                    <a:pt x="221" y="98"/>
                  </a:lnTo>
                  <a:lnTo>
                    <a:pt x="239" y="88"/>
                  </a:lnTo>
                  <a:lnTo>
                    <a:pt x="234" y="75"/>
                  </a:lnTo>
                  <a:lnTo>
                    <a:pt x="232" y="61"/>
                  </a:lnTo>
                  <a:lnTo>
                    <a:pt x="246" y="57"/>
                  </a:lnTo>
                  <a:lnTo>
                    <a:pt x="257" y="45"/>
                  </a:lnTo>
                  <a:lnTo>
                    <a:pt x="248" y="34"/>
                  </a:lnTo>
                  <a:lnTo>
                    <a:pt x="234" y="20"/>
                  </a:lnTo>
                  <a:lnTo>
                    <a:pt x="239" y="8"/>
                  </a:lnTo>
                  <a:lnTo>
                    <a:pt x="182" y="0"/>
                  </a:lnTo>
                  <a:lnTo>
                    <a:pt x="113" y="2"/>
                  </a:lnTo>
                  <a:lnTo>
                    <a:pt x="49" y="0"/>
                  </a:lnTo>
                  <a:lnTo>
                    <a:pt x="4" y="0"/>
                  </a:lnTo>
                  <a:lnTo>
                    <a:pt x="2" y="32"/>
                  </a:lnTo>
                  <a:lnTo>
                    <a:pt x="4" y="56"/>
                  </a:lnTo>
                  <a:lnTo>
                    <a:pt x="2" y="88"/>
                  </a:lnTo>
                  <a:lnTo>
                    <a:pt x="0" y="123"/>
                  </a:lnTo>
                  <a:lnTo>
                    <a:pt x="2" y="139"/>
                  </a:lnTo>
                  <a:lnTo>
                    <a:pt x="4" y="210"/>
                  </a:lnTo>
                  <a:lnTo>
                    <a:pt x="15" y="219"/>
                  </a:lnTo>
                  <a:lnTo>
                    <a:pt x="27" y="225"/>
                  </a:lnTo>
                  <a:lnTo>
                    <a:pt x="43" y="226"/>
                  </a:lnTo>
                  <a:lnTo>
                    <a:pt x="56" y="234"/>
                  </a:lnTo>
                  <a:lnTo>
                    <a:pt x="65" y="244"/>
                  </a:lnTo>
                  <a:lnTo>
                    <a:pt x="75" y="253"/>
                  </a:lnTo>
                  <a:lnTo>
                    <a:pt x="91" y="260"/>
                  </a:lnTo>
                  <a:lnTo>
                    <a:pt x="107" y="262"/>
                  </a:lnTo>
                  <a:lnTo>
                    <a:pt x="127" y="266"/>
                  </a:lnTo>
                  <a:lnTo>
                    <a:pt x="127" y="266"/>
                  </a:lnTo>
                  <a:lnTo>
                    <a:pt x="127" y="26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5" name="Freeform 73">
              <a:extLst>
                <a:ext uri="{FF2B5EF4-FFF2-40B4-BE49-F238E27FC236}">
                  <a16:creationId xmlns:a16="http://schemas.microsoft.com/office/drawing/2014/main" id="{3DDB1B50-E818-C55D-418F-2C7B7EF9B1A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1682" y="4540018"/>
              <a:ext cx="594038" cy="655022"/>
            </a:xfrm>
            <a:custGeom>
              <a:avLst/>
              <a:gdLst>
                <a:gd name="T0" fmla="*/ 37 w 263"/>
                <a:gd name="T1" fmla="*/ 290 h 290"/>
                <a:gd name="T2" fmla="*/ 46 w 263"/>
                <a:gd name="T3" fmla="*/ 279 h 290"/>
                <a:gd name="T4" fmla="*/ 53 w 263"/>
                <a:gd name="T5" fmla="*/ 270 h 290"/>
                <a:gd name="T6" fmla="*/ 68 w 263"/>
                <a:gd name="T7" fmla="*/ 261 h 290"/>
                <a:gd name="T8" fmla="*/ 78 w 263"/>
                <a:gd name="T9" fmla="*/ 252 h 290"/>
                <a:gd name="T10" fmla="*/ 89 w 263"/>
                <a:gd name="T11" fmla="*/ 261 h 290"/>
                <a:gd name="T12" fmla="*/ 101 w 263"/>
                <a:gd name="T13" fmla="*/ 267 h 290"/>
                <a:gd name="T14" fmla="*/ 114 w 263"/>
                <a:gd name="T15" fmla="*/ 267 h 290"/>
                <a:gd name="T16" fmla="*/ 128 w 263"/>
                <a:gd name="T17" fmla="*/ 267 h 290"/>
                <a:gd name="T18" fmla="*/ 144 w 263"/>
                <a:gd name="T19" fmla="*/ 268 h 290"/>
                <a:gd name="T20" fmla="*/ 160 w 263"/>
                <a:gd name="T21" fmla="*/ 267 h 290"/>
                <a:gd name="T22" fmla="*/ 169 w 263"/>
                <a:gd name="T23" fmla="*/ 274 h 290"/>
                <a:gd name="T24" fmla="*/ 198 w 263"/>
                <a:gd name="T25" fmla="*/ 258 h 290"/>
                <a:gd name="T26" fmla="*/ 219 w 263"/>
                <a:gd name="T27" fmla="*/ 242 h 290"/>
                <a:gd name="T28" fmla="*/ 228 w 263"/>
                <a:gd name="T29" fmla="*/ 222 h 290"/>
                <a:gd name="T30" fmla="*/ 233 w 263"/>
                <a:gd name="T31" fmla="*/ 172 h 290"/>
                <a:gd name="T32" fmla="*/ 226 w 263"/>
                <a:gd name="T33" fmla="*/ 155 h 290"/>
                <a:gd name="T34" fmla="*/ 228 w 263"/>
                <a:gd name="T35" fmla="*/ 135 h 290"/>
                <a:gd name="T36" fmla="*/ 231 w 263"/>
                <a:gd name="T37" fmla="*/ 107 h 290"/>
                <a:gd name="T38" fmla="*/ 249 w 263"/>
                <a:gd name="T39" fmla="*/ 73 h 290"/>
                <a:gd name="T40" fmla="*/ 262 w 263"/>
                <a:gd name="T41" fmla="*/ 42 h 290"/>
                <a:gd name="T42" fmla="*/ 263 w 263"/>
                <a:gd name="T43" fmla="*/ 26 h 290"/>
                <a:gd name="T44" fmla="*/ 247 w 263"/>
                <a:gd name="T45" fmla="*/ 25 h 290"/>
                <a:gd name="T46" fmla="*/ 237 w 263"/>
                <a:gd name="T47" fmla="*/ 14 h 290"/>
                <a:gd name="T48" fmla="*/ 238 w 263"/>
                <a:gd name="T49" fmla="*/ 1 h 290"/>
                <a:gd name="T50" fmla="*/ 226 w 263"/>
                <a:gd name="T51" fmla="*/ 0 h 290"/>
                <a:gd name="T52" fmla="*/ 194 w 263"/>
                <a:gd name="T53" fmla="*/ 25 h 290"/>
                <a:gd name="T54" fmla="*/ 171 w 263"/>
                <a:gd name="T55" fmla="*/ 51 h 290"/>
                <a:gd name="T56" fmla="*/ 128 w 263"/>
                <a:gd name="T57" fmla="*/ 51 h 290"/>
                <a:gd name="T58" fmla="*/ 101 w 263"/>
                <a:gd name="T59" fmla="*/ 55 h 290"/>
                <a:gd name="T60" fmla="*/ 60 w 263"/>
                <a:gd name="T61" fmla="*/ 57 h 290"/>
                <a:gd name="T62" fmla="*/ 21 w 263"/>
                <a:gd name="T63" fmla="*/ 58 h 290"/>
                <a:gd name="T64" fmla="*/ 0 w 263"/>
                <a:gd name="T65" fmla="*/ 69 h 290"/>
                <a:gd name="T66" fmla="*/ 11 w 263"/>
                <a:gd name="T67" fmla="*/ 87 h 290"/>
                <a:gd name="T68" fmla="*/ 12 w 263"/>
                <a:gd name="T69" fmla="*/ 99 h 290"/>
                <a:gd name="T70" fmla="*/ 18 w 263"/>
                <a:gd name="T71" fmla="*/ 115 h 290"/>
                <a:gd name="T72" fmla="*/ 14 w 263"/>
                <a:gd name="T73" fmla="*/ 135 h 290"/>
                <a:gd name="T74" fmla="*/ 12 w 263"/>
                <a:gd name="T75" fmla="*/ 155 h 290"/>
                <a:gd name="T76" fmla="*/ 7 w 263"/>
                <a:gd name="T77" fmla="*/ 196 h 290"/>
                <a:gd name="T78" fmla="*/ 18 w 263"/>
                <a:gd name="T79" fmla="*/ 210 h 290"/>
                <a:gd name="T80" fmla="*/ 37 w 263"/>
                <a:gd name="T81" fmla="*/ 238 h 290"/>
                <a:gd name="T82" fmla="*/ 48 w 263"/>
                <a:gd name="T83" fmla="*/ 252 h 290"/>
                <a:gd name="T84" fmla="*/ 46 w 263"/>
                <a:gd name="T85" fmla="*/ 268 h 290"/>
                <a:gd name="T86" fmla="*/ 39 w 263"/>
                <a:gd name="T87" fmla="*/ 285 h 290"/>
                <a:gd name="T88" fmla="*/ 37 w 263"/>
                <a:gd name="T89" fmla="*/ 290 h 290"/>
                <a:gd name="T90" fmla="*/ 37 w 263"/>
                <a:gd name="T91" fmla="*/ 290 h 290"/>
                <a:gd name="T92" fmla="*/ 37 w 263"/>
                <a:gd name="T93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63" h="290">
                  <a:moveTo>
                    <a:pt x="37" y="290"/>
                  </a:moveTo>
                  <a:lnTo>
                    <a:pt x="46" y="279"/>
                  </a:lnTo>
                  <a:lnTo>
                    <a:pt x="53" y="270"/>
                  </a:lnTo>
                  <a:lnTo>
                    <a:pt x="68" y="261"/>
                  </a:lnTo>
                  <a:lnTo>
                    <a:pt x="78" y="252"/>
                  </a:lnTo>
                  <a:lnTo>
                    <a:pt x="89" y="261"/>
                  </a:lnTo>
                  <a:lnTo>
                    <a:pt x="101" y="267"/>
                  </a:lnTo>
                  <a:lnTo>
                    <a:pt x="114" y="267"/>
                  </a:lnTo>
                  <a:lnTo>
                    <a:pt x="128" y="267"/>
                  </a:lnTo>
                  <a:lnTo>
                    <a:pt x="144" y="268"/>
                  </a:lnTo>
                  <a:lnTo>
                    <a:pt x="160" y="267"/>
                  </a:lnTo>
                  <a:lnTo>
                    <a:pt x="169" y="274"/>
                  </a:lnTo>
                  <a:lnTo>
                    <a:pt x="198" y="258"/>
                  </a:lnTo>
                  <a:lnTo>
                    <a:pt x="219" y="242"/>
                  </a:lnTo>
                  <a:lnTo>
                    <a:pt x="228" y="222"/>
                  </a:lnTo>
                  <a:lnTo>
                    <a:pt x="233" y="172"/>
                  </a:lnTo>
                  <a:lnTo>
                    <a:pt x="226" y="155"/>
                  </a:lnTo>
                  <a:lnTo>
                    <a:pt x="228" y="135"/>
                  </a:lnTo>
                  <a:lnTo>
                    <a:pt x="231" y="107"/>
                  </a:lnTo>
                  <a:lnTo>
                    <a:pt x="249" y="73"/>
                  </a:lnTo>
                  <a:lnTo>
                    <a:pt x="262" y="42"/>
                  </a:lnTo>
                  <a:lnTo>
                    <a:pt x="263" y="26"/>
                  </a:lnTo>
                  <a:lnTo>
                    <a:pt x="247" y="25"/>
                  </a:lnTo>
                  <a:lnTo>
                    <a:pt x="237" y="14"/>
                  </a:lnTo>
                  <a:lnTo>
                    <a:pt x="238" y="1"/>
                  </a:lnTo>
                  <a:lnTo>
                    <a:pt x="226" y="0"/>
                  </a:lnTo>
                  <a:lnTo>
                    <a:pt x="194" y="25"/>
                  </a:lnTo>
                  <a:lnTo>
                    <a:pt x="171" y="51"/>
                  </a:lnTo>
                  <a:lnTo>
                    <a:pt x="128" y="51"/>
                  </a:lnTo>
                  <a:lnTo>
                    <a:pt x="101" y="55"/>
                  </a:lnTo>
                  <a:lnTo>
                    <a:pt x="60" y="57"/>
                  </a:lnTo>
                  <a:lnTo>
                    <a:pt x="21" y="58"/>
                  </a:lnTo>
                  <a:lnTo>
                    <a:pt x="0" y="69"/>
                  </a:lnTo>
                  <a:lnTo>
                    <a:pt x="11" y="87"/>
                  </a:lnTo>
                  <a:lnTo>
                    <a:pt x="12" y="99"/>
                  </a:lnTo>
                  <a:lnTo>
                    <a:pt x="18" y="115"/>
                  </a:lnTo>
                  <a:lnTo>
                    <a:pt x="14" y="135"/>
                  </a:lnTo>
                  <a:lnTo>
                    <a:pt x="12" y="155"/>
                  </a:lnTo>
                  <a:lnTo>
                    <a:pt x="7" y="196"/>
                  </a:lnTo>
                  <a:lnTo>
                    <a:pt x="18" y="210"/>
                  </a:lnTo>
                  <a:lnTo>
                    <a:pt x="37" y="238"/>
                  </a:lnTo>
                  <a:lnTo>
                    <a:pt x="48" y="252"/>
                  </a:lnTo>
                  <a:lnTo>
                    <a:pt x="46" y="268"/>
                  </a:lnTo>
                  <a:lnTo>
                    <a:pt x="39" y="285"/>
                  </a:lnTo>
                  <a:lnTo>
                    <a:pt x="37" y="290"/>
                  </a:lnTo>
                  <a:lnTo>
                    <a:pt x="37" y="290"/>
                  </a:lnTo>
                  <a:lnTo>
                    <a:pt x="37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6" name="Freeform 74">
              <a:extLst>
                <a:ext uri="{FF2B5EF4-FFF2-40B4-BE49-F238E27FC236}">
                  <a16:creationId xmlns:a16="http://schemas.microsoft.com/office/drawing/2014/main" id="{24CE8E33-899F-D58B-3870-AF1B2B785D9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69892" y="4338994"/>
              <a:ext cx="788286" cy="517242"/>
            </a:xfrm>
            <a:custGeom>
              <a:avLst/>
              <a:gdLst>
                <a:gd name="T0" fmla="*/ 114 w 349"/>
                <a:gd name="T1" fmla="*/ 229 h 229"/>
                <a:gd name="T2" fmla="*/ 125 w 349"/>
                <a:gd name="T3" fmla="*/ 224 h 229"/>
                <a:gd name="T4" fmla="*/ 148 w 349"/>
                <a:gd name="T5" fmla="*/ 217 h 229"/>
                <a:gd name="T6" fmla="*/ 164 w 349"/>
                <a:gd name="T7" fmla="*/ 219 h 229"/>
                <a:gd name="T8" fmla="*/ 180 w 349"/>
                <a:gd name="T9" fmla="*/ 220 h 229"/>
                <a:gd name="T10" fmla="*/ 226 w 349"/>
                <a:gd name="T11" fmla="*/ 220 h 229"/>
                <a:gd name="T12" fmla="*/ 287 w 349"/>
                <a:gd name="T13" fmla="*/ 220 h 229"/>
                <a:gd name="T14" fmla="*/ 285 w 349"/>
                <a:gd name="T15" fmla="*/ 204 h 229"/>
                <a:gd name="T16" fmla="*/ 337 w 349"/>
                <a:gd name="T17" fmla="*/ 204 h 229"/>
                <a:gd name="T18" fmla="*/ 349 w 349"/>
                <a:gd name="T19" fmla="*/ 167 h 229"/>
                <a:gd name="T20" fmla="*/ 347 w 349"/>
                <a:gd name="T21" fmla="*/ 128 h 229"/>
                <a:gd name="T22" fmla="*/ 349 w 349"/>
                <a:gd name="T23" fmla="*/ 85 h 229"/>
                <a:gd name="T24" fmla="*/ 347 w 349"/>
                <a:gd name="T25" fmla="*/ 42 h 229"/>
                <a:gd name="T26" fmla="*/ 328 w 349"/>
                <a:gd name="T27" fmla="*/ 44 h 229"/>
                <a:gd name="T28" fmla="*/ 310 w 349"/>
                <a:gd name="T29" fmla="*/ 39 h 229"/>
                <a:gd name="T30" fmla="*/ 294 w 349"/>
                <a:gd name="T31" fmla="*/ 30 h 229"/>
                <a:gd name="T32" fmla="*/ 290 w 349"/>
                <a:gd name="T33" fmla="*/ 16 h 229"/>
                <a:gd name="T34" fmla="*/ 305 w 349"/>
                <a:gd name="T35" fmla="*/ 25 h 229"/>
                <a:gd name="T36" fmla="*/ 303 w 349"/>
                <a:gd name="T37" fmla="*/ 12 h 229"/>
                <a:gd name="T38" fmla="*/ 285 w 349"/>
                <a:gd name="T39" fmla="*/ 7 h 229"/>
                <a:gd name="T40" fmla="*/ 280 w 349"/>
                <a:gd name="T41" fmla="*/ 18 h 229"/>
                <a:gd name="T42" fmla="*/ 264 w 349"/>
                <a:gd name="T43" fmla="*/ 14 h 229"/>
                <a:gd name="T44" fmla="*/ 253 w 349"/>
                <a:gd name="T45" fmla="*/ 21 h 229"/>
                <a:gd name="T46" fmla="*/ 228 w 349"/>
                <a:gd name="T47" fmla="*/ 21 h 229"/>
                <a:gd name="T48" fmla="*/ 189 w 349"/>
                <a:gd name="T49" fmla="*/ 21 h 229"/>
                <a:gd name="T50" fmla="*/ 161 w 349"/>
                <a:gd name="T51" fmla="*/ 14 h 229"/>
                <a:gd name="T52" fmla="*/ 155 w 349"/>
                <a:gd name="T53" fmla="*/ 0 h 229"/>
                <a:gd name="T54" fmla="*/ 143 w 349"/>
                <a:gd name="T55" fmla="*/ 5 h 229"/>
                <a:gd name="T56" fmla="*/ 96 w 349"/>
                <a:gd name="T57" fmla="*/ 12 h 229"/>
                <a:gd name="T58" fmla="*/ 50 w 349"/>
                <a:gd name="T59" fmla="*/ 12 h 229"/>
                <a:gd name="T60" fmla="*/ 41 w 349"/>
                <a:gd name="T61" fmla="*/ 41 h 229"/>
                <a:gd name="T62" fmla="*/ 34 w 349"/>
                <a:gd name="T63" fmla="*/ 50 h 229"/>
                <a:gd name="T64" fmla="*/ 39 w 349"/>
                <a:gd name="T65" fmla="*/ 83 h 229"/>
                <a:gd name="T66" fmla="*/ 20 w 349"/>
                <a:gd name="T67" fmla="*/ 83 h 229"/>
                <a:gd name="T68" fmla="*/ 16 w 349"/>
                <a:gd name="T69" fmla="*/ 155 h 229"/>
                <a:gd name="T70" fmla="*/ 0 w 349"/>
                <a:gd name="T71" fmla="*/ 156 h 229"/>
                <a:gd name="T72" fmla="*/ 9 w 349"/>
                <a:gd name="T73" fmla="*/ 167 h 229"/>
                <a:gd name="T74" fmla="*/ 15 w 349"/>
                <a:gd name="T75" fmla="*/ 181 h 229"/>
                <a:gd name="T76" fmla="*/ 13 w 349"/>
                <a:gd name="T77" fmla="*/ 194 h 229"/>
                <a:gd name="T78" fmla="*/ 7 w 349"/>
                <a:gd name="T79" fmla="*/ 210 h 229"/>
                <a:gd name="T80" fmla="*/ 20 w 349"/>
                <a:gd name="T81" fmla="*/ 213 h 229"/>
                <a:gd name="T82" fmla="*/ 61 w 349"/>
                <a:gd name="T83" fmla="*/ 215 h 229"/>
                <a:gd name="T84" fmla="*/ 80 w 349"/>
                <a:gd name="T85" fmla="*/ 220 h 229"/>
                <a:gd name="T86" fmla="*/ 93 w 349"/>
                <a:gd name="T87" fmla="*/ 229 h 229"/>
                <a:gd name="T88" fmla="*/ 114 w 349"/>
                <a:gd name="T89" fmla="*/ 229 h 229"/>
                <a:gd name="T90" fmla="*/ 114 w 349"/>
                <a:gd name="T91" fmla="*/ 229 h 229"/>
                <a:gd name="T92" fmla="*/ 114 w 349"/>
                <a:gd name="T93" fmla="*/ 229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49" h="229">
                  <a:moveTo>
                    <a:pt x="114" y="229"/>
                  </a:moveTo>
                  <a:lnTo>
                    <a:pt x="125" y="224"/>
                  </a:lnTo>
                  <a:lnTo>
                    <a:pt x="148" y="217"/>
                  </a:lnTo>
                  <a:lnTo>
                    <a:pt x="164" y="219"/>
                  </a:lnTo>
                  <a:lnTo>
                    <a:pt x="180" y="220"/>
                  </a:lnTo>
                  <a:lnTo>
                    <a:pt x="226" y="220"/>
                  </a:lnTo>
                  <a:lnTo>
                    <a:pt x="287" y="220"/>
                  </a:lnTo>
                  <a:lnTo>
                    <a:pt x="285" y="204"/>
                  </a:lnTo>
                  <a:lnTo>
                    <a:pt x="337" y="204"/>
                  </a:lnTo>
                  <a:lnTo>
                    <a:pt x="349" y="167"/>
                  </a:lnTo>
                  <a:lnTo>
                    <a:pt x="347" y="128"/>
                  </a:lnTo>
                  <a:lnTo>
                    <a:pt x="349" y="85"/>
                  </a:lnTo>
                  <a:lnTo>
                    <a:pt x="347" y="42"/>
                  </a:lnTo>
                  <a:lnTo>
                    <a:pt x="328" y="44"/>
                  </a:lnTo>
                  <a:lnTo>
                    <a:pt x="310" y="39"/>
                  </a:lnTo>
                  <a:lnTo>
                    <a:pt x="294" y="30"/>
                  </a:lnTo>
                  <a:lnTo>
                    <a:pt x="290" y="16"/>
                  </a:lnTo>
                  <a:lnTo>
                    <a:pt x="305" y="25"/>
                  </a:lnTo>
                  <a:lnTo>
                    <a:pt x="303" y="12"/>
                  </a:lnTo>
                  <a:lnTo>
                    <a:pt x="285" y="7"/>
                  </a:lnTo>
                  <a:lnTo>
                    <a:pt x="280" y="18"/>
                  </a:lnTo>
                  <a:lnTo>
                    <a:pt x="264" y="14"/>
                  </a:lnTo>
                  <a:lnTo>
                    <a:pt x="253" y="21"/>
                  </a:lnTo>
                  <a:lnTo>
                    <a:pt x="228" y="21"/>
                  </a:lnTo>
                  <a:lnTo>
                    <a:pt x="189" y="21"/>
                  </a:lnTo>
                  <a:lnTo>
                    <a:pt x="161" y="14"/>
                  </a:lnTo>
                  <a:lnTo>
                    <a:pt x="155" y="0"/>
                  </a:lnTo>
                  <a:lnTo>
                    <a:pt x="143" y="5"/>
                  </a:lnTo>
                  <a:lnTo>
                    <a:pt x="96" y="12"/>
                  </a:lnTo>
                  <a:lnTo>
                    <a:pt x="50" y="12"/>
                  </a:lnTo>
                  <a:lnTo>
                    <a:pt x="41" y="41"/>
                  </a:lnTo>
                  <a:lnTo>
                    <a:pt x="34" y="50"/>
                  </a:lnTo>
                  <a:lnTo>
                    <a:pt x="39" y="83"/>
                  </a:lnTo>
                  <a:lnTo>
                    <a:pt x="20" y="83"/>
                  </a:lnTo>
                  <a:lnTo>
                    <a:pt x="16" y="155"/>
                  </a:lnTo>
                  <a:lnTo>
                    <a:pt x="0" y="156"/>
                  </a:lnTo>
                  <a:lnTo>
                    <a:pt x="9" y="167"/>
                  </a:lnTo>
                  <a:lnTo>
                    <a:pt x="15" y="181"/>
                  </a:lnTo>
                  <a:lnTo>
                    <a:pt x="13" y="194"/>
                  </a:lnTo>
                  <a:lnTo>
                    <a:pt x="7" y="210"/>
                  </a:lnTo>
                  <a:lnTo>
                    <a:pt x="20" y="213"/>
                  </a:lnTo>
                  <a:lnTo>
                    <a:pt x="61" y="215"/>
                  </a:lnTo>
                  <a:lnTo>
                    <a:pt x="80" y="220"/>
                  </a:lnTo>
                  <a:lnTo>
                    <a:pt x="93" y="229"/>
                  </a:lnTo>
                  <a:lnTo>
                    <a:pt x="114" y="229"/>
                  </a:lnTo>
                  <a:lnTo>
                    <a:pt x="114" y="229"/>
                  </a:lnTo>
                  <a:lnTo>
                    <a:pt x="114" y="2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7" name="Freeform 75">
              <a:extLst>
                <a:ext uri="{FF2B5EF4-FFF2-40B4-BE49-F238E27FC236}">
                  <a16:creationId xmlns:a16="http://schemas.microsoft.com/office/drawing/2014/main" id="{297DCBED-385C-57F4-2015-DC61B4D7E3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4607779"/>
              <a:ext cx="756664" cy="860565"/>
            </a:xfrm>
            <a:custGeom>
              <a:avLst/>
              <a:gdLst>
                <a:gd name="T0" fmla="*/ 142 w 335"/>
                <a:gd name="T1" fmla="*/ 381 h 381"/>
                <a:gd name="T2" fmla="*/ 182 w 335"/>
                <a:gd name="T3" fmla="*/ 352 h 381"/>
                <a:gd name="T4" fmla="*/ 290 w 335"/>
                <a:gd name="T5" fmla="*/ 233 h 381"/>
                <a:gd name="T6" fmla="*/ 331 w 335"/>
                <a:gd name="T7" fmla="*/ 192 h 381"/>
                <a:gd name="T8" fmla="*/ 322 w 335"/>
                <a:gd name="T9" fmla="*/ 185 h 381"/>
                <a:gd name="T10" fmla="*/ 308 w 335"/>
                <a:gd name="T11" fmla="*/ 171 h 381"/>
                <a:gd name="T12" fmla="*/ 310 w 335"/>
                <a:gd name="T13" fmla="*/ 158 h 381"/>
                <a:gd name="T14" fmla="*/ 308 w 335"/>
                <a:gd name="T15" fmla="*/ 144 h 381"/>
                <a:gd name="T16" fmla="*/ 290 w 335"/>
                <a:gd name="T17" fmla="*/ 126 h 381"/>
                <a:gd name="T18" fmla="*/ 299 w 335"/>
                <a:gd name="T19" fmla="*/ 114 h 381"/>
                <a:gd name="T20" fmla="*/ 304 w 335"/>
                <a:gd name="T21" fmla="*/ 100 h 381"/>
                <a:gd name="T22" fmla="*/ 312 w 335"/>
                <a:gd name="T23" fmla="*/ 84 h 381"/>
                <a:gd name="T24" fmla="*/ 329 w 335"/>
                <a:gd name="T25" fmla="*/ 80 h 381"/>
                <a:gd name="T26" fmla="*/ 335 w 335"/>
                <a:gd name="T27" fmla="*/ 68 h 381"/>
                <a:gd name="T28" fmla="*/ 320 w 335"/>
                <a:gd name="T29" fmla="*/ 46 h 381"/>
                <a:gd name="T30" fmla="*/ 297 w 335"/>
                <a:gd name="T31" fmla="*/ 0 h 381"/>
                <a:gd name="T32" fmla="*/ 210 w 335"/>
                <a:gd name="T33" fmla="*/ 0 h 381"/>
                <a:gd name="T34" fmla="*/ 160 w 335"/>
                <a:gd name="T35" fmla="*/ 0 h 381"/>
                <a:gd name="T36" fmla="*/ 126 w 335"/>
                <a:gd name="T37" fmla="*/ 36 h 381"/>
                <a:gd name="T38" fmla="*/ 110 w 335"/>
                <a:gd name="T39" fmla="*/ 43 h 381"/>
                <a:gd name="T40" fmla="*/ 91 w 335"/>
                <a:gd name="T41" fmla="*/ 34 h 381"/>
                <a:gd name="T42" fmla="*/ 103 w 335"/>
                <a:gd name="T43" fmla="*/ 48 h 381"/>
                <a:gd name="T44" fmla="*/ 75 w 335"/>
                <a:gd name="T45" fmla="*/ 64 h 381"/>
                <a:gd name="T46" fmla="*/ 61 w 335"/>
                <a:gd name="T47" fmla="*/ 69 h 381"/>
                <a:gd name="T48" fmla="*/ 61 w 335"/>
                <a:gd name="T49" fmla="*/ 78 h 381"/>
                <a:gd name="T50" fmla="*/ 64 w 335"/>
                <a:gd name="T51" fmla="*/ 96 h 381"/>
                <a:gd name="T52" fmla="*/ 53 w 335"/>
                <a:gd name="T53" fmla="*/ 110 h 381"/>
                <a:gd name="T54" fmla="*/ 57 w 335"/>
                <a:gd name="T55" fmla="*/ 126 h 381"/>
                <a:gd name="T56" fmla="*/ 68 w 335"/>
                <a:gd name="T57" fmla="*/ 153 h 381"/>
                <a:gd name="T58" fmla="*/ 82 w 335"/>
                <a:gd name="T59" fmla="*/ 162 h 381"/>
                <a:gd name="T60" fmla="*/ 86 w 335"/>
                <a:gd name="T61" fmla="*/ 189 h 381"/>
                <a:gd name="T62" fmla="*/ 93 w 335"/>
                <a:gd name="T63" fmla="*/ 206 h 381"/>
                <a:gd name="T64" fmla="*/ 78 w 335"/>
                <a:gd name="T65" fmla="*/ 221 h 381"/>
                <a:gd name="T66" fmla="*/ 80 w 335"/>
                <a:gd name="T67" fmla="*/ 237 h 381"/>
                <a:gd name="T68" fmla="*/ 64 w 335"/>
                <a:gd name="T69" fmla="*/ 260 h 381"/>
                <a:gd name="T70" fmla="*/ 59 w 335"/>
                <a:gd name="T71" fmla="*/ 272 h 381"/>
                <a:gd name="T72" fmla="*/ 53 w 335"/>
                <a:gd name="T73" fmla="*/ 285 h 381"/>
                <a:gd name="T74" fmla="*/ 41 w 335"/>
                <a:gd name="T75" fmla="*/ 287 h 381"/>
                <a:gd name="T76" fmla="*/ 25 w 335"/>
                <a:gd name="T77" fmla="*/ 292 h 381"/>
                <a:gd name="T78" fmla="*/ 4 w 335"/>
                <a:gd name="T79" fmla="*/ 295 h 381"/>
                <a:gd name="T80" fmla="*/ 0 w 335"/>
                <a:gd name="T81" fmla="*/ 308 h 381"/>
                <a:gd name="T82" fmla="*/ 27 w 335"/>
                <a:gd name="T83" fmla="*/ 327 h 381"/>
                <a:gd name="T84" fmla="*/ 137 w 335"/>
                <a:gd name="T85" fmla="*/ 376 h 381"/>
                <a:gd name="T86" fmla="*/ 142 w 335"/>
                <a:gd name="T87" fmla="*/ 381 h 381"/>
                <a:gd name="T88" fmla="*/ 142 w 335"/>
                <a:gd name="T89" fmla="*/ 381 h 381"/>
                <a:gd name="T90" fmla="*/ 142 w 335"/>
                <a:gd name="T91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35" h="381">
                  <a:moveTo>
                    <a:pt x="142" y="381"/>
                  </a:moveTo>
                  <a:lnTo>
                    <a:pt x="182" y="352"/>
                  </a:lnTo>
                  <a:lnTo>
                    <a:pt x="290" y="233"/>
                  </a:lnTo>
                  <a:lnTo>
                    <a:pt x="331" y="192"/>
                  </a:lnTo>
                  <a:lnTo>
                    <a:pt x="322" y="185"/>
                  </a:lnTo>
                  <a:lnTo>
                    <a:pt x="308" y="171"/>
                  </a:lnTo>
                  <a:lnTo>
                    <a:pt x="310" y="158"/>
                  </a:lnTo>
                  <a:lnTo>
                    <a:pt x="308" y="144"/>
                  </a:lnTo>
                  <a:lnTo>
                    <a:pt x="290" y="126"/>
                  </a:lnTo>
                  <a:lnTo>
                    <a:pt x="299" y="114"/>
                  </a:lnTo>
                  <a:lnTo>
                    <a:pt x="304" y="100"/>
                  </a:lnTo>
                  <a:lnTo>
                    <a:pt x="312" y="84"/>
                  </a:lnTo>
                  <a:lnTo>
                    <a:pt x="329" y="80"/>
                  </a:lnTo>
                  <a:lnTo>
                    <a:pt x="335" y="68"/>
                  </a:lnTo>
                  <a:lnTo>
                    <a:pt x="320" y="46"/>
                  </a:lnTo>
                  <a:lnTo>
                    <a:pt x="297" y="0"/>
                  </a:lnTo>
                  <a:lnTo>
                    <a:pt x="210" y="0"/>
                  </a:lnTo>
                  <a:lnTo>
                    <a:pt x="160" y="0"/>
                  </a:lnTo>
                  <a:lnTo>
                    <a:pt x="126" y="36"/>
                  </a:lnTo>
                  <a:lnTo>
                    <a:pt x="110" y="43"/>
                  </a:lnTo>
                  <a:lnTo>
                    <a:pt x="91" y="34"/>
                  </a:lnTo>
                  <a:lnTo>
                    <a:pt x="103" y="48"/>
                  </a:lnTo>
                  <a:lnTo>
                    <a:pt x="75" y="64"/>
                  </a:lnTo>
                  <a:lnTo>
                    <a:pt x="61" y="69"/>
                  </a:lnTo>
                  <a:lnTo>
                    <a:pt x="61" y="78"/>
                  </a:lnTo>
                  <a:lnTo>
                    <a:pt x="64" y="96"/>
                  </a:lnTo>
                  <a:lnTo>
                    <a:pt x="53" y="110"/>
                  </a:lnTo>
                  <a:lnTo>
                    <a:pt x="57" y="126"/>
                  </a:lnTo>
                  <a:lnTo>
                    <a:pt x="68" y="153"/>
                  </a:lnTo>
                  <a:lnTo>
                    <a:pt x="82" y="162"/>
                  </a:lnTo>
                  <a:lnTo>
                    <a:pt x="86" y="189"/>
                  </a:lnTo>
                  <a:lnTo>
                    <a:pt x="93" y="206"/>
                  </a:lnTo>
                  <a:lnTo>
                    <a:pt x="78" y="221"/>
                  </a:lnTo>
                  <a:lnTo>
                    <a:pt x="80" y="237"/>
                  </a:lnTo>
                  <a:lnTo>
                    <a:pt x="64" y="260"/>
                  </a:lnTo>
                  <a:lnTo>
                    <a:pt x="59" y="272"/>
                  </a:lnTo>
                  <a:lnTo>
                    <a:pt x="53" y="285"/>
                  </a:lnTo>
                  <a:lnTo>
                    <a:pt x="41" y="287"/>
                  </a:lnTo>
                  <a:lnTo>
                    <a:pt x="25" y="292"/>
                  </a:lnTo>
                  <a:lnTo>
                    <a:pt x="4" y="295"/>
                  </a:lnTo>
                  <a:lnTo>
                    <a:pt x="0" y="308"/>
                  </a:lnTo>
                  <a:lnTo>
                    <a:pt x="27" y="327"/>
                  </a:lnTo>
                  <a:lnTo>
                    <a:pt x="137" y="376"/>
                  </a:lnTo>
                  <a:lnTo>
                    <a:pt x="142" y="381"/>
                  </a:lnTo>
                  <a:lnTo>
                    <a:pt x="142" y="381"/>
                  </a:lnTo>
                  <a:lnTo>
                    <a:pt x="142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8" name="Freeform 76">
              <a:extLst>
                <a:ext uri="{FF2B5EF4-FFF2-40B4-BE49-F238E27FC236}">
                  <a16:creationId xmlns:a16="http://schemas.microsoft.com/office/drawing/2014/main" id="{BE6B6D75-BDE2-4AE1-BD62-53C8F19AF17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91048" y="5861356"/>
              <a:ext cx="607590" cy="539829"/>
            </a:xfrm>
            <a:custGeom>
              <a:avLst/>
              <a:gdLst>
                <a:gd name="T0" fmla="*/ 72 w 269"/>
                <a:gd name="T1" fmla="*/ 239 h 239"/>
                <a:gd name="T2" fmla="*/ 95 w 269"/>
                <a:gd name="T3" fmla="*/ 228 h 239"/>
                <a:gd name="T4" fmla="*/ 166 w 269"/>
                <a:gd name="T5" fmla="*/ 201 h 239"/>
                <a:gd name="T6" fmla="*/ 187 w 269"/>
                <a:gd name="T7" fmla="*/ 194 h 239"/>
                <a:gd name="T8" fmla="*/ 205 w 269"/>
                <a:gd name="T9" fmla="*/ 203 h 239"/>
                <a:gd name="T10" fmla="*/ 234 w 269"/>
                <a:gd name="T11" fmla="*/ 187 h 239"/>
                <a:gd name="T12" fmla="*/ 253 w 269"/>
                <a:gd name="T13" fmla="*/ 180 h 239"/>
                <a:gd name="T14" fmla="*/ 257 w 269"/>
                <a:gd name="T15" fmla="*/ 157 h 239"/>
                <a:gd name="T16" fmla="*/ 257 w 269"/>
                <a:gd name="T17" fmla="*/ 102 h 239"/>
                <a:gd name="T18" fmla="*/ 264 w 269"/>
                <a:gd name="T19" fmla="*/ 91 h 239"/>
                <a:gd name="T20" fmla="*/ 266 w 269"/>
                <a:gd name="T21" fmla="*/ 75 h 239"/>
                <a:gd name="T22" fmla="*/ 264 w 269"/>
                <a:gd name="T23" fmla="*/ 39 h 239"/>
                <a:gd name="T24" fmla="*/ 269 w 269"/>
                <a:gd name="T25" fmla="*/ 4 h 239"/>
                <a:gd name="T26" fmla="*/ 237 w 269"/>
                <a:gd name="T27" fmla="*/ 2 h 239"/>
                <a:gd name="T28" fmla="*/ 170 w 269"/>
                <a:gd name="T29" fmla="*/ 0 h 239"/>
                <a:gd name="T30" fmla="*/ 134 w 269"/>
                <a:gd name="T31" fmla="*/ 0 h 239"/>
                <a:gd name="T32" fmla="*/ 100 w 269"/>
                <a:gd name="T33" fmla="*/ 6 h 239"/>
                <a:gd name="T34" fmla="*/ 36 w 269"/>
                <a:gd name="T35" fmla="*/ 4 h 239"/>
                <a:gd name="T36" fmla="*/ 0 w 269"/>
                <a:gd name="T37" fmla="*/ 2 h 239"/>
                <a:gd name="T38" fmla="*/ 8 w 269"/>
                <a:gd name="T39" fmla="*/ 48 h 239"/>
                <a:gd name="T40" fmla="*/ 9 w 269"/>
                <a:gd name="T41" fmla="*/ 63 h 239"/>
                <a:gd name="T42" fmla="*/ 15 w 269"/>
                <a:gd name="T43" fmla="*/ 102 h 239"/>
                <a:gd name="T44" fmla="*/ 22 w 269"/>
                <a:gd name="T45" fmla="*/ 145 h 239"/>
                <a:gd name="T46" fmla="*/ 25 w 269"/>
                <a:gd name="T47" fmla="*/ 168 h 239"/>
                <a:gd name="T48" fmla="*/ 33 w 269"/>
                <a:gd name="T49" fmla="*/ 221 h 239"/>
                <a:gd name="T50" fmla="*/ 33 w 269"/>
                <a:gd name="T51" fmla="*/ 237 h 239"/>
                <a:gd name="T52" fmla="*/ 72 w 269"/>
                <a:gd name="T53" fmla="*/ 239 h 239"/>
                <a:gd name="T54" fmla="*/ 72 w 269"/>
                <a:gd name="T55" fmla="*/ 239 h 239"/>
                <a:gd name="T56" fmla="*/ 72 w 269"/>
                <a:gd name="T57" fmla="*/ 239 h 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69" h="239">
                  <a:moveTo>
                    <a:pt x="72" y="239"/>
                  </a:moveTo>
                  <a:lnTo>
                    <a:pt x="95" y="228"/>
                  </a:lnTo>
                  <a:lnTo>
                    <a:pt x="166" y="201"/>
                  </a:lnTo>
                  <a:lnTo>
                    <a:pt x="187" y="194"/>
                  </a:lnTo>
                  <a:lnTo>
                    <a:pt x="205" y="203"/>
                  </a:lnTo>
                  <a:lnTo>
                    <a:pt x="234" y="187"/>
                  </a:lnTo>
                  <a:lnTo>
                    <a:pt x="253" y="180"/>
                  </a:lnTo>
                  <a:lnTo>
                    <a:pt x="257" y="157"/>
                  </a:lnTo>
                  <a:lnTo>
                    <a:pt x="257" y="102"/>
                  </a:lnTo>
                  <a:lnTo>
                    <a:pt x="264" y="91"/>
                  </a:lnTo>
                  <a:lnTo>
                    <a:pt x="266" y="75"/>
                  </a:lnTo>
                  <a:lnTo>
                    <a:pt x="264" y="39"/>
                  </a:lnTo>
                  <a:lnTo>
                    <a:pt x="269" y="4"/>
                  </a:lnTo>
                  <a:lnTo>
                    <a:pt x="237" y="2"/>
                  </a:lnTo>
                  <a:lnTo>
                    <a:pt x="170" y="0"/>
                  </a:lnTo>
                  <a:lnTo>
                    <a:pt x="134" y="0"/>
                  </a:lnTo>
                  <a:lnTo>
                    <a:pt x="100" y="6"/>
                  </a:lnTo>
                  <a:lnTo>
                    <a:pt x="36" y="4"/>
                  </a:lnTo>
                  <a:lnTo>
                    <a:pt x="0" y="2"/>
                  </a:lnTo>
                  <a:lnTo>
                    <a:pt x="8" y="48"/>
                  </a:lnTo>
                  <a:lnTo>
                    <a:pt x="9" y="63"/>
                  </a:lnTo>
                  <a:lnTo>
                    <a:pt x="15" y="102"/>
                  </a:lnTo>
                  <a:lnTo>
                    <a:pt x="22" y="145"/>
                  </a:lnTo>
                  <a:lnTo>
                    <a:pt x="25" y="168"/>
                  </a:lnTo>
                  <a:lnTo>
                    <a:pt x="33" y="221"/>
                  </a:lnTo>
                  <a:lnTo>
                    <a:pt x="33" y="237"/>
                  </a:lnTo>
                  <a:lnTo>
                    <a:pt x="72" y="239"/>
                  </a:lnTo>
                  <a:lnTo>
                    <a:pt x="72" y="239"/>
                  </a:lnTo>
                  <a:lnTo>
                    <a:pt x="72" y="23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49" name="Freeform 77">
              <a:extLst>
                <a:ext uri="{FF2B5EF4-FFF2-40B4-BE49-F238E27FC236}">
                  <a16:creationId xmlns:a16="http://schemas.microsoft.com/office/drawing/2014/main" id="{41CE0CF4-F611-81C9-944B-55E9ABEDDE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1820" y="4616813"/>
              <a:ext cx="596296" cy="598556"/>
            </a:xfrm>
            <a:custGeom>
              <a:avLst/>
              <a:gdLst>
                <a:gd name="T0" fmla="*/ 103 w 264"/>
                <a:gd name="T1" fmla="*/ 265 h 265"/>
                <a:gd name="T2" fmla="*/ 116 w 264"/>
                <a:gd name="T3" fmla="*/ 254 h 265"/>
                <a:gd name="T4" fmla="*/ 155 w 264"/>
                <a:gd name="T5" fmla="*/ 229 h 265"/>
                <a:gd name="T6" fmla="*/ 182 w 264"/>
                <a:gd name="T7" fmla="*/ 220 h 265"/>
                <a:gd name="T8" fmla="*/ 205 w 264"/>
                <a:gd name="T9" fmla="*/ 213 h 265"/>
                <a:gd name="T10" fmla="*/ 219 w 264"/>
                <a:gd name="T11" fmla="*/ 208 h 265"/>
                <a:gd name="T12" fmla="*/ 230 w 264"/>
                <a:gd name="T13" fmla="*/ 202 h 265"/>
                <a:gd name="T14" fmla="*/ 246 w 264"/>
                <a:gd name="T15" fmla="*/ 195 h 265"/>
                <a:gd name="T16" fmla="*/ 264 w 264"/>
                <a:gd name="T17" fmla="*/ 188 h 265"/>
                <a:gd name="T18" fmla="*/ 255 w 264"/>
                <a:gd name="T19" fmla="*/ 178 h 265"/>
                <a:gd name="T20" fmla="*/ 251 w 264"/>
                <a:gd name="T21" fmla="*/ 158 h 265"/>
                <a:gd name="T22" fmla="*/ 246 w 264"/>
                <a:gd name="T23" fmla="*/ 144 h 265"/>
                <a:gd name="T24" fmla="*/ 235 w 264"/>
                <a:gd name="T25" fmla="*/ 133 h 265"/>
                <a:gd name="T26" fmla="*/ 223 w 264"/>
                <a:gd name="T27" fmla="*/ 124 h 265"/>
                <a:gd name="T28" fmla="*/ 214 w 264"/>
                <a:gd name="T29" fmla="*/ 113 h 265"/>
                <a:gd name="T30" fmla="*/ 212 w 264"/>
                <a:gd name="T31" fmla="*/ 101 h 265"/>
                <a:gd name="T32" fmla="*/ 210 w 264"/>
                <a:gd name="T33" fmla="*/ 87 h 265"/>
                <a:gd name="T34" fmla="*/ 207 w 264"/>
                <a:gd name="T35" fmla="*/ 74 h 265"/>
                <a:gd name="T36" fmla="*/ 198 w 264"/>
                <a:gd name="T37" fmla="*/ 60 h 265"/>
                <a:gd name="T38" fmla="*/ 196 w 264"/>
                <a:gd name="T39" fmla="*/ 44 h 265"/>
                <a:gd name="T40" fmla="*/ 192 w 264"/>
                <a:gd name="T41" fmla="*/ 30 h 265"/>
                <a:gd name="T42" fmla="*/ 180 w 264"/>
                <a:gd name="T43" fmla="*/ 26 h 265"/>
                <a:gd name="T44" fmla="*/ 178 w 264"/>
                <a:gd name="T45" fmla="*/ 12 h 265"/>
                <a:gd name="T46" fmla="*/ 159 w 264"/>
                <a:gd name="T47" fmla="*/ 7 h 265"/>
                <a:gd name="T48" fmla="*/ 146 w 264"/>
                <a:gd name="T49" fmla="*/ 12 h 265"/>
                <a:gd name="T50" fmla="*/ 130 w 264"/>
                <a:gd name="T51" fmla="*/ 7 h 265"/>
                <a:gd name="T52" fmla="*/ 123 w 264"/>
                <a:gd name="T53" fmla="*/ 16 h 265"/>
                <a:gd name="T54" fmla="*/ 109 w 264"/>
                <a:gd name="T55" fmla="*/ 14 h 265"/>
                <a:gd name="T56" fmla="*/ 93 w 264"/>
                <a:gd name="T57" fmla="*/ 12 h 265"/>
                <a:gd name="T58" fmla="*/ 80 w 264"/>
                <a:gd name="T59" fmla="*/ 16 h 265"/>
                <a:gd name="T60" fmla="*/ 64 w 264"/>
                <a:gd name="T61" fmla="*/ 8 h 265"/>
                <a:gd name="T62" fmla="*/ 50 w 264"/>
                <a:gd name="T63" fmla="*/ 0 h 265"/>
                <a:gd name="T64" fmla="*/ 36 w 264"/>
                <a:gd name="T65" fmla="*/ 30 h 265"/>
                <a:gd name="T66" fmla="*/ 14 w 264"/>
                <a:gd name="T67" fmla="*/ 73 h 265"/>
                <a:gd name="T68" fmla="*/ 13 w 264"/>
                <a:gd name="T69" fmla="*/ 92 h 265"/>
                <a:gd name="T70" fmla="*/ 13 w 264"/>
                <a:gd name="T71" fmla="*/ 112 h 265"/>
                <a:gd name="T72" fmla="*/ 5 w 264"/>
                <a:gd name="T73" fmla="*/ 140 h 265"/>
                <a:gd name="T74" fmla="*/ 11 w 264"/>
                <a:gd name="T75" fmla="*/ 183 h 265"/>
                <a:gd name="T76" fmla="*/ 7 w 264"/>
                <a:gd name="T77" fmla="*/ 201 h 265"/>
                <a:gd name="T78" fmla="*/ 0 w 264"/>
                <a:gd name="T79" fmla="*/ 217 h 265"/>
                <a:gd name="T80" fmla="*/ 30 w 264"/>
                <a:gd name="T81" fmla="*/ 252 h 265"/>
                <a:gd name="T82" fmla="*/ 45 w 264"/>
                <a:gd name="T83" fmla="*/ 249 h 265"/>
                <a:gd name="T84" fmla="*/ 75 w 264"/>
                <a:gd name="T85" fmla="*/ 242 h 265"/>
                <a:gd name="T86" fmla="*/ 91 w 264"/>
                <a:gd name="T87" fmla="*/ 247 h 265"/>
                <a:gd name="T88" fmla="*/ 102 w 264"/>
                <a:gd name="T89" fmla="*/ 261 h 265"/>
                <a:gd name="T90" fmla="*/ 103 w 264"/>
                <a:gd name="T91" fmla="*/ 265 h 265"/>
                <a:gd name="T92" fmla="*/ 103 w 264"/>
                <a:gd name="T93" fmla="*/ 265 h 265"/>
                <a:gd name="T94" fmla="*/ 103 w 264"/>
                <a:gd name="T95" fmla="*/ 265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4" h="265">
                  <a:moveTo>
                    <a:pt x="103" y="265"/>
                  </a:moveTo>
                  <a:lnTo>
                    <a:pt x="116" y="254"/>
                  </a:lnTo>
                  <a:lnTo>
                    <a:pt x="155" y="229"/>
                  </a:lnTo>
                  <a:lnTo>
                    <a:pt x="182" y="220"/>
                  </a:lnTo>
                  <a:lnTo>
                    <a:pt x="205" y="213"/>
                  </a:lnTo>
                  <a:lnTo>
                    <a:pt x="219" y="208"/>
                  </a:lnTo>
                  <a:lnTo>
                    <a:pt x="230" y="202"/>
                  </a:lnTo>
                  <a:lnTo>
                    <a:pt x="246" y="195"/>
                  </a:lnTo>
                  <a:lnTo>
                    <a:pt x="264" y="188"/>
                  </a:lnTo>
                  <a:lnTo>
                    <a:pt x="255" y="178"/>
                  </a:lnTo>
                  <a:lnTo>
                    <a:pt x="251" y="158"/>
                  </a:lnTo>
                  <a:lnTo>
                    <a:pt x="246" y="144"/>
                  </a:lnTo>
                  <a:lnTo>
                    <a:pt x="235" y="133"/>
                  </a:lnTo>
                  <a:lnTo>
                    <a:pt x="223" y="124"/>
                  </a:lnTo>
                  <a:lnTo>
                    <a:pt x="214" y="113"/>
                  </a:lnTo>
                  <a:lnTo>
                    <a:pt x="212" y="101"/>
                  </a:lnTo>
                  <a:lnTo>
                    <a:pt x="210" y="87"/>
                  </a:lnTo>
                  <a:lnTo>
                    <a:pt x="207" y="74"/>
                  </a:lnTo>
                  <a:lnTo>
                    <a:pt x="198" y="60"/>
                  </a:lnTo>
                  <a:lnTo>
                    <a:pt x="196" y="44"/>
                  </a:lnTo>
                  <a:lnTo>
                    <a:pt x="192" y="30"/>
                  </a:lnTo>
                  <a:lnTo>
                    <a:pt x="180" y="26"/>
                  </a:lnTo>
                  <a:lnTo>
                    <a:pt x="178" y="12"/>
                  </a:lnTo>
                  <a:lnTo>
                    <a:pt x="159" y="7"/>
                  </a:lnTo>
                  <a:lnTo>
                    <a:pt x="146" y="12"/>
                  </a:lnTo>
                  <a:lnTo>
                    <a:pt x="130" y="7"/>
                  </a:lnTo>
                  <a:lnTo>
                    <a:pt x="123" y="16"/>
                  </a:lnTo>
                  <a:lnTo>
                    <a:pt x="109" y="14"/>
                  </a:lnTo>
                  <a:lnTo>
                    <a:pt x="93" y="12"/>
                  </a:lnTo>
                  <a:lnTo>
                    <a:pt x="80" y="16"/>
                  </a:lnTo>
                  <a:lnTo>
                    <a:pt x="64" y="8"/>
                  </a:lnTo>
                  <a:lnTo>
                    <a:pt x="50" y="0"/>
                  </a:lnTo>
                  <a:lnTo>
                    <a:pt x="36" y="30"/>
                  </a:lnTo>
                  <a:lnTo>
                    <a:pt x="14" y="73"/>
                  </a:lnTo>
                  <a:lnTo>
                    <a:pt x="13" y="92"/>
                  </a:lnTo>
                  <a:lnTo>
                    <a:pt x="13" y="112"/>
                  </a:lnTo>
                  <a:lnTo>
                    <a:pt x="5" y="140"/>
                  </a:lnTo>
                  <a:lnTo>
                    <a:pt x="11" y="183"/>
                  </a:lnTo>
                  <a:lnTo>
                    <a:pt x="7" y="201"/>
                  </a:lnTo>
                  <a:lnTo>
                    <a:pt x="0" y="217"/>
                  </a:lnTo>
                  <a:lnTo>
                    <a:pt x="30" y="252"/>
                  </a:lnTo>
                  <a:lnTo>
                    <a:pt x="45" y="249"/>
                  </a:lnTo>
                  <a:lnTo>
                    <a:pt x="75" y="242"/>
                  </a:lnTo>
                  <a:lnTo>
                    <a:pt x="91" y="247"/>
                  </a:lnTo>
                  <a:lnTo>
                    <a:pt x="102" y="261"/>
                  </a:lnTo>
                  <a:lnTo>
                    <a:pt x="103" y="265"/>
                  </a:lnTo>
                  <a:lnTo>
                    <a:pt x="103" y="265"/>
                  </a:lnTo>
                  <a:lnTo>
                    <a:pt x="10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0" name="Freeform 78">
              <a:extLst>
                <a:ext uri="{FF2B5EF4-FFF2-40B4-BE49-F238E27FC236}">
                  <a16:creationId xmlns:a16="http://schemas.microsoft.com/office/drawing/2014/main" id="{67981ABF-5F96-2ED0-C839-074DD0AB3CE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5050483"/>
              <a:ext cx="788286" cy="682127"/>
            </a:xfrm>
            <a:custGeom>
              <a:avLst/>
              <a:gdLst>
                <a:gd name="T0" fmla="*/ 215 w 349"/>
                <a:gd name="T1" fmla="*/ 302 h 302"/>
                <a:gd name="T2" fmla="*/ 242 w 349"/>
                <a:gd name="T3" fmla="*/ 283 h 302"/>
                <a:gd name="T4" fmla="*/ 267 w 349"/>
                <a:gd name="T5" fmla="*/ 274 h 302"/>
                <a:gd name="T6" fmla="*/ 293 w 349"/>
                <a:gd name="T7" fmla="*/ 261 h 302"/>
                <a:gd name="T8" fmla="*/ 311 w 349"/>
                <a:gd name="T9" fmla="*/ 253 h 302"/>
                <a:gd name="T10" fmla="*/ 329 w 349"/>
                <a:gd name="T11" fmla="*/ 245 h 302"/>
                <a:gd name="T12" fmla="*/ 349 w 349"/>
                <a:gd name="T13" fmla="*/ 235 h 302"/>
                <a:gd name="T14" fmla="*/ 327 w 349"/>
                <a:gd name="T15" fmla="*/ 226 h 302"/>
                <a:gd name="T16" fmla="*/ 333 w 349"/>
                <a:gd name="T17" fmla="*/ 210 h 302"/>
                <a:gd name="T18" fmla="*/ 334 w 349"/>
                <a:gd name="T19" fmla="*/ 197 h 302"/>
                <a:gd name="T20" fmla="*/ 340 w 349"/>
                <a:gd name="T21" fmla="*/ 181 h 302"/>
                <a:gd name="T22" fmla="*/ 343 w 349"/>
                <a:gd name="T23" fmla="*/ 171 h 302"/>
                <a:gd name="T24" fmla="*/ 347 w 349"/>
                <a:gd name="T25" fmla="*/ 148 h 302"/>
                <a:gd name="T26" fmla="*/ 345 w 349"/>
                <a:gd name="T27" fmla="*/ 131 h 302"/>
                <a:gd name="T28" fmla="*/ 343 w 349"/>
                <a:gd name="T29" fmla="*/ 117 h 302"/>
                <a:gd name="T30" fmla="*/ 331 w 349"/>
                <a:gd name="T31" fmla="*/ 114 h 302"/>
                <a:gd name="T32" fmla="*/ 320 w 349"/>
                <a:gd name="T33" fmla="*/ 99 h 302"/>
                <a:gd name="T34" fmla="*/ 315 w 349"/>
                <a:gd name="T35" fmla="*/ 89 h 302"/>
                <a:gd name="T36" fmla="*/ 297 w 349"/>
                <a:gd name="T37" fmla="*/ 73 h 302"/>
                <a:gd name="T38" fmla="*/ 284 w 349"/>
                <a:gd name="T39" fmla="*/ 55 h 302"/>
                <a:gd name="T40" fmla="*/ 254 w 349"/>
                <a:gd name="T41" fmla="*/ 30 h 302"/>
                <a:gd name="T42" fmla="*/ 242 w 349"/>
                <a:gd name="T43" fmla="*/ 30 h 302"/>
                <a:gd name="T44" fmla="*/ 219 w 349"/>
                <a:gd name="T45" fmla="*/ 35 h 302"/>
                <a:gd name="T46" fmla="*/ 192 w 349"/>
                <a:gd name="T47" fmla="*/ 37 h 302"/>
                <a:gd name="T48" fmla="*/ 178 w 349"/>
                <a:gd name="T49" fmla="*/ 23 h 302"/>
                <a:gd name="T50" fmla="*/ 165 w 349"/>
                <a:gd name="T51" fmla="*/ 16 h 302"/>
                <a:gd name="T52" fmla="*/ 151 w 349"/>
                <a:gd name="T53" fmla="*/ 0 h 302"/>
                <a:gd name="T54" fmla="*/ 133 w 349"/>
                <a:gd name="T55" fmla="*/ 14 h 302"/>
                <a:gd name="T56" fmla="*/ 108 w 349"/>
                <a:gd name="T57" fmla="*/ 37 h 302"/>
                <a:gd name="T58" fmla="*/ 66 w 349"/>
                <a:gd name="T59" fmla="*/ 87 h 302"/>
                <a:gd name="T60" fmla="*/ 51 w 349"/>
                <a:gd name="T61" fmla="*/ 98 h 302"/>
                <a:gd name="T62" fmla="*/ 44 w 349"/>
                <a:gd name="T63" fmla="*/ 110 h 302"/>
                <a:gd name="T64" fmla="*/ 0 w 349"/>
                <a:gd name="T65" fmla="*/ 156 h 302"/>
                <a:gd name="T66" fmla="*/ 5 w 349"/>
                <a:gd name="T67" fmla="*/ 171 h 302"/>
                <a:gd name="T68" fmla="*/ 16 w 349"/>
                <a:gd name="T69" fmla="*/ 178 h 302"/>
                <a:gd name="T70" fmla="*/ 21 w 349"/>
                <a:gd name="T71" fmla="*/ 196 h 302"/>
                <a:gd name="T72" fmla="*/ 32 w 349"/>
                <a:gd name="T73" fmla="*/ 206 h 302"/>
                <a:gd name="T74" fmla="*/ 44 w 349"/>
                <a:gd name="T75" fmla="*/ 210 h 302"/>
                <a:gd name="T76" fmla="*/ 58 w 349"/>
                <a:gd name="T77" fmla="*/ 210 h 302"/>
                <a:gd name="T78" fmla="*/ 71 w 349"/>
                <a:gd name="T79" fmla="*/ 213 h 302"/>
                <a:gd name="T80" fmla="*/ 78 w 349"/>
                <a:gd name="T81" fmla="*/ 228 h 302"/>
                <a:gd name="T82" fmla="*/ 92 w 349"/>
                <a:gd name="T83" fmla="*/ 222 h 302"/>
                <a:gd name="T84" fmla="*/ 103 w 349"/>
                <a:gd name="T85" fmla="*/ 231 h 302"/>
                <a:gd name="T86" fmla="*/ 117 w 349"/>
                <a:gd name="T87" fmla="*/ 226 h 302"/>
                <a:gd name="T88" fmla="*/ 130 w 349"/>
                <a:gd name="T89" fmla="*/ 231 h 302"/>
                <a:gd name="T90" fmla="*/ 142 w 349"/>
                <a:gd name="T91" fmla="*/ 233 h 302"/>
                <a:gd name="T92" fmla="*/ 155 w 349"/>
                <a:gd name="T93" fmla="*/ 231 h 302"/>
                <a:gd name="T94" fmla="*/ 167 w 349"/>
                <a:gd name="T95" fmla="*/ 238 h 302"/>
                <a:gd name="T96" fmla="*/ 185 w 349"/>
                <a:gd name="T97" fmla="*/ 235 h 302"/>
                <a:gd name="T98" fmla="*/ 201 w 349"/>
                <a:gd name="T99" fmla="*/ 260 h 302"/>
                <a:gd name="T100" fmla="*/ 204 w 349"/>
                <a:gd name="T101" fmla="*/ 272 h 302"/>
                <a:gd name="T102" fmla="*/ 215 w 349"/>
                <a:gd name="T103" fmla="*/ 302 h 302"/>
                <a:gd name="T104" fmla="*/ 215 w 349"/>
                <a:gd name="T105" fmla="*/ 302 h 302"/>
                <a:gd name="T106" fmla="*/ 215 w 349"/>
                <a:gd name="T107" fmla="*/ 302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9" h="302">
                  <a:moveTo>
                    <a:pt x="215" y="302"/>
                  </a:moveTo>
                  <a:lnTo>
                    <a:pt x="242" y="283"/>
                  </a:lnTo>
                  <a:lnTo>
                    <a:pt x="267" y="274"/>
                  </a:lnTo>
                  <a:lnTo>
                    <a:pt x="293" y="261"/>
                  </a:lnTo>
                  <a:lnTo>
                    <a:pt x="311" y="253"/>
                  </a:lnTo>
                  <a:lnTo>
                    <a:pt x="329" y="245"/>
                  </a:lnTo>
                  <a:lnTo>
                    <a:pt x="349" y="235"/>
                  </a:lnTo>
                  <a:lnTo>
                    <a:pt x="327" y="226"/>
                  </a:lnTo>
                  <a:lnTo>
                    <a:pt x="333" y="210"/>
                  </a:lnTo>
                  <a:lnTo>
                    <a:pt x="334" y="197"/>
                  </a:lnTo>
                  <a:lnTo>
                    <a:pt x="340" y="181"/>
                  </a:lnTo>
                  <a:lnTo>
                    <a:pt x="343" y="171"/>
                  </a:lnTo>
                  <a:lnTo>
                    <a:pt x="347" y="148"/>
                  </a:lnTo>
                  <a:lnTo>
                    <a:pt x="345" y="131"/>
                  </a:lnTo>
                  <a:lnTo>
                    <a:pt x="343" y="117"/>
                  </a:lnTo>
                  <a:lnTo>
                    <a:pt x="331" y="114"/>
                  </a:lnTo>
                  <a:lnTo>
                    <a:pt x="320" y="99"/>
                  </a:lnTo>
                  <a:lnTo>
                    <a:pt x="315" y="89"/>
                  </a:lnTo>
                  <a:lnTo>
                    <a:pt x="297" y="73"/>
                  </a:lnTo>
                  <a:lnTo>
                    <a:pt x="284" y="55"/>
                  </a:lnTo>
                  <a:lnTo>
                    <a:pt x="254" y="30"/>
                  </a:lnTo>
                  <a:lnTo>
                    <a:pt x="242" y="30"/>
                  </a:lnTo>
                  <a:lnTo>
                    <a:pt x="219" y="35"/>
                  </a:lnTo>
                  <a:lnTo>
                    <a:pt x="192" y="37"/>
                  </a:lnTo>
                  <a:lnTo>
                    <a:pt x="178" y="23"/>
                  </a:lnTo>
                  <a:lnTo>
                    <a:pt x="165" y="16"/>
                  </a:lnTo>
                  <a:lnTo>
                    <a:pt x="151" y="0"/>
                  </a:lnTo>
                  <a:lnTo>
                    <a:pt x="133" y="14"/>
                  </a:lnTo>
                  <a:lnTo>
                    <a:pt x="108" y="37"/>
                  </a:lnTo>
                  <a:lnTo>
                    <a:pt x="66" y="87"/>
                  </a:lnTo>
                  <a:lnTo>
                    <a:pt x="51" y="98"/>
                  </a:lnTo>
                  <a:lnTo>
                    <a:pt x="44" y="110"/>
                  </a:lnTo>
                  <a:lnTo>
                    <a:pt x="0" y="156"/>
                  </a:lnTo>
                  <a:lnTo>
                    <a:pt x="5" y="171"/>
                  </a:lnTo>
                  <a:lnTo>
                    <a:pt x="16" y="178"/>
                  </a:lnTo>
                  <a:lnTo>
                    <a:pt x="21" y="196"/>
                  </a:lnTo>
                  <a:lnTo>
                    <a:pt x="32" y="206"/>
                  </a:lnTo>
                  <a:lnTo>
                    <a:pt x="44" y="210"/>
                  </a:lnTo>
                  <a:lnTo>
                    <a:pt x="58" y="210"/>
                  </a:lnTo>
                  <a:lnTo>
                    <a:pt x="71" y="213"/>
                  </a:lnTo>
                  <a:lnTo>
                    <a:pt x="78" y="228"/>
                  </a:lnTo>
                  <a:lnTo>
                    <a:pt x="92" y="222"/>
                  </a:lnTo>
                  <a:lnTo>
                    <a:pt x="103" y="231"/>
                  </a:lnTo>
                  <a:lnTo>
                    <a:pt x="117" y="226"/>
                  </a:lnTo>
                  <a:lnTo>
                    <a:pt x="130" y="231"/>
                  </a:lnTo>
                  <a:lnTo>
                    <a:pt x="142" y="233"/>
                  </a:lnTo>
                  <a:lnTo>
                    <a:pt x="155" y="231"/>
                  </a:lnTo>
                  <a:lnTo>
                    <a:pt x="167" y="238"/>
                  </a:lnTo>
                  <a:lnTo>
                    <a:pt x="185" y="235"/>
                  </a:lnTo>
                  <a:lnTo>
                    <a:pt x="201" y="260"/>
                  </a:lnTo>
                  <a:lnTo>
                    <a:pt x="204" y="272"/>
                  </a:lnTo>
                  <a:lnTo>
                    <a:pt x="215" y="302"/>
                  </a:lnTo>
                  <a:lnTo>
                    <a:pt x="215" y="302"/>
                  </a:lnTo>
                  <a:lnTo>
                    <a:pt x="215" y="3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1" name="Freeform 79">
              <a:extLst>
                <a:ext uri="{FF2B5EF4-FFF2-40B4-BE49-F238E27FC236}">
                  <a16:creationId xmlns:a16="http://schemas.microsoft.com/office/drawing/2014/main" id="{90B41AE3-7A84-B4D0-E8B6-E19764903FE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17493" y="5106951"/>
              <a:ext cx="720525" cy="557899"/>
            </a:xfrm>
            <a:custGeom>
              <a:avLst/>
              <a:gdLst>
                <a:gd name="T0" fmla="*/ 123 w 319"/>
                <a:gd name="T1" fmla="*/ 235 h 247"/>
                <a:gd name="T2" fmla="*/ 155 w 319"/>
                <a:gd name="T3" fmla="*/ 236 h 247"/>
                <a:gd name="T4" fmla="*/ 191 w 319"/>
                <a:gd name="T5" fmla="*/ 208 h 247"/>
                <a:gd name="T6" fmla="*/ 217 w 319"/>
                <a:gd name="T7" fmla="*/ 212 h 247"/>
                <a:gd name="T8" fmla="*/ 239 w 319"/>
                <a:gd name="T9" fmla="*/ 220 h 247"/>
                <a:gd name="T10" fmla="*/ 265 w 319"/>
                <a:gd name="T11" fmla="*/ 231 h 247"/>
                <a:gd name="T12" fmla="*/ 287 w 319"/>
                <a:gd name="T13" fmla="*/ 217 h 247"/>
                <a:gd name="T14" fmla="*/ 313 w 319"/>
                <a:gd name="T15" fmla="*/ 210 h 247"/>
                <a:gd name="T16" fmla="*/ 310 w 319"/>
                <a:gd name="T17" fmla="*/ 187 h 247"/>
                <a:gd name="T18" fmla="*/ 276 w 319"/>
                <a:gd name="T19" fmla="*/ 153 h 247"/>
                <a:gd name="T20" fmla="*/ 265 w 319"/>
                <a:gd name="T21" fmla="*/ 133 h 247"/>
                <a:gd name="T22" fmla="*/ 249 w 319"/>
                <a:gd name="T23" fmla="*/ 101 h 247"/>
                <a:gd name="T24" fmla="*/ 226 w 319"/>
                <a:gd name="T25" fmla="*/ 89 h 247"/>
                <a:gd name="T26" fmla="*/ 233 w 319"/>
                <a:gd name="T27" fmla="*/ 51 h 247"/>
                <a:gd name="T28" fmla="*/ 210 w 319"/>
                <a:gd name="T29" fmla="*/ 0 h 247"/>
                <a:gd name="T30" fmla="*/ 173 w 319"/>
                <a:gd name="T31" fmla="*/ 17 h 247"/>
                <a:gd name="T32" fmla="*/ 137 w 319"/>
                <a:gd name="T33" fmla="*/ 19 h 247"/>
                <a:gd name="T34" fmla="*/ 112 w 319"/>
                <a:gd name="T35" fmla="*/ 16 h 247"/>
                <a:gd name="T36" fmla="*/ 84 w 319"/>
                <a:gd name="T37" fmla="*/ 9 h 247"/>
                <a:gd name="T38" fmla="*/ 62 w 319"/>
                <a:gd name="T39" fmla="*/ 3 h 247"/>
                <a:gd name="T40" fmla="*/ 46 w 319"/>
                <a:gd name="T41" fmla="*/ 25 h 247"/>
                <a:gd name="T42" fmla="*/ 25 w 319"/>
                <a:gd name="T43" fmla="*/ 44 h 247"/>
                <a:gd name="T44" fmla="*/ 0 w 319"/>
                <a:gd name="T45" fmla="*/ 58 h 247"/>
                <a:gd name="T46" fmla="*/ 13 w 319"/>
                <a:gd name="T47" fmla="*/ 89 h 247"/>
                <a:gd name="T48" fmla="*/ 27 w 319"/>
                <a:gd name="T49" fmla="*/ 106 h 247"/>
                <a:gd name="T50" fmla="*/ 32 w 319"/>
                <a:gd name="T51" fmla="*/ 140 h 247"/>
                <a:gd name="T52" fmla="*/ 16 w 319"/>
                <a:gd name="T53" fmla="*/ 163 h 247"/>
                <a:gd name="T54" fmla="*/ 9 w 319"/>
                <a:gd name="T55" fmla="*/ 192 h 247"/>
                <a:gd name="T56" fmla="*/ 45 w 319"/>
                <a:gd name="T57" fmla="*/ 217 h 247"/>
                <a:gd name="T58" fmla="*/ 75 w 319"/>
                <a:gd name="T59" fmla="*/ 236 h 247"/>
                <a:gd name="T60" fmla="*/ 100 w 319"/>
                <a:gd name="T61" fmla="*/ 242 h 247"/>
                <a:gd name="T62" fmla="*/ 105 w 319"/>
                <a:gd name="T63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19" h="247">
                  <a:moveTo>
                    <a:pt x="105" y="247"/>
                  </a:moveTo>
                  <a:lnTo>
                    <a:pt x="123" y="235"/>
                  </a:lnTo>
                  <a:lnTo>
                    <a:pt x="132" y="244"/>
                  </a:lnTo>
                  <a:lnTo>
                    <a:pt x="155" y="236"/>
                  </a:lnTo>
                  <a:lnTo>
                    <a:pt x="174" y="219"/>
                  </a:lnTo>
                  <a:lnTo>
                    <a:pt x="191" y="208"/>
                  </a:lnTo>
                  <a:lnTo>
                    <a:pt x="205" y="203"/>
                  </a:lnTo>
                  <a:lnTo>
                    <a:pt x="217" y="212"/>
                  </a:lnTo>
                  <a:lnTo>
                    <a:pt x="224" y="222"/>
                  </a:lnTo>
                  <a:lnTo>
                    <a:pt x="239" y="220"/>
                  </a:lnTo>
                  <a:lnTo>
                    <a:pt x="255" y="222"/>
                  </a:lnTo>
                  <a:lnTo>
                    <a:pt x="265" y="231"/>
                  </a:lnTo>
                  <a:lnTo>
                    <a:pt x="274" y="219"/>
                  </a:lnTo>
                  <a:lnTo>
                    <a:pt x="287" y="217"/>
                  </a:lnTo>
                  <a:lnTo>
                    <a:pt x="301" y="215"/>
                  </a:lnTo>
                  <a:lnTo>
                    <a:pt x="313" y="210"/>
                  </a:lnTo>
                  <a:lnTo>
                    <a:pt x="319" y="197"/>
                  </a:lnTo>
                  <a:lnTo>
                    <a:pt x="310" y="187"/>
                  </a:lnTo>
                  <a:lnTo>
                    <a:pt x="301" y="179"/>
                  </a:lnTo>
                  <a:lnTo>
                    <a:pt x="276" y="153"/>
                  </a:lnTo>
                  <a:lnTo>
                    <a:pt x="278" y="140"/>
                  </a:lnTo>
                  <a:lnTo>
                    <a:pt x="265" y="133"/>
                  </a:lnTo>
                  <a:lnTo>
                    <a:pt x="258" y="115"/>
                  </a:lnTo>
                  <a:lnTo>
                    <a:pt x="249" y="101"/>
                  </a:lnTo>
                  <a:lnTo>
                    <a:pt x="237" y="96"/>
                  </a:lnTo>
                  <a:lnTo>
                    <a:pt x="226" y="89"/>
                  </a:lnTo>
                  <a:lnTo>
                    <a:pt x="231" y="67"/>
                  </a:lnTo>
                  <a:lnTo>
                    <a:pt x="233" y="51"/>
                  </a:lnTo>
                  <a:lnTo>
                    <a:pt x="242" y="39"/>
                  </a:lnTo>
                  <a:lnTo>
                    <a:pt x="210" y="0"/>
                  </a:lnTo>
                  <a:lnTo>
                    <a:pt x="191" y="7"/>
                  </a:lnTo>
                  <a:lnTo>
                    <a:pt x="173" y="17"/>
                  </a:lnTo>
                  <a:lnTo>
                    <a:pt x="153" y="14"/>
                  </a:lnTo>
                  <a:lnTo>
                    <a:pt x="137" y="19"/>
                  </a:lnTo>
                  <a:lnTo>
                    <a:pt x="125" y="14"/>
                  </a:lnTo>
                  <a:lnTo>
                    <a:pt x="112" y="16"/>
                  </a:lnTo>
                  <a:lnTo>
                    <a:pt x="96" y="14"/>
                  </a:lnTo>
                  <a:lnTo>
                    <a:pt x="84" y="9"/>
                  </a:lnTo>
                  <a:lnTo>
                    <a:pt x="71" y="1"/>
                  </a:lnTo>
                  <a:lnTo>
                    <a:pt x="62" y="3"/>
                  </a:lnTo>
                  <a:lnTo>
                    <a:pt x="53" y="16"/>
                  </a:lnTo>
                  <a:lnTo>
                    <a:pt x="46" y="25"/>
                  </a:lnTo>
                  <a:lnTo>
                    <a:pt x="36" y="34"/>
                  </a:lnTo>
                  <a:lnTo>
                    <a:pt x="25" y="44"/>
                  </a:lnTo>
                  <a:lnTo>
                    <a:pt x="14" y="53"/>
                  </a:lnTo>
                  <a:lnTo>
                    <a:pt x="0" y="58"/>
                  </a:lnTo>
                  <a:lnTo>
                    <a:pt x="2" y="74"/>
                  </a:lnTo>
                  <a:lnTo>
                    <a:pt x="13" y="89"/>
                  </a:lnTo>
                  <a:lnTo>
                    <a:pt x="25" y="94"/>
                  </a:lnTo>
                  <a:lnTo>
                    <a:pt x="27" y="106"/>
                  </a:lnTo>
                  <a:lnTo>
                    <a:pt x="27" y="123"/>
                  </a:lnTo>
                  <a:lnTo>
                    <a:pt x="32" y="140"/>
                  </a:lnTo>
                  <a:lnTo>
                    <a:pt x="23" y="151"/>
                  </a:lnTo>
                  <a:lnTo>
                    <a:pt x="16" y="163"/>
                  </a:lnTo>
                  <a:lnTo>
                    <a:pt x="14" y="179"/>
                  </a:lnTo>
                  <a:lnTo>
                    <a:pt x="9" y="192"/>
                  </a:lnTo>
                  <a:lnTo>
                    <a:pt x="23" y="206"/>
                  </a:lnTo>
                  <a:lnTo>
                    <a:pt x="45" y="217"/>
                  </a:lnTo>
                  <a:lnTo>
                    <a:pt x="57" y="220"/>
                  </a:lnTo>
                  <a:lnTo>
                    <a:pt x="75" y="236"/>
                  </a:lnTo>
                  <a:lnTo>
                    <a:pt x="84" y="240"/>
                  </a:lnTo>
                  <a:lnTo>
                    <a:pt x="100" y="242"/>
                  </a:lnTo>
                  <a:lnTo>
                    <a:pt x="105" y="247"/>
                  </a:lnTo>
                  <a:lnTo>
                    <a:pt x="105" y="247"/>
                  </a:lnTo>
                  <a:lnTo>
                    <a:pt x="105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2" name="Freeform 80">
              <a:extLst>
                <a:ext uri="{FF2B5EF4-FFF2-40B4-BE49-F238E27FC236}">
                  <a16:creationId xmlns:a16="http://schemas.microsoft.com/office/drawing/2014/main" id="{F01D156D-52A8-DB41-FA47-F39453D5CE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88341" y="5732610"/>
              <a:ext cx="634695" cy="566934"/>
            </a:xfrm>
            <a:custGeom>
              <a:avLst/>
              <a:gdLst>
                <a:gd name="T0" fmla="*/ 186 w 281"/>
                <a:gd name="T1" fmla="*/ 251 h 251"/>
                <a:gd name="T2" fmla="*/ 251 w 281"/>
                <a:gd name="T3" fmla="*/ 225 h 251"/>
                <a:gd name="T4" fmla="*/ 274 w 281"/>
                <a:gd name="T5" fmla="*/ 218 h 251"/>
                <a:gd name="T6" fmla="*/ 274 w 281"/>
                <a:gd name="T7" fmla="*/ 202 h 251"/>
                <a:gd name="T8" fmla="*/ 281 w 281"/>
                <a:gd name="T9" fmla="*/ 189 h 251"/>
                <a:gd name="T10" fmla="*/ 281 w 281"/>
                <a:gd name="T11" fmla="*/ 169 h 251"/>
                <a:gd name="T12" fmla="*/ 268 w 281"/>
                <a:gd name="T13" fmla="*/ 155 h 251"/>
                <a:gd name="T14" fmla="*/ 270 w 281"/>
                <a:gd name="T15" fmla="*/ 143 h 251"/>
                <a:gd name="T16" fmla="*/ 279 w 281"/>
                <a:gd name="T17" fmla="*/ 121 h 251"/>
                <a:gd name="T18" fmla="*/ 268 w 281"/>
                <a:gd name="T19" fmla="*/ 107 h 251"/>
                <a:gd name="T20" fmla="*/ 256 w 281"/>
                <a:gd name="T21" fmla="*/ 102 h 251"/>
                <a:gd name="T22" fmla="*/ 245 w 281"/>
                <a:gd name="T23" fmla="*/ 91 h 251"/>
                <a:gd name="T24" fmla="*/ 233 w 281"/>
                <a:gd name="T25" fmla="*/ 88 h 251"/>
                <a:gd name="T26" fmla="*/ 217 w 281"/>
                <a:gd name="T27" fmla="*/ 82 h 251"/>
                <a:gd name="T28" fmla="*/ 208 w 281"/>
                <a:gd name="T29" fmla="*/ 72 h 251"/>
                <a:gd name="T30" fmla="*/ 194 w 281"/>
                <a:gd name="T31" fmla="*/ 63 h 251"/>
                <a:gd name="T32" fmla="*/ 185 w 281"/>
                <a:gd name="T33" fmla="*/ 52 h 251"/>
                <a:gd name="T34" fmla="*/ 172 w 281"/>
                <a:gd name="T35" fmla="*/ 45 h 251"/>
                <a:gd name="T36" fmla="*/ 160 w 281"/>
                <a:gd name="T37" fmla="*/ 43 h 251"/>
                <a:gd name="T38" fmla="*/ 144 w 281"/>
                <a:gd name="T39" fmla="*/ 41 h 251"/>
                <a:gd name="T40" fmla="*/ 131 w 281"/>
                <a:gd name="T41" fmla="*/ 40 h 251"/>
                <a:gd name="T42" fmla="*/ 119 w 281"/>
                <a:gd name="T43" fmla="*/ 34 h 251"/>
                <a:gd name="T44" fmla="*/ 83 w 281"/>
                <a:gd name="T45" fmla="*/ 0 h 251"/>
                <a:gd name="T46" fmla="*/ 48 w 281"/>
                <a:gd name="T47" fmla="*/ 29 h 251"/>
                <a:gd name="T48" fmla="*/ 26 w 281"/>
                <a:gd name="T49" fmla="*/ 41 h 251"/>
                <a:gd name="T50" fmla="*/ 0 w 281"/>
                <a:gd name="T51" fmla="*/ 57 h 251"/>
                <a:gd name="T52" fmla="*/ 12 w 281"/>
                <a:gd name="T53" fmla="*/ 66 h 251"/>
                <a:gd name="T54" fmla="*/ 19 w 281"/>
                <a:gd name="T55" fmla="*/ 77 h 251"/>
                <a:gd name="T56" fmla="*/ 32 w 281"/>
                <a:gd name="T57" fmla="*/ 82 h 251"/>
                <a:gd name="T58" fmla="*/ 46 w 281"/>
                <a:gd name="T59" fmla="*/ 80 h 251"/>
                <a:gd name="T60" fmla="*/ 48 w 281"/>
                <a:gd name="T61" fmla="*/ 93 h 251"/>
                <a:gd name="T62" fmla="*/ 55 w 281"/>
                <a:gd name="T63" fmla="*/ 107 h 251"/>
                <a:gd name="T64" fmla="*/ 64 w 281"/>
                <a:gd name="T65" fmla="*/ 114 h 251"/>
                <a:gd name="T66" fmla="*/ 76 w 281"/>
                <a:gd name="T67" fmla="*/ 123 h 251"/>
                <a:gd name="T68" fmla="*/ 90 w 281"/>
                <a:gd name="T69" fmla="*/ 134 h 251"/>
                <a:gd name="T70" fmla="*/ 99 w 281"/>
                <a:gd name="T71" fmla="*/ 141 h 251"/>
                <a:gd name="T72" fmla="*/ 115 w 281"/>
                <a:gd name="T73" fmla="*/ 143 h 251"/>
                <a:gd name="T74" fmla="*/ 124 w 281"/>
                <a:gd name="T75" fmla="*/ 152 h 251"/>
                <a:gd name="T76" fmla="*/ 130 w 281"/>
                <a:gd name="T77" fmla="*/ 164 h 251"/>
                <a:gd name="T78" fmla="*/ 140 w 281"/>
                <a:gd name="T79" fmla="*/ 178 h 251"/>
                <a:gd name="T80" fmla="*/ 147 w 281"/>
                <a:gd name="T81" fmla="*/ 193 h 251"/>
                <a:gd name="T82" fmla="*/ 153 w 281"/>
                <a:gd name="T83" fmla="*/ 207 h 251"/>
                <a:gd name="T84" fmla="*/ 154 w 281"/>
                <a:gd name="T85" fmla="*/ 219 h 251"/>
                <a:gd name="T86" fmla="*/ 160 w 281"/>
                <a:gd name="T87" fmla="*/ 234 h 251"/>
                <a:gd name="T88" fmla="*/ 172 w 281"/>
                <a:gd name="T89" fmla="*/ 234 h 251"/>
                <a:gd name="T90" fmla="*/ 179 w 281"/>
                <a:gd name="T91" fmla="*/ 248 h 251"/>
                <a:gd name="T92" fmla="*/ 186 w 281"/>
                <a:gd name="T93" fmla="*/ 251 h 251"/>
                <a:gd name="T94" fmla="*/ 186 w 281"/>
                <a:gd name="T95" fmla="*/ 251 h 251"/>
                <a:gd name="T96" fmla="*/ 186 w 281"/>
                <a:gd name="T97" fmla="*/ 251 h 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1" h="251">
                  <a:moveTo>
                    <a:pt x="186" y="251"/>
                  </a:moveTo>
                  <a:lnTo>
                    <a:pt x="251" y="225"/>
                  </a:lnTo>
                  <a:lnTo>
                    <a:pt x="274" y="218"/>
                  </a:lnTo>
                  <a:lnTo>
                    <a:pt x="274" y="202"/>
                  </a:lnTo>
                  <a:lnTo>
                    <a:pt x="281" y="189"/>
                  </a:lnTo>
                  <a:lnTo>
                    <a:pt x="281" y="169"/>
                  </a:lnTo>
                  <a:lnTo>
                    <a:pt x="268" y="155"/>
                  </a:lnTo>
                  <a:lnTo>
                    <a:pt x="270" y="143"/>
                  </a:lnTo>
                  <a:lnTo>
                    <a:pt x="279" y="121"/>
                  </a:lnTo>
                  <a:lnTo>
                    <a:pt x="268" y="107"/>
                  </a:lnTo>
                  <a:lnTo>
                    <a:pt x="256" y="102"/>
                  </a:lnTo>
                  <a:lnTo>
                    <a:pt x="245" y="91"/>
                  </a:lnTo>
                  <a:lnTo>
                    <a:pt x="233" y="88"/>
                  </a:lnTo>
                  <a:lnTo>
                    <a:pt x="217" y="82"/>
                  </a:lnTo>
                  <a:lnTo>
                    <a:pt x="208" y="72"/>
                  </a:lnTo>
                  <a:lnTo>
                    <a:pt x="194" y="63"/>
                  </a:lnTo>
                  <a:lnTo>
                    <a:pt x="185" y="52"/>
                  </a:lnTo>
                  <a:lnTo>
                    <a:pt x="172" y="45"/>
                  </a:lnTo>
                  <a:lnTo>
                    <a:pt x="160" y="43"/>
                  </a:lnTo>
                  <a:lnTo>
                    <a:pt x="144" y="41"/>
                  </a:lnTo>
                  <a:lnTo>
                    <a:pt x="131" y="40"/>
                  </a:lnTo>
                  <a:lnTo>
                    <a:pt x="119" y="34"/>
                  </a:lnTo>
                  <a:lnTo>
                    <a:pt x="83" y="0"/>
                  </a:lnTo>
                  <a:lnTo>
                    <a:pt x="48" y="29"/>
                  </a:lnTo>
                  <a:lnTo>
                    <a:pt x="26" y="41"/>
                  </a:lnTo>
                  <a:lnTo>
                    <a:pt x="0" y="57"/>
                  </a:lnTo>
                  <a:lnTo>
                    <a:pt x="12" y="66"/>
                  </a:lnTo>
                  <a:lnTo>
                    <a:pt x="19" y="77"/>
                  </a:lnTo>
                  <a:lnTo>
                    <a:pt x="32" y="82"/>
                  </a:lnTo>
                  <a:lnTo>
                    <a:pt x="46" y="80"/>
                  </a:lnTo>
                  <a:lnTo>
                    <a:pt x="48" y="93"/>
                  </a:lnTo>
                  <a:lnTo>
                    <a:pt x="55" y="107"/>
                  </a:lnTo>
                  <a:lnTo>
                    <a:pt x="64" y="114"/>
                  </a:lnTo>
                  <a:lnTo>
                    <a:pt x="76" y="123"/>
                  </a:lnTo>
                  <a:lnTo>
                    <a:pt x="90" y="134"/>
                  </a:lnTo>
                  <a:lnTo>
                    <a:pt x="99" y="141"/>
                  </a:lnTo>
                  <a:lnTo>
                    <a:pt x="115" y="143"/>
                  </a:lnTo>
                  <a:lnTo>
                    <a:pt x="124" y="152"/>
                  </a:lnTo>
                  <a:lnTo>
                    <a:pt x="130" y="164"/>
                  </a:lnTo>
                  <a:lnTo>
                    <a:pt x="140" y="178"/>
                  </a:lnTo>
                  <a:lnTo>
                    <a:pt x="147" y="193"/>
                  </a:lnTo>
                  <a:lnTo>
                    <a:pt x="153" y="207"/>
                  </a:lnTo>
                  <a:lnTo>
                    <a:pt x="154" y="219"/>
                  </a:lnTo>
                  <a:lnTo>
                    <a:pt x="160" y="234"/>
                  </a:lnTo>
                  <a:lnTo>
                    <a:pt x="172" y="234"/>
                  </a:lnTo>
                  <a:lnTo>
                    <a:pt x="179" y="248"/>
                  </a:lnTo>
                  <a:lnTo>
                    <a:pt x="186" y="251"/>
                  </a:lnTo>
                  <a:lnTo>
                    <a:pt x="186" y="251"/>
                  </a:lnTo>
                  <a:lnTo>
                    <a:pt x="18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3" name="Freeform 81">
              <a:extLst>
                <a:ext uri="{FF2B5EF4-FFF2-40B4-BE49-F238E27FC236}">
                  <a16:creationId xmlns:a16="http://schemas.microsoft.com/office/drawing/2014/main" id="{AB7912BF-7655-C1C5-D7B8-CAF330AF01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67017" y="5495447"/>
              <a:ext cx="566934" cy="648247"/>
            </a:xfrm>
            <a:custGeom>
              <a:avLst/>
              <a:gdLst>
                <a:gd name="T0" fmla="*/ 132 w 251"/>
                <a:gd name="T1" fmla="*/ 287 h 287"/>
                <a:gd name="T2" fmla="*/ 167 w 251"/>
                <a:gd name="T3" fmla="*/ 285 h 287"/>
                <a:gd name="T4" fmla="*/ 180 w 251"/>
                <a:gd name="T5" fmla="*/ 283 h 287"/>
                <a:gd name="T6" fmla="*/ 219 w 251"/>
                <a:gd name="T7" fmla="*/ 276 h 287"/>
                <a:gd name="T8" fmla="*/ 235 w 251"/>
                <a:gd name="T9" fmla="*/ 278 h 287"/>
                <a:gd name="T10" fmla="*/ 249 w 251"/>
                <a:gd name="T11" fmla="*/ 276 h 287"/>
                <a:gd name="T12" fmla="*/ 251 w 251"/>
                <a:gd name="T13" fmla="*/ 260 h 287"/>
                <a:gd name="T14" fmla="*/ 247 w 251"/>
                <a:gd name="T15" fmla="*/ 230 h 287"/>
                <a:gd name="T16" fmla="*/ 251 w 251"/>
                <a:gd name="T17" fmla="*/ 210 h 287"/>
                <a:gd name="T18" fmla="*/ 251 w 251"/>
                <a:gd name="T19" fmla="*/ 146 h 287"/>
                <a:gd name="T20" fmla="*/ 251 w 251"/>
                <a:gd name="T21" fmla="*/ 127 h 287"/>
                <a:gd name="T22" fmla="*/ 240 w 251"/>
                <a:gd name="T23" fmla="*/ 88 h 287"/>
                <a:gd name="T24" fmla="*/ 239 w 251"/>
                <a:gd name="T25" fmla="*/ 64 h 287"/>
                <a:gd name="T26" fmla="*/ 240 w 251"/>
                <a:gd name="T27" fmla="*/ 2 h 287"/>
                <a:gd name="T28" fmla="*/ 228 w 251"/>
                <a:gd name="T29" fmla="*/ 0 h 287"/>
                <a:gd name="T30" fmla="*/ 182 w 251"/>
                <a:gd name="T31" fmla="*/ 2 h 287"/>
                <a:gd name="T32" fmla="*/ 164 w 251"/>
                <a:gd name="T33" fmla="*/ 0 h 287"/>
                <a:gd name="T34" fmla="*/ 118 w 251"/>
                <a:gd name="T35" fmla="*/ 0 h 287"/>
                <a:gd name="T36" fmla="*/ 107 w 251"/>
                <a:gd name="T37" fmla="*/ 6 h 287"/>
                <a:gd name="T38" fmla="*/ 75 w 251"/>
                <a:gd name="T39" fmla="*/ 63 h 287"/>
                <a:gd name="T40" fmla="*/ 73 w 251"/>
                <a:gd name="T41" fmla="*/ 75 h 287"/>
                <a:gd name="T42" fmla="*/ 57 w 251"/>
                <a:gd name="T43" fmla="*/ 123 h 287"/>
                <a:gd name="T44" fmla="*/ 2 w 251"/>
                <a:gd name="T45" fmla="*/ 123 h 287"/>
                <a:gd name="T46" fmla="*/ 4 w 251"/>
                <a:gd name="T47" fmla="*/ 145 h 287"/>
                <a:gd name="T48" fmla="*/ 0 w 251"/>
                <a:gd name="T49" fmla="*/ 168 h 287"/>
                <a:gd name="T50" fmla="*/ 12 w 251"/>
                <a:gd name="T51" fmla="*/ 175 h 287"/>
                <a:gd name="T52" fmla="*/ 11 w 251"/>
                <a:gd name="T53" fmla="*/ 207 h 287"/>
                <a:gd name="T54" fmla="*/ 9 w 251"/>
                <a:gd name="T55" fmla="*/ 226 h 287"/>
                <a:gd name="T56" fmla="*/ 11 w 251"/>
                <a:gd name="T57" fmla="*/ 246 h 287"/>
                <a:gd name="T58" fmla="*/ 37 w 251"/>
                <a:gd name="T59" fmla="*/ 260 h 287"/>
                <a:gd name="T60" fmla="*/ 59 w 251"/>
                <a:gd name="T61" fmla="*/ 266 h 287"/>
                <a:gd name="T62" fmla="*/ 100 w 251"/>
                <a:gd name="T63" fmla="*/ 276 h 287"/>
                <a:gd name="T64" fmla="*/ 112 w 251"/>
                <a:gd name="T65" fmla="*/ 282 h 287"/>
                <a:gd name="T66" fmla="*/ 132 w 251"/>
                <a:gd name="T67" fmla="*/ 287 h 287"/>
                <a:gd name="T68" fmla="*/ 132 w 251"/>
                <a:gd name="T69" fmla="*/ 287 h 287"/>
                <a:gd name="T70" fmla="*/ 132 w 251"/>
                <a:gd name="T71" fmla="*/ 287 h 2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287">
                  <a:moveTo>
                    <a:pt x="132" y="287"/>
                  </a:moveTo>
                  <a:lnTo>
                    <a:pt x="167" y="285"/>
                  </a:lnTo>
                  <a:lnTo>
                    <a:pt x="180" y="283"/>
                  </a:lnTo>
                  <a:lnTo>
                    <a:pt x="219" y="276"/>
                  </a:lnTo>
                  <a:lnTo>
                    <a:pt x="235" y="278"/>
                  </a:lnTo>
                  <a:lnTo>
                    <a:pt x="249" y="276"/>
                  </a:lnTo>
                  <a:lnTo>
                    <a:pt x="251" y="260"/>
                  </a:lnTo>
                  <a:lnTo>
                    <a:pt x="247" y="230"/>
                  </a:lnTo>
                  <a:lnTo>
                    <a:pt x="251" y="210"/>
                  </a:lnTo>
                  <a:lnTo>
                    <a:pt x="251" y="146"/>
                  </a:lnTo>
                  <a:lnTo>
                    <a:pt x="251" y="127"/>
                  </a:lnTo>
                  <a:lnTo>
                    <a:pt x="240" y="88"/>
                  </a:lnTo>
                  <a:lnTo>
                    <a:pt x="239" y="64"/>
                  </a:lnTo>
                  <a:lnTo>
                    <a:pt x="240" y="2"/>
                  </a:lnTo>
                  <a:lnTo>
                    <a:pt x="228" y="0"/>
                  </a:lnTo>
                  <a:lnTo>
                    <a:pt x="182" y="2"/>
                  </a:lnTo>
                  <a:lnTo>
                    <a:pt x="164" y="0"/>
                  </a:lnTo>
                  <a:lnTo>
                    <a:pt x="118" y="0"/>
                  </a:lnTo>
                  <a:lnTo>
                    <a:pt x="107" y="6"/>
                  </a:lnTo>
                  <a:lnTo>
                    <a:pt x="75" y="63"/>
                  </a:lnTo>
                  <a:lnTo>
                    <a:pt x="73" y="75"/>
                  </a:lnTo>
                  <a:lnTo>
                    <a:pt x="57" y="123"/>
                  </a:lnTo>
                  <a:lnTo>
                    <a:pt x="2" y="123"/>
                  </a:lnTo>
                  <a:lnTo>
                    <a:pt x="4" y="145"/>
                  </a:lnTo>
                  <a:lnTo>
                    <a:pt x="0" y="168"/>
                  </a:lnTo>
                  <a:lnTo>
                    <a:pt x="12" y="175"/>
                  </a:lnTo>
                  <a:lnTo>
                    <a:pt x="11" y="207"/>
                  </a:lnTo>
                  <a:lnTo>
                    <a:pt x="9" y="226"/>
                  </a:lnTo>
                  <a:lnTo>
                    <a:pt x="11" y="246"/>
                  </a:lnTo>
                  <a:lnTo>
                    <a:pt x="37" y="260"/>
                  </a:lnTo>
                  <a:lnTo>
                    <a:pt x="59" y="266"/>
                  </a:lnTo>
                  <a:lnTo>
                    <a:pt x="100" y="276"/>
                  </a:lnTo>
                  <a:lnTo>
                    <a:pt x="112" y="282"/>
                  </a:lnTo>
                  <a:lnTo>
                    <a:pt x="132" y="287"/>
                  </a:lnTo>
                  <a:lnTo>
                    <a:pt x="132" y="287"/>
                  </a:lnTo>
                  <a:lnTo>
                    <a:pt x="132" y="2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4" name="Freeform 82">
              <a:extLst>
                <a:ext uri="{FF2B5EF4-FFF2-40B4-BE49-F238E27FC236}">
                  <a16:creationId xmlns:a16="http://schemas.microsoft.com/office/drawing/2014/main" id="{F9F60BEA-7E4A-FE19-C336-160BF517BE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58178" y="4479033"/>
              <a:ext cx="679869" cy="406566"/>
            </a:xfrm>
            <a:custGeom>
              <a:avLst/>
              <a:gdLst>
                <a:gd name="T0" fmla="*/ 192 w 301"/>
                <a:gd name="T1" fmla="*/ 180 h 180"/>
                <a:gd name="T2" fmla="*/ 212 w 301"/>
                <a:gd name="T3" fmla="*/ 173 h 180"/>
                <a:gd name="T4" fmla="*/ 276 w 301"/>
                <a:gd name="T5" fmla="*/ 171 h 180"/>
                <a:gd name="T6" fmla="*/ 299 w 301"/>
                <a:gd name="T7" fmla="*/ 174 h 180"/>
                <a:gd name="T8" fmla="*/ 301 w 301"/>
                <a:gd name="T9" fmla="*/ 155 h 180"/>
                <a:gd name="T10" fmla="*/ 299 w 301"/>
                <a:gd name="T11" fmla="*/ 141 h 180"/>
                <a:gd name="T12" fmla="*/ 301 w 301"/>
                <a:gd name="T13" fmla="*/ 107 h 180"/>
                <a:gd name="T14" fmla="*/ 299 w 301"/>
                <a:gd name="T15" fmla="*/ 93 h 180"/>
                <a:gd name="T16" fmla="*/ 276 w 301"/>
                <a:gd name="T17" fmla="*/ 93 h 180"/>
                <a:gd name="T18" fmla="*/ 255 w 301"/>
                <a:gd name="T19" fmla="*/ 91 h 180"/>
                <a:gd name="T20" fmla="*/ 242 w 301"/>
                <a:gd name="T21" fmla="*/ 53 h 180"/>
                <a:gd name="T22" fmla="*/ 233 w 301"/>
                <a:gd name="T23" fmla="*/ 23 h 180"/>
                <a:gd name="T24" fmla="*/ 233 w 301"/>
                <a:gd name="T25" fmla="*/ 4 h 180"/>
                <a:gd name="T26" fmla="*/ 214 w 301"/>
                <a:gd name="T27" fmla="*/ 5 h 180"/>
                <a:gd name="T28" fmla="*/ 216 w 301"/>
                <a:gd name="T29" fmla="*/ 14 h 180"/>
                <a:gd name="T30" fmla="*/ 173 w 301"/>
                <a:gd name="T31" fmla="*/ 16 h 180"/>
                <a:gd name="T32" fmla="*/ 144 w 301"/>
                <a:gd name="T33" fmla="*/ 16 h 180"/>
                <a:gd name="T34" fmla="*/ 139 w 301"/>
                <a:gd name="T35" fmla="*/ 2 h 180"/>
                <a:gd name="T36" fmla="*/ 127 w 301"/>
                <a:gd name="T37" fmla="*/ 0 h 180"/>
                <a:gd name="T38" fmla="*/ 135 w 301"/>
                <a:gd name="T39" fmla="*/ 14 h 180"/>
                <a:gd name="T40" fmla="*/ 116 w 301"/>
                <a:gd name="T41" fmla="*/ 14 h 180"/>
                <a:gd name="T42" fmla="*/ 107 w 301"/>
                <a:gd name="T43" fmla="*/ 2 h 180"/>
                <a:gd name="T44" fmla="*/ 103 w 301"/>
                <a:gd name="T45" fmla="*/ 14 h 180"/>
                <a:gd name="T46" fmla="*/ 80 w 301"/>
                <a:gd name="T47" fmla="*/ 14 h 180"/>
                <a:gd name="T48" fmla="*/ 61 w 301"/>
                <a:gd name="T49" fmla="*/ 14 h 180"/>
                <a:gd name="T50" fmla="*/ 13 w 301"/>
                <a:gd name="T51" fmla="*/ 16 h 180"/>
                <a:gd name="T52" fmla="*/ 2 w 301"/>
                <a:gd name="T53" fmla="*/ 23 h 180"/>
                <a:gd name="T54" fmla="*/ 0 w 301"/>
                <a:gd name="T55" fmla="*/ 66 h 180"/>
                <a:gd name="T56" fmla="*/ 2 w 301"/>
                <a:gd name="T57" fmla="*/ 94 h 180"/>
                <a:gd name="T58" fmla="*/ 0 w 301"/>
                <a:gd name="T59" fmla="*/ 142 h 180"/>
                <a:gd name="T60" fmla="*/ 54 w 301"/>
                <a:gd name="T61" fmla="*/ 144 h 180"/>
                <a:gd name="T62" fmla="*/ 54 w 301"/>
                <a:gd name="T63" fmla="*/ 173 h 180"/>
                <a:gd name="T64" fmla="*/ 77 w 301"/>
                <a:gd name="T65" fmla="*/ 173 h 180"/>
                <a:gd name="T66" fmla="*/ 144 w 301"/>
                <a:gd name="T67" fmla="*/ 174 h 180"/>
                <a:gd name="T68" fmla="*/ 160 w 301"/>
                <a:gd name="T69" fmla="*/ 173 h 180"/>
                <a:gd name="T70" fmla="*/ 175 w 301"/>
                <a:gd name="T71" fmla="*/ 166 h 180"/>
                <a:gd name="T72" fmla="*/ 192 w 301"/>
                <a:gd name="T73" fmla="*/ 174 h 180"/>
                <a:gd name="T74" fmla="*/ 192 w 301"/>
                <a:gd name="T75" fmla="*/ 180 h 180"/>
                <a:gd name="T76" fmla="*/ 192 w 301"/>
                <a:gd name="T77" fmla="*/ 180 h 180"/>
                <a:gd name="T78" fmla="*/ 192 w 301"/>
                <a:gd name="T79" fmla="*/ 180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01" h="180">
                  <a:moveTo>
                    <a:pt x="192" y="180"/>
                  </a:moveTo>
                  <a:lnTo>
                    <a:pt x="212" y="173"/>
                  </a:lnTo>
                  <a:lnTo>
                    <a:pt x="276" y="171"/>
                  </a:lnTo>
                  <a:lnTo>
                    <a:pt x="299" y="174"/>
                  </a:lnTo>
                  <a:lnTo>
                    <a:pt x="301" y="155"/>
                  </a:lnTo>
                  <a:lnTo>
                    <a:pt x="299" y="141"/>
                  </a:lnTo>
                  <a:lnTo>
                    <a:pt x="301" y="107"/>
                  </a:lnTo>
                  <a:lnTo>
                    <a:pt x="299" y="93"/>
                  </a:lnTo>
                  <a:lnTo>
                    <a:pt x="276" y="93"/>
                  </a:lnTo>
                  <a:lnTo>
                    <a:pt x="255" y="91"/>
                  </a:lnTo>
                  <a:lnTo>
                    <a:pt x="242" y="53"/>
                  </a:lnTo>
                  <a:lnTo>
                    <a:pt x="233" y="23"/>
                  </a:lnTo>
                  <a:lnTo>
                    <a:pt x="233" y="4"/>
                  </a:lnTo>
                  <a:lnTo>
                    <a:pt x="214" y="5"/>
                  </a:lnTo>
                  <a:lnTo>
                    <a:pt x="216" y="14"/>
                  </a:lnTo>
                  <a:lnTo>
                    <a:pt x="173" y="16"/>
                  </a:lnTo>
                  <a:lnTo>
                    <a:pt x="144" y="16"/>
                  </a:lnTo>
                  <a:lnTo>
                    <a:pt x="139" y="2"/>
                  </a:lnTo>
                  <a:lnTo>
                    <a:pt x="127" y="0"/>
                  </a:lnTo>
                  <a:lnTo>
                    <a:pt x="135" y="14"/>
                  </a:lnTo>
                  <a:lnTo>
                    <a:pt x="116" y="14"/>
                  </a:lnTo>
                  <a:lnTo>
                    <a:pt x="107" y="2"/>
                  </a:lnTo>
                  <a:lnTo>
                    <a:pt x="103" y="14"/>
                  </a:lnTo>
                  <a:lnTo>
                    <a:pt x="80" y="14"/>
                  </a:lnTo>
                  <a:lnTo>
                    <a:pt x="61" y="14"/>
                  </a:lnTo>
                  <a:lnTo>
                    <a:pt x="13" y="16"/>
                  </a:lnTo>
                  <a:lnTo>
                    <a:pt x="2" y="23"/>
                  </a:lnTo>
                  <a:lnTo>
                    <a:pt x="0" y="66"/>
                  </a:lnTo>
                  <a:lnTo>
                    <a:pt x="2" y="94"/>
                  </a:lnTo>
                  <a:lnTo>
                    <a:pt x="0" y="142"/>
                  </a:lnTo>
                  <a:lnTo>
                    <a:pt x="54" y="144"/>
                  </a:lnTo>
                  <a:lnTo>
                    <a:pt x="54" y="173"/>
                  </a:lnTo>
                  <a:lnTo>
                    <a:pt x="77" y="173"/>
                  </a:lnTo>
                  <a:lnTo>
                    <a:pt x="144" y="174"/>
                  </a:lnTo>
                  <a:lnTo>
                    <a:pt x="160" y="173"/>
                  </a:lnTo>
                  <a:lnTo>
                    <a:pt x="175" y="166"/>
                  </a:lnTo>
                  <a:lnTo>
                    <a:pt x="192" y="174"/>
                  </a:lnTo>
                  <a:lnTo>
                    <a:pt x="192" y="180"/>
                  </a:lnTo>
                  <a:lnTo>
                    <a:pt x="192" y="180"/>
                  </a:lnTo>
                  <a:lnTo>
                    <a:pt x="192" y="1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5" name="Freeform 83">
              <a:extLst>
                <a:ext uri="{FF2B5EF4-FFF2-40B4-BE49-F238E27FC236}">
                  <a16:creationId xmlns:a16="http://schemas.microsoft.com/office/drawing/2014/main" id="{32FB4A83-BEB9-DE93-9EA9-321DA796743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232322" y="5452531"/>
              <a:ext cx="847012" cy="422377"/>
            </a:xfrm>
            <a:custGeom>
              <a:avLst/>
              <a:gdLst>
                <a:gd name="T0" fmla="*/ 158 w 375"/>
                <a:gd name="T1" fmla="*/ 187 h 187"/>
                <a:gd name="T2" fmla="*/ 194 w 375"/>
                <a:gd name="T3" fmla="*/ 181 h 187"/>
                <a:gd name="T4" fmla="*/ 261 w 375"/>
                <a:gd name="T5" fmla="*/ 183 h 187"/>
                <a:gd name="T6" fmla="*/ 281 w 375"/>
                <a:gd name="T7" fmla="*/ 185 h 187"/>
                <a:gd name="T8" fmla="*/ 285 w 375"/>
                <a:gd name="T9" fmla="*/ 164 h 187"/>
                <a:gd name="T10" fmla="*/ 283 w 375"/>
                <a:gd name="T11" fmla="*/ 140 h 187"/>
                <a:gd name="T12" fmla="*/ 329 w 375"/>
                <a:gd name="T13" fmla="*/ 140 h 187"/>
                <a:gd name="T14" fmla="*/ 350 w 375"/>
                <a:gd name="T15" fmla="*/ 98 h 187"/>
                <a:gd name="T16" fmla="*/ 356 w 375"/>
                <a:gd name="T17" fmla="*/ 82 h 187"/>
                <a:gd name="T18" fmla="*/ 375 w 375"/>
                <a:gd name="T19" fmla="*/ 30 h 187"/>
                <a:gd name="T20" fmla="*/ 327 w 375"/>
                <a:gd name="T21" fmla="*/ 18 h 187"/>
                <a:gd name="T22" fmla="*/ 295 w 375"/>
                <a:gd name="T23" fmla="*/ 19 h 187"/>
                <a:gd name="T24" fmla="*/ 286 w 375"/>
                <a:gd name="T25" fmla="*/ 5 h 187"/>
                <a:gd name="T26" fmla="*/ 261 w 375"/>
                <a:gd name="T27" fmla="*/ 5 h 187"/>
                <a:gd name="T28" fmla="*/ 229 w 375"/>
                <a:gd name="T29" fmla="*/ 5 h 187"/>
                <a:gd name="T30" fmla="*/ 201 w 375"/>
                <a:gd name="T31" fmla="*/ 18 h 187"/>
                <a:gd name="T32" fmla="*/ 194 w 375"/>
                <a:gd name="T33" fmla="*/ 3 h 187"/>
                <a:gd name="T34" fmla="*/ 162 w 375"/>
                <a:gd name="T35" fmla="*/ 3 h 187"/>
                <a:gd name="T36" fmla="*/ 130 w 375"/>
                <a:gd name="T37" fmla="*/ 0 h 187"/>
                <a:gd name="T38" fmla="*/ 126 w 375"/>
                <a:gd name="T39" fmla="*/ 21 h 187"/>
                <a:gd name="T40" fmla="*/ 62 w 375"/>
                <a:gd name="T41" fmla="*/ 19 h 187"/>
                <a:gd name="T42" fmla="*/ 0 w 375"/>
                <a:gd name="T43" fmla="*/ 19 h 187"/>
                <a:gd name="T44" fmla="*/ 2 w 375"/>
                <a:gd name="T45" fmla="*/ 32 h 187"/>
                <a:gd name="T46" fmla="*/ 9 w 375"/>
                <a:gd name="T47" fmla="*/ 78 h 187"/>
                <a:gd name="T48" fmla="*/ 21 w 375"/>
                <a:gd name="T49" fmla="*/ 164 h 187"/>
                <a:gd name="T50" fmla="*/ 26 w 375"/>
                <a:gd name="T51" fmla="*/ 183 h 187"/>
                <a:gd name="T52" fmla="*/ 60 w 375"/>
                <a:gd name="T53" fmla="*/ 183 h 187"/>
                <a:gd name="T54" fmla="*/ 126 w 375"/>
                <a:gd name="T55" fmla="*/ 185 h 187"/>
                <a:gd name="T56" fmla="*/ 158 w 375"/>
                <a:gd name="T57" fmla="*/ 187 h 187"/>
                <a:gd name="T58" fmla="*/ 158 w 375"/>
                <a:gd name="T59" fmla="*/ 187 h 187"/>
                <a:gd name="T60" fmla="*/ 158 w 375"/>
                <a:gd name="T61" fmla="*/ 187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5" h="187">
                  <a:moveTo>
                    <a:pt x="158" y="187"/>
                  </a:moveTo>
                  <a:lnTo>
                    <a:pt x="194" y="181"/>
                  </a:lnTo>
                  <a:lnTo>
                    <a:pt x="261" y="183"/>
                  </a:lnTo>
                  <a:lnTo>
                    <a:pt x="281" y="185"/>
                  </a:lnTo>
                  <a:lnTo>
                    <a:pt x="285" y="164"/>
                  </a:lnTo>
                  <a:lnTo>
                    <a:pt x="283" y="140"/>
                  </a:lnTo>
                  <a:lnTo>
                    <a:pt x="329" y="140"/>
                  </a:lnTo>
                  <a:lnTo>
                    <a:pt x="350" y="98"/>
                  </a:lnTo>
                  <a:lnTo>
                    <a:pt x="356" y="82"/>
                  </a:lnTo>
                  <a:lnTo>
                    <a:pt x="375" y="30"/>
                  </a:lnTo>
                  <a:lnTo>
                    <a:pt x="327" y="18"/>
                  </a:lnTo>
                  <a:lnTo>
                    <a:pt x="295" y="19"/>
                  </a:lnTo>
                  <a:lnTo>
                    <a:pt x="286" y="5"/>
                  </a:lnTo>
                  <a:lnTo>
                    <a:pt x="261" y="5"/>
                  </a:lnTo>
                  <a:lnTo>
                    <a:pt x="229" y="5"/>
                  </a:lnTo>
                  <a:lnTo>
                    <a:pt x="201" y="18"/>
                  </a:lnTo>
                  <a:lnTo>
                    <a:pt x="194" y="3"/>
                  </a:lnTo>
                  <a:lnTo>
                    <a:pt x="162" y="3"/>
                  </a:lnTo>
                  <a:lnTo>
                    <a:pt x="130" y="0"/>
                  </a:lnTo>
                  <a:lnTo>
                    <a:pt x="126" y="21"/>
                  </a:lnTo>
                  <a:lnTo>
                    <a:pt x="62" y="19"/>
                  </a:lnTo>
                  <a:lnTo>
                    <a:pt x="0" y="19"/>
                  </a:lnTo>
                  <a:lnTo>
                    <a:pt x="2" y="32"/>
                  </a:lnTo>
                  <a:lnTo>
                    <a:pt x="9" y="78"/>
                  </a:lnTo>
                  <a:lnTo>
                    <a:pt x="21" y="164"/>
                  </a:lnTo>
                  <a:lnTo>
                    <a:pt x="26" y="183"/>
                  </a:lnTo>
                  <a:lnTo>
                    <a:pt x="60" y="183"/>
                  </a:lnTo>
                  <a:lnTo>
                    <a:pt x="126" y="185"/>
                  </a:lnTo>
                  <a:lnTo>
                    <a:pt x="158" y="187"/>
                  </a:lnTo>
                  <a:lnTo>
                    <a:pt x="158" y="187"/>
                  </a:lnTo>
                  <a:lnTo>
                    <a:pt x="158" y="18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6" name="Freeform 84">
              <a:extLst>
                <a:ext uri="{FF2B5EF4-FFF2-40B4-BE49-F238E27FC236}">
                  <a16:creationId xmlns:a16="http://schemas.microsoft.com/office/drawing/2014/main" id="{FE6B0FF3-0AB2-EC4B-92D1-54270E76FA7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4226059"/>
              <a:ext cx="616625" cy="469809"/>
            </a:xfrm>
            <a:custGeom>
              <a:avLst/>
              <a:gdLst>
                <a:gd name="T0" fmla="*/ 47 w 273"/>
                <a:gd name="T1" fmla="*/ 208 h 208"/>
                <a:gd name="T2" fmla="*/ 66 w 273"/>
                <a:gd name="T3" fmla="*/ 197 h 208"/>
                <a:gd name="T4" fmla="*/ 105 w 273"/>
                <a:gd name="T5" fmla="*/ 196 h 208"/>
                <a:gd name="T6" fmla="*/ 148 w 273"/>
                <a:gd name="T7" fmla="*/ 194 h 208"/>
                <a:gd name="T8" fmla="*/ 175 w 273"/>
                <a:gd name="T9" fmla="*/ 190 h 208"/>
                <a:gd name="T10" fmla="*/ 216 w 273"/>
                <a:gd name="T11" fmla="*/ 190 h 208"/>
                <a:gd name="T12" fmla="*/ 239 w 273"/>
                <a:gd name="T13" fmla="*/ 164 h 208"/>
                <a:gd name="T14" fmla="*/ 273 w 273"/>
                <a:gd name="T15" fmla="*/ 132 h 208"/>
                <a:gd name="T16" fmla="*/ 260 w 273"/>
                <a:gd name="T17" fmla="*/ 117 h 208"/>
                <a:gd name="T18" fmla="*/ 250 w 273"/>
                <a:gd name="T19" fmla="*/ 108 h 208"/>
                <a:gd name="T20" fmla="*/ 241 w 273"/>
                <a:gd name="T21" fmla="*/ 98 h 208"/>
                <a:gd name="T22" fmla="*/ 228 w 273"/>
                <a:gd name="T23" fmla="*/ 91 h 208"/>
                <a:gd name="T24" fmla="*/ 219 w 273"/>
                <a:gd name="T25" fmla="*/ 84 h 208"/>
                <a:gd name="T26" fmla="*/ 219 w 273"/>
                <a:gd name="T27" fmla="*/ 68 h 208"/>
                <a:gd name="T28" fmla="*/ 202 w 273"/>
                <a:gd name="T29" fmla="*/ 71 h 208"/>
                <a:gd name="T30" fmla="*/ 189 w 273"/>
                <a:gd name="T31" fmla="*/ 66 h 208"/>
                <a:gd name="T32" fmla="*/ 177 w 273"/>
                <a:gd name="T33" fmla="*/ 64 h 208"/>
                <a:gd name="T34" fmla="*/ 164 w 273"/>
                <a:gd name="T35" fmla="*/ 57 h 208"/>
                <a:gd name="T36" fmla="*/ 159 w 273"/>
                <a:gd name="T37" fmla="*/ 46 h 208"/>
                <a:gd name="T38" fmla="*/ 152 w 273"/>
                <a:gd name="T39" fmla="*/ 39 h 208"/>
                <a:gd name="T40" fmla="*/ 136 w 273"/>
                <a:gd name="T41" fmla="*/ 30 h 208"/>
                <a:gd name="T42" fmla="*/ 121 w 273"/>
                <a:gd name="T43" fmla="*/ 16 h 208"/>
                <a:gd name="T44" fmla="*/ 109 w 273"/>
                <a:gd name="T45" fmla="*/ 11 h 208"/>
                <a:gd name="T46" fmla="*/ 98 w 273"/>
                <a:gd name="T47" fmla="*/ 0 h 208"/>
                <a:gd name="T48" fmla="*/ 84 w 273"/>
                <a:gd name="T49" fmla="*/ 2 h 208"/>
                <a:gd name="T50" fmla="*/ 52 w 273"/>
                <a:gd name="T51" fmla="*/ 50 h 208"/>
                <a:gd name="T52" fmla="*/ 43 w 273"/>
                <a:gd name="T53" fmla="*/ 75 h 208"/>
                <a:gd name="T54" fmla="*/ 38 w 273"/>
                <a:gd name="T55" fmla="*/ 91 h 208"/>
                <a:gd name="T56" fmla="*/ 24 w 273"/>
                <a:gd name="T57" fmla="*/ 130 h 208"/>
                <a:gd name="T58" fmla="*/ 9 w 273"/>
                <a:gd name="T59" fmla="*/ 160 h 208"/>
                <a:gd name="T60" fmla="*/ 0 w 273"/>
                <a:gd name="T61" fmla="*/ 185 h 208"/>
                <a:gd name="T62" fmla="*/ 34 w 273"/>
                <a:gd name="T63" fmla="*/ 199 h 208"/>
                <a:gd name="T64" fmla="*/ 47 w 273"/>
                <a:gd name="T65" fmla="*/ 208 h 208"/>
                <a:gd name="T66" fmla="*/ 47 w 273"/>
                <a:gd name="T67" fmla="*/ 208 h 208"/>
                <a:gd name="T68" fmla="*/ 47 w 273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73" h="208">
                  <a:moveTo>
                    <a:pt x="47" y="208"/>
                  </a:moveTo>
                  <a:lnTo>
                    <a:pt x="66" y="197"/>
                  </a:lnTo>
                  <a:lnTo>
                    <a:pt x="105" y="196"/>
                  </a:lnTo>
                  <a:lnTo>
                    <a:pt x="148" y="194"/>
                  </a:lnTo>
                  <a:lnTo>
                    <a:pt x="175" y="190"/>
                  </a:lnTo>
                  <a:lnTo>
                    <a:pt x="216" y="190"/>
                  </a:lnTo>
                  <a:lnTo>
                    <a:pt x="239" y="164"/>
                  </a:lnTo>
                  <a:lnTo>
                    <a:pt x="273" y="132"/>
                  </a:lnTo>
                  <a:lnTo>
                    <a:pt x="260" y="117"/>
                  </a:lnTo>
                  <a:lnTo>
                    <a:pt x="250" y="108"/>
                  </a:lnTo>
                  <a:lnTo>
                    <a:pt x="241" y="98"/>
                  </a:lnTo>
                  <a:lnTo>
                    <a:pt x="228" y="91"/>
                  </a:lnTo>
                  <a:lnTo>
                    <a:pt x="219" y="84"/>
                  </a:lnTo>
                  <a:lnTo>
                    <a:pt x="219" y="68"/>
                  </a:lnTo>
                  <a:lnTo>
                    <a:pt x="202" y="71"/>
                  </a:lnTo>
                  <a:lnTo>
                    <a:pt x="189" y="66"/>
                  </a:lnTo>
                  <a:lnTo>
                    <a:pt x="177" y="64"/>
                  </a:lnTo>
                  <a:lnTo>
                    <a:pt x="164" y="57"/>
                  </a:lnTo>
                  <a:lnTo>
                    <a:pt x="159" y="46"/>
                  </a:lnTo>
                  <a:lnTo>
                    <a:pt x="152" y="39"/>
                  </a:lnTo>
                  <a:lnTo>
                    <a:pt x="136" y="30"/>
                  </a:lnTo>
                  <a:lnTo>
                    <a:pt x="121" y="16"/>
                  </a:lnTo>
                  <a:lnTo>
                    <a:pt x="109" y="11"/>
                  </a:lnTo>
                  <a:lnTo>
                    <a:pt x="98" y="0"/>
                  </a:lnTo>
                  <a:lnTo>
                    <a:pt x="84" y="2"/>
                  </a:lnTo>
                  <a:lnTo>
                    <a:pt x="52" y="50"/>
                  </a:lnTo>
                  <a:lnTo>
                    <a:pt x="43" y="75"/>
                  </a:lnTo>
                  <a:lnTo>
                    <a:pt x="38" y="91"/>
                  </a:lnTo>
                  <a:lnTo>
                    <a:pt x="24" y="130"/>
                  </a:lnTo>
                  <a:lnTo>
                    <a:pt x="9" y="160"/>
                  </a:lnTo>
                  <a:lnTo>
                    <a:pt x="0" y="185"/>
                  </a:lnTo>
                  <a:lnTo>
                    <a:pt x="34" y="199"/>
                  </a:lnTo>
                  <a:lnTo>
                    <a:pt x="47" y="208"/>
                  </a:lnTo>
                  <a:lnTo>
                    <a:pt x="47" y="208"/>
                  </a:lnTo>
                  <a:lnTo>
                    <a:pt x="47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7" name="Freeform 85">
              <a:extLst>
                <a:ext uri="{FF2B5EF4-FFF2-40B4-BE49-F238E27FC236}">
                  <a16:creationId xmlns:a16="http://schemas.microsoft.com/office/drawing/2014/main" id="{40994A38-1A23-1D84-8612-D9F2B7E918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365586" y="6066897"/>
              <a:ext cx="923808" cy="815391"/>
            </a:xfrm>
            <a:custGeom>
              <a:avLst/>
              <a:gdLst>
                <a:gd name="T0" fmla="*/ 245 w 409"/>
                <a:gd name="T1" fmla="*/ 361 h 361"/>
                <a:gd name="T2" fmla="*/ 263 w 409"/>
                <a:gd name="T3" fmla="*/ 353 h 361"/>
                <a:gd name="T4" fmla="*/ 270 w 409"/>
                <a:gd name="T5" fmla="*/ 342 h 361"/>
                <a:gd name="T6" fmla="*/ 284 w 409"/>
                <a:gd name="T7" fmla="*/ 340 h 361"/>
                <a:gd name="T8" fmla="*/ 295 w 409"/>
                <a:gd name="T9" fmla="*/ 347 h 361"/>
                <a:gd name="T10" fmla="*/ 307 w 409"/>
                <a:gd name="T11" fmla="*/ 349 h 361"/>
                <a:gd name="T12" fmla="*/ 323 w 409"/>
                <a:gd name="T13" fmla="*/ 338 h 361"/>
                <a:gd name="T14" fmla="*/ 331 w 409"/>
                <a:gd name="T15" fmla="*/ 319 h 361"/>
                <a:gd name="T16" fmla="*/ 354 w 409"/>
                <a:gd name="T17" fmla="*/ 299 h 361"/>
                <a:gd name="T18" fmla="*/ 370 w 409"/>
                <a:gd name="T19" fmla="*/ 296 h 361"/>
                <a:gd name="T20" fmla="*/ 375 w 409"/>
                <a:gd name="T21" fmla="*/ 280 h 361"/>
                <a:gd name="T22" fmla="*/ 391 w 409"/>
                <a:gd name="T23" fmla="*/ 278 h 361"/>
                <a:gd name="T24" fmla="*/ 402 w 409"/>
                <a:gd name="T25" fmla="*/ 271 h 361"/>
                <a:gd name="T26" fmla="*/ 395 w 409"/>
                <a:gd name="T27" fmla="*/ 256 h 361"/>
                <a:gd name="T28" fmla="*/ 393 w 409"/>
                <a:gd name="T29" fmla="*/ 242 h 361"/>
                <a:gd name="T30" fmla="*/ 409 w 409"/>
                <a:gd name="T31" fmla="*/ 223 h 361"/>
                <a:gd name="T32" fmla="*/ 389 w 409"/>
                <a:gd name="T33" fmla="*/ 219 h 361"/>
                <a:gd name="T34" fmla="*/ 331 w 409"/>
                <a:gd name="T35" fmla="*/ 223 h 361"/>
                <a:gd name="T36" fmla="*/ 334 w 409"/>
                <a:gd name="T37" fmla="*/ 194 h 361"/>
                <a:gd name="T38" fmla="*/ 336 w 409"/>
                <a:gd name="T39" fmla="*/ 151 h 361"/>
                <a:gd name="T40" fmla="*/ 334 w 409"/>
                <a:gd name="T41" fmla="*/ 84 h 361"/>
                <a:gd name="T42" fmla="*/ 338 w 409"/>
                <a:gd name="T43" fmla="*/ 57 h 361"/>
                <a:gd name="T44" fmla="*/ 338 w 409"/>
                <a:gd name="T45" fmla="*/ 29 h 361"/>
                <a:gd name="T46" fmla="*/ 283 w 409"/>
                <a:gd name="T47" fmla="*/ 13 h 361"/>
                <a:gd name="T48" fmla="*/ 231 w 409"/>
                <a:gd name="T49" fmla="*/ 0 h 361"/>
                <a:gd name="T50" fmla="*/ 224 w 409"/>
                <a:gd name="T51" fmla="*/ 9 h 361"/>
                <a:gd name="T52" fmla="*/ 222 w 409"/>
                <a:gd name="T53" fmla="*/ 57 h 361"/>
                <a:gd name="T54" fmla="*/ 220 w 409"/>
                <a:gd name="T55" fmla="*/ 89 h 361"/>
                <a:gd name="T56" fmla="*/ 201 w 409"/>
                <a:gd name="T57" fmla="*/ 96 h 361"/>
                <a:gd name="T58" fmla="*/ 172 w 409"/>
                <a:gd name="T59" fmla="*/ 112 h 361"/>
                <a:gd name="T60" fmla="*/ 163 w 409"/>
                <a:gd name="T61" fmla="*/ 105 h 361"/>
                <a:gd name="T62" fmla="*/ 39 w 409"/>
                <a:gd name="T63" fmla="*/ 148 h 361"/>
                <a:gd name="T64" fmla="*/ 0 w 409"/>
                <a:gd name="T65" fmla="*/ 146 h 361"/>
                <a:gd name="T66" fmla="*/ 24 w 409"/>
                <a:gd name="T67" fmla="*/ 304 h 361"/>
                <a:gd name="T68" fmla="*/ 32 w 409"/>
                <a:gd name="T69" fmla="*/ 356 h 361"/>
                <a:gd name="T70" fmla="*/ 201 w 409"/>
                <a:gd name="T71" fmla="*/ 358 h 361"/>
                <a:gd name="T72" fmla="*/ 245 w 409"/>
                <a:gd name="T73" fmla="*/ 361 h 361"/>
                <a:gd name="T74" fmla="*/ 245 w 409"/>
                <a:gd name="T75" fmla="*/ 361 h 361"/>
                <a:gd name="T76" fmla="*/ 245 w 409"/>
                <a:gd name="T77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09" h="361">
                  <a:moveTo>
                    <a:pt x="245" y="361"/>
                  </a:moveTo>
                  <a:lnTo>
                    <a:pt x="263" y="353"/>
                  </a:lnTo>
                  <a:lnTo>
                    <a:pt x="270" y="342"/>
                  </a:lnTo>
                  <a:lnTo>
                    <a:pt x="284" y="340"/>
                  </a:lnTo>
                  <a:lnTo>
                    <a:pt x="295" y="347"/>
                  </a:lnTo>
                  <a:lnTo>
                    <a:pt x="307" y="349"/>
                  </a:lnTo>
                  <a:lnTo>
                    <a:pt x="323" y="338"/>
                  </a:lnTo>
                  <a:lnTo>
                    <a:pt x="331" y="319"/>
                  </a:lnTo>
                  <a:lnTo>
                    <a:pt x="354" y="299"/>
                  </a:lnTo>
                  <a:lnTo>
                    <a:pt x="370" y="296"/>
                  </a:lnTo>
                  <a:lnTo>
                    <a:pt x="375" y="280"/>
                  </a:lnTo>
                  <a:lnTo>
                    <a:pt x="391" y="278"/>
                  </a:lnTo>
                  <a:lnTo>
                    <a:pt x="402" y="271"/>
                  </a:lnTo>
                  <a:lnTo>
                    <a:pt x="395" y="256"/>
                  </a:lnTo>
                  <a:lnTo>
                    <a:pt x="393" y="242"/>
                  </a:lnTo>
                  <a:lnTo>
                    <a:pt x="409" y="223"/>
                  </a:lnTo>
                  <a:lnTo>
                    <a:pt x="389" y="219"/>
                  </a:lnTo>
                  <a:lnTo>
                    <a:pt x="331" y="223"/>
                  </a:lnTo>
                  <a:lnTo>
                    <a:pt x="334" y="194"/>
                  </a:lnTo>
                  <a:lnTo>
                    <a:pt x="336" y="151"/>
                  </a:lnTo>
                  <a:lnTo>
                    <a:pt x="334" y="84"/>
                  </a:lnTo>
                  <a:lnTo>
                    <a:pt x="338" y="57"/>
                  </a:lnTo>
                  <a:lnTo>
                    <a:pt x="338" y="29"/>
                  </a:lnTo>
                  <a:lnTo>
                    <a:pt x="283" y="13"/>
                  </a:lnTo>
                  <a:lnTo>
                    <a:pt x="231" y="0"/>
                  </a:lnTo>
                  <a:lnTo>
                    <a:pt x="224" y="9"/>
                  </a:lnTo>
                  <a:lnTo>
                    <a:pt x="222" y="57"/>
                  </a:lnTo>
                  <a:lnTo>
                    <a:pt x="220" y="89"/>
                  </a:lnTo>
                  <a:lnTo>
                    <a:pt x="201" y="96"/>
                  </a:lnTo>
                  <a:lnTo>
                    <a:pt x="172" y="112"/>
                  </a:lnTo>
                  <a:lnTo>
                    <a:pt x="163" y="105"/>
                  </a:lnTo>
                  <a:lnTo>
                    <a:pt x="39" y="148"/>
                  </a:lnTo>
                  <a:lnTo>
                    <a:pt x="0" y="146"/>
                  </a:lnTo>
                  <a:lnTo>
                    <a:pt x="24" y="304"/>
                  </a:lnTo>
                  <a:lnTo>
                    <a:pt x="32" y="356"/>
                  </a:lnTo>
                  <a:lnTo>
                    <a:pt x="201" y="358"/>
                  </a:lnTo>
                  <a:lnTo>
                    <a:pt x="245" y="361"/>
                  </a:lnTo>
                  <a:lnTo>
                    <a:pt x="245" y="361"/>
                  </a:lnTo>
                  <a:lnTo>
                    <a:pt x="245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8" name="Freeform 86">
              <a:extLst>
                <a:ext uri="{FF2B5EF4-FFF2-40B4-BE49-F238E27FC236}">
                  <a16:creationId xmlns:a16="http://schemas.microsoft.com/office/drawing/2014/main" id="{6F98E165-BB3F-B5F0-277B-1D0368C7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87948" y="6407961"/>
              <a:ext cx="359134" cy="627918"/>
            </a:xfrm>
            <a:custGeom>
              <a:avLst/>
              <a:gdLst>
                <a:gd name="T0" fmla="*/ 80 w 159"/>
                <a:gd name="T1" fmla="*/ 278 h 278"/>
                <a:gd name="T2" fmla="*/ 82 w 159"/>
                <a:gd name="T3" fmla="*/ 237 h 278"/>
                <a:gd name="T4" fmla="*/ 80 w 159"/>
                <a:gd name="T5" fmla="*/ 202 h 278"/>
                <a:gd name="T6" fmla="*/ 103 w 159"/>
                <a:gd name="T7" fmla="*/ 200 h 278"/>
                <a:gd name="T8" fmla="*/ 118 w 159"/>
                <a:gd name="T9" fmla="*/ 209 h 278"/>
                <a:gd name="T10" fmla="*/ 127 w 159"/>
                <a:gd name="T11" fmla="*/ 161 h 278"/>
                <a:gd name="T12" fmla="*/ 135 w 159"/>
                <a:gd name="T13" fmla="*/ 143 h 278"/>
                <a:gd name="T14" fmla="*/ 137 w 159"/>
                <a:gd name="T15" fmla="*/ 111 h 278"/>
                <a:gd name="T16" fmla="*/ 128 w 159"/>
                <a:gd name="T17" fmla="*/ 97 h 278"/>
                <a:gd name="T18" fmla="*/ 151 w 159"/>
                <a:gd name="T19" fmla="*/ 97 h 278"/>
                <a:gd name="T20" fmla="*/ 151 w 159"/>
                <a:gd name="T21" fmla="*/ 70 h 278"/>
                <a:gd name="T22" fmla="*/ 159 w 159"/>
                <a:gd name="T23" fmla="*/ 59 h 278"/>
                <a:gd name="T24" fmla="*/ 159 w 159"/>
                <a:gd name="T25" fmla="*/ 41 h 278"/>
                <a:gd name="T26" fmla="*/ 150 w 159"/>
                <a:gd name="T27" fmla="*/ 25 h 278"/>
                <a:gd name="T28" fmla="*/ 143 w 159"/>
                <a:gd name="T29" fmla="*/ 11 h 278"/>
                <a:gd name="T30" fmla="*/ 130 w 159"/>
                <a:gd name="T31" fmla="*/ 4 h 278"/>
                <a:gd name="T32" fmla="*/ 86 w 159"/>
                <a:gd name="T33" fmla="*/ 4 h 278"/>
                <a:gd name="T34" fmla="*/ 66 w 159"/>
                <a:gd name="T35" fmla="*/ 2 h 278"/>
                <a:gd name="T36" fmla="*/ 7 w 159"/>
                <a:gd name="T37" fmla="*/ 0 h 278"/>
                <a:gd name="T38" fmla="*/ 0 w 159"/>
                <a:gd name="T39" fmla="*/ 41 h 278"/>
                <a:gd name="T40" fmla="*/ 0 w 159"/>
                <a:gd name="T41" fmla="*/ 72 h 278"/>
                <a:gd name="T42" fmla="*/ 0 w 159"/>
                <a:gd name="T43" fmla="*/ 95 h 278"/>
                <a:gd name="T44" fmla="*/ 16 w 159"/>
                <a:gd name="T45" fmla="*/ 93 h 278"/>
                <a:gd name="T46" fmla="*/ 20 w 159"/>
                <a:gd name="T47" fmla="*/ 113 h 278"/>
                <a:gd name="T48" fmla="*/ 30 w 159"/>
                <a:gd name="T49" fmla="*/ 134 h 278"/>
                <a:gd name="T50" fmla="*/ 29 w 159"/>
                <a:gd name="T51" fmla="*/ 146 h 278"/>
                <a:gd name="T52" fmla="*/ 46 w 159"/>
                <a:gd name="T53" fmla="*/ 155 h 278"/>
                <a:gd name="T54" fmla="*/ 55 w 159"/>
                <a:gd name="T55" fmla="*/ 166 h 278"/>
                <a:gd name="T56" fmla="*/ 57 w 159"/>
                <a:gd name="T57" fmla="*/ 182 h 278"/>
                <a:gd name="T58" fmla="*/ 52 w 159"/>
                <a:gd name="T59" fmla="*/ 200 h 278"/>
                <a:gd name="T60" fmla="*/ 43 w 159"/>
                <a:gd name="T61" fmla="*/ 216 h 278"/>
                <a:gd name="T62" fmla="*/ 55 w 159"/>
                <a:gd name="T63" fmla="*/ 223 h 278"/>
                <a:gd name="T64" fmla="*/ 57 w 159"/>
                <a:gd name="T65" fmla="*/ 237 h 278"/>
                <a:gd name="T66" fmla="*/ 54 w 159"/>
                <a:gd name="T67" fmla="*/ 253 h 278"/>
                <a:gd name="T68" fmla="*/ 50 w 159"/>
                <a:gd name="T69" fmla="*/ 266 h 278"/>
                <a:gd name="T70" fmla="*/ 54 w 159"/>
                <a:gd name="T71" fmla="*/ 278 h 278"/>
                <a:gd name="T72" fmla="*/ 80 w 159"/>
                <a:gd name="T73" fmla="*/ 278 h 278"/>
                <a:gd name="T74" fmla="*/ 80 w 159"/>
                <a:gd name="T75" fmla="*/ 278 h 278"/>
                <a:gd name="T76" fmla="*/ 80 w 159"/>
                <a:gd name="T77" fmla="*/ 278 h 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9" h="278">
                  <a:moveTo>
                    <a:pt x="80" y="278"/>
                  </a:moveTo>
                  <a:lnTo>
                    <a:pt x="82" y="237"/>
                  </a:lnTo>
                  <a:lnTo>
                    <a:pt x="80" y="202"/>
                  </a:lnTo>
                  <a:lnTo>
                    <a:pt x="103" y="200"/>
                  </a:lnTo>
                  <a:lnTo>
                    <a:pt x="118" y="209"/>
                  </a:lnTo>
                  <a:lnTo>
                    <a:pt x="127" y="161"/>
                  </a:lnTo>
                  <a:lnTo>
                    <a:pt x="135" y="143"/>
                  </a:lnTo>
                  <a:lnTo>
                    <a:pt x="137" y="111"/>
                  </a:lnTo>
                  <a:lnTo>
                    <a:pt x="128" y="97"/>
                  </a:lnTo>
                  <a:lnTo>
                    <a:pt x="151" y="97"/>
                  </a:lnTo>
                  <a:lnTo>
                    <a:pt x="151" y="70"/>
                  </a:lnTo>
                  <a:lnTo>
                    <a:pt x="159" y="59"/>
                  </a:lnTo>
                  <a:lnTo>
                    <a:pt x="159" y="41"/>
                  </a:lnTo>
                  <a:lnTo>
                    <a:pt x="150" y="25"/>
                  </a:lnTo>
                  <a:lnTo>
                    <a:pt x="143" y="11"/>
                  </a:lnTo>
                  <a:lnTo>
                    <a:pt x="130" y="4"/>
                  </a:lnTo>
                  <a:lnTo>
                    <a:pt x="86" y="4"/>
                  </a:lnTo>
                  <a:lnTo>
                    <a:pt x="66" y="2"/>
                  </a:lnTo>
                  <a:lnTo>
                    <a:pt x="7" y="0"/>
                  </a:lnTo>
                  <a:lnTo>
                    <a:pt x="0" y="41"/>
                  </a:lnTo>
                  <a:lnTo>
                    <a:pt x="0" y="72"/>
                  </a:lnTo>
                  <a:lnTo>
                    <a:pt x="0" y="95"/>
                  </a:lnTo>
                  <a:lnTo>
                    <a:pt x="16" y="93"/>
                  </a:lnTo>
                  <a:lnTo>
                    <a:pt x="20" y="113"/>
                  </a:lnTo>
                  <a:lnTo>
                    <a:pt x="30" y="134"/>
                  </a:lnTo>
                  <a:lnTo>
                    <a:pt x="29" y="146"/>
                  </a:lnTo>
                  <a:lnTo>
                    <a:pt x="46" y="155"/>
                  </a:lnTo>
                  <a:lnTo>
                    <a:pt x="55" y="166"/>
                  </a:lnTo>
                  <a:lnTo>
                    <a:pt x="57" y="182"/>
                  </a:lnTo>
                  <a:lnTo>
                    <a:pt x="52" y="200"/>
                  </a:lnTo>
                  <a:lnTo>
                    <a:pt x="43" y="216"/>
                  </a:lnTo>
                  <a:lnTo>
                    <a:pt x="55" y="223"/>
                  </a:lnTo>
                  <a:lnTo>
                    <a:pt x="57" y="237"/>
                  </a:lnTo>
                  <a:lnTo>
                    <a:pt x="54" y="253"/>
                  </a:lnTo>
                  <a:lnTo>
                    <a:pt x="50" y="266"/>
                  </a:lnTo>
                  <a:lnTo>
                    <a:pt x="54" y="278"/>
                  </a:lnTo>
                  <a:lnTo>
                    <a:pt x="80" y="278"/>
                  </a:lnTo>
                  <a:lnTo>
                    <a:pt x="80" y="278"/>
                  </a:lnTo>
                  <a:lnTo>
                    <a:pt x="80" y="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59" name="Freeform 87">
              <a:extLst>
                <a:ext uri="{FF2B5EF4-FFF2-40B4-BE49-F238E27FC236}">
                  <a16:creationId xmlns:a16="http://schemas.microsoft.com/office/drawing/2014/main" id="{343362F9-F363-418C-2373-5AB3631F673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06845" y="5504482"/>
              <a:ext cx="630177" cy="711490"/>
            </a:xfrm>
            <a:custGeom>
              <a:avLst/>
              <a:gdLst>
                <a:gd name="T0" fmla="*/ 122 w 279"/>
                <a:gd name="T1" fmla="*/ 315 h 315"/>
                <a:gd name="T2" fmla="*/ 137 w 279"/>
                <a:gd name="T3" fmla="*/ 301 h 315"/>
                <a:gd name="T4" fmla="*/ 147 w 279"/>
                <a:gd name="T5" fmla="*/ 292 h 315"/>
                <a:gd name="T6" fmla="*/ 158 w 279"/>
                <a:gd name="T7" fmla="*/ 281 h 315"/>
                <a:gd name="T8" fmla="*/ 169 w 279"/>
                <a:gd name="T9" fmla="*/ 272 h 315"/>
                <a:gd name="T10" fmla="*/ 181 w 279"/>
                <a:gd name="T11" fmla="*/ 260 h 315"/>
                <a:gd name="T12" fmla="*/ 192 w 279"/>
                <a:gd name="T13" fmla="*/ 249 h 315"/>
                <a:gd name="T14" fmla="*/ 206 w 279"/>
                <a:gd name="T15" fmla="*/ 238 h 315"/>
                <a:gd name="T16" fmla="*/ 213 w 279"/>
                <a:gd name="T17" fmla="*/ 226 h 315"/>
                <a:gd name="T18" fmla="*/ 213 w 279"/>
                <a:gd name="T19" fmla="*/ 212 h 315"/>
                <a:gd name="T20" fmla="*/ 217 w 279"/>
                <a:gd name="T21" fmla="*/ 199 h 315"/>
                <a:gd name="T22" fmla="*/ 226 w 279"/>
                <a:gd name="T23" fmla="*/ 189 h 315"/>
                <a:gd name="T24" fmla="*/ 227 w 279"/>
                <a:gd name="T25" fmla="*/ 173 h 315"/>
                <a:gd name="T26" fmla="*/ 222 w 279"/>
                <a:gd name="T27" fmla="*/ 155 h 315"/>
                <a:gd name="T28" fmla="*/ 233 w 279"/>
                <a:gd name="T29" fmla="*/ 148 h 315"/>
                <a:gd name="T30" fmla="*/ 247 w 279"/>
                <a:gd name="T31" fmla="*/ 139 h 315"/>
                <a:gd name="T32" fmla="*/ 256 w 279"/>
                <a:gd name="T33" fmla="*/ 125 h 315"/>
                <a:gd name="T34" fmla="*/ 270 w 279"/>
                <a:gd name="T35" fmla="*/ 112 h 315"/>
                <a:gd name="T36" fmla="*/ 272 w 279"/>
                <a:gd name="T37" fmla="*/ 100 h 315"/>
                <a:gd name="T38" fmla="*/ 279 w 279"/>
                <a:gd name="T39" fmla="*/ 87 h 315"/>
                <a:gd name="T40" fmla="*/ 268 w 279"/>
                <a:gd name="T41" fmla="*/ 80 h 315"/>
                <a:gd name="T42" fmla="*/ 263 w 279"/>
                <a:gd name="T43" fmla="*/ 66 h 315"/>
                <a:gd name="T44" fmla="*/ 258 w 279"/>
                <a:gd name="T45" fmla="*/ 53 h 315"/>
                <a:gd name="T46" fmla="*/ 252 w 279"/>
                <a:gd name="T47" fmla="*/ 39 h 315"/>
                <a:gd name="T48" fmla="*/ 249 w 279"/>
                <a:gd name="T49" fmla="*/ 25 h 315"/>
                <a:gd name="T50" fmla="*/ 245 w 279"/>
                <a:gd name="T51" fmla="*/ 5 h 315"/>
                <a:gd name="T52" fmla="*/ 211 w 279"/>
                <a:gd name="T53" fmla="*/ 5 h 315"/>
                <a:gd name="T54" fmla="*/ 176 w 279"/>
                <a:gd name="T55" fmla="*/ 3 h 315"/>
                <a:gd name="T56" fmla="*/ 144 w 279"/>
                <a:gd name="T57" fmla="*/ 3 h 315"/>
                <a:gd name="T58" fmla="*/ 96 w 279"/>
                <a:gd name="T59" fmla="*/ 0 h 315"/>
                <a:gd name="T60" fmla="*/ 76 w 279"/>
                <a:gd name="T61" fmla="*/ 2 h 315"/>
                <a:gd name="T62" fmla="*/ 60 w 279"/>
                <a:gd name="T63" fmla="*/ 0 h 315"/>
                <a:gd name="T64" fmla="*/ 12 w 279"/>
                <a:gd name="T65" fmla="*/ 0 h 315"/>
                <a:gd name="T66" fmla="*/ 1 w 279"/>
                <a:gd name="T67" fmla="*/ 60 h 315"/>
                <a:gd name="T68" fmla="*/ 1 w 279"/>
                <a:gd name="T69" fmla="*/ 84 h 315"/>
                <a:gd name="T70" fmla="*/ 0 w 279"/>
                <a:gd name="T71" fmla="*/ 121 h 315"/>
                <a:gd name="T72" fmla="*/ 14 w 279"/>
                <a:gd name="T73" fmla="*/ 142 h 315"/>
                <a:gd name="T74" fmla="*/ 12 w 279"/>
                <a:gd name="T75" fmla="*/ 205 h 315"/>
                <a:gd name="T76" fmla="*/ 10 w 279"/>
                <a:gd name="T77" fmla="*/ 226 h 315"/>
                <a:gd name="T78" fmla="*/ 10 w 279"/>
                <a:gd name="T79" fmla="*/ 246 h 315"/>
                <a:gd name="T80" fmla="*/ 23 w 279"/>
                <a:gd name="T81" fmla="*/ 254 h 315"/>
                <a:gd name="T82" fmla="*/ 78 w 279"/>
                <a:gd name="T83" fmla="*/ 258 h 315"/>
                <a:gd name="T84" fmla="*/ 90 w 279"/>
                <a:gd name="T85" fmla="*/ 256 h 315"/>
                <a:gd name="T86" fmla="*/ 99 w 279"/>
                <a:gd name="T87" fmla="*/ 270 h 315"/>
                <a:gd name="T88" fmla="*/ 119 w 279"/>
                <a:gd name="T89" fmla="*/ 308 h 315"/>
                <a:gd name="T90" fmla="*/ 122 w 279"/>
                <a:gd name="T91" fmla="*/ 315 h 315"/>
                <a:gd name="T92" fmla="*/ 122 w 279"/>
                <a:gd name="T93" fmla="*/ 315 h 315"/>
                <a:gd name="T94" fmla="*/ 122 w 279"/>
                <a:gd name="T95" fmla="*/ 315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9" h="315">
                  <a:moveTo>
                    <a:pt x="122" y="315"/>
                  </a:moveTo>
                  <a:lnTo>
                    <a:pt x="137" y="301"/>
                  </a:lnTo>
                  <a:lnTo>
                    <a:pt x="147" y="292"/>
                  </a:lnTo>
                  <a:lnTo>
                    <a:pt x="158" y="281"/>
                  </a:lnTo>
                  <a:lnTo>
                    <a:pt x="169" y="272"/>
                  </a:lnTo>
                  <a:lnTo>
                    <a:pt x="181" y="260"/>
                  </a:lnTo>
                  <a:lnTo>
                    <a:pt x="192" y="249"/>
                  </a:lnTo>
                  <a:lnTo>
                    <a:pt x="206" y="238"/>
                  </a:lnTo>
                  <a:lnTo>
                    <a:pt x="213" y="226"/>
                  </a:lnTo>
                  <a:lnTo>
                    <a:pt x="213" y="212"/>
                  </a:lnTo>
                  <a:lnTo>
                    <a:pt x="217" y="199"/>
                  </a:lnTo>
                  <a:lnTo>
                    <a:pt x="226" y="189"/>
                  </a:lnTo>
                  <a:lnTo>
                    <a:pt x="227" y="173"/>
                  </a:lnTo>
                  <a:lnTo>
                    <a:pt x="222" y="155"/>
                  </a:lnTo>
                  <a:lnTo>
                    <a:pt x="233" y="148"/>
                  </a:lnTo>
                  <a:lnTo>
                    <a:pt x="247" y="139"/>
                  </a:lnTo>
                  <a:lnTo>
                    <a:pt x="256" y="125"/>
                  </a:lnTo>
                  <a:lnTo>
                    <a:pt x="270" y="112"/>
                  </a:lnTo>
                  <a:lnTo>
                    <a:pt x="272" y="100"/>
                  </a:lnTo>
                  <a:lnTo>
                    <a:pt x="279" y="87"/>
                  </a:lnTo>
                  <a:lnTo>
                    <a:pt x="268" y="80"/>
                  </a:lnTo>
                  <a:lnTo>
                    <a:pt x="263" y="66"/>
                  </a:lnTo>
                  <a:lnTo>
                    <a:pt x="258" y="53"/>
                  </a:lnTo>
                  <a:lnTo>
                    <a:pt x="252" y="39"/>
                  </a:lnTo>
                  <a:lnTo>
                    <a:pt x="249" y="25"/>
                  </a:lnTo>
                  <a:lnTo>
                    <a:pt x="245" y="5"/>
                  </a:lnTo>
                  <a:lnTo>
                    <a:pt x="211" y="5"/>
                  </a:lnTo>
                  <a:lnTo>
                    <a:pt x="176" y="3"/>
                  </a:lnTo>
                  <a:lnTo>
                    <a:pt x="144" y="3"/>
                  </a:lnTo>
                  <a:lnTo>
                    <a:pt x="96" y="0"/>
                  </a:lnTo>
                  <a:lnTo>
                    <a:pt x="76" y="2"/>
                  </a:lnTo>
                  <a:lnTo>
                    <a:pt x="60" y="0"/>
                  </a:lnTo>
                  <a:lnTo>
                    <a:pt x="12" y="0"/>
                  </a:lnTo>
                  <a:lnTo>
                    <a:pt x="1" y="60"/>
                  </a:lnTo>
                  <a:lnTo>
                    <a:pt x="1" y="84"/>
                  </a:lnTo>
                  <a:lnTo>
                    <a:pt x="0" y="121"/>
                  </a:lnTo>
                  <a:lnTo>
                    <a:pt x="14" y="142"/>
                  </a:lnTo>
                  <a:lnTo>
                    <a:pt x="12" y="205"/>
                  </a:lnTo>
                  <a:lnTo>
                    <a:pt x="10" y="226"/>
                  </a:lnTo>
                  <a:lnTo>
                    <a:pt x="10" y="246"/>
                  </a:lnTo>
                  <a:lnTo>
                    <a:pt x="23" y="254"/>
                  </a:lnTo>
                  <a:lnTo>
                    <a:pt x="78" y="258"/>
                  </a:lnTo>
                  <a:lnTo>
                    <a:pt x="90" y="256"/>
                  </a:lnTo>
                  <a:lnTo>
                    <a:pt x="99" y="270"/>
                  </a:lnTo>
                  <a:lnTo>
                    <a:pt x="119" y="308"/>
                  </a:lnTo>
                  <a:lnTo>
                    <a:pt x="122" y="315"/>
                  </a:lnTo>
                  <a:lnTo>
                    <a:pt x="122" y="315"/>
                  </a:lnTo>
                  <a:lnTo>
                    <a:pt x="122" y="3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0" name="Freeform 88">
              <a:extLst>
                <a:ext uri="{FF2B5EF4-FFF2-40B4-BE49-F238E27FC236}">
                  <a16:creationId xmlns:a16="http://schemas.microsoft.com/office/drawing/2014/main" id="{BA4D2E34-14D2-6154-B6E4-EEC15E6D937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77679" y="5737127"/>
              <a:ext cx="553382" cy="743112"/>
            </a:xfrm>
            <a:custGeom>
              <a:avLst/>
              <a:gdLst>
                <a:gd name="T0" fmla="*/ 178 w 245"/>
                <a:gd name="T1" fmla="*/ 329 h 329"/>
                <a:gd name="T2" fmla="*/ 199 w 245"/>
                <a:gd name="T3" fmla="*/ 287 h 329"/>
                <a:gd name="T4" fmla="*/ 210 w 245"/>
                <a:gd name="T5" fmla="*/ 256 h 329"/>
                <a:gd name="T6" fmla="*/ 222 w 245"/>
                <a:gd name="T7" fmla="*/ 228 h 329"/>
                <a:gd name="T8" fmla="*/ 238 w 245"/>
                <a:gd name="T9" fmla="*/ 214 h 329"/>
                <a:gd name="T10" fmla="*/ 245 w 245"/>
                <a:gd name="T11" fmla="*/ 205 h 329"/>
                <a:gd name="T12" fmla="*/ 233 w 245"/>
                <a:gd name="T13" fmla="*/ 194 h 329"/>
                <a:gd name="T14" fmla="*/ 226 w 245"/>
                <a:gd name="T15" fmla="*/ 183 h 329"/>
                <a:gd name="T16" fmla="*/ 210 w 245"/>
                <a:gd name="T17" fmla="*/ 178 h 329"/>
                <a:gd name="T18" fmla="*/ 201 w 245"/>
                <a:gd name="T19" fmla="*/ 167 h 329"/>
                <a:gd name="T20" fmla="*/ 188 w 245"/>
                <a:gd name="T21" fmla="*/ 159 h 329"/>
                <a:gd name="T22" fmla="*/ 174 w 245"/>
                <a:gd name="T23" fmla="*/ 144 h 329"/>
                <a:gd name="T24" fmla="*/ 167 w 245"/>
                <a:gd name="T25" fmla="*/ 130 h 329"/>
                <a:gd name="T26" fmla="*/ 158 w 245"/>
                <a:gd name="T27" fmla="*/ 123 h 329"/>
                <a:gd name="T28" fmla="*/ 148 w 245"/>
                <a:gd name="T29" fmla="*/ 112 h 329"/>
                <a:gd name="T30" fmla="*/ 132 w 245"/>
                <a:gd name="T31" fmla="*/ 103 h 329"/>
                <a:gd name="T32" fmla="*/ 119 w 245"/>
                <a:gd name="T33" fmla="*/ 96 h 329"/>
                <a:gd name="T34" fmla="*/ 110 w 245"/>
                <a:gd name="T35" fmla="*/ 87 h 329"/>
                <a:gd name="T36" fmla="*/ 96 w 245"/>
                <a:gd name="T37" fmla="*/ 73 h 329"/>
                <a:gd name="T38" fmla="*/ 82 w 245"/>
                <a:gd name="T39" fmla="*/ 59 h 329"/>
                <a:gd name="T40" fmla="*/ 73 w 245"/>
                <a:gd name="T41" fmla="*/ 54 h 329"/>
                <a:gd name="T42" fmla="*/ 66 w 245"/>
                <a:gd name="T43" fmla="*/ 34 h 329"/>
                <a:gd name="T44" fmla="*/ 60 w 245"/>
                <a:gd name="T45" fmla="*/ 20 h 329"/>
                <a:gd name="T46" fmla="*/ 50 w 245"/>
                <a:gd name="T47" fmla="*/ 13 h 329"/>
                <a:gd name="T48" fmla="*/ 37 w 245"/>
                <a:gd name="T49" fmla="*/ 7 h 329"/>
                <a:gd name="T50" fmla="*/ 21 w 245"/>
                <a:gd name="T51" fmla="*/ 2 h 329"/>
                <a:gd name="T52" fmla="*/ 9 w 245"/>
                <a:gd name="T53" fmla="*/ 0 h 329"/>
                <a:gd name="T54" fmla="*/ 0 w 245"/>
                <a:gd name="T55" fmla="*/ 41 h 329"/>
                <a:gd name="T56" fmla="*/ 0 w 245"/>
                <a:gd name="T57" fmla="*/ 116 h 329"/>
                <a:gd name="T58" fmla="*/ 2 w 245"/>
                <a:gd name="T59" fmla="*/ 159 h 329"/>
                <a:gd name="T60" fmla="*/ 0 w 245"/>
                <a:gd name="T61" fmla="*/ 207 h 329"/>
                <a:gd name="T62" fmla="*/ 0 w 245"/>
                <a:gd name="T63" fmla="*/ 256 h 329"/>
                <a:gd name="T64" fmla="*/ 2 w 245"/>
                <a:gd name="T65" fmla="*/ 289 h 329"/>
                <a:gd name="T66" fmla="*/ 0 w 245"/>
                <a:gd name="T67" fmla="*/ 301 h 329"/>
                <a:gd name="T68" fmla="*/ 46 w 245"/>
                <a:gd name="T69" fmla="*/ 301 h 329"/>
                <a:gd name="T70" fmla="*/ 78 w 245"/>
                <a:gd name="T71" fmla="*/ 301 h 329"/>
                <a:gd name="T72" fmla="*/ 80 w 245"/>
                <a:gd name="T73" fmla="*/ 317 h 329"/>
                <a:gd name="T74" fmla="*/ 96 w 245"/>
                <a:gd name="T75" fmla="*/ 317 h 329"/>
                <a:gd name="T76" fmla="*/ 94 w 245"/>
                <a:gd name="T77" fmla="*/ 303 h 329"/>
                <a:gd name="T78" fmla="*/ 114 w 245"/>
                <a:gd name="T79" fmla="*/ 303 h 329"/>
                <a:gd name="T80" fmla="*/ 137 w 245"/>
                <a:gd name="T81" fmla="*/ 301 h 329"/>
                <a:gd name="T82" fmla="*/ 151 w 245"/>
                <a:gd name="T83" fmla="*/ 310 h 329"/>
                <a:gd name="T84" fmla="*/ 167 w 245"/>
                <a:gd name="T85" fmla="*/ 315 h 329"/>
                <a:gd name="T86" fmla="*/ 176 w 245"/>
                <a:gd name="T87" fmla="*/ 326 h 329"/>
                <a:gd name="T88" fmla="*/ 178 w 245"/>
                <a:gd name="T89" fmla="*/ 329 h 329"/>
                <a:gd name="T90" fmla="*/ 178 w 245"/>
                <a:gd name="T91" fmla="*/ 329 h 329"/>
                <a:gd name="T92" fmla="*/ 178 w 245"/>
                <a:gd name="T93" fmla="*/ 329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5" h="329">
                  <a:moveTo>
                    <a:pt x="178" y="329"/>
                  </a:moveTo>
                  <a:lnTo>
                    <a:pt x="199" y="287"/>
                  </a:lnTo>
                  <a:lnTo>
                    <a:pt x="210" y="256"/>
                  </a:lnTo>
                  <a:lnTo>
                    <a:pt x="222" y="228"/>
                  </a:lnTo>
                  <a:lnTo>
                    <a:pt x="238" y="214"/>
                  </a:lnTo>
                  <a:lnTo>
                    <a:pt x="245" y="205"/>
                  </a:lnTo>
                  <a:lnTo>
                    <a:pt x="233" y="194"/>
                  </a:lnTo>
                  <a:lnTo>
                    <a:pt x="226" y="183"/>
                  </a:lnTo>
                  <a:lnTo>
                    <a:pt x="210" y="178"/>
                  </a:lnTo>
                  <a:lnTo>
                    <a:pt x="201" y="167"/>
                  </a:lnTo>
                  <a:lnTo>
                    <a:pt x="188" y="159"/>
                  </a:lnTo>
                  <a:lnTo>
                    <a:pt x="174" y="144"/>
                  </a:lnTo>
                  <a:lnTo>
                    <a:pt x="167" y="130"/>
                  </a:lnTo>
                  <a:lnTo>
                    <a:pt x="158" y="123"/>
                  </a:lnTo>
                  <a:lnTo>
                    <a:pt x="148" y="112"/>
                  </a:lnTo>
                  <a:lnTo>
                    <a:pt x="132" y="103"/>
                  </a:lnTo>
                  <a:lnTo>
                    <a:pt x="119" y="96"/>
                  </a:lnTo>
                  <a:lnTo>
                    <a:pt x="110" y="87"/>
                  </a:lnTo>
                  <a:lnTo>
                    <a:pt x="96" y="73"/>
                  </a:lnTo>
                  <a:lnTo>
                    <a:pt x="82" y="59"/>
                  </a:lnTo>
                  <a:lnTo>
                    <a:pt x="73" y="54"/>
                  </a:lnTo>
                  <a:lnTo>
                    <a:pt x="66" y="34"/>
                  </a:lnTo>
                  <a:lnTo>
                    <a:pt x="60" y="20"/>
                  </a:lnTo>
                  <a:lnTo>
                    <a:pt x="50" y="13"/>
                  </a:lnTo>
                  <a:lnTo>
                    <a:pt x="37" y="7"/>
                  </a:lnTo>
                  <a:lnTo>
                    <a:pt x="21" y="2"/>
                  </a:lnTo>
                  <a:lnTo>
                    <a:pt x="9" y="0"/>
                  </a:lnTo>
                  <a:lnTo>
                    <a:pt x="0" y="41"/>
                  </a:lnTo>
                  <a:lnTo>
                    <a:pt x="0" y="116"/>
                  </a:lnTo>
                  <a:lnTo>
                    <a:pt x="2" y="159"/>
                  </a:lnTo>
                  <a:lnTo>
                    <a:pt x="0" y="207"/>
                  </a:lnTo>
                  <a:lnTo>
                    <a:pt x="0" y="256"/>
                  </a:lnTo>
                  <a:lnTo>
                    <a:pt x="2" y="289"/>
                  </a:lnTo>
                  <a:lnTo>
                    <a:pt x="0" y="301"/>
                  </a:lnTo>
                  <a:lnTo>
                    <a:pt x="46" y="301"/>
                  </a:lnTo>
                  <a:lnTo>
                    <a:pt x="78" y="301"/>
                  </a:lnTo>
                  <a:lnTo>
                    <a:pt x="80" y="317"/>
                  </a:lnTo>
                  <a:lnTo>
                    <a:pt x="96" y="317"/>
                  </a:lnTo>
                  <a:lnTo>
                    <a:pt x="94" y="303"/>
                  </a:lnTo>
                  <a:lnTo>
                    <a:pt x="114" y="303"/>
                  </a:lnTo>
                  <a:lnTo>
                    <a:pt x="137" y="301"/>
                  </a:lnTo>
                  <a:lnTo>
                    <a:pt x="151" y="310"/>
                  </a:lnTo>
                  <a:lnTo>
                    <a:pt x="167" y="315"/>
                  </a:lnTo>
                  <a:lnTo>
                    <a:pt x="176" y="326"/>
                  </a:lnTo>
                  <a:lnTo>
                    <a:pt x="178" y="329"/>
                  </a:lnTo>
                  <a:lnTo>
                    <a:pt x="178" y="329"/>
                  </a:lnTo>
                  <a:lnTo>
                    <a:pt x="178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1" name="Freeform 89">
              <a:extLst>
                <a:ext uri="{FF2B5EF4-FFF2-40B4-BE49-F238E27FC236}">
                  <a16:creationId xmlns:a16="http://schemas.microsoft.com/office/drawing/2014/main" id="{8E5639F5-676A-A8AF-C71F-3ECAD13E52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13214" y="6075932"/>
              <a:ext cx="562416" cy="494656"/>
            </a:xfrm>
            <a:custGeom>
              <a:avLst/>
              <a:gdLst>
                <a:gd name="T0" fmla="*/ 0 w 249"/>
                <a:gd name="T1" fmla="*/ 217 h 219"/>
                <a:gd name="T2" fmla="*/ 60 w 249"/>
                <a:gd name="T3" fmla="*/ 219 h 219"/>
                <a:gd name="T4" fmla="*/ 78 w 249"/>
                <a:gd name="T5" fmla="*/ 217 h 219"/>
                <a:gd name="T6" fmla="*/ 78 w 249"/>
                <a:gd name="T7" fmla="*/ 204 h 219"/>
                <a:gd name="T8" fmla="*/ 90 w 249"/>
                <a:gd name="T9" fmla="*/ 192 h 219"/>
                <a:gd name="T10" fmla="*/ 105 w 249"/>
                <a:gd name="T11" fmla="*/ 185 h 219"/>
                <a:gd name="T12" fmla="*/ 115 w 249"/>
                <a:gd name="T13" fmla="*/ 176 h 219"/>
                <a:gd name="T14" fmla="*/ 119 w 249"/>
                <a:gd name="T15" fmla="*/ 163 h 219"/>
                <a:gd name="T16" fmla="*/ 131 w 249"/>
                <a:gd name="T17" fmla="*/ 172 h 219"/>
                <a:gd name="T18" fmla="*/ 137 w 249"/>
                <a:gd name="T19" fmla="*/ 160 h 219"/>
                <a:gd name="T20" fmla="*/ 153 w 249"/>
                <a:gd name="T21" fmla="*/ 149 h 219"/>
                <a:gd name="T22" fmla="*/ 170 w 249"/>
                <a:gd name="T23" fmla="*/ 144 h 219"/>
                <a:gd name="T24" fmla="*/ 190 w 249"/>
                <a:gd name="T25" fmla="*/ 140 h 219"/>
                <a:gd name="T26" fmla="*/ 195 w 249"/>
                <a:gd name="T27" fmla="*/ 128 h 219"/>
                <a:gd name="T28" fmla="*/ 195 w 249"/>
                <a:gd name="T29" fmla="*/ 115 h 219"/>
                <a:gd name="T30" fmla="*/ 210 w 249"/>
                <a:gd name="T31" fmla="*/ 110 h 219"/>
                <a:gd name="T32" fmla="*/ 215 w 249"/>
                <a:gd name="T33" fmla="*/ 98 h 219"/>
                <a:gd name="T34" fmla="*/ 229 w 249"/>
                <a:gd name="T35" fmla="*/ 87 h 219"/>
                <a:gd name="T36" fmla="*/ 236 w 249"/>
                <a:gd name="T37" fmla="*/ 74 h 219"/>
                <a:gd name="T38" fmla="*/ 247 w 249"/>
                <a:gd name="T39" fmla="*/ 67 h 219"/>
                <a:gd name="T40" fmla="*/ 249 w 249"/>
                <a:gd name="T41" fmla="*/ 55 h 219"/>
                <a:gd name="T42" fmla="*/ 227 w 249"/>
                <a:gd name="T43" fmla="*/ 19 h 219"/>
                <a:gd name="T44" fmla="*/ 222 w 249"/>
                <a:gd name="T45" fmla="*/ 5 h 219"/>
                <a:gd name="T46" fmla="*/ 206 w 249"/>
                <a:gd name="T47" fmla="*/ 3 h 219"/>
                <a:gd name="T48" fmla="*/ 153 w 249"/>
                <a:gd name="T49" fmla="*/ 0 h 219"/>
                <a:gd name="T50" fmla="*/ 140 w 249"/>
                <a:gd name="T51" fmla="*/ 17 h 219"/>
                <a:gd name="T52" fmla="*/ 128 w 249"/>
                <a:gd name="T53" fmla="*/ 16 h 219"/>
                <a:gd name="T54" fmla="*/ 112 w 249"/>
                <a:gd name="T55" fmla="*/ 17 h 219"/>
                <a:gd name="T56" fmla="*/ 81 w 249"/>
                <a:gd name="T57" fmla="*/ 25 h 219"/>
                <a:gd name="T58" fmla="*/ 58 w 249"/>
                <a:gd name="T59" fmla="*/ 28 h 219"/>
                <a:gd name="T60" fmla="*/ 23 w 249"/>
                <a:gd name="T61" fmla="*/ 30 h 219"/>
                <a:gd name="T62" fmla="*/ 7 w 249"/>
                <a:gd name="T63" fmla="*/ 25 h 219"/>
                <a:gd name="T64" fmla="*/ 7 w 249"/>
                <a:gd name="T65" fmla="*/ 53 h 219"/>
                <a:gd name="T66" fmla="*/ 5 w 249"/>
                <a:gd name="T67" fmla="*/ 69 h 219"/>
                <a:gd name="T68" fmla="*/ 5 w 249"/>
                <a:gd name="T69" fmla="*/ 121 h 219"/>
                <a:gd name="T70" fmla="*/ 7 w 249"/>
                <a:gd name="T71" fmla="*/ 133 h 219"/>
                <a:gd name="T72" fmla="*/ 3 w 249"/>
                <a:gd name="T73" fmla="*/ 156 h 219"/>
                <a:gd name="T74" fmla="*/ 3 w 249"/>
                <a:gd name="T75" fmla="*/ 188 h 219"/>
                <a:gd name="T76" fmla="*/ 0 w 249"/>
                <a:gd name="T77" fmla="*/ 217 h 219"/>
                <a:gd name="T78" fmla="*/ 0 w 249"/>
                <a:gd name="T79" fmla="*/ 217 h 219"/>
                <a:gd name="T80" fmla="*/ 0 w 249"/>
                <a:gd name="T81" fmla="*/ 217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219">
                  <a:moveTo>
                    <a:pt x="0" y="217"/>
                  </a:moveTo>
                  <a:lnTo>
                    <a:pt x="60" y="219"/>
                  </a:lnTo>
                  <a:lnTo>
                    <a:pt x="78" y="217"/>
                  </a:lnTo>
                  <a:lnTo>
                    <a:pt x="78" y="204"/>
                  </a:lnTo>
                  <a:lnTo>
                    <a:pt x="90" y="192"/>
                  </a:lnTo>
                  <a:lnTo>
                    <a:pt x="105" y="185"/>
                  </a:lnTo>
                  <a:lnTo>
                    <a:pt x="115" y="176"/>
                  </a:lnTo>
                  <a:lnTo>
                    <a:pt x="119" y="163"/>
                  </a:lnTo>
                  <a:lnTo>
                    <a:pt x="131" y="172"/>
                  </a:lnTo>
                  <a:lnTo>
                    <a:pt x="137" y="160"/>
                  </a:lnTo>
                  <a:lnTo>
                    <a:pt x="153" y="149"/>
                  </a:lnTo>
                  <a:lnTo>
                    <a:pt x="170" y="144"/>
                  </a:lnTo>
                  <a:lnTo>
                    <a:pt x="190" y="140"/>
                  </a:lnTo>
                  <a:lnTo>
                    <a:pt x="195" y="128"/>
                  </a:lnTo>
                  <a:lnTo>
                    <a:pt x="195" y="115"/>
                  </a:lnTo>
                  <a:lnTo>
                    <a:pt x="210" y="110"/>
                  </a:lnTo>
                  <a:lnTo>
                    <a:pt x="215" y="98"/>
                  </a:lnTo>
                  <a:lnTo>
                    <a:pt x="229" y="87"/>
                  </a:lnTo>
                  <a:lnTo>
                    <a:pt x="236" y="74"/>
                  </a:lnTo>
                  <a:lnTo>
                    <a:pt x="247" y="67"/>
                  </a:lnTo>
                  <a:lnTo>
                    <a:pt x="249" y="55"/>
                  </a:lnTo>
                  <a:lnTo>
                    <a:pt x="227" y="19"/>
                  </a:lnTo>
                  <a:lnTo>
                    <a:pt x="222" y="5"/>
                  </a:lnTo>
                  <a:lnTo>
                    <a:pt x="206" y="3"/>
                  </a:lnTo>
                  <a:lnTo>
                    <a:pt x="153" y="0"/>
                  </a:lnTo>
                  <a:lnTo>
                    <a:pt x="140" y="17"/>
                  </a:lnTo>
                  <a:lnTo>
                    <a:pt x="128" y="16"/>
                  </a:lnTo>
                  <a:lnTo>
                    <a:pt x="112" y="17"/>
                  </a:lnTo>
                  <a:lnTo>
                    <a:pt x="81" y="25"/>
                  </a:lnTo>
                  <a:lnTo>
                    <a:pt x="58" y="28"/>
                  </a:lnTo>
                  <a:lnTo>
                    <a:pt x="23" y="30"/>
                  </a:lnTo>
                  <a:lnTo>
                    <a:pt x="7" y="25"/>
                  </a:lnTo>
                  <a:lnTo>
                    <a:pt x="7" y="53"/>
                  </a:lnTo>
                  <a:lnTo>
                    <a:pt x="5" y="69"/>
                  </a:lnTo>
                  <a:lnTo>
                    <a:pt x="5" y="121"/>
                  </a:lnTo>
                  <a:lnTo>
                    <a:pt x="7" y="133"/>
                  </a:lnTo>
                  <a:lnTo>
                    <a:pt x="3" y="156"/>
                  </a:lnTo>
                  <a:lnTo>
                    <a:pt x="3" y="188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2" name="Freeform 90">
              <a:extLst>
                <a:ext uri="{FF2B5EF4-FFF2-40B4-BE49-F238E27FC236}">
                  <a16:creationId xmlns:a16="http://schemas.microsoft.com/office/drawing/2014/main" id="{F35A602F-12B7-4422-88C5-8B0B9F8CE2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12597" y="5278612"/>
              <a:ext cx="1289717" cy="1438791"/>
            </a:xfrm>
            <a:custGeom>
              <a:avLst/>
              <a:gdLst>
                <a:gd name="T0" fmla="*/ 187 w 571"/>
                <a:gd name="T1" fmla="*/ 629 h 637"/>
                <a:gd name="T2" fmla="*/ 297 w 571"/>
                <a:gd name="T3" fmla="*/ 593 h 637"/>
                <a:gd name="T4" fmla="*/ 301 w 571"/>
                <a:gd name="T5" fmla="*/ 500 h 637"/>
                <a:gd name="T6" fmla="*/ 383 w 571"/>
                <a:gd name="T7" fmla="*/ 504 h 637"/>
                <a:gd name="T8" fmla="*/ 385 w 571"/>
                <a:gd name="T9" fmla="*/ 362 h 637"/>
                <a:gd name="T10" fmla="*/ 385 w 571"/>
                <a:gd name="T11" fmla="*/ 203 h 637"/>
                <a:gd name="T12" fmla="*/ 426 w 571"/>
                <a:gd name="T13" fmla="*/ 210 h 637"/>
                <a:gd name="T14" fmla="*/ 452 w 571"/>
                <a:gd name="T15" fmla="*/ 205 h 637"/>
                <a:gd name="T16" fmla="*/ 459 w 571"/>
                <a:gd name="T17" fmla="*/ 180 h 637"/>
                <a:gd name="T18" fmla="*/ 491 w 571"/>
                <a:gd name="T19" fmla="*/ 175 h 637"/>
                <a:gd name="T20" fmla="*/ 513 w 571"/>
                <a:gd name="T21" fmla="*/ 166 h 637"/>
                <a:gd name="T22" fmla="*/ 529 w 571"/>
                <a:gd name="T23" fmla="*/ 143 h 637"/>
                <a:gd name="T24" fmla="*/ 571 w 571"/>
                <a:gd name="T25" fmla="*/ 128 h 637"/>
                <a:gd name="T26" fmla="*/ 541 w 571"/>
                <a:gd name="T27" fmla="*/ 121 h 637"/>
                <a:gd name="T28" fmla="*/ 513 w 571"/>
                <a:gd name="T29" fmla="*/ 109 h 637"/>
                <a:gd name="T30" fmla="*/ 493 w 571"/>
                <a:gd name="T31" fmla="*/ 89 h 637"/>
                <a:gd name="T32" fmla="*/ 465 w 571"/>
                <a:gd name="T33" fmla="*/ 80 h 637"/>
                <a:gd name="T34" fmla="*/ 452 w 571"/>
                <a:gd name="T35" fmla="*/ 0 h 637"/>
                <a:gd name="T36" fmla="*/ 386 w 571"/>
                <a:gd name="T37" fmla="*/ 9 h 637"/>
                <a:gd name="T38" fmla="*/ 376 w 571"/>
                <a:gd name="T39" fmla="*/ 43 h 637"/>
                <a:gd name="T40" fmla="*/ 354 w 571"/>
                <a:gd name="T41" fmla="*/ 63 h 637"/>
                <a:gd name="T42" fmla="*/ 329 w 571"/>
                <a:gd name="T43" fmla="*/ 79 h 637"/>
                <a:gd name="T44" fmla="*/ 342 w 571"/>
                <a:gd name="T45" fmla="*/ 139 h 637"/>
                <a:gd name="T46" fmla="*/ 345 w 571"/>
                <a:gd name="T47" fmla="*/ 166 h 637"/>
                <a:gd name="T48" fmla="*/ 365 w 571"/>
                <a:gd name="T49" fmla="*/ 187 h 637"/>
                <a:gd name="T50" fmla="*/ 333 w 571"/>
                <a:gd name="T51" fmla="*/ 239 h 637"/>
                <a:gd name="T52" fmla="*/ 308 w 571"/>
                <a:gd name="T53" fmla="*/ 258 h 637"/>
                <a:gd name="T54" fmla="*/ 303 w 571"/>
                <a:gd name="T55" fmla="*/ 299 h 637"/>
                <a:gd name="T56" fmla="*/ 301 w 571"/>
                <a:gd name="T57" fmla="*/ 331 h 637"/>
                <a:gd name="T58" fmla="*/ 269 w 571"/>
                <a:gd name="T59" fmla="*/ 356 h 637"/>
                <a:gd name="T60" fmla="*/ 223 w 571"/>
                <a:gd name="T61" fmla="*/ 399 h 637"/>
                <a:gd name="T62" fmla="*/ 203 w 571"/>
                <a:gd name="T63" fmla="*/ 426 h 637"/>
                <a:gd name="T64" fmla="*/ 178 w 571"/>
                <a:gd name="T65" fmla="*/ 443 h 637"/>
                <a:gd name="T66" fmla="*/ 159 w 571"/>
                <a:gd name="T67" fmla="*/ 470 h 637"/>
                <a:gd name="T68" fmla="*/ 132 w 571"/>
                <a:gd name="T69" fmla="*/ 495 h 637"/>
                <a:gd name="T70" fmla="*/ 94 w 571"/>
                <a:gd name="T71" fmla="*/ 511 h 637"/>
                <a:gd name="T72" fmla="*/ 75 w 571"/>
                <a:gd name="T73" fmla="*/ 518 h 637"/>
                <a:gd name="T74" fmla="*/ 48 w 571"/>
                <a:gd name="T75" fmla="*/ 547 h 637"/>
                <a:gd name="T76" fmla="*/ 18 w 571"/>
                <a:gd name="T77" fmla="*/ 582 h 637"/>
                <a:gd name="T78" fmla="*/ 21 w 571"/>
                <a:gd name="T79" fmla="*/ 611 h 637"/>
                <a:gd name="T80" fmla="*/ 0 w 571"/>
                <a:gd name="T81" fmla="*/ 629 h 637"/>
                <a:gd name="T82" fmla="*/ 135 w 571"/>
                <a:gd name="T83" fmla="*/ 629 h 637"/>
                <a:gd name="T84" fmla="*/ 180 w 571"/>
                <a:gd name="T85" fmla="*/ 637 h 637"/>
                <a:gd name="T86" fmla="*/ 180 w 571"/>
                <a:gd name="T87" fmla="*/ 637 h 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71" h="637">
                  <a:moveTo>
                    <a:pt x="180" y="637"/>
                  </a:moveTo>
                  <a:lnTo>
                    <a:pt x="187" y="629"/>
                  </a:lnTo>
                  <a:lnTo>
                    <a:pt x="258" y="605"/>
                  </a:lnTo>
                  <a:lnTo>
                    <a:pt x="297" y="593"/>
                  </a:lnTo>
                  <a:lnTo>
                    <a:pt x="301" y="548"/>
                  </a:lnTo>
                  <a:lnTo>
                    <a:pt x="301" y="500"/>
                  </a:lnTo>
                  <a:lnTo>
                    <a:pt x="365" y="502"/>
                  </a:lnTo>
                  <a:lnTo>
                    <a:pt x="383" y="504"/>
                  </a:lnTo>
                  <a:lnTo>
                    <a:pt x="383" y="406"/>
                  </a:lnTo>
                  <a:lnTo>
                    <a:pt x="385" y="362"/>
                  </a:lnTo>
                  <a:lnTo>
                    <a:pt x="383" y="326"/>
                  </a:lnTo>
                  <a:lnTo>
                    <a:pt x="385" y="203"/>
                  </a:lnTo>
                  <a:lnTo>
                    <a:pt x="411" y="207"/>
                  </a:lnTo>
                  <a:lnTo>
                    <a:pt x="426" y="210"/>
                  </a:lnTo>
                  <a:lnTo>
                    <a:pt x="442" y="214"/>
                  </a:lnTo>
                  <a:lnTo>
                    <a:pt x="452" y="205"/>
                  </a:lnTo>
                  <a:lnTo>
                    <a:pt x="449" y="187"/>
                  </a:lnTo>
                  <a:lnTo>
                    <a:pt x="459" y="180"/>
                  </a:lnTo>
                  <a:lnTo>
                    <a:pt x="477" y="171"/>
                  </a:lnTo>
                  <a:lnTo>
                    <a:pt x="491" y="175"/>
                  </a:lnTo>
                  <a:lnTo>
                    <a:pt x="504" y="182"/>
                  </a:lnTo>
                  <a:lnTo>
                    <a:pt x="513" y="166"/>
                  </a:lnTo>
                  <a:lnTo>
                    <a:pt x="518" y="152"/>
                  </a:lnTo>
                  <a:lnTo>
                    <a:pt x="529" y="143"/>
                  </a:lnTo>
                  <a:lnTo>
                    <a:pt x="554" y="143"/>
                  </a:lnTo>
                  <a:lnTo>
                    <a:pt x="571" y="128"/>
                  </a:lnTo>
                  <a:lnTo>
                    <a:pt x="557" y="123"/>
                  </a:lnTo>
                  <a:lnTo>
                    <a:pt x="541" y="121"/>
                  </a:lnTo>
                  <a:lnTo>
                    <a:pt x="529" y="114"/>
                  </a:lnTo>
                  <a:lnTo>
                    <a:pt x="513" y="109"/>
                  </a:lnTo>
                  <a:lnTo>
                    <a:pt x="507" y="98"/>
                  </a:lnTo>
                  <a:lnTo>
                    <a:pt x="493" y="89"/>
                  </a:lnTo>
                  <a:lnTo>
                    <a:pt x="481" y="82"/>
                  </a:lnTo>
                  <a:lnTo>
                    <a:pt x="465" y="80"/>
                  </a:lnTo>
                  <a:lnTo>
                    <a:pt x="452" y="71"/>
                  </a:lnTo>
                  <a:lnTo>
                    <a:pt x="452" y="0"/>
                  </a:lnTo>
                  <a:lnTo>
                    <a:pt x="401" y="0"/>
                  </a:lnTo>
                  <a:lnTo>
                    <a:pt x="386" y="9"/>
                  </a:lnTo>
                  <a:lnTo>
                    <a:pt x="376" y="23"/>
                  </a:lnTo>
                  <a:lnTo>
                    <a:pt x="376" y="43"/>
                  </a:lnTo>
                  <a:lnTo>
                    <a:pt x="374" y="59"/>
                  </a:lnTo>
                  <a:lnTo>
                    <a:pt x="354" y="63"/>
                  </a:lnTo>
                  <a:lnTo>
                    <a:pt x="340" y="71"/>
                  </a:lnTo>
                  <a:lnTo>
                    <a:pt x="329" y="79"/>
                  </a:lnTo>
                  <a:lnTo>
                    <a:pt x="331" y="121"/>
                  </a:lnTo>
                  <a:lnTo>
                    <a:pt x="342" y="139"/>
                  </a:lnTo>
                  <a:lnTo>
                    <a:pt x="345" y="153"/>
                  </a:lnTo>
                  <a:lnTo>
                    <a:pt x="345" y="166"/>
                  </a:lnTo>
                  <a:lnTo>
                    <a:pt x="353" y="176"/>
                  </a:lnTo>
                  <a:lnTo>
                    <a:pt x="365" y="187"/>
                  </a:lnTo>
                  <a:lnTo>
                    <a:pt x="363" y="200"/>
                  </a:lnTo>
                  <a:lnTo>
                    <a:pt x="333" y="239"/>
                  </a:lnTo>
                  <a:lnTo>
                    <a:pt x="315" y="246"/>
                  </a:lnTo>
                  <a:lnTo>
                    <a:pt x="308" y="258"/>
                  </a:lnTo>
                  <a:lnTo>
                    <a:pt x="315" y="274"/>
                  </a:lnTo>
                  <a:lnTo>
                    <a:pt x="303" y="299"/>
                  </a:lnTo>
                  <a:lnTo>
                    <a:pt x="299" y="319"/>
                  </a:lnTo>
                  <a:lnTo>
                    <a:pt x="301" y="331"/>
                  </a:lnTo>
                  <a:lnTo>
                    <a:pt x="280" y="349"/>
                  </a:lnTo>
                  <a:lnTo>
                    <a:pt x="269" y="356"/>
                  </a:lnTo>
                  <a:lnTo>
                    <a:pt x="244" y="379"/>
                  </a:lnTo>
                  <a:lnTo>
                    <a:pt x="223" y="399"/>
                  </a:lnTo>
                  <a:lnTo>
                    <a:pt x="207" y="413"/>
                  </a:lnTo>
                  <a:lnTo>
                    <a:pt x="203" y="426"/>
                  </a:lnTo>
                  <a:lnTo>
                    <a:pt x="189" y="435"/>
                  </a:lnTo>
                  <a:lnTo>
                    <a:pt x="178" y="443"/>
                  </a:lnTo>
                  <a:lnTo>
                    <a:pt x="167" y="451"/>
                  </a:lnTo>
                  <a:lnTo>
                    <a:pt x="159" y="470"/>
                  </a:lnTo>
                  <a:lnTo>
                    <a:pt x="153" y="483"/>
                  </a:lnTo>
                  <a:lnTo>
                    <a:pt x="132" y="495"/>
                  </a:lnTo>
                  <a:lnTo>
                    <a:pt x="109" y="502"/>
                  </a:lnTo>
                  <a:lnTo>
                    <a:pt x="94" y="511"/>
                  </a:lnTo>
                  <a:lnTo>
                    <a:pt x="87" y="525"/>
                  </a:lnTo>
                  <a:lnTo>
                    <a:pt x="75" y="518"/>
                  </a:lnTo>
                  <a:lnTo>
                    <a:pt x="66" y="532"/>
                  </a:lnTo>
                  <a:lnTo>
                    <a:pt x="48" y="547"/>
                  </a:lnTo>
                  <a:lnTo>
                    <a:pt x="34" y="561"/>
                  </a:lnTo>
                  <a:lnTo>
                    <a:pt x="18" y="582"/>
                  </a:lnTo>
                  <a:lnTo>
                    <a:pt x="14" y="595"/>
                  </a:lnTo>
                  <a:lnTo>
                    <a:pt x="21" y="611"/>
                  </a:lnTo>
                  <a:lnTo>
                    <a:pt x="16" y="627"/>
                  </a:lnTo>
                  <a:lnTo>
                    <a:pt x="0" y="629"/>
                  </a:lnTo>
                  <a:lnTo>
                    <a:pt x="84" y="629"/>
                  </a:lnTo>
                  <a:lnTo>
                    <a:pt x="135" y="629"/>
                  </a:lnTo>
                  <a:lnTo>
                    <a:pt x="175" y="630"/>
                  </a:lnTo>
                  <a:lnTo>
                    <a:pt x="180" y="637"/>
                  </a:lnTo>
                  <a:lnTo>
                    <a:pt x="180" y="637"/>
                  </a:lnTo>
                  <a:lnTo>
                    <a:pt x="180" y="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3" name="Freeform 91">
              <a:extLst>
                <a:ext uri="{FF2B5EF4-FFF2-40B4-BE49-F238E27FC236}">
                  <a16:creationId xmlns:a16="http://schemas.microsoft.com/office/drawing/2014/main" id="{27929B3C-F471-4AAE-B9CE-5C58FA4DAD2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13201" y="5314752"/>
              <a:ext cx="817649" cy="876375"/>
            </a:xfrm>
            <a:custGeom>
              <a:avLst/>
              <a:gdLst>
                <a:gd name="T0" fmla="*/ 191 w 362"/>
                <a:gd name="T1" fmla="*/ 388 h 388"/>
                <a:gd name="T2" fmla="*/ 219 w 362"/>
                <a:gd name="T3" fmla="*/ 356 h 388"/>
                <a:gd name="T4" fmla="*/ 234 w 362"/>
                <a:gd name="T5" fmla="*/ 346 h 388"/>
                <a:gd name="T6" fmla="*/ 285 w 362"/>
                <a:gd name="T7" fmla="*/ 298 h 388"/>
                <a:gd name="T8" fmla="*/ 362 w 362"/>
                <a:gd name="T9" fmla="*/ 223 h 388"/>
                <a:gd name="T10" fmla="*/ 351 w 362"/>
                <a:gd name="T11" fmla="*/ 205 h 388"/>
                <a:gd name="T12" fmla="*/ 340 w 362"/>
                <a:gd name="T13" fmla="*/ 191 h 388"/>
                <a:gd name="T14" fmla="*/ 330 w 362"/>
                <a:gd name="T15" fmla="*/ 169 h 388"/>
                <a:gd name="T16" fmla="*/ 319 w 362"/>
                <a:gd name="T17" fmla="*/ 162 h 388"/>
                <a:gd name="T18" fmla="*/ 306 w 362"/>
                <a:gd name="T19" fmla="*/ 153 h 388"/>
                <a:gd name="T20" fmla="*/ 337 w 362"/>
                <a:gd name="T21" fmla="*/ 64 h 388"/>
                <a:gd name="T22" fmla="*/ 346 w 362"/>
                <a:gd name="T23" fmla="*/ 39 h 388"/>
                <a:gd name="T24" fmla="*/ 310 w 362"/>
                <a:gd name="T25" fmla="*/ 64 h 388"/>
                <a:gd name="T26" fmla="*/ 191 w 362"/>
                <a:gd name="T27" fmla="*/ 13 h 388"/>
                <a:gd name="T28" fmla="*/ 161 w 362"/>
                <a:gd name="T29" fmla="*/ 0 h 388"/>
                <a:gd name="T30" fmla="*/ 150 w 362"/>
                <a:gd name="T31" fmla="*/ 7 h 388"/>
                <a:gd name="T32" fmla="*/ 141 w 362"/>
                <a:gd name="T33" fmla="*/ 23 h 388"/>
                <a:gd name="T34" fmla="*/ 136 w 362"/>
                <a:gd name="T35" fmla="*/ 39 h 388"/>
                <a:gd name="T36" fmla="*/ 130 w 362"/>
                <a:gd name="T37" fmla="*/ 61 h 388"/>
                <a:gd name="T38" fmla="*/ 121 w 362"/>
                <a:gd name="T39" fmla="*/ 79 h 388"/>
                <a:gd name="T40" fmla="*/ 120 w 362"/>
                <a:gd name="T41" fmla="*/ 95 h 388"/>
                <a:gd name="T42" fmla="*/ 134 w 362"/>
                <a:gd name="T43" fmla="*/ 111 h 388"/>
                <a:gd name="T44" fmla="*/ 120 w 362"/>
                <a:gd name="T45" fmla="*/ 121 h 388"/>
                <a:gd name="T46" fmla="*/ 100 w 362"/>
                <a:gd name="T47" fmla="*/ 128 h 388"/>
                <a:gd name="T48" fmla="*/ 79 w 362"/>
                <a:gd name="T49" fmla="*/ 132 h 388"/>
                <a:gd name="T50" fmla="*/ 70 w 362"/>
                <a:gd name="T51" fmla="*/ 150 h 388"/>
                <a:gd name="T52" fmla="*/ 63 w 362"/>
                <a:gd name="T53" fmla="*/ 166 h 388"/>
                <a:gd name="T54" fmla="*/ 50 w 362"/>
                <a:gd name="T55" fmla="*/ 159 h 388"/>
                <a:gd name="T56" fmla="*/ 34 w 362"/>
                <a:gd name="T57" fmla="*/ 153 h 388"/>
                <a:gd name="T58" fmla="*/ 18 w 362"/>
                <a:gd name="T59" fmla="*/ 160 h 388"/>
                <a:gd name="T60" fmla="*/ 13 w 362"/>
                <a:gd name="T61" fmla="*/ 173 h 388"/>
                <a:gd name="T62" fmla="*/ 11 w 362"/>
                <a:gd name="T63" fmla="*/ 189 h 388"/>
                <a:gd name="T64" fmla="*/ 0 w 362"/>
                <a:gd name="T65" fmla="*/ 198 h 388"/>
                <a:gd name="T66" fmla="*/ 2 w 362"/>
                <a:gd name="T67" fmla="*/ 210 h 388"/>
                <a:gd name="T68" fmla="*/ 9 w 362"/>
                <a:gd name="T69" fmla="*/ 233 h 388"/>
                <a:gd name="T70" fmla="*/ 29 w 362"/>
                <a:gd name="T71" fmla="*/ 249 h 388"/>
                <a:gd name="T72" fmla="*/ 43 w 362"/>
                <a:gd name="T73" fmla="*/ 267 h 388"/>
                <a:gd name="T74" fmla="*/ 52 w 362"/>
                <a:gd name="T75" fmla="*/ 278 h 388"/>
                <a:gd name="T76" fmla="*/ 70 w 362"/>
                <a:gd name="T77" fmla="*/ 283 h 388"/>
                <a:gd name="T78" fmla="*/ 88 w 362"/>
                <a:gd name="T79" fmla="*/ 296 h 388"/>
                <a:gd name="T80" fmla="*/ 100 w 362"/>
                <a:gd name="T81" fmla="*/ 310 h 388"/>
                <a:gd name="T82" fmla="*/ 121 w 362"/>
                <a:gd name="T83" fmla="*/ 338 h 388"/>
                <a:gd name="T84" fmla="*/ 134 w 362"/>
                <a:gd name="T85" fmla="*/ 346 h 388"/>
                <a:gd name="T86" fmla="*/ 152 w 362"/>
                <a:gd name="T87" fmla="*/ 365 h 388"/>
                <a:gd name="T88" fmla="*/ 166 w 362"/>
                <a:gd name="T89" fmla="*/ 370 h 388"/>
                <a:gd name="T90" fmla="*/ 175 w 362"/>
                <a:gd name="T91" fmla="*/ 381 h 388"/>
                <a:gd name="T92" fmla="*/ 191 w 362"/>
                <a:gd name="T93" fmla="*/ 388 h 388"/>
                <a:gd name="T94" fmla="*/ 191 w 362"/>
                <a:gd name="T95" fmla="*/ 388 h 388"/>
                <a:gd name="T96" fmla="*/ 191 w 362"/>
                <a:gd name="T97" fmla="*/ 388 h 3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62" h="388">
                  <a:moveTo>
                    <a:pt x="191" y="388"/>
                  </a:moveTo>
                  <a:lnTo>
                    <a:pt x="219" y="356"/>
                  </a:lnTo>
                  <a:lnTo>
                    <a:pt x="234" y="346"/>
                  </a:lnTo>
                  <a:lnTo>
                    <a:pt x="285" y="298"/>
                  </a:lnTo>
                  <a:lnTo>
                    <a:pt x="362" y="223"/>
                  </a:lnTo>
                  <a:lnTo>
                    <a:pt x="351" y="205"/>
                  </a:lnTo>
                  <a:lnTo>
                    <a:pt x="340" y="191"/>
                  </a:lnTo>
                  <a:lnTo>
                    <a:pt x="330" y="169"/>
                  </a:lnTo>
                  <a:lnTo>
                    <a:pt x="319" y="162"/>
                  </a:lnTo>
                  <a:lnTo>
                    <a:pt x="306" y="153"/>
                  </a:lnTo>
                  <a:lnTo>
                    <a:pt x="337" y="64"/>
                  </a:lnTo>
                  <a:lnTo>
                    <a:pt x="346" y="39"/>
                  </a:lnTo>
                  <a:lnTo>
                    <a:pt x="310" y="64"/>
                  </a:lnTo>
                  <a:lnTo>
                    <a:pt x="191" y="13"/>
                  </a:lnTo>
                  <a:lnTo>
                    <a:pt x="161" y="0"/>
                  </a:lnTo>
                  <a:lnTo>
                    <a:pt x="150" y="7"/>
                  </a:lnTo>
                  <a:lnTo>
                    <a:pt x="141" y="23"/>
                  </a:lnTo>
                  <a:lnTo>
                    <a:pt x="136" y="39"/>
                  </a:lnTo>
                  <a:lnTo>
                    <a:pt x="130" y="61"/>
                  </a:lnTo>
                  <a:lnTo>
                    <a:pt x="121" y="79"/>
                  </a:lnTo>
                  <a:lnTo>
                    <a:pt x="120" y="95"/>
                  </a:lnTo>
                  <a:lnTo>
                    <a:pt x="134" y="111"/>
                  </a:lnTo>
                  <a:lnTo>
                    <a:pt x="120" y="121"/>
                  </a:lnTo>
                  <a:lnTo>
                    <a:pt x="100" y="128"/>
                  </a:lnTo>
                  <a:lnTo>
                    <a:pt x="79" y="132"/>
                  </a:lnTo>
                  <a:lnTo>
                    <a:pt x="70" y="150"/>
                  </a:lnTo>
                  <a:lnTo>
                    <a:pt x="63" y="166"/>
                  </a:lnTo>
                  <a:lnTo>
                    <a:pt x="50" y="159"/>
                  </a:lnTo>
                  <a:lnTo>
                    <a:pt x="34" y="153"/>
                  </a:lnTo>
                  <a:lnTo>
                    <a:pt x="18" y="160"/>
                  </a:lnTo>
                  <a:lnTo>
                    <a:pt x="13" y="173"/>
                  </a:lnTo>
                  <a:lnTo>
                    <a:pt x="11" y="189"/>
                  </a:lnTo>
                  <a:lnTo>
                    <a:pt x="0" y="198"/>
                  </a:lnTo>
                  <a:lnTo>
                    <a:pt x="2" y="210"/>
                  </a:lnTo>
                  <a:lnTo>
                    <a:pt x="9" y="233"/>
                  </a:lnTo>
                  <a:lnTo>
                    <a:pt x="29" y="249"/>
                  </a:lnTo>
                  <a:lnTo>
                    <a:pt x="43" y="267"/>
                  </a:lnTo>
                  <a:lnTo>
                    <a:pt x="52" y="278"/>
                  </a:lnTo>
                  <a:lnTo>
                    <a:pt x="70" y="283"/>
                  </a:lnTo>
                  <a:lnTo>
                    <a:pt x="88" y="296"/>
                  </a:lnTo>
                  <a:lnTo>
                    <a:pt x="100" y="310"/>
                  </a:lnTo>
                  <a:lnTo>
                    <a:pt x="121" y="338"/>
                  </a:lnTo>
                  <a:lnTo>
                    <a:pt x="134" y="346"/>
                  </a:lnTo>
                  <a:lnTo>
                    <a:pt x="152" y="365"/>
                  </a:lnTo>
                  <a:lnTo>
                    <a:pt x="166" y="370"/>
                  </a:lnTo>
                  <a:lnTo>
                    <a:pt x="175" y="381"/>
                  </a:lnTo>
                  <a:lnTo>
                    <a:pt x="191" y="388"/>
                  </a:lnTo>
                  <a:lnTo>
                    <a:pt x="191" y="388"/>
                  </a:lnTo>
                  <a:lnTo>
                    <a:pt x="191" y="38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4" name="Freeform 92">
              <a:extLst>
                <a:ext uri="{FF2B5EF4-FFF2-40B4-BE49-F238E27FC236}">
                  <a16:creationId xmlns:a16="http://schemas.microsoft.com/office/drawing/2014/main" id="{029737F5-EE8E-8E3E-56A3-C5AE17B77D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68644" y="6416996"/>
              <a:ext cx="747630" cy="736335"/>
            </a:xfrm>
            <a:custGeom>
              <a:avLst/>
              <a:gdLst>
                <a:gd name="T0" fmla="*/ 205 w 331"/>
                <a:gd name="T1" fmla="*/ 322 h 326"/>
                <a:gd name="T2" fmla="*/ 233 w 331"/>
                <a:gd name="T3" fmla="*/ 306 h 326"/>
                <a:gd name="T4" fmla="*/ 248 w 331"/>
                <a:gd name="T5" fmla="*/ 285 h 326"/>
                <a:gd name="T6" fmla="*/ 260 w 331"/>
                <a:gd name="T7" fmla="*/ 267 h 326"/>
                <a:gd name="T8" fmla="*/ 287 w 331"/>
                <a:gd name="T9" fmla="*/ 258 h 326"/>
                <a:gd name="T10" fmla="*/ 294 w 331"/>
                <a:gd name="T11" fmla="*/ 230 h 326"/>
                <a:gd name="T12" fmla="*/ 315 w 331"/>
                <a:gd name="T13" fmla="*/ 206 h 326"/>
                <a:gd name="T14" fmla="*/ 331 w 331"/>
                <a:gd name="T15" fmla="*/ 189 h 326"/>
                <a:gd name="T16" fmla="*/ 317 w 331"/>
                <a:gd name="T17" fmla="*/ 164 h 326"/>
                <a:gd name="T18" fmla="*/ 298 w 331"/>
                <a:gd name="T19" fmla="*/ 149 h 326"/>
                <a:gd name="T20" fmla="*/ 273 w 331"/>
                <a:gd name="T21" fmla="*/ 142 h 326"/>
                <a:gd name="T22" fmla="*/ 244 w 331"/>
                <a:gd name="T23" fmla="*/ 139 h 326"/>
                <a:gd name="T24" fmla="*/ 230 w 331"/>
                <a:gd name="T25" fmla="*/ 117 h 326"/>
                <a:gd name="T26" fmla="*/ 226 w 331"/>
                <a:gd name="T27" fmla="*/ 94 h 326"/>
                <a:gd name="T28" fmla="*/ 192 w 331"/>
                <a:gd name="T29" fmla="*/ 78 h 326"/>
                <a:gd name="T30" fmla="*/ 166 w 331"/>
                <a:gd name="T31" fmla="*/ 68 h 326"/>
                <a:gd name="T32" fmla="*/ 155 w 331"/>
                <a:gd name="T33" fmla="*/ 44 h 326"/>
                <a:gd name="T34" fmla="*/ 134 w 331"/>
                <a:gd name="T35" fmla="*/ 9 h 326"/>
                <a:gd name="T36" fmla="*/ 98 w 331"/>
                <a:gd name="T37" fmla="*/ 2 h 326"/>
                <a:gd name="T38" fmla="*/ 84 w 331"/>
                <a:gd name="T39" fmla="*/ 16 h 326"/>
                <a:gd name="T40" fmla="*/ 57 w 331"/>
                <a:gd name="T41" fmla="*/ 0 h 326"/>
                <a:gd name="T42" fmla="*/ 73 w 331"/>
                <a:gd name="T43" fmla="*/ 30 h 326"/>
                <a:gd name="T44" fmla="*/ 79 w 331"/>
                <a:gd name="T45" fmla="*/ 60 h 326"/>
                <a:gd name="T46" fmla="*/ 52 w 331"/>
                <a:gd name="T47" fmla="*/ 93 h 326"/>
                <a:gd name="T48" fmla="*/ 55 w 331"/>
                <a:gd name="T49" fmla="*/ 139 h 326"/>
                <a:gd name="T50" fmla="*/ 45 w 331"/>
                <a:gd name="T51" fmla="*/ 199 h 326"/>
                <a:gd name="T52" fmla="*/ 4 w 331"/>
                <a:gd name="T53" fmla="*/ 196 h 326"/>
                <a:gd name="T54" fmla="*/ 0 w 331"/>
                <a:gd name="T55" fmla="*/ 274 h 326"/>
                <a:gd name="T56" fmla="*/ 50 w 331"/>
                <a:gd name="T57" fmla="*/ 272 h 326"/>
                <a:gd name="T58" fmla="*/ 82 w 331"/>
                <a:gd name="T59" fmla="*/ 290 h 326"/>
                <a:gd name="T60" fmla="*/ 157 w 331"/>
                <a:gd name="T61" fmla="*/ 290 h 326"/>
                <a:gd name="T62" fmla="*/ 168 w 331"/>
                <a:gd name="T63" fmla="*/ 313 h 326"/>
                <a:gd name="T64" fmla="*/ 185 w 331"/>
                <a:gd name="T65" fmla="*/ 326 h 326"/>
                <a:gd name="T66" fmla="*/ 185 w 331"/>
                <a:gd name="T67" fmla="*/ 326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1" h="326">
                  <a:moveTo>
                    <a:pt x="185" y="326"/>
                  </a:moveTo>
                  <a:lnTo>
                    <a:pt x="205" y="322"/>
                  </a:lnTo>
                  <a:lnTo>
                    <a:pt x="219" y="313"/>
                  </a:lnTo>
                  <a:lnTo>
                    <a:pt x="233" y="306"/>
                  </a:lnTo>
                  <a:lnTo>
                    <a:pt x="237" y="294"/>
                  </a:lnTo>
                  <a:lnTo>
                    <a:pt x="248" y="285"/>
                  </a:lnTo>
                  <a:lnTo>
                    <a:pt x="248" y="269"/>
                  </a:lnTo>
                  <a:lnTo>
                    <a:pt x="260" y="267"/>
                  </a:lnTo>
                  <a:lnTo>
                    <a:pt x="271" y="258"/>
                  </a:lnTo>
                  <a:lnTo>
                    <a:pt x="287" y="258"/>
                  </a:lnTo>
                  <a:lnTo>
                    <a:pt x="301" y="253"/>
                  </a:lnTo>
                  <a:lnTo>
                    <a:pt x="294" y="230"/>
                  </a:lnTo>
                  <a:lnTo>
                    <a:pt x="303" y="214"/>
                  </a:lnTo>
                  <a:lnTo>
                    <a:pt x="315" y="206"/>
                  </a:lnTo>
                  <a:lnTo>
                    <a:pt x="317" y="190"/>
                  </a:lnTo>
                  <a:lnTo>
                    <a:pt x="331" y="189"/>
                  </a:lnTo>
                  <a:lnTo>
                    <a:pt x="326" y="174"/>
                  </a:lnTo>
                  <a:lnTo>
                    <a:pt x="317" y="164"/>
                  </a:lnTo>
                  <a:lnTo>
                    <a:pt x="310" y="148"/>
                  </a:lnTo>
                  <a:lnTo>
                    <a:pt x="298" y="149"/>
                  </a:lnTo>
                  <a:lnTo>
                    <a:pt x="285" y="148"/>
                  </a:lnTo>
                  <a:lnTo>
                    <a:pt x="273" y="142"/>
                  </a:lnTo>
                  <a:lnTo>
                    <a:pt x="260" y="137"/>
                  </a:lnTo>
                  <a:lnTo>
                    <a:pt x="244" y="139"/>
                  </a:lnTo>
                  <a:lnTo>
                    <a:pt x="242" y="126"/>
                  </a:lnTo>
                  <a:lnTo>
                    <a:pt x="230" y="117"/>
                  </a:lnTo>
                  <a:lnTo>
                    <a:pt x="235" y="105"/>
                  </a:lnTo>
                  <a:lnTo>
                    <a:pt x="226" y="94"/>
                  </a:lnTo>
                  <a:lnTo>
                    <a:pt x="210" y="87"/>
                  </a:lnTo>
                  <a:lnTo>
                    <a:pt x="192" y="78"/>
                  </a:lnTo>
                  <a:lnTo>
                    <a:pt x="180" y="80"/>
                  </a:lnTo>
                  <a:lnTo>
                    <a:pt x="166" y="68"/>
                  </a:lnTo>
                  <a:lnTo>
                    <a:pt x="160" y="57"/>
                  </a:lnTo>
                  <a:lnTo>
                    <a:pt x="155" y="44"/>
                  </a:lnTo>
                  <a:lnTo>
                    <a:pt x="141" y="23"/>
                  </a:lnTo>
                  <a:lnTo>
                    <a:pt x="134" y="9"/>
                  </a:lnTo>
                  <a:lnTo>
                    <a:pt x="118" y="2"/>
                  </a:lnTo>
                  <a:lnTo>
                    <a:pt x="98" y="2"/>
                  </a:lnTo>
                  <a:lnTo>
                    <a:pt x="100" y="14"/>
                  </a:lnTo>
                  <a:lnTo>
                    <a:pt x="84" y="16"/>
                  </a:lnTo>
                  <a:lnTo>
                    <a:pt x="86" y="0"/>
                  </a:lnTo>
                  <a:lnTo>
                    <a:pt x="57" y="0"/>
                  </a:lnTo>
                  <a:lnTo>
                    <a:pt x="64" y="14"/>
                  </a:lnTo>
                  <a:lnTo>
                    <a:pt x="73" y="30"/>
                  </a:lnTo>
                  <a:lnTo>
                    <a:pt x="77" y="44"/>
                  </a:lnTo>
                  <a:lnTo>
                    <a:pt x="79" y="60"/>
                  </a:lnTo>
                  <a:lnTo>
                    <a:pt x="73" y="82"/>
                  </a:lnTo>
                  <a:lnTo>
                    <a:pt x="52" y="93"/>
                  </a:lnTo>
                  <a:lnTo>
                    <a:pt x="50" y="105"/>
                  </a:lnTo>
                  <a:lnTo>
                    <a:pt x="55" y="139"/>
                  </a:lnTo>
                  <a:lnTo>
                    <a:pt x="52" y="151"/>
                  </a:lnTo>
                  <a:lnTo>
                    <a:pt x="45" y="199"/>
                  </a:lnTo>
                  <a:lnTo>
                    <a:pt x="25" y="203"/>
                  </a:lnTo>
                  <a:lnTo>
                    <a:pt x="4" y="196"/>
                  </a:lnTo>
                  <a:lnTo>
                    <a:pt x="0" y="226"/>
                  </a:lnTo>
                  <a:lnTo>
                    <a:pt x="0" y="274"/>
                  </a:lnTo>
                  <a:lnTo>
                    <a:pt x="32" y="274"/>
                  </a:lnTo>
                  <a:lnTo>
                    <a:pt x="50" y="272"/>
                  </a:lnTo>
                  <a:lnTo>
                    <a:pt x="84" y="274"/>
                  </a:lnTo>
                  <a:lnTo>
                    <a:pt x="82" y="290"/>
                  </a:lnTo>
                  <a:lnTo>
                    <a:pt x="121" y="288"/>
                  </a:lnTo>
                  <a:lnTo>
                    <a:pt x="157" y="290"/>
                  </a:lnTo>
                  <a:lnTo>
                    <a:pt x="159" y="303"/>
                  </a:lnTo>
                  <a:lnTo>
                    <a:pt x="168" y="313"/>
                  </a:lnTo>
                  <a:lnTo>
                    <a:pt x="178" y="324"/>
                  </a:lnTo>
                  <a:lnTo>
                    <a:pt x="185" y="326"/>
                  </a:lnTo>
                  <a:lnTo>
                    <a:pt x="185" y="326"/>
                  </a:lnTo>
                  <a:lnTo>
                    <a:pt x="185" y="3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5" name="Freeform 93">
              <a:extLst>
                <a:ext uri="{FF2B5EF4-FFF2-40B4-BE49-F238E27FC236}">
                  <a16:creationId xmlns:a16="http://schemas.microsoft.com/office/drawing/2014/main" id="{1ED72A59-2C44-05E8-3165-7EEBEFA74E1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27355" y="6062380"/>
              <a:ext cx="722783" cy="797321"/>
            </a:xfrm>
            <a:custGeom>
              <a:avLst/>
              <a:gdLst>
                <a:gd name="T0" fmla="*/ 117 w 320"/>
                <a:gd name="T1" fmla="*/ 353 h 353"/>
                <a:gd name="T2" fmla="*/ 148 w 320"/>
                <a:gd name="T3" fmla="*/ 344 h 353"/>
                <a:gd name="T4" fmla="*/ 215 w 320"/>
                <a:gd name="T5" fmla="*/ 326 h 353"/>
                <a:gd name="T6" fmla="*/ 231 w 320"/>
                <a:gd name="T7" fmla="*/ 323 h 353"/>
                <a:gd name="T8" fmla="*/ 283 w 320"/>
                <a:gd name="T9" fmla="*/ 312 h 353"/>
                <a:gd name="T10" fmla="*/ 311 w 320"/>
                <a:gd name="T11" fmla="*/ 306 h 353"/>
                <a:gd name="T12" fmla="*/ 311 w 320"/>
                <a:gd name="T13" fmla="*/ 289 h 353"/>
                <a:gd name="T14" fmla="*/ 313 w 320"/>
                <a:gd name="T15" fmla="*/ 273 h 353"/>
                <a:gd name="T16" fmla="*/ 320 w 320"/>
                <a:gd name="T17" fmla="*/ 262 h 353"/>
                <a:gd name="T18" fmla="*/ 313 w 320"/>
                <a:gd name="T19" fmla="*/ 248 h 353"/>
                <a:gd name="T20" fmla="*/ 301 w 320"/>
                <a:gd name="T21" fmla="*/ 239 h 353"/>
                <a:gd name="T22" fmla="*/ 292 w 320"/>
                <a:gd name="T23" fmla="*/ 228 h 353"/>
                <a:gd name="T24" fmla="*/ 281 w 320"/>
                <a:gd name="T25" fmla="*/ 217 h 353"/>
                <a:gd name="T26" fmla="*/ 269 w 320"/>
                <a:gd name="T27" fmla="*/ 207 h 353"/>
                <a:gd name="T28" fmla="*/ 256 w 320"/>
                <a:gd name="T29" fmla="*/ 198 h 353"/>
                <a:gd name="T30" fmla="*/ 256 w 320"/>
                <a:gd name="T31" fmla="*/ 185 h 353"/>
                <a:gd name="T32" fmla="*/ 251 w 320"/>
                <a:gd name="T33" fmla="*/ 173 h 353"/>
                <a:gd name="T34" fmla="*/ 249 w 320"/>
                <a:gd name="T35" fmla="*/ 159 h 353"/>
                <a:gd name="T36" fmla="*/ 244 w 320"/>
                <a:gd name="T37" fmla="*/ 146 h 353"/>
                <a:gd name="T38" fmla="*/ 233 w 320"/>
                <a:gd name="T39" fmla="*/ 134 h 353"/>
                <a:gd name="T40" fmla="*/ 224 w 320"/>
                <a:gd name="T41" fmla="*/ 120 h 353"/>
                <a:gd name="T42" fmla="*/ 221 w 320"/>
                <a:gd name="T43" fmla="*/ 107 h 353"/>
                <a:gd name="T44" fmla="*/ 208 w 320"/>
                <a:gd name="T45" fmla="*/ 98 h 353"/>
                <a:gd name="T46" fmla="*/ 196 w 320"/>
                <a:gd name="T47" fmla="*/ 88 h 353"/>
                <a:gd name="T48" fmla="*/ 183 w 320"/>
                <a:gd name="T49" fmla="*/ 82 h 353"/>
                <a:gd name="T50" fmla="*/ 180 w 320"/>
                <a:gd name="T51" fmla="*/ 70 h 353"/>
                <a:gd name="T52" fmla="*/ 174 w 320"/>
                <a:gd name="T53" fmla="*/ 50 h 353"/>
                <a:gd name="T54" fmla="*/ 171 w 320"/>
                <a:gd name="T55" fmla="*/ 36 h 353"/>
                <a:gd name="T56" fmla="*/ 162 w 320"/>
                <a:gd name="T57" fmla="*/ 22 h 353"/>
                <a:gd name="T58" fmla="*/ 153 w 320"/>
                <a:gd name="T59" fmla="*/ 11 h 353"/>
                <a:gd name="T60" fmla="*/ 146 w 320"/>
                <a:gd name="T61" fmla="*/ 0 h 353"/>
                <a:gd name="T62" fmla="*/ 132 w 320"/>
                <a:gd name="T63" fmla="*/ 2 h 353"/>
                <a:gd name="T64" fmla="*/ 121 w 320"/>
                <a:gd name="T65" fmla="*/ 15 h 353"/>
                <a:gd name="T66" fmla="*/ 112 w 320"/>
                <a:gd name="T67" fmla="*/ 29 h 353"/>
                <a:gd name="T68" fmla="*/ 96 w 320"/>
                <a:gd name="T69" fmla="*/ 59 h 353"/>
                <a:gd name="T70" fmla="*/ 84 w 320"/>
                <a:gd name="T71" fmla="*/ 73 h 353"/>
                <a:gd name="T72" fmla="*/ 76 w 320"/>
                <a:gd name="T73" fmla="*/ 86 h 353"/>
                <a:gd name="T74" fmla="*/ 64 w 320"/>
                <a:gd name="T75" fmla="*/ 107 h 353"/>
                <a:gd name="T76" fmla="*/ 57 w 320"/>
                <a:gd name="T77" fmla="*/ 116 h 353"/>
                <a:gd name="T78" fmla="*/ 44 w 320"/>
                <a:gd name="T79" fmla="*/ 141 h 353"/>
                <a:gd name="T80" fmla="*/ 9 w 320"/>
                <a:gd name="T81" fmla="*/ 191 h 353"/>
                <a:gd name="T82" fmla="*/ 0 w 320"/>
                <a:gd name="T83" fmla="*/ 209 h 353"/>
                <a:gd name="T84" fmla="*/ 3 w 320"/>
                <a:gd name="T85" fmla="*/ 223 h 353"/>
                <a:gd name="T86" fmla="*/ 2 w 320"/>
                <a:gd name="T87" fmla="*/ 267 h 353"/>
                <a:gd name="T88" fmla="*/ 52 w 320"/>
                <a:gd name="T89" fmla="*/ 306 h 353"/>
                <a:gd name="T90" fmla="*/ 80 w 320"/>
                <a:gd name="T91" fmla="*/ 326 h 353"/>
                <a:gd name="T92" fmla="*/ 117 w 320"/>
                <a:gd name="T93" fmla="*/ 353 h 353"/>
                <a:gd name="T94" fmla="*/ 117 w 320"/>
                <a:gd name="T95" fmla="*/ 353 h 353"/>
                <a:gd name="T96" fmla="*/ 117 w 320"/>
                <a:gd name="T97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20" h="353">
                  <a:moveTo>
                    <a:pt x="117" y="353"/>
                  </a:moveTo>
                  <a:lnTo>
                    <a:pt x="148" y="344"/>
                  </a:lnTo>
                  <a:lnTo>
                    <a:pt x="215" y="326"/>
                  </a:lnTo>
                  <a:lnTo>
                    <a:pt x="231" y="323"/>
                  </a:lnTo>
                  <a:lnTo>
                    <a:pt x="283" y="312"/>
                  </a:lnTo>
                  <a:lnTo>
                    <a:pt x="311" y="306"/>
                  </a:lnTo>
                  <a:lnTo>
                    <a:pt x="311" y="289"/>
                  </a:lnTo>
                  <a:lnTo>
                    <a:pt x="313" y="273"/>
                  </a:lnTo>
                  <a:lnTo>
                    <a:pt x="320" y="262"/>
                  </a:lnTo>
                  <a:lnTo>
                    <a:pt x="313" y="248"/>
                  </a:lnTo>
                  <a:lnTo>
                    <a:pt x="301" y="239"/>
                  </a:lnTo>
                  <a:lnTo>
                    <a:pt x="292" y="228"/>
                  </a:lnTo>
                  <a:lnTo>
                    <a:pt x="281" y="217"/>
                  </a:lnTo>
                  <a:lnTo>
                    <a:pt x="269" y="207"/>
                  </a:lnTo>
                  <a:lnTo>
                    <a:pt x="256" y="198"/>
                  </a:lnTo>
                  <a:lnTo>
                    <a:pt x="256" y="185"/>
                  </a:lnTo>
                  <a:lnTo>
                    <a:pt x="251" y="173"/>
                  </a:lnTo>
                  <a:lnTo>
                    <a:pt x="249" y="159"/>
                  </a:lnTo>
                  <a:lnTo>
                    <a:pt x="244" y="146"/>
                  </a:lnTo>
                  <a:lnTo>
                    <a:pt x="233" y="134"/>
                  </a:lnTo>
                  <a:lnTo>
                    <a:pt x="224" y="120"/>
                  </a:lnTo>
                  <a:lnTo>
                    <a:pt x="221" y="107"/>
                  </a:lnTo>
                  <a:lnTo>
                    <a:pt x="208" y="98"/>
                  </a:lnTo>
                  <a:lnTo>
                    <a:pt x="196" y="88"/>
                  </a:lnTo>
                  <a:lnTo>
                    <a:pt x="183" y="82"/>
                  </a:lnTo>
                  <a:lnTo>
                    <a:pt x="180" y="70"/>
                  </a:lnTo>
                  <a:lnTo>
                    <a:pt x="174" y="50"/>
                  </a:lnTo>
                  <a:lnTo>
                    <a:pt x="171" y="36"/>
                  </a:lnTo>
                  <a:lnTo>
                    <a:pt x="162" y="22"/>
                  </a:lnTo>
                  <a:lnTo>
                    <a:pt x="153" y="11"/>
                  </a:lnTo>
                  <a:lnTo>
                    <a:pt x="146" y="0"/>
                  </a:lnTo>
                  <a:lnTo>
                    <a:pt x="132" y="2"/>
                  </a:lnTo>
                  <a:lnTo>
                    <a:pt x="121" y="15"/>
                  </a:lnTo>
                  <a:lnTo>
                    <a:pt x="112" y="29"/>
                  </a:lnTo>
                  <a:lnTo>
                    <a:pt x="96" y="59"/>
                  </a:lnTo>
                  <a:lnTo>
                    <a:pt x="84" y="73"/>
                  </a:lnTo>
                  <a:lnTo>
                    <a:pt x="76" y="86"/>
                  </a:lnTo>
                  <a:lnTo>
                    <a:pt x="64" y="107"/>
                  </a:lnTo>
                  <a:lnTo>
                    <a:pt x="57" y="116"/>
                  </a:lnTo>
                  <a:lnTo>
                    <a:pt x="44" y="141"/>
                  </a:lnTo>
                  <a:lnTo>
                    <a:pt x="9" y="191"/>
                  </a:lnTo>
                  <a:lnTo>
                    <a:pt x="0" y="209"/>
                  </a:lnTo>
                  <a:lnTo>
                    <a:pt x="3" y="223"/>
                  </a:lnTo>
                  <a:lnTo>
                    <a:pt x="2" y="267"/>
                  </a:lnTo>
                  <a:lnTo>
                    <a:pt x="52" y="306"/>
                  </a:lnTo>
                  <a:lnTo>
                    <a:pt x="80" y="326"/>
                  </a:lnTo>
                  <a:lnTo>
                    <a:pt x="117" y="353"/>
                  </a:lnTo>
                  <a:lnTo>
                    <a:pt x="117" y="353"/>
                  </a:lnTo>
                  <a:lnTo>
                    <a:pt x="117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6" name="Freeform 94">
              <a:extLst>
                <a:ext uri="{FF2B5EF4-FFF2-40B4-BE49-F238E27FC236}">
                  <a16:creationId xmlns:a16="http://schemas.microsoft.com/office/drawing/2014/main" id="{E76D1160-1F86-E66F-FFA3-2386111DE32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583627" y="6206937"/>
              <a:ext cx="650505" cy="797321"/>
            </a:xfrm>
            <a:custGeom>
              <a:avLst/>
              <a:gdLst>
                <a:gd name="T0" fmla="*/ 159 w 288"/>
                <a:gd name="T1" fmla="*/ 353 h 353"/>
                <a:gd name="T2" fmla="*/ 164 w 288"/>
                <a:gd name="T3" fmla="*/ 340 h 353"/>
                <a:gd name="T4" fmla="*/ 175 w 288"/>
                <a:gd name="T5" fmla="*/ 328 h 353"/>
                <a:gd name="T6" fmla="*/ 164 w 288"/>
                <a:gd name="T7" fmla="*/ 317 h 353"/>
                <a:gd name="T8" fmla="*/ 178 w 288"/>
                <a:gd name="T9" fmla="*/ 307 h 353"/>
                <a:gd name="T10" fmla="*/ 176 w 288"/>
                <a:gd name="T11" fmla="*/ 294 h 353"/>
                <a:gd name="T12" fmla="*/ 192 w 288"/>
                <a:gd name="T13" fmla="*/ 289 h 353"/>
                <a:gd name="T14" fmla="*/ 203 w 288"/>
                <a:gd name="T15" fmla="*/ 278 h 353"/>
                <a:gd name="T16" fmla="*/ 221 w 288"/>
                <a:gd name="T17" fmla="*/ 273 h 353"/>
                <a:gd name="T18" fmla="*/ 246 w 288"/>
                <a:gd name="T19" fmla="*/ 248 h 353"/>
                <a:gd name="T20" fmla="*/ 264 w 288"/>
                <a:gd name="T21" fmla="*/ 239 h 353"/>
                <a:gd name="T22" fmla="*/ 271 w 288"/>
                <a:gd name="T23" fmla="*/ 228 h 353"/>
                <a:gd name="T24" fmla="*/ 283 w 288"/>
                <a:gd name="T25" fmla="*/ 242 h 353"/>
                <a:gd name="T26" fmla="*/ 288 w 288"/>
                <a:gd name="T27" fmla="*/ 226 h 353"/>
                <a:gd name="T28" fmla="*/ 287 w 288"/>
                <a:gd name="T29" fmla="*/ 203 h 353"/>
                <a:gd name="T30" fmla="*/ 288 w 288"/>
                <a:gd name="T31" fmla="*/ 162 h 353"/>
                <a:gd name="T32" fmla="*/ 285 w 288"/>
                <a:gd name="T33" fmla="*/ 148 h 353"/>
                <a:gd name="T34" fmla="*/ 287 w 288"/>
                <a:gd name="T35" fmla="*/ 136 h 353"/>
                <a:gd name="T36" fmla="*/ 274 w 288"/>
                <a:gd name="T37" fmla="*/ 125 h 353"/>
                <a:gd name="T38" fmla="*/ 246 w 288"/>
                <a:gd name="T39" fmla="*/ 91 h 353"/>
                <a:gd name="T40" fmla="*/ 230 w 288"/>
                <a:gd name="T41" fmla="*/ 89 h 353"/>
                <a:gd name="T42" fmla="*/ 208 w 288"/>
                <a:gd name="T43" fmla="*/ 77 h 353"/>
                <a:gd name="T44" fmla="*/ 162 w 288"/>
                <a:gd name="T45" fmla="*/ 40 h 353"/>
                <a:gd name="T46" fmla="*/ 150 w 288"/>
                <a:gd name="T47" fmla="*/ 32 h 353"/>
                <a:gd name="T48" fmla="*/ 109 w 288"/>
                <a:gd name="T49" fmla="*/ 0 h 353"/>
                <a:gd name="T50" fmla="*/ 107 w 288"/>
                <a:gd name="T51" fmla="*/ 16 h 353"/>
                <a:gd name="T52" fmla="*/ 110 w 288"/>
                <a:gd name="T53" fmla="*/ 31 h 353"/>
                <a:gd name="T54" fmla="*/ 103 w 288"/>
                <a:gd name="T55" fmla="*/ 41 h 353"/>
                <a:gd name="T56" fmla="*/ 105 w 288"/>
                <a:gd name="T57" fmla="*/ 56 h 353"/>
                <a:gd name="T58" fmla="*/ 102 w 288"/>
                <a:gd name="T59" fmla="*/ 73 h 353"/>
                <a:gd name="T60" fmla="*/ 98 w 288"/>
                <a:gd name="T61" fmla="*/ 86 h 353"/>
                <a:gd name="T62" fmla="*/ 62 w 288"/>
                <a:gd name="T63" fmla="*/ 134 h 353"/>
                <a:gd name="T64" fmla="*/ 43 w 288"/>
                <a:gd name="T65" fmla="*/ 161 h 353"/>
                <a:gd name="T66" fmla="*/ 41 w 288"/>
                <a:gd name="T67" fmla="*/ 177 h 353"/>
                <a:gd name="T68" fmla="*/ 27 w 288"/>
                <a:gd name="T69" fmla="*/ 184 h 353"/>
                <a:gd name="T70" fmla="*/ 9 w 288"/>
                <a:gd name="T71" fmla="*/ 205 h 353"/>
                <a:gd name="T72" fmla="*/ 0 w 288"/>
                <a:gd name="T73" fmla="*/ 218 h 353"/>
                <a:gd name="T74" fmla="*/ 16 w 288"/>
                <a:gd name="T75" fmla="*/ 219 h 353"/>
                <a:gd name="T76" fmla="*/ 21 w 288"/>
                <a:gd name="T77" fmla="*/ 235 h 353"/>
                <a:gd name="T78" fmla="*/ 37 w 288"/>
                <a:gd name="T79" fmla="*/ 234 h 353"/>
                <a:gd name="T80" fmla="*/ 53 w 288"/>
                <a:gd name="T81" fmla="*/ 237 h 353"/>
                <a:gd name="T82" fmla="*/ 62 w 288"/>
                <a:gd name="T83" fmla="*/ 244 h 353"/>
                <a:gd name="T84" fmla="*/ 78 w 288"/>
                <a:gd name="T85" fmla="*/ 246 h 353"/>
                <a:gd name="T86" fmla="*/ 87 w 288"/>
                <a:gd name="T87" fmla="*/ 253 h 353"/>
                <a:gd name="T88" fmla="*/ 94 w 288"/>
                <a:gd name="T89" fmla="*/ 264 h 353"/>
                <a:gd name="T90" fmla="*/ 103 w 288"/>
                <a:gd name="T91" fmla="*/ 275 h 353"/>
                <a:gd name="T92" fmla="*/ 105 w 288"/>
                <a:gd name="T93" fmla="*/ 291 h 353"/>
                <a:gd name="T94" fmla="*/ 110 w 288"/>
                <a:gd name="T95" fmla="*/ 305 h 353"/>
                <a:gd name="T96" fmla="*/ 121 w 288"/>
                <a:gd name="T97" fmla="*/ 312 h 353"/>
                <a:gd name="T98" fmla="*/ 126 w 288"/>
                <a:gd name="T99" fmla="*/ 326 h 353"/>
                <a:gd name="T100" fmla="*/ 139 w 288"/>
                <a:gd name="T101" fmla="*/ 331 h 353"/>
                <a:gd name="T102" fmla="*/ 148 w 288"/>
                <a:gd name="T103" fmla="*/ 342 h 353"/>
                <a:gd name="T104" fmla="*/ 159 w 288"/>
                <a:gd name="T105" fmla="*/ 353 h 353"/>
                <a:gd name="T106" fmla="*/ 159 w 288"/>
                <a:gd name="T107" fmla="*/ 353 h 353"/>
                <a:gd name="T108" fmla="*/ 159 w 288"/>
                <a:gd name="T109" fmla="*/ 353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8" h="353">
                  <a:moveTo>
                    <a:pt x="159" y="353"/>
                  </a:moveTo>
                  <a:lnTo>
                    <a:pt x="164" y="340"/>
                  </a:lnTo>
                  <a:lnTo>
                    <a:pt x="175" y="328"/>
                  </a:lnTo>
                  <a:lnTo>
                    <a:pt x="164" y="317"/>
                  </a:lnTo>
                  <a:lnTo>
                    <a:pt x="178" y="307"/>
                  </a:lnTo>
                  <a:lnTo>
                    <a:pt x="176" y="294"/>
                  </a:lnTo>
                  <a:lnTo>
                    <a:pt x="192" y="289"/>
                  </a:lnTo>
                  <a:lnTo>
                    <a:pt x="203" y="278"/>
                  </a:lnTo>
                  <a:lnTo>
                    <a:pt x="221" y="273"/>
                  </a:lnTo>
                  <a:lnTo>
                    <a:pt x="246" y="248"/>
                  </a:lnTo>
                  <a:lnTo>
                    <a:pt x="264" y="239"/>
                  </a:lnTo>
                  <a:lnTo>
                    <a:pt x="271" y="228"/>
                  </a:lnTo>
                  <a:lnTo>
                    <a:pt x="283" y="242"/>
                  </a:lnTo>
                  <a:lnTo>
                    <a:pt x="288" y="226"/>
                  </a:lnTo>
                  <a:lnTo>
                    <a:pt x="287" y="203"/>
                  </a:lnTo>
                  <a:lnTo>
                    <a:pt x="288" y="162"/>
                  </a:lnTo>
                  <a:lnTo>
                    <a:pt x="285" y="148"/>
                  </a:lnTo>
                  <a:lnTo>
                    <a:pt x="287" y="136"/>
                  </a:lnTo>
                  <a:lnTo>
                    <a:pt x="274" y="125"/>
                  </a:lnTo>
                  <a:lnTo>
                    <a:pt x="246" y="91"/>
                  </a:lnTo>
                  <a:lnTo>
                    <a:pt x="230" y="89"/>
                  </a:lnTo>
                  <a:lnTo>
                    <a:pt x="208" y="77"/>
                  </a:lnTo>
                  <a:lnTo>
                    <a:pt x="162" y="40"/>
                  </a:lnTo>
                  <a:lnTo>
                    <a:pt x="150" y="32"/>
                  </a:lnTo>
                  <a:lnTo>
                    <a:pt x="109" y="0"/>
                  </a:lnTo>
                  <a:lnTo>
                    <a:pt x="107" y="16"/>
                  </a:lnTo>
                  <a:lnTo>
                    <a:pt x="110" y="31"/>
                  </a:lnTo>
                  <a:lnTo>
                    <a:pt x="103" y="41"/>
                  </a:lnTo>
                  <a:lnTo>
                    <a:pt x="105" y="56"/>
                  </a:lnTo>
                  <a:lnTo>
                    <a:pt x="102" y="73"/>
                  </a:lnTo>
                  <a:lnTo>
                    <a:pt x="98" y="86"/>
                  </a:lnTo>
                  <a:lnTo>
                    <a:pt x="62" y="134"/>
                  </a:lnTo>
                  <a:lnTo>
                    <a:pt x="43" y="161"/>
                  </a:lnTo>
                  <a:lnTo>
                    <a:pt x="41" y="177"/>
                  </a:lnTo>
                  <a:lnTo>
                    <a:pt x="27" y="184"/>
                  </a:lnTo>
                  <a:lnTo>
                    <a:pt x="9" y="205"/>
                  </a:lnTo>
                  <a:lnTo>
                    <a:pt x="0" y="218"/>
                  </a:lnTo>
                  <a:lnTo>
                    <a:pt x="16" y="219"/>
                  </a:lnTo>
                  <a:lnTo>
                    <a:pt x="21" y="235"/>
                  </a:lnTo>
                  <a:lnTo>
                    <a:pt x="37" y="234"/>
                  </a:lnTo>
                  <a:lnTo>
                    <a:pt x="53" y="237"/>
                  </a:lnTo>
                  <a:lnTo>
                    <a:pt x="62" y="244"/>
                  </a:lnTo>
                  <a:lnTo>
                    <a:pt x="78" y="246"/>
                  </a:lnTo>
                  <a:lnTo>
                    <a:pt x="87" y="253"/>
                  </a:lnTo>
                  <a:lnTo>
                    <a:pt x="94" y="264"/>
                  </a:lnTo>
                  <a:lnTo>
                    <a:pt x="103" y="275"/>
                  </a:lnTo>
                  <a:lnTo>
                    <a:pt x="105" y="291"/>
                  </a:lnTo>
                  <a:lnTo>
                    <a:pt x="110" y="305"/>
                  </a:lnTo>
                  <a:lnTo>
                    <a:pt x="121" y="312"/>
                  </a:lnTo>
                  <a:lnTo>
                    <a:pt x="126" y="326"/>
                  </a:lnTo>
                  <a:lnTo>
                    <a:pt x="139" y="331"/>
                  </a:lnTo>
                  <a:lnTo>
                    <a:pt x="148" y="342"/>
                  </a:lnTo>
                  <a:lnTo>
                    <a:pt x="159" y="353"/>
                  </a:lnTo>
                  <a:lnTo>
                    <a:pt x="159" y="353"/>
                  </a:lnTo>
                  <a:lnTo>
                    <a:pt x="159" y="3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7" name="Freeform 95">
              <a:extLst>
                <a:ext uri="{FF2B5EF4-FFF2-40B4-BE49-F238E27FC236}">
                  <a16:creationId xmlns:a16="http://schemas.microsoft.com/office/drawing/2014/main" id="{513FECAF-48DB-19FC-8981-02373DE07B4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78085" y="6123365"/>
              <a:ext cx="447222" cy="546605"/>
            </a:xfrm>
            <a:custGeom>
              <a:avLst/>
              <a:gdLst>
                <a:gd name="T0" fmla="*/ 93 w 198"/>
                <a:gd name="T1" fmla="*/ 242 h 242"/>
                <a:gd name="T2" fmla="*/ 118 w 198"/>
                <a:gd name="T3" fmla="*/ 223 h 242"/>
                <a:gd name="T4" fmla="*/ 127 w 198"/>
                <a:gd name="T5" fmla="*/ 207 h 242"/>
                <a:gd name="T6" fmla="*/ 153 w 198"/>
                <a:gd name="T7" fmla="*/ 173 h 242"/>
                <a:gd name="T8" fmla="*/ 184 w 198"/>
                <a:gd name="T9" fmla="*/ 130 h 242"/>
                <a:gd name="T10" fmla="*/ 189 w 198"/>
                <a:gd name="T11" fmla="*/ 116 h 242"/>
                <a:gd name="T12" fmla="*/ 194 w 198"/>
                <a:gd name="T13" fmla="*/ 100 h 242"/>
                <a:gd name="T14" fmla="*/ 196 w 198"/>
                <a:gd name="T15" fmla="*/ 87 h 242"/>
                <a:gd name="T16" fmla="*/ 191 w 198"/>
                <a:gd name="T17" fmla="*/ 73 h 242"/>
                <a:gd name="T18" fmla="*/ 196 w 198"/>
                <a:gd name="T19" fmla="*/ 57 h 242"/>
                <a:gd name="T20" fmla="*/ 198 w 198"/>
                <a:gd name="T21" fmla="*/ 45 h 242"/>
                <a:gd name="T22" fmla="*/ 184 w 198"/>
                <a:gd name="T23" fmla="*/ 27 h 242"/>
                <a:gd name="T24" fmla="*/ 146 w 198"/>
                <a:gd name="T25" fmla="*/ 0 h 242"/>
                <a:gd name="T26" fmla="*/ 120 w 198"/>
                <a:gd name="T27" fmla="*/ 25 h 242"/>
                <a:gd name="T28" fmla="*/ 105 w 198"/>
                <a:gd name="T29" fmla="*/ 43 h 242"/>
                <a:gd name="T30" fmla="*/ 93 w 198"/>
                <a:gd name="T31" fmla="*/ 55 h 242"/>
                <a:gd name="T32" fmla="*/ 80 w 198"/>
                <a:gd name="T33" fmla="*/ 82 h 242"/>
                <a:gd name="T34" fmla="*/ 66 w 198"/>
                <a:gd name="T35" fmla="*/ 116 h 242"/>
                <a:gd name="T36" fmla="*/ 48 w 198"/>
                <a:gd name="T37" fmla="*/ 153 h 242"/>
                <a:gd name="T38" fmla="*/ 36 w 198"/>
                <a:gd name="T39" fmla="*/ 148 h 242"/>
                <a:gd name="T40" fmla="*/ 27 w 198"/>
                <a:gd name="T41" fmla="*/ 141 h 242"/>
                <a:gd name="T42" fmla="*/ 16 w 198"/>
                <a:gd name="T43" fmla="*/ 132 h 242"/>
                <a:gd name="T44" fmla="*/ 2 w 198"/>
                <a:gd name="T45" fmla="*/ 137 h 242"/>
                <a:gd name="T46" fmla="*/ 0 w 198"/>
                <a:gd name="T47" fmla="*/ 150 h 242"/>
                <a:gd name="T48" fmla="*/ 9 w 198"/>
                <a:gd name="T49" fmla="*/ 164 h 242"/>
                <a:gd name="T50" fmla="*/ 16 w 198"/>
                <a:gd name="T51" fmla="*/ 174 h 242"/>
                <a:gd name="T52" fmla="*/ 22 w 198"/>
                <a:gd name="T53" fmla="*/ 189 h 242"/>
                <a:gd name="T54" fmla="*/ 32 w 198"/>
                <a:gd name="T55" fmla="*/ 203 h 242"/>
                <a:gd name="T56" fmla="*/ 45 w 198"/>
                <a:gd name="T57" fmla="*/ 207 h 242"/>
                <a:gd name="T58" fmla="*/ 66 w 198"/>
                <a:gd name="T59" fmla="*/ 215 h 242"/>
                <a:gd name="T60" fmla="*/ 79 w 198"/>
                <a:gd name="T61" fmla="*/ 221 h 242"/>
                <a:gd name="T62" fmla="*/ 91 w 198"/>
                <a:gd name="T63" fmla="*/ 231 h 242"/>
                <a:gd name="T64" fmla="*/ 93 w 198"/>
                <a:gd name="T65" fmla="*/ 242 h 242"/>
                <a:gd name="T66" fmla="*/ 93 w 198"/>
                <a:gd name="T67" fmla="*/ 242 h 242"/>
                <a:gd name="T68" fmla="*/ 93 w 198"/>
                <a:gd name="T69" fmla="*/ 242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98" h="242">
                  <a:moveTo>
                    <a:pt x="93" y="242"/>
                  </a:moveTo>
                  <a:lnTo>
                    <a:pt x="118" y="223"/>
                  </a:lnTo>
                  <a:lnTo>
                    <a:pt x="127" y="207"/>
                  </a:lnTo>
                  <a:lnTo>
                    <a:pt x="153" y="173"/>
                  </a:lnTo>
                  <a:lnTo>
                    <a:pt x="184" y="130"/>
                  </a:lnTo>
                  <a:lnTo>
                    <a:pt x="189" y="116"/>
                  </a:lnTo>
                  <a:lnTo>
                    <a:pt x="194" y="100"/>
                  </a:lnTo>
                  <a:lnTo>
                    <a:pt x="196" y="87"/>
                  </a:lnTo>
                  <a:lnTo>
                    <a:pt x="191" y="73"/>
                  </a:lnTo>
                  <a:lnTo>
                    <a:pt x="196" y="57"/>
                  </a:lnTo>
                  <a:lnTo>
                    <a:pt x="198" y="45"/>
                  </a:lnTo>
                  <a:lnTo>
                    <a:pt x="184" y="27"/>
                  </a:lnTo>
                  <a:lnTo>
                    <a:pt x="146" y="0"/>
                  </a:lnTo>
                  <a:lnTo>
                    <a:pt x="120" y="25"/>
                  </a:lnTo>
                  <a:lnTo>
                    <a:pt x="105" y="43"/>
                  </a:lnTo>
                  <a:lnTo>
                    <a:pt x="93" y="55"/>
                  </a:lnTo>
                  <a:lnTo>
                    <a:pt x="80" y="82"/>
                  </a:lnTo>
                  <a:lnTo>
                    <a:pt x="66" y="116"/>
                  </a:lnTo>
                  <a:lnTo>
                    <a:pt x="48" y="153"/>
                  </a:lnTo>
                  <a:lnTo>
                    <a:pt x="36" y="148"/>
                  </a:lnTo>
                  <a:lnTo>
                    <a:pt x="27" y="141"/>
                  </a:lnTo>
                  <a:lnTo>
                    <a:pt x="16" y="132"/>
                  </a:lnTo>
                  <a:lnTo>
                    <a:pt x="2" y="137"/>
                  </a:lnTo>
                  <a:lnTo>
                    <a:pt x="0" y="150"/>
                  </a:lnTo>
                  <a:lnTo>
                    <a:pt x="9" y="164"/>
                  </a:lnTo>
                  <a:lnTo>
                    <a:pt x="16" y="174"/>
                  </a:lnTo>
                  <a:lnTo>
                    <a:pt x="22" y="189"/>
                  </a:lnTo>
                  <a:lnTo>
                    <a:pt x="32" y="203"/>
                  </a:lnTo>
                  <a:lnTo>
                    <a:pt x="45" y="207"/>
                  </a:lnTo>
                  <a:lnTo>
                    <a:pt x="66" y="215"/>
                  </a:lnTo>
                  <a:lnTo>
                    <a:pt x="79" y="221"/>
                  </a:lnTo>
                  <a:lnTo>
                    <a:pt x="91" y="23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3" y="2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8" name="Freeform 96">
              <a:extLst>
                <a:ext uri="{FF2B5EF4-FFF2-40B4-BE49-F238E27FC236}">
                  <a16:creationId xmlns:a16="http://schemas.microsoft.com/office/drawing/2014/main" id="{F2A3C772-55CA-41D3-65E6-7EBCABF99D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07855" y="5825217"/>
              <a:ext cx="817649" cy="695679"/>
            </a:xfrm>
            <a:custGeom>
              <a:avLst/>
              <a:gdLst>
                <a:gd name="T0" fmla="*/ 233 w 362"/>
                <a:gd name="T1" fmla="*/ 308 h 308"/>
                <a:gd name="T2" fmla="*/ 274 w 362"/>
                <a:gd name="T3" fmla="*/ 246 h 308"/>
                <a:gd name="T4" fmla="*/ 287 w 362"/>
                <a:gd name="T5" fmla="*/ 221 h 308"/>
                <a:gd name="T6" fmla="*/ 294 w 362"/>
                <a:gd name="T7" fmla="*/ 212 h 308"/>
                <a:gd name="T8" fmla="*/ 306 w 362"/>
                <a:gd name="T9" fmla="*/ 191 h 308"/>
                <a:gd name="T10" fmla="*/ 314 w 362"/>
                <a:gd name="T11" fmla="*/ 180 h 308"/>
                <a:gd name="T12" fmla="*/ 326 w 362"/>
                <a:gd name="T13" fmla="*/ 164 h 308"/>
                <a:gd name="T14" fmla="*/ 342 w 362"/>
                <a:gd name="T15" fmla="*/ 134 h 308"/>
                <a:gd name="T16" fmla="*/ 351 w 362"/>
                <a:gd name="T17" fmla="*/ 120 h 308"/>
                <a:gd name="T18" fmla="*/ 362 w 362"/>
                <a:gd name="T19" fmla="*/ 107 h 308"/>
                <a:gd name="T20" fmla="*/ 354 w 362"/>
                <a:gd name="T21" fmla="*/ 96 h 308"/>
                <a:gd name="T22" fmla="*/ 338 w 362"/>
                <a:gd name="T23" fmla="*/ 89 h 308"/>
                <a:gd name="T24" fmla="*/ 324 w 362"/>
                <a:gd name="T25" fmla="*/ 77 h 308"/>
                <a:gd name="T26" fmla="*/ 315 w 362"/>
                <a:gd name="T27" fmla="*/ 66 h 308"/>
                <a:gd name="T28" fmla="*/ 303 w 362"/>
                <a:gd name="T29" fmla="*/ 59 h 308"/>
                <a:gd name="T30" fmla="*/ 305 w 362"/>
                <a:gd name="T31" fmla="*/ 43 h 308"/>
                <a:gd name="T32" fmla="*/ 292 w 362"/>
                <a:gd name="T33" fmla="*/ 41 h 308"/>
                <a:gd name="T34" fmla="*/ 278 w 362"/>
                <a:gd name="T35" fmla="*/ 36 h 308"/>
                <a:gd name="T36" fmla="*/ 269 w 362"/>
                <a:gd name="T37" fmla="*/ 25 h 308"/>
                <a:gd name="T38" fmla="*/ 257 w 362"/>
                <a:gd name="T39" fmla="*/ 16 h 308"/>
                <a:gd name="T40" fmla="*/ 244 w 362"/>
                <a:gd name="T41" fmla="*/ 13 h 308"/>
                <a:gd name="T42" fmla="*/ 228 w 362"/>
                <a:gd name="T43" fmla="*/ 13 h 308"/>
                <a:gd name="T44" fmla="*/ 209 w 362"/>
                <a:gd name="T45" fmla="*/ 20 h 308"/>
                <a:gd name="T46" fmla="*/ 198 w 362"/>
                <a:gd name="T47" fmla="*/ 25 h 308"/>
                <a:gd name="T48" fmla="*/ 182 w 362"/>
                <a:gd name="T49" fmla="*/ 20 h 308"/>
                <a:gd name="T50" fmla="*/ 171 w 362"/>
                <a:gd name="T51" fmla="*/ 25 h 308"/>
                <a:gd name="T52" fmla="*/ 162 w 362"/>
                <a:gd name="T53" fmla="*/ 18 h 308"/>
                <a:gd name="T54" fmla="*/ 153 w 362"/>
                <a:gd name="T55" fmla="*/ 11 h 308"/>
                <a:gd name="T56" fmla="*/ 143 w 362"/>
                <a:gd name="T57" fmla="*/ 0 h 308"/>
                <a:gd name="T58" fmla="*/ 104 w 362"/>
                <a:gd name="T59" fmla="*/ 34 h 308"/>
                <a:gd name="T60" fmla="*/ 87 w 362"/>
                <a:gd name="T61" fmla="*/ 52 h 308"/>
                <a:gd name="T62" fmla="*/ 66 w 362"/>
                <a:gd name="T63" fmla="*/ 72 h 308"/>
                <a:gd name="T64" fmla="*/ 55 w 362"/>
                <a:gd name="T65" fmla="*/ 82 h 308"/>
                <a:gd name="T66" fmla="*/ 36 w 362"/>
                <a:gd name="T67" fmla="*/ 96 h 308"/>
                <a:gd name="T68" fmla="*/ 15 w 362"/>
                <a:gd name="T69" fmla="*/ 120 h 308"/>
                <a:gd name="T70" fmla="*/ 0 w 362"/>
                <a:gd name="T71" fmla="*/ 130 h 308"/>
                <a:gd name="T72" fmla="*/ 39 w 362"/>
                <a:gd name="T73" fmla="*/ 159 h 308"/>
                <a:gd name="T74" fmla="*/ 54 w 362"/>
                <a:gd name="T75" fmla="*/ 169 h 308"/>
                <a:gd name="T76" fmla="*/ 91 w 362"/>
                <a:gd name="T77" fmla="*/ 201 h 308"/>
                <a:gd name="T78" fmla="*/ 107 w 362"/>
                <a:gd name="T79" fmla="*/ 209 h 308"/>
                <a:gd name="T80" fmla="*/ 153 w 362"/>
                <a:gd name="T81" fmla="*/ 248 h 308"/>
                <a:gd name="T82" fmla="*/ 171 w 362"/>
                <a:gd name="T83" fmla="*/ 258 h 308"/>
                <a:gd name="T84" fmla="*/ 191 w 362"/>
                <a:gd name="T85" fmla="*/ 262 h 308"/>
                <a:gd name="T86" fmla="*/ 226 w 362"/>
                <a:gd name="T87" fmla="*/ 289 h 308"/>
                <a:gd name="T88" fmla="*/ 232 w 362"/>
                <a:gd name="T89" fmla="*/ 305 h 308"/>
                <a:gd name="T90" fmla="*/ 233 w 362"/>
                <a:gd name="T91" fmla="*/ 308 h 308"/>
                <a:gd name="T92" fmla="*/ 233 w 362"/>
                <a:gd name="T93" fmla="*/ 308 h 308"/>
                <a:gd name="T94" fmla="*/ 233 w 362"/>
                <a:gd name="T95" fmla="*/ 308 h 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62" h="308">
                  <a:moveTo>
                    <a:pt x="233" y="308"/>
                  </a:moveTo>
                  <a:lnTo>
                    <a:pt x="274" y="246"/>
                  </a:lnTo>
                  <a:lnTo>
                    <a:pt x="287" y="221"/>
                  </a:lnTo>
                  <a:lnTo>
                    <a:pt x="294" y="212"/>
                  </a:lnTo>
                  <a:lnTo>
                    <a:pt x="306" y="191"/>
                  </a:lnTo>
                  <a:lnTo>
                    <a:pt x="314" y="180"/>
                  </a:lnTo>
                  <a:lnTo>
                    <a:pt x="326" y="164"/>
                  </a:lnTo>
                  <a:lnTo>
                    <a:pt x="342" y="134"/>
                  </a:lnTo>
                  <a:lnTo>
                    <a:pt x="351" y="120"/>
                  </a:lnTo>
                  <a:lnTo>
                    <a:pt x="362" y="107"/>
                  </a:lnTo>
                  <a:lnTo>
                    <a:pt x="354" y="96"/>
                  </a:lnTo>
                  <a:lnTo>
                    <a:pt x="338" y="89"/>
                  </a:lnTo>
                  <a:lnTo>
                    <a:pt x="324" y="77"/>
                  </a:lnTo>
                  <a:lnTo>
                    <a:pt x="315" y="66"/>
                  </a:lnTo>
                  <a:lnTo>
                    <a:pt x="303" y="59"/>
                  </a:lnTo>
                  <a:lnTo>
                    <a:pt x="305" y="43"/>
                  </a:lnTo>
                  <a:lnTo>
                    <a:pt x="292" y="41"/>
                  </a:lnTo>
                  <a:lnTo>
                    <a:pt x="278" y="36"/>
                  </a:lnTo>
                  <a:lnTo>
                    <a:pt x="269" y="25"/>
                  </a:lnTo>
                  <a:lnTo>
                    <a:pt x="257" y="16"/>
                  </a:lnTo>
                  <a:lnTo>
                    <a:pt x="244" y="13"/>
                  </a:lnTo>
                  <a:lnTo>
                    <a:pt x="228" y="13"/>
                  </a:lnTo>
                  <a:lnTo>
                    <a:pt x="209" y="20"/>
                  </a:lnTo>
                  <a:lnTo>
                    <a:pt x="198" y="25"/>
                  </a:lnTo>
                  <a:lnTo>
                    <a:pt x="182" y="20"/>
                  </a:lnTo>
                  <a:lnTo>
                    <a:pt x="171" y="25"/>
                  </a:lnTo>
                  <a:lnTo>
                    <a:pt x="162" y="18"/>
                  </a:lnTo>
                  <a:lnTo>
                    <a:pt x="153" y="11"/>
                  </a:lnTo>
                  <a:lnTo>
                    <a:pt x="143" y="0"/>
                  </a:lnTo>
                  <a:lnTo>
                    <a:pt x="104" y="34"/>
                  </a:lnTo>
                  <a:lnTo>
                    <a:pt x="87" y="52"/>
                  </a:lnTo>
                  <a:lnTo>
                    <a:pt x="66" y="72"/>
                  </a:lnTo>
                  <a:lnTo>
                    <a:pt x="55" y="82"/>
                  </a:lnTo>
                  <a:lnTo>
                    <a:pt x="36" y="96"/>
                  </a:lnTo>
                  <a:lnTo>
                    <a:pt x="15" y="120"/>
                  </a:lnTo>
                  <a:lnTo>
                    <a:pt x="0" y="130"/>
                  </a:lnTo>
                  <a:lnTo>
                    <a:pt x="39" y="159"/>
                  </a:lnTo>
                  <a:lnTo>
                    <a:pt x="54" y="169"/>
                  </a:lnTo>
                  <a:lnTo>
                    <a:pt x="91" y="201"/>
                  </a:lnTo>
                  <a:lnTo>
                    <a:pt x="107" y="209"/>
                  </a:lnTo>
                  <a:lnTo>
                    <a:pt x="153" y="248"/>
                  </a:lnTo>
                  <a:lnTo>
                    <a:pt x="171" y="258"/>
                  </a:lnTo>
                  <a:lnTo>
                    <a:pt x="191" y="262"/>
                  </a:lnTo>
                  <a:lnTo>
                    <a:pt x="226" y="289"/>
                  </a:lnTo>
                  <a:lnTo>
                    <a:pt x="232" y="305"/>
                  </a:lnTo>
                  <a:lnTo>
                    <a:pt x="233" y="308"/>
                  </a:lnTo>
                  <a:lnTo>
                    <a:pt x="233" y="308"/>
                  </a:lnTo>
                  <a:lnTo>
                    <a:pt x="233" y="3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69" name="Freeform 97">
              <a:extLst>
                <a:ext uri="{FF2B5EF4-FFF2-40B4-BE49-F238E27FC236}">
                  <a16:creationId xmlns:a16="http://schemas.microsoft.com/office/drawing/2014/main" id="{D69FF8A5-8266-FA7C-043E-8EB69E008E5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63915" y="6843889"/>
              <a:ext cx="557899" cy="553382"/>
            </a:xfrm>
            <a:custGeom>
              <a:avLst/>
              <a:gdLst>
                <a:gd name="T0" fmla="*/ 236 w 247"/>
                <a:gd name="T1" fmla="*/ 245 h 245"/>
                <a:gd name="T2" fmla="*/ 247 w 247"/>
                <a:gd name="T3" fmla="*/ 233 h 245"/>
                <a:gd name="T4" fmla="*/ 236 w 247"/>
                <a:gd name="T5" fmla="*/ 222 h 245"/>
                <a:gd name="T6" fmla="*/ 231 w 247"/>
                <a:gd name="T7" fmla="*/ 210 h 245"/>
                <a:gd name="T8" fmla="*/ 238 w 247"/>
                <a:gd name="T9" fmla="*/ 197 h 245"/>
                <a:gd name="T10" fmla="*/ 244 w 247"/>
                <a:gd name="T11" fmla="*/ 181 h 245"/>
                <a:gd name="T12" fmla="*/ 235 w 247"/>
                <a:gd name="T13" fmla="*/ 171 h 245"/>
                <a:gd name="T14" fmla="*/ 228 w 247"/>
                <a:gd name="T15" fmla="*/ 156 h 245"/>
                <a:gd name="T16" fmla="*/ 233 w 247"/>
                <a:gd name="T17" fmla="*/ 142 h 245"/>
                <a:gd name="T18" fmla="*/ 224 w 247"/>
                <a:gd name="T19" fmla="*/ 128 h 245"/>
                <a:gd name="T20" fmla="*/ 220 w 247"/>
                <a:gd name="T21" fmla="*/ 114 h 245"/>
                <a:gd name="T22" fmla="*/ 215 w 247"/>
                <a:gd name="T23" fmla="*/ 101 h 245"/>
                <a:gd name="T24" fmla="*/ 203 w 247"/>
                <a:gd name="T25" fmla="*/ 92 h 245"/>
                <a:gd name="T26" fmla="*/ 208 w 247"/>
                <a:gd name="T27" fmla="*/ 80 h 245"/>
                <a:gd name="T28" fmla="*/ 203 w 247"/>
                <a:gd name="T29" fmla="*/ 69 h 245"/>
                <a:gd name="T30" fmla="*/ 194 w 247"/>
                <a:gd name="T31" fmla="*/ 57 h 245"/>
                <a:gd name="T32" fmla="*/ 179 w 247"/>
                <a:gd name="T33" fmla="*/ 44 h 245"/>
                <a:gd name="T34" fmla="*/ 178 w 247"/>
                <a:gd name="T35" fmla="*/ 32 h 245"/>
                <a:gd name="T36" fmla="*/ 169 w 247"/>
                <a:gd name="T37" fmla="*/ 25 h 245"/>
                <a:gd name="T38" fmla="*/ 162 w 247"/>
                <a:gd name="T39" fmla="*/ 10 h 245"/>
                <a:gd name="T40" fmla="*/ 149 w 247"/>
                <a:gd name="T41" fmla="*/ 0 h 245"/>
                <a:gd name="T42" fmla="*/ 140 w 247"/>
                <a:gd name="T43" fmla="*/ 17 h 245"/>
                <a:gd name="T44" fmla="*/ 126 w 247"/>
                <a:gd name="T45" fmla="*/ 25 h 245"/>
                <a:gd name="T46" fmla="*/ 119 w 247"/>
                <a:gd name="T47" fmla="*/ 33 h 245"/>
                <a:gd name="T48" fmla="*/ 117 w 247"/>
                <a:gd name="T49" fmla="*/ 53 h 245"/>
                <a:gd name="T50" fmla="*/ 112 w 247"/>
                <a:gd name="T51" fmla="*/ 69 h 245"/>
                <a:gd name="T52" fmla="*/ 96 w 247"/>
                <a:gd name="T53" fmla="*/ 69 h 245"/>
                <a:gd name="T54" fmla="*/ 85 w 247"/>
                <a:gd name="T55" fmla="*/ 78 h 245"/>
                <a:gd name="T56" fmla="*/ 71 w 247"/>
                <a:gd name="T57" fmla="*/ 76 h 245"/>
                <a:gd name="T58" fmla="*/ 73 w 247"/>
                <a:gd name="T59" fmla="*/ 96 h 245"/>
                <a:gd name="T60" fmla="*/ 66 w 247"/>
                <a:gd name="T61" fmla="*/ 105 h 245"/>
                <a:gd name="T62" fmla="*/ 57 w 247"/>
                <a:gd name="T63" fmla="*/ 117 h 245"/>
                <a:gd name="T64" fmla="*/ 44 w 247"/>
                <a:gd name="T65" fmla="*/ 119 h 245"/>
                <a:gd name="T66" fmla="*/ 42 w 247"/>
                <a:gd name="T67" fmla="*/ 133 h 245"/>
                <a:gd name="T68" fmla="*/ 19 w 247"/>
                <a:gd name="T69" fmla="*/ 131 h 245"/>
                <a:gd name="T70" fmla="*/ 28 w 247"/>
                <a:gd name="T71" fmla="*/ 142 h 245"/>
                <a:gd name="T72" fmla="*/ 12 w 247"/>
                <a:gd name="T73" fmla="*/ 165 h 245"/>
                <a:gd name="T74" fmla="*/ 3 w 247"/>
                <a:gd name="T75" fmla="*/ 178 h 245"/>
                <a:gd name="T76" fmla="*/ 0 w 247"/>
                <a:gd name="T77" fmla="*/ 206 h 245"/>
                <a:gd name="T78" fmla="*/ 5 w 247"/>
                <a:gd name="T79" fmla="*/ 222 h 245"/>
                <a:gd name="T80" fmla="*/ 25 w 247"/>
                <a:gd name="T81" fmla="*/ 226 h 245"/>
                <a:gd name="T82" fmla="*/ 66 w 247"/>
                <a:gd name="T83" fmla="*/ 224 h 245"/>
                <a:gd name="T84" fmla="*/ 80 w 247"/>
                <a:gd name="T85" fmla="*/ 222 h 245"/>
                <a:gd name="T86" fmla="*/ 147 w 247"/>
                <a:gd name="T87" fmla="*/ 224 h 245"/>
                <a:gd name="T88" fmla="*/ 171 w 247"/>
                <a:gd name="T89" fmla="*/ 224 h 245"/>
                <a:gd name="T90" fmla="*/ 194 w 247"/>
                <a:gd name="T91" fmla="*/ 224 h 245"/>
                <a:gd name="T92" fmla="*/ 206 w 247"/>
                <a:gd name="T93" fmla="*/ 226 h 245"/>
                <a:gd name="T94" fmla="*/ 222 w 247"/>
                <a:gd name="T95" fmla="*/ 227 h 245"/>
                <a:gd name="T96" fmla="*/ 228 w 247"/>
                <a:gd name="T97" fmla="*/ 240 h 245"/>
                <a:gd name="T98" fmla="*/ 236 w 247"/>
                <a:gd name="T99" fmla="*/ 245 h 245"/>
                <a:gd name="T100" fmla="*/ 236 w 247"/>
                <a:gd name="T101" fmla="*/ 245 h 245"/>
                <a:gd name="T102" fmla="*/ 236 w 247"/>
                <a:gd name="T103" fmla="*/ 245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7" h="245">
                  <a:moveTo>
                    <a:pt x="236" y="245"/>
                  </a:moveTo>
                  <a:lnTo>
                    <a:pt x="247" y="233"/>
                  </a:lnTo>
                  <a:lnTo>
                    <a:pt x="236" y="222"/>
                  </a:lnTo>
                  <a:lnTo>
                    <a:pt x="231" y="210"/>
                  </a:lnTo>
                  <a:lnTo>
                    <a:pt x="238" y="197"/>
                  </a:lnTo>
                  <a:lnTo>
                    <a:pt x="244" y="181"/>
                  </a:lnTo>
                  <a:lnTo>
                    <a:pt x="235" y="171"/>
                  </a:lnTo>
                  <a:lnTo>
                    <a:pt x="228" y="156"/>
                  </a:lnTo>
                  <a:lnTo>
                    <a:pt x="233" y="142"/>
                  </a:lnTo>
                  <a:lnTo>
                    <a:pt x="224" y="128"/>
                  </a:lnTo>
                  <a:lnTo>
                    <a:pt x="220" y="114"/>
                  </a:lnTo>
                  <a:lnTo>
                    <a:pt x="215" y="101"/>
                  </a:lnTo>
                  <a:lnTo>
                    <a:pt x="203" y="92"/>
                  </a:lnTo>
                  <a:lnTo>
                    <a:pt x="208" y="80"/>
                  </a:lnTo>
                  <a:lnTo>
                    <a:pt x="203" y="69"/>
                  </a:lnTo>
                  <a:lnTo>
                    <a:pt x="194" y="57"/>
                  </a:lnTo>
                  <a:lnTo>
                    <a:pt x="179" y="44"/>
                  </a:lnTo>
                  <a:lnTo>
                    <a:pt x="178" y="32"/>
                  </a:lnTo>
                  <a:lnTo>
                    <a:pt x="169" y="25"/>
                  </a:lnTo>
                  <a:lnTo>
                    <a:pt x="162" y="10"/>
                  </a:lnTo>
                  <a:lnTo>
                    <a:pt x="149" y="0"/>
                  </a:lnTo>
                  <a:lnTo>
                    <a:pt x="140" y="17"/>
                  </a:lnTo>
                  <a:lnTo>
                    <a:pt x="126" y="25"/>
                  </a:lnTo>
                  <a:lnTo>
                    <a:pt x="119" y="33"/>
                  </a:lnTo>
                  <a:lnTo>
                    <a:pt x="117" y="53"/>
                  </a:lnTo>
                  <a:lnTo>
                    <a:pt x="112" y="69"/>
                  </a:lnTo>
                  <a:lnTo>
                    <a:pt x="96" y="69"/>
                  </a:lnTo>
                  <a:lnTo>
                    <a:pt x="85" y="78"/>
                  </a:lnTo>
                  <a:lnTo>
                    <a:pt x="71" y="76"/>
                  </a:lnTo>
                  <a:lnTo>
                    <a:pt x="73" y="96"/>
                  </a:lnTo>
                  <a:lnTo>
                    <a:pt x="66" y="105"/>
                  </a:lnTo>
                  <a:lnTo>
                    <a:pt x="57" y="117"/>
                  </a:lnTo>
                  <a:lnTo>
                    <a:pt x="44" y="119"/>
                  </a:lnTo>
                  <a:lnTo>
                    <a:pt x="42" y="133"/>
                  </a:lnTo>
                  <a:lnTo>
                    <a:pt x="19" y="131"/>
                  </a:lnTo>
                  <a:lnTo>
                    <a:pt x="28" y="142"/>
                  </a:lnTo>
                  <a:lnTo>
                    <a:pt x="12" y="165"/>
                  </a:lnTo>
                  <a:lnTo>
                    <a:pt x="3" y="178"/>
                  </a:lnTo>
                  <a:lnTo>
                    <a:pt x="0" y="206"/>
                  </a:lnTo>
                  <a:lnTo>
                    <a:pt x="5" y="222"/>
                  </a:lnTo>
                  <a:lnTo>
                    <a:pt x="25" y="226"/>
                  </a:lnTo>
                  <a:lnTo>
                    <a:pt x="66" y="224"/>
                  </a:lnTo>
                  <a:lnTo>
                    <a:pt x="80" y="222"/>
                  </a:lnTo>
                  <a:lnTo>
                    <a:pt x="147" y="224"/>
                  </a:lnTo>
                  <a:lnTo>
                    <a:pt x="171" y="224"/>
                  </a:lnTo>
                  <a:lnTo>
                    <a:pt x="194" y="224"/>
                  </a:lnTo>
                  <a:lnTo>
                    <a:pt x="206" y="226"/>
                  </a:lnTo>
                  <a:lnTo>
                    <a:pt x="222" y="227"/>
                  </a:lnTo>
                  <a:lnTo>
                    <a:pt x="228" y="240"/>
                  </a:lnTo>
                  <a:lnTo>
                    <a:pt x="236" y="245"/>
                  </a:lnTo>
                  <a:lnTo>
                    <a:pt x="236" y="245"/>
                  </a:lnTo>
                  <a:lnTo>
                    <a:pt x="236" y="24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0" name="Freeform 98">
              <a:extLst>
                <a:ext uri="{FF2B5EF4-FFF2-40B4-BE49-F238E27FC236}">
                  <a16:creationId xmlns:a16="http://schemas.microsoft.com/office/drawing/2014/main" id="{D01EABC6-3D00-0EFE-B951-EF3835DCACE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28001" y="6699333"/>
              <a:ext cx="892186" cy="677609"/>
            </a:xfrm>
            <a:custGeom>
              <a:avLst/>
              <a:gdLst>
                <a:gd name="T0" fmla="*/ 121 w 395"/>
                <a:gd name="T1" fmla="*/ 300 h 300"/>
                <a:gd name="T2" fmla="*/ 123 w 395"/>
                <a:gd name="T3" fmla="*/ 267 h 300"/>
                <a:gd name="T4" fmla="*/ 219 w 395"/>
                <a:gd name="T5" fmla="*/ 270 h 300"/>
                <a:gd name="T6" fmla="*/ 238 w 395"/>
                <a:gd name="T7" fmla="*/ 272 h 300"/>
                <a:gd name="T8" fmla="*/ 258 w 395"/>
                <a:gd name="T9" fmla="*/ 272 h 300"/>
                <a:gd name="T10" fmla="*/ 274 w 395"/>
                <a:gd name="T11" fmla="*/ 263 h 300"/>
                <a:gd name="T12" fmla="*/ 393 w 395"/>
                <a:gd name="T13" fmla="*/ 272 h 300"/>
                <a:gd name="T14" fmla="*/ 390 w 395"/>
                <a:gd name="T15" fmla="*/ 256 h 300"/>
                <a:gd name="T16" fmla="*/ 395 w 395"/>
                <a:gd name="T17" fmla="*/ 240 h 300"/>
                <a:gd name="T18" fmla="*/ 390 w 395"/>
                <a:gd name="T19" fmla="*/ 222 h 300"/>
                <a:gd name="T20" fmla="*/ 382 w 395"/>
                <a:gd name="T21" fmla="*/ 206 h 300"/>
                <a:gd name="T22" fmla="*/ 381 w 395"/>
                <a:gd name="T23" fmla="*/ 192 h 300"/>
                <a:gd name="T24" fmla="*/ 374 w 395"/>
                <a:gd name="T25" fmla="*/ 176 h 300"/>
                <a:gd name="T26" fmla="*/ 361 w 395"/>
                <a:gd name="T27" fmla="*/ 163 h 300"/>
                <a:gd name="T28" fmla="*/ 349 w 395"/>
                <a:gd name="T29" fmla="*/ 160 h 300"/>
                <a:gd name="T30" fmla="*/ 334 w 395"/>
                <a:gd name="T31" fmla="*/ 144 h 300"/>
                <a:gd name="T32" fmla="*/ 324 w 395"/>
                <a:gd name="T33" fmla="*/ 133 h 300"/>
                <a:gd name="T34" fmla="*/ 318 w 395"/>
                <a:gd name="T35" fmla="*/ 121 h 300"/>
                <a:gd name="T36" fmla="*/ 309 w 395"/>
                <a:gd name="T37" fmla="*/ 112 h 300"/>
                <a:gd name="T38" fmla="*/ 304 w 395"/>
                <a:gd name="T39" fmla="*/ 99 h 300"/>
                <a:gd name="T40" fmla="*/ 299 w 395"/>
                <a:gd name="T41" fmla="*/ 73 h 300"/>
                <a:gd name="T42" fmla="*/ 297 w 395"/>
                <a:gd name="T43" fmla="*/ 58 h 300"/>
                <a:gd name="T44" fmla="*/ 299 w 395"/>
                <a:gd name="T45" fmla="*/ 39 h 300"/>
                <a:gd name="T46" fmla="*/ 304 w 395"/>
                <a:gd name="T47" fmla="*/ 28 h 300"/>
                <a:gd name="T48" fmla="*/ 309 w 395"/>
                <a:gd name="T49" fmla="*/ 8 h 300"/>
                <a:gd name="T50" fmla="*/ 265 w 395"/>
                <a:gd name="T51" fmla="*/ 0 h 300"/>
                <a:gd name="T52" fmla="*/ 220 w 395"/>
                <a:gd name="T53" fmla="*/ 1 h 300"/>
                <a:gd name="T54" fmla="*/ 126 w 395"/>
                <a:gd name="T55" fmla="*/ 0 h 300"/>
                <a:gd name="T56" fmla="*/ 121 w 395"/>
                <a:gd name="T57" fmla="*/ 14 h 300"/>
                <a:gd name="T58" fmla="*/ 103 w 395"/>
                <a:gd name="T59" fmla="*/ 19 h 300"/>
                <a:gd name="T60" fmla="*/ 89 w 395"/>
                <a:gd name="T61" fmla="*/ 30 h 300"/>
                <a:gd name="T62" fmla="*/ 82 w 395"/>
                <a:gd name="T63" fmla="*/ 48 h 300"/>
                <a:gd name="T64" fmla="*/ 69 w 395"/>
                <a:gd name="T65" fmla="*/ 60 h 300"/>
                <a:gd name="T66" fmla="*/ 51 w 395"/>
                <a:gd name="T67" fmla="*/ 71 h 300"/>
                <a:gd name="T68" fmla="*/ 34 w 395"/>
                <a:gd name="T69" fmla="*/ 58 h 300"/>
                <a:gd name="T70" fmla="*/ 23 w 395"/>
                <a:gd name="T71" fmla="*/ 51 h 300"/>
                <a:gd name="T72" fmla="*/ 21 w 395"/>
                <a:gd name="T73" fmla="*/ 64 h 300"/>
                <a:gd name="T74" fmla="*/ 0 w 395"/>
                <a:gd name="T75" fmla="*/ 74 h 300"/>
                <a:gd name="T76" fmla="*/ 5 w 395"/>
                <a:gd name="T77" fmla="*/ 105 h 300"/>
                <a:gd name="T78" fmla="*/ 25 w 395"/>
                <a:gd name="T79" fmla="*/ 165 h 300"/>
                <a:gd name="T80" fmla="*/ 41 w 395"/>
                <a:gd name="T81" fmla="*/ 219 h 300"/>
                <a:gd name="T82" fmla="*/ 53 w 395"/>
                <a:gd name="T83" fmla="*/ 265 h 300"/>
                <a:gd name="T84" fmla="*/ 115 w 395"/>
                <a:gd name="T85" fmla="*/ 267 h 300"/>
                <a:gd name="T86" fmla="*/ 114 w 395"/>
                <a:gd name="T87" fmla="*/ 283 h 300"/>
                <a:gd name="T88" fmla="*/ 115 w 395"/>
                <a:gd name="T89" fmla="*/ 299 h 300"/>
                <a:gd name="T90" fmla="*/ 121 w 395"/>
                <a:gd name="T91" fmla="*/ 300 h 300"/>
                <a:gd name="T92" fmla="*/ 121 w 395"/>
                <a:gd name="T93" fmla="*/ 300 h 300"/>
                <a:gd name="T94" fmla="*/ 121 w 395"/>
                <a:gd name="T95" fmla="*/ 300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95" h="300">
                  <a:moveTo>
                    <a:pt x="121" y="300"/>
                  </a:moveTo>
                  <a:lnTo>
                    <a:pt x="123" y="267"/>
                  </a:lnTo>
                  <a:lnTo>
                    <a:pt x="219" y="270"/>
                  </a:lnTo>
                  <a:lnTo>
                    <a:pt x="238" y="272"/>
                  </a:lnTo>
                  <a:lnTo>
                    <a:pt x="258" y="272"/>
                  </a:lnTo>
                  <a:lnTo>
                    <a:pt x="274" y="263"/>
                  </a:lnTo>
                  <a:lnTo>
                    <a:pt x="393" y="272"/>
                  </a:lnTo>
                  <a:lnTo>
                    <a:pt x="390" y="256"/>
                  </a:lnTo>
                  <a:lnTo>
                    <a:pt x="395" y="240"/>
                  </a:lnTo>
                  <a:lnTo>
                    <a:pt x="390" y="222"/>
                  </a:lnTo>
                  <a:lnTo>
                    <a:pt x="382" y="206"/>
                  </a:lnTo>
                  <a:lnTo>
                    <a:pt x="381" y="192"/>
                  </a:lnTo>
                  <a:lnTo>
                    <a:pt x="374" y="176"/>
                  </a:lnTo>
                  <a:lnTo>
                    <a:pt x="361" y="163"/>
                  </a:lnTo>
                  <a:lnTo>
                    <a:pt x="349" y="160"/>
                  </a:lnTo>
                  <a:lnTo>
                    <a:pt x="334" y="144"/>
                  </a:lnTo>
                  <a:lnTo>
                    <a:pt x="324" y="133"/>
                  </a:lnTo>
                  <a:lnTo>
                    <a:pt x="318" y="121"/>
                  </a:lnTo>
                  <a:lnTo>
                    <a:pt x="309" y="112"/>
                  </a:lnTo>
                  <a:lnTo>
                    <a:pt x="304" y="99"/>
                  </a:lnTo>
                  <a:lnTo>
                    <a:pt x="299" y="73"/>
                  </a:lnTo>
                  <a:lnTo>
                    <a:pt x="297" y="58"/>
                  </a:lnTo>
                  <a:lnTo>
                    <a:pt x="299" y="39"/>
                  </a:lnTo>
                  <a:lnTo>
                    <a:pt x="304" y="28"/>
                  </a:lnTo>
                  <a:lnTo>
                    <a:pt x="309" y="8"/>
                  </a:lnTo>
                  <a:lnTo>
                    <a:pt x="265" y="0"/>
                  </a:lnTo>
                  <a:lnTo>
                    <a:pt x="220" y="1"/>
                  </a:lnTo>
                  <a:lnTo>
                    <a:pt x="126" y="0"/>
                  </a:lnTo>
                  <a:lnTo>
                    <a:pt x="121" y="14"/>
                  </a:lnTo>
                  <a:lnTo>
                    <a:pt x="103" y="19"/>
                  </a:lnTo>
                  <a:lnTo>
                    <a:pt x="89" y="30"/>
                  </a:lnTo>
                  <a:lnTo>
                    <a:pt x="82" y="48"/>
                  </a:lnTo>
                  <a:lnTo>
                    <a:pt x="69" y="60"/>
                  </a:lnTo>
                  <a:lnTo>
                    <a:pt x="51" y="71"/>
                  </a:lnTo>
                  <a:lnTo>
                    <a:pt x="34" y="58"/>
                  </a:lnTo>
                  <a:lnTo>
                    <a:pt x="23" y="51"/>
                  </a:lnTo>
                  <a:lnTo>
                    <a:pt x="21" y="64"/>
                  </a:lnTo>
                  <a:lnTo>
                    <a:pt x="0" y="74"/>
                  </a:lnTo>
                  <a:lnTo>
                    <a:pt x="5" y="105"/>
                  </a:lnTo>
                  <a:lnTo>
                    <a:pt x="25" y="165"/>
                  </a:lnTo>
                  <a:lnTo>
                    <a:pt x="41" y="219"/>
                  </a:lnTo>
                  <a:lnTo>
                    <a:pt x="53" y="265"/>
                  </a:lnTo>
                  <a:lnTo>
                    <a:pt x="115" y="267"/>
                  </a:lnTo>
                  <a:lnTo>
                    <a:pt x="114" y="283"/>
                  </a:lnTo>
                  <a:lnTo>
                    <a:pt x="115" y="299"/>
                  </a:lnTo>
                  <a:lnTo>
                    <a:pt x="121" y="300"/>
                  </a:lnTo>
                  <a:lnTo>
                    <a:pt x="121" y="300"/>
                  </a:lnTo>
                  <a:lnTo>
                    <a:pt x="121" y="3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1" name="Freeform 99">
              <a:extLst>
                <a:ext uri="{FF2B5EF4-FFF2-40B4-BE49-F238E27FC236}">
                  <a16:creationId xmlns:a16="http://schemas.microsoft.com/office/drawing/2014/main" id="{F46958D6-4E87-D0F2-0BCD-DDC3AEA647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98835" y="6622537"/>
              <a:ext cx="422377" cy="618883"/>
            </a:xfrm>
            <a:custGeom>
              <a:avLst/>
              <a:gdLst>
                <a:gd name="T0" fmla="*/ 150 w 187"/>
                <a:gd name="T1" fmla="*/ 274 h 274"/>
                <a:gd name="T2" fmla="*/ 151 w 187"/>
                <a:gd name="T3" fmla="*/ 258 h 274"/>
                <a:gd name="T4" fmla="*/ 155 w 187"/>
                <a:gd name="T5" fmla="*/ 245 h 274"/>
                <a:gd name="T6" fmla="*/ 166 w 187"/>
                <a:gd name="T7" fmla="*/ 236 h 274"/>
                <a:gd name="T8" fmla="*/ 176 w 187"/>
                <a:gd name="T9" fmla="*/ 228 h 274"/>
                <a:gd name="T10" fmla="*/ 185 w 187"/>
                <a:gd name="T11" fmla="*/ 217 h 274"/>
                <a:gd name="T12" fmla="*/ 180 w 187"/>
                <a:gd name="T13" fmla="*/ 203 h 274"/>
                <a:gd name="T14" fmla="*/ 185 w 187"/>
                <a:gd name="T15" fmla="*/ 187 h 274"/>
                <a:gd name="T16" fmla="*/ 178 w 187"/>
                <a:gd name="T17" fmla="*/ 174 h 274"/>
                <a:gd name="T18" fmla="*/ 182 w 187"/>
                <a:gd name="T19" fmla="*/ 162 h 274"/>
                <a:gd name="T20" fmla="*/ 176 w 187"/>
                <a:gd name="T21" fmla="*/ 151 h 274"/>
                <a:gd name="T22" fmla="*/ 185 w 187"/>
                <a:gd name="T23" fmla="*/ 139 h 274"/>
                <a:gd name="T24" fmla="*/ 180 w 187"/>
                <a:gd name="T25" fmla="*/ 123 h 274"/>
                <a:gd name="T26" fmla="*/ 173 w 187"/>
                <a:gd name="T27" fmla="*/ 105 h 274"/>
                <a:gd name="T28" fmla="*/ 187 w 187"/>
                <a:gd name="T29" fmla="*/ 98 h 274"/>
                <a:gd name="T30" fmla="*/ 185 w 187"/>
                <a:gd name="T31" fmla="*/ 83 h 274"/>
                <a:gd name="T32" fmla="*/ 183 w 187"/>
                <a:gd name="T33" fmla="*/ 67 h 274"/>
                <a:gd name="T34" fmla="*/ 166 w 187"/>
                <a:gd name="T35" fmla="*/ 53 h 274"/>
                <a:gd name="T36" fmla="*/ 158 w 187"/>
                <a:gd name="T37" fmla="*/ 39 h 274"/>
                <a:gd name="T38" fmla="*/ 148 w 187"/>
                <a:gd name="T39" fmla="*/ 25 h 274"/>
                <a:gd name="T40" fmla="*/ 146 w 187"/>
                <a:gd name="T41" fmla="*/ 9 h 274"/>
                <a:gd name="T42" fmla="*/ 128 w 187"/>
                <a:gd name="T43" fmla="*/ 0 h 274"/>
                <a:gd name="T44" fmla="*/ 87 w 187"/>
                <a:gd name="T45" fmla="*/ 10 h 274"/>
                <a:gd name="T46" fmla="*/ 57 w 187"/>
                <a:gd name="T47" fmla="*/ 19 h 274"/>
                <a:gd name="T48" fmla="*/ 23 w 187"/>
                <a:gd name="T49" fmla="*/ 28 h 274"/>
                <a:gd name="T50" fmla="*/ 16 w 187"/>
                <a:gd name="T51" fmla="*/ 37 h 274"/>
                <a:gd name="T52" fmla="*/ 11 w 187"/>
                <a:gd name="T53" fmla="*/ 53 h 274"/>
                <a:gd name="T54" fmla="*/ 4 w 187"/>
                <a:gd name="T55" fmla="*/ 62 h 274"/>
                <a:gd name="T56" fmla="*/ 2 w 187"/>
                <a:gd name="T57" fmla="*/ 78 h 274"/>
                <a:gd name="T58" fmla="*/ 0 w 187"/>
                <a:gd name="T59" fmla="*/ 94 h 274"/>
                <a:gd name="T60" fmla="*/ 2 w 187"/>
                <a:gd name="T61" fmla="*/ 103 h 274"/>
                <a:gd name="T62" fmla="*/ 5 w 187"/>
                <a:gd name="T63" fmla="*/ 123 h 274"/>
                <a:gd name="T64" fmla="*/ 11 w 187"/>
                <a:gd name="T65" fmla="*/ 140 h 274"/>
                <a:gd name="T66" fmla="*/ 18 w 187"/>
                <a:gd name="T67" fmla="*/ 151 h 274"/>
                <a:gd name="T68" fmla="*/ 27 w 187"/>
                <a:gd name="T69" fmla="*/ 165 h 274"/>
                <a:gd name="T70" fmla="*/ 30 w 187"/>
                <a:gd name="T71" fmla="*/ 178 h 274"/>
                <a:gd name="T72" fmla="*/ 43 w 187"/>
                <a:gd name="T73" fmla="*/ 187 h 274"/>
                <a:gd name="T74" fmla="*/ 52 w 187"/>
                <a:gd name="T75" fmla="*/ 194 h 274"/>
                <a:gd name="T76" fmla="*/ 64 w 187"/>
                <a:gd name="T77" fmla="*/ 199 h 274"/>
                <a:gd name="T78" fmla="*/ 77 w 187"/>
                <a:gd name="T79" fmla="*/ 206 h 274"/>
                <a:gd name="T80" fmla="*/ 80 w 187"/>
                <a:gd name="T81" fmla="*/ 220 h 274"/>
                <a:gd name="T82" fmla="*/ 85 w 187"/>
                <a:gd name="T83" fmla="*/ 233 h 274"/>
                <a:gd name="T84" fmla="*/ 87 w 187"/>
                <a:gd name="T85" fmla="*/ 247 h 274"/>
                <a:gd name="T86" fmla="*/ 93 w 187"/>
                <a:gd name="T87" fmla="*/ 260 h 274"/>
                <a:gd name="T88" fmla="*/ 119 w 187"/>
                <a:gd name="T89" fmla="*/ 274 h 274"/>
                <a:gd name="T90" fmla="*/ 150 w 187"/>
                <a:gd name="T91" fmla="*/ 274 h 274"/>
                <a:gd name="T92" fmla="*/ 150 w 187"/>
                <a:gd name="T93" fmla="*/ 274 h 274"/>
                <a:gd name="T94" fmla="*/ 150 w 187"/>
                <a:gd name="T95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87" h="274">
                  <a:moveTo>
                    <a:pt x="150" y="274"/>
                  </a:moveTo>
                  <a:lnTo>
                    <a:pt x="151" y="258"/>
                  </a:lnTo>
                  <a:lnTo>
                    <a:pt x="155" y="245"/>
                  </a:lnTo>
                  <a:lnTo>
                    <a:pt x="166" y="236"/>
                  </a:lnTo>
                  <a:lnTo>
                    <a:pt x="176" y="228"/>
                  </a:lnTo>
                  <a:lnTo>
                    <a:pt x="185" y="217"/>
                  </a:lnTo>
                  <a:lnTo>
                    <a:pt x="180" y="203"/>
                  </a:lnTo>
                  <a:lnTo>
                    <a:pt x="185" y="187"/>
                  </a:lnTo>
                  <a:lnTo>
                    <a:pt x="178" y="174"/>
                  </a:lnTo>
                  <a:lnTo>
                    <a:pt x="182" y="162"/>
                  </a:lnTo>
                  <a:lnTo>
                    <a:pt x="176" y="151"/>
                  </a:lnTo>
                  <a:lnTo>
                    <a:pt x="185" y="139"/>
                  </a:lnTo>
                  <a:lnTo>
                    <a:pt x="180" y="123"/>
                  </a:lnTo>
                  <a:lnTo>
                    <a:pt x="173" y="105"/>
                  </a:lnTo>
                  <a:lnTo>
                    <a:pt x="187" y="98"/>
                  </a:lnTo>
                  <a:lnTo>
                    <a:pt x="185" y="83"/>
                  </a:lnTo>
                  <a:lnTo>
                    <a:pt x="183" y="67"/>
                  </a:lnTo>
                  <a:lnTo>
                    <a:pt x="166" y="53"/>
                  </a:lnTo>
                  <a:lnTo>
                    <a:pt x="158" y="39"/>
                  </a:lnTo>
                  <a:lnTo>
                    <a:pt x="148" y="25"/>
                  </a:lnTo>
                  <a:lnTo>
                    <a:pt x="146" y="9"/>
                  </a:lnTo>
                  <a:lnTo>
                    <a:pt x="128" y="0"/>
                  </a:lnTo>
                  <a:lnTo>
                    <a:pt x="87" y="10"/>
                  </a:lnTo>
                  <a:lnTo>
                    <a:pt x="57" y="19"/>
                  </a:lnTo>
                  <a:lnTo>
                    <a:pt x="23" y="28"/>
                  </a:lnTo>
                  <a:lnTo>
                    <a:pt x="16" y="37"/>
                  </a:lnTo>
                  <a:lnTo>
                    <a:pt x="11" y="53"/>
                  </a:lnTo>
                  <a:lnTo>
                    <a:pt x="4" y="62"/>
                  </a:lnTo>
                  <a:lnTo>
                    <a:pt x="2" y="78"/>
                  </a:lnTo>
                  <a:lnTo>
                    <a:pt x="0" y="94"/>
                  </a:lnTo>
                  <a:lnTo>
                    <a:pt x="2" y="103"/>
                  </a:lnTo>
                  <a:lnTo>
                    <a:pt x="5" y="123"/>
                  </a:lnTo>
                  <a:lnTo>
                    <a:pt x="11" y="140"/>
                  </a:lnTo>
                  <a:lnTo>
                    <a:pt x="18" y="151"/>
                  </a:lnTo>
                  <a:lnTo>
                    <a:pt x="27" y="165"/>
                  </a:lnTo>
                  <a:lnTo>
                    <a:pt x="30" y="178"/>
                  </a:lnTo>
                  <a:lnTo>
                    <a:pt x="43" y="187"/>
                  </a:lnTo>
                  <a:lnTo>
                    <a:pt x="52" y="194"/>
                  </a:lnTo>
                  <a:lnTo>
                    <a:pt x="64" y="199"/>
                  </a:lnTo>
                  <a:lnTo>
                    <a:pt x="77" y="206"/>
                  </a:lnTo>
                  <a:lnTo>
                    <a:pt x="80" y="220"/>
                  </a:lnTo>
                  <a:lnTo>
                    <a:pt x="85" y="233"/>
                  </a:lnTo>
                  <a:lnTo>
                    <a:pt x="87" y="247"/>
                  </a:lnTo>
                  <a:lnTo>
                    <a:pt x="93" y="260"/>
                  </a:lnTo>
                  <a:lnTo>
                    <a:pt x="119" y="274"/>
                  </a:lnTo>
                  <a:lnTo>
                    <a:pt x="150" y="274"/>
                  </a:lnTo>
                  <a:lnTo>
                    <a:pt x="150" y="274"/>
                  </a:lnTo>
                  <a:lnTo>
                    <a:pt x="150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2" name="Freeform 100">
              <a:extLst>
                <a:ext uri="{FF2B5EF4-FFF2-40B4-BE49-F238E27FC236}">
                  <a16:creationId xmlns:a16="http://schemas.microsoft.com/office/drawing/2014/main" id="{92B7505A-3AC5-C529-80C3-E33EEC983DF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2056" y="5685178"/>
              <a:ext cx="706973" cy="720525"/>
            </a:xfrm>
            <a:custGeom>
              <a:avLst/>
              <a:gdLst>
                <a:gd name="T0" fmla="*/ 139 w 313"/>
                <a:gd name="T1" fmla="*/ 319 h 319"/>
                <a:gd name="T2" fmla="*/ 144 w 313"/>
                <a:gd name="T3" fmla="*/ 306 h 319"/>
                <a:gd name="T4" fmla="*/ 159 w 313"/>
                <a:gd name="T5" fmla="*/ 301 h 319"/>
                <a:gd name="T6" fmla="*/ 175 w 313"/>
                <a:gd name="T7" fmla="*/ 303 h 319"/>
                <a:gd name="T8" fmla="*/ 182 w 313"/>
                <a:gd name="T9" fmla="*/ 292 h 319"/>
                <a:gd name="T10" fmla="*/ 192 w 313"/>
                <a:gd name="T11" fmla="*/ 287 h 319"/>
                <a:gd name="T12" fmla="*/ 207 w 313"/>
                <a:gd name="T13" fmla="*/ 278 h 319"/>
                <a:gd name="T14" fmla="*/ 219 w 313"/>
                <a:gd name="T15" fmla="*/ 276 h 319"/>
                <a:gd name="T16" fmla="*/ 221 w 313"/>
                <a:gd name="T17" fmla="*/ 263 h 319"/>
                <a:gd name="T18" fmla="*/ 237 w 313"/>
                <a:gd name="T19" fmla="*/ 265 h 319"/>
                <a:gd name="T20" fmla="*/ 249 w 313"/>
                <a:gd name="T21" fmla="*/ 260 h 319"/>
                <a:gd name="T22" fmla="*/ 265 w 313"/>
                <a:gd name="T23" fmla="*/ 265 h 319"/>
                <a:gd name="T24" fmla="*/ 278 w 313"/>
                <a:gd name="T25" fmla="*/ 274 h 319"/>
                <a:gd name="T26" fmla="*/ 290 w 313"/>
                <a:gd name="T27" fmla="*/ 269 h 319"/>
                <a:gd name="T28" fmla="*/ 304 w 313"/>
                <a:gd name="T29" fmla="*/ 263 h 319"/>
                <a:gd name="T30" fmla="*/ 313 w 313"/>
                <a:gd name="T31" fmla="*/ 269 h 319"/>
                <a:gd name="T32" fmla="*/ 312 w 313"/>
                <a:gd name="T33" fmla="*/ 255 h 319"/>
                <a:gd name="T34" fmla="*/ 308 w 313"/>
                <a:gd name="T35" fmla="*/ 242 h 319"/>
                <a:gd name="T36" fmla="*/ 306 w 313"/>
                <a:gd name="T37" fmla="*/ 228 h 319"/>
                <a:gd name="T38" fmla="*/ 301 w 313"/>
                <a:gd name="T39" fmla="*/ 219 h 319"/>
                <a:gd name="T40" fmla="*/ 294 w 313"/>
                <a:gd name="T41" fmla="*/ 201 h 319"/>
                <a:gd name="T42" fmla="*/ 281 w 313"/>
                <a:gd name="T43" fmla="*/ 194 h 319"/>
                <a:gd name="T44" fmla="*/ 269 w 313"/>
                <a:gd name="T45" fmla="*/ 182 h 319"/>
                <a:gd name="T46" fmla="*/ 258 w 313"/>
                <a:gd name="T47" fmla="*/ 171 h 319"/>
                <a:gd name="T48" fmla="*/ 249 w 313"/>
                <a:gd name="T49" fmla="*/ 160 h 319"/>
                <a:gd name="T50" fmla="*/ 240 w 313"/>
                <a:gd name="T51" fmla="*/ 150 h 319"/>
                <a:gd name="T52" fmla="*/ 230 w 313"/>
                <a:gd name="T53" fmla="*/ 141 h 319"/>
                <a:gd name="T54" fmla="*/ 217 w 313"/>
                <a:gd name="T55" fmla="*/ 130 h 319"/>
                <a:gd name="T56" fmla="*/ 205 w 313"/>
                <a:gd name="T57" fmla="*/ 128 h 319"/>
                <a:gd name="T58" fmla="*/ 191 w 313"/>
                <a:gd name="T59" fmla="*/ 114 h 319"/>
                <a:gd name="T60" fmla="*/ 178 w 313"/>
                <a:gd name="T61" fmla="*/ 107 h 319"/>
                <a:gd name="T62" fmla="*/ 166 w 313"/>
                <a:gd name="T63" fmla="*/ 107 h 319"/>
                <a:gd name="T64" fmla="*/ 151 w 313"/>
                <a:gd name="T65" fmla="*/ 96 h 319"/>
                <a:gd name="T66" fmla="*/ 139 w 313"/>
                <a:gd name="T67" fmla="*/ 87 h 319"/>
                <a:gd name="T68" fmla="*/ 126 w 313"/>
                <a:gd name="T69" fmla="*/ 80 h 319"/>
                <a:gd name="T70" fmla="*/ 109 w 313"/>
                <a:gd name="T71" fmla="*/ 66 h 319"/>
                <a:gd name="T72" fmla="*/ 102 w 313"/>
                <a:gd name="T73" fmla="*/ 52 h 319"/>
                <a:gd name="T74" fmla="*/ 84 w 313"/>
                <a:gd name="T75" fmla="*/ 32 h 319"/>
                <a:gd name="T76" fmla="*/ 71 w 313"/>
                <a:gd name="T77" fmla="*/ 37 h 319"/>
                <a:gd name="T78" fmla="*/ 54 w 313"/>
                <a:gd name="T79" fmla="*/ 25 h 319"/>
                <a:gd name="T80" fmla="*/ 45 w 313"/>
                <a:gd name="T81" fmla="*/ 14 h 319"/>
                <a:gd name="T82" fmla="*/ 29 w 313"/>
                <a:gd name="T83" fmla="*/ 9 h 319"/>
                <a:gd name="T84" fmla="*/ 18 w 313"/>
                <a:gd name="T85" fmla="*/ 2 h 319"/>
                <a:gd name="T86" fmla="*/ 4 w 313"/>
                <a:gd name="T87" fmla="*/ 0 h 319"/>
                <a:gd name="T88" fmla="*/ 0 w 313"/>
                <a:gd name="T89" fmla="*/ 28 h 319"/>
                <a:gd name="T90" fmla="*/ 4 w 313"/>
                <a:gd name="T91" fmla="*/ 52 h 319"/>
                <a:gd name="T92" fmla="*/ 14 w 313"/>
                <a:gd name="T93" fmla="*/ 82 h 319"/>
                <a:gd name="T94" fmla="*/ 18 w 313"/>
                <a:gd name="T95" fmla="*/ 100 h 319"/>
                <a:gd name="T96" fmla="*/ 23 w 313"/>
                <a:gd name="T97" fmla="*/ 112 h 319"/>
                <a:gd name="T98" fmla="*/ 37 w 313"/>
                <a:gd name="T99" fmla="*/ 105 h 319"/>
                <a:gd name="T100" fmla="*/ 48 w 313"/>
                <a:gd name="T101" fmla="*/ 109 h 319"/>
                <a:gd name="T102" fmla="*/ 45 w 313"/>
                <a:gd name="T103" fmla="*/ 121 h 319"/>
                <a:gd name="T104" fmla="*/ 36 w 313"/>
                <a:gd name="T105" fmla="*/ 134 h 319"/>
                <a:gd name="T106" fmla="*/ 45 w 313"/>
                <a:gd name="T107" fmla="*/ 167 h 319"/>
                <a:gd name="T108" fmla="*/ 50 w 313"/>
                <a:gd name="T109" fmla="*/ 183 h 319"/>
                <a:gd name="T110" fmla="*/ 68 w 313"/>
                <a:gd name="T111" fmla="*/ 215 h 319"/>
                <a:gd name="T112" fmla="*/ 84 w 313"/>
                <a:gd name="T113" fmla="*/ 247 h 319"/>
                <a:gd name="T114" fmla="*/ 114 w 313"/>
                <a:gd name="T115" fmla="*/ 295 h 319"/>
                <a:gd name="T116" fmla="*/ 123 w 313"/>
                <a:gd name="T117" fmla="*/ 317 h 319"/>
                <a:gd name="T118" fmla="*/ 139 w 313"/>
                <a:gd name="T119" fmla="*/ 319 h 319"/>
                <a:gd name="T120" fmla="*/ 139 w 313"/>
                <a:gd name="T121" fmla="*/ 319 h 319"/>
                <a:gd name="T122" fmla="*/ 139 w 313"/>
                <a:gd name="T123" fmla="*/ 319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9">
                  <a:moveTo>
                    <a:pt x="139" y="319"/>
                  </a:moveTo>
                  <a:lnTo>
                    <a:pt x="144" y="306"/>
                  </a:lnTo>
                  <a:lnTo>
                    <a:pt x="159" y="301"/>
                  </a:lnTo>
                  <a:lnTo>
                    <a:pt x="175" y="303"/>
                  </a:lnTo>
                  <a:lnTo>
                    <a:pt x="182" y="292"/>
                  </a:lnTo>
                  <a:lnTo>
                    <a:pt x="192" y="287"/>
                  </a:lnTo>
                  <a:lnTo>
                    <a:pt x="207" y="278"/>
                  </a:lnTo>
                  <a:lnTo>
                    <a:pt x="219" y="276"/>
                  </a:lnTo>
                  <a:lnTo>
                    <a:pt x="221" y="263"/>
                  </a:lnTo>
                  <a:lnTo>
                    <a:pt x="237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8" y="274"/>
                  </a:lnTo>
                  <a:lnTo>
                    <a:pt x="290" y="269"/>
                  </a:lnTo>
                  <a:lnTo>
                    <a:pt x="304" y="263"/>
                  </a:lnTo>
                  <a:lnTo>
                    <a:pt x="313" y="269"/>
                  </a:lnTo>
                  <a:lnTo>
                    <a:pt x="312" y="255"/>
                  </a:lnTo>
                  <a:lnTo>
                    <a:pt x="308" y="242"/>
                  </a:lnTo>
                  <a:lnTo>
                    <a:pt x="306" y="228"/>
                  </a:lnTo>
                  <a:lnTo>
                    <a:pt x="301" y="219"/>
                  </a:lnTo>
                  <a:lnTo>
                    <a:pt x="294" y="201"/>
                  </a:lnTo>
                  <a:lnTo>
                    <a:pt x="281" y="194"/>
                  </a:lnTo>
                  <a:lnTo>
                    <a:pt x="269" y="182"/>
                  </a:lnTo>
                  <a:lnTo>
                    <a:pt x="258" y="171"/>
                  </a:lnTo>
                  <a:lnTo>
                    <a:pt x="249" y="160"/>
                  </a:lnTo>
                  <a:lnTo>
                    <a:pt x="240" y="150"/>
                  </a:lnTo>
                  <a:lnTo>
                    <a:pt x="230" y="141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91" y="114"/>
                  </a:lnTo>
                  <a:lnTo>
                    <a:pt x="178" y="107"/>
                  </a:lnTo>
                  <a:lnTo>
                    <a:pt x="166" y="107"/>
                  </a:lnTo>
                  <a:lnTo>
                    <a:pt x="151" y="96"/>
                  </a:lnTo>
                  <a:lnTo>
                    <a:pt x="139" y="87"/>
                  </a:lnTo>
                  <a:lnTo>
                    <a:pt x="126" y="80"/>
                  </a:lnTo>
                  <a:lnTo>
                    <a:pt x="109" y="66"/>
                  </a:lnTo>
                  <a:lnTo>
                    <a:pt x="102" y="52"/>
                  </a:lnTo>
                  <a:lnTo>
                    <a:pt x="84" y="32"/>
                  </a:lnTo>
                  <a:lnTo>
                    <a:pt x="71" y="37"/>
                  </a:lnTo>
                  <a:lnTo>
                    <a:pt x="54" y="25"/>
                  </a:lnTo>
                  <a:lnTo>
                    <a:pt x="45" y="14"/>
                  </a:lnTo>
                  <a:lnTo>
                    <a:pt x="29" y="9"/>
                  </a:lnTo>
                  <a:lnTo>
                    <a:pt x="18" y="2"/>
                  </a:lnTo>
                  <a:lnTo>
                    <a:pt x="4" y="0"/>
                  </a:lnTo>
                  <a:lnTo>
                    <a:pt x="0" y="28"/>
                  </a:lnTo>
                  <a:lnTo>
                    <a:pt x="4" y="52"/>
                  </a:lnTo>
                  <a:lnTo>
                    <a:pt x="14" y="82"/>
                  </a:lnTo>
                  <a:lnTo>
                    <a:pt x="18" y="100"/>
                  </a:lnTo>
                  <a:lnTo>
                    <a:pt x="23" y="112"/>
                  </a:lnTo>
                  <a:lnTo>
                    <a:pt x="37" y="105"/>
                  </a:lnTo>
                  <a:lnTo>
                    <a:pt x="48" y="109"/>
                  </a:lnTo>
                  <a:lnTo>
                    <a:pt x="45" y="121"/>
                  </a:lnTo>
                  <a:lnTo>
                    <a:pt x="36" y="134"/>
                  </a:lnTo>
                  <a:lnTo>
                    <a:pt x="45" y="167"/>
                  </a:lnTo>
                  <a:lnTo>
                    <a:pt x="50" y="183"/>
                  </a:lnTo>
                  <a:lnTo>
                    <a:pt x="68" y="215"/>
                  </a:lnTo>
                  <a:lnTo>
                    <a:pt x="84" y="247"/>
                  </a:lnTo>
                  <a:lnTo>
                    <a:pt x="114" y="295"/>
                  </a:lnTo>
                  <a:lnTo>
                    <a:pt x="123" y="317"/>
                  </a:lnTo>
                  <a:lnTo>
                    <a:pt x="139" y="319"/>
                  </a:lnTo>
                  <a:lnTo>
                    <a:pt x="139" y="319"/>
                  </a:lnTo>
                  <a:lnTo>
                    <a:pt x="139" y="3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3" name="Freeform 101">
              <a:extLst>
                <a:ext uri="{FF2B5EF4-FFF2-40B4-BE49-F238E27FC236}">
                  <a16:creationId xmlns:a16="http://schemas.microsoft.com/office/drawing/2014/main" id="{C3C4A138-2F81-851F-F9BC-7AE6EAAA75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42521" y="6590915"/>
              <a:ext cx="907997" cy="661799"/>
            </a:xfrm>
            <a:custGeom>
              <a:avLst/>
              <a:gdLst>
                <a:gd name="T0" fmla="*/ 301 w 402"/>
                <a:gd name="T1" fmla="*/ 284 h 293"/>
                <a:gd name="T2" fmla="*/ 326 w 402"/>
                <a:gd name="T3" fmla="*/ 265 h 293"/>
                <a:gd name="T4" fmla="*/ 353 w 402"/>
                <a:gd name="T5" fmla="*/ 259 h 293"/>
                <a:gd name="T6" fmla="*/ 378 w 402"/>
                <a:gd name="T7" fmla="*/ 268 h 293"/>
                <a:gd name="T8" fmla="*/ 390 w 402"/>
                <a:gd name="T9" fmla="*/ 250 h 293"/>
                <a:gd name="T10" fmla="*/ 397 w 402"/>
                <a:gd name="T11" fmla="*/ 249 h 293"/>
                <a:gd name="T12" fmla="*/ 385 w 402"/>
                <a:gd name="T13" fmla="*/ 220 h 293"/>
                <a:gd name="T14" fmla="*/ 365 w 402"/>
                <a:gd name="T15" fmla="*/ 218 h 293"/>
                <a:gd name="T16" fmla="*/ 351 w 402"/>
                <a:gd name="T17" fmla="*/ 204 h 293"/>
                <a:gd name="T18" fmla="*/ 344 w 402"/>
                <a:gd name="T19" fmla="*/ 202 h 293"/>
                <a:gd name="T20" fmla="*/ 340 w 402"/>
                <a:gd name="T21" fmla="*/ 179 h 293"/>
                <a:gd name="T22" fmla="*/ 319 w 402"/>
                <a:gd name="T23" fmla="*/ 170 h 293"/>
                <a:gd name="T24" fmla="*/ 328 w 402"/>
                <a:gd name="T25" fmla="*/ 158 h 293"/>
                <a:gd name="T26" fmla="*/ 312 w 402"/>
                <a:gd name="T27" fmla="*/ 128 h 293"/>
                <a:gd name="T28" fmla="*/ 342 w 402"/>
                <a:gd name="T29" fmla="*/ 119 h 293"/>
                <a:gd name="T30" fmla="*/ 331 w 402"/>
                <a:gd name="T31" fmla="*/ 101 h 293"/>
                <a:gd name="T32" fmla="*/ 322 w 402"/>
                <a:gd name="T33" fmla="*/ 71 h 293"/>
                <a:gd name="T34" fmla="*/ 289 w 402"/>
                <a:gd name="T35" fmla="*/ 53 h 293"/>
                <a:gd name="T36" fmla="*/ 274 w 402"/>
                <a:gd name="T37" fmla="*/ 32 h 293"/>
                <a:gd name="T38" fmla="*/ 258 w 402"/>
                <a:gd name="T39" fmla="*/ 7 h 293"/>
                <a:gd name="T40" fmla="*/ 230 w 402"/>
                <a:gd name="T41" fmla="*/ 10 h 293"/>
                <a:gd name="T42" fmla="*/ 200 w 402"/>
                <a:gd name="T43" fmla="*/ 35 h 293"/>
                <a:gd name="T44" fmla="*/ 175 w 402"/>
                <a:gd name="T45" fmla="*/ 55 h 293"/>
                <a:gd name="T46" fmla="*/ 95 w 402"/>
                <a:gd name="T47" fmla="*/ 137 h 293"/>
                <a:gd name="T48" fmla="*/ 66 w 402"/>
                <a:gd name="T49" fmla="*/ 158 h 293"/>
                <a:gd name="T50" fmla="*/ 0 w 402"/>
                <a:gd name="T51" fmla="*/ 218 h 293"/>
                <a:gd name="T52" fmla="*/ 30 w 402"/>
                <a:gd name="T53" fmla="*/ 233 h 293"/>
                <a:gd name="T54" fmla="*/ 48 w 402"/>
                <a:gd name="T55" fmla="*/ 250 h 293"/>
                <a:gd name="T56" fmla="*/ 137 w 402"/>
                <a:gd name="T57" fmla="*/ 233 h 293"/>
                <a:gd name="T58" fmla="*/ 166 w 402"/>
                <a:gd name="T59" fmla="*/ 242 h 293"/>
                <a:gd name="T60" fmla="*/ 178 w 402"/>
                <a:gd name="T61" fmla="*/ 274 h 293"/>
                <a:gd name="T62" fmla="*/ 201 w 402"/>
                <a:gd name="T63" fmla="*/ 291 h 293"/>
                <a:gd name="T64" fmla="*/ 228 w 402"/>
                <a:gd name="T65" fmla="*/ 279 h 293"/>
                <a:gd name="T66" fmla="*/ 256 w 402"/>
                <a:gd name="T67" fmla="*/ 286 h 293"/>
                <a:gd name="T68" fmla="*/ 290 w 402"/>
                <a:gd name="T69" fmla="*/ 293 h 293"/>
                <a:gd name="T70" fmla="*/ 290 w 402"/>
                <a:gd name="T71" fmla="*/ 293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02" h="293">
                  <a:moveTo>
                    <a:pt x="290" y="293"/>
                  </a:moveTo>
                  <a:lnTo>
                    <a:pt x="301" y="284"/>
                  </a:lnTo>
                  <a:lnTo>
                    <a:pt x="315" y="277"/>
                  </a:lnTo>
                  <a:lnTo>
                    <a:pt x="326" y="265"/>
                  </a:lnTo>
                  <a:lnTo>
                    <a:pt x="340" y="261"/>
                  </a:lnTo>
                  <a:lnTo>
                    <a:pt x="353" y="259"/>
                  </a:lnTo>
                  <a:lnTo>
                    <a:pt x="367" y="261"/>
                  </a:lnTo>
                  <a:lnTo>
                    <a:pt x="378" y="268"/>
                  </a:lnTo>
                  <a:lnTo>
                    <a:pt x="392" y="267"/>
                  </a:lnTo>
                  <a:lnTo>
                    <a:pt x="390" y="250"/>
                  </a:lnTo>
                  <a:lnTo>
                    <a:pt x="402" y="258"/>
                  </a:lnTo>
                  <a:lnTo>
                    <a:pt x="397" y="249"/>
                  </a:lnTo>
                  <a:lnTo>
                    <a:pt x="381" y="236"/>
                  </a:lnTo>
                  <a:lnTo>
                    <a:pt x="385" y="220"/>
                  </a:lnTo>
                  <a:lnTo>
                    <a:pt x="376" y="210"/>
                  </a:lnTo>
                  <a:lnTo>
                    <a:pt x="365" y="218"/>
                  </a:lnTo>
                  <a:lnTo>
                    <a:pt x="363" y="204"/>
                  </a:lnTo>
                  <a:lnTo>
                    <a:pt x="351" y="204"/>
                  </a:lnTo>
                  <a:lnTo>
                    <a:pt x="349" y="190"/>
                  </a:lnTo>
                  <a:lnTo>
                    <a:pt x="344" y="202"/>
                  </a:lnTo>
                  <a:lnTo>
                    <a:pt x="333" y="192"/>
                  </a:lnTo>
                  <a:lnTo>
                    <a:pt x="340" y="179"/>
                  </a:lnTo>
                  <a:lnTo>
                    <a:pt x="328" y="181"/>
                  </a:lnTo>
                  <a:lnTo>
                    <a:pt x="319" y="170"/>
                  </a:lnTo>
                  <a:lnTo>
                    <a:pt x="312" y="156"/>
                  </a:lnTo>
                  <a:lnTo>
                    <a:pt x="328" y="158"/>
                  </a:lnTo>
                  <a:lnTo>
                    <a:pt x="322" y="142"/>
                  </a:lnTo>
                  <a:lnTo>
                    <a:pt x="312" y="128"/>
                  </a:lnTo>
                  <a:lnTo>
                    <a:pt x="324" y="122"/>
                  </a:lnTo>
                  <a:lnTo>
                    <a:pt x="342" y="119"/>
                  </a:lnTo>
                  <a:lnTo>
                    <a:pt x="329" y="113"/>
                  </a:lnTo>
                  <a:lnTo>
                    <a:pt x="331" y="101"/>
                  </a:lnTo>
                  <a:lnTo>
                    <a:pt x="329" y="81"/>
                  </a:lnTo>
                  <a:lnTo>
                    <a:pt x="322" y="71"/>
                  </a:lnTo>
                  <a:lnTo>
                    <a:pt x="310" y="62"/>
                  </a:lnTo>
                  <a:lnTo>
                    <a:pt x="289" y="53"/>
                  </a:lnTo>
                  <a:lnTo>
                    <a:pt x="276" y="46"/>
                  </a:lnTo>
                  <a:lnTo>
                    <a:pt x="274" y="32"/>
                  </a:lnTo>
                  <a:lnTo>
                    <a:pt x="269" y="23"/>
                  </a:lnTo>
                  <a:lnTo>
                    <a:pt x="258" y="7"/>
                  </a:lnTo>
                  <a:lnTo>
                    <a:pt x="249" y="0"/>
                  </a:lnTo>
                  <a:lnTo>
                    <a:pt x="230" y="10"/>
                  </a:lnTo>
                  <a:lnTo>
                    <a:pt x="212" y="24"/>
                  </a:lnTo>
                  <a:lnTo>
                    <a:pt x="200" y="35"/>
                  </a:lnTo>
                  <a:lnTo>
                    <a:pt x="189" y="48"/>
                  </a:lnTo>
                  <a:lnTo>
                    <a:pt x="175" y="55"/>
                  </a:lnTo>
                  <a:lnTo>
                    <a:pt x="134" y="99"/>
                  </a:lnTo>
                  <a:lnTo>
                    <a:pt x="95" y="137"/>
                  </a:lnTo>
                  <a:lnTo>
                    <a:pt x="80" y="147"/>
                  </a:lnTo>
                  <a:lnTo>
                    <a:pt x="66" y="158"/>
                  </a:lnTo>
                  <a:lnTo>
                    <a:pt x="46" y="179"/>
                  </a:lnTo>
                  <a:lnTo>
                    <a:pt x="0" y="218"/>
                  </a:lnTo>
                  <a:lnTo>
                    <a:pt x="18" y="224"/>
                  </a:lnTo>
                  <a:lnTo>
                    <a:pt x="30" y="233"/>
                  </a:lnTo>
                  <a:lnTo>
                    <a:pt x="39" y="240"/>
                  </a:lnTo>
                  <a:lnTo>
                    <a:pt x="48" y="250"/>
                  </a:lnTo>
                  <a:lnTo>
                    <a:pt x="59" y="258"/>
                  </a:lnTo>
                  <a:lnTo>
                    <a:pt x="137" y="233"/>
                  </a:lnTo>
                  <a:lnTo>
                    <a:pt x="150" y="236"/>
                  </a:lnTo>
                  <a:lnTo>
                    <a:pt x="166" y="242"/>
                  </a:lnTo>
                  <a:lnTo>
                    <a:pt x="173" y="256"/>
                  </a:lnTo>
                  <a:lnTo>
                    <a:pt x="178" y="274"/>
                  </a:lnTo>
                  <a:lnTo>
                    <a:pt x="189" y="281"/>
                  </a:lnTo>
                  <a:lnTo>
                    <a:pt x="201" y="291"/>
                  </a:lnTo>
                  <a:lnTo>
                    <a:pt x="216" y="284"/>
                  </a:lnTo>
                  <a:lnTo>
                    <a:pt x="228" y="279"/>
                  </a:lnTo>
                  <a:lnTo>
                    <a:pt x="244" y="288"/>
                  </a:lnTo>
                  <a:lnTo>
                    <a:pt x="256" y="286"/>
                  </a:lnTo>
                  <a:lnTo>
                    <a:pt x="273" y="288"/>
                  </a:lnTo>
                  <a:lnTo>
                    <a:pt x="290" y="293"/>
                  </a:lnTo>
                  <a:lnTo>
                    <a:pt x="290" y="293"/>
                  </a:lnTo>
                  <a:lnTo>
                    <a:pt x="290" y="2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4" name="Freeform 102">
              <a:extLst>
                <a:ext uri="{FF2B5EF4-FFF2-40B4-BE49-F238E27FC236}">
                  <a16:creationId xmlns:a16="http://schemas.microsoft.com/office/drawing/2014/main" id="{B7177688-C4BE-7DC6-880D-F8BA9A1498B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51360" y="7065242"/>
              <a:ext cx="539829" cy="429153"/>
            </a:xfrm>
            <a:custGeom>
              <a:avLst/>
              <a:gdLst>
                <a:gd name="T0" fmla="*/ 134 w 239"/>
                <a:gd name="T1" fmla="*/ 190 h 190"/>
                <a:gd name="T2" fmla="*/ 135 w 239"/>
                <a:gd name="T3" fmla="*/ 178 h 190"/>
                <a:gd name="T4" fmla="*/ 141 w 239"/>
                <a:gd name="T5" fmla="*/ 165 h 190"/>
                <a:gd name="T6" fmla="*/ 132 w 239"/>
                <a:gd name="T7" fmla="*/ 153 h 190"/>
                <a:gd name="T8" fmla="*/ 162 w 239"/>
                <a:gd name="T9" fmla="*/ 117 h 190"/>
                <a:gd name="T10" fmla="*/ 173 w 239"/>
                <a:gd name="T11" fmla="*/ 108 h 190"/>
                <a:gd name="T12" fmla="*/ 187 w 239"/>
                <a:gd name="T13" fmla="*/ 94 h 190"/>
                <a:gd name="T14" fmla="*/ 214 w 239"/>
                <a:gd name="T15" fmla="*/ 73 h 190"/>
                <a:gd name="T16" fmla="*/ 239 w 239"/>
                <a:gd name="T17" fmla="*/ 53 h 190"/>
                <a:gd name="T18" fmla="*/ 196 w 239"/>
                <a:gd name="T19" fmla="*/ 23 h 190"/>
                <a:gd name="T20" fmla="*/ 178 w 239"/>
                <a:gd name="T21" fmla="*/ 16 h 190"/>
                <a:gd name="T22" fmla="*/ 148 w 239"/>
                <a:gd name="T23" fmla="*/ 0 h 190"/>
                <a:gd name="T24" fmla="*/ 128 w 239"/>
                <a:gd name="T25" fmla="*/ 3 h 190"/>
                <a:gd name="T26" fmla="*/ 114 w 239"/>
                <a:gd name="T27" fmla="*/ 16 h 190"/>
                <a:gd name="T28" fmla="*/ 98 w 239"/>
                <a:gd name="T29" fmla="*/ 16 h 190"/>
                <a:gd name="T30" fmla="*/ 80 w 239"/>
                <a:gd name="T31" fmla="*/ 23 h 190"/>
                <a:gd name="T32" fmla="*/ 73 w 239"/>
                <a:gd name="T33" fmla="*/ 35 h 190"/>
                <a:gd name="T34" fmla="*/ 57 w 239"/>
                <a:gd name="T35" fmla="*/ 49 h 190"/>
                <a:gd name="T36" fmla="*/ 41 w 239"/>
                <a:gd name="T37" fmla="*/ 51 h 190"/>
                <a:gd name="T38" fmla="*/ 27 w 239"/>
                <a:gd name="T39" fmla="*/ 58 h 190"/>
                <a:gd name="T40" fmla="*/ 14 w 239"/>
                <a:gd name="T41" fmla="*/ 67 h 190"/>
                <a:gd name="T42" fmla="*/ 0 w 239"/>
                <a:gd name="T43" fmla="*/ 69 h 190"/>
                <a:gd name="T44" fmla="*/ 5 w 239"/>
                <a:gd name="T45" fmla="*/ 85 h 190"/>
                <a:gd name="T46" fmla="*/ 7 w 239"/>
                <a:gd name="T47" fmla="*/ 96 h 190"/>
                <a:gd name="T48" fmla="*/ 12 w 239"/>
                <a:gd name="T49" fmla="*/ 108 h 190"/>
                <a:gd name="T50" fmla="*/ 9 w 239"/>
                <a:gd name="T51" fmla="*/ 128 h 190"/>
                <a:gd name="T52" fmla="*/ 11 w 239"/>
                <a:gd name="T53" fmla="*/ 137 h 190"/>
                <a:gd name="T54" fmla="*/ 23 w 239"/>
                <a:gd name="T55" fmla="*/ 146 h 190"/>
                <a:gd name="T56" fmla="*/ 36 w 239"/>
                <a:gd name="T57" fmla="*/ 153 h 190"/>
                <a:gd name="T58" fmla="*/ 41 w 239"/>
                <a:gd name="T59" fmla="*/ 167 h 190"/>
                <a:gd name="T60" fmla="*/ 52 w 239"/>
                <a:gd name="T61" fmla="*/ 174 h 190"/>
                <a:gd name="T62" fmla="*/ 64 w 239"/>
                <a:gd name="T63" fmla="*/ 179 h 190"/>
                <a:gd name="T64" fmla="*/ 80 w 239"/>
                <a:gd name="T65" fmla="*/ 186 h 190"/>
                <a:gd name="T66" fmla="*/ 109 w 239"/>
                <a:gd name="T67" fmla="*/ 188 h 190"/>
                <a:gd name="T68" fmla="*/ 121 w 239"/>
                <a:gd name="T69" fmla="*/ 186 h 190"/>
                <a:gd name="T70" fmla="*/ 134 w 239"/>
                <a:gd name="T71" fmla="*/ 190 h 190"/>
                <a:gd name="T72" fmla="*/ 134 w 239"/>
                <a:gd name="T73" fmla="*/ 190 h 190"/>
                <a:gd name="T74" fmla="*/ 134 w 239"/>
                <a:gd name="T75" fmla="*/ 19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9" h="190">
                  <a:moveTo>
                    <a:pt x="134" y="190"/>
                  </a:moveTo>
                  <a:lnTo>
                    <a:pt x="135" y="178"/>
                  </a:lnTo>
                  <a:lnTo>
                    <a:pt x="141" y="165"/>
                  </a:lnTo>
                  <a:lnTo>
                    <a:pt x="132" y="153"/>
                  </a:lnTo>
                  <a:lnTo>
                    <a:pt x="162" y="117"/>
                  </a:lnTo>
                  <a:lnTo>
                    <a:pt x="173" y="108"/>
                  </a:lnTo>
                  <a:lnTo>
                    <a:pt x="187" y="94"/>
                  </a:lnTo>
                  <a:lnTo>
                    <a:pt x="214" y="73"/>
                  </a:lnTo>
                  <a:lnTo>
                    <a:pt x="239" y="53"/>
                  </a:lnTo>
                  <a:lnTo>
                    <a:pt x="196" y="23"/>
                  </a:lnTo>
                  <a:lnTo>
                    <a:pt x="178" y="16"/>
                  </a:lnTo>
                  <a:lnTo>
                    <a:pt x="148" y="0"/>
                  </a:lnTo>
                  <a:lnTo>
                    <a:pt x="128" y="3"/>
                  </a:lnTo>
                  <a:lnTo>
                    <a:pt x="114" y="16"/>
                  </a:lnTo>
                  <a:lnTo>
                    <a:pt x="98" y="16"/>
                  </a:lnTo>
                  <a:lnTo>
                    <a:pt x="80" y="23"/>
                  </a:lnTo>
                  <a:lnTo>
                    <a:pt x="73" y="35"/>
                  </a:lnTo>
                  <a:lnTo>
                    <a:pt x="57" y="49"/>
                  </a:lnTo>
                  <a:lnTo>
                    <a:pt x="41" y="51"/>
                  </a:lnTo>
                  <a:lnTo>
                    <a:pt x="27" y="58"/>
                  </a:lnTo>
                  <a:lnTo>
                    <a:pt x="14" y="67"/>
                  </a:lnTo>
                  <a:lnTo>
                    <a:pt x="0" y="69"/>
                  </a:lnTo>
                  <a:lnTo>
                    <a:pt x="5" y="85"/>
                  </a:lnTo>
                  <a:lnTo>
                    <a:pt x="7" y="96"/>
                  </a:lnTo>
                  <a:lnTo>
                    <a:pt x="12" y="108"/>
                  </a:lnTo>
                  <a:lnTo>
                    <a:pt x="9" y="128"/>
                  </a:lnTo>
                  <a:lnTo>
                    <a:pt x="11" y="137"/>
                  </a:lnTo>
                  <a:lnTo>
                    <a:pt x="23" y="146"/>
                  </a:lnTo>
                  <a:lnTo>
                    <a:pt x="36" y="153"/>
                  </a:lnTo>
                  <a:lnTo>
                    <a:pt x="41" y="167"/>
                  </a:lnTo>
                  <a:lnTo>
                    <a:pt x="52" y="174"/>
                  </a:lnTo>
                  <a:lnTo>
                    <a:pt x="64" y="179"/>
                  </a:lnTo>
                  <a:lnTo>
                    <a:pt x="80" y="186"/>
                  </a:lnTo>
                  <a:lnTo>
                    <a:pt x="109" y="188"/>
                  </a:lnTo>
                  <a:lnTo>
                    <a:pt x="121" y="186"/>
                  </a:lnTo>
                  <a:lnTo>
                    <a:pt x="134" y="190"/>
                  </a:lnTo>
                  <a:lnTo>
                    <a:pt x="134" y="190"/>
                  </a:lnTo>
                  <a:lnTo>
                    <a:pt x="134" y="1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5" name="Freeform 103">
              <a:extLst>
                <a:ext uri="{FF2B5EF4-FFF2-40B4-BE49-F238E27FC236}">
                  <a16:creationId xmlns:a16="http://schemas.microsoft.com/office/drawing/2014/main" id="{041ABA4D-6340-83AB-F55B-2F2D8A18AF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73118" y="6267922"/>
              <a:ext cx="725043" cy="727301"/>
            </a:xfrm>
            <a:custGeom>
              <a:avLst/>
              <a:gdLst>
                <a:gd name="T0" fmla="*/ 121 w 321"/>
                <a:gd name="T1" fmla="*/ 322 h 322"/>
                <a:gd name="T2" fmla="*/ 139 w 321"/>
                <a:gd name="T3" fmla="*/ 301 h 322"/>
                <a:gd name="T4" fmla="*/ 153 w 321"/>
                <a:gd name="T5" fmla="*/ 290 h 322"/>
                <a:gd name="T6" fmla="*/ 166 w 321"/>
                <a:gd name="T7" fmla="*/ 280 h 322"/>
                <a:gd name="T8" fmla="*/ 209 w 321"/>
                <a:gd name="T9" fmla="*/ 242 h 322"/>
                <a:gd name="T10" fmla="*/ 250 w 321"/>
                <a:gd name="T11" fmla="*/ 203 h 322"/>
                <a:gd name="T12" fmla="*/ 264 w 321"/>
                <a:gd name="T13" fmla="*/ 191 h 322"/>
                <a:gd name="T14" fmla="*/ 275 w 321"/>
                <a:gd name="T15" fmla="*/ 180 h 322"/>
                <a:gd name="T16" fmla="*/ 285 w 321"/>
                <a:gd name="T17" fmla="*/ 167 h 322"/>
                <a:gd name="T18" fmla="*/ 303 w 321"/>
                <a:gd name="T19" fmla="*/ 155 h 322"/>
                <a:gd name="T20" fmla="*/ 321 w 321"/>
                <a:gd name="T21" fmla="*/ 141 h 322"/>
                <a:gd name="T22" fmla="*/ 307 w 321"/>
                <a:gd name="T23" fmla="*/ 123 h 322"/>
                <a:gd name="T24" fmla="*/ 289 w 321"/>
                <a:gd name="T25" fmla="*/ 114 h 322"/>
                <a:gd name="T26" fmla="*/ 273 w 321"/>
                <a:gd name="T27" fmla="*/ 109 h 322"/>
                <a:gd name="T28" fmla="*/ 262 w 321"/>
                <a:gd name="T29" fmla="*/ 94 h 322"/>
                <a:gd name="T30" fmla="*/ 246 w 321"/>
                <a:gd name="T31" fmla="*/ 98 h 322"/>
                <a:gd name="T32" fmla="*/ 230 w 321"/>
                <a:gd name="T33" fmla="*/ 96 h 322"/>
                <a:gd name="T34" fmla="*/ 221 w 321"/>
                <a:gd name="T35" fmla="*/ 82 h 322"/>
                <a:gd name="T36" fmla="*/ 205 w 321"/>
                <a:gd name="T37" fmla="*/ 80 h 322"/>
                <a:gd name="T38" fmla="*/ 189 w 321"/>
                <a:gd name="T39" fmla="*/ 62 h 322"/>
                <a:gd name="T40" fmla="*/ 184 w 321"/>
                <a:gd name="T41" fmla="*/ 48 h 322"/>
                <a:gd name="T42" fmla="*/ 186 w 321"/>
                <a:gd name="T43" fmla="*/ 34 h 322"/>
                <a:gd name="T44" fmla="*/ 178 w 321"/>
                <a:gd name="T45" fmla="*/ 23 h 322"/>
                <a:gd name="T46" fmla="*/ 170 w 321"/>
                <a:gd name="T47" fmla="*/ 13 h 322"/>
                <a:gd name="T48" fmla="*/ 153 w 321"/>
                <a:gd name="T49" fmla="*/ 7 h 322"/>
                <a:gd name="T50" fmla="*/ 141 w 321"/>
                <a:gd name="T51" fmla="*/ 11 h 322"/>
                <a:gd name="T52" fmla="*/ 127 w 321"/>
                <a:gd name="T53" fmla="*/ 16 h 322"/>
                <a:gd name="T54" fmla="*/ 118 w 321"/>
                <a:gd name="T55" fmla="*/ 9 h 322"/>
                <a:gd name="T56" fmla="*/ 105 w 321"/>
                <a:gd name="T57" fmla="*/ 0 h 322"/>
                <a:gd name="T58" fmla="*/ 86 w 321"/>
                <a:gd name="T59" fmla="*/ 5 h 322"/>
                <a:gd name="T60" fmla="*/ 75 w 321"/>
                <a:gd name="T61" fmla="*/ 13 h 322"/>
                <a:gd name="T62" fmla="*/ 63 w 321"/>
                <a:gd name="T63" fmla="*/ 14 h 322"/>
                <a:gd name="T64" fmla="*/ 54 w 321"/>
                <a:gd name="T65" fmla="*/ 27 h 322"/>
                <a:gd name="T66" fmla="*/ 38 w 321"/>
                <a:gd name="T67" fmla="*/ 29 h 322"/>
                <a:gd name="T68" fmla="*/ 27 w 321"/>
                <a:gd name="T69" fmla="*/ 36 h 322"/>
                <a:gd name="T70" fmla="*/ 16 w 321"/>
                <a:gd name="T71" fmla="*/ 41 h 322"/>
                <a:gd name="T72" fmla="*/ 9 w 321"/>
                <a:gd name="T73" fmla="*/ 57 h 322"/>
                <a:gd name="T74" fmla="*/ 0 w 321"/>
                <a:gd name="T75" fmla="*/ 68 h 322"/>
                <a:gd name="T76" fmla="*/ 13 w 321"/>
                <a:gd name="T77" fmla="*/ 80 h 322"/>
                <a:gd name="T78" fmla="*/ 16 w 321"/>
                <a:gd name="T79" fmla="*/ 93 h 322"/>
                <a:gd name="T80" fmla="*/ 16 w 321"/>
                <a:gd name="T81" fmla="*/ 119 h 322"/>
                <a:gd name="T82" fmla="*/ 9 w 321"/>
                <a:gd name="T83" fmla="*/ 134 h 322"/>
                <a:gd name="T84" fmla="*/ 32 w 321"/>
                <a:gd name="T85" fmla="*/ 157 h 322"/>
                <a:gd name="T86" fmla="*/ 47 w 321"/>
                <a:gd name="T87" fmla="*/ 162 h 322"/>
                <a:gd name="T88" fmla="*/ 36 w 321"/>
                <a:gd name="T89" fmla="*/ 173 h 322"/>
                <a:gd name="T90" fmla="*/ 38 w 321"/>
                <a:gd name="T91" fmla="*/ 185 h 322"/>
                <a:gd name="T92" fmla="*/ 43 w 321"/>
                <a:gd name="T93" fmla="*/ 199 h 322"/>
                <a:gd name="T94" fmla="*/ 50 w 321"/>
                <a:gd name="T95" fmla="*/ 217 h 322"/>
                <a:gd name="T96" fmla="*/ 59 w 321"/>
                <a:gd name="T97" fmla="*/ 230 h 322"/>
                <a:gd name="T98" fmla="*/ 70 w 321"/>
                <a:gd name="T99" fmla="*/ 242 h 322"/>
                <a:gd name="T100" fmla="*/ 81 w 321"/>
                <a:gd name="T101" fmla="*/ 256 h 322"/>
                <a:gd name="T102" fmla="*/ 86 w 321"/>
                <a:gd name="T103" fmla="*/ 269 h 322"/>
                <a:gd name="T104" fmla="*/ 91 w 321"/>
                <a:gd name="T105" fmla="*/ 283 h 322"/>
                <a:gd name="T106" fmla="*/ 98 w 321"/>
                <a:gd name="T107" fmla="*/ 297 h 322"/>
                <a:gd name="T108" fmla="*/ 109 w 321"/>
                <a:gd name="T109" fmla="*/ 312 h 322"/>
                <a:gd name="T110" fmla="*/ 121 w 321"/>
                <a:gd name="T111" fmla="*/ 319 h 322"/>
                <a:gd name="T112" fmla="*/ 121 w 321"/>
                <a:gd name="T113" fmla="*/ 322 h 322"/>
                <a:gd name="T114" fmla="*/ 121 w 321"/>
                <a:gd name="T115" fmla="*/ 322 h 322"/>
                <a:gd name="T116" fmla="*/ 121 w 321"/>
                <a:gd name="T11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1" h="322">
                  <a:moveTo>
                    <a:pt x="121" y="322"/>
                  </a:moveTo>
                  <a:lnTo>
                    <a:pt x="139" y="301"/>
                  </a:lnTo>
                  <a:lnTo>
                    <a:pt x="153" y="290"/>
                  </a:lnTo>
                  <a:lnTo>
                    <a:pt x="166" y="280"/>
                  </a:lnTo>
                  <a:lnTo>
                    <a:pt x="209" y="242"/>
                  </a:lnTo>
                  <a:lnTo>
                    <a:pt x="250" y="203"/>
                  </a:lnTo>
                  <a:lnTo>
                    <a:pt x="264" y="191"/>
                  </a:lnTo>
                  <a:lnTo>
                    <a:pt x="275" y="180"/>
                  </a:lnTo>
                  <a:lnTo>
                    <a:pt x="285" y="167"/>
                  </a:lnTo>
                  <a:lnTo>
                    <a:pt x="303" y="155"/>
                  </a:lnTo>
                  <a:lnTo>
                    <a:pt x="321" y="141"/>
                  </a:lnTo>
                  <a:lnTo>
                    <a:pt x="307" y="123"/>
                  </a:lnTo>
                  <a:lnTo>
                    <a:pt x="289" y="114"/>
                  </a:lnTo>
                  <a:lnTo>
                    <a:pt x="273" y="109"/>
                  </a:lnTo>
                  <a:lnTo>
                    <a:pt x="262" y="94"/>
                  </a:lnTo>
                  <a:lnTo>
                    <a:pt x="246" y="98"/>
                  </a:lnTo>
                  <a:lnTo>
                    <a:pt x="230" y="96"/>
                  </a:lnTo>
                  <a:lnTo>
                    <a:pt x="221" y="82"/>
                  </a:lnTo>
                  <a:lnTo>
                    <a:pt x="205" y="80"/>
                  </a:lnTo>
                  <a:lnTo>
                    <a:pt x="189" y="62"/>
                  </a:lnTo>
                  <a:lnTo>
                    <a:pt x="184" y="48"/>
                  </a:lnTo>
                  <a:lnTo>
                    <a:pt x="186" y="34"/>
                  </a:lnTo>
                  <a:lnTo>
                    <a:pt x="178" y="23"/>
                  </a:lnTo>
                  <a:lnTo>
                    <a:pt x="170" y="13"/>
                  </a:lnTo>
                  <a:lnTo>
                    <a:pt x="153" y="7"/>
                  </a:lnTo>
                  <a:lnTo>
                    <a:pt x="141" y="11"/>
                  </a:lnTo>
                  <a:lnTo>
                    <a:pt x="127" y="16"/>
                  </a:lnTo>
                  <a:lnTo>
                    <a:pt x="118" y="9"/>
                  </a:lnTo>
                  <a:lnTo>
                    <a:pt x="105" y="0"/>
                  </a:lnTo>
                  <a:lnTo>
                    <a:pt x="86" y="5"/>
                  </a:lnTo>
                  <a:lnTo>
                    <a:pt x="75" y="13"/>
                  </a:lnTo>
                  <a:lnTo>
                    <a:pt x="63" y="14"/>
                  </a:lnTo>
                  <a:lnTo>
                    <a:pt x="54" y="27"/>
                  </a:lnTo>
                  <a:lnTo>
                    <a:pt x="38" y="29"/>
                  </a:lnTo>
                  <a:lnTo>
                    <a:pt x="27" y="36"/>
                  </a:lnTo>
                  <a:lnTo>
                    <a:pt x="16" y="41"/>
                  </a:lnTo>
                  <a:lnTo>
                    <a:pt x="9" y="57"/>
                  </a:lnTo>
                  <a:lnTo>
                    <a:pt x="0" y="68"/>
                  </a:lnTo>
                  <a:lnTo>
                    <a:pt x="13" y="80"/>
                  </a:lnTo>
                  <a:lnTo>
                    <a:pt x="16" y="93"/>
                  </a:lnTo>
                  <a:lnTo>
                    <a:pt x="16" y="119"/>
                  </a:lnTo>
                  <a:lnTo>
                    <a:pt x="9" y="134"/>
                  </a:lnTo>
                  <a:lnTo>
                    <a:pt x="32" y="157"/>
                  </a:lnTo>
                  <a:lnTo>
                    <a:pt x="47" y="162"/>
                  </a:lnTo>
                  <a:lnTo>
                    <a:pt x="36" y="173"/>
                  </a:lnTo>
                  <a:lnTo>
                    <a:pt x="38" y="185"/>
                  </a:lnTo>
                  <a:lnTo>
                    <a:pt x="43" y="199"/>
                  </a:lnTo>
                  <a:lnTo>
                    <a:pt x="50" y="217"/>
                  </a:lnTo>
                  <a:lnTo>
                    <a:pt x="59" y="230"/>
                  </a:lnTo>
                  <a:lnTo>
                    <a:pt x="70" y="242"/>
                  </a:lnTo>
                  <a:lnTo>
                    <a:pt x="81" y="256"/>
                  </a:lnTo>
                  <a:lnTo>
                    <a:pt x="86" y="269"/>
                  </a:lnTo>
                  <a:lnTo>
                    <a:pt x="91" y="283"/>
                  </a:lnTo>
                  <a:lnTo>
                    <a:pt x="98" y="297"/>
                  </a:lnTo>
                  <a:lnTo>
                    <a:pt x="109" y="312"/>
                  </a:lnTo>
                  <a:lnTo>
                    <a:pt x="121" y="319"/>
                  </a:lnTo>
                  <a:lnTo>
                    <a:pt x="121" y="322"/>
                  </a:lnTo>
                  <a:lnTo>
                    <a:pt x="121" y="322"/>
                  </a:lnTo>
                  <a:lnTo>
                    <a:pt x="121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6" name="Freeform 104">
              <a:extLst>
                <a:ext uri="{FF2B5EF4-FFF2-40B4-BE49-F238E27FC236}">
                  <a16:creationId xmlns:a16="http://schemas.microsoft.com/office/drawing/2014/main" id="{0C9CA610-052C-B89E-1130-4DEC83AB16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8459" y="6159505"/>
              <a:ext cx="786027" cy="860565"/>
            </a:xfrm>
            <a:custGeom>
              <a:avLst/>
              <a:gdLst>
                <a:gd name="T0" fmla="*/ 187 w 348"/>
                <a:gd name="T1" fmla="*/ 381 h 381"/>
                <a:gd name="T2" fmla="*/ 234 w 348"/>
                <a:gd name="T3" fmla="*/ 342 h 381"/>
                <a:gd name="T4" fmla="*/ 305 w 348"/>
                <a:gd name="T5" fmla="*/ 272 h 381"/>
                <a:gd name="T6" fmla="*/ 326 w 348"/>
                <a:gd name="T7" fmla="*/ 253 h 381"/>
                <a:gd name="T8" fmla="*/ 323 w 348"/>
                <a:gd name="T9" fmla="*/ 226 h 381"/>
                <a:gd name="T10" fmla="*/ 301 w 348"/>
                <a:gd name="T11" fmla="*/ 169 h 381"/>
                <a:gd name="T12" fmla="*/ 312 w 348"/>
                <a:gd name="T13" fmla="*/ 160 h 381"/>
                <a:gd name="T14" fmla="*/ 319 w 348"/>
                <a:gd name="T15" fmla="*/ 148 h 381"/>
                <a:gd name="T16" fmla="*/ 308 w 348"/>
                <a:gd name="T17" fmla="*/ 130 h 381"/>
                <a:gd name="T18" fmla="*/ 323 w 348"/>
                <a:gd name="T19" fmla="*/ 123 h 381"/>
                <a:gd name="T20" fmla="*/ 328 w 348"/>
                <a:gd name="T21" fmla="*/ 137 h 381"/>
                <a:gd name="T22" fmla="*/ 333 w 348"/>
                <a:gd name="T23" fmla="*/ 110 h 381"/>
                <a:gd name="T24" fmla="*/ 348 w 348"/>
                <a:gd name="T25" fmla="*/ 96 h 381"/>
                <a:gd name="T26" fmla="*/ 340 w 348"/>
                <a:gd name="T27" fmla="*/ 80 h 381"/>
                <a:gd name="T28" fmla="*/ 319 w 348"/>
                <a:gd name="T29" fmla="*/ 71 h 381"/>
                <a:gd name="T30" fmla="*/ 303 w 348"/>
                <a:gd name="T31" fmla="*/ 68 h 381"/>
                <a:gd name="T32" fmla="*/ 292 w 348"/>
                <a:gd name="T33" fmla="*/ 57 h 381"/>
                <a:gd name="T34" fmla="*/ 280 w 348"/>
                <a:gd name="T35" fmla="*/ 46 h 381"/>
                <a:gd name="T36" fmla="*/ 221 w 348"/>
                <a:gd name="T37" fmla="*/ 59 h 381"/>
                <a:gd name="T38" fmla="*/ 120 w 348"/>
                <a:gd name="T39" fmla="*/ 14 h 381"/>
                <a:gd name="T40" fmla="*/ 95 w 348"/>
                <a:gd name="T41" fmla="*/ 0 h 381"/>
                <a:gd name="T42" fmla="*/ 88 w 348"/>
                <a:gd name="T43" fmla="*/ 13 h 381"/>
                <a:gd name="T44" fmla="*/ 88 w 348"/>
                <a:gd name="T45" fmla="*/ 29 h 381"/>
                <a:gd name="T46" fmla="*/ 65 w 348"/>
                <a:gd name="T47" fmla="*/ 36 h 381"/>
                <a:gd name="T48" fmla="*/ 0 w 348"/>
                <a:gd name="T49" fmla="*/ 64 h 381"/>
                <a:gd name="T50" fmla="*/ 8 w 348"/>
                <a:gd name="T51" fmla="*/ 75 h 381"/>
                <a:gd name="T52" fmla="*/ 20 w 348"/>
                <a:gd name="T53" fmla="*/ 89 h 381"/>
                <a:gd name="T54" fmla="*/ 25 w 348"/>
                <a:gd name="T55" fmla="*/ 100 h 381"/>
                <a:gd name="T56" fmla="*/ 33 w 348"/>
                <a:gd name="T57" fmla="*/ 112 h 381"/>
                <a:gd name="T58" fmla="*/ 38 w 348"/>
                <a:gd name="T59" fmla="*/ 130 h 381"/>
                <a:gd name="T60" fmla="*/ 43 w 348"/>
                <a:gd name="T61" fmla="*/ 141 h 381"/>
                <a:gd name="T62" fmla="*/ 47 w 348"/>
                <a:gd name="T63" fmla="*/ 153 h 381"/>
                <a:gd name="T64" fmla="*/ 57 w 348"/>
                <a:gd name="T65" fmla="*/ 171 h 381"/>
                <a:gd name="T66" fmla="*/ 70 w 348"/>
                <a:gd name="T67" fmla="*/ 178 h 381"/>
                <a:gd name="T68" fmla="*/ 79 w 348"/>
                <a:gd name="T69" fmla="*/ 187 h 381"/>
                <a:gd name="T70" fmla="*/ 93 w 348"/>
                <a:gd name="T71" fmla="*/ 208 h 381"/>
                <a:gd name="T72" fmla="*/ 107 w 348"/>
                <a:gd name="T73" fmla="*/ 219 h 381"/>
                <a:gd name="T74" fmla="*/ 98 w 348"/>
                <a:gd name="T75" fmla="*/ 231 h 381"/>
                <a:gd name="T76" fmla="*/ 102 w 348"/>
                <a:gd name="T77" fmla="*/ 255 h 381"/>
                <a:gd name="T78" fmla="*/ 100 w 348"/>
                <a:gd name="T79" fmla="*/ 276 h 381"/>
                <a:gd name="T80" fmla="*/ 114 w 348"/>
                <a:gd name="T81" fmla="*/ 288 h 381"/>
                <a:gd name="T82" fmla="*/ 116 w 348"/>
                <a:gd name="T83" fmla="*/ 301 h 381"/>
                <a:gd name="T84" fmla="*/ 125 w 348"/>
                <a:gd name="T85" fmla="*/ 312 h 381"/>
                <a:gd name="T86" fmla="*/ 129 w 348"/>
                <a:gd name="T87" fmla="*/ 338 h 381"/>
                <a:gd name="T88" fmla="*/ 141 w 348"/>
                <a:gd name="T89" fmla="*/ 336 h 381"/>
                <a:gd name="T90" fmla="*/ 143 w 348"/>
                <a:gd name="T91" fmla="*/ 352 h 381"/>
                <a:gd name="T92" fmla="*/ 159 w 348"/>
                <a:gd name="T93" fmla="*/ 352 h 381"/>
                <a:gd name="T94" fmla="*/ 175 w 348"/>
                <a:gd name="T95" fmla="*/ 354 h 381"/>
                <a:gd name="T96" fmla="*/ 182 w 348"/>
                <a:gd name="T97" fmla="*/ 365 h 381"/>
                <a:gd name="T98" fmla="*/ 187 w 348"/>
                <a:gd name="T99" fmla="*/ 381 h 381"/>
                <a:gd name="T100" fmla="*/ 187 w 348"/>
                <a:gd name="T101" fmla="*/ 381 h 381"/>
                <a:gd name="T102" fmla="*/ 187 w 348"/>
                <a:gd name="T103" fmla="*/ 381 h 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8" h="381">
                  <a:moveTo>
                    <a:pt x="187" y="381"/>
                  </a:moveTo>
                  <a:lnTo>
                    <a:pt x="234" y="342"/>
                  </a:lnTo>
                  <a:lnTo>
                    <a:pt x="305" y="272"/>
                  </a:lnTo>
                  <a:lnTo>
                    <a:pt x="326" y="253"/>
                  </a:lnTo>
                  <a:lnTo>
                    <a:pt x="323" y="226"/>
                  </a:lnTo>
                  <a:lnTo>
                    <a:pt x="301" y="169"/>
                  </a:lnTo>
                  <a:lnTo>
                    <a:pt x="312" y="160"/>
                  </a:lnTo>
                  <a:lnTo>
                    <a:pt x="319" y="148"/>
                  </a:lnTo>
                  <a:lnTo>
                    <a:pt x="308" y="130"/>
                  </a:lnTo>
                  <a:lnTo>
                    <a:pt x="323" y="123"/>
                  </a:lnTo>
                  <a:lnTo>
                    <a:pt x="328" y="137"/>
                  </a:lnTo>
                  <a:lnTo>
                    <a:pt x="333" y="110"/>
                  </a:lnTo>
                  <a:lnTo>
                    <a:pt x="348" y="96"/>
                  </a:lnTo>
                  <a:lnTo>
                    <a:pt x="340" y="80"/>
                  </a:lnTo>
                  <a:lnTo>
                    <a:pt x="319" y="71"/>
                  </a:lnTo>
                  <a:lnTo>
                    <a:pt x="303" y="68"/>
                  </a:lnTo>
                  <a:lnTo>
                    <a:pt x="292" y="57"/>
                  </a:lnTo>
                  <a:lnTo>
                    <a:pt x="280" y="46"/>
                  </a:lnTo>
                  <a:lnTo>
                    <a:pt x="221" y="59"/>
                  </a:lnTo>
                  <a:lnTo>
                    <a:pt x="120" y="14"/>
                  </a:lnTo>
                  <a:lnTo>
                    <a:pt x="95" y="0"/>
                  </a:lnTo>
                  <a:lnTo>
                    <a:pt x="88" y="13"/>
                  </a:lnTo>
                  <a:lnTo>
                    <a:pt x="88" y="29"/>
                  </a:lnTo>
                  <a:lnTo>
                    <a:pt x="65" y="36"/>
                  </a:lnTo>
                  <a:lnTo>
                    <a:pt x="0" y="64"/>
                  </a:lnTo>
                  <a:lnTo>
                    <a:pt x="8" y="75"/>
                  </a:lnTo>
                  <a:lnTo>
                    <a:pt x="20" y="89"/>
                  </a:lnTo>
                  <a:lnTo>
                    <a:pt x="25" y="100"/>
                  </a:lnTo>
                  <a:lnTo>
                    <a:pt x="33" y="112"/>
                  </a:lnTo>
                  <a:lnTo>
                    <a:pt x="38" y="130"/>
                  </a:lnTo>
                  <a:lnTo>
                    <a:pt x="43" y="141"/>
                  </a:lnTo>
                  <a:lnTo>
                    <a:pt x="47" y="153"/>
                  </a:lnTo>
                  <a:lnTo>
                    <a:pt x="57" y="171"/>
                  </a:lnTo>
                  <a:lnTo>
                    <a:pt x="70" y="178"/>
                  </a:lnTo>
                  <a:lnTo>
                    <a:pt x="79" y="187"/>
                  </a:lnTo>
                  <a:lnTo>
                    <a:pt x="93" y="208"/>
                  </a:lnTo>
                  <a:lnTo>
                    <a:pt x="107" y="219"/>
                  </a:lnTo>
                  <a:lnTo>
                    <a:pt x="98" y="231"/>
                  </a:lnTo>
                  <a:lnTo>
                    <a:pt x="102" y="255"/>
                  </a:lnTo>
                  <a:lnTo>
                    <a:pt x="100" y="276"/>
                  </a:lnTo>
                  <a:lnTo>
                    <a:pt x="114" y="288"/>
                  </a:lnTo>
                  <a:lnTo>
                    <a:pt x="116" y="301"/>
                  </a:lnTo>
                  <a:lnTo>
                    <a:pt x="125" y="312"/>
                  </a:lnTo>
                  <a:lnTo>
                    <a:pt x="129" y="338"/>
                  </a:lnTo>
                  <a:lnTo>
                    <a:pt x="141" y="336"/>
                  </a:lnTo>
                  <a:lnTo>
                    <a:pt x="143" y="352"/>
                  </a:lnTo>
                  <a:lnTo>
                    <a:pt x="159" y="352"/>
                  </a:lnTo>
                  <a:lnTo>
                    <a:pt x="175" y="354"/>
                  </a:lnTo>
                  <a:lnTo>
                    <a:pt x="182" y="365"/>
                  </a:lnTo>
                  <a:lnTo>
                    <a:pt x="187" y="381"/>
                  </a:lnTo>
                  <a:lnTo>
                    <a:pt x="187" y="381"/>
                  </a:lnTo>
                  <a:lnTo>
                    <a:pt x="187" y="3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7" name="Freeform 105">
              <a:extLst>
                <a:ext uri="{FF2B5EF4-FFF2-40B4-BE49-F238E27FC236}">
                  <a16:creationId xmlns:a16="http://schemas.microsoft.com/office/drawing/2014/main" id="{31D26BB4-7AD2-5F40-F030-4CEEDBA5419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36573" y="5689695"/>
              <a:ext cx="706973" cy="716008"/>
            </a:xfrm>
            <a:custGeom>
              <a:avLst/>
              <a:gdLst>
                <a:gd name="T0" fmla="*/ 139 w 313"/>
                <a:gd name="T1" fmla="*/ 317 h 317"/>
                <a:gd name="T2" fmla="*/ 142 w 313"/>
                <a:gd name="T3" fmla="*/ 304 h 317"/>
                <a:gd name="T4" fmla="*/ 157 w 313"/>
                <a:gd name="T5" fmla="*/ 301 h 317"/>
                <a:gd name="T6" fmla="*/ 173 w 313"/>
                <a:gd name="T7" fmla="*/ 302 h 317"/>
                <a:gd name="T8" fmla="*/ 180 w 313"/>
                <a:gd name="T9" fmla="*/ 290 h 317"/>
                <a:gd name="T10" fmla="*/ 190 w 313"/>
                <a:gd name="T11" fmla="*/ 285 h 317"/>
                <a:gd name="T12" fmla="*/ 205 w 313"/>
                <a:gd name="T13" fmla="*/ 277 h 317"/>
                <a:gd name="T14" fmla="*/ 217 w 313"/>
                <a:gd name="T15" fmla="*/ 276 h 317"/>
                <a:gd name="T16" fmla="*/ 219 w 313"/>
                <a:gd name="T17" fmla="*/ 263 h 317"/>
                <a:gd name="T18" fmla="*/ 235 w 313"/>
                <a:gd name="T19" fmla="*/ 265 h 317"/>
                <a:gd name="T20" fmla="*/ 249 w 313"/>
                <a:gd name="T21" fmla="*/ 260 h 317"/>
                <a:gd name="T22" fmla="*/ 265 w 313"/>
                <a:gd name="T23" fmla="*/ 265 h 317"/>
                <a:gd name="T24" fmla="*/ 276 w 313"/>
                <a:gd name="T25" fmla="*/ 272 h 317"/>
                <a:gd name="T26" fmla="*/ 290 w 313"/>
                <a:gd name="T27" fmla="*/ 269 h 317"/>
                <a:gd name="T28" fmla="*/ 302 w 313"/>
                <a:gd name="T29" fmla="*/ 263 h 317"/>
                <a:gd name="T30" fmla="*/ 313 w 313"/>
                <a:gd name="T31" fmla="*/ 267 h 317"/>
                <a:gd name="T32" fmla="*/ 311 w 313"/>
                <a:gd name="T33" fmla="*/ 254 h 317"/>
                <a:gd name="T34" fmla="*/ 306 w 313"/>
                <a:gd name="T35" fmla="*/ 240 h 317"/>
                <a:gd name="T36" fmla="*/ 304 w 313"/>
                <a:gd name="T37" fmla="*/ 228 h 317"/>
                <a:gd name="T38" fmla="*/ 299 w 313"/>
                <a:gd name="T39" fmla="*/ 217 h 317"/>
                <a:gd name="T40" fmla="*/ 292 w 313"/>
                <a:gd name="T41" fmla="*/ 199 h 317"/>
                <a:gd name="T42" fmla="*/ 279 w 313"/>
                <a:gd name="T43" fmla="*/ 192 h 317"/>
                <a:gd name="T44" fmla="*/ 269 w 313"/>
                <a:gd name="T45" fmla="*/ 181 h 317"/>
                <a:gd name="T46" fmla="*/ 256 w 313"/>
                <a:gd name="T47" fmla="*/ 169 h 317"/>
                <a:gd name="T48" fmla="*/ 249 w 313"/>
                <a:gd name="T49" fmla="*/ 158 h 317"/>
                <a:gd name="T50" fmla="*/ 240 w 313"/>
                <a:gd name="T51" fmla="*/ 148 h 317"/>
                <a:gd name="T52" fmla="*/ 228 w 313"/>
                <a:gd name="T53" fmla="*/ 140 h 317"/>
                <a:gd name="T54" fmla="*/ 217 w 313"/>
                <a:gd name="T55" fmla="*/ 130 h 317"/>
                <a:gd name="T56" fmla="*/ 205 w 313"/>
                <a:gd name="T57" fmla="*/ 128 h 317"/>
                <a:gd name="T58" fmla="*/ 189 w 313"/>
                <a:gd name="T59" fmla="*/ 114 h 317"/>
                <a:gd name="T60" fmla="*/ 178 w 313"/>
                <a:gd name="T61" fmla="*/ 105 h 317"/>
                <a:gd name="T62" fmla="*/ 164 w 313"/>
                <a:gd name="T63" fmla="*/ 107 h 317"/>
                <a:gd name="T64" fmla="*/ 149 w 313"/>
                <a:gd name="T65" fmla="*/ 94 h 317"/>
                <a:gd name="T66" fmla="*/ 137 w 313"/>
                <a:gd name="T67" fmla="*/ 87 h 317"/>
                <a:gd name="T68" fmla="*/ 126 w 313"/>
                <a:gd name="T69" fmla="*/ 80 h 317"/>
                <a:gd name="T70" fmla="*/ 108 w 313"/>
                <a:gd name="T71" fmla="*/ 64 h 317"/>
                <a:gd name="T72" fmla="*/ 100 w 313"/>
                <a:gd name="T73" fmla="*/ 50 h 317"/>
                <a:gd name="T74" fmla="*/ 84 w 313"/>
                <a:gd name="T75" fmla="*/ 32 h 317"/>
                <a:gd name="T76" fmla="*/ 69 w 313"/>
                <a:gd name="T77" fmla="*/ 37 h 317"/>
                <a:gd name="T78" fmla="*/ 52 w 313"/>
                <a:gd name="T79" fmla="*/ 25 h 317"/>
                <a:gd name="T80" fmla="*/ 43 w 313"/>
                <a:gd name="T81" fmla="*/ 14 h 317"/>
                <a:gd name="T82" fmla="*/ 28 w 313"/>
                <a:gd name="T83" fmla="*/ 9 h 317"/>
                <a:gd name="T84" fmla="*/ 16 w 313"/>
                <a:gd name="T85" fmla="*/ 2 h 317"/>
                <a:gd name="T86" fmla="*/ 3 w 313"/>
                <a:gd name="T87" fmla="*/ 0 h 317"/>
                <a:gd name="T88" fmla="*/ 0 w 313"/>
                <a:gd name="T89" fmla="*/ 28 h 317"/>
                <a:gd name="T90" fmla="*/ 3 w 313"/>
                <a:gd name="T91" fmla="*/ 51 h 317"/>
                <a:gd name="T92" fmla="*/ 12 w 313"/>
                <a:gd name="T93" fmla="*/ 82 h 317"/>
                <a:gd name="T94" fmla="*/ 16 w 313"/>
                <a:gd name="T95" fmla="*/ 98 h 317"/>
                <a:gd name="T96" fmla="*/ 21 w 313"/>
                <a:gd name="T97" fmla="*/ 112 h 317"/>
                <a:gd name="T98" fmla="*/ 35 w 313"/>
                <a:gd name="T99" fmla="*/ 103 h 317"/>
                <a:gd name="T100" fmla="*/ 48 w 313"/>
                <a:gd name="T101" fmla="*/ 108 h 317"/>
                <a:gd name="T102" fmla="*/ 43 w 313"/>
                <a:gd name="T103" fmla="*/ 121 h 317"/>
                <a:gd name="T104" fmla="*/ 35 w 313"/>
                <a:gd name="T105" fmla="*/ 133 h 317"/>
                <a:gd name="T106" fmla="*/ 44 w 313"/>
                <a:gd name="T107" fmla="*/ 165 h 317"/>
                <a:gd name="T108" fmla="*/ 48 w 313"/>
                <a:gd name="T109" fmla="*/ 183 h 317"/>
                <a:gd name="T110" fmla="*/ 68 w 313"/>
                <a:gd name="T111" fmla="*/ 215 h 317"/>
                <a:gd name="T112" fmla="*/ 82 w 313"/>
                <a:gd name="T113" fmla="*/ 245 h 317"/>
                <a:gd name="T114" fmla="*/ 112 w 313"/>
                <a:gd name="T115" fmla="*/ 295 h 317"/>
                <a:gd name="T116" fmla="*/ 123 w 313"/>
                <a:gd name="T117" fmla="*/ 315 h 317"/>
                <a:gd name="T118" fmla="*/ 139 w 313"/>
                <a:gd name="T119" fmla="*/ 317 h 317"/>
                <a:gd name="T120" fmla="*/ 139 w 313"/>
                <a:gd name="T121" fmla="*/ 317 h 317"/>
                <a:gd name="T122" fmla="*/ 139 w 313"/>
                <a:gd name="T12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13" h="317">
                  <a:moveTo>
                    <a:pt x="139" y="317"/>
                  </a:moveTo>
                  <a:lnTo>
                    <a:pt x="142" y="304"/>
                  </a:lnTo>
                  <a:lnTo>
                    <a:pt x="157" y="301"/>
                  </a:lnTo>
                  <a:lnTo>
                    <a:pt x="173" y="302"/>
                  </a:lnTo>
                  <a:lnTo>
                    <a:pt x="180" y="290"/>
                  </a:lnTo>
                  <a:lnTo>
                    <a:pt x="190" y="285"/>
                  </a:lnTo>
                  <a:lnTo>
                    <a:pt x="205" y="277"/>
                  </a:lnTo>
                  <a:lnTo>
                    <a:pt x="217" y="276"/>
                  </a:lnTo>
                  <a:lnTo>
                    <a:pt x="219" y="263"/>
                  </a:lnTo>
                  <a:lnTo>
                    <a:pt x="235" y="265"/>
                  </a:lnTo>
                  <a:lnTo>
                    <a:pt x="249" y="260"/>
                  </a:lnTo>
                  <a:lnTo>
                    <a:pt x="265" y="265"/>
                  </a:lnTo>
                  <a:lnTo>
                    <a:pt x="276" y="272"/>
                  </a:lnTo>
                  <a:lnTo>
                    <a:pt x="290" y="269"/>
                  </a:lnTo>
                  <a:lnTo>
                    <a:pt x="302" y="263"/>
                  </a:lnTo>
                  <a:lnTo>
                    <a:pt x="313" y="267"/>
                  </a:lnTo>
                  <a:lnTo>
                    <a:pt x="311" y="254"/>
                  </a:lnTo>
                  <a:lnTo>
                    <a:pt x="306" y="240"/>
                  </a:lnTo>
                  <a:lnTo>
                    <a:pt x="304" y="228"/>
                  </a:lnTo>
                  <a:lnTo>
                    <a:pt x="299" y="217"/>
                  </a:lnTo>
                  <a:lnTo>
                    <a:pt x="292" y="199"/>
                  </a:lnTo>
                  <a:lnTo>
                    <a:pt x="279" y="192"/>
                  </a:lnTo>
                  <a:lnTo>
                    <a:pt x="269" y="181"/>
                  </a:lnTo>
                  <a:lnTo>
                    <a:pt x="256" y="169"/>
                  </a:lnTo>
                  <a:lnTo>
                    <a:pt x="249" y="158"/>
                  </a:lnTo>
                  <a:lnTo>
                    <a:pt x="240" y="148"/>
                  </a:lnTo>
                  <a:lnTo>
                    <a:pt x="228" y="140"/>
                  </a:lnTo>
                  <a:lnTo>
                    <a:pt x="217" y="130"/>
                  </a:lnTo>
                  <a:lnTo>
                    <a:pt x="205" y="128"/>
                  </a:lnTo>
                  <a:lnTo>
                    <a:pt x="189" y="114"/>
                  </a:lnTo>
                  <a:lnTo>
                    <a:pt x="178" y="105"/>
                  </a:lnTo>
                  <a:lnTo>
                    <a:pt x="164" y="107"/>
                  </a:lnTo>
                  <a:lnTo>
                    <a:pt x="149" y="94"/>
                  </a:lnTo>
                  <a:lnTo>
                    <a:pt x="137" y="87"/>
                  </a:lnTo>
                  <a:lnTo>
                    <a:pt x="126" y="80"/>
                  </a:lnTo>
                  <a:lnTo>
                    <a:pt x="108" y="64"/>
                  </a:lnTo>
                  <a:lnTo>
                    <a:pt x="100" y="50"/>
                  </a:lnTo>
                  <a:lnTo>
                    <a:pt x="84" y="32"/>
                  </a:lnTo>
                  <a:lnTo>
                    <a:pt x="69" y="37"/>
                  </a:lnTo>
                  <a:lnTo>
                    <a:pt x="52" y="25"/>
                  </a:lnTo>
                  <a:lnTo>
                    <a:pt x="43" y="14"/>
                  </a:lnTo>
                  <a:lnTo>
                    <a:pt x="28" y="9"/>
                  </a:lnTo>
                  <a:lnTo>
                    <a:pt x="16" y="2"/>
                  </a:lnTo>
                  <a:lnTo>
                    <a:pt x="3" y="0"/>
                  </a:lnTo>
                  <a:lnTo>
                    <a:pt x="0" y="28"/>
                  </a:lnTo>
                  <a:lnTo>
                    <a:pt x="3" y="51"/>
                  </a:lnTo>
                  <a:lnTo>
                    <a:pt x="12" y="82"/>
                  </a:lnTo>
                  <a:lnTo>
                    <a:pt x="16" y="98"/>
                  </a:lnTo>
                  <a:lnTo>
                    <a:pt x="21" y="112"/>
                  </a:lnTo>
                  <a:lnTo>
                    <a:pt x="35" y="103"/>
                  </a:lnTo>
                  <a:lnTo>
                    <a:pt x="48" y="108"/>
                  </a:lnTo>
                  <a:lnTo>
                    <a:pt x="43" y="121"/>
                  </a:lnTo>
                  <a:lnTo>
                    <a:pt x="35" y="133"/>
                  </a:lnTo>
                  <a:lnTo>
                    <a:pt x="44" y="165"/>
                  </a:lnTo>
                  <a:lnTo>
                    <a:pt x="48" y="183"/>
                  </a:lnTo>
                  <a:lnTo>
                    <a:pt x="68" y="215"/>
                  </a:lnTo>
                  <a:lnTo>
                    <a:pt x="82" y="245"/>
                  </a:lnTo>
                  <a:lnTo>
                    <a:pt x="112" y="295"/>
                  </a:lnTo>
                  <a:lnTo>
                    <a:pt x="123" y="315"/>
                  </a:lnTo>
                  <a:lnTo>
                    <a:pt x="139" y="317"/>
                  </a:lnTo>
                  <a:lnTo>
                    <a:pt x="139" y="317"/>
                  </a:lnTo>
                  <a:lnTo>
                    <a:pt x="139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8" name="Freeform 106">
              <a:extLst>
                <a:ext uri="{FF2B5EF4-FFF2-40B4-BE49-F238E27FC236}">
                  <a16:creationId xmlns:a16="http://schemas.microsoft.com/office/drawing/2014/main" id="{2957AE99-55AD-06C5-F740-DF9DF103AD6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27538" y="6371822"/>
              <a:ext cx="618883" cy="716008"/>
            </a:xfrm>
            <a:custGeom>
              <a:avLst/>
              <a:gdLst>
                <a:gd name="T0" fmla="*/ 214 w 274"/>
                <a:gd name="T1" fmla="*/ 317 h 317"/>
                <a:gd name="T2" fmla="*/ 226 w 274"/>
                <a:gd name="T3" fmla="*/ 317 h 317"/>
                <a:gd name="T4" fmla="*/ 274 w 274"/>
                <a:gd name="T5" fmla="*/ 276 h 317"/>
                <a:gd name="T6" fmla="*/ 262 w 274"/>
                <a:gd name="T7" fmla="*/ 266 h 317"/>
                <a:gd name="T8" fmla="*/ 255 w 274"/>
                <a:gd name="T9" fmla="*/ 255 h 317"/>
                <a:gd name="T10" fmla="*/ 246 w 274"/>
                <a:gd name="T11" fmla="*/ 244 h 317"/>
                <a:gd name="T12" fmla="*/ 237 w 274"/>
                <a:gd name="T13" fmla="*/ 230 h 317"/>
                <a:gd name="T14" fmla="*/ 239 w 274"/>
                <a:gd name="T15" fmla="*/ 218 h 317"/>
                <a:gd name="T16" fmla="*/ 225 w 274"/>
                <a:gd name="T17" fmla="*/ 200 h 317"/>
                <a:gd name="T18" fmla="*/ 217 w 274"/>
                <a:gd name="T19" fmla="*/ 189 h 317"/>
                <a:gd name="T20" fmla="*/ 205 w 274"/>
                <a:gd name="T21" fmla="*/ 178 h 317"/>
                <a:gd name="T22" fmla="*/ 203 w 274"/>
                <a:gd name="T23" fmla="*/ 164 h 317"/>
                <a:gd name="T24" fmla="*/ 189 w 274"/>
                <a:gd name="T25" fmla="*/ 150 h 317"/>
                <a:gd name="T26" fmla="*/ 189 w 274"/>
                <a:gd name="T27" fmla="*/ 134 h 317"/>
                <a:gd name="T28" fmla="*/ 193 w 274"/>
                <a:gd name="T29" fmla="*/ 121 h 317"/>
                <a:gd name="T30" fmla="*/ 185 w 274"/>
                <a:gd name="T31" fmla="*/ 111 h 317"/>
                <a:gd name="T32" fmla="*/ 161 w 274"/>
                <a:gd name="T33" fmla="*/ 98 h 317"/>
                <a:gd name="T34" fmla="*/ 162 w 274"/>
                <a:gd name="T35" fmla="*/ 82 h 317"/>
                <a:gd name="T36" fmla="*/ 178 w 274"/>
                <a:gd name="T37" fmla="*/ 57 h 317"/>
                <a:gd name="T38" fmla="*/ 164 w 274"/>
                <a:gd name="T39" fmla="*/ 43 h 317"/>
                <a:gd name="T40" fmla="*/ 162 w 274"/>
                <a:gd name="T41" fmla="*/ 29 h 317"/>
                <a:gd name="T42" fmla="*/ 155 w 274"/>
                <a:gd name="T43" fmla="*/ 18 h 317"/>
                <a:gd name="T44" fmla="*/ 166 w 274"/>
                <a:gd name="T45" fmla="*/ 8 h 317"/>
                <a:gd name="T46" fmla="*/ 150 w 274"/>
                <a:gd name="T47" fmla="*/ 2 h 317"/>
                <a:gd name="T48" fmla="*/ 143 w 274"/>
                <a:gd name="T49" fmla="*/ 15 h 317"/>
                <a:gd name="T50" fmla="*/ 130 w 274"/>
                <a:gd name="T51" fmla="*/ 9 h 317"/>
                <a:gd name="T52" fmla="*/ 118 w 274"/>
                <a:gd name="T53" fmla="*/ 4 h 317"/>
                <a:gd name="T54" fmla="*/ 105 w 274"/>
                <a:gd name="T55" fmla="*/ 0 h 317"/>
                <a:gd name="T56" fmla="*/ 95 w 274"/>
                <a:gd name="T57" fmla="*/ 8 h 317"/>
                <a:gd name="T58" fmla="*/ 80 w 274"/>
                <a:gd name="T59" fmla="*/ 13 h 317"/>
                <a:gd name="T60" fmla="*/ 68 w 274"/>
                <a:gd name="T61" fmla="*/ 18 h 317"/>
                <a:gd name="T62" fmla="*/ 52 w 274"/>
                <a:gd name="T63" fmla="*/ 13 h 317"/>
                <a:gd name="T64" fmla="*/ 41 w 274"/>
                <a:gd name="T65" fmla="*/ 18 h 317"/>
                <a:gd name="T66" fmla="*/ 31 w 274"/>
                <a:gd name="T67" fmla="*/ 27 h 317"/>
                <a:gd name="T68" fmla="*/ 15 w 274"/>
                <a:gd name="T69" fmla="*/ 34 h 317"/>
                <a:gd name="T70" fmla="*/ 4 w 274"/>
                <a:gd name="T71" fmla="*/ 40 h 317"/>
                <a:gd name="T72" fmla="*/ 0 w 274"/>
                <a:gd name="T73" fmla="*/ 59 h 317"/>
                <a:gd name="T74" fmla="*/ 9 w 274"/>
                <a:gd name="T75" fmla="*/ 75 h 317"/>
                <a:gd name="T76" fmla="*/ 23 w 274"/>
                <a:gd name="T77" fmla="*/ 120 h 317"/>
                <a:gd name="T78" fmla="*/ 38 w 274"/>
                <a:gd name="T79" fmla="*/ 157 h 317"/>
                <a:gd name="T80" fmla="*/ 48 w 274"/>
                <a:gd name="T81" fmla="*/ 194 h 317"/>
                <a:gd name="T82" fmla="*/ 75 w 274"/>
                <a:gd name="T83" fmla="*/ 223 h 317"/>
                <a:gd name="T84" fmla="*/ 75 w 274"/>
                <a:gd name="T85" fmla="*/ 239 h 317"/>
                <a:gd name="T86" fmla="*/ 82 w 274"/>
                <a:gd name="T87" fmla="*/ 262 h 317"/>
                <a:gd name="T88" fmla="*/ 77 w 274"/>
                <a:gd name="T89" fmla="*/ 278 h 317"/>
                <a:gd name="T90" fmla="*/ 93 w 274"/>
                <a:gd name="T91" fmla="*/ 280 h 317"/>
                <a:gd name="T92" fmla="*/ 105 w 274"/>
                <a:gd name="T93" fmla="*/ 292 h 317"/>
                <a:gd name="T94" fmla="*/ 123 w 274"/>
                <a:gd name="T95" fmla="*/ 294 h 317"/>
                <a:gd name="T96" fmla="*/ 137 w 274"/>
                <a:gd name="T97" fmla="*/ 292 h 317"/>
                <a:gd name="T98" fmla="*/ 153 w 274"/>
                <a:gd name="T99" fmla="*/ 291 h 317"/>
                <a:gd name="T100" fmla="*/ 164 w 274"/>
                <a:gd name="T101" fmla="*/ 299 h 317"/>
                <a:gd name="T102" fmla="*/ 180 w 274"/>
                <a:gd name="T103" fmla="*/ 301 h 317"/>
                <a:gd name="T104" fmla="*/ 189 w 274"/>
                <a:gd name="T105" fmla="*/ 312 h 317"/>
                <a:gd name="T106" fmla="*/ 205 w 274"/>
                <a:gd name="T107" fmla="*/ 317 h 317"/>
                <a:gd name="T108" fmla="*/ 214 w 274"/>
                <a:gd name="T109" fmla="*/ 317 h 317"/>
                <a:gd name="T110" fmla="*/ 214 w 274"/>
                <a:gd name="T111" fmla="*/ 317 h 317"/>
                <a:gd name="T112" fmla="*/ 214 w 274"/>
                <a:gd name="T113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4" h="317">
                  <a:moveTo>
                    <a:pt x="214" y="317"/>
                  </a:moveTo>
                  <a:lnTo>
                    <a:pt x="226" y="317"/>
                  </a:lnTo>
                  <a:lnTo>
                    <a:pt x="274" y="276"/>
                  </a:lnTo>
                  <a:lnTo>
                    <a:pt x="262" y="266"/>
                  </a:lnTo>
                  <a:lnTo>
                    <a:pt x="255" y="255"/>
                  </a:lnTo>
                  <a:lnTo>
                    <a:pt x="246" y="244"/>
                  </a:lnTo>
                  <a:lnTo>
                    <a:pt x="237" y="230"/>
                  </a:lnTo>
                  <a:lnTo>
                    <a:pt x="239" y="218"/>
                  </a:lnTo>
                  <a:lnTo>
                    <a:pt x="225" y="200"/>
                  </a:lnTo>
                  <a:lnTo>
                    <a:pt x="217" y="189"/>
                  </a:lnTo>
                  <a:lnTo>
                    <a:pt x="205" y="178"/>
                  </a:lnTo>
                  <a:lnTo>
                    <a:pt x="203" y="164"/>
                  </a:lnTo>
                  <a:lnTo>
                    <a:pt x="189" y="150"/>
                  </a:lnTo>
                  <a:lnTo>
                    <a:pt x="189" y="134"/>
                  </a:lnTo>
                  <a:lnTo>
                    <a:pt x="193" y="121"/>
                  </a:lnTo>
                  <a:lnTo>
                    <a:pt x="185" y="111"/>
                  </a:lnTo>
                  <a:lnTo>
                    <a:pt x="161" y="98"/>
                  </a:lnTo>
                  <a:lnTo>
                    <a:pt x="162" y="82"/>
                  </a:lnTo>
                  <a:lnTo>
                    <a:pt x="178" y="57"/>
                  </a:lnTo>
                  <a:lnTo>
                    <a:pt x="164" y="43"/>
                  </a:lnTo>
                  <a:lnTo>
                    <a:pt x="162" y="29"/>
                  </a:lnTo>
                  <a:lnTo>
                    <a:pt x="155" y="18"/>
                  </a:lnTo>
                  <a:lnTo>
                    <a:pt x="166" y="8"/>
                  </a:lnTo>
                  <a:lnTo>
                    <a:pt x="150" y="2"/>
                  </a:lnTo>
                  <a:lnTo>
                    <a:pt x="143" y="15"/>
                  </a:lnTo>
                  <a:lnTo>
                    <a:pt x="130" y="9"/>
                  </a:lnTo>
                  <a:lnTo>
                    <a:pt x="118" y="4"/>
                  </a:lnTo>
                  <a:lnTo>
                    <a:pt x="105" y="0"/>
                  </a:lnTo>
                  <a:lnTo>
                    <a:pt x="95" y="8"/>
                  </a:lnTo>
                  <a:lnTo>
                    <a:pt x="80" y="13"/>
                  </a:lnTo>
                  <a:lnTo>
                    <a:pt x="68" y="18"/>
                  </a:lnTo>
                  <a:lnTo>
                    <a:pt x="52" y="13"/>
                  </a:lnTo>
                  <a:lnTo>
                    <a:pt x="41" y="18"/>
                  </a:lnTo>
                  <a:lnTo>
                    <a:pt x="31" y="27"/>
                  </a:lnTo>
                  <a:lnTo>
                    <a:pt x="15" y="34"/>
                  </a:lnTo>
                  <a:lnTo>
                    <a:pt x="4" y="40"/>
                  </a:lnTo>
                  <a:lnTo>
                    <a:pt x="0" y="59"/>
                  </a:lnTo>
                  <a:lnTo>
                    <a:pt x="9" y="75"/>
                  </a:lnTo>
                  <a:lnTo>
                    <a:pt x="23" y="120"/>
                  </a:lnTo>
                  <a:lnTo>
                    <a:pt x="38" y="157"/>
                  </a:lnTo>
                  <a:lnTo>
                    <a:pt x="48" y="194"/>
                  </a:lnTo>
                  <a:lnTo>
                    <a:pt x="75" y="223"/>
                  </a:lnTo>
                  <a:lnTo>
                    <a:pt x="75" y="239"/>
                  </a:lnTo>
                  <a:lnTo>
                    <a:pt x="82" y="262"/>
                  </a:lnTo>
                  <a:lnTo>
                    <a:pt x="77" y="278"/>
                  </a:lnTo>
                  <a:lnTo>
                    <a:pt x="93" y="280"/>
                  </a:lnTo>
                  <a:lnTo>
                    <a:pt x="105" y="292"/>
                  </a:lnTo>
                  <a:lnTo>
                    <a:pt x="123" y="294"/>
                  </a:lnTo>
                  <a:lnTo>
                    <a:pt x="137" y="292"/>
                  </a:lnTo>
                  <a:lnTo>
                    <a:pt x="153" y="291"/>
                  </a:lnTo>
                  <a:lnTo>
                    <a:pt x="164" y="299"/>
                  </a:lnTo>
                  <a:lnTo>
                    <a:pt x="180" y="301"/>
                  </a:lnTo>
                  <a:lnTo>
                    <a:pt x="189" y="312"/>
                  </a:lnTo>
                  <a:lnTo>
                    <a:pt x="205" y="317"/>
                  </a:lnTo>
                  <a:lnTo>
                    <a:pt x="214" y="317"/>
                  </a:lnTo>
                  <a:lnTo>
                    <a:pt x="214" y="317"/>
                  </a:lnTo>
                  <a:lnTo>
                    <a:pt x="214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79" name="Freeform 107">
              <a:extLst>
                <a:ext uri="{FF2B5EF4-FFF2-40B4-BE49-F238E27FC236}">
                  <a16:creationId xmlns:a16="http://schemas.microsoft.com/office/drawing/2014/main" id="{BF58C865-4D83-3F6A-5421-4F862E9553F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873343" y="5565466"/>
              <a:ext cx="910256" cy="749888"/>
            </a:xfrm>
            <a:custGeom>
              <a:avLst/>
              <a:gdLst>
                <a:gd name="T0" fmla="*/ 230 w 403"/>
                <a:gd name="T1" fmla="*/ 332 h 332"/>
                <a:gd name="T2" fmla="*/ 244 w 403"/>
                <a:gd name="T3" fmla="*/ 324 h 332"/>
                <a:gd name="T4" fmla="*/ 260 w 403"/>
                <a:gd name="T5" fmla="*/ 304 h 332"/>
                <a:gd name="T6" fmla="*/ 278 w 403"/>
                <a:gd name="T7" fmla="*/ 290 h 332"/>
                <a:gd name="T8" fmla="*/ 269 w 403"/>
                <a:gd name="T9" fmla="*/ 276 h 332"/>
                <a:gd name="T10" fmla="*/ 248 w 403"/>
                <a:gd name="T11" fmla="*/ 247 h 332"/>
                <a:gd name="T12" fmla="*/ 253 w 403"/>
                <a:gd name="T13" fmla="*/ 227 h 332"/>
                <a:gd name="T14" fmla="*/ 264 w 403"/>
                <a:gd name="T15" fmla="*/ 217 h 332"/>
                <a:gd name="T16" fmla="*/ 271 w 403"/>
                <a:gd name="T17" fmla="*/ 204 h 332"/>
                <a:gd name="T18" fmla="*/ 282 w 403"/>
                <a:gd name="T19" fmla="*/ 179 h 332"/>
                <a:gd name="T20" fmla="*/ 294 w 403"/>
                <a:gd name="T21" fmla="*/ 174 h 332"/>
                <a:gd name="T22" fmla="*/ 301 w 403"/>
                <a:gd name="T23" fmla="*/ 153 h 332"/>
                <a:gd name="T24" fmla="*/ 316 w 403"/>
                <a:gd name="T25" fmla="*/ 138 h 332"/>
                <a:gd name="T26" fmla="*/ 323 w 403"/>
                <a:gd name="T27" fmla="*/ 126 h 332"/>
                <a:gd name="T28" fmla="*/ 332 w 403"/>
                <a:gd name="T29" fmla="*/ 114 h 332"/>
                <a:gd name="T30" fmla="*/ 342 w 403"/>
                <a:gd name="T31" fmla="*/ 106 h 332"/>
                <a:gd name="T32" fmla="*/ 349 w 403"/>
                <a:gd name="T33" fmla="*/ 94 h 332"/>
                <a:gd name="T34" fmla="*/ 365 w 403"/>
                <a:gd name="T35" fmla="*/ 96 h 332"/>
                <a:gd name="T36" fmla="*/ 383 w 403"/>
                <a:gd name="T37" fmla="*/ 89 h 332"/>
                <a:gd name="T38" fmla="*/ 394 w 403"/>
                <a:gd name="T39" fmla="*/ 80 h 332"/>
                <a:gd name="T40" fmla="*/ 403 w 403"/>
                <a:gd name="T41" fmla="*/ 65 h 332"/>
                <a:gd name="T42" fmla="*/ 387 w 403"/>
                <a:gd name="T43" fmla="*/ 60 h 332"/>
                <a:gd name="T44" fmla="*/ 372 w 403"/>
                <a:gd name="T45" fmla="*/ 51 h 332"/>
                <a:gd name="T46" fmla="*/ 356 w 403"/>
                <a:gd name="T47" fmla="*/ 46 h 332"/>
                <a:gd name="T48" fmla="*/ 349 w 403"/>
                <a:gd name="T49" fmla="*/ 55 h 332"/>
                <a:gd name="T50" fmla="*/ 333 w 403"/>
                <a:gd name="T51" fmla="*/ 46 h 332"/>
                <a:gd name="T52" fmla="*/ 321 w 403"/>
                <a:gd name="T53" fmla="*/ 39 h 332"/>
                <a:gd name="T54" fmla="*/ 305 w 403"/>
                <a:gd name="T55" fmla="*/ 37 h 332"/>
                <a:gd name="T56" fmla="*/ 292 w 403"/>
                <a:gd name="T57" fmla="*/ 32 h 332"/>
                <a:gd name="T58" fmla="*/ 282 w 403"/>
                <a:gd name="T59" fmla="*/ 25 h 332"/>
                <a:gd name="T60" fmla="*/ 271 w 403"/>
                <a:gd name="T61" fmla="*/ 7 h 332"/>
                <a:gd name="T62" fmla="*/ 259 w 403"/>
                <a:gd name="T63" fmla="*/ 1 h 332"/>
                <a:gd name="T64" fmla="*/ 241 w 403"/>
                <a:gd name="T65" fmla="*/ 7 h 332"/>
                <a:gd name="T66" fmla="*/ 225 w 403"/>
                <a:gd name="T67" fmla="*/ 10 h 332"/>
                <a:gd name="T68" fmla="*/ 211 w 403"/>
                <a:gd name="T69" fmla="*/ 12 h 332"/>
                <a:gd name="T70" fmla="*/ 196 w 403"/>
                <a:gd name="T71" fmla="*/ 26 h 332"/>
                <a:gd name="T72" fmla="*/ 184 w 403"/>
                <a:gd name="T73" fmla="*/ 19 h 332"/>
                <a:gd name="T74" fmla="*/ 170 w 403"/>
                <a:gd name="T75" fmla="*/ 16 h 332"/>
                <a:gd name="T76" fmla="*/ 150 w 403"/>
                <a:gd name="T77" fmla="*/ 14 h 332"/>
                <a:gd name="T78" fmla="*/ 138 w 403"/>
                <a:gd name="T79" fmla="*/ 0 h 332"/>
                <a:gd name="T80" fmla="*/ 107 w 403"/>
                <a:gd name="T81" fmla="*/ 9 h 332"/>
                <a:gd name="T82" fmla="*/ 97 w 403"/>
                <a:gd name="T83" fmla="*/ 25 h 332"/>
                <a:gd name="T84" fmla="*/ 65 w 403"/>
                <a:gd name="T85" fmla="*/ 42 h 332"/>
                <a:gd name="T86" fmla="*/ 54 w 403"/>
                <a:gd name="T87" fmla="*/ 32 h 332"/>
                <a:gd name="T88" fmla="*/ 36 w 403"/>
                <a:gd name="T89" fmla="*/ 42 h 332"/>
                <a:gd name="T90" fmla="*/ 27 w 403"/>
                <a:gd name="T91" fmla="*/ 57 h 332"/>
                <a:gd name="T92" fmla="*/ 33 w 403"/>
                <a:gd name="T93" fmla="*/ 78 h 332"/>
                <a:gd name="T94" fmla="*/ 24 w 403"/>
                <a:gd name="T95" fmla="*/ 96 h 332"/>
                <a:gd name="T96" fmla="*/ 50 w 403"/>
                <a:gd name="T97" fmla="*/ 131 h 332"/>
                <a:gd name="T98" fmla="*/ 25 w 403"/>
                <a:gd name="T99" fmla="*/ 183 h 332"/>
                <a:gd name="T100" fmla="*/ 0 w 403"/>
                <a:gd name="T101" fmla="*/ 220 h 332"/>
                <a:gd name="T102" fmla="*/ 9 w 403"/>
                <a:gd name="T103" fmla="*/ 231 h 332"/>
                <a:gd name="T104" fmla="*/ 22 w 403"/>
                <a:gd name="T105" fmla="*/ 238 h 332"/>
                <a:gd name="T106" fmla="*/ 18 w 403"/>
                <a:gd name="T107" fmla="*/ 258 h 332"/>
                <a:gd name="T108" fmla="*/ 47 w 403"/>
                <a:gd name="T109" fmla="*/ 277 h 332"/>
                <a:gd name="T110" fmla="*/ 146 w 403"/>
                <a:gd name="T111" fmla="*/ 322 h 332"/>
                <a:gd name="T112" fmla="*/ 198 w 403"/>
                <a:gd name="T113" fmla="*/ 309 h 332"/>
                <a:gd name="T114" fmla="*/ 218 w 403"/>
                <a:gd name="T115" fmla="*/ 322 h 332"/>
                <a:gd name="T116" fmla="*/ 230 w 403"/>
                <a:gd name="T117" fmla="*/ 332 h 332"/>
                <a:gd name="T118" fmla="*/ 230 w 403"/>
                <a:gd name="T119" fmla="*/ 332 h 332"/>
                <a:gd name="T120" fmla="*/ 230 w 403"/>
                <a:gd name="T121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3" h="332">
                  <a:moveTo>
                    <a:pt x="230" y="332"/>
                  </a:moveTo>
                  <a:lnTo>
                    <a:pt x="244" y="324"/>
                  </a:lnTo>
                  <a:lnTo>
                    <a:pt x="260" y="304"/>
                  </a:lnTo>
                  <a:lnTo>
                    <a:pt x="278" y="290"/>
                  </a:lnTo>
                  <a:lnTo>
                    <a:pt x="269" y="276"/>
                  </a:lnTo>
                  <a:lnTo>
                    <a:pt x="248" y="247"/>
                  </a:lnTo>
                  <a:lnTo>
                    <a:pt x="253" y="227"/>
                  </a:lnTo>
                  <a:lnTo>
                    <a:pt x="264" y="217"/>
                  </a:lnTo>
                  <a:lnTo>
                    <a:pt x="271" y="204"/>
                  </a:lnTo>
                  <a:lnTo>
                    <a:pt x="282" y="179"/>
                  </a:lnTo>
                  <a:lnTo>
                    <a:pt x="294" y="174"/>
                  </a:lnTo>
                  <a:lnTo>
                    <a:pt x="301" y="153"/>
                  </a:lnTo>
                  <a:lnTo>
                    <a:pt x="316" y="138"/>
                  </a:lnTo>
                  <a:lnTo>
                    <a:pt x="323" y="126"/>
                  </a:lnTo>
                  <a:lnTo>
                    <a:pt x="332" y="114"/>
                  </a:lnTo>
                  <a:lnTo>
                    <a:pt x="342" y="106"/>
                  </a:lnTo>
                  <a:lnTo>
                    <a:pt x="349" y="94"/>
                  </a:lnTo>
                  <a:lnTo>
                    <a:pt x="365" y="96"/>
                  </a:lnTo>
                  <a:lnTo>
                    <a:pt x="383" y="89"/>
                  </a:lnTo>
                  <a:lnTo>
                    <a:pt x="394" y="80"/>
                  </a:lnTo>
                  <a:lnTo>
                    <a:pt x="403" y="65"/>
                  </a:lnTo>
                  <a:lnTo>
                    <a:pt x="387" y="60"/>
                  </a:lnTo>
                  <a:lnTo>
                    <a:pt x="372" y="51"/>
                  </a:lnTo>
                  <a:lnTo>
                    <a:pt x="356" y="46"/>
                  </a:lnTo>
                  <a:lnTo>
                    <a:pt x="349" y="55"/>
                  </a:lnTo>
                  <a:lnTo>
                    <a:pt x="333" y="46"/>
                  </a:lnTo>
                  <a:lnTo>
                    <a:pt x="321" y="39"/>
                  </a:lnTo>
                  <a:lnTo>
                    <a:pt x="305" y="37"/>
                  </a:lnTo>
                  <a:lnTo>
                    <a:pt x="292" y="32"/>
                  </a:lnTo>
                  <a:lnTo>
                    <a:pt x="282" y="25"/>
                  </a:lnTo>
                  <a:lnTo>
                    <a:pt x="271" y="7"/>
                  </a:lnTo>
                  <a:lnTo>
                    <a:pt x="259" y="1"/>
                  </a:lnTo>
                  <a:lnTo>
                    <a:pt x="241" y="7"/>
                  </a:lnTo>
                  <a:lnTo>
                    <a:pt x="225" y="10"/>
                  </a:lnTo>
                  <a:lnTo>
                    <a:pt x="211" y="12"/>
                  </a:lnTo>
                  <a:lnTo>
                    <a:pt x="196" y="26"/>
                  </a:lnTo>
                  <a:lnTo>
                    <a:pt x="184" y="19"/>
                  </a:lnTo>
                  <a:lnTo>
                    <a:pt x="170" y="16"/>
                  </a:lnTo>
                  <a:lnTo>
                    <a:pt x="150" y="14"/>
                  </a:lnTo>
                  <a:lnTo>
                    <a:pt x="138" y="0"/>
                  </a:lnTo>
                  <a:lnTo>
                    <a:pt x="107" y="9"/>
                  </a:lnTo>
                  <a:lnTo>
                    <a:pt x="97" y="25"/>
                  </a:lnTo>
                  <a:lnTo>
                    <a:pt x="65" y="42"/>
                  </a:lnTo>
                  <a:lnTo>
                    <a:pt x="54" y="32"/>
                  </a:lnTo>
                  <a:lnTo>
                    <a:pt x="36" y="42"/>
                  </a:lnTo>
                  <a:lnTo>
                    <a:pt x="27" y="57"/>
                  </a:lnTo>
                  <a:lnTo>
                    <a:pt x="33" y="78"/>
                  </a:lnTo>
                  <a:lnTo>
                    <a:pt x="24" y="96"/>
                  </a:lnTo>
                  <a:lnTo>
                    <a:pt x="50" y="131"/>
                  </a:lnTo>
                  <a:lnTo>
                    <a:pt x="25" y="183"/>
                  </a:lnTo>
                  <a:lnTo>
                    <a:pt x="0" y="220"/>
                  </a:lnTo>
                  <a:lnTo>
                    <a:pt x="9" y="231"/>
                  </a:lnTo>
                  <a:lnTo>
                    <a:pt x="22" y="238"/>
                  </a:lnTo>
                  <a:lnTo>
                    <a:pt x="18" y="258"/>
                  </a:lnTo>
                  <a:lnTo>
                    <a:pt x="47" y="277"/>
                  </a:lnTo>
                  <a:lnTo>
                    <a:pt x="146" y="322"/>
                  </a:lnTo>
                  <a:lnTo>
                    <a:pt x="198" y="309"/>
                  </a:lnTo>
                  <a:lnTo>
                    <a:pt x="218" y="322"/>
                  </a:lnTo>
                  <a:lnTo>
                    <a:pt x="230" y="332"/>
                  </a:lnTo>
                  <a:lnTo>
                    <a:pt x="230" y="332"/>
                  </a:lnTo>
                  <a:lnTo>
                    <a:pt x="230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0" name="Freeform 108">
              <a:extLst>
                <a:ext uri="{FF2B5EF4-FFF2-40B4-BE49-F238E27FC236}">
                  <a16:creationId xmlns:a16="http://schemas.microsoft.com/office/drawing/2014/main" id="{FB0CB872-B7D7-9959-84F3-B7CC5A25C5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388326" y="6220489"/>
              <a:ext cx="575969" cy="618883"/>
            </a:xfrm>
            <a:custGeom>
              <a:avLst/>
              <a:gdLst>
                <a:gd name="T0" fmla="*/ 98 w 255"/>
                <a:gd name="T1" fmla="*/ 274 h 274"/>
                <a:gd name="T2" fmla="*/ 111 w 255"/>
                <a:gd name="T3" fmla="*/ 265 h 274"/>
                <a:gd name="T4" fmla="*/ 127 w 255"/>
                <a:gd name="T5" fmla="*/ 270 h 274"/>
                <a:gd name="T6" fmla="*/ 121 w 255"/>
                <a:gd name="T7" fmla="*/ 256 h 274"/>
                <a:gd name="T8" fmla="*/ 121 w 255"/>
                <a:gd name="T9" fmla="*/ 240 h 274"/>
                <a:gd name="T10" fmla="*/ 132 w 255"/>
                <a:gd name="T11" fmla="*/ 231 h 274"/>
                <a:gd name="T12" fmla="*/ 139 w 255"/>
                <a:gd name="T13" fmla="*/ 217 h 274"/>
                <a:gd name="T14" fmla="*/ 148 w 255"/>
                <a:gd name="T15" fmla="*/ 208 h 274"/>
                <a:gd name="T16" fmla="*/ 155 w 255"/>
                <a:gd name="T17" fmla="*/ 196 h 274"/>
                <a:gd name="T18" fmla="*/ 171 w 255"/>
                <a:gd name="T19" fmla="*/ 201 h 274"/>
                <a:gd name="T20" fmla="*/ 187 w 255"/>
                <a:gd name="T21" fmla="*/ 201 h 274"/>
                <a:gd name="T22" fmla="*/ 200 w 255"/>
                <a:gd name="T23" fmla="*/ 201 h 274"/>
                <a:gd name="T24" fmla="*/ 210 w 255"/>
                <a:gd name="T25" fmla="*/ 194 h 274"/>
                <a:gd name="T26" fmla="*/ 221 w 255"/>
                <a:gd name="T27" fmla="*/ 181 h 274"/>
                <a:gd name="T28" fmla="*/ 226 w 255"/>
                <a:gd name="T29" fmla="*/ 169 h 274"/>
                <a:gd name="T30" fmla="*/ 225 w 255"/>
                <a:gd name="T31" fmla="*/ 153 h 274"/>
                <a:gd name="T32" fmla="*/ 237 w 255"/>
                <a:gd name="T33" fmla="*/ 142 h 274"/>
                <a:gd name="T34" fmla="*/ 242 w 255"/>
                <a:gd name="T35" fmla="*/ 126 h 274"/>
                <a:gd name="T36" fmla="*/ 255 w 255"/>
                <a:gd name="T37" fmla="*/ 121 h 274"/>
                <a:gd name="T38" fmla="*/ 250 w 255"/>
                <a:gd name="T39" fmla="*/ 110 h 274"/>
                <a:gd name="T40" fmla="*/ 237 w 255"/>
                <a:gd name="T41" fmla="*/ 107 h 274"/>
                <a:gd name="T42" fmla="*/ 225 w 255"/>
                <a:gd name="T43" fmla="*/ 108 h 274"/>
                <a:gd name="T44" fmla="*/ 209 w 255"/>
                <a:gd name="T45" fmla="*/ 108 h 274"/>
                <a:gd name="T46" fmla="*/ 196 w 255"/>
                <a:gd name="T47" fmla="*/ 101 h 274"/>
                <a:gd name="T48" fmla="*/ 169 w 255"/>
                <a:gd name="T49" fmla="*/ 85 h 274"/>
                <a:gd name="T50" fmla="*/ 157 w 255"/>
                <a:gd name="T51" fmla="*/ 73 h 274"/>
                <a:gd name="T52" fmla="*/ 144 w 255"/>
                <a:gd name="T53" fmla="*/ 75 h 274"/>
                <a:gd name="T54" fmla="*/ 127 w 255"/>
                <a:gd name="T55" fmla="*/ 85 h 274"/>
                <a:gd name="T56" fmla="*/ 111 w 255"/>
                <a:gd name="T57" fmla="*/ 83 h 274"/>
                <a:gd name="T58" fmla="*/ 104 w 255"/>
                <a:gd name="T59" fmla="*/ 96 h 274"/>
                <a:gd name="T60" fmla="*/ 80 w 255"/>
                <a:gd name="T61" fmla="*/ 64 h 274"/>
                <a:gd name="T62" fmla="*/ 50 w 255"/>
                <a:gd name="T63" fmla="*/ 0 h 274"/>
                <a:gd name="T64" fmla="*/ 32 w 255"/>
                <a:gd name="T65" fmla="*/ 12 h 274"/>
                <a:gd name="T66" fmla="*/ 18 w 255"/>
                <a:gd name="T67" fmla="*/ 25 h 274"/>
                <a:gd name="T68" fmla="*/ 16 w 255"/>
                <a:gd name="T69" fmla="*/ 37 h 274"/>
                <a:gd name="T70" fmla="*/ 29 w 255"/>
                <a:gd name="T71" fmla="*/ 48 h 274"/>
                <a:gd name="T72" fmla="*/ 39 w 255"/>
                <a:gd name="T73" fmla="*/ 55 h 274"/>
                <a:gd name="T74" fmla="*/ 48 w 255"/>
                <a:gd name="T75" fmla="*/ 64 h 274"/>
                <a:gd name="T76" fmla="*/ 38 w 255"/>
                <a:gd name="T77" fmla="*/ 82 h 274"/>
                <a:gd name="T78" fmla="*/ 31 w 255"/>
                <a:gd name="T79" fmla="*/ 103 h 274"/>
                <a:gd name="T80" fmla="*/ 15 w 255"/>
                <a:gd name="T81" fmla="*/ 101 h 274"/>
                <a:gd name="T82" fmla="*/ 16 w 255"/>
                <a:gd name="T83" fmla="*/ 121 h 274"/>
                <a:gd name="T84" fmla="*/ 11 w 255"/>
                <a:gd name="T85" fmla="*/ 133 h 274"/>
                <a:gd name="T86" fmla="*/ 0 w 255"/>
                <a:gd name="T87" fmla="*/ 142 h 274"/>
                <a:gd name="T88" fmla="*/ 22 w 255"/>
                <a:gd name="T89" fmla="*/ 199 h 274"/>
                <a:gd name="T90" fmla="*/ 25 w 255"/>
                <a:gd name="T91" fmla="*/ 226 h 274"/>
                <a:gd name="T92" fmla="*/ 4 w 255"/>
                <a:gd name="T93" fmla="*/ 245 h 274"/>
                <a:gd name="T94" fmla="*/ 16 w 255"/>
                <a:gd name="T95" fmla="*/ 256 h 274"/>
                <a:gd name="T96" fmla="*/ 23 w 255"/>
                <a:gd name="T97" fmla="*/ 263 h 274"/>
                <a:gd name="T98" fmla="*/ 43 w 255"/>
                <a:gd name="T99" fmla="*/ 263 h 274"/>
                <a:gd name="T100" fmla="*/ 57 w 255"/>
                <a:gd name="T101" fmla="*/ 265 h 274"/>
                <a:gd name="T102" fmla="*/ 84 w 255"/>
                <a:gd name="T103" fmla="*/ 272 h 274"/>
                <a:gd name="T104" fmla="*/ 98 w 255"/>
                <a:gd name="T105" fmla="*/ 274 h 274"/>
                <a:gd name="T106" fmla="*/ 98 w 255"/>
                <a:gd name="T107" fmla="*/ 274 h 274"/>
                <a:gd name="T108" fmla="*/ 98 w 255"/>
                <a:gd name="T109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55" h="274">
                  <a:moveTo>
                    <a:pt x="98" y="274"/>
                  </a:moveTo>
                  <a:lnTo>
                    <a:pt x="111" y="265"/>
                  </a:lnTo>
                  <a:lnTo>
                    <a:pt x="127" y="270"/>
                  </a:lnTo>
                  <a:lnTo>
                    <a:pt x="121" y="256"/>
                  </a:lnTo>
                  <a:lnTo>
                    <a:pt x="121" y="240"/>
                  </a:lnTo>
                  <a:lnTo>
                    <a:pt x="132" y="231"/>
                  </a:lnTo>
                  <a:lnTo>
                    <a:pt x="139" y="217"/>
                  </a:lnTo>
                  <a:lnTo>
                    <a:pt x="148" y="208"/>
                  </a:lnTo>
                  <a:lnTo>
                    <a:pt x="155" y="196"/>
                  </a:lnTo>
                  <a:lnTo>
                    <a:pt x="171" y="201"/>
                  </a:lnTo>
                  <a:lnTo>
                    <a:pt x="187" y="201"/>
                  </a:lnTo>
                  <a:lnTo>
                    <a:pt x="200" y="201"/>
                  </a:lnTo>
                  <a:lnTo>
                    <a:pt x="210" y="194"/>
                  </a:lnTo>
                  <a:lnTo>
                    <a:pt x="221" y="181"/>
                  </a:lnTo>
                  <a:lnTo>
                    <a:pt x="226" y="169"/>
                  </a:lnTo>
                  <a:lnTo>
                    <a:pt x="225" y="153"/>
                  </a:lnTo>
                  <a:lnTo>
                    <a:pt x="237" y="142"/>
                  </a:lnTo>
                  <a:lnTo>
                    <a:pt x="242" y="126"/>
                  </a:lnTo>
                  <a:lnTo>
                    <a:pt x="255" y="121"/>
                  </a:lnTo>
                  <a:lnTo>
                    <a:pt x="250" y="110"/>
                  </a:lnTo>
                  <a:lnTo>
                    <a:pt x="237" y="107"/>
                  </a:lnTo>
                  <a:lnTo>
                    <a:pt x="225" y="108"/>
                  </a:lnTo>
                  <a:lnTo>
                    <a:pt x="209" y="108"/>
                  </a:lnTo>
                  <a:lnTo>
                    <a:pt x="196" y="101"/>
                  </a:lnTo>
                  <a:lnTo>
                    <a:pt x="169" y="85"/>
                  </a:lnTo>
                  <a:lnTo>
                    <a:pt x="157" y="73"/>
                  </a:lnTo>
                  <a:lnTo>
                    <a:pt x="144" y="75"/>
                  </a:lnTo>
                  <a:lnTo>
                    <a:pt x="127" y="85"/>
                  </a:lnTo>
                  <a:lnTo>
                    <a:pt x="111" y="83"/>
                  </a:lnTo>
                  <a:lnTo>
                    <a:pt x="104" y="96"/>
                  </a:lnTo>
                  <a:lnTo>
                    <a:pt x="80" y="64"/>
                  </a:lnTo>
                  <a:lnTo>
                    <a:pt x="50" y="0"/>
                  </a:lnTo>
                  <a:lnTo>
                    <a:pt x="32" y="12"/>
                  </a:lnTo>
                  <a:lnTo>
                    <a:pt x="18" y="25"/>
                  </a:lnTo>
                  <a:lnTo>
                    <a:pt x="16" y="37"/>
                  </a:lnTo>
                  <a:lnTo>
                    <a:pt x="29" y="48"/>
                  </a:lnTo>
                  <a:lnTo>
                    <a:pt x="39" y="55"/>
                  </a:lnTo>
                  <a:lnTo>
                    <a:pt x="48" y="64"/>
                  </a:lnTo>
                  <a:lnTo>
                    <a:pt x="38" y="82"/>
                  </a:lnTo>
                  <a:lnTo>
                    <a:pt x="31" y="103"/>
                  </a:lnTo>
                  <a:lnTo>
                    <a:pt x="15" y="101"/>
                  </a:lnTo>
                  <a:lnTo>
                    <a:pt x="16" y="121"/>
                  </a:lnTo>
                  <a:lnTo>
                    <a:pt x="11" y="133"/>
                  </a:lnTo>
                  <a:lnTo>
                    <a:pt x="0" y="142"/>
                  </a:lnTo>
                  <a:lnTo>
                    <a:pt x="22" y="199"/>
                  </a:lnTo>
                  <a:lnTo>
                    <a:pt x="25" y="226"/>
                  </a:lnTo>
                  <a:lnTo>
                    <a:pt x="4" y="245"/>
                  </a:lnTo>
                  <a:lnTo>
                    <a:pt x="16" y="256"/>
                  </a:lnTo>
                  <a:lnTo>
                    <a:pt x="23" y="263"/>
                  </a:lnTo>
                  <a:lnTo>
                    <a:pt x="43" y="263"/>
                  </a:lnTo>
                  <a:lnTo>
                    <a:pt x="57" y="265"/>
                  </a:lnTo>
                  <a:lnTo>
                    <a:pt x="84" y="272"/>
                  </a:lnTo>
                  <a:lnTo>
                    <a:pt x="98" y="274"/>
                  </a:lnTo>
                  <a:lnTo>
                    <a:pt x="98" y="274"/>
                  </a:lnTo>
                  <a:lnTo>
                    <a:pt x="98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1" name="Freeform 109">
              <a:extLst>
                <a:ext uri="{FF2B5EF4-FFF2-40B4-BE49-F238E27FC236}">
                  <a16:creationId xmlns:a16="http://schemas.microsoft.com/office/drawing/2014/main" id="{1880059D-724B-1C83-7D07-31952E70B33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654852" y="6468945"/>
              <a:ext cx="835718" cy="761182"/>
            </a:xfrm>
            <a:custGeom>
              <a:avLst/>
              <a:gdLst>
                <a:gd name="T0" fmla="*/ 101 w 370"/>
                <a:gd name="T1" fmla="*/ 331 h 337"/>
                <a:gd name="T2" fmla="*/ 124 w 370"/>
                <a:gd name="T3" fmla="*/ 315 h 337"/>
                <a:gd name="T4" fmla="*/ 156 w 370"/>
                <a:gd name="T5" fmla="*/ 303 h 337"/>
                <a:gd name="T6" fmla="*/ 181 w 370"/>
                <a:gd name="T7" fmla="*/ 283 h 337"/>
                <a:gd name="T8" fmla="*/ 212 w 370"/>
                <a:gd name="T9" fmla="*/ 271 h 337"/>
                <a:gd name="T10" fmla="*/ 260 w 370"/>
                <a:gd name="T11" fmla="*/ 272 h 337"/>
                <a:gd name="T12" fmla="*/ 327 w 370"/>
                <a:gd name="T13" fmla="*/ 308 h 337"/>
                <a:gd name="T14" fmla="*/ 354 w 370"/>
                <a:gd name="T15" fmla="*/ 272 h 337"/>
                <a:gd name="T16" fmla="*/ 329 w 370"/>
                <a:gd name="T17" fmla="*/ 256 h 337"/>
                <a:gd name="T18" fmla="*/ 306 w 370"/>
                <a:gd name="T19" fmla="*/ 246 h 337"/>
                <a:gd name="T20" fmla="*/ 276 w 370"/>
                <a:gd name="T21" fmla="*/ 249 h 337"/>
                <a:gd name="T22" fmla="*/ 247 w 370"/>
                <a:gd name="T23" fmla="*/ 239 h 337"/>
                <a:gd name="T24" fmla="*/ 240 w 370"/>
                <a:gd name="T25" fmla="*/ 196 h 337"/>
                <a:gd name="T26" fmla="*/ 213 w 370"/>
                <a:gd name="T27" fmla="*/ 150 h 337"/>
                <a:gd name="T28" fmla="*/ 187 w 370"/>
                <a:gd name="T29" fmla="*/ 75 h 337"/>
                <a:gd name="T30" fmla="*/ 169 w 370"/>
                <a:gd name="T31" fmla="*/ 14 h 337"/>
                <a:gd name="T32" fmla="*/ 148 w 370"/>
                <a:gd name="T33" fmla="*/ 5 h 337"/>
                <a:gd name="T34" fmla="*/ 119 w 370"/>
                <a:gd name="T35" fmla="*/ 18 h 337"/>
                <a:gd name="T36" fmla="*/ 110 w 370"/>
                <a:gd name="T37" fmla="*/ 46 h 337"/>
                <a:gd name="T38" fmla="*/ 99 w 370"/>
                <a:gd name="T39" fmla="*/ 75 h 337"/>
                <a:gd name="T40" fmla="*/ 78 w 370"/>
                <a:gd name="T41" fmla="*/ 91 h 337"/>
                <a:gd name="T42" fmla="*/ 37 w 370"/>
                <a:gd name="T43" fmla="*/ 86 h 337"/>
                <a:gd name="T44" fmla="*/ 21 w 370"/>
                <a:gd name="T45" fmla="*/ 107 h 337"/>
                <a:gd name="T46" fmla="*/ 5 w 370"/>
                <a:gd name="T47" fmla="*/ 132 h 337"/>
                <a:gd name="T48" fmla="*/ 9 w 370"/>
                <a:gd name="T49" fmla="*/ 157 h 337"/>
                <a:gd name="T50" fmla="*/ 30 w 370"/>
                <a:gd name="T51" fmla="*/ 173 h 337"/>
                <a:gd name="T52" fmla="*/ 28 w 370"/>
                <a:gd name="T53" fmla="*/ 203 h 337"/>
                <a:gd name="T54" fmla="*/ 39 w 370"/>
                <a:gd name="T55" fmla="*/ 230 h 337"/>
                <a:gd name="T56" fmla="*/ 51 w 370"/>
                <a:gd name="T57" fmla="*/ 255 h 337"/>
                <a:gd name="T58" fmla="*/ 55 w 370"/>
                <a:gd name="T59" fmla="*/ 280 h 337"/>
                <a:gd name="T60" fmla="*/ 66 w 370"/>
                <a:gd name="T61" fmla="*/ 304 h 337"/>
                <a:gd name="T62" fmla="*/ 75 w 370"/>
                <a:gd name="T63" fmla="*/ 328 h 337"/>
                <a:gd name="T64" fmla="*/ 83 w 370"/>
                <a:gd name="T65" fmla="*/ 337 h 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70" h="337">
                  <a:moveTo>
                    <a:pt x="83" y="337"/>
                  </a:moveTo>
                  <a:lnTo>
                    <a:pt x="101" y="331"/>
                  </a:lnTo>
                  <a:lnTo>
                    <a:pt x="114" y="324"/>
                  </a:lnTo>
                  <a:lnTo>
                    <a:pt x="124" y="315"/>
                  </a:lnTo>
                  <a:lnTo>
                    <a:pt x="144" y="313"/>
                  </a:lnTo>
                  <a:lnTo>
                    <a:pt x="156" y="303"/>
                  </a:lnTo>
                  <a:lnTo>
                    <a:pt x="167" y="294"/>
                  </a:lnTo>
                  <a:lnTo>
                    <a:pt x="181" y="283"/>
                  </a:lnTo>
                  <a:lnTo>
                    <a:pt x="197" y="278"/>
                  </a:lnTo>
                  <a:lnTo>
                    <a:pt x="212" y="271"/>
                  </a:lnTo>
                  <a:lnTo>
                    <a:pt x="224" y="269"/>
                  </a:lnTo>
                  <a:lnTo>
                    <a:pt x="260" y="272"/>
                  </a:lnTo>
                  <a:lnTo>
                    <a:pt x="277" y="281"/>
                  </a:lnTo>
                  <a:lnTo>
                    <a:pt x="327" y="308"/>
                  </a:lnTo>
                  <a:lnTo>
                    <a:pt x="370" y="276"/>
                  </a:lnTo>
                  <a:lnTo>
                    <a:pt x="354" y="272"/>
                  </a:lnTo>
                  <a:lnTo>
                    <a:pt x="345" y="260"/>
                  </a:lnTo>
                  <a:lnTo>
                    <a:pt x="329" y="256"/>
                  </a:lnTo>
                  <a:lnTo>
                    <a:pt x="318" y="248"/>
                  </a:lnTo>
                  <a:lnTo>
                    <a:pt x="306" y="246"/>
                  </a:lnTo>
                  <a:lnTo>
                    <a:pt x="292" y="251"/>
                  </a:lnTo>
                  <a:lnTo>
                    <a:pt x="276" y="249"/>
                  </a:lnTo>
                  <a:lnTo>
                    <a:pt x="260" y="240"/>
                  </a:lnTo>
                  <a:lnTo>
                    <a:pt x="247" y="239"/>
                  </a:lnTo>
                  <a:lnTo>
                    <a:pt x="247" y="219"/>
                  </a:lnTo>
                  <a:lnTo>
                    <a:pt x="240" y="196"/>
                  </a:lnTo>
                  <a:lnTo>
                    <a:pt x="238" y="180"/>
                  </a:lnTo>
                  <a:lnTo>
                    <a:pt x="213" y="150"/>
                  </a:lnTo>
                  <a:lnTo>
                    <a:pt x="201" y="114"/>
                  </a:lnTo>
                  <a:lnTo>
                    <a:pt x="187" y="75"/>
                  </a:lnTo>
                  <a:lnTo>
                    <a:pt x="172" y="32"/>
                  </a:lnTo>
                  <a:lnTo>
                    <a:pt x="169" y="14"/>
                  </a:lnTo>
                  <a:lnTo>
                    <a:pt x="160" y="0"/>
                  </a:lnTo>
                  <a:lnTo>
                    <a:pt x="148" y="5"/>
                  </a:lnTo>
                  <a:lnTo>
                    <a:pt x="133" y="14"/>
                  </a:lnTo>
                  <a:lnTo>
                    <a:pt x="119" y="18"/>
                  </a:lnTo>
                  <a:lnTo>
                    <a:pt x="117" y="34"/>
                  </a:lnTo>
                  <a:lnTo>
                    <a:pt x="110" y="46"/>
                  </a:lnTo>
                  <a:lnTo>
                    <a:pt x="108" y="62"/>
                  </a:lnTo>
                  <a:lnTo>
                    <a:pt x="99" y="75"/>
                  </a:lnTo>
                  <a:lnTo>
                    <a:pt x="92" y="87"/>
                  </a:lnTo>
                  <a:lnTo>
                    <a:pt x="78" y="91"/>
                  </a:lnTo>
                  <a:lnTo>
                    <a:pt x="66" y="89"/>
                  </a:lnTo>
                  <a:lnTo>
                    <a:pt x="37" y="86"/>
                  </a:lnTo>
                  <a:lnTo>
                    <a:pt x="28" y="98"/>
                  </a:lnTo>
                  <a:lnTo>
                    <a:pt x="21" y="107"/>
                  </a:lnTo>
                  <a:lnTo>
                    <a:pt x="12" y="123"/>
                  </a:lnTo>
                  <a:lnTo>
                    <a:pt x="5" y="132"/>
                  </a:lnTo>
                  <a:lnTo>
                    <a:pt x="0" y="146"/>
                  </a:lnTo>
                  <a:lnTo>
                    <a:pt x="9" y="157"/>
                  </a:lnTo>
                  <a:lnTo>
                    <a:pt x="18" y="169"/>
                  </a:lnTo>
                  <a:lnTo>
                    <a:pt x="30" y="173"/>
                  </a:lnTo>
                  <a:lnTo>
                    <a:pt x="30" y="189"/>
                  </a:lnTo>
                  <a:lnTo>
                    <a:pt x="28" y="203"/>
                  </a:lnTo>
                  <a:lnTo>
                    <a:pt x="37" y="215"/>
                  </a:lnTo>
                  <a:lnTo>
                    <a:pt x="39" y="230"/>
                  </a:lnTo>
                  <a:lnTo>
                    <a:pt x="53" y="240"/>
                  </a:lnTo>
                  <a:lnTo>
                    <a:pt x="51" y="255"/>
                  </a:lnTo>
                  <a:lnTo>
                    <a:pt x="53" y="267"/>
                  </a:lnTo>
                  <a:lnTo>
                    <a:pt x="55" y="280"/>
                  </a:lnTo>
                  <a:lnTo>
                    <a:pt x="64" y="290"/>
                  </a:lnTo>
                  <a:lnTo>
                    <a:pt x="66" y="304"/>
                  </a:lnTo>
                  <a:lnTo>
                    <a:pt x="66" y="321"/>
                  </a:lnTo>
                  <a:lnTo>
                    <a:pt x="75" y="328"/>
                  </a:lnTo>
                  <a:lnTo>
                    <a:pt x="83" y="337"/>
                  </a:lnTo>
                  <a:lnTo>
                    <a:pt x="83" y="337"/>
                  </a:lnTo>
                  <a:lnTo>
                    <a:pt x="83" y="3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2" name="Freeform 110">
              <a:extLst>
                <a:ext uri="{FF2B5EF4-FFF2-40B4-BE49-F238E27FC236}">
                  <a16:creationId xmlns:a16="http://schemas.microsoft.com/office/drawing/2014/main" id="{6045E17E-DD7F-2EFF-6EC5-61C4F0F71A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438017" y="5676143"/>
              <a:ext cx="860565" cy="824425"/>
            </a:xfrm>
            <a:custGeom>
              <a:avLst/>
              <a:gdLst>
                <a:gd name="T0" fmla="*/ 254 w 381"/>
                <a:gd name="T1" fmla="*/ 365 h 365"/>
                <a:gd name="T2" fmla="*/ 258 w 381"/>
                <a:gd name="T3" fmla="*/ 349 h 365"/>
                <a:gd name="T4" fmla="*/ 270 w 381"/>
                <a:gd name="T5" fmla="*/ 351 h 365"/>
                <a:gd name="T6" fmla="*/ 277 w 381"/>
                <a:gd name="T7" fmla="*/ 335 h 365"/>
                <a:gd name="T8" fmla="*/ 288 w 381"/>
                <a:gd name="T9" fmla="*/ 326 h 365"/>
                <a:gd name="T10" fmla="*/ 302 w 381"/>
                <a:gd name="T11" fmla="*/ 326 h 365"/>
                <a:gd name="T12" fmla="*/ 309 w 381"/>
                <a:gd name="T13" fmla="*/ 310 h 365"/>
                <a:gd name="T14" fmla="*/ 315 w 381"/>
                <a:gd name="T15" fmla="*/ 324 h 365"/>
                <a:gd name="T16" fmla="*/ 327 w 381"/>
                <a:gd name="T17" fmla="*/ 326 h 365"/>
                <a:gd name="T18" fmla="*/ 341 w 381"/>
                <a:gd name="T19" fmla="*/ 321 h 365"/>
                <a:gd name="T20" fmla="*/ 357 w 381"/>
                <a:gd name="T21" fmla="*/ 316 h 365"/>
                <a:gd name="T22" fmla="*/ 366 w 381"/>
                <a:gd name="T23" fmla="*/ 305 h 365"/>
                <a:gd name="T24" fmla="*/ 381 w 381"/>
                <a:gd name="T25" fmla="*/ 312 h 365"/>
                <a:gd name="T26" fmla="*/ 331 w 381"/>
                <a:gd name="T27" fmla="*/ 219 h 365"/>
                <a:gd name="T28" fmla="*/ 313 w 381"/>
                <a:gd name="T29" fmla="*/ 187 h 365"/>
                <a:gd name="T30" fmla="*/ 308 w 381"/>
                <a:gd name="T31" fmla="*/ 175 h 365"/>
                <a:gd name="T32" fmla="*/ 295 w 381"/>
                <a:gd name="T33" fmla="*/ 146 h 365"/>
                <a:gd name="T34" fmla="*/ 302 w 381"/>
                <a:gd name="T35" fmla="*/ 134 h 365"/>
                <a:gd name="T36" fmla="*/ 308 w 381"/>
                <a:gd name="T37" fmla="*/ 123 h 365"/>
                <a:gd name="T38" fmla="*/ 309 w 381"/>
                <a:gd name="T39" fmla="*/ 109 h 365"/>
                <a:gd name="T40" fmla="*/ 295 w 381"/>
                <a:gd name="T41" fmla="*/ 111 h 365"/>
                <a:gd name="T42" fmla="*/ 276 w 381"/>
                <a:gd name="T43" fmla="*/ 86 h 365"/>
                <a:gd name="T44" fmla="*/ 254 w 381"/>
                <a:gd name="T45" fmla="*/ 2 h 365"/>
                <a:gd name="T46" fmla="*/ 235 w 381"/>
                <a:gd name="T47" fmla="*/ 0 h 365"/>
                <a:gd name="T48" fmla="*/ 213 w 381"/>
                <a:gd name="T49" fmla="*/ 4 h 365"/>
                <a:gd name="T50" fmla="*/ 197 w 381"/>
                <a:gd name="T51" fmla="*/ 2 h 365"/>
                <a:gd name="T52" fmla="*/ 179 w 381"/>
                <a:gd name="T53" fmla="*/ 9 h 365"/>
                <a:gd name="T54" fmla="*/ 163 w 381"/>
                <a:gd name="T55" fmla="*/ 15 h 365"/>
                <a:gd name="T56" fmla="*/ 153 w 381"/>
                <a:gd name="T57" fmla="*/ 20 h 365"/>
                <a:gd name="T58" fmla="*/ 140 w 381"/>
                <a:gd name="T59" fmla="*/ 38 h 365"/>
                <a:gd name="T60" fmla="*/ 128 w 381"/>
                <a:gd name="T61" fmla="*/ 41 h 365"/>
                <a:gd name="T62" fmla="*/ 114 w 381"/>
                <a:gd name="T63" fmla="*/ 43 h 365"/>
                <a:gd name="T64" fmla="*/ 101 w 381"/>
                <a:gd name="T65" fmla="*/ 49 h 365"/>
                <a:gd name="T66" fmla="*/ 83 w 381"/>
                <a:gd name="T67" fmla="*/ 63 h 365"/>
                <a:gd name="T68" fmla="*/ 71 w 381"/>
                <a:gd name="T69" fmla="*/ 77 h 365"/>
                <a:gd name="T70" fmla="*/ 66 w 381"/>
                <a:gd name="T71" fmla="*/ 89 h 365"/>
                <a:gd name="T72" fmla="*/ 58 w 381"/>
                <a:gd name="T73" fmla="*/ 102 h 365"/>
                <a:gd name="T74" fmla="*/ 46 w 381"/>
                <a:gd name="T75" fmla="*/ 125 h 365"/>
                <a:gd name="T76" fmla="*/ 32 w 381"/>
                <a:gd name="T77" fmla="*/ 130 h 365"/>
                <a:gd name="T78" fmla="*/ 19 w 381"/>
                <a:gd name="T79" fmla="*/ 155 h 365"/>
                <a:gd name="T80" fmla="*/ 14 w 381"/>
                <a:gd name="T81" fmla="*/ 168 h 365"/>
                <a:gd name="T82" fmla="*/ 3 w 381"/>
                <a:gd name="T83" fmla="*/ 175 h 365"/>
                <a:gd name="T84" fmla="*/ 0 w 381"/>
                <a:gd name="T85" fmla="*/ 191 h 365"/>
                <a:gd name="T86" fmla="*/ 12 w 381"/>
                <a:gd name="T87" fmla="*/ 212 h 365"/>
                <a:gd name="T88" fmla="*/ 28 w 381"/>
                <a:gd name="T89" fmla="*/ 241 h 365"/>
                <a:gd name="T90" fmla="*/ 73 w 381"/>
                <a:gd name="T91" fmla="*/ 333 h 365"/>
                <a:gd name="T92" fmla="*/ 83 w 381"/>
                <a:gd name="T93" fmla="*/ 344 h 365"/>
                <a:gd name="T94" fmla="*/ 85 w 381"/>
                <a:gd name="T95" fmla="*/ 332 h 365"/>
                <a:gd name="T96" fmla="*/ 105 w 381"/>
                <a:gd name="T97" fmla="*/ 326 h 365"/>
                <a:gd name="T98" fmla="*/ 115 w 381"/>
                <a:gd name="T99" fmla="*/ 316 h 365"/>
                <a:gd name="T100" fmla="*/ 130 w 381"/>
                <a:gd name="T101" fmla="*/ 310 h 365"/>
                <a:gd name="T102" fmla="*/ 174 w 381"/>
                <a:gd name="T103" fmla="*/ 342 h 365"/>
                <a:gd name="T104" fmla="*/ 188 w 381"/>
                <a:gd name="T105" fmla="*/ 351 h 365"/>
                <a:gd name="T106" fmla="*/ 203 w 381"/>
                <a:gd name="T107" fmla="*/ 346 h 365"/>
                <a:gd name="T108" fmla="*/ 219 w 381"/>
                <a:gd name="T109" fmla="*/ 348 h 365"/>
                <a:gd name="T110" fmla="*/ 229 w 381"/>
                <a:gd name="T111" fmla="*/ 358 h 365"/>
                <a:gd name="T112" fmla="*/ 244 w 381"/>
                <a:gd name="T113" fmla="*/ 356 h 365"/>
                <a:gd name="T114" fmla="*/ 254 w 381"/>
                <a:gd name="T115" fmla="*/ 365 h 365"/>
                <a:gd name="T116" fmla="*/ 254 w 381"/>
                <a:gd name="T117" fmla="*/ 365 h 365"/>
                <a:gd name="T118" fmla="*/ 254 w 381"/>
                <a:gd name="T119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1" h="365">
                  <a:moveTo>
                    <a:pt x="254" y="365"/>
                  </a:moveTo>
                  <a:lnTo>
                    <a:pt x="258" y="349"/>
                  </a:lnTo>
                  <a:lnTo>
                    <a:pt x="270" y="351"/>
                  </a:lnTo>
                  <a:lnTo>
                    <a:pt x="277" y="335"/>
                  </a:lnTo>
                  <a:lnTo>
                    <a:pt x="288" y="326"/>
                  </a:lnTo>
                  <a:lnTo>
                    <a:pt x="302" y="326"/>
                  </a:lnTo>
                  <a:lnTo>
                    <a:pt x="309" y="310"/>
                  </a:lnTo>
                  <a:lnTo>
                    <a:pt x="315" y="324"/>
                  </a:lnTo>
                  <a:lnTo>
                    <a:pt x="327" y="326"/>
                  </a:lnTo>
                  <a:lnTo>
                    <a:pt x="341" y="321"/>
                  </a:lnTo>
                  <a:lnTo>
                    <a:pt x="357" y="316"/>
                  </a:lnTo>
                  <a:lnTo>
                    <a:pt x="366" y="305"/>
                  </a:lnTo>
                  <a:lnTo>
                    <a:pt x="381" y="312"/>
                  </a:lnTo>
                  <a:lnTo>
                    <a:pt x="331" y="219"/>
                  </a:lnTo>
                  <a:lnTo>
                    <a:pt x="313" y="187"/>
                  </a:lnTo>
                  <a:lnTo>
                    <a:pt x="308" y="175"/>
                  </a:lnTo>
                  <a:lnTo>
                    <a:pt x="295" y="146"/>
                  </a:lnTo>
                  <a:lnTo>
                    <a:pt x="302" y="134"/>
                  </a:lnTo>
                  <a:lnTo>
                    <a:pt x="308" y="123"/>
                  </a:lnTo>
                  <a:lnTo>
                    <a:pt x="309" y="109"/>
                  </a:lnTo>
                  <a:lnTo>
                    <a:pt x="295" y="111"/>
                  </a:lnTo>
                  <a:lnTo>
                    <a:pt x="276" y="86"/>
                  </a:lnTo>
                  <a:lnTo>
                    <a:pt x="254" y="2"/>
                  </a:lnTo>
                  <a:lnTo>
                    <a:pt x="235" y="0"/>
                  </a:lnTo>
                  <a:lnTo>
                    <a:pt x="213" y="4"/>
                  </a:lnTo>
                  <a:lnTo>
                    <a:pt x="197" y="2"/>
                  </a:lnTo>
                  <a:lnTo>
                    <a:pt x="179" y="9"/>
                  </a:lnTo>
                  <a:lnTo>
                    <a:pt x="163" y="15"/>
                  </a:lnTo>
                  <a:lnTo>
                    <a:pt x="153" y="20"/>
                  </a:lnTo>
                  <a:lnTo>
                    <a:pt x="140" y="38"/>
                  </a:lnTo>
                  <a:lnTo>
                    <a:pt x="128" y="41"/>
                  </a:lnTo>
                  <a:lnTo>
                    <a:pt x="114" y="43"/>
                  </a:lnTo>
                  <a:lnTo>
                    <a:pt x="101" y="49"/>
                  </a:lnTo>
                  <a:lnTo>
                    <a:pt x="83" y="63"/>
                  </a:lnTo>
                  <a:lnTo>
                    <a:pt x="71" y="77"/>
                  </a:lnTo>
                  <a:lnTo>
                    <a:pt x="66" y="89"/>
                  </a:lnTo>
                  <a:lnTo>
                    <a:pt x="58" y="102"/>
                  </a:lnTo>
                  <a:lnTo>
                    <a:pt x="46" y="125"/>
                  </a:lnTo>
                  <a:lnTo>
                    <a:pt x="32" y="130"/>
                  </a:lnTo>
                  <a:lnTo>
                    <a:pt x="19" y="155"/>
                  </a:lnTo>
                  <a:lnTo>
                    <a:pt x="14" y="168"/>
                  </a:lnTo>
                  <a:lnTo>
                    <a:pt x="3" y="175"/>
                  </a:lnTo>
                  <a:lnTo>
                    <a:pt x="0" y="191"/>
                  </a:lnTo>
                  <a:lnTo>
                    <a:pt x="12" y="212"/>
                  </a:lnTo>
                  <a:lnTo>
                    <a:pt x="28" y="241"/>
                  </a:lnTo>
                  <a:lnTo>
                    <a:pt x="73" y="333"/>
                  </a:lnTo>
                  <a:lnTo>
                    <a:pt x="83" y="344"/>
                  </a:lnTo>
                  <a:lnTo>
                    <a:pt x="85" y="332"/>
                  </a:lnTo>
                  <a:lnTo>
                    <a:pt x="105" y="326"/>
                  </a:lnTo>
                  <a:lnTo>
                    <a:pt x="115" y="316"/>
                  </a:lnTo>
                  <a:lnTo>
                    <a:pt x="130" y="310"/>
                  </a:lnTo>
                  <a:lnTo>
                    <a:pt x="174" y="342"/>
                  </a:lnTo>
                  <a:lnTo>
                    <a:pt x="188" y="351"/>
                  </a:lnTo>
                  <a:lnTo>
                    <a:pt x="203" y="346"/>
                  </a:lnTo>
                  <a:lnTo>
                    <a:pt x="219" y="348"/>
                  </a:lnTo>
                  <a:lnTo>
                    <a:pt x="229" y="358"/>
                  </a:lnTo>
                  <a:lnTo>
                    <a:pt x="244" y="356"/>
                  </a:lnTo>
                  <a:lnTo>
                    <a:pt x="254" y="365"/>
                  </a:lnTo>
                  <a:lnTo>
                    <a:pt x="254" y="365"/>
                  </a:lnTo>
                  <a:lnTo>
                    <a:pt x="254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3" name="Freeform 111">
              <a:extLst>
                <a:ext uri="{FF2B5EF4-FFF2-40B4-BE49-F238E27FC236}">
                  <a16:creationId xmlns:a16="http://schemas.microsoft.com/office/drawing/2014/main" id="{14D54FD2-38FB-8461-BCF8-799CB1B438D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947881" y="6773870"/>
              <a:ext cx="914773" cy="889927"/>
            </a:xfrm>
            <a:custGeom>
              <a:avLst/>
              <a:gdLst>
                <a:gd name="T0" fmla="*/ 149 w 405"/>
                <a:gd name="T1" fmla="*/ 380 h 394"/>
                <a:gd name="T2" fmla="*/ 210 w 405"/>
                <a:gd name="T3" fmla="*/ 362 h 394"/>
                <a:gd name="T4" fmla="*/ 227 w 405"/>
                <a:gd name="T5" fmla="*/ 340 h 394"/>
                <a:gd name="T6" fmla="*/ 258 w 405"/>
                <a:gd name="T7" fmla="*/ 331 h 394"/>
                <a:gd name="T8" fmla="*/ 300 w 405"/>
                <a:gd name="T9" fmla="*/ 307 h 394"/>
                <a:gd name="T10" fmla="*/ 315 w 405"/>
                <a:gd name="T11" fmla="*/ 267 h 394"/>
                <a:gd name="T12" fmla="*/ 343 w 405"/>
                <a:gd name="T13" fmla="*/ 248 h 394"/>
                <a:gd name="T14" fmla="*/ 368 w 405"/>
                <a:gd name="T15" fmla="*/ 228 h 394"/>
                <a:gd name="T16" fmla="*/ 405 w 405"/>
                <a:gd name="T17" fmla="*/ 214 h 394"/>
                <a:gd name="T18" fmla="*/ 388 w 405"/>
                <a:gd name="T19" fmla="*/ 193 h 394"/>
                <a:gd name="T20" fmla="*/ 380 w 405"/>
                <a:gd name="T21" fmla="*/ 171 h 394"/>
                <a:gd name="T22" fmla="*/ 370 w 405"/>
                <a:gd name="T23" fmla="*/ 137 h 394"/>
                <a:gd name="T24" fmla="*/ 366 w 405"/>
                <a:gd name="T25" fmla="*/ 105 h 394"/>
                <a:gd name="T26" fmla="*/ 350 w 405"/>
                <a:gd name="T27" fmla="*/ 84 h 394"/>
                <a:gd name="T28" fmla="*/ 347 w 405"/>
                <a:gd name="T29" fmla="*/ 57 h 394"/>
                <a:gd name="T30" fmla="*/ 336 w 405"/>
                <a:gd name="T31" fmla="*/ 32 h 394"/>
                <a:gd name="T32" fmla="*/ 306 w 405"/>
                <a:gd name="T33" fmla="*/ 20 h 394"/>
                <a:gd name="T34" fmla="*/ 258 w 405"/>
                <a:gd name="T35" fmla="*/ 24 h 394"/>
                <a:gd name="T36" fmla="*/ 226 w 405"/>
                <a:gd name="T37" fmla="*/ 16 h 394"/>
                <a:gd name="T38" fmla="*/ 128 w 405"/>
                <a:gd name="T39" fmla="*/ 70 h 394"/>
                <a:gd name="T40" fmla="*/ 94 w 405"/>
                <a:gd name="T41" fmla="*/ 116 h 394"/>
                <a:gd name="T42" fmla="*/ 96 w 405"/>
                <a:gd name="T43" fmla="*/ 150 h 394"/>
                <a:gd name="T44" fmla="*/ 56 w 405"/>
                <a:gd name="T45" fmla="*/ 173 h 394"/>
                <a:gd name="T46" fmla="*/ 33 w 405"/>
                <a:gd name="T47" fmla="*/ 203 h 394"/>
                <a:gd name="T48" fmla="*/ 17 w 405"/>
                <a:gd name="T49" fmla="*/ 210 h 394"/>
                <a:gd name="T50" fmla="*/ 8 w 405"/>
                <a:gd name="T51" fmla="*/ 250 h 394"/>
                <a:gd name="T52" fmla="*/ 60 w 405"/>
                <a:gd name="T53" fmla="*/ 275 h 394"/>
                <a:gd name="T54" fmla="*/ 137 w 405"/>
                <a:gd name="T55" fmla="*/ 314 h 394"/>
                <a:gd name="T56" fmla="*/ 124 w 405"/>
                <a:gd name="T57" fmla="*/ 340 h 394"/>
                <a:gd name="T58" fmla="*/ 126 w 405"/>
                <a:gd name="T59" fmla="*/ 371 h 394"/>
                <a:gd name="T60" fmla="*/ 137 w 405"/>
                <a:gd name="T61" fmla="*/ 394 h 394"/>
                <a:gd name="T62" fmla="*/ 137 w 405"/>
                <a:gd name="T63" fmla="*/ 394 h 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05" h="394">
                  <a:moveTo>
                    <a:pt x="137" y="394"/>
                  </a:moveTo>
                  <a:lnTo>
                    <a:pt x="149" y="380"/>
                  </a:lnTo>
                  <a:lnTo>
                    <a:pt x="172" y="364"/>
                  </a:lnTo>
                  <a:lnTo>
                    <a:pt x="210" y="362"/>
                  </a:lnTo>
                  <a:lnTo>
                    <a:pt x="220" y="353"/>
                  </a:lnTo>
                  <a:lnTo>
                    <a:pt x="227" y="340"/>
                  </a:lnTo>
                  <a:lnTo>
                    <a:pt x="243" y="337"/>
                  </a:lnTo>
                  <a:lnTo>
                    <a:pt x="258" y="331"/>
                  </a:lnTo>
                  <a:lnTo>
                    <a:pt x="279" y="317"/>
                  </a:lnTo>
                  <a:lnTo>
                    <a:pt x="300" y="307"/>
                  </a:lnTo>
                  <a:lnTo>
                    <a:pt x="300" y="294"/>
                  </a:lnTo>
                  <a:lnTo>
                    <a:pt x="315" y="267"/>
                  </a:lnTo>
                  <a:lnTo>
                    <a:pt x="322" y="255"/>
                  </a:lnTo>
                  <a:lnTo>
                    <a:pt x="343" y="248"/>
                  </a:lnTo>
                  <a:lnTo>
                    <a:pt x="350" y="235"/>
                  </a:lnTo>
                  <a:lnTo>
                    <a:pt x="368" y="228"/>
                  </a:lnTo>
                  <a:lnTo>
                    <a:pt x="382" y="214"/>
                  </a:lnTo>
                  <a:lnTo>
                    <a:pt x="405" y="214"/>
                  </a:lnTo>
                  <a:lnTo>
                    <a:pt x="396" y="200"/>
                  </a:lnTo>
                  <a:lnTo>
                    <a:pt x="388" y="193"/>
                  </a:lnTo>
                  <a:lnTo>
                    <a:pt x="377" y="184"/>
                  </a:lnTo>
                  <a:lnTo>
                    <a:pt x="380" y="171"/>
                  </a:lnTo>
                  <a:lnTo>
                    <a:pt x="377" y="155"/>
                  </a:lnTo>
                  <a:lnTo>
                    <a:pt x="370" y="137"/>
                  </a:lnTo>
                  <a:lnTo>
                    <a:pt x="364" y="118"/>
                  </a:lnTo>
                  <a:lnTo>
                    <a:pt x="366" y="105"/>
                  </a:lnTo>
                  <a:lnTo>
                    <a:pt x="352" y="97"/>
                  </a:lnTo>
                  <a:lnTo>
                    <a:pt x="350" y="84"/>
                  </a:lnTo>
                  <a:lnTo>
                    <a:pt x="341" y="70"/>
                  </a:lnTo>
                  <a:lnTo>
                    <a:pt x="347" y="57"/>
                  </a:lnTo>
                  <a:lnTo>
                    <a:pt x="343" y="40"/>
                  </a:lnTo>
                  <a:lnTo>
                    <a:pt x="336" y="32"/>
                  </a:lnTo>
                  <a:lnTo>
                    <a:pt x="325" y="25"/>
                  </a:lnTo>
                  <a:lnTo>
                    <a:pt x="306" y="20"/>
                  </a:lnTo>
                  <a:lnTo>
                    <a:pt x="291" y="27"/>
                  </a:lnTo>
                  <a:lnTo>
                    <a:pt x="258" y="24"/>
                  </a:lnTo>
                  <a:lnTo>
                    <a:pt x="242" y="15"/>
                  </a:lnTo>
                  <a:lnTo>
                    <a:pt x="226" y="16"/>
                  </a:lnTo>
                  <a:lnTo>
                    <a:pt x="199" y="0"/>
                  </a:lnTo>
                  <a:lnTo>
                    <a:pt x="128" y="70"/>
                  </a:lnTo>
                  <a:lnTo>
                    <a:pt x="81" y="109"/>
                  </a:lnTo>
                  <a:lnTo>
                    <a:pt x="94" y="116"/>
                  </a:lnTo>
                  <a:lnTo>
                    <a:pt x="97" y="134"/>
                  </a:lnTo>
                  <a:lnTo>
                    <a:pt x="96" y="150"/>
                  </a:lnTo>
                  <a:lnTo>
                    <a:pt x="78" y="161"/>
                  </a:lnTo>
                  <a:lnTo>
                    <a:pt x="56" y="173"/>
                  </a:lnTo>
                  <a:lnTo>
                    <a:pt x="44" y="178"/>
                  </a:lnTo>
                  <a:lnTo>
                    <a:pt x="33" y="203"/>
                  </a:lnTo>
                  <a:lnTo>
                    <a:pt x="17" y="202"/>
                  </a:lnTo>
                  <a:lnTo>
                    <a:pt x="17" y="210"/>
                  </a:lnTo>
                  <a:lnTo>
                    <a:pt x="16" y="226"/>
                  </a:lnTo>
                  <a:lnTo>
                    <a:pt x="8" y="250"/>
                  </a:lnTo>
                  <a:lnTo>
                    <a:pt x="0" y="264"/>
                  </a:lnTo>
                  <a:lnTo>
                    <a:pt x="60" y="275"/>
                  </a:lnTo>
                  <a:lnTo>
                    <a:pt x="135" y="298"/>
                  </a:lnTo>
                  <a:lnTo>
                    <a:pt x="137" y="314"/>
                  </a:lnTo>
                  <a:lnTo>
                    <a:pt x="128" y="328"/>
                  </a:lnTo>
                  <a:lnTo>
                    <a:pt x="124" y="340"/>
                  </a:lnTo>
                  <a:lnTo>
                    <a:pt x="122" y="356"/>
                  </a:lnTo>
                  <a:lnTo>
                    <a:pt x="126" y="371"/>
                  </a:lnTo>
                  <a:lnTo>
                    <a:pt x="131" y="383"/>
                  </a:lnTo>
                  <a:lnTo>
                    <a:pt x="137" y="394"/>
                  </a:lnTo>
                  <a:lnTo>
                    <a:pt x="137" y="394"/>
                  </a:lnTo>
                  <a:lnTo>
                    <a:pt x="137" y="3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4" name="Freeform 112">
              <a:extLst>
                <a:ext uri="{FF2B5EF4-FFF2-40B4-BE49-F238E27FC236}">
                  <a16:creationId xmlns:a16="http://schemas.microsoft.com/office/drawing/2014/main" id="{164B8251-1225-09B5-CA7E-7DAFF7E3539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2432" y="6679005"/>
              <a:ext cx="566934" cy="824425"/>
            </a:xfrm>
            <a:custGeom>
              <a:avLst/>
              <a:gdLst>
                <a:gd name="T0" fmla="*/ 35 w 251"/>
                <a:gd name="T1" fmla="*/ 365 h 365"/>
                <a:gd name="T2" fmla="*/ 53 w 251"/>
                <a:gd name="T3" fmla="*/ 359 h 365"/>
                <a:gd name="T4" fmla="*/ 80 w 251"/>
                <a:gd name="T5" fmla="*/ 357 h 365"/>
                <a:gd name="T6" fmla="*/ 96 w 251"/>
                <a:gd name="T7" fmla="*/ 352 h 365"/>
                <a:gd name="T8" fmla="*/ 149 w 251"/>
                <a:gd name="T9" fmla="*/ 340 h 365"/>
                <a:gd name="T10" fmla="*/ 215 w 251"/>
                <a:gd name="T11" fmla="*/ 329 h 365"/>
                <a:gd name="T12" fmla="*/ 245 w 251"/>
                <a:gd name="T13" fmla="*/ 322 h 365"/>
                <a:gd name="T14" fmla="*/ 247 w 251"/>
                <a:gd name="T15" fmla="*/ 302 h 365"/>
                <a:gd name="T16" fmla="*/ 243 w 251"/>
                <a:gd name="T17" fmla="*/ 277 h 365"/>
                <a:gd name="T18" fmla="*/ 247 w 251"/>
                <a:gd name="T19" fmla="*/ 226 h 365"/>
                <a:gd name="T20" fmla="*/ 247 w 251"/>
                <a:gd name="T21" fmla="*/ 195 h 365"/>
                <a:gd name="T22" fmla="*/ 247 w 251"/>
                <a:gd name="T23" fmla="*/ 155 h 365"/>
                <a:gd name="T24" fmla="*/ 249 w 251"/>
                <a:gd name="T25" fmla="*/ 135 h 365"/>
                <a:gd name="T26" fmla="*/ 251 w 251"/>
                <a:gd name="T27" fmla="*/ 119 h 365"/>
                <a:gd name="T28" fmla="*/ 251 w 251"/>
                <a:gd name="T29" fmla="*/ 87 h 365"/>
                <a:gd name="T30" fmla="*/ 213 w 251"/>
                <a:gd name="T31" fmla="*/ 53 h 365"/>
                <a:gd name="T32" fmla="*/ 187 w 251"/>
                <a:gd name="T33" fmla="*/ 33 h 365"/>
                <a:gd name="T34" fmla="*/ 146 w 251"/>
                <a:gd name="T35" fmla="*/ 0 h 365"/>
                <a:gd name="T36" fmla="*/ 131 w 251"/>
                <a:gd name="T37" fmla="*/ 7 h 365"/>
                <a:gd name="T38" fmla="*/ 137 w 251"/>
                <a:gd name="T39" fmla="*/ 21 h 365"/>
                <a:gd name="T40" fmla="*/ 135 w 251"/>
                <a:gd name="T41" fmla="*/ 37 h 365"/>
                <a:gd name="T42" fmla="*/ 126 w 251"/>
                <a:gd name="T43" fmla="*/ 26 h 365"/>
                <a:gd name="T44" fmla="*/ 114 w 251"/>
                <a:gd name="T45" fmla="*/ 30 h 365"/>
                <a:gd name="T46" fmla="*/ 96 w 251"/>
                <a:gd name="T47" fmla="*/ 39 h 365"/>
                <a:gd name="T48" fmla="*/ 78 w 251"/>
                <a:gd name="T49" fmla="*/ 55 h 365"/>
                <a:gd name="T50" fmla="*/ 53 w 251"/>
                <a:gd name="T51" fmla="*/ 69 h 365"/>
                <a:gd name="T52" fmla="*/ 42 w 251"/>
                <a:gd name="T53" fmla="*/ 74 h 365"/>
                <a:gd name="T54" fmla="*/ 26 w 251"/>
                <a:gd name="T55" fmla="*/ 78 h 365"/>
                <a:gd name="T56" fmla="*/ 25 w 251"/>
                <a:gd name="T57" fmla="*/ 90 h 365"/>
                <a:gd name="T58" fmla="*/ 14 w 251"/>
                <a:gd name="T59" fmla="*/ 99 h 365"/>
                <a:gd name="T60" fmla="*/ 19 w 251"/>
                <a:gd name="T61" fmla="*/ 114 h 365"/>
                <a:gd name="T62" fmla="*/ 17 w 251"/>
                <a:gd name="T63" fmla="*/ 130 h 365"/>
                <a:gd name="T64" fmla="*/ 3 w 251"/>
                <a:gd name="T65" fmla="*/ 137 h 365"/>
                <a:gd name="T66" fmla="*/ 1 w 251"/>
                <a:gd name="T67" fmla="*/ 153 h 365"/>
                <a:gd name="T68" fmla="*/ 0 w 251"/>
                <a:gd name="T69" fmla="*/ 165 h 365"/>
                <a:gd name="T70" fmla="*/ 10 w 251"/>
                <a:gd name="T71" fmla="*/ 174 h 365"/>
                <a:gd name="T72" fmla="*/ 16 w 251"/>
                <a:gd name="T73" fmla="*/ 187 h 365"/>
                <a:gd name="T74" fmla="*/ 21 w 251"/>
                <a:gd name="T75" fmla="*/ 201 h 365"/>
                <a:gd name="T76" fmla="*/ 30 w 251"/>
                <a:gd name="T77" fmla="*/ 211 h 365"/>
                <a:gd name="T78" fmla="*/ 23 w 251"/>
                <a:gd name="T79" fmla="*/ 229 h 365"/>
                <a:gd name="T80" fmla="*/ 32 w 251"/>
                <a:gd name="T81" fmla="*/ 244 h 365"/>
                <a:gd name="T82" fmla="*/ 37 w 251"/>
                <a:gd name="T83" fmla="*/ 254 h 365"/>
                <a:gd name="T84" fmla="*/ 35 w 251"/>
                <a:gd name="T85" fmla="*/ 270 h 365"/>
                <a:gd name="T86" fmla="*/ 26 w 251"/>
                <a:gd name="T87" fmla="*/ 283 h 365"/>
                <a:gd name="T88" fmla="*/ 32 w 251"/>
                <a:gd name="T89" fmla="*/ 295 h 365"/>
                <a:gd name="T90" fmla="*/ 44 w 251"/>
                <a:gd name="T91" fmla="*/ 304 h 365"/>
                <a:gd name="T92" fmla="*/ 32 w 251"/>
                <a:gd name="T93" fmla="*/ 318 h 365"/>
                <a:gd name="T94" fmla="*/ 30 w 251"/>
                <a:gd name="T95" fmla="*/ 334 h 365"/>
                <a:gd name="T96" fmla="*/ 39 w 251"/>
                <a:gd name="T97" fmla="*/ 345 h 365"/>
                <a:gd name="T98" fmla="*/ 37 w 251"/>
                <a:gd name="T99" fmla="*/ 361 h 365"/>
                <a:gd name="T100" fmla="*/ 35 w 251"/>
                <a:gd name="T101" fmla="*/ 365 h 365"/>
                <a:gd name="T102" fmla="*/ 35 w 251"/>
                <a:gd name="T103" fmla="*/ 365 h 365"/>
                <a:gd name="T104" fmla="*/ 35 w 251"/>
                <a:gd name="T105" fmla="*/ 365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1" h="365">
                  <a:moveTo>
                    <a:pt x="35" y="365"/>
                  </a:moveTo>
                  <a:lnTo>
                    <a:pt x="53" y="359"/>
                  </a:lnTo>
                  <a:lnTo>
                    <a:pt x="80" y="357"/>
                  </a:lnTo>
                  <a:lnTo>
                    <a:pt x="96" y="352"/>
                  </a:lnTo>
                  <a:lnTo>
                    <a:pt x="149" y="340"/>
                  </a:lnTo>
                  <a:lnTo>
                    <a:pt x="215" y="329"/>
                  </a:lnTo>
                  <a:lnTo>
                    <a:pt x="245" y="322"/>
                  </a:lnTo>
                  <a:lnTo>
                    <a:pt x="247" y="302"/>
                  </a:lnTo>
                  <a:lnTo>
                    <a:pt x="243" y="277"/>
                  </a:lnTo>
                  <a:lnTo>
                    <a:pt x="247" y="226"/>
                  </a:lnTo>
                  <a:lnTo>
                    <a:pt x="247" y="195"/>
                  </a:lnTo>
                  <a:lnTo>
                    <a:pt x="247" y="155"/>
                  </a:lnTo>
                  <a:lnTo>
                    <a:pt x="249" y="135"/>
                  </a:lnTo>
                  <a:lnTo>
                    <a:pt x="251" y="119"/>
                  </a:lnTo>
                  <a:lnTo>
                    <a:pt x="251" y="87"/>
                  </a:lnTo>
                  <a:lnTo>
                    <a:pt x="213" y="53"/>
                  </a:lnTo>
                  <a:lnTo>
                    <a:pt x="187" y="33"/>
                  </a:lnTo>
                  <a:lnTo>
                    <a:pt x="146" y="0"/>
                  </a:lnTo>
                  <a:lnTo>
                    <a:pt x="131" y="7"/>
                  </a:lnTo>
                  <a:lnTo>
                    <a:pt x="137" y="21"/>
                  </a:lnTo>
                  <a:lnTo>
                    <a:pt x="135" y="37"/>
                  </a:lnTo>
                  <a:lnTo>
                    <a:pt x="126" y="26"/>
                  </a:lnTo>
                  <a:lnTo>
                    <a:pt x="114" y="30"/>
                  </a:lnTo>
                  <a:lnTo>
                    <a:pt x="96" y="39"/>
                  </a:lnTo>
                  <a:lnTo>
                    <a:pt x="78" y="55"/>
                  </a:lnTo>
                  <a:lnTo>
                    <a:pt x="53" y="69"/>
                  </a:lnTo>
                  <a:lnTo>
                    <a:pt x="42" y="74"/>
                  </a:lnTo>
                  <a:lnTo>
                    <a:pt x="26" y="78"/>
                  </a:lnTo>
                  <a:lnTo>
                    <a:pt x="25" y="90"/>
                  </a:lnTo>
                  <a:lnTo>
                    <a:pt x="14" y="99"/>
                  </a:lnTo>
                  <a:lnTo>
                    <a:pt x="19" y="114"/>
                  </a:lnTo>
                  <a:lnTo>
                    <a:pt x="17" y="130"/>
                  </a:lnTo>
                  <a:lnTo>
                    <a:pt x="3" y="137"/>
                  </a:lnTo>
                  <a:lnTo>
                    <a:pt x="1" y="153"/>
                  </a:lnTo>
                  <a:lnTo>
                    <a:pt x="0" y="165"/>
                  </a:lnTo>
                  <a:lnTo>
                    <a:pt x="10" y="174"/>
                  </a:lnTo>
                  <a:lnTo>
                    <a:pt x="16" y="187"/>
                  </a:lnTo>
                  <a:lnTo>
                    <a:pt x="21" y="201"/>
                  </a:lnTo>
                  <a:lnTo>
                    <a:pt x="30" y="211"/>
                  </a:lnTo>
                  <a:lnTo>
                    <a:pt x="23" y="229"/>
                  </a:lnTo>
                  <a:lnTo>
                    <a:pt x="32" y="244"/>
                  </a:lnTo>
                  <a:lnTo>
                    <a:pt x="37" y="254"/>
                  </a:lnTo>
                  <a:lnTo>
                    <a:pt x="35" y="270"/>
                  </a:lnTo>
                  <a:lnTo>
                    <a:pt x="26" y="283"/>
                  </a:lnTo>
                  <a:lnTo>
                    <a:pt x="32" y="295"/>
                  </a:lnTo>
                  <a:lnTo>
                    <a:pt x="44" y="304"/>
                  </a:lnTo>
                  <a:lnTo>
                    <a:pt x="32" y="318"/>
                  </a:lnTo>
                  <a:lnTo>
                    <a:pt x="30" y="334"/>
                  </a:lnTo>
                  <a:lnTo>
                    <a:pt x="39" y="345"/>
                  </a:lnTo>
                  <a:lnTo>
                    <a:pt x="37" y="361"/>
                  </a:lnTo>
                  <a:lnTo>
                    <a:pt x="35" y="365"/>
                  </a:lnTo>
                  <a:lnTo>
                    <a:pt x="35" y="365"/>
                  </a:lnTo>
                  <a:lnTo>
                    <a:pt x="35" y="3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5" name="Freeform 113">
              <a:extLst>
                <a:ext uri="{FF2B5EF4-FFF2-40B4-BE49-F238E27FC236}">
                  <a16:creationId xmlns:a16="http://schemas.microsoft.com/office/drawing/2014/main" id="{CC20955E-60E2-4456-1253-6B47BF747E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75812" y="6753541"/>
              <a:ext cx="691162" cy="664057"/>
            </a:xfrm>
            <a:custGeom>
              <a:avLst/>
              <a:gdLst>
                <a:gd name="T0" fmla="*/ 168 w 306"/>
                <a:gd name="T1" fmla="*/ 294 h 294"/>
                <a:gd name="T2" fmla="*/ 178 w 306"/>
                <a:gd name="T3" fmla="*/ 285 h 294"/>
                <a:gd name="T4" fmla="*/ 189 w 306"/>
                <a:gd name="T5" fmla="*/ 278 h 294"/>
                <a:gd name="T6" fmla="*/ 203 w 306"/>
                <a:gd name="T7" fmla="*/ 273 h 294"/>
                <a:gd name="T8" fmla="*/ 214 w 306"/>
                <a:gd name="T9" fmla="*/ 260 h 294"/>
                <a:gd name="T10" fmla="*/ 223 w 306"/>
                <a:gd name="T11" fmla="*/ 246 h 294"/>
                <a:gd name="T12" fmla="*/ 225 w 306"/>
                <a:gd name="T13" fmla="*/ 234 h 294"/>
                <a:gd name="T14" fmla="*/ 223 w 306"/>
                <a:gd name="T15" fmla="*/ 219 h 294"/>
                <a:gd name="T16" fmla="*/ 228 w 306"/>
                <a:gd name="T17" fmla="*/ 207 h 294"/>
                <a:gd name="T18" fmla="*/ 241 w 306"/>
                <a:gd name="T19" fmla="*/ 209 h 294"/>
                <a:gd name="T20" fmla="*/ 242 w 306"/>
                <a:gd name="T21" fmla="*/ 193 h 294"/>
                <a:gd name="T22" fmla="*/ 257 w 306"/>
                <a:gd name="T23" fmla="*/ 186 h 294"/>
                <a:gd name="T24" fmla="*/ 269 w 306"/>
                <a:gd name="T25" fmla="*/ 184 h 294"/>
                <a:gd name="T26" fmla="*/ 283 w 306"/>
                <a:gd name="T27" fmla="*/ 175 h 294"/>
                <a:gd name="T28" fmla="*/ 290 w 306"/>
                <a:gd name="T29" fmla="*/ 166 h 294"/>
                <a:gd name="T30" fmla="*/ 305 w 306"/>
                <a:gd name="T31" fmla="*/ 159 h 294"/>
                <a:gd name="T32" fmla="*/ 303 w 306"/>
                <a:gd name="T33" fmla="*/ 145 h 294"/>
                <a:gd name="T34" fmla="*/ 306 w 306"/>
                <a:gd name="T35" fmla="*/ 136 h 294"/>
                <a:gd name="T36" fmla="*/ 296 w 306"/>
                <a:gd name="T37" fmla="*/ 122 h 294"/>
                <a:gd name="T38" fmla="*/ 290 w 306"/>
                <a:gd name="T39" fmla="*/ 109 h 294"/>
                <a:gd name="T40" fmla="*/ 283 w 306"/>
                <a:gd name="T41" fmla="*/ 98 h 294"/>
                <a:gd name="T42" fmla="*/ 274 w 306"/>
                <a:gd name="T43" fmla="*/ 89 h 294"/>
                <a:gd name="T44" fmla="*/ 258 w 306"/>
                <a:gd name="T45" fmla="*/ 88 h 294"/>
                <a:gd name="T46" fmla="*/ 248 w 306"/>
                <a:gd name="T47" fmla="*/ 93 h 294"/>
                <a:gd name="T48" fmla="*/ 249 w 306"/>
                <a:gd name="T49" fmla="*/ 81 h 294"/>
                <a:gd name="T50" fmla="*/ 237 w 306"/>
                <a:gd name="T51" fmla="*/ 73 h 294"/>
                <a:gd name="T52" fmla="*/ 233 w 306"/>
                <a:gd name="T53" fmla="*/ 59 h 294"/>
                <a:gd name="T54" fmla="*/ 228 w 306"/>
                <a:gd name="T55" fmla="*/ 49 h 294"/>
                <a:gd name="T56" fmla="*/ 219 w 306"/>
                <a:gd name="T57" fmla="*/ 38 h 294"/>
                <a:gd name="T58" fmla="*/ 217 w 306"/>
                <a:gd name="T59" fmla="*/ 25 h 294"/>
                <a:gd name="T60" fmla="*/ 209 w 306"/>
                <a:gd name="T61" fmla="*/ 17 h 294"/>
                <a:gd name="T62" fmla="*/ 201 w 306"/>
                <a:gd name="T63" fmla="*/ 0 h 294"/>
                <a:gd name="T64" fmla="*/ 171 w 306"/>
                <a:gd name="T65" fmla="*/ 6 h 294"/>
                <a:gd name="T66" fmla="*/ 121 w 306"/>
                <a:gd name="T67" fmla="*/ 17 h 294"/>
                <a:gd name="T68" fmla="*/ 105 w 306"/>
                <a:gd name="T69" fmla="*/ 20 h 294"/>
                <a:gd name="T70" fmla="*/ 38 w 306"/>
                <a:gd name="T71" fmla="*/ 38 h 294"/>
                <a:gd name="T72" fmla="*/ 9 w 306"/>
                <a:gd name="T73" fmla="*/ 47 h 294"/>
                <a:gd name="T74" fmla="*/ 7 w 306"/>
                <a:gd name="T75" fmla="*/ 81 h 294"/>
                <a:gd name="T76" fmla="*/ 6 w 306"/>
                <a:gd name="T77" fmla="*/ 102 h 294"/>
                <a:gd name="T78" fmla="*/ 2 w 306"/>
                <a:gd name="T79" fmla="*/ 122 h 294"/>
                <a:gd name="T80" fmla="*/ 4 w 306"/>
                <a:gd name="T81" fmla="*/ 164 h 294"/>
                <a:gd name="T82" fmla="*/ 4 w 306"/>
                <a:gd name="T83" fmla="*/ 193 h 294"/>
                <a:gd name="T84" fmla="*/ 0 w 306"/>
                <a:gd name="T85" fmla="*/ 244 h 294"/>
                <a:gd name="T86" fmla="*/ 0 w 306"/>
                <a:gd name="T87" fmla="*/ 267 h 294"/>
                <a:gd name="T88" fmla="*/ 0 w 306"/>
                <a:gd name="T89" fmla="*/ 291 h 294"/>
                <a:gd name="T90" fmla="*/ 38 w 306"/>
                <a:gd name="T91" fmla="*/ 285 h 294"/>
                <a:gd name="T92" fmla="*/ 70 w 306"/>
                <a:gd name="T93" fmla="*/ 282 h 294"/>
                <a:gd name="T94" fmla="*/ 86 w 306"/>
                <a:gd name="T95" fmla="*/ 278 h 294"/>
                <a:gd name="T96" fmla="*/ 95 w 306"/>
                <a:gd name="T97" fmla="*/ 285 h 294"/>
                <a:gd name="T98" fmla="*/ 109 w 306"/>
                <a:gd name="T99" fmla="*/ 280 h 294"/>
                <a:gd name="T100" fmla="*/ 121 w 306"/>
                <a:gd name="T101" fmla="*/ 282 h 294"/>
                <a:gd name="T102" fmla="*/ 134 w 306"/>
                <a:gd name="T103" fmla="*/ 291 h 294"/>
                <a:gd name="T104" fmla="*/ 143 w 306"/>
                <a:gd name="T105" fmla="*/ 285 h 294"/>
                <a:gd name="T106" fmla="*/ 159 w 306"/>
                <a:gd name="T107" fmla="*/ 292 h 294"/>
                <a:gd name="T108" fmla="*/ 168 w 306"/>
                <a:gd name="T109" fmla="*/ 294 h 294"/>
                <a:gd name="T110" fmla="*/ 168 w 306"/>
                <a:gd name="T111" fmla="*/ 294 h 294"/>
                <a:gd name="T112" fmla="*/ 168 w 306"/>
                <a:gd name="T113" fmla="*/ 294 h 2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6" h="294">
                  <a:moveTo>
                    <a:pt x="168" y="294"/>
                  </a:moveTo>
                  <a:lnTo>
                    <a:pt x="178" y="285"/>
                  </a:lnTo>
                  <a:lnTo>
                    <a:pt x="189" y="278"/>
                  </a:lnTo>
                  <a:lnTo>
                    <a:pt x="203" y="273"/>
                  </a:lnTo>
                  <a:lnTo>
                    <a:pt x="214" y="260"/>
                  </a:lnTo>
                  <a:lnTo>
                    <a:pt x="223" y="246"/>
                  </a:lnTo>
                  <a:lnTo>
                    <a:pt x="225" y="234"/>
                  </a:lnTo>
                  <a:lnTo>
                    <a:pt x="223" y="219"/>
                  </a:lnTo>
                  <a:lnTo>
                    <a:pt x="228" y="207"/>
                  </a:lnTo>
                  <a:lnTo>
                    <a:pt x="241" y="209"/>
                  </a:lnTo>
                  <a:lnTo>
                    <a:pt x="242" y="193"/>
                  </a:lnTo>
                  <a:lnTo>
                    <a:pt x="257" y="186"/>
                  </a:lnTo>
                  <a:lnTo>
                    <a:pt x="269" y="184"/>
                  </a:lnTo>
                  <a:lnTo>
                    <a:pt x="283" y="175"/>
                  </a:lnTo>
                  <a:lnTo>
                    <a:pt x="290" y="166"/>
                  </a:lnTo>
                  <a:lnTo>
                    <a:pt x="305" y="159"/>
                  </a:lnTo>
                  <a:lnTo>
                    <a:pt x="303" y="145"/>
                  </a:lnTo>
                  <a:lnTo>
                    <a:pt x="306" y="136"/>
                  </a:lnTo>
                  <a:lnTo>
                    <a:pt x="296" y="122"/>
                  </a:lnTo>
                  <a:lnTo>
                    <a:pt x="290" y="109"/>
                  </a:lnTo>
                  <a:lnTo>
                    <a:pt x="283" y="98"/>
                  </a:lnTo>
                  <a:lnTo>
                    <a:pt x="274" y="89"/>
                  </a:lnTo>
                  <a:lnTo>
                    <a:pt x="258" y="88"/>
                  </a:lnTo>
                  <a:lnTo>
                    <a:pt x="248" y="93"/>
                  </a:lnTo>
                  <a:lnTo>
                    <a:pt x="249" y="81"/>
                  </a:lnTo>
                  <a:lnTo>
                    <a:pt x="237" y="73"/>
                  </a:lnTo>
                  <a:lnTo>
                    <a:pt x="233" y="59"/>
                  </a:lnTo>
                  <a:lnTo>
                    <a:pt x="228" y="49"/>
                  </a:lnTo>
                  <a:lnTo>
                    <a:pt x="219" y="38"/>
                  </a:lnTo>
                  <a:lnTo>
                    <a:pt x="217" y="25"/>
                  </a:lnTo>
                  <a:lnTo>
                    <a:pt x="209" y="17"/>
                  </a:lnTo>
                  <a:lnTo>
                    <a:pt x="201" y="0"/>
                  </a:lnTo>
                  <a:lnTo>
                    <a:pt x="171" y="6"/>
                  </a:lnTo>
                  <a:lnTo>
                    <a:pt x="121" y="17"/>
                  </a:lnTo>
                  <a:lnTo>
                    <a:pt x="105" y="20"/>
                  </a:lnTo>
                  <a:lnTo>
                    <a:pt x="38" y="38"/>
                  </a:lnTo>
                  <a:lnTo>
                    <a:pt x="9" y="47"/>
                  </a:lnTo>
                  <a:lnTo>
                    <a:pt x="7" y="81"/>
                  </a:lnTo>
                  <a:lnTo>
                    <a:pt x="6" y="102"/>
                  </a:lnTo>
                  <a:lnTo>
                    <a:pt x="2" y="122"/>
                  </a:lnTo>
                  <a:lnTo>
                    <a:pt x="4" y="164"/>
                  </a:lnTo>
                  <a:lnTo>
                    <a:pt x="4" y="193"/>
                  </a:lnTo>
                  <a:lnTo>
                    <a:pt x="0" y="244"/>
                  </a:lnTo>
                  <a:lnTo>
                    <a:pt x="0" y="267"/>
                  </a:lnTo>
                  <a:lnTo>
                    <a:pt x="0" y="291"/>
                  </a:lnTo>
                  <a:lnTo>
                    <a:pt x="38" y="285"/>
                  </a:lnTo>
                  <a:lnTo>
                    <a:pt x="70" y="282"/>
                  </a:lnTo>
                  <a:lnTo>
                    <a:pt x="86" y="278"/>
                  </a:lnTo>
                  <a:lnTo>
                    <a:pt x="95" y="285"/>
                  </a:lnTo>
                  <a:lnTo>
                    <a:pt x="109" y="280"/>
                  </a:lnTo>
                  <a:lnTo>
                    <a:pt x="121" y="282"/>
                  </a:lnTo>
                  <a:lnTo>
                    <a:pt x="134" y="291"/>
                  </a:lnTo>
                  <a:lnTo>
                    <a:pt x="143" y="285"/>
                  </a:lnTo>
                  <a:lnTo>
                    <a:pt x="159" y="292"/>
                  </a:lnTo>
                  <a:lnTo>
                    <a:pt x="168" y="294"/>
                  </a:lnTo>
                  <a:lnTo>
                    <a:pt x="168" y="294"/>
                  </a:lnTo>
                  <a:lnTo>
                    <a:pt x="168" y="29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6" name="Freeform 114">
              <a:extLst>
                <a:ext uri="{FF2B5EF4-FFF2-40B4-BE49-F238E27FC236}">
                  <a16:creationId xmlns:a16="http://schemas.microsoft.com/office/drawing/2014/main" id="{40C4BC7A-1421-B5B3-26EB-2A7B1DA363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08893" y="7035879"/>
              <a:ext cx="722783" cy="370426"/>
            </a:xfrm>
            <a:custGeom>
              <a:avLst/>
              <a:gdLst>
                <a:gd name="T0" fmla="*/ 291 w 320"/>
                <a:gd name="T1" fmla="*/ 164 h 164"/>
                <a:gd name="T2" fmla="*/ 291 w 320"/>
                <a:gd name="T3" fmla="*/ 123 h 164"/>
                <a:gd name="T4" fmla="*/ 293 w 320"/>
                <a:gd name="T5" fmla="*/ 100 h 164"/>
                <a:gd name="T6" fmla="*/ 302 w 320"/>
                <a:gd name="T7" fmla="*/ 82 h 164"/>
                <a:gd name="T8" fmla="*/ 320 w 320"/>
                <a:gd name="T9" fmla="*/ 64 h 164"/>
                <a:gd name="T10" fmla="*/ 309 w 320"/>
                <a:gd name="T11" fmla="*/ 53 h 164"/>
                <a:gd name="T12" fmla="*/ 293 w 320"/>
                <a:gd name="T13" fmla="*/ 48 h 164"/>
                <a:gd name="T14" fmla="*/ 284 w 320"/>
                <a:gd name="T15" fmla="*/ 45 h 164"/>
                <a:gd name="T16" fmla="*/ 272 w 320"/>
                <a:gd name="T17" fmla="*/ 32 h 164"/>
                <a:gd name="T18" fmla="*/ 272 w 320"/>
                <a:gd name="T19" fmla="*/ 16 h 164"/>
                <a:gd name="T20" fmla="*/ 236 w 320"/>
                <a:gd name="T21" fmla="*/ 16 h 164"/>
                <a:gd name="T22" fmla="*/ 210 w 320"/>
                <a:gd name="T23" fmla="*/ 16 h 164"/>
                <a:gd name="T24" fmla="*/ 199 w 320"/>
                <a:gd name="T25" fmla="*/ 2 h 164"/>
                <a:gd name="T26" fmla="*/ 170 w 320"/>
                <a:gd name="T27" fmla="*/ 0 h 164"/>
                <a:gd name="T28" fmla="*/ 147 w 320"/>
                <a:gd name="T29" fmla="*/ 2 h 164"/>
                <a:gd name="T30" fmla="*/ 99 w 320"/>
                <a:gd name="T31" fmla="*/ 2 h 164"/>
                <a:gd name="T32" fmla="*/ 94 w 320"/>
                <a:gd name="T33" fmla="*/ 14 h 164"/>
                <a:gd name="T34" fmla="*/ 92 w 320"/>
                <a:gd name="T35" fmla="*/ 27 h 164"/>
                <a:gd name="T36" fmla="*/ 85 w 320"/>
                <a:gd name="T37" fmla="*/ 39 h 164"/>
                <a:gd name="T38" fmla="*/ 78 w 320"/>
                <a:gd name="T39" fmla="*/ 48 h 164"/>
                <a:gd name="T40" fmla="*/ 67 w 320"/>
                <a:gd name="T41" fmla="*/ 55 h 164"/>
                <a:gd name="T42" fmla="*/ 58 w 320"/>
                <a:gd name="T43" fmla="*/ 68 h 164"/>
                <a:gd name="T44" fmla="*/ 57 w 320"/>
                <a:gd name="T45" fmla="*/ 80 h 164"/>
                <a:gd name="T46" fmla="*/ 33 w 320"/>
                <a:gd name="T47" fmla="*/ 91 h 164"/>
                <a:gd name="T48" fmla="*/ 7 w 320"/>
                <a:gd name="T49" fmla="*/ 91 h 164"/>
                <a:gd name="T50" fmla="*/ 0 w 320"/>
                <a:gd name="T51" fmla="*/ 100 h 164"/>
                <a:gd name="T52" fmla="*/ 5 w 320"/>
                <a:gd name="T53" fmla="*/ 112 h 164"/>
                <a:gd name="T54" fmla="*/ 3 w 320"/>
                <a:gd name="T55" fmla="*/ 128 h 164"/>
                <a:gd name="T56" fmla="*/ 5 w 320"/>
                <a:gd name="T57" fmla="*/ 142 h 164"/>
                <a:gd name="T58" fmla="*/ 7 w 320"/>
                <a:gd name="T59" fmla="*/ 155 h 164"/>
                <a:gd name="T60" fmla="*/ 19 w 320"/>
                <a:gd name="T61" fmla="*/ 150 h 164"/>
                <a:gd name="T62" fmla="*/ 30 w 320"/>
                <a:gd name="T63" fmla="*/ 142 h 164"/>
                <a:gd name="T64" fmla="*/ 85 w 320"/>
                <a:gd name="T65" fmla="*/ 135 h 164"/>
                <a:gd name="T66" fmla="*/ 101 w 320"/>
                <a:gd name="T67" fmla="*/ 141 h 164"/>
                <a:gd name="T68" fmla="*/ 162 w 320"/>
                <a:gd name="T69" fmla="*/ 155 h 164"/>
                <a:gd name="T70" fmla="*/ 197 w 320"/>
                <a:gd name="T71" fmla="*/ 153 h 164"/>
                <a:gd name="T72" fmla="*/ 213 w 320"/>
                <a:gd name="T73" fmla="*/ 155 h 164"/>
                <a:gd name="T74" fmla="*/ 231 w 320"/>
                <a:gd name="T75" fmla="*/ 164 h 164"/>
                <a:gd name="T76" fmla="*/ 291 w 320"/>
                <a:gd name="T77" fmla="*/ 164 h 164"/>
                <a:gd name="T78" fmla="*/ 291 w 320"/>
                <a:gd name="T79" fmla="*/ 164 h 164"/>
                <a:gd name="T80" fmla="*/ 291 w 320"/>
                <a:gd name="T81" fmla="*/ 164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20" h="164">
                  <a:moveTo>
                    <a:pt x="291" y="164"/>
                  </a:moveTo>
                  <a:lnTo>
                    <a:pt x="291" y="123"/>
                  </a:lnTo>
                  <a:lnTo>
                    <a:pt x="293" y="100"/>
                  </a:lnTo>
                  <a:lnTo>
                    <a:pt x="302" y="82"/>
                  </a:lnTo>
                  <a:lnTo>
                    <a:pt x="320" y="64"/>
                  </a:lnTo>
                  <a:lnTo>
                    <a:pt x="309" y="53"/>
                  </a:lnTo>
                  <a:lnTo>
                    <a:pt x="293" y="48"/>
                  </a:lnTo>
                  <a:lnTo>
                    <a:pt x="284" y="45"/>
                  </a:lnTo>
                  <a:lnTo>
                    <a:pt x="272" y="32"/>
                  </a:lnTo>
                  <a:lnTo>
                    <a:pt x="272" y="16"/>
                  </a:lnTo>
                  <a:lnTo>
                    <a:pt x="236" y="16"/>
                  </a:lnTo>
                  <a:lnTo>
                    <a:pt x="210" y="16"/>
                  </a:lnTo>
                  <a:lnTo>
                    <a:pt x="199" y="2"/>
                  </a:lnTo>
                  <a:lnTo>
                    <a:pt x="170" y="0"/>
                  </a:lnTo>
                  <a:lnTo>
                    <a:pt x="147" y="2"/>
                  </a:lnTo>
                  <a:lnTo>
                    <a:pt x="99" y="2"/>
                  </a:lnTo>
                  <a:lnTo>
                    <a:pt x="94" y="14"/>
                  </a:lnTo>
                  <a:lnTo>
                    <a:pt x="92" y="27"/>
                  </a:lnTo>
                  <a:lnTo>
                    <a:pt x="85" y="39"/>
                  </a:lnTo>
                  <a:lnTo>
                    <a:pt x="78" y="48"/>
                  </a:lnTo>
                  <a:lnTo>
                    <a:pt x="67" y="55"/>
                  </a:lnTo>
                  <a:lnTo>
                    <a:pt x="58" y="68"/>
                  </a:lnTo>
                  <a:lnTo>
                    <a:pt x="57" y="80"/>
                  </a:lnTo>
                  <a:lnTo>
                    <a:pt x="33" y="91"/>
                  </a:lnTo>
                  <a:lnTo>
                    <a:pt x="7" y="91"/>
                  </a:lnTo>
                  <a:lnTo>
                    <a:pt x="0" y="100"/>
                  </a:lnTo>
                  <a:lnTo>
                    <a:pt x="5" y="112"/>
                  </a:lnTo>
                  <a:lnTo>
                    <a:pt x="3" y="128"/>
                  </a:lnTo>
                  <a:lnTo>
                    <a:pt x="5" y="142"/>
                  </a:lnTo>
                  <a:lnTo>
                    <a:pt x="7" y="155"/>
                  </a:lnTo>
                  <a:lnTo>
                    <a:pt x="19" y="150"/>
                  </a:lnTo>
                  <a:lnTo>
                    <a:pt x="30" y="142"/>
                  </a:lnTo>
                  <a:lnTo>
                    <a:pt x="85" y="135"/>
                  </a:lnTo>
                  <a:lnTo>
                    <a:pt x="101" y="141"/>
                  </a:lnTo>
                  <a:lnTo>
                    <a:pt x="162" y="155"/>
                  </a:lnTo>
                  <a:lnTo>
                    <a:pt x="197" y="153"/>
                  </a:lnTo>
                  <a:lnTo>
                    <a:pt x="213" y="155"/>
                  </a:lnTo>
                  <a:lnTo>
                    <a:pt x="231" y="164"/>
                  </a:lnTo>
                  <a:lnTo>
                    <a:pt x="291" y="164"/>
                  </a:lnTo>
                  <a:lnTo>
                    <a:pt x="291" y="164"/>
                  </a:lnTo>
                  <a:lnTo>
                    <a:pt x="291" y="1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7" name="Freeform 115">
              <a:extLst>
                <a:ext uri="{FF2B5EF4-FFF2-40B4-BE49-F238E27FC236}">
                  <a16:creationId xmlns:a16="http://schemas.microsoft.com/office/drawing/2014/main" id="{D79B5193-AFD9-207C-9CD4-BF25A8A446F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424312" y="6870994"/>
              <a:ext cx="603073" cy="632435"/>
            </a:xfrm>
            <a:custGeom>
              <a:avLst/>
              <a:gdLst>
                <a:gd name="T0" fmla="*/ 45 w 267"/>
                <a:gd name="T1" fmla="*/ 280 h 280"/>
                <a:gd name="T2" fmla="*/ 57 w 267"/>
                <a:gd name="T3" fmla="*/ 274 h 280"/>
                <a:gd name="T4" fmla="*/ 98 w 267"/>
                <a:gd name="T5" fmla="*/ 260 h 280"/>
                <a:gd name="T6" fmla="*/ 114 w 267"/>
                <a:gd name="T7" fmla="*/ 255 h 280"/>
                <a:gd name="T8" fmla="*/ 136 w 267"/>
                <a:gd name="T9" fmla="*/ 248 h 280"/>
                <a:gd name="T10" fmla="*/ 134 w 267"/>
                <a:gd name="T11" fmla="*/ 235 h 280"/>
                <a:gd name="T12" fmla="*/ 141 w 267"/>
                <a:gd name="T13" fmla="*/ 219 h 280"/>
                <a:gd name="T14" fmla="*/ 157 w 267"/>
                <a:gd name="T15" fmla="*/ 228 h 280"/>
                <a:gd name="T16" fmla="*/ 159 w 267"/>
                <a:gd name="T17" fmla="*/ 240 h 280"/>
                <a:gd name="T18" fmla="*/ 175 w 267"/>
                <a:gd name="T19" fmla="*/ 233 h 280"/>
                <a:gd name="T20" fmla="*/ 189 w 267"/>
                <a:gd name="T21" fmla="*/ 232 h 280"/>
                <a:gd name="T22" fmla="*/ 219 w 267"/>
                <a:gd name="T23" fmla="*/ 214 h 280"/>
                <a:gd name="T24" fmla="*/ 233 w 267"/>
                <a:gd name="T25" fmla="*/ 208 h 280"/>
                <a:gd name="T26" fmla="*/ 246 w 267"/>
                <a:gd name="T27" fmla="*/ 203 h 280"/>
                <a:gd name="T28" fmla="*/ 267 w 267"/>
                <a:gd name="T29" fmla="*/ 192 h 280"/>
                <a:gd name="T30" fmla="*/ 258 w 267"/>
                <a:gd name="T31" fmla="*/ 153 h 280"/>
                <a:gd name="T32" fmla="*/ 264 w 267"/>
                <a:gd name="T33" fmla="*/ 137 h 280"/>
                <a:gd name="T34" fmla="*/ 248 w 267"/>
                <a:gd name="T35" fmla="*/ 112 h 280"/>
                <a:gd name="T36" fmla="*/ 244 w 267"/>
                <a:gd name="T37" fmla="*/ 89 h 280"/>
                <a:gd name="T38" fmla="*/ 235 w 267"/>
                <a:gd name="T39" fmla="*/ 66 h 280"/>
                <a:gd name="T40" fmla="*/ 223 w 267"/>
                <a:gd name="T41" fmla="*/ 29 h 280"/>
                <a:gd name="T42" fmla="*/ 216 w 267"/>
                <a:gd name="T43" fmla="*/ 5 h 280"/>
                <a:gd name="T44" fmla="*/ 184 w 267"/>
                <a:gd name="T45" fmla="*/ 4 h 280"/>
                <a:gd name="T46" fmla="*/ 168 w 267"/>
                <a:gd name="T47" fmla="*/ 2 h 280"/>
                <a:gd name="T48" fmla="*/ 100 w 267"/>
                <a:gd name="T49" fmla="*/ 0 h 280"/>
                <a:gd name="T50" fmla="*/ 39 w 267"/>
                <a:gd name="T51" fmla="*/ 0 h 280"/>
                <a:gd name="T52" fmla="*/ 0 w 267"/>
                <a:gd name="T53" fmla="*/ 2 h 280"/>
                <a:gd name="T54" fmla="*/ 6 w 267"/>
                <a:gd name="T55" fmla="*/ 18 h 280"/>
                <a:gd name="T56" fmla="*/ 20 w 267"/>
                <a:gd name="T57" fmla="*/ 110 h 280"/>
                <a:gd name="T58" fmla="*/ 32 w 267"/>
                <a:gd name="T59" fmla="*/ 192 h 280"/>
                <a:gd name="T60" fmla="*/ 32 w 267"/>
                <a:gd name="T61" fmla="*/ 212 h 280"/>
                <a:gd name="T62" fmla="*/ 38 w 267"/>
                <a:gd name="T63" fmla="*/ 249 h 280"/>
                <a:gd name="T64" fmla="*/ 41 w 267"/>
                <a:gd name="T65" fmla="*/ 276 h 280"/>
                <a:gd name="T66" fmla="*/ 45 w 267"/>
                <a:gd name="T67" fmla="*/ 280 h 280"/>
                <a:gd name="T68" fmla="*/ 45 w 267"/>
                <a:gd name="T69" fmla="*/ 280 h 280"/>
                <a:gd name="T70" fmla="*/ 45 w 267"/>
                <a:gd name="T7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" h="280">
                  <a:moveTo>
                    <a:pt x="45" y="280"/>
                  </a:moveTo>
                  <a:lnTo>
                    <a:pt x="57" y="274"/>
                  </a:lnTo>
                  <a:lnTo>
                    <a:pt x="98" y="260"/>
                  </a:lnTo>
                  <a:lnTo>
                    <a:pt x="114" y="255"/>
                  </a:lnTo>
                  <a:lnTo>
                    <a:pt x="136" y="248"/>
                  </a:lnTo>
                  <a:lnTo>
                    <a:pt x="134" y="235"/>
                  </a:lnTo>
                  <a:lnTo>
                    <a:pt x="141" y="219"/>
                  </a:lnTo>
                  <a:lnTo>
                    <a:pt x="157" y="228"/>
                  </a:lnTo>
                  <a:lnTo>
                    <a:pt x="159" y="240"/>
                  </a:lnTo>
                  <a:lnTo>
                    <a:pt x="175" y="233"/>
                  </a:lnTo>
                  <a:lnTo>
                    <a:pt x="189" y="232"/>
                  </a:lnTo>
                  <a:lnTo>
                    <a:pt x="219" y="214"/>
                  </a:lnTo>
                  <a:lnTo>
                    <a:pt x="233" y="208"/>
                  </a:lnTo>
                  <a:lnTo>
                    <a:pt x="246" y="203"/>
                  </a:lnTo>
                  <a:lnTo>
                    <a:pt x="267" y="192"/>
                  </a:lnTo>
                  <a:lnTo>
                    <a:pt x="258" y="153"/>
                  </a:lnTo>
                  <a:lnTo>
                    <a:pt x="264" y="137"/>
                  </a:lnTo>
                  <a:lnTo>
                    <a:pt x="248" y="112"/>
                  </a:lnTo>
                  <a:lnTo>
                    <a:pt x="244" y="89"/>
                  </a:lnTo>
                  <a:lnTo>
                    <a:pt x="235" y="66"/>
                  </a:lnTo>
                  <a:lnTo>
                    <a:pt x="223" y="29"/>
                  </a:lnTo>
                  <a:lnTo>
                    <a:pt x="216" y="5"/>
                  </a:lnTo>
                  <a:lnTo>
                    <a:pt x="184" y="4"/>
                  </a:lnTo>
                  <a:lnTo>
                    <a:pt x="168" y="2"/>
                  </a:lnTo>
                  <a:lnTo>
                    <a:pt x="100" y="0"/>
                  </a:lnTo>
                  <a:lnTo>
                    <a:pt x="39" y="0"/>
                  </a:lnTo>
                  <a:lnTo>
                    <a:pt x="0" y="2"/>
                  </a:lnTo>
                  <a:lnTo>
                    <a:pt x="6" y="18"/>
                  </a:lnTo>
                  <a:lnTo>
                    <a:pt x="20" y="110"/>
                  </a:lnTo>
                  <a:lnTo>
                    <a:pt x="32" y="192"/>
                  </a:lnTo>
                  <a:lnTo>
                    <a:pt x="32" y="212"/>
                  </a:lnTo>
                  <a:lnTo>
                    <a:pt x="38" y="249"/>
                  </a:lnTo>
                  <a:lnTo>
                    <a:pt x="41" y="276"/>
                  </a:lnTo>
                  <a:lnTo>
                    <a:pt x="45" y="280"/>
                  </a:lnTo>
                  <a:lnTo>
                    <a:pt x="45" y="280"/>
                  </a:lnTo>
                  <a:lnTo>
                    <a:pt x="45" y="2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8" name="Freeform 116">
              <a:extLst>
                <a:ext uri="{FF2B5EF4-FFF2-40B4-BE49-F238E27FC236}">
                  <a16:creationId xmlns:a16="http://schemas.microsoft.com/office/drawing/2014/main" id="{A2948A4F-53E3-B594-57F5-28DA0EF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76837" y="7365649"/>
              <a:ext cx="659540" cy="557899"/>
            </a:xfrm>
            <a:custGeom>
              <a:avLst/>
              <a:gdLst>
                <a:gd name="T0" fmla="*/ 52 w 292"/>
                <a:gd name="T1" fmla="*/ 247 h 247"/>
                <a:gd name="T2" fmla="*/ 82 w 292"/>
                <a:gd name="T3" fmla="*/ 235 h 247"/>
                <a:gd name="T4" fmla="*/ 107 w 292"/>
                <a:gd name="T5" fmla="*/ 226 h 247"/>
                <a:gd name="T6" fmla="*/ 127 w 292"/>
                <a:gd name="T7" fmla="*/ 223 h 247"/>
                <a:gd name="T8" fmla="*/ 148 w 292"/>
                <a:gd name="T9" fmla="*/ 205 h 247"/>
                <a:gd name="T10" fmla="*/ 169 w 292"/>
                <a:gd name="T11" fmla="*/ 194 h 247"/>
                <a:gd name="T12" fmla="*/ 184 w 292"/>
                <a:gd name="T13" fmla="*/ 203 h 247"/>
                <a:gd name="T14" fmla="*/ 200 w 292"/>
                <a:gd name="T15" fmla="*/ 208 h 247"/>
                <a:gd name="T16" fmla="*/ 189 w 292"/>
                <a:gd name="T17" fmla="*/ 191 h 247"/>
                <a:gd name="T18" fmla="*/ 203 w 292"/>
                <a:gd name="T19" fmla="*/ 180 h 247"/>
                <a:gd name="T20" fmla="*/ 214 w 292"/>
                <a:gd name="T21" fmla="*/ 171 h 247"/>
                <a:gd name="T22" fmla="*/ 226 w 292"/>
                <a:gd name="T23" fmla="*/ 173 h 247"/>
                <a:gd name="T24" fmla="*/ 228 w 292"/>
                <a:gd name="T25" fmla="*/ 189 h 247"/>
                <a:gd name="T26" fmla="*/ 239 w 292"/>
                <a:gd name="T27" fmla="*/ 199 h 247"/>
                <a:gd name="T28" fmla="*/ 251 w 292"/>
                <a:gd name="T29" fmla="*/ 212 h 247"/>
                <a:gd name="T30" fmla="*/ 260 w 292"/>
                <a:gd name="T31" fmla="*/ 219 h 247"/>
                <a:gd name="T32" fmla="*/ 271 w 292"/>
                <a:gd name="T33" fmla="*/ 226 h 247"/>
                <a:gd name="T34" fmla="*/ 273 w 292"/>
                <a:gd name="T35" fmla="*/ 214 h 247"/>
                <a:gd name="T36" fmla="*/ 281 w 292"/>
                <a:gd name="T37" fmla="*/ 201 h 247"/>
                <a:gd name="T38" fmla="*/ 292 w 292"/>
                <a:gd name="T39" fmla="*/ 191 h 247"/>
                <a:gd name="T40" fmla="*/ 289 w 292"/>
                <a:gd name="T41" fmla="*/ 173 h 247"/>
                <a:gd name="T42" fmla="*/ 280 w 292"/>
                <a:gd name="T43" fmla="*/ 162 h 247"/>
                <a:gd name="T44" fmla="*/ 278 w 292"/>
                <a:gd name="T45" fmla="*/ 150 h 247"/>
                <a:gd name="T46" fmla="*/ 285 w 292"/>
                <a:gd name="T47" fmla="*/ 137 h 247"/>
                <a:gd name="T48" fmla="*/ 290 w 292"/>
                <a:gd name="T49" fmla="*/ 121 h 247"/>
                <a:gd name="T50" fmla="*/ 289 w 292"/>
                <a:gd name="T51" fmla="*/ 109 h 247"/>
                <a:gd name="T52" fmla="*/ 273 w 292"/>
                <a:gd name="T53" fmla="*/ 119 h 247"/>
                <a:gd name="T54" fmla="*/ 255 w 292"/>
                <a:gd name="T55" fmla="*/ 126 h 247"/>
                <a:gd name="T56" fmla="*/ 246 w 292"/>
                <a:gd name="T57" fmla="*/ 119 h 247"/>
                <a:gd name="T58" fmla="*/ 239 w 292"/>
                <a:gd name="T59" fmla="*/ 105 h 247"/>
                <a:gd name="T60" fmla="*/ 239 w 292"/>
                <a:gd name="T61" fmla="*/ 93 h 247"/>
                <a:gd name="T62" fmla="*/ 241 w 292"/>
                <a:gd name="T63" fmla="*/ 80 h 247"/>
                <a:gd name="T64" fmla="*/ 242 w 292"/>
                <a:gd name="T65" fmla="*/ 68 h 247"/>
                <a:gd name="T66" fmla="*/ 251 w 292"/>
                <a:gd name="T67" fmla="*/ 52 h 247"/>
                <a:gd name="T68" fmla="*/ 249 w 292"/>
                <a:gd name="T69" fmla="*/ 39 h 247"/>
                <a:gd name="T70" fmla="*/ 237 w 292"/>
                <a:gd name="T71" fmla="*/ 30 h 247"/>
                <a:gd name="T72" fmla="*/ 216 w 292"/>
                <a:gd name="T73" fmla="*/ 25 h 247"/>
                <a:gd name="T74" fmla="*/ 175 w 292"/>
                <a:gd name="T75" fmla="*/ 13 h 247"/>
                <a:gd name="T76" fmla="*/ 146 w 292"/>
                <a:gd name="T77" fmla="*/ 7 h 247"/>
                <a:gd name="T78" fmla="*/ 134 w 292"/>
                <a:gd name="T79" fmla="*/ 5 h 247"/>
                <a:gd name="T80" fmla="*/ 118 w 292"/>
                <a:gd name="T81" fmla="*/ 4 h 247"/>
                <a:gd name="T82" fmla="*/ 102 w 292"/>
                <a:gd name="T83" fmla="*/ 0 h 247"/>
                <a:gd name="T84" fmla="*/ 91 w 292"/>
                <a:gd name="T85" fmla="*/ 13 h 247"/>
                <a:gd name="T86" fmla="*/ 79 w 292"/>
                <a:gd name="T87" fmla="*/ 25 h 247"/>
                <a:gd name="T88" fmla="*/ 66 w 292"/>
                <a:gd name="T89" fmla="*/ 23 h 247"/>
                <a:gd name="T90" fmla="*/ 55 w 292"/>
                <a:gd name="T91" fmla="*/ 14 h 247"/>
                <a:gd name="T92" fmla="*/ 41 w 292"/>
                <a:gd name="T93" fmla="*/ 20 h 247"/>
                <a:gd name="T94" fmla="*/ 32 w 292"/>
                <a:gd name="T95" fmla="*/ 13 h 247"/>
                <a:gd name="T96" fmla="*/ 16 w 292"/>
                <a:gd name="T97" fmla="*/ 11 h 247"/>
                <a:gd name="T98" fmla="*/ 2 w 292"/>
                <a:gd name="T99" fmla="*/ 14 h 247"/>
                <a:gd name="T100" fmla="*/ 0 w 292"/>
                <a:gd name="T101" fmla="*/ 57 h 247"/>
                <a:gd name="T102" fmla="*/ 6 w 292"/>
                <a:gd name="T103" fmla="*/ 73 h 247"/>
                <a:gd name="T104" fmla="*/ 13 w 292"/>
                <a:gd name="T105" fmla="*/ 98 h 247"/>
                <a:gd name="T106" fmla="*/ 22 w 292"/>
                <a:gd name="T107" fmla="*/ 130 h 247"/>
                <a:gd name="T108" fmla="*/ 34 w 292"/>
                <a:gd name="T109" fmla="*/ 182 h 247"/>
                <a:gd name="T110" fmla="*/ 43 w 292"/>
                <a:gd name="T111" fmla="*/ 212 h 247"/>
                <a:gd name="T112" fmla="*/ 52 w 292"/>
                <a:gd name="T113" fmla="*/ 247 h 247"/>
                <a:gd name="T114" fmla="*/ 52 w 292"/>
                <a:gd name="T115" fmla="*/ 247 h 247"/>
                <a:gd name="T116" fmla="*/ 52 w 292"/>
                <a:gd name="T117" fmla="*/ 247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92" h="247">
                  <a:moveTo>
                    <a:pt x="52" y="247"/>
                  </a:moveTo>
                  <a:lnTo>
                    <a:pt x="82" y="235"/>
                  </a:lnTo>
                  <a:lnTo>
                    <a:pt x="107" y="226"/>
                  </a:lnTo>
                  <a:lnTo>
                    <a:pt x="127" y="223"/>
                  </a:lnTo>
                  <a:lnTo>
                    <a:pt x="148" y="205"/>
                  </a:lnTo>
                  <a:lnTo>
                    <a:pt x="169" y="194"/>
                  </a:lnTo>
                  <a:lnTo>
                    <a:pt x="184" y="203"/>
                  </a:lnTo>
                  <a:lnTo>
                    <a:pt x="200" y="208"/>
                  </a:lnTo>
                  <a:lnTo>
                    <a:pt x="189" y="191"/>
                  </a:lnTo>
                  <a:lnTo>
                    <a:pt x="203" y="180"/>
                  </a:lnTo>
                  <a:lnTo>
                    <a:pt x="214" y="171"/>
                  </a:lnTo>
                  <a:lnTo>
                    <a:pt x="226" y="173"/>
                  </a:lnTo>
                  <a:lnTo>
                    <a:pt x="228" y="189"/>
                  </a:lnTo>
                  <a:lnTo>
                    <a:pt x="239" y="199"/>
                  </a:lnTo>
                  <a:lnTo>
                    <a:pt x="251" y="212"/>
                  </a:lnTo>
                  <a:lnTo>
                    <a:pt x="260" y="219"/>
                  </a:lnTo>
                  <a:lnTo>
                    <a:pt x="271" y="226"/>
                  </a:lnTo>
                  <a:lnTo>
                    <a:pt x="273" y="214"/>
                  </a:lnTo>
                  <a:lnTo>
                    <a:pt x="281" y="201"/>
                  </a:lnTo>
                  <a:lnTo>
                    <a:pt x="292" y="191"/>
                  </a:lnTo>
                  <a:lnTo>
                    <a:pt x="289" y="173"/>
                  </a:lnTo>
                  <a:lnTo>
                    <a:pt x="280" y="162"/>
                  </a:lnTo>
                  <a:lnTo>
                    <a:pt x="278" y="150"/>
                  </a:lnTo>
                  <a:lnTo>
                    <a:pt x="285" y="137"/>
                  </a:lnTo>
                  <a:lnTo>
                    <a:pt x="290" y="121"/>
                  </a:lnTo>
                  <a:lnTo>
                    <a:pt x="289" y="109"/>
                  </a:lnTo>
                  <a:lnTo>
                    <a:pt x="273" y="119"/>
                  </a:lnTo>
                  <a:lnTo>
                    <a:pt x="255" y="126"/>
                  </a:lnTo>
                  <a:lnTo>
                    <a:pt x="246" y="119"/>
                  </a:lnTo>
                  <a:lnTo>
                    <a:pt x="239" y="105"/>
                  </a:lnTo>
                  <a:lnTo>
                    <a:pt x="239" y="93"/>
                  </a:lnTo>
                  <a:lnTo>
                    <a:pt x="241" y="80"/>
                  </a:lnTo>
                  <a:lnTo>
                    <a:pt x="242" y="68"/>
                  </a:lnTo>
                  <a:lnTo>
                    <a:pt x="251" y="52"/>
                  </a:lnTo>
                  <a:lnTo>
                    <a:pt x="249" y="39"/>
                  </a:lnTo>
                  <a:lnTo>
                    <a:pt x="237" y="30"/>
                  </a:lnTo>
                  <a:lnTo>
                    <a:pt x="216" y="25"/>
                  </a:lnTo>
                  <a:lnTo>
                    <a:pt x="175" y="13"/>
                  </a:lnTo>
                  <a:lnTo>
                    <a:pt x="146" y="7"/>
                  </a:lnTo>
                  <a:lnTo>
                    <a:pt x="134" y="5"/>
                  </a:lnTo>
                  <a:lnTo>
                    <a:pt x="118" y="4"/>
                  </a:lnTo>
                  <a:lnTo>
                    <a:pt x="102" y="0"/>
                  </a:lnTo>
                  <a:lnTo>
                    <a:pt x="91" y="13"/>
                  </a:lnTo>
                  <a:lnTo>
                    <a:pt x="79" y="25"/>
                  </a:lnTo>
                  <a:lnTo>
                    <a:pt x="66" y="23"/>
                  </a:lnTo>
                  <a:lnTo>
                    <a:pt x="55" y="14"/>
                  </a:lnTo>
                  <a:lnTo>
                    <a:pt x="41" y="20"/>
                  </a:lnTo>
                  <a:lnTo>
                    <a:pt x="32" y="13"/>
                  </a:lnTo>
                  <a:lnTo>
                    <a:pt x="16" y="11"/>
                  </a:lnTo>
                  <a:lnTo>
                    <a:pt x="2" y="14"/>
                  </a:lnTo>
                  <a:lnTo>
                    <a:pt x="0" y="57"/>
                  </a:lnTo>
                  <a:lnTo>
                    <a:pt x="6" y="73"/>
                  </a:lnTo>
                  <a:lnTo>
                    <a:pt x="13" y="98"/>
                  </a:lnTo>
                  <a:lnTo>
                    <a:pt x="22" y="130"/>
                  </a:lnTo>
                  <a:lnTo>
                    <a:pt x="34" y="182"/>
                  </a:lnTo>
                  <a:lnTo>
                    <a:pt x="43" y="212"/>
                  </a:lnTo>
                  <a:lnTo>
                    <a:pt x="52" y="247"/>
                  </a:lnTo>
                  <a:lnTo>
                    <a:pt x="52" y="247"/>
                  </a:lnTo>
                  <a:lnTo>
                    <a:pt x="52" y="24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89" name="Freeform 117">
              <a:extLst>
                <a:ext uri="{FF2B5EF4-FFF2-40B4-BE49-F238E27FC236}">
                  <a16:creationId xmlns:a16="http://schemas.microsoft.com/office/drawing/2014/main" id="{FA1A85D6-6EFD-8BF7-D1F1-2F901281C99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861446" y="7871597"/>
              <a:ext cx="695679" cy="616625"/>
            </a:xfrm>
            <a:custGeom>
              <a:avLst/>
              <a:gdLst>
                <a:gd name="T0" fmla="*/ 224 w 308"/>
                <a:gd name="T1" fmla="*/ 273 h 273"/>
                <a:gd name="T2" fmla="*/ 226 w 308"/>
                <a:gd name="T3" fmla="*/ 260 h 273"/>
                <a:gd name="T4" fmla="*/ 221 w 308"/>
                <a:gd name="T5" fmla="*/ 246 h 273"/>
                <a:gd name="T6" fmla="*/ 230 w 308"/>
                <a:gd name="T7" fmla="*/ 234 h 273"/>
                <a:gd name="T8" fmla="*/ 224 w 308"/>
                <a:gd name="T9" fmla="*/ 221 h 273"/>
                <a:gd name="T10" fmla="*/ 233 w 308"/>
                <a:gd name="T11" fmla="*/ 209 h 273"/>
                <a:gd name="T12" fmla="*/ 240 w 308"/>
                <a:gd name="T13" fmla="*/ 196 h 273"/>
                <a:gd name="T14" fmla="*/ 262 w 308"/>
                <a:gd name="T15" fmla="*/ 185 h 273"/>
                <a:gd name="T16" fmla="*/ 286 w 308"/>
                <a:gd name="T17" fmla="*/ 161 h 273"/>
                <a:gd name="T18" fmla="*/ 303 w 308"/>
                <a:gd name="T19" fmla="*/ 143 h 273"/>
                <a:gd name="T20" fmla="*/ 308 w 308"/>
                <a:gd name="T21" fmla="*/ 127 h 273"/>
                <a:gd name="T22" fmla="*/ 295 w 308"/>
                <a:gd name="T23" fmla="*/ 100 h 273"/>
                <a:gd name="T24" fmla="*/ 279 w 308"/>
                <a:gd name="T25" fmla="*/ 98 h 273"/>
                <a:gd name="T26" fmla="*/ 262 w 308"/>
                <a:gd name="T27" fmla="*/ 79 h 273"/>
                <a:gd name="T28" fmla="*/ 246 w 308"/>
                <a:gd name="T29" fmla="*/ 84 h 273"/>
                <a:gd name="T30" fmla="*/ 228 w 308"/>
                <a:gd name="T31" fmla="*/ 63 h 273"/>
                <a:gd name="T32" fmla="*/ 183 w 308"/>
                <a:gd name="T33" fmla="*/ 63 h 273"/>
                <a:gd name="T34" fmla="*/ 171 w 308"/>
                <a:gd name="T35" fmla="*/ 48 h 273"/>
                <a:gd name="T36" fmla="*/ 162 w 308"/>
                <a:gd name="T37" fmla="*/ 41 h 273"/>
                <a:gd name="T38" fmla="*/ 153 w 308"/>
                <a:gd name="T39" fmla="*/ 32 h 273"/>
                <a:gd name="T40" fmla="*/ 149 w 308"/>
                <a:gd name="T41" fmla="*/ 16 h 273"/>
                <a:gd name="T42" fmla="*/ 141 w 308"/>
                <a:gd name="T43" fmla="*/ 2 h 273"/>
                <a:gd name="T44" fmla="*/ 123 w 308"/>
                <a:gd name="T45" fmla="*/ 0 h 273"/>
                <a:gd name="T46" fmla="*/ 105 w 308"/>
                <a:gd name="T47" fmla="*/ 27 h 273"/>
                <a:gd name="T48" fmla="*/ 91 w 308"/>
                <a:gd name="T49" fmla="*/ 38 h 273"/>
                <a:gd name="T50" fmla="*/ 36 w 308"/>
                <a:gd name="T51" fmla="*/ 77 h 273"/>
                <a:gd name="T52" fmla="*/ 0 w 308"/>
                <a:gd name="T53" fmla="*/ 98 h 273"/>
                <a:gd name="T54" fmla="*/ 2 w 308"/>
                <a:gd name="T55" fmla="*/ 128 h 273"/>
                <a:gd name="T56" fmla="*/ 14 w 308"/>
                <a:gd name="T57" fmla="*/ 134 h 273"/>
                <a:gd name="T58" fmla="*/ 19 w 308"/>
                <a:gd name="T59" fmla="*/ 143 h 273"/>
                <a:gd name="T60" fmla="*/ 28 w 308"/>
                <a:gd name="T61" fmla="*/ 155 h 273"/>
                <a:gd name="T62" fmla="*/ 37 w 308"/>
                <a:gd name="T63" fmla="*/ 168 h 273"/>
                <a:gd name="T64" fmla="*/ 44 w 308"/>
                <a:gd name="T65" fmla="*/ 178 h 273"/>
                <a:gd name="T66" fmla="*/ 50 w 308"/>
                <a:gd name="T67" fmla="*/ 193 h 273"/>
                <a:gd name="T68" fmla="*/ 59 w 308"/>
                <a:gd name="T69" fmla="*/ 203 h 273"/>
                <a:gd name="T70" fmla="*/ 69 w 308"/>
                <a:gd name="T71" fmla="*/ 212 h 273"/>
                <a:gd name="T72" fmla="*/ 85 w 308"/>
                <a:gd name="T73" fmla="*/ 219 h 273"/>
                <a:gd name="T74" fmla="*/ 98 w 308"/>
                <a:gd name="T75" fmla="*/ 228 h 273"/>
                <a:gd name="T76" fmla="*/ 110 w 308"/>
                <a:gd name="T77" fmla="*/ 232 h 273"/>
                <a:gd name="T78" fmla="*/ 119 w 308"/>
                <a:gd name="T79" fmla="*/ 241 h 273"/>
                <a:gd name="T80" fmla="*/ 132 w 308"/>
                <a:gd name="T81" fmla="*/ 244 h 273"/>
                <a:gd name="T82" fmla="*/ 144 w 308"/>
                <a:gd name="T83" fmla="*/ 244 h 273"/>
                <a:gd name="T84" fmla="*/ 157 w 308"/>
                <a:gd name="T85" fmla="*/ 248 h 273"/>
                <a:gd name="T86" fmla="*/ 169 w 308"/>
                <a:gd name="T87" fmla="*/ 257 h 273"/>
                <a:gd name="T88" fmla="*/ 181 w 308"/>
                <a:gd name="T89" fmla="*/ 260 h 273"/>
                <a:gd name="T90" fmla="*/ 196 w 308"/>
                <a:gd name="T91" fmla="*/ 266 h 273"/>
                <a:gd name="T92" fmla="*/ 208 w 308"/>
                <a:gd name="T93" fmla="*/ 267 h 273"/>
                <a:gd name="T94" fmla="*/ 224 w 308"/>
                <a:gd name="T95" fmla="*/ 273 h 273"/>
                <a:gd name="T96" fmla="*/ 224 w 308"/>
                <a:gd name="T97" fmla="*/ 273 h 273"/>
                <a:gd name="T98" fmla="*/ 224 w 308"/>
                <a:gd name="T99" fmla="*/ 273 h 2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08" h="273">
                  <a:moveTo>
                    <a:pt x="224" y="273"/>
                  </a:moveTo>
                  <a:lnTo>
                    <a:pt x="226" y="260"/>
                  </a:lnTo>
                  <a:lnTo>
                    <a:pt x="221" y="246"/>
                  </a:lnTo>
                  <a:lnTo>
                    <a:pt x="230" y="234"/>
                  </a:lnTo>
                  <a:lnTo>
                    <a:pt x="224" y="221"/>
                  </a:lnTo>
                  <a:lnTo>
                    <a:pt x="233" y="209"/>
                  </a:lnTo>
                  <a:lnTo>
                    <a:pt x="240" y="196"/>
                  </a:lnTo>
                  <a:lnTo>
                    <a:pt x="262" y="185"/>
                  </a:lnTo>
                  <a:lnTo>
                    <a:pt x="286" y="161"/>
                  </a:lnTo>
                  <a:lnTo>
                    <a:pt x="303" y="143"/>
                  </a:lnTo>
                  <a:lnTo>
                    <a:pt x="308" y="127"/>
                  </a:lnTo>
                  <a:lnTo>
                    <a:pt x="295" y="100"/>
                  </a:lnTo>
                  <a:lnTo>
                    <a:pt x="279" y="98"/>
                  </a:lnTo>
                  <a:lnTo>
                    <a:pt x="262" y="79"/>
                  </a:lnTo>
                  <a:lnTo>
                    <a:pt x="246" y="84"/>
                  </a:lnTo>
                  <a:lnTo>
                    <a:pt x="228" y="63"/>
                  </a:lnTo>
                  <a:lnTo>
                    <a:pt x="183" y="63"/>
                  </a:lnTo>
                  <a:lnTo>
                    <a:pt x="171" y="48"/>
                  </a:lnTo>
                  <a:lnTo>
                    <a:pt x="162" y="41"/>
                  </a:lnTo>
                  <a:lnTo>
                    <a:pt x="153" y="32"/>
                  </a:lnTo>
                  <a:lnTo>
                    <a:pt x="149" y="16"/>
                  </a:lnTo>
                  <a:lnTo>
                    <a:pt x="141" y="2"/>
                  </a:lnTo>
                  <a:lnTo>
                    <a:pt x="123" y="0"/>
                  </a:lnTo>
                  <a:lnTo>
                    <a:pt x="105" y="27"/>
                  </a:lnTo>
                  <a:lnTo>
                    <a:pt x="91" y="38"/>
                  </a:lnTo>
                  <a:lnTo>
                    <a:pt x="36" y="77"/>
                  </a:lnTo>
                  <a:lnTo>
                    <a:pt x="0" y="98"/>
                  </a:lnTo>
                  <a:lnTo>
                    <a:pt x="2" y="128"/>
                  </a:lnTo>
                  <a:lnTo>
                    <a:pt x="14" y="134"/>
                  </a:lnTo>
                  <a:lnTo>
                    <a:pt x="19" y="143"/>
                  </a:lnTo>
                  <a:lnTo>
                    <a:pt x="28" y="155"/>
                  </a:lnTo>
                  <a:lnTo>
                    <a:pt x="37" y="168"/>
                  </a:lnTo>
                  <a:lnTo>
                    <a:pt x="44" y="178"/>
                  </a:lnTo>
                  <a:lnTo>
                    <a:pt x="50" y="193"/>
                  </a:lnTo>
                  <a:lnTo>
                    <a:pt x="59" y="203"/>
                  </a:lnTo>
                  <a:lnTo>
                    <a:pt x="69" y="212"/>
                  </a:lnTo>
                  <a:lnTo>
                    <a:pt x="85" y="219"/>
                  </a:lnTo>
                  <a:lnTo>
                    <a:pt x="98" y="228"/>
                  </a:lnTo>
                  <a:lnTo>
                    <a:pt x="110" y="232"/>
                  </a:lnTo>
                  <a:lnTo>
                    <a:pt x="119" y="241"/>
                  </a:lnTo>
                  <a:lnTo>
                    <a:pt x="132" y="244"/>
                  </a:lnTo>
                  <a:lnTo>
                    <a:pt x="144" y="244"/>
                  </a:lnTo>
                  <a:lnTo>
                    <a:pt x="157" y="248"/>
                  </a:lnTo>
                  <a:lnTo>
                    <a:pt x="169" y="257"/>
                  </a:lnTo>
                  <a:lnTo>
                    <a:pt x="181" y="260"/>
                  </a:lnTo>
                  <a:lnTo>
                    <a:pt x="196" y="266"/>
                  </a:lnTo>
                  <a:lnTo>
                    <a:pt x="208" y="267"/>
                  </a:lnTo>
                  <a:lnTo>
                    <a:pt x="224" y="273"/>
                  </a:lnTo>
                  <a:lnTo>
                    <a:pt x="224" y="273"/>
                  </a:lnTo>
                  <a:lnTo>
                    <a:pt x="224" y="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0" name="Freeform 118">
              <a:extLst>
                <a:ext uri="{FF2B5EF4-FFF2-40B4-BE49-F238E27FC236}">
                  <a16:creationId xmlns:a16="http://schemas.microsoft.com/office/drawing/2014/main" id="{FB718123-E2A9-CB1D-7E69-5FF8358032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330653" y="8092950"/>
              <a:ext cx="867340" cy="670834"/>
            </a:xfrm>
            <a:custGeom>
              <a:avLst/>
              <a:gdLst>
                <a:gd name="T0" fmla="*/ 149 w 384"/>
                <a:gd name="T1" fmla="*/ 297 h 297"/>
                <a:gd name="T2" fmla="*/ 189 w 384"/>
                <a:gd name="T3" fmla="*/ 267 h 297"/>
                <a:gd name="T4" fmla="*/ 203 w 384"/>
                <a:gd name="T5" fmla="*/ 257 h 297"/>
                <a:gd name="T6" fmla="*/ 217 w 384"/>
                <a:gd name="T7" fmla="*/ 244 h 297"/>
                <a:gd name="T8" fmla="*/ 231 w 384"/>
                <a:gd name="T9" fmla="*/ 237 h 297"/>
                <a:gd name="T10" fmla="*/ 271 w 384"/>
                <a:gd name="T11" fmla="*/ 200 h 297"/>
                <a:gd name="T12" fmla="*/ 333 w 384"/>
                <a:gd name="T13" fmla="*/ 146 h 297"/>
                <a:gd name="T14" fmla="*/ 365 w 384"/>
                <a:gd name="T15" fmla="*/ 146 h 297"/>
                <a:gd name="T16" fmla="*/ 384 w 384"/>
                <a:gd name="T17" fmla="*/ 148 h 297"/>
                <a:gd name="T18" fmla="*/ 372 w 384"/>
                <a:gd name="T19" fmla="*/ 144 h 297"/>
                <a:gd name="T20" fmla="*/ 356 w 384"/>
                <a:gd name="T21" fmla="*/ 144 h 297"/>
                <a:gd name="T22" fmla="*/ 343 w 384"/>
                <a:gd name="T23" fmla="*/ 134 h 297"/>
                <a:gd name="T24" fmla="*/ 335 w 384"/>
                <a:gd name="T25" fmla="*/ 127 h 297"/>
                <a:gd name="T26" fmla="*/ 322 w 384"/>
                <a:gd name="T27" fmla="*/ 121 h 297"/>
                <a:gd name="T28" fmla="*/ 311 w 384"/>
                <a:gd name="T29" fmla="*/ 118 h 297"/>
                <a:gd name="T30" fmla="*/ 299 w 384"/>
                <a:gd name="T31" fmla="*/ 109 h 297"/>
                <a:gd name="T32" fmla="*/ 290 w 384"/>
                <a:gd name="T33" fmla="*/ 102 h 297"/>
                <a:gd name="T34" fmla="*/ 283 w 384"/>
                <a:gd name="T35" fmla="*/ 84 h 297"/>
                <a:gd name="T36" fmla="*/ 274 w 384"/>
                <a:gd name="T37" fmla="*/ 77 h 297"/>
                <a:gd name="T38" fmla="*/ 265 w 384"/>
                <a:gd name="T39" fmla="*/ 63 h 297"/>
                <a:gd name="T40" fmla="*/ 260 w 384"/>
                <a:gd name="T41" fmla="*/ 48 h 297"/>
                <a:gd name="T42" fmla="*/ 249 w 384"/>
                <a:gd name="T43" fmla="*/ 41 h 297"/>
                <a:gd name="T44" fmla="*/ 240 w 384"/>
                <a:gd name="T45" fmla="*/ 30 h 297"/>
                <a:gd name="T46" fmla="*/ 235 w 384"/>
                <a:gd name="T47" fmla="*/ 0 h 297"/>
                <a:gd name="T48" fmla="*/ 201 w 384"/>
                <a:gd name="T49" fmla="*/ 4 h 297"/>
                <a:gd name="T50" fmla="*/ 176 w 384"/>
                <a:gd name="T51" fmla="*/ 0 h 297"/>
                <a:gd name="T52" fmla="*/ 133 w 384"/>
                <a:gd name="T53" fmla="*/ 0 h 297"/>
                <a:gd name="T54" fmla="*/ 66 w 384"/>
                <a:gd name="T55" fmla="*/ 2 h 297"/>
                <a:gd name="T56" fmla="*/ 57 w 384"/>
                <a:gd name="T57" fmla="*/ 47 h 297"/>
                <a:gd name="T58" fmla="*/ 37 w 384"/>
                <a:gd name="T59" fmla="*/ 48 h 297"/>
                <a:gd name="T60" fmla="*/ 28 w 384"/>
                <a:gd name="T61" fmla="*/ 63 h 297"/>
                <a:gd name="T62" fmla="*/ 20 w 384"/>
                <a:gd name="T63" fmla="*/ 95 h 297"/>
                <a:gd name="T64" fmla="*/ 0 w 384"/>
                <a:gd name="T65" fmla="*/ 146 h 297"/>
                <a:gd name="T66" fmla="*/ 11 w 384"/>
                <a:gd name="T67" fmla="*/ 160 h 297"/>
                <a:gd name="T68" fmla="*/ 27 w 384"/>
                <a:gd name="T69" fmla="*/ 162 h 297"/>
                <a:gd name="T70" fmla="*/ 41 w 384"/>
                <a:gd name="T71" fmla="*/ 155 h 297"/>
                <a:gd name="T72" fmla="*/ 52 w 384"/>
                <a:gd name="T73" fmla="*/ 166 h 297"/>
                <a:gd name="T74" fmla="*/ 66 w 384"/>
                <a:gd name="T75" fmla="*/ 155 h 297"/>
                <a:gd name="T76" fmla="*/ 78 w 384"/>
                <a:gd name="T77" fmla="*/ 169 h 297"/>
                <a:gd name="T78" fmla="*/ 85 w 384"/>
                <a:gd name="T79" fmla="*/ 184 h 297"/>
                <a:gd name="T80" fmla="*/ 96 w 384"/>
                <a:gd name="T81" fmla="*/ 198 h 297"/>
                <a:gd name="T82" fmla="*/ 109 w 384"/>
                <a:gd name="T83" fmla="*/ 200 h 297"/>
                <a:gd name="T84" fmla="*/ 94 w 384"/>
                <a:gd name="T85" fmla="*/ 210 h 297"/>
                <a:gd name="T86" fmla="*/ 100 w 384"/>
                <a:gd name="T87" fmla="*/ 225 h 297"/>
                <a:gd name="T88" fmla="*/ 98 w 384"/>
                <a:gd name="T89" fmla="*/ 241 h 297"/>
                <a:gd name="T90" fmla="*/ 103 w 384"/>
                <a:gd name="T91" fmla="*/ 253 h 297"/>
                <a:gd name="T92" fmla="*/ 116 w 384"/>
                <a:gd name="T93" fmla="*/ 258 h 297"/>
                <a:gd name="T94" fmla="*/ 116 w 384"/>
                <a:gd name="T95" fmla="*/ 274 h 297"/>
                <a:gd name="T96" fmla="*/ 132 w 384"/>
                <a:gd name="T97" fmla="*/ 276 h 297"/>
                <a:gd name="T98" fmla="*/ 144 w 384"/>
                <a:gd name="T99" fmla="*/ 287 h 297"/>
                <a:gd name="T100" fmla="*/ 153 w 384"/>
                <a:gd name="T101" fmla="*/ 297 h 297"/>
                <a:gd name="T102" fmla="*/ 149 w 384"/>
                <a:gd name="T103" fmla="*/ 297 h 297"/>
                <a:gd name="T104" fmla="*/ 149 w 384"/>
                <a:gd name="T105" fmla="*/ 297 h 297"/>
                <a:gd name="T106" fmla="*/ 149 w 384"/>
                <a:gd name="T107" fmla="*/ 29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84" h="297">
                  <a:moveTo>
                    <a:pt x="149" y="297"/>
                  </a:moveTo>
                  <a:lnTo>
                    <a:pt x="189" y="267"/>
                  </a:lnTo>
                  <a:lnTo>
                    <a:pt x="203" y="257"/>
                  </a:lnTo>
                  <a:lnTo>
                    <a:pt x="217" y="244"/>
                  </a:lnTo>
                  <a:lnTo>
                    <a:pt x="231" y="237"/>
                  </a:lnTo>
                  <a:lnTo>
                    <a:pt x="271" y="200"/>
                  </a:lnTo>
                  <a:lnTo>
                    <a:pt x="333" y="146"/>
                  </a:lnTo>
                  <a:lnTo>
                    <a:pt x="365" y="146"/>
                  </a:lnTo>
                  <a:lnTo>
                    <a:pt x="384" y="148"/>
                  </a:lnTo>
                  <a:lnTo>
                    <a:pt x="372" y="144"/>
                  </a:lnTo>
                  <a:lnTo>
                    <a:pt x="356" y="144"/>
                  </a:lnTo>
                  <a:lnTo>
                    <a:pt x="343" y="134"/>
                  </a:lnTo>
                  <a:lnTo>
                    <a:pt x="335" y="127"/>
                  </a:lnTo>
                  <a:lnTo>
                    <a:pt x="322" y="121"/>
                  </a:lnTo>
                  <a:lnTo>
                    <a:pt x="311" y="118"/>
                  </a:lnTo>
                  <a:lnTo>
                    <a:pt x="299" y="109"/>
                  </a:lnTo>
                  <a:lnTo>
                    <a:pt x="290" y="102"/>
                  </a:lnTo>
                  <a:lnTo>
                    <a:pt x="283" y="84"/>
                  </a:lnTo>
                  <a:lnTo>
                    <a:pt x="274" y="77"/>
                  </a:lnTo>
                  <a:lnTo>
                    <a:pt x="265" y="63"/>
                  </a:lnTo>
                  <a:lnTo>
                    <a:pt x="260" y="48"/>
                  </a:lnTo>
                  <a:lnTo>
                    <a:pt x="249" y="41"/>
                  </a:lnTo>
                  <a:lnTo>
                    <a:pt x="240" y="30"/>
                  </a:lnTo>
                  <a:lnTo>
                    <a:pt x="235" y="0"/>
                  </a:lnTo>
                  <a:lnTo>
                    <a:pt x="201" y="4"/>
                  </a:lnTo>
                  <a:lnTo>
                    <a:pt x="176" y="0"/>
                  </a:lnTo>
                  <a:lnTo>
                    <a:pt x="133" y="0"/>
                  </a:lnTo>
                  <a:lnTo>
                    <a:pt x="66" y="2"/>
                  </a:lnTo>
                  <a:lnTo>
                    <a:pt x="57" y="47"/>
                  </a:lnTo>
                  <a:lnTo>
                    <a:pt x="37" y="48"/>
                  </a:lnTo>
                  <a:lnTo>
                    <a:pt x="28" y="63"/>
                  </a:lnTo>
                  <a:lnTo>
                    <a:pt x="20" y="95"/>
                  </a:lnTo>
                  <a:lnTo>
                    <a:pt x="0" y="146"/>
                  </a:lnTo>
                  <a:lnTo>
                    <a:pt x="11" y="160"/>
                  </a:lnTo>
                  <a:lnTo>
                    <a:pt x="27" y="162"/>
                  </a:lnTo>
                  <a:lnTo>
                    <a:pt x="41" y="155"/>
                  </a:lnTo>
                  <a:lnTo>
                    <a:pt x="52" y="166"/>
                  </a:lnTo>
                  <a:lnTo>
                    <a:pt x="66" y="155"/>
                  </a:lnTo>
                  <a:lnTo>
                    <a:pt x="78" y="169"/>
                  </a:lnTo>
                  <a:lnTo>
                    <a:pt x="85" y="184"/>
                  </a:lnTo>
                  <a:lnTo>
                    <a:pt x="96" y="198"/>
                  </a:lnTo>
                  <a:lnTo>
                    <a:pt x="109" y="200"/>
                  </a:lnTo>
                  <a:lnTo>
                    <a:pt x="94" y="210"/>
                  </a:lnTo>
                  <a:lnTo>
                    <a:pt x="100" y="225"/>
                  </a:lnTo>
                  <a:lnTo>
                    <a:pt x="98" y="241"/>
                  </a:lnTo>
                  <a:lnTo>
                    <a:pt x="103" y="253"/>
                  </a:lnTo>
                  <a:lnTo>
                    <a:pt x="116" y="258"/>
                  </a:lnTo>
                  <a:lnTo>
                    <a:pt x="116" y="274"/>
                  </a:lnTo>
                  <a:lnTo>
                    <a:pt x="132" y="276"/>
                  </a:lnTo>
                  <a:lnTo>
                    <a:pt x="144" y="287"/>
                  </a:lnTo>
                  <a:lnTo>
                    <a:pt x="153" y="297"/>
                  </a:lnTo>
                  <a:lnTo>
                    <a:pt x="149" y="297"/>
                  </a:lnTo>
                  <a:lnTo>
                    <a:pt x="149" y="297"/>
                  </a:lnTo>
                  <a:lnTo>
                    <a:pt x="149" y="2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1" name="Freeform 119">
              <a:extLst>
                <a:ext uri="{FF2B5EF4-FFF2-40B4-BE49-F238E27FC236}">
                  <a16:creationId xmlns:a16="http://schemas.microsoft.com/office/drawing/2014/main" id="{2B443764-05A9-BBDE-D0EF-D05EFA7F3B1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09525" y="8040999"/>
              <a:ext cx="860565" cy="612108"/>
            </a:xfrm>
            <a:custGeom>
              <a:avLst/>
              <a:gdLst>
                <a:gd name="T0" fmla="*/ 239 w 381"/>
                <a:gd name="T1" fmla="*/ 269 h 271"/>
                <a:gd name="T2" fmla="*/ 351 w 381"/>
                <a:gd name="T3" fmla="*/ 271 h 271"/>
                <a:gd name="T4" fmla="*/ 377 w 381"/>
                <a:gd name="T5" fmla="*/ 271 h 271"/>
                <a:gd name="T6" fmla="*/ 376 w 381"/>
                <a:gd name="T7" fmla="*/ 256 h 271"/>
                <a:gd name="T8" fmla="*/ 376 w 381"/>
                <a:gd name="T9" fmla="*/ 176 h 271"/>
                <a:gd name="T10" fmla="*/ 370 w 381"/>
                <a:gd name="T11" fmla="*/ 162 h 271"/>
                <a:gd name="T12" fmla="*/ 376 w 381"/>
                <a:gd name="T13" fmla="*/ 141 h 271"/>
                <a:gd name="T14" fmla="*/ 381 w 381"/>
                <a:gd name="T15" fmla="*/ 125 h 271"/>
                <a:gd name="T16" fmla="*/ 379 w 381"/>
                <a:gd name="T17" fmla="*/ 70 h 271"/>
                <a:gd name="T18" fmla="*/ 379 w 381"/>
                <a:gd name="T19" fmla="*/ 41 h 271"/>
                <a:gd name="T20" fmla="*/ 370 w 381"/>
                <a:gd name="T21" fmla="*/ 27 h 271"/>
                <a:gd name="T22" fmla="*/ 353 w 381"/>
                <a:gd name="T23" fmla="*/ 18 h 271"/>
                <a:gd name="T24" fmla="*/ 335 w 381"/>
                <a:gd name="T25" fmla="*/ 13 h 271"/>
                <a:gd name="T26" fmla="*/ 319 w 381"/>
                <a:gd name="T27" fmla="*/ 4 h 271"/>
                <a:gd name="T28" fmla="*/ 258 w 381"/>
                <a:gd name="T29" fmla="*/ 5 h 271"/>
                <a:gd name="T30" fmla="*/ 244 w 381"/>
                <a:gd name="T31" fmla="*/ 5 h 271"/>
                <a:gd name="T32" fmla="*/ 80 w 381"/>
                <a:gd name="T33" fmla="*/ 4 h 271"/>
                <a:gd name="T34" fmla="*/ 64 w 381"/>
                <a:gd name="T35" fmla="*/ 2 h 271"/>
                <a:gd name="T36" fmla="*/ 0 w 381"/>
                <a:gd name="T37" fmla="*/ 0 h 271"/>
                <a:gd name="T38" fmla="*/ 2 w 381"/>
                <a:gd name="T39" fmla="*/ 16 h 271"/>
                <a:gd name="T40" fmla="*/ 18 w 381"/>
                <a:gd name="T41" fmla="*/ 16 h 271"/>
                <a:gd name="T42" fmla="*/ 23 w 381"/>
                <a:gd name="T43" fmla="*/ 25 h 271"/>
                <a:gd name="T44" fmla="*/ 11 w 381"/>
                <a:gd name="T45" fmla="*/ 41 h 271"/>
                <a:gd name="T46" fmla="*/ 9 w 381"/>
                <a:gd name="T47" fmla="*/ 57 h 271"/>
                <a:gd name="T48" fmla="*/ 18 w 381"/>
                <a:gd name="T49" fmla="*/ 68 h 271"/>
                <a:gd name="T50" fmla="*/ 30 w 381"/>
                <a:gd name="T51" fmla="*/ 75 h 271"/>
                <a:gd name="T52" fmla="*/ 41 w 381"/>
                <a:gd name="T53" fmla="*/ 86 h 271"/>
                <a:gd name="T54" fmla="*/ 29 w 381"/>
                <a:gd name="T55" fmla="*/ 105 h 271"/>
                <a:gd name="T56" fmla="*/ 34 w 381"/>
                <a:gd name="T57" fmla="*/ 118 h 271"/>
                <a:gd name="T58" fmla="*/ 50 w 381"/>
                <a:gd name="T59" fmla="*/ 123 h 271"/>
                <a:gd name="T60" fmla="*/ 48 w 381"/>
                <a:gd name="T61" fmla="*/ 139 h 271"/>
                <a:gd name="T62" fmla="*/ 48 w 381"/>
                <a:gd name="T63" fmla="*/ 155 h 271"/>
                <a:gd name="T64" fmla="*/ 54 w 381"/>
                <a:gd name="T65" fmla="*/ 175 h 271"/>
                <a:gd name="T66" fmla="*/ 64 w 381"/>
                <a:gd name="T67" fmla="*/ 187 h 271"/>
                <a:gd name="T68" fmla="*/ 71 w 381"/>
                <a:gd name="T69" fmla="*/ 199 h 271"/>
                <a:gd name="T70" fmla="*/ 61 w 381"/>
                <a:gd name="T71" fmla="*/ 208 h 271"/>
                <a:gd name="T72" fmla="*/ 66 w 381"/>
                <a:gd name="T73" fmla="*/ 223 h 271"/>
                <a:gd name="T74" fmla="*/ 77 w 381"/>
                <a:gd name="T75" fmla="*/ 240 h 271"/>
                <a:gd name="T76" fmla="*/ 169 w 381"/>
                <a:gd name="T77" fmla="*/ 248 h 271"/>
                <a:gd name="T78" fmla="*/ 212 w 381"/>
                <a:gd name="T79" fmla="*/ 249 h 271"/>
                <a:gd name="T80" fmla="*/ 212 w 381"/>
                <a:gd name="T81" fmla="*/ 269 h 271"/>
                <a:gd name="T82" fmla="*/ 239 w 381"/>
                <a:gd name="T83" fmla="*/ 269 h 271"/>
                <a:gd name="T84" fmla="*/ 239 w 381"/>
                <a:gd name="T85" fmla="*/ 269 h 271"/>
                <a:gd name="T86" fmla="*/ 239 w 381"/>
                <a:gd name="T87" fmla="*/ 269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81" h="271">
                  <a:moveTo>
                    <a:pt x="239" y="269"/>
                  </a:moveTo>
                  <a:lnTo>
                    <a:pt x="351" y="271"/>
                  </a:lnTo>
                  <a:lnTo>
                    <a:pt x="377" y="271"/>
                  </a:lnTo>
                  <a:lnTo>
                    <a:pt x="376" y="256"/>
                  </a:lnTo>
                  <a:lnTo>
                    <a:pt x="376" y="176"/>
                  </a:lnTo>
                  <a:lnTo>
                    <a:pt x="370" y="162"/>
                  </a:lnTo>
                  <a:lnTo>
                    <a:pt x="376" y="141"/>
                  </a:lnTo>
                  <a:lnTo>
                    <a:pt x="381" y="125"/>
                  </a:lnTo>
                  <a:lnTo>
                    <a:pt x="379" y="70"/>
                  </a:lnTo>
                  <a:lnTo>
                    <a:pt x="379" y="41"/>
                  </a:lnTo>
                  <a:lnTo>
                    <a:pt x="370" y="27"/>
                  </a:lnTo>
                  <a:lnTo>
                    <a:pt x="353" y="18"/>
                  </a:lnTo>
                  <a:lnTo>
                    <a:pt x="335" y="13"/>
                  </a:lnTo>
                  <a:lnTo>
                    <a:pt x="319" y="4"/>
                  </a:lnTo>
                  <a:lnTo>
                    <a:pt x="258" y="5"/>
                  </a:lnTo>
                  <a:lnTo>
                    <a:pt x="244" y="5"/>
                  </a:lnTo>
                  <a:lnTo>
                    <a:pt x="80" y="4"/>
                  </a:lnTo>
                  <a:lnTo>
                    <a:pt x="64" y="2"/>
                  </a:lnTo>
                  <a:lnTo>
                    <a:pt x="0" y="0"/>
                  </a:lnTo>
                  <a:lnTo>
                    <a:pt x="2" y="16"/>
                  </a:lnTo>
                  <a:lnTo>
                    <a:pt x="18" y="16"/>
                  </a:lnTo>
                  <a:lnTo>
                    <a:pt x="23" y="25"/>
                  </a:lnTo>
                  <a:lnTo>
                    <a:pt x="11" y="41"/>
                  </a:lnTo>
                  <a:lnTo>
                    <a:pt x="9" y="57"/>
                  </a:lnTo>
                  <a:lnTo>
                    <a:pt x="18" y="68"/>
                  </a:lnTo>
                  <a:lnTo>
                    <a:pt x="30" y="75"/>
                  </a:lnTo>
                  <a:lnTo>
                    <a:pt x="41" y="86"/>
                  </a:lnTo>
                  <a:lnTo>
                    <a:pt x="29" y="105"/>
                  </a:lnTo>
                  <a:lnTo>
                    <a:pt x="34" y="118"/>
                  </a:lnTo>
                  <a:lnTo>
                    <a:pt x="50" y="123"/>
                  </a:lnTo>
                  <a:lnTo>
                    <a:pt x="48" y="139"/>
                  </a:lnTo>
                  <a:lnTo>
                    <a:pt x="48" y="155"/>
                  </a:lnTo>
                  <a:lnTo>
                    <a:pt x="54" y="175"/>
                  </a:lnTo>
                  <a:lnTo>
                    <a:pt x="64" y="187"/>
                  </a:lnTo>
                  <a:lnTo>
                    <a:pt x="71" y="199"/>
                  </a:lnTo>
                  <a:lnTo>
                    <a:pt x="61" y="208"/>
                  </a:lnTo>
                  <a:lnTo>
                    <a:pt x="66" y="223"/>
                  </a:lnTo>
                  <a:lnTo>
                    <a:pt x="77" y="240"/>
                  </a:lnTo>
                  <a:lnTo>
                    <a:pt x="169" y="248"/>
                  </a:lnTo>
                  <a:lnTo>
                    <a:pt x="212" y="249"/>
                  </a:lnTo>
                  <a:lnTo>
                    <a:pt x="212" y="269"/>
                  </a:lnTo>
                  <a:lnTo>
                    <a:pt x="239" y="269"/>
                  </a:lnTo>
                  <a:lnTo>
                    <a:pt x="239" y="269"/>
                  </a:lnTo>
                  <a:lnTo>
                    <a:pt x="239" y="2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2" name="Freeform 120">
              <a:extLst>
                <a:ext uri="{FF2B5EF4-FFF2-40B4-BE49-F238E27FC236}">
                  <a16:creationId xmlns:a16="http://schemas.microsoft.com/office/drawing/2014/main" id="{7B05F415-F298-525B-C877-607E3D13144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94710" y="7381459"/>
              <a:ext cx="804096" cy="725043"/>
            </a:xfrm>
            <a:custGeom>
              <a:avLst/>
              <a:gdLst>
                <a:gd name="T0" fmla="*/ 229 w 356"/>
                <a:gd name="T1" fmla="*/ 321 h 321"/>
                <a:gd name="T2" fmla="*/ 316 w 356"/>
                <a:gd name="T3" fmla="*/ 267 h 321"/>
                <a:gd name="T4" fmla="*/ 356 w 356"/>
                <a:gd name="T5" fmla="*/ 240 h 321"/>
                <a:gd name="T6" fmla="*/ 338 w 356"/>
                <a:gd name="T7" fmla="*/ 173 h 321"/>
                <a:gd name="T8" fmla="*/ 327 w 356"/>
                <a:gd name="T9" fmla="*/ 130 h 321"/>
                <a:gd name="T10" fmla="*/ 309 w 356"/>
                <a:gd name="T11" fmla="*/ 66 h 321"/>
                <a:gd name="T12" fmla="*/ 300 w 356"/>
                <a:gd name="T13" fmla="*/ 0 h 321"/>
                <a:gd name="T14" fmla="*/ 208 w 356"/>
                <a:gd name="T15" fmla="*/ 13 h 321"/>
                <a:gd name="T16" fmla="*/ 112 w 356"/>
                <a:gd name="T17" fmla="*/ 29 h 321"/>
                <a:gd name="T18" fmla="*/ 0 w 356"/>
                <a:gd name="T19" fmla="*/ 54 h 321"/>
                <a:gd name="T20" fmla="*/ 14 w 356"/>
                <a:gd name="T21" fmla="*/ 70 h 321"/>
                <a:gd name="T22" fmla="*/ 28 w 356"/>
                <a:gd name="T23" fmla="*/ 89 h 321"/>
                <a:gd name="T24" fmla="*/ 39 w 356"/>
                <a:gd name="T25" fmla="*/ 103 h 321"/>
                <a:gd name="T26" fmla="*/ 57 w 356"/>
                <a:gd name="T27" fmla="*/ 116 h 321"/>
                <a:gd name="T28" fmla="*/ 60 w 356"/>
                <a:gd name="T29" fmla="*/ 134 h 321"/>
                <a:gd name="T30" fmla="*/ 73 w 356"/>
                <a:gd name="T31" fmla="*/ 148 h 321"/>
                <a:gd name="T32" fmla="*/ 67 w 356"/>
                <a:gd name="T33" fmla="*/ 162 h 321"/>
                <a:gd name="T34" fmla="*/ 74 w 356"/>
                <a:gd name="T35" fmla="*/ 176 h 321"/>
                <a:gd name="T36" fmla="*/ 73 w 356"/>
                <a:gd name="T37" fmla="*/ 196 h 321"/>
                <a:gd name="T38" fmla="*/ 87 w 356"/>
                <a:gd name="T39" fmla="*/ 207 h 321"/>
                <a:gd name="T40" fmla="*/ 85 w 356"/>
                <a:gd name="T41" fmla="*/ 219 h 321"/>
                <a:gd name="T42" fmla="*/ 92 w 356"/>
                <a:gd name="T43" fmla="*/ 244 h 321"/>
                <a:gd name="T44" fmla="*/ 106 w 356"/>
                <a:gd name="T45" fmla="*/ 264 h 321"/>
                <a:gd name="T46" fmla="*/ 121 w 356"/>
                <a:gd name="T47" fmla="*/ 273 h 321"/>
                <a:gd name="T48" fmla="*/ 169 w 356"/>
                <a:gd name="T49" fmla="*/ 278 h 321"/>
                <a:gd name="T50" fmla="*/ 187 w 356"/>
                <a:gd name="T51" fmla="*/ 299 h 321"/>
                <a:gd name="T52" fmla="*/ 197 w 356"/>
                <a:gd name="T53" fmla="*/ 289 h 321"/>
                <a:gd name="T54" fmla="*/ 229 w 356"/>
                <a:gd name="T55" fmla="*/ 321 h 321"/>
                <a:gd name="T56" fmla="*/ 229 w 356"/>
                <a:gd name="T57" fmla="*/ 321 h 321"/>
                <a:gd name="T58" fmla="*/ 229 w 356"/>
                <a:gd name="T59" fmla="*/ 321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56" h="321">
                  <a:moveTo>
                    <a:pt x="229" y="321"/>
                  </a:moveTo>
                  <a:lnTo>
                    <a:pt x="316" y="267"/>
                  </a:lnTo>
                  <a:lnTo>
                    <a:pt x="356" y="240"/>
                  </a:lnTo>
                  <a:lnTo>
                    <a:pt x="338" y="173"/>
                  </a:lnTo>
                  <a:lnTo>
                    <a:pt x="327" y="130"/>
                  </a:lnTo>
                  <a:lnTo>
                    <a:pt x="309" y="66"/>
                  </a:lnTo>
                  <a:lnTo>
                    <a:pt x="300" y="0"/>
                  </a:lnTo>
                  <a:lnTo>
                    <a:pt x="208" y="13"/>
                  </a:lnTo>
                  <a:lnTo>
                    <a:pt x="112" y="29"/>
                  </a:lnTo>
                  <a:lnTo>
                    <a:pt x="0" y="54"/>
                  </a:lnTo>
                  <a:lnTo>
                    <a:pt x="14" y="70"/>
                  </a:lnTo>
                  <a:lnTo>
                    <a:pt x="28" y="89"/>
                  </a:lnTo>
                  <a:lnTo>
                    <a:pt x="39" y="103"/>
                  </a:lnTo>
                  <a:lnTo>
                    <a:pt x="57" y="116"/>
                  </a:lnTo>
                  <a:lnTo>
                    <a:pt x="60" y="134"/>
                  </a:lnTo>
                  <a:lnTo>
                    <a:pt x="73" y="148"/>
                  </a:lnTo>
                  <a:lnTo>
                    <a:pt x="67" y="162"/>
                  </a:lnTo>
                  <a:lnTo>
                    <a:pt x="74" y="176"/>
                  </a:lnTo>
                  <a:lnTo>
                    <a:pt x="73" y="196"/>
                  </a:lnTo>
                  <a:lnTo>
                    <a:pt x="87" y="207"/>
                  </a:lnTo>
                  <a:lnTo>
                    <a:pt x="85" y="219"/>
                  </a:lnTo>
                  <a:lnTo>
                    <a:pt x="92" y="244"/>
                  </a:lnTo>
                  <a:lnTo>
                    <a:pt x="106" y="264"/>
                  </a:lnTo>
                  <a:lnTo>
                    <a:pt x="121" y="273"/>
                  </a:lnTo>
                  <a:lnTo>
                    <a:pt x="169" y="278"/>
                  </a:lnTo>
                  <a:lnTo>
                    <a:pt x="187" y="299"/>
                  </a:lnTo>
                  <a:lnTo>
                    <a:pt x="197" y="289"/>
                  </a:lnTo>
                  <a:lnTo>
                    <a:pt x="229" y="321"/>
                  </a:lnTo>
                  <a:lnTo>
                    <a:pt x="229" y="321"/>
                  </a:lnTo>
                  <a:lnTo>
                    <a:pt x="229" y="3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3" name="Freeform 121">
              <a:extLst>
                <a:ext uri="{FF2B5EF4-FFF2-40B4-BE49-F238E27FC236}">
                  <a16:creationId xmlns:a16="http://schemas.microsoft.com/office/drawing/2014/main" id="{2D1B5681-D7F0-2656-32E0-C3E26D1C27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01906" y="7354355"/>
              <a:ext cx="402048" cy="573709"/>
            </a:xfrm>
            <a:custGeom>
              <a:avLst/>
              <a:gdLst>
                <a:gd name="T0" fmla="*/ 167 w 178"/>
                <a:gd name="T1" fmla="*/ 254 h 254"/>
                <a:gd name="T2" fmla="*/ 166 w 178"/>
                <a:gd name="T3" fmla="*/ 238 h 254"/>
                <a:gd name="T4" fmla="*/ 174 w 178"/>
                <a:gd name="T5" fmla="*/ 194 h 254"/>
                <a:gd name="T6" fmla="*/ 174 w 178"/>
                <a:gd name="T7" fmla="*/ 146 h 254"/>
                <a:gd name="T8" fmla="*/ 174 w 178"/>
                <a:gd name="T9" fmla="*/ 87 h 254"/>
                <a:gd name="T10" fmla="*/ 176 w 178"/>
                <a:gd name="T11" fmla="*/ 74 h 254"/>
                <a:gd name="T12" fmla="*/ 178 w 178"/>
                <a:gd name="T13" fmla="*/ 34 h 254"/>
                <a:gd name="T14" fmla="*/ 174 w 178"/>
                <a:gd name="T15" fmla="*/ 7 h 254"/>
                <a:gd name="T16" fmla="*/ 144 w 178"/>
                <a:gd name="T17" fmla="*/ 0 h 254"/>
                <a:gd name="T18" fmla="*/ 121 w 178"/>
                <a:gd name="T19" fmla="*/ 0 h 254"/>
                <a:gd name="T20" fmla="*/ 114 w 178"/>
                <a:gd name="T21" fmla="*/ 12 h 254"/>
                <a:gd name="T22" fmla="*/ 53 w 178"/>
                <a:gd name="T23" fmla="*/ 25 h 254"/>
                <a:gd name="T24" fmla="*/ 34 w 178"/>
                <a:gd name="T25" fmla="*/ 21 h 254"/>
                <a:gd name="T26" fmla="*/ 16 w 178"/>
                <a:gd name="T27" fmla="*/ 12 h 254"/>
                <a:gd name="T28" fmla="*/ 18 w 178"/>
                <a:gd name="T29" fmla="*/ 50 h 254"/>
                <a:gd name="T30" fmla="*/ 16 w 178"/>
                <a:gd name="T31" fmla="*/ 66 h 254"/>
                <a:gd name="T32" fmla="*/ 18 w 178"/>
                <a:gd name="T33" fmla="*/ 110 h 254"/>
                <a:gd name="T34" fmla="*/ 18 w 178"/>
                <a:gd name="T35" fmla="*/ 130 h 254"/>
                <a:gd name="T36" fmla="*/ 16 w 178"/>
                <a:gd name="T37" fmla="*/ 146 h 254"/>
                <a:gd name="T38" fmla="*/ 7 w 178"/>
                <a:gd name="T39" fmla="*/ 160 h 254"/>
                <a:gd name="T40" fmla="*/ 0 w 178"/>
                <a:gd name="T41" fmla="*/ 188 h 254"/>
                <a:gd name="T42" fmla="*/ 55 w 178"/>
                <a:gd name="T43" fmla="*/ 199 h 254"/>
                <a:gd name="T44" fmla="*/ 116 w 178"/>
                <a:gd name="T45" fmla="*/ 199 h 254"/>
                <a:gd name="T46" fmla="*/ 112 w 178"/>
                <a:gd name="T47" fmla="*/ 229 h 254"/>
                <a:gd name="T48" fmla="*/ 112 w 178"/>
                <a:gd name="T49" fmla="*/ 254 h 254"/>
                <a:gd name="T50" fmla="*/ 167 w 178"/>
                <a:gd name="T51" fmla="*/ 254 h 254"/>
                <a:gd name="T52" fmla="*/ 167 w 178"/>
                <a:gd name="T53" fmla="*/ 254 h 254"/>
                <a:gd name="T54" fmla="*/ 167 w 178"/>
                <a:gd name="T55" fmla="*/ 254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78" h="254">
                  <a:moveTo>
                    <a:pt x="167" y="254"/>
                  </a:moveTo>
                  <a:lnTo>
                    <a:pt x="166" y="238"/>
                  </a:lnTo>
                  <a:lnTo>
                    <a:pt x="174" y="194"/>
                  </a:lnTo>
                  <a:lnTo>
                    <a:pt x="174" y="146"/>
                  </a:lnTo>
                  <a:lnTo>
                    <a:pt x="174" y="87"/>
                  </a:lnTo>
                  <a:lnTo>
                    <a:pt x="176" y="74"/>
                  </a:lnTo>
                  <a:lnTo>
                    <a:pt x="178" y="34"/>
                  </a:lnTo>
                  <a:lnTo>
                    <a:pt x="174" y="7"/>
                  </a:lnTo>
                  <a:lnTo>
                    <a:pt x="144" y="0"/>
                  </a:lnTo>
                  <a:lnTo>
                    <a:pt x="121" y="0"/>
                  </a:lnTo>
                  <a:lnTo>
                    <a:pt x="114" y="12"/>
                  </a:lnTo>
                  <a:lnTo>
                    <a:pt x="53" y="25"/>
                  </a:lnTo>
                  <a:lnTo>
                    <a:pt x="34" y="21"/>
                  </a:lnTo>
                  <a:lnTo>
                    <a:pt x="16" y="12"/>
                  </a:lnTo>
                  <a:lnTo>
                    <a:pt x="18" y="50"/>
                  </a:lnTo>
                  <a:lnTo>
                    <a:pt x="16" y="66"/>
                  </a:lnTo>
                  <a:lnTo>
                    <a:pt x="18" y="110"/>
                  </a:lnTo>
                  <a:lnTo>
                    <a:pt x="18" y="130"/>
                  </a:lnTo>
                  <a:lnTo>
                    <a:pt x="16" y="146"/>
                  </a:lnTo>
                  <a:lnTo>
                    <a:pt x="7" y="160"/>
                  </a:lnTo>
                  <a:lnTo>
                    <a:pt x="0" y="188"/>
                  </a:lnTo>
                  <a:lnTo>
                    <a:pt x="55" y="199"/>
                  </a:lnTo>
                  <a:lnTo>
                    <a:pt x="116" y="199"/>
                  </a:lnTo>
                  <a:lnTo>
                    <a:pt x="112" y="229"/>
                  </a:lnTo>
                  <a:lnTo>
                    <a:pt x="112" y="254"/>
                  </a:lnTo>
                  <a:lnTo>
                    <a:pt x="167" y="254"/>
                  </a:lnTo>
                  <a:lnTo>
                    <a:pt x="167" y="254"/>
                  </a:lnTo>
                  <a:lnTo>
                    <a:pt x="167" y="2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4" name="Freeform 122">
              <a:extLst>
                <a:ext uri="{FF2B5EF4-FFF2-40B4-BE49-F238E27FC236}">
                  <a16:creationId xmlns:a16="http://schemas.microsoft.com/office/drawing/2014/main" id="{5ECF9406-15B4-936B-70D5-027856660A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65165" y="7288853"/>
              <a:ext cx="643730" cy="819908"/>
            </a:xfrm>
            <a:custGeom>
              <a:avLst/>
              <a:gdLst>
                <a:gd name="T0" fmla="*/ 131 w 285"/>
                <a:gd name="T1" fmla="*/ 362 h 363"/>
                <a:gd name="T2" fmla="*/ 226 w 285"/>
                <a:gd name="T3" fmla="*/ 363 h 363"/>
                <a:gd name="T4" fmla="*/ 276 w 285"/>
                <a:gd name="T5" fmla="*/ 330 h 363"/>
                <a:gd name="T6" fmla="*/ 274 w 285"/>
                <a:gd name="T7" fmla="*/ 306 h 363"/>
                <a:gd name="T8" fmla="*/ 263 w 285"/>
                <a:gd name="T9" fmla="*/ 296 h 363"/>
                <a:gd name="T10" fmla="*/ 261 w 285"/>
                <a:gd name="T11" fmla="*/ 287 h 363"/>
                <a:gd name="T12" fmla="*/ 267 w 285"/>
                <a:gd name="T13" fmla="*/ 264 h 363"/>
                <a:gd name="T14" fmla="*/ 258 w 285"/>
                <a:gd name="T15" fmla="*/ 253 h 363"/>
                <a:gd name="T16" fmla="*/ 267 w 285"/>
                <a:gd name="T17" fmla="*/ 242 h 363"/>
                <a:gd name="T18" fmla="*/ 258 w 285"/>
                <a:gd name="T19" fmla="*/ 232 h 363"/>
                <a:gd name="T20" fmla="*/ 260 w 285"/>
                <a:gd name="T21" fmla="*/ 216 h 363"/>
                <a:gd name="T22" fmla="*/ 251 w 285"/>
                <a:gd name="T23" fmla="*/ 205 h 363"/>
                <a:gd name="T24" fmla="*/ 256 w 285"/>
                <a:gd name="T25" fmla="*/ 192 h 363"/>
                <a:gd name="T26" fmla="*/ 254 w 285"/>
                <a:gd name="T27" fmla="*/ 178 h 363"/>
                <a:gd name="T28" fmla="*/ 263 w 285"/>
                <a:gd name="T29" fmla="*/ 168 h 363"/>
                <a:gd name="T30" fmla="*/ 261 w 285"/>
                <a:gd name="T31" fmla="*/ 150 h 363"/>
                <a:gd name="T32" fmla="*/ 269 w 285"/>
                <a:gd name="T33" fmla="*/ 141 h 363"/>
                <a:gd name="T34" fmla="*/ 261 w 285"/>
                <a:gd name="T35" fmla="*/ 130 h 363"/>
                <a:gd name="T36" fmla="*/ 269 w 285"/>
                <a:gd name="T37" fmla="*/ 116 h 363"/>
                <a:gd name="T38" fmla="*/ 270 w 285"/>
                <a:gd name="T39" fmla="*/ 100 h 363"/>
                <a:gd name="T40" fmla="*/ 270 w 285"/>
                <a:gd name="T41" fmla="*/ 84 h 363"/>
                <a:gd name="T42" fmla="*/ 277 w 285"/>
                <a:gd name="T43" fmla="*/ 75 h 363"/>
                <a:gd name="T44" fmla="*/ 277 w 285"/>
                <a:gd name="T45" fmla="*/ 52 h 363"/>
                <a:gd name="T46" fmla="*/ 285 w 285"/>
                <a:gd name="T47" fmla="*/ 39 h 363"/>
                <a:gd name="T48" fmla="*/ 285 w 285"/>
                <a:gd name="T49" fmla="*/ 20 h 363"/>
                <a:gd name="T50" fmla="*/ 165 w 285"/>
                <a:gd name="T51" fmla="*/ 9 h 363"/>
                <a:gd name="T52" fmla="*/ 151 w 285"/>
                <a:gd name="T53" fmla="*/ 0 h 363"/>
                <a:gd name="T54" fmla="*/ 133 w 285"/>
                <a:gd name="T55" fmla="*/ 9 h 363"/>
                <a:gd name="T56" fmla="*/ 108 w 285"/>
                <a:gd name="T57" fmla="*/ 9 h 363"/>
                <a:gd name="T58" fmla="*/ 12 w 285"/>
                <a:gd name="T59" fmla="*/ 6 h 363"/>
                <a:gd name="T60" fmla="*/ 10 w 285"/>
                <a:gd name="T61" fmla="*/ 39 h 363"/>
                <a:gd name="T62" fmla="*/ 5 w 285"/>
                <a:gd name="T63" fmla="*/ 89 h 363"/>
                <a:gd name="T64" fmla="*/ 2 w 285"/>
                <a:gd name="T65" fmla="*/ 169 h 363"/>
                <a:gd name="T66" fmla="*/ 2 w 285"/>
                <a:gd name="T67" fmla="*/ 216 h 363"/>
                <a:gd name="T68" fmla="*/ 0 w 285"/>
                <a:gd name="T69" fmla="*/ 255 h 363"/>
                <a:gd name="T70" fmla="*/ 3 w 285"/>
                <a:gd name="T71" fmla="*/ 335 h 363"/>
                <a:gd name="T72" fmla="*/ 75 w 285"/>
                <a:gd name="T73" fmla="*/ 337 h 363"/>
                <a:gd name="T74" fmla="*/ 89 w 285"/>
                <a:gd name="T75" fmla="*/ 346 h 363"/>
                <a:gd name="T76" fmla="*/ 108 w 285"/>
                <a:gd name="T77" fmla="*/ 351 h 363"/>
                <a:gd name="T78" fmla="*/ 126 w 285"/>
                <a:gd name="T79" fmla="*/ 360 h 363"/>
                <a:gd name="T80" fmla="*/ 131 w 285"/>
                <a:gd name="T81" fmla="*/ 362 h 363"/>
                <a:gd name="T82" fmla="*/ 131 w 285"/>
                <a:gd name="T83" fmla="*/ 362 h 363"/>
                <a:gd name="T84" fmla="*/ 131 w 285"/>
                <a:gd name="T85" fmla="*/ 362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5" h="363">
                  <a:moveTo>
                    <a:pt x="131" y="362"/>
                  </a:moveTo>
                  <a:lnTo>
                    <a:pt x="226" y="363"/>
                  </a:lnTo>
                  <a:lnTo>
                    <a:pt x="276" y="330"/>
                  </a:lnTo>
                  <a:lnTo>
                    <a:pt x="274" y="306"/>
                  </a:lnTo>
                  <a:lnTo>
                    <a:pt x="263" y="296"/>
                  </a:lnTo>
                  <a:lnTo>
                    <a:pt x="261" y="287"/>
                  </a:lnTo>
                  <a:lnTo>
                    <a:pt x="267" y="264"/>
                  </a:lnTo>
                  <a:lnTo>
                    <a:pt x="258" y="253"/>
                  </a:lnTo>
                  <a:lnTo>
                    <a:pt x="267" y="242"/>
                  </a:lnTo>
                  <a:lnTo>
                    <a:pt x="258" y="232"/>
                  </a:lnTo>
                  <a:lnTo>
                    <a:pt x="260" y="216"/>
                  </a:lnTo>
                  <a:lnTo>
                    <a:pt x="251" y="205"/>
                  </a:lnTo>
                  <a:lnTo>
                    <a:pt x="256" y="192"/>
                  </a:lnTo>
                  <a:lnTo>
                    <a:pt x="254" y="178"/>
                  </a:lnTo>
                  <a:lnTo>
                    <a:pt x="263" y="168"/>
                  </a:lnTo>
                  <a:lnTo>
                    <a:pt x="261" y="150"/>
                  </a:lnTo>
                  <a:lnTo>
                    <a:pt x="269" y="141"/>
                  </a:lnTo>
                  <a:lnTo>
                    <a:pt x="261" y="130"/>
                  </a:lnTo>
                  <a:lnTo>
                    <a:pt x="269" y="116"/>
                  </a:lnTo>
                  <a:lnTo>
                    <a:pt x="270" y="100"/>
                  </a:lnTo>
                  <a:lnTo>
                    <a:pt x="270" y="84"/>
                  </a:lnTo>
                  <a:lnTo>
                    <a:pt x="277" y="75"/>
                  </a:lnTo>
                  <a:lnTo>
                    <a:pt x="277" y="52"/>
                  </a:lnTo>
                  <a:lnTo>
                    <a:pt x="285" y="39"/>
                  </a:lnTo>
                  <a:lnTo>
                    <a:pt x="285" y="20"/>
                  </a:lnTo>
                  <a:lnTo>
                    <a:pt x="165" y="9"/>
                  </a:lnTo>
                  <a:lnTo>
                    <a:pt x="151" y="0"/>
                  </a:lnTo>
                  <a:lnTo>
                    <a:pt x="133" y="9"/>
                  </a:lnTo>
                  <a:lnTo>
                    <a:pt x="108" y="9"/>
                  </a:lnTo>
                  <a:lnTo>
                    <a:pt x="12" y="6"/>
                  </a:lnTo>
                  <a:lnTo>
                    <a:pt x="10" y="39"/>
                  </a:lnTo>
                  <a:lnTo>
                    <a:pt x="5" y="89"/>
                  </a:lnTo>
                  <a:lnTo>
                    <a:pt x="2" y="169"/>
                  </a:lnTo>
                  <a:lnTo>
                    <a:pt x="2" y="216"/>
                  </a:lnTo>
                  <a:lnTo>
                    <a:pt x="0" y="255"/>
                  </a:lnTo>
                  <a:lnTo>
                    <a:pt x="3" y="335"/>
                  </a:lnTo>
                  <a:lnTo>
                    <a:pt x="75" y="337"/>
                  </a:lnTo>
                  <a:lnTo>
                    <a:pt x="89" y="346"/>
                  </a:lnTo>
                  <a:lnTo>
                    <a:pt x="108" y="351"/>
                  </a:lnTo>
                  <a:lnTo>
                    <a:pt x="126" y="360"/>
                  </a:lnTo>
                  <a:lnTo>
                    <a:pt x="131" y="362"/>
                  </a:lnTo>
                  <a:lnTo>
                    <a:pt x="131" y="362"/>
                  </a:lnTo>
                  <a:lnTo>
                    <a:pt x="131" y="3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5" name="Freeform 123">
              <a:extLst>
                <a:ext uri="{FF2B5EF4-FFF2-40B4-BE49-F238E27FC236}">
                  <a16:creationId xmlns:a16="http://schemas.microsoft.com/office/drawing/2014/main" id="{888412A6-516A-1893-F749-B31C733F078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54881" y="7349838"/>
              <a:ext cx="727301" cy="747630"/>
            </a:xfrm>
            <a:custGeom>
              <a:avLst/>
              <a:gdLst>
                <a:gd name="T0" fmla="*/ 180 w 322"/>
                <a:gd name="T1" fmla="*/ 329 h 331"/>
                <a:gd name="T2" fmla="*/ 312 w 322"/>
                <a:gd name="T3" fmla="*/ 240 h 331"/>
                <a:gd name="T4" fmla="*/ 322 w 322"/>
                <a:gd name="T5" fmla="*/ 235 h 331"/>
                <a:gd name="T6" fmla="*/ 317 w 322"/>
                <a:gd name="T7" fmla="*/ 217 h 331"/>
                <a:gd name="T8" fmla="*/ 313 w 322"/>
                <a:gd name="T9" fmla="*/ 201 h 331"/>
                <a:gd name="T10" fmla="*/ 312 w 322"/>
                <a:gd name="T11" fmla="*/ 185 h 331"/>
                <a:gd name="T12" fmla="*/ 313 w 322"/>
                <a:gd name="T13" fmla="*/ 173 h 331"/>
                <a:gd name="T14" fmla="*/ 299 w 322"/>
                <a:gd name="T15" fmla="*/ 148 h 331"/>
                <a:gd name="T16" fmla="*/ 296 w 322"/>
                <a:gd name="T17" fmla="*/ 132 h 331"/>
                <a:gd name="T18" fmla="*/ 283 w 322"/>
                <a:gd name="T19" fmla="*/ 123 h 331"/>
                <a:gd name="T20" fmla="*/ 269 w 322"/>
                <a:gd name="T21" fmla="*/ 109 h 331"/>
                <a:gd name="T22" fmla="*/ 258 w 322"/>
                <a:gd name="T23" fmla="*/ 94 h 331"/>
                <a:gd name="T24" fmla="*/ 248 w 322"/>
                <a:gd name="T25" fmla="*/ 76 h 331"/>
                <a:gd name="T26" fmla="*/ 240 w 322"/>
                <a:gd name="T27" fmla="*/ 57 h 331"/>
                <a:gd name="T28" fmla="*/ 233 w 322"/>
                <a:gd name="T29" fmla="*/ 27 h 331"/>
                <a:gd name="T30" fmla="*/ 224 w 322"/>
                <a:gd name="T31" fmla="*/ 20 h 331"/>
                <a:gd name="T32" fmla="*/ 210 w 322"/>
                <a:gd name="T33" fmla="*/ 11 h 331"/>
                <a:gd name="T34" fmla="*/ 198 w 322"/>
                <a:gd name="T35" fmla="*/ 2 h 331"/>
                <a:gd name="T36" fmla="*/ 78 w 322"/>
                <a:gd name="T37" fmla="*/ 0 h 331"/>
                <a:gd name="T38" fmla="*/ 64 w 322"/>
                <a:gd name="T39" fmla="*/ 2 h 331"/>
                <a:gd name="T40" fmla="*/ 64 w 322"/>
                <a:gd name="T41" fmla="*/ 92 h 331"/>
                <a:gd name="T42" fmla="*/ 62 w 322"/>
                <a:gd name="T43" fmla="*/ 148 h 331"/>
                <a:gd name="T44" fmla="*/ 64 w 322"/>
                <a:gd name="T45" fmla="*/ 196 h 331"/>
                <a:gd name="T46" fmla="*/ 64 w 322"/>
                <a:gd name="T47" fmla="*/ 238 h 331"/>
                <a:gd name="T48" fmla="*/ 55 w 322"/>
                <a:gd name="T49" fmla="*/ 256 h 331"/>
                <a:gd name="T50" fmla="*/ 0 w 322"/>
                <a:gd name="T51" fmla="*/ 256 h 331"/>
                <a:gd name="T52" fmla="*/ 2 w 322"/>
                <a:gd name="T53" fmla="*/ 331 h 331"/>
                <a:gd name="T54" fmla="*/ 80 w 322"/>
                <a:gd name="T55" fmla="*/ 331 h 331"/>
                <a:gd name="T56" fmla="*/ 114 w 322"/>
                <a:gd name="T57" fmla="*/ 331 h 331"/>
                <a:gd name="T58" fmla="*/ 180 w 322"/>
                <a:gd name="T59" fmla="*/ 329 h 331"/>
                <a:gd name="T60" fmla="*/ 180 w 322"/>
                <a:gd name="T61" fmla="*/ 329 h 331"/>
                <a:gd name="T62" fmla="*/ 180 w 322"/>
                <a:gd name="T63" fmla="*/ 329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22" h="331">
                  <a:moveTo>
                    <a:pt x="180" y="329"/>
                  </a:moveTo>
                  <a:lnTo>
                    <a:pt x="312" y="240"/>
                  </a:lnTo>
                  <a:lnTo>
                    <a:pt x="322" y="235"/>
                  </a:lnTo>
                  <a:lnTo>
                    <a:pt x="317" y="217"/>
                  </a:lnTo>
                  <a:lnTo>
                    <a:pt x="313" y="201"/>
                  </a:lnTo>
                  <a:lnTo>
                    <a:pt x="312" y="185"/>
                  </a:lnTo>
                  <a:lnTo>
                    <a:pt x="313" y="173"/>
                  </a:lnTo>
                  <a:lnTo>
                    <a:pt x="299" y="148"/>
                  </a:lnTo>
                  <a:lnTo>
                    <a:pt x="296" y="132"/>
                  </a:lnTo>
                  <a:lnTo>
                    <a:pt x="283" y="123"/>
                  </a:lnTo>
                  <a:lnTo>
                    <a:pt x="269" y="109"/>
                  </a:lnTo>
                  <a:lnTo>
                    <a:pt x="258" y="94"/>
                  </a:lnTo>
                  <a:lnTo>
                    <a:pt x="248" y="76"/>
                  </a:lnTo>
                  <a:lnTo>
                    <a:pt x="240" y="57"/>
                  </a:lnTo>
                  <a:lnTo>
                    <a:pt x="233" y="27"/>
                  </a:lnTo>
                  <a:lnTo>
                    <a:pt x="224" y="20"/>
                  </a:lnTo>
                  <a:lnTo>
                    <a:pt x="210" y="11"/>
                  </a:lnTo>
                  <a:lnTo>
                    <a:pt x="198" y="2"/>
                  </a:lnTo>
                  <a:lnTo>
                    <a:pt x="78" y="0"/>
                  </a:lnTo>
                  <a:lnTo>
                    <a:pt x="64" y="2"/>
                  </a:lnTo>
                  <a:lnTo>
                    <a:pt x="64" y="92"/>
                  </a:lnTo>
                  <a:lnTo>
                    <a:pt x="62" y="148"/>
                  </a:lnTo>
                  <a:lnTo>
                    <a:pt x="64" y="196"/>
                  </a:lnTo>
                  <a:lnTo>
                    <a:pt x="64" y="238"/>
                  </a:lnTo>
                  <a:lnTo>
                    <a:pt x="55" y="256"/>
                  </a:lnTo>
                  <a:lnTo>
                    <a:pt x="0" y="256"/>
                  </a:lnTo>
                  <a:lnTo>
                    <a:pt x="2" y="331"/>
                  </a:lnTo>
                  <a:lnTo>
                    <a:pt x="80" y="331"/>
                  </a:lnTo>
                  <a:lnTo>
                    <a:pt x="114" y="331"/>
                  </a:lnTo>
                  <a:lnTo>
                    <a:pt x="180" y="329"/>
                  </a:lnTo>
                  <a:lnTo>
                    <a:pt x="180" y="329"/>
                  </a:lnTo>
                  <a:lnTo>
                    <a:pt x="180" y="3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6" name="Freeform 124">
              <a:extLst>
                <a:ext uri="{FF2B5EF4-FFF2-40B4-BE49-F238E27FC236}">
                  <a16:creationId xmlns:a16="http://schemas.microsoft.com/office/drawing/2014/main" id="{8B12626F-4D8B-7039-825E-4F86F97C32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0221" y="8601156"/>
              <a:ext cx="716008" cy="490138"/>
            </a:xfrm>
            <a:custGeom>
              <a:avLst/>
              <a:gdLst>
                <a:gd name="T0" fmla="*/ 93 w 317"/>
                <a:gd name="T1" fmla="*/ 217 h 217"/>
                <a:gd name="T2" fmla="*/ 103 w 317"/>
                <a:gd name="T3" fmla="*/ 210 h 217"/>
                <a:gd name="T4" fmla="*/ 119 w 317"/>
                <a:gd name="T5" fmla="*/ 204 h 217"/>
                <a:gd name="T6" fmla="*/ 134 w 317"/>
                <a:gd name="T7" fmla="*/ 197 h 217"/>
                <a:gd name="T8" fmla="*/ 144 w 317"/>
                <a:gd name="T9" fmla="*/ 188 h 217"/>
                <a:gd name="T10" fmla="*/ 159 w 317"/>
                <a:gd name="T11" fmla="*/ 183 h 217"/>
                <a:gd name="T12" fmla="*/ 171 w 317"/>
                <a:gd name="T13" fmla="*/ 181 h 217"/>
                <a:gd name="T14" fmla="*/ 184 w 317"/>
                <a:gd name="T15" fmla="*/ 183 h 217"/>
                <a:gd name="T16" fmla="*/ 200 w 317"/>
                <a:gd name="T17" fmla="*/ 183 h 217"/>
                <a:gd name="T18" fmla="*/ 210 w 317"/>
                <a:gd name="T19" fmla="*/ 174 h 217"/>
                <a:gd name="T20" fmla="*/ 219 w 317"/>
                <a:gd name="T21" fmla="*/ 181 h 217"/>
                <a:gd name="T22" fmla="*/ 226 w 317"/>
                <a:gd name="T23" fmla="*/ 172 h 217"/>
                <a:gd name="T24" fmla="*/ 241 w 317"/>
                <a:gd name="T25" fmla="*/ 165 h 217"/>
                <a:gd name="T26" fmla="*/ 249 w 317"/>
                <a:gd name="T27" fmla="*/ 153 h 217"/>
                <a:gd name="T28" fmla="*/ 251 w 317"/>
                <a:gd name="T29" fmla="*/ 140 h 217"/>
                <a:gd name="T30" fmla="*/ 258 w 317"/>
                <a:gd name="T31" fmla="*/ 128 h 217"/>
                <a:gd name="T32" fmla="*/ 264 w 317"/>
                <a:gd name="T33" fmla="*/ 115 h 217"/>
                <a:gd name="T34" fmla="*/ 267 w 317"/>
                <a:gd name="T35" fmla="*/ 103 h 217"/>
                <a:gd name="T36" fmla="*/ 278 w 317"/>
                <a:gd name="T37" fmla="*/ 96 h 217"/>
                <a:gd name="T38" fmla="*/ 289 w 317"/>
                <a:gd name="T39" fmla="*/ 87 h 217"/>
                <a:gd name="T40" fmla="*/ 299 w 317"/>
                <a:gd name="T41" fmla="*/ 78 h 217"/>
                <a:gd name="T42" fmla="*/ 308 w 317"/>
                <a:gd name="T43" fmla="*/ 69 h 217"/>
                <a:gd name="T44" fmla="*/ 310 w 317"/>
                <a:gd name="T45" fmla="*/ 55 h 217"/>
                <a:gd name="T46" fmla="*/ 317 w 317"/>
                <a:gd name="T47" fmla="*/ 42 h 217"/>
                <a:gd name="T48" fmla="*/ 294 w 317"/>
                <a:gd name="T49" fmla="*/ 42 h 217"/>
                <a:gd name="T50" fmla="*/ 297 w 317"/>
                <a:gd name="T51" fmla="*/ 23 h 217"/>
                <a:gd name="T52" fmla="*/ 271 w 317"/>
                <a:gd name="T53" fmla="*/ 23 h 217"/>
                <a:gd name="T54" fmla="*/ 251 w 317"/>
                <a:gd name="T55" fmla="*/ 24 h 217"/>
                <a:gd name="T56" fmla="*/ 203 w 317"/>
                <a:gd name="T57" fmla="*/ 24 h 217"/>
                <a:gd name="T58" fmla="*/ 159 w 317"/>
                <a:gd name="T59" fmla="*/ 23 h 217"/>
                <a:gd name="T60" fmla="*/ 135 w 317"/>
                <a:gd name="T61" fmla="*/ 23 h 217"/>
                <a:gd name="T62" fmla="*/ 130 w 317"/>
                <a:gd name="T63" fmla="*/ 12 h 217"/>
                <a:gd name="T64" fmla="*/ 89 w 317"/>
                <a:gd name="T65" fmla="*/ 1 h 217"/>
                <a:gd name="T66" fmla="*/ 68 w 317"/>
                <a:gd name="T67" fmla="*/ 1 h 217"/>
                <a:gd name="T68" fmla="*/ 0 w 317"/>
                <a:gd name="T69" fmla="*/ 0 h 217"/>
                <a:gd name="T70" fmla="*/ 4 w 317"/>
                <a:gd name="T71" fmla="*/ 16 h 217"/>
                <a:gd name="T72" fmla="*/ 9 w 317"/>
                <a:gd name="T73" fmla="*/ 26 h 217"/>
                <a:gd name="T74" fmla="*/ 20 w 317"/>
                <a:gd name="T75" fmla="*/ 40 h 217"/>
                <a:gd name="T76" fmla="*/ 29 w 317"/>
                <a:gd name="T77" fmla="*/ 48 h 217"/>
                <a:gd name="T78" fmla="*/ 38 w 317"/>
                <a:gd name="T79" fmla="*/ 58 h 217"/>
                <a:gd name="T80" fmla="*/ 48 w 317"/>
                <a:gd name="T81" fmla="*/ 72 h 217"/>
                <a:gd name="T82" fmla="*/ 54 w 317"/>
                <a:gd name="T83" fmla="*/ 83 h 217"/>
                <a:gd name="T84" fmla="*/ 59 w 317"/>
                <a:gd name="T85" fmla="*/ 94 h 217"/>
                <a:gd name="T86" fmla="*/ 63 w 317"/>
                <a:gd name="T87" fmla="*/ 113 h 217"/>
                <a:gd name="T88" fmla="*/ 57 w 317"/>
                <a:gd name="T89" fmla="*/ 129 h 217"/>
                <a:gd name="T90" fmla="*/ 63 w 317"/>
                <a:gd name="T91" fmla="*/ 142 h 217"/>
                <a:gd name="T92" fmla="*/ 75 w 317"/>
                <a:gd name="T93" fmla="*/ 154 h 217"/>
                <a:gd name="T94" fmla="*/ 84 w 317"/>
                <a:gd name="T95" fmla="*/ 161 h 217"/>
                <a:gd name="T96" fmla="*/ 80 w 317"/>
                <a:gd name="T97" fmla="*/ 178 h 217"/>
                <a:gd name="T98" fmla="*/ 73 w 317"/>
                <a:gd name="T99" fmla="*/ 188 h 217"/>
                <a:gd name="T100" fmla="*/ 82 w 317"/>
                <a:gd name="T101" fmla="*/ 201 h 217"/>
                <a:gd name="T102" fmla="*/ 68 w 317"/>
                <a:gd name="T103" fmla="*/ 204 h 217"/>
                <a:gd name="T104" fmla="*/ 80 w 317"/>
                <a:gd name="T105" fmla="*/ 213 h 217"/>
                <a:gd name="T106" fmla="*/ 93 w 317"/>
                <a:gd name="T107" fmla="*/ 217 h 217"/>
                <a:gd name="T108" fmla="*/ 93 w 317"/>
                <a:gd name="T109" fmla="*/ 217 h 217"/>
                <a:gd name="T110" fmla="*/ 93 w 317"/>
                <a:gd name="T111" fmla="*/ 217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7" h="217">
                  <a:moveTo>
                    <a:pt x="93" y="217"/>
                  </a:moveTo>
                  <a:lnTo>
                    <a:pt x="103" y="210"/>
                  </a:lnTo>
                  <a:lnTo>
                    <a:pt x="119" y="204"/>
                  </a:lnTo>
                  <a:lnTo>
                    <a:pt x="134" y="197"/>
                  </a:lnTo>
                  <a:lnTo>
                    <a:pt x="144" y="188"/>
                  </a:lnTo>
                  <a:lnTo>
                    <a:pt x="159" y="183"/>
                  </a:lnTo>
                  <a:lnTo>
                    <a:pt x="171" y="181"/>
                  </a:lnTo>
                  <a:lnTo>
                    <a:pt x="184" y="183"/>
                  </a:lnTo>
                  <a:lnTo>
                    <a:pt x="200" y="183"/>
                  </a:lnTo>
                  <a:lnTo>
                    <a:pt x="210" y="174"/>
                  </a:lnTo>
                  <a:lnTo>
                    <a:pt x="219" y="181"/>
                  </a:lnTo>
                  <a:lnTo>
                    <a:pt x="226" y="172"/>
                  </a:lnTo>
                  <a:lnTo>
                    <a:pt x="241" y="165"/>
                  </a:lnTo>
                  <a:lnTo>
                    <a:pt x="249" y="153"/>
                  </a:lnTo>
                  <a:lnTo>
                    <a:pt x="251" y="140"/>
                  </a:lnTo>
                  <a:lnTo>
                    <a:pt x="258" y="128"/>
                  </a:lnTo>
                  <a:lnTo>
                    <a:pt x="264" y="115"/>
                  </a:lnTo>
                  <a:lnTo>
                    <a:pt x="267" y="103"/>
                  </a:lnTo>
                  <a:lnTo>
                    <a:pt x="278" y="96"/>
                  </a:lnTo>
                  <a:lnTo>
                    <a:pt x="289" y="87"/>
                  </a:lnTo>
                  <a:lnTo>
                    <a:pt x="299" y="78"/>
                  </a:lnTo>
                  <a:lnTo>
                    <a:pt x="308" y="69"/>
                  </a:lnTo>
                  <a:lnTo>
                    <a:pt x="310" y="55"/>
                  </a:lnTo>
                  <a:lnTo>
                    <a:pt x="317" y="42"/>
                  </a:lnTo>
                  <a:lnTo>
                    <a:pt x="294" y="42"/>
                  </a:lnTo>
                  <a:lnTo>
                    <a:pt x="297" y="23"/>
                  </a:lnTo>
                  <a:lnTo>
                    <a:pt x="271" y="23"/>
                  </a:lnTo>
                  <a:lnTo>
                    <a:pt x="251" y="24"/>
                  </a:lnTo>
                  <a:lnTo>
                    <a:pt x="203" y="24"/>
                  </a:lnTo>
                  <a:lnTo>
                    <a:pt x="159" y="23"/>
                  </a:lnTo>
                  <a:lnTo>
                    <a:pt x="135" y="23"/>
                  </a:lnTo>
                  <a:lnTo>
                    <a:pt x="130" y="12"/>
                  </a:lnTo>
                  <a:lnTo>
                    <a:pt x="89" y="1"/>
                  </a:lnTo>
                  <a:lnTo>
                    <a:pt x="68" y="1"/>
                  </a:lnTo>
                  <a:lnTo>
                    <a:pt x="0" y="0"/>
                  </a:lnTo>
                  <a:lnTo>
                    <a:pt x="4" y="16"/>
                  </a:lnTo>
                  <a:lnTo>
                    <a:pt x="9" y="26"/>
                  </a:lnTo>
                  <a:lnTo>
                    <a:pt x="20" y="40"/>
                  </a:lnTo>
                  <a:lnTo>
                    <a:pt x="29" y="48"/>
                  </a:lnTo>
                  <a:lnTo>
                    <a:pt x="38" y="58"/>
                  </a:lnTo>
                  <a:lnTo>
                    <a:pt x="48" y="72"/>
                  </a:lnTo>
                  <a:lnTo>
                    <a:pt x="54" y="83"/>
                  </a:lnTo>
                  <a:lnTo>
                    <a:pt x="59" y="94"/>
                  </a:lnTo>
                  <a:lnTo>
                    <a:pt x="63" y="113"/>
                  </a:lnTo>
                  <a:lnTo>
                    <a:pt x="57" y="129"/>
                  </a:lnTo>
                  <a:lnTo>
                    <a:pt x="63" y="142"/>
                  </a:lnTo>
                  <a:lnTo>
                    <a:pt x="75" y="154"/>
                  </a:lnTo>
                  <a:lnTo>
                    <a:pt x="84" y="161"/>
                  </a:lnTo>
                  <a:lnTo>
                    <a:pt x="80" y="178"/>
                  </a:lnTo>
                  <a:lnTo>
                    <a:pt x="73" y="188"/>
                  </a:lnTo>
                  <a:lnTo>
                    <a:pt x="82" y="201"/>
                  </a:lnTo>
                  <a:lnTo>
                    <a:pt x="68" y="204"/>
                  </a:lnTo>
                  <a:lnTo>
                    <a:pt x="80" y="213"/>
                  </a:lnTo>
                  <a:lnTo>
                    <a:pt x="93" y="217"/>
                  </a:lnTo>
                  <a:lnTo>
                    <a:pt x="93" y="217"/>
                  </a:lnTo>
                  <a:lnTo>
                    <a:pt x="93" y="2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7" name="Freeform 125">
              <a:extLst>
                <a:ext uri="{FF2B5EF4-FFF2-40B4-BE49-F238E27FC236}">
                  <a16:creationId xmlns:a16="http://schemas.microsoft.com/office/drawing/2014/main" id="{9E370927-8AFF-AE0E-7C65-48804BB153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36615" y="7338545"/>
              <a:ext cx="505948" cy="505948"/>
            </a:xfrm>
            <a:custGeom>
              <a:avLst/>
              <a:gdLst>
                <a:gd name="T0" fmla="*/ 14 w 224"/>
                <a:gd name="T1" fmla="*/ 224 h 224"/>
                <a:gd name="T2" fmla="*/ 26 w 224"/>
                <a:gd name="T3" fmla="*/ 219 h 224"/>
                <a:gd name="T4" fmla="*/ 32 w 224"/>
                <a:gd name="T5" fmla="*/ 206 h 224"/>
                <a:gd name="T6" fmla="*/ 58 w 224"/>
                <a:gd name="T7" fmla="*/ 203 h 224"/>
                <a:gd name="T8" fmla="*/ 126 w 224"/>
                <a:gd name="T9" fmla="*/ 203 h 224"/>
                <a:gd name="T10" fmla="*/ 183 w 224"/>
                <a:gd name="T11" fmla="*/ 203 h 224"/>
                <a:gd name="T12" fmla="*/ 206 w 224"/>
                <a:gd name="T13" fmla="*/ 206 h 224"/>
                <a:gd name="T14" fmla="*/ 208 w 224"/>
                <a:gd name="T15" fmla="*/ 167 h 224"/>
                <a:gd name="T16" fmla="*/ 222 w 224"/>
                <a:gd name="T17" fmla="*/ 158 h 224"/>
                <a:gd name="T18" fmla="*/ 224 w 224"/>
                <a:gd name="T19" fmla="*/ 137 h 224"/>
                <a:gd name="T20" fmla="*/ 224 w 224"/>
                <a:gd name="T21" fmla="*/ 119 h 224"/>
                <a:gd name="T22" fmla="*/ 222 w 224"/>
                <a:gd name="T23" fmla="*/ 71 h 224"/>
                <a:gd name="T24" fmla="*/ 224 w 224"/>
                <a:gd name="T25" fmla="*/ 55 h 224"/>
                <a:gd name="T26" fmla="*/ 222 w 224"/>
                <a:gd name="T27" fmla="*/ 19 h 224"/>
                <a:gd name="T28" fmla="*/ 194 w 224"/>
                <a:gd name="T29" fmla="*/ 19 h 224"/>
                <a:gd name="T30" fmla="*/ 126 w 224"/>
                <a:gd name="T31" fmla="*/ 19 h 224"/>
                <a:gd name="T32" fmla="*/ 112 w 224"/>
                <a:gd name="T33" fmla="*/ 8 h 224"/>
                <a:gd name="T34" fmla="*/ 67 w 224"/>
                <a:gd name="T35" fmla="*/ 0 h 224"/>
                <a:gd name="T36" fmla="*/ 56 w 224"/>
                <a:gd name="T37" fmla="*/ 8 h 224"/>
                <a:gd name="T38" fmla="*/ 46 w 224"/>
                <a:gd name="T39" fmla="*/ 17 h 224"/>
                <a:gd name="T40" fmla="*/ 32 w 224"/>
                <a:gd name="T41" fmla="*/ 25 h 224"/>
                <a:gd name="T42" fmla="*/ 26 w 224"/>
                <a:gd name="T43" fmla="*/ 37 h 224"/>
                <a:gd name="T44" fmla="*/ 23 w 224"/>
                <a:gd name="T45" fmla="*/ 53 h 224"/>
                <a:gd name="T46" fmla="*/ 17 w 224"/>
                <a:gd name="T47" fmla="*/ 65 h 224"/>
                <a:gd name="T48" fmla="*/ 23 w 224"/>
                <a:gd name="T49" fmla="*/ 78 h 224"/>
                <a:gd name="T50" fmla="*/ 14 w 224"/>
                <a:gd name="T51" fmla="*/ 90 h 224"/>
                <a:gd name="T52" fmla="*/ 8 w 224"/>
                <a:gd name="T53" fmla="*/ 103 h 224"/>
                <a:gd name="T54" fmla="*/ 21 w 224"/>
                <a:gd name="T55" fmla="*/ 114 h 224"/>
                <a:gd name="T56" fmla="*/ 8 w 224"/>
                <a:gd name="T57" fmla="*/ 130 h 224"/>
                <a:gd name="T58" fmla="*/ 10 w 224"/>
                <a:gd name="T59" fmla="*/ 146 h 224"/>
                <a:gd name="T60" fmla="*/ 3 w 224"/>
                <a:gd name="T61" fmla="*/ 158 h 224"/>
                <a:gd name="T62" fmla="*/ 5 w 224"/>
                <a:gd name="T63" fmla="*/ 170 h 224"/>
                <a:gd name="T64" fmla="*/ 0 w 224"/>
                <a:gd name="T65" fmla="*/ 183 h 224"/>
                <a:gd name="T66" fmla="*/ 8 w 224"/>
                <a:gd name="T67" fmla="*/ 194 h 224"/>
                <a:gd name="T68" fmla="*/ 5 w 224"/>
                <a:gd name="T69" fmla="*/ 210 h 224"/>
                <a:gd name="T70" fmla="*/ 14 w 224"/>
                <a:gd name="T71" fmla="*/ 220 h 224"/>
                <a:gd name="T72" fmla="*/ 14 w 224"/>
                <a:gd name="T73" fmla="*/ 224 h 224"/>
                <a:gd name="T74" fmla="*/ 14 w 224"/>
                <a:gd name="T75" fmla="*/ 224 h 224"/>
                <a:gd name="T76" fmla="*/ 14 w 224"/>
                <a:gd name="T77" fmla="*/ 224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24" h="224">
                  <a:moveTo>
                    <a:pt x="14" y="224"/>
                  </a:moveTo>
                  <a:lnTo>
                    <a:pt x="26" y="219"/>
                  </a:lnTo>
                  <a:lnTo>
                    <a:pt x="32" y="206"/>
                  </a:lnTo>
                  <a:lnTo>
                    <a:pt x="58" y="203"/>
                  </a:lnTo>
                  <a:lnTo>
                    <a:pt x="126" y="203"/>
                  </a:lnTo>
                  <a:lnTo>
                    <a:pt x="183" y="203"/>
                  </a:lnTo>
                  <a:lnTo>
                    <a:pt x="206" y="206"/>
                  </a:lnTo>
                  <a:lnTo>
                    <a:pt x="208" y="167"/>
                  </a:lnTo>
                  <a:lnTo>
                    <a:pt x="222" y="158"/>
                  </a:lnTo>
                  <a:lnTo>
                    <a:pt x="224" y="137"/>
                  </a:lnTo>
                  <a:lnTo>
                    <a:pt x="224" y="119"/>
                  </a:lnTo>
                  <a:lnTo>
                    <a:pt x="222" y="71"/>
                  </a:lnTo>
                  <a:lnTo>
                    <a:pt x="224" y="55"/>
                  </a:lnTo>
                  <a:lnTo>
                    <a:pt x="222" y="19"/>
                  </a:lnTo>
                  <a:lnTo>
                    <a:pt x="194" y="19"/>
                  </a:lnTo>
                  <a:lnTo>
                    <a:pt x="126" y="19"/>
                  </a:lnTo>
                  <a:lnTo>
                    <a:pt x="112" y="8"/>
                  </a:lnTo>
                  <a:lnTo>
                    <a:pt x="67" y="0"/>
                  </a:lnTo>
                  <a:lnTo>
                    <a:pt x="56" y="8"/>
                  </a:lnTo>
                  <a:lnTo>
                    <a:pt x="46" y="17"/>
                  </a:lnTo>
                  <a:lnTo>
                    <a:pt x="32" y="25"/>
                  </a:lnTo>
                  <a:lnTo>
                    <a:pt x="26" y="37"/>
                  </a:lnTo>
                  <a:lnTo>
                    <a:pt x="23" y="53"/>
                  </a:lnTo>
                  <a:lnTo>
                    <a:pt x="17" y="65"/>
                  </a:lnTo>
                  <a:lnTo>
                    <a:pt x="23" y="78"/>
                  </a:lnTo>
                  <a:lnTo>
                    <a:pt x="14" y="90"/>
                  </a:lnTo>
                  <a:lnTo>
                    <a:pt x="8" y="103"/>
                  </a:lnTo>
                  <a:lnTo>
                    <a:pt x="21" y="114"/>
                  </a:lnTo>
                  <a:lnTo>
                    <a:pt x="8" y="130"/>
                  </a:lnTo>
                  <a:lnTo>
                    <a:pt x="10" y="146"/>
                  </a:lnTo>
                  <a:lnTo>
                    <a:pt x="3" y="158"/>
                  </a:lnTo>
                  <a:lnTo>
                    <a:pt x="5" y="170"/>
                  </a:lnTo>
                  <a:lnTo>
                    <a:pt x="0" y="183"/>
                  </a:lnTo>
                  <a:lnTo>
                    <a:pt x="8" y="194"/>
                  </a:lnTo>
                  <a:lnTo>
                    <a:pt x="5" y="210"/>
                  </a:lnTo>
                  <a:lnTo>
                    <a:pt x="14" y="220"/>
                  </a:lnTo>
                  <a:lnTo>
                    <a:pt x="14" y="224"/>
                  </a:lnTo>
                  <a:lnTo>
                    <a:pt x="14" y="224"/>
                  </a:lnTo>
                  <a:lnTo>
                    <a:pt x="14" y="22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8" name="Freeform 126">
              <a:extLst>
                <a:ext uri="{FF2B5EF4-FFF2-40B4-BE49-F238E27FC236}">
                  <a16:creationId xmlns:a16="http://schemas.microsoft.com/office/drawing/2014/main" id="{2CC54F0A-170F-7F93-9D28-917D915569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445243" y="8034224"/>
              <a:ext cx="720525" cy="758922"/>
            </a:xfrm>
            <a:custGeom>
              <a:avLst/>
              <a:gdLst>
                <a:gd name="T0" fmla="*/ 20 w 319"/>
                <a:gd name="T1" fmla="*/ 334 h 336"/>
                <a:gd name="T2" fmla="*/ 50 w 319"/>
                <a:gd name="T3" fmla="*/ 322 h 336"/>
                <a:gd name="T4" fmla="*/ 77 w 319"/>
                <a:gd name="T5" fmla="*/ 322 h 336"/>
                <a:gd name="T6" fmla="*/ 98 w 319"/>
                <a:gd name="T7" fmla="*/ 331 h 336"/>
                <a:gd name="T8" fmla="*/ 116 w 319"/>
                <a:gd name="T9" fmla="*/ 307 h 336"/>
                <a:gd name="T10" fmla="*/ 155 w 319"/>
                <a:gd name="T11" fmla="*/ 315 h 336"/>
                <a:gd name="T12" fmla="*/ 185 w 319"/>
                <a:gd name="T13" fmla="*/ 297 h 336"/>
                <a:gd name="T14" fmla="*/ 228 w 319"/>
                <a:gd name="T15" fmla="*/ 295 h 336"/>
                <a:gd name="T16" fmla="*/ 237 w 319"/>
                <a:gd name="T17" fmla="*/ 243 h 336"/>
                <a:gd name="T18" fmla="*/ 257 w 319"/>
                <a:gd name="T19" fmla="*/ 215 h 336"/>
                <a:gd name="T20" fmla="*/ 283 w 319"/>
                <a:gd name="T21" fmla="*/ 188 h 336"/>
                <a:gd name="T22" fmla="*/ 282 w 319"/>
                <a:gd name="T23" fmla="*/ 145 h 336"/>
                <a:gd name="T24" fmla="*/ 308 w 319"/>
                <a:gd name="T25" fmla="*/ 137 h 336"/>
                <a:gd name="T26" fmla="*/ 315 w 319"/>
                <a:gd name="T27" fmla="*/ 115 h 336"/>
                <a:gd name="T28" fmla="*/ 285 w 319"/>
                <a:gd name="T29" fmla="*/ 112 h 336"/>
                <a:gd name="T30" fmla="*/ 269 w 319"/>
                <a:gd name="T31" fmla="*/ 90 h 336"/>
                <a:gd name="T32" fmla="*/ 246 w 319"/>
                <a:gd name="T33" fmla="*/ 90 h 336"/>
                <a:gd name="T34" fmla="*/ 234 w 319"/>
                <a:gd name="T35" fmla="*/ 60 h 336"/>
                <a:gd name="T36" fmla="*/ 210 w 319"/>
                <a:gd name="T37" fmla="*/ 37 h 336"/>
                <a:gd name="T38" fmla="*/ 189 w 319"/>
                <a:gd name="T39" fmla="*/ 37 h 336"/>
                <a:gd name="T40" fmla="*/ 171 w 319"/>
                <a:gd name="T41" fmla="*/ 23 h 336"/>
                <a:gd name="T42" fmla="*/ 164 w 319"/>
                <a:gd name="T43" fmla="*/ 0 h 336"/>
                <a:gd name="T44" fmla="*/ 120 w 319"/>
                <a:gd name="T45" fmla="*/ 23 h 336"/>
                <a:gd name="T46" fmla="*/ 50 w 319"/>
                <a:gd name="T47" fmla="*/ 30 h 336"/>
                <a:gd name="T48" fmla="*/ 9 w 319"/>
                <a:gd name="T49" fmla="*/ 44 h 336"/>
                <a:gd name="T50" fmla="*/ 7 w 319"/>
                <a:gd name="T51" fmla="*/ 90 h 336"/>
                <a:gd name="T52" fmla="*/ 16 w 319"/>
                <a:gd name="T53" fmla="*/ 145 h 336"/>
                <a:gd name="T54" fmla="*/ 0 w 319"/>
                <a:gd name="T55" fmla="*/ 170 h 336"/>
                <a:gd name="T56" fmla="*/ 7 w 319"/>
                <a:gd name="T57" fmla="*/ 274 h 336"/>
                <a:gd name="T58" fmla="*/ 29 w 319"/>
                <a:gd name="T59" fmla="*/ 293 h 336"/>
                <a:gd name="T60" fmla="*/ 18 w 319"/>
                <a:gd name="T61" fmla="*/ 320 h 336"/>
                <a:gd name="T62" fmla="*/ 6 w 319"/>
                <a:gd name="T63" fmla="*/ 336 h 336"/>
                <a:gd name="T64" fmla="*/ 6 w 319"/>
                <a:gd name="T65" fmla="*/ 336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19" h="336">
                  <a:moveTo>
                    <a:pt x="6" y="336"/>
                  </a:moveTo>
                  <a:lnTo>
                    <a:pt x="20" y="334"/>
                  </a:lnTo>
                  <a:lnTo>
                    <a:pt x="31" y="325"/>
                  </a:lnTo>
                  <a:lnTo>
                    <a:pt x="50" y="322"/>
                  </a:lnTo>
                  <a:lnTo>
                    <a:pt x="63" y="325"/>
                  </a:lnTo>
                  <a:lnTo>
                    <a:pt x="77" y="322"/>
                  </a:lnTo>
                  <a:lnTo>
                    <a:pt x="84" y="332"/>
                  </a:lnTo>
                  <a:lnTo>
                    <a:pt x="98" y="331"/>
                  </a:lnTo>
                  <a:lnTo>
                    <a:pt x="109" y="322"/>
                  </a:lnTo>
                  <a:lnTo>
                    <a:pt x="116" y="307"/>
                  </a:lnTo>
                  <a:lnTo>
                    <a:pt x="132" y="306"/>
                  </a:lnTo>
                  <a:lnTo>
                    <a:pt x="155" y="315"/>
                  </a:lnTo>
                  <a:lnTo>
                    <a:pt x="162" y="297"/>
                  </a:lnTo>
                  <a:lnTo>
                    <a:pt x="185" y="297"/>
                  </a:lnTo>
                  <a:lnTo>
                    <a:pt x="198" y="295"/>
                  </a:lnTo>
                  <a:lnTo>
                    <a:pt x="228" y="295"/>
                  </a:lnTo>
                  <a:lnTo>
                    <a:pt x="230" y="252"/>
                  </a:lnTo>
                  <a:lnTo>
                    <a:pt x="237" y="243"/>
                  </a:lnTo>
                  <a:lnTo>
                    <a:pt x="248" y="233"/>
                  </a:lnTo>
                  <a:lnTo>
                    <a:pt x="257" y="215"/>
                  </a:lnTo>
                  <a:lnTo>
                    <a:pt x="264" y="186"/>
                  </a:lnTo>
                  <a:lnTo>
                    <a:pt x="283" y="188"/>
                  </a:lnTo>
                  <a:lnTo>
                    <a:pt x="282" y="172"/>
                  </a:lnTo>
                  <a:lnTo>
                    <a:pt x="282" y="145"/>
                  </a:lnTo>
                  <a:lnTo>
                    <a:pt x="294" y="144"/>
                  </a:lnTo>
                  <a:lnTo>
                    <a:pt x="308" y="137"/>
                  </a:lnTo>
                  <a:lnTo>
                    <a:pt x="319" y="128"/>
                  </a:lnTo>
                  <a:lnTo>
                    <a:pt x="315" y="115"/>
                  </a:lnTo>
                  <a:lnTo>
                    <a:pt x="298" y="115"/>
                  </a:lnTo>
                  <a:lnTo>
                    <a:pt x="285" y="112"/>
                  </a:lnTo>
                  <a:lnTo>
                    <a:pt x="278" y="101"/>
                  </a:lnTo>
                  <a:lnTo>
                    <a:pt x="269" y="90"/>
                  </a:lnTo>
                  <a:lnTo>
                    <a:pt x="258" y="97"/>
                  </a:lnTo>
                  <a:lnTo>
                    <a:pt x="246" y="90"/>
                  </a:lnTo>
                  <a:lnTo>
                    <a:pt x="239" y="73"/>
                  </a:lnTo>
                  <a:lnTo>
                    <a:pt x="234" y="60"/>
                  </a:lnTo>
                  <a:lnTo>
                    <a:pt x="223" y="42"/>
                  </a:lnTo>
                  <a:lnTo>
                    <a:pt x="210" y="37"/>
                  </a:lnTo>
                  <a:lnTo>
                    <a:pt x="203" y="49"/>
                  </a:lnTo>
                  <a:lnTo>
                    <a:pt x="189" y="37"/>
                  </a:lnTo>
                  <a:lnTo>
                    <a:pt x="184" y="24"/>
                  </a:lnTo>
                  <a:lnTo>
                    <a:pt x="171" y="23"/>
                  </a:lnTo>
                  <a:lnTo>
                    <a:pt x="177" y="7"/>
                  </a:lnTo>
                  <a:lnTo>
                    <a:pt x="164" y="0"/>
                  </a:lnTo>
                  <a:lnTo>
                    <a:pt x="152" y="1"/>
                  </a:lnTo>
                  <a:lnTo>
                    <a:pt x="120" y="23"/>
                  </a:lnTo>
                  <a:lnTo>
                    <a:pt x="102" y="33"/>
                  </a:lnTo>
                  <a:lnTo>
                    <a:pt x="50" y="30"/>
                  </a:lnTo>
                  <a:lnTo>
                    <a:pt x="9" y="32"/>
                  </a:lnTo>
                  <a:lnTo>
                    <a:pt x="9" y="44"/>
                  </a:lnTo>
                  <a:lnTo>
                    <a:pt x="7" y="71"/>
                  </a:lnTo>
                  <a:lnTo>
                    <a:pt x="7" y="90"/>
                  </a:lnTo>
                  <a:lnTo>
                    <a:pt x="9" y="131"/>
                  </a:lnTo>
                  <a:lnTo>
                    <a:pt x="16" y="145"/>
                  </a:lnTo>
                  <a:lnTo>
                    <a:pt x="9" y="158"/>
                  </a:lnTo>
                  <a:lnTo>
                    <a:pt x="0" y="170"/>
                  </a:lnTo>
                  <a:lnTo>
                    <a:pt x="7" y="251"/>
                  </a:lnTo>
                  <a:lnTo>
                    <a:pt x="7" y="274"/>
                  </a:lnTo>
                  <a:lnTo>
                    <a:pt x="6" y="293"/>
                  </a:lnTo>
                  <a:lnTo>
                    <a:pt x="29" y="293"/>
                  </a:lnTo>
                  <a:lnTo>
                    <a:pt x="20" y="304"/>
                  </a:lnTo>
                  <a:lnTo>
                    <a:pt x="18" y="320"/>
                  </a:lnTo>
                  <a:lnTo>
                    <a:pt x="11" y="329"/>
                  </a:lnTo>
                  <a:lnTo>
                    <a:pt x="6" y="336"/>
                  </a:lnTo>
                  <a:lnTo>
                    <a:pt x="6" y="336"/>
                  </a:lnTo>
                  <a:lnTo>
                    <a:pt x="6" y="3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99" name="Freeform 127">
              <a:extLst>
                <a:ext uri="{FF2B5EF4-FFF2-40B4-BE49-F238E27FC236}">
                  <a16:creationId xmlns:a16="http://schemas.microsoft.com/office/drawing/2014/main" id="{06E36277-9486-C720-4399-7DD7759233F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525953" y="7302406"/>
              <a:ext cx="650505" cy="749888"/>
            </a:xfrm>
            <a:custGeom>
              <a:avLst/>
              <a:gdLst>
                <a:gd name="T0" fmla="*/ 101 w 288"/>
                <a:gd name="T1" fmla="*/ 332 h 332"/>
                <a:gd name="T2" fmla="*/ 117 w 288"/>
                <a:gd name="T3" fmla="*/ 331 h 332"/>
                <a:gd name="T4" fmla="*/ 281 w 288"/>
                <a:gd name="T5" fmla="*/ 332 h 332"/>
                <a:gd name="T6" fmla="*/ 286 w 288"/>
                <a:gd name="T7" fmla="*/ 249 h 332"/>
                <a:gd name="T8" fmla="*/ 285 w 288"/>
                <a:gd name="T9" fmla="*/ 210 h 332"/>
                <a:gd name="T10" fmla="*/ 283 w 288"/>
                <a:gd name="T11" fmla="*/ 165 h 332"/>
                <a:gd name="T12" fmla="*/ 286 w 288"/>
                <a:gd name="T13" fmla="*/ 83 h 332"/>
                <a:gd name="T14" fmla="*/ 288 w 288"/>
                <a:gd name="T15" fmla="*/ 26 h 332"/>
                <a:gd name="T16" fmla="*/ 288 w 288"/>
                <a:gd name="T17" fmla="*/ 0 h 332"/>
                <a:gd name="T18" fmla="*/ 226 w 288"/>
                <a:gd name="T19" fmla="*/ 0 h 332"/>
                <a:gd name="T20" fmla="*/ 174 w 288"/>
                <a:gd name="T21" fmla="*/ 21 h 332"/>
                <a:gd name="T22" fmla="*/ 151 w 288"/>
                <a:gd name="T23" fmla="*/ 35 h 332"/>
                <a:gd name="T24" fmla="*/ 133 w 288"/>
                <a:gd name="T25" fmla="*/ 39 h 332"/>
                <a:gd name="T26" fmla="*/ 121 w 288"/>
                <a:gd name="T27" fmla="*/ 48 h 332"/>
                <a:gd name="T28" fmla="*/ 112 w 288"/>
                <a:gd name="T29" fmla="*/ 37 h 332"/>
                <a:gd name="T30" fmla="*/ 96 w 288"/>
                <a:gd name="T31" fmla="*/ 28 h 332"/>
                <a:gd name="T32" fmla="*/ 98 w 288"/>
                <a:gd name="T33" fmla="*/ 44 h 332"/>
                <a:gd name="T34" fmla="*/ 91 w 288"/>
                <a:gd name="T35" fmla="*/ 57 h 332"/>
                <a:gd name="T36" fmla="*/ 0 w 288"/>
                <a:gd name="T37" fmla="*/ 87 h 332"/>
                <a:gd name="T38" fmla="*/ 0 w 288"/>
                <a:gd name="T39" fmla="*/ 106 h 332"/>
                <a:gd name="T40" fmla="*/ 9 w 288"/>
                <a:gd name="T41" fmla="*/ 165 h 332"/>
                <a:gd name="T42" fmla="*/ 16 w 288"/>
                <a:gd name="T43" fmla="*/ 211 h 332"/>
                <a:gd name="T44" fmla="*/ 37 w 288"/>
                <a:gd name="T45" fmla="*/ 327 h 332"/>
                <a:gd name="T46" fmla="*/ 96 w 288"/>
                <a:gd name="T47" fmla="*/ 329 h 332"/>
                <a:gd name="T48" fmla="*/ 101 w 288"/>
                <a:gd name="T49" fmla="*/ 332 h 332"/>
                <a:gd name="T50" fmla="*/ 101 w 288"/>
                <a:gd name="T51" fmla="*/ 332 h 332"/>
                <a:gd name="T52" fmla="*/ 101 w 288"/>
                <a:gd name="T53" fmla="*/ 332 h 3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88" h="332">
                  <a:moveTo>
                    <a:pt x="101" y="332"/>
                  </a:moveTo>
                  <a:lnTo>
                    <a:pt x="117" y="331"/>
                  </a:lnTo>
                  <a:lnTo>
                    <a:pt x="281" y="332"/>
                  </a:lnTo>
                  <a:lnTo>
                    <a:pt x="286" y="249"/>
                  </a:lnTo>
                  <a:lnTo>
                    <a:pt x="285" y="210"/>
                  </a:lnTo>
                  <a:lnTo>
                    <a:pt x="283" y="165"/>
                  </a:lnTo>
                  <a:lnTo>
                    <a:pt x="286" y="83"/>
                  </a:lnTo>
                  <a:lnTo>
                    <a:pt x="288" y="26"/>
                  </a:lnTo>
                  <a:lnTo>
                    <a:pt x="288" y="0"/>
                  </a:lnTo>
                  <a:lnTo>
                    <a:pt x="226" y="0"/>
                  </a:lnTo>
                  <a:lnTo>
                    <a:pt x="174" y="21"/>
                  </a:lnTo>
                  <a:lnTo>
                    <a:pt x="151" y="35"/>
                  </a:lnTo>
                  <a:lnTo>
                    <a:pt x="133" y="39"/>
                  </a:lnTo>
                  <a:lnTo>
                    <a:pt x="121" y="48"/>
                  </a:lnTo>
                  <a:lnTo>
                    <a:pt x="112" y="37"/>
                  </a:lnTo>
                  <a:lnTo>
                    <a:pt x="96" y="28"/>
                  </a:lnTo>
                  <a:lnTo>
                    <a:pt x="98" y="44"/>
                  </a:lnTo>
                  <a:lnTo>
                    <a:pt x="91" y="57"/>
                  </a:lnTo>
                  <a:lnTo>
                    <a:pt x="0" y="87"/>
                  </a:lnTo>
                  <a:lnTo>
                    <a:pt x="0" y="106"/>
                  </a:lnTo>
                  <a:lnTo>
                    <a:pt x="9" y="165"/>
                  </a:lnTo>
                  <a:lnTo>
                    <a:pt x="16" y="211"/>
                  </a:lnTo>
                  <a:lnTo>
                    <a:pt x="37" y="327"/>
                  </a:lnTo>
                  <a:lnTo>
                    <a:pt x="96" y="329"/>
                  </a:lnTo>
                  <a:lnTo>
                    <a:pt x="101" y="332"/>
                  </a:lnTo>
                  <a:lnTo>
                    <a:pt x="101" y="332"/>
                  </a:lnTo>
                  <a:lnTo>
                    <a:pt x="101" y="33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0" name="Freeform 128">
              <a:extLst>
                <a:ext uri="{FF2B5EF4-FFF2-40B4-BE49-F238E27FC236}">
                  <a16:creationId xmlns:a16="http://schemas.microsoft.com/office/drawing/2014/main" id="{90756F5C-5F7A-038C-B318-432452DD6DE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54684" y="7792542"/>
              <a:ext cx="711491" cy="643730"/>
            </a:xfrm>
            <a:custGeom>
              <a:avLst/>
              <a:gdLst>
                <a:gd name="T0" fmla="*/ 251 w 315"/>
                <a:gd name="T1" fmla="*/ 285 h 285"/>
                <a:gd name="T2" fmla="*/ 275 w 315"/>
                <a:gd name="T3" fmla="*/ 226 h 285"/>
                <a:gd name="T4" fmla="*/ 285 w 315"/>
                <a:gd name="T5" fmla="*/ 196 h 285"/>
                <a:gd name="T6" fmla="*/ 294 w 315"/>
                <a:gd name="T7" fmla="*/ 180 h 285"/>
                <a:gd name="T8" fmla="*/ 312 w 315"/>
                <a:gd name="T9" fmla="*/ 180 h 285"/>
                <a:gd name="T10" fmla="*/ 312 w 315"/>
                <a:gd name="T11" fmla="*/ 133 h 285"/>
                <a:gd name="T12" fmla="*/ 312 w 315"/>
                <a:gd name="T13" fmla="*/ 114 h 285"/>
                <a:gd name="T14" fmla="*/ 312 w 315"/>
                <a:gd name="T15" fmla="*/ 60 h 285"/>
                <a:gd name="T16" fmla="*/ 312 w 315"/>
                <a:gd name="T17" fmla="*/ 34 h 285"/>
                <a:gd name="T18" fmla="*/ 315 w 315"/>
                <a:gd name="T19" fmla="*/ 5 h 285"/>
                <a:gd name="T20" fmla="*/ 253 w 315"/>
                <a:gd name="T21" fmla="*/ 3 h 285"/>
                <a:gd name="T22" fmla="*/ 198 w 315"/>
                <a:gd name="T23" fmla="*/ 3 h 285"/>
                <a:gd name="T24" fmla="*/ 186 w 315"/>
                <a:gd name="T25" fmla="*/ 2 h 285"/>
                <a:gd name="T26" fmla="*/ 118 w 315"/>
                <a:gd name="T27" fmla="*/ 3 h 285"/>
                <a:gd name="T28" fmla="*/ 50 w 315"/>
                <a:gd name="T29" fmla="*/ 2 h 285"/>
                <a:gd name="T30" fmla="*/ 31 w 315"/>
                <a:gd name="T31" fmla="*/ 0 h 285"/>
                <a:gd name="T32" fmla="*/ 20 w 315"/>
                <a:gd name="T33" fmla="*/ 10 h 285"/>
                <a:gd name="T34" fmla="*/ 13 w 315"/>
                <a:gd name="T35" fmla="*/ 23 h 285"/>
                <a:gd name="T36" fmla="*/ 0 w 315"/>
                <a:gd name="T37" fmla="*/ 21 h 285"/>
                <a:gd name="T38" fmla="*/ 8 w 315"/>
                <a:gd name="T39" fmla="*/ 39 h 285"/>
                <a:gd name="T40" fmla="*/ 6 w 315"/>
                <a:gd name="T41" fmla="*/ 51 h 285"/>
                <a:gd name="T42" fmla="*/ 4 w 315"/>
                <a:gd name="T43" fmla="*/ 67 h 285"/>
                <a:gd name="T44" fmla="*/ 13 w 315"/>
                <a:gd name="T45" fmla="*/ 74 h 285"/>
                <a:gd name="T46" fmla="*/ 15 w 315"/>
                <a:gd name="T47" fmla="*/ 87 h 285"/>
                <a:gd name="T48" fmla="*/ 15 w 315"/>
                <a:gd name="T49" fmla="*/ 105 h 285"/>
                <a:gd name="T50" fmla="*/ 31 w 315"/>
                <a:gd name="T51" fmla="*/ 107 h 285"/>
                <a:gd name="T52" fmla="*/ 43 w 315"/>
                <a:gd name="T53" fmla="*/ 114 h 285"/>
                <a:gd name="T54" fmla="*/ 29 w 315"/>
                <a:gd name="T55" fmla="*/ 123 h 285"/>
                <a:gd name="T56" fmla="*/ 45 w 315"/>
                <a:gd name="T57" fmla="*/ 130 h 285"/>
                <a:gd name="T58" fmla="*/ 52 w 315"/>
                <a:gd name="T59" fmla="*/ 140 h 285"/>
                <a:gd name="T60" fmla="*/ 54 w 315"/>
                <a:gd name="T61" fmla="*/ 155 h 285"/>
                <a:gd name="T62" fmla="*/ 72 w 315"/>
                <a:gd name="T63" fmla="*/ 149 h 285"/>
                <a:gd name="T64" fmla="*/ 88 w 315"/>
                <a:gd name="T65" fmla="*/ 149 h 285"/>
                <a:gd name="T66" fmla="*/ 93 w 315"/>
                <a:gd name="T67" fmla="*/ 158 h 285"/>
                <a:gd name="T68" fmla="*/ 98 w 315"/>
                <a:gd name="T69" fmla="*/ 169 h 285"/>
                <a:gd name="T70" fmla="*/ 105 w 315"/>
                <a:gd name="T71" fmla="*/ 187 h 285"/>
                <a:gd name="T72" fmla="*/ 113 w 315"/>
                <a:gd name="T73" fmla="*/ 201 h 285"/>
                <a:gd name="T74" fmla="*/ 127 w 315"/>
                <a:gd name="T75" fmla="*/ 201 h 285"/>
                <a:gd name="T76" fmla="*/ 141 w 315"/>
                <a:gd name="T77" fmla="*/ 204 h 285"/>
                <a:gd name="T78" fmla="*/ 146 w 315"/>
                <a:gd name="T79" fmla="*/ 217 h 285"/>
                <a:gd name="T80" fmla="*/ 166 w 315"/>
                <a:gd name="T81" fmla="*/ 222 h 285"/>
                <a:gd name="T82" fmla="*/ 178 w 315"/>
                <a:gd name="T83" fmla="*/ 220 h 285"/>
                <a:gd name="T84" fmla="*/ 189 w 315"/>
                <a:gd name="T85" fmla="*/ 233 h 285"/>
                <a:gd name="T86" fmla="*/ 202 w 315"/>
                <a:gd name="T87" fmla="*/ 236 h 285"/>
                <a:gd name="T88" fmla="*/ 210 w 315"/>
                <a:gd name="T89" fmla="*/ 251 h 285"/>
                <a:gd name="T90" fmla="*/ 221 w 315"/>
                <a:gd name="T91" fmla="*/ 240 h 285"/>
                <a:gd name="T92" fmla="*/ 226 w 315"/>
                <a:gd name="T93" fmla="*/ 252 h 285"/>
                <a:gd name="T94" fmla="*/ 239 w 315"/>
                <a:gd name="T95" fmla="*/ 254 h 285"/>
                <a:gd name="T96" fmla="*/ 244 w 315"/>
                <a:gd name="T97" fmla="*/ 269 h 285"/>
                <a:gd name="T98" fmla="*/ 251 w 315"/>
                <a:gd name="T99" fmla="*/ 285 h 285"/>
                <a:gd name="T100" fmla="*/ 251 w 315"/>
                <a:gd name="T101" fmla="*/ 285 h 285"/>
                <a:gd name="T102" fmla="*/ 251 w 315"/>
                <a:gd name="T103" fmla="*/ 285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" h="285">
                  <a:moveTo>
                    <a:pt x="251" y="285"/>
                  </a:moveTo>
                  <a:lnTo>
                    <a:pt x="275" y="226"/>
                  </a:lnTo>
                  <a:lnTo>
                    <a:pt x="285" y="196"/>
                  </a:lnTo>
                  <a:lnTo>
                    <a:pt x="294" y="180"/>
                  </a:lnTo>
                  <a:lnTo>
                    <a:pt x="312" y="180"/>
                  </a:lnTo>
                  <a:lnTo>
                    <a:pt x="312" y="133"/>
                  </a:lnTo>
                  <a:lnTo>
                    <a:pt x="312" y="114"/>
                  </a:lnTo>
                  <a:lnTo>
                    <a:pt x="312" y="60"/>
                  </a:lnTo>
                  <a:lnTo>
                    <a:pt x="312" y="34"/>
                  </a:lnTo>
                  <a:lnTo>
                    <a:pt x="315" y="5"/>
                  </a:lnTo>
                  <a:lnTo>
                    <a:pt x="253" y="3"/>
                  </a:lnTo>
                  <a:lnTo>
                    <a:pt x="198" y="3"/>
                  </a:lnTo>
                  <a:lnTo>
                    <a:pt x="186" y="2"/>
                  </a:lnTo>
                  <a:lnTo>
                    <a:pt x="118" y="3"/>
                  </a:lnTo>
                  <a:lnTo>
                    <a:pt x="50" y="2"/>
                  </a:lnTo>
                  <a:lnTo>
                    <a:pt x="31" y="0"/>
                  </a:lnTo>
                  <a:lnTo>
                    <a:pt x="20" y="10"/>
                  </a:lnTo>
                  <a:lnTo>
                    <a:pt x="13" y="23"/>
                  </a:lnTo>
                  <a:lnTo>
                    <a:pt x="0" y="21"/>
                  </a:lnTo>
                  <a:lnTo>
                    <a:pt x="8" y="39"/>
                  </a:lnTo>
                  <a:lnTo>
                    <a:pt x="6" y="51"/>
                  </a:lnTo>
                  <a:lnTo>
                    <a:pt x="4" y="67"/>
                  </a:lnTo>
                  <a:lnTo>
                    <a:pt x="13" y="74"/>
                  </a:lnTo>
                  <a:lnTo>
                    <a:pt x="15" y="87"/>
                  </a:lnTo>
                  <a:lnTo>
                    <a:pt x="15" y="105"/>
                  </a:lnTo>
                  <a:lnTo>
                    <a:pt x="31" y="107"/>
                  </a:lnTo>
                  <a:lnTo>
                    <a:pt x="43" y="114"/>
                  </a:lnTo>
                  <a:lnTo>
                    <a:pt x="29" y="123"/>
                  </a:lnTo>
                  <a:lnTo>
                    <a:pt x="45" y="130"/>
                  </a:lnTo>
                  <a:lnTo>
                    <a:pt x="52" y="140"/>
                  </a:lnTo>
                  <a:lnTo>
                    <a:pt x="54" y="155"/>
                  </a:lnTo>
                  <a:lnTo>
                    <a:pt x="72" y="149"/>
                  </a:lnTo>
                  <a:lnTo>
                    <a:pt x="88" y="149"/>
                  </a:lnTo>
                  <a:lnTo>
                    <a:pt x="93" y="158"/>
                  </a:lnTo>
                  <a:lnTo>
                    <a:pt x="98" y="169"/>
                  </a:lnTo>
                  <a:lnTo>
                    <a:pt x="105" y="187"/>
                  </a:lnTo>
                  <a:lnTo>
                    <a:pt x="113" y="201"/>
                  </a:lnTo>
                  <a:lnTo>
                    <a:pt x="127" y="201"/>
                  </a:lnTo>
                  <a:lnTo>
                    <a:pt x="141" y="204"/>
                  </a:lnTo>
                  <a:lnTo>
                    <a:pt x="146" y="217"/>
                  </a:lnTo>
                  <a:lnTo>
                    <a:pt x="166" y="222"/>
                  </a:lnTo>
                  <a:lnTo>
                    <a:pt x="178" y="220"/>
                  </a:lnTo>
                  <a:lnTo>
                    <a:pt x="189" y="233"/>
                  </a:lnTo>
                  <a:lnTo>
                    <a:pt x="202" y="236"/>
                  </a:lnTo>
                  <a:lnTo>
                    <a:pt x="210" y="251"/>
                  </a:lnTo>
                  <a:lnTo>
                    <a:pt x="221" y="240"/>
                  </a:lnTo>
                  <a:lnTo>
                    <a:pt x="226" y="252"/>
                  </a:lnTo>
                  <a:lnTo>
                    <a:pt x="239" y="254"/>
                  </a:lnTo>
                  <a:lnTo>
                    <a:pt x="244" y="269"/>
                  </a:lnTo>
                  <a:lnTo>
                    <a:pt x="251" y="285"/>
                  </a:lnTo>
                  <a:lnTo>
                    <a:pt x="251" y="285"/>
                  </a:lnTo>
                  <a:lnTo>
                    <a:pt x="251" y="28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1" name="Freeform 129">
              <a:extLst>
                <a:ext uri="{FF2B5EF4-FFF2-40B4-BE49-F238E27FC236}">
                  <a16:creationId xmlns:a16="http://schemas.microsoft.com/office/drawing/2014/main" id="{1732CE32-5857-1FA9-9307-D012BF25720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20537" y="9628864"/>
              <a:ext cx="1249061" cy="1129349"/>
            </a:xfrm>
            <a:custGeom>
              <a:avLst/>
              <a:gdLst>
                <a:gd name="T0" fmla="*/ 521 w 553"/>
                <a:gd name="T1" fmla="*/ 481 h 500"/>
                <a:gd name="T2" fmla="*/ 553 w 553"/>
                <a:gd name="T3" fmla="*/ 424 h 500"/>
                <a:gd name="T4" fmla="*/ 552 w 553"/>
                <a:gd name="T5" fmla="*/ 392 h 500"/>
                <a:gd name="T6" fmla="*/ 553 w 553"/>
                <a:gd name="T7" fmla="*/ 353 h 500"/>
                <a:gd name="T8" fmla="*/ 532 w 553"/>
                <a:gd name="T9" fmla="*/ 340 h 500"/>
                <a:gd name="T10" fmla="*/ 491 w 553"/>
                <a:gd name="T11" fmla="*/ 326 h 500"/>
                <a:gd name="T12" fmla="*/ 450 w 553"/>
                <a:gd name="T13" fmla="*/ 301 h 500"/>
                <a:gd name="T14" fmla="*/ 414 w 553"/>
                <a:gd name="T15" fmla="*/ 271 h 500"/>
                <a:gd name="T16" fmla="*/ 395 w 553"/>
                <a:gd name="T17" fmla="*/ 242 h 500"/>
                <a:gd name="T18" fmla="*/ 382 w 553"/>
                <a:gd name="T19" fmla="*/ 237 h 500"/>
                <a:gd name="T20" fmla="*/ 370 w 553"/>
                <a:gd name="T21" fmla="*/ 235 h 500"/>
                <a:gd name="T22" fmla="*/ 350 w 553"/>
                <a:gd name="T23" fmla="*/ 214 h 500"/>
                <a:gd name="T24" fmla="*/ 341 w 553"/>
                <a:gd name="T25" fmla="*/ 178 h 500"/>
                <a:gd name="T26" fmla="*/ 336 w 553"/>
                <a:gd name="T27" fmla="*/ 148 h 500"/>
                <a:gd name="T28" fmla="*/ 313 w 553"/>
                <a:gd name="T29" fmla="*/ 139 h 500"/>
                <a:gd name="T30" fmla="*/ 279 w 553"/>
                <a:gd name="T31" fmla="*/ 105 h 500"/>
                <a:gd name="T32" fmla="*/ 254 w 553"/>
                <a:gd name="T33" fmla="*/ 116 h 500"/>
                <a:gd name="T34" fmla="*/ 219 w 553"/>
                <a:gd name="T35" fmla="*/ 119 h 500"/>
                <a:gd name="T36" fmla="*/ 194 w 553"/>
                <a:gd name="T37" fmla="*/ 107 h 500"/>
                <a:gd name="T38" fmla="*/ 174 w 553"/>
                <a:gd name="T39" fmla="*/ 86 h 500"/>
                <a:gd name="T40" fmla="*/ 162 w 553"/>
                <a:gd name="T41" fmla="*/ 64 h 500"/>
                <a:gd name="T42" fmla="*/ 144 w 553"/>
                <a:gd name="T43" fmla="*/ 39 h 500"/>
                <a:gd name="T44" fmla="*/ 117 w 553"/>
                <a:gd name="T45" fmla="*/ 20 h 500"/>
                <a:gd name="T46" fmla="*/ 87 w 553"/>
                <a:gd name="T47" fmla="*/ 0 h 500"/>
                <a:gd name="T48" fmla="*/ 12 w 553"/>
                <a:gd name="T49" fmla="*/ 70 h 500"/>
                <a:gd name="T50" fmla="*/ 14 w 553"/>
                <a:gd name="T51" fmla="*/ 95 h 500"/>
                <a:gd name="T52" fmla="*/ 39 w 553"/>
                <a:gd name="T53" fmla="*/ 105 h 500"/>
                <a:gd name="T54" fmla="*/ 66 w 553"/>
                <a:gd name="T55" fmla="*/ 127 h 500"/>
                <a:gd name="T56" fmla="*/ 58 w 553"/>
                <a:gd name="T57" fmla="*/ 166 h 500"/>
                <a:gd name="T58" fmla="*/ 48 w 553"/>
                <a:gd name="T59" fmla="*/ 191 h 500"/>
                <a:gd name="T60" fmla="*/ 73 w 553"/>
                <a:gd name="T61" fmla="*/ 223 h 500"/>
                <a:gd name="T62" fmla="*/ 105 w 553"/>
                <a:gd name="T63" fmla="*/ 255 h 500"/>
                <a:gd name="T64" fmla="*/ 149 w 553"/>
                <a:gd name="T65" fmla="*/ 283 h 500"/>
                <a:gd name="T66" fmla="*/ 212 w 553"/>
                <a:gd name="T67" fmla="*/ 333 h 500"/>
                <a:gd name="T68" fmla="*/ 283 w 553"/>
                <a:gd name="T69" fmla="*/ 362 h 500"/>
                <a:gd name="T70" fmla="*/ 293 w 553"/>
                <a:gd name="T71" fmla="*/ 381 h 500"/>
                <a:gd name="T72" fmla="*/ 318 w 553"/>
                <a:gd name="T73" fmla="*/ 413 h 500"/>
                <a:gd name="T74" fmla="*/ 341 w 553"/>
                <a:gd name="T75" fmla="*/ 408 h 500"/>
                <a:gd name="T76" fmla="*/ 370 w 553"/>
                <a:gd name="T77" fmla="*/ 397 h 500"/>
                <a:gd name="T78" fmla="*/ 398 w 553"/>
                <a:gd name="T79" fmla="*/ 397 h 500"/>
                <a:gd name="T80" fmla="*/ 438 w 553"/>
                <a:gd name="T81" fmla="*/ 399 h 500"/>
                <a:gd name="T82" fmla="*/ 468 w 553"/>
                <a:gd name="T83" fmla="*/ 410 h 500"/>
                <a:gd name="T84" fmla="*/ 491 w 553"/>
                <a:gd name="T85" fmla="*/ 429 h 500"/>
                <a:gd name="T86" fmla="*/ 505 w 553"/>
                <a:gd name="T87" fmla="*/ 472 h 500"/>
                <a:gd name="T88" fmla="*/ 521 w 553"/>
                <a:gd name="T89" fmla="*/ 500 h 500"/>
                <a:gd name="T90" fmla="*/ 521 w 553"/>
                <a:gd name="T91" fmla="*/ 500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53" h="500">
                  <a:moveTo>
                    <a:pt x="521" y="500"/>
                  </a:moveTo>
                  <a:lnTo>
                    <a:pt x="521" y="481"/>
                  </a:lnTo>
                  <a:lnTo>
                    <a:pt x="543" y="442"/>
                  </a:lnTo>
                  <a:lnTo>
                    <a:pt x="553" y="424"/>
                  </a:lnTo>
                  <a:lnTo>
                    <a:pt x="550" y="406"/>
                  </a:lnTo>
                  <a:lnTo>
                    <a:pt x="552" y="392"/>
                  </a:lnTo>
                  <a:lnTo>
                    <a:pt x="548" y="374"/>
                  </a:lnTo>
                  <a:lnTo>
                    <a:pt x="553" y="353"/>
                  </a:lnTo>
                  <a:lnTo>
                    <a:pt x="552" y="342"/>
                  </a:lnTo>
                  <a:lnTo>
                    <a:pt x="532" y="340"/>
                  </a:lnTo>
                  <a:lnTo>
                    <a:pt x="516" y="335"/>
                  </a:lnTo>
                  <a:lnTo>
                    <a:pt x="491" y="326"/>
                  </a:lnTo>
                  <a:lnTo>
                    <a:pt x="484" y="315"/>
                  </a:lnTo>
                  <a:lnTo>
                    <a:pt x="450" y="301"/>
                  </a:lnTo>
                  <a:lnTo>
                    <a:pt x="443" y="274"/>
                  </a:lnTo>
                  <a:lnTo>
                    <a:pt x="414" y="271"/>
                  </a:lnTo>
                  <a:lnTo>
                    <a:pt x="400" y="257"/>
                  </a:lnTo>
                  <a:lnTo>
                    <a:pt x="395" y="242"/>
                  </a:lnTo>
                  <a:lnTo>
                    <a:pt x="391" y="226"/>
                  </a:lnTo>
                  <a:lnTo>
                    <a:pt x="382" y="237"/>
                  </a:lnTo>
                  <a:lnTo>
                    <a:pt x="377" y="249"/>
                  </a:lnTo>
                  <a:lnTo>
                    <a:pt x="370" y="235"/>
                  </a:lnTo>
                  <a:lnTo>
                    <a:pt x="363" y="219"/>
                  </a:lnTo>
                  <a:lnTo>
                    <a:pt x="350" y="214"/>
                  </a:lnTo>
                  <a:lnTo>
                    <a:pt x="349" y="194"/>
                  </a:lnTo>
                  <a:lnTo>
                    <a:pt x="341" y="178"/>
                  </a:lnTo>
                  <a:lnTo>
                    <a:pt x="334" y="160"/>
                  </a:lnTo>
                  <a:lnTo>
                    <a:pt x="336" y="148"/>
                  </a:lnTo>
                  <a:lnTo>
                    <a:pt x="327" y="130"/>
                  </a:lnTo>
                  <a:lnTo>
                    <a:pt x="313" y="139"/>
                  </a:lnTo>
                  <a:lnTo>
                    <a:pt x="283" y="125"/>
                  </a:lnTo>
                  <a:lnTo>
                    <a:pt x="279" y="105"/>
                  </a:lnTo>
                  <a:lnTo>
                    <a:pt x="265" y="112"/>
                  </a:lnTo>
                  <a:lnTo>
                    <a:pt x="254" y="116"/>
                  </a:lnTo>
                  <a:lnTo>
                    <a:pt x="238" y="119"/>
                  </a:lnTo>
                  <a:lnTo>
                    <a:pt x="219" y="119"/>
                  </a:lnTo>
                  <a:lnTo>
                    <a:pt x="206" y="119"/>
                  </a:lnTo>
                  <a:lnTo>
                    <a:pt x="194" y="107"/>
                  </a:lnTo>
                  <a:lnTo>
                    <a:pt x="181" y="103"/>
                  </a:lnTo>
                  <a:lnTo>
                    <a:pt x="174" y="86"/>
                  </a:lnTo>
                  <a:lnTo>
                    <a:pt x="172" y="73"/>
                  </a:lnTo>
                  <a:lnTo>
                    <a:pt x="162" y="64"/>
                  </a:lnTo>
                  <a:lnTo>
                    <a:pt x="153" y="50"/>
                  </a:lnTo>
                  <a:lnTo>
                    <a:pt x="144" y="39"/>
                  </a:lnTo>
                  <a:lnTo>
                    <a:pt x="126" y="30"/>
                  </a:lnTo>
                  <a:lnTo>
                    <a:pt x="117" y="20"/>
                  </a:lnTo>
                  <a:lnTo>
                    <a:pt x="103" y="2"/>
                  </a:lnTo>
                  <a:lnTo>
                    <a:pt x="87" y="0"/>
                  </a:lnTo>
                  <a:lnTo>
                    <a:pt x="48" y="41"/>
                  </a:lnTo>
                  <a:lnTo>
                    <a:pt x="12" y="70"/>
                  </a:lnTo>
                  <a:lnTo>
                    <a:pt x="0" y="80"/>
                  </a:lnTo>
                  <a:lnTo>
                    <a:pt x="14" y="95"/>
                  </a:lnTo>
                  <a:lnTo>
                    <a:pt x="26" y="109"/>
                  </a:lnTo>
                  <a:lnTo>
                    <a:pt x="39" y="105"/>
                  </a:lnTo>
                  <a:lnTo>
                    <a:pt x="58" y="111"/>
                  </a:lnTo>
                  <a:lnTo>
                    <a:pt x="66" y="127"/>
                  </a:lnTo>
                  <a:lnTo>
                    <a:pt x="64" y="143"/>
                  </a:lnTo>
                  <a:lnTo>
                    <a:pt x="58" y="166"/>
                  </a:lnTo>
                  <a:lnTo>
                    <a:pt x="53" y="178"/>
                  </a:lnTo>
                  <a:lnTo>
                    <a:pt x="48" y="191"/>
                  </a:lnTo>
                  <a:lnTo>
                    <a:pt x="62" y="214"/>
                  </a:lnTo>
                  <a:lnTo>
                    <a:pt x="73" y="223"/>
                  </a:lnTo>
                  <a:lnTo>
                    <a:pt x="78" y="232"/>
                  </a:lnTo>
                  <a:lnTo>
                    <a:pt x="105" y="255"/>
                  </a:lnTo>
                  <a:lnTo>
                    <a:pt x="133" y="269"/>
                  </a:lnTo>
                  <a:lnTo>
                    <a:pt x="149" y="283"/>
                  </a:lnTo>
                  <a:lnTo>
                    <a:pt x="147" y="303"/>
                  </a:lnTo>
                  <a:lnTo>
                    <a:pt x="212" y="333"/>
                  </a:lnTo>
                  <a:lnTo>
                    <a:pt x="263" y="358"/>
                  </a:lnTo>
                  <a:lnTo>
                    <a:pt x="283" y="362"/>
                  </a:lnTo>
                  <a:lnTo>
                    <a:pt x="295" y="369"/>
                  </a:lnTo>
                  <a:lnTo>
                    <a:pt x="293" y="381"/>
                  </a:lnTo>
                  <a:lnTo>
                    <a:pt x="309" y="402"/>
                  </a:lnTo>
                  <a:lnTo>
                    <a:pt x="318" y="413"/>
                  </a:lnTo>
                  <a:lnTo>
                    <a:pt x="329" y="402"/>
                  </a:lnTo>
                  <a:lnTo>
                    <a:pt x="341" y="408"/>
                  </a:lnTo>
                  <a:lnTo>
                    <a:pt x="359" y="402"/>
                  </a:lnTo>
                  <a:lnTo>
                    <a:pt x="370" y="397"/>
                  </a:lnTo>
                  <a:lnTo>
                    <a:pt x="388" y="401"/>
                  </a:lnTo>
                  <a:lnTo>
                    <a:pt x="398" y="397"/>
                  </a:lnTo>
                  <a:lnTo>
                    <a:pt x="418" y="401"/>
                  </a:lnTo>
                  <a:lnTo>
                    <a:pt x="438" y="399"/>
                  </a:lnTo>
                  <a:lnTo>
                    <a:pt x="450" y="401"/>
                  </a:lnTo>
                  <a:lnTo>
                    <a:pt x="468" y="410"/>
                  </a:lnTo>
                  <a:lnTo>
                    <a:pt x="484" y="418"/>
                  </a:lnTo>
                  <a:lnTo>
                    <a:pt x="491" y="429"/>
                  </a:lnTo>
                  <a:lnTo>
                    <a:pt x="509" y="443"/>
                  </a:lnTo>
                  <a:lnTo>
                    <a:pt x="505" y="472"/>
                  </a:lnTo>
                  <a:lnTo>
                    <a:pt x="507" y="486"/>
                  </a:lnTo>
                  <a:lnTo>
                    <a:pt x="521" y="500"/>
                  </a:lnTo>
                  <a:lnTo>
                    <a:pt x="521" y="500"/>
                  </a:lnTo>
                  <a:lnTo>
                    <a:pt x="521" y="50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2" name="Freeform 130">
              <a:extLst>
                <a:ext uri="{FF2B5EF4-FFF2-40B4-BE49-F238E27FC236}">
                  <a16:creationId xmlns:a16="http://schemas.microsoft.com/office/drawing/2014/main" id="{C2619DDA-EADF-7B12-CF46-88602231A7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1643" y="8648589"/>
              <a:ext cx="609848" cy="655022"/>
            </a:xfrm>
            <a:custGeom>
              <a:avLst/>
              <a:gdLst>
                <a:gd name="T0" fmla="*/ 119 w 270"/>
                <a:gd name="T1" fmla="*/ 290 h 290"/>
                <a:gd name="T2" fmla="*/ 124 w 270"/>
                <a:gd name="T3" fmla="*/ 270 h 290"/>
                <a:gd name="T4" fmla="*/ 137 w 270"/>
                <a:gd name="T5" fmla="*/ 269 h 290"/>
                <a:gd name="T6" fmla="*/ 167 w 270"/>
                <a:gd name="T7" fmla="*/ 240 h 290"/>
                <a:gd name="T8" fmla="*/ 149 w 270"/>
                <a:gd name="T9" fmla="*/ 226 h 290"/>
                <a:gd name="T10" fmla="*/ 163 w 270"/>
                <a:gd name="T11" fmla="*/ 212 h 290"/>
                <a:gd name="T12" fmla="*/ 183 w 270"/>
                <a:gd name="T13" fmla="*/ 190 h 290"/>
                <a:gd name="T14" fmla="*/ 204 w 270"/>
                <a:gd name="T15" fmla="*/ 171 h 290"/>
                <a:gd name="T16" fmla="*/ 231 w 270"/>
                <a:gd name="T17" fmla="*/ 142 h 290"/>
                <a:gd name="T18" fmla="*/ 252 w 270"/>
                <a:gd name="T19" fmla="*/ 119 h 290"/>
                <a:gd name="T20" fmla="*/ 270 w 270"/>
                <a:gd name="T21" fmla="*/ 140 h 290"/>
                <a:gd name="T22" fmla="*/ 238 w 270"/>
                <a:gd name="T23" fmla="*/ 59 h 290"/>
                <a:gd name="T24" fmla="*/ 210 w 270"/>
                <a:gd name="T25" fmla="*/ 0 h 290"/>
                <a:gd name="T26" fmla="*/ 178 w 270"/>
                <a:gd name="T27" fmla="*/ 19 h 290"/>
                <a:gd name="T28" fmla="*/ 167 w 270"/>
                <a:gd name="T29" fmla="*/ 23 h 290"/>
                <a:gd name="T30" fmla="*/ 137 w 270"/>
                <a:gd name="T31" fmla="*/ 39 h 290"/>
                <a:gd name="T32" fmla="*/ 105 w 270"/>
                <a:gd name="T33" fmla="*/ 59 h 290"/>
                <a:gd name="T34" fmla="*/ 76 w 270"/>
                <a:gd name="T35" fmla="*/ 78 h 290"/>
                <a:gd name="T36" fmla="*/ 0 w 270"/>
                <a:gd name="T37" fmla="*/ 123 h 290"/>
                <a:gd name="T38" fmla="*/ 9 w 270"/>
                <a:gd name="T39" fmla="*/ 133 h 290"/>
                <a:gd name="T40" fmla="*/ 7 w 270"/>
                <a:gd name="T41" fmla="*/ 146 h 290"/>
                <a:gd name="T42" fmla="*/ 10 w 270"/>
                <a:gd name="T43" fmla="*/ 164 h 290"/>
                <a:gd name="T44" fmla="*/ 0 w 270"/>
                <a:gd name="T45" fmla="*/ 173 h 290"/>
                <a:gd name="T46" fmla="*/ 21 w 270"/>
                <a:gd name="T47" fmla="*/ 194 h 290"/>
                <a:gd name="T48" fmla="*/ 53 w 270"/>
                <a:gd name="T49" fmla="*/ 224 h 290"/>
                <a:gd name="T50" fmla="*/ 69 w 270"/>
                <a:gd name="T51" fmla="*/ 242 h 290"/>
                <a:gd name="T52" fmla="*/ 98 w 270"/>
                <a:gd name="T53" fmla="*/ 270 h 290"/>
                <a:gd name="T54" fmla="*/ 119 w 270"/>
                <a:gd name="T55" fmla="*/ 290 h 290"/>
                <a:gd name="T56" fmla="*/ 119 w 270"/>
                <a:gd name="T57" fmla="*/ 290 h 290"/>
                <a:gd name="T58" fmla="*/ 119 w 270"/>
                <a:gd name="T59" fmla="*/ 290 h 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70" h="290">
                  <a:moveTo>
                    <a:pt x="119" y="290"/>
                  </a:moveTo>
                  <a:lnTo>
                    <a:pt x="124" y="270"/>
                  </a:lnTo>
                  <a:lnTo>
                    <a:pt x="137" y="269"/>
                  </a:lnTo>
                  <a:lnTo>
                    <a:pt x="167" y="240"/>
                  </a:lnTo>
                  <a:lnTo>
                    <a:pt x="149" y="226"/>
                  </a:lnTo>
                  <a:lnTo>
                    <a:pt x="163" y="212"/>
                  </a:lnTo>
                  <a:lnTo>
                    <a:pt x="183" y="190"/>
                  </a:lnTo>
                  <a:lnTo>
                    <a:pt x="204" y="171"/>
                  </a:lnTo>
                  <a:lnTo>
                    <a:pt x="231" y="142"/>
                  </a:lnTo>
                  <a:lnTo>
                    <a:pt x="252" y="119"/>
                  </a:lnTo>
                  <a:lnTo>
                    <a:pt x="270" y="140"/>
                  </a:lnTo>
                  <a:lnTo>
                    <a:pt x="238" y="59"/>
                  </a:lnTo>
                  <a:lnTo>
                    <a:pt x="210" y="0"/>
                  </a:lnTo>
                  <a:lnTo>
                    <a:pt x="178" y="19"/>
                  </a:lnTo>
                  <a:lnTo>
                    <a:pt x="167" y="23"/>
                  </a:lnTo>
                  <a:lnTo>
                    <a:pt x="137" y="39"/>
                  </a:lnTo>
                  <a:lnTo>
                    <a:pt x="105" y="59"/>
                  </a:lnTo>
                  <a:lnTo>
                    <a:pt x="76" y="78"/>
                  </a:lnTo>
                  <a:lnTo>
                    <a:pt x="0" y="123"/>
                  </a:lnTo>
                  <a:lnTo>
                    <a:pt x="9" y="133"/>
                  </a:lnTo>
                  <a:lnTo>
                    <a:pt x="7" y="146"/>
                  </a:lnTo>
                  <a:lnTo>
                    <a:pt x="10" y="164"/>
                  </a:lnTo>
                  <a:lnTo>
                    <a:pt x="0" y="173"/>
                  </a:lnTo>
                  <a:lnTo>
                    <a:pt x="21" y="194"/>
                  </a:lnTo>
                  <a:lnTo>
                    <a:pt x="53" y="224"/>
                  </a:lnTo>
                  <a:lnTo>
                    <a:pt x="69" y="242"/>
                  </a:lnTo>
                  <a:lnTo>
                    <a:pt x="98" y="270"/>
                  </a:lnTo>
                  <a:lnTo>
                    <a:pt x="119" y="290"/>
                  </a:lnTo>
                  <a:lnTo>
                    <a:pt x="119" y="290"/>
                  </a:lnTo>
                  <a:lnTo>
                    <a:pt x="119" y="2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3" name="Freeform 131">
              <a:extLst>
                <a:ext uri="{FF2B5EF4-FFF2-40B4-BE49-F238E27FC236}">
                  <a16:creationId xmlns:a16="http://schemas.microsoft.com/office/drawing/2014/main" id="{088C86D3-0F22-32F1-56F9-1834E5224F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588298" y="9319422"/>
              <a:ext cx="1154195" cy="1077400"/>
            </a:xfrm>
            <a:custGeom>
              <a:avLst/>
              <a:gdLst>
                <a:gd name="T0" fmla="*/ 504 w 511"/>
                <a:gd name="T1" fmla="*/ 461 h 477"/>
                <a:gd name="T2" fmla="*/ 488 w 511"/>
                <a:gd name="T3" fmla="*/ 433 h 477"/>
                <a:gd name="T4" fmla="*/ 497 w 511"/>
                <a:gd name="T5" fmla="*/ 410 h 477"/>
                <a:gd name="T6" fmla="*/ 482 w 511"/>
                <a:gd name="T7" fmla="*/ 392 h 477"/>
                <a:gd name="T8" fmla="*/ 500 w 511"/>
                <a:gd name="T9" fmla="*/ 361 h 477"/>
                <a:gd name="T10" fmla="*/ 497 w 511"/>
                <a:gd name="T11" fmla="*/ 335 h 477"/>
                <a:gd name="T12" fmla="*/ 486 w 511"/>
                <a:gd name="T13" fmla="*/ 308 h 477"/>
                <a:gd name="T14" fmla="*/ 454 w 511"/>
                <a:gd name="T15" fmla="*/ 313 h 477"/>
                <a:gd name="T16" fmla="*/ 466 w 511"/>
                <a:gd name="T17" fmla="*/ 285 h 477"/>
                <a:gd name="T18" fmla="*/ 441 w 511"/>
                <a:gd name="T19" fmla="*/ 301 h 477"/>
                <a:gd name="T20" fmla="*/ 436 w 511"/>
                <a:gd name="T21" fmla="*/ 301 h 477"/>
                <a:gd name="T22" fmla="*/ 411 w 511"/>
                <a:gd name="T23" fmla="*/ 285 h 477"/>
                <a:gd name="T24" fmla="*/ 392 w 511"/>
                <a:gd name="T25" fmla="*/ 264 h 477"/>
                <a:gd name="T26" fmla="*/ 390 w 511"/>
                <a:gd name="T27" fmla="*/ 233 h 477"/>
                <a:gd name="T28" fmla="*/ 379 w 511"/>
                <a:gd name="T29" fmla="*/ 214 h 477"/>
                <a:gd name="T30" fmla="*/ 352 w 511"/>
                <a:gd name="T31" fmla="*/ 194 h 477"/>
                <a:gd name="T32" fmla="*/ 329 w 511"/>
                <a:gd name="T33" fmla="*/ 171 h 477"/>
                <a:gd name="T34" fmla="*/ 315 w 511"/>
                <a:gd name="T35" fmla="*/ 148 h 477"/>
                <a:gd name="T36" fmla="*/ 299 w 511"/>
                <a:gd name="T37" fmla="*/ 119 h 477"/>
                <a:gd name="T38" fmla="*/ 294 w 511"/>
                <a:gd name="T39" fmla="*/ 89 h 477"/>
                <a:gd name="T40" fmla="*/ 292 w 511"/>
                <a:gd name="T41" fmla="*/ 57 h 477"/>
                <a:gd name="T42" fmla="*/ 285 w 511"/>
                <a:gd name="T43" fmla="*/ 30 h 477"/>
                <a:gd name="T44" fmla="*/ 272 w 511"/>
                <a:gd name="T45" fmla="*/ 0 h 477"/>
                <a:gd name="T46" fmla="*/ 148 w 511"/>
                <a:gd name="T47" fmla="*/ 36 h 477"/>
                <a:gd name="T48" fmla="*/ 7 w 511"/>
                <a:gd name="T49" fmla="*/ 103 h 477"/>
                <a:gd name="T50" fmla="*/ 20 w 511"/>
                <a:gd name="T51" fmla="*/ 127 h 477"/>
                <a:gd name="T52" fmla="*/ 48 w 511"/>
                <a:gd name="T53" fmla="*/ 137 h 477"/>
                <a:gd name="T54" fmla="*/ 78 w 511"/>
                <a:gd name="T55" fmla="*/ 150 h 477"/>
                <a:gd name="T56" fmla="*/ 103 w 511"/>
                <a:gd name="T57" fmla="*/ 166 h 477"/>
                <a:gd name="T58" fmla="*/ 128 w 511"/>
                <a:gd name="T59" fmla="*/ 192 h 477"/>
                <a:gd name="T60" fmla="*/ 142 w 511"/>
                <a:gd name="T61" fmla="*/ 216 h 477"/>
                <a:gd name="T62" fmla="*/ 151 w 511"/>
                <a:gd name="T63" fmla="*/ 246 h 477"/>
                <a:gd name="T64" fmla="*/ 185 w 511"/>
                <a:gd name="T65" fmla="*/ 256 h 477"/>
                <a:gd name="T66" fmla="*/ 212 w 511"/>
                <a:gd name="T67" fmla="*/ 255 h 477"/>
                <a:gd name="T68" fmla="*/ 242 w 511"/>
                <a:gd name="T69" fmla="*/ 244 h 477"/>
                <a:gd name="T70" fmla="*/ 283 w 511"/>
                <a:gd name="T71" fmla="*/ 276 h 477"/>
                <a:gd name="T72" fmla="*/ 306 w 511"/>
                <a:gd name="T73" fmla="*/ 281 h 477"/>
                <a:gd name="T74" fmla="*/ 308 w 511"/>
                <a:gd name="T75" fmla="*/ 308 h 477"/>
                <a:gd name="T76" fmla="*/ 320 w 511"/>
                <a:gd name="T77" fmla="*/ 338 h 477"/>
                <a:gd name="T78" fmla="*/ 335 w 511"/>
                <a:gd name="T79" fmla="*/ 360 h 477"/>
                <a:gd name="T80" fmla="*/ 360 w 511"/>
                <a:gd name="T81" fmla="*/ 369 h 477"/>
                <a:gd name="T82" fmla="*/ 376 w 511"/>
                <a:gd name="T83" fmla="*/ 397 h 477"/>
                <a:gd name="T84" fmla="*/ 404 w 511"/>
                <a:gd name="T85" fmla="*/ 404 h 477"/>
                <a:gd name="T86" fmla="*/ 452 w 511"/>
                <a:gd name="T87" fmla="*/ 452 h 477"/>
                <a:gd name="T88" fmla="*/ 486 w 511"/>
                <a:gd name="T89" fmla="*/ 472 h 477"/>
                <a:gd name="T90" fmla="*/ 502 w 511"/>
                <a:gd name="T91" fmla="*/ 477 h 4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11" h="477">
                  <a:moveTo>
                    <a:pt x="502" y="477"/>
                  </a:moveTo>
                  <a:lnTo>
                    <a:pt x="504" y="461"/>
                  </a:lnTo>
                  <a:lnTo>
                    <a:pt x="498" y="445"/>
                  </a:lnTo>
                  <a:lnTo>
                    <a:pt x="488" y="433"/>
                  </a:lnTo>
                  <a:lnTo>
                    <a:pt x="489" y="420"/>
                  </a:lnTo>
                  <a:lnTo>
                    <a:pt x="497" y="410"/>
                  </a:lnTo>
                  <a:lnTo>
                    <a:pt x="481" y="404"/>
                  </a:lnTo>
                  <a:lnTo>
                    <a:pt x="482" y="392"/>
                  </a:lnTo>
                  <a:lnTo>
                    <a:pt x="495" y="372"/>
                  </a:lnTo>
                  <a:lnTo>
                    <a:pt x="500" y="361"/>
                  </a:lnTo>
                  <a:lnTo>
                    <a:pt x="511" y="345"/>
                  </a:lnTo>
                  <a:lnTo>
                    <a:pt x="497" y="335"/>
                  </a:lnTo>
                  <a:lnTo>
                    <a:pt x="491" y="321"/>
                  </a:lnTo>
                  <a:lnTo>
                    <a:pt x="486" y="308"/>
                  </a:lnTo>
                  <a:lnTo>
                    <a:pt x="468" y="305"/>
                  </a:lnTo>
                  <a:lnTo>
                    <a:pt x="454" y="313"/>
                  </a:lnTo>
                  <a:lnTo>
                    <a:pt x="459" y="301"/>
                  </a:lnTo>
                  <a:lnTo>
                    <a:pt x="466" y="285"/>
                  </a:lnTo>
                  <a:lnTo>
                    <a:pt x="454" y="283"/>
                  </a:lnTo>
                  <a:lnTo>
                    <a:pt x="441" y="301"/>
                  </a:lnTo>
                  <a:lnTo>
                    <a:pt x="434" y="317"/>
                  </a:lnTo>
                  <a:lnTo>
                    <a:pt x="436" y="301"/>
                  </a:lnTo>
                  <a:lnTo>
                    <a:pt x="420" y="296"/>
                  </a:lnTo>
                  <a:lnTo>
                    <a:pt x="411" y="285"/>
                  </a:lnTo>
                  <a:lnTo>
                    <a:pt x="400" y="278"/>
                  </a:lnTo>
                  <a:lnTo>
                    <a:pt x="392" y="264"/>
                  </a:lnTo>
                  <a:lnTo>
                    <a:pt x="386" y="249"/>
                  </a:lnTo>
                  <a:lnTo>
                    <a:pt x="390" y="233"/>
                  </a:lnTo>
                  <a:lnTo>
                    <a:pt x="374" y="228"/>
                  </a:lnTo>
                  <a:lnTo>
                    <a:pt x="379" y="214"/>
                  </a:lnTo>
                  <a:lnTo>
                    <a:pt x="367" y="201"/>
                  </a:lnTo>
                  <a:lnTo>
                    <a:pt x="352" y="194"/>
                  </a:lnTo>
                  <a:lnTo>
                    <a:pt x="340" y="180"/>
                  </a:lnTo>
                  <a:lnTo>
                    <a:pt x="329" y="171"/>
                  </a:lnTo>
                  <a:lnTo>
                    <a:pt x="324" y="160"/>
                  </a:lnTo>
                  <a:lnTo>
                    <a:pt x="315" y="148"/>
                  </a:lnTo>
                  <a:lnTo>
                    <a:pt x="308" y="134"/>
                  </a:lnTo>
                  <a:lnTo>
                    <a:pt x="299" y="119"/>
                  </a:lnTo>
                  <a:lnTo>
                    <a:pt x="292" y="102"/>
                  </a:lnTo>
                  <a:lnTo>
                    <a:pt x="294" y="89"/>
                  </a:lnTo>
                  <a:lnTo>
                    <a:pt x="292" y="73"/>
                  </a:lnTo>
                  <a:lnTo>
                    <a:pt x="292" y="57"/>
                  </a:lnTo>
                  <a:lnTo>
                    <a:pt x="287" y="43"/>
                  </a:lnTo>
                  <a:lnTo>
                    <a:pt x="285" y="30"/>
                  </a:lnTo>
                  <a:lnTo>
                    <a:pt x="276" y="16"/>
                  </a:lnTo>
                  <a:lnTo>
                    <a:pt x="272" y="0"/>
                  </a:lnTo>
                  <a:lnTo>
                    <a:pt x="169" y="25"/>
                  </a:lnTo>
                  <a:lnTo>
                    <a:pt x="148" y="36"/>
                  </a:lnTo>
                  <a:lnTo>
                    <a:pt x="0" y="82"/>
                  </a:lnTo>
                  <a:lnTo>
                    <a:pt x="7" y="103"/>
                  </a:lnTo>
                  <a:lnTo>
                    <a:pt x="20" y="110"/>
                  </a:lnTo>
                  <a:lnTo>
                    <a:pt x="20" y="127"/>
                  </a:lnTo>
                  <a:lnTo>
                    <a:pt x="36" y="128"/>
                  </a:lnTo>
                  <a:lnTo>
                    <a:pt x="48" y="137"/>
                  </a:lnTo>
                  <a:lnTo>
                    <a:pt x="64" y="139"/>
                  </a:lnTo>
                  <a:lnTo>
                    <a:pt x="78" y="150"/>
                  </a:lnTo>
                  <a:lnTo>
                    <a:pt x="87" y="160"/>
                  </a:lnTo>
                  <a:lnTo>
                    <a:pt x="103" y="166"/>
                  </a:lnTo>
                  <a:lnTo>
                    <a:pt x="114" y="180"/>
                  </a:lnTo>
                  <a:lnTo>
                    <a:pt x="128" y="192"/>
                  </a:lnTo>
                  <a:lnTo>
                    <a:pt x="137" y="203"/>
                  </a:lnTo>
                  <a:lnTo>
                    <a:pt x="142" y="216"/>
                  </a:lnTo>
                  <a:lnTo>
                    <a:pt x="148" y="226"/>
                  </a:lnTo>
                  <a:lnTo>
                    <a:pt x="151" y="246"/>
                  </a:lnTo>
                  <a:lnTo>
                    <a:pt x="174" y="249"/>
                  </a:lnTo>
                  <a:lnTo>
                    <a:pt x="185" y="256"/>
                  </a:lnTo>
                  <a:lnTo>
                    <a:pt x="199" y="255"/>
                  </a:lnTo>
                  <a:lnTo>
                    <a:pt x="212" y="255"/>
                  </a:lnTo>
                  <a:lnTo>
                    <a:pt x="230" y="246"/>
                  </a:lnTo>
                  <a:lnTo>
                    <a:pt x="242" y="244"/>
                  </a:lnTo>
                  <a:lnTo>
                    <a:pt x="253" y="262"/>
                  </a:lnTo>
                  <a:lnTo>
                    <a:pt x="283" y="276"/>
                  </a:lnTo>
                  <a:lnTo>
                    <a:pt x="297" y="267"/>
                  </a:lnTo>
                  <a:lnTo>
                    <a:pt x="306" y="281"/>
                  </a:lnTo>
                  <a:lnTo>
                    <a:pt x="304" y="294"/>
                  </a:lnTo>
                  <a:lnTo>
                    <a:pt x="308" y="308"/>
                  </a:lnTo>
                  <a:lnTo>
                    <a:pt x="310" y="324"/>
                  </a:lnTo>
                  <a:lnTo>
                    <a:pt x="320" y="338"/>
                  </a:lnTo>
                  <a:lnTo>
                    <a:pt x="322" y="353"/>
                  </a:lnTo>
                  <a:lnTo>
                    <a:pt x="335" y="360"/>
                  </a:lnTo>
                  <a:lnTo>
                    <a:pt x="345" y="377"/>
                  </a:lnTo>
                  <a:lnTo>
                    <a:pt x="360" y="369"/>
                  </a:lnTo>
                  <a:lnTo>
                    <a:pt x="374" y="381"/>
                  </a:lnTo>
                  <a:lnTo>
                    <a:pt x="376" y="397"/>
                  </a:lnTo>
                  <a:lnTo>
                    <a:pt x="384" y="408"/>
                  </a:lnTo>
                  <a:lnTo>
                    <a:pt x="404" y="404"/>
                  </a:lnTo>
                  <a:lnTo>
                    <a:pt x="411" y="427"/>
                  </a:lnTo>
                  <a:lnTo>
                    <a:pt x="452" y="452"/>
                  </a:lnTo>
                  <a:lnTo>
                    <a:pt x="461" y="463"/>
                  </a:lnTo>
                  <a:lnTo>
                    <a:pt x="486" y="472"/>
                  </a:lnTo>
                  <a:lnTo>
                    <a:pt x="502" y="477"/>
                  </a:lnTo>
                  <a:lnTo>
                    <a:pt x="502" y="477"/>
                  </a:lnTo>
                  <a:lnTo>
                    <a:pt x="502" y="4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4" name="Freeform 132">
              <a:extLst>
                <a:ext uri="{FF2B5EF4-FFF2-40B4-BE49-F238E27FC236}">
                  <a16:creationId xmlns:a16="http://schemas.microsoft.com/office/drawing/2014/main" id="{62CDA2F4-EB73-A5A2-AD6A-84030C39CC4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34300" y="8463376"/>
              <a:ext cx="1057071" cy="1041260"/>
            </a:xfrm>
            <a:custGeom>
              <a:avLst/>
              <a:gdLst>
                <a:gd name="T0" fmla="*/ 349 w 468"/>
                <a:gd name="T1" fmla="*/ 415 h 461"/>
                <a:gd name="T2" fmla="*/ 468 w 468"/>
                <a:gd name="T3" fmla="*/ 372 h 461"/>
                <a:gd name="T4" fmla="*/ 468 w 468"/>
                <a:gd name="T5" fmla="*/ 345 h 461"/>
                <a:gd name="T6" fmla="*/ 452 w 468"/>
                <a:gd name="T7" fmla="*/ 315 h 461"/>
                <a:gd name="T8" fmla="*/ 441 w 468"/>
                <a:gd name="T9" fmla="*/ 290 h 461"/>
                <a:gd name="T10" fmla="*/ 422 w 468"/>
                <a:gd name="T11" fmla="*/ 269 h 461"/>
                <a:gd name="T12" fmla="*/ 404 w 468"/>
                <a:gd name="T13" fmla="*/ 255 h 461"/>
                <a:gd name="T14" fmla="*/ 388 w 468"/>
                <a:gd name="T15" fmla="*/ 226 h 461"/>
                <a:gd name="T16" fmla="*/ 383 w 468"/>
                <a:gd name="T17" fmla="*/ 190 h 461"/>
                <a:gd name="T18" fmla="*/ 390 w 468"/>
                <a:gd name="T19" fmla="*/ 167 h 461"/>
                <a:gd name="T20" fmla="*/ 374 w 468"/>
                <a:gd name="T21" fmla="*/ 141 h 461"/>
                <a:gd name="T22" fmla="*/ 350 w 468"/>
                <a:gd name="T23" fmla="*/ 121 h 461"/>
                <a:gd name="T24" fmla="*/ 324 w 468"/>
                <a:gd name="T25" fmla="*/ 121 h 461"/>
                <a:gd name="T26" fmla="*/ 297 w 468"/>
                <a:gd name="T27" fmla="*/ 109 h 461"/>
                <a:gd name="T28" fmla="*/ 276 w 468"/>
                <a:gd name="T29" fmla="*/ 93 h 461"/>
                <a:gd name="T30" fmla="*/ 245 w 468"/>
                <a:gd name="T31" fmla="*/ 77 h 461"/>
                <a:gd name="T32" fmla="*/ 219 w 468"/>
                <a:gd name="T33" fmla="*/ 57 h 461"/>
                <a:gd name="T34" fmla="*/ 199 w 468"/>
                <a:gd name="T35" fmla="*/ 34 h 461"/>
                <a:gd name="T36" fmla="*/ 181 w 468"/>
                <a:gd name="T37" fmla="*/ 20 h 461"/>
                <a:gd name="T38" fmla="*/ 155 w 468"/>
                <a:gd name="T39" fmla="*/ 0 h 461"/>
                <a:gd name="T40" fmla="*/ 19 w 468"/>
                <a:gd name="T41" fmla="*/ 44 h 461"/>
                <a:gd name="T42" fmla="*/ 0 w 468"/>
                <a:gd name="T43" fmla="*/ 107 h 461"/>
                <a:gd name="T44" fmla="*/ 41 w 468"/>
                <a:gd name="T45" fmla="*/ 141 h 461"/>
                <a:gd name="T46" fmla="*/ 43 w 468"/>
                <a:gd name="T47" fmla="*/ 171 h 461"/>
                <a:gd name="T48" fmla="*/ 71 w 468"/>
                <a:gd name="T49" fmla="*/ 199 h 461"/>
                <a:gd name="T50" fmla="*/ 83 w 468"/>
                <a:gd name="T51" fmla="*/ 237 h 461"/>
                <a:gd name="T52" fmla="*/ 67 w 468"/>
                <a:gd name="T53" fmla="*/ 313 h 461"/>
                <a:gd name="T54" fmla="*/ 57 w 468"/>
                <a:gd name="T55" fmla="*/ 351 h 461"/>
                <a:gd name="T56" fmla="*/ 112 w 468"/>
                <a:gd name="T57" fmla="*/ 351 h 461"/>
                <a:gd name="T58" fmla="*/ 139 w 468"/>
                <a:gd name="T59" fmla="*/ 367 h 461"/>
                <a:gd name="T60" fmla="*/ 169 w 468"/>
                <a:gd name="T61" fmla="*/ 381 h 461"/>
                <a:gd name="T62" fmla="*/ 181 w 468"/>
                <a:gd name="T63" fmla="*/ 415 h 461"/>
                <a:gd name="T64" fmla="*/ 197 w 468"/>
                <a:gd name="T65" fmla="*/ 436 h 461"/>
                <a:gd name="T66" fmla="*/ 201 w 468"/>
                <a:gd name="T67" fmla="*/ 461 h 461"/>
                <a:gd name="T68" fmla="*/ 201 w 468"/>
                <a:gd name="T69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68" h="461">
                  <a:moveTo>
                    <a:pt x="201" y="461"/>
                  </a:moveTo>
                  <a:lnTo>
                    <a:pt x="349" y="415"/>
                  </a:lnTo>
                  <a:lnTo>
                    <a:pt x="370" y="404"/>
                  </a:lnTo>
                  <a:lnTo>
                    <a:pt x="468" y="372"/>
                  </a:lnTo>
                  <a:lnTo>
                    <a:pt x="466" y="358"/>
                  </a:lnTo>
                  <a:lnTo>
                    <a:pt x="468" y="345"/>
                  </a:lnTo>
                  <a:lnTo>
                    <a:pt x="456" y="331"/>
                  </a:lnTo>
                  <a:lnTo>
                    <a:pt x="452" y="315"/>
                  </a:lnTo>
                  <a:lnTo>
                    <a:pt x="443" y="304"/>
                  </a:lnTo>
                  <a:lnTo>
                    <a:pt x="441" y="290"/>
                  </a:lnTo>
                  <a:lnTo>
                    <a:pt x="427" y="287"/>
                  </a:lnTo>
                  <a:lnTo>
                    <a:pt x="422" y="269"/>
                  </a:lnTo>
                  <a:lnTo>
                    <a:pt x="409" y="263"/>
                  </a:lnTo>
                  <a:lnTo>
                    <a:pt x="404" y="255"/>
                  </a:lnTo>
                  <a:lnTo>
                    <a:pt x="397" y="240"/>
                  </a:lnTo>
                  <a:lnTo>
                    <a:pt x="388" y="226"/>
                  </a:lnTo>
                  <a:lnTo>
                    <a:pt x="381" y="208"/>
                  </a:lnTo>
                  <a:lnTo>
                    <a:pt x="383" y="190"/>
                  </a:lnTo>
                  <a:lnTo>
                    <a:pt x="391" y="182"/>
                  </a:lnTo>
                  <a:lnTo>
                    <a:pt x="390" y="167"/>
                  </a:lnTo>
                  <a:lnTo>
                    <a:pt x="381" y="155"/>
                  </a:lnTo>
                  <a:lnTo>
                    <a:pt x="374" y="141"/>
                  </a:lnTo>
                  <a:lnTo>
                    <a:pt x="365" y="135"/>
                  </a:lnTo>
                  <a:lnTo>
                    <a:pt x="350" y="121"/>
                  </a:lnTo>
                  <a:lnTo>
                    <a:pt x="336" y="126"/>
                  </a:lnTo>
                  <a:lnTo>
                    <a:pt x="324" y="121"/>
                  </a:lnTo>
                  <a:lnTo>
                    <a:pt x="310" y="112"/>
                  </a:lnTo>
                  <a:lnTo>
                    <a:pt x="297" y="109"/>
                  </a:lnTo>
                  <a:lnTo>
                    <a:pt x="288" y="98"/>
                  </a:lnTo>
                  <a:lnTo>
                    <a:pt x="276" y="93"/>
                  </a:lnTo>
                  <a:lnTo>
                    <a:pt x="256" y="87"/>
                  </a:lnTo>
                  <a:lnTo>
                    <a:pt x="245" y="77"/>
                  </a:lnTo>
                  <a:lnTo>
                    <a:pt x="231" y="64"/>
                  </a:lnTo>
                  <a:lnTo>
                    <a:pt x="219" y="57"/>
                  </a:lnTo>
                  <a:lnTo>
                    <a:pt x="212" y="43"/>
                  </a:lnTo>
                  <a:lnTo>
                    <a:pt x="199" y="34"/>
                  </a:lnTo>
                  <a:lnTo>
                    <a:pt x="187" y="30"/>
                  </a:lnTo>
                  <a:lnTo>
                    <a:pt x="181" y="20"/>
                  </a:lnTo>
                  <a:lnTo>
                    <a:pt x="171" y="2"/>
                  </a:lnTo>
                  <a:lnTo>
                    <a:pt x="155" y="0"/>
                  </a:lnTo>
                  <a:lnTo>
                    <a:pt x="87" y="21"/>
                  </a:lnTo>
                  <a:lnTo>
                    <a:pt x="19" y="44"/>
                  </a:lnTo>
                  <a:lnTo>
                    <a:pt x="2" y="91"/>
                  </a:lnTo>
                  <a:lnTo>
                    <a:pt x="0" y="107"/>
                  </a:lnTo>
                  <a:lnTo>
                    <a:pt x="44" y="128"/>
                  </a:lnTo>
                  <a:lnTo>
                    <a:pt x="41" y="141"/>
                  </a:lnTo>
                  <a:lnTo>
                    <a:pt x="44" y="155"/>
                  </a:lnTo>
                  <a:lnTo>
                    <a:pt x="43" y="171"/>
                  </a:lnTo>
                  <a:lnTo>
                    <a:pt x="55" y="185"/>
                  </a:lnTo>
                  <a:lnTo>
                    <a:pt x="71" y="199"/>
                  </a:lnTo>
                  <a:lnTo>
                    <a:pt x="76" y="214"/>
                  </a:lnTo>
                  <a:lnTo>
                    <a:pt x="83" y="237"/>
                  </a:lnTo>
                  <a:lnTo>
                    <a:pt x="71" y="287"/>
                  </a:lnTo>
                  <a:lnTo>
                    <a:pt x="67" y="313"/>
                  </a:lnTo>
                  <a:lnTo>
                    <a:pt x="62" y="331"/>
                  </a:lnTo>
                  <a:lnTo>
                    <a:pt x="57" y="351"/>
                  </a:lnTo>
                  <a:lnTo>
                    <a:pt x="96" y="352"/>
                  </a:lnTo>
                  <a:lnTo>
                    <a:pt x="112" y="351"/>
                  </a:lnTo>
                  <a:lnTo>
                    <a:pt x="126" y="360"/>
                  </a:lnTo>
                  <a:lnTo>
                    <a:pt x="139" y="367"/>
                  </a:lnTo>
                  <a:lnTo>
                    <a:pt x="153" y="377"/>
                  </a:lnTo>
                  <a:lnTo>
                    <a:pt x="169" y="381"/>
                  </a:lnTo>
                  <a:lnTo>
                    <a:pt x="183" y="400"/>
                  </a:lnTo>
                  <a:lnTo>
                    <a:pt x="181" y="415"/>
                  </a:lnTo>
                  <a:lnTo>
                    <a:pt x="190" y="425"/>
                  </a:lnTo>
                  <a:lnTo>
                    <a:pt x="197" y="436"/>
                  </a:lnTo>
                  <a:lnTo>
                    <a:pt x="203" y="452"/>
                  </a:lnTo>
                  <a:lnTo>
                    <a:pt x="201" y="461"/>
                  </a:lnTo>
                  <a:lnTo>
                    <a:pt x="201" y="461"/>
                  </a:lnTo>
                  <a:lnTo>
                    <a:pt x="201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5" name="Freeform 133">
              <a:extLst>
                <a:ext uri="{FF2B5EF4-FFF2-40B4-BE49-F238E27FC236}">
                  <a16:creationId xmlns:a16="http://schemas.microsoft.com/office/drawing/2014/main" id="{2EF05CA5-B530-C736-B39A-00BD0B61E1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614800" y="7128485"/>
              <a:ext cx="1334891" cy="1020931"/>
            </a:xfrm>
            <a:custGeom>
              <a:avLst/>
              <a:gdLst>
                <a:gd name="T0" fmla="*/ 95 w 591"/>
                <a:gd name="T1" fmla="*/ 449 h 452"/>
                <a:gd name="T2" fmla="*/ 125 w 591"/>
                <a:gd name="T3" fmla="*/ 441 h 452"/>
                <a:gd name="T4" fmla="*/ 178 w 591"/>
                <a:gd name="T5" fmla="*/ 345 h 452"/>
                <a:gd name="T6" fmla="*/ 308 w 591"/>
                <a:gd name="T7" fmla="*/ 322 h 452"/>
                <a:gd name="T8" fmla="*/ 367 w 591"/>
                <a:gd name="T9" fmla="*/ 317 h 452"/>
                <a:gd name="T10" fmla="*/ 392 w 591"/>
                <a:gd name="T11" fmla="*/ 326 h 452"/>
                <a:gd name="T12" fmla="*/ 419 w 591"/>
                <a:gd name="T13" fmla="*/ 340 h 452"/>
                <a:gd name="T14" fmla="*/ 534 w 591"/>
                <a:gd name="T15" fmla="*/ 260 h 452"/>
                <a:gd name="T16" fmla="*/ 591 w 591"/>
                <a:gd name="T17" fmla="*/ 215 h 452"/>
                <a:gd name="T18" fmla="*/ 575 w 591"/>
                <a:gd name="T19" fmla="*/ 199 h 452"/>
                <a:gd name="T20" fmla="*/ 547 w 591"/>
                <a:gd name="T21" fmla="*/ 190 h 452"/>
                <a:gd name="T22" fmla="*/ 516 w 591"/>
                <a:gd name="T23" fmla="*/ 173 h 452"/>
                <a:gd name="T24" fmla="*/ 486 w 591"/>
                <a:gd name="T25" fmla="*/ 157 h 452"/>
                <a:gd name="T26" fmla="*/ 452 w 591"/>
                <a:gd name="T27" fmla="*/ 142 h 452"/>
                <a:gd name="T28" fmla="*/ 420 w 591"/>
                <a:gd name="T29" fmla="*/ 114 h 452"/>
                <a:gd name="T30" fmla="*/ 422 w 591"/>
                <a:gd name="T31" fmla="*/ 78 h 452"/>
                <a:gd name="T32" fmla="*/ 402 w 591"/>
                <a:gd name="T33" fmla="*/ 69 h 452"/>
                <a:gd name="T34" fmla="*/ 367 w 591"/>
                <a:gd name="T35" fmla="*/ 52 h 452"/>
                <a:gd name="T36" fmla="*/ 340 w 591"/>
                <a:gd name="T37" fmla="*/ 36 h 452"/>
                <a:gd name="T38" fmla="*/ 308 w 591"/>
                <a:gd name="T39" fmla="*/ 21 h 452"/>
                <a:gd name="T40" fmla="*/ 274 w 591"/>
                <a:gd name="T41" fmla="*/ 43 h 452"/>
                <a:gd name="T42" fmla="*/ 241 w 591"/>
                <a:gd name="T43" fmla="*/ 52 h 452"/>
                <a:gd name="T44" fmla="*/ 200 w 591"/>
                <a:gd name="T45" fmla="*/ 46 h 452"/>
                <a:gd name="T46" fmla="*/ 169 w 591"/>
                <a:gd name="T47" fmla="*/ 53 h 452"/>
                <a:gd name="T48" fmla="*/ 139 w 591"/>
                <a:gd name="T49" fmla="*/ 36 h 452"/>
                <a:gd name="T50" fmla="*/ 127 w 591"/>
                <a:gd name="T51" fmla="*/ 5 h 452"/>
                <a:gd name="T52" fmla="*/ 30 w 591"/>
                <a:gd name="T53" fmla="*/ 23 h 452"/>
                <a:gd name="T54" fmla="*/ 54 w 591"/>
                <a:gd name="T55" fmla="*/ 52 h 452"/>
                <a:gd name="T56" fmla="*/ 34 w 591"/>
                <a:gd name="T57" fmla="*/ 126 h 452"/>
                <a:gd name="T58" fmla="*/ 16 w 591"/>
                <a:gd name="T59" fmla="*/ 215 h 452"/>
                <a:gd name="T60" fmla="*/ 27 w 591"/>
                <a:gd name="T61" fmla="*/ 272 h 452"/>
                <a:gd name="T62" fmla="*/ 20 w 591"/>
                <a:gd name="T63" fmla="*/ 377 h 452"/>
                <a:gd name="T64" fmla="*/ 13 w 591"/>
                <a:gd name="T65" fmla="*/ 434 h 452"/>
                <a:gd name="T66" fmla="*/ 48 w 591"/>
                <a:gd name="T67" fmla="*/ 436 h 452"/>
                <a:gd name="T68" fmla="*/ 75 w 591"/>
                <a:gd name="T69" fmla="*/ 449 h 452"/>
                <a:gd name="T70" fmla="*/ 82 w 591"/>
                <a:gd name="T71" fmla="*/ 452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91" h="452">
                  <a:moveTo>
                    <a:pt x="82" y="452"/>
                  </a:moveTo>
                  <a:lnTo>
                    <a:pt x="95" y="449"/>
                  </a:lnTo>
                  <a:lnTo>
                    <a:pt x="112" y="443"/>
                  </a:lnTo>
                  <a:lnTo>
                    <a:pt x="125" y="441"/>
                  </a:lnTo>
                  <a:lnTo>
                    <a:pt x="150" y="377"/>
                  </a:lnTo>
                  <a:lnTo>
                    <a:pt x="178" y="345"/>
                  </a:lnTo>
                  <a:lnTo>
                    <a:pt x="276" y="338"/>
                  </a:lnTo>
                  <a:lnTo>
                    <a:pt x="308" y="322"/>
                  </a:lnTo>
                  <a:lnTo>
                    <a:pt x="351" y="308"/>
                  </a:lnTo>
                  <a:lnTo>
                    <a:pt x="367" y="317"/>
                  </a:lnTo>
                  <a:lnTo>
                    <a:pt x="383" y="315"/>
                  </a:lnTo>
                  <a:lnTo>
                    <a:pt x="392" y="326"/>
                  </a:lnTo>
                  <a:lnTo>
                    <a:pt x="406" y="328"/>
                  </a:lnTo>
                  <a:lnTo>
                    <a:pt x="419" y="340"/>
                  </a:lnTo>
                  <a:lnTo>
                    <a:pt x="513" y="276"/>
                  </a:lnTo>
                  <a:lnTo>
                    <a:pt x="534" y="260"/>
                  </a:lnTo>
                  <a:lnTo>
                    <a:pt x="577" y="226"/>
                  </a:lnTo>
                  <a:lnTo>
                    <a:pt x="591" y="215"/>
                  </a:lnTo>
                  <a:lnTo>
                    <a:pt x="579" y="217"/>
                  </a:lnTo>
                  <a:lnTo>
                    <a:pt x="575" y="199"/>
                  </a:lnTo>
                  <a:lnTo>
                    <a:pt x="561" y="198"/>
                  </a:lnTo>
                  <a:lnTo>
                    <a:pt x="547" y="190"/>
                  </a:lnTo>
                  <a:lnTo>
                    <a:pt x="545" y="176"/>
                  </a:lnTo>
                  <a:lnTo>
                    <a:pt x="516" y="173"/>
                  </a:lnTo>
                  <a:lnTo>
                    <a:pt x="500" y="166"/>
                  </a:lnTo>
                  <a:lnTo>
                    <a:pt x="486" y="157"/>
                  </a:lnTo>
                  <a:lnTo>
                    <a:pt x="474" y="151"/>
                  </a:lnTo>
                  <a:lnTo>
                    <a:pt x="452" y="142"/>
                  </a:lnTo>
                  <a:lnTo>
                    <a:pt x="435" y="132"/>
                  </a:lnTo>
                  <a:lnTo>
                    <a:pt x="420" y="114"/>
                  </a:lnTo>
                  <a:lnTo>
                    <a:pt x="413" y="96"/>
                  </a:lnTo>
                  <a:lnTo>
                    <a:pt x="422" y="78"/>
                  </a:lnTo>
                  <a:lnTo>
                    <a:pt x="413" y="61"/>
                  </a:lnTo>
                  <a:lnTo>
                    <a:pt x="402" y="69"/>
                  </a:lnTo>
                  <a:lnTo>
                    <a:pt x="388" y="68"/>
                  </a:lnTo>
                  <a:lnTo>
                    <a:pt x="367" y="52"/>
                  </a:lnTo>
                  <a:lnTo>
                    <a:pt x="354" y="41"/>
                  </a:lnTo>
                  <a:lnTo>
                    <a:pt x="340" y="36"/>
                  </a:lnTo>
                  <a:lnTo>
                    <a:pt x="328" y="23"/>
                  </a:lnTo>
                  <a:lnTo>
                    <a:pt x="308" y="21"/>
                  </a:lnTo>
                  <a:lnTo>
                    <a:pt x="285" y="32"/>
                  </a:lnTo>
                  <a:lnTo>
                    <a:pt x="274" y="43"/>
                  </a:lnTo>
                  <a:lnTo>
                    <a:pt x="253" y="57"/>
                  </a:lnTo>
                  <a:lnTo>
                    <a:pt x="241" y="52"/>
                  </a:lnTo>
                  <a:lnTo>
                    <a:pt x="221" y="50"/>
                  </a:lnTo>
                  <a:lnTo>
                    <a:pt x="200" y="46"/>
                  </a:lnTo>
                  <a:lnTo>
                    <a:pt x="180" y="45"/>
                  </a:lnTo>
                  <a:lnTo>
                    <a:pt x="169" y="53"/>
                  </a:lnTo>
                  <a:lnTo>
                    <a:pt x="153" y="48"/>
                  </a:lnTo>
                  <a:lnTo>
                    <a:pt x="139" y="36"/>
                  </a:lnTo>
                  <a:lnTo>
                    <a:pt x="135" y="20"/>
                  </a:lnTo>
                  <a:lnTo>
                    <a:pt x="127" y="5"/>
                  </a:lnTo>
                  <a:lnTo>
                    <a:pt x="111" y="0"/>
                  </a:lnTo>
                  <a:lnTo>
                    <a:pt x="30" y="23"/>
                  </a:lnTo>
                  <a:lnTo>
                    <a:pt x="39" y="30"/>
                  </a:lnTo>
                  <a:lnTo>
                    <a:pt x="54" y="52"/>
                  </a:lnTo>
                  <a:lnTo>
                    <a:pt x="46" y="85"/>
                  </a:lnTo>
                  <a:lnTo>
                    <a:pt x="34" y="126"/>
                  </a:lnTo>
                  <a:lnTo>
                    <a:pt x="23" y="167"/>
                  </a:lnTo>
                  <a:lnTo>
                    <a:pt x="16" y="215"/>
                  </a:lnTo>
                  <a:lnTo>
                    <a:pt x="18" y="228"/>
                  </a:lnTo>
                  <a:lnTo>
                    <a:pt x="27" y="272"/>
                  </a:lnTo>
                  <a:lnTo>
                    <a:pt x="32" y="331"/>
                  </a:lnTo>
                  <a:lnTo>
                    <a:pt x="20" y="377"/>
                  </a:lnTo>
                  <a:lnTo>
                    <a:pt x="0" y="427"/>
                  </a:lnTo>
                  <a:lnTo>
                    <a:pt x="13" y="434"/>
                  </a:lnTo>
                  <a:lnTo>
                    <a:pt x="32" y="434"/>
                  </a:lnTo>
                  <a:lnTo>
                    <a:pt x="48" y="436"/>
                  </a:lnTo>
                  <a:lnTo>
                    <a:pt x="59" y="447"/>
                  </a:lnTo>
                  <a:lnTo>
                    <a:pt x="75" y="449"/>
                  </a:lnTo>
                  <a:lnTo>
                    <a:pt x="82" y="452"/>
                  </a:lnTo>
                  <a:lnTo>
                    <a:pt x="82" y="452"/>
                  </a:lnTo>
                  <a:lnTo>
                    <a:pt x="82" y="4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6" name="Freeform 134">
              <a:extLst>
                <a:ext uri="{FF2B5EF4-FFF2-40B4-BE49-F238E27FC236}">
                  <a16:creationId xmlns:a16="http://schemas.microsoft.com/office/drawing/2014/main" id="{271BB24E-6D4C-5687-51F6-B6FD44C8E3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3545" y="8659882"/>
              <a:ext cx="591779" cy="603073"/>
            </a:xfrm>
            <a:custGeom>
              <a:avLst/>
              <a:gdLst>
                <a:gd name="T0" fmla="*/ 226 w 262"/>
                <a:gd name="T1" fmla="*/ 267 h 267"/>
                <a:gd name="T2" fmla="*/ 232 w 262"/>
                <a:gd name="T3" fmla="*/ 255 h 267"/>
                <a:gd name="T4" fmla="*/ 235 w 262"/>
                <a:gd name="T5" fmla="*/ 241 h 267"/>
                <a:gd name="T6" fmla="*/ 240 w 262"/>
                <a:gd name="T7" fmla="*/ 224 h 267"/>
                <a:gd name="T8" fmla="*/ 244 w 262"/>
                <a:gd name="T9" fmla="*/ 200 h 267"/>
                <a:gd name="T10" fmla="*/ 255 w 262"/>
                <a:gd name="T11" fmla="*/ 171 h 267"/>
                <a:gd name="T12" fmla="*/ 256 w 262"/>
                <a:gd name="T13" fmla="*/ 148 h 267"/>
                <a:gd name="T14" fmla="*/ 262 w 262"/>
                <a:gd name="T15" fmla="*/ 134 h 267"/>
                <a:gd name="T16" fmla="*/ 248 w 262"/>
                <a:gd name="T17" fmla="*/ 121 h 267"/>
                <a:gd name="T18" fmla="*/ 242 w 262"/>
                <a:gd name="T19" fmla="*/ 111 h 267"/>
                <a:gd name="T20" fmla="*/ 233 w 262"/>
                <a:gd name="T21" fmla="*/ 98 h 267"/>
                <a:gd name="T22" fmla="*/ 226 w 262"/>
                <a:gd name="T23" fmla="*/ 87 h 267"/>
                <a:gd name="T24" fmla="*/ 217 w 262"/>
                <a:gd name="T25" fmla="*/ 75 h 267"/>
                <a:gd name="T26" fmla="*/ 216 w 262"/>
                <a:gd name="T27" fmla="*/ 63 h 267"/>
                <a:gd name="T28" fmla="*/ 217 w 262"/>
                <a:gd name="T29" fmla="*/ 50 h 267"/>
                <a:gd name="T30" fmla="*/ 207 w 262"/>
                <a:gd name="T31" fmla="*/ 36 h 267"/>
                <a:gd name="T32" fmla="*/ 194 w 262"/>
                <a:gd name="T33" fmla="*/ 27 h 267"/>
                <a:gd name="T34" fmla="*/ 173 w 262"/>
                <a:gd name="T35" fmla="*/ 18 h 267"/>
                <a:gd name="T36" fmla="*/ 132 w 262"/>
                <a:gd name="T37" fmla="*/ 0 h 267"/>
                <a:gd name="T38" fmla="*/ 107 w 262"/>
                <a:gd name="T39" fmla="*/ 16 h 267"/>
                <a:gd name="T40" fmla="*/ 78 w 262"/>
                <a:gd name="T41" fmla="*/ 36 h 267"/>
                <a:gd name="T42" fmla="*/ 57 w 262"/>
                <a:gd name="T43" fmla="*/ 75 h 267"/>
                <a:gd name="T44" fmla="*/ 54 w 262"/>
                <a:gd name="T45" fmla="*/ 118 h 267"/>
                <a:gd name="T46" fmla="*/ 41 w 262"/>
                <a:gd name="T47" fmla="*/ 135 h 267"/>
                <a:gd name="T48" fmla="*/ 29 w 262"/>
                <a:gd name="T49" fmla="*/ 155 h 267"/>
                <a:gd name="T50" fmla="*/ 0 w 262"/>
                <a:gd name="T51" fmla="*/ 194 h 267"/>
                <a:gd name="T52" fmla="*/ 13 w 262"/>
                <a:gd name="T53" fmla="*/ 203 h 267"/>
                <a:gd name="T54" fmla="*/ 14 w 262"/>
                <a:gd name="T55" fmla="*/ 216 h 267"/>
                <a:gd name="T56" fmla="*/ 61 w 262"/>
                <a:gd name="T57" fmla="*/ 235 h 267"/>
                <a:gd name="T58" fmla="*/ 130 w 262"/>
                <a:gd name="T59" fmla="*/ 249 h 267"/>
                <a:gd name="T60" fmla="*/ 182 w 262"/>
                <a:gd name="T61" fmla="*/ 262 h 267"/>
                <a:gd name="T62" fmla="*/ 201 w 262"/>
                <a:gd name="T63" fmla="*/ 264 h 267"/>
                <a:gd name="T64" fmla="*/ 226 w 262"/>
                <a:gd name="T65" fmla="*/ 267 h 267"/>
                <a:gd name="T66" fmla="*/ 226 w 262"/>
                <a:gd name="T67" fmla="*/ 267 h 267"/>
                <a:gd name="T68" fmla="*/ 226 w 262"/>
                <a:gd name="T69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62" h="267">
                  <a:moveTo>
                    <a:pt x="226" y="267"/>
                  </a:moveTo>
                  <a:lnTo>
                    <a:pt x="232" y="255"/>
                  </a:lnTo>
                  <a:lnTo>
                    <a:pt x="235" y="241"/>
                  </a:lnTo>
                  <a:lnTo>
                    <a:pt x="240" y="224"/>
                  </a:lnTo>
                  <a:lnTo>
                    <a:pt x="244" y="200"/>
                  </a:lnTo>
                  <a:lnTo>
                    <a:pt x="255" y="171"/>
                  </a:lnTo>
                  <a:lnTo>
                    <a:pt x="256" y="148"/>
                  </a:lnTo>
                  <a:lnTo>
                    <a:pt x="262" y="134"/>
                  </a:lnTo>
                  <a:lnTo>
                    <a:pt x="248" y="121"/>
                  </a:lnTo>
                  <a:lnTo>
                    <a:pt x="242" y="111"/>
                  </a:lnTo>
                  <a:lnTo>
                    <a:pt x="233" y="98"/>
                  </a:lnTo>
                  <a:lnTo>
                    <a:pt x="226" y="87"/>
                  </a:lnTo>
                  <a:lnTo>
                    <a:pt x="217" y="75"/>
                  </a:lnTo>
                  <a:lnTo>
                    <a:pt x="216" y="63"/>
                  </a:lnTo>
                  <a:lnTo>
                    <a:pt x="217" y="50"/>
                  </a:lnTo>
                  <a:lnTo>
                    <a:pt x="207" y="36"/>
                  </a:lnTo>
                  <a:lnTo>
                    <a:pt x="194" y="27"/>
                  </a:lnTo>
                  <a:lnTo>
                    <a:pt x="173" y="18"/>
                  </a:lnTo>
                  <a:lnTo>
                    <a:pt x="132" y="0"/>
                  </a:lnTo>
                  <a:lnTo>
                    <a:pt x="107" y="16"/>
                  </a:lnTo>
                  <a:lnTo>
                    <a:pt x="78" y="36"/>
                  </a:lnTo>
                  <a:lnTo>
                    <a:pt x="57" y="75"/>
                  </a:lnTo>
                  <a:lnTo>
                    <a:pt x="54" y="118"/>
                  </a:lnTo>
                  <a:lnTo>
                    <a:pt x="41" y="135"/>
                  </a:lnTo>
                  <a:lnTo>
                    <a:pt x="29" y="155"/>
                  </a:lnTo>
                  <a:lnTo>
                    <a:pt x="0" y="194"/>
                  </a:lnTo>
                  <a:lnTo>
                    <a:pt x="13" y="203"/>
                  </a:lnTo>
                  <a:lnTo>
                    <a:pt x="14" y="216"/>
                  </a:lnTo>
                  <a:lnTo>
                    <a:pt x="61" y="235"/>
                  </a:lnTo>
                  <a:lnTo>
                    <a:pt x="130" y="249"/>
                  </a:lnTo>
                  <a:lnTo>
                    <a:pt x="182" y="262"/>
                  </a:lnTo>
                  <a:lnTo>
                    <a:pt x="201" y="264"/>
                  </a:lnTo>
                  <a:lnTo>
                    <a:pt x="226" y="267"/>
                  </a:lnTo>
                  <a:lnTo>
                    <a:pt x="226" y="267"/>
                  </a:lnTo>
                  <a:lnTo>
                    <a:pt x="226" y="26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7" name="Freeform 135">
              <a:extLst>
                <a:ext uri="{FF2B5EF4-FFF2-40B4-BE49-F238E27FC236}">
                  <a16:creationId xmlns:a16="http://schemas.microsoft.com/office/drawing/2014/main" id="{429A8101-EA22-BEDD-E12A-521133C3AC5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1279459" y="9294577"/>
              <a:ext cx="980275" cy="1106762"/>
            </a:xfrm>
            <a:custGeom>
              <a:avLst/>
              <a:gdLst>
                <a:gd name="T0" fmla="*/ 224 w 434"/>
                <a:gd name="T1" fmla="*/ 467 h 490"/>
                <a:gd name="T2" fmla="*/ 265 w 434"/>
                <a:gd name="T3" fmla="*/ 429 h 490"/>
                <a:gd name="T4" fmla="*/ 288 w 434"/>
                <a:gd name="T5" fmla="*/ 387 h 490"/>
                <a:gd name="T6" fmla="*/ 315 w 434"/>
                <a:gd name="T7" fmla="*/ 355 h 490"/>
                <a:gd name="T8" fmla="*/ 358 w 434"/>
                <a:gd name="T9" fmla="*/ 307 h 490"/>
                <a:gd name="T10" fmla="*/ 392 w 434"/>
                <a:gd name="T11" fmla="*/ 260 h 490"/>
                <a:gd name="T12" fmla="*/ 426 w 434"/>
                <a:gd name="T13" fmla="*/ 225 h 490"/>
                <a:gd name="T14" fmla="*/ 433 w 434"/>
                <a:gd name="T15" fmla="*/ 191 h 490"/>
                <a:gd name="T16" fmla="*/ 406 w 434"/>
                <a:gd name="T17" fmla="*/ 196 h 490"/>
                <a:gd name="T18" fmla="*/ 394 w 434"/>
                <a:gd name="T19" fmla="*/ 173 h 490"/>
                <a:gd name="T20" fmla="*/ 322 w 434"/>
                <a:gd name="T21" fmla="*/ 141 h 490"/>
                <a:gd name="T22" fmla="*/ 296 w 434"/>
                <a:gd name="T23" fmla="*/ 121 h 490"/>
                <a:gd name="T24" fmla="*/ 265 w 434"/>
                <a:gd name="T25" fmla="*/ 138 h 490"/>
                <a:gd name="T26" fmla="*/ 235 w 434"/>
                <a:gd name="T27" fmla="*/ 114 h 490"/>
                <a:gd name="T28" fmla="*/ 212 w 434"/>
                <a:gd name="T29" fmla="*/ 95 h 490"/>
                <a:gd name="T30" fmla="*/ 203 w 434"/>
                <a:gd name="T31" fmla="*/ 65 h 490"/>
                <a:gd name="T32" fmla="*/ 208 w 434"/>
                <a:gd name="T33" fmla="*/ 43 h 490"/>
                <a:gd name="T34" fmla="*/ 196 w 434"/>
                <a:gd name="T35" fmla="*/ 15 h 490"/>
                <a:gd name="T36" fmla="*/ 139 w 434"/>
                <a:gd name="T37" fmla="*/ 11 h 490"/>
                <a:gd name="T38" fmla="*/ 0 w 434"/>
                <a:gd name="T39" fmla="*/ 138 h 490"/>
                <a:gd name="T40" fmla="*/ 16 w 434"/>
                <a:gd name="T41" fmla="*/ 159 h 490"/>
                <a:gd name="T42" fmla="*/ 36 w 434"/>
                <a:gd name="T43" fmla="*/ 193 h 490"/>
                <a:gd name="T44" fmla="*/ 55 w 434"/>
                <a:gd name="T45" fmla="*/ 212 h 490"/>
                <a:gd name="T46" fmla="*/ 70 w 434"/>
                <a:gd name="T47" fmla="*/ 234 h 490"/>
                <a:gd name="T48" fmla="*/ 82 w 434"/>
                <a:gd name="T49" fmla="*/ 260 h 490"/>
                <a:gd name="T50" fmla="*/ 96 w 434"/>
                <a:gd name="T51" fmla="*/ 275 h 490"/>
                <a:gd name="T52" fmla="*/ 110 w 434"/>
                <a:gd name="T53" fmla="*/ 292 h 490"/>
                <a:gd name="T54" fmla="*/ 125 w 434"/>
                <a:gd name="T55" fmla="*/ 305 h 490"/>
                <a:gd name="T56" fmla="*/ 137 w 434"/>
                <a:gd name="T57" fmla="*/ 312 h 490"/>
                <a:gd name="T58" fmla="*/ 162 w 434"/>
                <a:gd name="T59" fmla="*/ 292 h 490"/>
                <a:gd name="T60" fmla="*/ 139 w 434"/>
                <a:gd name="T61" fmla="*/ 316 h 490"/>
                <a:gd name="T62" fmla="*/ 175 w 434"/>
                <a:gd name="T63" fmla="*/ 314 h 490"/>
                <a:gd name="T64" fmla="*/ 191 w 434"/>
                <a:gd name="T65" fmla="*/ 346 h 490"/>
                <a:gd name="T66" fmla="*/ 194 w 434"/>
                <a:gd name="T67" fmla="*/ 371 h 490"/>
                <a:gd name="T68" fmla="*/ 175 w 434"/>
                <a:gd name="T69" fmla="*/ 392 h 490"/>
                <a:gd name="T70" fmla="*/ 189 w 434"/>
                <a:gd name="T71" fmla="*/ 417 h 490"/>
                <a:gd name="T72" fmla="*/ 182 w 434"/>
                <a:gd name="T73" fmla="*/ 444 h 490"/>
                <a:gd name="T74" fmla="*/ 196 w 434"/>
                <a:gd name="T75" fmla="*/ 488 h 490"/>
                <a:gd name="T76" fmla="*/ 216 w 434"/>
                <a:gd name="T77" fmla="*/ 490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4" h="490">
                  <a:moveTo>
                    <a:pt x="216" y="490"/>
                  </a:moveTo>
                  <a:lnTo>
                    <a:pt x="224" y="467"/>
                  </a:lnTo>
                  <a:lnTo>
                    <a:pt x="239" y="454"/>
                  </a:lnTo>
                  <a:lnTo>
                    <a:pt x="265" y="429"/>
                  </a:lnTo>
                  <a:lnTo>
                    <a:pt x="278" y="405"/>
                  </a:lnTo>
                  <a:lnTo>
                    <a:pt x="288" y="387"/>
                  </a:lnTo>
                  <a:lnTo>
                    <a:pt x="297" y="369"/>
                  </a:lnTo>
                  <a:lnTo>
                    <a:pt x="315" y="355"/>
                  </a:lnTo>
                  <a:lnTo>
                    <a:pt x="331" y="330"/>
                  </a:lnTo>
                  <a:lnTo>
                    <a:pt x="358" y="307"/>
                  </a:lnTo>
                  <a:lnTo>
                    <a:pt x="374" y="280"/>
                  </a:lnTo>
                  <a:lnTo>
                    <a:pt x="392" y="260"/>
                  </a:lnTo>
                  <a:lnTo>
                    <a:pt x="417" y="237"/>
                  </a:lnTo>
                  <a:lnTo>
                    <a:pt x="426" y="225"/>
                  </a:lnTo>
                  <a:lnTo>
                    <a:pt x="434" y="210"/>
                  </a:lnTo>
                  <a:lnTo>
                    <a:pt x="433" y="191"/>
                  </a:lnTo>
                  <a:lnTo>
                    <a:pt x="420" y="189"/>
                  </a:lnTo>
                  <a:lnTo>
                    <a:pt x="406" y="196"/>
                  </a:lnTo>
                  <a:lnTo>
                    <a:pt x="404" y="184"/>
                  </a:lnTo>
                  <a:lnTo>
                    <a:pt x="394" y="173"/>
                  </a:lnTo>
                  <a:lnTo>
                    <a:pt x="353" y="161"/>
                  </a:lnTo>
                  <a:lnTo>
                    <a:pt x="322" y="141"/>
                  </a:lnTo>
                  <a:lnTo>
                    <a:pt x="312" y="127"/>
                  </a:lnTo>
                  <a:lnTo>
                    <a:pt x="296" y="121"/>
                  </a:lnTo>
                  <a:lnTo>
                    <a:pt x="285" y="134"/>
                  </a:lnTo>
                  <a:lnTo>
                    <a:pt x="265" y="138"/>
                  </a:lnTo>
                  <a:lnTo>
                    <a:pt x="248" y="125"/>
                  </a:lnTo>
                  <a:lnTo>
                    <a:pt x="235" y="114"/>
                  </a:lnTo>
                  <a:lnTo>
                    <a:pt x="219" y="116"/>
                  </a:lnTo>
                  <a:lnTo>
                    <a:pt x="212" y="95"/>
                  </a:lnTo>
                  <a:lnTo>
                    <a:pt x="217" y="81"/>
                  </a:lnTo>
                  <a:lnTo>
                    <a:pt x="203" y="65"/>
                  </a:lnTo>
                  <a:lnTo>
                    <a:pt x="217" y="57"/>
                  </a:lnTo>
                  <a:lnTo>
                    <a:pt x="208" y="43"/>
                  </a:lnTo>
                  <a:lnTo>
                    <a:pt x="201" y="24"/>
                  </a:lnTo>
                  <a:lnTo>
                    <a:pt x="196" y="15"/>
                  </a:lnTo>
                  <a:lnTo>
                    <a:pt x="150" y="0"/>
                  </a:lnTo>
                  <a:lnTo>
                    <a:pt x="139" y="11"/>
                  </a:lnTo>
                  <a:lnTo>
                    <a:pt x="109" y="38"/>
                  </a:lnTo>
                  <a:lnTo>
                    <a:pt x="0" y="138"/>
                  </a:lnTo>
                  <a:lnTo>
                    <a:pt x="5" y="150"/>
                  </a:lnTo>
                  <a:lnTo>
                    <a:pt x="16" y="159"/>
                  </a:lnTo>
                  <a:lnTo>
                    <a:pt x="21" y="171"/>
                  </a:lnTo>
                  <a:lnTo>
                    <a:pt x="36" y="193"/>
                  </a:lnTo>
                  <a:lnTo>
                    <a:pt x="46" y="198"/>
                  </a:lnTo>
                  <a:lnTo>
                    <a:pt x="55" y="212"/>
                  </a:lnTo>
                  <a:lnTo>
                    <a:pt x="68" y="219"/>
                  </a:lnTo>
                  <a:lnTo>
                    <a:pt x="70" y="234"/>
                  </a:lnTo>
                  <a:lnTo>
                    <a:pt x="84" y="244"/>
                  </a:lnTo>
                  <a:lnTo>
                    <a:pt x="82" y="260"/>
                  </a:lnTo>
                  <a:lnTo>
                    <a:pt x="86" y="275"/>
                  </a:lnTo>
                  <a:lnTo>
                    <a:pt x="96" y="275"/>
                  </a:lnTo>
                  <a:lnTo>
                    <a:pt x="98" y="292"/>
                  </a:lnTo>
                  <a:lnTo>
                    <a:pt x="110" y="292"/>
                  </a:lnTo>
                  <a:lnTo>
                    <a:pt x="105" y="305"/>
                  </a:lnTo>
                  <a:lnTo>
                    <a:pt x="125" y="305"/>
                  </a:lnTo>
                  <a:lnTo>
                    <a:pt x="123" y="321"/>
                  </a:lnTo>
                  <a:lnTo>
                    <a:pt x="137" y="312"/>
                  </a:lnTo>
                  <a:lnTo>
                    <a:pt x="148" y="294"/>
                  </a:lnTo>
                  <a:lnTo>
                    <a:pt x="162" y="292"/>
                  </a:lnTo>
                  <a:lnTo>
                    <a:pt x="153" y="312"/>
                  </a:lnTo>
                  <a:lnTo>
                    <a:pt x="139" y="316"/>
                  </a:lnTo>
                  <a:lnTo>
                    <a:pt x="162" y="316"/>
                  </a:lnTo>
                  <a:lnTo>
                    <a:pt x="175" y="314"/>
                  </a:lnTo>
                  <a:lnTo>
                    <a:pt x="187" y="323"/>
                  </a:lnTo>
                  <a:lnTo>
                    <a:pt x="191" y="346"/>
                  </a:lnTo>
                  <a:lnTo>
                    <a:pt x="207" y="353"/>
                  </a:lnTo>
                  <a:lnTo>
                    <a:pt x="194" y="371"/>
                  </a:lnTo>
                  <a:lnTo>
                    <a:pt x="189" y="383"/>
                  </a:lnTo>
                  <a:lnTo>
                    <a:pt x="175" y="392"/>
                  </a:lnTo>
                  <a:lnTo>
                    <a:pt x="175" y="405"/>
                  </a:lnTo>
                  <a:lnTo>
                    <a:pt x="189" y="417"/>
                  </a:lnTo>
                  <a:lnTo>
                    <a:pt x="183" y="431"/>
                  </a:lnTo>
                  <a:lnTo>
                    <a:pt x="182" y="444"/>
                  </a:lnTo>
                  <a:lnTo>
                    <a:pt x="194" y="456"/>
                  </a:lnTo>
                  <a:lnTo>
                    <a:pt x="196" y="488"/>
                  </a:lnTo>
                  <a:lnTo>
                    <a:pt x="216" y="490"/>
                  </a:lnTo>
                  <a:lnTo>
                    <a:pt x="216" y="490"/>
                  </a:lnTo>
                  <a:lnTo>
                    <a:pt x="216" y="49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8" name="Freeform 136">
              <a:extLst>
                <a:ext uri="{FF2B5EF4-FFF2-40B4-BE49-F238E27FC236}">
                  <a16:creationId xmlns:a16="http://schemas.microsoft.com/office/drawing/2014/main" id="{3A03B391-2DEF-E7C1-4CF9-0FA75AE6FA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979053" y="8560500"/>
              <a:ext cx="767957" cy="1041260"/>
            </a:xfrm>
            <a:custGeom>
              <a:avLst/>
              <a:gdLst>
                <a:gd name="T0" fmla="*/ 242 w 340"/>
                <a:gd name="T1" fmla="*/ 363 h 461"/>
                <a:gd name="T2" fmla="*/ 283 w 340"/>
                <a:gd name="T3" fmla="*/ 325 h 461"/>
                <a:gd name="T4" fmla="*/ 311 w 340"/>
                <a:gd name="T5" fmla="*/ 322 h 461"/>
                <a:gd name="T6" fmla="*/ 325 w 340"/>
                <a:gd name="T7" fmla="*/ 295 h 461"/>
                <a:gd name="T8" fmla="*/ 338 w 340"/>
                <a:gd name="T9" fmla="*/ 270 h 461"/>
                <a:gd name="T10" fmla="*/ 322 w 340"/>
                <a:gd name="T11" fmla="*/ 240 h 461"/>
                <a:gd name="T12" fmla="*/ 318 w 340"/>
                <a:gd name="T13" fmla="*/ 217 h 461"/>
                <a:gd name="T14" fmla="*/ 306 w 340"/>
                <a:gd name="T15" fmla="*/ 215 h 461"/>
                <a:gd name="T16" fmla="*/ 290 w 340"/>
                <a:gd name="T17" fmla="*/ 194 h 461"/>
                <a:gd name="T18" fmla="*/ 283 w 340"/>
                <a:gd name="T19" fmla="*/ 171 h 461"/>
                <a:gd name="T20" fmla="*/ 274 w 340"/>
                <a:gd name="T21" fmla="*/ 137 h 461"/>
                <a:gd name="T22" fmla="*/ 261 w 340"/>
                <a:gd name="T23" fmla="*/ 99 h 461"/>
                <a:gd name="T24" fmla="*/ 243 w 340"/>
                <a:gd name="T25" fmla="*/ 69 h 461"/>
                <a:gd name="T26" fmla="*/ 211 w 340"/>
                <a:gd name="T27" fmla="*/ 55 h 461"/>
                <a:gd name="T28" fmla="*/ 199 w 340"/>
                <a:gd name="T29" fmla="*/ 32 h 461"/>
                <a:gd name="T30" fmla="*/ 149 w 340"/>
                <a:gd name="T31" fmla="*/ 19 h 461"/>
                <a:gd name="T32" fmla="*/ 122 w 340"/>
                <a:gd name="T33" fmla="*/ 0 h 461"/>
                <a:gd name="T34" fmla="*/ 0 w 340"/>
                <a:gd name="T35" fmla="*/ 98 h 461"/>
                <a:gd name="T36" fmla="*/ 16 w 340"/>
                <a:gd name="T37" fmla="*/ 128 h 461"/>
                <a:gd name="T38" fmla="*/ 16 w 340"/>
                <a:gd name="T39" fmla="*/ 160 h 461"/>
                <a:gd name="T40" fmla="*/ 17 w 340"/>
                <a:gd name="T41" fmla="*/ 190 h 461"/>
                <a:gd name="T42" fmla="*/ 37 w 340"/>
                <a:gd name="T43" fmla="*/ 220 h 461"/>
                <a:gd name="T44" fmla="*/ 60 w 340"/>
                <a:gd name="T45" fmla="*/ 245 h 461"/>
                <a:gd name="T46" fmla="*/ 73 w 340"/>
                <a:gd name="T47" fmla="*/ 263 h 461"/>
                <a:gd name="T48" fmla="*/ 85 w 340"/>
                <a:gd name="T49" fmla="*/ 295 h 461"/>
                <a:gd name="T50" fmla="*/ 96 w 340"/>
                <a:gd name="T51" fmla="*/ 318 h 461"/>
                <a:gd name="T52" fmla="*/ 101 w 340"/>
                <a:gd name="T53" fmla="*/ 349 h 461"/>
                <a:gd name="T54" fmla="*/ 115 w 340"/>
                <a:gd name="T55" fmla="*/ 375 h 461"/>
                <a:gd name="T56" fmla="*/ 117 w 340"/>
                <a:gd name="T57" fmla="*/ 406 h 461"/>
                <a:gd name="T58" fmla="*/ 121 w 340"/>
                <a:gd name="T59" fmla="*/ 430 h 461"/>
                <a:gd name="T60" fmla="*/ 133 w 340"/>
                <a:gd name="T61" fmla="*/ 455 h 461"/>
                <a:gd name="T62" fmla="*/ 133 w 340"/>
                <a:gd name="T63" fmla="*/ 461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0" h="461">
                  <a:moveTo>
                    <a:pt x="133" y="461"/>
                  </a:moveTo>
                  <a:lnTo>
                    <a:pt x="242" y="363"/>
                  </a:lnTo>
                  <a:lnTo>
                    <a:pt x="272" y="336"/>
                  </a:lnTo>
                  <a:lnTo>
                    <a:pt x="283" y="325"/>
                  </a:lnTo>
                  <a:lnTo>
                    <a:pt x="324" y="333"/>
                  </a:lnTo>
                  <a:lnTo>
                    <a:pt x="311" y="322"/>
                  </a:lnTo>
                  <a:lnTo>
                    <a:pt x="320" y="308"/>
                  </a:lnTo>
                  <a:lnTo>
                    <a:pt x="325" y="295"/>
                  </a:lnTo>
                  <a:lnTo>
                    <a:pt x="340" y="286"/>
                  </a:lnTo>
                  <a:lnTo>
                    <a:pt x="338" y="270"/>
                  </a:lnTo>
                  <a:lnTo>
                    <a:pt x="332" y="258"/>
                  </a:lnTo>
                  <a:lnTo>
                    <a:pt x="322" y="240"/>
                  </a:lnTo>
                  <a:lnTo>
                    <a:pt x="331" y="228"/>
                  </a:lnTo>
                  <a:lnTo>
                    <a:pt x="318" y="217"/>
                  </a:lnTo>
                  <a:lnTo>
                    <a:pt x="308" y="228"/>
                  </a:lnTo>
                  <a:lnTo>
                    <a:pt x="306" y="215"/>
                  </a:lnTo>
                  <a:lnTo>
                    <a:pt x="297" y="208"/>
                  </a:lnTo>
                  <a:lnTo>
                    <a:pt x="290" y="194"/>
                  </a:lnTo>
                  <a:lnTo>
                    <a:pt x="292" y="178"/>
                  </a:lnTo>
                  <a:lnTo>
                    <a:pt x="283" y="171"/>
                  </a:lnTo>
                  <a:lnTo>
                    <a:pt x="268" y="153"/>
                  </a:lnTo>
                  <a:lnTo>
                    <a:pt x="274" y="137"/>
                  </a:lnTo>
                  <a:lnTo>
                    <a:pt x="276" y="124"/>
                  </a:lnTo>
                  <a:lnTo>
                    <a:pt x="261" y="99"/>
                  </a:lnTo>
                  <a:lnTo>
                    <a:pt x="243" y="85"/>
                  </a:lnTo>
                  <a:lnTo>
                    <a:pt x="243" y="69"/>
                  </a:lnTo>
                  <a:lnTo>
                    <a:pt x="231" y="67"/>
                  </a:lnTo>
                  <a:lnTo>
                    <a:pt x="211" y="55"/>
                  </a:lnTo>
                  <a:lnTo>
                    <a:pt x="211" y="39"/>
                  </a:lnTo>
                  <a:lnTo>
                    <a:pt x="199" y="32"/>
                  </a:lnTo>
                  <a:lnTo>
                    <a:pt x="172" y="32"/>
                  </a:lnTo>
                  <a:lnTo>
                    <a:pt x="149" y="19"/>
                  </a:lnTo>
                  <a:lnTo>
                    <a:pt x="135" y="7"/>
                  </a:lnTo>
                  <a:lnTo>
                    <a:pt x="122" y="0"/>
                  </a:lnTo>
                  <a:lnTo>
                    <a:pt x="9" y="82"/>
                  </a:lnTo>
                  <a:lnTo>
                    <a:pt x="0" y="98"/>
                  </a:lnTo>
                  <a:lnTo>
                    <a:pt x="12" y="112"/>
                  </a:lnTo>
                  <a:lnTo>
                    <a:pt x="16" y="128"/>
                  </a:lnTo>
                  <a:lnTo>
                    <a:pt x="16" y="147"/>
                  </a:lnTo>
                  <a:lnTo>
                    <a:pt x="16" y="160"/>
                  </a:lnTo>
                  <a:lnTo>
                    <a:pt x="16" y="176"/>
                  </a:lnTo>
                  <a:lnTo>
                    <a:pt x="17" y="190"/>
                  </a:lnTo>
                  <a:lnTo>
                    <a:pt x="26" y="203"/>
                  </a:lnTo>
                  <a:lnTo>
                    <a:pt x="37" y="220"/>
                  </a:lnTo>
                  <a:lnTo>
                    <a:pt x="48" y="229"/>
                  </a:lnTo>
                  <a:lnTo>
                    <a:pt x="60" y="245"/>
                  </a:lnTo>
                  <a:lnTo>
                    <a:pt x="69" y="251"/>
                  </a:lnTo>
                  <a:lnTo>
                    <a:pt x="73" y="263"/>
                  </a:lnTo>
                  <a:lnTo>
                    <a:pt x="85" y="276"/>
                  </a:lnTo>
                  <a:lnTo>
                    <a:pt x="85" y="295"/>
                  </a:lnTo>
                  <a:lnTo>
                    <a:pt x="94" y="306"/>
                  </a:lnTo>
                  <a:lnTo>
                    <a:pt x="96" y="318"/>
                  </a:lnTo>
                  <a:lnTo>
                    <a:pt x="98" y="331"/>
                  </a:lnTo>
                  <a:lnTo>
                    <a:pt x="101" y="349"/>
                  </a:lnTo>
                  <a:lnTo>
                    <a:pt x="114" y="359"/>
                  </a:lnTo>
                  <a:lnTo>
                    <a:pt x="115" y="375"/>
                  </a:lnTo>
                  <a:lnTo>
                    <a:pt x="115" y="388"/>
                  </a:lnTo>
                  <a:lnTo>
                    <a:pt x="117" y="406"/>
                  </a:lnTo>
                  <a:lnTo>
                    <a:pt x="126" y="418"/>
                  </a:lnTo>
                  <a:lnTo>
                    <a:pt x="121" y="430"/>
                  </a:lnTo>
                  <a:lnTo>
                    <a:pt x="122" y="445"/>
                  </a:lnTo>
                  <a:lnTo>
                    <a:pt x="133" y="455"/>
                  </a:lnTo>
                  <a:lnTo>
                    <a:pt x="133" y="461"/>
                  </a:lnTo>
                  <a:lnTo>
                    <a:pt x="133" y="461"/>
                  </a:lnTo>
                  <a:lnTo>
                    <a:pt x="133" y="4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09" name="Freeform 137">
              <a:extLst>
                <a:ext uri="{FF2B5EF4-FFF2-40B4-BE49-F238E27FC236}">
                  <a16:creationId xmlns:a16="http://schemas.microsoft.com/office/drawing/2014/main" id="{1E675CDD-9447-62E9-0011-436A129354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72712" y="8092950"/>
              <a:ext cx="1097727" cy="1142901"/>
            </a:xfrm>
            <a:custGeom>
              <a:avLst/>
              <a:gdLst>
                <a:gd name="T0" fmla="*/ 240 w 486"/>
                <a:gd name="T1" fmla="*/ 500 h 506"/>
                <a:gd name="T2" fmla="*/ 290 w 486"/>
                <a:gd name="T3" fmla="*/ 493 h 506"/>
                <a:gd name="T4" fmla="*/ 310 w 486"/>
                <a:gd name="T5" fmla="*/ 467 h 506"/>
                <a:gd name="T6" fmla="*/ 326 w 486"/>
                <a:gd name="T7" fmla="*/ 408 h 506"/>
                <a:gd name="T8" fmla="*/ 351 w 486"/>
                <a:gd name="T9" fmla="*/ 369 h 506"/>
                <a:gd name="T10" fmla="*/ 377 w 486"/>
                <a:gd name="T11" fmla="*/ 289 h 506"/>
                <a:gd name="T12" fmla="*/ 470 w 486"/>
                <a:gd name="T13" fmla="*/ 271 h 506"/>
                <a:gd name="T14" fmla="*/ 486 w 486"/>
                <a:gd name="T15" fmla="*/ 214 h 506"/>
                <a:gd name="T16" fmla="*/ 413 w 486"/>
                <a:gd name="T17" fmla="*/ 125 h 506"/>
                <a:gd name="T18" fmla="*/ 379 w 486"/>
                <a:gd name="T19" fmla="*/ 30 h 506"/>
                <a:gd name="T20" fmla="*/ 354 w 486"/>
                <a:gd name="T21" fmla="*/ 20 h 506"/>
                <a:gd name="T22" fmla="*/ 327 w 486"/>
                <a:gd name="T23" fmla="*/ 27 h 506"/>
                <a:gd name="T24" fmla="*/ 299 w 486"/>
                <a:gd name="T25" fmla="*/ 20 h 506"/>
                <a:gd name="T26" fmla="*/ 272 w 486"/>
                <a:gd name="T27" fmla="*/ 7 h 506"/>
                <a:gd name="T28" fmla="*/ 240 w 486"/>
                <a:gd name="T29" fmla="*/ 0 h 506"/>
                <a:gd name="T30" fmla="*/ 206 w 486"/>
                <a:gd name="T31" fmla="*/ 14 h 506"/>
                <a:gd name="T32" fmla="*/ 171 w 486"/>
                <a:gd name="T33" fmla="*/ 20 h 506"/>
                <a:gd name="T34" fmla="*/ 171 w 486"/>
                <a:gd name="T35" fmla="*/ 47 h 506"/>
                <a:gd name="T36" fmla="*/ 155 w 486"/>
                <a:gd name="T37" fmla="*/ 70 h 506"/>
                <a:gd name="T38" fmla="*/ 126 w 486"/>
                <a:gd name="T39" fmla="*/ 118 h 506"/>
                <a:gd name="T40" fmla="*/ 108 w 486"/>
                <a:gd name="T41" fmla="*/ 152 h 506"/>
                <a:gd name="T42" fmla="*/ 107 w 486"/>
                <a:gd name="T43" fmla="*/ 191 h 506"/>
                <a:gd name="T44" fmla="*/ 57 w 486"/>
                <a:gd name="T45" fmla="*/ 226 h 506"/>
                <a:gd name="T46" fmla="*/ 34 w 486"/>
                <a:gd name="T47" fmla="*/ 265 h 506"/>
                <a:gd name="T48" fmla="*/ 37 w 486"/>
                <a:gd name="T49" fmla="*/ 290 h 506"/>
                <a:gd name="T50" fmla="*/ 12 w 486"/>
                <a:gd name="T51" fmla="*/ 297 h 506"/>
                <a:gd name="T52" fmla="*/ 11 w 486"/>
                <a:gd name="T53" fmla="*/ 310 h 506"/>
                <a:gd name="T54" fmla="*/ 57 w 486"/>
                <a:gd name="T55" fmla="*/ 310 h 506"/>
                <a:gd name="T56" fmla="*/ 105 w 486"/>
                <a:gd name="T57" fmla="*/ 315 h 506"/>
                <a:gd name="T58" fmla="*/ 141 w 486"/>
                <a:gd name="T59" fmla="*/ 337 h 506"/>
                <a:gd name="T60" fmla="*/ 187 w 486"/>
                <a:gd name="T61" fmla="*/ 358 h 506"/>
                <a:gd name="T62" fmla="*/ 189 w 486"/>
                <a:gd name="T63" fmla="*/ 394 h 506"/>
                <a:gd name="T64" fmla="*/ 181 w 486"/>
                <a:gd name="T65" fmla="*/ 429 h 506"/>
                <a:gd name="T66" fmla="*/ 187 w 486"/>
                <a:gd name="T67" fmla="*/ 458 h 506"/>
                <a:gd name="T68" fmla="*/ 215 w 486"/>
                <a:gd name="T69" fmla="*/ 474 h 506"/>
                <a:gd name="T70" fmla="*/ 221 w 486"/>
                <a:gd name="T71" fmla="*/ 504 h 506"/>
                <a:gd name="T72" fmla="*/ 228 w 486"/>
                <a:gd name="T73" fmla="*/ 506 h 5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86" h="506">
                  <a:moveTo>
                    <a:pt x="228" y="506"/>
                  </a:moveTo>
                  <a:lnTo>
                    <a:pt x="240" y="500"/>
                  </a:lnTo>
                  <a:lnTo>
                    <a:pt x="283" y="502"/>
                  </a:lnTo>
                  <a:lnTo>
                    <a:pt x="290" y="493"/>
                  </a:lnTo>
                  <a:lnTo>
                    <a:pt x="315" y="477"/>
                  </a:lnTo>
                  <a:lnTo>
                    <a:pt x="310" y="467"/>
                  </a:lnTo>
                  <a:lnTo>
                    <a:pt x="308" y="451"/>
                  </a:lnTo>
                  <a:lnTo>
                    <a:pt x="326" y="408"/>
                  </a:lnTo>
                  <a:lnTo>
                    <a:pt x="338" y="386"/>
                  </a:lnTo>
                  <a:lnTo>
                    <a:pt x="351" y="369"/>
                  </a:lnTo>
                  <a:lnTo>
                    <a:pt x="352" y="333"/>
                  </a:lnTo>
                  <a:lnTo>
                    <a:pt x="377" y="289"/>
                  </a:lnTo>
                  <a:lnTo>
                    <a:pt x="429" y="253"/>
                  </a:lnTo>
                  <a:lnTo>
                    <a:pt x="470" y="271"/>
                  </a:lnTo>
                  <a:lnTo>
                    <a:pt x="472" y="255"/>
                  </a:lnTo>
                  <a:lnTo>
                    <a:pt x="486" y="214"/>
                  </a:lnTo>
                  <a:lnTo>
                    <a:pt x="425" y="155"/>
                  </a:lnTo>
                  <a:lnTo>
                    <a:pt x="413" y="125"/>
                  </a:lnTo>
                  <a:lnTo>
                    <a:pt x="386" y="50"/>
                  </a:lnTo>
                  <a:lnTo>
                    <a:pt x="379" y="30"/>
                  </a:lnTo>
                  <a:lnTo>
                    <a:pt x="374" y="20"/>
                  </a:lnTo>
                  <a:lnTo>
                    <a:pt x="354" y="20"/>
                  </a:lnTo>
                  <a:lnTo>
                    <a:pt x="342" y="22"/>
                  </a:lnTo>
                  <a:lnTo>
                    <a:pt x="327" y="27"/>
                  </a:lnTo>
                  <a:lnTo>
                    <a:pt x="315" y="22"/>
                  </a:lnTo>
                  <a:lnTo>
                    <a:pt x="299" y="20"/>
                  </a:lnTo>
                  <a:lnTo>
                    <a:pt x="288" y="14"/>
                  </a:lnTo>
                  <a:lnTo>
                    <a:pt x="272" y="7"/>
                  </a:lnTo>
                  <a:lnTo>
                    <a:pt x="253" y="7"/>
                  </a:lnTo>
                  <a:lnTo>
                    <a:pt x="240" y="0"/>
                  </a:lnTo>
                  <a:lnTo>
                    <a:pt x="221" y="4"/>
                  </a:lnTo>
                  <a:lnTo>
                    <a:pt x="206" y="14"/>
                  </a:lnTo>
                  <a:lnTo>
                    <a:pt x="187" y="18"/>
                  </a:lnTo>
                  <a:lnTo>
                    <a:pt x="171" y="20"/>
                  </a:lnTo>
                  <a:lnTo>
                    <a:pt x="162" y="32"/>
                  </a:lnTo>
                  <a:lnTo>
                    <a:pt x="171" y="47"/>
                  </a:lnTo>
                  <a:lnTo>
                    <a:pt x="169" y="63"/>
                  </a:lnTo>
                  <a:lnTo>
                    <a:pt x="155" y="70"/>
                  </a:lnTo>
                  <a:lnTo>
                    <a:pt x="137" y="103"/>
                  </a:lnTo>
                  <a:lnTo>
                    <a:pt x="126" y="118"/>
                  </a:lnTo>
                  <a:lnTo>
                    <a:pt x="110" y="132"/>
                  </a:lnTo>
                  <a:lnTo>
                    <a:pt x="108" y="152"/>
                  </a:lnTo>
                  <a:lnTo>
                    <a:pt x="126" y="173"/>
                  </a:lnTo>
                  <a:lnTo>
                    <a:pt x="107" y="191"/>
                  </a:lnTo>
                  <a:lnTo>
                    <a:pt x="87" y="191"/>
                  </a:lnTo>
                  <a:lnTo>
                    <a:pt x="57" y="226"/>
                  </a:lnTo>
                  <a:lnTo>
                    <a:pt x="32" y="242"/>
                  </a:lnTo>
                  <a:lnTo>
                    <a:pt x="34" y="265"/>
                  </a:lnTo>
                  <a:lnTo>
                    <a:pt x="57" y="287"/>
                  </a:lnTo>
                  <a:lnTo>
                    <a:pt x="37" y="290"/>
                  </a:lnTo>
                  <a:lnTo>
                    <a:pt x="25" y="306"/>
                  </a:lnTo>
                  <a:lnTo>
                    <a:pt x="12" y="297"/>
                  </a:lnTo>
                  <a:lnTo>
                    <a:pt x="0" y="299"/>
                  </a:lnTo>
                  <a:lnTo>
                    <a:pt x="11" y="310"/>
                  </a:lnTo>
                  <a:lnTo>
                    <a:pt x="37" y="306"/>
                  </a:lnTo>
                  <a:lnTo>
                    <a:pt x="57" y="310"/>
                  </a:lnTo>
                  <a:lnTo>
                    <a:pt x="78" y="319"/>
                  </a:lnTo>
                  <a:lnTo>
                    <a:pt x="105" y="315"/>
                  </a:lnTo>
                  <a:lnTo>
                    <a:pt x="126" y="324"/>
                  </a:lnTo>
                  <a:lnTo>
                    <a:pt x="141" y="337"/>
                  </a:lnTo>
                  <a:lnTo>
                    <a:pt x="160" y="346"/>
                  </a:lnTo>
                  <a:lnTo>
                    <a:pt x="187" y="358"/>
                  </a:lnTo>
                  <a:lnTo>
                    <a:pt x="196" y="369"/>
                  </a:lnTo>
                  <a:lnTo>
                    <a:pt x="189" y="394"/>
                  </a:lnTo>
                  <a:lnTo>
                    <a:pt x="190" y="413"/>
                  </a:lnTo>
                  <a:lnTo>
                    <a:pt x="181" y="429"/>
                  </a:lnTo>
                  <a:lnTo>
                    <a:pt x="176" y="443"/>
                  </a:lnTo>
                  <a:lnTo>
                    <a:pt x="187" y="458"/>
                  </a:lnTo>
                  <a:lnTo>
                    <a:pt x="203" y="463"/>
                  </a:lnTo>
                  <a:lnTo>
                    <a:pt x="215" y="474"/>
                  </a:lnTo>
                  <a:lnTo>
                    <a:pt x="222" y="488"/>
                  </a:lnTo>
                  <a:lnTo>
                    <a:pt x="221" y="504"/>
                  </a:lnTo>
                  <a:lnTo>
                    <a:pt x="228" y="506"/>
                  </a:lnTo>
                  <a:lnTo>
                    <a:pt x="228" y="506"/>
                  </a:lnTo>
                  <a:lnTo>
                    <a:pt x="228" y="5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0" name="Freeform 138">
              <a:extLst>
                <a:ext uri="{FF2B5EF4-FFF2-40B4-BE49-F238E27FC236}">
                  <a16:creationId xmlns:a16="http://schemas.microsoft.com/office/drawing/2014/main" id="{1E0F758D-24D1-0489-2B34-1217F07BA93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150110" y="9251661"/>
              <a:ext cx="555640" cy="469809"/>
            </a:xfrm>
            <a:custGeom>
              <a:avLst/>
              <a:gdLst>
                <a:gd name="T0" fmla="*/ 210 w 246"/>
                <a:gd name="T1" fmla="*/ 208 h 208"/>
                <a:gd name="T2" fmla="*/ 230 w 246"/>
                <a:gd name="T3" fmla="*/ 187 h 208"/>
                <a:gd name="T4" fmla="*/ 246 w 246"/>
                <a:gd name="T5" fmla="*/ 167 h 208"/>
                <a:gd name="T6" fmla="*/ 233 w 246"/>
                <a:gd name="T7" fmla="*/ 162 h 208"/>
                <a:gd name="T8" fmla="*/ 224 w 246"/>
                <a:gd name="T9" fmla="*/ 158 h 208"/>
                <a:gd name="T10" fmla="*/ 212 w 246"/>
                <a:gd name="T11" fmla="*/ 146 h 208"/>
                <a:gd name="T12" fmla="*/ 206 w 246"/>
                <a:gd name="T13" fmla="*/ 133 h 208"/>
                <a:gd name="T14" fmla="*/ 196 w 246"/>
                <a:gd name="T15" fmla="*/ 124 h 208"/>
                <a:gd name="T16" fmla="*/ 194 w 246"/>
                <a:gd name="T17" fmla="*/ 112 h 208"/>
                <a:gd name="T18" fmla="*/ 192 w 246"/>
                <a:gd name="T19" fmla="*/ 100 h 208"/>
                <a:gd name="T20" fmla="*/ 190 w 246"/>
                <a:gd name="T21" fmla="*/ 85 h 208"/>
                <a:gd name="T22" fmla="*/ 185 w 246"/>
                <a:gd name="T23" fmla="*/ 76 h 208"/>
                <a:gd name="T24" fmla="*/ 173 w 246"/>
                <a:gd name="T25" fmla="*/ 64 h 208"/>
                <a:gd name="T26" fmla="*/ 174 w 246"/>
                <a:gd name="T27" fmla="*/ 51 h 208"/>
                <a:gd name="T28" fmla="*/ 167 w 246"/>
                <a:gd name="T29" fmla="*/ 37 h 208"/>
                <a:gd name="T30" fmla="*/ 155 w 246"/>
                <a:gd name="T31" fmla="*/ 34 h 208"/>
                <a:gd name="T32" fmla="*/ 142 w 246"/>
                <a:gd name="T33" fmla="*/ 28 h 208"/>
                <a:gd name="T34" fmla="*/ 133 w 246"/>
                <a:gd name="T35" fmla="*/ 18 h 208"/>
                <a:gd name="T36" fmla="*/ 121 w 246"/>
                <a:gd name="T37" fmla="*/ 12 h 208"/>
                <a:gd name="T38" fmla="*/ 110 w 246"/>
                <a:gd name="T39" fmla="*/ 2 h 208"/>
                <a:gd name="T40" fmla="*/ 91 w 246"/>
                <a:gd name="T41" fmla="*/ 0 h 208"/>
                <a:gd name="T42" fmla="*/ 71 w 246"/>
                <a:gd name="T43" fmla="*/ 7 h 208"/>
                <a:gd name="T44" fmla="*/ 57 w 246"/>
                <a:gd name="T45" fmla="*/ 9 h 208"/>
                <a:gd name="T46" fmla="*/ 20 w 246"/>
                <a:gd name="T47" fmla="*/ 3 h 208"/>
                <a:gd name="T48" fmla="*/ 0 w 246"/>
                <a:gd name="T49" fmla="*/ 2 h 208"/>
                <a:gd name="T50" fmla="*/ 4 w 246"/>
                <a:gd name="T51" fmla="*/ 21 h 208"/>
                <a:gd name="T52" fmla="*/ 18 w 246"/>
                <a:gd name="T53" fmla="*/ 68 h 208"/>
                <a:gd name="T54" fmla="*/ 21 w 246"/>
                <a:gd name="T55" fmla="*/ 94 h 208"/>
                <a:gd name="T56" fmla="*/ 39 w 246"/>
                <a:gd name="T57" fmla="*/ 180 h 208"/>
                <a:gd name="T58" fmla="*/ 93 w 246"/>
                <a:gd name="T59" fmla="*/ 203 h 208"/>
                <a:gd name="T60" fmla="*/ 114 w 246"/>
                <a:gd name="T61" fmla="*/ 208 h 208"/>
                <a:gd name="T62" fmla="*/ 162 w 246"/>
                <a:gd name="T63" fmla="*/ 208 h 208"/>
                <a:gd name="T64" fmla="*/ 210 w 246"/>
                <a:gd name="T65" fmla="*/ 208 h 208"/>
                <a:gd name="T66" fmla="*/ 210 w 246"/>
                <a:gd name="T67" fmla="*/ 208 h 208"/>
                <a:gd name="T68" fmla="*/ 210 w 246"/>
                <a:gd name="T69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" h="208">
                  <a:moveTo>
                    <a:pt x="210" y="208"/>
                  </a:moveTo>
                  <a:lnTo>
                    <a:pt x="230" y="187"/>
                  </a:lnTo>
                  <a:lnTo>
                    <a:pt x="246" y="167"/>
                  </a:lnTo>
                  <a:lnTo>
                    <a:pt x="233" y="162"/>
                  </a:lnTo>
                  <a:lnTo>
                    <a:pt x="224" y="158"/>
                  </a:lnTo>
                  <a:lnTo>
                    <a:pt x="212" y="146"/>
                  </a:lnTo>
                  <a:lnTo>
                    <a:pt x="206" y="133"/>
                  </a:lnTo>
                  <a:lnTo>
                    <a:pt x="196" y="124"/>
                  </a:lnTo>
                  <a:lnTo>
                    <a:pt x="194" y="112"/>
                  </a:lnTo>
                  <a:lnTo>
                    <a:pt x="192" y="100"/>
                  </a:lnTo>
                  <a:lnTo>
                    <a:pt x="190" y="85"/>
                  </a:lnTo>
                  <a:lnTo>
                    <a:pt x="185" y="76"/>
                  </a:lnTo>
                  <a:lnTo>
                    <a:pt x="173" y="64"/>
                  </a:lnTo>
                  <a:lnTo>
                    <a:pt x="174" y="51"/>
                  </a:lnTo>
                  <a:lnTo>
                    <a:pt x="167" y="37"/>
                  </a:lnTo>
                  <a:lnTo>
                    <a:pt x="155" y="34"/>
                  </a:lnTo>
                  <a:lnTo>
                    <a:pt x="142" y="28"/>
                  </a:lnTo>
                  <a:lnTo>
                    <a:pt x="133" y="18"/>
                  </a:lnTo>
                  <a:lnTo>
                    <a:pt x="121" y="12"/>
                  </a:lnTo>
                  <a:lnTo>
                    <a:pt x="110" y="2"/>
                  </a:lnTo>
                  <a:lnTo>
                    <a:pt x="91" y="0"/>
                  </a:lnTo>
                  <a:lnTo>
                    <a:pt x="71" y="7"/>
                  </a:lnTo>
                  <a:lnTo>
                    <a:pt x="57" y="9"/>
                  </a:lnTo>
                  <a:lnTo>
                    <a:pt x="20" y="3"/>
                  </a:lnTo>
                  <a:lnTo>
                    <a:pt x="0" y="2"/>
                  </a:lnTo>
                  <a:lnTo>
                    <a:pt x="4" y="21"/>
                  </a:lnTo>
                  <a:lnTo>
                    <a:pt x="18" y="68"/>
                  </a:lnTo>
                  <a:lnTo>
                    <a:pt x="21" y="94"/>
                  </a:lnTo>
                  <a:lnTo>
                    <a:pt x="39" y="180"/>
                  </a:lnTo>
                  <a:lnTo>
                    <a:pt x="93" y="203"/>
                  </a:lnTo>
                  <a:lnTo>
                    <a:pt x="114" y="208"/>
                  </a:lnTo>
                  <a:lnTo>
                    <a:pt x="162" y="208"/>
                  </a:lnTo>
                  <a:lnTo>
                    <a:pt x="210" y="208"/>
                  </a:lnTo>
                  <a:lnTo>
                    <a:pt x="210" y="208"/>
                  </a:lnTo>
                  <a:lnTo>
                    <a:pt x="210" y="20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1" name="Freeform 139">
              <a:extLst>
                <a:ext uri="{FF2B5EF4-FFF2-40B4-BE49-F238E27FC236}">
                  <a16:creationId xmlns:a16="http://schemas.microsoft.com/office/drawing/2014/main" id="{8105F1D9-EB1C-5817-7CE1-CE414E7DDAA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4951" y="7087829"/>
              <a:ext cx="743112" cy="1163230"/>
            </a:xfrm>
            <a:custGeom>
              <a:avLst/>
              <a:gdLst>
                <a:gd name="T0" fmla="*/ 183 w 329"/>
                <a:gd name="T1" fmla="*/ 515 h 515"/>
                <a:gd name="T2" fmla="*/ 197 w 329"/>
                <a:gd name="T3" fmla="*/ 506 h 515"/>
                <a:gd name="T4" fmla="*/ 208 w 329"/>
                <a:gd name="T5" fmla="*/ 499 h 515"/>
                <a:gd name="T6" fmla="*/ 194 w 329"/>
                <a:gd name="T7" fmla="*/ 481 h 515"/>
                <a:gd name="T8" fmla="*/ 192 w 329"/>
                <a:gd name="T9" fmla="*/ 467 h 515"/>
                <a:gd name="T10" fmla="*/ 210 w 329"/>
                <a:gd name="T11" fmla="*/ 467 h 515"/>
                <a:gd name="T12" fmla="*/ 231 w 329"/>
                <a:gd name="T13" fmla="*/ 465 h 515"/>
                <a:gd name="T14" fmla="*/ 240 w 329"/>
                <a:gd name="T15" fmla="*/ 451 h 515"/>
                <a:gd name="T16" fmla="*/ 260 w 329"/>
                <a:gd name="T17" fmla="*/ 443 h 515"/>
                <a:gd name="T18" fmla="*/ 288 w 329"/>
                <a:gd name="T19" fmla="*/ 395 h 515"/>
                <a:gd name="T20" fmla="*/ 300 w 329"/>
                <a:gd name="T21" fmla="*/ 347 h 515"/>
                <a:gd name="T22" fmla="*/ 295 w 329"/>
                <a:gd name="T23" fmla="*/ 299 h 515"/>
                <a:gd name="T24" fmla="*/ 288 w 329"/>
                <a:gd name="T25" fmla="*/ 246 h 515"/>
                <a:gd name="T26" fmla="*/ 286 w 329"/>
                <a:gd name="T27" fmla="*/ 233 h 515"/>
                <a:gd name="T28" fmla="*/ 292 w 329"/>
                <a:gd name="T29" fmla="*/ 185 h 515"/>
                <a:gd name="T30" fmla="*/ 304 w 329"/>
                <a:gd name="T31" fmla="*/ 144 h 515"/>
                <a:gd name="T32" fmla="*/ 315 w 329"/>
                <a:gd name="T33" fmla="*/ 107 h 515"/>
                <a:gd name="T34" fmla="*/ 329 w 329"/>
                <a:gd name="T35" fmla="*/ 77 h 515"/>
                <a:gd name="T36" fmla="*/ 316 w 329"/>
                <a:gd name="T37" fmla="*/ 63 h 515"/>
                <a:gd name="T38" fmla="*/ 309 w 329"/>
                <a:gd name="T39" fmla="*/ 48 h 515"/>
                <a:gd name="T40" fmla="*/ 297 w 329"/>
                <a:gd name="T41" fmla="*/ 41 h 515"/>
                <a:gd name="T42" fmla="*/ 284 w 329"/>
                <a:gd name="T43" fmla="*/ 32 h 515"/>
                <a:gd name="T44" fmla="*/ 274 w 329"/>
                <a:gd name="T45" fmla="*/ 22 h 515"/>
                <a:gd name="T46" fmla="*/ 258 w 329"/>
                <a:gd name="T47" fmla="*/ 13 h 515"/>
                <a:gd name="T48" fmla="*/ 235 w 329"/>
                <a:gd name="T49" fmla="*/ 0 h 515"/>
                <a:gd name="T50" fmla="*/ 219 w 329"/>
                <a:gd name="T51" fmla="*/ 2 h 515"/>
                <a:gd name="T52" fmla="*/ 172 w 329"/>
                <a:gd name="T53" fmla="*/ 38 h 515"/>
                <a:gd name="T54" fmla="*/ 142 w 329"/>
                <a:gd name="T55" fmla="*/ 61 h 515"/>
                <a:gd name="T56" fmla="*/ 92 w 329"/>
                <a:gd name="T57" fmla="*/ 105 h 515"/>
                <a:gd name="T58" fmla="*/ 57 w 329"/>
                <a:gd name="T59" fmla="*/ 137 h 515"/>
                <a:gd name="T60" fmla="*/ 67 w 329"/>
                <a:gd name="T61" fmla="*/ 152 h 515"/>
                <a:gd name="T62" fmla="*/ 62 w 329"/>
                <a:gd name="T63" fmla="*/ 164 h 515"/>
                <a:gd name="T64" fmla="*/ 64 w 329"/>
                <a:gd name="T65" fmla="*/ 180 h 515"/>
                <a:gd name="T66" fmla="*/ 35 w 329"/>
                <a:gd name="T67" fmla="*/ 180 h 515"/>
                <a:gd name="T68" fmla="*/ 16 w 329"/>
                <a:gd name="T69" fmla="*/ 180 h 515"/>
                <a:gd name="T70" fmla="*/ 0 w 329"/>
                <a:gd name="T71" fmla="*/ 178 h 515"/>
                <a:gd name="T72" fmla="*/ 7 w 329"/>
                <a:gd name="T73" fmla="*/ 192 h 515"/>
                <a:gd name="T74" fmla="*/ 19 w 329"/>
                <a:gd name="T75" fmla="*/ 203 h 515"/>
                <a:gd name="T76" fmla="*/ 17 w 329"/>
                <a:gd name="T77" fmla="*/ 216 h 515"/>
                <a:gd name="T78" fmla="*/ 26 w 329"/>
                <a:gd name="T79" fmla="*/ 226 h 515"/>
                <a:gd name="T80" fmla="*/ 33 w 329"/>
                <a:gd name="T81" fmla="*/ 237 h 515"/>
                <a:gd name="T82" fmla="*/ 42 w 329"/>
                <a:gd name="T83" fmla="*/ 251 h 515"/>
                <a:gd name="T84" fmla="*/ 48 w 329"/>
                <a:gd name="T85" fmla="*/ 262 h 515"/>
                <a:gd name="T86" fmla="*/ 62 w 329"/>
                <a:gd name="T87" fmla="*/ 267 h 515"/>
                <a:gd name="T88" fmla="*/ 71 w 329"/>
                <a:gd name="T89" fmla="*/ 278 h 515"/>
                <a:gd name="T90" fmla="*/ 87 w 329"/>
                <a:gd name="T91" fmla="*/ 276 h 515"/>
                <a:gd name="T92" fmla="*/ 92 w 329"/>
                <a:gd name="T93" fmla="*/ 294 h 515"/>
                <a:gd name="T94" fmla="*/ 98 w 329"/>
                <a:gd name="T95" fmla="*/ 342 h 515"/>
                <a:gd name="T96" fmla="*/ 117 w 329"/>
                <a:gd name="T97" fmla="*/ 370 h 515"/>
                <a:gd name="T98" fmla="*/ 112 w 329"/>
                <a:gd name="T99" fmla="*/ 415 h 515"/>
                <a:gd name="T100" fmla="*/ 108 w 329"/>
                <a:gd name="T101" fmla="*/ 451 h 515"/>
                <a:gd name="T102" fmla="*/ 126 w 329"/>
                <a:gd name="T103" fmla="*/ 479 h 515"/>
                <a:gd name="T104" fmla="*/ 149 w 329"/>
                <a:gd name="T105" fmla="*/ 500 h 515"/>
                <a:gd name="T106" fmla="*/ 167 w 329"/>
                <a:gd name="T107" fmla="*/ 513 h 515"/>
                <a:gd name="T108" fmla="*/ 183 w 329"/>
                <a:gd name="T109" fmla="*/ 515 h 515"/>
                <a:gd name="T110" fmla="*/ 183 w 329"/>
                <a:gd name="T111" fmla="*/ 515 h 515"/>
                <a:gd name="T112" fmla="*/ 183 w 329"/>
                <a:gd name="T113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29" h="515">
                  <a:moveTo>
                    <a:pt x="183" y="515"/>
                  </a:moveTo>
                  <a:lnTo>
                    <a:pt x="197" y="506"/>
                  </a:lnTo>
                  <a:lnTo>
                    <a:pt x="208" y="499"/>
                  </a:lnTo>
                  <a:lnTo>
                    <a:pt x="194" y="481"/>
                  </a:lnTo>
                  <a:lnTo>
                    <a:pt x="192" y="467"/>
                  </a:lnTo>
                  <a:lnTo>
                    <a:pt x="210" y="467"/>
                  </a:lnTo>
                  <a:lnTo>
                    <a:pt x="231" y="465"/>
                  </a:lnTo>
                  <a:lnTo>
                    <a:pt x="240" y="451"/>
                  </a:lnTo>
                  <a:lnTo>
                    <a:pt x="260" y="443"/>
                  </a:lnTo>
                  <a:lnTo>
                    <a:pt x="288" y="395"/>
                  </a:lnTo>
                  <a:lnTo>
                    <a:pt x="300" y="347"/>
                  </a:lnTo>
                  <a:lnTo>
                    <a:pt x="295" y="299"/>
                  </a:lnTo>
                  <a:lnTo>
                    <a:pt x="288" y="246"/>
                  </a:lnTo>
                  <a:lnTo>
                    <a:pt x="286" y="233"/>
                  </a:lnTo>
                  <a:lnTo>
                    <a:pt x="292" y="185"/>
                  </a:lnTo>
                  <a:lnTo>
                    <a:pt x="304" y="144"/>
                  </a:lnTo>
                  <a:lnTo>
                    <a:pt x="315" y="107"/>
                  </a:lnTo>
                  <a:lnTo>
                    <a:pt x="329" y="77"/>
                  </a:lnTo>
                  <a:lnTo>
                    <a:pt x="316" y="63"/>
                  </a:lnTo>
                  <a:lnTo>
                    <a:pt x="309" y="48"/>
                  </a:lnTo>
                  <a:lnTo>
                    <a:pt x="297" y="41"/>
                  </a:lnTo>
                  <a:lnTo>
                    <a:pt x="284" y="32"/>
                  </a:lnTo>
                  <a:lnTo>
                    <a:pt x="274" y="22"/>
                  </a:lnTo>
                  <a:lnTo>
                    <a:pt x="258" y="13"/>
                  </a:lnTo>
                  <a:lnTo>
                    <a:pt x="235" y="0"/>
                  </a:lnTo>
                  <a:lnTo>
                    <a:pt x="219" y="2"/>
                  </a:lnTo>
                  <a:lnTo>
                    <a:pt x="172" y="38"/>
                  </a:lnTo>
                  <a:lnTo>
                    <a:pt x="142" y="61"/>
                  </a:lnTo>
                  <a:lnTo>
                    <a:pt x="92" y="105"/>
                  </a:lnTo>
                  <a:lnTo>
                    <a:pt x="57" y="137"/>
                  </a:lnTo>
                  <a:lnTo>
                    <a:pt x="67" y="152"/>
                  </a:lnTo>
                  <a:lnTo>
                    <a:pt x="62" y="164"/>
                  </a:lnTo>
                  <a:lnTo>
                    <a:pt x="64" y="180"/>
                  </a:lnTo>
                  <a:lnTo>
                    <a:pt x="35" y="180"/>
                  </a:lnTo>
                  <a:lnTo>
                    <a:pt x="16" y="180"/>
                  </a:lnTo>
                  <a:lnTo>
                    <a:pt x="0" y="178"/>
                  </a:lnTo>
                  <a:lnTo>
                    <a:pt x="7" y="192"/>
                  </a:lnTo>
                  <a:lnTo>
                    <a:pt x="19" y="203"/>
                  </a:lnTo>
                  <a:lnTo>
                    <a:pt x="17" y="216"/>
                  </a:lnTo>
                  <a:lnTo>
                    <a:pt x="26" y="226"/>
                  </a:lnTo>
                  <a:lnTo>
                    <a:pt x="33" y="237"/>
                  </a:lnTo>
                  <a:lnTo>
                    <a:pt x="42" y="251"/>
                  </a:lnTo>
                  <a:lnTo>
                    <a:pt x="48" y="262"/>
                  </a:lnTo>
                  <a:lnTo>
                    <a:pt x="62" y="267"/>
                  </a:lnTo>
                  <a:lnTo>
                    <a:pt x="71" y="278"/>
                  </a:lnTo>
                  <a:lnTo>
                    <a:pt x="87" y="276"/>
                  </a:lnTo>
                  <a:lnTo>
                    <a:pt x="92" y="294"/>
                  </a:lnTo>
                  <a:lnTo>
                    <a:pt x="98" y="342"/>
                  </a:lnTo>
                  <a:lnTo>
                    <a:pt x="117" y="370"/>
                  </a:lnTo>
                  <a:lnTo>
                    <a:pt x="112" y="415"/>
                  </a:lnTo>
                  <a:lnTo>
                    <a:pt x="108" y="451"/>
                  </a:lnTo>
                  <a:lnTo>
                    <a:pt x="126" y="479"/>
                  </a:lnTo>
                  <a:lnTo>
                    <a:pt x="149" y="500"/>
                  </a:lnTo>
                  <a:lnTo>
                    <a:pt x="167" y="513"/>
                  </a:lnTo>
                  <a:lnTo>
                    <a:pt x="183" y="515"/>
                  </a:lnTo>
                  <a:lnTo>
                    <a:pt x="183" y="515"/>
                  </a:lnTo>
                  <a:lnTo>
                    <a:pt x="18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2" name="Freeform 140">
              <a:extLst>
                <a:ext uri="{FF2B5EF4-FFF2-40B4-BE49-F238E27FC236}">
                  <a16:creationId xmlns:a16="http://schemas.microsoft.com/office/drawing/2014/main" id="{CF5D6528-9AFF-D3F9-55D0-0D342079F74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12948" y="7835458"/>
              <a:ext cx="659540" cy="727301"/>
            </a:xfrm>
            <a:custGeom>
              <a:avLst/>
              <a:gdLst>
                <a:gd name="T0" fmla="*/ 117 w 292"/>
                <a:gd name="T1" fmla="*/ 322 h 322"/>
                <a:gd name="T2" fmla="*/ 185 w 292"/>
                <a:gd name="T3" fmla="*/ 298 h 322"/>
                <a:gd name="T4" fmla="*/ 240 w 292"/>
                <a:gd name="T5" fmla="*/ 276 h 322"/>
                <a:gd name="T6" fmla="*/ 228 w 292"/>
                <a:gd name="T7" fmla="*/ 271 h 322"/>
                <a:gd name="T8" fmla="*/ 222 w 292"/>
                <a:gd name="T9" fmla="*/ 258 h 322"/>
                <a:gd name="T10" fmla="*/ 222 w 292"/>
                <a:gd name="T11" fmla="*/ 235 h 322"/>
                <a:gd name="T12" fmla="*/ 237 w 292"/>
                <a:gd name="T13" fmla="*/ 198 h 322"/>
                <a:gd name="T14" fmla="*/ 238 w 292"/>
                <a:gd name="T15" fmla="*/ 185 h 322"/>
                <a:gd name="T16" fmla="*/ 247 w 292"/>
                <a:gd name="T17" fmla="*/ 157 h 322"/>
                <a:gd name="T18" fmla="*/ 256 w 292"/>
                <a:gd name="T19" fmla="*/ 136 h 322"/>
                <a:gd name="T20" fmla="*/ 272 w 292"/>
                <a:gd name="T21" fmla="*/ 93 h 322"/>
                <a:gd name="T22" fmla="*/ 278 w 292"/>
                <a:gd name="T23" fmla="*/ 70 h 322"/>
                <a:gd name="T24" fmla="*/ 287 w 292"/>
                <a:gd name="T25" fmla="*/ 48 h 322"/>
                <a:gd name="T26" fmla="*/ 292 w 292"/>
                <a:gd name="T27" fmla="*/ 36 h 322"/>
                <a:gd name="T28" fmla="*/ 285 w 292"/>
                <a:gd name="T29" fmla="*/ 23 h 322"/>
                <a:gd name="T30" fmla="*/ 272 w 292"/>
                <a:gd name="T31" fmla="*/ 15 h 322"/>
                <a:gd name="T32" fmla="*/ 256 w 292"/>
                <a:gd name="T33" fmla="*/ 9 h 322"/>
                <a:gd name="T34" fmla="*/ 244 w 292"/>
                <a:gd name="T35" fmla="*/ 6 h 322"/>
                <a:gd name="T36" fmla="*/ 228 w 292"/>
                <a:gd name="T37" fmla="*/ 0 h 322"/>
                <a:gd name="T38" fmla="*/ 203 w 292"/>
                <a:gd name="T39" fmla="*/ 0 h 322"/>
                <a:gd name="T40" fmla="*/ 176 w 292"/>
                <a:gd name="T41" fmla="*/ 9 h 322"/>
                <a:gd name="T42" fmla="*/ 144 w 292"/>
                <a:gd name="T43" fmla="*/ 25 h 322"/>
                <a:gd name="T44" fmla="*/ 109 w 292"/>
                <a:gd name="T45" fmla="*/ 27 h 322"/>
                <a:gd name="T46" fmla="*/ 46 w 292"/>
                <a:gd name="T47" fmla="*/ 32 h 322"/>
                <a:gd name="T48" fmla="*/ 16 w 292"/>
                <a:gd name="T49" fmla="*/ 64 h 322"/>
                <a:gd name="T50" fmla="*/ 0 w 292"/>
                <a:gd name="T51" fmla="*/ 127 h 322"/>
                <a:gd name="T52" fmla="*/ 7 w 292"/>
                <a:gd name="T53" fmla="*/ 144 h 322"/>
                <a:gd name="T54" fmla="*/ 9 w 292"/>
                <a:gd name="T55" fmla="*/ 153 h 322"/>
                <a:gd name="T56" fmla="*/ 41 w 292"/>
                <a:gd name="T57" fmla="*/ 239 h 322"/>
                <a:gd name="T58" fmla="*/ 48 w 292"/>
                <a:gd name="T59" fmla="*/ 253 h 322"/>
                <a:gd name="T60" fmla="*/ 53 w 292"/>
                <a:gd name="T61" fmla="*/ 269 h 322"/>
                <a:gd name="T62" fmla="*/ 117 w 292"/>
                <a:gd name="T63" fmla="*/ 322 h 322"/>
                <a:gd name="T64" fmla="*/ 117 w 292"/>
                <a:gd name="T65" fmla="*/ 322 h 322"/>
                <a:gd name="T66" fmla="*/ 117 w 292"/>
                <a:gd name="T67" fmla="*/ 32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92" h="322">
                  <a:moveTo>
                    <a:pt x="117" y="322"/>
                  </a:moveTo>
                  <a:lnTo>
                    <a:pt x="185" y="298"/>
                  </a:lnTo>
                  <a:lnTo>
                    <a:pt x="240" y="276"/>
                  </a:lnTo>
                  <a:lnTo>
                    <a:pt x="228" y="271"/>
                  </a:lnTo>
                  <a:lnTo>
                    <a:pt x="222" y="258"/>
                  </a:lnTo>
                  <a:lnTo>
                    <a:pt x="222" y="235"/>
                  </a:lnTo>
                  <a:lnTo>
                    <a:pt x="237" y="198"/>
                  </a:lnTo>
                  <a:lnTo>
                    <a:pt x="238" y="185"/>
                  </a:lnTo>
                  <a:lnTo>
                    <a:pt x="247" y="157"/>
                  </a:lnTo>
                  <a:lnTo>
                    <a:pt x="256" y="136"/>
                  </a:lnTo>
                  <a:lnTo>
                    <a:pt x="272" y="93"/>
                  </a:lnTo>
                  <a:lnTo>
                    <a:pt x="278" y="70"/>
                  </a:lnTo>
                  <a:lnTo>
                    <a:pt x="287" y="48"/>
                  </a:lnTo>
                  <a:lnTo>
                    <a:pt x="292" y="36"/>
                  </a:lnTo>
                  <a:lnTo>
                    <a:pt x="285" y="23"/>
                  </a:lnTo>
                  <a:lnTo>
                    <a:pt x="272" y="15"/>
                  </a:lnTo>
                  <a:lnTo>
                    <a:pt x="256" y="9"/>
                  </a:lnTo>
                  <a:lnTo>
                    <a:pt x="244" y="6"/>
                  </a:lnTo>
                  <a:lnTo>
                    <a:pt x="228" y="0"/>
                  </a:lnTo>
                  <a:lnTo>
                    <a:pt x="203" y="0"/>
                  </a:lnTo>
                  <a:lnTo>
                    <a:pt x="176" y="9"/>
                  </a:lnTo>
                  <a:lnTo>
                    <a:pt x="144" y="25"/>
                  </a:lnTo>
                  <a:lnTo>
                    <a:pt x="109" y="27"/>
                  </a:lnTo>
                  <a:lnTo>
                    <a:pt x="46" y="32"/>
                  </a:lnTo>
                  <a:lnTo>
                    <a:pt x="16" y="64"/>
                  </a:lnTo>
                  <a:lnTo>
                    <a:pt x="0" y="127"/>
                  </a:lnTo>
                  <a:lnTo>
                    <a:pt x="7" y="144"/>
                  </a:lnTo>
                  <a:lnTo>
                    <a:pt x="9" y="153"/>
                  </a:lnTo>
                  <a:lnTo>
                    <a:pt x="41" y="239"/>
                  </a:lnTo>
                  <a:lnTo>
                    <a:pt x="48" y="253"/>
                  </a:lnTo>
                  <a:lnTo>
                    <a:pt x="53" y="269"/>
                  </a:lnTo>
                  <a:lnTo>
                    <a:pt x="117" y="322"/>
                  </a:lnTo>
                  <a:lnTo>
                    <a:pt x="117" y="322"/>
                  </a:lnTo>
                  <a:lnTo>
                    <a:pt x="117" y="32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3" name="Freeform 141">
              <a:extLst>
                <a:ext uri="{FF2B5EF4-FFF2-40B4-BE49-F238E27FC236}">
                  <a16:creationId xmlns:a16="http://schemas.microsoft.com/office/drawing/2014/main" id="{8E07E651-D858-EE0C-83BE-555B28804B1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01261" y="8117795"/>
              <a:ext cx="912514" cy="666317"/>
            </a:xfrm>
            <a:custGeom>
              <a:avLst/>
              <a:gdLst>
                <a:gd name="T0" fmla="*/ 278 w 404"/>
                <a:gd name="T1" fmla="*/ 295 h 295"/>
                <a:gd name="T2" fmla="*/ 281 w 404"/>
                <a:gd name="T3" fmla="*/ 272 h 295"/>
                <a:gd name="T4" fmla="*/ 310 w 404"/>
                <a:gd name="T5" fmla="*/ 276 h 295"/>
                <a:gd name="T6" fmla="*/ 299 w 404"/>
                <a:gd name="T7" fmla="*/ 262 h 295"/>
                <a:gd name="T8" fmla="*/ 287 w 404"/>
                <a:gd name="T9" fmla="*/ 253 h 295"/>
                <a:gd name="T10" fmla="*/ 285 w 404"/>
                <a:gd name="T11" fmla="*/ 240 h 295"/>
                <a:gd name="T12" fmla="*/ 312 w 404"/>
                <a:gd name="T13" fmla="*/ 215 h 295"/>
                <a:gd name="T14" fmla="*/ 326 w 404"/>
                <a:gd name="T15" fmla="*/ 203 h 295"/>
                <a:gd name="T16" fmla="*/ 333 w 404"/>
                <a:gd name="T17" fmla="*/ 194 h 295"/>
                <a:gd name="T18" fmla="*/ 347 w 404"/>
                <a:gd name="T19" fmla="*/ 187 h 295"/>
                <a:gd name="T20" fmla="*/ 358 w 404"/>
                <a:gd name="T21" fmla="*/ 171 h 295"/>
                <a:gd name="T22" fmla="*/ 381 w 404"/>
                <a:gd name="T23" fmla="*/ 165 h 295"/>
                <a:gd name="T24" fmla="*/ 374 w 404"/>
                <a:gd name="T25" fmla="*/ 157 h 295"/>
                <a:gd name="T26" fmla="*/ 361 w 404"/>
                <a:gd name="T27" fmla="*/ 149 h 295"/>
                <a:gd name="T28" fmla="*/ 356 w 404"/>
                <a:gd name="T29" fmla="*/ 135 h 295"/>
                <a:gd name="T30" fmla="*/ 365 w 404"/>
                <a:gd name="T31" fmla="*/ 121 h 295"/>
                <a:gd name="T32" fmla="*/ 379 w 404"/>
                <a:gd name="T33" fmla="*/ 107 h 295"/>
                <a:gd name="T34" fmla="*/ 390 w 404"/>
                <a:gd name="T35" fmla="*/ 98 h 295"/>
                <a:gd name="T36" fmla="*/ 401 w 404"/>
                <a:gd name="T37" fmla="*/ 69 h 295"/>
                <a:gd name="T38" fmla="*/ 404 w 404"/>
                <a:gd name="T39" fmla="*/ 57 h 295"/>
                <a:gd name="T40" fmla="*/ 392 w 404"/>
                <a:gd name="T41" fmla="*/ 55 h 295"/>
                <a:gd name="T42" fmla="*/ 374 w 404"/>
                <a:gd name="T43" fmla="*/ 44 h 295"/>
                <a:gd name="T44" fmla="*/ 363 w 404"/>
                <a:gd name="T45" fmla="*/ 30 h 295"/>
                <a:gd name="T46" fmla="*/ 345 w 404"/>
                <a:gd name="T47" fmla="*/ 14 h 295"/>
                <a:gd name="T48" fmla="*/ 337 w 404"/>
                <a:gd name="T49" fmla="*/ 0 h 295"/>
                <a:gd name="T50" fmla="*/ 317 w 404"/>
                <a:gd name="T51" fmla="*/ 5 h 295"/>
                <a:gd name="T52" fmla="*/ 294 w 404"/>
                <a:gd name="T53" fmla="*/ 9 h 295"/>
                <a:gd name="T54" fmla="*/ 276 w 404"/>
                <a:gd name="T55" fmla="*/ 23 h 295"/>
                <a:gd name="T56" fmla="*/ 264 w 404"/>
                <a:gd name="T57" fmla="*/ 27 h 295"/>
                <a:gd name="T58" fmla="*/ 233 w 404"/>
                <a:gd name="T59" fmla="*/ 36 h 295"/>
                <a:gd name="T60" fmla="*/ 214 w 404"/>
                <a:gd name="T61" fmla="*/ 27 h 295"/>
                <a:gd name="T62" fmla="*/ 201 w 404"/>
                <a:gd name="T63" fmla="*/ 32 h 295"/>
                <a:gd name="T64" fmla="*/ 187 w 404"/>
                <a:gd name="T65" fmla="*/ 41 h 295"/>
                <a:gd name="T66" fmla="*/ 173 w 404"/>
                <a:gd name="T67" fmla="*/ 44 h 295"/>
                <a:gd name="T68" fmla="*/ 160 w 404"/>
                <a:gd name="T69" fmla="*/ 50 h 295"/>
                <a:gd name="T70" fmla="*/ 146 w 404"/>
                <a:gd name="T71" fmla="*/ 55 h 295"/>
                <a:gd name="T72" fmla="*/ 144 w 404"/>
                <a:gd name="T73" fmla="*/ 44 h 295"/>
                <a:gd name="T74" fmla="*/ 135 w 404"/>
                <a:gd name="T75" fmla="*/ 30 h 295"/>
                <a:gd name="T76" fmla="*/ 125 w 404"/>
                <a:gd name="T77" fmla="*/ 23 h 295"/>
                <a:gd name="T78" fmla="*/ 102 w 404"/>
                <a:gd name="T79" fmla="*/ 27 h 295"/>
                <a:gd name="T80" fmla="*/ 61 w 404"/>
                <a:gd name="T81" fmla="*/ 44 h 295"/>
                <a:gd name="T82" fmla="*/ 9 w 404"/>
                <a:gd name="T83" fmla="*/ 68 h 295"/>
                <a:gd name="T84" fmla="*/ 9 w 404"/>
                <a:gd name="T85" fmla="*/ 87 h 295"/>
                <a:gd name="T86" fmla="*/ 7 w 404"/>
                <a:gd name="T87" fmla="*/ 100 h 295"/>
                <a:gd name="T88" fmla="*/ 0 w 404"/>
                <a:gd name="T89" fmla="*/ 114 h 295"/>
                <a:gd name="T90" fmla="*/ 59 w 404"/>
                <a:gd name="T91" fmla="*/ 108 h 295"/>
                <a:gd name="T92" fmla="*/ 71 w 404"/>
                <a:gd name="T93" fmla="*/ 107 h 295"/>
                <a:gd name="T94" fmla="*/ 118 w 404"/>
                <a:gd name="T95" fmla="*/ 126 h 295"/>
                <a:gd name="T96" fmla="*/ 130 w 404"/>
                <a:gd name="T97" fmla="*/ 130 h 295"/>
                <a:gd name="T98" fmla="*/ 128 w 404"/>
                <a:gd name="T99" fmla="*/ 149 h 295"/>
                <a:gd name="T100" fmla="*/ 198 w 404"/>
                <a:gd name="T101" fmla="*/ 187 h 295"/>
                <a:gd name="T102" fmla="*/ 224 w 404"/>
                <a:gd name="T103" fmla="*/ 201 h 295"/>
                <a:gd name="T104" fmla="*/ 224 w 404"/>
                <a:gd name="T105" fmla="*/ 281 h 295"/>
                <a:gd name="T106" fmla="*/ 240 w 404"/>
                <a:gd name="T107" fmla="*/ 290 h 295"/>
                <a:gd name="T108" fmla="*/ 253 w 404"/>
                <a:gd name="T109" fmla="*/ 288 h 295"/>
                <a:gd name="T110" fmla="*/ 269 w 404"/>
                <a:gd name="T111" fmla="*/ 286 h 295"/>
                <a:gd name="T112" fmla="*/ 278 w 404"/>
                <a:gd name="T113" fmla="*/ 295 h 295"/>
                <a:gd name="T114" fmla="*/ 278 w 404"/>
                <a:gd name="T115" fmla="*/ 295 h 295"/>
                <a:gd name="T116" fmla="*/ 278 w 404"/>
                <a:gd name="T117" fmla="*/ 295 h 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04" h="295">
                  <a:moveTo>
                    <a:pt x="278" y="295"/>
                  </a:moveTo>
                  <a:lnTo>
                    <a:pt x="281" y="272"/>
                  </a:lnTo>
                  <a:lnTo>
                    <a:pt x="310" y="276"/>
                  </a:lnTo>
                  <a:lnTo>
                    <a:pt x="299" y="262"/>
                  </a:lnTo>
                  <a:lnTo>
                    <a:pt x="287" y="253"/>
                  </a:lnTo>
                  <a:lnTo>
                    <a:pt x="285" y="240"/>
                  </a:lnTo>
                  <a:lnTo>
                    <a:pt x="312" y="215"/>
                  </a:lnTo>
                  <a:lnTo>
                    <a:pt x="326" y="203"/>
                  </a:lnTo>
                  <a:lnTo>
                    <a:pt x="333" y="194"/>
                  </a:lnTo>
                  <a:lnTo>
                    <a:pt x="347" y="187"/>
                  </a:lnTo>
                  <a:lnTo>
                    <a:pt x="358" y="171"/>
                  </a:lnTo>
                  <a:lnTo>
                    <a:pt x="381" y="165"/>
                  </a:lnTo>
                  <a:lnTo>
                    <a:pt x="374" y="157"/>
                  </a:lnTo>
                  <a:lnTo>
                    <a:pt x="361" y="149"/>
                  </a:lnTo>
                  <a:lnTo>
                    <a:pt x="356" y="135"/>
                  </a:lnTo>
                  <a:lnTo>
                    <a:pt x="365" y="121"/>
                  </a:lnTo>
                  <a:lnTo>
                    <a:pt x="379" y="107"/>
                  </a:lnTo>
                  <a:lnTo>
                    <a:pt x="390" y="98"/>
                  </a:lnTo>
                  <a:lnTo>
                    <a:pt x="401" y="69"/>
                  </a:lnTo>
                  <a:lnTo>
                    <a:pt x="404" y="57"/>
                  </a:lnTo>
                  <a:lnTo>
                    <a:pt x="392" y="55"/>
                  </a:lnTo>
                  <a:lnTo>
                    <a:pt x="374" y="44"/>
                  </a:lnTo>
                  <a:lnTo>
                    <a:pt x="363" y="30"/>
                  </a:lnTo>
                  <a:lnTo>
                    <a:pt x="345" y="14"/>
                  </a:lnTo>
                  <a:lnTo>
                    <a:pt x="337" y="0"/>
                  </a:lnTo>
                  <a:lnTo>
                    <a:pt x="317" y="5"/>
                  </a:lnTo>
                  <a:lnTo>
                    <a:pt x="294" y="9"/>
                  </a:lnTo>
                  <a:lnTo>
                    <a:pt x="276" y="23"/>
                  </a:lnTo>
                  <a:lnTo>
                    <a:pt x="264" y="27"/>
                  </a:lnTo>
                  <a:lnTo>
                    <a:pt x="233" y="36"/>
                  </a:lnTo>
                  <a:lnTo>
                    <a:pt x="214" y="27"/>
                  </a:lnTo>
                  <a:lnTo>
                    <a:pt x="201" y="32"/>
                  </a:lnTo>
                  <a:lnTo>
                    <a:pt x="187" y="41"/>
                  </a:lnTo>
                  <a:lnTo>
                    <a:pt x="173" y="44"/>
                  </a:lnTo>
                  <a:lnTo>
                    <a:pt x="160" y="50"/>
                  </a:lnTo>
                  <a:lnTo>
                    <a:pt x="146" y="55"/>
                  </a:lnTo>
                  <a:lnTo>
                    <a:pt x="144" y="44"/>
                  </a:lnTo>
                  <a:lnTo>
                    <a:pt x="135" y="30"/>
                  </a:lnTo>
                  <a:lnTo>
                    <a:pt x="125" y="23"/>
                  </a:lnTo>
                  <a:lnTo>
                    <a:pt x="102" y="27"/>
                  </a:lnTo>
                  <a:lnTo>
                    <a:pt x="61" y="44"/>
                  </a:lnTo>
                  <a:lnTo>
                    <a:pt x="9" y="68"/>
                  </a:lnTo>
                  <a:lnTo>
                    <a:pt x="9" y="87"/>
                  </a:lnTo>
                  <a:lnTo>
                    <a:pt x="7" y="100"/>
                  </a:lnTo>
                  <a:lnTo>
                    <a:pt x="0" y="114"/>
                  </a:lnTo>
                  <a:lnTo>
                    <a:pt x="59" y="108"/>
                  </a:lnTo>
                  <a:lnTo>
                    <a:pt x="71" y="107"/>
                  </a:lnTo>
                  <a:lnTo>
                    <a:pt x="118" y="126"/>
                  </a:lnTo>
                  <a:lnTo>
                    <a:pt x="130" y="130"/>
                  </a:lnTo>
                  <a:lnTo>
                    <a:pt x="128" y="149"/>
                  </a:lnTo>
                  <a:lnTo>
                    <a:pt x="198" y="187"/>
                  </a:lnTo>
                  <a:lnTo>
                    <a:pt x="224" y="201"/>
                  </a:lnTo>
                  <a:lnTo>
                    <a:pt x="224" y="281"/>
                  </a:lnTo>
                  <a:lnTo>
                    <a:pt x="240" y="290"/>
                  </a:lnTo>
                  <a:lnTo>
                    <a:pt x="253" y="288"/>
                  </a:lnTo>
                  <a:lnTo>
                    <a:pt x="269" y="286"/>
                  </a:lnTo>
                  <a:lnTo>
                    <a:pt x="278" y="295"/>
                  </a:lnTo>
                  <a:lnTo>
                    <a:pt x="278" y="295"/>
                  </a:lnTo>
                  <a:lnTo>
                    <a:pt x="278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4" name="Freeform 142">
              <a:extLst>
                <a:ext uri="{FF2B5EF4-FFF2-40B4-BE49-F238E27FC236}">
                  <a16:creationId xmlns:a16="http://schemas.microsoft.com/office/drawing/2014/main" id="{F6BBF96A-0DAA-BD15-828E-EDB417B220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35969" y="8361734"/>
              <a:ext cx="1027708" cy="1194852"/>
            </a:xfrm>
            <a:custGeom>
              <a:avLst/>
              <a:gdLst>
                <a:gd name="T0" fmla="*/ 190 w 455"/>
                <a:gd name="T1" fmla="*/ 529 h 529"/>
                <a:gd name="T2" fmla="*/ 204 w 455"/>
                <a:gd name="T3" fmla="*/ 518 h 529"/>
                <a:gd name="T4" fmla="*/ 267 w 455"/>
                <a:gd name="T5" fmla="*/ 481 h 529"/>
                <a:gd name="T6" fmla="*/ 286 w 455"/>
                <a:gd name="T7" fmla="*/ 479 h 529"/>
                <a:gd name="T8" fmla="*/ 359 w 455"/>
                <a:gd name="T9" fmla="*/ 412 h 529"/>
                <a:gd name="T10" fmla="*/ 393 w 455"/>
                <a:gd name="T11" fmla="*/ 376 h 529"/>
                <a:gd name="T12" fmla="*/ 384 w 455"/>
                <a:gd name="T13" fmla="*/ 369 h 529"/>
                <a:gd name="T14" fmla="*/ 372 w 455"/>
                <a:gd name="T15" fmla="*/ 358 h 529"/>
                <a:gd name="T16" fmla="*/ 384 w 455"/>
                <a:gd name="T17" fmla="*/ 342 h 529"/>
                <a:gd name="T18" fmla="*/ 389 w 455"/>
                <a:gd name="T19" fmla="*/ 328 h 529"/>
                <a:gd name="T20" fmla="*/ 397 w 455"/>
                <a:gd name="T21" fmla="*/ 316 h 529"/>
                <a:gd name="T22" fmla="*/ 398 w 455"/>
                <a:gd name="T23" fmla="*/ 296 h 529"/>
                <a:gd name="T24" fmla="*/ 411 w 455"/>
                <a:gd name="T25" fmla="*/ 285 h 529"/>
                <a:gd name="T26" fmla="*/ 413 w 455"/>
                <a:gd name="T27" fmla="*/ 271 h 529"/>
                <a:gd name="T28" fmla="*/ 418 w 455"/>
                <a:gd name="T29" fmla="*/ 250 h 529"/>
                <a:gd name="T30" fmla="*/ 416 w 455"/>
                <a:gd name="T31" fmla="*/ 237 h 529"/>
                <a:gd name="T32" fmla="*/ 439 w 455"/>
                <a:gd name="T33" fmla="*/ 237 h 529"/>
                <a:gd name="T34" fmla="*/ 450 w 455"/>
                <a:gd name="T35" fmla="*/ 228 h 529"/>
                <a:gd name="T36" fmla="*/ 455 w 455"/>
                <a:gd name="T37" fmla="*/ 212 h 529"/>
                <a:gd name="T38" fmla="*/ 445 w 455"/>
                <a:gd name="T39" fmla="*/ 195 h 529"/>
                <a:gd name="T40" fmla="*/ 439 w 455"/>
                <a:gd name="T41" fmla="*/ 182 h 529"/>
                <a:gd name="T42" fmla="*/ 430 w 455"/>
                <a:gd name="T43" fmla="*/ 93 h 529"/>
                <a:gd name="T44" fmla="*/ 333 w 455"/>
                <a:gd name="T45" fmla="*/ 49 h 529"/>
                <a:gd name="T46" fmla="*/ 338 w 455"/>
                <a:gd name="T47" fmla="*/ 33 h 529"/>
                <a:gd name="T48" fmla="*/ 324 w 455"/>
                <a:gd name="T49" fmla="*/ 18 h 529"/>
                <a:gd name="T50" fmla="*/ 277 w 455"/>
                <a:gd name="T51" fmla="*/ 0 h 529"/>
                <a:gd name="T52" fmla="*/ 204 w 455"/>
                <a:gd name="T53" fmla="*/ 8 h 529"/>
                <a:gd name="T54" fmla="*/ 185 w 455"/>
                <a:gd name="T55" fmla="*/ 20 h 529"/>
                <a:gd name="T56" fmla="*/ 140 w 455"/>
                <a:gd name="T57" fmla="*/ 41 h 529"/>
                <a:gd name="T58" fmla="*/ 35 w 455"/>
                <a:gd name="T59" fmla="*/ 102 h 529"/>
                <a:gd name="T60" fmla="*/ 0 w 455"/>
                <a:gd name="T61" fmla="*/ 127 h 529"/>
                <a:gd name="T62" fmla="*/ 80 w 455"/>
                <a:gd name="T63" fmla="*/ 292 h 529"/>
                <a:gd name="T64" fmla="*/ 101 w 455"/>
                <a:gd name="T65" fmla="*/ 348 h 529"/>
                <a:gd name="T66" fmla="*/ 163 w 455"/>
                <a:gd name="T67" fmla="*/ 478 h 529"/>
                <a:gd name="T68" fmla="*/ 185 w 455"/>
                <a:gd name="T69" fmla="*/ 518 h 529"/>
                <a:gd name="T70" fmla="*/ 190 w 455"/>
                <a:gd name="T71" fmla="*/ 529 h 529"/>
                <a:gd name="T72" fmla="*/ 190 w 455"/>
                <a:gd name="T73" fmla="*/ 529 h 529"/>
                <a:gd name="T74" fmla="*/ 190 w 455"/>
                <a:gd name="T75" fmla="*/ 529 h 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5" h="529">
                  <a:moveTo>
                    <a:pt x="190" y="529"/>
                  </a:moveTo>
                  <a:lnTo>
                    <a:pt x="204" y="518"/>
                  </a:lnTo>
                  <a:lnTo>
                    <a:pt x="267" y="481"/>
                  </a:lnTo>
                  <a:lnTo>
                    <a:pt x="286" y="479"/>
                  </a:lnTo>
                  <a:lnTo>
                    <a:pt x="359" y="412"/>
                  </a:lnTo>
                  <a:lnTo>
                    <a:pt x="393" y="376"/>
                  </a:lnTo>
                  <a:lnTo>
                    <a:pt x="384" y="369"/>
                  </a:lnTo>
                  <a:lnTo>
                    <a:pt x="372" y="358"/>
                  </a:lnTo>
                  <a:lnTo>
                    <a:pt x="384" y="342"/>
                  </a:lnTo>
                  <a:lnTo>
                    <a:pt x="389" y="328"/>
                  </a:lnTo>
                  <a:lnTo>
                    <a:pt x="397" y="316"/>
                  </a:lnTo>
                  <a:lnTo>
                    <a:pt x="398" y="296"/>
                  </a:lnTo>
                  <a:lnTo>
                    <a:pt x="411" y="285"/>
                  </a:lnTo>
                  <a:lnTo>
                    <a:pt x="413" y="271"/>
                  </a:lnTo>
                  <a:lnTo>
                    <a:pt x="418" y="250"/>
                  </a:lnTo>
                  <a:lnTo>
                    <a:pt x="416" y="237"/>
                  </a:lnTo>
                  <a:lnTo>
                    <a:pt x="439" y="237"/>
                  </a:lnTo>
                  <a:lnTo>
                    <a:pt x="450" y="228"/>
                  </a:lnTo>
                  <a:lnTo>
                    <a:pt x="455" y="212"/>
                  </a:lnTo>
                  <a:lnTo>
                    <a:pt x="445" y="195"/>
                  </a:lnTo>
                  <a:lnTo>
                    <a:pt x="439" y="182"/>
                  </a:lnTo>
                  <a:lnTo>
                    <a:pt x="430" y="93"/>
                  </a:lnTo>
                  <a:lnTo>
                    <a:pt x="333" y="49"/>
                  </a:lnTo>
                  <a:lnTo>
                    <a:pt x="338" y="33"/>
                  </a:lnTo>
                  <a:lnTo>
                    <a:pt x="324" y="18"/>
                  </a:lnTo>
                  <a:lnTo>
                    <a:pt x="277" y="0"/>
                  </a:lnTo>
                  <a:lnTo>
                    <a:pt x="204" y="8"/>
                  </a:lnTo>
                  <a:lnTo>
                    <a:pt x="185" y="20"/>
                  </a:lnTo>
                  <a:lnTo>
                    <a:pt x="140" y="41"/>
                  </a:lnTo>
                  <a:lnTo>
                    <a:pt x="35" y="102"/>
                  </a:lnTo>
                  <a:lnTo>
                    <a:pt x="0" y="127"/>
                  </a:lnTo>
                  <a:lnTo>
                    <a:pt x="80" y="292"/>
                  </a:lnTo>
                  <a:lnTo>
                    <a:pt x="101" y="348"/>
                  </a:lnTo>
                  <a:lnTo>
                    <a:pt x="163" y="478"/>
                  </a:lnTo>
                  <a:lnTo>
                    <a:pt x="185" y="518"/>
                  </a:lnTo>
                  <a:lnTo>
                    <a:pt x="190" y="529"/>
                  </a:lnTo>
                  <a:lnTo>
                    <a:pt x="190" y="529"/>
                  </a:lnTo>
                  <a:lnTo>
                    <a:pt x="190" y="5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5" name="Freeform 143">
              <a:extLst>
                <a:ext uri="{FF2B5EF4-FFF2-40B4-BE49-F238E27FC236}">
                  <a16:creationId xmlns:a16="http://schemas.microsoft.com/office/drawing/2014/main" id="{4B29C65A-D4DD-3BA8-2C6C-4A9C189D482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51584" y="9034826"/>
              <a:ext cx="578227" cy="618883"/>
            </a:xfrm>
            <a:custGeom>
              <a:avLst/>
              <a:gdLst>
                <a:gd name="T0" fmla="*/ 212 w 256"/>
                <a:gd name="T1" fmla="*/ 274 h 274"/>
                <a:gd name="T2" fmla="*/ 233 w 256"/>
                <a:gd name="T3" fmla="*/ 260 h 274"/>
                <a:gd name="T4" fmla="*/ 247 w 256"/>
                <a:gd name="T5" fmla="*/ 249 h 274"/>
                <a:gd name="T6" fmla="*/ 233 w 256"/>
                <a:gd name="T7" fmla="*/ 235 h 274"/>
                <a:gd name="T8" fmla="*/ 246 w 256"/>
                <a:gd name="T9" fmla="*/ 217 h 274"/>
                <a:gd name="T10" fmla="*/ 256 w 256"/>
                <a:gd name="T11" fmla="*/ 204 h 274"/>
                <a:gd name="T12" fmla="*/ 239 w 256"/>
                <a:gd name="T13" fmla="*/ 187 h 274"/>
                <a:gd name="T14" fmla="*/ 196 w 256"/>
                <a:gd name="T15" fmla="*/ 146 h 274"/>
                <a:gd name="T16" fmla="*/ 212 w 256"/>
                <a:gd name="T17" fmla="*/ 119 h 274"/>
                <a:gd name="T18" fmla="*/ 199 w 256"/>
                <a:gd name="T19" fmla="*/ 108 h 274"/>
                <a:gd name="T20" fmla="*/ 162 w 256"/>
                <a:gd name="T21" fmla="*/ 71 h 274"/>
                <a:gd name="T22" fmla="*/ 146 w 256"/>
                <a:gd name="T23" fmla="*/ 53 h 274"/>
                <a:gd name="T24" fmla="*/ 114 w 256"/>
                <a:gd name="T25" fmla="*/ 23 h 274"/>
                <a:gd name="T26" fmla="*/ 94 w 256"/>
                <a:gd name="T27" fmla="*/ 0 h 274"/>
                <a:gd name="T28" fmla="*/ 80 w 256"/>
                <a:gd name="T29" fmla="*/ 9 h 274"/>
                <a:gd name="T30" fmla="*/ 36 w 256"/>
                <a:gd name="T31" fmla="*/ 55 h 274"/>
                <a:gd name="T32" fmla="*/ 27 w 256"/>
                <a:gd name="T33" fmla="*/ 67 h 274"/>
                <a:gd name="T34" fmla="*/ 16 w 256"/>
                <a:gd name="T35" fmla="*/ 82 h 274"/>
                <a:gd name="T36" fmla="*/ 0 w 256"/>
                <a:gd name="T37" fmla="*/ 105 h 274"/>
                <a:gd name="T38" fmla="*/ 9 w 256"/>
                <a:gd name="T39" fmla="*/ 135 h 274"/>
                <a:gd name="T40" fmla="*/ 2 w 256"/>
                <a:gd name="T41" fmla="*/ 147 h 274"/>
                <a:gd name="T42" fmla="*/ 9 w 256"/>
                <a:gd name="T43" fmla="*/ 187 h 274"/>
                <a:gd name="T44" fmla="*/ 7 w 256"/>
                <a:gd name="T45" fmla="*/ 201 h 274"/>
                <a:gd name="T46" fmla="*/ 9 w 256"/>
                <a:gd name="T47" fmla="*/ 217 h 274"/>
                <a:gd name="T48" fmla="*/ 9 w 256"/>
                <a:gd name="T49" fmla="*/ 261 h 274"/>
                <a:gd name="T50" fmla="*/ 29 w 256"/>
                <a:gd name="T51" fmla="*/ 265 h 274"/>
                <a:gd name="T52" fmla="*/ 55 w 256"/>
                <a:gd name="T53" fmla="*/ 265 h 274"/>
                <a:gd name="T54" fmla="*/ 96 w 256"/>
                <a:gd name="T55" fmla="*/ 263 h 274"/>
                <a:gd name="T56" fmla="*/ 132 w 256"/>
                <a:gd name="T57" fmla="*/ 265 h 274"/>
                <a:gd name="T58" fmla="*/ 146 w 256"/>
                <a:gd name="T59" fmla="*/ 263 h 274"/>
                <a:gd name="T60" fmla="*/ 158 w 256"/>
                <a:gd name="T61" fmla="*/ 258 h 274"/>
                <a:gd name="T62" fmla="*/ 173 w 256"/>
                <a:gd name="T63" fmla="*/ 249 h 274"/>
                <a:gd name="T64" fmla="*/ 201 w 256"/>
                <a:gd name="T65" fmla="*/ 256 h 274"/>
                <a:gd name="T66" fmla="*/ 210 w 256"/>
                <a:gd name="T67" fmla="*/ 267 h 274"/>
                <a:gd name="T68" fmla="*/ 212 w 256"/>
                <a:gd name="T69" fmla="*/ 274 h 274"/>
                <a:gd name="T70" fmla="*/ 212 w 256"/>
                <a:gd name="T71" fmla="*/ 274 h 274"/>
                <a:gd name="T72" fmla="*/ 212 w 256"/>
                <a:gd name="T73" fmla="*/ 27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56" h="274">
                  <a:moveTo>
                    <a:pt x="212" y="274"/>
                  </a:moveTo>
                  <a:lnTo>
                    <a:pt x="233" y="260"/>
                  </a:lnTo>
                  <a:lnTo>
                    <a:pt x="247" y="249"/>
                  </a:lnTo>
                  <a:lnTo>
                    <a:pt x="233" y="235"/>
                  </a:lnTo>
                  <a:lnTo>
                    <a:pt x="246" y="217"/>
                  </a:lnTo>
                  <a:lnTo>
                    <a:pt x="256" y="204"/>
                  </a:lnTo>
                  <a:lnTo>
                    <a:pt x="239" y="187"/>
                  </a:lnTo>
                  <a:lnTo>
                    <a:pt x="196" y="146"/>
                  </a:lnTo>
                  <a:lnTo>
                    <a:pt x="212" y="119"/>
                  </a:lnTo>
                  <a:lnTo>
                    <a:pt x="199" y="108"/>
                  </a:lnTo>
                  <a:lnTo>
                    <a:pt x="162" y="71"/>
                  </a:lnTo>
                  <a:lnTo>
                    <a:pt x="146" y="53"/>
                  </a:lnTo>
                  <a:lnTo>
                    <a:pt x="114" y="23"/>
                  </a:lnTo>
                  <a:lnTo>
                    <a:pt x="94" y="0"/>
                  </a:lnTo>
                  <a:lnTo>
                    <a:pt x="80" y="9"/>
                  </a:lnTo>
                  <a:lnTo>
                    <a:pt x="36" y="55"/>
                  </a:lnTo>
                  <a:lnTo>
                    <a:pt x="27" y="67"/>
                  </a:lnTo>
                  <a:lnTo>
                    <a:pt x="16" y="82"/>
                  </a:lnTo>
                  <a:lnTo>
                    <a:pt x="0" y="105"/>
                  </a:lnTo>
                  <a:lnTo>
                    <a:pt x="9" y="135"/>
                  </a:lnTo>
                  <a:lnTo>
                    <a:pt x="2" y="147"/>
                  </a:lnTo>
                  <a:lnTo>
                    <a:pt x="9" y="187"/>
                  </a:lnTo>
                  <a:lnTo>
                    <a:pt x="7" y="201"/>
                  </a:lnTo>
                  <a:lnTo>
                    <a:pt x="9" y="217"/>
                  </a:lnTo>
                  <a:lnTo>
                    <a:pt x="9" y="261"/>
                  </a:lnTo>
                  <a:lnTo>
                    <a:pt x="29" y="265"/>
                  </a:lnTo>
                  <a:lnTo>
                    <a:pt x="55" y="265"/>
                  </a:lnTo>
                  <a:lnTo>
                    <a:pt x="96" y="263"/>
                  </a:lnTo>
                  <a:lnTo>
                    <a:pt x="132" y="265"/>
                  </a:lnTo>
                  <a:lnTo>
                    <a:pt x="146" y="263"/>
                  </a:lnTo>
                  <a:lnTo>
                    <a:pt x="158" y="258"/>
                  </a:lnTo>
                  <a:lnTo>
                    <a:pt x="173" y="249"/>
                  </a:lnTo>
                  <a:lnTo>
                    <a:pt x="201" y="256"/>
                  </a:lnTo>
                  <a:lnTo>
                    <a:pt x="210" y="267"/>
                  </a:lnTo>
                  <a:lnTo>
                    <a:pt x="212" y="274"/>
                  </a:lnTo>
                  <a:lnTo>
                    <a:pt x="212" y="274"/>
                  </a:lnTo>
                  <a:lnTo>
                    <a:pt x="212" y="2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6" name="Freeform 144">
              <a:extLst>
                <a:ext uri="{FF2B5EF4-FFF2-40B4-BE49-F238E27FC236}">
                  <a16:creationId xmlns:a16="http://schemas.microsoft.com/office/drawing/2014/main" id="{B5CB021E-6C99-3CA8-93BA-7C503FF5BC7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412119" y="7614106"/>
              <a:ext cx="840236" cy="1163230"/>
            </a:xfrm>
            <a:custGeom>
              <a:avLst/>
              <a:gdLst>
                <a:gd name="T0" fmla="*/ 258 w 372"/>
                <a:gd name="T1" fmla="*/ 501 h 515"/>
                <a:gd name="T2" fmla="*/ 357 w 372"/>
                <a:gd name="T3" fmla="*/ 399 h 515"/>
                <a:gd name="T4" fmla="*/ 361 w 372"/>
                <a:gd name="T5" fmla="*/ 376 h 515"/>
                <a:gd name="T6" fmla="*/ 354 w 372"/>
                <a:gd name="T7" fmla="*/ 356 h 515"/>
                <a:gd name="T8" fmla="*/ 354 w 372"/>
                <a:gd name="T9" fmla="*/ 324 h 515"/>
                <a:gd name="T10" fmla="*/ 347 w 372"/>
                <a:gd name="T11" fmla="*/ 307 h 515"/>
                <a:gd name="T12" fmla="*/ 354 w 372"/>
                <a:gd name="T13" fmla="*/ 278 h 515"/>
                <a:gd name="T14" fmla="*/ 350 w 372"/>
                <a:gd name="T15" fmla="*/ 259 h 515"/>
                <a:gd name="T16" fmla="*/ 349 w 372"/>
                <a:gd name="T17" fmla="*/ 246 h 515"/>
                <a:gd name="T18" fmla="*/ 343 w 372"/>
                <a:gd name="T19" fmla="*/ 232 h 515"/>
                <a:gd name="T20" fmla="*/ 334 w 372"/>
                <a:gd name="T21" fmla="*/ 202 h 515"/>
                <a:gd name="T22" fmla="*/ 316 w 372"/>
                <a:gd name="T23" fmla="*/ 180 h 515"/>
                <a:gd name="T24" fmla="*/ 306 w 372"/>
                <a:gd name="T25" fmla="*/ 150 h 515"/>
                <a:gd name="T26" fmla="*/ 292 w 372"/>
                <a:gd name="T27" fmla="*/ 129 h 515"/>
                <a:gd name="T28" fmla="*/ 281 w 372"/>
                <a:gd name="T29" fmla="*/ 105 h 515"/>
                <a:gd name="T30" fmla="*/ 267 w 372"/>
                <a:gd name="T31" fmla="*/ 72 h 515"/>
                <a:gd name="T32" fmla="*/ 283 w 372"/>
                <a:gd name="T33" fmla="*/ 43 h 515"/>
                <a:gd name="T34" fmla="*/ 267 w 372"/>
                <a:gd name="T35" fmla="*/ 22 h 515"/>
                <a:gd name="T36" fmla="*/ 240 w 372"/>
                <a:gd name="T37" fmla="*/ 0 h 515"/>
                <a:gd name="T38" fmla="*/ 183 w 372"/>
                <a:gd name="T39" fmla="*/ 45 h 515"/>
                <a:gd name="T40" fmla="*/ 71 w 372"/>
                <a:gd name="T41" fmla="*/ 134 h 515"/>
                <a:gd name="T42" fmla="*/ 1 w 372"/>
                <a:gd name="T43" fmla="*/ 331 h 515"/>
                <a:gd name="T44" fmla="*/ 1 w 372"/>
                <a:gd name="T45" fmla="*/ 365 h 515"/>
                <a:gd name="T46" fmla="*/ 26 w 372"/>
                <a:gd name="T47" fmla="*/ 371 h 515"/>
                <a:gd name="T48" fmla="*/ 53 w 372"/>
                <a:gd name="T49" fmla="*/ 383 h 515"/>
                <a:gd name="T50" fmla="*/ 64 w 372"/>
                <a:gd name="T51" fmla="*/ 401 h 515"/>
                <a:gd name="T52" fmla="*/ 89 w 372"/>
                <a:gd name="T53" fmla="*/ 417 h 515"/>
                <a:gd name="T54" fmla="*/ 108 w 372"/>
                <a:gd name="T55" fmla="*/ 438 h 515"/>
                <a:gd name="T56" fmla="*/ 130 w 372"/>
                <a:gd name="T57" fmla="*/ 454 h 515"/>
                <a:gd name="T58" fmla="*/ 160 w 372"/>
                <a:gd name="T59" fmla="*/ 469 h 515"/>
                <a:gd name="T60" fmla="*/ 183 w 372"/>
                <a:gd name="T61" fmla="*/ 485 h 515"/>
                <a:gd name="T62" fmla="*/ 208 w 372"/>
                <a:gd name="T63" fmla="*/ 497 h 515"/>
                <a:gd name="T64" fmla="*/ 233 w 372"/>
                <a:gd name="T65" fmla="*/ 502 h 515"/>
                <a:gd name="T66" fmla="*/ 251 w 372"/>
                <a:gd name="T67" fmla="*/ 515 h 515"/>
                <a:gd name="T68" fmla="*/ 251 w 372"/>
                <a:gd name="T6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72" h="515">
                  <a:moveTo>
                    <a:pt x="251" y="515"/>
                  </a:moveTo>
                  <a:lnTo>
                    <a:pt x="258" y="501"/>
                  </a:lnTo>
                  <a:lnTo>
                    <a:pt x="372" y="417"/>
                  </a:lnTo>
                  <a:lnTo>
                    <a:pt x="357" y="399"/>
                  </a:lnTo>
                  <a:lnTo>
                    <a:pt x="347" y="385"/>
                  </a:lnTo>
                  <a:lnTo>
                    <a:pt x="361" y="376"/>
                  </a:lnTo>
                  <a:lnTo>
                    <a:pt x="366" y="364"/>
                  </a:lnTo>
                  <a:lnTo>
                    <a:pt x="354" y="356"/>
                  </a:lnTo>
                  <a:lnTo>
                    <a:pt x="359" y="337"/>
                  </a:lnTo>
                  <a:lnTo>
                    <a:pt x="354" y="324"/>
                  </a:lnTo>
                  <a:lnTo>
                    <a:pt x="340" y="315"/>
                  </a:lnTo>
                  <a:lnTo>
                    <a:pt x="347" y="307"/>
                  </a:lnTo>
                  <a:lnTo>
                    <a:pt x="345" y="294"/>
                  </a:lnTo>
                  <a:lnTo>
                    <a:pt x="354" y="278"/>
                  </a:lnTo>
                  <a:lnTo>
                    <a:pt x="345" y="271"/>
                  </a:lnTo>
                  <a:lnTo>
                    <a:pt x="350" y="259"/>
                  </a:lnTo>
                  <a:lnTo>
                    <a:pt x="334" y="257"/>
                  </a:lnTo>
                  <a:lnTo>
                    <a:pt x="349" y="246"/>
                  </a:lnTo>
                  <a:lnTo>
                    <a:pt x="333" y="241"/>
                  </a:lnTo>
                  <a:lnTo>
                    <a:pt x="343" y="232"/>
                  </a:lnTo>
                  <a:lnTo>
                    <a:pt x="336" y="216"/>
                  </a:lnTo>
                  <a:lnTo>
                    <a:pt x="334" y="202"/>
                  </a:lnTo>
                  <a:lnTo>
                    <a:pt x="329" y="186"/>
                  </a:lnTo>
                  <a:lnTo>
                    <a:pt x="316" y="180"/>
                  </a:lnTo>
                  <a:lnTo>
                    <a:pt x="316" y="168"/>
                  </a:lnTo>
                  <a:lnTo>
                    <a:pt x="306" y="150"/>
                  </a:lnTo>
                  <a:lnTo>
                    <a:pt x="306" y="137"/>
                  </a:lnTo>
                  <a:lnTo>
                    <a:pt x="292" y="129"/>
                  </a:lnTo>
                  <a:lnTo>
                    <a:pt x="290" y="116"/>
                  </a:lnTo>
                  <a:lnTo>
                    <a:pt x="281" y="105"/>
                  </a:lnTo>
                  <a:lnTo>
                    <a:pt x="270" y="88"/>
                  </a:lnTo>
                  <a:lnTo>
                    <a:pt x="267" y="72"/>
                  </a:lnTo>
                  <a:lnTo>
                    <a:pt x="281" y="59"/>
                  </a:lnTo>
                  <a:lnTo>
                    <a:pt x="283" y="43"/>
                  </a:lnTo>
                  <a:lnTo>
                    <a:pt x="274" y="32"/>
                  </a:lnTo>
                  <a:lnTo>
                    <a:pt x="267" y="22"/>
                  </a:lnTo>
                  <a:lnTo>
                    <a:pt x="252" y="8"/>
                  </a:lnTo>
                  <a:lnTo>
                    <a:pt x="240" y="0"/>
                  </a:lnTo>
                  <a:lnTo>
                    <a:pt x="226" y="11"/>
                  </a:lnTo>
                  <a:lnTo>
                    <a:pt x="183" y="45"/>
                  </a:lnTo>
                  <a:lnTo>
                    <a:pt x="162" y="61"/>
                  </a:lnTo>
                  <a:lnTo>
                    <a:pt x="71" y="134"/>
                  </a:lnTo>
                  <a:lnTo>
                    <a:pt x="32" y="250"/>
                  </a:lnTo>
                  <a:lnTo>
                    <a:pt x="1" y="331"/>
                  </a:lnTo>
                  <a:lnTo>
                    <a:pt x="0" y="348"/>
                  </a:lnTo>
                  <a:lnTo>
                    <a:pt x="1" y="365"/>
                  </a:lnTo>
                  <a:lnTo>
                    <a:pt x="14" y="372"/>
                  </a:lnTo>
                  <a:lnTo>
                    <a:pt x="26" y="371"/>
                  </a:lnTo>
                  <a:lnTo>
                    <a:pt x="39" y="376"/>
                  </a:lnTo>
                  <a:lnTo>
                    <a:pt x="53" y="383"/>
                  </a:lnTo>
                  <a:lnTo>
                    <a:pt x="55" y="397"/>
                  </a:lnTo>
                  <a:lnTo>
                    <a:pt x="64" y="401"/>
                  </a:lnTo>
                  <a:lnTo>
                    <a:pt x="76" y="413"/>
                  </a:lnTo>
                  <a:lnTo>
                    <a:pt x="89" y="417"/>
                  </a:lnTo>
                  <a:lnTo>
                    <a:pt x="99" y="428"/>
                  </a:lnTo>
                  <a:lnTo>
                    <a:pt x="108" y="438"/>
                  </a:lnTo>
                  <a:lnTo>
                    <a:pt x="117" y="449"/>
                  </a:lnTo>
                  <a:lnTo>
                    <a:pt x="130" y="454"/>
                  </a:lnTo>
                  <a:lnTo>
                    <a:pt x="140" y="465"/>
                  </a:lnTo>
                  <a:lnTo>
                    <a:pt x="160" y="469"/>
                  </a:lnTo>
                  <a:lnTo>
                    <a:pt x="167" y="479"/>
                  </a:lnTo>
                  <a:lnTo>
                    <a:pt x="183" y="485"/>
                  </a:lnTo>
                  <a:lnTo>
                    <a:pt x="199" y="486"/>
                  </a:lnTo>
                  <a:lnTo>
                    <a:pt x="208" y="497"/>
                  </a:lnTo>
                  <a:lnTo>
                    <a:pt x="220" y="495"/>
                  </a:lnTo>
                  <a:lnTo>
                    <a:pt x="233" y="502"/>
                  </a:lnTo>
                  <a:lnTo>
                    <a:pt x="244" y="511"/>
                  </a:lnTo>
                  <a:lnTo>
                    <a:pt x="251" y="515"/>
                  </a:lnTo>
                  <a:lnTo>
                    <a:pt x="251" y="515"/>
                  </a:lnTo>
                  <a:lnTo>
                    <a:pt x="251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7" name="Freeform 145">
              <a:extLst>
                <a:ext uri="{FF2B5EF4-FFF2-40B4-BE49-F238E27FC236}">
                  <a16:creationId xmlns:a16="http://schemas.microsoft.com/office/drawing/2014/main" id="{DC44BF64-0FD7-4B79-549A-3E22CAACC0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887499" y="8784111"/>
              <a:ext cx="623401" cy="458516"/>
            </a:xfrm>
            <a:custGeom>
              <a:avLst/>
              <a:gdLst>
                <a:gd name="T0" fmla="*/ 57 w 276"/>
                <a:gd name="T1" fmla="*/ 203 h 203"/>
                <a:gd name="T2" fmla="*/ 68 w 276"/>
                <a:gd name="T3" fmla="*/ 196 h 203"/>
                <a:gd name="T4" fmla="*/ 101 w 276"/>
                <a:gd name="T5" fmla="*/ 180 h 203"/>
                <a:gd name="T6" fmla="*/ 167 w 276"/>
                <a:gd name="T7" fmla="*/ 162 h 203"/>
                <a:gd name="T8" fmla="*/ 217 w 276"/>
                <a:gd name="T9" fmla="*/ 153 h 203"/>
                <a:gd name="T10" fmla="*/ 239 w 276"/>
                <a:gd name="T11" fmla="*/ 148 h 203"/>
                <a:gd name="T12" fmla="*/ 262 w 276"/>
                <a:gd name="T13" fmla="*/ 145 h 203"/>
                <a:gd name="T14" fmla="*/ 260 w 276"/>
                <a:gd name="T15" fmla="*/ 125 h 203"/>
                <a:gd name="T16" fmla="*/ 272 w 276"/>
                <a:gd name="T17" fmla="*/ 111 h 203"/>
                <a:gd name="T18" fmla="*/ 271 w 276"/>
                <a:gd name="T19" fmla="*/ 88 h 203"/>
                <a:gd name="T20" fmla="*/ 276 w 276"/>
                <a:gd name="T21" fmla="*/ 70 h 203"/>
                <a:gd name="T22" fmla="*/ 276 w 276"/>
                <a:gd name="T23" fmla="*/ 56 h 203"/>
                <a:gd name="T24" fmla="*/ 263 w 276"/>
                <a:gd name="T25" fmla="*/ 48 h 203"/>
                <a:gd name="T26" fmla="*/ 247 w 276"/>
                <a:gd name="T27" fmla="*/ 47 h 203"/>
                <a:gd name="T28" fmla="*/ 235 w 276"/>
                <a:gd name="T29" fmla="*/ 34 h 203"/>
                <a:gd name="T30" fmla="*/ 223 w 276"/>
                <a:gd name="T31" fmla="*/ 31 h 203"/>
                <a:gd name="T32" fmla="*/ 210 w 276"/>
                <a:gd name="T33" fmla="*/ 25 h 203"/>
                <a:gd name="T34" fmla="*/ 199 w 276"/>
                <a:gd name="T35" fmla="*/ 15 h 203"/>
                <a:gd name="T36" fmla="*/ 183 w 276"/>
                <a:gd name="T37" fmla="*/ 9 h 203"/>
                <a:gd name="T38" fmla="*/ 164 w 276"/>
                <a:gd name="T39" fmla="*/ 9 h 203"/>
                <a:gd name="T40" fmla="*/ 151 w 276"/>
                <a:gd name="T41" fmla="*/ 11 h 203"/>
                <a:gd name="T42" fmla="*/ 139 w 276"/>
                <a:gd name="T43" fmla="*/ 4 h 203"/>
                <a:gd name="T44" fmla="*/ 119 w 276"/>
                <a:gd name="T45" fmla="*/ 0 h 203"/>
                <a:gd name="T46" fmla="*/ 98 w 276"/>
                <a:gd name="T47" fmla="*/ 6 h 203"/>
                <a:gd name="T48" fmla="*/ 78 w 276"/>
                <a:gd name="T49" fmla="*/ 2 h 203"/>
                <a:gd name="T50" fmla="*/ 80 w 276"/>
                <a:gd name="T51" fmla="*/ 16 h 203"/>
                <a:gd name="T52" fmla="*/ 78 w 276"/>
                <a:gd name="T53" fmla="*/ 25 h 203"/>
                <a:gd name="T54" fmla="*/ 73 w 276"/>
                <a:gd name="T55" fmla="*/ 41 h 203"/>
                <a:gd name="T56" fmla="*/ 62 w 276"/>
                <a:gd name="T57" fmla="*/ 48 h 203"/>
                <a:gd name="T58" fmla="*/ 46 w 276"/>
                <a:gd name="T59" fmla="*/ 47 h 203"/>
                <a:gd name="T60" fmla="*/ 39 w 276"/>
                <a:gd name="T61" fmla="*/ 56 h 203"/>
                <a:gd name="T62" fmla="*/ 30 w 276"/>
                <a:gd name="T63" fmla="*/ 75 h 203"/>
                <a:gd name="T64" fmla="*/ 36 w 276"/>
                <a:gd name="T65" fmla="*/ 88 h 203"/>
                <a:gd name="T66" fmla="*/ 34 w 276"/>
                <a:gd name="T67" fmla="*/ 98 h 203"/>
                <a:gd name="T68" fmla="*/ 25 w 276"/>
                <a:gd name="T69" fmla="*/ 113 h 203"/>
                <a:gd name="T70" fmla="*/ 18 w 276"/>
                <a:gd name="T71" fmla="*/ 125 h 203"/>
                <a:gd name="T72" fmla="*/ 16 w 276"/>
                <a:gd name="T73" fmla="*/ 141 h 203"/>
                <a:gd name="T74" fmla="*/ 7 w 276"/>
                <a:gd name="T75" fmla="*/ 153 h 203"/>
                <a:gd name="T76" fmla="*/ 0 w 276"/>
                <a:gd name="T77" fmla="*/ 164 h 203"/>
                <a:gd name="T78" fmla="*/ 5 w 276"/>
                <a:gd name="T79" fmla="*/ 175 h 203"/>
                <a:gd name="T80" fmla="*/ 12 w 276"/>
                <a:gd name="T81" fmla="*/ 186 h 203"/>
                <a:gd name="T82" fmla="*/ 29 w 276"/>
                <a:gd name="T83" fmla="*/ 191 h 203"/>
                <a:gd name="T84" fmla="*/ 37 w 276"/>
                <a:gd name="T85" fmla="*/ 202 h 203"/>
                <a:gd name="T86" fmla="*/ 50 w 276"/>
                <a:gd name="T87" fmla="*/ 200 h 203"/>
                <a:gd name="T88" fmla="*/ 57 w 276"/>
                <a:gd name="T89" fmla="*/ 203 h 203"/>
                <a:gd name="T90" fmla="*/ 57 w 276"/>
                <a:gd name="T91" fmla="*/ 203 h 203"/>
                <a:gd name="T92" fmla="*/ 57 w 276"/>
                <a:gd name="T9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76" h="203">
                  <a:moveTo>
                    <a:pt x="57" y="203"/>
                  </a:moveTo>
                  <a:lnTo>
                    <a:pt x="68" y="196"/>
                  </a:lnTo>
                  <a:lnTo>
                    <a:pt x="101" y="180"/>
                  </a:lnTo>
                  <a:lnTo>
                    <a:pt x="167" y="162"/>
                  </a:lnTo>
                  <a:lnTo>
                    <a:pt x="217" y="153"/>
                  </a:lnTo>
                  <a:lnTo>
                    <a:pt x="239" y="148"/>
                  </a:lnTo>
                  <a:lnTo>
                    <a:pt x="262" y="145"/>
                  </a:lnTo>
                  <a:lnTo>
                    <a:pt x="260" y="125"/>
                  </a:lnTo>
                  <a:lnTo>
                    <a:pt x="272" y="111"/>
                  </a:lnTo>
                  <a:lnTo>
                    <a:pt x="271" y="88"/>
                  </a:lnTo>
                  <a:lnTo>
                    <a:pt x="276" y="70"/>
                  </a:lnTo>
                  <a:lnTo>
                    <a:pt x="276" y="56"/>
                  </a:lnTo>
                  <a:lnTo>
                    <a:pt x="263" y="48"/>
                  </a:lnTo>
                  <a:lnTo>
                    <a:pt x="247" y="47"/>
                  </a:lnTo>
                  <a:lnTo>
                    <a:pt x="235" y="34"/>
                  </a:lnTo>
                  <a:lnTo>
                    <a:pt x="223" y="31"/>
                  </a:lnTo>
                  <a:lnTo>
                    <a:pt x="210" y="25"/>
                  </a:lnTo>
                  <a:lnTo>
                    <a:pt x="199" y="15"/>
                  </a:lnTo>
                  <a:lnTo>
                    <a:pt x="183" y="9"/>
                  </a:lnTo>
                  <a:lnTo>
                    <a:pt x="164" y="9"/>
                  </a:lnTo>
                  <a:lnTo>
                    <a:pt x="151" y="11"/>
                  </a:lnTo>
                  <a:lnTo>
                    <a:pt x="139" y="4"/>
                  </a:lnTo>
                  <a:lnTo>
                    <a:pt x="119" y="0"/>
                  </a:lnTo>
                  <a:lnTo>
                    <a:pt x="98" y="6"/>
                  </a:lnTo>
                  <a:lnTo>
                    <a:pt x="78" y="2"/>
                  </a:lnTo>
                  <a:lnTo>
                    <a:pt x="80" y="16"/>
                  </a:lnTo>
                  <a:lnTo>
                    <a:pt x="78" y="25"/>
                  </a:lnTo>
                  <a:lnTo>
                    <a:pt x="73" y="41"/>
                  </a:lnTo>
                  <a:lnTo>
                    <a:pt x="62" y="48"/>
                  </a:lnTo>
                  <a:lnTo>
                    <a:pt x="46" y="47"/>
                  </a:lnTo>
                  <a:lnTo>
                    <a:pt x="39" y="56"/>
                  </a:lnTo>
                  <a:lnTo>
                    <a:pt x="30" y="75"/>
                  </a:lnTo>
                  <a:lnTo>
                    <a:pt x="36" y="88"/>
                  </a:lnTo>
                  <a:lnTo>
                    <a:pt x="34" y="98"/>
                  </a:lnTo>
                  <a:lnTo>
                    <a:pt x="25" y="113"/>
                  </a:lnTo>
                  <a:lnTo>
                    <a:pt x="18" y="125"/>
                  </a:lnTo>
                  <a:lnTo>
                    <a:pt x="16" y="141"/>
                  </a:lnTo>
                  <a:lnTo>
                    <a:pt x="7" y="153"/>
                  </a:lnTo>
                  <a:lnTo>
                    <a:pt x="0" y="164"/>
                  </a:lnTo>
                  <a:lnTo>
                    <a:pt x="5" y="175"/>
                  </a:lnTo>
                  <a:lnTo>
                    <a:pt x="12" y="186"/>
                  </a:lnTo>
                  <a:lnTo>
                    <a:pt x="29" y="191"/>
                  </a:lnTo>
                  <a:lnTo>
                    <a:pt x="37" y="202"/>
                  </a:lnTo>
                  <a:lnTo>
                    <a:pt x="50" y="200"/>
                  </a:lnTo>
                  <a:lnTo>
                    <a:pt x="57" y="203"/>
                  </a:lnTo>
                  <a:lnTo>
                    <a:pt x="57" y="203"/>
                  </a:lnTo>
                  <a:lnTo>
                    <a:pt x="57" y="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8" name="Freeform 146">
              <a:extLst>
                <a:ext uri="{FF2B5EF4-FFF2-40B4-BE49-F238E27FC236}">
                  <a16:creationId xmlns:a16="http://schemas.microsoft.com/office/drawing/2014/main" id="{922E17FD-A371-A101-BA8E-68B8F680DC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60619" y="7984532"/>
              <a:ext cx="666317" cy="944136"/>
            </a:xfrm>
            <a:custGeom>
              <a:avLst/>
              <a:gdLst>
                <a:gd name="T0" fmla="*/ 89 w 295"/>
                <a:gd name="T1" fmla="*/ 418 h 418"/>
                <a:gd name="T2" fmla="*/ 158 w 295"/>
                <a:gd name="T3" fmla="*/ 378 h 418"/>
                <a:gd name="T4" fmla="*/ 194 w 295"/>
                <a:gd name="T5" fmla="*/ 353 h 418"/>
                <a:gd name="T6" fmla="*/ 226 w 295"/>
                <a:gd name="T7" fmla="*/ 335 h 418"/>
                <a:gd name="T8" fmla="*/ 256 w 295"/>
                <a:gd name="T9" fmla="*/ 319 h 418"/>
                <a:gd name="T10" fmla="*/ 295 w 295"/>
                <a:gd name="T11" fmla="*/ 297 h 418"/>
                <a:gd name="T12" fmla="*/ 292 w 295"/>
                <a:gd name="T13" fmla="*/ 278 h 418"/>
                <a:gd name="T14" fmla="*/ 277 w 295"/>
                <a:gd name="T15" fmla="*/ 256 h 418"/>
                <a:gd name="T16" fmla="*/ 247 w 295"/>
                <a:gd name="T17" fmla="*/ 191 h 418"/>
                <a:gd name="T18" fmla="*/ 224 w 295"/>
                <a:gd name="T19" fmla="*/ 143 h 418"/>
                <a:gd name="T20" fmla="*/ 204 w 295"/>
                <a:gd name="T21" fmla="*/ 107 h 418"/>
                <a:gd name="T22" fmla="*/ 197 w 295"/>
                <a:gd name="T23" fmla="*/ 91 h 418"/>
                <a:gd name="T24" fmla="*/ 167 w 295"/>
                <a:gd name="T25" fmla="*/ 25 h 418"/>
                <a:gd name="T26" fmla="*/ 153 w 295"/>
                <a:gd name="T27" fmla="*/ 0 h 418"/>
                <a:gd name="T28" fmla="*/ 112 w 295"/>
                <a:gd name="T29" fmla="*/ 25 h 418"/>
                <a:gd name="T30" fmla="*/ 87 w 295"/>
                <a:gd name="T31" fmla="*/ 45 h 418"/>
                <a:gd name="T32" fmla="*/ 73 w 295"/>
                <a:gd name="T33" fmla="*/ 52 h 418"/>
                <a:gd name="T34" fmla="*/ 87 w 295"/>
                <a:gd name="T35" fmla="*/ 64 h 418"/>
                <a:gd name="T36" fmla="*/ 85 w 295"/>
                <a:gd name="T37" fmla="*/ 80 h 418"/>
                <a:gd name="T38" fmla="*/ 87 w 295"/>
                <a:gd name="T39" fmla="*/ 93 h 418"/>
                <a:gd name="T40" fmla="*/ 73 w 295"/>
                <a:gd name="T41" fmla="*/ 105 h 418"/>
                <a:gd name="T42" fmla="*/ 46 w 295"/>
                <a:gd name="T43" fmla="*/ 130 h 418"/>
                <a:gd name="T44" fmla="*/ 25 w 295"/>
                <a:gd name="T45" fmla="*/ 153 h 418"/>
                <a:gd name="T46" fmla="*/ 5 w 295"/>
                <a:gd name="T47" fmla="*/ 148 h 418"/>
                <a:gd name="T48" fmla="*/ 10 w 295"/>
                <a:gd name="T49" fmla="*/ 162 h 418"/>
                <a:gd name="T50" fmla="*/ 5 w 295"/>
                <a:gd name="T51" fmla="*/ 175 h 418"/>
                <a:gd name="T52" fmla="*/ 3 w 295"/>
                <a:gd name="T53" fmla="*/ 187 h 418"/>
                <a:gd name="T54" fmla="*/ 0 w 295"/>
                <a:gd name="T55" fmla="*/ 200 h 418"/>
                <a:gd name="T56" fmla="*/ 3 w 295"/>
                <a:gd name="T57" fmla="*/ 212 h 418"/>
                <a:gd name="T58" fmla="*/ 16 w 295"/>
                <a:gd name="T59" fmla="*/ 221 h 418"/>
                <a:gd name="T60" fmla="*/ 28 w 295"/>
                <a:gd name="T61" fmla="*/ 226 h 418"/>
                <a:gd name="T62" fmla="*/ 41 w 295"/>
                <a:gd name="T63" fmla="*/ 233 h 418"/>
                <a:gd name="T64" fmla="*/ 48 w 295"/>
                <a:gd name="T65" fmla="*/ 244 h 418"/>
                <a:gd name="T66" fmla="*/ 49 w 295"/>
                <a:gd name="T67" fmla="*/ 256 h 418"/>
                <a:gd name="T68" fmla="*/ 51 w 295"/>
                <a:gd name="T69" fmla="*/ 274 h 418"/>
                <a:gd name="T70" fmla="*/ 53 w 295"/>
                <a:gd name="T71" fmla="*/ 287 h 418"/>
                <a:gd name="T72" fmla="*/ 57 w 295"/>
                <a:gd name="T73" fmla="*/ 303 h 418"/>
                <a:gd name="T74" fmla="*/ 46 w 295"/>
                <a:gd name="T75" fmla="*/ 315 h 418"/>
                <a:gd name="T76" fmla="*/ 58 w 295"/>
                <a:gd name="T77" fmla="*/ 326 h 418"/>
                <a:gd name="T78" fmla="*/ 57 w 295"/>
                <a:gd name="T79" fmla="*/ 338 h 418"/>
                <a:gd name="T80" fmla="*/ 58 w 295"/>
                <a:gd name="T81" fmla="*/ 353 h 418"/>
                <a:gd name="T82" fmla="*/ 64 w 295"/>
                <a:gd name="T83" fmla="*/ 363 h 418"/>
                <a:gd name="T84" fmla="*/ 71 w 295"/>
                <a:gd name="T85" fmla="*/ 374 h 418"/>
                <a:gd name="T86" fmla="*/ 87 w 295"/>
                <a:gd name="T87" fmla="*/ 381 h 418"/>
                <a:gd name="T88" fmla="*/ 94 w 295"/>
                <a:gd name="T89" fmla="*/ 395 h 418"/>
                <a:gd name="T90" fmla="*/ 90 w 295"/>
                <a:gd name="T91" fmla="*/ 408 h 418"/>
                <a:gd name="T92" fmla="*/ 89 w 295"/>
                <a:gd name="T93" fmla="*/ 418 h 418"/>
                <a:gd name="T94" fmla="*/ 89 w 295"/>
                <a:gd name="T95" fmla="*/ 418 h 418"/>
                <a:gd name="T96" fmla="*/ 89 w 295"/>
                <a:gd name="T9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5" h="418">
                  <a:moveTo>
                    <a:pt x="89" y="418"/>
                  </a:moveTo>
                  <a:lnTo>
                    <a:pt x="158" y="378"/>
                  </a:lnTo>
                  <a:lnTo>
                    <a:pt x="194" y="353"/>
                  </a:lnTo>
                  <a:lnTo>
                    <a:pt x="226" y="335"/>
                  </a:lnTo>
                  <a:lnTo>
                    <a:pt x="256" y="319"/>
                  </a:lnTo>
                  <a:lnTo>
                    <a:pt x="295" y="297"/>
                  </a:lnTo>
                  <a:lnTo>
                    <a:pt x="292" y="278"/>
                  </a:lnTo>
                  <a:lnTo>
                    <a:pt x="277" y="256"/>
                  </a:lnTo>
                  <a:lnTo>
                    <a:pt x="247" y="191"/>
                  </a:lnTo>
                  <a:lnTo>
                    <a:pt x="224" y="143"/>
                  </a:lnTo>
                  <a:lnTo>
                    <a:pt x="204" y="107"/>
                  </a:lnTo>
                  <a:lnTo>
                    <a:pt x="197" y="91"/>
                  </a:lnTo>
                  <a:lnTo>
                    <a:pt x="167" y="25"/>
                  </a:lnTo>
                  <a:lnTo>
                    <a:pt x="153" y="0"/>
                  </a:lnTo>
                  <a:lnTo>
                    <a:pt x="112" y="25"/>
                  </a:lnTo>
                  <a:lnTo>
                    <a:pt x="87" y="45"/>
                  </a:lnTo>
                  <a:lnTo>
                    <a:pt x="73" y="52"/>
                  </a:lnTo>
                  <a:lnTo>
                    <a:pt x="87" y="64"/>
                  </a:lnTo>
                  <a:lnTo>
                    <a:pt x="85" y="80"/>
                  </a:lnTo>
                  <a:lnTo>
                    <a:pt x="87" y="93"/>
                  </a:lnTo>
                  <a:lnTo>
                    <a:pt x="73" y="105"/>
                  </a:lnTo>
                  <a:lnTo>
                    <a:pt x="46" y="130"/>
                  </a:lnTo>
                  <a:lnTo>
                    <a:pt x="25" y="153"/>
                  </a:lnTo>
                  <a:lnTo>
                    <a:pt x="5" y="148"/>
                  </a:lnTo>
                  <a:lnTo>
                    <a:pt x="10" y="162"/>
                  </a:lnTo>
                  <a:lnTo>
                    <a:pt x="5" y="175"/>
                  </a:lnTo>
                  <a:lnTo>
                    <a:pt x="3" y="187"/>
                  </a:lnTo>
                  <a:lnTo>
                    <a:pt x="0" y="200"/>
                  </a:lnTo>
                  <a:lnTo>
                    <a:pt x="3" y="212"/>
                  </a:lnTo>
                  <a:lnTo>
                    <a:pt x="16" y="221"/>
                  </a:lnTo>
                  <a:lnTo>
                    <a:pt x="28" y="226"/>
                  </a:lnTo>
                  <a:lnTo>
                    <a:pt x="41" y="233"/>
                  </a:lnTo>
                  <a:lnTo>
                    <a:pt x="48" y="244"/>
                  </a:lnTo>
                  <a:lnTo>
                    <a:pt x="49" y="256"/>
                  </a:lnTo>
                  <a:lnTo>
                    <a:pt x="51" y="274"/>
                  </a:lnTo>
                  <a:lnTo>
                    <a:pt x="53" y="287"/>
                  </a:lnTo>
                  <a:lnTo>
                    <a:pt x="57" y="303"/>
                  </a:lnTo>
                  <a:lnTo>
                    <a:pt x="46" y="315"/>
                  </a:lnTo>
                  <a:lnTo>
                    <a:pt x="58" y="326"/>
                  </a:lnTo>
                  <a:lnTo>
                    <a:pt x="57" y="338"/>
                  </a:lnTo>
                  <a:lnTo>
                    <a:pt x="58" y="353"/>
                  </a:lnTo>
                  <a:lnTo>
                    <a:pt x="64" y="363"/>
                  </a:lnTo>
                  <a:lnTo>
                    <a:pt x="71" y="374"/>
                  </a:lnTo>
                  <a:lnTo>
                    <a:pt x="87" y="381"/>
                  </a:lnTo>
                  <a:lnTo>
                    <a:pt x="94" y="395"/>
                  </a:lnTo>
                  <a:lnTo>
                    <a:pt x="90" y="408"/>
                  </a:lnTo>
                  <a:lnTo>
                    <a:pt x="89" y="418"/>
                  </a:lnTo>
                  <a:lnTo>
                    <a:pt x="89" y="418"/>
                  </a:lnTo>
                  <a:lnTo>
                    <a:pt x="89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19" name="Freeform 147">
              <a:extLst>
                <a:ext uri="{FF2B5EF4-FFF2-40B4-BE49-F238E27FC236}">
                  <a16:creationId xmlns:a16="http://schemas.microsoft.com/office/drawing/2014/main" id="{24810723-4C60-03DD-FBAC-3073142F24C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93461" y="7257232"/>
              <a:ext cx="975757" cy="1016414"/>
            </a:xfrm>
            <a:custGeom>
              <a:avLst/>
              <a:gdLst>
                <a:gd name="T0" fmla="*/ 151 w 432"/>
                <a:gd name="T1" fmla="*/ 425 h 450"/>
                <a:gd name="T2" fmla="*/ 210 w 432"/>
                <a:gd name="T3" fmla="*/ 400 h 450"/>
                <a:gd name="T4" fmla="*/ 236 w 432"/>
                <a:gd name="T5" fmla="*/ 436 h 450"/>
                <a:gd name="T6" fmla="*/ 277 w 432"/>
                <a:gd name="T7" fmla="*/ 422 h 450"/>
                <a:gd name="T8" fmla="*/ 306 w 432"/>
                <a:gd name="T9" fmla="*/ 409 h 450"/>
                <a:gd name="T10" fmla="*/ 354 w 432"/>
                <a:gd name="T11" fmla="*/ 408 h 450"/>
                <a:gd name="T12" fmla="*/ 386 w 432"/>
                <a:gd name="T13" fmla="*/ 390 h 450"/>
                <a:gd name="T14" fmla="*/ 427 w 432"/>
                <a:gd name="T15" fmla="*/ 345 h 450"/>
                <a:gd name="T16" fmla="*/ 413 w 432"/>
                <a:gd name="T17" fmla="*/ 267 h 450"/>
                <a:gd name="T18" fmla="*/ 402 w 432"/>
                <a:gd name="T19" fmla="*/ 201 h 450"/>
                <a:gd name="T20" fmla="*/ 377 w 432"/>
                <a:gd name="T21" fmla="*/ 190 h 450"/>
                <a:gd name="T22" fmla="*/ 357 w 432"/>
                <a:gd name="T23" fmla="*/ 176 h 450"/>
                <a:gd name="T24" fmla="*/ 343 w 432"/>
                <a:gd name="T25" fmla="*/ 155 h 450"/>
                <a:gd name="T26" fmla="*/ 334 w 432"/>
                <a:gd name="T27" fmla="*/ 126 h 450"/>
                <a:gd name="T28" fmla="*/ 315 w 432"/>
                <a:gd name="T29" fmla="*/ 101 h 450"/>
                <a:gd name="T30" fmla="*/ 290 w 432"/>
                <a:gd name="T31" fmla="*/ 84 h 450"/>
                <a:gd name="T32" fmla="*/ 272 w 432"/>
                <a:gd name="T33" fmla="*/ 68 h 450"/>
                <a:gd name="T34" fmla="*/ 252 w 432"/>
                <a:gd name="T35" fmla="*/ 43 h 450"/>
                <a:gd name="T36" fmla="*/ 254 w 432"/>
                <a:gd name="T37" fmla="*/ 14 h 450"/>
                <a:gd name="T38" fmla="*/ 229 w 432"/>
                <a:gd name="T39" fmla="*/ 2 h 450"/>
                <a:gd name="T40" fmla="*/ 192 w 432"/>
                <a:gd name="T41" fmla="*/ 23 h 450"/>
                <a:gd name="T42" fmla="*/ 167 w 432"/>
                <a:gd name="T43" fmla="*/ 36 h 450"/>
                <a:gd name="T44" fmla="*/ 146 w 432"/>
                <a:gd name="T45" fmla="*/ 78 h 450"/>
                <a:gd name="T46" fmla="*/ 130 w 432"/>
                <a:gd name="T47" fmla="*/ 105 h 450"/>
                <a:gd name="T48" fmla="*/ 94 w 432"/>
                <a:gd name="T49" fmla="*/ 123 h 450"/>
                <a:gd name="T50" fmla="*/ 60 w 432"/>
                <a:gd name="T51" fmla="*/ 139 h 450"/>
                <a:gd name="T52" fmla="*/ 14 w 432"/>
                <a:gd name="T53" fmla="*/ 150 h 450"/>
                <a:gd name="T54" fmla="*/ 14 w 432"/>
                <a:gd name="T55" fmla="*/ 182 h 450"/>
                <a:gd name="T56" fmla="*/ 8 w 432"/>
                <a:gd name="T57" fmla="*/ 214 h 450"/>
                <a:gd name="T58" fmla="*/ 16 w 432"/>
                <a:gd name="T59" fmla="*/ 244 h 450"/>
                <a:gd name="T60" fmla="*/ 0 w 432"/>
                <a:gd name="T61" fmla="*/ 263 h 450"/>
                <a:gd name="T62" fmla="*/ 10 w 432"/>
                <a:gd name="T63" fmla="*/ 288 h 450"/>
                <a:gd name="T64" fmla="*/ 16 w 432"/>
                <a:gd name="T65" fmla="*/ 315 h 450"/>
                <a:gd name="T66" fmla="*/ 32 w 432"/>
                <a:gd name="T67" fmla="*/ 342 h 450"/>
                <a:gd name="T68" fmla="*/ 53 w 432"/>
                <a:gd name="T69" fmla="*/ 358 h 450"/>
                <a:gd name="T70" fmla="*/ 73 w 432"/>
                <a:gd name="T71" fmla="*/ 374 h 450"/>
                <a:gd name="T72" fmla="*/ 87 w 432"/>
                <a:gd name="T73" fmla="*/ 400 h 450"/>
                <a:gd name="T74" fmla="*/ 89 w 432"/>
                <a:gd name="T75" fmla="*/ 434 h 450"/>
                <a:gd name="T76" fmla="*/ 92 w 432"/>
                <a:gd name="T77" fmla="*/ 450 h 450"/>
                <a:gd name="T78" fmla="*/ 92 w 432"/>
                <a:gd name="T79" fmla="*/ 450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32" h="450">
                  <a:moveTo>
                    <a:pt x="92" y="450"/>
                  </a:moveTo>
                  <a:lnTo>
                    <a:pt x="151" y="425"/>
                  </a:lnTo>
                  <a:lnTo>
                    <a:pt x="192" y="408"/>
                  </a:lnTo>
                  <a:lnTo>
                    <a:pt x="210" y="400"/>
                  </a:lnTo>
                  <a:lnTo>
                    <a:pt x="224" y="408"/>
                  </a:lnTo>
                  <a:lnTo>
                    <a:pt x="236" y="436"/>
                  </a:lnTo>
                  <a:lnTo>
                    <a:pt x="251" y="431"/>
                  </a:lnTo>
                  <a:lnTo>
                    <a:pt x="277" y="422"/>
                  </a:lnTo>
                  <a:lnTo>
                    <a:pt x="292" y="413"/>
                  </a:lnTo>
                  <a:lnTo>
                    <a:pt x="306" y="409"/>
                  </a:lnTo>
                  <a:lnTo>
                    <a:pt x="316" y="424"/>
                  </a:lnTo>
                  <a:lnTo>
                    <a:pt x="354" y="408"/>
                  </a:lnTo>
                  <a:lnTo>
                    <a:pt x="368" y="404"/>
                  </a:lnTo>
                  <a:lnTo>
                    <a:pt x="386" y="390"/>
                  </a:lnTo>
                  <a:lnTo>
                    <a:pt x="429" y="381"/>
                  </a:lnTo>
                  <a:lnTo>
                    <a:pt x="427" y="345"/>
                  </a:lnTo>
                  <a:lnTo>
                    <a:pt x="432" y="295"/>
                  </a:lnTo>
                  <a:lnTo>
                    <a:pt x="413" y="267"/>
                  </a:lnTo>
                  <a:lnTo>
                    <a:pt x="407" y="217"/>
                  </a:lnTo>
                  <a:lnTo>
                    <a:pt x="402" y="201"/>
                  </a:lnTo>
                  <a:lnTo>
                    <a:pt x="386" y="201"/>
                  </a:lnTo>
                  <a:lnTo>
                    <a:pt x="377" y="190"/>
                  </a:lnTo>
                  <a:lnTo>
                    <a:pt x="361" y="189"/>
                  </a:lnTo>
                  <a:lnTo>
                    <a:pt x="357" y="176"/>
                  </a:lnTo>
                  <a:lnTo>
                    <a:pt x="352" y="162"/>
                  </a:lnTo>
                  <a:lnTo>
                    <a:pt x="343" y="155"/>
                  </a:lnTo>
                  <a:lnTo>
                    <a:pt x="332" y="141"/>
                  </a:lnTo>
                  <a:lnTo>
                    <a:pt x="334" y="126"/>
                  </a:lnTo>
                  <a:lnTo>
                    <a:pt x="322" y="116"/>
                  </a:lnTo>
                  <a:lnTo>
                    <a:pt x="315" y="101"/>
                  </a:lnTo>
                  <a:lnTo>
                    <a:pt x="302" y="94"/>
                  </a:lnTo>
                  <a:lnTo>
                    <a:pt x="290" y="84"/>
                  </a:lnTo>
                  <a:lnTo>
                    <a:pt x="277" y="78"/>
                  </a:lnTo>
                  <a:lnTo>
                    <a:pt x="272" y="68"/>
                  </a:lnTo>
                  <a:lnTo>
                    <a:pt x="251" y="59"/>
                  </a:lnTo>
                  <a:lnTo>
                    <a:pt x="252" y="43"/>
                  </a:lnTo>
                  <a:lnTo>
                    <a:pt x="256" y="27"/>
                  </a:lnTo>
                  <a:lnTo>
                    <a:pt x="254" y="14"/>
                  </a:lnTo>
                  <a:lnTo>
                    <a:pt x="245" y="0"/>
                  </a:lnTo>
                  <a:lnTo>
                    <a:pt x="229" y="2"/>
                  </a:lnTo>
                  <a:lnTo>
                    <a:pt x="208" y="11"/>
                  </a:lnTo>
                  <a:lnTo>
                    <a:pt x="192" y="23"/>
                  </a:lnTo>
                  <a:lnTo>
                    <a:pt x="183" y="34"/>
                  </a:lnTo>
                  <a:lnTo>
                    <a:pt x="167" y="36"/>
                  </a:lnTo>
                  <a:lnTo>
                    <a:pt x="154" y="53"/>
                  </a:lnTo>
                  <a:lnTo>
                    <a:pt x="146" y="78"/>
                  </a:lnTo>
                  <a:lnTo>
                    <a:pt x="140" y="94"/>
                  </a:lnTo>
                  <a:lnTo>
                    <a:pt x="130" y="105"/>
                  </a:lnTo>
                  <a:lnTo>
                    <a:pt x="108" y="112"/>
                  </a:lnTo>
                  <a:lnTo>
                    <a:pt x="94" y="123"/>
                  </a:lnTo>
                  <a:lnTo>
                    <a:pt x="76" y="121"/>
                  </a:lnTo>
                  <a:lnTo>
                    <a:pt x="60" y="139"/>
                  </a:lnTo>
                  <a:lnTo>
                    <a:pt x="49" y="148"/>
                  </a:lnTo>
                  <a:lnTo>
                    <a:pt x="14" y="150"/>
                  </a:lnTo>
                  <a:lnTo>
                    <a:pt x="21" y="164"/>
                  </a:lnTo>
                  <a:lnTo>
                    <a:pt x="14" y="182"/>
                  </a:lnTo>
                  <a:lnTo>
                    <a:pt x="1" y="196"/>
                  </a:lnTo>
                  <a:lnTo>
                    <a:pt x="8" y="214"/>
                  </a:lnTo>
                  <a:lnTo>
                    <a:pt x="14" y="224"/>
                  </a:lnTo>
                  <a:lnTo>
                    <a:pt x="16" y="244"/>
                  </a:lnTo>
                  <a:lnTo>
                    <a:pt x="5" y="249"/>
                  </a:lnTo>
                  <a:lnTo>
                    <a:pt x="0" y="263"/>
                  </a:lnTo>
                  <a:lnTo>
                    <a:pt x="1" y="281"/>
                  </a:lnTo>
                  <a:lnTo>
                    <a:pt x="10" y="288"/>
                  </a:lnTo>
                  <a:lnTo>
                    <a:pt x="10" y="304"/>
                  </a:lnTo>
                  <a:lnTo>
                    <a:pt x="16" y="315"/>
                  </a:lnTo>
                  <a:lnTo>
                    <a:pt x="21" y="331"/>
                  </a:lnTo>
                  <a:lnTo>
                    <a:pt x="32" y="342"/>
                  </a:lnTo>
                  <a:lnTo>
                    <a:pt x="37" y="360"/>
                  </a:lnTo>
                  <a:lnTo>
                    <a:pt x="53" y="358"/>
                  </a:lnTo>
                  <a:lnTo>
                    <a:pt x="65" y="363"/>
                  </a:lnTo>
                  <a:lnTo>
                    <a:pt x="73" y="374"/>
                  </a:lnTo>
                  <a:lnTo>
                    <a:pt x="81" y="384"/>
                  </a:lnTo>
                  <a:lnTo>
                    <a:pt x="87" y="400"/>
                  </a:lnTo>
                  <a:lnTo>
                    <a:pt x="90" y="418"/>
                  </a:lnTo>
                  <a:lnTo>
                    <a:pt x="89" y="434"/>
                  </a:lnTo>
                  <a:lnTo>
                    <a:pt x="90" y="450"/>
                  </a:lnTo>
                  <a:lnTo>
                    <a:pt x="92" y="450"/>
                  </a:lnTo>
                  <a:lnTo>
                    <a:pt x="92" y="450"/>
                  </a:lnTo>
                  <a:lnTo>
                    <a:pt x="92" y="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0" name="Freeform 148">
              <a:extLst>
                <a:ext uri="{FF2B5EF4-FFF2-40B4-BE49-F238E27FC236}">
                  <a16:creationId xmlns:a16="http://schemas.microsoft.com/office/drawing/2014/main" id="{39750CB0-9E10-9BC3-7D4D-7EE608F7DDD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06199" y="7751886"/>
              <a:ext cx="819908" cy="896704"/>
            </a:xfrm>
            <a:custGeom>
              <a:avLst/>
              <a:gdLst>
                <a:gd name="T0" fmla="*/ 146 w 363"/>
                <a:gd name="T1" fmla="*/ 397 h 397"/>
                <a:gd name="T2" fmla="*/ 181 w 363"/>
                <a:gd name="T3" fmla="*/ 372 h 397"/>
                <a:gd name="T4" fmla="*/ 286 w 363"/>
                <a:gd name="T5" fmla="*/ 311 h 397"/>
                <a:gd name="T6" fmla="*/ 331 w 363"/>
                <a:gd name="T7" fmla="*/ 290 h 397"/>
                <a:gd name="T8" fmla="*/ 345 w 363"/>
                <a:gd name="T9" fmla="*/ 283 h 397"/>
                <a:gd name="T10" fmla="*/ 356 w 363"/>
                <a:gd name="T11" fmla="*/ 265 h 397"/>
                <a:gd name="T12" fmla="*/ 363 w 363"/>
                <a:gd name="T13" fmla="*/ 237 h 397"/>
                <a:gd name="T14" fmla="*/ 350 w 363"/>
                <a:gd name="T15" fmla="*/ 231 h 397"/>
                <a:gd name="T16" fmla="*/ 349 w 363"/>
                <a:gd name="T17" fmla="*/ 215 h 397"/>
                <a:gd name="T18" fmla="*/ 350 w 363"/>
                <a:gd name="T19" fmla="*/ 199 h 397"/>
                <a:gd name="T20" fmla="*/ 349 w 363"/>
                <a:gd name="T21" fmla="*/ 190 h 397"/>
                <a:gd name="T22" fmla="*/ 341 w 363"/>
                <a:gd name="T23" fmla="*/ 176 h 397"/>
                <a:gd name="T24" fmla="*/ 340 w 363"/>
                <a:gd name="T25" fmla="*/ 162 h 397"/>
                <a:gd name="T26" fmla="*/ 331 w 363"/>
                <a:gd name="T27" fmla="*/ 149 h 397"/>
                <a:gd name="T28" fmla="*/ 318 w 363"/>
                <a:gd name="T29" fmla="*/ 144 h 397"/>
                <a:gd name="T30" fmla="*/ 306 w 363"/>
                <a:gd name="T31" fmla="*/ 142 h 397"/>
                <a:gd name="T32" fmla="*/ 295 w 363"/>
                <a:gd name="T33" fmla="*/ 128 h 397"/>
                <a:gd name="T34" fmla="*/ 286 w 363"/>
                <a:gd name="T35" fmla="*/ 117 h 397"/>
                <a:gd name="T36" fmla="*/ 279 w 363"/>
                <a:gd name="T37" fmla="*/ 107 h 397"/>
                <a:gd name="T38" fmla="*/ 281 w 363"/>
                <a:gd name="T39" fmla="*/ 94 h 397"/>
                <a:gd name="T40" fmla="*/ 272 w 363"/>
                <a:gd name="T41" fmla="*/ 84 h 397"/>
                <a:gd name="T42" fmla="*/ 267 w 363"/>
                <a:gd name="T43" fmla="*/ 69 h 397"/>
                <a:gd name="T44" fmla="*/ 260 w 363"/>
                <a:gd name="T45" fmla="*/ 55 h 397"/>
                <a:gd name="T46" fmla="*/ 247 w 363"/>
                <a:gd name="T47" fmla="*/ 48 h 397"/>
                <a:gd name="T48" fmla="*/ 235 w 363"/>
                <a:gd name="T49" fmla="*/ 37 h 397"/>
                <a:gd name="T50" fmla="*/ 224 w 363"/>
                <a:gd name="T51" fmla="*/ 25 h 397"/>
                <a:gd name="T52" fmla="*/ 219 w 363"/>
                <a:gd name="T53" fmla="*/ 12 h 397"/>
                <a:gd name="T54" fmla="*/ 201 w 363"/>
                <a:gd name="T55" fmla="*/ 0 h 397"/>
                <a:gd name="T56" fmla="*/ 190 w 363"/>
                <a:gd name="T57" fmla="*/ 9 h 397"/>
                <a:gd name="T58" fmla="*/ 176 w 363"/>
                <a:gd name="T59" fmla="*/ 20 h 397"/>
                <a:gd name="T60" fmla="*/ 190 w 363"/>
                <a:gd name="T61" fmla="*/ 37 h 397"/>
                <a:gd name="T62" fmla="*/ 171 w 363"/>
                <a:gd name="T63" fmla="*/ 32 h 397"/>
                <a:gd name="T64" fmla="*/ 158 w 363"/>
                <a:gd name="T65" fmla="*/ 27 h 397"/>
                <a:gd name="T66" fmla="*/ 108 w 363"/>
                <a:gd name="T67" fmla="*/ 46 h 397"/>
                <a:gd name="T68" fmla="*/ 103 w 363"/>
                <a:gd name="T69" fmla="*/ 62 h 397"/>
                <a:gd name="T70" fmla="*/ 69 w 363"/>
                <a:gd name="T71" fmla="*/ 64 h 397"/>
                <a:gd name="T72" fmla="*/ 39 w 363"/>
                <a:gd name="T73" fmla="*/ 76 h 397"/>
                <a:gd name="T74" fmla="*/ 0 w 363"/>
                <a:gd name="T75" fmla="*/ 105 h 397"/>
                <a:gd name="T76" fmla="*/ 44 w 363"/>
                <a:gd name="T77" fmla="*/ 194 h 397"/>
                <a:gd name="T78" fmla="*/ 71 w 363"/>
                <a:gd name="T79" fmla="*/ 246 h 397"/>
                <a:gd name="T80" fmla="*/ 94 w 363"/>
                <a:gd name="T81" fmla="*/ 294 h 397"/>
                <a:gd name="T82" fmla="*/ 139 w 363"/>
                <a:gd name="T83" fmla="*/ 379 h 397"/>
                <a:gd name="T84" fmla="*/ 146 w 363"/>
                <a:gd name="T85" fmla="*/ 397 h 397"/>
                <a:gd name="T86" fmla="*/ 146 w 363"/>
                <a:gd name="T87" fmla="*/ 397 h 397"/>
                <a:gd name="T88" fmla="*/ 146 w 363"/>
                <a:gd name="T89" fmla="*/ 397 h 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3" h="397">
                  <a:moveTo>
                    <a:pt x="146" y="397"/>
                  </a:moveTo>
                  <a:lnTo>
                    <a:pt x="181" y="372"/>
                  </a:lnTo>
                  <a:lnTo>
                    <a:pt x="286" y="311"/>
                  </a:lnTo>
                  <a:lnTo>
                    <a:pt x="331" y="290"/>
                  </a:lnTo>
                  <a:lnTo>
                    <a:pt x="345" y="283"/>
                  </a:lnTo>
                  <a:lnTo>
                    <a:pt x="356" y="265"/>
                  </a:lnTo>
                  <a:lnTo>
                    <a:pt x="363" y="237"/>
                  </a:lnTo>
                  <a:lnTo>
                    <a:pt x="350" y="231"/>
                  </a:lnTo>
                  <a:lnTo>
                    <a:pt x="349" y="215"/>
                  </a:lnTo>
                  <a:lnTo>
                    <a:pt x="350" y="199"/>
                  </a:lnTo>
                  <a:lnTo>
                    <a:pt x="349" y="190"/>
                  </a:lnTo>
                  <a:lnTo>
                    <a:pt x="341" y="176"/>
                  </a:lnTo>
                  <a:lnTo>
                    <a:pt x="340" y="162"/>
                  </a:lnTo>
                  <a:lnTo>
                    <a:pt x="331" y="149"/>
                  </a:lnTo>
                  <a:lnTo>
                    <a:pt x="318" y="144"/>
                  </a:lnTo>
                  <a:lnTo>
                    <a:pt x="306" y="142"/>
                  </a:lnTo>
                  <a:lnTo>
                    <a:pt x="295" y="128"/>
                  </a:lnTo>
                  <a:lnTo>
                    <a:pt x="286" y="117"/>
                  </a:lnTo>
                  <a:lnTo>
                    <a:pt x="279" y="107"/>
                  </a:lnTo>
                  <a:lnTo>
                    <a:pt x="281" y="94"/>
                  </a:lnTo>
                  <a:lnTo>
                    <a:pt x="272" y="84"/>
                  </a:lnTo>
                  <a:lnTo>
                    <a:pt x="267" y="69"/>
                  </a:lnTo>
                  <a:lnTo>
                    <a:pt x="260" y="55"/>
                  </a:lnTo>
                  <a:lnTo>
                    <a:pt x="247" y="48"/>
                  </a:lnTo>
                  <a:lnTo>
                    <a:pt x="235" y="37"/>
                  </a:lnTo>
                  <a:lnTo>
                    <a:pt x="224" y="25"/>
                  </a:lnTo>
                  <a:lnTo>
                    <a:pt x="219" y="12"/>
                  </a:lnTo>
                  <a:lnTo>
                    <a:pt x="201" y="0"/>
                  </a:lnTo>
                  <a:lnTo>
                    <a:pt x="190" y="9"/>
                  </a:lnTo>
                  <a:lnTo>
                    <a:pt x="176" y="20"/>
                  </a:lnTo>
                  <a:lnTo>
                    <a:pt x="190" y="37"/>
                  </a:lnTo>
                  <a:lnTo>
                    <a:pt x="171" y="32"/>
                  </a:lnTo>
                  <a:lnTo>
                    <a:pt x="158" y="27"/>
                  </a:lnTo>
                  <a:lnTo>
                    <a:pt x="108" y="46"/>
                  </a:lnTo>
                  <a:lnTo>
                    <a:pt x="103" y="62"/>
                  </a:lnTo>
                  <a:lnTo>
                    <a:pt x="69" y="64"/>
                  </a:lnTo>
                  <a:lnTo>
                    <a:pt x="39" y="76"/>
                  </a:lnTo>
                  <a:lnTo>
                    <a:pt x="0" y="105"/>
                  </a:lnTo>
                  <a:lnTo>
                    <a:pt x="44" y="194"/>
                  </a:lnTo>
                  <a:lnTo>
                    <a:pt x="71" y="246"/>
                  </a:lnTo>
                  <a:lnTo>
                    <a:pt x="94" y="294"/>
                  </a:lnTo>
                  <a:lnTo>
                    <a:pt x="139" y="379"/>
                  </a:lnTo>
                  <a:lnTo>
                    <a:pt x="146" y="397"/>
                  </a:lnTo>
                  <a:lnTo>
                    <a:pt x="146" y="397"/>
                  </a:lnTo>
                  <a:lnTo>
                    <a:pt x="146" y="3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1" name="Freeform 149">
              <a:extLst>
                <a:ext uri="{FF2B5EF4-FFF2-40B4-BE49-F238E27FC236}">
                  <a16:creationId xmlns:a16="http://schemas.microsoft.com/office/drawing/2014/main" id="{A57AEF76-DC5A-E995-DC6F-EA665D9CF9D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07673" y="8761524"/>
              <a:ext cx="655022" cy="659540"/>
            </a:xfrm>
            <a:custGeom>
              <a:avLst/>
              <a:gdLst>
                <a:gd name="T0" fmla="*/ 158 w 290"/>
                <a:gd name="T1" fmla="*/ 292 h 292"/>
                <a:gd name="T2" fmla="*/ 219 w 290"/>
                <a:gd name="T3" fmla="*/ 283 h 292"/>
                <a:gd name="T4" fmla="*/ 270 w 290"/>
                <a:gd name="T5" fmla="*/ 279 h 292"/>
                <a:gd name="T6" fmla="*/ 272 w 290"/>
                <a:gd name="T7" fmla="*/ 260 h 292"/>
                <a:gd name="T8" fmla="*/ 274 w 290"/>
                <a:gd name="T9" fmla="*/ 176 h 292"/>
                <a:gd name="T10" fmla="*/ 272 w 290"/>
                <a:gd name="T11" fmla="*/ 130 h 292"/>
                <a:gd name="T12" fmla="*/ 274 w 290"/>
                <a:gd name="T13" fmla="*/ 94 h 292"/>
                <a:gd name="T14" fmla="*/ 274 w 290"/>
                <a:gd name="T15" fmla="*/ 35 h 292"/>
                <a:gd name="T16" fmla="*/ 288 w 290"/>
                <a:gd name="T17" fmla="*/ 35 h 292"/>
                <a:gd name="T18" fmla="*/ 290 w 290"/>
                <a:gd name="T19" fmla="*/ 12 h 292"/>
                <a:gd name="T20" fmla="*/ 288 w 290"/>
                <a:gd name="T21" fmla="*/ 0 h 292"/>
                <a:gd name="T22" fmla="*/ 276 w 290"/>
                <a:gd name="T23" fmla="*/ 0 h 292"/>
                <a:gd name="T24" fmla="*/ 261 w 290"/>
                <a:gd name="T25" fmla="*/ 9 h 292"/>
                <a:gd name="T26" fmla="*/ 251 w 290"/>
                <a:gd name="T27" fmla="*/ 14 h 292"/>
                <a:gd name="T28" fmla="*/ 238 w 290"/>
                <a:gd name="T29" fmla="*/ 16 h 292"/>
                <a:gd name="T30" fmla="*/ 224 w 290"/>
                <a:gd name="T31" fmla="*/ 23 h 292"/>
                <a:gd name="T32" fmla="*/ 215 w 290"/>
                <a:gd name="T33" fmla="*/ 35 h 292"/>
                <a:gd name="T34" fmla="*/ 212 w 290"/>
                <a:gd name="T35" fmla="*/ 44 h 292"/>
                <a:gd name="T36" fmla="*/ 206 w 290"/>
                <a:gd name="T37" fmla="*/ 60 h 292"/>
                <a:gd name="T38" fmla="*/ 201 w 290"/>
                <a:gd name="T39" fmla="*/ 73 h 292"/>
                <a:gd name="T40" fmla="*/ 194 w 290"/>
                <a:gd name="T41" fmla="*/ 85 h 292"/>
                <a:gd name="T42" fmla="*/ 189 w 290"/>
                <a:gd name="T43" fmla="*/ 98 h 292"/>
                <a:gd name="T44" fmla="*/ 176 w 290"/>
                <a:gd name="T45" fmla="*/ 101 h 292"/>
                <a:gd name="T46" fmla="*/ 162 w 290"/>
                <a:gd name="T47" fmla="*/ 107 h 292"/>
                <a:gd name="T48" fmla="*/ 148 w 290"/>
                <a:gd name="T49" fmla="*/ 112 h 292"/>
                <a:gd name="T50" fmla="*/ 135 w 290"/>
                <a:gd name="T51" fmla="*/ 110 h 292"/>
                <a:gd name="T52" fmla="*/ 123 w 290"/>
                <a:gd name="T53" fmla="*/ 112 h 292"/>
                <a:gd name="T54" fmla="*/ 107 w 290"/>
                <a:gd name="T55" fmla="*/ 112 h 292"/>
                <a:gd name="T56" fmla="*/ 92 w 290"/>
                <a:gd name="T57" fmla="*/ 117 h 292"/>
                <a:gd name="T58" fmla="*/ 82 w 290"/>
                <a:gd name="T59" fmla="*/ 126 h 292"/>
                <a:gd name="T60" fmla="*/ 67 w 290"/>
                <a:gd name="T61" fmla="*/ 133 h 292"/>
                <a:gd name="T62" fmla="*/ 57 w 290"/>
                <a:gd name="T63" fmla="*/ 142 h 292"/>
                <a:gd name="T64" fmla="*/ 44 w 290"/>
                <a:gd name="T65" fmla="*/ 144 h 292"/>
                <a:gd name="T66" fmla="*/ 28 w 290"/>
                <a:gd name="T67" fmla="*/ 146 h 292"/>
                <a:gd name="T68" fmla="*/ 18 w 290"/>
                <a:gd name="T69" fmla="*/ 147 h 292"/>
                <a:gd name="T70" fmla="*/ 16 w 290"/>
                <a:gd name="T71" fmla="*/ 163 h 292"/>
                <a:gd name="T72" fmla="*/ 2 w 290"/>
                <a:gd name="T73" fmla="*/ 174 h 292"/>
                <a:gd name="T74" fmla="*/ 0 w 290"/>
                <a:gd name="T75" fmla="*/ 187 h 292"/>
                <a:gd name="T76" fmla="*/ 14 w 290"/>
                <a:gd name="T77" fmla="*/ 199 h 292"/>
                <a:gd name="T78" fmla="*/ 43 w 290"/>
                <a:gd name="T79" fmla="*/ 212 h 292"/>
                <a:gd name="T80" fmla="*/ 59 w 290"/>
                <a:gd name="T81" fmla="*/ 217 h 292"/>
                <a:gd name="T82" fmla="*/ 66 w 290"/>
                <a:gd name="T83" fmla="*/ 231 h 292"/>
                <a:gd name="T84" fmla="*/ 82 w 290"/>
                <a:gd name="T85" fmla="*/ 240 h 292"/>
                <a:gd name="T86" fmla="*/ 92 w 290"/>
                <a:gd name="T87" fmla="*/ 254 h 292"/>
                <a:gd name="T88" fmla="*/ 82 w 290"/>
                <a:gd name="T89" fmla="*/ 261 h 292"/>
                <a:gd name="T90" fmla="*/ 66 w 290"/>
                <a:gd name="T91" fmla="*/ 263 h 292"/>
                <a:gd name="T92" fmla="*/ 69 w 290"/>
                <a:gd name="T93" fmla="*/ 277 h 292"/>
                <a:gd name="T94" fmla="*/ 101 w 290"/>
                <a:gd name="T95" fmla="*/ 281 h 292"/>
                <a:gd name="T96" fmla="*/ 149 w 290"/>
                <a:gd name="T97" fmla="*/ 281 h 292"/>
                <a:gd name="T98" fmla="*/ 158 w 290"/>
                <a:gd name="T99" fmla="*/ 292 h 292"/>
                <a:gd name="T100" fmla="*/ 158 w 290"/>
                <a:gd name="T101" fmla="*/ 292 h 292"/>
                <a:gd name="T102" fmla="*/ 158 w 290"/>
                <a:gd name="T103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0" h="292">
                  <a:moveTo>
                    <a:pt x="158" y="292"/>
                  </a:moveTo>
                  <a:lnTo>
                    <a:pt x="219" y="283"/>
                  </a:lnTo>
                  <a:lnTo>
                    <a:pt x="270" y="279"/>
                  </a:lnTo>
                  <a:lnTo>
                    <a:pt x="272" y="260"/>
                  </a:lnTo>
                  <a:lnTo>
                    <a:pt x="274" y="176"/>
                  </a:lnTo>
                  <a:lnTo>
                    <a:pt x="272" y="130"/>
                  </a:lnTo>
                  <a:lnTo>
                    <a:pt x="274" y="94"/>
                  </a:lnTo>
                  <a:lnTo>
                    <a:pt x="274" y="35"/>
                  </a:lnTo>
                  <a:lnTo>
                    <a:pt x="288" y="35"/>
                  </a:lnTo>
                  <a:lnTo>
                    <a:pt x="290" y="12"/>
                  </a:lnTo>
                  <a:lnTo>
                    <a:pt x="288" y="0"/>
                  </a:lnTo>
                  <a:lnTo>
                    <a:pt x="276" y="0"/>
                  </a:lnTo>
                  <a:lnTo>
                    <a:pt x="261" y="9"/>
                  </a:lnTo>
                  <a:lnTo>
                    <a:pt x="251" y="14"/>
                  </a:lnTo>
                  <a:lnTo>
                    <a:pt x="238" y="16"/>
                  </a:lnTo>
                  <a:lnTo>
                    <a:pt x="224" y="23"/>
                  </a:lnTo>
                  <a:lnTo>
                    <a:pt x="215" y="35"/>
                  </a:lnTo>
                  <a:lnTo>
                    <a:pt x="212" y="44"/>
                  </a:lnTo>
                  <a:lnTo>
                    <a:pt x="206" y="60"/>
                  </a:lnTo>
                  <a:lnTo>
                    <a:pt x="201" y="73"/>
                  </a:lnTo>
                  <a:lnTo>
                    <a:pt x="194" y="85"/>
                  </a:lnTo>
                  <a:lnTo>
                    <a:pt x="189" y="98"/>
                  </a:lnTo>
                  <a:lnTo>
                    <a:pt x="176" y="101"/>
                  </a:lnTo>
                  <a:lnTo>
                    <a:pt x="162" y="107"/>
                  </a:lnTo>
                  <a:lnTo>
                    <a:pt x="148" y="112"/>
                  </a:lnTo>
                  <a:lnTo>
                    <a:pt x="135" y="110"/>
                  </a:lnTo>
                  <a:lnTo>
                    <a:pt x="123" y="112"/>
                  </a:lnTo>
                  <a:lnTo>
                    <a:pt x="107" y="112"/>
                  </a:lnTo>
                  <a:lnTo>
                    <a:pt x="92" y="117"/>
                  </a:lnTo>
                  <a:lnTo>
                    <a:pt x="82" y="126"/>
                  </a:lnTo>
                  <a:lnTo>
                    <a:pt x="67" y="133"/>
                  </a:lnTo>
                  <a:lnTo>
                    <a:pt x="57" y="142"/>
                  </a:lnTo>
                  <a:lnTo>
                    <a:pt x="44" y="144"/>
                  </a:lnTo>
                  <a:lnTo>
                    <a:pt x="28" y="146"/>
                  </a:lnTo>
                  <a:lnTo>
                    <a:pt x="18" y="147"/>
                  </a:lnTo>
                  <a:lnTo>
                    <a:pt x="16" y="163"/>
                  </a:lnTo>
                  <a:lnTo>
                    <a:pt x="2" y="174"/>
                  </a:lnTo>
                  <a:lnTo>
                    <a:pt x="0" y="187"/>
                  </a:lnTo>
                  <a:lnTo>
                    <a:pt x="14" y="199"/>
                  </a:lnTo>
                  <a:lnTo>
                    <a:pt x="43" y="212"/>
                  </a:lnTo>
                  <a:lnTo>
                    <a:pt x="59" y="217"/>
                  </a:lnTo>
                  <a:lnTo>
                    <a:pt x="66" y="231"/>
                  </a:lnTo>
                  <a:lnTo>
                    <a:pt x="82" y="240"/>
                  </a:lnTo>
                  <a:lnTo>
                    <a:pt x="92" y="254"/>
                  </a:lnTo>
                  <a:lnTo>
                    <a:pt x="82" y="261"/>
                  </a:lnTo>
                  <a:lnTo>
                    <a:pt x="66" y="263"/>
                  </a:lnTo>
                  <a:lnTo>
                    <a:pt x="69" y="277"/>
                  </a:lnTo>
                  <a:lnTo>
                    <a:pt x="101" y="281"/>
                  </a:lnTo>
                  <a:lnTo>
                    <a:pt x="149" y="281"/>
                  </a:lnTo>
                  <a:lnTo>
                    <a:pt x="158" y="292"/>
                  </a:lnTo>
                  <a:lnTo>
                    <a:pt x="158" y="292"/>
                  </a:lnTo>
                  <a:lnTo>
                    <a:pt x="15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2" name="Freeform 150">
              <a:extLst>
                <a:ext uri="{FF2B5EF4-FFF2-40B4-BE49-F238E27FC236}">
                  <a16:creationId xmlns:a16="http://schemas.microsoft.com/office/drawing/2014/main" id="{0A7CC512-1927-E067-ED4D-D5FE416A43D6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753029" y="9818595"/>
              <a:ext cx="614366" cy="478844"/>
            </a:xfrm>
            <a:custGeom>
              <a:avLst/>
              <a:gdLst>
                <a:gd name="T0" fmla="*/ 128 w 272"/>
                <a:gd name="T1" fmla="*/ 212 h 212"/>
                <a:gd name="T2" fmla="*/ 156 w 272"/>
                <a:gd name="T3" fmla="*/ 212 h 212"/>
                <a:gd name="T4" fmla="*/ 190 w 272"/>
                <a:gd name="T5" fmla="*/ 210 h 212"/>
                <a:gd name="T6" fmla="*/ 224 w 272"/>
                <a:gd name="T7" fmla="*/ 210 h 212"/>
                <a:gd name="T8" fmla="*/ 242 w 272"/>
                <a:gd name="T9" fmla="*/ 210 h 212"/>
                <a:gd name="T10" fmla="*/ 263 w 272"/>
                <a:gd name="T11" fmla="*/ 208 h 212"/>
                <a:gd name="T12" fmla="*/ 272 w 272"/>
                <a:gd name="T13" fmla="*/ 197 h 212"/>
                <a:gd name="T14" fmla="*/ 272 w 272"/>
                <a:gd name="T15" fmla="*/ 116 h 212"/>
                <a:gd name="T16" fmla="*/ 272 w 272"/>
                <a:gd name="T17" fmla="*/ 87 h 212"/>
                <a:gd name="T18" fmla="*/ 272 w 272"/>
                <a:gd name="T19" fmla="*/ 34 h 212"/>
                <a:gd name="T20" fmla="*/ 272 w 272"/>
                <a:gd name="T21" fmla="*/ 9 h 212"/>
                <a:gd name="T22" fmla="*/ 226 w 272"/>
                <a:gd name="T23" fmla="*/ 0 h 212"/>
                <a:gd name="T24" fmla="*/ 190 w 272"/>
                <a:gd name="T25" fmla="*/ 2 h 212"/>
                <a:gd name="T26" fmla="*/ 156 w 272"/>
                <a:gd name="T27" fmla="*/ 2 h 212"/>
                <a:gd name="T28" fmla="*/ 119 w 272"/>
                <a:gd name="T29" fmla="*/ 0 h 212"/>
                <a:gd name="T30" fmla="*/ 87 w 272"/>
                <a:gd name="T31" fmla="*/ 2 h 212"/>
                <a:gd name="T32" fmla="*/ 21 w 272"/>
                <a:gd name="T33" fmla="*/ 0 h 212"/>
                <a:gd name="T34" fmla="*/ 0 w 272"/>
                <a:gd name="T35" fmla="*/ 2 h 212"/>
                <a:gd name="T36" fmla="*/ 7 w 272"/>
                <a:gd name="T37" fmla="*/ 14 h 212"/>
                <a:gd name="T38" fmla="*/ 5 w 272"/>
                <a:gd name="T39" fmla="*/ 28 h 212"/>
                <a:gd name="T40" fmla="*/ 11 w 272"/>
                <a:gd name="T41" fmla="*/ 41 h 212"/>
                <a:gd name="T42" fmla="*/ 19 w 272"/>
                <a:gd name="T43" fmla="*/ 51 h 212"/>
                <a:gd name="T44" fmla="*/ 21 w 272"/>
                <a:gd name="T45" fmla="*/ 66 h 212"/>
                <a:gd name="T46" fmla="*/ 28 w 272"/>
                <a:gd name="T47" fmla="*/ 78 h 212"/>
                <a:gd name="T48" fmla="*/ 30 w 272"/>
                <a:gd name="T49" fmla="*/ 92 h 212"/>
                <a:gd name="T50" fmla="*/ 32 w 272"/>
                <a:gd name="T51" fmla="*/ 108 h 212"/>
                <a:gd name="T52" fmla="*/ 23 w 272"/>
                <a:gd name="T53" fmla="*/ 121 h 212"/>
                <a:gd name="T54" fmla="*/ 25 w 272"/>
                <a:gd name="T55" fmla="*/ 133 h 212"/>
                <a:gd name="T56" fmla="*/ 27 w 272"/>
                <a:gd name="T57" fmla="*/ 149 h 212"/>
                <a:gd name="T58" fmla="*/ 18 w 272"/>
                <a:gd name="T59" fmla="*/ 162 h 212"/>
                <a:gd name="T60" fmla="*/ 27 w 272"/>
                <a:gd name="T61" fmla="*/ 173 h 212"/>
                <a:gd name="T62" fmla="*/ 43 w 272"/>
                <a:gd name="T63" fmla="*/ 174 h 212"/>
                <a:gd name="T64" fmla="*/ 55 w 272"/>
                <a:gd name="T65" fmla="*/ 176 h 212"/>
                <a:gd name="T66" fmla="*/ 71 w 272"/>
                <a:gd name="T67" fmla="*/ 178 h 212"/>
                <a:gd name="T68" fmla="*/ 82 w 272"/>
                <a:gd name="T69" fmla="*/ 196 h 212"/>
                <a:gd name="T70" fmla="*/ 96 w 272"/>
                <a:gd name="T71" fmla="*/ 190 h 212"/>
                <a:gd name="T72" fmla="*/ 103 w 272"/>
                <a:gd name="T73" fmla="*/ 203 h 212"/>
                <a:gd name="T74" fmla="*/ 116 w 272"/>
                <a:gd name="T75" fmla="*/ 210 h 212"/>
                <a:gd name="T76" fmla="*/ 128 w 272"/>
                <a:gd name="T77" fmla="*/ 212 h 212"/>
                <a:gd name="T78" fmla="*/ 128 w 272"/>
                <a:gd name="T79" fmla="*/ 212 h 212"/>
                <a:gd name="T80" fmla="*/ 128 w 272"/>
                <a:gd name="T81" fmla="*/ 212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2" h="212">
                  <a:moveTo>
                    <a:pt x="128" y="212"/>
                  </a:moveTo>
                  <a:lnTo>
                    <a:pt x="156" y="212"/>
                  </a:lnTo>
                  <a:lnTo>
                    <a:pt x="190" y="210"/>
                  </a:lnTo>
                  <a:lnTo>
                    <a:pt x="224" y="210"/>
                  </a:lnTo>
                  <a:lnTo>
                    <a:pt x="242" y="210"/>
                  </a:lnTo>
                  <a:lnTo>
                    <a:pt x="263" y="208"/>
                  </a:lnTo>
                  <a:lnTo>
                    <a:pt x="272" y="197"/>
                  </a:lnTo>
                  <a:lnTo>
                    <a:pt x="272" y="116"/>
                  </a:lnTo>
                  <a:lnTo>
                    <a:pt x="272" y="87"/>
                  </a:lnTo>
                  <a:lnTo>
                    <a:pt x="272" y="34"/>
                  </a:lnTo>
                  <a:lnTo>
                    <a:pt x="272" y="9"/>
                  </a:lnTo>
                  <a:lnTo>
                    <a:pt x="226" y="0"/>
                  </a:lnTo>
                  <a:lnTo>
                    <a:pt x="190" y="2"/>
                  </a:lnTo>
                  <a:lnTo>
                    <a:pt x="156" y="2"/>
                  </a:lnTo>
                  <a:lnTo>
                    <a:pt x="119" y="0"/>
                  </a:lnTo>
                  <a:lnTo>
                    <a:pt x="87" y="2"/>
                  </a:lnTo>
                  <a:lnTo>
                    <a:pt x="21" y="0"/>
                  </a:lnTo>
                  <a:lnTo>
                    <a:pt x="0" y="2"/>
                  </a:lnTo>
                  <a:lnTo>
                    <a:pt x="7" y="14"/>
                  </a:lnTo>
                  <a:lnTo>
                    <a:pt x="5" y="28"/>
                  </a:lnTo>
                  <a:lnTo>
                    <a:pt x="11" y="41"/>
                  </a:lnTo>
                  <a:lnTo>
                    <a:pt x="19" y="51"/>
                  </a:lnTo>
                  <a:lnTo>
                    <a:pt x="21" y="66"/>
                  </a:lnTo>
                  <a:lnTo>
                    <a:pt x="28" y="78"/>
                  </a:lnTo>
                  <a:lnTo>
                    <a:pt x="30" y="92"/>
                  </a:lnTo>
                  <a:lnTo>
                    <a:pt x="32" y="108"/>
                  </a:lnTo>
                  <a:lnTo>
                    <a:pt x="23" y="121"/>
                  </a:lnTo>
                  <a:lnTo>
                    <a:pt x="25" y="133"/>
                  </a:lnTo>
                  <a:lnTo>
                    <a:pt x="27" y="149"/>
                  </a:lnTo>
                  <a:lnTo>
                    <a:pt x="18" y="162"/>
                  </a:lnTo>
                  <a:lnTo>
                    <a:pt x="27" y="173"/>
                  </a:lnTo>
                  <a:lnTo>
                    <a:pt x="43" y="174"/>
                  </a:lnTo>
                  <a:lnTo>
                    <a:pt x="55" y="176"/>
                  </a:lnTo>
                  <a:lnTo>
                    <a:pt x="71" y="178"/>
                  </a:lnTo>
                  <a:lnTo>
                    <a:pt x="82" y="196"/>
                  </a:lnTo>
                  <a:lnTo>
                    <a:pt x="96" y="190"/>
                  </a:lnTo>
                  <a:lnTo>
                    <a:pt x="103" y="203"/>
                  </a:lnTo>
                  <a:lnTo>
                    <a:pt x="116" y="210"/>
                  </a:lnTo>
                  <a:lnTo>
                    <a:pt x="128" y="212"/>
                  </a:lnTo>
                  <a:lnTo>
                    <a:pt x="128" y="212"/>
                  </a:lnTo>
                  <a:lnTo>
                    <a:pt x="128" y="2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3" name="Freeform 151">
              <a:extLst>
                <a:ext uri="{FF2B5EF4-FFF2-40B4-BE49-F238E27FC236}">
                  <a16:creationId xmlns:a16="http://schemas.microsoft.com/office/drawing/2014/main" id="{8584E766-AE1D-A1AC-6B52-6E375CA60FB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782995" y="8917374"/>
              <a:ext cx="887669" cy="1163230"/>
            </a:xfrm>
            <a:custGeom>
              <a:avLst/>
              <a:gdLst>
                <a:gd name="T0" fmla="*/ 133 w 393"/>
                <a:gd name="T1" fmla="*/ 515 h 515"/>
                <a:gd name="T2" fmla="*/ 218 w 393"/>
                <a:gd name="T3" fmla="*/ 427 h 515"/>
                <a:gd name="T4" fmla="*/ 318 w 393"/>
                <a:gd name="T5" fmla="*/ 328 h 515"/>
                <a:gd name="T6" fmla="*/ 336 w 393"/>
                <a:gd name="T7" fmla="*/ 306 h 515"/>
                <a:gd name="T8" fmla="*/ 329 w 393"/>
                <a:gd name="T9" fmla="*/ 292 h 515"/>
                <a:gd name="T10" fmla="*/ 343 w 393"/>
                <a:gd name="T11" fmla="*/ 276 h 515"/>
                <a:gd name="T12" fmla="*/ 348 w 393"/>
                <a:gd name="T13" fmla="*/ 296 h 515"/>
                <a:gd name="T14" fmla="*/ 393 w 393"/>
                <a:gd name="T15" fmla="*/ 249 h 515"/>
                <a:gd name="T16" fmla="*/ 380 w 393"/>
                <a:gd name="T17" fmla="*/ 237 h 515"/>
                <a:gd name="T18" fmla="*/ 315 w 393"/>
                <a:gd name="T19" fmla="*/ 272 h 515"/>
                <a:gd name="T20" fmla="*/ 300 w 393"/>
                <a:gd name="T21" fmla="*/ 283 h 515"/>
                <a:gd name="T22" fmla="*/ 213 w 393"/>
                <a:gd name="T23" fmla="*/ 102 h 515"/>
                <a:gd name="T24" fmla="*/ 192 w 393"/>
                <a:gd name="T25" fmla="*/ 46 h 515"/>
                <a:gd name="T26" fmla="*/ 181 w 393"/>
                <a:gd name="T27" fmla="*/ 29 h 515"/>
                <a:gd name="T28" fmla="*/ 154 w 393"/>
                <a:gd name="T29" fmla="*/ 0 h 515"/>
                <a:gd name="T30" fmla="*/ 106 w 393"/>
                <a:gd name="T31" fmla="*/ 48 h 515"/>
                <a:gd name="T32" fmla="*/ 55 w 393"/>
                <a:gd name="T33" fmla="*/ 103 h 515"/>
                <a:gd name="T34" fmla="*/ 69 w 393"/>
                <a:gd name="T35" fmla="*/ 121 h 515"/>
                <a:gd name="T36" fmla="*/ 39 w 393"/>
                <a:gd name="T37" fmla="*/ 150 h 515"/>
                <a:gd name="T38" fmla="*/ 32 w 393"/>
                <a:gd name="T39" fmla="*/ 159 h 515"/>
                <a:gd name="T40" fmla="*/ 21 w 393"/>
                <a:gd name="T41" fmla="*/ 171 h 515"/>
                <a:gd name="T42" fmla="*/ 0 w 393"/>
                <a:gd name="T43" fmla="*/ 191 h 515"/>
                <a:gd name="T44" fmla="*/ 42 w 393"/>
                <a:gd name="T45" fmla="*/ 235 h 515"/>
                <a:gd name="T46" fmla="*/ 65 w 393"/>
                <a:gd name="T47" fmla="*/ 256 h 515"/>
                <a:gd name="T48" fmla="*/ 42 w 393"/>
                <a:gd name="T49" fmla="*/ 280 h 515"/>
                <a:gd name="T50" fmla="*/ 56 w 393"/>
                <a:gd name="T51" fmla="*/ 301 h 515"/>
                <a:gd name="T52" fmla="*/ 42 w 393"/>
                <a:gd name="T53" fmla="*/ 312 h 515"/>
                <a:gd name="T54" fmla="*/ 30 w 393"/>
                <a:gd name="T55" fmla="*/ 328 h 515"/>
                <a:gd name="T56" fmla="*/ 42 w 393"/>
                <a:gd name="T57" fmla="*/ 342 h 515"/>
                <a:gd name="T58" fmla="*/ 56 w 393"/>
                <a:gd name="T59" fmla="*/ 347 h 515"/>
                <a:gd name="T60" fmla="*/ 60 w 393"/>
                <a:gd name="T61" fmla="*/ 372 h 515"/>
                <a:gd name="T62" fmla="*/ 62 w 393"/>
                <a:gd name="T63" fmla="*/ 386 h 515"/>
                <a:gd name="T64" fmla="*/ 69 w 393"/>
                <a:gd name="T65" fmla="*/ 406 h 515"/>
                <a:gd name="T66" fmla="*/ 64 w 393"/>
                <a:gd name="T67" fmla="*/ 422 h 515"/>
                <a:gd name="T68" fmla="*/ 76 w 393"/>
                <a:gd name="T69" fmla="*/ 429 h 515"/>
                <a:gd name="T70" fmla="*/ 65 w 393"/>
                <a:gd name="T71" fmla="*/ 438 h 515"/>
                <a:gd name="T72" fmla="*/ 76 w 393"/>
                <a:gd name="T73" fmla="*/ 452 h 515"/>
                <a:gd name="T74" fmla="*/ 89 w 393"/>
                <a:gd name="T75" fmla="*/ 459 h 515"/>
                <a:gd name="T76" fmla="*/ 103 w 393"/>
                <a:gd name="T77" fmla="*/ 472 h 515"/>
                <a:gd name="T78" fmla="*/ 119 w 393"/>
                <a:gd name="T79" fmla="*/ 481 h 515"/>
                <a:gd name="T80" fmla="*/ 122 w 393"/>
                <a:gd name="T81" fmla="*/ 497 h 515"/>
                <a:gd name="T82" fmla="*/ 131 w 393"/>
                <a:gd name="T83" fmla="*/ 511 h 515"/>
                <a:gd name="T84" fmla="*/ 133 w 393"/>
                <a:gd name="T85" fmla="*/ 515 h 515"/>
                <a:gd name="T86" fmla="*/ 133 w 393"/>
                <a:gd name="T87" fmla="*/ 515 h 515"/>
                <a:gd name="T88" fmla="*/ 133 w 393"/>
                <a:gd name="T89" fmla="*/ 515 h 5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93" h="515">
                  <a:moveTo>
                    <a:pt x="133" y="515"/>
                  </a:moveTo>
                  <a:lnTo>
                    <a:pt x="218" y="427"/>
                  </a:lnTo>
                  <a:lnTo>
                    <a:pt x="318" y="328"/>
                  </a:lnTo>
                  <a:lnTo>
                    <a:pt x="336" y="306"/>
                  </a:lnTo>
                  <a:lnTo>
                    <a:pt x="329" y="292"/>
                  </a:lnTo>
                  <a:lnTo>
                    <a:pt x="343" y="276"/>
                  </a:lnTo>
                  <a:lnTo>
                    <a:pt x="348" y="296"/>
                  </a:lnTo>
                  <a:lnTo>
                    <a:pt x="393" y="249"/>
                  </a:lnTo>
                  <a:lnTo>
                    <a:pt x="380" y="237"/>
                  </a:lnTo>
                  <a:lnTo>
                    <a:pt x="315" y="272"/>
                  </a:lnTo>
                  <a:lnTo>
                    <a:pt x="300" y="283"/>
                  </a:lnTo>
                  <a:lnTo>
                    <a:pt x="213" y="102"/>
                  </a:lnTo>
                  <a:lnTo>
                    <a:pt x="192" y="46"/>
                  </a:lnTo>
                  <a:lnTo>
                    <a:pt x="181" y="29"/>
                  </a:lnTo>
                  <a:lnTo>
                    <a:pt x="154" y="0"/>
                  </a:lnTo>
                  <a:lnTo>
                    <a:pt x="106" y="48"/>
                  </a:lnTo>
                  <a:lnTo>
                    <a:pt x="55" y="103"/>
                  </a:lnTo>
                  <a:lnTo>
                    <a:pt x="69" y="121"/>
                  </a:lnTo>
                  <a:lnTo>
                    <a:pt x="39" y="150"/>
                  </a:lnTo>
                  <a:lnTo>
                    <a:pt x="32" y="159"/>
                  </a:lnTo>
                  <a:lnTo>
                    <a:pt x="21" y="171"/>
                  </a:lnTo>
                  <a:lnTo>
                    <a:pt x="0" y="191"/>
                  </a:lnTo>
                  <a:lnTo>
                    <a:pt x="42" y="235"/>
                  </a:lnTo>
                  <a:lnTo>
                    <a:pt x="65" y="256"/>
                  </a:lnTo>
                  <a:lnTo>
                    <a:pt x="42" y="280"/>
                  </a:lnTo>
                  <a:lnTo>
                    <a:pt x="56" y="301"/>
                  </a:lnTo>
                  <a:lnTo>
                    <a:pt x="42" y="312"/>
                  </a:lnTo>
                  <a:lnTo>
                    <a:pt x="30" y="328"/>
                  </a:lnTo>
                  <a:lnTo>
                    <a:pt x="42" y="342"/>
                  </a:lnTo>
                  <a:lnTo>
                    <a:pt x="56" y="347"/>
                  </a:lnTo>
                  <a:lnTo>
                    <a:pt x="60" y="372"/>
                  </a:lnTo>
                  <a:lnTo>
                    <a:pt x="62" y="386"/>
                  </a:lnTo>
                  <a:lnTo>
                    <a:pt x="69" y="406"/>
                  </a:lnTo>
                  <a:lnTo>
                    <a:pt x="64" y="422"/>
                  </a:lnTo>
                  <a:lnTo>
                    <a:pt x="76" y="429"/>
                  </a:lnTo>
                  <a:lnTo>
                    <a:pt x="65" y="438"/>
                  </a:lnTo>
                  <a:lnTo>
                    <a:pt x="76" y="452"/>
                  </a:lnTo>
                  <a:lnTo>
                    <a:pt x="89" y="459"/>
                  </a:lnTo>
                  <a:lnTo>
                    <a:pt x="103" y="472"/>
                  </a:lnTo>
                  <a:lnTo>
                    <a:pt x="119" y="481"/>
                  </a:lnTo>
                  <a:lnTo>
                    <a:pt x="122" y="497"/>
                  </a:lnTo>
                  <a:lnTo>
                    <a:pt x="131" y="511"/>
                  </a:lnTo>
                  <a:lnTo>
                    <a:pt x="133" y="515"/>
                  </a:lnTo>
                  <a:lnTo>
                    <a:pt x="133" y="515"/>
                  </a:lnTo>
                  <a:lnTo>
                    <a:pt x="133" y="5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4" name="Freeform 152">
              <a:extLst>
                <a:ext uri="{FF2B5EF4-FFF2-40B4-BE49-F238E27FC236}">
                  <a16:creationId xmlns:a16="http://schemas.microsoft.com/office/drawing/2014/main" id="{2AC96FF5-9F59-AC3E-93C7-61309A98350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28801" y="9267473"/>
              <a:ext cx="743112" cy="555640"/>
            </a:xfrm>
            <a:custGeom>
              <a:avLst/>
              <a:gdLst>
                <a:gd name="T0" fmla="*/ 327 w 329"/>
                <a:gd name="T1" fmla="*/ 244 h 246"/>
                <a:gd name="T2" fmla="*/ 327 w 329"/>
                <a:gd name="T3" fmla="*/ 194 h 246"/>
                <a:gd name="T4" fmla="*/ 329 w 329"/>
                <a:gd name="T5" fmla="*/ 160 h 246"/>
                <a:gd name="T6" fmla="*/ 327 w 329"/>
                <a:gd name="T7" fmla="*/ 114 h 246"/>
                <a:gd name="T8" fmla="*/ 327 w 329"/>
                <a:gd name="T9" fmla="*/ 98 h 246"/>
                <a:gd name="T10" fmla="*/ 329 w 329"/>
                <a:gd name="T11" fmla="*/ 85 h 246"/>
                <a:gd name="T12" fmla="*/ 329 w 329"/>
                <a:gd name="T13" fmla="*/ 50 h 246"/>
                <a:gd name="T14" fmla="*/ 320 w 329"/>
                <a:gd name="T15" fmla="*/ 39 h 246"/>
                <a:gd name="T16" fmla="*/ 329 w 329"/>
                <a:gd name="T17" fmla="*/ 4 h 246"/>
                <a:gd name="T18" fmla="*/ 277 w 329"/>
                <a:gd name="T19" fmla="*/ 4 h 246"/>
                <a:gd name="T20" fmla="*/ 254 w 329"/>
                <a:gd name="T21" fmla="*/ 2 h 246"/>
                <a:gd name="T22" fmla="*/ 240 w 329"/>
                <a:gd name="T23" fmla="*/ 9 h 246"/>
                <a:gd name="T24" fmla="*/ 210 w 329"/>
                <a:gd name="T25" fmla="*/ 2 h 246"/>
                <a:gd name="T26" fmla="*/ 140 w 329"/>
                <a:gd name="T27" fmla="*/ 4 h 246"/>
                <a:gd name="T28" fmla="*/ 115 w 329"/>
                <a:gd name="T29" fmla="*/ 0 h 246"/>
                <a:gd name="T30" fmla="*/ 103 w 329"/>
                <a:gd name="T31" fmla="*/ 5 h 246"/>
                <a:gd name="T32" fmla="*/ 94 w 329"/>
                <a:gd name="T33" fmla="*/ 18 h 246"/>
                <a:gd name="T34" fmla="*/ 80 w 329"/>
                <a:gd name="T35" fmla="*/ 25 h 246"/>
                <a:gd name="T36" fmla="*/ 64 w 329"/>
                <a:gd name="T37" fmla="*/ 30 h 246"/>
                <a:gd name="T38" fmla="*/ 53 w 329"/>
                <a:gd name="T39" fmla="*/ 41 h 246"/>
                <a:gd name="T40" fmla="*/ 44 w 329"/>
                <a:gd name="T41" fmla="*/ 53 h 246"/>
                <a:gd name="T42" fmla="*/ 37 w 329"/>
                <a:gd name="T43" fmla="*/ 62 h 246"/>
                <a:gd name="T44" fmla="*/ 30 w 329"/>
                <a:gd name="T45" fmla="*/ 71 h 246"/>
                <a:gd name="T46" fmla="*/ 17 w 329"/>
                <a:gd name="T47" fmla="*/ 82 h 246"/>
                <a:gd name="T48" fmla="*/ 7 w 329"/>
                <a:gd name="T49" fmla="*/ 91 h 246"/>
                <a:gd name="T50" fmla="*/ 3 w 329"/>
                <a:gd name="T51" fmla="*/ 103 h 246"/>
                <a:gd name="T52" fmla="*/ 1 w 329"/>
                <a:gd name="T53" fmla="*/ 116 h 246"/>
                <a:gd name="T54" fmla="*/ 0 w 329"/>
                <a:gd name="T55" fmla="*/ 128 h 246"/>
                <a:gd name="T56" fmla="*/ 7 w 329"/>
                <a:gd name="T57" fmla="*/ 142 h 246"/>
                <a:gd name="T58" fmla="*/ 16 w 329"/>
                <a:gd name="T59" fmla="*/ 150 h 246"/>
                <a:gd name="T60" fmla="*/ 17 w 329"/>
                <a:gd name="T61" fmla="*/ 164 h 246"/>
                <a:gd name="T62" fmla="*/ 23 w 329"/>
                <a:gd name="T63" fmla="*/ 176 h 246"/>
                <a:gd name="T64" fmla="*/ 35 w 329"/>
                <a:gd name="T65" fmla="*/ 185 h 246"/>
                <a:gd name="T66" fmla="*/ 35 w 329"/>
                <a:gd name="T67" fmla="*/ 201 h 246"/>
                <a:gd name="T68" fmla="*/ 41 w 329"/>
                <a:gd name="T69" fmla="*/ 214 h 246"/>
                <a:gd name="T70" fmla="*/ 39 w 329"/>
                <a:gd name="T71" fmla="*/ 233 h 246"/>
                <a:gd name="T72" fmla="*/ 53 w 329"/>
                <a:gd name="T73" fmla="*/ 239 h 246"/>
                <a:gd name="T74" fmla="*/ 69 w 329"/>
                <a:gd name="T75" fmla="*/ 244 h 246"/>
                <a:gd name="T76" fmla="*/ 140 w 329"/>
                <a:gd name="T77" fmla="*/ 246 h 246"/>
                <a:gd name="T78" fmla="*/ 171 w 329"/>
                <a:gd name="T79" fmla="*/ 244 h 246"/>
                <a:gd name="T80" fmla="*/ 211 w 329"/>
                <a:gd name="T81" fmla="*/ 246 h 246"/>
                <a:gd name="T82" fmla="*/ 244 w 329"/>
                <a:gd name="T83" fmla="*/ 246 h 246"/>
                <a:gd name="T84" fmla="*/ 279 w 329"/>
                <a:gd name="T85" fmla="*/ 244 h 246"/>
                <a:gd name="T86" fmla="*/ 327 w 329"/>
                <a:gd name="T87" fmla="*/ 244 h 246"/>
                <a:gd name="T88" fmla="*/ 327 w 329"/>
                <a:gd name="T89" fmla="*/ 244 h 246"/>
                <a:gd name="T90" fmla="*/ 327 w 329"/>
                <a:gd name="T91" fmla="*/ 244 h 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29" h="246">
                  <a:moveTo>
                    <a:pt x="327" y="244"/>
                  </a:moveTo>
                  <a:lnTo>
                    <a:pt x="327" y="194"/>
                  </a:lnTo>
                  <a:lnTo>
                    <a:pt x="329" y="160"/>
                  </a:lnTo>
                  <a:lnTo>
                    <a:pt x="327" y="114"/>
                  </a:lnTo>
                  <a:lnTo>
                    <a:pt x="327" y="98"/>
                  </a:lnTo>
                  <a:lnTo>
                    <a:pt x="329" y="85"/>
                  </a:lnTo>
                  <a:lnTo>
                    <a:pt x="329" y="50"/>
                  </a:lnTo>
                  <a:lnTo>
                    <a:pt x="320" y="39"/>
                  </a:lnTo>
                  <a:lnTo>
                    <a:pt x="329" y="4"/>
                  </a:lnTo>
                  <a:lnTo>
                    <a:pt x="277" y="4"/>
                  </a:lnTo>
                  <a:lnTo>
                    <a:pt x="254" y="2"/>
                  </a:lnTo>
                  <a:lnTo>
                    <a:pt x="240" y="9"/>
                  </a:lnTo>
                  <a:lnTo>
                    <a:pt x="210" y="2"/>
                  </a:lnTo>
                  <a:lnTo>
                    <a:pt x="140" y="4"/>
                  </a:lnTo>
                  <a:lnTo>
                    <a:pt x="115" y="0"/>
                  </a:lnTo>
                  <a:lnTo>
                    <a:pt x="103" y="5"/>
                  </a:lnTo>
                  <a:lnTo>
                    <a:pt x="94" y="18"/>
                  </a:lnTo>
                  <a:lnTo>
                    <a:pt x="80" y="25"/>
                  </a:lnTo>
                  <a:lnTo>
                    <a:pt x="64" y="30"/>
                  </a:lnTo>
                  <a:lnTo>
                    <a:pt x="53" y="41"/>
                  </a:lnTo>
                  <a:lnTo>
                    <a:pt x="44" y="53"/>
                  </a:lnTo>
                  <a:lnTo>
                    <a:pt x="37" y="62"/>
                  </a:lnTo>
                  <a:lnTo>
                    <a:pt x="30" y="71"/>
                  </a:lnTo>
                  <a:lnTo>
                    <a:pt x="17" y="82"/>
                  </a:lnTo>
                  <a:lnTo>
                    <a:pt x="7" y="91"/>
                  </a:lnTo>
                  <a:lnTo>
                    <a:pt x="3" y="103"/>
                  </a:lnTo>
                  <a:lnTo>
                    <a:pt x="1" y="116"/>
                  </a:lnTo>
                  <a:lnTo>
                    <a:pt x="0" y="128"/>
                  </a:lnTo>
                  <a:lnTo>
                    <a:pt x="7" y="142"/>
                  </a:lnTo>
                  <a:lnTo>
                    <a:pt x="16" y="150"/>
                  </a:lnTo>
                  <a:lnTo>
                    <a:pt x="17" y="164"/>
                  </a:lnTo>
                  <a:lnTo>
                    <a:pt x="23" y="176"/>
                  </a:lnTo>
                  <a:lnTo>
                    <a:pt x="35" y="185"/>
                  </a:lnTo>
                  <a:lnTo>
                    <a:pt x="35" y="201"/>
                  </a:lnTo>
                  <a:lnTo>
                    <a:pt x="41" y="214"/>
                  </a:lnTo>
                  <a:lnTo>
                    <a:pt x="39" y="233"/>
                  </a:lnTo>
                  <a:lnTo>
                    <a:pt x="53" y="239"/>
                  </a:lnTo>
                  <a:lnTo>
                    <a:pt x="69" y="244"/>
                  </a:lnTo>
                  <a:lnTo>
                    <a:pt x="140" y="246"/>
                  </a:lnTo>
                  <a:lnTo>
                    <a:pt x="171" y="244"/>
                  </a:lnTo>
                  <a:lnTo>
                    <a:pt x="211" y="246"/>
                  </a:lnTo>
                  <a:lnTo>
                    <a:pt x="244" y="246"/>
                  </a:lnTo>
                  <a:lnTo>
                    <a:pt x="279" y="244"/>
                  </a:lnTo>
                  <a:lnTo>
                    <a:pt x="327" y="244"/>
                  </a:lnTo>
                  <a:lnTo>
                    <a:pt x="327" y="244"/>
                  </a:lnTo>
                  <a:lnTo>
                    <a:pt x="327" y="24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5" name="Freeform 153">
              <a:extLst>
                <a:ext uri="{FF2B5EF4-FFF2-40B4-BE49-F238E27FC236}">
                  <a16:creationId xmlns:a16="http://schemas.microsoft.com/office/drawing/2014/main" id="{77F4BD47-0B76-9792-9A8E-5489FE02E0F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929207" y="8431754"/>
              <a:ext cx="659540" cy="851530"/>
            </a:xfrm>
            <a:custGeom>
              <a:avLst/>
              <a:gdLst>
                <a:gd name="T0" fmla="*/ 121 w 292"/>
                <a:gd name="T1" fmla="*/ 377 h 377"/>
                <a:gd name="T2" fmla="*/ 144 w 292"/>
                <a:gd name="T3" fmla="*/ 374 h 377"/>
                <a:gd name="T4" fmla="*/ 187 w 292"/>
                <a:gd name="T5" fmla="*/ 372 h 377"/>
                <a:gd name="T6" fmla="*/ 198 w 292"/>
                <a:gd name="T7" fmla="*/ 358 h 377"/>
                <a:gd name="T8" fmla="*/ 210 w 292"/>
                <a:gd name="T9" fmla="*/ 340 h 377"/>
                <a:gd name="T10" fmla="*/ 219 w 292"/>
                <a:gd name="T11" fmla="*/ 327 h 377"/>
                <a:gd name="T12" fmla="*/ 258 w 292"/>
                <a:gd name="T13" fmla="*/ 265 h 377"/>
                <a:gd name="T14" fmla="*/ 273 w 292"/>
                <a:gd name="T15" fmla="*/ 276 h 377"/>
                <a:gd name="T16" fmla="*/ 281 w 292"/>
                <a:gd name="T17" fmla="*/ 265 h 377"/>
                <a:gd name="T18" fmla="*/ 292 w 292"/>
                <a:gd name="T19" fmla="*/ 253 h 377"/>
                <a:gd name="T20" fmla="*/ 287 w 292"/>
                <a:gd name="T21" fmla="*/ 238 h 377"/>
                <a:gd name="T22" fmla="*/ 280 w 292"/>
                <a:gd name="T23" fmla="*/ 226 h 377"/>
                <a:gd name="T24" fmla="*/ 285 w 292"/>
                <a:gd name="T25" fmla="*/ 210 h 377"/>
                <a:gd name="T26" fmla="*/ 283 w 292"/>
                <a:gd name="T27" fmla="*/ 197 h 377"/>
                <a:gd name="T28" fmla="*/ 285 w 292"/>
                <a:gd name="T29" fmla="*/ 183 h 377"/>
                <a:gd name="T30" fmla="*/ 269 w 292"/>
                <a:gd name="T31" fmla="*/ 180 h 377"/>
                <a:gd name="T32" fmla="*/ 256 w 292"/>
                <a:gd name="T33" fmla="*/ 171 h 377"/>
                <a:gd name="T34" fmla="*/ 253 w 292"/>
                <a:gd name="T35" fmla="*/ 158 h 377"/>
                <a:gd name="T36" fmla="*/ 248 w 292"/>
                <a:gd name="T37" fmla="*/ 144 h 377"/>
                <a:gd name="T38" fmla="*/ 242 w 292"/>
                <a:gd name="T39" fmla="*/ 128 h 377"/>
                <a:gd name="T40" fmla="*/ 237 w 292"/>
                <a:gd name="T41" fmla="*/ 117 h 377"/>
                <a:gd name="T42" fmla="*/ 246 w 292"/>
                <a:gd name="T43" fmla="*/ 101 h 377"/>
                <a:gd name="T44" fmla="*/ 244 w 292"/>
                <a:gd name="T45" fmla="*/ 89 h 377"/>
                <a:gd name="T46" fmla="*/ 246 w 292"/>
                <a:gd name="T47" fmla="*/ 76 h 377"/>
                <a:gd name="T48" fmla="*/ 244 w 292"/>
                <a:gd name="T49" fmla="*/ 62 h 377"/>
                <a:gd name="T50" fmla="*/ 237 w 292"/>
                <a:gd name="T51" fmla="*/ 50 h 377"/>
                <a:gd name="T52" fmla="*/ 232 w 292"/>
                <a:gd name="T53" fmla="*/ 35 h 377"/>
                <a:gd name="T54" fmla="*/ 223 w 292"/>
                <a:gd name="T55" fmla="*/ 28 h 377"/>
                <a:gd name="T56" fmla="*/ 207 w 292"/>
                <a:gd name="T57" fmla="*/ 26 h 377"/>
                <a:gd name="T58" fmla="*/ 194 w 292"/>
                <a:gd name="T59" fmla="*/ 25 h 377"/>
                <a:gd name="T60" fmla="*/ 185 w 292"/>
                <a:gd name="T61" fmla="*/ 23 h 377"/>
                <a:gd name="T62" fmla="*/ 169 w 292"/>
                <a:gd name="T63" fmla="*/ 18 h 377"/>
                <a:gd name="T64" fmla="*/ 153 w 292"/>
                <a:gd name="T65" fmla="*/ 12 h 377"/>
                <a:gd name="T66" fmla="*/ 137 w 292"/>
                <a:gd name="T67" fmla="*/ 10 h 377"/>
                <a:gd name="T68" fmla="*/ 127 w 292"/>
                <a:gd name="T69" fmla="*/ 0 h 377"/>
                <a:gd name="T70" fmla="*/ 118 w 292"/>
                <a:gd name="T71" fmla="*/ 9 h 377"/>
                <a:gd name="T72" fmla="*/ 114 w 292"/>
                <a:gd name="T73" fmla="*/ 37 h 377"/>
                <a:gd name="T74" fmla="*/ 98 w 292"/>
                <a:gd name="T75" fmla="*/ 35 h 377"/>
                <a:gd name="T76" fmla="*/ 100 w 292"/>
                <a:gd name="T77" fmla="*/ 51 h 377"/>
                <a:gd name="T78" fmla="*/ 107 w 292"/>
                <a:gd name="T79" fmla="*/ 71 h 377"/>
                <a:gd name="T80" fmla="*/ 107 w 292"/>
                <a:gd name="T81" fmla="*/ 94 h 377"/>
                <a:gd name="T82" fmla="*/ 109 w 292"/>
                <a:gd name="T83" fmla="*/ 146 h 377"/>
                <a:gd name="T84" fmla="*/ 95 w 292"/>
                <a:gd name="T85" fmla="*/ 151 h 377"/>
                <a:gd name="T86" fmla="*/ 86 w 292"/>
                <a:gd name="T87" fmla="*/ 172 h 377"/>
                <a:gd name="T88" fmla="*/ 62 w 292"/>
                <a:gd name="T89" fmla="*/ 169 h 377"/>
                <a:gd name="T90" fmla="*/ 45 w 292"/>
                <a:gd name="T91" fmla="*/ 180 h 377"/>
                <a:gd name="T92" fmla="*/ 46 w 292"/>
                <a:gd name="T93" fmla="*/ 226 h 377"/>
                <a:gd name="T94" fmla="*/ 34 w 292"/>
                <a:gd name="T95" fmla="*/ 228 h 377"/>
                <a:gd name="T96" fmla="*/ 18 w 292"/>
                <a:gd name="T97" fmla="*/ 215 h 377"/>
                <a:gd name="T98" fmla="*/ 9 w 292"/>
                <a:gd name="T99" fmla="*/ 204 h 377"/>
                <a:gd name="T100" fmla="*/ 9 w 292"/>
                <a:gd name="T101" fmla="*/ 235 h 377"/>
                <a:gd name="T102" fmla="*/ 16 w 292"/>
                <a:gd name="T103" fmla="*/ 286 h 377"/>
                <a:gd name="T104" fmla="*/ 0 w 292"/>
                <a:gd name="T105" fmla="*/ 288 h 377"/>
                <a:gd name="T106" fmla="*/ 0 w 292"/>
                <a:gd name="T107" fmla="*/ 308 h 377"/>
                <a:gd name="T108" fmla="*/ 9 w 292"/>
                <a:gd name="T109" fmla="*/ 320 h 377"/>
                <a:gd name="T110" fmla="*/ 9 w 292"/>
                <a:gd name="T111" fmla="*/ 343 h 377"/>
                <a:gd name="T112" fmla="*/ 9 w 292"/>
                <a:gd name="T113" fmla="*/ 372 h 377"/>
                <a:gd name="T114" fmla="*/ 73 w 292"/>
                <a:gd name="T115" fmla="*/ 370 h 377"/>
                <a:gd name="T116" fmla="*/ 109 w 292"/>
                <a:gd name="T117" fmla="*/ 372 h 377"/>
                <a:gd name="T118" fmla="*/ 121 w 292"/>
                <a:gd name="T119" fmla="*/ 377 h 377"/>
                <a:gd name="T120" fmla="*/ 121 w 292"/>
                <a:gd name="T121" fmla="*/ 377 h 377"/>
                <a:gd name="T122" fmla="*/ 121 w 292"/>
                <a:gd name="T123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92" h="377">
                  <a:moveTo>
                    <a:pt x="121" y="377"/>
                  </a:moveTo>
                  <a:lnTo>
                    <a:pt x="144" y="374"/>
                  </a:lnTo>
                  <a:lnTo>
                    <a:pt x="187" y="372"/>
                  </a:lnTo>
                  <a:lnTo>
                    <a:pt x="198" y="358"/>
                  </a:lnTo>
                  <a:lnTo>
                    <a:pt x="210" y="340"/>
                  </a:lnTo>
                  <a:lnTo>
                    <a:pt x="219" y="327"/>
                  </a:lnTo>
                  <a:lnTo>
                    <a:pt x="258" y="265"/>
                  </a:lnTo>
                  <a:lnTo>
                    <a:pt x="273" y="276"/>
                  </a:lnTo>
                  <a:lnTo>
                    <a:pt x="281" y="265"/>
                  </a:lnTo>
                  <a:lnTo>
                    <a:pt x="292" y="253"/>
                  </a:lnTo>
                  <a:lnTo>
                    <a:pt x="287" y="238"/>
                  </a:lnTo>
                  <a:lnTo>
                    <a:pt x="280" y="226"/>
                  </a:lnTo>
                  <a:lnTo>
                    <a:pt x="285" y="210"/>
                  </a:lnTo>
                  <a:lnTo>
                    <a:pt x="283" y="197"/>
                  </a:lnTo>
                  <a:lnTo>
                    <a:pt x="285" y="183"/>
                  </a:lnTo>
                  <a:lnTo>
                    <a:pt x="269" y="180"/>
                  </a:lnTo>
                  <a:lnTo>
                    <a:pt x="256" y="171"/>
                  </a:lnTo>
                  <a:lnTo>
                    <a:pt x="253" y="158"/>
                  </a:lnTo>
                  <a:lnTo>
                    <a:pt x="248" y="144"/>
                  </a:lnTo>
                  <a:lnTo>
                    <a:pt x="242" y="128"/>
                  </a:lnTo>
                  <a:lnTo>
                    <a:pt x="237" y="117"/>
                  </a:lnTo>
                  <a:lnTo>
                    <a:pt x="246" y="101"/>
                  </a:lnTo>
                  <a:lnTo>
                    <a:pt x="244" y="89"/>
                  </a:lnTo>
                  <a:lnTo>
                    <a:pt x="246" y="76"/>
                  </a:lnTo>
                  <a:lnTo>
                    <a:pt x="244" y="62"/>
                  </a:lnTo>
                  <a:lnTo>
                    <a:pt x="237" y="50"/>
                  </a:lnTo>
                  <a:lnTo>
                    <a:pt x="232" y="35"/>
                  </a:lnTo>
                  <a:lnTo>
                    <a:pt x="223" y="28"/>
                  </a:lnTo>
                  <a:lnTo>
                    <a:pt x="207" y="26"/>
                  </a:lnTo>
                  <a:lnTo>
                    <a:pt x="194" y="25"/>
                  </a:lnTo>
                  <a:lnTo>
                    <a:pt x="185" y="23"/>
                  </a:lnTo>
                  <a:lnTo>
                    <a:pt x="169" y="18"/>
                  </a:lnTo>
                  <a:lnTo>
                    <a:pt x="153" y="12"/>
                  </a:lnTo>
                  <a:lnTo>
                    <a:pt x="137" y="10"/>
                  </a:lnTo>
                  <a:lnTo>
                    <a:pt x="127" y="0"/>
                  </a:lnTo>
                  <a:lnTo>
                    <a:pt x="118" y="9"/>
                  </a:lnTo>
                  <a:lnTo>
                    <a:pt x="114" y="37"/>
                  </a:lnTo>
                  <a:lnTo>
                    <a:pt x="98" y="35"/>
                  </a:lnTo>
                  <a:lnTo>
                    <a:pt x="100" y="51"/>
                  </a:lnTo>
                  <a:lnTo>
                    <a:pt x="107" y="71"/>
                  </a:lnTo>
                  <a:lnTo>
                    <a:pt x="107" y="94"/>
                  </a:lnTo>
                  <a:lnTo>
                    <a:pt x="109" y="146"/>
                  </a:lnTo>
                  <a:lnTo>
                    <a:pt x="95" y="151"/>
                  </a:lnTo>
                  <a:lnTo>
                    <a:pt x="86" y="172"/>
                  </a:lnTo>
                  <a:lnTo>
                    <a:pt x="62" y="169"/>
                  </a:lnTo>
                  <a:lnTo>
                    <a:pt x="45" y="180"/>
                  </a:lnTo>
                  <a:lnTo>
                    <a:pt x="46" y="226"/>
                  </a:lnTo>
                  <a:lnTo>
                    <a:pt x="34" y="228"/>
                  </a:lnTo>
                  <a:lnTo>
                    <a:pt x="18" y="215"/>
                  </a:lnTo>
                  <a:lnTo>
                    <a:pt x="9" y="204"/>
                  </a:lnTo>
                  <a:lnTo>
                    <a:pt x="9" y="235"/>
                  </a:lnTo>
                  <a:lnTo>
                    <a:pt x="16" y="286"/>
                  </a:lnTo>
                  <a:lnTo>
                    <a:pt x="0" y="288"/>
                  </a:lnTo>
                  <a:lnTo>
                    <a:pt x="0" y="308"/>
                  </a:lnTo>
                  <a:lnTo>
                    <a:pt x="9" y="320"/>
                  </a:lnTo>
                  <a:lnTo>
                    <a:pt x="9" y="343"/>
                  </a:lnTo>
                  <a:lnTo>
                    <a:pt x="9" y="372"/>
                  </a:lnTo>
                  <a:lnTo>
                    <a:pt x="73" y="370"/>
                  </a:lnTo>
                  <a:lnTo>
                    <a:pt x="109" y="372"/>
                  </a:lnTo>
                  <a:lnTo>
                    <a:pt x="121" y="377"/>
                  </a:lnTo>
                  <a:lnTo>
                    <a:pt x="121" y="377"/>
                  </a:lnTo>
                  <a:lnTo>
                    <a:pt x="121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6" name="Freeform 154">
              <a:extLst>
                <a:ext uri="{FF2B5EF4-FFF2-40B4-BE49-F238E27FC236}">
                  <a16:creationId xmlns:a16="http://schemas.microsoft.com/office/drawing/2014/main" id="{C7C48855-4743-7380-6209-69ACAA3417E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258528" y="9809560"/>
              <a:ext cx="871857" cy="973499"/>
            </a:xfrm>
            <a:custGeom>
              <a:avLst/>
              <a:gdLst>
                <a:gd name="T0" fmla="*/ 288 w 386"/>
                <a:gd name="T1" fmla="*/ 419 h 431"/>
                <a:gd name="T2" fmla="*/ 338 w 386"/>
                <a:gd name="T3" fmla="*/ 376 h 431"/>
                <a:gd name="T4" fmla="*/ 386 w 386"/>
                <a:gd name="T5" fmla="*/ 280 h 431"/>
                <a:gd name="T6" fmla="*/ 263 w 386"/>
                <a:gd name="T7" fmla="*/ 223 h 431"/>
                <a:gd name="T8" fmla="*/ 249 w 386"/>
                <a:gd name="T9" fmla="*/ 187 h 431"/>
                <a:gd name="T10" fmla="*/ 206 w 386"/>
                <a:gd name="T11" fmla="*/ 157 h 431"/>
                <a:gd name="T12" fmla="*/ 178 w 386"/>
                <a:gd name="T13" fmla="*/ 134 h 431"/>
                <a:gd name="T14" fmla="*/ 169 w 386"/>
                <a:gd name="T15" fmla="*/ 98 h 431"/>
                <a:gd name="T16" fmla="*/ 180 w 386"/>
                <a:gd name="T17" fmla="*/ 63 h 431"/>
                <a:gd name="T18" fmla="*/ 174 w 386"/>
                <a:gd name="T19" fmla="*/ 31 h 431"/>
                <a:gd name="T20" fmla="*/ 142 w 386"/>
                <a:gd name="T21" fmla="*/ 29 h 431"/>
                <a:gd name="T22" fmla="*/ 116 w 386"/>
                <a:gd name="T23" fmla="*/ 0 h 431"/>
                <a:gd name="T24" fmla="*/ 94 w 386"/>
                <a:gd name="T25" fmla="*/ 20 h 431"/>
                <a:gd name="T26" fmla="*/ 75 w 386"/>
                <a:gd name="T27" fmla="*/ 43 h 431"/>
                <a:gd name="T28" fmla="*/ 73 w 386"/>
                <a:gd name="T29" fmla="*/ 70 h 431"/>
                <a:gd name="T30" fmla="*/ 66 w 386"/>
                <a:gd name="T31" fmla="*/ 98 h 431"/>
                <a:gd name="T32" fmla="*/ 46 w 386"/>
                <a:gd name="T33" fmla="*/ 125 h 431"/>
                <a:gd name="T34" fmla="*/ 36 w 386"/>
                <a:gd name="T35" fmla="*/ 155 h 431"/>
                <a:gd name="T36" fmla="*/ 18 w 386"/>
                <a:gd name="T37" fmla="*/ 189 h 431"/>
                <a:gd name="T38" fmla="*/ 0 w 386"/>
                <a:gd name="T39" fmla="*/ 205 h 431"/>
                <a:gd name="T40" fmla="*/ 23 w 386"/>
                <a:gd name="T41" fmla="*/ 225 h 431"/>
                <a:gd name="T42" fmla="*/ 45 w 386"/>
                <a:gd name="T43" fmla="*/ 237 h 431"/>
                <a:gd name="T44" fmla="*/ 77 w 386"/>
                <a:gd name="T45" fmla="*/ 273 h 431"/>
                <a:gd name="T46" fmla="*/ 101 w 386"/>
                <a:gd name="T47" fmla="*/ 305 h 431"/>
                <a:gd name="T48" fmla="*/ 128 w 386"/>
                <a:gd name="T49" fmla="*/ 331 h 431"/>
                <a:gd name="T50" fmla="*/ 146 w 386"/>
                <a:gd name="T51" fmla="*/ 330 h 431"/>
                <a:gd name="T52" fmla="*/ 164 w 386"/>
                <a:gd name="T53" fmla="*/ 351 h 431"/>
                <a:gd name="T54" fmla="*/ 185 w 386"/>
                <a:gd name="T55" fmla="*/ 363 h 431"/>
                <a:gd name="T56" fmla="*/ 208 w 386"/>
                <a:gd name="T57" fmla="*/ 383 h 431"/>
                <a:gd name="T58" fmla="*/ 228 w 386"/>
                <a:gd name="T59" fmla="*/ 408 h 431"/>
                <a:gd name="T60" fmla="*/ 249 w 386"/>
                <a:gd name="T61" fmla="*/ 424 h 431"/>
                <a:gd name="T62" fmla="*/ 255 w 386"/>
                <a:gd name="T63" fmla="*/ 431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86" h="431">
                  <a:moveTo>
                    <a:pt x="255" y="431"/>
                  </a:moveTo>
                  <a:lnTo>
                    <a:pt x="288" y="419"/>
                  </a:lnTo>
                  <a:lnTo>
                    <a:pt x="329" y="395"/>
                  </a:lnTo>
                  <a:lnTo>
                    <a:pt x="338" y="376"/>
                  </a:lnTo>
                  <a:lnTo>
                    <a:pt x="358" y="333"/>
                  </a:lnTo>
                  <a:lnTo>
                    <a:pt x="386" y="280"/>
                  </a:lnTo>
                  <a:lnTo>
                    <a:pt x="328" y="253"/>
                  </a:lnTo>
                  <a:lnTo>
                    <a:pt x="263" y="223"/>
                  </a:lnTo>
                  <a:lnTo>
                    <a:pt x="267" y="203"/>
                  </a:lnTo>
                  <a:lnTo>
                    <a:pt x="249" y="187"/>
                  </a:lnTo>
                  <a:lnTo>
                    <a:pt x="226" y="182"/>
                  </a:lnTo>
                  <a:lnTo>
                    <a:pt x="206" y="157"/>
                  </a:lnTo>
                  <a:lnTo>
                    <a:pt x="189" y="143"/>
                  </a:lnTo>
                  <a:lnTo>
                    <a:pt x="178" y="134"/>
                  </a:lnTo>
                  <a:lnTo>
                    <a:pt x="166" y="123"/>
                  </a:lnTo>
                  <a:lnTo>
                    <a:pt x="169" y="98"/>
                  </a:lnTo>
                  <a:lnTo>
                    <a:pt x="174" y="86"/>
                  </a:lnTo>
                  <a:lnTo>
                    <a:pt x="180" y="63"/>
                  </a:lnTo>
                  <a:lnTo>
                    <a:pt x="182" y="47"/>
                  </a:lnTo>
                  <a:lnTo>
                    <a:pt x="174" y="31"/>
                  </a:lnTo>
                  <a:lnTo>
                    <a:pt x="158" y="29"/>
                  </a:lnTo>
                  <a:lnTo>
                    <a:pt x="142" y="29"/>
                  </a:lnTo>
                  <a:lnTo>
                    <a:pt x="130" y="15"/>
                  </a:lnTo>
                  <a:lnTo>
                    <a:pt x="116" y="0"/>
                  </a:lnTo>
                  <a:lnTo>
                    <a:pt x="101" y="9"/>
                  </a:lnTo>
                  <a:lnTo>
                    <a:pt x="94" y="20"/>
                  </a:lnTo>
                  <a:lnTo>
                    <a:pt x="87" y="32"/>
                  </a:lnTo>
                  <a:lnTo>
                    <a:pt x="75" y="43"/>
                  </a:lnTo>
                  <a:lnTo>
                    <a:pt x="68" y="55"/>
                  </a:lnTo>
                  <a:lnTo>
                    <a:pt x="73" y="70"/>
                  </a:lnTo>
                  <a:lnTo>
                    <a:pt x="73" y="86"/>
                  </a:lnTo>
                  <a:lnTo>
                    <a:pt x="66" y="98"/>
                  </a:lnTo>
                  <a:lnTo>
                    <a:pt x="61" y="112"/>
                  </a:lnTo>
                  <a:lnTo>
                    <a:pt x="46" y="125"/>
                  </a:lnTo>
                  <a:lnTo>
                    <a:pt x="43" y="143"/>
                  </a:lnTo>
                  <a:lnTo>
                    <a:pt x="36" y="155"/>
                  </a:lnTo>
                  <a:lnTo>
                    <a:pt x="21" y="173"/>
                  </a:lnTo>
                  <a:lnTo>
                    <a:pt x="18" y="189"/>
                  </a:lnTo>
                  <a:lnTo>
                    <a:pt x="5" y="191"/>
                  </a:lnTo>
                  <a:lnTo>
                    <a:pt x="0" y="205"/>
                  </a:lnTo>
                  <a:lnTo>
                    <a:pt x="20" y="205"/>
                  </a:lnTo>
                  <a:lnTo>
                    <a:pt x="23" y="225"/>
                  </a:lnTo>
                  <a:lnTo>
                    <a:pt x="32" y="232"/>
                  </a:lnTo>
                  <a:lnTo>
                    <a:pt x="45" y="237"/>
                  </a:lnTo>
                  <a:lnTo>
                    <a:pt x="55" y="255"/>
                  </a:lnTo>
                  <a:lnTo>
                    <a:pt x="77" y="273"/>
                  </a:lnTo>
                  <a:lnTo>
                    <a:pt x="89" y="294"/>
                  </a:lnTo>
                  <a:lnTo>
                    <a:pt x="101" y="305"/>
                  </a:lnTo>
                  <a:lnTo>
                    <a:pt x="112" y="317"/>
                  </a:lnTo>
                  <a:lnTo>
                    <a:pt x="128" y="331"/>
                  </a:lnTo>
                  <a:lnTo>
                    <a:pt x="132" y="319"/>
                  </a:lnTo>
                  <a:lnTo>
                    <a:pt x="146" y="330"/>
                  </a:lnTo>
                  <a:lnTo>
                    <a:pt x="155" y="340"/>
                  </a:lnTo>
                  <a:lnTo>
                    <a:pt x="164" y="351"/>
                  </a:lnTo>
                  <a:lnTo>
                    <a:pt x="171" y="365"/>
                  </a:lnTo>
                  <a:lnTo>
                    <a:pt x="185" y="363"/>
                  </a:lnTo>
                  <a:lnTo>
                    <a:pt x="199" y="372"/>
                  </a:lnTo>
                  <a:lnTo>
                    <a:pt x="208" y="383"/>
                  </a:lnTo>
                  <a:lnTo>
                    <a:pt x="221" y="392"/>
                  </a:lnTo>
                  <a:lnTo>
                    <a:pt x="228" y="408"/>
                  </a:lnTo>
                  <a:lnTo>
                    <a:pt x="233" y="422"/>
                  </a:lnTo>
                  <a:lnTo>
                    <a:pt x="249" y="424"/>
                  </a:lnTo>
                  <a:lnTo>
                    <a:pt x="255" y="431"/>
                  </a:lnTo>
                  <a:lnTo>
                    <a:pt x="255" y="431"/>
                  </a:lnTo>
                  <a:lnTo>
                    <a:pt x="255" y="4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7" name="Freeform 155">
              <a:extLst>
                <a:ext uri="{FF2B5EF4-FFF2-40B4-BE49-F238E27FC236}">
                  <a16:creationId xmlns:a16="http://schemas.microsoft.com/office/drawing/2014/main" id="{4C1350A1-1507-7AF3-8602-66C4DDB3FCF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226753" y="8768300"/>
              <a:ext cx="738595" cy="752147"/>
            </a:xfrm>
            <a:custGeom>
              <a:avLst/>
              <a:gdLst>
                <a:gd name="T0" fmla="*/ 179 w 327"/>
                <a:gd name="T1" fmla="*/ 333 h 333"/>
                <a:gd name="T2" fmla="*/ 181 w 327"/>
                <a:gd name="T3" fmla="*/ 321 h 333"/>
                <a:gd name="T4" fmla="*/ 187 w 327"/>
                <a:gd name="T5" fmla="*/ 312 h 333"/>
                <a:gd name="T6" fmla="*/ 201 w 327"/>
                <a:gd name="T7" fmla="*/ 299 h 333"/>
                <a:gd name="T8" fmla="*/ 211 w 327"/>
                <a:gd name="T9" fmla="*/ 289 h 333"/>
                <a:gd name="T10" fmla="*/ 219 w 327"/>
                <a:gd name="T11" fmla="*/ 280 h 333"/>
                <a:gd name="T12" fmla="*/ 229 w 327"/>
                <a:gd name="T13" fmla="*/ 267 h 333"/>
                <a:gd name="T14" fmla="*/ 242 w 327"/>
                <a:gd name="T15" fmla="*/ 257 h 333"/>
                <a:gd name="T16" fmla="*/ 252 w 327"/>
                <a:gd name="T17" fmla="*/ 248 h 333"/>
                <a:gd name="T18" fmla="*/ 268 w 327"/>
                <a:gd name="T19" fmla="*/ 241 h 333"/>
                <a:gd name="T20" fmla="*/ 279 w 327"/>
                <a:gd name="T21" fmla="*/ 232 h 333"/>
                <a:gd name="T22" fmla="*/ 295 w 327"/>
                <a:gd name="T23" fmla="*/ 221 h 333"/>
                <a:gd name="T24" fmla="*/ 320 w 327"/>
                <a:gd name="T25" fmla="*/ 225 h 333"/>
                <a:gd name="T26" fmla="*/ 320 w 327"/>
                <a:gd name="T27" fmla="*/ 173 h 333"/>
                <a:gd name="T28" fmla="*/ 311 w 327"/>
                <a:gd name="T29" fmla="*/ 159 h 333"/>
                <a:gd name="T30" fmla="*/ 311 w 327"/>
                <a:gd name="T31" fmla="*/ 139 h 333"/>
                <a:gd name="T32" fmla="*/ 327 w 327"/>
                <a:gd name="T33" fmla="*/ 137 h 333"/>
                <a:gd name="T34" fmla="*/ 327 w 327"/>
                <a:gd name="T35" fmla="*/ 84 h 333"/>
                <a:gd name="T36" fmla="*/ 322 w 327"/>
                <a:gd name="T37" fmla="*/ 57 h 333"/>
                <a:gd name="T38" fmla="*/ 299 w 327"/>
                <a:gd name="T39" fmla="*/ 47 h 333"/>
                <a:gd name="T40" fmla="*/ 288 w 327"/>
                <a:gd name="T41" fmla="*/ 36 h 333"/>
                <a:gd name="T42" fmla="*/ 260 w 327"/>
                <a:gd name="T43" fmla="*/ 32 h 333"/>
                <a:gd name="T44" fmla="*/ 254 w 327"/>
                <a:gd name="T45" fmla="*/ 41 h 333"/>
                <a:gd name="T46" fmla="*/ 260 w 327"/>
                <a:gd name="T47" fmla="*/ 27 h 333"/>
                <a:gd name="T48" fmla="*/ 222 w 327"/>
                <a:gd name="T49" fmla="*/ 22 h 333"/>
                <a:gd name="T50" fmla="*/ 210 w 327"/>
                <a:gd name="T51" fmla="*/ 15 h 333"/>
                <a:gd name="T52" fmla="*/ 185 w 327"/>
                <a:gd name="T53" fmla="*/ 23 h 333"/>
                <a:gd name="T54" fmla="*/ 174 w 327"/>
                <a:gd name="T55" fmla="*/ 32 h 333"/>
                <a:gd name="T56" fmla="*/ 174 w 327"/>
                <a:gd name="T57" fmla="*/ 16 h 333"/>
                <a:gd name="T58" fmla="*/ 158 w 327"/>
                <a:gd name="T59" fmla="*/ 16 h 333"/>
                <a:gd name="T60" fmla="*/ 142 w 327"/>
                <a:gd name="T61" fmla="*/ 9 h 333"/>
                <a:gd name="T62" fmla="*/ 112 w 327"/>
                <a:gd name="T63" fmla="*/ 15 h 333"/>
                <a:gd name="T64" fmla="*/ 48 w 327"/>
                <a:gd name="T65" fmla="*/ 120 h 333"/>
                <a:gd name="T66" fmla="*/ 14 w 327"/>
                <a:gd name="T67" fmla="*/ 121 h 333"/>
                <a:gd name="T68" fmla="*/ 1 w 327"/>
                <a:gd name="T69" fmla="*/ 127 h 333"/>
                <a:gd name="T70" fmla="*/ 1 w 327"/>
                <a:gd name="T71" fmla="*/ 150 h 333"/>
                <a:gd name="T72" fmla="*/ 1 w 327"/>
                <a:gd name="T73" fmla="*/ 173 h 333"/>
                <a:gd name="T74" fmla="*/ 0 w 327"/>
                <a:gd name="T75" fmla="*/ 217 h 333"/>
                <a:gd name="T76" fmla="*/ 28 w 327"/>
                <a:gd name="T77" fmla="*/ 217 h 333"/>
                <a:gd name="T78" fmla="*/ 28 w 327"/>
                <a:gd name="T79" fmla="*/ 278 h 333"/>
                <a:gd name="T80" fmla="*/ 60 w 327"/>
                <a:gd name="T81" fmla="*/ 280 h 333"/>
                <a:gd name="T82" fmla="*/ 96 w 327"/>
                <a:gd name="T83" fmla="*/ 280 h 333"/>
                <a:gd name="T84" fmla="*/ 96 w 327"/>
                <a:gd name="T85" fmla="*/ 303 h 333"/>
                <a:gd name="T86" fmla="*/ 98 w 327"/>
                <a:gd name="T87" fmla="*/ 322 h 333"/>
                <a:gd name="T88" fmla="*/ 124 w 327"/>
                <a:gd name="T89" fmla="*/ 314 h 333"/>
                <a:gd name="T90" fmla="*/ 140 w 327"/>
                <a:gd name="T91" fmla="*/ 319 h 333"/>
                <a:gd name="T92" fmla="*/ 155 w 327"/>
                <a:gd name="T93" fmla="*/ 324 h 333"/>
                <a:gd name="T94" fmla="*/ 171 w 327"/>
                <a:gd name="T95" fmla="*/ 328 h 333"/>
                <a:gd name="T96" fmla="*/ 179 w 327"/>
                <a:gd name="T97" fmla="*/ 333 h 333"/>
                <a:gd name="T98" fmla="*/ 179 w 327"/>
                <a:gd name="T99" fmla="*/ 333 h 333"/>
                <a:gd name="T100" fmla="*/ 179 w 327"/>
                <a:gd name="T101" fmla="*/ 333 h 333"/>
                <a:gd name="T102" fmla="*/ 201 w 327"/>
                <a:gd name="T103" fmla="*/ 9 h 333"/>
                <a:gd name="T104" fmla="*/ 181 w 327"/>
                <a:gd name="T105" fmla="*/ 0 h 333"/>
                <a:gd name="T106" fmla="*/ 160 w 327"/>
                <a:gd name="T107" fmla="*/ 0 h 333"/>
                <a:gd name="T108" fmla="*/ 181 w 327"/>
                <a:gd name="T109" fmla="*/ 11 h 333"/>
                <a:gd name="T110" fmla="*/ 201 w 327"/>
                <a:gd name="T111" fmla="*/ 9 h 333"/>
                <a:gd name="T112" fmla="*/ 201 w 327"/>
                <a:gd name="T113" fmla="*/ 9 h 333"/>
                <a:gd name="T114" fmla="*/ 201 w 327"/>
                <a:gd name="T115" fmla="*/ 9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" h="333">
                  <a:moveTo>
                    <a:pt x="179" y="333"/>
                  </a:moveTo>
                  <a:lnTo>
                    <a:pt x="181" y="321"/>
                  </a:lnTo>
                  <a:lnTo>
                    <a:pt x="187" y="312"/>
                  </a:lnTo>
                  <a:lnTo>
                    <a:pt x="201" y="299"/>
                  </a:lnTo>
                  <a:lnTo>
                    <a:pt x="211" y="289"/>
                  </a:lnTo>
                  <a:lnTo>
                    <a:pt x="219" y="280"/>
                  </a:lnTo>
                  <a:lnTo>
                    <a:pt x="229" y="267"/>
                  </a:lnTo>
                  <a:lnTo>
                    <a:pt x="242" y="257"/>
                  </a:lnTo>
                  <a:lnTo>
                    <a:pt x="252" y="248"/>
                  </a:lnTo>
                  <a:lnTo>
                    <a:pt x="268" y="241"/>
                  </a:lnTo>
                  <a:lnTo>
                    <a:pt x="279" y="232"/>
                  </a:lnTo>
                  <a:lnTo>
                    <a:pt x="295" y="221"/>
                  </a:lnTo>
                  <a:lnTo>
                    <a:pt x="320" y="225"/>
                  </a:lnTo>
                  <a:lnTo>
                    <a:pt x="320" y="173"/>
                  </a:lnTo>
                  <a:lnTo>
                    <a:pt x="311" y="159"/>
                  </a:lnTo>
                  <a:lnTo>
                    <a:pt x="311" y="139"/>
                  </a:lnTo>
                  <a:lnTo>
                    <a:pt x="327" y="137"/>
                  </a:lnTo>
                  <a:lnTo>
                    <a:pt x="327" y="84"/>
                  </a:lnTo>
                  <a:lnTo>
                    <a:pt x="322" y="57"/>
                  </a:lnTo>
                  <a:lnTo>
                    <a:pt x="299" y="47"/>
                  </a:lnTo>
                  <a:lnTo>
                    <a:pt x="288" y="36"/>
                  </a:lnTo>
                  <a:lnTo>
                    <a:pt x="260" y="32"/>
                  </a:lnTo>
                  <a:lnTo>
                    <a:pt x="254" y="41"/>
                  </a:lnTo>
                  <a:lnTo>
                    <a:pt x="260" y="27"/>
                  </a:lnTo>
                  <a:lnTo>
                    <a:pt x="222" y="22"/>
                  </a:lnTo>
                  <a:lnTo>
                    <a:pt x="210" y="15"/>
                  </a:lnTo>
                  <a:lnTo>
                    <a:pt x="185" y="23"/>
                  </a:lnTo>
                  <a:lnTo>
                    <a:pt x="174" y="32"/>
                  </a:lnTo>
                  <a:lnTo>
                    <a:pt x="174" y="16"/>
                  </a:lnTo>
                  <a:lnTo>
                    <a:pt x="158" y="16"/>
                  </a:lnTo>
                  <a:lnTo>
                    <a:pt x="142" y="9"/>
                  </a:lnTo>
                  <a:lnTo>
                    <a:pt x="112" y="15"/>
                  </a:lnTo>
                  <a:lnTo>
                    <a:pt x="48" y="120"/>
                  </a:lnTo>
                  <a:lnTo>
                    <a:pt x="14" y="121"/>
                  </a:lnTo>
                  <a:lnTo>
                    <a:pt x="1" y="127"/>
                  </a:lnTo>
                  <a:lnTo>
                    <a:pt x="1" y="150"/>
                  </a:lnTo>
                  <a:lnTo>
                    <a:pt x="1" y="173"/>
                  </a:lnTo>
                  <a:lnTo>
                    <a:pt x="0" y="217"/>
                  </a:lnTo>
                  <a:lnTo>
                    <a:pt x="28" y="217"/>
                  </a:lnTo>
                  <a:lnTo>
                    <a:pt x="28" y="278"/>
                  </a:lnTo>
                  <a:lnTo>
                    <a:pt x="60" y="280"/>
                  </a:lnTo>
                  <a:lnTo>
                    <a:pt x="96" y="280"/>
                  </a:lnTo>
                  <a:lnTo>
                    <a:pt x="96" y="303"/>
                  </a:lnTo>
                  <a:lnTo>
                    <a:pt x="98" y="322"/>
                  </a:lnTo>
                  <a:lnTo>
                    <a:pt x="124" y="314"/>
                  </a:lnTo>
                  <a:lnTo>
                    <a:pt x="140" y="319"/>
                  </a:lnTo>
                  <a:lnTo>
                    <a:pt x="155" y="324"/>
                  </a:lnTo>
                  <a:lnTo>
                    <a:pt x="171" y="328"/>
                  </a:lnTo>
                  <a:lnTo>
                    <a:pt x="179" y="333"/>
                  </a:lnTo>
                  <a:lnTo>
                    <a:pt x="179" y="333"/>
                  </a:lnTo>
                  <a:lnTo>
                    <a:pt x="179" y="333"/>
                  </a:lnTo>
                  <a:close/>
                  <a:moveTo>
                    <a:pt x="201" y="9"/>
                  </a:moveTo>
                  <a:lnTo>
                    <a:pt x="181" y="0"/>
                  </a:lnTo>
                  <a:lnTo>
                    <a:pt x="160" y="0"/>
                  </a:lnTo>
                  <a:lnTo>
                    <a:pt x="181" y="11"/>
                  </a:lnTo>
                  <a:lnTo>
                    <a:pt x="201" y="9"/>
                  </a:lnTo>
                  <a:lnTo>
                    <a:pt x="201" y="9"/>
                  </a:lnTo>
                  <a:lnTo>
                    <a:pt x="201" y="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8" name="Freeform 156">
              <a:extLst>
                <a:ext uri="{FF2B5EF4-FFF2-40B4-BE49-F238E27FC236}">
                  <a16:creationId xmlns:a16="http://schemas.microsoft.com/office/drawing/2014/main" id="{53D6E76D-13DA-811F-10A1-ADB2A15C4D5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17522" y="8700539"/>
              <a:ext cx="478844" cy="901221"/>
            </a:xfrm>
            <a:custGeom>
              <a:avLst/>
              <a:gdLst>
                <a:gd name="T0" fmla="*/ 180 w 212"/>
                <a:gd name="T1" fmla="*/ 399 h 399"/>
                <a:gd name="T2" fmla="*/ 180 w 212"/>
                <a:gd name="T3" fmla="*/ 370 h 399"/>
                <a:gd name="T4" fmla="*/ 187 w 212"/>
                <a:gd name="T5" fmla="*/ 344 h 399"/>
                <a:gd name="T6" fmla="*/ 182 w 212"/>
                <a:gd name="T7" fmla="*/ 335 h 399"/>
                <a:gd name="T8" fmla="*/ 182 w 212"/>
                <a:gd name="T9" fmla="*/ 308 h 399"/>
                <a:gd name="T10" fmla="*/ 194 w 212"/>
                <a:gd name="T11" fmla="*/ 306 h 399"/>
                <a:gd name="T12" fmla="*/ 198 w 212"/>
                <a:gd name="T13" fmla="*/ 285 h 399"/>
                <a:gd name="T14" fmla="*/ 194 w 212"/>
                <a:gd name="T15" fmla="*/ 255 h 399"/>
                <a:gd name="T16" fmla="*/ 209 w 212"/>
                <a:gd name="T17" fmla="*/ 247 h 399"/>
                <a:gd name="T18" fmla="*/ 210 w 212"/>
                <a:gd name="T19" fmla="*/ 203 h 399"/>
                <a:gd name="T20" fmla="*/ 212 w 212"/>
                <a:gd name="T21" fmla="*/ 189 h 399"/>
                <a:gd name="T22" fmla="*/ 210 w 212"/>
                <a:gd name="T23" fmla="*/ 153 h 399"/>
                <a:gd name="T24" fmla="*/ 209 w 212"/>
                <a:gd name="T25" fmla="*/ 137 h 399"/>
                <a:gd name="T26" fmla="*/ 210 w 212"/>
                <a:gd name="T27" fmla="*/ 121 h 399"/>
                <a:gd name="T28" fmla="*/ 200 w 212"/>
                <a:gd name="T29" fmla="*/ 110 h 399"/>
                <a:gd name="T30" fmla="*/ 196 w 212"/>
                <a:gd name="T31" fmla="*/ 87 h 399"/>
                <a:gd name="T32" fmla="*/ 198 w 212"/>
                <a:gd name="T33" fmla="*/ 71 h 399"/>
                <a:gd name="T34" fmla="*/ 186 w 212"/>
                <a:gd name="T35" fmla="*/ 64 h 399"/>
                <a:gd name="T36" fmla="*/ 178 w 212"/>
                <a:gd name="T37" fmla="*/ 39 h 399"/>
                <a:gd name="T38" fmla="*/ 171 w 212"/>
                <a:gd name="T39" fmla="*/ 27 h 399"/>
                <a:gd name="T40" fmla="*/ 168 w 212"/>
                <a:gd name="T41" fmla="*/ 0 h 399"/>
                <a:gd name="T42" fmla="*/ 153 w 212"/>
                <a:gd name="T43" fmla="*/ 2 h 399"/>
                <a:gd name="T44" fmla="*/ 132 w 212"/>
                <a:gd name="T45" fmla="*/ 2 h 399"/>
                <a:gd name="T46" fmla="*/ 120 w 212"/>
                <a:gd name="T47" fmla="*/ 14 h 399"/>
                <a:gd name="T48" fmla="*/ 100 w 212"/>
                <a:gd name="T49" fmla="*/ 18 h 399"/>
                <a:gd name="T50" fmla="*/ 88 w 212"/>
                <a:gd name="T51" fmla="*/ 20 h 399"/>
                <a:gd name="T52" fmla="*/ 73 w 212"/>
                <a:gd name="T53" fmla="*/ 23 h 399"/>
                <a:gd name="T54" fmla="*/ 66 w 212"/>
                <a:gd name="T55" fmla="*/ 36 h 399"/>
                <a:gd name="T56" fmla="*/ 52 w 212"/>
                <a:gd name="T57" fmla="*/ 37 h 399"/>
                <a:gd name="T58" fmla="*/ 43 w 212"/>
                <a:gd name="T59" fmla="*/ 27 h 399"/>
                <a:gd name="T60" fmla="*/ 31 w 212"/>
                <a:gd name="T61" fmla="*/ 32 h 399"/>
                <a:gd name="T62" fmla="*/ 18 w 212"/>
                <a:gd name="T63" fmla="*/ 27 h 399"/>
                <a:gd name="T64" fmla="*/ 20 w 212"/>
                <a:gd name="T65" fmla="*/ 39 h 399"/>
                <a:gd name="T66" fmla="*/ 16 w 212"/>
                <a:gd name="T67" fmla="*/ 62 h 399"/>
                <a:gd name="T68" fmla="*/ 4 w 212"/>
                <a:gd name="T69" fmla="*/ 64 h 399"/>
                <a:gd name="T70" fmla="*/ 0 w 212"/>
                <a:gd name="T71" fmla="*/ 112 h 399"/>
                <a:gd name="T72" fmla="*/ 2 w 212"/>
                <a:gd name="T73" fmla="*/ 153 h 399"/>
                <a:gd name="T74" fmla="*/ 2 w 212"/>
                <a:gd name="T75" fmla="*/ 203 h 399"/>
                <a:gd name="T76" fmla="*/ 2 w 212"/>
                <a:gd name="T77" fmla="*/ 287 h 399"/>
                <a:gd name="T78" fmla="*/ 0 w 212"/>
                <a:gd name="T79" fmla="*/ 304 h 399"/>
                <a:gd name="T80" fmla="*/ 16 w 212"/>
                <a:gd name="T81" fmla="*/ 308 h 399"/>
                <a:gd name="T82" fmla="*/ 32 w 212"/>
                <a:gd name="T83" fmla="*/ 306 h 399"/>
                <a:gd name="T84" fmla="*/ 40 w 212"/>
                <a:gd name="T85" fmla="*/ 324 h 399"/>
                <a:gd name="T86" fmla="*/ 48 w 212"/>
                <a:gd name="T87" fmla="*/ 336 h 399"/>
                <a:gd name="T88" fmla="*/ 77 w 212"/>
                <a:gd name="T89" fmla="*/ 344 h 399"/>
                <a:gd name="T90" fmla="*/ 75 w 212"/>
                <a:gd name="T91" fmla="*/ 360 h 399"/>
                <a:gd name="T92" fmla="*/ 89 w 212"/>
                <a:gd name="T93" fmla="*/ 361 h 399"/>
                <a:gd name="T94" fmla="*/ 89 w 212"/>
                <a:gd name="T95" fmla="*/ 374 h 399"/>
                <a:gd name="T96" fmla="*/ 104 w 212"/>
                <a:gd name="T97" fmla="*/ 383 h 399"/>
                <a:gd name="T98" fmla="*/ 105 w 212"/>
                <a:gd name="T99" fmla="*/ 399 h 399"/>
                <a:gd name="T100" fmla="*/ 125 w 212"/>
                <a:gd name="T101" fmla="*/ 399 h 399"/>
                <a:gd name="T102" fmla="*/ 153 w 212"/>
                <a:gd name="T103" fmla="*/ 399 h 399"/>
                <a:gd name="T104" fmla="*/ 180 w 212"/>
                <a:gd name="T105" fmla="*/ 399 h 399"/>
                <a:gd name="T106" fmla="*/ 180 w 212"/>
                <a:gd name="T107" fmla="*/ 399 h 399"/>
                <a:gd name="T108" fmla="*/ 180 w 212"/>
                <a:gd name="T109" fmla="*/ 399 h 3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" h="399">
                  <a:moveTo>
                    <a:pt x="180" y="399"/>
                  </a:moveTo>
                  <a:lnTo>
                    <a:pt x="180" y="370"/>
                  </a:lnTo>
                  <a:lnTo>
                    <a:pt x="187" y="344"/>
                  </a:lnTo>
                  <a:lnTo>
                    <a:pt x="182" y="335"/>
                  </a:lnTo>
                  <a:lnTo>
                    <a:pt x="182" y="308"/>
                  </a:lnTo>
                  <a:lnTo>
                    <a:pt x="194" y="306"/>
                  </a:lnTo>
                  <a:lnTo>
                    <a:pt x="198" y="285"/>
                  </a:lnTo>
                  <a:lnTo>
                    <a:pt x="194" y="255"/>
                  </a:lnTo>
                  <a:lnTo>
                    <a:pt x="209" y="247"/>
                  </a:lnTo>
                  <a:lnTo>
                    <a:pt x="210" y="203"/>
                  </a:lnTo>
                  <a:lnTo>
                    <a:pt x="212" y="189"/>
                  </a:lnTo>
                  <a:lnTo>
                    <a:pt x="210" y="153"/>
                  </a:lnTo>
                  <a:lnTo>
                    <a:pt x="209" y="137"/>
                  </a:lnTo>
                  <a:lnTo>
                    <a:pt x="210" y="121"/>
                  </a:lnTo>
                  <a:lnTo>
                    <a:pt x="200" y="110"/>
                  </a:lnTo>
                  <a:lnTo>
                    <a:pt x="196" y="87"/>
                  </a:lnTo>
                  <a:lnTo>
                    <a:pt x="198" y="71"/>
                  </a:lnTo>
                  <a:lnTo>
                    <a:pt x="186" y="64"/>
                  </a:lnTo>
                  <a:lnTo>
                    <a:pt x="178" y="39"/>
                  </a:lnTo>
                  <a:lnTo>
                    <a:pt x="171" y="27"/>
                  </a:lnTo>
                  <a:lnTo>
                    <a:pt x="168" y="0"/>
                  </a:lnTo>
                  <a:lnTo>
                    <a:pt x="153" y="2"/>
                  </a:lnTo>
                  <a:lnTo>
                    <a:pt x="132" y="2"/>
                  </a:lnTo>
                  <a:lnTo>
                    <a:pt x="120" y="14"/>
                  </a:lnTo>
                  <a:lnTo>
                    <a:pt x="100" y="18"/>
                  </a:lnTo>
                  <a:lnTo>
                    <a:pt x="88" y="20"/>
                  </a:lnTo>
                  <a:lnTo>
                    <a:pt x="73" y="23"/>
                  </a:lnTo>
                  <a:lnTo>
                    <a:pt x="66" y="36"/>
                  </a:lnTo>
                  <a:lnTo>
                    <a:pt x="52" y="37"/>
                  </a:lnTo>
                  <a:lnTo>
                    <a:pt x="43" y="27"/>
                  </a:lnTo>
                  <a:lnTo>
                    <a:pt x="31" y="32"/>
                  </a:lnTo>
                  <a:lnTo>
                    <a:pt x="18" y="27"/>
                  </a:lnTo>
                  <a:lnTo>
                    <a:pt x="20" y="39"/>
                  </a:lnTo>
                  <a:lnTo>
                    <a:pt x="16" y="62"/>
                  </a:lnTo>
                  <a:lnTo>
                    <a:pt x="4" y="64"/>
                  </a:lnTo>
                  <a:lnTo>
                    <a:pt x="0" y="112"/>
                  </a:lnTo>
                  <a:lnTo>
                    <a:pt x="2" y="153"/>
                  </a:lnTo>
                  <a:lnTo>
                    <a:pt x="2" y="203"/>
                  </a:lnTo>
                  <a:lnTo>
                    <a:pt x="2" y="287"/>
                  </a:lnTo>
                  <a:lnTo>
                    <a:pt x="0" y="304"/>
                  </a:lnTo>
                  <a:lnTo>
                    <a:pt x="16" y="308"/>
                  </a:lnTo>
                  <a:lnTo>
                    <a:pt x="32" y="306"/>
                  </a:lnTo>
                  <a:lnTo>
                    <a:pt x="40" y="324"/>
                  </a:lnTo>
                  <a:lnTo>
                    <a:pt x="48" y="336"/>
                  </a:lnTo>
                  <a:lnTo>
                    <a:pt x="77" y="344"/>
                  </a:lnTo>
                  <a:lnTo>
                    <a:pt x="75" y="360"/>
                  </a:lnTo>
                  <a:lnTo>
                    <a:pt x="89" y="361"/>
                  </a:lnTo>
                  <a:lnTo>
                    <a:pt x="89" y="374"/>
                  </a:lnTo>
                  <a:lnTo>
                    <a:pt x="104" y="383"/>
                  </a:lnTo>
                  <a:lnTo>
                    <a:pt x="105" y="399"/>
                  </a:lnTo>
                  <a:lnTo>
                    <a:pt x="125" y="399"/>
                  </a:lnTo>
                  <a:lnTo>
                    <a:pt x="153" y="399"/>
                  </a:lnTo>
                  <a:lnTo>
                    <a:pt x="180" y="399"/>
                  </a:lnTo>
                  <a:lnTo>
                    <a:pt x="180" y="399"/>
                  </a:lnTo>
                  <a:lnTo>
                    <a:pt x="180" y="3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29" name="Freeform 157">
              <a:extLst>
                <a:ext uri="{FF2B5EF4-FFF2-40B4-BE49-F238E27FC236}">
                  <a16:creationId xmlns:a16="http://schemas.microsoft.com/office/drawing/2014/main" id="{133A6971-6005-1D4D-80F4-C1345E840F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834496" y="10441995"/>
              <a:ext cx="862823" cy="851530"/>
            </a:xfrm>
            <a:custGeom>
              <a:avLst/>
              <a:gdLst>
                <a:gd name="T0" fmla="*/ 217 w 382"/>
                <a:gd name="T1" fmla="*/ 363 h 377"/>
                <a:gd name="T2" fmla="*/ 261 w 382"/>
                <a:gd name="T3" fmla="*/ 356 h 377"/>
                <a:gd name="T4" fmla="*/ 293 w 382"/>
                <a:gd name="T5" fmla="*/ 372 h 377"/>
                <a:gd name="T6" fmla="*/ 327 w 382"/>
                <a:gd name="T7" fmla="*/ 350 h 377"/>
                <a:gd name="T8" fmla="*/ 304 w 382"/>
                <a:gd name="T9" fmla="*/ 334 h 377"/>
                <a:gd name="T10" fmla="*/ 311 w 382"/>
                <a:gd name="T11" fmla="*/ 306 h 377"/>
                <a:gd name="T12" fmla="*/ 327 w 382"/>
                <a:gd name="T13" fmla="*/ 249 h 377"/>
                <a:gd name="T14" fmla="*/ 343 w 382"/>
                <a:gd name="T15" fmla="*/ 226 h 377"/>
                <a:gd name="T16" fmla="*/ 372 w 382"/>
                <a:gd name="T17" fmla="*/ 174 h 377"/>
                <a:gd name="T18" fmla="*/ 382 w 382"/>
                <a:gd name="T19" fmla="*/ 140 h 377"/>
                <a:gd name="T20" fmla="*/ 366 w 382"/>
                <a:gd name="T21" fmla="*/ 112 h 377"/>
                <a:gd name="T22" fmla="*/ 364 w 382"/>
                <a:gd name="T23" fmla="*/ 76 h 377"/>
                <a:gd name="T24" fmla="*/ 329 w 382"/>
                <a:gd name="T25" fmla="*/ 50 h 377"/>
                <a:gd name="T26" fmla="*/ 299 w 382"/>
                <a:gd name="T27" fmla="*/ 39 h 377"/>
                <a:gd name="T28" fmla="*/ 267 w 382"/>
                <a:gd name="T29" fmla="*/ 32 h 377"/>
                <a:gd name="T30" fmla="*/ 236 w 382"/>
                <a:gd name="T31" fmla="*/ 37 h 377"/>
                <a:gd name="T32" fmla="*/ 213 w 382"/>
                <a:gd name="T33" fmla="*/ 48 h 377"/>
                <a:gd name="T34" fmla="*/ 185 w 382"/>
                <a:gd name="T35" fmla="*/ 44 h 377"/>
                <a:gd name="T36" fmla="*/ 160 w 382"/>
                <a:gd name="T37" fmla="*/ 35 h 377"/>
                <a:gd name="T38" fmla="*/ 151 w 382"/>
                <a:gd name="T39" fmla="*/ 2 h 377"/>
                <a:gd name="T40" fmla="*/ 101 w 382"/>
                <a:gd name="T41" fmla="*/ 53 h 377"/>
                <a:gd name="T42" fmla="*/ 78 w 382"/>
                <a:gd name="T43" fmla="*/ 108 h 377"/>
                <a:gd name="T44" fmla="*/ 0 w 382"/>
                <a:gd name="T45" fmla="*/ 151 h 377"/>
                <a:gd name="T46" fmla="*/ 5 w 382"/>
                <a:gd name="T47" fmla="*/ 181 h 377"/>
                <a:gd name="T48" fmla="*/ 24 w 382"/>
                <a:gd name="T49" fmla="*/ 203 h 377"/>
                <a:gd name="T50" fmla="*/ 32 w 382"/>
                <a:gd name="T51" fmla="*/ 229 h 377"/>
                <a:gd name="T52" fmla="*/ 51 w 382"/>
                <a:gd name="T53" fmla="*/ 258 h 377"/>
                <a:gd name="T54" fmla="*/ 71 w 382"/>
                <a:gd name="T55" fmla="*/ 279 h 377"/>
                <a:gd name="T56" fmla="*/ 97 w 382"/>
                <a:gd name="T57" fmla="*/ 293 h 377"/>
                <a:gd name="T58" fmla="*/ 117 w 382"/>
                <a:gd name="T59" fmla="*/ 318 h 377"/>
                <a:gd name="T60" fmla="*/ 147 w 382"/>
                <a:gd name="T61" fmla="*/ 334 h 377"/>
                <a:gd name="T62" fmla="*/ 186 w 382"/>
                <a:gd name="T63" fmla="*/ 340 h 377"/>
                <a:gd name="T64" fmla="*/ 199 w 382"/>
                <a:gd name="T65" fmla="*/ 363 h 377"/>
                <a:gd name="T66" fmla="*/ 208 w 382"/>
                <a:gd name="T67" fmla="*/ 377 h 3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82" h="377">
                  <a:moveTo>
                    <a:pt x="208" y="377"/>
                  </a:moveTo>
                  <a:lnTo>
                    <a:pt x="217" y="363"/>
                  </a:lnTo>
                  <a:lnTo>
                    <a:pt x="236" y="349"/>
                  </a:lnTo>
                  <a:lnTo>
                    <a:pt x="261" y="356"/>
                  </a:lnTo>
                  <a:lnTo>
                    <a:pt x="281" y="358"/>
                  </a:lnTo>
                  <a:lnTo>
                    <a:pt x="293" y="372"/>
                  </a:lnTo>
                  <a:lnTo>
                    <a:pt x="315" y="372"/>
                  </a:lnTo>
                  <a:lnTo>
                    <a:pt x="327" y="350"/>
                  </a:lnTo>
                  <a:lnTo>
                    <a:pt x="315" y="345"/>
                  </a:lnTo>
                  <a:lnTo>
                    <a:pt x="304" y="334"/>
                  </a:lnTo>
                  <a:lnTo>
                    <a:pt x="302" y="322"/>
                  </a:lnTo>
                  <a:lnTo>
                    <a:pt x="311" y="306"/>
                  </a:lnTo>
                  <a:lnTo>
                    <a:pt x="322" y="272"/>
                  </a:lnTo>
                  <a:lnTo>
                    <a:pt x="327" y="249"/>
                  </a:lnTo>
                  <a:lnTo>
                    <a:pt x="338" y="242"/>
                  </a:lnTo>
                  <a:lnTo>
                    <a:pt x="343" y="226"/>
                  </a:lnTo>
                  <a:lnTo>
                    <a:pt x="357" y="208"/>
                  </a:lnTo>
                  <a:lnTo>
                    <a:pt x="372" y="174"/>
                  </a:lnTo>
                  <a:lnTo>
                    <a:pt x="382" y="164"/>
                  </a:lnTo>
                  <a:lnTo>
                    <a:pt x="382" y="140"/>
                  </a:lnTo>
                  <a:lnTo>
                    <a:pt x="368" y="126"/>
                  </a:lnTo>
                  <a:lnTo>
                    <a:pt x="366" y="112"/>
                  </a:lnTo>
                  <a:lnTo>
                    <a:pt x="370" y="91"/>
                  </a:lnTo>
                  <a:lnTo>
                    <a:pt x="364" y="76"/>
                  </a:lnTo>
                  <a:lnTo>
                    <a:pt x="347" y="64"/>
                  </a:lnTo>
                  <a:lnTo>
                    <a:pt x="329" y="50"/>
                  </a:lnTo>
                  <a:lnTo>
                    <a:pt x="311" y="41"/>
                  </a:lnTo>
                  <a:lnTo>
                    <a:pt x="299" y="39"/>
                  </a:lnTo>
                  <a:lnTo>
                    <a:pt x="279" y="41"/>
                  </a:lnTo>
                  <a:lnTo>
                    <a:pt x="267" y="32"/>
                  </a:lnTo>
                  <a:lnTo>
                    <a:pt x="256" y="41"/>
                  </a:lnTo>
                  <a:lnTo>
                    <a:pt x="236" y="37"/>
                  </a:lnTo>
                  <a:lnTo>
                    <a:pt x="226" y="42"/>
                  </a:lnTo>
                  <a:lnTo>
                    <a:pt x="213" y="48"/>
                  </a:lnTo>
                  <a:lnTo>
                    <a:pt x="197" y="46"/>
                  </a:lnTo>
                  <a:lnTo>
                    <a:pt x="185" y="44"/>
                  </a:lnTo>
                  <a:lnTo>
                    <a:pt x="170" y="42"/>
                  </a:lnTo>
                  <a:lnTo>
                    <a:pt x="160" y="35"/>
                  </a:lnTo>
                  <a:lnTo>
                    <a:pt x="149" y="18"/>
                  </a:lnTo>
                  <a:lnTo>
                    <a:pt x="151" y="2"/>
                  </a:lnTo>
                  <a:lnTo>
                    <a:pt x="131" y="0"/>
                  </a:lnTo>
                  <a:lnTo>
                    <a:pt x="101" y="53"/>
                  </a:lnTo>
                  <a:lnTo>
                    <a:pt x="85" y="91"/>
                  </a:lnTo>
                  <a:lnTo>
                    <a:pt x="78" y="108"/>
                  </a:lnTo>
                  <a:lnTo>
                    <a:pt x="33" y="139"/>
                  </a:lnTo>
                  <a:lnTo>
                    <a:pt x="0" y="151"/>
                  </a:lnTo>
                  <a:lnTo>
                    <a:pt x="3" y="165"/>
                  </a:lnTo>
                  <a:lnTo>
                    <a:pt x="5" y="181"/>
                  </a:lnTo>
                  <a:lnTo>
                    <a:pt x="14" y="192"/>
                  </a:lnTo>
                  <a:lnTo>
                    <a:pt x="24" y="203"/>
                  </a:lnTo>
                  <a:lnTo>
                    <a:pt x="40" y="215"/>
                  </a:lnTo>
                  <a:lnTo>
                    <a:pt x="32" y="229"/>
                  </a:lnTo>
                  <a:lnTo>
                    <a:pt x="46" y="244"/>
                  </a:lnTo>
                  <a:lnTo>
                    <a:pt x="51" y="258"/>
                  </a:lnTo>
                  <a:lnTo>
                    <a:pt x="62" y="265"/>
                  </a:lnTo>
                  <a:lnTo>
                    <a:pt x="71" y="279"/>
                  </a:lnTo>
                  <a:lnTo>
                    <a:pt x="83" y="288"/>
                  </a:lnTo>
                  <a:lnTo>
                    <a:pt x="97" y="293"/>
                  </a:lnTo>
                  <a:lnTo>
                    <a:pt x="106" y="309"/>
                  </a:lnTo>
                  <a:lnTo>
                    <a:pt x="117" y="318"/>
                  </a:lnTo>
                  <a:lnTo>
                    <a:pt x="137" y="327"/>
                  </a:lnTo>
                  <a:lnTo>
                    <a:pt x="147" y="334"/>
                  </a:lnTo>
                  <a:lnTo>
                    <a:pt x="170" y="343"/>
                  </a:lnTo>
                  <a:lnTo>
                    <a:pt x="186" y="340"/>
                  </a:lnTo>
                  <a:lnTo>
                    <a:pt x="185" y="356"/>
                  </a:lnTo>
                  <a:lnTo>
                    <a:pt x="199" y="363"/>
                  </a:lnTo>
                  <a:lnTo>
                    <a:pt x="208" y="377"/>
                  </a:lnTo>
                  <a:lnTo>
                    <a:pt x="208" y="377"/>
                  </a:lnTo>
                  <a:lnTo>
                    <a:pt x="208" y="3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0" name="Freeform 158">
              <a:extLst>
                <a:ext uri="{FF2B5EF4-FFF2-40B4-BE49-F238E27FC236}">
                  <a16:creationId xmlns:a16="http://schemas.microsoft.com/office/drawing/2014/main" id="{860A3B94-9344-047F-DAD5-68BF8EDC9EE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43348" y="9122916"/>
              <a:ext cx="422377" cy="844753"/>
            </a:xfrm>
            <a:custGeom>
              <a:avLst/>
              <a:gdLst>
                <a:gd name="T0" fmla="*/ 132 w 187"/>
                <a:gd name="T1" fmla="*/ 374 h 374"/>
                <a:gd name="T2" fmla="*/ 143 w 187"/>
                <a:gd name="T3" fmla="*/ 361 h 374"/>
                <a:gd name="T4" fmla="*/ 130 w 187"/>
                <a:gd name="T5" fmla="*/ 363 h 374"/>
                <a:gd name="T6" fmla="*/ 141 w 187"/>
                <a:gd name="T7" fmla="*/ 352 h 374"/>
                <a:gd name="T8" fmla="*/ 143 w 187"/>
                <a:gd name="T9" fmla="*/ 333 h 374"/>
                <a:gd name="T10" fmla="*/ 148 w 187"/>
                <a:gd name="T11" fmla="*/ 301 h 374"/>
                <a:gd name="T12" fmla="*/ 154 w 187"/>
                <a:gd name="T13" fmla="*/ 249 h 374"/>
                <a:gd name="T14" fmla="*/ 162 w 187"/>
                <a:gd name="T15" fmla="*/ 187 h 374"/>
                <a:gd name="T16" fmla="*/ 164 w 187"/>
                <a:gd name="T17" fmla="*/ 167 h 374"/>
                <a:gd name="T18" fmla="*/ 162 w 187"/>
                <a:gd name="T19" fmla="*/ 153 h 374"/>
                <a:gd name="T20" fmla="*/ 168 w 187"/>
                <a:gd name="T21" fmla="*/ 139 h 374"/>
                <a:gd name="T22" fmla="*/ 170 w 187"/>
                <a:gd name="T23" fmla="*/ 123 h 374"/>
                <a:gd name="T24" fmla="*/ 171 w 187"/>
                <a:gd name="T25" fmla="*/ 84 h 374"/>
                <a:gd name="T26" fmla="*/ 170 w 187"/>
                <a:gd name="T27" fmla="*/ 71 h 374"/>
                <a:gd name="T28" fmla="*/ 168 w 187"/>
                <a:gd name="T29" fmla="*/ 60 h 374"/>
                <a:gd name="T30" fmla="*/ 177 w 187"/>
                <a:gd name="T31" fmla="*/ 32 h 374"/>
                <a:gd name="T32" fmla="*/ 187 w 187"/>
                <a:gd name="T33" fmla="*/ 2 h 374"/>
                <a:gd name="T34" fmla="*/ 168 w 187"/>
                <a:gd name="T35" fmla="*/ 0 h 374"/>
                <a:gd name="T36" fmla="*/ 148 w 187"/>
                <a:gd name="T37" fmla="*/ 3 h 374"/>
                <a:gd name="T38" fmla="*/ 98 w 187"/>
                <a:gd name="T39" fmla="*/ 12 h 374"/>
                <a:gd name="T40" fmla="*/ 32 w 187"/>
                <a:gd name="T41" fmla="*/ 30 h 374"/>
                <a:gd name="T42" fmla="*/ 6 w 187"/>
                <a:gd name="T43" fmla="*/ 37 h 374"/>
                <a:gd name="T44" fmla="*/ 0 w 187"/>
                <a:gd name="T45" fmla="*/ 50 h 374"/>
                <a:gd name="T46" fmla="*/ 9 w 187"/>
                <a:gd name="T47" fmla="*/ 60 h 374"/>
                <a:gd name="T48" fmla="*/ 13 w 187"/>
                <a:gd name="T49" fmla="*/ 75 h 374"/>
                <a:gd name="T50" fmla="*/ 13 w 187"/>
                <a:gd name="T51" fmla="*/ 87 h 374"/>
                <a:gd name="T52" fmla="*/ 9 w 187"/>
                <a:gd name="T53" fmla="*/ 103 h 374"/>
                <a:gd name="T54" fmla="*/ 18 w 187"/>
                <a:gd name="T55" fmla="*/ 114 h 374"/>
                <a:gd name="T56" fmla="*/ 24 w 187"/>
                <a:gd name="T57" fmla="*/ 130 h 374"/>
                <a:gd name="T58" fmla="*/ 20 w 187"/>
                <a:gd name="T59" fmla="*/ 149 h 374"/>
                <a:gd name="T60" fmla="*/ 25 w 187"/>
                <a:gd name="T61" fmla="*/ 160 h 374"/>
                <a:gd name="T62" fmla="*/ 34 w 187"/>
                <a:gd name="T63" fmla="*/ 174 h 374"/>
                <a:gd name="T64" fmla="*/ 36 w 187"/>
                <a:gd name="T65" fmla="*/ 187 h 374"/>
                <a:gd name="T66" fmla="*/ 27 w 187"/>
                <a:gd name="T67" fmla="*/ 199 h 374"/>
                <a:gd name="T68" fmla="*/ 29 w 187"/>
                <a:gd name="T69" fmla="*/ 215 h 374"/>
                <a:gd name="T70" fmla="*/ 34 w 187"/>
                <a:gd name="T71" fmla="*/ 226 h 374"/>
                <a:gd name="T72" fmla="*/ 34 w 187"/>
                <a:gd name="T73" fmla="*/ 242 h 374"/>
                <a:gd name="T74" fmla="*/ 36 w 187"/>
                <a:gd name="T75" fmla="*/ 254 h 374"/>
                <a:gd name="T76" fmla="*/ 38 w 187"/>
                <a:gd name="T77" fmla="*/ 269 h 374"/>
                <a:gd name="T78" fmla="*/ 43 w 187"/>
                <a:gd name="T79" fmla="*/ 278 h 374"/>
                <a:gd name="T80" fmla="*/ 41 w 187"/>
                <a:gd name="T81" fmla="*/ 294 h 374"/>
                <a:gd name="T82" fmla="*/ 47 w 187"/>
                <a:gd name="T83" fmla="*/ 308 h 374"/>
                <a:gd name="T84" fmla="*/ 57 w 187"/>
                <a:gd name="T85" fmla="*/ 319 h 374"/>
                <a:gd name="T86" fmla="*/ 70 w 187"/>
                <a:gd name="T87" fmla="*/ 329 h 374"/>
                <a:gd name="T88" fmla="*/ 84 w 187"/>
                <a:gd name="T89" fmla="*/ 338 h 374"/>
                <a:gd name="T90" fmla="*/ 97 w 187"/>
                <a:gd name="T91" fmla="*/ 349 h 374"/>
                <a:gd name="T92" fmla="*/ 100 w 187"/>
                <a:gd name="T93" fmla="*/ 363 h 374"/>
                <a:gd name="T94" fmla="*/ 114 w 187"/>
                <a:gd name="T95" fmla="*/ 365 h 374"/>
                <a:gd name="T96" fmla="*/ 129 w 187"/>
                <a:gd name="T97" fmla="*/ 374 h 374"/>
                <a:gd name="T98" fmla="*/ 132 w 187"/>
                <a:gd name="T99" fmla="*/ 374 h 374"/>
                <a:gd name="T100" fmla="*/ 132 w 187"/>
                <a:gd name="T101" fmla="*/ 374 h 374"/>
                <a:gd name="T102" fmla="*/ 132 w 187"/>
                <a:gd name="T10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4">
                  <a:moveTo>
                    <a:pt x="132" y="374"/>
                  </a:moveTo>
                  <a:lnTo>
                    <a:pt x="143" y="361"/>
                  </a:lnTo>
                  <a:lnTo>
                    <a:pt x="130" y="363"/>
                  </a:lnTo>
                  <a:lnTo>
                    <a:pt x="141" y="352"/>
                  </a:lnTo>
                  <a:lnTo>
                    <a:pt x="143" y="333"/>
                  </a:lnTo>
                  <a:lnTo>
                    <a:pt x="148" y="301"/>
                  </a:lnTo>
                  <a:lnTo>
                    <a:pt x="154" y="249"/>
                  </a:lnTo>
                  <a:lnTo>
                    <a:pt x="162" y="187"/>
                  </a:lnTo>
                  <a:lnTo>
                    <a:pt x="164" y="167"/>
                  </a:lnTo>
                  <a:lnTo>
                    <a:pt x="162" y="153"/>
                  </a:lnTo>
                  <a:lnTo>
                    <a:pt x="168" y="139"/>
                  </a:lnTo>
                  <a:lnTo>
                    <a:pt x="170" y="123"/>
                  </a:lnTo>
                  <a:lnTo>
                    <a:pt x="171" y="84"/>
                  </a:lnTo>
                  <a:lnTo>
                    <a:pt x="170" y="71"/>
                  </a:lnTo>
                  <a:lnTo>
                    <a:pt x="168" y="60"/>
                  </a:lnTo>
                  <a:lnTo>
                    <a:pt x="177" y="32"/>
                  </a:lnTo>
                  <a:lnTo>
                    <a:pt x="187" y="2"/>
                  </a:lnTo>
                  <a:lnTo>
                    <a:pt x="168" y="0"/>
                  </a:lnTo>
                  <a:lnTo>
                    <a:pt x="148" y="3"/>
                  </a:lnTo>
                  <a:lnTo>
                    <a:pt x="98" y="12"/>
                  </a:lnTo>
                  <a:lnTo>
                    <a:pt x="32" y="30"/>
                  </a:lnTo>
                  <a:lnTo>
                    <a:pt x="6" y="37"/>
                  </a:lnTo>
                  <a:lnTo>
                    <a:pt x="0" y="50"/>
                  </a:lnTo>
                  <a:lnTo>
                    <a:pt x="9" y="60"/>
                  </a:lnTo>
                  <a:lnTo>
                    <a:pt x="13" y="75"/>
                  </a:lnTo>
                  <a:lnTo>
                    <a:pt x="13" y="87"/>
                  </a:lnTo>
                  <a:lnTo>
                    <a:pt x="9" y="103"/>
                  </a:lnTo>
                  <a:lnTo>
                    <a:pt x="18" y="114"/>
                  </a:lnTo>
                  <a:lnTo>
                    <a:pt x="24" y="130"/>
                  </a:lnTo>
                  <a:lnTo>
                    <a:pt x="20" y="149"/>
                  </a:lnTo>
                  <a:lnTo>
                    <a:pt x="25" y="160"/>
                  </a:lnTo>
                  <a:lnTo>
                    <a:pt x="34" y="174"/>
                  </a:lnTo>
                  <a:lnTo>
                    <a:pt x="36" y="187"/>
                  </a:lnTo>
                  <a:lnTo>
                    <a:pt x="27" y="199"/>
                  </a:lnTo>
                  <a:lnTo>
                    <a:pt x="29" y="215"/>
                  </a:lnTo>
                  <a:lnTo>
                    <a:pt x="34" y="226"/>
                  </a:lnTo>
                  <a:lnTo>
                    <a:pt x="34" y="242"/>
                  </a:lnTo>
                  <a:lnTo>
                    <a:pt x="36" y="254"/>
                  </a:lnTo>
                  <a:lnTo>
                    <a:pt x="38" y="269"/>
                  </a:lnTo>
                  <a:lnTo>
                    <a:pt x="43" y="278"/>
                  </a:lnTo>
                  <a:lnTo>
                    <a:pt x="41" y="294"/>
                  </a:lnTo>
                  <a:lnTo>
                    <a:pt x="47" y="308"/>
                  </a:lnTo>
                  <a:lnTo>
                    <a:pt x="57" y="319"/>
                  </a:lnTo>
                  <a:lnTo>
                    <a:pt x="70" y="329"/>
                  </a:lnTo>
                  <a:lnTo>
                    <a:pt x="84" y="338"/>
                  </a:lnTo>
                  <a:lnTo>
                    <a:pt x="97" y="349"/>
                  </a:lnTo>
                  <a:lnTo>
                    <a:pt x="100" y="363"/>
                  </a:lnTo>
                  <a:lnTo>
                    <a:pt x="114" y="365"/>
                  </a:lnTo>
                  <a:lnTo>
                    <a:pt x="129" y="374"/>
                  </a:lnTo>
                  <a:lnTo>
                    <a:pt x="132" y="374"/>
                  </a:lnTo>
                  <a:lnTo>
                    <a:pt x="132" y="374"/>
                  </a:lnTo>
                  <a:lnTo>
                    <a:pt x="132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1" name="Freeform 159">
              <a:extLst>
                <a:ext uri="{FF2B5EF4-FFF2-40B4-BE49-F238E27FC236}">
                  <a16:creationId xmlns:a16="http://schemas.microsoft.com/office/drawing/2014/main" id="{929AC88C-13CE-C6D0-CE31-E1D0EA243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67198" y="8422720"/>
              <a:ext cx="530795" cy="535312"/>
            </a:xfrm>
            <a:custGeom>
              <a:avLst/>
              <a:gdLst>
                <a:gd name="T0" fmla="*/ 143 w 235"/>
                <a:gd name="T1" fmla="*/ 237 h 237"/>
                <a:gd name="T2" fmla="*/ 162 w 235"/>
                <a:gd name="T3" fmla="*/ 230 h 237"/>
                <a:gd name="T4" fmla="*/ 161 w 235"/>
                <a:gd name="T5" fmla="*/ 185 h 237"/>
                <a:gd name="T6" fmla="*/ 170 w 235"/>
                <a:gd name="T7" fmla="*/ 166 h 237"/>
                <a:gd name="T8" fmla="*/ 191 w 235"/>
                <a:gd name="T9" fmla="*/ 175 h 237"/>
                <a:gd name="T10" fmla="*/ 200 w 235"/>
                <a:gd name="T11" fmla="*/ 164 h 237"/>
                <a:gd name="T12" fmla="*/ 202 w 235"/>
                <a:gd name="T13" fmla="*/ 148 h 237"/>
                <a:gd name="T14" fmla="*/ 211 w 235"/>
                <a:gd name="T15" fmla="*/ 159 h 237"/>
                <a:gd name="T16" fmla="*/ 223 w 235"/>
                <a:gd name="T17" fmla="*/ 102 h 237"/>
                <a:gd name="T18" fmla="*/ 221 w 235"/>
                <a:gd name="T19" fmla="*/ 89 h 237"/>
                <a:gd name="T20" fmla="*/ 223 w 235"/>
                <a:gd name="T21" fmla="*/ 54 h 237"/>
                <a:gd name="T22" fmla="*/ 214 w 235"/>
                <a:gd name="T23" fmla="*/ 39 h 237"/>
                <a:gd name="T24" fmla="*/ 230 w 235"/>
                <a:gd name="T25" fmla="*/ 41 h 237"/>
                <a:gd name="T26" fmla="*/ 230 w 235"/>
                <a:gd name="T27" fmla="*/ 18 h 237"/>
                <a:gd name="T28" fmla="*/ 235 w 235"/>
                <a:gd name="T29" fmla="*/ 4 h 237"/>
                <a:gd name="T30" fmla="*/ 216 w 235"/>
                <a:gd name="T31" fmla="*/ 0 h 237"/>
                <a:gd name="T32" fmla="*/ 191 w 235"/>
                <a:gd name="T33" fmla="*/ 0 h 237"/>
                <a:gd name="T34" fmla="*/ 123 w 235"/>
                <a:gd name="T35" fmla="*/ 54 h 237"/>
                <a:gd name="T36" fmla="*/ 89 w 235"/>
                <a:gd name="T37" fmla="*/ 82 h 237"/>
                <a:gd name="T38" fmla="*/ 68 w 235"/>
                <a:gd name="T39" fmla="*/ 98 h 237"/>
                <a:gd name="T40" fmla="*/ 54 w 235"/>
                <a:gd name="T41" fmla="*/ 111 h 237"/>
                <a:gd name="T42" fmla="*/ 49 w 235"/>
                <a:gd name="T43" fmla="*/ 132 h 237"/>
                <a:gd name="T44" fmla="*/ 0 w 235"/>
                <a:gd name="T45" fmla="*/ 151 h 237"/>
                <a:gd name="T46" fmla="*/ 0 w 235"/>
                <a:gd name="T47" fmla="*/ 164 h 237"/>
                <a:gd name="T48" fmla="*/ 18 w 235"/>
                <a:gd name="T49" fmla="*/ 176 h 237"/>
                <a:gd name="T50" fmla="*/ 29 w 235"/>
                <a:gd name="T51" fmla="*/ 168 h 237"/>
                <a:gd name="T52" fmla="*/ 52 w 235"/>
                <a:gd name="T53" fmla="*/ 178 h 237"/>
                <a:gd name="T54" fmla="*/ 61 w 235"/>
                <a:gd name="T55" fmla="*/ 194 h 237"/>
                <a:gd name="T56" fmla="*/ 65 w 235"/>
                <a:gd name="T57" fmla="*/ 185 h 237"/>
                <a:gd name="T58" fmla="*/ 81 w 235"/>
                <a:gd name="T59" fmla="*/ 184 h 237"/>
                <a:gd name="T60" fmla="*/ 93 w 235"/>
                <a:gd name="T61" fmla="*/ 189 h 237"/>
                <a:gd name="T62" fmla="*/ 105 w 235"/>
                <a:gd name="T63" fmla="*/ 200 h 237"/>
                <a:gd name="T64" fmla="*/ 116 w 235"/>
                <a:gd name="T65" fmla="*/ 205 h 237"/>
                <a:gd name="T66" fmla="*/ 129 w 235"/>
                <a:gd name="T67" fmla="*/ 216 h 237"/>
                <a:gd name="T68" fmla="*/ 139 w 235"/>
                <a:gd name="T69" fmla="*/ 237 h 237"/>
                <a:gd name="T70" fmla="*/ 143 w 235"/>
                <a:gd name="T71" fmla="*/ 237 h 237"/>
                <a:gd name="T72" fmla="*/ 143 w 235"/>
                <a:gd name="T73" fmla="*/ 237 h 237"/>
                <a:gd name="T74" fmla="*/ 143 w 235"/>
                <a:gd name="T75" fmla="*/ 237 h 2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5" h="237">
                  <a:moveTo>
                    <a:pt x="143" y="237"/>
                  </a:moveTo>
                  <a:lnTo>
                    <a:pt x="162" y="230"/>
                  </a:lnTo>
                  <a:lnTo>
                    <a:pt x="161" y="185"/>
                  </a:lnTo>
                  <a:lnTo>
                    <a:pt x="170" y="166"/>
                  </a:lnTo>
                  <a:lnTo>
                    <a:pt x="191" y="175"/>
                  </a:lnTo>
                  <a:lnTo>
                    <a:pt x="200" y="164"/>
                  </a:lnTo>
                  <a:lnTo>
                    <a:pt x="202" y="148"/>
                  </a:lnTo>
                  <a:lnTo>
                    <a:pt x="211" y="159"/>
                  </a:lnTo>
                  <a:lnTo>
                    <a:pt x="223" y="102"/>
                  </a:lnTo>
                  <a:lnTo>
                    <a:pt x="221" y="89"/>
                  </a:lnTo>
                  <a:lnTo>
                    <a:pt x="223" y="54"/>
                  </a:lnTo>
                  <a:lnTo>
                    <a:pt x="214" y="39"/>
                  </a:lnTo>
                  <a:lnTo>
                    <a:pt x="230" y="41"/>
                  </a:lnTo>
                  <a:lnTo>
                    <a:pt x="230" y="18"/>
                  </a:lnTo>
                  <a:lnTo>
                    <a:pt x="235" y="4"/>
                  </a:lnTo>
                  <a:lnTo>
                    <a:pt x="216" y="0"/>
                  </a:lnTo>
                  <a:lnTo>
                    <a:pt x="191" y="0"/>
                  </a:lnTo>
                  <a:lnTo>
                    <a:pt x="123" y="54"/>
                  </a:lnTo>
                  <a:lnTo>
                    <a:pt x="89" y="82"/>
                  </a:lnTo>
                  <a:lnTo>
                    <a:pt x="68" y="98"/>
                  </a:lnTo>
                  <a:lnTo>
                    <a:pt x="54" y="111"/>
                  </a:lnTo>
                  <a:lnTo>
                    <a:pt x="49" y="132"/>
                  </a:lnTo>
                  <a:lnTo>
                    <a:pt x="0" y="151"/>
                  </a:lnTo>
                  <a:lnTo>
                    <a:pt x="0" y="164"/>
                  </a:lnTo>
                  <a:lnTo>
                    <a:pt x="18" y="176"/>
                  </a:lnTo>
                  <a:lnTo>
                    <a:pt x="29" y="168"/>
                  </a:lnTo>
                  <a:lnTo>
                    <a:pt x="52" y="178"/>
                  </a:lnTo>
                  <a:lnTo>
                    <a:pt x="61" y="194"/>
                  </a:lnTo>
                  <a:lnTo>
                    <a:pt x="65" y="185"/>
                  </a:lnTo>
                  <a:lnTo>
                    <a:pt x="81" y="184"/>
                  </a:lnTo>
                  <a:lnTo>
                    <a:pt x="93" y="189"/>
                  </a:lnTo>
                  <a:lnTo>
                    <a:pt x="105" y="200"/>
                  </a:lnTo>
                  <a:lnTo>
                    <a:pt x="116" y="205"/>
                  </a:lnTo>
                  <a:lnTo>
                    <a:pt x="129" y="216"/>
                  </a:lnTo>
                  <a:lnTo>
                    <a:pt x="139" y="237"/>
                  </a:lnTo>
                  <a:lnTo>
                    <a:pt x="143" y="237"/>
                  </a:lnTo>
                  <a:lnTo>
                    <a:pt x="143" y="237"/>
                  </a:lnTo>
                  <a:lnTo>
                    <a:pt x="143" y="2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2" name="Freeform 160">
              <a:extLst>
                <a:ext uri="{FF2B5EF4-FFF2-40B4-BE49-F238E27FC236}">
                  <a16:creationId xmlns:a16="http://schemas.microsoft.com/office/drawing/2014/main" id="{0E465A9A-E0EF-2C9A-2FF4-B528C87350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924087" y="8982877"/>
              <a:ext cx="442705" cy="569192"/>
            </a:xfrm>
            <a:custGeom>
              <a:avLst/>
              <a:gdLst>
                <a:gd name="T0" fmla="*/ 191 w 196"/>
                <a:gd name="T1" fmla="*/ 252 h 252"/>
                <a:gd name="T2" fmla="*/ 194 w 196"/>
                <a:gd name="T3" fmla="*/ 213 h 252"/>
                <a:gd name="T4" fmla="*/ 196 w 196"/>
                <a:gd name="T5" fmla="*/ 185 h 252"/>
                <a:gd name="T6" fmla="*/ 182 w 196"/>
                <a:gd name="T7" fmla="*/ 187 h 252"/>
                <a:gd name="T8" fmla="*/ 162 w 196"/>
                <a:gd name="T9" fmla="*/ 185 h 252"/>
                <a:gd name="T10" fmla="*/ 166 w 196"/>
                <a:gd name="T11" fmla="*/ 162 h 252"/>
                <a:gd name="T12" fmla="*/ 164 w 196"/>
                <a:gd name="T13" fmla="*/ 122 h 252"/>
                <a:gd name="T14" fmla="*/ 135 w 196"/>
                <a:gd name="T15" fmla="*/ 122 h 252"/>
                <a:gd name="T16" fmla="*/ 137 w 196"/>
                <a:gd name="T17" fmla="*/ 76 h 252"/>
                <a:gd name="T18" fmla="*/ 137 w 196"/>
                <a:gd name="T19" fmla="*/ 55 h 252"/>
                <a:gd name="T20" fmla="*/ 111 w 196"/>
                <a:gd name="T21" fmla="*/ 51 h 252"/>
                <a:gd name="T22" fmla="*/ 86 w 196"/>
                <a:gd name="T23" fmla="*/ 55 h 252"/>
                <a:gd name="T24" fmla="*/ 86 w 196"/>
                <a:gd name="T25" fmla="*/ 28 h 252"/>
                <a:gd name="T26" fmla="*/ 70 w 196"/>
                <a:gd name="T27" fmla="*/ 26 h 252"/>
                <a:gd name="T28" fmla="*/ 61 w 196"/>
                <a:gd name="T29" fmla="*/ 42 h 252"/>
                <a:gd name="T30" fmla="*/ 52 w 196"/>
                <a:gd name="T31" fmla="*/ 28 h 252"/>
                <a:gd name="T32" fmla="*/ 52 w 196"/>
                <a:gd name="T33" fmla="*/ 1 h 252"/>
                <a:gd name="T34" fmla="*/ 36 w 196"/>
                <a:gd name="T35" fmla="*/ 0 h 252"/>
                <a:gd name="T36" fmla="*/ 29 w 196"/>
                <a:gd name="T37" fmla="*/ 12 h 252"/>
                <a:gd name="T38" fmla="*/ 30 w 196"/>
                <a:gd name="T39" fmla="*/ 28 h 252"/>
                <a:gd name="T40" fmla="*/ 32 w 196"/>
                <a:gd name="T41" fmla="*/ 64 h 252"/>
                <a:gd name="T42" fmla="*/ 34 w 196"/>
                <a:gd name="T43" fmla="*/ 78 h 252"/>
                <a:gd name="T44" fmla="*/ 30 w 196"/>
                <a:gd name="T45" fmla="*/ 122 h 252"/>
                <a:gd name="T46" fmla="*/ 14 w 196"/>
                <a:gd name="T47" fmla="*/ 124 h 252"/>
                <a:gd name="T48" fmla="*/ 16 w 196"/>
                <a:gd name="T49" fmla="*/ 160 h 252"/>
                <a:gd name="T50" fmla="*/ 14 w 196"/>
                <a:gd name="T51" fmla="*/ 185 h 252"/>
                <a:gd name="T52" fmla="*/ 0 w 196"/>
                <a:gd name="T53" fmla="*/ 183 h 252"/>
                <a:gd name="T54" fmla="*/ 0 w 196"/>
                <a:gd name="T55" fmla="*/ 210 h 252"/>
                <a:gd name="T56" fmla="*/ 9 w 196"/>
                <a:gd name="T57" fmla="*/ 220 h 252"/>
                <a:gd name="T58" fmla="*/ 7 w 196"/>
                <a:gd name="T59" fmla="*/ 236 h 252"/>
                <a:gd name="T60" fmla="*/ 41 w 196"/>
                <a:gd name="T61" fmla="*/ 247 h 252"/>
                <a:gd name="T62" fmla="*/ 84 w 196"/>
                <a:gd name="T63" fmla="*/ 245 h 252"/>
                <a:gd name="T64" fmla="*/ 112 w 196"/>
                <a:gd name="T65" fmla="*/ 247 h 252"/>
                <a:gd name="T66" fmla="*/ 125 w 196"/>
                <a:gd name="T67" fmla="*/ 251 h 252"/>
                <a:gd name="T68" fmla="*/ 143 w 196"/>
                <a:gd name="T69" fmla="*/ 251 h 252"/>
                <a:gd name="T70" fmla="*/ 180 w 196"/>
                <a:gd name="T71" fmla="*/ 251 h 252"/>
                <a:gd name="T72" fmla="*/ 191 w 196"/>
                <a:gd name="T73" fmla="*/ 252 h 252"/>
                <a:gd name="T74" fmla="*/ 191 w 196"/>
                <a:gd name="T75" fmla="*/ 252 h 252"/>
                <a:gd name="T76" fmla="*/ 191 w 196"/>
                <a:gd name="T77" fmla="*/ 25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6" h="252">
                  <a:moveTo>
                    <a:pt x="191" y="252"/>
                  </a:moveTo>
                  <a:lnTo>
                    <a:pt x="194" y="213"/>
                  </a:lnTo>
                  <a:lnTo>
                    <a:pt x="196" y="185"/>
                  </a:lnTo>
                  <a:lnTo>
                    <a:pt x="182" y="187"/>
                  </a:lnTo>
                  <a:lnTo>
                    <a:pt x="162" y="185"/>
                  </a:lnTo>
                  <a:lnTo>
                    <a:pt x="166" y="162"/>
                  </a:lnTo>
                  <a:lnTo>
                    <a:pt x="164" y="122"/>
                  </a:lnTo>
                  <a:lnTo>
                    <a:pt x="135" y="122"/>
                  </a:lnTo>
                  <a:lnTo>
                    <a:pt x="137" y="76"/>
                  </a:lnTo>
                  <a:lnTo>
                    <a:pt x="137" y="55"/>
                  </a:lnTo>
                  <a:lnTo>
                    <a:pt x="111" y="51"/>
                  </a:lnTo>
                  <a:lnTo>
                    <a:pt x="86" y="55"/>
                  </a:lnTo>
                  <a:lnTo>
                    <a:pt x="86" y="28"/>
                  </a:lnTo>
                  <a:lnTo>
                    <a:pt x="70" y="26"/>
                  </a:lnTo>
                  <a:lnTo>
                    <a:pt x="61" y="42"/>
                  </a:lnTo>
                  <a:lnTo>
                    <a:pt x="52" y="28"/>
                  </a:lnTo>
                  <a:lnTo>
                    <a:pt x="52" y="1"/>
                  </a:lnTo>
                  <a:lnTo>
                    <a:pt x="36" y="0"/>
                  </a:lnTo>
                  <a:lnTo>
                    <a:pt x="29" y="12"/>
                  </a:lnTo>
                  <a:lnTo>
                    <a:pt x="30" y="28"/>
                  </a:lnTo>
                  <a:lnTo>
                    <a:pt x="32" y="64"/>
                  </a:lnTo>
                  <a:lnTo>
                    <a:pt x="34" y="78"/>
                  </a:lnTo>
                  <a:lnTo>
                    <a:pt x="30" y="122"/>
                  </a:lnTo>
                  <a:lnTo>
                    <a:pt x="14" y="124"/>
                  </a:lnTo>
                  <a:lnTo>
                    <a:pt x="16" y="160"/>
                  </a:lnTo>
                  <a:lnTo>
                    <a:pt x="14" y="185"/>
                  </a:lnTo>
                  <a:lnTo>
                    <a:pt x="0" y="183"/>
                  </a:lnTo>
                  <a:lnTo>
                    <a:pt x="0" y="210"/>
                  </a:lnTo>
                  <a:lnTo>
                    <a:pt x="9" y="220"/>
                  </a:lnTo>
                  <a:lnTo>
                    <a:pt x="7" y="236"/>
                  </a:lnTo>
                  <a:lnTo>
                    <a:pt x="41" y="247"/>
                  </a:lnTo>
                  <a:lnTo>
                    <a:pt x="84" y="245"/>
                  </a:lnTo>
                  <a:lnTo>
                    <a:pt x="112" y="247"/>
                  </a:lnTo>
                  <a:lnTo>
                    <a:pt x="125" y="251"/>
                  </a:lnTo>
                  <a:lnTo>
                    <a:pt x="143" y="251"/>
                  </a:lnTo>
                  <a:lnTo>
                    <a:pt x="180" y="251"/>
                  </a:lnTo>
                  <a:lnTo>
                    <a:pt x="191" y="252"/>
                  </a:lnTo>
                  <a:lnTo>
                    <a:pt x="191" y="252"/>
                  </a:lnTo>
                  <a:lnTo>
                    <a:pt x="191" y="2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3" name="Freeform 161">
              <a:extLst>
                <a:ext uri="{FF2B5EF4-FFF2-40B4-BE49-F238E27FC236}">
                  <a16:creationId xmlns:a16="http://schemas.microsoft.com/office/drawing/2014/main" id="{787333C9-6948-525E-64CF-37413320274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99256" y="9391700"/>
              <a:ext cx="772475" cy="659540"/>
            </a:xfrm>
            <a:custGeom>
              <a:avLst/>
              <a:gdLst>
                <a:gd name="T0" fmla="*/ 320 w 342"/>
                <a:gd name="T1" fmla="*/ 292 h 292"/>
                <a:gd name="T2" fmla="*/ 322 w 342"/>
                <a:gd name="T3" fmla="*/ 253 h 292"/>
                <a:gd name="T4" fmla="*/ 320 w 342"/>
                <a:gd name="T5" fmla="*/ 239 h 292"/>
                <a:gd name="T6" fmla="*/ 322 w 342"/>
                <a:gd name="T7" fmla="*/ 223 h 292"/>
                <a:gd name="T8" fmla="*/ 322 w 342"/>
                <a:gd name="T9" fmla="*/ 191 h 292"/>
                <a:gd name="T10" fmla="*/ 331 w 342"/>
                <a:gd name="T11" fmla="*/ 75 h 292"/>
                <a:gd name="T12" fmla="*/ 333 w 342"/>
                <a:gd name="T13" fmla="*/ 62 h 292"/>
                <a:gd name="T14" fmla="*/ 342 w 342"/>
                <a:gd name="T15" fmla="*/ 45 h 292"/>
                <a:gd name="T16" fmla="*/ 333 w 342"/>
                <a:gd name="T17" fmla="*/ 7 h 292"/>
                <a:gd name="T18" fmla="*/ 265 w 342"/>
                <a:gd name="T19" fmla="*/ 2 h 292"/>
                <a:gd name="T20" fmla="*/ 208 w 342"/>
                <a:gd name="T21" fmla="*/ 2 h 292"/>
                <a:gd name="T22" fmla="*/ 114 w 342"/>
                <a:gd name="T23" fmla="*/ 0 h 292"/>
                <a:gd name="T24" fmla="*/ 76 w 342"/>
                <a:gd name="T25" fmla="*/ 11 h 292"/>
                <a:gd name="T26" fmla="*/ 71 w 342"/>
                <a:gd name="T27" fmla="*/ 27 h 292"/>
                <a:gd name="T28" fmla="*/ 53 w 342"/>
                <a:gd name="T29" fmla="*/ 45 h 292"/>
                <a:gd name="T30" fmla="*/ 35 w 342"/>
                <a:gd name="T31" fmla="*/ 59 h 292"/>
                <a:gd name="T32" fmla="*/ 16 w 342"/>
                <a:gd name="T33" fmla="*/ 82 h 292"/>
                <a:gd name="T34" fmla="*/ 5 w 342"/>
                <a:gd name="T35" fmla="*/ 95 h 292"/>
                <a:gd name="T36" fmla="*/ 9 w 342"/>
                <a:gd name="T37" fmla="*/ 116 h 292"/>
                <a:gd name="T38" fmla="*/ 16 w 342"/>
                <a:gd name="T39" fmla="*/ 137 h 292"/>
                <a:gd name="T40" fmla="*/ 9 w 342"/>
                <a:gd name="T41" fmla="*/ 146 h 292"/>
                <a:gd name="T42" fmla="*/ 5 w 342"/>
                <a:gd name="T43" fmla="*/ 171 h 292"/>
                <a:gd name="T44" fmla="*/ 7 w 342"/>
                <a:gd name="T45" fmla="*/ 191 h 292"/>
                <a:gd name="T46" fmla="*/ 10 w 342"/>
                <a:gd name="T47" fmla="*/ 205 h 292"/>
                <a:gd name="T48" fmla="*/ 0 w 342"/>
                <a:gd name="T49" fmla="*/ 219 h 292"/>
                <a:gd name="T50" fmla="*/ 18 w 342"/>
                <a:gd name="T51" fmla="*/ 232 h 292"/>
                <a:gd name="T52" fmla="*/ 42 w 342"/>
                <a:gd name="T53" fmla="*/ 237 h 292"/>
                <a:gd name="T54" fmla="*/ 87 w 342"/>
                <a:gd name="T55" fmla="*/ 240 h 292"/>
                <a:gd name="T56" fmla="*/ 80 w 342"/>
                <a:gd name="T57" fmla="*/ 255 h 292"/>
                <a:gd name="T58" fmla="*/ 87 w 342"/>
                <a:gd name="T59" fmla="*/ 269 h 292"/>
                <a:gd name="T60" fmla="*/ 103 w 342"/>
                <a:gd name="T61" fmla="*/ 271 h 292"/>
                <a:gd name="T62" fmla="*/ 115 w 342"/>
                <a:gd name="T63" fmla="*/ 280 h 292"/>
                <a:gd name="T64" fmla="*/ 197 w 342"/>
                <a:gd name="T65" fmla="*/ 289 h 292"/>
                <a:gd name="T66" fmla="*/ 265 w 342"/>
                <a:gd name="T67" fmla="*/ 290 h 292"/>
                <a:gd name="T68" fmla="*/ 297 w 342"/>
                <a:gd name="T69" fmla="*/ 292 h 292"/>
                <a:gd name="T70" fmla="*/ 320 w 342"/>
                <a:gd name="T71" fmla="*/ 292 h 292"/>
                <a:gd name="T72" fmla="*/ 320 w 342"/>
                <a:gd name="T73" fmla="*/ 292 h 292"/>
                <a:gd name="T74" fmla="*/ 320 w 342"/>
                <a:gd name="T75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2" h="292">
                  <a:moveTo>
                    <a:pt x="320" y="292"/>
                  </a:moveTo>
                  <a:lnTo>
                    <a:pt x="322" y="253"/>
                  </a:lnTo>
                  <a:lnTo>
                    <a:pt x="320" y="239"/>
                  </a:lnTo>
                  <a:lnTo>
                    <a:pt x="322" y="223"/>
                  </a:lnTo>
                  <a:lnTo>
                    <a:pt x="322" y="191"/>
                  </a:lnTo>
                  <a:lnTo>
                    <a:pt x="331" y="75"/>
                  </a:lnTo>
                  <a:lnTo>
                    <a:pt x="333" y="62"/>
                  </a:lnTo>
                  <a:lnTo>
                    <a:pt x="342" y="45"/>
                  </a:lnTo>
                  <a:lnTo>
                    <a:pt x="333" y="7"/>
                  </a:lnTo>
                  <a:lnTo>
                    <a:pt x="265" y="2"/>
                  </a:lnTo>
                  <a:lnTo>
                    <a:pt x="208" y="2"/>
                  </a:lnTo>
                  <a:lnTo>
                    <a:pt x="114" y="0"/>
                  </a:lnTo>
                  <a:lnTo>
                    <a:pt x="76" y="11"/>
                  </a:lnTo>
                  <a:lnTo>
                    <a:pt x="71" y="27"/>
                  </a:lnTo>
                  <a:lnTo>
                    <a:pt x="53" y="45"/>
                  </a:lnTo>
                  <a:lnTo>
                    <a:pt x="35" y="59"/>
                  </a:lnTo>
                  <a:lnTo>
                    <a:pt x="16" y="82"/>
                  </a:lnTo>
                  <a:lnTo>
                    <a:pt x="5" y="95"/>
                  </a:lnTo>
                  <a:lnTo>
                    <a:pt x="9" y="116"/>
                  </a:lnTo>
                  <a:lnTo>
                    <a:pt x="16" y="137"/>
                  </a:lnTo>
                  <a:lnTo>
                    <a:pt x="9" y="146"/>
                  </a:lnTo>
                  <a:lnTo>
                    <a:pt x="5" y="171"/>
                  </a:lnTo>
                  <a:lnTo>
                    <a:pt x="7" y="191"/>
                  </a:lnTo>
                  <a:lnTo>
                    <a:pt x="10" y="205"/>
                  </a:lnTo>
                  <a:lnTo>
                    <a:pt x="0" y="219"/>
                  </a:lnTo>
                  <a:lnTo>
                    <a:pt x="18" y="232"/>
                  </a:lnTo>
                  <a:lnTo>
                    <a:pt x="42" y="237"/>
                  </a:lnTo>
                  <a:lnTo>
                    <a:pt x="87" y="240"/>
                  </a:lnTo>
                  <a:lnTo>
                    <a:pt x="80" y="255"/>
                  </a:lnTo>
                  <a:lnTo>
                    <a:pt x="87" y="269"/>
                  </a:lnTo>
                  <a:lnTo>
                    <a:pt x="103" y="271"/>
                  </a:lnTo>
                  <a:lnTo>
                    <a:pt x="115" y="280"/>
                  </a:lnTo>
                  <a:lnTo>
                    <a:pt x="197" y="289"/>
                  </a:lnTo>
                  <a:lnTo>
                    <a:pt x="265" y="290"/>
                  </a:lnTo>
                  <a:lnTo>
                    <a:pt x="297" y="292"/>
                  </a:lnTo>
                  <a:lnTo>
                    <a:pt x="320" y="292"/>
                  </a:lnTo>
                  <a:lnTo>
                    <a:pt x="320" y="292"/>
                  </a:lnTo>
                  <a:lnTo>
                    <a:pt x="320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4" name="Freeform 162">
              <a:extLst>
                <a:ext uri="{FF2B5EF4-FFF2-40B4-BE49-F238E27FC236}">
                  <a16:creationId xmlns:a16="http://schemas.microsoft.com/office/drawing/2014/main" id="{2E767402-AB22-E088-5477-FA775D44BF4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9241" y="9400735"/>
              <a:ext cx="926066" cy="754405"/>
            </a:xfrm>
            <a:custGeom>
              <a:avLst/>
              <a:gdLst>
                <a:gd name="T0" fmla="*/ 81 w 410"/>
                <a:gd name="T1" fmla="*/ 334 h 334"/>
                <a:gd name="T2" fmla="*/ 82 w 410"/>
                <a:gd name="T3" fmla="*/ 292 h 334"/>
                <a:gd name="T4" fmla="*/ 328 w 410"/>
                <a:gd name="T5" fmla="*/ 297 h 334"/>
                <a:gd name="T6" fmla="*/ 348 w 410"/>
                <a:gd name="T7" fmla="*/ 295 h 334"/>
                <a:gd name="T8" fmla="*/ 396 w 410"/>
                <a:gd name="T9" fmla="*/ 295 h 334"/>
                <a:gd name="T10" fmla="*/ 410 w 410"/>
                <a:gd name="T11" fmla="*/ 288 h 334"/>
                <a:gd name="T12" fmla="*/ 405 w 410"/>
                <a:gd name="T13" fmla="*/ 274 h 334"/>
                <a:gd name="T14" fmla="*/ 397 w 410"/>
                <a:gd name="T15" fmla="*/ 251 h 334"/>
                <a:gd name="T16" fmla="*/ 394 w 410"/>
                <a:gd name="T17" fmla="*/ 236 h 334"/>
                <a:gd name="T18" fmla="*/ 389 w 410"/>
                <a:gd name="T19" fmla="*/ 220 h 334"/>
                <a:gd name="T20" fmla="*/ 385 w 410"/>
                <a:gd name="T21" fmla="*/ 203 h 334"/>
                <a:gd name="T22" fmla="*/ 376 w 410"/>
                <a:gd name="T23" fmla="*/ 187 h 334"/>
                <a:gd name="T24" fmla="*/ 373 w 410"/>
                <a:gd name="T25" fmla="*/ 172 h 334"/>
                <a:gd name="T26" fmla="*/ 364 w 410"/>
                <a:gd name="T27" fmla="*/ 156 h 334"/>
                <a:gd name="T28" fmla="*/ 365 w 410"/>
                <a:gd name="T29" fmla="*/ 126 h 334"/>
                <a:gd name="T30" fmla="*/ 356 w 410"/>
                <a:gd name="T31" fmla="*/ 119 h 334"/>
                <a:gd name="T32" fmla="*/ 348 w 410"/>
                <a:gd name="T33" fmla="*/ 112 h 334"/>
                <a:gd name="T34" fmla="*/ 335 w 410"/>
                <a:gd name="T35" fmla="*/ 98 h 334"/>
                <a:gd name="T36" fmla="*/ 328 w 410"/>
                <a:gd name="T37" fmla="*/ 83 h 334"/>
                <a:gd name="T38" fmla="*/ 319 w 410"/>
                <a:gd name="T39" fmla="*/ 73 h 334"/>
                <a:gd name="T40" fmla="*/ 324 w 410"/>
                <a:gd name="T41" fmla="*/ 60 h 334"/>
                <a:gd name="T42" fmla="*/ 316 w 410"/>
                <a:gd name="T43" fmla="*/ 50 h 334"/>
                <a:gd name="T44" fmla="*/ 301 w 410"/>
                <a:gd name="T45" fmla="*/ 44 h 334"/>
                <a:gd name="T46" fmla="*/ 285 w 410"/>
                <a:gd name="T47" fmla="*/ 39 h 334"/>
                <a:gd name="T48" fmla="*/ 269 w 410"/>
                <a:gd name="T49" fmla="*/ 34 h 334"/>
                <a:gd name="T50" fmla="*/ 246 w 410"/>
                <a:gd name="T51" fmla="*/ 37 h 334"/>
                <a:gd name="T52" fmla="*/ 241 w 410"/>
                <a:gd name="T53" fmla="*/ 25 h 334"/>
                <a:gd name="T54" fmla="*/ 241 w 410"/>
                <a:gd name="T55" fmla="*/ 2 h 334"/>
                <a:gd name="T56" fmla="*/ 205 w 410"/>
                <a:gd name="T57" fmla="*/ 0 h 334"/>
                <a:gd name="T58" fmla="*/ 200 w 410"/>
                <a:gd name="T59" fmla="*/ 67 h 334"/>
                <a:gd name="T60" fmla="*/ 143 w 410"/>
                <a:gd name="T61" fmla="*/ 67 h 334"/>
                <a:gd name="T62" fmla="*/ 130 w 410"/>
                <a:gd name="T63" fmla="*/ 66 h 334"/>
                <a:gd name="T64" fmla="*/ 52 w 410"/>
                <a:gd name="T65" fmla="*/ 62 h 334"/>
                <a:gd name="T66" fmla="*/ 11 w 410"/>
                <a:gd name="T67" fmla="*/ 60 h 334"/>
                <a:gd name="T68" fmla="*/ 11 w 410"/>
                <a:gd name="T69" fmla="*/ 89 h 334"/>
                <a:gd name="T70" fmla="*/ 9 w 410"/>
                <a:gd name="T71" fmla="*/ 176 h 334"/>
                <a:gd name="T72" fmla="*/ 0 w 410"/>
                <a:gd name="T73" fmla="*/ 220 h 334"/>
                <a:gd name="T74" fmla="*/ 0 w 410"/>
                <a:gd name="T75" fmla="*/ 244 h 334"/>
                <a:gd name="T76" fmla="*/ 6 w 410"/>
                <a:gd name="T77" fmla="*/ 256 h 334"/>
                <a:gd name="T78" fmla="*/ 18 w 410"/>
                <a:gd name="T79" fmla="*/ 269 h 334"/>
                <a:gd name="T80" fmla="*/ 33 w 410"/>
                <a:gd name="T81" fmla="*/ 276 h 334"/>
                <a:gd name="T82" fmla="*/ 47 w 410"/>
                <a:gd name="T83" fmla="*/ 292 h 334"/>
                <a:gd name="T84" fmla="*/ 52 w 410"/>
                <a:gd name="T85" fmla="*/ 304 h 334"/>
                <a:gd name="T86" fmla="*/ 68 w 410"/>
                <a:gd name="T87" fmla="*/ 324 h 334"/>
                <a:gd name="T88" fmla="*/ 81 w 410"/>
                <a:gd name="T89" fmla="*/ 334 h 334"/>
                <a:gd name="T90" fmla="*/ 81 w 410"/>
                <a:gd name="T91" fmla="*/ 334 h 334"/>
                <a:gd name="T92" fmla="*/ 81 w 410"/>
                <a:gd name="T93" fmla="*/ 334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410" h="334">
                  <a:moveTo>
                    <a:pt x="81" y="334"/>
                  </a:moveTo>
                  <a:lnTo>
                    <a:pt x="82" y="292"/>
                  </a:lnTo>
                  <a:lnTo>
                    <a:pt x="328" y="297"/>
                  </a:lnTo>
                  <a:lnTo>
                    <a:pt x="348" y="295"/>
                  </a:lnTo>
                  <a:lnTo>
                    <a:pt x="396" y="295"/>
                  </a:lnTo>
                  <a:lnTo>
                    <a:pt x="410" y="288"/>
                  </a:lnTo>
                  <a:lnTo>
                    <a:pt x="405" y="274"/>
                  </a:lnTo>
                  <a:lnTo>
                    <a:pt x="397" y="251"/>
                  </a:lnTo>
                  <a:lnTo>
                    <a:pt x="394" y="236"/>
                  </a:lnTo>
                  <a:lnTo>
                    <a:pt x="389" y="220"/>
                  </a:lnTo>
                  <a:lnTo>
                    <a:pt x="385" y="203"/>
                  </a:lnTo>
                  <a:lnTo>
                    <a:pt x="376" y="187"/>
                  </a:lnTo>
                  <a:lnTo>
                    <a:pt x="373" y="172"/>
                  </a:lnTo>
                  <a:lnTo>
                    <a:pt x="364" y="156"/>
                  </a:lnTo>
                  <a:lnTo>
                    <a:pt x="365" y="126"/>
                  </a:lnTo>
                  <a:lnTo>
                    <a:pt x="356" y="119"/>
                  </a:lnTo>
                  <a:lnTo>
                    <a:pt x="348" y="112"/>
                  </a:lnTo>
                  <a:lnTo>
                    <a:pt x="335" y="98"/>
                  </a:lnTo>
                  <a:lnTo>
                    <a:pt x="328" y="83"/>
                  </a:lnTo>
                  <a:lnTo>
                    <a:pt x="319" y="73"/>
                  </a:lnTo>
                  <a:lnTo>
                    <a:pt x="324" y="60"/>
                  </a:lnTo>
                  <a:lnTo>
                    <a:pt x="316" y="50"/>
                  </a:lnTo>
                  <a:lnTo>
                    <a:pt x="301" y="44"/>
                  </a:lnTo>
                  <a:lnTo>
                    <a:pt x="285" y="39"/>
                  </a:lnTo>
                  <a:lnTo>
                    <a:pt x="269" y="34"/>
                  </a:lnTo>
                  <a:lnTo>
                    <a:pt x="246" y="37"/>
                  </a:lnTo>
                  <a:lnTo>
                    <a:pt x="241" y="25"/>
                  </a:lnTo>
                  <a:lnTo>
                    <a:pt x="241" y="2"/>
                  </a:lnTo>
                  <a:lnTo>
                    <a:pt x="205" y="0"/>
                  </a:lnTo>
                  <a:lnTo>
                    <a:pt x="200" y="67"/>
                  </a:lnTo>
                  <a:lnTo>
                    <a:pt x="143" y="67"/>
                  </a:lnTo>
                  <a:lnTo>
                    <a:pt x="130" y="66"/>
                  </a:lnTo>
                  <a:lnTo>
                    <a:pt x="52" y="62"/>
                  </a:lnTo>
                  <a:lnTo>
                    <a:pt x="11" y="60"/>
                  </a:lnTo>
                  <a:lnTo>
                    <a:pt x="11" y="89"/>
                  </a:lnTo>
                  <a:lnTo>
                    <a:pt x="9" y="176"/>
                  </a:lnTo>
                  <a:lnTo>
                    <a:pt x="0" y="220"/>
                  </a:lnTo>
                  <a:lnTo>
                    <a:pt x="0" y="244"/>
                  </a:lnTo>
                  <a:lnTo>
                    <a:pt x="6" y="256"/>
                  </a:lnTo>
                  <a:lnTo>
                    <a:pt x="18" y="269"/>
                  </a:lnTo>
                  <a:lnTo>
                    <a:pt x="33" y="276"/>
                  </a:lnTo>
                  <a:lnTo>
                    <a:pt x="47" y="292"/>
                  </a:lnTo>
                  <a:lnTo>
                    <a:pt x="52" y="304"/>
                  </a:lnTo>
                  <a:lnTo>
                    <a:pt x="68" y="324"/>
                  </a:lnTo>
                  <a:lnTo>
                    <a:pt x="81" y="334"/>
                  </a:lnTo>
                  <a:lnTo>
                    <a:pt x="81" y="334"/>
                  </a:lnTo>
                  <a:lnTo>
                    <a:pt x="81" y="3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5" name="Freeform 163">
              <a:extLst>
                <a:ext uri="{FF2B5EF4-FFF2-40B4-BE49-F238E27FC236}">
                  <a16:creationId xmlns:a16="http://schemas.microsoft.com/office/drawing/2014/main" id="{B8E6749B-DE08-7B5E-F4CE-645A6C7B992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96983" y="8318820"/>
              <a:ext cx="770217" cy="788286"/>
            </a:xfrm>
            <a:custGeom>
              <a:avLst/>
              <a:gdLst>
                <a:gd name="T0" fmla="*/ 336 w 341"/>
                <a:gd name="T1" fmla="*/ 217 h 349"/>
                <a:gd name="T2" fmla="*/ 320 w 341"/>
                <a:gd name="T3" fmla="*/ 215 h 349"/>
                <a:gd name="T4" fmla="*/ 331 w 341"/>
                <a:gd name="T5" fmla="*/ 233 h 349"/>
                <a:gd name="T6" fmla="*/ 331 w 341"/>
                <a:gd name="T7" fmla="*/ 233 h 349"/>
                <a:gd name="T8" fmla="*/ 147 w 341"/>
                <a:gd name="T9" fmla="*/ 326 h 349"/>
                <a:gd name="T10" fmla="*/ 190 w 341"/>
                <a:gd name="T11" fmla="*/ 319 h 349"/>
                <a:gd name="T12" fmla="*/ 235 w 341"/>
                <a:gd name="T13" fmla="*/ 249 h 349"/>
                <a:gd name="T14" fmla="*/ 292 w 341"/>
                <a:gd name="T15" fmla="*/ 215 h 349"/>
                <a:gd name="T16" fmla="*/ 329 w 341"/>
                <a:gd name="T17" fmla="*/ 199 h 349"/>
                <a:gd name="T18" fmla="*/ 336 w 341"/>
                <a:gd name="T19" fmla="*/ 189 h 349"/>
                <a:gd name="T20" fmla="*/ 309 w 341"/>
                <a:gd name="T21" fmla="*/ 174 h 349"/>
                <a:gd name="T22" fmla="*/ 295 w 341"/>
                <a:gd name="T23" fmla="*/ 153 h 349"/>
                <a:gd name="T24" fmla="*/ 295 w 341"/>
                <a:gd name="T25" fmla="*/ 128 h 349"/>
                <a:gd name="T26" fmla="*/ 299 w 341"/>
                <a:gd name="T27" fmla="*/ 105 h 349"/>
                <a:gd name="T28" fmla="*/ 279 w 341"/>
                <a:gd name="T29" fmla="*/ 84 h 349"/>
                <a:gd name="T30" fmla="*/ 265 w 341"/>
                <a:gd name="T31" fmla="*/ 57 h 349"/>
                <a:gd name="T32" fmla="*/ 240 w 341"/>
                <a:gd name="T33" fmla="*/ 59 h 349"/>
                <a:gd name="T34" fmla="*/ 203 w 341"/>
                <a:gd name="T35" fmla="*/ 62 h 349"/>
                <a:gd name="T36" fmla="*/ 187 w 341"/>
                <a:gd name="T37" fmla="*/ 43 h 349"/>
                <a:gd name="T38" fmla="*/ 165 w 341"/>
                <a:gd name="T39" fmla="*/ 21 h 349"/>
                <a:gd name="T40" fmla="*/ 147 w 341"/>
                <a:gd name="T41" fmla="*/ 16 h 349"/>
                <a:gd name="T42" fmla="*/ 126 w 341"/>
                <a:gd name="T43" fmla="*/ 0 h 349"/>
                <a:gd name="T44" fmla="*/ 98 w 341"/>
                <a:gd name="T45" fmla="*/ 19 h 349"/>
                <a:gd name="T46" fmla="*/ 85 w 341"/>
                <a:gd name="T47" fmla="*/ 46 h 349"/>
                <a:gd name="T48" fmla="*/ 64 w 341"/>
                <a:gd name="T49" fmla="*/ 60 h 349"/>
                <a:gd name="T50" fmla="*/ 51 w 341"/>
                <a:gd name="T51" fmla="*/ 105 h 349"/>
                <a:gd name="T52" fmla="*/ 34 w 341"/>
                <a:gd name="T53" fmla="*/ 125 h 349"/>
                <a:gd name="T54" fmla="*/ 1 w 341"/>
                <a:gd name="T55" fmla="*/ 169 h 349"/>
                <a:gd name="T56" fmla="*/ 3 w 341"/>
                <a:gd name="T57" fmla="*/ 212 h 349"/>
                <a:gd name="T58" fmla="*/ 28 w 341"/>
                <a:gd name="T59" fmla="*/ 244 h 349"/>
                <a:gd name="T60" fmla="*/ 26 w 341"/>
                <a:gd name="T61" fmla="*/ 279 h 349"/>
                <a:gd name="T62" fmla="*/ 41 w 341"/>
                <a:gd name="T63" fmla="*/ 306 h 349"/>
                <a:gd name="T64" fmla="*/ 64 w 341"/>
                <a:gd name="T65" fmla="*/ 297 h 349"/>
                <a:gd name="T66" fmla="*/ 71 w 341"/>
                <a:gd name="T67" fmla="*/ 322 h 349"/>
                <a:gd name="T68" fmla="*/ 96 w 341"/>
                <a:gd name="T69" fmla="*/ 322 h 349"/>
                <a:gd name="T70" fmla="*/ 115 w 341"/>
                <a:gd name="T71" fmla="*/ 349 h 349"/>
                <a:gd name="T72" fmla="*/ 147 w 341"/>
                <a:gd name="T73" fmla="*/ 349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41" h="349">
                  <a:moveTo>
                    <a:pt x="331" y="233"/>
                  </a:moveTo>
                  <a:lnTo>
                    <a:pt x="336" y="217"/>
                  </a:lnTo>
                  <a:lnTo>
                    <a:pt x="309" y="206"/>
                  </a:lnTo>
                  <a:lnTo>
                    <a:pt x="320" y="215"/>
                  </a:lnTo>
                  <a:lnTo>
                    <a:pt x="322" y="231"/>
                  </a:lnTo>
                  <a:lnTo>
                    <a:pt x="331" y="233"/>
                  </a:lnTo>
                  <a:lnTo>
                    <a:pt x="331" y="233"/>
                  </a:lnTo>
                  <a:lnTo>
                    <a:pt x="331" y="233"/>
                  </a:lnTo>
                  <a:close/>
                  <a:moveTo>
                    <a:pt x="147" y="349"/>
                  </a:moveTo>
                  <a:lnTo>
                    <a:pt x="147" y="326"/>
                  </a:lnTo>
                  <a:lnTo>
                    <a:pt x="162" y="322"/>
                  </a:lnTo>
                  <a:lnTo>
                    <a:pt x="190" y="319"/>
                  </a:lnTo>
                  <a:lnTo>
                    <a:pt x="210" y="292"/>
                  </a:lnTo>
                  <a:lnTo>
                    <a:pt x="235" y="249"/>
                  </a:lnTo>
                  <a:lnTo>
                    <a:pt x="251" y="222"/>
                  </a:lnTo>
                  <a:lnTo>
                    <a:pt x="292" y="215"/>
                  </a:lnTo>
                  <a:lnTo>
                    <a:pt x="306" y="206"/>
                  </a:lnTo>
                  <a:lnTo>
                    <a:pt x="329" y="199"/>
                  </a:lnTo>
                  <a:lnTo>
                    <a:pt x="341" y="197"/>
                  </a:lnTo>
                  <a:lnTo>
                    <a:pt x="336" y="189"/>
                  </a:lnTo>
                  <a:lnTo>
                    <a:pt x="325" y="176"/>
                  </a:lnTo>
                  <a:lnTo>
                    <a:pt x="309" y="174"/>
                  </a:lnTo>
                  <a:lnTo>
                    <a:pt x="308" y="158"/>
                  </a:lnTo>
                  <a:lnTo>
                    <a:pt x="295" y="153"/>
                  </a:lnTo>
                  <a:lnTo>
                    <a:pt x="292" y="141"/>
                  </a:lnTo>
                  <a:lnTo>
                    <a:pt x="295" y="128"/>
                  </a:lnTo>
                  <a:lnTo>
                    <a:pt x="292" y="114"/>
                  </a:lnTo>
                  <a:lnTo>
                    <a:pt x="299" y="105"/>
                  </a:lnTo>
                  <a:lnTo>
                    <a:pt x="290" y="98"/>
                  </a:lnTo>
                  <a:lnTo>
                    <a:pt x="279" y="84"/>
                  </a:lnTo>
                  <a:lnTo>
                    <a:pt x="270" y="69"/>
                  </a:lnTo>
                  <a:lnTo>
                    <a:pt x="265" y="57"/>
                  </a:lnTo>
                  <a:lnTo>
                    <a:pt x="252" y="64"/>
                  </a:lnTo>
                  <a:lnTo>
                    <a:pt x="240" y="59"/>
                  </a:lnTo>
                  <a:lnTo>
                    <a:pt x="222" y="60"/>
                  </a:lnTo>
                  <a:lnTo>
                    <a:pt x="203" y="62"/>
                  </a:lnTo>
                  <a:lnTo>
                    <a:pt x="192" y="53"/>
                  </a:lnTo>
                  <a:lnTo>
                    <a:pt x="187" y="43"/>
                  </a:lnTo>
                  <a:lnTo>
                    <a:pt x="178" y="28"/>
                  </a:lnTo>
                  <a:lnTo>
                    <a:pt x="165" y="21"/>
                  </a:lnTo>
                  <a:lnTo>
                    <a:pt x="162" y="7"/>
                  </a:lnTo>
                  <a:lnTo>
                    <a:pt x="147" y="16"/>
                  </a:lnTo>
                  <a:lnTo>
                    <a:pt x="142" y="5"/>
                  </a:lnTo>
                  <a:lnTo>
                    <a:pt x="126" y="0"/>
                  </a:lnTo>
                  <a:lnTo>
                    <a:pt x="112" y="11"/>
                  </a:lnTo>
                  <a:lnTo>
                    <a:pt x="98" y="19"/>
                  </a:lnTo>
                  <a:lnTo>
                    <a:pt x="82" y="21"/>
                  </a:lnTo>
                  <a:lnTo>
                    <a:pt x="85" y="46"/>
                  </a:lnTo>
                  <a:lnTo>
                    <a:pt x="83" y="62"/>
                  </a:lnTo>
                  <a:lnTo>
                    <a:pt x="64" y="60"/>
                  </a:lnTo>
                  <a:lnTo>
                    <a:pt x="53" y="91"/>
                  </a:lnTo>
                  <a:lnTo>
                    <a:pt x="51" y="105"/>
                  </a:lnTo>
                  <a:lnTo>
                    <a:pt x="41" y="112"/>
                  </a:lnTo>
                  <a:lnTo>
                    <a:pt x="34" y="125"/>
                  </a:lnTo>
                  <a:lnTo>
                    <a:pt x="26" y="173"/>
                  </a:lnTo>
                  <a:lnTo>
                    <a:pt x="1" y="169"/>
                  </a:lnTo>
                  <a:lnTo>
                    <a:pt x="0" y="189"/>
                  </a:lnTo>
                  <a:lnTo>
                    <a:pt x="3" y="212"/>
                  </a:lnTo>
                  <a:lnTo>
                    <a:pt x="10" y="235"/>
                  </a:lnTo>
                  <a:lnTo>
                    <a:pt x="28" y="244"/>
                  </a:lnTo>
                  <a:lnTo>
                    <a:pt x="26" y="256"/>
                  </a:lnTo>
                  <a:lnTo>
                    <a:pt x="26" y="279"/>
                  </a:lnTo>
                  <a:lnTo>
                    <a:pt x="42" y="286"/>
                  </a:lnTo>
                  <a:lnTo>
                    <a:pt x="41" y="306"/>
                  </a:lnTo>
                  <a:lnTo>
                    <a:pt x="48" y="294"/>
                  </a:lnTo>
                  <a:lnTo>
                    <a:pt x="64" y="297"/>
                  </a:lnTo>
                  <a:lnTo>
                    <a:pt x="62" y="311"/>
                  </a:lnTo>
                  <a:lnTo>
                    <a:pt x="71" y="322"/>
                  </a:lnTo>
                  <a:lnTo>
                    <a:pt x="78" y="335"/>
                  </a:lnTo>
                  <a:lnTo>
                    <a:pt x="96" y="322"/>
                  </a:lnTo>
                  <a:lnTo>
                    <a:pt x="96" y="349"/>
                  </a:lnTo>
                  <a:lnTo>
                    <a:pt x="115" y="349"/>
                  </a:lnTo>
                  <a:lnTo>
                    <a:pt x="147" y="349"/>
                  </a:lnTo>
                  <a:lnTo>
                    <a:pt x="147" y="349"/>
                  </a:lnTo>
                  <a:lnTo>
                    <a:pt x="147" y="3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6" name="Freeform 164">
              <a:extLst>
                <a:ext uri="{FF2B5EF4-FFF2-40B4-BE49-F238E27FC236}">
                  <a16:creationId xmlns:a16="http://schemas.microsoft.com/office/drawing/2014/main" id="{F8BFF738-56DE-21BF-3C91-6B27BE7675B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083402" y="9536257"/>
              <a:ext cx="964465" cy="808614"/>
            </a:xfrm>
            <a:custGeom>
              <a:avLst/>
              <a:gdLst>
                <a:gd name="T0" fmla="*/ 173 w 427"/>
                <a:gd name="T1" fmla="*/ 346 h 358"/>
                <a:gd name="T2" fmla="*/ 198 w 427"/>
                <a:gd name="T3" fmla="*/ 349 h 358"/>
                <a:gd name="T4" fmla="*/ 226 w 427"/>
                <a:gd name="T5" fmla="*/ 346 h 358"/>
                <a:gd name="T6" fmla="*/ 253 w 427"/>
                <a:gd name="T7" fmla="*/ 349 h 358"/>
                <a:gd name="T8" fmla="*/ 278 w 427"/>
                <a:gd name="T9" fmla="*/ 333 h 358"/>
                <a:gd name="T10" fmla="*/ 299 w 427"/>
                <a:gd name="T11" fmla="*/ 314 h 358"/>
                <a:gd name="T12" fmla="*/ 326 w 427"/>
                <a:gd name="T13" fmla="*/ 299 h 358"/>
                <a:gd name="T14" fmla="*/ 340 w 427"/>
                <a:gd name="T15" fmla="*/ 273 h 358"/>
                <a:gd name="T16" fmla="*/ 363 w 427"/>
                <a:gd name="T17" fmla="*/ 260 h 358"/>
                <a:gd name="T18" fmla="*/ 392 w 427"/>
                <a:gd name="T19" fmla="*/ 237 h 358"/>
                <a:gd name="T20" fmla="*/ 417 w 427"/>
                <a:gd name="T21" fmla="*/ 226 h 358"/>
                <a:gd name="T22" fmla="*/ 425 w 427"/>
                <a:gd name="T23" fmla="*/ 201 h 358"/>
                <a:gd name="T24" fmla="*/ 402 w 427"/>
                <a:gd name="T25" fmla="*/ 187 h 358"/>
                <a:gd name="T26" fmla="*/ 388 w 427"/>
                <a:gd name="T27" fmla="*/ 162 h 358"/>
                <a:gd name="T28" fmla="*/ 363 w 427"/>
                <a:gd name="T29" fmla="*/ 136 h 358"/>
                <a:gd name="T30" fmla="*/ 331 w 427"/>
                <a:gd name="T31" fmla="*/ 127 h 358"/>
                <a:gd name="T32" fmla="*/ 315 w 427"/>
                <a:gd name="T33" fmla="*/ 102 h 358"/>
                <a:gd name="T34" fmla="*/ 278 w 427"/>
                <a:gd name="T35" fmla="*/ 91 h 358"/>
                <a:gd name="T36" fmla="*/ 247 w 427"/>
                <a:gd name="T37" fmla="*/ 70 h 358"/>
                <a:gd name="T38" fmla="*/ 224 w 427"/>
                <a:gd name="T39" fmla="*/ 29 h 358"/>
                <a:gd name="T40" fmla="*/ 215 w 427"/>
                <a:gd name="T41" fmla="*/ 22 h 358"/>
                <a:gd name="T42" fmla="*/ 196 w 427"/>
                <a:gd name="T43" fmla="*/ 18 h 358"/>
                <a:gd name="T44" fmla="*/ 185 w 427"/>
                <a:gd name="T45" fmla="*/ 54 h 358"/>
                <a:gd name="T46" fmla="*/ 0 w 427"/>
                <a:gd name="T47" fmla="*/ 241 h 358"/>
                <a:gd name="T48" fmla="*/ 14 w 427"/>
                <a:gd name="T49" fmla="*/ 265 h 358"/>
                <a:gd name="T50" fmla="*/ 29 w 427"/>
                <a:gd name="T51" fmla="*/ 299 h 358"/>
                <a:gd name="T52" fmla="*/ 57 w 427"/>
                <a:gd name="T53" fmla="*/ 308 h 358"/>
                <a:gd name="T54" fmla="*/ 78 w 427"/>
                <a:gd name="T55" fmla="*/ 324 h 358"/>
                <a:gd name="T56" fmla="*/ 109 w 427"/>
                <a:gd name="T57" fmla="*/ 331 h 358"/>
                <a:gd name="T58" fmla="*/ 134 w 427"/>
                <a:gd name="T59" fmla="*/ 340 h 358"/>
                <a:gd name="T60" fmla="*/ 158 w 427"/>
                <a:gd name="T61" fmla="*/ 353 h 358"/>
                <a:gd name="T62" fmla="*/ 160 w 427"/>
                <a:gd name="T63" fmla="*/ 358 h 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27" h="358">
                  <a:moveTo>
                    <a:pt x="160" y="358"/>
                  </a:moveTo>
                  <a:lnTo>
                    <a:pt x="173" y="346"/>
                  </a:lnTo>
                  <a:lnTo>
                    <a:pt x="185" y="340"/>
                  </a:lnTo>
                  <a:lnTo>
                    <a:pt x="198" y="349"/>
                  </a:lnTo>
                  <a:lnTo>
                    <a:pt x="210" y="344"/>
                  </a:lnTo>
                  <a:lnTo>
                    <a:pt x="226" y="346"/>
                  </a:lnTo>
                  <a:lnTo>
                    <a:pt x="244" y="338"/>
                  </a:lnTo>
                  <a:lnTo>
                    <a:pt x="253" y="349"/>
                  </a:lnTo>
                  <a:lnTo>
                    <a:pt x="269" y="347"/>
                  </a:lnTo>
                  <a:lnTo>
                    <a:pt x="278" y="333"/>
                  </a:lnTo>
                  <a:lnTo>
                    <a:pt x="290" y="324"/>
                  </a:lnTo>
                  <a:lnTo>
                    <a:pt x="299" y="314"/>
                  </a:lnTo>
                  <a:lnTo>
                    <a:pt x="315" y="308"/>
                  </a:lnTo>
                  <a:lnTo>
                    <a:pt x="326" y="299"/>
                  </a:lnTo>
                  <a:lnTo>
                    <a:pt x="329" y="281"/>
                  </a:lnTo>
                  <a:lnTo>
                    <a:pt x="340" y="273"/>
                  </a:lnTo>
                  <a:lnTo>
                    <a:pt x="351" y="278"/>
                  </a:lnTo>
                  <a:lnTo>
                    <a:pt x="363" y="260"/>
                  </a:lnTo>
                  <a:lnTo>
                    <a:pt x="381" y="248"/>
                  </a:lnTo>
                  <a:lnTo>
                    <a:pt x="392" y="237"/>
                  </a:lnTo>
                  <a:lnTo>
                    <a:pt x="406" y="235"/>
                  </a:lnTo>
                  <a:lnTo>
                    <a:pt x="417" y="226"/>
                  </a:lnTo>
                  <a:lnTo>
                    <a:pt x="427" y="216"/>
                  </a:lnTo>
                  <a:lnTo>
                    <a:pt x="425" y="201"/>
                  </a:lnTo>
                  <a:lnTo>
                    <a:pt x="413" y="194"/>
                  </a:lnTo>
                  <a:lnTo>
                    <a:pt x="402" y="187"/>
                  </a:lnTo>
                  <a:lnTo>
                    <a:pt x="397" y="173"/>
                  </a:lnTo>
                  <a:lnTo>
                    <a:pt x="388" y="162"/>
                  </a:lnTo>
                  <a:lnTo>
                    <a:pt x="377" y="148"/>
                  </a:lnTo>
                  <a:lnTo>
                    <a:pt x="363" y="136"/>
                  </a:lnTo>
                  <a:lnTo>
                    <a:pt x="347" y="134"/>
                  </a:lnTo>
                  <a:lnTo>
                    <a:pt x="331" y="127"/>
                  </a:lnTo>
                  <a:lnTo>
                    <a:pt x="322" y="116"/>
                  </a:lnTo>
                  <a:lnTo>
                    <a:pt x="315" y="102"/>
                  </a:lnTo>
                  <a:lnTo>
                    <a:pt x="296" y="96"/>
                  </a:lnTo>
                  <a:lnTo>
                    <a:pt x="278" y="91"/>
                  </a:lnTo>
                  <a:lnTo>
                    <a:pt x="260" y="75"/>
                  </a:lnTo>
                  <a:lnTo>
                    <a:pt x="247" y="70"/>
                  </a:lnTo>
                  <a:lnTo>
                    <a:pt x="237" y="54"/>
                  </a:lnTo>
                  <a:lnTo>
                    <a:pt x="224" y="29"/>
                  </a:lnTo>
                  <a:lnTo>
                    <a:pt x="208" y="31"/>
                  </a:lnTo>
                  <a:lnTo>
                    <a:pt x="215" y="22"/>
                  </a:lnTo>
                  <a:lnTo>
                    <a:pt x="212" y="0"/>
                  </a:lnTo>
                  <a:lnTo>
                    <a:pt x="196" y="18"/>
                  </a:lnTo>
                  <a:lnTo>
                    <a:pt x="205" y="32"/>
                  </a:lnTo>
                  <a:lnTo>
                    <a:pt x="185" y="54"/>
                  </a:lnTo>
                  <a:lnTo>
                    <a:pt x="93" y="148"/>
                  </a:lnTo>
                  <a:lnTo>
                    <a:pt x="0" y="241"/>
                  </a:lnTo>
                  <a:lnTo>
                    <a:pt x="5" y="257"/>
                  </a:lnTo>
                  <a:lnTo>
                    <a:pt x="14" y="265"/>
                  </a:lnTo>
                  <a:lnTo>
                    <a:pt x="18" y="278"/>
                  </a:lnTo>
                  <a:lnTo>
                    <a:pt x="29" y="299"/>
                  </a:lnTo>
                  <a:lnTo>
                    <a:pt x="45" y="305"/>
                  </a:lnTo>
                  <a:lnTo>
                    <a:pt x="57" y="308"/>
                  </a:lnTo>
                  <a:lnTo>
                    <a:pt x="61" y="326"/>
                  </a:lnTo>
                  <a:lnTo>
                    <a:pt x="78" y="324"/>
                  </a:lnTo>
                  <a:lnTo>
                    <a:pt x="93" y="326"/>
                  </a:lnTo>
                  <a:lnTo>
                    <a:pt x="109" y="331"/>
                  </a:lnTo>
                  <a:lnTo>
                    <a:pt x="121" y="338"/>
                  </a:lnTo>
                  <a:lnTo>
                    <a:pt x="134" y="340"/>
                  </a:lnTo>
                  <a:lnTo>
                    <a:pt x="142" y="354"/>
                  </a:lnTo>
                  <a:lnTo>
                    <a:pt x="158" y="353"/>
                  </a:lnTo>
                  <a:lnTo>
                    <a:pt x="160" y="358"/>
                  </a:lnTo>
                  <a:lnTo>
                    <a:pt x="160" y="358"/>
                  </a:lnTo>
                  <a:lnTo>
                    <a:pt x="160" y="35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7" name="Freeform 165">
              <a:extLst>
                <a:ext uri="{FF2B5EF4-FFF2-40B4-BE49-F238E27FC236}">
                  <a16:creationId xmlns:a16="http://schemas.microsoft.com/office/drawing/2014/main" id="{4D5B93DD-0BA4-2009-69C5-30BE8E539E4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361825" y="9113881"/>
              <a:ext cx="519501" cy="912514"/>
            </a:xfrm>
            <a:custGeom>
              <a:avLst/>
              <a:gdLst>
                <a:gd name="T0" fmla="*/ 201 w 230"/>
                <a:gd name="T1" fmla="*/ 404 h 404"/>
                <a:gd name="T2" fmla="*/ 207 w 230"/>
                <a:gd name="T3" fmla="*/ 367 h 404"/>
                <a:gd name="T4" fmla="*/ 208 w 230"/>
                <a:gd name="T5" fmla="*/ 351 h 404"/>
                <a:gd name="T6" fmla="*/ 210 w 230"/>
                <a:gd name="T7" fmla="*/ 331 h 404"/>
                <a:gd name="T8" fmla="*/ 210 w 230"/>
                <a:gd name="T9" fmla="*/ 310 h 404"/>
                <a:gd name="T10" fmla="*/ 217 w 230"/>
                <a:gd name="T11" fmla="*/ 258 h 404"/>
                <a:gd name="T12" fmla="*/ 219 w 230"/>
                <a:gd name="T13" fmla="*/ 237 h 404"/>
                <a:gd name="T14" fmla="*/ 219 w 230"/>
                <a:gd name="T15" fmla="*/ 218 h 404"/>
                <a:gd name="T16" fmla="*/ 221 w 230"/>
                <a:gd name="T17" fmla="*/ 198 h 404"/>
                <a:gd name="T18" fmla="*/ 226 w 230"/>
                <a:gd name="T19" fmla="*/ 182 h 404"/>
                <a:gd name="T20" fmla="*/ 230 w 230"/>
                <a:gd name="T21" fmla="*/ 169 h 404"/>
                <a:gd name="T22" fmla="*/ 230 w 230"/>
                <a:gd name="T23" fmla="*/ 157 h 404"/>
                <a:gd name="T24" fmla="*/ 221 w 230"/>
                <a:gd name="T25" fmla="*/ 139 h 404"/>
                <a:gd name="T26" fmla="*/ 215 w 230"/>
                <a:gd name="T27" fmla="*/ 130 h 404"/>
                <a:gd name="T28" fmla="*/ 212 w 230"/>
                <a:gd name="T29" fmla="*/ 116 h 404"/>
                <a:gd name="T30" fmla="*/ 207 w 230"/>
                <a:gd name="T31" fmla="*/ 102 h 404"/>
                <a:gd name="T32" fmla="*/ 205 w 230"/>
                <a:gd name="T33" fmla="*/ 89 h 404"/>
                <a:gd name="T34" fmla="*/ 199 w 230"/>
                <a:gd name="T35" fmla="*/ 79 h 404"/>
                <a:gd name="T36" fmla="*/ 194 w 230"/>
                <a:gd name="T37" fmla="*/ 66 h 404"/>
                <a:gd name="T38" fmla="*/ 192 w 230"/>
                <a:gd name="T39" fmla="*/ 52 h 404"/>
                <a:gd name="T40" fmla="*/ 192 w 230"/>
                <a:gd name="T41" fmla="*/ 40 h 404"/>
                <a:gd name="T42" fmla="*/ 169 w 230"/>
                <a:gd name="T43" fmla="*/ 40 h 404"/>
                <a:gd name="T44" fmla="*/ 155 w 230"/>
                <a:gd name="T45" fmla="*/ 50 h 404"/>
                <a:gd name="T46" fmla="*/ 119 w 230"/>
                <a:gd name="T47" fmla="*/ 50 h 404"/>
                <a:gd name="T48" fmla="*/ 100 w 230"/>
                <a:gd name="T49" fmla="*/ 54 h 404"/>
                <a:gd name="T50" fmla="*/ 94 w 230"/>
                <a:gd name="T51" fmla="*/ 38 h 404"/>
                <a:gd name="T52" fmla="*/ 86 w 230"/>
                <a:gd name="T53" fmla="*/ 27 h 404"/>
                <a:gd name="T54" fmla="*/ 75 w 230"/>
                <a:gd name="T55" fmla="*/ 13 h 404"/>
                <a:gd name="T56" fmla="*/ 62 w 230"/>
                <a:gd name="T57" fmla="*/ 7 h 404"/>
                <a:gd name="T58" fmla="*/ 53 w 230"/>
                <a:gd name="T59" fmla="*/ 0 h 404"/>
                <a:gd name="T60" fmla="*/ 36 w 230"/>
                <a:gd name="T61" fmla="*/ 36 h 404"/>
                <a:gd name="T62" fmla="*/ 27 w 230"/>
                <a:gd name="T63" fmla="*/ 54 h 404"/>
                <a:gd name="T64" fmla="*/ 29 w 230"/>
                <a:gd name="T65" fmla="*/ 72 h 404"/>
                <a:gd name="T66" fmla="*/ 30 w 230"/>
                <a:gd name="T67" fmla="*/ 88 h 404"/>
                <a:gd name="T68" fmla="*/ 29 w 230"/>
                <a:gd name="T69" fmla="*/ 125 h 404"/>
                <a:gd name="T70" fmla="*/ 27 w 230"/>
                <a:gd name="T71" fmla="*/ 141 h 404"/>
                <a:gd name="T72" fmla="*/ 25 w 230"/>
                <a:gd name="T73" fmla="*/ 157 h 404"/>
                <a:gd name="T74" fmla="*/ 23 w 230"/>
                <a:gd name="T75" fmla="*/ 169 h 404"/>
                <a:gd name="T76" fmla="*/ 20 w 230"/>
                <a:gd name="T77" fmla="*/ 189 h 404"/>
                <a:gd name="T78" fmla="*/ 13 w 230"/>
                <a:gd name="T79" fmla="*/ 253 h 404"/>
                <a:gd name="T80" fmla="*/ 7 w 230"/>
                <a:gd name="T81" fmla="*/ 303 h 404"/>
                <a:gd name="T82" fmla="*/ 4 w 230"/>
                <a:gd name="T83" fmla="*/ 326 h 404"/>
                <a:gd name="T84" fmla="*/ 0 w 230"/>
                <a:gd name="T85" fmla="*/ 355 h 404"/>
                <a:gd name="T86" fmla="*/ 13 w 230"/>
                <a:gd name="T87" fmla="*/ 356 h 404"/>
                <a:gd name="T88" fmla="*/ 32 w 230"/>
                <a:gd name="T89" fmla="*/ 358 h 404"/>
                <a:gd name="T90" fmla="*/ 45 w 230"/>
                <a:gd name="T91" fmla="*/ 360 h 404"/>
                <a:gd name="T92" fmla="*/ 57 w 230"/>
                <a:gd name="T93" fmla="*/ 365 h 404"/>
                <a:gd name="T94" fmla="*/ 73 w 230"/>
                <a:gd name="T95" fmla="*/ 371 h 404"/>
                <a:gd name="T96" fmla="*/ 86 w 230"/>
                <a:gd name="T97" fmla="*/ 369 h 404"/>
                <a:gd name="T98" fmla="*/ 98 w 230"/>
                <a:gd name="T99" fmla="*/ 379 h 404"/>
                <a:gd name="T100" fmla="*/ 114 w 230"/>
                <a:gd name="T101" fmla="*/ 381 h 404"/>
                <a:gd name="T102" fmla="*/ 132 w 230"/>
                <a:gd name="T103" fmla="*/ 387 h 404"/>
                <a:gd name="T104" fmla="*/ 134 w 230"/>
                <a:gd name="T105" fmla="*/ 374 h 404"/>
                <a:gd name="T106" fmla="*/ 142 w 230"/>
                <a:gd name="T107" fmla="*/ 385 h 404"/>
                <a:gd name="T108" fmla="*/ 157 w 230"/>
                <a:gd name="T109" fmla="*/ 376 h 404"/>
                <a:gd name="T110" fmla="*/ 169 w 230"/>
                <a:gd name="T111" fmla="*/ 381 h 404"/>
                <a:gd name="T112" fmla="*/ 178 w 230"/>
                <a:gd name="T113" fmla="*/ 388 h 404"/>
                <a:gd name="T114" fmla="*/ 185 w 230"/>
                <a:gd name="T115" fmla="*/ 399 h 404"/>
                <a:gd name="T116" fmla="*/ 201 w 230"/>
                <a:gd name="T117" fmla="*/ 404 h 404"/>
                <a:gd name="T118" fmla="*/ 201 w 230"/>
                <a:gd name="T119" fmla="*/ 404 h 404"/>
                <a:gd name="T120" fmla="*/ 201 w 230"/>
                <a:gd name="T121" fmla="*/ 404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30" h="404">
                  <a:moveTo>
                    <a:pt x="201" y="404"/>
                  </a:moveTo>
                  <a:lnTo>
                    <a:pt x="207" y="367"/>
                  </a:lnTo>
                  <a:lnTo>
                    <a:pt x="208" y="351"/>
                  </a:lnTo>
                  <a:lnTo>
                    <a:pt x="210" y="331"/>
                  </a:lnTo>
                  <a:lnTo>
                    <a:pt x="210" y="310"/>
                  </a:lnTo>
                  <a:lnTo>
                    <a:pt x="217" y="258"/>
                  </a:lnTo>
                  <a:lnTo>
                    <a:pt x="219" y="237"/>
                  </a:lnTo>
                  <a:lnTo>
                    <a:pt x="219" y="218"/>
                  </a:lnTo>
                  <a:lnTo>
                    <a:pt x="221" y="198"/>
                  </a:lnTo>
                  <a:lnTo>
                    <a:pt x="226" y="182"/>
                  </a:lnTo>
                  <a:lnTo>
                    <a:pt x="230" y="169"/>
                  </a:lnTo>
                  <a:lnTo>
                    <a:pt x="230" y="157"/>
                  </a:lnTo>
                  <a:lnTo>
                    <a:pt x="221" y="139"/>
                  </a:lnTo>
                  <a:lnTo>
                    <a:pt x="215" y="130"/>
                  </a:lnTo>
                  <a:lnTo>
                    <a:pt x="212" y="116"/>
                  </a:lnTo>
                  <a:lnTo>
                    <a:pt x="207" y="102"/>
                  </a:lnTo>
                  <a:lnTo>
                    <a:pt x="205" y="89"/>
                  </a:lnTo>
                  <a:lnTo>
                    <a:pt x="199" y="79"/>
                  </a:lnTo>
                  <a:lnTo>
                    <a:pt x="194" y="66"/>
                  </a:lnTo>
                  <a:lnTo>
                    <a:pt x="192" y="52"/>
                  </a:lnTo>
                  <a:lnTo>
                    <a:pt x="192" y="40"/>
                  </a:lnTo>
                  <a:lnTo>
                    <a:pt x="169" y="40"/>
                  </a:lnTo>
                  <a:lnTo>
                    <a:pt x="155" y="50"/>
                  </a:lnTo>
                  <a:lnTo>
                    <a:pt x="119" y="50"/>
                  </a:lnTo>
                  <a:lnTo>
                    <a:pt x="100" y="54"/>
                  </a:lnTo>
                  <a:lnTo>
                    <a:pt x="94" y="38"/>
                  </a:lnTo>
                  <a:lnTo>
                    <a:pt x="86" y="27"/>
                  </a:lnTo>
                  <a:lnTo>
                    <a:pt x="75" y="13"/>
                  </a:lnTo>
                  <a:lnTo>
                    <a:pt x="62" y="7"/>
                  </a:lnTo>
                  <a:lnTo>
                    <a:pt x="53" y="0"/>
                  </a:lnTo>
                  <a:lnTo>
                    <a:pt x="36" y="36"/>
                  </a:lnTo>
                  <a:lnTo>
                    <a:pt x="27" y="54"/>
                  </a:lnTo>
                  <a:lnTo>
                    <a:pt x="29" y="72"/>
                  </a:lnTo>
                  <a:lnTo>
                    <a:pt x="30" y="88"/>
                  </a:lnTo>
                  <a:lnTo>
                    <a:pt x="29" y="125"/>
                  </a:lnTo>
                  <a:lnTo>
                    <a:pt x="27" y="141"/>
                  </a:lnTo>
                  <a:lnTo>
                    <a:pt x="25" y="157"/>
                  </a:lnTo>
                  <a:lnTo>
                    <a:pt x="23" y="169"/>
                  </a:lnTo>
                  <a:lnTo>
                    <a:pt x="20" y="189"/>
                  </a:lnTo>
                  <a:lnTo>
                    <a:pt x="13" y="253"/>
                  </a:lnTo>
                  <a:lnTo>
                    <a:pt x="7" y="303"/>
                  </a:lnTo>
                  <a:lnTo>
                    <a:pt x="4" y="326"/>
                  </a:lnTo>
                  <a:lnTo>
                    <a:pt x="0" y="355"/>
                  </a:lnTo>
                  <a:lnTo>
                    <a:pt x="13" y="356"/>
                  </a:lnTo>
                  <a:lnTo>
                    <a:pt x="32" y="358"/>
                  </a:lnTo>
                  <a:lnTo>
                    <a:pt x="45" y="360"/>
                  </a:lnTo>
                  <a:lnTo>
                    <a:pt x="57" y="365"/>
                  </a:lnTo>
                  <a:lnTo>
                    <a:pt x="73" y="371"/>
                  </a:lnTo>
                  <a:lnTo>
                    <a:pt x="86" y="369"/>
                  </a:lnTo>
                  <a:lnTo>
                    <a:pt x="98" y="379"/>
                  </a:lnTo>
                  <a:lnTo>
                    <a:pt x="114" y="381"/>
                  </a:lnTo>
                  <a:lnTo>
                    <a:pt x="132" y="387"/>
                  </a:lnTo>
                  <a:lnTo>
                    <a:pt x="134" y="374"/>
                  </a:lnTo>
                  <a:lnTo>
                    <a:pt x="142" y="385"/>
                  </a:lnTo>
                  <a:lnTo>
                    <a:pt x="157" y="376"/>
                  </a:lnTo>
                  <a:lnTo>
                    <a:pt x="169" y="381"/>
                  </a:lnTo>
                  <a:lnTo>
                    <a:pt x="178" y="388"/>
                  </a:lnTo>
                  <a:lnTo>
                    <a:pt x="185" y="399"/>
                  </a:lnTo>
                  <a:lnTo>
                    <a:pt x="201" y="404"/>
                  </a:lnTo>
                  <a:lnTo>
                    <a:pt x="201" y="404"/>
                  </a:lnTo>
                  <a:lnTo>
                    <a:pt x="201" y="4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8" name="Freeform 166">
              <a:extLst>
                <a:ext uri="{FF2B5EF4-FFF2-40B4-BE49-F238E27FC236}">
                  <a16:creationId xmlns:a16="http://schemas.microsoft.com/office/drawing/2014/main" id="{7C0DD72B-E7CC-4723-A272-C128C4F5A62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115627" y="10462323"/>
              <a:ext cx="716008" cy="618883"/>
            </a:xfrm>
            <a:custGeom>
              <a:avLst/>
              <a:gdLst>
                <a:gd name="T0" fmla="*/ 155 w 317"/>
                <a:gd name="T1" fmla="*/ 272 h 274"/>
                <a:gd name="T2" fmla="*/ 171 w 317"/>
                <a:gd name="T3" fmla="*/ 270 h 274"/>
                <a:gd name="T4" fmla="*/ 184 w 317"/>
                <a:gd name="T5" fmla="*/ 260 h 274"/>
                <a:gd name="T6" fmla="*/ 223 w 317"/>
                <a:gd name="T7" fmla="*/ 258 h 274"/>
                <a:gd name="T8" fmla="*/ 237 w 317"/>
                <a:gd name="T9" fmla="*/ 245 h 274"/>
                <a:gd name="T10" fmla="*/ 237 w 317"/>
                <a:gd name="T11" fmla="*/ 233 h 274"/>
                <a:gd name="T12" fmla="*/ 251 w 317"/>
                <a:gd name="T13" fmla="*/ 226 h 274"/>
                <a:gd name="T14" fmla="*/ 262 w 317"/>
                <a:gd name="T15" fmla="*/ 197 h 274"/>
                <a:gd name="T16" fmla="*/ 284 w 317"/>
                <a:gd name="T17" fmla="*/ 201 h 274"/>
                <a:gd name="T18" fmla="*/ 296 w 317"/>
                <a:gd name="T19" fmla="*/ 185 h 274"/>
                <a:gd name="T20" fmla="*/ 310 w 317"/>
                <a:gd name="T21" fmla="*/ 174 h 274"/>
                <a:gd name="T22" fmla="*/ 317 w 317"/>
                <a:gd name="T23" fmla="*/ 162 h 274"/>
                <a:gd name="T24" fmla="*/ 310 w 317"/>
                <a:gd name="T25" fmla="*/ 142 h 274"/>
                <a:gd name="T26" fmla="*/ 292 w 317"/>
                <a:gd name="T27" fmla="*/ 133 h 274"/>
                <a:gd name="T28" fmla="*/ 284 w 317"/>
                <a:gd name="T29" fmla="*/ 122 h 274"/>
                <a:gd name="T30" fmla="*/ 266 w 317"/>
                <a:gd name="T31" fmla="*/ 114 h 274"/>
                <a:gd name="T32" fmla="*/ 250 w 317"/>
                <a:gd name="T33" fmla="*/ 108 h 274"/>
                <a:gd name="T34" fmla="*/ 243 w 317"/>
                <a:gd name="T35" fmla="*/ 98 h 274"/>
                <a:gd name="T36" fmla="*/ 227 w 317"/>
                <a:gd name="T37" fmla="*/ 89 h 274"/>
                <a:gd name="T38" fmla="*/ 216 w 317"/>
                <a:gd name="T39" fmla="*/ 78 h 274"/>
                <a:gd name="T40" fmla="*/ 207 w 317"/>
                <a:gd name="T41" fmla="*/ 71 h 274"/>
                <a:gd name="T42" fmla="*/ 191 w 317"/>
                <a:gd name="T43" fmla="*/ 69 h 274"/>
                <a:gd name="T44" fmla="*/ 175 w 317"/>
                <a:gd name="T45" fmla="*/ 64 h 274"/>
                <a:gd name="T46" fmla="*/ 166 w 317"/>
                <a:gd name="T47" fmla="*/ 57 h 274"/>
                <a:gd name="T48" fmla="*/ 152 w 317"/>
                <a:gd name="T49" fmla="*/ 44 h 274"/>
                <a:gd name="T50" fmla="*/ 139 w 317"/>
                <a:gd name="T51" fmla="*/ 41 h 274"/>
                <a:gd name="T52" fmla="*/ 130 w 317"/>
                <a:gd name="T53" fmla="*/ 30 h 274"/>
                <a:gd name="T54" fmla="*/ 120 w 317"/>
                <a:gd name="T55" fmla="*/ 21 h 274"/>
                <a:gd name="T56" fmla="*/ 111 w 317"/>
                <a:gd name="T57" fmla="*/ 7 h 274"/>
                <a:gd name="T58" fmla="*/ 82 w 317"/>
                <a:gd name="T59" fmla="*/ 0 h 274"/>
                <a:gd name="T60" fmla="*/ 84 w 317"/>
                <a:gd name="T61" fmla="*/ 37 h 274"/>
                <a:gd name="T62" fmla="*/ 24 w 317"/>
                <a:gd name="T63" fmla="*/ 35 h 274"/>
                <a:gd name="T64" fmla="*/ 11 w 317"/>
                <a:gd name="T65" fmla="*/ 37 h 274"/>
                <a:gd name="T66" fmla="*/ 0 w 317"/>
                <a:gd name="T67" fmla="*/ 67 h 274"/>
                <a:gd name="T68" fmla="*/ 0 w 317"/>
                <a:gd name="T69" fmla="*/ 85 h 274"/>
                <a:gd name="T70" fmla="*/ 2 w 317"/>
                <a:gd name="T71" fmla="*/ 103 h 274"/>
                <a:gd name="T72" fmla="*/ 4 w 317"/>
                <a:gd name="T73" fmla="*/ 142 h 274"/>
                <a:gd name="T74" fmla="*/ 27 w 317"/>
                <a:gd name="T75" fmla="*/ 142 h 274"/>
                <a:gd name="T76" fmla="*/ 29 w 317"/>
                <a:gd name="T77" fmla="*/ 227 h 274"/>
                <a:gd name="T78" fmla="*/ 81 w 317"/>
                <a:gd name="T79" fmla="*/ 224 h 274"/>
                <a:gd name="T80" fmla="*/ 107 w 317"/>
                <a:gd name="T81" fmla="*/ 224 h 274"/>
                <a:gd name="T82" fmla="*/ 111 w 317"/>
                <a:gd name="T83" fmla="*/ 249 h 274"/>
                <a:gd name="T84" fmla="*/ 120 w 317"/>
                <a:gd name="T85" fmla="*/ 270 h 274"/>
                <a:gd name="T86" fmla="*/ 146 w 317"/>
                <a:gd name="T87" fmla="*/ 274 h 274"/>
                <a:gd name="T88" fmla="*/ 155 w 317"/>
                <a:gd name="T89" fmla="*/ 272 h 274"/>
                <a:gd name="T90" fmla="*/ 155 w 317"/>
                <a:gd name="T91" fmla="*/ 272 h 274"/>
                <a:gd name="T92" fmla="*/ 155 w 317"/>
                <a:gd name="T93" fmla="*/ 272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17" h="274">
                  <a:moveTo>
                    <a:pt x="155" y="272"/>
                  </a:moveTo>
                  <a:lnTo>
                    <a:pt x="171" y="270"/>
                  </a:lnTo>
                  <a:lnTo>
                    <a:pt x="184" y="260"/>
                  </a:lnTo>
                  <a:lnTo>
                    <a:pt x="223" y="258"/>
                  </a:lnTo>
                  <a:lnTo>
                    <a:pt x="237" y="245"/>
                  </a:lnTo>
                  <a:lnTo>
                    <a:pt x="237" y="233"/>
                  </a:lnTo>
                  <a:lnTo>
                    <a:pt x="251" y="226"/>
                  </a:lnTo>
                  <a:lnTo>
                    <a:pt x="262" y="197"/>
                  </a:lnTo>
                  <a:lnTo>
                    <a:pt x="284" y="201"/>
                  </a:lnTo>
                  <a:lnTo>
                    <a:pt x="296" y="185"/>
                  </a:lnTo>
                  <a:lnTo>
                    <a:pt x="310" y="174"/>
                  </a:lnTo>
                  <a:lnTo>
                    <a:pt x="317" y="162"/>
                  </a:lnTo>
                  <a:lnTo>
                    <a:pt x="310" y="142"/>
                  </a:lnTo>
                  <a:lnTo>
                    <a:pt x="292" y="133"/>
                  </a:lnTo>
                  <a:lnTo>
                    <a:pt x="284" y="122"/>
                  </a:lnTo>
                  <a:lnTo>
                    <a:pt x="266" y="114"/>
                  </a:lnTo>
                  <a:lnTo>
                    <a:pt x="250" y="108"/>
                  </a:lnTo>
                  <a:lnTo>
                    <a:pt x="243" y="98"/>
                  </a:lnTo>
                  <a:lnTo>
                    <a:pt x="227" y="89"/>
                  </a:lnTo>
                  <a:lnTo>
                    <a:pt x="216" y="78"/>
                  </a:lnTo>
                  <a:lnTo>
                    <a:pt x="207" y="71"/>
                  </a:lnTo>
                  <a:lnTo>
                    <a:pt x="191" y="69"/>
                  </a:lnTo>
                  <a:lnTo>
                    <a:pt x="175" y="64"/>
                  </a:lnTo>
                  <a:lnTo>
                    <a:pt x="166" y="57"/>
                  </a:lnTo>
                  <a:lnTo>
                    <a:pt x="152" y="44"/>
                  </a:lnTo>
                  <a:lnTo>
                    <a:pt x="139" y="41"/>
                  </a:lnTo>
                  <a:lnTo>
                    <a:pt x="130" y="30"/>
                  </a:lnTo>
                  <a:lnTo>
                    <a:pt x="120" y="21"/>
                  </a:lnTo>
                  <a:lnTo>
                    <a:pt x="111" y="7"/>
                  </a:lnTo>
                  <a:lnTo>
                    <a:pt x="82" y="0"/>
                  </a:lnTo>
                  <a:lnTo>
                    <a:pt x="84" y="37"/>
                  </a:lnTo>
                  <a:lnTo>
                    <a:pt x="24" y="35"/>
                  </a:lnTo>
                  <a:lnTo>
                    <a:pt x="11" y="37"/>
                  </a:lnTo>
                  <a:lnTo>
                    <a:pt x="0" y="67"/>
                  </a:lnTo>
                  <a:lnTo>
                    <a:pt x="0" y="85"/>
                  </a:lnTo>
                  <a:lnTo>
                    <a:pt x="2" y="103"/>
                  </a:lnTo>
                  <a:lnTo>
                    <a:pt x="4" y="142"/>
                  </a:lnTo>
                  <a:lnTo>
                    <a:pt x="27" y="142"/>
                  </a:lnTo>
                  <a:lnTo>
                    <a:pt x="29" y="227"/>
                  </a:lnTo>
                  <a:lnTo>
                    <a:pt x="81" y="224"/>
                  </a:lnTo>
                  <a:lnTo>
                    <a:pt x="107" y="224"/>
                  </a:lnTo>
                  <a:lnTo>
                    <a:pt x="111" y="249"/>
                  </a:lnTo>
                  <a:lnTo>
                    <a:pt x="120" y="270"/>
                  </a:lnTo>
                  <a:lnTo>
                    <a:pt x="146" y="274"/>
                  </a:lnTo>
                  <a:lnTo>
                    <a:pt x="155" y="272"/>
                  </a:lnTo>
                  <a:lnTo>
                    <a:pt x="155" y="272"/>
                  </a:lnTo>
                  <a:lnTo>
                    <a:pt x="155" y="2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39" name="Freeform 167">
              <a:extLst>
                <a:ext uri="{FF2B5EF4-FFF2-40B4-BE49-F238E27FC236}">
                  <a16:creationId xmlns:a16="http://schemas.microsoft.com/office/drawing/2014/main" id="{0085757A-1D5A-1B8F-F411-034861B79B0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96337" y="10247747"/>
              <a:ext cx="975757" cy="948653"/>
            </a:xfrm>
            <a:custGeom>
              <a:avLst/>
              <a:gdLst>
                <a:gd name="T0" fmla="*/ 411 w 432"/>
                <a:gd name="T1" fmla="*/ 419 h 420"/>
                <a:gd name="T2" fmla="*/ 413 w 432"/>
                <a:gd name="T3" fmla="*/ 319 h 420"/>
                <a:gd name="T4" fmla="*/ 422 w 432"/>
                <a:gd name="T5" fmla="*/ 321 h 420"/>
                <a:gd name="T6" fmla="*/ 432 w 432"/>
                <a:gd name="T7" fmla="*/ 237 h 420"/>
                <a:gd name="T8" fmla="*/ 416 w 432"/>
                <a:gd name="T9" fmla="*/ 239 h 420"/>
                <a:gd name="T10" fmla="*/ 406 w 432"/>
                <a:gd name="T11" fmla="*/ 162 h 420"/>
                <a:gd name="T12" fmla="*/ 406 w 432"/>
                <a:gd name="T13" fmla="*/ 134 h 420"/>
                <a:gd name="T14" fmla="*/ 242 w 432"/>
                <a:gd name="T15" fmla="*/ 136 h 420"/>
                <a:gd name="T16" fmla="*/ 242 w 432"/>
                <a:gd name="T17" fmla="*/ 23 h 420"/>
                <a:gd name="T18" fmla="*/ 242 w 432"/>
                <a:gd name="T19" fmla="*/ 0 h 420"/>
                <a:gd name="T20" fmla="*/ 233 w 432"/>
                <a:gd name="T21" fmla="*/ 16 h 420"/>
                <a:gd name="T22" fmla="*/ 222 w 432"/>
                <a:gd name="T23" fmla="*/ 27 h 420"/>
                <a:gd name="T24" fmla="*/ 208 w 432"/>
                <a:gd name="T25" fmla="*/ 36 h 420"/>
                <a:gd name="T26" fmla="*/ 196 w 432"/>
                <a:gd name="T27" fmla="*/ 34 h 420"/>
                <a:gd name="T28" fmla="*/ 180 w 432"/>
                <a:gd name="T29" fmla="*/ 32 h 420"/>
                <a:gd name="T30" fmla="*/ 164 w 432"/>
                <a:gd name="T31" fmla="*/ 31 h 420"/>
                <a:gd name="T32" fmla="*/ 148 w 432"/>
                <a:gd name="T33" fmla="*/ 34 h 420"/>
                <a:gd name="T34" fmla="*/ 135 w 432"/>
                <a:gd name="T35" fmla="*/ 27 h 420"/>
                <a:gd name="T36" fmla="*/ 123 w 432"/>
                <a:gd name="T37" fmla="*/ 31 h 420"/>
                <a:gd name="T38" fmla="*/ 116 w 432"/>
                <a:gd name="T39" fmla="*/ 137 h 420"/>
                <a:gd name="T40" fmla="*/ 105 w 432"/>
                <a:gd name="T41" fmla="*/ 148 h 420"/>
                <a:gd name="T42" fmla="*/ 105 w 432"/>
                <a:gd name="T43" fmla="*/ 168 h 420"/>
                <a:gd name="T44" fmla="*/ 94 w 432"/>
                <a:gd name="T45" fmla="*/ 173 h 420"/>
                <a:gd name="T46" fmla="*/ 80 w 432"/>
                <a:gd name="T47" fmla="*/ 184 h 420"/>
                <a:gd name="T48" fmla="*/ 69 w 432"/>
                <a:gd name="T49" fmla="*/ 193 h 420"/>
                <a:gd name="T50" fmla="*/ 71 w 432"/>
                <a:gd name="T51" fmla="*/ 235 h 420"/>
                <a:gd name="T52" fmla="*/ 57 w 432"/>
                <a:gd name="T53" fmla="*/ 266 h 420"/>
                <a:gd name="T54" fmla="*/ 53 w 432"/>
                <a:gd name="T55" fmla="*/ 274 h 420"/>
                <a:gd name="T56" fmla="*/ 46 w 432"/>
                <a:gd name="T57" fmla="*/ 287 h 420"/>
                <a:gd name="T58" fmla="*/ 37 w 432"/>
                <a:gd name="T59" fmla="*/ 305 h 420"/>
                <a:gd name="T60" fmla="*/ 32 w 432"/>
                <a:gd name="T61" fmla="*/ 317 h 420"/>
                <a:gd name="T62" fmla="*/ 9 w 432"/>
                <a:gd name="T63" fmla="*/ 324 h 420"/>
                <a:gd name="T64" fmla="*/ 0 w 432"/>
                <a:gd name="T65" fmla="*/ 339 h 420"/>
                <a:gd name="T66" fmla="*/ 11 w 432"/>
                <a:gd name="T67" fmla="*/ 353 h 420"/>
                <a:gd name="T68" fmla="*/ 11 w 432"/>
                <a:gd name="T69" fmla="*/ 365 h 420"/>
                <a:gd name="T70" fmla="*/ 144 w 432"/>
                <a:gd name="T71" fmla="*/ 372 h 420"/>
                <a:gd name="T72" fmla="*/ 153 w 432"/>
                <a:gd name="T73" fmla="*/ 387 h 420"/>
                <a:gd name="T74" fmla="*/ 244 w 432"/>
                <a:gd name="T75" fmla="*/ 381 h 420"/>
                <a:gd name="T76" fmla="*/ 253 w 432"/>
                <a:gd name="T77" fmla="*/ 410 h 420"/>
                <a:gd name="T78" fmla="*/ 262 w 432"/>
                <a:gd name="T79" fmla="*/ 420 h 420"/>
                <a:gd name="T80" fmla="*/ 411 w 432"/>
                <a:gd name="T81" fmla="*/ 419 h 420"/>
                <a:gd name="T82" fmla="*/ 411 w 432"/>
                <a:gd name="T83" fmla="*/ 419 h 420"/>
                <a:gd name="T84" fmla="*/ 411 w 432"/>
                <a:gd name="T85" fmla="*/ 419 h 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32" h="420">
                  <a:moveTo>
                    <a:pt x="411" y="419"/>
                  </a:moveTo>
                  <a:lnTo>
                    <a:pt x="413" y="319"/>
                  </a:lnTo>
                  <a:lnTo>
                    <a:pt x="422" y="321"/>
                  </a:lnTo>
                  <a:lnTo>
                    <a:pt x="432" y="237"/>
                  </a:lnTo>
                  <a:lnTo>
                    <a:pt x="416" y="239"/>
                  </a:lnTo>
                  <a:lnTo>
                    <a:pt x="406" y="162"/>
                  </a:lnTo>
                  <a:lnTo>
                    <a:pt x="406" y="134"/>
                  </a:lnTo>
                  <a:lnTo>
                    <a:pt x="242" y="136"/>
                  </a:lnTo>
                  <a:lnTo>
                    <a:pt x="242" y="23"/>
                  </a:lnTo>
                  <a:lnTo>
                    <a:pt x="242" y="0"/>
                  </a:lnTo>
                  <a:lnTo>
                    <a:pt x="233" y="16"/>
                  </a:lnTo>
                  <a:lnTo>
                    <a:pt x="222" y="27"/>
                  </a:lnTo>
                  <a:lnTo>
                    <a:pt x="208" y="36"/>
                  </a:lnTo>
                  <a:lnTo>
                    <a:pt x="196" y="34"/>
                  </a:lnTo>
                  <a:lnTo>
                    <a:pt x="180" y="32"/>
                  </a:lnTo>
                  <a:lnTo>
                    <a:pt x="164" y="31"/>
                  </a:lnTo>
                  <a:lnTo>
                    <a:pt x="148" y="34"/>
                  </a:lnTo>
                  <a:lnTo>
                    <a:pt x="135" y="27"/>
                  </a:lnTo>
                  <a:lnTo>
                    <a:pt x="123" y="31"/>
                  </a:lnTo>
                  <a:lnTo>
                    <a:pt x="116" y="137"/>
                  </a:lnTo>
                  <a:lnTo>
                    <a:pt x="105" y="148"/>
                  </a:lnTo>
                  <a:lnTo>
                    <a:pt x="105" y="168"/>
                  </a:lnTo>
                  <a:lnTo>
                    <a:pt x="94" y="173"/>
                  </a:lnTo>
                  <a:lnTo>
                    <a:pt x="80" y="184"/>
                  </a:lnTo>
                  <a:lnTo>
                    <a:pt x="69" y="193"/>
                  </a:lnTo>
                  <a:lnTo>
                    <a:pt x="71" y="235"/>
                  </a:lnTo>
                  <a:lnTo>
                    <a:pt x="57" y="266"/>
                  </a:lnTo>
                  <a:lnTo>
                    <a:pt x="53" y="274"/>
                  </a:lnTo>
                  <a:lnTo>
                    <a:pt x="46" y="287"/>
                  </a:lnTo>
                  <a:lnTo>
                    <a:pt x="37" y="305"/>
                  </a:lnTo>
                  <a:lnTo>
                    <a:pt x="32" y="317"/>
                  </a:lnTo>
                  <a:lnTo>
                    <a:pt x="9" y="324"/>
                  </a:lnTo>
                  <a:lnTo>
                    <a:pt x="0" y="339"/>
                  </a:lnTo>
                  <a:lnTo>
                    <a:pt x="11" y="353"/>
                  </a:lnTo>
                  <a:lnTo>
                    <a:pt x="11" y="365"/>
                  </a:lnTo>
                  <a:lnTo>
                    <a:pt x="144" y="372"/>
                  </a:lnTo>
                  <a:lnTo>
                    <a:pt x="153" y="387"/>
                  </a:lnTo>
                  <a:lnTo>
                    <a:pt x="244" y="381"/>
                  </a:lnTo>
                  <a:lnTo>
                    <a:pt x="253" y="410"/>
                  </a:lnTo>
                  <a:lnTo>
                    <a:pt x="262" y="420"/>
                  </a:lnTo>
                  <a:lnTo>
                    <a:pt x="411" y="419"/>
                  </a:lnTo>
                  <a:lnTo>
                    <a:pt x="411" y="419"/>
                  </a:lnTo>
                  <a:lnTo>
                    <a:pt x="411" y="4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0" name="Freeform 168">
              <a:extLst>
                <a:ext uri="{FF2B5EF4-FFF2-40B4-BE49-F238E27FC236}">
                  <a16:creationId xmlns:a16="http://schemas.microsoft.com/office/drawing/2014/main" id="{BBA9D37F-D9A9-14C9-FD3A-C8E21BDF8F6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568419" y="10356165"/>
              <a:ext cx="889927" cy="623401"/>
            </a:xfrm>
            <a:custGeom>
              <a:avLst/>
              <a:gdLst>
                <a:gd name="T0" fmla="*/ 287 w 394"/>
                <a:gd name="T1" fmla="*/ 276 h 276"/>
                <a:gd name="T2" fmla="*/ 299 w 394"/>
                <a:gd name="T3" fmla="*/ 274 h 276"/>
                <a:gd name="T4" fmla="*/ 313 w 394"/>
                <a:gd name="T5" fmla="*/ 260 h 276"/>
                <a:gd name="T6" fmla="*/ 319 w 394"/>
                <a:gd name="T7" fmla="*/ 244 h 276"/>
                <a:gd name="T8" fmla="*/ 331 w 394"/>
                <a:gd name="T9" fmla="*/ 234 h 276"/>
                <a:gd name="T10" fmla="*/ 335 w 394"/>
                <a:gd name="T11" fmla="*/ 221 h 276"/>
                <a:gd name="T12" fmla="*/ 344 w 394"/>
                <a:gd name="T13" fmla="*/ 200 h 276"/>
                <a:gd name="T14" fmla="*/ 349 w 394"/>
                <a:gd name="T15" fmla="*/ 159 h 276"/>
                <a:gd name="T16" fmla="*/ 358 w 394"/>
                <a:gd name="T17" fmla="*/ 146 h 276"/>
                <a:gd name="T18" fmla="*/ 372 w 394"/>
                <a:gd name="T19" fmla="*/ 136 h 276"/>
                <a:gd name="T20" fmla="*/ 383 w 394"/>
                <a:gd name="T21" fmla="*/ 123 h 276"/>
                <a:gd name="T22" fmla="*/ 383 w 394"/>
                <a:gd name="T23" fmla="*/ 100 h 276"/>
                <a:gd name="T24" fmla="*/ 394 w 394"/>
                <a:gd name="T25" fmla="*/ 89 h 276"/>
                <a:gd name="T26" fmla="*/ 349 w 394"/>
                <a:gd name="T27" fmla="*/ 88 h 276"/>
                <a:gd name="T28" fmla="*/ 297 w 394"/>
                <a:gd name="T29" fmla="*/ 88 h 276"/>
                <a:gd name="T30" fmla="*/ 281 w 394"/>
                <a:gd name="T31" fmla="*/ 86 h 276"/>
                <a:gd name="T32" fmla="*/ 255 w 394"/>
                <a:gd name="T33" fmla="*/ 86 h 276"/>
                <a:gd name="T34" fmla="*/ 255 w 394"/>
                <a:gd name="T35" fmla="*/ 111 h 276"/>
                <a:gd name="T36" fmla="*/ 214 w 394"/>
                <a:gd name="T37" fmla="*/ 109 h 276"/>
                <a:gd name="T38" fmla="*/ 184 w 394"/>
                <a:gd name="T39" fmla="*/ 109 h 276"/>
                <a:gd name="T40" fmla="*/ 184 w 394"/>
                <a:gd name="T41" fmla="*/ 82 h 276"/>
                <a:gd name="T42" fmla="*/ 141 w 394"/>
                <a:gd name="T43" fmla="*/ 84 h 276"/>
                <a:gd name="T44" fmla="*/ 137 w 394"/>
                <a:gd name="T45" fmla="*/ 41 h 276"/>
                <a:gd name="T46" fmla="*/ 137 w 394"/>
                <a:gd name="T47" fmla="*/ 13 h 276"/>
                <a:gd name="T48" fmla="*/ 127 w 394"/>
                <a:gd name="T49" fmla="*/ 0 h 276"/>
                <a:gd name="T50" fmla="*/ 103 w 394"/>
                <a:gd name="T51" fmla="*/ 2 h 276"/>
                <a:gd name="T52" fmla="*/ 73 w 394"/>
                <a:gd name="T53" fmla="*/ 15 h 276"/>
                <a:gd name="T54" fmla="*/ 38 w 394"/>
                <a:gd name="T55" fmla="*/ 13 h 276"/>
                <a:gd name="T56" fmla="*/ 29 w 394"/>
                <a:gd name="T57" fmla="*/ 29 h 276"/>
                <a:gd name="T58" fmla="*/ 32 w 394"/>
                <a:gd name="T59" fmla="*/ 45 h 276"/>
                <a:gd name="T60" fmla="*/ 38 w 394"/>
                <a:gd name="T61" fmla="*/ 59 h 276"/>
                <a:gd name="T62" fmla="*/ 30 w 394"/>
                <a:gd name="T63" fmla="*/ 70 h 276"/>
                <a:gd name="T64" fmla="*/ 7 w 394"/>
                <a:gd name="T65" fmla="*/ 72 h 276"/>
                <a:gd name="T66" fmla="*/ 7 w 394"/>
                <a:gd name="T67" fmla="*/ 123 h 276"/>
                <a:gd name="T68" fmla="*/ 7 w 394"/>
                <a:gd name="T69" fmla="*/ 143 h 276"/>
                <a:gd name="T70" fmla="*/ 0 w 394"/>
                <a:gd name="T71" fmla="*/ 161 h 276"/>
                <a:gd name="T72" fmla="*/ 2 w 394"/>
                <a:gd name="T73" fmla="*/ 187 h 276"/>
                <a:gd name="T74" fmla="*/ 25 w 394"/>
                <a:gd name="T75" fmla="*/ 189 h 276"/>
                <a:gd name="T76" fmla="*/ 66 w 394"/>
                <a:gd name="T77" fmla="*/ 203 h 276"/>
                <a:gd name="T78" fmla="*/ 73 w 394"/>
                <a:gd name="T79" fmla="*/ 212 h 276"/>
                <a:gd name="T80" fmla="*/ 82 w 394"/>
                <a:gd name="T81" fmla="*/ 223 h 276"/>
                <a:gd name="T82" fmla="*/ 87 w 394"/>
                <a:gd name="T83" fmla="*/ 239 h 276"/>
                <a:gd name="T84" fmla="*/ 93 w 394"/>
                <a:gd name="T85" fmla="*/ 250 h 276"/>
                <a:gd name="T86" fmla="*/ 96 w 394"/>
                <a:gd name="T87" fmla="*/ 266 h 276"/>
                <a:gd name="T88" fmla="*/ 109 w 394"/>
                <a:gd name="T89" fmla="*/ 267 h 276"/>
                <a:gd name="T90" fmla="*/ 121 w 394"/>
                <a:gd name="T91" fmla="*/ 276 h 276"/>
                <a:gd name="T92" fmla="*/ 144 w 394"/>
                <a:gd name="T93" fmla="*/ 274 h 276"/>
                <a:gd name="T94" fmla="*/ 200 w 394"/>
                <a:gd name="T95" fmla="*/ 276 h 276"/>
                <a:gd name="T96" fmla="*/ 216 w 394"/>
                <a:gd name="T97" fmla="*/ 274 h 276"/>
                <a:gd name="T98" fmla="*/ 283 w 394"/>
                <a:gd name="T99" fmla="*/ 276 h 276"/>
                <a:gd name="T100" fmla="*/ 287 w 394"/>
                <a:gd name="T101" fmla="*/ 276 h 276"/>
                <a:gd name="T102" fmla="*/ 287 w 394"/>
                <a:gd name="T103" fmla="*/ 276 h 276"/>
                <a:gd name="T104" fmla="*/ 287 w 394"/>
                <a:gd name="T105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94" h="276">
                  <a:moveTo>
                    <a:pt x="287" y="276"/>
                  </a:moveTo>
                  <a:lnTo>
                    <a:pt x="299" y="274"/>
                  </a:lnTo>
                  <a:lnTo>
                    <a:pt x="313" y="260"/>
                  </a:lnTo>
                  <a:lnTo>
                    <a:pt x="319" y="244"/>
                  </a:lnTo>
                  <a:lnTo>
                    <a:pt x="331" y="234"/>
                  </a:lnTo>
                  <a:lnTo>
                    <a:pt x="335" y="221"/>
                  </a:lnTo>
                  <a:lnTo>
                    <a:pt x="344" y="200"/>
                  </a:lnTo>
                  <a:lnTo>
                    <a:pt x="349" y="159"/>
                  </a:lnTo>
                  <a:lnTo>
                    <a:pt x="358" y="146"/>
                  </a:lnTo>
                  <a:lnTo>
                    <a:pt x="372" y="136"/>
                  </a:lnTo>
                  <a:lnTo>
                    <a:pt x="383" y="123"/>
                  </a:lnTo>
                  <a:lnTo>
                    <a:pt x="383" y="100"/>
                  </a:lnTo>
                  <a:lnTo>
                    <a:pt x="394" y="89"/>
                  </a:lnTo>
                  <a:lnTo>
                    <a:pt x="349" y="88"/>
                  </a:lnTo>
                  <a:lnTo>
                    <a:pt x="297" y="88"/>
                  </a:lnTo>
                  <a:lnTo>
                    <a:pt x="281" y="86"/>
                  </a:lnTo>
                  <a:lnTo>
                    <a:pt x="255" y="86"/>
                  </a:lnTo>
                  <a:lnTo>
                    <a:pt x="255" y="111"/>
                  </a:lnTo>
                  <a:lnTo>
                    <a:pt x="214" y="109"/>
                  </a:lnTo>
                  <a:lnTo>
                    <a:pt x="184" y="109"/>
                  </a:lnTo>
                  <a:lnTo>
                    <a:pt x="184" y="82"/>
                  </a:lnTo>
                  <a:lnTo>
                    <a:pt x="141" y="84"/>
                  </a:lnTo>
                  <a:lnTo>
                    <a:pt x="137" y="41"/>
                  </a:lnTo>
                  <a:lnTo>
                    <a:pt x="137" y="13"/>
                  </a:lnTo>
                  <a:lnTo>
                    <a:pt x="127" y="0"/>
                  </a:lnTo>
                  <a:lnTo>
                    <a:pt x="103" y="2"/>
                  </a:lnTo>
                  <a:lnTo>
                    <a:pt x="73" y="15"/>
                  </a:lnTo>
                  <a:lnTo>
                    <a:pt x="38" y="13"/>
                  </a:lnTo>
                  <a:lnTo>
                    <a:pt x="29" y="29"/>
                  </a:lnTo>
                  <a:lnTo>
                    <a:pt x="32" y="45"/>
                  </a:lnTo>
                  <a:lnTo>
                    <a:pt x="38" y="59"/>
                  </a:lnTo>
                  <a:lnTo>
                    <a:pt x="30" y="70"/>
                  </a:lnTo>
                  <a:lnTo>
                    <a:pt x="7" y="72"/>
                  </a:lnTo>
                  <a:lnTo>
                    <a:pt x="7" y="123"/>
                  </a:lnTo>
                  <a:lnTo>
                    <a:pt x="7" y="143"/>
                  </a:lnTo>
                  <a:lnTo>
                    <a:pt x="0" y="161"/>
                  </a:lnTo>
                  <a:lnTo>
                    <a:pt x="2" y="187"/>
                  </a:lnTo>
                  <a:lnTo>
                    <a:pt x="25" y="189"/>
                  </a:lnTo>
                  <a:lnTo>
                    <a:pt x="66" y="203"/>
                  </a:lnTo>
                  <a:lnTo>
                    <a:pt x="73" y="212"/>
                  </a:lnTo>
                  <a:lnTo>
                    <a:pt x="82" y="223"/>
                  </a:lnTo>
                  <a:lnTo>
                    <a:pt x="87" y="239"/>
                  </a:lnTo>
                  <a:lnTo>
                    <a:pt x="93" y="250"/>
                  </a:lnTo>
                  <a:lnTo>
                    <a:pt x="96" y="266"/>
                  </a:lnTo>
                  <a:lnTo>
                    <a:pt x="109" y="267"/>
                  </a:lnTo>
                  <a:lnTo>
                    <a:pt x="121" y="276"/>
                  </a:lnTo>
                  <a:lnTo>
                    <a:pt x="144" y="274"/>
                  </a:lnTo>
                  <a:lnTo>
                    <a:pt x="200" y="276"/>
                  </a:lnTo>
                  <a:lnTo>
                    <a:pt x="216" y="274"/>
                  </a:lnTo>
                  <a:lnTo>
                    <a:pt x="283" y="276"/>
                  </a:lnTo>
                  <a:lnTo>
                    <a:pt x="287" y="276"/>
                  </a:lnTo>
                  <a:lnTo>
                    <a:pt x="287" y="276"/>
                  </a:lnTo>
                  <a:lnTo>
                    <a:pt x="287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1" name="Freeform 169">
              <a:extLst>
                <a:ext uri="{FF2B5EF4-FFF2-40B4-BE49-F238E27FC236}">
                  <a16:creationId xmlns:a16="http://schemas.microsoft.com/office/drawing/2014/main" id="{07A4C9DA-3C38-6F0B-E2F3-191E5A04456B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12147" y="11087983"/>
              <a:ext cx="912514" cy="494656"/>
            </a:xfrm>
            <a:custGeom>
              <a:avLst/>
              <a:gdLst>
                <a:gd name="T0" fmla="*/ 324 w 404"/>
                <a:gd name="T1" fmla="*/ 216 h 219"/>
                <a:gd name="T2" fmla="*/ 347 w 404"/>
                <a:gd name="T3" fmla="*/ 214 h 219"/>
                <a:gd name="T4" fmla="*/ 374 w 404"/>
                <a:gd name="T5" fmla="*/ 214 h 219"/>
                <a:gd name="T6" fmla="*/ 368 w 404"/>
                <a:gd name="T7" fmla="*/ 201 h 219"/>
                <a:gd name="T8" fmla="*/ 358 w 404"/>
                <a:gd name="T9" fmla="*/ 178 h 219"/>
                <a:gd name="T10" fmla="*/ 349 w 404"/>
                <a:gd name="T11" fmla="*/ 150 h 219"/>
                <a:gd name="T12" fmla="*/ 351 w 404"/>
                <a:gd name="T13" fmla="*/ 128 h 219"/>
                <a:gd name="T14" fmla="*/ 365 w 404"/>
                <a:gd name="T15" fmla="*/ 123 h 219"/>
                <a:gd name="T16" fmla="*/ 379 w 404"/>
                <a:gd name="T17" fmla="*/ 118 h 219"/>
                <a:gd name="T18" fmla="*/ 392 w 404"/>
                <a:gd name="T19" fmla="*/ 120 h 219"/>
                <a:gd name="T20" fmla="*/ 399 w 404"/>
                <a:gd name="T21" fmla="*/ 130 h 219"/>
                <a:gd name="T22" fmla="*/ 404 w 404"/>
                <a:gd name="T23" fmla="*/ 116 h 219"/>
                <a:gd name="T24" fmla="*/ 404 w 404"/>
                <a:gd name="T25" fmla="*/ 48 h 219"/>
                <a:gd name="T26" fmla="*/ 345 w 404"/>
                <a:gd name="T27" fmla="*/ 50 h 219"/>
                <a:gd name="T28" fmla="*/ 278 w 404"/>
                <a:gd name="T29" fmla="*/ 48 h 219"/>
                <a:gd name="T30" fmla="*/ 255 w 404"/>
                <a:gd name="T31" fmla="*/ 48 h 219"/>
                <a:gd name="T32" fmla="*/ 249 w 404"/>
                <a:gd name="T33" fmla="*/ 38 h 219"/>
                <a:gd name="T34" fmla="*/ 239 w 404"/>
                <a:gd name="T35" fmla="*/ 23 h 219"/>
                <a:gd name="T36" fmla="*/ 205 w 404"/>
                <a:gd name="T37" fmla="*/ 13 h 219"/>
                <a:gd name="T38" fmla="*/ 166 w 404"/>
                <a:gd name="T39" fmla="*/ 15 h 219"/>
                <a:gd name="T40" fmla="*/ 146 w 404"/>
                <a:gd name="T41" fmla="*/ 16 h 219"/>
                <a:gd name="T42" fmla="*/ 144 w 404"/>
                <a:gd name="T43" fmla="*/ 0 h 219"/>
                <a:gd name="T44" fmla="*/ 69 w 404"/>
                <a:gd name="T45" fmla="*/ 4 h 219"/>
                <a:gd name="T46" fmla="*/ 2 w 404"/>
                <a:gd name="T47" fmla="*/ 2 h 219"/>
                <a:gd name="T48" fmla="*/ 0 w 404"/>
                <a:gd name="T49" fmla="*/ 16 h 219"/>
                <a:gd name="T50" fmla="*/ 12 w 404"/>
                <a:gd name="T51" fmla="*/ 25 h 219"/>
                <a:gd name="T52" fmla="*/ 23 w 404"/>
                <a:gd name="T53" fmla="*/ 32 h 219"/>
                <a:gd name="T54" fmla="*/ 25 w 404"/>
                <a:gd name="T55" fmla="*/ 47 h 219"/>
                <a:gd name="T56" fmla="*/ 30 w 404"/>
                <a:gd name="T57" fmla="*/ 59 h 219"/>
                <a:gd name="T58" fmla="*/ 43 w 404"/>
                <a:gd name="T59" fmla="*/ 64 h 219"/>
                <a:gd name="T60" fmla="*/ 55 w 404"/>
                <a:gd name="T61" fmla="*/ 72 h 219"/>
                <a:gd name="T62" fmla="*/ 62 w 404"/>
                <a:gd name="T63" fmla="*/ 82 h 219"/>
                <a:gd name="T64" fmla="*/ 64 w 404"/>
                <a:gd name="T65" fmla="*/ 96 h 219"/>
                <a:gd name="T66" fmla="*/ 69 w 404"/>
                <a:gd name="T67" fmla="*/ 109 h 219"/>
                <a:gd name="T68" fmla="*/ 78 w 404"/>
                <a:gd name="T69" fmla="*/ 120 h 219"/>
                <a:gd name="T70" fmla="*/ 84 w 404"/>
                <a:gd name="T71" fmla="*/ 130 h 219"/>
                <a:gd name="T72" fmla="*/ 82 w 404"/>
                <a:gd name="T73" fmla="*/ 146 h 219"/>
                <a:gd name="T74" fmla="*/ 82 w 404"/>
                <a:gd name="T75" fmla="*/ 159 h 219"/>
                <a:gd name="T76" fmla="*/ 78 w 404"/>
                <a:gd name="T77" fmla="*/ 171 h 219"/>
                <a:gd name="T78" fmla="*/ 80 w 404"/>
                <a:gd name="T79" fmla="*/ 185 h 219"/>
                <a:gd name="T80" fmla="*/ 75 w 404"/>
                <a:gd name="T81" fmla="*/ 200 h 219"/>
                <a:gd name="T82" fmla="*/ 78 w 404"/>
                <a:gd name="T83" fmla="*/ 214 h 219"/>
                <a:gd name="T84" fmla="*/ 94 w 404"/>
                <a:gd name="T85" fmla="*/ 219 h 219"/>
                <a:gd name="T86" fmla="*/ 137 w 404"/>
                <a:gd name="T87" fmla="*/ 217 h 219"/>
                <a:gd name="T88" fmla="*/ 157 w 404"/>
                <a:gd name="T89" fmla="*/ 217 h 219"/>
                <a:gd name="T90" fmla="*/ 185 w 404"/>
                <a:gd name="T91" fmla="*/ 214 h 219"/>
                <a:gd name="T92" fmla="*/ 198 w 404"/>
                <a:gd name="T93" fmla="*/ 216 h 219"/>
                <a:gd name="T94" fmla="*/ 279 w 404"/>
                <a:gd name="T95" fmla="*/ 216 h 219"/>
                <a:gd name="T96" fmla="*/ 324 w 404"/>
                <a:gd name="T97" fmla="*/ 216 h 219"/>
                <a:gd name="T98" fmla="*/ 324 w 404"/>
                <a:gd name="T99" fmla="*/ 216 h 219"/>
                <a:gd name="T100" fmla="*/ 324 w 404"/>
                <a:gd name="T101" fmla="*/ 216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04" h="219">
                  <a:moveTo>
                    <a:pt x="324" y="216"/>
                  </a:moveTo>
                  <a:lnTo>
                    <a:pt x="347" y="214"/>
                  </a:lnTo>
                  <a:lnTo>
                    <a:pt x="374" y="214"/>
                  </a:lnTo>
                  <a:lnTo>
                    <a:pt x="368" y="201"/>
                  </a:lnTo>
                  <a:lnTo>
                    <a:pt x="358" y="178"/>
                  </a:lnTo>
                  <a:lnTo>
                    <a:pt x="349" y="150"/>
                  </a:lnTo>
                  <a:lnTo>
                    <a:pt x="351" y="128"/>
                  </a:lnTo>
                  <a:lnTo>
                    <a:pt x="365" y="123"/>
                  </a:lnTo>
                  <a:lnTo>
                    <a:pt x="379" y="118"/>
                  </a:lnTo>
                  <a:lnTo>
                    <a:pt x="392" y="120"/>
                  </a:lnTo>
                  <a:lnTo>
                    <a:pt x="399" y="130"/>
                  </a:lnTo>
                  <a:lnTo>
                    <a:pt x="404" y="116"/>
                  </a:lnTo>
                  <a:lnTo>
                    <a:pt x="404" y="48"/>
                  </a:lnTo>
                  <a:lnTo>
                    <a:pt x="345" y="50"/>
                  </a:lnTo>
                  <a:lnTo>
                    <a:pt x="278" y="48"/>
                  </a:lnTo>
                  <a:lnTo>
                    <a:pt x="255" y="48"/>
                  </a:lnTo>
                  <a:lnTo>
                    <a:pt x="249" y="38"/>
                  </a:lnTo>
                  <a:lnTo>
                    <a:pt x="239" y="23"/>
                  </a:lnTo>
                  <a:lnTo>
                    <a:pt x="205" y="13"/>
                  </a:lnTo>
                  <a:lnTo>
                    <a:pt x="166" y="15"/>
                  </a:lnTo>
                  <a:lnTo>
                    <a:pt x="146" y="16"/>
                  </a:lnTo>
                  <a:lnTo>
                    <a:pt x="144" y="0"/>
                  </a:lnTo>
                  <a:lnTo>
                    <a:pt x="69" y="4"/>
                  </a:lnTo>
                  <a:lnTo>
                    <a:pt x="2" y="2"/>
                  </a:lnTo>
                  <a:lnTo>
                    <a:pt x="0" y="16"/>
                  </a:lnTo>
                  <a:lnTo>
                    <a:pt x="12" y="25"/>
                  </a:lnTo>
                  <a:lnTo>
                    <a:pt x="23" y="32"/>
                  </a:lnTo>
                  <a:lnTo>
                    <a:pt x="25" y="47"/>
                  </a:lnTo>
                  <a:lnTo>
                    <a:pt x="30" y="59"/>
                  </a:lnTo>
                  <a:lnTo>
                    <a:pt x="43" y="64"/>
                  </a:lnTo>
                  <a:lnTo>
                    <a:pt x="55" y="72"/>
                  </a:lnTo>
                  <a:lnTo>
                    <a:pt x="62" y="82"/>
                  </a:lnTo>
                  <a:lnTo>
                    <a:pt x="64" y="96"/>
                  </a:lnTo>
                  <a:lnTo>
                    <a:pt x="69" y="109"/>
                  </a:lnTo>
                  <a:lnTo>
                    <a:pt x="78" y="120"/>
                  </a:lnTo>
                  <a:lnTo>
                    <a:pt x="84" y="130"/>
                  </a:lnTo>
                  <a:lnTo>
                    <a:pt x="82" y="146"/>
                  </a:lnTo>
                  <a:lnTo>
                    <a:pt x="82" y="159"/>
                  </a:lnTo>
                  <a:lnTo>
                    <a:pt x="78" y="171"/>
                  </a:lnTo>
                  <a:lnTo>
                    <a:pt x="80" y="185"/>
                  </a:lnTo>
                  <a:lnTo>
                    <a:pt x="75" y="200"/>
                  </a:lnTo>
                  <a:lnTo>
                    <a:pt x="78" y="214"/>
                  </a:lnTo>
                  <a:lnTo>
                    <a:pt x="94" y="219"/>
                  </a:lnTo>
                  <a:lnTo>
                    <a:pt x="137" y="217"/>
                  </a:lnTo>
                  <a:lnTo>
                    <a:pt x="157" y="217"/>
                  </a:lnTo>
                  <a:lnTo>
                    <a:pt x="185" y="214"/>
                  </a:lnTo>
                  <a:lnTo>
                    <a:pt x="198" y="216"/>
                  </a:lnTo>
                  <a:lnTo>
                    <a:pt x="279" y="216"/>
                  </a:lnTo>
                  <a:lnTo>
                    <a:pt x="324" y="216"/>
                  </a:lnTo>
                  <a:lnTo>
                    <a:pt x="324" y="216"/>
                  </a:lnTo>
                  <a:lnTo>
                    <a:pt x="324" y="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2" name="Freeform 170">
              <a:extLst>
                <a:ext uri="{FF2B5EF4-FFF2-40B4-BE49-F238E27FC236}">
                  <a16:creationId xmlns:a16="http://schemas.microsoft.com/office/drawing/2014/main" id="{FAADDC9E-798A-E7ED-E2C1-F9E58E2521E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42367" y="11031515"/>
              <a:ext cx="892186" cy="786027"/>
            </a:xfrm>
            <a:custGeom>
              <a:avLst/>
              <a:gdLst>
                <a:gd name="T0" fmla="*/ 105 w 395"/>
                <a:gd name="T1" fmla="*/ 348 h 348"/>
                <a:gd name="T2" fmla="*/ 110 w 395"/>
                <a:gd name="T3" fmla="*/ 335 h 348"/>
                <a:gd name="T4" fmla="*/ 109 w 395"/>
                <a:gd name="T5" fmla="*/ 319 h 348"/>
                <a:gd name="T6" fmla="*/ 107 w 395"/>
                <a:gd name="T7" fmla="*/ 307 h 348"/>
                <a:gd name="T8" fmla="*/ 123 w 395"/>
                <a:gd name="T9" fmla="*/ 292 h 348"/>
                <a:gd name="T10" fmla="*/ 126 w 395"/>
                <a:gd name="T11" fmla="*/ 280 h 348"/>
                <a:gd name="T12" fmla="*/ 137 w 395"/>
                <a:gd name="T13" fmla="*/ 267 h 348"/>
                <a:gd name="T14" fmla="*/ 148 w 395"/>
                <a:gd name="T15" fmla="*/ 262 h 348"/>
                <a:gd name="T16" fmla="*/ 160 w 395"/>
                <a:gd name="T17" fmla="*/ 251 h 348"/>
                <a:gd name="T18" fmla="*/ 171 w 395"/>
                <a:gd name="T19" fmla="*/ 242 h 348"/>
                <a:gd name="T20" fmla="*/ 183 w 395"/>
                <a:gd name="T21" fmla="*/ 241 h 348"/>
                <a:gd name="T22" fmla="*/ 185 w 395"/>
                <a:gd name="T23" fmla="*/ 225 h 348"/>
                <a:gd name="T24" fmla="*/ 191 w 395"/>
                <a:gd name="T25" fmla="*/ 212 h 348"/>
                <a:gd name="T26" fmla="*/ 201 w 395"/>
                <a:gd name="T27" fmla="*/ 205 h 348"/>
                <a:gd name="T28" fmla="*/ 217 w 395"/>
                <a:gd name="T29" fmla="*/ 200 h 348"/>
                <a:gd name="T30" fmla="*/ 226 w 395"/>
                <a:gd name="T31" fmla="*/ 186 h 348"/>
                <a:gd name="T32" fmla="*/ 230 w 395"/>
                <a:gd name="T33" fmla="*/ 173 h 348"/>
                <a:gd name="T34" fmla="*/ 239 w 395"/>
                <a:gd name="T35" fmla="*/ 153 h 348"/>
                <a:gd name="T36" fmla="*/ 240 w 395"/>
                <a:gd name="T37" fmla="*/ 141 h 348"/>
                <a:gd name="T38" fmla="*/ 251 w 395"/>
                <a:gd name="T39" fmla="*/ 130 h 348"/>
                <a:gd name="T40" fmla="*/ 262 w 395"/>
                <a:gd name="T41" fmla="*/ 121 h 348"/>
                <a:gd name="T42" fmla="*/ 276 w 395"/>
                <a:gd name="T43" fmla="*/ 116 h 348"/>
                <a:gd name="T44" fmla="*/ 296 w 395"/>
                <a:gd name="T45" fmla="*/ 113 h 348"/>
                <a:gd name="T46" fmla="*/ 306 w 395"/>
                <a:gd name="T47" fmla="*/ 107 h 348"/>
                <a:gd name="T48" fmla="*/ 319 w 395"/>
                <a:gd name="T49" fmla="*/ 105 h 348"/>
                <a:gd name="T50" fmla="*/ 328 w 395"/>
                <a:gd name="T51" fmla="*/ 91 h 348"/>
                <a:gd name="T52" fmla="*/ 340 w 395"/>
                <a:gd name="T53" fmla="*/ 89 h 348"/>
                <a:gd name="T54" fmla="*/ 349 w 395"/>
                <a:gd name="T55" fmla="*/ 72 h 348"/>
                <a:gd name="T56" fmla="*/ 351 w 395"/>
                <a:gd name="T57" fmla="*/ 61 h 348"/>
                <a:gd name="T58" fmla="*/ 361 w 395"/>
                <a:gd name="T59" fmla="*/ 50 h 348"/>
                <a:gd name="T60" fmla="*/ 376 w 395"/>
                <a:gd name="T61" fmla="*/ 38 h 348"/>
                <a:gd name="T62" fmla="*/ 390 w 395"/>
                <a:gd name="T63" fmla="*/ 31 h 348"/>
                <a:gd name="T64" fmla="*/ 395 w 395"/>
                <a:gd name="T65" fmla="*/ 11 h 348"/>
                <a:gd name="T66" fmla="*/ 351 w 395"/>
                <a:gd name="T67" fmla="*/ 13 h 348"/>
                <a:gd name="T68" fmla="*/ 333 w 395"/>
                <a:gd name="T69" fmla="*/ 16 h 348"/>
                <a:gd name="T70" fmla="*/ 281 w 395"/>
                <a:gd name="T71" fmla="*/ 16 h 348"/>
                <a:gd name="T72" fmla="*/ 212 w 395"/>
                <a:gd name="T73" fmla="*/ 15 h 348"/>
                <a:gd name="T74" fmla="*/ 169 w 395"/>
                <a:gd name="T75" fmla="*/ 13 h 348"/>
                <a:gd name="T76" fmla="*/ 153 w 395"/>
                <a:gd name="T77" fmla="*/ 15 h 348"/>
                <a:gd name="T78" fmla="*/ 164 w 395"/>
                <a:gd name="T79" fmla="*/ 6 h 348"/>
                <a:gd name="T80" fmla="*/ 146 w 395"/>
                <a:gd name="T81" fmla="*/ 0 h 348"/>
                <a:gd name="T82" fmla="*/ 141 w 395"/>
                <a:gd name="T83" fmla="*/ 13 h 348"/>
                <a:gd name="T84" fmla="*/ 121 w 395"/>
                <a:gd name="T85" fmla="*/ 16 h 348"/>
                <a:gd name="T86" fmla="*/ 103 w 395"/>
                <a:gd name="T87" fmla="*/ 22 h 348"/>
                <a:gd name="T88" fmla="*/ 86 w 395"/>
                <a:gd name="T89" fmla="*/ 18 h 348"/>
                <a:gd name="T90" fmla="*/ 7 w 395"/>
                <a:gd name="T91" fmla="*/ 18 h 348"/>
                <a:gd name="T92" fmla="*/ 4 w 395"/>
                <a:gd name="T93" fmla="*/ 45 h 348"/>
                <a:gd name="T94" fmla="*/ 5 w 395"/>
                <a:gd name="T95" fmla="*/ 61 h 348"/>
                <a:gd name="T96" fmla="*/ 4 w 395"/>
                <a:gd name="T97" fmla="*/ 77 h 348"/>
                <a:gd name="T98" fmla="*/ 4 w 395"/>
                <a:gd name="T99" fmla="*/ 102 h 348"/>
                <a:gd name="T100" fmla="*/ 5 w 395"/>
                <a:gd name="T101" fmla="*/ 120 h 348"/>
                <a:gd name="T102" fmla="*/ 2 w 395"/>
                <a:gd name="T103" fmla="*/ 141 h 348"/>
                <a:gd name="T104" fmla="*/ 0 w 395"/>
                <a:gd name="T105" fmla="*/ 180 h 348"/>
                <a:gd name="T106" fmla="*/ 75 w 395"/>
                <a:gd name="T107" fmla="*/ 182 h 348"/>
                <a:gd name="T108" fmla="*/ 84 w 395"/>
                <a:gd name="T109" fmla="*/ 212 h 348"/>
                <a:gd name="T110" fmla="*/ 82 w 395"/>
                <a:gd name="T111" fmla="*/ 232 h 348"/>
                <a:gd name="T112" fmla="*/ 82 w 395"/>
                <a:gd name="T113" fmla="*/ 278 h 348"/>
                <a:gd name="T114" fmla="*/ 80 w 395"/>
                <a:gd name="T115" fmla="*/ 296 h 348"/>
                <a:gd name="T116" fmla="*/ 80 w 395"/>
                <a:gd name="T117" fmla="*/ 315 h 348"/>
                <a:gd name="T118" fmla="*/ 80 w 395"/>
                <a:gd name="T119" fmla="*/ 348 h 348"/>
                <a:gd name="T120" fmla="*/ 105 w 395"/>
                <a:gd name="T121" fmla="*/ 348 h 348"/>
                <a:gd name="T122" fmla="*/ 105 w 395"/>
                <a:gd name="T123" fmla="*/ 348 h 348"/>
                <a:gd name="T124" fmla="*/ 105 w 395"/>
                <a:gd name="T125" fmla="*/ 348 h 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95" h="348">
                  <a:moveTo>
                    <a:pt x="105" y="348"/>
                  </a:moveTo>
                  <a:lnTo>
                    <a:pt x="110" y="335"/>
                  </a:lnTo>
                  <a:lnTo>
                    <a:pt x="109" y="319"/>
                  </a:lnTo>
                  <a:lnTo>
                    <a:pt x="107" y="307"/>
                  </a:lnTo>
                  <a:lnTo>
                    <a:pt x="123" y="292"/>
                  </a:lnTo>
                  <a:lnTo>
                    <a:pt x="126" y="280"/>
                  </a:lnTo>
                  <a:lnTo>
                    <a:pt x="137" y="267"/>
                  </a:lnTo>
                  <a:lnTo>
                    <a:pt x="148" y="262"/>
                  </a:lnTo>
                  <a:lnTo>
                    <a:pt x="160" y="251"/>
                  </a:lnTo>
                  <a:lnTo>
                    <a:pt x="171" y="242"/>
                  </a:lnTo>
                  <a:lnTo>
                    <a:pt x="183" y="241"/>
                  </a:lnTo>
                  <a:lnTo>
                    <a:pt x="185" y="225"/>
                  </a:lnTo>
                  <a:lnTo>
                    <a:pt x="191" y="212"/>
                  </a:lnTo>
                  <a:lnTo>
                    <a:pt x="201" y="205"/>
                  </a:lnTo>
                  <a:lnTo>
                    <a:pt x="217" y="200"/>
                  </a:lnTo>
                  <a:lnTo>
                    <a:pt x="226" y="186"/>
                  </a:lnTo>
                  <a:lnTo>
                    <a:pt x="230" y="173"/>
                  </a:lnTo>
                  <a:lnTo>
                    <a:pt x="239" y="153"/>
                  </a:lnTo>
                  <a:lnTo>
                    <a:pt x="240" y="141"/>
                  </a:lnTo>
                  <a:lnTo>
                    <a:pt x="251" y="130"/>
                  </a:lnTo>
                  <a:lnTo>
                    <a:pt x="262" y="121"/>
                  </a:lnTo>
                  <a:lnTo>
                    <a:pt x="276" y="116"/>
                  </a:lnTo>
                  <a:lnTo>
                    <a:pt x="296" y="113"/>
                  </a:lnTo>
                  <a:lnTo>
                    <a:pt x="306" y="107"/>
                  </a:lnTo>
                  <a:lnTo>
                    <a:pt x="319" y="105"/>
                  </a:lnTo>
                  <a:lnTo>
                    <a:pt x="328" y="91"/>
                  </a:lnTo>
                  <a:lnTo>
                    <a:pt x="340" y="89"/>
                  </a:lnTo>
                  <a:lnTo>
                    <a:pt x="349" y="72"/>
                  </a:lnTo>
                  <a:lnTo>
                    <a:pt x="351" y="61"/>
                  </a:lnTo>
                  <a:lnTo>
                    <a:pt x="361" y="50"/>
                  </a:lnTo>
                  <a:lnTo>
                    <a:pt x="376" y="38"/>
                  </a:lnTo>
                  <a:lnTo>
                    <a:pt x="390" y="31"/>
                  </a:lnTo>
                  <a:lnTo>
                    <a:pt x="395" y="11"/>
                  </a:lnTo>
                  <a:lnTo>
                    <a:pt x="351" y="13"/>
                  </a:lnTo>
                  <a:lnTo>
                    <a:pt x="333" y="16"/>
                  </a:lnTo>
                  <a:lnTo>
                    <a:pt x="281" y="16"/>
                  </a:lnTo>
                  <a:lnTo>
                    <a:pt x="212" y="15"/>
                  </a:lnTo>
                  <a:lnTo>
                    <a:pt x="169" y="13"/>
                  </a:lnTo>
                  <a:lnTo>
                    <a:pt x="153" y="15"/>
                  </a:lnTo>
                  <a:lnTo>
                    <a:pt x="164" y="6"/>
                  </a:lnTo>
                  <a:lnTo>
                    <a:pt x="146" y="0"/>
                  </a:lnTo>
                  <a:lnTo>
                    <a:pt x="141" y="13"/>
                  </a:lnTo>
                  <a:lnTo>
                    <a:pt x="121" y="16"/>
                  </a:lnTo>
                  <a:lnTo>
                    <a:pt x="103" y="22"/>
                  </a:lnTo>
                  <a:lnTo>
                    <a:pt x="86" y="18"/>
                  </a:lnTo>
                  <a:lnTo>
                    <a:pt x="7" y="18"/>
                  </a:lnTo>
                  <a:lnTo>
                    <a:pt x="4" y="45"/>
                  </a:lnTo>
                  <a:lnTo>
                    <a:pt x="5" y="61"/>
                  </a:lnTo>
                  <a:lnTo>
                    <a:pt x="4" y="77"/>
                  </a:lnTo>
                  <a:lnTo>
                    <a:pt x="4" y="102"/>
                  </a:lnTo>
                  <a:lnTo>
                    <a:pt x="5" y="120"/>
                  </a:lnTo>
                  <a:lnTo>
                    <a:pt x="2" y="141"/>
                  </a:lnTo>
                  <a:lnTo>
                    <a:pt x="0" y="180"/>
                  </a:lnTo>
                  <a:lnTo>
                    <a:pt x="75" y="182"/>
                  </a:lnTo>
                  <a:lnTo>
                    <a:pt x="84" y="212"/>
                  </a:lnTo>
                  <a:lnTo>
                    <a:pt x="82" y="232"/>
                  </a:lnTo>
                  <a:lnTo>
                    <a:pt x="82" y="278"/>
                  </a:lnTo>
                  <a:lnTo>
                    <a:pt x="80" y="296"/>
                  </a:lnTo>
                  <a:lnTo>
                    <a:pt x="80" y="315"/>
                  </a:lnTo>
                  <a:lnTo>
                    <a:pt x="80" y="348"/>
                  </a:lnTo>
                  <a:lnTo>
                    <a:pt x="105" y="348"/>
                  </a:lnTo>
                  <a:lnTo>
                    <a:pt x="105" y="348"/>
                  </a:lnTo>
                  <a:lnTo>
                    <a:pt x="105" y="34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3" name="Freeform 171">
              <a:extLst>
                <a:ext uri="{FF2B5EF4-FFF2-40B4-BE49-F238E27FC236}">
                  <a16:creationId xmlns:a16="http://schemas.microsoft.com/office/drawing/2014/main" id="{4613C094-4A13-0089-5B7D-744C665E2C7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85872" y="10975048"/>
              <a:ext cx="716008" cy="941878"/>
            </a:xfrm>
            <a:custGeom>
              <a:avLst/>
              <a:gdLst>
                <a:gd name="T0" fmla="*/ 192 w 317"/>
                <a:gd name="T1" fmla="*/ 417 h 417"/>
                <a:gd name="T2" fmla="*/ 194 w 317"/>
                <a:gd name="T3" fmla="*/ 381 h 417"/>
                <a:gd name="T4" fmla="*/ 219 w 317"/>
                <a:gd name="T5" fmla="*/ 385 h 417"/>
                <a:gd name="T6" fmla="*/ 215 w 317"/>
                <a:gd name="T7" fmla="*/ 303 h 417"/>
                <a:gd name="T8" fmla="*/ 317 w 317"/>
                <a:gd name="T9" fmla="*/ 303 h 417"/>
                <a:gd name="T10" fmla="*/ 315 w 317"/>
                <a:gd name="T11" fmla="*/ 287 h 417"/>
                <a:gd name="T12" fmla="*/ 310 w 317"/>
                <a:gd name="T13" fmla="*/ 269 h 417"/>
                <a:gd name="T14" fmla="*/ 311 w 317"/>
                <a:gd name="T15" fmla="*/ 257 h 417"/>
                <a:gd name="T16" fmla="*/ 306 w 317"/>
                <a:gd name="T17" fmla="*/ 248 h 417"/>
                <a:gd name="T18" fmla="*/ 310 w 317"/>
                <a:gd name="T19" fmla="*/ 228 h 417"/>
                <a:gd name="T20" fmla="*/ 311 w 317"/>
                <a:gd name="T21" fmla="*/ 216 h 417"/>
                <a:gd name="T22" fmla="*/ 315 w 317"/>
                <a:gd name="T23" fmla="*/ 203 h 417"/>
                <a:gd name="T24" fmla="*/ 317 w 317"/>
                <a:gd name="T25" fmla="*/ 187 h 417"/>
                <a:gd name="T26" fmla="*/ 310 w 317"/>
                <a:gd name="T27" fmla="*/ 177 h 417"/>
                <a:gd name="T28" fmla="*/ 304 w 317"/>
                <a:gd name="T29" fmla="*/ 162 h 417"/>
                <a:gd name="T30" fmla="*/ 299 w 317"/>
                <a:gd name="T31" fmla="*/ 150 h 417"/>
                <a:gd name="T32" fmla="*/ 299 w 317"/>
                <a:gd name="T33" fmla="*/ 132 h 417"/>
                <a:gd name="T34" fmla="*/ 294 w 317"/>
                <a:gd name="T35" fmla="*/ 123 h 417"/>
                <a:gd name="T36" fmla="*/ 277 w 317"/>
                <a:gd name="T37" fmla="*/ 118 h 417"/>
                <a:gd name="T38" fmla="*/ 265 w 317"/>
                <a:gd name="T39" fmla="*/ 109 h 417"/>
                <a:gd name="T40" fmla="*/ 258 w 317"/>
                <a:gd name="T41" fmla="*/ 98 h 417"/>
                <a:gd name="T42" fmla="*/ 256 w 317"/>
                <a:gd name="T43" fmla="*/ 82 h 417"/>
                <a:gd name="T44" fmla="*/ 238 w 317"/>
                <a:gd name="T45" fmla="*/ 70 h 417"/>
                <a:gd name="T46" fmla="*/ 237 w 317"/>
                <a:gd name="T47" fmla="*/ 57 h 417"/>
                <a:gd name="T48" fmla="*/ 235 w 317"/>
                <a:gd name="T49" fmla="*/ 41 h 417"/>
                <a:gd name="T50" fmla="*/ 228 w 317"/>
                <a:gd name="T51" fmla="*/ 18 h 417"/>
                <a:gd name="T52" fmla="*/ 229 w 317"/>
                <a:gd name="T53" fmla="*/ 6 h 417"/>
                <a:gd name="T54" fmla="*/ 164 w 317"/>
                <a:gd name="T55" fmla="*/ 0 h 417"/>
                <a:gd name="T56" fmla="*/ 92 w 317"/>
                <a:gd name="T57" fmla="*/ 0 h 417"/>
                <a:gd name="T58" fmla="*/ 78 w 317"/>
                <a:gd name="T59" fmla="*/ 2 h 417"/>
                <a:gd name="T60" fmla="*/ 51 w 317"/>
                <a:gd name="T61" fmla="*/ 9 h 417"/>
                <a:gd name="T62" fmla="*/ 51 w 317"/>
                <a:gd name="T63" fmla="*/ 70 h 417"/>
                <a:gd name="T64" fmla="*/ 43 w 317"/>
                <a:gd name="T65" fmla="*/ 82 h 417"/>
                <a:gd name="T66" fmla="*/ 32 w 317"/>
                <a:gd name="T67" fmla="*/ 93 h 417"/>
                <a:gd name="T68" fmla="*/ 18 w 317"/>
                <a:gd name="T69" fmla="*/ 106 h 417"/>
                <a:gd name="T70" fmla="*/ 5 w 317"/>
                <a:gd name="T71" fmla="*/ 120 h 417"/>
                <a:gd name="T72" fmla="*/ 5 w 317"/>
                <a:gd name="T73" fmla="*/ 132 h 417"/>
                <a:gd name="T74" fmla="*/ 0 w 317"/>
                <a:gd name="T75" fmla="*/ 145 h 417"/>
                <a:gd name="T76" fmla="*/ 3 w 317"/>
                <a:gd name="T77" fmla="*/ 161 h 417"/>
                <a:gd name="T78" fmla="*/ 21 w 317"/>
                <a:gd name="T79" fmla="*/ 173 h 417"/>
                <a:gd name="T80" fmla="*/ 30 w 317"/>
                <a:gd name="T81" fmla="*/ 187 h 417"/>
                <a:gd name="T82" fmla="*/ 41 w 317"/>
                <a:gd name="T83" fmla="*/ 198 h 417"/>
                <a:gd name="T84" fmla="*/ 53 w 317"/>
                <a:gd name="T85" fmla="*/ 209 h 417"/>
                <a:gd name="T86" fmla="*/ 73 w 317"/>
                <a:gd name="T87" fmla="*/ 209 h 417"/>
                <a:gd name="T88" fmla="*/ 83 w 317"/>
                <a:gd name="T89" fmla="*/ 223 h 417"/>
                <a:gd name="T90" fmla="*/ 85 w 317"/>
                <a:gd name="T91" fmla="*/ 243 h 417"/>
                <a:gd name="T92" fmla="*/ 83 w 317"/>
                <a:gd name="T93" fmla="*/ 255 h 417"/>
                <a:gd name="T94" fmla="*/ 91 w 317"/>
                <a:gd name="T95" fmla="*/ 275 h 417"/>
                <a:gd name="T96" fmla="*/ 108 w 317"/>
                <a:gd name="T97" fmla="*/ 287 h 417"/>
                <a:gd name="T98" fmla="*/ 105 w 317"/>
                <a:gd name="T99" fmla="*/ 307 h 417"/>
                <a:gd name="T100" fmla="*/ 101 w 317"/>
                <a:gd name="T101" fmla="*/ 321 h 417"/>
                <a:gd name="T102" fmla="*/ 92 w 317"/>
                <a:gd name="T103" fmla="*/ 333 h 417"/>
                <a:gd name="T104" fmla="*/ 98 w 317"/>
                <a:gd name="T105" fmla="*/ 351 h 417"/>
                <a:gd name="T106" fmla="*/ 112 w 317"/>
                <a:gd name="T107" fmla="*/ 358 h 417"/>
                <a:gd name="T108" fmla="*/ 116 w 317"/>
                <a:gd name="T109" fmla="*/ 378 h 417"/>
                <a:gd name="T110" fmla="*/ 128 w 317"/>
                <a:gd name="T111" fmla="*/ 383 h 417"/>
                <a:gd name="T112" fmla="*/ 123 w 317"/>
                <a:gd name="T113" fmla="*/ 399 h 417"/>
                <a:gd name="T114" fmla="*/ 119 w 317"/>
                <a:gd name="T115" fmla="*/ 412 h 417"/>
                <a:gd name="T116" fmla="*/ 192 w 317"/>
                <a:gd name="T117" fmla="*/ 417 h 417"/>
                <a:gd name="T118" fmla="*/ 192 w 317"/>
                <a:gd name="T119" fmla="*/ 417 h 417"/>
                <a:gd name="T120" fmla="*/ 192 w 317"/>
                <a:gd name="T121" fmla="*/ 417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7" h="417">
                  <a:moveTo>
                    <a:pt x="192" y="417"/>
                  </a:moveTo>
                  <a:lnTo>
                    <a:pt x="194" y="381"/>
                  </a:lnTo>
                  <a:lnTo>
                    <a:pt x="219" y="385"/>
                  </a:lnTo>
                  <a:lnTo>
                    <a:pt x="215" y="303"/>
                  </a:lnTo>
                  <a:lnTo>
                    <a:pt x="317" y="303"/>
                  </a:lnTo>
                  <a:lnTo>
                    <a:pt x="315" y="287"/>
                  </a:lnTo>
                  <a:lnTo>
                    <a:pt x="310" y="269"/>
                  </a:lnTo>
                  <a:lnTo>
                    <a:pt x="311" y="257"/>
                  </a:lnTo>
                  <a:lnTo>
                    <a:pt x="306" y="248"/>
                  </a:lnTo>
                  <a:lnTo>
                    <a:pt x="310" y="228"/>
                  </a:lnTo>
                  <a:lnTo>
                    <a:pt x="311" y="216"/>
                  </a:lnTo>
                  <a:lnTo>
                    <a:pt x="315" y="203"/>
                  </a:lnTo>
                  <a:lnTo>
                    <a:pt x="317" y="187"/>
                  </a:lnTo>
                  <a:lnTo>
                    <a:pt x="310" y="177"/>
                  </a:lnTo>
                  <a:lnTo>
                    <a:pt x="304" y="162"/>
                  </a:lnTo>
                  <a:lnTo>
                    <a:pt x="299" y="150"/>
                  </a:lnTo>
                  <a:lnTo>
                    <a:pt x="299" y="132"/>
                  </a:lnTo>
                  <a:lnTo>
                    <a:pt x="294" y="123"/>
                  </a:lnTo>
                  <a:lnTo>
                    <a:pt x="277" y="118"/>
                  </a:lnTo>
                  <a:lnTo>
                    <a:pt x="265" y="109"/>
                  </a:lnTo>
                  <a:lnTo>
                    <a:pt x="258" y="98"/>
                  </a:lnTo>
                  <a:lnTo>
                    <a:pt x="256" y="82"/>
                  </a:lnTo>
                  <a:lnTo>
                    <a:pt x="238" y="70"/>
                  </a:lnTo>
                  <a:lnTo>
                    <a:pt x="237" y="57"/>
                  </a:lnTo>
                  <a:lnTo>
                    <a:pt x="235" y="41"/>
                  </a:lnTo>
                  <a:lnTo>
                    <a:pt x="228" y="18"/>
                  </a:lnTo>
                  <a:lnTo>
                    <a:pt x="229" y="6"/>
                  </a:lnTo>
                  <a:lnTo>
                    <a:pt x="164" y="0"/>
                  </a:lnTo>
                  <a:lnTo>
                    <a:pt x="92" y="0"/>
                  </a:lnTo>
                  <a:lnTo>
                    <a:pt x="78" y="2"/>
                  </a:lnTo>
                  <a:lnTo>
                    <a:pt x="51" y="9"/>
                  </a:lnTo>
                  <a:lnTo>
                    <a:pt x="51" y="70"/>
                  </a:lnTo>
                  <a:lnTo>
                    <a:pt x="43" y="82"/>
                  </a:lnTo>
                  <a:lnTo>
                    <a:pt x="32" y="93"/>
                  </a:lnTo>
                  <a:lnTo>
                    <a:pt x="18" y="106"/>
                  </a:lnTo>
                  <a:lnTo>
                    <a:pt x="5" y="120"/>
                  </a:lnTo>
                  <a:lnTo>
                    <a:pt x="5" y="132"/>
                  </a:lnTo>
                  <a:lnTo>
                    <a:pt x="0" y="145"/>
                  </a:lnTo>
                  <a:lnTo>
                    <a:pt x="3" y="161"/>
                  </a:lnTo>
                  <a:lnTo>
                    <a:pt x="21" y="173"/>
                  </a:lnTo>
                  <a:lnTo>
                    <a:pt x="30" y="187"/>
                  </a:lnTo>
                  <a:lnTo>
                    <a:pt x="41" y="198"/>
                  </a:lnTo>
                  <a:lnTo>
                    <a:pt x="53" y="209"/>
                  </a:lnTo>
                  <a:lnTo>
                    <a:pt x="73" y="209"/>
                  </a:lnTo>
                  <a:lnTo>
                    <a:pt x="83" y="223"/>
                  </a:lnTo>
                  <a:lnTo>
                    <a:pt x="85" y="243"/>
                  </a:lnTo>
                  <a:lnTo>
                    <a:pt x="83" y="255"/>
                  </a:lnTo>
                  <a:lnTo>
                    <a:pt x="91" y="275"/>
                  </a:lnTo>
                  <a:lnTo>
                    <a:pt x="108" y="287"/>
                  </a:lnTo>
                  <a:lnTo>
                    <a:pt x="105" y="307"/>
                  </a:lnTo>
                  <a:lnTo>
                    <a:pt x="101" y="321"/>
                  </a:lnTo>
                  <a:lnTo>
                    <a:pt x="92" y="333"/>
                  </a:lnTo>
                  <a:lnTo>
                    <a:pt x="98" y="351"/>
                  </a:lnTo>
                  <a:lnTo>
                    <a:pt x="112" y="358"/>
                  </a:lnTo>
                  <a:lnTo>
                    <a:pt x="116" y="378"/>
                  </a:lnTo>
                  <a:lnTo>
                    <a:pt x="128" y="383"/>
                  </a:lnTo>
                  <a:lnTo>
                    <a:pt x="123" y="399"/>
                  </a:lnTo>
                  <a:lnTo>
                    <a:pt x="119" y="412"/>
                  </a:lnTo>
                  <a:lnTo>
                    <a:pt x="192" y="417"/>
                  </a:lnTo>
                  <a:lnTo>
                    <a:pt x="192" y="417"/>
                  </a:lnTo>
                  <a:lnTo>
                    <a:pt x="192" y="4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4" name="Freeform 172">
              <a:extLst>
                <a:ext uri="{FF2B5EF4-FFF2-40B4-BE49-F238E27FC236}">
                  <a16:creationId xmlns:a16="http://schemas.microsoft.com/office/drawing/2014/main" id="{2CED8D18-42EE-4432-9840-7DF03F27B2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48062" y="11160261"/>
              <a:ext cx="975757" cy="752147"/>
            </a:xfrm>
            <a:custGeom>
              <a:avLst/>
              <a:gdLst>
                <a:gd name="T0" fmla="*/ 153 w 432"/>
                <a:gd name="T1" fmla="*/ 333 h 333"/>
                <a:gd name="T2" fmla="*/ 180 w 432"/>
                <a:gd name="T3" fmla="*/ 271 h 333"/>
                <a:gd name="T4" fmla="*/ 278 w 432"/>
                <a:gd name="T5" fmla="*/ 296 h 333"/>
                <a:gd name="T6" fmla="*/ 283 w 432"/>
                <a:gd name="T7" fmla="*/ 280 h 333"/>
                <a:gd name="T8" fmla="*/ 285 w 432"/>
                <a:gd name="T9" fmla="*/ 267 h 333"/>
                <a:gd name="T10" fmla="*/ 288 w 432"/>
                <a:gd name="T11" fmla="*/ 255 h 333"/>
                <a:gd name="T12" fmla="*/ 313 w 432"/>
                <a:gd name="T13" fmla="*/ 246 h 333"/>
                <a:gd name="T14" fmla="*/ 351 w 432"/>
                <a:gd name="T15" fmla="*/ 248 h 333"/>
                <a:gd name="T16" fmla="*/ 360 w 432"/>
                <a:gd name="T17" fmla="*/ 228 h 333"/>
                <a:gd name="T18" fmla="*/ 368 w 432"/>
                <a:gd name="T19" fmla="*/ 210 h 333"/>
                <a:gd name="T20" fmla="*/ 383 w 432"/>
                <a:gd name="T21" fmla="*/ 196 h 333"/>
                <a:gd name="T22" fmla="*/ 408 w 432"/>
                <a:gd name="T23" fmla="*/ 180 h 333"/>
                <a:gd name="T24" fmla="*/ 395 w 432"/>
                <a:gd name="T25" fmla="*/ 178 h 333"/>
                <a:gd name="T26" fmla="*/ 404 w 432"/>
                <a:gd name="T27" fmla="*/ 153 h 333"/>
                <a:gd name="T28" fmla="*/ 408 w 432"/>
                <a:gd name="T29" fmla="*/ 129 h 333"/>
                <a:gd name="T30" fmla="*/ 413 w 432"/>
                <a:gd name="T31" fmla="*/ 116 h 333"/>
                <a:gd name="T32" fmla="*/ 420 w 432"/>
                <a:gd name="T33" fmla="*/ 75 h 333"/>
                <a:gd name="T34" fmla="*/ 432 w 432"/>
                <a:gd name="T35" fmla="*/ 57 h 333"/>
                <a:gd name="T36" fmla="*/ 432 w 432"/>
                <a:gd name="T37" fmla="*/ 31 h 333"/>
                <a:gd name="T38" fmla="*/ 408 w 432"/>
                <a:gd name="T39" fmla="*/ 18 h 333"/>
                <a:gd name="T40" fmla="*/ 376 w 432"/>
                <a:gd name="T41" fmla="*/ 0 h 333"/>
                <a:gd name="T42" fmla="*/ 342 w 432"/>
                <a:gd name="T43" fmla="*/ 9 h 333"/>
                <a:gd name="T44" fmla="*/ 288 w 432"/>
                <a:gd name="T45" fmla="*/ 16 h 333"/>
                <a:gd name="T46" fmla="*/ 194 w 432"/>
                <a:gd name="T47" fmla="*/ 0 h 333"/>
                <a:gd name="T48" fmla="*/ 194 w 432"/>
                <a:gd name="T49" fmla="*/ 20 h 333"/>
                <a:gd name="T50" fmla="*/ 203 w 432"/>
                <a:gd name="T51" fmla="*/ 34 h 333"/>
                <a:gd name="T52" fmla="*/ 212 w 432"/>
                <a:gd name="T53" fmla="*/ 45 h 333"/>
                <a:gd name="T54" fmla="*/ 226 w 432"/>
                <a:gd name="T55" fmla="*/ 57 h 333"/>
                <a:gd name="T56" fmla="*/ 224 w 432"/>
                <a:gd name="T57" fmla="*/ 73 h 333"/>
                <a:gd name="T58" fmla="*/ 215 w 432"/>
                <a:gd name="T59" fmla="*/ 84 h 333"/>
                <a:gd name="T60" fmla="*/ 203 w 432"/>
                <a:gd name="T61" fmla="*/ 86 h 333"/>
                <a:gd name="T62" fmla="*/ 190 w 432"/>
                <a:gd name="T63" fmla="*/ 88 h 333"/>
                <a:gd name="T64" fmla="*/ 176 w 432"/>
                <a:gd name="T65" fmla="*/ 86 h 333"/>
                <a:gd name="T66" fmla="*/ 162 w 432"/>
                <a:gd name="T67" fmla="*/ 84 h 333"/>
                <a:gd name="T68" fmla="*/ 148 w 432"/>
                <a:gd name="T69" fmla="*/ 86 h 333"/>
                <a:gd name="T70" fmla="*/ 132 w 432"/>
                <a:gd name="T71" fmla="*/ 91 h 333"/>
                <a:gd name="T72" fmla="*/ 123 w 432"/>
                <a:gd name="T73" fmla="*/ 102 h 333"/>
                <a:gd name="T74" fmla="*/ 110 w 432"/>
                <a:gd name="T75" fmla="*/ 111 h 333"/>
                <a:gd name="T76" fmla="*/ 110 w 432"/>
                <a:gd name="T77" fmla="*/ 123 h 333"/>
                <a:gd name="T78" fmla="*/ 100 w 432"/>
                <a:gd name="T79" fmla="*/ 141 h 333"/>
                <a:gd name="T80" fmla="*/ 85 w 432"/>
                <a:gd name="T81" fmla="*/ 143 h 333"/>
                <a:gd name="T82" fmla="*/ 75 w 432"/>
                <a:gd name="T83" fmla="*/ 152 h 333"/>
                <a:gd name="T84" fmla="*/ 62 w 432"/>
                <a:gd name="T85" fmla="*/ 150 h 333"/>
                <a:gd name="T86" fmla="*/ 46 w 432"/>
                <a:gd name="T87" fmla="*/ 148 h 333"/>
                <a:gd name="T88" fmla="*/ 34 w 432"/>
                <a:gd name="T89" fmla="*/ 146 h 333"/>
                <a:gd name="T90" fmla="*/ 18 w 432"/>
                <a:gd name="T91" fmla="*/ 145 h 333"/>
                <a:gd name="T92" fmla="*/ 2 w 432"/>
                <a:gd name="T93" fmla="*/ 139 h 333"/>
                <a:gd name="T94" fmla="*/ 0 w 432"/>
                <a:gd name="T95" fmla="*/ 162 h 333"/>
                <a:gd name="T96" fmla="*/ 14 w 432"/>
                <a:gd name="T97" fmla="*/ 173 h 333"/>
                <a:gd name="T98" fmla="*/ 27 w 432"/>
                <a:gd name="T99" fmla="*/ 178 h 333"/>
                <a:gd name="T100" fmla="*/ 44 w 432"/>
                <a:gd name="T101" fmla="*/ 189 h 333"/>
                <a:gd name="T102" fmla="*/ 59 w 432"/>
                <a:gd name="T103" fmla="*/ 185 h 333"/>
                <a:gd name="T104" fmla="*/ 60 w 432"/>
                <a:gd name="T105" fmla="*/ 266 h 333"/>
                <a:gd name="T106" fmla="*/ 100 w 432"/>
                <a:gd name="T107" fmla="*/ 299 h 333"/>
                <a:gd name="T108" fmla="*/ 125 w 432"/>
                <a:gd name="T109" fmla="*/ 331 h 333"/>
                <a:gd name="T110" fmla="*/ 153 w 432"/>
                <a:gd name="T111" fmla="*/ 333 h 333"/>
                <a:gd name="T112" fmla="*/ 153 w 432"/>
                <a:gd name="T113" fmla="*/ 333 h 333"/>
                <a:gd name="T114" fmla="*/ 153 w 432"/>
                <a:gd name="T115" fmla="*/ 333 h 3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2" h="333">
                  <a:moveTo>
                    <a:pt x="153" y="333"/>
                  </a:moveTo>
                  <a:lnTo>
                    <a:pt x="180" y="271"/>
                  </a:lnTo>
                  <a:lnTo>
                    <a:pt x="278" y="296"/>
                  </a:lnTo>
                  <a:lnTo>
                    <a:pt x="283" y="280"/>
                  </a:lnTo>
                  <a:lnTo>
                    <a:pt x="285" y="267"/>
                  </a:lnTo>
                  <a:lnTo>
                    <a:pt x="288" y="255"/>
                  </a:lnTo>
                  <a:lnTo>
                    <a:pt x="313" y="246"/>
                  </a:lnTo>
                  <a:lnTo>
                    <a:pt x="351" y="248"/>
                  </a:lnTo>
                  <a:lnTo>
                    <a:pt x="360" y="228"/>
                  </a:lnTo>
                  <a:lnTo>
                    <a:pt x="368" y="210"/>
                  </a:lnTo>
                  <a:lnTo>
                    <a:pt x="383" y="196"/>
                  </a:lnTo>
                  <a:lnTo>
                    <a:pt x="408" y="180"/>
                  </a:lnTo>
                  <a:lnTo>
                    <a:pt x="395" y="178"/>
                  </a:lnTo>
                  <a:lnTo>
                    <a:pt x="404" y="153"/>
                  </a:lnTo>
                  <a:lnTo>
                    <a:pt x="408" y="129"/>
                  </a:lnTo>
                  <a:lnTo>
                    <a:pt x="413" y="116"/>
                  </a:lnTo>
                  <a:lnTo>
                    <a:pt x="420" y="75"/>
                  </a:lnTo>
                  <a:lnTo>
                    <a:pt x="432" y="57"/>
                  </a:lnTo>
                  <a:lnTo>
                    <a:pt x="432" y="31"/>
                  </a:lnTo>
                  <a:lnTo>
                    <a:pt x="408" y="18"/>
                  </a:lnTo>
                  <a:lnTo>
                    <a:pt x="376" y="0"/>
                  </a:lnTo>
                  <a:lnTo>
                    <a:pt x="342" y="9"/>
                  </a:lnTo>
                  <a:lnTo>
                    <a:pt x="288" y="16"/>
                  </a:lnTo>
                  <a:lnTo>
                    <a:pt x="194" y="0"/>
                  </a:lnTo>
                  <a:lnTo>
                    <a:pt x="194" y="20"/>
                  </a:lnTo>
                  <a:lnTo>
                    <a:pt x="203" y="34"/>
                  </a:lnTo>
                  <a:lnTo>
                    <a:pt x="212" y="45"/>
                  </a:lnTo>
                  <a:lnTo>
                    <a:pt x="226" y="57"/>
                  </a:lnTo>
                  <a:lnTo>
                    <a:pt x="224" y="73"/>
                  </a:lnTo>
                  <a:lnTo>
                    <a:pt x="215" y="84"/>
                  </a:lnTo>
                  <a:lnTo>
                    <a:pt x="203" y="86"/>
                  </a:lnTo>
                  <a:lnTo>
                    <a:pt x="190" y="88"/>
                  </a:lnTo>
                  <a:lnTo>
                    <a:pt x="176" y="86"/>
                  </a:lnTo>
                  <a:lnTo>
                    <a:pt x="162" y="84"/>
                  </a:lnTo>
                  <a:lnTo>
                    <a:pt x="148" y="86"/>
                  </a:lnTo>
                  <a:lnTo>
                    <a:pt x="132" y="91"/>
                  </a:lnTo>
                  <a:lnTo>
                    <a:pt x="123" y="102"/>
                  </a:lnTo>
                  <a:lnTo>
                    <a:pt x="110" y="111"/>
                  </a:lnTo>
                  <a:lnTo>
                    <a:pt x="110" y="123"/>
                  </a:lnTo>
                  <a:lnTo>
                    <a:pt x="100" y="141"/>
                  </a:lnTo>
                  <a:lnTo>
                    <a:pt x="85" y="143"/>
                  </a:lnTo>
                  <a:lnTo>
                    <a:pt x="75" y="152"/>
                  </a:lnTo>
                  <a:lnTo>
                    <a:pt x="62" y="150"/>
                  </a:lnTo>
                  <a:lnTo>
                    <a:pt x="46" y="148"/>
                  </a:lnTo>
                  <a:lnTo>
                    <a:pt x="34" y="146"/>
                  </a:lnTo>
                  <a:lnTo>
                    <a:pt x="18" y="145"/>
                  </a:lnTo>
                  <a:lnTo>
                    <a:pt x="2" y="139"/>
                  </a:lnTo>
                  <a:lnTo>
                    <a:pt x="0" y="162"/>
                  </a:lnTo>
                  <a:lnTo>
                    <a:pt x="14" y="173"/>
                  </a:lnTo>
                  <a:lnTo>
                    <a:pt x="27" y="178"/>
                  </a:lnTo>
                  <a:lnTo>
                    <a:pt x="44" y="189"/>
                  </a:lnTo>
                  <a:lnTo>
                    <a:pt x="59" y="185"/>
                  </a:lnTo>
                  <a:lnTo>
                    <a:pt x="60" y="266"/>
                  </a:lnTo>
                  <a:lnTo>
                    <a:pt x="100" y="299"/>
                  </a:lnTo>
                  <a:lnTo>
                    <a:pt x="125" y="331"/>
                  </a:lnTo>
                  <a:lnTo>
                    <a:pt x="153" y="333"/>
                  </a:lnTo>
                  <a:lnTo>
                    <a:pt x="153" y="333"/>
                  </a:lnTo>
                  <a:lnTo>
                    <a:pt x="153" y="3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5" name="Freeform 173">
              <a:extLst>
                <a:ext uri="{FF2B5EF4-FFF2-40B4-BE49-F238E27FC236}">
                  <a16:creationId xmlns:a16="http://schemas.microsoft.com/office/drawing/2014/main" id="{4C3136DA-4315-A4AE-66DE-5AE50B998D09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223891" y="10638501"/>
              <a:ext cx="725043" cy="447222"/>
            </a:xfrm>
            <a:custGeom>
              <a:avLst/>
              <a:gdLst>
                <a:gd name="T0" fmla="*/ 260 w 321"/>
                <a:gd name="T1" fmla="*/ 198 h 198"/>
                <a:gd name="T2" fmla="*/ 278 w 321"/>
                <a:gd name="T3" fmla="*/ 187 h 198"/>
                <a:gd name="T4" fmla="*/ 287 w 321"/>
                <a:gd name="T5" fmla="*/ 173 h 198"/>
                <a:gd name="T6" fmla="*/ 305 w 321"/>
                <a:gd name="T7" fmla="*/ 182 h 198"/>
                <a:gd name="T8" fmla="*/ 294 w 321"/>
                <a:gd name="T9" fmla="*/ 189 h 198"/>
                <a:gd name="T10" fmla="*/ 310 w 321"/>
                <a:gd name="T11" fmla="*/ 189 h 198"/>
                <a:gd name="T12" fmla="*/ 317 w 321"/>
                <a:gd name="T13" fmla="*/ 180 h 198"/>
                <a:gd name="T14" fmla="*/ 321 w 321"/>
                <a:gd name="T15" fmla="*/ 164 h 198"/>
                <a:gd name="T16" fmla="*/ 314 w 321"/>
                <a:gd name="T17" fmla="*/ 137 h 198"/>
                <a:gd name="T18" fmla="*/ 305 w 321"/>
                <a:gd name="T19" fmla="*/ 123 h 198"/>
                <a:gd name="T20" fmla="*/ 301 w 321"/>
                <a:gd name="T21" fmla="*/ 109 h 198"/>
                <a:gd name="T22" fmla="*/ 299 w 321"/>
                <a:gd name="T23" fmla="*/ 96 h 198"/>
                <a:gd name="T24" fmla="*/ 291 w 321"/>
                <a:gd name="T25" fmla="*/ 85 h 198"/>
                <a:gd name="T26" fmla="*/ 289 w 321"/>
                <a:gd name="T27" fmla="*/ 69 h 198"/>
                <a:gd name="T28" fmla="*/ 291 w 321"/>
                <a:gd name="T29" fmla="*/ 55 h 198"/>
                <a:gd name="T30" fmla="*/ 292 w 321"/>
                <a:gd name="T31" fmla="*/ 43 h 198"/>
                <a:gd name="T32" fmla="*/ 294 w 321"/>
                <a:gd name="T33" fmla="*/ 27 h 198"/>
                <a:gd name="T34" fmla="*/ 283 w 321"/>
                <a:gd name="T35" fmla="*/ 16 h 198"/>
                <a:gd name="T36" fmla="*/ 225 w 321"/>
                <a:gd name="T37" fmla="*/ 18 h 198"/>
                <a:gd name="T38" fmla="*/ 209 w 321"/>
                <a:gd name="T39" fmla="*/ 16 h 198"/>
                <a:gd name="T40" fmla="*/ 193 w 321"/>
                <a:gd name="T41" fmla="*/ 18 h 198"/>
                <a:gd name="T42" fmla="*/ 194 w 321"/>
                <a:gd name="T43" fmla="*/ 2 h 198"/>
                <a:gd name="T44" fmla="*/ 186 w 321"/>
                <a:gd name="T45" fmla="*/ 18 h 198"/>
                <a:gd name="T46" fmla="*/ 178 w 321"/>
                <a:gd name="T47" fmla="*/ 4 h 198"/>
                <a:gd name="T48" fmla="*/ 157 w 321"/>
                <a:gd name="T49" fmla="*/ 11 h 198"/>
                <a:gd name="T50" fmla="*/ 145 w 321"/>
                <a:gd name="T51" fmla="*/ 2 h 198"/>
                <a:gd name="T52" fmla="*/ 132 w 321"/>
                <a:gd name="T53" fmla="*/ 0 h 198"/>
                <a:gd name="T54" fmla="*/ 130 w 321"/>
                <a:gd name="T55" fmla="*/ 20 h 198"/>
                <a:gd name="T56" fmla="*/ 75 w 321"/>
                <a:gd name="T57" fmla="*/ 20 h 198"/>
                <a:gd name="T58" fmla="*/ 36 w 321"/>
                <a:gd name="T59" fmla="*/ 18 h 198"/>
                <a:gd name="T60" fmla="*/ 8 w 321"/>
                <a:gd name="T61" fmla="*/ 18 h 198"/>
                <a:gd name="T62" fmla="*/ 6 w 321"/>
                <a:gd name="T63" fmla="*/ 34 h 198"/>
                <a:gd name="T64" fmla="*/ 4 w 321"/>
                <a:gd name="T65" fmla="*/ 69 h 198"/>
                <a:gd name="T66" fmla="*/ 16 w 321"/>
                <a:gd name="T67" fmla="*/ 68 h 198"/>
                <a:gd name="T68" fmla="*/ 9 w 321"/>
                <a:gd name="T69" fmla="*/ 80 h 198"/>
                <a:gd name="T70" fmla="*/ 4 w 321"/>
                <a:gd name="T71" fmla="*/ 101 h 198"/>
                <a:gd name="T72" fmla="*/ 9 w 321"/>
                <a:gd name="T73" fmla="*/ 112 h 198"/>
                <a:gd name="T74" fmla="*/ 0 w 321"/>
                <a:gd name="T75" fmla="*/ 126 h 198"/>
                <a:gd name="T76" fmla="*/ 11 w 321"/>
                <a:gd name="T77" fmla="*/ 139 h 198"/>
                <a:gd name="T78" fmla="*/ 20 w 321"/>
                <a:gd name="T79" fmla="*/ 155 h 198"/>
                <a:gd name="T80" fmla="*/ 22 w 321"/>
                <a:gd name="T81" fmla="*/ 169 h 198"/>
                <a:gd name="T82" fmla="*/ 22 w 321"/>
                <a:gd name="T83" fmla="*/ 182 h 198"/>
                <a:gd name="T84" fmla="*/ 77 w 321"/>
                <a:gd name="T85" fmla="*/ 192 h 198"/>
                <a:gd name="T86" fmla="*/ 145 w 321"/>
                <a:gd name="T87" fmla="*/ 194 h 198"/>
                <a:gd name="T88" fmla="*/ 212 w 321"/>
                <a:gd name="T89" fmla="*/ 192 h 198"/>
                <a:gd name="T90" fmla="*/ 227 w 321"/>
                <a:gd name="T91" fmla="*/ 187 h 198"/>
                <a:gd name="T92" fmla="*/ 243 w 321"/>
                <a:gd name="T93" fmla="*/ 187 h 198"/>
                <a:gd name="T94" fmla="*/ 251 w 321"/>
                <a:gd name="T95" fmla="*/ 198 h 198"/>
                <a:gd name="T96" fmla="*/ 260 w 321"/>
                <a:gd name="T97" fmla="*/ 198 h 198"/>
                <a:gd name="T98" fmla="*/ 260 w 321"/>
                <a:gd name="T99" fmla="*/ 198 h 198"/>
                <a:gd name="T100" fmla="*/ 260 w 321"/>
                <a:gd name="T101" fmla="*/ 198 h 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1" h="198">
                  <a:moveTo>
                    <a:pt x="260" y="198"/>
                  </a:moveTo>
                  <a:lnTo>
                    <a:pt x="278" y="187"/>
                  </a:lnTo>
                  <a:lnTo>
                    <a:pt x="287" y="173"/>
                  </a:lnTo>
                  <a:lnTo>
                    <a:pt x="305" y="182"/>
                  </a:lnTo>
                  <a:lnTo>
                    <a:pt x="294" y="189"/>
                  </a:lnTo>
                  <a:lnTo>
                    <a:pt x="310" y="189"/>
                  </a:lnTo>
                  <a:lnTo>
                    <a:pt x="317" y="180"/>
                  </a:lnTo>
                  <a:lnTo>
                    <a:pt x="321" y="164"/>
                  </a:lnTo>
                  <a:lnTo>
                    <a:pt x="314" y="137"/>
                  </a:lnTo>
                  <a:lnTo>
                    <a:pt x="305" y="123"/>
                  </a:lnTo>
                  <a:lnTo>
                    <a:pt x="301" y="109"/>
                  </a:lnTo>
                  <a:lnTo>
                    <a:pt x="299" y="96"/>
                  </a:lnTo>
                  <a:lnTo>
                    <a:pt x="291" y="85"/>
                  </a:lnTo>
                  <a:lnTo>
                    <a:pt x="289" y="69"/>
                  </a:lnTo>
                  <a:lnTo>
                    <a:pt x="291" y="55"/>
                  </a:lnTo>
                  <a:lnTo>
                    <a:pt x="292" y="43"/>
                  </a:lnTo>
                  <a:lnTo>
                    <a:pt x="294" y="27"/>
                  </a:lnTo>
                  <a:lnTo>
                    <a:pt x="283" y="16"/>
                  </a:lnTo>
                  <a:lnTo>
                    <a:pt x="225" y="18"/>
                  </a:lnTo>
                  <a:lnTo>
                    <a:pt x="209" y="16"/>
                  </a:lnTo>
                  <a:lnTo>
                    <a:pt x="193" y="18"/>
                  </a:lnTo>
                  <a:lnTo>
                    <a:pt x="194" y="2"/>
                  </a:lnTo>
                  <a:lnTo>
                    <a:pt x="186" y="18"/>
                  </a:lnTo>
                  <a:lnTo>
                    <a:pt x="178" y="4"/>
                  </a:lnTo>
                  <a:lnTo>
                    <a:pt x="157" y="11"/>
                  </a:lnTo>
                  <a:lnTo>
                    <a:pt x="145" y="2"/>
                  </a:lnTo>
                  <a:lnTo>
                    <a:pt x="132" y="0"/>
                  </a:lnTo>
                  <a:lnTo>
                    <a:pt x="130" y="20"/>
                  </a:lnTo>
                  <a:lnTo>
                    <a:pt x="75" y="20"/>
                  </a:lnTo>
                  <a:lnTo>
                    <a:pt x="36" y="18"/>
                  </a:lnTo>
                  <a:lnTo>
                    <a:pt x="8" y="18"/>
                  </a:lnTo>
                  <a:lnTo>
                    <a:pt x="6" y="34"/>
                  </a:lnTo>
                  <a:lnTo>
                    <a:pt x="4" y="69"/>
                  </a:lnTo>
                  <a:lnTo>
                    <a:pt x="16" y="68"/>
                  </a:lnTo>
                  <a:lnTo>
                    <a:pt x="9" y="80"/>
                  </a:lnTo>
                  <a:lnTo>
                    <a:pt x="4" y="101"/>
                  </a:lnTo>
                  <a:lnTo>
                    <a:pt x="9" y="112"/>
                  </a:lnTo>
                  <a:lnTo>
                    <a:pt x="0" y="126"/>
                  </a:lnTo>
                  <a:lnTo>
                    <a:pt x="11" y="139"/>
                  </a:lnTo>
                  <a:lnTo>
                    <a:pt x="20" y="155"/>
                  </a:lnTo>
                  <a:lnTo>
                    <a:pt x="22" y="169"/>
                  </a:lnTo>
                  <a:lnTo>
                    <a:pt x="22" y="182"/>
                  </a:lnTo>
                  <a:lnTo>
                    <a:pt x="77" y="192"/>
                  </a:lnTo>
                  <a:lnTo>
                    <a:pt x="145" y="194"/>
                  </a:lnTo>
                  <a:lnTo>
                    <a:pt x="212" y="192"/>
                  </a:lnTo>
                  <a:lnTo>
                    <a:pt x="227" y="187"/>
                  </a:lnTo>
                  <a:lnTo>
                    <a:pt x="243" y="187"/>
                  </a:lnTo>
                  <a:lnTo>
                    <a:pt x="251" y="198"/>
                  </a:lnTo>
                  <a:lnTo>
                    <a:pt x="260" y="198"/>
                  </a:lnTo>
                  <a:lnTo>
                    <a:pt x="260" y="198"/>
                  </a:lnTo>
                  <a:lnTo>
                    <a:pt x="260" y="1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6" name="Freeform 174">
              <a:extLst>
                <a:ext uri="{FF2B5EF4-FFF2-40B4-BE49-F238E27FC236}">
                  <a16:creationId xmlns:a16="http://schemas.microsoft.com/office/drawing/2014/main" id="{E97BDB46-D6C4-C6AF-DFCC-C971B17EFCA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375980" y="11575862"/>
              <a:ext cx="959947" cy="944136"/>
            </a:xfrm>
            <a:custGeom>
              <a:avLst/>
              <a:gdLst>
                <a:gd name="T0" fmla="*/ 329 w 425"/>
                <a:gd name="T1" fmla="*/ 406 h 418"/>
                <a:gd name="T2" fmla="*/ 373 w 425"/>
                <a:gd name="T3" fmla="*/ 411 h 418"/>
                <a:gd name="T4" fmla="*/ 386 w 425"/>
                <a:gd name="T5" fmla="*/ 384 h 418"/>
                <a:gd name="T6" fmla="*/ 389 w 425"/>
                <a:gd name="T7" fmla="*/ 333 h 418"/>
                <a:gd name="T8" fmla="*/ 416 w 425"/>
                <a:gd name="T9" fmla="*/ 247 h 418"/>
                <a:gd name="T10" fmla="*/ 421 w 425"/>
                <a:gd name="T11" fmla="*/ 201 h 418"/>
                <a:gd name="T12" fmla="*/ 414 w 425"/>
                <a:gd name="T13" fmla="*/ 155 h 418"/>
                <a:gd name="T14" fmla="*/ 389 w 425"/>
                <a:gd name="T15" fmla="*/ 131 h 418"/>
                <a:gd name="T16" fmla="*/ 359 w 425"/>
                <a:gd name="T17" fmla="*/ 114 h 418"/>
                <a:gd name="T18" fmla="*/ 322 w 425"/>
                <a:gd name="T19" fmla="*/ 90 h 418"/>
                <a:gd name="T20" fmla="*/ 302 w 425"/>
                <a:gd name="T21" fmla="*/ 73 h 418"/>
                <a:gd name="T22" fmla="*/ 292 w 425"/>
                <a:gd name="T23" fmla="*/ 48 h 418"/>
                <a:gd name="T24" fmla="*/ 281 w 425"/>
                <a:gd name="T25" fmla="*/ 34 h 418"/>
                <a:gd name="T26" fmla="*/ 258 w 425"/>
                <a:gd name="T27" fmla="*/ 44 h 418"/>
                <a:gd name="T28" fmla="*/ 222 w 425"/>
                <a:gd name="T29" fmla="*/ 37 h 418"/>
                <a:gd name="T30" fmla="*/ 181 w 425"/>
                <a:gd name="T31" fmla="*/ 28 h 418"/>
                <a:gd name="T32" fmla="*/ 154 w 425"/>
                <a:gd name="T33" fmla="*/ 12 h 418"/>
                <a:gd name="T34" fmla="*/ 133 w 425"/>
                <a:gd name="T35" fmla="*/ 0 h 418"/>
                <a:gd name="T36" fmla="*/ 92 w 425"/>
                <a:gd name="T37" fmla="*/ 26 h 418"/>
                <a:gd name="T38" fmla="*/ 74 w 425"/>
                <a:gd name="T39" fmla="*/ 64 h 418"/>
                <a:gd name="T40" fmla="*/ 19 w 425"/>
                <a:gd name="T41" fmla="*/ 66 h 418"/>
                <a:gd name="T42" fmla="*/ 9 w 425"/>
                <a:gd name="T43" fmla="*/ 101 h 418"/>
                <a:gd name="T44" fmla="*/ 12 w 425"/>
                <a:gd name="T45" fmla="*/ 117 h 418"/>
                <a:gd name="T46" fmla="*/ 26 w 425"/>
                <a:gd name="T47" fmla="*/ 139 h 418"/>
                <a:gd name="T48" fmla="*/ 19 w 425"/>
                <a:gd name="T49" fmla="*/ 167 h 418"/>
                <a:gd name="T50" fmla="*/ 39 w 425"/>
                <a:gd name="T51" fmla="*/ 192 h 418"/>
                <a:gd name="T52" fmla="*/ 21 w 425"/>
                <a:gd name="T53" fmla="*/ 231 h 418"/>
                <a:gd name="T54" fmla="*/ 30 w 425"/>
                <a:gd name="T55" fmla="*/ 313 h 418"/>
                <a:gd name="T56" fmla="*/ 49 w 425"/>
                <a:gd name="T57" fmla="*/ 341 h 418"/>
                <a:gd name="T58" fmla="*/ 90 w 425"/>
                <a:gd name="T59" fmla="*/ 350 h 418"/>
                <a:gd name="T60" fmla="*/ 128 w 425"/>
                <a:gd name="T61" fmla="*/ 365 h 418"/>
                <a:gd name="T62" fmla="*/ 162 w 425"/>
                <a:gd name="T63" fmla="*/ 372 h 418"/>
                <a:gd name="T64" fmla="*/ 187 w 425"/>
                <a:gd name="T65" fmla="*/ 388 h 418"/>
                <a:gd name="T66" fmla="*/ 215 w 425"/>
                <a:gd name="T67" fmla="*/ 391 h 418"/>
                <a:gd name="T68" fmla="*/ 231 w 425"/>
                <a:gd name="T69" fmla="*/ 390 h 418"/>
                <a:gd name="T70" fmla="*/ 258 w 425"/>
                <a:gd name="T71" fmla="*/ 409 h 418"/>
                <a:gd name="T72" fmla="*/ 272 w 425"/>
                <a:gd name="T73" fmla="*/ 398 h 418"/>
                <a:gd name="T74" fmla="*/ 308 w 425"/>
                <a:gd name="T75" fmla="*/ 416 h 418"/>
                <a:gd name="T76" fmla="*/ 324 w 425"/>
                <a:gd name="T77" fmla="*/ 418 h 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25" h="418">
                  <a:moveTo>
                    <a:pt x="324" y="418"/>
                  </a:moveTo>
                  <a:lnTo>
                    <a:pt x="329" y="406"/>
                  </a:lnTo>
                  <a:lnTo>
                    <a:pt x="363" y="400"/>
                  </a:lnTo>
                  <a:lnTo>
                    <a:pt x="373" y="411"/>
                  </a:lnTo>
                  <a:lnTo>
                    <a:pt x="398" y="414"/>
                  </a:lnTo>
                  <a:lnTo>
                    <a:pt x="386" y="384"/>
                  </a:lnTo>
                  <a:lnTo>
                    <a:pt x="386" y="361"/>
                  </a:lnTo>
                  <a:lnTo>
                    <a:pt x="389" y="333"/>
                  </a:lnTo>
                  <a:lnTo>
                    <a:pt x="398" y="311"/>
                  </a:lnTo>
                  <a:lnTo>
                    <a:pt x="416" y="247"/>
                  </a:lnTo>
                  <a:lnTo>
                    <a:pt x="425" y="229"/>
                  </a:lnTo>
                  <a:lnTo>
                    <a:pt x="421" y="201"/>
                  </a:lnTo>
                  <a:lnTo>
                    <a:pt x="425" y="185"/>
                  </a:lnTo>
                  <a:lnTo>
                    <a:pt x="414" y="155"/>
                  </a:lnTo>
                  <a:lnTo>
                    <a:pt x="400" y="149"/>
                  </a:lnTo>
                  <a:lnTo>
                    <a:pt x="389" y="131"/>
                  </a:lnTo>
                  <a:lnTo>
                    <a:pt x="388" y="115"/>
                  </a:lnTo>
                  <a:lnTo>
                    <a:pt x="359" y="114"/>
                  </a:lnTo>
                  <a:lnTo>
                    <a:pt x="350" y="98"/>
                  </a:lnTo>
                  <a:lnTo>
                    <a:pt x="322" y="90"/>
                  </a:lnTo>
                  <a:lnTo>
                    <a:pt x="318" y="74"/>
                  </a:lnTo>
                  <a:lnTo>
                    <a:pt x="302" y="73"/>
                  </a:lnTo>
                  <a:lnTo>
                    <a:pt x="288" y="60"/>
                  </a:lnTo>
                  <a:lnTo>
                    <a:pt x="292" y="48"/>
                  </a:lnTo>
                  <a:lnTo>
                    <a:pt x="297" y="35"/>
                  </a:lnTo>
                  <a:lnTo>
                    <a:pt x="281" y="34"/>
                  </a:lnTo>
                  <a:lnTo>
                    <a:pt x="270" y="42"/>
                  </a:lnTo>
                  <a:lnTo>
                    <a:pt x="258" y="44"/>
                  </a:lnTo>
                  <a:lnTo>
                    <a:pt x="236" y="51"/>
                  </a:lnTo>
                  <a:lnTo>
                    <a:pt x="222" y="37"/>
                  </a:lnTo>
                  <a:lnTo>
                    <a:pt x="197" y="37"/>
                  </a:lnTo>
                  <a:lnTo>
                    <a:pt x="181" y="28"/>
                  </a:lnTo>
                  <a:lnTo>
                    <a:pt x="171" y="18"/>
                  </a:lnTo>
                  <a:lnTo>
                    <a:pt x="154" y="12"/>
                  </a:lnTo>
                  <a:lnTo>
                    <a:pt x="142" y="14"/>
                  </a:lnTo>
                  <a:lnTo>
                    <a:pt x="133" y="0"/>
                  </a:lnTo>
                  <a:lnTo>
                    <a:pt x="115" y="14"/>
                  </a:lnTo>
                  <a:lnTo>
                    <a:pt x="92" y="26"/>
                  </a:lnTo>
                  <a:lnTo>
                    <a:pt x="83" y="44"/>
                  </a:lnTo>
                  <a:lnTo>
                    <a:pt x="74" y="64"/>
                  </a:lnTo>
                  <a:lnTo>
                    <a:pt x="44" y="62"/>
                  </a:lnTo>
                  <a:lnTo>
                    <a:pt x="19" y="66"/>
                  </a:lnTo>
                  <a:lnTo>
                    <a:pt x="7" y="82"/>
                  </a:lnTo>
                  <a:lnTo>
                    <a:pt x="9" y="101"/>
                  </a:lnTo>
                  <a:lnTo>
                    <a:pt x="0" y="112"/>
                  </a:lnTo>
                  <a:lnTo>
                    <a:pt x="12" y="117"/>
                  </a:lnTo>
                  <a:lnTo>
                    <a:pt x="25" y="124"/>
                  </a:lnTo>
                  <a:lnTo>
                    <a:pt x="26" y="139"/>
                  </a:lnTo>
                  <a:lnTo>
                    <a:pt x="21" y="151"/>
                  </a:lnTo>
                  <a:lnTo>
                    <a:pt x="19" y="167"/>
                  </a:lnTo>
                  <a:lnTo>
                    <a:pt x="25" y="179"/>
                  </a:lnTo>
                  <a:lnTo>
                    <a:pt x="39" y="192"/>
                  </a:lnTo>
                  <a:lnTo>
                    <a:pt x="33" y="204"/>
                  </a:lnTo>
                  <a:lnTo>
                    <a:pt x="21" y="231"/>
                  </a:lnTo>
                  <a:lnTo>
                    <a:pt x="32" y="244"/>
                  </a:lnTo>
                  <a:lnTo>
                    <a:pt x="30" y="313"/>
                  </a:lnTo>
                  <a:lnTo>
                    <a:pt x="42" y="325"/>
                  </a:lnTo>
                  <a:lnTo>
                    <a:pt x="49" y="341"/>
                  </a:lnTo>
                  <a:lnTo>
                    <a:pt x="71" y="345"/>
                  </a:lnTo>
                  <a:lnTo>
                    <a:pt x="90" y="350"/>
                  </a:lnTo>
                  <a:lnTo>
                    <a:pt x="110" y="349"/>
                  </a:lnTo>
                  <a:lnTo>
                    <a:pt x="128" y="365"/>
                  </a:lnTo>
                  <a:lnTo>
                    <a:pt x="147" y="361"/>
                  </a:lnTo>
                  <a:lnTo>
                    <a:pt x="162" y="372"/>
                  </a:lnTo>
                  <a:lnTo>
                    <a:pt x="167" y="382"/>
                  </a:lnTo>
                  <a:lnTo>
                    <a:pt x="187" y="388"/>
                  </a:lnTo>
                  <a:lnTo>
                    <a:pt x="203" y="386"/>
                  </a:lnTo>
                  <a:lnTo>
                    <a:pt x="215" y="391"/>
                  </a:lnTo>
                  <a:lnTo>
                    <a:pt x="222" y="379"/>
                  </a:lnTo>
                  <a:lnTo>
                    <a:pt x="231" y="390"/>
                  </a:lnTo>
                  <a:lnTo>
                    <a:pt x="247" y="395"/>
                  </a:lnTo>
                  <a:lnTo>
                    <a:pt x="258" y="409"/>
                  </a:lnTo>
                  <a:lnTo>
                    <a:pt x="270" y="411"/>
                  </a:lnTo>
                  <a:lnTo>
                    <a:pt x="272" y="398"/>
                  </a:lnTo>
                  <a:lnTo>
                    <a:pt x="297" y="407"/>
                  </a:lnTo>
                  <a:lnTo>
                    <a:pt x="308" y="416"/>
                  </a:lnTo>
                  <a:lnTo>
                    <a:pt x="324" y="418"/>
                  </a:lnTo>
                  <a:lnTo>
                    <a:pt x="324" y="418"/>
                  </a:lnTo>
                  <a:lnTo>
                    <a:pt x="324" y="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7" name="Freeform 175">
              <a:extLst>
                <a:ext uri="{FF2B5EF4-FFF2-40B4-BE49-F238E27FC236}">
                  <a16:creationId xmlns:a16="http://schemas.microsoft.com/office/drawing/2014/main" id="{4212448A-5096-0D10-D111-65CD515215E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17675" y="11772368"/>
              <a:ext cx="946395" cy="1520104"/>
            </a:xfrm>
            <a:custGeom>
              <a:avLst/>
              <a:gdLst>
                <a:gd name="T0" fmla="*/ 303 w 419"/>
                <a:gd name="T1" fmla="*/ 664 h 673"/>
                <a:gd name="T2" fmla="*/ 308 w 419"/>
                <a:gd name="T3" fmla="*/ 628 h 673"/>
                <a:gd name="T4" fmla="*/ 316 w 419"/>
                <a:gd name="T5" fmla="*/ 600 h 673"/>
                <a:gd name="T6" fmla="*/ 324 w 419"/>
                <a:gd name="T7" fmla="*/ 573 h 673"/>
                <a:gd name="T8" fmla="*/ 328 w 419"/>
                <a:gd name="T9" fmla="*/ 545 h 673"/>
                <a:gd name="T10" fmla="*/ 328 w 419"/>
                <a:gd name="T11" fmla="*/ 514 h 673"/>
                <a:gd name="T12" fmla="*/ 333 w 419"/>
                <a:gd name="T13" fmla="*/ 482 h 673"/>
                <a:gd name="T14" fmla="*/ 330 w 419"/>
                <a:gd name="T15" fmla="*/ 454 h 673"/>
                <a:gd name="T16" fmla="*/ 317 w 419"/>
                <a:gd name="T17" fmla="*/ 424 h 673"/>
                <a:gd name="T18" fmla="*/ 305 w 419"/>
                <a:gd name="T19" fmla="*/ 395 h 673"/>
                <a:gd name="T20" fmla="*/ 301 w 419"/>
                <a:gd name="T21" fmla="*/ 368 h 673"/>
                <a:gd name="T22" fmla="*/ 305 w 419"/>
                <a:gd name="T23" fmla="*/ 336 h 673"/>
                <a:gd name="T24" fmla="*/ 307 w 419"/>
                <a:gd name="T25" fmla="*/ 304 h 673"/>
                <a:gd name="T26" fmla="*/ 324 w 419"/>
                <a:gd name="T27" fmla="*/ 288 h 673"/>
                <a:gd name="T28" fmla="*/ 328 w 419"/>
                <a:gd name="T29" fmla="*/ 265 h 673"/>
                <a:gd name="T30" fmla="*/ 358 w 419"/>
                <a:gd name="T31" fmla="*/ 269 h 673"/>
                <a:gd name="T32" fmla="*/ 362 w 419"/>
                <a:gd name="T33" fmla="*/ 240 h 673"/>
                <a:gd name="T34" fmla="*/ 387 w 419"/>
                <a:gd name="T35" fmla="*/ 233 h 673"/>
                <a:gd name="T36" fmla="*/ 419 w 419"/>
                <a:gd name="T37" fmla="*/ 153 h 673"/>
                <a:gd name="T38" fmla="*/ 408 w 419"/>
                <a:gd name="T39" fmla="*/ 126 h 673"/>
                <a:gd name="T40" fmla="*/ 408 w 419"/>
                <a:gd name="T41" fmla="*/ 100 h 673"/>
                <a:gd name="T42" fmla="*/ 403 w 419"/>
                <a:gd name="T43" fmla="*/ 71 h 673"/>
                <a:gd name="T44" fmla="*/ 406 w 419"/>
                <a:gd name="T45" fmla="*/ 43 h 673"/>
                <a:gd name="T46" fmla="*/ 380 w 419"/>
                <a:gd name="T47" fmla="*/ 25 h 673"/>
                <a:gd name="T48" fmla="*/ 266 w 419"/>
                <a:gd name="T49" fmla="*/ 64 h 673"/>
                <a:gd name="T50" fmla="*/ 120 w 419"/>
                <a:gd name="T51" fmla="*/ 64 h 673"/>
                <a:gd name="T52" fmla="*/ 2 w 419"/>
                <a:gd name="T53" fmla="*/ 100 h 673"/>
                <a:gd name="T54" fmla="*/ 4 w 419"/>
                <a:gd name="T55" fmla="*/ 219 h 673"/>
                <a:gd name="T56" fmla="*/ 123 w 419"/>
                <a:gd name="T57" fmla="*/ 269 h 673"/>
                <a:gd name="T58" fmla="*/ 216 w 419"/>
                <a:gd name="T59" fmla="*/ 274 h 673"/>
                <a:gd name="T60" fmla="*/ 173 w 419"/>
                <a:gd name="T61" fmla="*/ 459 h 673"/>
                <a:gd name="T62" fmla="*/ 154 w 419"/>
                <a:gd name="T63" fmla="*/ 488 h 673"/>
                <a:gd name="T64" fmla="*/ 157 w 419"/>
                <a:gd name="T65" fmla="*/ 523 h 673"/>
                <a:gd name="T66" fmla="*/ 182 w 419"/>
                <a:gd name="T67" fmla="*/ 555 h 673"/>
                <a:gd name="T68" fmla="*/ 182 w 419"/>
                <a:gd name="T69" fmla="*/ 584 h 673"/>
                <a:gd name="T70" fmla="*/ 178 w 419"/>
                <a:gd name="T71" fmla="*/ 612 h 673"/>
                <a:gd name="T72" fmla="*/ 184 w 419"/>
                <a:gd name="T73" fmla="*/ 639 h 673"/>
                <a:gd name="T74" fmla="*/ 207 w 419"/>
                <a:gd name="T75" fmla="*/ 666 h 673"/>
                <a:gd name="T76" fmla="*/ 243 w 419"/>
                <a:gd name="T77" fmla="*/ 662 h 673"/>
                <a:gd name="T78" fmla="*/ 278 w 419"/>
                <a:gd name="T79" fmla="*/ 667 h 673"/>
                <a:gd name="T80" fmla="*/ 292 w 419"/>
                <a:gd name="T81" fmla="*/ 67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19" h="673">
                  <a:moveTo>
                    <a:pt x="292" y="673"/>
                  </a:moveTo>
                  <a:lnTo>
                    <a:pt x="303" y="664"/>
                  </a:lnTo>
                  <a:lnTo>
                    <a:pt x="314" y="655"/>
                  </a:lnTo>
                  <a:lnTo>
                    <a:pt x="308" y="628"/>
                  </a:lnTo>
                  <a:lnTo>
                    <a:pt x="310" y="616"/>
                  </a:lnTo>
                  <a:lnTo>
                    <a:pt x="316" y="600"/>
                  </a:lnTo>
                  <a:lnTo>
                    <a:pt x="316" y="591"/>
                  </a:lnTo>
                  <a:lnTo>
                    <a:pt x="324" y="573"/>
                  </a:lnTo>
                  <a:lnTo>
                    <a:pt x="326" y="557"/>
                  </a:lnTo>
                  <a:lnTo>
                    <a:pt x="328" y="545"/>
                  </a:lnTo>
                  <a:lnTo>
                    <a:pt x="326" y="527"/>
                  </a:lnTo>
                  <a:lnTo>
                    <a:pt x="328" y="514"/>
                  </a:lnTo>
                  <a:lnTo>
                    <a:pt x="328" y="495"/>
                  </a:lnTo>
                  <a:lnTo>
                    <a:pt x="333" y="482"/>
                  </a:lnTo>
                  <a:lnTo>
                    <a:pt x="335" y="466"/>
                  </a:lnTo>
                  <a:lnTo>
                    <a:pt x="330" y="454"/>
                  </a:lnTo>
                  <a:lnTo>
                    <a:pt x="324" y="440"/>
                  </a:lnTo>
                  <a:lnTo>
                    <a:pt x="317" y="424"/>
                  </a:lnTo>
                  <a:lnTo>
                    <a:pt x="308" y="411"/>
                  </a:lnTo>
                  <a:lnTo>
                    <a:pt x="305" y="395"/>
                  </a:lnTo>
                  <a:lnTo>
                    <a:pt x="300" y="384"/>
                  </a:lnTo>
                  <a:lnTo>
                    <a:pt x="301" y="368"/>
                  </a:lnTo>
                  <a:lnTo>
                    <a:pt x="303" y="352"/>
                  </a:lnTo>
                  <a:lnTo>
                    <a:pt x="305" y="336"/>
                  </a:lnTo>
                  <a:lnTo>
                    <a:pt x="301" y="324"/>
                  </a:lnTo>
                  <a:lnTo>
                    <a:pt x="307" y="304"/>
                  </a:lnTo>
                  <a:lnTo>
                    <a:pt x="317" y="299"/>
                  </a:lnTo>
                  <a:lnTo>
                    <a:pt x="324" y="288"/>
                  </a:lnTo>
                  <a:lnTo>
                    <a:pt x="316" y="274"/>
                  </a:lnTo>
                  <a:lnTo>
                    <a:pt x="328" y="265"/>
                  </a:lnTo>
                  <a:lnTo>
                    <a:pt x="346" y="274"/>
                  </a:lnTo>
                  <a:lnTo>
                    <a:pt x="358" y="269"/>
                  </a:lnTo>
                  <a:lnTo>
                    <a:pt x="364" y="254"/>
                  </a:lnTo>
                  <a:lnTo>
                    <a:pt x="362" y="240"/>
                  </a:lnTo>
                  <a:lnTo>
                    <a:pt x="374" y="230"/>
                  </a:lnTo>
                  <a:lnTo>
                    <a:pt x="387" y="233"/>
                  </a:lnTo>
                  <a:lnTo>
                    <a:pt x="405" y="238"/>
                  </a:lnTo>
                  <a:lnTo>
                    <a:pt x="419" y="153"/>
                  </a:lnTo>
                  <a:lnTo>
                    <a:pt x="403" y="155"/>
                  </a:lnTo>
                  <a:lnTo>
                    <a:pt x="408" y="126"/>
                  </a:lnTo>
                  <a:lnTo>
                    <a:pt x="417" y="114"/>
                  </a:lnTo>
                  <a:lnTo>
                    <a:pt x="408" y="100"/>
                  </a:lnTo>
                  <a:lnTo>
                    <a:pt x="396" y="82"/>
                  </a:lnTo>
                  <a:lnTo>
                    <a:pt x="403" y="71"/>
                  </a:lnTo>
                  <a:lnTo>
                    <a:pt x="401" y="55"/>
                  </a:lnTo>
                  <a:lnTo>
                    <a:pt x="406" y="43"/>
                  </a:lnTo>
                  <a:lnTo>
                    <a:pt x="399" y="28"/>
                  </a:lnTo>
                  <a:lnTo>
                    <a:pt x="380" y="25"/>
                  </a:lnTo>
                  <a:lnTo>
                    <a:pt x="282" y="0"/>
                  </a:lnTo>
                  <a:lnTo>
                    <a:pt x="266" y="64"/>
                  </a:lnTo>
                  <a:lnTo>
                    <a:pt x="223" y="64"/>
                  </a:lnTo>
                  <a:lnTo>
                    <a:pt x="120" y="64"/>
                  </a:lnTo>
                  <a:lnTo>
                    <a:pt x="2" y="66"/>
                  </a:lnTo>
                  <a:lnTo>
                    <a:pt x="2" y="100"/>
                  </a:lnTo>
                  <a:lnTo>
                    <a:pt x="0" y="133"/>
                  </a:lnTo>
                  <a:lnTo>
                    <a:pt x="4" y="219"/>
                  </a:lnTo>
                  <a:lnTo>
                    <a:pt x="4" y="267"/>
                  </a:lnTo>
                  <a:lnTo>
                    <a:pt x="123" y="269"/>
                  </a:lnTo>
                  <a:lnTo>
                    <a:pt x="195" y="269"/>
                  </a:lnTo>
                  <a:lnTo>
                    <a:pt x="216" y="274"/>
                  </a:lnTo>
                  <a:lnTo>
                    <a:pt x="195" y="376"/>
                  </a:lnTo>
                  <a:lnTo>
                    <a:pt x="173" y="459"/>
                  </a:lnTo>
                  <a:lnTo>
                    <a:pt x="168" y="475"/>
                  </a:lnTo>
                  <a:lnTo>
                    <a:pt x="154" y="488"/>
                  </a:lnTo>
                  <a:lnTo>
                    <a:pt x="148" y="505"/>
                  </a:lnTo>
                  <a:lnTo>
                    <a:pt x="157" y="523"/>
                  </a:lnTo>
                  <a:lnTo>
                    <a:pt x="173" y="537"/>
                  </a:lnTo>
                  <a:lnTo>
                    <a:pt x="182" y="555"/>
                  </a:lnTo>
                  <a:lnTo>
                    <a:pt x="177" y="568"/>
                  </a:lnTo>
                  <a:lnTo>
                    <a:pt x="182" y="584"/>
                  </a:lnTo>
                  <a:lnTo>
                    <a:pt x="178" y="600"/>
                  </a:lnTo>
                  <a:lnTo>
                    <a:pt x="178" y="612"/>
                  </a:lnTo>
                  <a:lnTo>
                    <a:pt x="178" y="626"/>
                  </a:lnTo>
                  <a:lnTo>
                    <a:pt x="184" y="639"/>
                  </a:lnTo>
                  <a:lnTo>
                    <a:pt x="193" y="653"/>
                  </a:lnTo>
                  <a:lnTo>
                    <a:pt x="207" y="666"/>
                  </a:lnTo>
                  <a:lnTo>
                    <a:pt x="223" y="667"/>
                  </a:lnTo>
                  <a:lnTo>
                    <a:pt x="243" y="662"/>
                  </a:lnTo>
                  <a:lnTo>
                    <a:pt x="255" y="660"/>
                  </a:lnTo>
                  <a:lnTo>
                    <a:pt x="278" y="667"/>
                  </a:lnTo>
                  <a:lnTo>
                    <a:pt x="292" y="673"/>
                  </a:lnTo>
                  <a:lnTo>
                    <a:pt x="292" y="673"/>
                  </a:lnTo>
                  <a:lnTo>
                    <a:pt x="292" y="6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8" name="Freeform 176">
              <a:extLst>
                <a:ext uri="{FF2B5EF4-FFF2-40B4-BE49-F238E27FC236}">
                  <a16:creationId xmlns:a16="http://schemas.microsoft.com/office/drawing/2014/main" id="{6BE477C0-95D5-9DBD-C7AD-80A6271D264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10335836"/>
              <a:ext cx="603073" cy="623401"/>
            </a:xfrm>
            <a:custGeom>
              <a:avLst/>
              <a:gdLst>
                <a:gd name="T0" fmla="*/ 105 w 267"/>
                <a:gd name="T1" fmla="*/ 275 h 276"/>
                <a:gd name="T2" fmla="*/ 118 w 267"/>
                <a:gd name="T3" fmla="*/ 275 h 276"/>
                <a:gd name="T4" fmla="*/ 128 w 267"/>
                <a:gd name="T5" fmla="*/ 266 h 276"/>
                <a:gd name="T6" fmla="*/ 143 w 267"/>
                <a:gd name="T7" fmla="*/ 267 h 276"/>
                <a:gd name="T8" fmla="*/ 155 w 267"/>
                <a:gd name="T9" fmla="*/ 262 h 276"/>
                <a:gd name="T10" fmla="*/ 184 w 267"/>
                <a:gd name="T11" fmla="*/ 262 h 276"/>
                <a:gd name="T12" fmla="*/ 249 w 267"/>
                <a:gd name="T13" fmla="*/ 260 h 276"/>
                <a:gd name="T14" fmla="*/ 260 w 267"/>
                <a:gd name="T15" fmla="*/ 250 h 276"/>
                <a:gd name="T16" fmla="*/ 260 w 267"/>
                <a:gd name="T17" fmla="*/ 234 h 276"/>
                <a:gd name="T18" fmla="*/ 251 w 267"/>
                <a:gd name="T19" fmla="*/ 219 h 276"/>
                <a:gd name="T20" fmla="*/ 267 w 267"/>
                <a:gd name="T21" fmla="*/ 202 h 276"/>
                <a:gd name="T22" fmla="*/ 253 w 267"/>
                <a:gd name="T23" fmla="*/ 203 h 276"/>
                <a:gd name="T24" fmla="*/ 253 w 267"/>
                <a:gd name="T25" fmla="*/ 177 h 276"/>
                <a:gd name="T26" fmla="*/ 253 w 267"/>
                <a:gd name="T27" fmla="*/ 152 h 276"/>
                <a:gd name="T28" fmla="*/ 185 w 267"/>
                <a:gd name="T29" fmla="*/ 152 h 276"/>
                <a:gd name="T30" fmla="*/ 173 w 267"/>
                <a:gd name="T31" fmla="*/ 152 h 276"/>
                <a:gd name="T32" fmla="*/ 159 w 267"/>
                <a:gd name="T33" fmla="*/ 152 h 276"/>
                <a:gd name="T34" fmla="*/ 155 w 267"/>
                <a:gd name="T35" fmla="*/ 132 h 276"/>
                <a:gd name="T36" fmla="*/ 153 w 267"/>
                <a:gd name="T37" fmla="*/ 120 h 276"/>
                <a:gd name="T38" fmla="*/ 166 w 267"/>
                <a:gd name="T39" fmla="*/ 102 h 276"/>
                <a:gd name="T40" fmla="*/ 150 w 267"/>
                <a:gd name="T41" fmla="*/ 97 h 276"/>
                <a:gd name="T42" fmla="*/ 150 w 267"/>
                <a:gd name="T43" fmla="*/ 65 h 276"/>
                <a:gd name="T44" fmla="*/ 143 w 267"/>
                <a:gd name="T45" fmla="*/ 50 h 276"/>
                <a:gd name="T46" fmla="*/ 144 w 267"/>
                <a:gd name="T47" fmla="*/ 31 h 276"/>
                <a:gd name="T48" fmla="*/ 144 w 267"/>
                <a:gd name="T49" fmla="*/ 6 h 276"/>
                <a:gd name="T50" fmla="*/ 120 w 267"/>
                <a:gd name="T51" fmla="*/ 2 h 276"/>
                <a:gd name="T52" fmla="*/ 91 w 267"/>
                <a:gd name="T53" fmla="*/ 2 h 276"/>
                <a:gd name="T54" fmla="*/ 54 w 267"/>
                <a:gd name="T55" fmla="*/ 9 h 276"/>
                <a:gd name="T56" fmla="*/ 29 w 267"/>
                <a:gd name="T57" fmla="*/ 0 h 276"/>
                <a:gd name="T58" fmla="*/ 0 w 267"/>
                <a:gd name="T59" fmla="*/ 0 h 276"/>
                <a:gd name="T60" fmla="*/ 11 w 267"/>
                <a:gd name="T61" fmla="*/ 11 h 276"/>
                <a:gd name="T62" fmla="*/ 13 w 267"/>
                <a:gd name="T63" fmla="*/ 27 h 276"/>
                <a:gd name="T64" fmla="*/ 18 w 267"/>
                <a:gd name="T65" fmla="*/ 41 h 276"/>
                <a:gd name="T66" fmla="*/ 13 w 267"/>
                <a:gd name="T67" fmla="*/ 59 h 276"/>
                <a:gd name="T68" fmla="*/ 13 w 267"/>
                <a:gd name="T69" fmla="*/ 77 h 276"/>
                <a:gd name="T70" fmla="*/ 22 w 267"/>
                <a:gd name="T71" fmla="*/ 88 h 276"/>
                <a:gd name="T72" fmla="*/ 29 w 267"/>
                <a:gd name="T73" fmla="*/ 104 h 276"/>
                <a:gd name="T74" fmla="*/ 47 w 267"/>
                <a:gd name="T75" fmla="*/ 116 h 276"/>
                <a:gd name="T76" fmla="*/ 41 w 267"/>
                <a:gd name="T77" fmla="*/ 132 h 276"/>
                <a:gd name="T78" fmla="*/ 50 w 267"/>
                <a:gd name="T79" fmla="*/ 143 h 276"/>
                <a:gd name="T80" fmla="*/ 63 w 267"/>
                <a:gd name="T81" fmla="*/ 150 h 276"/>
                <a:gd name="T82" fmla="*/ 64 w 267"/>
                <a:gd name="T83" fmla="*/ 164 h 276"/>
                <a:gd name="T84" fmla="*/ 64 w 267"/>
                <a:gd name="T85" fmla="*/ 184 h 276"/>
                <a:gd name="T86" fmla="*/ 68 w 267"/>
                <a:gd name="T87" fmla="*/ 203 h 276"/>
                <a:gd name="T88" fmla="*/ 73 w 267"/>
                <a:gd name="T89" fmla="*/ 216 h 276"/>
                <a:gd name="T90" fmla="*/ 71 w 267"/>
                <a:gd name="T91" fmla="*/ 235 h 276"/>
                <a:gd name="T92" fmla="*/ 79 w 267"/>
                <a:gd name="T93" fmla="*/ 250 h 276"/>
                <a:gd name="T94" fmla="*/ 86 w 267"/>
                <a:gd name="T95" fmla="*/ 276 h 276"/>
                <a:gd name="T96" fmla="*/ 105 w 267"/>
                <a:gd name="T97" fmla="*/ 275 h 276"/>
                <a:gd name="T98" fmla="*/ 105 w 267"/>
                <a:gd name="T99" fmla="*/ 275 h 276"/>
                <a:gd name="T100" fmla="*/ 105 w 267"/>
                <a:gd name="T101" fmla="*/ 275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7" h="276">
                  <a:moveTo>
                    <a:pt x="105" y="275"/>
                  </a:moveTo>
                  <a:lnTo>
                    <a:pt x="118" y="275"/>
                  </a:lnTo>
                  <a:lnTo>
                    <a:pt x="128" y="266"/>
                  </a:lnTo>
                  <a:lnTo>
                    <a:pt x="143" y="267"/>
                  </a:lnTo>
                  <a:lnTo>
                    <a:pt x="155" y="262"/>
                  </a:lnTo>
                  <a:lnTo>
                    <a:pt x="184" y="262"/>
                  </a:lnTo>
                  <a:lnTo>
                    <a:pt x="249" y="260"/>
                  </a:lnTo>
                  <a:lnTo>
                    <a:pt x="260" y="250"/>
                  </a:lnTo>
                  <a:lnTo>
                    <a:pt x="260" y="234"/>
                  </a:lnTo>
                  <a:lnTo>
                    <a:pt x="251" y="219"/>
                  </a:lnTo>
                  <a:lnTo>
                    <a:pt x="267" y="202"/>
                  </a:lnTo>
                  <a:lnTo>
                    <a:pt x="253" y="203"/>
                  </a:lnTo>
                  <a:lnTo>
                    <a:pt x="253" y="177"/>
                  </a:lnTo>
                  <a:lnTo>
                    <a:pt x="253" y="152"/>
                  </a:lnTo>
                  <a:lnTo>
                    <a:pt x="185" y="152"/>
                  </a:lnTo>
                  <a:lnTo>
                    <a:pt x="173" y="152"/>
                  </a:lnTo>
                  <a:lnTo>
                    <a:pt x="159" y="152"/>
                  </a:lnTo>
                  <a:lnTo>
                    <a:pt x="155" y="132"/>
                  </a:lnTo>
                  <a:lnTo>
                    <a:pt x="153" y="120"/>
                  </a:lnTo>
                  <a:lnTo>
                    <a:pt x="166" y="102"/>
                  </a:lnTo>
                  <a:lnTo>
                    <a:pt x="150" y="97"/>
                  </a:lnTo>
                  <a:lnTo>
                    <a:pt x="150" y="65"/>
                  </a:lnTo>
                  <a:lnTo>
                    <a:pt x="143" y="50"/>
                  </a:lnTo>
                  <a:lnTo>
                    <a:pt x="144" y="31"/>
                  </a:lnTo>
                  <a:lnTo>
                    <a:pt x="144" y="6"/>
                  </a:lnTo>
                  <a:lnTo>
                    <a:pt x="120" y="2"/>
                  </a:lnTo>
                  <a:lnTo>
                    <a:pt x="91" y="2"/>
                  </a:lnTo>
                  <a:lnTo>
                    <a:pt x="54" y="9"/>
                  </a:lnTo>
                  <a:lnTo>
                    <a:pt x="29" y="0"/>
                  </a:lnTo>
                  <a:lnTo>
                    <a:pt x="0" y="0"/>
                  </a:lnTo>
                  <a:lnTo>
                    <a:pt x="11" y="11"/>
                  </a:lnTo>
                  <a:lnTo>
                    <a:pt x="13" y="27"/>
                  </a:lnTo>
                  <a:lnTo>
                    <a:pt x="18" y="41"/>
                  </a:lnTo>
                  <a:lnTo>
                    <a:pt x="13" y="59"/>
                  </a:lnTo>
                  <a:lnTo>
                    <a:pt x="13" y="77"/>
                  </a:lnTo>
                  <a:lnTo>
                    <a:pt x="22" y="88"/>
                  </a:lnTo>
                  <a:lnTo>
                    <a:pt x="29" y="104"/>
                  </a:lnTo>
                  <a:lnTo>
                    <a:pt x="47" y="116"/>
                  </a:lnTo>
                  <a:lnTo>
                    <a:pt x="41" y="132"/>
                  </a:lnTo>
                  <a:lnTo>
                    <a:pt x="50" y="143"/>
                  </a:lnTo>
                  <a:lnTo>
                    <a:pt x="63" y="150"/>
                  </a:lnTo>
                  <a:lnTo>
                    <a:pt x="64" y="164"/>
                  </a:lnTo>
                  <a:lnTo>
                    <a:pt x="64" y="184"/>
                  </a:lnTo>
                  <a:lnTo>
                    <a:pt x="68" y="203"/>
                  </a:lnTo>
                  <a:lnTo>
                    <a:pt x="73" y="216"/>
                  </a:lnTo>
                  <a:lnTo>
                    <a:pt x="71" y="235"/>
                  </a:lnTo>
                  <a:lnTo>
                    <a:pt x="79" y="250"/>
                  </a:lnTo>
                  <a:lnTo>
                    <a:pt x="86" y="276"/>
                  </a:lnTo>
                  <a:lnTo>
                    <a:pt x="105" y="275"/>
                  </a:lnTo>
                  <a:lnTo>
                    <a:pt x="105" y="275"/>
                  </a:lnTo>
                  <a:lnTo>
                    <a:pt x="105" y="2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49" name="Freeform 177">
              <a:extLst>
                <a:ext uri="{FF2B5EF4-FFF2-40B4-BE49-F238E27FC236}">
                  <a16:creationId xmlns:a16="http://schemas.microsoft.com/office/drawing/2014/main" id="{0AFEDEFA-B42D-9F71-B8E8-687FA86597A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80750" y="11282231"/>
              <a:ext cx="887669" cy="645988"/>
            </a:xfrm>
            <a:custGeom>
              <a:avLst/>
              <a:gdLst>
                <a:gd name="T0" fmla="*/ 178 w 393"/>
                <a:gd name="T1" fmla="*/ 286 h 286"/>
                <a:gd name="T2" fmla="*/ 212 w 393"/>
                <a:gd name="T3" fmla="*/ 276 h 286"/>
                <a:gd name="T4" fmla="*/ 263 w 393"/>
                <a:gd name="T5" fmla="*/ 276 h 286"/>
                <a:gd name="T6" fmla="*/ 342 w 393"/>
                <a:gd name="T7" fmla="*/ 277 h 286"/>
                <a:gd name="T8" fmla="*/ 342 w 393"/>
                <a:gd name="T9" fmla="*/ 245 h 286"/>
                <a:gd name="T10" fmla="*/ 340 w 393"/>
                <a:gd name="T11" fmla="*/ 229 h 286"/>
                <a:gd name="T12" fmla="*/ 349 w 393"/>
                <a:gd name="T13" fmla="*/ 217 h 286"/>
                <a:gd name="T14" fmla="*/ 356 w 393"/>
                <a:gd name="T15" fmla="*/ 204 h 286"/>
                <a:gd name="T16" fmla="*/ 352 w 393"/>
                <a:gd name="T17" fmla="*/ 192 h 286"/>
                <a:gd name="T18" fmla="*/ 354 w 393"/>
                <a:gd name="T19" fmla="*/ 176 h 286"/>
                <a:gd name="T20" fmla="*/ 363 w 393"/>
                <a:gd name="T21" fmla="*/ 158 h 286"/>
                <a:gd name="T22" fmla="*/ 365 w 393"/>
                <a:gd name="T23" fmla="*/ 144 h 286"/>
                <a:gd name="T24" fmla="*/ 379 w 393"/>
                <a:gd name="T25" fmla="*/ 133 h 286"/>
                <a:gd name="T26" fmla="*/ 390 w 393"/>
                <a:gd name="T27" fmla="*/ 115 h 286"/>
                <a:gd name="T28" fmla="*/ 391 w 393"/>
                <a:gd name="T29" fmla="*/ 103 h 286"/>
                <a:gd name="T30" fmla="*/ 386 w 393"/>
                <a:gd name="T31" fmla="*/ 89 h 286"/>
                <a:gd name="T32" fmla="*/ 393 w 393"/>
                <a:gd name="T33" fmla="*/ 71 h 286"/>
                <a:gd name="T34" fmla="*/ 393 w 393"/>
                <a:gd name="T35" fmla="*/ 60 h 286"/>
                <a:gd name="T36" fmla="*/ 390 w 393"/>
                <a:gd name="T37" fmla="*/ 44 h 286"/>
                <a:gd name="T38" fmla="*/ 384 w 393"/>
                <a:gd name="T39" fmla="*/ 28 h 286"/>
                <a:gd name="T40" fmla="*/ 386 w 393"/>
                <a:gd name="T41" fmla="*/ 18 h 286"/>
                <a:gd name="T42" fmla="*/ 261 w 393"/>
                <a:gd name="T43" fmla="*/ 3 h 286"/>
                <a:gd name="T44" fmla="*/ 229 w 393"/>
                <a:gd name="T45" fmla="*/ 2 h 286"/>
                <a:gd name="T46" fmla="*/ 192 w 393"/>
                <a:gd name="T47" fmla="*/ 14 h 286"/>
                <a:gd name="T48" fmla="*/ 123 w 393"/>
                <a:gd name="T49" fmla="*/ 2 h 286"/>
                <a:gd name="T50" fmla="*/ 55 w 393"/>
                <a:gd name="T51" fmla="*/ 0 h 286"/>
                <a:gd name="T52" fmla="*/ 3 w 393"/>
                <a:gd name="T53" fmla="*/ 0 h 286"/>
                <a:gd name="T54" fmla="*/ 3 w 393"/>
                <a:gd name="T55" fmla="*/ 42 h 286"/>
                <a:gd name="T56" fmla="*/ 3 w 393"/>
                <a:gd name="T57" fmla="*/ 126 h 286"/>
                <a:gd name="T58" fmla="*/ 0 w 393"/>
                <a:gd name="T59" fmla="*/ 206 h 286"/>
                <a:gd name="T60" fmla="*/ 2 w 393"/>
                <a:gd name="T61" fmla="*/ 240 h 286"/>
                <a:gd name="T62" fmla="*/ 2 w 393"/>
                <a:gd name="T63" fmla="*/ 272 h 286"/>
                <a:gd name="T64" fmla="*/ 167 w 393"/>
                <a:gd name="T65" fmla="*/ 272 h 286"/>
                <a:gd name="T66" fmla="*/ 178 w 393"/>
                <a:gd name="T67" fmla="*/ 286 h 286"/>
                <a:gd name="T68" fmla="*/ 178 w 393"/>
                <a:gd name="T69" fmla="*/ 286 h 286"/>
                <a:gd name="T70" fmla="*/ 178 w 393"/>
                <a:gd name="T71" fmla="*/ 286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93" h="286">
                  <a:moveTo>
                    <a:pt x="178" y="286"/>
                  </a:moveTo>
                  <a:lnTo>
                    <a:pt x="212" y="276"/>
                  </a:lnTo>
                  <a:lnTo>
                    <a:pt x="263" y="276"/>
                  </a:lnTo>
                  <a:lnTo>
                    <a:pt x="342" y="277"/>
                  </a:lnTo>
                  <a:lnTo>
                    <a:pt x="342" y="245"/>
                  </a:lnTo>
                  <a:lnTo>
                    <a:pt x="340" y="229"/>
                  </a:lnTo>
                  <a:lnTo>
                    <a:pt x="349" y="217"/>
                  </a:lnTo>
                  <a:lnTo>
                    <a:pt x="356" y="204"/>
                  </a:lnTo>
                  <a:lnTo>
                    <a:pt x="352" y="192"/>
                  </a:lnTo>
                  <a:lnTo>
                    <a:pt x="354" y="176"/>
                  </a:lnTo>
                  <a:lnTo>
                    <a:pt x="363" y="158"/>
                  </a:lnTo>
                  <a:lnTo>
                    <a:pt x="365" y="144"/>
                  </a:lnTo>
                  <a:lnTo>
                    <a:pt x="379" y="133"/>
                  </a:lnTo>
                  <a:lnTo>
                    <a:pt x="390" y="115"/>
                  </a:lnTo>
                  <a:lnTo>
                    <a:pt x="391" y="103"/>
                  </a:lnTo>
                  <a:lnTo>
                    <a:pt x="386" y="89"/>
                  </a:lnTo>
                  <a:lnTo>
                    <a:pt x="393" y="71"/>
                  </a:lnTo>
                  <a:lnTo>
                    <a:pt x="393" y="60"/>
                  </a:lnTo>
                  <a:lnTo>
                    <a:pt x="390" y="44"/>
                  </a:lnTo>
                  <a:lnTo>
                    <a:pt x="384" y="28"/>
                  </a:lnTo>
                  <a:lnTo>
                    <a:pt x="386" y="18"/>
                  </a:lnTo>
                  <a:lnTo>
                    <a:pt x="261" y="3"/>
                  </a:lnTo>
                  <a:lnTo>
                    <a:pt x="229" y="2"/>
                  </a:lnTo>
                  <a:lnTo>
                    <a:pt x="192" y="14"/>
                  </a:lnTo>
                  <a:lnTo>
                    <a:pt x="123" y="2"/>
                  </a:lnTo>
                  <a:lnTo>
                    <a:pt x="55" y="0"/>
                  </a:lnTo>
                  <a:lnTo>
                    <a:pt x="3" y="0"/>
                  </a:lnTo>
                  <a:lnTo>
                    <a:pt x="3" y="42"/>
                  </a:lnTo>
                  <a:lnTo>
                    <a:pt x="3" y="126"/>
                  </a:lnTo>
                  <a:lnTo>
                    <a:pt x="0" y="206"/>
                  </a:lnTo>
                  <a:lnTo>
                    <a:pt x="2" y="240"/>
                  </a:lnTo>
                  <a:lnTo>
                    <a:pt x="2" y="272"/>
                  </a:lnTo>
                  <a:lnTo>
                    <a:pt x="167" y="272"/>
                  </a:lnTo>
                  <a:lnTo>
                    <a:pt x="178" y="286"/>
                  </a:lnTo>
                  <a:lnTo>
                    <a:pt x="178" y="286"/>
                  </a:lnTo>
                  <a:lnTo>
                    <a:pt x="178" y="28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0" name="Freeform 178">
              <a:extLst>
                <a:ext uri="{FF2B5EF4-FFF2-40B4-BE49-F238E27FC236}">
                  <a16:creationId xmlns:a16="http://schemas.microsoft.com/office/drawing/2014/main" id="{892887D9-AA13-2708-0E2D-DB1D5F181F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455484" y="11250609"/>
              <a:ext cx="514983" cy="670834"/>
            </a:xfrm>
            <a:custGeom>
              <a:avLst/>
              <a:gdLst>
                <a:gd name="T0" fmla="*/ 219 w 228"/>
                <a:gd name="T1" fmla="*/ 295 h 297"/>
                <a:gd name="T2" fmla="*/ 228 w 228"/>
                <a:gd name="T3" fmla="*/ 284 h 297"/>
                <a:gd name="T4" fmla="*/ 228 w 228"/>
                <a:gd name="T5" fmla="*/ 272 h 297"/>
                <a:gd name="T6" fmla="*/ 225 w 228"/>
                <a:gd name="T7" fmla="*/ 258 h 297"/>
                <a:gd name="T8" fmla="*/ 216 w 228"/>
                <a:gd name="T9" fmla="*/ 243 h 297"/>
                <a:gd name="T10" fmla="*/ 209 w 228"/>
                <a:gd name="T11" fmla="*/ 233 h 297"/>
                <a:gd name="T12" fmla="*/ 200 w 228"/>
                <a:gd name="T13" fmla="*/ 226 h 297"/>
                <a:gd name="T14" fmla="*/ 198 w 228"/>
                <a:gd name="T15" fmla="*/ 211 h 297"/>
                <a:gd name="T16" fmla="*/ 201 w 228"/>
                <a:gd name="T17" fmla="*/ 201 h 297"/>
                <a:gd name="T18" fmla="*/ 203 w 228"/>
                <a:gd name="T19" fmla="*/ 186 h 297"/>
                <a:gd name="T20" fmla="*/ 209 w 228"/>
                <a:gd name="T21" fmla="*/ 172 h 297"/>
                <a:gd name="T22" fmla="*/ 198 w 228"/>
                <a:gd name="T23" fmla="*/ 158 h 297"/>
                <a:gd name="T24" fmla="*/ 189 w 228"/>
                <a:gd name="T25" fmla="*/ 147 h 297"/>
                <a:gd name="T26" fmla="*/ 184 w 228"/>
                <a:gd name="T27" fmla="*/ 137 h 297"/>
                <a:gd name="T28" fmla="*/ 185 w 228"/>
                <a:gd name="T29" fmla="*/ 121 h 297"/>
                <a:gd name="T30" fmla="*/ 185 w 228"/>
                <a:gd name="T31" fmla="*/ 106 h 297"/>
                <a:gd name="T32" fmla="*/ 184 w 228"/>
                <a:gd name="T33" fmla="*/ 94 h 297"/>
                <a:gd name="T34" fmla="*/ 175 w 228"/>
                <a:gd name="T35" fmla="*/ 90 h 297"/>
                <a:gd name="T36" fmla="*/ 155 w 228"/>
                <a:gd name="T37" fmla="*/ 87 h 297"/>
                <a:gd name="T38" fmla="*/ 146 w 228"/>
                <a:gd name="T39" fmla="*/ 80 h 297"/>
                <a:gd name="T40" fmla="*/ 137 w 228"/>
                <a:gd name="T41" fmla="*/ 73 h 297"/>
                <a:gd name="T42" fmla="*/ 130 w 228"/>
                <a:gd name="T43" fmla="*/ 58 h 297"/>
                <a:gd name="T44" fmla="*/ 118 w 228"/>
                <a:gd name="T45" fmla="*/ 49 h 297"/>
                <a:gd name="T46" fmla="*/ 105 w 228"/>
                <a:gd name="T47" fmla="*/ 42 h 297"/>
                <a:gd name="T48" fmla="*/ 102 w 228"/>
                <a:gd name="T49" fmla="*/ 26 h 297"/>
                <a:gd name="T50" fmla="*/ 104 w 228"/>
                <a:gd name="T51" fmla="*/ 12 h 297"/>
                <a:gd name="T52" fmla="*/ 107 w 228"/>
                <a:gd name="T53" fmla="*/ 0 h 297"/>
                <a:gd name="T54" fmla="*/ 96 w 228"/>
                <a:gd name="T55" fmla="*/ 8 h 297"/>
                <a:gd name="T56" fmla="*/ 86 w 228"/>
                <a:gd name="T57" fmla="*/ 17 h 297"/>
                <a:gd name="T58" fmla="*/ 57 w 228"/>
                <a:gd name="T59" fmla="*/ 17 h 297"/>
                <a:gd name="T60" fmla="*/ 43 w 228"/>
                <a:gd name="T61" fmla="*/ 21 h 297"/>
                <a:gd name="T62" fmla="*/ 41 w 228"/>
                <a:gd name="T63" fmla="*/ 40 h 297"/>
                <a:gd name="T64" fmla="*/ 47 w 228"/>
                <a:gd name="T65" fmla="*/ 55 h 297"/>
                <a:gd name="T66" fmla="*/ 48 w 228"/>
                <a:gd name="T67" fmla="*/ 67 h 297"/>
                <a:gd name="T68" fmla="*/ 48 w 228"/>
                <a:gd name="T69" fmla="*/ 83 h 297"/>
                <a:gd name="T70" fmla="*/ 45 w 228"/>
                <a:gd name="T71" fmla="*/ 96 h 297"/>
                <a:gd name="T72" fmla="*/ 48 w 228"/>
                <a:gd name="T73" fmla="*/ 113 h 297"/>
                <a:gd name="T74" fmla="*/ 47 w 228"/>
                <a:gd name="T75" fmla="*/ 126 h 297"/>
                <a:gd name="T76" fmla="*/ 40 w 228"/>
                <a:gd name="T77" fmla="*/ 138 h 297"/>
                <a:gd name="T78" fmla="*/ 34 w 228"/>
                <a:gd name="T79" fmla="*/ 149 h 297"/>
                <a:gd name="T80" fmla="*/ 23 w 228"/>
                <a:gd name="T81" fmla="*/ 162 h 297"/>
                <a:gd name="T82" fmla="*/ 22 w 228"/>
                <a:gd name="T83" fmla="*/ 178 h 297"/>
                <a:gd name="T84" fmla="*/ 13 w 228"/>
                <a:gd name="T85" fmla="*/ 190 h 297"/>
                <a:gd name="T86" fmla="*/ 11 w 228"/>
                <a:gd name="T87" fmla="*/ 202 h 297"/>
                <a:gd name="T88" fmla="*/ 9 w 228"/>
                <a:gd name="T89" fmla="*/ 218 h 297"/>
                <a:gd name="T90" fmla="*/ 6 w 228"/>
                <a:gd name="T91" fmla="*/ 231 h 297"/>
                <a:gd name="T92" fmla="*/ 0 w 228"/>
                <a:gd name="T93" fmla="*/ 243 h 297"/>
                <a:gd name="T94" fmla="*/ 2 w 228"/>
                <a:gd name="T95" fmla="*/ 256 h 297"/>
                <a:gd name="T96" fmla="*/ 11 w 228"/>
                <a:gd name="T97" fmla="*/ 267 h 297"/>
                <a:gd name="T98" fmla="*/ 18 w 228"/>
                <a:gd name="T99" fmla="*/ 274 h 297"/>
                <a:gd name="T100" fmla="*/ 32 w 228"/>
                <a:gd name="T101" fmla="*/ 272 h 297"/>
                <a:gd name="T102" fmla="*/ 48 w 228"/>
                <a:gd name="T103" fmla="*/ 275 h 297"/>
                <a:gd name="T104" fmla="*/ 61 w 228"/>
                <a:gd name="T105" fmla="*/ 279 h 297"/>
                <a:gd name="T106" fmla="*/ 68 w 228"/>
                <a:gd name="T107" fmla="*/ 290 h 297"/>
                <a:gd name="T108" fmla="*/ 129 w 228"/>
                <a:gd name="T109" fmla="*/ 295 h 297"/>
                <a:gd name="T110" fmla="*/ 196 w 228"/>
                <a:gd name="T111" fmla="*/ 297 h 297"/>
                <a:gd name="T112" fmla="*/ 219 w 228"/>
                <a:gd name="T113" fmla="*/ 295 h 297"/>
                <a:gd name="T114" fmla="*/ 219 w 228"/>
                <a:gd name="T115" fmla="*/ 295 h 297"/>
                <a:gd name="T116" fmla="*/ 219 w 228"/>
                <a:gd name="T117" fmla="*/ 295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297">
                  <a:moveTo>
                    <a:pt x="219" y="295"/>
                  </a:moveTo>
                  <a:lnTo>
                    <a:pt x="228" y="284"/>
                  </a:lnTo>
                  <a:lnTo>
                    <a:pt x="228" y="272"/>
                  </a:lnTo>
                  <a:lnTo>
                    <a:pt x="225" y="258"/>
                  </a:lnTo>
                  <a:lnTo>
                    <a:pt x="216" y="243"/>
                  </a:lnTo>
                  <a:lnTo>
                    <a:pt x="209" y="233"/>
                  </a:lnTo>
                  <a:lnTo>
                    <a:pt x="200" y="226"/>
                  </a:lnTo>
                  <a:lnTo>
                    <a:pt x="198" y="211"/>
                  </a:lnTo>
                  <a:lnTo>
                    <a:pt x="201" y="201"/>
                  </a:lnTo>
                  <a:lnTo>
                    <a:pt x="203" y="186"/>
                  </a:lnTo>
                  <a:lnTo>
                    <a:pt x="209" y="172"/>
                  </a:lnTo>
                  <a:lnTo>
                    <a:pt x="198" y="158"/>
                  </a:lnTo>
                  <a:lnTo>
                    <a:pt x="189" y="147"/>
                  </a:lnTo>
                  <a:lnTo>
                    <a:pt x="184" y="137"/>
                  </a:lnTo>
                  <a:lnTo>
                    <a:pt x="185" y="121"/>
                  </a:lnTo>
                  <a:lnTo>
                    <a:pt x="185" y="106"/>
                  </a:lnTo>
                  <a:lnTo>
                    <a:pt x="184" y="94"/>
                  </a:lnTo>
                  <a:lnTo>
                    <a:pt x="175" y="90"/>
                  </a:lnTo>
                  <a:lnTo>
                    <a:pt x="155" y="87"/>
                  </a:lnTo>
                  <a:lnTo>
                    <a:pt x="146" y="80"/>
                  </a:lnTo>
                  <a:lnTo>
                    <a:pt x="137" y="73"/>
                  </a:lnTo>
                  <a:lnTo>
                    <a:pt x="130" y="58"/>
                  </a:lnTo>
                  <a:lnTo>
                    <a:pt x="118" y="49"/>
                  </a:lnTo>
                  <a:lnTo>
                    <a:pt x="105" y="42"/>
                  </a:lnTo>
                  <a:lnTo>
                    <a:pt x="102" y="26"/>
                  </a:lnTo>
                  <a:lnTo>
                    <a:pt x="104" y="12"/>
                  </a:lnTo>
                  <a:lnTo>
                    <a:pt x="107" y="0"/>
                  </a:lnTo>
                  <a:lnTo>
                    <a:pt x="96" y="8"/>
                  </a:lnTo>
                  <a:lnTo>
                    <a:pt x="86" y="17"/>
                  </a:lnTo>
                  <a:lnTo>
                    <a:pt x="57" y="17"/>
                  </a:lnTo>
                  <a:lnTo>
                    <a:pt x="43" y="21"/>
                  </a:lnTo>
                  <a:lnTo>
                    <a:pt x="41" y="40"/>
                  </a:lnTo>
                  <a:lnTo>
                    <a:pt x="47" y="55"/>
                  </a:lnTo>
                  <a:lnTo>
                    <a:pt x="48" y="67"/>
                  </a:lnTo>
                  <a:lnTo>
                    <a:pt x="48" y="83"/>
                  </a:lnTo>
                  <a:lnTo>
                    <a:pt x="45" y="96"/>
                  </a:lnTo>
                  <a:lnTo>
                    <a:pt x="48" y="113"/>
                  </a:lnTo>
                  <a:lnTo>
                    <a:pt x="47" y="126"/>
                  </a:lnTo>
                  <a:lnTo>
                    <a:pt x="40" y="138"/>
                  </a:lnTo>
                  <a:lnTo>
                    <a:pt x="34" y="149"/>
                  </a:lnTo>
                  <a:lnTo>
                    <a:pt x="23" y="162"/>
                  </a:lnTo>
                  <a:lnTo>
                    <a:pt x="22" y="178"/>
                  </a:lnTo>
                  <a:lnTo>
                    <a:pt x="13" y="190"/>
                  </a:lnTo>
                  <a:lnTo>
                    <a:pt x="11" y="202"/>
                  </a:lnTo>
                  <a:lnTo>
                    <a:pt x="9" y="218"/>
                  </a:lnTo>
                  <a:lnTo>
                    <a:pt x="6" y="231"/>
                  </a:lnTo>
                  <a:lnTo>
                    <a:pt x="0" y="243"/>
                  </a:lnTo>
                  <a:lnTo>
                    <a:pt x="2" y="256"/>
                  </a:lnTo>
                  <a:lnTo>
                    <a:pt x="11" y="267"/>
                  </a:lnTo>
                  <a:lnTo>
                    <a:pt x="18" y="274"/>
                  </a:lnTo>
                  <a:lnTo>
                    <a:pt x="32" y="272"/>
                  </a:lnTo>
                  <a:lnTo>
                    <a:pt x="48" y="275"/>
                  </a:lnTo>
                  <a:lnTo>
                    <a:pt x="61" y="279"/>
                  </a:lnTo>
                  <a:lnTo>
                    <a:pt x="68" y="290"/>
                  </a:lnTo>
                  <a:lnTo>
                    <a:pt x="129" y="295"/>
                  </a:lnTo>
                  <a:lnTo>
                    <a:pt x="196" y="297"/>
                  </a:lnTo>
                  <a:lnTo>
                    <a:pt x="219" y="295"/>
                  </a:lnTo>
                  <a:lnTo>
                    <a:pt x="219" y="295"/>
                  </a:lnTo>
                  <a:lnTo>
                    <a:pt x="219" y="2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1" name="Freeform 179">
              <a:extLst>
                <a:ext uri="{FF2B5EF4-FFF2-40B4-BE49-F238E27FC236}">
                  <a16:creationId xmlns:a16="http://schemas.microsoft.com/office/drawing/2014/main" id="{47B2A172-9119-E98C-25D2-DBBFF17652F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876654" y="10618174"/>
              <a:ext cx="840236" cy="453999"/>
            </a:xfrm>
            <a:custGeom>
              <a:avLst/>
              <a:gdLst>
                <a:gd name="T0" fmla="*/ 185 w 372"/>
                <a:gd name="T1" fmla="*/ 201 h 201"/>
                <a:gd name="T2" fmla="*/ 203 w 372"/>
                <a:gd name="T3" fmla="*/ 196 h 201"/>
                <a:gd name="T4" fmla="*/ 247 w 372"/>
                <a:gd name="T5" fmla="*/ 196 h 201"/>
                <a:gd name="T6" fmla="*/ 270 w 372"/>
                <a:gd name="T7" fmla="*/ 192 h 201"/>
                <a:gd name="T8" fmla="*/ 342 w 372"/>
                <a:gd name="T9" fmla="*/ 194 h 201"/>
                <a:gd name="T10" fmla="*/ 359 w 372"/>
                <a:gd name="T11" fmla="*/ 191 h 201"/>
                <a:gd name="T12" fmla="*/ 361 w 372"/>
                <a:gd name="T13" fmla="*/ 175 h 201"/>
                <a:gd name="T14" fmla="*/ 372 w 372"/>
                <a:gd name="T15" fmla="*/ 162 h 201"/>
                <a:gd name="T16" fmla="*/ 361 w 372"/>
                <a:gd name="T17" fmla="*/ 91 h 201"/>
                <a:gd name="T18" fmla="*/ 372 w 372"/>
                <a:gd name="T19" fmla="*/ 82 h 201"/>
                <a:gd name="T20" fmla="*/ 359 w 372"/>
                <a:gd name="T21" fmla="*/ 48 h 201"/>
                <a:gd name="T22" fmla="*/ 363 w 372"/>
                <a:gd name="T23" fmla="*/ 23 h 201"/>
                <a:gd name="T24" fmla="*/ 350 w 372"/>
                <a:gd name="T25" fmla="*/ 25 h 201"/>
                <a:gd name="T26" fmla="*/ 356 w 372"/>
                <a:gd name="T27" fmla="*/ 9 h 201"/>
                <a:gd name="T28" fmla="*/ 343 w 372"/>
                <a:gd name="T29" fmla="*/ 0 h 201"/>
                <a:gd name="T30" fmla="*/ 333 w 372"/>
                <a:gd name="T31" fmla="*/ 9 h 201"/>
                <a:gd name="T32" fmla="*/ 324 w 372"/>
                <a:gd name="T33" fmla="*/ 25 h 201"/>
                <a:gd name="T34" fmla="*/ 294 w 372"/>
                <a:gd name="T35" fmla="*/ 27 h 201"/>
                <a:gd name="T36" fmla="*/ 272 w 372"/>
                <a:gd name="T37" fmla="*/ 25 h 201"/>
                <a:gd name="T38" fmla="*/ 224 w 372"/>
                <a:gd name="T39" fmla="*/ 25 h 201"/>
                <a:gd name="T40" fmla="*/ 201 w 372"/>
                <a:gd name="T41" fmla="*/ 29 h 201"/>
                <a:gd name="T42" fmla="*/ 162 w 372"/>
                <a:gd name="T43" fmla="*/ 27 h 201"/>
                <a:gd name="T44" fmla="*/ 133 w 372"/>
                <a:gd name="T45" fmla="*/ 27 h 201"/>
                <a:gd name="T46" fmla="*/ 83 w 372"/>
                <a:gd name="T47" fmla="*/ 27 h 201"/>
                <a:gd name="T48" fmla="*/ 64 w 372"/>
                <a:gd name="T49" fmla="*/ 27 h 201"/>
                <a:gd name="T50" fmla="*/ 3 w 372"/>
                <a:gd name="T51" fmla="*/ 27 h 201"/>
                <a:gd name="T52" fmla="*/ 7 w 372"/>
                <a:gd name="T53" fmla="*/ 43 h 201"/>
                <a:gd name="T54" fmla="*/ 2 w 372"/>
                <a:gd name="T55" fmla="*/ 59 h 201"/>
                <a:gd name="T56" fmla="*/ 2 w 372"/>
                <a:gd name="T57" fmla="*/ 68 h 201"/>
                <a:gd name="T58" fmla="*/ 0 w 372"/>
                <a:gd name="T59" fmla="*/ 84 h 201"/>
                <a:gd name="T60" fmla="*/ 7 w 372"/>
                <a:gd name="T61" fmla="*/ 102 h 201"/>
                <a:gd name="T62" fmla="*/ 9 w 372"/>
                <a:gd name="T63" fmla="*/ 110 h 201"/>
                <a:gd name="T64" fmla="*/ 14 w 372"/>
                <a:gd name="T65" fmla="*/ 125 h 201"/>
                <a:gd name="T66" fmla="*/ 21 w 372"/>
                <a:gd name="T67" fmla="*/ 139 h 201"/>
                <a:gd name="T68" fmla="*/ 30 w 372"/>
                <a:gd name="T69" fmla="*/ 169 h 201"/>
                <a:gd name="T70" fmla="*/ 28 w 372"/>
                <a:gd name="T71" fmla="*/ 187 h 201"/>
                <a:gd name="T72" fmla="*/ 21 w 372"/>
                <a:gd name="T73" fmla="*/ 196 h 201"/>
                <a:gd name="T74" fmla="*/ 62 w 372"/>
                <a:gd name="T75" fmla="*/ 198 h 201"/>
                <a:gd name="T76" fmla="*/ 133 w 372"/>
                <a:gd name="T77" fmla="*/ 201 h 201"/>
                <a:gd name="T78" fmla="*/ 185 w 372"/>
                <a:gd name="T79" fmla="*/ 201 h 201"/>
                <a:gd name="T80" fmla="*/ 185 w 372"/>
                <a:gd name="T81" fmla="*/ 201 h 201"/>
                <a:gd name="T82" fmla="*/ 185 w 372"/>
                <a:gd name="T83" fmla="*/ 201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72" h="201">
                  <a:moveTo>
                    <a:pt x="185" y="201"/>
                  </a:moveTo>
                  <a:lnTo>
                    <a:pt x="203" y="196"/>
                  </a:lnTo>
                  <a:lnTo>
                    <a:pt x="247" y="196"/>
                  </a:lnTo>
                  <a:lnTo>
                    <a:pt x="270" y="192"/>
                  </a:lnTo>
                  <a:lnTo>
                    <a:pt x="342" y="194"/>
                  </a:lnTo>
                  <a:lnTo>
                    <a:pt x="359" y="191"/>
                  </a:lnTo>
                  <a:lnTo>
                    <a:pt x="361" y="175"/>
                  </a:lnTo>
                  <a:lnTo>
                    <a:pt x="372" y="162"/>
                  </a:lnTo>
                  <a:lnTo>
                    <a:pt x="361" y="91"/>
                  </a:lnTo>
                  <a:lnTo>
                    <a:pt x="372" y="82"/>
                  </a:lnTo>
                  <a:lnTo>
                    <a:pt x="359" y="48"/>
                  </a:lnTo>
                  <a:lnTo>
                    <a:pt x="363" y="23"/>
                  </a:lnTo>
                  <a:lnTo>
                    <a:pt x="350" y="25"/>
                  </a:lnTo>
                  <a:lnTo>
                    <a:pt x="356" y="9"/>
                  </a:lnTo>
                  <a:lnTo>
                    <a:pt x="343" y="0"/>
                  </a:lnTo>
                  <a:lnTo>
                    <a:pt x="333" y="9"/>
                  </a:lnTo>
                  <a:lnTo>
                    <a:pt x="324" y="25"/>
                  </a:lnTo>
                  <a:lnTo>
                    <a:pt x="294" y="27"/>
                  </a:lnTo>
                  <a:lnTo>
                    <a:pt x="272" y="25"/>
                  </a:lnTo>
                  <a:lnTo>
                    <a:pt x="224" y="25"/>
                  </a:lnTo>
                  <a:lnTo>
                    <a:pt x="201" y="29"/>
                  </a:lnTo>
                  <a:lnTo>
                    <a:pt x="162" y="27"/>
                  </a:lnTo>
                  <a:lnTo>
                    <a:pt x="133" y="27"/>
                  </a:lnTo>
                  <a:lnTo>
                    <a:pt x="83" y="27"/>
                  </a:lnTo>
                  <a:lnTo>
                    <a:pt x="64" y="27"/>
                  </a:lnTo>
                  <a:lnTo>
                    <a:pt x="3" y="27"/>
                  </a:lnTo>
                  <a:lnTo>
                    <a:pt x="7" y="43"/>
                  </a:lnTo>
                  <a:lnTo>
                    <a:pt x="2" y="59"/>
                  </a:lnTo>
                  <a:lnTo>
                    <a:pt x="2" y="68"/>
                  </a:lnTo>
                  <a:lnTo>
                    <a:pt x="0" y="84"/>
                  </a:lnTo>
                  <a:lnTo>
                    <a:pt x="7" y="102"/>
                  </a:lnTo>
                  <a:lnTo>
                    <a:pt x="9" y="110"/>
                  </a:lnTo>
                  <a:lnTo>
                    <a:pt x="14" y="125"/>
                  </a:lnTo>
                  <a:lnTo>
                    <a:pt x="21" y="139"/>
                  </a:lnTo>
                  <a:lnTo>
                    <a:pt x="30" y="169"/>
                  </a:lnTo>
                  <a:lnTo>
                    <a:pt x="28" y="187"/>
                  </a:lnTo>
                  <a:lnTo>
                    <a:pt x="21" y="196"/>
                  </a:lnTo>
                  <a:lnTo>
                    <a:pt x="62" y="198"/>
                  </a:lnTo>
                  <a:lnTo>
                    <a:pt x="133" y="201"/>
                  </a:lnTo>
                  <a:lnTo>
                    <a:pt x="185" y="201"/>
                  </a:lnTo>
                  <a:lnTo>
                    <a:pt x="185" y="201"/>
                  </a:lnTo>
                  <a:lnTo>
                    <a:pt x="185" y="2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2" name="Freeform 180">
              <a:extLst>
                <a:ext uri="{FF2B5EF4-FFF2-40B4-BE49-F238E27FC236}">
                  <a16:creationId xmlns:a16="http://schemas.microsoft.com/office/drawing/2014/main" id="{B4155CDB-72A2-4D9D-3D7F-7CE69E91108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702131" y="10884700"/>
              <a:ext cx="849270" cy="939618"/>
            </a:xfrm>
            <a:custGeom>
              <a:avLst/>
              <a:gdLst>
                <a:gd name="T0" fmla="*/ 150 w 376"/>
                <a:gd name="T1" fmla="*/ 416 h 416"/>
                <a:gd name="T2" fmla="*/ 151 w 376"/>
                <a:gd name="T3" fmla="*/ 299 h 416"/>
                <a:gd name="T4" fmla="*/ 155 w 376"/>
                <a:gd name="T5" fmla="*/ 247 h 416"/>
                <a:gd name="T6" fmla="*/ 287 w 376"/>
                <a:gd name="T7" fmla="*/ 251 h 416"/>
                <a:gd name="T8" fmla="*/ 306 w 376"/>
                <a:gd name="T9" fmla="*/ 251 h 416"/>
                <a:gd name="T10" fmla="*/ 322 w 376"/>
                <a:gd name="T11" fmla="*/ 252 h 416"/>
                <a:gd name="T12" fmla="*/ 338 w 376"/>
                <a:gd name="T13" fmla="*/ 251 h 416"/>
                <a:gd name="T14" fmla="*/ 356 w 376"/>
                <a:gd name="T15" fmla="*/ 243 h 416"/>
                <a:gd name="T16" fmla="*/ 370 w 376"/>
                <a:gd name="T17" fmla="*/ 249 h 416"/>
                <a:gd name="T18" fmla="*/ 372 w 376"/>
                <a:gd name="T19" fmla="*/ 217 h 416"/>
                <a:gd name="T20" fmla="*/ 370 w 376"/>
                <a:gd name="T21" fmla="*/ 194 h 416"/>
                <a:gd name="T22" fmla="*/ 376 w 376"/>
                <a:gd name="T23" fmla="*/ 178 h 416"/>
                <a:gd name="T24" fmla="*/ 374 w 376"/>
                <a:gd name="T25" fmla="*/ 142 h 416"/>
                <a:gd name="T26" fmla="*/ 374 w 376"/>
                <a:gd name="T27" fmla="*/ 113 h 416"/>
                <a:gd name="T28" fmla="*/ 376 w 376"/>
                <a:gd name="T29" fmla="*/ 83 h 416"/>
                <a:gd name="T30" fmla="*/ 308 w 376"/>
                <a:gd name="T31" fmla="*/ 81 h 416"/>
                <a:gd name="T32" fmla="*/ 256 w 376"/>
                <a:gd name="T33" fmla="*/ 78 h 416"/>
                <a:gd name="T34" fmla="*/ 255 w 376"/>
                <a:gd name="T35" fmla="*/ 65 h 416"/>
                <a:gd name="T36" fmla="*/ 246 w 376"/>
                <a:gd name="T37" fmla="*/ 55 h 416"/>
                <a:gd name="T38" fmla="*/ 249 w 376"/>
                <a:gd name="T39" fmla="*/ 19 h 416"/>
                <a:gd name="T40" fmla="*/ 233 w 376"/>
                <a:gd name="T41" fmla="*/ 26 h 416"/>
                <a:gd name="T42" fmla="*/ 137 w 376"/>
                <a:gd name="T43" fmla="*/ 19 h 416"/>
                <a:gd name="T44" fmla="*/ 123 w 376"/>
                <a:gd name="T45" fmla="*/ 23 h 416"/>
                <a:gd name="T46" fmla="*/ 110 w 376"/>
                <a:gd name="T47" fmla="*/ 21 h 416"/>
                <a:gd name="T48" fmla="*/ 91 w 376"/>
                <a:gd name="T49" fmla="*/ 30 h 416"/>
                <a:gd name="T50" fmla="*/ 68 w 376"/>
                <a:gd name="T51" fmla="*/ 33 h 416"/>
                <a:gd name="T52" fmla="*/ 68 w 376"/>
                <a:gd name="T53" fmla="*/ 0 h 416"/>
                <a:gd name="T54" fmla="*/ 43 w 376"/>
                <a:gd name="T55" fmla="*/ 23 h 416"/>
                <a:gd name="T56" fmla="*/ 34 w 376"/>
                <a:gd name="T57" fmla="*/ 48 h 416"/>
                <a:gd name="T58" fmla="*/ 37 w 376"/>
                <a:gd name="T59" fmla="*/ 67 h 416"/>
                <a:gd name="T60" fmla="*/ 37 w 376"/>
                <a:gd name="T61" fmla="*/ 85 h 416"/>
                <a:gd name="T62" fmla="*/ 30 w 376"/>
                <a:gd name="T63" fmla="*/ 99 h 416"/>
                <a:gd name="T64" fmla="*/ 29 w 376"/>
                <a:gd name="T65" fmla="*/ 115 h 416"/>
                <a:gd name="T66" fmla="*/ 18 w 376"/>
                <a:gd name="T67" fmla="*/ 144 h 416"/>
                <a:gd name="T68" fmla="*/ 21 w 376"/>
                <a:gd name="T69" fmla="*/ 170 h 416"/>
                <a:gd name="T70" fmla="*/ 23 w 376"/>
                <a:gd name="T71" fmla="*/ 186 h 416"/>
                <a:gd name="T72" fmla="*/ 20 w 376"/>
                <a:gd name="T73" fmla="*/ 211 h 416"/>
                <a:gd name="T74" fmla="*/ 2 w 376"/>
                <a:gd name="T75" fmla="*/ 222 h 416"/>
                <a:gd name="T76" fmla="*/ 0 w 376"/>
                <a:gd name="T77" fmla="*/ 238 h 416"/>
                <a:gd name="T78" fmla="*/ 13 w 376"/>
                <a:gd name="T79" fmla="*/ 272 h 416"/>
                <a:gd name="T80" fmla="*/ 11 w 376"/>
                <a:gd name="T81" fmla="*/ 288 h 416"/>
                <a:gd name="T82" fmla="*/ 4 w 376"/>
                <a:gd name="T83" fmla="*/ 309 h 416"/>
                <a:gd name="T84" fmla="*/ 7 w 376"/>
                <a:gd name="T85" fmla="*/ 331 h 416"/>
                <a:gd name="T86" fmla="*/ 27 w 376"/>
                <a:gd name="T87" fmla="*/ 340 h 416"/>
                <a:gd name="T88" fmla="*/ 37 w 376"/>
                <a:gd name="T89" fmla="*/ 350 h 416"/>
                <a:gd name="T90" fmla="*/ 45 w 376"/>
                <a:gd name="T91" fmla="*/ 370 h 416"/>
                <a:gd name="T92" fmla="*/ 59 w 376"/>
                <a:gd name="T93" fmla="*/ 386 h 416"/>
                <a:gd name="T94" fmla="*/ 66 w 376"/>
                <a:gd name="T95" fmla="*/ 405 h 416"/>
                <a:gd name="T96" fmla="*/ 150 w 376"/>
                <a:gd name="T97" fmla="*/ 416 h 416"/>
                <a:gd name="T98" fmla="*/ 150 w 376"/>
                <a:gd name="T99" fmla="*/ 416 h 416"/>
                <a:gd name="T100" fmla="*/ 150 w 376"/>
                <a:gd name="T101" fmla="*/ 416 h 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76" h="416">
                  <a:moveTo>
                    <a:pt x="150" y="416"/>
                  </a:moveTo>
                  <a:lnTo>
                    <a:pt x="151" y="299"/>
                  </a:lnTo>
                  <a:lnTo>
                    <a:pt x="155" y="247"/>
                  </a:lnTo>
                  <a:lnTo>
                    <a:pt x="287" y="251"/>
                  </a:lnTo>
                  <a:lnTo>
                    <a:pt x="306" y="251"/>
                  </a:lnTo>
                  <a:lnTo>
                    <a:pt x="322" y="252"/>
                  </a:lnTo>
                  <a:lnTo>
                    <a:pt x="338" y="251"/>
                  </a:lnTo>
                  <a:lnTo>
                    <a:pt x="356" y="243"/>
                  </a:lnTo>
                  <a:lnTo>
                    <a:pt x="370" y="249"/>
                  </a:lnTo>
                  <a:lnTo>
                    <a:pt x="372" y="217"/>
                  </a:lnTo>
                  <a:lnTo>
                    <a:pt x="370" y="194"/>
                  </a:lnTo>
                  <a:lnTo>
                    <a:pt x="376" y="178"/>
                  </a:lnTo>
                  <a:lnTo>
                    <a:pt x="374" y="142"/>
                  </a:lnTo>
                  <a:lnTo>
                    <a:pt x="374" y="113"/>
                  </a:lnTo>
                  <a:lnTo>
                    <a:pt x="376" y="83"/>
                  </a:lnTo>
                  <a:lnTo>
                    <a:pt x="308" y="81"/>
                  </a:lnTo>
                  <a:lnTo>
                    <a:pt x="256" y="78"/>
                  </a:lnTo>
                  <a:lnTo>
                    <a:pt x="255" y="65"/>
                  </a:lnTo>
                  <a:lnTo>
                    <a:pt x="246" y="55"/>
                  </a:lnTo>
                  <a:lnTo>
                    <a:pt x="249" y="19"/>
                  </a:lnTo>
                  <a:lnTo>
                    <a:pt x="233" y="26"/>
                  </a:lnTo>
                  <a:lnTo>
                    <a:pt x="137" y="19"/>
                  </a:lnTo>
                  <a:lnTo>
                    <a:pt x="123" y="23"/>
                  </a:lnTo>
                  <a:lnTo>
                    <a:pt x="110" y="21"/>
                  </a:lnTo>
                  <a:lnTo>
                    <a:pt x="91" y="30"/>
                  </a:lnTo>
                  <a:lnTo>
                    <a:pt x="68" y="33"/>
                  </a:lnTo>
                  <a:lnTo>
                    <a:pt x="68" y="0"/>
                  </a:lnTo>
                  <a:lnTo>
                    <a:pt x="43" y="23"/>
                  </a:lnTo>
                  <a:lnTo>
                    <a:pt x="34" y="48"/>
                  </a:lnTo>
                  <a:lnTo>
                    <a:pt x="37" y="67"/>
                  </a:lnTo>
                  <a:lnTo>
                    <a:pt x="37" y="85"/>
                  </a:lnTo>
                  <a:lnTo>
                    <a:pt x="30" y="99"/>
                  </a:lnTo>
                  <a:lnTo>
                    <a:pt x="29" y="115"/>
                  </a:lnTo>
                  <a:lnTo>
                    <a:pt x="18" y="144"/>
                  </a:lnTo>
                  <a:lnTo>
                    <a:pt x="21" y="170"/>
                  </a:lnTo>
                  <a:lnTo>
                    <a:pt x="23" y="186"/>
                  </a:lnTo>
                  <a:lnTo>
                    <a:pt x="20" y="211"/>
                  </a:lnTo>
                  <a:lnTo>
                    <a:pt x="2" y="222"/>
                  </a:lnTo>
                  <a:lnTo>
                    <a:pt x="0" y="238"/>
                  </a:lnTo>
                  <a:lnTo>
                    <a:pt x="13" y="272"/>
                  </a:lnTo>
                  <a:lnTo>
                    <a:pt x="11" y="288"/>
                  </a:lnTo>
                  <a:lnTo>
                    <a:pt x="4" y="309"/>
                  </a:lnTo>
                  <a:lnTo>
                    <a:pt x="7" y="331"/>
                  </a:lnTo>
                  <a:lnTo>
                    <a:pt x="27" y="340"/>
                  </a:lnTo>
                  <a:lnTo>
                    <a:pt x="37" y="350"/>
                  </a:lnTo>
                  <a:lnTo>
                    <a:pt x="45" y="370"/>
                  </a:lnTo>
                  <a:lnTo>
                    <a:pt x="59" y="386"/>
                  </a:lnTo>
                  <a:lnTo>
                    <a:pt x="66" y="405"/>
                  </a:lnTo>
                  <a:lnTo>
                    <a:pt x="150" y="416"/>
                  </a:lnTo>
                  <a:lnTo>
                    <a:pt x="150" y="416"/>
                  </a:lnTo>
                  <a:lnTo>
                    <a:pt x="150" y="4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3" name="Freeform 181">
              <a:extLst>
                <a:ext uri="{FF2B5EF4-FFF2-40B4-BE49-F238E27FC236}">
                  <a16:creationId xmlns:a16="http://schemas.microsoft.com/office/drawing/2014/main" id="{6F929F6A-13C3-2DDA-1D12-89FAB5F023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043195" y="11438080"/>
              <a:ext cx="688904" cy="402048"/>
            </a:xfrm>
            <a:custGeom>
              <a:avLst/>
              <a:gdLst>
                <a:gd name="T0" fmla="*/ 218 w 305"/>
                <a:gd name="T1" fmla="*/ 178 h 178"/>
                <a:gd name="T2" fmla="*/ 294 w 305"/>
                <a:gd name="T3" fmla="*/ 168 h 178"/>
                <a:gd name="T4" fmla="*/ 301 w 305"/>
                <a:gd name="T5" fmla="*/ 137 h 178"/>
                <a:gd name="T6" fmla="*/ 299 w 305"/>
                <a:gd name="T7" fmla="*/ 118 h 178"/>
                <a:gd name="T8" fmla="*/ 299 w 305"/>
                <a:gd name="T9" fmla="*/ 98 h 178"/>
                <a:gd name="T10" fmla="*/ 299 w 305"/>
                <a:gd name="T11" fmla="*/ 62 h 178"/>
                <a:gd name="T12" fmla="*/ 303 w 305"/>
                <a:gd name="T13" fmla="*/ 34 h 178"/>
                <a:gd name="T14" fmla="*/ 305 w 305"/>
                <a:gd name="T15" fmla="*/ 4 h 178"/>
                <a:gd name="T16" fmla="*/ 223 w 305"/>
                <a:gd name="T17" fmla="*/ 0 h 178"/>
                <a:gd name="T18" fmla="*/ 207 w 305"/>
                <a:gd name="T19" fmla="*/ 2 h 178"/>
                <a:gd name="T20" fmla="*/ 187 w 305"/>
                <a:gd name="T21" fmla="*/ 2 h 178"/>
                <a:gd name="T22" fmla="*/ 171 w 305"/>
                <a:gd name="T23" fmla="*/ 0 h 178"/>
                <a:gd name="T24" fmla="*/ 155 w 305"/>
                <a:gd name="T25" fmla="*/ 6 h 178"/>
                <a:gd name="T26" fmla="*/ 137 w 305"/>
                <a:gd name="T27" fmla="*/ 0 h 178"/>
                <a:gd name="T28" fmla="*/ 84 w 305"/>
                <a:gd name="T29" fmla="*/ 4 h 178"/>
                <a:gd name="T30" fmla="*/ 18 w 305"/>
                <a:gd name="T31" fmla="*/ 0 h 178"/>
                <a:gd name="T32" fmla="*/ 0 w 305"/>
                <a:gd name="T33" fmla="*/ 54 h 178"/>
                <a:gd name="T34" fmla="*/ 0 w 305"/>
                <a:gd name="T35" fmla="*/ 135 h 178"/>
                <a:gd name="T36" fmla="*/ 0 w 305"/>
                <a:gd name="T37" fmla="*/ 171 h 178"/>
                <a:gd name="T38" fmla="*/ 15 w 305"/>
                <a:gd name="T39" fmla="*/ 173 h 178"/>
                <a:gd name="T40" fmla="*/ 34 w 305"/>
                <a:gd name="T41" fmla="*/ 171 h 178"/>
                <a:gd name="T42" fmla="*/ 57 w 305"/>
                <a:gd name="T43" fmla="*/ 175 h 178"/>
                <a:gd name="T44" fmla="*/ 82 w 305"/>
                <a:gd name="T45" fmla="*/ 175 h 178"/>
                <a:gd name="T46" fmla="*/ 150 w 305"/>
                <a:gd name="T47" fmla="*/ 176 h 178"/>
                <a:gd name="T48" fmla="*/ 218 w 305"/>
                <a:gd name="T49" fmla="*/ 178 h 178"/>
                <a:gd name="T50" fmla="*/ 218 w 305"/>
                <a:gd name="T51" fmla="*/ 178 h 178"/>
                <a:gd name="T52" fmla="*/ 218 w 305"/>
                <a:gd name="T53" fmla="*/ 178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05" h="178">
                  <a:moveTo>
                    <a:pt x="218" y="178"/>
                  </a:moveTo>
                  <a:lnTo>
                    <a:pt x="294" y="168"/>
                  </a:lnTo>
                  <a:lnTo>
                    <a:pt x="301" y="137"/>
                  </a:lnTo>
                  <a:lnTo>
                    <a:pt x="299" y="118"/>
                  </a:lnTo>
                  <a:lnTo>
                    <a:pt x="299" y="98"/>
                  </a:lnTo>
                  <a:lnTo>
                    <a:pt x="299" y="62"/>
                  </a:lnTo>
                  <a:lnTo>
                    <a:pt x="303" y="34"/>
                  </a:lnTo>
                  <a:lnTo>
                    <a:pt x="305" y="4"/>
                  </a:lnTo>
                  <a:lnTo>
                    <a:pt x="223" y="0"/>
                  </a:lnTo>
                  <a:lnTo>
                    <a:pt x="207" y="2"/>
                  </a:lnTo>
                  <a:lnTo>
                    <a:pt x="187" y="2"/>
                  </a:lnTo>
                  <a:lnTo>
                    <a:pt x="171" y="0"/>
                  </a:lnTo>
                  <a:lnTo>
                    <a:pt x="155" y="6"/>
                  </a:lnTo>
                  <a:lnTo>
                    <a:pt x="137" y="0"/>
                  </a:lnTo>
                  <a:lnTo>
                    <a:pt x="84" y="4"/>
                  </a:lnTo>
                  <a:lnTo>
                    <a:pt x="18" y="0"/>
                  </a:lnTo>
                  <a:lnTo>
                    <a:pt x="0" y="54"/>
                  </a:lnTo>
                  <a:lnTo>
                    <a:pt x="0" y="135"/>
                  </a:lnTo>
                  <a:lnTo>
                    <a:pt x="0" y="171"/>
                  </a:lnTo>
                  <a:lnTo>
                    <a:pt x="15" y="173"/>
                  </a:lnTo>
                  <a:lnTo>
                    <a:pt x="34" y="171"/>
                  </a:lnTo>
                  <a:lnTo>
                    <a:pt x="57" y="175"/>
                  </a:lnTo>
                  <a:lnTo>
                    <a:pt x="82" y="175"/>
                  </a:lnTo>
                  <a:lnTo>
                    <a:pt x="150" y="176"/>
                  </a:lnTo>
                  <a:lnTo>
                    <a:pt x="218" y="178"/>
                  </a:lnTo>
                  <a:lnTo>
                    <a:pt x="218" y="178"/>
                  </a:lnTo>
                  <a:lnTo>
                    <a:pt x="218" y="1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4" name="Freeform 182">
              <a:extLst>
                <a:ext uri="{FF2B5EF4-FFF2-40B4-BE49-F238E27FC236}">
                  <a16:creationId xmlns:a16="http://schemas.microsoft.com/office/drawing/2014/main" id="{F21ADB3C-6B8B-8C2C-852F-948E2AA7307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779531" y="11049584"/>
              <a:ext cx="912514" cy="770217"/>
            </a:xfrm>
            <a:custGeom>
              <a:avLst/>
              <a:gdLst>
                <a:gd name="T0" fmla="*/ 386 w 404"/>
                <a:gd name="T1" fmla="*/ 340 h 341"/>
                <a:gd name="T2" fmla="*/ 402 w 404"/>
                <a:gd name="T3" fmla="*/ 341 h 341"/>
                <a:gd name="T4" fmla="*/ 401 w 404"/>
                <a:gd name="T5" fmla="*/ 318 h 341"/>
                <a:gd name="T6" fmla="*/ 402 w 404"/>
                <a:gd name="T7" fmla="*/ 229 h 341"/>
                <a:gd name="T8" fmla="*/ 404 w 404"/>
                <a:gd name="T9" fmla="*/ 145 h 341"/>
                <a:gd name="T10" fmla="*/ 402 w 404"/>
                <a:gd name="T11" fmla="*/ 103 h 341"/>
                <a:gd name="T12" fmla="*/ 404 w 404"/>
                <a:gd name="T13" fmla="*/ 39 h 341"/>
                <a:gd name="T14" fmla="*/ 402 w 404"/>
                <a:gd name="T15" fmla="*/ 0 h 341"/>
                <a:gd name="T16" fmla="*/ 385 w 404"/>
                <a:gd name="T17" fmla="*/ 3 h 341"/>
                <a:gd name="T18" fmla="*/ 294 w 404"/>
                <a:gd name="T19" fmla="*/ 3 h 341"/>
                <a:gd name="T20" fmla="*/ 285 w 404"/>
                <a:gd name="T21" fmla="*/ 24 h 341"/>
                <a:gd name="T22" fmla="*/ 262 w 404"/>
                <a:gd name="T23" fmla="*/ 33 h 341"/>
                <a:gd name="T24" fmla="*/ 260 w 404"/>
                <a:gd name="T25" fmla="*/ 49 h 341"/>
                <a:gd name="T26" fmla="*/ 246 w 404"/>
                <a:gd name="T27" fmla="*/ 58 h 341"/>
                <a:gd name="T28" fmla="*/ 246 w 404"/>
                <a:gd name="T29" fmla="*/ 80 h 341"/>
                <a:gd name="T30" fmla="*/ 223 w 404"/>
                <a:gd name="T31" fmla="*/ 83 h 341"/>
                <a:gd name="T32" fmla="*/ 217 w 404"/>
                <a:gd name="T33" fmla="*/ 99 h 341"/>
                <a:gd name="T34" fmla="*/ 201 w 404"/>
                <a:gd name="T35" fmla="*/ 101 h 341"/>
                <a:gd name="T36" fmla="*/ 189 w 404"/>
                <a:gd name="T37" fmla="*/ 99 h 341"/>
                <a:gd name="T38" fmla="*/ 178 w 404"/>
                <a:gd name="T39" fmla="*/ 110 h 341"/>
                <a:gd name="T40" fmla="*/ 164 w 404"/>
                <a:gd name="T41" fmla="*/ 112 h 341"/>
                <a:gd name="T42" fmla="*/ 153 w 404"/>
                <a:gd name="T43" fmla="*/ 124 h 341"/>
                <a:gd name="T44" fmla="*/ 141 w 404"/>
                <a:gd name="T45" fmla="*/ 126 h 341"/>
                <a:gd name="T46" fmla="*/ 137 w 404"/>
                <a:gd name="T47" fmla="*/ 144 h 341"/>
                <a:gd name="T48" fmla="*/ 118 w 404"/>
                <a:gd name="T49" fmla="*/ 174 h 341"/>
                <a:gd name="T50" fmla="*/ 112 w 404"/>
                <a:gd name="T51" fmla="*/ 194 h 341"/>
                <a:gd name="T52" fmla="*/ 93 w 404"/>
                <a:gd name="T53" fmla="*/ 201 h 341"/>
                <a:gd name="T54" fmla="*/ 80 w 404"/>
                <a:gd name="T55" fmla="*/ 211 h 341"/>
                <a:gd name="T56" fmla="*/ 86 w 404"/>
                <a:gd name="T57" fmla="*/ 226 h 341"/>
                <a:gd name="T58" fmla="*/ 78 w 404"/>
                <a:gd name="T59" fmla="*/ 236 h 341"/>
                <a:gd name="T60" fmla="*/ 61 w 404"/>
                <a:gd name="T61" fmla="*/ 238 h 341"/>
                <a:gd name="T62" fmla="*/ 48 w 404"/>
                <a:gd name="T63" fmla="*/ 245 h 341"/>
                <a:gd name="T64" fmla="*/ 39 w 404"/>
                <a:gd name="T65" fmla="*/ 258 h 341"/>
                <a:gd name="T66" fmla="*/ 18 w 404"/>
                <a:gd name="T67" fmla="*/ 268 h 341"/>
                <a:gd name="T68" fmla="*/ 23 w 404"/>
                <a:gd name="T69" fmla="*/ 284 h 341"/>
                <a:gd name="T70" fmla="*/ 2 w 404"/>
                <a:gd name="T71" fmla="*/ 299 h 341"/>
                <a:gd name="T72" fmla="*/ 4 w 404"/>
                <a:gd name="T73" fmla="*/ 318 h 341"/>
                <a:gd name="T74" fmla="*/ 0 w 404"/>
                <a:gd name="T75" fmla="*/ 340 h 341"/>
                <a:gd name="T76" fmla="*/ 39 w 404"/>
                <a:gd name="T77" fmla="*/ 338 h 341"/>
                <a:gd name="T78" fmla="*/ 107 w 404"/>
                <a:gd name="T79" fmla="*/ 341 h 341"/>
                <a:gd name="T80" fmla="*/ 312 w 404"/>
                <a:gd name="T81" fmla="*/ 340 h 341"/>
                <a:gd name="T82" fmla="*/ 386 w 404"/>
                <a:gd name="T83" fmla="*/ 340 h 341"/>
                <a:gd name="T84" fmla="*/ 386 w 404"/>
                <a:gd name="T85" fmla="*/ 340 h 341"/>
                <a:gd name="T86" fmla="*/ 386 w 404"/>
                <a:gd name="T87" fmla="*/ 340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4" h="341">
                  <a:moveTo>
                    <a:pt x="386" y="340"/>
                  </a:moveTo>
                  <a:lnTo>
                    <a:pt x="402" y="341"/>
                  </a:lnTo>
                  <a:lnTo>
                    <a:pt x="401" y="318"/>
                  </a:lnTo>
                  <a:lnTo>
                    <a:pt x="402" y="229"/>
                  </a:lnTo>
                  <a:lnTo>
                    <a:pt x="404" y="145"/>
                  </a:lnTo>
                  <a:lnTo>
                    <a:pt x="402" y="103"/>
                  </a:lnTo>
                  <a:lnTo>
                    <a:pt x="404" y="39"/>
                  </a:lnTo>
                  <a:lnTo>
                    <a:pt x="402" y="0"/>
                  </a:lnTo>
                  <a:lnTo>
                    <a:pt x="385" y="3"/>
                  </a:lnTo>
                  <a:lnTo>
                    <a:pt x="294" y="3"/>
                  </a:lnTo>
                  <a:lnTo>
                    <a:pt x="285" y="24"/>
                  </a:lnTo>
                  <a:lnTo>
                    <a:pt x="262" y="33"/>
                  </a:lnTo>
                  <a:lnTo>
                    <a:pt x="260" y="49"/>
                  </a:lnTo>
                  <a:lnTo>
                    <a:pt x="246" y="58"/>
                  </a:lnTo>
                  <a:lnTo>
                    <a:pt x="246" y="80"/>
                  </a:lnTo>
                  <a:lnTo>
                    <a:pt x="223" y="83"/>
                  </a:lnTo>
                  <a:lnTo>
                    <a:pt x="217" y="99"/>
                  </a:lnTo>
                  <a:lnTo>
                    <a:pt x="201" y="101"/>
                  </a:lnTo>
                  <a:lnTo>
                    <a:pt x="189" y="99"/>
                  </a:lnTo>
                  <a:lnTo>
                    <a:pt x="178" y="110"/>
                  </a:lnTo>
                  <a:lnTo>
                    <a:pt x="164" y="112"/>
                  </a:lnTo>
                  <a:lnTo>
                    <a:pt x="153" y="124"/>
                  </a:lnTo>
                  <a:lnTo>
                    <a:pt x="141" y="126"/>
                  </a:lnTo>
                  <a:lnTo>
                    <a:pt x="137" y="144"/>
                  </a:lnTo>
                  <a:lnTo>
                    <a:pt x="118" y="174"/>
                  </a:lnTo>
                  <a:lnTo>
                    <a:pt x="112" y="194"/>
                  </a:lnTo>
                  <a:lnTo>
                    <a:pt x="93" y="201"/>
                  </a:lnTo>
                  <a:lnTo>
                    <a:pt x="80" y="211"/>
                  </a:lnTo>
                  <a:lnTo>
                    <a:pt x="86" y="226"/>
                  </a:lnTo>
                  <a:lnTo>
                    <a:pt x="78" y="236"/>
                  </a:lnTo>
                  <a:lnTo>
                    <a:pt x="61" y="238"/>
                  </a:lnTo>
                  <a:lnTo>
                    <a:pt x="48" y="245"/>
                  </a:lnTo>
                  <a:lnTo>
                    <a:pt x="39" y="258"/>
                  </a:lnTo>
                  <a:lnTo>
                    <a:pt x="18" y="268"/>
                  </a:lnTo>
                  <a:lnTo>
                    <a:pt x="23" y="284"/>
                  </a:lnTo>
                  <a:lnTo>
                    <a:pt x="2" y="299"/>
                  </a:lnTo>
                  <a:lnTo>
                    <a:pt x="4" y="318"/>
                  </a:lnTo>
                  <a:lnTo>
                    <a:pt x="0" y="340"/>
                  </a:lnTo>
                  <a:lnTo>
                    <a:pt x="39" y="338"/>
                  </a:lnTo>
                  <a:lnTo>
                    <a:pt x="107" y="341"/>
                  </a:lnTo>
                  <a:lnTo>
                    <a:pt x="312" y="340"/>
                  </a:lnTo>
                  <a:lnTo>
                    <a:pt x="386" y="340"/>
                  </a:lnTo>
                  <a:lnTo>
                    <a:pt x="386" y="340"/>
                  </a:lnTo>
                  <a:lnTo>
                    <a:pt x="386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5" name="Freeform 183">
              <a:extLst>
                <a:ext uri="{FF2B5EF4-FFF2-40B4-BE49-F238E27FC236}">
                  <a16:creationId xmlns:a16="http://schemas.microsoft.com/office/drawing/2014/main" id="{BECB7143-25FC-0816-A560-7122CED98E5D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501865" y="10828232"/>
              <a:ext cx="756664" cy="686644"/>
            </a:xfrm>
            <a:custGeom>
              <a:avLst/>
              <a:gdLst>
                <a:gd name="T0" fmla="*/ 191 w 335"/>
                <a:gd name="T1" fmla="*/ 297 h 304"/>
                <a:gd name="T2" fmla="*/ 216 w 335"/>
                <a:gd name="T3" fmla="*/ 283 h 304"/>
                <a:gd name="T4" fmla="*/ 219 w 335"/>
                <a:gd name="T5" fmla="*/ 254 h 304"/>
                <a:gd name="T6" fmla="*/ 241 w 335"/>
                <a:gd name="T7" fmla="*/ 242 h 304"/>
                <a:gd name="T8" fmla="*/ 264 w 335"/>
                <a:gd name="T9" fmla="*/ 235 h 304"/>
                <a:gd name="T10" fmla="*/ 292 w 335"/>
                <a:gd name="T11" fmla="*/ 238 h 304"/>
                <a:gd name="T12" fmla="*/ 319 w 335"/>
                <a:gd name="T13" fmla="*/ 231 h 304"/>
                <a:gd name="T14" fmla="*/ 335 w 335"/>
                <a:gd name="T15" fmla="*/ 204 h 304"/>
                <a:gd name="T16" fmla="*/ 319 w 335"/>
                <a:gd name="T17" fmla="*/ 187 h 304"/>
                <a:gd name="T18" fmla="*/ 301 w 335"/>
                <a:gd name="T19" fmla="*/ 162 h 304"/>
                <a:gd name="T20" fmla="*/ 296 w 335"/>
                <a:gd name="T21" fmla="*/ 131 h 304"/>
                <a:gd name="T22" fmla="*/ 282 w 335"/>
                <a:gd name="T23" fmla="*/ 112 h 304"/>
                <a:gd name="T24" fmla="*/ 285 w 335"/>
                <a:gd name="T25" fmla="*/ 83 h 304"/>
                <a:gd name="T26" fmla="*/ 276 w 335"/>
                <a:gd name="T27" fmla="*/ 58 h 304"/>
                <a:gd name="T28" fmla="*/ 248 w 335"/>
                <a:gd name="T29" fmla="*/ 42 h 304"/>
                <a:gd name="T30" fmla="*/ 221 w 335"/>
                <a:gd name="T31" fmla="*/ 55 h 304"/>
                <a:gd name="T32" fmla="*/ 187 w 335"/>
                <a:gd name="T33" fmla="*/ 41 h 304"/>
                <a:gd name="T34" fmla="*/ 152 w 335"/>
                <a:gd name="T35" fmla="*/ 10 h 304"/>
                <a:gd name="T36" fmla="*/ 121 w 335"/>
                <a:gd name="T37" fmla="*/ 14 h 304"/>
                <a:gd name="T38" fmla="*/ 91 w 335"/>
                <a:gd name="T39" fmla="*/ 35 h 304"/>
                <a:gd name="T40" fmla="*/ 79 w 335"/>
                <a:gd name="T41" fmla="*/ 71 h 304"/>
                <a:gd name="T42" fmla="*/ 57 w 335"/>
                <a:gd name="T43" fmla="*/ 96 h 304"/>
                <a:gd name="T44" fmla="*/ 0 w 335"/>
                <a:gd name="T45" fmla="*/ 108 h 304"/>
                <a:gd name="T46" fmla="*/ 0 w 335"/>
                <a:gd name="T47" fmla="*/ 135 h 304"/>
                <a:gd name="T48" fmla="*/ 20 w 335"/>
                <a:gd name="T49" fmla="*/ 156 h 304"/>
                <a:gd name="T50" fmla="*/ 25 w 335"/>
                <a:gd name="T51" fmla="*/ 219 h 304"/>
                <a:gd name="T52" fmla="*/ 43 w 335"/>
                <a:gd name="T53" fmla="*/ 240 h 304"/>
                <a:gd name="T54" fmla="*/ 63 w 335"/>
                <a:gd name="T55" fmla="*/ 261 h 304"/>
                <a:gd name="T56" fmla="*/ 82 w 335"/>
                <a:gd name="T57" fmla="*/ 279 h 304"/>
                <a:gd name="T58" fmla="*/ 109 w 335"/>
                <a:gd name="T59" fmla="*/ 283 h 304"/>
                <a:gd name="T60" fmla="*/ 134 w 335"/>
                <a:gd name="T61" fmla="*/ 290 h 304"/>
                <a:gd name="T62" fmla="*/ 162 w 335"/>
                <a:gd name="T63" fmla="*/ 293 h 304"/>
                <a:gd name="T64" fmla="*/ 180 w 335"/>
                <a:gd name="T65" fmla="*/ 304 h 304"/>
                <a:gd name="T66" fmla="*/ 180 w 335"/>
                <a:gd name="T67" fmla="*/ 304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35" h="304">
                  <a:moveTo>
                    <a:pt x="180" y="304"/>
                  </a:moveTo>
                  <a:lnTo>
                    <a:pt x="191" y="297"/>
                  </a:lnTo>
                  <a:lnTo>
                    <a:pt x="202" y="288"/>
                  </a:lnTo>
                  <a:lnTo>
                    <a:pt x="216" y="283"/>
                  </a:lnTo>
                  <a:lnTo>
                    <a:pt x="218" y="267"/>
                  </a:lnTo>
                  <a:lnTo>
                    <a:pt x="219" y="254"/>
                  </a:lnTo>
                  <a:lnTo>
                    <a:pt x="234" y="251"/>
                  </a:lnTo>
                  <a:lnTo>
                    <a:pt x="241" y="242"/>
                  </a:lnTo>
                  <a:lnTo>
                    <a:pt x="251" y="236"/>
                  </a:lnTo>
                  <a:lnTo>
                    <a:pt x="264" y="235"/>
                  </a:lnTo>
                  <a:lnTo>
                    <a:pt x="280" y="236"/>
                  </a:lnTo>
                  <a:lnTo>
                    <a:pt x="292" y="238"/>
                  </a:lnTo>
                  <a:lnTo>
                    <a:pt x="307" y="236"/>
                  </a:lnTo>
                  <a:lnTo>
                    <a:pt x="319" y="231"/>
                  </a:lnTo>
                  <a:lnTo>
                    <a:pt x="330" y="224"/>
                  </a:lnTo>
                  <a:lnTo>
                    <a:pt x="335" y="204"/>
                  </a:lnTo>
                  <a:lnTo>
                    <a:pt x="324" y="197"/>
                  </a:lnTo>
                  <a:lnTo>
                    <a:pt x="319" y="187"/>
                  </a:lnTo>
                  <a:lnTo>
                    <a:pt x="307" y="172"/>
                  </a:lnTo>
                  <a:lnTo>
                    <a:pt x="301" y="162"/>
                  </a:lnTo>
                  <a:lnTo>
                    <a:pt x="301" y="146"/>
                  </a:lnTo>
                  <a:lnTo>
                    <a:pt x="296" y="131"/>
                  </a:lnTo>
                  <a:lnTo>
                    <a:pt x="291" y="122"/>
                  </a:lnTo>
                  <a:lnTo>
                    <a:pt x="282" y="112"/>
                  </a:lnTo>
                  <a:lnTo>
                    <a:pt x="283" y="96"/>
                  </a:lnTo>
                  <a:lnTo>
                    <a:pt x="285" y="83"/>
                  </a:lnTo>
                  <a:lnTo>
                    <a:pt x="283" y="69"/>
                  </a:lnTo>
                  <a:lnTo>
                    <a:pt x="276" y="58"/>
                  </a:lnTo>
                  <a:lnTo>
                    <a:pt x="264" y="51"/>
                  </a:lnTo>
                  <a:lnTo>
                    <a:pt x="248" y="42"/>
                  </a:lnTo>
                  <a:lnTo>
                    <a:pt x="232" y="48"/>
                  </a:lnTo>
                  <a:lnTo>
                    <a:pt x="221" y="55"/>
                  </a:lnTo>
                  <a:lnTo>
                    <a:pt x="205" y="57"/>
                  </a:lnTo>
                  <a:lnTo>
                    <a:pt x="187" y="41"/>
                  </a:lnTo>
                  <a:lnTo>
                    <a:pt x="169" y="23"/>
                  </a:lnTo>
                  <a:lnTo>
                    <a:pt x="152" y="10"/>
                  </a:lnTo>
                  <a:lnTo>
                    <a:pt x="137" y="0"/>
                  </a:lnTo>
                  <a:lnTo>
                    <a:pt x="121" y="14"/>
                  </a:lnTo>
                  <a:lnTo>
                    <a:pt x="114" y="26"/>
                  </a:lnTo>
                  <a:lnTo>
                    <a:pt x="91" y="35"/>
                  </a:lnTo>
                  <a:lnTo>
                    <a:pt x="91" y="58"/>
                  </a:lnTo>
                  <a:lnTo>
                    <a:pt x="79" y="71"/>
                  </a:lnTo>
                  <a:lnTo>
                    <a:pt x="64" y="85"/>
                  </a:lnTo>
                  <a:lnTo>
                    <a:pt x="57" y="96"/>
                  </a:lnTo>
                  <a:lnTo>
                    <a:pt x="11" y="98"/>
                  </a:lnTo>
                  <a:lnTo>
                    <a:pt x="0" y="108"/>
                  </a:lnTo>
                  <a:lnTo>
                    <a:pt x="11" y="122"/>
                  </a:lnTo>
                  <a:lnTo>
                    <a:pt x="0" y="135"/>
                  </a:lnTo>
                  <a:lnTo>
                    <a:pt x="9" y="146"/>
                  </a:lnTo>
                  <a:lnTo>
                    <a:pt x="20" y="156"/>
                  </a:lnTo>
                  <a:lnTo>
                    <a:pt x="20" y="208"/>
                  </a:lnTo>
                  <a:lnTo>
                    <a:pt x="25" y="219"/>
                  </a:lnTo>
                  <a:lnTo>
                    <a:pt x="38" y="226"/>
                  </a:lnTo>
                  <a:lnTo>
                    <a:pt x="43" y="240"/>
                  </a:lnTo>
                  <a:lnTo>
                    <a:pt x="50" y="254"/>
                  </a:lnTo>
                  <a:lnTo>
                    <a:pt x="63" y="261"/>
                  </a:lnTo>
                  <a:lnTo>
                    <a:pt x="73" y="272"/>
                  </a:lnTo>
                  <a:lnTo>
                    <a:pt x="82" y="279"/>
                  </a:lnTo>
                  <a:lnTo>
                    <a:pt x="95" y="284"/>
                  </a:lnTo>
                  <a:lnTo>
                    <a:pt x="109" y="283"/>
                  </a:lnTo>
                  <a:lnTo>
                    <a:pt x="120" y="292"/>
                  </a:lnTo>
                  <a:lnTo>
                    <a:pt x="134" y="290"/>
                  </a:lnTo>
                  <a:lnTo>
                    <a:pt x="150" y="288"/>
                  </a:lnTo>
                  <a:lnTo>
                    <a:pt x="162" y="293"/>
                  </a:lnTo>
                  <a:lnTo>
                    <a:pt x="175" y="297"/>
                  </a:lnTo>
                  <a:lnTo>
                    <a:pt x="180" y="304"/>
                  </a:lnTo>
                  <a:lnTo>
                    <a:pt x="180" y="304"/>
                  </a:lnTo>
                  <a:lnTo>
                    <a:pt x="180" y="30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6" name="Freeform 184">
              <a:extLst>
                <a:ext uri="{FF2B5EF4-FFF2-40B4-BE49-F238E27FC236}">
                  <a16:creationId xmlns:a16="http://schemas.microsoft.com/office/drawing/2014/main" id="{98FDF233-F5AA-B0F4-4556-62C9A693868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274789" y="10722074"/>
              <a:ext cx="582744" cy="571451"/>
            </a:xfrm>
            <a:custGeom>
              <a:avLst/>
              <a:gdLst>
                <a:gd name="T0" fmla="*/ 166 w 258"/>
                <a:gd name="T1" fmla="*/ 251 h 253"/>
                <a:gd name="T2" fmla="*/ 176 w 258"/>
                <a:gd name="T3" fmla="*/ 242 h 253"/>
                <a:gd name="T4" fmla="*/ 184 w 258"/>
                <a:gd name="T5" fmla="*/ 232 h 253"/>
                <a:gd name="T6" fmla="*/ 185 w 258"/>
                <a:gd name="T7" fmla="*/ 219 h 253"/>
                <a:gd name="T8" fmla="*/ 200 w 258"/>
                <a:gd name="T9" fmla="*/ 207 h 253"/>
                <a:gd name="T10" fmla="*/ 212 w 258"/>
                <a:gd name="T11" fmla="*/ 193 h 253"/>
                <a:gd name="T12" fmla="*/ 223 w 258"/>
                <a:gd name="T13" fmla="*/ 182 h 253"/>
                <a:gd name="T14" fmla="*/ 233 w 258"/>
                <a:gd name="T15" fmla="*/ 127 h 253"/>
                <a:gd name="T16" fmla="*/ 258 w 258"/>
                <a:gd name="T17" fmla="*/ 125 h 253"/>
                <a:gd name="T18" fmla="*/ 251 w 258"/>
                <a:gd name="T19" fmla="*/ 114 h 253"/>
                <a:gd name="T20" fmla="*/ 239 w 258"/>
                <a:gd name="T21" fmla="*/ 105 h 253"/>
                <a:gd name="T22" fmla="*/ 226 w 258"/>
                <a:gd name="T23" fmla="*/ 104 h 253"/>
                <a:gd name="T24" fmla="*/ 221 w 258"/>
                <a:gd name="T25" fmla="*/ 91 h 253"/>
                <a:gd name="T26" fmla="*/ 216 w 258"/>
                <a:gd name="T27" fmla="*/ 77 h 253"/>
                <a:gd name="T28" fmla="*/ 212 w 258"/>
                <a:gd name="T29" fmla="*/ 61 h 253"/>
                <a:gd name="T30" fmla="*/ 203 w 258"/>
                <a:gd name="T31" fmla="*/ 50 h 253"/>
                <a:gd name="T32" fmla="*/ 194 w 258"/>
                <a:gd name="T33" fmla="*/ 41 h 253"/>
                <a:gd name="T34" fmla="*/ 157 w 258"/>
                <a:gd name="T35" fmla="*/ 40 h 253"/>
                <a:gd name="T36" fmla="*/ 136 w 258"/>
                <a:gd name="T37" fmla="*/ 25 h 253"/>
                <a:gd name="T38" fmla="*/ 128 w 258"/>
                <a:gd name="T39" fmla="*/ 4 h 253"/>
                <a:gd name="T40" fmla="*/ 105 w 258"/>
                <a:gd name="T41" fmla="*/ 6 h 253"/>
                <a:gd name="T42" fmla="*/ 73 w 258"/>
                <a:gd name="T43" fmla="*/ 0 h 253"/>
                <a:gd name="T44" fmla="*/ 48 w 258"/>
                <a:gd name="T45" fmla="*/ 0 h 253"/>
                <a:gd name="T46" fmla="*/ 14 w 258"/>
                <a:gd name="T47" fmla="*/ 4 h 253"/>
                <a:gd name="T48" fmla="*/ 14 w 258"/>
                <a:gd name="T49" fmla="*/ 29 h 253"/>
                <a:gd name="T50" fmla="*/ 14 w 258"/>
                <a:gd name="T51" fmla="*/ 43 h 253"/>
                <a:gd name="T52" fmla="*/ 14 w 258"/>
                <a:gd name="T53" fmla="*/ 59 h 253"/>
                <a:gd name="T54" fmla="*/ 14 w 258"/>
                <a:gd name="T55" fmla="*/ 95 h 253"/>
                <a:gd name="T56" fmla="*/ 2 w 258"/>
                <a:gd name="T57" fmla="*/ 105 h 253"/>
                <a:gd name="T58" fmla="*/ 0 w 258"/>
                <a:gd name="T59" fmla="*/ 125 h 253"/>
                <a:gd name="T60" fmla="*/ 4 w 258"/>
                <a:gd name="T61" fmla="*/ 153 h 253"/>
                <a:gd name="T62" fmla="*/ 13 w 258"/>
                <a:gd name="T63" fmla="*/ 184 h 253"/>
                <a:gd name="T64" fmla="*/ 13 w 258"/>
                <a:gd name="T65" fmla="*/ 207 h 253"/>
                <a:gd name="T66" fmla="*/ 11 w 258"/>
                <a:gd name="T67" fmla="*/ 250 h 253"/>
                <a:gd name="T68" fmla="*/ 68 w 258"/>
                <a:gd name="T69" fmla="*/ 253 h 253"/>
                <a:gd name="T70" fmla="*/ 123 w 258"/>
                <a:gd name="T71" fmla="*/ 253 h 253"/>
                <a:gd name="T72" fmla="*/ 166 w 258"/>
                <a:gd name="T73" fmla="*/ 251 h 253"/>
                <a:gd name="T74" fmla="*/ 166 w 258"/>
                <a:gd name="T75" fmla="*/ 251 h 253"/>
                <a:gd name="T76" fmla="*/ 166 w 258"/>
                <a:gd name="T77" fmla="*/ 25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58" h="253">
                  <a:moveTo>
                    <a:pt x="166" y="251"/>
                  </a:moveTo>
                  <a:lnTo>
                    <a:pt x="176" y="242"/>
                  </a:lnTo>
                  <a:lnTo>
                    <a:pt x="184" y="232"/>
                  </a:lnTo>
                  <a:lnTo>
                    <a:pt x="185" y="219"/>
                  </a:lnTo>
                  <a:lnTo>
                    <a:pt x="200" y="207"/>
                  </a:lnTo>
                  <a:lnTo>
                    <a:pt x="212" y="193"/>
                  </a:lnTo>
                  <a:lnTo>
                    <a:pt x="223" y="182"/>
                  </a:lnTo>
                  <a:lnTo>
                    <a:pt x="233" y="127"/>
                  </a:lnTo>
                  <a:lnTo>
                    <a:pt x="258" y="125"/>
                  </a:lnTo>
                  <a:lnTo>
                    <a:pt x="251" y="114"/>
                  </a:lnTo>
                  <a:lnTo>
                    <a:pt x="239" y="105"/>
                  </a:lnTo>
                  <a:lnTo>
                    <a:pt x="226" y="104"/>
                  </a:lnTo>
                  <a:lnTo>
                    <a:pt x="221" y="91"/>
                  </a:lnTo>
                  <a:lnTo>
                    <a:pt x="216" y="77"/>
                  </a:lnTo>
                  <a:lnTo>
                    <a:pt x="212" y="61"/>
                  </a:lnTo>
                  <a:lnTo>
                    <a:pt x="203" y="50"/>
                  </a:lnTo>
                  <a:lnTo>
                    <a:pt x="194" y="41"/>
                  </a:lnTo>
                  <a:lnTo>
                    <a:pt x="157" y="40"/>
                  </a:lnTo>
                  <a:lnTo>
                    <a:pt x="136" y="25"/>
                  </a:lnTo>
                  <a:lnTo>
                    <a:pt x="128" y="4"/>
                  </a:lnTo>
                  <a:lnTo>
                    <a:pt x="105" y="6"/>
                  </a:lnTo>
                  <a:lnTo>
                    <a:pt x="73" y="0"/>
                  </a:lnTo>
                  <a:lnTo>
                    <a:pt x="48" y="0"/>
                  </a:lnTo>
                  <a:lnTo>
                    <a:pt x="14" y="4"/>
                  </a:lnTo>
                  <a:lnTo>
                    <a:pt x="14" y="29"/>
                  </a:lnTo>
                  <a:lnTo>
                    <a:pt x="14" y="43"/>
                  </a:lnTo>
                  <a:lnTo>
                    <a:pt x="14" y="59"/>
                  </a:lnTo>
                  <a:lnTo>
                    <a:pt x="14" y="95"/>
                  </a:lnTo>
                  <a:lnTo>
                    <a:pt x="2" y="105"/>
                  </a:lnTo>
                  <a:lnTo>
                    <a:pt x="0" y="125"/>
                  </a:lnTo>
                  <a:lnTo>
                    <a:pt x="4" y="153"/>
                  </a:lnTo>
                  <a:lnTo>
                    <a:pt x="13" y="184"/>
                  </a:lnTo>
                  <a:lnTo>
                    <a:pt x="13" y="207"/>
                  </a:lnTo>
                  <a:lnTo>
                    <a:pt x="11" y="250"/>
                  </a:lnTo>
                  <a:lnTo>
                    <a:pt x="68" y="253"/>
                  </a:lnTo>
                  <a:lnTo>
                    <a:pt x="123" y="253"/>
                  </a:lnTo>
                  <a:lnTo>
                    <a:pt x="166" y="251"/>
                  </a:lnTo>
                  <a:lnTo>
                    <a:pt x="166" y="251"/>
                  </a:lnTo>
                  <a:lnTo>
                    <a:pt x="166" y="25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7" name="Freeform 185">
              <a:extLst>
                <a:ext uri="{FF2B5EF4-FFF2-40B4-BE49-F238E27FC236}">
                  <a16:creationId xmlns:a16="http://schemas.microsoft.com/office/drawing/2014/main" id="{79344180-0169-7AEA-6D13-C4DA6956FCE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146042" y="11828836"/>
              <a:ext cx="783769" cy="912514"/>
            </a:xfrm>
            <a:custGeom>
              <a:avLst/>
              <a:gdLst>
                <a:gd name="T0" fmla="*/ 312 w 347"/>
                <a:gd name="T1" fmla="*/ 404 h 404"/>
                <a:gd name="T2" fmla="*/ 308 w 347"/>
                <a:gd name="T3" fmla="*/ 386 h 404"/>
                <a:gd name="T4" fmla="*/ 296 w 347"/>
                <a:gd name="T5" fmla="*/ 379 h 404"/>
                <a:gd name="T6" fmla="*/ 280 w 347"/>
                <a:gd name="T7" fmla="*/ 374 h 404"/>
                <a:gd name="T8" fmla="*/ 262 w 347"/>
                <a:gd name="T9" fmla="*/ 368 h 404"/>
                <a:gd name="T10" fmla="*/ 257 w 347"/>
                <a:gd name="T11" fmla="*/ 354 h 404"/>
                <a:gd name="T12" fmla="*/ 244 w 347"/>
                <a:gd name="T13" fmla="*/ 352 h 404"/>
                <a:gd name="T14" fmla="*/ 232 w 347"/>
                <a:gd name="T15" fmla="*/ 342 h 404"/>
                <a:gd name="T16" fmla="*/ 221 w 347"/>
                <a:gd name="T17" fmla="*/ 327 h 404"/>
                <a:gd name="T18" fmla="*/ 210 w 347"/>
                <a:gd name="T19" fmla="*/ 304 h 404"/>
                <a:gd name="T20" fmla="*/ 216 w 347"/>
                <a:gd name="T21" fmla="*/ 288 h 404"/>
                <a:gd name="T22" fmla="*/ 230 w 347"/>
                <a:gd name="T23" fmla="*/ 286 h 404"/>
                <a:gd name="T24" fmla="*/ 228 w 347"/>
                <a:gd name="T25" fmla="*/ 267 h 404"/>
                <a:gd name="T26" fmla="*/ 237 w 347"/>
                <a:gd name="T27" fmla="*/ 251 h 404"/>
                <a:gd name="T28" fmla="*/ 235 w 347"/>
                <a:gd name="T29" fmla="*/ 235 h 404"/>
                <a:gd name="T30" fmla="*/ 248 w 347"/>
                <a:gd name="T31" fmla="*/ 237 h 404"/>
                <a:gd name="T32" fmla="*/ 264 w 347"/>
                <a:gd name="T33" fmla="*/ 222 h 404"/>
                <a:gd name="T34" fmla="*/ 278 w 347"/>
                <a:gd name="T35" fmla="*/ 228 h 404"/>
                <a:gd name="T36" fmla="*/ 292 w 347"/>
                <a:gd name="T37" fmla="*/ 222 h 404"/>
                <a:gd name="T38" fmla="*/ 303 w 347"/>
                <a:gd name="T39" fmla="*/ 213 h 404"/>
                <a:gd name="T40" fmla="*/ 314 w 347"/>
                <a:gd name="T41" fmla="*/ 206 h 404"/>
                <a:gd name="T42" fmla="*/ 308 w 347"/>
                <a:gd name="T43" fmla="*/ 192 h 404"/>
                <a:gd name="T44" fmla="*/ 301 w 347"/>
                <a:gd name="T45" fmla="*/ 176 h 404"/>
                <a:gd name="T46" fmla="*/ 280 w 347"/>
                <a:gd name="T47" fmla="*/ 173 h 404"/>
                <a:gd name="T48" fmla="*/ 267 w 347"/>
                <a:gd name="T49" fmla="*/ 165 h 404"/>
                <a:gd name="T50" fmla="*/ 253 w 347"/>
                <a:gd name="T51" fmla="*/ 165 h 404"/>
                <a:gd name="T52" fmla="*/ 246 w 347"/>
                <a:gd name="T53" fmla="*/ 155 h 404"/>
                <a:gd name="T54" fmla="*/ 241 w 347"/>
                <a:gd name="T55" fmla="*/ 142 h 404"/>
                <a:gd name="T56" fmla="*/ 246 w 347"/>
                <a:gd name="T57" fmla="*/ 126 h 404"/>
                <a:gd name="T58" fmla="*/ 251 w 347"/>
                <a:gd name="T59" fmla="*/ 114 h 404"/>
                <a:gd name="T60" fmla="*/ 242 w 347"/>
                <a:gd name="T61" fmla="*/ 100 h 404"/>
                <a:gd name="T62" fmla="*/ 237 w 347"/>
                <a:gd name="T63" fmla="*/ 89 h 404"/>
                <a:gd name="T64" fmla="*/ 235 w 347"/>
                <a:gd name="T65" fmla="*/ 76 h 404"/>
                <a:gd name="T66" fmla="*/ 228 w 347"/>
                <a:gd name="T67" fmla="*/ 62 h 404"/>
                <a:gd name="T68" fmla="*/ 217 w 347"/>
                <a:gd name="T69" fmla="*/ 48 h 404"/>
                <a:gd name="T70" fmla="*/ 212 w 347"/>
                <a:gd name="T71" fmla="*/ 37 h 404"/>
                <a:gd name="T72" fmla="*/ 200 w 347"/>
                <a:gd name="T73" fmla="*/ 30 h 404"/>
                <a:gd name="T74" fmla="*/ 191 w 347"/>
                <a:gd name="T75" fmla="*/ 16 h 404"/>
                <a:gd name="T76" fmla="*/ 178 w 347"/>
                <a:gd name="T77" fmla="*/ 18 h 404"/>
                <a:gd name="T78" fmla="*/ 159 w 347"/>
                <a:gd name="T79" fmla="*/ 18 h 404"/>
                <a:gd name="T80" fmla="*/ 150 w 347"/>
                <a:gd name="T81" fmla="*/ 11 h 404"/>
                <a:gd name="T82" fmla="*/ 139 w 347"/>
                <a:gd name="T83" fmla="*/ 0 h 404"/>
                <a:gd name="T84" fmla="*/ 134 w 347"/>
                <a:gd name="T85" fmla="*/ 35 h 404"/>
                <a:gd name="T86" fmla="*/ 57 w 347"/>
                <a:gd name="T87" fmla="*/ 32 h 404"/>
                <a:gd name="T88" fmla="*/ 6 w 347"/>
                <a:gd name="T89" fmla="*/ 32 h 404"/>
                <a:gd name="T90" fmla="*/ 4 w 347"/>
                <a:gd name="T91" fmla="*/ 126 h 404"/>
                <a:gd name="T92" fmla="*/ 2 w 347"/>
                <a:gd name="T93" fmla="*/ 235 h 404"/>
                <a:gd name="T94" fmla="*/ 6 w 347"/>
                <a:gd name="T95" fmla="*/ 265 h 404"/>
                <a:gd name="T96" fmla="*/ 4 w 347"/>
                <a:gd name="T97" fmla="*/ 308 h 404"/>
                <a:gd name="T98" fmla="*/ 0 w 347"/>
                <a:gd name="T99" fmla="*/ 384 h 404"/>
                <a:gd name="T100" fmla="*/ 61 w 347"/>
                <a:gd name="T101" fmla="*/ 388 h 404"/>
                <a:gd name="T102" fmla="*/ 312 w 347"/>
                <a:gd name="T103" fmla="*/ 404 h 404"/>
                <a:gd name="T104" fmla="*/ 312 w 347"/>
                <a:gd name="T105" fmla="*/ 404 h 404"/>
                <a:gd name="T106" fmla="*/ 312 w 347"/>
                <a:gd name="T107" fmla="*/ 404 h 404"/>
                <a:gd name="T108" fmla="*/ 347 w 347"/>
                <a:gd name="T109" fmla="*/ 402 h 404"/>
                <a:gd name="T110" fmla="*/ 333 w 347"/>
                <a:gd name="T111" fmla="*/ 397 h 404"/>
                <a:gd name="T112" fmla="*/ 347 w 347"/>
                <a:gd name="T113" fmla="*/ 402 h 404"/>
                <a:gd name="T114" fmla="*/ 347 w 347"/>
                <a:gd name="T115" fmla="*/ 402 h 404"/>
                <a:gd name="T116" fmla="*/ 347 w 347"/>
                <a:gd name="T117" fmla="*/ 402 h 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47" h="404">
                  <a:moveTo>
                    <a:pt x="312" y="404"/>
                  </a:moveTo>
                  <a:lnTo>
                    <a:pt x="308" y="386"/>
                  </a:lnTo>
                  <a:lnTo>
                    <a:pt x="296" y="379"/>
                  </a:lnTo>
                  <a:lnTo>
                    <a:pt x="280" y="374"/>
                  </a:lnTo>
                  <a:lnTo>
                    <a:pt x="262" y="368"/>
                  </a:lnTo>
                  <a:lnTo>
                    <a:pt x="257" y="354"/>
                  </a:lnTo>
                  <a:lnTo>
                    <a:pt x="244" y="352"/>
                  </a:lnTo>
                  <a:lnTo>
                    <a:pt x="232" y="342"/>
                  </a:lnTo>
                  <a:lnTo>
                    <a:pt x="221" y="327"/>
                  </a:lnTo>
                  <a:lnTo>
                    <a:pt x="210" y="304"/>
                  </a:lnTo>
                  <a:lnTo>
                    <a:pt x="216" y="288"/>
                  </a:lnTo>
                  <a:lnTo>
                    <a:pt x="230" y="286"/>
                  </a:lnTo>
                  <a:lnTo>
                    <a:pt x="228" y="267"/>
                  </a:lnTo>
                  <a:lnTo>
                    <a:pt x="237" y="251"/>
                  </a:lnTo>
                  <a:lnTo>
                    <a:pt x="235" y="235"/>
                  </a:lnTo>
                  <a:lnTo>
                    <a:pt x="248" y="237"/>
                  </a:lnTo>
                  <a:lnTo>
                    <a:pt x="264" y="222"/>
                  </a:lnTo>
                  <a:lnTo>
                    <a:pt x="278" y="228"/>
                  </a:lnTo>
                  <a:lnTo>
                    <a:pt x="292" y="222"/>
                  </a:lnTo>
                  <a:lnTo>
                    <a:pt x="303" y="213"/>
                  </a:lnTo>
                  <a:lnTo>
                    <a:pt x="314" y="206"/>
                  </a:lnTo>
                  <a:lnTo>
                    <a:pt x="308" y="192"/>
                  </a:lnTo>
                  <a:lnTo>
                    <a:pt x="301" y="176"/>
                  </a:lnTo>
                  <a:lnTo>
                    <a:pt x="280" y="173"/>
                  </a:lnTo>
                  <a:lnTo>
                    <a:pt x="267" y="165"/>
                  </a:lnTo>
                  <a:lnTo>
                    <a:pt x="253" y="165"/>
                  </a:lnTo>
                  <a:lnTo>
                    <a:pt x="246" y="155"/>
                  </a:lnTo>
                  <a:lnTo>
                    <a:pt x="241" y="142"/>
                  </a:lnTo>
                  <a:lnTo>
                    <a:pt x="246" y="126"/>
                  </a:lnTo>
                  <a:lnTo>
                    <a:pt x="251" y="114"/>
                  </a:lnTo>
                  <a:lnTo>
                    <a:pt x="242" y="100"/>
                  </a:lnTo>
                  <a:lnTo>
                    <a:pt x="237" y="89"/>
                  </a:lnTo>
                  <a:lnTo>
                    <a:pt x="235" y="76"/>
                  </a:lnTo>
                  <a:lnTo>
                    <a:pt x="228" y="62"/>
                  </a:lnTo>
                  <a:lnTo>
                    <a:pt x="217" y="48"/>
                  </a:lnTo>
                  <a:lnTo>
                    <a:pt x="212" y="37"/>
                  </a:lnTo>
                  <a:lnTo>
                    <a:pt x="200" y="30"/>
                  </a:lnTo>
                  <a:lnTo>
                    <a:pt x="191" y="16"/>
                  </a:lnTo>
                  <a:lnTo>
                    <a:pt x="178" y="18"/>
                  </a:lnTo>
                  <a:lnTo>
                    <a:pt x="159" y="18"/>
                  </a:lnTo>
                  <a:lnTo>
                    <a:pt x="150" y="11"/>
                  </a:lnTo>
                  <a:lnTo>
                    <a:pt x="139" y="0"/>
                  </a:lnTo>
                  <a:lnTo>
                    <a:pt x="134" y="35"/>
                  </a:lnTo>
                  <a:lnTo>
                    <a:pt x="57" y="32"/>
                  </a:lnTo>
                  <a:lnTo>
                    <a:pt x="6" y="32"/>
                  </a:lnTo>
                  <a:lnTo>
                    <a:pt x="4" y="126"/>
                  </a:lnTo>
                  <a:lnTo>
                    <a:pt x="2" y="235"/>
                  </a:lnTo>
                  <a:lnTo>
                    <a:pt x="6" y="265"/>
                  </a:lnTo>
                  <a:lnTo>
                    <a:pt x="4" y="308"/>
                  </a:lnTo>
                  <a:lnTo>
                    <a:pt x="0" y="384"/>
                  </a:lnTo>
                  <a:lnTo>
                    <a:pt x="61" y="388"/>
                  </a:lnTo>
                  <a:lnTo>
                    <a:pt x="312" y="404"/>
                  </a:lnTo>
                  <a:lnTo>
                    <a:pt x="312" y="404"/>
                  </a:lnTo>
                  <a:lnTo>
                    <a:pt x="312" y="404"/>
                  </a:lnTo>
                  <a:close/>
                  <a:moveTo>
                    <a:pt x="347" y="402"/>
                  </a:moveTo>
                  <a:lnTo>
                    <a:pt x="333" y="397"/>
                  </a:lnTo>
                  <a:lnTo>
                    <a:pt x="347" y="402"/>
                  </a:lnTo>
                  <a:lnTo>
                    <a:pt x="347" y="402"/>
                  </a:lnTo>
                  <a:lnTo>
                    <a:pt x="347" y="4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8" name="Freeform 186">
              <a:extLst>
                <a:ext uri="{FF2B5EF4-FFF2-40B4-BE49-F238E27FC236}">
                  <a16:creationId xmlns:a16="http://schemas.microsoft.com/office/drawing/2014/main" id="{E5D87486-8026-8141-2DFA-DA61ABEC309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30625" y="11575862"/>
              <a:ext cx="1005121" cy="1258095"/>
            </a:xfrm>
            <a:custGeom>
              <a:avLst/>
              <a:gdLst>
                <a:gd name="T0" fmla="*/ 445 w 445"/>
                <a:gd name="T1" fmla="*/ 557 h 557"/>
                <a:gd name="T2" fmla="*/ 441 w 445"/>
                <a:gd name="T3" fmla="*/ 523 h 557"/>
                <a:gd name="T4" fmla="*/ 434 w 445"/>
                <a:gd name="T5" fmla="*/ 489 h 557"/>
                <a:gd name="T6" fmla="*/ 434 w 445"/>
                <a:gd name="T7" fmla="*/ 455 h 557"/>
                <a:gd name="T8" fmla="*/ 429 w 445"/>
                <a:gd name="T9" fmla="*/ 441 h 557"/>
                <a:gd name="T10" fmla="*/ 441 w 445"/>
                <a:gd name="T11" fmla="*/ 429 h 557"/>
                <a:gd name="T12" fmla="*/ 425 w 445"/>
                <a:gd name="T13" fmla="*/ 418 h 557"/>
                <a:gd name="T14" fmla="*/ 423 w 445"/>
                <a:gd name="T15" fmla="*/ 334 h 557"/>
                <a:gd name="T16" fmla="*/ 379 w 445"/>
                <a:gd name="T17" fmla="*/ 334 h 557"/>
                <a:gd name="T18" fmla="*/ 379 w 445"/>
                <a:gd name="T19" fmla="*/ 224 h 557"/>
                <a:gd name="T20" fmla="*/ 381 w 445"/>
                <a:gd name="T21" fmla="*/ 203 h 557"/>
                <a:gd name="T22" fmla="*/ 356 w 445"/>
                <a:gd name="T23" fmla="*/ 203 h 557"/>
                <a:gd name="T24" fmla="*/ 341 w 445"/>
                <a:gd name="T25" fmla="*/ 181 h 557"/>
                <a:gd name="T26" fmla="*/ 331 w 445"/>
                <a:gd name="T27" fmla="*/ 167 h 557"/>
                <a:gd name="T28" fmla="*/ 313 w 445"/>
                <a:gd name="T29" fmla="*/ 158 h 557"/>
                <a:gd name="T30" fmla="*/ 304 w 445"/>
                <a:gd name="T31" fmla="*/ 155 h 557"/>
                <a:gd name="T32" fmla="*/ 277 w 445"/>
                <a:gd name="T33" fmla="*/ 103 h 557"/>
                <a:gd name="T34" fmla="*/ 270 w 445"/>
                <a:gd name="T35" fmla="*/ 85 h 557"/>
                <a:gd name="T36" fmla="*/ 233 w 445"/>
                <a:gd name="T37" fmla="*/ 0 h 557"/>
                <a:gd name="T38" fmla="*/ 183 w 445"/>
                <a:gd name="T39" fmla="*/ 0 h 557"/>
                <a:gd name="T40" fmla="*/ 0 w 445"/>
                <a:gd name="T41" fmla="*/ 3 h 557"/>
                <a:gd name="T42" fmla="*/ 1 w 445"/>
                <a:gd name="T43" fmla="*/ 169 h 557"/>
                <a:gd name="T44" fmla="*/ 0 w 445"/>
                <a:gd name="T45" fmla="*/ 233 h 557"/>
                <a:gd name="T46" fmla="*/ 1 w 445"/>
                <a:gd name="T47" fmla="*/ 295 h 557"/>
                <a:gd name="T48" fmla="*/ 101 w 445"/>
                <a:gd name="T49" fmla="*/ 325 h 557"/>
                <a:gd name="T50" fmla="*/ 106 w 445"/>
                <a:gd name="T51" fmla="*/ 343 h 557"/>
                <a:gd name="T52" fmla="*/ 110 w 445"/>
                <a:gd name="T53" fmla="*/ 356 h 557"/>
                <a:gd name="T54" fmla="*/ 112 w 445"/>
                <a:gd name="T55" fmla="*/ 375 h 557"/>
                <a:gd name="T56" fmla="*/ 124 w 445"/>
                <a:gd name="T57" fmla="*/ 381 h 557"/>
                <a:gd name="T58" fmla="*/ 131 w 445"/>
                <a:gd name="T59" fmla="*/ 391 h 557"/>
                <a:gd name="T60" fmla="*/ 142 w 445"/>
                <a:gd name="T61" fmla="*/ 409 h 557"/>
                <a:gd name="T62" fmla="*/ 163 w 445"/>
                <a:gd name="T63" fmla="*/ 418 h 557"/>
                <a:gd name="T64" fmla="*/ 183 w 445"/>
                <a:gd name="T65" fmla="*/ 418 h 557"/>
                <a:gd name="T66" fmla="*/ 210 w 445"/>
                <a:gd name="T67" fmla="*/ 420 h 557"/>
                <a:gd name="T68" fmla="*/ 226 w 445"/>
                <a:gd name="T69" fmla="*/ 420 h 557"/>
                <a:gd name="T70" fmla="*/ 238 w 445"/>
                <a:gd name="T71" fmla="*/ 427 h 557"/>
                <a:gd name="T72" fmla="*/ 252 w 445"/>
                <a:gd name="T73" fmla="*/ 429 h 557"/>
                <a:gd name="T74" fmla="*/ 268 w 445"/>
                <a:gd name="T75" fmla="*/ 430 h 557"/>
                <a:gd name="T76" fmla="*/ 284 w 445"/>
                <a:gd name="T77" fmla="*/ 432 h 557"/>
                <a:gd name="T78" fmla="*/ 306 w 445"/>
                <a:gd name="T79" fmla="*/ 443 h 557"/>
                <a:gd name="T80" fmla="*/ 315 w 445"/>
                <a:gd name="T81" fmla="*/ 455 h 557"/>
                <a:gd name="T82" fmla="*/ 309 w 445"/>
                <a:gd name="T83" fmla="*/ 468 h 557"/>
                <a:gd name="T84" fmla="*/ 315 w 445"/>
                <a:gd name="T85" fmla="*/ 486 h 557"/>
                <a:gd name="T86" fmla="*/ 313 w 445"/>
                <a:gd name="T87" fmla="*/ 546 h 557"/>
                <a:gd name="T88" fmla="*/ 389 w 445"/>
                <a:gd name="T89" fmla="*/ 553 h 557"/>
                <a:gd name="T90" fmla="*/ 445 w 445"/>
                <a:gd name="T91" fmla="*/ 557 h 557"/>
                <a:gd name="T92" fmla="*/ 445 w 445"/>
                <a:gd name="T93" fmla="*/ 557 h 557"/>
                <a:gd name="T94" fmla="*/ 445 w 445"/>
                <a:gd name="T95" fmla="*/ 557 h 5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5" h="557">
                  <a:moveTo>
                    <a:pt x="445" y="557"/>
                  </a:moveTo>
                  <a:lnTo>
                    <a:pt x="441" y="523"/>
                  </a:lnTo>
                  <a:lnTo>
                    <a:pt x="434" y="489"/>
                  </a:lnTo>
                  <a:lnTo>
                    <a:pt x="434" y="455"/>
                  </a:lnTo>
                  <a:lnTo>
                    <a:pt x="429" y="441"/>
                  </a:lnTo>
                  <a:lnTo>
                    <a:pt x="441" y="429"/>
                  </a:lnTo>
                  <a:lnTo>
                    <a:pt x="425" y="418"/>
                  </a:lnTo>
                  <a:lnTo>
                    <a:pt x="423" y="334"/>
                  </a:lnTo>
                  <a:lnTo>
                    <a:pt x="379" y="334"/>
                  </a:lnTo>
                  <a:lnTo>
                    <a:pt x="379" y="224"/>
                  </a:lnTo>
                  <a:lnTo>
                    <a:pt x="381" y="203"/>
                  </a:lnTo>
                  <a:lnTo>
                    <a:pt x="356" y="203"/>
                  </a:lnTo>
                  <a:lnTo>
                    <a:pt x="341" y="181"/>
                  </a:lnTo>
                  <a:lnTo>
                    <a:pt x="331" y="167"/>
                  </a:lnTo>
                  <a:lnTo>
                    <a:pt x="313" y="158"/>
                  </a:lnTo>
                  <a:lnTo>
                    <a:pt x="304" y="155"/>
                  </a:lnTo>
                  <a:lnTo>
                    <a:pt x="277" y="103"/>
                  </a:lnTo>
                  <a:lnTo>
                    <a:pt x="270" y="85"/>
                  </a:lnTo>
                  <a:lnTo>
                    <a:pt x="233" y="0"/>
                  </a:lnTo>
                  <a:lnTo>
                    <a:pt x="183" y="0"/>
                  </a:lnTo>
                  <a:lnTo>
                    <a:pt x="0" y="3"/>
                  </a:lnTo>
                  <a:lnTo>
                    <a:pt x="1" y="169"/>
                  </a:lnTo>
                  <a:lnTo>
                    <a:pt x="0" y="233"/>
                  </a:lnTo>
                  <a:lnTo>
                    <a:pt x="1" y="295"/>
                  </a:lnTo>
                  <a:lnTo>
                    <a:pt x="101" y="325"/>
                  </a:lnTo>
                  <a:lnTo>
                    <a:pt x="106" y="343"/>
                  </a:lnTo>
                  <a:lnTo>
                    <a:pt x="110" y="356"/>
                  </a:lnTo>
                  <a:lnTo>
                    <a:pt x="112" y="375"/>
                  </a:lnTo>
                  <a:lnTo>
                    <a:pt x="124" y="381"/>
                  </a:lnTo>
                  <a:lnTo>
                    <a:pt x="131" y="391"/>
                  </a:lnTo>
                  <a:lnTo>
                    <a:pt x="142" y="409"/>
                  </a:lnTo>
                  <a:lnTo>
                    <a:pt x="163" y="418"/>
                  </a:lnTo>
                  <a:lnTo>
                    <a:pt x="183" y="418"/>
                  </a:lnTo>
                  <a:lnTo>
                    <a:pt x="210" y="420"/>
                  </a:lnTo>
                  <a:lnTo>
                    <a:pt x="226" y="420"/>
                  </a:lnTo>
                  <a:lnTo>
                    <a:pt x="238" y="427"/>
                  </a:lnTo>
                  <a:lnTo>
                    <a:pt x="252" y="429"/>
                  </a:lnTo>
                  <a:lnTo>
                    <a:pt x="268" y="430"/>
                  </a:lnTo>
                  <a:lnTo>
                    <a:pt x="284" y="432"/>
                  </a:lnTo>
                  <a:lnTo>
                    <a:pt x="306" y="443"/>
                  </a:lnTo>
                  <a:lnTo>
                    <a:pt x="315" y="455"/>
                  </a:lnTo>
                  <a:lnTo>
                    <a:pt x="309" y="468"/>
                  </a:lnTo>
                  <a:lnTo>
                    <a:pt x="315" y="486"/>
                  </a:lnTo>
                  <a:lnTo>
                    <a:pt x="313" y="546"/>
                  </a:lnTo>
                  <a:lnTo>
                    <a:pt x="389" y="553"/>
                  </a:lnTo>
                  <a:lnTo>
                    <a:pt x="445" y="557"/>
                  </a:lnTo>
                  <a:lnTo>
                    <a:pt x="445" y="557"/>
                  </a:lnTo>
                  <a:lnTo>
                    <a:pt x="445" y="5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59" name="Freeform 187">
              <a:extLst>
                <a:ext uri="{FF2B5EF4-FFF2-40B4-BE49-F238E27FC236}">
                  <a16:creationId xmlns:a16="http://schemas.microsoft.com/office/drawing/2014/main" id="{81CCD573-D6F2-B99F-F8FB-1D47D70A161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129026" y="11817542"/>
              <a:ext cx="892186" cy="819908"/>
            </a:xfrm>
            <a:custGeom>
              <a:avLst/>
              <a:gdLst>
                <a:gd name="T0" fmla="*/ 388 w 395"/>
                <a:gd name="T1" fmla="*/ 363 h 363"/>
                <a:gd name="T2" fmla="*/ 391 w 395"/>
                <a:gd name="T3" fmla="*/ 259 h 363"/>
                <a:gd name="T4" fmla="*/ 391 w 395"/>
                <a:gd name="T5" fmla="*/ 129 h 363"/>
                <a:gd name="T6" fmla="*/ 391 w 395"/>
                <a:gd name="T7" fmla="*/ 81 h 363"/>
                <a:gd name="T8" fmla="*/ 395 w 395"/>
                <a:gd name="T9" fmla="*/ 1 h 363"/>
                <a:gd name="T10" fmla="*/ 327 w 395"/>
                <a:gd name="T11" fmla="*/ 0 h 363"/>
                <a:gd name="T12" fmla="*/ 288 w 395"/>
                <a:gd name="T13" fmla="*/ 1 h 363"/>
                <a:gd name="T14" fmla="*/ 261 w 395"/>
                <a:gd name="T15" fmla="*/ 1 h 363"/>
                <a:gd name="T16" fmla="*/ 181 w 395"/>
                <a:gd name="T17" fmla="*/ 1 h 363"/>
                <a:gd name="T18" fmla="*/ 115 w 395"/>
                <a:gd name="T19" fmla="*/ 8 h 363"/>
                <a:gd name="T20" fmla="*/ 114 w 395"/>
                <a:gd name="T21" fmla="*/ 28 h 363"/>
                <a:gd name="T22" fmla="*/ 96 w 395"/>
                <a:gd name="T23" fmla="*/ 35 h 363"/>
                <a:gd name="T24" fmla="*/ 96 w 395"/>
                <a:gd name="T25" fmla="*/ 71 h 363"/>
                <a:gd name="T26" fmla="*/ 94 w 395"/>
                <a:gd name="T27" fmla="*/ 133 h 363"/>
                <a:gd name="T28" fmla="*/ 92 w 395"/>
                <a:gd name="T29" fmla="*/ 181 h 363"/>
                <a:gd name="T30" fmla="*/ 82 w 395"/>
                <a:gd name="T31" fmla="*/ 186 h 363"/>
                <a:gd name="T32" fmla="*/ 80 w 395"/>
                <a:gd name="T33" fmla="*/ 218 h 363"/>
                <a:gd name="T34" fmla="*/ 74 w 395"/>
                <a:gd name="T35" fmla="*/ 233 h 363"/>
                <a:gd name="T36" fmla="*/ 64 w 395"/>
                <a:gd name="T37" fmla="*/ 245 h 363"/>
                <a:gd name="T38" fmla="*/ 66 w 395"/>
                <a:gd name="T39" fmla="*/ 258 h 363"/>
                <a:gd name="T40" fmla="*/ 53 w 395"/>
                <a:gd name="T41" fmla="*/ 259 h 363"/>
                <a:gd name="T42" fmla="*/ 48 w 395"/>
                <a:gd name="T43" fmla="*/ 275 h 363"/>
                <a:gd name="T44" fmla="*/ 32 w 395"/>
                <a:gd name="T45" fmla="*/ 275 h 363"/>
                <a:gd name="T46" fmla="*/ 18 w 395"/>
                <a:gd name="T47" fmla="*/ 284 h 363"/>
                <a:gd name="T48" fmla="*/ 10 w 395"/>
                <a:gd name="T49" fmla="*/ 293 h 363"/>
                <a:gd name="T50" fmla="*/ 2 w 395"/>
                <a:gd name="T51" fmla="*/ 307 h 363"/>
                <a:gd name="T52" fmla="*/ 0 w 395"/>
                <a:gd name="T53" fmla="*/ 320 h 363"/>
                <a:gd name="T54" fmla="*/ 5 w 395"/>
                <a:gd name="T55" fmla="*/ 334 h 363"/>
                <a:gd name="T56" fmla="*/ 46 w 395"/>
                <a:gd name="T57" fmla="*/ 343 h 363"/>
                <a:gd name="T58" fmla="*/ 115 w 395"/>
                <a:gd name="T59" fmla="*/ 348 h 363"/>
                <a:gd name="T60" fmla="*/ 324 w 395"/>
                <a:gd name="T61" fmla="*/ 361 h 363"/>
                <a:gd name="T62" fmla="*/ 388 w 395"/>
                <a:gd name="T63" fmla="*/ 363 h 363"/>
                <a:gd name="T64" fmla="*/ 388 w 395"/>
                <a:gd name="T65" fmla="*/ 363 h 363"/>
                <a:gd name="T66" fmla="*/ 388 w 395"/>
                <a:gd name="T67" fmla="*/ 363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95" h="363">
                  <a:moveTo>
                    <a:pt x="388" y="363"/>
                  </a:moveTo>
                  <a:lnTo>
                    <a:pt x="391" y="259"/>
                  </a:lnTo>
                  <a:lnTo>
                    <a:pt x="391" y="129"/>
                  </a:lnTo>
                  <a:lnTo>
                    <a:pt x="391" y="81"/>
                  </a:lnTo>
                  <a:lnTo>
                    <a:pt x="395" y="1"/>
                  </a:lnTo>
                  <a:lnTo>
                    <a:pt x="327" y="0"/>
                  </a:lnTo>
                  <a:lnTo>
                    <a:pt x="288" y="1"/>
                  </a:lnTo>
                  <a:lnTo>
                    <a:pt x="261" y="1"/>
                  </a:lnTo>
                  <a:lnTo>
                    <a:pt x="181" y="1"/>
                  </a:lnTo>
                  <a:lnTo>
                    <a:pt x="115" y="8"/>
                  </a:lnTo>
                  <a:lnTo>
                    <a:pt x="114" y="28"/>
                  </a:lnTo>
                  <a:lnTo>
                    <a:pt x="96" y="35"/>
                  </a:lnTo>
                  <a:lnTo>
                    <a:pt x="96" y="71"/>
                  </a:lnTo>
                  <a:lnTo>
                    <a:pt x="94" y="133"/>
                  </a:lnTo>
                  <a:lnTo>
                    <a:pt x="92" y="181"/>
                  </a:lnTo>
                  <a:lnTo>
                    <a:pt x="82" y="186"/>
                  </a:lnTo>
                  <a:lnTo>
                    <a:pt x="80" y="218"/>
                  </a:lnTo>
                  <a:lnTo>
                    <a:pt x="74" y="233"/>
                  </a:lnTo>
                  <a:lnTo>
                    <a:pt x="64" y="245"/>
                  </a:lnTo>
                  <a:lnTo>
                    <a:pt x="66" y="258"/>
                  </a:lnTo>
                  <a:lnTo>
                    <a:pt x="53" y="259"/>
                  </a:lnTo>
                  <a:lnTo>
                    <a:pt x="48" y="275"/>
                  </a:lnTo>
                  <a:lnTo>
                    <a:pt x="32" y="275"/>
                  </a:lnTo>
                  <a:lnTo>
                    <a:pt x="18" y="284"/>
                  </a:lnTo>
                  <a:lnTo>
                    <a:pt x="10" y="293"/>
                  </a:lnTo>
                  <a:lnTo>
                    <a:pt x="2" y="307"/>
                  </a:lnTo>
                  <a:lnTo>
                    <a:pt x="0" y="320"/>
                  </a:lnTo>
                  <a:lnTo>
                    <a:pt x="5" y="334"/>
                  </a:lnTo>
                  <a:lnTo>
                    <a:pt x="46" y="343"/>
                  </a:lnTo>
                  <a:lnTo>
                    <a:pt x="115" y="348"/>
                  </a:lnTo>
                  <a:lnTo>
                    <a:pt x="324" y="361"/>
                  </a:lnTo>
                  <a:lnTo>
                    <a:pt x="388" y="363"/>
                  </a:lnTo>
                  <a:lnTo>
                    <a:pt x="388" y="363"/>
                  </a:lnTo>
                  <a:lnTo>
                    <a:pt x="388" y="3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0" name="Freeform 188">
              <a:extLst>
                <a:ext uri="{FF2B5EF4-FFF2-40B4-BE49-F238E27FC236}">
                  <a16:creationId xmlns:a16="http://schemas.microsoft.com/office/drawing/2014/main" id="{5FF184C7-E8D7-FFDB-4632-B55E0A234E8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236994" y="12237659"/>
              <a:ext cx="1005121" cy="571451"/>
            </a:xfrm>
            <a:custGeom>
              <a:avLst/>
              <a:gdLst>
                <a:gd name="T0" fmla="*/ 445 w 445"/>
                <a:gd name="T1" fmla="*/ 253 h 253"/>
                <a:gd name="T2" fmla="*/ 441 w 445"/>
                <a:gd name="T3" fmla="*/ 191 h 253"/>
                <a:gd name="T4" fmla="*/ 441 w 445"/>
                <a:gd name="T5" fmla="*/ 175 h 253"/>
                <a:gd name="T6" fmla="*/ 445 w 445"/>
                <a:gd name="T7" fmla="*/ 162 h 253"/>
                <a:gd name="T8" fmla="*/ 438 w 445"/>
                <a:gd name="T9" fmla="*/ 148 h 253"/>
                <a:gd name="T10" fmla="*/ 422 w 445"/>
                <a:gd name="T11" fmla="*/ 139 h 253"/>
                <a:gd name="T12" fmla="*/ 406 w 445"/>
                <a:gd name="T13" fmla="*/ 137 h 253"/>
                <a:gd name="T14" fmla="*/ 393 w 445"/>
                <a:gd name="T15" fmla="*/ 136 h 253"/>
                <a:gd name="T16" fmla="*/ 377 w 445"/>
                <a:gd name="T17" fmla="*/ 134 h 253"/>
                <a:gd name="T18" fmla="*/ 356 w 445"/>
                <a:gd name="T19" fmla="*/ 125 h 253"/>
                <a:gd name="T20" fmla="*/ 340 w 445"/>
                <a:gd name="T21" fmla="*/ 127 h 253"/>
                <a:gd name="T22" fmla="*/ 324 w 445"/>
                <a:gd name="T23" fmla="*/ 129 h 253"/>
                <a:gd name="T24" fmla="*/ 308 w 445"/>
                <a:gd name="T25" fmla="*/ 125 h 253"/>
                <a:gd name="T26" fmla="*/ 274 w 445"/>
                <a:gd name="T27" fmla="*/ 114 h 253"/>
                <a:gd name="T28" fmla="*/ 263 w 445"/>
                <a:gd name="T29" fmla="*/ 98 h 253"/>
                <a:gd name="T30" fmla="*/ 254 w 445"/>
                <a:gd name="T31" fmla="*/ 88 h 253"/>
                <a:gd name="T32" fmla="*/ 242 w 445"/>
                <a:gd name="T33" fmla="*/ 82 h 253"/>
                <a:gd name="T34" fmla="*/ 240 w 445"/>
                <a:gd name="T35" fmla="*/ 63 h 253"/>
                <a:gd name="T36" fmla="*/ 236 w 445"/>
                <a:gd name="T37" fmla="*/ 48 h 253"/>
                <a:gd name="T38" fmla="*/ 231 w 445"/>
                <a:gd name="T39" fmla="*/ 32 h 253"/>
                <a:gd name="T40" fmla="*/ 131 w 445"/>
                <a:gd name="T41" fmla="*/ 0 h 253"/>
                <a:gd name="T42" fmla="*/ 115 w 445"/>
                <a:gd name="T43" fmla="*/ 9 h 253"/>
                <a:gd name="T44" fmla="*/ 99 w 445"/>
                <a:gd name="T45" fmla="*/ 24 h 253"/>
                <a:gd name="T46" fmla="*/ 39 w 445"/>
                <a:gd name="T47" fmla="*/ 22 h 253"/>
                <a:gd name="T48" fmla="*/ 37 w 445"/>
                <a:gd name="T49" fmla="*/ 38 h 253"/>
                <a:gd name="T50" fmla="*/ 28 w 445"/>
                <a:gd name="T51" fmla="*/ 63 h 253"/>
                <a:gd name="T52" fmla="*/ 10 w 445"/>
                <a:gd name="T53" fmla="*/ 66 h 253"/>
                <a:gd name="T54" fmla="*/ 1 w 445"/>
                <a:gd name="T55" fmla="*/ 82 h 253"/>
                <a:gd name="T56" fmla="*/ 0 w 445"/>
                <a:gd name="T57" fmla="*/ 98 h 253"/>
                <a:gd name="T58" fmla="*/ 5 w 445"/>
                <a:gd name="T59" fmla="*/ 111 h 253"/>
                <a:gd name="T60" fmla="*/ 3 w 445"/>
                <a:gd name="T61" fmla="*/ 134 h 253"/>
                <a:gd name="T62" fmla="*/ 3 w 445"/>
                <a:gd name="T63" fmla="*/ 230 h 253"/>
                <a:gd name="T64" fmla="*/ 135 w 445"/>
                <a:gd name="T65" fmla="*/ 237 h 253"/>
                <a:gd name="T66" fmla="*/ 327 w 445"/>
                <a:gd name="T67" fmla="*/ 248 h 253"/>
                <a:gd name="T68" fmla="*/ 361 w 445"/>
                <a:gd name="T69" fmla="*/ 248 h 253"/>
                <a:gd name="T70" fmla="*/ 414 w 445"/>
                <a:gd name="T71" fmla="*/ 251 h 253"/>
                <a:gd name="T72" fmla="*/ 445 w 445"/>
                <a:gd name="T73" fmla="*/ 253 h 253"/>
                <a:gd name="T74" fmla="*/ 445 w 445"/>
                <a:gd name="T75" fmla="*/ 253 h 253"/>
                <a:gd name="T76" fmla="*/ 445 w 445"/>
                <a:gd name="T77" fmla="*/ 253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45" h="253">
                  <a:moveTo>
                    <a:pt x="445" y="253"/>
                  </a:moveTo>
                  <a:lnTo>
                    <a:pt x="441" y="191"/>
                  </a:lnTo>
                  <a:lnTo>
                    <a:pt x="441" y="175"/>
                  </a:lnTo>
                  <a:lnTo>
                    <a:pt x="445" y="162"/>
                  </a:lnTo>
                  <a:lnTo>
                    <a:pt x="438" y="148"/>
                  </a:lnTo>
                  <a:lnTo>
                    <a:pt x="422" y="139"/>
                  </a:lnTo>
                  <a:lnTo>
                    <a:pt x="406" y="137"/>
                  </a:lnTo>
                  <a:lnTo>
                    <a:pt x="393" y="136"/>
                  </a:lnTo>
                  <a:lnTo>
                    <a:pt x="377" y="134"/>
                  </a:lnTo>
                  <a:lnTo>
                    <a:pt x="356" y="125"/>
                  </a:lnTo>
                  <a:lnTo>
                    <a:pt x="340" y="127"/>
                  </a:lnTo>
                  <a:lnTo>
                    <a:pt x="324" y="129"/>
                  </a:lnTo>
                  <a:lnTo>
                    <a:pt x="308" y="125"/>
                  </a:lnTo>
                  <a:lnTo>
                    <a:pt x="274" y="114"/>
                  </a:lnTo>
                  <a:lnTo>
                    <a:pt x="263" y="98"/>
                  </a:lnTo>
                  <a:lnTo>
                    <a:pt x="254" y="88"/>
                  </a:lnTo>
                  <a:lnTo>
                    <a:pt x="242" y="82"/>
                  </a:lnTo>
                  <a:lnTo>
                    <a:pt x="240" y="63"/>
                  </a:lnTo>
                  <a:lnTo>
                    <a:pt x="236" y="48"/>
                  </a:lnTo>
                  <a:lnTo>
                    <a:pt x="231" y="32"/>
                  </a:lnTo>
                  <a:lnTo>
                    <a:pt x="131" y="0"/>
                  </a:lnTo>
                  <a:lnTo>
                    <a:pt x="115" y="9"/>
                  </a:lnTo>
                  <a:lnTo>
                    <a:pt x="99" y="24"/>
                  </a:lnTo>
                  <a:lnTo>
                    <a:pt x="39" y="22"/>
                  </a:lnTo>
                  <a:lnTo>
                    <a:pt x="37" y="38"/>
                  </a:lnTo>
                  <a:lnTo>
                    <a:pt x="28" y="63"/>
                  </a:lnTo>
                  <a:lnTo>
                    <a:pt x="10" y="66"/>
                  </a:lnTo>
                  <a:lnTo>
                    <a:pt x="1" y="82"/>
                  </a:lnTo>
                  <a:lnTo>
                    <a:pt x="0" y="98"/>
                  </a:lnTo>
                  <a:lnTo>
                    <a:pt x="5" y="111"/>
                  </a:lnTo>
                  <a:lnTo>
                    <a:pt x="3" y="134"/>
                  </a:lnTo>
                  <a:lnTo>
                    <a:pt x="3" y="230"/>
                  </a:lnTo>
                  <a:lnTo>
                    <a:pt x="135" y="237"/>
                  </a:lnTo>
                  <a:lnTo>
                    <a:pt x="327" y="248"/>
                  </a:lnTo>
                  <a:lnTo>
                    <a:pt x="361" y="248"/>
                  </a:lnTo>
                  <a:lnTo>
                    <a:pt x="414" y="251"/>
                  </a:lnTo>
                  <a:lnTo>
                    <a:pt x="445" y="253"/>
                  </a:lnTo>
                  <a:lnTo>
                    <a:pt x="445" y="253"/>
                  </a:lnTo>
                  <a:lnTo>
                    <a:pt x="445" y="2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1" name="Freeform 189">
              <a:extLst>
                <a:ext uri="{FF2B5EF4-FFF2-40B4-BE49-F238E27FC236}">
                  <a16:creationId xmlns:a16="http://schemas.microsoft.com/office/drawing/2014/main" id="{34229223-EB03-72F0-5B73-098025E66B3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09918" y="11819801"/>
              <a:ext cx="546605" cy="840236"/>
            </a:xfrm>
            <a:custGeom>
              <a:avLst/>
              <a:gdLst>
                <a:gd name="T0" fmla="*/ 238 w 242"/>
                <a:gd name="T1" fmla="*/ 372 h 372"/>
                <a:gd name="T2" fmla="*/ 238 w 242"/>
                <a:gd name="T3" fmla="*/ 258 h 372"/>
                <a:gd name="T4" fmla="*/ 236 w 242"/>
                <a:gd name="T5" fmla="*/ 223 h 372"/>
                <a:gd name="T6" fmla="*/ 238 w 242"/>
                <a:gd name="T7" fmla="*/ 207 h 372"/>
                <a:gd name="T8" fmla="*/ 240 w 242"/>
                <a:gd name="T9" fmla="*/ 191 h 372"/>
                <a:gd name="T10" fmla="*/ 242 w 242"/>
                <a:gd name="T11" fmla="*/ 178 h 372"/>
                <a:gd name="T12" fmla="*/ 242 w 242"/>
                <a:gd name="T13" fmla="*/ 162 h 372"/>
                <a:gd name="T14" fmla="*/ 236 w 242"/>
                <a:gd name="T15" fmla="*/ 148 h 372"/>
                <a:gd name="T16" fmla="*/ 226 w 242"/>
                <a:gd name="T17" fmla="*/ 132 h 372"/>
                <a:gd name="T18" fmla="*/ 213 w 242"/>
                <a:gd name="T19" fmla="*/ 116 h 372"/>
                <a:gd name="T20" fmla="*/ 206 w 242"/>
                <a:gd name="T21" fmla="*/ 100 h 372"/>
                <a:gd name="T22" fmla="*/ 206 w 242"/>
                <a:gd name="T23" fmla="*/ 73 h 372"/>
                <a:gd name="T24" fmla="*/ 206 w 242"/>
                <a:gd name="T25" fmla="*/ 52 h 372"/>
                <a:gd name="T26" fmla="*/ 210 w 242"/>
                <a:gd name="T27" fmla="*/ 0 h 372"/>
                <a:gd name="T28" fmla="*/ 5 w 242"/>
                <a:gd name="T29" fmla="*/ 0 h 372"/>
                <a:gd name="T30" fmla="*/ 3 w 242"/>
                <a:gd name="T31" fmla="*/ 75 h 372"/>
                <a:gd name="T32" fmla="*/ 1 w 242"/>
                <a:gd name="T33" fmla="*/ 130 h 372"/>
                <a:gd name="T34" fmla="*/ 3 w 242"/>
                <a:gd name="T35" fmla="*/ 258 h 372"/>
                <a:gd name="T36" fmla="*/ 0 w 242"/>
                <a:gd name="T37" fmla="*/ 362 h 372"/>
                <a:gd name="T38" fmla="*/ 73 w 242"/>
                <a:gd name="T39" fmla="*/ 365 h 372"/>
                <a:gd name="T40" fmla="*/ 144 w 242"/>
                <a:gd name="T41" fmla="*/ 367 h 372"/>
                <a:gd name="T42" fmla="*/ 238 w 242"/>
                <a:gd name="T43" fmla="*/ 372 h 372"/>
                <a:gd name="T44" fmla="*/ 238 w 242"/>
                <a:gd name="T45" fmla="*/ 372 h 372"/>
                <a:gd name="T46" fmla="*/ 238 w 242"/>
                <a:gd name="T47" fmla="*/ 372 h 3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42" h="372">
                  <a:moveTo>
                    <a:pt x="238" y="372"/>
                  </a:moveTo>
                  <a:lnTo>
                    <a:pt x="238" y="258"/>
                  </a:lnTo>
                  <a:lnTo>
                    <a:pt x="236" y="223"/>
                  </a:lnTo>
                  <a:lnTo>
                    <a:pt x="238" y="207"/>
                  </a:lnTo>
                  <a:lnTo>
                    <a:pt x="240" y="191"/>
                  </a:lnTo>
                  <a:lnTo>
                    <a:pt x="242" y="178"/>
                  </a:lnTo>
                  <a:lnTo>
                    <a:pt x="242" y="162"/>
                  </a:lnTo>
                  <a:lnTo>
                    <a:pt x="236" y="148"/>
                  </a:lnTo>
                  <a:lnTo>
                    <a:pt x="226" y="132"/>
                  </a:lnTo>
                  <a:lnTo>
                    <a:pt x="213" y="116"/>
                  </a:lnTo>
                  <a:lnTo>
                    <a:pt x="206" y="100"/>
                  </a:lnTo>
                  <a:lnTo>
                    <a:pt x="206" y="73"/>
                  </a:lnTo>
                  <a:lnTo>
                    <a:pt x="206" y="52"/>
                  </a:lnTo>
                  <a:lnTo>
                    <a:pt x="210" y="0"/>
                  </a:lnTo>
                  <a:lnTo>
                    <a:pt x="5" y="0"/>
                  </a:lnTo>
                  <a:lnTo>
                    <a:pt x="3" y="75"/>
                  </a:lnTo>
                  <a:lnTo>
                    <a:pt x="1" y="130"/>
                  </a:lnTo>
                  <a:lnTo>
                    <a:pt x="3" y="258"/>
                  </a:lnTo>
                  <a:lnTo>
                    <a:pt x="0" y="362"/>
                  </a:lnTo>
                  <a:lnTo>
                    <a:pt x="73" y="365"/>
                  </a:lnTo>
                  <a:lnTo>
                    <a:pt x="144" y="367"/>
                  </a:lnTo>
                  <a:lnTo>
                    <a:pt x="238" y="372"/>
                  </a:lnTo>
                  <a:lnTo>
                    <a:pt x="238" y="372"/>
                  </a:lnTo>
                  <a:lnTo>
                    <a:pt x="238" y="3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2" name="Freeform 190">
              <a:extLst>
                <a:ext uri="{FF2B5EF4-FFF2-40B4-BE49-F238E27FC236}">
                  <a16:creationId xmlns:a16="http://schemas.microsoft.com/office/drawing/2014/main" id="{15B069E5-6B72-363D-950E-FD6E928511F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124059" y="11578120"/>
              <a:ext cx="408825" cy="716008"/>
            </a:xfrm>
            <a:custGeom>
              <a:avLst/>
              <a:gdLst>
                <a:gd name="T0" fmla="*/ 146 w 181"/>
                <a:gd name="T1" fmla="*/ 317 h 317"/>
                <a:gd name="T2" fmla="*/ 151 w 181"/>
                <a:gd name="T3" fmla="*/ 303 h 317"/>
                <a:gd name="T4" fmla="*/ 164 w 181"/>
                <a:gd name="T5" fmla="*/ 298 h 317"/>
                <a:gd name="T6" fmla="*/ 181 w 181"/>
                <a:gd name="T7" fmla="*/ 292 h 317"/>
                <a:gd name="T8" fmla="*/ 180 w 181"/>
                <a:gd name="T9" fmla="*/ 232 h 317"/>
                <a:gd name="T10" fmla="*/ 180 w 181"/>
                <a:gd name="T11" fmla="*/ 180 h 317"/>
                <a:gd name="T12" fmla="*/ 180 w 181"/>
                <a:gd name="T13" fmla="*/ 150 h 317"/>
                <a:gd name="T14" fmla="*/ 178 w 181"/>
                <a:gd name="T15" fmla="*/ 82 h 317"/>
                <a:gd name="T16" fmla="*/ 180 w 181"/>
                <a:gd name="T17" fmla="*/ 66 h 317"/>
                <a:gd name="T18" fmla="*/ 176 w 181"/>
                <a:gd name="T19" fmla="*/ 17 h 317"/>
                <a:gd name="T20" fmla="*/ 174 w 181"/>
                <a:gd name="T21" fmla="*/ 0 h 317"/>
                <a:gd name="T22" fmla="*/ 133 w 181"/>
                <a:gd name="T23" fmla="*/ 2 h 317"/>
                <a:gd name="T24" fmla="*/ 117 w 181"/>
                <a:gd name="T25" fmla="*/ 2 h 317"/>
                <a:gd name="T26" fmla="*/ 121 w 181"/>
                <a:gd name="T27" fmla="*/ 17 h 317"/>
                <a:gd name="T28" fmla="*/ 124 w 181"/>
                <a:gd name="T29" fmla="*/ 27 h 317"/>
                <a:gd name="T30" fmla="*/ 110 w 181"/>
                <a:gd name="T31" fmla="*/ 38 h 317"/>
                <a:gd name="T32" fmla="*/ 91 w 181"/>
                <a:gd name="T33" fmla="*/ 36 h 317"/>
                <a:gd name="T34" fmla="*/ 39 w 181"/>
                <a:gd name="T35" fmla="*/ 36 h 317"/>
                <a:gd name="T36" fmla="*/ 23 w 181"/>
                <a:gd name="T37" fmla="*/ 36 h 317"/>
                <a:gd name="T38" fmla="*/ 27 w 181"/>
                <a:gd name="T39" fmla="*/ 57 h 317"/>
                <a:gd name="T40" fmla="*/ 25 w 181"/>
                <a:gd name="T41" fmla="*/ 70 h 317"/>
                <a:gd name="T42" fmla="*/ 25 w 181"/>
                <a:gd name="T43" fmla="*/ 118 h 317"/>
                <a:gd name="T44" fmla="*/ 0 w 181"/>
                <a:gd name="T45" fmla="*/ 114 h 317"/>
                <a:gd name="T46" fmla="*/ 0 w 181"/>
                <a:gd name="T47" fmla="*/ 150 h 317"/>
                <a:gd name="T48" fmla="*/ 14 w 181"/>
                <a:gd name="T49" fmla="*/ 154 h 317"/>
                <a:gd name="T50" fmla="*/ 16 w 181"/>
                <a:gd name="T51" fmla="*/ 175 h 317"/>
                <a:gd name="T52" fmla="*/ 16 w 181"/>
                <a:gd name="T53" fmla="*/ 221 h 317"/>
                <a:gd name="T54" fmla="*/ 43 w 181"/>
                <a:gd name="T55" fmla="*/ 221 h 317"/>
                <a:gd name="T56" fmla="*/ 112 w 181"/>
                <a:gd name="T57" fmla="*/ 223 h 317"/>
                <a:gd name="T58" fmla="*/ 124 w 181"/>
                <a:gd name="T59" fmla="*/ 228 h 317"/>
                <a:gd name="T60" fmla="*/ 126 w 181"/>
                <a:gd name="T61" fmla="*/ 241 h 317"/>
                <a:gd name="T62" fmla="*/ 135 w 181"/>
                <a:gd name="T63" fmla="*/ 251 h 317"/>
                <a:gd name="T64" fmla="*/ 142 w 181"/>
                <a:gd name="T65" fmla="*/ 266 h 317"/>
                <a:gd name="T66" fmla="*/ 137 w 181"/>
                <a:gd name="T67" fmla="*/ 278 h 317"/>
                <a:gd name="T68" fmla="*/ 139 w 181"/>
                <a:gd name="T69" fmla="*/ 291 h 317"/>
                <a:gd name="T70" fmla="*/ 137 w 181"/>
                <a:gd name="T71" fmla="*/ 305 h 317"/>
                <a:gd name="T72" fmla="*/ 146 w 181"/>
                <a:gd name="T73" fmla="*/ 316 h 317"/>
                <a:gd name="T74" fmla="*/ 146 w 181"/>
                <a:gd name="T75" fmla="*/ 317 h 317"/>
                <a:gd name="T76" fmla="*/ 146 w 181"/>
                <a:gd name="T77" fmla="*/ 317 h 317"/>
                <a:gd name="T78" fmla="*/ 146 w 181"/>
                <a:gd name="T79" fmla="*/ 317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1" h="317">
                  <a:moveTo>
                    <a:pt x="146" y="317"/>
                  </a:moveTo>
                  <a:lnTo>
                    <a:pt x="151" y="303"/>
                  </a:lnTo>
                  <a:lnTo>
                    <a:pt x="164" y="298"/>
                  </a:lnTo>
                  <a:lnTo>
                    <a:pt x="181" y="292"/>
                  </a:lnTo>
                  <a:lnTo>
                    <a:pt x="180" y="232"/>
                  </a:lnTo>
                  <a:lnTo>
                    <a:pt x="180" y="180"/>
                  </a:lnTo>
                  <a:lnTo>
                    <a:pt x="180" y="150"/>
                  </a:lnTo>
                  <a:lnTo>
                    <a:pt x="178" y="82"/>
                  </a:lnTo>
                  <a:lnTo>
                    <a:pt x="180" y="66"/>
                  </a:lnTo>
                  <a:lnTo>
                    <a:pt x="176" y="17"/>
                  </a:lnTo>
                  <a:lnTo>
                    <a:pt x="174" y="0"/>
                  </a:lnTo>
                  <a:lnTo>
                    <a:pt x="133" y="2"/>
                  </a:lnTo>
                  <a:lnTo>
                    <a:pt x="117" y="2"/>
                  </a:lnTo>
                  <a:lnTo>
                    <a:pt x="121" y="17"/>
                  </a:lnTo>
                  <a:lnTo>
                    <a:pt x="124" y="27"/>
                  </a:lnTo>
                  <a:lnTo>
                    <a:pt x="110" y="38"/>
                  </a:lnTo>
                  <a:lnTo>
                    <a:pt x="91" y="36"/>
                  </a:lnTo>
                  <a:lnTo>
                    <a:pt x="39" y="36"/>
                  </a:lnTo>
                  <a:lnTo>
                    <a:pt x="23" y="36"/>
                  </a:lnTo>
                  <a:lnTo>
                    <a:pt x="27" y="57"/>
                  </a:lnTo>
                  <a:lnTo>
                    <a:pt x="25" y="70"/>
                  </a:lnTo>
                  <a:lnTo>
                    <a:pt x="25" y="118"/>
                  </a:lnTo>
                  <a:lnTo>
                    <a:pt x="0" y="114"/>
                  </a:lnTo>
                  <a:lnTo>
                    <a:pt x="0" y="150"/>
                  </a:lnTo>
                  <a:lnTo>
                    <a:pt x="14" y="154"/>
                  </a:lnTo>
                  <a:lnTo>
                    <a:pt x="16" y="175"/>
                  </a:lnTo>
                  <a:lnTo>
                    <a:pt x="16" y="221"/>
                  </a:lnTo>
                  <a:lnTo>
                    <a:pt x="43" y="221"/>
                  </a:lnTo>
                  <a:lnTo>
                    <a:pt x="112" y="223"/>
                  </a:lnTo>
                  <a:lnTo>
                    <a:pt x="124" y="228"/>
                  </a:lnTo>
                  <a:lnTo>
                    <a:pt x="126" y="241"/>
                  </a:lnTo>
                  <a:lnTo>
                    <a:pt x="135" y="251"/>
                  </a:lnTo>
                  <a:lnTo>
                    <a:pt x="142" y="266"/>
                  </a:lnTo>
                  <a:lnTo>
                    <a:pt x="137" y="278"/>
                  </a:lnTo>
                  <a:lnTo>
                    <a:pt x="139" y="291"/>
                  </a:lnTo>
                  <a:lnTo>
                    <a:pt x="137" y="305"/>
                  </a:lnTo>
                  <a:lnTo>
                    <a:pt x="146" y="316"/>
                  </a:lnTo>
                  <a:lnTo>
                    <a:pt x="146" y="317"/>
                  </a:lnTo>
                  <a:lnTo>
                    <a:pt x="146" y="317"/>
                  </a:lnTo>
                  <a:lnTo>
                    <a:pt x="146" y="31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3" name="Freeform 191">
              <a:extLst>
                <a:ext uri="{FF2B5EF4-FFF2-40B4-BE49-F238E27FC236}">
                  <a16:creationId xmlns:a16="http://schemas.microsoft.com/office/drawing/2014/main" id="{1342A08C-9956-7EF0-FB6E-8ABBE96A2EE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18111" y="11912407"/>
              <a:ext cx="831201" cy="844753"/>
            </a:xfrm>
            <a:custGeom>
              <a:avLst/>
              <a:gdLst>
                <a:gd name="T0" fmla="*/ 277 w 368"/>
                <a:gd name="T1" fmla="*/ 374 h 374"/>
                <a:gd name="T2" fmla="*/ 275 w 368"/>
                <a:gd name="T3" fmla="*/ 283 h 374"/>
                <a:gd name="T4" fmla="*/ 277 w 368"/>
                <a:gd name="T5" fmla="*/ 267 h 374"/>
                <a:gd name="T6" fmla="*/ 279 w 368"/>
                <a:gd name="T7" fmla="*/ 251 h 374"/>
                <a:gd name="T8" fmla="*/ 275 w 368"/>
                <a:gd name="T9" fmla="*/ 232 h 374"/>
                <a:gd name="T10" fmla="*/ 277 w 368"/>
                <a:gd name="T11" fmla="*/ 216 h 374"/>
                <a:gd name="T12" fmla="*/ 300 w 368"/>
                <a:gd name="T13" fmla="*/ 207 h 374"/>
                <a:gd name="T14" fmla="*/ 300 w 368"/>
                <a:gd name="T15" fmla="*/ 180 h 374"/>
                <a:gd name="T16" fmla="*/ 313 w 368"/>
                <a:gd name="T17" fmla="*/ 166 h 374"/>
                <a:gd name="T18" fmla="*/ 368 w 368"/>
                <a:gd name="T19" fmla="*/ 166 h 374"/>
                <a:gd name="T20" fmla="*/ 363 w 368"/>
                <a:gd name="T21" fmla="*/ 152 h 374"/>
                <a:gd name="T22" fmla="*/ 364 w 368"/>
                <a:gd name="T23" fmla="*/ 136 h 374"/>
                <a:gd name="T24" fmla="*/ 364 w 368"/>
                <a:gd name="T25" fmla="*/ 119 h 374"/>
                <a:gd name="T26" fmla="*/ 359 w 368"/>
                <a:gd name="T27" fmla="*/ 107 h 374"/>
                <a:gd name="T28" fmla="*/ 348 w 368"/>
                <a:gd name="T29" fmla="*/ 93 h 374"/>
                <a:gd name="T30" fmla="*/ 347 w 368"/>
                <a:gd name="T31" fmla="*/ 73 h 374"/>
                <a:gd name="T32" fmla="*/ 240 w 368"/>
                <a:gd name="T33" fmla="*/ 71 h 374"/>
                <a:gd name="T34" fmla="*/ 238 w 368"/>
                <a:gd name="T35" fmla="*/ 32 h 374"/>
                <a:gd name="T36" fmla="*/ 238 w 368"/>
                <a:gd name="T37" fmla="*/ 4 h 374"/>
                <a:gd name="T38" fmla="*/ 222 w 368"/>
                <a:gd name="T39" fmla="*/ 2 h 374"/>
                <a:gd name="T40" fmla="*/ 126 w 368"/>
                <a:gd name="T41" fmla="*/ 4 h 374"/>
                <a:gd name="T42" fmla="*/ 3 w 368"/>
                <a:gd name="T43" fmla="*/ 0 h 374"/>
                <a:gd name="T44" fmla="*/ 10 w 368"/>
                <a:gd name="T45" fmla="*/ 11 h 374"/>
                <a:gd name="T46" fmla="*/ 16 w 368"/>
                <a:gd name="T47" fmla="*/ 22 h 374"/>
                <a:gd name="T48" fmla="*/ 21 w 368"/>
                <a:gd name="T49" fmla="*/ 36 h 374"/>
                <a:gd name="T50" fmla="*/ 30 w 368"/>
                <a:gd name="T51" fmla="*/ 47 h 374"/>
                <a:gd name="T52" fmla="*/ 32 w 368"/>
                <a:gd name="T53" fmla="*/ 59 h 374"/>
                <a:gd name="T54" fmla="*/ 39 w 368"/>
                <a:gd name="T55" fmla="*/ 70 h 374"/>
                <a:gd name="T56" fmla="*/ 35 w 368"/>
                <a:gd name="T57" fmla="*/ 82 h 374"/>
                <a:gd name="T58" fmla="*/ 32 w 368"/>
                <a:gd name="T59" fmla="*/ 102 h 374"/>
                <a:gd name="T60" fmla="*/ 32 w 368"/>
                <a:gd name="T61" fmla="*/ 114 h 374"/>
                <a:gd name="T62" fmla="*/ 42 w 368"/>
                <a:gd name="T63" fmla="*/ 125 h 374"/>
                <a:gd name="T64" fmla="*/ 58 w 368"/>
                <a:gd name="T65" fmla="*/ 127 h 374"/>
                <a:gd name="T66" fmla="*/ 71 w 368"/>
                <a:gd name="T67" fmla="*/ 136 h 374"/>
                <a:gd name="T68" fmla="*/ 83 w 368"/>
                <a:gd name="T69" fmla="*/ 137 h 374"/>
                <a:gd name="T70" fmla="*/ 97 w 368"/>
                <a:gd name="T71" fmla="*/ 144 h 374"/>
                <a:gd name="T72" fmla="*/ 103 w 368"/>
                <a:gd name="T73" fmla="*/ 155 h 374"/>
                <a:gd name="T74" fmla="*/ 105 w 368"/>
                <a:gd name="T75" fmla="*/ 175 h 374"/>
                <a:gd name="T76" fmla="*/ 90 w 368"/>
                <a:gd name="T77" fmla="*/ 180 h 374"/>
                <a:gd name="T78" fmla="*/ 76 w 368"/>
                <a:gd name="T79" fmla="*/ 187 h 374"/>
                <a:gd name="T80" fmla="*/ 58 w 368"/>
                <a:gd name="T81" fmla="*/ 185 h 374"/>
                <a:gd name="T82" fmla="*/ 46 w 368"/>
                <a:gd name="T83" fmla="*/ 200 h 374"/>
                <a:gd name="T84" fmla="*/ 26 w 368"/>
                <a:gd name="T85" fmla="*/ 198 h 374"/>
                <a:gd name="T86" fmla="*/ 28 w 368"/>
                <a:gd name="T87" fmla="*/ 210 h 374"/>
                <a:gd name="T88" fmla="*/ 24 w 368"/>
                <a:gd name="T89" fmla="*/ 223 h 374"/>
                <a:gd name="T90" fmla="*/ 21 w 368"/>
                <a:gd name="T91" fmla="*/ 242 h 374"/>
                <a:gd name="T92" fmla="*/ 10 w 368"/>
                <a:gd name="T93" fmla="*/ 248 h 374"/>
                <a:gd name="T94" fmla="*/ 0 w 368"/>
                <a:gd name="T95" fmla="*/ 260 h 374"/>
                <a:gd name="T96" fmla="*/ 10 w 368"/>
                <a:gd name="T97" fmla="*/ 276 h 374"/>
                <a:gd name="T98" fmla="*/ 21 w 368"/>
                <a:gd name="T99" fmla="*/ 294 h 374"/>
                <a:gd name="T100" fmla="*/ 30 w 368"/>
                <a:gd name="T101" fmla="*/ 312 h 374"/>
                <a:gd name="T102" fmla="*/ 42 w 368"/>
                <a:gd name="T103" fmla="*/ 317 h 374"/>
                <a:gd name="T104" fmla="*/ 53 w 368"/>
                <a:gd name="T105" fmla="*/ 324 h 374"/>
                <a:gd name="T106" fmla="*/ 69 w 368"/>
                <a:gd name="T107" fmla="*/ 326 h 374"/>
                <a:gd name="T108" fmla="*/ 81 w 368"/>
                <a:gd name="T109" fmla="*/ 340 h 374"/>
                <a:gd name="T110" fmla="*/ 96 w 368"/>
                <a:gd name="T111" fmla="*/ 342 h 374"/>
                <a:gd name="T112" fmla="*/ 97 w 368"/>
                <a:gd name="T113" fmla="*/ 358 h 374"/>
                <a:gd name="T114" fmla="*/ 117 w 368"/>
                <a:gd name="T115" fmla="*/ 365 h 374"/>
                <a:gd name="T116" fmla="*/ 129 w 368"/>
                <a:gd name="T117" fmla="*/ 360 h 374"/>
                <a:gd name="T118" fmla="*/ 277 w 368"/>
                <a:gd name="T119" fmla="*/ 374 h 374"/>
                <a:gd name="T120" fmla="*/ 277 w 368"/>
                <a:gd name="T121" fmla="*/ 374 h 374"/>
                <a:gd name="T122" fmla="*/ 277 w 368"/>
                <a:gd name="T123" fmla="*/ 374 h 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8" h="374">
                  <a:moveTo>
                    <a:pt x="277" y="374"/>
                  </a:moveTo>
                  <a:lnTo>
                    <a:pt x="275" y="283"/>
                  </a:lnTo>
                  <a:lnTo>
                    <a:pt x="277" y="267"/>
                  </a:lnTo>
                  <a:lnTo>
                    <a:pt x="279" y="251"/>
                  </a:lnTo>
                  <a:lnTo>
                    <a:pt x="275" y="232"/>
                  </a:lnTo>
                  <a:lnTo>
                    <a:pt x="277" y="216"/>
                  </a:lnTo>
                  <a:lnTo>
                    <a:pt x="300" y="207"/>
                  </a:lnTo>
                  <a:lnTo>
                    <a:pt x="300" y="180"/>
                  </a:lnTo>
                  <a:lnTo>
                    <a:pt x="313" y="166"/>
                  </a:lnTo>
                  <a:lnTo>
                    <a:pt x="368" y="166"/>
                  </a:lnTo>
                  <a:lnTo>
                    <a:pt x="363" y="152"/>
                  </a:lnTo>
                  <a:lnTo>
                    <a:pt x="364" y="136"/>
                  </a:lnTo>
                  <a:lnTo>
                    <a:pt x="364" y="119"/>
                  </a:lnTo>
                  <a:lnTo>
                    <a:pt x="359" y="107"/>
                  </a:lnTo>
                  <a:lnTo>
                    <a:pt x="348" y="93"/>
                  </a:lnTo>
                  <a:lnTo>
                    <a:pt x="347" y="73"/>
                  </a:lnTo>
                  <a:lnTo>
                    <a:pt x="240" y="71"/>
                  </a:lnTo>
                  <a:lnTo>
                    <a:pt x="238" y="32"/>
                  </a:lnTo>
                  <a:lnTo>
                    <a:pt x="238" y="4"/>
                  </a:lnTo>
                  <a:lnTo>
                    <a:pt x="222" y="2"/>
                  </a:lnTo>
                  <a:lnTo>
                    <a:pt x="126" y="4"/>
                  </a:lnTo>
                  <a:lnTo>
                    <a:pt x="3" y="0"/>
                  </a:lnTo>
                  <a:lnTo>
                    <a:pt x="10" y="11"/>
                  </a:lnTo>
                  <a:lnTo>
                    <a:pt x="16" y="22"/>
                  </a:lnTo>
                  <a:lnTo>
                    <a:pt x="21" y="36"/>
                  </a:lnTo>
                  <a:lnTo>
                    <a:pt x="30" y="47"/>
                  </a:lnTo>
                  <a:lnTo>
                    <a:pt x="32" y="59"/>
                  </a:lnTo>
                  <a:lnTo>
                    <a:pt x="39" y="70"/>
                  </a:lnTo>
                  <a:lnTo>
                    <a:pt x="35" y="82"/>
                  </a:lnTo>
                  <a:lnTo>
                    <a:pt x="32" y="102"/>
                  </a:lnTo>
                  <a:lnTo>
                    <a:pt x="32" y="114"/>
                  </a:lnTo>
                  <a:lnTo>
                    <a:pt x="42" y="125"/>
                  </a:lnTo>
                  <a:lnTo>
                    <a:pt x="58" y="127"/>
                  </a:lnTo>
                  <a:lnTo>
                    <a:pt x="71" y="136"/>
                  </a:lnTo>
                  <a:lnTo>
                    <a:pt x="83" y="137"/>
                  </a:lnTo>
                  <a:lnTo>
                    <a:pt x="97" y="144"/>
                  </a:lnTo>
                  <a:lnTo>
                    <a:pt x="103" y="155"/>
                  </a:lnTo>
                  <a:lnTo>
                    <a:pt x="105" y="175"/>
                  </a:lnTo>
                  <a:lnTo>
                    <a:pt x="90" y="180"/>
                  </a:lnTo>
                  <a:lnTo>
                    <a:pt x="76" y="187"/>
                  </a:lnTo>
                  <a:lnTo>
                    <a:pt x="58" y="185"/>
                  </a:lnTo>
                  <a:lnTo>
                    <a:pt x="46" y="200"/>
                  </a:lnTo>
                  <a:lnTo>
                    <a:pt x="26" y="198"/>
                  </a:lnTo>
                  <a:lnTo>
                    <a:pt x="28" y="210"/>
                  </a:lnTo>
                  <a:lnTo>
                    <a:pt x="24" y="223"/>
                  </a:lnTo>
                  <a:lnTo>
                    <a:pt x="21" y="242"/>
                  </a:lnTo>
                  <a:lnTo>
                    <a:pt x="10" y="248"/>
                  </a:lnTo>
                  <a:lnTo>
                    <a:pt x="0" y="260"/>
                  </a:lnTo>
                  <a:lnTo>
                    <a:pt x="10" y="276"/>
                  </a:lnTo>
                  <a:lnTo>
                    <a:pt x="21" y="294"/>
                  </a:lnTo>
                  <a:lnTo>
                    <a:pt x="30" y="312"/>
                  </a:lnTo>
                  <a:lnTo>
                    <a:pt x="42" y="317"/>
                  </a:lnTo>
                  <a:lnTo>
                    <a:pt x="53" y="324"/>
                  </a:lnTo>
                  <a:lnTo>
                    <a:pt x="69" y="326"/>
                  </a:lnTo>
                  <a:lnTo>
                    <a:pt x="81" y="340"/>
                  </a:lnTo>
                  <a:lnTo>
                    <a:pt x="96" y="342"/>
                  </a:lnTo>
                  <a:lnTo>
                    <a:pt x="97" y="358"/>
                  </a:lnTo>
                  <a:lnTo>
                    <a:pt x="117" y="365"/>
                  </a:lnTo>
                  <a:lnTo>
                    <a:pt x="129" y="360"/>
                  </a:lnTo>
                  <a:lnTo>
                    <a:pt x="277" y="374"/>
                  </a:lnTo>
                  <a:lnTo>
                    <a:pt x="277" y="374"/>
                  </a:lnTo>
                  <a:lnTo>
                    <a:pt x="277" y="37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4" name="Freeform 192">
              <a:extLst>
                <a:ext uri="{FF2B5EF4-FFF2-40B4-BE49-F238E27FC236}">
                  <a16:creationId xmlns:a16="http://schemas.microsoft.com/office/drawing/2014/main" id="{2C0405F6-C4B9-8A30-A1F0-1A0E053C079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855723" y="11819801"/>
              <a:ext cx="530795" cy="767957"/>
            </a:xfrm>
            <a:custGeom>
              <a:avLst/>
              <a:gdLst>
                <a:gd name="T0" fmla="*/ 128 w 235"/>
                <a:gd name="T1" fmla="*/ 340 h 340"/>
                <a:gd name="T2" fmla="*/ 124 w 235"/>
                <a:gd name="T3" fmla="*/ 322 h 340"/>
                <a:gd name="T4" fmla="*/ 123 w 235"/>
                <a:gd name="T5" fmla="*/ 306 h 340"/>
                <a:gd name="T6" fmla="*/ 128 w 235"/>
                <a:gd name="T7" fmla="*/ 292 h 340"/>
                <a:gd name="T8" fmla="*/ 139 w 235"/>
                <a:gd name="T9" fmla="*/ 283 h 340"/>
                <a:gd name="T10" fmla="*/ 149 w 235"/>
                <a:gd name="T11" fmla="*/ 274 h 340"/>
                <a:gd name="T12" fmla="*/ 165 w 235"/>
                <a:gd name="T13" fmla="*/ 273 h 340"/>
                <a:gd name="T14" fmla="*/ 174 w 235"/>
                <a:gd name="T15" fmla="*/ 262 h 340"/>
                <a:gd name="T16" fmla="*/ 187 w 235"/>
                <a:gd name="T17" fmla="*/ 257 h 340"/>
                <a:gd name="T18" fmla="*/ 185 w 235"/>
                <a:gd name="T19" fmla="*/ 241 h 340"/>
                <a:gd name="T20" fmla="*/ 194 w 235"/>
                <a:gd name="T21" fmla="*/ 228 h 340"/>
                <a:gd name="T22" fmla="*/ 201 w 235"/>
                <a:gd name="T23" fmla="*/ 219 h 340"/>
                <a:gd name="T24" fmla="*/ 201 w 235"/>
                <a:gd name="T25" fmla="*/ 196 h 340"/>
                <a:gd name="T26" fmla="*/ 203 w 235"/>
                <a:gd name="T27" fmla="*/ 178 h 340"/>
                <a:gd name="T28" fmla="*/ 215 w 235"/>
                <a:gd name="T29" fmla="*/ 130 h 340"/>
                <a:gd name="T30" fmla="*/ 215 w 235"/>
                <a:gd name="T31" fmla="*/ 102 h 340"/>
                <a:gd name="T32" fmla="*/ 215 w 235"/>
                <a:gd name="T33" fmla="*/ 73 h 340"/>
                <a:gd name="T34" fmla="*/ 215 w 235"/>
                <a:gd name="T35" fmla="*/ 47 h 340"/>
                <a:gd name="T36" fmla="*/ 215 w 235"/>
                <a:gd name="T37" fmla="*/ 34 h 340"/>
                <a:gd name="T38" fmla="*/ 235 w 235"/>
                <a:gd name="T39" fmla="*/ 23 h 340"/>
                <a:gd name="T40" fmla="*/ 233 w 235"/>
                <a:gd name="T41" fmla="*/ 7 h 340"/>
                <a:gd name="T42" fmla="*/ 167 w 235"/>
                <a:gd name="T43" fmla="*/ 6 h 340"/>
                <a:gd name="T44" fmla="*/ 140 w 235"/>
                <a:gd name="T45" fmla="*/ 6 h 340"/>
                <a:gd name="T46" fmla="*/ 124 w 235"/>
                <a:gd name="T47" fmla="*/ 4 h 340"/>
                <a:gd name="T48" fmla="*/ 99 w 235"/>
                <a:gd name="T49" fmla="*/ 4 h 340"/>
                <a:gd name="T50" fmla="*/ 83 w 235"/>
                <a:gd name="T51" fmla="*/ 2 h 340"/>
                <a:gd name="T52" fmla="*/ 28 w 235"/>
                <a:gd name="T53" fmla="*/ 0 h 340"/>
                <a:gd name="T54" fmla="*/ 0 w 235"/>
                <a:gd name="T55" fmla="*/ 0 h 340"/>
                <a:gd name="T56" fmla="*/ 7 w 235"/>
                <a:gd name="T57" fmla="*/ 15 h 340"/>
                <a:gd name="T58" fmla="*/ 16 w 235"/>
                <a:gd name="T59" fmla="*/ 25 h 340"/>
                <a:gd name="T60" fmla="*/ 14 w 235"/>
                <a:gd name="T61" fmla="*/ 41 h 340"/>
                <a:gd name="T62" fmla="*/ 21 w 235"/>
                <a:gd name="T63" fmla="*/ 59 h 340"/>
                <a:gd name="T64" fmla="*/ 19 w 235"/>
                <a:gd name="T65" fmla="*/ 71 h 340"/>
                <a:gd name="T66" fmla="*/ 17 w 235"/>
                <a:gd name="T67" fmla="*/ 91 h 340"/>
                <a:gd name="T68" fmla="*/ 28 w 235"/>
                <a:gd name="T69" fmla="*/ 98 h 340"/>
                <a:gd name="T70" fmla="*/ 37 w 235"/>
                <a:gd name="T71" fmla="*/ 109 h 340"/>
                <a:gd name="T72" fmla="*/ 35 w 235"/>
                <a:gd name="T73" fmla="*/ 128 h 340"/>
                <a:gd name="T74" fmla="*/ 42 w 235"/>
                <a:gd name="T75" fmla="*/ 139 h 340"/>
                <a:gd name="T76" fmla="*/ 55 w 235"/>
                <a:gd name="T77" fmla="*/ 157 h 340"/>
                <a:gd name="T78" fmla="*/ 66 w 235"/>
                <a:gd name="T79" fmla="*/ 173 h 340"/>
                <a:gd name="T80" fmla="*/ 66 w 235"/>
                <a:gd name="T81" fmla="*/ 187 h 340"/>
                <a:gd name="T82" fmla="*/ 71 w 235"/>
                <a:gd name="T83" fmla="*/ 203 h 340"/>
                <a:gd name="T84" fmla="*/ 80 w 235"/>
                <a:gd name="T85" fmla="*/ 214 h 340"/>
                <a:gd name="T86" fmla="*/ 69 w 235"/>
                <a:gd name="T87" fmla="*/ 235 h 340"/>
                <a:gd name="T88" fmla="*/ 74 w 235"/>
                <a:gd name="T89" fmla="*/ 249 h 340"/>
                <a:gd name="T90" fmla="*/ 76 w 235"/>
                <a:gd name="T91" fmla="*/ 262 h 340"/>
                <a:gd name="T92" fmla="*/ 85 w 235"/>
                <a:gd name="T93" fmla="*/ 276 h 340"/>
                <a:gd name="T94" fmla="*/ 85 w 235"/>
                <a:gd name="T95" fmla="*/ 292 h 340"/>
                <a:gd name="T96" fmla="*/ 98 w 235"/>
                <a:gd name="T97" fmla="*/ 301 h 340"/>
                <a:gd name="T98" fmla="*/ 106 w 235"/>
                <a:gd name="T99" fmla="*/ 308 h 340"/>
                <a:gd name="T100" fmla="*/ 117 w 235"/>
                <a:gd name="T101" fmla="*/ 322 h 340"/>
                <a:gd name="T102" fmla="*/ 124 w 235"/>
                <a:gd name="T103" fmla="*/ 340 h 340"/>
                <a:gd name="T104" fmla="*/ 128 w 235"/>
                <a:gd name="T105" fmla="*/ 340 h 340"/>
                <a:gd name="T106" fmla="*/ 128 w 235"/>
                <a:gd name="T107" fmla="*/ 340 h 340"/>
                <a:gd name="T108" fmla="*/ 128 w 235"/>
                <a:gd name="T109" fmla="*/ 340 h 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5" h="340">
                  <a:moveTo>
                    <a:pt x="128" y="340"/>
                  </a:moveTo>
                  <a:lnTo>
                    <a:pt x="124" y="322"/>
                  </a:lnTo>
                  <a:lnTo>
                    <a:pt x="123" y="306"/>
                  </a:lnTo>
                  <a:lnTo>
                    <a:pt x="128" y="292"/>
                  </a:lnTo>
                  <a:lnTo>
                    <a:pt x="139" y="283"/>
                  </a:lnTo>
                  <a:lnTo>
                    <a:pt x="149" y="274"/>
                  </a:lnTo>
                  <a:lnTo>
                    <a:pt x="165" y="273"/>
                  </a:lnTo>
                  <a:lnTo>
                    <a:pt x="174" y="262"/>
                  </a:lnTo>
                  <a:lnTo>
                    <a:pt x="187" y="257"/>
                  </a:lnTo>
                  <a:lnTo>
                    <a:pt x="185" y="241"/>
                  </a:lnTo>
                  <a:lnTo>
                    <a:pt x="194" y="228"/>
                  </a:lnTo>
                  <a:lnTo>
                    <a:pt x="201" y="219"/>
                  </a:lnTo>
                  <a:lnTo>
                    <a:pt x="201" y="196"/>
                  </a:lnTo>
                  <a:lnTo>
                    <a:pt x="203" y="178"/>
                  </a:lnTo>
                  <a:lnTo>
                    <a:pt x="215" y="130"/>
                  </a:lnTo>
                  <a:lnTo>
                    <a:pt x="215" y="102"/>
                  </a:lnTo>
                  <a:lnTo>
                    <a:pt x="215" y="73"/>
                  </a:lnTo>
                  <a:lnTo>
                    <a:pt x="215" y="47"/>
                  </a:lnTo>
                  <a:lnTo>
                    <a:pt x="215" y="34"/>
                  </a:lnTo>
                  <a:lnTo>
                    <a:pt x="235" y="23"/>
                  </a:lnTo>
                  <a:lnTo>
                    <a:pt x="233" y="7"/>
                  </a:lnTo>
                  <a:lnTo>
                    <a:pt x="167" y="6"/>
                  </a:lnTo>
                  <a:lnTo>
                    <a:pt x="140" y="6"/>
                  </a:lnTo>
                  <a:lnTo>
                    <a:pt x="124" y="4"/>
                  </a:lnTo>
                  <a:lnTo>
                    <a:pt x="99" y="4"/>
                  </a:lnTo>
                  <a:lnTo>
                    <a:pt x="83" y="2"/>
                  </a:lnTo>
                  <a:lnTo>
                    <a:pt x="28" y="0"/>
                  </a:lnTo>
                  <a:lnTo>
                    <a:pt x="0" y="0"/>
                  </a:lnTo>
                  <a:lnTo>
                    <a:pt x="7" y="15"/>
                  </a:lnTo>
                  <a:lnTo>
                    <a:pt x="16" y="25"/>
                  </a:lnTo>
                  <a:lnTo>
                    <a:pt x="14" y="41"/>
                  </a:lnTo>
                  <a:lnTo>
                    <a:pt x="21" y="59"/>
                  </a:lnTo>
                  <a:lnTo>
                    <a:pt x="19" y="71"/>
                  </a:lnTo>
                  <a:lnTo>
                    <a:pt x="17" y="91"/>
                  </a:lnTo>
                  <a:lnTo>
                    <a:pt x="28" y="98"/>
                  </a:lnTo>
                  <a:lnTo>
                    <a:pt x="37" y="109"/>
                  </a:lnTo>
                  <a:lnTo>
                    <a:pt x="35" y="128"/>
                  </a:lnTo>
                  <a:lnTo>
                    <a:pt x="42" y="139"/>
                  </a:lnTo>
                  <a:lnTo>
                    <a:pt x="55" y="157"/>
                  </a:lnTo>
                  <a:lnTo>
                    <a:pt x="66" y="173"/>
                  </a:lnTo>
                  <a:lnTo>
                    <a:pt x="66" y="187"/>
                  </a:lnTo>
                  <a:lnTo>
                    <a:pt x="71" y="203"/>
                  </a:lnTo>
                  <a:lnTo>
                    <a:pt x="80" y="214"/>
                  </a:lnTo>
                  <a:lnTo>
                    <a:pt x="69" y="235"/>
                  </a:lnTo>
                  <a:lnTo>
                    <a:pt x="74" y="249"/>
                  </a:lnTo>
                  <a:lnTo>
                    <a:pt x="76" y="262"/>
                  </a:lnTo>
                  <a:lnTo>
                    <a:pt x="85" y="276"/>
                  </a:lnTo>
                  <a:lnTo>
                    <a:pt x="85" y="292"/>
                  </a:lnTo>
                  <a:lnTo>
                    <a:pt x="98" y="301"/>
                  </a:lnTo>
                  <a:lnTo>
                    <a:pt x="106" y="308"/>
                  </a:lnTo>
                  <a:lnTo>
                    <a:pt x="117" y="322"/>
                  </a:lnTo>
                  <a:lnTo>
                    <a:pt x="124" y="340"/>
                  </a:lnTo>
                  <a:lnTo>
                    <a:pt x="128" y="340"/>
                  </a:lnTo>
                  <a:lnTo>
                    <a:pt x="128" y="340"/>
                  </a:lnTo>
                  <a:lnTo>
                    <a:pt x="128" y="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5" name="Freeform 193">
              <a:extLst>
                <a:ext uri="{FF2B5EF4-FFF2-40B4-BE49-F238E27FC236}">
                  <a16:creationId xmlns:a16="http://schemas.microsoft.com/office/drawing/2014/main" id="{C87F66E6-3767-B9E2-5FFE-4F874D9B3EB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475210" y="11817542"/>
              <a:ext cx="686644" cy="878634"/>
            </a:xfrm>
            <a:custGeom>
              <a:avLst/>
              <a:gdLst>
                <a:gd name="T0" fmla="*/ 297 w 304"/>
                <a:gd name="T1" fmla="*/ 389 h 389"/>
                <a:gd name="T2" fmla="*/ 301 w 304"/>
                <a:gd name="T3" fmla="*/ 313 h 389"/>
                <a:gd name="T4" fmla="*/ 303 w 304"/>
                <a:gd name="T5" fmla="*/ 270 h 389"/>
                <a:gd name="T6" fmla="*/ 301 w 304"/>
                <a:gd name="T7" fmla="*/ 242 h 389"/>
                <a:gd name="T8" fmla="*/ 301 w 304"/>
                <a:gd name="T9" fmla="*/ 131 h 389"/>
                <a:gd name="T10" fmla="*/ 304 w 304"/>
                <a:gd name="T11" fmla="*/ 48 h 389"/>
                <a:gd name="T12" fmla="*/ 271 w 304"/>
                <a:gd name="T13" fmla="*/ 37 h 389"/>
                <a:gd name="T14" fmla="*/ 256 w 304"/>
                <a:gd name="T15" fmla="*/ 48 h 389"/>
                <a:gd name="T16" fmla="*/ 93 w 304"/>
                <a:gd name="T17" fmla="*/ 33 h 389"/>
                <a:gd name="T18" fmla="*/ 94 w 304"/>
                <a:gd name="T19" fmla="*/ 1 h 389"/>
                <a:gd name="T20" fmla="*/ 78 w 304"/>
                <a:gd name="T21" fmla="*/ 0 h 389"/>
                <a:gd name="T22" fmla="*/ 4 w 304"/>
                <a:gd name="T23" fmla="*/ 1 h 389"/>
                <a:gd name="T24" fmla="*/ 0 w 304"/>
                <a:gd name="T25" fmla="*/ 51 h 389"/>
                <a:gd name="T26" fmla="*/ 0 w 304"/>
                <a:gd name="T27" fmla="*/ 74 h 389"/>
                <a:gd name="T28" fmla="*/ 2 w 304"/>
                <a:gd name="T29" fmla="*/ 94 h 389"/>
                <a:gd name="T30" fmla="*/ 7 w 304"/>
                <a:gd name="T31" fmla="*/ 108 h 389"/>
                <a:gd name="T32" fmla="*/ 20 w 304"/>
                <a:gd name="T33" fmla="*/ 131 h 389"/>
                <a:gd name="T34" fmla="*/ 30 w 304"/>
                <a:gd name="T35" fmla="*/ 149 h 389"/>
                <a:gd name="T36" fmla="*/ 36 w 304"/>
                <a:gd name="T37" fmla="*/ 163 h 389"/>
                <a:gd name="T38" fmla="*/ 36 w 304"/>
                <a:gd name="T39" fmla="*/ 179 h 389"/>
                <a:gd name="T40" fmla="*/ 34 w 304"/>
                <a:gd name="T41" fmla="*/ 192 h 389"/>
                <a:gd name="T42" fmla="*/ 32 w 304"/>
                <a:gd name="T43" fmla="*/ 208 h 389"/>
                <a:gd name="T44" fmla="*/ 30 w 304"/>
                <a:gd name="T45" fmla="*/ 224 h 389"/>
                <a:gd name="T46" fmla="*/ 32 w 304"/>
                <a:gd name="T47" fmla="*/ 259 h 389"/>
                <a:gd name="T48" fmla="*/ 32 w 304"/>
                <a:gd name="T49" fmla="*/ 373 h 389"/>
                <a:gd name="T50" fmla="*/ 77 w 304"/>
                <a:gd name="T51" fmla="*/ 379 h 389"/>
                <a:gd name="T52" fmla="*/ 297 w 304"/>
                <a:gd name="T53" fmla="*/ 389 h 389"/>
                <a:gd name="T54" fmla="*/ 297 w 304"/>
                <a:gd name="T55" fmla="*/ 389 h 389"/>
                <a:gd name="T56" fmla="*/ 297 w 304"/>
                <a:gd name="T57" fmla="*/ 389 h 3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04" h="389">
                  <a:moveTo>
                    <a:pt x="297" y="389"/>
                  </a:moveTo>
                  <a:lnTo>
                    <a:pt x="301" y="313"/>
                  </a:lnTo>
                  <a:lnTo>
                    <a:pt x="303" y="270"/>
                  </a:lnTo>
                  <a:lnTo>
                    <a:pt x="301" y="242"/>
                  </a:lnTo>
                  <a:lnTo>
                    <a:pt x="301" y="131"/>
                  </a:lnTo>
                  <a:lnTo>
                    <a:pt x="304" y="48"/>
                  </a:lnTo>
                  <a:lnTo>
                    <a:pt x="271" y="37"/>
                  </a:lnTo>
                  <a:lnTo>
                    <a:pt x="256" y="48"/>
                  </a:lnTo>
                  <a:lnTo>
                    <a:pt x="93" y="33"/>
                  </a:lnTo>
                  <a:lnTo>
                    <a:pt x="94" y="1"/>
                  </a:lnTo>
                  <a:lnTo>
                    <a:pt x="78" y="0"/>
                  </a:lnTo>
                  <a:lnTo>
                    <a:pt x="4" y="1"/>
                  </a:lnTo>
                  <a:lnTo>
                    <a:pt x="0" y="51"/>
                  </a:lnTo>
                  <a:lnTo>
                    <a:pt x="0" y="74"/>
                  </a:lnTo>
                  <a:lnTo>
                    <a:pt x="2" y="94"/>
                  </a:lnTo>
                  <a:lnTo>
                    <a:pt x="7" y="108"/>
                  </a:lnTo>
                  <a:lnTo>
                    <a:pt x="20" y="131"/>
                  </a:lnTo>
                  <a:lnTo>
                    <a:pt x="30" y="149"/>
                  </a:lnTo>
                  <a:lnTo>
                    <a:pt x="36" y="163"/>
                  </a:lnTo>
                  <a:lnTo>
                    <a:pt x="36" y="179"/>
                  </a:lnTo>
                  <a:lnTo>
                    <a:pt x="34" y="192"/>
                  </a:lnTo>
                  <a:lnTo>
                    <a:pt x="32" y="208"/>
                  </a:lnTo>
                  <a:lnTo>
                    <a:pt x="30" y="224"/>
                  </a:lnTo>
                  <a:lnTo>
                    <a:pt x="32" y="259"/>
                  </a:lnTo>
                  <a:lnTo>
                    <a:pt x="32" y="373"/>
                  </a:lnTo>
                  <a:lnTo>
                    <a:pt x="77" y="379"/>
                  </a:lnTo>
                  <a:lnTo>
                    <a:pt x="297" y="389"/>
                  </a:lnTo>
                  <a:lnTo>
                    <a:pt x="297" y="389"/>
                  </a:lnTo>
                  <a:lnTo>
                    <a:pt x="297" y="38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6" name="Freeform 194">
              <a:extLst>
                <a:ext uri="{FF2B5EF4-FFF2-40B4-BE49-F238E27FC236}">
                  <a16:creationId xmlns:a16="http://schemas.microsoft.com/office/drawing/2014/main" id="{9FD514B5-B5B6-28E2-0979-60019CBC976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007209" y="10968271"/>
              <a:ext cx="1014156" cy="1876979"/>
            </a:xfrm>
            <a:custGeom>
              <a:avLst/>
              <a:gdLst>
                <a:gd name="T0" fmla="*/ 399 w 449"/>
                <a:gd name="T1" fmla="*/ 817 h 831"/>
                <a:gd name="T2" fmla="*/ 442 w 449"/>
                <a:gd name="T3" fmla="*/ 630 h 831"/>
                <a:gd name="T4" fmla="*/ 349 w 449"/>
                <a:gd name="T5" fmla="*/ 626 h 831"/>
                <a:gd name="T6" fmla="*/ 228 w 449"/>
                <a:gd name="T7" fmla="*/ 575 h 831"/>
                <a:gd name="T8" fmla="*/ 230 w 449"/>
                <a:gd name="T9" fmla="*/ 463 h 831"/>
                <a:gd name="T10" fmla="*/ 346 w 449"/>
                <a:gd name="T11" fmla="*/ 422 h 831"/>
                <a:gd name="T12" fmla="*/ 428 w 449"/>
                <a:gd name="T13" fmla="*/ 386 h 831"/>
                <a:gd name="T14" fmla="*/ 387 w 449"/>
                <a:gd name="T15" fmla="*/ 270 h 831"/>
                <a:gd name="T16" fmla="*/ 355 w 449"/>
                <a:gd name="T17" fmla="*/ 263 h 831"/>
                <a:gd name="T18" fmla="*/ 326 w 449"/>
                <a:gd name="T19" fmla="*/ 254 h 831"/>
                <a:gd name="T20" fmla="*/ 312 w 449"/>
                <a:gd name="T21" fmla="*/ 222 h 831"/>
                <a:gd name="T22" fmla="*/ 287 w 449"/>
                <a:gd name="T23" fmla="*/ 210 h 831"/>
                <a:gd name="T24" fmla="*/ 271 w 449"/>
                <a:gd name="T25" fmla="*/ 189 h 831"/>
                <a:gd name="T26" fmla="*/ 248 w 449"/>
                <a:gd name="T27" fmla="*/ 164 h 831"/>
                <a:gd name="T28" fmla="*/ 241 w 449"/>
                <a:gd name="T29" fmla="*/ 94 h 831"/>
                <a:gd name="T30" fmla="*/ 219 w 449"/>
                <a:gd name="T31" fmla="*/ 73 h 831"/>
                <a:gd name="T32" fmla="*/ 219 w 449"/>
                <a:gd name="T33" fmla="*/ 46 h 831"/>
                <a:gd name="T34" fmla="*/ 168 w 449"/>
                <a:gd name="T35" fmla="*/ 46 h 831"/>
                <a:gd name="T36" fmla="*/ 155 w 449"/>
                <a:gd name="T37" fmla="*/ 0 h 831"/>
                <a:gd name="T38" fmla="*/ 61 w 449"/>
                <a:gd name="T39" fmla="*/ 2 h 831"/>
                <a:gd name="T40" fmla="*/ 54 w 449"/>
                <a:gd name="T41" fmla="*/ 169 h 831"/>
                <a:gd name="T42" fmla="*/ 40 w 449"/>
                <a:gd name="T43" fmla="*/ 174 h 831"/>
                <a:gd name="T44" fmla="*/ 0 w 449"/>
                <a:gd name="T45" fmla="*/ 181 h 831"/>
                <a:gd name="T46" fmla="*/ 16 w 449"/>
                <a:gd name="T47" fmla="*/ 254 h 831"/>
                <a:gd name="T48" fmla="*/ 54 w 449"/>
                <a:gd name="T49" fmla="*/ 343 h 831"/>
                <a:gd name="T50" fmla="*/ 86 w 449"/>
                <a:gd name="T51" fmla="*/ 422 h 831"/>
                <a:gd name="T52" fmla="*/ 118 w 449"/>
                <a:gd name="T53" fmla="*/ 436 h 831"/>
                <a:gd name="T54" fmla="*/ 139 w 449"/>
                <a:gd name="T55" fmla="*/ 465 h 831"/>
                <a:gd name="T56" fmla="*/ 168 w 449"/>
                <a:gd name="T57" fmla="*/ 493 h 831"/>
                <a:gd name="T58" fmla="*/ 212 w 449"/>
                <a:gd name="T59" fmla="*/ 602 h 831"/>
                <a:gd name="T60" fmla="*/ 230 w 449"/>
                <a:gd name="T61" fmla="*/ 698 h 831"/>
                <a:gd name="T62" fmla="*/ 223 w 449"/>
                <a:gd name="T63" fmla="*/ 723 h 831"/>
                <a:gd name="T64" fmla="*/ 221 w 449"/>
                <a:gd name="T65" fmla="*/ 794 h 831"/>
                <a:gd name="T66" fmla="*/ 285 w 449"/>
                <a:gd name="T67" fmla="*/ 824 h 831"/>
                <a:gd name="T68" fmla="*/ 394 w 449"/>
                <a:gd name="T69" fmla="*/ 831 h 831"/>
                <a:gd name="T70" fmla="*/ 394 w 449"/>
                <a:gd name="T71" fmla="*/ 831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49" h="831">
                  <a:moveTo>
                    <a:pt x="394" y="831"/>
                  </a:moveTo>
                  <a:lnTo>
                    <a:pt x="399" y="817"/>
                  </a:lnTo>
                  <a:lnTo>
                    <a:pt x="421" y="732"/>
                  </a:lnTo>
                  <a:lnTo>
                    <a:pt x="442" y="630"/>
                  </a:lnTo>
                  <a:lnTo>
                    <a:pt x="421" y="625"/>
                  </a:lnTo>
                  <a:lnTo>
                    <a:pt x="349" y="626"/>
                  </a:lnTo>
                  <a:lnTo>
                    <a:pt x="230" y="625"/>
                  </a:lnTo>
                  <a:lnTo>
                    <a:pt x="228" y="575"/>
                  </a:lnTo>
                  <a:lnTo>
                    <a:pt x="226" y="491"/>
                  </a:lnTo>
                  <a:lnTo>
                    <a:pt x="230" y="463"/>
                  </a:lnTo>
                  <a:lnTo>
                    <a:pt x="226" y="436"/>
                  </a:lnTo>
                  <a:lnTo>
                    <a:pt x="346" y="422"/>
                  </a:lnTo>
                  <a:lnTo>
                    <a:pt x="449" y="422"/>
                  </a:lnTo>
                  <a:lnTo>
                    <a:pt x="428" y="386"/>
                  </a:lnTo>
                  <a:lnTo>
                    <a:pt x="388" y="352"/>
                  </a:lnTo>
                  <a:lnTo>
                    <a:pt x="387" y="270"/>
                  </a:lnTo>
                  <a:lnTo>
                    <a:pt x="372" y="276"/>
                  </a:lnTo>
                  <a:lnTo>
                    <a:pt x="355" y="263"/>
                  </a:lnTo>
                  <a:lnTo>
                    <a:pt x="342" y="260"/>
                  </a:lnTo>
                  <a:lnTo>
                    <a:pt x="326" y="254"/>
                  </a:lnTo>
                  <a:lnTo>
                    <a:pt x="328" y="226"/>
                  </a:lnTo>
                  <a:lnTo>
                    <a:pt x="312" y="222"/>
                  </a:lnTo>
                  <a:lnTo>
                    <a:pt x="299" y="219"/>
                  </a:lnTo>
                  <a:lnTo>
                    <a:pt x="287" y="210"/>
                  </a:lnTo>
                  <a:lnTo>
                    <a:pt x="278" y="196"/>
                  </a:lnTo>
                  <a:lnTo>
                    <a:pt x="271" y="189"/>
                  </a:lnTo>
                  <a:lnTo>
                    <a:pt x="259" y="178"/>
                  </a:lnTo>
                  <a:lnTo>
                    <a:pt x="248" y="164"/>
                  </a:lnTo>
                  <a:lnTo>
                    <a:pt x="243" y="148"/>
                  </a:lnTo>
                  <a:lnTo>
                    <a:pt x="241" y="94"/>
                  </a:lnTo>
                  <a:lnTo>
                    <a:pt x="228" y="84"/>
                  </a:lnTo>
                  <a:lnTo>
                    <a:pt x="219" y="73"/>
                  </a:lnTo>
                  <a:lnTo>
                    <a:pt x="232" y="60"/>
                  </a:lnTo>
                  <a:lnTo>
                    <a:pt x="219" y="46"/>
                  </a:lnTo>
                  <a:lnTo>
                    <a:pt x="203" y="48"/>
                  </a:lnTo>
                  <a:lnTo>
                    <a:pt x="168" y="46"/>
                  </a:lnTo>
                  <a:lnTo>
                    <a:pt x="168" y="25"/>
                  </a:lnTo>
                  <a:lnTo>
                    <a:pt x="155" y="0"/>
                  </a:lnTo>
                  <a:lnTo>
                    <a:pt x="77" y="3"/>
                  </a:lnTo>
                  <a:lnTo>
                    <a:pt x="61" y="2"/>
                  </a:lnTo>
                  <a:lnTo>
                    <a:pt x="54" y="87"/>
                  </a:lnTo>
                  <a:lnTo>
                    <a:pt x="54" y="169"/>
                  </a:lnTo>
                  <a:lnTo>
                    <a:pt x="56" y="181"/>
                  </a:lnTo>
                  <a:lnTo>
                    <a:pt x="40" y="174"/>
                  </a:lnTo>
                  <a:lnTo>
                    <a:pt x="24" y="171"/>
                  </a:lnTo>
                  <a:lnTo>
                    <a:pt x="0" y="181"/>
                  </a:lnTo>
                  <a:lnTo>
                    <a:pt x="0" y="233"/>
                  </a:lnTo>
                  <a:lnTo>
                    <a:pt x="16" y="254"/>
                  </a:lnTo>
                  <a:lnTo>
                    <a:pt x="22" y="269"/>
                  </a:lnTo>
                  <a:lnTo>
                    <a:pt x="54" y="343"/>
                  </a:lnTo>
                  <a:lnTo>
                    <a:pt x="66" y="370"/>
                  </a:lnTo>
                  <a:lnTo>
                    <a:pt x="86" y="422"/>
                  </a:lnTo>
                  <a:lnTo>
                    <a:pt x="102" y="427"/>
                  </a:lnTo>
                  <a:lnTo>
                    <a:pt x="118" y="436"/>
                  </a:lnTo>
                  <a:lnTo>
                    <a:pt x="125" y="447"/>
                  </a:lnTo>
                  <a:lnTo>
                    <a:pt x="139" y="465"/>
                  </a:lnTo>
                  <a:lnTo>
                    <a:pt x="171" y="472"/>
                  </a:lnTo>
                  <a:lnTo>
                    <a:pt x="168" y="493"/>
                  </a:lnTo>
                  <a:lnTo>
                    <a:pt x="170" y="591"/>
                  </a:lnTo>
                  <a:lnTo>
                    <a:pt x="212" y="602"/>
                  </a:lnTo>
                  <a:lnTo>
                    <a:pt x="216" y="687"/>
                  </a:lnTo>
                  <a:lnTo>
                    <a:pt x="230" y="698"/>
                  </a:lnTo>
                  <a:lnTo>
                    <a:pt x="219" y="710"/>
                  </a:lnTo>
                  <a:lnTo>
                    <a:pt x="223" y="723"/>
                  </a:lnTo>
                  <a:lnTo>
                    <a:pt x="225" y="746"/>
                  </a:lnTo>
                  <a:lnTo>
                    <a:pt x="221" y="794"/>
                  </a:lnTo>
                  <a:lnTo>
                    <a:pt x="235" y="819"/>
                  </a:lnTo>
                  <a:lnTo>
                    <a:pt x="285" y="824"/>
                  </a:lnTo>
                  <a:lnTo>
                    <a:pt x="353" y="829"/>
                  </a:lnTo>
                  <a:lnTo>
                    <a:pt x="394" y="831"/>
                  </a:lnTo>
                  <a:lnTo>
                    <a:pt x="394" y="831"/>
                  </a:lnTo>
                  <a:lnTo>
                    <a:pt x="394" y="8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7" name="Freeform 195">
              <a:extLst>
                <a:ext uri="{FF2B5EF4-FFF2-40B4-BE49-F238E27FC236}">
                  <a16:creationId xmlns:a16="http://schemas.microsoft.com/office/drawing/2014/main" id="{0807E987-53B1-BC0E-E19A-5BC44AC44E92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644611" y="10204831"/>
              <a:ext cx="666317" cy="1113539"/>
            </a:xfrm>
            <a:custGeom>
              <a:avLst/>
              <a:gdLst>
                <a:gd name="T0" fmla="*/ 244 w 295"/>
                <a:gd name="T1" fmla="*/ 493 h 493"/>
                <a:gd name="T2" fmla="*/ 277 w 295"/>
                <a:gd name="T3" fmla="*/ 480 h 493"/>
                <a:gd name="T4" fmla="*/ 290 w 295"/>
                <a:gd name="T5" fmla="*/ 479 h 493"/>
                <a:gd name="T6" fmla="*/ 292 w 295"/>
                <a:gd name="T7" fmla="*/ 414 h 493"/>
                <a:gd name="T8" fmla="*/ 292 w 295"/>
                <a:gd name="T9" fmla="*/ 384 h 493"/>
                <a:gd name="T10" fmla="*/ 283 w 295"/>
                <a:gd name="T11" fmla="*/ 334 h 493"/>
                <a:gd name="T12" fmla="*/ 295 w 295"/>
                <a:gd name="T13" fmla="*/ 258 h 493"/>
                <a:gd name="T14" fmla="*/ 279 w 295"/>
                <a:gd name="T15" fmla="*/ 260 h 493"/>
                <a:gd name="T16" fmla="*/ 274 w 295"/>
                <a:gd name="T17" fmla="*/ 244 h 493"/>
                <a:gd name="T18" fmla="*/ 272 w 295"/>
                <a:gd name="T19" fmla="*/ 229 h 493"/>
                <a:gd name="T20" fmla="*/ 260 w 295"/>
                <a:gd name="T21" fmla="*/ 226 h 493"/>
                <a:gd name="T22" fmla="*/ 249 w 295"/>
                <a:gd name="T23" fmla="*/ 212 h 493"/>
                <a:gd name="T24" fmla="*/ 178 w 295"/>
                <a:gd name="T25" fmla="*/ 208 h 493"/>
                <a:gd name="T26" fmla="*/ 178 w 295"/>
                <a:gd name="T27" fmla="*/ 192 h 493"/>
                <a:gd name="T28" fmla="*/ 174 w 295"/>
                <a:gd name="T29" fmla="*/ 82 h 493"/>
                <a:gd name="T30" fmla="*/ 176 w 295"/>
                <a:gd name="T31" fmla="*/ 42 h 493"/>
                <a:gd name="T32" fmla="*/ 162 w 295"/>
                <a:gd name="T33" fmla="*/ 32 h 493"/>
                <a:gd name="T34" fmla="*/ 146 w 295"/>
                <a:gd name="T35" fmla="*/ 30 h 493"/>
                <a:gd name="T36" fmla="*/ 140 w 295"/>
                <a:gd name="T37" fmla="*/ 16 h 493"/>
                <a:gd name="T38" fmla="*/ 119 w 295"/>
                <a:gd name="T39" fmla="*/ 7 h 493"/>
                <a:gd name="T40" fmla="*/ 99 w 295"/>
                <a:gd name="T41" fmla="*/ 5 h 493"/>
                <a:gd name="T42" fmla="*/ 85 w 295"/>
                <a:gd name="T43" fmla="*/ 0 h 493"/>
                <a:gd name="T44" fmla="*/ 66 w 295"/>
                <a:gd name="T45" fmla="*/ 0 h 493"/>
                <a:gd name="T46" fmla="*/ 51 w 295"/>
                <a:gd name="T47" fmla="*/ 5 h 493"/>
                <a:gd name="T48" fmla="*/ 41 w 295"/>
                <a:gd name="T49" fmla="*/ 18 h 493"/>
                <a:gd name="T50" fmla="*/ 32 w 295"/>
                <a:gd name="T51" fmla="*/ 32 h 493"/>
                <a:gd name="T52" fmla="*/ 25 w 295"/>
                <a:gd name="T53" fmla="*/ 41 h 493"/>
                <a:gd name="T54" fmla="*/ 10 w 295"/>
                <a:gd name="T55" fmla="*/ 48 h 493"/>
                <a:gd name="T56" fmla="*/ 23 w 295"/>
                <a:gd name="T57" fmla="*/ 57 h 493"/>
                <a:gd name="T58" fmla="*/ 26 w 295"/>
                <a:gd name="T59" fmla="*/ 73 h 493"/>
                <a:gd name="T60" fmla="*/ 19 w 295"/>
                <a:gd name="T61" fmla="*/ 85 h 493"/>
                <a:gd name="T62" fmla="*/ 10 w 295"/>
                <a:gd name="T63" fmla="*/ 98 h 493"/>
                <a:gd name="T64" fmla="*/ 2 w 295"/>
                <a:gd name="T65" fmla="*/ 115 h 493"/>
                <a:gd name="T66" fmla="*/ 0 w 295"/>
                <a:gd name="T67" fmla="*/ 139 h 493"/>
                <a:gd name="T68" fmla="*/ 2 w 295"/>
                <a:gd name="T69" fmla="*/ 151 h 493"/>
                <a:gd name="T70" fmla="*/ 9 w 295"/>
                <a:gd name="T71" fmla="*/ 171 h 493"/>
                <a:gd name="T72" fmla="*/ 23 w 295"/>
                <a:gd name="T73" fmla="*/ 183 h 493"/>
                <a:gd name="T74" fmla="*/ 18 w 295"/>
                <a:gd name="T75" fmla="*/ 199 h 493"/>
                <a:gd name="T76" fmla="*/ 21 w 295"/>
                <a:gd name="T77" fmla="*/ 224 h 493"/>
                <a:gd name="T78" fmla="*/ 19 w 295"/>
                <a:gd name="T79" fmla="*/ 263 h 493"/>
                <a:gd name="T80" fmla="*/ 32 w 295"/>
                <a:gd name="T81" fmla="*/ 274 h 493"/>
                <a:gd name="T82" fmla="*/ 23 w 295"/>
                <a:gd name="T83" fmla="*/ 345 h 493"/>
                <a:gd name="T84" fmla="*/ 34 w 295"/>
                <a:gd name="T85" fmla="*/ 359 h 493"/>
                <a:gd name="T86" fmla="*/ 19 w 295"/>
                <a:gd name="T87" fmla="*/ 374 h 493"/>
                <a:gd name="T88" fmla="*/ 21 w 295"/>
                <a:gd name="T89" fmla="*/ 413 h 493"/>
                <a:gd name="T90" fmla="*/ 19 w 295"/>
                <a:gd name="T91" fmla="*/ 477 h 493"/>
                <a:gd name="T92" fmla="*/ 71 w 295"/>
                <a:gd name="T93" fmla="*/ 477 h 493"/>
                <a:gd name="T94" fmla="*/ 139 w 295"/>
                <a:gd name="T95" fmla="*/ 479 h 493"/>
                <a:gd name="T96" fmla="*/ 210 w 295"/>
                <a:gd name="T97" fmla="*/ 479 h 493"/>
                <a:gd name="T98" fmla="*/ 244 w 295"/>
                <a:gd name="T99" fmla="*/ 493 h 493"/>
                <a:gd name="T100" fmla="*/ 244 w 295"/>
                <a:gd name="T101" fmla="*/ 493 h 493"/>
                <a:gd name="T102" fmla="*/ 244 w 295"/>
                <a:gd name="T103" fmla="*/ 493 h 4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95" h="493">
                  <a:moveTo>
                    <a:pt x="244" y="493"/>
                  </a:moveTo>
                  <a:lnTo>
                    <a:pt x="277" y="480"/>
                  </a:lnTo>
                  <a:lnTo>
                    <a:pt x="290" y="479"/>
                  </a:lnTo>
                  <a:lnTo>
                    <a:pt x="292" y="414"/>
                  </a:lnTo>
                  <a:lnTo>
                    <a:pt x="292" y="384"/>
                  </a:lnTo>
                  <a:lnTo>
                    <a:pt x="283" y="334"/>
                  </a:lnTo>
                  <a:lnTo>
                    <a:pt x="295" y="258"/>
                  </a:lnTo>
                  <a:lnTo>
                    <a:pt x="279" y="260"/>
                  </a:lnTo>
                  <a:lnTo>
                    <a:pt x="274" y="244"/>
                  </a:lnTo>
                  <a:lnTo>
                    <a:pt x="272" y="229"/>
                  </a:lnTo>
                  <a:lnTo>
                    <a:pt x="260" y="226"/>
                  </a:lnTo>
                  <a:lnTo>
                    <a:pt x="249" y="212"/>
                  </a:lnTo>
                  <a:lnTo>
                    <a:pt x="178" y="208"/>
                  </a:lnTo>
                  <a:lnTo>
                    <a:pt x="178" y="192"/>
                  </a:lnTo>
                  <a:lnTo>
                    <a:pt x="174" y="82"/>
                  </a:lnTo>
                  <a:lnTo>
                    <a:pt x="176" y="42"/>
                  </a:lnTo>
                  <a:lnTo>
                    <a:pt x="162" y="32"/>
                  </a:lnTo>
                  <a:lnTo>
                    <a:pt x="146" y="30"/>
                  </a:lnTo>
                  <a:lnTo>
                    <a:pt x="140" y="16"/>
                  </a:lnTo>
                  <a:lnTo>
                    <a:pt x="119" y="7"/>
                  </a:lnTo>
                  <a:lnTo>
                    <a:pt x="99" y="5"/>
                  </a:lnTo>
                  <a:lnTo>
                    <a:pt x="85" y="0"/>
                  </a:lnTo>
                  <a:lnTo>
                    <a:pt x="66" y="0"/>
                  </a:lnTo>
                  <a:lnTo>
                    <a:pt x="51" y="5"/>
                  </a:lnTo>
                  <a:lnTo>
                    <a:pt x="41" y="18"/>
                  </a:lnTo>
                  <a:lnTo>
                    <a:pt x="32" y="32"/>
                  </a:lnTo>
                  <a:lnTo>
                    <a:pt x="25" y="41"/>
                  </a:lnTo>
                  <a:lnTo>
                    <a:pt x="10" y="48"/>
                  </a:lnTo>
                  <a:lnTo>
                    <a:pt x="23" y="57"/>
                  </a:lnTo>
                  <a:lnTo>
                    <a:pt x="26" y="73"/>
                  </a:lnTo>
                  <a:lnTo>
                    <a:pt x="19" y="85"/>
                  </a:lnTo>
                  <a:lnTo>
                    <a:pt x="10" y="98"/>
                  </a:lnTo>
                  <a:lnTo>
                    <a:pt x="2" y="115"/>
                  </a:lnTo>
                  <a:lnTo>
                    <a:pt x="0" y="139"/>
                  </a:lnTo>
                  <a:lnTo>
                    <a:pt x="2" y="151"/>
                  </a:lnTo>
                  <a:lnTo>
                    <a:pt x="9" y="171"/>
                  </a:lnTo>
                  <a:lnTo>
                    <a:pt x="23" y="183"/>
                  </a:lnTo>
                  <a:lnTo>
                    <a:pt x="18" y="199"/>
                  </a:lnTo>
                  <a:lnTo>
                    <a:pt x="21" y="224"/>
                  </a:lnTo>
                  <a:lnTo>
                    <a:pt x="19" y="263"/>
                  </a:lnTo>
                  <a:lnTo>
                    <a:pt x="32" y="274"/>
                  </a:lnTo>
                  <a:lnTo>
                    <a:pt x="23" y="345"/>
                  </a:lnTo>
                  <a:lnTo>
                    <a:pt x="34" y="359"/>
                  </a:lnTo>
                  <a:lnTo>
                    <a:pt x="19" y="374"/>
                  </a:lnTo>
                  <a:lnTo>
                    <a:pt x="21" y="413"/>
                  </a:lnTo>
                  <a:lnTo>
                    <a:pt x="19" y="477"/>
                  </a:lnTo>
                  <a:lnTo>
                    <a:pt x="71" y="477"/>
                  </a:lnTo>
                  <a:lnTo>
                    <a:pt x="139" y="479"/>
                  </a:lnTo>
                  <a:lnTo>
                    <a:pt x="210" y="479"/>
                  </a:lnTo>
                  <a:lnTo>
                    <a:pt x="244" y="493"/>
                  </a:lnTo>
                  <a:lnTo>
                    <a:pt x="244" y="493"/>
                  </a:lnTo>
                  <a:lnTo>
                    <a:pt x="244" y="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8" name="Freeform 196">
              <a:extLst>
                <a:ext uri="{FF2B5EF4-FFF2-40B4-BE49-F238E27FC236}">
                  <a16:creationId xmlns:a16="http://schemas.microsoft.com/office/drawing/2014/main" id="{264E0A05-DACA-B313-1A90-603AE94FCC2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253408" y="9927012"/>
              <a:ext cx="865082" cy="1029966"/>
            </a:xfrm>
            <a:custGeom>
              <a:avLst/>
              <a:gdLst>
                <a:gd name="T0" fmla="*/ 324 w 383"/>
                <a:gd name="T1" fmla="*/ 456 h 456"/>
                <a:gd name="T2" fmla="*/ 331 w 383"/>
                <a:gd name="T3" fmla="*/ 374 h 456"/>
                <a:gd name="T4" fmla="*/ 317 w 383"/>
                <a:gd name="T5" fmla="*/ 361 h 456"/>
                <a:gd name="T6" fmla="*/ 329 w 383"/>
                <a:gd name="T7" fmla="*/ 335 h 456"/>
                <a:gd name="T8" fmla="*/ 328 w 383"/>
                <a:gd name="T9" fmla="*/ 295 h 456"/>
                <a:gd name="T10" fmla="*/ 328 w 383"/>
                <a:gd name="T11" fmla="*/ 173 h 456"/>
                <a:gd name="T12" fmla="*/ 360 w 383"/>
                <a:gd name="T13" fmla="*/ 169 h 456"/>
                <a:gd name="T14" fmla="*/ 345 w 383"/>
                <a:gd name="T15" fmla="*/ 158 h 456"/>
                <a:gd name="T16" fmla="*/ 363 w 383"/>
                <a:gd name="T17" fmla="*/ 148 h 456"/>
                <a:gd name="T18" fmla="*/ 361 w 383"/>
                <a:gd name="T19" fmla="*/ 132 h 456"/>
                <a:gd name="T20" fmla="*/ 368 w 383"/>
                <a:gd name="T21" fmla="*/ 119 h 456"/>
                <a:gd name="T22" fmla="*/ 383 w 383"/>
                <a:gd name="T23" fmla="*/ 121 h 456"/>
                <a:gd name="T24" fmla="*/ 365 w 383"/>
                <a:gd name="T25" fmla="*/ 105 h 456"/>
                <a:gd name="T26" fmla="*/ 356 w 383"/>
                <a:gd name="T27" fmla="*/ 98 h 456"/>
                <a:gd name="T28" fmla="*/ 344 w 383"/>
                <a:gd name="T29" fmla="*/ 87 h 456"/>
                <a:gd name="T30" fmla="*/ 344 w 383"/>
                <a:gd name="T31" fmla="*/ 71 h 456"/>
                <a:gd name="T32" fmla="*/ 342 w 383"/>
                <a:gd name="T33" fmla="*/ 55 h 456"/>
                <a:gd name="T34" fmla="*/ 333 w 383"/>
                <a:gd name="T35" fmla="*/ 66 h 456"/>
                <a:gd name="T36" fmla="*/ 319 w 383"/>
                <a:gd name="T37" fmla="*/ 60 h 456"/>
                <a:gd name="T38" fmla="*/ 320 w 383"/>
                <a:gd name="T39" fmla="*/ 44 h 456"/>
                <a:gd name="T40" fmla="*/ 303 w 383"/>
                <a:gd name="T41" fmla="*/ 50 h 456"/>
                <a:gd name="T42" fmla="*/ 276 w 383"/>
                <a:gd name="T43" fmla="*/ 55 h 456"/>
                <a:gd name="T44" fmla="*/ 265 w 383"/>
                <a:gd name="T45" fmla="*/ 44 h 456"/>
                <a:gd name="T46" fmla="*/ 249 w 383"/>
                <a:gd name="T47" fmla="*/ 43 h 456"/>
                <a:gd name="T48" fmla="*/ 237 w 383"/>
                <a:gd name="T49" fmla="*/ 41 h 456"/>
                <a:gd name="T50" fmla="*/ 224 w 383"/>
                <a:gd name="T51" fmla="*/ 27 h 456"/>
                <a:gd name="T52" fmla="*/ 210 w 383"/>
                <a:gd name="T53" fmla="*/ 21 h 456"/>
                <a:gd name="T54" fmla="*/ 192 w 383"/>
                <a:gd name="T55" fmla="*/ 27 h 456"/>
                <a:gd name="T56" fmla="*/ 182 w 383"/>
                <a:gd name="T57" fmla="*/ 16 h 456"/>
                <a:gd name="T58" fmla="*/ 183 w 383"/>
                <a:gd name="T59" fmla="*/ 28 h 456"/>
                <a:gd name="T60" fmla="*/ 144 w 383"/>
                <a:gd name="T61" fmla="*/ 19 h 456"/>
                <a:gd name="T62" fmla="*/ 132 w 383"/>
                <a:gd name="T63" fmla="*/ 19 h 456"/>
                <a:gd name="T64" fmla="*/ 128 w 383"/>
                <a:gd name="T65" fmla="*/ 5 h 456"/>
                <a:gd name="T66" fmla="*/ 112 w 383"/>
                <a:gd name="T67" fmla="*/ 3 h 456"/>
                <a:gd name="T68" fmla="*/ 85 w 383"/>
                <a:gd name="T69" fmla="*/ 0 h 456"/>
                <a:gd name="T70" fmla="*/ 91 w 383"/>
                <a:gd name="T71" fmla="*/ 117 h 456"/>
                <a:gd name="T72" fmla="*/ 23 w 383"/>
                <a:gd name="T73" fmla="*/ 119 h 456"/>
                <a:gd name="T74" fmla="*/ 20 w 383"/>
                <a:gd name="T75" fmla="*/ 149 h 456"/>
                <a:gd name="T76" fmla="*/ 21 w 383"/>
                <a:gd name="T77" fmla="*/ 203 h 456"/>
                <a:gd name="T78" fmla="*/ 0 w 383"/>
                <a:gd name="T79" fmla="*/ 203 h 456"/>
                <a:gd name="T80" fmla="*/ 25 w 383"/>
                <a:gd name="T81" fmla="*/ 212 h 456"/>
                <a:gd name="T82" fmla="*/ 21 w 383"/>
                <a:gd name="T83" fmla="*/ 238 h 456"/>
                <a:gd name="T84" fmla="*/ 45 w 383"/>
                <a:gd name="T85" fmla="*/ 237 h 456"/>
                <a:gd name="T86" fmla="*/ 50 w 383"/>
                <a:gd name="T87" fmla="*/ 247 h 456"/>
                <a:gd name="T88" fmla="*/ 57 w 383"/>
                <a:gd name="T89" fmla="*/ 258 h 456"/>
                <a:gd name="T90" fmla="*/ 69 w 383"/>
                <a:gd name="T91" fmla="*/ 272 h 456"/>
                <a:gd name="T92" fmla="*/ 87 w 383"/>
                <a:gd name="T93" fmla="*/ 285 h 456"/>
                <a:gd name="T94" fmla="*/ 107 w 383"/>
                <a:gd name="T95" fmla="*/ 297 h 456"/>
                <a:gd name="T96" fmla="*/ 126 w 383"/>
                <a:gd name="T97" fmla="*/ 303 h 456"/>
                <a:gd name="T98" fmla="*/ 146 w 383"/>
                <a:gd name="T99" fmla="*/ 308 h 456"/>
                <a:gd name="T100" fmla="*/ 160 w 383"/>
                <a:gd name="T101" fmla="*/ 317 h 456"/>
                <a:gd name="T102" fmla="*/ 171 w 383"/>
                <a:gd name="T103" fmla="*/ 331 h 456"/>
                <a:gd name="T104" fmla="*/ 189 w 383"/>
                <a:gd name="T105" fmla="*/ 345 h 456"/>
                <a:gd name="T106" fmla="*/ 223 w 383"/>
                <a:gd name="T107" fmla="*/ 359 h 456"/>
                <a:gd name="T108" fmla="*/ 231 w 383"/>
                <a:gd name="T109" fmla="*/ 370 h 456"/>
                <a:gd name="T110" fmla="*/ 249 w 383"/>
                <a:gd name="T111" fmla="*/ 379 h 456"/>
                <a:gd name="T112" fmla="*/ 256 w 383"/>
                <a:gd name="T113" fmla="*/ 399 h 456"/>
                <a:gd name="T114" fmla="*/ 279 w 383"/>
                <a:gd name="T115" fmla="*/ 422 h 456"/>
                <a:gd name="T116" fmla="*/ 306 w 383"/>
                <a:gd name="T117" fmla="*/ 447 h 456"/>
                <a:gd name="T118" fmla="*/ 324 w 383"/>
                <a:gd name="T119" fmla="*/ 456 h 456"/>
                <a:gd name="T120" fmla="*/ 324 w 383"/>
                <a:gd name="T121" fmla="*/ 456 h 456"/>
                <a:gd name="T122" fmla="*/ 324 w 383"/>
                <a:gd name="T123" fmla="*/ 456 h 4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83" h="456">
                  <a:moveTo>
                    <a:pt x="324" y="456"/>
                  </a:moveTo>
                  <a:lnTo>
                    <a:pt x="331" y="374"/>
                  </a:lnTo>
                  <a:lnTo>
                    <a:pt x="317" y="361"/>
                  </a:lnTo>
                  <a:lnTo>
                    <a:pt x="329" y="335"/>
                  </a:lnTo>
                  <a:lnTo>
                    <a:pt x="328" y="295"/>
                  </a:lnTo>
                  <a:lnTo>
                    <a:pt x="328" y="173"/>
                  </a:lnTo>
                  <a:lnTo>
                    <a:pt x="360" y="169"/>
                  </a:lnTo>
                  <a:lnTo>
                    <a:pt x="345" y="158"/>
                  </a:lnTo>
                  <a:lnTo>
                    <a:pt x="363" y="148"/>
                  </a:lnTo>
                  <a:lnTo>
                    <a:pt x="361" y="132"/>
                  </a:lnTo>
                  <a:lnTo>
                    <a:pt x="368" y="119"/>
                  </a:lnTo>
                  <a:lnTo>
                    <a:pt x="383" y="121"/>
                  </a:lnTo>
                  <a:lnTo>
                    <a:pt x="365" y="105"/>
                  </a:lnTo>
                  <a:lnTo>
                    <a:pt x="356" y="98"/>
                  </a:lnTo>
                  <a:lnTo>
                    <a:pt x="344" y="87"/>
                  </a:lnTo>
                  <a:lnTo>
                    <a:pt x="344" y="71"/>
                  </a:lnTo>
                  <a:lnTo>
                    <a:pt x="342" y="55"/>
                  </a:lnTo>
                  <a:lnTo>
                    <a:pt x="333" y="66"/>
                  </a:lnTo>
                  <a:lnTo>
                    <a:pt x="319" y="60"/>
                  </a:lnTo>
                  <a:lnTo>
                    <a:pt x="320" y="44"/>
                  </a:lnTo>
                  <a:lnTo>
                    <a:pt x="303" y="50"/>
                  </a:lnTo>
                  <a:lnTo>
                    <a:pt x="276" y="55"/>
                  </a:lnTo>
                  <a:lnTo>
                    <a:pt x="265" y="44"/>
                  </a:lnTo>
                  <a:lnTo>
                    <a:pt x="249" y="43"/>
                  </a:lnTo>
                  <a:lnTo>
                    <a:pt x="237" y="41"/>
                  </a:lnTo>
                  <a:lnTo>
                    <a:pt x="224" y="27"/>
                  </a:lnTo>
                  <a:lnTo>
                    <a:pt x="210" y="21"/>
                  </a:lnTo>
                  <a:lnTo>
                    <a:pt x="192" y="27"/>
                  </a:lnTo>
                  <a:lnTo>
                    <a:pt x="182" y="16"/>
                  </a:lnTo>
                  <a:lnTo>
                    <a:pt x="183" y="28"/>
                  </a:lnTo>
                  <a:lnTo>
                    <a:pt x="144" y="19"/>
                  </a:lnTo>
                  <a:lnTo>
                    <a:pt x="132" y="19"/>
                  </a:lnTo>
                  <a:lnTo>
                    <a:pt x="128" y="5"/>
                  </a:lnTo>
                  <a:lnTo>
                    <a:pt x="112" y="3"/>
                  </a:lnTo>
                  <a:lnTo>
                    <a:pt x="85" y="0"/>
                  </a:lnTo>
                  <a:lnTo>
                    <a:pt x="91" y="117"/>
                  </a:lnTo>
                  <a:lnTo>
                    <a:pt x="23" y="119"/>
                  </a:lnTo>
                  <a:lnTo>
                    <a:pt x="20" y="149"/>
                  </a:lnTo>
                  <a:lnTo>
                    <a:pt x="21" y="203"/>
                  </a:lnTo>
                  <a:lnTo>
                    <a:pt x="0" y="203"/>
                  </a:lnTo>
                  <a:lnTo>
                    <a:pt x="25" y="212"/>
                  </a:lnTo>
                  <a:lnTo>
                    <a:pt x="21" y="238"/>
                  </a:lnTo>
                  <a:lnTo>
                    <a:pt x="45" y="237"/>
                  </a:lnTo>
                  <a:lnTo>
                    <a:pt x="50" y="247"/>
                  </a:lnTo>
                  <a:lnTo>
                    <a:pt x="57" y="258"/>
                  </a:lnTo>
                  <a:lnTo>
                    <a:pt x="69" y="272"/>
                  </a:lnTo>
                  <a:lnTo>
                    <a:pt x="87" y="285"/>
                  </a:lnTo>
                  <a:lnTo>
                    <a:pt x="107" y="297"/>
                  </a:lnTo>
                  <a:lnTo>
                    <a:pt x="126" y="303"/>
                  </a:lnTo>
                  <a:lnTo>
                    <a:pt x="146" y="308"/>
                  </a:lnTo>
                  <a:lnTo>
                    <a:pt x="160" y="317"/>
                  </a:lnTo>
                  <a:lnTo>
                    <a:pt x="171" y="331"/>
                  </a:lnTo>
                  <a:lnTo>
                    <a:pt x="189" y="345"/>
                  </a:lnTo>
                  <a:lnTo>
                    <a:pt x="223" y="359"/>
                  </a:lnTo>
                  <a:lnTo>
                    <a:pt x="231" y="370"/>
                  </a:lnTo>
                  <a:lnTo>
                    <a:pt x="249" y="379"/>
                  </a:lnTo>
                  <a:lnTo>
                    <a:pt x="256" y="399"/>
                  </a:lnTo>
                  <a:lnTo>
                    <a:pt x="279" y="422"/>
                  </a:lnTo>
                  <a:lnTo>
                    <a:pt x="306" y="447"/>
                  </a:lnTo>
                  <a:lnTo>
                    <a:pt x="324" y="456"/>
                  </a:lnTo>
                  <a:lnTo>
                    <a:pt x="324" y="456"/>
                  </a:lnTo>
                  <a:lnTo>
                    <a:pt x="324" y="4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69" name="Freeform 197">
              <a:extLst>
                <a:ext uri="{FF2B5EF4-FFF2-40B4-BE49-F238E27FC236}">
                  <a16:creationId xmlns:a16="http://schemas.microsoft.com/office/drawing/2014/main" id="{1CF23755-FCE6-9369-440E-12DB511FABB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600041" y="10191279"/>
              <a:ext cx="865082" cy="415600"/>
            </a:xfrm>
            <a:custGeom>
              <a:avLst/>
              <a:gdLst>
                <a:gd name="T0" fmla="*/ 241 w 383"/>
                <a:gd name="T1" fmla="*/ 184 h 184"/>
                <a:gd name="T2" fmla="*/ 241 w 383"/>
                <a:gd name="T3" fmla="*/ 159 h 184"/>
                <a:gd name="T4" fmla="*/ 267 w 383"/>
                <a:gd name="T5" fmla="*/ 159 h 184"/>
                <a:gd name="T6" fmla="*/ 283 w 383"/>
                <a:gd name="T7" fmla="*/ 161 h 184"/>
                <a:gd name="T8" fmla="*/ 335 w 383"/>
                <a:gd name="T9" fmla="*/ 161 h 184"/>
                <a:gd name="T10" fmla="*/ 380 w 383"/>
                <a:gd name="T11" fmla="*/ 162 h 184"/>
                <a:gd name="T12" fmla="*/ 383 w 383"/>
                <a:gd name="T13" fmla="*/ 139 h 184"/>
                <a:gd name="T14" fmla="*/ 380 w 383"/>
                <a:gd name="T15" fmla="*/ 111 h 184"/>
                <a:gd name="T16" fmla="*/ 383 w 383"/>
                <a:gd name="T17" fmla="*/ 79 h 184"/>
                <a:gd name="T18" fmla="*/ 381 w 383"/>
                <a:gd name="T19" fmla="*/ 63 h 184"/>
                <a:gd name="T20" fmla="*/ 369 w 383"/>
                <a:gd name="T21" fmla="*/ 64 h 184"/>
                <a:gd name="T22" fmla="*/ 353 w 383"/>
                <a:gd name="T23" fmla="*/ 59 h 184"/>
                <a:gd name="T24" fmla="*/ 342 w 383"/>
                <a:gd name="T25" fmla="*/ 50 h 184"/>
                <a:gd name="T26" fmla="*/ 328 w 383"/>
                <a:gd name="T27" fmla="*/ 48 h 184"/>
                <a:gd name="T28" fmla="*/ 317 w 383"/>
                <a:gd name="T29" fmla="*/ 41 h 184"/>
                <a:gd name="T30" fmla="*/ 305 w 383"/>
                <a:gd name="T31" fmla="*/ 36 h 184"/>
                <a:gd name="T32" fmla="*/ 296 w 383"/>
                <a:gd name="T33" fmla="*/ 29 h 184"/>
                <a:gd name="T34" fmla="*/ 282 w 383"/>
                <a:gd name="T35" fmla="*/ 34 h 184"/>
                <a:gd name="T36" fmla="*/ 269 w 383"/>
                <a:gd name="T37" fmla="*/ 32 h 184"/>
                <a:gd name="T38" fmla="*/ 260 w 383"/>
                <a:gd name="T39" fmla="*/ 22 h 184"/>
                <a:gd name="T40" fmla="*/ 253 w 383"/>
                <a:gd name="T41" fmla="*/ 11 h 184"/>
                <a:gd name="T42" fmla="*/ 237 w 383"/>
                <a:gd name="T43" fmla="*/ 2 h 184"/>
                <a:gd name="T44" fmla="*/ 225 w 383"/>
                <a:gd name="T45" fmla="*/ 0 h 184"/>
                <a:gd name="T46" fmla="*/ 210 w 383"/>
                <a:gd name="T47" fmla="*/ 6 h 184"/>
                <a:gd name="T48" fmla="*/ 194 w 383"/>
                <a:gd name="T49" fmla="*/ 4 h 184"/>
                <a:gd name="T50" fmla="*/ 127 w 383"/>
                <a:gd name="T51" fmla="*/ 6 h 184"/>
                <a:gd name="T52" fmla="*/ 88 w 383"/>
                <a:gd name="T53" fmla="*/ 4 h 184"/>
                <a:gd name="T54" fmla="*/ 56 w 383"/>
                <a:gd name="T55" fmla="*/ 6 h 184"/>
                <a:gd name="T56" fmla="*/ 0 w 383"/>
                <a:gd name="T57" fmla="*/ 2 h 184"/>
                <a:gd name="T58" fmla="*/ 2 w 383"/>
                <a:gd name="T59" fmla="*/ 16 h 184"/>
                <a:gd name="T60" fmla="*/ 4 w 383"/>
                <a:gd name="T61" fmla="*/ 32 h 184"/>
                <a:gd name="T62" fmla="*/ 8 w 383"/>
                <a:gd name="T63" fmla="*/ 45 h 184"/>
                <a:gd name="T64" fmla="*/ 16 w 383"/>
                <a:gd name="T65" fmla="*/ 56 h 184"/>
                <a:gd name="T66" fmla="*/ 22 w 383"/>
                <a:gd name="T67" fmla="*/ 70 h 184"/>
                <a:gd name="T68" fmla="*/ 24 w 383"/>
                <a:gd name="T69" fmla="*/ 86 h 184"/>
                <a:gd name="T70" fmla="*/ 59 w 383"/>
                <a:gd name="T71" fmla="*/ 88 h 184"/>
                <a:gd name="T72" fmla="*/ 88 w 383"/>
                <a:gd name="T73" fmla="*/ 88 h 184"/>
                <a:gd name="T74" fmla="*/ 113 w 383"/>
                <a:gd name="T75" fmla="*/ 75 h 184"/>
                <a:gd name="T76" fmla="*/ 123 w 383"/>
                <a:gd name="T77" fmla="*/ 86 h 184"/>
                <a:gd name="T78" fmla="*/ 123 w 383"/>
                <a:gd name="T79" fmla="*/ 109 h 184"/>
                <a:gd name="T80" fmla="*/ 125 w 383"/>
                <a:gd name="T81" fmla="*/ 157 h 184"/>
                <a:gd name="T82" fmla="*/ 161 w 383"/>
                <a:gd name="T83" fmla="*/ 159 h 184"/>
                <a:gd name="T84" fmla="*/ 170 w 383"/>
                <a:gd name="T85" fmla="*/ 182 h 184"/>
                <a:gd name="T86" fmla="*/ 200 w 383"/>
                <a:gd name="T87" fmla="*/ 182 h 184"/>
                <a:gd name="T88" fmla="*/ 241 w 383"/>
                <a:gd name="T89" fmla="*/ 184 h 184"/>
                <a:gd name="T90" fmla="*/ 241 w 383"/>
                <a:gd name="T91" fmla="*/ 184 h 184"/>
                <a:gd name="T92" fmla="*/ 241 w 383"/>
                <a:gd name="T93" fmla="*/ 184 h 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83" h="184">
                  <a:moveTo>
                    <a:pt x="241" y="184"/>
                  </a:moveTo>
                  <a:lnTo>
                    <a:pt x="241" y="159"/>
                  </a:lnTo>
                  <a:lnTo>
                    <a:pt x="267" y="159"/>
                  </a:lnTo>
                  <a:lnTo>
                    <a:pt x="283" y="161"/>
                  </a:lnTo>
                  <a:lnTo>
                    <a:pt x="335" y="161"/>
                  </a:lnTo>
                  <a:lnTo>
                    <a:pt x="380" y="162"/>
                  </a:lnTo>
                  <a:lnTo>
                    <a:pt x="383" y="139"/>
                  </a:lnTo>
                  <a:lnTo>
                    <a:pt x="380" y="111"/>
                  </a:lnTo>
                  <a:lnTo>
                    <a:pt x="383" y="79"/>
                  </a:lnTo>
                  <a:lnTo>
                    <a:pt x="381" y="63"/>
                  </a:lnTo>
                  <a:lnTo>
                    <a:pt x="369" y="64"/>
                  </a:lnTo>
                  <a:lnTo>
                    <a:pt x="353" y="59"/>
                  </a:lnTo>
                  <a:lnTo>
                    <a:pt x="342" y="50"/>
                  </a:lnTo>
                  <a:lnTo>
                    <a:pt x="328" y="48"/>
                  </a:lnTo>
                  <a:lnTo>
                    <a:pt x="317" y="41"/>
                  </a:lnTo>
                  <a:lnTo>
                    <a:pt x="305" y="36"/>
                  </a:lnTo>
                  <a:lnTo>
                    <a:pt x="296" y="29"/>
                  </a:lnTo>
                  <a:lnTo>
                    <a:pt x="282" y="34"/>
                  </a:lnTo>
                  <a:lnTo>
                    <a:pt x="269" y="32"/>
                  </a:lnTo>
                  <a:lnTo>
                    <a:pt x="260" y="22"/>
                  </a:lnTo>
                  <a:lnTo>
                    <a:pt x="253" y="11"/>
                  </a:lnTo>
                  <a:lnTo>
                    <a:pt x="237" y="2"/>
                  </a:lnTo>
                  <a:lnTo>
                    <a:pt x="225" y="0"/>
                  </a:lnTo>
                  <a:lnTo>
                    <a:pt x="210" y="6"/>
                  </a:lnTo>
                  <a:lnTo>
                    <a:pt x="194" y="4"/>
                  </a:lnTo>
                  <a:lnTo>
                    <a:pt x="127" y="6"/>
                  </a:lnTo>
                  <a:lnTo>
                    <a:pt x="88" y="4"/>
                  </a:lnTo>
                  <a:lnTo>
                    <a:pt x="56" y="6"/>
                  </a:lnTo>
                  <a:lnTo>
                    <a:pt x="0" y="2"/>
                  </a:lnTo>
                  <a:lnTo>
                    <a:pt x="2" y="16"/>
                  </a:lnTo>
                  <a:lnTo>
                    <a:pt x="4" y="32"/>
                  </a:lnTo>
                  <a:lnTo>
                    <a:pt x="8" y="45"/>
                  </a:lnTo>
                  <a:lnTo>
                    <a:pt x="16" y="56"/>
                  </a:lnTo>
                  <a:lnTo>
                    <a:pt x="22" y="70"/>
                  </a:lnTo>
                  <a:lnTo>
                    <a:pt x="24" y="86"/>
                  </a:lnTo>
                  <a:lnTo>
                    <a:pt x="59" y="88"/>
                  </a:lnTo>
                  <a:lnTo>
                    <a:pt x="88" y="88"/>
                  </a:lnTo>
                  <a:lnTo>
                    <a:pt x="113" y="75"/>
                  </a:lnTo>
                  <a:lnTo>
                    <a:pt x="123" y="86"/>
                  </a:lnTo>
                  <a:lnTo>
                    <a:pt x="123" y="109"/>
                  </a:lnTo>
                  <a:lnTo>
                    <a:pt x="125" y="157"/>
                  </a:lnTo>
                  <a:lnTo>
                    <a:pt x="161" y="159"/>
                  </a:lnTo>
                  <a:lnTo>
                    <a:pt x="170" y="182"/>
                  </a:lnTo>
                  <a:lnTo>
                    <a:pt x="200" y="182"/>
                  </a:lnTo>
                  <a:lnTo>
                    <a:pt x="241" y="184"/>
                  </a:lnTo>
                  <a:lnTo>
                    <a:pt x="241" y="184"/>
                  </a:lnTo>
                  <a:lnTo>
                    <a:pt x="241" y="18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0" name="Freeform 198">
              <a:extLst>
                <a:ext uri="{FF2B5EF4-FFF2-40B4-BE49-F238E27FC236}">
                  <a16:creationId xmlns:a16="http://schemas.microsoft.com/office/drawing/2014/main" id="{5ACEA86D-CFFE-6219-69DF-07257129BDF3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10656059" y="10975048"/>
              <a:ext cx="880892" cy="950912"/>
            </a:xfrm>
            <a:custGeom>
              <a:avLst/>
              <a:gdLst>
                <a:gd name="T0" fmla="*/ 285 w 390"/>
                <a:gd name="T1" fmla="*/ 403 h 421"/>
                <a:gd name="T2" fmla="*/ 294 w 390"/>
                <a:gd name="T3" fmla="*/ 317 h 421"/>
                <a:gd name="T4" fmla="*/ 297 w 390"/>
                <a:gd name="T5" fmla="*/ 285 h 421"/>
                <a:gd name="T6" fmla="*/ 321 w 390"/>
                <a:gd name="T7" fmla="*/ 273 h 421"/>
                <a:gd name="T8" fmla="*/ 347 w 390"/>
                <a:gd name="T9" fmla="*/ 227 h 421"/>
                <a:gd name="T10" fmla="*/ 378 w 390"/>
                <a:gd name="T11" fmla="*/ 209 h 421"/>
                <a:gd name="T12" fmla="*/ 388 w 390"/>
                <a:gd name="T13" fmla="*/ 171 h 421"/>
                <a:gd name="T14" fmla="*/ 390 w 390"/>
                <a:gd name="T15" fmla="*/ 141 h 421"/>
                <a:gd name="T16" fmla="*/ 360 w 390"/>
                <a:gd name="T17" fmla="*/ 122 h 421"/>
                <a:gd name="T18" fmla="*/ 324 w 390"/>
                <a:gd name="T19" fmla="*/ 118 h 421"/>
                <a:gd name="T20" fmla="*/ 292 w 390"/>
                <a:gd name="T21" fmla="*/ 139 h 421"/>
                <a:gd name="T22" fmla="*/ 269 w 390"/>
                <a:gd name="T23" fmla="*/ 122 h 421"/>
                <a:gd name="T24" fmla="*/ 248 w 390"/>
                <a:gd name="T25" fmla="*/ 109 h 421"/>
                <a:gd name="T26" fmla="*/ 221 w 390"/>
                <a:gd name="T27" fmla="*/ 95 h 421"/>
                <a:gd name="T28" fmla="*/ 191 w 390"/>
                <a:gd name="T29" fmla="*/ 75 h 421"/>
                <a:gd name="T30" fmla="*/ 164 w 390"/>
                <a:gd name="T31" fmla="*/ 56 h 421"/>
                <a:gd name="T32" fmla="*/ 141 w 390"/>
                <a:gd name="T33" fmla="*/ 34 h 421"/>
                <a:gd name="T34" fmla="*/ 125 w 390"/>
                <a:gd name="T35" fmla="*/ 9 h 421"/>
                <a:gd name="T36" fmla="*/ 89 w 390"/>
                <a:gd name="T37" fmla="*/ 27 h 421"/>
                <a:gd name="T38" fmla="*/ 57 w 390"/>
                <a:gd name="T39" fmla="*/ 47 h 421"/>
                <a:gd name="T40" fmla="*/ 48 w 390"/>
                <a:gd name="T41" fmla="*/ 93 h 421"/>
                <a:gd name="T42" fmla="*/ 30 w 390"/>
                <a:gd name="T43" fmla="*/ 139 h 421"/>
                <a:gd name="T44" fmla="*/ 11 w 390"/>
                <a:gd name="T45" fmla="*/ 198 h 421"/>
                <a:gd name="T46" fmla="*/ 6 w 390"/>
                <a:gd name="T47" fmla="*/ 234 h 421"/>
                <a:gd name="T48" fmla="*/ 7 w 390"/>
                <a:gd name="T49" fmla="*/ 266 h 421"/>
                <a:gd name="T50" fmla="*/ 29 w 390"/>
                <a:gd name="T51" fmla="*/ 278 h 421"/>
                <a:gd name="T52" fmla="*/ 57 w 390"/>
                <a:gd name="T53" fmla="*/ 294 h 421"/>
                <a:gd name="T54" fmla="*/ 91 w 390"/>
                <a:gd name="T55" fmla="*/ 301 h 421"/>
                <a:gd name="T56" fmla="*/ 119 w 390"/>
                <a:gd name="T57" fmla="*/ 308 h 421"/>
                <a:gd name="T58" fmla="*/ 152 w 390"/>
                <a:gd name="T59" fmla="*/ 310 h 421"/>
                <a:gd name="T60" fmla="*/ 168 w 390"/>
                <a:gd name="T61" fmla="*/ 314 h 421"/>
                <a:gd name="T62" fmla="*/ 176 w 390"/>
                <a:gd name="T63" fmla="*/ 339 h 421"/>
                <a:gd name="T64" fmla="*/ 198 w 390"/>
                <a:gd name="T65" fmla="*/ 356 h 421"/>
                <a:gd name="T66" fmla="*/ 230 w 390"/>
                <a:gd name="T67" fmla="*/ 380 h 421"/>
                <a:gd name="T68" fmla="*/ 264 w 390"/>
                <a:gd name="T69" fmla="*/ 397 h 421"/>
                <a:gd name="T70" fmla="*/ 290 w 390"/>
                <a:gd name="T71" fmla="*/ 421 h 421"/>
                <a:gd name="T72" fmla="*/ 290 w 390"/>
                <a:gd name="T73" fmla="*/ 4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421">
                  <a:moveTo>
                    <a:pt x="290" y="421"/>
                  </a:moveTo>
                  <a:lnTo>
                    <a:pt x="285" y="403"/>
                  </a:lnTo>
                  <a:lnTo>
                    <a:pt x="296" y="346"/>
                  </a:lnTo>
                  <a:lnTo>
                    <a:pt x="294" y="317"/>
                  </a:lnTo>
                  <a:lnTo>
                    <a:pt x="289" y="301"/>
                  </a:lnTo>
                  <a:lnTo>
                    <a:pt x="297" y="285"/>
                  </a:lnTo>
                  <a:lnTo>
                    <a:pt x="310" y="284"/>
                  </a:lnTo>
                  <a:lnTo>
                    <a:pt x="321" y="273"/>
                  </a:lnTo>
                  <a:lnTo>
                    <a:pt x="331" y="248"/>
                  </a:lnTo>
                  <a:lnTo>
                    <a:pt x="347" y="227"/>
                  </a:lnTo>
                  <a:lnTo>
                    <a:pt x="365" y="211"/>
                  </a:lnTo>
                  <a:lnTo>
                    <a:pt x="378" y="209"/>
                  </a:lnTo>
                  <a:lnTo>
                    <a:pt x="385" y="186"/>
                  </a:lnTo>
                  <a:lnTo>
                    <a:pt x="388" y="171"/>
                  </a:lnTo>
                  <a:lnTo>
                    <a:pt x="386" y="157"/>
                  </a:lnTo>
                  <a:lnTo>
                    <a:pt x="390" y="141"/>
                  </a:lnTo>
                  <a:lnTo>
                    <a:pt x="378" y="138"/>
                  </a:lnTo>
                  <a:lnTo>
                    <a:pt x="360" y="122"/>
                  </a:lnTo>
                  <a:lnTo>
                    <a:pt x="344" y="123"/>
                  </a:lnTo>
                  <a:lnTo>
                    <a:pt x="324" y="118"/>
                  </a:lnTo>
                  <a:lnTo>
                    <a:pt x="301" y="118"/>
                  </a:lnTo>
                  <a:lnTo>
                    <a:pt x="292" y="139"/>
                  </a:lnTo>
                  <a:lnTo>
                    <a:pt x="289" y="123"/>
                  </a:lnTo>
                  <a:lnTo>
                    <a:pt x="269" y="122"/>
                  </a:lnTo>
                  <a:lnTo>
                    <a:pt x="264" y="104"/>
                  </a:lnTo>
                  <a:lnTo>
                    <a:pt x="248" y="109"/>
                  </a:lnTo>
                  <a:lnTo>
                    <a:pt x="237" y="97"/>
                  </a:lnTo>
                  <a:lnTo>
                    <a:pt x="221" y="95"/>
                  </a:lnTo>
                  <a:lnTo>
                    <a:pt x="208" y="84"/>
                  </a:lnTo>
                  <a:lnTo>
                    <a:pt x="191" y="75"/>
                  </a:lnTo>
                  <a:lnTo>
                    <a:pt x="178" y="65"/>
                  </a:lnTo>
                  <a:lnTo>
                    <a:pt x="164" y="56"/>
                  </a:lnTo>
                  <a:lnTo>
                    <a:pt x="148" y="45"/>
                  </a:lnTo>
                  <a:lnTo>
                    <a:pt x="141" y="34"/>
                  </a:lnTo>
                  <a:lnTo>
                    <a:pt x="128" y="22"/>
                  </a:lnTo>
                  <a:lnTo>
                    <a:pt x="125" y="9"/>
                  </a:lnTo>
                  <a:lnTo>
                    <a:pt x="109" y="0"/>
                  </a:lnTo>
                  <a:lnTo>
                    <a:pt x="89" y="27"/>
                  </a:lnTo>
                  <a:lnTo>
                    <a:pt x="80" y="45"/>
                  </a:lnTo>
                  <a:lnTo>
                    <a:pt x="57" y="47"/>
                  </a:lnTo>
                  <a:lnTo>
                    <a:pt x="48" y="72"/>
                  </a:lnTo>
                  <a:lnTo>
                    <a:pt x="48" y="93"/>
                  </a:lnTo>
                  <a:lnTo>
                    <a:pt x="36" y="114"/>
                  </a:lnTo>
                  <a:lnTo>
                    <a:pt x="30" y="139"/>
                  </a:lnTo>
                  <a:lnTo>
                    <a:pt x="25" y="152"/>
                  </a:lnTo>
                  <a:lnTo>
                    <a:pt x="11" y="198"/>
                  </a:lnTo>
                  <a:lnTo>
                    <a:pt x="6" y="211"/>
                  </a:lnTo>
                  <a:lnTo>
                    <a:pt x="6" y="234"/>
                  </a:lnTo>
                  <a:lnTo>
                    <a:pt x="0" y="255"/>
                  </a:lnTo>
                  <a:lnTo>
                    <a:pt x="7" y="266"/>
                  </a:lnTo>
                  <a:lnTo>
                    <a:pt x="16" y="280"/>
                  </a:lnTo>
                  <a:lnTo>
                    <a:pt x="29" y="278"/>
                  </a:lnTo>
                  <a:lnTo>
                    <a:pt x="45" y="284"/>
                  </a:lnTo>
                  <a:lnTo>
                    <a:pt x="57" y="294"/>
                  </a:lnTo>
                  <a:lnTo>
                    <a:pt x="71" y="303"/>
                  </a:lnTo>
                  <a:lnTo>
                    <a:pt x="91" y="301"/>
                  </a:lnTo>
                  <a:lnTo>
                    <a:pt x="103" y="310"/>
                  </a:lnTo>
                  <a:lnTo>
                    <a:pt x="119" y="308"/>
                  </a:lnTo>
                  <a:lnTo>
                    <a:pt x="139" y="308"/>
                  </a:lnTo>
                  <a:lnTo>
                    <a:pt x="152" y="310"/>
                  </a:lnTo>
                  <a:lnTo>
                    <a:pt x="160" y="294"/>
                  </a:lnTo>
                  <a:lnTo>
                    <a:pt x="168" y="314"/>
                  </a:lnTo>
                  <a:lnTo>
                    <a:pt x="162" y="326"/>
                  </a:lnTo>
                  <a:lnTo>
                    <a:pt x="176" y="339"/>
                  </a:lnTo>
                  <a:lnTo>
                    <a:pt x="192" y="340"/>
                  </a:lnTo>
                  <a:lnTo>
                    <a:pt x="198" y="356"/>
                  </a:lnTo>
                  <a:lnTo>
                    <a:pt x="223" y="360"/>
                  </a:lnTo>
                  <a:lnTo>
                    <a:pt x="230" y="380"/>
                  </a:lnTo>
                  <a:lnTo>
                    <a:pt x="260" y="378"/>
                  </a:lnTo>
                  <a:lnTo>
                    <a:pt x="264" y="397"/>
                  </a:lnTo>
                  <a:lnTo>
                    <a:pt x="273" y="412"/>
                  </a:lnTo>
                  <a:lnTo>
                    <a:pt x="290" y="421"/>
                  </a:lnTo>
                  <a:lnTo>
                    <a:pt x="290" y="421"/>
                  </a:lnTo>
                  <a:lnTo>
                    <a:pt x="290" y="4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1" name="Freeform 199">
              <a:extLst>
                <a:ext uri="{FF2B5EF4-FFF2-40B4-BE49-F238E27FC236}">
                  <a16:creationId xmlns:a16="http://schemas.microsoft.com/office/drawing/2014/main" id="{B70BCE47-0D5E-1D58-AF0F-1C13B42F28AC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742942" y="9917978"/>
              <a:ext cx="716008" cy="639212"/>
            </a:xfrm>
            <a:custGeom>
              <a:avLst/>
              <a:gdLst>
                <a:gd name="T0" fmla="*/ 7 w 317"/>
                <a:gd name="T1" fmla="*/ 283 h 283"/>
                <a:gd name="T2" fmla="*/ 36 w 317"/>
                <a:gd name="T3" fmla="*/ 280 h 283"/>
                <a:gd name="T4" fmla="*/ 103 w 317"/>
                <a:gd name="T5" fmla="*/ 278 h 283"/>
                <a:gd name="T6" fmla="*/ 165 w 317"/>
                <a:gd name="T7" fmla="*/ 280 h 283"/>
                <a:gd name="T8" fmla="*/ 189 w 317"/>
                <a:gd name="T9" fmla="*/ 276 h 283"/>
                <a:gd name="T10" fmla="*/ 242 w 317"/>
                <a:gd name="T11" fmla="*/ 276 h 283"/>
                <a:gd name="T12" fmla="*/ 247 w 317"/>
                <a:gd name="T13" fmla="*/ 241 h 283"/>
                <a:gd name="T14" fmla="*/ 249 w 317"/>
                <a:gd name="T15" fmla="*/ 223 h 283"/>
                <a:gd name="T16" fmla="*/ 224 w 317"/>
                <a:gd name="T17" fmla="*/ 216 h 283"/>
                <a:gd name="T18" fmla="*/ 242 w 317"/>
                <a:gd name="T19" fmla="*/ 205 h 283"/>
                <a:gd name="T20" fmla="*/ 246 w 317"/>
                <a:gd name="T21" fmla="*/ 153 h 283"/>
                <a:gd name="T22" fmla="*/ 249 w 317"/>
                <a:gd name="T23" fmla="*/ 121 h 283"/>
                <a:gd name="T24" fmla="*/ 310 w 317"/>
                <a:gd name="T25" fmla="*/ 123 h 283"/>
                <a:gd name="T26" fmla="*/ 315 w 317"/>
                <a:gd name="T27" fmla="*/ 105 h 283"/>
                <a:gd name="T28" fmla="*/ 317 w 317"/>
                <a:gd name="T29" fmla="*/ 91 h 283"/>
                <a:gd name="T30" fmla="*/ 315 w 317"/>
                <a:gd name="T31" fmla="*/ 59 h 283"/>
                <a:gd name="T32" fmla="*/ 315 w 317"/>
                <a:gd name="T33" fmla="*/ 27 h 283"/>
                <a:gd name="T34" fmla="*/ 311 w 317"/>
                <a:gd name="T35" fmla="*/ 4 h 283"/>
                <a:gd name="T36" fmla="*/ 295 w 317"/>
                <a:gd name="T37" fmla="*/ 6 h 283"/>
                <a:gd name="T38" fmla="*/ 279 w 317"/>
                <a:gd name="T39" fmla="*/ 0 h 283"/>
                <a:gd name="T40" fmla="*/ 267 w 317"/>
                <a:gd name="T41" fmla="*/ 2 h 283"/>
                <a:gd name="T42" fmla="*/ 276 w 317"/>
                <a:gd name="T43" fmla="*/ 9 h 283"/>
                <a:gd name="T44" fmla="*/ 262 w 317"/>
                <a:gd name="T45" fmla="*/ 20 h 283"/>
                <a:gd name="T46" fmla="*/ 246 w 317"/>
                <a:gd name="T47" fmla="*/ 13 h 283"/>
                <a:gd name="T48" fmla="*/ 235 w 317"/>
                <a:gd name="T49" fmla="*/ 7 h 283"/>
                <a:gd name="T50" fmla="*/ 221 w 317"/>
                <a:gd name="T51" fmla="*/ 13 h 283"/>
                <a:gd name="T52" fmla="*/ 208 w 317"/>
                <a:gd name="T53" fmla="*/ 15 h 283"/>
                <a:gd name="T54" fmla="*/ 199 w 317"/>
                <a:gd name="T55" fmla="*/ 25 h 283"/>
                <a:gd name="T56" fmla="*/ 189 w 317"/>
                <a:gd name="T57" fmla="*/ 34 h 283"/>
                <a:gd name="T58" fmla="*/ 173 w 317"/>
                <a:gd name="T59" fmla="*/ 38 h 283"/>
                <a:gd name="T60" fmla="*/ 162 w 317"/>
                <a:gd name="T61" fmla="*/ 43 h 283"/>
                <a:gd name="T62" fmla="*/ 148 w 317"/>
                <a:gd name="T63" fmla="*/ 48 h 283"/>
                <a:gd name="T64" fmla="*/ 130 w 317"/>
                <a:gd name="T65" fmla="*/ 47 h 283"/>
                <a:gd name="T66" fmla="*/ 125 w 317"/>
                <a:gd name="T67" fmla="*/ 59 h 283"/>
                <a:gd name="T68" fmla="*/ 110 w 317"/>
                <a:gd name="T69" fmla="*/ 70 h 283"/>
                <a:gd name="T70" fmla="*/ 100 w 317"/>
                <a:gd name="T71" fmla="*/ 79 h 283"/>
                <a:gd name="T72" fmla="*/ 85 w 317"/>
                <a:gd name="T73" fmla="*/ 82 h 283"/>
                <a:gd name="T74" fmla="*/ 73 w 317"/>
                <a:gd name="T75" fmla="*/ 91 h 283"/>
                <a:gd name="T76" fmla="*/ 64 w 317"/>
                <a:gd name="T77" fmla="*/ 102 h 283"/>
                <a:gd name="T78" fmla="*/ 55 w 317"/>
                <a:gd name="T79" fmla="*/ 105 h 283"/>
                <a:gd name="T80" fmla="*/ 41 w 317"/>
                <a:gd name="T81" fmla="*/ 112 h 283"/>
                <a:gd name="T82" fmla="*/ 39 w 317"/>
                <a:gd name="T83" fmla="*/ 125 h 283"/>
                <a:gd name="T84" fmla="*/ 25 w 317"/>
                <a:gd name="T85" fmla="*/ 136 h 283"/>
                <a:gd name="T86" fmla="*/ 18 w 317"/>
                <a:gd name="T87" fmla="*/ 145 h 283"/>
                <a:gd name="T88" fmla="*/ 5 w 317"/>
                <a:gd name="T89" fmla="*/ 143 h 283"/>
                <a:gd name="T90" fmla="*/ 2 w 317"/>
                <a:gd name="T91" fmla="*/ 169 h 283"/>
                <a:gd name="T92" fmla="*/ 4 w 317"/>
                <a:gd name="T93" fmla="*/ 182 h 283"/>
                <a:gd name="T94" fmla="*/ 0 w 317"/>
                <a:gd name="T95" fmla="*/ 226 h 283"/>
                <a:gd name="T96" fmla="*/ 0 w 317"/>
                <a:gd name="T97" fmla="*/ 282 h 283"/>
                <a:gd name="T98" fmla="*/ 7 w 317"/>
                <a:gd name="T99" fmla="*/ 283 h 283"/>
                <a:gd name="T100" fmla="*/ 7 w 317"/>
                <a:gd name="T101" fmla="*/ 283 h 283"/>
                <a:gd name="T102" fmla="*/ 7 w 317"/>
                <a:gd name="T103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7" h="283">
                  <a:moveTo>
                    <a:pt x="7" y="283"/>
                  </a:moveTo>
                  <a:lnTo>
                    <a:pt x="36" y="280"/>
                  </a:lnTo>
                  <a:lnTo>
                    <a:pt x="103" y="278"/>
                  </a:lnTo>
                  <a:lnTo>
                    <a:pt x="165" y="280"/>
                  </a:lnTo>
                  <a:lnTo>
                    <a:pt x="189" y="276"/>
                  </a:lnTo>
                  <a:lnTo>
                    <a:pt x="242" y="276"/>
                  </a:lnTo>
                  <a:lnTo>
                    <a:pt x="247" y="241"/>
                  </a:lnTo>
                  <a:lnTo>
                    <a:pt x="249" y="223"/>
                  </a:lnTo>
                  <a:lnTo>
                    <a:pt x="224" y="216"/>
                  </a:lnTo>
                  <a:lnTo>
                    <a:pt x="242" y="205"/>
                  </a:lnTo>
                  <a:lnTo>
                    <a:pt x="246" y="153"/>
                  </a:lnTo>
                  <a:lnTo>
                    <a:pt x="249" y="121"/>
                  </a:lnTo>
                  <a:lnTo>
                    <a:pt x="310" y="123"/>
                  </a:lnTo>
                  <a:lnTo>
                    <a:pt x="315" y="105"/>
                  </a:lnTo>
                  <a:lnTo>
                    <a:pt x="317" y="91"/>
                  </a:lnTo>
                  <a:lnTo>
                    <a:pt x="315" y="59"/>
                  </a:lnTo>
                  <a:lnTo>
                    <a:pt x="315" y="27"/>
                  </a:lnTo>
                  <a:lnTo>
                    <a:pt x="311" y="4"/>
                  </a:lnTo>
                  <a:lnTo>
                    <a:pt x="295" y="6"/>
                  </a:lnTo>
                  <a:lnTo>
                    <a:pt x="279" y="0"/>
                  </a:lnTo>
                  <a:lnTo>
                    <a:pt x="267" y="2"/>
                  </a:lnTo>
                  <a:lnTo>
                    <a:pt x="276" y="9"/>
                  </a:lnTo>
                  <a:lnTo>
                    <a:pt x="262" y="20"/>
                  </a:lnTo>
                  <a:lnTo>
                    <a:pt x="246" y="13"/>
                  </a:lnTo>
                  <a:lnTo>
                    <a:pt x="235" y="7"/>
                  </a:lnTo>
                  <a:lnTo>
                    <a:pt x="221" y="13"/>
                  </a:lnTo>
                  <a:lnTo>
                    <a:pt x="208" y="15"/>
                  </a:lnTo>
                  <a:lnTo>
                    <a:pt x="199" y="25"/>
                  </a:lnTo>
                  <a:lnTo>
                    <a:pt x="189" y="34"/>
                  </a:lnTo>
                  <a:lnTo>
                    <a:pt x="173" y="38"/>
                  </a:lnTo>
                  <a:lnTo>
                    <a:pt x="162" y="43"/>
                  </a:lnTo>
                  <a:lnTo>
                    <a:pt x="148" y="48"/>
                  </a:lnTo>
                  <a:lnTo>
                    <a:pt x="130" y="47"/>
                  </a:lnTo>
                  <a:lnTo>
                    <a:pt x="125" y="59"/>
                  </a:lnTo>
                  <a:lnTo>
                    <a:pt x="110" y="70"/>
                  </a:lnTo>
                  <a:lnTo>
                    <a:pt x="100" y="79"/>
                  </a:lnTo>
                  <a:lnTo>
                    <a:pt x="85" y="82"/>
                  </a:lnTo>
                  <a:lnTo>
                    <a:pt x="73" y="91"/>
                  </a:lnTo>
                  <a:lnTo>
                    <a:pt x="64" y="102"/>
                  </a:lnTo>
                  <a:lnTo>
                    <a:pt x="55" y="105"/>
                  </a:lnTo>
                  <a:lnTo>
                    <a:pt x="41" y="112"/>
                  </a:lnTo>
                  <a:lnTo>
                    <a:pt x="39" y="125"/>
                  </a:lnTo>
                  <a:lnTo>
                    <a:pt x="25" y="136"/>
                  </a:lnTo>
                  <a:lnTo>
                    <a:pt x="18" y="145"/>
                  </a:lnTo>
                  <a:lnTo>
                    <a:pt x="5" y="143"/>
                  </a:lnTo>
                  <a:lnTo>
                    <a:pt x="2" y="169"/>
                  </a:lnTo>
                  <a:lnTo>
                    <a:pt x="4" y="182"/>
                  </a:lnTo>
                  <a:lnTo>
                    <a:pt x="0" y="226"/>
                  </a:lnTo>
                  <a:lnTo>
                    <a:pt x="0" y="282"/>
                  </a:lnTo>
                  <a:lnTo>
                    <a:pt x="7" y="283"/>
                  </a:lnTo>
                  <a:lnTo>
                    <a:pt x="7" y="283"/>
                  </a:lnTo>
                  <a:lnTo>
                    <a:pt x="7" y="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2" name="Freeform 200">
              <a:extLst>
                <a:ext uri="{FF2B5EF4-FFF2-40B4-BE49-F238E27FC236}">
                  <a16:creationId xmlns:a16="http://schemas.microsoft.com/office/drawing/2014/main" id="{5D3120B4-028D-A009-7781-F5F17CA9339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6082196" y="10060275"/>
              <a:ext cx="738595" cy="623401"/>
            </a:xfrm>
            <a:custGeom>
              <a:avLst/>
              <a:gdLst>
                <a:gd name="T0" fmla="*/ 32 w 327"/>
                <a:gd name="T1" fmla="*/ 276 h 276"/>
                <a:gd name="T2" fmla="*/ 71 w 327"/>
                <a:gd name="T3" fmla="*/ 274 h 276"/>
                <a:gd name="T4" fmla="*/ 110 w 327"/>
                <a:gd name="T5" fmla="*/ 276 h 276"/>
                <a:gd name="T6" fmla="*/ 126 w 327"/>
                <a:gd name="T7" fmla="*/ 274 h 276"/>
                <a:gd name="T8" fmla="*/ 181 w 327"/>
                <a:gd name="T9" fmla="*/ 270 h 276"/>
                <a:gd name="T10" fmla="*/ 204 w 327"/>
                <a:gd name="T11" fmla="*/ 274 h 276"/>
                <a:gd name="T12" fmla="*/ 233 w 327"/>
                <a:gd name="T13" fmla="*/ 270 h 276"/>
                <a:gd name="T14" fmla="*/ 238 w 327"/>
                <a:gd name="T15" fmla="*/ 258 h 276"/>
                <a:gd name="T16" fmla="*/ 249 w 327"/>
                <a:gd name="T17" fmla="*/ 247 h 276"/>
                <a:gd name="T18" fmla="*/ 258 w 327"/>
                <a:gd name="T19" fmla="*/ 235 h 276"/>
                <a:gd name="T20" fmla="*/ 252 w 327"/>
                <a:gd name="T21" fmla="*/ 220 h 276"/>
                <a:gd name="T22" fmla="*/ 251 w 327"/>
                <a:gd name="T23" fmla="*/ 208 h 276"/>
                <a:gd name="T24" fmla="*/ 247 w 327"/>
                <a:gd name="T25" fmla="*/ 192 h 276"/>
                <a:gd name="T26" fmla="*/ 251 w 327"/>
                <a:gd name="T27" fmla="*/ 176 h 276"/>
                <a:gd name="T28" fmla="*/ 259 w 327"/>
                <a:gd name="T29" fmla="*/ 167 h 276"/>
                <a:gd name="T30" fmla="*/ 263 w 327"/>
                <a:gd name="T31" fmla="*/ 155 h 276"/>
                <a:gd name="T32" fmla="*/ 275 w 327"/>
                <a:gd name="T33" fmla="*/ 142 h 276"/>
                <a:gd name="T34" fmla="*/ 270 w 327"/>
                <a:gd name="T35" fmla="*/ 130 h 276"/>
                <a:gd name="T36" fmla="*/ 259 w 327"/>
                <a:gd name="T37" fmla="*/ 115 h 276"/>
                <a:gd name="T38" fmla="*/ 274 w 327"/>
                <a:gd name="T39" fmla="*/ 103 h 276"/>
                <a:gd name="T40" fmla="*/ 286 w 327"/>
                <a:gd name="T41" fmla="*/ 103 h 276"/>
                <a:gd name="T42" fmla="*/ 284 w 327"/>
                <a:gd name="T43" fmla="*/ 92 h 276"/>
                <a:gd name="T44" fmla="*/ 290 w 327"/>
                <a:gd name="T45" fmla="*/ 76 h 276"/>
                <a:gd name="T46" fmla="*/ 300 w 327"/>
                <a:gd name="T47" fmla="*/ 67 h 276"/>
                <a:gd name="T48" fmla="*/ 313 w 327"/>
                <a:gd name="T49" fmla="*/ 64 h 276"/>
                <a:gd name="T50" fmla="*/ 322 w 327"/>
                <a:gd name="T51" fmla="*/ 48 h 276"/>
                <a:gd name="T52" fmla="*/ 318 w 327"/>
                <a:gd name="T53" fmla="*/ 32 h 276"/>
                <a:gd name="T54" fmla="*/ 320 w 327"/>
                <a:gd name="T55" fmla="*/ 16 h 276"/>
                <a:gd name="T56" fmla="*/ 327 w 327"/>
                <a:gd name="T57" fmla="*/ 7 h 276"/>
                <a:gd name="T58" fmla="*/ 267 w 327"/>
                <a:gd name="T59" fmla="*/ 3 h 276"/>
                <a:gd name="T60" fmla="*/ 247 w 327"/>
                <a:gd name="T61" fmla="*/ 3 h 276"/>
                <a:gd name="T62" fmla="*/ 179 w 327"/>
                <a:gd name="T63" fmla="*/ 1 h 276"/>
                <a:gd name="T64" fmla="*/ 112 w 327"/>
                <a:gd name="T65" fmla="*/ 0 h 276"/>
                <a:gd name="T66" fmla="*/ 60 w 327"/>
                <a:gd name="T67" fmla="*/ 0 h 276"/>
                <a:gd name="T68" fmla="*/ 44 w 327"/>
                <a:gd name="T69" fmla="*/ 1 h 276"/>
                <a:gd name="T70" fmla="*/ 1 w 327"/>
                <a:gd name="T71" fmla="*/ 0 h 276"/>
                <a:gd name="T72" fmla="*/ 3 w 327"/>
                <a:gd name="T73" fmla="*/ 16 h 276"/>
                <a:gd name="T74" fmla="*/ 0 w 327"/>
                <a:gd name="T75" fmla="*/ 37 h 276"/>
                <a:gd name="T76" fmla="*/ 16 w 327"/>
                <a:gd name="T77" fmla="*/ 39 h 276"/>
                <a:gd name="T78" fmla="*/ 28 w 327"/>
                <a:gd name="T79" fmla="*/ 44 h 276"/>
                <a:gd name="T80" fmla="*/ 41 w 327"/>
                <a:gd name="T81" fmla="*/ 53 h 276"/>
                <a:gd name="T82" fmla="*/ 49 w 327"/>
                <a:gd name="T83" fmla="*/ 64 h 276"/>
                <a:gd name="T84" fmla="*/ 55 w 327"/>
                <a:gd name="T85" fmla="*/ 73 h 276"/>
                <a:gd name="T86" fmla="*/ 62 w 327"/>
                <a:gd name="T87" fmla="*/ 85 h 276"/>
                <a:gd name="T88" fmla="*/ 60 w 327"/>
                <a:gd name="T89" fmla="*/ 99 h 276"/>
                <a:gd name="T90" fmla="*/ 62 w 327"/>
                <a:gd name="T91" fmla="*/ 114 h 276"/>
                <a:gd name="T92" fmla="*/ 42 w 327"/>
                <a:gd name="T93" fmla="*/ 114 h 276"/>
                <a:gd name="T94" fmla="*/ 41 w 327"/>
                <a:gd name="T95" fmla="*/ 153 h 276"/>
                <a:gd name="T96" fmla="*/ 35 w 327"/>
                <a:gd name="T97" fmla="*/ 174 h 276"/>
                <a:gd name="T98" fmla="*/ 35 w 327"/>
                <a:gd name="T99" fmla="*/ 201 h 276"/>
                <a:gd name="T100" fmla="*/ 33 w 327"/>
                <a:gd name="T101" fmla="*/ 240 h 276"/>
                <a:gd name="T102" fmla="*/ 35 w 327"/>
                <a:gd name="T103" fmla="*/ 256 h 276"/>
                <a:gd name="T104" fmla="*/ 32 w 327"/>
                <a:gd name="T105" fmla="*/ 276 h 276"/>
                <a:gd name="T106" fmla="*/ 32 w 327"/>
                <a:gd name="T107" fmla="*/ 276 h 276"/>
                <a:gd name="T108" fmla="*/ 32 w 327"/>
                <a:gd name="T109" fmla="*/ 276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7" h="276">
                  <a:moveTo>
                    <a:pt x="32" y="276"/>
                  </a:moveTo>
                  <a:lnTo>
                    <a:pt x="71" y="274"/>
                  </a:lnTo>
                  <a:lnTo>
                    <a:pt x="110" y="276"/>
                  </a:lnTo>
                  <a:lnTo>
                    <a:pt x="126" y="274"/>
                  </a:lnTo>
                  <a:lnTo>
                    <a:pt x="181" y="270"/>
                  </a:lnTo>
                  <a:lnTo>
                    <a:pt x="204" y="274"/>
                  </a:lnTo>
                  <a:lnTo>
                    <a:pt x="233" y="270"/>
                  </a:lnTo>
                  <a:lnTo>
                    <a:pt x="238" y="258"/>
                  </a:lnTo>
                  <a:lnTo>
                    <a:pt x="249" y="247"/>
                  </a:lnTo>
                  <a:lnTo>
                    <a:pt x="258" y="235"/>
                  </a:lnTo>
                  <a:lnTo>
                    <a:pt x="252" y="220"/>
                  </a:lnTo>
                  <a:lnTo>
                    <a:pt x="251" y="208"/>
                  </a:lnTo>
                  <a:lnTo>
                    <a:pt x="247" y="192"/>
                  </a:lnTo>
                  <a:lnTo>
                    <a:pt x="251" y="176"/>
                  </a:lnTo>
                  <a:lnTo>
                    <a:pt x="259" y="167"/>
                  </a:lnTo>
                  <a:lnTo>
                    <a:pt x="263" y="155"/>
                  </a:lnTo>
                  <a:lnTo>
                    <a:pt x="275" y="142"/>
                  </a:lnTo>
                  <a:lnTo>
                    <a:pt x="270" y="130"/>
                  </a:lnTo>
                  <a:lnTo>
                    <a:pt x="259" y="115"/>
                  </a:lnTo>
                  <a:lnTo>
                    <a:pt x="274" y="103"/>
                  </a:lnTo>
                  <a:lnTo>
                    <a:pt x="286" y="103"/>
                  </a:lnTo>
                  <a:lnTo>
                    <a:pt x="284" y="92"/>
                  </a:lnTo>
                  <a:lnTo>
                    <a:pt x="290" y="76"/>
                  </a:lnTo>
                  <a:lnTo>
                    <a:pt x="300" y="67"/>
                  </a:lnTo>
                  <a:lnTo>
                    <a:pt x="313" y="64"/>
                  </a:lnTo>
                  <a:lnTo>
                    <a:pt x="322" y="48"/>
                  </a:lnTo>
                  <a:lnTo>
                    <a:pt x="318" y="32"/>
                  </a:lnTo>
                  <a:lnTo>
                    <a:pt x="320" y="16"/>
                  </a:lnTo>
                  <a:lnTo>
                    <a:pt x="327" y="7"/>
                  </a:lnTo>
                  <a:lnTo>
                    <a:pt x="267" y="3"/>
                  </a:lnTo>
                  <a:lnTo>
                    <a:pt x="247" y="3"/>
                  </a:lnTo>
                  <a:lnTo>
                    <a:pt x="179" y="1"/>
                  </a:lnTo>
                  <a:lnTo>
                    <a:pt x="112" y="0"/>
                  </a:lnTo>
                  <a:lnTo>
                    <a:pt x="60" y="0"/>
                  </a:lnTo>
                  <a:lnTo>
                    <a:pt x="44" y="1"/>
                  </a:lnTo>
                  <a:lnTo>
                    <a:pt x="1" y="0"/>
                  </a:lnTo>
                  <a:lnTo>
                    <a:pt x="3" y="16"/>
                  </a:lnTo>
                  <a:lnTo>
                    <a:pt x="0" y="37"/>
                  </a:lnTo>
                  <a:lnTo>
                    <a:pt x="16" y="39"/>
                  </a:lnTo>
                  <a:lnTo>
                    <a:pt x="28" y="44"/>
                  </a:lnTo>
                  <a:lnTo>
                    <a:pt x="41" y="53"/>
                  </a:lnTo>
                  <a:lnTo>
                    <a:pt x="49" y="64"/>
                  </a:lnTo>
                  <a:lnTo>
                    <a:pt x="55" y="73"/>
                  </a:lnTo>
                  <a:lnTo>
                    <a:pt x="62" y="85"/>
                  </a:lnTo>
                  <a:lnTo>
                    <a:pt x="60" y="99"/>
                  </a:lnTo>
                  <a:lnTo>
                    <a:pt x="62" y="114"/>
                  </a:lnTo>
                  <a:lnTo>
                    <a:pt x="42" y="114"/>
                  </a:lnTo>
                  <a:lnTo>
                    <a:pt x="41" y="153"/>
                  </a:lnTo>
                  <a:lnTo>
                    <a:pt x="35" y="174"/>
                  </a:lnTo>
                  <a:lnTo>
                    <a:pt x="35" y="201"/>
                  </a:lnTo>
                  <a:lnTo>
                    <a:pt x="33" y="240"/>
                  </a:lnTo>
                  <a:lnTo>
                    <a:pt x="35" y="256"/>
                  </a:lnTo>
                  <a:lnTo>
                    <a:pt x="32" y="276"/>
                  </a:lnTo>
                  <a:lnTo>
                    <a:pt x="32" y="276"/>
                  </a:lnTo>
                  <a:lnTo>
                    <a:pt x="32" y="27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3" name="Freeform 201">
              <a:extLst>
                <a:ext uri="{FF2B5EF4-FFF2-40B4-BE49-F238E27FC236}">
                  <a16:creationId xmlns:a16="http://schemas.microsoft.com/office/drawing/2014/main" id="{A0E0FF53-3E6C-2197-68D4-BC16BD6F7B94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661475" y="9911201"/>
              <a:ext cx="417860" cy="449482"/>
            </a:xfrm>
            <a:custGeom>
              <a:avLst/>
              <a:gdLst>
                <a:gd name="T0" fmla="*/ 89 w 185"/>
                <a:gd name="T1" fmla="*/ 199 h 199"/>
                <a:gd name="T2" fmla="*/ 120 w 185"/>
                <a:gd name="T3" fmla="*/ 190 h 199"/>
                <a:gd name="T4" fmla="*/ 144 w 185"/>
                <a:gd name="T5" fmla="*/ 194 h 199"/>
                <a:gd name="T6" fmla="*/ 180 w 185"/>
                <a:gd name="T7" fmla="*/ 194 h 199"/>
                <a:gd name="T8" fmla="*/ 184 w 185"/>
                <a:gd name="T9" fmla="*/ 172 h 199"/>
                <a:gd name="T10" fmla="*/ 182 w 185"/>
                <a:gd name="T11" fmla="*/ 156 h 199"/>
                <a:gd name="T12" fmla="*/ 182 w 185"/>
                <a:gd name="T13" fmla="*/ 101 h 199"/>
                <a:gd name="T14" fmla="*/ 185 w 185"/>
                <a:gd name="T15" fmla="*/ 75 h 199"/>
                <a:gd name="T16" fmla="*/ 184 w 185"/>
                <a:gd name="T17" fmla="*/ 55 h 199"/>
                <a:gd name="T18" fmla="*/ 162 w 185"/>
                <a:gd name="T19" fmla="*/ 46 h 199"/>
                <a:gd name="T20" fmla="*/ 148 w 185"/>
                <a:gd name="T21" fmla="*/ 39 h 199"/>
                <a:gd name="T22" fmla="*/ 132 w 185"/>
                <a:gd name="T23" fmla="*/ 34 h 199"/>
                <a:gd name="T24" fmla="*/ 141 w 185"/>
                <a:gd name="T25" fmla="*/ 18 h 199"/>
                <a:gd name="T26" fmla="*/ 120 w 185"/>
                <a:gd name="T27" fmla="*/ 9 h 199"/>
                <a:gd name="T28" fmla="*/ 103 w 185"/>
                <a:gd name="T29" fmla="*/ 0 h 199"/>
                <a:gd name="T30" fmla="*/ 80 w 185"/>
                <a:gd name="T31" fmla="*/ 7 h 199"/>
                <a:gd name="T32" fmla="*/ 64 w 185"/>
                <a:gd name="T33" fmla="*/ 0 h 199"/>
                <a:gd name="T34" fmla="*/ 61 w 185"/>
                <a:gd name="T35" fmla="*/ 10 h 199"/>
                <a:gd name="T36" fmla="*/ 47 w 185"/>
                <a:gd name="T37" fmla="*/ 19 h 199"/>
                <a:gd name="T38" fmla="*/ 48 w 185"/>
                <a:gd name="T39" fmla="*/ 35 h 199"/>
                <a:gd name="T40" fmla="*/ 43 w 185"/>
                <a:gd name="T41" fmla="*/ 51 h 199"/>
                <a:gd name="T42" fmla="*/ 32 w 185"/>
                <a:gd name="T43" fmla="*/ 60 h 199"/>
                <a:gd name="T44" fmla="*/ 27 w 185"/>
                <a:gd name="T45" fmla="*/ 73 h 199"/>
                <a:gd name="T46" fmla="*/ 20 w 185"/>
                <a:gd name="T47" fmla="*/ 83 h 199"/>
                <a:gd name="T48" fmla="*/ 6 w 185"/>
                <a:gd name="T49" fmla="*/ 85 h 199"/>
                <a:gd name="T50" fmla="*/ 11 w 185"/>
                <a:gd name="T51" fmla="*/ 99 h 199"/>
                <a:gd name="T52" fmla="*/ 6 w 185"/>
                <a:gd name="T53" fmla="*/ 112 h 199"/>
                <a:gd name="T54" fmla="*/ 4 w 185"/>
                <a:gd name="T55" fmla="*/ 128 h 199"/>
                <a:gd name="T56" fmla="*/ 6 w 185"/>
                <a:gd name="T57" fmla="*/ 144 h 199"/>
                <a:gd name="T58" fmla="*/ 7 w 185"/>
                <a:gd name="T59" fmla="*/ 156 h 199"/>
                <a:gd name="T60" fmla="*/ 9 w 185"/>
                <a:gd name="T61" fmla="*/ 171 h 199"/>
                <a:gd name="T62" fmla="*/ 0 w 185"/>
                <a:gd name="T63" fmla="*/ 188 h 199"/>
                <a:gd name="T64" fmla="*/ 29 w 185"/>
                <a:gd name="T65" fmla="*/ 188 h 199"/>
                <a:gd name="T66" fmla="*/ 48 w 185"/>
                <a:gd name="T67" fmla="*/ 192 h 199"/>
                <a:gd name="T68" fmla="*/ 89 w 185"/>
                <a:gd name="T69" fmla="*/ 199 h 199"/>
                <a:gd name="T70" fmla="*/ 89 w 185"/>
                <a:gd name="T71" fmla="*/ 199 h 199"/>
                <a:gd name="T72" fmla="*/ 89 w 185"/>
                <a:gd name="T73" fmla="*/ 199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5" h="199">
                  <a:moveTo>
                    <a:pt x="89" y="199"/>
                  </a:moveTo>
                  <a:lnTo>
                    <a:pt x="120" y="190"/>
                  </a:lnTo>
                  <a:lnTo>
                    <a:pt x="144" y="194"/>
                  </a:lnTo>
                  <a:lnTo>
                    <a:pt x="180" y="194"/>
                  </a:lnTo>
                  <a:lnTo>
                    <a:pt x="184" y="172"/>
                  </a:lnTo>
                  <a:lnTo>
                    <a:pt x="182" y="156"/>
                  </a:lnTo>
                  <a:lnTo>
                    <a:pt x="182" y="101"/>
                  </a:lnTo>
                  <a:lnTo>
                    <a:pt x="185" y="75"/>
                  </a:lnTo>
                  <a:lnTo>
                    <a:pt x="184" y="55"/>
                  </a:lnTo>
                  <a:lnTo>
                    <a:pt x="162" y="46"/>
                  </a:lnTo>
                  <a:lnTo>
                    <a:pt x="148" y="39"/>
                  </a:lnTo>
                  <a:lnTo>
                    <a:pt x="132" y="34"/>
                  </a:lnTo>
                  <a:lnTo>
                    <a:pt x="141" y="18"/>
                  </a:lnTo>
                  <a:lnTo>
                    <a:pt x="120" y="9"/>
                  </a:lnTo>
                  <a:lnTo>
                    <a:pt x="103" y="0"/>
                  </a:lnTo>
                  <a:lnTo>
                    <a:pt x="80" y="7"/>
                  </a:lnTo>
                  <a:lnTo>
                    <a:pt x="64" y="0"/>
                  </a:lnTo>
                  <a:lnTo>
                    <a:pt x="61" y="10"/>
                  </a:lnTo>
                  <a:lnTo>
                    <a:pt x="47" y="19"/>
                  </a:lnTo>
                  <a:lnTo>
                    <a:pt x="48" y="35"/>
                  </a:lnTo>
                  <a:lnTo>
                    <a:pt x="43" y="51"/>
                  </a:lnTo>
                  <a:lnTo>
                    <a:pt x="32" y="60"/>
                  </a:lnTo>
                  <a:lnTo>
                    <a:pt x="27" y="73"/>
                  </a:lnTo>
                  <a:lnTo>
                    <a:pt x="20" y="83"/>
                  </a:lnTo>
                  <a:lnTo>
                    <a:pt x="6" y="85"/>
                  </a:lnTo>
                  <a:lnTo>
                    <a:pt x="11" y="99"/>
                  </a:lnTo>
                  <a:lnTo>
                    <a:pt x="6" y="112"/>
                  </a:lnTo>
                  <a:lnTo>
                    <a:pt x="4" y="128"/>
                  </a:lnTo>
                  <a:lnTo>
                    <a:pt x="6" y="144"/>
                  </a:lnTo>
                  <a:lnTo>
                    <a:pt x="7" y="156"/>
                  </a:lnTo>
                  <a:lnTo>
                    <a:pt x="9" y="171"/>
                  </a:lnTo>
                  <a:lnTo>
                    <a:pt x="0" y="188"/>
                  </a:lnTo>
                  <a:lnTo>
                    <a:pt x="29" y="188"/>
                  </a:lnTo>
                  <a:lnTo>
                    <a:pt x="48" y="192"/>
                  </a:lnTo>
                  <a:lnTo>
                    <a:pt x="89" y="199"/>
                  </a:lnTo>
                  <a:lnTo>
                    <a:pt x="89" y="199"/>
                  </a:lnTo>
                  <a:lnTo>
                    <a:pt x="89" y="1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4" name="Freeform 202">
              <a:extLst>
                <a:ext uri="{FF2B5EF4-FFF2-40B4-BE49-F238E27FC236}">
                  <a16:creationId xmlns:a16="http://schemas.microsoft.com/office/drawing/2014/main" id="{DF0501D2-0AB1-EDB9-6166-A678BFF66E1E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4986727" y="10039947"/>
              <a:ext cx="745370" cy="643730"/>
            </a:xfrm>
            <a:custGeom>
              <a:avLst/>
              <a:gdLst>
                <a:gd name="T0" fmla="*/ 29 w 330"/>
                <a:gd name="T1" fmla="*/ 281 h 285"/>
                <a:gd name="T2" fmla="*/ 109 w 330"/>
                <a:gd name="T3" fmla="*/ 281 h 285"/>
                <a:gd name="T4" fmla="*/ 180 w 330"/>
                <a:gd name="T5" fmla="*/ 285 h 285"/>
                <a:gd name="T6" fmla="*/ 235 w 330"/>
                <a:gd name="T7" fmla="*/ 285 h 285"/>
                <a:gd name="T8" fmla="*/ 237 w 330"/>
                <a:gd name="T9" fmla="*/ 265 h 285"/>
                <a:gd name="T10" fmla="*/ 251 w 330"/>
                <a:gd name="T11" fmla="*/ 260 h 285"/>
                <a:gd name="T12" fmla="*/ 262 w 330"/>
                <a:gd name="T13" fmla="*/ 274 h 285"/>
                <a:gd name="T14" fmla="*/ 276 w 330"/>
                <a:gd name="T15" fmla="*/ 267 h 285"/>
                <a:gd name="T16" fmla="*/ 285 w 330"/>
                <a:gd name="T17" fmla="*/ 281 h 285"/>
                <a:gd name="T18" fmla="*/ 289 w 330"/>
                <a:gd name="T19" fmla="*/ 265 h 285"/>
                <a:gd name="T20" fmla="*/ 298 w 330"/>
                <a:gd name="T21" fmla="*/ 283 h 285"/>
                <a:gd name="T22" fmla="*/ 314 w 330"/>
                <a:gd name="T23" fmla="*/ 274 h 285"/>
                <a:gd name="T24" fmla="*/ 328 w 330"/>
                <a:gd name="T25" fmla="*/ 267 h 285"/>
                <a:gd name="T26" fmla="*/ 330 w 330"/>
                <a:gd name="T27" fmla="*/ 247 h 285"/>
                <a:gd name="T28" fmla="*/ 330 w 330"/>
                <a:gd name="T29" fmla="*/ 235 h 285"/>
                <a:gd name="T30" fmla="*/ 328 w 330"/>
                <a:gd name="T31" fmla="*/ 219 h 285"/>
                <a:gd name="T32" fmla="*/ 323 w 330"/>
                <a:gd name="T33" fmla="*/ 204 h 285"/>
                <a:gd name="T34" fmla="*/ 315 w 330"/>
                <a:gd name="T35" fmla="*/ 190 h 285"/>
                <a:gd name="T36" fmla="*/ 310 w 330"/>
                <a:gd name="T37" fmla="*/ 178 h 285"/>
                <a:gd name="T38" fmla="*/ 305 w 330"/>
                <a:gd name="T39" fmla="*/ 160 h 285"/>
                <a:gd name="T40" fmla="*/ 308 w 330"/>
                <a:gd name="T41" fmla="*/ 142 h 285"/>
                <a:gd name="T42" fmla="*/ 280 w 330"/>
                <a:gd name="T43" fmla="*/ 142 h 285"/>
                <a:gd name="T44" fmla="*/ 278 w 330"/>
                <a:gd name="T45" fmla="*/ 115 h 285"/>
                <a:gd name="T46" fmla="*/ 280 w 330"/>
                <a:gd name="T47" fmla="*/ 3 h 285"/>
                <a:gd name="T48" fmla="*/ 237 w 330"/>
                <a:gd name="T49" fmla="*/ 3 h 285"/>
                <a:gd name="T50" fmla="*/ 221 w 330"/>
                <a:gd name="T51" fmla="*/ 5 h 285"/>
                <a:gd name="T52" fmla="*/ 184 w 330"/>
                <a:gd name="T53" fmla="*/ 3 h 285"/>
                <a:gd name="T54" fmla="*/ 125 w 330"/>
                <a:gd name="T55" fmla="*/ 3 h 285"/>
                <a:gd name="T56" fmla="*/ 41 w 330"/>
                <a:gd name="T57" fmla="*/ 0 h 285"/>
                <a:gd name="T58" fmla="*/ 40 w 330"/>
                <a:gd name="T59" fmla="*/ 112 h 285"/>
                <a:gd name="T60" fmla="*/ 38 w 330"/>
                <a:gd name="T61" fmla="*/ 137 h 285"/>
                <a:gd name="T62" fmla="*/ 2 w 330"/>
                <a:gd name="T63" fmla="*/ 137 h 285"/>
                <a:gd name="T64" fmla="*/ 0 w 330"/>
                <a:gd name="T65" fmla="*/ 194 h 285"/>
                <a:gd name="T66" fmla="*/ 8 w 330"/>
                <a:gd name="T67" fmla="*/ 228 h 285"/>
                <a:gd name="T68" fmla="*/ 22 w 330"/>
                <a:gd name="T69" fmla="*/ 233 h 285"/>
                <a:gd name="T70" fmla="*/ 20 w 330"/>
                <a:gd name="T71" fmla="*/ 249 h 285"/>
                <a:gd name="T72" fmla="*/ 11 w 330"/>
                <a:gd name="T73" fmla="*/ 263 h 285"/>
                <a:gd name="T74" fmla="*/ 13 w 330"/>
                <a:gd name="T75" fmla="*/ 283 h 285"/>
                <a:gd name="T76" fmla="*/ 29 w 330"/>
                <a:gd name="T77" fmla="*/ 281 h 285"/>
                <a:gd name="T78" fmla="*/ 29 w 330"/>
                <a:gd name="T79" fmla="*/ 281 h 285"/>
                <a:gd name="T80" fmla="*/ 29 w 330"/>
                <a:gd name="T81" fmla="*/ 281 h 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30" h="285">
                  <a:moveTo>
                    <a:pt x="29" y="281"/>
                  </a:moveTo>
                  <a:lnTo>
                    <a:pt x="109" y="281"/>
                  </a:lnTo>
                  <a:lnTo>
                    <a:pt x="180" y="285"/>
                  </a:lnTo>
                  <a:lnTo>
                    <a:pt x="235" y="285"/>
                  </a:lnTo>
                  <a:lnTo>
                    <a:pt x="237" y="265"/>
                  </a:lnTo>
                  <a:lnTo>
                    <a:pt x="251" y="260"/>
                  </a:lnTo>
                  <a:lnTo>
                    <a:pt x="262" y="274"/>
                  </a:lnTo>
                  <a:lnTo>
                    <a:pt x="276" y="267"/>
                  </a:lnTo>
                  <a:lnTo>
                    <a:pt x="285" y="281"/>
                  </a:lnTo>
                  <a:lnTo>
                    <a:pt x="289" y="265"/>
                  </a:lnTo>
                  <a:lnTo>
                    <a:pt x="298" y="283"/>
                  </a:lnTo>
                  <a:lnTo>
                    <a:pt x="314" y="274"/>
                  </a:lnTo>
                  <a:lnTo>
                    <a:pt x="328" y="267"/>
                  </a:lnTo>
                  <a:lnTo>
                    <a:pt x="330" y="247"/>
                  </a:lnTo>
                  <a:lnTo>
                    <a:pt x="330" y="235"/>
                  </a:lnTo>
                  <a:lnTo>
                    <a:pt x="328" y="219"/>
                  </a:lnTo>
                  <a:lnTo>
                    <a:pt x="323" y="204"/>
                  </a:lnTo>
                  <a:lnTo>
                    <a:pt x="315" y="190"/>
                  </a:lnTo>
                  <a:lnTo>
                    <a:pt x="310" y="178"/>
                  </a:lnTo>
                  <a:lnTo>
                    <a:pt x="305" y="160"/>
                  </a:lnTo>
                  <a:lnTo>
                    <a:pt x="308" y="142"/>
                  </a:lnTo>
                  <a:lnTo>
                    <a:pt x="280" y="142"/>
                  </a:lnTo>
                  <a:lnTo>
                    <a:pt x="278" y="115"/>
                  </a:lnTo>
                  <a:lnTo>
                    <a:pt x="280" y="3"/>
                  </a:lnTo>
                  <a:lnTo>
                    <a:pt x="237" y="3"/>
                  </a:lnTo>
                  <a:lnTo>
                    <a:pt x="221" y="5"/>
                  </a:lnTo>
                  <a:lnTo>
                    <a:pt x="184" y="3"/>
                  </a:lnTo>
                  <a:lnTo>
                    <a:pt x="125" y="3"/>
                  </a:lnTo>
                  <a:lnTo>
                    <a:pt x="41" y="0"/>
                  </a:lnTo>
                  <a:lnTo>
                    <a:pt x="40" y="112"/>
                  </a:lnTo>
                  <a:lnTo>
                    <a:pt x="38" y="137"/>
                  </a:lnTo>
                  <a:lnTo>
                    <a:pt x="2" y="137"/>
                  </a:lnTo>
                  <a:lnTo>
                    <a:pt x="0" y="194"/>
                  </a:lnTo>
                  <a:lnTo>
                    <a:pt x="8" y="228"/>
                  </a:lnTo>
                  <a:lnTo>
                    <a:pt x="22" y="233"/>
                  </a:lnTo>
                  <a:lnTo>
                    <a:pt x="20" y="249"/>
                  </a:lnTo>
                  <a:lnTo>
                    <a:pt x="11" y="263"/>
                  </a:lnTo>
                  <a:lnTo>
                    <a:pt x="13" y="283"/>
                  </a:lnTo>
                  <a:lnTo>
                    <a:pt x="29" y="281"/>
                  </a:lnTo>
                  <a:lnTo>
                    <a:pt x="29" y="281"/>
                  </a:lnTo>
                  <a:lnTo>
                    <a:pt x="29" y="28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5" name="Freeform 203">
              <a:extLst>
                <a:ext uri="{FF2B5EF4-FFF2-40B4-BE49-F238E27FC236}">
                  <a16:creationId xmlns:a16="http://schemas.microsoft.com/office/drawing/2014/main" id="{6C1E3650-F331-870C-29A5-CCAEAE1B69D1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614645" y="9969927"/>
              <a:ext cx="614366" cy="713748"/>
            </a:xfrm>
            <a:custGeom>
              <a:avLst/>
              <a:gdLst>
                <a:gd name="T0" fmla="*/ 201 w 272"/>
                <a:gd name="T1" fmla="*/ 314 h 316"/>
                <a:gd name="T2" fmla="*/ 239 w 272"/>
                <a:gd name="T3" fmla="*/ 316 h 316"/>
                <a:gd name="T4" fmla="*/ 242 w 272"/>
                <a:gd name="T5" fmla="*/ 296 h 316"/>
                <a:gd name="T6" fmla="*/ 240 w 272"/>
                <a:gd name="T7" fmla="*/ 280 h 316"/>
                <a:gd name="T8" fmla="*/ 240 w 272"/>
                <a:gd name="T9" fmla="*/ 250 h 316"/>
                <a:gd name="T10" fmla="*/ 228 w 272"/>
                <a:gd name="T11" fmla="*/ 255 h 316"/>
                <a:gd name="T12" fmla="*/ 235 w 272"/>
                <a:gd name="T13" fmla="*/ 243 h 316"/>
                <a:gd name="T14" fmla="*/ 242 w 272"/>
                <a:gd name="T15" fmla="*/ 216 h 316"/>
                <a:gd name="T16" fmla="*/ 244 w 272"/>
                <a:gd name="T17" fmla="*/ 196 h 316"/>
                <a:gd name="T18" fmla="*/ 249 w 272"/>
                <a:gd name="T19" fmla="*/ 154 h 316"/>
                <a:gd name="T20" fmla="*/ 272 w 272"/>
                <a:gd name="T21" fmla="*/ 157 h 316"/>
                <a:gd name="T22" fmla="*/ 271 w 272"/>
                <a:gd name="T23" fmla="*/ 141 h 316"/>
                <a:gd name="T24" fmla="*/ 269 w 272"/>
                <a:gd name="T25" fmla="*/ 127 h 316"/>
                <a:gd name="T26" fmla="*/ 264 w 272"/>
                <a:gd name="T27" fmla="*/ 114 h 316"/>
                <a:gd name="T28" fmla="*/ 255 w 272"/>
                <a:gd name="T29" fmla="*/ 107 h 316"/>
                <a:gd name="T30" fmla="*/ 248 w 272"/>
                <a:gd name="T31" fmla="*/ 95 h 316"/>
                <a:gd name="T32" fmla="*/ 239 w 272"/>
                <a:gd name="T33" fmla="*/ 84 h 316"/>
                <a:gd name="T34" fmla="*/ 223 w 272"/>
                <a:gd name="T35" fmla="*/ 82 h 316"/>
                <a:gd name="T36" fmla="*/ 210 w 272"/>
                <a:gd name="T37" fmla="*/ 79 h 316"/>
                <a:gd name="T38" fmla="*/ 201 w 272"/>
                <a:gd name="T39" fmla="*/ 70 h 316"/>
                <a:gd name="T40" fmla="*/ 189 w 272"/>
                <a:gd name="T41" fmla="*/ 63 h 316"/>
                <a:gd name="T42" fmla="*/ 178 w 272"/>
                <a:gd name="T43" fmla="*/ 52 h 316"/>
                <a:gd name="T44" fmla="*/ 173 w 272"/>
                <a:gd name="T45" fmla="*/ 41 h 316"/>
                <a:gd name="T46" fmla="*/ 164 w 272"/>
                <a:gd name="T47" fmla="*/ 31 h 316"/>
                <a:gd name="T48" fmla="*/ 153 w 272"/>
                <a:gd name="T49" fmla="*/ 18 h 316"/>
                <a:gd name="T50" fmla="*/ 141 w 272"/>
                <a:gd name="T51" fmla="*/ 11 h 316"/>
                <a:gd name="T52" fmla="*/ 132 w 272"/>
                <a:gd name="T53" fmla="*/ 0 h 316"/>
                <a:gd name="T54" fmla="*/ 125 w 272"/>
                <a:gd name="T55" fmla="*/ 33 h 316"/>
                <a:gd name="T56" fmla="*/ 112 w 272"/>
                <a:gd name="T57" fmla="*/ 36 h 316"/>
                <a:gd name="T58" fmla="*/ 89 w 272"/>
                <a:gd name="T59" fmla="*/ 38 h 316"/>
                <a:gd name="T60" fmla="*/ 45 w 272"/>
                <a:gd name="T61" fmla="*/ 34 h 316"/>
                <a:gd name="T62" fmla="*/ 5 w 272"/>
                <a:gd name="T63" fmla="*/ 33 h 316"/>
                <a:gd name="T64" fmla="*/ 4 w 272"/>
                <a:gd name="T65" fmla="*/ 49 h 316"/>
                <a:gd name="T66" fmla="*/ 0 w 272"/>
                <a:gd name="T67" fmla="*/ 130 h 316"/>
                <a:gd name="T68" fmla="*/ 2 w 272"/>
                <a:gd name="T69" fmla="*/ 146 h 316"/>
                <a:gd name="T70" fmla="*/ 2 w 272"/>
                <a:gd name="T71" fmla="*/ 162 h 316"/>
                <a:gd name="T72" fmla="*/ 30 w 272"/>
                <a:gd name="T73" fmla="*/ 177 h 316"/>
                <a:gd name="T74" fmla="*/ 29 w 272"/>
                <a:gd name="T75" fmla="*/ 189 h 316"/>
                <a:gd name="T76" fmla="*/ 34 w 272"/>
                <a:gd name="T77" fmla="*/ 202 h 316"/>
                <a:gd name="T78" fmla="*/ 37 w 272"/>
                <a:gd name="T79" fmla="*/ 212 h 316"/>
                <a:gd name="T80" fmla="*/ 43 w 272"/>
                <a:gd name="T81" fmla="*/ 227 h 316"/>
                <a:gd name="T82" fmla="*/ 48 w 272"/>
                <a:gd name="T83" fmla="*/ 243 h 316"/>
                <a:gd name="T84" fmla="*/ 52 w 272"/>
                <a:gd name="T85" fmla="*/ 257 h 316"/>
                <a:gd name="T86" fmla="*/ 50 w 272"/>
                <a:gd name="T87" fmla="*/ 269 h 316"/>
                <a:gd name="T88" fmla="*/ 52 w 272"/>
                <a:gd name="T89" fmla="*/ 285 h 316"/>
                <a:gd name="T90" fmla="*/ 54 w 272"/>
                <a:gd name="T91" fmla="*/ 300 h 316"/>
                <a:gd name="T92" fmla="*/ 46 w 272"/>
                <a:gd name="T93" fmla="*/ 310 h 316"/>
                <a:gd name="T94" fmla="*/ 110 w 272"/>
                <a:gd name="T95" fmla="*/ 312 h 316"/>
                <a:gd name="T96" fmla="*/ 182 w 272"/>
                <a:gd name="T97" fmla="*/ 314 h 316"/>
                <a:gd name="T98" fmla="*/ 201 w 272"/>
                <a:gd name="T99" fmla="*/ 314 h 316"/>
                <a:gd name="T100" fmla="*/ 201 w 272"/>
                <a:gd name="T101" fmla="*/ 314 h 316"/>
                <a:gd name="T102" fmla="*/ 201 w 272"/>
                <a:gd name="T103" fmla="*/ 314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72" h="316">
                  <a:moveTo>
                    <a:pt x="201" y="314"/>
                  </a:moveTo>
                  <a:lnTo>
                    <a:pt x="239" y="316"/>
                  </a:lnTo>
                  <a:lnTo>
                    <a:pt x="242" y="296"/>
                  </a:lnTo>
                  <a:lnTo>
                    <a:pt x="240" y="280"/>
                  </a:lnTo>
                  <a:lnTo>
                    <a:pt x="240" y="250"/>
                  </a:lnTo>
                  <a:lnTo>
                    <a:pt x="228" y="255"/>
                  </a:lnTo>
                  <a:lnTo>
                    <a:pt x="235" y="243"/>
                  </a:lnTo>
                  <a:lnTo>
                    <a:pt x="242" y="216"/>
                  </a:lnTo>
                  <a:lnTo>
                    <a:pt x="244" y="196"/>
                  </a:lnTo>
                  <a:lnTo>
                    <a:pt x="249" y="154"/>
                  </a:lnTo>
                  <a:lnTo>
                    <a:pt x="272" y="157"/>
                  </a:lnTo>
                  <a:lnTo>
                    <a:pt x="271" y="141"/>
                  </a:lnTo>
                  <a:lnTo>
                    <a:pt x="269" y="127"/>
                  </a:lnTo>
                  <a:lnTo>
                    <a:pt x="264" y="114"/>
                  </a:lnTo>
                  <a:lnTo>
                    <a:pt x="255" y="107"/>
                  </a:lnTo>
                  <a:lnTo>
                    <a:pt x="248" y="95"/>
                  </a:lnTo>
                  <a:lnTo>
                    <a:pt x="239" y="84"/>
                  </a:lnTo>
                  <a:lnTo>
                    <a:pt x="223" y="82"/>
                  </a:lnTo>
                  <a:lnTo>
                    <a:pt x="210" y="79"/>
                  </a:lnTo>
                  <a:lnTo>
                    <a:pt x="201" y="70"/>
                  </a:lnTo>
                  <a:lnTo>
                    <a:pt x="189" y="63"/>
                  </a:lnTo>
                  <a:lnTo>
                    <a:pt x="178" y="52"/>
                  </a:lnTo>
                  <a:lnTo>
                    <a:pt x="173" y="41"/>
                  </a:lnTo>
                  <a:lnTo>
                    <a:pt x="164" y="31"/>
                  </a:lnTo>
                  <a:lnTo>
                    <a:pt x="153" y="18"/>
                  </a:lnTo>
                  <a:lnTo>
                    <a:pt x="141" y="11"/>
                  </a:lnTo>
                  <a:lnTo>
                    <a:pt x="132" y="0"/>
                  </a:lnTo>
                  <a:lnTo>
                    <a:pt x="125" y="33"/>
                  </a:lnTo>
                  <a:lnTo>
                    <a:pt x="112" y="36"/>
                  </a:lnTo>
                  <a:lnTo>
                    <a:pt x="89" y="38"/>
                  </a:lnTo>
                  <a:lnTo>
                    <a:pt x="45" y="34"/>
                  </a:lnTo>
                  <a:lnTo>
                    <a:pt x="5" y="33"/>
                  </a:lnTo>
                  <a:lnTo>
                    <a:pt x="4" y="49"/>
                  </a:lnTo>
                  <a:lnTo>
                    <a:pt x="0" y="130"/>
                  </a:lnTo>
                  <a:lnTo>
                    <a:pt x="2" y="146"/>
                  </a:lnTo>
                  <a:lnTo>
                    <a:pt x="2" y="162"/>
                  </a:lnTo>
                  <a:lnTo>
                    <a:pt x="30" y="177"/>
                  </a:lnTo>
                  <a:lnTo>
                    <a:pt x="29" y="189"/>
                  </a:lnTo>
                  <a:lnTo>
                    <a:pt x="34" y="202"/>
                  </a:lnTo>
                  <a:lnTo>
                    <a:pt x="37" y="212"/>
                  </a:lnTo>
                  <a:lnTo>
                    <a:pt x="43" y="227"/>
                  </a:lnTo>
                  <a:lnTo>
                    <a:pt x="48" y="243"/>
                  </a:lnTo>
                  <a:lnTo>
                    <a:pt x="52" y="257"/>
                  </a:lnTo>
                  <a:lnTo>
                    <a:pt x="50" y="269"/>
                  </a:lnTo>
                  <a:lnTo>
                    <a:pt x="52" y="285"/>
                  </a:lnTo>
                  <a:lnTo>
                    <a:pt x="54" y="300"/>
                  </a:lnTo>
                  <a:lnTo>
                    <a:pt x="46" y="310"/>
                  </a:lnTo>
                  <a:lnTo>
                    <a:pt x="110" y="312"/>
                  </a:lnTo>
                  <a:lnTo>
                    <a:pt x="182" y="314"/>
                  </a:lnTo>
                  <a:lnTo>
                    <a:pt x="201" y="314"/>
                  </a:lnTo>
                  <a:lnTo>
                    <a:pt x="201" y="314"/>
                  </a:lnTo>
                  <a:lnTo>
                    <a:pt x="201" y="3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6" name="Freeform 204">
              <a:extLst>
                <a:ext uri="{FF2B5EF4-FFF2-40B4-BE49-F238E27FC236}">
                  <a16:creationId xmlns:a16="http://schemas.microsoft.com/office/drawing/2014/main" id="{8B2D53BE-9E3C-C2B3-FF99-509CED3F889A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037625" y="10179987"/>
              <a:ext cx="618883" cy="612108"/>
            </a:xfrm>
            <a:custGeom>
              <a:avLst/>
              <a:gdLst>
                <a:gd name="T0" fmla="*/ 111 w 274"/>
                <a:gd name="T1" fmla="*/ 271 h 271"/>
                <a:gd name="T2" fmla="*/ 121 w 274"/>
                <a:gd name="T3" fmla="*/ 242 h 271"/>
                <a:gd name="T4" fmla="*/ 141 w 274"/>
                <a:gd name="T5" fmla="*/ 242 h 271"/>
                <a:gd name="T6" fmla="*/ 169 w 274"/>
                <a:gd name="T7" fmla="*/ 246 h 271"/>
                <a:gd name="T8" fmla="*/ 201 w 274"/>
                <a:gd name="T9" fmla="*/ 244 h 271"/>
                <a:gd name="T10" fmla="*/ 237 w 274"/>
                <a:gd name="T11" fmla="*/ 244 h 271"/>
                <a:gd name="T12" fmla="*/ 237 w 274"/>
                <a:gd name="T13" fmla="*/ 219 h 271"/>
                <a:gd name="T14" fmla="*/ 242 w 274"/>
                <a:gd name="T15" fmla="*/ 199 h 271"/>
                <a:gd name="T16" fmla="*/ 242 w 274"/>
                <a:gd name="T17" fmla="*/ 148 h 271"/>
                <a:gd name="T18" fmla="*/ 265 w 274"/>
                <a:gd name="T19" fmla="*/ 148 h 271"/>
                <a:gd name="T20" fmla="*/ 274 w 274"/>
                <a:gd name="T21" fmla="*/ 135 h 271"/>
                <a:gd name="T22" fmla="*/ 269 w 274"/>
                <a:gd name="T23" fmla="*/ 125 h 271"/>
                <a:gd name="T24" fmla="*/ 264 w 274"/>
                <a:gd name="T25" fmla="*/ 112 h 271"/>
                <a:gd name="T26" fmla="*/ 271 w 274"/>
                <a:gd name="T27" fmla="*/ 100 h 271"/>
                <a:gd name="T28" fmla="*/ 273 w 274"/>
                <a:gd name="T29" fmla="*/ 87 h 271"/>
                <a:gd name="T30" fmla="*/ 273 w 274"/>
                <a:gd name="T31" fmla="*/ 71 h 271"/>
                <a:gd name="T32" fmla="*/ 267 w 274"/>
                <a:gd name="T33" fmla="*/ 57 h 271"/>
                <a:gd name="T34" fmla="*/ 258 w 274"/>
                <a:gd name="T35" fmla="*/ 46 h 271"/>
                <a:gd name="T36" fmla="*/ 253 w 274"/>
                <a:gd name="T37" fmla="*/ 32 h 271"/>
                <a:gd name="T38" fmla="*/ 249 w 274"/>
                <a:gd name="T39" fmla="*/ 20 h 271"/>
                <a:gd name="T40" fmla="*/ 237 w 274"/>
                <a:gd name="T41" fmla="*/ 7 h 271"/>
                <a:gd name="T42" fmla="*/ 200 w 274"/>
                <a:gd name="T43" fmla="*/ 7 h 271"/>
                <a:gd name="T44" fmla="*/ 169 w 274"/>
                <a:gd name="T45" fmla="*/ 4 h 271"/>
                <a:gd name="T46" fmla="*/ 148 w 274"/>
                <a:gd name="T47" fmla="*/ 0 h 271"/>
                <a:gd name="T48" fmla="*/ 146 w 274"/>
                <a:gd name="T49" fmla="*/ 36 h 271"/>
                <a:gd name="T50" fmla="*/ 139 w 274"/>
                <a:gd name="T51" fmla="*/ 48 h 271"/>
                <a:gd name="T52" fmla="*/ 116 w 274"/>
                <a:gd name="T53" fmla="*/ 48 h 271"/>
                <a:gd name="T54" fmla="*/ 100 w 274"/>
                <a:gd name="T55" fmla="*/ 50 h 271"/>
                <a:gd name="T56" fmla="*/ 64 w 274"/>
                <a:gd name="T57" fmla="*/ 48 h 271"/>
                <a:gd name="T58" fmla="*/ 41 w 274"/>
                <a:gd name="T59" fmla="*/ 48 h 271"/>
                <a:gd name="T60" fmla="*/ 2 w 274"/>
                <a:gd name="T61" fmla="*/ 50 h 271"/>
                <a:gd name="T62" fmla="*/ 0 w 274"/>
                <a:gd name="T63" fmla="*/ 93 h 271"/>
                <a:gd name="T64" fmla="*/ 4 w 274"/>
                <a:gd name="T65" fmla="*/ 121 h 271"/>
                <a:gd name="T66" fmla="*/ 2 w 274"/>
                <a:gd name="T67" fmla="*/ 157 h 271"/>
                <a:gd name="T68" fmla="*/ 4 w 274"/>
                <a:gd name="T69" fmla="*/ 203 h 271"/>
                <a:gd name="T70" fmla="*/ 4 w 274"/>
                <a:gd name="T71" fmla="*/ 215 h 271"/>
                <a:gd name="T72" fmla="*/ 34 w 274"/>
                <a:gd name="T73" fmla="*/ 219 h 271"/>
                <a:gd name="T74" fmla="*/ 66 w 274"/>
                <a:gd name="T75" fmla="*/ 219 h 271"/>
                <a:gd name="T76" fmla="*/ 75 w 274"/>
                <a:gd name="T77" fmla="*/ 228 h 271"/>
                <a:gd name="T78" fmla="*/ 86 w 274"/>
                <a:gd name="T79" fmla="*/ 239 h 271"/>
                <a:gd name="T80" fmla="*/ 98 w 274"/>
                <a:gd name="T81" fmla="*/ 240 h 271"/>
                <a:gd name="T82" fmla="*/ 103 w 274"/>
                <a:gd name="T83" fmla="*/ 251 h 271"/>
                <a:gd name="T84" fmla="*/ 102 w 274"/>
                <a:gd name="T85" fmla="*/ 267 h 271"/>
                <a:gd name="T86" fmla="*/ 111 w 274"/>
                <a:gd name="T87" fmla="*/ 271 h 271"/>
                <a:gd name="T88" fmla="*/ 111 w 274"/>
                <a:gd name="T89" fmla="*/ 271 h 271"/>
                <a:gd name="T90" fmla="*/ 111 w 274"/>
                <a:gd name="T91" fmla="*/ 271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4" h="271">
                  <a:moveTo>
                    <a:pt x="111" y="271"/>
                  </a:moveTo>
                  <a:lnTo>
                    <a:pt x="121" y="242"/>
                  </a:lnTo>
                  <a:lnTo>
                    <a:pt x="141" y="242"/>
                  </a:lnTo>
                  <a:lnTo>
                    <a:pt x="169" y="246"/>
                  </a:lnTo>
                  <a:lnTo>
                    <a:pt x="201" y="244"/>
                  </a:lnTo>
                  <a:lnTo>
                    <a:pt x="237" y="244"/>
                  </a:lnTo>
                  <a:lnTo>
                    <a:pt x="237" y="219"/>
                  </a:lnTo>
                  <a:lnTo>
                    <a:pt x="242" y="199"/>
                  </a:lnTo>
                  <a:lnTo>
                    <a:pt x="242" y="148"/>
                  </a:lnTo>
                  <a:lnTo>
                    <a:pt x="265" y="148"/>
                  </a:lnTo>
                  <a:lnTo>
                    <a:pt x="274" y="135"/>
                  </a:lnTo>
                  <a:lnTo>
                    <a:pt x="269" y="125"/>
                  </a:lnTo>
                  <a:lnTo>
                    <a:pt x="264" y="112"/>
                  </a:lnTo>
                  <a:lnTo>
                    <a:pt x="271" y="100"/>
                  </a:lnTo>
                  <a:lnTo>
                    <a:pt x="273" y="87"/>
                  </a:lnTo>
                  <a:lnTo>
                    <a:pt x="273" y="71"/>
                  </a:lnTo>
                  <a:lnTo>
                    <a:pt x="267" y="57"/>
                  </a:lnTo>
                  <a:lnTo>
                    <a:pt x="258" y="46"/>
                  </a:lnTo>
                  <a:lnTo>
                    <a:pt x="253" y="32"/>
                  </a:lnTo>
                  <a:lnTo>
                    <a:pt x="249" y="20"/>
                  </a:lnTo>
                  <a:lnTo>
                    <a:pt x="237" y="7"/>
                  </a:lnTo>
                  <a:lnTo>
                    <a:pt x="200" y="7"/>
                  </a:lnTo>
                  <a:lnTo>
                    <a:pt x="169" y="4"/>
                  </a:lnTo>
                  <a:lnTo>
                    <a:pt x="148" y="0"/>
                  </a:lnTo>
                  <a:lnTo>
                    <a:pt x="146" y="36"/>
                  </a:lnTo>
                  <a:lnTo>
                    <a:pt x="139" y="48"/>
                  </a:lnTo>
                  <a:lnTo>
                    <a:pt x="116" y="48"/>
                  </a:lnTo>
                  <a:lnTo>
                    <a:pt x="100" y="50"/>
                  </a:lnTo>
                  <a:lnTo>
                    <a:pt x="64" y="48"/>
                  </a:lnTo>
                  <a:lnTo>
                    <a:pt x="41" y="48"/>
                  </a:lnTo>
                  <a:lnTo>
                    <a:pt x="2" y="50"/>
                  </a:lnTo>
                  <a:lnTo>
                    <a:pt x="0" y="93"/>
                  </a:lnTo>
                  <a:lnTo>
                    <a:pt x="4" y="121"/>
                  </a:lnTo>
                  <a:lnTo>
                    <a:pt x="2" y="157"/>
                  </a:lnTo>
                  <a:lnTo>
                    <a:pt x="4" y="203"/>
                  </a:lnTo>
                  <a:lnTo>
                    <a:pt x="4" y="215"/>
                  </a:lnTo>
                  <a:lnTo>
                    <a:pt x="34" y="219"/>
                  </a:lnTo>
                  <a:lnTo>
                    <a:pt x="66" y="219"/>
                  </a:lnTo>
                  <a:lnTo>
                    <a:pt x="75" y="228"/>
                  </a:lnTo>
                  <a:lnTo>
                    <a:pt x="86" y="239"/>
                  </a:lnTo>
                  <a:lnTo>
                    <a:pt x="98" y="240"/>
                  </a:lnTo>
                  <a:lnTo>
                    <a:pt x="103" y="251"/>
                  </a:lnTo>
                  <a:lnTo>
                    <a:pt x="102" y="267"/>
                  </a:lnTo>
                  <a:lnTo>
                    <a:pt x="111" y="271"/>
                  </a:lnTo>
                  <a:lnTo>
                    <a:pt x="111" y="271"/>
                  </a:lnTo>
                  <a:lnTo>
                    <a:pt x="111" y="2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7" name="Freeform 205">
              <a:extLst>
                <a:ext uri="{FF2B5EF4-FFF2-40B4-BE49-F238E27FC236}">
                  <a16:creationId xmlns:a16="http://schemas.microsoft.com/office/drawing/2014/main" id="{9F577C80-D925-F473-EDF3-5F2701669E28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969414" y="10200314"/>
              <a:ext cx="955430" cy="1032226"/>
            </a:xfrm>
            <a:custGeom>
              <a:avLst/>
              <a:gdLst>
                <a:gd name="T0" fmla="*/ 354 w 423"/>
                <a:gd name="T1" fmla="*/ 436 h 457"/>
                <a:gd name="T2" fmla="*/ 359 w 423"/>
                <a:gd name="T3" fmla="*/ 395 h 457"/>
                <a:gd name="T4" fmla="*/ 395 w 423"/>
                <a:gd name="T5" fmla="*/ 370 h 457"/>
                <a:gd name="T6" fmla="*/ 423 w 423"/>
                <a:gd name="T7" fmla="*/ 322 h 457"/>
                <a:gd name="T8" fmla="*/ 404 w 423"/>
                <a:gd name="T9" fmla="*/ 303 h 457"/>
                <a:gd name="T10" fmla="*/ 390 w 423"/>
                <a:gd name="T11" fmla="*/ 279 h 457"/>
                <a:gd name="T12" fmla="*/ 377 w 423"/>
                <a:gd name="T13" fmla="*/ 251 h 457"/>
                <a:gd name="T14" fmla="*/ 352 w 423"/>
                <a:gd name="T15" fmla="*/ 235 h 457"/>
                <a:gd name="T16" fmla="*/ 343 w 423"/>
                <a:gd name="T17" fmla="*/ 212 h 457"/>
                <a:gd name="T18" fmla="*/ 318 w 423"/>
                <a:gd name="T19" fmla="*/ 199 h 457"/>
                <a:gd name="T20" fmla="*/ 297 w 423"/>
                <a:gd name="T21" fmla="*/ 183 h 457"/>
                <a:gd name="T22" fmla="*/ 274 w 423"/>
                <a:gd name="T23" fmla="*/ 162 h 457"/>
                <a:gd name="T24" fmla="*/ 256 w 423"/>
                <a:gd name="T25" fmla="*/ 158 h 457"/>
                <a:gd name="T26" fmla="*/ 231 w 423"/>
                <a:gd name="T27" fmla="*/ 142 h 457"/>
                <a:gd name="T28" fmla="*/ 213 w 423"/>
                <a:gd name="T29" fmla="*/ 112 h 457"/>
                <a:gd name="T30" fmla="*/ 181 w 423"/>
                <a:gd name="T31" fmla="*/ 78 h 457"/>
                <a:gd name="T32" fmla="*/ 167 w 423"/>
                <a:gd name="T33" fmla="*/ 60 h 457"/>
                <a:gd name="T34" fmla="*/ 151 w 423"/>
                <a:gd name="T35" fmla="*/ 32 h 457"/>
                <a:gd name="T36" fmla="*/ 112 w 423"/>
                <a:gd name="T37" fmla="*/ 28 h 457"/>
                <a:gd name="T38" fmla="*/ 100 w 423"/>
                <a:gd name="T39" fmla="*/ 4 h 457"/>
                <a:gd name="T40" fmla="*/ 71 w 423"/>
                <a:gd name="T41" fmla="*/ 0 h 457"/>
                <a:gd name="T42" fmla="*/ 48 w 423"/>
                <a:gd name="T43" fmla="*/ 4 h 457"/>
                <a:gd name="T44" fmla="*/ 28 w 423"/>
                <a:gd name="T45" fmla="*/ 25 h 457"/>
                <a:gd name="T46" fmla="*/ 9 w 423"/>
                <a:gd name="T47" fmla="*/ 52 h 457"/>
                <a:gd name="T48" fmla="*/ 12 w 423"/>
                <a:gd name="T49" fmla="*/ 214 h 457"/>
                <a:gd name="T50" fmla="*/ 0 w 423"/>
                <a:gd name="T51" fmla="*/ 253 h 457"/>
                <a:gd name="T52" fmla="*/ 30 w 423"/>
                <a:gd name="T53" fmla="*/ 322 h 457"/>
                <a:gd name="T54" fmla="*/ 67 w 423"/>
                <a:gd name="T55" fmla="*/ 336 h 457"/>
                <a:gd name="T56" fmla="*/ 78 w 423"/>
                <a:gd name="T57" fmla="*/ 360 h 457"/>
                <a:gd name="T58" fmla="*/ 80 w 423"/>
                <a:gd name="T59" fmla="*/ 393 h 457"/>
                <a:gd name="T60" fmla="*/ 87 w 423"/>
                <a:gd name="T61" fmla="*/ 416 h 457"/>
                <a:gd name="T62" fmla="*/ 244 w 423"/>
                <a:gd name="T63" fmla="*/ 436 h 457"/>
                <a:gd name="T64" fmla="*/ 308 w 423"/>
                <a:gd name="T65" fmla="*/ 440 h 457"/>
                <a:gd name="T66" fmla="*/ 342 w 423"/>
                <a:gd name="T67" fmla="*/ 457 h 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23" h="457">
                  <a:moveTo>
                    <a:pt x="342" y="457"/>
                  </a:moveTo>
                  <a:lnTo>
                    <a:pt x="354" y="436"/>
                  </a:lnTo>
                  <a:lnTo>
                    <a:pt x="359" y="424"/>
                  </a:lnTo>
                  <a:lnTo>
                    <a:pt x="359" y="395"/>
                  </a:lnTo>
                  <a:lnTo>
                    <a:pt x="386" y="388"/>
                  </a:lnTo>
                  <a:lnTo>
                    <a:pt x="395" y="370"/>
                  </a:lnTo>
                  <a:lnTo>
                    <a:pt x="415" y="336"/>
                  </a:lnTo>
                  <a:lnTo>
                    <a:pt x="423" y="322"/>
                  </a:lnTo>
                  <a:lnTo>
                    <a:pt x="416" y="308"/>
                  </a:lnTo>
                  <a:lnTo>
                    <a:pt x="404" y="303"/>
                  </a:lnTo>
                  <a:lnTo>
                    <a:pt x="391" y="292"/>
                  </a:lnTo>
                  <a:lnTo>
                    <a:pt x="390" y="279"/>
                  </a:lnTo>
                  <a:lnTo>
                    <a:pt x="383" y="265"/>
                  </a:lnTo>
                  <a:lnTo>
                    <a:pt x="377" y="251"/>
                  </a:lnTo>
                  <a:lnTo>
                    <a:pt x="361" y="249"/>
                  </a:lnTo>
                  <a:lnTo>
                    <a:pt x="352" y="235"/>
                  </a:lnTo>
                  <a:lnTo>
                    <a:pt x="352" y="222"/>
                  </a:lnTo>
                  <a:lnTo>
                    <a:pt x="343" y="212"/>
                  </a:lnTo>
                  <a:lnTo>
                    <a:pt x="334" y="205"/>
                  </a:lnTo>
                  <a:lnTo>
                    <a:pt x="318" y="199"/>
                  </a:lnTo>
                  <a:lnTo>
                    <a:pt x="306" y="190"/>
                  </a:lnTo>
                  <a:lnTo>
                    <a:pt x="297" y="183"/>
                  </a:lnTo>
                  <a:lnTo>
                    <a:pt x="279" y="174"/>
                  </a:lnTo>
                  <a:lnTo>
                    <a:pt x="274" y="162"/>
                  </a:lnTo>
                  <a:lnTo>
                    <a:pt x="263" y="149"/>
                  </a:lnTo>
                  <a:lnTo>
                    <a:pt x="256" y="158"/>
                  </a:lnTo>
                  <a:lnTo>
                    <a:pt x="247" y="148"/>
                  </a:lnTo>
                  <a:lnTo>
                    <a:pt x="231" y="142"/>
                  </a:lnTo>
                  <a:lnTo>
                    <a:pt x="224" y="126"/>
                  </a:lnTo>
                  <a:lnTo>
                    <a:pt x="213" y="112"/>
                  </a:lnTo>
                  <a:lnTo>
                    <a:pt x="185" y="93"/>
                  </a:lnTo>
                  <a:lnTo>
                    <a:pt x="181" y="78"/>
                  </a:lnTo>
                  <a:lnTo>
                    <a:pt x="180" y="62"/>
                  </a:lnTo>
                  <a:lnTo>
                    <a:pt x="167" y="60"/>
                  </a:lnTo>
                  <a:lnTo>
                    <a:pt x="151" y="52"/>
                  </a:lnTo>
                  <a:lnTo>
                    <a:pt x="151" y="32"/>
                  </a:lnTo>
                  <a:lnTo>
                    <a:pt x="135" y="34"/>
                  </a:lnTo>
                  <a:lnTo>
                    <a:pt x="112" y="28"/>
                  </a:lnTo>
                  <a:lnTo>
                    <a:pt x="105" y="14"/>
                  </a:lnTo>
                  <a:lnTo>
                    <a:pt x="100" y="4"/>
                  </a:lnTo>
                  <a:lnTo>
                    <a:pt x="84" y="5"/>
                  </a:lnTo>
                  <a:lnTo>
                    <a:pt x="71" y="0"/>
                  </a:lnTo>
                  <a:lnTo>
                    <a:pt x="60" y="2"/>
                  </a:lnTo>
                  <a:lnTo>
                    <a:pt x="48" y="4"/>
                  </a:lnTo>
                  <a:lnTo>
                    <a:pt x="44" y="27"/>
                  </a:lnTo>
                  <a:lnTo>
                    <a:pt x="28" y="25"/>
                  </a:lnTo>
                  <a:lnTo>
                    <a:pt x="43" y="39"/>
                  </a:lnTo>
                  <a:lnTo>
                    <a:pt x="9" y="52"/>
                  </a:lnTo>
                  <a:lnTo>
                    <a:pt x="11" y="174"/>
                  </a:lnTo>
                  <a:lnTo>
                    <a:pt x="12" y="214"/>
                  </a:lnTo>
                  <a:lnTo>
                    <a:pt x="12" y="242"/>
                  </a:lnTo>
                  <a:lnTo>
                    <a:pt x="0" y="253"/>
                  </a:lnTo>
                  <a:lnTo>
                    <a:pt x="14" y="333"/>
                  </a:lnTo>
                  <a:lnTo>
                    <a:pt x="30" y="322"/>
                  </a:lnTo>
                  <a:lnTo>
                    <a:pt x="50" y="324"/>
                  </a:lnTo>
                  <a:lnTo>
                    <a:pt x="67" y="336"/>
                  </a:lnTo>
                  <a:lnTo>
                    <a:pt x="76" y="347"/>
                  </a:lnTo>
                  <a:lnTo>
                    <a:pt x="78" y="360"/>
                  </a:lnTo>
                  <a:lnTo>
                    <a:pt x="76" y="379"/>
                  </a:lnTo>
                  <a:lnTo>
                    <a:pt x="80" y="393"/>
                  </a:lnTo>
                  <a:lnTo>
                    <a:pt x="85" y="402"/>
                  </a:lnTo>
                  <a:lnTo>
                    <a:pt x="87" y="416"/>
                  </a:lnTo>
                  <a:lnTo>
                    <a:pt x="185" y="445"/>
                  </a:lnTo>
                  <a:lnTo>
                    <a:pt x="244" y="436"/>
                  </a:lnTo>
                  <a:lnTo>
                    <a:pt x="278" y="427"/>
                  </a:lnTo>
                  <a:lnTo>
                    <a:pt x="308" y="440"/>
                  </a:lnTo>
                  <a:lnTo>
                    <a:pt x="342" y="457"/>
                  </a:lnTo>
                  <a:lnTo>
                    <a:pt x="342" y="457"/>
                  </a:lnTo>
                  <a:lnTo>
                    <a:pt x="342" y="45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8" name="Freeform 206">
              <a:extLst>
                <a:ext uri="{FF2B5EF4-FFF2-40B4-BE49-F238E27FC236}">
                  <a16:creationId xmlns:a16="http://schemas.microsoft.com/office/drawing/2014/main" id="{7EC25037-010A-FE2F-4CA0-22AB6A59CC15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5526556" y="9396218"/>
              <a:ext cx="397531" cy="659540"/>
            </a:xfrm>
            <a:custGeom>
              <a:avLst/>
              <a:gdLst>
                <a:gd name="T0" fmla="*/ 128 w 176"/>
                <a:gd name="T1" fmla="*/ 292 h 292"/>
                <a:gd name="T2" fmla="*/ 151 w 176"/>
                <a:gd name="T3" fmla="*/ 292 h 292"/>
                <a:gd name="T4" fmla="*/ 165 w 176"/>
                <a:gd name="T5" fmla="*/ 283 h 292"/>
                <a:gd name="T6" fmla="*/ 167 w 176"/>
                <a:gd name="T7" fmla="*/ 246 h 292"/>
                <a:gd name="T8" fmla="*/ 165 w 176"/>
                <a:gd name="T9" fmla="*/ 222 h 292"/>
                <a:gd name="T10" fmla="*/ 169 w 176"/>
                <a:gd name="T11" fmla="*/ 178 h 292"/>
                <a:gd name="T12" fmla="*/ 173 w 176"/>
                <a:gd name="T13" fmla="*/ 142 h 292"/>
                <a:gd name="T14" fmla="*/ 176 w 176"/>
                <a:gd name="T15" fmla="*/ 91 h 292"/>
                <a:gd name="T16" fmla="*/ 149 w 176"/>
                <a:gd name="T17" fmla="*/ 91 h 292"/>
                <a:gd name="T18" fmla="*/ 121 w 176"/>
                <a:gd name="T19" fmla="*/ 91 h 292"/>
                <a:gd name="T20" fmla="*/ 101 w 176"/>
                <a:gd name="T21" fmla="*/ 91 h 292"/>
                <a:gd name="T22" fmla="*/ 100 w 176"/>
                <a:gd name="T23" fmla="*/ 75 h 292"/>
                <a:gd name="T24" fmla="*/ 85 w 176"/>
                <a:gd name="T25" fmla="*/ 66 h 292"/>
                <a:gd name="T26" fmla="*/ 87 w 176"/>
                <a:gd name="T27" fmla="*/ 53 h 292"/>
                <a:gd name="T28" fmla="*/ 71 w 176"/>
                <a:gd name="T29" fmla="*/ 52 h 292"/>
                <a:gd name="T30" fmla="*/ 73 w 176"/>
                <a:gd name="T31" fmla="*/ 36 h 292"/>
                <a:gd name="T32" fmla="*/ 43 w 176"/>
                <a:gd name="T33" fmla="*/ 36 h 292"/>
                <a:gd name="T34" fmla="*/ 43 w 176"/>
                <a:gd name="T35" fmla="*/ 23 h 292"/>
                <a:gd name="T36" fmla="*/ 34 w 176"/>
                <a:gd name="T37" fmla="*/ 5 h 292"/>
                <a:gd name="T38" fmla="*/ 12 w 176"/>
                <a:gd name="T39" fmla="*/ 0 h 292"/>
                <a:gd name="T40" fmla="*/ 12 w 176"/>
                <a:gd name="T41" fmla="*/ 44 h 292"/>
                <a:gd name="T42" fmla="*/ 11 w 176"/>
                <a:gd name="T43" fmla="*/ 60 h 292"/>
                <a:gd name="T44" fmla="*/ 4 w 176"/>
                <a:gd name="T45" fmla="*/ 73 h 292"/>
                <a:gd name="T46" fmla="*/ 11 w 176"/>
                <a:gd name="T47" fmla="*/ 142 h 292"/>
                <a:gd name="T48" fmla="*/ 11 w 176"/>
                <a:gd name="T49" fmla="*/ 174 h 292"/>
                <a:gd name="T50" fmla="*/ 9 w 176"/>
                <a:gd name="T51" fmla="*/ 190 h 292"/>
                <a:gd name="T52" fmla="*/ 0 w 176"/>
                <a:gd name="T53" fmla="*/ 205 h 292"/>
                <a:gd name="T54" fmla="*/ 2 w 176"/>
                <a:gd name="T55" fmla="*/ 221 h 292"/>
                <a:gd name="T56" fmla="*/ 5 w 176"/>
                <a:gd name="T57" fmla="*/ 238 h 292"/>
                <a:gd name="T58" fmla="*/ 7 w 176"/>
                <a:gd name="T59" fmla="*/ 251 h 292"/>
                <a:gd name="T60" fmla="*/ 2 w 176"/>
                <a:gd name="T61" fmla="*/ 271 h 292"/>
                <a:gd name="T62" fmla="*/ 0 w 176"/>
                <a:gd name="T63" fmla="*/ 288 h 292"/>
                <a:gd name="T64" fmla="*/ 12 w 176"/>
                <a:gd name="T65" fmla="*/ 290 h 292"/>
                <a:gd name="T66" fmla="*/ 41 w 176"/>
                <a:gd name="T67" fmla="*/ 288 h 292"/>
                <a:gd name="T68" fmla="*/ 84 w 176"/>
                <a:gd name="T69" fmla="*/ 290 h 292"/>
                <a:gd name="T70" fmla="*/ 119 w 176"/>
                <a:gd name="T71" fmla="*/ 290 h 292"/>
                <a:gd name="T72" fmla="*/ 128 w 176"/>
                <a:gd name="T73" fmla="*/ 292 h 292"/>
                <a:gd name="T74" fmla="*/ 128 w 176"/>
                <a:gd name="T75" fmla="*/ 292 h 292"/>
                <a:gd name="T76" fmla="*/ 128 w 176"/>
                <a:gd name="T77" fmla="*/ 292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6" h="292">
                  <a:moveTo>
                    <a:pt x="128" y="292"/>
                  </a:moveTo>
                  <a:lnTo>
                    <a:pt x="151" y="292"/>
                  </a:lnTo>
                  <a:lnTo>
                    <a:pt x="165" y="283"/>
                  </a:lnTo>
                  <a:lnTo>
                    <a:pt x="167" y="246"/>
                  </a:lnTo>
                  <a:lnTo>
                    <a:pt x="165" y="222"/>
                  </a:lnTo>
                  <a:lnTo>
                    <a:pt x="169" y="178"/>
                  </a:lnTo>
                  <a:lnTo>
                    <a:pt x="173" y="142"/>
                  </a:lnTo>
                  <a:lnTo>
                    <a:pt x="176" y="91"/>
                  </a:lnTo>
                  <a:lnTo>
                    <a:pt x="149" y="91"/>
                  </a:lnTo>
                  <a:lnTo>
                    <a:pt x="121" y="91"/>
                  </a:lnTo>
                  <a:lnTo>
                    <a:pt x="101" y="91"/>
                  </a:lnTo>
                  <a:lnTo>
                    <a:pt x="100" y="75"/>
                  </a:lnTo>
                  <a:lnTo>
                    <a:pt x="85" y="66"/>
                  </a:lnTo>
                  <a:lnTo>
                    <a:pt x="87" y="53"/>
                  </a:lnTo>
                  <a:lnTo>
                    <a:pt x="71" y="52"/>
                  </a:lnTo>
                  <a:lnTo>
                    <a:pt x="73" y="36"/>
                  </a:lnTo>
                  <a:lnTo>
                    <a:pt x="43" y="36"/>
                  </a:lnTo>
                  <a:lnTo>
                    <a:pt x="43" y="23"/>
                  </a:lnTo>
                  <a:lnTo>
                    <a:pt x="34" y="5"/>
                  </a:lnTo>
                  <a:lnTo>
                    <a:pt x="12" y="0"/>
                  </a:lnTo>
                  <a:lnTo>
                    <a:pt x="12" y="44"/>
                  </a:lnTo>
                  <a:lnTo>
                    <a:pt x="11" y="60"/>
                  </a:lnTo>
                  <a:lnTo>
                    <a:pt x="4" y="73"/>
                  </a:lnTo>
                  <a:lnTo>
                    <a:pt x="11" y="142"/>
                  </a:lnTo>
                  <a:lnTo>
                    <a:pt x="11" y="174"/>
                  </a:lnTo>
                  <a:lnTo>
                    <a:pt x="9" y="190"/>
                  </a:lnTo>
                  <a:lnTo>
                    <a:pt x="0" y="205"/>
                  </a:lnTo>
                  <a:lnTo>
                    <a:pt x="2" y="221"/>
                  </a:lnTo>
                  <a:lnTo>
                    <a:pt x="5" y="238"/>
                  </a:lnTo>
                  <a:lnTo>
                    <a:pt x="7" y="251"/>
                  </a:lnTo>
                  <a:lnTo>
                    <a:pt x="2" y="271"/>
                  </a:lnTo>
                  <a:lnTo>
                    <a:pt x="0" y="288"/>
                  </a:lnTo>
                  <a:lnTo>
                    <a:pt x="12" y="290"/>
                  </a:lnTo>
                  <a:lnTo>
                    <a:pt x="41" y="288"/>
                  </a:lnTo>
                  <a:lnTo>
                    <a:pt x="84" y="290"/>
                  </a:lnTo>
                  <a:lnTo>
                    <a:pt x="119" y="290"/>
                  </a:lnTo>
                  <a:lnTo>
                    <a:pt x="128" y="292"/>
                  </a:lnTo>
                  <a:lnTo>
                    <a:pt x="128" y="292"/>
                  </a:lnTo>
                  <a:lnTo>
                    <a:pt x="128" y="29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79" name="Freeform 207">
              <a:extLst>
                <a:ext uri="{FF2B5EF4-FFF2-40B4-BE49-F238E27FC236}">
                  <a16:creationId xmlns:a16="http://schemas.microsoft.com/office/drawing/2014/main" id="{CEA7CDF8-8846-E76B-DCF2-66A27FC00987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8553212" y="9211004"/>
              <a:ext cx="711491" cy="815391"/>
            </a:xfrm>
            <a:custGeom>
              <a:avLst/>
              <a:gdLst>
                <a:gd name="T0" fmla="*/ 242 w 315"/>
                <a:gd name="T1" fmla="*/ 356 h 361"/>
                <a:gd name="T2" fmla="*/ 267 w 315"/>
                <a:gd name="T3" fmla="*/ 342 h 361"/>
                <a:gd name="T4" fmla="*/ 290 w 315"/>
                <a:gd name="T5" fmla="*/ 326 h 361"/>
                <a:gd name="T6" fmla="*/ 315 w 315"/>
                <a:gd name="T7" fmla="*/ 317 h 361"/>
                <a:gd name="T8" fmla="*/ 299 w 315"/>
                <a:gd name="T9" fmla="*/ 292 h 361"/>
                <a:gd name="T10" fmla="*/ 274 w 315"/>
                <a:gd name="T11" fmla="*/ 276 h 361"/>
                <a:gd name="T12" fmla="*/ 258 w 315"/>
                <a:gd name="T13" fmla="*/ 251 h 361"/>
                <a:gd name="T14" fmla="*/ 255 w 315"/>
                <a:gd name="T15" fmla="*/ 224 h 361"/>
                <a:gd name="T16" fmla="*/ 253 w 315"/>
                <a:gd name="T17" fmla="*/ 196 h 361"/>
                <a:gd name="T18" fmla="*/ 246 w 315"/>
                <a:gd name="T19" fmla="*/ 173 h 361"/>
                <a:gd name="T20" fmla="*/ 253 w 315"/>
                <a:gd name="T21" fmla="*/ 134 h 361"/>
                <a:gd name="T22" fmla="*/ 241 w 315"/>
                <a:gd name="T23" fmla="*/ 112 h 361"/>
                <a:gd name="T24" fmla="*/ 233 w 315"/>
                <a:gd name="T25" fmla="*/ 80 h 361"/>
                <a:gd name="T26" fmla="*/ 228 w 315"/>
                <a:gd name="T27" fmla="*/ 46 h 361"/>
                <a:gd name="T28" fmla="*/ 221 w 315"/>
                <a:gd name="T29" fmla="*/ 23 h 361"/>
                <a:gd name="T30" fmla="*/ 203 w 315"/>
                <a:gd name="T31" fmla="*/ 14 h 361"/>
                <a:gd name="T32" fmla="*/ 175 w 315"/>
                <a:gd name="T33" fmla="*/ 11 h 361"/>
                <a:gd name="T34" fmla="*/ 144 w 315"/>
                <a:gd name="T35" fmla="*/ 20 h 361"/>
                <a:gd name="T36" fmla="*/ 116 w 315"/>
                <a:gd name="T37" fmla="*/ 50 h 361"/>
                <a:gd name="T38" fmla="*/ 57 w 315"/>
                <a:gd name="T39" fmla="*/ 103 h 361"/>
                <a:gd name="T40" fmla="*/ 52 w 315"/>
                <a:gd name="T41" fmla="*/ 119 h 361"/>
                <a:gd name="T42" fmla="*/ 25 w 315"/>
                <a:gd name="T43" fmla="*/ 148 h 361"/>
                <a:gd name="T44" fmla="*/ 0 w 315"/>
                <a:gd name="T45" fmla="*/ 175 h 361"/>
                <a:gd name="T46" fmla="*/ 27 w 315"/>
                <a:gd name="T47" fmla="*/ 187 h 361"/>
                <a:gd name="T48" fmla="*/ 47 w 315"/>
                <a:gd name="T49" fmla="*/ 219 h 361"/>
                <a:gd name="T50" fmla="*/ 73 w 315"/>
                <a:gd name="T51" fmla="*/ 235 h 361"/>
                <a:gd name="T52" fmla="*/ 102 w 315"/>
                <a:gd name="T53" fmla="*/ 242 h 361"/>
                <a:gd name="T54" fmla="*/ 118 w 315"/>
                <a:gd name="T55" fmla="*/ 264 h 361"/>
                <a:gd name="T56" fmla="*/ 139 w 315"/>
                <a:gd name="T57" fmla="*/ 278 h 361"/>
                <a:gd name="T58" fmla="*/ 164 w 315"/>
                <a:gd name="T59" fmla="*/ 281 h 361"/>
                <a:gd name="T60" fmla="*/ 180 w 315"/>
                <a:gd name="T61" fmla="*/ 306 h 361"/>
                <a:gd name="T62" fmla="*/ 194 w 315"/>
                <a:gd name="T63" fmla="*/ 331 h 361"/>
                <a:gd name="T64" fmla="*/ 217 w 315"/>
                <a:gd name="T65" fmla="*/ 347 h 361"/>
                <a:gd name="T66" fmla="*/ 232 w 315"/>
                <a:gd name="T67" fmla="*/ 361 h 361"/>
                <a:gd name="T68" fmla="*/ 232 w 315"/>
                <a:gd name="T69" fmla="*/ 361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15" h="361">
                  <a:moveTo>
                    <a:pt x="232" y="361"/>
                  </a:moveTo>
                  <a:lnTo>
                    <a:pt x="242" y="356"/>
                  </a:lnTo>
                  <a:lnTo>
                    <a:pt x="255" y="351"/>
                  </a:lnTo>
                  <a:lnTo>
                    <a:pt x="267" y="342"/>
                  </a:lnTo>
                  <a:lnTo>
                    <a:pt x="283" y="338"/>
                  </a:lnTo>
                  <a:lnTo>
                    <a:pt x="290" y="326"/>
                  </a:lnTo>
                  <a:lnTo>
                    <a:pt x="305" y="324"/>
                  </a:lnTo>
                  <a:lnTo>
                    <a:pt x="315" y="317"/>
                  </a:lnTo>
                  <a:lnTo>
                    <a:pt x="306" y="303"/>
                  </a:lnTo>
                  <a:lnTo>
                    <a:pt x="299" y="292"/>
                  </a:lnTo>
                  <a:lnTo>
                    <a:pt x="283" y="283"/>
                  </a:lnTo>
                  <a:lnTo>
                    <a:pt x="274" y="276"/>
                  </a:lnTo>
                  <a:lnTo>
                    <a:pt x="264" y="265"/>
                  </a:lnTo>
                  <a:lnTo>
                    <a:pt x="258" y="251"/>
                  </a:lnTo>
                  <a:lnTo>
                    <a:pt x="260" y="239"/>
                  </a:lnTo>
                  <a:lnTo>
                    <a:pt x="255" y="224"/>
                  </a:lnTo>
                  <a:lnTo>
                    <a:pt x="249" y="212"/>
                  </a:lnTo>
                  <a:lnTo>
                    <a:pt x="253" y="196"/>
                  </a:lnTo>
                  <a:lnTo>
                    <a:pt x="248" y="182"/>
                  </a:lnTo>
                  <a:lnTo>
                    <a:pt x="246" y="173"/>
                  </a:lnTo>
                  <a:lnTo>
                    <a:pt x="248" y="157"/>
                  </a:lnTo>
                  <a:lnTo>
                    <a:pt x="253" y="134"/>
                  </a:lnTo>
                  <a:lnTo>
                    <a:pt x="241" y="130"/>
                  </a:lnTo>
                  <a:lnTo>
                    <a:pt x="241" y="112"/>
                  </a:lnTo>
                  <a:lnTo>
                    <a:pt x="239" y="100"/>
                  </a:lnTo>
                  <a:lnTo>
                    <a:pt x="233" y="80"/>
                  </a:lnTo>
                  <a:lnTo>
                    <a:pt x="226" y="66"/>
                  </a:lnTo>
                  <a:lnTo>
                    <a:pt x="228" y="46"/>
                  </a:lnTo>
                  <a:lnTo>
                    <a:pt x="230" y="37"/>
                  </a:lnTo>
                  <a:lnTo>
                    <a:pt x="221" y="23"/>
                  </a:lnTo>
                  <a:lnTo>
                    <a:pt x="217" y="11"/>
                  </a:lnTo>
                  <a:lnTo>
                    <a:pt x="203" y="14"/>
                  </a:lnTo>
                  <a:lnTo>
                    <a:pt x="191" y="13"/>
                  </a:lnTo>
                  <a:lnTo>
                    <a:pt x="175" y="11"/>
                  </a:lnTo>
                  <a:lnTo>
                    <a:pt x="164" y="0"/>
                  </a:lnTo>
                  <a:lnTo>
                    <a:pt x="144" y="20"/>
                  </a:lnTo>
                  <a:lnTo>
                    <a:pt x="137" y="32"/>
                  </a:lnTo>
                  <a:lnTo>
                    <a:pt x="116" y="50"/>
                  </a:lnTo>
                  <a:lnTo>
                    <a:pt x="66" y="102"/>
                  </a:lnTo>
                  <a:lnTo>
                    <a:pt x="57" y="103"/>
                  </a:lnTo>
                  <a:lnTo>
                    <a:pt x="39" y="109"/>
                  </a:lnTo>
                  <a:lnTo>
                    <a:pt x="52" y="119"/>
                  </a:lnTo>
                  <a:lnTo>
                    <a:pt x="38" y="134"/>
                  </a:lnTo>
                  <a:lnTo>
                    <a:pt x="25" y="148"/>
                  </a:lnTo>
                  <a:lnTo>
                    <a:pt x="7" y="166"/>
                  </a:lnTo>
                  <a:lnTo>
                    <a:pt x="0" y="175"/>
                  </a:lnTo>
                  <a:lnTo>
                    <a:pt x="16" y="173"/>
                  </a:lnTo>
                  <a:lnTo>
                    <a:pt x="27" y="187"/>
                  </a:lnTo>
                  <a:lnTo>
                    <a:pt x="34" y="210"/>
                  </a:lnTo>
                  <a:lnTo>
                    <a:pt x="47" y="219"/>
                  </a:lnTo>
                  <a:lnTo>
                    <a:pt x="57" y="226"/>
                  </a:lnTo>
                  <a:lnTo>
                    <a:pt x="73" y="235"/>
                  </a:lnTo>
                  <a:lnTo>
                    <a:pt x="86" y="237"/>
                  </a:lnTo>
                  <a:lnTo>
                    <a:pt x="102" y="242"/>
                  </a:lnTo>
                  <a:lnTo>
                    <a:pt x="111" y="249"/>
                  </a:lnTo>
                  <a:lnTo>
                    <a:pt x="118" y="264"/>
                  </a:lnTo>
                  <a:lnTo>
                    <a:pt x="127" y="271"/>
                  </a:lnTo>
                  <a:lnTo>
                    <a:pt x="139" y="278"/>
                  </a:lnTo>
                  <a:lnTo>
                    <a:pt x="155" y="280"/>
                  </a:lnTo>
                  <a:lnTo>
                    <a:pt x="164" y="281"/>
                  </a:lnTo>
                  <a:lnTo>
                    <a:pt x="173" y="292"/>
                  </a:lnTo>
                  <a:lnTo>
                    <a:pt x="180" y="306"/>
                  </a:lnTo>
                  <a:lnTo>
                    <a:pt x="189" y="317"/>
                  </a:lnTo>
                  <a:lnTo>
                    <a:pt x="194" y="331"/>
                  </a:lnTo>
                  <a:lnTo>
                    <a:pt x="205" y="338"/>
                  </a:lnTo>
                  <a:lnTo>
                    <a:pt x="217" y="347"/>
                  </a:lnTo>
                  <a:lnTo>
                    <a:pt x="226" y="358"/>
                  </a:lnTo>
                  <a:lnTo>
                    <a:pt x="232" y="361"/>
                  </a:lnTo>
                  <a:lnTo>
                    <a:pt x="232" y="361"/>
                  </a:lnTo>
                  <a:lnTo>
                    <a:pt x="232" y="36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0" name="Freeform 208">
              <a:extLst>
                <a:ext uri="{FF2B5EF4-FFF2-40B4-BE49-F238E27FC236}">
                  <a16:creationId xmlns:a16="http://schemas.microsoft.com/office/drawing/2014/main" id="{FCB4CA6E-785C-BC39-093A-0417901CC7D0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7371912" y="9601760"/>
              <a:ext cx="763440" cy="603073"/>
            </a:xfrm>
            <a:custGeom>
              <a:avLst/>
              <a:gdLst>
                <a:gd name="T0" fmla="*/ 313 w 338"/>
                <a:gd name="T1" fmla="*/ 265 h 267"/>
                <a:gd name="T2" fmla="*/ 326 w 338"/>
                <a:gd name="T3" fmla="*/ 261 h 267"/>
                <a:gd name="T4" fmla="*/ 338 w 338"/>
                <a:gd name="T5" fmla="*/ 263 h 267"/>
                <a:gd name="T6" fmla="*/ 338 w 338"/>
                <a:gd name="T7" fmla="*/ 245 h 267"/>
                <a:gd name="T8" fmla="*/ 336 w 338"/>
                <a:gd name="T9" fmla="*/ 233 h 267"/>
                <a:gd name="T10" fmla="*/ 324 w 338"/>
                <a:gd name="T11" fmla="*/ 231 h 267"/>
                <a:gd name="T12" fmla="*/ 319 w 338"/>
                <a:gd name="T13" fmla="*/ 219 h 267"/>
                <a:gd name="T14" fmla="*/ 311 w 338"/>
                <a:gd name="T15" fmla="*/ 204 h 267"/>
                <a:gd name="T16" fmla="*/ 311 w 338"/>
                <a:gd name="T17" fmla="*/ 194 h 267"/>
                <a:gd name="T18" fmla="*/ 301 w 338"/>
                <a:gd name="T19" fmla="*/ 183 h 267"/>
                <a:gd name="T20" fmla="*/ 292 w 338"/>
                <a:gd name="T21" fmla="*/ 172 h 267"/>
                <a:gd name="T22" fmla="*/ 274 w 338"/>
                <a:gd name="T23" fmla="*/ 163 h 267"/>
                <a:gd name="T24" fmla="*/ 265 w 338"/>
                <a:gd name="T25" fmla="*/ 153 h 267"/>
                <a:gd name="T26" fmla="*/ 256 w 338"/>
                <a:gd name="T27" fmla="*/ 146 h 267"/>
                <a:gd name="T28" fmla="*/ 251 w 338"/>
                <a:gd name="T29" fmla="*/ 131 h 267"/>
                <a:gd name="T30" fmla="*/ 253 w 338"/>
                <a:gd name="T31" fmla="*/ 119 h 267"/>
                <a:gd name="T32" fmla="*/ 246 w 338"/>
                <a:gd name="T33" fmla="*/ 108 h 267"/>
                <a:gd name="T34" fmla="*/ 253 w 338"/>
                <a:gd name="T35" fmla="*/ 96 h 267"/>
                <a:gd name="T36" fmla="*/ 246 w 338"/>
                <a:gd name="T37" fmla="*/ 83 h 267"/>
                <a:gd name="T38" fmla="*/ 237 w 338"/>
                <a:gd name="T39" fmla="*/ 74 h 267"/>
                <a:gd name="T40" fmla="*/ 240 w 338"/>
                <a:gd name="T41" fmla="*/ 60 h 267"/>
                <a:gd name="T42" fmla="*/ 240 w 338"/>
                <a:gd name="T43" fmla="*/ 42 h 267"/>
                <a:gd name="T44" fmla="*/ 231 w 338"/>
                <a:gd name="T45" fmla="*/ 32 h 267"/>
                <a:gd name="T46" fmla="*/ 222 w 338"/>
                <a:gd name="T47" fmla="*/ 25 h 267"/>
                <a:gd name="T48" fmla="*/ 206 w 338"/>
                <a:gd name="T49" fmla="*/ 19 h 267"/>
                <a:gd name="T50" fmla="*/ 194 w 338"/>
                <a:gd name="T51" fmla="*/ 21 h 267"/>
                <a:gd name="T52" fmla="*/ 192 w 338"/>
                <a:gd name="T53" fmla="*/ 5 h 267"/>
                <a:gd name="T54" fmla="*/ 167 w 338"/>
                <a:gd name="T55" fmla="*/ 9 h 267"/>
                <a:gd name="T56" fmla="*/ 148 w 338"/>
                <a:gd name="T57" fmla="*/ 0 h 267"/>
                <a:gd name="T58" fmla="*/ 137 w 338"/>
                <a:gd name="T59" fmla="*/ 5 h 267"/>
                <a:gd name="T60" fmla="*/ 125 w 338"/>
                <a:gd name="T61" fmla="*/ 12 h 267"/>
                <a:gd name="T62" fmla="*/ 89 w 338"/>
                <a:gd name="T63" fmla="*/ 12 h 267"/>
                <a:gd name="T64" fmla="*/ 53 w 338"/>
                <a:gd name="T65" fmla="*/ 10 h 267"/>
                <a:gd name="T66" fmla="*/ 20 w 338"/>
                <a:gd name="T67" fmla="*/ 12 h 267"/>
                <a:gd name="T68" fmla="*/ 2 w 338"/>
                <a:gd name="T69" fmla="*/ 10 h 267"/>
                <a:gd name="T70" fmla="*/ 0 w 338"/>
                <a:gd name="T71" fmla="*/ 46 h 267"/>
                <a:gd name="T72" fmla="*/ 0 w 338"/>
                <a:gd name="T73" fmla="*/ 94 h 267"/>
                <a:gd name="T74" fmla="*/ 0 w 338"/>
                <a:gd name="T75" fmla="*/ 121 h 267"/>
                <a:gd name="T76" fmla="*/ 0 w 338"/>
                <a:gd name="T77" fmla="*/ 176 h 267"/>
                <a:gd name="T78" fmla="*/ 0 w 338"/>
                <a:gd name="T79" fmla="*/ 212 h 267"/>
                <a:gd name="T80" fmla="*/ 0 w 338"/>
                <a:gd name="T81" fmla="*/ 256 h 267"/>
                <a:gd name="T82" fmla="*/ 23 w 338"/>
                <a:gd name="T83" fmla="*/ 260 h 267"/>
                <a:gd name="T84" fmla="*/ 55 w 338"/>
                <a:gd name="T85" fmla="*/ 256 h 267"/>
                <a:gd name="T86" fmla="*/ 89 w 338"/>
                <a:gd name="T87" fmla="*/ 265 h 267"/>
                <a:gd name="T88" fmla="*/ 157 w 338"/>
                <a:gd name="T89" fmla="*/ 267 h 267"/>
                <a:gd name="T90" fmla="*/ 187 w 338"/>
                <a:gd name="T91" fmla="*/ 263 h 267"/>
                <a:gd name="T92" fmla="*/ 228 w 338"/>
                <a:gd name="T93" fmla="*/ 265 h 267"/>
                <a:gd name="T94" fmla="*/ 297 w 338"/>
                <a:gd name="T95" fmla="*/ 263 h 267"/>
                <a:gd name="T96" fmla="*/ 313 w 338"/>
                <a:gd name="T97" fmla="*/ 265 h 267"/>
                <a:gd name="T98" fmla="*/ 313 w 338"/>
                <a:gd name="T99" fmla="*/ 265 h 267"/>
                <a:gd name="T100" fmla="*/ 313 w 338"/>
                <a:gd name="T101" fmla="*/ 265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8" h="267">
                  <a:moveTo>
                    <a:pt x="313" y="265"/>
                  </a:moveTo>
                  <a:lnTo>
                    <a:pt x="326" y="261"/>
                  </a:lnTo>
                  <a:lnTo>
                    <a:pt x="338" y="263"/>
                  </a:lnTo>
                  <a:lnTo>
                    <a:pt x="338" y="245"/>
                  </a:lnTo>
                  <a:lnTo>
                    <a:pt x="336" y="233"/>
                  </a:lnTo>
                  <a:lnTo>
                    <a:pt x="324" y="231"/>
                  </a:lnTo>
                  <a:lnTo>
                    <a:pt x="319" y="219"/>
                  </a:lnTo>
                  <a:lnTo>
                    <a:pt x="311" y="204"/>
                  </a:lnTo>
                  <a:lnTo>
                    <a:pt x="311" y="194"/>
                  </a:lnTo>
                  <a:lnTo>
                    <a:pt x="301" y="183"/>
                  </a:lnTo>
                  <a:lnTo>
                    <a:pt x="292" y="172"/>
                  </a:lnTo>
                  <a:lnTo>
                    <a:pt x="274" y="163"/>
                  </a:lnTo>
                  <a:lnTo>
                    <a:pt x="265" y="153"/>
                  </a:lnTo>
                  <a:lnTo>
                    <a:pt x="256" y="146"/>
                  </a:lnTo>
                  <a:lnTo>
                    <a:pt x="251" y="131"/>
                  </a:lnTo>
                  <a:lnTo>
                    <a:pt x="253" y="119"/>
                  </a:lnTo>
                  <a:lnTo>
                    <a:pt x="246" y="108"/>
                  </a:lnTo>
                  <a:lnTo>
                    <a:pt x="253" y="96"/>
                  </a:lnTo>
                  <a:lnTo>
                    <a:pt x="246" y="83"/>
                  </a:lnTo>
                  <a:lnTo>
                    <a:pt x="237" y="74"/>
                  </a:lnTo>
                  <a:lnTo>
                    <a:pt x="240" y="60"/>
                  </a:lnTo>
                  <a:lnTo>
                    <a:pt x="240" y="42"/>
                  </a:lnTo>
                  <a:lnTo>
                    <a:pt x="231" y="32"/>
                  </a:lnTo>
                  <a:lnTo>
                    <a:pt x="222" y="25"/>
                  </a:lnTo>
                  <a:lnTo>
                    <a:pt x="206" y="19"/>
                  </a:lnTo>
                  <a:lnTo>
                    <a:pt x="194" y="21"/>
                  </a:lnTo>
                  <a:lnTo>
                    <a:pt x="192" y="5"/>
                  </a:lnTo>
                  <a:lnTo>
                    <a:pt x="167" y="9"/>
                  </a:lnTo>
                  <a:lnTo>
                    <a:pt x="148" y="0"/>
                  </a:lnTo>
                  <a:lnTo>
                    <a:pt x="137" y="5"/>
                  </a:lnTo>
                  <a:lnTo>
                    <a:pt x="125" y="12"/>
                  </a:lnTo>
                  <a:lnTo>
                    <a:pt x="89" y="12"/>
                  </a:lnTo>
                  <a:lnTo>
                    <a:pt x="53" y="10"/>
                  </a:lnTo>
                  <a:lnTo>
                    <a:pt x="20" y="12"/>
                  </a:lnTo>
                  <a:lnTo>
                    <a:pt x="2" y="10"/>
                  </a:lnTo>
                  <a:lnTo>
                    <a:pt x="0" y="46"/>
                  </a:lnTo>
                  <a:lnTo>
                    <a:pt x="0" y="94"/>
                  </a:lnTo>
                  <a:lnTo>
                    <a:pt x="0" y="121"/>
                  </a:lnTo>
                  <a:lnTo>
                    <a:pt x="0" y="176"/>
                  </a:lnTo>
                  <a:lnTo>
                    <a:pt x="0" y="212"/>
                  </a:lnTo>
                  <a:lnTo>
                    <a:pt x="0" y="256"/>
                  </a:lnTo>
                  <a:lnTo>
                    <a:pt x="23" y="260"/>
                  </a:lnTo>
                  <a:lnTo>
                    <a:pt x="55" y="256"/>
                  </a:lnTo>
                  <a:lnTo>
                    <a:pt x="89" y="265"/>
                  </a:lnTo>
                  <a:lnTo>
                    <a:pt x="157" y="267"/>
                  </a:lnTo>
                  <a:lnTo>
                    <a:pt x="187" y="263"/>
                  </a:lnTo>
                  <a:lnTo>
                    <a:pt x="228" y="265"/>
                  </a:lnTo>
                  <a:lnTo>
                    <a:pt x="297" y="263"/>
                  </a:lnTo>
                  <a:lnTo>
                    <a:pt x="313" y="265"/>
                  </a:lnTo>
                  <a:lnTo>
                    <a:pt x="313" y="265"/>
                  </a:lnTo>
                  <a:lnTo>
                    <a:pt x="313" y="26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81" name="Freeform 209">
              <a:extLst>
                <a:ext uri="{FF2B5EF4-FFF2-40B4-BE49-F238E27FC236}">
                  <a16:creationId xmlns:a16="http://schemas.microsoft.com/office/drawing/2014/main" id="{E05422A8-68D0-1D2A-EF69-35F1018079CF}"/>
                </a:ext>
              </a:extLst>
            </p:cNvPr>
            <p:cNvSpPr>
              <a:spLocks/>
            </p:cNvSpPr>
            <p:nvPr userDrawn="1"/>
          </p:nvSpPr>
          <p:spPr bwMode="auto">
            <a:xfrm>
              <a:off x="9779684" y="9170348"/>
              <a:ext cx="849270" cy="1118056"/>
            </a:xfrm>
            <a:custGeom>
              <a:avLst/>
              <a:gdLst>
                <a:gd name="T0" fmla="*/ 216 w 376"/>
                <a:gd name="T1" fmla="*/ 495 h 495"/>
                <a:gd name="T2" fmla="*/ 210 w 376"/>
                <a:gd name="T3" fmla="*/ 479 h 495"/>
                <a:gd name="T4" fmla="*/ 221 w 376"/>
                <a:gd name="T5" fmla="*/ 470 h 495"/>
                <a:gd name="T6" fmla="*/ 233 w 376"/>
                <a:gd name="T7" fmla="*/ 458 h 495"/>
                <a:gd name="T8" fmla="*/ 237 w 376"/>
                <a:gd name="T9" fmla="*/ 447 h 495"/>
                <a:gd name="T10" fmla="*/ 249 w 376"/>
                <a:gd name="T11" fmla="*/ 435 h 495"/>
                <a:gd name="T12" fmla="*/ 257 w 376"/>
                <a:gd name="T13" fmla="*/ 420 h 495"/>
                <a:gd name="T14" fmla="*/ 262 w 376"/>
                <a:gd name="T15" fmla="*/ 401 h 495"/>
                <a:gd name="T16" fmla="*/ 273 w 376"/>
                <a:gd name="T17" fmla="*/ 392 h 495"/>
                <a:gd name="T18" fmla="*/ 281 w 376"/>
                <a:gd name="T19" fmla="*/ 378 h 495"/>
                <a:gd name="T20" fmla="*/ 285 w 376"/>
                <a:gd name="T21" fmla="*/ 354 h 495"/>
                <a:gd name="T22" fmla="*/ 280 w 376"/>
                <a:gd name="T23" fmla="*/ 338 h 495"/>
                <a:gd name="T24" fmla="*/ 289 w 376"/>
                <a:gd name="T25" fmla="*/ 326 h 495"/>
                <a:gd name="T26" fmla="*/ 299 w 376"/>
                <a:gd name="T27" fmla="*/ 315 h 495"/>
                <a:gd name="T28" fmla="*/ 306 w 376"/>
                <a:gd name="T29" fmla="*/ 303 h 495"/>
                <a:gd name="T30" fmla="*/ 315 w 376"/>
                <a:gd name="T31" fmla="*/ 290 h 495"/>
                <a:gd name="T32" fmla="*/ 329 w 376"/>
                <a:gd name="T33" fmla="*/ 276 h 495"/>
                <a:gd name="T34" fmla="*/ 376 w 376"/>
                <a:gd name="T35" fmla="*/ 244 h 495"/>
                <a:gd name="T36" fmla="*/ 278 w 376"/>
                <a:gd name="T37" fmla="*/ 244 h 495"/>
                <a:gd name="T38" fmla="*/ 257 w 376"/>
                <a:gd name="T39" fmla="*/ 239 h 495"/>
                <a:gd name="T40" fmla="*/ 205 w 376"/>
                <a:gd name="T41" fmla="*/ 216 h 495"/>
                <a:gd name="T42" fmla="*/ 185 w 376"/>
                <a:gd name="T43" fmla="*/ 130 h 495"/>
                <a:gd name="T44" fmla="*/ 182 w 376"/>
                <a:gd name="T45" fmla="*/ 104 h 495"/>
                <a:gd name="T46" fmla="*/ 164 w 376"/>
                <a:gd name="T47" fmla="*/ 38 h 495"/>
                <a:gd name="T48" fmla="*/ 0 w 376"/>
                <a:gd name="T49" fmla="*/ 0 h 495"/>
                <a:gd name="T50" fmla="*/ 6 w 376"/>
                <a:gd name="T51" fmla="*/ 18 h 495"/>
                <a:gd name="T52" fmla="*/ 7 w 376"/>
                <a:gd name="T53" fmla="*/ 31 h 495"/>
                <a:gd name="T54" fmla="*/ 14 w 376"/>
                <a:gd name="T55" fmla="*/ 50 h 495"/>
                <a:gd name="T56" fmla="*/ 18 w 376"/>
                <a:gd name="T57" fmla="*/ 64 h 495"/>
                <a:gd name="T58" fmla="*/ 23 w 376"/>
                <a:gd name="T59" fmla="*/ 79 h 495"/>
                <a:gd name="T60" fmla="*/ 25 w 376"/>
                <a:gd name="T61" fmla="*/ 91 h 495"/>
                <a:gd name="T62" fmla="*/ 30 w 376"/>
                <a:gd name="T63" fmla="*/ 105 h 495"/>
                <a:gd name="T64" fmla="*/ 36 w 376"/>
                <a:gd name="T65" fmla="*/ 114 h 495"/>
                <a:gd name="T66" fmla="*/ 43 w 376"/>
                <a:gd name="T67" fmla="*/ 128 h 495"/>
                <a:gd name="T68" fmla="*/ 45 w 376"/>
                <a:gd name="T69" fmla="*/ 143 h 495"/>
                <a:gd name="T70" fmla="*/ 43 w 376"/>
                <a:gd name="T71" fmla="*/ 157 h 495"/>
                <a:gd name="T72" fmla="*/ 38 w 376"/>
                <a:gd name="T73" fmla="*/ 169 h 495"/>
                <a:gd name="T74" fmla="*/ 25 w 376"/>
                <a:gd name="T75" fmla="*/ 298 h 495"/>
                <a:gd name="T76" fmla="*/ 16 w 376"/>
                <a:gd name="T77" fmla="*/ 378 h 495"/>
                <a:gd name="T78" fmla="*/ 32 w 376"/>
                <a:gd name="T79" fmla="*/ 379 h 495"/>
                <a:gd name="T80" fmla="*/ 43 w 376"/>
                <a:gd name="T81" fmla="*/ 390 h 495"/>
                <a:gd name="T82" fmla="*/ 70 w 376"/>
                <a:gd name="T83" fmla="*/ 383 h 495"/>
                <a:gd name="T84" fmla="*/ 82 w 376"/>
                <a:gd name="T85" fmla="*/ 392 h 495"/>
                <a:gd name="T86" fmla="*/ 98 w 376"/>
                <a:gd name="T87" fmla="*/ 399 h 495"/>
                <a:gd name="T88" fmla="*/ 105 w 376"/>
                <a:gd name="T89" fmla="*/ 388 h 495"/>
                <a:gd name="T90" fmla="*/ 111 w 376"/>
                <a:gd name="T91" fmla="*/ 404 h 495"/>
                <a:gd name="T92" fmla="*/ 105 w 376"/>
                <a:gd name="T93" fmla="*/ 420 h 495"/>
                <a:gd name="T94" fmla="*/ 118 w 376"/>
                <a:gd name="T95" fmla="*/ 426 h 495"/>
                <a:gd name="T96" fmla="*/ 128 w 376"/>
                <a:gd name="T97" fmla="*/ 436 h 495"/>
                <a:gd name="T98" fmla="*/ 144 w 376"/>
                <a:gd name="T99" fmla="*/ 443 h 495"/>
                <a:gd name="T100" fmla="*/ 155 w 376"/>
                <a:gd name="T101" fmla="*/ 456 h 495"/>
                <a:gd name="T102" fmla="*/ 168 w 376"/>
                <a:gd name="T103" fmla="*/ 460 h 495"/>
                <a:gd name="T104" fmla="*/ 184 w 376"/>
                <a:gd name="T105" fmla="*/ 460 h 495"/>
                <a:gd name="T106" fmla="*/ 189 w 376"/>
                <a:gd name="T107" fmla="*/ 468 h 495"/>
                <a:gd name="T108" fmla="*/ 201 w 376"/>
                <a:gd name="T109" fmla="*/ 484 h 495"/>
                <a:gd name="T110" fmla="*/ 216 w 376"/>
                <a:gd name="T111" fmla="*/ 495 h 495"/>
                <a:gd name="T112" fmla="*/ 216 w 376"/>
                <a:gd name="T113" fmla="*/ 495 h 495"/>
                <a:gd name="T114" fmla="*/ 216 w 376"/>
                <a:gd name="T115" fmla="*/ 49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6" h="495">
                  <a:moveTo>
                    <a:pt x="216" y="495"/>
                  </a:moveTo>
                  <a:lnTo>
                    <a:pt x="210" y="479"/>
                  </a:lnTo>
                  <a:lnTo>
                    <a:pt x="221" y="470"/>
                  </a:lnTo>
                  <a:lnTo>
                    <a:pt x="233" y="458"/>
                  </a:lnTo>
                  <a:lnTo>
                    <a:pt x="237" y="447"/>
                  </a:lnTo>
                  <a:lnTo>
                    <a:pt x="249" y="435"/>
                  </a:lnTo>
                  <a:lnTo>
                    <a:pt x="257" y="420"/>
                  </a:lnTo>
                  <a:lnTo>
                    <a:pt x="262" y="401"/>
                  </a:lnTo>
                  <a:lnTo>
                    <a:pt x="273" y="392"/>
                  </a:lnTo>
                  <a:lnTo>
                    <a:pt x="281" y="378"/>
                  </a:lnTo>
                  <a:lnTo>
                    <a:pt x="285" y="354"/>
                  </a:lnTo>
                  <a:lnTo>
                    <a:pt x="280" y="338"/>
                  </a:lnTo>
                  <a:lnTo>
                    <a:pt x="289" y="326"/>
                  </a:lnTo>
                  <a:lnTo>
                    <a:pt x="299" y="315"/>
                  </a:lnTo>
                  <a:lnTo>
                    <a:pt x="306" y="303"/>
                  </a:lnTo>
                  <a:lnTo>
                    <a:pt x="315" y="290"/>
                  </a:lnTo>
                  <a:lnTo>
                    <a:pt x="329" y="276"/>
                  </a:lnTo>
                  <a:lnTo>
                    <a:pt x="376" y="244"/>
                  </a:lnTo>
                  <a:lnTo>
                    <a:pt x="278" y="244"/>
                  </a:lnTo>
                  <a:lnTo>
                    <a:pt x="257" y="239"/>
                  </a:lnTo>
                  <a:lnTo>
                    <a:pt x="205" y="216"/>
                  </a:lnTo>
                  <a:lnTo>
                    <a:pt x="185" y="130"/>
                  </a:lnTo>
                  <a:lnTo>
                    <a:pt x="182" y="104"/>
                  </a:lnTo>
                  <a:lnTo>
                    <a:pt x="164" y="38"/>
                  </a:lnTo>
                  <a:lnTo>
                    <a:pt x="0" y="0"/>
                  </a:lnTo>
                  <a:lnTo>
                    <a:pt x="6" y="18"/>
                  </a:lnTo>
                  <a:lnTo>
                    <a:pt x="7" y="31"/>
                  </a:lnTo>
                  <a:lnTo>
                    <a:pt x="14" y="50"/>
                  </a:lnTo>
                  <a:lnTo>
                    <a:pt x="18" y="64"/>
                  </a:lnTo>
                  <a:lnTo>
                    <a:pt x="23" y="79"/>
                  </a:lnTo>
                  <a:lnTo>
                    <a:pt x="25" y="91"/>
                  </a:lnTo>
                  <a:lnTo>
                    <a:pt x="30" y="105"/>
                  </a:lnTo>
                  <a:lnTo>
                    <a:pt x="36" y="114"/>
                  </a:lnTo>
                  <a:lnTo>
                    <a:pt x="43" y="128"/>
                  </a:lnTo>
                  <a:lnTo>
                    <a:pt x="45" y="143"/>
                  </a:lnTo>
                  <a:lnTo>
                    <a:pt x="43" y="157"/>
                  </a:lnTo>
                  <a:lnTo>
                    <a:pt x="38" y="169"/>
                  </a:lnTo>
                  <a:lnTo>
                    <a:pt x="25" y="298"/>
                  </a:lnTo>
                  <a:lnTo>
                    <a:pt x="16" y="378"/>
                  </a:lnTo>
                  <a:lnTo>
                    <a:pt x="32" y="379"/>
                  </a:lnTo>
                  <a:lnTo>
                    <a:pt x="43" y="390"/>
                  </a:lnTo>
                  <a:lnTo>
                    <a:pt x="70" y="383"/>
                  </a:lnTo>
                  <a:lnTo>
                    <a:pt x="82" y="392"/>
                  </a:lnTo>
                  <a:lnTo>
                    <a:pt x="98" y="399"/>
                  </a:lnTo>
                  <a:lnTo>
                    <a:pt x="105" y="388"/>
                  </a:lnTo>
                  <a:lnTo>
                    <a:pt x="111" y="404"/>
                  </a:lnTo>
                  <a:lnTo>
                    <a:pt x="105" y="420"/>
                  </a:lnTo>
                  <a:lnTo>
                    <a:pt x="118" y="426"/>
                  </a:lnTo>
                  <a:lnTo>
                    <a:pt x="128" y="436"/>
                  </a:lnTo>
                  <a:lnTo>
                    <a:pt x="144" y="443"/>
                  </a:lnTo>
                  <a:lnTo>
                    <a:pt x="155" y="456"/>
                  </a:lnTo>
                  <a:lnTo>
                    <a:pt x="168" y="460"/>
                  </a:lnTo>
                  <a:lnTo>
                    <a:pt x="184" y="460"/>
                  </a:lnTo>
                  <a:lnTo>
                    <a:pt x="189" y="468"/>
                  </a:lnTo>
                  <a:lnTo>
                    <a:pt x="201" y="484"/>
                  </a:lnTo>
                  <a:lnTo>
                    <a:pt x="216" y="495"/>
                  </a:lnTo>
                  <a:lnTo>
                    <a:pt x="216" y="495"/>
                  </a:lnTo>
                  <a:lnTo>
                    <a:pt x="216" y="49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3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4" name="Title 3">
            <a:extLst>
              <a:ext uri="{FF2B5EF4-FFF2-40B4-BE49-F238E27FC236}">
                <a16:creationId xmlns:a16="http://schemas.microsoft.com/office/drawing/2014/main" id="{4F705761-44A1-4966-B941-F20EA2CB74E9}"/>
              </a:ext>
            </a:extLst>
          </p:cNvPr>
          <p:cNvSpPr>
            <a:spLocks noGrp="1"/>
          </p:cNvSpPr>
          <p:nvPr userDrawn="1">
            <p:ph type="title"/>
          </p:nvPr>
        </p:nvSpPr>
        <p:spPr/>
        <p:txBody>
          <a:bodyPr/>
          <a:lstStyle/>
          <a:p>
            <a:r>
              <a:rPr lang="en-US" dirty="0"/>
              <a:t>Click to edit Master title style</a:t>
            </a:r>
          </a:p>
        </p:txBody>
      </p:sp>
      <p:grpSp>
        <p:nvGrpSpPr>
          <p:cNvPr id="1017" name="Group 1016">
            <a:extLst>
              <a:ext uri="{FF2B5EF4-FFF2-40B4-BE49-F238E27FC236}">
                <a16:creationId xmlns:a16="http://schemas.microsoft.com/office/drawing/2014/main" id="{CF938141-9AF8-EE2E-C5FB-ACCE75A4964D}"/>
              </a:ext>
            </a:extLst>
          </p:cNvPr>
          <p:cNvGrpSpPr>
            <a:grpSpLocks noGrp="1" noUngrp="1" noRot="1" noMove="1" noResize="1"/>
          </p:cNvGrpSpPr>
          <p:nvPr userDrawn="1"/>
        </p:nvGrpSpPr>
        <p:grpSpPr>
          <a:xfrm>
            <a:off x="-11830965" y="-12560009"/>
            <a:ext cx="32902557" cy="37826368"/>
            <a:chOff x="15109297" y="-1908703"/>
            <a:chExt cx="9250362" cy="10634663"/>
          </a:xfrm>
        </p:grpSpPr>
        <p:sp>
          <p:nvSpPr>
            <p:cNvPr id="971" name="Freeform 5">
              <a:extLst>
                <a:ext uri="{FF2B5EF4-FFF2-40B4-BE49-F238E27FC236}">
                  <a16:creationId xmlns:a16="http://schemas.microsoft.com/office/drawing/2014/main" id="{A6A2BFED-A46C-F393-E39A-CD1B254AB468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9540009" y="2615672"/>
              <a:ext cx="2332037" cy="2724150"/>
            </a:xfrm>
            <a:custGeom>
              <a:avLst/>
              <a:gdLst>
                <a:gd name="T0" fmla="*/ 1117 w 1469"/>
                <a:gd name="T1" fmla="*/ 1668 h 1716"/>
                <a:gd name="T2" fmla="*/ 1103 w 1469"/>
                <a:gd name="T3" fmla="*/ 1604 h 1716"/>
                <a:gd name="T4" fmla="*/ 1126 w 1469"/>
                <a:gd name="T5" fmla="*/ 1561 h 1716"/>
                <a:gd name="T6" fmla="*/ 1183 w 1469"/>
                <a:gd name="T7" fmla="*/ 1557 h 1716"/>
                <a:gd name="T8" fmla="*/ 1236 w 1469"/>
                <a:gd name="T9" fmla="*/ 1576 h 1716"/>
                <a:gd name="T10" fmla="*/ 1295 w 1469"/>
                <a:gd name="T11" fmla="*/ 1582 h 1716"/>
                <a:gd name="T12" fmla="*/ 1303 w 1469"/>
                <a:gd name="T13" fmla="*/ 1481 h 1716"/>
                <a:gd name="T14" fmla="*/ 1279 w 1469"/>
                <a:gd name="T15" fmla="*/ 1491 h 1716"/>
                <a:gd name="T16" fmla="*/ 1274 w 1469"/>
                <a:gd name="T17" fmla="*/ 1484 h 1716"/>
                <a:gd name="T18" fmla="*/ 1306 w 1469"/>
                <a:gd name="T19" fmla="*/ 1445 h 1716"/>
                <a:gd name="T20" fmla="*/ 1265 w 1469"/>
                <a:gd name="T21" fmla="*/ 1405 h 1716"/>
                <a:gd name="T22" fmla="*/ 1301 w 1469"/>
                <a:gd name="T23" fmla="*/ 1423 h 1716"/>
                <a:gd name="T24" fmla="*/ 1340 w 1469"/>
                <a:gd name="T25" fmla="*/ 1362 h 1716"/>
                <a:gd name="T26" fmla="*/ 1332 w 1469"/>
                <a:gd name="T27" fmla="*/ 1326 h 1716"/>
                <a:gd name="T28" fmla="*/ 1362 w 1469"/>
                <a:gd name="T29" fmla="*/ 1296 h 1716"/>
                <a:gd name="T30" fmla="*/ 1344 w 1469"/>
                <a:gd name="T31" fmla="*/ 1279 h 1716"/>
                <a:gd name="T32" fmla="*/ 1362 w 1469"/>
                <a:gd name="T33" fmla="*/ 1243 h 1716"/>
                <a:gd name="T34" fmla="*/ 1364 w 1469"/>
                <a:gd name="T35" fmla="*/ 1218 h 1716"/>
                <a:gd name="T36" fmla="*/ 1376 w 1469"/>
                <a:gd name="T37" fmla="*/ 1193 h 1716"/>
                <a:gd name="T38" fmla="*/ 1388 w 1469"/>
                <a:gd name="T39" fmla="*/ 1150 h 1716"/>
                <a:gd name="T40" fmla="*/ 1422 w 1469"/>
                <a:gd name="T41" fmla="*/ 1147 h 1716"/>
                <a:gd name="T42" fmla="*/ 1421 w 1469"/>
                <a:gd name="T43" fmla="*/ 1102 h 1716"/>
                <a:gd name="T44" fmla="*/ 1464 w 1469"/>
                <a:gd name="T45" fmla="*/ 1099 h 1716"/>
                <a:gd name="T46" fmla="*/ 1414 w 1469"/>
                <a:gd name="T47" fmla="*/ 1062 h 1716"/>
                <a:gd name="T48" fmla="*/ 1376 w 1469"/>
                <a:gd name="T49" fmla="*/ 1022 h 1716"/>
                <a:gd name="T50" fmla="*/ 1362 w 1469"/>
                <a:gd name="T51" fmla="*/ 966 h 1716"/>
                <a:gd name="T52" fmla="*/ 1339 w 1469"/>
                <a:gd name="T53" fmla="*/ 910 h 1716"/>
                <a:gd name="T54" fmla="*/ 1291 w 1469"/>
                <a:gd name="T55" fmla="*/ 882 h 1716"/>
                <a:gd name="T56" fmla="*/ 1278 w 1469"/>
                <a:gd name="T57" fmla="*/ 812 h 1716"/>
                <a:gd name="T58" fmla="*/ 1256 w 1469"/>
                <a:gd name="T59" fmla="*/ 761 h 1716"/>
                <a:gd name="T60" fmla="*/ 1215 w 1469"/>
                <a:gd name="T61" fmla="*/ 700 h 1716"/>
                <a:gd name="T62" fmla="*/ 1155 w 1469"/>
                <a:gd name="T63" fmla="*/ 657 h 1716"/>
                <a:gd name="T64" fmla="*/ 1124 w 1469"/>
                <a:gd name="T65" fmla="*/ 614 h 1716"/>
                <a:gd name="T66" fmla="*/ 1116 w 1469"/>
                <a:gd name="T67" fmla="*/ 564 h 1716"/>
                <a:gd name="T68" fmla="*/ 1046 w 1469"/>
                <a:gd name="T69" fmla="*/ 515 h 1716"/>
                <a:gd name="T70" fmla="*/ 1010 w 1469"/>
                <a:gd name="T71" fmla="*/ 453 h 1716"/>
                <a:gd name="T72" fmla="*/ 927 w 1469"/>
                <a:gd name="T73" fmla="*/ 390 h 1716"/>
                <a:gd name="T74" fmla="*/ 872 w 1469"/>
                <a:gd name="T75" fmla="*/ 316 h 1716"/>
                <a:gd name="T76" fmla="*/ 839 w 1469"/>
                <a:gd name="T77" fmla="*/ 240 h 1716"/>
                <a:gd name="T78" fmla="*/ 789 w 1469"/>
                <a:gd name="T79" fmla="*/ 193 h 1716"/>
                <a:gd name="T80" fmla="*/ 747 w 1469"/>
                <a:gd name="T81" fmla="*/ 165 h 1716"/>
                <a:gd name="T82" fmla="*/ 698 w 1469"/>
                <a:gd name="T83" fmla="*/ 131 h 1716"/>
                <a:gd name="T84" fmla="*/ 689 w 1469"/>
                <a:gd name="T85" fmla="*/ 73 h 1716"/>
                <a:gd name="T86" fmla="*/ 730 w 1469"/>
                <a:gd name="T87" fmla="*/ 30 h 1716"/>
                <a:gd name="T88" fmla="*/ 596 w 1469"/>
                <a:gd name="T89" fmla="*/ 3 h 1716"/>
                <a:gd name="T90" fmla="*/ 32 w 1469"/>
                <a:gd name="T91" fmla="*/ 228 h 1716"/>
                <a:gd name="T92" fmla="*/ 87 w 1469"/>
                <a:gd name="T93" fmla="*/ 580 h 1716"/>
                <a:gd name="T94" fmla="*/ 135 w 1469"/>
                <a:gd name="T95" fmla="*/ 825 h 1716"/>
                <a:gd name="T96" fmla="*/ 149 w 1469"/>
                <a:gd name="T97" fmla="*/ 889 h 1716"/>
                <a:gd name="T98" fmla="*/ 184 w 1469"/>
                <a:gd name="T99" fmla="*/ 961 h 1716"/>
                <a:gd name="T100" fmla="*/ 193 w 1469"/>
                <a:gd name="T101" fmla="*/ 1005 h 1716"/>
                <a:gd name="T102" fmla="*/ 156 w 1469"/>
                <a:gd name="T103" fmla="*/ 1061 h 1716"/>
                <a:gd name="T104" fmla="*/ 139 w 1469"/>
                <a:gd name="T105" fmla="*/ 1150 h 1716"/>
                <a:gd name="T106" fmla="*/ 134 w 1469"/>
                <a:gd name="T107" fmla="*/ 1225 h 1716"/>
                <a:gd name="T108" fmla="*/ 162 w 1469"/>
                <a:gd name="T109" fmla="*/ 1287 h 1716"/>
                <a:gd name="T110" fmla="*/ 144 w 1469"/>
                <a:gd name="T111" fmla="*/ 1380 h 1716"/>
                <a:gd name="T112" fmla="*/ 168 w 1469"/>
                <a:gd name="T113" fmla="*/ 1466 h 1716"/>
                <a:gd name="T114" fmla="*/ 192 w 1469"/>
                <a:gd name="T115" fmla="*/ 1548 h 1716"/>
                <a:gd name="T116" fmla="*/ 925 w 1469"/>
                <a:gd name="T117" fmla="*/ 1633 h 1716"/>
                <a:gd name="T118" fmla="*/ 1058 w 1469"/>
                <a:gd name="T119" fmla="*/ 1702 h 1716"/>
                <a:gd name="T120" fmla="*/ 1104 w 1469"/>
                <a:gd name="T121" fmla="*/ 1716 h 17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69" h="1716">
                  <a:moveTo>
                    <a:pt x="1104" y="1716"/>
                  </a:moveTo>
                  <a:lnTo>
                    <a:pt x="1110" y="1712"/>
                  </a:lnTo>
                  <a:lnTo>
                    <a:pt x="1109" y="1699"/>
                  </a:lnTo>
                  <a:lnTo>
                    <a:pt x="1111" y="1693"/>
                  </a:lnTo>
                  <a:lnTo>
                    <a:pt x="1110" y="1687"/>
                  </a:lnTo>
                  <a:lnTo>
                    <a:pt x="1113" y="1683"/>
                  </a:lnTo>
                  <a:lnTo>
                    <a:pt x="1115" y="1678"/>
                  </a:lnTo>
                  <a:lnTo>
                    <a:pt x="1117" y="1668"/>
                  </a:lnTo>
                  <a:lnTo>
                    <a:pt x="1116" y="1661"/>
                  </a:lnTo>
                  <a:lnTo>
                    <a:pt x="1115" y="1655"/>
                  </a:lnTo>
                  <a:lnTo>
                    <a:pt x="1118" y="1643"/>
                  </a:lnTo>
                  <a:lnTo>
                    <a:pt x="1118" y="1633"/>
                  </a:lnTo>
                  <a:lnTo>
                    <a:pt x="1116" y="1628"/>
                  </a:lnTo>
                  <a:lnTo>
                    <a:pt x="1111" y="1619"/>
                  </a:lnTo>
                  <a:lnTo>
                    <a:pt x="1108" y="1611"/>
                  </a:lnTo>
                  <a:lnTo>
                    <a:pt x="1103" y="1604"/>
                  </a:lnTo>
                  <a:lnTo>
                    <a:pt x="1106" y="1596"/>
                  </a:lnTo>
                  <a:lnTo>
                    <a:pt x="1107" y="1589"/>
                  </a:lnTo>
                  <a:lnTo>
                    <a:pt x="1106" y="1580"/>
                  </a:lnTo>
                  <a:lnTo>
                    <a:pt x="1108" y="1572"/>
                  </a:lnTo>
                  <a:lnTo>
                    <a:pt x="1115" y="1568"/>
                  </a:lnTo>
                  <a:lnTo>
                    <a:pt x="1113" y="1557"/>
                  </a:lnTo>
                  <a:lnTo>
                    <a:pt x="1120" y="1556"/>
                  </a:lnTo>
                  <a:lnTo>
                    <a:pt x="1126" y="1561"/>
                  </a:lnTo>
                  <a:lnTo>
                    <a:pt x="1129" y="1555"/>
                  </a:lnTo>
                  <a:lnTo>
                    <a:pt x="1132" y="1546"/>
                  </a:lnTo>
                  <a:lnTo>
                    <a:pt x="1140" y="1543"/>
                  </a:lnTo>
                  <a:lnTo>
                    <a:pt x="1148" y="1545"/>
                  </a:lnTo>
                  <a:lnTo>
                    <a:pt x="1156" y="1549"/>
                  </a:lnTo>
                  <a:lnTo>
                    <a:pt x="1160" y="1553"/>
                  </a:lnTo>
                  <a:lnTo>
                    <a:pt x="1171" y="1556"/>
                  </a:lnTo>
                  <a:lnTo>
                    <a:pt x="1183" y="1557"/>
                  </a:lnTo>
                  <a:lnTo>
                    <a:pt x="1188" y="1565"/>
                  </a:lnTo>
                  <a:lnTo>
                    <a:pt x="1193" y="1561"/>
                  </a:lnTo>
                  <a:lnTo>
                    <a:pt x="1201" y="1565"/>
                  </a:lnTo>
                  <a:lnTo>
                    <a:pt x="1205" y="1569"/>
                  </a:lnTo>
                  <a:lnTo>
                    <a:pt x="1215" y="1570"/>
                  </a:lnTo>
                  <a:lnTo>
                    <a:pt x="1224" y="1572"/>
                  </a:lnTo>
                  <a:lnTo>
                    <a:pt x="1229" y="1574"/>
                  </a:lnTo>
                  <a:lnTo>
                    <a:pt x="1236" y="1576"/>
                  </a:lnTo>
                  <a:lnTo>
                    <a:pt x="1244" y="1579"/>
                  </a:lnTo>
                  <a:lnTo>
                    <a:pt x="1249" y="1579"/>
                  </a:lnTo>
                  <a:lnTo>
                    <a:pt x="1257" y="1581"/>
                  </a:lnTo>
                  <a:lnTo>
                    <a:pt x="1264" y="1582"/>
                  </a:lnTo>
                  <a:lnTo>
                    <a:pt x="1269" y="1577"/>
                  </a:lnTo>
                  <a:lnTo>
                    <a:pt x="1279" y="1576"/>
                  </a:lnTo>
                  <a:lnTo>
                    <a:pt x="1286" y="1582"/>
                  </a:lnTo>
                  <a:lnTo>
                    <a:pt x="1295" y="1582"/>
                  </a:lnTo>
                  <a:lnTo>
                    <a:pt x="1293" y="1575"/>
                  </a:lnTo>
                  <a:lnTo>
                    <a:pt x="1291" y="1568"/>
                  </a:lnTo>
                  <a:lnTo>
                    <a:pt x="1292" y="1552"/>
                  </a:lnTo>
                  <a:lnTo>
                    <a:pt x="1299" y="1535"/>
                  </a:lnTo>
                  <a:lnTo>
                    <a:pt x="1306" y="1512"/>
                  </a:lnTo>
                  <a:lnTo>
                    <a:pt x="1307" y="1495"/>
                  </a:lnTo>
                  <a:lnTo>
                    <a:pt x="1306" y="1487"/>
                  </a:lnTo>
                  <a:lnTo>
                    <a:pt x="1303" y="1481"/>
                  </a:lnTo>
                  <a:lnTo>
                    <a:pt x="1298" y="1496"/>
                  </a:lnTo>
                  <a:lnTo>
                    <a:pt x="1291" y="1501"/>
                  </a:lnTo>
                  <a:lnTo>
                    <a:pt x="1287" y="1507"/>
                  </a:lnTo>
                  <a:lnTo>
                    <a:pt x="1282" y="1506"/>
                  </a:lnTo>
                  <a:lnTo>
                    <a:pt x="1291" y="1496"/>
                  </a:lnTo>
                  <a:lnTo>
                    <a:pt x="1292" y="1487"/>
                  </a:lnTo>
                  <a:lnTo>
                    <a:pt x="1285" y="1484"/>
                  </a:lnTo>
                  <a:lnTo>
                    <a:pt x="1279" y="1491"/>
                  </a:lnTo>
                  <a:lnTo>
                    <a:pt x="1271" y="1486"/>
                  </a:lnTo>
                  <a:lnTo>
                    <a:pt x="1265" y="1480"/>
                  </a:lnTo>
                  <a:lnTo>
                    <a:pt x="1256" y="1487"/>
                  </a:lnTo>
                  <a:lnTo>
                    <a:pt x="1247" y="1483"/>
                  </a:lnTo>
                  <a:lnTo>
                    <a:pt x="1255" y="1484"/>
                  </a:lnTo>
                  <a:lnTo>
                    <a:pt x="1263" y="1476"/>
                  </a:lnTo>
                  <a:lnTo>
                    <a:pt x="1270" y="1477"/>
                  </a:lnTo>
                  <a:lnTo>
                    <a:pt x="1274" y="1484"/>
                  </a:lnTo>
                  <a:lnTo>
                    <a:pt x="1288" y="1474"/>
                  </a:lnTo>
                  <a:lnTo>
                    <a:pt x="1289" y="1462"/>
                  </a:lnTo>
                  <a:lnTo>
                    <a:pt x="1281" y="1464"/>
                  </a:lnTo>
                  <a:lnTo>
                    <a:pt x="1286" y="1458"/>
                  </a:lnTo>
                  <a:lnTo>
                    <a:pt x="1276" y="1448"/>
                  </a:lnTo>
                  <a:lnTo>
                    <a:pt x="1296" y="1460"/>
                  </a:lnTo>
                  <a:lnTo>
                    <a:pt x="1296" y="1468"/>
                  </a:lnTo>
                  <a:lnTo>
                    <a:pt x="1306" y="1445"/>
                  </a:lnTo>
                  <a:lnTo>
                    <a:pt x="1303" y="1428"/>
                  </a:lnTo>
                  <a:lnTo>
                    <a:pt x="1298" y="1435"/>
                  </a:lnTo>
                  <a:lnTo>
                    <a:pt x="1291" y="1442"/>
                  </a:lnTo>
                  <a:lnTo>
                    <a:pt x="1286" y="1441"/>
                  </a:lnTo>
                  <a:lnTo>
                    <a:pt x="1279" y="1433"/>
                  </a:lnTo>
                  <a:lnTo>
                    <a:pt x="1267" y="1427"/>
                  </a:lnTo>
                  <a:lnTo>
                    <a:pt x="1263" y="1411"/>
                  </a:lnTo>
                  <a:lnTo>
                    <a:pt x="1265" y="1405"/>
                  </a:lnTo>
                  <a:lnTo>
                    <a:pt x="1268" y="1412"/>
                  </a:lnTo>
                  <a:lnTo>
                    <a:pt x="1269" y="1425"/>
                  </a:lnTo>
                  <a:lnTo>
                    <a:pt x="1287" y="1433"/>
                  </a:lnTo>
                  <a:lnTo>
                    <a:pt x="1294" y="1421"/>
                  </a:lnTo>
                  <a:lnTo>
                    <a:pt x="1295" y="1411"/>
                  </a:lnTo>
                  <a:lnTo>
                    <a:pt x="1302" y="1410"/>
                  </a:lnTo>
                  <a:lnTo>
                    <a:pt x="1300" y="1416"/>
                  </a:lnTo>
                  <a:lnTo>
                    <a:pt x="1301" y="1423"/>
                  </a:lnTo>
                  <a:lnTo>
                    <a:pt x="1308" y="1423"/>
                  </a:lnTo>
                  <a:lnTo>
                    <a:pt x="1315" y="1419"/>
                  </a:lnTo>
                  <a:lnTo>
                    <a:pt x="1319" y="1408"/>
                  </a:lnTo>
                  <a:lnTo>
                    <a:pt x="1334" y="1391"/>
                  </a:lnTo>
                  <a:lnTo>
                    <a:pt x="1340" y="1390"/>
                  </a:lnTo>
                  <a:lnTo>
                    <a:pt x="1342" y="1381"/>
                  </a:lnTo>
                  <a:lnTo>
                    <a:pt x="1345" y="1376"/>
                  </a:lnTo>
                  <a:lnTo>
                    <a:pt x="1340" y="1362"/>
                  </a:lnTo>
                  <a:lnTo>
                    <a:pt x="1335" y="1356"/>
                  </a:lnTo>
                  <a:lnTo>
                    <a:pt x="1323" y="1355"/>
                  </a:lnTo>
                  <a:lnTo>
                    <a:pt x="1316" y="1348"/>
                  </a:lnTo>
                  <a:lnTo>
                    <a:pt x="1326" y="1348"/>
                  </a:lnTo>
                  <a:lnTo>
                    <a:pt x="1333" y="1353"/>
                  </a:lnTo>
                  <a:lnTo>
                    <a:pt x="1340" y="1351"/>
                  </a:lnTo>
                  <a:lnTo>
                    <a:pt x="1335" y="1334"/>
                  </a:lnTo>
                  <a:lnTo>
                    <a:pt x="1332" y="1326"/>
                  </a:lnTo>
                  <a:lnTo>
                    <a:pt x="1325" y="1322"/>
                  </a:lnTo>
                  <a:lnTo>
                    <a:pt x="1319" y="1310"/>
                  </a:lnTo>
                  <a:lnTo>
                    <a:pt x="1328" y="1312"/>
                  </a:lnTo>
                  <a:lnTo>
                    <a:pt x="1332" y="1309"/>
                  </a:lnTo>
                  <a:lnTo>
                    <a:pt x="1340" y="1332"/>
                  </a:lnTo>
                  <a:lnTo>
                    <a:pt x="1345" y="1328"/>
                  </a:lnTo>
                  <a:lnTo>
                    <a:pt x="1348" y="1318"/>
                  </a:lnTo>
                  <a:lnTo>
                    <a:pt x="1362" y="1296"/>
                  </a:lnTo>
                  <a:lnTo>
                    <a:pt x="1367" y="1285"/>
                  </a:lnTo>
                  <a:lnTo>
                    <a:pt x="1371" y="1279"/>
                  </a:lnTo>
                  <a:lnTo>
                    <a:pt x="1364" y="1272"/>
                  </a:lnTo>
                  <a:lnTo>
                    <a:pt x="1358" y="1276"/>
                  </a:lnTo>
                  <a:lnTo>
                    <a:pt x="1352" y="1275"/>
                  </a:lnTo>
                  <a:lnTo>
                    <a:pt x="1345" y="1289"/>
                  </a:lnTo>
                  <a:lnTo>
                    <a:pt x="1329" y="1294"/>
                  </a:lnTo>
                  <a:lnTo>
                    <a:pt x="1344" y="1279"/>
                  </a:lnTo>
                  <a:lnTo>
                    <a:pt x="1342" y="1274"/>
                  </a:lnTo>
                  <a:lnTo>
                    <a:pt x="1335" y="1279"/>
                  </a:lnTo>
                  <a:lnTo>
                    <a:pt x="1340" y="1266"/>
                  </a:lnTo>
                  <a:lnTo>
                    <a:pt x="1359" y="1265"/>
                  </a:lnTo>
                  <a:lnTo>
                    <a:pt x="1364" y="1259"/>
                  </a:lnTo>
                  <a:lnTo>
                    <a:pt x="1364" y="1250"/>
                  </a:lnTo>
                  <a:lnTo>
                    <a:pt x="1357" y="1243"/>
                  </a:lnTo>
                  <a:lnTo>
                    <a:pt x="1362" y="1243"/>
                  </a:lnTo>
                  <a:lnTo>
                    <a:pt x="1369" y="1249"/>
                  </a:lnTo>
                  <a:lnTo>
                    <a:pt x="1367" y="1257"/>
                  </a:lnTo>
                  <a:lnTo>
                    <a:pt x="1370" y="1265"/>
                  </a:lnTo>
                  <a:lnTo>
                    <a:pt x="1374" y="1261"/>
                  </a:lnTo>
                  <a:lnTo>
                    <a:pt x="1384" y="1237"/>
                  </a:lnTo>
                  <a:lnTo>
                    <a:pt x="1381" y="1221"/>
                  </a:lnTo>
                  <a:lnTo>
                    <a:pt x="1383" y="1212"/>
                  </a:lnTo>
                  <a:lnTo>
                    <a:pt x="1364" y="1218"/>
                  </a:lnTo>
                  <a:lnTo>
                    <a:pt x="1363" y="1226"/>
                  </a:lnTo>
                  <a:lnTo>
                    <a:pt x="1360" y="1220"/>
                  </a:lnTo>
                  <a:lnTo>
                    <a:pt x="1365" y="1210"/>
                  </a:lnTo>
                  <a:lnTo>
                    <a:pt x="1362" y="1206"/>
                  </a:lnTo>
                  <a:lnTo>
                    <a:pt x="1356" y="1202"/>
                  </a:lnTo>
                  <a:lnTo>
                    <a:pt x="1374" y="1202"/>
                  </a:lnTo>
                  <a:lnTo>
                    <a:pt x="1369" y="1191"/>
                  </a:lnTo>
                  <a:lnTo>
                    <a:pt x="1376" y="1193"/>
                  </a:lnTo>
                  <a:lnTo>
                    <a:pt x="1380" y="1203"/>
                  </a:lnTo>
                  <a:lnTo>
                    <a:pt x="1402" y="1184"/>
                  </a:lnTo>
                  <a:lnTo>
                    <a:pt x="1411" y="1168"/>
                  </a:lnTo>
                  <a:lnTo>
                    <a:pt x="1406" y="1166"/>
                  </a:lnTo>
                  <a:lnTo>
                    <a:pt x="1397" y="1162"/>
                  </a:lnTo>
                  <a:lnTo>
                    <a:pt x="1392" y="1157"/>
                  </a:lnTo>
                  <a:lnTo>
                    <a:pt x="1377" y="1155"/>
                  </a:lnTo>
                  <a:lnTo>
                    <a:pt x="1388" y="1150"/>
                  </a:lnTo>
                  <a:lnTo>
                    <a:pt x="1393" y="1152"/>
                  </a:lnTo>
                  <a:lnTo>
                    <a:pt x="1393" y="1142"/>
                  </a:lnTo>
                  <a:lnTo>
                    <a:pt x="1381" y="1142"/>
                  </a:lnTo>
                  <a:lnTo>
                    <a:pt x="1391" y="1140"/>
                  </a:lnTo>
                  <a:lnTo>
                    <a:pt x="1387" y="1129"/>
                  </a:lnTo>
                  <a:lnTo>
                    <a:pt x="1401" y="1145"/>
                  </a:lnTo>
                  <a:lnTo>
                    <a:pt x="1409" y="1145"/>
                  </a:lnTo>
                  <a:lnTo>
                    <a:pt x="1422" y="1147"/>
                  </a:lnTo>
                  <a:lnTo>
                    <a:pt x="1442" y="1132"/>
                  </a:lnTo>
                  <a:lnTo>
                    <a:pt x="1433" y="1130"/>
                  </a:lnTo>
                  <a:lnTo>
                    <a:pt x="1425" y="1124"/>
                  </a:lnTo>
                  <a:lnTo>
                    <a:pt x="1418" y="1116"/>
                  </a:lnTo>
                  <a:lnTo>
                    <a:pt x="1416" y="1108"/>
                  </a:lnTo>
                  <a:lnTo>
                    <a:pt x="1420" y="1102"/>
                  </a:lnTo>
                  <a:lnTo>
                    <a:pt x="1418" y="1095"/>
                  </a:lnTo>
                  <a:lnTo>
                    <a:pt x="1421" y="1102"/>
                  </a:lnTo>
                  <a:lnTo>
                    <a:pt x="1419" y="1109"/>
                  </a:lnTo>
                  <a:lnTo>
                    <a:pt x="1429" y="1120"/>
                  </a:lnTo>
                  <a:lnTo>
                    <a:pt x="1436" y="1114"/>
                  </a:lnTo>
                  <a:lnTo>
                    <a:pt x="1445" y="1106"/>
                  </a:lnTo>
                  <a:lnTo>
                    <a:pt x="1442" y="1111"/>
                  </a:lnTo>
                  <a:lnTo>
                    <a:pt x="1443" y="1121"/>
                  </a:lnTo>
                  <a:lnTo>
                    <a:pt x="1463" y="1107"/>
                  </a:lnTo>
                  <a:lnTo>
                    <a:pt x="1464" y="1099"/>
                  </a:lnTo>
                  <a:lnTo>
                    <a:pt x="1469" y="1095"/>
                  </a:lnTo>
                  <a:lnTo>
                    <a:pt x="1469" y="1089"/>
                  </a:lnTo>
                  <a:lnTo>
                    <a:pt x="1459" y="1091"/>
                  </a:lnTo>
                  <a:lnTo>
                    <a:pt x="1451" y="1090"/>
                  </a:lnTo>
                  <a:lnTo>
                    <a:pt x="1436" y="1082"/>
                  </a:lnTo>
                  <a:lnTo>
                    <a:pt x="1425" y="1072"/>
                  </a:lnTo>
                  <a:lnTo>
                    <a:pt x="1419" y="1064"/>
                  </a:lnTo>
                  <a:lnTo>
                    <a:pt x="1414" y="1062"/>
                  </a:lnTo>
                  <a:lnTo>
                    <a:pt x="1398" y="1066"/>
                  </a:lnTo>
                  <a:lnTo>
                    <a:pt x="1381" y="1058"/>
                  </a:lnTo>
                  <a:lnTo>
                    <a:pt x="1382" y="1052"/>
                  </a:lnTo>
                  <a:lnTo>
                    <a:pt x="1380" y="1047"/>
                  </a:lnTo>
                  <a:lnTo>
                    <a:pt x="1379" y="1042"/>
                  </a:lnTo>
                  <a:lnTo>
                    <a:pt x="1379" y="1035"/>
                  </a:lnTo>
                  <a:lnTo>
                    <a:pt x="1379" y="1030"/>
                  </a:lnTo>
                  <a:lnTo>
                    <a:pt x="1376" y="1022"/>
                  </a:lnTo>
                  <a:lnTo>
                    <a:pt x="1373" y="1019"/>
                  </a:lnTo>
                  <a:lnTo>
                    <a:pt x="1367" y="1011"/>
                  </a:lnTo>
                  <a:lnTo>
                    <a:pt x="1372" y="998"/>
                  </a:lnTo>
                  <a:lnTo>
                    <a:pt x="1376" y="987"/>
                  </a:lnTo>
                  <a:lnTo>
                    <a:pt x="1372" y="979"/>
                  </a:lnTo>
                  <a:lnTo>
                    <a:pt x="1372" y="972"/>
                  </a:lnTo>
                  <a:lnTo>
                    <a:pt x="1366" y="973"/>
                  </a:lnTo>
                  <a:lnTo>
                    <a:pt x="1362" y="966"/>
                  </a:lnTo>
                  <a:lnTo>
                    <a:pt x="1357" y="960"/>
                  </a:lnTo>
                  <a:lnTo>
                    <a:pt x="1358" y="954"/>
                  </a:lnTo>
                  <a:lnTo>
                    <a:pt x="1351" y="947"/>
                  </a:lnTo>
                  <a:lnTo>
                    <a:pt x="1350" y="938"/>
                  </a:lnTo>
                  <a:lnTo>
                    <a:pt x="1352" y="933"/>
                  </a:lnTo>
                  <a:lnTo>
                    <a:pt x="1352" y="928"/>
                  </a:lnTo>
                  <a:lnTo>
                    <a:pt x="1340" y="915"/>
                  </a:lnTo>
                  <a:lnTo>
                    <a:pt x="1339" y="910"/>
                  </a:lnTo>
                  <a:lnTo>
                    <a:pt x="1332" y="908"/>
                  </a:lnTo>
                  <a:lnTo>
                    <a:pt x="1328" y="905"/>
                  </a:lnTo>
                  <a:lnTo>
                    <a:pt x="1325" y="897"/>
                  </a:lnTo>
                  <a:lnTo>
                    <a:pt x="1319" y="894"/>
                  </a:lnTo>
                  <a:lnTo>
                    <a:pt x="1311" y="894"/>
                  </a:lnTo>
                  <a:lnTo>
                    <a:pt x="1301" y="890"/>
                  </a:lnTo>
                  <a:lnTo>
                    <a:pt x="1296" y="883"/>
                  </a:lnTo>
                  <a:lnTo>
                    <a:pt x="1291" y="882"/>
                  </a:lnTo>
                  <a:lnTo>
                    <a:pt x="1282" y="871"/>
                  </a:lnTo>
                  <a:lnTo>
                    <a:pt x="1287" y="861"/>
                  </a:lnTo>
                  <a:lnTo>
                    <a:pt x="1284" y="845"/>
                  </a:lnTo>
                  <a:lnTo>
                    <a:pt x="1279" y="842"/>
                  </a:lnTo>
                  <a:lnTo>
                    <a:pt x="1281" y="836"/>
                  </a:lnTo>
                  <a:lnTo>
                    <a:pt x="1284" y="827"/>
                  </a:lnTo>
                  <a:lnTo>
                    <a:pt x="1278" y="819"/>
                  </a:lnTo>
                  <a:lnTo>
                    <a:pt x="1278" y="812"/>
                  </a:lnTo>
                  <a:lnTo>
                    <a:pt x="1276" y="806"/>
                  </a:lnTo>
                  <a:lnTo>
                    <a:pt x="1278" y="801"/>
                  </a:lnTo>
                  <a:lnTo>
                    <a:pt x="1276" y="793"/>
                  </a:lnTo>
                  <a:lnTo>
                    <a:pt x="1270" y="788"/>
                  </a:lnTo>
                  <a:lnTo>
                    <a:pt x="1267" y="783"/>
                  </a:lnTo>
                  <a:lnTo>
                    <a:pt x="1265" y="779"/>
                  </a:lnTo>
                  <a:lnTo>
                    <a:pt x="1264" y="771"/>
                  </a:lnTo>
                  <a:lnTo>
                    <a:pt x="1256" y="761"/>
                  </a:lnTo>
                  <a:lnTo>
                    <a:pt x="1250" y="748"/>
                  </a:lnTo>
                  <a:lnTo>
                    <a:pt x="1254" y="736"/>
                  </a:lnTo>
                  <a:lnTo>
                    <a:pt x="1253" y="730"/>
                  </a:lnTo>
                  <a:lnTo>
                    <a:pt x="1246" y="723"/>
                  </a:lnTo>
                  <a:lnTo>
                    <a:pt x="1237" y="717"/>
                  </a:lnTo>
                  <a:lnTo>
                    <a:pt x="1230" y="713"/>
                  </a:lnTo>
                  <a:lnTo>
                    <a:pt x="1220" y="707"/>
                  </a:lnTo>
                  <a:lnTo>
                    <a:pt x="1215" y="700"/>
                  </a:lnTo>
                  <a:lnTo>
                    <a:pt x="1208" y="701"/>
                  </a:lnTo>
                  <a:lnTo>
                    <a:pt x="1188" y="693"/>
                  </a:lnTo>
                  <a:lnTo>
                    <a:pt x="1176" y="684"/>
                  </a:lnTo>
                  <a:lnTo>
                    <a:pt x="1169" y="674"/>
                  </a:lnTo>
                  <a:lnTo>
                    <a:pt x="1168" y="669"/>
                  </a:lnTo>
                  <a:lnTo>
                    <a:pt x="1170" y="661"/>
                  </a:lnTo>
                  <a:lnTo>
                    <a:pt x="1166" y="654"/>
                  </a:lnTo>
                  <a:lnTo>
                    <a:pt x="1155" y="657"/>
                  </a:lnTo>
                  <a:lnTo>
                    <a:pt x="1142" y="645"/>
                  </a:lnTo>
                  <a:lnTo>
                    <a:pt x="1142" y="638"/>
                  </a:lnTo>
                  <a:lnTo>
                    <a:pt x="1145" y="635"/>
                  </a:lnTo>
                  <a:lnTo>
                    <a:pt x="1137" y="629"/>
                  </a:lnTo>
                  <a:lnTo>
                    <a:pt x="1140" y="621"/>
                  </a:lnTo>
                  <a:lnTo>
                    <a:pt x="1132" y="623"/>
                  </a:lnTo>
                  <a:lnTo>
                    <a:pt x="1127" y="618"/>
                  </a:lnTo>
                  <a:lnTo>
                    <a:pt x="1124" y="614"/>
                  </a:lnTo>
                  <a:lnTo>
                    <a:pt x="1117" y="609"/>
                  </a:lnTo>
                  <a:lnTo>
                    <a:pt x="1110" y="598"/>
                  </a:lnTo>
                  <a:lnTo>
                    <a:pt x="1117" y="598"/>
                  </a:lnTo>
                  <a:lnTo>
                    <a:pt x="1113" y="588"/>
                  </a:lnTo>
                  <a:lnTo>
                    <a:pt x="1118" y="584"/>
                  </a:lnTo>
                  <a:lnTo>
                    <a:pt x="1114" y="578"/>
                  </a:lnTo>
                  <a:lnTo>
                    <a:pt x="1119" y="571"/>
                  </a:lnTo>
                  <a:lnTo>
                    <a:pt x="1116" y="564"/>
                  </a:lnTo>
                  <a:lnTo>
                    <a:pt x="1098" y="557"/>
                  </a:lnTo>
                  <a:lnTo>
                    <a:pt x="1096" y="549"/>
                  </a:lnTo>
                  <a:lnTo>
                    <a:pt x="1087" y="539"/>
                  </a:lnTo>
                  <a:lnTo>
                    <a:pt x="1077" y="527"/>
                  </a:lnTo>
                  <a:lnTo>
                    <a:pt x="1066" y="522"/>
                  </a:lnTo>
                  <a:lnTo>
                    <a:pt x="1057" y="515"/>
                  </a:lnTo>
                  <a:lnTo>
                    <a:pt x="1052" y="518"/>
                  </a:lnTo>
                  <a:lnTo>
                    <a:pt x="1046" y="515"/>
                  </a:lnTo>
                  <a:lnTo>
                    <a:pt x="1040" y="511"/>
                  </a:lnTo>
                  <a:lnTo>
                    <a:pt x="1032" y="503"/>
                  </a:lnTo>
                  <a:lnTo>
                    <a:pt x="1031" y="493"/>
                  </a:lnTo>
                  <a:lnTo>
                    <a:pt x="1029" y="488"/>
                  </a:lnTo>
                  <a:lnTo>
                    <a:pt x="1021" y="478"/>
                  </a:lnTo>
                  <a:lnTo>
                    <a:pt x="1021" y="469"/>
                  </a:lnTo>
                  <a:lnTo>
                    <a:pt x="1015" y="460"/>
                  </a:lnTo>
                  <a:lnTo>
                    <a:pt x="1010" y="453"/>
                  </a:lnTo>
                  <a:lnTo>
                    <a:pt x="1005" y="449"/>
                  </a:lnTo>
                  <a:lnTo>
                    <a:pt x="1000" y="443"/>
                  </a:lnTo>
                  <a:lnTo>
                    <a:pt x="994" y="435"/>
                  </a:lnTo>
                  <a:lnTo>
                    <a:pt x="979" y="427"/>
                  </a:lnTo>
                  <a:lnTo>
                    <a:pt x="966" y="418"/>
                  </a:lnTo>
                  <a:lnTo>
                    <a:pt x="960" y="416"/>
                  </a:lnTo>
                  <a:lnTo>
                    <a:pt x="938" y="396"/>
                  </a:lnTo>
                  <a:lnTo>
                    <a:pt x="927" y="390"/>
                  </a:lnTo>
                  <a:lnTo>
                    <a:pt x="921" y="388"/>
                  </a:lnTo>
                  <a:lnTo>
                    <a:pt x="912" y="369"/>
                  </a:lnTo>
                  <a:lnTo>
                    <a:pt x="907" y="360"/>
                  </a:lnTo>
                  <a:lnTo>
                    <a:pt x="897" y="347"/>
                  </a:lnTo>
                  <a:lnTo>
                    <a:pt x="892" y="340"/>
                  </a:lnTo>
                  <a:lnTo>
                    <a:pt x="891" y="334"/>
                  </a:lnTo>
                  <a:lnTo>
                    <a:pt x="884" y="322"/>
                  </a:lnTo>
                  <a:lnTo>
                    <a:pt x="872" y="316"/>
                  </a:lnTo>
                  <a:lnTo>
                    <a:pt x="868" y="307"/>
                  </a:lnTo>
                  <a:lnTo>
                    <a:pt x="868" y="298"/>
                  </a:lnTo>
                  <a:lnTo>
                    <a:pt x="865" y="291"/>
                  </a:lnTo>
                  <a:lnTo>
                    <a:pt x="862" y="280"/>
                  </a:lnTo>
                  <a:lnTo>
                    <a:pt x="861" y="272"/>
                  </a:lnTo>
                  <a:lnTo>
                    <a:pt x="849" y="257"/>
                  </a:lnTo>
                  <a:lnTo>
                    <a:pt x="844" y="244"/>
                  </a:lnTo>
                  <a:lnTo>
                    <a:pt x="839" y="240"/>
                  </a:lnTo>
                  <a:lnTo>
                    <a:pt x="835" y="232"/>
                  </a:lnTo>
                  <a:lnTo>
                    <a:pt x="833" y="224"/>
                  </a:lnTo>
                  <a:lnTo>
                    <a:pt x="823" y="200"/>
                  </a:lnTo>
                  <a:lnTo>
                    <a:pt x="818" y="193"/>
                  </a:lnTo>
                  <a:lnTo>
                    <a:pt x="812" y="190"/>
                  </a:lnTo>
                  <a:lnTo>
                    <a:pt x="805" y="191"/>
                  </a:lnTo>
                  <a:lnTo>
                    <a:pt x="796" y="192"/>
                  </a:lnTo>
                  <a:lnTo>
                    <a:pt x="789" y="193"/>
                  </a:lnTo>
                  <a:lnTo>
                    <a:pt x="784" y="194"/>
                  </a:lnTo>
                  <a:lnTo>
                    <a:pt x="776" y="191"/>
                  </a:lnTo>
                  <a:lnTo>
                    <a:pt x="771" y="189"/>
                  </a:lnTo>
                  <a:lnTo>
                    <a:pt x="766" y="184"/>
                  </a:lnTo>
                  <a:lnTo>
                    <a:pt x="761" y="183"/>
                  </a:lnTo>
                  <a:lnTo>
                    <a:pt x="757" y="174"/>
                  </a:lnTo>
                  <a:lnTo>
                    <a:pt x="753" y="171"/>
                  </a:lnTo>
                  <a:lnTo>
                    <a:pt x="747" y="165"/>
                  </a:lnTo>
                  <a:lnTo>
                    <a:pt x="742" y="161"/>
                  </a:lnTo>
                  <a:lnTo>
                    <a:pt x="736" y="155"/>
                  </a:lnTo>
                  <a:lnTo>
                    <a:pt x="732" y="151"/>
                  </a:lnTo>
                  <a:lnTo>
                    <a:pt x="732" y="144"/>
                  </a:lnTo>
                  <a:lnTo>
                    <a:pt x="713" y="142"/>
                  </a:lnTo>
                  <a:lnTo>
                    <a:pt x="707" y="137"/>
                  </a:lnTo>
                  <a:lnTo>
                    <a:pt x="703" y="132"/>
                  </a:lnTo>
                  <a:lnTo>
                    <a:pt x="698" y="131"/>
                  </a:lnTo>
                  <a:lnTo>
                    <a:pt x="693" y="127"/>
                  </a:lnTo>
                  <a:lnTo>
                    <a:pt x="685" y="120"/>
                  </a:lnTo>
                  <a:lnTo>
                    <a:pt x="680" y="118"/>
                  </a:lnTo>
                  <a:lnTo>
                    <a:pt x="677" y="112"/>
                  </a:lnTo>
                  <a:lnTo>
                    <a:pt x="676" y="103"/>
                  </a:lnTo>
                  <a:lnTo>
                    <a:pt x="684" y="92"/>
                  </a:lnTo>
                  <a:lnTo>
                    <a:pt x="685" y="76"/>
                  </a:lnTo>
                  <a:lnTo>
                    <a:pt x="689" y="73"/>
                  </a:lnTo>
                  <a:lnTo>
                    <a:pt x="688" y="68"/>
                  </a:lnTo>
                  <a:lnTo>
                    <a:pt x="697" y="66"/>
                  </a:lnTo>
                  <a:lnTo>
                    <a:pt x="700" y="59"/>
                  </a:lnTo>
                  <a:lnTo>
                    <a:pt x="708" y="49"/>
                  </a:lnTo>
                  <a:lnTo>
                    <a:pt x="711" y="45"/>
                  </a:lnTo>
                  <a:lnTo>
                    <a:pt x="716" y="43"/>
                  </a:lnTo>
                  <a:lnTo>
                    <a:pt x="722" y="39"/>
                  </a:lnTo>
                  <a:lnTo>
                    <a:pt x="730" y="30"/>
                  </a:lnTo>
                  <a:lnTo>
                    <a:pt x="735" y="27"/>
                  </a:lnTo>
                  <a:lnTo>
                    <a:pt x="742" y="24"/>
                  </a:lnTo>
                  <a:lnTo>
                    <a:pt x="742" y="19"/>
                  </a:lnTo>
                  <a:lnTo>
                    <a:pt x="744" y="12"/>
                  </a:lnTo>
                  <a:lnTo>
                    <a:pt x="747" y="7"/>
                  </a:lnTo>
                  <a:lnTo>
                    <a:pt x="749" y="0"/>
                  </a:lnTo>
                  <a:lnTo>
                    <a:pt x="622" y="4"/>
                  </a:lnTo>
                  <a:lnTo>
                    <a:pt x="596" y="3"/>
                  </a:lnTo>
                  <a:lnTo>
                    <a:pt x="368" y="7"/>
                  </a:lnTo>
                  <a:lnTo>
                    <a:pt x="222" y="6"/>
                  </a:lnTo>
                  <a:lnTo>
                    <a:pt x="49" y="5"/>
                  </a:lnTo>
                  <a:lnTo>
                    <a:pt x="0" y="5"/>
                  </a:lnTo>
                  <a:lnTo>
                    <a:pt x="10" y="81"/>
                  </a:lnTo>
                  <a:lnTo>
                    <a:pt x="22" y="153"/>
                  </a:lnTo>
                  <a:lnTo>
                    <a:pt x="30" y="211"/>
                  </a:lnTo>
                  <a:lnTo>
                    <a:pt x="32" y="228"/>
                  </a:lnTo>
                  <a:lnTo>
                    <a:pt x="50" y="335"/>
                  </a:lnTo>
                  <a:lnTo>
                    <a:pt x="56" y="370"/>
                  </a:lnTo>
                  <a:lnTo>
                    <a:pt x="62" y="415"/>
                  </a:lnTo>
                  <a:lnTo>
                    <a:pt x="65" y="432"/>
                  </a:lnTo>
                  <a:lnTo>
                    <a:pt x="69" y="461"/>
                  </a:lnTo>
                  <a:lnTo>
                    <a:pt x="72" y="478"/>
                  </a:lnTo>
                  <a:lnTo>
                    <a:pt x="83" y="557"/>
                  </a:lnTo>
                  <a:lnTo>
                    <a:pt x="87" y="580"/>
                  </a:lnTo>
                  <a:lnTo>
                    <a:pt x="90" y="596"/>
                  </a:lnTo>
                  <a:lnTo>
                    <a:pt x="100" y="664"/>
                  </a:lnTo>
                  <a:lnTo>
                    <a:pt x="115" y="759"/>
                  </a:lnTo>
                  <a:lnTo>
                    <a:pt x="120" y="796"/>
                  </a:lnTo>
                  <a:lnTo>
                    <a:pt x="125" y="798"/>
                  </a:lnTo>
                  <a:lnTo>
                    <a:pt x="123" y="808"/>
                  </a:lnTo>
                  <a:lnTo>
                    <a:pt x="129" y="818"/>
                  </a:lnTo>
                  <a:lnTo>
                    <a:pt x="135" y="825"/>
                  </a:lnTo>
                  <a:lnTo>
                    <a:pt x="133" y="831"/>
                  </a:lnTo>
                  <a:lnTo>
                    <a:pt x="134" y="839"/>
                  </a:lnTo>
                  <a:lnTo>
                    <a:pt x="137" y="851"/>
                  </a:lnTo>
                  <a:lnTo>
                    <a:pt x="141" y="860"/>
                  </a:lnTo>
                  <a:lnTo>
                    <a:pt x="146" y="872"/>
                  </a:lnTo>
                  <a:lnTo>
                    <a:pt x="143" y="877"/>
                  </a:lnTo>
                  <a:lnTo>
                    <a:pt x="147" y="880"/>
                  </a:lnTo>
                  <a:lnTo>
                    <a:pt x="149" y="889"/>
                  </a:lnTo>
                  <a:lnTo>
                    <a:pt x="153" y="901"/>
                  </a:lnTo>
                  <a:lnTo>
                    <a:pt x="161" y="909"/>
                  </a:lnTo>
                  <a:lnTo>
                    <a:pt x="166" y="913"/>
                  </a:lnTo>
                  <a:lnTo>
                    <a:pt x="171" y="920"/>
                  </a:lnTo>
                  <a:lnTo>
                    <a:pt x="176" y="926"/>
                  </a:lnTo>
                  <a:lnTo>
                    <a:pt x="176" y="943"/>
                  </a:lnTo>
                  <a:lnTo>
                    <a:pt x="186" y="956"/>
                  </a:lnTo>
                  <a:lnTo>
                    <a:pt x="184" y="961"/>
                  </a:lnTo>
                  <a:lnTo>
                    <a:pt x="181" y="966"/>
                  </a:lnTo>
                  <a:lnTo>
                    <a:pt x="184" y="972"/>
                  </a:lnTo>
                  <a:lnTo>
                    <a:pt x="177" y="973"/>
                  </a:lnTo>
                  <a:lnTo>
                    <a:pt x="182" y="977"/>
                  </a:lnTo>
                  <a:lnTo>
                    <a:pt x="177" y="984"/>
                  </a:lnTo>
                  <a:lnTo>
                    <a:pt x="173" y="989"/>
                  </a:lnTo>
                  <a:lnTo>
                    <a:pt x="173" y="997"/>
                  </a:lnTo>
                  <a:lnTo>
                    <a:pt x="193" y="1005"/>
                  </a:lnTo>
                  <a:lnTo>
                    <a:pt x="207" y="1019"/>
                  </a:lnTo>
                  <a:lnTo>
                    <a:pt x="198" y="1023"/>
                  </a:lnTo>
                  <a:lnTo>
                    <a:pt x="193" y="1033"/>
                  </a:lnTo>
                  <a:lnTo>
                    <a:pt x="189" y="1035"/>
                  </a:lnTo>
                  <a:lnTo>
                    <a:pt x="178" y="1036"/>
                  </a:lnTo>
                  <a:lnTo>
                    <a:pt x="183" y="1041"/>
                  </a:lnTo>
                  <a:lnTo>
                    <a:pt x="171" y="1048"/>
                  </a:lnTo>
                  <a:lnTo>
                    <a:pt x="156" y="1061"/>
                  </a:lnTo>
                  <a:lnTo>
                    <a:pt x="154" y="1067"/>
                  </a:lnTo>
                  <a:lnTo>
                    <a:pt x="158" y="1080"/>
                  </a:lnTo>
                  <a:lnTo>
                    <a:pt x="156" y="1088"/>
                  </a:lnTo>
                  <a:lnTo>
                    <a:pt x="154" y="1096"/>
                  </a:lnTo>
                  <a:lnTo>
                    <a:pt x="155" y="1110"/>
                  </a:lnTo>
                  <a:lnTo>
                    <a:pt x="154" y="1116"/>
                  </a:lnTo>
                  <a:lnTo>
                    <a:pt x="143" y="1136"/>
                  </a:lnTo>
                  <a:lnTo>
                    <a:pt x="139" y="1150"/>
                  </a:lnTo>
                  <a:lnTo>
                    <a:pt x="137" y="1155"/>
                  </a:lnTo>
                  <a:lnTo>
                    <a:pt x="130" y="1155"/>
                  </a:lnTo>
                  <a:lnTo>
                    <a:pt x="127" y="1171"/>
                  </a:lnTo>
                  <a:lnTo>
                    <a:pt x="130" y="1186"/>
                  </a:lnTo>
                  <a:lnTo>
                    <a:pt x="131" y="1191"/>
                  </a:lnTo>
                  <a:lnTo>
                    <a:pt x="133" y="1205"/>
                  </a:lnTo>
                  <a:lnTo>
                    <a:pt x="134" y="1219"/>
                  </a:lnTo>
                  <a:lnTo>
                    <a:pt x="134" y="1225"/>
                  </a:lnTo>
                  <a:lnTo>
                    <a:pt x="137" y="1233"/>
                  </a:lnTo>
                  <a:lnTo>
                    <a:pt x="144" y="1243"/>
                  </a:lnTo>
                  <a:lnTo>
                    <a:pt x="148" y="1245"/>
                  </a:lnTo>
                  <a:lnTo>
                    <a:pt x="148" y="1250"/>
                  </a:lnTo>
                  <a:lnTo>
                    <a:pt x="154" y="1257"/>
                  </a:lnTo>
                  <a:lnTo>
                    <a:pt x="157" y="1262"/>
                  </a:lnTo>
                  <a:lnTo>
                    <a:pt x="156" y="1269"/>
                  </a:lnTo>
                  <a:lnTo>
                    <a:pt x="162" y="1287"/>
                  </a:lnTo>
                  <a:lnTo>
                    <a:pt x="159" y="1294"/>
                  </a:lnTo>
                  <a:lnTo>
                    <a:pt x="152" y="1313"/>
                  </a:lnTo>
                  <a:lnTo>
                    <a:pt x="153" y="1326"/>
                  </a:lnTo>
                  <a:lnTo>
                    <a:pt x="149" y="1335"/>
                  </a:lnTo>
                  <a:lnTo>
                    <a:pt x="149" y="1341"/>
                  </a:lnTo>
                  <a:lnTo>
                    <a:pt x="144" y="1353"/>
                  </a:lnTo>
                  <a:lnTo>
                    <a:pt x="148" y="1368"/>
                  </a:lnTo>
                  <a:lnTo>
                    <a:pt x="144" y="1380"/>
                  </a:lnTo>
                  <a:lnTo>
                    <a:pt x="139" y="1390"/>
                  </a:lnTo>
                  <a:lnTo>
                    <a:pt x="143" y="1406"/>
                  </a:lnTo>
                  <a:lnTo>
                    <a:pt x="141" y="1415"/>
                  </a:lnTo>
                  <a:lnTo>
                    <a:pt x="144" y="1424"/>
                  </a:lnTo>
                  <a:lnTo>
                    <a:pt x="151" y="1428"/>
                  </a:lnTo>
                  <a:lnTo>
                    <a:pt x="155" y="1438"/>
                  </a:lnTo>
                  <a:lnTo>
                    <a:pt x="161" y="1447"/>
                  </a:lnTo>
                  <a:lnTo>
                    <a:pt x="168" y="1466"/>
                  </a:lnTo>
                  <a:lnTo>
                    <a:pt x="173" y="1483"/>
                  </a:lnTo>
                  <a:lnTo>
                    <a:pt x="170" y="1491"/>
                  </a:lnTo>
                  <a:lnTo>
                    <a:pt x="177" y="1500"/>
                  </a:lnTo>
                  <a:lnTo>
                    <a:pt x="177" y="1509"/>
                  </a:lnTo>
                  <a:lnTo>
                    <a:pt x="181" y="1515"/>
                  </a:lnTo>
                  <a:lnTo>
                    <a:pt x="183" y="1522"/>
                  </a:lnTo>
                  <a:lnTo>
                    <a:pt x="190" y="1528"/>
                  </a:lnTo>
                  <a:lnTo>
                    <a:pt x="192" y="1548"/>
                  </a:lnTo>
                  <a:lnTo>
                    <a:pt x="195" y="1565"/>
                  </a:lnTo>
                  <a:lnTo>
                    <a:pt x="196" y="1572"/>
                  </a:lnTo>
                  <a:lnTo>
                    <a:pt x="199" y="1579"/>
                  </a:lnTo>
                  <a:lnTo>
                    <a:pt x="210" y="1586"/>
                  </a:lnTo>
                  <a:lnTo>
                    <a:pt x="213" y="1594"/>
                  </a:lnTo>
                  <a:lnTo>
                    <a:pt x="368" y="1602"/>
                  </a:lnTo>
                  <a:lnTo>
                    <a:pt x="813" y="1626"/>
                  </a:lnTo>
                  <a:lnTo>
                    <a:pt x="925" y="1633"/>
                  </a:lnTo>
                  <a:lnTo>
                    <a:pt x="1049" y="1639"/>
                  </a:lnTo>
                  <a:lnTo>
                    <a:pt x="1047" y="1653"/>
                  </a:lnTo>
                  <a:lnTo>
                    <a:pt x="1052" y="1662"/>
                  </a:lnTo>
                  <a:lnTo>
                    <a:pt x="1056" y="1667"/>
                  </a:lnTo>
                  <a:lnTo>
                    <a:pt x="1058" y="1672"/>
                  </a:lnTo>
                  <a:lnTo>
                    <a:pt x="1059" y="1685"/>
                  </a:lnTo>
                  <a:lnTo>
                    <a:pt x="1057" y="1694"/>
                  </a:lnTo>
                  <a:lnTo>
                    <a:pt x="1058" y="1702"/>
                  </a:lnTo>
                  <a:lnTo>
                    <a:pt x="1062" y="1707"/>
                  </a:lnTo>
                  <a:lnTo>
                    <a:pt x="1066" y="1713"/>
                  </a:lnTo>
                  <a:lnTo>
                    <a:pt x="1074" y="1716"/>
                  </a:lnTo>
                  <a:lnTo>
                    <a:pt x="1080" y="1715"/>
                  </a:lnTo>
                  <a:lnTo>
                    <a:pt x="1090" y="1715"/>
                  </a:lnTo>
                  <a:lnTo>
                    <a:pt x="1104" y="1716"/>
                  </a:lnTo>
                  <a:lnTo>
                    <a:pt x="1104" y="1716"/>
                  </a:lnTo>
                  <a:lnTo>
                    <a:pt x="1104" y="1716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2" name="Freeform 6">
              <a:extLst>
                <a:ext uri="{FF2B5EF4-FFF2-40B4-BE49-F238E27FC236}">
                  <a16:creationId xmlns:a16="http://schemas.microsoft.com/office/drawing/2014/main" id="{BAB0E533-CDDC-2E45-38A3-EC6EAC17C04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7301634" y="1593322"/>
              <a:ext cx="4090987" cy="1033463"/>
            </a:xfrm>
            <a:custGeom>
              <a:avLst/>
              <a:gdLst>
                <a:gd name="T0" fmla="*/ 1803 w 2577"/>
                <a:gd name="T1" fmla="*/ 588 h 651"/>
                <a:gd name="T2" fmla="*/ 1831 w 2577"/>
                <a:gd name="T3" fmla="*/ 552 h 651"/>
                <a:gd name="T4" fmla="*/ 1881 w 2577"/>
                <a:gd name="T5" fmla="*/ 531 h 651"/>
                <a:gd name="T6" fmla="*/ 1892 w 2577"/>
                <a:gd name="T7" fmla="*/ 485 h 651"/>
                <a:gd name="T8" fmla="*/ 1930 w 2577"/>
                <a:gd name="T9" fmla="*/ 453 h 651"/>
                <a:gd name="T10" fmla="*/ 1977 w 2577"/>
                <a:gd name="T11" fmla="*/ 434 h 651"/>
                <a:gd name="T12" fmla="*/ 2042 w 2577"/>
                <a:gd name="T13" fmla="*/ 434 h 651"/>
                <a:gd name="T14" fmla="*/ 2080 w 2577"/>
                <a:gd name="T15" fmla="*/ 406 h 651"/>
                <a:gd name="T16" fmla="*/ 2111 w 2577"/>
                <a:gd name="T17" fmla="*/ 381 h 651"/>
                <a:gd name="T18" fmla="*/ 2138 w 2577"/>
                <a:gd name="T19" fmla="*/ 361 h 651"/>
                <a:gd name="T20" fmla="*/ 2196 w 2577"/>
                <a:gd name="T21" fmla="*/ 351 h 651"/>
                <a:gd name="T22" fmla="*/ 2215 w 2577"/>
                <a:gd name="T23" fmla="*/ 314 h 651"/>
                <a:gd name="T24" fmla="*/ 2238 w 2577"/>
                <a:gd name="T25" fmla="*/ 300 h 651"/>
                <a:gd name="T26" fmla="*/ 2293 w 2577"/>
                <a:gd name="T27" fmla="*/ 246 h 651"/>
                <a:gd name="T28" fmla="*/ 2322 w 2577"/>
                <a:gd name="T29" fmla="*/ 282 h 651"/>
                <a:gd name="T30" fmla="*/ 2390 w 2577"/>
                <a:gd name="T31" fmla="*/ 220 h 651"/>
                <a:gd name="T32" fmla="*/ 2433 w 2577"/>
                <a:gd name="T33" fmla="*/ 212 h 651"/>
                <a:gd name="T34" fmla="*/ 2469 w 2577"/>
                <a:gd name="T35" fmla="*/ 220 h 651"/>
                <a:gd name="T36" fmla="*/ 2521 w 2577"/>
                <a:gd name="T37" fmla="*/ 138 h 651"/>
                <a:gd name="T38" fmla="*/ 2556 w 2577"/>
                <a:gd name="T39" fmla="*/ 119 h 651"/>
                <a:gd name="T40" fmla="*/ 2577 w 2577"/>
                <a:gd name="T41" fmla="*/ 38 h 651"/>
                <a:gd name="T42" fmla="*/ 2193 w 2577"/>
                <a:gd name="T43" fmla="*/ 51 h 651"/>
                <a:gd name="T44" fmla="*/ 1984 w 2577"/>
                <a:gd name="T45" fmla="*/ 51 h 651"/>
                <a:gd name="T46" fmla="*/ 1802 w 2577"/>
                <a:gd name="T47" fmla="*/ 53 h 651"/>
                <a:gd name="T48" fmla="*/ 1367 w 2577"/>
                <a:gd name="T49" fmla="*/ 37 h 651"/>
                <a:gd name="T50" fmla="*/ 981 w 2577"/>
                <a:gd name="T51" fmla="*/ 23 h 651"/>
                <a:gd name="T52" fmla="*/ 700 w 2577"/>
                <a:gd name="T53" fmla="*/ 0 h 651"/>
                <a:gd name="T54" fmla="*/ 700 w 2577"/>
                <a:gd name="T55" fmla="*/ 95 h 651"/>
                <a:gd name="T56" fmla="*/ 735 w 2577"/>
                <a:gd name="T57" fmla="*/ 210 h 651"/>
                <a:gd name="T58" fmla="*/ 732 w 2577"/>
                <a:gd name="T59" fmla="*/ 202 h 651"/>
                <a:gd name="T60" fmla="*/ 697 w 2577"/>
                <a:gd name="T61" fmla="*/ 101 h 651"/>
                <a:gd name="T62" fmla="*/ 677 w 2577"/>
                <a:gd name="T63" fmla="*/ 126 h 651"/>
                <a:gd name="T64" fmla="*/ 652 w 2577"/>
                <a:gd name="T65" fmla="*/ 65 h 651"/>
                <a:gd name="T66" fmla="*/ 276 w 2577"/>
                <a:gd name="T67" fmla="*/ 59 h 651"/>
                <a:gd name="T68" fmla="*/ 265 w 2577"/>
                <a:gd name="T69" fmla="*/ 83 h 651"/>
                <a:gd name="T70" fmla="*/ 238 w 2577"/>
                <a:gd name="T71" fmla="*/ 112 h 651"/>
                <a:gd name="T72" fmla="*/ 248 w 2577"/>
                <a:gd name="T73" fmla="*/ 140 h 651"/>
                <a:gd name="T74" fmla="*/ 239 w 2577"/>
                <a:gd name="T75" fmla="*/ 180 h 651"/>
                <a:gd name="T76" fmla="*/ 198 w 2577"/>
                <a:gd name="T77" fmla="*/ 225 h 651"/>
                <a:gd name="T78" fmla="*/ 217 w 2577"/>
                <a:gd name="T79" fmla="*/ 274 h 651"/>
                <a:gd name="T80" fmla="*/ 192 w 2577"/>
                <a:gd name="T81" fmla="*/ 285 h 651"/>
                <a:gd name="T82" fmla="*/ 169 w 2577"/>
                <a:gd name="T83" fmla="*/ 312 h 651"/>
                <a:gd name="T84" fmla="*/ 124 w 2577"/>
                <a:gd name="T85" fmla="*/ 325 h 651"/>
                <a:gd name="T86" fmla="*/ 151 w 2577"/>
                <a:gd name="T87" fmla="*/ 361 h 651"/>
                <a:gd name="T88" fmla="*/ 136 w 2577"/>
                <a:gd name="T89" fmla="*/ 394 h 651"/>
                <a:gd name="T90" fmla="*/ 102 w 2577"/>
                <a:gd name="T91" fmla="*/ 388 h 651"/>
                <a:gd name="T92" fmla="*/ 101 w 2577"/>
                <a:gd name="T93" fmla="*/ 439 h 651"/>
                <a:gd name="T94" fmla="*/ 83 w 2577"/>
                <a:gd name="T95" fmla="*/ 421 h 651"/>
                <a:gd name="T96" fmla="*/ 53 w 2577"/>
                <a:gd name="T97" fmla="*/ 439 h 651"/>
                <a:gd name="T98" fmla="*/ 74 w 2577"/>
                <a:gd name="T99" fmla="*/ 446 h 651"/>
                <a:gd name="T100" fmla="*/ 52 w 2577"/>
                <a:gd name="T101" fmla="*/ 488 h 651"/>
                <a:gd name="T102" fmla="*/ 72 w 2577"/>
                <a:gd name="T103" fmla="*/ 515 h 651"/>
                <a:gd name="T104" fmla="*/ 73 w 2577"/>
                <a:gd name="T105" fmla="*/ 547 h 651"/>
                <a:gd name="T106" fmla="*/ 28 w 2577"/>
                <a:gd name="T107" fmla="*/ 581 h 651"/>
                <a:gd name="T108" fmla="*/ 633 w 2577"/>
                <a:gd name="T109" fmla="*/ 598 h 651"/>
                <a:gd name="T110" fmla="*/ 937 w 2577"/>
                <a:gd name="T111" fmla="*/ 635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77" h="651">
                  <a:moveTo>
                    <a:pt x="1459" y="650"/>
                  </a:moveTo>
                  <a:lnTo>
                    <a:pt x="1632" y="651"/>
                  </a:lnTo>
                  <a:lnTo>
                    <a:pt x="1778" y="651"/>
                  </a:lnTo>
                  <a:lnTo>
                    <a:pt x="1796" y="651"/>
                  </a:lnTo>
                  <a:lnTo>
                    <a:pt x="1798" y="634"/>
                  </a:lnTo>
                  <a:lnTo>
                    <a:pt x="1803" y="588"/>
                  </a:lnTo>
                  <a:lnTo>
                    <a:pt x="1804" y="581"/>
                  </a:lnTo>
                  <a:lnTo>
                    <a:pt x="1803" y="574"/>
                  </a:lnTo>
                  <a:lnTo>
                    <a:pt x="1803" y="568"/>
                  </a:lnTo>
                  <a:lnTo>
                    <a:pt x="1819" y="553"/>
                  </a:lnTo>
                  <a:lnTo>
                    <a:pt x="1824" y="548"/>
                  </a:lnTo>
                  <a:lnTo>
                    <a:pt x="1831" y="552"/>
                  </a:lnTo>
                  <a:lnTo>
                    <a:pt x="1834" y="559"/>
                  </a:lnTo>
                  <a:lnTo>
                    <a:pt x="1852" y="557"/>
                  </a:lnTo>
                  <a:lnTo>
                    <a:pt x="1863" y="554"/>
                  </a:lnTo>
                  <a:lnTo>
                    <a:pt x="1878" y="546"/>
                  </a:lnTo>
                  <a:lnTo>
                    <a:pt x="1883" y="537"/>
                  </a:lnTo>
                  <a:lnTo>
                    <a:pt x="1881" y="531"/>
                  </a:lnTo>
                  <a:lnTo>
                    <a:pt x="1882" y="525"/>
                  </a:lnTo>
                  <a:lnTo>
                    <a:pt x="1881" y="518"/>
                  </a:lnTo>
                  <a:lnTo>
                    <a:pt x="1886" y="512"/>
                  </a:lnTo>
                  <a:lnTo>
                    <a:pt x="1888" y="505"/>
                  </a:lnTo>
                  <a:lnTo>
                    <a:pt x="1886" y="497"/>
                  </a:lnTo>
                  <a:lnTo>
                    <a:pt x="1892" y="485"/>
                  </a:lnTo>
                  <a:lnTo>
                    <a:pt x="1898" y="481"/>
                  </a:lnTo>
                  <a:lnTo>
                    <a:pt x="1905" y="474"/>
                  </a:lnTo>
                  <a:lnTo>
                    <a:pt x="1915" y="469"/>
                  </a:lnTo>
                  <a:lnTo>
                    <a:pt x="1920" y="464"/>
                  </a:lnTo>
                  <a:lnTo>
                    <a:pt x="1924" y="457"/>
                  </a:lnTo>
                  <a:lnTo>
                    <a:pt x="1930" y="453"/>
                  </a:lnTo>
                  <a:lnTo>
                    <a:pt x="1935" y="454"/>
                  </a:lnTo>
                  <a:lnTo>
                    <a:pt x="1942" y="451"/>
                  </a:lnTo>
                  <a:lnTo>
                    <a:pt x="1950" y="444"/>
                  </a:lnTo>
                  <a:lnTo>
                    <a:pt x="1959" y="439"/>
                  </a:lnTo>
                  <a:lnTo>
                    <a:pt x="1966" y="437"/>
                  </a:lnTo>
                  <a:lnTo>
                    <a:pt x="1977" y="434"/>
                  </a:lnTo>
                  <a:lnTo>
                    <a:pt x="1998" y="436"/>
                  </a:lnTo>
                  <a:lnTo>
                    <a:pt x="2005" y="432"/>
                  </a:lnTo>
                  <a:lnTo>
                    <a:pt x="2014" y="437"/>
                  </a:lnTo>
                  <a:lnTo>
                    <a:pt x="2027" y="437"/>
                  </a:lnTo>
                  <a:lnTo>
                    <a:pt x="2035" y="435"/>
                  </a:lnTo>
                  <a:lnTo>
                    <a:pt x="2042" y="434"/>
                  </a:lnTo>
                  <a:lnTo>
                    <a:pt x="2046" y="429"/>
                  </a:lnTo>
                  <a:lnTo>
                    <a:pt x="2050" y="424"/>
                  </a:lnTo>
                  <a:lnTo>
                    <a:pt x="2060" y="417"/>
                  </a:lnTo>
                  <a:lnTo>
                    <a:pt x="2071" y="414"/>
                  </a:lnTo>
                  <a:lnTo>
                    <a:pt x="2076" y="409"/>
                  </a:lnTo>
                  <a:lnTo>
                    <a:pt x="2080" y="406"/>
                  </a:lnTo>
                  <a:lnTo>
                    <a:pt x="2084" y="399"/>
                  </a:lnTo>
                  <a:lnTo>
                    <a:pt x="2093" y="400"/>
                  </a:lnTo>
                  <a:lnTo>
                    <a:pt x="2100" y="399"/>
                  </a:lnTo>
                  <a:lnTo>
                    <a:pt x="2102" y="393"/>
                  </a:lnTo>
                  <a:lnTo>
                    <a:pt x="2108" y="390"/>
                  </a:lnTo>
                  <a:lnTo>
                    <a:pt x="2111" y="381"/>
                  </a:lnTo>
                  <a:lnTo>
                    <a:pt x="2112" y="375"/>
                  </a:lnTo>
                  <a:lnTo>
                    <a:pt x="2118" y="374"/>
                  </a:lnTo>
                  <a:lnTo>
                    <a:pt x="2126" y="376"/>
                  </a:lnTo>
                  <a:lnTo>
                    <a:pt x="2132" y="373"/>
                  </a:lnTo>
                  <a:lnTo>
                    <a:pt x="2136" y="366"/>
                  </a:lnTo>
                  <a:lnTo>
                    <a:pt x="2138" y="361"/>
                  </a:lnTo>
                  <a:lnTo>
                    <a:pt x="2147" y="359"/>
                  </a:lnTo>
                  <a:lnTo>
                    <a:pt x="2155" y="359"/>
                  </a:lnTo>
                  <a:lnTo>
                    <a:pt x="2158" y="354"/>
                  </a:lnTo>
                  <a:lnTo>
                    <a:pt x="2169" y="351"/>
                  </a:lnTo>
                  <a:lnTo>
                    <a:pt x="2189" y="356"/>
                  </a:lnTo>
                  <a:lnTo>
                    <a:pt x="2196" y="351"/>
                  </a:lnTo>
                  <a:lnTo>
                    <a:pt x="2198" y="346"/>
                  </a:lnTo>
                  <a:lnTo>
                    <a:pt x="2201" y="339"/>
                  </a:lnTo>
                  <a:lnTo>
                    <a:pt x="2207" y="334"/>
                  </a:lnTo>
                  <a:lnTo>
                    <a:pt x="2210" y="322"/>
                  </a:lnTo>
                  <a:lnTo>
                    <a:pt x="2214" y="320"/>
                  </a:lnTo>
                  <a:lnTo>
                    <a:pt x="2215" y="314"/>
                  </a:lnTo>
                  <a:lnTo>
                    <a:pt x="2210" y="305"/>
                  </a:lnTo>
                  <a:lnTo>
                    <a:pt x="2210" y="300"/>
                  </a:lnTo>
                  <a:lnTo>
                    <a:pt x="2216" y="293"/>
                  </a:lnTo>
                  <a:lnTo>
                    <a:pt x="2222" y="290"/>
                  </a:lnTo>
                  <a:lnTo>
                    <a:pt x="2231" y="294"/>
                  </a:lnTo>
                  <a:lnTo>
                    <a:pt x="2238" y="300"/>
                  </a:lnTo>
                  <a:lnTo>
                    <a:pt x="2244" y="296"/>
                  </a:lnTo>
                  <a:lnTo>
                    <a:pt x="2246" y="291"/>
                  </a:lnTo>
                  <a:lnTo>
                    <a:pt x="2250" y="277"/>
                  </a:lnTo>
                  <a:lnTo>
                    <a:pt x="2259" y="267"/>
                  </a:lnTo>
                  <a:lnTo>
                    <a:pt x="2286" y="248"/>
                  </a:lnTo>
                  <a:lnTo>
                    <a:pt x="2293" y="246"/>
                  </a:lnTo>
                  <a:lnTo>
                    <a:pt x="2306" y="254"/>
                  </a:lnTo>
                  <a:lnTo>
                    <a:pt x="2305" y="261"/>
                  </a:lnTo>
                  <a:lnTo>
                    <a:pt x="2302" y="268"/>
                  </a:lnTo>
                  <a:lnTo>
                    <a:pt x="2302" y="278"/>
                  </a:lnTo>
                  <a:lnTo>
                    <a:pt x="2311" y="285"/>
                  </a:lnTo>
                  <a:lnTo>
                    <a:pt x="2322" y="282"/>
                  </a:lnTo>
                  <a:lnTo>
                    <a:pt x="2339" y="271"/>
                  </a:lnTo>
                  <a:lnTo>
                    <a:pt x="2346" y="264"/>
                  </a:lnTo>
                  <a:lnTo>
                    <a:pt x="2364" y="234"/>
                  </a:lnTo>
                  <a:lnTo>
                    <a:pt x="2369" y="229"/>
                  </a:lnTo>
                  <a:lnTo>
                    <a:pt x="2378" y="224"/>
                  </a:lnTo>
                  <a:lnTo>
                    <a:pt x="2390" y="220"/>
                  </a:lnTo>
                  <a:lnTo>
                    <a:pt x="2396" y="220"/>
                  </a:lnTo>
                  <a:lnTo>
                    <a:pt x="2403" y="217"/>
                  </a:lnTo>
                  <a:lnTo>
                    <a:pt x="2414" y="211"/>
                  </a:lnTo>
                  <a:lnTo>
                    <a:pt x="2418" y="207"/>
                  </a:lnTo>
                  <a:lnTo>
                    <a:pt x="2425" y="210"/>
                  </a:lnTo>
                  <a:lnTo>
                    <a:pt x="2433" y="212"/>
                  </a:lnTo>
                  <a:lnTo>
                    <a:pt x="2439" y="214"/>
                  </a:lnTo>
                  <a:lnTo>
                    <a:pt x="2443" y="227"/>
                  </a:lnTo>
                  <a:lnTo>
                    <a:pt x="2450" y="226"/>
                  </a:lnTo>
                  <a:lnTo>
                    <a:pt x="2457" y="224"/>
                  </a:lnTo>
                  <a:lnTo>
                    <a:pt x="2463" y="224"/>
                  </a:lnTo>
                  <a:lnTo>
                    <a:pt x="2469" y="220"/>
                  </a:lnTo>
                  <a:lnTo>
                    <a:pt x="2473" y="216"/>
                  </a:lnTo>
                  <a:lnTo>
                    <a:pt x="2479" y="206"/>
                  </a:lnTo>
                  <a:lnTo>
                    <a:pt x="2485" y="190"/>
                  </a:lnTo>
                  <a:lnTo>
                    <a:pt x="2500" y="166"/>
                  </a:lnTo>
                  <a:lnTo>
                    <a:pt x="2513" y="149"/>
                  </a:lnTo>
                  <a:lnTo>
                    <a:pt x="2521" y="138"/>
                  </a:lnTo>
                  <a:lnTo>
                    <a:pt x="2533" y="130"/>
                  </a:lnTo>
                  <a:lnTo>
                    <a:pt x="2537" y="131"/>
                  </a:lnTo>
                  <a:lnTo>
                    <a:pt x="2551" y="138"/>
                  </a:lnTo>
                  <a:lnTo>
                    <a:pt x="2559" y="137"/>
                  </a:lnTo>
                  <a:lnTo>
                    <a:pt x="2557" y="124"/>
                  </a:lnTo>
                  <a:lnTo>
                    <a:pt x="2556" y="119"/>
                  </a:lnTo>
                  <a:lnTo>
                    <a:pt x="2562" y="107"/>
                  </a:lnTo>
                  <a:lnTo>
                    <a:pt x="2566" y="90"/>
                  </a:lnTo>
                  <a:lnTo>
                    <a:pt x="2567" y="57"/>
                  </a:lnTo>
                  <a:lnTo>
                    <a:pt x="2568" y="51"/>
                  </a:lnTo>
                  <a:lnTo>
                    <a:pt x="2570" y="44"/>
                  </a:lnTo>
                  <a:lnTo>
                    <a:pt x="2577" y="38"/>
                  </a:lnTo>
                  <a:lnTo>
                    <a:pt x="2537" y="36"/>
                  </a:lnTo>
                  <a:lnTo>
                    <a:pt x="2499" y="36"/>
                  </a:lnTo>
                  <a:lnTo>
                    <a:pt x="2494" y="43"/>
                  </a:lnTo>
                  <a:lnTo>
                    <a:pt x="2459" y="46"/>
                  </a:lnTo>
                  <a:lnTo>
                    <a:pt x="2284" y="49"/>
                  </a:lnTo>
                  <a:lnTo>
                    <a:pt x="2193" y="51"/>
                  </a:lnTo>
                  <a:lnTo>
                    <a:pt x="2127" y="52"/>
                  </a:lnTo>
                  <a:lnTo>
                    <a:pt x="2104" y="51"/>
                  </a:lnTo>
                  <a:lnTo>
                    <a:pt x="2096" y="49"/>
                  </a:lnTo>
                  <a:lnTo>
                    <a:pt x="2088" y="50"/>
                  </a:lnTo>
                  <a:lnTo>
                    <a:pt x="2025" y="51"/>
                  </a:lnTo>
                  <a:lnTo>
                    <a:pt x="1984" y="51"/>
                  </a:lnTo>
                  <a:lnTo>
                    <a:pt x="1979" y="57"/>
                  </a:lnTo>
                  <a:lnTo>
                    <a:pt x="1972" y="57"/>
                  </a:lnTo>
                  <a:lnTo>
                    <a:pt x="1830" y="53"/>
                  </a:lnTo>
                  <a:lnTo>
                    <a:pt x="1825" y="55"/>
                  </a:lnTo>
                  <a:lnTo>
                    <a:pt x="1815" y="54"/>
                  </a:lnTo>
                  <a:lnTo>
                    <a:pt x="1802" y="53"/>
                  </a:lnTo>
                  <a:lnTo>
                    <a:pt x="1781" y="53"/>
                  </a:lnTo>
                  <a:lnTo>
                    <a:pt x="1770" y="53"/>
                  </a:lnTo>
                  <a:lnTo>
                    <a:pt x="1666" y="51"/>
                  </a:lnTo>
                  <a:lnTo>
                    <a:pt x="1608" y="46"/>
                  </a:lnTo>
                  <a:lnTo>
                    <a:pt x="1484" y="42"/>
                  </a:lnTo>
                  <a:lnTo>
                    <a:pt x="1367" y="37"/>
                  </a:lnTo>
                  <a:lnTo>
                    <a:pt x="1329" y="37"/>
                  </a:lnTo>
                  <a:lnTo>
                    <a:pt x="1201" y="25"/>
                  </a:lnTo>
                  <a:lnTo>
                    <a:pt x="1156" y="24"/>
                  </a:lnTo>
                  <a:lnTo>
                    <a:pt x="1132" y="24"/>
                  </a:lnTo>
                  <a:lnTo>
                    <a:pt x="991" y="24"/>
                  </a:lnTo>
                  <a:lnTo>
                    <a:pt x="981" y="23"/>
                  </a:lnTo>
                  <a:lnTo>
                    <a:pt x="961" y="23"/>
                  </a:lnTo>
                  <a:lnTo>
                    <a:pt x="955" y="22"/>
                  </a:lnTo>
                  <a:lnTo>
                    <a:pt x="897" y="19"/>
                  </a:lnTo>
                  <a:lnTo>
                    <a:pt x="760" y="19"/>
                  </a:lnTo>
                  <a:lnTo>
                    <a:pt x="760" y="7"/>
                  </a:lnTo>
                  <a:lnTo>
                    <a:pt x="700" y="0"/>
                  </a:lnTo>
                  <a:lnTo>
                    <a:pt x="696" y="3"/>
                  </a:lnTo>
                  <a:lnTo>
                    <a:pt x="702" y="29"/>
                  </a:lnTo>
                  <a:lnTo>
                    <a:pt x="704" y="44"/>
                  </a:lnTo>
                  <a:lnTo>
                    <a:pt x="703" y="61"/>
                  </a:lnTo>
                  <a:lnTo>
                    <a:pt x="700" y="80"/>
                  </a:lnTo>
                  <a:lnTo>
                    <a:pt x="700" y="95"/>
                  </a:lnTo>
                  <a:lnTo>
                    <a:pt x="707" y="101"/>
                  </a:lnTo>
                  <a:lnTo>
                    <a:pt x="722" y="124"/>
                  </a:lnTo>
                  <a:lnTo>
                    <a:pt x="729" y="156"/>
                  </a:lnTo>
                  <a:lnTo>
                    <a:pt x="732" y="176"/>
                  </a:lnTo>
                  <a:lnTo>
                    <a:pt x="736" y="196"/>
                  </a:lnTo>
                  <a:lnTo>
                    <a:pt x="735" y="210"/>
                  </a:lnTo>
                  <a:lnTo>
                    <a:pt x="713" y="237"/>
                  </a:lnTo>
                  <a:lnTo>
                    <a:pt x="707" y="242"/>
                  </a:lnTo>
                  <a:lnTo>
                    <a:pt x="696" y="240"/>
                  </a:lnTo>
                  <a:lnTo>
                    <a:pt x="707" y="234"/>
                  </a:lnTo>
                  <a:lnTo>
                    <a:pt x="727" y="215"/>
                  </a:lnTo>
                  <a:lnTo>
                    <a:pt x="732" y="202"/>
                  </a:lnTo>
                  <a:lnTo>
                    <a:pt x="727" y="195"/>
                  </a:lnTo>
                  <a:lnTo>
                    <a:pt x="727" y="183"/>
                  </a:lnTo>
                  <a:lnTo>
                    <a:pt x="724" y="151"/>
                  </a:lnTo>
                  <a:lnTo>
                    <a:pt x="713" y="122"/>
                  </a:lnTo>
                  <a:lnTo>
                    <a:pt x="702" y="108"/>
                  </a:lnTo>
                  <a:lnTo>
                    <a:pt x="697" y="101"/>
                  </a:lnTo>
                  <a:lnTo>
                    <a:pt x="686" y="123"/>
                  </a:lnTo>
                  <a:lnTo>
                    <a:pt x="688" y="137"/>
                  </a:lnTo>
                  <a:lnTo>
                    <a:pt x="687" y="156"/>
                  </a:lnTo>
                  <a:lnTo>
                    <a:pt x="680" y="153"/>
                  </a:lnTo>
                  <a:lnTo>
                    <a:pt x="683" y="134"/>
                  </a:lnTo>
                  <a:lnTo>
                    <a:pt x="677" y="126"/>
                  </a:lnTo>
                  <a:lnTo>
                    <a:pt x="676" y="120"/>
                  </a:lnTo>
                  <a:lnTo>
                    <a:pt x="683" y="112"/>
                  </a:lnTo>
                  <a:lnTo>
                    <a:pt x="689" y="101"/>
                  </a:lnTo>
                  <a:lnTo>
                    <a:pt x="692" y="78"/>
                  </a:lnTo>
                  <a:lnTo>
                    <a:pt x="698" y="66"/>
                  </a:lnTo>
                  <a:lnTo>
                    <a:pt x="652" y="65"/>
                  </a:lnTo>
                  <a:lnTo>
                    <a:pt x="541" y="59"/>
                  </a:lnTo>
                  <a:lnTo>
                    <a:pt x="322" y="46"/>
                  </a:lnTo>
                  <a:lnTo>
                    <a:pt x="301" y="47"/>
                  </a:lnTo>
                  <a:lnTo>
                    <a:pt x="286" y="62"/>
                  </a:lnTo>
                  <a:lnTo>
                    <a:pt x="281" y="65"/>
                  </a:lnTo>
                  <a:lnTo>
                    <a:pt x="276" y="59"/>
                  </a:lnTo>
                  <a:lnTo>
                    <a:pt x="280" y="47"/>
                  </a:lnTo>
                  <a:lnTo>
                    <a:pt x="263" y="46"/>
                  </a:lnTo>
                  <a:lnTo>
                    <a:pt x="267" y="53"/>
                  </a:lnTo>
                  <a:lnTo>
                    <a:pt x="267" y="61"/>
                  </a:lnTo>
                  <a:lnTo>
                    <a:pt x="258" y="68"/>
                  </a:lnTo>
                  <a:lnTo>
                    <a:pt x="265" y="83"/>
                  </a:lnTo>
                  <a:lnTo>
                    <a:pt x="268" y="96"/>
                  </a:lnTo>
                  <a:lnTo>
                    <a:pt x="267" y="102"/>
                  </a:lnTo>
                  <a:lnTo>
                    <a:pt x="261" y="107"/>
                  </a:lnTo>
                  <a:lnTo>
                    <a:pt x="245" y="102"/>
                  </a:lnTo>
                  <a:lnTo>
                    <a:pt x="239" y="106"/>
                  </a:lnTo>
                  <a:lnTo>
                    <a:pt x="238" y="112"/>
                  </a:lnTo>
                  <a:lnTo>
                    <a:pt x="241" y="118"/>
                  </a:lnTo>
                  <a:lnTo>
                    <a:pt x="253" y="127"/>
                  </a:lnTo>
                  <a:lnTo>
                    <a:pt x="258" y="125"/>
                  </a:lnTo>
                  <a:lnTo>
                    <a:pt x="260" y="131"/>
                  </a:lnTo>
                  <a:lnTo>
                    <a:pt x="259" y="137"/>
                  </a:lnTo>
                  <a:lnTo>
                    <a:pt x="248" y="140"/>
                  </a:lnTo>
                  <a:lnTo>
                    <a:pt x="234" y="141"/>
                  </a:lnTo>
                  <a:lnTo>
                    <a:pt x="215" y="137"/>
                  </a:lnTo>
                  <a:lnTo>
                    <a:pt x="209" y="143"/>
                  </a:lnTo>
                  <a:lnTo>
                    <a:pt x="219" y="151"/>
                  </a:lnTo>
                  <a:lnTo>
                    <a:pt x="237" y="171"/>
                  </a:lnTo>
                  <a:lnTo>
                    <a:pt x="239" y="180"/>
                  </a:lnTo>
                  <a:lnTo>
                    <a:pt x="225" y="191"/>
                  </a:lnTo>
                  <a:lnTo>
                    <a:pt x="216" y="194"/>
                  </a:lnTo>
                  <a:lnTo>
                    <a:pt x="212" y="200"/>
                  </a:lnTo>
                  <a:lnTo>
                    <a:pt x="209" y="208"/>
                  </a:lnTo>
                  <a:lnTo>
                    <a:pt x="203" y="214"/>
                  </a:lnTo>
                  <a:lnTo>
                    <a:pt x="198" y="225"/>
                  </a:lnTo>
                  <a:lnTo>
                    <a:pt x="198" y="233"/>
                  </a:lnTo>
                  <a:lnTo>
                    <a:pt x="199" y="238"/>
                  </a:lnTo>
                  <a:lnTo>
                    <a:pt x="205" y="248"/>
                  </a:lnTo>
                  <a:lnTo>
                    <a:pt x="214" y="256"/>
                  </a:lnTo>
                  <a:lnTo>
                    <a:pt x="219" y="264"/>
                  </a:lnTo>
                  <a:lnTo>
                    <a:pt x="217" y="274"/>
                  </a:lnTo>
                  <a:lnTo>
                    <a:pt x="210" y="273"/>
                  </a:lnTo>
                  <a:lnTo>
                    <a:pt x="200" y="264"/>
                  </a:lnTo>
                  <a:lnTo>
                    <a:pt x="190" y="263"/>
                  </a:lnTo>
                  <a:lnTo>
                    <a:pt x="182" y="273"/>
                  </a:lnTo>
                  <a:lnTo>
                    <a:pt x="185" y="281"/>
                  </a:lnTo>
                  <a:lnTo>
                    <a:pt x="192" y="285"/>
                  </a:lnTo>
                  <a:lnTo>
                    <a:pt x="200" y="287"/>
                  </a:lnTo>
                  <a:lnTo>
                    <a:pt x="198" y="296"/>
                  </a:lnTo>
                  <a:lnTo>
                    <a:pt x="190" y="300"/>
                  </a:lnTo>
                  <a:lnTo>
                    <a:pt x="182" y="298"/>
                  </a:lnTo>
                  <a:lnTo>
                    <a:pt x="177" y="300"/>
                  </a:lnTo>
                  <a:lnTo>
                    <a:pt x="169" y="312"/>
                  </a:lnTo>
                  <a:lnTo>
                    <a:pt x="160" y="318"/>
                  </a:lnTo>
                  <a:lnTo>
                    <a:pt x="148" y="322"/>
                  </a:lnTo>
                  <a:lnTo>
                    <a:pt x="140" y="317"/>
                  </a:lnTo>
                  <a:lnTo>
                    <a:pt x="135" y="318"/>
                  </a:lnTo>
                  <a:lnTo>
                    <a:pt x="129" y="320"/>
                  </a:lnTo>
                  <a:lnTo>
                    <a:pt x="124" y="325"/>
                  </a:lnTo>
                  <a:lnTo>
                    <a:pt x="122" y="334"/>
                  </a:lnTo>
                  <a:lnTo>
                    <a:pt x="123" y="342"/>
                  </a:lnTo>
                  <a:lnTo>
                    <a:pt x="137" y="353"/>
                  </a:lnTo>
                  <a:lnTo>
                    <a:pt x="146" y="348"/>
                  </a:lnTo>
                  <a:lnTo>
                    <a:pt x="153" y="355"/>
                  </a:lnTo>
                  <a:lnTo>
                    <a:pt x="151" y="361"/>
                  </a:lnTo>
                  <a:lnTo>
                    <a:pt x="146" y="366"/>
                  </a:lnTo>
                  <a:lnTo>
                    <a:pt x="136" y="370"/>
                  </a:lnTo>
                  <a:lnTo>
                    <a:pt x="121" y="371"/>
                  </a:lnTo>
                  <a:lnTo>
                    <a:pt x="118" y="379"/>
                  </a:lnTo>
                  <a:lnTo>
                    <a:pt x="121" y="386"/>
                  </a:lnTo>
                  <a:lnTo>
                    <a:pt x="136" y="394"/>
                  </a:lnTo>
                  <a:lnTo>
                    <a:pt x="136" y="403"/>
                  </a:lnTo>
                  <a:lnTo>
                    <a:pt x="131" y="406"/>
                  </a:lnTo>
                  <a:lnTo>
                    <a:pt x="121" y="403"/>
                  </a:lnTo>
                  <a:lnTo>
                    <a:pt x="117" y="393"/>
                  </a:lnTo>
                  <a:lnTo>
                    <a:pt x="112" y="388"/>
                  </a:lnTo>
                  <a:lnTo>
                    <a:pt x="102" y="388"/>
                  </a:lnTo>
                  <a:lnTo>
                    <a:pt x="95" y="394"/>
                  </a:lnTo>
                  <a:lnTo>
                    <a:pt x="91" y="404"/>
                  </a:lnTo>
                  <a:lnTo>
                    <a:pt x="93" y="413"/>
                  </a:lnTo>
                  <a:lnTo>
                    <a:pt x="99" y="422"/>
                  </a:lnTo>
                  <a:lnTo>
                    <a:pt x="103" y="430"/>
                  </a:lnTo>
                  <a:lnTo>
                    <a:pt x="101" y="439"/>
                  </a:lnTo>
                  <a:lnTo>
                    <a:pt x="92" y="440"/>
                  </a:lnTo>
                  <a:lnTo>
                    <a:pt x="90" y="448"/>
                  </a:lnTo>
                  <a:lnTo>
                    <a:pt x="82" y="443"/>
                  </a:lnTo>
                  <a:lnTo>
                    <a:pt x="82" y="434"/>
                  </a:lnTo>
                  <a:lnTo>
                    <a:pt x="82" y="429"/>
                  </a:lnTo>
                  <a:lnTo>
                    <a:pt x="83" y="421"/>
                  </a:lnTo>
                  <a:lnTo>
                    <a:pt x="80" y="415"/>
                  </a:lnTo>
                  <a:lnTo>
                    <a:pt x="73" y="413"/>
                  </a:lnTo>
                  <a:lnTo>
                    <a:pt x="67" y="418"/>
                  </a:lnTo>
                  <a:lnTo>
                    <a:pt x="66" y="427"/>
                  </a:lnTo>
                  <a:lnTo>
                    <a:pt x="61" y="434"/>
                  </a:lnTo>
                  <a:lnTo>
                    <a:pt x="53" y="439"/>
                  </a:lnTo>
                  <a:lnTo>
                    <a:pt x="49" y="447"/>
                  </a:lnTo>
                  <a:lnTo>
                    <a:pt x="53" y="454"/>
                  </a:lnTo>
                  <a:lnTo>
                    <a:pt x="63" y="454"/>
                  </a:lnTo>
                  <a:lnTo>
                    <a:pt x="60" y="448"/>
                  </a:lnTo>
                  <a:lnTo>
                    <a:pt x="65" y="438"/>
                  </a:lnTo>
                  <a:lnTo>
                    <a:pt x="74" y="446"/>
                  </a:lnTo>
                  <a:lnTo>
                    <a:pt x="80" y="453"/>
                  </a:lnTo>
                  <a:lnTo>
                    <a:pt x="71" y="466"/>
                  </a:lnTo>
                  <a:lnTo>
                    <a:pt x="70" y="476"/>
                  </a:lnTo>
                  <a:lnTo>
                    <a:pt x="70" y="483"/>
                  </a:lnTo>
                  <a:lnTo>
                    <a:pt x="59" y="481"/>
                  </a:lnTo>
                  <a:lnTo>
                    <a:pt x="52" y="488"/>
                  </a:lnTo>
                  <a:lnTo>
                    <a:pt x="56" y="499"/>
                  </a:lnTo>
                  <a:lnTo>
                    <a:pt x="60" y="501"/>
                  </a:lnTo>
                  <a:lnTo>
                    <a:pt x="70" y="499"/>
                  </a:lnTo>
                  <a:lnTo>
                    <a:pt x="73" y="503"/>
                  </a:lnTo>
                  <a:lnTo>
                    <a:pt x="77" y="513"/>
                  </a:lnTo>
                  <a:lnTo>
                    <a:pt x="72" y="515"/>
                  </a:lnTo>
                  <a:lnTo>
                    <a:pt x="69" y="519"/>
                  </a:lnTo>
                  <a:lnTo>
                    <a:pt x="63" y="522"/>
                  </a:lnTo>
                  <a:lnTo>
                    <a:pt x="66" y="529"/>
                  </a:lnTo>
                  <a:lnTo>
                    <a:pt x="75" y="536"/>
                  </a:lnTo>
                  <a:lnTo>
                    <a:pt x="77" y="542"/>
                  </a:lnTo>
                  <a:lnTo>
                    <a:pt x="73" y="547"/>
                  </a:lnTo>
                  <a:lnTo>
                    <a:pt x="69" y="549"/>
                  </a:lnTo>
                  <a:lnTo>
                    <a:pt x="59" y="546"/>
                  </a:lnTo>
                  <a:lnTo>
                    <a:pt x="53" y="544"/>
                  </a:lnTo>
                  <a:lnTo>
                    <a:pt x="44" y="550"/>
                  </a:lnTo>
                  <a:lnTo>
                    <a:pt x="37" y="575"/>
                  </a:lnTo>
                  <a:lnTo>
                    <a:pt x="28" y="581"/>
                  </a:lnTo>
                  <a:lnTo>
                    <a:pt x="8" y="574"/>
                  </a:lnTo>
                  <a:lnTo>
                    <a:pt x="0" y="586"/>
                  </a:lnTo>
                  <a:lnTo>
                    <a:pt x="94" y="596"/>
                  </a:lnTo>
                  <a:lnTo>
                    <a:pt x="514" y="620"/>
                  </a:lnTo>
                  <a:lnTo>
                    <a:pt x="634" y="625"/>
                  </a:lnTo>
                  <a:lnTo>
                    <a:pt x="633" y="598"/>
                  </a:lnTo>
                  <a:lnTo>
                    <a:pt x="623" y="601"/>
                  </a:lnTo>
                  <a:lnTo>
                    <a:pt x="620" y="594"/>
                  </a:lnTo>
                  <a:lnTo>
                    <a:pt x="636" y="596"/>
                  </a:lnTo>
                  <a:lnTo>
                    <a:pt x="641" y="606"/>
                  </a:lnTo>
                  <a:lnTo>
                    <a:pt x="638" y="620"/>
                  </a:lnTo>
                  <a:lnTo>
                    <a:pt x="937" y="635"/>
                  </a:lnTo>
                  <a:lnTo>
                    <a:pt x="1358" y="648"/>
                  </a:lnTo>
                  <a:lnTo>
                    <a:pt x="1410" y="649"/>
                  </a:lnTo>
                  <a:lnTo>
                    <a:pt x="1459" y="650"/>
                  </a:lnTo>
                  <a:lnTo>
                    <a:pt x="1459" y="650"/>
                  </a:lnTo>
                  <a:lnTo>
                    <a:pt x="1459" y="65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3" name="Freeform 7">
              <a:extLst>
                <a:ext uri="{FF2B5EF4-FFF2-40B4-BE49-F238E27FC236}">
                  <a16:creationId xmlns:a16="http://schemas.microsoft.com/office/drawing/2014/main" id="{000D1358-9295-1016-5AA4-0166AA309CB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8492259" y="4949297"/>
              <a:ext cx="3919537" cy="3776663"/>
            </a:xfrm>
            <a:custGeom>
              <a:avLst/>
              <a:gdLst>
                <a:gd name="T0" fmla="*/ 2046 w 2469"/>
                <a:gd name="T1" fmla="*/ 2302 h 2379"/>
                <a:gd name="T2" fmla="*/ 2076 w 2469"/>
                <a:gd name="T3" fmla="*/ 2290 h 2379"/>
                <a:gd name="T4" fmla="*/ 2082 w 2469"/>
                <a:gd name="T5" fmla="*/ 2330 h 2379"/>
                <a:gd name="T6" fmla="*/ 2146 w 2469"/>
                <a:gd name="T7" fmla="*/ 2306 h 2379"/>
                <a:gd name="T8" fmla="*/ 2261 w 2469"/>
                <a:gd name="T9" fmla="*/ 2255 h 2379"/>
                <a:gd name="T10" fmla="*/ 2329 w 2469"/>
                <a:gd name="T11" fmla="*/ 2198 h 2379"/>
                <a:gd name="T12" fmla="*/ 2392 w 2469"/>
                <a:gd name="T13" fmla="*/ 2034 h 2379"/>
                <a:gd name="T14" fmla="*/ 2468 w 2469"/>
                <a:gd name="T15" fmla="*/ 1532 h 2379"/>
                <a:gd name="T16" fmla="*/ 2261 w 2469"/>
                <a:gd name="T17" fmla="*/ 1027 h 2379"/>
                <a:gd name="T18" fmla="*/ 2119 w 2469"/>
                <a:gd name="T19" fmla="*/ 664 h 2379"/>
                <a:gd name="T20" fmla="*/ 1970 w 2469"/>
                <a:gd name="T21" fmla="*/ 215 h 2379"/>
                <a:gd name="T22" fmla="*/ 1905 w 2469"/>
                <a:gd name="T23" fmla="*/ 107 h 2379"/>
                <a:gd name="T24" fmla="*/ 1793 w 2469"/>
                <a:gd name="T25" fmla="*/ 73 h 2379"/>
                <a:gd name="T26" fmla="*/ 1775 w 2469"/>
                <a:gd name="T27" fmla="*/ 185 h 2379"/>
                <a:gd name="T28" fmla="*/ 1717 w 2469"/>
                <a:gd name="T29" fmla="*/ 224 h 2379"/>
                <a:gd name="T30" fmla="*/ 843 w 2469"/>
                <a:gd name="T31" fmla="*/ 52 h 2379"/>
                <a:gd name="T32" fmla="*/ 38 w 2469"/>
                <a:gd name="T33" fmla="*/ 104 h 2379"/>
                <a:gd name="T34" fmla="*/ 36 w 2469"/>
                <a:gd name="T35" fmla="*/ 251 h 2379"/>
                <a:gd name="T36" fmla="*/ 143 w 2469"/>
                <a:gd name="T37" fmla="*/ 183 h 2379"/>
                <a:gd name="T38" fmla="*/ 203 w 2469"/>
                <a:gd name="T39" fmla="*/ 163 h 2379"/>
                <a:gd name="T40" fmla="*/ 135 w 2469"/>
                <a:gd name="T41" fmla="*/ 246 h 2379"/>
                <a:gd name="T42" fmla="*/ 370 w 2469"/>
                <a:gd name="T43" fmla="*/ 193 h 2379"/>
                <a:gd name="T44" fmla="*/ 479 w 2469"/>
                <a:gd name="T45" fmla="*/ 238 h 2379"/>
                <a:gd name="T46" fmla="*/ 357 w 2469"/>
                <a:gd name="T47" fmla="*/ 225 h 2379"/>
                <a:gd name="T48" fmla="*/ 568 w 2469"/>
                <a:gd name="T49" fmla="*/ 296 h 2379"/>
                <a:gd name="T50" fmla="*/ 644 w 2469"/>
                <a:gd name="T51" fmla="*/ 263 h 2379"/>
                <a:gd name="T52" fmla="*/ 662 w 2469"/>
                <a:gd name="T53" fmla="*/ 349 h 2379"/>
                <a:gd name="T54" fmla="*/ 656 w 2469"/>
                <a:gd name="T55" fmla="*/ 363 h 2379"/>
                <a:gd name="T56" fmla="*/ 695 w 2469"/>
                <a:gd name="T57" fmla="*/ 405 h 2379"/>
                <a:gd name="T58" fmla="*/ 706 w 2469"/>
                <a:gd name="T59" fmla="*/ 497 h 2379"/>
                <a:gd name="T60" fmla="*/ 831 w 2469"/>
                <a:gd name="T61" fmla="*/ 481 h 2379"/>
                <a:gd name="T62" fmla="*/ 970 w 2469"/>
                <a:gd name="T63" fmla="*/ 426 h 2379"/>
                <a:gd name="T64" fmla="*/ 1028 w 2469"/>
                <a:gd name="T65" fmla="*/ 397 h 2379"/>
                <a:gd name="T66" fmla="*/ 1070 w 2469"/>
                <a:gd name="T67" fmla="*/ 354 h 2379"/>
                <a:gd name="T68" fmla="*/ 1162 w 2469"/>
                <a:gd name="T69" fmla="*/ 363 h 2379"/>
                <a:gd name="T70" fmla="*/ 1280 w 2469"/>
                <a:gd name="T71" fmla="*/ 459 h 2379"/>
                <a:gd name="T72" fmla="*/ 1348 w 2469"/>
                <a:gd name="T73" fmla="*/ 566 h 2379"/>
                <a:gd name="T74" fmla="*/ 1447 w 2469"/>
                <a:gd name="T75" fmla="*/ 663 h 2379"/>
                <a:gd name="T76" fmla="*/ 1534 w 2469"/>
                <a:gd name="T77" fmla="*/ 705 h 2379"/>
                <a:gd name="T78" fmla="*/ 1568 w 2469"/>
                <a:gd name="T79" fmla="*/ 829 h 2379"/>
                <a:gd name="T80" fmla="*/ 1583 w 2469"/>
                <a:gd name="T81" fmla="*/ 928 h 2379"/>
                <a:gd name="T82" fmla="*/ 1541 w 2469"/>
                <a:gd name="T83" fmla="*/ 1138 h 2379"/>
                <a:gd name="T84" fmla="*/ 1614 w 2469"/>
                <a:gd name="T85" fmla="*/ 1185 h 2379"/>
                <a:gd name="T86" fmla="*/ 1625 w 2469"/>
                <a:gd name="T87" fmla="*/ 1172 h 2379"/>
                <a:gd name="T88" fmla="*/ 1639 w 2469"/>
                <a:gd name="T89" fmla="*/ 1232 h 2379"/>
                <a:gd name="T90" fmla="*/ 1650 w 2469"/>
                <a:gd name="T91" fmla="*/ 1421 h 2379"/>
                <a:gd name="T92" fmla="*/ 1808 w 2469"/>
                <a:gd name="T93" fmla="*/ 1488 h 2379"/>
                <a:gd name="T94" fmla="*/ 1731 w 2469"/>
                <a:gd name="T95" fmla="*/ 1601 h 2379"/>
                <a:gd name="T96" fmla="*/ 1905 w 2469"/>
                <a:gd name="T97" fmla="*/ 1863 h 2379"/>
                <a:gd name="T98" fmla="*/ 2093 w 2469"/>
                <a:gd name="T99" fmla="*/ 2018 h 2379"/>
                <a:gd name="T100" fmla="*/ 2229 w 2469"/>
                <a:gd name="T101" fmla="*/ 2141 h 2379"/>
                <a:gd name="T102" fmla="*/ 2299 w 2469"/>
                <a:gd name="T103" fmla="*/ 2222 h 2379"/>
                <a:gd name="T104" fmla="*/ 1944 w 2469"/>
                <a:gd name="T105" fmla="*/ 2325 h 2379"/>
                <a:gd name="T106" fmla="*/ 1796 w 2469"/>
                <a:gd name="T107" fmla="*/ 2379 h 2379"/>
                <a:gd name="T108" fmla="*/ 1905 w 2469"/>
                <a:gd name="T109" fmla="*/ 2369 h 2379"/>
                <a:gd name="T110" fmla="*/ 1932 w 2469"/>
                <a:gd name="T111" fmla="*/ 2373 h 2379"/>
                <a:gd name="T112" fmla="*/ 1980 w 2469"/>
                <a:gd name="T113" fmla="*/ 2333 h 2379"/>
                <a:gd name="T114" fmla="*/ 2010 w 2469"/>
                <a:gd name="T115" fmla="*/ 2284 h 2379"/>
                <a:gd name="T116" fmla="*/ 2036 w 2469"/>
                <a:gd name="T117" fmla="*/ 2296 h 2379"/>
                <a:gd name="T118" fmla="*/ 2011 w 2469"/>
                <a:gd name="T119" fmla="*/ 2339 h 2379"/>
                <a:gd name="T120" fmla="*/ 2039 w 2469"/>
                <a:gd name="T121" fmla="*/ 2346 h 2379"/>
                <a:gd name="T122" fmla="*/ 2022 w 2469"/>
                <a:gd name="T123" fmla="*/ 2339 h 2379"/>
                <a:gd name="T124" fmla="*/ 2042 w 2469"/>
                <a:gd name="T125" fmla="*/ 2335 h 2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69" h="2379">
                  <a:moveTo>
                    <a:pt x="933" y="469"/>
                  </a:moveTo>
                  <a:lnTo>
                    <a:pt x="949" y="465"/>
                  </a:lnTo>
                  <a:lnTo>
                    <a:pt x="963" y="457"/>
                  </a:lnTo>
                  <a:lnTo>
                    <a:pt x="965" y="451"/>
                  </a:lnTo>
                  <a:lnTo>
                    <a:pt x="955" y="458"/>
                  </a:lnTo>
                  <a:lnTo>
                    <a:pt x="951" y="462"/>
                  </a:lnTo>
                  <a:lnTo>
                    <a:pt x="931" y="466"/>
                  </a:lnTo>
                  <a:lnTo>
                    <a:pt x="933" y="469"/>
                  </a:lnTo>
                  <a:lnTo>
                    <a:pt x="933" y="469"/>
                  </a:lnTo>
                  <a:lnTo>
                    <a:pt x="933" y="469"/>
                  </a:lnTo>
                  <a:close/>
                  <a:moveTo>
                    <a:pt x="2046" y="2302"/>
                  </a:moveTo>
                  <a:lnTo>
                    <a:pt x="2041" y="2295"/>
                  </a:lnTo>
                  <a:lnTo>
                    <a:pt x="2032" y="2290"/>
                  </a:lnTo>
                  <a:lnTo>
                    <a:pt x="2041" y="2299"/>
                  </a:lnTo>
                  <a:lnTo>
                    <a:pt x="2044" y="2301"/>
                  </a:lnTo>
                  <a:lnTo>
                    <a:pt x="2046" y="2302"/>
                  </a:lnTo>
                  <a:lnTo>
                    <a:pt x="2046" y="2302"/>
                  </a:lnTo>
                  <a:lnTo>
                    <a:pt x="2046" y="2302"/>
                  </a:lnTo>
                  <a:close/>
                  <a:moveTo>
                    <a:pt x="2071" y="2311"/>
                  </a:moveTo>
                  <a:lnTo>
                    <a:pt x="2068" y="2303"/>
                  </a:lnTo>
                  <a:lnTo>
                    <a:pt x="2061" y="2299"/>
                  </a:lnTo>
                  <a:lnTo>
                    <a:pt x="2061" y="2306"/>
                  </a:lnTo>
                  <a:lnTo>
                    <a:pt x="2068" y="2306"/>
                  </a:lnTo>
                  <a:lnTo>
                    <a:pt x="2071" y="2311"/>
                  </a:lnTo>
                  <a:lnTo>
                    <a:pt x="2071" y="2311"/>
                  </a:lnTo>
                  <a:lnTo>
                    <a:pt x="2071" y="2311"/>
                  </a:lnTo>
                  <a:lnTo>
                    <a:pt x="2071" y="2311"/>
                  </a:lnTo>
                  <a:close/>
                  <a:moveTo>
                    <a:pt x="2076" y="2290"/>
                  </a:moveTo>
                  <a:lnTo>
                    <a:pt x="2073" y="2287"/>
                  </a:lnTo>
                  <a:lnTo>
                    <a:pt x="2076" y="2290"/>
                  </a:lnTo>
                  <a:lnTo>
                    <a:pt x="2076" y="2290"/>
                  </a:lnTo>
                  <a:lnTo>
                    <a:pt x="2076" y="2290"/>
                  </a:lnTo>
                  <a:close/>
                  <a:moveTo>
                    <a:pt x="2071" y="2300"/>
                  </a:moveTo>
                  <a:lnTo>
                    <a:pt x="2066" y="2296"/>
                  </a:lnTo>
                  <a:lnTo>
                    <a:pt x="2071" y="2300"/>
                  </a:lnTo>
                  <a:lnTo>
                    <a:pt x="2071" y="2300"/>
                  </a:lnTo>
                  <a:lnTo>
                    <a:pt x="2071" y="2300"/>
                  </a:lnTo>
                  <a:close/>
                  <a:moveTo>
                    <a:pt x="2069" y="2327"/>
                  </a:moveTo>
                  <a:lnTo>
                    <a:pt x="2068" y="2320"/>
                  </a:lnTo>
                  <a:lnTo>
                    <a:pt x="2059" y="2314"/>
                  </a:lnTo>
                  <a:lnTo>
                    <a:pt x="2061" y="2321"/>
                  </a:lnTo>
                  <a:lnTo>
                    <a:pt x="2066" y="2325"/>
                  </a:lnTo>
                  <a:lnTo>
                    <a:pt x="2069" y="2327"/>
                  </a:lnTo>
                  <a:lnTo>
                    <a:pt x="2069" y="2327"/>
                  </a:lnTo>
                  <a:lnTo>
                    <a:pt x="2069" y="2327"/>
                  </a:lnTo>
                  <a:close/>
                  <a:moveTo>
                    <a:pt x="2079" y="2332"/>
                  </a:moveTo>
                  <a:lnTo>
                    <a:pt x="2087" y="2329"/>
                  </a:lnTo>
                  <a:lnTo>
                    <a:pt x="2082" y="2330"/>
                  </a:lnTo>
                  <a:lnTo>
                    <a:pt x="2079" y="2332"/>
                  </a:lnTo>
                  <a:lnTo>
                    <a:pt x="2079" y="2332"/>
                  </a:lnTo>
                  <a:lnTo>
                    <a:pt x="2079" y="2332"/>
                  </a:lnTo>
                  <a:close/>
                  <a:moveTo>
                    <a:pt x="2134" y="2318"/>
                  </a:moveTo>
                  <a:lnTo>
                    <a:pt x="2146" y="2317"/>
                  </a:lnTo>
                  <a:lnTo>
                    <a:pt x="2156" y="2308"/>
                  </a:lnTo>
                  <a:lnTo>
                    <a:pt x="2165" y="2306"/>
                  </a:lnTo>
                  <a:lnTo>
                    <a:pt x="2176" y="2302"/>
                  </a:lnTo>
                  <a:lnTo>
                    <a:pt x="2190" y="2291"/>
                  </a:lnTo>
                  <a:lnTo>
                    <a:pt x="2205" y="2286"/>
                  </a:lnTo>
                  <a:lnTo>
                    <a:pt x="2211" y="2277"/>
                  </a:lnTo>
                  <a:lnTo>
                    <a:pt x="2188" y="2284"/>
                  </a:lnTo>
                  <a:lnTo>
                    <a:pt x="2177" y="2291"/>
                  </a:lnTo>
                  <a:lnTo>
                    <a:pt x="2166" y="2300"/>
                  </a:lnTo>
                  <a:lnTo>
                    <a:pt x="2159" y="2298"/>
                  </a:lnTo>
                  <a:lnTo>
                    <a:pt x="2146" y="2306"/>
                  </a:lnTo>
                  <a:lnTo>
                    <a:pt x="2128" y="2311"/>
                  </a:lnTo>
                  <a:lnTo>
                    <a:pt x="2134" y="2318"/>
                  </a:lnTo>
                  <a:lnTo>
                    <a:pt x="2134" y="2318"/>
                  </a:lnTo>
                  <a:lnTo>
                    <a:pt x="2134" y="2318"/>
                  </a:lnTo>
                  <a:close/>
                  <a:moveTo>
                    <a:pt x="2244" y="2268"/>
                  </a:moveTo>
                  <a:lnTo>
                    <a:pt x="2248" y="2257"/>
                  </a:lnTo>
                  <a:lnTo>
                    <a:pt x="2239" y="2260"/>
                  </a:lnTo>
                  <a:lnTo>
                    <a:pt x="2230" y="2268"/>
                  </a:lnTo>
                  <a:lnTo>
                    <a:pt x="2244" y="2268"/>
                  </a:lnTo>
                  <a:lnTo>
                    <a:pt x="2244" y="2268"/>
                  </a:lnTo>
                  <a:lnTo>
                    <a:pt x="2244" y="2268"/>
                  </a:lnTo>
                  <a:close/>
                  <a:moveTo>
                    <a:pt x="2261" y="2255"/>
                  </a:moveTo>
                  <a:lnTo>
                    <a:pt x="2267" y="2250"/>
                  </a:lnTo>
                  <a:lnTo>
                    <a:pt x="2260" y="2255"/>
                  </a:lnTo>
                  <a:lnTo>
                    <a:pt x="2261" y="2255"/>
                  </a:lnTo>
                  <a:lnTo>
                    <a:pt x="2261" y="2255"/>
                  </a:lnTo>
                  <a:lnTo>
                    <a:pt x="2261" y="2255"/>
                  </a:lnTo>
                  <a:close/>
                  <a:moveTo>
                    <a:pt x="2272" y="2238"/>
                  </a:moveTo>
                  <a:lnTo>
                    <a:pt x="2273" y="2233"/>
                  </a:lnTo>
                  <a:lnTo>
                    <a:pt x="2272" y="2238"/>
                  </a:lnTo>
                  <a:lnTo>
                    <a:pt x="2272" y="2238"/>
                  </a:lnTo>
                  <a:lnTo>
                    <a:pt x="2272" y="2238"/>
                  </a:lnTo>
                  <a:close/>
                  <a:moveTo>
                    <a:pt x="2268" y="2248"/>
                  </a:moveTo>
                  <a:lnTo>
                    <a:pt x="2277" y="2240"/>
                  </a:lnTo>
                  <a:lnTo>
                    <a:pt x="2271" y="2245"/>
                  </a:lnTo>
                  <a:lnTo>
                    <a:pt x="2268" y="2248"/>
                  </a:lnTo>
                  <a:lnTo>
                    <a:pt x="2268" y="2248"/>
                  </a:lnTo>
                  <a:lnTo>
                    <a:pt x="2268" y="2248"/>
                  </a:lnTo>
                  <a:close/>
                  <a:moveTo>
                    <a:pt x="2285" y="2238"/>
                  </a:moveTo>
                  <a:lnTo>
                    <a:pt x="2304" y="2221"/>
                  </a:lnTo>
                  <a:lnTo>
                    <a:pt x="2317" y="2213"/>
                  </a:lnTo>
                  <a:lnTo>
                    <a:pt x="2329" y="2198"/>
                  </a:lnTo>
                  <a:lnTo>
                    <a:pt x="2341" y="2189"/>
                  </a:lnTo>
                  <a:lnTo>
                    <a:pt x="2350" y="2172"/>
                  </a:lnTo>
                  <a:lnTo>
                    <a:pt x="2371" y="2157"/>
                  </a:lnTo>
                  <a:lnTo>
                    <a:pt x="2383" y="2138"/>
                  </a:lnTo>
                  <a:lnTo>
                    <a:pt x="2402" y="2099"/>
                  </a:lnTo>
                  <a:lnTo>
                    <a:pt x="2412" y="2080"/>
                  </a:lnTo>
                  <a:lnTo>
                    <a:pt x="2426" y="2051"/>
                  </a:lnTo>
                  <a:lnTo>
                    <a:pt x="2417" y="2047"/>
                  </a:lnTo>
                  <a:lnTo>
                    <a:pt x="2412" y="2067"/>
                  </a:lnTo>
                  <a:lnTo>
                    <a:pt x="2399" y="2081"/>
                  </a:lnTo>
                  <a:lnTo>
                    <a:pt x="2391" y="2089"/>
                  </a:lnTo>
                  <a:lnTo>
                    <a:pt x="2387" y="2081"/>
                  </a:lnTo>
                  <a:lnTo>
                    <a:pt x="2384" y="2075"/>
                  </a:lnTo>
                  <a:lnTo>
                    <a:pt x="2399" y="2057"/>
                  </a:lnTo>
                  <a:lnTo>
                    <a:pt x="2393" y="2050"/>
                  </a:lnTo>
                  <a:lnTo>
                    <a:pt x="2392" y="2034"/>
                  </a:lnTo>
                  <a:lnTo>
                    <a:pt x="2385" y="2015"/>
                  </a:lnTo>
                  <a:lnTo>
                    <a:pt x="2389" y="1991"/>
                  </a:lnTo>
                  <a:lnTo>
                    <a:pt x="2400" y="1967"/>
                  </a:lnTo>
                  <a:lnTo>
                    <a:pt x="2417" y="1936"/>
                  </a:lnTo>
                  <a:lnTo>
                    <a:pt x="2415" y="1932"/>
                  </a:lnTo>
                  <a:lnTo>
                    <a:pt x="2430" y="1918"/>
                  </a:lnTo>
                  <a:lnTo>
                    <a:pt x="2442" y="1915"/>
                  </a:lnTo>
                  <a:lnTo>
                    <a:pt x="2451" y="1912"/>
                  </a:lnTo>
                  <a:lnTo>
                    <a:pt x="2455" y="1888"/>
                  </a:lnTo>
                  <a:lnTo>
                    <a:pt x="2454" y="1852"/>
                  </a:lnTo>
                  <a:lnTo>
                    <a:pt x="2451" y="1820"/>
                  </a:lnTo>
                  <a:lnTo>
                    <a:pt x="2456" y="1757"/>
                  </a:lnTo>
                  <a:lnTo>
                    <a:pt x="2463" y="1683"/>
                  </a:lnTo>
                  <a:lnTo>
                    <a:pt x="2468" y="1608"/>
                  </a:lnTo>
                  <a:lnTo>
                    <a:pt x="2469" y="1562"/>
                  </a:lnTo>
                  <a:lnTo>
                    <a:pt x="2468" y="1532"/>
                  </a:lnTo>
                  <a:lnTo>
                    <a:pt x="2452" y="1481"/>
                  </a:lnTo>
                  <a:lnTo>
                    <a:pt x="2441" y="1447"/>
                  </a:lnTo>
                  <a:lnTo>
                    <a:pt x="2429" y="1422"/>
                  </a:lnTo>
                  <a:lnTo>
                    <a:pt x="2420" y="1396"/>
                  </a:lnTo>
                  <a:lnTo>
                    <a:pt x="2418" y="1390"/>
                  </a:lnTo>
                  <a:lnTo>
                    <a:pt x="2405" y="1366"/>
                  </a:lnTo>
                  <a:lnTo>
                    <a:pt x="2388" y="1327"/>
                  </a:lnTo>
                  <a:lnTo>
                    <a:pt x="2371" y="1291"/>
                  </a:lnTo>
                  <a:lnTo>
                    <a:pt x="2356" y="1244"/>
                  </a:lnTo>
                  <a:lnTo>
                    <a:pt x="2346" y="1221"/>
                  </a:lnTo>
                  <a:lnTo>
                    <a:pt x="2337" y="1194"/>
                  </a:lnTo>
                  <a:lnTo>
                    <a:pt x="2302" y="1127"/>
                  </a:lnTo>
                  <a:lnTo>
                    <a:pt x="2292" y="1110"/>
                  </a:lnTo>
                  <a:lnTo>
                    <a:pt x="2276" y="1076"/>
                  </a:lnTo>
                  <a:lnTo>
                    <a:pt x="2268" y="1054"/>
                  </a:lnTo>
                  <a:lnTo>
                    <a:pt x="2261" y="1027"/>
                  </a:lnTo>
                  <a:lnTo>
                    <a:pt x="2259" y="1017"/>
                  </a:lnTo>
                  <a:lnTo>
                    <a:pt x="2256" y="973"/>
                  </a:lnTo>
                  <a:lnTo>
                    <a:pt x="2256" y="965"/>
                  </a:lnTo>
                  <a:lnTo>
                    <a:pt x="2258" y="949"/>
                  </a:lnTo>
                  <a:lnTo>
                    <a:pt x="2268" y="941"/>
                  </a:lnTo>
                  <a:lnTo>
                    <a:pt x="2280" y="932"/>
                  </a:lnTo>
                  <a:lnTo>
                    <a:pt x="2267" y="905"/>
                  </a:lnTo>
                  <a:lnTo>
                    <a:pt x="2263" y="885"/>
                  </a:lnTo>
                  <a:lnTo>
                    <a:pt x="2248" y="868"/>
                  </a:lnTo>
                  <a:lnTo>
                    <a:pt x="2236" y="850"/>
                  </a:lnTo>
                  <a:lnTo>
                    <a:pt x="2215" y="823"/>
                  </a:lnTo>
                  <a:lnTo>
                    <a:pt x="2168" y="750"/>
                  </a:lnTo>
                  <a:lnTo>
                    <a:pt x="2154" y="728"/>
                  </a:lnTo>
                  <a:lnTo>
                    <a:pt x="2146" y="710"/>
                  </a:lnTo>
                  <a:lnTo>
                    <a:pt x="2135" y="696"/>
                  </a:lnTo>
                  <a:lnTo>
                    <a:pt x="2119" y="664"/>
                  </a:lnTo>
                  <a:lnTo>
                    <a:pt x="2100" y="626"/>
                  </a:lnTo>
                  <a:lnTo>
                    <a:pt x="2090" y="607"/>
                  </a:lnTo>
                  <a:lnTo>
                    <a:pt x="2087" y="596"/>
                  </a:lnTo>
                  <a:lnTo>
                    <a:pt x="2063" y="543"/>
                  </a:lnTo>
                  <a:lnTo>
                    <a:pt x="2056" y="530"/>
                  </a:lnTo>
                  <a:lnTo>
                    <a:pt x="2038" y="483"/>
                  </a:lnTo>
                  <a:lnTo>
                    <a:pt x="2027" y="454"/>
                  </a:lnTo>
                  <a:lnTo>
                    <a:pt x="2017" y="405"/>
                  </a:lnTo>
                  <a:lnTo>
                    <a:pt x="2013" y="399"/>
                  </a:lnTo>
                  <a:lnTo>
                    <a:pt x="2005" y="374"/>
                  </a:lnTo>
                  <a:lnTo>
                    <a:pt x="1992" y="324"/>
                  </a:lnTo>
                  <a:lnTo>
                    <a:pt x="1987" y="299"/>
                  </a:lnTo>
                  <a:lnTo>
                    <a:pt x="1977" y="265"/>
                  </a:lnTo>
                  <a:lnTo>
                    <a:pt x="1978" y="260"/>
                  </a:lnTo>
                  <a:lnTo>
                    <a:pt x="1975" y="225"/>
                  </a:lnTo>
                  <a:lnTo>
                    <a:pt x="1970" y="215"/>
                  </a:lnTo>
                  <a:lnTo>
                    <a:pt x="1968" y="190"/>
                  </a:lnTo>
                  <a:lnTo>
                    <a:pt x="1963" y="192"/>
                  </a:lnTo>
                  <a:lnTo>
                    <a:pt x="1949" y="177"/>
                  </a:lnTo>
                  <a:lnTo>
                    <a:pt x="1961" y="180"/>
                  </a:lnTo>
                  <a:lnTo>
                    <a:pt x="1958" y="168"/>
                  </a:lnTo>
                  <a:lnTo>
                    <a:pt x="1957" y="156"/>
                  </a:lnTo>
                  <a:lnTo>
                    <a:pt x="1960" y="133"/>
                  </a:lnTo>
                  <a:lnTo>
                    <a:pt x="1961" y="114"/>
                  </a:lnTo>
                  <a:lnTo>
                    <a:pt x="1956" y="110"/>
                  </a:lnTo>
                  <a:lnTo>
                    <a:pt x="1946" y="112"/>
                  </a:lnTo>
                  <a:lnTo>
                    <a:pt x="1939" y="106"/>
                  </a:lnTo>
                  <a:lnTo>
                    <a:pt x="1929" y="107"/>
                  </a:lnTo>
                  <a:lnTo>
                    <a:pt x="1924" y="112"/>
                  </a:lnTo>
                  <a:lnTo>
                    <a:pt x="1919" y="111"/>
                  </a:lnTo>
                  <a:lnTo>
                    <a:pt x="1911" y="107"/>
                  </a:lnTo>
                  <a:lnTo>
                    <a:pt x="1905" y="107"/>
                  </a:lnTo>
                  <a:lnTo>
                    <a:pt x="1900" y="107"/>
                  </a:lnTo>
                  <a:lnTo>
                    <a:pt x="1893" y="105"/>
                  </a:lnTo>
                  <a:lnTo>
                    <a:pt x="1888" y="101"/>
                  </a:lnTo>
                  <a:lnTo>
                    <a:pt x="1883" y="99"/>
                  </a:lnTo>
                  <a:lnTo>
                    <a:pt x="1875" y="100"/>
                  </a:lnTo>
                  <a:lnTo>
                    <a:pt x="1868" y="100"/>
                  </a:lnTo>
                  <a:lnTo>
                    <a:pt x="1861" y="95"/>
                  </a:lnTo>
                  <a:lnTo>
                    <a:pt x="1853" y="91"/>
                  </a:lnTo>
                  <a:lnTo>
                    <a:pt x="1850" y="95"/>
                  </a:lnTo>
                  <a:lnTo>
                    <a:pt x="1846" y="89"/>
                  </a:lnTo>
                  <a:lnTo>
                    <a:pt x="1835" y="85"/>
                  </a:lnTo>
                  <a:lnTo>
                    <a:pt x="1824" y="82"/>
                  </a:lnTo>
                  <a:lnTo>
                    <a:pt x="1816" y="79"/>
                  </a:lnTo>
                  <a:lnTo>
                    <a:pt x="1814" y="73"/>
                  </a:lnTo>
                  <a:lnTo>
                    <a:pt x="1803" y="75"/>
                  </a:lnTo>
                  <a:lnTo>
                    <a:pt x="1793" y="73"/>
                  </a:lnTo>
                  <a:lnTo>
                    <a:pt x="1789" y="85"/>
                  </a:lnTo>
                  <a:lnTo>
                    <a:pt x="1785" y="90"/>
                  </a:lnTo>
                  <a:lnTo>
                    <a:pt x="1781" y="87"/>
                  </a:lnTo>
                  <a:lnTo>
                    <a:pt x="1775" y="85"/>
                  </a:lnTo>
                  <a:lnTo>
                    <a:pt x="1775" y="93"/>
                  </a:lnTo>
                  <a:lnTo>
                    <a:pt x="1772" y="100"/>
                  </a:lnTo>
                  <a:lnTo>
                    <a:pt x="1766" y="109"/>
                  </a:lnTo>
                  <a:lnTo>
                    <a:pt x="1767" y="119"/>
                  </a:lnTo>
                  <a:lnTo>
                    <a:pt x="1766" y="126"/>
                  </a:lnTo>
                  <a:lnTo>
                    <a:pt x="1763" y="134"/>
                  </a:lnTo>
                  <a:lnTo>
                    <a:pt x="1768" y="141"/>
                  </a:lnTo>
                  <a:lnTo>
                    <a:pt x="1770" y="149"/>
                  </a:lnTo>
                  <a:lnTo>
                    <a:pt x="1776" y="158"/>
                  </a:lnTo>
                  <a:lnTo>
                    <a:pt x="1778" y="163"/>
                  </a:lnTo>
                  <a:lnTo>
                    <a:pt x="1778" y="173"/>
                  </a:lnTo>
                  <a:lnTo>
                    <a:pt x="1775" y="185"/>
                  </a:lnTo>
                  <a:lnTo>
                    <a:pt x="1776" y="191"/>
                  </a:lnTo>
                  <a:lnTo>
                    <a:pt x="1776" y="198"/>
                  </a:lnTo>
                  <a:lnTo>
                    <a:pt x="1775" y="205"/>
                  </a:lnTo>
                  <a:lnTo>
                    <a:pt x="1773" y="213"/>
                  </a:lnTo>
                  <a:lnTo>
                    <a:pt x="1770" y="217"/>
                  </a:lnTo>
                  <a:lnTo>
                    <a:pt x="1771" y="222"/>
                  </a:lnTo>
                  <a:lnTo>
                    <a:pt x="1768" y="229"/>
                  </a:lnTo>
                  <a:lnTo>
                    <a:pt x="1771" y="239"/>
                  </a:lnTo>
                  <a:lnTo>
                    <a:pt x="1767" y="246"/>
                  </a:lnTo>
                  <a:lnTo>
                    <a:pt x="1750" y="245"/>
                  </a:lnTo>
                  <a:lnTo>
                    <a:pt x="1745" y="243"/>
                  </a:lnTo>
                  <a:lnTo>
                    <a:pt x="1736" y="246"/>
                  </a:lnTo>
                  <a:lnTo>
                    <a:pt x="1728" y="245"/>
                  </a:lnTo>
                  <a:lnTo>
                    <a:pt x="1724" y="240"/>
                  </a:lnTo>
                  <a:lnTo>
                    <a:pt x="1718" y="232"/>
                  </a:lnTo>
                  <a:lnTo>
                    <a:pt x="1717" y="224"/>
                  </a:lnTo>
                  <a:lnTo>
                    <a:pt x="1719" y="215"/>
                  </a:lnTo>
                  <a:lnTo>
                    <a:pt x="1717" y="205"/>
                  </a:lnTo>
                  <a:lnTo>
                    <a:pt x="1717" y="198"/>
                  </a:lnTo>
                  <a:lnTo>
                    <a:pt x="1712" y="192"/>
                  </a:lnTo>
                  <a:lnTo>
                    <a:pt x="1708" y="188"/>
                  </a:lnTo>
                  <a:lnTo>
                    <a:pt x="1709" y="171"/>
                  </a:lnTo>
                  <a:lnTo>
                    <a:pt x="1585" y="163"/>
                  </a:lnTo>
                  <a:lnTo>
                    <a:pt x="1473" y="156"/>
                  </a:lnTo>
                  <a:lnTo>
                    <a:pt x="1028" y="132"/>
                  </a:lnTo>
                  <a:lnTo>
                    <a:pt x="872" y="124"/>
                  </a:lnTo>
                  <a:lnTo>
                    <a:pt x="870" y="116"/>
                  </a:lnTo>
                  <a:lnTo>
                    <a:pt x="859" y="109"/>
                  </a:lnTo>
                  <a:lnTo>
                    <a:pt x="855" y="102"/>
                  </a:lnTo>
                  <a:lnTo>
                    <a:pt x="851" y="78"/>
                  </a:lnTo>
                  <a:lnTo>
                    <a:pt x="850" y="62"/>
                  </a:lnTo>
                  <a:lnTo>
                    <a:pt x="843" y="52"/>
                  </a:lnTo>
                  <a:lnTo>
                    <a:pt x="841" y="45"/>
                  </a:lnTo>
                  <a:lnTo>
                    <a:pt x="837" y="41"/>
                  </a:lnTo>
                  <a:lnTo>
                    <a:pt x="838" y="34"/>
                  </a:lnTo>
                  <a:lnTo>
                    <a:pt x="831" y="27"/>
                  </a:lnTo>
                  <a:lnTo>
                    <a:pt x="831" y="18"/>
                  </a:lnTo>
                  <a:lnTo>
                    <a:pt x="584" y="14"/>
                  </a:lnTo>
                  <a:lnTo>
                    <a:pt x="225" y="7"/>
                  </a:lnTo>
                  <a:lnTo>
                    <a:pt x="141" y="2"/>
                  </a:lnTo>
                  <a:lnTo>
                    <a:pt x="13" y="0"/>
                  </a:lnTo>
                  <a:lnTo>
                    <a:pt x="14" y="10"/>
                  </a:lnTo>
                  <a:lnTo>
                    <a:pt x="11" y="22"/>
                  </a:lnTo>
                  <a:lnTo>
                    <a:pt x="0" y="49"/>
                  </a:lnTo>
                  <a:lnTo>
                    <a:pt x="4" y="56"/>
                  </a:lnTo>
                  <a:lnTo>
                    <a:pt x="21" y="77"/>
                  </a:lnTo>
                  <a:lnTo>
                    <a:pt x="30" y="95"/>
                  </a:lnTo>
                  <a:lnTo>
                    <a:pt x="38" y="104"/>
                  </a:lnTo>
                  <a:lnTo>
                    <a:pt x="69" y="122"/>
                  </a:lnTo>
                  <a:lnTo>
                    <a:pt x="72" y="133"/>
                  </a:lnTo>
                  <a:lnTo>
                    <a:pt x="72" y="147"/>
                  </a:lnTo>
                  <a:lnTo>
                    <a:pt x="55" y="178"/>
                  </a:lnTo>
                  <a:lnTo>
                    <a:pt x="60" y="191"/>
                  </a:lnTo>
                  <a:lnTo>
                    <a:pt x="58" y="196"/>
                  </a:lnTo>
                  <a:lnTo>
                    <a:pt x="67" y="206"/>
                  </a:lnTo>
                  <a:lnTo>
                    <a:pt x="77" y="202"/>
                  </a:lnTo>
                  <a:lnTo>
                    <a:pt x="83" y="205"/>
                  </a:lnTo>
                  <a:lnTo>
                    <a:pt x="89" y="212"/>
                  </a:lnTo>
                  <a:lnTo>
                    <a:pt x="60" y="223"/>
                  </a:lnTo>
                  <a:lnTo>
                    <a:pt x="59" y="234"/>
                  </a:lnTo>
                  <a:lnTo>
                    <a:pt x="62" y="244"/>
                  </a:lnTo>
                  <a:lnTo>
                    <a:pt x="57" y="245"/>
                  </a:lnTo>
                  <a:lnTo>
                    <a:pt x="52" y="253"/>
                  </a:lnTo>
                  <a:lnTo>
                    <a:pt x="36" y="251"/>
                  </a:lnTo>
                  <a:lnTo>
                    <a:pt x="39" y="257"/>
                  </a:lnTo>
                  <a:lnTo>
                    <a:pt x="51" y="256"/>
                  </a:lnTo>
                  <a:lnTo>
                    <a:pt x="29" y="263"/>
                  </a:lnTo>
                  <a:lnTo>
                    <a:pt x="66" y="260"/>
                  </a:lnTo>
                  <a:lnTo>
                    <a:pt x="69" y="251"/>
                  </a:lnTo>
                  <a:lnTo>
                    <a:pt x="81" y="251"/>
                  </a:lnTo>
                  <a:lnTo>
                    <a:pt x="96" y="246"/>
                  </a:lnTo>
                  <a:lnTo>
                    <a:pt x="110" y="245"/>
                  </a:lnTo>
                  <a:lnTo>
                    <a:pt x="109" y="233"/>
                  </a:lnTo>
                  <a:lnTo>
                    <a:pt x="116" y="226"/>
                  </a:lnTo>
                  <a:lnTo>
                    <a:pt x="128" y="223"/>
                  </a:lnTo>
                  <a:lnTo>
                    <a:pt x="135" y="219"/>
                  </a:lnTo>
                  <a:lnTo>
                    <a:pt x="139" y="207"/>
                  </a:lnTo>
                  <a:lnTo>
                    <a:pt x="145" y="200"/>
                  </a:lnTo>
                  <a:lnTo>
                    <a:pt x="146" y="191"/>
                  </a:lnTo>
                  <a:lnTo>
                    <a:pt x="143" y="183"/>
                  </a:lnTo>
                  <a:lnTo>
                    <a:pt x="136" y="178"/>
                  </a:lnTo>
                  <a:lnTo>
                    <a:pt x="141" y="174"/>
                  </a:lnTo>
                  <a:lnTo>
                    <a:pt x="140" y="166"/>
                  </a:lnTo>
                  <a:lnTo>
                    <a:pt x="138" y="158"/>
                  </a:lnTo>
                  <a:lnTo>
                    <a:pt x="146" y="161"/>
                  </a:lnTo>
                  <a:lnTo>
                    <a:pt x="155" y="170"/>
                  </a:lnTo>
                  <a:lnTo>
                    <a:pt x="155" y="178"/>
                  </a:lnTo>
                  <a:lnTo>
                    <a:pt x="167" y="186"/>
                  </a:lnTo>
                  <a:lnTo>
                    <a:pt x="166" y="199"/>
                  </a:lnTo>
                  <a:lnTo>
                    <a:pt x="164" y="209"/>
                  </a:lnTo>
                  <a:lnTo>
                    <a:pt x="174" y="209"/>
                  </a:lnTo>
                  <a:lnTo>
                    <a:pt x="174" y="202"/>
                  </a:lnTo>
                  <a:lnTo>
                    <a:pt x="186" y="173"/>
                  </a:lnTo>
                  <a:lnTo>
                    <a:pt x="195" y="164"/>
                  </a:lnTo>
                  <a:lnTo>
                    <a:pt x="188" y="156"/>
                  </a:lnTo>
                  <a:lnTo>
                    <a:pt x="203" y="163"/>
                  </a:lnTo>
                  <a:lnTo>
                    <a:pt x="196" y="173"/>
                  </a:lnTo>
                  <a:lnTo>
                    <a:pt x="199" y="178"/>
                  </a:lnTo>
                  <a:lnTo>
                    <a:pt x="191" y="183"/>
                  </a:lnTo>
                  <a:lnTo>
                    <a:pt x="191" y="187"/>
                  </a:lnTo>
                  <a:lnTo>
                    <a:pt x="209" y="203"/>
                  </a:lnTo>
                  <a:lnTo>
                    <a:pt x="235" y="212"/>
                  </a:lnTo>
                  <a:lnTo>
                    <a:pt x="222" y="214"/>
                  </a:lnTo>
                  <a:lnTo>
                    <a:pt x="216" y="207"/>
                  </a:lnTo>
                  <a:lnTo>
                    <a:pt x="199" y="222"/>
                  </a:lnTo>
                  <a:lnTo>
                    <a:pt x="187" y="227"/>
                  </a:lnTo>
                  <a:lnTo>
                    <a:pt x="168" y="226"/>
                  </a:lnTo>
                  <a:lnTo>
                    <a:pt x="152" y="234"/>
                  </a:lnTo>
                  <a:lnTo>
                    <a:pt x="148" y="238"/>
                  </a:lnTo>
                  <a:lnTo>
                    <a:pt x="134" y="238"/>
                  </a:lnTo>
                  <a:lnTo>
                    <a:pt x="130" y="240"/>
                  </a:lnTo>
                  <a:lnTo>
                    <a:pt x="135" y="246"/>
                  </a:lnTo>
                  <a:lnTo>
                    <a:pt x="159" y="238"/>
                  </a:lnTo>
                  <a:lnTo>
                    <a:pt x="211" y="229"/>
                  </a:lnTo>
                  <a:lnTo>
                    <a:pt x="232" y="229"/>
                  </a:lnTo>
                  <a:lnTo>
                    <a:pt x="269" y="226"/>
                  </a:lnTo>
                  <a:lnTo>
                    <a:pt x="283" y="225"/>
                  </a:lnTo>
                  <a:lnTo>
                    <a:pt x="326" y="230"/>
                  </a:lnTo>
                  <a:lnTo>
                    <a:pt x="325" y="221"/>
                  </a:lnTo>
                  <a:lnTo>
                    <a:pt x="322" y="209"/>
                  </a:lnTo>
                  <a:lnTo>
                    <a:pt x="327" y="212"/>
                  </a:lnTo>
                  <a:lnTo>
                    <a:pt x="328" y="219"/>
                  </a:lnTo>
                  <a:lnTo>
                    <a:pt x="336" y="220"/>
                  </a:lnTo>
                  <a:lnTo>
                    <a:pt x="344" y="209"/>
                  </a:lnTo>
                  <a:lnTo>
                    <a:pt x="350" y="212"/>
                  </a:lnTo>
                  <a:lnTo>
                    <a:pt x="357" y="208"/>
                  </a:lnTo>
                  <a:lnTo>
                    <a:pt x="360" y="200"/>
                  </a:lnTo>
                  <a:lnTo>
                    <a:pt x="370" y="193"/>
                  </a:lnTo>
                  <a:lnTo>
                    <a:pt x="379" y="214"/>
                  </a:lnTo>
                  <a:lnTo>
                    <a:pt x="386" y="213"/>
                  </a:lnTo>
                  <a:lnTo>
                    <a:pt x="411" y="203"/>
                  </a:lnTo>
                  <a:lnTo>
                    <a:pt x="416" y="205"/>
                  </a:lnTo>
                  <a:lnTo>
                    <a:pt x="433" y="201"/>
                  </a:lnTo>
                  <a:lnTo>
                    <a:pt x="438" y="205"/>
                  </a:lnTo>
                  <a:lnTo>
                    <a:pt x="444" y="205"/>
                  </a:lnTo>
                  <a:lnTo>
                    <a:pt x="451" y="200"/>
                  </a:lnTo>
                  <a:lnTo>
                    <a:pt x="448" y="205"/>
                  </a:lnTo>
                  <a:lnTo>
                    <a:pt x="452" y="214"/>
                  </a:lnTo>
                  <a:lnTo>
                    <a:pt x="461" y="212"/>
                  </a:lnTo>
                  <a:lnTo>
                    <a:pt x="464" y="223"/>
                  </a:lnTo>
                  <a:lnTo>
                    <a:pt x="472" y="222"/>
                  </a:lnTo>
                  <a:lnTo>
                    <a:pt x="473" y="228"/>
                  </a:lnTo>
                  <a:lnTo>
                    <a:pt x="474" y="234"/>
                  </a:lnTo>
                  <a:lnTo>
                    <a:pt x="479" y="238"/>
                  </a:lnTo>
                  <a:lnTo>
                    <a:pt x="474" y="242"/>
                  </a:lnTo>
                  <a:lnTo>
                    <a:pt x="462" y="242"/>
                  </a:lnTo>
                  <a:lnTo>
                    <a:pt x="448" y="235"/>
                  </a:lnTo>
                  <a:lnTo>
                    <a:pt x="434" y="223"/>
                  </a:lnTo>
                  <a:lnTo>
                    <a:pt x="429" y="230"/>
                  </a:lnTo>
                  <a:lnTo>
                    <a:pt x="438" y="232"/>
                  </a:lnTo>
                  <a:lnTo>
                    <a:pt x="435" y="236"/>
                  </a:lnTo>
                  <a:lnTo>
                    <a:pt x="428" y="234"/>
                  </a:lnTo>
                  <a:lnTo>
                    <a:pt x="417" y="232"/>
                  </a:lnTo>
                  <a:lnTo>
                    <a:pt x="414" y="223"/>
                  </a:lnTo>
                  <a:lnTo>
                    <a:pt x="408" y="236"/>
                  </a:lnTo>
                  <a:lnTo>
                    <a:pt x="394" y="236"/>
                  </a:lnTo>
                  <a:lnTo>
                    <a:pt x="382" y="231"/>
                  </a:lnTo>
                  <a:lnTo>
                    <a:pt x="376" y="231"/>
                  </a:lnTo>
                  <a:lnTo>
                    <a:pt x="362" y="229"/>
                  </a:lnTo>
                  <a:lnTo>
                    <a:pt x="357" y="225"/>
                  </a:lnTo>
                  <a:lnTo>
                    <a:pt x="348" y="233"/>
                  </a:lnTo>
                  <a:lnTo>
                    <a:pt x="350" y="239"/>
                  </a:lnTo>
                  <a:lnTo>
                    <a:pt x="365" y="238"/>
                  </a:lnTo>
                  <a:lnTo>
                    <a:pt x="427" y="249"/>
                  </a:lnTo>
                  <a:lnTo>
                    <a:pt x="497" y="276"/>
                  </a:lnTo>
                  <a:lnTo>
                    <a:pt x="553" y="305"/>
                  </a:lnTo>
                  <a:lnTo>
                    <a:pt x="579" y="325"/>
                  </a:lnTo>
                  <a:lnTo>
                    <a:pt x="592" y="336"/>
                  </a:lnTo>
                  <a:lnTo>
                    <a:pt x="602" y="329"/>
                  </a:lnTo>
                  <a:lnTo>
                    <a:pt x="590" y="317"/>
                  </a:lnTo>
                  <a:lnTo>
                    <a:pt x="593" y="303"/>
                  </a:lnTo>
                  <a:lnTo>
                    <a:pt x="585" y="301"/>
                  </a:lnTo>
                  <a:lnTo>
                    <a:pt x="589" y="295"/>
                  </a:lnTo>
                  <a:lnTo>
                    <a:pt x="582" y="292"/>
                  </a:lnTo>
                  <a:lnTo>
                    <a:pt x="575" y="290"/>
                  </a:lnTo>
                  <a:lnTo>
                    <a:pt x="568" y="296"/>
                  </a:lnTo>
                  <a:lnTo>
                    <a:pt x="557" y="296"/>
                  </a:lnTo>
                  <a:lnTo>
                    <a:pt x="559" y="277"/>
                  </a:lnTo>
                  <a:lnTo>
                    <a:pt x="572" y="278"/>
                  </a:lnTo>
                  <a:lnTo>
                    <a:pt x="578" y="278"/>
                  </a:lnTo>
                  <a:lnTo>
                    <a:pt x="587" y="273"/>
                  </a:lnTo>
                  <a:lnTo>
                    <a:pt x="586" y="266"/>
                  </a:lnTo>
                  <a:lnTo>
                    <a:pt x="589" y="274"/>
                  </a:lnTo>
                  <a:lnTo>
                    <a:pt x="596" y="280"/>
                  </a:lnTo>
                  <a:lnTo>
                    <a:pt x="594" y="288"/>
                  </a:lnTo>
                  <a:lnTo>
                    <a:pt x="600" y="297"/>
                  </a:lnTo>
                  <a:lnTo>
                    <a:pt x="608" y="287"/>
                  </a:lnTo>
                  <a:lnTo>
                    <a:pt x="619" y="285"/>
                  </a:lnTo>
                  <a:lnTo>
                    <a:pt x="624" y="280"/>
                  </a:lnTo>
                  <a:lnTo>
                    <a:pt x="623" y="288"/>
                  </a:lnTo>
                  <a:lnTo>
                    <a:pt x="638" y="283"/>
                  </a:lnTo>
                  <a:lnTo>
                    <a:pt x="644" y="263"/>
                  </a:lnTo>
                  <a:lnTo>
                    <a:pt x="650" y="261"/>
                  </a:lnTo>
                  <a:lnTo>
                    <a:pt x="645" y="271"/>
                  </a:lnTo>
                  <a:lnTo>
                    <a:pt x="636" y="290"/>
                  </a:lnTo>
                  <a:lnTo>
                    <a:pt x="620" y="290"/>
                  </a:lnTo>
                  <a:lnTo>
                    <a:pt x="614" y="293"/>
                  </a:lnTo>
                  <a:lnTo>
                    <a:pt x="611" y="302"/>
                  </a:lnTo>
                  <a:lnTo>
                    <a:pt x="605" y="309"/>
                  </a:lnTo>
                  <a:lnTo>
                    <a:pt x="597" y="315"/>
                  </a:lnTo>
                  <a:lnTo>
                    <a:pt x="602" y="319"/>
                  </a:lnTo>
                  <a:lnTo>
                    <a:pt x="616" y="324"/>
                  </a:lnTo>
                  <a:lnTo>
                    <a:pt x="623" y="334"/>
                  </a:lnTo>
                  <a:lnTo>
                    <a:pt x="634" y="334"/>
                  </a:lnTo>
                  <a:lnTo>
                    <a:pt x="638" y="341"/>
                  </a:lnTo>
                  <a:lnTo>
                    <a:pt x="655" y="338"/>
                  </a:lnTo>
                  <a:lnTo>
                    <a:pt x="662" y="340"/>
                  </a:lnTo>
                  <a:lnTo>
                    <a:pt x="662" y="349"/>
                  </a:lnTo>
                  <a:lnTo>
                    <a:pt x="673" y="351"/>
                  </a:lnTo>
                  <a:lnTo>
                    <a:pt x="671" y="361"/>
                  </a:lnTo>
                  <a:lnTo>
                    <a:pt x="675" y="371"/>
                  </a:lnTo>
                  <a:lnTo>
                    <a:pt x="682" y="372"/>
                  </a:lnTo>
                  <a:lnTo>
                    <a:pt x="690" y="361"/>
                  </a:lnTo>
                  <a:lnTo>
                    <a:pt x="696" y="368"/>
                  </a:lnTo>
                  <a:lnTo>
                    <a:pt x="704" y="366"/>
                  </a:lnTo>
                  <a:lnTo>
                    <a:pt x="699" y="373"/>
                  </a:lnTo>
                  <a:lnTo>
                    <a:pt x="692" y="370"/>
                  </a:lnTo>
                  <a:lnTo>
                    <a:pt x="688" y="375"/>
                  </a:lnTo>
                  <a:lnTo>
                    <a:pt x="695" y="374"/>
                  </a:lnTo>
                  <a:lnTo>
                    <a:pt x="688" y="378"/>
                  </a:lnTo>
                  <a:lnTo>
                    <a:pt x="684" y="378"/>
                  </a:lnTo>
                  <a:lnTo>
                    <a:pt x="668" y="373"/>
                  </a:lnTo>
                  <a:lnTo>
                    <a:pt x="666" y="366"/>
                  </a:lnTo>
                  <a:lnTo>
                    <a:pt x="656" y="363"/>
                  </a:lnTo>
                  <a:lnTo>
                    <a:pt x="661" y="357"/>
                  </a:lnTo>
                  <a:lnTo>
                    <a:pt x="651" y="354"/>
                  </a:lnTo>
                  <a:lnTo>
                    <a:pt x="636" y="351"/>
                  </a:lnTo>
                  <a:lnTo>
                    <a:pt x="631" y="346"/>
                  </a:lnTo>
                  <a:lnTo>
                    <a:pt x="631" y="338"/>
                  </a:lnTo>
                  <a:lnTo>
                    <a:pt x="627" y="339"/>
                  </a:lnTo>
                  <a:lnTo>
                    <a:pt x="619" y="339"/>
                  </a:lnTo>
                  <a:lnTo>
                    <a:pt x="615" y="331"/>
                  </a:lnTo>
                  <a:lnTo>
                    <a:pt x="609" y="337"/>
                  </a:lnTo>
                  <a:lnTo>
                    <a:pt x="616" y="346"/>
                  </a:lnTo>
                  <a:lnTo>
                    <a:pt x="642" y="363"/>
                  </a:lnTo>
                  <a:lnTo>
                    <a:pt x="658" y="377"/>
                  </a:lnTo>
                  <a:lnTo>
                    <a:pt x="664" y="383"/>
                  </a:lnTo>
                  <a:lnTo>
                    <a:pt x="675" y="393"/>
                  </a:lnTo>
                  <a:lnTo>
                    <a:pt x="684" y="398"/>
                  </a:lnTo>
                  <a:lnTo>
                    <a:pt x="695" y="405"/>
                  </a:lnTo>
                  <a:lnTo>
                    <a:pt x="706" y="414"/>
                  </a:lnTo>
                  <a:lnTo>
                    <a:pt x="712" y="424"/>
                  </a:lnTo>
                  <a:lnTo>
                    <a:pt x="720" y="441"/>
                  </a:lnTo>
                  <a:lnTo>
                    <a:pt x="726" y="446"/>
                  </a:lnTo>
                  <a:lnTo>
                    <a:pt x="731" y="458"/>
                  </a:lnTo>
                  <a:lnTo>
                    <a:pt x="728" y="499"/>
                  </a:lnTo>
                  <a:lnTo>
                    <a:pt x="716" y="502"/>
                  </a:lnTo>
                  <a:lnTo>
                    <a:pt x="709" y="500"/>
                  </a:lnTo>
                  <a:lnTo>
                    <a:pt x="703" y="478"/>
                  </a:lnTo>
                  <a:lnTo>
                    <a:pt x="697" y="458"/>
                  </a:lnTo>
                  <a:lnTo>
                    <a:pt x="696" y="449"/>
                  </a:lnTo>
                  <a:lnTo>
                    <a:pt x="704" y="432"/>
                  </a:lnTo>
                  <a:lnTo>
                    <a:pt x="698" y="435"/>
                  </a:lnTo>
                  <a:lnTo>
                    <a:pt x="694" y="450"/>
                  </a:lnTo>
                  <a:lnTo>
                    <a:pt x="697" y="466"/>
                  </a:lnTo>
                  <a:lnTo>
                    <a:pt x="706" y="497"/>
                  </a:lnTo>
                  <a:lnTo>
                    <a:pt x="716" y="509"/>
                  </a:lnTo>
                  <a:lnTo>
                    <a:pt x="729" y="503"/>
                  </a:lnTo>
                  <a:lnTo>
                    <a:pt x="743" y="502"/>
                  </a:lnTo>
                  <a:lnTo>
                    <a:pt x="753" y="505"/>
                  </a:lnTo>
                  <a:lnTo>
                    <a:pt x="766" y="507"/>
                  </a:lnTo>
                  <a:lnTo>
                    <a:pt x="779" y="517"/>
                  </a:lnTo>
                  <a:lnTo>
                    <a:pt x="784" y="522"/>
                  </a:lnTo>
                  <a:lnTo>
                    <a:pt x="797" y="522"/>
                  </a:lnTo>
                  <a:lnTo>
                    <a:pt x="802" y="506"/>
                  </a:lnTo>
                  <a:lnTo>
                    <a:pt x="787" y="501"/>
                  </a:lnTo>
                  <a:lnTo>
                    <a:pt x="778" y="504"/>
                  </a:lnTo>
                  <a:lnTo>
                    <a:pt x="762" y="503"/>
                  </a:lnTo>
                  <a:lnTo>
                    <a:pt x="797" y="490"/>
                  </a:lnTo>
                  <a:lnTo>
                    <a:pt x="827" y="492"/>
                  </a:lnTo>
                  <a:lnTo>
                    <a:pt x="838" y="485"/>
                  </a:lnTo>
                  <a:lnTo>
                    <a:pt x="831" y="481"/>
                  </a:lnTo>
                  <a:lnTo>
                    <a:pt x="841" y="482"/>
                  </a:lnTo>
                  <a:lnTo>
                    <a:pt x="848" y="478"/>
                  </a:lnTo>
                  <a:lnTo>
                    <a:pt x="855" y="470"/>
                  </a:lnTo>
                  <a:lnTo>
                    <a:pt x="848" y="465"/>
                  </a:lnTo>
                  <a:lnTo>
                    <a:pt x="855" y="466"/>
                  </a:lnTo>
                  <a:lnTo>
                    <a:pt x="865" y="464"/>
                  </a:lnTo>
                  <a:lnTo>
                    <a:pt x="863" y="458"/>
                  </a:lnTo>
                  <a:lnTo>
                    <a:pt x="867" y="461"/>
                  </a:lnTo>
                  <a:lnTo>
                    <a:pt x="875" y="463"/>
                  </a:lnTo>
                  <a:lnTo>
                    <a:pt x="870" y="465"/>
                  </a:lnTo>
                  <a:lnTo>
                    <a:pt x="859" y="485"/>
                  </a:lnTo>
                  <a:lnTo>
                    <a:pt x="864" y="489"/>
                  </a:lnTo>
                  <a:lnTo>
                    <a:pt x="868" y="483"/>
                  </a:lnTo>
                  <a:lnTo>
                    <a:pt x="906" y="464"/>
                  </a:lnTo>
                  <a:lnTo>
                    <a:pt x="965" y="428"/>
                  </a:lnTo>
                  <a:lnTo>
                    <a:pt x="970" y="426"/>
                  </a:lnTo>
                  <a:lnTo>
                    <a:pt x="978" y="419"/>
                  </a:lnTo>
                  <a:lnTo>
                    <a:pt x="985" y="419"/>
                  </a:lnTo>
                  <a:lnTo>
                    <a:pt x="990" y="418"/>
                  </a:lnTo>
                  <a:lnTo>
                    <a:pt x="1001" y="414"/>
                  </a:lnTo>
                  <a:lnTo>
                    <a:pt x="1004" y="413"/>
                  </a:lnTo>
                  <a:lnTo>
                    <a:pt x="1019" y="417"/>
                  </a:lnTo>
                  <a:lnTo>
                    <a:pt x="1028" y="419"/>
                  </a:lnTo>
                  <a:lnTo>
                    <a:pt x="1034" y="422"/>
                  </a:lnTo>
                  <a:lnTo>
                    <a:pt x="1040" y="422"/>
                  </a:lnTo>
                  <a:lnTo>
                    <a:pt x="1042" y="415"/>
                  </a:lnTo>
                  <a:lnTo>
                    <a:pt x="1040" y="407"/>
                  </a:lnTo>
                  <a:lnTo>
                    <a:pt x="1028" y="403"/>
                  </a:lnTo>
                  <a:lnTo>
                    <a:pt x="1019" y="402"/>
                  </a:lnTo>
                  <a:lnTo>
                    <a:pt x="1007" y="400"/>
                  </a:lnTo>
                  <a:lnTo>
                    <a:pt x="1009" y="392"/>
                  </a:lnTo>
                  <a:lnTo>
                    <a:pt x="1028" y="397"/>
                  </a:lnTo>
                  <a:lnTo>
                    <a:pt x="1038" y="398"/>
                  </a:lnTo>
                  <a:lnTo>
                    <a:pt x="1034" y="392"/>
                  </a:lnTo>
                  <a:lnTo>
                    <a:pt x="1032" y="387"/>
                  </a:lnTo>
                  <a:lnTo>
                    <a:pt x="1033" y="380"/>
                  </a:lnTo>
                  <a:lnTo>
                    <a:pt x="1043" y="373"/>
                  </a:lnTo>
                  <a:lnTo>
                    <a:pt x="1038" y="367"/>
                  </a:lnTo>
                  <a:lnTo>
                    <a:pt x="1034" y="374"/>
                  </a:lnTo>
                  <a:lnTo>
                    <a:pt x="1033" y="364"/>
                  </a:lnTo>
                  <a:lnTo>
                    <a:pt x="1038" y="363"/>
                  </a:lnTo>
                  <a:lnTo>
                    <a:pt x="1045" y="361"/>
                  </a:lnTo>
                  <a:lnTo>
                    <a:pt x="1055" y="366"/>
                  </a:lnTo>
                  <a:lnTo>
                    <a:pt x="1061" y="365"/>
                  </a:lnTo>
                  <a:lnTo>
                    <a:pt x="1062" y="360"/>
                  </a:lnTo>
                  <a:lnTo>
                    <a:pt x="1060" y="351"/>
                  </a:lnTo>
                  <a:lnTo>
                    <a:pt x="1065" y="349"/>
                  </a:lnTo>
                  <a:lnTo>
                    <a:pt x="1070" y="354"/>
                  </a:lnTo>
                  <a:lnTo>
                    <a:pt x="1077" y="356"/>
                  </a:lnTo>
                  <a:lnTo>
                    <a:pt x="1084" y="355"/>
                  </a:lnTo>
                  <a:lnTo>
                    <a:pt x="1080" y="348"/>
                  </a:lnTo>
                  <a:lnTo>
                    <a:pt x="1083" y="341"/>
                  </a:lnTo>
                  <a:lnTo>
                    <a:pt x="1088" y="351"/>
                  </a:lnTo>
                  <a:lnTo>
                    <a:pt x="1092" y="357"/>
                  </a:lnTo>
                  <a:lnTo>
                    <a:pt x="1099" y="359"/>
                  </a:lnTo>
                  <a:lnTo>
                    <a:pt x="1104" y="357"/>
                  </a:lnTo>
                  <a:lnTo>
                    <a:pt x="1107" y="351"/>
                  </a:lnTo>
                  <a:lnTo>
                    <a:pt x="1113" y="353"/>
                  </a:lnTo>
                  <a:lnTo>
                    <a:pt x="1121" y="353"/>
                  </a:lnTo>
                  <a:lnTo>
                    <a:pt x="1129" y="350"/>
                  </a:lnTo>
                  <a:lnTo>
                    <a:pt x="1140" y="349"/>
                  </a:lnTo>
                  <a:lnTo>
                    <a:pt x="1145" y="351"/>
                  </a:lnTo>
                  <a:lnTo>
                    <a:pt x="1153" y="354"/>
                  </a:lnTo>
                  <a:lnTo>
                    <a:pt x="1162" y="363"/>
                  </a:lnTo>
                  <a:lnTo>
                    <a:pt x="1170" y="370"/>
                  </a:lnTo>
                  <a:lnTo>
                    <a:pt x="1173" y="373"/>
                  </a:lnTo>
                  <a:lnTo>
                    <a:pt x="1178" y="377"/>
                  </a:lnTo>
                  <a:lnTo>
                    <a:pt x="1192" y="384"/>
                  </a:lnTo>
                  <a:lnTo>
                    <a:pt x="1203" y="391"/>
                  </a:lnTo>
                  <a:lnTo>
                    <a:pt x="1211" y="395"/>
                  </a:lnTo>
                  <a:lnTo>
                    <a:pt x="1216" y="394"/>
                  </a:lnTo>
                  <a:lnTo>
                    <a:pt x="1226" y="402"/>
                  </a:lnTo>
                  <a:lnTo>
                    <a:pt x="1236" y="408"/>
                  </a:lnTo>
                  <a:lnTo>
                    <a:pt x="1247" y="415"/>
                  </a:lnTo>
                  <a:lnTo>
                    <a:pt x="1253" y="419"/>
                  </a:lnTo>
                  <a:lnTo>
                    <a:pt x="1265" y="427"/>
                  </a:lnTo>
                  <a:lnTo>
                    <a:pt x="1269" y="444"/>
                  </a:lnTo>
                  <a:lnTo>
                    <a:pt x="1276" y="447"/>
                  </a:lnTo>
                  <a:lnTo>
                    <a:pt x="1281" y="453"/>
                  </a:lnTo>
                  <a:lnTo>
                    <a:pt x="1280" y="459"/>
                  </a:lnTo>
                  <a:lnTo>
                    <a:pt x="1283" y="463"/>
                  </a:lnTo>
                  <a:lnTo>
                    <a:pt x="1282" y="476"/>
                  </a:lnTo>
                  <a:lnTo>
                    <a:pt x="1289" y="480"/>
                  </a:lnTo>
                  <a:lnTo>
                    <a:pt x="1296" y="488"/>
                  </a:lnTo>
                  <a:lnTo>
                    <a:pt x="1304" y="490"/>
                  </a:lnTo>
                  <a:lnTo>
                    <a:pt x="1311" y="491"/>
                  </a:lnTo>
                  <a:lnTo>
                    <a:pt x="1315" y="500"/>
                  </a:lnTo>
                  <a:lnTo>
                    <a:pt x="1322" y="504"/>
                  </a:lnTo>
                  <a:lnTo>
                    <a:pt x="1329" y="505"/>
                  </a:lnTo>
                  <a:lnTo>
                    <a:pt x="1334" y="508"/>
                  </a:lnTo>
                  <a:lnTo>
                    <a:pt x="1339" y="522"/>
                  </a:lnTo>
                  <a:lnTo>
                    <a:pt x="1341" y="532"/>
                  </a:lnTo>
                  <a:lnTo>
                    <a:pt x="1341" y="548"/>
                  </a:lnTo>
                  <a:lnTo>
                    <a:pt x="1341" y="554"/>
                  </a:lnTo>
                  <a:lnTo>
                    <a:pt x="1341" y="563"/>
                  </a:lnTo>
                  <a:lnTo>
                    <a:pt x="1348" y="566"/>
                  </a:lnTo>
                  <a:lnTo>
                    <a:pt x="1353" y="570"/>
                  </a:lnTo>
                  <a:lnTo>
                    <a:pt x="1358" y="573"/>
                  </a:lnTo>
                  <a:lnTo>
                    <a:pt x="1363" y="579"/>
                  </a:lnTo>
                  <a:lnTo>
                    <a:pt x="1368" y="579"/>
                  </a:lnTo>
                  <a:lnTo>
                    <a:pt x="1375" y="593"/>
                  </a:lnTo>
                  <a:lnTo>
                    <a:pt x="1382" y="593"/>
                  </a:lnTo>
                  <a:lnTo>
                    <a:pt x="1392" y="595"/>
                  </a:lnTo>
                  <a:lnTo>
                    <a:pt x="1401" y="599"/>
                  </a:lnTo>
                  <a:lnTo>
                    <a:pt x="1402" y="605"/>
                  </a:lnTo>
                  <a:lnTo>
                    <a:pt x="1413" y="625"/>
                  </a:lnTo>
                  <a:lnTo>
                    <a:pt x="1416" y="632"/>
                  </a:lnTo>
                  <a:lnTo>
                    <a:pt x="1421" y="634"/>
                  </a:lnTo>
                  <a:lnTo>
                    <a:pt x="1415" y="639"/>
                  </a:lnTo>
                  <a:lnTo>
                    <a:pt x="1418" y="646"/>
                  </a:lnTo>
                  <a:lnTo>
                    <a:pt x="1445" y="656"/>
                  </a:lnTo>
                  <a:lnTo>
                    <a:pt x="1447" y="663"/>
                  </a:lnTo>
                  <a:lnTo>
                    <a:pt x="1443" y="673"/>
                  </a:lnTo>
                  <a:lnTo>
                    <a:pt x="1450" y="690"/>
                  </a:lnTo>
                  <a:lnTo>
                    <a:pt x="1450" y="700"/>
                  </a:lnTo>
                  <a:lnTo>
                    <a:pt x="1456" y="706"/>
                  </a:lnTo>
                  <a:lnTo>
                    <a:pt x="1465" y="702"/>
                  </a:lnTo>
                  <a:lnTo>
                    <a:pt x="1472" y="693"/>
                  </a:lnTo>
                  <a:lnTo>
                    <a:pt x="1473" y="688"/>
                  </a:lnTo>
                  <a:lnTo>
                    <a:pt x="1478" y="690"/>
                  </a:lnTo>
                  <a:lnTo>
                    <a:pt x="1492" y="691"/>
                  </a:lnTo>
                  <a:lnTo>
                    <a:pt x="1498" y="690"/>
                  </a:lnTo>
                  <a:lnTo>
                    <a:pt x="1510" y="693"/>
                  </a:lnTo>
                  <a:lnTo>
                    <a:pt x="1519" y="691"/>
                  </a:lnTo>
                  <a:lnTo>
                    <a:pt x="1524" y="695"/>
                  </a:lnTo>
                  <a:lnTo>
                    <a:pt x="1535" y="689"/>
                  </a:lnTo>
                  <a:lnTo>
                    <a:pt x="1534" y="695"/>
                  </a:lnTo>
                  <a:lnTo>
                    <a:pt x="1534" y="705"/>
                  </a:lnTo>
                  <a:lnTo>
                    <a:pt x="1529" y="715"/>
                  </a:lnTo>
                  <a:lnTo>
                    <a:pt x="1532" y="724"/>
                  </a:lnTo>
                  <a:lnTo>
                    <a:pt x="1543" y="724"/>
                  </a:lnTo>
                  <a:lnTo>
                    <a:pt x="1545" y="727"/>
                  </a:lnTo>
                  <a:lnTo>
                    <a:pt x="1551" y="731"/>
                  </a:lnTo>
                  <a:lnTo>
                    <a:pt x="1551" y="751"/>
                  </a:lnTo>
                  <a:lnTo>
                    <a:pt x="1558" y="752"/>
                  </a:lnTo>
                  <a:lnTo>
                    <a:pt x="1558" y="760"/>
                  </a:lnTo>
                  <a:lnTo>
                    <a:pt x="1568" y="774"/>
                  </a:lnTo>
                  <a:lnTo>
                    <a:pt x="1575" y="778"/>
                  </a:lnTo>
                  <a:lnTo>
                    <a:pt x="1573" y="784"/>
                  </a:lnTo>
                  <a:lnTo>
                    <a:pt x="1578" y="787"/>
                  </a:lnTo>
                  <a:lnTo>
                    <a:pt x="1573" y="797"/>
                  </a:lnTo>
                  <a:lnTo>
                    <a:pt x="1561" y="805"/>
                  </a:lnTo>
                  <a:lnTo>
                    <a:pt x="1563" y="817"/>
                  </a:lnTo>
                  <a:lnTo>
                    <a:pt x="1568" y="829"/>
                  </a:lnTo>
                  <a:lnTo>
                    <a:pt x="1574" y="825"/>
                  </a:lnTo>
                  <a:lnTo>
                    <a:pt x="1571" y="835"/>
                  </a:lnTo>
                  <a:lnTo>
                    <a:pt x="1572" y="842"/>
                  </a:lnTo>
                  <a:lnTo>
                    <a:pt x="1577" y="845"/>
                  </a:lnTo>
                  <a:lnTo>
                    <a:pt x="1570" y="856"/>
                  </a:lnTo>
                  <a:lnTo>
                    <a:pt x="1580" y="862"/>
                  </a:lnTo>
                  <a:lnTo>
                    <a:pt x="1586" y="861"/>
                  </a:lnTo>
                  <a:lnTo>
                    <a:pt x="1592" y="862"/>
                  </a:lnTo>
                  <a:lnTo>
                    <a:pt x="1585" y="876"/>
                  </a:lnTo>
                  <a:lnTo>
                    <a:pt x="1587" y="890"/>
                  </a:lnTo>
                  <a:lnTo>
                    <a:pt x="1586" y="896"/>
                  </a:lnTo>
                  <a:lnTo>
                    <a:pt x="1590" y="902"/>
                  </a:lnTo>
                  <a:lnTo>
                    <a:pt x="1588" y="910"/>
                  </a:lnTo>
                  <a:lnTo>
                    <a:pt x="1586" y="916"/>
                  </a:lnTo>
                  <a:lnTo>
                    <a:pt x="1586" y="924"/>
                  </a:lnTo>
                  <a:lnTo>
                    <a:pt x="1583" y="928"/>
                  </a:lnTo>
                  <a:lnTo>
                    <a:pt x="1583" y="937"/>
                  </a:lnTo>
                  <a:lnTo>
                    <a:pt x="1580" y="950"/>
                  </a:lnTo>
                  <a:lnTo>
                    <a:pt x="1582" y="958"/>
                  </a:lnTo>
                  <a:lnTo>
                    <a:pt x="1571" y="971"/>
                  </a:lnTo>
                  <a:lnTo>
                    <a:pt x="1571" y="983"/>
                  </a:lnTo>
                  <a:lnTo>
                    <a:pt x="1569" y="988"/>
                  </a:lnTo>
                  <a:lnTo>
                    <a:pt x="1563" y="999"/>
                  </a:lnTo>
                  <a:lnTo>
                    <a:pt x="1563" y="1012"/>
                  </a:lnTo>
                  <a:lnTo>
                    <a:pt x="1561" y="1017"/>
                  </a:lnTo>
                  <a:lnTo>
                    <a:pt x="1557" y="1026"/>
                  </a:lnTo>
                  <a:lnTo>
                    <a:pt x="1556" y="1032"/>
                  </a:lnTo>
                  <a:lnTo>
                    <a:pt x="1552" y="1043"/>
                  </a:lnTo>
                  <a:lnTo>
                    <a:pt x="1542" y="1054"/>
                  </a:lnTo>
                  <a:lnTo>
                    <a:pt x="1548" y="1072"/>
                  </a:lnTo>
                  <a:lnTo>
                    <a:pt x="1545" y="1115"/>
                  </a:lnTo>
                  <a:lnTo>
                    <a:pt x="1541" y="1138"/>
                  </a:lnTo>
                  <a:lnTo>
                    <a:pt x="1528" y="1166"/>
                  </a:lnTo>
                  <a:lnTo>
                    <a:pt x="1534" y="1180"/>
                  </a:lnTo>
                  <a:lnTo>
                    <a:pt x="1541" y="1181"/>
                  </a:lnTo>
                  <a:lnTo>
                    <a:pt x="1547" y="1189"/>
                  </a:lnTo>
                  <a:lnTo>
                    <a:pt x="1553" y="1193"/>
                  </a:lnTo>
                  <a:lnTo>
                    <a:pt x="1560" y="1181"/>
                  </a:lnTo>
                  <a:lnTo>
                    <a:pt x="1558" y="1196"/>
                  </a:lnTo>
                  <a:lnTo>
                    <a:pt x="1566" y="1211"/>
                  </a:lnTo>
                  <a:lnTo>
                    <a:pt x="1572" y="1217"/>
                  </a:lnTo>
                  <a:lnTo>
                    <a:pt x="1581" y="1215"/>
                  </a:lnTo>
                  <a:lnTo>
                    <a:pt x="1580" y="1226"/>
                  </a:lnTo>
                  <a:lnTo>
                    <a:pt x="1591" y="1230"/>
                  </a:lnTo>
                  <a:lnTo>
                    <a:pt x="1601" y="1220"/>
                  </a:lnTo>
                  <a:lnTo>
                    <a:pt x="1600" y="1206"/>
                  </a:lnTo>
                  <a:lnTo>
                    <a:pt x="1604" y="1196"/>
                  </a:lnTo>
                  <a:lnTo>
                    <a:pt x="1614" y="1185"/>
                  </a:lnTo>
                  <a:lnTo>
                    <a:pt x="1607" y="1183"/>
                  </a:lnTo>
                  <a:lnTo>
                    <a:pt x="1605" y="1176"/>
                  </a:lnTo>
                  <a:lnTo>
                    <a:pt x="1610" y="1170"/>
                  </a:lnTo>
                  <a:lnTo>
                    <a:pt x="1570" y="1143"/>
                  </a:lnTo>
                  <a:lnTo>
                    <a:pt x="1582" y="1120"/>
                  </a:lnTo>
                  <a:lnTo>
                    <a:pt x="1578" y="1107"/>
                  </a:lnTo>
                  <a:lnTo>
                    <a:pt x="1585" y="1108"/>
                  </a:lnTo>
                  <a:lnTo>
                    <a:pt x="1588" y="1115"/>
                  </a:lnTo>
                  <a:lnTo>
                    <a:pt x="1600" y="1115"/>
                  </a:lnTo>
                  <a:lnTo>
                    <a:pt x="1607" y="1126"/>
                  </a:lnTo>
                  <a:lnTo>
                    <a:pt x="1625" y="1131"/>
                  </a:lnTo>
                  <a:lnTo>
                    <a:pt x="1626" y="1137"/>
                  </a:lnTo>
                  <a:lnTo>
                    <a:pt x="1631" y="1144"/>
                  </a:lnTo>
                  <a:lnTo>
                    <a:pt x="1629" y="1159"/>
                  </a:lnTo>
                  <a:lnTo>
                    <a:pt x="1631" y="1164"/>
                  </a:lnTo>
                  <a:lnTo>
                    <a:pt x="1625" y="1172"/>
                  </a:lnTo>
                  <a:lnTo>
                    <a:pt x="1632" y="1181"/>
                  </a:lnTo>
                  <a:lnTo>
                    <a:pt x="1651" y="1186"/>
                  </a:lnTo>
                  <a:lnTo>
                    <a:pt x="1653" y="1174"/>
                  </a:lnTo>
                  <a:lnTo>
                    <a:pt x="1645" y="1169"/>
                  </a:lnTo>
                  <a:lnTo>
                    <a:pt x="1648" y="1161"/>
                  </a:lnTo>
                  <a:lnTo>
                    <a:pt x="1644" y="1151"/>
                  </a:lnTo>
                  <a:lnTo>
                    <a:pt x="1653" y="1139"/>
                  </a:lnTo>
                  <a:lnTo>
                    <a:pt x="1653" y="1150"/>
                  </a:lnTo>
                  <a:lnTo>
                    <a:pt x="1663" y="1154"/>
                  </a:lnTo>
                  <a:lnTo>
                    <a:pt x="1674" y="1163"/>
                  </a:lnTo>
                  <a:lnTo>
                    <a:pt x="1680" y="1183"/>
                  </a:lnTo>
                  <a:lnTo>
                    <a:pt x="1671" y="1188"/>
                  </a:lnTo>
                  <a:lnTo>
                    <a:pt x="1668" y="1199"/>
                  </a:lnTo>
                  <a:lnTo>
                    <a:pt x="1650" y="1213"/>
                  </a:lnTo>
                  <a:lnTo>
                    <a:pt x="1648" y="1222"/>
                  </a:lnTo>
                  <a:lnTo>
                    <a:pt x="1639" y="1232"/>
                  </a:lnTo>
                  <a:lnTo>
                    <a:pt x="1626" y="1252"/>
                  </a:lnTo>
                  <a:lnTo>
                    <a:pt x="1613" y="1272"/>
                  </a:lnTo>
                  <a:lnTo>
                    <a:pt x="1610" y="1295"/>
                  </a:lnTo>
                  <a:lnTo>
                    <a:pt x="1599" y="1294"/>
                  </a:lnTo>
                  <a:lnTo>
                    <a:pt x="1584" y="1297"/>
                  </a:lnTo>
                  <a:lnTo>
                    <a:pt x="1582" y="1308"/>
                  </a:lnTo>
                  <a:lnTo>
                    <a:pt x="1597" y="1303"/>
                  </a:lnTo>
                  <a:lnTo>
                    <a:pt x="1598" y="1315"/>
                  </a:lnTo>
                  <a:lnTo>
                    <a:pt x="1583" y="1313"/>
                  </a:lnTo>
                  <a:lnTo>
                    <a:pt x="1597" y="1325"/>
                  </a:lnTo>
                  <a:lnTo>
                    <a:pt x="1616" y="1332"/>
                  </a:lnTo>
                  <a:lnTo>
                    <a:pt x="1624" y="1341"/>
                  </a:lnTo>
                  <a:lnTo>
                    <a:pt x="1630" y="1361"/>
                  </a:lnTo>
                  <a:lnTo>
                    <a:pt x="1634" y="1388"/>
                  </a:lnTo>
                  <a:lnTo>
                    <a:pt x="1647" y="1404"/>
                  </a:lnTo>
                  <a:lnTo>
                    <a:pt x="1650" y="1421"/>
                  </a:lnTo>
                  <a:lnTo>
                    <a:pt x="1656" y="1431"/>
                  </a:lnTo>
                  <a:lnTo>
                    <a:pt x="1668" y="1467"/>
                  </a:lnTo>
                  <a:lnTo>
                    <a:pt x="1678" y="1483"/>
                  </a:lnTo>
                  <a:lnTo>
                    <a:pt x="1725" y="1556"/>
                  </a:lnTo>
                  <a:lnTo>
                    <a:pt x="1729" y="1586"/>
                  </a:lnTo>
                  <a:lnTo>
                    <a:pt x="1732" y="1569"/>
                  </a:lnTo>
                  <a:lnTo>
                    <a:pt x="1766" y="1562"/>
                  </a:lnTo>
                  <a:lnTo>
                    <a:pt x="1763" y="1533"/>
                  </a:lnTo>
                  <a:lnTo>
                    <a:pt x="1753" y="1505"/>
                  </a:lnTo>
                  <a:lnTo>
                    <a:pt x="1741" y="1501"/>
                  </a:lnTo>
                  <a:lnTo>
                    <a:pt x="1751" y="1492"/>
                  </a:lnTo>
                  <a:lnTo>
                    <a:pt x="1753" y="1500"/>
                  </a:lnTo>
                  <a:lnTo>
                    <a:pt x="1766" y="1510"/>
                  </a:lnTo>
                  <a:lnTo>
                    <a:pt x="1776" y="1498"/>
                  </a:lnTo>
                  <a:lnTo>
                    <a:pt x="1794" y="1497"/>
                  </a:lnTo>
                  <a:lnTo>
                    <a:pt x="1808" y="1488"/>
                  </a:lnTo>
                  <a:lnTo>
                    <a:pt x="1805" y="1498"/>
                  </a:lnTo>
                  <a:lnTo>
                    <a:pt x="1798" y="1505"/>
                  </a:lnTo>
                  <a:lnTo>
                    <a:pt x="1782" y="1508"/>
                  </a:lnTo>
                  <a:lnTo>
                    <a:pt x="1783" y="1523"/>
                  </a:lnTo>
                  <a:lnTo>
                    <a:pt x="1795" y="1527"/>
                  </a:lnTo>
                  <a:lnTo>
                    <a:pt x="1790" y="1549"/>
                  </a:lnTo>
                  <a:lnTo>
                    <a:pt x="1795" y="1559"/>
                  </a:lnTo>
                  <a:lnTo>
                    <a:pt x="1793" y="1574"/>
                  </a:lnTo>
                  <a:lnTo>
                    <a:pt x="1788" y="1586"/>
                  </a:lnTo>
                  <a:lnTo>
                    <a:pt x="1783" y="1603"/>
                  </a:lnTo>
                  <a:lnTo>
                    <a:pt x="1775" y="1590"/>
                  </a:lnTo>
                  <a:lnTo>
                    <a:pt x="1762" y="1586"/>
                  </a:lnTo>
                  <a:lnTo>
                    <a:pt x="1756" y="1586"/>
                  </a:lnTo>
                  <a:lnTo>
                    <a:pt x="1746" y="1597"/>
                  </a:lnTo>
                  <a:lnTo>
                    <a:pt x="1732" y="1593"/>
                  </a:lnTo>
                  <a:lnTo>
                    <a:pt x="1731" y="1601"/>
                  </a:lnTo>
                  <a:lnTo>
                    <a:pt x="1744" y="1625"/>
                  </a:lnTo>
                  <a:lnTo>
                    <a:pt x="1744" y="1635"/>
                  </a:lnTo>
                  <a:lnTo>
                    <a:pt x="1751" y="1643"/>
                  </a:lnTo>
                  <a:lnTo>
                    <a:pt x="1758" y="1674"/>
                  </a:lnTo>
                  <a:lnTo>
                    <a:pt x="1791" y="1697"/>
                  </a:lnTo>
                  <a:lnTo>
                    <a:pt x="1813" y="1684"/>
                  </a:lnTo>
                  <a:lnTo>
                    <a:pt x="1814" y="1678"/>
                  </a:lnTo>
                  <a:lnTo>
                    <a:pt x="1822" y="1674"/>
                  </a:lnTo>
                  <a:lnTo>
                    <a:pt x="1836" y="1683"/>
                  </a:lnTo>
                  <a:lnTo>
                    <a:pt x="1850" y="1692"/>
                  </a:lnTo>
                  <a:lnTo>
                    <a:pt x="1864" y="1711"/>
                  </a:lnTo>
                  <a:lnTo>
                    <a:pt x="1876" y="1741"/>
                  </a:lnTo>
                  <a:lnTo>
                    <a:pt x="1883" y="1781"/>
                  </a:lnTo>
                  <a:lnTo>
                    <a:pt x="1889" y="1815"/>
                  </a:lnTo>
                  <a:lnTo>
                    <a:pt x="1905" y="1849"/>
                  </a:lnTo>
                  <a:lnTo>
                    <a:pt x="1905" y="1863"/>
                  </a:lnTo>
                  <a:lnTo>
                    <a:pt x="1913" y="1869"/>
                  </a:lnTo>
                  <a:lnTo>
                    <a:pt x="1931" y="1903"/>
                  </a:lnTo>
                  <a:lnTo>
                    <a:pt x="1934" y="1896"/>
                  </a:lnTo>
                  <a:lnTo>
                    <a:pt x="1939" y="1881"/>
                  </a:lnTo>
                  <a:lnTo>
                    <a:pt x="1948" y="1881"/>
                  </a:lnTo>
                  <a:lnTo>
                    <a:pt x="1963" y="1891"/>
                  </a:lnTo>
                  <a:lnTo>
                    <a:pt x="1971" y="1894"/>
                  </a:lnTo>
                  <a:lnTo>
                    <a:pt x="1995" y="1908"/>
                  </a:lnTo>
                  <a:lnTo>
                    <a:pt x="2031" y="1928"/>
                  </a:lnTo>
                  <a:lnTo>
                    <a:pt x="2041" y="1956"/>
                  </a:lnTo>
                  <a:lnTo>
                    <a:pt x="2049" y="1947"/>
                  </a:lnTo>
                  <a:lnTo>
                    <a:pt x="2063" y="1953"/>
                  </a:lnTo>
                  <a:lnTo>
                    <a:pt x="2077" y="1971"/>
                  </a:lnTo>
                  <a:lnTo>
                    <a:pt x="2087" y="1998"/>
                  </a:lnTo>
                  <a:lnTo>
                    <a:pt x="2098" y="2007"/>
                  </a:lnTo>
                  <a:lnTo>
                    <a:pt x="2093" y="2018"/>
                  </a:lnTo>
                  <a:lnTo>
                    <a:pt x="2105" y="2033"/>
                  </a:lnTo>
                  <a:lnTo>
                    <a:pt x="2112" y="2048"/>
                  </a:lnTo>
                  <a:lnTo>
                    <a:pt x="2114" y="2064"/>
                  </a:lnTo>
                  <a:lnTo>
                    <a:pt x="2124" y="2067"/>
                  </a:lnTo>
                  <a:lnTo>
                    <a:pt x="2127" y="2081"/>
                  </a:lnTo>
                  <a:lnTo>
                    <a:pt x="2119" y="2080"/>
                  </a:lnTo>
                  <a:lnTo>
                    <a:pt x="2117" y="2091"/>
                  </a:lnTo>
                  <a:lnTo>
                    <a:pt x="2109" y="2119"/>
                  </a:lnTo>
                  <a:lnTo>
                    <a:pt x="2122" y="2145"/>
                  </a:lnTo>
                  <a:lnTo>
                    <a:pt x="2139" y="2161"/>
                  </a:lnTo>
                  <a:lnTo>
                    <a:pt x="2156" y="2156"/>
                  </a:lnTo>
                  <a:lnTo>
                    <a:pt x="2169" y="2157"/>
                  </a:lnTo>
                  <a:lnTo>
                    <a:pt x="2202" y="2150"/>
                  </a:lnTo>
                  <a:lnTo>
                    <a:pt x="2203" y="2142"/>
                  </a:lnTo>
                  <a:lnTo>
                    <a:pt x="2215" y="2137"/>
                  </a:lnTo>
                  <a:lnTo>
                    <a:pt x="2229" y="2141"/>
                  </a:lnTo>
                  <a:lnTo>
                    <a:pt x="2266" y="2142"/>
                  </a:lnTo>
                  <a:lnTo>
                    <a:pt x="2284" y="2131"/>
                  </a:lnTo>
                  <a:lnTo>
                    <a:pt x="2354" y="2109"/>
                  </a:lnTo>
                  <a:lnTo>
                    <a:pt x="2360" y="2121"/>
                  </a:lnTo>
                  <a:lnTo>
                    <a:pt x="2375" y="2130"/>
                  </a:lnTo>
                  <a:lnTo>
                    <a:pt x="2365" y="2144"/>
                  </a:lnTo>
                  <a:lnTo>
                    <a:pt x="2354" y="2140"/>
                  </a:lnTo>
                  <a:lnTo>
                    <a:pt x="2359" y="2157"/>
                  </a:lnTo>
                  <a:lnTo>
                    <a:pt x="2334" y="2188"/>
                  </a:lnTo>
                  <a:lnTo>
                    <a:pt x="2323" y="2191"/>
                  </a:lnTo>
                  <a:lnTo>
                    <a:pt x="2320" y="2206"/>
                  </a:lnTo>
                  <a:lnTo>
                    <a:pt x="2315" y="2211"/>
                  </a:lnTo>
                  <a:lnTo>
                    <a:pt x="2305" y="2210"/>
                  </a:lnTo>
                  <a:lnTo>
                    <a:pt x="2306" y="2217"/>
                  </a:lnTo>
                  <a:lnTo>
                    <a:pt x="2298" y="2214"/>
                  </a:lnTo>
                  <a:lnTo>
                    <a:pt x="2299" y="2222"/>
                  </a:lnTo>
                  <a:lnTo>
                    <a:pt x="2290" y="2226"/>
                  </a:lnTo>
                  <a:lnTo>
                    <a:pt x="2285" y="2233"/>
                  </a:lnTo>
                  <a:lnTo>
                    <a:pt x="2285" y="2238"/>
                  </a:lnTo>
                  <a:lnTo>
                    <a:pt x="2285" y="2238"/>
                  </a:lnTo>
                  <a:lnTo>
                    <a:pt x="2285" y="2238"/>
                  </a:lnTo>
                  <a:close/>
                  <a:moveTo>
                    <a:pt x="1973" y="2316"/>
                  </a:moveTo>
                  <a:lnTo>
                    <a:pt x="1978" y="2311"/>
                  </a:lnTo>
                  <a:lnTo>
                    <a:pt x="1973" y="2316"/>
                  </a:lnTo>
                  <a:lnTo>
                    <a:pt x="1973" y="2316"/>
                  </a:lnTo>
                  <a:lnTo>
                    <a:pt x="1973" y="2316"/>
                  </a:lnTo>
                  <a:close/>
                  <a:moveTo>
                    <a:pt x="1937" y="2333"/>
                  </a:moveTo>
                  <a:lnTo>
                    <a:pt x="1939" y="2326"/>
                  </a:lnTo>
                  <a:lnTo>
                    <a:pt x="1937" y="2333"/>
                  </a:lnTo>
                  <a:lnTo>
                    <a:pt x="1937" y="2333"/>
                  </a:lnTo>
                  <a:lnTo>
                    <a:pt x="1937" y="2333"/>
                  </a:lnTo>
                  <a:close/>
                  <a:moveTo>
                    <a:pt x="1944" y="2325"/>
                  </a:moveTo>
                  <a:lnTo>
                    <a:pt x="1949" y="2320"/>
                  </a:lnTo>
                  <a:lnTo>
                    <a:pt x="1944" y="2325"/>
                  </a:lnTo>
                  <a:lnTo>
                    <a:pt x="1944" y="2325"/>
                  </a:lnTo>
                  <a:lnTo>
                    <a:pt x="1944" y="2325"/>
                  </a:lnTo>
                  <a:close/>
                  <a:moveTo>
                    <a:pt x="1958" y="2331"/>
                  </a:moveTo>
                  <a:lnTo>
                    <a:pt x="1949" y="2325"/>
                  </a:lnTo>
                  <a:lnTo>
                    <a:pt x="1954" y="2330"/>
                  </a:lnTo>
                  <a:lnTo>
                    <a:pt x="1958" y="2331"/>
                  </a:lnTo>
                  <a:lnTo>
                    <a:pt x="1958" y="2331"/>
                  </a:lnTo>
                  <a:lnTo>
                    <a:pt x="1958" y="2331"/>
                  </a:lnTo>
                  <a:close/>
                  <a:moveTo>
                    <a:pt x="1966" y="2335"/>
                  </a:moveTo>
                  <a:lnTo>
                    <a:pt x="1962" y="2331"/>
                  </a:lnTo>
                  <a:lnTo>
                    <a:pt x="1966" y="2335"/>
                  </a:lnTo>
                  <a:lnTo>
                    <a:pt x="1966" y="2335"/>
                  </a:lnTo>
                  <a:lnTo>
                    <a:pt x="1966" y="2335"/>
                  </a:lnTo>
                  <a:close/>
                  <a:moveTo>
                    <a:pt x="1796" y="2379"/>
                  </a:moveTo>
                  <a:lnTo>
                    <a:pt x="1803" y="2364"/>
                  </a:lnTo>
                  <a:lnTo>
                    <a:pt x="1790" y="2361"/>
                  </a:lnTo>
                  <a:lnTo>
                    <a:pt x="1777" y="2378"/>
                  </a:lnTo>
                  <a:lnTo>
                    <a:pt x="1796" y="2379"/>
                  </a:lnTo>
                  <a:lnTo>
                    <a:pt x="1796" y="2379"/>
                  </a:lnTo>
                  <a:lnTo>
                    <a:pt x="1796" y="2379"/>
                  </a:lnTo>
                  <a:close/>
                  <a:moveTo>
                    <a:pt x="1900" y="2377"/>
                  </a:moveTo>
                  <a:lnTo>
                    <a:pt x="1908" y="2377"/>
                  </a:lnTo>
                  <a:lnTo>
                    <a:pt x="1918" y="2374"/>
                  </a:lnTo>
                  <a:lnTo>
                    <a:pt x="1923" y="2372"/>
                  </a:lnTo>
                  <a:lnTo>
                    <a:pt x="1929" y="2370"/>
                  </a:lnTo>
                  <a:lnTo>
                    <a:pt x="1928" y="2363"/>
                  </a:lnTo>
                  <a:lnTo>
                    <a:pt x="1920" y="2357"/>
                  </a:lnTo>
                  <a:lnTo>
                    <a:pt x="1919" y="2364"/>
                  </a:lnTo>
                  <a:lnTo>
                    <a:pt x="1914" y="2365"/>
                  </a:lnTo>
                  <a:lnTo>
                    <a:pt x="1905" y="2369"/>
                  </a:lnTo>
                  <a:lnTo>
                    <a:pt x="1905" y="2362"/>
                  </a:lnTo>
                  <a:lnTo>
                    <a:pt x="1903" y="2369"/>
                  </a:lnTo>
                  <a:lnTo>
                    <a:pt x="1900" y="2377"/>
                  </a:lnTo>
                  <a:lnTo>
                    <a:pt x="1900" y="2377"/>
                  </a:lnTo>
                  <a:lnTo>
                    <a:pt x="1900" y="2377"/>
                  </a:lnTo>
                  <a:close/>
                  <a:moveTo>
                    <a:pt x="1932" y="2373"/>
                  </a:moveTo>
                  <a:lnTo>
                    <a:pt x="1946" y="2369"/>
                  </a:lnTo>
                  <a:lnTo>
                    <a:pt x="1958" y="2362"/>
                  </a:lnTo>
                  <a:lnTo>
                    <a:pt x="1956" y="2358"/>
                  </a:lnTo>
                  <a:lnTo>
                    <a:pt x="1950" y="2356"/>
                  </a:lnTo>
                  <a:lnTo>
                    <a:pt x="1939" y="2361"/>
                  </a:lnTo>
                  <a:lnTo>
                    <a:pt x="1936" y="2355"/>
                  </a:lnTo>
                  <a:lnTo>
                    <a:pt x="1932" y="2362"/>
                  </a:lnTo>
                  <a:lnTo>
                    <a:pt x="1931" y="2370"/>
                  </a:lnTo>
                  <a:lnTo>
                    <a:pt x="1932" y="2373"/>
                  </a:lnTo>
                  <a:lnTo>
                    <a:pt x="1932" y="2373"/>
                  </a:lnTo>
                  <a:lnTo>
                    <a:pt x="1932" y="2373"/>
                  </a:lnTo>
                  <a:close/>
                  <a:moveTo>
                    <a:pt x="1963" y="2362"/>
                  </a:moveTo>
                  <a:lnTo>
                    <a:pt x="1970" y="2361"/>
                  </a:lnTo>
                  <a:lnTo>
                    <a:pt x="1980" y="2355"/>
                  </a:lnTo>
                  <a:lnTo>
                    <a:pt x="2001" y="2345"/>
                  </a:lnTo>
                  <a:lnTo>
                    <a:pt x="2002" y="2338"/>
                  </a:lnTo>
                  <a:lnTo>
                    <a:pt x="1999" y="2332"/>
                  </a:lnTo>
                  <a:lnTo>
                    <a:pt x="1985" y="2321"/>
                  </a:lnTo>
                  <a:lnTo>
                    <a:pt x="1983" y="2326"/>
                  </a:lnTo>
                  <a:lnTo>
                    <a:pt x="1990" y="2328"/>
                  </a:lnTo>
                  <a:lnTo>
                    <a:pt x="1992" y="2338"/>
                  </a:lnTo>
                  <a:lnTo>
                    <a:pt x="1998" y="2338"/>
                  </a:lnTo>
                  <a:lnTo>
                    <a:pt x="1999" y="2345"/>
                  </a:lnTo>
                  <a:lnTo>
                    <a:pt x="1989" y="2343"/>
                  </a:lnTo>
                  <a:lnTo>
                    <a:pt x="1983" y="2337"/>
                  </a:lnTo>
                  <a:lnTo>
                    <a:pt x="1980" y="2333"/>
                  </a:lnTo>
                  <a:lnTo>
                    <a:pt x="1975" y="2335"/>
                  </a:lnTo>
                  <a:lnTo>
                    <a:pt x="1970" y="2336"/>
                  </a:lnTo>
                  <a:lnTo>
                    <a:pt x="1975" y="2340"/>
                  </a:lnTo>
                  <a:lnTo>
                    <a:pt x="1980" y="2339"/>
                  </a:lnTo>
                  <a:lnTo>
                    <a:pt x="1988" y="2344"/>
                  </a:lnTo>
                  <a:lnTo>
                    <a:pt x="1983" y="2348"/>
                  </a:lnTo>
                  <a:lnTo>
                    <a:pt x="1977" y="2354"/>
                  </a:lnTo>
                  <a:lnTo>
                    <a:pt x="1972" y="2352"/>
                  </a:lnTo>
                  <a:lnTo>
                    <a:pt x="1965" y="2355"/>
                  </a:lnTo>
                  <a:lnTo>
                    <a:pt x="1959" y="2360"/>
                  </a:lnTo>
                  <a:lnTo>
                    <a:pt x="1963" y="2362"/>
                  </a:lnTo>
                  <a:lnTo>
                    <a:pt x="1963" y="2362"/>
                  </a:lnTo>
                  <a:lnTo>
                    <a:pt x="1963" y="2362"/>
                  </a:lnTo>
                  <a:close/>
                  <a:moveTo>
                    <a:pt x="2010" y="2284"/>
                  </a:moveTo>
                  <a:lnTo>
                    <a:pt x="2014" y="2280"/>
                  </a:lnTo>
                  <a:lnTo>
                    <a:pt x="2010" y="2284"/>
                  </a:lnTo>
                  <a:lnTo>
                    <a:pt x="2010" y="2284"/>
                  </a:lnTo>
                  <a:lnTo>
                    <a:pt x="2010" y="2284"/>
                  </a:lnTo>
                  <a:close/>
                  <a:moveTo>
                    <a:pt x="2006" y="2305"/>
                  </a:moveTo>
                  <a:lnTo>
                    <a:pt x="2006" y="2296"/>
                  </a:lnTo>
                  <a:lnTo>
                    <a:pt x="2004" y="2303"/>
                  </a:lnTo>
                  <a:lnTo>
                    <a:pt x="2006" y="2305"/>
                  </a:lnTo>
                  <a:lnTo>
                    <a:pt x="2006" y="2305"/>
                  </a:lnTo>
                  <a:lnTo>
                    <a:pt x="2006" y="2305"/>
                  </a:lnTo>
                  <a:close/>
                  <a:moveTo>
                    <a:pt x="2021" y="2299"/>
                  </a:moveTo>
                  <a:lnTo>
                    <a:pt x="2016" y="2286"/>
                  </a:lnTo>
                  <a:lnTo>
                    <a:pt x="2017" y="2294"/>
                  </a:lnTo>
                  <a:lnTo>
                    <a:pt x="2021" y="2299"/>
                  </a:lnTo>
                  <a:lnTo>
                    <a:pt x="2021" y="2299"/>
                  </a:lnTo>
                  <a:lnTo>
                    <a:pt x="2021" y="2299"/>
                  </a:lnTo>
                  <a:close/>
                  <a:moveTo>
                    <a:pt x="2034" y="2306"/>
                  </a:moveTo>
                  <a:lnTo>
                    <a:pt x="2036" y="2296"/>
                  </a:lnTo>
                  <a:lnTo>
                    <a:pt x="2028" y="2296"/>
                  </a:lnTo>
                  <a:lnTo>
                    <a:pt x="2029" y="2303"/>
                  </a:lnTo>
                  <a:lnTo>
                    <a:pt x="2034" y="2306"/>
                  </a:lnTo>
                  <a:lnTo>
                    <a:pt x="2034" y="2306"/>
                  </a:lnTo>
                  <a:lnTo>
                    <a:pt x="2034" y="2306"/>
                  </a:lnTo>
                  <a:close/>
                  <a:moveTo>
                    <a:pt x="2011" y="2339"/>
                  </a:moveTo>
                  <a:lnTo>
                    <a:pt x="2013" y="2330"/>
                  </a:lnTo>
                  <a:lnTo>
                    <a:pt x="1997" y="2316"/>
                  </a:lnTo>
                  <a:lnTo>
                    <a:pt x="1999" y="2323"/>
                  </a:lnTo>
                  <a:lnTo>
                    <a:pt x="1997" y="2329"/>
                  </a:lnTo>
                  <a:lnTo>
                    <a:pt x="2002" y="2334"/>
                  </a:lnTo>
                  <a:lnTo>
                    <a:pt x="2012" y="2333"/>
                  </a:lnTo>
                  <a:lnTo>
                    <a:pt x="2009" y="2338"/>
                  </a:lnTo>
                  <a:lnTo>
                    <a:pt x="2011" y="2339"/>
                  </a:lnTo>
                  <a:lnTo>
                    <a:pt x="2011" y="2339"/>
                  </a:lnTo>
                  <a:lnTo>
                    <a:pt x="2011" y="2339"/>
                  </a:lnTo>
                  <a:close/>
                  <a:moveTo>
                    <a:pt x="2039" y="2346"/>
                  </a:moveTo>
                  <a:lnTo>
                    <a:pt x="2051" y="2341"/>
                  </a:lnTo>
                  <a:lnTo>
                    <a:pt x="2060" y="2338"/>
                  </a:lnTo>
                  <a:lnTo>
                    <a:pt x="2059" y="2327"/>
                  </a:lnTo>
                  <a:lnTo>
                    <a:pt x="2053" y="2318"/>
                  </a:lnTo>
                  <a:lnTo>
                    <a:pt x="2048" y="2313"/>
                  </a:lnTo>
                  <a:lnTo>
                    <a:pt x="2041" y="2303"/>
                  </a:lnTo>
                  <a:lnTo>
                    <a:pt x="2036" y="2308"/>
                  </a:lnTo>
                  <a:lnTo>
                    <a:pt x="2042" y="2318"/>
                  </a:lnTo>
                  <a:lnTo>
                    <a:pt x="2045" y="2323"/>
                  </a:lnTo>
                  <a:lnTo>
                    <a:pt x="2049" y="2328"/>
                  </a:lnTo>
                  <a:lnTo>
                    <a:pt x="2048" y="2334"/>
                  </a:lnTo>
                  <a:lnTo>
                    <a:pt x="2053" y="2331"/>
                  </a:lnTo>
                  <a:lnTo>
                    <a:pt x="2058" y="2333"/>
                  </a:lnTo>
                  <a:lnTo>
                    <a:pt x="2053" y="2338"/>
                  </a:lnTo>
                  <a:lnTo>
                    <a:pt x="2039" y="2346"/>
                  </a:lnTo>
                  <a:lnTo>
                    <a:pt x="2039" y="2346"/>
                  </a:lnTo>
                  <a:lnTo>
                    <a:pt x="2039" y="2346"/>
                  </a:lnTo>
                  <a:close/>
                  <a:moveTo>
                    <a:pt x="2022" y="2339"/>
                  </a:moveTo>
                  <a:lnTo>
                    <a:pt x="2026" y="2334"/>
                  </a:lnTo>
                  <a:lnTo>
                    <a:pt x="2022" y="2322"/>
                  </a:lnTo>
                  <a:lnTo>
                    <a:pt x="2019" y="2313"/>
                  </a:lnTo>
                  <a:lnTo>
                    <a:pt x="2021" y="2322"/>
                  </a:lnTo>
                  <a:lnTo>
                    <a:pt x="2016" y="2319"/>
                  </a:lnTo>
                  <a:lnTo>
                    <a:pt x="2010" y="2313"/>
                  </a:lnTo>
                  <a:lnTo>
                    <a:pt x="2010" y="2318"/>
                  </a:lnTo>
                  <a:lnTo>
                    <a:pt x="2015" y="2324"/>
                  </a:lnTo>
                  <a:lnTo>
                    <a:pt x="2017" y="2332"/>
                  </a:lnTo>
                  <a:lnTo>
                    <a:pt x="2023" y="2334"/>
                  </a:lnTo>
                  <a:lnTo>
                    <a:pt x="2022" y="2339"/>
                  </a:lnTo>
                  <a:lnTo>
                    <a:pt x="2022" y="2339"/>
                  </a:lnTo>
                  <a:lnTo>
                    <a:pt x="2022" y="2339"/>
                  </a:lnTo>
                  <a:close/>
                  <a:moveTo>
                    <a:pt x="2042" y="2335"/>
                  </a:moveTo>
                  <a:lnTo>
                    <a:pt x="2043" y="2328"/>
                  </a:lnTo>
                  <a:lnTo>
                    <a:pt x="2039" y="2321"/>
                  </a:lnTo>
                  <a:lnTo>
                    <a:pt x="2034" y="2317"/>
                  </a:lnTo>
                  <a:lnTo>
                    <a:pt x="2029" y="2313"/>
                  </a:lnTo>
                  <a:lnTo>
                    <a:pt x="2024" y="2308"/>
                  </a:lnTo>
                  <a:lnTo>
                    <a:pt x="2021" y="2300"/>
                  </a:lnTo>
                  <a:lnTo>
                    <a:pt x="2020" y="2309"/>
                  </a:lnTo>
                  <a:lnTo>
                    <a:pt x="2026" y="2313"/>
                  </a:lnTo>
                  <a:lnTo>
                    <a:pt x="2030" y="2322"/>
                  </a:lnTo>
                  <a:lnTo>
                    <a:pt x="2034" y="2326"/>
                  </a:lnTo>
                  <a:lnTo>
                    <a:pt x="2039" y="2327"/>
                  </a:lnTo>
                  <a:lnTo>
                    <a:pt x="2040" y="2333"/>
                  </a:lnTo>
                  <a:lnTo>
                    <a:pt x="2042" y="2335"/>
                  </a:lnTo>
                  <a:lnTo>
                    <a:pt x="2042" y="2335"/>
                  </a:lnTo>
                  <a:lnTo>
                    <a:pt x="2042" y="2335"/>
                  </a:lnTo>
                  <a:close/>
                  <a:moveTo>
                    <a:pt x="2037" y="2338"/>
                  </a:moveTo>
                  <a:lnTo>
                    <a:pt x="2036" y="2330"/>
                  </a:lnTo>
                  <a:lnTo>
                    <a:pt x="2032" y="2327"/>
                  </a:lnTo>
                  <a:lnTo>
                    <a:pt x="2031" y="2333"/>
                  </a:lnTo>
                  <a:lnTo>
                    <a:pt x="2037" y="2338"/>
                  </a:lnTo>
                  <a:lnTo>
                    <a:pt x="2037" y="2338"/>
                  </a:lnTo>
                  <a:lnTo>
                    <a:pt x="2037" y="2338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4" name="Freeform 8">
              <a:extLst>
                <a:ext uri="{FF2B5EF4-FFF2-40B4-BE49-F238E27FC236}">
                  <a16:creationId xmlns:a16="http://schemas.microsoft.com/office/drawing/2014/main" id="{71C15DBF-9F9C-4497-0A8D-34A50075484A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8428759" y="-1391178"/>
              <a:ext cx="1514475" cy="2347913"/>
            </a:xfrm>
            <a:custGeom>
              <a:avLst/>
              <a:gdLst>
                <a:gd name="T0" fmla="*/ 42 w 954"/>
                <a:gd name="T1" fmla="*/ 1438 h 1479"/>
                <a:gd name="T2" fmla="*/ 82 w 954"/>
                <a:gd name="T3" fmla="*/ 1438 h 1479"/>
                <a:gd name="T4" fmla="*/ 121 w 954"/>
                <a:gd name="T5" fmla="*/ 1437 h 1479"/>
                <a:gd name="T6" fmla="*/ 136 w 954"/>
                <a:gd name="T7" fmla="*/ 1454 h 1479"/>
                <a:gd name="T8" fmla="*/ 141 w 954"/>
                <a:gd name="T9" fmla="*/ 1404 h 1479"/>
                <a:gd name="T10" fmla="*/ 197 w 954"/>
                <a:gd name="T11" fmla="*/ 1416 h 1479"/>
                <a:gd name="T12" fmla="*/ 258 w 954"/>
                <a:gd name="T13" fmla="*/ 1456 h 1479"/>
                <a:gd name="T14" fmla="*/ 293 w 954"/>
                <a:gd name="T15" fmla="*/ 1472 h 1479"/>
                <a:gd name="T16" fmla="*/ 350 w 954"/>
                <a:gd name="T17" fmla="*/ 1411 h 1479"/>
                <a:gd name="T18" fmla="*/ 392 w 954"/>
                <a:gd name="T19" fmla="*/ 1442 h 1479"/>
                <a:gd name="T20" fmla="*/ 414 w 954"/>
                <a:gd name="T21" fmla="*/ 1461 h 1479"/>
                <a:gd name="T22" fmla="*/ 444 w 954"/>
                <a:gd name="T23" fmla="*/ 1433 h 1479"/>
                <a:gd name="T24" fmla="*/ 451 w 954"/>
                <a:gd name="T25" fmla="*/ 1403 h 1479"/>
                <a:gd name="T26" fmla="*/ 475 w 954"/>
                <a:gd name="T27" fmla="*/ 1368 h 1479"/>
                <a:gd name="T28" fmla="*/ 506 w 954"/>
                <a:gd name="T29" fmla="*/ 1354 h 1479"/>
                <a:gd name="T30" fmla="*/ 521 w 954"/>
                <a:gd name="T31" fmla="*/ 1347 h 1479"/>
                <a:gd name="T32" fmla="*/ 537 w 954"/>
                <a:gd name="T33" fmla="*/ 1393 h 1479"/>
                <a:gd name="T34" fmla="*/ 581 w 954"/>
                <a:gd name="T35" fmla="*/ 1407 h 1479"/>
                <a:gd name="T36" fmla="*/ 600 w 954"/>
                <a:gd name="T37" fmla="*/ 1406 h 1479"/>
                <a:gd name="T38" fmla="*/ 629 w 954"/>
                <a:gd name="T39" fmla="*/ 1370 h 1479"/>
                <a:gd name="T40" fmla="*/ 653 w 954"/>
                <a:gd name="T41" fmla="*/ 1304 h 1479"/>
                <a:gd name="T42" fmla="*/ 706 w 954"/>
                <a:gd name="T43" fmla="*/ 1278 h 1479"/>
                <a:gd name="T44" fmla="*/ 749 w 954"/>
                <a:gd name="T45" fmla="*/ 1231 h 1479"/>
                <a:gd name="T46" fmla="*/ 773 w 954"/>
                <a:gd name="T47" fmla="*/ 1203 h 1479"/>
                <a:gd name="T48" fmla="*/ 763 w 954"/>
                <a:gd name="T49" fmla="*/ 1155 h 1479"/>
                <a:gd name="T50" fmla="*/ 805 w 954"/>
                <a:gd name="T51" fmla="*/ 1132 h 1479"/>
                <a:gd name="T52" fmla="*/ 890 w 954"/>
                <a:gd name="T53" fmla="*/ 1121 h 1479"/>
                <a:gd name="T54" fmla="*/ 940 w 954"/>
                <a:gd name="T55" fmla="*/ 1119 h 1479"/>
                <a:gd name="T56" fmla="*/ 951 w 954"/>
                <a:gd name="T57" fmla="*/ 1087 h 1479"/>
                <a:gd name="T58" fmla="*/ 937 w 954"/>
                <a:gd name="T59" fmla="*/ 1041 h 1479"/>
                <a:gd name="T60" fmla="*/ 939 w 954"/>
                <a:gd name="T61" fmla="*/ 1000 h 1479"/>
                <a:gd name="T62" fmla="*/ 949 w 954"/>
                <a:gd name="T63" fmla="*/ 634 h 1479"/>
                <a:gd name="T64" fmla="*/ 474 w 954"/>
                <a:gd name="T65" fmla="*/ 3 h 1479"/>
                <a:gd name="T66" fmla="*/ 312 w 954"/>
                <a:gd name="T67" fmla="*/ 40 h 1479"/>
                <a:gd name="T68" fmla="*/ 253 w 954"/>
                <a:gd name="T69" fmla="*/ 44 h 1479"/>
                <a:gd name="T70" fmla="*/ 232 w 954"/>
                <a:gd name="T71" fmla="*/ 25 h 1479"/>
                <a:gd name="T72" fmla="*/ 207 w 954"/>
                <a:gd name="T73" fmla="*/ 122 h 1479"/>
                <a:gd name="T74" fmla="*/ 171 w 954"/>
                <a:gd name="T75" fmla="*/ 894 h 1479"/>
                <a:gd name="T76" fmla="*/ 157 w 954"/>
                <a:gd name="T77" fmla="*/ 924 h 1479"/>
                <a:gd name="T78" fmla="*/ 155 w 954"/>
                <a:gd name="T79" fmla="*/ 953 h 1479"/>
                <a:gd name="T80" fmla="*/ 146 w 954"/>
                <a:gd name="T81" fmla="*/ 976 h 1479"/>
                <a:gd name="T82" fmla="*/ 161 w 954"/>
                <a:gd name="T83" fmla="*/ 997 h 1479"/>
                <a:gd name="T84" fmla="*/ 175 w 954"/>
                <a:gd name="T85" fmla="*/ 1032 h 1479"/>
                <a:gd name="T86" fmla="*/ 171 w 954"/>
                <a:gd name="T87" fmla="*/ 1061 h 1479"/>
                <a:gd name="T88" fmla="*/ 173 w 954"/>
                <a:gd name="T89" fmla="*/ 1092 h 1479"/>
                <a:gd name="T90" fmla="*/ 172 w 954"/>
                <a:gd name="T91" fmla="*/ 1139 h 1479"/>
                <a:gd name="T92" fmla="*/ 141 w 954"/>
                <a:gd name="T93" fmla="*/ 1169 h 1479"/>
                <a:gd name="T94" fmla="*/ 128 w 954"/>
                <a:gd name="T95" fmla="*/ 1190 h 1479"/>
                <a:gd name="T96" fmla="*/ 104 w 954"/>
                <a:gd name="T97" fmla="*/ 1222 h 1479"/>
                <a:gd name="T98" fmla="*/ 82 w 954"/>
                <a:gd name="T99" fmla="*/ 1263 h 1479"/>
                <a:gd name="T100" fmla="*/ 68 w 954"/>
                <a:gd name="T101" fmla="*/ 1276 h 1479"/>
                <a:gd name="T102" fmla="*/ 44 w 954"/>
                <a:gd name="T103" fmla="*/ 1288 h 1479"/>
                <a:gd name="T104" fmla="*/ 37 w 954"/>
                <a:gd name="T105" fmla="*/ 1319 h 1479"/>
                <a:gd name="T106" fmla="*/ 50 w 954"/>
                <a:gd name="T107" fmla="*/ 1333 h 1479"/>
                <a:gd name="T108" fmla="*/ 29 w 954"/>
                <a:gd name="T109" fmla="*/ 1355 h 1479"/>
                <a:gd name="T110" fmla="*/ 16 w 954"/>
                <a:gd name="T111" fmla="*/ 1370 h 1479"/>
                <a:gd name="T112" fmla="*/ 17 w 954"/>
                <a:gd name="T113" fmla="*/ 1404 h 1479"/>
                <a:gd name="T114" fmla="*/ 17 w 954"/>
                <a:gd name="T115" fmla="*/ 1428 h 1479"/>
                <a:gd name="T116" fmla="*/ 13 w 954"/>
                <a:gd name="T117" fmla="*/ 1455 h 1479"/>
                <a:gd name="T118" fmla="*/ 21 w 954"/>
                <a:gd name="T119" fmla="*/ 1463 h 1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54" h="1479">
                  <a:moveTo>
                    <a:pt x="35" y="1474"/>
                  </a:moveTo>
                  <a:lnTo>
                    <a:pt x="43" y="1466"/>
                  </a:lnTo>
                  <a:lnTo>
                    <a:pt x="51" y="1460"/>
                  </a:lnTo>
                  <a:lnTo>
                    <a:pt x="50" y="1446"/>
                  </a:lnTo>
                  <a:lnTo>
                    <a:pt x="42" y="1438"/>
                  </a:lnTo>
                  <a:lnTo>
                    <a:pt x="51" y="1421"/>
                  </a:lnTo>
                  <a:lnTo>
                    <a:pt x="56" y="1419"/>
                  </a:lnTo>
                  <a:lnTo>
                    <a:pt x="61" y="1421"/>
                  </a:lnTo>
                  <a:lnTo>
                    <a:pt x="70" y="1434"/>
                  </a:lnTo>
                  <a:lnTo>
                    <a:pt x="82" y="1438"/>
                  </a:lnTo>
                  <a:lnTo>
                    <a:pt x="89" y="1437"/>
                  </a:lnTo>
                  <a:lnTo>
                    <a:pt x="95" y="1432"/>
                  </a:lnTo>
                  <a:lnTo>
                    <a:pt x="107" y="1433"/>
                  </a:lnTo>
                  <a:lnTo>
                    <a:pt x="118" y="1430"/>
                  </a:lnTo>
                  <a:lnTo>
                    <a:pt x="121" y="1437"/>
                  </a:lnTo>
                  <a:lnTo>
                    <a:pt x="116" y="1446"/>
                  </a:lnTo>
                  <a:lnTo>
                    <a:pt x="115" y="1452"/>
                  </a:lnTo>
                  <a:lnTo>
                    <a:pt x="118" y="1457"/>
                  </a:lnTo>
                  <a:lnTo>
                    <a:pt x="132" y="1458"/>
                  </a:lnTo>
                  <a:lnTo>
                    <a:pt x="136" y="1454"/>
                  </a:lnTo>
                  <a:lnTo>
                    <a:pt x="145" y="1438"/>
                  </a:lnTo>
                  <a:lnTo>
                    <a:pt x="133" y="1424"/>
                  </a:lnTo>
                  <a:lnTo>
                    <a:pt x="134" y="1418"/>
                  </a:lnTo>
                  <a:lnTo>
                    <a:pt x="139" y="1411"/>
                  </a:lnTo>
                  <a:lnTo>
                    <a:pt x="141" y="1404"/>
                  </a:lnTo>
                  <a:lnTo>
                    <a:pt x="147" y="1413"/>
                  </a:lnTo>
                  <a:lnTo>
                    <a:pt x="151" y="1420"/>
                  </a:lnTo>
                  <a:lnTo>
                    <a:pt x="166" y="1429"/>
                  </a:lnTo>
                  <a:lnTo>
                    <a:pt x="187" y="1416"/>
                  </a:lnTo>
                  <a:lnTo>
                    <a:pt x="197" y="1416"/>
                  </a:lnTo>
                  <a:lnTo>
                    <a:pt x="207" y="1423"/>
                  </a:lnTo>
                  <a:lnTo>
                    <a:pt x="216" y="1429"/>
                  </a:lnTo>
                  <a:lnTo>
                    <a:pt x="231" y="1440"/>
                  </a:lnTo>
                  <a:lnTo>
                    <a:pt x="239" y="1449"/>
                  </a:lnTo>
                  <a:lnTo>
                    <a:pt x="258" y="1456"/>
                  </a:lnTo>
                  <a:lnTo>
                    <a:pt x="266" y="1460"/>
                  </a:lnTo>
                  <a:lnTo>
                    <a:pt x="270" y="1470"/>
                  </a:lnTo>
                  <a:lnTo>
                    <a:pt x="275" y="1479"/>
                  </a:lnTo>
                  <a:lnTo>
                    <a:pt x="285" y="1479"/>
                  </a:lnTo>
                  <a:lnTo>
                    <a:pt x="293" y="1472"/>
                  </a:lnTo>
                  <a:lnTo>
                    <a:pt x="296" y="1467"/>
                  </a:lnTo>
                  <a:lnTo>
                    <a:pt x="302" y="1438"/>
                  </a:lnTo>
                  <a:lnTo>
                    <a:pt x="317" y="1426"/>
                  </a:lnTo>
                  <a:lnTo>
                    <a:pt x="339" y="1423"/>
                  </a:lnTo>
                  <a:lnTo>
                    <a:pt x="350" y="1411"/>
                  </a:lnTo>
                  <a:lnTo>
                    <a:pt x="358" y="1403"/>
                  </a:lnTo>
                  <a:lnTo>
                    <a:pt x="371" y="1404"/>
                  </a:lnTo>
                  <a:lnTo>
                    <a:pt x="374" y="1411"/>
                  </a:lnTo>
                  <a:lnTo>
                    <a:pt x="383" y="1433"/>
                  </a:lnTo>
                  <a:lnTo>
                    <a:pt x="392" y="1442"/>
                  </a:lnTo>
                  <a:lnTo>
                    <a:pt x="406" y="1435"/>
                  </a:lnTo>
                  <a:lnTo>
                    <a:pt x="414" y="1437"/>
                  </a:lnTo>
                  <a:lnTo>
                    <a:pt x="411" y="1448"/>
                  </a:lnTo>
                  <a:lnTo>
                    <a:pt x="409" y="1454"/>
                  </a:lnTo>
                  <a:lnTo>
                    <a:pt x="414" y="1461"/>
                  </a:lnTo>
                  <a:lnTo>
                    <a:pt x="424" y="1458"/>
                  </a:lnTo>
                  <a:lnTo>
                    <a:pt x="428" y="1453"/>
                  </a:lnTo>
                  <a:lnTo>
                    <a:pt x="431" y="1433"/>
                  </a:lnTo>
                  <a:lnTo>
                    <a:pt x="437" y="1431"/>
                  </a:lnTo>
                  <a:lnTo>
                    <a:pt x="444" y="1433"/>
                  </a:lnTo>
                  <a:lnTo>
                    <a:pt x="453" y="1431"/>
                  </a:lnTo>
                  <a:lnTo>
                    <a:pt x="455" y="1426"/>
                  </a:lnTo>
                  <a:lnTo>
                    <a:pt x="453" y="1421"/>
                  </a:lnTo>
                  <a:lnTo>
                    <a:pt x="451" y="1413"/>
                  </a:lnTo>
                  <a:lnTo>
                    <a:pt x="451" y="1403"/>
                  </a:lnTo>
                  <a:lnTo>
                    <a:pt x="454" y="1387"/>
                  </a:lnTo>
                  <a:lnTo>
                    <a:pt x="468" y="1385"/>
                  </a:lnTo>
                  <a:lnTo>
                    <a:pt x="476" y="1379"/>
                  </a:lnTo>
                  <a:lnTo>
                    <a:pt x="479" y="1372"/>
                  </a:lnTo>
                  <a:lnTo>
                    <a:pt x="475" y="1368"/>
                  </a:lnTo>
                  <a:lnTo>
                    <a:pt x="468" y="1363"/>
                  </a:lnTo>
                  <a:lnTo>
                    <a:pt x="475" y="1355"/>
                  </a:lnTo>
                  <a:lnTo>
                    <a:pt x="486" y="1362"/>
                  </a:lnTo>
                  <a:lnTo>
                    <a:pt x="493" y="1356"/>
                  </a:lnTo>
                  <a:lnTo>
                    <a:pt x="506" y="1354"/>
                  </a:lnTo>
                  <a:lnTo>
                    <a:pt x="510" y="1349"/>
                  </a:lnTo>
                  <a:lnTo>
                    <a:pt x="497" y="1341"/>
                  </a:lnTo>
                  <a:lnTo>
                    <a:pt x="494" y="1337"/>
                  </a:lnTo>
                  <a:lnTo>
                    <a:pt x="500" y="1329"/>
                  </a:lnTo>
                  <a:lnTo>
                    <a:pt x="521" y="1347"/>
                  </a:lnTo>
                  <a:lnTo>
                    <a:pt x="523" y="1354"/>
                  </a:lnTo>
                  <a:lnTo>
                    <a:pt x="520" y="1367"/>
                  </a:lnTo>
                  <a:lnTo>
                    <a:pt x="524" y="1380"/>
                  </a:lnTo>
                  <a:lnTo>
                    <a:pt x="527" y="1384"/>
                  </a:lnTo>
                  <a:lnTo>
                    <a:pt x="537" y="1393"/>
                  </a:lnTo>
                  <a:lnTo>
                    <a:pt x="544" y="1397"/>
                  </a:lnTo>
                  <a:lnTo>
                    <a:pt x="551" y="1399"/>
                  </a:lnTo>
                  <a:lnTo>
                    <a:pt x="566" y="1399"/>
                  </a:lnTo>
                  <a:lnTo>
                    <a:pt x="575" y="1402"/>
                  </a:lnTo>
                  <a:lnTo>
                    <a:pt x="581" y="1407"/>
                  </a:lnTo>
                  <a:lnTo>
                    <a:pt x="583" y="1413"/>
                  </a:lnTo>
                  <a:lnTo>
                    <a:pt x="588" y="1421"/>
                  </a:lnTo>
                  <a:lnTo>
                    <a:pt x="593" y="1416"/>
                  </a:lnTo>
                  <a:lnTo>
                    <a:pt x="593" y="1409"/>
                  </a:lnTo>
                  <a:lnTo>
                    <a:pt x="600" y="1406"/>
                  </a:lnTo>
                  <a:lnTo>
                    <a:pt x="616" y="1402"/>
                  </a:lnTo>
                  <a:lnTo>
                    <a:pt x="620" y="1399"/>
                  </a:lnTo>
                  <a:lnTo>
                    <a:pt x="624" y="1393"/>
                  </a:lnTo>
                  <a:lnTo>
                    <a:pt x="625" y="1380"/>
                  </a:lnTo>
                  <a:lnTo>
                    <a:pt x="629" y="1370"/>
                  </a:lnTo>
                  <a:lnTo>
                    <a:pt x="629" y="1342"/>
                  </a:lnTo>
                  <a:lnTo>
                    <a:pt x="632" y="1336"/>
                  </a:lnTo>
                  <a:lnTo>
                    <a:pt x="646" y="1322"/>
                  </a:lnTo>
                  <a:lnTo>
                    <a:pt x="649" y="1310"/>
                  </a:lnTo>
                  <a:lnTo>
                    <a:pt x="653" y="1304"/>
                  </a:lnTo>
                  <a:lnTo>
                    <a:pt x="666" y="1302"/>
                  </a:lnTo>
                  <a:lnTo>
                    <a:pt x="671" y="1309"/>
                  </a:lnTo>
                  <a:lnTo>
                    <a:pt x="696" y="1297"/>
                  </a:lnTo>
                  <a:lnTo>
                    <a:pt x="702" y="1287"/>
                  </a:lnTo>
                  <a:lnTo>
                    <a:pt x="706" y="1278"/>
                  </a:lnTo>
                  <a:lnTo>
                    <a:pt x="710" y="1260"/>
                  </a:lnTo>
                  <a:lnTo>
                    <a:pt x="714" y="1248"/>
                  </a:lnTo>
                  <a:lnTo>
                    <a:pt x="718" y="1243"/>
                  </a:lnTo>
                  <a:lnTo>
                    <a:pt x="745" y="1237"/>
                  </a:lnTo>
                  <a:lnTo>
                    <a:pt x="749" y="1231"/>
                  </a:lnTo>
                  <a:lnTo>
                    <a:pt x="754" y="1222"/>
                  </a:lnTo>
                  <a:lnTo>
                    <a:pt x="758" y="1218"/>
                  </a:lnTo>
                  <a:lnTo>
                    <a:pt x="767" y="1214"/>
                  </a:lnTo>
                  <a:lnTo>
                    <a:pt x="772" y="1208"/>
                  </a:lnTo>
                  <a:lnTo>
                    <a:pt x="773" y="1203"/>
                  </a:lnTo>
                  <a:lnTo>
                    <a:pt x="772" y="1195"/>
                  </a:lnTo>
                  <a:lnTo>
                    <a:pt x="766" y="1182"/>
                  </a:lnTo>
                  <a:lnTo>
                    <a:pt x="764" y="1177"/>
                  </a:lnTo>
                  <a:lnTo>
                    <a:pt x="766" y="1160"/>
                  </a:lnTo>
                  <a:lnTo>
                    <a:pt x="763" y="1155"/>
                  </a:lnTo>
                  <a:lnTo>
                    <a:pt x="761" y="1147"/>
                  </a:lnTo>
                  <a:lnTo>
                    <a:pt x="766" y="1136"/>
                  </a:lnTo>
                  <a:lnTo>
                    <a:pt x="772" y="1134"/>
                  </a:lnTo>
                  <a:lnTo>
                    <a:pt x="782" y="1137"/>
                  </a:lnTo>
                  <a:lnTo>
                    <a:pt x="805" y="1132"/>
                  </a:lnTo>
                  <a:lnTo>
                    <a:pt x="820" y="1135"/>
                  </a:lnTo>
                  <a:lnTo>
                    <a:pt x="830" y="1150"/>
                  </a:lnTo>
                  <a:lnTo>
                    <a:pt x="838" y="1153"/>
                  </a:lnTo>
                  <a:lnTo>
                    <a:pt x="851" y="1148"/>
                  </a:lnTo>
                  <a:lnTo>
                    <a:pt x="890" y="1121"/>
                  </a:lnTo>
                  <a:lnTo>
                    <a:pt x="896" y="1120"/>
                  </a:lnTo>
                  <a:lnTo>
                    <a:pt x="907" y="1123"/>
                  </a:lnTo>
                  <a:lnTo>
                    <a:pt x="916" y="1117"/>
                  </a:lnTo>
                  <a:lnTo>
                    <a:pt x="926" y="1116"/>
                  </a:lnTo>
                  <a:lnTo>
                    <a:pt x="940" y="1119"/>
                  </a:lnTo>
                  <a:lnTo>
                    <a:pt x="944" y="1113"/>
                  </a:lnTo>
                  <a:lnTo>
                    <a:pt x="938" y="1104"/>
                  </a:lnTo>
                  <a:lnTo>
                    <a:pt x="942" y="1096"/>
                  </a:lnTo>
                  <a:lnTo>
                    <a:pt x="946" y="1092"/>
                  </a:lnTo>
                  <a:lnTo>
                    <a:pt x="951" y="1087"/>
                  </a:lnTo>
                  <a:lnTo>
                    <a:pt x="949" y="1080"/>
                  </a:lnTo>
                  <a:lnTo>
                    <a:pt x="927" y="1075"/>
                  </a:lnTo>
                  <a:lnTo>
                    <a:pt x="926" y="1068"/>
                  </a:lnTo>
                  <a:lnTo>
                    <a:pt x="937" y="1053"/>
                  </a:lnTo>
                  <a:lnTo>
                    <a:pt x="937" y="1041"/>
                  </a:lnTo>
                  <a:lnTo>
                    <a:pt x="934" y="1035"/>
                  </a:lnTo>
                  <a:lnTo>
                    <a:pt x="922" y="1021"/>
                  </a:lnTo>
                  <a:lnTo>
                    <a:pt x="920" y="1016"/>
                  </a:lnTo>
                  <a:lnTo>
                    <a:pt x="924" y="1011"/>
                  </a:lnTo>
                  <a:lnTo>
                    <a:pt x="939" y="1000"/>
                  </a:lnTo>
                  <a:lnTo>
                    <a:pt x="945" y="997"/>
                  </a:lnTo>
                  <a:lnTo>
                    <a:pt x="946" y="896"/>
                  </a:lnTo>
                  <a:lnTo>
                    <a:pt x="946" y="822"/>
                  </a:lnTo>
                  <a:lnTo>
                    <a:pt x="948" y="733"/>
                  </a:lnTo>
                  <a:lnTo>
                    <a:pt x="949" y="634"/>
                  </a:lnTo>
                  <a:lnTo>
                    <a:pt x="949" y="372"/>
                  </a:lnTo>
                  <a:lnTo>
                    <a:pt x="952" y="111"/>
                  </a:lnTo>
                  <a:lnTo>
                    <a:pt x="954" y="8"/>
                  </a:lnTo>
                  <a:lnTo>
                    <a:pt x="687" y="6"/>
                  </a:lnTo>
                  <a:lnTo>
                    <a:pt x="474" y="3"/>
                  </a:lnTo>
                  <a:lnTo>
                    <a:pt x="400" y="0"/>
                  </a:lnTo>
                  <a:lnTo>
                    <a:pt x="378" y="11"/>
                  </a:lnTo>
                  <a:lnTo>
                    <a:pt x="345" y="30"/>
                  </a:lnTo>
                  <a:lnTo>
                    <a:pt x="317" y="40"/>
                  </a:lnTo>
                  <a:lnTo>
                    <a:pt x="312" y="40"/>
                  </a:lnTo>
                  <a:lnTo>
                    <a:pt x="308" y="45"/>
                  </a:lnTo>
                  <a:lnTo>
                    <a:pt x="300" y="46"/>
                  </a:lnTo>
                  <a:lnTo>
                    <a:pt x="279" y="48"/>
                  </a:lnTo>
                  <a:lnTo>
                    <a:pt x="270" y="46"/>
                  </a:lnTo>
                  <a:lnTo>
                    <a:pt x="253" y="44"/>
                  </a:lnTo>
                  <a:lnTo>
                    <a:pt x="239" y="38"/>
                  </a:lnTo>
                  <a:lnTo>
                    <a:pt x="232" y="35"/>
                  </a:lnTo>
                  <a:lnTo>
                    <a:pt x="241" y="28"/>
                  </a:lnTo>
                  <a:lnTo>
                    <a:pt x="236" y="21"/>
                  </a:lnTo>
                  <a:lnTo>
                    <a:pt x="232" y="25"/>
                  </a:lnTo>
                  <a:lnTo>
                    <a:pt x="224" y="28"/>
                  </a:lnTo>
                  <a:lnTo>
                    <a:pt x="214" y="20"/>
                  </a:lnTo>
                  <a:lnTo>
                    <a:pt x="210" y="13"/>
                  </a:lnTo>
                  <a:lnTo>
                    <a:pt x="209" y="64"/>
                  </a:lnTo>
                  <a:lnTo>
                    <a:pt x="207" y="122"/>
                  </a:lnTo>
                  <a:lnTo>
                    <a:pt x="200" y="293"/>
                  </a:lnTo>
                  <a:lnTo>
                    <a:pt x="199" y="358"/>
                  </a:lnTo>
                  <a:lnTo>
                    <a:pt x="178" y="882"/>
                  </a:lnTo>
                  <a:lnTo>
                    <a:pt x="177" y="891"/>
                  </a:lnTo>
                  <a:lnTo>
                    <a:pt x="171" y="894"/>
                  </a:lnTo>
                  <a:lnTo>
                    <a:pt x="165" y="894"/>
                  </a:lnTo>
                  <a:lnTo>
                    <a:pt x="153" y="909"/>
                  </a:lnTo>
                  <a:lnTo>
                    <a:pt x="158" y="910"/>
                  </a:lnTo>
                  <a:lnTo>
                    <a:pt x="154" y="915"/>
                  </a:lnTo>
                  <a:lnTo>
                    <a:pt x="157" y="924"/>
                  </a:lnTo>
                  <a:lnTo>
                    <a:pt x="166" y="928"/>
                  </a:lnTo>
                  <a:lnTo>
                    <a:pt x="163" y="933"/>
                  </a:lnTo>
                  <a:lnTo>
                    <a:pt x="164" y="942"/>
                  </a:lnTo>
                  <a:lnTo>
                    <a:pt x="159" y="948"/>
                  </a:lnTo>
                  <a:lnTo>
                    <a:pt x="155" y="953"/>
                  </a:lnTo>
                  <a:lnTo>
                    <a:pt x="151" y="957"/>
                  </a:lnTo>
                  <a:lnTo>
                    <a:pt x="146" y="960"/>
                  </a:lnTo>
                  <a:lnTo>
                    <a:pt x="141" y="965"/>
                  </a:lnTo>
                  <a:lnTo>
                    <a:pt x="141" y="971"/>
                  </a:lnTo>
                  <a:lnTo>
                    <a:pt x="146" y="976"/>
                  </a:lnTo>
                  <a:lnTo>
                    <a:pt x="141" y="979"/>
                  </a:lnTo>
                  <a:lnTo>
                    <a:pt x="151" y="983"/>
                  </a:lnTo>
                  <a:lnTo>
                    <a:pt x="151" y="989"/>
                  </a:lnTo>
                  <a:lnTo>
                    <a:pt x="156" y="992"/>
                  </a:lnTo>
                  <a:lnTo>
                    <a:pt x="161" y="997"/>
                  </a:lnTo>
                  <a:lnTo>
                    <a:pt x="161" y="1005"/>
                  </a:lnTo>
                  <a:lnTo>
                    <a:pt x="163" y="1011"/>
                  </a:lnTo>
                  <a:lnTo>
                    <a:pt x="162" y="1019"/>
                  </a:lnTo>
                  <a:lnTo>
                    <a:pt x="166" y="1025"/>
                  </a:lnTo>
                  <a:lnTo>
                    <a:pt x="175" y="1032"/>
                  </a:lnTo>
                  <a:lnTo>
                    <a:pt x="177" y="1038"/>
                  </a:lnTo>
                  <a:lnTo>
                    <a:pt x="175" y="1045"/>
                  </a:lnTo>
                  <a:lnTo>
                    <a:pt x="176" y="1050"/>
                  </a:lnTo>
                  <a:lnTo>
                    <a:pt x="177" y="1057"/>
                  </a:lnTo>
                  <a:lnTo>
                    <a:pt x="171" y="1061"/>
                  </a:lnTo>
                  <a:lnTo>
                    <a:pt x="169" y="1067"/>
                  </a:lnTo>
                  <a:lnTo>
                    <a:pt x="166" y="1072"/>
                  </a:lnTo>
                  <a:lnTo>
                    <a:pt x="173" y="1079"/>
                  </a:lnTo>
                  <a:lnTo>
                    <a:pt x="173" y="1086"/>
                  </a:lnTo>
                  <a:lnTo>
                    <a:pt x="173" y="1092"/>
                  </a:lnTo>
                  <a:lnTo>
                    <a:pt x="180" y="1102"/>
                  </a:lnTo>
                  <a:lnTo>
                    <a:pt x="175" y="1107"/>
                  </a:lnTo>
                  <a:lnTo>
                    <a:pt x="178" y="1115"/>
                  </a:lnTo>
                  <a:lnTo>
                    <a:pt x="174" y="1129"/>
                  </a:lnTo>
                  <a:lnTo>
                    <a:pt x="172" y="1139"/>
                  </a:lnTo>
                  <a:lnTo>
                    <a:pt x="153" y="1145"/>
                  </a:lnTo>
                  <a:lnTo>
                    <a:pt x="148" y="1153"/>
                  </a:lnTo>
                  <a:lnTo>
                    <a:pt x="143" y="1156"/>
                  </a:lnTo>
                  <a:lnTo>
                    <a:pt x="143" y="1162"/>
                  </a:lnTo>
                  <a:lnTo>
                    <a:pt x="141" y="1169"/>
                  </a:lnTo>
                  <a:lnTo>
                    <a:pt x="144" y="1174"/>
                  </a:lnTo>
                  <a:lnTo>
                    <a:pt x="136" y="1173"/>
                  </a:lnTo>
                  <a:lnTo>
                    <a:pt x="136" y="1179"/>
                  </a:lnTo>
                  <a:lnTo>
                    <a:pt x="132" y="1186"/>
                  </a:lnTo>
                  <a:lnTo>
                    <a:pt x="128" y="1190"/>
                  </a:lnTo>
                  <a:lnTo>
                    <a:pt x="134" y="1204"/>
                  </a:lnTo>
                  <a:lnTo>
                    <a:pt x="126" y="1204"/>
                  </a:lnTo>
                  <a:lnTo>
                    <a:pt x="123" y="1210"/>
                  </a:lnTo>
                  <a:lnTo>
                    <a:pt x="106" y="1214"/>
                  </a:lnTo>
                  <a:lnTo>
                    <a:pt x="104" y="1222"/>
                  </a:lnTo>
                  <a:lnTo>
                    <a:pt x="108" y="1225"/>
                  </a:lnTo>
                  <a:lnTo>
                    <a:pt x="106" y="1231"/>
                  </a:lnTo>
                  <a:lnTo>
                    <a:pt x="104" y="1239"/>
                  </a:lnTo>
                  <a:lnTo>
                    <a:pt x="95" y="1254"/>
                  </a:lnTo>
                  <a:lnTo>
                    <a:pt x="82" y="1263"/>
                  </a:lnTo>
                  <a:lnTo>
                    <a:pt x="79" y="1276"/>
                  </a:lnTo>
                  <a:lnTo>
                    <a:pt x="76" y="1284"/>
                  </a:lnTo>
                  <a:lnTo>
                    <a:pt x="72" y="1289"/>
                  </a:lnTo>
                  <a:lnTo>
                    <a:pt x="68" y="1283"/>
                  </a:lnTo>
                  <a:lnTo>
                    <a:pt x="68" y="1276"/>
                  </a:lnTo>
                  <a:lnTo>
                    <a:pt x="63" y="1282"/>
                  </a:lnTo>
                  <a:lnTo>
                    <a:pt x="56" y="1288"/>
                  </a:lnTo>
                  <a:lnTo>
                    <a:pt x="55" y="1280"/>
                  </a:lnTo>
                  <a:lnTo>
                    <a:pt x="47" y="1282"/>
                  </a:lnTo>
                  <a:lnTo>
                    <a:pt x="44" y="1288"/>
                  </a:lnTo>
                  <a:lnTo>
                    <a:pt x="43" y="1294"/>
                  </a:lnTo>
                  <a:lnTo>
                    <a:pt x="34" y="1293"/>
                  </a:lnTo>
                  <a:lnTo>
                    <a:pt x="34" y="1305"/>
                  </a:lnTo>
                  <a:lnTo>
                    <a:pt x="34" y="1314"/>
                  </a:lnTo>
                  <a:lnTo>
                    <a:pt x="37" y="1319"/>
                  </a:lnTo>
                  <a:lnTo>
                    <a:pt x="44" y="1321"/>
                  </a:lnTo>
                  <a:lnTo>
                    <a:pt x="48" y="1328"/>
                  </a:lnTo>
                  <a:lnTo>
                    <a:pt x="51" y="1323"/>
                  </a:lnTo>
                  <a:lnTo>
                    <a:pt x="54" y="1328"/>
                  </a:lnTo>
                  <a:lnTo>
                    <a:pt x="50" y="1333"/>
                  </a:lnTo>
                  <a:lnTo>
                    <a:pt x="44" y="1340"/>
                  </a:lnTo>
                  <a:lnTo>
                    <a:pt x="37" y="1341"/>
                  </a:lnTo>
                  <a:lnTo>
                    <a:pt x="26" y="1349"/>
                  </a:lnTo>
                  <a:lnTo>
                    <a:pt x="23" y="1354"/>
                  </a:lnTo>
                  <a:lnTo>
                    <a:pt x="29" y="1355"/>
                  </a:lnTo>
                  <a:lnTo>
                    <a:pt x="39" y="1352"/>
                  </a:lnTo>
                  <a:lnTo>
                    <a:pt x="40" y="1360"/>
                  </a:lnTo>
                  <a:lnTo>
                    <a:pt x="36" y="1365"/>
                  </a:lnTo>
                  <a:lnTo>
                    <a:pt x="24" y="1370"/>
                  </a:lnTo>
                  <a:lnTo>
                    <a:pt x="16" y="1370"/>
                  </a:lnTo>
                  <a:lnTo>
                    <a:pt x="20" y="1374"/>
                  </a:lnTo>
                  <a:lnTo>
                    <a:pt x="26" y="1379"/>
                  </a:lnTo>
                  <a:lnTo>
                    <a:pt x="19" y="1383"/>
                  </a:lnTo>
                  <a:lnTo>
                    <a:pt x="23" y="1395"/>
                  </a:lnTo>
                  <a:lnTo>
                    <a:pt x="17" y="1404"/>
                  </a:lnTo>
                  <a:lnTo>
                    <a:pt x="17" y="1414"/>
                  </a:lnTo>
                  <a:lnTo>
                    <a:pt x="10" y="1416"/>
                  </a:lnTo>
                  <a:lnTo>
                    <a:pt x="16" y="1421"/>
                  </a:lnTo>
                  <a:lnTo>
                    <a:pt x="22" y="1426"/>
                  </a:lnTo>
                  <a:lnTo>
                    <a:pt x="17" y="1428"/>
                  </a:lnTo>
                  <a:lnTo>
                    <a:pt x="7" y="1428"/>
                  </a:lnTo>
                  <a:lnTo>
                    <a:pt x="0" y="1422"/>
                  </a:lnTo>
                  <a:lnTo>
                    <a:pt x="8" y="1443"/>
                  </a:lnTo>
                  <a:lnTo>
                    <a:pt x="17" y="1448"/>
                  </a:lnTo>
                  <a:lnTo>
                    <a:pt x="13" y="1455"/>
                  </a:lnTo>
                  <a:lnTo>
                    <a:pt x="0" y="1450"/>
                  </a:lnTo>
                  <a:lnTo>
                    <a:pt x="0" y="1458"/>
                  </a:lnTo>
                  <a:lnTo>
                    <a:pt x="3" y="1461"/>
                  </a:lnTo>
                  <a:lnTo>
                    <a:pt x="14" y="1461"/>
                  </a:lnTo>
                  <a:lnTo>
                    <a:pt x="21" y="1463"/>
                  </a:lnTo>
                  <a:lnTo>
                    <a:pt x="35" y="1474"/>
                  </a:lnTo>
                  <a:lnTo>
                    <a:pt x="35" y="1474"/>
                  </a:lnTo>
                  <a:lnTo>
                    <a:pt x="35" y="1474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5" name="Freeform 9">
              <a:extLst>
                <a:ext uri="{FF2B5EF4-FFF2-40B4-BE49-F238E27FC236}">
                  <a16:creationId xmlns:a16="http://schemas.microsoft.com/office/drawing/2014/main" id="{A4A8A28C-ABC1-0CB1-1735-12F26A79597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5296622" y="3541184"/>
              <a:ext cx="2578100" cy="2600325"/>
            </a:xfrm>
            <a:custGeom>
              <a:avLst/>
              <a:gdLst>
                <a:gd name="T0" fmla="*/ 616 w 1624"/>
                <a:gd name="T1" fmla="*/ 1320 h 1638"/>
                <a:gd name="T2" fmla="*/ 794 w 1624"/>
                <a:gd name="T3" fmla="*/ 1410 h 1638"/>
                <a:gd name="T4" fmla="*/ 957 w 1624"/>
                <a:gd name="T5" fmla="*/ 1555 h 1638"/>
                <a:gd name="T6" fmla="*/ 1216 w 1624"/>
                <a:gd name="T7" fmla="*/ 1514 h 1638"/>
                <a:gd name="T8" fmla="*/ 1077 w 1624"/>
                <a:gd name="T9" fmla="*/ 1560 h 1638"/>
                <a:gd name="T10" fmla="*/ 1481 w 1624"/>
                <a:gd name="T11" fmla="*/ 1237 h 1638"/>
                <a:gd name="T12" fmla="*/ 1356 w 1624"/>
                <a:gd name="T13" fmla="*/ 1365 h 1638"/>
                <a:gd name="T14" fmla="*/ 1500 w 1624"/>
                <a:gd name="T15" fmla="*/ 1180 h 1638"/>
                <a:gd name="T16" fmla="*/ 1607 w 1624"/>
                <a:gd name="T17" fmla="*/ 1221 h 1638"/>
                <a:gd name="T18" fmla="*/ 1249 w 1624"/>
                <a:gd name="T19" fmla="*/ 1489 h 1638"/>
                <a:gd name="T20" fmla="*/ 1362 w 1624"/>
                <a:gd name="T21" fmla="*/ 1405 h 1638"/>
                <a:gd name="T22" fmla="*/ 1497 w 1624"/>
                <a:gd name="T23" fmla="*/ 1596 h 1638"/>
                <a:gd name="T24" fmla="*/ 1545 w 1624"/>
                <a:gd name="T25" fmla="*/ 1533 h 1638"/>
                <a:gd name="T26" fmla="*/ 1455 w 1624"/>
                <a:gd name="T27" fmla="*/ 1497 h 1638"/>
                <a:gd name="T28" fmla="*/ 1384 w 1624"/>
                <a:gd name="T29" fmla="*/ 1447 h 1638"/>
                <a:gd name="T30" fmla="*/ 1358 w 1624"/>
                <a:gd name="T31" fmla="*/ 1333 h 1638"/>
                <a:gd name="T32" fmla="*/ 1409 w 1624"/>
                <a:gd name="T33" fmla="*/ 1326 h 1638"/>
                <a:gd name="T34" fmla="*/ 1444 w 1624"/>
                <a:gd name="T35" fmla="*/ 1289 h 1638"/>
                <a:gd name="T36" fmla="*/ 1439 w 1624"/>
                <a:gd name="T37" fmla="*/ 1211 h 1638"/>
                <a:gd name="T38" fmla="*/ 1326 w 1624"/>
                <a:gd name="T39" fmla="*/ 1257 h 1638"/>
                <a:gd name="T40" fmla="*/ 1377 w 1624"/>
                <a:gd name="T41" fmla="*/ 1172 h 1638"/>
                <a:gd name="T42" fmla="*/ 1365 w 1624"/>
                <a:gd name="T43" fmla="*/ 1095 h 1638"/>
                <a:gd name="T44" fmla="*/ 1316 w 1624"/>
                <a:gd name="T45" fmla="*/ 995 h 1638"/>
                <a:gd name="T46" fmla="*/ 1344 w 1624"/>
                <a:gd name="T47" fmla="*/ 887 h 1638"/>
                <a:gd name="T48" fmla="*/ 772 w 1624"/>
                <a:gd name="T49" fmla="*/ 747 h 1638"/>
                <a:gd name="T50" fmla="*/ 799 w 1624"/>
                <a:gd name="T51" fmla="*/ 668 h 1638"/>
                <a:gd name="T52" fmla="*/ 818 w 1624"/>
                <a:gd name="T53" fmla="*/ 583 h 1638"/>
                <a:gd name="T54" fmla="*/ 885 w 1624"/>
                <a:gd name="T55" fmla="*/ 508 h 1638"/>
                <a:gd name="T56" fmla="*/ 931 w 1624"/>
                <a:gd name="T57" fmla="*/ 432 h 1638"/>
                <a:gd name="T58" fmla="*/ 950 w 1624"/>
                <a:gd name="T59" fmla="*/ 415 h 1638"/>
                <a:gd name="T60" fmla="*/ 994 w 1624"/>
                <a:gd name="T61" fmla="*/ 365 h 1638"/>
                <a:gd name="T62" fmla="*/ 998 w 1624"/>
                <a:gd name="T63" fmla="*/ 297 h 1638"/>
                <a:gd name="T64" fmla="*/ 987 w 1624"/>
                <a:gd name="T65" fmla="*/ 243 h 1638"/>
                <a:gd name="T66" fmla="*/ 972 w 1624"/>
                <a:gd name="T67" fmla="*/ 187 h 1638"/>
                <a:gd name="T68" fmla="*/ 953 w 1624"/>
                <a:gd name="T69" fmla="*/ 125 h 1638"/>
                <a:gd name="T70" fmla="*/ 74 w 1624"/>
                <a:gd name="T71" fmla="*/ 108 h 1638"/>
                <a:gd name="T72" fmla="*/ 67 w 1624"/>
                <a:gd name="T73" fmla="*/ 420 h 1638"/>
                <a:gd name="T74" fmla="*/ 118 w 1624"/>
                <a:gd name="T75" fmla="*/ 572 h 1638"/>
                <a:gd name="T76" fmla="*/ 148 w 1624"/>
                <a:gd name="T77" fmla="*/ 668 h 1638"/>
                <a:gd name="T78" fmla="*/ 145 w 1624"/>
                <a:gd name="T79" fmla="*/ 764 h 1638"/>
                <a:gd name="T80" fmla="*/ 123 w 1624"/>
                <a:gd name="T81" fmla="*/ 862 h 1638"/>
                <a:gd name="T82" fmla="*/ 81 w 1624"/>
                <a:gd name="T83" fmla="*/ 937 h 1638"/>
                <a:gd name="T84" fmla="*/ 76 w 1624"/>
                <a:gd name="T85" fmla="*/ 1021 h 1638"/>
                <a:gd name="T86" fmla="*/ 40 w 1624"/>
                <a:gd name="T87" fmla="*/ 1131 h 1638"/>
                <a:gd name="T88" fmla="*/ 280 w 1624"/>
                <a:gd name="T89" fmla="*/ 1250 h 1638"/>
                <a:gd name="T90" fmla="*/ 596 w 1624"/>
                <a:gd name="T91" fmla="*/ 1317 h 1638"/>
                <a:gd name="T92" fmla="*/ 557 w 1624"/>
                <a:gd name="T93" fmla="*/ 1276 h 1638"/>
                <a:gd name="T94" fmla="*/ 650 w 1624"/>
                <a:gd name="T95" fmla="*/ 1285 h 1638"/>
                <a:gd name="T96" fmla="*/ 765 w 1624"/>
                <a:gd name="T97" fmla="*/ 1380 h 1638"/>
                <a:gd name="T98" fmla="*/ 804 w 1624"/>
                <a:gd name="T99" fmla="*/ 1416 h 1638"/>
                <a:gd name="T100" fmla="*/ 859 w 1624"/>
                <a:gd name="T101" fmla="*/ 1471 h 1638"/>
                <a:gd name="T102" fmla="*/ 831 w 1624"/>
                <a:gd name="T103" fmla="*/ 1479 h 1638"/>
                <a:gd name="T104" fmla="*/ 987 w 1624"/>
                <a:gd name="T105" fmla="*/ 1531 h 1638"/>
                <a:gd name="T106" fmla="*/ 1043 w 1624"/>
                <a:gd name="T107" fmla="*/ 1500 h 1638"/>
                <a:gd name="T108" fmla="*/ 1099 w 1624"/>
                <a:gd name="T109" fmla="*/ 1504 h 1638"/>
                <a:gd name="T110" fmla="*/ 1151 w 1624"/>
                <a:gd name="T111" fmla="*/ 1542 h 1638"/>
                <a:gd name="T112" fmla="*/ 1201 w 1624"/>
                <a:gd name="T113" fmla="*/ 1464 h 1638"/>
                <a:gd name="T114" fmla="*/ 1232 w 1624"/>
                <a:gd name="T115" fmla="*/ 1448 h 1638"/>
                <a:gd name="T116" fmla="*/ 1279 w 1624"/>
                <a:gd name="T117" fmla="*/ 1423 h 1638"/>
                <a:gd name="T118" fmla="*/ 1384 w 1624"/>
                <a:gd name="T119" fmla="*/ 1502 h 1638"/>
                <a:gd name="T120" fmla="*/ 1458 w 1624"/>
                <a:gd name="T121" fmla="*/ 1548 h 16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24" h="1638">
                  <a:moveTo>
                    <a:pt x="648" y="1372"/>
                  </a:moveTo>
                  <a:lnTo>
                    <a:pt x="670" y="1370"/>
                  </a:lnTo>
                  <a:lnTo>
                    <a:pt x="669" y="1361"/>
                  </a:lnTo>
                  <a:lnTo>
                    <a:pt x="672" y="1355"/>
                  </a:lnTo>
                  <a:lnTo>
                    <a:pt x="687" y="1348"/>
                  </a:lnTo>
                  <a:lnTo>
                    <a:pt x="692" y="1340"/>
                  </a:lnTo>
                  <a:lnTo>
                    <a:pt x="683" y="1340"/>
                  </a:lnTo>
                  <a:lnTo>
                    <a:pt x="681" y="1336"/>
                  </a:lnTo>
                  <a:lnTo>
                    <a:pt x="676" y="1338"/>
                  </a:lnTo>
                  <a:lnTo>
                    <a:pt x="671" y="1336"/>
                  </a:lnTo>
                  <a:lnTo>
                    <a:pt x="665" y="1328"/>
                  </a:lnTo>
                  <a:lnTo>
                    <a:pt x="652" y="1321"/>
                  </a:lnTo>
                  <a:lnTo>
                    <a:pt x="647" y="1314"/>
                  </a:lnTo>
                  <a:lnTo>
                    <a:pt x="621" y="1311"/>
                  </a:lnTo>
                  <a:lnTo>
                    <a:pt x="616" y="1320"/>
                  </a:lnTo>
                  <a:lnTo>
                    <a:pt x="603" y="1318"/>
                  </a:lnTo>
                  <a:lnTo>
                    <a:pt x="596" y="1320"/>
                  </a:lnTo>
                  <a:lnTo>
                    <a:pt x="591" y="1326"/>
                  </a:lnTo>
                  <a:lnTo>
                    <a:pt x="590" y="1331"/>
                  </a:lnTo>
                  <a:lnTo>
                    <a:pt x="605" y="1347"/>
                  </a:lnTo>
                  <a:lnTo>
                    <a:pt x="611" y="1349"/>
                  </a:lnTo>
                  <a:lnTo>
                    <a:pt x="634" y="1363"/>
                  </a:lnTo>
                  <a:lnTo>
                    <a:pt x="639" y="1362"/>
                  </a:lnTo>
                  <a:lnTo>
                    <a:pt x="642" y="1370"/>
                  </a:lnTo>
                  <a:lnTo>
                    <a:pt x="648" y="1372"/>
                  </a:lnTo>
                  <a:lnTo>
                    <a:pt x="648" y="1372"/>
                  </a:lnTo>
                  <a:lnTo>
                    <a:pt x="648" y="1372"/>
                  </a:lnTo>
                  <a:close/>
                  <a:moveTo>
                    <a:pt x="787" y="1418"/>
                  </a:moveTo>
                  <a:lnTo>
                    <a:pt x="793" y="1415"/>
                  </a:lnTo>
                  <a:lnTo>
                    <a:pt x="794" y="1410"/>
                  </a:lnTo>
                  <a:lnTo>
                    <a:pt x="787" y="1414"/>
                  </a:lnTo>
                  <a:lnTo>
                    <a:pt x="787" y="1418"/>
                  </a:lnTo>
                  <a:lnTo>
                    <a:pt x="787" y="1418"/>
                  </a:lnTo>
                  <a:lnTo>
                    <a:pt x="787" y="1418"/>
                  </a:lnTo>
                  <a:close/>
                  <a:moveTo>
                    <a:pt x="926" y="1551"/>
                  </a:moveTo>
                  <a:lnTo>
                    <a:pt x="917" y="1544"/>
                  </a:lnTo>
                  <a:lnTo>
                    <a:pt x="926" y="1551"/>
                  </a:lnTo>
                  <a:lnTo>
                    <a:pt x="926" y="1551"/>
                  </a:lnTo>
                  <a:lnTo>
                    <a:pt x="926" y="1551"/>
                  </a:lnTo>
                  <a:close/>
                  <a:moveTo>
                    <a:pt x="957" y="1555"/>
                  </a:moveTo>
                  <a:lnTo>
                    <a:pt x="967" y="1553"/>
                  </a:lnTo>
                  <a:lnTo>
                    <a:pt x="945" y="1551"/>
                  </a:lnTo>
                  <a:lnTo>
                    <a:pt x="957" y="1555"/>
                  </a:lnTo>
                  <a:lnTo>
                    <a:pt x="957" y="1555"/>
                  </a:lnTo>
                  <a:lnTo>
                    <a:pt x="957" y="1555"/>
                  </a:lnTo>
                  <a:close/>
                  <a:moveTo>
                    <a:pt x="979" y="1556"/>
                  </a:moveTo>
                  <a:lnTo>
                    <a:pt x="1018" y="1551"/>
                  </a:lnTo>
                  <a:lnTo>
                    <a:pt x="979" y="1555"/>
                  </a:lnTo>
                  <a:lnTo>
                    <a:pt x="979" y="1556"/>
                  </a:lnTo>
                  <a:lnTo>
                    <a:pt x="979" y="1556"/>
                  </a:lnTo>
                  <a:lnTo>
                    <a:pt x="979" y="1556"/>
                  </a:lnTo>
                  <a:close/>
                  <a:moveTo>
                    <a:pt x="1216" y="1514"/>
                  </a:moveTo>
                  <a:lnTo>
                    <a:pt x="1229" y="1504"/>
                  </a:lnTo>
                  <a:lnTo>
                    <a:pt x="1244" y="1495"/>
                  </a:lnTo>
                  <a:lnTo>
                    <a:pt x="1245" y="1490"/>
                  </a:lnTo>
                  <a:lnTo>
                    <a:pt x="1237" y="1490"/>
                  </a:lnTo>
                  <a:lnTo>
                    <a:pt x="1234" y="1497"/>
                  </a:lnTo>
                  <a:lnTo>
                    <a:pt x="1214" y="1512"/>
                  </a:lnTo>
                  <a:lnTo>
                    <a:pt x="1216" y="1514"/>
                  </a:lnTo>
                  <a:lnTo>
                    <a:pt x="1216" y="1514"/>
                  </a:lnTo>
                  <a:lnTo>
                    <a:pt x="1216" y="1514"/>
                  </a:lnTo>
                  <a:close/>
                  <a:moveTo>
                    <a:pt x="1101" y="1543"/>
                  </a:moveTo>
                  <a:lnTo>
                    <a:pt x="1118" y="1536"/>
                  </a:lnTo>
                  <a:lnTo>
                    <a:pt x="1111" y="1537"/>
                  </a:lnTo>
                  <a:lnTo>
                    <a:pt x="1101" y="1543"/>
                  </a:lnTo>
                  <a:lnTo>
                    <a:pt x="1101" y="1543"/>
                  </a:lnTo>
                  <a:lnTo>
                    <a:pt x="1101" y="1543"/>
                  </a:lnTo>
                  <a:close/>
                  <a:moveTo>
                    <a:pt x="1077" y="1560"/>
                  </a:moveTo>
                  <a:lnTo>
                    <a:pt x="1086" y="1560"/>
                  </a:lnTo>
                  <a:lnTo>
                    <a:pt x="1077" y="1555"/>
                  </a:lnTo>
                  <a:lnTo>
                    <a:pt x="1049" y="1543"/>
                  </a:lnTo>
                  <a:lnTo>
                    <a:pt x="1063" y="1554"/>
                  </a:lnTo>
                  <a:lnTo>
                    <a:pt x="1077" y="1560"/>
                  </a:lnTo>
                  <a:lnTo>
                    <a:pt x="1077" y="1560"/>
                  </a:lnTo>
                  <a:lnTo>
                    <a:pt x="1077" y="1560"/>
                  </a:lnTo>
                  <a:close/>
                  <a:moveTo>
                    <a:pt x="1116" y="1560"/>
                  </a:moveTo>
                  <a:lnTo>
                    <a:pt x="1128" y="1557"/>
                  </a:lnTo>
                  <a:lnTo>
                    <a:pt x="1115" y="1559"/>
                  </a:lnTo>
                  <a:lnTo>
                    <a:pt x="1116" y="1560"/>
                  </a:lnTo>
                  <a:lnTo>
                    <a:pt x="1116" y="1560"/>
                  </a:lnTo>
                  <a:lnTo>
                    <a:pt x="1116" y="1560"/>
                  </a:lnTo>
                  <a:close/>
                  <a:moveTo>
                    <a:pt x="1450" y="1251"/>
                  </a:moveTo>
                  <a:lnTo>
                    <a:pt x="1452" y="1237"/>
                  </a:lnTo>
                  <a:lnTo>
                    <a:pt x="1448" y="1240"/>
                  </a:lnTo>
                  <a:lnTo>
                    <a:pt x="1450" y="1251"/>
                  </a:lnTo>
                  <a:lnTo>
                    <a:pt x="1450" y="1251"/>
                  </a:lnTo>
                  <a:lnTo>
                    <a:pt x="1450" y="1251"/>
                  </a:lnTo>
                  <a:close/>
                  <a:moveTo>
                    <a:pt x="1469" y="1251"/>
                  </a:moveTo>
                  <a:lnTo>
                    <a:pt x="1484" y="1241"/>
                  </a:lnTo>
                  <a:lnTo>
                    <a:pt x="1481" y="1237"/>
                  </a:lnTo>
                  <a:lnTo>
                    <a:pt x="1469" y="1251"/>
                  </a:lnTo>
                  <a:lnTo>
                    <a:pt x="1469" y="1251"/>
                  </a:lnTo>
                  <a:lnTo>
                    <a:pt x="1469" y="1251"/>
                  </a:lnTo>
                  <a:close/>
                  <a:moveTo>
                    <a:pt x="1460" y="1270"/>
                  </a:moveTo>
                  <a:lnTo>
                    <a:pt x="1477" y="1261"/>
                  </a:lnTo>
                  <a:lnTo>
                    <a:pt x="1490" y="1261"/>
                  </a:lnTo>
                  <a:lnTo>
                    <a:pt x="1483" y="1255"/>
                  </a:lnTo>
                  <a:lnTo>
                    <a:pt x="1492" y="1248"/>
                  </a:lnTo>
                  <a:lnTo>
                    <a:pt x="1481" y="1250"/>
                  </a:lnTo>
                  <a:lnTo>
                    <a:pt x="1464" y="1265"/>
                  </a:lnTo>
                  <a:lnTo>
                    <a:pt x="1460" y="1270"/>
                  </a:lnTo>
                  <a:lnTo>
                    <a:pt x="1460" y="1270"/>
                  </a:lnTo>
                  <a:lnTo>
                    <a:pt x="1460" y="1270"/>
                  </a:lnTo>
                  <a:close/>
                  <a:moveTo>
                    <a:pt x="1363" y="1378"/>
                  </a:moveTo>
                  <a:lnTo>
                    <a:pt x="1356" y="1365"/>
                  </a:lnTo>
                  <a:lnTo>
                    <a:pt x="1351" y="1369"/>
                  </a:lnTo>
                  <a:lnTo>
                    <a:pt x="1356" y="1372"/>
                  </a:lnTo>
                  <a:lnTo>
                    <a:pt x="1363" y="1378"/>
                  </a:lnTo>
                  <a:lnTo>
                    <a:pt x="1363" y="1378"/>
                  </a:lnTo>
                  <a:lnTo>
                    <a:pt x="1363" y="1378"/>
                  </a:lnTo>
                  <a:close/>
                  <a:moveTo>
                    <a:pt x="1477" y="1225"/>
                  </a:moveTo>
                  <a:lnTo>
                    <a:pt x="1482" y="1218"/>
                  </a:lnTo>
                  <a:lnTo>
                    <a:pt x="1489" y="1218"/>
                  </a:lnTo>
                  <a:lnTo>
                    <a:pt x="1493" y="1223"/>
                  </a:lnTo>
                  <a:lnTo>
                    <a:pt x="1499" y="1224"/>
                  </a:lnTo>
                  <a:lnTo>
                    <a:pt x="1509" y="1217"/>
                  </a:lnTo>
                  <a:lnTo>
                    <a:pt x="1504" y="1206"/>
                  </a:lnTo>
                  <a:lnTo>
                    <a:pt x="1490" y="1198"/>
                  </a:lnTo>
                  <a:lnTo>
                    <a:pt x="1511" y="1177"/>
                  </a:lnTo>
                  <a:lnTo>
                    <a:pt x="1500" y="1180"/>
                  </a:lnTo>
                  <a:lnTo>
                    <a:pt x="1458" y="1211"/>
                  </a:lnTo>
                  <a:lnTo>
                    <a:pt x="1458" y="1217"/>
                  </a:lnTo>
                  <a:lnTo>
                    <a:pt x="1467" y="1218"/>
                  </a:lnTo>
                  <a:lnTo>
                    <a:pt x="1473" y="1219"/>
                  </a:lnTo>
                  <a:lnTo>
                    <a:pt x="1477" y="1225"/>
                  </a:lnTo>
                  <a:lnTo>
                    <a:pt x="1477" y="1225"/>
                  </a:lnTo>
                  <a:lnTo>
                    <a:pt x="1477" y="1225"/>
                  </a:lnTo>
                  <a:close/>
                  <a:moveTo>
                    <a:pt x="1596" y="1335"/>
                  </a:moveTo>
                  <a:lnTo>
                    <a:pt x="1603" y="1329"/>
                  </a:lnTo>
                  <a:lnTo>
                    <a:pt x="1611" y="1315"/>
                  </a:lnTo>
                  <a:lnTo>
                    <a:pt x="1618" y="1303"/>
                  </a:lnTo>
                  <a:lnTo>
                    <a:pt x="1624" y="1265"/>
                  </a:lnTo>
                  <a:lnTo>
                    <a:pt x="1621" y="1248"/>
                  </a:lnTo>
                  <a:lnTo>
                    <a:pt x="1611" y="1226"/>
                  </a:lnTo>
                  <a:lnTo>
                    <a:pt x="1607" y="1221"/>
                  </a:lnTo>
                  <a:lnTo>
                    <a:pt x="1612" y="1231"/>
                  </a:lnTo>
                  <a:lnTo>
                    <a:pt x="1613" y="1239"/>
                  </a:lnTo>
                  <a:lnTo>
                    <a:pt x="1617" y="1242"/>
                  </a:lnTo>
                  <a:lnTo>
                    <a:pt x="1618" y="1249"/>
                  </a:lnTo>
                  <a:lnTo>
                    <a:pt x="1614" y="1256"/>
                  </a:lnTo>
                  <a:lnTo>
                    <a:pt x="1614" y="1291"/>
                  </a:lnTo>
                  <a:lnTo>
                    <a:pt x="1608" y="1311"/>
                  </a:lnTo>
                  <a:lnTo>
                    <a:pt x="1596" y="1335"/>
                  </a:lnTo>
                  <a:lnTo>
                    <a:pt x="1596" y="1335"/>
                  </a:lnTo>
                  <a:lnTo>
                    <a:pt x="1596" y="1335"/>
                  </a:lnTo>
                  <a:close/>
                  <a:moveTo>
                    <a:pt x="1249" y="1489"/>
                  </a:moveTo>
                  <a:lnTo>
                    <a:pt x="1262" y="1482"/>
                  </a:lnTo>
                  <a:lnTo>
                    <a:pt x="1247" y="1487"/>
                  </a:lnTo>
                  <a:lnTo>
                    <a:pt x="1249" y="1489"/>
                  </a:lnTo>
                  <a:lnTo>
                    <a:pt x="1249" y="1489"/>
                  </a:lnTo>
                  <a:lnTo>
                    <a:pt x="1249" y="1489"/>
                  </a:lnTo>
                  <a:close/>
                  <a:moveTo>
                    <a:pt x="1268" y="1477"/>
                  </a:moveTo>
                  <a:lnTo>
                    <a:pt x="1277" y="1476"/>
                  </a:lnTo>
                  <a:lnTo>
                    <a:pt x="1270" y="1471"/>
                  </a:lnTo>
                  <a:lnTo>
                    <a:pt x="1264" y="1473"/>
                  </a:lnTo>
                  <a:lnTo>
                    <a:pt x="1268" y="1477"/>
                  </a:lnTo>
                  <a:lnTo>
                    <a:pt x="1268" y="1477"/>
                  </a:lnTo>
                  <a:lnTo>
                    <a:pt x="1268" y="1477"/>
                  </a:lnTo>
                  <a:close/>
                  <a:moveTo>
                    <a:pt x="1362" y="1405"/>
                  </a:moveTo>
                  <a:lnTo>
                    <a:pt x="1369" y="1405"/>
                  </a:lnTo>
                  <a:lnTo>
                    <a:pt x="1375" y="1400"/>
                  </a:lnTo>
                  <a:lnTo>
                    <a:pt x="1374" y="1394"/>
                  </a:lnTo>
                  <a:lnTo>
                    <a:pt x="1362" y="1394"/>
                  </a:lnTo>
                  <a:lnTo>
                    <a:pt x="1362" y="1400"/>
                  </a:lnTo>
                  <a:lnTo>
                    <a:pt x="1362" y="1405"/>
                  </a:lnTo>
                  <a:lnTo>
                    <a:pt x="1362" y="1405"/>
                  </a:lnTo>
                  <a:lnTo>
                    <a:pt x="1362" y="1405"/>
                  </a:lnTo>
                  <a:close/>
                  <a:moveTo>
                    <a:pt x="1405" y="1638"/>
                  </a:moveTo>
                  <a:lnTo>
                    <a:pt x="1426" y="1618"/>
                  </a:lnTo>
                  <a:lnTo>
                    <a:pt x="1436" y="1606"/>
                  </a:lnTo>
                  <a:lnTo>
                    <a:pt x="1456" y="1587"/>
                  </a:lnTo>
                  <a:lnTo>
                    <a:pt x="1463" y="1584"/>
                  </a:lnTo>
                  <a:lnTo>
                    <a:pt x="1470" y="1577"/>
                  </a:lnTo>
                  <a:lnTo>
                    <a:pt x="1473" y="1593"/>
                  </a:lnTo>
                  <a:lnTo>
                    <a:pt x="1487" y="1601"/>
                  </a:lnTo>
                  <a:lnTo>
                    <a:pt x="1499" y="1608"/>
                  </a:lnTo>
                  <a:lnTo>
                    <a:pt x="1497" y="1615"/>
                  </a:lnTo>
                  <a:lnTo>
                    <a:pt x="1504" y="1616"/>
                  </a:lnTo>
                  <a:lnTo>
                    <a:pt x="1504" y="1606"/>
                  </a:lnTo>
                  <a:lnTo>
                    <a:pt x="1497" y="1596"/>
                  </a:lnTo>
                  <a:lnTo>
                    <a:pt x="1506" y="1582"/>
                  </a:lnTo>
                  <a:lnTo>
                    <a:pt x="1517" y="1572"/>
                  </a:lnTo>
                  <a:lnTo>
                    <a:pt x="1517" y="1564"/>
                  </a:lnTo>
                  <a:lnTo>
                    <a:pt x="1522" y="1567"/>
                  </a:lnTo>
                  <a:lnTo>
                    <a:pt x="1525" y="1574"/>
                  </a:lnTo>
                  <a:lnTo>
                    <a:pt x="1533" y="1568"/>
                  </a:lnTo>
                  <a:lnTo>
                    <a:pt x="1537" y="1560"/>
                  </a:lnTo>
                  <a:lnTo>
                    <a:pt x="1535" y="1553"/>
                  </a:lnTo>
                  <a:lnTo>
                    <a:pt x="1521" y="1550"/>
                  </a:lnTo>
                  <a:lnTo>
                    <a:pt x="1527" y="1544"/>
                  </a:lnTo>
                  <a:lnTo>
                    <a:pt x="1533" y="1544"/>
                  </a:lnTo>
                  <a:lnTo>
                    <a:pt x="1537" y="1541"/>
                  </a:lnTo>
                  <a:lnTo>
                    <a:pt x="1546" y="1545"/>
                  </a:lnTo>
                  <a:lnTo>
                    <a:pt x="1551" y="1538"/>
                  </a:lnTo>
                  <a:lnTo>
                    <a:pt x="1545" y="1533"/>
                  </a:lnTo>
                  <a:lnTo>
                    <a:pt x="1547" y="1528"/>
                  </a:lnTo>
                  <a:lnTo>
                    <a:pt x="1544" y="1523"/>
                  </a:lnTo>
                  <a:lnTo>
                    <a:pt x="1526" y="1530"/>
                  </a:lnTo>
                  <a:lnTo>
                    <a:pt x="1518" y="1528"/>
                  </a:lnTo>
                  <a:lnTo>
                    <a:pt x="1513" y="1522"/>
                  </a:lnTo>
                  <a:lnTo>
                    <a:pt x="1516" y="1506"/>
                  </a:lnTo>
                  <a:lnTo>
                    <a:pt x="1509" y="1507"/>
                  </a:lnTo>
                  <a:lnTo>
                    <a:pt x="1509" y="1494"/>
                  </a:lnTo>
                  <a:lnTo>
                    <a:pt x="1502" y="1487"/>
                  </a:lnTo>
                  <a:lnTo>
                    <a:pt x="1500" y="1480"/>
                  </a:lnTo>
                  <a:lnTo>
                    <a:pt x="1488" y="1475"/>
                  </a:lnTo>
                  <a:lnTo>
                    <a:pt x="1481" y="1482"/>
                  </a:lnTo>
                  <a:lnTo>
                    <a:pt x="1464" y="1511"/>
                  </a:lnTo>
                  <a:lnTo>
                    <a:pt x="1455" y="1503"/>
                  </a:lnTo>
                  <a:lnTo>
                    <a:pt x="1455" y="1497"/>
                  </a:lnTo>
                  <a:lnTo>
                    <a:pt x="1474" y="1484"/>
                  </a:lnTo>
                  <a:lnTo>
                    <a:pt x="1470" y="1473"/>
                  </a:lnTo>
                  <a:lnTo>
                    <a:pt x="1463" y="1465"/>
                  </a:lnTo>
                  <a:lnTo>
                    <a:pt x="1459" y="1450"/>
                  </a:lnTo>
                  <a:lnTo>
                    <a:pt x="1453" y="1456"/>
                  </a:lnTo>
                  <a:lnTo>
                    <a:pt x="1454" y="1468"/>
                  </a:lnTo>
                  <a:lnTo>
                    <a:pt x="1446" y="1470"/>
                  </a:lnTo>
                  <a:lnTo>
                    <a:pt x="1438" y="1480"/>
                  </a:lnTo>
                  <a:lnTo>
                    <a:pt x="1427" y="1467"/>
                  </a:lnTo>
                  <a:lnTo>
                    <a:pt x="1417" y="1463"/>
                  </a:lnTo>
                  <a:lnTo>
                    <a:pt x="1405" y="1449"/>
                  </a:lnTo>
                  <a:lnTo>
                    <a:pt x="1384" y="1455"/>
                  </a:lnTo>
                  <a:lnTo>
                    <a:pt x="1379" y="1450"/>
                  </a:lnTo>
                  <a:lnTo>
                    <a:pt x="1372" y="1448"/>
                  </a:lnTo>
                  <a:lnTo>
                    <a:pt x="1384" y="1447"/>
                  </a:lnTo>
                  <a:lnTo>
                    <a:pt x="1378" y="1434"/>
                  </a:lnTo>
                  <a:lnTo>
                    <a:pt x="1371" y="1418"/>
                  </a:lnTo>
                  <a:lnTo>
                    <a:pt x="1354" y="1411"/>
                  </a:lnTo>
                  <a:lnTo>
                    <a:pt x="1345" y="1398"/>
                  </a:lnTo>
                  <a:lnTo>
                    <a:pt x="1332" y="1380"/>
                  </a:lnTo>
                  <a:lnTo>
                    <a:pt x="1333" y="1372"/>
                  </a:lnTo>
                  <a:lnTo>
                    <a:pt x="1350" y="1364"/>
                  </a:lnTo>
                  <a:lnTo>
                    <a:pt x="1355" y="1355"/>
                  </a:lnTo>
                  <a:lnTo>
                    <a:pt x="1364" y="1351"/>
                  </a:lnTo>
                  <a:lnTo>
                    <a:pt x="1407" y="1368"/>
                  </a:lnTo>
                  <a:lnTo>
                    <a:pt x="1400" y="1360"/>
                  </a:lnTo>
                  <a:lnTo>
                    <a:pt x="1381" y="1348"/>
                  </a:lnTo>
                  <a:lnTo>
                    <a:pt x="1369" y="1344"/>
                  </a:lnTo>
                  <a:lnTo>
                    <a:pt x="1370" y="1336"/>
                  </a:lnTo>
                  <a:lnTo>
                    <a:pt x="1358" y="1333"/>
                  </a:lnTo>
                  <a:lnTo>
                    <a:pt x="1355" y="1323"/>
                  </a:lnTo>
                  <a:lnTo>
                    <a:pt x="1365" y="1321"/>
                  </a:lnTo>
                  <a:lnTo>
                    <a:pt x="1372" y="1321"/>
                  </a:lnTo>
                  <a:lnTo>
                    <a:pt x="1395" y="1328"/>
                  </a:lnTo>
                  <a:lnTo>
                    <a:pt x="1404" y="1336"/>
                  </a:lnTo>
                  <a:lnTo>
                    <a:pt x="1409" y="1343"/>
                  </a:lnTo>
                  <a:lnTo>
                    <a:pt x="1408" y="1352"/>
                  </a:lnTo>
                  <a:lnTo>
                    <a:pt x="1411" y="1358"/>
                  </a:lnTo>
                  <a:lnTo>
                    <a:pt x="1416" y="1363"/>
                  </a:lnTo>
                  <a:lnTo>
                    <a:pt x="1423" y="1358"/>
                  </a:lnTo>
                  <a:lnTo>
                    <a:pt x="1423" y="1353"/>
                  </a:lnTo>
                  <a:lnTo>
                    <a:pt x="1429" y="1348"/>
                  </a:lnTo>
                  <a:lnTo>
                    <a:pt x="1454" y="1365"/>
                  </a:lnTo>
                  <a:lnTo>
                    <a:pt x="1435" y="1343"/>
                  </a:lnTo>
                  <a:lnTo>
                    <a:pt x="1409" y="1326"/>
                  </a:lnTo>
                  <a:lnTo>
                    <a:pt x="1409" y="1317"/>
                  </a:lnTo>
                  <a:lnTo>
                    <a:pt x="1426" y="1329"/>
                  </a:lnTo>
                  <a:lnTo>
                    <a:pt x="1417" y="1310"/>
                  </a:lnTo>
                  <a:lnTo>
                    <a:pt x="1412" y="1306"/>
                  </a:lnTo>
                  <a:lnTo>
                    <a:pt x="1415" y="1301"/>
                  </a:lnTo>
                  <a:lnTo>
                    <a:pt x="1426" y="1313"/>
                  </a:lnTo>
                  <a:lnTo>
                    <a:pt x="1429" y="1322"/>
                  </a:lnTo>
                  <a:lnTo>
                    <a:pt x="1438" y="1311"/>
                  </a:lnTo>
                  <a:lnTo>
                    <a:pt x="1456" y="1315"/>
                  </a:lnTo>
                  <a:lnTo>
                    <a:pt x="1471" y="1322"/>
                  </a:lnTo>
                  <a:lnTo>
                    <a:pt x="1467" y="1305"/>
                  </a:lnTo>
                  <a:lnTo>
                    <a:pt x="1460" y="1309"/>
                  </a:lnTo>
                  <a:lnTo>
                    <a:pt x="1450" y="1306"/>
                  </a:lnTo>
                  <a:lnTo>
                    <a:pt x="1439" y="1295"/>
                  </a:lnTo>
                  <a:lnTo>
                    <a:pt x="1444" y="1289"/>
                  </a:lnTo>
                  <a:lnTo>
                    <a:pt x="1462" y="1282"/>
                  </a:lnTo>
                  <a:lnTo>
                    <a:pt x="1463" y="1276"/>
                  </a:lnTo>
                  <a:lnTo>
                    <a:pt x="1455" y="1277"/>
                  </a:lnTo>
                  <a:lnTo>
                    <a:pt x="1458" y="1262"/>
                  </a:lnTo>
                  <a:lnTo>
                    <a:pt x="1448" y="1267"/>
                  </a:lnTo>
                  <a:lnTo>
                    <a:pt x="1438" y="1242"/>
                  </a:lnTo>
                  <a:lnTo>
                    <a:pt x="1425" y="1244"/>
                  </a:lnTo>
                  <a:lnTo>
                    <a:pt x="1418" y="1240"/>
                  </a:lnTo>
                  <a:lnTo>
                    <a:pt x="1420" y="1232"/>
                  </a:lnTo>
                  <a:lnTo>
                    <a:pt x="1431" y="1222"/>
                  </a:lnTo>
                  <a:lnTo>
                    <a:pt x="1435" y="1223"/>
                  </a:lnTo>
                  <a:lnTo>
                    <a:pt x="1445" y="1223"/>
                  </a:lnTo>
                  <a:lnTo>
                    <a:pt x="1446" y="1217"/>
                  </a:lnTo>
                  <a:lnTo>
                    <a:pt x="1453" y="1210"/>
                  </a:lnTo>
                  <a:lnTo>
                    <a:pt x="1439" y="1211"/>
                  </a:lnTo>
                  <a:lnTo>
                    <a:pt x="1428" y="1215"/>
                  </a:lnTo>
                  <a:lnTo>
                    <a:pt x="1426" y="1209"/>
                  </a:lnTo>
                  <a:lnTo>
                    <a:pt x="1412" y="1200"/>
                  </a:lnTo>
                  <a:lnTo>
                    <a:pt x="1408" y="1206"/>
                  </a:lnTo>
                  <a:lnTo>
                    <a:pt x="1409" y="1215"/>
                  </a:lnTo>
                  <a:lnTo>
                    <a:pt x="1394" y="1223"/>
                  </a:lnTo>
                  <a:lnTo>
                    <a:pt x="1387" y="1228"/>
                  </a:lnTo>
                  <a:lnTo>
                    <a:pt x="1380" y="1228"/>
                  </a:lnTo>
                  <a:lnTo>
                    <a:pt x="1383" y="1238"/>
                  </a:lnTo>
                  <a:lnTo>
                    <a:pt x="1374" y="1260"/>
                  </a:lnTo>
                  <a:lnTo>
                    <a:pt x="1375" y="1267"/>
                  </a:lnTo>
                  <a:lnTo>
                    <a:pt x="1371" y="1272"/>
                  </a:lnTo>
                  <a:lnTo>
                    <a:pt x="1357" y="1276"/>
                  </a:lnTo>
                  <a:lnTo>
                    <a:pt x="1338" y="1271"/>
                  </a:lnTo>
                  <a:lnTo>
                    <a:pt x="1326" y="1257"/>
                  </a:lnTo>
                  <a:lnTo>
                    <a:pt x="1328" y="1250"/>
                  </a:lnTo>
                  <a:lnTo>
                    <a:pt x="1337" y="1244"/>
                  </a:lnTo>
                  <a:lnTo>
                    <a:pt x="1331" y="1242"/>
                  </a:lnTo>
                  <a:lnTo>
                    <a:pt x="1319" y="1247"/>
                  </a:lnTo>
                  <a:lnTo>
                    <a:pt x="1304" y="1248"/>
                  </a:lnTo>
                  <a:lnTo>
                    <a:pt x="1297" y="1244"/>
                  </a:lnTo>
                  <a:lnTo>
                    <a:pt x="1293" y="1224"/>
                  </a:lnTo>
                  <a:lnTo>
                    <a:pt x="1306" y="1208"/>
                  </a:lnTo>
                  <a:lnTo>
                    <a:pt x="1320" y="1208"/>
                  </a:lnTo>
                  <a:lnTo>
                    <a:pt x="1334" y="1218"/>
                  </a:lnTo>
                  <a:lnTo>
                    <a:pt x="1334" y="1205"/>
                  </a:lnTo>
                  <a:lnTo>
                    <a:pt x="1350" y="1199"/>
                  </a:lnTo>
                  <a:lnTo>
                    <a:pt x="1350" y="1189"/>
                  </a:lnTo>
                  <a:lnTo>
                    <a:pt x="1371" y="1170"/>
                  </a:lnTo>
                  <a:lnTo>
                    <a:pt x="1377" y="1172"/>
                  </a:lnTo>
                  <a:lnTo>
                    <a:pt x="1386" y="1171"/>
                  </a:lnTo>
                  <a:lnTo>
                    <a:pt x="1392" y="1164"/>
                  </a:lnTo>
                  <a:lnTo>
                    <a:pt x="1401" y="1165"/>
                  </a:lnTo>
                  <a:lnTo>
                    <a:pt x="1401" y="1157"/>
                  </a:lnTo>
                  <a:lnTo>
                    <a:pt x="1390" y="1161"/>
                  </a:lnTo>
                  <a:lnTo>
                    <a:pt x="1383" y="1155"/>
                  </a:lnTo>
                  <a:lnTo>
                    <a:pt x="1379" y="1150"/>
                  </a:lnTo>
                  <a:lnTo>
                    <a:pt x="1375" y="1144"/>
                  </a:lnTo>
                  <a:lnTo>
                    <a:pt x="1375" y="1138"/>
                  </a:lnTo>
                  <a:lnTo>
                    <a:pt x="1370" y="1133"/>
                  </a:lnTo>
                  <a:lnTo>
                    <a:pt x="1370" y="1126"/>
                  </a:lnTo>
                  <a:lnTo>
                    <a:pt x="1367" y="1120"/>
                  </a:lnTo>
                  <a:lnTo>
                    <a:pt x="1369" y="1113"/>
                  </a:lnTo>
                  <a:lnTo>
                    <a:pt x="1372" y="1102"/>
                  </a:lnTo>
                  <a:lnTo>
                    <a:pt x="1365" y="1095"/>
                  </a:lnTo>
                  <a:lnTo>
                    <a:pt x="1363" y="1089"/>
                  </a:lnTo>
                  <a:lnTo>
                    <a:pt x="1359" y="1079"/>
                  </a:lnTo>
                  <a:lnTo>
                    <a:pt x="1358" y="1071"/>
                  </a:lnTo>
                  <a:lnTo>
                    <a:pt x="1358" y="1060"/>
                  </a:lnTo>
                  <a:lnTo>
                    <a:pt x="1352" y="1053"/>
                  </a:lnTo>
                  <a:lnTo>
                    <a:pt x="1348" y="1049"/>
                  </a:lnTo>
                  <a:lnTo>
                    <a:pt x="1344" y="1043"/>
                  </a:lnTo>
                  <a:lnTo>
                    <a:pt x="1338" y="1030"/>
                  </a:lnTo>
                  <a:lnTo>
                    <a:pt x="1331" y="1025"/>
                  </a:lnTo>
                  <a:lnTo>
                    <a:pt x="1323" y="1021"/>
                  </a:lnTo>
                  <a:lnTo>
                    <a:pt x="1328" y="1016"/>
                  </a:lnTo>
                  <a:lnTo>
                    <a:pt x="1322" y="1013"/>
                  </a:lnTo>
                  <a:lnTo>
                    <a:pt x="1320" y="1007"/>
                  </a:lnTo>
                  <a:lnTo>
                    <a:pt x="1318" y="1001"/>
                  </a:lnTo>
                  <a:lnTo>
                    <a:pt x="1316" y="995"/>
                  </a:lnTo>
                  <a:lnTo>
                    <a:pt x="1319" y="989"/>
                  </a:lnTo>
                  <a:lnTo>
                    <a:pt x="1316" y="982"/>
                  </a:lnTo>
                  <a:lnTo>
                    <a:pt x="1309" y="979"/>
                  </a:lnTo>
                  <a:lnTo>
                    <a:pt x="1313" y="970"/>
                  </a:lnTo>
                  <a:lnTo>
                    <a:pt x="1313" y="964"/>
                  </a:lnTo>
                  <a:lnTo>
                    <a:pt x="1319" y="957"/>
                  </a:lnTo>
                  <a:lnTo>
                    <a:pt x="1323" y="951"/>
                  </a:lnTo>
                  <a:lnTo>
                    <a:pt x="1317" y="945"/>
                  </a:lnTo>
                  <a:lnTo>
                    <a:pt x="1323" y="931"/>
                  </a:lnTo>
                  <a:lnTo>
                    <a:pt x="1333" y="922"/>
                  </a:lnTo>
                  <a:lnTo>
                    <a:pt x="1333" y="917"/>
                  </a:lnTo>
                  <a:lnTo>
                    <a:pt x="1332" y="911"/>
                  </a:lnTo>
                  <a:lnTo>
                    <a:pt x="1337" y="902"/>
                  </a:lnTo>
                  <a:lnTo>
                    <a:pt x="1342" y="894"/>
                  </a:lnTo>
                  <a:lnTo>
                    <a:pt x="1344" y="887"/>
                  </a:lnTo>
                  <a:lnTo>
                    <a:pt x="1345" y="879"/>
                  </a:lnTo>
                  <a:lnTo>
                    <a:pt x="1348" y="872"/>
                  </a:lnTo>
                  <a:lnTo>
                    <a:pt x="1352" y="865"/>
                  </a:lnTo>
                  <a:lnTo>
                    <a:pt x="1355" y="860"/>
                  </a:lnTo>
                  <a:lnTo>
                    <a:pt x="1268" y="851"/>
                  </a:lnTo>
                  <a:lnTo>
                    <a:pt x="826" y="821"/>
                  </a:lnTo>
                  <a:lnTo>
                    <a:pt x="755" y="816"/>
                  </a:lnTo>
                  <a:lnTo>
                    <a:pt x="771" y="809"/>
                  </a:lnTo>
                  <a:lnTo>
                    <a:pt x="779" y="801"/>
                  </a:lnTo>
                  <a:lnTo>
                    <a:pt x="779" y="794"/>
                  </a:lnTo>
                  <a:lnTo>
                    <a:pt x="769" y="784"/>
                  </a:lnTo>
                  <a:lnTo>
                    <a:pt x="767" y="780"/>
                  </a:lnTo>
                  <a:lnTo>
                    <a:pt x="760" y="767"/>
                  </a:lnTo>
                  <a:lnTo>
                    <a:pt x="769" y="756"/>
                  </a:lnTo>
                  <a:lnTo>
                    <a:pt x="772" y="747"/>
                  </a:lnTo>
                  <a:lnTo>
                    <a:pt x="772" y="741"/>
                  </a:lnTo>
                  <a:lnTo>
                    <a:pt x="757" y="725"/>
                  </a:lnTo>
                  <a:lnTo>
                    <a:pt x="760" y="719"/>
                  </a:lnTo>
                  <a:lnTo>
                    <a:pt x="767" y="717"/>
                  </a:lnTo>
                  <a:lnTo>
                    <a:pt x="788" y="720"/>
                  </a:lnTo>
                  <a:lnTo>
                    <a:pt x="799" y="716"/>
                  </a:lnTo>
                  <a:lnTo>
                    <a:pt x="803" y="707"/>
                  </a:lnTo>
                  <a:lnTo>
                    <a:pt x="799" y="699"/>
                  </a:lnTo>
                  <a:lnTo>
                    <a:pt x="793" y="692"/>
                  </a:lnTo>
                  <a:lnTo>
                    <a:pt x="792" y="678"/>
                  </a:lnTo>
                  <a:lnTo>
                    <a:pt x="786" y="678"/>
                  </a:lnTo>
                  <a:lnTo>
                    <a:pt x="784" y="668"/>
                  </a:lnTo>
                  <a:lnTo>
                    <a:pt x="790" y="661"/>
                  </a:lnTo>
                  <a:lnTo>
                    <a:pt x="796" y="663"/>
                  </a:lnTo>
                  <a:lnTo>
                    <a:pt x="799" y="668"/>
                  </a:lnTo>
                  <a:lnTo>
                    <a:pt x="803" y="682"/>
                  </a:lnTo>
                  <a:lnTo>
                    <a:pt x="808" y="685"/>
                  </a:lnTo>
                  <a:lnTo>
                    <a:pt x="815" y="681"/>
                  </a:lnTo>
                  <a:lnTo>
                    <a:pt x="816" y="669"/>
                  </a:lnTo>
                  <a:lnTo>
                    <a:pt x="808" y="659"/>
                  </a:lnTo>
                  <a:lnTo>
                    <a:pt x="805" y="643"/>
                  </a:lnTo>
                  <a:lnTo>
                    <a:pt x="805" y="633"/>
                  </a:lnTo>
                  <a:lnTo>
                    <a:pt x="833" y="620"/>
                  </a:lnTo>
                  <a:lnTo>
                    <a:pt x="842" y="611"/>
                  </a:lnTo>
                  <a:lnTo>
                    <a:pt x="841" y="603"/>
                  </a:lnTo>
                  <a:lnTo>
                    <a:pt x="823" y="604"/>
                  </a:lnTo>
                  <a:lnTo>
                    <a:pt x="814" y="602"/>
                  </a:lnTo>
                  <a:lnTo>
                    <a:pt x="810" y="587"/>
                  </a:lnTo>
                  <a:lnTo>
                    <a:pt x="811" y="584"/>
                  </a:lnTo>
                  <a:lnTo>
                    <a:pt x="818" y="583"/>
                  </a:lnTo>
                  <a:lnTo>
                    <a:pt x="822" y="590"/>
                  </a:lnTo>
                  <a:lnTo>
                    <a:pt x="837" y="597"/>
                  </a:lnTo>
                  <a:lnTo>
                    <a:pt x="843" y="594"/>
                  </a:lnTo>
                  <a:lnTo>
                    <a:pt x="849" y="583"/>
                  </a:lnTo>
                  <a:lnTo>
                    <a:pt x="850" y="561"/>
                  </a:lnTo>
                  <a:lnTo>
                    <a:pt x="861" y="547"/>
                  </a:lnTo>
                  <a:lnTo>
                    <a:pt x="888" y="550"/>
                  </a:lnTo>
                  <a:lnTo>
                    <a:pt x="891" y="545"/>
                  </a:lnTo>
                  <a:lnTo>
                    <a:pt x="882" y="540"/>
                  </a:lnTo>
                  <a:lnTo>
                    <a:pt x="869" y="542"/>
                  </a:lnTo>
                  <a:lnTo>
                    <a:pt x="863" y="542"/>
                  </a:lnTo>
                  <a:lnTo>
                    <a:pt x="862" y="534"/>
                  </a:lnTo>
                  <a:lnTo>
                    <a:pt x="867" y="520"/>
                  </a:lnTo>
                  <a:lnTo>
                    <a:pt x="872" y="512"/>
                  </a:lnTo>
                  <a:lnTo>
                    <a:pt x="885" y="508"/>
                  </a:lnTo>
                  <a:lnTo>
                    <a:pt x="890" y="522"/>
                  </a:lnTo>
                  <a:lnTo>
                    <a:pt x="896" y="524"/>
                  </a:lnTo>
                  <a:lnTo>
                    <a:pt x="901" y="523"/>
                  </a:lnTo>
                  <a:lnTo>
                    <a:pt x="895" y="513"/>
                  </a:lnTo>
                  <a:lnTo>
                    <a:pt x="894" y="508"/>
                  </a:lnTo>
                  <a:lnTo>
                    <a:pt x="905" y="505"/>
                  </a:lnTo>
                  <a:lnTo>
                    <a:pt x="916" y="491"/>
                  </a:lnTo>
                  <a:lnTo>
                    <a:pt x="921" y="486"/>
                  </a:lnTo>
                  <a:lnTo>
                    <a:pt x="923" y="469"/>
                  </a:lnTo>
                  <a:lnTo>
                    <a:pt x="931" y="464"/>
                  </a:lnTo>
                  <a:lnTo>
                    <a:pt x="945" y="463"/>
                  </a:lnTo>
                  <a:lnTo>
                    <a:pt x="950" y="459"/>
                  </a:lnTo>
                  <a:lnTo>
                    <a:pt x="955" y="450"/>
                  </a:lnTo>
                  <a:lnTo>
                    <a:pt x="931" y="440"/>
                  </a:lnTo>
                  <a:lnTo>
                    <a:pt x="931" y="432"/>
                  </a:lnTo>
                  <a:lnTo>
                    <a:pt x="936" y="430"/>
                  </a:lnTo>
                  <a:lnTo>
                    <a:pt x="941" y="430"/>
                  </a:lnTo>
                  <a:lnTo>
                    <a:pt x="945" y="436"/>
                  </a:lnTo>
                  <a:lnTo>
                    <a:pt x="952" y="440"/>
                  </a:lnTo>
                  <a:lnTo>
                    <a:pt x="956" y="437"/>
                  </a:lnTo>
                  <a:lnTo>
                    <a:pt x="957" y="430"/>
                  </a:lnTo>
                  <a:lnTo>
                    <a:pt x="967" y="422"/>
                  </a:lnTo>
                  <a:lnTo>
                    <a:pt x="972" y="415"/>
                  </a:lnTo>
                  <a:lnTo>
                    <a:pt x="981" y="411"/>
                  </a:lnTo>
                  <a:lnTo>
                    <a:pt x="981" y="401"/>
                  </a:lnTo>
                  <a:lnTo>
                    <a:pt x="967" y="394"/>
                  </a:lnTo>
                  <a:lnTo>
                    <a:pt x="967" y="403"/>
                  </a:lnTo>
                  <a:lnTo>
                    <a:pt x="965" y="413"/>
                  </a:lnTo>
                  <a:lnTo>
                    <a:pt x="955" y="409"/>
                  </a:lnTo>
                  <a:lnTo>
                    <a:pt x="950" y="415"/>
                  </a:lnTo>
                  <a:lnTo>
                    <a:pt x="931" y="410"/>
                  </a:lnTo>
                  <a:lnTo>
                    <a:pt x="928" y="402"/>
                  </a:lnTo>
                  <a:lnTo>
                    <a:pt x="932" y="392"/>
                  </a:lnTo>
                  <a:lnTo>
                    <a:pt x="935" y="384"/>
                  </a:lnTo>
                  <a:lnTo>
                    <a:pt x="952" y="383"/>
                  </a:lnTo>
                  <a:lnTo>
                    <a:pt x="960" y="376"/>
                  </a:lnTo>
                  <a:lnTo>
                    <a:pt x="967" y="379"/>
                  </a:lnTo>
                  <a:lnTo>
                    <a:pt x="970" y="375"/>
                  </a:lnTo>
                  <a:lnTo>
                    <a:pt x="974" y="370"/>
                  </a:lnTo>
                  <a:lnTo>
                    <a:pt x="984" y="378"/>
                  </a:lnTo>
                  <a:lnTo>
                    <a:pt x="983" y="383"/>
                  </a:lnTo>
                  <a:lnTo>
                    <a:pt x="986" y="391"/>
                  </a:lnTo>
                  <a:lnTo>
                    <a:pt x="991" y="384"/>
                  </a:lnTo>
                  <a:lnTo>
                    <a:pt x="992" y="374"/>
                  </a:lnTo>
                  <a:lnTo>
                    <a:pt x="994" y="365"/>
                  </a:lnTo>
                  <a:lnTo>
                    <a:pt x="993" y="357"/>
                  </a:lnTo>
                  <a:lnTo>
                    <a:pt x="1000" y="353"/>
                  </a:lnTo>
                  <a:lnTo>
                    <a:pt x="1002" y="357"/>
                  </a:lnTo>
                  <a:lnTo>
                    <a:pt x="1011" y="353"/>
                  </a:lnTo>
                  <a:lnTo>
                    <a:pt x="1018" y="345"/>
                  </a:lnTo>
                  <a:lnTo>
                    <a:pt x="1023" y="336"/>
                  </a:lnTo>
                  <a:lnTo>
                    <a:pt x="1027" y="329"/>
                  </a:lnTo>
                  <a:lnTo>
                    <a:pt x="1019" y="333"/>
                  </a:lnTo>
                  <a:lnTo>
                    <a:pt x="1016" y="338"/>
                  </a:lnTo>
                  <a:lnTo>
                    <a:pt x="997" y="335"/>
                  </a:lnTo>
                  <a:lnTo>
                    <a:pt x="987" y="330"/>
                  </a:lnTo>
                  <a:lnTo>
                    <a:pt x="990" y="317"/>
                  </a:lnTo>
                  <a:lnTo>
                    <a:pt x="997" y="310"/>
                  </a:lnTo>
                  <a:lnTo>
                    <a:pt x="1001" y="303"/>
                  </a:lnTo>
                  <a:lnTo>
                    <a:pt x="998" y="297"/>
                  </a:lnTo>
                  <a:lnTo>
                    <a:pt x="980" y="301"/>
                  </a:lnTo>
                  <a:lnTo>
                    <a:pt x="962" y="291"/>
                  </a:lnTo>
                  <a:lnTo>
                    <a:pt x="956" y="279"/>
                  </a:lnTo>
                  <a:lnTo>
                    <a:pt x="957" y="273"/>
                  </a:lnTo>
                  <a:lnTo>
                    <a:pt x="962" y="264"/>
                  </a:lnTo>
                  <a:lnTo>
                    <a:pt x="963" y="253"/>
                  </a:lnTo>
                  <a:lnTo>
                    <a:pt x="969" y="256"/>
                  </a:lnTo>
                  <a:lnTo>
                    <a:pt x="976" y="274"/>
                  </a:lnTo>
                  <a:lnTo>
                    <a:pt x="989" y="282"/>
                  </a:lnTo>
                  <a:lnTo>
                    <a:pt x="993" y="280"/>
                  </a:lnTo>
                  <a:lnTo>
                    <a:pt x="992" y="271"/>
                  </a:lnTo>
                  <a:lnTo>
                    <a:pt x="979" y="265"/>
                  </a:lnTo>
                  <a:lnTo>
                    <a:pt x="970" y="252"/>
                  </a:lnTo>
                  <a:lnTo>
                    <a:pt x="979" y="248"/>
                  </a:lnTo>
                  <a:lnTo>
                    <a:pt x="987" y="243"/>
                  </a:lnTo>
                  <a:lnTo>
                    <a:pt x="994" y="236"/>
                  </a:lnTo>
                  <a:lnTo>
                    <a:pt x="994" y="228"/>
                  </a:lnTo>
                  <a:lnTo>
                    <a:pt x="986" y="223"/>
                  </a:lnTo>
                  <a:lnTo>
                    <a:pt x="982" y="227"/>
                  </a:lnTo>
                  <a:lnTo>
                    <a:pt x="979" y="235"/>
                  </a:lnTo>
                  <a:lnTo>
                    <a:pt x="974" y="236"/>
                  </a:lnTo>
                  <a:lnTo>
                    <a:pt x="958" y="242"/>
                  </a:lnTo>
                  <a:lnTo>
                    <a:pt x="953" y="239"/>
                  </a:lnTo>
                  <a:lnTo>
                    <a:pt x="949" y="230"/>
                  </a:lnTo>
                  <a:lnTo>
                    <a:pt x="948" y="223"/>
                  </a:lnTo>
                  <a:lnTo>
                    <a:pt x="957" y="213"/>
                  </a:lnTo>
                  <a:lnTo>
                    <a:pt x="976" y="201"/>
                  </a:lnTo>
                  <a:lnTo>
                    <a:pt x="983" y="197"/>
                  </a:lnTo>
                  <a:lnTo>
                    <a:pt x="982" y="191"/>
                  </a:lnTo>
                  <a:lnTo>
                    <a:pt x="972" y="187"/>
                  </a:lnTo>
                  <a:lnTo>
                    <a:pt x="952" y="184"/>
                  </a:lnTo>
                  <a:lnTo>
                    <a:pt x="949" y="176"/>
                  </a:lnTo>
                  <a:lnTo>
                    <a:pt x="952" y="169"/>
                  </a:lnTo>
                  <a:lnTo>
                    <a:pt x="952" y="160"/>
                  </a:lnTo>
                  <a:lnTo>
                    <a:pt x="960" y="145"/>
                  </a:lnTo>
                  <a:lnTo>
                    <a:pt x="974" y="142"/>
                  </a:lnTo>
                  <a:lnTo>
                    <a:pt x="979" y="132"/>
                  </a:lnTo>
                  <a:lnTo>
                    <a:pt x="982" y="116"/>
                  </a:lnTo>
                  <a:lnTo>
                    <a:pt x="979" y="112"/>
                  </a:lnTo>
                  <a:lnTo>
                    <a:pt x="976" y="95"/>
                  </a:lnTo>
                  <a:lnTo>
                    <a:pt x="970" y="93"/>
                  </a:lnTo>
                  <a:lnTo>
                    <a:pt x="965" y="95"/>
                  </a:lnTo>
                  <a:lnTo>
                    <a:pt x="965" y="101"/>
                  </a:lnTo>
                  <a:lnTo>
                    <a:pt x="962" y="120"/>
                  </a:lnTo>
                  <a:lnTo>
                    <a:pt x="953" y="125"/>
                  </a:lnTo>
                  <a:lnTo>
                    <a:pt x="943" y="124"/>
                  </a:lnTo>
                  <a:lnTo>
                    <a:pt x="940" y="120"/>
                  </a:lnTo>
                  <a:lnTo>
                    <a:pt x="941" y="107"/>
                  </a:lnTo>
                  <a:lnTo>
                    <a:pt x="943" y="100"/>
                  </a:lnTo>
                  <a:lnTo>
                    <a:pt x="949" y="95"/>
                  </a:lnTo>
                  <a:lnTo>
                    <a:pt x="955" y="88"/>
                  </a:lnTo>
                  <a:lnTo>
                    <a:pt x="957" y="84"/>
                  </a:lnTo>
                  <a:lnTo>
                    <a:pt x="882" y="76"/>
                  </a:lnTo>
                  <a:lnTo>
                    <a:pt x="772" y="68"/>
                  </a:lnTo>
                  <a:lnTo>
                    <a:pt x="450" y="37"/>
                  </a:lnTo>
                  <a:lnTo>
                    <a:pt x="75" y="0"/>
                  </a:lnTo>
                  <a:lnTo>
                    <a:pt x="72" y="19"/>
                  </a:lnTo>
                  <a:lnTo>
                    <a:pt x="64" y="102"/>
                  </a:lnTo>
                  <a:lnTo>
                    <a:pt x="69" y="112"/>
                  </a:lnTo>
                  <a:lnTo>
                    <a:pt x="74" y="108"/>
                  </a:lnTo>
                  <a:lnTo>
                    <a:pt x="84" y="113"/>
                  </a:lnTo>
                  <a:lnTo>
                    <a:pt x="84" y="123"/>
                  </a:lnTo>
                  <a:lnTo>
                    <a:pt x="92" y="123"/>
                  </a:lnTo>
                  <a:lnTo>
                    <a:pt x="84" y="126"/>
                  </a:lnTo>
                  <a:lnTo>
                    <a:pt x="78" y="119"/>
                  </a:lnTo>
                  <a:lnTo>
                    <a:pt x="71" y="125"/>
                  </a:lnTo>
                  <a:lnTo>
                    <a:pt x="62" y="130"/>
                  </a:lnTo>
                  <a:lnTo>
                    <a:pt x="57" y="155"/>
                  </a:lnTo>
                  <a:lnTo>
                    <a:pt x="47" y="252"/>
                  </a:lnTo>
                  <a:lnTo>
                    <a:pt x="33" y="379"/>
                  </a:lnTo>
                  <a:lnTo>
                    <a:pt x="40" y="380"/>
                  </a:lnTo>
                  <a:lnTo>
                    <a:pt x="45" y="383"/>
                  </a:lnTo>
                  <a:lnTo>
                    <a:pt x="52" y="403"/>
                  </a:lnTo>
                  <a:lnTo>
                    <a:pt x="55" y="411"/>
                  </a:lnTo>
                  <a:lnTo>
                    <a:pt x="67" y="420"/>
                  </a:lnTo>
                  <a:lnTo>
                    <a:pt x="73" y="424"/>
                  </a:lnTo>
                  <a:lnTo>
                    <a:pt x="76" y="430"/>
                  </a:lnTo>
                  <a:lnTo>
                    <a:pt x="87" y="445"/>
                  </a:lnTo>
                  <a:lnTo>
                    <a:pt x="93" y="454"/>
                  </a:lnTo>
                  <a:lnTo>
                    <a:pt x="106" y="472"/>
                  </a:lnTo>
                  <a:lnTo>
                    <a:pt x="107" y="490"/>
                  </a:lnTo>
                  <a:lnTo>
                    <a:pt x="102" y="511"/>
                  </a:lnTo>
                  <a:lnTo>
                    <a:pt x="108" y="523"/>
                  </a:lnTo>
                  <a:lnTo>
                    <a:pt x="102" y="530"/>
                  </a:lnTo>
                  <a:lnTo>
                    <a:pt x="108" y="551"/>
                  </a:lnTo>
                  <a:lnTo>
                    <a:pt x="118" y="558"/>
                  </a:lnTo>
                  <a:lnTo>
                    <a:pt x="115" y="567"/>
                  </a:lnTo>
                  <a:lnTo>
                    <a:pt x="132" y="562"/>
                  </a:lnTo>
                  <a:lnTo>
                    <a:pt x="134" y="568"/>
                  </a:lnTo>
                  <a:lnTo>
                    <a:pt x="118" y="572"/>
                  </a:lnTo>
                  <a:lnTo>
                    <a:pt x="123" y="586"/>
                  </a:lnTo>
                  <a:lnTo>
                    <a:pt x="124" y="596"/>
                  </a:lnTo>
                  <a:lnTo>
                    <a:pt x="125" y="602"/>
                  </a:lnTo>
                  <a:lnTo>
                    <a:pt x="134" y="608"/>
                  </a:lnTo>
                  <a:lnTo>
                    <a:pt x="142" y="603"/>
                  </a:lnTo>
                  <a:lnTo>
                    <a:pt x="144" y="608"/>
                  </a:lnTo>
                  <a:lnTo>
                    <a:pt x="135" y="612"/>
                  </a:lnTo>
                  <a:lnTo>
                    <a:pt x="142" y="618"/>
                  </a:lnTo>
                  <a:lnTo>
                    <a:pt x="137" y="628"/>
                  </a:lnTo>
                  <a:lnTo>
                    <a:pt x="141" y="631"/>
                  </a:lnTo>
                  <a:lnTo>
                    <a:pt x="145" y="643"/>
                  </a:lnTo>
                  <a:lnTo>
                    <a:pt x="142" y="647"/>
                  </a:lnTo>
                  <a:lnTo>
                    <a:pt x="143" y="660"/>
                  </a:lnTo>
                  <a:lnTo>
                    <a:pt x="152" y="658"/>
                  </a:lnTo>
                  <a:lnTo>
                    <a:pt x="148" y="668"/>
                  </a:lnTo>
                  <a:lnTo>
                    <a:pt x="152" y="674"/>
                  </a:lnTo>
                  <a:lnTo>
                    <a:pt x="149" y="684"/>
                  </a:lnTo>
                  <a:lnTo>
                    <a:pt x="152" y="696"/>
                  </a:lnTo>
                  <a:lnTo>
                    <a:pt x="158" y="706"/>
                  </a:lnTo>
                  <a:lnTo>
                    <a:pt x="160" y="717"/>
                  </a:lnTo>
                  <a:lnTo>
                    <a:pt x="156" y="724"/>
                  </a:lnTo>
                  <a:lnTo>
                    <a:pt x="152" y="729"/>
                  </a:lnTo>
                  <a:lnTo>
                    <a:pt x="156" y="733"/>
                  </a:lnTo>
                  <a:lnTo>
                    <a:pt x="162" y="737"/>
                  </a:lnTo>
                  <a:lnTo>
                    <a:pt x="164" y="742"/>
                  </a:lnTo>
                  <a:lnTo>
                    <a:pt x="161" y="745"/>
                  </a:lnTo>
                  <a:lnTo>
                    <a:pt x="164" y="750"/>
                  </a:lnTo>
                  <a:lnTo>
                    <a:pt x="154" y="761"/>
                  </a:lnTo>
                  <a:lnTo>
                    <a:pt x="149" y="760"/>
                  </a:lnTo>
                  <a:lnTo>
                    <a:pt x="145" y="764"/>
                  </a:lnTo>
                  <a:lnTo>
                    <a:pt x="147" y="772"/>
                  </a:lnTo>
                  <a:lnTo>
                    <a:pt x="152" y="778"/>
                  </a:lnTo>
                  <a:lnTo>
                    <a:pt x="156" y="782"/>
                  </a:lnTo>
                  <a:lnTo>
                    <a:pt x="154" y="789"/>
                  </a:lnTo>
                  <a:lnTo>
                    <a:pt x="146" y="794"/>
                  </a:lnTo>
                  <a:lnTo>
                    <a:pt x="147" y="799"/>
                  </a:lnTo>
                  <a:lnTo>
                    <a:pt x="142" y="804"/>
                  </a:lnTo>
                  <a:lnTo>
                    <a:pt x="142" y="809"/>
                  </a:lnTo>
                  <a:lnTo>
                    <a:pt x="142" y="819"/>
                  </a:lnTo>
                  <a:lnTo>
                    <a:pt x="141" y="829"/>
                  </a:lnTo>
                  <a:lnTo>
                    <a:pt x="140" y="835"/>
                  </a:lnTo>
                  <a:lnTo>
                    <a:pt x="135" y="839"/>
                  </a:lnTo>
                  <a:lnTo>
                    <a:pt x="130" y="849"/>
                  </a:lnTo>
                  <a:lnTo>
                    <a:pt x="125" y="855"/>
                  </a:lnTo>
                  <a:lnTo>
                    <a:pt x="123" y="862"/>
                  </a:lnTo>
                  <a:lnTo>
                    <a:pt x="118" y="872"/>
                  </a:lnTo>
                  <a:lnTo>
                    <a:pt x="116" y="877"/>
                  </a:lnTo>
                  <a:lnTo>
                    <a:pt x="113" y="880"/>
                  </a:lnTo>
                  <a:lnTo>
                    <a:pt x="106" y="884"/>
                  </a:lnTo>
                  <a:lnTo>
                    <a:pt x="102" y="888"/>
                  </a:lnTo>
                  <a:lnTo>
                    <a:pt x="98" y="892"/>
                  </a:lnTo>
                  <a:lnTo>
                    <a:pt x="94" y="897"/>
                  </a:lnTo>
                  <a:lnTo>
                    <a:pt x="95" y="904"/>
                  </a:lnTo>
                  <a:lnTo>
                    <a:pt x="97" y="909"/>
                  </a:lnTo>
                  <a:lnTo>
                    <a:pt x="86" y="911"/>
                  </a:lnTo>
                  <a:lnTo>
                    <a:pt x="80" y="916"/>
                  </a:lnTo>
                  <a:lnTo>
                    <a:pt x="81" y="921"/>
                  </a:lnTo>
                  <a:lnTo>
                    <a:pt x="76" y="926"/>
                  </a:lnTo>
                  <a:lnTo>
                    <a:pt x="79" y="933"/>
                  </a:lnTo>
                  <a:lnTo>
                    <a:pt x="81" y="937"/>
                  </a:lnTo>
                  <a:lnTo>
                    <a:pt x="84" y="942"/>
                  </a:lnTo>
                  <a:lnTo>
                    <a:pt x="81" y="947"/>
                  </a:lnTo>
                  <a:lnTo>
                    <a:pt x="81" y="953"/>
                  </a:lnTo>
                  <a:lnTo>
                    <a:pt x="84" y="957"/>
                  </a:lnTo>
                  <a:lnTo>
                    <a:pt x="85" y="963"/>
                  </a:lnTo>
                  <a:lnTo>
                    <a:pt x="83" y="968"/>
                  </a:lnTo>
                  <a:lnTo>
                    <a:pt x="76" y="968"/>
                  </a:lnTo>
                  <a:lnTo>
                    <a:pt x="73" y="974"/>
                  </a:lnTo>
                  <a:lnTo>
                    <a:pt x="67" y="980"/>
                  </a:lnTo>
                  <a:lnTo>
                    <a:pt x="64" y="985"/>
                  </a:lnTo>
                  <a:lnTo>
                    <a:pt x="66" y="990"/>
                  </a:lnTo>
                  <a:lnTo>
                    <a:pt x="62" y="997"/>
                  </a:lnTo>
                  <a:lnTo>
                    <a:pt x="60" y="1004"/>
                  </a:lnTo>
                  <a:lnTo>
                    <a:pt x="67" y="1013"/>
                  </a:lnTo>
                  <a:lnTo>
                    <a:pt x="76" y="1021"/>
                  </a:lnTo>
                  <a:lnTo>
                    <a:pt x="81" y="1027"/>
                  </a:lnTo>
                  <a:lnTo>
                    <a:pt x="85" y="1044"/>
                  </a:lnTo>
                  <a:lnTo>
                    <a:pt x="81" y="1054"/>
                  </a:lnTo>
                  <a:lnTo>
                    <a:pt x="75" y="1065"/>
                  </a:lnTo>
                  <a:lnTo>
                    <a:pt x="71" y="1071"/>
                  </a:lnTo>
                  <a:lnTo>
                    <a:pt x="75" y="1077"/>
                  </a:lnTo>
                  <a:lnTo>
                    <a:pt x="71" y="1081"/>
                  </a:lnTo>
                  <a:lnTo>
                    <a:pt x="67" y="1089"/>
                  </a:lnTo>
                  <a:lnTo>
                    <a:pt x="65" y="1094"/>
                  </a:lnTo>
                  <a:lnTo>
                    <a:pt x="65" y="1099"/>
                  </a:lnTo>
                  <a:lnTo>
                    <a:pt x="59" y="1111"/>
                  </a:lnTo>
                  <a:lnTo>
                    <a:pt x="54" y="1119"/>
                  </a:lnTo>
                  <a:lnTo>
                    <a:pt x="50" y="1121"/>
                  </a:lnTo>
                  <a:lnTo>
                    <a:pt x="42" y="1126"/>
                  </a:lnTo>
                  <a:lnTo>
                    <a:pt x="40" y="1131"/>
                  </a:lnTo>
                  <a:lnTo>
                    <a:pt x="47" y="1135"/>
                  </a:lnTo>
                  <a:lnTo>
                    <a:pt x="42" y="1165"/>
                  </a:lnTo>
                  <a:lnTo>
                    <a:pt x="35" y="1176"/>
                  </a:lnTo>
                  <a:lnTo>
                    <a:pt x="25" y="1185"/>
                  </a:lnTo>
                  <a:lnTo>
                    <a:pt x="0" y="1192"/>
                  </a:lnTo>
                  <a:lnTo>
                    <a:pt x="1" y="1208"/>
                  </a:lnTo>
                  <a:lnTo>
                    <a:pt x="1" y="1216"/>
                  </a:lnTo>
                  <a:lnTo>
                    <a:pt x="14" y="1235"/>
                  </a:lnTo>
                  <a:lnTo>
                    <a:pt x="22" y="1232"/>
                  </a:lnTo>
                  <a:lnTo>
                    <a:pt x="54" y="1222"/>
                  </a:lnTo>
                  <a:lnTo>
                    <a:pt x="141" y="1220"/>
                  </a:lnTo>
                  <a:lnTo>
                    <a:pt x="174" y="1225"/>
                  </a:lnTo>
                  <a:lnTo>
                    <a:pt x="213" y="1225"/>
                  </a:lnTo>
                  <a:lnTo>
                    <a:pt x="274" y="1247"/>
                  </a:lnTo>
                  <a:lnTo>
                    <a:pt x="280" y="1250"/>
                  </a:lnTo>
                  <a:lnTo>
                    <a:pt x="295" y="1255"/>
                  </a:lnTo>
                  <a:lnTo>
                    <a:pt x="340" y="1283"/>
                  </a:lnTo>
                  <a:lnTo>
                    <a:pt x="350" y="1289"/>
                  </a:lnTo>
                  <a:lnTo>
                    <a:pt x="377" y="1304"/>
                  </a:lnTo>
                  <a:lnTo>
                    <a:pt x="403" y="1313"/>
                  </a:lnTo>
                  <a:lnTo>
                    <a:pt x="414" y="1318"/>
                  </a:lnTo>
                  <a:lnTo>
                    <a:pt x="489" y="1339"/>
                  </a:lnTo>
                  <a:lnTo>
                    <a:pt x="506" y="1340"/>
                  </a:lnTo>
                  <a:lnTo>
                    <a:pt x="513" y="1340"/>
                  </a:lnTo>
                  <a:lnTo>
                    <a:pt x="548" y="1326"/>
                  </a:lnTo>
                  <a:lnTo>
                    <a:pt x="570" y="1326"/>
                  </a:lnTo>
                  <a:lnTo>
                    <a:pt x="584" y="1326"/>
                  </a:lnTo>
                  <a:lnTo>
                    <a:pt x="577" y="1323"/>
                  </a:lnTo>
                  <a:lnTo>
                    <a:pt x="583" y="1316"/>
                  </a:lnTo>
                  <a:lnTo>
                    <a:pt x="596" y="1317"/>
                  </a:lnTo>
                  <a:lnTo>
                    <a:pt x="589" y="1309"/>
                  </a:lnTo>
                  <a:lnTo>
                    <a:pt x="578" y="1312"/>
                  </a:lnTo>
                  <a:lnTo>
                    <a:pt x="563" y="1312"/>
                  </a:lnTo>
                  <a:lnTo>
                    <a:pt x="557" y="1294"/>
                  </a:lnTo>
                  <a:lnTo>
                    <a:pt x="569" y="1283"/>
                  </a:lnTo>
                  <a:lnTo>
                    <a:pt x="546" y="1279"/>
                  </a:lnTo>
                  <a:lnTo>
                    <a:pt x="538" y="1269"/>
                  </a:lnTo>
                  <a:lnTo>
                    <a:pt x="538" y="1264"/>
                  </a:lnTo>
                  <a:lnTo>
                    <a:pt x="546" y="1267"/>
                  </a:lnTo>
                  <a:lnTo>
                    <a:pt x="549" y="1260"/>
                  </a:lnTo>
                  <a:lnTo>
                    <a:pt x="554" y="1262"/>
                  </a:lnTo>
                  <a:lnTo>
                    <a:pt x="562" y="1261"/>
                  </a:lnTo>
                  <a:lnTo>
                    <a:pt x="557" y="1270"/>
                  </a:lnTo>
                  <a:lnTo>
                    <a:pt x="552" y="1273"/>
                  </a:lnTo>
                  <a:lnTo>
                    <a:pt x="557" y="1276"/>
                  </a:lnTo>
                  <a:lnTo>
                    <a:pt x="589" y="1257"/>
                  </a:lnTo>
                  <a:lnTo>
                    <a:pt x="610" y="1252"/>
                  </a:lnTo>
                  <a:lnTo>
                    <a:pt x="610" y="1242"/>
                  </a:lnTo>
                  <a:lnTo>
                    <a:pt x="629" y="1245"/>
                  </a:lnTo>
                  <a:lnTo>
                    <a:pt x="639" y="1239"/>
                  </a:lnTo>
                  <a:lnTo>
                    <a:pt x="649" y="1244"/>
                  </a:lnTo>
                  <a:lnTo>
                    <a:pt x="657" y="1243"/>
                  </a:lnTo>
                  <a:lnTo>
                    <a:pt x="660" y="1249"/>
                  </a:lnTo>
                  <a:lnTo>
                    <a:pt x="659" y="1255"/>
                  </a:lnTo>
                  <a:lnTo>
                    <a:pt x="655" y="1260"/>
                  </a:lnTo>
                  <a:lnTo>
                    <a:pt x="650" y="1253"/>
                  </a:lnTo>
                  <a:lnTo>
                    <a:pt x="640" y="1271"/>
                  </a:lnTo>
                  <a:lnTo>
                    <a:pt x="647" y="1275"/>
                  </a:lnTo>
                  <a:lnTo>
                    <a:pt x="637" y="1285"/>
                  </a:lnTo>
                  <a:lnTo>
                    <a:pt x="650" y="1285"/>
                  </a:lnTo>
                  <a:lnTo>
                    <a:pt x="685" y="1274"/>
                  </a:lnTo>
                  <a:lnTo>
                    <a:pt x="694" y="1280"/>
                  </a:lnTo>
                  <a:lnTo>
                    <a:pt x="711" y="1277"/>
                  </a:lnTo>
                  <a:lnTo>
                    <a:pt x="722" y="1279"/>
                  </a:lnTo>
                  <a:lnTo>
                    <a:pt x="715" y="1315"/>
                  </a:lnTo>
                  <a:lnTo>
                    <a:pt x="715" y="1321"/>
                  </a:lnTo>
                  <a:lnTo>
                    <a:pt x="741" y="1321"/>
                  </a:lnTo>
                  <a:lnTo>
                    <a:pt x="746" y="1341"/>
                  </a:lnTo>
                  <a:lnTo>
                    <a:pt x="747" y="1351"/>
                  </a:lnTo>
                  <a:lnTo>
                    <a:pt x="742" y="1358"/>
                  </a:lnTo>
                  <a:lnTo>
                    <a:pt x="755" y="1360"/>
                  </a:lnTo>
                  <a:lnTo>
                    <a:pt x="756" y="1368"/>
                  </a:lnTo>
                  <a:lnTo>
                    <a:pt x="757" y="1373"/>
                  </a:lnTo>
                  <a:lnTo>
                    <a:pt x="760" y="1381"/>
                  </a:lnTo>
                  <a:lnTo>
                    <a:pt x="765" y="1380"/>
                  </a:lnTo>
                  <a:lnTo>
                    <a:pt x="767" y="1387"/>
                  </a:lnTo>
                  <a:lnTo>
                    <a:pt x="771" y="1384"/>
                  </a:lnTo>
                  <a:lnTo>
                    <a:pt x="777" y="1386"/>
                  </a:lnTo>
                  <a:lnTo>
                    <a:pt x="777" y="1378"/>
                  </a:lnTo>
                  <a:lnTo>
                    <a:pt x="784" y="1382"/>
                  </a:lnTo>
                  <a:lnTo>
                    <a:pt x="789" y="1376"/>
                  </a:lnTo>
                  <a:lnTo>
                    <a:pt x="800" y="1373"/>
                  </a:lnTo>
                  <a:lnTo>
                    <a:pt x="805" y="1379"/>
                  </a:lnTo>
                  <a:lnTo>
                    <a:pt x="799" y="1386"/>
                  </a:lnTo>
                  <a:lnTo>
                    <a:pt x="808" y="1384"/>
                  </a:lnTo>
                  <a:lnTo>
                    <a:pt x="794" y="1392"/>
                  </a:lnTo>
                  <a:lnTo>
                    <a:pt x="799" y="1395"/>
                  </a:lnTo>
                  <a:lnTo>
                    <a:pt x="794" y="1398"/>
                  </a:lnTo>
                  <a:lnTo>
                    <a:pt x="804" y="1406"/>
                  </a:lnTo>
                  <a:lnTo>
                    <a:pt x="804" y="1416"/>
                  </a:lnTo>
                  <a:lnTo>
                    <a:pt x="811" y="1414"/>
                  </a:lnTo>
                  <a:lnTo>
                    <a:pt x="816" y="1410"/>
                  </a:lnTo>
                  <a:lnTo>
                    <a:pt x="821" y="1414"/>
                  </a:lnTo>
                  <a:lnTo>
                    <a:pt x="830" y="1400"/>
                  </a:lnTo>
                  <a:lnTo>
                    <a:pt x="842" y="1404"/>
                  </a:lnTo>
                  <a:lnTo>
                    <a:pt x="842" y="1411"/>
                  </a:lnTo>
                  <a:lnTo>
                    <a:pt x="848" y="1421"/>
                  </a:lnTo>
                  <a:lnTo>
                    <a:pt x="848" y="1426"/>
                  </a:lnTo>
                  <a:lnTo>
                    <a:pt x="859" y="1431"/>
                  </a:lnTo>
                  <a:lnTo>
                    <a:pt x="862" y="1438"/>
                  </a:lnTo>
                  <a:lnTo>
                    <a:pt x="869" y="1441"/>
                  </a:lnTo>
                  <a:lnTo>
                    <a:pt x="871" y="1450"/>
                  </a:lnTo>
                  <a:lnTo>
                    <a:pt x="866" y="1460"/>
                  </a:lnTo>
                  <a:lnTo>
                    <a:pt x="868" y="1472"/>
                  </a:lnTo>
                  <a:lnTo>
                    <a:pt x="859" y="1471"/>
                  </a:lnTo>
                  <a:lnTo>
                    <a:pt x="854" y="1464"/>
                  </a:lnTo>
                  <a:lnTo>
                    <a:pt x="858" y="1445"/>
                  </a:lnTo>
                  <a:lnTo>
                    <a:pt x="852" y="1443"/>
                  </a:lnTo>
                  <a:lnTo>
                    <a:pt x="846" y="1448"/>
                  </a:lnTo>
                  <a:lnTo>
                    <a:pt x="842" y="1445"/>
                  </a:lnTo>
                  <a:lnTo>
                    <a:pt x="835" y="1431"/>
                  </a:lnTo>
                  <a:lnTo>
                    <a:pt x="835" y="1424"/>
                  </a:lnTo>
                  <a:lnTo>
                    <a:pt x="826" y="1428"/>
                  </a:lnTo>
                  <a:lnTo>
                    <a:pt x="816" y="1445"/>
                  </a:lnTo>
                  <a:lnTo>
                    <a:pt x="803" y="1446"/>
                  </a:lnTo>
                  <a:lnTo>
                    <a:pt x="799" y="1441"/>
                  </a:lnTo>
                  <a:lnTo>
                    <a:pt x="798" y="1436"/>
                  </a:lnTo>
                  <a:lnTo>
                    <a:pt x="797" y="1441"/>
                  </a:lnTo>
                  <a:lnTo>
                    <a:pt x="812" y="1466"/>
                  </a:lnTo>
                  <a:lnTo>
                    <a:pt x="831" y="1479"/>
                  </a:lnTo>
                  <a:lnTo>
                    <a:pt x="871" y="1489"/>
                  </a:lnTo>
                  <a:lnTo>
                    <a:pt x="875" y="1496"/>
                  </a:lnTo>
                  <a:lnTo>
                    <a:pt x="880" y="1497"/>
                  </a:lnTo>
                  <a:lnTo>
                    <a:pt x="888" y="1499"/>
                  </a:lnTo>
                  <a:lnTo>
                    <a:pt x="901" y="1504"/>
                  </a:lnTo>
                  <a:lnTo>
                    <a:pt x="919" y="1506"/>
                  </a:lnTo>
                  <a:lnTo>
                    <a:pt x="929" y="1511"/>
                  </a:lnTo>
                  <a:lnTo>
                    <a:pt x="951" y="1543"/>
                  </a:lnTo>
                  <a:lnTo>
                    <a:pt x="955" y="1547"/>
                  </a:lnTo>
                  <a:lnTo>
                    <a:pt x="962" y="1547"/>
                  </a:lnTo>
                  <a:lnTo>
                    <a:pt x="965" y="1539"/>
                  </a:lnTo>
                  <a:lnTo>
                    <a:pt x="970" y="1540"/>
                  </a:lnTo>
                  <a:lnTo>
                    <a:pt x="974" y="1536"/>
                  </a:lnTo>
                  <a:lnTo>
                    <a:pt x="980" y="1533"/>
                  </a:lnTo>
                  <a:lnTo>
                    <a:pt x="987" y="1531"/>
                  </a:lnTo>
                  <a:lnTo>
                    <a:pt x="993" y="1525"/>
                  </a:lnTo>
                  <a:lnTo>
                    <a:pt x="996" y="1531"/>
                  </a:lnTo>
                  <a:lnTo>
                    <a:pt x="1007" y="1526"/>
                  </a:lnTo>
                  <a:lnTo>
                    <a:pt x="1010" y="1513"/>
                  </a:lnTo>
                  <a:lnTo>
                    <a:pt x="1015" y="1504"/>
                  </a:lnTo>
                  <a:lnTo>
                    <a:pt x="1020" y="1514"/>
                  </a:lnTo>
                  <a:lnTo>
                    <a:pt x="1023" y="1505"/>
                  </a:lnTo>
                  <a:lnTo>
                    <a:pt x="1022" y="1499"/>
                  </a:lnTo>
                  <a:lnTo>
                    <a:pt x="1026" y="1490"/>
                  </a:lnTo>
                  <a:lnTo>
                    <a:pt x="1031" y="1494"/>
                  </a:lnTo>
                  <a:lnTo>
                    <a:pt x="1032" y="1500"/>
                  </a:lnTo>
                  <a:lnTo>
                    <a:pt x="1035" y="1492"/>
                  </a:lnTo>
                  <a:lnTo>
                    <a:pt x="1040" y="1488"/>
                  </a:lnTo>
                  <a:lnTo>
                    <a:pt x="1043" y="1495"/>
                  </a:lnTo>
                  <a:lnTo>
                    <a:pt x="1043" y="1500"/>
                  </a:lnTo>
                  <a:lnTo>
                    <a:pt x="1046" y="1494"/>
                  </a:lnTo>
                  <a:lnTo>
                    <a:pt x="1040" y="1484"/>
                  </a:lnTo>
                  <a:lnTo>
                    <a:pt x="1043" y="1475"/>
                  </a:lnTo>
                  <a:lnTo>
                    <a:pt x="1034" y="1473"/>
                  </a:lnTo>
                  <a:lnTo>
                    <a:pt x="1035" y="1467"/>
                  </a:lnTo>
                  <a:lnTo>
                    <a:pt x="1041" y="1471"/>
                  </a:lnTo>
                  <a:lnTo>
                    <a:pt x="1048" y="1465"/>
                  </a:lnTo>
                  <a:lnTo>
                    <a:pt x="1055" y="1463"/>
                  </a:lnTo>
                  <a:lnTo>
                    <a:pt x="1076" y="1472"/>
                  </a:lnTo>
                  <a:lnTo>
                    <a:pt x="1089" y="1462"/>
                  </a:lnTo>
                  <a:lnTo>
                    <a:pt x="1087" y="1454"/>
                  </a:lnTo>
                  <a:lnTo>
                    <a:pt x="1103" y="1469"/>
                  </a:lnTo>
                  <a:lnTo>
                    <a:pt x="1101" y="1480"/>
                  </a:lnTo>
                  <a:lnTo>
                    <a:pt x="1096" y="1500"/>
                  </a:lnTo>
                  <a:lnTo>
                    <a:pt x="1099" y="1504"/>
                  </a:lnTo>
                  <a:lnTo>
                    <a:pt x="1099" y="1497"/>
                  </a:lnTo>
                  <a:lnTo>
                    <a:pt x="1111" y="1484"/>
                  </a:lnTo>
                  <a:lnTo>
                    <a:pt x="1110" y="1475"/>
                  </a:lnTo>
                  <a:lnTo>
                    <a:pt x="1118" y="1470"/>
                  </a:lnTo>
                  <a:lnTo>
                    <a:pt x="1120" y="1477"/>
                  </a:lnTo>
                  <a:lnTo>
                    <a:pt x="1126" y="1478"/>
                  </a:lnTo>
                  <a:lnTo>
                    <a:pt x="1133" y="1488"/>
                  </a:lnTo>
                  <a:lnTo>
                    <a:pt x="1140" y="1508"/>
                  </a:lnTo>
                  <a:lnTo>
                    <a:pt x="1137" y="1518"/>
                  </a:lnTo>
                  <a:lnTo>
                    <a:pt x="1142" y="1521"/>
                  </a:lnTo>
                  <a:lnTo>
                    <a:pt x="1138" y="1524"/>
                  </a:lnTo>
                  <a:lnTo>
                    <a:pt x="1146" y="1527"/>
                  </a:lnTo>
                  <a:lnTo>
                    <a:pt x="1140" y="1530"/>
                  </a:lnTo>
                  <a:lnTo>
                    <a:pt x="1149" y="1535"/>
                  </a:lnTo>
                  <a:lnTo>
                    <a:pt x="1151" y="1542"/>
                  </a:lnTo>
                  <a:lnTo>
                    <a:pt x="1145" y="1542"/>
                  </a:lnTo>
                  <a:lnTo>
                    <a:pt x="1148" y="1548"/>
                  </a:lnTo>
                  <a:lnTo>
                    <a:pt x="1136" y="1548"/>
                  </a:lnTo>
                  <a:lnTo>
                    <a:pt x="1155" y="1554"/>
                  </a:lnTo>
                  <a:lnTo>
                    <a:pt x="1214" y="1517"/>
                  </a:lnTo>
                  <a:lnTo>
                    <a:pt x="1210" y="1510"/>
                  </a:lnTo>
                  <a:lnTo>
                    <a:pt x="1201" y="1516"/>
                  </a:lnTo>
                  <a:lnTo>
                    <a:pt x="1189" y="1509"/>
                  </a:lnTo>
                  <a:lnTo>
                    <a:pt x="1197" y="1493"/>
                  </a:lnTo>
                  <a:lnTo>
                    <a:pt x="1198" y="1482"/>
                  </a:lnTo>
                  <a:lnTo>
                    <a:pt x="1191" y="1477"/>
                  </a:lnTo>
                  <a:lnTo>
                    <a:pt x="1193" y="1463"/>
                  </a:lnTo>
                  <a:lnTo>
                    <a:pt x="1188" y="1460"/>
                  </a:lnTo>
                  <a:lnTo>
                    <a:pt x="1196" y="1460"/>
                  </a:lnTo>
                  <a:lnTo>
                    <a:pt x="1201" y="1464"/>
                  </a:lnTo>
                  <a:lnTo>
                    <a:pt x="1209" y="1469"/>
                  </a:lnTo>
                  <a:lnTo>
                    <a:pt x="1206" y="1482"/>
                  </a:lnTo>
                  <a:lnTo>
                    <a:pt x="1214" y="1476"/>
                  </a:lnTo>
                  <a:lnTo>
                    <a:pt x="1223" y="1484"/>
                  </a:lnTo>
                  <a:lnTo>
                    <a:pt x="1226" y="1479"/>
                  </a:lnTo>
                  <a:lnTo>
                    <a:pt x="1221" y="1477"/>
                  </a:lnTo>
                  <a:lnTo>
                    <a:pt x="1221" y="1460"/>
                  </a:lnTo>
                  <a:lnTo>
                    <a:pt x="1233" y="1463"/>
                  </a:lnTo>
                  <a:lnTo>
                    <a:pt x="1240" y="1460"/>
                  </a:lnTo>
                  <a:lnTo>
                    <a:pt x="1232" y="1458"/>
                  </a:lnTo>
                  <a:lnTo>
                    <a:pt x="1233" y="1453"/>
                  </a:lnTo>
                  <a:lnTo>
                    <a:pt x="1227" y="1457"/>
                  </a:lnTo>
                  <a:lnTo>
                    <a:pt x="1221" y="1455"/>
                  </a:lnTo>
                  <a:lnTo>
                    <a:pt x="1222" y="1448"/>
                  </a:lnTo>
                  <a:lnTo>
                    <a:pt x="1232" y="1448"/>
                  </a:lnTo>
                  <a:lnTo>
                    <a:pt x="1232" y="1440"/>
                  </a:lnTo>
                  <a:lnTo>
                    <a:pt x="1227" y="1438"/>
                  </a:lnTo>
                  <a:lnTo>
                    <a:pt x="1228" y="1445"/>
                  </a:lnTo>
                  <a:lnTo>
                    <a:pt x="1220" y="1445"/>
                  </a:lnTo>
                  <a:lnTo>
                    <a:pt x="1213" y="1440"/>
                  </a:lnTo>
                  <a:lnTo>
                    <a:pt x="1228" y="1431"/>
                  </a:lnTo>
                  <a:lnTo>
                    <a:pt x="1234" y="1433"/>
                  </a:lnTo>
                  <a:lnTo>
                    <a:pt x="1237" y="1439"/>
                  </a:lnTo>
                  <a:lnTo>
                    <a:pt x="1240" y="1434"/>
                  </a:lnTo>
                  <a:lnTo>
                    <a:pt x="1238" y="1420"/>
                  </a:lnTo>
                  <a:lnTo>
                    <a:pt x="1265" y="1421"/>
                  </a:lnTo>
                  <a:lnTo>
                    <a:pt x="1262" y="1431"/>
                  </a:lnTo>
                  <a:lnTo>
                    <a:pt x="1268" y="1427"/>
                  </a:lnTo>
                  <a:lnTo>
                    <a:pt x="1272" y="1433"/>
                  </a:lnTo>
                  <a:lnTo>
                    <a:pt x="1279" y="1423"/>
                  </a:lnTo>
                  <a:lnTo>
                    <a:pt x="1285" y="1438"/>
                  </a:lnTo>
                  <a:lnTo>
                    <a:pt x="1287" y="1443"/>
                  </a:lnTo>
                  <a:lnTo>
                    <a:pt x="1292" y="1452"/>
                  </a:lnTo>
                  <a:lnTo>
                    <a:pt x="1304" y="1453"/>
                  </a:lnTo>
                  <a:lnTo>
                    <a:pt x="1319" y="1446"/>
                  </a:lnTo>
                  <a:lnTo>
                    <a:pt x="1346" y="1453"/>
                  </a:lnTo>
                  <a:lnTo>
                    <a:pt x="1357" y="1453"/>
                  </a:lnTo>
                  <a:lnTo>
                    <a:pt x="1358" y="1468"/>
                  </a:lnTo>
                  <a:lnTo>
                    <a:pt x="1367" y="1475"/>
                  </a:lnTo>
                  <a:lnTo>
                    <a:pt x="1381" y="1475"/>
                  </a:lnTo>
                  <a:lnTo>
                    <a:pt x="1384" y="1485"/>
                  </a:lnTo>
                  <a:lnTo>
                    <a:pt x="1389" y="1480"/>
                  </a:lnTo>
                  <a:lnTo>
                    <a:pt x="1399" y="1489"/>
                  </a:lnTo>
                  <a:lnTo>
                    <a:pt x="1397" y="1497"/>
                  </a:lnTo>
                  <a:lnTo>
                    <a:pt x="1384" y="1502"/>
                  </a:lnTo>
                  <a:lnTo>
                    <a:pt x="1392" y="1509"/>
                  </a:lnTo>
                  <a:lnTo>
                    <a:pt x="1399" y="1524"/>
                  </a:lnTo>
                  <a:lnTo>
                    <a:pt x="1405" y="1531"/>
                  </a:lnTo>
                  <a:lnTo>
                    <a:pt x="1415" y="1532"/>
                  </a:lnTo>
                  <a:lnTo>
                    <a:pt x="1430" y="1530"/>
                  </a:lnTo>
                  <a:lnTo>
                    <a:pt x="1421" y="1543"/>
                  </a:lnTo>
                  <a:lnTo>
                    <a:pt x="1434" y="1536"/>
                  </a:lnTo>
                  <a:lnTo>
                    <a:pt x="1433" y="1544"/>
                  </a:lnTo>
                  <a:lnTo>
                    <a:pt x="1436" y="1550"/>
                  </a:lnTo>
                  <a:lnTo>
                    <a:pt x="1443" y="1547"/>
                  </a:lnTo>
                  <a:lnTo>
                    <a:pt x="1445" y="1533"/>
                  </a:lnTo>
                  <a:lnTo>
                    <a:pt x="1450" y="1526"/>
                  </a:lnTo>
                  <a:lnTo>
                    <a:pt x="1455" y="1528"/>
                  </a:lnTo>
                  <a:lnTo>
                    <a:pt x="1460" y="1541"/>
                  </a:lnTo>
                  <a:lnTo>
                    <a:pt x="1458" y="1548"/>
                  </a:lnTo>
                  <a:lnTo>
                    <a:pt x="1449" y="1560"/>
                  </a:lnTo>
                  <a:lnTo>
                    <a:pt x="1450" y="1565"/>
                  </a:lnTo>
                  <a:lnTo>
                    <a:pt x="1447" y="1575"/>
                  </a:lnTo>
                  <a:lnTo>
                    <a:pt x="1435" y="1580"/>
                  </a:lnTo>
                  <a:lnTo>
                    <a:pt x="1424" y="1597"/>
                  </a:lnTo>
                  <a:lnTo>
                    <a:pt x="1414" y="1614"/>
                  </a:lnTo>
                  <a:lnTo>
                    <a:pt x="1405" y="1638"/>
                  </a:lnTo>
                  <a:lnTo>
                    <a:pt x="1405" y="1638"/>
                  </a:lnTo>
                  <a:lnTo>
                    <a:pt x="1405" y="1638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6" name="Freeform 10">
              <a:extLst>
                <a:ext uri="{FF2B5EF4-FFF2-40B4-BE49-F238E27FC236}">
                  <a16:creationId xmlns:a16="http://schemas.microsoft.com/office/drawing/2014/main" id="{D2E2380C-2033-6E18-12FC-4E5ABE90C1CB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2313372" y="-345016"/>
              <a:ext cx="2046287" cy="1092200"/>
            </a:xfrm>
            <a:custGeom>
              <a:avLst/>
              <a:gdLst>
                <a:gd name="T0" fmla="*/ 899 w 1289"/>
                <a:gd name="T1" fmla="*/ 379 h 688"/>
                <a:gd name="T2" fmla="*/ 913 w 1289"/>
                <a:gd name="T3" fmla="*/ 570 h 688"/>
                <a:gd name="T4" fmla="*/ 823 w 1289"/>
                <a:gd name="T5" fmla="*/ 482 h 688"/>
                <a:gd name="T6" fmla="*/ 851 w 1289"/>
                <a:gd name="T7" fmla="*/ 501 h 688"/>
                <a:gd name="T8" fmla="*/ 874 w 1289"/>
                <a:gd name="T9" fmla="*/ 474 h 688"/>
                <a:gd name="T10" fmla="*/ 852 w 1289"/>
                <a:gd name="T11" fmla="*/ 340 h 688"/>
                <a:gd name="T12" fmla="*/ 867 w 1289"/>
                <a:gd name="T13" fmla="*/ 301 h 688"/>
                <a:gd name="T14" fmla="*/ 879 w 1289"/>
                <a:gd name="T15" fmla="*/ 285 h 688"/>
                <a:gd name="T16" fmla="*/ 841 w 1289"/>
                <a:gd name="T17" fmla="*/ 207 h 688"/>
                <a:gd name="T18" fmla="*/ 862 w 1289"/>
                <a:gd name="T19" fmla="*/ 210 h 688"/>
                <a:gd name="T20" fmla="*/ 877 w 1289"/>
                <a:gd name="T21" fmla="*/ 173 h 688"/>
                <a:gd name="T22" fmla="*/ 888 w 1289"/>
                <a:gd name="T23" fmla="*/ 137 h 688"/>
                <a:gd name="T24" fmla="*/ 914 w 1289"/>
                <a:gd name="T25" fmla="*/ 127 h 688"/>
                <a:gd name="T26" fmla="*/ 957 w 1289"/>
                <a:gd name="T27" fmla="*/ 110 h 688"/>
                <a:gd name="T28" fmla="*/ 908 w 1289"/>
                <a:gd name="T29" fmla="*/ 12 h 688"/>
                <a:gd name="T30" fmla="*/ 27 w 1289"/>
                <a:gd name="T31" fmla="*/ 252 h 688"/>
                <a:gd name="T32" fmla="*/ 95 w 1289"/>
                <a:gd name="T33" fmla="*/ 184 h 688"/>
                <a:gd name="T34" fmla="*/ 165 w 1289"/>
                <a:gd name="T35" fmla="*/ 147 h 688"/>
                <a:gd name="T36" fmla="*/ 208 w 1289"/>
                <a:gd name="T37" fmla="*/ 117 h 688"/>
                <a:gd name="T38" fmla="*/ 305 w 1289"/>
                <a:gd name="T39" fmla="*/ 111 h 688"/>
                <a:gd name="T40" fmla="*/ 396 w 1289"/>
                <a:gd name="T41" fmla="*/ 74 h 688"/>
                <a:gd name="T42" fmla="*/ 468 w 1289"/>
                <a:gd name="T43" fmla="*/ 98 h 688"/>
                <a:gd name="T44" fmla="*/ 485 w 1289"/>
                <a:gd name="T45" fmla="*/ 144 h 688"/>
                <a:gd name="T46" fmla="*/ 553 w 1289"/>
                <a:gd name="T47" fmla="*/ 208 h 688"/>
                <a:gd name="T48" fmla="*/ 616 w 1289"/>
                <a:gd name="T49" fmla="*/ 282 h 688"/>
                <a:gd name="T50" fmla="*/ 718 w 1289"/>
                <a:gd name="T51" fmla="*/ 393 h 688"/>
                <a:gd name="T52" fmla="*/ 658 w 1289"/>
                <a:gd name="T53" fmla="*/ 474 h 688"/>
                <a:gd name="T54" fmla="*/ 720 w 1289"/>
                <a:gd name="T55" fmla="*/ 492 h 688"/>
                <a:gd name="T56" fmla="*/ 757 w 1289"/>
                <a:gd name="T57" fmla="*/ 523 h 688"/>
                <a:gd name="T58" fmla="*/ 820 w 1289"/>
                <a:gd name="T59" fmla="*/ 556 h 688"/>
                <a:gd name="T60" fmla="*/ 883 w 1289"/>
                <a:gd name="T61" fmla="*/ 606 h 688"/>
                <a:gd name="T62" fmla="*/ 910 w 1289"/>
                <a:gd name="T63" fmla="*/ 611 h 688"/>
                <a:gd name="T64" fmla="*/ 1106 w 1289"/>
                <a:gd name="T65" fmla="*/ 650 h 688"/>
                <a:gd name="T66" fmla="*/ 1221 w 1289"/>
                <a:gd name="T67" fmla="*/ 601 h 688"/>
                <a:gd name="T68" fmla="*/ 1266 w 1289"/>
                <a:gd name="T69" fmla="*/ 533 h 688"/>
                <a:gd name="T70" fmla="*/ 1260 w 1289"/>
                <a:gd name="T71" fmla="*/ 589 h 688"/>
                <a:gd name="T72" fmla="*/ 992 w 1289"/>
                <a:gd name="T73" fmla="*/ 5 h 688"/>
                <a:gd name="T74" fmla="*/ 991 w 1289"/>
                <a:gd name="T75" fmla="*/ 54 h 688"/>
                <a:gd name="T76" fmla="*/ 1016 w 1289"/>
                <a:gd name="T77" fmla="*/ 75 h 688"/>
                <a:gd name="T78" fmla="*/ 991 w 1289"/>
                <a:gd name="T79" fmla="*/ 134 h 688"/>
                <a:gd name="T80" fmla="*/ 942 w 1289"/>
                <a:gd name="T81" fmla="*/ 170 h 688"/>
                <a:gd name="T82" fmla="*/ 942 w 1289"/>
                <a:gd name="T83" fmla="*/ 245 h 688"/>
                <a:gd name="T84" fmla="*/ 952 w 1289"/>
                <a:gd name="T85" fmla="*/ 257 h 688"/>
                <a:gd name="T86" fmla="*/ 899 w 1289"/>
                <a:gd name="T87" fmla="*/ 329 h 688"/>
                <a:gd name="T88" fmla="*/ 920 w 1289"/>
                <a:gd name="T89" fmla="*/ 304 h 688"/>
                <a:gd name="T90" fmla="*/ 959 w 1289"/>
                <a:gd name="T91" fmla="*/ 369 h 688"/>
                <a:gd name="T92" fmla="*/ 915 w 1289"/>
                <a:gd name="T93" fmla="*/ 393 h 688"/>
                <a:gd name="T94" fmla="*/ 942 w 1289"/>
                <a:gd name="T95" fmla="*/ 376 h 688"/>
                <a:gd name="T96" fmla="*/ 966 w 1289"/>
                <a:gd name="T97" fmla="*/ 404 h 688"/>
                <a:gd name="T98" fmla="*/ 1018 w 1289"/>
                <a:gd name="T99" fmla="*/ 428 h 688"/>
                <a:gd name="T100" fmla="*/ 931 w 1289"/>
                <a:gd name="T101" fmla="*/ 427 h 688"/>
                <a:gd name="T102" fmla="*/ 950 w 1289"/>
                <a:gd name="T103" fmla="*/ 450 h 688"/>
                <a:gd name="T104" fmla="*/ 950 w 1289"/>
                <a:gd name="T105" fmla="*/ 520 h 688"/>
                <a:gd name="T106" fmla="*/ 980 w 1289"/>
                <a:gd name="T107" fmla="*/ 542 h 688"/>
                <a:gd name="T108" fmla="*/ 1016 w 1289"/>
                <a:gd name="T109" fmla="*/ 521 h 688"/>
                <a:gd name="T110" fmla="*/ 1045 w 1289"/>
                <a:gd name="T111" fmla="*/ 520 h 688"/>
                <a:gd name="T112" fmla="*/ 1065 w 1289"/>
                <a:gd name="T113" fmla="*/ 553 h 688"/>
                <a:gd name="T114" fmla="*/ 1058 w 1289"/>
                <a:gd name="T115" fmla="*/ 588 h 688"/>
                <a:gd name="T116" fmla="*/ 1089 w 1289"/>
                <a:gd name="T117" fmla="*/ 608 h 688"/>
                <a:gd name="T118" fmla="*/ 1003 w 1289"/>
                <a:gd name="T119" fmla="*/ 596 h 688"/>
                <a:gd name="T120" fmla="*/ 1003 w 1289"/>
                <a:gd name="T121" fmla="*/ 596 h 688"/>
                <a:gd name="T122" fmla="*/ 1029 w 1289"/>
                <a:gd name="T123" fmla="*/ 688 h 688"/>
                <a:gd name="T124" fmla="*/ 1029 w 1289"/>
                <a:gd name="T125" fmla="*/ 688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289" h="688">
                  <a:moveTo>
                    <a:pt x="885" y="196"/>
                  </a:moveTo>
                  <a:lnTo>
                    <a:pt x="895" y="186"/>
                  </a:lnTo>
                  <a:lnTo>
                    <a:pt x="887" y="186"/>
                  </a:lnTo>
                  <a:lnTo>
                    <a:pt x="883" y="191"/>
                  </a:lnTo>
                  <a:lnTo>
                    <a:pt x="885" y="196"/>
                  </a:lnTo>
                  <a:lnTo>
                    <a:pt x="885" y="196"/>
                  </a:lnTo>
                  <a:lnTo>
                    <a:pt x="885" y="196"/>
                  </a:lnTo>
                  <a:close/>
                  <a:moveTo>
                    <a:pt x="914" y="180"/>
                  </a:moveTo>
                  <a:lnTo>
                    <a:pt x="916" y="172"/>
                  </a:lnTo>
                  <a:lnTo>
                    <a:pt x="914" y="180"/>
                  </a:lnTo>
                  <a:lnTo>
                    <a:pt x="914" y="180"/>
                  </a:lnTo>
                  <a:lnTo>
                    <a:pt x="914" y="180"/>
                  </a:lnTo>
                  <a:close/>
                  <a:moveTo>
                    <a:pt x="899" y="379"/>
                  </a:moveTo>
                  <a:lnTo>
                    <a:pt x="901" y="373"/>
                  </a:lnTo>
                  <a:lnTo>
                    <a:pt x="901" y="367"/>
                  </a:lnTo>
                  <a:lnTo>
                    <a:pt x="895" y="372"/>
                  </a:lnTo>
                  <a:lnTo>
                    <a:pt x="899" y="379"/>
                  </a:lnTo>
                  <a:lnTo>
                    <a:pt x="899" y="379"/>
                  </a:lnTo>
                  <a:lnTo>
                    <a:pt x="899" y="379"/>
                  </a:lnTo>
                  <a:close/>
                  <a:moveTo>
                    <a:pt x="938" y="640"/>
                  </a:moveTo>
                  <a:lnTo>
                    <a:pt x="931" y="611"/>
                  </a:lnTo>
                  <a:lnTo>
                    <a:pt x="927" y="606"/>
                  </a:lnTo>
                  <a:lnTo>
                    <a:pt x="933" y="606"/>
                  </a:lnTo>
                  <a:lnTo>
                    <a:pt x="935" y="601"/>
                  </a:lnTo>
                  <a:lnTo>
                    <a:pt x="920" y="582"/>
                  </a:lnTo>
                  <a:lnTo>
                    <a:pt x="913" y="570"/>
                  </a:lnTo>
                  <a:lnTo>
                    <a:pt x="908" y="557"/>
                  </a:lnTo>
                  <a:lnTo>
                    <a:pt x="916" y="543"/>
                  </a:lnTo>
                  <a:lnTo>
                    <a:pt x="908" y="541"/>
                  </a:lnTo>
                  <a:lnTo>
                    <a:pt x="900" y="545"/>
                  </a:lnTo>
                  <a:lnTo>
                    <a:pt x="893" y="546"/>
                  </a:lnTo>
                  <a:lnTo>
                    <a:pt x="885" y="540"/>
                  </a:lnTo>
                  <a:lnTo>
                    <a:pt x="876" y="523"/>
                  </a:lnTo>
                  <a:lnTo>
                    <a:pt x="866" y="516"/>
                  </a:lnTo>
                  <a:lnTo>
                    <a:pt x="855" y="511"/>
                  </a:lnTo>
                  <a:lnTo>
                    <a:pt x="845" y="506"/>
                  </a:lnTo>
                  <a:lnTo>
                    <a:pt x="832" y="497"/>
                  </a:lnTo>
                  <a:lnTo>
                    <a:pt x="828" y="486"/>
                  </a:lnTo>
                  <a:lnTo>
                    <a:pt x="823" y="482"/>
                  </a:lnTo>
                  <a:lnTo>
                    <a:pt x="820" y="475"/>
                  </a:lnTo>
                  <a:lnTo>
                    <a:pt x="822" y="465"/>
                  </a:lnTo>
                  <a:lnTo>
                    <a:pt x="815" y="460"/>
                  </a:lnTo>
                  <a:lnTo>
                    <a:pt x="818" y="446"/>
                  </a:lnTo>
                  <a:lnTo>
                    <a:pt x="819" y="434"/>
                  </a:lnTo>
                  <a:lnTo>
                    <a:pt x="821" y="451"/>
                  </a:lnTo>
                  <a:lnTo>
                    <a:pt x="823" y="462"/>
                  </a:lnTo>
                  <a:lnTo>
                    <a:pt x="828" y="466"/>
                  </a:lnTo>
                  <a:lnTo>
                    <a:pt x="826" y="474"/>
                  </a:lnTo>
                  <a:lnTo>
                    <a:pt x="830" y="479"/>
                  </a:lnTo>
                  <a:lnTo>
                    <a:pt x="831" y="485"/>
                  </a:lnTo>
                  <a:lnTo>
                    <a:pt x="840" y="489"/>
                  </a:lnTo>
                  <a:lnTo>
                    <a:pt x="851" y="501"/>
                  </a:lnTo>
                  <a:lnTo>
                    <a:pt x="859" y="503"/>
                  </a:lnTo>
                  <a:lnTo>
                    <a:pt x="860" y="508"/>
                  </a:lnTo>
                  <a:lnTo>
                    <a:pt x="867" y="506"/>
                  </a:lnTo>
                  <a:lnTo>
                    <a:pt x="874" y="513"/>
                  </a:lnTo>
                  <a:lnTo>
                    <a:pt x="886" y="528"/>
                  </a:lnTo>
                  <a:lnTo>
                    <a:pt x="884" y="535"/>
                  </a:lnTo>
                  <a:lnTo>
                    <a:pt x="891" y="538"/>
                  </a:lnTo>
                  <a:lnTo>
                    <a:pt x="902" y="537"/>
                  </a:lnTo>
                  <a:lnTo>
                    <a:pt x="908" y="523"/>
                  </a:lnTo>
                  <a:lnTo>
                    <a:pt x="908" y="514"/>
                  </a:lnTo>
                  <a:lnTo>
                    <a:pt x="904" y="508"/>
                  </a:lnTo>
                  <a:lnTo>
                    <a:pt x="893" y="493"/>
                  </a:lnTo>
                  <a:lnTo>
                    <a:pt x="874" y="474"/>
                  </a:lnTo>
                  <a:lnTo>
                    <a:pt x="868" y="459"/>
                  </a:lnTo>
                  <a:lnTo>
                    <a:pt x="867" y="435"/>
                  </a:lnTo>
                  <a:lnTo>
                    <a:pt x="858" y="402"/>
                  </a:lnTo>
                  <a:lnTo>
                    <a:pt x="858" y="389"/>
                  </a:lnTo>
                  <a:lnTo>
                    <a:pt x="849" y="383"/>
                  </a:lnTo>
                  <a:lnTo>
                    <a:pt x="847" y="373"/>
                  </a:lnTo>
                  <a:lnTo>
                    <a:pt x="853" y="371"/>
                  </a:lnTo>
                  <a:lnTo>
                    <a:pt x="858" y="361"/>
                  </a:lnTo>
                  <a:lnTo>
                    <a:pt x="864" y="355"/>
                  </a:lnTo>
                  <a:lnTo>
                    <a:pt x="864" y="342"/>
                  </a:lnTo>
                  <a:lnTo>
                    <a:pt x="854" y="342"/>
                  </a:lnTo>
                  <a:lnTo>
                    <a:pt x="853" y="347"/>
                  </a:lnTo>
                  <a:lnTo>
                    <a:pt x="852" y="340"/>
                  </a:lnTo>
                  <a:lnTo>
                    <a:pt x="856" y="335"/>
                  </a:lnTo>
                  <a:lnTo>
                    <a:pt x="852" y="331"/>
                  </a:lnTo>
                  <a:lnTo>
                    <a:pt x="859" y="334"/>
                  </a:lnTo>
                  <a:lnTo>
                    <a:pt x="863" y="328"/>
                  </a:lnTo>
                  <a:lnTo>
                    <a:pt x="860" y="319"/>
                  </a:lnTo>
                  <a:lnTo>
                    <a:pt x="851" y="313"/>
                  </a:lnTo>
                  <a:lnTo>
                    <a:pt x="844" y="306"/>
                  </a:lnTo>
                  <a:lnTo>
                    <a:pt x="852" y="308"/>
                  </a:lnTo>
                  <a:lnTo>
                    <a:pt x="859" y="315"/>
                  </a:lnTo>
                  <a:lnTo>
                    <a:pt x="866" y="317"/>
                  </a:lnTo>
                  <a:lnTo>
                    <a:pt x="871" y="319"/>
                  </a:lnTo>
                  <a:lnTo>
                    <a:pt x="871" y="311"/>
                  </a:lnTo>
                  <a:lnTo>
                    <a:pt x="867" y="301"/>
                  </a:lnTo>
                  <a:lnTo>
                    <a:pt x="864" y="291"/>
                  </a:lnTo>
                  <a:lnTo>
                    <a:pt x="858" y="286"/>
                  </a:lnTo>
                  <a:lnTo>
                    <a:pt x="851" y="281"/>
                  </a:lnTo>
                  <a:lnTo>
                    <a:pt x="847" y="277"/>
                  </a:lnTo>
                  <a:lnTo>
                    <a:pt x="835" y="276"/>
                  </a:lnTo>
                  <a:lnTo>
                    <a:pt x="840" y="269"/>
                  </a:lnTo>
                  <a:lnTo>
                    <a:pt x="836" y="266"/>
                  </a:lnTo>
                  <a:lnTo>
                    <a:pt x="842" y="264"/>
                  </a:lnTo>
                  <a:lnTo>
                    <a:pt x="852" y="279"/>
                  </a:lnTo>
                  <a:lnTo>
                    <a:pt x="861" y="286"/>
                  </a:lnTo>
                  <a:lnTo>
                    <a:pt x="868" y="291"/>
                  </a:lnTo>
                  <a:lnTo>
                    <a:pt x="871" y="286"/>
                  </a:lnTo>
                  <a:lnTo>
                    <a:pt x="879" y="285"/>
                  </a:lnTo>
                  <a:lnTo>
                    <a:pt x="886" y="279"/>
                  </a:lnTo>
                  <a:lnTo>
                    <a:pt x="874" y="267"/>
                  </a:lnTo>
                  <a:lnTo>
                    <a:pt x="850" y="258"/>
                  </a:lnTo>
                  <a:lnTo>
                    <a:pt x="862" y="254"/>
                  </a:lnTo>
                  <a:lnTo>
                    <a:pt x="868" y="250"/>
                  </a:lnTo>
                  <a:lnTo>
                    <a:pt x="871" y="257"/>
                  </a:lnTo>
                  <a:lnTo>
                    <a:pt x="875" y="262"/>
                  </a:lnTo>
                  <a:lnTo>
                    <a:pt x="872" y="235"/>
                  </a:lnTo>
                  <a:lnTo>
                    <a:pt x="858" y="223"/>
                  </a:lnTo>
                  <a:lnTo>
                    <a:pt x="852" y="228"/>
                  </a:lnTo>
                  <a:lnTo>
                    <a:pt x="847" y="223"/>
                  </a:lnTo>
                  <a:lnTo>
                    <a:pt x="843" y="218"/>
                  </a:lnTo>
                  <a:lnTo>
                    <a:pt x="841" y="207"/>
                  </a:lnTo>
                  <a:lnTo>
                    <a:pt x="829" y="207"/>
                  </a:lnTo>
                  <a:lnTo>
                    <a:pt x="834" y="201"/>
                  </a:lnTo>
                  <a:lnTo>
                    <a:pt x="827" y="195"/>
                  </a:lnTo>
                  <a:lnTo>
                    <a:pt x="818" y="195"/>
                  </a:lnTo>
                  <a:lnTo>
                    <a:pt x="823" y="191"/>
                  </a:lnTo>
                  <a:lnTo>
                    <a:pt x="828" y="191"/>
                  </a:lnTo>
                  <a:lnTo>
                    <a:pt x="825" y="186"/>
                  </a:lnTo>
                  <a:lnTo>
                    <a:pt x="831" y="191"/>
                  </a:lnTo>
                  <a:lnTo>
                    <a:pt x="837" y="193"/>
                  </a:lnTo>
                  <a:lnTo>
                    <a:pt x="846" y="197"/>
                  </a:lnTo>
                  <a:lnTo>
                    <a:pt x="850" y="200"/>
                  </a:lnTo>
                  <a:lnTo>
                    <a:pt x="851" y="211"/>
                  </a:lnTo>
                  <a:lnTo>
                    <a:pt x="862" y="210"/>
                  </a:lnTo>
                  <a:lnTo>
                    <a:pt x="862" y="203"/>
                  </a:lnTo>
                  <a:lnTo>
                    <a:pt x="867" y="205"/>
                  </a:lnTo>
                  <a:lnTo>
                    <a:pt x="867" y="213"/>
                  </a:lnTo>
                  <a:lnTo>
                    <a:pt x="879" y="196"/>
                  </a:lnTo>
                  <a:lnTo>
                    <a:pt x="869" y="196"/>
                  </a:lnTo>
                  <a:lnTo>
                    <a:pt x="864" y="189"/>
                  </a:lnTo>
                  <a:lnTo>
                    <a:pt x="850" y="173"/>
                  </a:lnTo>
                  <a:lnTo>
                    <a:pt x="866" y="181"/>
                  </a:lnTo>
                  <a:lnTo>
                    <a:pt x="867" y="191"/>
                  </a:lnTo>
                  <a:lnTo>
                    <a:pt x="877" y="192"/>
                  </a:lnTo>
                  <a:lnTo>
                    <a:pt x="879" y="183"/>
                  </a:lnTo>
                  <a:lnTo>
                    <a:pt x="882" y="177"/>
                  </a:lnTo>
                  <a:lnTo>
                    <a:pt x="877" y="173"/>
                  </a:lnTo>
                  <a:lnTo>
                    <a:pt x="867" y="167"/>
                  </a:lnTo>
                  <a:lnTo>
                    <a:pt x="874" y="166"/>
                  </a:lnTo>
                  <a:lnTo>
                    <a:pt x="881" y="168"/>
                  </a:lnTo>
                  <a:lnTo>
                    <a:pt x="885" y="163"/>
                  </a:lnTo>
                  <a:lnTo>
                    <a:pt x="894" y="167"/>
                  </a:lnTo>
                  <a:lnTo>
                    <a:pt x="886" y="159"/>
                  </a:lnTo>
                  <a:lnTo>
                    <a:pt x="886" y="153"/>
                  </a:lnTo>
                  <a:lnTo>
                    <a:pt x="895" y="157"/>
                  </a:lnTo>
                  <a:lnTo>
                    <a:pt x="889" y="150"/>
                  </a:lnTo>
                  <a:lnTo>
                    <a:pt x="891" y="143"/>
                  </a:lnTo>
                  <a:lnTo>
                    <a:pt x="886" y="140"/>
                  </a:lnTo>
                  <a:lnTo>
                    <a:pt x="879" y="145"/>
                  </a:lnTo>
                  <a:lnTo>
                    <a:pt x="888" y="137"/>
                  </a:lnTo>
                  <a:lnTo>
                    <a:pt x="898" y="138"/>
                  </a:lnTo>
                  <a:lnTo>
                    <a:pt x="903" y="144"/>
                  </a:lnTo>
                  <a:lnTo>
                    <a:pt x="897" y="150"/>
                  </a:lnTo>
                  <a:lnTo>
                    <a:pt x="903" y="152"/>
                  </a:lnTo>
                  <a:lnTo>
                    <a:pt x="906" y="164"/>
                  </a:lnTo>
                  <a:lnTo>
                    <a:pt x="907" y="170"/>
                  </a:lnTo>
                  <a:lnTo>
                    <a:pt x="913" y="160"/>
                  </a:lnTo>
                  <a:lnTo>
                    <a:pt x="916" y="154"/>
                  </a:lnTo>
                  <a:lnTo>
                    <a:pt x="911" y="146"/>
                  </a:lnTo>
                  <a:lnTo>
                    <a:pt x="907" y="143"/>
                  </a:lnTo>
                  <a:lnTo>
                    <a:pt x="912" y="135"/>
                  </a:lnTo>
                  <a:lnTo>
                    <a:pt x="907" y="129"/>
                  </a:lnTo>
                  <a:lnTo>
                    <a:pt x="914" y="127"/>
                  </a:lnTo>
                  <a:lnTo>
                    <a:pt x="915" y="117"/>
                  </a:lnTo>
                  <a:lnTo>
                    <a:pt x="906" y="115"/>
                  </a:lnTo>
                  <a:lnTo>
                    <a:pt x="914" y="113"/>
                  </a:lnTo>
                  <a:lnTo>
                    <a:pt x="920" y="107"/>
                  </a:lnTo>
                  <a:lnTo>
                    <a:pt x="918" y="117"/>
                  </a:lnTo>
                  <a:lnTo>
                    <a:pt x="921" y="120"/>
                  </a:lnTo>
                  <a:lnTo>
                    <a:pt x="919" y="128"/>
                  </a:lnTo>
                  <a:lnTo>
                    <a:pt x="915" y="141"/>
                  </a:lnTo>
                  <a:lnTo>
                    <a:pt x="923" y="149"/>
                  </a:lnTo>
                  <a:lnTo>
                    <a:pt x="935" y="138"/>
                  </a:lnTo>
                  <a:lnTo>
                    <a:pt x="937" y="132"/>
                  </a:lnTo>
                  <a:lnTo>
                    <a:pt x="947" y="126"/>
                  </a:lnTo>
                  <a:lnTo>
                    <a:pt x="957" y="110"/>
                  </a:lnTo>
                  <a:lnTo>
                    <a:pt x="962" y="113"/>
                  </a:lnTo>
                  <a:lnTo>
                    <a:pt x="968" y="108"/>
                  </a:lnTo>
                  <a:lnTo>
                    <a:pt x="964" y="101"/>
                  </a:lnTo>
                  <a:lnTo>
                    <a:pt x="951" y="97"/>
                  </a:lnTo>
                  <a:lnTo>
                    <a:pt x="946" y="95"/>
                  </a:lnTo>
                  <a:lnTo>
                    <a:pt x="955" y="79"/>
                  </a:lnTo>
                  <a:lnTo>
                    <a:pt x="953" y="67"/>
                  </a:lnTo>
                  <a:lnTo>
                    <a:pt x="945" y="57"/>
                  </a:lnTo>
                  <a:lnTo>
                    <a:pt x="933" y="45"/>
                  </a:lnTo>
                  <a:lnTo>
                    <a:pt x="930" y="36"/>
                  </a:lnTo>
                  <a:lnTo>
                    <a:pt x="925" y="34"/>
                  </a:lnTo>
                  <a:lnTo>
                    <a:pt x="911" y="20"/>
                  </a:lnTo>
                  <a:lnTo>
                    <a:pt x="908" y="12"/>
                  </a:lnTo>
                  <a:lnTo>
                    <a:pt x="599" y="37"/>
                  </a:lnTo>
                  <a:lnTo>
                    <a:pt x="276" y="57"/>
                  </a:lnTo>
                  <a:lnTo>
                    <a:pt x="214" y="62"/>
                  </a:lnTo>
                  <a:lnTo>
                    <a:pt x="204" y="62"/>
                  </a:lnTo>
                  <a:lnTo>
                    <a:pt x="31" y="72"/>
                  </a:lnTo>
                  <a:lnTo>
                    <a:pt x="0" y="75"/>
                  </a:lnTo>
                  <a:lnTo>
                    <a:pt x="1" y="105"/>
                  </a:lnTo>
                  <a:lnTo>
                    <a:pt x="3" y="157"/>
                  </a:lnTo>
                  <a:lnTo>
                    <a:pt x="3" y="203"/>
                  </a:lnTo>
                  <a:lnTo>
                    <a:pt x="6" y="267"/>
                  </a:lnTo>
                  <a:lnTo>
                    <a:pt x="15" y="270"/>
                  </a:lnTo>
                  <a:lnTo>
                    <a:pt x="22" y="258"/>
                  </a:lnTo>
                  <a:lnTo>
                    <a:pt x="27" y="252"/>
                  </a:lnTo>
                  <a:lnTo>
                    <a:pt x="33" y="242"/>
                  </a:lnTo>
                  <a:lnTo>
                    <a:pt x="43" y="237"/>
                  </a:lnTo>
                  <a:lnTo>
                    <a:pt x="46" y="234"/>
                  </a:lnTo>
                  <a:lnTo>
                    <a:pt x="51" y="228"/>
                  </a:lnTo>
                  <a:lnTo>
                    <a:pt x="61" y="228"/>
                  </a:lnTo>
                  <a:lnTo>
                    <a:pt x="61" y="222"/>
                  </a:lnTo>
                  <a:lnTo>
                    <a:pt x="66" y="215"/>
                  </a:lnTo>
                  <a:lnTo>
                    <a:pt x="69" y="207"/>
                  </a:lnTo>
                  <a:lnTo>
                    <a:pt x="76" y="206"/>
                  </a:lnTo>
                  <a:lnTo>
                    <a:pt x="81" y="199"/>
                  </a:lnTo>
                  <a:lnTo>
                    <a:pt x="88" y="195"/>
                  </a:lnTo>
                  <a:lnTo>
                    <a:pt x="91" y="189"/>
                  </a:lnTo>
                  <a:lnTo>
                    <a:pt x="95" y="184"/>
                  </a:lnTo>
                  <a:lnTo>
                    <a:pt x="98" y="187"/>
                  </a:lnTo>
                  <a:lnTo>
                    <a:pt x="101" y="181"/>
                  </a:lnTo>
                  <a:lnTo>
                    <a:pt x="105" y="175"/>
                  </a:lnTo>
                  <a:lnTo>
                    <a:pt x="108" y="167"/>
                  </a:lnTo>
                  <a:lnTo>
                    <a:pt x="109" y="162"/>
                  </a:lnTo>
                  <a:lnTo>
                    <a:pt x="120" y="160"/>
                  </a:lnTo>
                  <a:lnTo>
                    <a:pt x="126" y="159"/>
                  </a:lnTo>
                  <a:lnTo>
                    <a:pt x="130" y="163"/>
                  </a:lnTo>
                  <a:lnTo>
                    <a:pt x="136" y="165"/>
                  </a:lnTo>
                  <a:lnTo>
                    <a:pt x="149" y="171"/>
                  </a:lnTo>
                  <a:lnTo>
                    <a:pt x="157" y="156"/>
                  </a:lnTo>
                  <a:lnTo>
                    <a:pt x="163" y="152"/>
                  </a:lnTo>
                  <a:lnTo>
                    <a:pt x="165" y="147"/>
                  </a:lnTo>
                  <a:lnTo>
                    <a:pt x="173" y="139"/>
                  </a:lnTo>
                  <a:lnTo>
                    <a:pt x="181" y="127"/>
                  </a:lnTo>
                  <a:lnTo>
                    <a:pt x="187" y="123"/>
                  </a:lnTo>
                  <a:lnTo>
                    <a:pt x="187" y="117"/>
                  </a:lnTo>
                  <a:lnTo>
                    <a:pt x="188" y="112"/>
                  </a:lnTo>
                  <a:lnTo>
                    <a:pt x="193" y="108"/>
                  </a:lnTo>
                  <a:lnTo>
                    <a:pt x="193" y="101"/>
                  </a:lnTo>
                  <a:lnTo>
                    <a:pt x="198" y="96"/>
                  </a:lnTo>
                  <a:lnTo>
                    <a:pt x="203" y="103"/>
                  </a:lnTo>
                  <a:lnTo>
                    <a:pt x="210" y="102"/>
                  </a:lnTo>
                  <a:lnTo>
                    <a:pt x="210" y="107"/>
                  </a:lnTo>
                  <a:lnTo>
                    <a:pt x="202" y="111"/>
                  </a:lnTo>
                  <a:lnTo>
                    <a:pt x="208" y="117"/>
                  </a:lnTo>
                  <a:lnTo>
                    <a:pt x="213" y="116"/>
                  </a:lnTo>
                  <a:lnTo>
                    <a:pt x="219" y="125"/>
                  </a:lnTo>
                  <a:lnTo>
                    <a:pt x="236" y="133"/>
                  </a:lnTo>
                  <a:lnTo>
                    <a:pt x="246" y="131"/>
                  </a:lnTo>
                  <a:lnTo>
                    <a:pt x="261" y="135"/>
                  </a:lnTo>
                  <a:lnTo>
                    <a:pt x="276" y="135"/>
                  </a:lnTo>
                  <a:lnTo>
                    <a:pt x="290" y="136"/>
                  </a:lnTo>
                  <a:lnTo>
                    <a:pt x="291" y="126"/>
                  </a:lnTo>
                  <a:lnTo>
                    <a:pt x="298" y="125"/>
                  </a:lnTo>
                  <a:lnTo>
                    <a:pt x="303" y="124"/>
                  </a:lnTo>
                  <a:lnTo>
                    <a:pt x="293" y="116"/>
                  </a:lnTo>
                  <a:lnTo>
                    <a:pt x="291" y="110"/>
                  </a:lnTo>
                  <a:lnTo>
                    <a:pt x="305" y="111"/>
                  </a:lnTo>
                  <a:lnTo>
                    <a:pt x="303" y="106"/>
                  </a:lnTo>
                  <a:lnTo>
                    <a:pt x="300" y="101"/>
                  </a:lnTo>
                  <a:lnTo>
                    <a:pt x="302" y="95"/>
                  </a:lnTo>
                  <a:lnTo>
                    <a:pt x="313" y="101"/>
                  </a:lnTo>
                  <a:lnTo>
                    <a:pt x="312" y="94"/>
                  </a:lnTo>
                  <a:lnTo>
                    <a:pt x="318" y="93"/>
                  </a:lnTo>
                  <a:lnTo>
                    <a:pt x="328" y="91"/>
                  </a:lnTo>
                  <a:lnTo>
                    <a:pt x="342" y="96"/>
                  </a:lnTo>
                  <a:lnTo>
                    <a:pt x="354" y="81"/>
                  </a:lnTo>
                  <a:lnTo>
                    <a:pt x="352" y="74"/>
                  </a:lnTo>
                  <a:lnTo>
                    <a:pt x="360" y="73"/>
                  </a:lnTo>
                  <a:lnTo>
                    <a:pt x="364" y="67"/>
                  </a:lnTo>
                  <a:lnTo>
                    <a:pt x="396" y="74"/>
                  </a:lnTo>
                  <a:lnTo>
                    <a:pt x="408" y="85"/>
                  </a:lnTo>
                  <a:lnTo>
                    <a:pt x="415" y="93"/>
                  </a:lnTo>
                  <a:lnTo>
                    <a:pt x="427" y="96"/>
                  </a:lnTo>
                  <a:lnTo>
                    <a:pt x="431" y="93"/>
                  </a:lnTo>
                  <a:lnTo>
                    <a:pt x="434" y="98"/>
                  </a:lnTo>
                  <a:lnTo>
                    <a:pt x="437" y="94"/>
                  </a:lnTo>
                  <a:lnTo>
                    <a:pt x="435" y="90"/>
                  </a:lnTo>
                  <a:lnTo>
                    <a:pt x="442" y="94"/>
                  </a:lnTo>
                  <a:lnTo>
                    <a:pt x="451" y="96"/>
                  </a:lnTo>
                  <a:lnTo>
                    <a:pt x="450" y="91"/>
                  </a:lnTo>
                  <a:lnTo>
                    <a:pt x="455" y="92"/>
                  </a:lnTo>
                  <a:lnTo>
                    <a:pt x="466" y="93"/>
                  </a:lnTo>
                  <a:lnTo>
                    <a:pt x="468" y="98"/>
                  </a:lnTo>
                  <a:lnTo>
                    <a:pt x="466" y="108"/>
                  </a:lnTo>
                  <a:lnTo>
                    <a:pt x="453" y="111"/>
                  </a:lnTo>
                  <a:lnTo>
                    <a:pt x="457" y="115"/>
                  </a:lnTo>
                  <a:lnTo>
                    <a:pt x="459" y="124"/>
                  </a:lnTo>
                  <a:lnTo>
                    <a:pt x="466" y="123"/>
                  </a:lnTo>
                  <a:lnTo>
                    <a:pt x="469" y="120"/>
                  </a:lnTo>
                  <a:lnTo>
                    <a:pt x="471" y="125"/>
                  </a:lnTo>
                  <a:lnTo>
                    <a:pt x="466" y="130"/>
                  </a:lnTo>
                  <a:lnTo>
                    <a:pt x="480" y="134"/>
                  </a:lnTo>
                  <a:lnTo>
                    <a:pt x="483" y="129"/>
                  </a:lnTo>
                  <a:lnTo>
                    <a:pt x="488" y="134"/>
                  </a:lnTo>
                  <a:lnTo>
                    <a:pt x="481" y="138"/>
                  </a:lnTo>
                  <a:lnTo>
                    <a:pt x="485" y="144"/>
                  </a:lnTo>
                  <a:lnTo>
                    <a:pt x="483" y="150"/>
                  </a:lnTo>
                  <a:lnTo>
                    <a:pt x="493" y="157"/>
                  </a:lnTo>
                  <a:lnTo>
                    <a:pt x="497" y="164"/>
                  </a:lnTo>
                  <a:lnTo>
                    <a:pt x="497" y="171"/>
                  </a:lnTo>
                  <a:lnTo>
                    <a:pt x="496" y="179"/>
                  </a:lnTo>
                  <a:lnTo>
                    <a:pt x="497" y="184"/>
                  </a:lnTo>
                  <a:lnTo>
                    <a:pt x="493" y="189"/>
                  </a:lnTo>
                  <a:lnTo>
                    <a:pt x="502" y="193"/>
                  </a:lnTo>
                  <a:lnTo>
                    <a:pt x="510" y="193"/>
                  </a:lnTo>
                  <a:lnTo>
                    <a:pt x="516" y="193"/>
                  </a:lnTo>
                  <a:lnTo>
                    <a:pt x="525" y="196"/>
                  </a:lnTo>
                  <a:lnTo>
                    <a:pt x="548" y="198"/>
                  </a:lnTo>
                  <a:lnTo>
                    <a:pt x="553" y="208"/>
                  </a:lnTo>
                  <a:lnTo>
                    <a:pt x="558" y="211"/>
                  </a:lnTo>
                  <a:lnTo>
                    <a:pt x="573" y="218"/>
                  </a:lnTo>
                  <a:lnTo>
                    <a:pt x="580" y="223"/>
                  </a:lnTo>
                  <a:lnTo>
                    <a:pt x="577" y="232"/>
                  </a:lnTo>
                  <a:lnTo>
                    <a:pt x="576" y="239"/>
                  </a:lnTo>
                  <a:lnTo>
                    <a:pt x="567" y="247"/>
                  </a:lnTo>
                  <a:lnTo>
                    <a:pt x="564" y="254"/>
                  </a:lnTo>
                  <a:lnTo>
                    <a:pt x="567" y="263"/>
                  </a:lnTo>
                  <a:lnTo>
                    <a:pt x="578" y="270"/>
                  </a:lnTo>
                  <a:lnTo>
                    <a:pt x="584" y="279"/>
                  </a:lnTo>
                  <a:lnTo>
                    <a:pt x="589" y="280"/>
                  </a:lnTo>
                  <a:lnTo>
                    <a:pt x="606" y="284"/>
                  </a:lnTo>
                  <a:lnTo>
                    <a:pt x="616" y="282"/>
                  </a:lnTo>
                  <a:lnTo>
                    <a:pt x="632" y="287"/>
                  </a:lnTo>
                  <a:lnTo>
                    <a:pt x="648" y="296"/>
                  </a:lnTo>
                  <a:lnTo>
                    <a:pt x="646" y="303"/>
                  </a:lnTo>
                  <a:lnTo>
                    <a:pt x="647" y="309"/>
                  </a:lnTo>
                  <a:lnTo>
                    <a:pt x="654" y="313"/>
                  </a:lnTo>
                  <a:lnTo>
                    <a:pt x="673" y="314"/>
                  </a:lnTo>
                  <a:lnTo>
                    <a:pt x="678" y="317"/>
                  </a:lnTo>
                  <a:lnTo>
                    <a:pt x="683" y="325"/>
                  </a:lnTo>
                  <a:lnTo>
                    <a:pt x="704" y="300"/>
                  </a:lnTo>
                  <a:lnTo>
                    <a:pt x="745" y="335"/>
                  </a:lnTo>
                  <a:lnTo>
                    <a:pt x="713" y="370"/>
                  </a:lnTo>
                  <a:lnTo>
                    <a:pt x="712" y="384"/>
                  </a:lnTo>
                  <a:lnTo>
                    <a:pt x="718" y="393"/>
                  </a:lnTo>
                  <a:lnTo>
                    <a:pt x="713" y="405"/>
                  </a:lnTo>
                  <a:lnTo>
                    <a:pt x="720" y="410"/>
                  </a:lnTo>
                  <a:lnTo>
                    <a:pt x="714" y="411"/>
                  </a:lnTo>
                  <a:lnTo>
                    <a:pt x="693" y="417"/>
                  </a:lnTo>
                  <a:lnTo>
                    <a:pt x="693" y="423"/>
                  </a:lnTo>
                  <a:lnTo>
                    <a:pt x="695" y="438"/>
                  </a:lnTo>
                  <a:lnTo>
                    <a:pt x="685" y="447"/>
                  </a:lnTo>
                  <a:lnTo>
                    <a:pt x="676" y="447"/>
                  </a:lnTo>
                  <a:lnTo>
                    <a:pt x="669" y="463"/>
                  </a:lnTo>
                  <a:lnTo>
                    <a:pt x="679" y="459"/>
                  </a:lnTo>
                  <a:lnTo>
                    <a:pt x="676" y="464"/>
                  </a:lnTo>
                  <a:lnTo>
                    <a:pt x="660" y="468"/>
                  </a:lnTo>
                  <a:lnTo>
                    <a:pt x="658" y="474"/>
                  </a:lnTo>
                  <a:lnTo>
                    <a:pt x="653" y="496"/>
                  </a:lnTo>
                  <a:lnTo>
                    <a:pt x="656" y="506"/>
                  </a:lnTo>
                  <a:lnTo>
                    <a:pt x="657" y="514"/>
                  </a:lnTo>
                  <a:lnTo>
                    <a:pt x="657" y="520"/>
                  </a:lnTo>
                  <a:lnTo>
                    <a:pt x="663" y="533"/>
                  </a:lnTo>
                  <a:lnTo>
                    <a:pt x="675" y="540"/>
                  </a:lnTo>
                  <a:lnTo>
                    <a:pt x="693" y="528"/>
                  </a:lnTo>
                  <a:lnTo>
                    <a:pt x="698" y="519"/>
                  </a:lnTo>
                  <a:lnTo>
                    <a:pt x="697" y="505"/>
                  </a:lnTo>
                  <a:lnTo>
                    <a:pt x="701" y="520"/>
                  </a:lnTo>
                  <a:lnTo>
                    <a:pt x="707" y="519"/>
                  </a:lnTo>
                  <a:lnTo>
                    <a:pt x="719" y="503"/>
                  </a:lnTo>
                  <a:lnTo>
                    <a:pt x="720" y="492"/>
                  </a:lnTo>
                  <a:lnTo>
                    <a:pt x="724" y="486"/>
                  </a:lnTo>
                  <a:lnTo>
                    <a:pt x="723" y="496"/>
                  </a:lnTo>
                  <a:lnTo>
                    <a:pt x="733" y="517"/>
                  </a:lnTo>
                  <a:lnTo>
                    <a:pt x="740" y="539"/>
                  </a:lnTo>
                  <a:lnTo>
                    <a:pt x="756" y="548"/>
                  </a:lnTo>
                  <a:lnTo>
                    <a:pt x="759" y="560"/>
                  </a:lnTo>
                  <a:lnTo>
                    <a:pt x="777" y="567"/>
                  </a:lnTo>
                  <a:lnTo>
                    <a:pt x="781" y="571"/>
                  </a:lnTo>
                  <a:lnTo>
                    <a:pt x="784" y="562"/>
                  </a:lnTo>
                  <a:lnTo>
                    <a:pt x="779" y="546"/>
                  </a:lnTo>
                  <a:lnTo>
                    <a:pt x="772" y="541"/>
                  </a:lnTo>
                  <a:lnTo>
                    <a:pt x="774" y="530"/>
                  </a:lnTo>
                  <a:lnTo>
                    <a:pt x="757" y="523"/>
                  </a:lnTo>
                  <a:lnTo>
                    <a:pt x="769" y="523"/>
                  </a:lnTo>
                  <a:lnTo>
                    <a:pt x="781" y="530"/>
                  </a:lnTo>
                  <a:lnTo>
                    <a:pt x="781" y="535"/>
                  </a:lnTo>
                  <a:lnTo>
                    <a:pt x="789" y="533"/>
                  </a:lnTo>
                  <a:lnTo>
                    <a:pt x="779" y="540"/>
                  </a:lnTo>
                  <a:lnTo>
                    <a:pt x="790" y="559"/>
                  </a:lnTo>
                  <a:lnTo>
                    <a:pt x="791" y="566"/>
                  </a:lnTo>
                  <a:lnTo>
                    <a:pt x="794" y="572"/>
                  </a:lnTo>
                  <a:lnTo>
                    <a:pt x="801" y="576"/>
                  </a:lnTo>
                  <a:lnTo>
                    <a:pt x="810" y="582"/>
                  </a:lnTo>
                  <a:lnTo>
                    <a:pt x="819" y="564"/>
                  </a:lnTo>
                  <a:lnTo>
                    <a:pt x="815" y="550"/>
                  </a:lnTo>
                  <a:lnTo>
                    <a:pt x="820" y="556"/>
                  </a:lnTo>
                  <a:lnTo>
                    <a:pt x="820" y="568"/>
                  </a:lnTo>
                  <a:lnTo>
                    <a:pt x="816" y="572"/>
                  </a:lnTo>
                  <a:lnTo>
                    <a:pt x="824" y="574"/>
                  </a:lnTo>
                  <a:lnTo>
                    <a:pt x="823" y="566"/>
                  </a:lnTo>
                  <a:lnTo>
                    <a:pt x="834" y="564"/>
                  </a:lnTo>
                  <a:lnTo>
                    <a:pt x="842" y="559"/>
                  </a:lnTo>
                  <a:lnTo>
                    <a:pt x="836" y="569"/>
                  </a:lnTo>
                  <a:lnTo>
                    <a:pt x="827" y="572"/>
                  </a:lnTo>
                  <a:lnTo>
                    <a:pt x="855" y="580"/>
                  </a:lnTo>
                  <a:lnTo>
                    <a:pt x="860" y="584"/>
                  </a:lnTo>
                  <a:lnTo>
                    <a:pt x="867" y="591"/>
                  </a:lnTo>
                  <a:lnTo>
                    <a:pt x="875" y="609"/>
                  </a:lnTo>
                  <a:lnTo>
                    <a:pt x="883" y="606"/>
                  </a:lnTo>
                  <a:lnTo>
                    <a:pt x="892" y="618"/>
                  </a:lnTo>
                  <a:lnTo>
                    <a:pt x="893" y="613"/>
                  </a:lnTo>
                  <a:lnTo>
                    <a:pt x="886" y="608"/>
                  </a:lnTo>
                  <a:lnTo>
                    <a:pt x="881" y="599"/>
                  </a:lnTo>
                  <a:lnTo>
                    <a:pt x="892" y="609"/>
                  </a:lnTo>
                  <a:lnTo>
                    <a:pt x="891" y="599"/>
                  </a:lnTo>
                  <a:lnTo>
                    <a:pt x="897" y="596"/>
                  </a:lnTo>
                  <a:lnTo>
                    <a:pt x="898" y="585"/>
                  </a:lnTo>
                  <a:lnTo>
                    <a:pt x="898" y="594"/>
                  </a:lnTo>
                  <a:lnTo>
                    <a:pt x="901" y="599"/>
                  </a:lnTo>
                  <a:lnTo>
                    <a:pt x="903" y="611"/>
                  </a:lnTo>
                  <a:lnTo>
                    <a:pt x="910" y="616"/>
                  </a:lnTo>
                  <a:lnTo>
                    <a:pt x="910" y="611"/>
                  </a:lnTo>
                  <a:lnTo>
                    <a:pt x="913" y="616"/>
                  </a:lnTo>
                  <a:lnTo>
                    <a:pt x="922" y="624"/>
                  </a:lnTo>
                  <a:lnTo>
                    <a:pt x="928" y="634"/>
                  </a:lnTo>
                  <a:lnTo>
                    <a:pt x="935" y="635"/>
                  </a:lnTo>
                  <a:lnTo>
                    <a:pt x="938" y="640"/>
                  </a:lnTo>
                  <a:lnTo>
                    <a:pt x="938" y="640"/>
                  </a:lnTo>
                  <a:lnTo>
                    <a:pt x="938" y="640"/>
                  </a:lnTo>
                  <a:close/>
                  <a:moveTo>
                    <a:pt x="1069" y="676"/>
                  </a:moveTo>
                  <a:lnTo>
                    <a:pt x="1085" y="662"/>
                  </a:lnTo>
                  <a:lnTo>
                    <a:pt x="1086" y="656"/>
                  </a:lnTo>
                  <a:lnTo>
                    <a:pt x="1094" y="650"/>
                  </a:lnTo>
                  <a:lnTo>
                    <a:pt x="1101" y="652"/>
                  </a:lnTo>
                  <a:lnTo>
                    <a:pt x="1106" y="650"/>
                  </a:lnTo>
                  <a:lnTo>
                    <a:pt x="1112" y="650"/>
                  </a:lnTo>
                  <a:lnTo>
                    <a:pt x="1119" y="649"/>
                  </a:lnTo>
                  <a:lnTo>
                    <a:pt x="1128" y="650"/>
                  </a:lnTo>
                  <a:lnTo>
                    <a:pt x="1131" y="654"/>
                  </a:lnTo>
                  <a:lnTo>
                    <a:pt x="1133" y="647"/>
                  </a:lnTo>
                  <a:lnTo>
                    <a:pt x="1137" y="639"/>
                  </a:lnTo>
                  <a:lnTo>
                    <a:pt x="1175" y="633"/>
                  </a:lnTo>
                  <a:lnTo>
                    <a:pt x="1209" y="625"/>
                  </a:lnTo>
                  <a:lnTo>
                    <a:pt x="1208" y="617"/>
                  </a:lnTo>
                  <a:lnTo>
                    <a:pt x="1216" y="618"/>
                  </a:lnTo>
                  <a:lnTo>
                    <a:pt x="1213" y="613"/>
                  </a:lnTo>
                  <a:lnTo>
                    <a:pt x="1213" y="601"/>
                  </a:lnTo>
                  <a:lnTo>
                    <a:pt x="1221" y="601"/>
                  </a:lnTo>
                  <a:lnTo>
                    <a:pt x="1218" y="594"/>
                  </a:lnTo>
                  <a:lnTo>
                    <a:pt x="1219" y="589"/>
                  </a:lnTo>
                  <a:lnTo>
                    <a:pt x="1224" y="589"/>
                  </a:lnTo>
                  <a:lnTo>
                    <a:pt x="1230" y="590"/>
                  </a:lnTo>
                  <a:lnTo>
                    <a:pt x="1229" y="579"/>
                  </a:lnTo>
                  <a:lnTo>
                    <a:pt x="1232" y="571"/>
                  </a:lnTo>
                  <a:lnTo>
                    <a:pt x="1236" y="565"/>
                  </a:lnTo>
                  <a:lnTo>
                    <a:pt x="1238" y="552"/>
                  </a:lnTo>
                  <a:lnTo>
                    <a:pt x="1241" y="538"/>
                  </a:lnTo>
                  <a:lnTo>
                    <a:pt x="1253" y="533"/>
                  </a:lnTo>
                  <a:lnTo>
                    <a:pt x="1252" y="542"/>
                  </a:lnTo>
                  <a:lnTo>
                    <a:pt x="1256" y="539"/>
                  </a:lnTo>
                  <a:lnTo>
                    <a:pt x="1266" y="533"/>
                  </a:lnTo>
                  <a:lnTo>
                    <a:pt x="1259" y="547"/>
                  </a:lnTo>
                  <a:lnTo>
                    <a:pt x="1253" y="555"/>
                  </a:lnTo>
                  <a:lnTo>
                    <a:pt x="1257" y="567"/>
                  </a:lnTo>
                  <a:lnTo>
                    <a:pt x="1257" y="579"/>
                  </a:lnTo>
                  <a:lnTo>
                    <a:pt x="1252" y="588"/>
                  </a:lnTo>
                  <a:lnTo>
                    <a:pt x="1242" y="590"/>
                  </a:lnTo>
                  <a:lnTo>
                    <a:pt x="1250" y="592"/>
                  </a:lnTo>
                  <a:lnTo>
                    <a:pt x="1245" y="597"/>
                  </a:lnTo>
                  <a:lnTo>
                    <a:pt x="1241" y="599"/>
                  </a:lnTo>
                  <a:lnTo>
                    <a:pt x="1243" y="612"/>
                  </a:lnTo>
                  <a:lnTo>
                    <a:pt x="1238" y="619"/>
                  </a:lnTo>
                  <a:lnTo>
                    <a:pt x="1247" y="616"/>
                  </a:lnTo>
                  <a:lnTo>
                    <a:pt x="1260" y="589"/>
                  </a:lnTo>
                  <a:lnTo>
                    <a:pt x="1267" y="550"/>
                  </a:lnTo>
                  <a:lnTo>
                    <a:pt x="1282" y="501"/>
                  </a:lnTo>
                  <a:lnTo>
                    <a:pt x="1287" y="477"/>
                  </a:lnTo>
                  <a:lnTo>
                    <a:pt x="1289" y="455"/>
                  </a:lnTo>
                  <a:lnTo>
                    <a:pt x="1103" y="469"/>
                  </a:lnTo>
                  <a:lnTo>
                    <a:pt x="1085" y="348"/>
                  </a:lnTo>
                  <a:lnTo>
                    <a:pt x="1063" y="193"/>
                  </a:lnTo>
                  <a:lnTo>
                    <a:pt x="1053" y="129"/>
                  </a:lnTo>
                  <a:lnTo>
                    <a:pt x="1047" y="85"/>
                  </a:lnTo>
                  <a:lnTo>
                    <a:pt x="1041" y="46"/>
                  </a:lnTo>
                  <a:lnTo>
                    <a:pt x="1035" y="0"/>
                  </a:lnTo>
                  <a:lnTo>
                    <a:pt x="1012" y="3"/>
                  </a:lnTo>
                  <a:lnTo>
                    <a:pt x="992" y="5"/>
                  </a:lnTo>
                  <a:lnTo>
                    <a:pt x="914" y="12"/>
                  </a:lnTo>
                  <a:lnTo>
                    <a:pt x="916" y="19"/>
                  </a:lnTo>
                  <a:lnTo>
                    <a:pt x="921" y="26"/>
                  </a:lnTo>
                  <a:lnTo>
                    <a:pt x="933" y="34"/>
                  </a:lnTo>
                  <a:lnTo>
                    <a:pt x="936" y="41"/>
                  </a:lnTo>
                  <a:lnTo>
                    <a:pt x="947" y="54"/>
                  </a:lnTo>
                  <a:lnTo>
                    <a:pt x="955" y="62"/>
                  </a:lnTo>
                  <a:lnTo>
                    <a:pt x="955" y="67"/>
                  </a:lnTo>
                  <a:lnTo>
                    <a:pt x="963" y="74"/>
                  </a:lnTo>
                  <a:lnTo>
                    <a:pt x="969" y="71"/>
                  </a:lnTo>
                  <a:lnTo>
                    <a:pt x="979" y="73"/>
                  </a:lnTo>
                  <a:lnTo>
                    <a:pt x="989" y="60"/>
                  </a:lnTo>
                  <a:lnTo>
                    <a:pt x="991" y="54"/>
                  </a:lnTo>
                  <a:lnTo>
                    <a:pt x="991" y="64"/>
                  </a:lnTo>
                  <a:lnTo>
                    <a:pt x="989" y="71"/>
                  </a:lnTo>
                  <a:lnTo>
                    <a:pt x="987" y="78"/>
                  </a:lnTo>
                  <a:lnTo>
                    <a:pt x="984" y="100"/>
                  </a:lnTo>
                  <a:lnTo>
                    <a:pt x="981" y="107"/>
                  </a:lnTo>
                  <a:lnTo>
                    <a:pt x="988" y="100"/>
                  </a:lnTo>
                  <a:lnTo>
                    <a:pt x="1000" y="89"/>
                  </a:lnTo>
                  <a:lnTo>
                    <a:pt x="1002" y="81"/>
                  </a:lnTo>
                  <a:lnTo>
                    <a:pt x="1011" y="81"/>
                  </a:lnTo>
                  <a:lnTo>
                    <a:pt x="1025" y="55"/>
                  </a:lnTo>
                  <a:lnTo>
                    <a:pt x="1021" y="64"/>
                  </a:lnTo>
                  <a:lnTo>
                    <a:pt x="1021" y="71"/>
                  </a:lnTo>
                  <a:lnTo>
                    <a:pt x="1016" y="75"/>
                  </a:lnTo>
                  <a:lnTo>
                    <a:pt x="1006" y="86"/>
                  </a:lnTo>
                  <a:lnTo>
                    <a:pt x="1005" y="92"/>
                  </a:lnTo>
                  <a:lnTo>
                    <a:pt x="1013" y="91"/>
                  </a:lnTo>
                  <a:lnTo>
                    <a:pt x="1020" y="98"/>
                  </a:lnTo>
                  <a:lnTo>
                    <a:pt x="1009" y="95"/>
                  </a:lnTo>
                  <a:lnTo>
                    <a:pt x="1001" y="96"/>
                  </a:lnTo>
                  <a:lnTo>
                    <a:pt x="996" y="100"/>
                  </a:lnTo>
                  <a:lnTo>
                    <a:pt x="991" y="110"/>
                  </a:lnTo>
                  <a:lnTo>
                    <a:pt x="985" y="115"/>
                  </a:lnTo>
                  <a:lnTo>
                    <a:pt x="983" y="121"/>
                  </a:lnTo>
                  <a:lnTo>
                    <a:pt x="976" y="125"/>
                  </a:lnTo>
                  <a:lnTo>
                    <a:pt x="975" y="132"/>
                  </a:lnTo>
                  <a:lnTo>
                    <a:pt x="991" y="134"/>
                  </a:lnTo>
                  <a:lnTo>
                    <a:pt x="1005" y="132"/>
                  </a:lnTo>
                  <a:lnTo>
                    <a:pt x="1011" y="135"/>
                  </a:lnTo>
                  <a:lnTo>
                    <a:pt x="1004" y="134"/>
                  </a:lnTo>
                  <a:lnTo>
                    <a:pt x="998" y="135"/>
                  </a:lnTo>
                  <a:lnTo>
                    <a:pt x="992" y="140"/>
                  </a:lnTo>
                  <a:lnTo>
                    <a:pt x="982" y="139"/>
                  </a:lnTo>
                  <a:lnTo>
                    <a:pt x="976" y="137"/>
                  </a:lnTo>
                  <a:lnTo>
                    <a:pt x="957" y="137"/>
                  </a:lnTo>
                  <a:lnTo>
                    <a:pt x="949" y="148"/>
                  </a:lnTo>
                  <a:lnTo>
                    <a:pt x="947" y="157"/>
                  </a:lnTo>
                  <a:lnTo>
                    <a:pt x="941" y="154"/>
                  </a:lnTo>
                  <a:lnTo>
                    <a:pt x="937" y="163"/>
                  </a:lnTo>
                  <a:lnTo>
                    <a:pt x="942" y="170"/>
                  </a:lnTo>
                  <a:lnTo>
                    <a:pt x="929" y="179"/>
                  </a:lnTo>
                  <a:lnTo>
                    <a:pt x="923" y="196"/>
                  </a:lnTo>
                  <a:lnTo>
                    <a:pt x="915" y="225"/>
                  </a:lnTo>
                  <a:lnTo>
                    <a:pt x="925" y="232"/>
                  </a:lnTo>
                  <a:lnTo>
                    <a:pt x="930" y="246"/>
                  </a:lnTo>
                  <a:lnTo>
                    <a:pt x="931" y="258"/>
                  </a:lnTo>
                  <a:lnTo>
                    <a:pt x="929" y="264"/>
                  </a:lnTo>
                  <a:lnTo>
                    <a:pt x="928" y="271"/>
                  </a:lnTo>
                  <a:lnTo>
                    <a:pt x="940" y="276"/>
                  </a:lnTo>
                  <a:lnTo>
                    <a:pt x="938" y="262"/>
                  </a:lnTo>
                  <a:lnTo>
                    <a:pt x="937" y="246"/>
                  </a:lnTo>
                  <a:lnTo>
                    <a:pt x="933" y="242"/>
                  </a:lnTo>
                  <a:lnTo>
                    <a:pt x="942" y="245"/>
                  </a:lnTo>
                  <a:lnTo>
                    <a:pt x="942" y="239"/>
                  </a:lnTo>
                  <a:lnTo>
                    <a:pt x="944" y="226"/>
                  </a:lnTo>
                  <a:lnTo>
                    <a:pt x="952" y="230"/>
                  </a:lnTo>
                  <a:lnTo>
                    <a:pt x="947" y="240"/>
                  </a:lnTo>
                  <a:lnTo>
                    <a:pt x="956" y="237"/>
                  </a:lnTo>
                  <a:lnTo>
                    <a:pt x="959" y="233"/>
                  </a:lnTo>
                  <a:lnTo>
                    <a:pt x="967" y="229"/>
                  </a:lnTo>
                  <a:lnTo>
                    <a:pt x="975" y="225"/>
                  </a:lnTo>
                  <a:lnTo>
                    <a:pt x="962" y="240"/>
                  </a:lnTo>
                  <a:lnTo>
                    <a:pt x="955" y="244"/>
                  </a:lnTo>
                  <a:lnTo>
                    <a:pt x="964" y="247"/>
                  </a:lnTo>
                  <a:lnTo>
                    <a:pt x="953" y="248"/>
                  </a:lnTo>
                  <a:lnTo>
                    <a:pt x="952" y="257"/>
                  </a:lnTo>
                  <a:lnTo>
                    <a:pt x="945" y="262"/>
                  </a:lnTo>
                  <a:lnTo>
                    <a:pt x="952" y="277"/>
                  </a:lnTo>
                  <a:lnTo>
                    <a:pt x="943" y="288"/>
                  </a:lnTo>
                  <a:lnTo>
                    <a:pt x="937" y="291"/>
                  </a:lnTo>
                  <a:lnTo>
                    <a:pt x="933" y="291"/>
                  </a:lnTo>
                  <a:lnTo>
                    <a:pt x="928" y="289"/>
                  </a:lnTo>
                  <a:lnTo>
                    <a:pt x="919" y="286"/>
                  </a:lnTo>
                  <a:lnTo>
                    <a:pt x="912" y="266"/>
                  </a:lnTo>
                  <a:lnTo>
                    <a:pt x="907" y="276"/>
                  </a:lnTo>
                  <a:lnTo>
                    <a:pt x="908" y="282"/>
                  </a:lnTo>
                  <a:lnTo>
                    <a:pt x="901" y="298"/>
                  </a:lnTo>
                  <a:lnTo>
                    <a:pt x="898" y="306"/>
                  </a:lnTo>
                  <a:lnTo>
                    <a:pt x="899" y="329"/>
                  </a:lnTo>
                  <a:lnTo>
                    <a:pt x="897" y="339"/>
                  </a:lnTo>
                  <a:lnTo>
                    <a:pt x="898" y="343"/>
                  </a:lnTo>
                  <a:lnTo>
                    <a:pt x="908" y="335"/>
                  </a:lnTo>
                  <a:lnTo>
                    <a:pt x="908" y="328"/>
                  </a:lnTo>
                  <a:lnTo>
                    <a:pt x="905" y="315"/>
                  </a:lnTo>
                  <a:lnTo>
                    <a:pt x="913" y="313"/>
                  </a:lnTo>
                  <a:lnTo>
                    <a:pt x="911" y="304"/>
                  </a:lnTo>
                  <a:lnTo>
                    <a:pt x="906" y="301"/>
                  </a:lnTo>
                  <a:lnTo>
                    <a:pt x="913" y="301"/>
                  </a:lnTo>
                  <a:lnTo>
                    <a:pt x="913" y="308"/>
                  </a:lnTo>
                  <a:lnTo>
                    <a:pt x="919" y="317"/>
                  </a:lnTo>
                  <a:lnTo>
                    <a:pt x="917" y="309"/>
                  </a:lnTo>
                  <a:lnTo>
                    <a:pt x="920" y="304"/>
                  </a:lnTo>
                  <a:lnTo>
                    <a:pt x="928" y="311"/>
                  </a:lnTo>
                  <a:lnTo>
                    <a:pt x="928" y="304"/>
                  </a:lnTo>
                  <a:lnTo>
                    <a:pt x="928" y="296"/>
                  </a:lnTo>
                  <a:lnTo>
                    <a:pt x="934" y="296"/>
                  </a:lnTo>
                  <a:lnTo>
                    <a:pt x="937" y="300"/>
                  </a:lnTo>
                  <a:lnTo>
                    <a:pt x="943" y="308"/>
                  </a:lnTo>
                  <a:lnTo>
                    <a:pt x="947" y="333"/>
                  </a:lnTo>
                  <a:lnTo>
                    <a:pt x="948" y="327"/>
                  </a:lnTo>
                  <a:lnTo>
                    <a:pt x="954" y="328"/>
                  </a:lnTo>
                  <a:lnTo>
                    <a:pt x="949" y="333"/>
                  </a:lnTo>
                  <a:lnTo>
                    <a:pt x="950" y="352"/>
                  </a:lnTo>
                  <a:lnTo>
                    <a:pt x="957" y="363"/>
                  </a:lnTo>
                  <a:lnTo>
                    <a:pt x="959" y="369"/>
                  </a:lnTo>
                  <a:lnTo>
                    <a:pt x="952" y="367"/>
                  </a:lnTo>
                  <a:lnTo>
                    <a:pt x="945" y="359"/>
                  </a:lnTo>
                  <a:lnTo>
                    <a:pt x="945" y="351"/>
                  </a:lnTo>
                  <a:lnTo>
                    <a:pt x="941" y="345"/>
                  </a:lnTo>
                  <a:lnTo>
                    <a:pt x="929" y="336"/>
                  </a:lnTo>
                  <a:lnTo>
                    <a:pt x="931" y="330"/>
                  </a:lnTo>
                  <a:lnTo>
                    <a:pt x="923" y="345"/>
                  </a:lnTo>
                  <a:lnTo>
                    <a:pt x="917" y="353"/>
                  </a:lnTo>
                  <a:lnTo>
                    <a:pt x="916" y="366"/>
                  </a:lnTo>
                  <a:lnTo>
                    <a:pt x="909" y="372"/>
                  </a:lnTo>
                  <a:lnTo>
                    <a:pt x="911" y="403"/>
                  </a:lnTo>
                  <a:lnTo>
                    <a:pt x="918" y="399"/>
                  </a:lnTo>
                  <a:lnTo>
                    <a:pt x="915" y="393"/>
                  </a:lnTo>
                  <a:lnTo>
                    <a:pt x="918" y="381"/>
                  </a:lnTo>
                  <a:lnTo>
                    <a:pt x="918" y="369"/>
                  </a:lnTo>
                  <a:lnTo>
                    <a:pt x="927" y="364"/>
                  </a:lnTo>
                  <a:lnTo>
                    <a:pt x="921" y="370"/>
                  </a:lnTo>
                  <a:lnTo>
                    <a:pt x="923" y="384"/>
                  </a:lnTo>
                  <a:lnTo>
                    <a:pt x="932" y="389"/>
                  </a:lnTo>
                  <a:lnTo>
                    <a:pt x="935" y="379"/>
                  </a:lnTo>
                  <a:lnTo>
                    <a:pt x="929" y="378"/>
                  </a:lnTo>
                  <a:lnTo>
                    <a:pt x="939" y="372"/>
                  </a:lnTo>
                  <a:lnTo>
                    <a:pt x="936" y="367"/>
                  </a:lnTo>
                  <a:lnTo>
                    <a:pt x="942" y="367"/>
                  </a:lnTo>
                  <a:lnTo>
                    <a:pt x="954" y="379"/>
                  </a:lnTo>
                  <a:lnTo>
                    <a:pt x="942" y="376"/>
                  </a:lnTo>
                  <a:lnTo>
                    <a:pt x="940" y="384"/>
                  </a:lnTo>
                  <a:lnTo>
                    <a:pt x="946" y="391"/>
                  </a:lnTo>
                  <a:lnTo>
                    <a:pt x="944" y="386"/>
                  </a:lnTo>
                  <a:lnTo>
                    <a:pt x="946" y="391"/>
                  </a:lnTo>
                  <a:lnTo>
                    <a:pt x="952" y="400"/>
                  </a:lnTo>
                  <a:lnTo>
                    <a:pt x="959" y="385"/>
                  </a:lnTo>
                  <a:lnTo>
                    <a:pt x="966" y="385"/>
                  </a:lnTo>
                  <a:lnTo>
                    <a:pt x="967" y="379"/>
                  </a:lnTo>
                  <a:lnTo>
                    <a:pt x="967" y="384"/>
                  </a:lnTo>
                  <a:lnTo>
                    <a:pt x="967" y="390"/>
                  </a:lnTo>
                  <a:lnTo>
                    <a:pt x="960" y="389"/>
                  </a:lnTo>
                  <a:lnTo>
                    <a:pt x="959" y="399"/>
                  </a:lnTo>
                  <a:lnTo>
                    <a:pt x="966" y="404"/>
                  </a:lnTo>
                  <a:lnTo>
                    <a:pt x="968" y="409"/>
                  </a:lnTo>
                  <a:lnTo>
                    <a:pt x="977" y="416"/>
                  </a:lnTo>
                  <a:lnTo>
                    <a:pt x="979" y="420"/>
                  </a:lnTo>
                  <a:lnTo>
                    <a:pt x="984" y="417"/>
                  </a:lnTo>
                  <a:lnTo>
                    <a:pt x="996" y="422"/>
                  </a:lnTo>
                  <a:lnTo>
                    <a:pt x="1006" y="431"/>
                  </a:lnTo>
                  <a:lnTo>
                    <a:pt x="1008" y="423"/>
                  </a:lnTo>
                  <a:lnTo>
                    <a:pt x="1015" y="418"/>
                  </a:lnTo>
                  <a:lnTo>
                    <a:pt x="1021" y="403"/>
                  </a:lnTo>
                  <a:lnTo>
                    <a:pt x="1023" y="392"/>
                  </a:lnTo>
                  <a:lnTo>
                    <a:pt x="1019" y="416"/>
                  </a:lnTo>
                  <a:lnTo>
                    <a:pt x="1019" y="421"/>
                  </a:lnTo>
                  <a:lnTo>
                    <a:pt x="1018" y="428"/>
                  </a:lnTo>
                  <a:lnTo>
                    <a:pt x="1012" y="427"/>
                  </a:lnTo>
                  <a:lnTo>
                    <a:pt x="1005" y="436"/>
                  </a:lnTo>
                  <a:lnTo>
                    <a:pt x="999" y="437"/>
                  </a:lnTo>
                  <a:lnTo>
                    <a:pt x="988" y="428"/>
                  </a:lnTo>
                  <a:lnTo>
                    <a:pt x="981" y="430"/>
                  </a:lnTo>
                  <a:lnTo>
                    <a:pt x="972" y="424"/>
                  </a:lnTo>
                  <a:lnTo>
                    <a:pt x="966" y="426"/>
                  </a:lnTo>
                  <a:lnTo>
                    <a:pt x="964" y="416"/>
                  </a:lnTo>
                  <a:lnTo>
                    <a:pt x="952" y="424"/>
                  </a:lnTo>
                  <a:lnTo>
                    <a:pt x="945" y="420"/>
                  </a:lnTo>
                  <a:lnTo>
                    <a:pt x="937" y="423"/>
                  </a:lnTo>
                  <a:lnTo>
                    <a:pt x="928" y="419"/>
                  </a:lnTo>
                  <a:lnTo>
                    <a:pt x="931" y="427"/>
                  </a:lnTo>
                  <a:lnTo>
                    <a:pt x="937" y="429"/>
                  </a:lnTo>
                  <a:lnTo>
                    <a:pt x="935" y="436"/>
                  </a:lnTo>
                  <a:lnTo>
                    <a:pt x="928" y="435"/>
                  </a:lnTo>
                  <a:lnTo>
                    <a:pt x="925" y="440"/>
                  </a:lnTo>
                  <a:lnTo>
                    <a:pt x="934" y="447"/>
                  </a:lnTo>
                  <a:lnTo>
                    <a:pt x="935" y="455"/>
                  </a:lnTo>
                  <a:lnTo>
                    <a:pt x="939" y="448"/>
                  </a:lnTo>
                  <a:lnTo>
                    <a:pt x="950" y="446"/>
                  </a:lnTo>
                  <a:lnTo>
                    <a:pt x="951" y="441"/>
                  </a:lnTo>
                  <a:lnTo>
                    <a:pt x="962" y="442"/>
                  </a:lnTo>
                  <a:lnTo>
                    <a:pt x="953" y="445"/>
                  </a:lnTo>
                  <a:lnTo>
                    <a:pt x="955" y="453"/>
                  </a:lnTo>
                  <a:lnTo>
                    <a:pt x="950" y="450"/>
                  </a:lnTo>
                  <a:lnTo>
                    <a:pt x="953" y="459"/>
                  </a:lnTo>
                  <a:lnTo>
                    <a:pt x="950" y="455"/>
                  </a:lnTo>
                  <a:lnTo>
                    <a:pt x="942" y="457"/>
                  </a:lnTo>
                  <a:lnTo>
                    <a:pt x="940" y="462"/>
                  </a:lnTo>
                  <a:lnTo>
                    <a:pt x="935" y="467"/>
                  </a:lnTo>
                  <a:lnTo>
                    <a:pt x="927" y="469"/>
                  </a:lnTo>
                  <a:lnTo>
                    <a:pt x="920" y="468"/>
                  </a:lnTo>
                  <a:lnTo>
                    <a:pt x="923" y="474"/>
                  </a:lnTo>
                  <a:lnTo>
                    <a:pt x="923" y="480"/>
                  </a:lnTo>
                  <a:lnTo>
                    <a:pt x="937" y="499"/>
                  </a:lnTo>
                  <a:lnTo>
                    <a:pt x="939" y="509"/>
                  </a:lnTo>
                  <a:lnTo>
                    <a:pt x="943" y="515"/>
                  </a:lnTo>
                  <a:lnTo>
                    <a:pt x="950" y="520"/>
                  </a:lnTo>
                  <a:lnTo>
                    <a:pt x="954" y="525"/>
                  </a:lnTo>
                  <a:lnTo>
                    <a:pt x="955" y="534"/>
                  </a:lnTo>
                  <a:lnTo>
                    <a:pt x="960" y="525"/>
                  </a:lnTo>
                  <a:lnTo>
                    <a:pt x="955" y="518"/>
                  </a:lnTo>
                  <a:lnTo>
                    <a:pt x="953" y="511"/>
                  </a:lnTo>
                  <a:lnTo>
                    <a:pt x="954" y="506"/>
                  </a:lnTo>
                  <a:lnTo>
                    <a:pt x="957" y="514"/>
                  </a:lnTo>
                  <a:lnTo>
                    <a:pt x="971" y="520"/>
                  </a:lnTo>
                  <a:lnTo>
                    <a:pt x="972" y="527"/>
                  </a:lnTo>
                  <a:lnTo>
                    <a:pt x="964" y="529"/>
                  </a:lnTo>
                  <a:lnTo>
                    <a:pt x="970" y="530"/>
                  </a:lnTo>
                  <a:lnTo>
                    <a:pt x="984" y="535"/>
                  </a:lnTo>
                  <a:lnTo>
                    <a:pt x="980" y="542"/>
                  </a:lnTo>
                  <a:lnTo>
                    <a:pt x="987" y="543"/>
                  </a:lnTo>
                  <a:lnTo>
                    <a:pt x="986" y="538"/>
                  </a:lnTo>
                  <a:lnTo>
                    <a:pt x="991" y="538"/>
                  </a:lnTo>
                  <a:lnTo>
                    <a:pt x="1000" y="547"/>
                  </a:lnTo>
                  <a:lnTo>
                    <a:pt x="991" y="552"/>
                  </a:lnTo>
                  <a:lnTo>
                    <a:pt x="1001" y="552"/>
                  </a:lnTo>
                  <a:lnTo>
                    <a:pt x="1006" y="560"/>
                  </a:lnTo>
                  <a:lnTo>
                    <a:pt x="1016" y="566"/>
                  </a:lnTo>
                  <a:lnTo>
                    <a:pt x="1011" y="554"/>
                  </a:lnTo>
                  <a:lnTo>
                    <a:pt x="1013" y="549"/>
                  </a:lnTo>
                  <a:lnTo>
                    <a:pt x="1013" y="542"/>
                  </a:lnTo>
                  <a:lnTo>
                    <a:pt x="1009" y="533"/>
                  </a:lnTo>
                  <a:lnTo>
                    <a:pt x="1016" y="521"/>
                  </a:lnTo>
                  <a:lnTo>
                    <a:pt x="1016" y="512"/>
                  </a:lnTo>
                  <a:lnTo>
                    <a:pt x="1025" y="508"/>
                  </a:lnTo>
                  <a:lnTo>
                    <a:pt x="1031" y="516"/>
                  </a:lnTo>
                  <a:lnTo>
                    <a:pt x="1030" y="524"/>
                  </a:lnTo>
                  <a:lnTo>
                    <a:pt x="1025" y="529"/>
                  </a:lnTo>
                  <a:lnTo>
                    <a:pt x="1015" y="530"/>
                  </a:lnTo>
                  <a:lnTo>
                    <a:pt x="1034" y="552"/>
                  </a:lnTo>
                  <a:lnTo>
                    <a:pt x="1032" y="558"/>
                  </a:lnTo>
                  <a:lnTo>
                    <a:pt x="1040" y="554"/>
                  </a:lnTo>
                  <a:lnTo>
                    <a:pt x="1036" y="545"/>
                  </a:lnTo>
                  <a:lnTo>
                    <a:pt x="1040" y="541"/>
                  </a:lnTo>
                  <a:lnTo>
                    <a:pt x="1040" y="530"/>
                  </a:lnTo>
                  <a:lnTo>
                    <a:pt x="1045" y="520"/>
                  </a:lnTo>
                  <a:lnTo>
                    <a:pt x="1059" y="508"/>
                  </a:lnTo>
                  <a:lnTo>
                    <a:pt x="1057" y="501"/>
                  </a:lnTo>
                  <a:lnTo>
                    <a:pt x="1062" y="506"/>
                  </a:lnTo>
                  <a:lnTo>
                    <a:pt x="1057" y="513"/>
                  </a:lnTo>
                  <a:lnTo>
                    <a:pt x="1056" y="520"/>
                  </a:lnTo>
                  <a:lnTo>
                    <a:pt x="1048" y="534"/>
                  </a:lnTo>
                  <a:lnTo>
                    <a:pt x="1045" y="544"/>
                  </a:lnTo>
                  <a:lnTo>
                    <a:pt x="1052" y="558"/>
                  </a:lnTo>
                  <a:lnTo>
                    <a:pt x="1057" y="556"/>
                  </a:lnTo>
                  <a:lnTo>
                    <a:pt x="1059" y="550"/>
                  </a:lnTo>
                  <a:lnTo>
                    <a:pt x="1074" y="545"/>
                  </a:lnTo>
                  <a:lnTo>
                    <a:pt x="1079" y="545"/>
                  </a:lnTo>
                  <a:lnTo>
                    <a:pt x="1065" y="553"/>
                  </a:lnTo>
                  <a:lnTo>
                    <a:pt x="1066" y="558"/>
                  </a:lnTo>
                  <a:lnTo>
                    <a:pt x="1075" y="557"/>
                  </a:lnTo>
                  <a:lnTo>
                    <a:pt x="1066" y="564"/>
                  </a:lnTo>
                  <a:lnTo>
                    <a:pt x="1055" y="567"/>
                  </a:lnTo>
                  <a:lnTo>
                    <a:pt x="1043" y="572"/>
                  </a:lnTo>
                  <a:lnTo>
                    <a:pt x="1039" y="577"/>
                  </a:lnTo>
                  <a:lnTo>
                    <a:pt x="1038" y="595"/>
                  </a:lnTo>
                  <a:lnTo>
                    <a:pt x="1043" y="603"/>
                  </a:lnTo>
                  <a:lnTo>
                    <a:pt x="1047" y="597"/>
                  </a:lnTo>
                  <a:lnTo>
                    <a:pt x="1051" y="595"/>
                  </a:lnTo>
                  <a:lnTo>
                    <a:pt x="1047" y="588"/>
                  </a:lnTo>
                  <a:lnTo>
                    <a:pt x="1054" y="590"/>
                  </a:lnTo>
                  <a:lnTo>
                    <a:pt x="1058" y="588"/>
                  </a:lnTo>
                  <a:lnTo>
                    <a:pt x="1063" y="591"/>
                  </a:lnTo>
                  <a:lnTo>
                    <a:pt x="1074" y="585"/>
                  </a:lnTo>
                  <a:lnTo>
                    <a:pt x="1082" y="589"/>
                  </a:lnTo>
                  <a:lnTo>
                    <a:pt x="1087" y="583"/>
                  </a:lnTo>
                  <a:lnTo>
                    <a:pt x="1089" y="589"/>
                  </a:lnTo>
                  <a:lnTo>
                    <a:pt x="1081" y="590"/>
                  </a:lnTo>
                  <a:lnTo>
                    <a:pt x="1074" y="593"/>
                  </a:lnTo>
                  <a:lnTo>
                    <a:pt x="1069" y="601"/>
                  </a:lnTo>
                  <a:lnTo>
                    <a:pt x="1065" y="612"/>
                  </a:lnTo>
                  <a:lnTo>
                    <a:pt x="1067" y="621"/>
                  </a:lnTo>
                  <a:lnTo>
                    <a:pt x="1079" y="616"/>
                  </a:lnTo>
                  <a:lnTo>
                    <a:pt x="1085" y="618"/>
                  </a:lnTo>
                  <a:lnTo>
                    <a:pt x="1089" y="608"/>
                  </a:lnTo>
                  <a:lnTo>
                    <a:pt x="1094" y="613"/>
                  </a:lnTo>
                  <a:lnTo>
                    <a:pt x="1078" y="625"/>
                  </a:lnTo>
                  <a:lnTo>
                    <a:pt x="1067" y="629"/>
                  </a:lnTo>
                  <a:lnTo>
                    <a:pt x="1060" y="652"/>
                  </a:lnTo>
                  <a:lnTo>
                    <a:pt x="1067" y="654"/>
                  </a:lnTo>
                  <a:lnTo>
                    <a:pt x="1072" y="657"/>
                  </a:lnTo>
                  <a:lnTo>
                    <a:pt x="1064" y="657"/>
                  </a:lnTo>
                  <a:lnTo>
                    <a:pt x="1063" y="672"/>
                  </a:lnTo>
                  <a:lnTo>
                    <a:pt x="1067" y="676"/>
                  </a:lnTo>
                  <a:lnTo>
                    <a:pt x="1069" y="676"/>
                  </a:lnTo>
                  <a:lnTo>
                    <a:pt x="1069" y="676"/>
                  </a:lnTo>
                  <a:lnTo>
                    <a:pt x="1069" y="676"/>
                  </a:lnTo>
                  <a:close/>
                  <a:moveTo>
                    <a:pt x="1003" y="596"/>
                  </a:moveTo>
                  <a:lnTo>
                    <a:pt x="1008" y="582"/>
                  </a:lnTo>
                  <a:lnTo>
                    <a:pt x="1010" y="590"/>
                  </a:lnTo>
                  <a:lnTo>
                    <a:pt x="1018" y="589"/>
                  </a:lnTo>
                  <a:lnTo>
                    <a:pt x="1013" y="585"/>
                  </a:lnTo>
                  <a:lnTo>
                    <a:pt x="1020" y="582"/>
                  </a:lnTo>
                  <a:lnTo>
                    <a:pt x="1014" y="577"/>
                  </a:lnTo>
                  <a:lnTo>
                    <a:pt x="1010" y="571"/>
                  </a:lnTo>
                  <a:lnTo>
                    <a:pt x="1004" y="572"/>
                  </a:lnTo>
                  <a:lnTo>
                    <a:pt x="1009" y="574"/>
                  </a:lnTo>
                  <a:lnTo>
                    <a:pt x="999" y="576"/>
                  </a:lnTo>
                  <a:lnTo>
                    <a:pt x="1002" y="584"/>
                  </a:lnTo>
                  <a:lnTo>
                    <a:pt x="1001" y="593"/>
                  </a:lnTo>
                  <a:lnTo>
                    <a:pt x="1003" y="596"/>
                  </a:lnTo>
                  <a:lnTo>
                    <a:pt x="1003" y="596"/>
                  </a:lnTo>
                  <a:lnTo>
                    <a:pt x="1003" y="596"/>
                  </a:lnTo>
                  <a:close/>
                  <a:moveTo>
                    <a:pt x="1025" y="619"/>
                  </a:moveTo>
                  <a:lnTo>
                    <a:pt x="1025" y="608"/>
                  </a:lnTo>
                  <a:lnTo>
                    <a:pt x="1023" y="598"/>
                  </a:lnTo>
                  <a:lnTo>
                    <a:pt x="1015" y="603"/>
                  </a:lnTo>
                  <a:lnTo>
                    <a:pt x="1019" y="609"/>
                  </a:lnTo>
                  <a:lnTo>
                    <a:pt x="1013" y="611"/>
                  </a:lnTo>
                  <a:lnTo>
                    <a:pt x="1020" y="617"/>
                  </a:lnTo>
                  <a:lnTo>
                    <a:pt x="1025" y="619"/>
                  </a:lnTo>
                  <a:lnTo>
                    <a:pt x="1025" y="619"/>
                  </a:lnTo>
                  <a:lnTo>
                    <a:pt x="1025" y="619"/>
                  </a:lnTo>
                  <a:close/>
                  <a:moveTo>
                    <a:pt x="1029" y="688"/>
                  </a:moveTo>
                  <a:lnTo>
                    <a:pt x="1028" y="663"/>
                  </a:lnTo>
                  <a:lnTo>
                    <a:pt x="1035" y="665"/>
                  </a:lnTo>
                  <a:lnTo>
                    <a:pt x="1035" y="656"/>
                  </a:lnTo>
                  <a:lnTo>
                    <a:pt x="1037" y="645"/>
                  </a:lnTo>
                  <a:lnTo>
                    <a:pt x="1034" y="635"/>
                  </a:lnTo>
                  <a:lnTo>
                    <a:pt x="1030" y="633"/>
                  </a:lnTo>
                  <a:lnTo>
                    <a:pt x="1020" y="634"/>
                  </a:lnTo>
                  <a:lnTo>
                    <a:pt x="1016" y="644"/>
                  </a:lnTo>
                  <a:lnTo>
                    <a:pt x="1018" y="658"/>
                  </a:lnTo>
                  <a:lnTo>
                    <a:pt x="1020" y="666"/>
                  </a:lnTo>
                  <a:lnTo>
                    <a:pt x="1025" y="670"/>
                  </a:lnTo>
                  <a:lnTo>
                    <a:pt x="1027" y="685"/>
                  </a:lnTo>
                  <a:lnTo>
                    <a:pt x="1029" y="688"/>
                  </a:lnTo>
                  <a:lnTo>
                    <a:pt x="1029" y="688"/>
                  </a:lnTo>
                  <a:lnTo>
                    <a:pt x="1029" y="688"/>
                  </a:lnTo>
                  <a:close/>
                  <a:moveTo>
                    <a:pt x="983" y="562"/>
                  </a:moveTo>
                  <a:lnTo>
                    <a:pt x="988" y="560"/>
                  </a:lnTo>
                  <a:lnTo>
                    <a:pt x="974" y="553"/>
                  </a:lnTo>
                  <a:lnTo>
                    <a:pt x="972" y="545"/>
                  </a:lnTo>
                  <a:lnTo>
                    <a:pt x="975" y="540"/>
                  </a:lnTo>
                  <a:lnTo>
                    <a:pt x="966" y="540"/>
                  </a:lnTo>
                  <a:lnTo>
                    <a:pt x="975" y="559"/>
                  </a:lnTo>
                  <a:lnTo>
                    <a:pt x="983" y="562"/>
                  </a:lnTo>
                  <a:lnTo>
                    <a:pt x="983" y="562"/>
                  </a:lnTo>
                  <a:lnTo>
                    <a:pt x="983" y="562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7" name="Freeform 11">
              <a:extLst>
                <a:ext uri="{FF2B5EF4-FFF2-40B4-BE49-F238E27FC236}">
                  <a16:creationId xmlns:a16="http://schemas.microsoft.com/office/drawing/2014/main" id="{4E6BCA02-BED8-23C5-1EFC-69C686113B2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8095384" y="2575984"/>
              <a:ext cx="1771650" cy="2820988"/>
            </a:xfrm>
            <a:custGeom>
              <a:avLst/>
              <a:gdLst>
                <a:gd name="T0" fmla="*/ 44 w 1116"/>
                <a:gd name="T1" fmla="*/ 1737 h 1777"/>
                <a:gd name="T2" fmla="*/ 120 w 1116"/>
                <a:gd name="T3" fmla="*/ 1678 h 1777"/>
                <a:gd name="T4" fmla="*/ 95 w 1116"/>
                <a:gd name="T5" fmla="*/ 1763 h 1777"/>
                <a:gd name="T6" fmla="*/ 93 w 1116"/>
                <a:gd name="T7" fmla="*/ 1769 h 1777"/>
                <a:gd name="T8" fmla="*/ 168 w 1116"/>
                <a:gd name="T9" fmla="*/ 1777 h 1777"/>
                <a:gd name="T10" fmla="*/ 280 w 1116"/>
                <a:gd name="T11" fmla="*/ 1753 h 1777"/>
                <a:gd name="T12" fmla="*/ 251 w 1116"/>
                <a:gd name="T13" fmla="*/ 1742 h 1777"/>
                <a:gd name="T14" fmla="*/ 281 w 1116"/>
                <a:gd name="T15" fmla="*/ 1738 h 1777"/>
                <a:gd name="T16" fmla="*/ 316 w 1116"/>
                <a:gd name="T17" fmla="*/ 1712 h 1777"/>
                <a:gd name="T18" fmla="*/ 306 w 1116"/>
                <a:gd name="T19" fmla="*/ 1678 h 1777"/>
                <a:gd name="T20" fmla="*/ 322 w 1116"/>
                <a:gd name="T21" fmla="*/ 1629 h 1777"/>
                <a:gd name="T22" fmla="*/ 298 w 1116"/>
                <a:gd name="T23" fmla="*/ 1604 h 1777"/>
                <a:gd name="T24" fmla="*/ 274 w 1116"/>
                <a:gd name="T25" fmla="*/ 1576 h 1777"/>
                <a:gd name="T26" fmla="*/ 256 w 1116"/>
                <a:gd name="T27" fmla="*/ 1530 h 1777"/>
                <a:gd name="T28" fmla="*/ 474 w 1116"/>
                <a:gd name="T29" fmla="*/ 1502 h 1777"/>
                <a:gd name="T30" fmla="*/ 1064 w 1116"/>
                <a:gd name="T31" fmla="*/ 1463 h 1777"/>
                <a:gd name="T32" fmla="*/ 1049 w 1116"/>
                <a:gd name="T33" fmla="*/ 1415 h 1777"/>
                <a:gd name="T34" fmla="*/ 1058 w 1116"/>
                <a:gd name="T35" fmla="*/ 1360 h 1777"/>
                <a:gd name="T36" fmla="*/ 1066 w 1116"/>
                <a:gd name="T37" fmla="*/ 1294 h 1777"/>
                <a:gd name="T38" fmla="*/ 1054 w 1116"/>
                <a:gd name="T39" fmla="*/ 1268 h 1777"/>
                <a:gd name="T40" fmla="*/ 1039 w 1116"/>
                <a:gd name="T41" fmla="*/ 1222 h 1777"/>
                <a:gd name="T42" fmla="*/ 1049 w 1116"/>
                <a:gd name="T43" fmla="*/ 1174 h 1777"/>
                <a:gd name="T44" fmla="*/ 1066 w 1116"/>
                <a:gd name="T45" fmla="*/ 1113 h 1777"/>
                <a:gd name="T46" fmla="*/ 1091 w 1116"/>
                <a:gd name="T47" fmla="*/ 1067 h 1777"/>
                <a:gd name="T48" fmla="*/ 1116 w 1116"/>
                <a:gd name="T49" fmla="*/ 1045 h 1777"/>
                <a:gd name="T50" fmla="*/ 1089 w 1116"/>
                <a:gd name="T51" fmla="*/ 1002 h 1777"/>
                <a:gd name="T52" fmla="*/ 1085 w 1116"/>
                <a:gd name="T53" fmla="*/ 972 h 1777"/>
                <a:gd name="T54" fmla="*/ 1062 w 1116"/>
                <a:gd name="T55" fmla="*/ 926 h 1777"/>
                <a:gd name="T56" fmla="*/ 1052 w 1116"/>
                <a:gd name="T57" fmla="*/ 888 h 1777"/>
                <a:gd name="T58" fmla="*/ 1042 w 1116"/>
                <a:gd name="T59" fmla="*/ 845 h 1777"/>
                <a:gd name="T60" fmla="*/ 1009 w 1116"/>
                <a:gd name="T61" fmla="*/ 689 h 1777"/>
                <a:gd name="T62" fmla="*/ 978 w 1116"/>
                <a:gd name="T63" fmla="*/ 490 h 1777"/>
                <a:gd name="T64" fmla="*/ 942 w 1116"/>
                <a:gd name="T65" fmla="*/ 253 h 1777"/>
                <a:gd name="T66" fmla="*/ 857 w 1116"/>
                <a:gd name="T67" fmla="*/ 29 h 1777"/>
                <a:gd name="T68" fmla="*/ 160 w 1116"/>
                <a:gd name="T69" fmla="*/ 41 h 1777"/>
                <a:gd name="T70" fmla="*/ 130 w 1116"/>
                <a:gd name="T71" fmla="*/ 240 h 1777"/>
                <a:gd name="T72" fmla="*/ 90 w 1116"/>
                <a:gd name="T73" fmla="*/ 516 h 1777"/>
                <a:gd name="T74" fmla="*/ 50 w 1116"/>
                <a:gd name="T75" fmla="*/ 806 h 1777"/>
                <a:gd name="T76" fmla="*/ 17 w 1116"/>
                <a:gd name="T77" fmla="*/ 1020 h 1777"/>
                <a:gd name="T78" fmla="*/ 0 w 1116"/>
                <a:gd name="T79" fmla="*/ 1714 h 1777"/>
                <a:gd name="T80" fmla="*/ 27 w 1116"/>
                <a:gd name="T81" fmla="*/ 1718 h 1777"/>
                <a:gd name="T82" fmla="*/ 65 w 1116"/>
                <a:gd name="T83" fmla="*/ 1740 h 1777"/>
                <a:gd name="T84" fmla="*/ 93 w 1116"/>
                <a:gd name="T85" fmla="*/ 1720 h 1777"/>
                <a:gd name="T86" fmla="*/ 102 w 1116"/>
                <a:gd name="T87" fmla="*/ 1648 h 1777"/>
                <a:gd name="T88" fmla="*/ 124 w 1116"/>
                <a:gd name="T89" fmla="*/ 1612 h 1777"/>
                <a:gd name="T90" fmla="*/ 137 w 1116"/>
                <a:gd name="T91" fmla="*/ 1578 h 1777"/>
                <a:gd name="T92" fmla="*/ 141 w 1116"/>
                <a:gd name="T93" fmla="*/ 1609 h 1777"/>
                <a:gd name="T94" fmla="*/ 159 w 1116"/>
                <a:gd name="T95" fmla="*/ 1661 h 1777"/>
                <a:gd name="T96" fmla="*/ 178 w 1116"/>
                <a:gd name="T97" fmla="*/ 1723 h 1777"/>
                <a:gd name="T98" fmla="*/ 188 w 1116"/>
                <a:gd name="T99" fmla="*/ 1739 h 1777"/>
                <a:gd name="T100" fmla="*/ 183 w 1116"/>
                <a:gd name="T101" fmla="*/ 1767 h 1777"/>
                <a:gd name="T102" fmla="*/ 116 w 1116"/>
                <a:gd name="T103" fmla="*/ 1775 h 1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16" h="1777">
                  <a:moveTo>
                    <a:pt x="44" y="1737"/>
                  </a:moveTo>
                  <a:lnTo>
                    <a:pt x="44" y="1720"/>
                  </a:lnTo>
                  <a:lnTo>
                    <a:pt x="43" y="1726"/>
                  </a:lnTo>
                  <a:lnTo>
                    <a:pt x="44" y="1737"/>
                  </a:lnTo>
                  <a:lnTo>
                    <a:pt x="44" y="1737"/>
                  </a:lnTo>
                  <a:lnTo>
                    <a:pt x="44" y="1737"/>
                  </a:lnTo>
                  <a:close/>
                  <a:moveTo>
                    <a:pt x="120" y="1678"/>
                  </a:moveTo>
                  <a:lnTo>
                    <a:pt x="120" y="1668"/>
                  </a:lnTo>
                  <a:lnTo>
                    <a:pt x="112" y="1672"/>
                  </a:lnTo>
                  <a:lnTo>
                    <a:pt x="120" y="1678"/>
                  </a:lnTo>
                  <a:lnTo>
                    <a:pt x="120" y="1678"/>
                  </a:lnTo>
                  <a:lnTo>
                    <a:pt x="120" y="1678"/>
                  </a:lnTo>
                  <a:close/>
                  <a:moveTo>
                    <a:pt x="93" y="1769"/>
                  </a:moveTo>
                  <a:lnTo>
                    <a:pt x="100" y="1767"/>
                  </a:lnTo>
                  <a:lnTo>
                    <a:pt x="95" y="1763"/>
                  </a:lnTo>
                  <a:lnTo>
                    <a:pt x="89" y="1762"/>
                  </a:lnTo>
                  <a:lnTo>
                    <a:pt x="83" y="1765"/>
                  </a:lnTo>
                  <a:lnTo>
                    <a:pt x="93" y="1769"/>
                  </a:lnTo>
                  <a:lnTo>
                    <a:pt x="93" y="1769"/>
                  </a:lnTo>
                  <a:lnTo>
                    <a:pt x="93" y="1769"/>
                  </a:lnTo>
                  <a:close/>
                  <a:moveTo>
                    <a:pt x="114" y="1775"/>
                  </a:moveTo>
                  <a:lnTo>
                    <a:pt x="127" y="1775"/>
                  </a:lnTo>
                  <a:lnTo>
                    <a:pt x="134" y="1775"/>
                  </a:lnTo>
                  <a:lnTo>
                    <a:pt x="148" y="1775"/>
                  </a:lnTo>
                  <a:lnTo>
                    <a:pt x="168" y="1777"/>
                  </a:lnTo>
                  <a:lnTo>
                    <a:pt x="179" y="1777"/>
                  </a:lnTo>
                  <a:lnTo>
                    <a:pt x="206" y="1774"/>
                  </a:lnTo>
                  <a:lnTo>
                    <a:pt x="229" y="1771"/>
                  </a:lnTo>
                  <a:lnTo>
                    <a:pt x="256" y="1765"/>
                  </a:lnTo>
                  <a:lnTo>
                    <a:pt x="280" y="1753"/>
                  </a:lnTo>
                  <a:lnTo>
                    <a:pt x="268" y="1754"/>
                  </a:lnTo>
                  <a:lnTo>
                    <a:pt x="260" y="1756"/>
                  </a:lnTo>
                  <a:lnTo>
                    <a:pt x="249" y="1753"/>
                  </a:lnTo>
                  <a:lnTo>
                    <a:pt x="255" y="1746"/>
                  </a:lnTo>
                  <a:lnTo>
                    <a:pt x="251" y="1742"/>
                  </a:lnTo>
                  <a:lnTo>
                    <a:pt x="257" y="1740"/>
                  </a:lnTo>
                  <a:lnTo>
                    <a:pt x="261" y="1752"/>
                  </a:lnTo>
                  <a:lnTo>
                    <a:pt x="271" y="1751"/>
                  </a:lnTo>
                  <a:lnTo>
                    <a:pt x="274" y="1746"/>
                  </a:lnTo>
                  <a:lnTo>
                    <a:pt x="281" y="1738"/>
                  </a:lnTo>
                  <a:lnTo>
                    <a:pt x="289" y="1738"/>
                  </a:lnTo>
                  <a:lnTo>
                    <a:pt x="301" y="1725"/>
                  </a:lnTo>
                  <a:lnTo>
                    <a:pt x="300" y="1719"/>
                  </a:lnTo>
                  <a:lnTo>
                    <a:pt x="306" y="1717"/>
                  </a:lnTo>
                  <a:lnTo>
                    <a:pt x="316" y="1712"/>
                  </a:lnTo>
                  <a:lnTo>
                    <a:pt x="319" y="1702"/>
                  </a:lnTo>
                  <a:lnTo>
                    <a:pt x="312" y="1698"/>
                  </a:lnTo>
                  <a:lnTo>
                    <a:pt x="308" y="1691"/>
                  </a:lnTo>
                  <a:lnTo>
                    <a:pt x="309" y="1685"/>
                  </a:lnTo>
                  <a:lnTo>
                    <a:pt x="306" y="1678"/>
                  </a:lnTo>
                  <a:lnTo>
                    <a:pt x="307" y="1670"/>
                  </a:lnTo>
                  <a:lnTo>
                    <a:pt x="316" y="1655"/>
                  </a:lnTo>
                  <a:lnTo>
                    <a:pt x="319" y="1646"/>
                  </a:lnTo>
                  <a:lnTo>
                    <a:pt x="322" y="1636"/>
                  </a:lnTo>
                  <a:lnTo>
                    <a:pt x="322" y="1629"/>
                  </a:lnTo>
                  <a:lnTo>
                    <a:pt x="318" y="1620"/>
                  </a:lnTo>
                  <a:lnTo>
                    <a:pt x="315" y="1614"/>
                  </a:lnTo>
                  <a:lnTo>
                    <a:pt x="311" y="1612"/>
                  </a:lnTo>
                  <a:lnTo>
                    <a:pt x="302" y="1609"/>
                  </a:lnTo>
                  <a:lnTo>
                    <a:pt x="298" y="1604"/>
                  </a:lnTo>
                  <a:lnTo>
                    <a:pt x="295" y="1600"/>
                  </a:lnTo>
                  <a:lnTo>
                    <a:pt x="288" y="1598"/>
                  </a:lnTo>
                  <a:lnTo>
                    <a:pt x="284" y="1594"/>
                  </a:lnTo>
                  <a:lnTo>
                    <a:pt x="278" y="1583"/>
                  </a:lnTo>
                  <a:lnTo>
                    <a:pt x="274" y="1576"/>
                  </a:lnTo>
                  <a:lnTo>
                    <a:pt x="266" y="1565"/>
                  </a:lnTo>
                  <a:lnTo>
                    <a:pt x="254" y="1552"/>
                  </a:lnTo>
                  <a:lnTo>
                    <a:pt x="249" y="1543"/>
                  </a:lnTo>
                  <a:lnTo>
                    <a:pt x="252" y="1537"/>
                  </a:lnTo>
                  <a:lnTo>
                    <a:pt x="256" y="1530"/>
                  </a:lnTo>
                  <a:lnTo>
                    <a:pt x="260" y="1517"/>
                  </a:lnTo>
                  <a:lnTo>
                    <a:pt x="263" y="1507"/>
                  </a:lnTo>
                  <a:lnTo>
                    <a:pt x="263" y="1495"/>
                  </a:lnTo>
                  <a:lnTo>
                    <a:pt x="391" y="1497"/>
                  </a:lnTo>
                  <a:lnTo>
                    <a:pt x="474" y="1502"/>
                  </a:lnTo>
                  <a:lnTo>
                    <a:pt x="834" y="1510"/>
                  </a:lnTo>
                  <a:lnTo>
                    <a:pt x="1081" y="1513"/>
                  </a:lnTo>
                  <a:lnTo>
                    <a:pt x="1078" y="1491"/>
                  </a:lnTo>
                  <a:lnTo>
                    <a:pt x="1071" y="1472"/>
                  </a:lnTo>
                  <a:lnTo>
                    <a:pt x="1064" y="1463"/>
                  </a:lnTo>
                  <a:lnTo>
                    <a:pt x="1061" y="1454"/>
                  </a:lnTo>
                  <a:lnTo>
                    <a:pt x="1054" y="1449"/>
                  </a:lnTo>
                  <a:lnTo>
                    <a:pt x="1051" y="1440"/>
                  </a:lnTo>
                  <a:lnTo>
                    <a:pt x="1053" y="1431"/>
                  </a:lnTo>
                  <a:lnTo>
                    <a:pt x="1049" y="1415"/>
                  </a:lnTo>
                  <a:lnTo>
                    <a:pt x="1054" y="1405"/>
                  </a:lnTo>
                  <a:lnTo>
                    <a:pt x="1056" y="1393"/>
                  </a:lnTo>
                  <a:lnTo>
                    <a:pt x="1054" y="1378"/>
                  </a:lnTo>
                  <a:lnTo>
                    <a:pt x="1059" y="1366"/>
                  </a:lnTo>
                  <a:lnTo>
                    <a:pt x="1058" y="1360"/>
                  </a:lnTo>
                  <a:lnTo>
                    <a:pt x="1063" y="1351"/>
                  </a:lnTo>
                  <a:lnTo>
                    <a:pt x="1062" y="1338"/>
                  </a:lnTo>
                  <a:lnTo>
                    <a:pt x="1068" y="1319"/>
                  </a:lnTo>
                  <a:lnTo>
                    <a:pt x="1071" y="1312"/>
                  </a:lnTo>
                  <a:lnTo>
                    <a:pt x="1066" y="1294"/>
                  </a:lnTo>
                  <a:lnTo>
                    <a:pt x="1067" y="1287"/>
                  </a:lnTo>
                  <a:lnTo>
                    <a:pt x="1064" y="1282"/>
                  </a:lnTo>
                  <a:lnTo>
                    <a:pt x="1058" y="1276"/>
                  </a:lnTo>
                  <a:lnTo>
                    <a:pt x="1057" y="1270"/>
                  </a:lnTo>
                  <a:lnTo>
                    <a:pt x="1054" y="1268"/>
                  </a:lnTo>
                  <a:lnTo>
                    <a:pt x="1046" y="1258"/>
                  </a:lnTo>
                  <a:lnTo>
                    <a:pt x="1043" y="1250"/>
                  </a:lnTo>
                  <a:lnTo>
                    <a:pt x="1044" y="1244"/>
                  </a:lnTo>
                  <a:lnTo>
                    <a:pt x="1044" y="1234"/>
                  </a:lnTo>
                  <a:lnTo>
                    <a:pt x="1039" y="1222"/>
                  </a:lnTo>
                  <a:lnTo>
                    <a:pt x="1040" y="1211"/>
                  </a:lnTo>
                  <a:lnTo>
                    <a:pt x="1037" y="1194"/>
                  </a:lnTo>
                  <a:lnTo>
                    <a:pt x="1041" y="1185"/>
                  </a:lnTo>
                  <a:lnTo>
                    <a:pt x="1047" y="1180"/>
                  </a:lnTo>
                  <a:lnTo>
                    <a:pt x="1049" y="1174"/>
                  </a:lnTo>
                  <a:lnTo>
                    <a:pt x="1053" y="1162"/>
                  </a:lnTo>
                  <a:lnTo>
                    <a:pt x="1063" y="1142"/>
                  </a:lnTo>
                  <a:lnTo>
                    <a:pt x="1065" y="1133"/>
                  </a:lnTo>
                  <a:lnTo>
                    <a:pt x="1064" y="1122"/>
                  </a:lnTo>
                  <a:lnTo>
                    <a:pt x="1066" y="1113"/>
                  </a:lnTo>
                  <a:lnTo>
                    <a:pt x="1067" y="1106"/>
                  </a:lnTo>
                  <a:lnTo>
                    <a:pt x="1064" y="1092"/>
                  </a:lnTo>
                  <a:lnTo>
                    <a:pt x="1066" y="1086"/>
                  </a:lnTo>
                  <a:lnTo>
                    <a:pt x="1081" y="1074"/>
                  </a:lnTo>
                  <a:lnTo>
                    <a:pt x="1091" y="1067"/>
                  </a:lnTo>
                  <a:lnTo>
                    <a:pt x="1088" y="1062"/>
                  </a:lnTo>
                  <a:lnTo>
                    <a:pt x="1098" y="1060"/>
                  </a:lnTo>
                  <a:lnTo>
                    <a:pt x="1103" y="1058"/>
                  </a:lnTo>
                  <a:lnTo>
                    <a:pt x="1108" y="1048"/>
                  </a:lnTo>
                  <a:lnTo>
                    <a:pt x="1116" y="1045"/>
                  </a:lnTo>
                  <a:lnTo>
                    <a:pt x="1103" y="1030"/>
                  </a:lnTo>
                  <a:lnTo>
                    <a:pt x="1083" y="1022"/>
                  </a:lnTo>
                  <a:lnTo>
                    <a:pt x="1083" y="1014"/>
                  </a:lnTo>
                  <a:lnTo>
                    <a:pt x="1087" y="1010"/>
                  </a:lnTo>
                  <a:lnTo>
                    <a:pt x="1089" y="1002"/>
                  </a:lnTo>
                  <a:lnTo>
                    <a:pt x="1088" y="997"/>
                  </a:lnTo>
                  <a:lnTo>
                    <a:pt x="1089" y="991"/>
                  </a:lnTo>
                  <a:lnTo>
                    <a:pt x="1093" y="986"/>
                  </a:lnTo>
                  <a:lnTo>
                    <a:pt x="1095" y="982"/>
                  </a:lnTo>
                  <a:lnTo>
                    <a:pt x="1085" y="972"/>
                  </a:lnTo>
                  <a:lnTo>
                    <a:pt x="1086" y="955"/>
                  </a:lnTo>
                  <a:lnTo>
                    <a:pt x="1083" y="949"/>
                  </a:lnTo>
                  <a:lnTo>
                    <a:pt x="1076" y="939"/>
                  </a:lnTo>
                  <a:lnTo>
                    <a:pt x="1071" y="935"/>
                  </a:lnTo>
                  <a:lnTo>
                    <a:pt x="1062" y="926"/>
                  </a:lnTo>
                  <a:lnTo>
                    <a:pt x="1059" y="920"/>
                  </a:lnTo>
                  <a:lnTo>
                    <a:pt x="1056" y="909"/>
                  </a:lnTo>
                  <a:lnTo>
                    <a:pt x="1052" y="902"/>
                  </a:lnTo>
                  <a:lnTo>
                    <a:pt x="1056" y="897"/>
                  </a:lnTo>
                  <a:lnTo>
                    <a:pt x="1052" y="888"/>
                  </a:lnTo>
                  <a:lnTo>
                    <a:pt x="1047" y="876"/>
                  </a:lnTo>
                  <a:lnTo>
                    <a:pt x="1047" y="866"/>
                  </a:lnTo>
                  <a:lnTo>
                    <a:pt x="1042" y="858"/>
                  </a:lnTo>
                  <a:lnTo>
                    <a:pt x="1046" y="851"/>
                  </a:lnTo>
                  <a:lnTo>
                    <a:pt x="1042" y="845"/>
                  </a:lnTo>
                  <a:lnTo>
                    <a:pt x="1033" y="838"/>
                  </a:lnTo>
                  <a:lnTo>
                    <a:pt x="1036" y="826"/>
                  </a:lnTo>
                  <a:lnTo>
                    <a:pt x="1030" y="823"/>
                  </a:lnTo>
                  <a:lnTo>
                    <a:pt x="1023" y="784"/>
                  </a:lnTo>
                  <a:lnTo>
                    <a:pt x="1009" y="689"/>
                  </a:lnTo>
                  <a:lnTo>
                    <a:pt x="998" y="621"/>
                  </a:lnTo>
                  <a:lnTo>
                    <a:pt x="995" y="606"/>
                  </a:lnTo>
                  <a:lnTo>
                    <a:pt x="993" y="581"/>
                  </a:lnTo>
                  <a:lnTo>
                    <a:pt x="982" y="504"/>
                  </a:lnTo>
                  <a:lnTo>
                    <a:pt x="978" y="490"/>
                  </a:lnTo>
                  <a:lnTo>
                    <a:pt x="975" y="457"/>
                  </a:lnTo>
                  <a:lnTo>
                    <a:pt x="972" y="439"/>
                  </a:lnTo>
                  <a:lnTo>
                    <a:pt x="966" y="396"/>
                  </a:lnTo>
                  <a:lnTo>
                    <a:pt x="959" y="360"/>
                  </a:lnTo>
                  <a:lnTo>
                    <a:pt x="942" y="253"/>
                  </a:lnTo>
                  <a:lnTo>
                    <a:pt x="940" y="236"/>
                  </a:lnTo>
                  <a:lnTo>
                    <a:pt x="930" y="179"/>
                  </a:lnTo>
                  <a:lnTo>
                    <a:pt x="920" y="106"/>
                  </a:lnTo>
                  <a:lnTo>
                    <a:pt x="908" y="34"/>
                  </a:lnTo>
                  <a:lnTo>
                    <a:pt x="857" y="29"/>
                  </a:lnTo>
                  <a:lnTo>
                    <a:pt x="436" y="16"/>
                  </a:lnTo>
                  <a:lnTo>
                    <a:pt x="132" y="0"/>
                  </a:lnTo>
                  <a:lnTo>
                    <a:pt x="140" y="22"/>
                  </a:lnTo>
                  <a:lnTo>
                    <a:pt x="148" y="34"/>
                  </a:lnTo>
                  <a:lnTo>
                    <a:pt x="160" y="41"/>
                  </a:lnTo>
                  <a:lnTo>
                    <a:pt x="155" y="78"/>
                  </a:lnTo>
                  <a:lnTo>
                    <a:pt x="144" y="142"/>
                  </a:lnTo>
                  <a:lnTo>
                    <a:pt x="141" y="175"/>
                  </a:lnTo>
                  <a:lnTo>
                    <a:pt x="134" y="214"/>
                  </a:lnTo>
                  <a:lnTo>
                    <a:pt x="130" y="240"/>
                  </a:lnTo>
                  <a:lnTo>
                    <a:pt x="126" y="272"/>
                  </a:lnTo>
                  <a:lnTo>
                    <a:pt x="111" y="374"/>
                  </a:lnTo>
                  <a:lnTo>
                    <a:pt x="102" y="435"/>
                  </a:lnTo>
                  <a:lnTo>
                    <a:pt x="98" y="467"/>
                  </a:lnTo>
                  <a:lnTo>
                    <a:pt x="90" y="516"/>
                  </a:lnTo>
                  <a:lnTo>
                    <a:pt x="88" y="530"/>
                  </a:lnTo>
                  <a:lnTo>
                    <a:pt x="81" y="583"/>
                  </a:lnTo>
                  <a:lnTo>
                    <a:pt x="66" y="684"/>
                  </a:lnTo>
                  <a:lnTo>
                    <a:pt x="61" y="727"/>
                  </a:lnTo>
                  <a:lnTo>
                    <a:pt x="50" y="806"/>
                  </a:lnTo>
                  <a:lnTo>
                    <a:pt x="48" y="818"/>
                  </a:lnTo>
                  <a:lnTo>
                    <a:pt x="36" y="898"/>
                  </a:lnTo>
                  <a:lnTo>
                    <a:pt x="32" y="925"/>
                  </a:lnTo>
                  <a:lnTo>
                    <a:pt x="22" y="987"/>
                  </a:lnTo>
                  <a:lnTo>
                    <a:pt x="17" y="1020"/>
                  </a:lnTo>
                  <a:lnTo>
                    <a:pt x="7" y="1094"/>
                  </a:lnTo>
                  <a:lnTo>
                    <a:pt x="8" y="1114"/>
                  </a:lnTo>
                  <a:lnTo>
                    <a:pt x="1" y="1157"/>
                  </a:lnTo>
                  <a:lnTo>
                    <a:pt x="0" y="1507"/>
                  </a:lnTo>
                  <a:lnTo>
                    <a:pt x="0" y="1714"/>
                  </a:lnTo>
                  <a:lnTo>
                    <a:pt x="8" y="1709"/>
                  </a:lnTo>
                  <a:lnTo>
                    <a:pt x="14" y="1705"/>
                  </a:lnTo>
                  <a:lnTo>
                    <a:pt x="19" y="1706"/>
                  </a:lnTo>
                  <a:lnTo>
                    <a:pt x="27" y="1711"/>
                  </a:lnTo>
                  <a:lnTo>
                    <a:pt x="27" y="1718"/>
                  </a:lnTo>
                  <a:lnTo>
                    <a:pt x="33" y="1712"/>
                  </a:lnTo>
                  <a:lnTo>
                    <a:pt x="49" y="1717"/>
                  </a:lnTo>
                  <a:lnTo>
                    <a:pt x="60" y="1724"/>
                  </a:lnTo>
                  <a:lnTo>
                    <a:pt x="67" y="1723"/>
                  </a:lnTo>
                  <a:lnTo>
                    <a:pt x="65" y="1740"/>
                  </a:lnTo>
                  <a:lnTo>
                    <a:pt x="77" y="1736"/>
                  </a:lnTo>
                  <a:lnTo>
                    <a:pt x="75" y="1731"/>
                  </a:lnTo>
                  <a:lnTo>
                    <a:pt x="80" y="1734"/>
                  </a:lnTo>
                  <a:lnTo>
                    <a:pt x="83" y="1728"/>
                  </a:lnTo>
                  <a:lnTo>
                    <a:pt x="93" y="1720"/>
                  </a:lnTo>
                  <a:lnTo>
                    <a:pt x="94" y="1692"/>
                  </a:lnTo>
                  <a:lnTo>
                    <a:pt x="97" y="1685"/>
                  </a:lnTo>
                  <a:lnTo>
                    <a:pt x="95" y="1670"/>
                  </a:lnTo>
                  <a:lnTo>
                    <a:pt x="103" y="1658"/>
                  </a:lnTo>
                  <a:lnTo>
                    <a:pt x="102" y="1648"/>
                  </a:lnTo>
                  <a:lnTo>
                    <a:pt x="109" y="1642"/>
                  </a:lnTo>
                  <a:lnTo>
                    <a:pt x="112" y="1624"/>
                  </a:lnTo>
                  <a:lnTo>
                    <a:pt x="112" y="1619"/>
                  </a:lnTo>
                  <a:lnTo>
                    <a:pt x="118" y="1620"/>
                  </a:lnTo>
                  <a:lnTo>
                    <a:pt x="124" y="1612"/>
                  </a:lnTo>
                  <a:lnTo>
                    <a:pt x="128" y="1604"/>
                  </a:lnTo>
                  <a:lnTo>
                    <a:pt x="122" y="1602"/>
                  </a:lnTo>
                  <a:lnTo>
                    <a:pt x="124" y="1578"/>
                  </a:lnTo>
                  <a:lnTo>
                    <a:pt x="134" y="1573"/>
                  </a:lnTo>
                  <a:lnTo>
                    <a:pt x="137" y="1578"/>
                  </a:lnTo>
                  <a:lnTo>
                    <a:pt x="127" y="1590"/>
                  </a:lnTo>
                  <a:lnTo>
                    <a:pt x="131" y="1597"/>
                  </a:lnTo>
                  <a:lnTo>
                    <a:pt x="131" y="1607"/>
                  </a:lnTo>
                  <a:lnTo>
                    <a:pt x="138" y="1598"/>
                  </a:lnTo>
                  <a:lnTo>
                    <a:pt x="141" y="1609"/>
                  </a:lnTo>
                  <a:lnTo>
                    <a:pt x="152" y="1614"/>
                  </a:lnTo>
                  <a:lnTo>
                    <a:pt x="158" y="1634"/>
                  </a:lnTo>
                  <a:lnTo>
                    <a:pt x="156" y="1643"/>
                  </a:lnTo>
                  <a:lnTo>
                    <a:pt x="161" y="1652"/>
                  </a:lnTo>
                  <a:lnTo>
                    <a:pt x="159" y="1661"/>
                  </a:lnTo>
                  <a:lnTo>
                    <a:pt x="148" y="1682"/>
                  </a:lnTo>
                  <a:lnTo>
                    <a:pt x="154" y="1685"/>
                  </a:lnTo>
                  <a:lnTo>
                    <a:pt x="156" y="1709"/>
                  </a:lnTo>
                  <a:lnTo>
                    <a:pt x="173" y="1722"/>
                  </a:lnTo>
                  <a:lnTo>
                    <a:pt x="178" y="1723"/>
                  </a:lnTo>
                  <a:lnTo>
                    <a:pt x="175" y="1714"/>
                  </a:lnTo>
                  <a:lnTo>
                    <a:pt x="180" y="1707"/>
                  </a:lnTo>
                  <a:lnTo>
                    <a:pt x="186" y="1719"/>
                  </a:lnTo>
                  <a:lnTo>
                    <a:pt x="178" y="1726"/>
                  </a:lnTo>
                  <a:lnTo>
                    <a:pt x="188" y="1739"/>
                  </a:lnTo>
                  <a:lnTo>
                    <a:pt x="199" y="1747"/>
                  </a:lnTo>
                  <a:lnTo>
                    <a:pt x="205" y="1757"/>
                  </a:lnTo>
                  <a:lnTo>
                    <a:pt x="198" y="1766"/>
                  </a:lnTo>
                  <a:lnTo>
                    <a:pt x="190" y="1769"/>
                  </a:lnTo>
                  <a:lnTo>
                    <a:pt x="183" y="1767"/>
                  </a:lnTo>
                  <a:lnTo>
                    <a:pt x="163" y="1773"/>
                  </a:lnTo>
                  <a:lnTo>
                    <a:pt x="153" y="1771"/>
                  </a:lnTo>
                  <a:lnTo>
                    <a:pt x="146" y="1764"/>
                  </a:lnTo>
                  <a:lnTo>
                    <a:pt x="136" y="1772"/>
                  </a:lnTo>
                  <a:lnTo>
                    <a:pt x="116" y="1775"/>
                  </a:lnTo>
                  <a:lnTo>
                    <a:pt x="114" y="1775"/>
                  </a:lnTo>
                  <a:lnTo>
                    <a:pt x="114" y="1775"/>
                  </a:lnTo>
                  <a:lnTo>
                    <a:pt x="114" y="1775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8" name="Freeform 12">
              <a:extLst>
                <a:ext uri="{FF2B5EF4-FFF2-40B4-BE49-F238E27FC236}">
                  <a16:creationId xmlns:a16="http://schemas.microsoft.com/office/drawing/2014/main" id="{1FCA1BCC-5CAF-EC51-B1AE-0C5E03E49437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6498359" y="2529947"/>
              <a:ext cx="1852612" cy="2876550"/>
            </a:xfrm>
            <a:custGeom>
              <a:avLst/>
              <a:gdLst>
                <a:gd name="T0" fmla="*/ 987 w 1167"/>
                <a:gd name="T1" fmla="*/ 1812 h 1812"/>
                <a:gd name="T2" fmla="*/ 708 w 1167"/>
                <a:gd name="T3" fmla="*/ 1743 h 1812"/>
                <a:gd name="T4" fmla="*/ 860 w 1167"/>
                <a:gd name="T5" fmla="*/ 1733 h 1812"/>
                <a:gd name="T6" fmla="*/ 944 w 1167"/>
                <a:gd name="T7" fmla="*/ 1755 h 1812"/>
                <a:gd name="T8" fmla="*/ 991 w 1167"/>
                <a:gd name="T9" fmla="*/ 1751 h 1812"/>
                <a:gd name="T10" fmla="*/ 1042 w 1167"/>
                <a:gd name="T11" fmla="*/ 928 h 1812"/>
                <a:gd name="T12" fmla="*/ 1108 w 1167"/>
                <a:gd name="T13" fmla="*/ 464 h 1812"/>
                <a:gd name="T14" fmla="*/ 1154 w 1167"/>
                <a:gd name="T15" fmla="*/ 63 h 1812"/>
                <a:gd name="T16" fmla="*/ 524 w 1167"/>
                <a:gd name="T17" fmla="*/ 38 h 1812"/>
                <a:gd name="T18" fmla="*/ 454 w 1167"/>
                <a:gd name="T19" fmla="*/ 40 h 1812"/>
                <a:gd name="T20" fmla="*/ 444 w 1167"/>
                <a:gd name="T21" fmla="*/ 80 h 1812"/>
                <a:gd name="T22" fmla="*/ 435 w 1167"/>
                <a:gd name="T23" fmla="*/ 108 h 1812"/>
                <a:gd name="T24" fmla="*/ 426 w 1167"/>
                <a:gd name="T25" fmla="*/ 108 h 1812"/>
                <a:gd name="T26" fmla="*/ 409 w 1167"/>
                <a:gd name="T27" fmla="*/ 181 h 1812"/>
                <a:gd name="T28" fmla="*/ 379 w 1167"/>
                <a:gd name="T29" fmla="*/ 249 h 1812"/>
                <a:gd name="T30" fmla="*/ 345 w 1167"/>
                <a:gd name="T31" fmla="*/ 254 h 1812"/>
                <a:gd name="T32" fmla="*/ 303 w 1167"/>
                <a:gd name="T33" fmla="*/ 284 h 1812"/>
                <a:gd name="T34" fmla="*/ 300 w 1167"/>
                <a:gd name="T35" fmla="*/ 297 h 1812"/>
                <a:gd name="T36" fmla="*/ 278 w 1167"/>
                <a:gd name="T37" fmla="*/ 352 h 1812"/>
                <a:gd name="T38" fmla="*/ 244 w 1167"/>
                <a:gd name="T39" fmla="*/ 370 h 1812"/>
                <a:gd name="T40" fmla="*/ 271 w 1167"/>
                <a:gd name="T41" fmla="*/ 440 h 1812"/>
                <a:gd name="T42" fmla="*/ 237 w 1167"/>
                <a:gd name="T43" fmla="*/ 464 h 1812"/>
                <a:gd name="T44" fmla="*/ 222 w 1167"/>
                <a:gd name="T45" fmla="*/ 470 h 1812"/>
                <a:gd name="T46" fmla="*/ 225 w 1167"/>
                <a:gd name="T47" fmla="*/ 499 h 1812"/>
                <a:gd name="T48" fmla="*/ 189 w 1167"/>
                <a:gd name="T49" fmla="*/ 557 h 1812"/>
                <a:gd name="T50" fmla="*/ 222 w 1167"/>
                <a:gd name="T51" fmla="*/ 564 h 1812"/>
                <a:gd name="T52" fmla="*/ 230 w 1167"/>
                <a:gd name="T53" fmla="*/ 565 h 1812"/>
                <a:gd name="T54" fmla="*/ 217 w 1167"/>
                <a:gd name="T55" fmla="*/ 625 h 1812"/>
                <a:gd name="T56" fmla="*/ 226 w 1167"/>
                <a:gd name="T57" fmla="*/ 674 h 1812"/>
                <a:gd name="T58" fmla="*/ 213 w 1167"/>
                <a:gd name="T59" fmla="*/ 705 h 1812"/>
                <a:gd name="T60" fmla="*/ 195 w 1167"/>
                <a:gd name="T61" fmla="*/ 762 h 1812"/>
                <a:gd name="T62" fmla="*/ 217 w 1167"/>
                <a:gd name="T63" fmla="*/ 779 h 1812"/>
                <a:gd name="T64" fmla="*/ 219 w 1167"/>
                <a:gd name="T65" fmla="*/ 839 h 1812"/>
                <a:gd name="T66" fmla="*/ 229 w 1167"/>
                <a:gd name="T67" fmla="*/ 860 h 1812"/>
                <a:gd name="T68" fmla="*/ 232 w 1167"/>
                <a:gd name="T69" fmla="*/ 919 h 1812"/>
                <a:gd name="T70" fmla="*/ 223 w 1167"/>
                <a:gd name="T71" fmla="*/ 938 h 1812"/>
                <a:gd name="T72" fmla="*/ 268 w 1167"/>
                <a:gd name="T73" fmla="*/ 962 h 1812"/>
                <a:gd name="T74" fmla="*/ 235 w 1167"/>
                <a:gd name="T75" fmla="*/ 1009 h 1812"/>
                <a:gd name="T76" fmla="*/ 195 w 1167"/>
                <a:gd name="T77" fmla="*/ 1020 h 1812"/>
                <a:gd name="T78" fmla="*/ 209 w 1167"/>
                <a:gd name="T79" fmla="*/ 1035 h 1812"/>
                <a:gd name="T80" fmla="*/ 184 w 1167"/>
                <a:gd name="T81" fmla="*/ 1067 h 1812"/>
                <a:gd name="T82" fmla="*/ 163 w 1167"/>
                <a:gd name="T83" fmla="*/ 1124 h 1812"/>
                <a:gd name="T84" fmla="*/ 110 w 1167"/>
                <a:gd name="T85" fmla="*/ 1159 h 1812"/>
                <a:gd name="T86" fmla="*/ 92 w 1167"/>
                <a:gd name="T87" fmla="*/ 1220 h 1812"/>
                <a:gd name="T88" fmla="*/ 66 w 1167"/>
                <a:gd name="T89" fmla="*/ 1241 h 1812"/>
                <a:gd name="T90" fmla="*/ 52 w 1167"/>
                <a:gd name="T91" fmla="*/ 1322 h 1812"/>
                <a:gd name="T92" fmla="*/ 42 w 1167"/>
                <a:gd name="T93" fmla="*/ 1336 h 1812"/>
                <a:gd name="T94" fmla="*/ 3 w 1167"/>
                <a:gd name="T95" fmla="*/ 1404 h 1812"/>
                <a:gd name="T96" fmla="*/ 594 w 1167"/>
                <a:gd name="T97" fmla="*/ 1503 h 1812"/>
                <a:gd name="T98" fmla="*/ 570 w 1167"/>
                <a:gd name="T99" fmla="*/ 1565 h 1812"/>
                <a:gd name="T100" fmla="*/ 559 w 1167"/>
                <a:gd name="T101" fmla="*/ 1632 h 1812"/>
                <a:gd name="T102" fmla="*/ 591 w 1167"/>
                <a:gd name="T103" fmla="*/ 1687 h 1812"/>
                <a:gd name="T104" fmla="*/ 609 w 1167"/>
                <a:gd name="T105" fmla="*/ 1757 h 1812"/>
                <a:gd name="T106" fmla="*/ 664 w 1167"/>
                <a:gd name="T107" fmla="*/ 1797 h 1812"/>
                <a:gd name="T108" fmla="*/ 767 w 1167"/>
                <a:gd name="T109" fmla="*/ 1787 h 1812"/>
                <a:gd name="T110" fmla="*/ 825 w 1167"/>
                <a:gd name="T111" fmla="*/ 1800 h 1812"/>
                <a:gd name="T112" fmla="*/ 937 w 1167"/>
                <a:gd name="T113" fmla="*/ 1800 h 1812"/>
                <a:gd name="T114" fmla="*/ 937 w 1167"/>
                <a:gd name="T115" fmla="*/ 1800 h 18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67" h="1812">
                  <a:moveTo>
                    <a:pt x="987" y="1812"/>
                  </a:moveTo>
                  <a:lnTo>
                    <a:pt x="993" y="1809"/>
                  </a:lnTo>
                  <a:lnTo>
                    <a:pt x="984" y="1806"/>
                  </a:lnTo>
                  <a:lnTo>
                    <a:pt x="964" y="1799"/>
                  </a:lnTo>
                  <a:lnTo>
                    <a:pt x="971" y="1807"/>
                  </a:lnTo>
                  <a:lnTo>
                    <a:pt x="982" y="1809"/>
                  </a:lnTo>
                  <a:lnTo>
                    <a:pt x="987" y="1812"/>
                  </a:lnTo>
                  <a:lnTo>
                    <a:pt x="987" y="1812"/>
                  </a:lnTo>
                  <a:lnTo>
                    <a:pt x="987" y="1812"/>
                  </a:lnTo>
                  <a:close/>
                  <a:moveTo>
                    <a:pt x="663" y="1801"/>
                  </a:moveTo>
                  <a:lnTo>
                    <a:pt x="669" y="1798"/>
                  </a:lnTo>
                  <a:lnTo>
                    <a:pt x="679" y="1782"/>
                  </a:lnTo>
                  <a:lnTo>
                    <a:pt x="679" y="1775"/>
                  </a:lnTo>
                  <a:lnTo>
                    <a:pt x="690" y="1771"/>
                  </a:lnTo>
                  <a:lnTo>
                    <a:pt x="696" y="1763"/>
                  </a:lnTo>
                  <a:lnTo>
                    <a:pt x="708" y="1758"/>
                  </a:lnTo>
                  <a:lnTo>
                    <a:pt x="710" y="1752"/>
                  </a:lnTo>
                  <a:lnTo>
                    <a:pt x="708" y="1743"/>
                  </a:lnTo>
                  <a:lnTo>
                    <a:pt x="694" y="1741"/>
                  </a:lnTo>
                  <a:lnTo>
                    <a:pt x="701" y="1733"/>
                  </a:lnTo>
                  <a:lnTo>
                    <a:pt x="713" y="1731"/>
                  </a:lnTo>
                  <a:lnTo>
                    <a:pt x="727" y="1740"/>
                  </a:lnTo>
                  <a:lnTo>
                    <a:pt x="724" y="1747"/>
                  </a:lnTo>
                  <a:lnTo>
                    <a:pt x="721" y="1759"/>
                  </a:lnTo>
                  <a:lnTo>
                    <a:pt x="795" y="1736"/>
                  </a:lnTo>
                  <a:lnTo>
                    <a:pt x="833" y="1732"/>
                  </a:lnTo>
                  <a:lnTo>
                    <a:pt x="860" y="1733"/>
                  </a:lnTo>
                  <a:lnTo>
                    <a:pt x="859" y="1727"/>
                  </a:lnTo>
                  <a:lnTo>
                    <a:pt x="854" y="1724"/>
                  </a:lnTo>
                  <a:lnTo>
                    <a:pt x="869" y="1727"/>
                  </a:lnTo>
                  <a:lnTo>
                    <a:pt x="895" y="1753"/>
                  </a:lnTo>
                  <a:lnTo>
                    <a:pt x="908" y="1753"/>
                  </a:lnTo>
                  <a:lnTo>
                    <a:pt x="923" y="1747"/>
                  </a:lnTo>
                  <a:lnTo>
                    <a:pt x="937" y="1742"/>
                  </a:lnTo>
                  <a:lnTo>
                    <a:pt x="943" y="1747"/>
                  </a:lnTo>
                  <a:lnTo>
                    <a:pt x="944" y="1755"/>
                  </a:lnTo>
                  <a:lnTo>
                    <a:pt x="947" y="1761"/>
                  </a:lnTo>
                  <a:lnTo>
                    <a:pt x="953" y="1761"/>
                  </a:lnTo>
                  <a:lnTo>
                    <a:pt x="951" y="1757"/>
                  </a:lnTo>
                  <a:lnTo>
                    <a:pt x="958" y="1755"/>
                  </a:lnTo>
                  <a:lnTo>
                    <a:pt x="969" y="1759"/>
                  </a:lnTo>
                  <a:lnTo>
                    <a:pt x="971" y="1765"/>
                  </a:lnTo>
                  <a:lnTo>
                    <a:pt x="985" y="1765"/>
                  </a:lnTo>
                  <a:lnTo>
                    <a:pt x="991" y="1758"/>
                  </a:lnTo>
                  <a:lnTo>
                    <a:pt x="991" y="1751"/>
                  </a:lnTo>
                  <a:lnTo>
                    <a:pt x="1005" y="1758"/>
                  </a:lnTo>
                  <a:lnTo>
                    <a:pt x="1006" y="1536"/>
                  </a:lnTo>
                  <a:lnTo>
                    <a:pt x="1007" y="1186"/>
                  </a:lnTo>
                  <a:lnTo>
                    <a:pt x="1014" y="1143"/>
                  </a:lnTo>
                  <a:lnTo>
                    <a:pt x="1013" y="1123"/>
                  </a:lnTo>
                  <a:lnTo>
                    <a:pt x="1023" y="1049"/>
                  </a:lnTo>
                  <a:lnTo>
                    <a:pt x="1028" y="1016"/>
                  </a:lnTo>
                  <a:lnTo>
                    <a:pt x="1038" y="954"/>
                  </a:lnTo>
                  <a:lnTo>
                    <a:pt x="1042" y="928"/>
                  </a:lnTo>
                  <a:lnTo>
                    <a:pt x="1055" y="847"/>
                  </a:lnTo>
                  <a:lnTo>
                    <a:pt x="1056" y="835"/>
                  </a:lnTo>
                  <a:lnTo>
                    <a:pt x="1067" y="757"/>
                  </a:lnTo>
                  <a:lnTo>
                    <a:pt x="1072" y="713"/>
                  </a:lnTo>
                  <a:lnTo>
                    <a:pt x="1087" y="612"/>
                  </a:lnTo>
                  <a:lnTo>
                    <a:pt x="1094" y="559"/>
                  </a:lnTo>
                  <a:lnTo>
                    <a:pt x="1097" y="545"/>
                  </a:lnTo>
                  <a:lnTo>
                    <a:pt x="1104" y="496"/>
                  </a:lnTo>
                  <a:lnTo>
                    <a:pt x="1108" y="464"/>
                  </a:lnTo>
                  <a:lnTo>
                    <a:pt x="1116" y="408"/>
                  </a:lnTo>
                  <a:lnTo>
                    <a:pt x="1132" y="301"/>
                  </a:lnTo>
                  <a:lnTo>
                    <a:pt x="1136" y="269"/>
                  </a:lnTo>
                  <a:lnTo>
                    <a:pt x="1140" y="243"/>
                  </a:lnTo>
                  <a:lnTo>
                    <a:pt x="1147" y="204"/>
                  </a:lnTo>
                  <a:lnTo>
                    <a:pt x="1151" y="171"/>
                  </a:lnTo>
                  <a:lnTo>
                    <a:pt x="1161" y="107"/>
                  </a:lnTo>
                  <a:lnTo>
                    <a:pt x="1167" y="72"/>
                  </a:lnTo>
                  <a:lnTo>
                    <a:pt x="1154" y="63"/>
                  </a:lnTo>
                  <a:lnTo>
                    <a:pt x="1146" y="51"/>
                  </a:lnTo>
                  <a:lnTo>
                    <a:pt x="1138" y="34"/>
                  </a:lnTo>
                  <a:lnTo>
                    <a:pt x="1020" y="29"/>
                  </a:lnTo>
                  <a:lnTo>
                    <a:pt x="600" y="5"/>
                  </a:lnTo>
                  <a:lnTo>
                    <a:pt x="505" y="0"/>
                  </a:lnTo>
                  <a:lnTo>
                    <a:pt x="510" y="7"/>
                  </a:lnTo>
                  <a:lnTo>
                    <a:pt x="520" y="16"/>
                  </a:lnTo>
                  <a:lnTo>
                    <a:pt x="525" y="27"/>
                  </a:lnTo>
                  <a:lnTo>
                    <a:pt x="524" y="38"/>
                  </a:lnTo>
                  <a:lnTo>
                    <a:pt x="504" y="49"/>
                  </a:lnTo>
                  <a:lnTo>
                    <a:pt x="503" y="57"/>
                  </a:lnTo>
                  <a:lnTo>
                    <a:pt x="493" y="52"/>
                  </a:lnTo>
                  <a:lnTo>
                    <a:pt x="487" y="53"/>
                  </a:lnTo>
                  <a:lnTo>
                    <a:pt x="474" y="60"/>
                  </a:lnTo>
                  <a:lnTo>
                    <a:pt x="468" y="59"/>
                  </a:lnTo>
                  <a:lnTo>
                    <a:pt x="467" y="49"/>
                  </a:lnTo>
                  <a:lnTo>
                    <a:pt x="463" y="39"/>
                  </a:lnTo>
                  <a:lnTo>
                    <a:pt x="454" y="40"/>
                  </a:lnTo>
                  <a:lnTo>
                    <a:pt x="457" y="58"/>
                  </a:lnTo>
                  <a:lnTo>
                    <a:pt x="459" y="65"/>
                  </a:lnTo>
                  <a:lnTo>
                    <a:pt x="454" y="69"/>
                  </a:lnTo>
                  <a:lnTo>
                    <a:pt x="459" y="87"/>
                  </a:lnTo>
                  <a:lnTo>
                    <a:pt x="454" y="96"/>
                  </a:lnTo>
                  <a:lnTo>
                    <a:pt x="447" y="97"/>
                  </a:lnTo>
                  <a:lnTo>
                    <a:pt x="437" y="95"/>
                  </a:lnTo>
                  <a:lnTo>
                    <a:pt x="436" y="89"/>
                  </a:lnTo>
                  <a:lnTo>
                    <a:pt x="444" y="80"/>
                  </a:lnTo>
                  <a:lnTo>
                    <a:pt x="442" y="71"/>
                  </a:lnTo>
                  <a:lnTo>
                    <a:pt x="437" y="70"/>
                  </a:lnTo>
                  <a:lnTo>
                    <a:pt x="431" y="77"/>
                  </a:lnTo>
                  <a:lnTo>
                    <a:pt x="434" y="86"/>
                  </a:lnTo>
                  <a:lnTo>
                    <a:pt x="432" y="93"/>
                  </a:lnTo>
                  <a:lnTo>
                    <a:pt x="425" y="92"/>
                  </a:lnTo>
                  <a:lnTo>
                    <a:pt x="423" y="98"/>
                  </a:lnTo>
                  <a:lnTo>
                    <a:pt x="429" y="106"/>
                  </a:lnTo>
                  <a:lnTo>
                    <a:pt x="435" y="108"/>
                  </a:lnTo>
                  <a:lnTo>
                    <a:pt x="448" y="108"/>
                  </a:lnTo>
                  <a:lnTo>
                    <a:pt x="454" y="113"/>
                  </a:lnTo>
                  <a:lnTo>
                    <a:pt x="446" y="124"/>
                  </a:lnTo>
                  <a:lnTo>
                    <a:pt x="439" y="130"/>
                  </a:lnTo>
                  <a:lnTo>
                    <a:pt x="433" y="134"/>
                  </a:lnTo>
                  <a:lnTo>
                    <a:pt x="426" y="130"/>
                  </a:lnTo>
                  <a:lnTo>
                    <a:pt x="427" y="119"/>
                  </a:lnTo>
                  <a:lnTo>
                    <a:pt x="431" y="113"/>
                  </a:lnTo>
                  <a:lnTo>
                    <a:pt x="426" y="108"/>
                  </a:lnTo>
                  <a:lnTo>
                    <a:pt x="420" y="109"/>
                  </a:lnTo>
                  <a:lnTo>
                    <a:pt x="415" y="116"/>
                  </a:lnTo>
                  <a:lnTo>
                    <a:pt x="415" y="130"/>
                  </a:lnTo>
                  <a:lnTo>
                    <a:pt x="416" y="140"/>
                  </a:lnTo>
                  <a:lnTo>
                    <a:pt x="420" y="149"/>
                  </a:lnTo>
                  <a:lnTo>
                    <a:pt x="425" y="167"/>
                  </a:lnTo>
                  <a:lnTo>
                    <a:pt x="420" y="170"/>
                  </a:lnTo>
                  <a:lnTo>
                    <a:pt x="414" y="178"/>
                  </a:lnTo>
                  <a:lnTo>
                    <a:pt x="409" y="181"/>
                  </a:lnTo>
                  <a:lnTo>
                    <a:pt x="411" y="197"/>
                  </a:lnTo>
                  <a:lnTo>
                    <a:pt x="415" y="203"/>
                  </a:lnTo>
                  <a:lnTo>
                    <a:pt x="415" y="209"/>
                  </a:lnTo>
                  <a:lnTo>
                    <a:pt x="410" y="215"/>
                  </a:lnTo>
                  <a:lnTo>
                    <a:pt x="400" y="219"/>
                  </a:lnTo>
                  <a:lnTo>
                    <a:pt x="387" y="224"/>
                  </a:lnTo>
                  <a:lnTo>
                    <a:pt x="385" y="234"/>
                  </a:lnTo>
                  <a:lnTo>
                    <a:pt x="385" y="244"/>
                  </a:lnTo>
                  <a:lnTo>
                    <a:pt x="379" y="249"/>
                  </a:lnTo>
                  <a:lnTo>
                    <a:pt x="375" y="242"/>
                  </a:lnTo>
                  <a:lnTo>
                    <a:pt x="380" y="233"/>
                  </a:lnTo>
                  <a:lnTo>
                    <a:pt x="366" y="229"/>
                  </a:lnTo>
                  <a:lnTo>
                    <a:pt x="356" y="226"/>
                  </a:lnTo>
                  <a:lnTo>
                    <a:pt x="353" y="231"/>
                  </a:lnTo>
                  <a:lnTo>
                    <a:pt x="359" y="240"/>
                  </a:lnTo>
                  <a:lnTo>
                    <a:pt x="357" y="256"/>
                  </a:lnTo>
                  <a:lnTo>
                    <a:pt x="349" y="258"/>
                  </a:lnTo>
                  <a:lnTo>
                    <a:pt x="345" y="254"/>
                  </a:lnTo>
                  <a:lnTo>
                    <a:pt x="336" y="255"/>
                  </a:lnTo>
                  <a:lnTo>
                    <a:pt x="332" y="261"/>
                  </a:lnTo>
                  <a:lnTo>
                    <a:pt x="329" y="279"/>
                  </a:lnTo>
                  <a:lnTo>
                    <a:pt x="323" y="281"/>
                  </a:lnTo>
                  <a:lnTo>
                    <a:pt x="314" y="278"/>
                  </a:lnTo>
                  <a:lnTo>
                    <a:pt x="310" y="272"/>
                  </a:lnTo>
                  <a:lnTo>
                    <a:pt x="300" y="269"/>
                  </a:lnTo>
                  <a:lnTo>
                    <a:pt x="300" y="279"/>
                  </a:lnTo>
                  <a:lnTo>
                    <a:pt x="303" y="284"/>
                  </a:lnTo>
                  <a:lnTo>
                    <a:pt x="307" y="289"/>
                  </a:lnTo>
                  <a:lnTo>
                    <a:pt x="313" y="292"/>
                  </a:lnTo>
                  <a:lnTo>
                    <a:pt x="322" y="291"/>
                  </a:lnTo>
                  <a:lnTo>
                    <a:pt x="332" y="292"/>
                  </a:lnTo>
                  <a:lnTo>
                    <a:pt x="337" y="301"/>
                  </a:lnTo>
                  <a:lnTo>
                    <a:pt x="329" y="310"/>
                  </a:lnTo>
                  <a:lnTo>
                    <a:pt x="319" y="308"/>
                  </a:lnTo>
                  <a:lnTo>
                    <a:pt x="306" y="298"/>
                  </a:lnTo>
                  <a:lnTo>
                    <a:pt x="300" y="297"/>
                  </a:lnTo>
                  <a:lnTo>
                    <a:pt x="293" y="298"/>
                  </a:lnTo>
                  <a:lnTo>
                    <a:pt x="291" y="305"/>
                  </a:lnTo>
                  <a:lnTo>
                    <a:pt x="297" y="320"/>
                  </a:lnTo>
                  <a:lnTo>
                    <a:pt x="301" y="327"/>
                  </a:lnTo>
                  <a:lnTo>
                    <a:pt x="313" y="325"/>
                  </a:lnTo>
                  <a:lnTo>
                    <a:pt x="312" y="337"/>
                  </a:lnTo>
                  <a:lnTo>
                    <a:pt x="309" y="346"/>
                  </a:lnTo>
                  <a:lnTo>
                    <a:pt x="298" y="348"/>
                  </a:lnTo>
                  <a:lnTo>
                    <a:pt x="278" y="352"/>
                  </a:lnTo>
                  <a:lnTo>
                    <a:pt x="281" y="357"/>
                  </a:lnTo>
                  <a:lnTo>
                    <a:pt x="283" y="363"/>
                  </a:lnTo>
                  <a:lnTo>
                    <a:pt x="283" y="371"/>
                  </a:lnTo>
                  <a:lnTo>
                    <a:pt x="273" y="368"/>
                  </a:lnTo>
                  <a:lnTo>
                    <a:pt x="268" y="357"/>
                  </a:lnTo>
                  <a:lnTo>
                    <a:pt x="262" y="360"/>
                  </a:lnTo>
                  <a:lnTo>
                    <a:pt x="256" y="361"/>
                  </a:lnTo>
                  <a:lnTo>
                    <a:pt x="249" y="363"/>
                  </a:lnTo>
                  <a:lnTo>
                    <a:pt x="244" y="370"/>
                  </a:lnTo>
                  <a:lnTo>
                    <a:pt x="248" y="373"/>
                  </a:lnTo>
                  <a:lnTo>
                    <a:pt x="263" y="375"/>
                  </a:lnTo>
                  <a:lnTo>
                    <a:pt x="267" y="381"/>
                  </a:lnTo>
                  <a:lnTo>
                    <a:pt x="266" y="388"/>
                  </a:lnTo>
                  <a:lnTo>
                    <a:pt x="250" y="404"/>
                  </a:lnTo>
                  <a:lnTo>
                    <a:pt x="251" y="412"/>
                  </a:lnTo>
                  <a:lnTo>
                    <a:pt x="265" y="429"/>
                  </a:lnTo>
                  <a:lnTo>
                    <a:pt x="270" y="434"/>
                  </a:lnTo>
                  <a:lnTo>
                    <a:pt x="271" y="440"/>
                  </a:lnTo>
                  <a:lnTo>
                    <a:pt x="265" y="445"/>
                  </a:lnTo>
                  <a:lnTo>
                    <a:pt x="253" y="438"/>
                  </a:lnTo>
                  <a:lnTo>
                    <a:pt x="239" y="439"/>
                  </a:lnTo>
                  <a:lnTo>
                    <a:pt x="232" y="435"/>
                  </a:lnTo>
                  <a:lnTo>
                    <a:pt x="226" y="436"/>
                  </a:lnTo>
                  <a:lnTo>
                    <a:pt x="224" y="442"/>
                  </a:lnTo>
                  <a:lnTo>
                    <a:pt x="225" y="459"/>
                  </a:lnTo>
                  <a:lnTo>
                    <a:pt x="230" y="464"/>
                  </a:lnTo>
                  <a:lnTo>
                    <a:pt x="237" y="464"/>
                  </a:lnTo>
                  <a:lnTo>
                    <a:pt x="244" y="462"/>
                  </a:lnTo>
                  <a:lnTo>
                    <a:pt x="254" y="465"/>
                  </a:lnTo>
                  <a:lnTo>
                    <a:pt x="256" y="472"/>
                  </a:lnTo>
                  <a:lnTo>
                    <a:pt x="255" y="479"/>
                  </a:lnTo>
                  <a:lnTo>
                    <a:pt x="246" y="480"/>
                  </a:lnTo>
                  <a:lnTo>
                    <a:pt x="239" y="481"/>
                  </a:lnTo>
                  <a:lnTo>
                    <a:pt x="235" y="479"/>
                  </a:lnTo>
                  <a:lnTo>
                    <a:pt x="228" y="477"/>
                  </a:lnTo>
                  <a:lnTo>
                    <a:pt x="222" y="470"/>
                  </a:lnTo>
                  <a:lnTo>
                    <a:pt x="217" y="462"/>
                  </a:lnTo>
                  <a:lnTo>
                    <a:pt x="210" y="464"/>
                  </a:lnTo>
                  <a:lnTo>
                    <a:pt x="202" y="462"/>
                  </a:lnTo>
                  <a:lnTo>
                    <a:pt x="196" y="469"/>
                  </a:lnTo>
                  <a:lnTo>
                    <a:pt x="198" y="476"/>
                  </a:lnTo>
                  <a:lnTo>
                    <a:pt x="205" y="480"/>
                  </a:lnTo>
                  <a:lnTo>
                    <a:pt x="218" y="489"/>
                  </a:lnTo>
                  <a:lnTo>
                    <a:pt x="224" y="494"/>
                  </a:lnTo>
                  <a:lnTo>
                    <a:pt x="225" y="499"/>
                  </a:lnTo>
                  <a:lnTo>
                    <a:pt x="222" y="505"/>
                  </a:lnTo>
                  <a:lnTo>
                    <a:pt x="214" y="511"/>
                  </a:lnTo>
                  <a:lnTo>
                    <a:pt x="197" y="513"/>
                  </a:lnTo>
                  <a:lnTo>
                    <a:pt x="191" y="516"/>
                  </a:lnTo>
                  <a:lnTo>
                    <a:pt x="193" y="522"/>
                  </a:lnTo>
                  <a:lnTo>
                    <a:pt x="205" y="533"/>
                  </a:lnTo>
                  <a:lnTo>
                    <a:pt x="205" y="539"/>
                  </a:lnTo>
                  <a:lnTo>
                    <a:pt x="200" y="547"/>
                  </a:lnTo>
                  <a:lnTo>
                    <a:pt x="189" y="557"/>
                  </a:lnTo>
                  <a:lnTo>
                    <a:pt x="191" y="561"/>
                  </a:lnTo>
                  <a:lnTo>
                    <a:pt x="200" y="562"/>
                  </a:lnTo>
                  <a:lnTo>
                    <a:pt x="207" y="559"/>
                  </a:lnTo>
                  <a:lnTo>
                    <a:pt x="207" y="547"/>
                  </a:lnTo>
                  <a:lnTo>
                    <a:pt x="208" y="542"/>
                  </a:lnTo>
                  <a:lnTo>
                    <a:pt x="222" y="544"/>
                  </a:lnTo>
                  <a:lnTo>
                    <a:pt x="225" y="550"/>
                  </a:lnTo>
                  <a:lnTo>
                    <a:pt x="225" y="558"/>
                  </a:lnTo>
                  <a:lnTo>
                    <a:pt x="222" y="564"/>
                  </a:lnTo>
                  <a:lnTo>
                    <a:pt x="216" y="567"/>
                  </a:lnTo>
                  <a:lnTo>
                    <a:pt x="204" y="569"/>
                  </a:lnTo>
                  <a:lnTo>
                    <a:pt x="198" y="570"/>
                  </a:lnTo>
                  <a:lnTo>
                    <a:pt x="195" y="575"/>
                  </a:lnTo>
                  <a:lnTo>
                    <a:pt x="205" y="581"/>
                  </a:lnTo>
                  <a:lnTo>
                    <a:pt x="210" y="585"/>
                  </a:lnTo>
                  <a:lnTo>
                    <a:pt x="226" y="578"/>
                  </a:lnTo>
                  <a:lnTo>
                    <a:pt x="230" y="573"/>
                  </a:lnTo>
                  <a:lnTo>
                    <a:pt x="230" y="565"/>
                  </a:lnTo>
                  <a:lnTo>
                    <a:pt x="232" y="560"/>
                  </a:lnTo>
                  <a:lnTo>
                    <a:pt x="238" y="557"/>
                  </a:lnTo>
                  <a:lnTo>
                    <a:pt x="242" y="568"/>
                  </a:lnTo>
                  <a:lnTo>
                    <a:pt x="239" y="573"/>
                  </a:lnTo>
                  <a:lnTo>
                    <a:pt x="232" y="579"/>
                  </a:lnTo>
                  <a:lnTo>
                    <a:pt x="221" y="590"/>
                  </a:lnTo>
                  <a:lnTo>
                    <a:pt x="213" y="598"/>
                  </a:lnTo>
                  <a:lnTo>
                    <a:pt x="213" y="613"/>
                  </a:lnTo>
                  <a:lnTo>
                    <a:pt x="217" y="625"/>
                  </a:lnTo>
                  <a:lnTo>
                    <a:pt x="226" y="636"/>
                  </a:lnTo>
                  <a:lnTo>
                    <a:pt x="228" y="628"/>
                  </a:lnTo>
                  <a:lnTo>
                    <a:pt x="237" y="620"/>
                  </a:lnTo>
                  <a:lnTo>
                    <a:pt x="242" y="629"/>
                  </a:lnTo>
                  <a:lnTo>
                    <a:pt x="238" y="638"/>
                  </a:lnTo>
                  <a:lnTo>
                    <a:pt x="232" y="642"/>
                  </a:lnTo>
                  <a:lnTo>
                    <a:pt x="227" y="645"/>
                  </a:lnTo>
                  <a:lnTo>
                    <a:pt x="227" y="663"/>
                  </a:lnTo>
                  <a:lnTo>
                    <a:pt x="226" y="674"/>
                  </a:lnTo>
                  <a:lnTo>
                    <a:pt x="222" y="679"/>
                  </a:lnTo>
                  <a:lnTo>
                    <a:pt x="215" y="681"/>
                  </a:lnTo>
                  <a:lnTo>
                    <a:pt x="207" y="676"/>
                  </a:lnTo>
                  <a:lnTo>
                    <a:pt x="198" y="671"/>
                  </a:lnTo>
                  <a:lnTo>
                    <a:pt x="191" y="677"/>
                  </a:lnTo>
                  <a:lnTo>
                    <a:pt x="191" y="684"/>
                  </a:lnTo>
                  <a:lnTo>
                    <a:pt x="197" y="693"/>
                  </a:lnTo>
                  <a:lnTo>
                    <a:pt x="211" y="700"/>
                  </a:lnTo>
                  <a:lnTo>
                    <a:pt x="213" y="705"/>
                  </a:lnTo>
                  <a:lnTo>
                    <a:pt x="211" y="713"/>
                  </a:lnTo>
                  <a:lnTo>
                    <a:pt x="201" y="716"/>
                  </a:lnTo>
                  <a:lnTo>
                    <a:pt x="200" y="723"/>
                  </a:lnTo>
                  <a:lnTo>
                    <a:pt x="192" y="732"/>
                  </a:lnTo>
                  <a:lnTo>
                    <a:pt x="186" y="737"/>
                  </a:lnTo>
                  <a:lnTo>
                    <a:pt x="184" y="744"/>
                  </a:lnTo>
                  <a:lnTo>
                    <a:pt x="181" y="753"/>
                  </a:lnTo>
                  <a:lnTo>
                    <a:pt x="186" y="761"/>
                  </a:lnTo>
                  <a:lnTo>
                    <a:pt x="195" y="762"/>
                  </a:lnTo>
                  <a:lnTo>
                    <a:pt x="204" y="757"/>
                  </a:lnTo>
                  <a:lnTo>
                    <a:pt x="205" y="742"/>
                  </a:lnTo>
                  <a:lnTo>
                    <a:pt x="205" y="735"/>
                  </a:lnTo>
                  <a:lnTo>
                    <a:pt x="213" y="730"/>
                  </a:lnTo>
                  <a:lnTo>
                    <a:pt x="219" y="732"/>
                  </a:lnTo>
                  <a:lnTo>
                    <a:pt x="222" y="749"/>
                  </a:lnTo>
                  <a:lnTo>
                    <a:pt x="224" y="753"/>
                  </a:lnTo>
                  <a:lnTo>
                    <a:pt x="222" y="769"/>
                  </a:lnTo>
                  <a:lnTo>
                    <a:pt x="217" y="779"/>
                  </a:lnTo>
                  <a:lnTo>
                    <a:pt x="203" y="782"/>
                  </a:lnTo>
                  <a:lnTo>
                    <a:pt x="195" y="797"/>
                  </a:lnTo>
                  <a:lnTo>
                    <a:pt x="195" y="806"/>
                  </a:lnTo>
                  <a:lnTo>
                    <a:pt x="192" y="813"/>
                  </a:lnTo>
                  <a:lnTo>
                    <a:pt x="195" y="821"/>
                  </a:lnTo>
                  <a:lnTo>
                    <a:pt x="215" y="824"/>
                  </a:lnTo>
                  <a:lnTo>
                    <a:pt x="225" y="828"/>
                  </a:lnTo>
                  <a:lnTo>
                    <a:pt x="225" y="834"/>
                  </a:lnTo>
                  <a:lnTo>
                    <a:pt x="219" y="839"/>
                  </a:lnTo>
                  <a:lnTo>
                    <a:pt x="200" y="850"/>
                  </a:lnTo>
                  <a:lnTo>
                    <a:pt x="193" y="856"/>
                  </a:lnTo>
                  <a:lnTo>
                    <a:pt x="192" y="867"/>
                  </a:lnTo>
                  <a:lnTo>
                    <a:pt x="193" y="874"/>
                  </a:lnTo>
                  <a:lnTo>
                    <a:pt x="200" y="879"/>
                  </a:lnTo>
                  <a:lnTo>
                    <a:pt x="212" y="875"/>
                  </a:lnTo>
                  <a:lnTo>
                    <a:pt x="222" y="872"/>
                  </a:lnTo>
                  <a:lnTo>
                    <a:pt x="225" y="864"/>
                  </a:lnTo>
                  <a:lnTo>
                    <a:pt x="229" y="860"/>
                  </a:lnTo>
                  <a:lnTo>
                    <a:pt x="235" y="862"/>
                  </a:lnTo>
                  <a:lnTo>
                    <a:pt x="237" y="873"/>
                  </a:lnTo>
                  <a:lnTo>
                    <a:pt x="232" y="878"/>
                  </a:lnTo>
                  <a:lnTo>
                    <a:pt x="223" y="884"/>
                  </a:lnTo>
                  <a:lnTo>
                    <a:pt x="214" y="887"/>
                  </a:lnTo>
                  <a:lnTo>
                    <a:pt x="222" y="902"/>
                  </a:lnTo>
                  <a:lnTo>
                    <a:pt x="235" y="909"/>
                  </a:lnTo>
                  <a:lnTo>
                    <a:pt x="236" y="917"/>
                  </a:lnTo>
                  <a:lnTo>
                    <a:pt x="232" y="919"/>
                  </a:lnTo>
                  <a:lnTo>
                    <a:pt x="222" y="915"/>
                  </a:lnTo>
                  <a:lnTo>
                    <a:pt x="216" y="904"/>
                  </a:lnTo>
                  <a:lnTo>
                    <a:pt x="212" y="894"/>
                  </a:lnTo>
                  <a:lnTo>
                    <a:pt x="206" y="890"/>
                  </a:lnTo>
                  <a:lnTo>
                    <a:pt x="205" y="901"/>
                  </a:lnTo>
                  <a:lnTo>
                    <a:pt x="200" y="910"/>
                  </a:lnTo>
                  <a:lnTo>
                    <a:pt x="199" y="916"/>
                  </a:lnTo>
                  <a:lnTo>
                    <a:pt x="205" y="928"/>
                  </a:lnTo>
                  <a:lnTo>
                    <a:pt x="223" y="938"/>
                  </a:lnTo>
                  <a:lnTo>
                    <a:pt x="235" y="933"/>
                  </a:lnTo>
                  <a:lnTo>
                    <a:pt x="244" y="940"/>
                  </a:lnTo>
                  <a:lnTo>
                    <a:pt x="240" y="947"/>
                  </a:lnTo>
                  <a:lnTo>
                    <a:pt x="235" y="952"/>
                  </a:lnTo>
                  <a:lnTo>
                    <a:pt x="227" y="963"/>
                  </a:lnTo>
                  <a:lnTo>
                    <a:pt x="239" y="972"/>
                  </a:lnTo>
                  <a:lnTo>
                    <a:pt x="259" y="975"/>
                  </a:lnTo>
                  <a:lnTo>
                    <a:pt x="261" y="970"/>
                  </a:lnTo>
                  <a:lnTo>
                    <a:pt x="268" y="962"/>
                  </a:lnTo>
                  <a:lnTo>
                    <a:pt x="269" y="969"/>
                  </a:lnTo>
                  <a:lnTo>
                    <a:pt x="265" y="973"/>
                  </a:lnTo>
                  <a:lnTo>
                    <a:pt x="261" y="979"/>
                  </a:lnTo>
                  <a:lnTo>
                    <a:pt x="257" y="987"/>
                  </a:lnTo>
                  <a:lnTo>
                    <a:pt x="249" y="994"/>
                  </a:lnTo>
                  <a:lnTo>
                    <a:pt x="242" y="990"/>
                  </a:lnTo>
                  <a:lnTo>
                    <a:pt x="236" y="989"/>
                  </a:lnTo>
                  <a:lnTo>
                    <a:pt x="237" y="1002"/>
                  </a:lnTo>
                  <a:lnTo>
                    <a:pt x="235" y="1009"/>
                  </a:lnTo>
                  <a:lnTo>
                    <a:pt x="234" y="1021"/>
                  </a:lnTo>
                  <a:lnTo>
                    <a:pt x="229" y="1028"/>
                  </a:lnTo>
                  <a:lnTo>
                    <a:pt x="226" y="1020"/>
                  </a:lnTo>
                  <a:lnTo>
                    <a:pt x="227" y="1015"/>
                  </a:lnTo>
                  <a:lnTo>
                    <a:pt x="218" y="1008"/>
                  </a:lnTo>
                  <a:lnTo>
                    <a:pt x="213" y="1012"/>
                  </a:lnTo>
                  <a:lnTo>
                    <a:pt x="210" y="1017"/>
                  </a:lnTo>
                  <a:lnTo>
                    <a:pt x="203" y="1013"/>
                  </a:lnTo>
                  <a:lnTo>
                    <a:pt x="195" y="1020"/>
                  </a:lnTo>
                  <a:lnTo>
                    <a:pt x="181" y="1020"/>
                  </a:lnTo>
                  <a:lnTo>
                    <a:pt x="174" y="1029"/>
                  </a:lnTo>
                  <a:lnTo>
                    <a:pt x="171" y="1039"/>
                  </a:lnTo>
                  <a:lnTo>
                    <a:pt x="174" y="1047"/>
                  </a:lnTo>
                  <a:lnTo>
                    <a:pt x="193" y="1052"/>
                  </a:lnTo>
                  <a:lnTo>
                    <a:pt x="198" y="1046"/>
                  </a:lnTo>
                  <a:lnTo>
                    <a:pt x="208" y="1050"/>
                  </a:lnTo>
                  <a:lnTo>
                    <a:pt x="209" y="1040"/>
                  </a:lnTo>
                  <a:lnTo>
                    <a:pt x="209" y="1035"/>
                  </a:lnTo>
                  <a:lnTo>
                    <a:pt x="224" y="1038"/>
                  </a:lnTo>
                  <a:lnTo>
                    <a:pt x="224" y="1047"/>
                  </a:lnTo>
                  <a:lnTo>
                    <a:pt x="220" y="1052"/>
                  </a:lnTo>
                  <a:lnTo>
                    <a:pt x="210" y="1060"/>
                  </a:lnTo>
                  <a:lnTo>
                    <a:pt x="198" y="1063"/>
                  </a:lnTo>
                  <a:lnTo>
                    <a:pt x="198" y="1074"/>
                  </a:lnTo>
                  <a:lnTo>
                    <a:pt x="194" y="1077"/>
                  </a:lnTo>
                  <a:lnTo>
                    <a:pt x="188" y="1074"/>
                  </a:lnTo>
                  <a:lnTo>
                    <a:pt x="184" y="1067"/>
                  </a:lnTo>
                  <a:lnTo>
                    <a:pt x="179" y="1067"/>
                  </a:lnTo>
                  <a:lnTo>
                    <a:pt x="173" y="1073"/>
                  </a:lnTo>
                  <a:lnTo>
                    <a:pt x="198" y="1087"/>
                  </a:lnTo>
                  <a:lnTo>
                    <a:pt x="193" y="1096"/>
                  </a:lnTo>
                  <a:lnTo>
                    <a:pt x="188" y="1101"/>
                  </a:lnTo>
                  <a:lnTo>
                    <a:pt x="174" y="1101"/>
                  </a:lnTo>
                  <a:lnTo>
                    <a:pt x="166" y="1107"/>
                  </a:lnTo>
                  <a:lnTo>
                    <a:pt x="162" y="1118"/>
                  </a:lnTo>
                  <a:lnTo>
                    <a:pt x="163" y="1124"/>
                  </a:lnTo>
                  <a:lnTo>
                    <a:pt x="148" y="1142"/>
                  </a:lnTo>
                  <a:lnTo>
                    <a:pt x="137" y="1145"/>
                  </a:lnTo>
                  <a:lnTo>
                    <a:pt x="138" y="1150"/>
                  </a:lnTo>
                  <a:lnTo>
                    <a:pt x="144" y="1160"/>
                  </a:lnTo>
                  <a:lnTo>
                    <a:pt x="139" y="1162"/>
                  </a:lnTo>
                  <a:lnTo>
                    <a:pt x="132" y="1160"/>
                  </a:lnTo>
                  <a:lnTo>
                    <a:pt x="128" y="1145"/>
                  </a:lnTo>
                  <a:lnTo>
                    <a:pt x="115" y="1150"/>
                  </a:lnTo>
                  <a:lnTo>
                    <a:pt x="110" y="1159"/>
                  </a:lnTo>
                  <a:lnTo>
                    <a:pt x="105" y="1172"/>
                  </a:lnTo>
                  <a:lnTo>
                    <a:pt x="105" y="1179"/>
                  </a:lnTo>
                  <a:lnTo>
                    <a:pt x="112" y="1179"/>
                  </a:lnTo>
                  <a:lnTo>
                    <a:pt x="121" y="1179"/>
                  </a:lnTo>
                  <a:lnTo>
                    <a:pt x="133" y="1179"/>
                  </a:lnTo>
                  <a:lnTo>
                    <a:pt x="130" y="1187"/>
                  </a:lnTo>
                  <a:lnTo>
                    <a:pt x="104" y="1184"/>
                  </a:lnTo>
                  <a:lnTo>
                    <a:pt x="93" y="1199"/>
                  </a:lnTo>
                  <a:lnTo>
                    <a:pt x="92" y="1220"/>
                  </a:lnTo>
                  <a:lnTo>
                    <a:pt x="88" y="1226"/>
                  </a:lnTo>
                  <a:lnTo>
                    <a:pt x="80" y="1234"/>
                  </a:lnTo>
                  <a:lnTo>
                    <a:pt x="65" y="1227"/>
                  </a:lnTo>
                  <a:lnTo>
                    <a:pt x="61" y="1220"/>
                  </a:lnTo>
                  <a:lnTo>
                    <a:pt x="54" y="1221"/>
                  </a:lnTo>
                  <a:lnTo>
                    <a:pt x="52" y="1224"/>
                  </a:lnTo>
                  <a:lnTo>
                    <a:pt x="54" y="1232"/>
                  </a:lnTo>
                  <a:lnTo>
                    <a:pt x="57" y="1239"/>
                  </a:lnTo>
                  <a:lnTo>
                    <a:pt x="66" y="1241"/>
                  </a:lnTo>
                  <a:lnTo>
                    <a:pt x="84" y="1241"/>
                  </a:lnTo>
                  <a:lnTo>
                    <a:pt x="84" y="1248"/>
                  </a:lnTo>
                  <a:lnTo>
                    <a:pt x="76" y="1258"/>
                  </a:lnTo>
                  <a:lnTo>
                    <a:pt x="49" y="1266"/>
                  </a:lnTo>
                  <a:lnTo>
                    <a:pt x="48" y="1280"/>
                  </a:lnTo>
                  <a:lnTo>
                    <a:pt x="51" y="1297"/>
                  </a:lnTo>
                  <a:lnTo>
                    <a:pt x="59" y="1306"/>
                  </a:lnTo>
                  <a:lnTo>
                    <a:pt x="59" y="1313"/>
                  </a:lnTo>
                  <a:lnTo>
                    <a:pt x="52" y="1322"/>
                  </a:lnTo>
                  <a:lnTo>
                    <a:pt x="46" y="1319"/>
                  </a:lnTo>
                  <a:lnTo>
                    <a:pt x="43" y="1312"/>
                  </a:lnTo>
                  <a:lnTo>
                    <a:pt x="39" y="1300"/>
                  </a:lnTo>
                  <a:lnTo>
                    <a:pt x="33" y="1298"/>
                  </a:lnTo>
                  <a:lnTo>
                    <a:pt x="27" y="1305"/>
                  </a:lnTo>
                  <a:lnTo>
                    <a:pt x="28" y="1316"/>
                  </a:lnTo>
                  <a:lnTo>
                    <a:pt x="34" y="1315"/>
                  </a:lnTo>
                  <a:lnTo>
                    <a:pt x="36" y="1329"/>
                  </a:lnTo>
                  <a:lnTo>
                    <a:pt x="42" y="1336"/>
                  </a:lnTo>
                  <a:lnTo>
                    <a:pt x="45" y="1345"/>
                  </a:lnTo>
                  <a:lnTo>
                    <a:pt x="42" y="1353"/>
                  </a:lnTo>
                  <a:lnTo>
                    <a:pt x="34" y="1358"/>
                  </a:lnTo>
                  <a:lnTo>
                    <a:pt x="10" y="1355"/>
                  </a:lnTo>
                  <a:lnTo>
                    <a:pt x="3" y="1356"/>
                  </a:lnTo>
                  <a:lnTo>
                    <a:pt x="0" y="1362"/>
                  </a:lnTo>
                  <a:lnTo>
                    <a:pt x="14" y="1378"/>
                  </a:lnTo>
                  <a:lnTo>
                    <a:pt x="12" y="1394"/>
                  </a:lnTo>
                  <a:lnTo>
                    <a:pt x="3" y="1404"/>
                  </a:lnTo>
                  <a:lnTo>
                    <a:pt x="8" y="1416"/>
                  </a:lnTo>
                  <a:lnTo>
                    <a:pt x="22" y="1431"/>
                  </a:lnTo>
                  <a:lnTo>
                    <a:pt x="22" y="1438"/>
                  </a:lnTo>
                  <a:lnTo>
                    <a:pt x="13" y="1446"/>
                  </a:lnTo>
                  <a:lnTo>
                    <a:pt x="1" y="1451"/>
                  </a:lnTo>
                  <a:lnTo>
                    <a:pt x="69" y="1458"/>
                  </a:lnTo>
                  <a:lnTo>
                    <a:pt x="511" y="1489"/>
                  </a:lnTo>
                  <a:lnTo>
                    <a:pt x="594" y="1494"/>
                  </a:lnTo>
                  <a:lnTo>
                    <a:pt x="594" y="1503"/>
                  </a:lnTo>
                  <a:lnTo>
                    <a:pt x="591" y="1509"/>
                  </a:lnTo>
                  <a:lnTo>
                    <a:pt x="588" y="1516"/>
                  </a:lnTo>
                  <a:lnTo>
                    <a:pt x="586" y="1525"/>
                  </a:lnTo>
                  <a:lnTo>
                    <a:pt x="584" y="1531"/>
                  </a:lnTo>
                  <a:lnTo>
                    <a:pt x="581" y="1536"/>
                  </a:lnTo>
                  <a:lnTo>
                    <a:pt x="574" y="1548"/>
                  </a:lnTo>
                  <a:lnTo>
                    <a:pt x="575" y="1555"/>
                  </a:lnTo>
                  <a:lnTo>
                    <a:pt x="576" y="1560"/>
                  </a:lnTo>
                  <a:lnTo>
                    <a:pt x="570" y="1565"/>
                  </a:lnTo>
                  <a:lnTo>
                    <a:pt x="560" y="1581"/>
                  </a:lnTo>
                  <a:lnTo>
                    <a:pt x="563" y="1588"/>
                  </a:lnTo>
                  <a:lnTo>
                    <a:pt x="558" y="1589"/>
                  </a:lnTo>
                  <a:lnTo>
                    <a:pt x="558" y="1597"/>
                  </a:lnTo>
                  <a:lnTo>
                    <a:pt x="557" y="1605"/>
                  </a:lnTo>
                  <a:lnTo>
                    <a:pt x="556" y="1614"/>
                  </a:lnTo>
                  <a:lnTo>
                    <a:pt x="558" y="1619"/>
                  </a:lnTo>
                  <a:lnTo>
                    <a:pt x="562" y="1625"/>
                  </a:lnTo>
                  <a:lnTo>
                    <a:pt x="559" y="1632"/>
                  </a:lnTo>
                  <a:lnTo>
                    <a:pt x="561" y="1639"/>
                  </a:lnTo>
                  <a:lnTo>
                    <a:pt x="563" y="1644"/>
                  </a:lnTo>
                  <a:lnTo>
                    <a:pt x="564" y="1651"/>
                  </a:lnTo>
                  <a:lnTo>
                    <a:pt x="571" y="1653"/>
                  </a:lnTo>
                  <a:lnTo>
                    <a:pt x="565" y="1655"/>
                  </a:lnTo>
                  <a:lnTo>
                    <a:pt x="572" y="1663"/>
                  </a:lnTo>
                  <a:lnTo>
                    <a:pt x="581" y="1668"/>
                  </a:lnTo>
                  <a:lnTo>
                    <a:pt x="586" y="1681"/>
                  </a:lnTo>
                  <a:lnTo>
                    <a:pt x="591" y="1687"/>
                  </a:lnTo>
                  <a:lnTo>
                    <a:pt x="594" y="1691"/>
                  </a:lnTo>
                  <a:lnTo>
                    <a:pt x="598" y="1695"/>
                  </a:lnTo>
                  <a:lnTo>
                    <a:pt x="601" y="1709"/>
                  </a:lnTo>
                  <a:lnTo>
                    <a:pt x="599" y="1714"/>
                  </a:lnTo>
                  <a:lnTo>
                    <a:pt x="604" y="1724"/>
                  </a:lnTo>
                  <a:lnTo>
                    <a:pt x="608" y="1732"/>
                  </a:lnTo>
                  <a:lnTo>
                    <a:pt x="614" y="1738"/>
                  </a:lnTo>
                  <a:lnTo>
                    <a:pt x="615" y="1749"/>
                  </a:lnTo>
                  <a:lnTo>
                    <a:pt x="609" y="1757"/>
                  </a:lnTo>
                  <a:lnTo>
                    <a:pt x="613" y="1764"/>
                  </a:lnTo>
                  <a:lnTo>
                    <a:pt x="613" y="1770"/>
                  </a:lnTo>
                  <a:lnTo>
                    <a:pt x="618" y="1775"/>
                  </a:lnTo>
                  <a:lnTo>
                    <a:pt x="618" y="1782"/>
                  </a:lnTo>
                  <a:lnTo>
                    <a:pt x="621" y="1787"/>
                  </a:lnTo>
                  <a:lnTo>
                    <a:pt x="629" y="1797"/>
                  </a:lnTo>
                  <a:lnTo>
                    <a:pt x="638" y="1794"/>
                  </a:lnTo>
                  <a:lnTo>
                    <a:pt x="645" y="1799"/>
                  </a:lnTo>
                  <a:lnTo>
                    <a:pt x="664" y="1797"/>
                  </a:lnTo>
                  <a:lnTo>
                    <a:pt x="663" y="1801"/>
                  </a:lnTo>
                  <a:lnTo>
                    <a:pt x="663" y="1801"/>
                  </a:lnTo>
                  <a:lnTo>
                    <a:pt x="663" y="1801"/>
                  </a:lnTo>
                  <a:close/>
                  <a:moveTo>
                    <a:pt x="782" y="1797"/>
                  </a:moveTo>
                  <a:lnTo>
                    <a:pt x="790" y="1789"/>
                  </a:lnTo>
                  <a:lnTo>
                    <a:pt x="791" y="1782"/>
                  </a:lnTo>
                  <a:lnTo>
                    <a:pt x="784" y="1790"/>
                  </a:lnTo>
                  <a:lnTo>
                    <a:pt x="779" y="1787"/>
                  </a:lnTo>
                  <a:lnTo>
                    <a:pt x="767" y="1787"/>
                  </a:lnTo>
                  <a:lnTo>
                    <a:pt x="781" y="1794"/>
                  </a:lnTo>
                  <a:lnTo>
                    <a:pt x="782" y="1797"/>
                  </a:lnTo>
                  <a:lnTo>
                    <a:pt x="782" y="1797"/>
                  </a:lnTo>
                  <a:lnTo>
                    <a:pt x="782" y="1797"/>
                  </a:lnTo>
                  <a:close/>
                  <a:moveTo>
                    <a:pt x="825" y="1800"/>
                  </a:moveTo>
                  <a:lnTo>
                    <a:pt x="832" y="1794"/>
                  </a:lnTo>
                  <a:lnTo>
                    <a:pt x="826" y="1797"/>
                  </a:lnTo>
                  <a:lnTo>
                    <a:pt x="817" y="1797"/>
                  </a:lnTo>
                  <a:lnTo>
                    <a:pt x="825" y="1800"/>
                  </a:lnTo>
                  <a:lnTo>
                    <a:pt x="825" y="1800"/>
                  </a:lnTo>
                  <a:lnTo>
                    <a:pt x="825" y="1800"/>
                  </a:lnTo>
                  <a:close/>
                  <a:moveTo>
                    <a:pt x="837" y="1795"/>
                  </a:moveTo>
                  <a:lnTo>
                    <a:pt x="854" y="1785"/>
                  </a:lnTo>
                  <a:lnTo>
                    <a:pt x="845" y="1790"/>
                  </a:lnTo>
                  <a:lnTo>
                    <a:pt x="837" y="1795"/>
                  </a:lnTo>
                  <a:lnTo>
                    <a:pt x="837" y="1795"/>
                  </a:lnTo>
                  <a:lnTo>
                    <a:pt x="837" y="1795"/>
                  </a:lnTo>
                  <a:close/>
                  <a:moveTo>
                    <a:pt x="937" y="1800"/>
                  </a:moveTo>
                  <a:lnTo>
                    <a:pt x="940" y="1799"/>
                  </a:lnTo>
                  <a:lnTo>
                    <a:pt x="948" y="1800"/>
                  </a:lnTo>
                  <a:lnTo>
                    <a:pt x="941" y="1797"/>
                  </a:lnTo>
                  <a:lnTo>
                    <a:pt x="903" y="1787"/>
                  </a:lnTo>
                  <a:lnTo>
                    <a:pt x="886" y="1789"/>
                  </a:lnTo>
                  <a:lnTo>
                    <a:pt x="895" y="1791"/>
                  </a:lnTo>
                  <a:lnTo>
                    <a:pt x="903" y="1790"/>
                  </a:lnTo>
                  <a:lnTo>
                    <a:pt x="913" y="1794"/>
                  </a:lnTo>
                  <a:lnTo>
                    <a:pt x="937" y="1800"/>
                  </a:lnTo>
                  <a:lnTo>
                    <a:pt x="937" y="1800"/>
                  </a:lnTo>
                  <a:lnTo>
                    <a:pt x="937" y="180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79" name="Freeform 13">
              <a:extLst>
                <a:ext uri="{FF2B5EF4-FFF2-40B4-BE49-F238E27FC236}">
                  <a16:creationId xmlns:a16="http://schemas.microsoft.com/office/drawing/2014/main" id="{1035E851-B150-8955-008F-21E02E98E37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9927359" y="-1537228"/>
              <a:ext cx="1898650" cy="2139950"/>
            </a:xfrm>
            <a:custGeom>
              <a:avLst/>
              <a:gdLst>
                <a:gd name="T0" fmla="*/ 555 w 1196"/>
                <a:gd name="T1" fmla="*/ 117 h 1348"/>
                <a:gd name="T2" fmla="*/ 554 w 1196"/>
                <a:gd name="T3" fmla="*/ 132 h 1348"/>
                <a:gd name="T4" fmla="*/ 547 w 1196"/>
                <a:gd name="T5" fmla="*/ 147 h 1348"/>
                <a:gd name="T6" fmla="*/ 578 w 1196"/>
                <a:gd name="T7" fmla="*/ 148 h 1348"/>
                <a:gd name="T8" fmla="*/ 648 w 1196"/>
                <a:gd name="T9" fmla="*/ 1348 h 1348"/>
                <a:gd name="T10" fmla="*/ 715 w 1196"/>
                <a:gd name="T11" fmla="*/ 1301 h 1348"/>
                <a:gd name="T12" fmla="*/ 753 w 1196"/>
                <a:gd name="T13" fmla="*/ 1269 h 1348"/>
                <a:gd name="T14" fmla="*/ 738 w 1196"/>
                <a:gd name="T15" fmla="*/ 1203 h 1348"/>
                <a:gd name="T16" fmla="*/ 768 w 1196"/>
                <a:gd name="T17" fmla="*/ 1147 h 1348"/>
                <a:gd name="T18" fmla="*/ 801 w 1196"/>
                <a:gd name="T19" fmla="*/ 1119 h 1348"/>
                <a:gd name="T20" fmla="*/ 831 w 1196"/>
                <a:gd name="T21" fmla="*/ 1168 h 1348"/>
                <a:gd name="T22" fmla="*/ 866 w 1196"/>
                <a:gd name="T23" fmla="*/ 1147 h 1348"/>
                <a:gd name="T24" fmla="*/ 851 w 1196"/>
                <a:gd name="T25" fmla="*/ 1100 h 1348"/>
                <a:gd name="T26" fmla="*/ 864 w 1196"/>
                <a:gd name="T27" fmla="*/ 1055 h 1348"/>
                <a:gd name="T28" fmla="*/ 887 w 1196"/>
                <a:gd name="T29" fmla="*/ 1019 h 1348"/>
                <a:gd name="T30" fmla="*/ 946 w 1196"/>
                <a:gd name="T31" fmla="*/ 967 h 1348"/>
                <a:gd name="T32" fmla="*/ 999 w 1196"/>
                <a:gd name="T33" fmla="*/ 975 h 1348"/>
                <a:gd name="T34" fmla="*/ 1049 w 1196"/>
                <a:gd name="T35" fmla="*/ 932 h 1348"/>
                <a:gd name="T36" fmla="*/ 1120 w 1196"/>
                <a:gd name="T37" fmla="*/ 848 h 1348"/>
                <a:gd name="T38" fmla="*/ 1120 w 1196"/>
                <a:gd name="T39" fmla="*/ 800 h 1348"/>
                <a:gd name="T40" fmla="*/ 1137 w 1196"/>
                <a:gd name="T41" fmla="*/ 759 h 1348"/>
                <a:gd name="T42" fmla="*/ 1145 w 1196"/>
                <a:gd name="T43" fmla="*/ 715 h 1348"/>
                <a:gd name="T44" fmla="*/ 1162 w 1196"/>
                <a:gd name="T45" fmla="*/ 664 h 1348"/>
                <a:gd name="T46" fmla="*/ 1175 w 1196"/>
                <a:gd name="T47" fmla="*/ 608 h 1348"/>
                <a:gd name="T48" fmla="*/ 1175 w 1196"/>
                <a:gd name="T49" fmla="*/ 554 h 1348"/>
                <a:gd name="T50" fmla="*/ 1169 w 1196"/>
                <a:gd name="T51" fmla="*/ 506 h 1348"/>
                <a:gd name="T52" fmla="*/ 1189 w 1196"/>
                <a:gd name="T53" fmla="*/ 281 h 1348"/>
                <a:gd name="T54" fmla="*/ 1181 w 1196"/>
                <a:gd name="T55" fmla="*/ 118 h 1348"/>
                <a:gd name="T56" fmla="*/ 1076 w 1196"/>
                <a:gd name="T57" fmla="*/ 42 h 1348"/>
                <a:gd name="T58" fmla="*/ 934 w 1196"/>
                <a:gd name="T59" fmla="*/ 115 h 1348"/>
                <a:gd name="T60" fmla="*/ 849 w 1196"/>
                <a:gd name="T61" fmla="*/ 192 h 1348"/>
                <a:gd name="T62" fmla="*/ 769 w 1196"/>
                <a:gd name="T63" fmla="*/ 185 h 1348"/>
                <a:gd name="T64" fmla="*/ 662 w 1196"/>
                <a:gd name="T65" fmla="*/ 229 h 1348"/>
                <a:gd name="T66" fmla="*/ 571 w 1196"/>
                <a:gd name="T67" fmla="*/ 213 h 1348"/>
                <a:gd name="T68" fmla="*/ 525 w 1196"/>
                <a:gd name="T69" fmla="*/ 223 h 1348"/>
                <a:gd name="T70" fmla="*/ 495 w 1196"/>
                <a:gd name="T71" fmla="*/ 212 h 1348"/>
                <a:gd name="T72" fmla="*/ 547 w 1196"/>
                <a:gd name="T73" fmla="*/ 196 h 1348"/>
                <a:gd name="T74" fmla="*/ 577 w 1196"/>
                <a:gd name="T75" fmla="*/ 176 h 1348"/>
                <a:gd name="T76" fmla="*/ 540 w 1196"/>
                <a:gd name="T77" fmla="*/ 183 h 1348"/>
                <a:gd name="T78" fmla="*/ 481 w 1196"/>
                <a:gd name="T79" fmla="*/ 157 h 1348"/>
                <a:gd name="T80" fmla="*/ 383 w 1196"/>
                <a:gd name="T81" fmla="*/ 124 h 1348"/>
                <a:gd name="T82" fmla="*/ 373 w 1196"/>
                <a:gd name="T83" fmla="*/ 109 h 1348"/>
                <a:gd name="T84" fmla="*/ 5 w 1196"/>
                <a:gd name="T85" fmla="*/ 466 h 1348"/>
                <a:gd name="T86" fmla="*/ 0 w 1196"/>
                <a:gd name="T87" fmla="*/ 1089 h 1348"/>
                <a:gd name="T88" fmla="*/ 35 w 1196"/>
                <a:gd name="T89" fmla="*/ 1092 h 1348"/>
                <a:gd name="T90" fmla="*/ 93 w 1196"/>
                <a:gd name="T91" fmla="*/ 1086 h 1348"/>
                <a:gd name="T92" fmla="*/ 126 w 1196"/>
                <a:gd name="T93" fmla="*/ 1115 h 1348"/>
                <a:gd name="T94" fmla="*/ 167 w 1196"/>
                <a:gd name="T95" fmla="*/ 1200 h 1348"/>
                <a:gd name="T96" fmla="*/ 254 w 1196"/>
                <a:gd name="T97" fmla="*/ 1217 h 1348"/>
                <a:gd name="T98" fmla="*/ 301 w 1196"/>
                <a:gd name="T99" fmla="*/ 1262 h 1348"/>
                <a:gd name="T100" fmla="*/ 339 w 1196"/>
                <a:gd name="T101" fmla="*/ 1248 h 1348"/>
                <a:gd name="T102" fmla="*/ 421 w 1196"/>
                <a:gd name="T103" fmla="*/ 1262 h 1348"/>
                <a:gd name="T104" fmla="*/ 452 w 1196"/>
                <a:gd name="T105" fmla="*/ 1268 h 1348"/>
                <a:gd name="T106" fmla="*/ 498 w 1196"/>
                <a:gd name="T107" fmla="*/ 1243 h 1348"/>
                <a:gd name="T108" fmla="*/ 545 w 1196"/>
                <a:gd name="T109" fmla="*/ 1218 h 1348"/>
                <a:gd name="T110" fmla="*/ 557 w 1196"/>
                <a:gd name="T111" fmla="*/ 1269 h 1348"/>
                <a:gd name="T112" fmla="*/ 616 w 1196"/>
                <a:gd name="T113" fmla="*/ 1315 h 1348"/>
                <a:gd name="T114" fmla="*/ 648 w 1196"/>
                <a:gd name="T115" fmla="*/ 1348 h 1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196" h="1348">
                  <a:moveTo>
                    <a:pt x="547" y="147"/>
                  </a:moveTo>
                  <a:lnTo>
                    <a:pt x="559" y="134"/>
                  </a:lnTo>
                  <a:lnTo>
                    <a:pt x="556" y="129"/>
                  </a:lnTo>
                  <a:lnTo>
                    <a:pt x="556" y="122"/>
                  </a:lnTo>
                  <a:lnTo>
                    <a:pt x="555" y="117"/>
                  </a:lnTo>
                  <a:lnTo>
                    <a:pt x="550" y="111"/>
                  </a:lnTo>
                  <a:lnTo>
                    <a:pt x="547" y="116"/>
                  </a:lnTo>
                  <a:lnTo>
                    <a:pt x="554" y="121"/>
                  </a:lnTo>
                  <a:lnTo>
                    <a:pt x="550" y="127"/>
                  </a:lnTo>
                  <a:lnTo>
                    <a:pt x="554" y="132"/>
                  </a:lnTo>
                  <a:lnTo>
                    <a:pt x="547" y="134"/>
                  </a:lnTo>
                  <a:lnTo>
                    <a:pt x="545" y="144"/>
                  </a:lnTo>
                  <a:lnTo>
                    <a:pt x="547" y="147"/>
                  </a:lnTo>
                  <a:lnTo>
                    <a:pt x="547" y="147"/>
                  </a:lnTo>
                  <a:lnTo>
                    <a:pt x="547" y="147"/>
                  </a:lnTo>
                  <a:close/>
                  <a:moveTo>
                    <a:pt x="586" y="165"/>
                  </a:moveTo>
                  <a:lnTo>
                    <a:pt x="591" y="158"/>
                  </a:lnTo>
                  <a:lnTo>
                    <a:pt x="593" y="147"/>
                  </a:lnTo>
                  <a:lnTo>
                    <a:pt x="588" y="151"/>
                  </a:lnTo>
                  <a:lnTo>
                    <a:pt x="578" y="148"/>
                  </a:lnTo>
                  <a:lnTo>
                    <a:pt x="577" y="157"/>
                  </a:lnTo>
                  <a:lnTo>
                    <a:pt x="586" y="165"/>
                  </a:lnTo>
                  <a:lnTo>
                    <a:pt x="586" y="165"/>
                  </a:lnTo>
                  <a:lnTo>
                    <a:pt x="586" y="165"/>
                  </a:lnTo>
                  <a:close/>
                  <a:moveTo>
                    <a:pt x="648" y="1348"/>
                  </a:moveTo>
                  <a:lnTo>
                    <a:pt x="686" y="1335"/>
                  </a:lnTo>
                  <a:lnTo>
                    <a:pt x="708" y="1333"/>
                  </a:lnTo>
                  <a:lnTo>
                    <a:pt x="712" y="1329"/>
                  </a:lnTo>
                  <a:lnTo>
                    <a:pt x="717" y="1310"/>
                  </a:lnTo>
                  <a:lnTo>
                    <a:pt x="715" y="1301"/>
                  </a:lnTo>
                  <a:lnTo>
                    <a:pt x="719" y="1293"/>
                  </a:lnTo>
                  <a:lnTo>
                    <a:pt x="720" y="1282"/>
                  </a:lnTo>
                  <a:lnTo>
                    <a:pt x="727" y="1274"/>
                  </a:lnTo>
                  <a:lnTo>
                    <a:pt x="747" y="1276"/>
                  </a:lnTo>
                  <a:lnTo>
                    <a:pt x="753" y="1269"/>
                  </a:lnTo>
                  <a:lnTo>
                    <a:pt x="754" y="1263"/>
                  </a:lnTo>
                  <a:lnTo>
                    <a:pt x="747" y="1240"/>
                  </a:lnTo>
                  <a:lnTo>
                    <a:pt x="749" y="1230"/>
                  </a:lnTo>
                  <a:lnTo>
                    <a:pt x="743" y="1213"/>
                  </a:lnTo>
                  <a:lnTo>
                    <a:pt x="738" y="1203"/>
                  </a:lnTo>
                  <a:lnTo>
                    <a:pt x="741" y="1197"/>
                  </a:lnTo>
                  <a:lnTo>
                    <a:pt x="755" y="1187"/>
                  </a:lnTo>
                  <a:lnTo>
                    <a:pt x="760" y="1181"/>
                  </a:lnTo>
                  <a:lnTo>
                    <a:pt x="760" y="1159"/>
                  </a:lnTo>
                  <a:lnTo>
                    <a:pt x="768" y="1147"/>
                  </a:lnTo>
                  <a:lnTo>
                    <a:pt x="775" y="1133"/>
                  </a:lnTo>
                  <a:lnTo>
                    <a:pt x="782" y="1125"/>
                  </a:lnTo>
                  <a:lnTo>
                    <a:pt x="788" y="1115"/>
                  </a:lnTo>
                  <a:lnTo>
                    <a:pt x="794" y="1110"/>
                  </a:lnTo>
                  <a:lnTo>
                    <a:pt x="801" y="1119"/>
                  </a:lnTo>
                  <a:lnTo>
                    <a:pt x="815" y="1126"/>
                  </a:lnTo>
                  <a:lnTo>
                    <a:pt x="826" y="1147"/>
                  </a:lnTo>
                  <a:lnTo>
                    <a:pt x="820" y="1159"/>
                  </a:lnTo>
                  <a:lnTo>
                    <a:pt x="826" y="1167"/>
                  </a:lnTo>
                  <a:lnTo>
                    <a:pt x="831" y="1168"/>
                  </a:lnTo>
                  <a:lnTo>
                    <a:pt x="842" y="1159"/>
                  </a:lnTo>
                  <a:lnTo>
                    <a:pt x="844" y="1147"/>
                  </a:lnTo>
                  <a:lnTo>
                    <a:pt x="847" y="1142"/>
                  </a:lnTo>
                  <a:lnTo>
                    <a:pt x="859" y="1149"/>
                  </a:lnTo>
                  <a:lnTo>
                    <a:pt x="866" y="1147"/>
                  </a:lnTo>
                  <a:lnTo>
                    <a:pt x="860" y="1135"/>
                  </a:lnTo>
                  <a:lnTo>
                    <a:pt x="864" y="1122"/>
                  </a:lnTo>
                  <a:lnTo>
                    <a:pt x="865" y="1115"/>
                  </a:lnTo>
                  <a:lnTo>
                    <a:pt x="861" y="1108"/>
                  </a:lnTo>
                  <a:lnTo>
                    <a:pt x="851" y="1100"/>
                  </a:lnTo>
                  <a:lnTo>
                    <a:pt x="849" y="1092"/>
                  </a:lnTo>
                  <a:lnTo>
                    <a:pt x="862" y="1092"/>
                  </a:lnTo>
                  <a:lnTo>
                    <a:pt x="870" y="1085"/>
                  </a:lnTo>
                  <a:lnTo>
                    <a:pt x="869" y="1067"/>
                  </a:lnTo>
                  <a:lnTo>
                    <a:pt x="864" y="1055"/>
                  </a:lnTo>
                  <a:lnTo>
                    <a:pt x="871" y="1048"/>
                  </a:lnTo>
                  <a:lnTo>
                    <a:pt x="874" y="1042"/>
                  </a:lnTo>
                  <a:lnTo>
                    <a:pt x="882" y="1035"/>
                  </a:lnTo>
                  <a:lnTo>
                    <a:pt x="883" y="1025"/>
                  </a:lnTo>
                  <a:lnTo>
                    <a:pt x="887" y="1019"/>
                  </a:lnTo>
                  <a:lnTo>
                    <a:pt x="908" y="1018"/>
                  </a:lnTo>
                  <a:lnTo>
                    <a:pt x="917" y="1019"/>
                  </a:lnTo>
                  <a:lnTo>
                    <a:pt x="921" y="992"/>
                  </a:lnTo>
                  <a:lnTo>
                    <a:pt x="939" y="976"/>
                  </a:lnTo>
                  <a:lnTo>
                    <a:pt x="946" y="967"/>
                  </a:lnTo>
                  <a:lnTo>
                    <a:pt x="954" y="966"/>
                  </a:lnTo>
                  <a:lnTo>
                    <a:pt x="962" y="976"/>
                  </a:lnTo>
                  <a:lnTo>
                    <a:pt x="967" y="986"/>
                  </a:lnTo>
                  <a:lnTo>
                    <a:pt x="973" y="990"/>
                  </a:lnTo>
                  <a:lnTo>
                    <a:pt x="999" y="975"/>
                  </a:lnTo>
                  <a:lnTo>
                    <a:pt x="1017" y="971"/>
                  </a:lnTo>
                  <a:lnTo>
                    <a:pt x="1019" y="963"/>
                  </a:lnTo>
                  <a:lnTo>
                    <a:pt x="1028" y="953"/>
                  </a:lnTo>
                  <a:lnTo>
                    <a:pt x="1042" y="948"/>
                  </a:lnTo>
                  <a:lnTo>
                    <a:pt x="1049" y="932"/>
                  </a:lnTo>
                  <a:lnTo>
                    <a:pt x="1091" y="890"/>
                  </a:lnTo>
                  <a:lnTo>
                    <a:pt x="1110" y="881"/>
                  </a:lnTo>
                  <a:lnTo>
                    <a:pt x="1111" y="873"/>
                  </a:lnTo>
                  <a:lnTo>
                    <a:pt x="1113" y="857"/>
                  </a:lnTo>
                  <a:lnTo>
                    <a:pt x="1120" y="848"/>
                  </a:lnTo>
                  <a:lnTo>
                    <a:pt x="1110" y="831"/>
                  </a:lnTo>
                  <a:lnTo>
                    <a:pt x="1110" y="825"/>
                  </a:lnTo>
                  <a:lnTo>
                    <a:pt x="1120" y="815"/>
                  </a:lnTo>
                  <a:lnTo>
                    <a:pt x="1123" y="810"/>
                  </a:lnTo>
                  <a:lnTo>
                    <a:pt x="1120" y="800"/>
                  </a:lnTo>
                  <a:lnTo>
                    <a:pt x="1130" y="788"/>
                  </a:lnTo>
                  <a:lnTo>
                    <a:pt x="1125" y="776"/>
                  </a:lnTo>
                  <a:lnTo>
                    <a:pt x="1126" y="771"/>
                  </a:lnTo>
                  <a:lnTo>
                    <a:pt x="1135" y="774"/>
                  </a:lnTo>
                  <a:lnTo>
                    <a:pt x="1137" y="759"/>
                  </a:lnTo>
                  <a:lnTo>
                    <a:pt x="1137" y="754"/>
                  </a:lnTo>
                  <a:lnTo>
                    <a:pt x="1143" y="748"/>
                  </a:lnTo>
                  <a:lnTo>
                    <a:pt x="1142" y="737"/>
                  </a:lnTo>
                  <a:lnTo>
                    <a:pt x="1145" y="721"/>
                  </a:lnTo>
                  <a:lnTo>
                    <a:pt x="1145" y="715"/>
                  </a:lnTo>
                  <a:lnTo>
                    <a:pt x="1150" y="705"/>
                  </a:lnTo>
                  <a:lnTo>
                    <a:pt x="1151" y="698"/>
                  </a:lnTo>
                  <a:lnTo>
                    <a:pt x="1150" y="693"/>
                  </a:lnTo>
                  <a:lnTo>
                    <a:pt x="1151" y="686"/>
                  </a:lnTo>
                  <a:lnTo>
                    <a:pt x="1162" y="664"/>
                  </a:lnTo>
                  <a:lnTo>
                    <a:pt x="1164" y="649"/>
                  </a:lnTo>
                  <a:lnTo>
                    <a:pt x="1175" y="638"/>
                  </a:lnTo>
                  <a:lnTo>
                    <a:pt x="1179" y="620"/>
                  </a:lnTo>
                  <a:lnTo>
                    <a:pt x="1178" y="614"/>
                  </a:lnTo>
                  <a:lnTo>
                    <a:pt x="1175" y="608"/>
                  </a:lnTo>
                  <a:lnTo>
                    <a:pt x="1176" y="601"/>
                  </a:lnTo>
                  <a:lnTo>
                    <a:pt x="1171" y="593"/>
                  </a:lnTo>
                  <a:lnTo>
                    <a:pt x="1176" y="575"/>
                  </a:lnTo>
                  <a:lnTo>
                    <a:pt x="1176" y="564"/>
                  </a:lnTo>
                  <a:lnTo>
                    <a:pt x="1175" y="554"/>
                  </a:lnTo>
                  <a:lnTo>
                    <a:pt x="1169" y="542"/>
                  </a:lnTo>
                  <a:lnTo>
                    <a:pt x="1164" y="534"/>
                  </a:lnTo>
                  <a:lnTo>
                    <a:pt x="1158" y="525"/>
                  </a:lnTo>
                  <a:lnTo>
                    <a:pt x="1164" y="513"/>
                  </a:lnTo>
                  <a:lnTo>
                    <a:pt x="1169" y="506"/>
                  </a:lnTo>
                  <a:lnTo>
                    <a:pt x="1184" y="509"/>
                  </a:lnTo>
                  <a:lnTo>
                    <a:pt x="1196" y="500"/>
                  </a:lnTo>
                  <a:lnTo>
                    <a:pt x="1195" y="444"/>
                  </a:lnTo>
                  <a:lnTo>
                    <a:pt x="1191" y="345"/>
                  </a:lnTo>
                  <a:lnTo>
                    <a:pt x="1189" y="281"/>
                  </a:lnTo>
                  <a:lnTo>
                    <a:pt x="1185" y="182"/>
                  </a:lnTo>
                  <a:lnTo>
                    <a:pt x="1183" y="160"/>
                  </a:lnTo>
                  <a:lnTo>
                    <a:pt x="1178" y="145"/>
                  </a:lnTo>
                  <a:lnTo>
                    <a:pt x="1178" y="127"/>
                  </a:lnTo>
                  <a:lnTo>
                    <a:pt x="1181" y="118"/>
                  </a:lnTo>
                  <a:lnTo>
                    <a:pt x="1176" y="0"/>
                  </a:lnTo>
                  <a:lnTo>
                    <a:pt x="1166" y="2"/>
                  </a:lnTo>
                  <a:lnTo>
                    <a:pt x="1157" y="8"/>
                  </a:lnTo>
                  <a:lnTo>
                    <a:pt x="1105" y="27"/>
                  </a:lnTo>
                  <a:lnTo>
                    <a:pt x="1076" y="42"/>
                  </a:lnTo>
                  <a:lnTo>
                    <a:pt x="1030" y="57"/>
                  </a:lnTo>
                  <a:lnTo>
                    <a:pt x="1008" y="68"/>
                  </a:lnTo>
                  <a:lnTo>
                    <a:pt x="978" y="87"/>
                  </a:lnTo>
                  <a:lnTo>
                    <a:pt x="972" y="86"/>
                  </a:lnTo>
                  <a:lnTo>
                    <a:pt x="934" y="115"/>
                  </a:lnTo>
                  <a:lnTo>
                    <a:pt x="914" y="139"/>
                  </a:lnTo>
                  <a:lnTo>
                    <a:pt x="906" y="142"/>
                  </a:lnTo>
                  <a:lnTo>
                    <a:pt x="896" y="154"/>
                  </a:lnTo>
                  <a:lnTo>
                    <a:pt x="887" y="164"/>
                  </a:lnTo>
                  <a:lnTo>
                    <a:pt x="849" y="192"/>
                  </a:lnTo>
                  <a:lnTo>
                    <a:pt x="830" y="190"/>
                  </a:lnTo>
                  <a:lnTo>
                    <a:pt x="816" y="194"/>
                  </a:lnTo>
                  <a:lnTo>
                    <a:pt x="796" y="192"/>
                  </a:lnTo>
                  <a:lnTo>
                    <a:pt x="775" y="184"/>
                  </a:lnTo>
                  <a:lnTo>
                    <a:pt x="769" y="185"/>
                  </a:lnTo>
                  <a:lnTo>
                    <a:pt x="756" y="190"/>
                  </a:lnTo>
                  <a:lnTo>
                    <a:pt x="736" y="198"/>
                  </a:lnTo>
                  <a:lnTo>
                    <a:pt x="702" y="217"/>
                  </a:lnTo>
                  <a:lnTo>
                    <a:pt x="674" y="222"/>
                  </a:lnTo>
                  <a:lnTo>
                    <a:pt x="662" y="229"/>
                  </a:lnTo>
                  <a:lnTo>
                    <a:pt x="650" y="234"/>
                  </a:lnTo>
                  <a:lnTo>
                    <a:pt x="632" y="231"/>
                  </a:lnTo>
                  <a:lnTo>
                    <a:pt x="593" y="209"/>
                  </a:lnTo>
                  <a:lnTo>
                    <a:pt x="581" y="209"/>
                  </a:lnTo>
                  <a:lnTo>
                    <a:pt x="571" y="213"/>
                  </a:lnTo>
                  <a:lnTo>
                    <a:pt x="559" y="207"/>
                  </a:lnTo>
                  <a:lnTo>
                    <a:pt x="549" y="205"/>
                  </a:lnTo>
                  <a:lnTo>
                    <a:pt x="548" y="212"/>
                  </a:lnTo>
                  <a:lnTo>
                    <a:pt x="531" y="218"/>
                  </a:lnTo>
                  <a:lnTo>
                    <a:pt x="525" y="223"/>
                  </a:lnTo>
                  <a:lnTo>
                    <a:pt x="518" y="223"/>
                  </a:lnTo>
                  <a:lnTo>
                    <a:pt x="512" y="212"/>
                  </a:lnTo>
                  <a:lnTo>
                    <a:pt x="507" y="213"/>
                  </a:lnTo>
                  <a:lnTo>
                    <a:pt x="503" y="217"/>
                  </a:lnTo>
                  <a:lnTo>
                    <a:pt x="495" y="212"/>
                  </a:lnTo>
                  <a:lnTo>
                    <a:pt x="510" y="210"/>
                  </a:lnTo>
                  <a:lnTo>
                    <a:pt x="512" y="203"/>
                  </a:lnTo>
                  <a:lnTo>
                    <a:pt x="516" y="198"/>
                  </a:lnTo>
                  <a:lnTo>
                    <a:pt x="533" y="200"/>
                  </a:lnTo>
                  <a:lnTo>
                    <a:pt x="547" y="196"/>
                  </a:lnTo>
                  <a:lnTo>
                    <a:pt x="552" y="198"/>
                  </a:lnTo>
                  <a:lnTo>
                    <a:pt x="559" y="193"/>
                  </a:lnTo>
                  <a:lnTo>
                    <a:pt x="579" y="191"/>
                  </a:lnTo>
                  <a:lnTo>
                    <a:pt x="584" y="180"/>
                  </a:lnTo>
                  <a:lnTo>
                    <a:pt x="577" y="176"/>
                  </a:lnTo>
                  <a:lnTo>
                    <a:pt x="563" y="177"/>
                  </a:lnTo>
                  <a:lnTo>
                    <a:pt x="548" y="163"/>
                  </a:lnTo>
                  <a:lnTo>
                    <a:pt x="541" y="166"/>
                  </a:lnTo>
                  <a:lnTo>
                    <a:pt x="544" y="176"/>
                  </a:lnTo>
                  <a:lnTo>
                    <a:pt x="540" y="183"/>
                  </a:lnTo>
                  <a:lnTo>
                    <a:pt x="530" y="188"/>
                  </a:lnTo>
                  <a:lnTo>
                    <a:pt x="512" y="185"/>
                  </a:lnTo>
                  <a:lnTo>
                    <a:pt x="495" y="174"/>
                  </a:lnTo>
                  <a:lnTo>
                    <a:pt x="487" y="163"/>
                  </a:lnTo>
                  <a:lnTo>
                    <a:pt x="481" y="157"/>
                  </a:lnTo>
                  <a:lnTo>
                    <a:pt x="449" y="146"/>
                  </a:lnTo>
                  <a:lnTo>
                    <a:pt x="420" y="130"/>
                  </a:lnTo>
                  <a:lnTo>
                    <a:pt x="409" y="120"/>
                  </a:lnTo>
                  <a:lnTo>
                    <a:pt x="403" y="127"/>
                  </a:lnTo>
                  <a:lnTo>
                    <a:pt x="383" y="124"/>
                  </a:lnTo>
                  <a:lnTo>
                    <a:pt x="385" y="117"/>
                  </a:lnTo>
                  <a:lnTo>
                    <a:pt x="375" y="123"/>
                  </a:lnTo>
                  <a:lnTo>
                    <a:pt x="378" y="113"/>
                  </a:lnTo>
                  <a:lnTo>
                    <a:pt x="380" y="105"/>
                  </a:lnTo>
                  <a:lnTo>
                    <a:pt x="373" y="109"/>
                  </a:lnTo>
                  <a:lnTo>
                    <a:pt x="281" y="114"/>
                  </a:lnTo>
                  <a:lnTo>
                    <a:pt x="127" y="121"/>
                  </a:lnTo>
                  <a:lnTo>
                    <a:pt x="8" y="126"/>
                  </a:lnTo>
                  <a:lnTo>
                    <a:pt x="8" y="203"/>
                  </a:lnTo>
                  <a:lnTo>
                    <a:pt x="5" y="466"/>
                  </a:lnTo>
                  <a:lnTo>
                    <a:pt x="4" y="726"/>
                  </a:lnTo>
                  <a:lnTo>
                    <a:pt x="3" y="825"/>
                  </a:lnTo>
                  <a:lnTo>
                    <a:pt x="1" y="915"/>
                  </a:lnTo>
                  <a:lnTo>
                    <a:pt x="1" y="988"/>
                  </a:lnTo>
                  <a:lnTo>
                    <a:pt x="0" y="1089"/>
                  </a:lnTo>
                  <a:lnTo>
                    <a:pt x="7" y="1086"/>
                  </a:lnTo>
                  <a:lnTo>
                    <a:pt x="13" y="1078"/>
                  </a:lnTo>
                  <a:lnTo>
                    <a:pt x="19" y="1074"/>
                  </a:lnTo>
                  <a:lnTo>
                    <a:pt x="25" y="1078"/>
                  </a:lnTo>
                  <a:lnTo>
                    <a:pt x="35" y="1092"/>
                  </a:lnTo>
                  <a:lnTo>
                    <a:pt x="56" y="1102"/>
                  </a:lnTo>
                  <a:lnTo>
                    <a:pt x="66" y="1100"/>
                  </a:lnTo>
                  <a:lnTo>
                    <a:pt x="73" y="1093"/>
                  </a:lnTo>
                  <a:lnTo>
                    <a:pt x="88" y="1094"/>
                  </a:lnTo>
                  <a:lnTo>
                    <a:pt x="93" y="1086"/>
                  </a:lnTo>
                  <a:lnTo>
                    <a:pt x="102" y="1084"/>
                  </a:lnTo>
                  <a:lnTo>
                    <a:pt x="106" y="1089"/>
                  </a:lnTo>
                  <a:lnTo>
                    <a:pt x="108" y="1105"/>
                  </a:lnTo>
                  <a:lnTo>
                    <a:pt x="111" y="1111"/>
                  </a:lnTo>
                  <a:lnTo>
                    <a:pt x="126" y="1115"/>
                  </a:lnTo>
                  <a:lnTo>
                    <a:pt x="142" y="1125"/>
                  </a:lnTo>
                  <a:lnTo>
                    <a:pt x="147" y="1145"/>
                  </a:lnTo>
                  <a:lnTo>
                    <a:pt x="164" y="1172"/>
                  </a:lnTo>
                  <a:lnTo>
                    <a:pt x="164" y="1189"/>
                  </a:lnTo>
                  <a:lnTo>
                    <a:pt x="167" y="1200"/>
                  </a:lnTo>
                  <a:lnTo>
                    <a:pt x="204" y="1215"/>
                  </a:lnTo>
                  <a:lnTo>
                    <a:pt x="217" y="1215"/>
                  </a:lnTo>
                  <a:lnTo>
                    <a:pt x="234" y="1210"/>
                  </a:lnTo>
                  <a:lnTo>
                    <a:pt x="244" y="1210"/>
                  </a:lnTo>
                  <a:lnTo>
                    <a:pt x="254" y="1217"/>
                  </a:lnTo>
                  <a:lnTo>
                    <a:pt x="270" y="1221"/>
                  </a:lnTo>
                  <a:lnTo>
                    <a:pt x="280" y="1238"/>
                  </a:lnTo>
                  <a:lnTo>
                    <a:pt x="292" y="1243"/>
                  </a:lnTo>
                  <a:lnTo>
                    <a:pt x="295" y="1255"/>
                  </a:lnTo>
                  <a:lnTo>
                    <a:pt x="301" y="1262"/>
                  </a:lnTo>
                  <a:lnTo>
                    <a:pt x="309" y="1261"/>
                  </a:lnTo>
                  <a:lnTo>
                    <a:pt x="324" y="1269"/>
                  </a:lnTo>
                  <a:lnTo>
                    <a:pt x="332" y="1268"/>
                  </a:lnTo>
                  <a:lnTo>
                    <a:pt x="334" y="1252"/>
                  </a:lnTo>
                  <a:lnTo>
                    <a:pt x="339" y="1248"/>
                  </a:lnTo>
                  <a:lnTo>
                    <a:pt x="364" y="1241"/>
                  </a:lnTo>
                  <a:lnTo>
                    <a:pt x="372" y="1242"/>
                  </a:lnTo>
                  <a:lnTo>
                    <a:pt x="386" y="1251"/>
                  </a:lnTo>
                  <a:lnTo>
                    <a:pt x="410" y="1255"/>
                  </a:lnTo>
                  <a:lnTo>
                    <a:pt x="421" y="1262"/>
                  </a:lnTo>
                  <a:lnTo>
                    <a:pt x="427" y="1274"/>
                  </a:lnTo>
                  <a:lnTo>
                    <a:pt x="431" y="1279"/>
                  </a:lnTo>
                  <a:lnTo>
                    <a:pt x="437" y="1276"/>
                  </a:lnTo>
                  <a:lnTo>
                    <a:pt x="444" y="1267"/>
                  </a:lnTo>
                  <a:lnTo>
                    <a:pt x="452" y="1268"/>
                  </a:lnTo>
                  <a:lnTo>
                    <a:pt x="457" y="1271"/>
                  </a:lnTo>
                  <a:lnTo>
                    <a:pt x="473" y="1271"/>
                  </a:lnTo>
                  <a:lnTo>
                    <a:pt x="479" y="1264"/>
                  </a:lnTo>
                  <a:lnTo>
                    <a:pt x="483" y="1253"/>
                  </a:lnTo>
                  <a:lnTo>
                    <a:pt x="498" y="1243"/>
                  </a:lnTo>
                  <a:lnTo>
                    <a:pt x="503" y="1238"/>
                  </a:lnTo>
                  <a:lnTo>
                    <a:pt x="506" y="1234"/>
                  </a:lnTo>
                  <a:lnTo>
                    <a:pt x="509" y="1229"/>
                  </a:lnTo>
                  <a:lnTo>
                    <a:pt x="522" y="1229"/>
                  </a:lnTo>
                  <a:lnTo>
                    <a:pt x="545" y="1218"/>
                  </a:lnTo>
                  <a:lnTo>
                    <a:pt x="550" y="1221"/>
                  </a:lnTo>
                  <a:lnTo>
                    <a:pt x="552" y="1227"/>
                  </a:lnTo>
                  <a:lnTo>
                    <a:pt x="551" y="1245"/>
                  </a:lnTo>
                  <a:lnTo>
                    <a:pt x="554" y="1252"/>
                  </a:lnTo>
                  <a:lnTo>
                    <a:pt x="557" y="1269"/>
                  </a:lnTo>
                  <a:lnTo>
                    <a:pt x="563" y="1284"/>
                  </a:lnTo>
                  <a:lnTo>
                    <a:pt x="576" y="1291"/>
                  </a:lnTo>
                  <a:lnTo>
                    <a:pt x="591" y="1292"/>
                  </a:lnTo>
                  <a:lnTo>
                    <a:pt x="600" y="1296"/>
                  </a:lnTo>
                  <a:lnTo>
                    <a:pt x="616" y="1315"/>
                  </a:lnTo>
                  <a:lnTo>
                    <a:pt x="627" y="1323"/>
                  </a:lnTo>
                  <a:lnTo>
                    <a:pt x="633" y="1344"/>
                  </a:lnTo>
                  <a:lnTo>
                    <a:pt x="637" y="1347"/>
                  </a:lnTo>
                  <a:lnTo>
                    <a:pt x="648" y="1348"/>
                  </a:lnTo>
                  <a:lnTo>
                    <a:pt x="648" y="1348"/>
                  </a:lnTo>
                  <a:lnTo>
                    <a:pt x="648" y="1348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0" name="Freeform 14">
              <a:extLst>
                <a:ext uri="{FF2B5EF4-FFF2-40B4-BE49-F238E27FC236}">
                  <a16:creationId xmlns:a16="http://schemas.microsoft.com/office/drawing/2014/main" id="{39AD3C0B-7FEA-D6FD-4BE0-578C2478A272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6965084" y="-1908703"/>
              <a:ext cx="1797050" cy="3308350"/>
            </a:xfrm>
            <a:custGeom>
              <a:avLst/>
              <a:gdLst>
                <a:gd name="T0" fmla="*/ 620 w 1132"/>
                <a:gd name="T1" fmla="*/ 2013 h 2084"/>
                <a:gd name="T2" fmla="*/ 756 w 1132"/>
                <a:gd name="T3" fmla="*/ 2040 h 2084"/>
                <a:gd name="T4" fmla="*/ 808 w 1132"/>
                <a:gd name="T5" fmla="*/ 2013 h 2084"/>
                <a:gd name="T6" fmla="*/ 825 w 1132"/>
                <a:gd name="T7" fmla="*/ 1927 h 2084"/>
                <a:gd name="T8" fmla="*/ 922 w 1132"/>
                <a:gd name="T9" fmla="*/ 1894 h 2084"/>
                <a:gd name="T10" fmla="*/ 924 w 1132"/>
                <a:gd name="T11" fmla="*/ 1815 h 2084"/>
                <a:gd name="T12" fmla="*/ 939 w 1132"/>
                <a:gd name="T13" fmla="*/ 1774 h 2084"/>
                <a:gd name="T14" fmla="*/ 930 w 1132"/>
                <a:gd name="T15" fmla="*/ 1738 h 2084"/>
                <a:gd name="T16" fmla="*/ 946 w 1132"/>
                <a:gd name="T17" fmla="*/ 1696 h 2084"/>
                <a:gd name="T18" fmla="*/ 963 w 1132"/>
                <a:gd name="T19" fmla="*/ 1665 h 2084"/>
                <a:gd name="T20" fmla="*/ 956 w 1132"/>
                <a:gd name="T21" fmla="*/ 1631 h 2084"/>
                <a:gd name="T22" fmla="*/ 988 w 1132"/>
                <a:gd name="T23" fmla="*/ 1600 h 2084"/>
                <a:gd name="T24" fmla="*/ 1028 w 1132"/>
                <a:gd name="T25" fmla="*/ 1557 h 2084"/>
                <a:gd name="T26" fmla="*/ 1054 w 1132"/>
                <a:gd name="T27" fmla="*/ 1511 h 2084"/>
                <a:gd name="T28" fmla="*/ 1075 w 1132"/>
                <a:gd name="T29" fmla="*/ 1471 h 2084"/>
                <a:gd name="T30" fmla="*/ 1095 w 1132"/>
                <a:gd name="T31" fmla="*/ 1405 h 2084"/>
                <a:gd name="T32" fmla="*/ 1097 w 1132"/>
                <a:gd name="T33" fmla="*/ 1358 h 2084"/>
                <a:gd name="T34" fmla="*/ 1073 w 1132"/>
                <a:gd name="T35" fmla="*/ 1309 h 2084"/>
                <a:gd name="T36" fmla="*/ 1081 w 1132"/>
                <a:gd name="T37" fmla="*/ 1274 h 2084"/>
                <a:gd name="T38" fmla="*/ 1087 w 1132"/>
                <a:gd name="T39" fmla="*/ 1220 h 2084"/>
                <a:gd name="T40" fmla="*/ 1132 w 1132"/>
                <a:gd name="T41" fmla="*/ 339 h 2084"/>
                <a:gd name="T42" fmla="*/ 1108 w 1132"/>
                <a:gd name="T43" fmla="*/ 270 h 2084"/>
                <a:gd name="T44" fmla="*/ 1067 w 1132"/>
                <a:gd name="T45" fmla="*/ 159 h 2084"/>
                <a:gd name="T46" fmla="*/ 1066 w 1132"/>
                <a:gd name="T47" fmla="*/ 62 h 2084"/>
                <a:gd name="T48" fmla="*/ 299 w 1132"/>
                <a:gd name="T49" fmla="*/ 0 h 2084"/>
                <a:gd name="T50" fmla="*/ 360 w 1132"/>
                <a:gd name="T51" fmla="*/ 91 h 2084"/>
                <a:gd name="T52" fmla="*/ 427 w 1132"/>
                <a:gd name="T53" fmla="*/ 172 h 2084"/>
                <a:gd name="T54" fmla="*/ 409 w 1132"/>
                <a:gd name="T55" fmla="*/ 268 h 2084"/>
                <a:gd name="T56" fmla="*/ 347 w 1132"/>
                <a:gd name="T57" fmla="*/ 350 h 2084"/>
                <a:gd name="T58" fmla="*/ 276 w 1132"/>
                <a:gd name="T59" fmla="*/ 383 h 2084"/>
                <a:gd name="T60" fmla="*/ 193 w 1132"/>
                <a:gd name="T61" fmla="*/ 397 h 2084"/>
                <a:gd name="T62" fmla="*/ 145 w 1132"/>
                <a:gd name="T63" fmla="*/ 450 h 2084"/>
                <a:gd name="T64" fmla="*/ 182 w 1132"/>
                <a:gd name="T65" fmla="*/ 520 h 2084"/>
                <a:gd name="T66" fmla="*/ 139 w 1132"/>
                <a:gd name="T67" fmla="*/ 613 h 2084"/>
                <a:gd name="T68" fmla="*/ 54 w 1132"/>
                <a:gd name="T69" fmla="*/ 697 h 2084"/>
                <a:gd name="T70" fmla="*/ 47 w 1132"/>
                <a:gd name="T71" fmla="*/ 771 h 2084"/>
                <a:gd name="T72" fmla="*/ 0 w 1132"/>
                <a:gd name="T73" fmla="*/ 871 h 2084"/>
                <a:gd name="T74" fmla="*/ 10 w 1132"/>
                <a:gd name="T75" fmla="*/ 966 h 2084"/>
                <a:gd name="T76" fmla="*/ 50 w 1132"/>
                <a:gd name="T77" fmla="*/ 1043 h 2084"/>
                <a:gd name="T78" fmla="*/ 106 w 1132"/>
                <a:gd name="T79" fmla="*/ 1118 h 2084"/>
                <a:gd name="T80" fmla="*/ 181 w 1132"/>
                <a:gd name="T81" fmla="*/ 1191 h 2084"/>
                <a:gd name="T82" fmla="*/ 203 w 1132"/>
                <a:gd name="T83" fmla="*/ 1262 h 2084"/>
                <a:gd name="T84" fmla="*/ 207 w 1132"/>
                <a:gd name="T85" fmla="*/ 1333 h 2084"/>
                <a:gd name="T86" fmla="*/ 278 w 1132"/>
                <a:gd name="T87" fmla="*/ 1322 h 2084"/>
                <a:gd name="T88" fmla="*/ 358 w 1132"/>
                <a:gd name="T89" fmla="*/ 1386 h 2084"/>
                <a:gd name="T90" fmla="*/ 331 w 1132"/>
                <a:gd name="T91" fmla="*/ 1462 h 2084"/>
                <a:gd name="T92" fmla="*/ 273 w 1132"/>
                <a:gd name="T93" fmla="*/ 1554 h 2084"/>
                <a:gd name="T94" fmla="*/ 331 w 1132"/>
                <a:gd name="T95" fmla="*/ 1658 h 2084"/>
                <a:gd name="T96" fmla="*/ 383 w 1132"/>
                <a:gd name="T97" fmla="*/ 1707 h 2084"/>
                <a:gd name="T98" fmla="*/ 435 w 1132"/>
                <a:gd name="T99" fmla="*/ 1737 h 2084"/>
                <a:gd name="T100" fmla="*/ 486 w 1132"/>
                <a:gd name="T101" fmla="*/ 1801 h 2084"/>
                <a:gd name="T102" fmla="*/ 507 w 1132"/>
                <a:gd name="T103" fmla="*/ 1876 h 2084"/>
                <a:gd name="T104" fmla="*/ 507 w 1132"/>
                <a:gd name="T105" fmla="*/ 1945 h 2084"/>
                <a:gd name="T106" fmla="*/ 512 w 1132"/>
                <a:gd name="T107" fmla="*/ 1994 h 2084"/>
                <a:gd name="T108" fmla="*/ 567 w 1132"/>
                <a:gd name="T109" fmla="*/ 2065 h 2084"/>
                <a:gd name="T110" fmla="*/ 588 w 1132"/>
                <a:gd name="T111" fmla="*/ 2082 h 20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132" h="2084">
                  <a:moveTo>
                    <a:pt x="593" y="2084"/>
                  </a:moveTo>
                  <a:lnTo>
                    <a:pt x="602" y="2079"/>
                  </a:lnTo>
                  <a:lnTo>
                    <a:pt x="598" y="2074"/>
                  </a:lnTo>
                  <a:lnTo>
                    <a:pt x="592" y="2064"/>
                  </a:lnTo>
                  <a:lnTo>
                    <a:pt x="592" y="2052"/>
                  </a:lnTo>
                  <a:lnTo>
                    <a:pt x="598" y="2042"/>
                  </a:lnTo>
                  <a:lnTo>
                    <a:pt x="610" y="2030"/>
                  </a:lnTo>
                  <a:lnTo>
                    <a:pt x="620" y="2013"/>
                  </a:lnTo>
                  <a:lnTo>
                    <a:pt x="638" y="1996"/>
                  </a:lnTo>
                  <a:lnTo>
                    <a:pt x="655" y="1991"/>
                  </a:lnTo>
                  <a:lnTo>
                    <a:pt x="661" y="1991"/>
                  </a:lnTo>
                  <a:lnTo>
                    <a:pt x="682" y="2001"/>
                  </a:lnTo>
                  <a:lnTo>
                    <a:pt x="692" y="2007"/>
                  </a:lnTo>
                  <a:lnTo>
                    <a:pt x="699" y="2008"/>
                  </a:lnTo>
                  <a:lnTo>
                    <a:pt x="718" y="2025"/>
                  </a:lnTo>
                  <a:lnTo>
                    <a:pt x="756" y="2040"/>
                  </a:lnTo>
                  <a:lnTo>
                    <a:pt x="762" y="2045"/>
                  </a:lnTo>
                  <a:lnTo>
                    <a:pt x="773" y="2056"/>
                  </a:lnTo>
                  <a:lnTo>
                    <a:pt x="787" y="2060"/>
                  </a:lnTo>
                  <a:lnTo>
                    <a:pt x="798" y="2055"/>
                  </a:lnTo>
                  <a:lnTo>
                    <a:pt x="802" y="2052"/>
                  </a:lnTo>
                  <a:lnTo>
                    <a:pt x="809" y="2042"/>
                  </a:lnTo>
                  <a:lnTo>
                    <a:pt x="813" y="2027"/>
                  </a:lnTo>
                  <a:lnTo>
                    <a:pt x="808" y="2013"/>
                  </a:lnTo>
                  <a:lnTo>
                    <a:pt x="807" y="2007"/>
                  </a:lnTo>
                  <a:lnTo>
                    <a:pt x="800" y="2000"/>
                  </a:lnTo>
                  <a:lnTo>
                    <a:pt x="790" y="1983"/>
                  </a:lnTo>
                  <a:lnTo>
                    <a:pt x="798" y="1956"/>
                  </a:lnTo>
                  <a:lnTo>
                    <a:pt x="802" y="1938"/>
                  </a:lnTo>
                  <a:lnTo>
                    <a:pt x="805" y="1933"/>
                  </a:lnTo>
                  <a:lnTo>
                    <a:pt x="814" y="1928"/>
                  </a:lnTo>
                  <a:lnTo>
                    <a:pt x="825" y="1927"/>
                  </a:lnTo>
                  <a:lnTo>
                    <a:pt x="832" y="1933"/>
                  </a:lnTo>
                  <a:lnTo>
                    <a:pt x="837" y="1932"/>
                  </a:lnTo>
                  <a:lnTo>
                    <a:pt x="845" y="1924"/>
                  </a:lnTo>
                  <a:lnTo>
                    <a:pt x="858" y="1917"/>
                  </a:lnTo>
                  <a:lnTo>
                    <a:pt x="880" y="1916"/>
                  </a:lnTo>
                  <a:lnTo>
                    <a:pt x="915" y="1911"/>
                  </a:lnTo>
                  <a:lnTo>
                    <a:pt x="922" y="1904"/>
                  </a:lnTo>
                  <a:lnTo>
                    <a:pt x="922" y="1894"/>
                  </a:lnTo>
                  <a:lnTo>
                    <a:pt x="918" y="1884"/>
                  </a:lnTo>
                  <a:lnTo>
                    <a:pt x="906" y="1871"/>
                  </a:lnTo>
                  <a:lnTo>
                    <a:pt x="904" y="1862"/>
                  </a:lnTo>
                  <a:lnTo>
                    <a:pt x="901" y="1855"/>
                  </a:lnTo>
                  <a:lnTo>
                    <a:pt x="900" y="1848"/>
                  </a:lnTo>
                  <a:lnTo>
                    <a:pt x="900" y="1837"/>
                  </a:lnTo>
                  <a:lnTo>
                    <a:pt x="913" y="1822"/>
                  </a:lnTo>
                  <a:lnTo>
                    <a:pt x="924" y="1815"/>
                  </a:lnTo>
                  <a:lnTo>
                    <a:pt x="933" y="1806"/>
                  </a:lnTo>
                  <a:lnTo>
                    <a:pt x="938" y="1790"/>
                  </a:lnTo>
                  <a:lnTo>
                    <a:pt x="934" y="1786"/>
                  </a:lnTo>
                  <a:lnTo>
                    <a:pt x="925" y="1787"/>
                  </a:lnTo>
                  <a:lnTo>
                    <a:pt x="922" y="1784"/>
                  </a:lnTo>
                  <a:lnTo>
                    <a:pt x="921" y="1777"/>
                  </a:lnTo>
                  <a:lnTo>
                    <a:pt x="935" y="1781"/>
                  </a:lnTo>
                  <a:lnTo>
                    <a:pt x="939" y="1774"/>
                  </a:lnTo>
                  <a:lnTo>
                    <a:pt x="930" y="1769"/>
                  </a:lnTo>
                  <a:lnTo>
                    <a:pt x="920" y="1753"/>
                  </a:lnTo>
                  <a:lnTo>
                    <a:pt x="928" y="1752"/>
                  </a:lnTo>
                  <a:lnTo>
                    <a:pt x="938" y="1754"/>
                  </a:lnTo>
                  <a:lnTo>
                    <a:pt x="944" y="1752"/>
                  </a:lnTo>
                  <a:lnTo>
                    <a:pt x="941" y="1746"/>
                  </a:lnTo>
                  <a:lnTo>
                    <a:pt x="930" y="1745"/>
                  </a:lnTo>
                  <a:lnTo>
                    <a:pt x="930" y="1738"/>
                  </a:lnTo>
                  <a:lnTo>
                    <a:pt x="937" y="1742"/>
                  </a:lnTo>
                  <a:lnTo>
                    <a:pt x="939" y="1729"/>
                  </a:lnTo>
                  <a:lnTo>
                    <a:pt x="943" y="1726"/>
                  </a:lnTo>
                  <a:lnTo>
                    <a:pt x="941" y="1709"/>
                  </a:lnTo>
                  <a:lnTo>
                    <a:pt x="948" y="1705"/>
                  </a:lnTo>
                  <a:lnTo>
                    <a:pt x="942" y="1700"/>
                  </a:lnTo>
                  <a:lnTo>
                    <a:pt x="937" y="1698"/>
                  </a:lnTo>
                  <a:lnTo>
                    <a:pt x="946" y="1696"/>
                  </a:lnTo>
                  <a:lnTo>
                    <a:pt x="958" y="1691"/>
                  </a:lnTo>
                  <a:lnTo>
                    <a:pt x="962" y="1686"/>
                  </a:lnTo>
                  <a:lnTo>
                    <a:pt x="961" y="1678"/>
                  </a:lnTo>
                  <a:lnTo>
                    <a:pt x="951" y="1681"/>
                  </a:lnTo>
                  <a:lnTo>
                    <a:pt x="945" y="1680"/>
                  </a:lnTo>
                  <a:lnTo>
                    <a:pt x="948" y="1675"/>
                  </a:lnTo>
                  <a:lnTo>
                    <a:pt x="958" y="1671"/>
                  </a:lnTo>
                  <a:lnTo>
                    <a:pt x="963" y="1665"/>
                  </a:lnTo>
                  <a:lnTo>
                    <a:pt x="970" y="1659"/>
                  </a:lnTo>
                  <a:lnTo>
                    <a:pt x="976" y="1654"/>
                  </a:lnTo>
                  <a:lnTo>
                    <a:pt x="973" y="1649"/>
                  </a:lnTo>
                  <a:lnTo>
                    <a:pt x="971" y="1656"/>
                  </a:lnTo>
                  <a:lnTo>
                    <a:pt x="966" y="1647"/>
                  </a:lnTo>
                  <a:lnTo>
                    <a:pt x="959" y="1644"/>
                  </a:lnTo>
                  <a:lnTo>
                    <a:pt x="956" y="1640"/>
                  </a:lnTo>
                  <a:lnTo>
                    <a:pt x="956" y="1631"/>
                  </a:lnTo>
                  <a:lnTo>
                    <a:pt x="956" y="1620"/>
                  </a:lnTo>
                  <a:lnTo>
                    <a:pt x="963" y="1624"/>
                  </a:lnTo>
                  <a:lnTo>
                    <a:pt x="968" y="1618"/>
                  </a:lnTo>
                  <a:lnTo>
                    <a:pt x="969" y="1608"/>
                  </a:lnTo>
                  <a:lnTo>
                    <a:pt x="976" y="1605"/>
                  </a:lnTo>
                  <a:lnTo>
                    <a:pt x="975" y="1614"/>
                  </a:lnTo>
                  <a:lnTo>
                    <a:pt x="983" y="1610"/>
                  </a:lnTo>
                  <a:lnTo>
                    <a:pt x="988" y="1600"/>
                  </a:lnTo>
                  <a:lnTo>
                    <a:pt x="990" y="1609"/>
                  </a:lnTo>
                  <a:lnTo>
                    <a:pt x="994" y="1615"/>
                  </a:lnTo>
                  <a:lnTo>
                    <a:pt x="998" y="1610"/>
                  </a:lnTo>
                  <a:lnTo>
                    <a:pt x="1001" y="1601"/>
                  </a:lnTo>
                  <a:lnTo>
                    <a:pt x="1004" y="1589"/>
                  </a:lnTo>
                  <a:lnTo>
                    <a:pt x="1017" y="1580"/>
                  </a:lnTo>
                  <a:lnTo>
                    <a:pt x="1025" y="1570"/>
                  </a:lnTo>
                  <a:lnTo>
                    <a:pt x="1028" y="1557"/>
                  </a:lnTo>
                  <a:lnTo>
                    <a:pt x="1031" y="1554"/>
                  </a:lnTo>
                  <a:lnTo>
                    <a:pt x="1025" y="1548"/>
                  </a:lnTo>
                  <a:lnTo>
                    <a:pt x="1028" y="1540"/>
                  </a:lnTo>
                  <a:lnTo>
                    <a:pt x="1045" y="1536"/>
                  </a:lnTo>
                  <a:lnTo>
                    <a:pt x="1048" y="1530"/>
                  </a:lnTo>
                  <a:lnTo>
                    <a:pt x="1056" y="1532"/>
                  </a:lnTo>
                  <a:lnTo>
                    <a:pt x="1050" y="1516"/>
                  </a:lnTo>
                  <a:lnTo>
                    <a:pt x="1054" y="1511"/>
                  </a:lnTo>
                  <a:lnTo>
                    <a:pt x="1058" y="1505"/>
                  </a:lnTo>
                  <a:lnTo>
                    <a:pt x="1058" y="1499"/>
                  </a:lnTo>
                  <a:lnTo>
                    <a:pt x="1066" y="1503"/>
                  </a:lnTo>
                  <a:lnTo>
                    <a:pt x="1063" y="1494"/>
                  </a:lnTo>
                  <a:lnTo>
                    <a:pt x="1063" y="1488"/>
                  </a:lnTo>
                  <a:lnTo>
                    <a:pt x="1065" y="1482"/>
                  </a:lnTo>
                  <a:lnTo>
                    <a:pt x="1070" y="1479"/>
                  </a:lnTo>
                  <a:lnTo>
                    <a:pt x="1075" y="1471"/>
                  </a:lnTo>
                  <a:lnTo>
                    <a:pt x="1094" y="1465"/>
                  </a:lnTo>
                  <a:lnTo>
                    <a:pt x="1095" y="1460"/>
                  </a:lnTo>
                  <a:lnTo>
                    <a:pt x="1102" y="1444"/>
                  </a:lnTo>
                  <a:lnTo>
                    <a:pt x="1101" y="1436"/>
                  </a:lnTo>
                  <a:lnTo>
                    <a:pt x="1102" y="1430"/>
                  </a:lnTo>
                  <a:lnTo>
                    <a:pt x="1095" y="1417"/>
                  </a:lnTo>
                  <a:lnTo>
                    <a:pt x="1095" y="1412"/>
                  </a:lnTo>
                  <a:lnTo>
                    <a:pt x="1095" y="1405"/>
                  </a:lnTo>
                  <a:lnTo>
                    <a:pt x="1088" y="1398"/>
                  </a:lnTo>
                  <a:lnTo>
                    <a:pt x="1091" y="1393"/>
                  </a:lnTo>
                  <a:lnTo>
                    <a:pt x="1089" y="1387"/>
                  </a:lnTo>
                  <a:lnTo>
                    <a:pt x="1098" y="1384"/>
                  </a:lnTo>
                  <a:lnTo>
                    <a:pt x="1097" y="1377"/>
                  </a:lnTo>
                  <a:lnTo>
                    <a:pt x="1099" y="1373"/>
                  </a:lnTo>
                  <a:lnTo>
                    <a:pt x="1101" y="1366"/>
                  </a:lnTo>
                  <a:lnTo>
                    <a:pt x="1097" y="1358"/>
                  </a:lnTo>
                  <a:lnTo>
                    <a:pt x="1082" y="1351"/>
                  </a:lnTo>
                  <a:lnTo>
                    <a:pt x="1084" y="1345"/>
                  </a:lnTo>
                  <a:lnTo>
                    <a:pt x="1085" y="1337"/>
                  </a:lnTo>
                  <a:lnTo>
                    <a:pt x="1083" y="1330"/>
                  </a:lnTo>
                  <a:lnTo>
                    <a:pt x="1083" y="1324"/>
                  </a:lnTo>
                  <a:lnTo>
                    <a:pt x="1078" y="1317"/>
                  </a:lnTo>
                  <a:lnTo>
                    <a:pt x="1072" y="1315"/>
                  </a:lnTo>
                  <a:lnTo>
                    <a:pt x="1073" y="1309"/>
                  </a:lnTo>
                  <a:lnTo>
                    <a:pt x="1066" y="1306"/>
                  </a:lnTo>
                  <a:lnTo>
                    <a:pt x="1067" y="1303"/>
                  </a:lnTo>
                  <a:lnTo>
                    <a:pt x="1063" y="1297"/>
                  </a:lnTo>
                  <a:lnTo>
                    <a:pt x="1063" y="1291"/>
                  </a:lnTo>
                  <a:lnTo>
                    <a:pt x="1069" y="1289"/>
                  </a:lnTo>
                  <a:lnTo>
                    <a:pt x="1073" y="1283"/>
                  </a:lnTo>
                  <a:lnTo>
                    <a:pt x="1077" y="1279"/>
                  </a:lnTo>
                  <a:lnTo>
                    <a:pt x="1081" y="1274"/>
                  </a:lnTo>
                  <a:lnTo>
                    <a:pt x="1086" y="1268"/>
                  </a:lnTo>
                  <a:lnTo>
                    <a:pt x="1085" y="1260"/>
                  </a:lnTo>
                  <a:lnTo>
                    <a:pt x="1088" y="1254"/>
                  </a:lnTo>
                  <a:lnTo>
                    <a:pt x="1081" y="1254"/>
                  </a:lnTo>
                  <a:lnTo>
                    <a:pt x="1078" y="1245"/>
                  </a:lnTo>
                  <a:lnTo>
                    <a:pt x="1080" y="1236"/>
                  </a:lnTo>
                  <a:lnTo>
                    <a:pt x="1075" y="1235"/>
                  </a:lnTo>
                  <a:lnTo>
                    <a:pt x="1087" y="1220"/>
                  </a:lnTo>
                  <a:lnTo>
                    <a:pt x="1093" y="1220"/>
                  </a:lnTo>
                  <a:lnTo>
                    <a:pt x="1099" y="1217"/>
                  </a:lnTo>
                  <a:lnTo>
                    <a:pt x="1100" y="1208"/>
                  </a:lnTo>
                  <a:lnTo>
                    <a:pt x="1120" y="684"/>
                  </a:lnTo>
                  <a:lnTo>
                    <a:pt x="1122" y="619"/>
                  </a:lnTo>
                  <a:lnTo>
                    <a:pt x="1129" y="448"/>
                  </a:lnTo>
                  <a:lnTo>
                    <a:pt x="1131" y="390"/>
                  </a:lnTo>
                  <a:lnTo>
                    <a:pt x="1132" y="339"/>
                  </a:lnTo>
                  <a:lnTo>
                    <a:pt x="1130" y="324"/>
                  </a:lnTo>
                  <a:lnTo>
                    <a:pt x="1122" y="317"/>
                  </a:lnTo>
                  <a:lnTo>
                    <a:pt x="1119" y="312"/>
                  </a:lnTo>
                  <a:lnTo>
                    <a:pt x="1118" y="306"/>
                  </a:lnTo>
                  <a:lnTo>
                    <a:pt x="1112" y="295"/>
                  </a:lnTo>
                  <a:lnTo>
                    <a:pt x="1109" y="284"/>
                  </a:lnTo>
                  <a:lnTo>
                    <a:pt x="1107" y="279"/>
                  </a:lnTo>
                  <a:lnTo>
                    <a:pt x="1108" y="270"/>
                  </a:lnTo>
                  <a:lnTo>
                    <a:pt x="1107" y="263"/>
                  </a:lnTo>
                  <a:lnTo>
                    <a:pt x="1102" y="244"/>
                  </a:lnTo>
                  <a:lnTo>
                    <a:pt x="1099" y="230"/>
                  </a:lnTo>
                  <a:lnTo>
                    <a:pt x="1097" y="218"/>
                  </a:lnTo>
                  <a:lnTo>
                    <a:pt x="1095" y="207"/>
                  </a:lnTo>
                  <a:lnTo>
                    <a:pt x="1094" y="200"/>
                  </a:lnTo>
                  <a:lnTo>
                    <a:pt x="1085" y="192"/>
                  </a:lnTo>
                  <a:lnTo>
                    <a:pt x="1067" y="159"/>
                  </a:lnTo>
                  <a:lnTo>
                    <a:pt x="1063" y="153"/>
                  </a:lnTo>
                  <a:lnTo>
                    <a:pt x="1056" y="127"/>
                  </a:lnTo>
                  <a:lnTo>
                    <a:pt x="1054" y="112"/>
                  </a:lnTo>
                  <a:lnTo>
                    <a:pt x="1056" y="105"/>
                  </a:lnTo>
                  <a:lnTo>
                    <a:pt x="1058" y="91"/>
                  </a:lnTo>
                  <a:lnTo>
                    <a:pt x="1063" y="86"/>
                  </a:lnTo>
                  <a:lnTo>
                    <a:pt x="1065" y="79"/>
                  </a:lnTo>
                  <a:lnTo>
                    <a:pt x="1066" y="62"/>
                  </a:lnTo>
                  <a:lnTo>
                    <a:pt x="1067" y="44"/>
                  </a:lnTo>
                  <a:lnTo>
                    <a:pt x="959" y="40"/>
                  </a:lnTo>
                  <a:lnTo>
                    <a:pt x="869" y="36"/>
                  </a:lnTo>
                  <a:lnTo>
                    <a:pt x="856" y="36"/>
                  </a:lnTo>
                  <a:lnTo>
                    <a:pt x="847" y="35"/>
                  </a:lnTo>
                  <a:lnTo>
                    <a:pt x="760" y="31"/>
                  </a:lnTo>
                  <a:lnTo>
                    <a:pt x="472" y="14"/>
                  </a:lnTo>
                  <a:lnTo>
                    <a:pt x="299" y="0"/>
                  </a:lnTo>
                  <a:lnTo>
                    <a:pt x="297" y="6"/>
                  </a:lnTo>
                  <a:lnTo>
                    <a:pt x="307" y="16"/>
                  </a:lnTo>
                  <a:lnTo>
                    <a:pt x="314" y="19"/>
                  </a:lnTo>
                  <a:lnTo>
                    <a:pt x="322" y="29"/>
                  </a:lnTo>
                  <a:lnTo>
                    <a:pt x="337" y="41"/>
                  </a:lnTo>
                  <a:lnTo>
                    <a:pt x="360" y="68"/>
                  </a:lnTo>
                  <a:lnTo>
                    <a:pt x="358" y="85"/>
                  </a:lnTo>
                  <a:lnTo>
                    <a:pt x="360" y="91"/>
                  </a:lnTo>
                  <a:lnTo>
                    <a:pt x="377" y="118"/>
                  </a:lnTo>
                  <a:lnTo>
                    <a:pt x="381" y="122"/>
                  </a:lnTo>
                  <a:lnTo>
                    <a:pt x="387" y="125"/>
                  </a:lnTo>
                  <a:lnTo>
                    <a:pt x="399" y="129"/>
                  </a:lnTo>
                  <a:lnTo>
                    <a:pt x="419" y="148"/>
                  </a:lnTo>
                  <a:lnTo>
                    <a:pt x="421" y="158"/>
                  </a:lnTo>
                  <a:lnTo>
                    <a:pt x="420" y="164"/>
                  </a:lnTo>
                  <a:lnTo>
                    <a:pt x="427" y="172"/>
                  </a:lnTo>
                  <a:lnTo>
                    <a:pt x="431" y="180"/>
                  </a:lnTo>
                  <a:lnTo>
                    <a:pt x="425" y="196"/>
                  </a:lnTo>
                  <a:lnTo>
                    <a:pt x="428" y="213"/>
                  </a:lnTo>
                  <a:lnTo>
                    <a:pt x="422" y="228"/>
                  </a:lnTo>
                  <a:lnTo>
                    <a:pt x="418" y="232"/>
                  </a:lnTo>
                  <a:lnTo>
                    <a:pt x="410" y="253"/>
                  </a:lnTo>
                  <a:lnTo>
                    <a:pt x="409" y="261"/>
                  </a:lnTo>
                  <a:lnTo>
                    <a:pt x="409" y="268"/>
                  </a:lnTo>
                  <a:lnTo>
                    <a:pt x="382" y="280"/>
                  </a:lnTo>
                  <a:lnTo>
                    <a:pt x="377" y="283"/>
                  </a:lnTo>
                  <a:lnTo>
                    <a:pt x="372" y="289"/>
                  </a:lnTo>
                  <a:lnTo>
                    <a:pt x="369" y="307"/>
                  </a:lnTo>
                  <a:lnTo>
                    <a:pt x="360" y="329"/>
                  </a:lnTo>
                  <a:lnTo>
                    <a:pt x="360" y="341"/>
                  </a:lnTo>
                  <a:lnTo>
                    <a:pt x="359" y="346"/>
                  </a:lnTo>
                  <a:lnTo>
                    <a:pt x="347" y="350"/>
                  </a:lnTo>
                  <a:lnTo>
                    <a:pt x="336" y="358"/>
                  </a:lnTo>
                  <a:lnTo>
                    <a:pt x="326" y="367"/>
                  </a:lnTo>
                  <a:lnTo>
                    <a:pt x="322" y="370"/>
                  </a:lnTo>
                  <a:lnTo>
                    <a:pt x="312" y="371"/>
                  </a:lnTo>
                  <a:lnTo>
                    <a:pt x="299" y="368"/>
                  </a:lnTo>
                  <a:lnTo>
                    <a:pt x="289" y="370"/>
                  </a:lnTo>
                  <a:lnTo>
                    <a:pt x="281" y="379"/>
                  </a:lnTo>
                  <a:lnTo>
                    <a:pt x="276" y="383"/>
                  </a:lnTo>
                  <a:lnTo>
                    <a:pt x="268" y="388"/>
                  </a:lnTo>
                  <a:lnTo>
                    <a:pt x="257" y="390"/>
                  </a:lnTo>
                  <a:lnTo>
                    <a:pt x="250" y="390"/>
                  </a:lnTo>
                  <a:lnTo>
                    <a:pt x="243" y="390"/>
                  </a:lnTo>
                  <a:lnTo>
                    <a:pt x="224" y="388"/>
                  </a:lnTo>
                  <a:lnTo>
                    <a:pt x="213" y="390"/>
                  </a:lnTo>
                  <a:lnTo>
                    <a:pt x="204" y="395"/>
                  </a:lnTo>
                  <a:lnTo>
                    <a:pt x="193" y="397"/>
                  </a:lnTo>
                  <a:lnTo>
                    <a:pt x="184" y="397"/>
                  </a:lnTo>
                  <a:lnTo>
                    <a:pt x="176" y="393"/>
                  </a:lnTo>
                  <a:lnTo>
                    <a:pt x="167" y="395"/>
                  </a:lnTo>
                  <a:lnTo>
                    <a:pt x="160" y="402"/>
                  </a:lnTo>
                  <a:lnTo>
                    <a:pt x="160" y="412"/>
                  </a:lnTo>
                  <a:lnTo>
                    <a:pt x="156" y="422"/>
                  </a:lnTo>
                  <a:lnTo>
                    <a:pt x="150" y="446"/>
                  </a:lnTo>
                  <a:lnTo>
                    <a:pt x="145" y="450"/>
                  </a:lnTo>
                  <a:lnTo>
                    <a:pt x="140" y="457"/>
                  </a:lnTo>
                  <a:lnTo>
                    <a:pt x="142" y="465"/>
                  </a:lnTo>
                  <a:lnTo>
                    <a:pt x="148" y="474"/>
                  </a:lnTo>
                  <a:lnTo>
                    <a:pt x="153" y="480"/>
                  </a:lnTo>
                  <a:lnTo>
                    <a:pt x="157" y="492"/>
                  </a:lnTo>
                  <a:lnTo>
                    <a:pt x="169" y="493"/>
                  </a:lnTo>
                  <a:lnTo>
                    <a:pt x="173" y="500"/>
                  </a:lnTo>
                  <a:lnTo>
                    <a:pt x="182" y="520"/>
                  </a:lnTo>
                  <a:lnTo>
                    <a:pt x="182" y="537"/>
                  </a:lnTo>
                  <a:lnTo>
                    <a:pt x="180" y="554"/>
                  </a:lnTo>
                  <a:lnTo>
                    <a:pt x="177" y="563"/>
                  </a:lnTo>
                  <a:lnTo>
                    <a:pt x="176" y="573"/>
                  </a:lnTo>
                  <a:lnTo>
                    <a:pt x="172" y="583"/>
                  </a:lnTo>
                  <a:lnTo>
                    <a:pt x="150" y="600"/>
                  </a:lnTo>
                  <a:lnTo>
                    <a:pt x="145" y="610"/>
                  </a:lnTo>
                  <a:lnTo>
                    <a:pt x="139" y="613"/>
                  </a:lnTo>
                  <a:lnTo>
                    <a:pt x="134" y="622"/>
                  </a:lnTo>
                  <a:lnTo>
                    <a:pt x="133" y="627"/>
                  </a:lnTo>
                  <a:lnTo>
                    <a:pt x="126" y="650"/>
                  </a:lnTo>
                  <a:lnTo>
                    <a:pt x="124" y="673"/>
                  </a:lnTo>
                  <a:lnTo>
                    <a:pt x="100" y="685"/>
                  </a:lnTo>
                  <a:lnTo>
                    <a:pt x="90" y="685"/>
                  </a:lnTo>
                  <a:lnTo>
                    <a:pt x="60" y="693"/>
                  </a:lnTo>
                  <a:lnTo>
                    <a:pt x="54" y="697"/>
                  </a:lnTo>
                  <a:lnTo>
                    <a:pt x="48" y="700"/>
                  </a:lnTo>
                  <a:lnTo>
                    <a:pt x="41" y="707"/>
                  </a:lnTo>
                  <a:lnTo>
                    <a:pt x="38" y="715"/>
                  </a:lnTo>
                  <a:lnTo>
                    <a:pt x="47" y="722"/>
                  </a:lnTo>
                  <a:lnTo>
                    <a:pt x="50" y="730"/>
                  </a:lnTo>
                  <a:lnTo>
                    <a:pt x="50" y="739"/>
                  </a:lnTo>
                  <a:lnTo>
                    <a:pt x="45" y="749"/>
                  </a:lnTo>
                  <a:lnTo>
                    <a:pt x="47" y="771"/>
                  </a:lnTo>
                  <a:lnTo>
                    <a:pt x="33" y="777"/>
                  </a:lnTo>
                  <a:lnTo>
                    <a:pt x="27" y="777"/>
                  </a:lnTo>
                  <a:lnTo>
                    <a:pt x="16" y="791"/>
                  </a:lnTo>
                  <a:lnTo>
                    <a:pt x="13" y="796"/>
                  </a:lnTo>
                  <a:lnTo>
                    <a:pt x="7" y="822"/>
                  </a:lnTo>
                  <a:lnTo>
                    <a:pt x="4" y="829"/>
                  </a:lnTo>
                  <a:lnTo>
                    <a:pt x="2" y="851"/>
                  </a:lnTo>
                  <a:lnTo>
                    <a:pt x="0" y="871"/>
                  </a:lnTo>
                  <a:lnTo>
                    <a:pt x="4" y="895"/>
                  </a:lnTo>
                  <a:lnTo>
                    <a:pt x="2" y="905"/>
                  </a:lnTo>
                  <a:lnTo>
                    <a:pt x="5" y="914"/>
                  </a:lnTo>
                  <a:lnTo>
                    <a:pt x="9" y="922"/>
                  </a:lnTo>
                  <a:lnTo>
                    <a:pt x="12" y="932"/>
                  </a:lnTo>
                  <a:lnTo>
                    <a:pt x="18" y="948"/>
                  </a:lnTo>
                  <a:lnTo>
                    <a:pt x="10" y="959"/>
                  </a:lnTo>
                  <a:lnTo>
                    <a:pt x="10" y="966"/>
                  </a:lnTo>
                  <a:lnTo>
                    <a:pt x="11" y="975"/>
                  </a:lnTo>
                  <a:lnTo>
                    <a:pt x="19" y="983"/>
                  </a:lnTo>
                  <a:lnTo>
                    <a:pt x="26" y="988"/>
                  </a:lnTo>
                  <a:lnTo>
                    <a:pt x="29" y="993"/>
                  </a:lnTo>
                  <a:lnTo>
                    <a:pt x="26" y="1013"/>
                  </a:lnTo>
                  <a:lnTo>
                    <a:pt x="27" y="1020"/>
                  </a:lnTo>
                  <a:lnTo>
                    <a:pt x="43" y="1039"/>
                  </a:lnTo>
                  <a:lnTo>
                    <a:pt x="50" y="1043"/>
                  </a:lnTo>
                  <a:lnTo>
                    <a:pt x="60" y="1056"/>
                  </a:lnTo>
                  <a:lnTo>
                    <a:pt x="76" y="1071"/>
                  </a:lnTo>
                  <a:lnTo>
                    <a:pt x="78" y="1086"/>
                  </a:lnTo>
                  <a:lnTo>
                    <a:pt x="84" y="1091"/>
                  </a:lnTo>
                  <a:lnTo>
                    <a:pt x="97" y="1094"/>
                  </a:lnTo>
                  <a:lnTo>
                    <a:pt x="104" y="1098"/>
                  </a:lnTo>
                  <a:lnTo>
                    <a:pt x="106" y="1110"/>
                  </a:lnTo>
                  <a:lnTo>
                    <a:pt x="106" y="1118"/>
                  </a:lnTo>
                  <a:lnTo>
                    <a:pt x="108" y="1124"/>
                  </a:lnTo>
                  <a:lnTo>
                    <a:pt x="123" y="1141"/>
                  </a:lnTo>
                  <a:lnTo>
                    <a:pt x="138" y="1147"/>
                  </a:lnTo>
                  <a:lnTo>
                    <a:pt x="141" y="1151"/>
                  </a:lnTo>
                  <a:lnTo>
                    <a:pt x="146" y="1158"/>
                  </a:lnTo>
                  <a:lnTo>
                    <a:pt x="162" y="1171"/>
                  </a:lnTo>
                  <a:lnTo>
                    <a:pt x="173" y="1183"/>
                  </a:lnTo>
                  <a:lnTo>
                    <a:pt x="181" y="1191"/>
                  </a:lnTo>
                  <a:lnTo>
                    <a:pt x="185" y="1197"/>
                  </a:lnTo>
                  <a:lnTo>
                    <a:pt x="192" y="1204"/>
                  </a:lnTo>
                  <a:lnTo>
                    <a:pt x="198" y="1222"/>
                  </a:lnTo>
                  <a:lnTo>
                    <a:pt x="198" y="1235"/>
                  </a:lnTo>
                  <a:lnTo>
                    <a:pt x="198" y="1242"/>
                  </a:lnTo>
                  <a:lnTo>
                    <a:pt x="198" y="1250"/>
                  </a:lnTo>
                  <a:lnTo>
                    <a:pt x="202" y="1254"/>
                  </a:lnTo>
                  <a:lnTo>
                    <a:pt x="203" y="1262"/>
                  </a:lnTo>
                  <a:lnTo>
                    <a:pt x="204" y="1269"/>
                  </a:lnTo>
                  <a:lnTo>
                    <a:pt x="195" y="1278"/>
                  </a:lnTo>
                  <a:lnTo>
                    <a:pt x="194" y="1284"/>
                  </a:lnTo>
                  <a:lnTo>
                    <a:pt x="196" y="1291"/>
                  </a:lnTo>
                  <a:lnTo>
                    <a:pt x="201" y="1302"/>
                  </a:lnTo>
                  <a:lnTo>
                    <a:pt x="202" y="1311"/>
                  </a:lnTo>
                  <a:lnTo>
                    <a:pt x="204" y="1324"/>
                  </a:lnTo>
                  <a:lnTo>
                    <a:pt x="207" y="1333"/>
                  </a:lnTo>
                  <a:lnTo>
                    <a:pt x="214" y="1344"/>
                  </a:lnTo>
                  <a:lnTo>
                    <a:pt x="227" y="1354"/>
                  </a:lnTo>
                  <a:lnTo>
                    <a:pt x="236" y="1354"/>
                  </a:lnTo>
                  <a:lnTo>
                    <a:pt x="250" y="1340"/>
                  </a:lnTo>
                  <a:lnTo>
                    <a:pt x="258" y="1332"/>
                  </a:lnTo>
                  <a:lnTo>
                    <a:pt x="262" y="1321"/>
                  </a:lnTo>
                  <a:lnTo>
                    <a:pt x="266" y="1319"/>
                  </a:lnTo>
                  <a:lnTo>
                    <a:pt x="278" y="1322"/>
                  </a:lnTo>
                  <a:lnTo>
                    <a:pt x="287" y="1325"/>
                  </a:lnTo>
                  <a:lnTo>
                    <a:pt x="302" y="1337"/>
                  </a:lnTo>
                  <a:lnTo>
                    <a:pt x="315" y="1339"/>
                  </a:lnTo>
                  <a:lnTo>
                    <a:pt x="329" y="1347"/>
                  </a:lnTo>
                  <a:lnTo>
                    <a:pt x="334" y="1352"/>
                  </a:lnTo>
                  <a:lnTo>
                    <a:pt x="357" y="1367"/>
                  </a:lnTo>
                  <a:lnTo>
                    <a:pt x="360" y="1373"/>
                  </a:lnTo>
                  <a:lnTo>
                    <a:pt x="358" y="1386"/>
                  </a:lnTo>
                  <a:lnTo>
                    <a:pt x="344" y="1396"/>
                  </a:lnTo>
                  <a:lnTo>
                    <a:pt x="339" y="1405"/>
                  </a:lnTo>
                  <a:lnTo>
                    <a:pt x="331" y="1410"/>
                  </a:lnTo>
                  <a:lnTo>
                    <a:pt x="329" y="1415"/>
                  </a:lnTo>
                  <a:lnTo>
                    <a:pt x="330" y="1425"/>
                  </a:lnTo>
                  <a:lnTo>
                    <a:pt x="334" y="1435"/>
                  </a:lnTo>
                  <a:lnTo>
                    <a:pt x="334" y="1456"/>
                  </a:lnTo>
                  <a:lnTo>
                    <a:pt x="331" y="1462"/>
                  </a:lnTo>
                  <a:lnTo>
                    <a:pt x="322" y="1469"/>
                  </a:lnTo>
                  <a:lnTo>
                    <a:pt x="307" y="1494"/>
                  </a:lnTo>
                  <a:lnTo>
                    <a:pt x="304" y="1501"/>
                  </a:lnTo>
                  <a:lnTo>
                    <a:pt x="299" y="1520"/>
                  </a:lnTo>
                  <a:lnTo>
                    <a:pt x="293" y="1527"/>
                  </a:lnTo>
                  <a:lnTo>
                    <a:pt x="285" y="1534"/>
                  </a:lnTo>
                  <a:lnTo>
                    <a:pt x="280" y="1540"/>
                  </a:lnTo>
                  <a:lnTo>
                    <a:pt x="273" y="1554"/>
                  </a:lnTo>
                  <a:lnTo>
                    <a:pt x="272" y="1567"/>
                  </a:lnTo>
                  <a:lnTo>
                    <a:pt x="274" y="1597"/>
                  </a:lnTo>
                  <a:lnTo>
                    <a:pt x="279" y="1603"/>
                  </a:lnTo>
                  <a:lnTo>
                    <a:pt x="285" y="1613"/>
                  </a:lnTo>
                  <a:lnTo>
                    <a:pt x="292" y="1618"/>
                  </a:lnTo>
                  <a:lnTo>
                    <a:pt x="303" y="1634"/>
                  </a:lnTo>
                  <a:lnTo>
                    <a:pt x="324" y="1654"/>
                  </a:lnTo>
                  <a:lnTo>
                    <a:pt x="331" y="1658"/>
                  </a:lnTo>
                  <a:lnTo>
                    <a:pt x="337" y="1663"/>
                  </a:lnTo>
                  <a:lnTo>
                    <a:pt x="353" y="1679"/>
                  </a:lnTo>
                  <a:lnTo>
                    <a:pt x="358" y="1682"/>
                  </a:lnTo>
                  <a:lnTo>
                    <a:pt x="372" y="1696"/>
                  </a:lnTo>
                  <a:lnTo>
                    <a:pt x="377" y="1700"/>
                  </a:lnTo>
                  <a:lnTo>
                    <a:pt x="388" y="1698"/>
                  </a:lnTo>
                  <a:lnTo>
                    <a:pt x="390" y="1706"/>
                  </a:lnTo>
                  <a:lnTo>
                    <a:pt x="383" y="1707"/>
                  </a:lnTo>
                  <a:lnTo>
                    <a:pt x="378" y="1713"/>
                  </a:lnTo>
                  <a:lnTo>
                    <a:pt x="386" y="1733"/>
                  </a:lnTo>
                  <a:lnTo>
                    <a:pt x="392" y="1737"/>
                  </a:lnTo>
                  <a:lnTo>
                    <a:pt x="400" y="1736"/>
                  </a:lnTo>
                  <a:lnTo>
                    <a:pt x="407" y="1728"/>
                  </a:lnTo>
                  <a:lnTo>
                    <a:pt x="416" y="1727"/>
                  </a:lnTo>
                  <a:lnTo>
                    <a:pt x="427" y="1735"/>
                  </a:lnTo>
                  <a:lnTo>
                    <a:pt x="435" y="1737"/>
                  </a:lnTo>
                  <a:lnTo>
                    <a:pt x="443" y="1745"/>
                  </a:lnTo>
                  <a:lnTo>
                    <a:pt x="451" y="1757"/>
                  </a:lnTo>
                  <a:lnTo>
                    <a:pt x="463" y="1766"/>
                  </a:lnTo>
                  <a:lnTo>
                    <a:pt x="465" y="1779"/>
                  </a:lnTo>
                  <a:lnTo>
                    <a:pt x="465" y="1787"/>
                  </a:lnTo>
                  <a:lnTo>
                    <a:pt x="474" y="1786"/>
                  </a:lnTo>
                  <a:lnTo>
                    <a:pt x="481" y="1791"/>
                  </a:lnTo>
                  <a:lnTo>
                    <a:pt x="486" y="1801"/>
                  </a:lnTo>
                  <a:lnTo>
                    <a:pt x="499" y="1807"/>
                  </a:lnTo>
                  <a:lnTo>
                    <a:pt x="505" y="1814"/>
                  </a:lnTo>
                  <a:lnTo>
                    <a:pt x="504" y="1829"/>
                  </a:lnTo>
                  <a:lnTo>
                    <a:pt x="510" y="1839"/>
                  </a:lnTo>
                  <a:lnTo>
                    <a:pt x="515" y="1847"/>
                  </a:lnTo>
                  <a:lnTo>
                    <a:pt x="502" y="1850"/>
                  </a:lnTo>
                  <a:lnTo>
                    <a:pt x="504" y="1870"/>
                  </a:lnTo>
                  <a:lnTo>
                    <a:pt x="507" y="1876"/>
                  </a:lnTo>
                  <a:lnTo>
                    <a:pt x="507" y="1881"/>
                  </a:lnTo>
                  <a:lnTo>
                    <a:pt x="512" y="1894"/>
                  </a:lnTo>
                  <a:lnTo>
                    <a:pt x="519" y="1902"/>
                  </a:lnTo>
                  <a:lnTo>
                    <a:pt x="525" y="1914"/>
                  </a:lnTo>
                  <a:lnTo>
                    <a:pt x="526" y="1926"/>
                  </a:lnTo>
                  <a:lnTo>
                    <a:pt x="522" y="1938"/>
                  </a:lnTo>
                  <a:lnTo>
                    <a:pt x="514" y="1944"/>
                  </a:lnTo>
                  <a:lnTo>
                    <a:pt x="507" y="1945"/>
                  </a:lnTo>
                  <a:lnTo>
                    <a:pt x="502" y="1949"/>
                  </a:lnTo>
                  <a:lnTo>
                    <a:pt x="498" y="1957"/>
                  </a:lnTo>
                  <a:lnTo>
                    <a:pt x="497" y="1964"/>
                  </a:lnTo>
                  <a:lnTo>
                    <a:pt x="499" y="1969"/>
                  </a:lnTo>
                  <a:lnTo>
                    <a:pt x="502" y="1974"/>
                  </a:lnTo>
                  <a:lnTo>
                    <a:pt x="512" y="1976"/>
                  </a:lnTo>
                  <a:lnTo>
                    <a:pt x="510" y="1984"/>
                  </a:lnTo>
                  <a:lnTo>
                    <a:pt x="512" y="1994"/>
                  </a:lnTo>
                  <a:lnTo>
                    <a:pt x="520" y="2017"/>
                  </a:lnTo>
                  <a:lnTo>
                    <a:pt x="529" y="2027"/>
                  </a:lnTo>
                  <a:lnTo>
                    <a:pt x="534" y="2035"/>
                  </a:lnTo>
                  <a:lnTo>
                    <a:pt x="531" y="2050"/>
                  </a:lnTo>
                  <a:lnTo>
                    <a:pt x="537" y="2057"/>
                  </a:lnTo>
                  <a:lnTo>
                    <a:pt x="555" y="2069"/>
                  </a:lnTo>
                  <a:lnTo>
                    <a:pt x="562" y="2075"/>
                  </a:lnTo>
                  <a:lnTo>
                    <a:pt x="567" y="2065"/>
                  </a:lnTo>
                  <a:lnTo>
                    <a:pt x="564" y="2060"/>
                  </a:lnTo>
                  <a:lnTo>
                    <a:pt x="557" y="2055"/>
                  </a:lnTo>
                  <a:lnTo>
                    <a:pt x="554" y="2044"/>
                  </a:lnTo>
                  <a:lnTo>
                    <a:pt x="564" y="2045"/>
                  </a:lnTo>
                  <a:lnTo>
                    <a:pt x="575" y="2059"/>
                  </a:lnTo>
                  <a:lnTo>
                    <a:pt x="582" y="2063"/>
                  </a:lnTo>
                  <a:lnTo>
                    <a:pt x="586" y="2070"/>
                  </a:lnTo>
                  <a:lnTo>
                    <a:pt x="588" y="2082"/>
                  </a:lnTo>
                  <a:lnTo>
                    <a:pt x="593" y="2084"/>
                  </a:lnTo>
                  <a:lnTo>
                    <a:pt x="593" y="2084"/>
                  </a:lnTo>
                  <a:lnTo>
                    <a:pt x="593" y="2084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1" name="Freeform 15">
              <a:extLst>
                <a:ext uri="{FF2B5EF4-FFF2-40B4-BE49-F238E27FC236}">
                  <a16:creationId xmlns:a16="http://schemas.microsoft.com/office/drawing/2014/main" id="{C4774AD5-8BD4-D40D-C11B-4FFF0AD942D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7704859" y="167747"/>
              <a:ext cx="3524250" cy="1530350"/>
            </a:xfrm>
            <a:custGeom>
              <a:avLst/>
              <a:gdLst>
                <a:gd name="T0" fmla="*/ 6 w 2220"/>
                <a:gd name="T1" fmla="*/ 916 h 964"/>
                <a:gd name="T2" fmla="*/ 444 w 2220"/>
                <a:gd name="T3" fmla="*/ 964 h 964"/>
                <a:gd name="T4" fmla="*/ 506 w 2220"/>
                <a:gd name="T5" fmla="*/ 916 h 964"/>
                <a:gd name="T6" fmla="*/ 902 w 2220"/>
                <a:gd name="T7" fmla="*/ 921 h 964"/>
                <a:gd name="T8" fmla="*/ 1516 w 2220"/>
                <a:gd name="T9" fmla="*/ 951 h 964"/>
                <a:gd name="T10" fmla="*/ 1725 w 2220"/>
                <a:gd name="T11" fmla="*/ 954 h 964"/>
                <a:gd name="T12" fmla="*/ 1789 w 2220"/>
                <a:gd name="T13" fmla="*/ 924 h 964"/>
                <a:gd name="T14" fmla="*/ 1891 w 2220"/>
                <a:gd name="T15" fmla="*/ 882 h 964"/>
                <a:gd name="T16" fmla="*/ 1937 w 2220"/>
                <a:gd name="T17" fmla="*/ 847 h 964"/>
                <a:gd name="T18" fmla="*/ 1976 w 2220"/>
                <a:gd name="T19" fmla="*/ 793 h 964"/>
                <a:gd name="T20" fmla="*/ 2020 w 2220"/>
                <a:gd name="T21" fmla="*/ 744 h 964"/>
                <a:gd name="T22" fmla="*/ 2124 w 2220"/>
                <a:gd name="T23" fmla="*/ 684 h 964"/>
                <a:gd name="T24" fmla="*/ 2193 w 2220"/>
                <a:gd name="T25" fmla="*/ 589 h 964"/>
                <a:gd name="T26" fmla="*/ 2159 w 2220"/>
                <a:gd name="T27" fmla="*/ 562 h 964"/>
                <a:gd name="T28" fmla="*/ 2122 w 2220"/>
                <a:gd name="T29" fmla="*/ 532 h 964"/>
                <a:gd name="T30" fmla="*/ 2092 w 2220"/>
                <a:gd name="T31" fmla="*/ 492 h 964"/>
                <a:gd name="T32" fmla="*/ 2066 w 2220"/>
                <a:gd name="T33" fmla="*/ 441 h 964"/>
                <a:gd name="T34" fmla="*/ 2023 w 2220"/>
                <a:gd name="T35" fmla="*/ 373 h 964"/>
                <a:gd name="T36" fmla="*/ 2037 w 2220"/>
                <a:gd name="T37" fmla="*/ 303 h 964"/>
                <a:gd name="T38" fmla="*/ 1992 w 2220"/>
                <a:gd name="T39" fmla="*/ 218 h 964"/>
                <a:gd name="T40" fmla="*/ 1950 w 2220"/>
                <a:gd name="T41" fmla="*/ 147 h 964"/>
                <a:gd name="T42" fmla="*/ 1885 w 2220"/>
                <a:gd name="T43" fmla="*/ 175 h 964"/>
                <a:gd name="T44" fmla="*/ 1831 w 2220"/>
                <a:gd name="T45" fmla="*/ 205 h 964"/>
                <a:gd name="T46" fmla="*/ 1739 w 2220"/>
                <a:gd name="T47" fmla="*/ 174 h 964"/>
                <a:gd name="T48" fmla="*/ 1693 w 2220"/>
                <a:gd name="T49" fmla="*/ 169 h 964"/>
                <a:gd name="T50" fmla="*/ 1605 w 2220"/>
                <a:gd name="T51" fmla="*/ 141 h 964"/>
                <a:gd name="T52" fmla="*/ 1512 w 2220"/>
                <a:gd name="T53" fmla="*/ 37 h 964"/>
                <a:gd name="T54" fmla="*/ 1469 w 2220"/>
                <a:gd name="T55" fmla="*/ 23 h 964"/>
                <a:gd name="T56" fmla="*/ 1401 w 2220"/>
                <a:gd name="T57" fmla="*/ 13 h 964"/>
                <a:gd name="T58" fmla="*/ 1393 w 2220"/>
                <a:gd name="T59" fmla="*/ 71 h 964"/>
                <a:gd name="T60" fmla="*/ 1394 w 2220"/>
                <a:gd name="T61" fmla="*/ 122 h 964"/>
                <a:gd name="T62" fmla="*/ 1346 w 2220"/>
                <a:gd name="T63" fmla="*/ 139 h 964"/>
                <a:gd name="T64" fmla="*/ 1228 w 2220"/>
                <a:gd name="T65" fmla="*/ 152 h 964"/>
                <a:gd name="T66" fmla="*/ 1228 w 2220"/>
                <a:gd name="T67" fmla="*/ 212 h 964"/>
                <a:gd name="T68" fmla="*/ 1202 w 2220"/>
                <a:gd name="T69" fmla="*/ 254 h 964"/>
                <a:gd name="T70" fmla="*/ 1132 w 2220"/>
                <a:gd name="T71" fmla="*/ 327 h 964"/>
                <a:gd name="T72" fmla="*/ 1085 w 2220"/>
                <a:gd name="T73" fmla="*/ 361 h 964"/>
                <a:gd name="T74" fmla="*/ 1049 w 2220"/>
                <a:gd name="T75" fmla="*/ 434 h 964"/>
                <a:gd name="T76" fmla="*/ 996 w 2220"/>
                <a:gd name="T77" fmla="*/ 412 h 964"/>
                <a:gd name="T78" fmla="*/ 952 w 2220"/>
                <a:gd name="T79" fmla="*/ 350 h 964"/>
                <a:gd name="T80" fmla="*/ 931 w 2220"/>
                <a:gd name="T81" fmla="*/ 373 h 964"/>
                <a:gd name="T82" fmla="*/ 908 w 2220"/>
                <a:gd name="T83" fmla="*/ 412 h 964"/>
                <a:gd name="T84" fmla="*/ 885 w 2220"/>
                <a:gd name="T85" fmla="*/ 471 h 964"/>
                <a:gd name="T86" fmla="*/ 848 w 2220"/>
                <a:gd name="T87" fmla="*/ 459 h 964"/>
                <a:gd name="T88" fmla="*/ 795 w 2220"/>
                <a:gd name="T89" fmla="*/ 440 h 964"/>
                <a:gd name="T90" fmla="*/ 714 w 2220"/>
                <a:gd name="T91" fmla="*/ 474 h 964"/>
                <a:gd name="T92" fmla="*/ 622 w 2220"/>
                <a:gd name="T93" fmla="*/ 447 h 964"/>
                <a:gd name="T94" fmla="*/ 602 w 2220"/>
                <a:gd name="T95" fmla="*/ 456 h 964"/>
                <a:gd name="T96" fmla="*/ 576 w 2220"/>
                <a:gd name="T97" fmla="*/ 449 h 964"/>
                <a:gd name="T98" fmla="*/ 512 w 2220"/>
                <a:gd name="T99" fmla="*/ 436 h 964"/>
                <a:gd name="T100" fmla="*/ 489 w 2220"/>
                <a:gd name="T101" fmla="*/ 491 h 964"/>
                <a:gd name="T102" fmla="*/ 434 w 2220"/>
                <a:gd name="T103" fmla="*/ 540 h 964"/>
                <a:gd name="T104" fmla="*/ 452 w 2220"/>
                <a:gd name="T105" fmla="*/ 600 h 964"/>
                <a:gd name="T106" fmla="*/ 349 w 2220"/>
                <a:gd name="T107" fmla="*/ 620 h 964"/>
                <a:gd name="T108" fmla="*/ 343 w 2220"/>
                <a:gd name="T109" fmla="*/ 705 h 964"/>
                <a:gd name="T110" fmla="*/ 296 w 2220"/>
                <a:gd name="T111" fmla="*/ 737 h 964"/>
                <a:gd name="T112" fmla="*/ 189 w 2220"/>
                <a:gd name="T113" fmla="*/ 683 h 964"/>
                <a:gd name="T114" fmla="*/ 133 w 2220"/>
                <a:gd name="T115" fmla="*/ 766 h 964"/>
                <a:gd name="T116" fmla="*/ 136 w 2220"/>
                <a:gd name="T117" fmla="*/ 842 h 964"/>
                <a:gd name="T118" fmla="*/ 109 w 2220"/>
                <a:gd name="T119" fmla="*/ 915 h 964"/>
                <a:gd name="T120" fmla="*/ 50 w 2220"/>
                <a:gd name="T121" fmla="*/ 928 h 9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20" h="964">
                  <a:moveTo>
                    <a:pt x="9" y="944"/>
                  </a:moveTo>
                  <a:lnTo>
                    <a:pt x="26" y="944"/>
                  </a:lnTo>
                  <a:lnTo>
                    <a:pt x="30" y="937"/>
                  </a:lnTo>
                  <a:lnTo>
                    <a:pt x="31" y="927"/>
                  </a:lnTo>
                  <a:lnTo>
                    <a:pt x="29" y="922"/>
                  </a:lnTo>
                  <a:lnTo>
                    <a:pt x="14" y="913"/>
                  </a:lnTo>
                  <a:lnTo>
                    <a:pt x="6" y="916"/>
                  </a:lnTo>
                  <a:lnTo>
                    <a:pt x="1" y="925"/>
                  </a:lnTo>
                  <a:lnTo>
                    <a:pt x="0" y="931"/>
                  </a:lnTo>
                  <a:lnTo>
                    <a:pt x="9" y="944"/>
                  </a:lnTo>
                  <a:lnTo>
                    <a:pt x="9" y="944"/>
                  </a:lnTo>
                  <a:lnTo>
                    <a:pt x="9" y="944"/>
                  </a:lnTo>
                  <a:close/>
                  <a:moveTo>
                    <a:pt x="398" y="962"/>
                  </a:moveTo>
                  <a:lnTo>
                    <a:pt x="444" y="964"/>
                  </a:lnTo>
                  <a:lnTo>
                    <a:pt x="449" y="958"/>
                  </a:lnTo>
                  <a:lnTo>
                    <a:pt x="450" y="942"/>
                  </a:lnTo>
                  <a:lnTo>
                    <a:pt x="449" y="927"/>
                  </a:lnTo>
                  <a:lnTo>
                    <a:pt x="442" y="900"/>
                  </a:lnTo>
                  <a:lnTo>
                    <a:pt x="446" y="897"/>
                  </a:lnTo>
                  <a:lnTo>
                    <a:pt x="506" y="905"/>
                  </a:lnTo>
                  <a:lnTo>
                    <a:pt x="506" y="916"/>
                  </a:lnTo>
                  <a:lnTo>
                    <a:pt x="643" y="916"/>
                  </a:lnTo>
                  <a:lnTo>
                    <a:pt x="701" y="920"/>
                  </a:lnTo>
                  <a:lnTo>
                    <a:pt x="707" y="920"/>
                  </a:lnTo>
                  <a:lnTo>
                    <a:pt x="727" y="920"/>
                  </a:lnTo>
                  <a:lnTo>
                    <a:pt x="737" y="922"/>
                  </a:lnTo>
                  <a:lnTo>
                    <a:pt x="875" y="919"/>
                  </a:lnTo>
                  <a:lnTo>
                    <a:pt x="902" y="921"/>
                  </a:lnTo>
                  <a:lnTo>
                    <a:pt x="947" y="923"/>
                  </a:lnTo>
                  <a:lnTo>
                    <a:pt x="1075" y="935"/>
                  </a:lnTo>
                  <a:lnTo>
                    <a:pt x="1110" y="935"/>
                  </a:lnTo>
                  <a:lnTo>
                    <a:pt x="1230" y="939"/>
                  </a:lnTo>
                  <a:lnTo>
                    <a:pt x="1354" y="944"/>
                  </a:lnTo>
                  <a:lnTo>
                    <a:pt x="1407" y="947"/>
                  </a:lnTo>
                  <a:lnTo>
                    <a:pt x="1516" y="951"/>
                  </a:lnTo>
                  <a:lnTo>
                    <a:pt x="1527" y="951"/>
                  </a:lnTo>
                  <a:lnTo>
                    <a:pt x="1549" y="951"/>
                  </a:lnTo>
                  <a:lnTo>
                    <a:pt x="1561" y="951"/>
                  </a:lnTo>
                  <a:lnTo>
                    <a:pt x="1566" y="952"/>
                  </a:lnTo>
                  <a:lnTo>
                    <a:pt x="1576" y="952"/>
                  </a:lnTo>
                  <a:lnTo>
                    <a:pt x="1718" y="955"/>
                  </a:lnTo>
                  <a:lnTo>
                    <a:pt x="1725" y="954"/>
                  </a:lnTo>
                  <a:lnTo>
                    <a:pt x="1730" y="949"/>
                  </a:lnTo>
                  <a:lnTo>
                    <a:pt x="1739" y="938"/>
                  </a:lnTo>
                  <a:lnTo>
                    <a:pt x="1749" y="935"/>
                  </a:lnTo>
                  <a:lnTo>
                    <a:pt x="1757" y="931"/>
                  </a:lnTo>
                  <a:lnTo>
                    <a:pt x="1764" y="928"/>
                  </a:lnTo>
                  <a:lnTo>
                    <a:pt x="1772" y="924"/>
                  </a:lnTo>
                  <a:lnTo>
                    <a:pt x="1789" y="924"/>
                  </a:lnTo>
                  <a:lnTo>
                    <a:pt x="1803" y="922"/>
                  </a:lnTo>
                  <a:lnTo>
                    <a:pt x="1823" y="910"/>
                  </a:lnTo>
                  <a:lnTo>
                    <a:pt x="1852" y="900"/>
                  </a:lnTo>
                  <a:lnTo>
                    <a:pt x="1873" y="893"/>
                  </a:lnTo>
                  <a:lnTo>
                    <a:pt x="1886" y="893"/>
                  </a:lnTo>
                  <a:lnTo>
                    <a:pt x="1891" y="888"/>
                  </a:lnTo>
                  <a:lnTo>
                    <a:pt x="1891" y="882"/>
                  </a:lnTo>
                  <a:lnTo>
                    <a:pt x="1893" y="876"/>
                  </a:lnTo>
                  <a:lnTo>
                    <a:pt x="1896" y="871"/>
                  </a:lnTo>
                  <a:lnTo>
                    <a:pt x="1901" y="858"/>
                  </a:lnTo>
                  <a:lnTo>
                    <a:pt x="1906" y="853"/>
                  </a:lnTo>
                  <a:lnTo>
                    <a:pt x="1919" y="851"/>
                  </a:lnTo>
                  <a:lnTo>
                    <a:pt x="1927" y="850"/>
                  </a:lnTo>
                  <a:lnTo>
                    <a:pt x="1937" y="847"/>
                  </a:lnTo>
                  <a:lnTo>
                    <a:pt x="1943" y="846"/>
                  </a:lnTo>
                  <a:lnTo>
                    <a:pt x="1956" y="840"/>
                  </a:lnTo>
                  <a:lnTo>
                    <a:pt x="1962" y="838"/>
                  </a:lnTo>
                  <a:lnTo>
                    <a:pt x="1964" y="830"/>
                  </a:lnTo>
                  <a:lnTo>
                    <a:pt x="1967" y="818"/>
                  </a:lnTo>
                  <a:lnTo>
                    <a:pt x="1965" y="810"/>
                  </a:lnTo>
                  <a:lnTo>
                    <a:pt x="1976" y="793"/>
                  </a:lnTo>
                  <a:lnTo>
                    <a:pt x="1987" y="792"/>
                  </a:lnTo>
                  <a:lnTo>
                    <a:pt x="1997" y="784"/>
                  </a:lnTo>
                  <a:lnTo>
                    <a:pt x="2000" y="779"/>
                  </a:lnTo>
                  <a:lnTo>
                    <a:pt x="2007" y="776"/>
                  </a:lnTo>
                  <a:lnTo>
                    <a:pt x="2006" y="753"/>
                  </a:lnTo>
                  <a:lnTo>
                    <a:pt x="2012" y="747"/>
                  </a:lnTo>
                  <a:lnTo>
                    <a:pt x="2020" y="744"/>
                  </a:lnTo>
                  <a:lnTo>
                    <a:pt x="2032" y="737"/>
                  </a:lnTo>
                  <a:lnTo>
                    <a:pt x="2049" y="724"/>
                  </a:lnTo>
                  <a:lnTo>
                    <a:pt x="2057" y="720"/>
                  </a:lnTo>
                  <a:lnTo>
                    <a:pt x="2073" y="710"/>
                  </a:lnTo>
                  <a:lnTo>
                    <a:pt x="2111" y="694"/>
                  </a:lnTo>
                  <a:lnTo>
                    <a:pt x="2117" y="690"/>
                  </a:lnTo>
                  <a:lnTo>
                    <a:pt x="2124" y="684"/>
                  </a:lnTo>
                  <a:lnTo>
                    <a:pt x="2185" y="627"/>
                  </a:lnTo>
                  <a:lnTo>
                    <a:pt x="2189" y="624"/>
                  </a:lnTo>
                  <a:lnTo>
                    <a:pt x="2220" y="594"/>
                  </a:lnTo>
                  <a:lnTo>
                    <a:pt x="2213" y="592"/>
                  </a:lnTo>
                  <a:lnTo>
                    <a:pt x="2201" y="589"/>
                  </a:lnTo>
                  <a:lnTo>
                    <a:pt x="2198" y="595"/>
                  </a:lnTo>
                  <a:lnTo>
                    <a:pt x="2193" y="589"/>
                  </a:lnTo>
                  <a:lnTo>
                    <a:pt x="2179" y="585"/>
                  </a:lnTo>
                  <a:lnTo>
                    <a:pt x="2172" y="586"/>
                  </a:lnTo>
                  <a:lnTo>
                    <a:pt x="2171" y="581"/>
                  </a:lnTo>
                  <a:lnTo>
                    <a:pt x="2172" y="574"/>
                  </a:lnTo>
                  <a:lnTo>
                    <a:pt x="2168" y="571"/>
                  </a:lnTo>
                  <a:lnTo>
                    <a:pt x="2162" y="565"/>
                  </a:lnTo>
                  <a:lnTo>
                    <a:pt x="2159" y="562"/>
                  </a:lnTo>
                  <a:lnTo>
                    <a:pt x="2158" y="553"/>
                  </a:lnTo>
                  <a:lnTo>
                    <a:pt x="2156" y="559"/>
                  </a:lnTo>
                  <a:lnTo>
                    <a:pt x="2152" y="561"/>
                  </a:lnTo>
                  <a:lnTo>
                    <a:pt x="2141" y="548"/>
                  </a:lnTo>
                  <a:lnTo>
                    <a:pt x="2132" y="547"/>
                  </a:lnTo>
                  <a:lnTo>
                    <a:pt x="2125" y="544"/>
                  </a:lnTo>
                  <a:lnTo>
                    <a:pt x="2122" y="532"/>
                  </a:lnTo>
                  <a:lnTo>
                    <a:pt x="2113" y="517"/>
                  </a:lnTo>
                  <a:lnTo>
                    <a:pt x="2117" y="512"/>
                  </a:lnTo>
                  <a:lnTo>
                    <a:pt x="2112" y="508"/>
                  </a:lnTo>
                  <a:lnTo>
                    <a:pt x="2110" y="502"/>
                  </a:lnTo>
                  <a:lnTo>
                    <a:pt x="2102" y="497"/>
                  </a:lnTo>
                  <a:lnTo>
                    <a:pt x="2098" y="491"/>
                  </a:lnTo>
                  <a:lnTo>
                    <a:pt x="2092" y="492"/>
                  </a:lnTo>
                  <a:lnTo>
                    <a:pt x="2092" y="485"/>
                  </a:lnTo>
                  <a:lnTo>
                    <a:pt x="2086" y="473"/>
                  </a:lnTo>
                  <a:lnTo>
                    <a:pt x="2082" y="460"/>
                  </a:lnTo>
                  <a:lnTo>
                    <a:pt x="2076" y="455"/>
                  </a:lnTo>
                  <a:lnTo>
                    <a:pt x="2068" y="450"/>
                  </a:lnTo>
                  <a:lnTo>
                    <a:pt x="2063" y="446"/>
                  </a:lnTo>
                  <a:lnTo>
                    <a:pt x="2066" y="441"/>
                  </a:lnTo>
                  <a:lnTo>
                    <a:pt x="2069" y="434"/>
                  </a:lnTo>
                  <a:lnTo>
                    <a:pt x="2071" y="429"/>
                  </a:lnTo>
                  <a:lnTo>
                    <a:pt x="2064" y="424"/>
                  </a:lnTo>
                  <a:lnTo>
                    <a:pt x="2057" y="422"/>
                  </a:lnTo>
                  <a:lnTo>
                    <a:pt x="2049" y="403"/>
                  </a:lnTo>
                  <a:lnTo>
                    <a:pt x="2035" y="382"/>
                  </a:lnTo>
                  <a:lnTo>
                    <a:pt x="2023" y="373"/>
                  </a:lnTo>
                  <a:lnTo>
                    <a:pt x="2020" y="363"/>
                  </a:lnTo>
                  <a:lnTo>
                    <a:pt x="2024" y="359"/>
                  </a:lnTo>
                  <a:lnTo>
                    <a:pt x="2031" y="350"/>
                  </a:lnTo>
                  <a:lnTo>
                    <a:pt x="2029" y="336"/>
                  </a:lnTo>
                  <a:lnTo>
                    <a:pt x="2032" y="331"/>
                  </a:lnTo>
                  <a:lnTo>
                    <a:pt x="2038" y="327"/>
                  </a:lnTo>
                  <a:lnTo>
                    <a:pt x="2037" y="303"/>
                  </a:lnTo>
                  <a:lnTo>
                    <a:pt x="2032" y="296"/>
                  </a:lnTo>
                  <a:lnTo>
                    <a:pt x="2032" y="273"/>
                  </a:lnTo>
                  <a:lnTo>
                    <a:pt x="2033" y="269"/>
                  </a:lnTo>
                  <a:lnTo>
                    <a:pt x="2027" y="249"/>
                  </a:lnTo>
                  <a:lnTo>
                    <a:pt x="2016" y="241"/>
                  </a:lnTo>
                  <a:lnTo>
                    <a:pt x="2000" y="222"/>
                  </a:lnTo>
                  <a:lnTo>
                    <a:pt x="1992" y="218"/>
                  </a:lnTo>
                  <a:lnTo>
                    <a:pt x="1976" y="217"/>
                  </a:lnTo>
                  <a:lnTo>
                    <a:pt x="1964" y="209"/>
                  </a:lnTo>
                  <a:lnTo>
                    <a:pt x="1957" y="199"/>
                  </a:lnTo>
                  <a:lnTo>
                    <a:pt x="1954" y="178"/>
                  </a:lnTo>
                  <a:lnTo>
                    <a:pt x="1952" y="171"/>
                  </a:lnTo>
                  <a:lnTo>
                    <a:pt x="1952" y="152"/>
                  </a:lnTo>
                  <a:lnTo>
                    <a:pt x="1950" y="147"/>
                  </a:lnTo>
                  <a:lnTo>
                    <a:pt x="1946" y="144"/>
                  </a:lnTo>
                  <a:lnTo>
                    <a:pt x="1927" y="153"/>
                  </a:lnTo>
                  <a:lnTo>
                    <a:pt x="1910" y="155"/>
                  </a:lnTo>
                  <a:lnTo>
                    <a:pt x="1906" y="159"/>
                  </a:lnTo>
                  <a:lnTo>
                    <a:pt x="1903" y="164"/>
                  </a:lnTo>
                  <a:lnTo>
                    <a:pt x="1899" y="169"/>
                  </a:lnTo>
                  <a:lnTo>
                    <a:pt x="1885" y="175"/>
                  </a:lnTo>
                  <a:lnTo>
                    <a:pt x="1879" y="190"/>
                  </a:lnTo>
                  <a:lnTo>
                    <a:pt x="1873" y="197"/>
                  </a:lnTo>
                  <a:lnTo>
                    <a:pt x="1858" y="197"/>
                  </a:lnTo>
                  <a:lnTo>
                    <a:pt x="1852" y="194"/>
                  </a:lnTo>
                  <a:lnTo>
                    <a:pt x="1844" y="193"/>
                  </a:lnTo>
                  <a:lnTo>
                    <a:pt x="1837" y="201"/>
                  </a:lnTo>
                  <a:lnTo>
                    <a:pt x="1831" y="205"/>
                  </a:lnTo>
                  <a:lnTo>
                    <a:pt x="1828" y="200"/>
                  </a:lnTo>
                  <a:lnTo>
                    <a:pt x="1822" y="188"/>
                  </a:lnTo>
                  <a:lnTo>
                    <a:pt x="1811" y="181"/>
                  </a:lnTo>
                  <a:lnTo>
                    <a:pt x="1786" y="177"/>
                  </a:lnTo>
                  <a:lnTo>
                    <a:pt x="1773" y="168"/>
                  </a:lnTo>
                  <a:lnTo>
                    <a:pt x="1765" y="166"/>
                  </a:lnTo>
                  <a:lnTo>
                    <a:pt x="1739" y="174"/>
                  </a:lnTo>
                  <a:lnTo>
                    <a:pt x="1735" y="178"/>
                  </a:lnTo>
                  <a:lnTo>
                    <a:pt x="1732" y="190"/>
                  </a:lnTo>
                  <a:lnTo>
                    <a:pt x="1727" y="195"/>
                  </a:lnTo>
                  <a:lnTo>
                    <a:pt x="1710" y="187"/>
                  </a:lnTo>
                  <a:lnTo>
                    <a:pt x="1702" y="187"/>
                  </a:lnTo>
                  <a:lnTo>
                    <a:pt x="1695" y="181"/>
                  </a:lnTo>
                  <a:lnTo>
                    <a:pt x="1693" y="169"/>
                  </a:lnTo>
                  <a:lnTo>
                    <a:pt x="1681" y="164"/>
                  </a:lnTo>
                  <a:lnTo>
                    <a:pt x="1671" y="147"/>
                  </a:lnTo>
                  <a:lnTo>
                    <a:pt x="1654" y="143"/>
                  </a:lnTo>
                  <a:lnTo>
                    <a:pt x="1645" y="136"/>
                  </a:lnTo>
                  <a:lnTo>
                    <a:pt x="1634" y="136"/>
                  </a:lnTo>
                  <a:lnTo>
                    <a:pt x="1617" y="141"/>
                  </a:lnTo>
                  <a:lnTo>
                    <a:pt x="1605" y="141"/>
                  </a:lnTo>
                  <a:lnTo>
                    <a:pt x="1571" y="129"/>
                  </a:lnTo>
                  <a:lnTo>
                    <a:pt x="1564" y="115"/>
                  </a:lnTo>
                  <a:lnTo>
                    <a:pt x="1565" y="98"/>
                  </a:lnTo>
                  <a:lnTo>
                    <a:pt x="1547" y="70"/>
                  </a:lnTo>
                  <a:lnTo>
                    <a:pt x="1543" y="54"/>
                  </a:lnTo>
                  <a:lnTo>
                    <a:pt x="1527" y="41"/>
                  </a:lnTo>
                  <a:lnTo>
                    <a:pt x="1512" y="37"/>
                  </a:lnTo>
                  <a:lnTo>
                    <a:pt x="1508" y="31"/>
                  </a:lnTo>
                  <a:lnTo>
                    <a:pt x="1507" y="14"/>
                  </a:lnTo>
                  <a:lnTo>
                    <a:pt x="1502" y="10"/>
                  </a:lnTo>
                  <a:lnTo>
                    <a:pt x="1494" y="12"/>
                  </a:lnTo>
                  <a:lnTo>
                    <a:pt x="1488" y="20"/>
                  </a:lnTo>
                  <a:lnTo>
                    <a:pt x="1474" y="19"/>
                  </a:lnTo>
                  <a:lnTo>
                    <a:pt x="1469" y="23"/>
                  </a:lnTo>
                  <a:lnTo>
                    <a:pt x="1456" y="28"/>
                  </a:lnTo>
                  <a:lnTo>
                    <a:pt x="1435" y="17"/>
                  </a:lnTo>
                  <a:lnTo>
                    <a:pt x="1425" y="3"/>
                  </a:lnTo>
                  <a:lnTo>
                    <a:pt x="1420" y="0"/>
                  </a:lnTo>
                  <a:lnTo>
                    <a:pt x="1414" y="3"/>
                  </a:lnTo>
                  <a:lnTo>
                    <a:pt x="1407" y="12"/>
                  </a:lnTo>
                  <a:lnTo>
                    <a:pt x="1401" y="13"/>
                  </a:lnTo>
                  <a:lnTo>
                    <a:pt x="1395" y="18"/>
                  </a:lnTo>
                  <a:lnTo>
                    <a:pt x="1380" y="29"/>
                  </a:lnTo>
                  <a:lnTo>
                    <a:pt x="1376" y="34"/>
                  </a:lnTo>
                  <a:lnTo>
                    <a:pt x="1378" y="39"/>
                  </a:lnTo>
                  <a:lnTo>
                    <a:pt x="1390" y="53"/>
                  </a:lnTo>
                  <a:lnTo>
                    <a:pt x="1393" y="60"/>
                  </a:lnTo>
                  <a:lnTo>
                    <a:pt x="1393" y="71"/>
                  </a:lnTo>
                  <a:lnTo>
                    <a:pt x="1382" y="83"/>
                  </a:lnTo>
                  <a:lnTo>
                    <a:pt x="1383" y="93"/>
                  </a:lnTo>
                  <a:lnTo>
                    <a:pt x="1406" y="97"/>
                  </a:lnTo>
                  <a:lnTo>
                    <a:pt x="1406" y="105"/>
                  </a:lnTo>
                  <a:lnTo>
                    <a:pt x="1402" y="110"/>
                  </a:lnTo>
                  <a:lnTo>
                    <a:pt x="1398" y="114"/>
                  </a:lnTo>
                  <a:lnTo>
                    <a:pt x="1394" y="122"/>
                  </a:lnTo>
                  <a:lnTo>
                    <a:pt x="1398" y="128"/>
                  </a:lnTo>
                  <a:lnTo>
                    <a:pt x="1399" y="134"/>
                  </a:lnTo>
                  <a:lnTo>
                    <a:pt x="1383" y="134"/>
                  </a:lnTo>
                  <a:lnTo>
                    <a:pt x="1373" y="135"/>
                  </a:lnTo>
                  <a:lnTo>
                    <a:pt x="1363" y="140"/>
                  </a:lnTo>
                  <a:lnTo>
                    <a:pt x="1352" y="137"/>
                  </a:lnTo>
                  <a:lnTo>
                    <a:pt x="1346" y="139"/>
                  </a:lnTo>
                  <a:lnTo>
                    <a:pt x="1307" y="166"/>
                  </a:lnTo>
                  <a:lnTo>
                    <a:pt x="1294" y="171"/>
                  </a:lnTo>
                  <a:lnTo>
                    <a:pt x="1286" y="168"/>
                  </a:lnTo>
                  <a:lnTo>
                    <a:pt x="1276" y="153"/>
                  </a:lnTo>
                  <a:lnTo>
                    <a:pt x="1262" y="149"/>
                  </a:lnTo>
                  <a:lnTo>
                    <a:pt x="1238" y="154"/>
                  </a:lnTo>
                  <a:lnTo>
                    <a:pt x="1228" y="152"/>
                  </a:lnTo>
                  <a:lnTo>
                    <a:pt x="1222" y="154"/>
                  </a:lnTo>
                  <a:lnTo>
                    <a:pt x="1219" y="161"/>
                  </a:lnTo>
                  <a:lnTo>
                    <a:pt x="1220" y="173"/>
                  </a:lnTo>
                  <a:lnTo>
                    <a:pt x="1222" y="178"/>
                  </a:lnTo>
                  <a:lnTo>
                    <a:pt x="1222" y="195"/>
                  </a:lnTo>
                  <a:lnTo>
                    <a:pt x="1222" y="200"/>
                  </a:lnTo>
                  <a:lnTo>
                    <a:pt x="1228" y="212"/>
                  </a:lnTo>
                  <a:lnTo>
                    <a:pt x="1229" y="220"/>
                  </a:lnTo>
                  <a:lnTo>
                    <a:pt x="1228" y="225"/>
                  </a:lnTo>
                  <a:lnTo>
                    <a:pt x="1223" y="231"/>
                  </a:lnTo>
                  <a:lnTo>
                    <a:pt x="1214" y="235"/>
                  </a:lnTo>
                  <a:lnTo>
                    <a:pt x="1209" y="241"/>
                  </a:lnTo>
                  <a:lnTo>
                    <a:pt x="1206" y="249"/>
                  </a:lnTo>
                  <a:lnTo>
                    <a:pt x="1202" y="254"/>
                  </a:lnTo>
                  <a:lnTo>
                    <a:pt x="1175" y="261"/>
                  </a:lnTo>
                  <a:lnTo>
                    <a:pt x="1170" y="266"/>
                  </a:lnTo>
                  <a:lnTo>
                    <a:pt x="1166" y="277"/>
                  </a:lnTo>
                  <a:lnTo>
                    <a:pt x="1163" y="296"/>
                  </a:lnTo>
                  <a:lnTo>
                    <a:pt x="1158" y="305"/>
                  </a:lnTo>
                  <a:lnTo>
                    <a:pt x="1153" y="314"/>
                  </a:lnTo>
                  <a:lnTo>
                    <a:pt x="1132" y="327"/>
                  </a:lnTo>
                  <a:lnTo>
                    <a:pt x="1122" y="320"/>
                  </a:lnTo>
                  <a:lnTo>
                    <a:pt x="1109" y="322"/>
                  </a:lnTo>
                  <a:lnTo>
                    <a:pt x="1106" y="327"/>
                  </a:lnTo>
                  <a:lnTo>
                    <a:pt x="1102" y="340"/>
                  </a:lnTo>
                  <a:lnTo>
                    <a:pt x="1095" y="347"/>
                  </a:lnTo>
                  <a:lnTo>
                    <a:pt x="1088" y="354"/>
                  </a:lnTo>
                  <a:lnTo>
                    <a:pt x="1085" y="361"/>
                  </a:lnTo>
                  <a:lnTo>
                    <a:pt x="1085" y="387"/>
                  </a:lnTo>
                  <a:lnTo>
                    <a:pt x="1081" y="398"/>
                  </a:lnTo>
                  <a:lnTo>
                    <a:pt x="1080" y="412"/>
                  </a:lnTo>
                  <a:lnTo>
                    <a:pt x="1076" y="420"/>
                  </a:lnTo>
                  <a:lnTo>
                    <a:pt x="1064" y="423"/>
                  </a:lnTo>
                  <a:lnTo>
                    <a:pt x="1049" y="427"/>
                  </a:lnTo>
                  <a:lnTo>
                    <a:pt x="1049" y="434"/>
                  </a:lnTo>
                  <a:lnTo>
                    <a:pt x="1043" y="437"/>
                  </a:lnTo>
                  <a:lnTo>
                    <a:pt x="1039" y="432"/>
                  </a:lnTo>
                  <a:lnTo>
                    <a:pt x="1037" y="424"/>
                  </a:lnTo>
                  <a:lnTo>
                    <a:pt x="1032" y="419"/>
                  </a:lnTo>
                  <a:lnTo>
                    <a:pt x="1024" y="417"/>
                  </a:lnTo>
                  <a:lnTo>
                    <a:pt x="1010" y="419"/>
                  </a:lnTo>
                  <a:lnTo>
                    <a:pt x="996" y="412"/>
                  </a:lnTo>
                  <a:lnTo>
                    <a:pt x="983" y="401"/>
                  </a:lnTo>
                  <a:lnTo>
                    <a:pt x="980" y="397"/>
                  </a:lnTo>
                  <a:lnTo>
                    <a:pt x="978" y="385"/>
                  </a:lnTo>
                  <a:lnTo>
                    <a:pt x="979" y="371"/>
                  </a:lnTo>
                  <a:lnTo>
                    <a:pt x="977" y="366"/>
                  </a:lnTo>
                  <a:lnTo>
                    <a:pt x="956" y="346"/>
                  </a:lnTo>
                  <a:lnTo>
                    <a:pt x="952" y="350"/>
                  </a:lnTo>
                  <a:lnTo>
                    <a:pt x="952" y="359"/>
                  </a:lnTo>
                  <a:lnTo>
                    <a:pt x="963" y="363"/>
                  </a:lnTo>
                  <a:lnTo>
                    <a:pt x="966" y="368"/>
                  </a:lnTo>
                  <a:lnTo>
                    <a:pt x="962" y="372"/>
                  </a:lnTo>
                  <a:lnTo>
                    <a:pt x="953" y="372"/>
                  </a:lnTo>
                  <a:lnTo>
                    <a:pt x="946" y="380"/>
                  </a:lnTo>
                  <a:lnTo>
                    <a:pt x="931" y="373"/>
                  </a:lnTo>
                  <a:lnTo>
                    <a:pt x="926" y="376"/>
                  </a:lnTo>
                  <a:lnTo>
                    <a:pt x="932" y="386"/>
                  </a:lnTo>
                  <a:lnTo>
                    <a:pt x="936" y="390"/>
                  </a:lnTo>
                  <a:lnTo>
                    <a:pt x="932" y="396"/>
                  </a:lnTo>
                  <a:lnTo>
                    <a:pt x="928" y="401"/>
                  </a:lnTo>
                  <a:lnTo>
                    <a:pt x="911" y="404"/>
                  </a:lnTo>
                  <a:lnTo>
                    <a:pt x="908" y="412"/>
                  </a:lnTo>
                  <a:lnTo>
                    <a:pt x="907" y="431"/>
                  </a:lnTo>
                  <a:lnTo>
                    <a:pt x="909" y="439"/>
                  </a:lnTo>
                  <a:lnTo>
                    <a:pt x="912" y="445"/>
                  </a:lnTo>
                  <a:lnTo>
                    <a:pt x="900" y="450"/>
                  </a:lnTo>
                  <a:lnTo>
                    <a:pt x="893" y="449"/>
                  </a:lnTo>
                  <a:lnTo>
                    <a:pt x="888" y="450"/>
                  </a:lnTo>
                  <a:lnTo>
                    <a:pt x="885" y="471"/>
                  </a:lnTo>
                  <a:lnTo>
                    <a:pt x="880" y="476"/>
                  </a:lnTo>
                  <a:lnTo>
                    <a:pt x="870" y="479"/>
                  </a:lnTo>
                  <a:lnTo>
                    <a:pt x="866" y="476"/>
                  </a:lnTo>
                  <a:lnTo>
                    <a:pt x="867" y="466"/>
                  </a:lnTo>
                  <a:lnTo>
                    <a:pt x="870" y="456"/>
                  </a:lnTo>
                  <a:lnTo>
                    <a:pt x="862" y="452"/>
                  </a:lnTo>
                  <a:lnTo>
                    <a:pt x="848" y="459"/>
                  </a:lnTo>
                  <a:lnTo>
                    <a:pt x="839" y="451"/>
                  </a:lnTo>
                  <a:lnTo>
                    <a:pt x="830" y="429"/>
                  </a:lnTo>
                  <a:lnTo>
                    <a:pt x="827" y="422"/>
                  </a:lnTo>
                  <a:lnTo>
                    <a:pt x="819" y="418"/>
                  </a:lnTo>
                  <a:lnTo>
                    <a:pt x="814" y="420"/>
                  </a:lnTo>
                  <a:lnTo>
                    <a:pt x="806" y="429"/>
                  </a:lnTo>
                  <a:lnTo>
                    <a:pt x="795" y="440"/>
                  </a:lnTo>
                  <a:lnTo>
                    <a:pt x="773" y="444"/>
                  </a:lnTo>
                  <a:lnTo>
                    <a:pt x="758" y="456"/>
                  </a:lnTo>
                  <a:lnTo>
                    <a:pt x="752" y="485"/>
                  </a:lnTo>
                  <a:lnTo>
                    <a:pt x="741" y="498"/>
                  </a:lnTo>
                  <a:lnTo>
                    <a:pt x="731" y="497"/>
                  </a:lnTo>
                  <a:lnTo>
                    <a:pt x="722" y="478"/>
                  </a:lnTo>
                  <a:lnTo>
                    <a:pt x="714" y="474"/>
                  </a:lnTo>
                  <a:lnTo>
                    <a:pt x="695" y="466"/>
                  </a:lnTo>
                  <a:lnTo>
                    <a:pt x="689" y="458"/>
                  </a:lnTo>
                  <a:lnTo>
                    <a:pt x="673" y="447"/>
                  </a:lnTo>
                  <a:lnTo>
                    <a:pt x="663" y="440"/>
                  </a:lnTo>
                  <a:lnTo>
                    <a:pt x="653" y="434"/>
                  </a:lnTo>
                  <a:lnTo>
                    <a:pt x="643" y="435"/>
                  </a:lnTo>
                  <a:lnTo>
                    <a:pt x="622" y="447"/>
                  </a:lnTo>
                  <a:lnTo>
                    <a:pt x="607" y="437"/>
                  </a:lnTo>
                  <a:lnTo>
                    <a:pt x="603" y="430"/>
                  </a:lnTo>
                  <a:lnTo>
                    <a:pt x="602" y="422"/>
                  </a:lnTo>
                  <a:lnTo>
                    <a:pt x="595" y="429"/>
                  </a:lnTo>
                  <a:lnTo>
                    <a:pt x="591" y="434"/>
                  </a:lnTo>
                  <a:lnTo>
                    <a:pt x="590" y="442"/>
                  </a:lnTo>
                  <a:lnTo>
                    <a:pt x="602" y="456"/>
                  </a:lnTo>
                  <a:lnTo>
                    <a:pt x="593" y="472"/>
                  </a:lnTo>
                  <a:lnTo>
                    <a:pt x="589" y="475"/>
                  </a:lnTo>
                  <a:lnTo>
                    <a:pt x="575" y="475"/>
                  </a:lnTo>
                  <a:lnTo>
                    <a:pt x="571" y="469"/>
                  </a:lnTo>
                  <a:lnTo>
                    <a:pt x="572" y="463"/>
                  </a:lnTo>
                  <a:lnTo>
                    <a:pt x="577" y="454"/>
                  </a:lnTo>
                  <a:lnTo>
                    <a:pt x="576" y="449"/>
                  </a:lnTo>
                  <a:lnTo>
                    <a:pt x="565" y="450"/>
                  </a:lnTo>
                  <a:lnTo>
                    <a:pt x="551" y="450"/>
                  </a:lnTo>
                  <a:lnTo>
                    <a:pt x="545" y="454"/>
                  </a:lnTo>
                  <a:lnTo>
                    <a:pt x="538" y="456"/>
                  </a:lnTo>
                  <a:lnTo>
                    <a:pt x="528" y="454"/>
                  </a:lnTo>
                  <a:lnTo>
                    <a:pt x="517" y="439"/>
                  </a:lnTo>
                  <a:lnTo>
                    <a:pt x="512" y="436"/>
                  </a:lnTo>
                  <a:lnTo>
                    <a:pt x="507" y="438"/>
                  </a:lnTo>
                  <a:lnTo>
                    <a:pt x="497" y="451"/>
                  </a:lnTo>
                  <a:lnTo>
                    <a:pt x="506" y="464"/>
                  </a:lnTo>
                  <a:lnTo>
                    <a:pt x="507" y="478"/>
                  </a:lnTo>
                  <a:lnTo>
                    <a:pt x="499" y="483"/>
                  </a:lnTo>
                  <a:lnTo>
                    <a:pt x="495" y="492"/>
                  </a:lnTo>
                  <a:lnTo>
                    <a:pt x="489" y="491"/>
                  </a:lnTo>
                  <a:lnTo>
                    <a:pt x="477" y="481"/>
                  </a:lnTo>
                  <a:lnTo>
                    <a:pt x="472" y="481"/>
                  </a:lnTo>
                  <a:lnTo>
                    <a:pt x="467" y="498"/>
                  </a:lnTo>
                  <a:lnTo>
                    <a:pt x="458" y="507"/>
                  </a:lnTo>
                  <a:lnTo>
                    <a:pt x="447" y="515"/>
                  </a:lnTo>
                  <a:lnTo>
                    <a:pt x="434" y="529"/>
                  </a:lnTo>
                  <a:lnTo>
                    <a:pt x="434" y="540"/>
                  </a:lnTo>
                  <a:lnTo>
                    <a:pt x="436" y="546"/>
                  </a:lnTo>
                  <a:lnTo>
                    <a:pt x="438" y="554"/>
                  </a:lnTo>
                  <a:lnTo>
                    <a:pt x="440" y="564"/>
                  </a:lnTo>
                  <a:lnTo>
                    <a:pt x="453" y="576"/>
                  </a:lnTo>
                  <a:lnTo>
                    <a:pt x="458" y="586"/>
                  </a:lnTo>
                  <a:lnTo>
                    <a:pt x="457" y="592"/>
                  </a:lnTo>
                  <a:lnTo>
                    <a:pt x="452" y="600"/>
                  </a:lnTo>
                  <a:lnTo>
                    <a:pt x="414" y="607"/>
                  </a:lnTo>
                  <a:lnTo>
                    <a:pt x="392" y="608"/>
                  </a:lnTo>
                  <a:lnTo>
                    <a:pt x="379" y="615"/>
                  </a:lnTo>
                  <a:lnTo>
                    <a:pt x="372" y="624"/>
                  </a:lnTo>
                  <a:lnTo>
                    <a:pt x="366" y="625"/>
                  </a:lnTo>
                  <a:lnTo>
                    <a:pt x="360" y="618"/>
                  </a:lnTo>
                  <a:lnTo>
                    <a:pt x="349" y="620"/>
                  </a:lnTo>
                  <a:lnTo>
                    <a:pt x="339" y="626"/>
                  </a:lnTo>
                  <a:lnTo>
                    <a:pt x="336" y="629"/>
                  </a:lnTo>
                  <a:lnTo>
                    <a:pt x="333" y="647"/>
                  </a:lnTo>
                  <a:lnTo>
                    <a:pt x="325" y="669"/>
                  </a:lnTo>
                  <a:lnTo>
                    <a:pt x="331" y="687"/>
                  </a:lnTo>
                  <a:lnTo>
                    <a:pt x="341" y="698"/>
                  </a:lnTo>
                  <a:lnTo>
                    <a:pt x="343" y="705"/>
                  </a:lnTo>
                  <a:lnTo>
                    <a:pt x="347" y="719"/>
                  </a:lnTo>
                  <a:lnTo>
                    <a:pt x="343" y="734"/>
                  </a:lnTo>
                  <a:lnTo>
                    <a:pt x="336" y="743"/>
                  </a:lnTo>
                  <a:lnTo>
                    <a:pt x="332" y="747"/>
                  </a:lnTo>
                  <a:lnTo>
                    <a:pt x="321" y="752"/>
                  </a:lnTo>
                  <a:lnTo>
                    <a:pt x="307" y="747"/>
                  </a:lnTo>
                  <a:lnTo>
                    <a:pt x="296" y="737"/>
                  </a:lnTo>
                  <a:lnTo>
                    <a:pt x="290" y="731"/>
                  </a:lnTo>
                  <a:lnTo>
                    <a:pt x="252" y="716"/>
                  </a:lnTo>
                  <a:lnTo>
                    <a:pt x="233" y="700"/>
                  </a:lnTo>
                  <a:lnTo>
                    <a:pt x="226" y="698"/>
                  </a:lnTo>
                  <a:lnTo>
                    <a:pt x="216" y="692"/>
                  </a:lnTo>
                  <a:lnTo>
                    <a:pt x="195" y="683"/>
                  </a:lnTo>
                  <a:lnTo>
                    <a:pt x="189" y="683"/>
                  </a:lnTo>
                  <a:lnTo>
                    <a:pt x="173" y="688"/>
                  </a:lnTo>
                  <a:lnTo>
                    <a:pt x="155" y="705"/>
                  </a:lnTo>
                  <a:lnTo>
                    <a:pt x="146" y="722"/>
                  </a:lnTo>
                  <a:lnTo>
                    <a:pt x="133" y="733"/>
                  </a:lnTo>
                  <a:lnTo>
                    <a:pt x="126" y="743"/>
                  </a:lnTo>
                  <a:lnTo>
                    <a:pt x="125" y="753"/>
                  </a:lnTo>
                  <a:lnTo>
                    <a:pt x="133" y="766"/>
                  </a:lnTo>
                  <a:lnTo>
                    <a:pt x="137" y="769"/>
                  </a:lnTo>
                  <a:lnTo>
                    <a:pt x="146" y="776"/>
                  </a:lnTo>
                  <a:lnTo>
                    <a:pt x="135" y="821"/>
                  </a:lnTo>
                  <a:lnTo>
                    <a:pt x="124" y="829"/>
                  </a:lnTo>
                  <a:lnTo>
                    <a:pt x="124" y="837"/>
                  </a:lnTo>
                  <a:lnTo>
                    <a:pt x="128" y="844"/>
                  </a:lnTo>
                  <a:lnTo>
                    <a:pt x="136" y="842"/>
                  </a:lnTo>
                  <a:lnTo>
                    <a:pt x="138" y="854"/>
                  </a:lnTo>
                  <a:lnTo>
                    <a:pt x="124" y="855"/>
                  </a:lnTo>
                  <a:lnTo>
                    <a:pt x="117" y="859"/>
                  </a:lnTo>
                  <a:lnTo>
                    <a:pt x="114" y="866"/>
                  </a:lnTo>
                  <a:lnTo>
                    <a:pt x="124" y="891"/>
                  </a:lnTo>
                  <a:lnTo>
                    <a:pt x="114" y="900"/>
                  </a:lnTo>
                  <a:lnTo>
                    <a:pt x="109" y="915"/>
                  </a:lnTo>
                  <a:lnTo>
                    <a:pt x="101" y="925"/>
                  </a:lnTo>
                  <a:lnTo>
                    <a:pt x="90" y="924"/>
                  </a:lnTo>
                  <a:lnTo>
                    <a:pt x="73" y="900"/>
                  </a:lnTo>
                  <a:lnTo>
                    <a:pt x="65" y="899"/>
                  </a:lnTo>
                  <a:lnTo>
                    <a:pt x="58" y="906"/>
                  </a:lnTo>
                  <a:lnTo>
                    <a:pt x="53" y="923"/>
                  </a:lnTo>
                  <a:lnTo>
                    <a:pt x="50" y="928"/>
                  </a:lnTo>
                  <a:lnTo>
                    <a:pt x="45" y="944"/>
                  </a:lnTo>
                  <a:lnTo>
                    <a:pt x="68" y="943"/>
                  </a:lnTo>
                  <a:lnTo>
                    <a:pt x="287" y="956"/>
                  </a:lnTo>
                  <a:lnTo>
                    <a:pt x="398" y="962"/>
                  </a:lnTo>
                  <a:lnTo>
                    <a:pt x="398" y="962"/>
                  </a:lnTo>
                  <a:lnTo>
                    <a:pt x="398" y="962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2" name="Freeform 16">
              <a:extLst>
                <a:ext uri="{FF2B5EF4-FFF2-40B4-BE49-F238E27FC236}">
                  <a16:creationId xmlns:a16="http://schemas.microsoft.com/office/drawing/2014/main" id="{4638D055-7362-6A63-8657-7920DE68DD0A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5233122" y="1471084"/>
              <a:ext cx="2416175" cy="2201863"/>
            </a:xfrm>
            <a:custGeom>
              <a:avLst/>
              <a:gdLst>
                <a:gd name="T0" fmla="*/ 988 w 1522"/>
                <a:gd name="T1" fmla="*/ 1344 h 1387"/>
                <a:gd name="T2" fmla="*/ 1024 w 1522"/>
                <a:gd name="T3" fmla="*/ 1316 h 1387"/>
                <a:gd name="T4" fmla="*/ 1017 w 1522"/>
                <a:gd name="T5" fmla="*/ 1295 h 1387"/>
                <a:gd name="T6" fmla="*/ 1039 w 1522"/>
                <a:gd name="T7" fmla="*/ 1227 h 1387"/>
                <a:gd name="T8" fmla="*/ 993 w 1522"/>
                <a:gd name="T9" fmla="*/ 1242 h 1387"/>
                <a:gd name="T10" fmla="*/ 1019 w 1522"/>
                <a:gd name="T11" fmla="*/ 1211 h 1387"/>
                <a:gd name="T12" fmla="*/ 997 w 1522"/>
                <a:gd name="T13" fmla="*/ 1214 h 1387"/>
                <a:gd name="T14" fmla="*/ 1019 w 1522"/>
                <a:gd name="T15" fmla="*/ 1172 h 1387"/>
                <a:gd name="T16" fmla="*/ 999 w 1522"/>
                <a:gd name="T17" fmla="*/ 1129 h 1387"/>
                <a:gd name="T18" fmla="*/ 1044 w 1522"/>
                <a:gd name="T19" fmla="*/ 1146 h 1387"/>
                <a:gd name="T20" fmla="*/ 1024 w 1522"/>
                <a:gd name="T21" fmla="*/ 1127 h 1387"/>
                <a:gd name="T22" fmla="*/ 1065 w 1522"/>
                <a:gd name="T23" fmla="*/ 1110 h 1387"/>
                <a:gd name="T24" fmla="*/ 1060 w 1522"/>
                <a:gd name="T25" fmla="*/ 1041 h 1387"/>
                <a:gd name="T26" fmla="*/ 1070 w 1522"/>
                <a:gd name="T27" fmla="*/ 1035 h 1387"/>
                <a:gd name="T28" fmla="*/ 1109 w 1522"/>
                <a:gd name="T29" fmla="*/ 1004 h 1387"/>
                <a:gd name="T30" fmla="*/ 1103 w 1522"/>
                <a:gd name="T31" fmla="*/ 965 h 1387"/>
                <a:gd name="T32" fmla="*/ 1105 w 1522"/>
                <a:gd name="T33" fmla="*/ 956 h 1387"/>
                <a:gd name="T34" fmla="*/ 1124 w 1522"/>
                <a:gd name="T35" fmla="*/ 946 h 1387"/>
                <a:gd name="T36" fmla="*/ 1151 w 1522"/>
                <a:gd name="T37" fmla="*/ 901 h 1387"/>
                <a:gd name="T38" fmla="*/ 1183 w 1522"/>
                <a:gd name="T39" fmla="*/ 906 h 1387"/>
                <a:gd name="T40" fmla="*/ 1207 w 1522"/>
                <a:gd name="T41" fmla="*/ 848 h 1387"/>
                <a:gd name="T42" fmla="*/ 1212 w 1522"/>
                <a:gd name="T43" fmla="*/ 783 h 1387"/>
                <a:gd name="T44" fmla="*/ 1236 w 1522"/>
                <a:gd name="T45" fmla="*/ 797 h 1387"/>
                <a:gd name="T46" fmla="*/ 1223 w 1522"/>
                <a:gd name="T47" fmla="*/ 759 h 1387"/>
                <a:gd name="T48" fmla="*/ 1235 w 1522"/>
                <a:gd name="T49" fmla="*/ 754 h 1387"/>
                <a:gd name="T50" fmla="*/ 1254 w 1522"/>
                <a:gd name="T51" fmla="*/ 725 h 1387"/>
                <a:gd name="T52" fmla="*/ 1291 w 1522"/>
                <a:gd name="T53" fmla="*/ 718 h 1387"/>
                <a:gd name="T54" fmla="*/ 1303 w 1522"/>
                <a:gd name="T55" fmla="*/ 668 h 1387"/>
                <a:gd name="T56" fmla="*/ 1362 w 1522"/>
                <a:gd name="T57" fmla="*/ 622 h 1387"/>
                <a:gd name="T58" fmla="*/ 1372 w 1522"/>
                <a:gd name="T59" fmla="*/ 595 h 1387"/>
                <a:gd name="T60" fmla="*/ 1354 w 1522"/>
                <a:gd name="T61" fmla="*/ 565 h 1387"/>
                <a:gd name="T62" fmla="*/ 1371 w 1522"/>
                <a:gd name="T63" fmla="*/ 513 h 1387"/>
                <a:gd name="T64" fmla="*/ 1368 w 1522"/>
                <a:gd name="T65" fmla="*/ 507 h 1387"/>
                <a:gd name="T66" fmla="*/ 1388 w 1522"/>
                <a:gd name="T67" fmla="*/ 517 h 1387"/>
                <a:gd name="T68" fmla="*/ 1394 w 1522"/>
                <a:gd name="T69" fmla="*/ 480 h 1387"/>
                <a:gd name="T70" fmla="*/ 1436 w 1522"/>
                <a:gd name="T71" fmla="*/ 482 h 1387"/>
                <a:gd name="T72" fmla="*/ 1454 w 1522"/>
                <a:gd name="T73" fmla="*/ 438 h 1387"/>
                <a:gd name="T74" fmla="*/ 1432 w 1522"/>
                <a:gd name="T75" fmla="*/ 397 h 1387"/>
                <a:gd name="T76" fmla="*/ 1484 w 1522"/>
                <a:gd name="T77" fmla="*/ 375 h 1387"/>
                <a:gd name="T78" fmla="*/ 1489 w 1522"/>
                <a:gd name="T79" fmla="*/ 343 h 1387"/>
                <a:gd name="T80" fmla="*/ 1502 w 1522"/>
                <a:gd name="T81" fmla="*/ 315 h 1387"/>
                <a:gd name="T82" fmla="*/ 1321 w 1522"/>
                <a:gd name="T83" fmla="*/ 277 h 1387"/>
                <a:gd name="T84" fmla="*/ 1403 w 1522"/>
                <a:gd name="T85" fmla="*/ 197 h 1387"/>
                <a:gd name="T86" fmla="*/ 1393 w 1522"/>
                <a:gd name="T87" fmla="*/ 147 h 1387"/>
                <a:gd name="T88" fmla="*/ 1371 w 1522"/>
                <a:gd name="T89" fmla="*/ 118 h 1387"/>
                <a:gd name="T90" fmla="*/ 106 w 1522"/>
                <a:gd name="T91" fmla="*/ 3 h 1387"/>
                <a:gd name="T92" fmla="*/ 84 w 1522"/>
                <a:gd name="T93" fmla="*/ 263 h 1387"/>
                <a:gd name="T94" fmla="*/ 81 w 1522"/>
                <a:gd name="T95" fmla="*/ 460 h 1387"/>
                <a:gd name="T96" fmla="*/ 68 w 1522"/>
                <a:gd name="T97" fmla="*/ 568 h 1387"/>
                <a:gd name="T98" fmla="*/ 10 w 1522"/>
                <a:gd name="T99" fmla="*/ 1006 h 1387"/>
                <a:gd name="T100" fmla="*/ 23 w 1522"/>
                <a:gd name="T101" fmla="*/ 1092 h 1387"/>
                <a:gd name="T102" fmla="*/ 46 w 1522"/>
                <a:gd name="T103" fmla="*/ 1100 h 1387"/>
                <a:gd name="T104" fmla="*/ 72 w 1522"/>
                <a:gd name="T105" fmla="*/ 1097 h 1387"/>
                <a:gd name="T106" fmla="*/ 99 w 1522"/>
                <a:gd name="T107" fmla="*/ 1096 h 1387"/>
                <a:gd name="T108" fmla="*/ 124 w 1522"/>
                <a:gd name="T109" fmla="*/ 1219 h 1387"/>
                <a:gd name="T110" fmla="*/ 997 w 1522"/>
                <a:gd name="T111" fmla="*/ 1387 h 1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22" h="1387">
                  <a:moveTo>
                    <a:pt x="997" y="1387"/>
                  </a:moveTo>
                  <a:lnTo>
                    <a:pt x="1005" y="1380"/>
                  </a:lnTo>
                  <a:lnTo>
                    <a:pt x="1010" y="1372"/>
                  </a:lnTo>
                  <a:lnTo>
                    <a:pt x="1009" y="1366"/>
                  </a:lnTo>
                  <a:lnTo>
                    <a:pt x="994" y="1360"/>
                  </a:lnTo>
                  <a:lnTo>
                    <a:pt x="988" y="1351"/>
                  </a:lnTo>
                  <a:lnTo>
                    <a:pt x="988" y="1344"/>
                  </a:lnTo>
                  <a:lnTo>
                    <a:pt x="995" y="1338"/>
                  </a:lnTo>
                  <a:lnTo>
                    <a:pt x="1002" y="1341"/>
                  </a:lnTo>
                  <a:lnTo>
                    <a:pt x="1012" y="1348"/>
                  </a:lnTo>
                  <a:lnTo>
                    <a:pt x="1019" y="1346"/>
                  </a:lnTo>
                  <a:lnTo>
                    <a:pt x="1023" y="1341"/>
                  </a:lnTo>
                  <a:lnTo>
                    <a:pt x="1024" y="1330"/>
                  </a:lnTo>
                  <a:lnTo>
                    <a:pt x="1024" y="1316"/>
                  </a:lnTo>
                  <a:lnTo>
                    <a:pt x="1030" y="1309"/>
                  </a:lnTo>
                  <a:lnTo>
                    <a:pt x="1036" y="1304"/>
                  </a:lnTo>
                  <a:lnTo>
                    <a:pt x="1039" y="1295"/>
                  </a:lnTo>
                  <a:lnTo>
                    <a:pt x="1039" y="1290"/>
                  </a:lnTo>
                  <a:lnTo>
                    <a:pt x="1027" y="1292"/>
                  </a:lnTo>
                  <a:lnTo>
                    <a:pt x="1023" y="1302"/>
                  </a:lnTo>
                  <a:lnTo>
                    <a:pt x="1017" y="1295"/>
                  </a:lnTo>
                  <a:lnTo>
                    <a:pt x="1010" y="1280"/>
                  </a:lnTo>
                  <a:lnTo>
                    <a:pt x="1010" y="1265"/>
                  </a:lnTo>
                  <a:lnTo>
                    <a:pt x="1017" y="1259"/>
                  </a:lnTo>
                  <a:lnTo>
                    <a:pt x="1030" y="1246"/>
                  </a:lnTo>
                  <a:lnTo>
                    <a:pt x="1036" y="1240"/>
                  </a:lnTo>
                  <a:lnTo>
                    <a:pt x="1039" y="1235"/>
                  </a:lnTo>
                  <a:lnTo>
                    <a:pt x="1039" y="1227"/>
                  </a:lnTo>
                  <a:lnTo>
                    <a:pt x="1029" y="1227"/>
                  </a:lnTo>
                  <a:lnTo>
                    <a:pt x="1028" y="1232"/>
                  </a:lnTo>
                  <a:lnTo>
                    <a:pt x="1027" y="1240"/>
                  </a:lnTo>
                  <a:lnTo>
                    <a:pt x="1024" y="1245"/>
                  </a:lnTo>
                  <a:lnTo>
                    <a:pt x="1011" y="1252"/>
                  </a:lnTo>
                  <a:lnTo>
                    <a:pt x="1002" y="1248"/>
                  </a:lnTo>
                  <a:lnTo>
                    <a:pt x="993" y="1242"/>
                  </a:lnTo>
                  <a:lnTo>
                    <a:pt x="995" y="1237"/>
                  </a:lnTo>
                  <a:lnTo>
                    <a:pt x="1002" y="1236"/>
                  </a:lnTo>
                  <a:lnTo>
                    <a:pt x="1013" y="1234"/>
                  </a:lnTo>
                  <a:lnTo>
                    <a:pt x="1019" y="1231"/>
                  </a:lnTo>
                  <a:lnTo>
                    <a:pt x="1022" y="1225"/>
                  </a:lnTo>
                  <a:lnTo>
                    <a:pt x="1022" y="1216"/>
                  </a:lnTo>
                  <a:lnTo>
                    <a:pt x="1019" y="1211"/>
                  </a:lnTo>
                  <a:lnTo>
                    <a:pt x="1008" y="1205"/>
                  </a:lnTo>
                  <a:lnTo>
                    <a:pt x="1004" y="1214"/>
                  </a:lnTo>
                  <a:lnTo>
                    <a:pt x="1004" y="1226"/>
                  </a:lnTo>
                  <a:lnTo>
                    <a:pt x="998" y="1229"/>
                  </a:lnTo>
                  <a:lnTo>
                    <a:pt x="990" y="1228"/>
                  </a:lnTo>
                  <a:lnTo>
                    <a:pt x="986" y="1223"/>
                  </a:lnTo>
                  <a:lnTo>
                    <a:pt x="997" y="1214"/>
                  </a:lnTo>
                  <a:lnTo>
                    <a:pt x="1002" y="1206"/>
                  </a:lnTo>
                  <a:lnTo>
                    <a:pt x="1002" y="1200"/>
                  </a:lnTo>
                  <a:lnTo>
                    <a:pt x="990" y="1189"/>
                  </a:lnTo>
                  <a:lnTo>
                    <a:pt x="989" y="1183"/>
                  </a:lnTo>
                  <a:lnTo>
                    <a:pt x="994" y="1179"/>
                  </a:lnTo>
                  <a:lnTo>
                    <a:pt x="1008" y="1180"/>
                  </a:lnTo>
                  <a:lnTo>
                    <a:pt x="1019" y="1172"/>
                  </a:lnTo>
                  <a:lnTo>
                    <a:pt x="1022" y="1165"/>
                  </a:lnTo>
                  <a:lnTo>
                    <a:pt x="1021" y="1161"/>
                  </a:lnTo>
                  <a:lnTo>
                    <a:pt x="1015" y="1156"/>
                  </a:lnTo>
                  <a:lnTo>
                    <a:pt x="1007" y="1148"/>
                  </a:lnTo>
                  <a:lnTo>
                    <a:pt x="997" y="1145"/>
                  </a:lnTo>
                  <a:lnTo>
                    <a:pt x="994" y="1141"/>
                  </a:lnTo>
                  <a:lnTo>
                    <a:pt x="999" y="1129"/>
                  </a:lnTo>
                  <a:lnTo>
                    <a:pt x="1007" y="1131"/>
                  </a:lnTo>
                  <a:lnTo>
                    <a:pt x="1014" y="1129"/>
                  </a:lnTo>
                  <a:lnTo>
                    <a:pt x="1019" y="1137"/>
                  </a:lnTo>
                  <a:lnTo>
                    <a:pt x="1026" y="1144"/>
                  </a:lnTo>
                  <a:lnTo>
                    <a:pt x="1032" y="1146"/>
                  </a:lnTo>
                  <a:lnTo>
                    <a:pt x="1036" y="1148"/>
                  </a:lnTo>
                  <a:lnTo>
                    <a:pt x="1044" y="1146"/>
                  </a:lnTo>
                  <a:lnTo>
                    <a:pt x="1051" y="1146"/>
                  </a:lnTo>
                  <a:lnTo>
                    <a:pt x="1053" y="1139"/>
                  </a:lnTo>
                  <a:lnTo>
                    <a:pt x="1051" y="1132"/>
                  </a:lnTo>
                  <a:lnTo>
                    <a:pt x="1044" y="1127"/>
                  </a:lnTo>
                  <a:lnTo>
                    <a:pt x="1038" y="1130"/>
                  </a:lnTo>
                  <a:lnTo>
                    <a:pt x="1030" y="1131"/>
                  </a:lnTo>
                  <a:lnTo>
                    <a:pt x="1024" y="1127"/>
                  </a:lnTo>
                  <a:lnTo>
                    <a:pt x="1022" y="1113"/>
                  </a:lnTo>
                  <a:lnTo>
                    <a:pt x="1021" y="1108"/>
                  </a:lnTo>
                  <a:lnTo>
                    <a:pt x="1024" y="1102"/>
                  </a:lnTo>
                  <a:lnTo>
                    <a:pt x="1033" y="1107"/>
                  </a:lnTo>
                  <a:lnTo>
                    <a:pt x="1045" y="1103"/>
                  </a:lnTo>
                  <a:lnTo>
                    <a:pt x="1057" y="1111"/>
                  </a:lnTo>
                  <a:lnTo>
                    <a:pt x="1065" y="1110"/>
                  </a:lnTo>
                  <a:lnTo>
                    <a:pt x="1067" y="1100"/>
                  </a:lnTo>
                  <a:lnTo>
                    <a:pt x="1063" y="1096"/>
                  </a:lnTo>
                  <a:lnTo>
                    <a:pt x="1048" y="1079"/>
                  </a:lnTo>
                  <a:lnTo>
                    <a:pt x="1048" y="1071"/>
                  </a:lnTo>
                  <a:lnTo>
                    <a:pt x="1063" y="1055"/>
                  </a:lnTo>
                  <a:lnTo>
                    <a:pt x="1065" y="1047"/>
                  </a:lnTo>
                  <a:lnTo>
                    <a:pt x="1060" y="1041"/>
                  </a:lnTo>
                  <a:lnTo>
                    <a:pt x="1049" y="1040"/>
                  </a:lnTo>
                  <a:lnTo>
                    <a:pt x="1041" y="1036"/>
                  </a:lnTo>
                  <a:lnTo>
                    <a:pt x="1046" y="1029"/>
                  </a:lnTo>
                  <a:lnTo>
                    <a:pt x="1053" y="1028"/>
                  </a:lnTo>
                  <a:lnTo>
                    <a:pt x="1059" y="1027"/>
                  </a:lnTo>
                  <a:lnTo>
                    <a:pt x="1065" y="1024"/>
                  </a:lnTo>
                  <a:lnTo>
                    <a:pt x="1070" y="1035"/>
                  </a:lnTo>
                  <a:lnTo>
                    <a:pt x="1080" y="1038"/>
                  </a:lnTo>
                  <a:lnTo>
                    <a:pt x="1081" y="1030"/>
                  </a:lnTo>
                  <a:lnTo>
                    <a:pt x="1078" y="1024"/>
                  </a:lnTo>
                  <a:lnTo>
                    <a:pt x="1077" y="1019"/>
                  </a:lnTo>
                  <a:lnTo>
                    <a:pt x="1093" y="1019"/>
                  </a:lnTo>
                  <a:lnTo>
                    <a:pt x="1106" y="1012"/>
                  </a:lnTo>
                  <a:lnTo>
                    <a:pt x="1109" y="1004"/>
                  </a:lnTo>
                  <a:lnTo>
                    <a:pt x="1111" y="997"/>
                  </a:lnTo>
                  <a:lnTo>
                    <a:pt x="1098" y="993"/>
                  </a:lnTo>
                  <a:lnTo>
                    <a:pt x="1094" y="987"/>
                  </a:lnTo>
                  <a:lnTo>
                    <a:pt x="1088" y="977"/>
                  </a:lnTo>
                  <a:lnTo>
                    <a:pt x="1090" y="965"/>
                  </a:lnTo>
                  <a:lnTo>
                    <a:pt x="1097" y="963"/>
                  </a:lnTo>
                  <a:lnTo>
                    <a:pt x="1103" y="965"/>
                  </a:lnTo>
                  <a:lnTo>
                    <a:pt x="1116" y="975"/>
                  </a:lnTo>
                  <a:lnTo>
                    <a:pt x="1127" y="976"/>
                  </a:lnTo>
                  <a:lnTo>
                    <a:pt x="1132" y="972"/>
                  </a:lnTo>
                  <a:lnTo>
                    <a:pt x="1134" y="960"/>
                  </a:lnTo>
                  <a:lnTo>
                    <a:pt x="1119" y="958"/>
                  </a:lnTo>
                  <a:lnTo>
                    <a:pt x="1110" y="959"/>
                  </a:lnTo>
                  <a:lnTo>
                    <a:pt x="1105" y="956"/>
                  </a:lnTo>
                  <a:lnTo>
                    <a:pt x="1100" y="951"/>
                  </a:lnTo>
                  <a:lnTo>
                    <a:pt x="1097" y="946"/>
                  </a:lnTo>
                  <a:lnTo>
                    <a:pt x="1097" y="936"/>
                  </a:lnTo>
                  <a:lnTo>
                    <a:pt x="1105" y="935"/>
                  </a:lnTo>
                  <a:lnTo>
                    <a:pt x="1111" y="945"/>
                  </a:lnTo>
                  <a:lnTo>
                    <a:pt x="1117" y="949"/>
                  </a:lnTo>
                  <a:lnTo>
                    <a:pt x="1124" y="946"/>
                  </a:lnTo>
                  <a:lnTo>
                    <a:pt x="1129" y="928"/>
                  </a:lnTo>
                  <a:lnTo>
                    <a:pt x="1133" y="921"/>
                  </a:lnTo>
                  <a:lnTo>
                    <a:pt x="1142" y="920"/>
                  </a:lnTo>
                  <a:lnTo>
                    <a:pt x="1147" y="924"/>
                  </a:lnTo>
                  <a:lnTo>
                    <a:pt x="1154" y="923"/>
                  </a:lnTo>
                  <a:lnTo>
                    <a:pt x="1156" y="910"/>
                  </a:lnTo>
                  <a:lnTo>
                    <a:pt x="1151" y="901"/>
                  </a:lnTo>
                  <a:lnTo>
                    <a:pt x="1154" y="893"/>
                  </a:lnTo>
                  <a:lnTo>
                    <a:pt x="1163" y="896"/>
                  </a:lnTo>
                  <a:lnTo>
                    <a:pt x="1176" y="895"/>
                  </a:lnTo>
                  <a:lnTo>
                    <a:pt x="1172" y="909"/>
                  </a:lnTo>
                  <a:lnTo>
                    <a:pt x="1176" y="915"/>
                  </a:lnTo>
                  <a:lnTo>
                    <a:pt x="1182" y="911"/>
                  </a:lnTo>
                  <a:lnTo>
                    <a:pt x="1183" y="906"/>
                  </a:lnTo>
                  <a:lnTo>
                    <a:pt x="1185" y="892"/>
                  </a:lnTo>
                  <a:lnTo>
                    <a:pt x="1198" y="886"/>
                  </a:lnTo>
                  <a:lnTo>
                    <a:pt x="1206" y="883"/>
                  </a:lnTo>
                  <a:lnTo>
                    <a:pt x="1212" y="876"/>
                  </a:lnTo>
                  <a:lnTo>
                    <a:pt x="1212" y="870"/>
                  </a:lnTo>
                  <a:lnTo>
                    <a:pt x="1208" y="864"/>
                  </a:lnTo>
                  <a:lnTo>
                    <a:pt x="1207" y="848"/>
                  </a:lnTo>
                  <a:lnTo>
                    <a:pt x="1211" y="845"/>
                  </a:lnTo>
                  <a:lnTo>
                    <a:pt x="1217" y="836"/>
                  </a:lnTo>
                  <a:lnTo>
                    <a:pt x="1222" y="834"/>
                  </a:lnTo>
                  <a:lnTo>
                    <a:pt x="1217" y="816"/>
                  </a:lnTo>
                  <a:lnTo>
                    <a:pt x="1213" y="807"/>
                  </a:lnTo>
                  <a:lnTo>
                    <a:pt x="1213" y="797"/>
                  </a:lnTo>
                  <a:lnTo>
                    <a:pt x="1212" y="783"/>
                  </a:lnTo>
                  <a:lnTo>
                    <a:pt x="1217" y="776"/>
                  </a:lnTo>
                  <a:lnTo>
                    <a:pt x="1223" y="774"/>
                  </a:lnTo>
                  <a:lnTo>
                    <a:pt x="1228" y="780"/>
                  </a:lnTo>
                  <a:lnTo>
                    <a:pt x="1224" y="786"/>
                  </a:lnTo>
                  <a:lnTo>
                    <a:pt x="1222" y="792"/>
                  </a:lnTo>
                  <a:lnTo>
                    <a:pt x="1227" y="800"/>
                  </a:lnTo>
                  <a:lnTo>
                    <a:pt x="1236" y="797"/>
                  </a:lnTo>
                  <a:lnTo>
                    <a:pt x="1243" y="791"/>
                  </a:lnTo>
                  <a:lnTo>
                    <a:pt x="1251" y="782"/>
                  </a:lnTo>
                  <a:lnTo>
                    <a:pt x="1249" y="775"/>
                  </a:lnTo>
                  <a:lnTo>
                    <a:pt x="1232" y="775"/>
                  </a:lnTo>
                  <a:lnTo>
                    <a:pt x="1227" y="772"/>
                  </a:lnTo>
                  <a:lnTo>
                    <a:pt x="1220" y="766"/>
                  </a:lnTo>
                  <a:lnTo>
                    <a:pt x="1223" y="759"/>
                  </a:lnTo>
                  <a:lnTo>
                    <a:pt x="1229" y="760"/>
                  </a:lnTo>
                  <a:lnTo>
                    <a:pt x="1231" y="753"/>
                  </a:lnTo>
                  <a:lnTo>
                    <a:pt x="1229" y="744"/>
                  </a:lnTo>
                  <a:lnTo>
                    <a:pt x="1230" y="739"/>
                  </a:lnTo>
                  <a:lnTo>
                    <a:pt x="1238" y="737"/>
                  </a:lnTo>
                  <a:lnTo>
                    <a:pt x="1241" y="747"/>
                  </a:lnTo>
                  <a:lnTo>
                    <a:pt x="1235" y="754"/>
                  </a:lnTo>
                  <a:lnTo>
                    <a:pt x="1233" y="760"/>
                  </a:lnTo>
                  <a:lnTo>
                    <a:pt x="1244" y="764"/>
                  </a:lnTo>
                  <a:lnTo>
                    <a:pt x="1251" y="762"/>
                  </a:lnTo>
                  <a:lnTo>
                    <a:pt x="1256" y="756"/>
                  </a:lnTo>
                  <a:lnTo>
                    <a:pt x="1251" y="741"/>
                  </a:lnTo>
                  <a:lnTo>
                    <a:pt x="1256" y="732"/>
                  </a:lnTo>
                  <a:lnTo>
                    <a:pt x="1254" y="725"/>
                  </a:lnTo>
                  <a:lnTo>
                    <a:pt x="1249" y="712"/>
                  </a:lnTo>
                  <a:lnTo>
                    <a:pt x="1256" y="704"/>
                  </a:lnTo>
                  <a:lnTo>
                    <a:pt x="1266" y="712"/>
                  </a:lnTo>
                  <a:lnTo>
                    <a:pt x="1266" y="726"/>
                  </a:lnTo>
                  <a:lnTo>
                    <a:pt x="1271" y="727"/>
                  </a:lnTo>
                  <a:lnTo>
                    <a:pt x="1284" y="720"/>
                  </a:lnTo>
                  <a:lnTo>
                    <a:pt x="1291" y="718"/>
                  </a:lnTo>
                  <a:lnTo>
                    <a:pt x="1298" y="724"/>
                  </a:lnTo>
                  <a:lnTo>
                    <a:pt x="1302" y="719"/>
                  </a:lnTo>
                  <a:lnTo>
                    <a:pt x="1321" y="705"/>
                  </a:lnTo>
                  <a:lnTo>
                    <a:pt x="1322" y="694"/>
                  </a:lnTo>
                  <a:lnTo>
                    <a:pt x="1317" y="682"/>
                  </a:lnTo>
                  <a:lnTo>
                    <a:pt x="1309" y="677"/>
                  </a:lnTo>
                  <a:lnTo>
                    <a:pt x="1303" y="668"/>
                  </a:lnTo>
                  <a:lnTo>
                    <a:pt x="1303" y="663"/>
                  </a:lnTo>
                  <a:lnTo>
                    <a:pt x="1308" y="652"/>
                  </a:lnTo>
                  <a:lnTo>
                    <a:pt x="1328" y="655"/>
                  </a:lnTo>
                  <a:lnTo>
                    <a:pt x="1340" y="652"/>
                  </a:lnTo>
                  <a:lnTo>
                    <a:pt x="1347" y="629"/>
                  </a:lnTo>
                  <a:lnTo>
                    <a:pt x="1356" y="621"/>
                  </a:lnTo>
                  <a:lnTo>
                    <a:pt x="1362" y="622"/>
                  </a:lnTo>
                  <a:lnTo>
                    <a:pt x="1372" y="626"/>
                  </a:lnTo>
                  <a:lnTo>
                    <a:pt x="1376" y="624"/>
                  </a:lnTo>
                  <a:lnTo>
                    <a:pt x="1380" y="619"/>
                  </a:lnTo>
                  <a:lnTo>
                    <a:pt x="1378" y="613"/>
                  </a:lnTo>
                  <a:lnTo>
                    <a:pt x="1368" y="605"/>
                  </a:lnTo>
                  <a:lnTo>
                    <a:pt x="1366" y="599"/>
                  </a:lnTo>
                  <a:lnTo>
                    <a:pt x="1372" y="595"/>
                  </a:lnTo>
                  <a:lnTo>
                    <a:pt x="1373" y="592"/>
                  </a:lnTo>
                  <a:lnTo>
                    <a:pt x="1379" y="589"/>
                  </a:lnTo>
                  <a:lnTo>
                    <a:pt x="1376" y="579"/>
                  </a:lnTo>
                  <a:lnTo>
                    <a:pt x="1371" y="576"/>
                  </a:lnTo>
                  <a:lnTo>
                    <a:pt x="1363" y="577"/>
                  </a:lnTo>
                  <a:lnTo>
                    <a:pt x="1359" y="575"/>
                  </a:lnTo>
                  <a:lnTo>
                    <a:pt x="1354" y="565"/>
                  </a:lnTo>
                  <a:lnTo>
                    <a:pt x="1359" y="559"/>
                  </a:lnTo>
                  <a:lnTo>
                    <a:pt x="1373" y="560"/>
                  </a:lnTo>
                  <a:lnTo>
                    <a:pt x="1373" y="553"/>
                  </a:lnTo>
                  <a:lnTo>
                    <a:pt x="1375" y="541"/>
                  </a:lnTo>
                  <a:lnTo>
                    <a:pt x="1383" y="528"/>
                  </a:lnTo>
                  <a:lnTo>
                    <a:pt x="1378" y="524"/>
                  </a:lnTo>
                  <a:lnTo>
                    <a:pt x="1371" y="513"/>
                  </a:lnTo>
                  <a:lnTo>
                    <a:pt x="1363" y="525"/>
                  </a:lnTo>
                  <a:lnTo>
                    <a:pt x="1366" y="531"/>
                  </a:lnTo>
                  <a:lnTo>
                    <a:pt x="1356" y="530"/>
                  </a:lnTo>
                  <a:lnTo>
                    <a:pt x="1352" y="526"/>
                  </a:lnTo>
                  <a:lnTo>
                    <a:pt x="1354" y="519"/>
                  </a:lnTo>
                  <a:lnTo>
                    <a:pt x="1359" y="510"/>
                  </a:lnTo>
                  <a:lnTo>
                    <a:pt x="1368" y="507"/>
                  </a:lnTo>
                  <a:lnTo>
                    <a:pt x="1370" y="494"/>
                  </a:lnTo>
                  <a:lnTo>
                    <a:pt x="1376" y="490"/>
                  </a:lnTo>
                  <a:lnTo>
                    <a:pt x="1383" y="491"/>
                  </a:lnTo>
                  <a:lnTo>
                    <a:pt x="1386" y="498"/>
                  </a:lnTo>
                  <a:lnTo>
                    <a:pt x="1384" y="505"/>
                  </a:lnTo>
                  <a:lnTo>
                    <a:pt x="1385" y="511"/>
                  </a:lnTo>
                  <a:lnTo>
                    <a:pt x="1388" y="517"/>
                  </a:lnTo>
                  <a:lnTo>
                    <a:pt x="1389" y="526"/>
                  </a:lnTo>
                  <a:lnTo>
                    <a:pt x="1391" y="521"/>
                  </a:lnTo>
                  <a:lnTo>
                    <a:pt x="1404" y="516"/>
                  </a:lnTo>
                  <a:lnTo>
                    <a:pt x="1406" y="506"/>
                  </a:lnTo>
                  <a:lnTo>
                    <a:pt x="1402" y="499"/>
                  </a:lnTo>
                  <a:lnTo>
                    <a:pt x="1396" y="490"/>
                  </a:lnTo>
                  <a:lnTo>
                    <a:pt x="1394" y="480"/>
                  </a:lnTo>
                  <a:lnTo>
                    <a:pt x="1396" y="470"/>
                  </a:lnTo>
                  <a:lnTo>
                    <a:pt x="1405" y="464"/>
                  </a:lnTo>
                  <a:lnTo>
                    <a:pt x="1414" y="465"/>
                  </a:lnTo>
                  <a:lnTo>
                    <a:pt x="1418" y="470"/>
                  </a:lnTo>
                  <a:lnTo>
                    <a:pt x="1421" y="476"/>
                  </a:lnTo>
                  <a:lnTo>
                    <a:pt x="1431" y="482"/>
                  </a:lnTo>
                  <a:lnTo>
                    <a:pt x="1436" y="482"/>
                  </a:lnTo>
                  <a:lnTo>
                    <a:pt x="1439" y="471"/>
                  </a:lnTo>
                  <a:lnTo>
                    <a:pt x="1424" y="461"/>
                  </a:lnTo>
                  <a:lnTo>
                    <a:pt x="1421" y="455"/>
                  </a:lnTo>
                  <a:lnTo>
                    <a:pt x="1424" y="448"/>
                  </a:lnTo>
                  <a:lnTo>
                    <a:pt x="1435" y="445"/>
                  </a:lnTo>
                  <a:lnTo>
                    <a:pt x="1444" y="444"/>
                  </a:lnTo>
                  <a:lnTo>
                    <a:pt x="1454" y="438"/>
                  </a:lnTo>
                  <a:lnTo>
                    <a:pt x="1456" y="432"/>
                  </a:lnTo>
                  <a:lnTo>
                    <a:pt x="1452" y="426"/>
                  </a:lnTo>
                  <a:lnTo>
                    <a:pt x="1440" y="428"/>
                  </a:lnTo>
                  <a:lnTo>
                    <a:pt x="1428" y="421"/>
                  </a:lnTo>
                  <a:lnTo>
                    <a:pt x="1425" y="411"/>
                  </a:lnTo>
                  <a:lnTo>
                    <a:pt x="1427" y="402"/>
                  </a:lnTo>
                  <a:lnTo>
                    <a:pt x="1432" y="397"/>
                  </a:lnTo>
                  <a:lnTo>
                    <a:pt x="1437" y="394"/>
                  </a:lnTo>
                  <a:lnTo>
                    <a:pt x="1443" y="393"/>
                  </a:lnTo>
                  <a:lnTo>
                    <a:pt x="1448" y="396"/>
                  </a:lnTo>
                  <a:lnTo>
                    <a:pt x="1463" y="395"/>
                  </a:lnTo>
                  <a:lnTo>
                    <a:pt x="1471" y="391"/>
                  </a:lnTo>
                  <a:lnTo>
                    <a:pt x="1476" y="380"/>
                  </a:lnTo>
                  <a:lnTo>
                    <a:pt x="1484" y="375"/>
                  </a:lnTo>
                  <a:lnTo>
                    <a:pt x="1493" y="377"/>
                  </a:lnTo>
                  <a:lnTo>
                    <a:pt x="1501" y="372"/>
                  </a:lnTo>
                  <a:lnTo>
                    <a:pt x="1503" y="367"/>
                  </a:lnTo>
                  <a:lnTo>
                    <a:pt x="1495" y="362"/>
                  </a:lnTo>
                  <a:lnTo>
                    <a:pt x="1490" y="361"/>
                  </a:lnTo>
                  <a:lnTo>
                    <a:pt x="1485" y="350"/>
                  </a:lnTo>
                  <a:lnTo>
                    <a:pt x="1489" y="343"/>
                  </a:lnTo>
                  <a:lnTo>
                    <a:pt x="1503" y="341"/>
                  </a:lnTo>
                  <a:lnTo>
                    <a:pt x="1512" y="348"/>
                  </a:lnTo>
                  <a:lnTo>
                    <a:pt x="1520" y="349"/>
                  </a:lnTo>
                  <a:lnTo>
                    <a:pt x="1522" y="343"/>
                  </a:lnTo>
                  <a:lnTo>
                    <a:pt x="1517" y="332"/>
                  </a:lnTo>
                  <a:lnTo>
                    <a:pt x="1508" y="323"/>
                  </a:lnTo>
                  <a:lnTo>
                    <a:pt x="1502" y="315"/>
                  </a:lnTo>
                  <a:lnTo>
                    <a:pt x="1501" y="309"/>
                  </a:lnTo>
                  <a:lnTo>
                    <a:pt x="1500" y="303"/>
                  </a:lnTo>
                  <a:lnTo>
                    <a:pt x="1419" y="298"/>
                  </a:lnTo>
                  <a:lnTo>
                    <a:pt x="1406" y="298"/>
                  </a:lnTo>
                  <a:lnTo>
                    <a:pt x="1310" y="291"/>
                  </a:lnTo>
                  <a:lnTo>
                    <a:pt x="1316" y="283"/>
                  </a:lnTo>
                  <a:lnTo>
                    <a:pt x="1321" y="277"/>
                  </a:lnTo>
                  <a:lnTo>
                    <a:pt x="1353" y="246"/>
                  </a:lnTo>
                  <a:lnTo>
                    <a:pt x="1357" y="233"/>
                  </a:lnTo>
                  <a:lnTo>
                    <a:pt x="1369" y="222"/>
                  </a:lnTo>
                  <a:lnTo>
                    <a:pt x="1374" y="219"/>
                  </a:lnTo>
                  <a:lnTo>
                    <a:pt x="1388" y="213"/>
                  </a:lnTo>
                  <a:lnTo>
                    <a:pt x="1392" y="202"/>
                  </a:lnTo>
                  <a:lnTo>
                    <a:pt x="1403" y="197"/>
                  </a:lnTo>
                  <a:lnTo>
                    <a:pt x="1407" y="187"/>
                  </a:lnTo>
                  <a:lnTo>
                    <a:pt x="1406" y="182"/>
                  </a:lnTo>
                  <a:lnTo>
                    <a:pt x="1405" y="172"/>
                  </a:lnTo>
                  <a:lnTo>
                    <a:pt x="1410" y="165"/>
                  </a:lnTo>
                  <a:lnTo>
                    <a:pt x="1409" y="159"/>
                  </a:lnTo>
                  <a:lnTo>
                    <a:pt x="1400" y="150"/>
                  </a:lnTo>
                  <a:lnTo>
                    <a:pt x="1393" y="147"/>
                  </a:lnTo>
                  <a:lnTo>
                    <a:pt x="1388" y="142"/>
                  </a:lnTo>
                  <a:lnTo>
                    <a:pt x="1390" y="136"/>
                  </a:lnTo>
                  <a:lnTo>
                    <a:pt x="1389" y="129"/>
                  </a:lnTo>
                  <a:lnTo>
                    <a:pt x="1388" y="123"/>
                  </a:lnTo>
                  <a:lnTo>
                    <a:pt x="1386" y="111"/>
                  </a:lnTo>
                  <a:lnTo>
                    <a:pt x="1378" y="113"/>
                  </a:lnTo>
                  <a:lnTo>
                    <a:pt x="1371" y="118"/>
                  </a:lnTo>
                  <a:lnTo>
                    <a:pt x="1367" y="111"/>
                  </a:lnTo>
                  <a:lnTo>
                    <a:pt x="1019" y="85"/>
                  </a:lnTo>
                  <a:lnTo>
                    <a:pt x="814" y="70"/>
                  </a:lnTo>
                  <a:lnTo>
                    <a:pt x="606" y="51"/>
                  </a:lnTo>
                  <a:lnTo>
                    <a:pt x="436" y="38"/>
                  </a:lnTo>
                  <a:lnTo>
                    <a:pt x="194" y="11"/>
                  </a:lnTo>
                  <a:lnTo>
                    <a:pt x="106" y="3"/>
                  </a:lnTo>
                  <a:lnTo>
                    <a:pt x="79" y="0"/>
                  </a:lnTo>
                  <a:lnTo>
                    <a:pt x="79" y="30"/>
                  </a:lnTo>
                  <a:lnTo>
                    <a:pt x="80" y="38"/>
                  </a:lnTo>
                  <a:lnTo>
                    <a:pt x="80" y="94"/>
                  </a:lnTo>
                  <a:lnTo>
                    <a:pt x="80" y="160"/>
                  </a:lnTo>
                  <a:lnTo>
                    <a:pt x="82" y="197"/>
                  </a:lnTo>
                  <a:lnTo>
                    <a:pt x="84" y="263"/>
                  </a:lnTo>
                  <a:lnTo>
                    <a:pt x="85" y="294"/>
                  </a:lnTo>
                  <a:lnTo>
                    <a:pt x="85" y="332"/>
                  </a:lnTo>
                  <a:lnTo>
                    <a:pt x="86" y="341"/>
                  </a:lnTo>
                  <a:lnTo>
                    <a:pt x="88" y="406"/>
                  </a:lnTo>
                  <a:lnTo>
                    <a:pt x="85" y="412"/>
                  </a:lnTo>
                  <a:lnTo>
                    <a:pt x="89" y="418"/>
                  </a:lnTo>
                  <a:lnTo>
                    <a:pt x="81" y="460"/>
                  </a:lnTo>
                  <a:lnTo>
                    <a:pt x="83" y="467"/>
                  </a:lnTo>
                  <a:lnTo>
                    <a:pt x="81" y="473"/>
                  </a:lnTo>
                  <a:lnTo>
                    <a:pt x="79" y="478"/>
                  </a:lnTo>
                  <a:lnTo>
                    <a:pt x="77" y="491"/>
                  </a:lnTo>
                  <a:lnTo>
                    <a:pt x="76" y="504"/>
                  </a:lnTo>
                  <a:lnTo>
                    <a:pt x="69" y="561"/>
                  </a:lnTo>
                  <a:lnTo>
                    <a:pt x="68" y="568"/>
                  </a:lnTo>
                  <a:lnTo>
                    <a:pt x="59" y="633"/>
                  </a:lnTo>
                  <a:lnTo>
                    <a:pt x="53" y="671"/>
                  </a:lnTo>
                  <a:lnTo>
                    <a:pt x="37" y="795"/>
                  </a:lnTo>
                  <a:lnTo>
                    <a:pt x="24" y="893"/>
                  </a:lnTo>
                  <a:lnTo>
                    <a:pt x="22" y="907"/>
                  </a:lnTo>
                  <a:lnTo>
                    <a:pt x="14" y="975"/>
                  </a:lnTo>
                  <a:lnTo>
                    <a:pt x="10" y="1006"/>
                  </a:lnTo>
                  <a:lnTo>
                    <a:pt x="8" y="1023"/>
                  </a:lnTo>
                  <a:lnTo>
                    <a:pt x="0" y="1063"/>
                  </a:lnTo>
                  <a:lnTo>
                    <a:pt x="9" y="1065"/>
                  </a:lnTo>
                  <a:lnTo>
                    <a:pt x="12" y="1072"/>
                  </a:lnTo>
                  <a:lnTo>
                    <a:pt x="10" y="1080"/>
                  </a:lnTo>
                  <a:lnTo>
                    <a:pt x="16" y="1082"/>
                  </a:lnTo>
                  <a:lnTo>
                    <a:pt x="23" y="1092"/>
                  </a:lnTo>
                  <a:lnTo>
                    <a:pt x="31" y="1087"/>
                  </a:lnTo>
                  <a:lnTo>
                    <a:pt x="34" y="1093"/>
                  </a:lnTo>
                  <a:lnTo>
                    <a:pt x="25" y="1095"/>
                  </a:lnTo>
                  <a:lnTo>
                    <a:pt x="29" y="1102"/>
                  </a:lnTo>
                  <a:lnTo>
                    <a:pt x="36" y="1104"/>
                  </a:lnTo>
                  <a:lnTo>
                    <a:pt x="40" y="1096"/>
                  </a:lnTo>
                  <a:lnTo>
                    <a:pt x="46" y="1100"/>
                  </a:lnTo>
                  <a:lnTo>
                    <a:pt x="51" y="1103"/>
                  </a:lnTo>
                  <a:lnTo>
                    <a:pt x="56" y="1095"/>
                  </a:lnTo>
                  <a:lnTo>
                    <a:pt x="61" y="1092"/>
                  </a:lnTo>
                  <a:lnTo>
                    <a:pt x="58" y="1100"/>
                  </a:lnTo>
                  <a:lnTo>
                    <a:pt x="70" y="1092"/>
                  </a:lnTo>
                  <a:lnTo>
                    <a:pt x="76" y="1090"/>
                  </a:lnTo>
                  <a:lnTo>
                    <a:pt x="72" y="1097"/>
                  </a:lnTo>
                  <a:lnTo>
                    <a:pt x="74" y="1103"/>
                  </a:lnTo>
                  <a:lnTo>
                    <a:pt x="81" y="1101"/>
                  </a:lnTo>
                  <a:lnTo>
                    <a:pt x="90" y="1101"/>
                  </a:lnTo>
                  <a:lnTo>
                    <a:pt x="87" y="1097"/>
                  </a:lnTo>
                  <a:lnTo>
                    <a:pt x="81" y="1097"/>
                  </a:lnTo>
                  <a:lnTo>
                    <a:pt x="89" y="1095"/>
                  </a:lnTo>
                  <a:lnTo>
                    <a:pt x="99" y="1096"/>
                  </a:lnTo>
                  <a:lnTo>
                    <a:pt x="105" y="1102"/>
                  </a:lnTo>
                  <a:lnTo>
                    <a:pt x="121" y="1101"/>
                  </a:lnTo>
                  <a:lnTo>
                    <a:pt x="129" y="1103"/>
                  </a:lnTo>
                  <a:lnTo>
                    <a:pt x="123" y="1107"/>
                  </a:lnTo>
                  <a:lnTo>
                    <a:pt x="133" y="1110"/>
                  </a:lnTo>
                  <a:lnTo>
                    <a:pt x="130" y="1134"/>
                  </a:lnTo>
                  <a:lnTo>
                    <a:pt x="124" y="1219"/>
                  </a:lnTo>
                  <a:lnTo>
                    <a:pt x="121" y="1231"/>
                  </a:lnTo>
                  <a:lnTo>
                    <a:pt x="115" y="1304"/>
                  </a:lnTo>
                  <a:lnTo>
                    <a:pt x="491" y="1341"/>
                  </a:lnTo>
                  <a:lnTo>
                    <a:pt x="812" y="1372"/>
                  </a:lnTo>
                  <a:lnTo>
                    <a:pt x="922" y="1380"/>
                  </a:lnTo>
                  <a:lnTo>
                    <a:pt x="997" y="1387"/>
                  </a:lnTo>
                  <a:lnTo>
                    <a:pt x="997" y="1387"/>
                  </a:lnTo>
                  <a:lnTo>
                    <a:pt x="997" y="1387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3" name="Freeform 17">
              <a:extLst>
                <a:ext uri="{FF2B5EF4-FFF2-40B4-BE49-F238E27FC236}">
                  <a16:creationId xmlns:a16="http://schemas.microsoft.com/office/drawing/2014/main" id="{EC6CF433-A8FC-97A1-984E-E052F79D0F9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15109297" y="-987953"/>
              <a:ext cx="2828925" cy="2938463"/>
            </a:xfrm>
            <a:custGeom>
              <a:avLst/>
              <a:gdLst>
                <a:gd name="T0" fmla="*/ 1597 w 1782"/>
                <a:gd name="T1" fmla="*/ 1819 h 1851"/>
                <a:gd name="T2" fmla="*/ 1592 w 1782"/>
                <a:gd name="T3" fmla="*/ 1763 h 1851"/>
                <a:gd name="T4" fmla="*/ 1622 w 1782"/>
                <a:gd name="T5" fmla="*/ 1744 h 1851"/>
                <a:gd name="T6" fmla="*/ 1647 w 1782"/>
                <a:gd name="T7" fmla="*/ 1714 h 1851"/>
                <a:gd name="T8" fmla="*/ 1640 w 1782"/>
                <a:gd name="T9" fmla="*/ 1645 h 1851"/>
                <a:gd name="T10" fmla="*/ 1660 w 1782"/>
                <a:gd name="T11" fmla="*/ 1691 h 1851"/>
                <a:gd name="T12" fmla="*/ 1700 w 1782"/>
                <a:gd name="T13" fmla="*/ 1627 h 1851"/>
                <a:gd name="T14" fmla="*/ 1748 w 1782"/>
                <a:gd name="T15" fmla="*/ 1628 h 1851"/>
                <a:gd name="T16" fmla="*/ 1770 w 1782"/>
                <a:gd name="T17" fmla="*/ 1586 h 1851"/>
                <a:gd name="T18" fmla="*/ 1772 w 1782"/>
                <a:gd name="T19" fmla="*/ 1537 h 1851"/>
                <a:gd name="T20" fmla="*/ 1737 w 1782"/>
                <a:gd name="T21" fmla="*/ 1463 h 1851"/>
                <a:gd name="T22" fmla="*/ 1722 w 1782"/>
                <a:gd name="T23" fmla="*/ 1487 h 1851"/>
                <a:gd name="T24" fmla="*/ 1678 w 1782"/>
                <a:gd name="T25" fmla="*/ 1407 h 1851"/>
                <a:gd name="T26" fmla="*/ 1676 w 1782"/>
                <a:gd name="T27" fmla="*/ 1364 h 1851"/>
                <a:gd name="T28" fmla="*/ 1672 w 1782"/>
                <a:gd name="T29" fmla="*/ 1290 h 1851"/>
                <a:gd name="T30" fmla="*/ 1655 w 1782"/>
                <a:gd name="T31" fmla="*/ 1221 h 1851"/>
                <a:gd name="T32" fmla="*/ 1620 w 1782"/>
                <a:gd name="T33" fmla="*/ 1177 h 1851"/>
                <a:gd name="T34" fmla="*/ 1561 w 1782"/>
                <a:gd name="T35" fmla="*/ 1157 h 1851"/>
                <a:gd name="T36" fmla="*/ 1530 w 1782"/>
                <a:gd name="T37" fmla="*/ 1104 h 1851"/>
                <a:gd name="T38" fmla="*/ 1454 w 1782"/>
                <a:gd name="T39" fmla="*/ 1033 h 1851"/>
                <a:gd name="T40" fmla="*/ 1461 w 1782"/>
                <a:gd name="T41" fmla="*/ 950 h 1851"/>
                <a:gd name="T42" fmla="*/ 1503 w 1782"/>
                <a:gd name="T43" fmla="*/ 855 h 1851"/>
                <a:gd name="T44" fmla="*/ 1529 w 1782"/>
                <a:gd name="T45" fmla="*/ 793 h 1851"/>
                <a:gd name="T46" fmla="*/ 1447 w 1782"/>
                <a:gd name="T47" fmla="*/ 742 h 1851"/>
                <a:gd name="T48" fmla="*/ 1383 w 1782"/>
                <a:gd name="T49" fmla="*/ 764 h 1851"/>
                <a:gd name="T50" fmla="*/ 1364 w 1782"/>
                <a:gd name="T51" fmla="*/ 698 h 1851"/>
                <a:gd name="T52" fmla="*/ 1365 w 1782"/>
                <a:gd name="T53" fmla="*/ 647 h 1851"/>
                <a:gd name="T54" fmla="*/ 1310 w 1782"/>
                <a:gd name="T55" fmla="*/ 571 h 1851"/>
                <a:gd name="T56" fmla="*/ 1266 w 1782"/>
                <a:gd name="T57" fmla="*/ 514 h 1851"/>
                <a:gd name="T58" fmla="*/ 1196 w 1782"/>
                <a:gd name="T59" fmla="*/ 440 h 1851"/>
                <a:gd name="T60" fmla="*/ 1179 w 1782"/>
                <a:gd name="T61" fmla="*/ 379 h 1851"/>
                <a:gd name="T62" fmla="*/ 1169 w 1782"/>
                <a:gd name="T63" fmla="*/ 291 h 1851"/>
                <a:gd name="T64" fmla="*/ 1190 w 1782"/>
                <a:gd name="T65" fmla="*/ 198 h 1851"/>
                <a:gd name="T66" fmla="*/ 1156 w 1782"/>
                <a:gd name="T67" fmla="*/ 149 h 1851"/>
                <a:gd name="T68" fmla="*/ 918 w 1782"/>
                <a:gd name="T69" fmla="*/ 92 h 1851"/>
                <a:gd name="T70" fmla="*/ 1 w 1782"/>
                <a:gd name="T71" fmla="*/ 0 h 1851"/>
                <a:gd name="T72" fmla="*/ 30 w 1782"/>
                <a:gd name="T73" fmla="*/ 16 h 1851"/>
                <a:gd name="T74" fmla="*/ 25 w 1782"/>
                <a:gd name="T75" fmla="*/ 75 h 1851"/>
                <a:gd name="T76" fmla="*/ 36 w 1782"/>
                <a:gd name="T77" fmla="*/ 107 h 1851"/>
                <a:gd name="T78" fmla="*/ 70 w 1782"/>
                <a:gd name="T79" fmla="*/ 164 h 1851"/>
                <a:gd name="T80" fmla="*/ 89 w 1782"/>
                <a:gd name="T81" fmla="*/ 219 h 1851"/>
                <a:gd name="T82" fmla="*/ 128 w 1782"/>
                <a:gd name="T83" fmla="*/ 272 h 1851"/>
                <a:gd name="T84" fmla="*/ 203 w 1782"/>
                <a:gd name="T85" fmla="*/ 284 h 1851"/>
                <a:gd name="T86" fmla="*/ 214 w 1782"/>
                <a:gd name="T87" fmla="*/ 323 h 1851"/>
                <a:gd name="T88" fmla="*/ 189 w 1782"/>
                <a:gd name="T89" fmla="*/ 340 h 1851"/>
                <a:gd name="T90" fmla="*/ 152 w 1782"/>
                <a:gd name="T91" fmla="*/ 397 h 1851"/>
                <a:gd name="T92" fmla="*/ 171 w 1782"/>
                <a:gd name="T93" fmla="*/ 451 h 1851"/>
                <a:gd name="T94" fmla="*/ 188 w 1782"/>
                <a:gd name="T95" fmla="*/ 491 h 1851"/>
                <a:gd name="T96" fmla="*/ 224 w 1782"/>
                <a:gd name="T97" fmla="*/ 555 h 1851"/>
                <a:gd name="T98" fmla="*/ 263 w 1782"/>
                <a:gd name="T99" fmla="*/ 580 h 1851"/>
                <a:gd name="T100" fmla="*/ 236 w 1782"/>
                <a:gd name="T101" fmla="*/ 837 h 1851"/>
                <a:gd name="T102" fmla="*/ 209 w 1782"/>
                <a:gd name="T103" fmla="*/ 1058 h 1851"/>
                <a:gd name="T104" fmla="*/ 181 w 1782"/>
                <a:gd name="T105" fmla="*/ 1320 h 1851"/>
                <a:gd name="T106" fmla="*/ 183 w 1782"/>
                <a:gd name="T107" fmla="*/ 1553 h 1851"/>
                <a:gd name="T108" fmla="*/ 1449 w 1782"/>
                <a:gd name="T109" fmla="*/ 1667 h 1851"/>
                <a:gd name="T110" fmla="*/ 1468 w 1782"/>
                <a:gd name="T111" fmla="*/ 1695 h 1851"/>
                <a:gd name="T112" fmla="*/ 1480 w 1782"/>
                <a:gd name="T113" fmla="*/ 1746 h 1851"/>
                <a:gd name="T114" fmla="*/ 1400 w 1782"/>
                <a:gd name="T115" fmla="*/ 1822 h 18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782" h="1851">
                  <a:moveTo>
                    <a:pt x="1484" y="1847"/>
                  </a:moveTo>
                  <a:lnTo>
                    <a:pt x="1497" y="1847"/>
                  </a:lnTo>
                  <a:lnTo>
                    <a:pt x="1578" y="1851"/>
                  </a:lnTo>
                  <a:lnTo>
                    <a:pt x="1584" y="1840"/>
                  </a:lnTo>
                  <a:lnTo>
                    <a:pt x="1590" y="1833"/>
                  </a:lnTo>
                  <a:lnTo>
                    <a:pt x="1592" y="1826"/>
                  </a:lnTo>
                  <a:lnTo>
                    <a:pt x="1597" y="1819"/>
                  </a:lnTo>
                  <a:lnTo>
                    <a:pt x="1603" y="1818"/>
                  </a:lnTo>
                  <a:lnTo>
                    <a:pt x="1619" y="1809"/>
                  </a:lnTo>
                  <a:lnTo>
                    <a:pt x="1617" y="1797"/>
                  </a:lnTo>
                  <a:lnTo>
                    <a:pt x="1604" y="1782"/>
                  </a:lnTo>
                  <a:lnTo>
                    <a:pt x="1600" y="1777"/>
                  </a:lnTo>
                  <a:lnTo>
                    <a:pt x="1593" y="1770"/>
                  </a:lnTo>
                  <a:lnTo>
                    <a:pt x="1592" y="1763"/>
                  </a:lnTo>
                  <a:lnTo>
                    <a:pt x="1615" y="1766"/>
                  </a:lnTo>
                  <a:lnTo>
                    <a:pt x="1629" y="1765"/>
                  </a:lnTo>
                  <a:lnTo>
                    <a:pt x="1640" y="1763"/>
                  </a:lnTo>
                  <a:lnTo>
                    <a:pt x="1641" y="1757"/>
                  </a:lnTo>
                  <a:lnTo>
                    <a:pt x="1639" y="1751"/>
                  </a:lnTo>
                  <a:lnTo>
                    <a:pt x="1632" y="1752"/>
                  </a:lnTo>
                  <a:lnTo>
                    <a:pt x="1622" y="1744"/>
                  </a:lnTo>
                  <a:lnTo>
                    <a:pt x="1617" y="1738"/>
                  </a:lnTo>
                  <a:lnTo>
                    <a:pt x="1619" y="1732"/>
                  </a:lnTo>
                  <a:lnTo>
                    <a:pt x="1624" y="1728"/>
                  </a:lnTo>
                  <a:lnTo>
                    <a:pt x="1641" y="1732"/>
                  </a:lnTo>
                  <a:lnTo>
                    <a:pt x="1648" y="1728"/>
                  </a:lnTo>
                  <a:lnTo>
                    <a:pt x="1649" y="1721"/>
                  </a:lnTo>
                  <a:lnTo>
                    <a:pt x="1647" y="1714"/>
                  </a:lnTo>
                  <a:lnTo>
                    <a:pt x="1639" y="1693"/>
                  </a:lnTo>
                  <a:lnTo>
                    <a:pt x="1648" y="1687"/>
                  </a:lnTo>
                  <a:lnTo>
                    <a:pt x="1648" y="1679"/>
                  </a:lnTo>
                  <a:lnTo>
                    <a:pt x="1644" y="1670"/>
                  </a:lnTo>
                  <a:lnTo>
                    <a:pt x="1634" y="1658"/>
                  </a:lnTo>
                  <a:lnTo>
                    <a:pt x="1635" y="1652"/>
                  </a:lnTo>
                  <a:lnTo>
                    <a:pt x="1640" y="1645"/>
                  </a:lnTo>
                  <a:lnTo>
                    <a:pt x="1647" y="1643"/>
                  </a:lnTo>
                  <a:lnTo>
                    <a:pt x="1659" y="1645"/>
                  </a:lnTo>
                  <a:lnTo>
                    <a:pt x="1666" y="1659"/>
                  </a:lnTo>
                  <a:lnTo>
                    <a:pt x="1663" y="1667"/>
                  </a:lnTo>
                  <a:lnTo>
                    <a:pt x="1658" y="1679"/>
                  </a:lnTo>
                  <a:lnTo>
                    <a:pt x="1657" y="1685"/>
                  </a:lnTo>
                  <a:lnTo>
                    <a:pt x="1660" y="1691"/>
                  </a:lnTo>
                  <a:lnTo>
                    <a:pt x="1667" y="1688"/>
                  </a:lnTo>
                  <a:lnTo>
                    <a:pt x="1679" y="1672"/>
                  </a:lnTo>
                  <a:lnTo>
                    <a:pt x="1685" y="1655"/>
                  </a:lnTo>
                  <a:lnTo>
                    <a:pt x="1688" y="1650"/>
                  </a:lnTo>
                  <a:lnTo>
                    <a:pt x="1690" y="1645"/>
                  </a:lnTo>
                  <a:lnTo>
                    <a:pt x="1693" y="1634"/>
                  </a:lnTo>
                  <a:lnTo>
                    <a:pt x="1700" y="1627"/>
                  </a:lnTo>
                  <a:lnTo>
                    <a:pt x="1708" y="1628"/>
                  </a:lnTo>
                  <a:lnTo>
                    <a:pt x="1715" y="1641"/>
                  </a:lnTo>
                  <a:lnTo>
                    <a:pt x="1725" y="1653"/>
                  </a:lnTo>
                  <a:lnTo>
                    <a:pt x="1732" y="1655"/>
                  </a:lnTo>
                  <a:lnTo>
                    <a:pt x="1740" y="1648"/>
                  </a:lnTo>
                  <a:lnTo>
                    <a:pt x="1744" y="1643"/>
                  </a:lnTo>
                  <a:lnTo>
                    <a:pt x="1748" y="1628"/>
                  </a:lnTo>
                  <a:lnTo>
                    <a:pt x="1759" y="1618"/>
                  </a:lnTo>
                  <a:lnTo>
                    <a:pt x="1755" y="1611"/>
                  </a:lnTo>
                  <a:lnTo>
                    <a:pt x="1750" y="1600"/>
                  </a:lnTo>
                  <a:lnTo>
                    <a:pt x="1749" y="1594"/>
                  </a:lnTo>
                  <a:lnTo>
                    <a:pt x="1750" y="1589"/>
                  </a:lnTo>
                  <a:lnTo>
                    <a:pt x="1757" y="1583"/>
                  </a:lnTo>
                  <a:lnTo>
                    <a:pt x="1770" y="1586"/>
                  </a:lnTo>
                  <a:lnTo>
                    <a:pt x="1772" y="1578"/>
                  </a:lnTo>
                  <a:lnTo>
                    <a:pt x="1771" y="1573"/>
                  </a:lnTo>
                  <a:lnTo>
                    <a:pt x="1763" y="1572"/>
                  </a:lnTo>
                  <a:lnTo>
                    <a:pt x="1756" y="1560"/>
                  </a:lnTo>
                  <a:lnTo>
                    <a:pt x="1760" y="1553"/>
                  </a:lnTo>
                  <a:lnTo>
                    <a:pt x="1769" y="1548"/>
                  </a:lnTo>
                  <a:lnTo>
                    <a:pt x="1772" y="1537"/>
                  </a:lnTo>
                  <a:lnTo>
                    <a:pt x="1776" y="1528"/>
                  </a:lnTo>
                  <a:lnTo>
                    <a:pt x="1782" y="1509"/>
                  </a:lnTo>
                  <a:lnTo>
                    <a:pt x="1773" y="1499"/>
                  </a:lnTo>
                  <a:lnTo>
                    <a:pt x="1762" y="1504"/>
                  </a:lnTo>
                  <a:lnTo>
                    <a:pt x="1751" y="1483"/>
                  </a:lnTo>
                  <a:lnTo>
                    <a:pt x="1744" y="1478"/>
                  </a:lnTo>
                  <a:lnTo>
                    <a:pt x="1737" y="1463"/>
                  </a:lnTo>
                  <a:lnTo>
                    <a:pt x="1723" y="1464"/>
                  </a:lnTo>
                  <a:lnTo>
                    <a:pt x="1723" y="1472"/>
                  </a:lnTo>
                  <a:lnTo>
                    <a:pt x="1733" y="1480"/>
                  </a:lnTo>
                  <a:lnTo>
                    <a:pt x="1736" y="1485"/>
                  </a:lnTo>
                  <a:lnTo>
                    <a:pt x="1734" y="1492"/>
                  </a:lnTo>
                  <a:lnTo>
                    <a:pt x="1726" y="1492"/>
                  </a:lnTo>
                  <a:lnTo>
                    <a:pt x="1722" y="1487"/>
                  </a:lnTo>
                  <a:lnTo>
                    <a:pt x="1706" y="1477"/>
                  </a:lnTo>
                  <a:lnTo>
                    <a:pt x="1700" y="1470"/>
                  </a:lnTo>
                  <a:lnTo>
                    <a:pt x="1703" y="1455"/>
                  </a:lnTo>
                  <a:lnTo>
                    <a:pt x="1698" y="1447"/>
                  </a:lnTo>
                  <a:lnTo>
                    <a:pt x="1691" y="1440"/>
                  </a:lnTo>
                  <a:lnTo>
                    <a:pt x="1681" y="1414"/>
                  </a:lnTo>
                  <a:lnTo>
                    <a:pt x="1678" y="1407"/>
                  </a:lnTo>
                  <a:lnTo>
                    <a:pt x="1681" y="1396"/>
                  </a:lnTo>
                  <a:lnTo>
                    <a:pt x="1671" y="1393"/>
                  </a:lnTo>
                  <a:lnTo>
                    <a:pt x="1668" y="1389"/>
                  </a:lnTo>
                  <a:lnTo>
                    <a:pt x="1666" y="1383"/>
                  </a:lnTo>
                  <a:lnTo>
                    <a:pt x="1667" y="1377"/>
                  </a:lnTo>
                  <a:lnTo>
                    <a:pt x="1671" y="1368"/>
                  </a:lnTo>
                  <a:lnTo>
                    <a:pt x="1676" y="1364"/>
                  </a:lnTo>
                  <a:lnTo>
                    <a:pt x="1690" y="1359"/>
                  </a:lnTo>
                  <a:lnTo>
                    <a:pt x="1695" y="1345"/>
                  </a:lnTo>
                  <a:lnTo>
                    <a:pt x="1688" y="1321"/>
                  </a:lnTo>
                  <a:lnTo>
                    <a:pt x="1681" y="1313"/>
                  </a:lnTo>
                  <a:lnTo>
                    <a:pt x="1676" y="1301"/>
                  </a:lnTo>
                  <a:lnTo>
                    <a:pt x="1676" y="1296"/>
                  </a:lnTo>
                  <a:lnTo>
                    <a:pt x="1672" y="1290"/>
                  </a:lnTo>
                  <a:lnTo>
                    <a:pt x="1671" y="1270"/>
                  </a:lnTo>
                  <a:lnTo>
                    <a:pt x="1683" y="1272"/>
                  </a:lnTo>
                  <a:lnTo>
                    <a:pt x="1683" y="1265"/>
                  </a:lnTo>
                  <a:lnTo>
                    <a:pt x="1674" y="1253"/>
                  </a:lnTo>
                  <a:lnTo>
                    <a:pt x="1674" y="1233"/>
                  </a:lnTo>
                  <a:lnTo>
                    <a:pt x="1668" y="1226"/>
                  </a:lnTo>
                  <a:lnTo>
                    <a:pt x="1655" y="1221"/>
                  </a:lnTo>
                  <a:lnTo>
                    <a:pt x="1650" y="1211"/>
                  </a:lnTo>
                  <a:lnTo>
                    <a:pt x="1642" y="1206"/>
                  </a:lnTo>
                  <a:lnTo>
                    <a:pt x="1632" y="1205"/>
                  </a:lnTo>
                  <a:lnTo>
                    <a:pt x="1633" y="1199"/>
                  </a:lnTo>
                  <a:lnTo>
                    <a:pt x="1634" y="1192"/>
                  </a:lnTo>
                  <a:lnTo>
                    <a:pt x="1632" y="1186"/>
                  </a:lnTo>
                  <a:lnTo>
                    <a:pt x="1620" y="1177"/>
                  </a:lnTo>
                  <a:lnTo>
                    <a:pt x="1612" y="1165"/>
                  </a:lnTo>
                  <a:lnTo>
                    <a:pt x="1604" y="1157"/>
                  </a:lnTo>
                  <a:lnTo>
                    <a:pt x="1596" y="1155"/>
                  </a:lnTo>
                  <a:lnTo>
                    <a:pt x="1585" y="1147"/>
                  </a:lnTo>
                  <a:lnTo>
                    <a:pt x="1576" y="1148"/>
                  </a:lnTo>
                  <a:lnTo>
                    <a:pt x="1569" y="1156"/>
                  </a:lnTo>
                  <a:lnTo>
                    <a:pt x="1561" y="1157"/>
                  </a:lnTo>
                  <a:lnTo>
                    <a:pt x="1548" y="1137"/>
                  </a:lnTo>
                  <a:lnTo>
                    <a:pt x="1552" y="1127"/>
                  </a:lnTo>
                  <a:lnTo>
                    <a:pt x="1559" y="1125"/>
                  </a:lnTo>
                  <a:lnTo>
                    <a:pt x="1558" y="1118"/>
                  </a:lnTo>
                  <a:lnTo>
                    <a:pt x="1546" y="1120"/>
                  </a:lnTo>
                  <a:lnTo>
                    <a:pt x="1541" y="1115"/>
                  </a:lnTo>
                  <a:lnTo>
                    <a:pt x="1530" y="1104"/>
                  </a:lnTo>
                  <a:lnTo>
                    <a:pt x="1522" y="1099"/>
                  </a:lnTo>
                  <a:lnTo>
                    <a:pt x="1506" y="1082"/>
                  </a:lnTo>
                  <a:lnTo>
                    <a:pt x="1500" y="1078"/>
                  </a:lnTo>
                  <a:lnTo>
                    <a:pt x="1493" y="1074"/>
                  </a:lnTo>
                  <a:lnTo>
                    <a:pt x="1472" y="1054"/>
                  </a:lnTo>
                  <a:lnTo>
                    <a:pt x="1461" y="1037"/>
                  </a:lnTo>
                  <a:lnTo>
                    <a:pt x="1454" y="1033"/>
                  </a:lnTo>
                  <a:lnTo>
                    <a:pt x="1448" y="1023"/>
                  </a:lnTo>
                  <a:lnTo>
                    <a:pt x="1443" y="1017"/>
                  </a:lnTo>
                  <a:lnTo>
                    <a:pt x="1441" y="987"/>
                  </a:lnTo>
                  <a:lnTo>
                    <a:pt x="1442" y="974"/>
                  </a:lnTo>
                  <a:lnTo>
                    <a:pt x="1449" y="960"/>
                  </a:lnTo>
                  <a:lnTo>
                    <a:pt x="1454" y="954"/>
                  </a:lnTo>
                  <a:lnTo>
                    <a:pt x="1461" y="950"/>
                  </a:lnTo>
                  <a:lnTo>
                    <a:pt x="1468" y="940"/>
                  </a:lnTo>
                  <a:lnTo>
                    <a:pt x="1473" y="921"/>
                  </a:lnTo>
                  <a:lnTo>
                    <a:pt x="1476" y="914"/>
                  </a:lnTo>
                  <a:lnTo>
                    <a:pt x="1491" y="889"/>
                  </a:lnTo>
                  <a:lnTo>
                    <a:pt x="1500" y="882"/>
                  </a:lnTo>
                  <a:lnTo>
                    <a:pt x="1503" y="876"/>
                  </a:lnTo>
                  <a:lnTo>
                    <a:pt x="1503" y="855"/>
                  </a:lnTo>
                  <a:lnTo>
                    <a:pt x="1499" y="845"/>
                  </a:lnTo>
                  <a:lnTo>
                    <a:pt x="1498" y="835"/>
                  </a:lnTo>
                  <a:lnTo>
                    <a:pt x="1500" y="830"/>
                  </a:lnTo>
                  <a:lnTo>
                    <a:pt x="1508" y="825"/>
                  </a:lnTo>
                  <a:lnTo>
                    <a:pt x="1513" y="816"/>
                  </a:lnTo>
                  <a:lnTo>
                    <a:pt x="1524" y="809"/>
                  </a:lnTo>
                  <a:lnTo>
                    <a:pt x="1529" y="793"/>
                  </a:lnTo>
                  <a:lnTo>
                    <a:pt x="1526" y="787"/>
                  </a:lnTo>
                  <a:lnTo>
                    <a:pt x="1503" y="772"/>
                  </a:lnTo>
                  <a:lnTo>
                    <a:pt x="1498" y="767"/>
                  </a:lnTo>
                  <a:lnTo>
                    <a:pt x="1484" y="759"/>
                  </a:lnTo>
                  <a:lnTo>
                    <a:pt x="1471" y="757"/>
                  </a:lnTo>
                  <a:lnTo>
                    <a:pt x="1458" y="747"/>
                  </a:lnTo>
                  <a:lnTo>
                    <a:pt x="1447" y="742"/>
                  </a:lnTo>
                  <a:lnTo>
                    <a:pt x="1440" y="739"/>
                  </a:lnTo>
                  <a:lnTo>
                    <a:pt x="1431" y="740"/>
                  </a:lnTo>
                  <a:lnTo>
                    <a:pt x="1427" y="752"/>
                  </a:lnTo>
                  <a:lnTo>
                    <a:pt x="1419" y="760"/>
                  </a:lnTo>
                  <a:lnTo>
                    <a:pt x="1405" y="774"/>
                  </a:lnTo>
                  <a:lnTo>
                    <a:pt x="1395" y="774"/>
                  </a:lnTo>
                  <a:lnTo>
                    <a:pt x="1383" y="764"/>
                  </a:lnTo>
                  <a:lnTo>
                    <a:pt x="1376" y="753"/>
                  </a:lnTo>
                  <a:lnTo>
                    <a:pt x="1373" y="744"/>
                  </a:lnTo>
                  <a:lnTo>
                    <a:pt x="1371" y="730"/>
                  </a:lnTo>
                  <a:lnTo>
                    <a:pt x="1371" y="724"/>
                  </a:lnTo>
                  <a:lnTo>
                    <a:pt x="1365" y="711"/>
                  </a:lnTo>
                  <a:lnTo>
                    <a:pt x="1363" y="704"/>
                  </a:lnTo>
                  <a:lnTo>
                    <a:pt x="1364" y="698"/>
                  </a:lnTo>
                  <a:lnTo>
                    <a:pt x="1373" y="689"/>
                  </a:lnTo>
                  <a:lnTo>
                    <a:pt x="1372" y="682"/>
                  </a:lnTo>
                  <a:lnTo>
                    <a:pt x="1371" y="674"/>
                  </a:lnTo>
                  <a:lnTo>
                    <a:pt x="1367" y="669"/>
                  </a:lnTo>
                  <a:lnTo>
                    <a:pt x="1367" y="662"/>
                  </a:lnTo>
                  <a:lnTo>
                    <a:pt x="1366" y="654"/>
                  </a:lnTo>
                  <a:lnTo>
                    <a:pt x="1365" y="647"/>
                  </a:lnTo>
                  <a:lnTo>
                    <a:pt x="1363" y="627"/>
                  </a:lnTo>
                  <a:lnTo>
                    <a:pt x="1354" y="616"/>
                  </a:lnTo>
                  <a:lnTo>
                    <a:pt x="1350" y="611"/>
                  </a:lnTo>
                  <a:lnTo>
                    <a:pt x="1347" y="606"/>
                  </a:lnTo>
                  <a:lnTo>
                    <a:pt x="1331" y="591"/>
                  </a:lnTo>
                  <a:lnTo>
                    <a:pt x="1314" y="578"/>
                  </a:lnTo>
                  <a:lnTo>
                    <a:pt x="1310" y="571"/>
                  </a:lnTo>
                  <a:lnTo>
                    <a:pt x="1307" y="567"/>
                  </a:lnTo>
                  <a:lnTo>
                    <a:pt x="1292" y="561"/>
                  </a:lnTo>
                  <a:lnTo>
                    <a:pt x="1277" y="544"/>
                  </a:lnTo>
                  <a:lnTo>
                    <a:pt x="1275" y="538"/>
                  </a:lnTo>
                  <a:lnTo>
                    <a:pt x="1275" y="530"/>
                  </a:lnTo>
                  <a:lnTo>
                    <a:pt x="1273" y="518"/>
                  </a:lnTo>
                  <a:lnTo>
                    <a:pt x="1266" y="514"/>
                  </a:lnTo>
                  <a:lnTo>
                    <a:pt x="1253" y="511"/>
                  </a:lnTo>
                  <a:lnTo>
                    <a:pt x="1247" y="506"/>
                  </a:lnTo>
                  <a:lnTo>
                    <a:pt x="1245" y="491"/>
                  </a:lnTo>
                  <a:lnTo>
                    <a:pt x="1231" y="480"/>
                  </a:lnTo>
                  <a:lnTo>
                    <a:pt x="1219" y="463"/>
                  </a:lnTo>
                  <a:lnTo>
                    <a:pt x="1212" y="458"/>
                  </a:lnTo>
                  <a:lnTo>
                    <a:pt x="1196" y="440"/>
                  </a:lnTo>
                  <a:lnTo>
                    <a:pt x="1195" y="433"/>
                  </a:lnTo>
                  <a:lnTo>
                    <a:pt x="1198" y="413"/>
                  </a:lnTo>
                  <a:lnTo>
                    <a:pt x="1195" y="407"/>
                  </a:lnTo>
                  <a:lnTo>
                    <a:pt x="1188" y="403"/>
                  </a:lnTo>
                  <a:lnTo>
                    <a:pt x="1180" y="395"/>
                  </a:lnTo>
                  <a:lnTo>
                    <a:pt x="1179" y="386"/>
                  </a:lnTo>
                  <a:lnTo>
                    <a:pt x="1179" y="379"/>
                  </a:lnTo>
                  <a:lnTo>
                    <a:pt x="1187" y="368"/>
                  </a:lnTo>
                  <a:lnTo>
                    <a:pt x="1183" y="354"/>
                  </a:lnTo>
                  <a:lnTo>
                    <a:pt x="1178" y="342"/>
                  </a:lnTo>
                  <a:lnTo>
                    <a:pt x="1174" y="334"/>
                  </a:lnTo>
                  <a:lnTo>
                    <a:pt x="1171" y="325"/>
                  </a:lnTo>
                  <a:lnTo>
                    <a:pt x="1173" y="315"/>
                  </a:lnTo>
                  <a:lnTo>
                    <a:pt x="1169" y="291"/>
                  </a:lnTo>
                  <a:lnTo>
                    <a:pt x="1171" y="271"/>
                  </a:lnTo>
                  <a:lnTo>
                    <a:pt x="1173" y="249"/>
                  </a:lnTo>
                  <a:lnTo>
                    <a:pt x="1176" y="242"/>
                  </a:lnTo>
                  <a:lnTo>
                    <a:pt x="1182" y="220"/>
                  </a:lnTo>
                  <a:lnTo>
                    <a:pt x="1185" y="211"/>
                  </a:lnTo>
                  <a:lnTo>
                    <a:pt x="1195" y="198"/>
                  </a:lnTo>
                  <a:lnTo>
                    <a:pt x="1190" y="198"/>
                  </a:lnTo>
                  <a:lnTo>
                    <a:pt x="1184" y="192"/>
                  </a:lnTo>
                  <a:lnTo>
                    <a:pt x="1182" y="186"/>
                  </a:lnTo>
                  <a:lnTo>
                    <a:pt x="1173" y="181"/>
                  </a:lnTo>
                  <a:lnTo>
                    <a:pt x="1173" y="173"/>
                  </a:lnTo>
                  <a:lnTo>
                    <a:pt x="1174" y="166"/>
                  </a:lnTo>
                  <a:lnTo>
                    <a:pt x="1162" y="161"/>
                  </a:lnTo>
                  <a:lnTo>
                    <a:pt x="1156" y="149"/>
                  </a:lnTo>
                  <a:lnTo>
                    <a:pt x="1151" y="145"/>
                  </a:lnTo>
                  <a:lnTo>
                    <a:pt x="1149" y="133"/>
                  </a:lnTo>
                  <a:lnTo>
                    <a:pt x="1131" y="125"/>
                  </a:lnTo>
                  <a:lnTo>
                    <a:pt x="1131" y="116"/>
                  </a:lnTo>
                  <a:lnTo>
                    <a:pt x="1124" y="107"/>
                  </a:lnTo>
                  <a:lnTo>
                    <a:pt x="1120" y="102"/>
                  </a:lnTo>
                  <a:lnTo>
                    <a:pt x="918" y="92"/>
                  </a:lnTo>
                  <a:lnTo>
                    <a:pt x="819" y="88"/>
                  </a:lnTo>
                  <a:lnTo>
                    <a:pt x="768" y="84"/>
                  </a:lnTo>
                  <a:lnTo>
                    <a:pt x="739" y="80"/>
                  </a:lnTo>
                  <a:lnTo>
                    <a:pt x="430" y="55"/>
                  </a:lnTo>
                  <a:lnTo>
                    <a:pt x="347" y="47"/>
                  </a:lnTo>
                  <a:lnTo>
                    <a:pt x="43" y="8"/>
                  </a:lnTo>
                  <a:lnTo>
                    <a:pt x="1" y="0"/>
                  </a:lnTo>
                  <a:lnTo>
                    <a:pt x="1" y="13"/>
                  </a:lnTo>
                  <a:lnTo>
                    <a:pt x="0" y="18"/>
                  </a:lnTo>
                  <a:lnTo>
                    <a:pt x="3" y="23"/>
                  </a:lnTo>
                  <a:lnTo>
                    <a:pt x="12" y="23"/>
                  </a:lnTo>
                  <a:lnTo>
                    <a:pt x="17" y="26"/>
                  </a:lnTo>
                  <a:lnTo>
                    <a:pt x="21" y="16"/>
                  </a:lnTo>
                  <a:lnTo>
                    <a:pt x="30" y="16"/>
                  </a:lnTo>
                  <a:lnTo>
                    <a:pt x="28" y="26"/>
                  </a:lnTo>
                  <a:lnTo>
                    <a:pt x="19" y="34"/>
                  </a:lnTo>
                  <a:lnTo>
                    <a:pt x="15" y="42"/>
                  </a:lnTo>
                  <a:lnTo>
                    <a:pt x="21" y="49"/>
                  </a:lnTo>
                  <a:lnTo>
                    <a:pt x="24" y="61"/>
                  </a:lnTo>
                  <a:lnTo>
                    <a:pt x="22" y="66"/>
                  </a:lnTo>
                  <a:lnTo>
                    <a:pt x="25" y="75"/>
                  </a:lnTo>
                  <a:lnTo>
                    <a:pt x="28" y="86"/>
                  </a:lnTo>
                  <a:lnTo>
                    <a:pt x="31" y="93"/>
                  </a:lnTo>
                  <a:lnTo>
                    <a:pt x="26" y="98"/>
                  </a:lnTo>
                  <a:lnTo>
                    <a:pt x="21" y="101"/>
                  </a:lnTo>
                  <a:lnTo>
                    <a:pt x="24" y="107"/>
                  </a:lnTo>
                  <a:lnTo>
                    <a:pt x="31" y="105"/>
                  </a:lnTo>
                  <a:lnTo>
                    <a:pt x="36" y="107"/>
                  </a:lnTo>
                  <a:lnTo>
                    <a:pt x="46" y="113"/>
                  </a:lnTo>
                  <a:lnTo>
                    <a:pt x="46" y="125"/>
                  </a:lnTo>
                  <a:lnTo>
                    <a:pt x="65" y="134"/>
                  </a:lnTo>
                  <a:lnTo>
                    <a:pt x="67" y="140"/>
                  </a:lnTo>
                  <a:lnTo>
                    <a:pt x="63" y="150"/>
                  </a:lnTo>
                  <a:lnTo>
                    <a:pt x="62" y="155"/>
                  </a:lnTo>
                  <a:lnTo>
                    <a:pt x="70" y="164"/>
                  </a:lnTo>
                  <a:lnTo>
                    <a:pt x="77" y="178"/>
                  </a:lnTo>
                  <a:lnTo>
                    <a:pt x="82" y="181"/>
                  </a:lnTo>
                  <a:lnTo>
                    <a:pt x="83" y="188"/>
                  </a:lnTo>
                  <a:lnTo>
                    <a:pt x="79" y="192"/>
                  </a:lnTo>
                  <a:lnTo>
                    <a:pt x="75" y="206"/>
                  </a:lnTo>
                  <a:lnTo>
                    <a:pt x="76" y="215"/>
                  </a:lnTo>
                  <a:lnTo>
                    <a:pt x="89" y="219"/>
                  </a:lnTo>
                  <a:lnTo>
                    <a:pt x="97" y="224"/>
                  </a:lnTo>
                  <a:lnTo>
                    <a:pt x="102" y="231"/>
                  </a:lnTo>
                  <a:lnTo>
                    <a:pt x="106" y="238"/>
                  </a:lnTo>
                  <a:lnTo>
                    <a:pt x="120" y="255"/>
                  </a:lnTo>
                  <a:lnTo>
                    <a:pt x="126" y="257"/>
                  </a:lnTo>
                  <a:lnTo>
                    <a:pt x="131" y="262"/>
                  </a:lnTo>
                  <a:lnTo>
                    <a:pt x="128" y="272"/>
                  </a:lnTo>
                  <a:lnTo>
                    <a:pt x="141" y="274"/>
                  </a:lnTo>
                  <a:lnTo>
                    <a:pt x="147" y="281"/>
                  </a:lnTo>
                  <a:lnTo>
                    <a:pt x="155" y="289"/>
                  </a:lnTo>
                  <a:lnTo>
                    <a:pt x="171" y="293"/>
                  </a:lnTo>
                  <a:lnTo>
                    <a:pt x="178" y="288"/>
                  </a:lnTo>
                  <a:lnTo>
                    <a:pt x="180" y="281"/>
                  </a:lnTo>
                  <a:lnTo>
                    <a:pt x="203" y="284"/>
                  </a:lnTo>
                  <a:lnTo>
                    <a:pt x="205" y="289"/>
                  </a:lnTo>
                  <a:lnTo>
                    <a:pt x="203" y="294"/>
                  </a:lnTo>
                  <a:lnTo>
                    <a:pt x="200" y="298"/>
                  </a:lnTo>
                  <a:lnTo>
                    <a:pt x="203" y="303"/>
                  </a:lnTo>
                  <a:lnTo>
                    <a:pt x="214" y="310"/>
                  </a:lnTo>
                  <a:lnTo>
                    <a:pt x="217" y="316"/>
                  </a:lnTo>
                  <a:lnTo>
                    <a:pt x="214" y="323"/>
                  </a:lnTo>
                  <a:lnTo>
                    <a:pt x="199" y="325"/>
                  </a:lnTo>
                  <a:lnTo>
                    <a:pt x="203" y="335"/>
                  </a:lnTo>
                  <a:lnTo>
                    <a:pt x="214" y="332"/>
                  </a:lnTo>
                  <a:lnTo>
                    <a:pt x="219" y="335"/>
                  </a:lnTo>
                  <a:lnTo>
                    <a:pt x="218" y="341"/>
                  </a:lnTo>
                  <a:lnTo>
                    <a:pt x="209" y="349"/>
                  </a:lnTo>
                  <a:lnTo>
                    <a:pt x="189" y="340"/>
                  </a:lnTo>
                  <a:lnTo>
                    <a:pt x="187" y="347"/>
                  </a:lnTo>
                  <a:lnTo>
                    <a:pt x="185" y="360"/>
                  </a:lnTo>
                  <a:lnTo>
                    <a:pt x="167" y="366"/>
                  </a:lnTo>
                  <a:lnTo>
                    <a:pt x="161" y="375"/>
                  </a:lnTo>
                  <a:lnTo>
                    <a:pt x="159" y="381"/>
                  </a:lnTo>
                  <a:lnTo>
                    <a:pt x="159" y="391"/>
                  </a:lnTo>
                  <a:lnTo>
                    <a:pt x="152" y="397"/>
                  </a:lnTo>
                  <a:lnTo>
                    <a:pt x="143" y="396"/>
                  </a:lnTo>
                  <a:lnTo>
                    <a:pt x="139" y="403"/>
                  </a:lnTo>
                  <a:lnTo>
                    <a:pt x="140" y="410"/>
                  </a:lnTo>
                  <a:lnTo>
                    <a:pt x="148" y="418"/>
                  </a:lnTo>
                  <a:lnTo>
                    <a:pt x="155" y="428"/>
                  </a:lnTo>
                  <a:lnTo>
                    <a:pt x="158" y="439"/>
                  </a:lnTo>
                  <a:lnTo>
                    <a:pt x="171" y="451"/>
                  </a:lnTo>
                  <a:lnTo>
                    <a:pt x="174" y="458"/>
                  </a:lnTo>
                  <a:lnTo>
                    <a:pt x="181" y="465"/>
                  </a:lnTo>
                  <a:lnTo>
                    <a:pt x="182" y="472"/>
                  </a:lnTo>
                  <a:lnTo>
                    <a:pt x="187" y="472"/>
                  </a:lnTo>
                  <a:lnTo>
                    <a:pt x="194" y="471"/>
                  </a:lnTo>
                  <a:lnTo>
                    <a:pt x="197" y="476"/>
                  </a:lnTo>
                  <a:lnTo>
                    <a:pt x="188" y="491"/>
                  </a:lnTo>
                  <a:lnTo>
                    <a:pt x="190" y="505"/>
                  </a:lnTo>
                  <a:lnTo>
                    <a:pt x="197" y="513"/>
                  </a:lnTo>
                  <a:lnTo>
                    <a:pt x="202" y="518"/>
                  </a:lnTo>
                  <a:lnTo>
                    <a:pt x="207" y="526"/>
                  </a:lnTo>
                  <a:lnTo>
                    <a:pt x="206" y="534"/>
                  </a:lnTo>
                  <a:lnTo>
                    <a:pt x="219" y="545"/>
                  </a:lnTo>
                  <a:lnTo>
                    <a:pt x="224" y="555"/>
                  </a:lnTo>
                  <a:lnTo>
                    <a:pt x="233" y="559"/>
                  </a:lnTo>
                  <a:lnTo>
                    <a:pt x="241" y="557"/>
                  </a:lnTo>
                  <a:lnTo>
                    <a:pt x="247" y="556"/>
                  </a:lnTo>
                  <a:lnTo>
                    <a:pt x="251" y="564"/>
                  </a:lnTo>
                  <a:lnTo>
                    <a:pt x="263" y="566"/>
                  </a:lnTo>
                  <a:lnTo>
                    <a:pt x="268" y="567"/>
                  </a:lnTo>
                  <a:lnTo>
                    <a:pt x="263" y="580"/>
                  </a:lnTo>
                  <a:lnTo>
                    <a:pt x="260" y="616"/>
                  </a:lnTo>
                  <a:lnTo>
                    <a:pt x="258" y="649"/>
                  </a:lnTo>
                  <a:lnTo>
                    <a:pt x="249" y="712"/>
                  </a:lnTo>
                  <a:lnTo>
                    <a:pt x="246" y="745"/>
                  </a:lnTo>
                  <a:lnTo>
                    <a:pt x="239" y="794"/>
                  </a:lnTo>
                  <a:lnTo>
                    <a:pt x="238" y="816"/>
                  </a:lnTo>
                  <a:lnTo>
                    <a:pt x="236" y="837"/>
                  </a:lnTo>
                  <a:lnTo>
                    <a:pt x="233" y="851"/>
                  </a:lnTo>
                  <a:lnTo>
                    <a:pt x="232" y="861"/>
                  </a:lnTo>
                  <a:lnTo>
                    <a:pt x="225" y="919"/>
                  </a:lnTo>
                  <a:lnTo>
                    <a:pt x="221" y="960"/>
                  </a:lnTo>
                  <a:lnTo>
                    <a:pt x="219" y="982"/>
                  </a:lnTo>
                  <a:lnTo>
                    <a:pt x="216" y="1006"/>
                  </a:lnTo>
                  <a:lnTo>
                    <a:pt x="209" y="1058"/>
                  </a:lnTo>
                  <a:lnTo>
                    <a:pt x="205" y="1095"/>
                  </a:lnTo>
                  <a:lnTo>
                    <a:pt x="194" y="1193"/>
                  </a:lnTo>
                  <a:lnTo>
                    <a:pt x="192" y="1216"/>
                  </a:lnTo>
                  <a:lnTo>
                    <a:pt x="186" y="1267"/>
                  </a:lnTo>
                  <a:lnTo>
                    <a:pt x="185" y="1278"/>
                  </a:lnTo>
                  <a:lnTo>
                    <a:pt x="182" y="1314"/>
                  </a:lnTo>
                  <a:lnTo>
                    <a:pt x="181" y="1320"/>
                  </a:lnTo>
                  <a:lnTo>
                    <a:pt x="177" y="1348"/>
                  </a:lnTo>
                  <a:lnTo>
                    <a:pt x="172" y="1397"/>
                  </a:lnTo>
                  <a:lnTo>
                    <a:pt x="167" y="1437"/>
                  </a:lnTo>
                  <a:lnTo>
                    <a:pt x="167" y="1450"/>
                  </a:lnTo>
                  <a:lnTo>
                    <a:pt x="158" y="1527"/>
                  </a:lnTo>
                  <a:lnTo>
                    <a:pt x="156" y="1549"/>
                  </a:lnTo>
                  <a:lnTo>
                    <a:pt x="183" y="1553"/>
                  </a:lnTo>
                  <a:lnTo>
                    <a:pt x="272" y="1561"/>
                  </a:lnTo>
                  <a:lnTo>
                    <a:pt x="514" y="1587"/>
                  </a:lnTo>
                  <a:lnTo>
                    <a:pt x="684" y="1600"/>
                  </a:lnTo>
                  <a:lnTo>
                    <a:pt x="892" y="1619"/>
                  </a:lnTo>
                  <a:lnTo>
                    <a:pt x="1096" y="1634"/>
                  </a:lnTo>
                  <a:lnTo>
                    <a:pt x="1444" y="1659"/>
                  </a:lnTo>
                  <a:lnTo>
                    <a:pt x="1449" y="1667"/>
                  </a:lnTo>
                  <a:lnTo>
                    <a:pt x="1456" y="1662"/>
                  </a:lnTo>
                  <a:lnTo>
                    <a:pt x="1464" y="1660"/>
                  </a:lnTo>
                  <a:lnTo>
                    <a:pt x="1462" y="1669"/>
                  </a:lnTo>
                  <a:lnTo>
                    <a:pt x="1466" y="1673"/>
                  </a:lnTo>
                  <a:lnTo>
                    <a:pt x="1468" y="1685"/>
                  </a:lnTo>
                  <a:lnTo>
                    <a:pt x="1464" y="1689"/>
                  </a:lnTo>
                  <a:lnTo>
                    <a:pt x="1468" y="1695"/>
                  </a:lnTo>
                  <a:lnTo>
                    <a:pt x="1478" y="1699"/>
                  </a:lnTo>
                  <a:lnTo>
                    <a:pt x="1485" y="1705"/>
                  </a:lnTo>
                  <a:lnTo>
                    <a:pt x="1487" y="1714"/>
                  </a:lnTo>
                  <a:lnTo>
                    <a:pt x="1483" y="1721"/>
                  </a:lnTo>
                  <a:lnTo>
                    <a:pt x="1481" y="1729"/>
                  </a:lnTo>
                  <a:lnTo>
                    <a:pt x="1485" y="1736"/>
                  </a:lnTo>
                  <a:lnTo>
                    <a:pt x="1480" y="1746"/>
                  </a:lnTo>
                  <a:lnTo>
                    <a:pt x="1470" y="1751"/>
                  </a:lnTo>
                  <a:lnTo>
                    <a:pt x="1466" y="1762"/>
                  </a:lnTo>
                  <a:lnTo>
                    <a:pt x="1457" y="1768"/>
                  </a:lnTo>
                  <a:lnTo>
                    <a:pt x="1446" y="1772"/>
                  </a:lnTo>
                  <a:lnTo>
                    <a:pt x="1435" y="1782"/>
                  </a:lnTo>
                  <a:lnTo>
                    <a:pt x="1431" y="1795"/>
                  </a:lnTo>
                  <a:lnTo>
                    <a:pt x="1400" y="1822"/>
                  </a:lnTo>
                  <a:lnTo>
                    <a:pt x="1394" y="1832"/>
                  </a:lnTo>
                  <a:lnTo>
                    <a:pt x="1388" y="1841"/>
                  </a:lnTo>
                  <a:lnTo>
                    <a:pt x="1484" y="1847"/>
                  </a:lnTo>
                  <a:lnTo>
                    <a:pt x="1484" y="1847"/>
                  </a:lnTo>
                  <a:lnTo>
                    <a:pt x="1484" y="1847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4" name="Freeform 18">
              <a:extLst>
                <a:ext uri="{FF2B5EF4-FFF2-40B4-BE49-F238E27FC236}">
                  <a16:creationId xmlns:a16="http://schemas.microsoft.com/office/drawing/2014/main" id="{C85CE78E-B09F-9B2F-D4D5-A5837F24FAD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0451234" y="-100541"/>
              <a:ext cx="3841750" cy="1774825"/>
            </a:xfrm>
            <a:custGeom>
              <a:avLst/>
              <a:gdLst>
                <a:gd name="T0" fmla="*/ 1398 w 2420"/>
                <a:gd name="T1" fmla="*/ 1093 h 1118"/>
                <a:gd name="T2" fmla="*/ 1527 w 2420"/>
                <a:gd name="T3" fmla="*/ 1068 h 1118"/>
                <a:gd name="T4" fmla="*/ 1871 w 2420"/>
                <a:gd name="T5" fmla="*/ 1060 h 1118"/>
                <a:gd name="T6" fmla="*/ 2084 w 2420"/>
                <a:gd name="T7" fmla="*/ 1043 h 1118"/>
                <a:gd name="T8" fmla="*/ 2254 w 2420"/>
                <a:gd name="T9" fmla="*/ 1012 h 1118"/>
                <a:gd name="T10" fmla="*/ 2250 w 2420"/>
                <a:gd name="T11" fmla="*/ 914 h 1118"/>
                <a:gd name="T12" fmla="*/ 2142 w 2420"/>
                <a:gd name="T13" fmla="*/ 911 h 1118"/>
                <a:gd name="T14" fmla="*/ 2074 w 2420"/>
                <a:gd name="T15" fmla="*/ 871 h 1118"/>
                <a:gd name="T16" fmla="*/ 1969 w 2420"/>
                <a:gd name="T17" fmla="*/ 811 h 1118"/>
                <a:gd name="T18" fmla="*/ 2036 w 2420"/>
                <a:gd name="T19" fmla="*/ 795 h 1118"/>
                <a:gd name="T20" fmla="*/ 2118 w 2420"/>
                <a:gd name="T21" fmla="*/ 886 h 1118"/>
                <a:gd name="T22" fmla="*/ 2101 w 2420"/>
                <a:gd name="T23" fmla="*/ 794 h 1118"/>
                <a:gd name="T24" fmla="*/ 2023 w 2420"/>
                <a:gd name="T25" fmla="*/ 718 h 1118"/>
                <a:gd name="T26" fmla="*/ 2100 w 2420"/>
                <a:gd name="T27" fmla="*/ 737 h 1118"/>
                <a:gd name="T28" fmla="*/ 2150 w 2420"/>
                <a:gd name="T29" fmla="*/ 703 h 1118"/>
                <a:gd name="T30" fmla="*/ 2035 w 2420"/>
                <a:gd name="T31" fmla="*/ 602 h 1118"/>
                <a:gd name="T32" fmla="*/ 1960 w 2420"/>
                <a:gd name="T33" fmla="*/ 523 h 1118"/>
                <a:gd name="T34" fmla="*/ 2116 w 2420"/>
                <a:gd name="T35" fmla="*/ 643 h 1118"/>
                <a:gd name="T36" fmla="*/ 2079 w 2420"/>
                <a:gd name="T37" fmla="*/ 507 h 1118"/>
                <a:gd name="T38" fmla="*/ 2019 w 2420"/>
                <a:gd name="T39" fmla="*/ 461 h 1118"/>
                <a:gd name="T40" fmla="*/ 1923 w 2420"/>
                <a:gd name="T41" fmla="*/ 430 h 1118"/>
                <a:gd name="T42" fmla="*/ 1858 w 2420"/>
                <a:gd name="T43" fmla="*/ 389 h 1118"/>
                <a:gd name="T44" fmla="*/ 1840 w 2420"/>
                <a:gd name="T45" fmla="*/ 283 h 1118"/>
                <a:gd name="T46" fmla="*/ 1886 w 2420"/>
                <a:gd name="T47" fmla="*/ 251 h 1118"/>
                <a:gd name="T48" fmla="*/ 1836 w 2420"/>
                <a:gd name="T49" fmla="*/ 159 h 1118"/>
                <a:gd name="T50" fmla="*/ 1751 w 2420"/>
                <a:gd name="T51" fmla="*/ 115 h 1118"/>
                <a:gd name="T52" fmla="*/ 1698 w 2420"/>
                <a:gd name="T53" fmla="*/ 42 h 1118"/>
                <a:gd name="T54" fmla="*/ 1601 w 2420"/>
                <a:gd name="T55" fmla="*/ 74 h 1118"/>
                <a:gd name="T56" fmla="*/ 1483 w 2420"/>
                <a:gd name="T57" fmla="*/ 76 h 1118"/>
                <a:gd name="T58" fmla="*/ 1406 w 2420"/>
                <a:gd name="T59" fmla="*/ 215 h 1118"/>
                <a:gd name="T60" fmla="*/ 1311 w 2420"/>
                <a:gd name="T61" fmla="*/ 262 h 1118"/>
                <a:gd name="T62" fmla="*/ 1270 w 2420"/>
                <a:gd name="T63" fmla="*/ 375 h 1118"/>
                <a:gd name="T64" fmla="*/ 1140 w 2420"/>
                <a:gd name="T65" fmla="*/ 366 h 1118"/>
                <a:gd name="T66" fmla="*/ 1110 w 2420"/>
                <a:gd name="T67" fmla="*/ 463 h 1118"/>
                <a:gd name="T68" fmla="*/ 1068 w 2420"/>
                <a:gd name="T69" fmla="*/ 534 h 1118"/>
                <a:gd name="T70" fmla="*/ 993 w 2420"/>
                <a:gd name="T71" fmla="*/ 646 h 1118"/>
                <a:gd name="T72" fmla="*/ 981 w 2420"/>
                <a:gd name="T73" fmla="*/ 725 h 1118"/>
                <a:gd name="T74" fmla="*/ 932 w 2420"/>
                <a:gd name="T75" fmla="*/ 784 h 1118"/>
                <a:gd name="T76" fmla="*/ 841 w 2420"/>
                <a:gd name="T77" fmla="*/ 811 h 1118"/>
                <a:gd name="T78" fmla="*/ 780 w 2420"/>
                <a:gd name="T79" fmla="*/ 840 h 1118"/>
                <a:gd name="T80" fmla="*/ 657 w 2420"/>
                <a:gd name="T81" fmla="*/ 851 h 1118"/>
                <a:gd name="T82" fmla="*/ 546 w 2420"/>
                <a:gd name="T83" fmla="*/ 854 h 1118"/>
                <a:gd name="T84" fmla="*/ 495 w 2420"/>
                <a:gd name="T85" fmla="*/ 767 h 1118"/>
                <a:gd name="T86" fmla="*/ 291 w 2420"/>
                <a:gd name="T87" fmla="*/ 914 h 1118"/>
                <a:gd name="T88" fmla="*/ 231 w 2420"/>
                <a:gd name="T89" fmla="*/ 1007 h 1118"/>
                <a:gd name="T90" fmla="*/ 161 w 2420"/>
                <a:gd name="T91" fmla="*/ 1057 h 1118"/>
                <a:gd name="T92" fmla="*/ 9 w 2420"/>
                <a:gd name="T93" fmla="*/ 1107 h 1118"/>
                <a:gd name="T94" fmla="*/ 512 w 2420"/>
                <a:gd name="T95" fmla="*/ 1102 h 1118"/>
                <a:gd name="T96" fmla="*/ 1034 w 2420"/>
                <a:gd name="T97" fmla="*/ 1111 h 1118"/>
                <a:gd name="T98" fmla="*/ 2311 w 2420"/>
                <a:gd name="T99" fmla="*/ 713 h 1118"/>
                <a:gd name="T100" fmla="*/ 2268 w 2420"/>
                <a:gd name="T101" fmla="*/ 784 h 1118"/>
                <a:gd name="T102" fmla="*/ 2282 w 2420"/>
                <a:gd name="T103" fmla="*/ 764 h 1118"/>
                <a:gd name="T104" fmla="*/ 2210 w 2420"/>
                <a:gd name="T105" fmla="*/ 546 h 1118"/>
                <a:gd name="T106" fmla="*/ 2264 w 2420"/>
                <a:gd name="T107" fmla="*/ 711 h 1118"/>
                <a:gd name="T108" fmla="*/ 2342 w 2420"/>
                <a:gd name="T109" fmla="*/ 575 h 1118"/>
                <a:gd name="T110" fmla="*/ 2298 w 2420"/>
                <a:gd name="T111" fmla="*/ 526 h 1118"/>
                <a:gd name="T112" fmla="*/ 2243 w 2420"/>
                <a:gd name="T113" fmla="*/ 630 h 1118"/>
                <a:gd name="T114" fmla="*/ 2250 w 2420"/>
                <a:gd name="T115" fmla="*/ 830 h 1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20" h="1118">
                  <a:moveTo>
                    <a:pt x="1220" y="1104"/>
                  </a:moveTo>
                  <a:lnTo>
                    <a:pt x="1301" y="1099"/>
                  </a:lnTo>
                  <a:lnTo>
                    <a:pt x="1311" y="1099"/>
                  </a:lnTo>
                  <a:lnTo>
                    <a:pt x="1325" y="1098"/>
                  </a:lnTo>
                  <a:lnTo>
                    <a:pt x="1334" y="1096"/>
                  </a:lnTo>
                  <a:lnTo>
                    <a:pt x="1344" y="1096"/>
                  </a:lnTo>
                  <a:lnTo>
                    <a:pt x="1352" y="1096"/>
                  </a:lnTo>
                  <a:lnTo>
                    <a:pt x="1356" y="1097"/>
                  </a:lnTo>
                  <a:lnTo>
                    <a:pt x="1383" y="1094"/>
                  </a:lnTo>
                  <a:lnTo>
                    <a:pt x="1392" y="1094"/>
                  </a:lnTo>
                  <a:lnTo>
                    <a:pt x="1398" y="1093"/>
                  </a:lnTo>
                  <a:lnTo>
                    <a:pt x="1407" y="1094"/>
                  </a:lnTo>
                  <a:lnTo>
                    <a:pt x="1424" y="1092"/>
                  </a:lnTo>
                  <a:lnTo>
                    <a:pt x="1446" y="1091"/>
                  </a:lnTo>
                  <a:lnTo>
                    <a:pt x="1567" y="1083"/>
                  </a:lnTo>
                  <a:lnTo>
                    <a:pt x="1563" y="1076"/>
                  </a:lnTo>
                  <a:lnTo>
                    <a:pt x="1554" y="1076"/>
                  </a:lnTo>
                  <a:lnTo>
                    <a:pt x="1548" y="1073"/>
                  </a:lnTo>
                  <a:lnTo>
                    <a:pt x="1535" y="1072"/>
                  </a:lnTo>
                  <a:lnTo>
                    <a:pt x="1527" y="1077"/>
                  </a:lnTo>
                  <a:lnTo>
                    <a:pt x="1525" y="1071"/>
                  </a:lnTo>
                  <a:lnTo>
                    <a:pt x="1527" y="1068"/>
                  </a:lnTo>
                  <a:lnTo>
                    <a:pt x="1537" y="1065"/>
                  </a:lnTo>
                  <a:lnTo>
                    <a:pt x="1556" y="1062"/>
                  </a:lnTo>
                  <a:lnTo>
                    <a:pt x="1561" y="1069"/>
                  </a:lnTo>
                  <a:lnTo>
                    <a:pt x="1572" y="1065"/>
                  </a:lnTo>
                  <a:lnTo>
                    <a:pt x="1579" y="1067"/>
                  </a:lnTo>
                  <a:lnTo>
                    <a:pt x="1585" y="1074"/>
                  </a:lnTo>
                  <a:lnTo>
                    <a:pt x="1589" y="1082"/>
                  </a:lnTo>
                  <a:lnTo>
                    <a:pt x="1655" y="1078"/>
                  </a:lnTo>
                  <a:lnTo>
                    <a:pt x="1859" y="1062"/>
                  </a:lnTo>
                  <a:lnTo>
                    <a:pt x="1866" y="1062"/>
                  </a:lnTo>
                  <a:lnTo>
                    <a:pt x="1871" y="1060"/>
                  </a:lnTo>
                  <a:lnTo>
                    <a:pt x="1903" y="1059"/>
                  </a:lnTo>
                  <a:lnTo>
                    <a:pt x="1912" y="1058"/>
                  </a:lnTo>
                  <a:lnTo>
                    <a:pt x="1984" y="1053"/>
                  </a:lnTo>
                  <a:lnTo>
                    <a:pt x="1989" y="1050"/>
                  </a:lnTo>
                  <a:lnTo>
                    <a:pt x="2012" y="1049"/>
                  </a:lnTo>
                  <a:lnTo>
                    <a:pt x="2020" y="1047"/>
                  </a:lnTo>
                  <a:lnTo>
                    <a:pt x="2035" y="1047"/>
                  </a:lnTo>
                  <a:lnTo>
                    <a:pt x="2041" y="1046"/>
                  </a:lnTo>
                  <a:lnTo>
                    <a:pt x="2064" y="1044"/>
                  </a:lnTo>
                  <a:lnTo>
                    <a:pt x="2072" y="1045"/>
                  </a:lnTo>
                  <a:lnTo>
                    <a:pt x="2084" y="1043"/>
                  </a:lnTo>
                  <a:lnTo>
                    <a:pt x="2123" y="1040"/>
                  </a:lnTo>
                  <a:lnTo>
                    <a:pt x="2135" y="1038"/>
                  </a:lnTo>
                  <a:lnTo>
                    <a:pt x="2167" y="1036"/>
                  </a:lnTo>
                  <a:lnTo>
                    <a:pt x="2174" y="1035"/>
                  </a:lnTo>
                  <a:lnTo>
                    <a:pt x="2189" y="1035"/>
                  </a:lnTo>
                  <a:lnTo>
                    <a:pt x="2222" y="1031"/>
                  </a:lnTo>
                  <a:lnTo>
                    <a:pt x="2233" y="1031"/>
                  </a:lnTo>
                  <a:lnTo>
                    <a:pt x="2239" y="1029"/>
                  </a:lnTo>
                  <a:lnTo>
                    <a:pt x="2248" y="1029"/>
                  </a:lnTo>
                  <a:lnTo>
                    <a:pt x="2256" y="1029"/>
                  </a:lnTo>
                  <a:lnTo>
                    <a:pt x="2254" y="1012"/>
                  </a:lnTo>
                  <a:lnTo>
                    <a:pt x="2253" y="1000"/>
                  </a:lnTo>
                  <a:lnTo>
                    <a:pt x="2258" y="967"/>
                  </a:lnTo>
                  <a:lnTo>
                    <a:pt x="2265" y="974"/>
                  </a:lnTo>
                  <a:lnTo>
                    <a:pt x="2276" y="1004"/>
                  </a:lnTo>
                  <a:lnTo>
                    <a:pt x="2279" y="1010"/>
                  </a:lnTo>
                  <a:lnTo>
                    <a:pt x="2281" y="1021"/>
                  </a:lnTo>
                  <a:lnTo>
                    <a:pt x="2290" y="1025"/>
                  </a:lnTo>
                  <a:lnTo>
                    <a:pt x="2286" y="1003"/>
                  </a:lnTo>
                  <a:lnTo>
                    <a:pt x="2263" y="957"/>
                  </a:lnTo>
                  <a:lnTo>
                    <a:pt x="2258" y="939"/>
                  </a:lnTo>
                  <a:lnTo>
                    <a:pt x="2250" y="914"/>
                  </a:lnTo>
                  <a:lnTo>
                    <a:pt x="2246" y="899"/>
                  </a:lnTo>
                  <a:lnTo>
                    <a:pt x="2230" y="885"/>
                  </a:lnTo>
                  <a:lnTo>
                    <a:pt x="2220" y="894"/>
                  </a:lnTo>
                  <a:lnTo>
                    <a:pt x="2177" y="891"/>
                  </a:lnTo>
                  <a:lnTo>
                    <a:pt x="2159" y="881"/>
                  </a:lnTo>
                  <a:lnTo>
                    <a:pt x="2152" y="884"/>
                  </a:lnTo>
                  <a:lnTo>
                    <a:pt x="2142" y="881"/>
                  </a:lnTo>
                  <a:lnTo>
                    <a:pt x="2144" y="900"/>
                  </a:lnTo>
                  <a:lnTo>
                    <a:pt x="2148" y="910"/>
                  </a:lnTo>
                  <a:lnTo>
                    <a:pt x="2147" y="917"/>
                  </a:lnTo>
                  <a:lnTo>
                    <a:pt x="2142" y="911"/>
                  </a:lnTo>
                  <a:lnTo>
                    <a:pt x="2138" y="897"/>
                  </a:lnTo>
                  <a:lnTo>
                    <a:pt x="2128" y="901"/>
                  </a:lnTo>
                  <a:lnTo>
                    <a:pt x="2125" y="908"/>
                  </a:lnTo>
                  <a:lnTo>
                    <a:pt x="2110" y="909"/>
                  </a:lnTo>
                  <a:lnTo>
                    <a:pt x="2107" y="916"/>
                  </a:lnTo>
                  <a:lnTo>
                    <a:pt x="2095" y="920"/>
                  </a:lnTo>
                  <a:lnTo>
                    <a:pt x="2101" y="909"/>
                  </a:lnTo>
                  <a:lnTo>
                    <a:pt x="2098" y="892"/>
                  </a:lnTo>
                  <a:lnTo>
                    <a:pt x="2094" y="886"/>
                  </a:lnTo>
                  <a:lnTo>
                    <a:pt x="2082" y="879"/>
                  </a:lnTo>
                  <a:lnTo>
                    <a:pt x="2074" y="871"/>
                  </a:lnTo>
                  <a:lnTo>
                    <a:pt x="2056" y="864"/>
                  </a:lnTo>
                  <a:lnTo>
                    <a:pt x="2043" y="859"/>
                  </a:lnTo>
                  <a:lnTo>
                    <a:pt x="2041" y="838"/>
                  </a:lnTo>
                  <a:lnTo>
                    <a:pt x="2035" y="808"/>
                  </a:lnTo>
                  <a:lnTo>
                    <a:pt x="2029" y="808"/>
                  </a:lnTo>
                  <a:lnTo>
                    <a:pt x="2023" y="825"/>
                  </a:lnTo>
                  <a:lnTo>
                    <a:pt x="2017" y="825"/>
                  </a:lnTo>
                  <a:lnTo>
                    <a:pt x="2006" y="813"/>
                  </a:lnTo>
                  <a:lnTo>
                    <a:pt x="1996" y="807"/>
                  </a:lnTo>
                  <a:lnTo>
                    <a:pt x="1981" y="804"/>
                  </a:lnTo>
                  <a:lnTo>
                    <a:pt x="1969" y="811"/>
                  </a:lnTo>
                  <a:lnTo>
                    <a:pt x="1943" y="791"/>
                  </a:lnTo>
                  <a:lnTo>
                    <a:pt x="1942" y="780"/>
                  </a:lnTo>
                  <a:lnTo>
                    <a:pt x="1950" y="791"/>
                  </a:lnTo>
                  <a:lnTo>
                    <a:pt x="1959" y="794"/>
                  </a:lnTo>
                  <a:lnTo>
                    <a:pt x="1976" y="793"/>
                  </a:lnTo>
                  <a:lnTo>
                    <a:pt x="1981" y="795"/>
                  </a:lnTo>
                  <a:lnTo>
                    <a:pt x="1993" y="794"/>
                  </a:lnTo>
                  <a:lnTo>
                    <a:pt x="2009" y="803"/>
                  </a:lnTo>
                  <a:lnTo>
                    <a:pt x="2015" y="807"/>
                  </a:lnTo>
                  <a:lnTo>
                    <a:pt x="2027" y="797"/>
                  </a:lnTo>
                  <a:lnTo>
                    <a:pt x="2036" y="795"/>
                  </a:lnTo>
                  <a:lnTo>
                    <a:pt x="2045" y="799"/>
                  </a:lnTo>
                  <a:lnTo>
                    <a:pt x="2051" y="808"/>
                  </a:lnTo>
                  <a:lnTo>
                    <a:pt x="2055" y="818"/>
                  </a:lnTo>
                  <a:lnTo>
                    <a:pt x="2051" y="828"/>
                  </a:lnTo>
                  <a:lnTo>
                    <a:pt x="2074" y="846"/>
                  </a:lnTo>
                  <a:lnTo>
                    <a:pt x="2075" y="841"/>
                  </a:lnTo>
                  <a:lnTo>
                    <a:pt x="2081" y="849"/>
                  </a:lnTo>
                  <a:lnTo>
                    <a:pt x="2101" y="862"/>
                  </a:lnTo>
                  <a:lnTo>
                    <a:pt x="2105" y="872"/>
                  </a:lnTo>
                  <a:lnTo>
                    <a:pt x="2108" y="879"/>
                  </a:lnTo>
                  <a:lnTo>
                    <a:pt x="2118" y="886"/>
                  </a:lnTo>
                  <a:lnTo>
                    <a:pt x="2120" y="881"/>
                  </a:lnTo>
                  <a:lnTo>
                    <a:pt x="2132" y="870"/>
                  </a:lnTo>
                  <a:lnTo>
                    <a:pt x="2142" y="867"/>
                  </a:lnTo>
                  <a:lnTo>
                    <a:pt x="2149" y="871"/>
                  </a:lnTo>
                  <a:lnTo>
                    <a:pt x="2158" y="838"/>
                  </a:lnTo>
                  <a:lnTo>
                    <a:pt x="2141" y="812"/>
                  </a:lnTo>
                  <a:lnTo>
                    <a:pt x="2132" y="807"/>
                  </a:lnTo>
                  <a:lnTo>
                    <a:pt x="2111" y="813"/>
                  </a:lnTo>
                  <a:lnTo>
                    <a:pt x="2119" y="801"/>
                  </a:lnTo>
                  <a:lnTo>
                    <a:pt x="2115" y="791"/>
                  </a:lnTo>
                  <a:lnTo>
                    <a:pt x="2101" y="794"/>
                  </a:lnTo>
                  <a:lnTo>
                    <a:pt x="2083" y="789"/>
                  </a:lnTo>
                  <a:lnTo>
                    <a:pt x="2071" y="777"/>
                  </a:lnTo>
                  <a:lnTo>
                    <a:pt x="2056" y="768"/>
                  </a:lnTo>
                  <a:lnTo>
                    <a:pt x="2032" y="740"/>
                  </a:lnTo>
                  <a:lnTo>
                    <a:pt x="2016" y="723"/>
                  </a:lnTo>
                  <a:lnTo>
                    <a:pt x="2000" y="701"/>
                  </a:lnTo>
                  <a:lnTo>
                    <a:pt x="1988" y="696"/>
                  </a:lnTo>
                  <a:lnTo>
                    <a:pt x="1988" y="682"/>
                  </a:lnTo>
                  <a:lnTo>
                    <a:pt x="1998" y="694"/>
                  </a:lnTo>
                  <a:lnTo>
                    <a:pt x="2007" y="698"/>
                  </a:lnTo>
                  <a:lnTo>
                    <a:pt x="2023" y="718"/>
                  </a:lnTo>
                  <a:lnTo>
                    <a:pt x="2034" y="725"/>
                  </a:lnTo>
                  <a:lnTo>
                    <a:pt x="2080" y="774"/>
                  </a:lnTo>
                  <a:lnTo>
                    <a:pt x="2085" y="782"/>
                  </a:lnTo>
                  <a:lnTo>
                    <a:pt x="2098" y="777"/>
                  </a:lnTo>
                  <a:lnTo>
                    <a:pt x="2110" y="776"/>
                  </a:lnTo>
                  <a:lnTo>
                    <a:pt x="2120" y="769"/>
                  </a:lnTo>
                  <a:lnTo>
                    <a:pt x="2112" y="756"/>
                  </a:lnTo>
                  <a:lnTo>
                    <a:pt x="2101" y="753"/>
                  </a:lnTo>
                  <a:lnTo>
                    <a:pt x="2107" y="752"/>
                  </a:lnTo>
                  <a:lnTo>
                    <a:pt x="2108" y="746"/>
                  </a:lnTo>
                  <a:lnTo>
                    <a:pt x="2100" y="737"/>
                  </a:lnTo>
                  <a:lnTo>
                    <a:pt x="2093" y="733"/>
                  </a:lnTo>
                  <a:lnTo>
                    <a:pt x="2106" y="733"/>
                  </a:lnTo>
                  <a:lnTo>
                    <a:pt x="2104" y="725"/>
                  </a:lnTo>
                  <a:lnTo>
                    <a:pt x="2102" y="717"/>
                  </a:lnTo>
                  <a:lnTo>
                    <a:pt x="2120" y="735"/>
                  </a:lnTo>
                  <a:lnTo>
                    <a:pt x="2125" y="735"/>
                  </a:lnTo>
                  <a:lnTo>
                    <a:pt x="2132" y="745"/>
                  </a:lnTo>
                  <a:lnTo>
                    <a:pt x="2142" y="755"/>
                  </a:lnTo>
                  <a:lnTo>
                    <a:pt x="2149" y="749"/>
                  </a:lnTo>
                  <a:lnTo>
                    <a:pt x="2153" y="731"/>
                  </a:lnTo>
                  <a:lnTo>
                    <a:pt x="2150" y="703"/>
                  </a:lnTo>
                  <a:lnTo>
                    <a:pt x="2137" y="680"/>
                  </a:lnTo>
                  <a:lnTo>
                    <a:pt x="2130" y="684"/>
                  </a:lnTo>
                  <a:lnTo>
                    <a:pt x="2115" y="676"/>
                  </a:lnTo>
                  <a:lnTo>
                    <a:pt x="2113" y="672"/>
                  </a:lnTo>
                  <a:lnTo>
                    <a:pt x="2122" y="672"/>
                  </a:lnTo>
                  <a:lnTo>
                    <a:pt x="2132" y="667"/>
                  </a:lnTo>
                  <a:lnTo>
                    <a:pt x="2095" y="652"/>
                  </a:lnTo>
                  <a:lnTo>
                    <a:pt x="2062" y="645"/>
                  </a:lnTo>
                  <a:lnTo>
                    <a:pt x="2048" y="632"/>
                  </a:lnTo>
                  <a:lnTo>
                    <a:pt x="2042" y="612"/>
                  </a:lnTo>
                  <a:lnTo>
                    <a:pt x="2035" y="602"/>
                  </a:lnTo>
                  <a:lnTo>
                    <a:pt x="2015" y="592"/>
                  </a:lnTo>
                  <a:lnTo>
                    <a:pt x="2013" y="586"/>
                  </a:lnTo>
                  <a:lnTo>
                    <a:pt x="2003" y="585"/>
                  </a:lnTo>
                  <a:lnTo>
                    <a:pt x="1975" y="548"/>
                  </a:lnTo>
                  <a:lnTo>
                    <a:pt x="1967" y="545"/>
                  </a:lnTo>
                  <a:lnTo>
                    <a:pt x="1952" y="523"/>
                  </a:lnTo>
                  <a:lnTo>
                    <a:pt x="1939" y="518"/>
                  </a:lnTo>
                  <a:lnTo>
                    <a:pt x="1940" y="503"/>
                  </a:lnTo>
                  <a:lnTo>
                    <a:pt x="1947" y="511"/>
                  </a:lnTo>
                  <a:lnTo>
                    <a:pt x="1950" y="517"/>
                  </a:lnTo>
                  <a:lnTo>
                    <a:pt x="1960" y="523"/>
                  </a:lnTo>
                  <a:lnTo>
                    <a:pt x="1965" y="531"/>
                  </a:lnTo>
                  <a:lnTo>
                    <a:pt x="1979" y="540"/>
                  </a:lnTo>
                  <a:lnTo>
                    <a:pt x="2006" y="571"/>
                  </a:lnTo>
                  <a:lnTo>
                    <a:pt x="2025" y="580"/>
                  </a:lnTo>
                  <a:lnTo>
                    <a:pt x="2045" y="593"/>
                  </a:lnTo>
                  <a:lnTo>
                    <a:pt x="2052" y="601"/>
                  </a:lnTo>
                  <a:lnTo>
                    <a:pt x="2070" y="635"/>
                  </a:lnTo>
                  <a:lnTo>
                    <a:pt x="2074" y="631"/>
                  </a:lnTo>
                  <a:lnTo>
                    <a:pt x="2076" y="626"/>
                  </a:lnTo>
                  <a:lnTo>
                    <a:pt x="2106" y="640"/>
                  </a:lnTo>
                  <a:lnTo>
                    <a:pt x="2116" y="643"/>
                  </a:lnTo>
                  <a:lnTo>
                    <a:pt x="2133" y="641"/>
                  </a:lnTo>
                  <a:lnTo>
                    <a:pt x="2125" y="631"/>
                  </a:lnTo>
                  <a:lnTo>
                    <a:pt x="2123" y="614"/>
                  </a:lnTo>
                  <a:lnTo>
                    <a:pt x="2123" y="575"/>
                  </a:lnTo>
                  <a:lnTo>
                    <a:pt x="2121" y="561"/>
                  </a:lnTo>
                  <a:lnTo>
                    <a:pt x="2132" y="566"/>
                  </a:lnTo>
                  <a:lnTo>
                    <a:pt x="2140" y="552"/>
                  </a:lnTo>
                  <a:lnTo>
                    <a:pt x="2140" y="537"/>
                  </a:lnTo>
                  <a:lnTo>
                    <a:pt x="2122" y="524"/>
                  </a:lnTo>
                  <a:lnTo>
                    <a:pt x="2094" y="513"/>
                  </a:lnTo>
                  <a:lnTo>
                    <a:pt x="2079" y="507"/>
                  </a:lnTo>
                  <a:lnTo>
                    <a:pt x="2064" y="494"/>
                  </a:lnTo>
                  <a:lnTo>
                    <a:pt x="2059" y="494"/>
                  </a:lnTo>
                  <a:lnTo>
                    <a:pt x="2049" y="496"/>
                  </a:lnTo>
                  <a:lnTo>
                    <a:pt x="2048" y="487"/>
                  </a:lnTo>
                  <a:lnTo>
                    <a:pt x="2057" y="487"/>
                  </a:lnTo>
                  <a:lnTo>
                    <a:pt x="2047" y="473"/>
                  </a:lnTo>
                  <a:lnTo>
                    <a:pt x="2036" y="468"/>
                  </a:lnTo>
                  <a:lnTo>
                    <a:pt x="2029" y="457"/>
                  </a:lnTo>
                  <a:lnTo>
                    <a:pt x="2025" y="449"/>
                  </a:lnTo>
                  <a:lnTo>
                    <a:pt x="2014" y="447"/>
                  </a:lnTo>
                  <a:lnTo>
                    <a:pt x="2019" y="461"/>
                  </a:lnTo>
                  <a:lnTo>
                    <a:pt x="2004" y="447"/>
                  </a:lnTo>
                  <a:lnTo>
                    <a:pt x="1998" y="447"/>
                  </a:lnTo>
                  <a:lnTo>
                    <a:pt x="1996" y="455"/>
                  </a:lnTo>
                  <a:lnTo>
                    <a:pt x="1990" y="459"/>
                  </a:lnTo>
                  <a:lnTo>
                    <a:pt x="1979" y="447"/>
                  </a:lnTo>
                  <a:lnTo>
                    <a:pt x="1971" y="445"/>
                  </a:lnTo>
                  <a:lnTo>
                    <a:pt x="1961" y="451"/>
                  </a:lnTo>
                  <a:lnTo>
                    <a:pt x="1952" y="449"/>
                  </a:lnTo>
                  <a:lnTo>
                    <a:pt x="1935" y="436"/>
                  </a:lnTo>
                  <a:lnTo>
                    <a:pt x="1925" y="435"/>
                  </a:lnTo>
                  <a:lnTo>
                    <a:pt x="1923" y="430"/>
                  </a:lnTo>
                  <a:lnTo>
                    <a:pt x="1922" y="415"/>
                  </a:lnTo>
                  <a:lnTo>
                    <a:pt x="1913" y="411"/>
                  </a:lnTo>
                  <a:lnTo>
                    <a:pt x="1905" y="403"/>
                  </a:lnTo>
                  <a:lnTo>
                    <a:pt x="1898" y="399"/>
                  </a:lnTo>
                  <a:lnTo>
                    <a:pt x="1903" y="393"/>
                  </a:lnTo>
                  <a:lnTo>
                    <a:pt x="1906" y="374"/>
                  </a:lnTo>
                  <a:lnTo>
                    <a:pt x="1898" y="367"/>
                  </a:lnTo>
                  <a:lnTo>
                    <a:pt x="1893" y="366"/>
                  </a:lnTo>
                  <a:lnTo>
                    <a:pt x="1881" y="375"/>
                  </a:lnTo>
                  <a:lnTo>
                    <a:pt x="1868" y="379"/>
                  </a:lnTo>
                  <a:lnTo>
                    <a:pt x="1858" y="389"/>
                  </a:lnTo>
                  <a:lnTo>
                    <a:pt x="1839" y="395"/>
                  </a:lnTo>
                  <a:lnTo>
                    <a:pt x="1823" y="391"/>
                  </a:lnTo>
                  <a:lnTo>
                    <a:pt x="1814" y="359"/>
                  </a:lnTo>
                  <a:lnTo>
                    <a:pt x="1812" y="354"/>
                  </a:lnTo>
                  <a:lnTo>
                    <a:pt x="1813" y="340"/>
                  </a:lnTo>
                  <a:lnTo>
                    <a:pt x="1821" y="320"/>
                  </a:lnTo>
                  <a:lnTo>
                    <a:pt x="1827" y="298"/>
                  </a:lnTo>
                  <a:lnTo>
                    <a:pt x="1830" y="284"/>
                  </a:lnTo>
                  <a:lnTo>
                    <a:pt x="1833" y="274"/>
                  </a:lnTo>
                  <a:lnTo>
                    <a:pt x="1843" y="275"/>
                  </a:lnTo>
                  <a:lnTo>
                    <a:pt x="1840" y="283"/>
                  </a:lnTo>
                  <a:lnTo>
                    <a:pt x="1842" y="288"/>
                  </a:lnTo>
                  <a:lnTo>
                    <a:pt x="1858" y="284"/>
                  </a:lnTo>
                  <a:lnTo>
                    <a:pt x="1864" y="284"/>
                  </a:lnTo>
                  <a:lnTo>
                    <a:pt x="1864" y="278"/>
                  </a:lnTo>
                  <a:lnTo>
                    <a:pt x="1850" y="264"/>
                  </a:lnTo>
                  <a:lnTo>
                    <a:pt x="1862" y="270"/>
                  </a:lnTo>
                  <a:lnTo>
                    <a:pt x="1863" y="264"/>
                  </a:lnTo>
                  <a:lnTo>
                    <a:pt x="1862" y="257"/>
                  </a:lnTo>
                  <a:lnTo>
                    <a:pt x="1874" y="252"/>
                  </a:lnTo>
                  <a:lnTo>
                    <a:pt x="1881" y="254"/>
                  </a:lnTo>
                  <a:lnTo>
                    <a:pt x="1886" y="251"/>
                  </a:lnTo>
                  <a:lnTo>
                    <a:pt x="1884" y="235"/>
                  </a:lnTo>
                  <a:lnTo>
                    <a:pt x="1879" y="223"/>
                  </a:lnTo>
                  <a:lnTo>
                    <a:pt x="1884" y="218"/>
                  </a:lnTo>
                  <a:lnTo>
                    <a:pt x="1884" y="212"/>
                  </a:lnTo>
                  <a:lnTo>
                    <a:pt x="1884" y="199"/>
                  </a:lnTo>
                  <a:lnTo>
                    <a:pt x="1881" y="195"/>
                  </a:lnTo>
                  <a:lnTo>
                    <a:pt x="1873" y="183"/>
                  </a:lnTo>
                  <a:lnTo>
                    <a:pt x="1865" y="183"/>
                  </a:lnTo>
                  <a:lnTo>
                    <a:pt x="1851" y="163"/>
                  </a:lnTo>
                  <a:lnTo>
                    <a:pt x="1846" y="159"/>
                  </a:lnTo>
                  <a:lnTo>
                    <a:pt x="1836" y="159"/>
                  </a:lnTo>
                  <a:lnTo>
                    <a:pt x="1827" y="159"/>
                  </a:lnTo>
                  <a:lnTo>
                    <a:pt x="1820" y="155"/>
                  </a:lnTo>
                  <a:lnTo>
                    <a:pt x="1821" y="142"/>
                  </a:lnTo>
                  <a:lnTo>
                    <a:pt x="1809" y="136"/>
                  </a:lnTo>
                  <a:lnTo>
                    <a:pt x="1804" y="132"/>
                  </a:lnTo>
                  <a:lnTo>
                    <a:pt x="1799" y="132"/>
                  </a:lnTo>
                  <a:lnTo>
                    <a:pt x="1794" y="129"/>
                  </a:lnTo>
                  <a:lnTo>
                    <a:pt x="1779" y="130"/>
                  </a:lnTo>
                  <a:lnTo>
                    <a:pt x="1762" y="126"/>
                  </a:lnTo>
                  <a:lnTo>
                    <a:pt x="1758" y="124"/>
                  </a:lnTo>
                  <a:lnTo>
                    <a:pt x="1751" y="115"/>
                  </a:lnTo>
                  <a:lnTo>
                    <a:pt x="1740" y="109"/>
                  </a:lnTo>
                  <a:lnTo>
                    <a:pt x="1737" y="100"/>
                  </a:lnTo>
                  <a:lnTo>
                    <a:pt x="1740" y="92"/>
                  </a:lnTo>
                  <a:lnTo>
                    <a:pt x="1749" y="84"/>
                  </a:lnTo>
                  <a:lnTo>
                    <a:pt x="1750" y="78"/>
                  </a:lnTo>
                  <a:lnTo>
                    <a:pt x="1754" y="74"/>
                  </a:lnTo>
                  <a:lnTo>
                    <a:pt x="1746" y="64"/>
                  </a:lnTo>
                  <a:lnTo>
                    <a:pt x="1731" y="57"/>
                  </a:lnTo>
                  <a:lnTo>
                    <a:pt x="1727" y="54"/>
                  </a:lnTo>
                  <a:lnTo>
                    <a:pt x="1721" y="44"/>
                  </a:lnTo>
                  <a:lnTo>
                    <a:pt x="1698" y="42"/>
                  </a:lnTo>
                  <a:lnTo>
                    <a:pt x="1690" y="38"/>
                  </a:lnTo>
                  <a:lnTo>
                    <a:pt x="1683" y="39"/>
                  </a:lnTo>
                  <a:lnTo>
                    <a:pt x="1676" y="39"/>
                  </a:lnTo>
                  <a:lnTo>
                    <a:pt x="1670" y="63"/>
                  </a:lnTo>
                  <a:lnTo>
                    <a:pt x="1664" y="78"/>
                  </a:lnTo>
                  <a:lnTo>
                    <a:pt x="1652" y="113"/>
                  </a:lnTo>
                  <a:lnTo>
                    <a:pt x="1622" y="91"/>
                  </a:lnTo>
                  <a:lnTo>
                    <a:pt x="1618" y="86"/>
                  </a:lnTo>
                  <a:lnTo>
                    <a:pt x="1612" y="81"/>
                  </a:lnTo>
                  <a:lnTo>
                    <a:pt x="1608" y="78"/>
                  </a:lnTo>
                  <a:lnTo>
                    <a:pt x="1601" y="74"/>
                  </a:lnTo>
                  <a:lnTo>
                    <a:pt x="1567" y="49"/>
                  </a:lnTo>
                  <a:lnTo>
                    <a:pt x="1557" y="42"/>
                  </a:lnTo>
                  <a:lnTo>
                    <a:pt x="1537" y="27"/>
                  </a:lnTo>
                  <a:lnTo>
                    <a:pt x="1532" y="24"/>
                  </a:lnTo>
                  <a:lnTo>
                    <a:pt x="1500" y="0"/>
                  </a:lnTo>
                  <a:lnTo>
                    <a:pt x="1497" y="10"/>
                  </a:lnTo>
                  <a:lnTo>
                    <a:pt x="1495" y="18"/>
                  </a:lnTo>
                  <a:lnTo>
                    <a:pt x="1498" y="27"/>
                  </a:lnTo>
                  <a:lnTo>
                    <a:pt x="1495" y="37"/>
                  </a:lnTo>
                  <a:lnTo>
                    <a:pt x="1501" y="41"/>
                  </a:lnTo>
                  <a:lnTo>
                    <a:pt x="1483" y="76"/>
                  </a:lnTo>
                  <a:lnTo>
                    <a:pt x="1486" y="81"/>
                  </a:lnTo>
                  <a:lnTo>
                    <a:pt x="1481" y="94"/>
                  </a:lnTo>
                  <a:lnTo>
                    <a:pt x="1480" y="99"/>
                  </a:lnTo>
                  <a:lnTo>
                    <a:pt x="1485" y="108"/>
                  </a:lnTo>
                  <a:lnTo>
                    <a:pt x="1475" y="129"/>
                  </a:lnTo>
                  <a:lnTo>
                    <a:pt x="1461" y="140"/>
                  </a:lnTo>
                  <a:lnTo>
                    <a:pt x="1447" y="159"/>
                  </a:lnTo>
                  <a:lnTo>
                    <a:pt x="1448" y="166"/>
                  </a:lnTo>
                  <a:lnTo>
                    <a:pt x="1437" y="189"/>
                  </a:lnTo>
                  <a:lnTo>
                    <a:pt x="1433" y="185"/>
                  </a:lnTo>
                  <a:lnTo>
                    <a:pt x="1406" y="215"/>
                  </a:lnTo>
                  <a:lnTo>
                    <a:pt x="1405" y="204"/>
                  </a:lnTo>
                  <a:lnTo>
                    <a:pt x="1395" y="212"/>
                  </a:lnTo>
                  <a:lnTo>
                    <a:pt x="1383" y="227"/>
                  </a:lnTo>
                  <a:lnTo>
                    <a:pt x="1376" y="247"/>
                  </a:lnTo>
                  <a:lnTo>
                    <a:pt x="1371" y="254"/>
                  </a:lnTo>
                  <a:lnTo>
                    <a:pt x="1366" y="268"/>
                  </a:lnTo>
                  <a:lnTo>
                    <a:pt x="1348" y="257"/>
                  </a:lnTo>
                  <a:lnTo>
                    <a:pt x="1328" y="241"/>
                  </a:lnTo>
                  <a:lnTo>
                    <a:pt x="1320" y="253"/>
                  </a:lnTo>
                  <a:lnTo>
                    <a:pt x="1317" y="259"/>
                  </a:lnTo>
                  <a:lnTo>
                    <a:pt x="1311" y="262"/>
                  </a:lnTo>
                  <a:lnTo>
                    <a:pt x="1309" y="272"/>
                  </a:lnTo>
                  <a:lnTo>
                    <a:pt x="1303" y="292"/>
                  </a:lnTo>
                  <a:lnTo>
                    <a:pt x="1304" y="301"/>
                  </a:lnTo>
                  <a:lnTo>
                    <a:pt x="1303" y="310"/>
                  </a:lnTo>
                  <a:lnTo>
                    <a:pt x="1290" y="318"/>
                  </a:lnTo>
                  <a:lnTo>
                    <a:pt x="1287" y="324"/>
                  </a:lnTo>
                  <a:lnTo>
                    <a:pt x="1286" y="332"/>
                  </a:lnTo>
                  <a:lnTo>
                    <a:pt x="1283" y="340"/>
                  </a:lnTo>
                  <a:lnTo>
                    <a:pt x="1278" y="351"/>
                  </a:lnTo>
                  <a:lnTo>
                    <a:pt x="1272" y="369"/>
                  </a:lnTo>
                  <a:lnTo>
                    <a:pt x="1270" y="375"/>
                  </a:lnTo>
                  <a:lnTo>
                    <a:pt x="1266" y="384"/>
                  </a:lnTo>
                  <a:lnTo>
                    <a:pt x="1264" y="389"/>
                  </a:lnTo>
                  <a:lnTo>
                    <a:pt x="1258" y="393"/>
                  </a:lnTo>
                  <a:lnTo>
                    <a:pt x="1253" y="401"/>
                  </a:lnTo>
                  <a:lnTo>
                    <a:pt x="1246" y="406"/>
                  </a:lnTo>
                  <a:lnTo>
                    <a:pt x="1197" y="393"/>
                  </a:lnTo>
                  <a:lnTo>
                    <a:pt x="1177" y="357"/>
                  </a:lnTo>
                  <a:lnTo>
                    <a:pt x="1149" y="345"/>
                  </a:lnTo>
                  <a:lnTo>
                    <a:pt x="1142" y="349"/>
                  </a:lnTo>
                  <a:lnTo>
                    <a:pt x="1141" y="360"/>
                  </a:lnTo>
                  <a:lnTo>
                    <a:pt x="1140" y="366"/>
                  </a:lnTo>
                  <a:lnTo>
                    <a:pt x="1142" y="371"/>
                  </a:lnTo>
                  <a:lnTo>
                    <a:pt x="1136" y="377"/>
                  </a:lnTo>
                  <a:lnTo>
                    <a:pt x="1134" y="384"/>
                  </a:lnTo>
                  <a:lnTo>
                    <a:pt x="1135" y="404"/>
                  </a:lnTo>
                  <a:lnTo>
                    <a:pt x="1132" y="410"/>
                  </a:lnTo>
                  <a:lnTo>
                    <a:pt x="1125" y="420"/>
                  </a:lnTo>
                  <a:lnTo>
                    <a:pt x="1125" y="430"/>
                  </a:lnTo>
                  <a:lnTo>
                    <a:pt x="1116" y="435"/>
                  </a:lnTo>
                  <a:lnTo>
                    <a:pt x="1111" y="442"/>
                  </a:lnTo>
                  <a:lnTo>
                    <a:pt x="1105" y="452"/>
                  </a:lnTo>
                  <a:lnTo>
                    <a:pt x="1110" y="463"/>
                  </a:lnTo>
                  <a:lnTo>
                    <a:pt x="1105" y="468"/>
                  </a:lnTo>
                  <a:lnTo>
                    <a:pt x="1103" y="472"/>
                  </a:lnTo>
                  <a:lnTo>
                    <a:pt x="1089" y="484"/>
                  </a:lnTo>
                  <a:lnTo>
                    <a:pt x="1085" y="489"/>
                  </a:lnTo>
                  <a:lnTo>
                    <a:pt x="1081" y="493"/>
                  </a:lnTo>
                  <a:lnTo>
                    <a:pt x="1076" y="500"/>
                  </a:lnTo>
                  <a:lnTo>
                    <a:pt x="1074" y="510"/>
                  </a:lnTo>
                  <a:lnTo>
                    <a:pt x="1069" y="519"/>
                  </a:lnTo>
                  <a:lnTo>
                    <a:pt x="1070" y="524"/>
                  </a:lnTo>
                  <a:lnTo>
                    <a:pt x="1072" y="530"/>
                  </a:lnTo>
                  <a:lnTo>
                    <a:pt x="1068" y="534"/>
                  </a:lnTo>
                  <a:lnTo>
                    <a:pt x="1065" y="542"/>
                  </a:lnTo>
                  <a:lnTo>
                    <a:pt x="1060" y="552"/>
                  </a:lnTo>
                  <a:lnTo>
                    <a:pt x="1059" y="560"/>
                  </a:lnTo>
                  <a:lnTo>
                    <a:pt x="1056" y="565"/>
                  </a:lnTo>
                  <a:lnTo>
                    <a:pt x="1053" y="571"/>
                  </a:lnTo>
                  <a:lnTo>
                    <a:pt x="1049" y="576"/>
                  </a:lnTo>
                  <a:lnTo>
                    <a:pt x="1037" y="588"/>
                  </a:lnTo>
                  <a:lnTo>
                    <a:pt x="1014" y="611"/>
                  </a:lnTo>
                  <a:lnTo>
                    <a:pt x="1009" y="613"/>
                  </a:lnTo>
                  <a:lnTo>
                    <a:pt x="1003" y="632"/>
                  </a:lnTo>
                  <a:lnTo>
                    <a:pt x="993" y="646"/>
                  </a:lnTo>
                  <a:lnTo>
                    <a:pt x="995" y="652"/>
                  </a:lnTo>
                  <a:lnTo>
                    <a:pt x="990" y="654"/>
                  </a:lnTo>
                  <a:lnTo>
                    <a:pt x="986" y="662"/>
                  </a:lnTo>
                  <a:lnTo>
                    <a:pt x="984" y="668"/>
                  </a:lnTo>
                  <a:lnTo>
                    <a:pt x="984" y="676"/>
                  </a:lnTo>
                  <a:lnTo>
                    <a:pt x="968" y="688"/>
                  </a:lnTo>
                  <a:lnTo>
                    <a:pt x="986" y="703"/>
                  </a:lnTo>
                  <a:lnTo>
                    <a:pt x="995" y="711"/>
                  </a:lnTo>
                  <a:lnTo>
                    <a:pt x="991" y="717"/>
                  </a:lnTo>
                  <a:lnTo>
                    <a:pt x="987" y="720"/>
                  </a:lnTo>
                  <a:lnTo>
                    <a:pt x="981" y="725"/>
                  </a:lnTo>
                  <a:lnTo>
                    <a:pt x="972" y="731"/>
                  </a:lnTo>
                  <a:lnTo>
                    <a:pt x="968" y="733"/>
                  </a:lnTo>
                  <a:lnTo>
                    <a:pt x="968" y="742"/>
                  </a:lnTo>
                  <a:lnTo>
                    <a:pt x="973" y="747"/>
                  </a:lnTo>
                  <a:lnTo>
                    <a:pt x="978" y="745"/>
                  </a:lnTo>
                  <a:lnTo>
                    <a:pt x="978" y="751"/>
                  </a:lnTo>
                  <a:lnTo>
                    <a:pt x="974" y="756"/>
                  </a:lnTo>
                  <a:lnTo>
                    <a:pt x="965" y="762"/>
                  </a:lnTo>
                  <a:lnTo>
                    <a:pt x="958" y="764"/>
                  </a:lnTo>
                  <a:lnTo>
                    <a:pt x="944" y="777"/>
                  </a:lnTo>
                  <a:lnTo>
                    <a:pt x="932" y="784"/>
                  </a:lnTo>
                  <a:lnTo>
                    <a:pt x="927" y="787"/>
                  </a:lnTo>
                  <a:lnTo>
                    <a:pt x="920" y="777"/>
                  </a:lnTo>
                  <a:lnTo>
                    <a:pt x="917" y="772"/>
                  </a:lnTo>
                  <a:lnTo>
                    <a:pt x="910" y="769"/>
                  </a:lnTo>
                  <a:lnTo>
                    <a:pt x="902" y="772"/>
                  </a:lnTo>
                  <a:lnTo>
                    <a:pt x="884" y="786"/>
                  </a:lnTo>
                  <a:lnTo>
                    <a:pt x="880" y="789"/>
                  </a:lnTo>
                  <a:lnTo>
                    <a:pt x="865" y="798"/>
                  </a:lnTo>
                  <a:lnTo>
                    <a:pt x="861" y="801"/>
                  </a:lnTo>
                  <a:lnTo>
                    <a:pt x="855" y="806"/>
                  </a:lnTo>
                  <a:lnTo>
                    <a:pt x="841" y="811"/>
                  </a:lnTo>
                  <a:lnTo>
                    <a:pt x="831" y="803"/>
                  </a:lnTo>
                  <a:lnTo>
                    <a:pt x="827" y="799"/>
                  </a:lnTo>
                  <a:lnTo>
                    <a:pt x="822" y="795"/>
                  </a:lnTo>
                  <a:lnTo>
                    <a:pt x="817" y="803"/>
                  </a:lnTo>
                  <a:lnTo>
                    <a:pt x="810" y="808"/>
                  </a:lnTo>
                  <a:lnTo>
                    <a:pt x="817" y="820"/>
                  </a:lnTo>
                  <a:lnTo>
                    <a:pt x="814" y="825"/>
                  </a:lnTo>
                  <a:lnTo>
                    <a:pt x="804" y="833"/>
                  </a:lnTo>
                  <a:lnTo>
                    <a:pt x="798" y="838"/>
                  </a:lnTo>
                  <a:lnTo>
                    <a:pt x="785" y="842"/>
                  </a:lnTo>
                  <a:lnTo>
                    <a:pt x="780" y="840"/>
                  </a:lnTo>
                  <a:lnTo>
                    <a:pt x="772" y="842"/>
                  </a:lnTo>
                  <a:lnTo>
                    <a:pt x="759" y="847"/>
                  </a:lnTo>
                  <a:lnTo>
                    <a:pt x="745" y="849"/>
                  </a:lnTo>
                  <a:lnTo>
                    <a:pt x="730" y="855"/>
                  </a:lnTo>
                  <a:lnTo>
                    <a:pt x="712" y="867"/>
                  </a:lnTo>
                  <a:lnTo>
                    <a:pt x="707" y="864"/>
                  </a:lnTo>
                  <a:lnTo>
                    <a:pt x="697" y="855"/>
                  </a:lnTo>
                  <a:lnTo>
                    <a:pt x="671" y="832"/>
                  </a:lnTo>
                  <a:lnTo>
                    <a:pt x="668" y="837"/>
                  </a:lnTo>
                  <a:lnTo>
                    <a:pt x="661" y="841"/>
                  </a:lnTo>
                  <a:lnTo>
                    <a:pt x="657" y="851"/>
                  </a:lnTo>
                  <a:lnTo>
                    <a:pt x="638" y="862"/>
                  </a:lnTo>
                  <a:lnTo>
                    <a:pt x="631" y="863"/>
                  </a:lnTo>
                  <a:lnTo>
                    <a:pt x="630" y="869"/>
                  </a:lnTo>
                  <a:lnTo>
                    <a:pt x="626" y="875"/>
                  </a:lnTo>
                  <a:lnTo>
                    <a:pt x="614" y="879"/>
                  </a:lnTo>
                  <a:lnTo>
                    <a:pt x="605" y="881"/>
                  </a:lnTo>
                  <a:lnTo>
                    <a:pt x="590" y="884"/>
                  </a:lnTo>
                  <a:lnTo>
                    <a:pt x="583" y="883"/>
                  </a:lnTo>
                  <a:lnTo>
                    <a:pt x="562" y="870"/>
                  </a:lnTo>
                  <a:lnTo>
                    <a:pt x="559" y="863"/>
                  </a:lnTo>
                  <a:lnTo>
                    <a:pt x="546" y="854"/>
                  </a:lnTo>
                  <a:lnTo>
                    <a:pt x="535" y="856"/>
                  </a:lnTo>
                  <a:lnTo>
                    <a:pt x="527" y="852"/>
                  </a:lnTo>
                  <a:lnTo>
                    <a:pt x="507" y="830"/>
                  </a:lnTo>
                  <a:lnTo>
                    <a:pt x="502" y="820"/>
                  </a:lnTo>
                  <a:lnTo>
                    <a:pt x="503" y="815"/>
                  </a:lnTo>
                  <a:lnTo>
                    <a:pt x="503" y="803"/>
                  </a:lnTo>
                  <a:lnTo>
                    <a:pt x="489" y="791"/>
                  </a:lnTo>
                  <a:lnTo>
                    <a:pt x="485" y="786"/>
                  </a:lnTo>
                  <a:lnTo>
                    <a:pt x="489" y="780"/>
                  </a:lnTo>
                  <a:lnTo>
                    <a:pt x="495" y="775"/>
                  </a:lnTo>
                  <a:lnTo>
                    <a:pt x="495" y="767"/>
                  </a:lnTo>
                  <a:lnTo>
                    <a:pt x="490" y="763"/>
                  </a:lnTo>
                  <a:lnTo>
                    <a:pt x="459" y="793"/>
                  </a:lnTo>
                  <a:lnTo>
                    <a:pt x="455" y="796"/>
                  </a:lnTo>
                  <a:lnTo>
                    <a:pt x="394" y="853"/>
                  </a:lnTo>
                  <a:lnTo>
                    <a:pt x="390" y="857"/>
                  </a:lnTo>
                  <a:lnTo>
                    <a:pt x="381" y="863"/>
                  </a:lnTo>
                  <a:lnTo>
                    <a:pt x="343" y="879"/>
                  </a:lnTo>
                  <a:lnTo>
                    <a:pt x="329" y="886"/>
                  </a:lnTo>
                  <a:lnTo>
                    <a:pt x="319" y="893"/>
                  </a:lnTo>
                  <a:lnTo>
                    <a:pt x="302" y="906"/>
                  </a:lnTo>
                  <a:lnTo>
                    <a:pt x="291" y="914"/>
                  </a:lnTo>
                  <a:lnTo>
                    <a:pt x="284" y="916"/>
                  </a:lnTo>
                  <a:lnTo>
                    <a:pt x="276" y="918"/>
                  </a:lnTo>
                  <a:lnTo>
                    <a:pt x="277" y="945"/>
                  </a:lnTo>
                  <a:lnTo>
                    <a:pt x="270" y="949"/>
                  </a:lnTo>
                  <a:lnTo>
                    <a:pt x="267" y="953"/>
                  </a:lnTo>
                  <a:lnTo>
                    <a:pt x="257" y="961"/>
                  </a:lnTo>
                  <a:lnTo>
                    <a:pt x="246" y="962"/>
                  </a:lnTo>
                  <a:lnTo>
                    <a:pt x="234" y="974"/>
                  </a:lnTo>
                  <a:lnTo>
                    <a:pt x="236" y="987"/>
                  </a:lnTo>
                  <a:lnTo>
                    <a:pt x="233" y="999"/>
                  </a:lnTo>
                  <a:lnTo>
                    <a:pt x="231" y="1007"/>
                  </a:lnTo>
                  <a:lnTo>
                    <a:pt x="226" y="1009"/>
                  </a:lnTo>
                  <a:lnTo>
                    <a:pt x="217" y="1014"/>
                  </a:lnTo>
                  <a:lnTo>
                    <a:pt x="206" y="1016"/>
                  </a:lnTo>
                  <a:lnTo>
                    <a:pt x="202" y="1018"/>
                  </a:lnTo>
                  <a:lnTo>
                    <a:pt x="189" y="1020"/>
                  </a:lnTo>
                  <a:lnTo>
                    <a:pt x="180" y="1020"/>
                  </a:lnTo>
                  <a:lnTo>
                    <a:pt x="171" y="1027"/>
                  </a:lnTo>
                  <a:lnTo>
                    <a:pt x="168" y="1037"/>
                  </a:lnTo>
                  <a:lnTo>
                    <a:pt x="163" y="1045"/>
                  </a:lnTo>
                  <a:lnTo>
                    <a:pt x="161" y="1051"/>
                  </a:lnTo>
                  <a:lnTo>
                    <a:pt x="161" y="1057"/>
                  </a:lnTo>
                  <a:lnTo>
                    <a:pt x="156" y="1062"/>
                  </a:lnTo>
                  <a:lnTo>
                    <a:pt x="142" y="1062"/>
                  </a:lnTo>
                  <a:lnTo>
                    <a:pt x="122" y="1069"/>
                  </a:lnTo>
                  <a:lnTo>
                    <a:pt x="92" y="1079"/>
                  </a:lnTo>
                  <a:lnTo>
                    <a:pt x="73" y="1091"/>
                  </a:lnTo>
                  <a:lnTo>
                    <a:pt x="58" y="1093"/>
                  </a:lnTo>
                  <a:lnTo>
                    <a:pt x="42" y="1093"/>
                  </a:lnTo>
                  <a:lnTo>
                    <a:pt x="34" y="1097"/>
                  </a:lnTo>
                  <a:lnTo>
                    <a:pt x="26" y="1101"/>
                  </a:lnTo>
                  <a:lnTo>
                    <a:pt x="19" y="1104"/>
                  </a:lnTo>
                  <a:lnTo>
                    <a:pt x="9" y="1107"/>
                  </a:lnTo>
                  <a:lnTo>
                    <a:pt x="0" y="1115"/>
                  </a:lnTo>
                  <a:lnTo>
                    <a:pt x="41" y="1118"/>
                  </a:lnTo>
                  <a:lnTo>
                    <a:pt x="104" y="1116"/>
                  </a:lnTo>
                  <a:lnTo>
                    <a:pt x="112" y="1116"/>
                  </a:lnTo>
                  <a:lnTo>
                    <a:pt x="120" y="1118"/>
                  </a:lnTo>
                  <a:lnTo>
                    <a:pt x="143" y="1118"/>
                  </a:lnTo>
                  <a:lnTo>
                    <a:pt x="207" y="1118"/>
                  </a:lnTo>
                  <a:lnTo>
                    <a:pt x="300" y="1116"/>
                  </a:lnTo>
                  <a:lnTo>
                    <a:pt x="475" y="1113"/>
                  </a:lnTo>
                  <a:lnTo>
                    <a:pt x="509" y="1111"/>
                  </a:lnTo>
                  <a:lnTo>
                    <a:pt x="512" y="1102"/>
                  </a:lnTo>
                  <a:lnTo>
                    <a:pt x="553" y="1102"/>
                  </a:lnTo>
                  <a:lnTo>
                    <a:pt x="593" y="1103"/>
                  </a:lnTo>
                  <a:lnTo>
                    <a:pt x="588" y="1109"/>
                  </a:lnTo>
                  <a:lnTo>
                    <a:pt x="621" y="1112"/>
                  </a:lnTo>
                  <a:lnTo>
                    <a:pt x="634" y="1112"/>
                  </a:lnTo>
                  <a:lnTo>
                    <a:pt x="685" y="1116"/>
                  </a:lnTo>
                  <a:lnTo>
                    <a:pt x="741" y="1115"/>
                  </a:lnTo>
                  <a:lnTo>
                    <a:pt x="751" y="1115"/>
                  </a:lnTo>
                  <a:lnTo>
                    <a:pt x="756" y="1114"/>
                  </a:lnTo>
                  <a:lnTo>
                    <a:pt x="1026" y="1111"/>
                  </a:lnTo>
                  <a:lnTo>
                    <a:pt x="1034" y="1111"/>
                  </a:lnTo>
                  <a:lnTo>
                    <a:pt x="1220" y="1104"/>
                  </a:lnTo>
                  <a:lnTo>
                    <a:pt x="1220" y="1104"/>
                  </a:lnTo>
                  <a:lnTo>
                    <a:pt x="1220" y="1104"/>
                  </a:lnTo>
                  <a:close/>
                  <a:moveTo>
                    <a:pt x="2290" y="743"/>
                  </a:moveTo>
                  <a:lnTo>
                    <a:pt x="2300" y="735"/>
                  </a:lnTo>
                  <a:lnTo>
                    <a:pt x="2304" y="720"/>
                  </a:lnTo>
                  <a:lnTo>
                    <a:pt x="2290" y="743"/>
                  </a:lnTo>
                  <a:lnTo>
                    <a:pt x="2290" y="743"/>
                  </a:lnTo>
                  <a:lnTo>
                    <a:pt x="2290" y="743"/>
                  </a:lnTo>
                  <a:close/>
                  <a:moveTo>
                    <a:pt x="2304" y="720"/>
                  </a:moveTo>
                  <a:lnTo>
                    <a:pt x="2311" y="713"/>
                  </a:lnTo>
                  <a:lnTo>
                    <a:pt x="2319" y="695"/>
                  </a:lnTo>
                  <a:lnTo>
                    <a:pt x="2323" y="681"/>
                  </a:lnTo>
                  <a:lnTo>
                    <a:pt x="2314" y="684"/>
                  </a:lnTo>
                  <a:lnTo>
                    <a:pt x="2313" y="699"/>
                  </a:lnTo>
                  <a:lnTo>
                    <a:pt x="2306" y="711"/>
                  </a:lnTo>
                  <a:lnTo>
                    <a:pt x="2304" y="720"/>
                  </a:lnTo>
                  <a:lnTo>
                    <a:pt x="2304" y="720"/>
                  </a:lnTo>
                  <a:lnTo>
                    <a:pt x="2304" y="720"/>
                  </a:lnTo>
                  <a:close/>
                  <a:moveTo>
                    <a:pt x="2258" y="799"/>
                  </a:moveTo>
                  <a:lnTo>
                    <a:pt x="2263" y="792"/>
                  </a:lnTo>
                  <a:lnTo>
                    <a:pt x="2268" y="784"/>
                  </a:lnTo>
                  <a:lnTo>
                    <a:pt x="2260" y="764"/>
                  </a:lnTo>
                  <a:lnTo>
                    <a:pt x="2258" y="783"/>
                  </a:lnTo>
                  <a:lnTo>
                    <a:pt x="2258" y="799"/>
                  </a:lnTo>
                  <a:lnTo>
                    <a:pt x="2258" y="799"/>
                  </a:lnTo>
                  <a:lnTo>
                    <a:pt x="2258" y="799"/>
                  </a:lnTo>
                  <a:close/>
                  <a:moveTo>
                    <a:pt x="2256" y="821"/>
                  </a:moveTo>
                  <a:lnTo>
                    <a:pt x="2264" y="814"/>
                  </a:lnTo>
                  <a:lnTo>
                    <a:pt x="2284" y="786"/>
                  </a:lnTo>
                  <a:lnTo>
                    <a:pt x="2286" y="779"/>
                  </a:lnTo>
                  <a:lnTo>
                    <a:pt x="2285" y="752"/>
                  </a:lnTo>
                  <a:lnTo>
                    <a:pt x="2282" y="764"/>
                  </a:lnTo>
                  <a:lnTo>
                    <a:pt x="2284" y="773"/>
                  </a:lnTo>
                  <a:lnTo>
                    <a:pt x="2280" y="783"/>
                  </a:lnTo>
                  <a:lnTo>
                    <a:pt x="2276" y="794"/>
                  </a:lnTo>
                  <a:lnTo>
                    <a:pt x="2257" y="812"/>
                  </a:lnTo>
                  <a:lnTo>
                    <a:pt x="2256" y="821"/>
                  </a:lnTo>
                  <a:lnTo>
                    <a:pt x="2256" y="821"/>
                  </a:lnTo>
                  <a:lnTo>
                    <a:pt x="2256" y="821"/>
                  </a:lnTo>
                  <a:close/>
                  <a:moveTo>
                    <a:pt x="2215" y="561"/>
                  </a:moveTo>
                  <a:lnTo>
                    <a:pt x="2214" y="554"/>
                  </a:lnTo>
                  <a:lnTo>
                    <a:pt x="2217" y="548"/>
                  </a:lnTo>
                  <a:lnTo>
                    <a:pt x="2210" y="546"/>
                  </a:lnTo>
                  <a:lnTo>
                    <a:pt x="2212" y="559"/>
                  </a:lnTo>
                  <a:lnTo>
                    <a:pt x="2215" y="561"/>
                  </a:lnTo>
                  <a:lnTo>
                    <a:pt x="2215" y="561"/>
                  </a:lnTo>
                  <a:lnTo>
                    <a:pt x="2215" y="561"/>
                  </a:lnTo>
                  <a:close/>
                  <a:moveTo>
                    <a:pt x="2250" y="830"/>
                  </a:moveTo>
                  <a:lnTo>
                    <a:pt x="2250" y="822"/>
                  </a:lnTo>
                  <a:lnTo>
                    <a:pt x="2245" y="818"/>
                  </a:lnTo>
                  <a:lnTo>
                    <a:pt x="2249" y="813"/>
                  </a:lnTo>
                  <a:lnTo>
                    <a:pt x="2248" y="788"/>
                  </a:lnTo>
                  <a:lnTo>
                    <a:pt x="2254" y="740"/>
                  </a:lnTo>
                  <a:lnTo>
                    <a:pt x="2264" y="711"/>
                  </a:lnTo>
                  <a:lnTo>
                    <a:pt x="2308" y="633"/>
                  </a:lnTo>
                  <a:lnTo>
                    <a:pt x="2324" y="603"/>
                  </a:lnTo>
                  <a:lnTo>
                    <a:pt x="2332" y="578"/>
                  </a:lnTo>
                  <a:lnTo>
                    <a:pt x="2328" y="626"/>
                  </a:lnTo>
                  <a:lnTo>
                    <a:pt x="2329" y="637"/>
                  </a:lnTo>
                  <a:lnTo>
                    <a:pt x="2316" y="665"/>
                  </a:lnTo>
                  <a:lnTo>
                    <a:pt x="2313" y="675"/>
                  </a:lnTo>
                  <a:lnTo>
                    <a:pt x="2325" y="666"/>
                  </a:lnTo>
                  <a:lnTo>
                    <a:pt x="2336" y="637"/>
                  </a:lnTo>
                  <a:lnTo>
                    <a:pt x="2331" y="627"/>
                  </a:lnTo>
                  <a:lnTo>
                    <a:pt x="2342" y="575"/>
                  </a:lnTo>
                  <a:lnTo>
                    <a:pt x="2360" y="536"/>
                  </a:lnTo>
                  <a:lnTo>
                    <a:pt x="2374" y="524"/>
                  </a:lnTo>
                  <a:lnTo>
                    <a:pt x="2384" y="529"/>
                  </a:lnTo>
                  <a:lnTo>
                    <a:pt x="2393" y="525"/>
                  </a:lnTo>
                  <a:lnTo>
                    <a:pt x="2409" y="484"/>
                  </a:lnTo>
                  <a:lnTo>
                    <a:pt x="2420" y="462"/>
                  </a:lnTo>
                  <a:lnTo>
                    <a:pt x="2334" y="491"/>
                  </a:lnTo>
                  <a:lnTo>
                    <a:pt x="2284" y="508"/>
                  </a:lnTo>
                  <a:lnTo>
                    <a:pt x="2279" y="523"/>
                  </a:lnTo>
                  <a:lnTo>
                    <a:pt x="2296" y="519"/>
                  </a:lnTo>
                  <a:lnTo>
                    <a:pt x="2298" y="526"/>
                  </a:lnTo>
                  <a:lnTo>
                    <a:pt x="2299" y="544"/>
                  </a:lnTo>
                  <a:lnTo>
                    <a:pt x="2291" y="542"/>
                  </a:lnTo>
                  <a:lnTo>
                    <a:pt x="2291" y="554"/>
                  </a:lnTo>
                  <a:lnTo>
                    <a:pt x="2289" y="565"/>
                  </a:lnTo>
                  <a:lnTo>
                    <a:pt x="2280" y="560"/>
                  </a:lnTo>
                  <a:lnTo>
                    <a:pt x="2274" y="558"/>
                  </a:lnTo>
                  <a:lnTo>
                    <a:pt x="2263" y="563"/>
                  </a:lnTo>
                  <a:lnTo>
                    <a:pt x="2272" y="576"/>
                  </a:lnTo>
                  <a:lnTo>
                    <a:pt x="2266" y="581"/>
                  </a:lnTo>
                  <a:lnTo>
                    <a:pt x="2250" y="612"/>
                  </a:lnTo>
                  <a:lnTo>
                    <a:pt x="2243" y="630"/>
                  </a:lnTo>
                  <a:lnTo>
                    <a:pt x="2237" y="641"/>
                  </a:lnTo>
                  <a:lnTo>
                    <a:pt x="2237" y="650"/>
                  </a:lnTo>
                  <a:lnTo>
                    <a:pt x="2231" y="676"/>
                  </a:lnTo>
                  <a:lnTo>
                    <a:pt x="2228" y="708"/>
                  </a:lnTo>
                  <a:lnTo>
                    <a:pt x="2229" y="715"/>
                  </a:lnTo>
                  <a:lnTo>
                    <a:pt x="2220" y="759"/>
                  </a:lnTo>
                  <a:lnTo>
                    <a:pt x="2228" y="792"/>
                  </a:lnTo>
                  <a:lnTo>
                    <a:pt x="2240" y="811"/>
                  </a:lnTo>
                  <a:lnTo>
                    <a:pt x="2241" y="823"/>
                  </a:lnTo>
                  <a:lnTo>
                    <a:pt x="2243" y="828"/>
                  </a:lnTo>
                  <a:lnTo>
                    <a:pt x="2250" y="830"/>
                  </a:lnTo>
                  <a:lnTo>
                    <a:pt x="2250" y="830"/>
                  </a:lnTo>
                  <a:lnTo>
                    <a:pt x="2250" y="83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5" name="Freeform 19">
              <a:extLst>
                <a:ext uri="{FF2B5EF4-FFF2-40B4-BE49-F238E27FC236}">
                  <a16:creationId xmlns:a16="http://schemas.microsoft.com/office/drawing/2014/main" id="{78DE2FC4-3690-A52C-D033-EA9FAAF3DE51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026284" y="1526647"/>
              <a:ext cx="53975" cy="41275"/>
            </a:xfrm>
            <a:custGeom>
              <a:avLst/>
              <a:gdLst>
                <a:gd name="T0" fmla="*/ 20 w 34"/>
                <a:gd name="T1" fmla="*/ 26 h 26"/>
                <a:gd name="T2" fmla="*/ 34 w 34"/>
                <a:gd name="T3" fmla="*/ 23 h 26"/>
                <a:gd name="T4" fmla="*/ 30 w 34"/>
                <a:gd name="T5" fmla="*/ 0 h 26"/>
                <a:gd name="T6" fmla="*/ 18 w 34"/>
                <a:gd name="T7" fmla="*/ 3 h 26"/>
                <a:gd name="T8" fmla="*/ 0 w 34"/>
                <a:gd name="T9" fmla="*/ 3 h 26"/>
                <a:gd name="T10" fmla="*/ 1 w 34"/>
                <a:gd name="T11" fmla="*/ 14 h 26"/>
                <a:gd name="T12" fmla="*/ 7 w 34"/>
                <a:gd name="T13" fmla="*/ 15 h 26"/>
                <a:gd name="T14" fmla="*/ 5 w 34"/>
                <a:gd name="T15" fmla="*/ 21 h 26"/>
                <a:gd name="T16" fmla="*/ 15 w 34"/>
                <a:gd name="T17" fmla="*/ 22 h 26"/>
                <a:gd name="T18" fmla="*/ 20 w 34"/>
                <a:gd name="T19" fmla="*/ 26 h 26"/>
                <a:gd name="T20" fmla="*/ 20 w 34"/>
                <a:gd name="T21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4" h="26">
                  <a:moveTo>
                    <a:pt x="20" y="26"/>
                  </a:moveTo>
                  <a:lnTo>
                    <a:pt x="34" y="23"/>
                  </a:lnTo>
                  <a:lnTo>
                    <a:pt x="30" y="0"/>
                  </a:lnTo>
                  <a:lnTo>
                    <a:pt x="18" y="3"/>
                  </a:lnTo>
                  <a:lnTo>
                    <a:pt x="0" y="3"/>
                  </a:lnTo>
                  <a:lnTo>
                    <a:pt x="1" y="14"/>
                  </a:lnTo>
                  <a:lnTo>
                    <a:pt x="7" y="15"/>
                  </a:lnTo>
                  <a:lnTo>
                    <a:pt x="5" y="21"/>
                  </a:lnTo>
                  <a:lnTo>
                    <a:pt x="15" y="22"/>
                  </a:lnTo>
                  <a:lnTo>
                    <a:pt x="20" y="26"/>
                  </a:lnTo>
                  <a:lnTo>
                    <a:pt x="20" y="26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6" name="Freeform 20">
              <a:extLst>
                <a:ext uri="{FF2B5EF4-FFF2-40B4-BE49-F238E27FC236}">
                  <a16:creationId xmlns:a16="http://schemas.microsoft.com/office/drawing/2014/main" id="{CEA587F8-4F12-C956-AC09-C3897FC478D5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188209" y="1879072"/>
              <a:ext cx="57150" cy="73025"/>
            </a:xfrm>
            <a:custGeom>
              <a:avLst/>
              <a:gdLst>
                <a:gd name="T0" fmla="*/ 35 w 36"/>
                <a:gd name="T1" fmla="*/ 46 h 46"/>
                <a:gd name="T2" fmla="*/ 36 w 36"/>
                <a:gd name="T3" fmla="*/ 33 h 46"/>
                <a:gd name="T4" fmla="*/ 30 w 36"/>
                <a:gd name="T5" fmla="*/ 29 h 46"/>
                <a:gd name="T6" fmla="*/ 27 w 36"/>
                <a:gd name="T7" fmla="*/ 18 h 46"/>
                <a:gd name="T8" fmla="*/ 18 w 36"/>
                <a:gd name="T9" fmla="*/ 12 h 46"/>
                <a:gd name="T10" fmla="*/ 13 w 36"/>
                <a:gd name="T11" fmla="*/ 3 h 46"/>
                <a:gd name="T12" fmla="*/ 4 w 36"/>
                <a:gd name="T13" fmla="*/ 0 h 46"/>
                <a:gd name="T14" fmla="*/ 0 w 36"/>
                <a:gd name="T15" fmla="*/ 2 h 46"/>
                <a:gd name="T16" fmla="*/ 18 w 36"/>
                <a:gd name="T17" fmla="*/ 22 h 46"/>
                <a:gd name="T18" fmla="*/ 21 w 36"/>
                <a:gd name="T19" fmla="*/ 40 h 46"/>
                <a:gd name="T20" fmla="*/ 28 w 36"/>
                <a:gd name="T21" fmla="*/ 45 h 46"/>
                <a:gd name="T22" fmla="*/ 35 w 36"/>
                <a:gd name="T23" fmla="*/ 46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6" h="46">
                  <a:moveTo>
                    <a:pt x="35" y="46"/>
                  </a:moveTo>
                  <a:lnTo>
                    <a:pt x="36" y="33"/>
                  </a:lnTo>
                  <a:lnTo>
                    <a:pt x="30" y="29"/>
                  </a:lnTo>
                  <a:lnTo>
                    <a:pt x="27" y="18"/>
                  </a:lnTo>
                  <a:lnTo>
                    <a:pt x="18" y="12"/>
                  </a:lnTo>
                  <a:lnTo>
                    <a:pt x="13" y="3"/>
                  </a:lnTo>
                  <a:lnTo>
                    <a:pt x="4" y="0"/>
                  </a:lnTo>
                  <a:lnTo>
                    <a:pt x="0" y="2"/>
                  </a:lnTo>
                  <a:lnTo>
                    <a:pt x="18" y="22"/>
                  </a:lnTo>
                  <a:lnTo>
                    <a:pt x="21" y="40"/>
                  </a:lnTo>
                  <a:lnTo>
                    <a:pt x="28" y="45"/>
                  </a:lnTo>
                  <a:lnTo>
                    <a:pt x="35" y="46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7" name="Freeform 21">
              <a:extLst>
                <a:ext uri="{FF2B5EF4-FFF2-40B4-BE49-F238E27FC236}">
                  <a16:creationId xmlns:a16="http://schemas.microsoft.com/office/drawing/2014/main" id="{25F82CE2-9500-E178-DB1B-F11A7D54D5DF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073909" y="1528234"/>
              <a:ext cx="215900" cy="444500"/>
            </a:xfrm>
            <a:custGeom>
              <a:avLst/>
              <a:gdLst>
                <a:gd name="T0" fmla="*/ 136 w 136"/>
                <a:gd name="T1" fmla="*/ 280 h 280"/>
                <a:gd name="T2" fmla="*/ 130 w 136"/>
                <a:gd name="T3" fmla="*/ 265 h 280"/>
                <a:gd name="T4" fmla="*/ 94 w 136"/>
                <a:gd name="T5" fmla="*/ 201 h 280"/>
                <a:gd name="T6" fmla="*/ 57 w 136"/>
                <a:gd name="T7" fmla="*/ 136 h 280"/>
                <a:gd name="T8" fmla="*/ 38 w 136"/>
                <a:gd name="T9" fmla="*/ 94 h 280"/>
                <a:gd name="T10" fmla="*/ 26 w 136"/>
                <a:gd name="T11" fmla="*/ 58 h 280"/>
                <a:gd name="T12" fmla="*/ 19 w 136"/>
                <a:gd name="T13" fmla="*/ 37 h 280"/>
                <a:gd name="T14" fmla="*/ 8 w 136"/>
                <a:gd name="T15" fmla="*/ 0 h 280"/>
                <a:gd name="T16" fmla="*/ 0 w 136"/>
                <a:gd name="T17" fmla="*/ 0 h 280"/>
                <a:gd name="T18" fmla="*/ 7 w 136"/>
                <a:gd name="T19" fmla="*/ 10 h 280"/>
                <a:gd name="T20" fmla="*/ 9 w 136"/>
                <a:gd name="T21" fmla="*/ 22 h 280"/>
                <a:gd name="T22" fmla="*/ 5 w 136"/>
                <a:gd name="T23" fmla="*/ 37 h 280"/>
                <a:gd name="T24" fmla="*/ 14 w 136"/>
                <a:gd name="T25" fmla="*/ 47 h 280"/>
                <a:gd name="T26" fmla="*/ 19 w 136"/>
                <a:gd name="T27" fmla="*/ 53 h 280"/>
                <a:gd name="T28" fmla="*/ 28 w 136"/>
                <a:gd name="T29" fmla="*/ 81 h 280"/>
                <a:gd name="T30" fmla="*/ 26 w 136"/>
                <a:gd name="T31" fmla="*/ 96 h 280"/>
                <a:gd name="T32" fmla="*/ 33 w 136"/>
                <a:gd name="T33" fmla="*/ 98 h 280"/>
                <a:gd name="T34" fmla="*/ 43 w 136"/>
                <a:gd name="T35" fmla="*/ 117 h 280"/>
                <a:gd name="T36" fmla="*/ 49 w 136"/>
                <a:gd name="T37" fmla="*/ 127 h 280"/>
                <a:gd name="T38" fmla="*/ 62 w 136"/>
                <a:gd name="T39" fmla="*/ 169 h 280"/>
                <a:gd name="T40" fmla="*/ 64 w 136"/>
                <a:gd name="T41" fmla="*/ 182 h 280"/>
                <a:gd name="T42" fmla="*/ 74 w 136"/>
                <a:gd name="T43" fmla="*/ 178 h 280"/>
                <a:gd name="T44" fmla="*/ 77 w 136"/>
                <a:gd name="T45" fmla="*/ 186 h 280"/>
                <a:gd name="T46" fmla="*/ 68 w 136"/>
                <a:gd name="T47" fmla="*/ 192 h 280"/>
                <a:gd name="T48" fmla="*/ 66 w 136"/>
                <a:gd name="T49" fmla="*/ 199 h 280"/>
                <a:gd name="T50" fmla="*/ 76 w 136"/>
                <a:gd name="T51" fmla="*/ 202 h 280"/>
                <a:gd name="T52" fmla="*/ 84 w 136"/>
                <a:gd name="T53" fmla="*/ 200 h 280"/>
                <a:gd name="T54" fmla="*/ 88 w 136"/>
                <a:gd name="T55" fmla="*/ 208 h 280"/>
                <a:gd name="T56" fmla="*/ 94 w 136"/>
                <a:gd name="T57" fmla="*/ 210 h 280"/>
                <a:gd name="T58" fmla="*/ 124 w 136"/>
                <a:gd name="T59" fmla="*/ 268 h 280"/>
                <a:gd name="T60" fmla="*/ 136 w 136"/>
                <a:gd name="T61" fmla="*/ 280 h 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36" h="280">
                  <a:moveTo>
                    <a:pt x="136" y="280"/>
                  </a:moveTo>
                  <a:lnTo>
                    <a:pt x="130" y="265"/>
                  </a:lnTo>
                  <a:lnTo>
                    <a:pt x="94" y="201"/>
                  </a:lnTo>
                  <a:lnTo>
                    <a:pt x="57" y="136"/>
                  </a:lnTo>
                  <a:lnTo>
                    <a:pt x="38" y="94"/>
                  </a:lnTo>
                  <a:lnTo>
                    <a:pt x="26" y="58"/>
                  </a:lnTo>
                  <a:lnTo>
                    <a:pt x="19" y="37"/>
                  </a:lnTo>
                  <a:lnTo>
                    <a:pt x="8" y="0"/>
                  </a:lnTo>
                  <a:lnTo>
                    <a:pt x="0" y="0"/>
                  </a:lnTo>
                  <a:lnTo>
                    <a:pt x="7" y="10"/>
                  </a:lnTo>
                  <a:lnTo>
                    <a:pt x="9" y="22"/>
                  </a:lnTo>
                  <a:lnTo>
                    <a:pt x="5" y="37"/>
                  </a:lnTo>
                  <a:lnTo>
                    <a:pt x="14" y="47"/>
                  </a:lnTo>
                  <a:lnTo>
                    <a:pt x="19" y="53"/>
                  </a:lnTo>
                  <a:lnTo>
                    <a:pt x="28" y="81"/>
                  </a:lnTo>
                  <a:lnTo>
                    <a:pt x="26" y="96"/>
                  </a:lnTo>
                  <a:lnTo>
                    <a:pt x="33" y="98"/>
                  </a:lnTo>
                  <a:lnTo>
                    <a:pt x="43" y="117"/>
                  </a:lnTo>
                  <a:lnTo>
                    <a:pt x="49" y="127"/>
                  </a:lnTo>
                  <a:lnTo>
                    <a:pt x="62" y="169"/>
                  </a:lnTo>
                  <a:lnTo>
                    <a:pt x="64" y="182"/>
                  </a:lnTo>
                  <a:lnTo>
                    <a:pt x="74" y="178"/>
                  </a:lnTo>
                  <a:lnTo>
                    <a:pt x="77" y="186"/>
                  </a:lnTo>
                  <a:lnTo>
                    <a:pt x="68" y="192"/>
                  </a:lnTo>
                  <a:lnTo>
                    <a:pt x="66" y="199"/>
                  </a:lnTo>
                  <a:lnTo>
                    <a:pt x="76" y="202"/>
                  </a:lnTo>
                  <a:lnTo>
                    <a:pt x="84" y="200"/>
                  </a:lnTo>
                  <a:lnTo>
                    <a:pt x="88" y="208"/>
                  </a:lnTo>
                  <a:lnTo>
                    <a:pt x="94" y="210"/>
                  </a:lnTo>
                  <a:lnTo>
                    <a:pt x="124" y="268"/>
                  </a:lnTo>
                  <a:lnTo>
                    <a:pt x="136" y="280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8" name="Freeform 22">
              <a:extLst>
                <a:ext uri="{FF2B5EF4-FFF2-40B4-BE49-F238E27FC236}">
                  <a16:creationId xmlns:a16="http://schemas.microsoft.com/office/drawing/2014/main" id="{8C4B76EC-DDBF-B7EA-306A-1C32ECD9DDCB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3602422" y="2650597"/>
              <a:ext cx="198437" cy="49213"/>
            </a:xfrm>
            <a:custGeom>
              <a:avLst/>
              <a:gdLst>
                <a:gd name="T0" fmla="*/ 2 w 125"/>
                <a:gd name="T1" fmla="*/ 31 h 31"/>
                <a:gd name="T2" fmla="*/ 18 w 125"/>
                <a:gd name="T3" fmla="*/ 23 h 31"/>
                <a:gd name="T4" fmla="*/ 68 w 125"/>
                <a:gd name="T5" fmla="*/ 8 h 31"/>
                <a:gd name="T6" fmla="*/ 125 w 125"/>
                <a:gd name="T7" fmla="*/ 3 h 31"/>
                <a:gd name="T8" fmla="*/ 101 w 125"/>
                <a:gd name="T9" fmla="*/ 0 h 31"/>
                <a:gd name="T10" fmla="*/ 79 w 125"/>
                <a:gd name="T11" fmla="*/ 3 h 31"/>
                <a:gd name="T12" fmla="*/ 0 w 125"/>
                <a:gd name="T13" fmla="*/ 26 h 31"/>
                <a:gd name="T14" fmla="*/ 2 w 125"/>
                <a:gd name="T15" fmla="*/ 3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31">
                  <a:moveTo>
                    <a:pt x="2" y="31"/>
                  </a:moveTo>
                  <a:lnTo>
                    <a:pt x="18" y="23"/>
                  </a:lnTo>
                  <a:lnTo>
                    <a:pt x="68" y="8"/>
                  </a:lnTo>
                  <a:lnTo>
                    <a:pt x="125" y="3"/>
                  </a:lnTo>
                  <a:lnTo>
                    <a:pt x="101" y="0"/>
                  </a:lnTo>
                  <a:lnTo>
                    <a:pt x="79" y="3"/>
                  </a:lnTo>
                  <a:lnTo>
                    <a:pt x="0" y="26"/>
                  </a:lnTo>
                  <a:lnTo>
                    <a:pt x="2" y="31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89" name="Freeform 23">
              <a:extLst>
                <a:ext uri="{FF2B5EF4-FFF2-40B4-BE49-F238E27FC236}">
                  <a16:creationId xmlns:a16="http://schemas.microsoft.com/office/drawing/2014/main" id="{1A51B152-7150-7A71-D20E-26F9C078A9B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099309" y="2329922"/>
              <a:ext cx="104775" cy="74613"/>
            </a:xfrm>
            <a:custGeom>
              <a:avLst/>
              <a:gdLst>
                <a:gd name="T0" fmla="*/ 0 w 66"/>
                <a:gd name="T1" fmla="*/ 47 h 47"/>
                <a:gd name="T2" fmla="*/ 7 w 66"/>
                <a:gd name="T3" fmla="*/ 41 h 47"/>
                <a:gd name="T4" fmla="*/ 20 w 66"/>
                <a:gd name="T5" fmla="*/ 30 h 47"/>
                <a:gd name="T6" fmla="*/ 51 w 66"/>
                <a:gd name="T7" fmla="*/ 11 h 47"/>
                <a:gd name="T8" fmla="*/ 66 w 66"/>
                <a:gd name="T9" fmla="*/ 0 h 47"/>
                <a:gd name="T10" fmla="*/ 34 w 66"/>
                <a:gd name="T11" fmla="*/ 12 h 47"/>
                <a:gd name="T12" fmla="*/ 18 w 66"/>
                <a:gd name="T13" fmla="*/ 24 h 47"/>
                <a:gd name="T14" fmla="*/ 14 w 66"/>
                <a:gd name="T15" fmla="*/ 27 h 47"/>
                <a:gd name="T16" fmla="*/ 5 w 66"/>
                <a:gd name="T17" fmla="*/ 29 h 47"/>
                <a:gd name="T18" fmla="*/ 7 w 66"/>
                <a:gd name="T19" fmla="*/ 38 h 47"/>
                <a:gd name="T20" fmla="*/ 0 w 66"/>
                <a:gd name="T21" fmla="*/ 47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66" h="47">
                  <a:moveTo>
                    <a:pt x="0" y="47"/>
                  </a:moveTo>
                  <a:lnTo>
                    <a:pt x="7" y="41"/>
                  </a:lnTo>
                  <a:lnTo>
                    <a:pt x="20" y="30"/>
                  </a:lnTo>
                  <a:lnTo>
                    <a:pt x="51" y="11"/>
                  </a:lnTo>
                  <a:lnTo>
                    <a:pt x="66" y="0"/>
                  </a:lnTo>
                  <a:lnTo>
                    <a:pt x="34" y="12"/>
                  </a:lnTo>
                  <a:lnTo>
                    <a:pt x="18" y="24"/>
                  </a:lnTo>
                  <a:lnTo>
                    <a:pt x="14" y="27"/>
                  </a:lnTo>
                  <a:lnTo>
                    <a:pt x="5" y="29"/>
                  </a:lnTo>
                  <a:lnTo>
                    <a:pt x="7" y="38"/>
                  </a:lnTo>
                  <a:lnTo>
                    <a:pt x="0" y="47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0" name="Freeform 24">
              <a:extLst>
                <a:ext uri="{FF2B5EF4-FFF2-40B4-BE49-F238E27FC236}">
                  <a16:creationId xmlns:a16="http://schemas.microsoft.com/office/drawing/2014/main" id="{44DA5DFF-0C68-F939-C160-759E015FE52D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3810384" y="2655359"/>
              <a:ext cx="63500" cy="33338"/>
            </a:xfrm>
            <a:custGeom>
              <a:avLst/>
              <a:gdLst>
                <a:gd name="T0" fmla="*/ 38 w 40"/>
                <a:gd name="T1" fmla="*/ 21 h 21"/>
                <a:gd name="T2" fmla="*/ 40 w 40"/>
                <a:gd name="T3" fmla="*/ 14 h 21"/>
                <a:gd name="T4" fmla="*/ 23 w 40"/>
                <a:gd name="T5" fmla="*/ 5 h 21"/>
                <a:gd name="T6" fmla="*/ 0 w 40"/>
                <a:gd name="T7" fmla="*/ 0 h 21"/>
                <a:gd name="T8" fmla="*/ 19 w 40"/>
                <a:gd name="T9" fmla="*/ 7 h 21"/>
                <a:gd name="T10" fmla="*/ 34 w 40"/>
                <a:gd name="T11" fmla="*/ 14 h 21"/>
                <a:gd name="T12" fmla="*/ 38 w 40"/>
                <a:gd name="T13" fmla="*/ 21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0" h="21">
                  <a:moveTo>
                    <a:pt x="38" y="21"/>
                  </a:moveTo>
                  <a:lnTo>
                    <a:pt x="40" y="14"/>
                  </a:lnTo>
                  <a:lnTo>
                    <a:pt x="23" y="5"/>
                  </a:lnTo>
                  <a:lnTo>
                    <a:pt x="0" y="0"/>
                  </a:lnTo>
                  <a:lnTo>
                    <a:pt x="19" y="7"/>
                  </a:lnTo>
                  <a:lnTo>
                    <a:pt x="34" y="14"/>
                  </a:lnTo>
                  <a:lnTo>
                    <a:pt x="38" y="21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1" name="Freeform 25">
              <a:extLst>
                <a:ext uri="{FF2B5EF4-FFF2-40B4-BE49-F238E27FC236}">
                  <a16:creationId xmlns:a16="http://schemas.microsoft.com/office/drawing/2014/main" id="{CBB944DF-E459-69FE-E574-1F014C11C13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3859597" y="2406122"/>
              <a:ext cx="225425" cy="306388"/>
            </a:xfrm>
            <a:custGeom>
              <a:avLst/>
              <a:gdLst>
                <a:gd name="T0" fmla="*/ 8 w 142"/>
                <a:gd name="T1" fmla="*/ 193 h 193"/>
                <a:gd name="T2" fmla="*/ 18 w 142"/>
                <a:gd name="T3" fmla="*/ 164 h 193"/>
                <a:gd name="T4" fmla="*/ 49 w 142"/>
                <a:gd name="T5" fmla="*/ 112 h 193"/>
                <a:gd name="T6" fmla="*/ 62 w 142"/>
                <a:gd name="T7" fmla="*/ 94 h 193"/>
                <a:gd name="T8" fmla="*/ 113 w 142"/>
                <a:gd name="T9" fmla="*/ 36 h 193"/>
                <a:gd name="T10" fmla="*/ 142 w 142"/>
                <a:gd name="T11" fmla="*/ 5 h 193"/>
                <a:gd name="T12" fmla="*/ 139 w 142"/>
                <a:gd name="T13" fmla="*/ 0 h 193"/>
                <a:gd name="T14" fmla="*/ 133 w 142"/>
                <a:gd name="T15" fmla="*/ 0 h 193"/>
                <a:gd name="T16" fmla="*/ 113 w 142"/>
                <a:gd name="T17" fmla="*/ 24 h 193"/>
                <a:gd name="T18" fmla="*/ 91 w 142"/>
                <a:gd name="T19" fmla="*/ 55 h 193"/>
                <a:gd name="T20" fmla="*/ 47 w 142"/>
                <a:gd name="T21" fmla="*/ 108 h 193"/>
                <a:gd name="T22" fmla="*/ 31 w 142"/>
                <a:gd name="T23" fmla="*/ 126 h 193"/>
                <a:gd name="T24" fmla="*/ 32 w 142"/>
                <a:gd name="T25" fmla="*/ 132 h 193"/>
                <a:gd name="T26" fmla="*/ 7 w 142"/>
                <a:gd name="T27" fmla="*/ 184 h 193"/>
                <a:gd name="T28" fmla="*/ 0 w 142"/>
                <a:gd name="T29" fmla="*/ 180 h 193"/>
                <a:gd name="T30" fmla="*/ 8 w 142"/>
                <a:gd name="T31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2" h="193">
                  <a:moveTo>
                    <a:pt x="8" y="193"/>
                  </a:moveTo>
                  <a:lnTo>
                    <a:pt x="18" y="164"/>
                  </a:lnTo>
                  <a:lnTo>
                    <a:pt x="49" y="112"/>
                  </a:lnTo>
                  <a:lnTo>
                    <a:pt x="62" y="94"/>
                  </a:lnTo>
                  <a:lnTo>
                    <a:pt x="113" y="36"/>
                  </a:lnTo>
                  <a:lnTo>
                    <a:pt x="142" y="5"/>
                  </a:lnTo>
                  <a:lnTo>
                    <a:pt x="139" y="0"/>
                  </a:lnTo>
                  <a:lnTo>
                    <a:pt x="133" y="0"/>
                  </a:lnTo>
                  <a:lnTo>
                    <a:pt x="113" y="24"/>
                  </a:lnTo>
                  <a:lnTo>
                    <a:pt x="91" y="55"/>
                  </a:lnTo>
                  <a:lnTo>
                    <a:pt x="47" y="108"/>
                  </a:lnTo>
                  <a:lnTo>
                    <a:pt x="31" y="126"/>
                  </a:lnTo>
                  <a:lnTo>
                    <a:pt x="32" y="132"/>
                  </a:lnTo>
                  <a:lnTo>
                    <a:pt x="7" y="184"/>
                  </a:lnTo>
                  <a:lnTo>
                    <a:pt x="0" y="180"/>
                  </a:lnTo>
                  <a:lnTo>
                    <a:pt x="8" y="193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2" name="Freeform 26">
              <a:extLst>
                <a:ext uri="{FF2B5EF4-FFF2-40B4-BE49-F238E27FC236}">
                  <a16:creationId xmlns:a16="http://schemas.microsoft.com/office/drawing/2014/main" id="{AC9ABAEE-0BC2-476B-BDBF-15F4ADAAB5D6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215197" y="1972734"/>
              <a:ext cx="117475" cy="352425"/>
            </a:xfrm>
            <a:custGeom>
              <a:avLst/>
              <a:gdLst>
                <a:gd name="T0" fmla="*/ 0 w 74"/>
                <a:gd name="T1" fmla="*/ 222 h 222"/>
                <a:gd name="T2" fmla="*/ 12 w 74"/>
                <a:gd name="T3" fmla="*/ 217 h 222"/>
                <a:gd name="T4" fmla="*/ 38 w 74"/>
                <a:gd name="T5" fmla="*/ 204 h 222"/>
                <a:gd name="T6" fmla="*/ 56 w 74"/>
                <a:gd name="T7" fmla="*/ 199 h 222"/>
                <a:gd name="T8" fmla="*/ 63 w 74"/>
                <a:gd name="T9" fmla="*/ 202 h 222"/>
                <a:gd name="T10" fmla="*/ 65 w 74"/>
                <a:gd name="T11" fmla="*/ 208 h 222"/>
                <a:gd name="T12" fmla="*/ 71 w 74"/>
                <a:gd name="T13" fmla="*/ 154 h 222"/>
                <a:gd name="T14" fmla="*/ 74 w 74"/>
                <a:gd name="T15" fmla="*/ 134 h 222"/>
                <a:gd name="T16" fmla="*/ 72 w 74"/>
                <a:gd name="T17" fmla="*/ 121 h 222"/>
                <a:gd name="T18" fmla="*/ 74 w 74"/>
                <a:gd name="T19" fmla="*/ 65 h 222"/>
                <a:gd name="T20" fmla="*/ 59 w 74"/>
                <a:gd name="T21" fmla="*/ 14 h 222"/>
                <a:gd name="T22" fmla="*/ 49 w 74"/>
                <a:gd name="T23" fmla="*/ 0 h 222"/>
                <a:gd name="T24" fmla="*/ 52 w 74"/>
                <a:gd name="T25" fmla="*/ 18 h 222"/>
                <a:gd name="T26" fmla="*/ 62 w 74"/>
                <a:gd name="T27" fmla="*/ 35 h 222"/>
                <a:gd name="T28" fmla="*/ 68 w 74"/>
                <a:gd name="T29" fmla="*/ 60 h 222"/>
                <a:gd name="T30" fmla="*/ 69 w 74"/>
                <a:gd name="T31" fmla="*/ 71 h 222"/>
                <a:gd name="T32" fmla="*/ 67 w 74"/>
                <a:gd name="T33" fmla="*/ 82 h 222"/>
                <a:gd name="T34" fmla="*/ 71 w 74"/>
                <a:gd name="T35" fmla="*/ 133 h 222"/>
                <a:gd name="T36" fmla="*/ 63 w 74"/>
                <a:gd name="T37" fmla="*/ 161 h 222"/>
                <a:gd name="T38" fmla="*/ 64 w 74"/>
                <a:gd name="T39" fmla="*/ 183 h 222"/>
                <a:gd name="T40" fmla="*/ 43 w 74"/>
                <a:gd name="T41" fmla="*/ 188 h 222"/>
                <a:gd name="T42" fmla="*/ 32 w 74"/>
                <a:gd name="T43" fmla="*/ 202 h 222"/>
                <a:gd name="T44" fmla="*/ 14 w 74"/>
                <a:gd name="T45" fmla="*/ 208 h 222"/>
                <a:gd name="T46" fmla="*/ 7 w 74"/>
                <a:gd name="T47" fmla="*/ 217 h 222"/>
                <a:gd name="T48" fmla="*/ 0 w 74"/>
                <a:gd name="T49" fmla="*/ 222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74" h="222">
                  <a:moveTo>
                    <a:pt x="0" y="222"/>
                  </a:moveTo>
                  <a:lnTo>
                    <a:pt x="12" y="217"/>
                  </a:lnTo>
                  <a:lnTo>
                    <a:pt x="38" y="204"/>
                  </a:lnTo>
                  <a:lnTo>
                    <a:pt x="56" y="199"/>
                  </a:lnTo>
                  <a:lnTo>
                    <a:pt x="63" y="202"/>
                  </a:lnTo>
                  <a:lnTo>
                    <a:pt x="65" y="208"/>
                  </a:lnTo>
                  <a:lnTo>
                    <a:pt x="71" y="154"/>
                  </a:lnTo>
                  <a:lnTo>
                    <a:pt x="74" y="134"/>
                  </a:lnTo>
                  <a:lnTo>
                    <a:pt x="72" y="121"/>
                  </a:lnTo>
                  <a:lnTo>
                    <a:pt x="74" y="65"/>
                  </a:lnTo>
                  <a:lnTo>
                    <a:pt x="59" y="14"/>
                  </a:lnTo>
                  <a:lnTo>
                    <a:pt x="49" y="0"/>
                  </a:lnTo>
                  <a:lnTo>
                    <a:pt x="52" y="18"/>
                  </a:lnTo>
                  <a:lnTo>
                    <a:pt x="62" y="35"/>
                  </a:lnTo>
                  <a:lnTo>
                    <a:pt x="68" y="60"/>
                  </a:lnTo>
                  <a:lnTo>
                    <a:pt x="69" y="71"/>
                  </a:lnTo>
                  <a:lnTo>
                    <a:pt x="67" y="82"/>
                  </a:lnTo>
                  <a:lnTo>
                    <a:pt x="71" y="133"/>
                  </a:lnTo>
                  <a:lnTo>
                    <a:pt x="63" y="161"/>
                  </a:lnTo>
                  <a:lnTo>
                    <a:pt x="64" y="183"/>
                  </a:lnTo>
                  <a:lnTo>
                    <a:pt x="43" y="188"/>
                  </a:lnTo>
                  <a:lnTo>
                    <a:pt x="32" y="202"/>
                  </a:lnTo>
                  <a:lnTo>
                    <a:pt x="14" y="208"/>
                  </a:lnTo>
                  <a:lnTo>
                    <a:pt x="7" y="217"/>
                  </a:lnTo>
                  <a:lnTo>
                    <a:pt x="0" y="222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3" name="Freeform 27">
              <a:extLst>
                <a:ext uri="{FF2B5EF4-FFF2-40B4-BE49-F238E27FC236}">
                  <a16:creationId xmlns:a16="http://schemas.microsoft.com/office/drawing/2014/main" id="{FAF601C8-1F51-0372-E7C0-ACB6BD2CBAC0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0152784" y="1526647"/>
              <a:ext cx="4179887" cy="1685925"/>
            </a:xfrm>
            <a:custGeom>
              <a:avLst/>
              <a:gdLst>
                <a:gd name="T0" fmla="*/ 2460 w 2633"/>
                <a:gd name="T1" fmla="*/ 25 h 1062"/>
                <a:gd name="T2" fmla="*/ 2570 w 2633"/>
                <a:gd name="T3" fmla="*/ 267 h 1062"/>
                <a:gd name="T4" fmla="*/ 2470 w 2633"/>
                <a:gd name="T5" fmla="*/ 1 h 1062"/>
                <a:gd name="T6" fmla="*/ 2534 w 2633"/>
                <a:gd name="T7" fmla="*/ 183 h 1062"/>
                <a:gd name="T8" fmla="*/ 2606 w 2633"/>
                <a:gd name="T9" fmla="*/ 281 h 1062"/>
                <a:gd name="T10" fmla="*/ 2493 w 2633"/>
                <a:gd name="T11" fmla="*/ 547 h 1062"/>
                <a:gd name="T12" fmla="*/ 2342 w 2633"/>
                <a:gd name="T13" fmla="*/ 732 h 1062"/>
                <a:gd name="T14" fmla="*/ 2396 w 2633"/>
                <a:gd name="T15" fmla="*/ 648 h 1062"/>
                <a:gd name="T16" fmla="*/ 2343 w 2633"/>
                <a:gd name="T17" fmla="*/ 747 h 1062"/>
                <a:gd name="T18" fmla="*/ 2633 w 2633"/>
                <a:gd name="T19" fmla="*/ 346 h 1062"/>
                <a:gd name="T20" fmla="*/ 2591 w 2633"/>
                <a:gd name="T21" fmla="*/ 482 h 1062"/>
                <a:gd name="T22" fmla="*/ 1966 w 2633"/>
                <a:gd name="T23" fmla="*/ 930 h 1062"/>
                <a:gd name="T24" fmla="*/ 2071 w 2633"/>
                <a:gd name="T25" fmla="*/ 761 h 1062"/>
                <a:gd name="T26" fmla="*/ 2088 w 2633"/>
                <a:gd name="T27" fmla="*/ 759 h 1062"/>
                <a:gd name="T28" fmla="*/ 2164 w 2633"/>
                <a:gd name="T29" fmla="*/ 701 h 1062"/>
                <a:gd name="T30" fmla="*/ 2281 w 2633"/>
                <a:gd name="T31" fmla="*/ 681 h 1062"/>
                <a:gd name="T32" fmla="*/ 2325 w 2633"/>
                <a:gd name="T33" fmla="*/ 694 h 1062"/>
                <a:gd name="T34" fmla="*/ 2390 w 2633"/>
                <a:gd name="T35" fmla="*/ 616 h 1062"/>
                <a:gd name="T36" fmla="*/ 2391 w 2633"/>
                <a:gd name="T37" fmla="*/ 602 h 1062"/>
                <a:gd name="T38" fmla="*/ 2340 w 2633"/>
                <a:gd name="T39" fmla="*/ 583 h 1062"/>
                <a:gd name="T40" fmla="*/ 2174 w 2633"/>
                <a:gd name="T41" fmla="*/ 557 h 1062"/>
                <a:gd name="T42" fmla="*/ 2321 w 2633"/>
                <a:gd name="T43" fmla="*/ 535 h 1062"/>
                <a:gd name="T44" fmla="*/ 2332 w 2633"/>
                <a:gd name="T45" fmla="*/ 503 h 1062"/>
                <a:gd name="T46" fmla="*/ 2216 w 2633"/>
                <a:gd name="T47" fmla="*/ 444 h 1062"/>
                <a:gd name="T48" fmla="*/ 2289 w 2633"/>
                <a:gd name="T49" fmla="*/ 445 h 1062"/>
                <a:gd name="T50" fmla="*/ 2298 w 2633"/>
                <a:gd name="T51" fmla="*/ 405 h 1062"/>
                <a:gd name="T52" fmla="*/ 2358 w 2633"/>
                <a:gd name="T53" fmla="*/ 429 h 1062"/>
                <a:gd name="T54" fmla="*/ 2403 w 2633"/>
                <a:gd name="T55" fmla="*/ 447 h 1062"/>
                <a:gd name="T56" fmla="*/ 2486 w 2633"/>
                <a:gd name="T57" fmla="*/ 395 h 1062"/>
                <a:gd name="T58" fmla="*/ 2545 w 2633"/>
                <a:gd name="T59" fmla="*/ 330 h 1062"/>
                <a:gd name="T60" fmla="*/ 2487 w 2633"/>
                <a:gd name="T61" fmla="*/ 229 h 1062"/>
                <a:gd name="T62" fmla="*/ 2449 w 2633"/>
                <a:gd name="T63" fmla="*/ 286 h 1062"/>
                <a:gd name="T64" fmla="*/ 2438 w 2633"/>
                <a:gd name="T65" fmla="*/ 211 h 1062"/>
                <a:gd name="T66" fmla="*/ 2255 w 2633"/>
                <a:gd name="T67" fmla="*/ 223 h 1062"/>
                <a:gd name="T68" fmla="*/ 2250 w 2633"/>
                <a:gd name="T69" fmla="*/ 189 h 1062"/>
                <a:gd name="T70" fmla="*/ 2350 w 2633"/>
                <a:gd name="T71" fmla="*/ 173 h 1062"/>
                <a:gd name="T72" fmla="*/ 2401 w 2633"/>
                <a:gd name="T73" fmla="*/ 165 h 1062"/>
                <a:gd name="T74" fmla="*/ 2449 w 2633"/>
                <a:gd name="T75" fmla="*/ 142 h 1062"/>
                <a:gd name="T76" fmla="*/ 2477 w 2633"/>
                <a:gd name="T77" fmla="*/ 83 h 1062"/>
                <a:gd name="T78" fmla="*/ 2430 w 2633"/>
                <a:gd name="T79" fmla="*/ 5 h 1062"/>
                <a:gd name="T80" fmla="*/ 1745 w 2633"/>
                <a:gd name="T81" fmla="*/ 98 h 1062"/>
                <a:gd name="T82" fmla="*/ 1580 w 2633"/>
                <a:gd name="T83" fmla="*/ 69 h 1062"/>
                <a:gd name="T84" fmla="*/ 949 w 2633"/>
                <a:gd name="T85" fmla="*/ 91 h 1062"/>
                <a:gd name="T86" fmla="*/ 763 w 2633"/>
                <a:gd name="T87" fmla="*/ 179 h 1062"/>
                <a:gd name="T88" fmla="*/ 661 w 2633"/>
                <a:gd name="T89" fmla="*/ 266 h 1062"/>
                <a:gd name="T90" fmla="*/ 573 w 2633"/>
                <a:gd name="T91" fmla="*/ 271 h 1062"/>
                <a:gd name="T92" fmla="*/ 463 w 2633"/>
                <a:gd name="T93" fmla="*/ 309 h 1062"/>
                <a:gd name="T94" fmla="*/ 414 w 2633"/>
                <a:gd name="T95" fmla="*/ 364 h 1062"/>
                <a:gd name="T96" fmla="*/ 336 w 2633"/>
                <a:gd name="T97" fmla="*/ 414 h 1062"/>
                <a:gd name="T98" fmla="*/ 275 w 2633"/>
                <a:gd name="T99" fmla="*/ 456 h 1062"/>
                <a:gd name="T100" fmla="*/ 162 w 2633"/>
                <a:gd name="T101" fmla="*/ 481 h 1062"/>
                <a:gd name="T102" fmla="*/ 91 w 2633"/>
                <a:gd name="T103" fmla="*/ 542 h 1062"/>
                <a:gd name="T104" fmla="*/ 23 w 2633"/>
                <a:gd name="T105" fmla="*/ 595 h 1062"/>
                <a:gd name="T106" fmla="*/ 378 w 2633"/>
                <a:gd name="T107" fmla="*/ 682 h 1062"/>
                <a:gd name="T108" fmla="*/ 561 w 2633"/>
                <a:gd name="T109" fmla="*/ 623 h 1062"/>
                <a:gd name="T110" fmla="*/ 982 w 2633"/>
                <a:gd name="T111" fmla="*/ 630 h 1062"/>
                <a:gd name="T112" fmla="*/ 1403 w 2633"/>
                <a:gd name="T113" fmla="*/ 735 h 1062"/>
                <a:gd name="T114" fmla="*/ 1827 w 2633"/>
                <a:gd name="T115" fmla="*/ 1035 h 1062"/>
                <a:gd name="T116" fmla="*/ 1923 w 2633"/>
                <a:gd name="T117" fmla="*/ 1035 h 1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633" h="1062">
                  <a:moveTo>
                    <a:pt x="2460" y="25"/>
                  </a:moveTo>
                  <a:lnTo>
                    <a:pt x="2474" y="23"/>
                  </a:lnTo>
                  <a:lnTo>
                    <a:pt x="2470" y="1"/>
                  </a:lnTo>
                  <a:lnTo>
                    <a:pt x="2458" y="3"/>
                  </a:lnTo>
                  <a:lnTo>
                    <a:pt x="2440" y="3"/>
                  </a:lnTo>
                  <a:lnTo>
                    <a:pt x="2441" y="14"/>
                  </a:lnTo>
                  <a:lnTo>
                    <a:pt x="2447" y="15"/>
                  </a:lnTo>
                  <a:lnTo>
                    <a:pt x="2445" y="21"/>
                  </a:lnTo>
                  <a:lnTo>
                    <a:pt x="2455" y="22"/>
                  </a:lnTo>
                  <a:lnTo>
                    <a:pt x="2460" y="25"/>
                  </a:lnTo>
                  <a:lnTo>
                    <a:pt x="2460" y="25"/>
                  </a:lnTo>
                  <a:lnTo>
                    <a:pt x="2460" y="25"/>
                  </a:lnTo>
                  <a:lnTo>
                    <a:pt x="2460" y="25"/>
                  </a:lnTo>
                  <a:close/>
                  <a:moveTo>
                    <a:pt x="2577" y="268"/>
                  </a:moveTo>
                  <a:lnTo>
                    <a:pt x="2578" y="255"/>
                  </a:lnTo>
                  <a:lnTo>
                    <a:pt x="2572" y="251"/>
                  </a:lnTo>
                  <a:lnTo>
                    <a:pt x="2569" y="240"/>
                  </a:lnTo>
                  <a:lnTo>
                    <a:pt x="2560" y="234"/>
                  </a:lnTo>
                  <a:lnTo>
                    <a:pt x="2555" y="224"/>
                  </a:lnTo>
                  <a:lnTo>
                    <a:pt x="2546" y="222"/>
                  </a:lnTo>
                  <a:lnTo>
                    <a:pt x="2542" y="224"/>
                  </a:lnTo>
                  <a:lnTo>
                    <a:pt x="2560" y="244"/>
                  </a:lnTo>
                  <a:lnTo>
                    <a:pt x="2563" y="262"/>
                  </a:lnTo>
                  <a:lnTo>
                    <a:pt x="2570" y="267"/>
                  </a:lnTo>
                  <a:lnTo>
                    <a:pt x="2577" y="268"/>
                  </a:lnTo>
                  <a:lnTo>
                    <a:pt x="2577" y="268"/>
                  </a:lnTo>
                  <a:lnTo>
                    <a:pt x="2577" y="268"/>
                  </a:lnTo>
                  <a:close/>
                  <a:moveTo>
                    <a:pt x="2606" y="281"/>
                  </a:moveTo>
                  <a:lnTo>
                    <a:pt x="2600" y="266"/>
                  </a:lnTo>
                  <a:lnTo>
                    <a:pt x="2564" y="202"/>
                  </a:lnTo>
                  <a:lnTo>
                    <a:pt x="2527" y="137"/>
                  </a:lnTo>
                  <a:lnTo>
                    <a:pt x="2507" y="95"/>
                  </a:lnTo>
                  <a:lnTo>
                    <a:pt x="2496" y="59"/>
                  </a:lnTo>
                  <a:lnTo>
                    <a:pt x="2489" y="38"/>
                  </a:lnTo>
                  <a:lnTo>
                    <a:pt x="2478" y="0"/>
                  </a:lnTo>
                  <a:lnTo>
                    <a:pt x="2470" y="1"/>
                  </a:lnTo>
                  <a:lnTo>
                    <a:pt x="2477" y="10"/>
                  </a:lnTo>
                  <a:lnTo>
                    <a:pt x="2479" y="22"/>
                  </a:lnTo>
                  <a:lnTo>
                    <a:pt x="2474" y="37"/>
                  </a:lnTo>
                  <a:lnTo>
                    <a:pt x="2484" y="48"/>
                  </a:lnTo>
                  <a:lnTo>
                    <a:pt x="2489" y="54"/>
                  </a:lnTo>
                  <a:lnTo>
                    <a:pt x="2497" y="81"/>
                  </a:lnTo>
                  <a:lnTo>
                    <a:pt x="2496" y="97"/>
                  </a:lnTo>
                  <a:lnTo>
                    <a:pt x="2503" y="99"/>
                  </a:lnTo>
                  <a:lnTo>
                    <a:pt x="2512" y="118"/>
                  </a:lnTo>
                  <a:lnTo>
                    <a:pt x="2518" y="128"/>
                  </a:lnTo>
                  <a:lnTo>
                    <a:pt x="2532" y="169"/>
                  </a:lnTo>
                  <a:lnTo>
                    <a:pt x="2534" y="183"/>
                  </a:lnTo>
                  <a:lnTo>
                    <a:pt x="2543" y="179"/>
                  </a:lnTo>
                  <a:lnTo>
                    <a:pt x="2546" y="187"/>
                  </a:lnTo>
                  <a:lnTo>
                    <a:pt x="2538" y="192"/>
                  </a:lnTo>
                  <a:lnTo>
                    <a:pt x="2535" y="200"/>
                  </a:lnTo>
                  <a:lnTo>
                    <a:pt x="2545" y="203"/>
                  </a:lnTo>
                  <a:lnTo>
                    <a:pt x="2554" y="201"/>
                  </a:lnTo>
                  <a:lnTo>
                    <a:pt x="2557" y="209"/>
                  </a:lnTo>
                  <a:lnTo>
                    <a:pt x="2564" y="211"/>
                  </a:lnTo>
                  <a:lnTo>
                    <a:pt x="2594" y="269"/>
                  </a:lnTo>
                  <a:lnTo>
                    <a:pt x="2606" y="281"/>
                  </a:lnTo>
                  <a:lnTo>
                    <a:pt x="2606" y="281"/>
                  </a:lnTo>
                  <a:lnTo>
                    <a:pt x="2606" y="281"/>
                  </a:lnTo>
                  <a:close/>
                  <a:moveTo>
                    <a:pt x="2175" y="739"/>
                  </a:moveTo>
                  <a:lnTo>
                    <a:pt x="2191" y="731"/>
                  </a:lnTo>
                  <a:lnTo>
                    <a:pt x="2241" y="716"/>
                  </a:lnTo>
                  <a:lnTo>
                    <a:pt x="2298" y="711"/>
                  </a:lnTo>
                  <a:lnTo>
                    <a:pt x="2273" y="708"/>
                  </a:lnTo>
                  <a:lnTo>
                    <a:pt x="2252" y="711"/>
                  </a:lnTo>
                  <a:lnTo>
                    <a:pt x="2173" y="734"/>
                  </a:lnTo>
                  <a:lnTo>
                    <a:pt x="2175" y="739"/>
                  </a:lnTo>
                  <a:lnTo>
                    <a:pt x="2175" y="739"/>
                  </a:lnTo>
                  <a:lnTo>
                    <a:pt x="2175" y="739"/>
                  </a:lnTo>
                  <a:close/>
                  <a:moveTo>
                    <a:pt x="2486" y="553"/>
                  </a:moveTo>
                  <a:lnTo>
                    <a:pt x="2493" y="547"/>
                  </a:lnTo>
                  <a:lnTo>
                    <a:pt x="2506" y="536"/>
                  </a:lnTo>
                  <a:lnTo>
                    <a:pt x="2537" y="517"/>
                  </a:lnTo>
                  <a:lnTo>
                    <a:pt x="2552" y="506"/>
                  </a:lnTo>
                  <a:lnTo>
                    <a:pt x="2520" y="518"/>
                  </a:lnTo>
                  <a:lnTo>
                    <a:pt x="2504" y="530"/>
                  </a:lnTo>
                  <a:lnTo>
                    <a:pt x="2500" y="533"/>
                  </a:lnTo>
                  <a:lnTo>
                    <a:pt x="2491" y="535"/>
                  </a:lnTo>
                  <a:lnTo>
                    <a:pt x="2493" y="544"/>
                  </a:lnTo>
                  <a:lnTo>
                    <a:pt x="2486" y="553"/>
                  </a:lnTo>
                  <a:lnTo>
                    <a:pt x="2486" y="553"/>
                  </a:lnTo>
                  <a:lnTo>
                    <a:pt x="2486" y="553"/>
                  </a:lnTo>
                  <a:close/>
                  <a:moveTo>
                    <a:pt x="2342" y="732"/>
                  </a:moveTo>
                  <a:lnTo>
                    <a:pt x="2343" y="725"/>
                  </a:lnTo>
                  <a:lnTo>
                    <a:pt x="2326" y="716"/>
                  </a:lnTo>
                  <a:lnTo>
                    <a:pt x="2303" y="711"/>
                  </a:lnTo>
                  <a:lnTo>
                    <a:pt x="2322" y="718"/>
                  </a:lnTo>
                  <a:lnTo>
                    <a:pt x="2337" y="724"/>
                  </a:lnTo>
                  <a:lnTo>
                    <a:pt x="2342" y="732"/>
                  </a:lnTo>
                  <a:lnTo>
                    <a:pt x="2342" y="732"/>
                  </a:lnTo>
                  <a:lnTo>
                    <a:pt x="2342" y="732"/>
                  </a:lnTo>
                  <a:close/>
                  <a:moveTo>
                    <a:pt x="2343" y="747"/>
                  </a:moveTo>
                  <a:lnTo>
                    <a:pt x="2353" y="718"/>
                  </a:lnTo>
                  <a:lnTo>
                    <a:pt x="2384" y="666"/>
                  </a:lnTo>
                  <a:lnTo>
                    <a:pt x="2396" y="648"/>
                  </a:lnTo>
                  <a:lnTo>
                    <a:pt x="2447" y="590"/>
                  </a:lnTo>
                  <a:lnTo>
                    <a:pt x="2476" y="559"/>
                  </a:lnTo>
                  <a:lnTo>
                    <a:pt x="2474" y="554"/>
                  </a:lnTo>
                  <a:lnTo>
                    <a:pt x="2467" y="554"/>
                  </a:lnTo>
                  <a:lnTo>
                    <a:pt x="2447" y="578"/>
                  </a:lnTo>
                  <a:lnTo>
                    <a:pt x="2426" y="609"/>
                  </a:lnTo>
                  <a:lnTo>
                    <a:pt x="2382" y="662"/>
                  </a:lnTo>
                  <a:lnTo>
                    <a:pt x="2365" y="680"/>
                  </a:lnTo>
                  <a:lnTo>
                    <a:pt x="2367" y="687"/>
                  </a:lnTo>
                  <a:lnTo>
                    <a:pt x="2342" y="738"/>
                  </a:lnTo>
                  <a:lnTo>
                    <a:pt x="2334" y="735"/>
                  </a:lnTo>
                  <a:lnTo>
                    <a:pt x="2343" y="747"/>
                  </a:lnTo>
                  <a:lnTo>
                    <a:pt x="2343" y="747"/>
                  </a:lnTo>
                  <a:lnTo>
                    <a:pt x="2343" y="747"/>
                  </a:lnTo>
                  <a:close/>
                  <a:moveTo>
                    <a:pt x="2559" y="503"/>
                  </a:moveTo>
                  <a:lnTo>
                    <a:pt x="2571" y="498"/>
                  </a:lnTo>
                  <a:lnTo>
                    <a:pt x="2597" y="484"/>
                  </a:lnTo>
                  <a:lnTo>
                    <a:pt x="2615" y="480"/>
                  </a:lnTo>
                  <a:lnTo>
                    <a:pt x="2622" y="482"/>
                  </a:lnTo>
                  <a:lnTo>
                    <a:pt x="2624" y="489"/>
                  </a:lnTo>
                  <a:lnTo>
                    <a:pt x="2629" y="435"/>
                  </a:lnTo>
                  <a:lnTo>
                    <a:pt x="2633" y="415"/>
                  </a:lnTo>
                  <a:lnTo>
                    <a:pt x="2630" y="402"/>
                  </a:lnTo>
                  <a:lnTo>
                    <a:pt x="2633" y="346"/>
                  </a:lnTo>
                  <a:lnTo>
                    <a:pt x="2618" y="295"/>
                  </a:lnTo>
                  <a:lnTo>
                    <a:pt x="2608" y="281"/>
                  </a:lnTo>
                  <a:lnTo>
                    <a:pt x="2611" y="299"/>
                  </a:lnTo>
                  <a:lnTo>
                    <a:pt x="2621" y="316"/>
                  </a:lnTo>
                  <a:lnTo>
                    <a:pt x="2626" y="341"/>
                  </a:lnTo>
                  <a:lnTo>
                    <a:pt x="2628" y="352"/>
                  </a:lnTo>
                  <a:lnTo>
                    <a:pt x="2625" y="363"/>
                  </a:lnTo>
                  <a:lnTo>
                    <a:pt x="2629" y="414"/>
                  </a:lnTo>
                  <a:lnTo>
                    <a:pt x="2622" y="442"/>
                  </a:lnTo>
                  <a:lnTo>
                    <a:pt x="2623" y="464"/>
                  </a:lnTo>
                  <a:lnTo>
                    <a:pt x="2601" y="469"/>
                  </a:lnTo>
                  <a:lnTo>
                    <a:pt x="2591" y="482"/>
                  </a:lnTo>
                  <a:lnTo>
                    <a:pt x="2574" y="489"/>
                  </a:lnTo>
                  <a:lnTo>
                    <a:pt x="2566" y="498"/>
                  </a:lnTo>
                  <a:lnTo>
                    <a:pt x="2559" y="503"/>
                  </a:lnTo>
                  <a:lnTo>
                    <a:pt x="2559" y="503"/>
                  </a:lnTo>
                  <a:lnTo>
                    <a:pt x="2559" y="503"/>
                  </a:lnTo>
                  <a:close/>
                  <a:moveTo>
                    <a:pt x="1932" y="1053"/>
                  </a:moveTo>
                  <a:lnTo>
                    <a:pt x="1933" y="1039"/>
                  </a:lnTo>
                  <a:lnTo>
                    <a:pt x="1941" y="1018"/>
                  </a:lnTo>
                  <a:lnTo>
                    <a:pt x="1946" y="997"/>
                  </a:lnTo>
                  <a:lnTo>
                    <a:pt x="1952" y="974"/>
                  </a:lnTo>
                  <a:lnTo>
                    <a:pt x="1954" y="962"/>
                  </a:lnTo>
                  <a:lnTo>
                    <a:pt x="1966" y="930"/>
                  </a:lnTo>
                  <a:lnTo>
                    <a:pt x="1979" y="904"/>
                  </a:lnTo>
                  <a:lnTo>
                    <a:pt x="1989" y="890"/>
                  </a:lnTo>
                  <a:lnTo>
                    <a:pt x="1998" y="880"/>
                  </a:lnTo>
                  <a:lnTo>
                    <a:pt x="2013" y="862"/>
                  </a:lnTo>
                  <a:lnTo>
                    <a:pt x="2026" y="847"/>
                  </a:lnTo>
                  <a:lnTo>
                    <a:pt x="2045" y="830"/>
                  </a:lnTo>
                  <a:lnTo>
                    <a:pt x="2095" y="791"/>
                  </a:lnTo>
                  <a:lnTo>
                    <a:pt x="2092" y="775"/>
                  </a:lnTo>
                  <a:lnTo>
                    <a:pt x="2084" y="772"/>
                  </a:lnTo>
                  <a:lnTo>
                    <a:pt x="2076" y="771"/>
                  </a:lnTo>
                  <a:lnTo>
                    <a:pt x="2074" y="767"/>
                  </a:lnTo>
                  <a:lnTo>
                    <a:pt x="2071" y="761"/>
                  </a:lnTo>
                  <a:lnTo>
                    <a:pt x="2072" y="756"/>
                  </a:lnTo>
                  <a:lnTo>
                    <a:pt x="2086" y="757"/>
                  </a:lnTo>
                  <a:lnTo>
                    <a:pt x="2091" y="750"/>
                  </a:lnTo>
                  <a:lnTo>
                    <a:pt x="2089" y="743"/>
                  </a:lnTo>
                  <a:lnTo>
                    <a:pt x="2083" y="733"/>
                  </a:lnTo>
                  <a:lnTo>
                    <a:pt x="2075" y="727"/>
                  </a:lnTo>
                  <a:lnTo>
                    <a:pt x="2072" y="719"/>
                  </a:lnTo>
                  <a:lnTo>
                    <a:pt x="2081" y="720"/>
                  </a:lnTo>
                  <a:lnTo>
                    <a:pt x="2086" y="725"/>
                  </a:lnTo>
                  <a:lnTo>
                    <a:pt x="2097" y="745"/>
                  </a:lnTo>
                  <a:lnTo>
                    <a:pt x="2093" y="756"/>
                  </a:lnTo>
                  <a:lnTo>
                    <a:pt x="2088" y="759"/>
                  </a:lnTo>
                  <a:lnTo>
                    <a:pt x="2081" y="765"/>
                  </a:lnTo>
                  <a:lnTo>
                    <a:pt x="2089" y="764"/>
                  </a:lnTo>
                  <a:lnTo>
                    <a:pt x="2100" y="774"/>
                  </a:lnTo>
                  <a:lnTo>
                    <a:pt x="2112" y="779"/>
                  </a:lnTo>
                  <a:lnTo>
                    <a:pt x="2130" y="763"/>
                  </a:lnTo>
                  <a:lnTo>
                    <a:pt x="2141" y="745"/>
                  </a:lnTo>
                  <a:lnTo>
                    <a:pt x="2158" y="733"/>
                  </a:lnTo>
                  <a:lnTo>
                    <a:pt x="2167" y="723"/>
                  </a:lnTo>
                  <a:lnTo>
                    <a:pt x="2168" y="714"/>
                  </a:lnTo>
                  <a:lnTo>
                    <a:pt x="2163" y="709"/>
                  </a:lnTo>
                  <a:lnTo>
                    <a:pt x="2157" y="694"/>
                  </a:lnTo>
                  <a:lnTo>
                    <a:pt x="2164" y="701"/>
                  </a:lnTo>
                  <a:lnTo>
                    <a:pt x="2169" y="710"/>
                  </a:lnTo>
                  <a:lnTo>
                    <a:pt x="2174" y="713"/>
                  </a:lnTo>
                  <a:lnTo>
                    <a:pt x="2171" y="719"/>
                  </a:lnTo>
                  <a:lnTo>
                    <a:pt x="2170" y="725"/>
                  </a:lnTo>
                  <a:lnTo>
                    <a:pt x="2186" y="724"/>
                  </a:lnTo>
                  <a:lnTo>
                    <a:pt x="2220" y="706"/>
                  </a:lnTo>
                  <a:lnTo>
                    <a:pt x="2255" y="700"/>
                  </a:lnTo>
                  <a:lnTo>
                    <a:pt x="2289" y="703"/>
                  </a:lnTo>
                  <a:lnTo>
                    <a:pt x="2288" y="690"/>
                  </a:lnTo>
                  <a:lnTo>
                    <a:pt x="2281" y="686"/>
                  </a:lnTo>
                  <a:lnTo>
                    <a:pt x="2272" y="691"/>
                  </a:lnTo>
                  <a:lnTo>
                    <a:pt x="2281" y="681"/>
                  </a:lnTo>
                  <a:lnTo>
                    <a:pt x="2289" y="680"/>
                  </a:lnTo>
                  <a:lnTo>
                    <a:pt x="2303" y="689"/>
                  </a:lnTo>
                  <a:lnTo>
                    <a:pt x="2296" y="698"/>
                  </a:lnTo>
                  <a:lnTo>
                    <a:pt x="2310" y="703"/>
                  </a:lnTo>
                  <a:lnTo>
                    <a:pt x="2315" y="702"/>
                  </a:lnTo>
                  <a:lnTo>
                    <a:pt x="2311" y="694"/>
                  </a:lnTo>
                  <a:lnTo>
                    <a:pt x="2313" y="683"/>
                  </a:lnTo>
                  <a:lnTo>
                    <a:pt x="2311" y="675"/>
                  </a:lnTo>
                  <a:lnTo>
                    <a:pt x="2311" y="667"/>
                  </a:lnTo>
                  <a:lnTo>
                    <a:pt x="2316" y="672"/>
                  </a:lnTo>
                  <a:lnTo>
                    <a:pt x="2320" y="680"/>
                  </a:lnTo>
                  <a:lnTo>
                    <a:pt x="2325" y="694"/>
                  </a:lnTo>
                  <a:lnTo>
                    <a:pt x="2330" y="698"/>
                  </a:lnTo>
                  <a:lnTo>
                    <a:pt x="2342" y="696"/>
                  </a:lnTo>
                  <a:lnTo>
                    <a:pt x="2347" y="689"/>
                  </a:lnTo>
                  <a:lnTo>
                    <a:pt x="2350" y="673"/>
                  </a:lnTo>
                  <a:lnTo>
                    <a:pt x="2358" y="665"/>
                  </a:lnTo>
                  <a:lnTo>
                    <a:pt x="2372" y="645"/>
                  </a:lnTo>
                  <a:lnTo>
                    <a:pt x="2373" y="632"/>
                  </a:lnTo>
                  <a:lnTo>
                    <a:pt x="2381" y="641"/>
                  </a:lnTo>
                  <a:lnTo>
                    <a:pt x="2385" y="635"/>
                  </a:lnTo>
                  <a:lnTo>
                    <a:pt x="2394" y="632"/>
                  </a:lnTo>
                  <a:lnTo>
                    <a:pt x="2401" y="623"/>
                  </a:lnTo>
                  <a:lnTo>
                    <a:pt x="2390" y="616"/>
                  </a:lnTo>
                  <a:lnTo>
                    <a:pt x="2394" y="611"/>
                  </a:lnTo>
                  <a:lnTo>
                    <a:pt x="2402" y="614"/>
                  </a:lnTo>
                  <a:lnTo>
                    <a:pt x="2409" y="607"/>
                  </a:lnTo>
                  <a:lnTo>
                    <a:pt x="2409" y="599"/>
                  </a:lnTo>
                  <a:lnTo>
                    <a:pt x="2403" y="591"/>
                  </a:lnTo>
                  <a:lnTo>
                    <a:pt x="2399" y="584"/>
                  </a:lnTo>
                  <a:lnTo>
                    <a:pt x="2408" y="586"/>
                  </a:lnTo>
                  <a:lnTo>
                    <a:pt x="2396" y="577"/>
                  </a:lnTo>
                  <a:lnTo>
                    <a:pt x="2384" y="574"/>
                  </a:lnTo>
                  <a:lnTo>
                    <a:pt x="2385" y="586"/>
                  </a:lnTo>
                  <a:lnTo>
                    <a:pt x="2393" y="592"/>
                  </a:lnTo>
                  <a:lnTo>
                    <a:pt x="2391" y="602"/>
                  </a:lnTo>
                  <a:lnTo>
                    <a:pt x="2379" y="596"/>
                  </a:lnTo>
                  <a:lnTo>
                    <a:pt x="2374" y="609"/>
                  </a:lnTo>
                  <a:lnTo>
                    <a:pt x="2368" y="607"/>
                  </a:lnTo>
                  <a:lnTo>
                    <a:pt x="2364" y="611"/>
                  </a:lnTo>
                  <a:lnTo>
                    <a:pt x="2359" y="615"/>
                  </a:lnTo>
                  <a:lnTo>
                    <a:pt x="2356" y="611"/>
                  </a:lnTo>
                  <a:lnTo>
                    <a:pt x="2359" y="603"/>
                  </a:lnTo>
                  <a:lnTo>
                    <a:pt x="2364" y="594"/>
                  </a:lnTo>
                  <a:lnTo>
                    <a:pt x="2362" y="574"/>
                  </a:lnTo>
                  <a:lnTo>
                    <a:pt x="2355" y="566"/>
                  </a:lnTo>
                  <a:lnTo>
                    <a:pt x="2347" y="562"/>
                  </a:lnTo>
                  <a:lnTo>
                    <a:pt x="2340" y="583"/>
                  </a:lnTo>
                  <a:lnTo>
                    <a:pt x="2345" y="595"/>
                  </a:lnTo>
                  <a:lnTo>
                    <a:pt x="2335" y="588"/>
                  </a:lnTo>
                  <a:lnTo>
                    <a:pt x="2317" y="593"/>
                  </a:lnTo>
                  <a:lnTo>
                    <a:pt x="2318" y="606"/>
                  </a:lnTo>
                  <a:lnTo>
                    <a:pt x="2311" y="598"/>
                  </a:lnTo>
                  <a:lnTo>
                    <a:pt x="2303" y="596"/>
                  </a:lnTo>
                  <a:lnTo>
                    <a:pt x="2269" y="627"/>
                  </a:lnTo>
                  <a:lnTo>
                    <a:pt x="2233" y="621"/>
                  </a:lnTo>
                  <a:lnTo>
                    <a:pt x="2215" y="615"/>
                  </a:lnTo>
                  <a:lnTo>
                    <a:pt x="2201" y="604"/>
                  </a:lnTo>
                  <a:lnTo>
                    <a:pt x="2178" y="569"/>
                  </a:lnTo>
                  <a:lnTo>
                    <a:pt x="2174" y="557"/>
                  </a:lnTo>
                  <a:lnTo>
                    <a:pt x="2167" y="550"/>
                  </a:lnTo>
                  <a:lnTo>
                    <a:pt x="2177" y="554"/>
                  </a:lnTo>
                  <a:lnTo>
                    <a:pt x="2186" y="569"/>
                  </a:lnTo>
                  <a:lnTo>
                    <a:pt x="2195" y="579"/>
                  </a:lnTo>
                  <a:lnTo>
                    <a:pt x="2206" y="583"/>
                  </a:lnTo>
                  <a:lnTo>
                    <a:pt x="2216" y="592"/>
                  </a:lnTo>
                  <a:lnTo>
                    <a:pt x="2230" y="601"/>
                  </a:lnTo>
                  <a:lnTo>
                    <a:pt x="2249" y="613"/>
                  </a:lnTo>
                  <a:lnTo>
                    <a:pt x="2272" y="599"/>
                  </a:lnTo>
                  <a:lnTo>
                    <a:pt x="2308" y="570"/>
                  </a:lnTo>
                  <a:lnTo>
                    <a:pt x="2320" y="550"/>
                  </a:lnTo>
                  <a:lnTo>
                    <a:pt x="2321" y="535"/>
                  </a:lnTo>
                  <a:lnTo>
                    <a:pt x="2313" y="528"/>
                  </a:lnTo>
                  <a:lnTo>
                    <a:pt x="2310" y="537"/>
                  </a:lnTo>
                  <a:lnTo>
                    <a:pt x="2285" y="536"/>
                  </a:lnTo>
                  <a:lnTo>
                    <a:pt x="2288" y="526"/>
                  </a:lnTo>
                  <a:lnTo>
                    <a:pt x="2294" y="530"/>
                  </a:lnTo>
                  <a:lnTo>
                    <a:pt x="2308" y="526"/>
                  </a:lnTo>
                  <a:lnTo>
                    <a:pt x="2316" y="520"/>
                  </a:lnTo>
                  <a:lnTo>
                    <a:pt x="2325" y="522"/>
                  </a:lnTo>
                  <a:lnTo>
                    <a:pt x="2330" y="520"/>
                  </a:lnTo>
                  <a:lnTo>
                    <a:pt x="2312" y="508"/>
                  </a:lnTo>
                  <a:lnTo>
                    <a:pt x="2338" y="512"/>
                  </a:lnTo>
                  <a:lnTo>
                    <a:pt x="2332" y="503"/>
                  </a:lnTo>
                  <a:lnTo>
                    <a:pt x="2339" y="498"/>
                  </a:lnTo>
                  <a:lnTo>
                    <a:pt x="2342" y="486"/>
                  </a:lnTo>
                  <a:lnTo>
                    <a:pt x="2335" y="483"/>
                  </a:lnTo>
                  <a:lnTo>
                    <a:pt x="2335" y="474"/>
                  </a:lnTo>
                  <a:lnTo>
                    <a:pt x="2324" y="474"/>
                  </a:lnTo>
                  <a:lnTo>
                    <a:pt x="2309" y="468"/>
                  </a:lnTo>
                  <a:lnTo>
                    <a:pt x="2296" y="471"/>
                  </a:lnTo>
                  <a:lnTo>
                    <a:pt x="2272" y="467"/>
                  </a:lnTo>
                  <a:lnTo>
                    <a:pt x="2270" y="461"/>
                  </a:lnTo>
                  <a:lnTo>
                    <a:pt x="2235" y="452"/>
                  </a:lnTo>
                  <a:lnTo>
                    <a:pt x="2225" y="442"/>
                  </a:lnTo>
                  <a:lnTo>
                    <a:pt x="2216" y="444"/>
                  </a:lnTo>
                  <a:lnTo>
                    <a:pt x="2199" y="437"/>
                  </a:lnTo>
                  <a:lnTo>
                    <a:pt x="2189" y="440"/>
                  </a:lnTo>
                  <a:lnTo>
                    <a:pt x="2186" y="430"/>
                  </a:lnTo>
                  <a:lnTo>
                    <a:pt x="2168" y="421"/>
                  </a:lnTo>
                  <a:lnTo>
                    <a:pt x="2169" y="413"/>
                  </a:lnTo>
                  <a:lnTo>
                    <a:pt x="2184" y="423"/>
                  </a:lnTo>
                  <a:lnTo>
                    <a:pt x="2196" y="426"/>
                  </a:lnTo>
                  <a:lnTo>
                    <a:pt x="2207" y="431"/>
                  </a:lnTo>
                  <a:lnTo>
                    <a:pt x="2223" y="430"/>
                  </a:lnTo>
                  <a:lnTo>
                    <a:pt x="2252" y="440"/>
                  </a:lnTo>
                  <a:lnTo>
                    <a:pt x="2269" y="439"/>
                  </a:lnTo>
                  <a:lnTo>
                    <a:pt x="2289" y="445"/>
                  </a:lnTo>
                  <a:lnTo>
                    <a:pt x="2301" y="450"/>
                  </a:lnTo>
                  <a:lnTo>
                    <a:pt x="2308" y="450"/>
                  </a:lnTo>
                  <a:lnTo>
                    <a:pt x="2294" y="420"/>
                  </a:lnTo>
                  <a:lnTo>
                    <a:pt x="2296" y="415"/>
                  </a:lnTo>
                  <a:lnTo>
                    <a:pt x="2284" y="406"/>
                  </a:lnTo>
                  <a:lnTo>
                    <a:pt x="2303" y="393"/>
                  </a:lnTo>
                  <a:lnTo>
                    <a:pt x="2316" y="396"/>
                  </a:lnTo>
                  <a:lnTo>
                    <a:pt x="2325" y="394"/>
                  </a:lnTo>
                  <a:lnTo>
                    <a:pt x="2333" y="384"/>
                  </a:lnTo>
                  <a:lnTo>
                    <a:pt x="2330" y="398"/>
                  </a:lnTo>
                  <a:lnTo>
                    <a:pt x="2323" y="403"/>
                  </a:lnTo>
                  <a:lnTo>
                    <a:pt x="2298" y="405"/>
                  </a:lnTo>
                  <a:lnTo>
                    <a:pt x="2306" y="411"/>
                  </a:lnTo>
                  <a:lnTo>
                    <a:pt x="2309" y="418"/>
                  </a:lnTo>
                  <a:lnTo>
                    <a:pt x="2310" y="431"/>
                  </a:lnTo>
                  <a:lnTo>
                    <a:pt x="2318" y="433"/>
                  </a:lnTo>
                  <a:lnTo>
                    <a:pt x="2316" y="440"/>
                  </a:lnTo>
                  <a:lnTo>
                    <a:pt x="2322" y="447"/>
                  </a:lnTo>
                  <a:lnTo>
                    <a:pt x="2338" y="451"/>
                  </a:lnTo>
                  <a:lnTo>
                    <a:pt x="2337" y="445"/>
                  </a:lnTo>
                  <a:lnTo>
                    <a:pt x="2343" y="444"/>
                  </a:lnTo>
                  <a:lnTo>
                    <a:pt x="2352" y="435"/>
                  </a:lnTo>
                  <a:lnTo>
                    <a:pt x="2353" y="425"/>
                  </a:lnTo>
                  <a:lnTo>
                    <a:pt x="2358" y="429"/>
                  </a:lnTo>
                  <a:lnTo>
                    <a:pt x="2362" y="437"/>
                  </a:lnTo>
                  <a:lnTo>
                    <a:pt x="2359" y="442"/>
                  </a:lnTo>
                  <a:lnTo>
                    <a:pt x="2363" y="448"/>
                  </a:lnTo>
                  <a:lnTo>
                    <a:pt x="2354" y="451"/>
                  </a:lnTo>
                  <a:lnTo>
                    <a:pt x="2358" y="459"/>
                  </a:lnTo>
                  <a:lnTo>
                    <a:pt x="2373" y="462"/>
                  </a:lnTo>
                  <a:lnTo>
                    <a:pt x="2377" y="456"/>
                  </a:lnTo>
                  <a:lnTo>
                    <a:pt x="2374" y="450"/>
                  </a:lnTo>
                  <a:lnTo>
                    <a:pt x="2374" y="442"/>
                  </a:lnTo>
                  <a:lnTo>
                    <a:pt x="2391" y="457"/>
                  </a:lnTo>
                  <a:lnTo>
                    <a:pt x="2399" y="459"/>
                  </a:lnTo>
                  <a:lnTo>
                    <a:pt x="2403" y="447"/>
                  </a:lnTo>
                  <a:lnTo>
                    <a:pt x="2416" y="456"/>
                  </a:lnTo>
                  <a:lnTo>
                    <a:pt x="2438" y="454"/>
                  </a:lnTo>
                  <a:lnTo>
                    <a:pt x="2442" y="450"/>
                  </a:lnTo>
                  <a:lnTo>
                    <a:pt x="2452" y="446"/>
                  </a:lnTo>
                  <a:lnTo>
                    <a:pt x="2457" y="440"/>
                  </a:lnTo>
                  <a:lnTo>
                    <a:pt x="2457" y="435"/>
                  </a:lnTo>
                  <a:lnTo>
                    <a:pt x="2461" y="420"/>
                  </a:lnTo>
                  <a:lnTo>
                    <a:pt x="2466" y="428"/>
                  </a:lnTo>
                  <a:lnTo>
                    <a:pt x="2472" y="423"/>
                  </a:lnTo>
                  <a:lnTo>
                    <a:pt x="2472" y="415"/>
                  </a:lnTo>
                  <a:lnTo>
                    <a:pt x="2478" y="396"/>
                  </a:lnTo>
                  <a:lnTo>
                    <a:pt x="2486" y="395"/>
                  </a:lnTo>
                  <a:lnTo>
                    <a:pt x="2480" y="388"/>
                  </a:lnTo>
                  <a:lnTo>
                    <a:pt x="2491" y="380"/>
                  </a:lnTo>
                  <a:lnTo>
                    <a:pt x="2499" y="372"/>
                  </a:lnTo>
                  <a:lnTo>
                    <a:pt x="2505" y="364"/>
                  </a:lnTo>
                  <a:lnTo>
                    <a:pt x="2506" y="359"/>
                  </a:lnTo>
                  <a:lnTo>
                    <a:pt x="2503" y="340"/>
                  </a:lnTo>
                  <a:lnTo>
                    <a:pt x="2510" y="347"/>
                  </a:lnTo>
                  <a:lnTo>
                    <a:pt x="2515" y="357"/>
                  </a:lnTo>
                  <a:lnTo>
                    <a:pt x="2525" y="362"/>
                  </a:lnTo>
                  <a:lnTo>
                    <a:pt x="2535" y="357"/>
                  </a:lnTo>
                  <a:lnTo>
                    <a:pt x="2548" y="340"/>
                  </a:lnTo>
                  <a:lnTo>
                    <a:pt x="2545" y="330"/>
                  </a:lnTo>
                  <a:lnTo>
                    <a:pt x="2533" y="319"/>
                  </a:lnTo>
                  <a:lnTo>
                    <a:pt x="2543" y="314"/>
                  </a:lnTo>
                  <a:lnTo>
                    <a:pt x="2547" y="317"/>
                  </a:lnTo>
                  <a:lnTo>
                    <a:pt x="2551" y="306"/>
                  </a:lnTo>
                  <a:lnTo>
                    <a:pt x="2547" y="296"/>
                  </a:lnTo>
                  <a:lnTo>
                    <a:pt x="2545" y="276"/>
                  </a:lnTo>
                  <a:lnTo>
                    <a:pt x="2538" y="255"/>
                  </a:lnTo>
                  <a:lnTo>
                    <a:pt x="2518" y="220"/>
                  </a:lnTo>
                  <a:lnTo>
                    <a:pt x="2501" y="212"/>
                  </a:lnTo>
                  <a:lnTo>
                    <a:pt x="2477" y="218"/>
                  </a:lnTo>
                  <a:lnTo>
                    <a:pt x="2477" y="225"/>
                  </a:lnTo>
                  <a:lnTo>
                    <a:pt x="2487" y="229"/>
                  </a:lnTo>
                  <a:lnTo>
                    <a:pt x="2500" y="220"/>
                  </a:lnTo>
                  <a:lnTo>
                    <a:pt x="2505" y="230"/>
                  </a:lnTo>
                  <a:lnTo>
                    <a:pt x="2479" y="234"/>
                  </a:lnTo>
                  <a:lnTo>
                    <a:pt x="2464" y="247"/>
                  </a:lnTo>
                  <a:lnTo>
                    <a:pt x="2469" y="264"/>
                  </a:lnTo>
                  <a:lnTo>
                    <a:pt x="2465" y="278"/>
                  </a:lnTo>
                  <a:lnTo>
                    <a:pt x="2468" y="288"/>
                  </a:lnTo>
                  <a:lnTo>
                    <a:pt x="2461" y="337"/>
                  </a:lnTo>
                  <a:lnTo>
                    <a:pt x="2454" y="338"/>
                  </a:lnTo>
                  <a:lnTo>
                    <a:pt x="2456" y="332"/>
                  </a:lnTo>
                  <a:lnTo>
                    <a:pt x="2455" y="323"/>
                  </a:lnTo>
                  <a:lnTo>
                    <a:pt x="2449" y="286"/>
                  </a:lnTo>
                  <a:lnTo>
                    <a:pt x="2444" y="275"/>
                  </a:lnTo>
                  <a:lnTo>
                    <a:pt x="2445" y="269"/>
                  </a:lnTo>
                  <a:lnTo>
                    <a:pt x="2448" y="259"/>
                  </a:lnTo>
                  <a:lnTo>
                    <a:pt x="2450" y="249"/>
                  </a:lnTo>
                  <a:lnTo>
                    <a:pt x="2457" y="237"/>
                  </a:lnTo>
                  <a:lnTo>
                    <a:pt x="2447" y="235"/>
                  </a:lnTo>
                  <a:lnTo>
                    <a:pt x="2439" y="241"/>
                  </a:lnTo>
                  <a:lnTo>
                    <a:pt x="2442" y="233"/>
                  </a:lnTo>
                  <a:lnTo>
                    <a:pt x="2443" y="227"/>
                  </a:lnTo>
                  <a:lnTo>
                    <a:pt x="2450" y="229"/>
                  </a:lnTo>
                  <a:lnTo>
                    <a:pt x="2455" y="226"/>
                  </a:lnTo>
                  <a:lnTo>
                    <a:pt x="2438" y="211"/>
                  </a:lnTo>
                  <a:lnTo>
                    <a:pt x="2391" y="220"/>
                  </a:lnTo>
                  <a:lnTo>
                    <a:pt x="2367" y="235"/>
                  </a:lnTo>
                  <a:lnTo>
                    <a:pt x="2368" y="242"/>
                  </a:lnTo>
                  <a:lnTo>
                    <a:pt x="2364" y="237"/>
                  </a:lnTo>
                  <a:lnTo>
                    <a:pt x="2351" y="242"/>
                  </a:lnTo>
                  <a:lnTo>
                    <a:pt x="2343" y="225"/>
                  </a:lnTo>
                  <a:lnTo>
                    <a:pt x="2333" y="225"/>
                  </a:lnTo>
                  <a:lnTo>
                    <a:pt x="2308" y="240"/>
                  </a:lnTo>
                  <a:lnTo>
                    <a:pt x="2285" y="246"/>
                  </a:lnTo>
                  <a:lnTo>
                    <a:pt x="2249" y="247"/>
                  </a:lnTo>
                  <a:lnTo>
                    <a:pt x="2256" y="230"/>
                  </a:lnTo>
                  <a:lnTo>
                    <a:pt x="2255" y="223"/>
                  </a:lnTo>
                  <a:lnTo>
                    <a:pt x="2250" y="216"/>
                  </a:lnTo>
                  <a:lnTo>
                    <a:pt x="2241" y="192"/>
                  </a:lnTo>
                  <a:lnTo>
                    <a:pt x="2235" y="176"/>
                  </a:lnTo>
                  <a:lnTo>
                    <a:pt x="2231" y="159"/>
                  </a:lnTo>
                  <a:lnTo>
                    <a:pt x="2235" y="141"/>
                  </a:lnTo>
                  <a:lnTo>
                    <a:pt x="2240" y="132"/>
                  </a:lnTo>
                  <a:lnTo>
                    <a:pt x="2241" y="113"/>
                  </a:lnTo>
                  <a:lnTo>
                    <a:pt x="2247" y="116"/>
                  </a:lnTo>
                  <a:lnTo>
                    <a:pt x="2247" y="128"/>
                  </a:lnTo>
                  <a:lnTo>
                    <a:pt x="2240" y="148"/>
                  </a:lnTo>
                  <a:lnTo>
                    <a:pt x="2240" y="163"/>
                  </a:lnTo>
                  <a:lnTo>
                    <a:pt x="2250" y="189"/>
                  </a:lnTo>
                  <a:lnTo>
                    <a:pt x="2254" y="204"/>
                  </a:lnTo>
                  <a:lnTo>
                    <a:pt x="2265" y="210"/>
                  </a:lnTo>
                  <a:lnTo>
                    <a:pt x="2272" y="211"/>
                  </a:lnTo>
                  <a:lnTo>
                    <a:pt x="2274" y="203"/>
                  </a:lnTo>
                  <a:lnTo>
                    <a:pt x="2286" y="218"/>
                  </a:lnTo>
                  <a:lnTo>
                    <a:pt x="2312" y="216"/>
                  </a:lnTo>
                  <a:lnTo>
                    <a:pt x="2320" y="212"/>
                  </a:lnTo>
                  <a:lnTo>
                    <a:pt x="2340" y="188"/>
                  </a:lnTo>
                  <a:lnTo>
                    <a:pt x="2357" y="186"/>
                  </a:lnTo>
                  <a:lnTo>
                    <a:pt x="2365" y="181"/>
                  </a:lnTo>
                  <a:lnTo>
                    <a:pt x="2355" y="178"/>
                  </a:lnTo>
                  <a:lnTo>
                    <a:pt x="2350" y="173"/>
                  </a:lnTo>
                  <a:lnTo>
                    <a:pt x="2342" y="172"/>
                  </a:lnTo>
                  <a:lnTo>
                    <a:pt x="2318" y="152"/>
                  </a:lnTo>
                  <a:lnTo>
                    <a:pt x="2336" y="156"/>
                  </a:lnTo>
                  <a:lnTo>
                    <a:pt x="2342" y="163"/>
                  </a:lnTo>
                  <a:lnTo>
                    <a:pt x="2357" y="166"/>
                  </a:lnTo>
                  <a:lnTo>
                    <a:pt x="2370" y="173"/>
                  </a:lnTo>
                  <a:lnTo>
                    <a:pt x="2388" y="178"/>
                  </a:lnTo>
                  <a:lnTo>
                    <a:pt x="2394" y="174"/>
                  </a:lnTo>
                  <a:lnTo>
                    <a:pt x="2391" y="165"/>
                  </a:lnTo>
                  <a:lnTo>
                    <a:pt x="2377" y="149"/>
                  </a:lnTo>
                  <a:lnTo>
                    <a:pt x="2370" y="141"/>
                  </a:lnTo>
                  <a:lnTo>
                    <a:pt x="2401" y="165"/>
                  </a:lnTo>
                  <a:lnTo>
                    <a:pt x="2426" y="159"/>
                  </a:lnTo>
                  <a:lnTo>
                    <a:pt x="2435" y="154"/>
                  </a:lnTo>
                  <a:lnTo>
                    <a:pt x="2435" y="150"/>
                  </a:lnTo>
                  <a:lnTo>
                    <a:pt x="2425" y="133"/>
                  </a:lnTo>
                  <a:lnTo>
                    <a:pt x="2412" y="125"/>
                  </a:lnTo>
                  <a:lnTo>
                    <a:pt x="2408" y="117"/>
                  </a:lnTo>
                  <a:lnTo>
                    <a:pt x="2396" y="112"/>
                  </a:lnTo>
                  <a:lnTo>
                    <a:pt x="2389" y="104"/>
                  </a:lnTo>
                  <a:lnTo>
                    <a:pt x="2408" y="105"/>
                  </a:lnTo>
                  <a:lnTo>
                    <a:pt x="2419" y="110"/>
                  </a:lnTo>
                  <a:lnTo>
                    <a:pt x="2438" y="131"/>
                  </a:lnTo>
                  <a:lnTo>
                    <a:pt x="2449" y="142"/>
                  </a:lnTo>
                  <a:lnTo>
                    <a:pt x="2470" y="144"/>
                  </a:lnTo>
                  <a:lnTo>
                    <a:pt x="2477" y="144"/>
                  </a:lnTo>
                  <a:lnTo>
                    <a:pt x="2470" y="135"/>
                  </a:lnTo>
                  <a:lnTo>
                    <a:pt x="2459" y="110"/>
                  </a:lnTo>
                  <a:lnTo>
                    <a:pt x="2469" y="117"/>
                  </a:lnTo>
                  <a:lnTo>
                    <a:pt x="2479" y="128"/>
                  </a:lnTo>
                  <a:lnTo>
                    <a:pt x="2494" y="144"/>
                  </a:lnTo>
                  <a:lnTo>
                    <a:pt x="2494" y="157"/>
                  </a:lnTo>
                  <a:lnTo>
                    <a:pt x="2513" y="175"/>
                  </a:lnTo>
                  <a:lnTo>
                    <a:pt x="2521" y="177"/>
                  </a:lnTo>
                  <a:lnTo>
                    <a:pt x="2498" y="131"/>
                  </a:lnTo>
                  <a:lnTo>
                    <a:pt x="2477" y="83"/>
                  </a:lnTo>
                  <a:lnTo>
                    <a:pt x="2468" y="71"/>
                  </a:lnTo>
                  <a:lnTo>
                    <a:pt x="2469" y="60"/>
                  </a:lnTo>
                  <a:lnTo>
                    <a:pt x="2469" y="54"/>
                  </a:lnTo>
                  <a:lnTo>
                    <a:pt x="2463" y="47"/>
                  </a:lnTo>
                  <a:lnTo>
                    <a:pt x="2463" y="57"/>
                  </a:lnTo>
                  <a:lnTo>
                    <a:pt x="2461" y="72"/>
                  </a:lnTo>
                  <a:lnTo>
                    <a:pt x="2454" y="59"/>
                  </a:lnTo>
                  <a:lnTo>
                    <a:pt x="2445" y="53"/>
                  </a:lnTo>
                  <a:lnTo>
                    <a:pt x="2446" y="46"/>
                  </a:lnTo>
                  <a:lnTo>
                    <a:pt x="2438" y="40"/>
                  </a:lnTo>
                  <a:lnTo>
                    <a:pt x="2430" y="23"/>
                  </a:lnTo>
                  <a:lnTo>
                    <a:pt x="2430" y="5"/>
                  </a:lnTo>
                  <a:lnTo>
                    <a:pt x="2176" y="25"/>
                  </a:lnTo>
                  <a:lnTo>
                    <a:pt x="2047" y="37"/>
                  </a:lnTo>
                  <a:lnTo>
                    <a:pt x="1977" y="43"/>
                  </a:lnTo>
                  <a:lnTo>
                    <a:pt x="1958" y="44"/>
                  </a:lnTo>
                  <a:lnTo>
                    <a:pt x="1952" y="45"/>
                  </a:lnTo>
                  <a:lnTo>
                    <a:pt x="1940" y="45"/>
                  </a:lnTo>
                  <a:lnTo>
                    <a:pt x="1928" y="46"/>
                  </a:lnTo>
                  <a:lnTo>
                    <a:pt x="1881" y="51"/>
                  </a:lnTo>
                  <a:lnTo>
                    <a:pt x="1764" y="58"/>
                  </a:lnTo>
                  <a:lnTo>
                    <a:pt x="1762" y="66"/>
                  </a:lnTo>
                  <a:lnTo>
                    <a:pt x="1757" y="66"/>
                  </a:lnTo>
                  <a:lnTo>
                    <a:pt x="1745" y="98"/>
                  </a:lnTo>
                  <a:lnTo>
                    <a:pt x="1745" y="80"/>
                  </a:lnTo>
                  <a:lnTo>
                    <a:pt x="1742" y="85"/>
                  </a:lnTo>
                  <a:lnTo>
                    <a:pt x="1749" y="66"/>
                  </a:lnTo>
                  <a:lnTo>
                    <a:pt x="1755" y="59"/>
                  </a:lnTo>
                  <a:lnTo>
                    <a:pt x="1738" y="60"/>
                  </a:lnTo>
                  <a:lnTo>
                    <a:pt x="1725" y="60"/>
                  </a:lnTo>
                  <a:lnTo>
                    <a:pt x="1718" y="61"/>
                  </a:lnTo>
                  <a:lnTo>
                    <a:pt x="1634" y="66"/>
                  </a:lnTo>
                  <a:lnTo>
                    <a:pt x="1615" y="66"/>
                  </a:lnTo>
                  <a:lnTo>
                    <a:pt x="1595" y="69"/>
                  </a:lnTo>
                  <a:lnTo>
                    <a:pt x="1586" y="69"/>
                  </a:lnTo>
                  <a:lnTo>
                    <a:pt x="1580" y="69"/>
                  </a:lnTo>
                  <a:lnTo>
                    <a:pt x="1571" y="69"/>
                  </a:lnTo>
                  <a:lnTo>
                    <a:pt x="1544" y="72"/>
                  </a:lnTo>
                  <a:lnTo>
                    <a:pt x="1540" y="71"/>
                  </a:lnTo>
                  <a:lnTo>
                    <a:pt x="1532" y="72"/>
                  </a:lnTo>
                  <a:lnTo>
                    <a:pt x="1525" y="72"/>
                  </a:lnTo>
                  <a:lnTo>
                    <a:pt x="1513" y="74"/>
                  </a:lnTo>
                  <a:lnTo>
                    <a:pt x="1501" y="75"/>
                  </a:lnTo>
                  <a:lnTo>
                    <a:pt x="1494" y="75"/>
                  </a:lnTo>
                  <a:lnTo>
                    <a:pt x="1408" y="80"/>
                  </a:lnTo>
                  <a:lnTo>
                    <a:pt x="1223" y="87"/>
                  </a:lnTo>
                  <a:lnTo>
                    <a:pt x="1215" y="87"/>
                  </a:lnTo>
                  <a:lnTo>
                    <a:pt x="949" y="91"/>
                  </a:lnTo>
                  <a:lnTo>
                    <a:pt x="942" y="91"/>
                  </a:lnTo>
                  <a:lnTo>
                    <a:pt x="931" y="91"/>
                  </a:lnTo>
                  <a:lnTo>
                    <a:pt x="873" y="91"/>
                  </a:lnTo>
                  <a:lnTo>
                    <a:pt x="809" y="87"/>
                  </a:lnTo>
                  <a:lnTo>
                    <a:pt x="774" y="86"/>
                  </a:lnTo>
                  <a:lnTo>
                    <a:pt x="772" y="93"/>
                  </a:lnTo>
                  <a:lnTo>
                    <a:pt x="771" y="99"/>
                  </a:lnTo>
                  <a:lnTo>
                    <a:pt x="770" y="129"/>
                  </a:lnTo>
                  <a:lnTo>
                    <a:pt x="765" y="149"/>
                  </a:lnTo>
                  <a:lnTo>
                    <a:pt x="760" y="157"/>
                  </a:lnTo>
                  <a:lnTo>
                    <a:pt x="761" y="166"/>
                  </a:lnTo>
                  <a:lnTo>
                    <a:pt x="763" y="179"/>
                  </a:lnTo>
                  <a:lnTo>
                    <a:pt x="755" y="180"/>
                  </a:lnTo>
                  <a:lnTo>
                    <a:pt x="743" y="173"/>
                  </a:lnTo>
                  <a:lnTo>
                    <a:pt x="737" y="172"/>
                  </a:lnTo>
                  <a:lnTo>
                    <a:pt x="725" y="180"/>
                  </a:lnTo>
                  <a:lnTo>
                    <a:pt x="717" y="191"/>
                  </a:lnTo>
                  <a:lnTo>
                    <a:pt x="704" y="208"/>
                  </a:lnTo>
                  <a:lnTo>
                    <a:pt x="689" y="232"/>
                  </a:lnTo>
                  <a:lnTo>
                    <a:pt x="683" y="248"/>
                  </a:lnTo>
                  <a:lnTo>
                    <a:pt x="677" y="258"/>
                  </a:lnTo>
                  <a:lnTo>
                    <a:pt x="673" y="262"/>
                  </a:lnTo>
                  <a:lnTo>
                    <a:pt x="667" y="266"/>
                  </a:lnTo>
                  <a:lnTo>
                    <a:pt x="661" y="266"/>
                  </a:lnTo>
                  <a:lnTo>
                    <a:pt x="654" y="268"/>
                  </a:lnTo>
                  <a:lnTo>
                    <a:pt x="647" y="269"/>
                  </a:lnTo>
                  <a:lnTo>
                    <a:pt x="642" y="257"/>
                  </a:lnTo>
                  <a:lnTo>
                    <a:pt x="636" y="254"/>
                  </a:lnTo>
                  <a:lnTo>
                    <a:pt x="629" y="252"/>
                  </a:lnTo>
                  <a:lnTo>
                    <a:pt x="624" y="250"/>
                  </a:lnTo>
                  <a:lnTo>
                    <a:pt x="618" y="253"/>
                  </a:lnTo>
                  <a:lnTo>
                    <a:pt x="610" y="260"/>
                  </a:lnTo>
                  <a:lnTo>
                    <a:pt x="600" y="262"/>
                  </a:lnTo>
                  <a:lnTo>
                    <a:pt x="594" y="262"/>
                  </a:lnTo>
                  <a:lnTo>
                    <a:pt x="582" y="266"/>
                  </a:lnTo>
                  <a:lnTo>
                    <a:pt x="573" y="271"/>
                  </a:lnTo>
                  <a:lnTo>
                    <a:pt x="568" y="276"/>
                  </a:lnTo>
                  <a:lnTo>
                    <a:pt x="550" y="306"/>
                  </a:lnTo>
                  <a:lnTo>
                    <a:pt x="545" y="311"/>
                  </a:lnTo>
                  <a:lnTo>
                    <a:pt x="529" y="322"/>
                  </a:lnTo>
                  <a:lnTo>
                    <a:pt x="515" y="327"/>
                  </a:lnTo>
                  <a:lnTo>
                    <a:pt x="505" y="324"/>
                  </a:lnTo>
                  <a:lnTo>
                    <a:pt x="505" y="314"/>
                  </a:lnTo>
                  <a:lnTo>
                    <a:pt x="506" y="305"/>
                  </a:lnTo>
                  <a:lnTo>
                    <a:pt x="511" y="299"/>
                  </a:lnTo>
                  <a:lnTo>
                    <a:pt x="498" y="287"/>
                  </a:lnTo>
                  <a:lnTo>
                    <a:pt x="490" y="290"/>
                  </a:lnTo>
                  <a:lnTo>
                    <a:pt x="463" y="309"/>
                  </a:lnTo>
                  <a:lnTo>
                    <a:pt x="456" y="315"/>
                  </a:lnTo>
                  <a:lnTo>
                    <a:pt x="451" y="329"/>
                  </a:lnTo>
                  <a:lnTo>
                    <a:pt x="449" y="332"/>
                  </a:lnTo>
                  <a:lnTo>
                    <a:pt x="445" y="342"/>
                  </a:lnTo>
                  <a:lnTo>
                    <a:pt x="435" y="336"/>
                  </a:lnTo>
                  <a:lnTo>
                    <a:pt x="429" y="333"/>
                  </a:lnTo>
                  <a:lnTo>
                    <a:pt x="422" y="333"/>
                  </a:lnTo>
                  <a:lnTo>
                    <a:pt x="415" y="339"/>
                  </a:lnTo>
                  <a:lnTo>
                    <a:pt x="414" y="347"/>
                  </a:lnTo>
                  <a:lnTo>
                    <a:pt x="419" y="356"/>
                  </a:lnTo>
                  <a:lnTo>
                    <a:pt x="418" y="362"/>
                  </a:lnTo>
                  <a:lnTo>
                    <a:pt x="414" y="364"/>
                  </a:lnTo>
                  <a:lnTo>
                    <a:pt x="412" y="374"/>
                  </a:lnTo>
                  <a:lnTo>
                    <a:pt x="408" y="378"/>
                  </a:lnTo>
                  <a:lnTo>
                    <a:pt x="402" y="388"/>
                  </a:lnTo>
                  <a:lnTo>
                    <a:pt x="400" y="393"/>
                  </a:lnTo>
                  <a:lnTo>
                    <a:pt x="392" y="398"/>
                  </a:lnTo>
                  <a:lnTo>
                    <a:pt x="373" y="393"/>
                  </a:lnTo>
                  <a:lnTo>
                    <a:pt x="366" y="395"/>
                  </a:lnTo>
                  <a:lnTo>
                    <a:pt x="361" y="398"/>
                  </a:lnTo>
                  <a:lnTo>
                    <a:pt x="351" y="401"/>
                  </a:lnTo>
                  <a:lnTo>
                    <a:pt x="346" y="403"/>
                  </a:lnTo>
                  <a:lnTo>
                    <a:pt x="340" y="408"/>
                  </a:lnTo>
                  <a:lnTo>
                    <a:pt x="336" y="414"/>
                  </a:lnTo>
                  <a:lnTo>
                    <a:pt x="330" y="418"/>
                  </a:lnTo>
                  <a:lnTo>
                    <a:pt x="322" y="416"/>
                  </a:lnTo>
                  <a:lnTo>
                    <a:pt x="316" y="417"/>
                  </a:lnTo>
                  <a:lnTo>
                    <a:pt x="315" y="423"/>
                  </a:lnTo>
                  <a:lnTo>
                    <a:pt x="312" y="431"/>
                  </a:lnTo>
                  <a:lnTo>
                    <a:pt x="306" y="435"/>
                  </a:lnTo>
                  <a:lnTo>
                    <a:pt x="304" y="441"/>
                  </a:lnTo>
                  <a:lnTo>
                    <a:pt x="297" y="442"/>
                  </a:lnTo>
                  <a:lnTo>
                    <a:pt x="290" y="441"/>
                  </a:lnTo>
                  <a:lnTo>
                    <a:pt x="283" y="448"/>
                  </a:lnTo>
                  <a:lnTo>
                    <a:pt x="279" y="451"/>
                  </a:lnTo>
                  <a:lnTo>
                    <a:pt x="275" y="456"/>
                  </a:lnTo>
                  <a:lnTo>
                    <a:pt x="266" y="460"/>
                  </a:lnTo>
                  <a:lnTo>
                    <a:pt x="257" y="462"/>
                  </a:lnTo>
                  <a:lnTo>
                    <a:pt x="250" y="471"/>
                  </a:lnTo>
                  <a:lnTo>
                    <a:pt x="246" y="476"/>
                  </a:lnTo>
                  <a:lnTo>
                    <a:pt x="239" y="477"/>
                  </a:lnTo>
                  <a:lnTo>
                    <a:pt x="231" y="479"/>
                  </a:lnTo>
                  <a:lnTo>
                    <a:pt x="218" y="479"/>
                  </a:lnTo>
                  <a:lnTo>
                    <a:pt x="209" y="474"/>
                  </a:lnTo>
                  <a:lnTo>
                    <a:pt x="202" y="478"/>
                  </a:lnTo>
                  <a:lnTo>
                    <a:pt x="180" y="476"/>
                  </a:lnTo>
                  <a:lnTo>
                    <a:pt x="175" y="478"/>
                  </a:lnTo>
                  <a:lnTo>
                    <a:pt x="162" y="481"/>
                  </a:lnTo>
                  <a:lnTo>
                    <a:pt x="153" y="486"/>
                  </a:lnTo>
                  <a:lnTo>
                    <a:pt x="146" y="493"/>
                  </a:lnTo>
                  <a:lnTo>
                    <a:pt x="139" y="496"/>
                  </a:lnTo>
                  <a:lnTo>
                    <a:pt x="133" y="495"/>
                  </a:lnTo>
                  <a:lnTo>
                    <a:pt x="127" y="499"/>
                  </a:lnTo>
                  <a:lnTo>
                    <a:pt x="124" y="504"/>
                  </a:lnTo>
                  <a:lnTo>
                    <a:pt x="122" y="509"/>
                  </a:lnTo>
                  <a:lnTo>
                    <a:pt x="110" y="517"/>
                  </a:lnTo>
                  <a:lnTo>
                    <a:pt x="102" y="523"/>
                  </a:lnTo>
                  <a:lnTo>
                    <a:pt x="96" y="526"/>
                  </a:lnTo>
                  <a:lnTo>
                    <a:pt x="90" y="536"/>
                  </a:lnTo>
                  <a:lnTo>
                    <a:pt x="91" y="542"/>
                  </a:lnTo>
                  <a:lnTo>
                    <a:pt x="92" y="550"/>
                  </a:lnTo>
                  <a:lnTo>
                    <a:pt x="87" y="556"/>
                  </a:lnTo>
                  <a:lnTo>
                    <a:pt x="84" y="561"/>
                  </a:lnTo>
                  <a:lnTo>
                    <a:pt x="84" y="569"/>
                  </a:lnTo>
                  <a:lnTo>
                    <a:pt x="87" y="579"/>
                  </a:lnTo>
                  <a:lnTo>
                    <a:pt x="82" y="588"/>
                  </a:lnTo>
                  <a:lnTo>
                    <a:pt x="66" y="596"/>
                  </a:lnTo>
                  <a:lnTo>
                    <a:pt x="57" y="599"/>
                  </a:lnTo>
                  <a:lnTo>
                    <a:pt x="38" y="601"/>
                  </a:lnTo>
                  <a:lnTo>
                    <a:pt x="34" y="594"/>
                  </a:lnTo>
                  <a:lnTo>
                    <a:pt x="27" y="590"/>
                  </a:lnTo>
                  <a:lnTo>
                    <a:pt x="23" y="595"/>
                  </a:lnTo>
                  <a:lnTo>
                    <a:pt x="9" y="607"/>
                  </a:lnTo>
                  <a:lnTo>
                    <a:pt x="6" y="616"/>
                  </a:lnTo>
                  <a:lnTo>
                    <a:pt x="8" y="623"/>
                  </a:lnTo>
                  <a:lnTo>
                    <a:pt x="7" y="630"/>
                  </a:lnTo>
                  <a:lnTo>
                    <a:pt x="1" y="676"/>
                  </a:lnTo>
                  <a:lnTo>
                    <a:pt x="0" y="692"/>
                  </a:lnTo>
                  <a:lnTo>
                    <a:pt x="83" y="694"/>
                  </a:lnTo>
                  <a:lnTo>
                    <a:pt x="209" y="693"/>
                  </a:lnTo>
                  <a:lnTo>
                    <a:pt x="236" y="691"/>
                  </a:lnTo>
                  <a:lnTo>
                    <a:pt x="316" y="688"/>
                  </a:lnTo>
                  <a:lnTo>
                    <a:pt x="366" y="686"/>
                  </a:lnTo>
                  <a:lnTo>
                    <a:pt x="378" y="682"/>
                  </a:lnTo>
                  <a:lnTo>
                    <a:pt x="404" y="674"/>
                  </a:lnTo>
                  <a:lnTo>
                    <a:pt x="456" y="656"/>
                  </a:lnTo>
                  <a:lnTo>
                    <a:pt x="462" y="661"/>
                  </a:lnTo>
                  <a:lnTo>
                    <a:pt x="476" y="653"/>
                  </a:lnTo>
                  <a:lnTo>
                    <a:pt x="487" y="648"/>
                  </a:lnTo>
                  <a:lnTo>
                    <a:pt x="486" y="642"/>
                  </a:lnTo>
                  <a:lnTo>
                    <a:pt x="497" y="642"/>
                  </a:lnTo>
                  <a:lnTo>
                    <a:pt x="522" y="632"/>
                  </a:lnTo>
                  <a:lnTo>
                    <a:pt x="527" y="626"/>
                  </a:lnTo>
                  <a:lnTo>
                    <a:pt x="544" y="625"/>
                  </a:lnTo>
                  <a:lnTo>
                    <a:pt x="554" y="618"/>
                  </a:lnTo>
                  <a:lnTo>
                    <a:pt x="561" y="623"/>
                  </a:lnTo>
                  <a:lnTo>
                    <a:pt x="566" y="618"/>
                  </a:lnTo>
                  <a:lnTo>
                    <a:pt x="572" y="610"/>
                  </a:lnTo>
                  <a:lnTo>
                    <a:pt x="577" y="606"/>
                  </a:lnTo>
                  <a:lnTo>
                    <a:pt x="578" y="615"/>
                  </a:lnTo>
                  <a:lnTo>
                    <a:pt x="584" y="613"/>
                  </a:lnTo>
                  <a:lnTo>
                    <a:pt x="593" y="615"/>
                  </a:lnTo>
                  <a:lnTo>
                    <a:pt x="613" y="610"/>
                  </a:lnTo>
                  <a:lnTo>
                    <a:pt x="824" y="613"/>
                  </a:lnTo>
                  <a:lnTo>
                    <a:pt x="911" y="615"/>
                  </a:lnTo>
                  <a:lnTo>
                    <a:pt x="974" y="617"/>
                  </a:lnTo>
                  <a:lnTo>
                    <a:pt x="978" y="623"/>
                  </a:lnTo>
                  <a:lnTo>
                    <a:pt x="982" y="630"/>
                  </a:lnTo>
                  <a:lnTo>
                    <a:pt x="978" y="634"/>
                  </a:lnTo>
                  <a:lnTo>
                    <a:pt x="974" y="647"/>
                  </a:lnTo>
                  <a:lnTo>
                    <a:pt x="978" y="655"/>
                  </a:lnTo>
                  <a:lnTo>
                    <a:pt x="990" y="650"/>
                  </a:lnTo>
                  <a:lnTo>
                    <a:pt x="1012" y="632"/>
                  </a:lnTo>
                  <a:lnTo>
                    <a:pt x="1042" y="669"/>
                  </a:lnTo>
                  <a:lnTo>
                    <a:pt x="1061" y="692"/>
                  </a:lnTo>
                  <a:lnTo>
                    <a:pt x="1058" y="734"/>
                  </a:lnTo>
                  <a:lnTo>
                    <a:pt x="1245" y="730"/>
                  </a:lnTo>
                  <a:lnTo>
                    <a:pt x="1251" y="730"/>
                  </a:lnTo>
                  <a:lnTo>
                    <a:pt x="1396" y="727"/>
                  </a:lnTo>
                  <a:lnTo>
                    <a:pt x="1403" y="735"/>
                  </a:lnTo>
                  <a:lnTo>
                    <a:pt x="1431" y="761"/>
                  </a:lnTo>
                  <a:lnTo>
                    <a:pt x="1442" y="770"/>
                  </a:lnTo>
                  <a:lnTo>
                    <a:pt x="1478" y="804"/>
                  </a:lnTo>
                  <a:lnTo>
                    <a:pt x="1498" y="822"/>
                  </a:lnTo>
                  <a:lnTo>
                    <a:pt x="1549" y="868"/>
                  </a:lnTo>
                  <a:lnTo>
                    <a:pt x="1605" y="921"/>
                  </a:lnTo>
                  <a:lnTo>
                    <a:pt x="1622" y="939"/>
                  </a:lnTo>
                  <a:lnTo>
                    <a:pt x="1689" y="1001"/>
                  </a:lnTo>
                  <a:lnTo>
                    <a:pt x="1698" y="1011"/>
                  </a:lnTo>
                  <a:lnTo>
                    <a:pt x="1756" y="1062"/>
                  </a:lnTo>
                  <a:lnTo>
                    <a:pt x="1803" y="1043"/>
                  </a:lnTo>
                  <a:lnTo>
                    <a:pt x="1827" y="1035"/>
                  </a:lnTo>
                  <a:lnTo>
                    <a:pt x="1847" y="1035"/>
                  </a:lnTo>
                  <a:lnTo>
                    <a:pt x="1874" y="1032"/>
                  </a:lnTo>
                  <a:lnTo>
                    <a:pt x="1910" y="1035"/>
                  </a:lnTo>
                  <a:lnTo>
                    <a:pt x="1927" y="1019"/>
                  </a:lnTo>
                  <a:lnTo>
                    <a:pt x="1930" y="998"/>
                  </a:lnTo>
                  <a:lnTo>
                    <a:pt x="1933" y="976"/>
                  </a:lnTo>
                  <a:lnTo>
                    <a:pt x="1928" y="947"/>
                  </a:lnTo>
                  <a:lnTo>
                    <a:pt x="1935" y="956"/>
                  </a:lnTo>
                  <a:lnTo>
                    <a:pt x="1937" y="974"/>
                  </a:lnTo>
                  <a:lnTo>
                    <a:pt x="1938" y="997"/>
                  </a:lnTo>
                  <a:lnTo>
                    <a:pt x="1929" y="1031"/>
                  </a:lnTo>
                  <a:lnTo>
                    <a:pt x="1923" y="1035"/>
                  </a:lnTo>
                  <a:lnTo>
                    <a:pt x="1920" y="1043"/>
                  </a:lnTo>
                  <a:lnTo>
                    <a:pt x="1923" y="1050"/>
                  </a:lnTo>
                  <a:lnTo>
                    <a:pt x="1932" y="1053"/>
                  </a:lnTo>
                  <a:lnTo>
                    <a:pt x="1932" y="1053"/>
                  </a:lnTo>
                  <a:lnTo>
                    <a:pt x="1932" y="1053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95" name="Freeform 29">
              <a:extLst>
                <a:ext uri="{FF2B5EF4-FFF2-40B4-BE49-F238E27FC236}">
                  <a16:creationId xmlns:a16="http://schemas.microsoft.com/office/drawing/2014/main" id="{DBD4B236-BE2F-CE50-F5A3-3C729530D79C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0614747" y="2488672"/>
              <a:ext cx="2327275" cy="1841500"/>
            </a:xfrm>
            <a:custGeom>
              <a:avLst/>
              <a:gdLst>
                <a:gd name="T0" fmla="*/ 804 w 1466"/>
                <a:gd name="T1" fmla="*/ 1120 h 1160"/>
                <a:gd name="T2" fmla="*/ 831 w 1466"/>
                <a:gd name="T3" fmla="*/ 1109 h 1160"/>
                <a:gd name="T4" fmla="*/ 812 w 1466"/>
                <a:gd name="T5" fmla="*/ 1063 h 1160"/>
                <a:gd name="T6" fmla="*/ 787 w 1466"/>
                <a:gd name="T7" fmla="*/ 984 h 1160"/>
                <a:gd name="T8" fmla="*/ 834 w 1466"/>
                <a:gd name="T9" fmla="*/ 1061 h 1160"/>
                <a:gd name="T10" fmla="*/ 856 w 1466"/>
                <a:gd name="T11" fmla="*/ 1078 h 1160"/>
                <a:gd name="T12" fmla="*/ 914 w 1466"/>
                <a:gd name="T13" fmla="*/ 1022 h 1160"/>
                <a:gd name="T14" fmla="*/ 883 w 1466"/>
                <a:gd name="T15" fmla="*/ 1036 h 1160"/>
                <a:gd name="T16" fmla="*/ 860 w 1466"/>
                <a:gd name="T17" fmla="*/ 993 h 1160"/>
                <a:gd name="T18" fmla="*/ 877 w 1466"/>
                <a:gd name="T19" fmla="*/ 982 h 1160"/>
                <a:gd name="T20" fmla="*/ 924 w 1466"/>
                <a:gd name="T21" fmla="*/ 995 h 1160"/>
                <a:gd name="T22" fmla="*/ 978 w 1466"/>
                <a:gd name="T23" fmla="*/ 954 h 1160"/>
                <a:gd name="T24" fmla="*/ 974 w 1466"/>
                <a:gd name="T25" fmla="*/ 939 h 1160"/>
                <a:gd name="T26" fmla="*/ 1024 w 1466"/>
                <a:gd name="T27" fmla="*/ 943 h 1160"/>
                <a:gd name="T28" fmla="*/ 1078 w 1466"/>
                <a:gd name="T29" fmla="*/ 910 h 1160"/>
                <a:gd name="T30" fmla="*/ 1065 w 1466"/>
                <a:gd name="T31" fmla="*/ 879 h 1160"/>
                <a:gd name="T32" fmla="*/ 1084 w 1466"/>
                <a:gd name="T33" fmla="*/ 881 h 1160"/>
                <a:gd name="T34" fmla="*/ 1170 w 1466"/>
                <a:gd name="T35" fmla="*/ 823 h 1160"/>
                <a:gd name="T36" fmla="*/ 1190 w 1466"/>
                <a:gd name="T37" fmla="*/ 776 h 1160"/>
                <a:gd name="T38" fmla="*/ 1243 w 1466"/>
                <a:gd name="T39" fmla="*/ 752 h 1160"/>
                <a:gd name="T40" fmla="*/ 1287 w 1466"/>
                <a:gd name="T41" fmla="*/ 670 h 1160"/>
                <a:gd name="T42" fmla="*/ 1334 w 1466"/>
                <a:gd name="T43" fmla="*/ 565 h 1160"/>
                <a:gd name="T44" fmla="*/ 1439 w 1466"/>
                <a:gd name="T45" fmla="*/ 465 h 1160"/>
                <a:gd name="T46" fmla="*/ 1331 w 1466"/>
                <a:gd name="T47" fmla="*/ 333 h 1160"/>
                <a:gd name="T48" fmla="*/ 1140 w 1466"/>
                <a:gd name="T49" fmla="*/ 154 h 1160"/>
                <a:gd name="T50" fmla="*/ 770 w 1466"/>
                <a:gd name="T51" fmla="*/ 85 h 1160"/>
                <a:gd name="T52" fmla="*/ 685 w 1466"/>
                <a:gd name="T53" fmla="*/ 31 h 1160"/>
                <a:gd name="T54" fmla="*/ 322 w 1466"/>
                <a:gd name="T55" fmla="*/ 3 h 1160"/>
                <a:gd name="T56" fmla="*/ 275 w 1466"/>
                <a:gd name="T57" fmla="*/ 9 h 1160"/>
                <a:gd name="T58" fmla="*/ 206 w 1466"/>
                <a:gd name="T59" fmla="*/ 35 h 1160"/>
                <a:gd name="T60" fmla="*/ 113 w 1466"/>
                <a:gd name="T61" fmla="*/ 68 h 1160"/>
                <a:gd name="T62" fmla="*/ 69 w 1466"/>
                <a:gd name="T63" fmla="*/ 105 h 1160"/>
                <a:gd name="T64" fmla="*/ 31 w 1466"/>
                <a:gd name="T65" fmla="*/ 129 h 1160"/>
                <a:gd name="T66" fmla="*/ 8 w 1466"/>
                <a:gd name="T67" fmla="*/ 171 h 1160"/>
                <a:gd name="T68" fmla="*/ 19 w 1466"/>
                <a:gd name="T69" fmla="*/ 208 h 1160"/>
                <a:gd name="T70" fmla="*/ 59 w 1466"/>
                <a:gd name="T71" fmla="*/ 235 h 1160"/>
                <a:gd name="T72" fmla="*/ 89 w 1466"/>
                <a:gd name="T73" fmla="*/ 264 h 1160"/>
                <a:gd name="T74" fmla="*/ 128 w 1466"/>
                <a:gd name="T75" fmla="*/ 271 h 1160"/>
                <a:gd name="T76" fmla="*/ 156 w 1466"/>
                <a:gd name="T77" fmla="*/ 263 h 1160"/>
                <a:gd name="T78" fmla="*/ 163 w 1466"/>
                <a:gd name="T79" fmla="*/ 279 h 1160"/>
                <a:gd name="T80" fmla="*/ 167 w 1466"/>
                <a:gd name="T81" fmla="*/ 324 h 1160"/>
                <a:gd name="T82" fmla="*/ 191 w 1466"/>
                <a:gd name="T83" fmla="*/ 388 h 1160"/>
                <a:gd name="T84" fmla="*/ 224 w 1466"/>
                <a:gd name="T85" fmla="*/ 417 h 1160"/>
                <a:gd name="T86" fmla="*/ 229 w 1466"/>
                <a:gd name="T87" fmla="*/ 441 h 1160"/>
                <a:gd name="T88" fmla="*/ 289 w 1466"/>
                <a:gd name="T89" fmla="*/ 498 h 1160"/>
                <a:gd name="T90" fmla="*/ 343 w 1466"/>
                <a:gd name="T91" fmla="*/ 529 h 1160"/>
                <a:gd name="T92" fmla="*/ 355 w 1466"/>
                <a:gd name="T93" fmla="*/ 573 h 1160"/>
                <a:gd name="T94" fmla="*/ 389 w 1466"/>
                <a:gd name="T95" fmla="*/ 602 h 1160"/>
                <a:gd name="T96" fmla="*/ 442 w 1466"/>
                <a:gd name="T97" fmla="*/ 651 h 1160"/>
                <a:gd name="T98" fmla="*/ 436 w 1466"/>
                <a:gd name="T99" fmla="*/ 686 h 1160"/>
                <a:gd name="T100" fmla="*/ 468 w 1466"/>
                <a:gd name="T101" fmla="*/ 715 h 1160"/>
                <a:gd name="T102" fmla="*/ 491 w 1466"/>
                <a:gd name="T103" fmla="*/ 749 h 1160"/>
                <a:gd name="T104" fmla="*/ 541 w 1466"/>
                <a:gd name="T105" fmla="*/ 785 h 1160"/>
                <a:gd name="T106" fmla="*/ 574 w 1466"/>
                <a:gd name="T107" fmla="*/ 826 h 1160"/>
                <a:gd name="T108" fmla="*/ 597 w 1466"/>
                <a:gd name="T109" fmla="*/ 871 h 1160"/>
                <a:gd name="T110" fmla="*/ 603 w 1466"/>
                <a:gd name="T111" fmla="*/ 912 h 1160"/>
                <a:gd name="T112" fmla="*/ 616 w 1466"/>
                <a:gd name="T113" fmla="*/ 963 h 1160"/>
                <a:gd name="T114" fmla="*/ 655 w 1466"/>
                <a:gd name="T115" fmla="*/ 988 h 1160"/>
                <a:gd name="T116" fmla="*/ 674 w 1466"/>
                <a:gd name="T117" fmla="*/ 1027 h 1160"/>
                <a:gd name="T118" fmla="*/ 697 w 1466"/>
                <a:gd name="T119" fmla="*/ 1055 h 1160"/>
                <a:gd name="T120" fmla="*/ 703 w 1466"/>
                <a:gd name="T121" fmla="*/ 1108 h 1160"/>
                <a:gd name="T122" fmla="*/ 721 w 1466"/>
                <a:gd name="T123" fmla="*/ 1146 h 1160"/>
                <a:gd name="T124" fmla="*/ 773 w 1466"/>
                <a:gd name="T125" fmla="*/ 1160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66" h="1160">
                  <a:moveTo>
                    <a:pt x="773" y="1160"/>
                  </a:moveTo>
                  <a:lnTo>
                    <a:pt x="785" y="1142"/>
                  </a:lnTo>
                  <a:lnTo>
                    <a:pt x="793" y="1129"/>
                  </a:lnTo>
                  <a:lnTo>
                    <a:pt x="791" y="1124"/>
                  </a:lnTo>
                  <a:lnTo>
                    <a:pt x="806" y="1110"/>
                  </a:lnTo>
                  <a:lnTo>
                    <a:pt x="804" y="1120"/>
                  </a:lnTo>
                  <a:lnTo>
                    <a:pt x="797" y="1128"/>
                  </a:lnTo>
                  <a:lnTo>
                    <a:pt x="796" y="1136"/>
                  </a:lnTo>
                  <a:lnTo>
                    <a:pt x="815" y="1127"/>
                  </a:lnTo>
                  <a:lnTo>
                    <a:pt x="821" y="1122"/>
                  </a:lnTo>
                  <a:lnTo>
                    <a:pt x="827" y="1116"/>
                  </a:lnTo>
                  <a:lnTo>
                    <a:pt x="831" y="1109"/>
                  </a:lnTo>
                  <a:lnTo>
                    <a:pt x="835" y="1103"/>
                  </a:lnTo>
                  <a:lnTo>
                    <a:pt x="841" y="1098"/>
                  </a:lnTo>
                  <a:lnTo>
                    <a:pt x="844" y="1091"/>
                  </a:lnTo>
                  <a:lnTo>
                    <a:pt x="824" y="1075"/>
                  </a:lnTo>
                  <a:lnTo>
                    <a:pt x="818" y="1075"/>
                  </a:lnTo>
                  <a:lnTo>
                    <a:pt x="812" y="1063"/>
                  </a:lnTo>
                  <a:lnTo>
                    <a:pt x="817" y="1065"/>
                  </a:lnTo>
                  <a:lnTo>
                    <a:pt x="809" y="1049"/>
                  </a:lnTo>
                  <a:lnTo>
                    <a:pt x="799" y="1033"/>
                  </a:lnTo>
                  <a:lnTo>
                    <a:pt x="793" y="1022"/>
                  </a:lnTo>
                  <a:lnTo>
                    <a:pt x="783" y="982"/>
                  </a:lnTo>
                  <a:lnTo>
                    <a:pt x="787" y="984"/>
                  </a:lnTo>
                  <a:lnTo>
                    <a:pt x="795" y="993"/>
                  </a:lnTo>
                  <a:lnTo>
                    <a:pt x="796" y="1002"/>
                  </a:lnTo>
                  <a:lnTo>
                    <a:pt x="804" y="1025"/>
                  </a:lnTo>
                  <a:lnTo>
                    <a:pt x="808" y="1037"/>
                  </a:lnTo>
                  <a:lnTo>
                    <a:pt x="821" y="1049"/>
                  </a:lnTo>
                  <a:lnTo>
                    <a:pt x="834" y="1061"/>
                  </a:lnTo>
                  <a:lnTo>
                    <a:pt x="842" y="1066"/>
                  </a:lnTo>
                  <a:lnTo>
                    <a:pt x="844" y="1052"/>
                  </a:lnTo>
                  <a:lnTo>
                    <a:pt x="839" y="1040"/>
                  </a:lnTo>
                  <a:lnTo>
                    <a:pt x="845" y="1044"/>
                  </a:lnTo>
                  <a:lnTo>
                    <a:pt x="850" y="1078"/>
                  </a:lnTo>
                  <a:lnTo>
                    <a:pt x="856" y="1078"/>
                  </a:lnTo>
                  <a:lnTo>
                    <a:pt x="863" y="1073"/>
                  </a:lnTo>
                  <a:lnTo>
                    <a:pt x="882" y="1068"/>
                  </a:lnTo>
                  <a:lnTo>
                    <a:pt x="907" y="1054"/>
                  </a:lnTo>
                  <a:lnTo>
                    <a:pt x="911" y="1044"/>
                  </a:lnTo>
                  <a:lnTo>
                    <a:pt x="915" y="1028"/>
                  </a:lnTo>
                  <a:lnTo>
                    <a:pt x="914" y="1022"/>
                  </a:lnTo>
                  <a:lnTo>
                    <a:pt x="911" y="1018"/>
                  </a:lnTo>
                  <a:lnTo>
                    <a:pt x="897" y="1041"/>
                  </a:lnTo>
                  <a:lnTo>
                    <a:pt x="890" y="1045"/>
                  </a:lnTo>
                  <a:lnTo>
                    <a:pt x="875" y="1058"/>
                  </a:lnTo>
                  <a:lnTo>
                    <a:pt x="877" y="1045"/>
                  </a:lnTo>
                  <a:lnTo>
                    <a:pt x="883" y="1036"/>
                  </a:lnTo>
                  <a:lnTo>
                    <a:pt x="896" y="1025"/>
                  </a:lnTo>
                  <a:lnTo>
                    <a:pt x="903" y="1013"/>
                  </a:lnTo>
                  <a:lnTo>
                    <a:pt x="897" y="1004"/>
                  </a:lnTo>
                  <a:lnTo>
                    <a:pt x="897" y="995"/>
                  </a:lnTo>
                  <a:lnTo>
                    <a:pt x="882" y="989"/>
                  </a:lnTo>
                  <a:lnTo>
                    <a:pt x="860" y="993"/>
                  </a:lnTo>
                  <a:lnTo>
                    <a:pt x="831" y="987"/>
                  </a:lnTo>
                  <a:lnTo>
                    <a:pt x="824" y="981"/>
                  </a:lnTo>
                  <a:lnTo>
                    <a:pt x="834" y="981"/>
                  </a:lnTo>
                  <a:lnTo>
                    <a:pt x="859" y="981"/>
                  </a:lnTo>
                  <a:lnTo>
                    <a:pt x="866" y="987"/>
                  </a:lnTo>
                  <a:lnTo>
                    <a:pt x="877" y="982"/>
                  </a:lnTo>
                  <a:lnTo>
                    <a:pt x="886" y="981"/>
                  </a:lnTo>
                  <a:lnTo>
                    <a:pt x="901" y="989"/>
                  </a:lnTo>
                  <a:lnTo>
                    <a:pt x="909" y="985"/>
                  </a:lnTo>
                  <a:lnTo>
                    <a:pt x="914" y="991"/>
                  </a:lnTo>
                  <a:lnTo>
                    <a:pt x="917" y="998"/>
                  </a:lnTo>
                  <a:lnTo>
                    <a:pt x="924" y="995"/>
                  </a:lnTo>
                  <a:lnTo>
                    <a:pt x="928" y="990"/>
                  </a:lnTo>
                  <a:lnTo>
                    <a:pt x="938" y="990"/>
                  </a:lnTo>
                  <a:lnTo>
                    <a:pt x="943" y="994"/>
                  </a:lnTo>
                  <a:lnTo>
                    <a:pt x="967" y="974"/>
                  </a:lnTo>
                  <a:lnTo>
                    <a:pt x="982" y="964"/>
                  </a:lnTo>
                  <a:lnTo>
                    <a:pt x="978" y="954"/>
                  </a:lnTo>
                  <a:lnTo>
                    <a:pt x="968" y="948"/>
                  </a:lnTo>
                  <a:lnTo>
                    <a:pt x="950" y="943"/>
                  </a:lnTo>
                  <a:lnTo>
                    <a:pt x="960" y="935"/>
                  </a:lnTo>
                  <a:lnTo>
                    <a:pt x="959" y="925"/>
                  </a:lnTo>
                  <a:lnTo>
                    <a:pt x="965" y="934"/>
                  </a:lnTo>
                  <a:lnTo>
                    <a:pt x="974" y="939"/>
                  </a:lnTo>
                  <a:lnTo>
                    <a:pt x="985" y="947"/>
                  </a:lnTo>
                  <a:lnTo>
                    <a:pt x="986" y="956"/>
                  </a:lnTo>
                  <a:lnTo>
                    <a:pt x="992" y="964"/>
                  </a:lnTo>
                  <a:lnTo>
                    <a:pt x="996" y="959"/>
                  </a:lnTo>
                  <a:lnTo>
                    <a:pt x="1004" y="952"/>
                  </a:lnTo>
                  <a:lnTo>
                    <a:pt x="1024" y="943"/>
                  </a:lnTo>
                  <a:lnTo>
                    <a:pt x="1046" y="942"/>
                  </a:lnTo>
                  <a:lnTo>
                    <a:pt x="1046" y="937"/>
                  </a:lnTo>
                  <a:lnTo>
                    <a:pt x="1039" y="932"/>
                  </a:lnTo>
                  <a:lnTo>
                    <a:pt x="1048" y="932"/>
                  </a:lnTo>
                  <a:lnTo>
                    <a:pt x="1078" y="914"/>
                  </a:lnTo>
                  <a:lnTo>
                    <a:pt x="1078" y="910"/>
                  </a:lnTo>
                  <a:lnTo>
                    <a:pt x="1079" y="903"/>
                  </a:lnTo>
                  <a:lnTo>
                    <a:pt x="1083" y="891"/>
                  </a:lnTo>
                  <a:lnTo>
                    <a:pt x="1081" y="886"/>
                  </a:lnTo>
                  <a:lnTo>
                    <a:pt x="1065" y="884"/>
                  </a:lnTo>
                  <a:lnTo>
                    <a:pt x="1057" y="881"/>
                  </a:lnTo>
                  <a:lnTo>
                    <a:pt x="1065" y="879"/>
                  </a:lnTo>
                  <a:lnTo>
                    <a:pt x="1063" y="870"/>
                  </a:lnTo>
                  <a:lnTo>
                    <a:pt x="1067" y="862"/>
                  </a:lnTo>
                  <a:lnTo>
                    <a:pt x="1070" y="876"/>
                  </a:lnTo>
                  <a:lnTo>
                    <a:pt x="1076" y="873"/>
                  </a:lnTo>
                  <a:lnTo>
                    <a:pt x="1081" y="876"/>
                  </a:lnTo>
                  <a:lnTo>
                    <a:pt x="1084" y="881"/>
                  </a:lnTo>
                  <a:lnTo>
                    <a:pt x="1089" y="883"/>
                  </a:lnTo>
                  <a:lnTo>
                    <a:pt x="1126" y="863"/>
                  </a:lnTo>
                  <a:lnTo>
                    <a:pt x="1127" y="856"/>
                  </a:lnTo>
                  <a:lnTo>
                    <a:pt x="1130" y="852"/>
                  </a:lnTo>
                  <a:lnTo>
                    <a:pt x="1146" y="837"/>
                  </a:lnTo>
                  <a:lnTo>
                    <a:pt x="1170" y="823"/>
                  </a:lnTo>
                  <a:lnTo>
                    <a:pt x="1168" y="813"/>
                  </a:lnTo>
                  <a:lnTo>
                    <a:pt x="1158" y="814"/>
                  </a:lnTo>
                  <a:lnTo>
                    <a:pt x="1158" y="801"/>
                  </a:lnTo>
                  <a:lnTo>
                    <a:pt x="1163" y="795"/>
                  </a:lnTo>
                  <a:lnTo>
                    <a:pt x="1173" y="783"/>
                  </a:lnTo>
                  <a:lnTo>
                    <a:pt x="1190" y="776"/>
                  </a:lnTo>
                  <a:lnTo>
                    <a:pt x="1195" y="784"/>
                  </a:lnTo>
                  <a:lnTo>
                    <a:pt x="1216" y="784"/>
                  </a:lnTo>
                  <a:lnTo>
                    <a:pt x="1225" y="785"/>
                  </a:lnTo>
                  <a:lnTo>
                    <a:pt x="1234" y="780"/>
                  </a:lnTo>
                  <a:lnTo>
                    <a:pt x="1236" y="775"/>
                  </a:lnTo>
                  <a:lnTo>
                    <a:pt x="1243" y="752"/>
                  </a:lnTo>
                  <a:lnTo>
                    <a:pt x="1256" y="742"/>
                  </a:lnTo>
                  <a:lnTo>
                    <a:pt x="1270" y="737"/>
                  </a:lnTo>
                  <a:lnTo>
                    <a:pt x="1280" y="721"/>
                  </a:lnTo>
                  <a:lnTo>
                    <a:pt x="1284" y="714"/>
                  </a:lnTo>
                  <a:lnTo>
                    <a:pt x="1285" y="701"/>
                  </a:lnTo>
                  <a:lnTo>
                    <a:pt x="1287" y="670"/>
                  </a:lnTo>
                  <a:lnTo>
                    <a:pt x="1288" y="664"/>
                  </a:lnTo>
                  <a:lnTo>
                    <a:pt x="1295" y="634"/>
                  </a:lnTo>
                  <a:lnTo>
                    <a:pt x="1308" y="605"/>
                  </a:lnTo>
                  <a:lnTo>
                    <a:pt x="1323" y="585"/>
                  </a:lnTo>
                  <a:lnTo>
                    <a:pt x="1326" y="581"/>
                  </a:lnTo>
                  <a:lnTo>
                    <a:pt x="1334" y="565"/>
                  </a:lnTo>
                  <a:lnTo>
                    <a:pt x="1370" y="518"/>
                  </a:lnTo>
                  <a:lnTo>
                    <a:pt x="1390" y="498"/>
                  </a:lnTo>
                  <a:lnTo>
                    <a:pt x="1398" y="489"/>
                  </a:lnTo>
                  <a:lnTo>
                    <a:pt x="1404" y="485"/>
                  </a:lnTo>
                  <a:lnTo>
                    <a:pt x="1432" y="469"/>
                  </a:lnTo>
                  <a:lnTo>
                    <a:pt x="1439" y="465"/>
                  </a:lnTo>
                  <a:lnTo>
                    <a:pt x="1451" y="460"/>
                  </a:lnTo>
                  <a:lnTo>
                    <a:pt x="1460" y="459"/>
                  </a:lnTo>
                  <a:lnTo>
                    <a:pt x="1466" y="456"/>
                  </a:lnTo>
                  <a:lnTo>
                    <a:pt x="1407" y="404"/>
                  </a:lnTo>
                  <a:lnTo>
                    <a:pt x="1398" y="395"/>
                  </a:lnTo>
                  <a:lnTo>
                    <a:pt x="1331" y="333"/>
                  </a:lnTo>
                  <a:lnTo>
                    <a:pt x="1314" y="315"/>
                  </a:lnTo>
                  <a:lnTo>
                    <a:pt x="1258" y="262"/>
                  </a:lnTo>
                  <a:lnTo>
                    <a:pt x="1207" y="216"/>
                  </a:lnTo>
                  <a:lnTo>
                    <a:pt x="1187" y="197"/>
                  </a:lnTo>
                  <a:lnTo>
                    <a:pt x="1153" y="165"/>
                  </a:lnTo>
                  <a:lnTo>
                    <a:pt x="1140" y="154"/>
                  </a:lnTo>
                  <a:lnTo>
                    <a:pt x="1112" y="129"/>
                  </a:lnTo>
                  <a:lnTo>
                    <a:pt x="1105" y="120"/>
                  </a:lnTo>
                  <a:lnTo>
                    <a:pt x="960" y="123"/>
                  </a:lnTo>
                  <a:lnTo>
                    <a:pt x="955" y="124"/>
                  </a:lnTo>
                  <a:lnTo>
                    <a:pt x="767" y="128"/>
                  </a:lnTo>
                  <a:lnTo>
                    <a:pt x="770" y="85"/>
                  </a:lnTo>
                  <a:lnTo>
                    <a:pt x="751" y="63"/>
                  </a:lnTo>
                  <a:lnTo>
                    <a:pt x="721" y="25"/>
                  </a:lnTo>
                  <a:lnTo>
                    <a:pt x="699" y="43"/>
                  </a:lnTo>
                  <a:lnTo>
                    <a:pt x="688" y="49"/>
                  </a:lnTo>
                  <a:lnTo>
                    <a:pt x="684" y="41"/>
                  </a:lnTo>
                  <a:lnTo>
                    <a:pt x="685" y="31"/>
                  </a:lnTo>
                  <a:lnTo>
                    <a:pt x="691" y="24"/>
                  </a:lnTo>
                  <a:lnTo>
                    <a:pt x="687" y="17"/>
                  </a:lnTo>
                  <a:lnTo>
                    <a:pt x="684" y="10"/>
                  </a:lnTo>
                  <a:lnTo>
                    <a:pt x="621" y="9"/>
                  </a:lnTo>
                  <a:lnTo>
                    <a:pt x="533" y="7"/>
                  </a:lnTo>
                  <a:lnTo>
                    <a:pt x="322" y="3"/>
                  </a:lnTo>
                  <a:lnTo>
                    <a:pt x="302" y="8"/>
                  </a:lnTo>
                  <a:lnTo>
                    <a:pt x="294" y="6"/>
                  </a:lnTo>
                  <a:lnTo>
                    <a:pt x="288" y="9"/>
                  </a:lnTo>
                  <a:lnTo>
                    <a:pt x="287" y="0"/>
                  </a:lnTo>
                  <a:lnTo>
                    <a:pt x="281" y="3"/>
                  </a:lnTo>
                  <a:lnTo>
                    <a:pt x="275" y="9"/>
                  </a:lnTo>
                  <a:lnTo>
                    <a:pt x="270" y="16"/>
                  </a:lnTo>
                  <a:lnTo>
                    <a:pt x="263" y="12"/>
                  </a:lnTo>
                  <a:lnTo>
                    <a:pt x="253" y="19"/>
                  </a:lnTo>
                  <a:lnTo>
                    <a:pt x="236" y="19"/>
                  </a:lnTo>
                  <a:lnTo>
                    <a:pt x="232" y="26"/>
                  </a:lnTo>
                  <a:lnTo>
                    <a:pt x="206" y="35"/>
                  </a:lnTo>
                  <a:lnTo>
                    <a:pt x="196" y="35"/>
                  </a:lnTo>
                  <a:lnTo>
                    <a:pt x="197" y="41"/>
                  </a:lnTo>
                  <a:lnTo>
                    <a:pt x="185" y="47"/>
                  </a:lnTo>
                  <a:lnTo>
                    <a:pt x="174" y="54"/>
                  </a:lnTo>
                  <a:lnTo>
                    <a:pt x="171" y="50"/>
                  </a:lnTo>
                  <a:lnTo>
                    <a:pt x="113" y="68"/>
                  </a:lnTo>
                  <a:lnTo>
                    <a:pt x="87" y="76"/>
                  </a:lnTo>
                  <a:lnTo>
                    <a:pt x="75" y="80"/>
                  </a:lnTo>
                  <a:lnTo>
                    <a:pt x="70" y="87"/>
                  </a:lnTo>
                  <a:lnTo>
                    <a:pt x="67" y="92"/>
                  </a:lnTo>
                  <a:lnTo>
                    <a:pt x="67" y="98"/>
                  </a:lnTo>
                  <a:lnTo>
                    <a:pt x="69" y="105"/>
                  </a:lnTo>
                  <a:lnTo>
                    <a:pt x="60" y="107"/>
                  </a:lnTo>
                  <a:lnTo>
                    <a:pt x="56" y="111"/>
                  </a:lnTo>
                  <a:lnTo>
                    <a:pt x="46" y="117"/>
                  </a:lnTo>
                  <a:lnTo>
                    <a:pt x="42" y="124"/>
                  </a:lnTo>
                  <a:lnTo>
                    <a:pt x="34" y="125"/>
                  </a:lnTo>
                  <a:lnTo>
                    <a:pt x="31" y="129"/>
                  </a:lnTo>
                  <a:lnTo>
                    <a:pt x="27" y="137"/>
                  </a:lnTo>
                  <a:lnTo>
                    <a:pt x="22" y="148"/>
                  </a:lnTo>
                  <a:lnTo>
                    <a:pt x="16" y="146"/>
                  </a:lnTo>
                  <a:lnTo>
                    <a:pt x="12" y="153"/>
                  </a:lnTo>
                  <a:lnTo>
                    <a:pt x="8" y="156"/>
                  </a:lnTo>
                  <a:lnTo>
                    <a:pt x="8" y="171"/>
                  </a:lnTo>
                  <a:lnTo>
                    <a:pt x="1" y="178"/>
                  </a:lnTo>
                  <a:lnTo>
                    <a:pt x="0" y="192"/>
                  </a:lnTo>
                  <a:lnTo>
                    <a:pt x="3" y="198"/>
                  </a:lnTo>
                  <a:lnTo>
                    <a:pt x="8" y="200"/>
                  </a:lnTo>
                  <a:lnTo>
                    <a:pt x="14" y="202"/>
                  </a:lnTo>
                  <a:lnTo>
                    <a:pt x="19" y="208"/>
                  </a:lnTo>
                  <a:lnTo>
                    <a:pt x="26" y="212"/>
                  </a:lnTo>
                  <a:lnTo>
                    <a:pt x="30" y="217"/>
                  </a:lnTo>
                  <a:lnTo>
                    <a:pt x="36" y="222"/>
                  </a:lnTo>
                  <a:lnTo>
                    <a:pt x="55" y="224"/>
                  </a:lnTo>
                  <a:lnTo>
                    <a:pt x="54" y="231"/>
                  </a:lnTo>
                  <a:lnTo>
                    <a:pt x="59" y="235"/>
                  </a:lnTo>
                  <a:lnTo>
                    <a:pt x="65" y="241"/>
                  </a:lnTo>
                  <a:lnTo>
                    <a:pt x="70" y="245"/>
                  </a:lnTo>
                  <a:lnTo>
                    <a:pt x="74" y="251"/>
                  </a:lnTo>
                  <a:lnTo>
                    <a:pt x="80" y="254"/>
                  </a:lnTo>
                  <a:lnTo>
                    <a:pt x="84" y="263"/>
                  </a:lnTo>
                  <a:lnTo>
                    <a:pt x="89" y="264"/>
                  </a:lnTo>
                  <a:lnTo>
                    <a:pt x="94" y="269"/>
                  </a:lnTo>
                  <a:lnTo>
                    <a:pt x="99" y="271"/>
                  </a:lnTo>
                  <a:lnTo>
                    <a:pt x="104" y="274"/>
                  </a:lnTo>
                  <a:lnTo>
                    <a:pt x="110" y="272"/>
                  </a:lnTo>
                  <a:lnTo>
                    <a:pt x="116" y="272"/>
                  </a:lnTo>
                  <a:lnTo>
                    <a:pt x="128" y="271"/>
                  </a:lnTo>
                  <a:lnTo>
                    <a:pt x="135" y="270"/>
                  </a:lnTo>
                  <a:lnTo>
                    <a:pt x="141" y="273"/>
                  </a:lnTo>
                  <a:lnTo>
                    <a:pt x="145" y="279"/>
                  </a:lnTo>
                  <a:lnTo>
                    <a:pt x="151" y="280"/>
                  </a:lnTo>
                  <a:lnTo>
                    <a:pt x="157" y="278"/>
                  </a:lnTo>
                  <a:lnTo>
                    <a:pt x="156" y="263"/>
                  </a:lnTo>
                  <a:lnTo>
                    <a:pt x="163" y="257"/>
                  </a:lnTo>
                  <a:lnTo>
                    <a:pt x="165" y="262"/>
                  </a:lnTo>
                  <a:lnTo>
                    <a:pt x="169" y="251"/>
                  </a:lnTo>
                  <a:lnTo>
                    <a:pt x="175" y="251"/>
                  </a:lnTo>
                  <a:lnTo>
                    <a:pt x="160" y="273"/>
                  </a:lnTo>
                  <a:lnTo>
                    <a:pt x="163" y="279"/>
                  </a:lnTo>
                  <a:lnTo>
                    <a:pt x="153" y="288"/>
                  </a:lnTo>
                  <a:lnTo>
                    <a:pt x="160" y="288"/>
                  </a:lnTo>
                  <a:lnTo>
                    <a:pt x="158" y="295"/>
                  </a:lnTo>
                  <a:lnTo>
                    <a:pt x="163" y="298"/>
                  </a:lnTo>
                  <a:lnTo>
                    <a:pt x="162" y="320"/>
                  </a:lnTo>
                  <a:lnTo>
                    <a:pt x="167" y="324"/>
                  </a:lnTo>
                  <a:lnTo>
                    <a:pt x="172" y="337"/>
                  </a:lnTo>
                  <a:lnTo>
                    <a:pt x="184" y="352"/>
                  </a:lnTo>
                  <a:lnTo>
                    <a:pt x="185" y="360"/>
                  </a:lnTo>
                  <a:lnTo>
                    <a:pt x="188" y="371"/>
                  </a:lnTo>
                  <a:lnTo>
                    <a:pt x="191" y="378"/>
                  </a:lnTo>
                  <a:lnTo>
                    <a:pt x="191" y="388"/>
                  </a:lnTo>
                  <a:lnTo>
                    <a:pt x="195" y="396"/>
                  </a:lnTo>
                  <a:lnTo>
                    <a:pt x="209" y="397"/>
                  </a:lnTo>
                  <a:lnTo>
                    <a:pt x="210" y="408"/>
                  </a:lnTo>
                  <a:lnTo>
                    <a:pt x="214" y="414"/>
                  </a:lnTo>
                  <a:lnTo>
                    <a:pt x="219" y="408"/>
                  </a:lnTo>
                  <a:lnTo>
                    <a:pt x="224" y="417"/>
                  </a:lnTo>
                  <a:lnTo>
                    <a:pt x="215" y="421"/>
                  </a:lnTo>
                  <a:lnTo>
                    <a:pt x="220" y="427"/>
                  </a:lnTo>
                  <a:lnTo>
                    <a:pt x="225" y="423"/>
                  </a:lnTo>
                  <a:lnTo>
                    <a:pt x="224" y="431"/>
                  </a:lnTo>
                  <a:lnTo>
                    <a:pt x="234" y="436"/>
                  </a:lnTo>
                  <a:lnTo>
                    <a:pt x="229" y="441"/>
                  </a:lnTo>
                  <a:lnTo>
                    <a:pt x="234" y="447"/>
                  </a:lnTo>
                  <a:lnTo>
                    <a:pt x="242" y="464"/>
                  </a:lnTo>
                  <a:lnTo>
                    <a:pt x="250" y="470"/>
                  </a:lnTo>
                  <a:lnTo>
                    <a:pt x="261" y="476"/>
                  </a:lnTo>
                  <a:lnTo>
                    <a:pt x="283" y="496"/>
                  </a:lnTo>
                  <a:lnTo>
                    <a:pt x="289" y="498"/>
                  </a:lnTo>
                  <a:lnTo>
                    <a:pt x="302" y="505"/>
                  </a:lnTo>
                  <a:lnTo>
                    <a:pt x="317" y="516"/>
                  </a:lnTo>
                  <a:lnTo>
                    <a:pt x="323" y="523"/>
                  </a:lnTo>
                  <a:lnTo>
                    <a:pt x="326" y="528"/>
                  </a:lnTo>
                  <a:lnTo>
                    <a:pt x="333" y="533"/>
                  </a:lnTo>
                  <a:lnTo>
                    <a:pt x="343" y="529"/>
                  </a:lnTo>
                  <a:lnTo>
                    <a:pt x="348" y="537"/>
                  </a:lnTo>
                  <a:lnTo>
                    <a:pt x="341" y="542"/>
                  </a:lnTo>
                  <a:lnTo>
                    <a:pt x="348" y="551"/>
                  </a:lnTo>
                  <a:lnTo>
                    <a:pt x="344" y="558"/>
                  </a:lnTo>
                  <a:lnTo>
                    <a:pt x="358" y="568"/>
                  </a:lnTo>
                  <a:lnTo>
                    <a:pt x="355" y="573"/>
                  </a:lnTo>
                  <a:lnTo>
                    <a:pt x="355" y="583"/>
                  </a:lnTo>
                  <a:lnTo>
                    <a:pt x="360" y="588"/>
                  </a:lnTo>
                  <a:lnTo>
                    <a:pt x="367" y="591"/>
                  </a:lnTo>
                  <a:lnTo>
                    <a:pt x="372" y="598"/>
                  </a:lnTo>
                  <a:lnTo>
                    <a:pt x="380" y="595"/>
                  </a:lnTo>
                  <a:lnTo>
                    <a:pt x="389" y="602"/>
                  </a:lnTo>
                  <a:lnTo>
                    <a:pt x="397" y="605"/>
                  </a:lnTo>
                  <a:lnTo>
                    <a:pt x="410" y="619"/>
                  </a:lnTo>
                  <a:lnTo>
                    <a:pt x="419" y="629"/>
                  </a:lnTo>
                  <a:lnTo>
                    <a:pt x="421" y="637"/>
                  </a:lnTo>
                  <a:lnTo>
                    <a:pt x="436" y="642"/>
                  </a:lnTo>
                  <a:lnTo>
                    <a:pt x="442" y="651"/>
                  </a:lnTo>
                  <a:lnTo>
                    <a:pt x="437" y="659"/>
                  </a:lnTo>
                  <a:lnTo>
                    <a:pt x="444" y="664"/>
                  </a:lnTo>
                  <a:lnTo>
                    <a:pt x="434" y="666"/>
                  </a:lnTo>
                  <a:lnTo>
                    <a:pt x="440" y="678"/>
                  </a:lnTo>
                  <a:lnTo>
                    <a:pt x="433" y="678"/>
                  </a:lnTo>
                  <a:lnTo>
                    <a:pt x="436" y="686"/>
                  </a:lnTo>
                  <a:lnTo>
                    <a:pt x="446" y="695"/>
                  </a:lnTo>
                  <a:lnTo>
                    <a:pt x="450" y="698"/>
                  </a:lnTo>
                  <a:lnTo>
                    <a:pt x="455" y="703"/>
                  </a:lnTo>
                  <a:lnTo>
                    <a:pt x="462" y="703"/>
                  </a:lnTo>
                  <a:lnTo>
                    <a:pt x="460" y="709"/>
                  </a:lnTo>
                  <a:lnTo>
                    <a:pt x="468" y="715"/>
                  </a:lnTo>
                  <a:lnTo>
                    <a:pt x="465" y="718"/>
                  </a:lnTo>
                  <a:lnTo>
                    <a:pt x="465" y="725"/>
                  </a:lnTo>
                  <a:lnTo>
                    <a:pt x="477" y="734"/>
                  </a:lnTo>
                  <a:lnTo>
                    <a:pt x="485" y="738"/>
                  </a:lnTo>
                  <a:lnTo>
                    <a:pt x="492" y="741"/>
                  </a:lnTo>
                  <a:lnTo>
                    <a:pt x="491" y="749"/>
                  </a:lnTo>
                  <a:lnTo>
                    <a:pt x="491" y="754"/>
                  </a:lnTo>
                  <a:lnTo>
                    <a:pt x="499" y="764"/>
                  </a:lnTo>
                  <a:lnTo>
                    <a:pt x="511" y="773"/>
                  </a:lnTo>
                  <a:lnTo>
                    <a:pt x="531" y="781"/>
                  </a:lnTo>
                  <a:lnTo>
                    <a:pt x="538" y="781"/>
                  </a:lnTo>
                  <a:lnTo>
                    <a:pt x="541" y="785"/>
                  </a:lnTo>
                  <a:lnTo>
                    <a:pt x="553" y="794"/>
                  </a:lnTo>
                  <a:lnTo>
                    <a:pt x="560" y="797"/>
                  </a:lnTo>
                  <a:lnTo>
                    <a:pt x="569" y="803"/>
                  </a:lnTo>
                  <a:lnTo>
                    <a:pt x="571" y="809"/>
                  </a:lnTo>
                  <a:lnTo>
                    <a:pt x="574" y="813"/>
                  </a:lnTo>
                  <a:lnTo>
                    <a:pt x="574" y="826"/>
                  </a:lnTo>
                  <a:lnTo>
                    <a:pt x="575" y="838"/>
                  </a:lnTo>
                  <a:lnTo>
                    <a:pt x="584" y="852"/>
                  </a:lnTo>
                  <a:lnTo>
                    <a:pt x="583" y="858"/>
                  </a:lnTo>
                  <a:lnTo>
                    <a:pt x="590" y="863"/>
                  </a:lnTo>
                  <a:lnTo>
                    <a:pt x="589" y="871"/>
                  </a:lnTo>
                  <a:lnTo>
                    <a:pt x="597" y="871"/>
                  </a:lnTo>
                  <a:lnTo>
                    <a:pt x="599" y="878"/>
                  </a:lnTo>
                  <a:lnTo>
                    <a:pt x="599" y="886"/>
                  </a:lnTo>
                  <a:lnTo>
                    <a:pt x="600" y="893"/>
                  </a:lnTo>
                  <a:lnTo>
                    <a:pt x="601" y="899"/>
                  </a:lnTo>
                  <a:lnTo>
                    <a:pt x="604" y="903"/>
                  </a:lnTo>
                  <a:lnTo>
                    <a:pt x="603" y="912"/>
                  </a:lnTo>
                  <a:lnTo>
                    <a:pt x="601" y="921"/>
                  </a:lnTo>
                  <a:lnTo>
                    <a:pt x="604" y="925"/>
                  </a:lnTo>
                  <a:lnTo>
                    <a:pt x="609" y="939"/>
                  </a:lnTo>
                  <a:lnTo>
                    <a:pt x="605" y="947"/>
                  </a:lnTo>
                  <a:lnTo>
                    <a:pt x="612" y="959"/>
                  </a:lnTo>
                  <a:lnTo>
                    <a:pt x="616" y="963"/>
                  </a:lnTo>
                  <a:lnTo>
                    <a:pt x="621" y="967"/>
                  </a:lnTo>
                  <a:lnTo>
                    <a:pt x="634" y="974"/>
                  </a:lnTo>
                  <a:lnTo>
                    <a:pt x="642" y="974"/>
                  </a:lnTo>
                  <a:lnTo>
                    <a:pt x="648" y="977"/>
                  </a:lnTo>
                  <a:lnTo>
                    <a:pt x="650" y="982"/>
                  </a:lnTo>
                  <a:lnTo>
                    <a:pt x="655" y="988"/>
                  </a:lnTo>
                  <a:lnTo>
                    <a:pt x="662" y="991"/>
                  </a:lnTo>
                  <a:lnTo>
                    <a:pt x="663" y="995"/>
                  </a:lnTo>
                  <a:lnTo>
                    <a:pt x="675" y="1008"/>
                  </a:lnTo>
                  <a:lnTo>
                    <a:pt x="675" y="1014"/>
                  </a:lnTo>
                  <a:lnTo>
                    <a:pt x="673" y="1019"/>
                  </a:lnTo>
                  <a:lnTo>
                    <a:pt x="674" y="1027"/>
                  </a:lnTo>
                  <a:lnTo>
                    <a:pt x="679" y="1031"/>
                  </a:lnTo>
                  <a:lnTo>
                    <a:pt x="680" y="1040"/>
                  </a:lnTo>
                  <a:lnTo>
                    <a:pt x="685" y="1046"/>
                  </a:lnTo>
                  <a:lnTo>
                    <a:pt x="687" y="1053"/>
                  </a:lnTo>
                  <a:lnTo>
                    <a:pt x="693" y="1051"/>
                  </a:lnTo>
                  <a:lnTo>
                    <a:pt x="697" y="1055"/>
                  </a:lnTo>
                  <a:lnTo>
                    <a:pt x="698" y="1066"/>
                  </a:lnTo>
                  <a:lnTo>
                    <a:pt x="699" y="1077"/>
                  </a:lnTo>
                  <a:lnTo>
                    <a:pt x="690" y="1092"/>
                  </a:lnTo>
                  <a:lnTo>
                    <a:pt x="695" y="1096"/>
                  </a:lnTo>
                  <a:lnTo>
                    <a:pt x="699" y="1102"/>
                  </a:lnTo>
                  <a:lnTo>
                    <a:pt x="703" y="1108"/>
                  </a:lnTo>
                  <a:lnTo>
                    <a:pt x="704" y="1114"/>
                  </a:lnTo>
                  <a:lnTo>
                    <a:pt x="702" y="1120"/>
                  </a:lnTo>
                  <a:lnTo>
                    <a:pt x="706" y="1125"/>
                  </a:lnTo>
                  <a:lnTo>
                    <a:pt x="704" y="1131"/>
                  </a:lnTo>
                  <a:lnTo>
                    <a:pt x="704" y="1139"/>
                  </a:lnTo>
                  <a:lnTo>
                    <a:pt x="721" y="1146"/>
                  </a:lnTo>
                  <a:lnTo>
                    <a:pt x="737" y="1142"/>
                  </a:lnTo>
                  <a:lnTo>
                    <a:pt x="742" y="1144"/>
                  </a:lnTo>
                  <a:lnTo>
                    <a:pt x="746" y="1150"/>
                  </a:lnTo>
                  <a:lnTo>
                    <a:pt x="758" y="1157"/>
                  </a:lnTo>
                  <a:lnTo>
                    <a:pt x="766" y="1159"/>
                  </a:lnTo>
                  <a:lnTo>
                    <a:pt x="773" y="1160"/>
                  </a:lnTo>
                  <a:lnTo>
                    <a:pt x="773" y="1160"/>
                  </a:lnTo>
                  <a:lnTo>
                    <a:pt x="773" y="116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4" name="Freeform 38">
              <a:extLst>
                <a:ext uri="{FF2B5EF4-FFF2-40B4-BE49-F238E27FC236}">
                  <a16:creationId xmlns:a16="http://schemas.microsoft.com/office/drawing/2014/main" id="{FCF688A9-4268-FFCD-41F5-0E4F9534E060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0614747" y="2488672"/>
              <a:ext cx="2327275" cy="1841500"/>
            </a:xfrm>
            <a:custGeom>
              <a:avLst/>
              <a:gdLst>
                <a:gd name="T0" fmla="*/ 804 w 1466"/>
                <a:gd name="T1" fmla="*/ 1120 h 1160"/>
                <a:gd name="T2" fmla="*/ 831 w 1466"/>
                <a:gd name="T3" fmla="*/ 1109 h 1160"/>
                <a:gd name="T4" fmla="*/ 812 w 1466"/>
                <a:gd name="T5" fmla="*/ 1063 h 1160"/>
                <a:gd name="T6" fmla="*/ 787 w 1466"/>
                <a:gd name="T7" fmla="*/ 984 h 1160"/>
                <a:gd name="T8" fmla="*/ 834 w 1466"/>
                <a:gd name="T9" fmla="*/ 1061 h 1160"/>
                <a:gd name="T10" fmla="*/ 856 w 1466"/>
                <a:gd name="T11" fmla="*/ 1078 h 1160"/>
                <a:gd name="T12" fmla="*/ 914 w 1466"/>
                <a:gd name="T13" fmla="*/ 1022 h 1160"/>
                <a:gd name="T14" fmla="*/ 883 w 1466"/>
                <a:gd name="T15" fmla="*/ 1036 h 1160"/>
                <a:gd name="T16" fmla="*/ 860 w 1466"/>
                <a:gd name="T17" fmla="*/ 993 h 1160"/>
                <a:gd name="T18" fmla="*/ 877 w 1466"/>
                <a:gd name="T19" fmla="*/ 982 h 1160"/>
                <a:gd name="T20" fmla="*/ 924 w 1466"/>
                <a:gd name="T21" fmla="*/ 995 h 1160"/>
                <a:gd name="T22" fmla="*/ 978 w 1466"/>
                <a:gd name="T23" fmla="*/ 954 h 1160"/>
                <a:gd name="T24" fmla="*/ 974 w 1466"/>
                <a:gd name="T25" fmla="*/ 939 h 1160"/>
                <a:gd name="T26" fmla="*/ 1024 w 1466"/>
                <a:gd name="T27" fmla="*/ 943 h 1160"/>
                <a:gd name="T28" fmla="*/ 1078 w 1466"/>
                <a:gd name="T29" fmla="*/ 910 h 1160"/>
                <a:gd name="T30" fmla="*/ 1065 w 1466"/>
                <a:gd name="T31" fmla="*/ 879 h 1160"/>
                <a:gd name="T32" fmla="*/ 1084 w 1466"/>
                <a:gd name="T33" fmla="*/ 881 h 1160"/>
                <a:gd name="T34" fmla="*/ 1170 w 1466"/>
                <a:gd name="T35" fmla="*/ 823 h 1160"/>
                <a:gd name="T36" fmla="*/ 1190 w 1466"/>
                <a:gd name="T37" fmla="*/ 776 h 1160"/>
                <a:gd name="T38" fmla="*/ 1243 w 1466"/>
                <a:gd name="T39" fmla="*/ 752 h 1160"/>
                <a:gd name="T40" fmla="*/ 1287 w 1466"/>
                <a:gd name="T41" fmla="*/ 670 h 1160"/>
                <a:gd name="T42" fmla="*/ 1334 w 1466"/>
                <a:gd name="T43" fmla="*/ 565 h 1160"/>
                <a:gd name="T44" fmla="*/ 1439 w 1466"/>
                <a:gd name="T45" fmla="*/ 465 h 1160"/>
                <a:gd name="T46" fmla="*/ 1331 w 1466"/>
                <a:gd name="T47" fmla="*/ 333 h 1160"/>
                <a:gd name="T48" fmla="*/ 1140 w 1466"/>
                <a:gd name="T49" fmla="*/ 154 h 1160"/>
                <a:gd name="T50" fmla="*/ 770 w 1466"/>
                <a:gd name="T51" fmla="*/ 85 h 1160"/>
                <a:gd name="T52" fmla="*/ 685 w 1466"/>
                <a:gd name="T53" fmla="*/ 31 h 1160"/>
                <a:gd name="T54" fmla="*/ 322 w 1466"/>
                <a:gd name="T55" fmla="*/ 3 h 1160"/>
                <a:gd name="T56" fmla="*/ 275 w 1466"/>
                <a:gd name="T57" fmla="*/ 9 h 1160"/>
                <a:gd name="T58" fmla="*/ 206 w 1466"/>
                <a:gd name="T59" fmla="*/ 35 h 1160"/>
                <a:gd name="T60" fmla="*/ 113 w 1466"/>
                <a:gd name="T61" fmla="*/ 68 h 1160"/>
                <a:gd name="T62" fmla="*/ 69 w 1466"/>
                <a:gd name="T63" fmla="*/ 105 h 1160"/>
                <a:gd name="T64" fmla="*/ 31 w 1466"/>
                <a:gd name="T65" fmla="*/ 129 h 1160"/>
                <a:gd name="T66" fmla="*/ 8 w 1466"/>
                <a:gd name="T67" fmla="*/ 171 h 1160"/>
                <a:gd name="T68" fmla="*/ 19 w 1466"/>
                <a:gd name="T69" fmla="*/ 208 h 1160"/>
                <a:gd name="T70" fmla="*/ 59 w 1466"/>
                <a:gd name="T71" fmla="*/ 235 h 1160"/>
                <a:gd name="T72" fmla="*/ 89 w 1466"/>
                <a:gd name="T73" fmla="*/ 264 h 1160"/>
                <a:gd name="T74" fmla="*/ 128 w 1466"/>
                <a:gd name="T75" fmla="*/ 271 h 1160"/>
                <a:gd name="T76" fmla="*/ 156 w 1466"/>
                <a:gd name="T77" fmla="*/ 263 h 1160"/>
                <a:gd name="T78" fmla="*/ 163 w 1466"/>
                <a:gd name="T79" fmla="*/ 279 h 1160"/>
                <a:gd name="T80" fmla="*/ 167 w 1466"/>
                <a:gd name="T81" fmla="*/ 324 h 1160"/>
                <a:gd name="T82" fmla="*/ 191 w 1466"/>
                <a:gd name="T83" fmla="*/ 388 h 1160"/>
                <a:gd name="T84" fmla="*/ 224 w 1466"/>
                <a:gd name="T85" fmla="*/ 417 h 1160"/>
                <a:gd name="T86" fmla="*/ 229 w 1466"/>
                <a:gd name="T87" fmla="*/ 441 h 1160"/>
                <a:gd name="T88" fmla="*/ 289 w 1466"/>
                <a:gd name="T89" fmla="*/ 498 h 1160"/>
                <a:gd name="T90" fmla="*/ 343 w 1466"/>
                <a:gd name="T91" fmla="*/ 529 h 1160"/>
                <a:gd name="T92" fmla="*/ 355 w 1466"/>
                <a:gd name="T93" fmla="*/ 573 h 1160"/>
                <a:gd name="T94" fmla="*/ 389 w 1466"/>
                <a:gd name="T95" fmla="*/ 602 h 1160"/>
                <a:gd name="T96" fmla="*/ 442 w 1466"/>
                <a:gd name="T97" fmla="*/ 651 h 1160"/>
                <a:gd name="T98" fmla="*/ 436 w 1466"/>
                <a:gd name="T99" fmla="*/ 686 h 1160"/>
                <a:gd name="T100" fmla="*/ 468 w 1466"/>
                <a:gd name="T101" fmla="*/ 715 h 1160"/>
                <a:gd name="T102" fmla="*/ 491 w 1466"/>
                <a:gd name="T103" fmla="*/ 749 h 1160"/>
                <a:gd name="T104" fmla="*/ 541 w 1466"/>
                <a:gd name="T105" fmla="*/ 785 h 1160"/>
                <a:gd name="T106" fmla="*/ 574 w 1466"/>
                <a:gd name="T107" fmla="*/ 826 h 1160"/>
                <a:gd name="T108" fmla="*/ 597 w 1466"/>
                <a:gd name="T109" fmla="*/ 871 h 1160"/>
                <a:gd name="T110" fmla="*/ 603 w 1466"/>
                <a:gd name="T111" fmla="*/ 912 h 1160"/>
                <a:gd name="T112" fmla="*/ 616 w 1466"/>
                <a:gd name="T113" fmla="*/ 963 h 1160"/>
                <a:gd name="T114" fmla="*/ 655 w 1466"/>
                <a:gd name="T115" fmla="*/ 988 h 1160"/>
                <a:gd name="T116" fmla="*/ 674 w 1466"/>
                <a:gd name="T117" fmla="*/ 1027 h 1160"/>
                <a:gd name="T118" fmla="*/ 697 w 1466"/>
                <a:gd name="T119" fmla="*/ 1055 h 1160"/>
                <a:gd name="T120" fmla="*/ 703 w 1466"/>
                <a:gd name="T121" fmla="*/ 1108 h 1160"/>
                <a:gd name="T122" fmla="*/ 721 w 1466"/>
                <a:gd name="T123" fmla="*/ 1146 h 1160"/>
                <a:gd name="T124" fmla="*/ 773 w 1466"/>
                <a:gd name="T125" fmla="*/ 1160 h 1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466" h="1160">
                  <a:moveTo>
                    <a:pt x="773" y="1160"/>
                  </a:moveTo>
                  <a:lnTo>
                    <a:pt x="785" y="1142"/>
                  </a:lnTo>
                  <a:lnTo>
                    <a:pt x="793" y="1129"/>
                  </a:lnTo>
                  <a:lnTo>
                    <a:pt x="791" y="1124"/>
                  </a:lnTo>
                  <a:lnTo>
                    <a:pt x="806" y="1110"/>
                  </a:lnTo>
                  <a:lnTo>
                    <a:pt x="804" y="1120"/>
                  </a:lnTo>
                  <a:lnTo>
                    <a:pt x="797" y="1128"/>
                  </a:lnTo>
                  <a:lnTo>
                    <a:pt x="796" y="1136"/>
                  </a:lnTo>
                  <a:lnTo>
                    <a:pt x="815" y="1127"/>
                  </a:lnTo>
                  <a:lnTo>
                    <a:pt x="821" y="1122"/>
                  </a:lnTo>
                  <a:lnTo>
                    <a:pt x="827" y="1116"/>
                  </a:lnTo>
                  <a:lnTo>
                    <a:pt x="831" y="1109"/>
                  </a:lnTo>
                  <a:lnTo>
                    <a:pt x="835" y="1103"/>
                  </a:lnTo>
                  <a:lnTo>
                    <a:pt x="841" y="1098"/>
                  </a:lnTo>
                  <a:lnTo>
                    <a:pt x="844" y="1091"/>
                  </a:lnTo>
                  <a:lnTo>
                    <a:pt x="824" y="1075"/>
                  </a:lnTo>
                  <a:lnTo>
                    <a:pt x="818" y="1075"/>
                  </a:lnTo>
                  <a:lnTo>
                    <a:pt x="812" y="1063"/>
                  </a:lnTo>
                  <a:lnTo>
                    <a:pt x="817" y="1065"/>
                  </a:lnTo>
                  <a:lnTo>
                    <a:pt x="809" y="1049"/>
                  </a:lnTo>
                  <a:lnTo>
                    <a:pt x="799" y="1033"/>
                  </a:lnTo>
                  <a:lnTo>
                    <a:pt x="793" y="1022"/>
                  </a:lnTo>
                  <a:lnTo>
                    <a:pt x="783" y="982"/>
                  </a:lnTo>
                  <a:lnTo>
                    <a:pt x="787" y="984"/>
                  </a:lnTo>
                  <a:lnTo>
                    <a:pt x="795" y="993"/>
                  </a:lnTo>
                  <a:lnTo>
                    <a:pt x="796" y="1002"/>
                  </a:lnTo>
                  <a:lnTo>
                    <a:pt x="804" y="1025"/>
                  </a:lnTo>
                  <a:lnTo>
                    <a:pt x="808" y="1037"/>
                  </a:lnTo>
                  <a:lnTo>
                    <a:pt x="821" y="1049"/>
                  </a:lnTo>
                  <a:lnTo>
                    <a:pt x="834" y="1061"/>
                  </a:lnTo>
                  <a:lnTo>
                    <a:pt x="842" y="1066"/>
                  </a:lnTo>
                  <a:lnTo>
                    <a:pt x="844" y="1052"/>
                  </a:lnTo>
                  <a:lnTo>
                    <a:pt x="839" y="1040"/>
                  </a:lnTo>
                  <a:lnTo>
                    <a:pt x="845" y="1044"/>
                  </a:lnTo>
                  <a:lnTo>
                    <a:pt x="850" y="1078"/>
                  </a:lnTo>
                  <a:lnTo>
                    <a:pt x="856" y="1078"/>
                  </a:lnTo>
                  <a:lnTo>
                    <a:pt x="863" y="1073"/>
                  </a:lnTo>
                  <a:lnTo>
                    <a:pt x="882" y="1068"/>
                  </a:lnTo>
                  <a:lnTo>
                    <a:pt x="907" y="1054"/>
                  </a:lnTo>
                  <a:lnTo>
                    <a:pt x="911" y="1044"/>
                  </a:lnTo>
                  <a:lnTo>
                    <a:pt x="915" y="1028"/>
                  </a:lnTo>
                  <a:lnTo>
                    <a:pt x="914" y="1022"/>
                  </a:lnTo>
                  <a:lnTo>
                    <a:pt x="911" y="1018"/>
                  </a:lnTo>
                  <a:lnTo>
                    <a:pt x="897" y="1041"/>
                  </a:lnTo>
                  <a:lnTo>
                    <a:pt x="890" y="1045"/>
                  </a:lnTo>
                  <a:lnTo>
                    <a:pt x="875" y="1058"/>
                  </a:lnTo>
                  <a:lnTo>
                    <a:pt x="877" y="1045"/>
                  </a:lnTo>
                  <a:lnTo>
                    <a:pt x="883" y="1036"/>
                  </a:lnTo>
                  <a:lnTo>
                    <a:pt x="896" y="1025"/>
                  </a:lnTo>
                  <a:lnTo>
                    <a:pt x="903" y="1013"/>
                  </a:lnTo>
                  <a:lnTo>
                    <a:pt x="897" y="1004"/>
                  </a:lnTo>
                  <a:lnTo>
                    <a:pt x="897" y="995"/>
                  </a:lnTo>
                  <a:lnTo>
                    <a:pt x="882" y="989"/>
                  </a:lnTo>
                  <a:lnTo>
                    <a:pt x="860" y="993"/>
                  </a:lnTo>
                  <a:lnTo>
                    <a:pt x="831" y="987"/>
                  </a:lnTo>
                  <a:lnTo>
                    <a:pt x="824" y="981"/>
                  </a:lnTo>
                  <a:lnTo>
                    <a:pt x="834" y="981"/>
                  </a:lnTo>
                  <a:lnTo>
                    <a:pt x="859" y="981"/>
                  </a:lnTo>
                  <a:lnTo>
                    <a:pt x="866" y="987"/>
                  </a:lnTo>
                  <a:lnTo>
                    <a:pt x="877" y="982"/>
                  </a:lnTo>
                  <a:lnTo>
                    <a:pt x="886" y="981"/>
                  </a:lnTo>
                  <a:lnTo>
                    <a:pt x="901" y="989"/>
                  </a:lnTo>
                  <a:lnTo>
                    <a:pt x="909" y="985"/>
                  </a:lnTo>
                  <a:lnTo>
                    <a:pt x="914" y="991"/>
                  </a:lnTo>
                  <a:lnTo>
                    <a:pt x="917" y="998"/>
                  </a:lnTo>
                  <a:lnTo>
                    <a:pt x="924" y="995"/>
                  </a:lnTo>
                  <a:lnTo>
                    <a:pt x="928" y="990"/>
                  </a:lnTo>
                  <a:lnTo>
                    <a:pt x="938" y="990"/>
                  </a:lnTo>
                  <a:lnTo>
                    <a:pt x="943" y="994"/>
                  </a:lnTo>
                  <a:lnTo>
                    <a:pt x="967" y="974"/>
                  </a:lnTo>
                  <a:lnTo>
                    <a:pt x="982" y="964"/>
                  </a:lnTo>
                  <a:lnTo>
                    <a:pt x="978" y="954"/>
                  </a:lnTo>
                  <a:lnTo>
                    <a:pt x="968" y="948"/>
                  </a:lnTo>
                  <a:lnTo>
                    <a:pt x="950" y="943"/>
                  </a:lnTo>
                  <a:lnTo>
                    <a:pt x="960" y="935"/>
                  </a:lnTo>
                  <a:lnTo>
                    <a:pt x="959" y="925"/>
                  </a:lnTo>
                  <a:lnTo>
                    <a:pt x="965" y="934"/>
                  </a:lnTo>
                  <a:lnTo>
                    <a:pt x="974" y="939"/>
                  </a:lnTo>
                  <a:lnTo>
                    <a:pt x="985" y="947"/>
                  </a:lnTo>
                  <a:lnTo>
                    <a:pt x="986" y="956"/>
                  </a:lnTo>
                  <a:lnTo>
                    <a:pt x="992" y="964"/>
                  </a:lnTo>
                  <a:lnTo>
                    <a:pt x="996" y="959"/>
                  </a:lnTo>
                  <a:lnTo>
                    <a:pt x="1004" y="952"/>
                  </a:lnTo>
                  <a:lnTo>
                    <a:pt x="1024" y="943"/>
                  </a:lnTo>
                  <a:lnTo>
                    <a:pt x="1046" y="942"/>
                  </a:lnTo>
                  <a:lnTo>
                    <a:pt x="1046" y="937"/>
                  </a:lnTo>
                  <a:lnTo>
                    <a:pt x="1039" y="932"/>
                  </a:lnTo>
                  <a:lnTo>
                    <a:pt x="1048" y="932"/>
                  </a:lnTo>
                  <a:lnTo>
                    <a:pt x="1078" y="914"/>
                  </a:lnTo>
                  <a:lnTo>
                    <a:pt x="1078" y="910"/>
                  </a:lnTo>
                  <a:lnTo>
                    <a:pt x="1079" y="903"/>
                  </a:lnTo>
                  <a:lnTo>
                    <a:pt x="1083" y="891"/>
                  </a:lnTo>
                  <a:lnTo>
                    <a:pt x="1081" y="886"/>
                  </a:lnTo>
                  <a:lnTo>
                    <a:pt x="1065" y="884"/>
                  </a:lnTo>
                  <a:lnTo>
                    <a:pt x="1057" y="881"/>
                  </a:lnTo>
                  <a:lnTo>
                    <a:pt x="1065" y="879"/>
                  </a:lnTo>
                  <a:lnTo>
                    <a:pt x="1063" y="870"/>
                  </a:lnTo>
                  <a:lnTo>
                    <a:pt x="1067" y="862"/>
                  </a:lnTo>
                  <a:lnTo>
                    <a:pt x="1070" y="876"/>
                  </a:lnTo>
                  <a:lnTo>
                    <a:pt x="1076" y="873"/>
                  </a:lnTo>
                  <a:lnTo>
                    <a:pt x="1081" y="876"/>
                  </a:lnTo>
                  <a:lnTo>
                    <a:pt x="1084" y="881"/>
                  </a:lnTo>
                  <a:lnTo>
                    <a:pt x="1089" y="883"/>
                  </a:lnTo>
                  <a:lnTo>
                    <a:pt x="1126" y="863"/>
                  </a:lnTo>
                  <a:lnTo>
                    <a:pt x="1127" y="856"/>
                  </a:lnTo>
                  <a:lnTo>
                    <a:pt x="1130" y="852"/>
                  </a:lnTo>
                  <a:lnTo>
                    <a:pt x="1146" y="837"/>
                  </a:lnTo>
                  <a:lnTo>
                    <a:pt x="1170" y="823"/>
                  </a:lnTo>
                  <a:lnTo>
                    <a:pt x="1168" y="813"/>
                  </a:lnTo>
                  <a:lnTo>
                    <a:pt x="1158" y="814"/>
                  </a:lnTo>
                  <a:lnTo>
                    <a:pt x="1158" y="801"/>
                  </a:lnTo>
                  <a:lnTo>
                    <a:pt x="1163" y="795"/>
                  </a:lnTo>
                  <a:lnTo>
                    <a:pt x="1173" y="783"/>
                  </a:lnTo>
                  <a:lnTo>
                    <a:pt x="1190" y="776"/>
                  </a:lnTo>
                  <a:lnTo>
                    <a:pt x="1195" y="784"/>
                  </a:lnTo>
                  <a:lnTo>
                    <a:pt x="1216" y="784"/>
                  </a:lnTo>
                  <a:lnTo>
                    <a:pt x="1225" y="785"/>
                  </a:lnTo>
                  <a:lnTo>
                    <a:pt x="1234" y="780"/>
                  </a:lnTo>
                  <a:lnTo>
                    <a:pt x="1236" y="775"/>
                  </a:lnTo>
                  <a:lnTo>
                    <a:pt x="1243" y="752"/>
                  </a:lnTo>
                  <a:lnTo>
                    <a:pt x="1256" y="742"/>
                  </a:lnTo>
                  <a:lnTo>
                    <a:pt x="1270" y="737"/>
                  </a:lnTo>
                  <a:lnTo>
                    <a:pt x="1280" y="721"/>
                  </a:lnTo>
                  <a:lnTo>
                    <a:pt x="1284" y="714"/>
                  </a:lnTo>
                  <a:lnTo>
                    <a:pt x="1285" y="701"/>
                  </a:lnTo>
                  <a:lnTo>
                    <a:pt x="1287" y="670"/>
                  </a:lnTo>
                  <a:lnTo>
                    <a:pt x="1288" y="664"/>
                  </a:lnTo>
                  <a:lnTo>
                    <a:pt x="1295" y="634"/>
                  </a:lnTo>
                  <a:lnTo>
                    <a:pt x="1308" y="605"/>
                  </a:lnTo>
                  <a:lnTo>
                    <a:pt x="1323" y="585"/>
                  </a:lnTo>
                  <a:lnTo>
                    <a:pt x="1326" y="581"/>
                  </a:lnTo>
                  <a:lnTo>
                    <a:pt x="1334" y="565"/>
                  </a:lnTo>
                  <a:lnTo>
                    <a:pt x="1370" y="518"/>
                  </a:lnTo>
                  <a:lnTo>
                    <a:pt x="1390" y="498"/>
                  </a:lnTo>
                  <a:lnTo>
                    <a:pt x="1398" y="489"/>
                  </a:lnTo>
                  <a:lnTo>
                    <a:pt x="1404" y="485"/>
                  </a:lnTo>
                  <a:lnTo>
                    <a:pt x="1432" y="469"/>
                  </a:lnTo>
                  <a:lnTo>
                    <a:pt x="1439" y="465"/>
                  </a:lnTo>
                  <a:lnTo>
                    <a:pt x="1451" y="460"/>
                  </a:lnTo>
                  <a:lnTo>
                    <a:pt x="1460" y="459"/>
                  </a:lnTo>
                  <a:lnTo>
                    <a:pt x="1466" y="456"/>
                  </a:lnTo>
                  <a:lnTo>
                    <a:pt x="1407" y="404"/>
                  </a:lnTo>
                  <a:lnTo>
                    <a:pt x="1398" y="395"/>
                  </a:lnTo>
                  <a:lnTo>
                    <a:pt x="1331" y="333"/>
                  </a:lnTo>
                  <a:lnTo>
                    <a:pt x="1314" y="315"/>
                  </a:lnTo>
                  <a:lnTo>
                    <a:pt x="1258" y="262"/>
                  </a:lnTo>
                  <a:lnTo>
                    <a:pt x="1207" y="216"/>
                  </a:lnTo>
                  <a:lnTo>
                    <a:pt x="1187" y="197"/>
                  </a:lnTo>
                  <a:lnTo>
                    <a:pt x="1153" y="165"/>
                  </a:lnTo>
                  <a:lnTo>
                    <a:pt x="1140" y="154"/>
                  </a:lnTo>
                  <a:lnTo>
                    <a:pt x="1112" y="129"/>
                  </a:lnTo>
                  <a:lnTo>
                    <a:pt x="1105" y="120"/>
                  </a:lnTo>
                  <a:lnTo>
                    <a:pt x="960" y="123"/>
                  </a:lnTo>
                  <a:lnTo>
                    <a:pt x="955" y="124"/>
                  </a:lnTo>
                  <a:lnTo>
                    <a:pt x="767" y="128"/>
                  </a:lnTo>
                  <a:lnTo>
                    <a:pt x="770" y="85"/>
                  </a:lnTo>
                  <a:lnTo>
                    <a:pt x="751" y="63"/>
                  </a:lnTo>
                  <a:lnTo>
                    <a:pt x="721" y="25"/>
                  </a:lnTo>
                  <a:lnTo>
                    <a:pt x="699" y="43"/>
                  </a:lnTo>
                  <a:lnTo>
                    <a:pt x="688" y="49"/>
                  </a:lnTo>
                  <a:lnTo>
                    <a:pt x="684" y="41"/>
                  </a:lnTo>
                  <a:lnTo>
                    <a:pt x="685" y="31"/>
                  </a:lnTo>
                  <a:lnTo>
                    <a:pt x="691" y="24"/>
                  </a:lnTo>
                  <a:lnTo>
                    <a:pt x="687" y="17"/>
                  </a:lnTo>
                  <a:lnTo>
                    <a:pt x="684" y="10"/>
                  </a:lnTo>
                  <a:lnTo>
                    <a:pt x="621" y="9"/>
                  </a:lnTo>
                  <a:lnTo>
                    <a:pt x="533" y="7"/>
                  </a:lnTo>
                  <a:lnTo>
                    <a:pt x="322" y="3"/>
                  </a:lnTo>
                  <a:lnTo>
                    <a:pt x="302" y="8"/>
                  </a:lnTo>
                  <a:lnTo>
                    <a:pt x="294" y="6"/>
                  </a:lnTo>
                  <a:lnTo>
                    <a:pt x="288" y="9"/>
                  </a:lnTo>
                  <a:lnTo>
                    <a:pt x="287" y="0"/>
                  </a:lnTo>
                  <a:lnTo>
                    <a:pt x="281" y="3"/>
                  </a:lnTo>
                  <a:lnTo>
                    <a:pt x="275" y="9"/>
                  </a:lnTo>
                  <a:lnTo>
                    <a:pt x="270" y="16"/>
                  </a:lnTo>
                  <a:lnTo>
                    <a:pt x="263" y="12"/>
                  </a:lnTo>
                  <a:lnTo>
                    <a:pt x="253" y="19"/>
                  </a:lnTo>
                  <a:lnTo>
                    <a:pt x="236" y="19"/>
                  </a:lnTo>
                  <a:lnTo>
                    <a:pt x="232" y="26"/>
                  </a:lnTo>
                  <a:lnTo>
                    <a:pt x="206" y="35"/>
                  </a:lnTo>
                  <a:lnTo>
                    <a:pt x="196" y="35"/>
                  </a:lnTo>
                  <a:lnTo>
                    <a:pt x="197" y="41"/>
                  </a:lnTo>
                  <a:lnTo>
                    <a:pt x="185" y="47"/>
                  </a:lnTo>
                  <a:lnTo>
                    <a:pt x="174" y="54"/>
                  </a:lnTo>
                  <a:lnTo>
                    <a:pt x="171" y="50"/>
                  </a:lnTo>
                  <a:lnTo>
                    <a:pt x="113" y="68"/>
                  </a:lnTo>
                  <a:lnTo>
                    <a:pt x="87" y="76"/>
                  </a:lnTo>
                  <a:lnTo>
                    <a:pt x="75" y="80"/>
                  </a:lnTo>
                  <a:lnTo>
                    <a:pt x="70" y="87"/>
                  </a:lnTo>
                  <a:lnTo>
                    <a:pt x="67" y="92"/>
                  </a:lnTo>
                  <a:lnTo>
                    <a:pt x="67" y="98"/>
                  </a:lnTo>
                  <a:lnTo>
                    <a:pt x="69" y="105"/>
                  </a:lnTo>
                  <a:lnTo>
                    <a:pt x="60" y="107"/>
                  </a:lnTo>
                  <a:lnTo>
                    <a:pt x="56" y="111"/>
                  </a:lnTo>
                  <a:lnTo>
                    <a:pt x="46" y="117"/>
                  </a:lnTo>
                  <a:lnTo>
                    <a:pt x="42" y="124"/>
                  </a:lnTo>
                  <a:lnTo>
                    <a:pt x="34" y="125"/>
                  </a:lnTo>
                  <a:lnTo>
                    <a:pt x="31" y="129"/>
                  </a:lnTo>
                  <a:lnTo>
                    <a:pt x="27" y="137"/>
                  </a:lnTo>
                  <a:lnTo>
                    <a:pt x="22" y="148"/>
                  </a:lnTo>
                  <a:lnTo>
                    <a:pt x="16" y="146"/>
                  </a:lnTo>
                  <a:lnTo>
                    <a:pt x="12" y="153"/>
                  </a:lnTo>
                  <a:lnTo>
                    <a:pt x="8" y="156"/>
                  </a:lnTo>
                  <a:lnTo>
                    <a:pt x="8" y="171"/>
                  </a:lnTo>
                  <a:lnTo>
                    <a:pt x="1" y="178"/>
                  </a:lnTo>
                  <a:lnTo>
                    <a:pt x="0" y="192"/>
                  </a:lnTo>
                  <a:lnTo>
                    <a:pt x="3" y="198"/>
                  </a:lnTo>
                  <a:lnTo>
                    <a:pt x="8" y="200"/>
                  </a:lnTo>
                  <a:lnTo>
                    <a:pt x="14" y="202"/>
                  </a:lnTo>
                  <a:lnTo>
                    <a:pt x="19" y="208"/>
                  </a:lnTo>
                  <a:lnTo>
                    <a:pt x="26" y="212"/>
                  </a:lnTo>
                  <a:lnTo>
                    <a:pt x="30" y="217"/>
                  </a:lnTo>
                  <a:lnTo>
                    <a:pt x="36" y="222"/>
                  </a:lnTo>
                  <a:lnTo>
                    <a:pt x="55" y="224"/>
                  </a:lnTo>
                  <a:lnTo>
                    <a:pt x="54" y="231"/>
                  </a:lnTo>
                  <a:lnTo>
                    <a:pt x="59" y="235"/>
                  </a:lnTo>
                  <a:lnTo>
                    <a:pt x="65" y="241"/>
                  </a:lnTo>
                  <a:lnTo>
                    <a:pt x="70" y="245"/>
                  </a:lnTo>
                  <a:lnTo>
                    <a:pt x="74" y="251"/>
                  </a:lnTo>
                  <a:lnTo>
                    <a:pt x="80" y="254"/>
                  </a:lnTo>
                  <a:lnTo>
                    <a:pt x="84" y="263"/>
                  </a:lnTo>
                  <a:lnTo>
                    <a:pt x="89" y="264"/>
                  </a:lnTo>
                  <a:lnTo>
                    <a:pt x="94" y="269"/>
                  </a:lnTo>
                  <a:lnTo>
                    <a:pt x="99" y="271"/>
                  </a:lnTo>
                  <a:lnTo>
                    <a:pt x="104" y="274"/>
                  </a:lnTo>
                  <a:lnTo>
                    <a:pt x="110" y="272"/>
                  </a:lnTo>
                  <a:lnTo>
                    <a:pt x="116" y="272"/>
                  </a:lnTo>
                  <a:lnTo>
                    <a:pt x="128" y="271"/>
                  </a:lnTo>
                  <a:lnTo>
                    <a:pt x="135" y="270"/>
                  </a:lnTo>
                  <a:lnTo>
                    <a:pt x="141" y="273"/>
                  </a:lnTo>
                  <a:lnTo>
                    <a:pt x="145" y="279"/>
                  </a:lnTo>
                  <a:lnTo>
                    <a:pt x="151" y="280"/>
                  </a:lnTo>
                  <a:lnTo>
                    <a:pt x="157" y="278"/>
                  </a:lnTo>
                  <a:lnTo>
                    <a:pt x="156" y="263"/>
                  </a:lnTo>
                  <a:lnTo>
                    <a:pt x="163" y="257"/>
                  </a:lnTo>
                  <a:lnTo>
                    <a:pt x="165" y="262"/>
                  </a:lnTo>
                  <a:lnTo>
                    <a:pt x="169" y="251"/>
                  </a:lnTo>
                  <a:lnTo>
                    <a:pt x="175" y="251"/>
                  </a:lnTo>
                  <a:lnTo>
                    <a:pt x="160" y="273"/>
                  </a:lnTo>
                  <a:lnTo>
                    <a:pt x="163" y="279"/>
                  </a:lnTo>
                  <a:lnTo>
                    <a:pt x="153" y="288"/>
                  </a:lnTo>
                  <a:lnTo>
                    <a:pt x="160" y="288"/>
                  </a:lnTo>
                  <a:lnTo>
                    <a:pt x="158" y="295"/>
                  </a:lnTo>
                  <a:lnTo>
                    <a:pt x="163" y="298"/>
                  </a:lnTo>
                  <a:lnTo>
                    <a:pt x="162" y="320"/>
                  </a:lnTo>
                  <a:lnTo>
                    <a:pt x="167" y="324"/>
                  </a:lnTo>
                  <a:lnTo>
                    <a:pt x="172" y="337"/>
                  </a:lnTo>
                  <a:lnTo>
                    <a:pt x="184" y="352"/>
                  </a:lnTo>
                  <a:lnTo>
                    <a:pt x="185" y="360"/>
                  </a:lnTo>
                  <a:lnTo>
                    <a:pt x="188" y="371"/>
                  </a:lnTo>
                  <a:lnTo>
                    <a:pt x="191" y="378"/>
                  </a:lnTo>
                  <a:lnTo>
                    <a:pt x="191" y="388"/>
                  </a:lnTo>
                  <a:lnTo>
                    <a:pt x="195" y="396"/>
                  </a:lnTo>
                  <a:lnTo>
                    <a:pt x="209" y="397"/>
                  </a:lnTo>
                  <a:lnTo>
                    <a:pt x="210" y="408"/>
                  </a:lnTo>
                  <a:lnTo>
                    <a:pt x="214" y="414"/>
                  </a:lnTo>
                  <a:lnTo>
                    <a:pt x="219" y="408"/>
                  </a:lnTo>
                  <a:lnTo>
                    <a:pt x="224" y="417"/>
                  </a:lnTo>
                  <a:lnTo>
                    <a:pt x="215" y="421"/>
                  </a:lnTo>
                  <a:lnTo>
                    <a:pt x="220" y="427"/>
                  </a:lnTo>
                  <a:lnTo>
                    <a:pt x="225" y="423"/>
                  </a:lnTo>
                  <a:lnTo>
                    <a:pt x="224" y="431"/>
                  </a:lnTo>
                  <a:lnTo>
                    <a:pt x="234" y="436"/>
                  </a:lnTo>
                  <a:lnTo>
                    <a:pt x="229" y="441"/>
                  </a:lnTo>
                  <a:lnTo>
                    <a:pt x="234" y="447"/>
                  </a:lnTo>
                  <a:lnTo>
                    <a:pt x="242" y="464"/>
                  </a:lnTo>
                  <a:lnTo>
                    <a:pt x="250" y="470"/>
                  </a:lnTo>
                  <a:lnTo>
                    <a:pt x="261" y="476"/>
                  </a:lnTo>
                  <a:lnTo>
                    <a:pt x="283" y="496"/>
                  </a:lnTo>
                  <a:lnTo>
                    <a:pt x="289" y="498"/>
                  </a:lnTo>
                  <a:lnTo>
                    <a:pt x="302" y="505"/>
                  </a:lnTo>
                  <a:lnTo>
                    <a:pt x="317" y="516"/>
                  </a:lnTo>
                  <a:lnTo>
                    <a:pt x="323" y="523"/>
                  </a:lnTo>
                  <a:lnTo>
                    <a:pt x="326" y="528"/>
                  </a:lnTo>
                  <a:lnTo>
                    <a:pt x="333" y="533"/>
                  </a:lnTo>
                  <a:lnTo>
                    <a:pt x="343" y="529"/>
                  </a:lnTo>
                  <a:lnTo>
                    <a:pt x="348" y="537"/>
                  </a:lnTo>
                  <a:lnTo>
                    <a:pt x="341" y="542"/>
                  </a:lnTo>
                  <a:lnTo>
                    <a:pt x="348" y="551"/>
                  </a:lnTo>
                  <a:lnTo>
                    <a:pt x="344" y="558"/>
                  </a:lnTo>
                  <a:lnTo>
                    <a:pt x="358" y="568"/>
                  </a:lnTo>
                  <a:lnTo>
                    <a:pt x="355" y="573"/>
                  </a:lnTo>
                  <a:lnTo>
                    <a:pt x="355" y="583"/>
                  </a:lnTo>
                  <a:lnTo>
                    <a:pt x="360" y="588"/>
                  </a:lnTo>
                  <a:lnTo>
                    <a:pt x="367" y="591"/>
                  </a:lnTo>
                  <a:lnTo>
                    <a:pt x="372" y="598"/>
                  </a:lnTo>
                  <a:lnTo>
                    <a:pt x="380" y="595"/>
                  </a:lnTo>
                  <a:lnTo>
                    <a:pt x="389" y="602"/>
                  </a:lnTo>
                  <a:lnTo>
                    <a:pt x="397" y="605"/>
                  </a:lnTo>
                  <a:lnTo>
                    <a:pt x="410" y="619"/>
                  </a:lnTo>
                  <a:lnTo>
                    <a:pt x="419" y="629"/>
                  </a:lnTo>
                  <a:lnTo>
                    <a:pt x="421" y="637"/>
                  </a:lnTo>
                  <a:lnTo>
                    <a:pt x="436" y="642"/>
                  </a:lnTo>
                  <a:lnTo>
                    <a:pt x="442" y="651"/>
                  </a:lnTo>
                  <a:lnTo>
                    <a:pt x="437" y="659"/>
                  </a:lnTo>
                  <a:lnTo>
                    <a:pt x="444" y="664"/>
                  </a:lnTo>
                  <a:lnTo>
                    <a:pt x="434" y="666"/>
                  </a:lnTo>
                  <a:lnTo>
                    <a:pt x="440" y="678"/>
                  </a:lnTo>
                  <a:lnTo>
                    <a:pt x="433" y="678"/>
                  </a:lnTo>
                  <a:lnTo>
                    <a:pt x="436" y="686"/>
                  </a:lnTo>
                  <a:lnTo>
                    <a:pt x="446" y="695"/>
                  </a:lnTo>
                  <a:lnTo>
                    <a:pt x="450" y="698"/>
                  </a:lnTo>
                  <a:lnTo>
                    <a:pt x="455" y="703"/>
                  </a:lnTo>
                  <a:lnTo>
                    <a:pt x="462" y="703"/>
                  </a:lnTo>
                  <a:lnTo>
                    <a:pt x="460" y="709"/>
                  </a:lnTo>
                  <a:lnTo>
                    <a:pt x="468" y="715"/>
                  </a:lnTo>
                  <a:lnTo>
                    <a:pt x="465" y="718"/>
                  </a:lnTo>
                  <a:lnTo>
                    <a:pt x="465" y="725"/>
                  </a:lnTo>
                  <a:lnTo>
                    <a:pt x="477" y="734"/>
                  </a:lnTo>
                  <a:lnTo>
                    <a:pt x="485" y="738"/>
                  </a:lnTo>
                  <a:lnTo>
                    <a:pt x="492" y="741"/>
                  </a:lnTo>
                  <a:lnTo>
                    <a:pt x="491" y="749"/>
                  </a:lnTo>
                  <a:lnTo>
                    <a:pt x="491" y="754"/>
                  </a:lnTo>
                  <a:lnTo>
                    <a:pt x="499" y="764"/>
                  </a:lnTo>
                  <a:lnTo>
                    <a:pt x="511" y="773"/>
                  </a:lnTo>
                  <a:lnTo>
                    <a:pt x="531" y="781"/>
                  </a:lnTo>
                  <a:lnTo>
                    <a:pt x="538" y="781"/>
                  </a:lnTo>
                  <a:lnTo>
                    <a:pt x="541" y="785"/>
                  </a:lnTo>
                  <a:lnTo>
                    <a:pt x="553" y="794"/>
                  </a:lnTo>
                  <a:lnTo>
                    <a:pt x="560" y="797"/>
                  </a:lnTo>
                  <a:lnTo>
                    <a:pt x="569" y="803"/>
                  </a:lnTo>
                  <a:lnTo>
                    <a:pt x="571" y="809"/>
                  </a:lnTo>
                  <a:lnTo>
                    <a:pt x="574" y="813"/>
                  </a:lnTo>
                  <a:lnTo>
                    <a:pt x="574" y="826"/>
                  </a:lnTo>
                  <a:lnTo>
                    <a:pt x="575" y="838"/>
                  </a:lnTo>
                  <a:lnTo>
                    <a:pt x="584" y="852"/>
                  </a:lnTo>
                  <a:lnTo>
                    <a:pt x="583" y="858"/>
                  </a:lnTo>
                  <a:lnTo>
                    <a:pt x="590" y="863"/>
                  </a:lnTo>
                  <a:lnTo>
                    <a:pt x="589" y="871"/>
                  </a:lnTo>
                  <a:lnTo>
                    <a:pt x="597" y="871"/>
                  </a:lnTo>
                  <a:lnTo>
                    <a:pt x="599" y="878"/>
                  </a:lnTo>
                  <a:lnTo>
                    <a:pt x="599" y="886"/>
                  </a:lnTo>
                  <a:lnTo>
                    <a:pt x="600" y="893"/>
                  </a:lnTo>
                  <a:lnTo>
                    <a:pt x="601" y="899"/>
                  </a:lnTo>
                  <a:lnTo>
                    <a:pt x="604" y="903"/>
                  </a:lnTo>
                  <a:lnTo>
                    <a:pt x="603" y="912"/>
                  </a:lnTo>
                  <a:lnTo>
                    <a:pt x="601" y="921"/>
                  </a:lnTo>
                  <a:lnTo>
                    <a:pt x="604" y="925"/>
                  </a:lnTo>
                  <a:lnTo>
                    <a:pt x="609" y="939"/>
                  </a:lnTo>
                  <a:lnTo>
                    <a:pt x="605" y="947"/>
                  </a:lnTo>
                  <a:lnTo>
                    <a:pt x="612" y="959"/>
                  </a:lnTo>
                  <a:lnTo>
                    <a:pt x="616" y="963"/>
                  </a:lnTo>
                  <a:lnTo>
                    <a:pt x="621" y="967"/>
                  </a:lnTo>
                  <a:lnTo>
                    <a:pt x="634" y="974"/>
                  </a:lnTo>
                  <a:lnTo>
                    <a:pt x="642" y="974"/>
                  </a:lnTo>
                  <a:lnTo>
                    <a:pt x="648" y="977"/>
                  </a:lnTo>
                  <a:lnTo>
                    <a:pt x="650" y="982"/>
                  </a:lnTo>
                  <a:lnTo>
                    <a:pt x="655" y="988"/>
                  </a:lnTo>
                  <a:lnTo>
                    <a:pt x="662" y="991"/>
                  </a:lnTo>
                  <a:lnTo>
                    <a:pt x="663" y="995"/>
                  </a:lnTo>
                  <a:lnTo>
                    <a:pt x="675" y="1008"/>
                  </a:lnTo>
                  <a:lnTo>
                    <a:pt x="675" y="1014"/>
                  </a:lnTo>
                  <a:lnTo>
                    <a:pt x="673" y="1019"/>
                  </a:lnTo>
                  <a:lnTo>
                    <a:pt x="674" y="1027"/>
                  </a:lnTo>
                  <a:lnTo>
                    <a:pt x="679" y="1031"/>
                  </a:lnTo>
                  <a:lnTo>
                    <a:pt x="680" y="1040"/>
                  </a:lnTo>
                  <a:lnTo>
                    <a:pt x="685" y="1046"/>
                  </a:lnTo>
                  <a:lnTo>
                    <a:pt x="687" y="1053"/>
                  </a:lnTo>
                  <a:lnTo>
                    <a:pt x="693" y="1051"/>
                  </a:lnTo>
                  <a:lnTo>
                    <a:pt x="697" y="1055"/>
                  </a:lnTo>
                  <a:lnTo>
                    <a:pt x="698" y="1066"/>
                  </a:lnTo>
                  <a:lnTo>
                    <a:pt x="699" y="1077"/>
                  </a:lnTo>
                  <a:lnTo>
                    <a:pt x="690" y="1092"/>
                  </a:lnTo>
                  <a:lnTo>
                    <a:pt x="695" y="1096"/>
                  </a:lnTo>
                  <a:lnTo>
                    <a:pt x="699" y="1102"/>
                  </a:lnTo>
                  <a:lnTo>
                    <a:pt x="703" y="1108"/>
                  </a:lnTo>
                  <a:lnTo>
                    <a:pt x="704" y="1114"/>
                  </a:lnTo>
                  <a:lnTo>
                    <a:pt x="702" y="1120"/>
                  </a:lnTo>
                  <a:lnTo>
                    <a:pt x="706" y="1125"/>
                  </a:lnTo>
                  <a:lnTo>
                    <a:pt x="704" y="1131"/>
                  </a:lnTo>
                  <a:lnTo>
                    <a:pt x="704" y="1139"/>
                  </a:lnTo>
                  <a:lnTo>
                    <a:pt x="721" y="1146"/>
                  </a:lnTo>
                  <a:lnTo>
                    <a:pt x="737" y="1142"/>
                  </a:lnTo>
                  <a:lnTo>
                    <a:pt x="742" y="1144"/>
                  </a:lnTo>
                  <a:lnTo>
                    <a:pt x="746" y="1150"/>
                  </a:lnTo>
                  <a:lnTo>
                    <a:pt x="758" y="1157"/>
                  </a:lnTo>
                  <a:lnTo>
                    <a:pt x="766" y="1159"/>
                  </a:lnTo>
                  <a:lnTo>
                    <a:pt x="773" y="1160"/>
                  </a:lnTo>
                  <a:lnTo>
                    <a:pt x="773" y="1160"/>
                  </a:lnTo>
                  <a:lnTo>
                    <a:pt x="773" y="1160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6" name="Freeform 40">
              <a:extLst>
                <a:ext uri="{FF2B5EF4-FFF2-40B4-BE49-F238E27FC236}">
                  <a16:creationId xmlns:a16="http://schemas.microsoft.com/office/drawing/2014/main" id="{91CF3EC3-85D4-F644-A18D-04EB89027DDE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035809" y="1112309"/>
              <a:ext cx="15875" cy="57150"/>
            </a:xfrm>
            <a:custGeom>
              <a:avLst/>
              <a:gdLst>
                <a:gd name="T0" fmla="*/ 0 w 10"/>
                <a:gd name="T1" fmla="*/ 36 h 36"/>
                <a:gd name="T2" fmla="*/ 5 w 10"/>
                <a:gd name="T3" fmla="*/ 29 h 36"/>
                <a:gd name="T4" fmla="*/ 10 w 10"/>
                <a:gd name="T5" fmla="*/ 21 h 36"/>
                <a:gd name="T6" fmla="*/ 2 w 10"/>
                <a:gd name="T7" fmla="*/ 0 h 36"/>
                <a:gd name="T8" fmla="*/ 0 w 10"/>
                <a:gd name="T9" fmla="*/ 20 h 36"/>
                <a:gd name="T10" fmla="*/ 0 w 10"/>
                <a:gd name="T11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36">
                  <a:moveTo>
                    <a:pt x="0" y="36"/>
                  </a:moveTo>
                  <a:lnTo>
                    <a:pt x="5" y="29"/>
                  </a:lnTo>
                  <a:lnTo>
                    <a:pt x="10" y="21"/>
                  </a:lnTo>
                  <a:lnTo>
                    <a:pt x="2" y="0"/>
                  </a:lnTo>
                  <a:lnTo>
                    <a:pt x="0" y="20"/>
                  </a:lnTo>
                  <a:lnTo>
                    <a:pt x="0" y="36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08" name="Freeform 42">
              <a:extLst>
                <a:ext uri="{FF2B5EF4-FFF2-40B4-BE49-F238E27FC236}">
                  <a16:creationId xmlns:a16="http://schemas.microsoft.com/office/drawing/2014/main" id="{4B7823C7-7ABB-4D07-43AC-AA50B9434B2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4032634" y="1094847"/>
              <a:ext cx="47625" cy="109538"/>
            </a:xfrm>
            <a:custGeom>
              <a:avLst/>
              <a:gdLst>
                <a:gd name="T0" fmla="*/ 0 w 30"/>
                <a:gd name="T1" fmla="*/ 69 h 69"/>
                <a:gd name="T2" fmla="*/ 8 w 30"/>
                <a:gd name="T3" fmla="*/ 62 h 69"/>
                <a:gd name="T4" fmla="*/ 28 w 30"/>
                <a:gd name="T5" fmla="*/ 33 h 69"/>
                <a:gd name="T6" fmla="*/ 30 w 30"/>
                <a:gd name="T7" fmla="*/ 26 h 69"/>
                <a:gd name="T8" fmla="*/ 29 w 30"/>
                <a:gd name="T9" fmla="*/ 0 h 69"/>
                <a:gd name="T10" fmla="*/ 26 w 30"/>
                <a:gd name="T11" fmla="*/ 11 h 69"/>
                <a:gd name="T12" fmla="*/ 28 w 30"/>
                <a:gd name="T13" fmla="*/ 21 h 69"/>
                <a:gd name="T14" fmla="*/ 23 w 30"/>
                <a:gd name="T15" fmla="*/ 31 h 69"/>
                <a:gd name="T16" fmla="*/ 20 w 30"/>
                <a:gd name="T17" fmla="*/ 41 h 69"/>
                <a:gd name="T18" fmla="*/ 1 w 30"/>
                <a:gd name="T19" fmla="*/ 60 h 69"/>
                <a:gd name="T20" fmla="*/ 0 w 30"/>
                <a:gd name="T21" fmla="*/ 6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30" h="69">
                  <a:moveTo>
                    <a:pt x="0" y="69"/>
                  </a:moveTo>
                  <a:lnTo>
                    <a:pt x="8" y="62"/>
                  </a:lnTo>
                  <a:lnTo>
                    <a:pt x="28" y="33"/>
                  </a:lnTo>
                  <a:lnTo>
                    <a:pt x="30" y="26"/>
                  </a:lnTo>
                  <a:lnTo>
                    <a:pt x="29" y="0"/>
                  </a:lnTo>
                  <a:lnTo>
                    <a:pt x="26" y="11"/>
                  </a:lnTo>
                  <a:lnTo>
                    <a:pt x="28" y="21"/>
                  </a:lnTo>
                  <a:lnTo>
                    <a:pt x="23" y="31"/>
                  </a:lnTo>
                  <a:lnTo>
                    <a:pt x="20" y="41"/>
                  </a:lnTo>
                  <a:lnTo>
                    <a:pt x="1" y="60"/>
                  </a:lnTo>
                  <a:lnTo>
                    <a:pt x="0" y="69"/>
                  </a:lnTo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0" name="Freeform 44">
              <a:extLst>
                <a:ext uri="{FF2B5EF4-FFF2-40B4-BE49-F238E27FC236}">
                  <a16:creationId xmlns:a16="http://schemas.microsoft.com/office/drawing/2014/main" id="{0CC3B151-2CD4-3A6D-44B3-5E73B6B7002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0914784" y="-745066"/>
              <a:ext cx="2193925" cy="2047875"/>
            </a:xfrm>
            <a:custGeom>
              <a:avLst/>
              <a:gdLst>
                <a:gd name="T0" fmla="*/ 346 w 1382"/>
                <a:gd name="T1" fmla="*/ 1269 h 1290"/>
                <a:gd name="T2" fmla="*/ 438 w 1382"/>
                <a:gd name="T3" fmla="*/ 1261 h 1290"/>
                <a:gd name="T4" fmla="*/ 522 w 1382"/>
                <a:gd name="T5" fmla="*/ 1231 h 1290"/>
                <a:gd name="T6" fmla="*/ 563 w 1382"/>
                <a:gd name="T7" fmla="*/ 1212 h 1290"/>
                <a:gd name="T8" fmla="*/ 628 w 1382"/>
                <a:gd name="T9" fmla="*/ 1183 h 1290"/>
                <a:gd name="T10" fmla="*/ 686 w 1382"/>
                <a:gd name="T11" fmla="*/ 1151 h 1290"/>
                <a:gd name="T12" fmla="*/ 703 w 1382"/>
                <a:gd name="T13" fmla="*/ 1117 h 1290"/>
                <a:gd name="T14" fmla="*/ 701 w 1382"/>
                <a:gd name="T15" fmla="*/ 1053 h 1290"/>
                <a:gd name="T16" fmla="*/ 768 w 1382"/>
                <a:gd name="T17" fmla="*/ 958 h 1290"/>
                <a:gd name="T18" fmla="*/ 787 w 1382"/>
                <a:gd name="T19" fmla="*/ 902 h 1290"/>
                <a:gd name="T20" fmla="*/ 824 w 1382"/>
                <a:gd name="T21" fmla="*/ 842 h 1290"/>
                <a:gd name="T22" fmla="*/ 848 w 1382"/>
                <a:gd name="T23" fmla="*/ 772 h 1290"/>
                <a:gd name="T24" fmla="*/ 966 w 1382"/>
                <a:gd name="T25" fmla="*/ 799 h 1290"/>
                <a:gd name="T26" fmla="*/ 995 w 1382"/>
                <a:gd name="T27" fmla="*/ 730 h 1290"/>
                <a:gd name="T28" fmla="*/ 1028 w 1382"/>
                <a:gd name="T29" fmla="*/ 659 h 1290"/>
                <a:gd name="T30" fmla="*/ 1111 w 1382"/>
                <a:gd name="T31" fmla="*/ 610 h 1290"/>
                <a:gd name="T32" fmla="*/ 1183 w 1382"/>
                <a:gd name="T33" fmla="*/ 536 h 1290"/>
                <a:gd name="T34" fmla="*/ 1202 w 1382"/>
                <a:gd name="T35" fmla="*/ 428 h 1290"/>
                <a:gd name="T36" fmla="*/ 1314 w 1382"/>
                <a:gd name="T37" fmla="*/ 484 h 1290"/>
                <a:gd name="T38" fmla="*/ 1382 w 1382"/>
                <a:gd name="T39" fmla="*/ 446 h 1290"/>
                <a:gd name="T40" fmla="*/ 1362 w 1382"/>
                <a:gd name="T41" fmla="*/ 399 h 1290"/>
                <a:gd name="T42" fmla="*/ 1343 w 1382"/>
                <a:gd name="T43" fmla="*/ 378 h 1290"/>
                <a:gd name="T44" fmla="*/ 1322 w 1382"/>
                <a:gd name="T45" fmla="*/ 346 h 1290"/>
                <a:gd name="T46" fmla="*/ 1277 w 1382"/>
                <a:gd name="T47" fmla="*/ 326 h 1290"/>
                <a:gd name="T48" fmla="*/ 1193 w 1382"/>
                <a:gd name="T49" fmla="*/ 345 h 1290"/>
                <a:gd name="T50" fmla="*/ 1179 w 1382"/>
                <a:gd name="T51" fmla="*/ 377 h 1290"/>
                <a:gd name="T52" fmla="*/ 1096 w 1382"/>
                <a:gd name="T53" fmla="*/ 372 h 1290"/>
                <a:gd name="T54" fmla="*/ 1075 w 1382"/>
                <a:gd name="T55" fmla="*/ 350 h 1290"/>
                <a:gd name="T56" fmla="*/ 1045 w 1382"/>
                <a:gd name="T57" fmla="*/ 404 h 1290"/>
                <a:gd name="T58" fmla="*/ 989 w 1382"/>
                <a:gd name="T59" fmla="*/ 419 h 1290"/>
                <a:gd name="T60" fmla="*/ 959 w 1382"/>
                <a:gd name="T61" fmla="*/ 455 h 1290"/>
                <a:gd name="T62" fmla="*/ 914 w 1382"/>
                <a:gd name="T63" fmla="*/ 494 h 1290"/>
                <a:gd name="T64" fmla="*/ 881 w 1382"/>
                <a:gd name="T65" fmla="*/ 326 h 1290"/>
                <a:gd name="T66" fmla="*/ 613 w 1382"/>
                <a:gd name="T67" fmla="*/ 337 h 1290"/>
                <a:gd name="T68" fmla="*/ 535 w 1382"/>
                <a:gd name="T69" fmla="*/ 23 h 1290"/>
                <a:gd name="T70" fmla="*/ 553 w 1382"/>
                <a:gd name="T71" fmla="*/ 109 h 1290"/>
                <a:gd name="T72" fmla="*/ 528 w 1382"/>
                <a:gd name="T73" fmla="*/ 194 h 1290"/>
                <a:gd name="T74" fmla="*/ 515 w 1382"/>
                <a:gd name="T75" fmla="*/ 260 h 1290"/>
                <a:gd name="T76" fmla="*/ 489 w 1382"/>
                <a:gd name="T77" fmla="*/ 326 h 1290"/>
                <a:gd name="T78" fmla="*/ 422 w 1382"/>
                <a:gd name="T79" fmla="*/ 445 h 1290"/>
                <a:gd name="T80" fmla="*/ 335 w 1382"/>
                <a:gd name="T81" fmla="*/ 470 h 1290"/>
                <a:gd name="T82" fmla="*/ 261 w 1382"/>
                <a:gd name="T83" fmla="*/ 536 h 1290"/>
                <a:gd name="T84" fmla="*/ 230 w 1382"/>
                <a:gd name="T85" fmla="*/ 601 h 1290"/>
                <a:gd name="T86" fmla="*/ 222 w 1382"/>
                <a:gd name="T87" fmla="*/ 648 h 1290"/>
                <a:gd name="T88" fmla="*/ 176 w 1382"/>
                <a:gd name="T89" fmla="*/ 614 h 1290"/>
                <a:gd name="T90" fmla="*/ 121 w 1382"/>
                <a:gd name="T91" fmla="*/ 697 h 1290"/>
                <a:gd name="T92" fmla="*/ 105 w 1382"/>
                <a:gd name="T93" fmla="*/ 775 h 1290"/>
                <a:gd name="T94" fmla="*/ 31 w 1382"/>
                <a:gd name="T95" fmla="*/ 848 h 1290"/>
                <a:gd name="T96" fmla="*/ 10 w 1382"/>
                <a:gd name="T97" fmla="*/ 921 h 1290"/>
                <a:gd name="T98" fmla="*/ 46 w 1382"/>
                <a:gd name="T99" fmla="*/ 1005 h 1290"/>
                <a:gd name="T100" fmla="*/ 70 w 1382"/>
                <a:gd name="T101" fmla="*/ 1067 h 1290"/>
                <a:gd name="T102" fmla="*/ 103 w 1382"/>
                <a:gd name="T103" fmla="*/ 1119 h 1290"/>
                <a:gd name="T104" fmla="*/ 145 w 1382"/>
                <a:gd name="T105" fmla="*/ 1146 h 1290"/>
                <a:gd name="T106" fmla="*/ 185 w 1382"/>
                <a:gd name="T107" fmla="*/ 1169 h 1290"/>
                <a:gd name="T108" fmla="*/ 213 w 1382"/>
                <a:gd name="T109" fmla="*/ 1217 h 1290"/>
                <a:gd name="T110" fmla="*/ 288 w 1382"/>
                <a:gd name="T111" fmla="*/ 1289 h 12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82" h="1290">
                  <a:moveTo>
                    <a:pt x="291" y="1289"/>
                  </a:moveTo>
                  <a:lnTo>
                    <a:pt x="298" y="1290"/>
                  </a:lnTo>
                  <a:lnTo>
                    <a:pt x="313" y="1288"/>
                  </a:lnTo>
                  <a:lnTo>
                    <a:pt x="319" y="1286"/>
                  </a:lnTo>
                  <a:lnTo>
                    <a:pt x="334" y="1282"/>
                  </a:lnTo>
                  <a:lnTo>
                    <a:pt x="338" y="1275"/>
                  </a:lnTo>
                  <a:lnTo>
                    <a:pt x="339" y="1269"/>
                  </a:lnTo>
                  <a:lnTo>
                    <a:pt x="346" y="1269"/>
                  </a:lnTo>
                  <a:lnTo>
                    <a:pt x="363" y="1262"/>
                  </a:lnTo>
                  <a:lnTo>
                    <a:pt x="367" y="1248"/>
                  </a:lnTo>
                  <a:lnTo>
                    <a:pt x="376" y="1243"/>
                  </a:lnTo>
                  <a:lnTo>
                    <a:pt x="379" y="1238"/>
                  </a:lnTo>
                  <a:lnTo>
                    <a:pt x="401" y="1261"/>
                  </a:lnTo>
                  <a:lnTo>
                    <a:pt x="415" y="1271"/>
                  </a:lnTo>
                  <a:lnTo>
                    <a:pt x="420" y="1273"/>
                  </a:lnTo>
                  <a:lnTo>
                    <a:pt x="438" y="1261"/>
                  </a:lnTo>
                  <a:lnTo>
                    <a:pt x="453" y="1255"/>
                  </a:lnTo>
                  <a:lnTo>
                    <a:pt x="467" y="1253"/>
                  </a:lnTo>
                  <a:lnTo>
                    <a:pt x="480" y="1247"/>
                  </a:lnTo>
                  <a:lnTo>
                    <a:pt x="488" y="1246"/>
                  </a:lnTo>
                  <a:lnTo>
                    <a:pt x="493" y="1248"/>
                  </a:lnTo>
                  <a:lnTo>
                    <a:pt x="505" y="1246"/>
                  </a:lnTo>
                  <a:lnTo>
                    <a:pt x="512" y="1239"/>
                  </a:lnTo>
                  <a:lnTo>
                    <a:pt x="522" y="1231"/>
                  </a:lnTo>
                  <a:lnTo>
                    <a:pt x="525" y="1226"/>
                  </a:lnTo>
                  <a:lnTo>
                    <a:pt x="518" y="1214"/>
                  </a:lnTo>
                  <a:lnTo>
                    <a:pt x="525" y="1209"/>
                  </a:lnTo>
                  <a:lnTo>
                    <a:pt x="527" y="1204"/>
                  </a:lnTo>
                  <a:lnTo>
                    <a:pt x="535" y="1206"/>
                  </a:lnTo>
                  <a:lnTo>
                    <a:pt x="539" y="1210"/>
                  </a:lnTo>
                  <a:lnTo>
                    <a:pt x="547" y="1215"/>
                  </a:lnTo>
                  <a:lnTo>
                    <a:pt x="563" y="1212"/>
                  </a:lnTo>
                  <a:lnTo>
                    <a:pt x="569" y="1207"/>
                  </a:lnTo>
                  <a:lnTo>
                    <a:pt x="574" y="1204"/>
                  </a:lnTo>
                  <a:lnTo>
                    <a:pt x="588" y="1195"/>
                  </a:lnTo>
                  <a:lnTo>
                    <a:pt x="592" y="1192"/>
                  </a:lnTo>
                  <a:lnTo>
                    <a:pt x="606" y="1181"/>
                  </a:lnTo>
                  <a:lnTo>
                    <a:pt x="615" y="1175"/>
                  </a:lnTo>
                  <a:lnTo>
                    <a:pt x="625" y="1178"/>
                  </a:lnTo>
                  <a:lnTo>
                    <a:pt x="628" y="1183"/>
                  </a:lnTo>
                  <a:lnTo>
                    <a:pt x="630" y="1195"/>
                  </a:lnTo>
                  <a:lnTo>
                    <a:pt x="640" y="1190"/>
                  </a:lnTo>
                  <a:lnTo>
                    <a:pt x="649" y="1184"/>
                  </a:lnTo>
                  <a:lnTo>
                    <a:pt x="666" y="1170"/>
                  </a:lnTo>
                  <a:lnTo>
                    <a:pt x="673" y="1168"/>
                  </a:lnTo>
                  <a:lnTo>
                    <a:pt x="682" y="1162"/>
                  </a:lnTo>
                  <a:lnTo>
                    <a:pt x="686" y="1158"/>
                  </a:lnTo>
                  <a:lnTo>
                    <a:pt x="686" y="1151"/>
                  </a:lnTo>
                  <a:lnTo>
                    <a:pt x="681" y="1153"/>
                  </a:lnTo>
                  <a:lnTo>
                    <a:pt x="676" y="1152"/>
                  </a:lnTo>
                  <a:lnTo>
                    <a:pt x="676" y="1141"/>
                  </a:lnTo>
                  <a:lnTo>
                    <a:pt x="680" y="1137"/>
                  </a:lnTo>
                  <a:lnTo>
                    <a:pt x="689" y="1132"/>
                  </a:lnTo>
                  <a:lnTo>
                    <a:pt x="695" y="1126"/>
                  </a:lnTo>
                  <a:lnTo>
                    <a:pt x="699" y="1123"/>
                  </a:lnTo>
                  <a:lnTo>
                    <a:pt x="703" y="1117"/>
                  </a:lnTo>
                  <a:lnTo>
                    <a:pt x="694" y="1109"/>
                  </a:lnTo>
                  <a:lnTo>
                    <a:pt x="676" y="1097"/>
                  </a:lnTo>
                  <a:lnTo>
                    <a:pt x="691" y="1083"/>
                  </a:lnTo>
                  <a:lnTo>
                    <a:pt x="693" y="1077"/>
                  </a:lnTo>
                  <a:lnTo>
                    <a:pt x="694" y="1068"/>
                  </a:lnTo>
                  <a:lnTo>
                    <a:pt x="698" y="1060"/>
                  </a:lnTo>
                  <a:lnTo>
                    <a:pt x="703" y="1059"/>
                  </a:lnTo>
                  <a:lnTo>
                    <a:pt x="701" y="1053"/>
                  </a:lnTo>
                  <a:lnTo>
                    <a:pt x="711" y="1038"/>
                  </a:lnTo>
                  <a:lnTo>
                    <a:pt x="717" y="1019"/>
                  </a:lnTo>
                  <a:lnTo>
                    <a:pt x="722" y="1017"/>
                  </a:lnTo>
                  <a:lnTo>
                    <a:pt x="745" y="995"/>
                  </a:lnTo>
                  <a:lnTo>
                    <a:pt x="754" y="985"/>
                  </a:lnTo>
                  <a:lnTo>
                    <a:pt x="762" y="976"/>
                  </a:lnTo>
                  <a:lnTo>
                    <a:pt x="767" y="966"/>
                  </a:lnTo>
                  <a:lnTo>
                    <a:pt x="768" y="958"/>
                  </a:lnTo>
                  <a:lnTo>
                    <a:pt x="773" y="949"/>
                  </a:lnTo>
                  <a:lnTo>
                    <a:pt x="777" y="941"/>
                  </a:lnTo>
                  <a:lnTo>
                    <a:pt x="780" y="937"/>
                  </a:lnTo>
                  <a:lnTo>
                    <a:pt x="778" y="930"/>
                  </a:lnTo>
                  <a:lnTo>
                    <a:pt x="777" y="925"/>
                  </a:lnTo>
                  <a:lnTo>
                    <a:pt x="782" y="920"/>
                  </a:lnTo>
                  <a:lnTo>
                    <a:pt x="784" y="907"/>
                  </a:lnTo>
                  <a:lnTo>
                    <a:pt x="787" y="902"/>
                  </a:lnTo>
                  <a:lnTo>
                    <a:pt x="790" y="897"/>
                  </a:lnTo>
                  <a:lnTo>
                    <a:pt x="797" y="890"/>
                  </a:lnTo>
                  <a:lnTo>
                    <a:pt x="811" y="879"/>
                  </a:lnTo>
                  <a:lnTo>
                    <a:pt x="813" y="874"/>
                  </a:lnTo>
                  <a:lnTo>
                    <a:pt x="818" y="870"/>
                  </a:lnTo>
                  <a:lnTo>
                    <a:pt x="813" y="858"/>
                  </a:lnTo>
                  <a:lnTo>
                    <a:pt x="819" y="848"/>
                  </a:lnTo>
                  <a:lnTo>
                    <a:pt x="824" y="842"/>
                  </a:lnTo>
                  <a:lnTo>
                    <a:pt x="830" y="838"/>
                  </a:lnTo>
                  <a:lnTo>
                    <a:pt x="833" y="826"/>
                  </a:lnTo>
                  <a:lnTo>
                    <a:pt x="837" y="819"/>
                  </a:lnTo>
                  <a:lnTo>
                    <a:pt x="843" y="812"/>
                  </a:lnTo>
                  <a:lnTo>
                    <a:pt x="840" y="794"/>
                  </a:lnTo>
                  <a:lnTo>
                    <a:pt x="844" y="784"/>
                  </a:lnTo>
                  <a:lnTo>
                    <a:pt x="850" y="780"/>
                  </a:lnTo>
                  <a:lnTo>
                    <a:pt x="848" y="772"/>
                  </a:lnTo>
                  <a:lnTo>
                    <a:pt x="849" y="766"/>
                  </a:lnTo>
                  <a:lnTo>
                    <a:pt x="850" y="757"/>
                  </a:lnTo>
                  <a:lnTo>
                    <a:pt x="857" y="752"/>
                  </a:lnTo>
                  <a:lnTo>
                    <a:pt x="885" y="763"/>
                  </a:lnTo>
                  <a:lnTo>
                    <a:pt x="905" y="799"/>
                  </a:lnTo>
                  <a:lnTo>
                    <a:pt x="954" y="813"/>
                  </a:lnTo>
                  <a:lnTo>
                    <a:pt x="961" y="807"/>
                  </a:lnTo>
                  <a:lnTo>
                    <a:pt x="966" y="799"/>
                  </a:lnTo>
                  <a:lnTo>
                    <a:pt x="972" y="795"/>
                  </a:lnTo>
                  <a:lnTo>
                    <a:pt x="974" y="791"/>
                  </a:lnTo>
                  <a:lnTo>
                    <a:pt x="978" y="783"/>
                  </a:lnTo>
                  <a:lnTo>
                    <a:pt x="980" y="775"/>
                  </a:lnTo>
                  <a:lnTo>
                    <a:pt x="986" y="758"/>
                  </a:lnTo>
                  <a:lnTo>
                    <a:pt x="991" y="746"/>
                  </a:lnTo>
                  <a:lnTo>
                    <a:pt x="994" y="740"/>
                  </a:lnTo>
                  <a:lnTo>
                    <a:pt x="995" y="730"/>
                  </a:lnTo>
                  <a:lnTo>
                    <a:pt x="998" y="724"/>
                  </a:lnTo>
                  <a:lnTo>
                    <a:pt x="1011" y="716"/>
                  </a:lnTo>
                  <a:lnTo>
                    <a:pt x="1011" y="710"/>
                  </a:lnTo>
                  <a:lnTo>
                    <a:pt x="1011" y="699"/>
                  </a:lnTo>
                  <a:lnTo>
                    <a:pt x="1017" y="679"/>
                  </a:lnTo>
                  <a:lnTo>
                    <a:pt x="1019" y="668"/>
                  </a:lnTo>
                  <a:lnTo>
                    <a:pt x="1025" y="665"/>
                  </a:lnTo>
                  <a:lnTo>
                    <a:pt x="1028" y="659"/>
                  </a:lnTo>
                  <a:lnTo>
                    <a:pt x="1036" y="648"/>
                  </a:lnTo>
                  <a:lnTo>
                    <a:pt x="1056" y="663"/>
                  </a:lnTo>
                  <a:lnTo>
                    <a:pt x="1074" y="674"/>
                  </a:lnTo>
                  <a:lnTo>
                    <a:pt x="1079" y="660"/>
                  </a:lnTo>
                  <a:lnTo>
                    <a:pt x="1084" y="653"/>
                  </a:lnTo>
                  <a:lnTo>
                    <a:pt x="1091" y="633"/>
                  </a:lnTo>
                  <a:lnTo>
                    <a:pt x="1103" y="619"/>
                  </a:lnTo>
                  <a:lnTo>
                    <a:pt x="1111" y="610"/>
                  </a:lnTo>
                  <a:lnTo>
                    <a:pt x="1113" y="616"/>
                  </a:lnTo>
                  <a:lnTo>
                    <a:pt x="1138" y="590"/>
                  </a:lnTo>
                  <a:lnTo>
                    <a:pt x="1145" y="595"/>
                  </a:lnTo>
                  <a:lnTo>
                    <a:pt x="1154" y="581"/>
                  </a:lnTo>
                  <a:lnTo>
                    <a:pt x="1156" y="573"/>
                  </a:lnTo>
                  <a:lnTo>
                    <a:pt x="1155" y="565"/>
                  </a:lnTo>
                  <a:lnTo>
                    <a:pt x="1170" y="546"/>
                  </a:lnTo>
                  <a:lnTo>
                    <a:pt x="1183" y="536"/>
                  </a:lnTo>
                  <a:lnTo>
                    <a:pt x="1196" y="516"/>
                  </a:lnTo>
                  <a:lnTo>
                    <a:pt x="1187" y="507"/>
                  </a:lnTo>
                  <a:lnTo>
                    <a:pt x="1194" y="493"/>
                  </a:lnTo>
                  <a:lnTo>
                    <a:pt x="1191" y="482"/>
                  </a:lnTo>
                  <a:lnTo>
                    <a:pt x="1208" y="450"/>
                  </a:lnTo>
                  <a:lnTo>
                    <a:pt x="1203" y="443"/>
                  </a:lnTo>
                  <a:lnTo>
                    <a:pt x="1205" y="436"/>
                  </a:lnTo>
                  <a:lnTo>
                    <a:pt x="1202" y="428"/>
                  </a:lnTo>
                  <a:lnTo>
                    <a:pt x="1203" y="419"/>
                  </a:lnTo>
                  <a:lnTo>
                    <a:pt x="1208" y="406"/>
                  </a:lnTo>
                  <a:lnTo>
                    <a:pt x="1218" y="414"/>
                  </a:lnTo>
                  <a:lnTo>
                    <a:pt x="1245" y="433"/>
                  </a:lnTo>
                  <a:lnTo>
                    <a:pt x="1265" y="448"/>
                  </a:lnTo>
                  <a:lnTo>
                    <a:pt x="1274" y="455"/>
                  </a:lnTo>
                  <a:lnTo>
                    <a:pt x="1306" y="478"/>
                  </a:lnTo>
                  <a:lnTo>
                    <a:pt x="1314" y="484"/>
                  </a:lnTo>
                  <a:lnTo>
                    <a:pt x="1320" y="488"/>
                  </a:lnTo>
                  <a:lnTo>
                    <a:pt x="1326" y="492"/>
                  </a:lnTo>
                  <a:lnTo>
                    <a:pt x="1330" y="497"/>
                  </a:lnTo>
                  <a:lnTo>
                    <a:pt x="1360" y="519"/>
                  </a:lnTo>
                  <a:lnTo>
                    <a:pt x="1369" y="491"/>
                  </a:lnTo>
                  <a:lnTo>
                    <a:pt x="1375" y="472"/>
                  </a:lnTo>
                  <a:lnTo>
                    <a:pt x="1378" y="469"/>
                  </a:lnTo>
                  <a:lnTo>
                    <a:pt x="1382" y="446"/>
                  </a:lnTo>
                  <a:lnTo>
                    <a:pt x="1375" y="441"/>
                  </a:lnTo>
                  <a:lnTo>
                    <a:pt x="1378" y="436"/>
                  </a:lnTo>
                  <a:lnTo>
                    <a:pt x="1377" y="431"/>
                  </a:lnTo>
                  <a:lnTo>
                    <a:pt x="1376" y="425"/>
                  </a:lnTo>
                  <a:lnTo>
                    <a:pt x="1379" y="421"/>
                  </a:lnTo>
                  <a:lnTo>
                    <a:pt x="1374" y="409"/>
                  </a:lnTo>
                  <a:lnTo>
                    <a:pt x="1361" y="405"/>
                  </a:lnTo>
                  <a:lnTo>
                    <a:pt x="1362" y="399"/>
                  </a:lnTo>
                  <a:lnTo>
                    <a:pt x="1364" y="392"/>
                  </a:lnTo>
                  <a:lnTo>
                    <a:pt x="1369" y="385"/>
                  </a:lnTo>
                  <a:lnTo>
                    <a:pt x="1362" y="384"/>
                  </a:lnTo>
                  <a:lnTo>
                    <a:pt x="1348" y="384"/>
                  </a:lnTo>
                  <a:lnTo>
                    <a:pt x="1352" y="377"/>
                  </a:lnTo>
                  <a:lnTo>
                    <a:pt x="1350" y="372"/>
                  </a:lnTo>
                  <a:lnTo>
                    <a:pt x="1347" y="375"/>
                  </a:lnTo>
                  <a:lnTo>
                    <a:pt x="1343" y="378"/>
                  </a:lnTo>
                  <a:lnTo>
                    <a:pt x="1340" y="369"/>
                  </a:lnTo>
                  <a:lnTo>
                    <a:pt x="1334" y="363"/>
                  </a:lnTo>
                  <a:lnTo>
                    <a:pt x="1347" y="360"/>
                  </a:lnTo>
                  <a:lnTo>
                    <a:pt x="1349" y="350"/>
                  </a:lnTo>
                  <a:lnTo>
                    <a:pt x="1347" y="345"/>
                  </a:lnTo>
                  <a:lnTo>
                    <a:pt x="1339" y="344"/>
                  </a:lnTo>
                  <a:lnTo>
                    <a:pt x="1332" y="342"/>
                  </a:lnTo>
                  <a:lnTo>
                    <a:pt x="1322" y="346"/>
                  </a:lnTo>
                  <a:lnTo>
                    <a:pt x="1316" y="342"/>
                  </a:lnTo>
                  <a:lnTo>
                    <a:pt x="1318" y="345"/>
                  </a:lnTo>
                  <a:lnTo>
                    <a:pt x="1318" y="353"/>
                  </a:lnTo>
                  <a:lnTo>
                    <a:pt x="1312" y="345"/>
                  </a:lnTo>
                  <a:lnTo>
                    <a:pt x="1308" y="348"/>
                  </a:lnTo>
                  <a:lnTo>
                    <a:pt x="1296" y="347"/>
                  </a:lnTo>
                  <a:lnTo>
                    <a:pt x="1290" y="337"/>
                  </a:lnTo>
                  <a:lnTo>
                    <a:pt x="1277" y="326"/>
                  </a:lnTo>
                  <a:lnTo>
                    <a:pt x="1250" y="318"/>
                  </a:lnTo>
                  <a:lnTo>
                    <a:pt x="1241" y="325"/>
                  </a:lnTo>
                  <a:lnTo>
                    <a:pt x="1233" y="326"/>
                  </a:lnTo>
                  <a:lnTo>
                    <a:pt x="1235" y="333"/>
                  </a:lnTo>
                  <a:lnTo>
                    <a:pt x="1225" y="343"/>
                  </a:lnTo>
                  <a:lnTo>
                    <a:pt x="1209" y="343"/>
                  </a:lnTo>
                  <a:lnTo>
                    <a:pt x="1200" y="341"/>
                  </a:lnTo>
                  <a:lnTo>
                    <a:pt x="1193" y="345"/>
                  </a:lnTo>
                  <a:lnTo>
                    <a:pt x="1194" y="353"/>
                  </a:lnTo>
                  <a:lnTo>
                    <a:pt x="1183" y="347"/>
                  </a:lnTo>
                  <a:lnTo>
                    <a:pt x="1181" y="353"/>
                  </a:lnTo>
                  <a:lnTo>
                    <a:pt x="1188" y="359"/>
                  </a:lnTo>
                  <a:lnTo>
                    <a:pt x="1174" y="360"/>
                  </a:lnTo>
                  <a:lnTo>
                    <a:pt x="1172" y="365"/>
                  </a:lnTo>
                  <a:lnTo>
                    <a:pt x="1182" y="372"/>
                  </a:lnTo>
                  <a:lnTo>
                    <a:pt x="1179" y="377"/>
                  </a:lnTo>
                  <a:lnTo>
                    <a:pt x="1173" y="375"/>
                  </a:lnTo>
                  <a:lnTo>
                    <a:pt x="1173" y="383"/>
                  </a:lnTo>
                  <a:lnTo>
                    <a:pt x="1157" y="387"/>
                  </a:lnTo>
                  <a:lnTo>
                    <a:pt x="1142" y="387"/>
                  </a:lnTo>
                  <a:lnTo>
                    <a:pt x="1127" y="382"/>
                  </a:lnTo>
                  <a:lnTo>
                    <a:pt x="1118" y="385"/>
                  </a:lnTo>
                  <a:lnTo>
                    <a:pt x="1101" y="377"/>
                  </a:lnTo>
                  <a:lnTo>
                    <a:pt x="1096" y="372"/>
                  </a:lnTo>
                  <a:lnTo>
                    <a:pt x="1094" y="368"/>
                  </a:lnTo>
                  <a:lnTo>
                    <a:pt x="1084" y="366"/>
                  </a:lnTo>
                  <a:lnTo>
                    <a:pt x="1086" y="360"/>
                  </a:lnTo>
                  <a:lnTo>
                    <a:pt x="1094" y="357"/>
                  </a:lnTo>
                  <a:lnTo>
                    <a:pt x="1086" y="353"/>
                  </a:lnTo>
                  <a:lnTo>
                    <a:pt x="1081" y="353"/>
                  </a:lnTo>
                  <a:lnTo>
                    <a:pt x="1082" y="346"/>
                  </a:lnTo>
                  <a:lnTo>
                    <a:pt x="1075" y="350"/>
                  </a:lnTo>
                  <a:lnTo>
                    <a:pt x="1074" y="360"/>
                  </a:lnTo>
                  <a:lnTo>
                    <a:pt x="1069" y="364"/>
                  </a:lnTo>
                  <a:lnTo>
                    <a:pt x="1068" y="369"/>
                  </a:lnTo>
                  <a:lnTo>
                    <a:pt x="1068" y="375"/>
                  </a:lnTo>
                  <a:lnTo>
                    <a:pt x="1062" y="379"/>
                  </a:lnTo>
                  <a:lnTo>
                    <a:pt x="1055" y="389"/>
                  </a:lnTo>
                  <a:lnTo>
                    <a:pt x="1046" y="399"/>
                  </a:lnTo>
                  <a:lnTo>
                    <a:pt x="1045" y="404"/>
                  </a:lnTo>
                  <a:lnTo>
                    <a:pt x="1038" y="408"/>
                  </a:lnTo>
                  <a:lnTo>
                    <a:pt x="1033" y="419"/>
                  </a:lnTo>
                  <a:lnTo>
                    <a:pt x="1017" y="417"/>
                  </a:lnTo>
                  <a:lnTo>
                    <a:pt x="1011" y="415"/>
                  </a:lnTo>
                  <a:lnTo>
                    <a:pt x="1007" y="411"/>
                  </a:lnTo>
                  <a:lnTo>
                    <a:pt x="1003" y="414"/>
                  </a:lnTo>
                  <a:lnTo>
                    <a:pt x="995" y="414"/>
                  </a:lnTo>
                  <a:lnTo>
                    <a:pt x="989" y="419"/>
                  </a:lnTo>
                  <a:lnTo>
                    <a:pt x="986" y="427"/>
                  </a:lnTo>
                  <a:lnTo>
                    <a:pt x="983" y="433"/>
                  </a:lnTo>
                  <a:lnTo>
                    <a:pt x="981" y="439"/>
                  </a:lnTo>
                  <a:lnTo>
                    <a:pt x="976" y="436"/>
                  </a:lnTo>
                  <a:lnTo>
                    <a:pt x="972" y="441"/>
                  </a:lnTo>
                  <a:lnTo>
                    <a:pt x="971" y="446"/>
                  </a:lnTo>
                  <a:lnTo>
                    <a:pt x="965" y="448"/>
                  </a:lnTo>
                  <a:lnTo>
                    <a:pt x="959" y="455"/>
                  </a:lnTo>
                  <a:lnTo>
                    <a:pt x="952" y="458"/>
                  </a:lnTo>
                  <a:lnTo>
                    <a:pt x="947" y="466"/>
                  </a:lnTo>
                  <a:lnTo>
                    <a:pt x="942" y="473"/>
                  </a:lnTo>
                  <a:lnTo>
                    <a:pt x="942" y="480"/>
                  </a:lnTo>
                  <a:lnTo>
                    <a:pt x="933" y="480"/>
                  </a:lnTo>
                  <a:lnTo>
                    <a:pt x="928" y="483"/>
                  </a:lnTo>
                  <a:lnTo>
                    <a:pt x="924" y="489"/>
                  </a:lnTo>
                  <a:lnTo>
                    <a:pt x="914" y="494"/>
                  </a:lnTo>
                  <a:lnTo>
                    <a:pt x="908" y="504"/>
                  </a:lnTo>
                  <a:lnTo>
                    <a:pt x="903" y="510"/>
                  </a:lnTo>
                  <a:lnTo>
                    <a:pt x="897" y="519"/>
                  </a:lnTo>
                  <a:lnTo>
                    <a:pt x="886" y="521"/>
                  </a:lnTo>
                  <a:lnTo>
                    <a:pt x="884" y="455"/>
                  </a:lnTo>
                  <a:lnTo>
                    <a:pt x="884" y="408"/>
                  </a:lnTo>
                  <a:lnTo>
                    <a:pt x="882" y="356"/>
                  </a:lnTo>
                  <a:lnTo>
                    <a:pt x="881" y="326"/>
                  </a:lnTo>
                  <a:lnTo>
                    <a:pt x="868" y="326"/>
                  </a:lnTo>
                  <a:lnTo>
                    <a:pt x="855" y="327"/>
                  </a:lnTo>
                  <a:lnTo>
                    <a:pt x="789" y="331"/>
                  </a:lnTo>
                  <a:lnTo>
                    <a:pt x="764" y="331"/>
                  </a:lnTo>
                  <a:lnTo>
                    <a:pt x="740" y="332"/>
                  </a:lnTo>
                  <a:lnTo>
                    <a:pt x="691" y="336"/>
                  </a:lnTo>
                  <a:lnTo>
                    <a:pt x="633" y="337"/>
                  </a:lnTo>
                  <a:lnTo>
                    <a:pt x="613" y="337"/>
                  </a:lnTo>
                  <a:lnTo>
                    <a:pt x="592" y="338"/>
                  </a:lnTo>
                  <a:lnTo>
                    <a:pt x="584" y="229"/>
                  </a:lnTo>
                  <a:lnTo>
                    <a:pt x="577" y="43"/>
                  </a:lnTo>
                  <a:lnTo>
                    <a:pt x="576" y="0"/>
                  </a:lnTo>
                  <a:lnTo>
                    <a:pt x="562" y="10"/>
                  </a:lnTo>
                  <a:lnTo>
                    <a:pt x="548" y="7"/>
                  </a:lnTo>
                  <a:lnTo>
                    <a:pt x="545" y="11"/>
                  </a:lnTo>
                  <a:lnTo>
                    <a:pt x="535" y="23"/>
                  </a:lnTo>
                  <a:lnTo>
                    <a:pt x="543" y="35"/>
                  </a:lnTo>
                  <a:lnTo>
                    <a:pt x="547" y="43"/>
                  </a:lnTo>
                  <a:lnTo>
                    <a:pt x="554" y="55"/>
                  </a:lnTo>
                  <a:lnTo>
                    <a:pt x="555" y="63"/>
                  </a:lnTo>
                  <a:lnTo>
                    <a:pt x="552" y="86"/>
                  </a:lnTo>
                  <a:lnTo>
                    <a:pt x="550" y="94"/>
                  </a:lnTo>
                  <a:lnTo>
                    <a:pt x="554" y="101"/>
                  </a:lnTo>
                  <a:lnTo>
                    <a:pt x="553" y="109"/>
                  </a:lnTo>
                  <a:lnTo>
                    <a:pt x="557" y="115"/>
                  </a:lnTo>
                  <a:lnTo>
                    <a:pt x="557" y="121"/>
                  </a:lnTo>
                  <a:lnTo>
                    <a:pt x="553" y="139"/>
                  </a:lnTo>
                  <a:lnTo>
                    <a:pt x="542" y="149"/>
                  </a:lnTo>
                  <a:lnTo>
                    <a:pt x="541" y="155"/>
                  </a:lnTo>
                  <a:lnTo>
                    <a:pt x="540" y="165"/>
                  </a:lnTo>
                  <a:lnTo>
                    <a:pt x="530" y="187"/>
                  </a:lnTo>
                  <a:lnTo>
                    <a:pt x="528" y="194"/>
                  </a:lnTo>
                  <a:lnTo>
                    <a:pt x="529" y="199"/>
                  </a:lnTo>
                  <a:lnTo>
                    <a:pt x="528" y="206"/>
                  </a:lnTo>
                  <a:lnTo>
                    <a:pt x="523" y="211"/>
                  </a:lnTo>
                  <a:lnTo>
                    <a:pt x="524" y="222"/>
                  </a:lnTo>
                  <a:lnTo>
                    <a:pt x="520" y="238"/>
                  </a:lnTo>
                  <a:lnTo>
                    <a:pt x="522" y="249"/>
                  </a:lnTo>
                  <a:lnTo>
                    <a:pt x="516" y="255"/>
                  </a:lnTo>
                  <a:lnTo>
                    <a:pt x="515" y="260"/>
                  </a:lnTo>
                  <a:lnTo>
                    <a:pt x="518" y="272"/>
                  </a:lnTo>
                  <a:lnTo>
                    <a:pt x="508" y="272"/>
                  </a:lnTo>
                  <a:lnTo>
                    <a:pt x="504" y="277"/>
                  </a:lnTo>
                  <a:lnTo>
                    <a:pt x="509" y="287"/>
                  </a:lnTo>
                  <a:lnTo>
                    <a:pt x="501" y="297"/>
                  </a:lnTo>
                  <a:lnTo>
                    <a:pt x="500" y="313"/>
                  </a:lnTo>
                  <a:lnTo>
                    <a:pt x="498" y="316"/>
                  </a:lnTo>
                  <a:lnTo>
                    <a:pt x="489" y="326"/>
                  </a:lnTo>
                  <a:lnTo>
                    <a:pt x="488" y="332"/>
                  </a:lnTo>
                  <a:lnTo>
                    <a:pt x="499" y="346"/>
                  </a:lnTo>
                  <a:lnTo>
                    <a:pt x="491" y="357"/>
                  </a:lnTo>
                  <a:lnTo>
                    <a:pt x="490" y="374"/>
                  </a:lnTo>
                  <a:lnTo>
                    <a:pt x="488" y="381"/>
                  </a:lnTo>
                  <a:lnTo>
                    <a:pt x="471" y="388"/>
                  </a:lnTo>
                  <a:lnTo>
                    <a:pt x="427" y="433"/>
                  </a:lnTo>
                  <a:lnTo>
                    <a:pt x="422" y="445"/>
                  </a:lnTo>
                  <a:lnTo>
                    <a:pt x="406" y="453"/>
                  </a:lnTo>
                  <a:lnTo>
                    <a:pt x="397" y="464"/>
                  </a:lnTo>
                  <a:lnTo>
                    <a:pt x="395" y="472"/>
                  </a:lnTo>
                  <a:lnTo>
                    <a:pt x="378" y="476"/>
                  </a:lnTo>
                  <a:lnTo>
                    <a:pt x="355" y="490"/>
                  </a:lnTo>
                  <a:lnTo>
                    <a:pt x="349" y="490"/>
                  </a:lnTo>
                  <a:lnTo>
                    <a:pt x="340" y="477"/>
                  </a:lnTo>
                  <a:lnTo>
                    <a:pt x="335" y="470"/>
                  </a:lnTo>
                  <a:lnTo>
                    <a:pt x="327" y="467"/>
                  </a:lnTo>
                  <a:lnTo>
                    <a:pt x="317" y="477"/>
                  </a:lnTo>
                  <a:lnTo>
                    <a:pt x="300" y="489"/>
                  </a:lnTo>
                  <a:lnTo>
                    <a:pt x="296" y="517"/>
                  </a:lnTo>
                  <a:lnTo>
                    <a:pt x="286" y="519"/>
                  </a:lnTo>
                  <a:lnTo>
                    <a:pt x="265" y="520"/>
                  </a:lnTo>
                  <a:lnTo>
                    <a:pt x="262" y="526"/>
                  </a:lnTo>
                  <a:lnTo>
                    <a:pt x="261" y="536"/>
                  </a:lnTo>
                  <a:lnTo>
                    <a:pt x="252" y="543"/>
                  </a:lnTo>
                  <a:lnTo>
                    <a:pt x="249" y="549"/>
                  </a:lnTo>
                  <a:lnTo>
                    <a:pt x="243" y="556"/>
                  </a:lnTo>
                  <a:lnTo>
                    <a:pt x="248" y="568"/>
                  </a:lnTo>
                  <a:lnTo>
                    <a:pt x="248" y="586"/>
                  </a:lnTo>
                  <a:lnTo>
                    <a:pt x="240" y="593"/>
                  </a:lnTo>
                  <a:lnTo>
                    <a:pt x="231" y="591"/>
                  </a:lnTo>
                  <a:lnTo>
                    <a:pt x="230" y="601"/>
                  </a:lnTo>
                  <a:lnTo>
                    <a:pt x="239" y="609"/>
                  </a:lnTo>
                  <a:lnTo>
                    <a:pt x="243" y="616"/>
                  </a:lnTo>
                  <a:lnTo>
                    <a:pt x="242" y="621"/>
                  </a:lnTo>
                  <a:lnTo>
                    <a:pt x="238" y="636"/>
                  </a:lnTo>
                  <a:lnTo>
                    <a:pt x="246" y="646"/>
                  </a:lnTo>
                  <a:lnTo>
                    <a:pt x="243" y="650"/>
                  </a:lnTo>
                  <a:lnTo>
                    <a:pt x="230" y="642"/>
                  </a:lnTo>
                  <a:lnTo>
                    <a:pt x="222" y="648"/>
                  </a:lnTo>
                  <a:lnTo>
                    <a:pt x="220" y="660"/>
                  </a:lnTo>
                  <a:lnTo>
                    <a:pt x="210" y="669"/>
                  </a:lnTo>
                  <a:lnTo>
                    <a:pt x="204" y="668"/>
                  </a:lnTo>
                  <a:lnTo>
                    <a:pt x="197" y="664"/>
                  </a:lnTo>
                  <a:lnTo>
                    <a:pt x="204" y="648"/>
                  </a:lnTo>
                  <a:lnTo>
                    <a:pt x="194" y="627"/>
                  </a:lnTo>
                  <a:lnTo>
                    <a:pt x="181" y="624"/>
                  </a:lnTo>
                  <a:lnTo>
                    <a:pt x="176" y="614"/>
                  </a:lnTo>
                  <a:lnTo>
                    <a:pt x="167" y="612"/>
                  </a:lnTo>
                  <a:lnTo>
                    <a:pt x="161" y="626"/>
                  </a:lnTo>
                  <a:lnTo>
                    <a:pt x="153" y="634"/>
                  </a:lnTo>
                  <a:lnTo>
                    <a:pt x="147" y="645"/>
                  </a:lnTo>
                  <a:lnTo>
                    <a:pt x="139" y="659"/>
                  </a:lnTo>
                  <a:lnTo>
                    <a:pt x="138" y="682"/>
                  </a:lnTo>
                  <a:lnTo>
                    <a:pt x="134" y="688"/>
                  </a:lnTo>
                  <a:lnTo>
                    <a:pt x="121" y="697"/>
                  </a:lnTo>
                  <a:lnTo>
                    <a:pt x="116" y="704"/>
                  </a:lnTo>
                  <a:lnTo>
                    <a:pt x="118" y="711"/>
                  </a:lnTo>
                  <a:lnTo>
                    <a:pt x="127" y="731"/>
                  </a:lnTo>
                  <a:lnTo>
                    <a:pt x="126" y="741"/>
                  </a:lnTo>
                  <a:lnTo>
                    <a:pt x="132" y="764"/>
                  </a:lnTo>
                  <a:lnTo>
                    <a:pt x="131" y="770"/>
                  </a:lnTo>
                  <a:lnTo>
                    <a:pt x="125" y="777"/>
                  </a:lnTo>
                  <a:lnTo>
                    <a:pt x="105" y="775"/>
                  </a:lnTo>
                  <a:lnTo>
                    <a:pt x="98" y="783"/>
                  </a:lnTo>
                  <a:lnTo>
                    <a:pt x="97" y="794"/>
                  </a:lnTo>
                  <a:lnTo>
                    <a:pt x="94" y="802"/>
                  </a:lnTo>
                  <a:lnTo>
                    <a:pt x="96" y="811"/>
                  </a:lnTo>
                  <a:lnTo>
                    <a:pt x="91" y="830"/>
                  </a:lnTo>
                  <a:lnTo>
                    <a:pt x="86" y="834"/>
                  </a:lnTo>
                  <a:lnTo>
                    <a:pt x="64" y="836"/>
                  </a:lnTo>
                  <a:lnTo>
                    <a:pt x="31" y="848"/>
                  </a:lnTo>
                  <a:lnTo>
                    <a:pt x="17" y="848"/>
                  </a:lnTo>
                  <a:lnTo>
                    <a:pt x="13" y="846"/>
                  </a:lnTo>
                  <a:lnTo>
                    <a:pt x="10" y="872"/>
                  </a:lnTo>
                  <a:lnTo>
                    <a:pt x="15" y="879"/>
                  </a:lnTo>
                  <a:lnTo>
                    <a:pt x="15" y="902"/>
                  </a:lnTo>
                  <a:lnTo>
                    <a:pt x="10" y="907"/>
                  </a:lnTo>
                  <a:lnTo>
                    <a:pt x="7" y="911"/>
                  </a:lnTo>
                  <a:lnTo>
                    <a:pt x="10" y="921"/>
                  </a:lnTo>
                  <a:lnTo>
                    <a:pt x="5" y="934"/>
                  </a:lnTo>
                  <a:lnTo>
                    <a:pt x="0" y="935"/>
                  </a:lnTo>
                  <a:lnTo>
                    <a:pt x="1" y="949"/>
                  </a:lnTo>
                  <a:lnTo>
                    <a:pt x="13" y="957"/>
                  </a:lnTo>
                  <a:lnTo>
                    <a:pt x="27" y="978"/>
                  </a:lnTo>
                  <a:lnTo>
                    <a:pt x="35" y="997"/>
                  </a:lnTo>
                  <a:lnTo>
                    <a:pt x="41" y="999"/>
                  </a:lnTo>
                  <a:lnTo>
                    <a:pt x="46" y="1005"/>
                  </a:lnTo>
                  <a:lnTo>
                    <a:pt x="47" y="1015"/>
                  </a:lnTo>
                  <a:lnTo>
                    <a:pt x="41" y="1021"/>
                  </a:lnTo>
                  <a:lnTo>
                    <a:pt x="46" y="1026"/>
                  </a:lnTo>
                  <a:lnTo>
                    <a:pt x="49" y="1032"/>
                  </a:lnTo>
                  <a:lnTo>
                    <a:pt x="60" y="1035"/>
                  </a:lnTo>
                  <a:lnTo>
                    <a:pt x="66" y="1045"/>
                  </a:lnTo>
                  <a:lnTo>
                    <a:pt x="69" y="1060"/>
                  </a:lnTo>
                  <a:lnTo>
                    <a:pt x="70" y="1067"/>
                  </a:lnTo>
                  <a:lnTo>
                    <a:pt x="75" y="1067"/>
                  </a:lnTo>
                  <a:lnTo>
                    <a:pt x="80" y="1073"/>
                  </a:lnTo>
                  <a:lnTo>
                    <a:pt x="88" y="1078"/>
                  </a:lnTo>
                  <a:lnTo>
                    <a:pt x="90" y="1084"/>
                  </a:lnTo>
                  <a:lnTo>
                    <a:pt x="95" y="1087"/>
                  </a:lnTo>
                  <a:lnTo>
                    <a:pt x="91" y="1093"/>
                  </a:lnTo>
                  <a:lnTo>
                    <a:pt x="100" y="1107"/>
                  </a:lnTo>
                  <a:lnTo>
                    <a:pt x="103" y="1119"/>
                  </a:lnTo>
                  <a:lnTo>
                    <a:pt x="110" y="1122"/>
                  </a:lnTo>
                  <a:lnTo>
                    <a:pt x="118" y="1124"/>
                  </a:lnTo>
                  <a:lnTo>
                    <a:pt x="130" y="1136"/>
                  </a:lnTo>
                  <a:lnTo>
                    <a:pt x="134" y="1134"/>
                  </a:lnTo>
                  <a:lnTo>
                    <a:pt x="136" y="1128"/>
                  </a:lnTo>
                  <a:lnTo>
                    <a:pt x="138" y="1134"/>
                  </a:lnTo>
                  <a:lnTo>
                    <a:pt x="139" y="1140"/>
                  </a:lnTo>
                  <a:lnTo>
                    <a:pt x="145" y="1146"/>
                  </a:lnTo>
                  <a:lnTo>
                    <a:pt x="150" y="1149"/>
                  </a:lnTo>
                  <a:lnTo>
                    <a:pt x="149" y="1156"/>
                  </a:lnTo>
                  <a:lnTo>
                    <a:pt x="150" y="1161"/>
                  </a:lnTo>
                  <a:lnTo>
                    <a:pt x="157" y="1161"/>
                  </a:lnTo>
                  <a:lnTo>
                    <a:pt x="170" y="1165"/>
                  </a:lnTo>
                  <a:lnTo>
                    <a:pt x="176" y="1170"/>
                  </a:lnTo>
                  <a:lnTo>
                    <a:pt x="176" y="1164"/>
                  </a:lnTo>
                  <a:lnTo>
                    <a:pt x="185" y="1169"/>
                  </a:lnTo>
                  <a:lnTo>
                    <a:pt x="197" y="1167"/>
                  </a:lnTo>
                  <a:lnTo>
                    <a:pt x="203" y="1173"/>
                  </a:lnTo>
                  <a:lnTo>
                    <a:pt x="205" y="1179"/>
                  </a:lnTo>
                  <a:lnTo>
                    <a:pt x="201" y="1184"/>
                  </a:lnTo>
                  <a:lnTo>
                    <a:pt x="193" y="1190"/>
                  </a:lnTo>
                  <a:lnTo>
                    <a:pt x="195" y="1195"/>
                  </a:lnTo>
                  <a:lnTo>
                    <a:pt x="210" y="1204"/>
                  </a:lnTo>
                  <a:lnTo>
                    <a:pt x="213" y="1217"/>
                  </a:lnTo>
                  <a:lnTo>
                    <a:pt x="210" y="1226"/>
                  </a:lnTo>
                  <a:lnTo>
                    <a:pt x="215" y="1236"/>
                  </a:lnTo>
                  <a:lnTo>
                    <a:pt x="234" y="1253"/>
                  </a:lnTo>
                  <a:lnTo>
                    <a:pt x="243" y="1263"/>
                  </a:lnTo>
                  <a:lnTo>
                    <a:pt x="254" y="1260"/>
                  </a:lnTo>
                  <a:lnTo>
                    <a:pt x="267" y="1270"/>
                  </a:lnTo>
                  <a:lnTo>
                    <a:pt x="270" y="1276"/>
                  </a:lnTo>
                  <a:lnTo>
                    <a:pt x="288" y="1289"/>
                  </a:lnTo>
                  <a:lnTo>
                    <a:pt x="291" y="1289"/>
                  </a:lnTo>
                  <a:lnTo>
                    <a:pt x="291" y="1289"/>
                  </a:lnTo>
                  <a:lnTo>
                    <a:pt x="291" y="1289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12" name="Freeform 46">
              <a:extLst>
                <a:ext uri="{FF2B5EF4-FFF2-40B4-BE49-F238E27FC236}">
                  <a16:creationId xmlns:a16="http://schemas.microsoft.com/office/drawing/2014/main" id="{1FBBC032-5940-8383-608C-026E70CF2E98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 userDrawn="1"/>
          </p:nvSpPr>
          <p:spPr bwMode="auto">
            <a:xfrm>
              <a:off x="23956434" y="-421216"/>
              <a:ext cx="400050" cy="820738"/>
            </a:xfrm>
            <a:custGeom>
              <a:avLst/>
              <a:gdLst>
                <a:gd name="T0" fmla="*/ 217 w 252"/>
                <a:gd name="T1" fmla="*/ 507 h 517"/>
                <a:gd name="T2" fmla="*/ 252 w 252"/>
                <a:gd name="T3" fmla="*/ 503 h 517"/>
                <a:gd name="T4" fmla="*/ 244 w 252"/>
                <a:gd name="T5" fmla="*/ 443 h 517"/>
                <a:gd name="T6" fmla="*/ 239 w 252"/>
                <a:gd name="T7" fmla="*/ 419 h 517"/>
                <a:gd name="T8" fmla="*/ 233 w 252"/>
                <a:gd name="T9" fmla="*/ 395 h 517"/>
                <a:gd name="T10" fmla="*/ 229 w 252"/>
                <a:gd name="T11" fmla="*/ 371 h 517"/>
                <a:gd name="T12" fmla="*/ 218 w 252"/>
                <a:gd name="T13" fmla="*/ 379 h 517"/>
                <a:gd name="T14" fmla="*/ 194 w 252"/>
                <a:gd name="T15" fmla="*/ 366 h 517"/>
                <a:gd name="T16" fmla="*/ 186 w 252"/>
                <a:gd name="T17" fmla="*/ 359 h 517"/>
                <a:gd name="T18" fmla="*/ 164 w 252"/>
                <a:gd name="T19" fmla="*/ 335 h 517"/>
                <a:gd name="T20" fmla="*/ 159 w 252"/>
                <a:gd name="T21" fmla="*/ 325 h 517"/>
                <a:gd name="T22" fmla="*/ 155 w 252"/>
                <a:gd name="T23" fmla="*/ 307 h 517"/>
                <a:gd name="T24" fmla="*/ 141 w 252"/>
                <a:gd name="T25" fmla="*/ 290 h 517"/>
                <a:gd name="T26" fmla="*/ 131 w 252"/>
                <a:gd name="T27" fmla="*/ 283 h 517"/>
                <a:gd name="T28" fmla="*/ 127 w 252"/>
                <a:gd name="T29" fmla="*/ 261 h 517"/>
                <a:gd name="T30" fmla="*/ 125 w 252"/>
                <a:gd name="T31" fmla="*/ 244 h 517"/>
                <a:gd name="T32" fmla="*/ 127 w 252"/>
                <a:gd name="T33" fmla="*/ 231 h 517"/>
                <a:gd name="T34" fmla="*/ 123 w 252"/>
                <a:gd name="T35" fmla="*/ 222 h 517"/>
                <a:gd name="T36" fmla="*/ 122 w 252"/>
                <a:gd name="T37" fmla="*/ 210 h 517"/>
                <a:gd name="T38" fmla="*/ 112 w 252"/>
                <a:gd name="T39" fmla="*/ 192 h 517"/>
                <a:gd name="T40" fmla="*/ 100 w 252"/>
                <a:gd name="T41" fmla="*/ 184 h 517"/>
                <a:gd name="T42" fmla="*/ 93 w 252"/>
                <a:gd name="T43" fmla="*/ 182 h 517"/>
                <a:gd name="T44" fmla="*/ 88 w 252"/>
                <a:gd name="T45" fmla="*/ 172 h 517"/>
                <a:gd name="T46" fmla="*/ 80 w 252"/>
                <a:gd name="T47" fmla="*/ 154 h 517"/>
                <a:gd name="T48" fmla="*/ 69 w 252"/>
                <a:gd name="T49" fmla="*/ 148 h 517"/>
                <a:gd name="T50" fmla="*/ 62 w 252"/>
                <a:gd name="T51" fmla="*/ 133 h 517"/>
                <a:gd name="T52" fmla="*/ 67 w 252"/>
                <a:gd name="T53" fmla="*/ 114 h 517"/>
                <a:gd name="T54" fmla="*/ 61 w 252"/>
                <a:gd name="T55" fmla="*/ 97 h 517"/>
                <a:gd name="T56" fmla="*/ 52 w 252"/>
                <a:gd name="T57" fmla="*/ 88 h 517"/>
                <a:gd name="T58" fmla="*/ 54 w 252"/>
                <a:gd name="T59" fmla="*/ 76 h 517"/>
                <a:gd name="T60" fmla="*/ 65 w 252"/>
                <a:gd name="T61" fmla="*/ 66 h 517"/>
                <a:gd name="T62" fmla="*/ 77 w 252"/>
                <a:gd name="T63" fmla="*/ 43 h 517"/>
                <a:gd name="T64" fmla="*/ 83 w 252"/>
                <a:gd name="T65" fmla="*/ 24 h 517"/>
                <a:gd name="T66" fmla="*/ 91 w 252"/>
                <a:gd name="T67" fmla="*/ 11 h 517"/>
                <a:gd name="T68" fmla="*/ 85 w 252"/>
                <a:gd name="T69" fmla="*/ 2 h 517"/>
                <a:gd name="T70" fmla="*/ 61 w 252"/>
                <a:gd name="T71" fmla="*/ 1 h 517"/>
                <a:gd name="T72" fmla="*/ 44 w 252"/>
                <a:gd name="T73" fmla="*/ 4 h 517"/>
                <a:gd name="T74" fmla="*/ 27 w 252"/>
                <a:gd name="T75" fmla="*/ 15 h 517"/>
                <a:gd name="T76" fmla="*/ 11 w 252"/>
                <a:gd name="T77" fmla="*/ 34 h 517"/>
                <a:gd name="T78" fmla="*/ 0 w 252"/>
                <a:gd name="T79" fmla="*/ 48 h 517"/>
                <a:gd name="T80" fmla="*/ 3 w 252"/>
                <a:gd name="T81" fmla="*/ 79 h 517"/>
                <a:gd name="T82" fmla="*/ 7 w 252"/>
                <a:gd name="T83" fmla="*/ 94 h 517"/>
                <a:gd name="T84" fmla="*/ 18 w 252"/>
                <a:gd name="T85" fmla="*/ 174 h 517"/>
                <a:gd name="T86" fmla="*/ 27 w 252"/>
                <a:gd name="T87" fmla="*/ 234 h 517"/>
                <a:gd name="T88" fmla="*/ 33 w 252"/>
                <a:gd name="T89" fmla="*/ 273 h 517"/>
                <a:gd name="T90" fmla="*/ 34 w 252"/>
                <a:gd name="T91" fmla="*/ 295 h 517"/>
                <a:gd name="T92" fmla="*/ 39 w 252"/>
                <a:gd name="T93" fmla="*/ 315 h 517"/>
                <a:gd name="T94" fmla="*/ 47 w 252"/>
                <a:gd name="T95" fmla="*/ 371 h 517"/>
                <a:gd name="T96" fmla="*/ 50 w 252"/>
                <a:gd name="T97" fmla="*/ 395 h 517"/>
                <a:gd name="T98" fmla="*/ 69 w 252"/>
                <a:gd name="T99" fmla="*/ 517 h 517"/>
                <a:gd name="T100" fmla="*/ 165 w 252"/>
                <a:gd name="T101" fmla="*/ 510 h 517"/>
                <a:gd name="T102" fmla="*/ 183 w 252"/>
                <a:gd name="T103" fmla="*/ 510 h 517"/>
                <a:gd name="T104" fmla="*/ 209 w 252"/>
                <a:gd name="T105" fmla="*/ 508 h 517"/>
                <a:gd name="T106" fmla="*/ 209 w 252"/>
                <a:gd name="T107" fmla="*/ 508 h 5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52" h="517">
                  <a:moveTo>
                    <a:pt x="209" y="508"/>
                  </a:moveTo>
                  <a:lnTo>
                    <a:pt x="217" y="507"/>
                  </a:lnTo>
                  <a:lnTo>
                    <a:pt x="238" y="504"/>
                  </a:lnTo>
                  <a:lnTo>
                    <a:pt x="252" y="503"/>
                  </a:lnTo>
                  <a:lnTo>
                    <a:pt x="248" y="466"/>
                  </a:lnTo>
                  <a:lnTo>
                    <a:pt x="244" y="443"/>
                  </a:lnTo>
                  <a:lnTo>
                    <a:pt x="242" y="434"/>
                  </a:lnTo>
                  <a:lnTo>
                    <a:pt x="239" y="419"/>
                  </a:lnTo>
                  <a:lnTo>
                    <a:pt x="237" y="408"/>
                  </a:lnTo>
                  <a:lnTo>
                    <a:pt x="233" y="395"/>
                  </a:lnTo>
                  <a:lnTo>
                    <a:pt x="230" y="378"/>
                  </a:lnTo>
                  <a:lnTo>
                    <a:pt x="229" y="371"/>
                  </a:lnTo>
                  <a:lnTo>
                    <a:pt x="225" y="377"/>
                  </a:lnTo>
                  <a:lnTo>
                    <a:pt x="218" y="379"/>
                  </a:lnTo>
                  <a:lnTo>
                    <a:pt x="203" y="375"/>
                  </a:lnTo>
                  <a:lnTo>
                    <a:pt x="194" y="366"/>
                  </a:lnTo>
                  <a:lnTo>
                    <a:pt x="191" y="361"/>
                  </a:lnTo>
                  <a:lnTo>
                    <a:pt x="186" y="359"/>
                  </a:lnTo>
                  <a:lnTo>
                    <a:pt x="178" y="349"/>
                  </a:lnTo>
                  <a:lnTo>
                    <a:pt x="164" y="335"/>
                  </a:lnTo>
                  <a:lnTo>
                    <a:pt x="160" y="332"/>
                  </a:lnTo>
                  <a:lnTo>
                    <a:pt x="159" y="325"/>
                  </a:lnTo>
                  <a:lnTo>
                    <a:pt x="159" y="315"/>
                  </a:lnTo>
                  <a:lnTo>
                    <a:pt x="155" y="307"/>
                  </a:lnTo>
                  <a:lnTo>
                    <a:pt x="149" y="297"/>
                  </a:lnTo>
                  <a:lnTo>
                    <a:pt x="141" y="290"/>
                  </a:lnTo>
                  <a:lnTo>
                    <a:pt x="134" y="288"/>
                  </a:lnTo>
                  <a:lnTo>
                    <a:pt x="131" y="283"/>
                  </a:lnTo>
                  <a:lnTo>
                    <a:pt x="130" y="269"/>
                  </a:lnTo>
                  <a:lnTo>
                    <a:pt x="127" y="261"/>
                  </a:lnTo>
                  <a:lnTo>
                    <a:pt x="125" y="251"/>
                  </a:lnTo>
                  <a:lnTo>
                    <a:pt x="125" y="244"/>
                  </a:lnTo>
                  <a:lnTo>
                    <a:pt x="127" y="237"/>
                  </a:lnTo>
                  <a:lnTo>
                    <a:pt x="127" y="231"/>
                  </a:lnTo>
                  <a:lnTo>
                    <a:pt x="127" y="226"/>
                  </a:lnTo>
                  <a:lnTo>
                    <a:pt x="123" y="222"/>
                  </a:lnTo>
                  <a:lnTo>
                    <a:pt x="122" y="217"/>
                  </a:lnTo>
                  <a:lnTo>
                    <a:pt x="122" y="210"/>
                  </a:lnTo>
                  <a:lnTo>
                    <a:pt x="115" y="198"/>
                  </a:lnTo>
                  <a:lnTo>
                    <a:pt x="112" y="192"/>
                  </a:lnTo>
                  <a:lnTo>
                    <a:pt x="106" y="186"/>
                  </a:lnTo>
                  <a:lnTo>
                    <a:pt x="100" y="184"/>
                  </a:lnTo>
                  <a:lnTo>
                    <a:pt x="96" y="188"/>
                  </a:lnTo>
                  <a:lnTo>
                    <a:pt x="93" y="182"/>
                  </a:lnTo>
                  <a:lnTo>
                    <a:pt x="94" y="177"/>
                  </a:lnTo>
                  <a:lnTo>
                    <a:pt x="88" y="172"/>
                  </a:lnTo>
                  <a:lnTo>
                    <a:pt x="86" y="168"/>
                  </a:lnTo>
                  <a:lnTo>
                    <a:pt x="80" y="154"/>
                  </a:lnTo>
                  <a:lnTo>
                    <a:pt x="76" y="151"/>
                  </a:lnTo>
                  <a:lnTo>
                    <a:pt x="69" y="148"/>
                  </a:lnTo>
                  <a:lnTo>
                    <a:pt x="65" y="142"/>
                  </a:lnTo>
                  <a:lnTo>
                    <a:pt x="62" y="133"/>
                  </a:lnTo>
                  <a:lnTo>
                    <a:pt x="64" y="125"/>
                  </a:lnTo>
                  <a:lnTo>
                    <a:pt x="67" y="114"/>
                  </a:lnTo>
                  <a:lnTo>
                    <a:pt x="67" y="102"/>
                  </a:lnTo>
                  <a:lnTo>
                    <a:pt x="61" y="97"/>
                  </a:lnTo>
                  <a:lnTo>
                    <a:pt x="56" y="93"/>
                  </a:lnTo>
                  <a:lnTo>
                    <a:pt x="52" y="88"/>
                  </a:lnTo>
                  <a:lnTo>
                    <a:pt x="51" y="81"/>
                  </a:lnTo>
                  <a:lnTo>
                    <a:pt x="54" y="76"/>
                  </a:lnTo>
                  <a:lnTo>
                    <a:pt x="59" y="69"/>
                  </a:lnTo>
                  <a:lnTo>
                    <a:pt x="65" y="66"/>
                  </a:lnTo>
                  <a:lnTo>
                    <a:pt x="73" y="51"/>
                  </a:lnTo>
                  <a:lnTo>
                    <a:pt x="77" y="43"/>
                  </a:lnTo>
                  <a:lnTo>
                    <a:pt x="80" y="32"/>
                  </a:lnTo>
                  <a:lnTo>
                    <a:pt x="83" y="24"/>
                  </a:lnTo>
                  <a:lnTo>
                    <a:pt x="86" y="18"/>
                  </a:lnTo>
                  <a:lnTo>
                    <a:pt x="91" y="11"/>
                  </a:lnTo>
                  <a:lnTo>
                    <a:pt x="98" y="7"/>
                  </a:lnTo>
                  <a:lnTo>
                    <a:pt x="85" y="2"/>
                  </a:lnTo>
                  <a:lnTo>
                    <a:pt x="78" y="0"/>
                  </a:lnTo>
                  <a:lnTo>
                    <a:pt x="61" y="1"/>
                  </a:lnTo>
                  <a:lnTo>
                    <a:pt x="53" y="1"/>
                  </a:lnTo>
                  <a:lnTo>
                    <a:pt x="44" y="4"/>
                  </a:lnTo>
                  <a:lnTo>
                    <a:pt x="31" y="12"/>
                  </a:lnTo>
                  <a:lnTo>
                    <a:pt x="27" y="15"/>
                  </a:lnTo>
                  <a:lnTo>
                    <a:pt x="22" y="19"/>
                  </a:lnTo>
                  <a:lnTo>
                    <a:pt x="11" y="34"/>
                  </a:lnTo>
                  <a:lnTo>
                    <a:pt x="6" y="47"/>
                  </a:lnTo>
                  <a:lnTo>
                    <a:pt x="0" y="48"/>
                  </a:lnTo>
                  <a:lnTo>
                    <a:pt x="4" y="73"/>
                  </a:lnTo>
                  <a:lnTo>
                    <a:pt x="3" y="79"/>
                  </a:lnTo>
                  <a:lnTo>
                    <a:pt x="5" y="87"/>
                  </a:lnTo>
                  <a:lnTo>
                    <a:pt x="7" y="94"/>
                  </a:lnTo>
                  <a:lnTo>
                    <a:pt x="12" y="133"/>
                  </a:lnTo>
                  <a:lnTo>
                    <a:pt x="18" y="174"/>
                  </a:lnTo>
                  <a:lnTo>
                    <a:pt x="17" y="180"/>
                  </a:lnTo>
                  <a:lnTo>
                    <a:pt x="27" y="234"/>
                  </a:lnTo>
                  <a:lnTo>
                    <a:pt x="28" y="241"/>
                  </a:lnTo>
                  <a:lnTo>
                    <a:pt x="33" y="273"/>
                  </a:lnTo>
                  <a:lnTo>
                    <a:pt x="34" y="285"/>
                  </a:lnTo>
                  <a:lnTo>
                    <a:pt x="34" y="295"/>
                  </a:lnTo>
                  <a:lnTo>
                    <a:pt x="37" y="306"/>
                  </a:lnTo>
                  <a:lnTo>
                    <a:pt x="39" y="315"/>
                  </a:lnTo>
                  <a:lnTo>
                    <a:pt x="42" y="339"/>
                  </a:lnTo>
                  <a:lnTo>
                    <a:pt x="47" y="371"/>
                  </a:lnTo>
                  <a:lnTo>
                    <a:pt x="49" y="388"/>
                  </a:lnTo>
                  <a:lnTo>
                    <a:pt x="50" y="395"/>
                  </a:lnTo>
                  <a:lnTo>
                    <a:pt x="57" y="437"/>
                  </a:lnTo>
                  <a:lnTo>
                    <a:pt x="69" y="517"/>
                  </a:lnTo>
                  <a:lnTo>
                    <a:pt x="100" y="515"/>
                  </a:lnTo>
                  <a:lnTo>
                    <a:pt x="165" y="510"/>
                  </a:lnTo>
                  <a:lnTo>
                    <a:pt x="171" y="511"/>
                  </a:lnTo>
                  <a:lnTo>
                    <a:pt x="183" y="510"/>
                  </a:lnTo>
                  <a:lnTo>
                    <a:pt x="200" y="510"/>
                  </a:lnTo>
                  <a:lnTo>
                    <a:pt x="209" y="508"/>
                  </a:lnTo>
                  <a:lnTo>
                    <a:pt x="209" y="508"/>
                  </a:lnTo>
                  <a:lnTo>
                    <a:pt x="209" y="508"/>
                  </a:lnTo>
                  <a:close/>
                </a:path>
              </a:pathLst>
            </a:custGeom>
            <a:noFill/>
            <a:ln w="25400" cap="flat">
              <a:solidFill>
                <a:schemeClr val="bg1">
                  <a:lumMod val="65000"/>
                </a:schemeClr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13" name="Rectangle 1012">
            <a:extLst>
              <a:ext uri="{FF2B5EF4-FFF2-40B4-BE49-F238E27FC236}">
                <a16:creationId xmlns:a16="http://schemas.microsoft.com/office/drawing/2014/main" id="{FF28732A-7522-2A69-5742-84932C92C1E5}"/>
              </a:ext>
            </a:extLst>
          </p:cNvPr>
          <p:cNvSpPr/>
          <p:nvPr userDrawn="1"/>
        </p:nvSpPr>
        <p:spPr>
          <a:xfrm>
            <a:off x="17272000" y="-11277600"/>
            <a:ext cx="6731000" cy="25654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014" name="Rectangle 1013">
            <a:extLst>
              <a:ext uri="{FF2B5EF4-FFF2-40B4-BE49-F238E27FC236}">
                <a16:creationId xmlns:a16="http://schemas.microsoft.com/office/drawing/2014/main" id="{3DBD7397-902B-B08F-1E49-7795A1718955}"/>
              </a:ext>
            </a:extLst>
          </p:cNvPr>
          <p:cNvSpPr/>
          <p:nvPr userDrawn="1"/>
        </p:nvSpPr>
        <p:spPr>
          <a:xfrm>
            <a:off x="32766000" y="2387600"/>
            <a:ext cx="6731000" cy="25654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015" name="Rectangle 1014">
            <a:extLst>
              <a:ext uri="{FF2B5EF4-FFF2-40B4-BE49-F238E27FC236}">
                <a16:creationId xmlns:a16="http://schemas.microsoft.com/office/drawing/2014/main" id="{06895DD4-0286-25F7-1C63-740C5A03973C}"/>
              </a:ext>
            </a:extLst>
          </p:cNvPr>
          <p:cNvSpPr/>
          <p:nvPr userDrawn="1"/>
        </p:nvSpPr>
        <p:spPr>
          <a:xfrm>
            <a:off x="16941800" y="11709400"/>
            <a:ext cx="6731000" cy="2565400"/>
          </a:xfrm>
          <a:prstGeom prst="rect">
            <a:avLst/>
          </a:prstGeom>
          <a:solidFill>
            <a:srgbClr val="FFFF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287" name="Group 1286">
            <a:extLst>
              <a:ext uri="{FF2B5EF4-FFF2-40B4-BE49-F238E27FC236}">
                <a16:creationId xmlns:a16="http://schemas.microsoft.com/office/drawing/2014/main" id="{8E1E1E26-C9F9-0EB9-3858-200E88DC1CCB}"/>
              </a:ext>
            </a:extLst>
          </p:cNvPr>
          <p:cNvGrpSpPr/>
          <p:nvPr userDrawn="1"/>
        </p:nvGrpSpPr>
        <p:grpSpPr>
          <a:xfrm>
            <a:off x="4175255" y="1797468"/>
            <a:ext cx="2575683" cy="1765509"/>
            <a:chOff x="4175255" y="1797468"/>
            <a:chExt cx="2575683" cy="1765509"/>
          </a:xfrm>
          <a:solidFill>
            <a:srgbClr val="6997AC">
              <a:alpha val="70000"/>
            </a:srgbClr>
          </a:solidFill>
        </p:grpSpPr>
        <p:sp>
          <p:nvSpPr>
            <p:cNvPr id="1225" name="Freeform: Shape 1224">
              <a:extLst>
                <a:ext uri="{FF2B5EF4-FFF2-40B4-BE49-F238E27FC236}">
                  <a16:creationId xmlns:a16="http://schemas.microsoft.com/office/drawing/2014/main" id="{B8BEC003-4624-D7EF-21FF-57164D23D6A6}"/>
                </a:ext>
              </a:extLst>
            </p:cNvPr>
            <p:cNvSpPr/>
            <p:nvPr/>
          </p:nvSpPr>
          <p:spPr>
            <a:xfrm>
              <a:off x="4175255" y="2560325"/>
              <a:ext cx="888769" cy="1001049"/>
            </a:xfrm>
            <a:custGeom>
              <a:avLst/>
              <a:gdLst>
                <a:gd name="connsiteX0" fmla="*/ 42481 w 527780"/>
                <a:gd name="connsiteY0" fmla="*/ 594455 h 594455"/>
                <a:gd name="connsiteX1" fmla="*/ 103060 w 527780"/>
                <a:gd name="connsiteY1" fmla="*/ 593312 h 594455"/>
                <a:gd name="connsiteX2" fmla="*/ 202311 w 527780"/>
                <a:gd name="connsiteY2" fmla="*/ 592550 h 594455"/>
                <a:gd name="connsiteX3" fmla="*/ 391763 w 527780"/>
                <a:gd name="connsiteY3" fmla="*/ 594265 h 594455"/>
                <a:gd name="connsiteX4" fmla="*/ 478346 w 527780"/>
                <a:gd name="connsiteY4" fmla="*/ 591979 h 594455"/>
                <a:gd name="connsiteX5" fmla="*/ 497396 w 527780"/>
                <a:gd name="connsiteY5" fmla="*/ 577025 h 594455"/>
                <a:gd name="connsiteX6" fmla="*/ 508540 w 527780"/>
                <a:gd name="connsiteY6" fmla="*/ 556736 h 594455"/>
                <a:gd name="connsiteX7" fmla="*/ 476631 w 527780"/>
                <a:gd name="connsiteY7" fmla="*/ 535496 h 594455"/>
                <a:gd name="connsiteX8" fmla="*/ 476060 w 527780"/>
                <a:gd name="connsiteY8" fmla="*/ 505111 h 594455"/>
                <a:gd name="connsiteX9" fmla="*/ 474440 w 527780"/>
                <a:gd name="connsiteY9" fmla="*/ 483203 h 594455"/>
                <a:gd name="connsiteX10" fmla="*/ 458533 w 527780"/>
                <a:gd name="connsiteY10" fmla="*/ 472630 h 594455"/>
                <a:gd name="connsiteX11" fmla="*/ 461201 w 527780"/>
                <a:gd name="connsiteY11" fmla="*/ 451295 h 594455"/>
                <a:gd name="connsiteX12" fmla="*/ 443579 w 527780"/>
                <a:gd name="connsiteY12" fmla="*/ 418814 h 594455"/>
                <a:gd name="connsiteX13" fmla="*/ 447294 w 527780"/>
                <a:gd name="connsiteY13" fmla="*/ 388906 h 594455"/>
                <a:gd name="connsiteX14" fmla="*/ 462153 w 527780"/>
                <a:gd name="connsiteY14" fmla="*/ 373475 h 594455"/>
                <a:gd name="connsiteX15" fmla="*/ 461105 w 527780"/>
                <a:gd name="connsiteY15" fmla="*/ 347282 h 594455"/>
                <a:gd name="connsiteX16" fmla="*/ 467392 w 527780"/>
                <a:gd name="connsiteY16" fmla="*/ 330803 h 594455"/>
                <a:gd name="connsiteX17" fmla="*/ 488061 w 527780"/>
                <a:gd name="connsiteY17" fmla="*/ 302990 h 594455"/>
                <a:gd name="connsiteX18" fmla="*/ 500824 w 527780"/>
                <a:gd name="connsiteY18" fmla="*/ 269938 h 594455"/>
                <a:gd name="connsiteX19" fmla="*/ 507111 w 527780"/>
                <a:gd name="connsiteY19" fmla="*/ 253365 h 594455"/>
                <a:gd name="connsiteX20" fmla="*/ 517779 w 527780"/>
                <a:gd name="connsiteY20" fmla="*/ 237363 h 594455"/>
                <a:gd name="connsiteX21" fmla="*/ 527780 w 527780"/>
                <a:gd name="connsiteY21" fmla="*/ 225647 h 594455"/>
                <a:gd name="connsiteX22" fmla="*/ 513493 w 527780"/>
                <a:gd name="connsiteY22" fmla="*/ 202216 h 594455"/>
                <a:gd name="connsiteX23" fmla="*/ 503872 w 527780"/>
                <a:gd name="connsiteY23" fmla="*/ 175070 h 594455"/>
                <a:gd name="connsiteX24" fmla="*/ 502253 w 527780"/>
                <a:gd name="connsiteY24" fmla="*/ 153162 h 594455"/>
                <a:gd name="connsiteX25" fmla="*/ 496443 w 527780"/>
                <a:gd name="connsiteY25" fmla="*/ 130778 h 594455"/>
                <a:gd name="connsiteX26" fmla="*/ 480441 w 527780"/>
                <a:gd name="connsiteY26" fmla="*/ 120205 h 594455"/>
                <a:gd name="connsiteX27" fmla="*/ 474059 w 527780"/>
                <a:gd name="connsiteY27" fmla="*/ 102108 h 594455"/>
                <a:gd name="connsiteX28" fmla="*/ 455485 w 527780"/>
                <a:gd name="connsiteY28" fmla="*/ 112776 h 594455"/>
                <a:gd name="connsiteX29" fmla="*/ 443865 w 527780"/>
                <a:gd name="connsiteY29" fmla="*/ 102679 h 594455"/>
                <a:gd name="connsiteX30" fmla="*/ 447008 w 527780"/>
                <a:gd name="connsiteY30" fmla="*/ 77057 h 594455"/>
                <a:gd name="connsiteX31" fmla="*/ 405574 w 527780"/>
                <a:gd name="connsiteY31" fmla="*/ 28670 h 594455"/>
                <a:gd name="connsiteX32" fmla="*/ 383762 w 527780"/>
                <a:gd name="connsiteY32" fmla="*/ 30289 h 594455"/>
                <a:gd name="connsiteX33" fmla="*/ 365760 w 527780"/>
                <a:gd name="connsiteY33" fmla="*/ 36767 h 594455"/>
                <a:gd name="connsiteX34" fmla="*/ 364617 w 527780"/>
                <a:gd name="connsiteY34" fmla="*/ 10668 h 594455"/>
                <a:gd name="connsiteX35" fmla="*/ 348710 w 527780"/>
                <a:gd name="connsiteY35" fmla="*/ 0 h 594455"/>
                <a:gd name="connsiteX36" fmla="*/ 324803 w 527780"/>
                <a:gd name="connsiteY36" fmla="*/ 18669 h 594455"/>
                <a:gd name="connsiteX37" fmla="*/ 305181 w 527780"/>
                <a:gd name="connsiteY37" fmla="*/ 3334 h 594455"/>
                <a:gd name="connsiteX38" fmla="*/ 275558 w 527780"/>
                <a:gd name="connsiteY38" fmla="*/ 68961 h 594455"/>
                <a:gd name="connsiteX39" fmla="*/ 246412 w 527780"/>
                <a:gd name="connsiteY39" fmla="*/ 130302 h 594455"/>
                <a:gd name="connsiteX40" fmla="*/ 229933 w 527780"/>
                <a:gd name="connsiteY40" fmla="*/ 158591 h 594455"/>
                <a:gd name="connsiteX41" fmla="*/ 127730 w 527780"/>
                <a:gd name="connsiteY41" fmla="*/ 323469 h 594455"/>
                <a:gd name="connsiteX42" fmla="*/ 90583 w 527780"/>
                <a:gd name="connsiteY42" fmla="*/ 379571 h 594455"/>
                <a:gd name="connsiteX43" fmla="*/ 84201 w 527780"/>
                <a:gd name="connsiteY43" fmla="*/ 396050 h 594455"/>
                <a:gd name="connsiteX44" fmla="*/ 76295 w 527780"/>
                <a:gd name="connsiteY44" fmla="*/ 425387 h 594455"/>
                <a:gd name="connsiteX45" fmla="*/ 74200 w 527780"/>
                <a:gd name="connsiteY45" fmla="*/ 442436 h 594455"/>
                <a:gd name="connsiteX46" fmla="*/ 94869 w 527780"/>
                <a:gd name="connsiteY46" fmla="*/ 449389 h 594455"/>
                <a:gd name="connsiteX47" fmla="*/ 106108 w 527780"/>
                <a:gd name="connsiteY47" fmla="*/ 463772 h 594455"/>
                <a:gd name="connsiteX48" fmla="*/ 103442 w 527780"/>
                <a:gd name="connsiteY48" fmla="*/ 485108 h 594455"/>
                <a:gd name="connsiteX49" fmla="*/ 92868 w 527780"/>
                <a:gd name="connsiteY49" fmla="*/ 501110 h 594455"/>
                <a:gd name="connsiteX50" fmla="*/ 76962 w 527780"/>
                <a:gd name="connsiteY50" fmla="*/ 525113 h 594455"/>
                <a:gd name="connsiteX51" fmla="*/ 53626 w 527780"/>
                <a:gd name="connsiteY51" fmla="*/ 539496 h 594455"/>
                <a:gd name="connsiteX52" fmla="*/ 47244 w 527780"/>
                <a:gd name="connsiteY52" fmla="*/ 556070 h 594455"/>
                <a:gd name="connsiteX53" fmla="*/ 32385 w 527780"/>
                <a:gd name="connsiteY53" fmla="*/ 571595 h 594455"/>
                <a:gd name="connsiteX54" fmla="*/ 14383 w 527780"/>
                <a:gd name="connsiteY54" fmla="*/ 577977 h 594455"/>
                <a:gd name="connsiteX55" fmla="*/ 0 w 527780"/>
                <a:gd name="connsiteY55" fmla="*/ 589217 h 594455"/>
                <a:gd name="connsiteX56" fmla="*/ 38290 w 527780"/>
                <a:gd name="connsiteY56" fmla="*/ 593979 h 594455"/>
                <a:gd name="connsiteX57" fmla="*/ 42481 w 527780"/>
                <a:gd name="connsiteY57" fmla="*/ 594455 h 594455"/>
                <a:gd name="connsiteX58" fmla="*/ 42481 w 527780"/>
                <a:gd name="connsiteY58" fmla="*/ 594455 h 594455"/>
                <a:gd name="connsiteX59" fmla="*/ 42481 w 527780"/>
                <a:gd name="connsiteY59" fmla="*/ 594455 h 5944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527780" h="594455">
                  <a:moveTo>
                    <a:pt x="42481" y="594455"/>
                  </a:moveTo>
                  <a:lnTo>
                    <a:pt x="103060" y="593312"/>
                  </a:lnTo>
                  <a:lnTo>
                    <a:pt x="202311" y="592550"/>
                  </a:lnTo>
                  <a:lnTo>
                    <a:pt x="391763" y="594265"/>
                  </a:lnTo>
                  <a:lnTo>
                    <a:pt x="478346" y="591979"/>
                  </a:lnTo>
                  <a:lnTo>
                    <a:pt x="497396" y="577025"/>
                  </a:lnTo>
                  <a:lnTo>
                    <a:pt x="508540" y="556736"/>
                  </a:lnTo>
                  <a:lnTo>
                    <a:pt x="476631" y="535496"/>
                  </a:lnTo>
                  <a:lnTo>
                    <a:pt x="476060" y="505111"/>
                  </a:lnTo>
                  <a:lnTo>
                    <a:pt x="474440" y="483203"/>
                  </a:lnTo>
                  <a:lnTo>
                    <a:pt x="458533" y="472630"/>
                  </a:lnTo>
                  <a:lnTo>
                    <a:pt x="461201" y="451295"/>
                  </a:lnTo>
                  <a:lnTo>
                    <a:pt x="443579" y="418814"/>
                  </a:lnTo>
                  <a:lnTo>
                    <a:pt x="447294" y="388906"/>
                  </a:lnTo>
                  <a:lnTo>
                    <a:pt x="462153" y="373475"/>
                  </a:lnTo>
                  <a:lnTo>
                    <a:pt x="461105" y="347282"/>
                  </a:lnTo>
                  <a:lnTo>
                    <a:pt x="467392" y="330803"/>
                  </a:lnTo>
                  <a:lnTo>
                    <a:pt x="488061" y="302990"/>
                  </a:lnTo>
                  <a:lnTo>
                    <a:pt x="500824" y="269938"/>
                  </a:lnTo>
                  <a:lnTo>
                    <a:pt x="507111" y="253365"/>
                  </a:lnTo>
                  <a:lnTo>
                    <a:pt x="517779" y="237363"/>
                  </a:lnTo>
                  <a:lnTo>
                    <a:pt x="527780" y="225647"/>
                  </a:lnTo>
                  <a:lnTo>
                    <a:pt x="513493" y="202216"/>
                  </a:lnTo>
                  <a:lnTo>
                    <a:pt x="503872" y="175070"/>
                  </a:lnTo>
                  <a:lnTo>
                    <a:pt x="502253" y="153162"/>
                  </a:lnTo>
                  <a:lnTo>
                    <a:pt x="496443" y="130778"/>
                  </a:lnTo>
                  <a:lnTo>
                    <a:pt x="480441" y="120205"/>
                  </a:lnTo>
                  <a:lnTo>
                    <a:pt x="474059" y="102108"/>
                  </a:lnTo>
                  <a:lnTo>
                    <a:pt x="455485" y="112776"/>
                  </a:lnTo>
                  <a:lnTo>
                    <a:pt x="443865" y="102679"/>
                  </a:lnTo>
                  <a:lnTo>
                    <a:pt x="447008" y="77057"/>
                  </a:lnTo>
                  <a:lnTo>
                    <a:pt x="405574" y="28670"/>
                  </a:lnTo>
                  <a:lnTo>
                    <a:pt x="383762" y="30289"/>
                  </a:lnTo>
                  <a:lnTo>
                    <a:pt x="365760" y="36767"/>
                  </a:lnTo>
                  <a:lnTo>
                    <a:pt x="364617" y="10668"/>
                  </a:lnTo>
                  <a:lnTo>
                    <a:pt x="348710" y="0"/>
                  </a:lnTo>
                  <a:lnTo>
                    <a:pt x="324803" y="18669"/>
                  </a:lnTo>
                  <a:lnTo>
                    <a:pt x="305181" y="3334"/>
                  </a:lnTo>
                  <a:lnTo>
                    <a:pt x="275558" y="68961"/>
                  </a:lnTo>
                  <a:lnTo>
                    <a:pt x="246412" y="130302"/>
                  </a:lnTo>
                  <a:lnTo>
                    <a:pt x="229933" y="158591"/>
                  </a:lnTo>
                  <a:lnTo>
                    <a:pt x="127730" y="323469"/>
                  </a:lnTo>
                  <a:lnTo>
                    <a:pt x="90583" y="379571"/>
                  </a:lnTo>
                  <a:lnTo>
                    <a:pt x="84201" y="396050"/>
                  </a:lnTo>
                  <a:lnTo>
                    <a:pt x="76295" y="425387"/>
                  </a:lnTo>
                  <a:lnTo>
                    <a:pt x="74200" y="442436"/>
                  </a:lnTo>
                  <a:lnTo>
                    <a:pt x="94869" y="449389"/>
                  </a:lnTo>
                  <a:lnTo>
                    <a:pt x="106108" y="463772"/>
                  </a:lnTo>
                  <a:lnTo>
                    <a:pt x="103442" y="485108"/>
                  </a:lnTo>
                  <a:lnTo>
                    <a:pt x="92868" y="501110"/>
                  </a:lnTo>
                  <a:lnTo>
                    <a:pt x="76962" y="525113"/>
                  </a:lnTo>
                  <a:lnTo>
                    <a:pt x="53626" y="539496"/>
                  </a:lnTo>
                  <a:lnTo>
                    <a:pt x="47244" y="556070"/>
                  </a:lnTo>
                  <a:lnTo>
                    <a:pt x="32385" y="571595"/>
                  </a:lnTo>
                  <a:lnTo>
                    <a:pt x="14383" y="577977"/>
                  </a:lnTo>
                  <a:lnTo>
                    <a:pt x="0" y="589217"/>
                  </a:lnTo>
                  <a:lnTo>
                    <a:pt x="38290" y="593979"/>
                  </a:lnTo>
                  <a:lnTo>
                    <a:pt x="42481" y="594455"/>
                  </a:lnTo>
                  <a:lnTo>
                    <a:pt x="42481" y="594455"/>
                  </a:lnTo>
                  <a:lnTo>
                    <a:pt x="42481" y="594455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6" name="Freeform: Shape 1225">
              <a:extLst>
                <a:ext uri="{FF2B5EF4-FFF2-40B4-BE49-F238E27FC236}">
                  <a16:creationId xmlns:a16="http://schemas.microsoft.com/office/drawing/2014/main" id="{6E537AA7-ADC2-7A94-C745-08ED31740F16}"/>
                </a:ext>
              </a:extLst>
            </p:cNvPr>
            <p:cNvSpPr/>
            <p:nvPr/>
          </p:nvSpPr>
          <p:spPr>
            <a:xfrm>
              <a:off x="4923997" y="2779591"/>
              <a:ext cx="556423" cy="781623"/>
            </a:xfrm>
            <a:custGeom>
              <a:avLst/>
              <a:gdLst>
                <a:gd name="connsiteX0" fmla="*/ 215455 w 330422"/>
                <a:gd name="connsiteY0" fmla="*/ 461391 h 464153"/>
                <a:gd name="connsiteX1" fmla="*/ 250031 w 330422"/>
                <a:gd name="connsiteY1" fmla="*/ 461391 h 464153"/>
                <a:gd name="connsiteX2" fmla="*/ 264319 w 330422"/>
                <a:gd name="connsiteY2" fmla="*/ 415576 h 464153"/>
                <a:gd name="connsiteX3" fmla="*/ 277558 w 330422"/>
                <a:gd name="connsiteY3" fmla="*/ 378238 h 464153"/>
                <a:gd name="connsiteX4" fmla="*/ 290226 w 330422"/>
                <a:gd name="connsiteY4" fmla="*/ 345281 h 464153"/>
                <a:gd name="connsiteX5" fmla="*/ 300799 w 330422"/>
                <a:gd name="connsiteY5" fmla="*/ 294608 h 464153"/>
                <a:gd name="connsiteX6" fmla="*/ 318801 w 330422"/>
                <a:gd name="connsiteY6" fmla="*/ 253651 h 464153"/>
                <a:gd name="connsiteX7" fmla="*/ 325755 w 330422"/>
                <a:gd name="connsiteY7" fmla="*/ 232886 h 464153"/>
                <a:gd name="connsiteX8" fmla="*/ 323564 w 330422"/>
                <a:gd name="connsiteY8" fmla="*/ 215265 h 464153"/>
                <a:gd name="connsiteX9" fmla="*/ 329946 w 330422"/>
                <a:gd name="connsiteY9" fmla="*/ 198787 h 464153"/>
                <a:gd name="connsiteX10" fmla="*/ 327755 w 330422"/>
                <a:gd name="connsiteY10" fmla="*/ 181261 h 464153"/>
                <a:gd name="connsiteX11" fmla="*/ 330422 w 330422"/>
                <a:gd name="connsiteY11" fmla="*/ 159925 h 464153"/>
                <a:gd name="connsiteX12" fmla="*/ 313372 w 330422"/>
                <a:gd name="connsiteY12" fmla="*/ 157829 h 464153"/>
                <a:gd name="connsiteX13" fmla="*/ 323469 w 330422"/>
                <a:gd name="connsiteY13" fmla="*/ 146113 h 464153"/>
                <a:gd name="connsiteX14" fmla="*/ 326136 w 330422"/>
                <a:gd name="connsiteY14" fmla="*/ 124778 h 464153"/>
                <a:gd name="connsiteX15" fmla="*/ 300038 w 330422"/>
                <a:gd name="connsiteY15" fmla="*/ 125921 h 464153"/>
                <a:gd name="connsiteX16" fmla="*/ 280416 w 330422"/>
                <a:gd name="connsiteY16" fmla="*/ 110490 h 464153"/>
                <a:gd name="connsiteX17" fmla="*/ 298418 w 330422"/>
                <a:gd name="connsiteY17" fmla="*/ 104108 h 464153"/>
                <a:gd name="connsiteX18" fmla="*/ 301085 w 330422"/>
                <a:gd name="connsiteY18" fmla="*/ 82772 h 464153"/>
                <a:gd name="connsiteX19" fmla="*/ 278796 w 330422"/>
                <a:gd name="connsiteY19" fmla="*/ 88678 h 464153"/>
                <a:gd name="connsiteX20" fmla="*/ 263366 w 330422"/>
                <a:gd name="connsiteY20" fmla="*/ 73819 h 464153"/>
                <a:gd name="connsiteX21" fmla="*/ 251650 w 330422"/>
                <a:gd name="connsiteY21" fmla="*/ 63722 h 464153"/>
                <a:gd name="connsiteX22" fmla="*/ 227171 w 330422"/>
                <a:gd name="connsiteY22" fmla="*/ 52007 h 464153"/>
                <a:gd name="connsiteX23" fmla="*/ 220789 w 330422"/>
                <a:gd name="connsiteY23" fmla="*/ 34004 h 464153"/>
                <a:gd name="connsiteX24" fmla="*/ 195263 w 330422"/>
                <a:gd name="connsiteY24" fmla="*/ 30766 h 464153"/>
                <a:gd name="connsiteX25" fmla="*/ 179831 w 330422"/>
                <a:gd name="connsiteY25" fmla="*/ 15907 h 464153"/>
                <a:gd name="connsiteX26" fmla="*/ 155924 w 330422"/>
                <a:gd name="connsiteY26" fmla="*/ 0 h 464153"/>
                <a:gd name="connsiteX27" fmla="*/ 143732 w 330422"/>
                <a:gd name="connsiteY27" fmla="*/ 28766 h 464153"/>
                <a:gd name="connsiteX28" fmla="*/ 127254 w 330422"/>
                <a:gd name="connsiteY28" fmla="*/ 57055 h 464153"/>
                <a:gd name="connsiteX29" fmla="*/ 98107 w 330422"/>
                <a:gd name="connsiteY29" fmla="*/ 83725 h 464153"/>
                <a:gd name="connsiteX30" fmla="*/ 80581 w 330422"/>
                <a:gd name="connsiteY30" fmla="*/ 85820 h 464153"/>
                <a:gd name="connsiteX31" fmla="*/ 73628 w 330422"/>
                <a:gd name="connsiteY31" fmla="*/ 106585 h 464153"/>
                <a:gd name="connsiteX32" fmla="*/ 63055 w 330422"/>
                <a:gd name="connsiteY32" fmla="*/ 122587 h 464153"/>
                <a:gd name="connsiteX33" fmla="*/ 56673 w 330422"/>
                <a:gd name="connsiteY33" fmla="*/ 139160 h 464153"/>
                <a:gd name="connsiteX34" fmla="*/ 49339 w 330422"/>
                <a:gd name="connsiteY34" fmla="*/ 164116 h 464153"/>
                <a:gd name="connsiteX35" fmla="*/ 38671 w 330422"/>
                <a:gd name="connsiteY35" fmla="*/ 180118 h 464153"/>
                <a:gd name="connsiteX36" fmla="*/ 23813 w 330422"/>
                <a:gd name="connsiteY36" fmla="*/ 195644 h 464153"/>
                <a:gd name="connsiteX37" fmla="*/ 17526 w 330422"/>
                <a:gd name="connsiteY37" fmla="*/ 212122 h 464153"/>
                <a:gd name="connsiteX38" fmla="*/ 19621 w 330422"/>
                <a:gd name="connsiteY38" fmla="*/ 229648 h 464153"/>
                <a:gd name="connsiteX39" fmla="*/ 17526 w 330422"/>
                <a:gd name="connsiteY39" fmla="*/ 246698 h 464153"/>
                <a:gd name="connsiteX40" fmla="*/ 3238 w 330422"/>
                <a:gd name="connsiteY40" fmla="*/ 257937 h 464153"/>
                <a:gd name="connsiteX41" fmla="*/ 0 w 330422"/>
                <a:gd name="connsiteY41" fmla="*/ 283464 h 464153"/>
                <a:gd name="connsiteX42" fmla="*/ 17050 w 330422"/>
                <a:gd name="connsiteY42" fmla="*/ 320135 h 464153"/>
                <a:gd name="connsiteX43" fmla="*/ 14478 w 330422"/>
                <a:gd name="connsiteY43" fmla="*/ 341471 h 464153"/>
                <a:gd name="connsiteX44" fmla="*/ 30385 w 330422"/>
                <a:gd name="connsiteY44" fmla="*/ 352139 h 464153"/>
                <a:gd name="connsiteX45" fmla="*/ 24098 w 330422"/>
                <a:gd name="connsiteY45" fmla="*/ 368617 h 464153"/>
                <a:gd name="connsiteX46" fmla="*/ 25717 w 330422"/>
                <a:gd name="connsiteY46" fmla="*/ 390430 h 464153"/>
                <a:gd name="connsiteX47" fmla="*/ 36862 w 330422"/>
                <a:gd name="connsiteY47" fmla="*/ 404813 h 464153"/>
                <a:gd name="connsiteX48" fmla="*/ 56579 w 330422"/>
                <a:gd name="connsiteY48" fmla="*/ 420148 h 464153"/>
                <a:gd name="connsiteX49" fmla="*/ 53435 w 330422"/>
                <a:gd name="connsiteY49" fmla="*/ 445770 h 464153"/>
                <a:gd name="connsiteX50" fmla="*/ 124587 w 330422"/>
                <a:gd name="connsiteY50" fmla="*/ 463201 h 464153"/>
                <a:gd name="connsiteX51" fmla="*/ 202216 w 330422"/>
                <a:gd name="connsiteY51" fmla="*/ 464153 h 464153"/>
                <a:gd name="connsiteX52" fmla="*/ 215455 w 330422"/>
                <a:gd name="connsiteY52" fmla="*/ 461391 h 464153"/>
                <a:gd name="connsiteX53" fmla="*/ 215455 w 330422"/>
                <a:gd name="connsiteY53" fmla="*/ 461391 h 464153"/>
                <a:gd name="connsiteX54" fmla="*/ 215455 w 330422"/>
                <a:gd name="connsiteY54" fmla="*/ 461391 h 464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30422" h="464153">
                  <a:moveTo>
                    <a:pt x="215455" y="461391"/>
                  </a:moveTo>
                  <a:lnTo>
                    <a:pt x="250031" y="461391"/>
                  </a:lnTo>
                  <a:lnTo>
                    <a:pt x="264319" y="415576"/>
                  </a:lnTo>
                  <a:lnTo>
                    <a:pt x="277558" y="378238"/>
                  </a:lnTo>
                  <a:lnTo>
                    <a:pt x="290226" y="345281"/>
                  </a:lnTo>
                  <a:lnTo>
                    <a:pt x="300799" y="294608"/>
                  </a:lnTo>
                  <a:lnTo>
                    <a:pt x="318801" y="253651"/>
                  </a:lnTo>
                  <a:lnTo>
                    <a:pt x="325755" y="232886"/>
                  </a:lnTo>
                  <a:lnTo>
                    <a:pt x="323564" y="215265"/>
                  </a:lnTo>
                  <a:lnTo>
                    <a:pt x="329946" y="198787"/>
                  </a:lnTo>
                  <a:lnTo>
                    <a:pt x="327755" y="181261"/>
                  </a:lnTo>
                  <a:lnTo>
                    <a:pt x="330422" y="159925"/>
                  </a:lnTo>
                  <a:lnTo>
                    <a:pt x="313372" y="157829"/>
                  </a:lnTo>
                  <a:lnTo>
                    <a:pt x="323469" y="146113"/>
                  </a:lnTo>
                  <a:lnTo>
                    <a:pt x="326136" y="124778"/>
                  </a:lnTo>
                  <a:lnTo>
                    <a:pt x="300038" y="125921"/>
                  </a:lnTo>
                  <a:lnTo>
                    <a:pt x="280416" y="110490"/>
                  </a:lnTo>
                  <a:lnTo>
                    <a:pt x="298418" y="104108"/>
                  </a:lnTo>
                  <a:lnTo>
                    <a:pt x="301085" y="82772"/>
                  </a:lnTo>
                  <a:lnTo>
                    <a:pt x="278796" y="88678"/>
                  </a:lnTo>
                  <a:lnTo>
                    <a:pt x="263366" y="73819"/>
                  </a:lnTo>
                  <a:lnTo>
                    <a:pt x="251650" y="63722"/>
                  </a:lnTo>
                  <a:lnTo>
                    <a:pt x="227171" y="52007"/>
                  </a:lnTo>
                  <a:lnTo>
                    <a:pt x="220789" y="34004"/>
                  </a:lnTo>
                  <a:lnTo>
                    <a:pt x="195263" y="30766"/>
                  </a:lnTo>
                  <a:lnTo>
                    <a:pt x="179831" y="15907"/>
                  </a:lnTo>
                  <a:lnTo>
                    <a:pt x="155924" y="0"/>
                  </a:lnTo>
                  <a:lnTo>
                    <a:pt x="143732" y="28766"/>
                  </a:lnTo>
                  <a:lnTo>
                    <a:pt x="127254" y="57055"/>
                  </a:lnTo>
                  <a:lnTo>
                    <a:pt x="98107" y="83725"/>
                  </a:lnTo>
                  <a:lnTo>
                    <a:pt x="80581" y="85820"/>
                  </a:lnTo>
                  <a:lnTo>
                    <a:pt x="73628" y="106585"/>
                  </a:lnTo>
                  <a:lnTo>
                    <a:pt x="63055" y="122587"/>
                  </a:lnTo>
                  <a:lnTo>
                    <a:pt x="56673" y="139160"/>
                  </a:lnTo>
                  <a:lnTo>
                    <a:pt x="49339" y="164116"/>
                  </a:lnTo>
                  <a:lnTo>
                    <a:pt x="38671" y="180118"/>
                  </a:lnTo>
                  <a:lnTo>
                    <a:pt x="23813" y="195644"/>
                  </a:lnTo>
                  <a:lnTo>
                    <a:pt x="17526" y="212122"/>
                  </a:lnTo>
                  <a:lnTo>
                    <a:pt x="19621" y="229648"/>
                  </a:lnTo>
                  <a:lnTo>
                    <a:pt x="17526" y="246698"/>
                  </a:lnTo>
                  <a:lnTo>
                    <a:pt x="3238" y="257937"/>
                  </a:lnTo>
                  <a:lnTo>
                    <a:pt x="0" y="283464"/>
                  </a:lnTo>
                  <a:lnTo>
                    <a:pt x="17050" y="320135"/>
                  </a:lnTo>
                  <a:lnTo>
                    <a:pt x="14478" y="341471"/>
                  </a:lnTo>
                  <a:lnTo>
                    <a:pt x="30385" y="352139"/>
                  </a:lnTo>
                  <a:lnTo>
                    <a:pt x="24098" y="368617"/>
                  </a:lnTo>
                  <a:lnTo>
                    <a:pt x="25717" y="390430"/>
                  </a:lnTo>
                  <a:lnTo>
                    <a:pt x="36862" y="404813"/>
                  </a:lnTo>
                  <a:lnTo>
                    <a:pt x="56579" y="420148"/>
                  </a:lnTo>
                  <a:lnTo>
                    <a:pt x="53435" y="445770"/>
                  </a:lnTo>
                  <a:lnTo>
                    <a:pt x="124587" y="463201"/>
                  </a:lnTo>
                  <a:lnTo>
                    <a:pt x="202216" y="464153"/>
                  </a:lnTo>
                  <a:lnTo>
                    <a:pt x="215455" y="461391"/>
                  </a:lnTo>
                  <a:lnTo>
                    <a:pt x="215455" y="461391"/>
                  </a:lnTo>
                  <a:lnTo>
                    <a:pt x="215455" y="461391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7" name="Freeform: Shape 1226">
              <a:extLst>
                <a:ext uri="{FF2B5EF4-FFF2-40B4-BE49-F238E27FC236}">
                  <a16:creationId xmlns:a16="http://schemas.microsoft.com/office/drawing/2014/main" id="{77932588-5721-D6CD-0185-6B37F2831C23}"/>
                </a:ext>
              </a:extLst>
            </p:cNvPr>
            <p:cNvSpPr/>
            <p:nvPr/>
          </p:nvSpPr>
          <p:spPr>
            <a:xfrm>
              <a:off x="5350336" y="2932450"/>
              <a:ext cx="814986" cy="630527"/>
            </a:xfrm>
            <a:custGeom>
              <a:avLst/>
              <a:gdLst>
                <a:gd name="connsiteX0" fmla="*/ 36672 w 483965"/>
                <a:gd name="connsiteY0" fmla="*/ 372999 h 374427"/>
                <a:gd name="connsiteX1" fmla="*/ 58484 w 483965"/>
                <a:gd name="connsiteY1" fmla="*/ 371284 h 374427"/>
                <a:gd name="connsiteX2" fmla="*/ 153258 w 483965"/>
                <a:gd name="connsiteY2" fmla="*/ 374333 h 374427"/>
                <a:gd name="connsiteX3" fmla="*/ 399669 w 483965"/>
                <a:gd name="connsiteY3" fmla="*/ 374428 h 374427"/>
                <a:gd name="connsiteX4" fmla="*/ 456057 w 483965"/>
                <a:gd name="connsiteY4" fmla="*/ 372713 h 374427"/>
                <a:gd name="connsiteX5" fmla="*/ 463868 w 483965"/>
                <a:gd name="connsiteY5" fmla="*/ 273939 h 374427"/>
                <a:gd name="connsiteX6" fmla="*/ 477584 w 483965"/>
                <a:gd name="connsiteY6" fmla="*/ 162973 h 374427"/>
                <a:gd name="connsiteX7" fmla="*/ 483965 w 483965"/>
                <a:gd name="connsiteY7" fmla="*/ 111728 h 374427"/>
                <a:gd name="connsiteX8" fmla="*/ 448246 w 483965"/>
                <a:gd name="connsiteY8" fmla="*/ 85630 h 374427"/>
                <a:gd name="connsiteX9" fmla="*/ 433864 w 483965"/>
                <a:gd name="connsiteY9" fmla="*/ 96869 h 374427"/>
                <a:gd name="connsiteX10" fmla="*/ 415195 w 483965"/>
                <a:gd name="connsiteY10" fmla="*/ 72866 h 374427"/>
                <a:gd name="connsiteX11" fmla="*/ 399765 w 483965"/>
                <a:gd name="connsiteY11" fmla="*/ 58007 h 374427"/>
                <a:gd name="connsiteX12" fmla="*/ 281559 w 483965"/>
                <a:gd name="connsiteY12" fmla="*/ 0 h 374427"/>
                <a:gd name="connsiteX13" fmla="*/ 261366 w 483965"/>
                <a:gd name="connsiteY13" fmla="*/ 23527 h 374427"/>
                <a:gd name="connsiteX14" fmla="*/ 110204 w 483965"/>
                <a:gd name="connsiteY14" fmla="*/ 22288 h 374427"/>
                <a:gd name="connsiteX15" fmla="*/ 99060 w 483965"/>
                <a:gd name="connsiteY15" fmla="*/ 42577 h 374427"/>
                <a:gd name="connsiteX16" fmla="*/ 80963 w 483965"/>
                <a:gd name="connsiteY16" fmla="*/ 48958 h 374427"/>
                <a:gd name="connsiteX17" fmla="*/ 66675 w 483965"/>
                <a:gd name="connsiteY17" fmla="*/ 60198 h 374427"/>
                <a:gd name="connsiteX18" fmla="*/ 72486 w 483965"/>
                <a:gd name="connsiteY18" fmla="*/ 82582 h 374427"/>
                <a:gd name="connsiteX19" fmla="*/ 77914 w 483965"/>
                <a:gd name="connsiteY19" fmla="*/ 109252 h 374427"/>
                <a:gd name="connsiteX20" fmla="*/ 71533 w 483965"/>
                <a:gd name="connsiteY20" fmla="*/ 125825 h 374427"/>
                <a:gd name="connsiteX21" fmla="*/ 73629 w 483965"/>
                <a:gd name="connsiteY21" fmla="*/ 143446 h 374427"/>
                <a:gd name="connsiteX22" fmla="*/ 66770 w 483965"/>
                <a:gd name="connsiteY22" fmla="*/ 164306 h 374427"/>
                <a:gd name="connsiteX23" fmla="*/ 48768 w 483965"/>
                <a:gd name="connsiteY23" fmla="*/ 205359 h 374427"/>
                <a:gd name="connsiteX24" fmla="*/ 25908 w 483965"/>
                <a:gd name="connsiteY24" fmla="*/ 250222 h 374427"/>
                <a:gd name="connsiteX25" fmla="*/ 25432 w 483965"/>
                <a:gd name="connsiteY25" fmla="*/ 289179 h 374427"/>
                <a:gd name="connsiteX26" fmla="*/ 12192 w 483965"/>
                <a:gd name="connsiteY26" fmla="*/ 326612 h 374427"/>
                <a:gd name="connsiteX27" fmla="*/ 0 w 483965"/>
                <a:gd name="connsiteY27" fmla="*/ 355473 h 374427"/>
                <a:gd name="connsiteX28" fmla="*/ 36672 w 483965"/>
                <a:gd name="connsiteY28" fmla="*/ 372999 h 374427"/>
                <a:gd name="connsiteX29" fmla="*/ 36672 w 483965"/>
                <a:gd name="connsiteY29" fmla="*/ 372999 h 374427"/>
                <a:gd name="connsiteX30" fmla="*/ 36672 w 483965"/>
                <a:gd name="connsiteY30" fmla="*/ 372999 h 374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83965" h="374427">
                  <a:moveTo>
                    <a:pt x="36672" y="372999"/>
                  </a:moveTo>
                  <a:lnTo>
                    <a:pt x="58484" y="371284"/>
                  </a:lnTo>
                  <a:lnTo>
                    <a:pt x="153258" y="374333"/>
                  </a:lnTo>
                  <a:lnTo>
                    <a:pt x="399669" y="374428"/>
                  </a:lnTo>
                  <a:lnTo>
                    <a:pt x="456057" y="372713"/>
                  </a:lnTo>
                  <a:lnTo>
                    <a:pt x="463868" y="273939"/>
                  </a:lnTo>
                  <a:lnTo>
                    <a:pt x="477584" y="162973"/>
                  </a:lnTo>
                  <a:lnTo>
                    <a:pt x="483965" y="111728"/>
                  </a:lnTo>
                  <a:lnTo>
                    <a:pt x="448246" y="85630"/>
                  </a:lnTo>
                  <a:lnTo>
                    <a:pt x="433864" y="96869"/>
                  </a:lnTo>
                  <a:lnTo>
                    <a:pt x="415195" y="72866"/>
                  </a:lnTo>
                  <a:lnTo>
                    <a:pt x="399765" y="58007"/>
                  </a:lnTo>
                  <a:lnTo>
                    <a:pt x="281559" y="0"/>
                  </a:lnTo>
                  <a:lnTo>
                    <a:pt x="261366" y="23527"/>
                  </a:lnTo>
                  <a:lnTo>
                    <a:pt x="110204" y="22288"/>
                  </a:lnTo>
                  <a:lnTo>
                    <a:pt x="99060" y="42577"/>
                  </a:lnTo>
                  <a:lnTo>
                    <a:pt x="80963" y="48958"/>
                  </a:lnTo>
                  <a:lnTo>
                    <a:pt x="66675" y="60198"/>
                  </a:lnTo>
                  <a:lnTo>
                    <a:pt x="72486" y="82582"/>
                  </a:lnTo>
                  <a:lnTo>
                    <a:pt x="77914" y="109252"/>
                  </a:lnTo>
                  <a:lnTo>
                    <a:pt x="71533" y="125825"/>
                  </a:lnTo>
                  <a:lnTo>
                    <a:pt x="73629" y="143446"/>
                  </a:lnTo>
                  <a:lnTo>
                    <a:pt x="66770" y="164306"/>
                  </a:lnTo>
                  <a:lnTo>
                    <a:pt x="48768" y="205359"/>
                  </a:lnTo>
                  <a:lnTo>
                    <a:pt x="25908" y="250222"/>
                  </a:lnTo>
                  <a:lnTo>
                    <a:pt x="25432" y="289179"/>
                  </a:lnTo>
                  <a:lnTo>
                    <a:pt x="12192" y="326612"/>
                  </a:lnTo>
                  <a:lnTo>
                    <a:pt x="0" y="355473"/>
                  </a:lnTo>
                  <a:lnTo>
                    <a:pt x="36672" y="372999"/>
                  </a:lnTo>
                  <a:lnTo>
                    <a:pt x="36672" y="372999"/>
                  </a:lnTo>
                  <a:lnTo>
                    <a:pt x="36672" y="372999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8" name="Freeform: Shape 1227">
              <a:extLst>
                <a:ext uri="{FF2B5EF4-FFF2-40B4-BE49-F238E27FC236}">
                  <a16:creationId xmlns:a16="http://schemas.microsoft.com/office/drawing/2014/main" id="{649681F2-486E-C5F5-AB48-F687A29593FD}"/>
                </a:ext>
              </a:extLst>
            </p:cNvPr>
            <p:cNvSpPr/>
            <p:nvPr/>
          </p:nvSpPr>
          <p:spPr>
            <a:xfrm>
              <a:off x="5207100" y="2179859"/>
              <a:ext cx="777132" cy="846263"/>
            </a:xfrm>
            <a:custGeom>
              <a:avLst/>
              <a:gdLst>
                <a:gd name="connsiteX0" fmla="*/ 156210 w 461486"/>
                <a:gd name="connsiteY0" fmla="*/ 502539 h 502538"/>
                <a:gd name="connsiteX1" fmla="*/ 174213 w 461486"/>
                <a:gd name="connsiteY1" fmla="*/ 496062 h 502538"/>
                <a:gd name="connsiteX2" fmla="*/ 194977 w 461486"/>
                <a:gd name="connsiteY2" fmla="*/ 468440 h 502538"/>
                <a:gd name="connsiteX3" fmla="*/ 346139 w 461486"/>
                <a:gd name="connsiteY3" fmla="*/ 469868 h 502538"/>
                <a:gd name="connsiteX4" fmla="*/ 366332 w 461486"/>
                <a:gd name="connsiteY4" fmla="*/ 446437 h 502538"/>
                <a:gd name="connsiteX5" fmla="*/ 386525 w 461486"/>
                <a:gd name="connsiteY5" fmla="*/ 423100 h 502538"/>
                <a:gd name="connsiteX6" fmla="*/ 405575 w 461486"/>
                <a:gd name="connsiteY6" fmla="*/ 408146 h 502538"/>
                <a:gd name="connsiteX7" fmla="*/ 450818 w 461486"/>
                <a:gd name="connsiteY7" fmla="*/ 392144 h 502538"/>
                <a:gd name="connsiteX8" fmla="*/ 461486 w 461486"/>
                <a:gd name="connsiteY8" fmla="*/ 376238 h 502538"/>
                <a:gd name="connsiteX9" fmla="*/ 452819 w 461486"/>
                <a:gd name="connsiteY9" fmla="*/ 306134 h 502538"/>
                <a:gd name="connsiteX10" fmla="*/ 435769 w 461486"/>
                <a:gd name="connsiteY10" fmla="*/ 304038 h 502538"/>
                <a:gd name="connsiteX11" fmla="*/ 434150 w 461486"/>
                <a:gd name="connsiteY11" fmla="*/ 282226 h 502538"/>
                <a:gd name="connsiteX12" fmla="*/ 423482 w 461486"/>
                <a:gd name="connsiteY12" fmla="*/ 263652 h 502538"/>
                <a:gd name="connsiteX13" fmla="*/ 425577 w 461486"/>
                <a:gd name="connsiteY13" fmla="*/ 246697 h 502538"/>
                <a:gd name="connsiteX14" fmla="*/ 409575 w 461486"/>
                <a:gd name="connsiteY14" fmla="*/ 236125 h 502538"/>
                <a:gd name="connsiteX15" fmla="*/ 409004 w 461486"/>
                <a:gd name="connsiteY15" fmla="*/ 205835 h 502538"/>
                <a:gd name="connsiteX16" fmla="*/ 396145 w 461486"/>
                <a:gd name="connsiteY16" fmla="*/ 169736 h 502538"/>
                <a:gd name="connsiteX17" fmla="*/ 354997 w 461486"/>
                <a:gd name="connsiteY17" fmla="*/ 82677 h 502538"/>
                <a:gd name="connsiteX18" fmla="*/ 338995 w 461486"/>
                <a:gd name="connsiteY18" fmla="*/ 72104 h 502538"/>
                <a:gd name="connsiteX19" fmla="*/ 341090 w 461486"/>
                <a:gd name="connsiteY19" fmla="*/ 55054 h 502538"/>
                <a:gd name="connsiteX20" fmla="*/ 321373 w 461486"/>
                <a:gd name="connsiteY20" fmla="*/ 39719 h 502538"/>
                <a:gd name="connsiteX21" fmla="*/ 339471 w 461486"/>
                <a:gd name="connsiteY21" fmla="*/ 33338 h 502538"/>
                <a:gd name="connsiteX22" fmla="*/ 328232 w 461486"/>
                <a:gd name="connsiteY22" fmla="*/ 18955 h 502538"/>
                <a:gd name="connsiteX23" fmla="*/ 312801 w 461486"/>
                <a:gd name="connsiteY23" fmla="*/ 4096 h 502538"/>
                <a:gd name="connsiteX24" fmla="*/ 293656 w 461486"/>
                <a:gd name="connsiteY24" fmla="*/ 19050 h 502538"/>
                <a:gd name="connsiteX25" fmla="*/ 276606 w 461486"/>
                <a:gd name="connsiteY25" fmla="*/ 16954 h 502538"/>
                <a:gd name="connsiteX26" fmla="*/ 244126 w 461486"/>
                <a:gd name="connsiteY26" fmla="*/ 0 h 502538"/>
                <a:gd name="connsiteX27" fmla="*/ 229267 w 461486"/>
                <a:gd name="connsiteY27" fmla="*/ 15430 h 502538"/>
                <a:gd name="connsiteX28" fmla="*/ 209074 w 461486"/>
                <a:gd name="connsiteY28" fmla="*/ 38767 h 502538"/>
                <a:gd name="connsiteX29" fmla="*/ 202692 w 461486"/>
                <a:gd name="connsiteY29" fmla="*/ 55245 h 502538"/>
                <a:gd name="connsiteX30" fmla="*/ 192119 w 461486"/>
                <a:gd name="connsiteY30" fmla="*/ 71247 h 502538"/>
                <a:gd name="connsiteX31" fmla="*/ 173546 w 461486"/>
                <a:gd name="connsiteY31" fmla="*/ 81820 h 502538"/>
                <a:gd name="connsiteX32" fmla="*/ 170879 w 461486"/>
                <a:gd name="connsiteY32" fmla="*/ 103061 h 502538"/>
                <a:gd name="connsiteX33" fmla="*/ 154972 w 461486"/>
                <a:gd name="connsiteY33" fmla="*/ 126968 h 502538"/>
                <a:gd name="connsiteX34" fmla="*/ 134208 w 461486"/>
                <a:gd name="connsiteY34" fmla="*/ 154686 h 502538"/>
                <a:gd name="connsiteX35" fmla="*/ 119920 w 461486"/>
                <a:gd name="connsiteY35" fmla="*/ 165830 h 502538"/>
                <a:gd name="connsiteX36" fmla="*/ 99727 w 461486"/>
                <a:gd name="connsiteY36" fmla="*/ 189262 h 502538"/>
                <a:gd name="connsiteX37" fmla="*/ 89059 w 461486"/>
                <a:gd name="connsiteY37" fmla="*/ 205169 h 502538"/>
                <a:gd name="connsiteX38" fmla="*/ 78010 w 461486"/>
                <a:gd name="connsiteY38" fmla="*/ 225362 h 502538"/>
                <a:gd name="connsiteX39" fmla="*/ 64103 w 461486"/>
                <a:gd name="connsiteY39" fmla="*/ 232315 h 502538"/>
                <a:gd name="connsiteX40" fmla="*/ 53530 w 461486"/>
                <a:gd name="connsiteY40" fmla="*/ 248221 h 502538"/>
                <a:gd name="connsiteX41" fmla="*/ 37052 w 461486"/>
                <a:gd name="connsiteY41" fmla="*/ 276416 h 502538"/>
                <a:gd name="connsiteX42" fmla="*/ 38671 w 461486"/>
                <a:gd name="connsiteY42" fmla="*/ 298133 h 502538"/>
                <a:gd name="connsiteX43" fmla="*/ 7430 w 461486"/>
                <a:gd name="connsiteY43" fmla="*/ 341757 h 502538"/>
                <a:gd name="connsiteX44" fmla="*/ 0 w 461486"/>
                <a:gd name="connsiteY44" fmla="*/ 366713 h 502538"/>
                <a:gd name="connsiteX45" fmla="*/ 24479 w 461486"/>
                <a:gd name="connsiteY45" fmla="*/ 378428 h 502538"/>
                <a:gd name="connsiteX46" fmla="*/ 35147 w 461486"/>
                <a:gd name="connsiteY46" fmla="*/ 397002 h 502538"/>
                <a:gd name="connsiteX47" fmla="*/ 56959 w 461486"/>
                <a:gd name="connsiteY47" fmla="*/ 395383 h 502538"/>
                <a:gd name="connsiteX48" fmla="*/ 76676 w 461486"/>
                <a:gd name="connsiteY48" fmla="*/ 410718 h 502538"/>
                <a:gd name="connsiteX49" fmla="*/ 95917 w 461486"/>
                <a:gd name="connsiteY49" fmla="*/ 430340 h 502538"/>
                <a:gd name="connsiteX50" fmla="*/ 111347 w 461486"/>
                <a:gd name="connsiteY50" fmla="*/ 445199 h 502538"/>
                <a:gd name="connsiteX51" fmla="*/ 129445 w 461486"/>
                <a:gd name="connsiteY51" fmla="*/ 438817 h 502538"/>
                <a:gd name="connsiteX52" fmla="*/ 135827 w 461486"/>
                <a:gd name="connsiteY52" fmla="*/ 456819 h 502538"/>
                <a:gd name="connsiteX53" fmla="*/ 114015 w 461486"/>
                <a:gd name="connsiteY53" fmla="*/ 458438 h 502538"/>
                <a:gd name="connsiteX54" fmla="*/ 119444 w 461486"/>
                <a:gd name="connsiteY54" fmla="*/ 485013 h 502538"/>
                <a:gd name="connsiteX55" fmla="*/ 142304 w 461486"/>
                <a:gd name="connsiteY55" fmla="*/ 474917 h 502538"/>
                <a:gd name="connsiteX56" fmla="*/ 162496 w 461486"/>
                <a:gd name="connsiteY56" fmla="*/ 486061 h 502538"/>
                <a:gd name="connsiteX57" fmla="*/ 148209 w 461486"/>
                <a:gd name="connsiteY57" fmla="*/ 497205 h 502538"/>
                <a:gd name="connsiteX58" fmla="*/ 156210 w 461486"/>
                <a:gd name="connsiteY58" fmla="*/ 502539 h 502538"/>
                <a:gd name="connsiteX59" fmla="*/ 156210 w 461486"/>
                <a:gd name="connsiteY59" fmla="*/ 502539 h 502538"/>
                <a:gd name="connsiteX60" fmla="*/ 156210 w 461486"/>
                <a:gd name="connsiteY60" fmla="*/ 502539 h 5025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61486" h="502538">
                  <a:moveTo>
                    <a:pt x="156210" y="502539"/>
                  </a:moveTo>
                  <a:lnTo>
                    <a:pt x="174213" y="496062"/>
                  </a:lnTo>
                  <a:lnTo>
                    <a:pt x="194977" y="468440"/>
                  </a:lnTo>
                  <a:lnTo>
                    <a:pt x="346139" y="469868"/>
                  </a:lnTo>
                  <a:lnTo>
                    <a:pt x="366332" y="446437"/>
                  </a:lnTo>
                  <a:lnTo>
                    <a:pt x="386525" y="423100"/>
                  </a:lnTo>
                  <a:lnTo>
                    <a:pt x="405575" y="408146"/>
                  </a:lnTo>
                  <a:lnTo>
                    <a:pt x="450818" y="392144"/>
                  </a:lnTo>
                  <a:lnTo>
                    <a:pt x="461486" y="376238"/>
                  </a:lnTo>
                  <a:lnTo>
                    <a:pt x="452819" y="306134"/>
                  </a:lnTo>
                  <a:lnTo>
                    <a:pt x="435769" y="304038"/>
                  </a:lnTo>
                  <a:lnTo>
                    <a:pt x="434150" y="282226"/>
                  </a:lnTo>
                  <a:lnTo>
                    <a:pt x="423482" y="263652"/>
                  </a:lnTo>
                  <a:lnTo>
                    <a:pt x="425577" y="246697"/>
                  </a:lnTo>
                  <a:lnTo>
                    <a:pt x="409575" y="236125"/>
                  </a:lnTo>
                  <a:lnTo>
                    <a:pt x="409004" y="205835"/>
                  </a:lnTo>
                  <a:lnTo>
                    <a:pt x="396145" y="169736"/>
                  </a:lnTo>
                  <a:lnTo>
                    <a:pt x="354997" y="82677"/>
                  </a:lnTo>
                  <a:lnTo>
                    <a:pt x="338995" y="72104"/>
                  </a:lnTo>
                  <a:lnTo>
                    <a:pt x="341090" y="55054"/>
                  </a:lnTo>
                  <a:lnTo>
                    <a:pt x="321373" y="39719"/>
                  </a:lnTo>
                  <a:lnTo>
                    <a:pt x="339471" y="33338"/>
                  </a:lnTo>
                  <a:lnTo>
                    <a:pt x="328232" y="18955"/>
                  </a:lnTo>
                  <a:lnTo>
                    <a:pt x="312801" y="4096"/>
                  </a:lnTo>
                  <a:lnTo>
                    <a:pt x="293656" y="19050"/>
                  </a:lnTo>
                  <a:lnTo>
                    <a:pt x="276606" y="16954"/>
                  </a:lnTo>
                  <a:lnTo>
                    <a:pt x="244126" y="0"/>
                  </a:lnTo>
                  <a:lnTo>
                    <a:pt x="229267" y="15430"/>
                  </a:lnTo>
                  <a:lnTo>
                    <a:pt x="209074" y="38767"/>
                  </a:lnTo>
                  <a:lnTo>
                    <a:pt x="202692" y="55245"/>
                  </a:lnTo>
                  <a:lnTo>
                    <a:pt x="192119" y="71247"/>
                  </a:lnTo>
                  <a:lnTo>
                    <a:pt x="173546" y="81820"/>
                  </a:lnTo>
                  <a:lnTo>
                    <a:pt x="170879" y="103061"/>
                  </a:lnTo>
                  <a:lnTo>
                    <a:pt x="154972" y="126968"/>
                  </a:lnTo>
                  <a:lnTo>
                    <a:pt x="134208" y="154686"/>
                  </a:lnTo>
                  <a:lnTo>
                    <a:pt x="119920" y="165830"/>
                  </a:lnTo>
                  <a:lnTo>
                    <a:pt x="99727" y="189262"/>
                  </a:lnTo>
                  <a:lnTo>
                    <a:pt x="89059" y="205169"/>
                  </a:lnTo>
                  <a:lnTo>
                    <a:pt x="78010" y="225362"/>
                  </a:lnTo>
                  <a:lnTo>
                    <a:pt x="64103" y="232315"/>
                  </a:lnTo>
                  <a:lnTo>
                    <a:pt x="53530" y="248221"/>
                  </a:lnTo>
                  <a:lnTo>
                    <a:pt x="37052" y="276416"/>
                  </a:lnTo>
                  <a:lnTo>
                    <a:pt x="38671" y="298133"/>
                  </a:lnTo>
                  <a:lnTo>
                    <a:pt x="7430" y="341757"/>
                  </a:lnTo>
                  <a:lnTo>
                    <a:pt x="0" y="366713"/>
                  </a:lnTo>
                  <a:lnTo>
                    <a:pt x="24479" y="378428"/>
                  </a:lnTo>
                  <a:lnTo>
                    <a:pt x="35147" y="397002"/>
                  </a:lnTo>
                  <a:lnTo>
                    <a:pt x="56959" y="395383"/>
                  </a:lnTo>
                  <a:lnTo>
                    <a:pt x="76676" y="410718"/>
                  </a:lnTo>
                  <a:lnTo>
                    <a:pt x="95917" y="430340"/>
                  </a:lnTo>
                  <a:lnTo>
                    <a:pt x="111347" y="445199"/>
                  </a:lnTo>
                  <a:lnTo>
                    <a:pt x="129445" y="438817"/>
                  </a:lnTo>
                  <a:lnTo>
                    <a:pt x="135827" y="456819"/>
                  </a:lnTo>
                  <a:lnTo>
                    <a:pt x="114015" y="458438"/>
                  </a:lnTo>
                  <a:lnTo>
                    <a:pt x="119444" y="485013"/>
                  </a:lnTo>
                  <a:lnTo>
                    <a:pt x="142304" y="474917"/>
                  </a:lnTo>
                  <a:lnTo>
                    <a:pt x="162496" y="486061"/>
                  </a:lnTo>
                  <a:lnTo>
                    <a:pt x="148209" y="497205"/>
                  </a:lnTo>
                  <a:lnTo>
                    <a:pt x="156210" y="502539"/>
                  </a:lnTo>
                  <a:lnTo>
                    <a:pt x="156210" y="502539"/>
                  </a:lnTo>
                  <a:lnTo>
                    <a:pt x="156210" y="502539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29" name="Freeform: Shape 1228">
              <a:extLst>
                <a:ext uri="{FF2B5EF4-FFF2-40B4-BE49-F238E27FC236}">
                  <a16:creationId xmlns:a16="http://schemas.microsoft.com/office/drawing/2014/main" id="{4B7A1CEF-A83F-C696-0460-3A8B0C765406}"/>
                </a:ext>
              </a:extLst>
            </p:cNvPr>
            <p:cNvSpPr/>
            <p:nvPr/>
          </p:nvSpPr>
          <p:spPr>
            <a:xfrm>
              <a:off x="4724620" y="1797468"/>
              <a:ext cx="732380" cy="874333"/>
            </a:xfrm>
            <a:custGeom>
              <a:avLst/>
              <a:gdLst>
                <a:gd name="connsiteX0" fmla="*/ 130303 w 434911"/>
                <a:gd name="connsiteY0" fmla="*/ 519208 h 519207"/>
                <a:gd name="connsiteX1" fmla="*/ 145256 w 434911"/>
                <a:gd name="connsiteY1" fmla="*/ 503682 h 519207"/>
                <a:gd name="connsiteX2" fmla="*/ 160687 w 434911"/>
                <a:gd name="connsiteY2" fmla="*/ 483870 h 519207"/>
                <a:gd name="connsiteX3" fmla="*/ 167069 w 434911"/>
                <a:gd name="connsiteY3" fmla="*/ 467392 h 519207"/>
                <a:gd name="connsiteX4" fmla="*/ 160592 w 434911"/>
                <a:gd name="connsiteY4" fmla="*/ 449199 h 519207"/>
                <a:gd name="connsiteX5" fmla="*/ 184690 w 434911"/>
                <a:gd name="connsiteY5" fmla="*/ 465201 h 519207"/>
                <a:gd name="connsiteX6" fmla="*/ 200120 w 434911"/>
                <a:gd name="connsiteY6" fmla="*/ 480155 h 519207"/>
                <a:gd name="connsiteX7" fmla="*/ 221456 w 434911"/>
                <a:gd name="connsiteY7" fmla="*/ 482727 h 519207"/>
                <a:gd name="connsiteX8" fmla="*/ 240125 w 434911"/>
                <a:gd name="connsiteY8" fmla="*/ 472059 h 519207"/>
                <a:gd name="connsiteX9" fmla="*/ 243840 w 434911"/>
                <a:gd name="connsiteY9" fmla="*/ 442150 h 519207"/>
                <a:gd name="connsiteX10" fmla="*/ 259271 w 434911"/>
                <a:gd name="connsiteY10" fmla="*/ 422338 h 519207"/>
                <a:gd name="connsiteX11" fmla="*/ 276892 w 434911"/>
                <a:gd name="connsiteY11" fmla="*/ 420243 h 519207"/>
                <a:gd name="connsiteX12" fmla="*/ 288037 w 434911"/>
                <a:gd name="connsiteY12" fmla="*/ 399859 h 519207"/>
                <a:gd name="connsiteX13" fmla="*/ 281654 w 434911"/>
                <a:gd name="connsiteY13" fmla="*/ 381762 h 519207"/>
                <a:gd name="connsiteX14" fmla="*/ 266129 w 434911"/>
                <a:gd name="connsiteY14" fmla="*/ 366808 h 519207"/>
                <a:gd name="connsiteX15" fmla="*/ 268224 w 434911"/>
                <a:gd name="connsiteY15" fmla="*/ 349758 h 519207"/>
                <a:gd name="connsiteX16" fmla="*/ 282607 w 434911"/>
                <a:gd name="connsiteY16" fmla="*/ 338518 h 519207"/>
                <a:gd name="connsiteX17" fmla="*/ 320516 w 434911"/>
                <a:gd name="connsiteY17" fmla="*/ 347567 h 519207"/>
                <a:gd name="connsiteX18" fmla="*/ 342424 w 434911"/>
                <a:gd name="connsiteY18" fmla="*/ 345948 h 519207"/>
                <a:gd name="connsiteX19" fmla="*/ 352520 w 434911"/>
                <a:gd name="connsiteY19" fmla="*/ 334137 h 519207"/>
                <a:gd name="connsiteX20" fmla="*/ 337566 w 434911"/>
                <a:gd name="connsiteY20" fmla="*/ 314992 h 519207"/>
                <a:gd name="connsiteX21" fmla="*/ 339662 w 434911"/>
                <a:gd name="connsiteY21" fmla="*/ 297847 h 519207"/>
                <a:gd name="connsiteX22" fmla="*/ 357759 w 434911"/>
                <a:gd name="connsiteY22" fmla="*/ 291465 h 519207"/>
                <a:gd name="connsiteX23" fmla="*/ 372713 w 434911"/>
                <a:gd name="connsiteY23" fmla="*/ 275939 h 519207"/>
                <a:gd name="connsiteX24" fmla="*/ 363094 w 434911"/>
                <a:gd name="connsiteY24" fmla="*/ 248698 h 519207"/>
                <a:gd name="connsiteX25" fmla="*/ 365665 w 434911"/>
                <a:gd name="connsiteY25" fmla="*/ 227362 h 519207"/>
                <a:gd name="connsiteX26" fmla="*/ 367856 w 434911"/>
                <a:gd name="connsiteY26" fmla="*/ 210312 h 519207"/>
                <a:gd name="connsiteX27" fmla="*/ 366141 w 434911"/>
                <a:gd name="connsiteY27" fmla="*/ 188404 h 519207"/>
                <a:gd name="connsiteX28" fmla="*/ 377381 w 434911"/>
                <a:gd name="connsiteY28" fmla="*/ 168116 h 519207"/>
                <a:gd name="connsiteX29" fmla="*/ 387478 w 434911"/>
                <a:gd name="connsiteY29" fmla="*/ 156305 h 519207"/>
                <a:gd name="connsiteX30" fmla="*/ 399193 w 434911"/>
                <a:gd name="connsiteY30" fmla="*/ 166497 h 519207"/>
                <a:gd name="connsiteX31" fmla="*/ 420529 w 434911"/>
                <a:gd name="connsiteY31" fmla="*/ 169069 h 519207"/>
                <a:gd name="connsiteX32" fmla="*/ 426911 w 434911"/>
                <a:gd name="connsiteY32" fmla="*/ 152591 h 519207"/>
                <a:gd name="connsiteX33" fmla="*/ 434912 w 434911"/>
                <a:gd name="connsiteY33" fmla="*/ 123158 h 519207"/>
                <a:gd name="connsiteX34" fmla="*/ 425768 w 434911"/>
                <a:gd name="connsiteY34" fmla="*/ 91726 h 519207"/>
                <a:gd name="connsiteX35" fmla="*/ 408147 w 434911"/>
                <a:gd name="connsiteY35" fmla="*/ 93821 h 519207"/>
                <a:gd name="connsiteX36" fmla="*/ 392145 w 434911"/>
                <a:gd name="connsiteY36" fmla="*/ 83248 h 519207"/>
                <a:gd name="connsiteX37" fmla="*/ 394240 w 434911"/>
                <a:gd name="connsiteY37" fmla="*/ 66103 h 519207"/>
                <a:gd name="connsiteX38" fmla="*/ 408623 w 434911"/>
                <a:gd name="connsiteY38" fmla="*/ 54864 h 519207"/>
                <a:gd name="connsiteX39" fmla="*/ 402241 w 434911"/>
                <a:gd name="connsiteY39" fmla="*/ 36767 h 519207"/>
                <a:gd name="connsiteX40" fmla="*/ 385668 w 434911"/>
                <a:gd name="connsiteY40" fmla="*/ 30385 h 519207"/>
                <a:gd name="connsiteX41" fmla="*/ 370142 w 434911"/>
                <a:gd name="connsiteY41" fmla="*/ 15430 h 519207"/>
                <a:gd name="connsiteX42" fmla="*/ 350425 w 434911"/>
                <a:gd name="connsiteY42" fmla="*/ 0 h 519207"/>
                <a:gd name="connsiteX43" fmla="*/ 336042 w 434911"/>
                <a:gd name="connsiteY43" fmla="*/ 11240 h 519207"/>
                <a:gd name="connsiteX44" fmla="*/ 265652 w 434911"/>
                <a:gd name="connsiteY44" fmla="*/ 54578 h 519207"/>
                <a:gd name="connsiteX45" fmla="*/ 247555 w 434911"/>
                <a:gd name="connsiteY45" fmla="*/ 61055 h 519207"/>
                <a:gd name="connsiteX46" fmla="*/ 232601 w 434911"/>
                <a:gd name="connsiteY46" fmla="*/ 76486 h 519207"/>
                <a:gd name="connsiteX47" fmla="*/ 159639 w 434911"/>
                <a:gd name="connsiteY47" fmla="*/ 175927 h 519207"/>
                <a:gd name="connsiteX48" fmla="*/ 107538 w 434911"/>
                <a:gd name="connsiteY48" fmla="*/ 247555 h 519207"/>
                <a:gd name="connsiteX49" fmla="*/ 72295 w 434911"/>
                <a:gd name="connsiteY49" fmla="*/ 286607 h 519207"/>
                <a:gd name="connsiteX50" fmla="*/ 48387 w 434911"/>
                <a:gd name="connsiteY50" fmla="*/ 305276 h 519207"/>
                <a:gd name="connsiteX51" fmla="*/ 38291 w 434911"/>
                <a:gd name="connsiteY51" fmla="*/ 351758 h 519207"/>
                <a:gd name="connsiteX52" fmla="*/ 30861 w 434911"/>
                <a:gd name="connsiteY52" fmla="*/ 376809 h 519207"/>
                <a:gd name="connsiteX53" fmla="*/ 12192 w 434911"/>
                <a:gd name="connsiteY53" fmla="*/ 387572 h 519207"/>
                <a:gd name="connsiteX54" fmla="*/ 0 w 434911"/>
                <a:gd name="connsiteY54" fmla="*/ 416338 h 519207"/>
                <a:gd name="connsiteX55" fmla="*/ 16003 w 434911"/>
                <a:gd name="connsiteY55" fmla="*/ 427006 h 519207"/>
                <a:gd name="connsiteX56" fmla="*/ 32576 w 434911"/>
                <a:gd name="connsiteY56" fmla="*/ 433388 h 519207"/>
                <a:gd name="connsiteX57" fmla="*/ 12288 w 434911"/>
                <a:gd name="connsiteY57" fmla="*/ 456914 h 519207"/>
                <a:gd name="connsiteX58" fmla="*/ 29433 w 434911"/>
                <a:gd name="connsiteY58" fmla="*/ 459010 h 519207"/>
                <a:gd name="connsiteX59" fmla="*/ 44863 w 434911"/>
                <a:gd name="connsiteY59" fmla="*/ 473964 h 519207"/>
                <a:gd name="connsiteX60" fmla="*/ 42291 w 434911"/>
                <a:gd name="connsiteY60" fmla="*/ 495300 h 519207"/>
                <a:gd name="connsiteX61" fmla="*/ 64675 w 434911"/>
                <a:gd name="connsiteY61" fmla="*/ 489395 h 519207"/>
                <a:gd name="connsiteX62" fmla="*/ 110586 w 434911"/>
                <a:gd name="connsiteY62" fmla="*/ 503777 h 519207"/>
                <a:gd name="connsiteX63" fmla="*/ 130303 w 434911"/>
                <a:gd name="connsiteY63" fmla="*/ 519208 h 519207"/>
                <a:gd name="connsiteX64" fmla="*/ 130303 w 434911"/>
                <a:gd name="connsiteY64" fmla="*/ 519208 h 519207"/>
                <a:gd name="connsiteX65" fmla="*/ 130303 w 434911"/>
                <a:gd name="connsiteY65" fmla="*/ 519208 h 519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434911" h="519207">
                  <a:moveTo>
                    <a:pt x="130303" y="519208"/>
                  </a:moveTo>
                  <a:lnTo>
                    <a:pt x="145256" y="503682"/>
                  </a:lnTo>
                  <a:lnTo>
                    <a:pt x="160687" y="483870"/>
                  </a:lnTo>
                  <a:lnTo>
                    <a:pt x="167069" y="467392"/>
                  </a:lnTo>
                  <a:lnTo>
                    <a:pt x="160592" y="449199"/>
                  </a:lnTo>
                  <a:lnTo>
                    <a:pt x="184690" y="465201"/>
                  </a:lnTo>
                  <a:lnTo>
                    <a:pt x="200120" y="480155"/>
                  </a:lnTo>
                  <a:lnTo>
                    <a:pt x="221456" y="482727"/>
                  </a:lnTo>
                  <a:lnTo>
                    <a:pt x="240125" y="472059"/>
                  </a:lnTo>
                  <a:lnTo>
                    <a:pt x="243840" y="442150"/>
                  </a:lnTo>
                  <a:lnTo>
                    <a:pt x="259271" y="422338"/>
                  </a:lnTo>
                  <a:lnTo>
                    <a:pt x="276892" y="420243"/>
                  </a:lnTo>
                  <a:lnTo>
                    <a:pt x="288037" y="399859"/>
                  </a:lnTo>
                  <a:lnTo>
                    <a:pt x="281654" y="381762"/>
                  </a:lnTo>
                  <a:lnTo>
                    <a:pt x="266129" y="366808"/>
                  </a:lnTo>
                  <a:lnTo>
                    <a:pt x="268224" y="349758"/>
                  </a:lnTo>
                  <a:lnTo>
                    <a:pt x="282607" y="338518"/>
                  </a:lnTo>
                  <a:lnTo>
                    <a:pt x="320516" y="347567"/>
                  </a:lnTo>
                  <a:lnTo>
                    <a:pt x="342424" y="345948"/>
                  </a:lnTo>
                  <a:lnTo>
                    <a:pt x="352520" y="334137"/>
                  </a:lnTo>
                  <a:lnTo>
                    <a:pt x="337566" y="314992"/>
                  </a:lnTo>
                  <a:lnTo>
                    <a:pt x="339662" y="297847"/>
                  </a:lnTo>
                  <a:lnTo>
                    <a:pt x="357759" y="291465"/>
                  </a:lnTo>
                  <a:lnTo>
                    <a:pt x="372713" y="275939"/>
                  </a:lnTo>
                  <a:lnTo>
                    <a:pt x="363094" y="248698"/>
                  </a:lnTo>
                  <a:lnTo>
                    <a:pt x="365665" y="227362"/>
                  </a:lnTo>
                  <a:lnTo>
                    <a:pt x="367856" y="210312"/>
                  </a:lnTo>
                  <a:lnTo>
                    <a:pt x="366141" y="188404"/>
                  </a:lnTo>
                  <a:lnTo>
                    <a:pt x="377381" y="168116"/>
                  </a:lnTo>
                  <a:lnTo>
                    <a:pt x="387478" y="156305"/>
                  </a:lnTo>
                  <a:lnTo>
                    <a:pt x="399193" y="166497"/>
                  </a:lnTo>
                  <a:lnTo>
                    <a:pt x="420529" y="169069"/>
                  </a:lnTo>
                  <a:lnTo>
                    <a:pt x="426911" y="152591"/>
                  </a:lnTo>
                  <a:lnTo>
                    <a:pt x="434912" y="123158"/>
                  </a:lnTo>
                  <a:lnTo>
                    <a:pt x="425768" y="91726"/>
                  </a:lnTo>
                  <a:lnTo>
                    <a:pt x="408147" y="93821"/>
                  </a:lnTo>
                  <a:lnTo>
                    <a:pt x="392145" y="83248"/>
                  </a:lnTo>
                  <a:lnTo>
                    <a:pt x="394240" y="66103"/>
                  </a:lnTo>
                  <a:lnTo>
                    <a:pt x="408623" y="54864"/>
                  </a:lnTo>
                  <a:lnTo>
                    <a:pt x="402241" y="36767"/>
                  </a:lnTo>
                  <a:lnTo>
                    <a:pt x="385668" y="30385"/>
                  </a:lnTo>
                  <a:lnTo>
                    <a:pt x="370142" y="15430"/>
                  </a:lnTo>
                  <a:lnTo>
                    <a:pt x="350425" y="0"/>
                  </a:lnTo>
                  <a:lnTo>
                    <a:pt x="336042" y="11240"/>
                  </a:lnTo>
                  <a:lnTo>
                    <a:pt x="265652" y="54578"/>
                  </a:lnTo>
                  <a:lnTo>
                    <a:pt x="247555" y="61055"/>
                  </a:lnTo>
                  <a:lnTo>
                    <a:pt x="232601" y="76486"/>
                  </a:lnTo>
                  <a:lnTo>
                    <a:pt x="159639" y="175927"/>
                  </a:lnTo>
                  <a:lnTo>
                    <a:pt x="107538" y="247555"/>
                  </a:lnTo>
                  <a:lnTo>
                    <a:pt x="72295" y="286607"/>
                  </a:lnTo>
                  <a:lnTo>
                    <a:pt x="48387" y="305276"/>
                  </a:lnTo>
                  <a:lnTo>
                    <a:pt x="38291" y="351758"/>
                  </a:lnTo>
                  <a:lnTo>
                    <a:pt x="30861" y="376809"/>
                  </a:lnTo>
                  <a:lnTo>
                    <a:pt x="12192" y="387572"/>
                  </a:lnTo>
                  <a:lnTo>
                    <a:pt x="0" y="416338"/>
                  </a:lnTo>
                  <a:lnTo>
                    <a:pt x="16003" y="427006"/>
                  </a:lnTo>
                  <a:lnTo>
                    <a:pt x="32576" y="433388"/>
                  </a:lnTo>
                  <a:lnTo>
                    <a:pt x="12288" y="456914"/>
                  </a:lnTo>
                  <a:lnTo>
                    <a:pt x="29433" y="459010"/>
                  </a:lnTo>
                  <a:lnTo>
                    <a:pt x="44863" y="473964"/>
                  </a:lnTo>
                  <a:lnTo>
                    <a:pt x="42291" y="495300"/>
                  </a:lnTo>
                  <a:lnTo>
                    <a:pt x="64675" y="489395"/>
                  </a:lnTo>
                  <a:lnTo>
                    <a:pt x="110586" y="503777"/>
                  </a:lnTo>
                  <a:lnTo>
                    <a:pt x="130303" y="519208"/>
                  </a:lnTo>
                  <a:lnTo>
                    <a:pt x="130303" y="519208"/>
                  </a:lnTo>
                  <a:lnTo>
                    <a:pt x="130303" y="519208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0" name="Freeform: Shape 1229">
              <a:extLst>
                <a:ext uri="{FF2B5EF4-FFF2-40B4-BE49-F238E27FC236}">
                  <a16:creationId xmlns:a16="http://schemas.microsoft.com/office/drawing/2014/main" id="{353E7667-52B0-3589-2FC7-B2FB3D17CC68}"/>
                </a:ext>
              </a:extLst>
            </p:cNvPr>
            <p:cNvSpPr/>
            <p:nvPr/>
          </p:nvSpPr>
          <p:spPr>
            <a:xfrm>
              <a:off x="4923837" y="1974067"/>
              <a:ext cx="692601" cy="949239"/>
            </a:xfrm>
            <a:custGeom>
              <a:avLst/>
              <a:gdLst>
                <a:gd name="connsiteX0" fmla="*/ 80105 w 411289"/>
                <a:gd name="connsiteY0" fmla="*/ 563690 h 563689"/>
                <a:gd name="connsiteX1" fmla="*/ 97727 w 411289"/>
                <a:gd name="connsiteY1" fmla="*/ 561594 h 563689"/>
                <a:gd name="connsiteX2" fmla="*/ 126968 w 411289"/>
                <a:gd name="connsiteY2" fmla="*/ 534924 h 563689"/>
                <a:gd name="connsiteX3" fmla="*/ 142970 w 411289"/>
                <a:gd name="connsiteY3" fmla="*/ 510921 h 563689"/>
                <a:gd name="connsiteX4" fmla="*/ 154114 w 411289"/>
                <a:gd name="connsiteY4" fmla="*/ 490633 h 563689"/>
                <a:gd name="connsiteX5" fmla="*/ 172688 w 411289"/>
                <a:gd name="connsiteY5" fmla="*/ 479965 h 563689"/>
                <a:gd name="connsiteX6" fmla="*/ 174784 w 411289"/>
                <a:gd name="connsiteY6" fmla="*/ 462915 h 563689"/>
                <a:gd name="connsiteX7" fmla="*/ 185451 w 411289"/>
                <a:gd name="connsiteY7" fmla="*/ 446913 h 563689"/>
                <a:gd name="connsiteX8" fmla="*/ 191833 w 411289"/>
                <a:gd name="connsiteY8" fmla="*/ 430435 h 563689"/>
                <a:gd name="connsiteX9" fmla="*/ 206693 w 411289"/>
                <a:gd name="connsiteY9" fmla="*/ 415004 h 563689"/>
                <a:gd name="connsiteX10" fmla="*/ 204597 w 411289"/>
                <a:gd name="connsiteY10" fmla="*/ 397383 h 563689"/>
                <a:gd name="connsiteX11" fmla="*/ 215741 w 411289"/>
                <a:gd name="connsiteY11" fmla="*/ 377190 h 563689"/>
                <a:gd name="connsiteX12" fmla="*/ 225837 w 411289"/>
                <a:gd name="connsiteY12" fmla="*/ 365379 h 563689"/>
                <a:gd name="connsiteX13" fmla="*/ 236982 w 411289"/>
                <a:gd name="connsiteY13" fmla="*/ 345186 h 563689"/>
                <a:gd name="connsiteX14" fmla="*/ 255555 w 411289"/>
                <a:gd name="connsiteY14" fmla="*/ 334518 h 563689"/>
                <a:gd name="connsiteX15" fmla="*/ 266224 w 411289"/>
                <a:gd name="connsiteY15" fmla="*/ 318516 h 563689"/>
                <a:gd name="connsiteX16" fmla="*/ 276892 w 411289"/>
                <a:gd name="connsiteY16" fmla="*/ 302514 h 563689"/>
                <a:gd name="connsiteX17" fmla="*/ 287464 w 411289"/>
                <a:gd name="connsiteY17" fmla="*/ 286512 h 563689"/>
                <a:gd name="connsiteX18" fmla="*/ 301847 w 411289"/>
                <a:gd name="connsiteY18" fmla="*/ 275273 h 563689"/>
                <a:gd name="connsiteX19" fmla="*/ 312515 w 411289"/>
                <a:gd name="connsiteY19" fmla="*/ 259366 h 563689"/>
                <a:gd name="connsiteX20" fmla="*/ 323659 w 411289"/>
                <a:gd name="connsiteY20" fmla="*/ 239078 h 563689"/>
                <a:gd name="connsiteX21" fmla="*/ 334232 w 411289"/>
                <a:gd name="connsiteY21" fmla="*/ 223075 h 563689"/>
                <a:gd name="connsiteX22" fmla="*/ 340614 w 411289"/>
                <a:gd name="connsiteY22" fmla="*/ 206597 h 563689"/>
                <a:gd name="connsiteX23" fmla="*/ 354996 w 411289"/>
                <a:gd name="connsiteY23" fmla="*/ 195358 h 563689"/>
                <a:gd name="connsiteX24" fmla="*/ 365093 w 411289"/>
                <a:gd name="connsiteY24" fmla="*/ 183642 h 563689"/>
                <a:gd name="connsiteX25" fmla="*/ 375761 w 411289"/>
                <a:gd name="connsiteY25" fmla="*/ 167640 h 563689"/>
                <a:gd name="connsiteX26" fmla="*/ 387382 w 411289"/>
                <a:gd name="connsiteY26" fmla="*/ 143161 h 563689"/>
                <a:gd name="connsiteX27" fmla="*/ 397573 w 411289"/>
                <a:gd name="connsiteY27" fmla="*/ 131445 h 563689"/>
                <a:gd name="connsiteX28" fmla="*/ 409765 w 411289"/>
                <a:gd name="connsiteY28" fmla="*/ 102584 h 563689"/>
                <a:gd name="connsiteX29" fmla="*/ 400621 w 411289"/>
                <a:gd name="connsiteY29" fmla="*/ 71247 h 563689"/>
                <a:gd name="connsiteX30" fmla="*/ 411289 w 411289"/>
                <a:gd name="connsiteY30" fmla="*/ 55245 h 563689"/>
                <a:gd name="connsiteX31" fmla="*/ 404813 w 411289"/>
                <a:gd name="connsiteY31" fmla="*/ 37148 h 563689"/>
                <a:gd name="connsiteX32" fmla="*/ 394145 w 411289"/>
                <a:gd name="connsiteY32" fmla="*/ 18479 h 563689"/>
                <a:gd name="connsiteX33" fmla="*/ 375475 w 411289"/>
                <a:gd name="connsiteY33" fmla="*/ 29242 h 563689"/>
                <a:gd name="connsiteX34" fmla="*/ 364903 w 411289"/>
                <a:gd name="connsiteY34" fmla="*/ 45149 h 563689"/>
                <a:gd name="connsiteX35" fmla="*/ 354235 w 411289"/>
                <a:gd name="connsiteY35" fmla="*/ 26575 h 563689"/>
                <a:gd name="connsiteX36" fmla="*/ 332327 w 411289"/>
                <a:gd name="connsiteY36" fmla="*/ 28194 h 563689"/>
                <a:gd name="connsiteX37" fmla="*/ 334423 w 411289"/>
                <a:gd name="connsiteY37" fmla="*/ 11144 h 563689"/>
                <a:gd name="connsiteX38" fmla="*/ 314230 w 411289"/>
                <a:gd name="connsiteY38" fmla="*/ 0 h 563689"/>
                <a:gd name="connsiteX39" fmla="*/ 316325 w 411289"/>
                <a:gd name="connsiteY39" fmla="*/ 17526 h 563689"/>
                <a:gd name="connsiteX40" fmla="*/ 309467 w 411289"/>
                <a:gd name="connsiteY40" fmla="*/ 38386 h 563689"/>
                <a:gd name="connsiteX41" fmla="*/ 311658 w 411289"/>
                <a:gd name="connsiteY41" fmla="*/ 55912 h 563689"/>
                <a:gd name="connsiteX42" fmla="*/ 296703 w 411289"/>
                <a:gd name="connsiteY42" fmla="*/ 71342 h 563689"/>
                <a:gd name="connsiteX43" fmla="*/ 279178 w 411289"/>
                <a:gd name="connsiteY43" fmla="*/ 73533 h 563689"/>
                <a:gd name="connsiteX44" fmla="*/ 281273 w 411289"/>
                <a:gd name="connsiteY44" fmla="*/ 56483 h 563689"/>
                <a:gd name="connsiteX45" fmla="*/ 264700 w 411289"/>
                <a:gd name="connsiteY45" fmla="*/ 50102 h 563689"/>
                <a:gd name="connsiteX46" fmla="*/ 253555 w 411289"/>
                <a:gd name="connsiteY46" fmla="*/ 70390 h 563689"/>
                <a:gd name="connsiteX47" fmla="*/ 249364 w 411289"/>
                <a:gd name="connsiteY47" fmla="*/ 104489 h 563689"/>
                <a:gd name="connsiteX48" fmla="*/ 247269 w 411289"/>
                <a:gd name="connsiteY48" fmla="*/ 121539 h 563689"/>
                <a:gd name="connsiteX49" fmla="*/ 244602 w 411289"/>
                <a:gd name="connsiteY49" fmla="*/ 142780 h 563689"/>
                <a:gd name="connsiteX50" fmla="*/ 251079 w 411289"/>
                <a:gd name="connsiteY50" fmla="*/ 160877 h 563689"/>
                <a:gd name="connsiteX51" fmla="*/ 248983 w 411289"/>
                <a:gd name="connsiteY51" fmla="*/ 177927 h 563689"/>
                <a:gd name="connsiteX52" fmla="*/ 226028 w 411289"/>
                <a:gd name="connsiteY52" fmla="*/ 188119 h 563689"/>
                <a:gd name="connsiteX53" fmla="*/ 219646 w 411289"/>
                <a:gd name="connsiteY53" fmla="*/ 204597 h 563689"/>
                <a:gd name="connsiteX54" fmla="*/ 230410 w 411289"/>
                <a:gd name="connsiteY54" fmla="*/ 223266 h 563689"/>
                <a:gd name="connsiteX55" fmla="*/ 228314 w 411289"/>
                <a:gd name="connsiteY55" fmla="*/ 240316 h 563689"/>
                <a:gd name="connsiteX56" fmla="*/ 210693 w 411289"/>
                <a:gd name="connsiteY56" fmla="*/ 242411 h 563689"/>
                <a:gd name="connsiteX57" fmla="*/ 168593 w 411289"/>
                <a:gd name="connsiteY57" fmla="*/ 232886 h 563689"/>
                <a:gd name="connsiteX58" fmla="*/ 149923 w 411289"/>
                <a:gd name="connsiteY58" fmla="*/ 243554 h 563689"/>
                <a:gd name="connsiteX59" fmla="*/ 147828 w 411289"/>
                <a:gd name="connsiteY59" fmla="*/ 260604 h 563689"/>
                <a:gd name="connsiteX60" fmla="*/ 163353 w 411289"/>
                <a:gd name="connsiteY60" fmla="*/ 275558 h 563689"/>
                <a:gd name="connsiteX61" fmla="*/ 169736 w 411289"/>
                <a:gd name="connsiteY61" fmla="*/ 293656 h 563689"/>
                <a:gd name="connsiteX62" fmla="*/ 163353 w 411289"/>
                <a:gd name="connsiteY62" fmla="*/ 310134 h 563689"/>
                <a:gd name="connsiteX63" fmla="*/ 141065 w 411289"/>
                <a:gd name="connsiteY63" fmla="*/ 316040 h 563689"/>
                <a:gd name="connsiteX64" fmla="*/ 126682 w 411289"/>
                <a:gd name="connsiteY64" fmla="*/ 327184 h 563689"/>
                <a:gd name="connsiteX65" fmla="*/ 123539 w 411289"/>
                <a:gd name="connsiteY65" fmla="*/ 352806 h 563689"/>
                <a:gd name="connsiteX66" fmla="*/ 112300 w 411289"/>
                <a:gd name="connsiteY66" fmla="*/ 372999 h 563689"/>
                <a:gd name="connsiteX67" fmla="*/ 90011 w 411289"/>
                <a:gd name="connsiteY67" fmla="*/ 378905 h 563689"/>
                <a:gd name="connsiteX68" fmla="*/ 69723 w 411289"/>
                <a:gd name="connsiteY68" fmla="*/ 367760 h 563689"/>
                <a:gd name="connsiteX69" fmla="*/ 60103 w 411289"/>
                <a:gd name="connsiteY69" fmla="*/ 340614 h 563689"/>
                <a:gd name="connsiteX70" fmla="*/ 42005 w 411289"/>
                <a:gd name="connsiteY70" fmla="*/ 347091 h 563689"/>
                <a:gd name="connsiteX71" fmla="*/ 47910 w 411289"/>
                <a:gd name="connsiteY71" fmla="*/ 369380 h 563689"/>
                <a:gd name="connsiteX72" fmla="*/ 37242 w 411289"/>
                <a:gd name="connsiteY72" fmla="*/ 385382 h 563689"/>
                <a:gd name="connsiteX73" fmla="*/ 21812 w 411289"/>
                <a:gd name="connsiteY73" fmla="*/ 405098 h 563689"/>
                <a:gd name="connsiteX74" fmla="*/ 3714 w 411289"/>
                <a:gd name="connsiteY74" fmla="*/ 411575 h 563689"/>
                <a:gd name="connsiteX75" fmla="*/ 0 w 411289"/>
                <a:gd name="connsiteY75" fmla="*/ 441388 h 563689"/>
                <a:gd name="connsiteX76" fmla="*/ 10763 w 411289"/>
                <a:gd name="connsiteY76" fmla="*/ 459962 h 563689"/>
                <a:gd name="connsiteX77" fmla="*/ 29337 w 411289"/>
                <a:gd name="connsiteY77" fmla="*/ 449294 h 563689"/>
                <a:gd name="connsiteX78" fmla="*/ 35814 w 411289"/>
                <a:gd name="connsiteY78" fmla="*/ 467392 h 563689"/>
                <a:gd name="connsiteX79" fmla="*/ 51816 w 411289"/>
                <a:gd name="connsiteY79" fmla="*/ 478060 h 563689"/>
                <a:gd name="connsiteX80" fmla="*/ 53911 w 411289"/>
                <a:gd name="connsiteY80" fmla="*/ 495586 h 563689"/>
                <a:gd name="connsiteX81" fmla="*/ 56102 w 411289"/>
                <a:gd name="connsiteY81" fmla="*/ 513207 h 563689"/>
                <a:gd name="connsiteX82" fmla="*/ 62008 w 411289"/>
                <a:gd name="connsiteY82" fmla="*/ 535496 h 563689"/>
                <a:gd name="connsiteX83" fmla="*/ 76962 w 411289"/>
                <a:gd name="connsiteY83" fmla="*/ 554641 h 563689"/>
                <a:gd name="connsiteX84" fmla="*/ 80105 w 411289"/>
                <a:gd name="connsiteY84" fmla="*/ 563690 h 563689"/>
                <a:gd name="connsiteX85" fmla="*/ 80105 w 411289"/>
                <a:gd name="connsiteY85" fmla="*/ 563690 h 563689"/>
                <a:gd name="connsiteX86" fmla="*/ 80105 w 411289"/>
                <a:gd name="connsiteY86" fmla="*/ 563690 h 5636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411289" h="563689">
                  <a:moveTo>
                    <a:pt x="80105" y="563690"/>
                  </a:moveTo>
                  <a:lnTo>
                    <a:pt x="97727" y="561594"/>
                  </a:lnTo>
                  <a:lnTo>
                    <a:pt x="126968" y="534924"/>
                  </a:lnTo>
                  <a:lnTo>
                    <a:pt x="142970" y="510921"/>
                  </a:lnTo>
                  <a:lnTo>
                    <a:pt x="154114" y="490633"/>
                  </a:lnTo>
                  <a:lnTo>
                    <a:pt x="172688" y="479965"/>
                  </a:lnTo>
                  <a:lnTo>
                    <a:pt x="174784" y="462915"/>
                  </a:lnTo>
                  <a:lnTo>
                    <a:pt x="185451" y="446913"/>
                  </a:lnTo>
                  <a:lnTo>
                    <a:pt x="191833" y="430435"/>
                  </a:lnTo>
                  <a:lnTo>
                    <a:pt x="206693" y="415004"/>
                  </a:lnTo>
                  <a:lnTo>
                    <a:pt x="204597" y="397383"/>
                  </a:lnTo>
                  <a:lnTo>
                    <a:pt x="215741" y="377190"/>
                  </a:lnTo>
                  <a:lnTo>
                    <a:pt x="225837" y="365379"/>
                  </a:lnTo>
                  <a:lnTo>
                    <a:pt x="236982" y="345186"/>
                  </a:lnTo>
                  <a:lnTo>
                    <a:pt x="255555" y="334518"/>
                  </a:lnTo>
                  <a:lnTo>
                    <a:pt x="266224" y="318516"/>
                  </a:lnTo>
                  <a:lnTo>
                    <a:pt x="276892" y="302514"/>
                  </a:lnTo>
                  <a:lnTo>
                    <a:pt x="287464" y="286512"/>
                  </a:lnTo>
                  <a:lnTo>
                    <a:pt x="301847" y="275273"/>
                  </a:lnTo>
                  <a:lnTo>
                    <a:pt x="312515" y="259366"/>
                  </a:lnTo>
                  <a:lnTo>
                    <a:pt x="323659" y="239078"/>
                  </a:lnTo>
                  <a:lnTo>
                    <a:pt x="334232" y="223075"/>
                  </a:lnTo>
                  <a:lnTo>
                    <a:pt x="340614" y="206597"/>
                  </a:lnTo>
                  <a:lnTo>
                    <a:pt x="354996" y="195358"/>
                  </a:lnTo>
                  <a:lnTo>
                    <a:pt x="365093" y="183642"/>
                  </a:lnTo>
                  <a:lnTo>
                    <a:pt x="375761" y="167640"/>
                  </a:lnTo>
                  <a:lnTo>
                    <a:pt x="387382" y="143161"/>
                  </a:lnTo>
                  <a:lnTo>
                    <a:pt x="397573" y="131445"/>
                  </a:lnTo>
                  <a:lnTo>
                    <a:pt x="409765" y="102584"/>
                  </a:lnTo>
                  <a:lnTo>
                    <a:pt x="400621" y="71247"/>
                  </a:lnTo>
                  <a:lnTo>
                    <a:pt x="411289" y="55245"/>
                  </a:lnTo>
                  <a:lnTo>
                    <a:pt x="404813" y="37148"/>
                  </a:lnTo>
                  <a:lnTo>
                    <a:pt x="394145" y="18479"/>
                  </a:lnTo>
                  <a:lnTo>
                    <a:pt x="375475" y="29242"/>
                  </a:lnTo>
                  <a:lnTo>
                    <a:pt x="364903" y="45149"/>
                  </a:lnTo>
                  <a:lnTo>
                    <a:pt x="354235" y="26575"/>
                  </a:lnTo>
                  <a:lnTo>
                    <a:pt x="332327" y="28194"/>
                  </a:lnTo>
                  <a:lnTo>
                    <a:pt x="334423" y="11144"/>
                  </a:lnTo>
                  <a:lnTo>
                    <a:pt x="314230" y="0"/>
                  </a:lnTo>
                  <a:lnTo>
                    <a:pt x="316325" y="17526"/>
                  </a:lnTo>
                  <a:lnTo>
                    <a:pt x="309467" y="38386"/>
                  </a:lnTo>
                  <a:lnTo>
                    <a:pt x="311658" y="55912"/>
                  </a:lnTo>
                  <a:lnTo>
                    <a:pt x="296703" y="71342"/>
                  </a:lnTo>
                  <a:lnTo>
                    <a:pt x="279178" y="73533"/>
                  </a:lnTo>
                  <a:lnTo>
                    <a:pt x="281273" y="56483"/>
                  </a:lnTo>
                  <a:lnTo>
                    <a:pt x="264700" y="50102"/>
                  </a:lnTo>
                  <a:lnTo>
                    <a:pt x="253555" y="70390"/>
                  </a:lnTo>
                  <a:lnTo>
                    <a:pt x="249364" y="104489"/>
                  </a:lnTo>
                  <a:lnTo>
                    <a:pt x="247269" y="121539"/>
                  </a:lnTo>
                  <a:lnTo>
                    <a:pt x="244602" y="142780"/>
                  </a:lnTo>
                  <a:lnTo>
                    <a:pt x="251079" y="160877"/>
                  </a:lnTo>
                  <a:lnTo>
                    <a:pt x="248983" y="177927"/>
                  </a:lnTo>
                  <a:lnTo>
                    <a:pt x="226028" y="188119"/>
                  </a:lnTo>
                  <a:lnTo>
                    <a:pt x="219646" y="204597"/>
                  </a:lnTo>
                  <a:lnTo>
                    <a:pt x="230410" y="223266"/>
                  </a:lnTo>
                  <a:lnTo>
                    <a:pt x="228314" y="240316"/>
                  </a:lnTo>
                  <a:lnTo>
                    <a:pt x="210693" y="242411"/>
                  </a:lnTo>
                  <a:lnTo>
                    <a:pt x="168593" y="232886"/>
                  </a:lnTo>
                  <a:lnTo>
                    <a:pt x="149923" y="243554"/>
                  </a:lnTo>
                  <a:lnTo>
                    <a:pt x="147828" y="260604"/>
                  </a:lnTo>
                  <a:lnTo>
                    <a:pt x="163353" y="275558"/>
                  </a:lnTo>
                  <a:lnTo>
                    <a:pt x="169736" y="293656"/>
                  </a:lnTo>
                  <a:lnTo>
                    <a:pt x="163353" y="310134"/>
                  </a:lnTo>
                  <a:lnTo>
                    <a:pt x="141065" y="316040"/>
                  </a:lnTo>
                  <a:lnTo>
                    <a:pt x="126682" y="327184"/>
                  </a:lnTo>
                  <a:lnTo>
                    <a:pt x="123539" y="352806"/>
                  </a:lnTo>
                  <a:lnTo>
                    <a:pt x="112300" y="372999"/>
                  </a:lnTo>
                  <a:lnTo>
                    <a:pt x="90011" y="378905"/>
                  </a:lnTo>
                  <a:lnTo>
                    <a:pt x="69723" y="367760"/>
                  </a:lnTo>
                  <a:lnTo>
                    <a:pt x="60103" y="340614"/>
                  </a:lnTo>
                  <a:lnTo>
                    <a:pt x="42005" y="347091"/>
                  </a:lnTo>
                  <a:lnTo>
                    <a:pt x="47910" y="369380"/>
                  </a:lnTo>
                  <a:lnTo>
                    <a:pt x="37242" y="385382"/>
                  </a:lnTo>
                  <a:lnTo>
                    <a:pt x="21812" y="405098"/>
                  </a:lnTo>
                  <a:lnTo>
                    <a:pt x="3714" y="411575"/>
                  </a:lnTo>
                  <a:lnTo>
                    <a:pt x="0" y="441388"/>
                  </a:lnTo>
                  <a:lnTo>
                    <a:pt x="10763" y="459962"/>
                  </a:lnTo>
                  <a:lnTo>
                    <a:pt x="29337" y="449294"/>
                  </a:lnTo>
                  <a:lnTo>
                    <a:pt x="35814" y="467392"/>
                  </a:lnTo>
                  <a:lnTo>
                    <a:pt x="51816" y="478060"/>
                  </a:lnTo>
                  <a:lnTo>
                    <a:pt x="53911" y="495586"/>
                  </a:lnTo>
                  <a:lnTo>
                    <a:pt x="56102" y="513207"/>
                  </a:lnTo>
                  <a:lnTo>
                    <a:pt x="62008" y="535496"/>
                  </a:lnTo>
                  <a:lnTo>
                    <a:pt x="76962" y="554641"/>
                  </a:lnTo>
                  <a:lnTo>
                    <a:pt x="80105" y="563690"/>
                  </a:lnTo>
                  <a:lnTo>
                    <a:pt x="80105" y="563690"/>
                  </a:lnTo>
                  <a:lnTo>
                    <a:pt x="80105" y="563690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231" name="Freeform: Shape 1230">
              <a:extLst>
                <a:ext uri="{FF2B5EF4-FFF2-40B4-BE49-F238E27FC236}">
                  <a16:creationId xmlns:a16="http://schemas.microsoft.com/office/drawing/2014/main" id="{CF927E23-7097-CDE6-299A-11E6C46D7923}"/>
                </a:ext>
              </a:extLst>
            </p:cNvPr>
            <p:cNvSpPr/>
            <p:nvPr/>
          </p:nvSpPr>
          <p:spPr>
            <a:xfrm>
              <a:off x="5775553" y="2121152"/>
              <a:ext cx="975385" cy="987735"/>
            </a:xfrm>
            <a:custGeom>
              <a:avLst/>
              <a:gdLst>
                <a:gd name="connsiteX0" fmla="*/ 181451 w 579215"/>
                <a:gd name="connsiteY0" fmla="*/ 586550 h 586549"/>
                <a:gd name="connsiteX1" fmla="*/ 196787 w 579215"/>
                <a:gd name="connsiteY1" fmla="*/ 566833 h 586549"/>
                <a:gd name="connsiteX2" fmla="*/ 234125 w 579215"/>
                <a:gd name="connsiteY2" fmla="*/ 580073 h 586549"/>
                <a:gd name="connsiteX3" fmla="*/ 236791 w 579215"/>
                <a:gd name="connsiteY3" fmla="*/ 558737 h 586549"/>
                <a:gd name="connsiteX4" fmla="*/ 251174 w 579215"/>
                <a:gd name="connsiteY4" fmla="*/ 547592 h 586549"/>
                <a:gd name="connsiteX5" fmla="*/ 265462 w 579215"/>
                <a:gd name="connsiteY5" fmla="*/ 536353 h 586549"/>
                <a:gd name="connsiteX6" fmla="*/ 280416 w 579215"/>
                <a:gd name="connsiteY6" fmla="*/ 520922 h 586549"/>
                <a:gd name="connsiteX7" fmla="*/ 295275 w 579215"/>
                <a:gd name="connsiteY7" fmla="*/ 505396 h 586549"/>
                <a:gd name="connsiteX8" fmla="*/ 319754 w 579215"/>
                <a:gd name="connsiteY8" fmla="*/ 517112 h 586549"/>
                <a:gd name="connsiteX9" fmla="*/ 330422 w 579215"/>
                <a:gd name="connsiteY9" fmla="*/ 535781 h 586549"/>
                <a:gd name="connsiteX10" fmla="*/ 357092 w 579215"/>
                <a:gd name="connsiteY10" fmla="*/ 530352 h 586549"/>
                <a:gd name="connsiteX11" fmla="*/ 383191 w 579215"/>
                <a:gd name="connsiteY11" fmla="*/ 529304 h 586549"/>
                <a:gd name="connsiteX12" fmla="*/ 405575 w 579215"/>
                <a:gd name="connsiteY12" fmla="*/ 523399 h 586549"/>
                <a:gd name="connsiteX13" fmla="*/ 426339 w 579215"/>
                <a:gd name="connsiteY13" fmla="*/ 530257 h 586549"/>
                <a:gd name="connsiteX14" fmla="*/ 440722 w 579215"/>
                <a:gd name="connsiteY14" fmla="*/ 519113 h 586549"/>
                <a:gd name="connsiteX15" fmla="*/ 473202 w 579215"/>
                <a:gd name="connsiteY15" fmla="*/ 501491 h 586549"/>
                <a:gd name="connsiteX16" fmla="*/ 489109 w 579215"/>
                <a:gd name="connsiteY16" fmla="*/ 477488 h 586549"/>
                <a:gd name="connsiteX17" fmla="*/ 499206 w 579215"/>
                <a:gd name="connsiteY17" fmla="*/ 465773 h 586549"/>
                <a:gd name="connsiteX18" fmla="*/ 488537 w 579215"/>
                <a:gd name="connsiteY18" fmla="*/ 447104 h 586549"/>
                <a:gd name="connsiteX19" fmla="*/ 495967 w 579215"/>
                <a:gd name="connsiteY19" fmla="*/ 422053 h 586549"/>
                <a:gd name="connsiteX20" fmla="*/ 485204 w 579215"/>
                <a:gd name="connsiteY20" fmla="*/ 403479 h 586549"/>
                <a:gd name="connsiteX21" fmla="*/ 519303 w 579215"/>
                <a:gd name="connsiteY21" fmla="*/ 373094 h 586549"/>
                <a:gd name="connsiteX22" fmla="*/ 517684 w 579215"/>
                <a:gd name="connsiteY22" fmla="*/ 351282 h 586549"/>
                <a:gd name="connsiteX23" fmla="*/ 503777 w 579215"/>
                <a:gd name="connsiteY23" fmla="*/ 323564 h 586549"/>
                <a:gd name="connsiteX24" fmla="*/ 522923 w 579215"/>
                <a:gd name="connsiteY24" fmla="*/ 308610 h 586549"/>
                <a:gd name="connsiteX25" fmla="*/ 534067 w 579215"/>
                <a:gd name="connsiteY25" fmla="*/ 288417 h 586549"/>
                <a:gd name="connsiteX26" fmla="*/ 552165 w 579215"/>
                <a:gd name="connsiteY26" fmla="*/ 281940 h 586549"/>
                <a:gd name="connsiteX27" fmla="*/ 562833 w 579215"/>
                <a:gd name="connsiteY27" fmla="*/ 266033 h 586549"/>
                <a:gd name="connsiteX28" fmla="*/ 579215 w 579215"/>
                <a:gd name="connsiteY28" fmla="*/ 237744 h 586549"/>
                <a:gd name="connsiteX29" fmla="*/ 567500 w 579215"/>
                <a:gd name="connsiteY29" fmla="*/ 227648 h 586549"/>
                <a:gd name="connsiteX30" fmla="*/ 552069 w 579215"/>
                <a:gd name="connsiteY30" fmla="*/ 212789 h 586549"/>
                <a:gd name="connsiteX31" fmla="*/ 545687 w 579215"/>
                <a:gd name="connsiteY31" fmla="*/ 229267 h 586549"/>
                <a:gd name="connsiteX32" fmla="*/ 530257 w 579215"/>
                <a:gd name="connsiteY32" fmla="*/ 214408 h 586549"/>
                <a:gd name="connsiteX33" fmla="*/ 518446 w 579215"/>
                <a:gd name="connsiteY33" fmla="*/ 204311 h 586549"/>
                <a:gd name="connsiteX34" fmla="*/ 521113 w 579215"/>
                <a:gd name="connsiteY34" fmla="*/ 182975 h 586549"/>
                <a:gd name="connsiteX35" fmla="*/ 527971 w 579215"/>
                <a:gd name="connsiteY35" fmla="*/ 162211 h 586549"/>
                <a:gd name="connsiteX36" fmla="*/ 516827 w 579215"/>
                <a:gd name="connsiteY36" fmla="*/ 147828 h 586549"/>
                <a:gd name="connsiteX37" fmla="*/ 493872 w 579215"/>
                <a:gd name="connsiteY37" fmla="*/ 158020 h 586549"/>
                <a:gd name="connsiteX38" fmla="*/ 472630 w 579215"/>
                <a:gd name="connsiteY38" fmla="*/ 155353 h 586549"/>
                <a:gd name="connsiteX39" fmla="*/ 441198 w 579215"/>
                <a:gd name="connsiteY39" fmla="*/ 164497 h 586549"/>
                <a:gd name="connsiteX40" fmla="*/ 429959 w 579215"/>
                <a:gd name="connsiteY40" fmla="*/ 150114 h 586549"/>
                <a:gd name="connsiteX41" fmla="*/ 428340 w 579215"/>
                <a:gd name="connsiteY41" fmla="*/ 128302 h 586549"/>
                <a:gd name="connsiteX42" fmla="*/ 412337 w 579215"/>
                <a:gd name="connsiteY42" fmla="*/ 117634 h 586549"/>
                <a:gd name="connsiteX43" fmla="*/ 394811 w 579215"/>
                <a:gd name="connsiteY43" fmla="*/ 119825 h 586549"/>
                <a:gd name="connsiteX44" fmla="*/ 374523 w 579215"/>
                <a:gd name="connsiteY44" fmla="*/ 108680 h 586549"/>
                <a:gd name="connsiteX45" fmla="*/ 354235 w 579215"/>
                <a:gd name="connsiteY45" fmla="*/ 97536 h 586549"/>
                <a:gd name="connsiteX46" fmla="*/ 331851 w 579215"/>
                <a:gd name="connsiteY46" fmla="*/ 68771 h 586549"/>
                <a:gd name="connsiteX47" fmla="*/ 301466 w 579215"/>
                <a:gd name="connsiteY47" fmla="*/ 69342 h 586549"/>
                <a:gd name="connsiteX48" fmla="*/ 280225 w 579215"/>
                <a:gd name="connsiteY48" fmla="*/ 66770 h 586549"/>
                <a:gd name="connsiteX49" fmla="*/ 278035 w 579215"/>
                <a:gd name="connsiteY49" fmla="*/ 49149 h 586549"/>
                <a:gd name="connsiteX50" fmla="*/ 243935 w 579215"/>
                <a:gd name="connsiteY50" fmla="*/ 44958 h 586549"/>
                <a:gd name="connsiteX51" fmla="*/ 227933 w 579215"/>
                <a:gd name="connsiteY51" fmla="*/ 34385 h 586549"/>
                <a:gd name="connsiteX52" fmla="*/ 225743 w 579215"/>
                <a:gd name="connsiteY52" fmla="*/ 16764 h 586549"/>
                <a:gd name="connsiteX53" fmla="*/ 204502 w 579215"/>
                <a:gd name="connsiteY53" fmla="*/ 14192 h 586549"/>
                <a:gd name="connsiteX54" fmla="*/ 197548 w 579215"/>
                <a:gd name="connsiteY54" fmla="*/ 286 h 586549"/>
                <a:gd name="connsiteX55" fmla="*/ 166116 w 579215"/>
                <a:gd name="connsiteY55" fmla="*/ 9430 h 586549"/>
                <a:gd name="connsiteX56" fmla="*/ 163449 w 579215"/>
                <a:gd name="connsiteY56" fmla="*/ 30766 h 586549"/>
                <a:gd name="connsiteX57" fmla="*/ 140589 w 579215"/>
                <a:gd name="connsiteY57" fmla="*/ 40862 h 586549"/>
                <a:gd name="connsiteX58" fmla="*/ 125159 w 579215"/>
                <a:gd name="connsiteY58" fmla="*/ 26003 h 586549"/>
                <a:gd name="connsiteX59" fmla="*/ 118682 w 579215"/>
                <a:gd name="connsiteY59" fmla="*/ 7906 h 586549"/>
                <a:gd name="connsiteX60" fmla="*/ 100584 w 579215"/>
                <a:gd name="connsiteY60" fmla="*/ 14288 h 586549"/>
                <a:gd name="connsiteX61" fmla="*/ 89440 w 579215"/>
                <a:gd name="connsiteY61" fmla="*/ 0 h 586549"/>
                <a:gd name="connsiteX62" fmla="*/ 66484 w 579215"/>
                <a:gd name="connsiteY62" fmla="*/ 10096 h 586549"/>
                <a:gd name="connsiteX63" fmla="*/ 35623 w 579215"/>
                <a:gd name="connsiteY63" fmla="*/ 14954 h 586549"/>
                <a:gd name="connsiteX64" fmla="*/ 19145 w 579215"/>
                <a:gd name="connsiteY64" fmla="*/ 8573 h 586549"/>
                <a:gd name="connsiteX65" fmla="*/ 21241 w 579215"/>
                <a:gd name="connsiteY65" fmla="*/ 26194 h 586549"/>
                <a:gd name="connsiteX66" fmla="*/ 4191 w 579215"/>
                <a:gd name="connsiteY66" fmla="*/ 24003 h 586549"/>
                <a:gd name="connsiteX67" fmla="*/ 15430 w 579215"/>
                <a:gd name="connsiteY67" fmla="*/ 38386 h 586549"/>
                <a:gd name="connsiteX68" fmla="*/ 20764 w 579215"/>
                <a:gd name="connsiteY68" fmla="*/ 65056 h 586549"/>
                <a:gd name="connsiteX69" fmla="*/ 0 w 579215"/>
                <a:gd name="connsiteY69" fmla="*/ 58103 h 586549"/>
                <a:gd name="connsiteX70" fmla="*/ 1619 w 579215"/>
                <a:gd name="connsiteY70" fmla="*/ 79915 h 586549"/>
                <a:gd name="connsiteX71" fmla="*/ 2762 w 579215"/>
                <a:gd name="connsiteY71" fmla="*/ 106013 h 586549"/>
                <a:gd name="connsiteX72" fmla="*/ 19812 w 579215"/>
                <a:gd name="connsiteY72" fmla="*/ 108109 h 586549"/>
                <a:gd name="connsiteX73" fmla="*/ 59912 w 579215"/>
                <a:gd name="connsiteY73" fmla="*/ 203930 h 586549"/>
                <a:gd name="connsiteX74" fmla="*/ 72771 w 579215"/>
                <a:gd name="connsiteY74" fmla="*/ 240125 h 586549"/>
                <a:gd name="connsiteX75" fmla="*/ 82868 w 579215"/>
                <a:gd name="connsiteY75" fmla="*/ 262985 h 586549"/>
                <a:gd name="connsiteX76" fmla="*/ 85058 w 579215"/>
                <a:gd name="connsiteY76" fmla="*/ 280511 h 586549"/>
                <a:gd name="connsiteX77" fmla="*/ 82963 w 579215"/>
                <a:gd name="connsiteY77" fmla="*/ 297561 h 586549"/>
                <a:gd name="connsiteX78" fmla="*/ 94202 w 579215"/>
                <a:gd name="connsiteY78" fmla="*/ 311944 h 586549"/>
                <a:gd name="connsiteX79" fmla="*/ 92012 w 579215"/>
                <a:gd name="connsiteY79" fmla="*/ 328994 h 586549"/>
                <a:gd name="connsiteX80" fmla="*/ 108014 w 579215"/>
                <a:gd name="connsiteY80" fmla="*/ 339566 h 586549"/>
                <a:gd name="connsiteX81" fmla="*/ 114015 w 579215"/>
                <a:gd name="connsiteY81" fmla="*/ 396526 h 586549"/>
                <a:gd name="connsiteX82" fmla="*/ 123063 w 579215"/>
                <a:gd name="connsiteY82" fmla="*/ 427958 h 586549"/>
                <a:gd name="connsiteX83" fmla="*/ 69342 w 579215"/>
                <a:gd name="connsiteY83" fmla="*/ 442913 h 586549"/>
                <a:gd name="connsiteX84" fmla="*/ 50197 w 579215"/>
                <a:gd name="connsiteY84" fmla="*/ 457867 h 586549"/>
                <a:gd name="connsiteX85" fmla="*/ 30004 w 579215"/>
                <a:gd name="connsiteY85" fmla="*/ 481394 h 586549"/>
                <a:gd name="connsiteX86" fmla="*/ 148304 w 579215"/>
                <a:gd name="connsiteY86" fmla="*/ 539210 h 586549"/>
                <a:gd name="connsiteX87" fmla="*/ 169069 w 579215"/>
                <a:gd name="connsiteY87" fmla="*/ 546068 h 586549"/>
                <a:gd name="connsiteX88" fmla="*/ 179737 w 579215"/>
                <a:gd name="connsiteY88" fmla="*/ 564737 h 586549"/>
                <a:gd name="connsiteX89" fmla="*/ 173450 w 579215"/>
                <a:gd name="connsiteY89" fmla="*/ 581216 h 586549"/>
                <a:gd name="connsiteX90" fmla="*/ 181451 w 579215"/>
                <a:gd name="connsiteY90" fmla="*/ 586550 h 586549"/>
                <a:gd name="connsiteX91" fmla="*/ 181451 w 579215"/>
                <a:gd name="connsiteY91" fmla="*/ 586550 h 586549"/>
                <a:gd name="connsiteX92" fmla="*/ 181451 w 579215"/>
                <a:gd name="connsiteY92" fmla="*/ 586550 h 5865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</a:cxnLst>
              <a:rect l="l" t="t" r="r" b="b"/>
              <a:pathLst>
                <a:path w="579215" h="586549">
                  <a:moveTo>
                    <a:pt x="181451" y="586550"/>
                  </a:moveTo>
                  <a:lnTo>
                    <a:pt x="196787" y="566833"/>
                  </a:lnTo>
                  <a:lnTo>
                    <a:pt x="234125" y="580073"/>
                  </a:lnTo>
                  <a:lnTo>
                    <a:pt x="236791" y="558737"/>
                  </a:lnTo>
                  <a:lnTo>
                    <a:pt x="251174" y="547592"/>
                  </a:lnTo>
                  <a:lnTo>
                    <a:pt x="265462" y="536353"/>
                  </a:lnTo>
                  <a:lnTo>
                    <a:pt x="280416" y="520922"/>
                  </a:lnTo>
                  <a:lnTo>
                    <a:pt x="295275" y="505396"/>
                  </a:lnTo>
                  <a:lnTo>
                    <a:pt x="319754" y="517112"/>
                  </a:lnTo>
                  <a:lnTo>
                    <a:pt x="330422" y="535781"/>
                  </a:lnTo>
                  <a:lnTo>
                    <a:pt x="357092" y="530352"/>
                  </a:lnTo>
                  <a:lnTo>
                    <a:pt x="383191" y="529304"/>
                  </a:lnTo>
                  <a:lnTo>
                    <a:pt x="405575" y="523399"/>
                  </a:lnTo>
                  <a:lnTo>
                    <a:pt x="426339" y="530257"/>
                  </a:lnTo>
                  <a:lnTo>
                    <a:pt x="440722" y="519113"/>
                  </a:lnTo>
                  <a:lnTo>
                    <a:pt x="473202" y="501491"/>
                  </a:lnTo>
                  <a:lnTo>
                    <a:pt x="489109" y="477488"/>
                  </a:lnTo>
                  <a:lnTo>
                    <a:pt x="499206" y="465773"/>
                  </a:lnTo>
                  <a:lnTo>
                    <a:pt x="488537" y="447104"/>
                  </a:lnTo>
                  <a:lnTo>
                    <a:pt x="495967" y="422053"/>
                  </a:lnTo>
                  <a:lnTo>
                    <a:pt x="485204" y="403479"/>
                  </a:lnTo>
                  <a:lnTo>
                    <a:pt x="519303" y="373094"/>
                  </a:lnTo>
                  <a:lnTo>
                    <a:pt x="517684" y="351282"/>
                  </a:lnTo>
                  <a:lnTo>
                    <a:pt x="503777" y="323564"/>
                  </a:lnTo>
                  <a:lnTo>
                    <a:pt x="522923" y="308610"/>
                  </a:lnTo>
                  <a:lnTo>
                    <a:pt x="534067" y="288417"/>
                  </a:lnTo>
                  <a:lnTo>
                    <a:pt x="552165" y="281940"/>
                  </a:lnTo>
                  <a:lnTo>
                    <a:pt x="562833" y="266033"/>
                  </a:lnTo>
                  <a:lnTo>
                    <a:pt x="579215" y="237744"/>
                  </a:lnTo>
                  <a:lnTo>
                    <a:pt x="567500" y="227648"/>
                  </a:lnTo>
                  <a:lnTo>
                    <a:pt x="552069" y="212789"/>
                  </a:lnTo>
                  <a:lnTo>
                    <a:pt x="545687" y="229267"/>
                  </a:lnTo>
                  <a:lnTo>
                    <a:pt x="530257" y="214408"/>
                  </a:lnTo>
                  <a:lnTo>
                    <a:pt x="518446" y="204311"/>
                  </a:lnTo>
                  <a:lnTo>
                    <a:pt x="521113" y="182975"/>
                  </a:lnTo>
                  <a:lnTo>
                    <a:pt x="527971" y="162211"/>
                  </a:lnTo>
                  <a:lnTo>
                    <a:pt x="516827" y="147828"/>
                  </a:lnTo>
                  <a:lnTo>
                    <a:pt x="493872" y="158020"/>
                  </a:lnTo>
                  <a:lnTo>
                    <a:pt x="472630" y="155353"/>
                  </a:lnTo>
                  <a:lnTo>
                    <a:pt x="441198" y="164497"/>
                  </a:lnTo>
                  <a:lnTo>
                    <a:pt x="429959" y="150114"/>
                  </a:lnTo>
                  <a:lnTo>
                    <a:pt x="428340" y="128302"/>
                  </a:lnTo>
                  <a:lnTo>
                    <a:pt x="412337" y="117634"/>
                  </a:lnTo>
                  <a:lnTo>
                    <a:pt x="394811" y="119825"/>
                  </a:lnTo>
                  <a:lnTo>
                    <a:pt x="374523" y="108680"/>
                  </a:lnTo>
                  <a:lnTo>
                    <a:pt x="354235" y="97536"/>
                  </a:lnTo>
                  <a:lnTo>
                    <a:pt x="331851" y="68771"/>
                  </a:lnTo>
                  <a:lnTo>
                    <a:pt x="301466" y="69342"/>
                  </a:lnTo>
                  <a:lnTo>
                    <a:pt x="280225" y="66770"/>
                  </a:lnTo>
                  <a:lnTo>
                    <a:pt x="278035" y="49149"/>
                  </a:lnTo>
                  <a:lnTo>
                    <a:pt x="243935" y="44958"/>
                  </a:lnTo>
                  <a:lnTo>
                    <a:pt x="227933" y="34385"/>
                  </a:lnTo>
                  <a:lnTo>
                    <a:pt x="225743" y="16764"/>
                  </a:lnTo>
                  <a:lnTo>
                    <a:pt x="204502" y="14192"/>
                  </a:lnTo>
                  <a:lnTo>
                    <a:pt x="197548" y="286"/>
                  </a:lnTo>
                  <a:lnTo>
                    <a:pt x="166116" y="9430"/>
                  </a:lnTo>
                  <a:lnTo>
                    <a:pt x="163449" y="30766"/>
                  </a:lnTo>
                  <a:lnTo>
                    <a:pt x="140589" y="40862"/>
                  </a:lnTo>
                  <a:lnTo>
                    <a:pt x="125159" y="26003"/>
                  </a:lnTo>
                  <a:lnTo>
                    <a:pt x="118682" y="7906"/>
                  </a:lnTo>
                  <a:lnTo>
                    <a:pt x="100584" y="14288"/>
                  </a:lnTo>
                  <a:lnTo>
                    <a:pt x="89440" y="0"/>
                  </a:lnTo>
                  <a:lnTo>
                    <a:pt x="66484" y="10096"/>
                  </a:lnTo>
                  <a:lnTo>
                    <a:pt x="35623" y="14954"/>
                  </a:lnTo>
                  <a:lnTo>
                    <a:pt x="19145" y="8573"/>
                  </a:lnTo>
                  <a:lnTo>
                    <a:pt x="21241" y="26194"/>
                  </a:lnTo>
                  <a:lnTo>
                    <a:pt x="4191" y="24003"/>
                  </a:lnTo>
                  <a:lnTo>
                    <a:pt x="15430" y="38386"/>
                  </a:lnTo>
                  <a:lnTo>
                    <a:pt x="20764" y="65056"/>
                  </a:lnTo>
                  <a:lnTo>
                    <a:pt x="0" y="58103"/>
                  </a:lnTo>
                  <a:lnTo>
                    <a:pt x="1619" y="79915"/>
                  </a:lnTo>
                  <a:lnTo>
                    <a:pt x="2762" y="106013"/>
                  </a:lnTo>
                  <a:lnTo>
                    <a:pt x="19812" y="108109"/>
                  </a:lnTo>
                  <a:lnTo>
                    <a:pt x="59912" y="203930"/>
                  </a:lnTo>
                  <a:lnTo>
                    <a:pt x="72771" y="240125"/>
                  </a:lnTo>
                  <a:lnTo>
                    <a:pt x="82868" y="262985"/>
                  </a:lnTo>
                  <a:lnTo>
                    <a:pt x="85058" y="280511"/>
                  </a:lnTo>
                  <a:lnTo>
                    <a:pt x="82963" y="297561"/>
                  </a:lnTo>
                  <a:lnTo>
                    <a:pt x="94202" y="311944"/>
                  </a:lnTo>
                  <a:lnTo>
                    <a:pt x="92012" y="328994"/>
                  </a:lnTo>
                  <a:lnTo>
                    <a:pt x="108014" y="339566"/>
                  </a:lnTo>
                  <a:lnTo>
                    <a:pt x="114015" y="396526"/>
                  </a:lnTo>
                  <a:lnTo>
                    <a:pt x="123063" y="427958"/>
                  </a:lnTo>
                  <a:lnTo>
                    <a:pt x="69342" y="442913"/>
                  </a:lnTo>
                  <a:lnTo>
                    <a:pt x="50197" y="457867"/>
                  </a:lnTo>
                  <a:lnTo>
                    <a:pt x="30004" y="481394"/>
                  </a:lnTo>
                  <a:lnTo>
                    <a:pt x="148304" y="539210"/>
                  </a:lnTo>
                  <a:lnTo>
                    <a:pt x="169069" y="546068"/>
                  </a:lnTo>
                  <a:lnTo>
                    <a:pt x="179737" y="564737"/>
                  </a:lnTo>
                  <a:lnTo>
                    <a:pt x="173450" y="581216"/>
                  </a:lnTo>
                  <a:lnTo>
                    <a:pt x="181451" y="586550"/>
                  </a:lnTo>
                  <a:lnTo>
                    <a:pt x="181451" y="586550"/>
                  </a:lnTo>
                  <a:lnTo>
                    <a:pt x="181451" y="586550"/>
                  </a:lnTo>
                  <a:close/>
                </a:path>
              </a:pathLst>
            </a:custGeom>
            <a:grpFill/>
            <a:ln w="9525" cap="flat">
              <a:solidFill>
                <a:srgbClr val="231F20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</p:grpSp>
      <p:grpSp>
        <p:nvGrpSpPr>
          <p:cNvPr id="1290" name="Group 1289">
            <a:extLst>
              <a:ext uri="{FF2B5EF4-FFF2-40B4-BE49-F238E27FC236}">
                <a16:creationId xmlns:a16="http://schemas.microsoft.com/office/drawing/2014/main" id="{E3AD2E2C-91A9-9A2D-D05A-4E255A75DBC9}"/>
              </a:ext>
            </a:extLst>
          </p:cNvPr>
          <p:cNvGrpSpPr/>
          <p:nvPr userDrawn="1"/>
        </p:nvGrpSpPr>
        <p:grpSpPr>
          <a:xfrm>
            <a:off x="-4019362" y="-117212"/>
            <a:ext cx="14560362" cy="3676981"/>
            <a:chOff x="-4019362" y="-117212"/>
            <a:chExt cx="14560362" cy="3676981"/>
          </a:xfrm>
        </p:grpSpPr>
        <p:sp>
          <p:nvSpPr>
            <p:cNvPr id="1187" name="Freeform: Shape 1186">
              <a:extLst>
                <a:ext uri="{FF2B5EF4-FFF2-40B4-BE49-F238E27FC236}">
                  <a16:creationId xmlns:a16="http://schemas.microsoft.com/office/drawing/2014/main" id="{F78A7A78-01D9-F6DD-CD09-B6C5DDEFC22B}"/>
                </a:ext>
              </a:extLst>
            </p:cNvPr>
            <p:cNvSpPr/>
            <p:nvPr/>
          </p:nvSpPr>
          <p:spPr>
            <a:xfrm>
              <a:off x="544307" y="2491996"/>
              <a:ext cx="718425" cy="973298"/>
            </a:xfrm>
            <a:custGeom>
              <a:avLst/>
              <a:gdLst>
                <a:gd name="connsiteX0" fmla="*/ 381667 w 426624"/>
                <a:gd name="connsiteY0" fmla="*/ 577977 h 577976"/>
                <a:gd name="connsiteX1" fmla="*/ 393287 w 426624"/>
                <a:gd name="connsiteY1" fmla="*/ 518922 h 577976"/>
                <a:gd name="connsiteX2" fmla="*/ 400717 w 426624"/>
                <a:gd name="connsiteY2" fmla="*/ 459200 h 577976"/>
                <a:gd name="connsiteX3" fmla="*/ 404908 w 426624"/>
                <a:gd name="connsiteY3" fmla="*/ 425196 h 577976"/>
                <a:gd name="connsiteX4" fmla="*/ 419290 w 426624"/>
                <a:gd name="connsiteY4" fmla="*/ 413956 h 577976"/>
                <a:gd name="connsiteX5" fmla="*/ 418147 w 426624"/>
                <a:gd name="connsiteY5" fmla="*/ 387858 h 577976"/>
                <a:gd name="connsiteX6" fmla="*/ 406908 w 426624"/>
                <a:gd name="connsiteY6" fmla="*/ 373475 h 577976"/>
                <a:gd name="connsiteX7" fmla="*/ 400526 w 426624"/>
                <a:gd name="connsiteY7" fmla="*/ 355378 h 577976"/>
                <a:gd name="connsiteX8" fmla="*/ 407956 w 426624"/>
                <a:gd name="connsiteY8" fmla="*/ 330422 h 577976"/>
                <a:gd name="connsiteX9" fmla="*/ 406241 w 426624"/>
                <a:gd name="connsiteY9" fmla="*/ 308515 h 577976"/>
                <a:gd name="connsiteX10" fmla="*/ 412528 w 426624"/>
                <a:gd name="connsiteY10" fmla="*/ 222790 h 577976"/>
                <a:gd name="connsiteX11" fmla="*/ 396526 w 426624"/>
                <a:gd name="connsiteY11" fmla="*/ 212217 h 577976"/>
                <a:gd name="connsiteX12" fmla="*/ 414433 w 426624"/>
                <a:gd name="connsiteY12" fmla="*/ 101917 h 577976"/>
                <a:gd name="connsiteX13" fmla="*/ 417100 w 426624"/>
                <a:gd name="connsiteY13" fmla="*/ 80677 h 577976"/>
                <a:gd name="connsiteX14" fmla="*/ 426625 w 426624"/>
                <a:gd name="connsiteY14" fmla="*/ 38576 h 577976"/>
                <a:gd name="connsiteX15" fmla="*/ 406241 w 426624"/>
                <a:gd name="connsiteY15" fmla="*/ 27432 h 577976"/>
                <a:gd name="connsiteX16" fmla="*/ 337471 w 426624"/>
                <a:gd name="connsiteY16" fmla="*/ 23241 h 577976"/>
                <a:gd name="connsiteX17" fmla="*/ 303752 w 426624"/>
                <a:gd name="connsiteY17" fmla="*/ 14764 h 577976"/>
                <a:gd name="connsiteX18" fmla="*/ 274415 w 426624"/>
                <a:gd name="connsiteY18" fmla="*/ 6858 h 577976"/>
                <a:gd name="connsiteX19" fmla="*/ 257365 w 426624"/>
                <a:gd name="connsiteY19" fmla="*/ 4763 h 577976"/>
                <a:gd name="connsiteX20" fmla="*/ 184213 w 426624"/>
                <a:gd name="connsiteY20" fmla="*/ 0 h 577976"/>
                <a:gd name="connsiteX21" fmla="*/ 182689 w 426624"/>
                <a:gd name="connsiteY21" fmla="*/ 47434 h 577976"/>
                <a:gd name="connsiteX22" fmla="*/ 152781 w 426624"/>
                <a:gd name="connsiteY22" fmla="*/ 43720 h 577976"/>
                <a:gd name="connsiteX23" fmla="*/ 121348 w 426624"/>
                <a:gd name="connsiteY23" fmla="*/ 52768 h 577976"/>
                <a:gd name="connsiteX24" fmla="*/ 114395 w 426624"/>
                <a:gd name="connsiteY24" fmla="*/ 73628 h 577976"/>
                <a:gd name="connsiteX25" fmla="*/ 88773 w 426624"/>
                <a:gd name="connsiteY25" fmla="*/ 70390 h 577976"/>
                <a:gd name="connsiteX26" fmla="*/ 54102 w 426624"/>
                <a:gd name="connsiteY26" fmla="*/ 70485 h 577976"/>
                <a:gd name="connsiteX27" fmla="*/ 43243 w 426624"/>
                <a:gd name="connsiteY27" fmla="*/ 263747 h 577976"/>
                <a:gd name="connsiteX28" fmla="*/ 40672 w 426624"/>
                <a:gd name="connsiteY28" fmla="*/ 319659 h 577976"/>
                <a:gd name="connsiteX29" fmla="*/ 44482 w 426624"/>
                <a:gd name="connsiteY29" fmla="*/ 359092 h 577976"/>
                <a:gd name="connsiteX30" fmla="*/ 42386 w 426624"/>
                <a:gd name="connsiteY30" fmla="*/ 376047 h 577976"/>
                <a:gd name="connsiteX31" fmla="*/ 28004 w 426624"/>
                <a:gd name="connsiteY31" fmla="*/ 387286 h 577976"/>
                <a:gd name="connsiteX32" fmla="*/ 28194 w 426624"/>
                <a:gd name="connsiteY32" fmla="*/ 491109 h 577976"/>
                <a:gd name="connsiteX33" fmla="*/ 40005 w 426624"/>
                <a:gd name="connsiteY33" fmla="*/ 501205 h 577976"/>
                <a:gd name="connsiteX34" fmla="*/ 33052 w 426624"/>
                <a:gd name="connsiteY34" fmla="*/ 521970 h 577976"/>
                <a:gd name="connsiteX35" fmla="*/ 6953 w 426624"/>
                <a:gd name="connsiteY35" fmla="*/ 523113 h 577976"/>
                <a:gd name="connsiteX36" fmla="*/ 0 w 426624"/>
                <a:gd name="connsiteY36" fmla="*/ 543877 h 577976"/>
                <a:gd name="connsiteX37" fmla="*/ 6477 w 426624"/>
                <a:gd name="connsiteY37" fmla="*/ 561975 h 577976"/>
                <a:gd name="connsiteX38" fmla="*/ 75819 w 426624"/>
                <a:gd name="connsiteY38" fmla="*/ 561880 h 577976"/>
                <a:gd name="connsiteX39" fmla="*/ 342709 w 426624"/>
                <a:gd name="connsiteY39" fmla="*/ 577501 h 577976"/>
                <a:gd name="connsiteX40" fmla="*/ 381667 w 426624"/>
                <a:gd name="connsiteY40" fmla="*/ 577977 h 577976"/>
                <a:gd name="connsiteX41" fmla="*/ 381667 w 426624"/>
                <a:gd name="connsiteY41" fmla="*/ 577977 h 577976"/>
                <a:gd name="connsiteX42" fmla="*/ 381667 w 426624"/>
                <a:gd name="connsiteY42" fmla="*/ 577977 h 577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26624" h="577976">
                  <a:moveTo>
                    <a:pt x="381667" y="577977"/>
                  </a:moveTo>
                  <a:lnTo>
                    <a:pt x="393287" y="518922"/>
                  </a:lnTo>
                  <a:lnTo>
                    <a:pt x="400717" y="459200"/>
                  </a:lnTo>
                  <a:lnTo>
                    <a:pt x="404908" y="425196"/>
                  </a:lnTo>
                  <a:lnTo>
                    <a:pt x="419290" y="413956"/>
                  </a:lnTo>
                  <a:lnTo>
                    <a:pt x="418147" y="387858"/>
                  </a:lnTo>
                  <a:lnTo>
                    <a:pt x="406908" y="373475"/>
                  </a:lnTo>
                  <a:lnTo>
                    <a:pt x="400526" y="355378"/>
                  </a:lnTo>
                  <a:lnTo>
                    <a:pt x="407956" y="330422"/>
                  </a:lnTo>
                  <a:lnTo>
                    <a:pt x="406241" y="308515"/>
                  </a:lnTo>
                  <a:lnTo>
                    <a:pt x="412528" y="222790"/>
                  </a:lnTo>
                  <a:lnTo>
                    <a:pt x="396526" y="212217"/>
                  </a:lnTo>
                  <a:lnTo>
                    <a:pt x="414433" y="101917"/>
                  </a:lnTo>
                  <a:lnTo>
                    <a:pt x="417100" y="80677"/>
                  </a:lnTo>
                  <a:lnTo>
                    <a:pt x="426625" y="38576"/>
                  </a:lnTo>
                  <a:lnTo>
                    <a:pt x="406241" y="27432"/>
                  </a:lnTo>
                  <a:lnTo>
                    <a:pt x="337471" y="23241"/>
                  </a:lnTo>
                  <a:lnTo>
                    <a:pt x="303752" y="14764"/>
                  </a:lnTo>
                  <a:lnTo>
                    <a:pt x="274415" y="6858"/>
                  </a:lnTo>
                  <a:lnTo>
                    <a:pt x="257365" y="4763"/>
                  </a:lnTo>
                  <a:lnTo>
                    <a:pt x="184213" y="0"/>
                  </a:lnTo>
                  <a:lnTo>
                    <a:pt x="182689" y="47434"/>
                  </a:lnTo>
                  <a:lnTo>
                    <a:pt x="152781" y="43720"/>
                  </a:lnTo>
                  <a:lnTo>
                    <a:pt x="121348" y="52768"/>
                  </a:lnTo>
                  <a:lnTo>
                    <a:pt x="114395" y="73628"/>
                  </a:lnTo>
                  <a:lnTo>
                    <a:pt x="88773" y="70390"/>
                  </a:lnTo>
                  <a:lnTo>
                    <a:pt x="54102" y="70485"/>
                  </a:lnTo>
                  <a:lnTo>
                    <a:pt x="43243" y="263747"/>
                  </a:lnTo>
                  <a:lnTo>
                    <a:pt x="40672" y="319659"/>
                  </a:lnTo>
                  <a:lnTo>
                    <a:pt x="44482" y="359092"/>
                  </a:lnTo>
                  <a:lnTo>
                    <a:pt x="42386" y="376047"/>
                  </a:lnTo>
                  <a:lnTo>
                    <a:pt x="28004" y="387286"/>
                  </a:lnTo>
                  <a:lnTo>
                    <a:pt x="28194" y="491109"/>
                  </a:lnTo>
                  <a:lnTo>
                    <a:pt x="40005" y="501205"/>
                  </a:lnTo>
                  <a:lnTo>
                    <a:pt x="33052" y="521970"/>
                  </a:lnTo>
                  <a:lnTo>
                    <a:pt x="6953" y="523113"/>
                  </a:lnTo>
                  <a:lnTo>
                    <a:pt x="0" y="543877"/>
                  </a:lnTo>
                  <a:lnTo>
                    <a:pt x="6477" y="561975"/>
                  </a:lnTo>
                  <a:lnTo>
                    <a:pt x="75819" y="561880"/>
                  </a:lnTo>
                  <a:lnTo>
                    <a:pt x="342709" y="577501"/>
                  </a:lnTo>
                  <a:lnTo>
                    <a:pt x="381667" y="577977"/>
                  </a:lnTo>
                  <a:lnTo>
                    <a:pt x="381667" y="577977"/>
                  </a:lnTo>
                  <a:lnTo>
                    <a:pt x="381667" y="57797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8" name="Freeform: Shape 1187">
              <a:extLst>
                <a:ext uri="{FF2B5EF4-FFF2-40B4-BE49-F238E27FC236}">
                  <a16:creationId xmlns:a16="http://schemas.microsoft.com/office/drawing/2014/main" id="{4BE9B3A5-B861-8D29-F4A2-6E2C5A7B723F}"/>
                </a:ext>
              </a:extLst>
            </p:cNvPr>
            <p:cNvSpPr/>
            <p:nvPr/>
          </p:nvSpPr>
          <p:spPr>
            <a:xfrm>
              <a:off x="406524" y="2073194"/>
              <a:ext cx="735267" cy="541025"/>
            </a:xfrm>
            <a:custGeom>
              <a:avLst/>
              <a:gdLst>
                <a:gd name="connsiteX0" fmla="*/ 193167 w 436625"/>
                <a:gd name="connsiteY0" fmla="*/ 321278 h 321278"/>
                <a:gd name="connsiteX1" fmla="*/ 199549 w 436625"/>
                <a:gd name="connsiteY1" fmla="*/ 304800 h 321278"/>
                <a:gd name="connsiteX2" fmla="*/ 234696 w 436625"/>
                <a:gd name="connsiteY2" fmla="*/ 300514 h 321278"/>
                <a:gd name="connsiteX3" fmla="*/ 252698 w 436625"/>
                <a:gd name="connsiteY3" fmla="*/ 294132 h 321278"/>
                <a:gd name="connsiteX4" fmla="*/ 266986 w 436625"/>
                <a:gd name="connsiteY4" fmla="*/ 248317 h 321278"/>
                <a:gd name="connsiteX5" fmla="*/ 339852 w 436625"/>
                <a:gd name="connsiteY5" fmla="*/ 252984 h 321278"/>
                <a:gd name="connsiteX6" fmla="*/ 356902 w 436625"/>
                <a:gd name="connsiteY6" fmla="*/ 255079 h 321278"/>
                <a:gd name="connsiteX7" fmla="*/ 387191 w 436625"/>
                <a:gd name="connsiteY7" fmla="*/ 254508 h 321278"/>
                <a:gd name="connsiteX8" fmla="*/ 420148 w 436625"/>
                <a:gd name="connsiteY8" fmla="*/ 267176 h 321278"/>
                <a:gd name="connsiteX9" fmla="*/ 426530 w 436625"/>
                <a:gd name="connsiteY9" fmla="*/ 250698 h 321278"/>
                <a:gd name="connsiteX10" fmla="*/ 436626 w 436625"/>
                <a:gd name="connsiteY10" fmla="*/ 238982 h 321278"/>
                <a:gd name="connsiteX11" fmla="*/ 434435 w 436625"/>
                <a:gd name="connsiteY11" fmla="*/ 221456 h 321278"/>
                <a:gd name="connsiteX12" fmla="*/ 432340 w 436625"/>
                <a:gd name="connsiteY12" fmla="*/ 203835 h 321278"/>
                <a:gd name="connsiteX13" fmla="*/ 435959 w 436625"/>
                <a:gd name="connsiteY13" fmla="*/ 174117 h 321278"/>
                <a:gd name="connsiteX14" fmla="*/ 430149 w 436625"/>
                <a:gd name="connsiteY14" fmla="*/ 151733 h 321278"/>
                <a:gd name="connsiteX15" fmla="*/ 405670 w 436625"/>
                <a:gd name="connsiteY15" fmla="*/ 140113 h 321278"/>
                <a:gd name="connsiteX16" fmla="*/ 404527 w 436625"/>
                <a:gd name="connsiteY16" fmla="*/ 114014 h 321278"/>
                <a:gd name="connsiteX17" fmla="*/ 379571 w 436625"/>
                <a:gd name="connsiteY17" fmla="*/ 106585 h 321278"/>
                <a:gd name="connsiteX18" fmla="*/ 368332 w 436625"/>
                <a:gd name="connsiteY18" fmla="*/ 92202 h 321278"/>
                <a:gd name="connsiteX19" fmla="*/ 367760 w 436625"/>
                <a:gd name="connsiteY19" fmla="*/ 61913 h 321278"/>
                <a:gd name="connsiteX20" fmla="*/ 379476 w 436625"/>
                <a:gd name="connsiteY20" fmla="*/ 37433 h 321278"/>
                <a:gd name="connsiteX21" fmla="*/ 390049 w 436625"/>
                <a:gd name="connsiteY21" fmla="*/ 21431 h 321278"/>
                <a:gd name="connsiteX22" fmla="*/ 392144 w 436625"/>
                <a:gd name="connsiteY22" fmla="*/ 4381 h 321278"/>
                <a:gd name="connsiteX23" fmla="*/ 370904 w 436625"/>
                <a:gd name="connsiteY23" fmla="*/ 1810 h 321278"/>
                <a:gd name="connsiteX24" fmla="*/ 301276 w 436625"/>
                <a:gd name="connsiteY24" fmla="*/ 40767 h 321278"/>
                <a:gd name="connsiteX25" fmla="*/ 270415 w 436625"/>
                <a:gd name="connsiteY25" fmla="*/ 45625 h 321278"/>
                <a:gd name="connsiteX26" fmla="*/ 240697 w 436625"/>
                <a:gd name="connsiteY26" fmla="*/ 41910 h 321278"/>
                <a:gd name="connsiteX27" fmla="*/ 215646 w 436625"/>
                <a:gd name="connsiteY27" fmla="*/ 34480 h 321278"/>
                <a:gd name="connsiteX28" fmla="*/ 193834 w 436625"/>
                <a:gd name="connsiteY28" fmla="*/ 36100 h 321278"/>
                <a:gd name="connsiteX29" fmla="*/ 173069 w 436625"/>
                <a:gd name="connsiteY29" fmla="*/ 29242 h 321278"/>
                <a:gd name="connsiteX30" fmla="*/ 161925 w 436625"/>
                <a:gd name="connsiteY30" fmla="*/ 14859 h 321278"/>
                <a:gd name="connsiteX31" fmla="*/ 146494 w 436625"/>
                <a:gd name="connsiteY31" fmla="*/ 0 h 321278"/>
                <a:gd name="connsiteX32" fmla="*/ 128397 w 436625"/>
                <a:gd name="connsiteY32" fmla="*/ 6477 h 321278"/>
                <a:gd name="connsiteX33" fmla="*/ 114014 w 436625"/>
                <a:gd name="connsiteY33" fmla="*/ 17621 h 321278"/>
                <a:gd name="connsiteX34" fmla="*/ 103441 w 436625"/>
                <a:gd name="connsiteY34" fmla="*/ 33623 h 321278"/>
                <a:gd name="connsiteX35" fmla="*/ 89154 w 436625"/>
                <a:gd name="connsiteY35" fmla="*/ 44767 h 321278"/>
                <a:gd name="connsiteX36" fmla="*/ 75247 w 436625"/>
                <a:gd name="connsiteY36" fmla="*/ 51721 h 321278"/>
                <a:gd name="connsiteX37" fmla="*/ 68961 w 436625"/>
                <a:gd name="connsiteY37" fmla="*/ 68294 h 321278"/>
                <a:gd name="connsiteX38" fmla="*/ 71056 w 436625"/>
                <a:gd name="connsiteY38" fmla="*/ 85820 h 321278"/>
                <a:gd name="connsiteX39" fmla="*/ 68485 w 436625"/>
                <a:gd name="connsiteY39" fmla="*/ 107061 h 321278"/>
                <a:gd name="connsiteX40" fmla="*/ 58388 w 436625"/>
                <a:gd name="connsiteY40" fmla="*/ 118777 h 321278"/>
                <a:gd name="connsiteX41" fmla="*/ 37147 w 436625"/>
                <a:gd name="connsiteY41" fmla="*/ 116205 h 321278"/>
                <a:gd name="connsiteX42" fmla="*/ 25527 w 436625"/>
                <a:gd name="connsiteY42" fmla="*/ 175260 h 321278"/>
                <a:gd name="connsiteX43" fmla="*/ 7429 w 436625"/>
                <a:gd name="connsiteY43" fmla="*/ 181737 h 321278"/>
                <a:gd name="connsiteX44" fmla="*/ 0 w 436625"/>
                <a:gd name="connsiteY44" fmla="*/ 206692 h 321278"/>
                <a:gd name="connsiteX45" fmla="*/ 16478 w 436625"/>
                <a:gd name="connsiteY45" fmla="*/ 213074 h 321278"/>
                <a:gd name="connsiteX46" fmla="*/ 71342 w 436625"/>
                <a:gd name="connsiteY46" fmla="*/ 224123 h 321278"/>
                <a:gd name="connsiteX47" fmla="*/ 66580 w 436625"/>
                <a:gd name="connsiteY47" fmla="*/ 262509 h 321278"/>
                <a:gd name="connsiteX48" fmla="*/ 87821 w 436625"/>
                <a:gd name="connsiteY48" fmla="*/ 265081 h 321278"/>
                <a:gd name="connsiteX49" fmla="*/ 108585 w 436625"/>
                <a:gd name="connsiteY49" fmla="*/ 271939 h 321278"/>
                <a:gd name="connsiteX50" fmla="*/ 110776 w 436625"/>
                <a:gd name="connsiteY50" fmla="*/ 289560 h 321278"/>
                <a:gd name="connsiteX51" fmla="*/ 122491 w 436625"/>
                <a:gd name="connsiteY51" fmla="*/ 299656 h 321278"/>
                <a:gd name="connsiteX52" fmla="*/ 138398 w 436625"/>
                <a:gd name="connsiteY52" fmla="*/ 310229 h 321278"/>
                <a:gd name="connsiteX53" fmla="*/ 171926 w 436625"/>
                <a:gd name="connsiteY53" fmla="*/ 318706 h 321278"/>
                <a:gd name="connsiteX54" fmla="*/ 193167 w 436625"/>
                <a:gd name="connsiteY54" fmla="*/ 321278 h 321278"/>
                <a:gd name="connsiteX55" fmla="*/ 193167 w 436625"/>
                <a:gd name="connsiteY55" fmla="*/ 321278 h 321278"/>
                <a:gd name="connsiteX56" fmla="*/ 193167 w 436625"/>
                <a:gd name="connsiteY56" fmla="*/ 321278 h 32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36625" h="321278">
                  <a:moveTo>
                    <a:pt x="193167" y="321278"/>
                  </a:moveTo>
                  <a:lnTo>
                    <a:pt x="199549" y="304800"/>
                  </a:lnTo>
                  <a:lnTo>
                    <a:pt x="234696" y="300514"/>
                  </a:lnTo>
                  <a:lnTo>
                    <a:pt x="252698" y="294132"/>
                  </a:lnTo>
                  <a:lnTo>
                    <a:pt x="266986" y="248317"/>
                  </a:lnTo>
                  <a:lnTo>
                    <a:pt x="339852" y="252984"/>
                  </a:lnTo>
                  <a:lnTo>
                    <a:pt x="356902" y="255079"/>
                  </a:lnTo>
                  <a:lnTo>
                    <a:pt x="387191" y="254508"/>
                  </a:lnTo>
                  <a:lnTo>
                    <a:pt x="420148" y="267176"/>
                  </a:lnTo>
                  <a:lnTo>
                    <a:pt x="426530" y="250698"/>
                  </a:lnTo>
                  <a:lnTo>
                    <a:pt x="436626" y="238982"/>
                  </a:lnTo>
                  <a:lnTo>
                    <a:pt x="434435" y="221456"/>
                  </a:lnTo>
                  <a:lnTo>
                    <a:pt x="432340" y="203835"/>
                  </a:lnTo>
                  <a:lnTo>
                    <a:pt x="435959" y="174117"/>
                  </a:lnTo>
                  <a:lnTo>
                    <a:pt x="430149" y="151733"/>
                  </a:lnTo>
                  <a:lnTo>
                    <a:pt x="405670" y="140113"/>
                  </a:lnTo>
                  <a:lnTo>
                    <a:pt x="404527" y="114014"/>
                  </a:lnTo>
                  <a:lnTo>
                    <a:pt x="379571" y="106585"/>
                  </a:lnTo>
                  <a:lnTo>
                    <a:pt x="368332" y="92202"/>
                  </a:lnTo>
                  <a:lnTo>
                    <a:pt x="367760" y="61913"/>
                  </a:lnTo>
                  <a:lnTo>
                    <a:pt x="379476" y="37433"/>
                  </a:lnTo>
                  <a:lnTo>
                    <a:pt x="390049" y="21431"/>
                  </a:lnTo>
                  <a:lnTo>
                    <a:pt x="392144" y="4381"/>
                  </a:lnTo>
                  <a:lnTo>
                    <a:pt x="370904" y="1810"/>
                  </a:lnTo>
                  <a:lnTo>
                    <a:pt x="301276" y="40767"/>
                  </a:lnTo>
                  <a:lnTo>
                    <a:pt x="270415" y="45625"/>
                  </a:lnTo>
                  <a:lnTo>
                    <a:pt x="240697" y="41910"/>
                  </a:lnTo>
                  <a:lnTo>
                    <a:pt x="215646" y="34480"/>
                  </a:lnTo>
                  <a:lnTo>
                    <a:pt x="193834" y="36100"/>
                  </a:lnTo>
                  <a:lnTo>
                    <a:pt x="173069" y="29242"/>
                  </a:lnTo>
                  <a:lnTo>
                    <a:pt x="161925" y="14859"/>
                  </a:lnTo>
                  <a:lnTo>
                    <a:pt x="146494" y="0"/>
                  </a:lnTo>
                  <a:lnTo>
                    <a:pt x="128397" y="6477"/>
                  </a:lnTo>
                  <a:lnTo>
                    <a:pt x="114014" y="17621"/>
                  </a:lnTo>
                  <a:lnTo>
                    <a:pt x="103441" y="33623"/>
                  </a:lnTo>
                  <a:lnTo>
                    <a:pt x="89154" y="44767"/>
                  </a:lnTo>
                  <a:lnTo>
                    <a:pt x="75247" y="51721"/>
                  </a:lnTo>
                  <a:lnTo>
                    <a:pt x="68961" y="68294"/>
                  </a:lnTo>
                  <a:lnTo>
                    <a:pt x="71056" y="85820"/>
                  </a:lnTo>
                  <a:lnTo>
                    <a:pt x="68485" y="107061"/>
                  </a:lnTo>
                  <a:lnTo>
                    <a:pt x="58388" y="118777"/>
                  </a:lnTo>
                  <a:lnTo>
                    <a:pt x="37147" y="116205"/>
                  </a:lnTo>
                  <a:lnTo>
                    <a:pt x="25527" y="175260"/>
                  </a:lnTo>
                  <a:lnTo>
                    <a:pt x="7429" y="181737"/>
                  </a:lnTo>
                  <a:lnTo>
                    <a:pt x="0" y="206692"/>
                  </a:lnTo>
                  <a:lnTo>
                    <a:pt x="16478" y="213074"/>
                  </a:lnTo>
                  <a:lnTo>
                    <a:pt x="71342" y="224123"/>
                  </a:lnTo>
                  <a:lnTo>
                    <a:pt x="66580" y="262509"/>
                  </a:lnTo>
                  <a:lnTo>
                    <a:pt x="87821" y="265081"/>
                  </a:lnTo>
                  <a:lnTo>
                    <a:pt x="108585" y="271939"/>
                  </a:lnTo>
                  <a:lnTo>
                    <a:pt x="110776" y="289560"/>
                  </a:lnTo>
                  <a:lnTo>
                    <a:pt x="122491" y="299656"/>
                  </a:lnTo>
                  <a:lnTo>
                    <a:pt x="138398" y="310229"/>
                  </a:lnTo>
                  <a:lnTo>
                    <a:pt x="171926" y="318706"/>
                  </a:lnTo>
                  <a:lnTo>
                    <a:pt x="193167" y="321278"/>
                  </a:lnTo>
                  <a:lnTo>
                    <a:pt x="193167" y="321278"/>
                  </a:lnTo>
                  <a:lnTo>
                    <a:pt x="193167" y="3212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89" name="Freeform: Shape 1188">
              <a:extLst>
                <a:ext uri="{FF2B5EF4-FFF2-40B4-BE49-F238E27FC236}">
                  <a16:creationId xmlns:a16="http://schemas.microsoft.com/office/drawing/2014/main" id="{15671824-677F-794D-28E8-5294FCC41A7E}"/>
                </a:ext>
              </a:extLst>
            </p:cNvPr>
            <p:cNvSpPr/>
            <p:nvPr/>
          </p:nvSpPr>
          <p:spPr>
            <a:xfrm>
              <a:off x="1672552" y="1993477"/>
              <a:ext cx="603260" cy="965439"/>
            </a:xfrm>
            <a:custGeom>
              <a:avLst/>
              <a:gdLst>
                <a:gd name="connsiteX0" fmla="*/ 206978 w 358235"/>
                <a:gd name="connsiteY0" fmla="*/ 573310 h 573309"/>
                <a:gd name="connsiteX1" fmla="*/ 232029 w 358235"/>
                <a:gd name="connsiteY1" fmla="*/ 545973 h 573309"/>
                <a:gd name="connsiteX2" fmla="*/ 256508 w 358235"/>
                <a:gd name="connsiteY2" fmla="*/ 523018 h 573309"/>
                <a:gd name="connsiteX3" fmla="*/ 275654 w 358235"/>
                <a:gd name="connsiteY3" fmla="*/ 507968 h 573309"/>
                <a:gd name="connsiteX4" fmla="*/ 298037 w 358235"/>
                <a:gd name="connsiteY4" fmla="*/ 502063 h 573309"/>
                <a:gd name="connsiteX5" fmla="*/ 316135 w 358235"/>
                <a:gd name="connsiteY5" fmla="*/ 495586 h 573309"/>
                <a:gd name="connsiteX6" fmla="*/ 356616 w 358235"/>
                <a:gd name="connsiteY6" fmla="*/ 483298 h 573309"/>
                <a:gd name="connsiteX7" fmla="*/ 354521 w 358235"/>
                <a:gd name="connsiteY7" fmla="*/ 465677 h 573309"/>
                <a:gd name="connsiteX8" fmla="*/ 358235 w 358235"/>
                <a:gd name="connsiteY8" fmla="*/ 435673 h 573309"/>
                <a:gd name="connsiteX9" fmla="*/ 341186 w 358235"/>
                <a:gd name="connsiteY9" fmla="*/ 433578 h 573309"/>
                <a:gd name="connsiteX10" fmla="*/ 330422 w 358235"/>
                <a:gd name="connsiteY10" fmla="*/ 414909 h 573309"/>
                <a:gd name="connsiteX11" fmla="*/ 324612 w 358235"/>
                <a:gd name="connsiteY11" fmla="*/ 392525 h 573309"/>
                <a:gd name="connsiteX12" fmla="*/ 310705 w 358235"/>
                <a:gd name="connsiteY12" fmla="*/ 364712 h 573309"/>
                <a:gd name="connsiteX13" fmla="*/ 304229 w 358235"/>
                <a:gd name="connsiteY13" fmla="*/ 346615 h 573309"/>
                <a:gd name="connsiteX14" fmla="*/ 303181 w 358235"/>
                <a:gd name="connsiteY14" fmla="*/ 320421 h 573309"/>
                <a:gd name="connsiteX15" fmla="*/ 297275 w 358235"/>
                <a:gd name="connsiteY15" fmla="*/ 297942 h 573309"/>
                <a:gd name="connsiteX16" fmla="*/ 299942 w 358235"/>
                <a:gd name="connsiteY16" fmla="*/ 276606 h 573309"/>
                <a:gd name="connsiteX17" fmla="*/ 302514 w 358235"/>
                <a:gd name="connsiteY17" fmla="*/ 255270 h 573309"/>
                <a:gd name="connsiteX18" fmla="*/ 304705 w 358235"/>
                <a:gd name="connsiteY18" fmla="*/ 238125 h 573309"/>
                <a:gd name="connsiteX19" fmla="*/ 312611 w 358235"/>
                <a:gd name="connsiteY19" fmla="*/ 174022 h 573309"/>
                <a:gd name="connsiteX20" fmla="*/ 330708 w 358235"/>
                <a:gd name="connsiteY20" fmla="*/ 167545 h 573309"/>
                <a:gd name="connsiteX21" fmla="*/ 308800 w 358235"/>
                <a:gd name="connsiteY21" fmla="*/ 169164 h 573309"/>
                <a:gd name="connsiteX22" fmla="*/ 315754 w 358235"/>
                <a:gd name="connsiteY22" fmla="*/ 148400 h 573309"/>
                <a:gd name="connsiteX23" fmla="*/ 328422 w 358235"/>
                <a:gd name="connsiteY23" fmla="*/ 45720 h 573309"/>
                <a:gd name="connsiteX24" fmla="*/ 317754 w 358235"/>
                <a:gd name="connsiteY24" fmla="*/ 27051 h 573309"/>
                <a:gd name="connsiteX25" fmla="*/ 296894 w 358235"/>
                <a:gd name="connsiteY25" fmla="*/ 20193 h 573309"/>
                <a:gd name="connsiteX26" fmla="*/ 281940 w 358235"/>
                <a:gd name="connsiteY26" fmla="*/ 952 h 573309"/>
                <a:gd name="connsiteX27" fmla="*/ 238315 w 358235"/>
                <a:gd name="connsiteY27" fmla="*/ 4286 h 573309"/>
                <a:gd name="connsiteX28" fmla="*/ 220123 w 358235"/>
                <a:gd name="connsiteY28" fmla="*/ 10668 h 573309"/>
                <a:gd name="connsiteX29" fmla="*/ 204216 w 358235"/>
                <a:gd name="connsiteY29" fmla="*/ 0 h 573309"/>
                <a:gd name="connsiteX30" fmla="*/ 186023 w 358235"/>
                <a:gd name="connsiteY30" fmla="*/ 6477 h 573309"/>
                <a:gd name="connsiteX31" fmla="*/ 171164 w 358235"/>
                <a:gd name="connsiteY31" fmla="*/ 22003 h 573309"/>
                <a:gd name="connsiteX32" fmla="*/ 156781 w 358235"/>
                <a:gd name="connsiteY32" fmla="*/ 33242 h 573309"/>
                <a:gd name="connsiteX33" fmla="*/ 141922 w 358235"/>
                <a:gd name="connsiteY33" fmla="*/ 118205 h 573309"/>
                <a:gd name="connsiteX34" fmla="*/ 139351 w 358235"/>
                <a:gd name="connsiteY34" fmla="*/ 139637 h 573309"/>
                <a:gd name="connsiteX35" fmla="*/ 124396 w 358235"/>
                <a:gd name="connsiteY35" fmla="*/ 155162 h 573309"/>
                <a:gd name="connsiteX36" fmla="*/ 130302 w 358235"/>
                <a:gd name="connsiteY36" fmla="*/ 177546 h 573309"/>
                <a:gd name="connsiteX37" fmla="*/ 123920 w 358235"/>
                <a:gd name="connsiteY37" fmla="*/ 194119 h 573309"/>
                <a:gd name="connsiteX38" fmla="*/ 115443 w 358235"/>
                <a:gd name="connsiteY38" fmla="*/ 227838 h 573309"/>
                <a:gd name="connsiteX39" fmla="*/ 99536 w 358235"/>
                <a:gd name="connsiteY39" fmla="*/ 251841 h 573309"/>
                <a:gd name="connsiteX40" fmla="*/ 88773 w 358235"/>
                <a:gd name="connsiteY40" fmla="*/ 233172 h 573309"/>
                <a:gd name="connsiteX41" fmla="*/ 86201 w 358235"/>
                <a:gd name="connsiteY41" fmla="*/ 254603 h 573309"/>
                <a:gd name="connsiteX42" fmla="*/ 65437 w 358235"/>
                <a:gd name="connsiteY42" fmla="*/ 282416 h 573309"/>
                <a:gd name="connsiteX43" fmla="*/ 36671 w 358235"/>
                <a:gd name="connsiteY43" fmla="*/ 304895 h 573309"/>
                <a:gd name="connsiteX44" fmla="*/ 4667 w 358235"/>
                <a:gd name="connsiteY44" fmla="*/ 318325 h 573309"/>
                <a:gd name="connsiteX45" fmla="*/ 0 w 358235"/>
                <a:gd name="connsiteY45" fmla="*/ 356806 h 573309"/>
                <a:gd name="connsiteX46" fmla="*/ 16002 w 358235"/>
                <a:gd name="connsiteY46" fmla="*/ 367475 h 573309"/>
                <a:gd name="connsiteX47" fmla="*/ 36766 w 358235"/>
                <a:gd name="connsiteY47" fmla="*/ 374333 h 573309"/>
                <a:gd name="connsiteX48" fmla="*/ 33623 w 358235"/>
                <a:gd name="connsiteY48" fmla="*/ 399955 h 573309"/>
                <a:gd name="connsiteX49" fmla="*/ 35719 w 358235"/>
                <a:gd name="connsiteY49" fmla="*/ 417576 h 573309"/>
                <a:gd name="connsiteX50" fmla="*/ 37909 w 358235"/>
                <a:gd name="connsiteY50" fmla="*/ 435197 h 573309"/>
                <a:gd name="connsiteX51" fmla="*/ 49149 w 358235"/>
                <a:gd name="connsiteY51" fmla="*/ 449675 h 573309"/>
                <a:gd name="connsiteX52" fmla="*/ 54959 w 358235"/>
                <a:gd name="connsiteY52" fmla="*/ 472059 h 573309"/>
                <a:gd name="connsiteX53" fmla="*/ 44387 w 358235"/>
                <a:gd name="connsiteY53" fmla="*/ 488156 h 573309"/>
                <a:gd name="connsiteX54" fmla="*/ 69913 w 358235"/>
                <a:gd name="connsiteY54" fmla="*/ 491300 h 573309"/>
                <a:gd name="connsiteX55" fmla="*/ 93916 w 358235"/>
                <a:gd name="connsiteY55" fmla="*/ 507301 h 573309"/>
                <a:gd name="connsiteX56" fmla="*/ 109347 w 358235"/>
                <a:gd name="connsiteY56" fmla="*/ 487489 h 573309"/>
                <a:gd name="connsiteX57" fmla="*/ 120015 w 358235"/>
                <a:gd name="connsiteY57" fmla="*/ 506159 h 573309"/>
                <a:gd name="connsiteX58" fmla="*/ 126968 w 358235"/>
                <a:gd name="connsiteY58" fmla="*/ 520065 h 573309"/>
                <a:gd name="connsiteX59" fmla="*/ 126492 w 358235"/>
                <a:gd name="connsiteY59" fmla="*/ 559022 h 573309"/>
                <a:gd name="connsiteX60" fmla="*/ 206978 w 358235"/>
                <a:gd name="connsiteY60" fmla="*/ 573310 h 573309"/>
                <a:gd name="connsiteX61" fmla="*/ 206978 w 358235"/>
                <a:gd name="connsiteY61" fmla="*/ 573310 h 573309"/>
                <a:gd name="connsiteX62" fmla="*/ 206978 w 358235"/>
                <a:gd name="connsiteY62" fmla="*/ 573310 h 5733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58235" h="573309">
                  <a:moveTo>
                    <a:pt x="206978" y="573310"/>
                  </a:moveTo>
                  <a:lnTo>
                    <a:pt x="232029" y="545973"/>
                  </a:lnTo>
                  <a:lnTo>
                    <a:pt x="256508" y="523018"/>
                  </a:lnTo>
                  <a:lnTo>
                    <a:pt x="275654" y="507968"/>
                  </a:lnTo>
                  <a:lnTo>
                    <a:pt x="298037" y="502063"/>
                  </a:lnTo>
                  <a:lnTo>
                    <a:pt x="316135" y="495586"/>
                  </a:lnTo>
                  <a:lnTo>
                    <a:pt x="356616" y="483298"/>
                  </a:lnTo>
                  <a:lnTo>
                    <a:pt x="354521" y="465677"/>
                  </a:lnTo>
                  <a:lnTo>
                    <a:pt x="358235" y="435673"/>
                  </a:lnTo>
                  <a:lnTo>
                    <a:pt x="341186" y="433578"/>
                  </a:lnTo>
                  <a:lnTo>
                    <a:pt x="330422" y="414909"/>
                  </a:lnTo>
                  <a:lnTo>
                    <a:pt x="324612" y="392525"/>
                  </a:lnTo>
                  <a:lnTo>
                    <a:pt x="310705" y="364712"/>
                  </a:lnTo>
                  <a:lnTo>
                    <a:pt x="304229" y="346615"/>
                  </a:lnTo>
                  <a:lnTo>
                    <a:pt x="303181" y="320421"/>
                  </a:lnTo>
                  <a:lnTo>
                    <a:pt x="297275" y="297942"/>
                  </a:lnTo>
                  <a:lnTo>
                    <a:pt x="299942" y="276606"/>
                  </a:lnTo>
                  <a:lnTo>
                    <a:pt x="302514" y="255270"/>
                  </a:lnTo>
                  <a:lnTo>
                    <a:pt x="304705" y="238125"/>
                  </a:lnTo>
                  <a:lnTo>
                    <a:pt x="312611" y="174022"/>
                  </a:lnTo>
                  <a:lnTo>
                    <a:pt x="330708" y="167545"/>
                  </a:lnTo>
                  <a:lnTo>
                    <a:pt x="308800" y="169164"/>
                  </a:lnTo>
                  <a:lnTo>
                    <a:pt x="315754" y="148400"/>
                  </a:lnTo>
                  <a:lnTo>
                    <a:pt x="328422" y="45720"/>
                  </a:lnTo>
                  <a:lnTo>
                    <a:pt x="317754" y="27051"/>
                  </a:lnTo>
                  <a:lnTo>
                    <a:pt x="296894" y="20193"/>
                  </a:lnTo>
                  <a:lnTo>
                    <a:pt x="281940" y="952"/>
                  </a:lnTo>
                  <a:lnTo>
                    <a:pt x="238315" y="4286"/>
                  </a:lnTo>
                  <a:lnTo>
                    <a:pt x="220123" y="10668"/>
                  </a:lnTo>
                  <a:lnTo>
                    <a:pt x="204216" y="0"/>
                  </a:lnTo>
                  <a:lnTo>
                    <a:pt x="186023" y="6477"/>
                  </a:lnTo>
                  <a:lnTo>
                    <a:pt x="171164" y="22003"/>
                  </a:lnTo>
                  <a:lnTo>
                    <a:pt x="156781" y="33242"/>
                  </a:lnTo>
                  <a:lnTo>
                    <a:pt x="141922" y="118205"/>
                  </a:lnTo>
                  <a:lnTo>
                    <a:pt x="139351" y="139637"/>
                  </a:lnTo>
                  <a:lnTo>
                    <a:pt x="124396" y="155162"/>
                  </a:lnTo>
                  <a:lnTo>
                    <a:pt x="130302" y="177546"/>
                  </a:lnTo>
                  <a:lnTo>
                    <a:pt x="123920" y="194119"/>
                  </a:lnTo>
                  <a:lnTo>
                    <a:pt x="115443" y="227838"/>
                  </a:lnTo>
                  <a:lnTo>
                    <a:pt x="99536" y="251841"/>
                  </a:lnTo>
                  <a:lnTo>
                    <a:pt x="88773" y="233172"/>
                  </a:lnTo>
                  <a:lnTo>
                    <a:pt x="86201" y="254603"/>
                  </a:lnTo>
                  <a:lnTo>
                    <a:pt x="65437" y="282416"/>
                  </a:lnTo>
                  <a:lnTo>
                    <a:pt x="36671" y="304895"/>
                  </a:lnTo>
                  <a:lnTo>
                    <a:pt x="4667" y="318325"/>
                  </a:lnTo>
                  <a:lnTo>
                    <a:pt x="0" y="356806"/>
                  </a:lnTo>
                  <a:lnTo>
                    <a:pt x="16002" y="367475"/>
                  </a:lnTo>
                  <a:lnTo>
                    <a:pt x="36766" y="374333"/>
                  </a:lnTo>
                  <a:lnTo>
                    <a:pt x="33623" y="399955"/>
                  </a:lnTo>
                  <a:lnTo>
                    <a:pt x="35719" y="417576"/>
                  </a:lnTo>
                  <a:lnTo>
                    <a:pt x="37909" y="435197"/>
                  </a:lnTo>
                  <a:lnTo>
                    <a:pt x="49149" y="449675"/>
                  </a:lnTo>
                  <a:lnTo>
                    <a:pt x="54959" y="472059"/>
                  </a:lnTo>
                  <a:lnTo>
                    <a:pt x="44387" y="488156"/>
                  </a:lnTo>
                  <a:lnTo>
                    <a:pt x="69913" y="491300"/>
                  </a:lnTo>
                  <a:lnTo>
                    <a:pt x="93916" y="507301"/>
                  </a:lnTo>
                  <a:lnTo>
                    <a:pt x="109347" y="487489"/>
                  </a:lnTo>
                  <a:lnTo>
                    <a:pt x="120015" y="506159"/>
                  </a:lnTo>
                  <a:lnTo>
                    <a:pt x="126968" y="520065"/>
                  </a:lnTo>
                  <a:lnTo>
                    <a:pt x="126492" y="559022"/>
                  </a:lnTo>
                  <a:lnTo>
                    <a:pt x="206978" y="573310"/>
                  </a:lnTo>
                  <a:lnTo>
                    <a:pt x="206978" y="573310"/>
                  </a:lnTo>
                  <a:lnTo>
                    <a:pt x="206978" y="57331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0" name="Freeform: Shape 1189">
              <a:extLst>
                <a:ext uri="{FF2B5EF4-FFF2-40B4-BE49-F238E27FC236}">
                  <a16:creationId xmlns:a16="http://schemas.microsoft.com/office/drawing/2014/main" id="{C3AADE11-75FC-1152-1147-6C88A76F7C3D}"/>
                </a:ext>
              </a:extLst>
            </p:cNvPr>
            <p:cNvSpPr/>
            <p:nvPr/>
          </p:nvSpPr>
          <p:spPr>
            <a:xfrm>
              <a:off x="1023739" y="1676207"/>
              <a:ext cx="947155" cy="940097"/>
            </a:xfrm>
            <a:custGeom>
              <a:avLst/>
              <a:gdLst>
                <a:gd name="connsiteX0" fmla="*/ 353854 w 562451"/>
                <a:gd name="connsiteY0" fmla="*/ 558260 h 558260"/>
                <a:gd name="connsiteX1" fmla="*/ 371951 w 562451"/>
                <a:gd name="connsiteY1" fmla="*/ 551783 h 558260"/>
                <a:gd name="connsiteX2" fmla="*/ 390525 w 562451"/>
                <a:gd name="connsiteY2" fmla="*/ 506444 h 558260"/>
                <a:gd name="connsiteX3" fmla="*/ 413385 w 562451"/>
                <a:gd name="connsiteY3" fmla="*/ 496253 h 558260"/>
                <a:gd name="connsiteX4" fmla="*/ 429863 w 562451"/>
                <a:gd name="connsiteY4" fmla="*/ 502634 h 558260"/>
                <a:gd name="connsiteX5" fmla="*/ 451104 w 562451"/>
                <a:gd name="connsiteY5" fmla="*/ 470535 h 558260"/>
                <a:gd name="connsiteX6" fmla="*/ 470249 w 562451"/>
                <a:gd name="connsiteY6" fmla="*/ 455581 h 558260"/>
                <a:gd name="connsiteX7" fmla="*/ 474440 w 562451"/>
                <a:gd name="connsiteY7" fmla="*/ 421386 h 558260"/>
                <a:gd name="connsiteX8" fmla="*/ 476060 w 562451"/>
                <a:gd name="connsiteY8" fmla="*/ 443294 h 558260"/>
                <a:gd name="connsiteX9" fmla="*/ 501015 w 562451"/>
                <a:gd name="connsiteY9" fmla="*/ 416052 h 558260"/>
                <a:gd name="connsiteX10" fmla="*/ 513207 w 562451"/>
                <a:gd name="connsiteY10" fmla="*/ 387191 h 558260"/>
                <a:gd name="connsiteX11" fmla="*/ 511588 w 562451"/>
                <a:gd name="connsiteY11" fmla="*/ 365284 h 558260"/>
                <a:gd name="connsiteX12" fmla="*/ 522732 w 562451"/>
                <a:gd name="connsiteY12" fmla="*/ 344996 h 558260"/>
                <a:gd name="connsiteX13" fmla="*/ 515779 w 562451"/>
                <a:gd name="connsiteY13" fmla="*/ 331184 h 558260"/>
                <a:gd name="connsiteX14" fmla="*/ 526447 w 562451"/>
                <a:gd name="connsiteY14" fmla="*/ 315182 h 558260"/>
                <a:gd name="connsiteX15" fmla="*/ 544354 w 562451"/>
                <a:gd name="connsiteY15" fmla="*/ 204692 h 558260"/>
                <a:gd name="connsiteX16" fmla="*/ 562451 w 562451"/>
                <a:gd name="connsiteY16" fmla="*/ 198215 h 558260"/>
                <a:gd name="connsiteX17" fmla="*/ 547021 w 562451"/>
                <a:gd name="connsiteY17" fmla="*/ 183356 h 558260"/>
                <a:gd name="connsiteX18" fmla="*/ 535305 w 562451"/>
                <a:gd name="connsiteY18" fmla="*/ 173165 h 558260"/>
                <a:gd name="connsiteX19" fmla="*/ 514541 w 562451"/>
                <a:gd name="connsiteY19" fmla="*/ 166306 h 558260"/>
                <a:gd name="connsiteX20" fmla="*/ 477869 w 562451"/>
                <a:gd name="connsiteY20" fmla="*/ 148781 h 558260"/>
                <a:gd name="connsiteX21" fmla="*/ 428911 w 562451"/>
                <a:gd name="connsiteY21" fmla="*/ 125444 h 558260"/>
                <a:gd name="connsiteX22" fmla="*/ 432054 w 562451"/>
                <a:gd name="connsiteY22" fmla="*/ 99822 h 558260"/>
                <a:gd name="connsiteX23" fmla="*/ 405479 w 562451"/>
                <a:gd name="connsiteY23" fmla="*/ 105156 h 558260"/>
                <a:gd name="connsiteX24" fmla="*/ 363474 w 562451"/>
                <a:gd name="connsiteY24" fmla="*/ 95631 h 558260"/>
                <a:gd name="connsiteX25" fmla="*/ 343281 w 562451"/>
                <a:gd name="connsiteY25" fmla="*/ 84487 h 558260"/>
                <a:gd name="connsiteX26" fmla="*/ 326803 w 562451"/>
                <a:gd name="connsiteY26" fmla="*/ 78105 h 558260"/>
                <a:gd name="connsiteX27" fmla="*/ 261366 w 562451"/>
                <a:gd name="connsiteY27" fmla="*/ 48387 h 558260"/>
                <a:gd name="connsiteX28" fmla="*/ 175165 w 562451"/>
                <a:gd name="connsiteY28" fmla="*/ 11716 h 558260"/>
                <a:gd name="connsiteX29" fmla="*/ 150686 w 562451"/>
                <a:gd name="connsiteY29" fmla="*/ 0 h 558260"/>
                <a:gd name="connsiteX30" fmla="*/ 137446 w 562451"/>
                <a:gd name="connsiteY30" fmla="*/ 72104 h 558260"/>
                <a:gd name="connsiteX31" fmla="*/ 126873 w 562451"/>
                <a:gd name="connsiteY31" fmla="*/ 157448 h 558260"/>
                <a:gd name="connsiteX32" fmla="*/ 91821 w 562451"/>
                <a:gd name="connsiteY32" fmla="*/ 161830 h 558260"/>
                <a:gd name="connsiteX33" fmla="*/ 107252 w 562451"/>
                <a:gd name="connsiteY33" fmla="*/ 176689 h 558260"/>
                <a:gd name="connsiteX34" fmla="*/ 92393 w 562451"/>
                <a:gd name="connsiteY34" fmla="*/ 192215 h 558260"/>
                <a:gd name="connsiteX35" fmla="*/ 66866 w 562451"/>
                <a:gd name="connsiteY35" fmla="*/ 189071 h 558260"/>
                <a:gd name="connsiteX36" fmla="*/ 47720 w 562451"/>
                <a:gd name="connsiteY36" fmla="*/ 204026 h 558260"/>
                <a:gd name="connsiteX37" fmla="*/ 37624 w 562451"/>
                <a:gd name="connsiteY37" fmla="*/ 215836 h 558260"/>
                <a:gd name="connsiteX38" fmla="*/ 30766 w 562451"/>
                <a:gd name="connsiteY38" fmla="*/ 236601 h 558260"/>
                <a:gd name="connsiteX39" fmla="*/ 23336 w 562451"/>
                <a:gd name="connsiteY39" fmla="*/ 261747 h 558260"/>
                <a:gd name="connsiteX40" fmla="*/ 12192 w 562451"/>
                <a:gd name="connsiteY40" fmla="*/ 282035 h 558260"/>
                <a:gd name="connsiteX41" fmla="*/ 0 w 562451"/>
                <a:gd name="connsiteY41" fmla="*/ 310896 h 558260"/>
                <a:gd name="connsiteX42" fmla="*/ 14954 w 562451"/>
                <a:gd name="connsiteY42" fmla="*/ 330041 h 558260"/>
                <a:gd name="connsiteX43" fmla="*/ 26099 w 562451"/>
                <a:gd name="connsiteY43" fmla="*/ 344424 h 558260"/>
                <a:gd name="connsiteX44" fmla="*/ 35147 w 562451"/>
                <a:gd name="connsiteY44" fmla="*/ 375857 h 558260"/>
                <a:gd name="connsiteX45" fmla="*/ 60674 w 562451"/>
                <a:gd name="connsiteY45" fmla="*/ 379000 h 558260"/>
                <a:gd name="connsiteX46" fmla="*/ 62865 w 562451"/>
                <a:gd name="connsiteY46" fmla="*/ 396621 h 558260"/>
                <a:gd name="connsiteX47" fmla="*/ 67628 w 562451"/>
                <a:gd name="connsiteY47" fmla="*/ 427577 h 558260"/>
                <a:gd name="connsiteX48" fmla="*/ 69818 w 562451"/>
                <a:gd name="connsiteY48" fmla="*/ 445198 h 558260"/>
                <a:gd name="connsiteX49" fmla="*/ 70390 w 562451"/>
                <a:gd name="connsiteY49" fmla="*/ 475583 h 558260"/>
                <a:gd name="connsiteX50" fmla="*/ 60293 w 562451"/>
                <a:gd name="connsiteY50" fmla="*/ 487299 h 558260"/>
                <a:gd name="connsiteX51" fmla="*/ 53912 w 562451"/>
                <a:gd name="connsiteY51" fmla="*/ 503873 h 558260"/>
                <a:gd name="connsiteX52" fmla="*/ 120396 w 562451"/>
                <a:gd name="connsiteY52" fmla="*/ 525113 h 558260"/>
                <a:gd name="connsiteX53" fmla="*/ 142208 w 562451"/>
                <a:gd name="connsiteY53" fmla="*/ 523494 h 558260"/>
                <a:gd name="connsiteX54" fmla="*/ 159258 w 562451"/>
                <a:gd name="connsiteY54" fmla="*/ 525590 h 558260"/>
                <a:gd name="connsiteX55" fmla="*/ 181546 w 562451"/>
                <a:gd name="connsiteY55" fmla="*/ 519684 h 558260"/>
                <a:gd name="connsiteX56" fmla="*/ 200120 w 562451"/>
                <a:gd name="connsiteY56" fmla="*/ 508921 h 558260"/>
                <a:gd name="connsiteX57" fmla="*/ 218789 w 562451"/>
                <a:gd name="connsiteY57" fmla="*/ 498253 h 558260"/>
                <a:gd name="connsiteX58" fmla="*/ 239554 w 562451"/>
                <a:gd name="connsiteY58" fmla="*/ 505111 h 558260"/>
                <a:gd name="connsiteX59" fmla="*/ 255461 w 562451"/>
                <a:gd name="connsiteY59" fmla="*/ 515779 h 558260"/>
                <a:gd name="connsiteX60" fmla="*/ 276701 w 562451"/>
                <a:gd name="connsiteY60" fmla="*/ 518351 h 558260"/>
                <a:gd name="connsiteX61" fmla="*/ 296989 w 562451"/>
                <a:gd name="connsiteY61" fmla="*/ 529590 h 558260"/>
                <a:gd name="connsiteX62" fmla="*/ 318230 w 562451"/>
                <a:gd name="connsiteY62" fmla="*/ 532162 h 558260"/>
                <a:gd name="connsiteX63" fmla="*/ 325184 w 562451"/>
                <a:gd name="connsiteY63" fmla="*/ 546068 h 558260"/>
                <a:gd name="connsiteX64" fmla="*/ 345948 w 562451"/>
                <a:gd name="connsiteY64" fmla="*/ 552926 h 558260"/>
                <a:gd name="connsiteX65" fmla="*/ 353854 w 562451"/>
                <a:gd name="connsiteY65" fmla="*/ 558260 h 558260"/>
                <a:gd name="connsiteX66" fmla="*/ 353854 w 562451"/>
                <a:gd name="connsiteY66" fmla="*/ 558260 h 558260"/>
                <a:gd name="connsiteX67" fmla="*/ 353854 w 562451"/>
                <a:gd name="connsiteY67" fmla="*/ 558260 h 5582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62451" h="558260">
                  <a:moveTo>
                    <a:pt x="353854" y="558260"/>
                  </a:moveTo>
                  <a:lnTo>
                    <a:pt x="371951" y="551783"/>
                  </a:lnTo>
                  <a:lnTo>
                    <a:pt x="390525" y="506444"/>
                  </a:lnTo>
                  <a:lnTo>
                    <a:pt x="413385" y="496253"/>
                  </a:lnTo>
                  <a:lnTo>
                    <a:pt x="429863" y="502634"/>
                  </a:lnTo>
                  <a:lnTo>
                    <a:pt x="451104" y="470535"/>
                  </a:lnTo>
                  <a:lnTo>
                    <a:pt x="470249" y="455581"/>
                  </a:lnTo>
                  <a:lnTo>
                    <a:pt x="474440" y="421386"/>
                  </a:lnTo>
                  <a:lnTo>
                    <a:pt x="476060" y="443294"/>
                  </a:lnTo>
                  <a:lnTo>
                    <a:pt x="501015" y="416052"/>
                  </a:lnTo>
                  <a:lnTo>
                    <a:pt x="513207" y="387191"/>
                  </a:lnTo>
                  <a:lnTo>
                    <a:pt x="511588" y="365284"/>
                  </a:lnTo>
                  <a:lnTo>
                    <a:pt x="522732" y="344996"/>
                  </a:lnTo>
                  <a:lnTo>
                    <a:pt x="515779" y="331184"/>
                  </a:lnTo>
                  <a:lnTo>
                    <a:pt x="526447" y="315182"/>
                  </a:lnTo>
                  <a:lnTo>
                    <a:pt x="544354" y="204692"/>
                  </a:lnTo>
                  <a:lnTo>
                    <a:pt x="562451" y="198215"/>
                  </a:lnTo>
                  <a:lnTo>
                    <a:pt x="547021" y="183356"/>
                  </a:lnTo>
                  <a:lnTo>
                    <a:pt x="535305" y="173165"/>
                  </a:lnTo>
                  <a:lnTo>
                    <a:pt x="514541" y="166306"/>
                  </a:lnTo>
                  <a:lnTo>
                    <a:pt x="477869" y="148781"/>
                  </a:lnTo>
                  <a:lnTo>
                    <a:pt x="428911" y="125444"/>
                  </a:lnTo>
                  <a:lnTo>
                    <a:pt x="432054" y="99822"/>
                  </a:lnTo>
                  <a:lnTo>
                    <a:pt x="405479" y="105156"/>
                  </a:lnTo>
                  <a:lnTo>
                    <a:pt x="363474" y="95631"/>
                  </a:lnTo>
                  <a:lnTo>
                    <a:pt x="343281" y="84487"/>
                  </a:lnTo>
                  <a:lnTo>
                    <a:pt x="326803" y="78105"/>
                  </a:lnTo>
                  <a:lnTo>
                    <a:pt x="261366" y="48387"/>
                  </a:lnTo>
                  <a:lnTo>
                    <a:pt x="175165" y="11716"/>
                  </a:lnTo>
                  <a:lnTo>
                    <a:pt x="150686" y="0"/>
                  </a:lnTo>
                  <a:lnTo>
                    <a:pt x="137446" y="72104"/>
                  </a:lnTo>
                  <a:lnTo>
                    <a:pt x="126873" y="157448"/>
                  </a:lnTo>
                  <a:lnTo>
                    <a:pt x="91821" y="161830"/>
                  </a:lnTo>
                  <a:lnTo>
                    <a:pt x="107252" y="176689"/>
                  </a:lnTo>
                  <a:lnTo>
                    <a:pt x="92393" y="192215"/>
                  </a:lnTo>
                  <a:lnTo>
                    <a:pt x="66866" y="189071"/>
                  </a:lnTo>
                  <a:lnTo>
                    <a:pt x="47720" y="204026"/>
                  </a:lnTo>
                  <a:lnTo>
                    <a:pt x="37624" y="215836"/>
                  </a:lnTo>
                  <a:lnTo>
                    <a:pt x="30766" y="236601"/>
                  </a:lnTo>
                  <a:lnTo>
                    <a:pt x="23336" y="261747"/>
                  </a:lnTo>
                  <a:lnTo>
                    <a:pt x="12192" y="282035"/>
                  </a:lnTo>
                  <a:lnTo>
                    <a:pt x="0" y="310896"/>
                  </a:lnTo>
                  <a:lnTo>
                    <a:pt x="14954" y="330041"/>
                  </a:lnTo>
                  <a:lnTo>
                    <a:pt x="26099" y="344424"/>
                  </a:lnTo>
                  <a:lnTo>
                    <a:pt x="35147" y="375857"/>
                  </a:lnTo>
                  <a:lnTo>
                    <a:pt x="60674" y="379000"/>
                  </a:lnTo>
                  <a:lnTo>
                    <a:pt x="62865" y="396621"/>
                  </a:lnTo>
                  <a:lnTo>
                    <a:pt x="67628" y="427577"/>
                  </a:lnTo>
                  <a:lnTo>
                    <a:pt x="69818" y="445198"/>
                  </a:lnTo>
                  <a:lnTo>
                    <a:pt x="70390" y="475583"/>
                  </a:lnTo>
                  <a:lnTo>
                    <a:pt x="60293" y="487299"/>
                  </a:lnTo>
                  <a:lnTo>
                    <a:pt x="53912" y="503873"/>
                  </a:lnTo>
                  <a:lnTo>
                    <a:pt x="120396" y="525113"/>
                  </a:lnTo>
                  <a:lnTo>
                    <a:pt x="142208" y="523494"/>
                  </a:lnTo>
                  <a:lnTo>
                    <a:pt x="159258" y="525590"/>
                  </a:lnTo>
                  <a:lnTo>
                    <a:pt x="181546" y="519684"/>
                  </a:lnTo>
                  <a:lnTo>
                    <a:pt x="200120" y="508921"/>
                  </a:lnTo>
                  <a:lnTo>
                    <a:pt x="218789" y="498253"/>
                  </a:lnTo>
                  <a:lnTo>
                    <a:pt x="239554" y="505111"/>
                  </a:lnTo>
                  <a:lnTo>
                    <a:pt x="255461" y="515779"/>
                  </a:lnTo>
                  <a:lnTo>
                    <a:pt x="276701" y="518351"/>
                  </a:lnTo>
                  <a:lnTo>
                    <a:pt x="296989" y="529590"/>
                  </a:lnTo>
                  <a:lnTo>
                    <a:pt x="318230" y="532162"/>
                  </a:lnTo>
                  <a:lnTo>
                    <a:pt x="325184" y="546068"/>
                  </a:lnTo>
                  <a:lnTo>
                    <a:pt x="345948" y="552926"/>
                  </a:lnTo>
                  <a:lnTo>
                    <a:pt x="353854" y="558260"/>
                  </a:lnTo>
                  <a:lnTo>
                    <a:pt x="353854" y="558260"/>
                  </a:lnTo>
                  <a:lnTo>
                    <a:pt x="353854" y="55826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1" name="Freeform: Shape 1190">
              <a:extLst>
                <a:ext uri="{FF2B5EF4-FFF2-40B4-BE49-F238E27FC236}">
                  <a16:creationId xmlns:a16="http://schemas.microsoft.com/office/drawing/2014/main" id="{B09E532D-4760-455F-A5E9-AA64AB6065DC}"/>
                </a:ext>
              </a:extLst>
            </p:cNvPr>
            <p:cNvSpPr/>
            <p:nvPr/>
          </p:nvSpPr>
          <p:spPr>
            <a:xfrm>
              <a:off x="616164" y="360"/>
              <a:ext cx="873211" cy="700300"/>
            </a:xfrm>
            <a:custGeom>
              <a:avLst/>
              <a:gdLst>
                <a:gd name="connsiteX0" fmla="*/ 321469 w 518541"/>
                <a:gd name="connsiteY0" fmla="*/ 415862 h 415861"/>
                <a:gd name="connsiteX1" fmla="*/ 339566 w 518541"/>
                <a:gd name="connsiteY1" fmla="*/ 409480 h 415861"/>
                <a:gd name="connsiteX2" fmla="*/ 344329 w 518541"/>
                <a:gd name="connsiteY2" fmla="*/ 371189 h 415861"/>
                <a:gd name="connsiteX3" fmla="*/ 367760 w 518541"/>
                <a:gd name="connsiteY3" fmla="*/ 356807 h 415861"/>
                <a:gd name="connsiteX4" fmla="*/ 374142 w 518541"/>
                <a:gd name="connsiteY4" fmla="*/ 340328 h 415861"/>
                <a:gd name="connsiteX5" fmla="*/ 402908 w 518541"/>
                <a:gd name="connsiteY5" fmla="*/ 317945 h 415861"/>
                <a:gd name="connsiteX6" fmla="*/ 422529 w 518541"/>
                <a:gd name="connsiteY6" fmla="*/ 298799 h 415861"/>
                <a:gd name="connsiteX7" fmla="*/ 448151 w 518541"/>
                <a:gd name="connsiteY7" fmla="*/ 301943 h 415861"/>
                <a:gd name="connsiteX8" fmla="*/ 446532 w 518541"/>
                <a:gd name="connsiteY8" fmla="*/ 280226 h 415861"/>
                <a:gd name="connsiteX9" fmla="*/ 462058 w 518541"/>
                <a:gd name="connsiteY9" fmla="*/ 295085 h 415861"/>
                <a:gd name="connsiteX10" fmla="*/ 476441 w 518541"/>
                <a:gd name="connsiteY10" fmla="*/ 283845 h 415861"/>
                <a:gd name="connsiteX11" fmla="*/ 475298 w 518541"/>
                <a:gd name="connsiteY11" fmla="*/ 257842 h 415861"/>
                <a:gd name="connsiteX12" fmla="*/ 498253 w 518541"/>
                <a:gd name="connsiteY12" fmla="*/ 247745 h 415861"/>
                <a:gd name="connsiteX13" fmla="*/ 507111 w 518541"/>
                <a:gd name="connsiteY13" fmla="*/ 175451 h 415861"/>
                <a:gd name="connsiteX14" fmla="*/ 511302 w 518541"/>
                <a:gd name="connsiteY14" fmla="*/ 141446 h 415861"/>
                <a:gd name="connsiteX15" fmla="*/ 500158 w 518541"/>
                <a:gd name="connsiteY15" fmla="*/ 127064 h 415861"/>
                <a:gd name="connsiteX16" fmla="*/ 493681 w 518541"/>
                <a:gd name="connsiteY16" fmla="*/ 108966 h 415861"/>
                <a:gd name="connsiteX17" fmla="*/ 509016 w 518541"/>
                <a:gd name="connsiteY17" fmla="*/ 54769 h 415861"/>
                <a:gd name="connsiteX18" fmla="*/ 502634 w 518541"/>
                <a:gd name="connsiteY18" fmla="*/ 36767 h 415861"/>
                <a:gd name="connsiteX19" fmla="*/ 518541 w 518541"/>
                <a:gd name="connsiteY19" fmla="*/ 12763 h 415861"/>
                <a:gd name="connsiteX20" fmla="*/ 449771 w 518541"/>
                <a:gd name="connsiteY20" fmla="*/ 8573 h 415861"/>
                <a:gd name="connsiteX21" fmla="*/ 302514 w 518541"/>
                <a:gd name="connsiteY21" fmla="*/ 7715 h 415861"/>
                <a:gd name="connsiteX22" fmla="*/ 99727 w 518541"/>
                <a:gd name="connsiteY22" fmla="*/ 0 h 415861"/>
                <a:gd name="connsiteX23" fmla="*/ 0 w 518541"/>
                <a:gd name="connsiteY23" fmla="*/ 571 h 415861"/>
                <a:gd name="connsiteX24" fmla="*/ 10287 w 518541"/>
                <a:gd name="connsiteY24" fmla="*/ 92488 h 415861"/>
                <a:gd name="connsiteX25" fmla="*/ 32576 w 518541"/>
                <a:gd name="connsiteY25" fmla="*/ 298133 h 415861"/>
                <a:gd name="connsiteX26" fmla="*/ 40767 w 518541"/>
                <a:gd name="connsiteY26" fmla="*/ 372618 h 415861"/>
                <a:gd name="connsiteX27" fmla="*/ 87725 w 518541"/>
                <a:gd name="connsiteY27" fmla="*/ 378333 h 415861"/>
                <a:gd name="connsiteX28" fmla="*/ 113348 w 518541"/>
                <a:gd name="connsiteY28" fmla="*/ 381572 h 415861"/>
                <a:gd name="connsiteX29" fmla="*/ 253651 w 518541"/>
                <a:gd name="connsiteY29" fmla="*/ 403193 h 415861"/>
                <a:gd name="connsiteX30" fmla="*/ 295846 w 518541"/>
                <a:gd name="connsiteY30" fmla="*/ 412718 h 415861"/>
                <a:gd name="connsiteX31" fmla="*/ 318230 w 518541"/>
                <a:gd name="connsiteY31" fmla="*/ 406813 h 415861"/>
                <a:gd name="connsiteX32" fmla="*/ 321469 w 518541"/>
                <a:gd name="connsiteY32" fmla="*/ 415862 h 415861"/>
                <a:gd name="connsiteX33" fmla="*/ 321469 w 518541"/>
                <a:gd name="connsiteY33" fmla="*/ 415862 h 415861"/>
                <a:gd name="connsiteX34" fmla="*/ 321469 w 518541"/>
                <a:gd name="connsiteY34" fmla="*/ 415862 h 4158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518541" h="415861">
                  <a:moveTo>
                    <a:pt x="321469" y="415862"/>
                  </a:moveTo>
                  <a:lnTo>
                    <a:pt x="339566" y="409480"/>
                  </a:lnTo>
                  <a:lnTo>
                    <a:pt x="344329" y="371189"/>
                  </a:lnTo>
                  <a:lnTo>
                    <a:pt x="367760" y="356807"/>
                  </a:lnTo>
                  <a:lnTo>
                    <a:pt x="374142" y="340328"/>
                  </a:lnTo>
                  <a:lnTo>
                    <a:pt x="402908" y="317945"/>
                  </a:lnTo>
                  <a:lnTo>
                    <a:pt x="422529" y="298799"/>
                  </a:lnTo>
                  <a:lnTo>
                    <a:pt x="448151" y="301943"/>
                  </a:lnTo>
                  <a:lnTo>
                    <a:pt x="446532" y="280226"/>
                  </a:lnTo>
                  <a:lnTo>
                    <a:pt x="462058" y="295085"/>
                  </a:lnTo>
                  <a:lnTo>
                    <a:pt x="476441" y="283845"/>
                  </a:lnTo>
                  <a:lnTo>
                    <a:pt x="475298" y="257842"/>
                  </a:lnTo>
                  <a:lnTo>
                    <a:pt x="498253" y="247745"/>
                  </a:lnTo>
                  <a:lnTo>
                    <a:pt x="507111" y="175451"/>
                  </a:lnTo>
                  <a:lnTo>
                    <a:pt x="511302" y="141446"/>
                  </a:lnTo>
                  <a:lnTo>
                    <a:pt x="500158" y="127064"/>
                  </a:lnTo>
                  <a:lnTo>
                    <a:pt x="493681" y="108966"/>
                  </a:lnTo>
                  <a:lnTo>
                    <a:pt x="509016" y="54769"/>
                  </a:lnTo>
                  <a:lnTo>
                    <a:pt x="502634" y="36767"/>
                  </a:lnTo>
                  <a:lnTo>
                    <a:pt x="518541" y="12763"/>
                  </a:lnTo>
                  <a:lnTo>
                    <a:pt x="449771" y="8573"/>
                  </a:lnTo>
                  <a:lnTo>
                    <a:pt x="302514" y="7715"/>
                  </a:lnTo>
                  <a:lnTo>
                    <a:pt x="99727" y="0"/>
                  </a:lnTo>
                  <a:lnTo>
                    <a:pt x="0" y="571"/>
                  </a:lnTo>
                  <a:lnTo>
                    <a:pt x="10287" y="92488"/>
                  </a:lnTo>
                  <a:lnTo>
                    <a:pt x="32576" y="298133"/>
                  </a:lnTo>
                  <a:lnTo>
                    <a:pt x="40767" y="372618"/>
                  </a:lnTo>
                  <a:lnTo>
                    <a:pt x="87725" y="378333"/>
                  </a:lnTo>
                  <a:lnTo>
                    <a:pt x="113348" y="381572"/>
                  </a:lnTo>
                  <a:lnTo>
                    <a:pt x="253651" y="403193"/>
                  </a:lnTo>
                  <a:lnTo>
                    <a:pt x="295846" y="412718"/>
                  </a:lnTo>
                  <a:lnTo>
                    <a:pt x="318230" y="406813"/>
                  </a:lnTo>
                  <a:lnTo>
                    <a:pt x="321469" y="415862"/>
                  </a:lnTo>
                  <a:lnTo>
                    <a:pt x="321469" y="415862"/>
                  </a:lnTo>
                  <a:lnTo>
                    <a:pt x="321469" y="4158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2" name="Freeform: Shape 1191">
              <a:extLst>
                <a:ext uri="{FF2B5EF4-FFF2-40B4-BE49-F238E27FC236}">
                  <a16:creationId xmlns:a16="http://schemas.microsoft.com/office/drawing/2014/main" id="{F131AF66-F90B-FB75-E761-D13DBBF09A76}"/>
                </a:ext>
              </a:extLst>
            </p:cNvPr>
            <p:cNvSpPr/>
            <p:nvPr/>
          </p:nvSpPr>
          <p:spPr>
            <a:xfrm>
              <a:off x="-147173" y="1664498"/>
              <a:ext cx="670627" cy="862304"/>
            </a:xfrm>
            <a:custGeom>
              <a:avLst/>
              <a:gdLst>
                <a:gd name="connsiteX0" fmla="*/ 29432 w 398240"/>
                <a:gd name="connsiteY0" fmla="*/ 512064 h 512064"/>
                <a:gd name="connsiteX1" fmla="*/ 35814 w 398240"/>
                <a:gd name="connsiteY1" fmla="*/ 495586 h 512064"/>
                <a:gd name="connsiteX2" fmla="*/ 50197 w 398240"/>
                <a:gd name="connsiteY2" fmla="*/ 484346 h 512064"/>
                <a:gd name="connsiteX3" fmla="*/ 69342 w 398240"/>
                <a:gd name="connsiteY3" fmla="*/ 469487 h 512064"/>
                <a:gd name="connsiteX4" fmla="*/ 86392 w 398240"/>
                <a:gd name="connsiteY4" fmla="*/ 471583 h 512064"/>
                <a:gd name="connsiteX5" fmla="*/ 113062 w 398240"/>
                <a:gd name="connsiteY5" fmla="*/ 466249 h 512064"/>
                <a:gd name="connsiteX6" fmla="*/ 130683 w 398240"/>
                <a:gd name="connsiteY6" fmla="*/ 464058 h 512064"/>
                <a:gd name="connsiteX7" fmla="*/ 152019 w 398240"/>
                <a:gd name="connsiteY7" fmla="*/ 466725 h 512064"/>
                <a:gd name="connsiteX8" fmla="*/ 170688 w 398240"/>
                <a:gd name="connsiteY8" fmla="*/ 456057 h 512064"/>
                <a:gd name="connsiteX9" fmla="*/ 195263 w 398240"/>
                <a:gd name="connsiteY9" fmla="*/ 467773 h 512064"/>
                <a:gd name="connsiteX10" fmla="*/ 217646 w 398240"/>
                <a:gd name="connsiteY10" fmla="*/ 461867 h 512064"/>
                <a:gd name="connsiteX11" fmla="*/ 232601 w 398240"/>
                <a:gd name="connsiteY11" fmla="*/ 446437 h 512064"/>
                <a:gd name="connsiteX12" fmla="*/ 289655 w 398240"/>
                <a:gd name="connsiteY12" fmla="*/ 440531 h 512064"/>
                <a:gd name="connsiteX13" fmla="*/ 311468 w 398240"/>
                <a:gd name="connsiteY13" fmla="*/ 438912 h 512064"/>
                <a:gd name="connsiteX14" fmla="*/ 327565 w 398240"/>
                <a:gd name="connsiteY14" fmla="*/ 449485 h 512064"/>
                <a:gd name="connsiteX15" fmla="*/ 329660 w 398240"/>
                <a:gd name="connsiteY15" fmla="*/ 432530 h 512064"/>
                <a:gd name="connsiteX16" fmla="*/ 352520 w 398240"/>
                <a:gd name="connsiteY16" fmla="*/ 422339 h 512064"/>
                <a:gd name="connsiteX17" fmla="*/ 358902 w 398240"/>
                <a:gd name="connsiteY17" fmla="*/ 371285 h 512064"/>
                <a:gd name="connsiteX18" fmla="*/ 377000 w 398240"/>
                <a:gd name="connsiteY18" fmla="*/ 364903 h 512064"/>
                <a:gd name="connsiteX19" fmla="*/ 391859 w 398240"/>
                <a:gd name="connsiteY19" fmla="*/ 349472 h 512064"/>
                <a:gd name="connsiteX20" fmla="*/ 398240 w 398240"/>
                <a:gd name="connsiteY20" fmla="*/ 332994 h 512064"/>
                <a:gd name="connsiteX21" fmla="*/ 392906 w 398240"/>
                <a:gd name="connsiteY21" fmla="*/ 306419 h 512064"/>
                <a:gd name="connsiteX22" fmla="*/ 390716 w 398240"/>
                <a:gd name="connsiteY22" fmla="*/ 288893 h 512064"/>
                <a:gd name="connsiteX23" fmla="*/ 375190 w 398240"/>
                <a:gd name="connsiteY23" fmla="*/ 274034 h 512064"/>
                <a:gd name="connsiteX24" fmla="*/ 359188 w 398240"/>
                <a:gd name="connsiteY24" fmla="*/ 263366 h 512064"/>
                <a:gd name="connsiteX25" fmla="*/ 343186 w 398240"/>
                <a:gd name="connsiteY25" fmla="*/ 252794 h 512064"/>
                <a:gd name="connsiteX26" fmla="*/ 327088 w 398240"/>
                <a:gd name="connsiteY26" fmla="*/ 242126 h 512064"/>
                <a:gd name="connsiteX27" fmla="*/ 307848 w 398240"/>
                <a:gd name="connsiteY27" fmla="*/ 222504 h 512064"/>
                <a:gd name="connsiteX28" fmla="*/ 317945 w 398240"/>
                <a:gd name="connsiteY28" fmla="*/ 176212 h 512064"/>
                <a:gd name="connsiteX29" fmla="*/ 344043 w 398240"/>
                <a:gd name="connsiteY29" fmla="*/ 175165 h 512064"/>
                <a:gd name="connsiteX30" fmla="*/ 330613 w 398240"/>
                <a:gd name="connsiteY30" fmla="*/ 143256 h 512064"/>
                <a:gd name="connsiteX31" fmla="*/ 343186 w 398240"/>
                <a:gd name="connsiteY31" fmla="*/ 6667 h 512064"/>
                <a:gd name="connsiteX32" fmla="*/ 239173 w 398240"/>
                <a:gd name="connsiteY32" fmla="*/ 6763 h 512064"/>
                <a:gd name="connsiteX33" fmla="*/ 228505 w 398240"/>
                <a:gd name="connsiteY33" fmla="*/ 22669 h 512064"/>
                <a:gd name="connsiteX34" fmla="*/ 213646 w 398240"/>
                <a:gd name="connsiteY34" fmla="*/ 38100 h 512064"/>
                <a:gd name="connsiteX35" fmla="*/ 192310 w 398240"/>
                <a:gd name="connsiteY35" fmla="*/ 35528 h 512064"/>
                <a:gd name="connsiteX36" fmla="*/ 176213 w 398240"/>
                <a:gd name="connsiteY36" fmla="*/ 24860 h 512064"/>
                <a:gd name="connsiteX37" fmla="*/ 159639 w 398240"/>
                <a:gd name="connsiteY37" fmla="*/ 18478 h 512064"/>
                <a:gd name="connsiteX38" fmla="*/ 148495 w 398240"/>
                <a:gd name="connsiteY38" fmla="*/ 4191 h 512064"/>
                <a:gd name="connsiteX39" fmla="*/ 114300 w 398240"/>
                <a:gd name="connsiteY39" fmla="*/ 0 h 512064"/>
                <a:gd name="connsiteX40" fmla="*/ 92393 w 398240"/>
                <a:gd name="connsiteY40" fmla="*/ 1619 h 512064"/>
                <a:gd name="connsiteX41" fmla="*/ 89249 w 398240"/>
                <a:gd name="connsiteY41" fmla="*/ 27146 h 512064"/>
                <a:gd name="connsiteX42" fmla="*/ 86106 w 398240"/>
                <a:gd name="connsiteY42" fmla="*/ 52673 h 512064"/>
                <a:gd name="connsiteX43" fmla="*/ 73438 w 398240"/>
                <a:gd name="connsiteY43" fmla="*/ 85630 h 512064"/>
                <a:gd name="connsiteX44" fmla="*/ 53721 w 398240"/>
                <a:gd name="connsiteY44" fmla="*/ 104775 h 512064"/>
                <a:gd name="connsiteX45" fmla="*/ 23908 w 398240"/>
                <a:gd name="connsiteY45" fmla="*/ 135636 h 512064"/>
                <a:gd name="connsiteX46" fmla="*/ 27718 w 398240"/>
                <a:gd name="connsiteY46" fmla="*/ 174974 h 512064"/>
                <a:gd name="connsiteX47" fmla="*/ 37910 w 398240"/>
                <a:gd name="connsiteY47" fmla="*/ 197834 h 512064"/>
                <a:gd name="connsiteX48" fmla="*/ 30956 w 398240"/>
                <a:gd name="connsiteY48" fmla="*/ 218599 h 512064"/>
                <a:gd name="connsiteX49" fmla="*/ 17145 w 398240"/>
                <a:gd name="connsiteY49" fmla="*/ 260032 h 512064"/>
                <a:gd name="connsiteX50" fmla="*/ 22098 w 398240"/>
                <a:gd name="connsiteY50" fmla="*/ 290894 h 512064"/>
                <a:gd name="connsiteX51" fmla="*/ 49340 w 398240"/>
                <a:gd name="connsiteY51" fmla="*/ 350425 h 512064"/>
                <a:gd name="connsiteX52" fmla="*/ 68104 w 398240"/>
                <a:gd name="connsiteY52" fmla="*/ 374332 h 512064"/>
                <a:gd name="connsiteX53" fmla="*/ 70295 w 398240"/>
                <a:gd name="connsiteY53" fmla="*/ 391858 h 512064"/>
                <a:gd name="connsiteX54" fmla="*/ 61246 w 398240"/>
                <a:gd name="connsiteY54" fmla="*/ 429578 h 512064"/>
                <a:gd name="connsiteX55" fmla="*/ 50673 w 398240"/>
                <a:gd name="connsiteY55" fmla="*/ 445579 h 512064"/>
                <a:gd name="connsiteX56" fmla="*/ 19717 w 398240"/>
                <a:gd name="connsiteY56" fmla="*/ 450342 h 512064"/>
                <a:gd name="connsiteX57" fmla="*/ 0 w 398240"/>
                <a:gd name="connsiteY57" fmla="*/ 469582 h 512064"/>
                <a:gd name="connsiteX58" fmla="*/ 8573 w 398240"/>
                <a:gd name="connsiteY58" fmla="*/ 505111 h 512064"/>
                <a:gd name="connsiteX59" fmla="*/ 29432 w 398240"/>
                <a:gd name="connsiteY59" fmla="*/ 512064 h 512064"/>
                <a:gd name="connsiteX60" fmla="*/ 29432 w 398240"/>
                <a:gd name="connsiteY60" fmla="*/ 512064 h 512064"/>
                <a:gd name="connsiteX61" fmla="*/ 29432 w 398240"/>
                <a:gd name="connsiteY61" fmla="*/ 512064 h 5120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98240" h="512064">
                  <a:moveTo>
                    <a:pt x="29432" y="512064"/>
                  </a:moveTo>
                  <a:lnTo>
                    <a:pt x="35814" y="495586"/>
                  </a:lnTo>
                  <a:lnTo>
                    <a:pt x="50197" y="484346"/>
                  </a:lnTo>
                  <a:lnTo>
                    <a:pt x="69342" y="469487"/>
                  </a:lnTo>
                  <a:lnTo>
                    <a:pt x="86392" y="471583"/>
                  </a:lnTo>
                  <a:lnTo>
                    <a:pt x="113062" y="466249"/>
                  </a:lnTo>
                  <a:lnTo>
                    <a:pt x="130683" y="464058"/>
                  </a:lnTo>
                  <a:lnTo>
                    <a:pt x="152019" y="466725"/>
                  </a:lnTo>
                  <a:lnTo>
                    <a:pt x="170688" y="456057"/>
                  </a:lnTo>
                  <a:lnTo>
                    <a:pt x="195263" y="467773"/>
                  </a:lnTo>
                  <a:lnTo>
                    <a:pt x="217646" y="461867"/>
                  </a:lnTo>
                  <a:lnTo>
                    <a:pt x="232601" y="446437"/>
                  </a:lnTo>
                  <a:lnTo>
                    <a:pt x="289655" y="440531"/>
                  </a:lnTo>
                  <a:lnTo>
                    <a:pt x="311468" y="438912"/>
                  </a:lnTo>
                  <a:lnTo>
                    <a:pt x="327565" y="449485"/>
                  </a:lnTo>
                  <a:lnTo>
                    <a:pt x="329660" y="432530"/>
                  </a:lnTo>
                  <a:lnTo>
                    <a:pt x="352520" y="422339"/>
                  </a:lnTo>
                  <a:lnTo>
                    <a:pt x="358902" y="371285"/>
                  </a:lnTo>
                  <a:lnTo>
                    <a:pt x="377000" y="364903"/>
                  </a:lnTo>
                  <a:lnTo>
                    <a:pt x="391859" y="349472"/>
                  </a:lnTo>
                  <a:lnTo>
                    <a:pt x="398240" y="332994"/>
                  </a:lnTo>
                  <a:lnTo>
                    <a:pt x="392906" y="306419"/>
                  </a:lnTo>
                  <a:lnTo>
                    <a:pt x="390716" y="288893"/>
                  </a:lnTo>
                  <a:lnTo>
                    <a:pt x="375190" y="274034"/>
                  </a:lnTo>
                  <a:lnTo>
                    <a:pt x="359188" y="263366"/>
                  </a:lnTo>
                  <a:lnTo>
                    <a:pt x="343186" y="252794"/>
                  </a:lnTo>
                  <a:lnTo>
                    <a:pt x="327088" y="242126"/>
                  </a:lnTo>
                  <a:lnTo>
                    <a:pt x="307848" y="222504"/>
                  </a:lnTo>
                  <a:lnTo>
                    <a:pt x="317945" y="176212"/>
                  </a:lnTo>
                  <a:lnTo>
                    <a:pt x="344043" y="175165"/>
                  </a:lnTo>
                  <a:lnTo>
                    <a:pt x="330613" y="143256"/>
                  </a:lnTo>
                  <a:lnTo>
                    <a:pt x="343186" y="6667"/>
                  </a:lnTo>
                  <a:lnTo>
                    <a:pt x="239173" y="6763"/>
                  </a:lnTo>
                  <a:lnTo>
                    <a:pt x="228505" y="22669"/>
                  </a:lnTo>
                  <a:lnTo>
                    <a:pt x="213646" y="38100"/>
                  </a:lnTo>
                  <a:lnTo>
                    <a:pt x="192310" y="35528"/>
                  </a:lnTo>
                  <a:lnTo>
                    <a:pt x="176213" y="24860"/>
                  </a:lnTo>
                  <a:lnTo>
                    <a:pt x="159639" y="18478"/>
                  </a:lnTo>
                  <a:lnTo>
                    <a:pt x="148495" y="4191"/>
                  </a:lnTo>
                  <a:lnTo>
                    <a:pt x="114300" y="0"/>
                  </a:lnTo>
                  <a:lnTo>
                    <a:pt x="92393" y="1619"/>
                  </a:lnTo>
                  <a:lnTo>
                    <a:pt x="89249" y="27146"/>
                  </a:lnTo>
                  <a:lnTo>
                    <a:pt x="86106" y="52673"/>
                  </a:lnTo>
                  <a:lnTo>
                    <a:pt x="73438" y="85630"/>
                  </a:lnTo>
                  <a:lnTo>
                    <a:pt x="53721" y="104775"/>
                  </a:lnTo>
                  <a:lnTo>
                    <a:pt x="23908" y="135636"/>
                  </a:lnTo>
                  <a:lnTo>
                    <a:pt x="27718" y="174974"/>
                  </a:lnTo>
                  <a:lnTo>
                    <a:pt x="37910" y="197834"/>
                  </a:lnTo>
                  <a:lnTo>
                    <a:pt x="30956" y="218599"/>
                  </a:lnTo>
                  <a:lnTo>
                    <a:pt x="17145" y="260032"/>
                  </a:lnTo>
                  <a:lnTo>
                    <a:pt x="22098" y="290894"/>
                  </a:lnTo>
                  <a:lnTo>
                    <a:pt x="49340" y="350425"/>
                  </a:lnTo>
                  <a:lnTo>
                    <a:pt x="68104" y="374332"/>
                  </a:lnTo>
                  <a:lnTo>
                    <a:pt x="70295" y="391858"/>
                  </a:lnTo>
                  <a:lnTo>
                    <a:pt x="61246" y="429578"/>
                  </a:lnTo>
                  <a:lnTo>
                    <a:pt x="50673" y="445579"/>
                  </a:lnTo>
                  <a:lnTo>
                    <a:pt x="19717" y="450342"/>
                  </a:lnTo>
                  <a:lnTo>
                    <a:pt x="0" y="469582"/>
                  </a:lnTo>
                  <a:lnTo>
                    <a:pt x="8573" y="505111"/>
                  </a:lnTo>
                  <a:lnTo>
                    <a:pt x="29432" y="512064"/>
                  </a:lnTo>
                  <a:lnTo>
                    <a:pt x="29432" y="512064"/>
                  </a:lnTo>
                  <a:lnTo>
                    <a:pt x="29432" y="51206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3" name="Freeform: Shape 1192">
              <a:extLst>
                <a:ext uri="{FF2B5EF4-FFF2-40B4-BE49-F238E27FC236}">
                  <a16:creationId xmlns:a16="http://schemas.microsoft.com/office/drawing/2014/main" id="{0625943D-3E80-534C-06CF-FF27A3279F67}"/>
                </a:ext>
              </a:extLst>
            </p:cNvPr>
            <p:cNvSpPr/>
            <p:nvPr/>
          </p:nvSpPr>
          <p:spPr>
            <a:xfrm>
              <a:off x="1426019" y="17201"/>
              <a:ext cx="974743" cy="629083"/>
            </a:xfrm>
            <a:custGeom>
              <a:avLst/>
              <a:gdLst>
                <a:gd name="connsiteX0" fmla="*/ 311087 w 578834"/>
                <a:gd name="connsiteY0" fmla="*/ 373571 h 373570"/>
                <a:gd name="connsiteX1" fmla="*/ 333470 w 578834"/>
                <a:gd name="connsiteY1" fmla="*/ 367665 h 373570"/>
                <a:gd name="connsiteX2" fmla="*/ 351472 w 578834"/>
                <a:gd name="connsiteY2" fmla="*/ 361283 h 373570"/>
                <a:gd name="connsiteX3" fmla="*/ 345091 w 578834"/>
                <a:gd name="connsiteY3" fmla="*/ 343091 h 373570"/>
                <a:gd name="connsiteX4" fmla="*/ 356235 w 578834"/>
                <a:gd name="connsiteY4" fmla="*/ 322802 h 373570"/>
                <a:gd name="connsiteX5" fmla="*/ 373856 w 578834"/>
                <a:gd name="connsiteY5" fmla="*/ 320612 h 373570"/>
                <a:gd name="connsiteX6" fmla="*/ 389191 w 578834"/>
                <a:gd name="connsiteY6" fmla="*/ 300895 h 373570"/>
                <a:gd name="connsiteX7" fmla="*/ 403574 w 578834"/>
                <a:gd name="connsiteY7" fmla="*/ 289655 h 373570"/>
                <a:gd name="connsiteX8" fmla="*/ 428625 w 578834"/>
                <a:gd name="connsiteY8" fmla="*/ 297085 h 373570"/>
                <a:gd name="connsiteX9" fmla="*/ 444532 w 578834"/>
                <a:gd name="connsiteY9" fmla="*/ 307753 h 373570"/>
                <a:gd name="connsiteX10" fmla="*/ 443484 w 578834"/>
                <a:gd name="connsiteY10" fmla="*/ 281559 h 373570"/>
                <a:gd name="connsiteX11" fmla="*/ 458343 w 578834"/>
                <a:gd name="connsiteY11" fmla="*/ 266033 h 373570"/>
                <a:gd name="connsiteX12" fmla="*/ 489204 w 578834"/>
                <a:gd name="connsiteY12" fmla="*/ 226505 h 373570"/>
                <a:gd name="connsiteX13" fmla="*/ 496062 w 578834"/>
                <a:gd name="connsiteY13" fmla="*/ 205645 h 373570"/>
                <a:gd name="connsiteX14" fmla="*/ 499205 w 578834"/>
                <a:gd name="connsiteY14" fmla="*/ 180118 h 373570"/>
                <a:gd name="connsiteX15" fmla="*/ 507682 w 578834"/>
                <a:gd name="connsiteY15" fmla="*/ 146399 h 373570"/>
                <a:gd name="connsiteX16" fmla="*/ 528923 w 578834"/>
                <a:gd name="connsiteY16" fmla="*/ 114395 h 373570"/>
                <a:gd name="connsiteX17" fmla="*/ 556070 w 578834"/>
                <a:gd name="connsiteY17" fmla="*/ 70009 h 373570"/>
                <a:gd name="connsiteX18" fmla="*/ 568262 w 578834"/>
                <a:gd name="connsiteY18" fmla="*/ 41243 h 373570"/>
                <a:gd name="connsiteX19" fmla="*/ 578834 w 578834"/>
                <a:gd name="connsiteY19" fmla="*/ 25146 h 373570"/>
                <a:gd name="connsiteX20" fmla="*/ 551688 w 578834"/>
                <a:gd name="connsiteY20" fmla="*/ 191 h 373570"/>
                <a:gd name="connsiteX21" fmla="*/ 383000 w 578834"/>
                <a:gd name="connsiteY21" fmla="*/ 1048 h 373570"/>
                <a:gd name="connsiteX22" fmla="*/ 313849 w 578834"/>
                <a:gd name="connsiteY22" fmla="*/ 1143 h 373570"/>
                <a:gd name="connsiteX23" fmla="*/ 93535 w 578834"/>
                <a:gd name="connsiteY23" fmla="*/ 0 h 373570"/>
                <a:gd name="connsiteX24" fmla="*/ 37147 w 578834"/>
                <a:gd name="connsiteY24" fmla="*/ 1619 h 373570"/>
                <a:gd name="connsiteX25" fmla="*/ 35052 w 578834"/>
                <a:gd name="connsiteY25" fmla="*/ 18764 h 373570"/>
                <a:gd name="connsiteX26" fmla="*/ 32956 w 578834"/>
                <a:gd name="connsiteY26" fmla="*/ 35814 h 373570"/>
                <a:gd name="connsiteX27" fmla="*/ 22288 w 578834"/>
                <a:gd name="connsiteY27" fmla="*/ 86487 h 373570"/>
                <a:gd name="connsiteX28" fmla="*/ 0 w 578834"/>
                <a:gd name="connsiteY28" fmla="*/ 92488 h 373570"/>
                <a:gd name="connsiteX29" fmla="*/ 6953 w 578834"/>
                <a:gd name="connsiteY29" fmla="*/ 106299 h 373570"/>
                <a:gd name="connsiteX30" fmla="*/ 27718 w 578834"/>
                <a:gd name="connsiteY30" fmla="*/ 113157 h 373570"/>
                <a:gd name="connsiteX31" fmla="*/ 27718 w 578834"/>
                <a:gd name="connsiteY31" fmla="*/ 147923 h 373570"/>
                <a:gd name="connsiteX32" fmla="*/ 18193 w 578834"/>
                <a:gd name="connsiteY32" fmla="*/ 224790 h 373570"/>
                <a:gd name="connsiteX33" fmla="*/ 45434 w 578834"/>
                <a:gd name="connsiteY33" fmla="*/ 249745 h 373570"/>
                <a:gd name="connsiteX34" fmla="*/ 116205 w 578834"/>
                <a:gd name="connsiteY34" fmla="*/ 306229 h 373570"/>
                <a:gd name="connsiteX35" fmla="*/ 136493 w 578834"/>
                <a:gd name="connsiteY35" fmla="*/ 317373 h 373570"/>
                <a:gd name="connsiteX36" fmla="*/ 158305 w 578834"/>
                <a:gd name="connsiteY36" fmla="*/ 350425 h 373570"/>
                <a:gd name="connsiteX37" fmla="*/ 172688 w 578834"/>
                <a:gd name="connsiteY37" fmla="*/ 339185 h 373570"/>
                <a:gd name="connsiteX38" fmla="*/ 199263 w 578834"/>
                <a:gd name="connsiteY38" fmla="*/ 333756 h 373570"/>
                <a:gd name="connsiteX39" fmla="*/ 222123 w 578834"/>
                <a:gd name="connsiteY39" fmla="*/ 323564 h 373570"/>
                <a:gd name="connsiteX40" fmla="*/ 239744 w 578834"/>
                <a:gd name="connsiteY40" fmla="*/ 321469 h 373570"/>
                <a:gd name="connsiteX41" fmla="*/ 255175 w 578834"/>
                <a:gd name="connsiteY41" fmla="*/ 336328 h 373570"/>
                <a:gd name="connsiteX42" fmla="*/ 275368 w 578834"/>
                <a:gd name="connsiteY42" fmla="*/ 347472 h 373570"/>
                <a:gd name="connsiteX43" fmla="*/ 291941 w 578834"/>
                <a:gd name="connsiteY43" fmla="*/ 353854 h 373570"/>
                <a:gd name="connsiteX44" fmla="*/ 307848 w 578834"/>
                <a:gd name="connsiteY44" fmla="*/ 364522 h 373570"/>
                <a:gd name="connsiteX45" fmla="*/ 311087 w 578834"/>
                <a:gd name="connsiteY45" fmla="*/ 373571 h 373570"/>
                <a:gd name="connsiteX46" fmla="*/ 311087 w 578834"/>
                <a:gd name="connsiteY46" fmla="*/ 373571 h 373570"/>
                <a:gd name="connsiteX47" fmla="*/ 311087 w 578834"/>
                <a:gd name="connsiteY47" fmla="*/ 373571 h 3735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78834" h="373570">
                  <a:moveTo>
                    <a:pt x="311087" y="373571"/>
                  </a:moveTo>
                  <a:lnTo>
                    <a:pt x="333470" y="367665"/>
                  </a:lnTo>
                  <a:lnTo>
                    <a:pt x="351472" y="361283"/>
                  </a:lnTo>
                  <a:lnTo>
                    <a:pt x="345091" y="343091"/>
                  </a:lnTo>
                  <a:lnTo>
                    <a:pt x="356235" y="322802"/>
                  </a:lnTo>
                  <a:lnTo>
                    <a:pt x="373856" y="320612"/>
                  </a:lnTo>
                  <a:lnTo>
                    <a:pt x="389191" y="300895"/>
                  </a:lnTo>
                  <a:lnTo>
                    <a:pt x="403574" y="289655"/>
                  </a:lnTo>
                  <a:lnTo>
                    <a:pt x="428625" y="297085"/>
                  </a:lnTo>
                  <a:lnTo>
                    <a:pt x="444532" y="307753"/>
                  </a:lnTo>
                  <a:lnTo>
                    <a:pt x="443484" y="281559"/>
                  </a:lnTo>
                  <a:lnTo>
                    <a:pt x="458343" y="266033"/>
                  </a:lnTo>
                  <a:lnTo>
                    <a:pt x="489204" y="226505"/>
                  </a:lnTo>
                  <a:lnTo>
                    <a:pt x="496062" y="205645"/>
                  </a:lnTo>
                  <a:lnTo>
                    <a:pt x="499205" y="180118"/>
                  </a:lnTo>
                  <a:lnTo>
                    <a:pt x="507682" y="146399"/>
                  </a:lnTo>
                  <a:lnTo>
                    <a:pt x="528923" y="114395"/>
                  </a:lnTo>
                  <a:lnTo>
                    <a:pt x="556070" y="70009"/>
                  </a:lnTo>
                  <a:lnTo>
                    <a:pt x="568262" y="41243"/>
                  </a:lnTo>
                  <a:lnTo>
                    <a:pt x="578834" y="25146"/>
                  </a:lnTo>
                  <a:lnTo>
                    <a:pt x="551688" y="191"/>
                  </a:lnTo>
                  <a:lnTo>
                    <a:pt x="383000" y="1048"/>
                  </a:lnTo>
                  <a:lnTo>
                    <a:pt x="313849" y="1143"/>
                  </a:lnTo>
                  <a:lnTo>
                    <a:pt x="93535" y="0"/>
                  </a:lnTo>
                  <a:lnTo>
                    <a:pt x="37147" y="1619"/>
                  </a:lnTo>
                  <a:lnTo>
                    <a:pt x="35052" y="18764"/>
                  </a:lnTo>
                  <a:lnTo>
                    <a:pt x="32956" y="35814"/>
                  </a:lnTo>
                  <a:lnTo>
                    <a:pt x="22288" y="86487"/>
                  </a:lnTo>
                  <a:lnTo>
                    <a:pt x="0" y="92488"/>
                  </a:lnTo>
                  <a:lnTo>
                    <a:pt x="6953" y="106299"/>
                  </a:lnTo>
                  <a:lnTo>
                    <a:pt x="27718" y="113157"/>
                  </a:lnTo>
                  <a:lnTo>
                    <a:pt x="27718" y="147923"/>
                  </a:lnTo>
                  <a:lnTo>
                    <a:pt x="18193" y="224790"/>
                  </a:lnTo>
                  <a:lnTo>
                    <a:pt x="45434" y="249745"/>
                  </a:lnTo>
                  <a:lnTo>
                    <a:pt x="116205" y="306229"/>
                  </a:lnTo>
                  <a:lnTo>
                    <a:pt x="136493" y="317373"/>
                  </a:lnTo>
                  <a:lnTo>
                    <a:pt x="158305" y="350425"/>
                  </a:lnTo>
                  <a:lnTo>
                    <a:pt x="172688" y="339185"/>
                  </a:lnTo>
                  <a:lnTo>
                    <a:pt x="199263" y="333756"/>
                  </a:lnTo>
                  <a:lnTo>
                    <a:pt x="222123" y="323564"/>
                  </a:lnTo>
                  <a:lnTo>
                    <a:pt x="239744" y="321469"/>
                  </a:lnTo>
                  <a:lnTo>
                    <a:pt x="255175" y="336328"/>
                  </a:lnTo>
                  <a:lnTo>
                    <a:pt x="275368" y="347472"/>
                  </a:lnTo>
                  <a:lnTo>
                    <a:pt x="291941" y="353854"/>
                  </a:lnTo>
                  <a:lnTo>
                    <a:pt x="307848" y="364522"/>
                  </a:lnTo>
                  <a:lnTo>
                    <a:pt x="311087" y="373571"/>
                  </a:lnTo>
                  <a:lnTo>
                    <a:pt x="311087" y="373571"/>
                  </a:lnTo>
                  <a:lnTo>
                    <a:pt x="311087" y="3735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4" name="Freeform: Shape 1193">
              <a:extLst>
                <a:ext uri="{FF2B5EF4-FFF2-40B4-BE49-F238E27FC236}">
                  <a16:creationId xmlns:a16="http://schemas.microsoft.com/office/drawing/2014/main" id="{81371DE1-C0F2-6014-C70D-45F2AF7B7549}"/>
                </a:ext>
              </a:extLst>
            </p:cNvPr>
            <p:cNvSpPr/>
            <p:nvPr/>
          </p:nvSpPr>
          <p:spPr>
            <a:xfrm>
              <a:off x="-91194" y="-117212"/>
              <a:ext cx="767186" cy="755478"/>
            </a:xfrm>
            <a:custGeom>
              <a:avLst/>
              <a:gdLst>
                <a:gd name="connsiteX0" fmla="*/ 226314 w 455580"/>
                <a:gd name="connsiteY0" fmla="*/ 448627 h 448627"/>
                <a:gd name="connsiteX1" fmla="*/ 265557 w 455580"/>
                <a:gd name="connsiteY1" fmla="*/ 444722 h 448627"/>
                <a:gd name="connsiteX2" fmla="*/ 297371 w 455580"/>
                <a:gd name="connsiteY2" fmla="*/ 431292 h 448627"/>
                <a:gd name="connsiteX3" fmla="*/ 329756 w 455580"/>
                <a:gd name="connsiteY3" fmla="*/ 413671 h 448627"/>
                <a:gd name="connsiteX4" fmla="*/ 455581 w 455580"/>
                <a:gd name="connsiteY4" fmla="*/ 407480 h 448627"/>
                <a:gd name="connsiteX5" fmla="*/ 453961 w 455580"/>
                <a:gd name="connsiteY5" fmla="*/ 385572 h 448627"/>
                <a:gd name="connsiteX6" fmla="*/ 429863 w 455580"/>
                <a:gd name="connsiteY6" fmla="*/ 161354 h 448627"/>
                <a:gd name="connsiteX7" fmla="*/ 419767 w 455580"/>
                <a:gd name="connsiteY7" fmla="*/ 68961 h 448627"/>
                <a:gd name="connsiteX8" fmla="*/ 368236 w 455580"/>
                <a:gd name="connsiteY8" fmla="*/ 66961 h 448627"/>
                <a:gd name="connsiteX9" fmla="*/ 213265 w 455580"/>
                <a:gd name="connsiteY9" fmla="*/ 65151 h 448627"/>
                <a:gd name="connsiteX10" fmla="*/ 217932 w 455580"/>
                <a:gd name="connsiteY10" fmla="*/ 26765 h 448627"/>
                <a:gd name="connsiteX11" fmla="*/ 175546 w 455580"/>
                <a:gd name="connsiteY11" fmla="*/ 21431 h 448627"/>
                <a:gd name="connsiteX12" fmla="*/ 56579 w 455580"/>
                <a:gd name="connsiteY12" fmla="*/ 6763 h 448627"/>
                <a:gd name="connsiteX13" fmla="*/ 1333 w 455580"/>
                <a:gd name="connsiteY13" fmla="*/ 0 h 448627"/>
                <a:gd name="connsiteX14" fmla="*/ 2476 w 455580"/>
                <a:gd name="connsiteY14" fmla="*/ 26194 h 448627"/>
                <a:gd name="connsiteX15" fmla="*/ 12573 w 455580"/>
                <a:gd name="connsiteY15" fmla="*/ 49054 h 448627"/>
                <a:gd name="connsiteX16" fmla="*/ 23717 w 455580"/>
                <a:gd name="connsiteY16" fmla="*/ 98203 h 448627"/>
                <a:gd name="connsiteX17" fmla="*/ 28004 w 455580"/>
                <a:gd name="connsiteY17" fmla="*/ 133445 h 448627"/>
                <a:gd name="connsiteX18" fmla="*/ 31242 w 455580"/>
                <a:gd name="connsiteY18" fmla="*/ 177165 h 448627"/>
                <a:gd name="connsiteX19" fmla="*/ 23813 w 455580"/>
                <a:gd name="connsiteY19" fmla="*/ 202311 h 448627"/>
                <a:gd name="connsiteX20" fmla="*/ 7429 w 455580"/>
                <a:gd name="connsiteY20" fmla="*/ 230696 h 448627"/>
                <a:gd name="connsiteX21" fmla="*/ 7906 w 455580"/>
                <a:gd name="connsiteY21" fmla="*/ 261080 h 448627"/>
                <a:gd name="connsiteX22" fmla="*/ 0 w 455580"/>
                <a:gd name="connsiteY22" fmla="*/ 290513 h 448627"/>
                <a:gd name="connsiteX23" fmla="*/ 21241 w 455580"/>
                <a:gd name="connsiteY23" fmla="*/ 327851 h 448627"/>
                <a:gd name="connsiteX24" fmla="*/ 31337 w 455580"/>
                <a:gd name="connsiteY24" fmla="*/ 350806 h 448627"/>
                <a:gd name="connsiteX25" fmla="*/ 55817 w 455580"/>
                <a:gd name="connsiteY25" fmla="*/ 397193 h 448627"/>
                <a:gd name="connsiteX26" fmla="*/ 71247 w 455580"/>
                <a:gd name="connsiteY26" fmla="*/ 412052 h 448627"/>
                <a:gd name="connsiteX27" fmla="*/ 105251 w 455580"/>
                <a:gd name="connsiteY27" fmla="*/ 416243 h 448627"/>
                <a:gd name="connsiteX28" fmla="*/ 125921 w 455580"/>
                <a:gd name="connsiteY28" fmla="*/ 423196 h 448627"/>
                <a:gd name="connsiteX29" fmla="*/ 158306 w 455580"/>
                <a:gd name="connsiteY29" fmla="*/ 440150 h 448627"/>
                <a:gd name="connsiteX30" fmla="*/ 187547 w 455580"/>
                <a:gd name="connsiteY30" fmla="*/ 448151 h 448627"/>
                <a:gd name="connsiteX31" fmla="*/ 226314 w 455580"/>
                <a:gd name="connsiteY31" fmla="*/ 448627 h 448627"/>
                <a:gd name="connsiteX32" fmla="*/ 226314 w 455580"/>
                <a:gd name="connsiteY32" fmla="*/ 448627 h 448627"/>
                <a:gd name="connsiteX33" fmla="*/ 226314 w 455580"/>
                <a:gd name="connsiteY33" fmla="*/ 448627 h 448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455580" h="448627">
                  <a:moveTo>
                    <a:pt x="226314" y="448627"/>
                  </a:moveTo>
                  <a:lnTo>
                    <a:pt x="265557" y="444722"/>
                  </a:lnTo>
                  <a:lnTo>
                    <a:pt x="297371" y="431292"/>
                  </a:lnTo>
                  <a:lnTo>
                    <a:pt x="329756" y="413671"/>
                  </a:lnTo>
                  <a:lnTo>
                    <a:pt x="455581" y="407480"/>
                  </a:lnTo>
                  <a:lnTo>
                    <a:pt x="453961" y="385572"/>
                  </a:lnTo>
                  <a:lnTo>
                    <a:pt x="429863" y="161354"/>
                  </a:lnTo>
                  <a:lnTo>
                    <a:pt x="419767" y="68961"/>
                  </a:lnTo>
                  <a:lnTo>
                    <a:pt x="368236" y="66961"/>
                  </a:lnTo>
                  <a:lnTo>
                    <a:pt x="213265" y="65151"/>
                  </a:lnTo>
                  <a:lnTo>
                    <a:pt x="217932" y="26765"/>
                  </a:lnTo>
                  <a:lnTo>
                    <a:pt x="175546" y="21431"/>
                  </a:lnTo>
                  <a:lnTo>
                    <a:pt x="56579" y="6763"/>
                  </a:lnTo>
                  <a:lnTo>
                    <a:pt x="1333" y="0"/>
                  </a:lnTo>
                  <a:lnTo>
                    <a:pt x="2476" y="26194"/>
                  </a:lnTo>
                  <a:lnTo>
                    <a:pt x="12573" y="49054"/>
                  </a:lnTo>
                  <a:lnTo>
                    <a:pt x="23717" y="98203"/>
                  </a:lnTo>
                  <a:lnTo>
                    <a:pt x="28004" y="133445"/>
                  </a:lnTo>
                  <a:lnTo>
                    <a:pt x="31242" y="177165"/>
                  </a:lnTo>
                  <a:lnTo>
                    <a:pt x="23813" y="202311"/>
                  </a:lnTo>
                  <a:lnTo>
                    <a:pt x="7429" y="230696"/>
                  </a:lnTo>
                  <a:lnTo>
                    <a:pt x="7906" y="261080"/>
                  </a:lnTo>
                  <a:lnTo>
                    <a:pt x="0" y="290513"/>
                  </a:lnTo>
                  <a:lnTo>
                    <a:pt x="21241" y="327851"/>
                  </a:lnTo>
                  <a:lnTo>
                    <a:pt x="31337" y="350806"/>
                  </a:lnTo>
                  <a:lnTo>
                    <a:pt x="55817" y="397193"/>
                  </a:lnTo>
                  <a:lnTo>
                    <a:pt x="71247" y="412052"/>
                  </a:lnTo>
                  <a:lnTo>
                    <a:pt x="105251" y="416243"/>
                  </a:lnTo>
                  <a:lnTo>
                    <a:pt x="125921" y="423196"/>
                  </a:lnTo>
                  <a:lnTo>
                    <a:pt x="158306" y="440150"/>
                  </a:lnTo>
                  <a:lnTo>
                    <a:pt x="187547" y="448151"/>
                  </a:lnTo>
                  <a:lnTo>
                    <a:pt x="226314" y="448627"/>
                  </a:lnTo>
                  <a:lnTo>
                    <a:pt x="226314" y="448627"/>
                  </a:lnTo>
                  <a:lnTo>
                    <a:pt x="226314" y="4486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5" name="Freeform: Shape 1194">
              <a:extLst>
                <a:ext uri="{FF2B5EF4-FFF2-40B4-BE49-F238E27FC236}">
                  <a16:creationId xmlns:a16="http://schemas.microsoft.com/office/drawing/2014/main" id="{352F3820-3BE1-4E44-A600-69976D950E0D}"/>
                </a:ext>
              </a:extLst>
            </p:cNvPr>
            <p:cNvSpPr/>
            <p:nvPr/>
          </p:nvSpPr>
          <p:spPr>
            <a:xfrm>
              <a:off x="-125039" y="2403616"/>
              <a:ext cx="761574" cy="1035695"/>
            </a:xfrm>
            <a:custGeom>
              <a:avLst/>
              <a:gdLst>
                <a:gd name="connsiteX0" fmla="*/ 404431 w 452247"/>
                <a:gd name="connsiteY0" fmla="*/ 615029 h 615029"/>
                <a:gd name="connsiteX1" fmla="*/ 398050 w 452247"/>
                <a:gd name="connsiteY1" fmla="*/ 596932 h 615029"/>
                <a:gd name="connsiteX2" fmla="*/ 404908 w 452247"/>
                <a:gd name="connsiteY2" fmla="*/ 576072 h 615029"/>
                <a:gd name="connsiteX3" fmla="*/ 431006 w 452247"/>
                <a:gd name="connsiteY3" fmla="*/ 575024 h 615029"/>
                <a:gd name="connsiteX4" fmla="*/ 433197 w 452247"/>
                <a:gd name="connsiteY4" fmla="*/ 557975 h 615029"/>
                <a:gd name="connsiteX5" fmla="*/ 426053 w 452247"/>
                <a:gd name="connsiteY5" fmla="*/ 440150 h 615029"/>
                <a:gd name="connsiteX6" fmla="*/ 440436 w 452247"/>
                <a:gd name="connsiteY6" fmla="*/ 428911 h 615029"/>
                <a:gd name="connsiteX7" fmla="*/ 446246 w 452247"/>
                <a:gd name="connsiteY7" fmla="*/ 382048 h 615029"/>
                <a:gd name="connsiteX8" fmla="*/ 441293 w 452247"/>
                <a:gd name="connsiteY8" fmla="*/ 316421 h 615029"/>
                <a:gd name="connsiteX9" fmla="*/ 452247 w 452247"/>
                <a:gd name="connsiteY9" fmla="*/ 122873 h 615029"/>
                <a:gd name="connsiteX10" fmla="*/ 437293 w 452247"/>
                <a:gd name="connsiteY10" fmla="*/ 103727 h 615029"/>
                <a:gd name="connsiteX11" fmla="*/ 422338 w 452247"/>
                <a:gd name="connsiteY11" fmla="*/ 84582 h 615029"/>
                <a:gd name="connsiteX12" fmla="*/ 398336 w 452247"/>
                <a:gd name="connsiteY12" fmla="*/ 68675 h 615029"/>
                <a:gd name="connsiteX13" fmla="*/ 386048 w 452247"/>
                <a:gd name="connsiteY13" fmla="*/ 28099 h 615029"/>
                <a:gd name="connsiteX14" fmla="*/ 343376 w 452247"/>
                <a:gd name="connsiteY14" fmla="*/ 22860 h 615029"/>
                <a:gd name="connsiteX15" fmla="*/ 314611 w 452247"/>
                <a:gd name="connsiteY15" fmla="*/ 10668 h 615029"/>
                <a:gd name="connsiteX16" fmla="*/ 298609 w 452247"/>
                <a:gd name="connsiteY16" fmla="*/ 0 h 615029"/>
                <a:gd name="connsiteX17" fmla="*/ 276796 w 452247"/>
                <a:gd name="connsiteY17" fmla="*/ 1619 h 615029"/>
                <a:gd name="connsiteX18" fmla="*/ 228886 w 452247"/>
                <a:gd name="connsiteY18" fmla="*/ 4382 h 615029"/>
                <a:gd name="connsiteX19" fmla="*/ 210217 w 452247"/>
                <a:gd name="connsiteY19" fmla="*/ 15145 h 615029"/>
                <a:gd name="connsiteX20" fmla="*/ 182594 w 452247"/>
                <a:gd name="connsiteY20" fmla="*/ 29051 h 615029"/>
                <a:gd name="connsiteX21" fmla="*/ 167069 w 452247"/>
                <a:gd name="connsiteY21" fmla="*/ 14097 h 615029"/>
                <a:gd name="connsiteX22" fmla="*/ 148971 w 452247"/>
                <a:gd name="connsiteY22" fmla="*/ 20574 h 615029"/>
                <a:gd name="connsiteX23" fmla="*/ 126111 w 452247"/>
                <a:gd name="connsiteY23" fmla="*/ 30671 h 615029"/>
                <a:gd name="connsiteX24" fmla="*/ 104204 w 452247"/>
                <a:gd name="connsiteY24" fmla="*/ 32290 h 615029"/>
                <a:gd name="connsiteX25" fmla="*/ 78105 w 452247"/>
                <a:gd name="connsiteY25" fmla="*/ 33433 h 615029"/>
                <a:gd name="connsiteX26" fmla="*/ 56864 w 452247"/>
                <a:gd name="connsiteY26" fmla="*/ 30766 h 615029"/>
                <a:gd name="connsiteX27" fmla="*/ 37719 w 452247"/>
                <a:gd name="connsiteY27" fmla="*/ 45815 h 615029"/>
                <a:gd name="connsiteX28" fmla="*/ 23336 w 452247"/>
                <a:gd name="connsiteY28" fmla="*/ 56960 h 615029"/>
                <a:gd name="connsiteX29" fmla="*/ 41434 w 452247"/>
                <a:gd name="connsiteY29" fmla="*/ 85249 h 615029"/>
                <a:gd name="connsiteX30" fmla="*/ 52102 w 452247"/>
                <a:gd name="connsiteY30" fmla="*/ 103823 h 615029"/>
                <a:gd name="connsiteX31" fmla="*/ 15430 w 452247"/>
                <a:gd name="connsiteY31" fmla="*/ 120967 h 615029"/>
                <a:gd name="connsiteX32" fmla="*/ 0 w 452247"/>
                <a:gd name="connsiteY32" fmla="*/ 140684 h 615029"/>
                <a:gd name="connsiteX33" fmla="*/ 22955 w 452247"/>
                <a:gd name="connsiteY33" fmla="*/ 165164 h 615029"/>
                <a:gd name="connsiteX34" fmla="*/ 7525 w 452247"/>
                <a:gd name="connsiteY34" fmla="*/ 184975 h 615029"/>
                <a:gd name="connsiteX35" fmla="*/ 4858 w 452247"/>
                <a:gd name="connsiteY35" fmla="*/ 206312 h 615029"/>
                <a:gd name="connsiteX36" fmla="*/ 6477 w 452247"/>
                <a:gd name="connsiteY36" fmla="*/ 228124 h 615029"/>
                <a:gd name="connsiteX37" fmla="*/ 24098 w 452247"/>
                <a:gd name="connsiteY37" fmla="*/ 225933 h 615029"/>
                <a:gd name="connsiteX38" fmla="*/ 40100 w 452247"/>
                <a:gd name="connsiteY38" fmla="*/ 236601 h 615029"/>
                <a:gd name="connsiteX39" fmla="*/ 34385 w 452247"/>
                <a:gd name="connsiteY39" fmla="*/ 352806 h 615029"/>
                <a:gd name="connsiteX40" fmla="*/ 31813 w 452247"/>
                <a:gd name="connsiteY40" fmla="*/ 408813 h 615029"/>
                <a:gd name="connsiteX41" fmla="*/ 25717 w 452247"/>
                <a:gd name="connsiteY41" fmla="*/ 598646 h 615029"/>
                <a:gd name="connsiteX42" fmla="*/ 120491 w 452247"/>
                <a:gd name="connsiteY42" fmla="*/ 601599 h 615029"/>
                <a:gd name="connsiteX43" fmla="*/ 404431 w 452247"/>
                <a:gd name="connsiteY43" fmla="*/ 615029 h 615029"/>
                <a:gd name="connsiteX44" fmla="*/ 404431 w 452247"/>
                <a:gd name="connsiteY44" fmla="*/ 615029 h 615029"/>
                <a:gd name="connsiteX45" fmla="*/ 404431 w 452247"/>
                <a:gd name="connsiteY45" fmla="*/ 615029 h 615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52247" h="615029">
                  <a:moveTo>
                    <a:pt x="404431" y="615029"/>
                  </a:moveTo>
                  <a:lnTo>
                    <a:pt x="398050" y="596932"/>
                  </a:lnTo>
                  <a:lnTo>
                    <a:pt x="404908" y="576072"/>
                  </a:lnTo>
                  <a:lnTo>
                    <a:pt x="431006" y="575024"/>
                  </a:lnTo>
                  <a:lnTo>
                    <a:pt x="433197" y="557975"/>
                  </a:lnTo>
                  <a:lnTo>
                    <a:pt x="426053" y="440150"/>
                  </a:lnTo>
                  <a:lnTo>
                    <a:pt x="440436" y="428911"/>
                  </a:lnTo>
                  <a:lnTo>
                    <a:pt x="446246" y="382048"/>
                  </a:lnTo>
                  <a:lnTo>
                    <a:pt x="441293" y="316421"/>
                  </a:lnTo>
                  <a:lnTo>
                    <a:pt x="452247" y="122873"/>
                  </a:lnTo>
                  <a:lnTo>
                    <a:pt x="437293" y="103727"/>
                  </a:lnTo>
                  <a:lnTo>
                    <a:pt x="422338" y="84582"/>
                  </a:lnTo>
                  <a:lnTo>
                    <a:pt x="398336" y="68675"/>
                  </a:lnTo>
                  <a:lnTo>
                    <a:pt x="386048" y="28099"/>
                  </a:lnTo>
                  <a:lnTo>
                    <a:pt x="343376" y="22860"/>
                  </a:lnTo>
                  <a:lnTo>
                    <a:pt x="314611" y="10668"/>
                  </a:lnTo>
                  <a:lnTo>
                    <a:pt x="298609" y="0"/>
                  </a:lnTo>
                  <a:lnTo>
                    <a:pt x="276796" y="1619"/>
                  </a:lnTo>
                  <a:lnTo>
                    <a:pt x="228886" y="4382"/>
                  </a:lnTo>
                  <a:lnTo>
                    <a:pt x="210217" y="15145"/>
                  </a:lnTo>
                  <a:lnTo>
                    <a:pt x="182594" y="29051"/>
                  </a:lnTo>
                  <a:lnTo>
                    <a:pt x="167069" y="14097"/>
                  </a:lnTo>
                  <a:lnTo>
                    <a:pt x="148971" y="20574"/>
                  </a:lnTo>
                  <a:lnTo>
                    <a:pt x="126111" y="30671"/>
                  </a:lnTo>
                  <a:lnTo>
                    <a:pt x="104204" y="32290"/>
                  </a:lnTo>
                  <a:lnTo>
                    <a:pt x="78105" y="33433"/>
                  </a:lnTo>
                  <a:lnTo>
                    <a:pt x="56864" y="30766"/>
                  </a:lnTo>
                  <a:lnTo>
                    <a:pt x="37719" y="45815"/>
                  </a:lnTo>
                  <a:lnTo>
                    <a:pt x="23336" y="56960"/>
                  </a:lnTo>
                  <a:lnTo>
                    <a:pt x="41434" y="85249"/>
                  </a:lnTo>
                  <a:lnTo>
                    <a:pt x="52102" y="103823"/>
                  </a:lnTo>
                  <a:lnTo>
                    <a:pt x="15430" y="120967"/>
                  </a:lnTo>
                  <a:lnTo>
                    <a:pt x="0" y="140684"/>
                  </a:lnTo>
                  <a:lnTo>
                    <a:pt x="22955" y="165164"/>
                  </a:lnTo>
                  <a:lnTo>
                    <a:pt x="7525" y="184975"/>
                  </a:lnTo>
                  <a:lnTo>
                    <a:pt x="4858" y="206312"/>
                  </a:lnTo>
                  <a:lnTo>
                    <a:pt x="6477" y="228124"/>
                  </a:lnTo>
                  <a:lnTo>
                    <a:pt x="24098" y="225933"/>
                  </a:lnTo>
                  <a:lnTo>
                    <a:pt x="40100" y="236601"/>
                  </a:lnTo>
                  <a:lnTo>
                    <a:pt x="34385" y="352806"/>
                  </a:lnTo>
                  <a:lnTo>
                    <a:pt x="31813" y="408813"/>
                  </a:lnTo>
                  <a:lnTo>
                    <a:pt x="25717" y="598646"/>
                  </a:lnTo>
                  <a:lnTo>
                    <a:pt x="120491" y="601599"/>
                  </a:lnTo>
                  <a:lnTo>
                    <a:pt x="404431" y="615029"/>
                  </a:lnTo>
                  <a:lnTo>
                    <a:pt x="404431" y="615029"/>
                  </a:lnTo>
                  <a:lnTo>
                    <a:pt x="404431" y="61502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6" name="Freeform: Shape 1195">
              <a:extLst>
                <a:ext uri="{FF2B5EF4-FFF2-40B4-BE49-F238E27FC236}">
                  <a16:creationId xmlns:a16="http://schemas.microsoft.com/office/drawing/2014/main" id="{DE4374FF-CEBC-DA27-324C-0CE818DEEA01}"/>
                </a:ext>
              </a:extLst>
            </p:cNvPr>
            <p:cNvSpPr/>
            <p:nvPr/>
          </p:nvSpPr>
          <p:spPr>
            <a:xfrm>
              <a:off x="1278932" y="1264143"/>
              <a:ext cx="1023023" cy="762695"/>
            </a:xfrm>
            <a:custGeom>
              <a:avLst/>
              <a:gdLst>
                <a:gd name="connsiteX0" fmla="*/ 453866 w 607504"/>
                <a:gd name="connsiteY0" fmla="*/ 452914 h 452913"/>
                <a:gd name="connsiteX1" fmla="*/ 471488 w 607504"/>
                <a:gd name="connsiteY1" fmla="*/ 450723 h 452913"/>
                <a:gd name="connsiteX2" fmla="*/ 507111 w 607504"/>
                <a:gd name="connsiteY2" fmla="*/ 442150 h 452913"/>
                <a:gd name="connsiteX3" fmla="*/ 517779 w 607504"/>
                <a:gd name="connsiteY3" fmla="*/ 426244 h 452913"/>
                <a:gd name="connsiteX4" fmla="*/ 510254 w 607504"/>
                <a:gd name="connsiteY4" fmla="*/ 382143 h 452913"/>
                <a:gd name="connsiteX5" fmla="*/ 529400 w 607504"/>
                <a:gd name="connsiteY5" fmla="*/ 367189 h 452913"/>
                <a:gd name="connsiteX6" fmla="*/ 547973 w 607504"/>
                <a:gd name="connsiteY6" fmla="*/ 356521 h 452913"/>
                <a:gd name="connsiteX7" fmla="*/ 546354 w 607504"/>
                <a:gd name="connsiteY7" fmla="*/ 334709 h 452913"/>
                <a:gd name="connsiteX8" fmla="*/ 581501 w 607504"/>
                <a:gd name="connsiteY8" fmla="*/ 330422 h 452913"/>
                <a:gd name="connsiteX9" fmla="*/ 595884 w 607504"/>
                <a:gd name="connsiteY9" fmla="*/ 319278 h 452913"/>
                <a:gd name="connsiteX10" fmla="*/ 584645 w 607504"/>
                <a:gd name="connsiteY10" fmla="*/ 304895 h 452913"/>
                <a:gd name="connsiteX11" fmla="*/ 583025 w 607504"/>
                <a:gd name="connsiteY11" fmla="*/ 283178 h 452913"/>
                <a:gd name="connsiteX12" fmla="*/ 605409 w 607504"/>
                <a:gd name="connsiteY12" fmla="*/ 277273 h 452913"/>
                <a:gd name="connsiteX13" fmla="*/ 607505 w 607504"/>
                <a:gd name="connsiteY13" fmla="*/ 260223 h 452913"/>
                <a:gd name="connsiteX14" fmla="*/ 591979 w 607504"/>
                <a:gd name="connsiteY14" fmla="*/ 245364 h 452913"/>
                <a:gd name="connsiteX15" fmla="*/ 586073 w 607504"/>
                <a:gd name="connsiteY15" fmla="*/ 223075 h 452913"/>
                <a:gd name="connsiteX16" fmla="*/ 593027 w 607504"/>
                <a:gd name="connsiteY16" fmla="*/ 202311 h 452913"/>
                <a:gd name="connsiteX17" fmla="*/ 595598 w 607504"/>
                <a:gd name="connsiteY17" fmla="*/ 146494 h 452913"/>
                <a:gd name="connsiteX18" fmla="*/ 589121 w 607504"/>
                <a:gd name="connsiteY18" fmla="*/ 128492 h 452913"/>
                <a:gd name="connsiteX19" fmla="*/ 586930 w 607504"/>
                <a:gd name="connsiteY19" fmla="*/ 110871 h 452913"/>
                <a:gd name="connsiteX20" fmla="*/ 561880 w 607504"/>
                <a:gd name="connsiteY20" fmla="*/ 103537 h 452913"/>
                <a:gd name="connsiteX21" fmla="*/ 533686 w 607504"/>
                <a:gd name="connsiteY21" fmla="*/ 87058 h 452913"/>
                <a:gd name="connsiteX22" fmla="*/ 501587 w 607504"/>
                <a:gd name="connsiteY22" fmla="*/ 65818 h 452913"/>
                <a:gd name="connsiteX23" fmla="*/ 480346 w 607504"/>
                <a:gd name="connsiteY23" fmla="*/ 63246 h 452913"/>
                <a:gd name="connsiteX24" fmla="*/ 436531 w 607504"/>
                <a:gd name="connsiteY24" fmla="*/ 31909 h 452913"/>
                <a:gd name="connsiteX25" fmla="*/ 377380 w 607504"/>
                <a:gd name="connsiteY25" fmla="*/ 20288 h 452913"/>
                <a:gd name="connsiteX26" fmla="*/ 288893 w 607504"/>
                <a:gd name="connsiteY26" fmla="*/ 762 h 452913"/>
                <a:gd name="connsiteX27" fmla="*/ 202692 w 607504"/>
                <a:gd name="connsiteY27" fmla="*/ 67818 h 452913"/>
                <a:gd name="connsiteX28" fmla="*/ 188404 w 607504"/>
                <a:gd name="connsiteY28" fmla="*/ 78962 h 452913"/>
                <a:gd name="connsiteX29" fmla="*/ 170688 w 607504"/>
                <a:gd name="connsiteY29" fmla="*/ 46577 h 452913"/>
                <a:gd name="connsiteX30" fmla="*/ 162687 w 607504"/>
                <a:gd name="connsiteY30" fmla="*/ 6763 h 452913"/>
                <a:gd name="connsiteX31" fmla="*/ 132302 w 607504"/>
                <a:gd name="connsiteY31" fmla="*/ 7334 h 452913"/>
                <a:gd name="connsiteX32" fmla="*/ 38005 w 607504"/>
                <a:gd name="connsiteY32" fmla="*/ 0 h 452913"/>
                <a:gd name="connsiteX33" fmla="*/ 30575 w 607504"/>
                <a:gd name="connsiteY33" fmla="*/ 24955 h 452913"/>
                <a:gd name="connsiteX34" fmla="*/ 26384 w 607504"/>
                <a:gd name="connsiteY34" fmla="*/ 58960 h 452913"/>
                <a:gd name="connsiteX35" fmla="*/ 23717 w 607504"/>
                <a:gd name="connsiteY35" fmla="*/ 80296 h 452913"/>
                <a:gd name="connsiteX36" fmla="*/ 17336 w 607504"/>
                <a:gd name="connsiteY36" fmla="*/ 96774 h 452913"/>
                <a:gd name="connsiteX37" fmla="*/ 10478 w 607504"/>
                <a:gd name="connsiteY37" fmla="*/ 117443 h 452913"/>
                <a:gd name="connsiteX38" fmla="*/ 0 w 607504"/>
                <a:gd name="connsiteY38" fmla="*/ 237077 h 452913"/>
                <a:gd name="connsiteX39" fmla="*/ 23527 w 607504"/>
                <a:gd name="connsiteY39" fmla="*/ 257270 h 452913"/>
                <a:gd name="connsiteX40" fmla="*/ 109919 w 607504"/>
                <a:gd name="connsiteY40" fmla="*/ 293846 h 452913"/>
                <a:gd name="connsiteX41" fmla="*/ 167450 w 607504"/>
                <a:gd name="connsiteY41" fmla="*/ 318230 h 452913"/>
                <a:gd name="connsiteX42" fmla="*/ 192024 w 607504"/>
                <a:gd name="connsiteY42" fmla="*/ 329851 h 452913"/>
                <a:gd name="connsiteX43" fmla="*/ 212312 w 607504"/>
                <a:gd name="connsiteY43" fmla="*/ 340995 h 452913"/>
                <a:gd name="connsiteX44" fmla="*/ 236792 w 607504"/>
                <a:gd name="connsiteY44" fmla="*/ 352711 h 452913"/>
                <a:gd name="connsiteX45" fmla="*/ 255937 w 607504"/>
                <a:gd name="connsiteY45" fmla="*/ 337757 h 452913"/>
                <a:gd name="connsiteX46" fmla="*/ 281083 w 607504"/>
                <a:gd name="connsiteY46" fmla="*/ 345186 h 452913"/>
                <a:gd name="connsiteX47" fmla="*/ 269843 w 607504"/>
                <a:gd name="connsiteY47" fmla="*/ 365379 h 452913"/>
                <a:gd name="connsiteX48" fmla="*/ 326993 w 607504"/>
                <a:gd name="connsiteY48" fmla="*/ 394049 h 452913"/>
                <a:gd name="connsiteX49" fmla="*/ 352044 w 607504"/>
                <a:gd name="connsiteY49" fmla="*/ 401479 h 452913"/>
                <a:gd name="connsiteX50" fmla="*/ 372237 w 607504"/>
                <a:gd name="connsiteY50" fmla="*/ 412528 h 452913"/>
                <a:gd name="connsiteX51" fmla="*/ 393097 w 607504"/>
                <a:gd name="connsiteY51" fmla="*/ 419481 h 452913"/>
                <a:gd name="connsiteX52" fmla="*/ 409099 w 607504"/>
                <a:gd name="connsiteY52" fmla="*/ 430054 h 452913"/>
                <a:gd name="connsiteX53" fmla="*/ 420814 w 607504"/>
                <a:gd name="connsiteY53" fmla="*/ 440150 h 452913"/>
                <a:gd name="connsiteX54" fmla="*/ 443198 w 607504"/>
                <a:gd name="connsiteY54" fmla="*/ 434245 h 452913"/>
                <a:gd name="connsiteX55" fmla="*/ 453866 w 607504"/>
                <a:gd name="connsiteY55" fmla="*/ 452914 h 452913"/>
                <a:gd name="connsiteX56" fmla="*/ 453866 w 607504"/>
                <a:gd name="connsiteY56" fmla="*/ 452914 h 452913"/>
                <a:gd name="connsiteX57" fmla="*/ 453866 w 607504"/>
                <a:gd name="connsiteY57" fmla="*/ 452914 h 452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07504" h="452913">
                  <a:moveTo>
                    <a:pt x="453866" y="452914"/>
                  </a:moveTo>
                  <a:lnTo>
                    <a:pt x="471488" y="450723"/>
                  </a:lnTo>
                  <a:lnTo>
                    <a:pt x="507111" y="442150"/>
                  </a:lnTo>
                  <a:lnTo>
                    <a:pt x="517779" y="426244"/>
                  </a:lnTo>
                  <a:lnTo>
                    <a:pt x="510254" y="382143"/>
                  </a:lnTo>
                  <a:lnTo>
                    <a:pt x="529400" y="367189"/>
                  </a:lnTo>
                  <a:lnTo>
                    <a:pt x="547973" y="356521"/>
                  </a:lnTo>
                  <a:lnTo>
                    <a:pt x="546354" y="334709"/>
                  </a:lnTo>
                  <a:lnTo>
                    <a:pt x="581501" y="330422"/>
                  </a:lnTo>
                  <a:lnTo>
                    <a:pt x="595884" y="319278"/>
                  </a:lnTo>
                  <a:lnTo>
                    <a:pt x="584645" y="304895"/>
                  </a:lnTo>
                  <a:lnTo>
                    <a:pt x="583025" y="283178"/>
                  </a:lnTo>
                  <a:lnTo>
                    <a:pt x="605409" y="277273"/>
                  </a:lnTo>
                  <a:lnTo>
                    <a:pt x="607505" y="260223"/>
                  </a:lnTo>
                  <a:lnTo>
                    <a:pt x="591979" y="245364"/>
                  </a:lnTo>
                  <a:lnTo>
                    <a:pt x="586073" y="223075"/>
                  </a:lnTo>
                  <a:lnTo>
                    <a:pt x="593027" y="202311"/>
                  </a:lnTo>
                  <a:lnTo>
                    <a:pt x="595598" y="146494"/>
                  </a:lnTo>
                  <a:lnTo>
                    <a:pt x="589121" y="128492"/>
                  </a:lnTo>
                  <a:lnTo>
                    <a:pt x="586930" y="110871"/>
                  </a:lnTo>
                  <a:lnTo>
                    <a:pt x="561880" y="103537"/>
                  </a:lnTo>
                  <a:lnTo>
                    <a:pt x="533686" y="87058"/>
                  </a:lnTo>
                  <a:lnTo>
                    <a:pt x="501587" y="65818"/>
                  </a:lnTo>
                  <a:lnTo>
                    <a:pt x="480346" y="63246"/>
                  </a:lnTo>
                  <a:lnTo>
                    <a:pt x="436531" y="31909"/>
                  </a:lnTo>
                  <a:lnTo>
                    <a:pt x="377380" y="20288"/>
                  </a:lnTo>
                  <a:lnTo>
                    <a:pt x="288893" y="762"/>
                  </a:lnTo>
                  <a:lnTo>
                    <a:pt x="202692" y="67818"/>
                  </a:lnTo>
                  <a:lnTo>
                    <a:pt x="188404" y="78962"/>
                  </a:lnTo>
                  <a:lnTo>
                    <a:pt x="170688" y="46577"/>
                  </a:lnTo>
                  <a:lnTo>
                    <a:pt x="162687" y="6763"/>
                  </a:lnTo>
                  <a:lnTo>
                    <a:pt x="132302" y="7334"/>
                  </a:lnTo>
                  <a:lnTo>
                    <a:pt x="38005" y="0"/>
                  </a:lnTo>
                  <a:lnTo>
                    <a:pt x="30575" y="24955"/>
                  </a:lnTo>
                  <a:lnTo>
                    <a:pt x="26384" y="58960"/>
                  </a:lnTo>
                  <a:lnTo>
                    <a:pt x="23717" y="80296"/>
                  </a:lnTo>
                  <a:lnTo>
                    <a:pt x="17336" y="96774"/>
                  </a:lnTo>
                  <a:lnTo>
                    <a:pt x="10478" y="117443"/>
                  </a:lnTo>
                  <a:lnTo>
                    <a:pt x="0" y="237077"/>
                  </a:lnTo>
                  <a:lnTo>
                    <a:pt x="23527" y="257270"/>
                  </a:lnTo>
                  <a:lnTo>
                    <a:pt x="109919" y="293846"/>
                  </a:lnTo>
                  <a:lnTo>
                    <a:pt x="167450" y="318230"/>
                  </a:lnTo>
                  <a:lnTo>
                    <a:pt x="192024" y="329851"/>
                  </a:lnTo>
                  <a:lnTo>
                    <a:pt x="212312" y="340995"/>
                  </a:lnTo>
                  <a:lnTo>
                    <a:pt x="236792" y="352711"/>
                  </a:lnTo>
                  <a:lnTo>
                    <a:pt x="255937" y="337757"/>
                  </a:lnTo>
                  <a:lnTo>
                    <a:pt x="281083" y="345186"/>
                  </a:lnTo>
                  <a:lnTo>
                    <a:pt x="269843" y="365379"/>
                  </a:lnTo>
                  <a:lnTo>
                    <a:pt x="326993" y="394049"/>
                  </a:lnTo>
                  <a:lnTo>
                    <a:pt x="352044" y="401479"/>
                  </a:lnTo>
                  <a:lnTo>
                    <a:pt x="372237" y="412528"/>
                  </a:lnTo>
                  <a:lnTo>
                    <a:pt x="393097" y="419481"/>
                  </a:lnTo>
                  <a:lnTo>
                    <a:pt x="409099" y="430054"/>
                  </a:lnTo>
                  <a:lnTo>
                    <a:pt x="420814" y="440150"/>
                  </a:lnTo>
                  <a:lnTo>
                    <a:pt x="443198" y="434245"/>
                  </a:lnTo>
                  <a:lnTo>
                    <a:pt x="453866" y="452914"/>
                  </a:lnTo>
                  <a:lnTo>
                    <a:pt x="453866" y="452914"/>
                  </a:lnTo>
                  <a:lnTo>
                    <a:pt x="453866" y="4529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7" name="Freeform: Shape 1196">
              <a:extLst>
                <a:ext uri="{FF2B5EF4-FFF2-40B4-BE49-F238E27FC236}">
                  <a16:creationId xmlns:a16="http://schemas.microsoft.com/office/drawing/2014/main" id="{4EDD65FD-AF5F-DA85-ED80-1A344913DEE4}"/>
                </a:ext>
              </a:extLst>
            </p:cNvPr>
            <p:cNvSpPr/>
            <p:nvPr/>
          </p:nvSpPr>
          <p:spPr>
            <a:xfrm>
              <a:off x="-405256" y="552933"/>
              <a:ext cx="528994" cy="1159523"/>
            </a:xfrm>
            <a:custGeom>
              <a:avLst/>
              <a:gdLst>
                <a:gd name="connsiteX0" fmla="*/ 191548 w 314134"/>
                <a:gd name="connsiteY0" fmla="*/ 688562 h 688562"/>
                <a:gd name="connsiteX1" fmla="*/ 209741 w 314134"/>
                <a:gd name="connsiteY1" fmla="*/ 682181 h 688562"/>
                <a:gd name="connsiteX2" fmla="*/ 243935 w 314134"/>
                <a:gd name="connsiteY2" fmla="*/ 686372 h 688562"/>
                <a:gd name="connsiteX3" fmla="*/ 247079 w 314134"/>
                <a:gd name="connsiteY3" fmla="*/ 660845 h 688562"/>
                <a:gd name="connsiteX4" fmla="*/ 272701 w 314134"/>
                <a:gd name="connsiteY4" fmla="*/ 629412 h 688562"/>
                <a:gd name="connsiteX5" fmla="*/ 288036 w 314134"/>
                <a:gd name="connsiteY5" fmla="*/ 575120 h 688562"/>
                <a:gd name="connsiteX6" fmla="*/ 291179 w 314134"/>
                <a:gd name="connsiteY6" fmla="*/ 549593 h 688562"/>
                <a:gd name="connsiteX7" fmla="*/ 289084 w 314134"/>
                <a:gd name="connsiteY7" fmla="*/ 531971 h 688562"/>
                <a:gd name="connsiteX8" fmla="*/ 245174 w 314134"/>
                <a:gd name="connsiteY8" fmla="*/ 535210 h 688562"/>
                <a:gd name="connsiteX9" fmla="*/ 220123 w 314134"/>
                <a:gd name="connsiteY9" fmla="*/ 527876 h 688562"/>
                <a:gd name="connsiteX10" fmla="*/ 201359 w 314134"/>
                <a:gd name="connsiteY10" fmla="*/ 503873 h 688562"/>
                <a:gd name="connsiteX11" fmla="*/ 200216 w 314134"/>
                <a:gd name="connsiteY11" fmla="*/ 477869 h 688562"/>
                <a:gd name="connsiteX12" fmla="*/ 219361 w 314134"/>
                <a:gd name="connsiteY12" fmla="*/ 462915 h 688562"/>
                <a:gd name="connsiteX13" fmla="*/ 224695 w 314134"/>
                <a:gd name="connsiteY13" fmla="*/ 420338 h 688562"/>
                <a:gd name="connsiteX14" fmla="*/ 241173 w 314134"/>
                <a:gd name="connsiteY14" fmla="*/ 392144 h 688562"/>
                <a:gd name="connsiteX15" fmla="*/ 266795 w 314134"/>
                <a:gd name="connsiteY15" fmla="*/ 360712 h 688562"/>
                <a:gd name="connsiteX16" fmla="*/ 277463 w 314134"/>
                <a:gd name="connsiteY16" fmla="*/ 344710 h 688562"/>
                <a:gd name="connsiteX17" fmla="*/ 288036 w 314134"/>
                <a:gd name="connsiteY17" fmla="*/ 328708 h 688562"/>
                <a:gd name="connsiteX18" fmla="*/ 308324 w 314134"/>
                <a:gd name="connsiteY18" fmla="*/ 305276 h 688562"/>
                <a:gd name="connsiteX19" fmla="*/ 314135 w 314134"/>
                <a:gd name="connsiteY19" fmla="*/ 258509 h 688562"/>
                <a:gd name="connsiteX20" fmla="*/ 300704 w 314134"/>
                <a:gd name="connsiteY20" fmla="*/ 226600 h 688562"/>
                <a:gd name="connsiteX21" fmla="*/ 294227 w 314134"/>
                <a:gd name="connsiteY21" fmla="*/ 208502 h 688562"/>
                <a:gd name="connsiteX22" fmla="*/ 280797 w 314134"/>
                <a:gd name="connsiteY22" fmla="*/ 176594 h 688562"/>
                <a:gd name="connsiteX23" fmla="*/ 283940 w 314134"/>
                <a:gd name="connsiteY23" fmla="*/ 151067 h 688562"/>
                <a:gd name="connsiteX24" fmla="*/ 291370 w 314134"/>
                <a:gd name="connsiteY24" fmla="*/ 126016 h 688562"/>
                <a:gd name="connsiteX25" fmla="*/ 290227 w 314134"/>
                <a:gd name="connsiteY25" fmla="*/ 99917 h 688562"/>
                <a:gd name="connsiteX26" fmla="*/ 281654 w 314134"/>
                <a:gd name="connsiteY26" fmla="*/ 64294 h 688562"/>
                <a:gd name="connsiteX27" fmla="*/ 270891 w 314134"/>
                <a:gd name="connsiteY27" fmla="*/ 45720 h 688562"/>
                <a:gd name="connsiteX28" fmla="*/ 257461 w 314134"/>
                <a:gd name="connsiteY28" fmla="*/ 13811 h 688562"/>
                <a:gd name="connsiteX29" fmla="*/ 146209 w 314134"/>
                <a:gd name="connsiteY29" fmla="*/ 0 h 688562"/>
                <a:gd name="connsiteX30" fmla="*/ 147923 w 314134"/>
                <a:gd name="connsiteY30" fmla="*/ 21812 h 688562"/>
                <a:gd name="connsiteX31" fmla="*/ 141542 w 314134"/>
                <a:gd name="connsiteY31" fmla="*/ 38386 h 688562"/>
                <a:gd name="connsiteX32" fmla="*/ 138875 w 314134"/>
                <a:gd name="connsiteY32" fmla="*/ 59627 h 688562"/>
                <a:gd name="connsiteX33" fmla="*/ 145352 w 314134"/>
                <a:gd name="connsiteY33" fmla="*/ 77724 h 688562"/>
                <a:gd name="connsiteX34" fmla="*/ 146971 w 314134"/>
                <a:gd name="connsiteY34" fmla="*/ 99536 h 688562"/>
                <a:gd name="connsiteX35" fmla="*/ 149733 w 314134"/>
                <a:gd name="connsiteY35" fmla="*/ 112871 h 688562"/>
                <a:gd name="connsiteX36" fmla="*/ 151352 w 314134"/>
                <a:gd name="connsiteY36" fmla="*/ 134684 h 688562"/>
                <a:gd name="connsiteX37" fmla="*/ 133731 w 314134"/>
                <a:gd name="connsiteY37" fmla="*/ 136779 h 688562"/>
                <a:gd name="connsiteX38" fmla="*/ 135922 w 314134"/>
                <a:gd name="connsiteY38" fmla="*/ 154400 h 688562"/>
                <a:gd name="connsiteX39" fmla="*/ 120967 w 314134"/>
                <a:gd name="connsiteY39" fmla="*/ 169831 h 688562"/>
                <a:gd name="connsiteX40" fmla="*/ 98488 w 314134"/>
                <a:gd name="connsiteY40" fmla="*/ 175641 h 688562"/>
                <a:gd name="connsiteX41" fmla="*/ 96393 w 314134"/>
                <a:gd name="connsiteY41" fmla="*/ 192691 h 688562"/>
                <a:gd name="connsiteX42" fmla="*/ 81439 w 314134"/>
                <a:gd name="connsiteY42" fmla="*/ 208121 h 688562"/>
                <a:gd name="connsiteX43" fmla="*/ 71342 w 314134"/>
                <a:gd name="connsiteY43" fmla="*/ 219837 h 688562"/>
                <a:gd name="connsiteX44" fmla="*/ 60198 w 314134"/>
                <a:gd name="connsiteY44" fmla="*/ 240125 h 688562"/>
                <a:gd name="connsiteX45" fmla="*/ 58007 w 314134"/>
                <a:gd name="connsiteY45" fmla="*/ 257175 h 688562"/>
                <a:gd name="connsiteX46" fmla="*/ 43625 w 314134"/>
                <a:gd name="connsiteY46" fmla="*/ 268319 h 688562"/>
                <a:gd name="connsiteX47" fmla="*/ 32957 w 314134"/>
                <a:gd name="connsiteY47" fmla="*/ 284321 h 688562"/>
                <a:gd name="connsiteX48" fmla="*/ 18574 w 314134"/>
                <a:gd name="connsiteY48" fmla="*/ 295466 h 688562"/>
                <a:gd name="connsiteX49" fmla="*/ 14002 w 314134"/>
                <a:gd name="connsiteY49" fmla="*/ 403003 h 688562"/>
                <a:gd name="connsiteX50" fmla="*/ 8763 w 314134"/>
                <a:gd name="connsiteY50" fmla="*/ 445580 h 688562"/>
                <a:gd name="connsiteX51" fmla="*/ 5144 w 314134"/>
                <a:gd name="connsiteY51" fmla="*/ 509969 h 688562"/>
                <a:gd name="connsiteX52" fmla="*/ 0 w 314134"/>
                <a:gd name="connsiteY52" fmla="*/ 587121 h 688562"/>
                <a:gd name="connsiteX53" fmla="*/ 0 w 314134"/>
                <a:gd name="connsiteY53" fmla="*/ 621697 h 688562"/>
                <a:gd name="connsiteX54" fmla="*/ 41243 w 314134"/>
                <a:gd name="connsiteY54" fmla="*/ 639794 h 688562"/>
                <a:gd name="connsiteX55" fmla="*/ 131636 w 314134"/>
                <a:gd name="connsiteY55" fmla="*/ 646557 h 688562"/>
                <a:gd name="connsiteX56" fmla="*/ 153543 w 314134"/>
                <a:gd name="connsiteY56" fmla="*/ 644938 h 688562"/>
                <a:gd name="connsiteX57" fmla="*/ 174879 w 314134"/>
                <a:gd name="connsiteY57" fmla="*/ 647605 h 688562"/>
                <a:gd name="connsiteX58" fmla="*/ 186119 w 314134"/>
                <a:gd name="connsiteY58" fmla="*/ 661988 h 688562"/>
                <a:gd name="connsiteX59" fmla="*/ 187262 w 314134"/>
                <a:gd name="connsiteY59" fmla="*/ 687991 h 688562"/>
                <a:gd name="connsiteX60" fmla="*/ 191548 w 314134"/>
                <a:gd name="connsiteY60" fmla="*/ 688562 h 688562"/>
                <a:gd name="connsiteX61" fmla="*/ 191548 w 314134"/>
                <a:gd name="connsiteY61" fmla="*/ 688562 h 688562"/>
                <a:gd name="connsiteX62" fmla="*/ 191548 w 314134"/>
                <a:gd name="connsiteY62" fmla="*/ 688562 h 6885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314134" h="688562">
                  <a:moveTo>
                    <a:pt x="191548" y="688562"/>
                  </a:moveTo>
                  <a:lnTo>
                    <a:pt x="209741" y="682181"/>
                  </a:lnTo>
                  <a:lnTo>
                    <a:pt x="243935" y="686372"/>
                  </a:lnTo>
                  <a:lnTo>
                    <a:pt x="247079" y="660845"/>
                  </a:lnTo>
                  <a:lnTo>
                    <a:pt x="272701" y="629412"/>
                  </a:lnTo>
                  <a:lnTo>
                    <a:pt x="288036" y="575120"/>
                  </a:lnTo>
                  <a:lnTo>
                    <a:pt x="291179" y="549593"/>
                  </a:lnTo>
                  <a:lnTo>
                    <a:pt x="289084" y="531971"/>
                  </a:lnTo>
                  <a:lnTo>
                    <a:pt x="245174" y="535210"/>
                  </a:lnTo>
                  <a:lnTo>
                    <a:pt x="220123" y="527876"/>
                  </a:lnTo>
                  <a:lnTo>
                    <a:pt x="201359" y="503873"/>
                  </a:lnTo>
                  <a:lnTo>
                    <a:pt x="200216" y="477869"/>
                  </a:lnTo>
                  <a:lnTo>
                    <a:pt x="219361" y="462915"/>
                  </a:lnTo>
                  <a:lnTo>
                    <a:pt x="224695" y="420338"/>
                  </a:lnTo>
                  <a:lnTo>
                    <a:pt x="241173" y="392144"/>
                  </a:lnTo>
                  <a:lnTo>
                    <a:pt x="266795" y="360712"/>
                  </a:lnTo>
                  <a:lnTo>
                    <a:pt x="277463" y="344710"/>
                  </a:lnTo>
                  <a:lnTo>
                    <a:pt x="288036" y="328708"/>
                  </a:lnTo>
                  <a:lnTo>
                    <a:pt x="308324" y="305276"/>
                  </a:lnTo>
                  <a:lnTo>
                    <a:pt x="314135" y="258509"/>
                  </a:lnTo>
                  <a:lnTo>
                    <a:pt x="300704" y="226600"/>
                  </a:lnTo>
                  <a:lnTo>
                    <a:pt x="294227" y="208502"/>
                  </a:lnTo>
                  <a:lnTo>
                    <a:pt x="280797" y="176594"/>
                  </a:lnTo>
                  <a:lnTo>
                    <a:pt x="283940" y="151067"/>
                  </a:lnTo>
                  <a:lnTo>
                    <a:pt x="291370" y="126016"/>
                  </a:lnTo>
                  <a:lnTo>
                    <a:pt x="290227" y="99917"/>
                  </a:lnTo>
                  <a:lnTo>
                    <a:pt x="281654" y="64294"/>
                  </a:lnTo>
                  <a:lnTo>
                    <a:pt x="270891" y="45720"/>
                  </a:lnTo>
                  <a:lnTo>
                    <a:pt x="257461" y="13811"/>
                  </a:lnTo>
                  <a:lnTo>
                    <a:pt x="146209" y="0"/>
                  </a:lnTo>
                  <a:lnTo>
                    <a:pt x="147923" y="21812"/>
                  </a:lnTo>
                  <a:lnTo>
                    <a:pt x="141542" y="38386"/>
                  </a:lnTo>
                  <a:lnTo>
                    <a:pt x="138875" y="59627"/>
                  </a:lnTo>
                  <a:lnTo>
                    <a:pt x="145352" y="77724"/>
                  </a:lnTo>
                  <a:lnTo>
                    <a:pt x="146971" y="99536"/>
                  </a:lnTo>
                  <a:lnTo>
                    <a:pt x="149733" y="112871"/>
                  </a:lnTo>
                  <a:lnTo>
                    <a:pt x="151352" y="134684"/>
                  </a:lnTo>
                  <a:lnTo>
                    <a:pt x="133731" y="136779"/>
                  </a:lnTo>
                  <a:lnTo>
                    <a:pt x="135922" y="154400"/>
                  </a:lnTo>
                  <a:lnTo>
                    <a:pt x="120967" y="169831"/>
                  </a:lnTo>
                  <a:lnTo>
                    <a:pt x="98488" y="175641"/>
                  </a:lnTo>
                  <a:lnTo>
                    <a:pt x="96393" y="192691"/>
                  </a:lnTo>
                  <a:lnTo>
                    <a:pt x="81439" y="208121"/>
                  </a:lnTo>
                  <a:lnTo>
                    <a:pt x="71342" y="219837"/>
                  </a:lnTo>
                  <a:lnTo>
                    <a:pt x="60198" y="240125"/>
                  </a:lnTo>
                  <a:lnTo>
                    <a:pt x="58007" y="257175"/>
                  </a:lnTo>
                  <a:lnTo>
                    <a:pt x="43625" y="268319"/>
                  </a:lnTo>
                  <a:lnTo>
                    <a:pt x="32957" y="284321"/>
                  </a:lnTo>
                  <a:lnTo>
                    <a:pt x="18574" y="295466"/>
                  </a:lnTo>
                  <a:lnTo>
                    <a:pt x="14002" y="403003"/>
                  </a:lnTo>
                  <a:lnTo>
                    <a:pt x="8763" y="445580"/>
                  </a:lnTo>
                  <a:lnTo>
                    <a:pt x="5144" y="509969"/>
                  </a:lnTo>
                  <a:lnTo>
                    <a:pt x="0" y="587121"/>
                  </a:lnTo>
                  <a:lnTo>
                    <a:pt x="0" y="621697"/>
                  </a:lnTo>
                  <a:lnTo>
                    <a:pt x="41243" y="639794"/>
                  </a:lnTo>
                  <a:lnTo>
                    <a:pt x="131636" y="646557"/>
                  </a:lnTo>
                  <a:lnTo>
                    <a:pt x="153543" y="644938"/>
                  </a:lnTo>
                  <a:lnTo>
                    <a:pt x="174879" y="647605"/>
                  </a:lnTo>
                  <a:lnTo>
                    <a:pt x="186119" y="661988"/>
                  </a:lnTo>
                  <a:lnTo>
                    <a:pt x="187262" y="687991"/>
                  </a:lnTo>
                  <a:lnTo>
                    <a:pt x="191548" y="688562"/>
                  </a:lnTo>
                  <a:lnTo>
                    <a:pt x="191548" y="688562"/>
                  </a:lnTo>
                  <a:lnTo>
                    <a:pt x="191548" y="6885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8" name="Freeform: Shape 1197">
              <a:extLst>
                <a:ext uri="{FF2B5EF4-FFF2-40B4-BE49-F238E27FC236}">
                  <a16:creationId xmlns:a16="http://schemas.microsoft.com/office/drawing/2014/main" id="{E6C96502-6BD0-E1D4-83CC-DA272A87ACD7}"/>
                </a:ext>
              </a:extLst>
            </p:cNvPr>
            <p:cNvSpPr/>
            <p:nvPr/>
          </p:nvSpPr>
          <p:spPr>
            <a:xfrm>
              <a:off x="1181411" y="412746"/>
              <a:ext cx="627800" cy="869842"/>
            </a:xfrm>
            <a:custGeom>
              <a:avLst/>
              <a:gdLst>
                <a:gd name="connsiteX0" fmla="*/ 232981 w 372808"/>
                <a:gd name="connsiteY0" fmla="*/ 516541 h 516540"/>
                <a:gd name="connsiteX1" fmla="*/ 239268 w 372808"/>
                <a:gd name="connsiteY1" fmla="*/ 465582 h 516540"/>
                <a:gd name="connsiteX2" fmla="*/ 265843 w 372808"/>
                <a:gd name="connsiteY2" fmla="*/ 425767 h 516540"/>
                <a:gd name="connsiteX3" fmla="*/ 280702 w 372808"/>
                <a:gd name="connsiteY3" fmla="*/ 410337 h 516540"/>
                <a:gd name="connsiteX4" fmla="*/ 286512 w 372808"/>
                <a:gd name="connsiteY4" fmla="*/ 363569 h 516540"/>
                <a:gd name="connsiteX5" fmla="*/ 290131 w 372808"/>
                <a:gd name="connsiteY5" fmla="*/ 333851 h 516540"/>
                <a:gd name="connsiteX6" fmla="*/ 297561 w 372808"/>
                <a:gd name="connsiteY6" fmla="*/ 308896 h 516540"/>
                <a:gd name="connsiteX7" fmla="*/ 295370 w 372808"/>
                <a:gd name="connsiteY7" fmla="*/ 291370 h 516540"/>
                <a:gd name="connsiteX8" fmla="*/ 308134 w 372808"/>
                <a:gd name="connsiteY8" fmla="*/ 258413 h 516540"/>
                <a:gd name="connsiteX9" fmla="*/ 325088 w 372808"/>
                <a:gd name="connsiteY9" fmla="*/ 226028 h 516540"/>
                <a:gd name="connsiteX10" fmla="*/ 345853 w 372808"/>
                <a:gd name="connsiteY10" fmla="*/ 198406 h 516540"/>
                <a:gd name="connsiteX11" fmla="*/ 362807 w 372808"/>
                <a:gd name="connsiteY11" fmla="*/ 165925 h 516540"/>
                <a:gd name="connsiteX12" fmla="*/ 370237 w 372808"/>
                <a:gd name="connsiteY12" fmla="*/ 140970 h 516540"/>
                <a:gd name="connsiteX13" fmla="*/ 372808 w 372808"/>
                <a:gd name="connsiteY13" fmla="*/ 119729 h 516540"/>
                <a:gd name="connsiteX14" fmla="*/ 370713 w 372808"/>
                <a:gd name="connsiteY14" fmla="*/ 102203 h 516540"/>
                <a:gd name="connsiteX15" fmla="*/ 354139 w 372808"/>
                <a:gd name="connsiteY15" fmla="*/ 95917 h 516540"/>
                <a:gd name="connsiteX16" fmla="*/ 336518 w 372808"/>
                <a:gd name="connsiteY16" fmla="*/ 98012 h 516540"/>
                <a:gd name="connsiteX17" fmla="*/ 318421 w 372808"/>
                <a:gd name="connsiteY17" fmla="*/ 104394 h 516540"/>
                <a:gd name="connsiteX18" fmla="*/ 300895 w 372808"/>
                <a:gd name="connsiteY18" fmla="*/ 106585 h 516540"/>
                <a:gd name="connsiteX19" fmla="*/ 285940 w 372808"/>
                <a:gd name="connsiteY19" fmla="*/ 87440 h 516540"/>
                <a:gd name="connsiteX20" fmla="*/ 265652 w 372808"/>
                <a:gd name="connsiteY20" fmla="*/ 76295 h 516540"/>
                <a:gd name="connsiteX21" fmla="*/ 194691 w 372808"/>
                <a:gd name="connsiteY21" fmla="*/ 20098 h 516540"/>
                <a:gd name="connsiteX22" fmla="*/ 171164 w 372808"/>
                <a:gd name="connsiteY22" fmla="*/ 0 h 516540"/>
                <a:gd name="connsiteX23" fmla="*/ 139255 w 372808"/>
                <a:gd name="connsiteY23" fmla="*/ 13335 h 516540"/>
                <a:gd name="connsiteX24" fmla="*/ 136684 w 372808"/>
                <a:gd name="connsiteY24" fmla="*/ 34576 h 516540"/>
                <a:gd name="connsiteX25" fmla="*/ 126016 w 372808"/>
                <a:gd name="connsiteY25" fmla="*/ 50482 h 516540"/>
                <a:gd name="connsiteX26" fmla="*/ 123825 w 372808"/>
                <a:gd name="connsiteY26" fmla="*/ 32956 h 516540"/>
                <a:gd name="connsiteX27" fmla="*/ 109538 w 372808"/>
                <a:gd name="connsiteY27" fmla="*/ 44101 h 516540"/>
                <a:gd name="connsiteX28" fmla="*/ 95155 w 372808"/>
                <a:gd name="connsiteY28" fmla="*/ 55245 h 516540"/>
                <a:gd name="connsiteX29" fmla="*/ 76009 w 372808"/>
                <a:gd name="connsiteY29" fmla="*/ 70199 h 516540"/>
                <a:gd name="connsiteX30" fmla="*/ 53054 w 372808"/>
                <a:gd name="connsiteY30" fmla="*/ 80296 h 516540"/>
                <a:gd name="connsiteX31" fmla="*/ 38767 w 372808"/>
                <a:gd name="connsiteY31" fmla="*/ 91440 h 516540"/>
                <a:gd name="connsiteX32" fmla="*/ 32385 w 372808"/>
                <a:gd name="connsiteY32" fmla="*/ 107918 h 516540"/>
                <a:gd name="connsiteX33" fmla="*/ 18002 w 372808"/>
                <a:gd name="connsiteY33" fmla="*/ 119063 h 516540"/>
                <a:gd name="connsiteX34" fmla="*/ 0 w 372808"/>
                <a:gd name="connsiteY34" fmla="*/ 160020 h 516540"/>
                <a:gd name="connsiteX35" fmla="*/ 21241 w 372808"/>
                <a:gd name="connsiteY35" fmla="*/ 162592 h 516540"/>
                <a:gd name="connsiteX36" fmla="*/ 43148 w 372808"/>
                <a:gd name="connsiteY36" fmla="*/ 161068 h 516540"/>
                <a:gd name="connsiteX37" fmla="*/ 64484 w 372808"/>
                <a:gd name="connsiteY37" fmla="*/ 163640 h 516540"/>
                <a:gd name="connsiteX38" fmla="*/ 80963 w 372808"/>
                <a:gd name="connsiteY38" fmla="*/ 170021 h 516540"/>
                <a:gd name="connsiteX39" fmla="*/ 110776 w 372808"/>
                <a:gd name="connsiteY39" fmla="*/ 173736 h 516540"/>
                <a:gd name="connsiteX40" fmla="*/ 131064 w 372808"/>
                <a:gd name="connsiteY40" fmla="*/ 184785 h 516540"/>
                <a:gd name="connsiteX41" fmla="*/ 128968 w 372808"/>
                <a:gd name="connsiteY41" fmla="*/ 201835 h 516540"/>
                <a:gd name="connsiteX42" fmla="*/ 126873 w 372808"/>
                <a:gd name="connsiteY42" fmla="*/ 218789 h 516540"/>
                <a:gd name="connsiteX43" fmla="*/ 111442 w 372808"/>
                <a:gd name="connsiteY43" fmla="*/ 238506 h 516540"/>
                <a:gd name="connsiteX44" fmla="*/ 97631 w 372808"/>
                <a:gd name="connsiteY44" fmla="*/ 245364 h 516540"/>
                <a:gd name="connsiteX45" fmla="*/ 113633 w 372808"/>
                <a:gd name="connsiteY45" fmla="*/ 256032 h 516540"/>
                <a:gd name="connsiteX46" fmla="*/ 119539 w 372808"/>
                <a:gd name="connsiteY46" fmla="*/ 278321 h 516540"/>
                <a:gd name="connsiteX47" fmla="*/ 96107 w 372808"/>
                <a:gd name="connsiteY47" fmla="*/ 292608 h 516540"/>
                <a:gd name="connsiteX48" fmla="*/ 107347 w 372808"/>
                <a:gd name="connsiteY48" fmla="*/ 306991 h 516540"/>
                <a:gd name="connsiteX49" fmla="*/ 113824 w 372808"/>
                <a:gd name="connsiteY49" fmla="*/ 324993 h 516540"/>
                <a:gd name="connsiteX50" fmla="*/ 128778 w 372808"/>
                <a:gd name="connsiteY50" fmla="*/ 344138 h 516540"/>
                <a:gd name="connsiteX51" fmla="*/ 114395 w 372808"/>
                <a:gd name="connsiteY51" fmla="*/ 355283 h 516540"/>
                <a:gd name="connsiteX52" fmla="*/ 112300 w 372808"/>
                <a:gd name="connsiteY52" fmla="*/ 372237 h 516540"/>
                <a:gd name="connsiteX53" fmla="*/ 107537 w 372808"/>
                <a:gd name="connsiteY53" fmla="*/ 410528 h 516540"/>
                <a:gd name="connsiteX54" fmla="*/ 105537 w 372808"/>
                <a:gd name="connsiteY54" fmla="*/ 462058 h 516540"/>
                <a:gd name="connsiteX55" fmla="*/ 99155 w 372808"/>
                <a:gd name="connsiteY55" fmla="*/ 478536 h 516540"/>
                <a:gd name="connsiteX56" fmla="*/ 96012 w 372808"/>
                <a:gd name="connsiteY56" fmla="*/ 503968 h 516540"/>
                <a:gd name="connsiteX57" fmla="*/ 134874 w 372808"/>
                <a:gd name="connsiteY57" fmla="*/ 504444 h 516540"/>
                <a:gd name="connsiteX58" fmla="*/ 177546 w 372808"/>
                <a:gd name="connsiteY58" fmla="*/ 509778 h 516540"/>
                <a:gd name="connsiteX59" fmla="*/ 207359 w 372808"/>
                <a:gd name="connsiteY59" fmla="*/ 513398 h 516540"/>
                <a:gd name="connsiteX60" fmla="*/ 229267 w 372808"/>
                <a:gd name="connsiteY60" fmla="*/ 511778 h 516540"/>
                <a:gd name="connsiteX61" fmla="*/ 232981 w 372808"/>
                <a:gd name="connsiteY61" fmla="*/ 516541 h 516540"/>
                <a:gd name="connsiteX62" fmla="*/ 232981 w 372808"/>
                <a:gd name="connsiteY62" fmla="*/ 516541 h 516540"/>
                <a:gd name="connsiteX63" fmla="*/ 232981 w 372808"/>
                <a:gd name="connsiteY63" fmla="*/ 516541 h 516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72808" h="516540">
                  <a:moveTo>
                    <a:pt x="232981" y="516541"/>
                  </a:moveTo>
                  <a:lnTo>
                    <a:pt x="239268" y="465582"/>
                  </a:lnTo>
                  <a:lnTo>
                    <a:pt x="265843" y="425767"/>
                  </a:lnTo>
                  <a:lnTo>
                    <a:pt x="280702" y="410337"/>
                  </a:lnTo>
                  <a:lnTo>
                    <a:pt x="286512" y="363569"/>
                  </a:lnTo>
                  <a:lnTo>
                    <a:pt x="290131" y="333851"/>
                  </a:lnTo>
                  <a:lnTo>
                    <a:pt x="297561" y="308896"/>
                  </a:lnTo>
                  <a:lnTo>
                    <a:pt x="295370" y="291370"/>
                  </a:lnTo>
                  <a:lnTo>
                    <a:pt x="308134" y="258413"/>
                  </a:lnTo>
                  <a:lnTo>
                    <a:pt x="325088" y="226028"/>
                  </a:lnTo>
                  <a:lnTo>
                    <a:pt x="345853" y="198406"/>
                  </a:lnTo>
                  <a:lnTo>
                    <a:pt x="362807" y="165925"/>
                  </a:lnTo>
                  <a:lnTo>
                    <a:pt x="370237" y="140970"/>
                  </a:lnTo>
                  <a:lnTo>
                    <a:pt x="372808" y="119729"/>
                  </a:lnTo>
                  <a:lnTo>
                    <a:pt x="370713" y="102203"/>
                  </a:lnTo>
                  <a:lnTo>
                    <a:pt x="354139" y="95917"/>
                  </a:lnTo>
                  <a:lnTo>
                    <a:pt x="336518" y="98012"/>
                  </a:lnTo>
                  <a:lnTo>
                    <a:pt x="318421" y="104394"/>
                  </a:lnTo>
                  <a:lnTo>
                    <a:pt x="300895" y="106585"/>
                  </a:lnTo>
                  <a:lnTo>
                    <a:pt x="285940" y="87440"/>
                  </a:lnTo>
                  <a:lnTo>
                    <a:pt x="265652" y="76295"/>
                  </a:lnTo>
                  <a:lnTo>
                    <a:pt x="194691" y="20098"/>
                  </a:lnTo>
                  <a:lnTo>
                    <a:pt x="171164" y="0"/>
                  </a:lnTo>
                  <a:lnTo>
                    <a:pt x="139255" y="13335"/>
                  </a:lnTo>
                  <a:lnTo>
                    <a:pt x="136684" y="34576"/>
                  </a:lnTo>
                  <a:lnTo>
                    <a:pt x="126016" y="50482"/>
                  </a:lnTo>
                  <a:lnTo>
                    <a:pt x="123825" y="32956"/>
                  </a:lnTo>
                  <a:lnTo>
                    <a:pt x="109538" y="44101"/>
                  </a:lnTo>
                  <a:lnTo>
                    <a:pt x="95155" y="55245"/>
                  </a:lnTo>
                  <a:lnTo>
                    <a:pt x="76009" y="70199"/>
                  </a:lnTo>
                  <a:lnTo>
                    <a:pt x="53054" y="80296"/>
                  </a:lnTo>
                  <a:lnTo>
                    <a:pt x="38767" y="91440"/>
                  </a:lnTo>
                  <a:lnTo>
                    <a:pt x="32385" y="107918"/>
                  </a:lnTo>
                  <a:lnTo>
                    <a:pt x="18002" y="119063"/>
                  </a:lnTo>
                  <a:lnTo>
                    <a:pt x="0" y="160020"/>
                  </a:lnTo>
                  <a:lnTo>
                    <a:pt x="21241" y="162592"/>
                  </a:lnTo>
                  <a:lnTo>
                    <a:pt x="43148" y="161068"/>
                  </a:lnTo>
                  <a:lnTo>
                    <a:pt x="64484" y="163640"/>
                  </a:lnTo>
                  <a:lnTo>
                    <a:pt x="80963" y="170021"/>
                  </a:lnTo>
                  <a:lnTo>
                    <a:pt x="110776" y="173736"/>
                  </a:lnTo>
                  <a:lnTo>
                    <a:pt x="131064" y="184785"/>
                  </a:lnTo>
                  <a:lnTo>
                    <a:pt x="128968" y="201835"/>
                  </a:lnTo>
                  <a:lnTo>
                    <a:pt x="126873" y="218789"/>
                  </a:lnTo>
                  <a:lnTo>
                    <a:pt x="111442" y="238506"/>
                  </a:lnTo>
                  <a:lnTo>
                    <a:pt x="97631" y="245364"/>
                  </a:lnTo>
                  <a:lnTo>
                    <a:pt x="113633" y="256032"/>
                  </a:lnTo>
                  <a:lnTo>
                    <a:pt x="119539" y="278321"/>
                  </a:lnTo>
                  <a:lnTo>
                    <a:pt x="96107" y="292608"/>
                  </a:lnTo>
                  <a:lnTo>
                    <a:pt x="107347" y="306991"/>
                  </a:lnTo>
                  <a:lnTo>
                    <a:pt x="113824" y="324993"/>
                  </a:lnTo>
                  <a:lnTo>
                    <a:pt x="128778" y="344138"/>
                  </a:lnTo>
                  <a:lnTo>
                    <a:pt x="114395" y="355283"/>
                  </a:lnTo>
                  <a:lnTo>
                    <a:pt x="112300" y="372237"/>
                  </a:lnTo>
                  <a:lnTo>
                    <a:pt x="107537" y="410528"/>
                  </a:lnTo>
                  <a:lnTo>
                    <a:pt x="105537" y="462058"/>
                  </a:lnTo>
                  <a:lnTo>
                    <a:pt x="99155" y="478536"/>
                  </a:lnTo>
                  <a:lnTo>
                    <a:pt x="96012" y="503968"/>
                  </a:lnTo>
                  <a:lnTo>
                    <a:pt x="134874" y="504444"/>
                  </a:lnTo>
                  <a:lnTo>
                    <a:pt x="177546" y="509778"/>
                  </a:lnTo>
                  <a:lnTo>
                    <a:pt x="207359" y="513398"/>
                  </a:lnTo>
                  <a:lnTo>
                    <a:pt x="229267" y="511778"/>
                  </a:lnTo>
                  <a:lnTo>
                    <a:pt x="232981" y="516541"/>
                  </a:lnTo>
                  <a:lnTo>
                    <a:pt x="232981" y="516541"/>
                  </a:lnTo>
                  <a:lnTo>
                    <a:pt x="232981" y="51654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199" name="Freeform: Shape 1198">
              <a:extLst>
                <a:ext uri="{FF2B5EF4-FFF2-40B4-BE49-F238E27FC236}">
                  <a16:creationId xmlns:a16="http://schemas.microsoft.com/office/drawing/2014/main" id="{69AB477C-99A8-A531-9DC1-E39E1AE66816}"/>
                </a:ext>
              </a:extLst>
            </p:cNvPr>
            <p:cNvSpPr/>
            <p:nvPr/>
          </p:nvSpPr>
          <p:spPr>
            <a:xfrm>
              <a:off x="1567330" y="529034"/>
              <a:ext cx="891656" cy="929670"/>
            </a:xfrm>
            <a:custGeom>
              <a:avLst/>
              <a:gdLst>
                <a:gd name="connsiteX0" fmla="*/ 422910 w 529494"/>
                <a:gd name="connsiteY0" fmla="*/ 552069 h 552068"/>
                <a:gd name="connsiteX1" fmla="*/ 434054 w 529494"/>
                <a:gd name="connsiteY1" fmla="*/ 531781 h 552068"/>
                <a:gd name="connsiteX2" fmla="*/ 427577 w 529494"/>
                <a:gd name="connsiteY2" fmla="*/ 513683 h 552068"/>
                <a:gd name="connsiteX3" fmla="*/ 438245 w 529494"/>
                <a:gd name="connsiteY3" fmla="*/ 497586 h 552068"/>
                <a:gd name="connsiteX4" fmla="*/ 448818 w 529494"/>
                <a:gd name="connsiteY4" fmla="*/ 481584 h 552068"/>
                <a:gd name="connsiteX5" fmla="*/ 471678 w 529494"/>
                <a:gd name="connsiteY5" fmla="*/ 471392 h 552068"/>
                <a:gd name="connsiteX6" fmla="*/ 474345 w 529494"/>
                <a:gd name="connsiteY6" fmla="*/ 450056 h 552068"/>
                <a:gd name="connsiteX7" fmla="*/ 476440 w 529494"/>
                <a:gd name="connsiteY7" fmla="*/ 433007 h 552068"/>
                <a:gd name="connsiteX8" fmla="*/ 493966 w 529494"/>
                <a:gd name="connsiteY8" fmla="*/ 430816 h 552068"/>
                <a:gd name="connsiteX9" fmla="*/ 492823 w 529494"/>
                <a:gd name="connsiteY9" fmla="*/ 404622 h 552068"/>
                <a:gd name="connsiteX10" fmla="*/ 513016 w 529494"/>
                <a:gd name="connsiteY10" fmla="*/ 415861 h 552068"/>
                <a:gd name="connsiteX11" fmla="*/ 510445 w 529494"/>
                <a:gd name="connsiteY11" fmla="*/ 437198 h 552068"/>
                <a:gd name="connsiteX12" fmla="*/ 521017 w 529494"/>
                <a:gd name="connsiteY12" fmla="*/ 421100 h 552068"/>
                <a:gd name="connsiteX13" fmla="*/ 529495 w 529494"/>
                <a:gd name="connsiteY13" fmla="*/ 387477 h 552068"/>
                <a:gd name="connsiteX14" fmla="*/ 505015 w 529494"/>
                <a:gd name="connsiteY14" fmla="*/ 375857 h 552068"/>
                <a:gd name="connsiteX15" fmla="*/ 516160 w 529494"/>
                <a:gd name="connsiteY15" fmla="*/ 355473 h 552068"/>
                <a:gd name="connsiteX16" fmla="*/ 514064 w 529494"/>
                <a:gd name="connsiteY16" fmla="*/ 337947 h 552068"/>
                <a:gd name="connsiteX17" fmla="*/ 496538 w 529494"/>
                <a:gd name="connsiteY17" fmla="*/ 340042 h 552068"/>
                <a:gd name="connsiteX18" fmla="*/ 476250 w 529494"/>
                <a:gd name="connsiteY18" fmla="*/ 294227 h 552068"/>
                <a:gd name="connsiteX19" fmla="*/ 467201 w 529494"/>
                <a:gd name="connsiteY19" fmla="*/ 262795 h 552068"/>
                <a:gd name="connsiteX20" fmla="*/ 456057 w 529494"/>
                <a:gd name="connsiteY20" fmla="*/ 213646 h 552068"/>
                <a:gd name="connsiteX21" fmla="*/ 439579 w 529494"/>
                <a:gd name="connsiteY21" fmla="*/ 207359 h 552068"/>
                <a:gd name="connsiteX22" fmla="*/ 411385 w 529494"/>
                <a:gd name="connsiteY22" fmla="*/ 190881 h 552068"/>
                <a:gd name="connsiteX23" fmla="*/ 409194 w 529494"/>
                <a:gd name="connsiteY23" fmla="*/ 173260 h 552068"/>
                <a:gd name="connsiteX24" fmla="*/ 407670 w 529494"/>
                <a:gd name="connsiteY24" fmla="*/ 151352 h 552068"/>
                <a:gd name="connsiteX25" fmla="*/ 383667 w 529494"/>
                <a:gd name="connsiteY25" fmla="*/ 135350 h 552068"/>
                <a:gd name="connsiteX26" fmla="*/ 377285 w 529494"/>
                <a:gd name="connsiteY26" fmla="*/ 117253 h 552068"/>
                <a:gd name="connsiteX27" fmla="*/ 357092 w 529494"/>
                <a:gd name="connsiteY27" fmla="*/ 106108 h 552068"/>
                <a:gd name="connsiteX28" fmla="*/ 345948 w 529494"/>
                <a:gd name="connsiteY28" fmla="*/ 91726 h 552068"/>
                <a:gd name="connsiteX29" fmla="*/ 330517 w 529494"/>
                <a:gd name="connsiteY29" fmla="*/ 76771 h 552068"/>
                <a:gd name="connsiteX30" fmla="*/ 328898 w 529494"/>
                <a:gd name="connsiteY30" fmla="*/ 54959 h 552068"/>
                <a:gd name="connsiteX31" fmla="*/ 326803 w 529494"/>
                <a:gd name="connsiteY31" fmla="*/ 37338 h 552068"/>
                <a:gd name="connsiteX32" fmla="*/ 316135 w 529494"/>
                <a:gd name="connsiteY32" fmla="*/ 18669 h 552068"/>
                <a:gd name="connsiteX33" fmla="*/ 305467 w 529494"/>
                <a:gd name="connsiteY33" fmla="*/ 0 h 552068"/>
                <a:gd name="connsiteX34" fmla="*/ 291179 w 529494"/>
                <a:gd name="connsiteY34" fmla="*/ 11240 h 552068"/>
                <a:gd name="connsiteX35" fmla="*/ 273082 w 529494"/>
                <a:gd name="connsiteY35" fmla="*/ 17717 h 552068"/>
                <a:gd name="connsiteX36" fmla="*/ 262033 w 529494"/>
                <a:gd name="connsiteY36" fmla="*/ 38005 h 552068"/>
                <a:gd name="connsiteX37" fmla="*/ 268414 w 529494"/>
                <a:gd name="connsiteY37" fmla="*/ 56102 h 552068"/>
                <a:gd name="connsiteX38" fmla="*/ 250317 w 529494"/>
                <a:gd name="connsiteY38" fmla="*/ 62579 h 552068"/>
                <a:gd name="connsiteX39" fmla="*/ 228029 w 529494"/>
                <a:gd name="connsiteY39" fmla="*/ 68485 h 552068"/>
                <a:gd name="connsiteX40" fmla="*/ 208883 w 529494"/>
                <a:gd name="connsiteY40" fmla="*/ 48768 h 552068"/>
                <a:gd name="connsiteX41" fmla="*/ 202501 w 529494"/>
                <a:gd name="connsiteY41" fmla="*/ 30671 h 552068"/>
                <a:gd name="connsiteX42" fmla="*/ 184404 w 529494"/>
                <a:gd name="connsiteY42" fmla="*/ 37052 h 552068"/>
                <a:gd name="connsiteX43" fmla="*/ 169069 w 529494"/>
                <a:gd name="connsiteY43" fmla="*/ 22193 h 552068"/>
                <a:gd name="connsiteX44" fmla="*/ 148304 w 529494"/>
                <a:gd name="connsiteY44" fmla="*/ 15335 h 552068"/>
                <a:gd name="connsiteX45" fmla="*/ 141446 w 529494"/>
                <a:gd name="connsiteY45" fmla="*/ 36100 h 552068"/>
                <a:gd name="connsiteX46" fmla="*/ 135064 w 529494"/>
                <a:gd name="connsiteY46" fmla="*/ 87344 h 552068"/>
                <a:gd name="connsiteX47" fmla="*/ 105918 w 529494"/>
                <a:gd name="connsiteY47" fmla="*/ 148780 h 552068"/>
                <a:gd name="connsiteX48" fmla="*/ 79438 w 529494"/>
                <a:gd name="connsiteY48" fmla="*/ 188881 h 552068"/>
                <a:gd name="connsiteX49" fmla="*/ 66675 w 529494"/>
                <a:gd name="connsiteY49" fmla="*/ 222028 h 552068"/>
                <a:gd name="connsiteX50" fmla="*/ 64579 w 529494"/>
                <a:gd name="connsiteY50" fmla="*/ 239077 h 552068"/>
                <a:gd name="connsiteX51" fmla="*/ 61436 w 529494"/>
                <a:gd name="connsiteY51" fmla="*/ 264700 h 552068"/>
                <a:gd name="connsiteX52" fmla="*/ 51911 w 529494"/>
                <a:gd name="connsiteY52" fmla="*/ 341567 h 552068"/>
                <a:gd name="connsiteX53" fmla="*/ 12192 w 529494"/>
                <a:gd name="connsiteY53" fmla="*/ 384334 h 552068"/>
                <a:gd name="connsiteX54" fmla="*/ 4286 w 529494"/>
                <a:gd name="connsiteY54" fmla="*/ 448437 h 552068"/>
                <a:gd name="connsiteX55" fmla="*/ 0 w 529494"/>
                <a:gd name="connsiteY55" fmla="*/ 482536 h 552068"/>
                <a:gd name="connsiteX56" fmla="*/ 1619 w 529494"/>
                <a:gd name="connsiteY56" fmla="*/ 504444 h 552068"/>
                <a:gd name="connsiteX57" fmla="*/ 31909 w 529494"/>
                <a:gd name="connsiteY57" fmla="*/ 503873 h 552068"/>
                <a:gd name="connsiteX58" fmla="*/ 117920 w 529494"/>
                <a:gd name="connsiteY58" fmla="*/ 436436 h 552068"/>
                <a:gd name="connsiteX59" fmla="*/ 206121 w 529494"/>
                <a:gd name="connsiteY59" fmla="*/ 455962 h 552068"/>
                <a:gd name="connsiteX60" fmla="*/ 252793 w 529494"/>
                <a:gd name="connsiteY60" fmla="*/ 461772 h 552068"/>
                <a:gd name="connsiteX61" fmla="*/ 308610 w 529494"/>
                <a:gd name="connsiteY61" fmla="*/ 499015 h 552068"/>
                <a:gd name="connsiteX62" fmla="*/ 329851 w 529494"/>
                <a:gd name="connsiteY62" fmla="*/ 501586 h 552068"/>
                <a:gd name="connsiteX63" fmla="*/ 350044 w 529494"/>
                <a:gd name="connsiteY63" fmla="*/ 512731 h 552068"/>
                <a:gd name="connsiteX64" fmla="*/ 389954 w 529494"/>
                <a:gd name="connsiteY64" fmla="*/ 539401 h 552068"/>
                <a:gd name="connsiteX65" fmla="*/ 415480 w 529494"/>
                <a:gd name="connsiteY65" fmla="*/ 542544 h 552068"/>
                <a:gd name="connsiteX66" fmla="*/ 422910 w 529494"/>
                <a:gd name="connsiteY66" fmla="*/ 552069 h 552068"/>
                <a:gd name="connsiteX67" fmla="*/ 422910 w 529494"/>
                <a:gd name="connsiteY67" fmla="*/ 552069 h 552068"/>
                <a:gd name="connsiteX68" fmla="*/ 422910 w 529494"/>
                <a:gd name="connsiteY68" fmla="*/ 552069 h 5520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529494" h="552068">
                  <a:moveTo>
                    <a:pt x="422910" y="552069"/>
                  </a:moveTo>
                  <a:lnTo>
                    <a:pt x="434054" y="531781"/>
                  </a:lnTo>
                  <a:lnTo>
                    <a:pt x="427577" y="513683"/>
                  </a:lnTo>
                  <a:lnTo>
                    <a:pt x="438245" y="497586"/>
                  </a:lnTo>
                  <a:lnTo>
                    <a:pt x="448818" y="481584"/>
                  </a:lnTo>
                  <a:lnTo>
                    <a:pt x="471678" y="471392"/>
                  </a:lnTo>
                  <a:lnTo>
                    <a:pt x="474345" y="450056"/>
                  </a:lnTo>
                  <a:lnTo>
                    <a:pt x="476440" y="433007"/>
                  </a:lnTo>
                  <a:lnTo>
                    <a:pt x="493966" y="430816"/>
                  </a:lnTo>
                  <a:lnTo>
                    <a:pt x="492823" y="404622"/>
                  </a:lnTo>
                  <a:lnTo>
                    <a:pt x="513016" y="415861"/>
                  </a:lnTo>
                  <a:lnTo>
                    <a:pt x="510445" y="437198"/>
                  </a:lnTo>
                  <a:lnTo>
                    <a:pt x="521017" y="421100"/>
                  </a:lnTo>
                  <a:lnTo>
                    <a:pt x="529495" y="387477"/>
                  </a:lnTo>
                  <a:lnTo>
                    <a:pt x="505015" y="375857"/>
                  </a:lnTo>
                  <a:lnTo>
                    <a:pt x="516160" y="355473"/>
                  </a:lnTo>
                  <a:lnTo>
                    <a:pt x="514064" y="337947"/>
                  </a:lnTo>
                  <a:lnTo>
                    <a:pt x="496538" y="340042"/>
                  </a:lnTo>
                  <a:lnTo>
                    <a:pt x="476250" y="294227"/>
                  </a:lnTo>
                  <a:lnTo>
                    <a:pt x="467201" y="262795"/>
                  </a:lnTo>
                  <a:lnTo>
                    <a:pt x="456057" y="213646"/>
                  </a:lnTo>
                  <a:lnTo>
                    <a:pt x="439579" y="207359"/>
                  </a:lnTo>
                  <a:lnTo>
                    <a:pt x="411385" y="190881"/>
                  </a:lnTo>
                  <a:lnTo>
                    <a:pt x="409194" y="173260"/>
                  </a:lnTo>
                  <a:lnTo>
                    <a:pt x="407670" y="151352"/>
                  </a:lnTo>
                  <a:lnTo>
                    <a:pt x="383667" y="135350"/>
                  </a:lnTo>
                  <a:lnTo>
                    <a:pt x="377285" y="117253"/>
                  </a:lnTo>
                  <a:lnTo>
                    <a:pt x="357092" y="106108"/>
                  </a:lnTo>
                  <a:lnTo>
                    <a:pt x="345948" y="91726"/>
                  </a:lnTo>
                  <a:lnTo>
                    <a:pt x="330517" y="76771"/>
                  </a:lnTo>
                  <a:lnTo>
                    <a:pt x="328898" y="54959"/>
                  </a:lnTo>
                  <a:lnTo>
                    <a:pt x="326803" y="37338"/>
                  </a:lnTo>
                  <a:lnTo>
                    <a:pt x="316135" y="18669"/>
                  </a:lnTo>
                  <a:lnTo>
                    <a:pt x="305467" y="0"/>
                  </a:lnTo>
                  <a:lnTo>
                    <a:pt x="291179" y="11240"/>
                  </a:lnTo>
                  <a:lnTo>
                    <a:pt x="273082" y="17717"/>
                  </a:lnTo>
                  <a:lnTo>
                    <a:pt x="262033" y="38005"/>
                  </a:lnTo>
                  <a:lnTo>
                    <a:pt x="268414" y="56102"/>
                  </a:lnTo>
                  <a:lnTo>
                    <a:pt x="250317" y="62579"/>
                  </a:lnTo>
                  <a:lnTo>
                    <a:pt x="228029" y="68485"/>
                  </a:lnTo>
                  <a:lnTo>
                    <a:pt x="208883" y="48768"/>
                  </a:lnTo>
                  <a:lnTo>
                    <a:pt x="202501" y="30671"/>
                  </a:lnTo>
                  <a:lnTo>
                    <a:pt x="184404" y="37052"/>
                  </a:lnTo>
                  <a:lnTo>
                    <a:pt x="169069" y="22193"/>
                  </a:lnTo>
                  <a:lnTo>
                    <a:pt x="148304" y="15335"/>
                  </a:lnTo>
                  <a:lnTo>
                    <a:pt x="141446" y="36100"/>
                  </a:lnTo>
                  <a:lnTo>
                    <a:pt x="135064" y="87344"/>
                  </a:lnTo>
                  <a:lnTo>
                    <a:pt x="105918" y="148780"/>
                  </a:lnTo>
                  <a:lnTo>
                    <a:pt x="79438" y="188881"/>
                  </a:lnTo>
                  <a:lnTo>
                    <a:pt x="66675" y="222028"/>
                  </a:lnTo>
                  <a:lnTo>
                    <a:pt x="64579" y="239077"/>
                  </a:lnTo>
                  <a:lnTo>
                    <a:pt x="61436" y="264700"/>
                  </a:lnTo>
                  <a:lnTo>
                    <a:pt x="51911" y="341567"/>
                  </a:lnTo>
                  <a:lnTo>
                    <a:pt x="12192" y="384334"/>
                  </a:lnTo>
                  <a:lnTo>
                    <a:pt x="4286" y="448437"/>
                  </a:lnTo>
                  <a:lnTo>
                    <a:pt x="0" y="482536"/>
                  </a:lnTo>
                  <a:lnTo>
                    <a:pt x="1619" y="504444"/>
                  </a:lnTo>
                  <a:lnTo>
                    <a:pt x="31909" y="503873"/>
                  </a:lnTo>
                  <a:lnTo>
                    <a:pt x="117920" y="436436"/>
                  </a:lnTo>
                  <a:lnTo>
                    <a:pt x="206121" y="455962"/>
                  </a:lnTo>
                  <a:lnTo>
                    <a:pt x="252793" y="461772"/>
                  </a:lnTo>
                  <a:lnTo>
                    <a:pt x="308610" y="499015"/>
                  </a:lnTo>
                  <a:lnTo>
                    <a:pt x="329851" y="501586"/>
                  </a:lnTo>
                  <a:lnTo>
                    <a:pt x="350044" y="512731"/>
                  </a:lnTo>
                  <a:lnTo>
                    <a:pt x="389954" y="539401"/>
                  </a:lnTo>
                  <a:lnTo>
                    <a:pt x="415480" y="542544"/>
                  </a:lnTo>
                  <a:lnTo>
                    <a:pt x="422910" y="552069"/>
                  </a:lnTo>
                  <a:lnTo>
                    <a:pt x="422910" y="552069"/>
                  </a:lnTo>
                  <a:lnTo>
                    <a:pt x="422910" y="5520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0" name="Freeform: Shape 1199">
              <a:extLst>
                <a:ext uri="{FF2B5EF4-FFF2-40B4-BE49-F238E27FC236}">
                  <a16:creationId xmlns:a16="http://schemas.microsoft.com/office/drawing/2014/main" id="{796303DF-F21E-3D5E-246C-6CB8C7C1BB7A}"/>
                </a:ext>
              </a:extLst>
            </p:cNvPr>
            <p:cNvSpPr/>
            <p:nvPr/>
          </p:nvSpPr>
          <p:spPr>
            <a:xfrm>
              <a:off x="707752" y="642275"/>
              <a:ext cx="700460" cy="810335"/>
            </a:xfrm>
            <a:custGeom>
              <a:avLst/>
              <a:gdLst>
                <a:gd name="connsiteX0" fmla="*/ 350615 w 415956"/>
                <a:gd name="connsiteY0" fmla="*/ 481203 h 481203"/>
                <a:gd name="connsiteX1" fmla="*/ 357568 w 415956"/>
                <a:gd name="connsiteY1" fmla="*/ 460439 h 481203"/>
                <a:gd name="connsiteX2" fmla="*/ 363950 w 415956"/>
                <a:gd name="connsiteY2" fmla="*/ 443865 h 481203"/>
                <a:gd name="connsiteX3" fmla="*/ 370237 w 415956"/>
                <a:gd name="connsiteY3" fmla="*/ 392811 h 481203"/>
                <a:gd name="connsiteX4" fmla="*/ 380809 w 415956"/>
                <a:gd name="connsiteY4" fmla="*/ 342233 h 481203"/>
                <a:gd name="connsiteX5" fmla="*/ 382905 w 415956"/>
                <a:gd name="connsiteY5" fmla="*/ 325184 h 481203"/>
                <a:gd name="connsiteX6" fmla="*/ 387096 w 415956"/>
                <a:gd name="connsiteY6" fmla="*/ 291179 h 481203"/>
                <a:gd name="connsiteX7" fmla="*/ 393954 w 415956"/>
                <a:gd name="connsiteY7" fmla="*/ 235839 h 481203"/>
                <a:gd name="connsiteX8" fmla="*/ 400812 w 415956"/>
                <a:gd name="connsiteY8" fmla="*/ 215075 h 481203"/>
                <a:gd name="connsiteX9" fmla="*/ 403955 w 415956"/>
                <a:gd name="connsiteY9" fmla="*/ 189548 h 481203"/>
                <a:gd name="connsiteX10" fmla="*/ 393287 w 415956"/>
                <a:gd name="connsiteY10" fmla="*/ 170879 h 481203"/>
                <a:gd name="connsiteX11" fmla="*/ 377190 w 415956"/>
                <a:gd name="connsiteY11" fmla="*/ 160306 h 481203"/>
                <a:gd name="connsiteX12" fmla="*/ 387858 w 415956"/>
                <a:gd name="connsiteY12" fmla="*/ 144304 h 481203"/>
                <a:gd name="connsiteX13" fmla="*/ 394811 w 415956"/>
                <a:gd name="connsiteY13" fmla="*/ 123539 h 481203"/>
                <a:gd name="connsiteX14" fmla="*/ 373380 w 415956"/>
                <a:gd name="connsiteY14" fmla="*/ 120968 h 481203"/>
                <a:gd name="connsiteX15" fmla="*/ 384048 w 415956"/>
                <a:gd name="connsiteY15" fmla="*/ 104966 h 481203"/>
                <a:gd name="connsiteX16" fmla="*/ 407003 w 415956"/>
                <a:gd name="connsiteY16" fmla="*/ 94774 h 481203"/>
                <a:gd name="connsiteX17" fmla="*/ 409099 w 415956"/>
                <a:gd name="connsiteY17" fmla="*/ 77819 h 481203"/>
                <a:gd name="connsiteX18" fmla="*/ 415957 w 415956"/>
                <a:gd name="connsiteY18" fmla="*/ 57055 h 481203"/>
                <a:gd name="connsiteX19" fmla="*/ 392430 w 415956"/>
                <a:gd name="connsiteY19" fmla="*/ 36862 h 481203"/>
                <a:gd name="connsiteX20" fmla="*/ 362617 w 415956"/>
                <a:gd name="connsiteY20" fmla="*/ 33147 h 481203"/>
                <a:gd name="connsiteX21" fmla="*/ 346043 w 415956"/>
                <a:gd name="connsiteY21" fmla="*/ 26765 h 481203"/>
                <a:gd name="connsiteX22" fmla="*/ 320421 w 415956"/>
                <a:gd name="connsiteY22" fmla="*/ 23622 h 481203"/>
                <a:gd name="connsiteX23" fmla="*/ 281464 w 415956"/>
                <a:gd name="connsiteY23" fmla="*/ 23146 h 481203"/>
                <a:gd name="connsiteX24" fmla="*/ 267081 w 415956"/>
                <a:gd name="connsiteY24" fmla="*/ 34290 h 481203"/>
                <a:gd name="connsiteX25" fmla="*/ 246221 w 415956"/>
                <a:gd name="connsiteY25" fmla="*/ 27432 h 481203"/>
                <a:gd name="connsiteX26" fmla="*/ 203549 w 415956"/>
                <a:gd name="connsiteY26" fmla="*/ 22193 h 481203"/>
                <a:gd name="connsiteX27" fmla="*/ 58864 w 415956"/>
                <a:gd name="connsiteY27" fmla="*/ 0 h 481203"/>
                <a:gd name="connsiteX28" fmla="*/ 50482 w 415956"/>
                <a:gd name="connsiteY28" fmla="*/ 68104 h 481203"/>
                <a:gd name="connsiteX29" fmla="*/ 45720 w 415956"/>
                <a:gd name="connsiteY29" fmla="*/ 106394 h 481203"/>
                <a:gd name="connsiteX30" fmla="*/ 38862 w 415956"/>
                <a:gd name="connsiteY30" fmla="*/ 127159 h 481203"/>
                <a:gd name="connsiteX31" fmla="*/ 28194 w 415956"/>
                <a:gd name="connsiteY31" fmla="*/ 143161 h 481203"/>
                <a:gd name="connsiteX32" fmla="*/ 0 w 415956"/>
                <a:gd name="connsiteY32" fmla="*/ 195834 h 481203"/>
                <a:gd name="connsiteX33" fmla="*/ 11335 w 415956"/>
                <a:gd name="connsiteY33" fmla="*/ 244793 h 481203"/>
                <a:gd name="connsiteX34" fmla="*/ 17812 w 415956"/>
                <a:gd name="connsiteY34" fmla="*/ 297466 h 481203"/>
                <a:gd name="connsiteX35" fmla="*/ 12097 w 415956"/>
                <a:gd name="connsiteY35" fmla="*/ 344329 h 481203"/>
                <a:gd name="connsiteX36" fmla="*/ 14192 w 415956"/>
                <a:gd name="connsiteY36" fmla="*/ 361855 h 481203"/>
                <a:gd name="connsiteX37" fmla="*/ 12097 w 415956"/>
                <a:gd name="connsiteY37" fmla="*/ 378905 h 481203"/>
                <a:gd name="connsiteX38" fmla="*/ 17526 w 415956"/>
                <a:gd name="connsiteY38" fmla="*/ 405479 h 481203"/>
                <a:gd name="connsiteX39" fmla="*/ 24003 w 415956"/>
                <a:gd name="connsiteY39" fmla="*/ 423577 h 481203"/>
                <a:gd name="connsiteX40" fmla="*/ 66104 w 415956"/>
                <a:gd name="connsiteY40" fmla="*/ 433102 h 481203"/>
                <a:gd name="connsiteX41" fmla="*/ 252984 w 415956"/>
                <a:gd name="connsiteY41" fmla="*/ 464820 h 481203"/>
                <a:gd name="connsiteX42" fmla="*/ 273748 w 415956"/>
                <a:gd name="connsiteY42" fmla="*/ 471678 h 481203"/>
                <a:gd name="connsiteX43" fmla="*/ 350615 w 415956"/>
                <a:gd name="connsiteY43" fmla="*/ 481203 h 481203"/>
                <a:gd name="connsiteX44" fmla="*/ 350615 w 415956"/>
                <a:gd name="connsiteY44" fmla="*/ 481203 h 481203"/>
                <a:gd name="connsiteX45" fmla="*/ 350615 w 415956"/>
                <a:gd name="connsiteY45" fmla="*/ 481203 h 4812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15956" h="481203">
                  <a:moveTo>
                    <a:pt x="350615" y="481203"/>
                  </a:moveTo>
                  <a:lnTo>
                    <a:pt x="357568" y="460439"/>
                  </a:lnTo>
                  <a:lnTo>
                    <a:pt x="363950" y="443865"/>
                  </a:lnTo>
                  <a:lnTo>
                    <a:pt x="370237" y="392811"/>
                  </a:lnTo>
                  <a:lnTo>
                    <a:pt x="380809" y="342233"/>
                  </a:lnTo>
                  <a:lnTo>
                    <a:pt x="382905" y="325184"/>
                  </a:lnTo>
                  <a:lnTo>
                    <a:pt x="387096" y="291179"/>
                  </a:lnTo>
                  <a:lnTo>
                    <a:pt x="393954" y="235839"/>
                  </a:lnTo>
                  <a:lnTo>
                    <a:pt x="400812" y="215075"/>
                  </a:lnTo>
                  <a:lnTo>
                    <a:pt x="403955" y="189548"/>
                  </a:lnTo>
                  <a:lnTo>
                    <a:pt x="393287" y="170879"/>
                  </a:lnTo>
                  <a:lnTo>
                    <a:pt x="377190" y="160306"/>
                  </a:lnTo>
                  <a:lnTo>
                    <a:pt x="387858" y="144304"/>
                  </a:lnTo>
                  <a:lnTo>
                    <a:pt x="394811" y="123539"/>
                  </a:lnTo>
                  <a:lnTo>
                    <a:pt x="373380" y="120968"/>
                  </a:lnTo>
                  <a:lnTo>
                    <a:pt x="384048" y="104966"/>
                  </a:lnTo>
                  <a:lnTo>
                    <a:pt x="407003" y="94774"/>
                  </a:lnTo>
                  <a:lnTo>
                    <a:pt x="409099" y="77819"/>
                  </a:lnTo>
                  <a:lnTo>
                    <a:pt x="415957" y="57055"/>
                  </a:lnTo>
                  <a:lnTo>
                    <a:pt x="392430" y="36862"/>
                  </a:lnTo>
                  <a:lnTo>
                    <a:pt x="362617" y="33147"/>
                  </a:lnTo>
                  <a:lnTo>
                    <a:pt x="346043" y="26765"/>
                  </a:lnTo>
                  <a:lnTo>
                    <a:pt x="320421" y="23622"/>
                  </a:lnTo>
                  <a:lnTo>
                    <a:pt x="281464" y="23146"/>
                  </a:lnTo>
                  <a:lnTo>
                    <a:pt x="267081" y="34290"/>
                  </a:lnTo>
                  <a:lnTo>
                    <a:pt x="246221" y="27432"/>
                  </a:lnTo>
                  <a:lnTo>
                    <a:pt x="203549" y="22193"/>
                  </a:lnTo>
                  <a:lnTo>
                    <a:pt x="58864" y="0"/>
                  </a:lnTo>
                  <a:lnTo>
                    <a:pt x="50482" y="68104"/>
                  </a:lnTo>
                  <a:lnTo>
                    <a:pt x="45720" y="106394"/>
                  </a:lnTo>
                  <a:lnTo>
                    <a:pt x="38862" y="127159"/>
                  </a:lnTo>
                  <a:lnTo>
                    <a:pt x="28194" y="143161"/>
                  </a:lnTo>
                  <a:lnTo>
                    <a:pt x="0" y="195834"/>
                  </a:lnTo>
                  <a:lnTo>
                    <a:pt x="11335" y="244793"/>
                  </a:lnTo>
                  <a:lnTo>
                    <a:pt x="17812" y="297466"/>
                  </a:lnTo>
                  <a:lnTo>
                    <a:pt x="12097" y="344329"/>
                  </a:lnTo>
                  <a:lnTo>
                    <a:pt x="14192" y="361855"/>
                  </a:lnTo>
                  <a:lnTo>
                    <a:pt x="12097" y="378905"/>
                  </a:lnTo>
                  <a:lnTo>
                    <a:pt x="17526" y="405479"/>
                  </a:lnTo>
                  <a:lnTo>
                    <a:pt x="24003" y="423577"/>
                  </a:lnTo>
                  <a:lnTo>
                    <a:pt x="66104" y="433102"/>
                  </a:lnTo>
                  <a:lnTo>
                    <a:pt x="252984" y="464820"/>
                  </a:lnTo>
                  <a:lnTo>
                    <a:pt x="273748" y="471678"/>
                  </a:lnTo>
                  <a:lnTo>
                    <a:pt x="350615" y="481203"/>
                  </a:lnTo>
                  <a:lnTo>
                    <a:pt x="350615" y="481203"/>
                  </a:lnTo>
                  <a:lnTo>
                    <a:pt x="350615" y="48120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1" name="Freeform: Shape 1200">
              <a:extLst>
                <a:ext uri="{FF2B5EF4-FFF2-40B4-BE49-F238E27FC236}">
                  <a16:creationId xmlns:a16="http://schemas.microsoft.com/office/drawing/2014/main" id="{B0331E6A-4F1D-B7F2-317C-C988D0B07BC0}"/>
                </a:ext>
              </a:extLst>
            </p:cNvPr>
            <p:cNvSpPr/>
            <p:nvPr/>
          </p:nvSpPr>
          <p:spPr>
            <a:xfrm>
              <a:off x="1199856" y="2513810"/>
              <a:ext cx="688270" cy="993509"/>
            </a:xfrm>
            <a:custGeom>
              <a:avLst/>
              <a:gdLst>
                <a:gd name="connsiteX0" fmla="*/ 392239 w 408717"/>
                <a:gd name="connsiteY0" fmla="*/ 589978 h 589978"/>
                <a:gd name="connsiteX1" fmla="*/ 390049 w 408717"/>
                <a:gd name="connsiteY1" fmla="*/ 572357 h 589978"/>
                <a:gd name="connsiteX2" fmla="*/ 400431 w 408717"/>
                <a:gd name="connsiteY2" fmla="*/ 382619 h 589978"/>
                <a:gd name="connsiteX3" fmla="*/ 407289 w 408717"/>
                <a:gd name="connsiteY3" fmla="*/ 327088 h 589978"/>
                <a:gd name="connsiteX4" fmla="*/ 408241 w 408717"/>
                <a:gd name="connsiteY4" fmla="*/ 249079 h 589978"/>
                <a:gd name="connsiteX5" fmla="*/ 408718 w 408717"/>
                <a:gd name="connsiteY5" fmla="*/ 210026 h 589978"/>
                <a:gd name="connsiteX6" fmla="*/ 401764 w 408717"/>
                <a:gd name="connsiteY6" fmla="*/ 196215 h 589978"/>
                <a:gd name="connsiteX7" fmla="*/ 395288 w 408717"/>
                <a:gd name="connsiteY7" fmla="*/ 178022 h 589978"/>
                <a:gd name="connsiteX8" fmla="*/ 380905 w 408717"/>
                <a:gd name="connsiteY8" fmla="*/ 189262 h 589978"/>
                <a:gd name="connsiteX9" fmla="*/ 349948 w 408717"/>
                <a:gd name="connsiteY9" fmla="*/ 194119 h 589978"/>
                <a:gd name="connsiteX10" fmla="*/ 334423 w 408717"/>
                <a:gd name="connsiteY10" fmla="*/ 179165 h 589978"/>
                <a:gd name="connsiteX11" fmla="*/ 337566 w 408717"/>
                <a:gd name="connsiteY11" fmla="*/ 153543 h 589978"/>
                <a:gd name="connsiteX12" fmla="*/ 318325 w 408717"/>
                <a:gd name="connsiteY12" fmla="*/ 133826 h 589978"/>
                <a:gd name="connsiteX13" fmla="*/ 317182 w 408717"/>
                <a:gd name="connsiteY13" fmla="*/ 107632 h 589978"/>
                <a:gd name="connsiteX14" fmla="*/ 314992 w 408717"/>
                <a:gd name="connsiteY14" fmla="*/ 90011 h 589978"/>
                <a:gd name="connsiteX15" fmla="*/ 317087 w 408717"/>
                <a:gd name="connsiteY15" fmla="*/ 72866 h 589978"/>
                <a:gd name="connsiteX16" fmla="*/ 302133 w 408717"/>
                <a:gd name="connsiteY16" fmla="*/ 53721 h 589978"/>
                <a:gd name="connsiteX17" fmla="*/ 285560 w 408717"/>
                <a:gd name="connsiteY17" fmla="*/ 47339 h 589978"/>
                <a:gd name="connsiteX18" fmla="*/ 267462 w 408717"/>
                <a:gd name="connsiteY18" fmla="*/ 53721 h 589978"/>
                <a:gd name="connsiteX19" fmla="*/ 249269 w 408717"/>
                <a:gd name="connsiteY19" fmla="*/ 60198 h 589978"/>
                <a:gd name="connsiteX20" fmla="*/ 232696 w 408717"/>
                <a:gd name="connsiteY20" fmla="*/ 53816 h 589978"/>
                <a:gd name="connsiteX21" fmla="*/ 217170 w 408717"/>
                <a:gd name="connsiteY21" fmla="*/ 38862 h 589978"/>
                <a:gd name="connsiteX22" fmla="*/ 191548 w 408717"/>
                <a:gd name="connsiteY22" fmla="*/ 35719 h 589978"/>
                <a:gd name="connsiteX23" fmla="*/ 175450 w 408717"/>
                <a:gd name="connsiteY23" fmla="*/ 25051 h 589978"/>
                <a:gd name="connsiteX24" fmla="*/ 155162 w 408717"/>
                <a:gd name="connsiteY24" fmla="*/ 13811 h 589978"/>
                <a:gd name="connsiteX25" fmla="*/ 134303 w 408717"/>
                <a:gd name="connsiteY25" fmla="*/ 6953 h 589978"/>
                <a:gd name="connsiteX26" fmla="*/ 113443 w 408717"/>
                <a:gd name="connsiteY26" fmla="*/ 0 h 589978"/>
                <a:gd name="connsiteX27" fmla="*/ 99060 w 408717"/>
                <a:gd name="connsiteY27" fmla="*/ 11239 h 589978"/>
                <a:gd name="connsiteX28" fmla="*/ 80391 w 408717"/>
                <a:gd name="connsiteY28" fmla="*/ 22003 h 589978"/>
                <a:gd name="connsiteX29" fmla="*/ 53721 w 408717"/>
                <a:gd name="connsiteY29" fmla="*/ 27337 h 589978"/>
                <a:gd name="connsiteX30" fmla="*/ 36576 w 408717"/>
                <a:gd name="connsiteY30" fmla="*/ 25241 h 589978"/>
                <a:gd name="connsiteX31" fmla="*/ 28099 w 408717"/>
                <a:gd name="connsiteY31" fmla="*/ 58960 h 589978"/>
                <a:gd name="connsiteX32" fmla="*/ 24384 w 408717"/>
                <a:gd name="connsiteY32" fmla="*/ 88868 h 589978"/>
                <a:gd name="connsiteX33" fmla="*/ 24003 w 408717"/>
                <a:gd name="connsiteY33" fmla="*/ 197358 h 589978"/>
                <a:gd name="connsiteX34" fmla="*/ 5334 w 408717"/>
                <a:gd name="connsiteY34" fmla="*/ 208026 h 589978"/>
                <a:gd name="connsiteX35" fmla="*/ 13430 w 408717"/>
                <a:gd name="connsiteY35" fmla="*/ 282797 h 589978"/>
                <a:gd name="connsiteX36" fmla="*/ 15145 w 408717"/>
                <a:gd name="connsiteY36" fmla="*/ 304705 h 589978"/>
                <a:gd name="connsiteX37" fmla="*/ 10858 w 408717"/>
                <a:gd name="connsiteY37" fmla="*/ 338899 h 589978"/>
                <a:gd name="connsiteX38" fmla="*/ 17336 w 408717"/>
                <a:gd name="connsiteY38" fmla="*/ 357092 h 589978"/>
                <a:gd name="connsiteX39" fmla="*/ 33909 w 408717"/>
                <a:gd name="connsiteY39" fmla="*/ 363474 h 589978"/>
                <a:gd name="connsiteX40" fmla="*/ 20574 w 408717"/>
                <a:gd name="connsiteY40" fmla="*/ 400907 h 589978"/>
                <a:gd name="connsiteX41" fmla="*/ 12097 w 408717"/>
                <a:gd name="connsiteY41" fmla="*/ 434530 h 589978"/>
                <a:gd name="connsiteX42" fmla="*/ 3143 w 408717"/>
                <a:gd name="connsiteY42" fmla="*/ 507206 h 589978"/>
                <a:gd name="connsiteX43" fmla="*/ 0 w 408717"/>
                <a:gd name="connsiteY43" fmla="*/ 567595 h 589978"/>
                <a:gd name="connsiteX44" fmla="*/ 38481 w 408717"/>
                <a:gd name="connsiteY44" fmla="*/ 572357 h 589978"/>
                <a:gd name="connsiteX45" fmla="*/ 349472 w 408717"/>
                <a:gd name="connsiteY45" fmla="*/ 584740 h 589978"/>
                <a:gd name="connsiteX46" fmla="*/ 392239 w 408717"/>
                <a:gd name="connsiteY46" fmla="*/ 589978 h 589978"/>
                <a:gd name="connsiteX47" fmla="*/ 392239 w 408717"/>
                <a:gd name="connsiteY47" fmla="*/ 589978 h 589978"/>
                <a:gd name="connsiteX48" fmla="*/ 392239 w 408717"/>
                <a:gd name="connsiteY48" fmla="*/ 589978 h 5899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08717" h="589978">
                  <a:moveTo>
                    <a:pt x="392239" y="589978"/>
                  </a:moveTo>
                  <a:lnTo>
                    <a:pt x="390049" y="572357"/>
                  </a:lnTo>
                  <a:lnTo>
                    <a:pt x="400431" y="382619"/>
                  </a:lnTo>
                  <a:lnTo>
                    <a:pt x="407289" y="327088"/>
                  </a:lnTo>
                  <a:lnTo>
                    <a:pt x="408241" y="249079"/>
                  </a:lnTo>
                  <a:lnTo>
                    <a:pt x="408718" y="210026"/>
                  </a:lnTo>
                  <a:lnTo>
                    <a:pt x="401764" y="196215"/>
                  </a:lnTo>
                  <a:lnTo>
                    <a:pt x="395288" y="178022"/>
                  </a:lnTo>
                  <a:lnTo>
                    <a:pt x="380905" y="189262"/>
                  </a:lnTo>
                  <a:lnTo>
                    <a:pt x="349948" y="194119"/>
                  </a:lnTo>
                  <a:lnTo>
                    <a:pt x="334423" y="179165"/>
                  </a:lnTo>
                  <a:lnTo>
                    <a:pt x="337566" y="153543"/>
                  </a:lnTo>
                  <a:lnTo>
                    <a:pt x="318325" y="133826"/>
                  </a:lnTo>
                  <a:lnTo>
                    <a:pt x="317182" y="107632"/>
                  </a:lnTo>
                  <a:lnTo>
                    <a:pt x="314992" y="90011"/>
                  </a:lnTo>
                  <a:lnTo>
                    <a:pt x="317087" y="72866"/>
                  </a:lnTo>
                  <a:lnTo>
                    <a:pt x="302133" y="53721"/>
                  </a:lnTo>
                  <a:lnTo>
                    <a:pt x="285560" y="47339"/>
                  </a:lnTo>
                  <a:lnTo>
                    <a:pt x="267462" y="53721"/>
                  </a:lnTo>
                  <a:lnTo>
                    <a:pt x="249269" y="60198"/>
                  </a:lnTo>
                  <a:lnTo>
                    <a:pt x="232696" y="53816"/>
                  </a:lnTo>
                  <a:lnTo>
                    <a:pt x="217170" y="38862"/>
                  </a:lnTo>
                  <a:lnTo>
                    <a:pt x="191548" y="35719"/>
                  </a:lnTo>
                  <a:lnTo>
                    <a:pt x="175450" y="25051"/>
                  </a:lnTo>
                  <a:lnTo>
                    <a:pt x="155162" y="13811"/>
                  </a:lnTo>
                  <a:lnTo>
                    <a:pt x="134303" y="6953"/>
                  </a:lnTo>
                  <a:lnTo>
                    <a:pt x="113443" y="0"/>
                  </a:lnTo>
                  <a:lnTo>
                    <a:pt x="99060" y="11239"/>
                  </a:lnTo>
                  <a:lnTo>
                    <a:pt x="80391" y="22003"/>
                  </a:lnTo>
                  <a:lnTo>
                    <a:pt x="53721" y="27337"/>
                  </a:lnTo>
                  <a:lnTo>
                    <a:pt x="36576" y="25241"/>
                  </a:lnTo>
                  <a:lnTo>
                    <a:pt x="28099" y="58960"/>
                  </a:lnTo>
                  <a:lnTo>
                    <a:pt x="24384" y="88868"/>
                  </a:lnTo>
                  <a:lnTo>
                    <a:pt x="24003" y="197358"/>
                  </a:lnTo>
                  <a:lnTo>
                    <a:pt x="5334" y="208026"/>
                  </a:lnTo>
                  <a:lnTo>
                    <a:pt x="13430" y="282797"/>
                  </a:lnTo>
                  <a:lnTo>
                    <a:pt x="15145" y="304705"/>
                  </a:lnTo>
                  <a:lnTo>
                    <a:pt x="10858" y="338899"/>
                  </a:lnTo>
                  <a:lnTo>
                    <a:pt x="17336" y="357092"/>
                  </a:lnTo>
                  <a:lnTo>
                    <a:pt x="33909" y="363474"/>
                  </a:lnTo>
                  <a:lnTo>
                    <a:pt x="20574" y="400907"/>
                  </a:lnTo>
                  <a:lnTo>
                    <a:pt x="12097" y="434530"/>
                  </a:lnTo>
                  <a:lnTo>
                    <a:pt x="3143" y="507206"/>
                  </a:lnTo>
                  <a:lnTo>
                    <a:pt x="0" y="567595"/>
                  </a:lnTo>
                  <a:lnTo>
                    <a:pt x="38481" y="572357"/>
                  </a:lnTo>
                  <a:lnTo>
                    <a:pt x="349472" y="584740"/>
                  </a:lnTo>
                  <a:lnTo>
                    <a:pt x="392239" y="589978"/>
                  </a:lnTo>
                  <a:lnTo>
                    <a:pt x="392239" y="589978"/>
                  </a:lnTo>
                  <a:lnTo>
                    <a:pt x="392239" y="5899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2" name="Freeform: Shape 1201">
              <a:extLst>
                <a:ext uri="{FF2B5EF4-FFF2-40B4-BE49-F238E27FC236}">
                  <a16:creationId xmlns:a16="http://schemas.microsoft.com/office/drawing/2014/main" id="{654F314D-0603-4EAA-2628-A60EBFD09F53}"/>
                </a:ext>
              </a:extLst>
            </p:cNvPr>
            <p:cNvSpPr/>
            <p:nvPr/>
          </p:nvSpPr>
          <p:spPr>
            <a:xfrm>
              <a:off x="-2850855" y="150493"/>
              <a:ext cx="635499" cy="660040"/>
            </a:xfrm>
            <a:custGeom>
              <a:avLst/>
              <a:gdLst>
                <a:gd name="connsiteX0" fmla="*/ 74104 w 377380"/>
                <a:gd name="connsiteY0" fmla="*/ 383572 h 391953"/>
                <a:gd name="connsiteX1" fmla="*/ 138874 w 377380"/>
                <a:gd name="connsiteY1" fmla="*/ 387191 h 391953"/>
                <a:gd name="connsiteX2" fmla="*/ 212312 w 377380"/>
                <a:gd name="connsiteY2" fmla="*/ 391954 h 391953"/>
                <a:gd name="connsiteX3" fmla="*/ 214884 w 377380"/>
                <a:gd name="connsiteY3" fmla="*/ 370713 h 391953"/>
                <a:gd name="connsiteX4" fmla="*/ 217551 w 377380"/>
                <a:gd name="connsiteY4" fmla="*/ 349472 h 391953"/>
                <a:gd name="connsiteX5" fmla="*/ 244316 w 377380"/>
                <a:gd name="connsiteY5" fmla="*/ 344138 h 391953"/>
                <a:gd name="connsiteX6" fmla="*/ 275177 w 377380"/>
                <a:gd name="connsiteY6" fmla="*/ 304800 h 391953"/>
                <a:gd name="connsiteX7" fmla="*/ 286893 w 377380"/>
                <a:gd name="connsiteY7" fmla="*/ 280416 h 391953"/>
                <a:gd name="connsiteX8" fmla="*/ 294418 w 377380"/>
                <a:gd name="connsiteY8" fmla="*/ 255365 h 391953"/>
                <a:gd name="connsiteX9" fmla="*/ 305086 w 377380"/>
                <a:gd name="connsiteY9" fmla="*/ 239459 h 391953"/>
                <a:gd name="connsiteX10" fmla="*/ 308229 w 377380"/>
                <a:gd name="connsiteY10" fmla="*/ 213932 h 391953"/>
                <a:gd name="connsiteX11" fmla="*/ 307086 w 377380"/>
                <a:gd name="connsiteY11" fmla="*/ 187928 h 391953"/>
                <a:gd name="connsiteX12" fmla="*/ 327374 w 377380"/>
                <a:gd name="connsiteY12" fmla="*/ 164592 h 391953"/>
                <a:gd name="connsiteX13" fmla="*/ 338042 w 377380"/>
                <a:gd name="connsiteY13" fmla="*/ 148590 h 391953"/>
                <a:gd name="connsiteX14" fmla="*/ 354520 w 377380"/>
                <a:gd name="connsiteY14" fmla="*/ 120491 h 391953"/>
                <a:gd name="connsiteX15" fmla="*/ 348044 w 377380"/>
                <a:gd name="connsiteY15" fmla="*/ 102394 h 391953"/>
                <a:gd name="connsiteX16" fmla="*/ 351758 w 377380"/>
                <a:gd name="connsiteY16" fmla="*/ 72676 h 391953"/>
                <a:gd name="connsiteX17" fmla="*/ 362426 w 377380"/>
                <a:gd name="connsiteY17" fmla="*/ 56769 h 391953"/>
                <a:gd name="connsiteX18" fmla="*/ 377380 w 377380"/>
                <a:gd name="connsiteY18" fmla="*/ 41339 h 391953"/>
                <a:gd name="connsiteX19" fmla="*/ 372999 w 377380"/>
                <a:gd name="connsiteY19" fmla="*/ 6286 h 391953"/>
                <a:gd name="connsiteX20" fmla="*/ 333375 w 377380"/>
                <a:gd name="connsiteY20" fmla="*/ 10001 h 391953"/>
                <a:gd name="connsiteX21" fmla="*/ 316230 w 377380"/>
                <a:gd name="connsiteY21" fmla="*/ 7906 h 391953"/>
                <a:gd name="connsiteX22" fmla="*/ 297466 w 377380"/>
                <a:gd name="connsiteY22" fmla="*/ 18479 h 391953"/>
                <a:gd name="connsiteX23" fmla="*/ 282511 w 377380"/>
                <a:gd name="connsiteY23" fmla="*/ 33909 h 391953"/>
                <a:gd name="connsiteX24" fmla="*/ 267081 w 377380"/>
                <a:gd name="connsiteY24" fmla="*/ 53626 h 391953"/>
                <a:gd name="connsiteX25" fmla="*/ 245173 w 377380"/>
                <a:gd name="connsiteY25" fmla="*/ 55150 h 391953"/>
                <a:gd name="connsiteX26" fmla="*/ 229076 w 377380"/>
                <a:gd name="connsiteY26" fmla="*/ 44577 h 391953"/>
                <a:gd name="connsiteX27" fmla="*/ 226886 w 377380"/>
                <a:gd name="connsiteY27" fmla="*/ 27051 h 391953"/>
                <a:gd name="connsiteX28" fmla="*/ 233744 w 377380"/>
                <a:gd name="connsiteY28" fmla="*/ 6286 h 391953"/>
                <a:gd name="connsiteX29" fmla="*/ 182309 w 377380"/>
                <a:gd name="connsiteY29" fmla="*/ 0 h 391953"/>
                <a:gd name="connsiteX30" fmla="*/ 196882 w 377380"/>
                <a:gd name="connsiteY30" fmla="*/ 23336 h 391953"/>
                <a:gd name="connsiteX31" fmla="*/ 199072 w 377380"/>
                <a:gd name="connsiteY31" fmla="*/ 40862 h 391953"/>
                <a:gd name="connsiteX32" fmla="*/ 192691 w 377380"/>
                <a:gd name="connsiteY32" fmla="*/ 57341 h 391953"/>
                <a:gd name="connsiteX33" fmla="*/ 177736 w 377380"/>
                <a:gd name="connsiteY33" fmla="*/ 72771 h 391953"/>
                <a:gd name="connsiteX34" fmla="*/ 171355 w 377380"/>
                <a:gd name="connsiteY34" fmla="*/ 89249 h 391953"/>
                <a:gd name="connsiteX35" fmla="*/ 189071 w 377380"/>
                <a:gd name="connsiteY35" fmla="*/ 121634 h 391953"/>
                <a:gd name="connsiteX36" fmla="*/ 199834 w 377380"/>
                <a:gd name="connsiteY36" fmla="*/ 140208 h 391953"/>
                <a:gd name="connsiteX37" fmla="*/ 199930 w 377380"/>
                <a:gd name="connsiteY37" fmla="*/ 174688 h 391953"/>
                <a:gd name="connsiteX38" fmla="*/ 188690 w 377380"/>
                <a:gd name="connsiteY38" fmla="*/ 194882 h 391953"/>
                <a:gd name="connsiteX39" fmla="*/ 170497 w 377380"/>
                <a:gd name="connsiteY39" fmla="*/ 201263 h 391953"/>
                <a:gd name="connsiteX40" fmla="*/ 149161 w 377380"/>
                <a:gd name="connsiteY40" fmla="*/ 198691 h 391953"/>
                <a:gd name="connsiteX41" fmla="*/ 128206 w 377380"/>
                <a:gd name="connsiteY41" fmla="*/ 191738 h 391953"/>
                <a:gd name="connsiteX42" fmla="*/ 111061 w 377380"/>
                <a:gd name="connsiteY42" fmla="*/ 189643 h 391953"/>
                <a:gd name="connsiteX43" fmla="*/ 91345 w 377380"/>
                <a:gd name="connsiteY43" fmla="*/ 208788 h 391953"/>
                <a:gd name="connsiteX44" fmla="*/ 97250 w 377380"/>
                <a:gd name="connsiteY44" fmla="*/ 231077 h 391953"/>
                <a:gd name="connsiteX45" fmla="*/ 112871 w 377380"/>
                <a:gd name="connsiteY45" fmla="*/ 245936 h 391953"/>
                <a:gd name="connsiteX46" fmla="*/ 128397 w 377380"/>
                <a:gd name="connsiteY46" fmla="*/ 260794 h 391953"/>
                <a:gd name="connsiteX47" fmla="*/ 148780 w 377380"/>
                <a:gd name="connsiteY47" fmla="*/ 271939 h 391953"/>
                <a:gd name="connsiteX48" fmla="*/ 165354 w 377380"/>
                <a:gd name="connsiteY48" fmla="*/ 278321 h 391953"/>
                <a:gd name="connsiteX49" fmla="*/ 171831 w 377380"/>
                <a:gd name="connsiteY49" fmla="*/ 296418 h 391953"/>
                <a:gd name="connsiteX50" fmla="*/ 161163 w 377380"/>
                <a:gd name="connsiteY50" fmla="*/ 312325 h 391953"/>
                <a:gd name="connsiteX51" fmla="*/ 144590 w 377380"/>
                <a:gd name="connsiteY51" fmla="*/ 305943 h 391953"/>
                <a:gd name="connsiteX52" fmla="*/ 125825 w 377380"/>
                <a:gd name="connsiteY52" fmla="*/ 316611 h 391953"/>
                <a:gd name="connsiteX53" fmla="*/ 103346 w 377380"/>
                <a:gd name="connsiteY53" fmla="*/ 322421 h 391953"/>
                <a:gd name="connsiteX54" fmla="*/ 82486 w 377380"/>
                <a:gd name="connsiteY54" fmla="*/ 315563 h 391953"/>
                <a:gd name="connsiteX55" fmla="*/ 62103 w 377380"/>
                <a:gd name="connsiteY55" fmla="*/ 304419 h 391953"/>
                <a:gd name="connsiteX56" fmla="*/ 27337 w 377380"/>
                <a:gd name="connsiteY56" fmla="*/ 304419 h 391953"/>
                <a:gd name="connsiteX57" fmla="*/ 10668 w 377380"/>
                <a:gd name="connsiteY57" fmla="*/ 298037 h 391953"/>
                <a:gd name="connsiteX58" fmla="*/ 0 w 377380"/>
                <a:gd name="connsiteY58" fmla="*/ 314039 h 391953"/>
                <a:gd name="connsiteX59" fmla="*/ 10763 w 377380"/>
                <a:gd name="connsiteY59" fmla="*/ 332613 h 391953"/>
                <a:gd name="connsiteX60" fmla="*/ 30099 w 377380"/>
                <a:gd name="connsiteY60" fmla="*/ 352235 h 391953"/>
                <a:gd name="connsiteX61" fmla="*/ 46196 w 377380"/>
                <a:gd name="connsiteY61" fmla="*/ 362807 h 391953"/>
                <a:gd name="connsiteX62" fmla="*/ 66008 w 377380"/>
                <a:gd name="connsiteY62" fmla="*/ 378238 h 391953"/>
                <a:gd name="connsiteX63" fmla="*/ 74104 w 377380"/>
                <a:gd name="connsiteY63" fmla="*/ 383572 h 391953"/>
                <a:gd name="connsiteX64" fmla="*/ 74104 w 377380"/>
                <a:gd name="connsiteY64" fmla="*/ 383572 h 391953"/>
                <a:gd name="connsiteX65" fmla="*/ 74104 w 377380"/>
                <a:gd name="connsiteY65" fmla="*/ 383572 h 391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377380" h="391953">
                  <a:moveTo>
                    <a:pt x="74104" y="383572"/>
                  </a:moveTo>
                  <a:lnTo>
                    <a:pt x="138874" y="387191"/>
                  </a:lnTo>
                  <a:lnTo>
                    <a:pt x="212312" y="391954"/>
                  </a:lnTo>
                  <a:lnTo>
                    <a:pt x="214884" y="370713"/>
                  </a:lnTo>
                  <a:lnTo>
                    <a:pt x="217551" y="349472"/>
                  </a:lnTo>
                  <a:lnTo>
                    <a:pt x="244316" y="344138"/>
                  </a:lnTo>
                  <a:lnTo>
                    <a:pt x="275177" y="304800"/>
                  </a:lnTo>
                  <a:lnTo>
                    <a:pt x="286893" y="280416"/>
                  </a:lnTo>
                  <a:lnTo>
                    <a:pt x="294418" y="255365"/>
                  </a:lnTo>
                  <a:lnTo>
                    <a:pt x="305086" y="239459"/>
                  </a:lnTo>
                  <a:lnTo>
                    <a:pt x="308229" y="213932"/>
                  </a:lnTo>
                  <a:lnTo>
                    <a:pt x="307086" y="187928"/>
                  </a:lnTo>
                  <a:lnTo>
                    <a:pt x="327374" y="164592"/>
                  </a:lnTo>
                  <a:lnTo>
                    <a:pt x="338042" y="148590"/>
                  </a:lnTo>
                  <a:lnTo>
                    <a:pt x="354520" y="120491"/>
                  </a:lnTo>
                  <a:lnTo>
                    <a:pt x="348044" y="102394"/>
                  </a:lnTo>
                  <a:lnTo>
                    <a:pt x="351758" y="72676"/>
                  </a:lnTo>
                  <a:lnTo>
                    <a:pt x="362426" y="56769"/>
                  </a:lnTo>
                  <a:lnTo>
                    <a:pt x="377380" y="41339"/>
                  </a:lnTo>
                  <a:lnTo>
                    <a:pt x="372999" y="6286"/>
                  </a:lnTo>
                  <a:lnTo>
                    <a:pt x="333375" y="10001"/>
                  </a:lnTo>
                  <a:lnTo>
                    <a:pt x="316230" y="7906"/>
                  </a:lnTo>
                  <a:lnTo>
                    <a:pt x="297466" y="18479"/>
                  </a:lnTo>
                  <a:lnTo>
                    <a:pt x="282511" y="33909"/>
                  </a:lnTo>
                  <a:lnTo>
                    <a:pt x="267081" y="53626"/>
                  </a:lnTo>
                  <a:lnTo>
                    <a:pt x="245173" y="55150"/>
                  </a:lnTo>
                  <a:lnTo>
                    <a:pt x="229076" y="44577"/>
                  </a:lnTo>
                  <a:lnTo>
                    <a:pt x="226886" y="27051"/>
                  </a:lnTo>
                  <a:lnTo>
                    <a:pt x="233744" y="6286"/>
                  </a:lnTo>
                  <a:lnTo>
                    <a:pt x="182309" y="0"/>
                  </a:lnTo>
                  <a:lnTo>
                    <a:pt x="196882" y="23336"/>
                  </a:lnTo>
                  <a:lnTo>
                    <a:pt x="199072" y="40862"/>
                  </a:lnTo>
                  <a:lnTo>
                    <a:pt x="192691" y="57341"/>
                  </a:lnTo>
                  <a:lnTo>
                    <a:pt x="177736" y="72771"/>
                  </a:lnTo>
                  <a:lnTo>
                    <a:pt x="171355" y="89249"/>
                  </a:lnTo>
                  <a:lnTo>
                    <a:pt x="189071" y="121634"/>
                  </a:lnTo>
                  <a:lnTo>
                    <a:pt x="199834" y="140208"/>
                  </a:lnTo>
                  <a:lnTo>
                    <a:pt x="199930" y="174688"/>
                  </a:lnTo>
                  <a:lnTo>
                    <a:pt x="188690" y="194882"/>
                  </a:lnTo>
                  <a:lnTo>
                    <a:pt x="170497" y="201263"/>
                  </a:lnTo>
                  <a:lnTo>
                    <a:pt x="149161" y="198691"/>
                  </a:lnTo>
                  <a:lnTo>
                    <a:pt x="128206" y="191738"/>
                  </a:lnTo>
                  <a:lnTo>
                    <a:pt x="111061" y="189643"/>
                  </a:lnTo>
                  <a:lnTo>
                    <a:pt x="91345" y="208788"/>
                  </a:lnTo>
                  <a:lnTo>
                    <a:pt x="97250" y="231077"/>
                  </a:lnTo>
                  <a:lnTo>
                    <a:pt x="112871" y="245936"/>
                  </a:lnTo>
                  <a:lnTo>
                    <a:pt x="128397" y="260794"/>
                  </a:lnTo>
                  <a:lnTo>
                    <a:pt x="148780" y="271939"/>
                  </a:lnTo>
                  <a:lnTo>
                    <a:pt x="165354" y="278321"/>
                  </a:lnTo>
                  <a:lnTo>
                    <a:pt x="171831" y="296418"/>
                  </a:lnTo>
                  <a:lnTo>
                    <a:pt x="161163" y="312325"/>
                  </a:lnTo>
                  <a:lnTo>
                    <a:pt x="144590" y="305943"/>
                  </a:lnTo>
                  <a:lnTo>
                    <a:pt x="125825" y="316611"/>
                  </a:lnTo>
                  <a:lnTo>
                    <a:pt x="103346" y="322421"/>
                  </a:lnTo>
                  <a:lnTo>
                    <a:pt x="82486" y="315563"/>
                  </a:lnTo>
                  <a:lnTo>
                    <a:pt x="62103" y="304419"/>
                  </a:lnTo>
                  <a:lnTo>
                    <a:pt x="27337" y="304419"/>
                  </a:lnTo>
                  <a:lnTo>
                    <a:pt x="10668" y="298037"/>
                  </a:lnTo>
                  <a:lnTo>
                    <a:pt x="0" y="314039"/>
                  </a:lnTo>
                  <a:lnTo>
                    <a:pt x="10763" y="332613"/>
                  </a:lnTo>
                  <a:lnTo>
                    <a:pt x="30099" y="352235"/>
                  </a:lnTo>
                  <a:lnTo>
                    <a:pt x="46196" y="362807"/>
                  </a:lnTo>
                  <a:lnTo>
                    <a:pt x="66008" y="378238"/>
                  </a:lnTo>
                  <a:lnTo>
                    <a:pt x="74104" y="383572"/>
                  </a:lnTo>
                  <a:lnTo>
                    <a:pt x="74104" y="383572"/>
                  </a:lnTo>
                  <a:lnTo>
                    <a:pt x="74104" y="38357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3" name="Freeform: Shape 1202">
              <a:extLst>
                <a:ext uri="{FF2B5EF4-FFF2-40B4-BE49-F238E27FC236}">
                  <a16:creationId xmlns:a16="http://schemas.microsoft.com/office/drawing/2014/main" id="{E6FAE46A-A298-EA16-E01A-D29F21AE59D5}"/>
                </a:ext>
              </a:extLst>
            </p:cNvPr>
            <p:cNvSpPr/>
            <p:nvPr/>
          </p:nvSpPr>
          <p:spPr>
            <a:xfrm>
              <a:off x="-3351781" y="1317073"/>
              <a:ext cx="1066331" cy="823647"/>
            </a:xfrm>
            <a:custGeom>
              <a:avLst/>
              <a:gdLst>
                <a:gd name="connsiteX0" fmla="*/ 39529 w 633222"/>
                <a:gd name="connsiteY0" fmla="*/ 489109 h 489108"/>
                <a:gd name="connsiteX1" fmla="*/ 58674 w 633222"/>
                <a:gd name="connsiteY1" fmla="*/ 474250 h 489108"/>
                <a:gd name="connsiteX2" fmla="*/ 66104 w 633222"/>
                <a:gd name="connsiteY2" fmla="*/ 449199 h 489108"/>
                <a:gd name="connsiteX3" fmla="*/ 72485 w 633222"/>
                <a:gd name="connsiteY3" fmla="*/ 432721 h 489108"/>
                <a:gd name="connsiteX4" fmla="*/ 91059 w 633222"/>
                <a:gd name="connsiteY4" fmla="*/ 422053 h 489108"/>
                <a:gd name="connsiteX5" fmla="*/ 104394 w 633222"/>
                <a:gd name="connsiteY5" fmla="*/ 419386 h 489108"/>
                <a:gd name="connsiteX6" fmla="*/ 119253 w 633222"/>
                <a:gd name="connsiteY6" fmla="*/ 403955 h 489108"/>
                <a:gd name="connsiteX7" fmla="*/ 133636 w 633222"/>
                <a:gd name="connsiteY7" fmla="*/ 392811 h 489108"/>
                <a:gd name="connsiteX8" fmla="*/ 151733 w 633222"/>
                <a:gd name="connsiteY8" fmla="*/ 386429 h 489108"/>
                <a:gd name="connsiteX9" fmla="*/ 161830 w 633222"/>
                <a:gd name="connsiteY9" fmla="*/ 374714 h 489108"/>
                <a:gd name="connsiteX10" fmla="*/ 179927 w 633222"/>
                <a:gd name="connsiteY10" fmla="*/ 368236 h 489108"/>
                <a:gd name="connsiteX11" fmla="*/ 198596 w 633222"/>
                <a:gd name="connsiteY11" fmla="*/ 357664 h 489108"/>
                <a:gd name="connsiteX12" fmla="*/ 219837 w 633222"/>
                <a:gd name="connsiteY12" fmla="*/ 360236 h 489108"/>
                <a:gd name="connsiteX13" fmla="*/ 235839 w 633222"/>
                <a:gd name="connsiteY13" fmla="*/ 370903 h 489108"/>
                <a:gd name="connsiteX14" fmla="*/ 253460 w 633222"/>
                <a:gd name="connsiteY14" fmla="*/ 368713 h 489108"/>
                <a:gd name="connsiteX15" fmla="*/ 269939 w 633222"/>
                <a:gd name="connsiteY15" fmla="*/ 375094 h 489108"/>
                <a:gd name="connsiteX16" fmla="*/ 290703 w 633222"/>
                <a:gd name="connsiteY16" fmla="*/ 381953 h 489108"/>
                <a:gd name="connsiteX17" fmla="*/ 309372 w 633222"/>
                <a:gd name="connsiteY17" fmla="*/ 371285 h 489108"/>
                <a:gd name="connsiteX18" fmla="*/ 331184 w 633222"/>
                <a:gd name="connsiteY18" fmla="*/ 369665 h 489108"/>
                <a:gd name="connsiteX19" fmla="*/ 348234 w 633222"/>
                <a:gd name="connsiteY19" fmla="*/ 371761 h 489108"/>
                <a:gd name="connsiteX20" fmla="*/ 350425 w 633222"/>
                <a:gd name="connsiteY20" fmla="*/ 389287 h 489108"/>
                <a:gd name="connsiteX21" fmla="*/ 375952 w 633222"/>
                <a:gd name="connsiteY21" fmla="*/ 392430 h 489108"/>
                <a:gd name="connsiteX22" fmla="*/ 387191 w 633222"/>
                <a:gd name="connsiteY22" fmla="*/ 406813 h 489108"/>
                <a:gd name="connsiteX23" fmla="*/ 403669 w 633222"/>
                <a:gd name="connsiteY23" fmla="*/ 413194 h 489108"/>
                <a:gd name="connsiteX24" fmla="*/ 419671 w 633222"/>
                <a:gd name="connsiteY24" fmla="*/ 423767 h 489108"/>
                <a:gd name="connsiteX25" fmla="*/ 430911 w 633222"/>
                <a:gd name="connsiteY25" fmla="*/ 438150 h 489108"/>
                <a:gd name="connsiteX26" fmla="*/ 446437 w 633222"/>
                <a:gd name="connsiteY26" fmla="*/ 453009 h 489108"/>
                <a:gd name="connsiteX27" fmla="*/ 459677 w 633222"/>
                <a:gd name="connsiteY27" fmla="*/ 450342 h 489108"/>
                <a:gd name="connsiteX28" fmla="*/ 478346 w 633222"/>
                <a:gd name="connsiteY28" fmla="*/ 439674 h 489108"/>
                <a:gd name="connsiteX29" fmla="*/ 496253 w 633222"/>
                <a:gd name="connsiteY29" fmla="*/ 329565 h 489108"/>
                <a:gd name="connsiteX30" fmla="*/ 533400 w 633222"/>
                <a:gd name="connsiteY30" fmla="*/ 273749 h 489108"/>
                <a:gd name="connsiteX31" fmla="*/ 540830 w 633222"/>
                <a:gd name="connsiteY31" fmla="*/ 248698 h 489108"/>
                <a:gd name="connsiteX32" fmla="*/ 530638 w 633222"/>
                <a:gd name="connsiteY32" fmla="*/ 225838 h 489108"/>
                <a:gd name="connsiteX33" fmla="*/ 537020 w 633222"/>
                <a:gd name="connsiteY33" fmla="*/ 209360 h 489108"/>
                <a:gd name="connsiteX34" fmla="*/ 547688 w 633222"/>
                <a:gd name="connsiteY34" fmla="*/ 193453 h 489108"/>
                <a:gd name="connsiteX35" fmla="*/ 562547 w 633222"/>
                <a:gd name="connsiteY35" fmla="*/ 177927 h 489108"/>
                <a:gd name="connsiteX36" fmla="*/ 569405 w 633222"/>
                <a:gd name="connsiteY36" fmla="*/ 157258 h 489108"/>
                <a:gd name="connsiteX37" fmla="*/ 615791 w 633222"/>
                <a:gd name="connsiteY37" fmla="*/ 167259 h 489108"/>
                <a:gd name="connsiteX38" fmla="*/ 617887 w 633222"/>
                <a:gd name="connsiteY38" fmla="*/ 150209 h 489108"/>
                <a:gd name="connsiteX39" fmla="*/ 620554 w 633222"/>
                <a:gd name="connsiteY39" fmla="*/ 128969 h 489108"/>
                <a:gd name="connsiteX40" fmla="*/ 626364 w 633222"/>
                <a:gd name="connsiteY40" fmla="*/ 116777 h 489108"/>
                <a:gd name="connsiteX41" fmla="*/ 633222 w 633222"/>
                <a:gd name="connsiteY41" fmla="*/ 96012 h 489108"/>
                <a:gd name="connsiteX42" fmla="*/ 623030 w 633222"/>
                <a:gd name="connsiteY42" fmla="*/ 73152 h 489108"/>
                <a:gd name="connsiteX43" fmla="*/ 616172 w 633222"/>
                <a:gd name="connsiteY43" fmla="*/ 59341 h 489108"/>
                <a:gd name="connsiteX44" fmla="*/ 604933 w 633222"/>
                <a:gd name="connsiteY44" fmla="*/ 45053 h 489108"/>
                <a:gd name="connsiteX45" fmla="*/ 593693 w 633222"/>
                <a:gd name="connsiteY45" fmla="*/ 30671 h 489108"/>
                <a:gd name="connsiteX46" fmla="*/ 578739 w 633222"/>
                <a:gd name="connsiteY46" fmla="*/ 11525 h 489108"/>
                <a:gd name="connsiteX47" fmla="*/ 485013 w 633222"/>
                <a:gd name="connsiteY47" fmla="*/ 0 h 489108"/>
                <a:gd name="connsiteX48" fmla="*/ 478631 w 633222"/>
                <a:gd name="connsiteY48" fmla="*/ 16478 h 489108"/>
                <a:gd name="connsiteX49" fmla="*/ 461105 w 633222"/>
                <a:gd name="connsiteY49" fmla="*/ 18574 h 489108"/>
                <a:gd name="connsiteX50" fmla="*/ 444056 w 633222"/>
                <a:gd name="connsiteY50" fmla="*/ 16478 h 489108"/>
                <a:gd name="connsiteX51" fmla="*/ 423767 w 633222"/>
                <a:gd name="connsiteY51" fmla="*/ 5334 h 489108"/>
                <a:gd name="connsiteX52" fmla="*/ 408908 w 633222"/>
                <a:gd name="connsiteY52" fmla="*/ 20860 h 489108"/>
                <a:gd name="connsiteX53" fmla="*/ 391859 w 633222"/>
                <a:gd name="connsiteY53" fmla="*/ 18669 h 489108"/>
                <a:gd name="connsiteX54" fmla="*/ 373761 w 633222"/>
                <a:gd name="connsiteY54" fmla="*/ 25146 h 489108"/>
                <a:gd name="connsiteX55" fmla="*/ 348139 w 633222"/>
                <a:gd name="connsiteY55" fmla="*/ 22003 h 489108"/>
                <a:gd name="connsiteX56" fmla="*/ 337566 w 633222"/>
                <a:gd name="connsiteY56" fmla="*/ 37910 h 489108"/>
                <a:gd name="connsiteX57" fmla="*/ 330613 w 633222"/>
                <a:gd name="connsiteY57" fmla="*/ 58674 h 489108"/>
                <a:gd name="connsiteX58" fmla="*/ 312039 w 633222"/>
                <a:gd name="connsiteY58" fmla="*/ 69342 h 489108"/>
                <a:gd name="connsiteX59" fmla="*/ 288512 w 633222"/>
                <a:gd name="connsiteY59" fmla="*/ 49149 h 489108"/>
                <a:gd name="connsiteX60" fmla="*/ 264033 w 633222"/>
                <a:gd name="connsiteY60" fmla="*/ 37529 h 489108"/>
                <a:gd name="connsiteX61" fmla="*/ 246507 w 633222"/>
                <a:gd name="connsiteY61" fmla="*/ 39624 h 489108"/>
                <a:gd name="connsiteX62" fmla="*/ 224123 w 633222"/>
                <a:gd name="connsiteY62" fmla="*/ 45529 h 489108"/>
                <a:gd name="connsiteX63" fmla="*/ 203930 w 633222"/>
                <a:gd name="connsiteY63" fmla="*/ 68961 h 489108"/>
                <a:gd name="connsiteX64" fmla="*/ 209836 w 633222"/>
                <a:gd name="connsiteY64" fmla="*/ 91250 h 489108"/>
                <a:gd name="connsiteX65" fmla="*/ 242316 w 633222"/>
                <a:gd name="connsiteY65" fmla="*/ 108204 h 489108"/>
                <a:gd name="connsiteX66" fmla="*/ 266795 w 633222"/>
                <a:gd name="connsiteY66" fmla="*/ 119920 h 489108"/>
                <a:gd name="connsiteX67" fmla="*/ 273272 w 633222"/>
                <a:gd name="connsiteY67" fmla="*/ 137922 h 489108"/>
                <a:gd name="connsiteX68" fmla="*/ 249365 w 633222"/>
                <a:gd name="connsiteY68" fmla="*/ 156591 h 489108"/>
                <a:gd name="connsiteX69" fmla="*/ 231743 w 633222"/>
                <a:gd name="connsiteY69" fmla="*/ 158782 h 489108"/>
                <a:gd name="connsiteX70" fmla="*/ 206693 w 633222"/>
                <a:gd name="connsiteY70" fmla="*/ 151352 h 489108"/>
                <a:gd name="connsiteX71" fmla="*/ 192881 w 633222"/>
                <a:gd name="connsiteY71" fmla="*/ 158306 h 489108"/>
                <a:gd name="connsiteX72" fmla="*/ 173736 w 633222"/>
                <a:gd name="connsiteY72" fmla="*/ 173165 h 489108"/>
                <a:gd name="connsiteX73" fmla="*/ 171069 w 633222"/>
                <a:gd name="connsiteY73" fmla="*/ 194405 h 489108"/>
                <a:gd name="connsiteX74" fmla="*/ 146685 w 633222"/>
                <a:gd name="connsiteY74" fmla="*/ 217361 h 489108"/>
                <a:gd name="connsiteX75" fmla="*/ 124778 w 633222"/>
                <a:gd name="connsiteY75" fmla="*/ 218980 h 489108"/>
                <a:gd name="connsiteX76" fmla="*/ 106680 w 633222"/>
                <a:gd name="connsiteY76" fmla="*/ 225362 h 489108"/>
                <a:gd name="connsiteX77" fmla="*/ 81153 w 633222"/>
                <a:gd name="connsiteY77" fmla="*/ 222218 h 489108"/>
                <a:gd name="connsiteX78" fmla="*/ 61436 w 633222"/>
                <a:gd name="connsiteY78" fmla="*/ 206788 h 489108"/>
                <a:gd name="connsiteX79" fmla="*/ 47054 w 633222"/>
                <a:gd name="connsiteY79" fmla="*/ 218027 h 489108"/>
                <a:gd name="connsiteX80" fmla="*/ 14573 w 633222"/>
                <a:gd name="connsiteY80" fmla="*/ 235553 h 489108"/>
                <a:gd name="connsiteX81" fmla="*/ 12002 w 633222"/>
                <a:gd name="connsiteY81" fmla="*/ 291370 h 489108"/>
                <a:gd name="connsiteX82" fmla="*/ 22670 w 633222"/>
                <a:gd name="connsiteY82" fmla="*/ 310039 h 489108"/>
                <a:gd name="connsiteX83" fmla="*/ 32861 w 633222"/>
                <a:gd name="connsiteY83" fmla="*/ 332804 h 489108"/>
                <a:gd name="connsiteX84" fmla="*/ 65913 w 633222"/>
                <a:gd name="connsiteY84" fmla="*/ 345567 h 489108"/>
                <a:gd name="connsiteX85" fmla="*/ 85630 w 633222"/>
                <a:gd name="connsiteY85" fmla="*/ 326422 h 489108"/>
                <a:gd name="connsiteX86" fmla="*/ 107442 w 633222"/>
                <a:gd name="connsiteY86" fmla="*/ 324803 h 489108"/>
                <a:gd name="connsiteX87" fmla="*/ 112776 w 633222"/>
                <a:gd name="connsiteY87" fmla="*/ 351377 h 489108"/>
                <a:gd name="connsiteX88" fmla="*/ 83534 w 633222"/>
                <a:gd name="connsiteY88" fmla="*/ 377952 h 489108"/>
                <a:gd name="connsiteX89" fmla="*/ 64960 w 633222"/>
                <a:gd name="connsiteY89" fmla="*/ 388620 h 489108"/>
                <a:gd name="connsiteX90" fmla="*/ 47911 w 633222"/>
                <a:gd name="connsiteY90" fmla="*/ 386525 h 489108"/>
                <a:gd name="connsiteX91" fmla="*/ 11144 w 633222"/>
                <a:gd name="connsiteY91" fmla="*/ 403574 h 489108"/>
                <a:gd name="connsiteX92" fmla="*/ 0 w 633222"/>
                <a:gd name="connsiteY92" fmla="*/ 423767 h 489108"/>
                <a:gd name="connsiteX93" fmla="*/ 12859 w 633222"/>
                <a:gd name="connsiteY93" fmla="*/ 459962 h 489108"/>
                <a:gd name="connsiteX94" fmla="*/ 41624 w 633222"/>
                <a:gd name="connsiteY94" fmla="*/ 472154 h 489108"/>
                <a:gd name="connsiteX95" fmla="*/ 39529 w 633222"/>
                <a:gd name="connsiteY95" fmla="*/ 489109 h 489108"/>
                <a:gd name="connsiteX96" fmla="*/ 39529 w 633222"/>
                <a:gd name="connsiteY96" fmla="*/ 489109 h 489108"/>
                <a:gd name="connsiteX97" fmla="*/ 39529 w 633222"/>
                <a:gd name="connsiteY97" fmla="*/ 489109 h 489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633222" h="489108">
                  <a:moveTo>
                    <a:pt x="39529" y="489109"/>
                  </a:moveTo>
                  <a:lnTo>
                    <a:pt x="58674" y="474250"/>
                  </a:lnTo>
                  <a:lnTo>
                    <a:pt x="66104" y="449199"/>
                  </a:lnTo>
                  <a:lnTo>
                    <a:pt x="72485" y="432721"/>
                  </a:lnTo>
                  <a:lnTo>
                    <a:pt x="91059" y="422053"/>
                  </a:lnTo>
                  <a:lnTo>
                    <a:pt x="104394" y="419386"/>
                  </a:lnTo>
                  <a:lnTo>
                    <a:pt x="119253" y="403955"/>
                  </a:lnTo>
                  <a:lnTo>
                    <a:pt x="133636" y="392811"/>
                  </a:lnTo>
                  <a:lnTo>
                    <a:pt x="151733" y="386429"/>
                  </a:lnTo>
                  <a:lnTo>
                    <a:pt x="161830" y="374714"/>
                  </a:lnTo>
                  <a:lnTo>
                    <a:pt x="179927" y="368236"/>
                  </a:lnTo>
                  <a:lnTo>
                    <a:pt x="198596" y="357664"/>
                  </a:lnTo>
                  <a:lnTo>
                    <a:pt x="219837" y="360236"/>
                  </a:lnTo>
                  <a:lnTo>
                    <a:pt x="235839" y="370903"/>
                  </a:lnTo>
                  <a:lnTo>
                    <a:pt x="253460" y="368713"/>
                  </a:lnTo>
                  <a:lnTo>
                    <a:pt x="269939" y="375094"/>
                  </a:lnTo>
                  <a:lnTo>
                    <a:pt x="290703" y="381953"/>
                  </a:lnTo>
                  <a:lnTo>
                    <a:pt x="309372" y="371285"/>
                  </a:lnTo>
                  <a:lnTo>
                    <a:pt x="331184" y="369665"/>
                  </a:lnTo>
                  <a:lnTo>
                    <a:pt x="348234" y="371761"/>
                  </a:lnTo>
                  <a:lnTo>
                    <a:pt x="350425" y="389287"/>
                  </a:lnTo>
                  <a:lnTo>
                    <a:pt x="375952" y="392430"/>
                  </a:lnTo>
                  <a:lnTo>
                    <a:pt x="387191" y="406813"/>
                  </a:lnTo>
                  <a:lnTo>
                    <a:pt x="403669" y="413194"/>
                  </a:lnTo>
                  <a:lnTo>
                    <a:pt x="419671" y="423767"/>
                  </a:lnTo>
                  <a:lnTo>
                    <a:pt x="430911" y="438150"/>
                  </a:lnTo>
                  <a:lnTo>
                    <a:pt x="446437" y="453009"/>
                  </a:lnTo>
                  <a:lnTo>
                    <a:pt x="459677" y="450342"/>
                  </a:lnTo>
                  <a:lnTo>
                    <a:pt x="478346" y="439674"/>
                  </a:lnTo>
                  <a:lnTo>
                    <a:pt x="496253" y="329565"/>
                  </a:lnTo>
                  <a:lnTo>
                    <a:pt x="533400" y="273749"/>
                  </a:lnTo>
                  <a:lnTo>
                    <a:pt x="540830" y="248698"/>
                  </a:lnTo>
                  <a:lnTo>
                    <a:pt x="530638" y="225838"/>
                  </a:lnTo>
                  <a:lnTo>
                    <a:pt x="537020" y="209360"/>
                  </a:lnTo>
                  <a:lnTo>
                    <a:pt x="547688" y="193453"/>
                  </a:lnTo>
                  <a:lnTo>
                    <a:pt x="562547" y="177927"/>
                  </a:lnTo>
                  <a:lnTo>
                    <a:pt x="569405" y="157258"/>
                  </a:lnTo>
                  <a:lnTo>
                    <a:pt x="615791" y="167259"/>
                  </a:lnTo>
                  <a:lnTo>
                    <a:pt x="617887" y="150209"/>
                  </a:lnTo>
                  <a:lnTo>
                    <a:pt x="620554" y="128969"/>
                  </a:lnTo>
                  <a:lnTo>
                    <a:pt x="626364" y="116777"/>
                  </a:lnTo>
                  <a:lnTo>
                    <a:pt x="633222" y="96012"/>
                  </a:lnTo>
                  <a:lnTo>
                    <a:pt x="623030" y="73152"/>
                  </a:lnTo>
                  <a:lnTo>
                    <a:pt x="616172" y="59341"/>
                  </a:lnTo>
                  <a:lnTo>
                    <a:pt x="604933" y="45053"/>
                  </a:lnTo>
                  <a:lnTo>
                    <a:pt x="593693" y="30671"/>
                  </a:lnTo>
                  <a:lnTo>
                    <a:pt x="578739" y="11525"/>
                  </a:lnTo>
                  <a:lnTo>
                    <a:pt x="485013" y="0"/>
                  </a:lnTo>
                  <a:lnTo>
                    <a:pt x="478631" y="16478"/>
                  </a:lnTo>
                  <a:lnTo>
                    <a:pt x="461105" y="18574"/>
                  </a:lnTo>
                  <a:lnTo>
                    <a:pt x="444056" y="16478"/>
                  </a:lnTo>
                  <a:lnTo>
                    <a:pt x="423767" y="5334"/>
                  </a:lnTo>
                  <a:lnTo>
                    <a:pt x="408908" y="20860"/>
                  </a:lnTo>
                  <a:lnTo>
                    <a:pt x="391859" y="18669"/>
                  </a:lnTo>
                  <a:lnTo>
                    <a:pt x="373761" y="25146"/>
                  </a:lnTo>
                  <a:lnTo>
                    <a:pt x="348139" y="22003"/>
                  </a:lnTo>
                  <a:lnTo>
                    <a:pt x="337566" y="37910"/>
                  </a:lnTo>
                  <a:lnTo>
                    <a:pt x="330613" y="58674"/>
                  </a:lnTo>
                  <a:lnTo>
                    <a:pt x="312039" y="69342"/>
                  </a:lnTo>
                  <a:lnTo>
                    <a:pt x="288512" y="49149"/>
                  </a:lnTo>
                  <a:lnTo>
                    <a:pt x="264033" y="37529"/>
                  </a:lnTo>
                  <a:lnTo>
                    <a:pt x="246507" y="39624"/>
                  </a:lnTo>
                  <a:lnTo>
                    <a:pt x="224123" y="45529"/>
                  </a:lnTo>
                  <a:lnTo>
                    <a:pt x="203930" y="68961"/>
                  </a:lnTo>
                  <a:lnTo>
                    <a:pt x="209836" y="91250"/>
                  </a:lnTo>
                  <a:lnTo>
                    <a:pt x="242316" y="108204"/>
                  </a:lnTo>
                  <a:lnTo>
                    <a:pt x="266795" y="119920"/>
                  </a:lnTo>
                  <a:lnTo>
                    <a:pt x="273272" y="137922"/>
                  </a:lnTo>
                  <a:lnTo>
                    <a:pt x="249365" y="156591"/>
                  </a:lnTo>
                  <a:lnTo>
                    <a:pt x="231743" y="158782"/>
                  </a:lnTo>
                  <a:lnTo>
                    <a:pt x="206693" y="151352"/>
                  </a:lnTo>
                  <a:lnTo>
                    <a:pt x="192881" y="158306"/>
                  </a:lnTo>
                  <a:lnTo>
                    <a:pt x="173736" y="173165"/>
                  </a:lnTo>
                  <a:lnTo>
                    <a:pt x="171069" y="194405"/>
                  </a:lnTo>
                  <a:lnTo>
                    <a:pt x="146685" y="217361"/>
                  </a:lnTo>
                  <a:lnTo>
                    <a:pt x="124778" y="218980"/>
                  </a:lnTo>
                  <a:lnTo>
                    <a:pt x="106680" y="225362"/>
                  </a:lnTo>
                  <a:lnTo>
                    <a:pt x="81153" y="222218"/>
                  </a:lnTo>
                  <a:lnTo>
                    <a:pt x="61436" y="206788"/>
                  </a:lnTo>
                  <a:lnTo>
                    <a:pt x="47054" y="218027"/>
                  </a:lnTo>
                  <a:lnTo>
                    <a:pt x="14573" y="235553"/>
                  </a:lnTo>
                  <a:lnTo>
                    <a:pt x="12002" y="291370"/>
                  </a:lnTo>
                  <a:lnTo>
                    <a:pt x="22670" y="310039"/>
                  </a:lnTo>
                  <a:lnTo>
                    <a:pt x="32861" y="332804"/>
                  </a:lnTo>
                  <a:lnTo>
                    <a:pt x="65913" y="345567"/>
                  </a:lnTo>
                  <a:lnTo>
                    <a:pt x="85630" y="326422"/>
                  </a:lnTo>
                  <a:lnTo>
                    <a:pt x="107442" y="324803"/>
                  </a:lnTo>
                  <a:lnTo>
                    <a:pt x="112776" y="351377"/>
                  </a:lnTo>
                  <a:lnTo>
                    <a:pt x="83534" y="377952"/>
                  </a:lnTo>
                  <a:lnTo>
                    <a:pt x="64960" y="388620"/>
                  </a:lnTo>
                  <a:lnTo>
                    <a:pt x="47911" y="386525"/>
                  </a:lnTo>
                  <a:lnTo>
                    <a:pt x="11144" y="403574"/>
                  </a:lnTo>
                  <a:lnTo>
                    <a:pt x="0" y="423767"/>
                  </a:lnTo>
                  <a:lnTo>
                    <a:pt x="12859" y="459962"/>
                  </a:lnTo>
                  <a:lnTo>
                    <a:pt x="41624" y="472154"/>
                  </a:lnTo>
                  <a:lnTo>
                    <a:pt x="39529" y="489109"/>
                  </a:lnTo>
                  <a:lnTo>
                    <a:pt x="39529" y="489109"/>
                  </a:lnTo>
                  <a:lnTo>
                    <a:pt x="39529" y="48910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4" name="Freeform: Shape 1203">
              <a:extLst>
                <a:ext uri="{FF2B5EF4-FFF2-40B4-BE49-F238E27FC236}">
                  <a16:creationId xmlns:a16="http://schemas.microsoft.com/office/drawing/2014/main" id="{8FF44AFE-C1C1-5EFD-8CE7-D2E61DCFE73D}"/>
                </a:ext>
              </a:extLst>
            </p:cNvPr>
            <p:cNvSpPr/>
            <p:nvPr/>
          </p:nvSpPr>
          <p:spPr>
            <a:xfrm>
              <a:off x="-1892312" y="1675725"/>
              <a:ext cx="831827" cy="788359"/>
            </a:xfrm>
            <a:custGeom>
              <a:avLst/>
              <a:gdLst>
                <a:gd name="connsiteX0" fmla="*/ 261938 w 493966"/>
                <a:gd name="connsiteY0" fmla="*/ 468154 h 468153"/>
                <a:gd name="connsiteX1" fmla="*/ 404527 w 493966"/>
                <a:gd name="connsiteY1" fmla="*/ 399193 h 468153"/>
                <a:gd name="connsiteX2" fmla="*/ 424720 w 493966"/>
                <a:gd name="connsiteY2" fmla="*/ 375761 h 468153"/>
                <a:gd name="connsiteX3" fmla="*/ 450723 w 493966"/>
                <a:gd name="connsiteY3" fmla="*/ 339947 h 468153"/>
                <a:gd name="connsiteX4" fmla="*/ 473107 w 493966"/>
                <a:gd name="connsiteY4" fmla="*/ 299466 h 468153"/>
                <a:gd name="connsiteX5" fmla="*/ 475679 w 493966"/>
                <a:gd name="connsiteY5" fmla="*/ 278130 h 468153"/>
                <a:gd name="connsiteX6" fmla="*/ 477202 w 493966"/>
                <a:gd name="connsiteY6" fmla="*/ 230696 h 468153"/>
                <a:gd name="connsiteX7" fmla="*/ 488918 w 493966"/>
                <a:gd name="connsiteY7" fmla="*/ 206216 h 468153"/>
                <a:gd name="connsiteX8" fmla="*/ 493967 w 493966"/>
                <a:gd name="connsiteY8" fmla="*/ 25051 h 468153"/>
                <a:gd name="connsiteX9" fmla="*/ 394906 w 493966"/>
                <a:gd name="connsiteY9" fmla="*/ 21527 h 468153"/>
                <a:gd name="connsiteX10" fmla="*/ 185738 w 493966"/>
                <a:gd name="connsiteY10" fmla="*/ 0 h 468153"/>
                <a:gd name="connsiteX11" fmla="*/ 201168 w 493966"/>
                <a:gd name="connsiteY11" fmla="*/ 14859 h 468153"/>
                <a:gd name="connsiteX12" fmla="*/ 154972 w 493966"/>
                <a:gd name="connsiteY12" fmla="*/ 74104 h 468153"/>
                <a:gd name="connsiteX13" fmla="*/ 71438 w 493966"/>
                <a:gd name="connsiteY13" fmla="*/ 154686 h 468153"/>
                <a:gd name="connsiteX14" fmla="*/ 51244 w 493966"/>
                <a:gd name="connsiteY14" fmla="*/ 143542 h 468153"/>
                <a:gd name="connsiteX15" fmla="*/ 30480 w 493966"/>
                <a:gd name="connsiteY15" fmla="*/ 136589 h 468153"/>
                <a:gd name="connsiteX16" fmla="*/ 7906 w 493966"/>
                <a:gd name="connsiteY16" fmla="*/ 354616 h 468153"/>
                <a:gd name="connsiteX17" fmla="*/ 0 w 493966"/>
                <a:gd name="connsiteY17" fmla="*/ 453104 h 468153"/>
                <a:gd name="connsiteX18" fmla="*/ 133159 w 493966"/>
                <a:gd name="connsiteY18" fmla="*/ 460915 h 468153"/>
                <a:gd name="connsiteX19" fmla="*/ 261938 w 493966"/>
                <a:gd name="connsiteY19" fmla="*/ 468154 h 468153"/>
                <a:gd name="connsiteX20" fmla="*/ 261938 w 493966"/>
                <a:gd name="connsiteY20" fmla="*/ 468154 h 468153"/>
                <a:gd name="connsiteX21" fmla="*/ 261938 w 493966"/>
                <a:gd name="connsiteY21" fmla="*/ 468154 h 468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93966" h="468153">
                  <a:moveTo>
                    <a:pt x="261938" y="468154"/>
                  </a:moveTo>
                  <a:lnTo>
                    <a:pt x="404527" y="399193"/>
                  </a:lnTo>
                  <a:lnTo>
                    <a:pt x="424720" y="375761"/>
                  </a:lnTo>
                  <a:lnTo>
                    <a:pt x="450723" y="339947"/>
                  </a:lnTo>
                  <a:lnTo>
                    <a:pt x="473107" y="299466"/>
                  </a:lnTo>
                  <a:lnTo>
                    <a:pt x="475679" y="278130"/>
                  </a:lnTo>
                  <a:lnTo>
                    <a:pt x="477202" y="230696"/>
                  </a:lnTo>
                  <a:lnTo>
                    <a:pt x="488918" y="206216"/>
                  </a:lnTo>
                  <a:lnTo>
                    <a:pt x="493967" y="25051"/>
                  </a:lnTo>
                  <a:lnTo>
                    <a:pt x="394906" y="21527"/>
                  </a:lnTo>
                  <a:lnTo>
                    <a:pt x="185738" y="0"/>
                  </a:lnTo>
                  <a:lnTo>
                    <a:pt x="201168" y="14859"/>
                  </a:lnTo>
                  <a:lnTo>
                    <a:pt x="154972" y="74104"/>
                  </a:lnTo>
                  <a:lnTo>
                    <a:pt x="71438" y="154686"/>
                  </a:lnTo>
                  <a:lnTo>
                    <a:pt x="51244" y="143542"/>
                  </a:lnTo>
                  <a:lnTo>
                    <a:pt x="30480" y="136589"/>
                  </a:lnTo>
                  <a:lnTo>
                    <a:pt x="7906" y="354616"/>
                  </a:lnTo>
                  <a:lnTo>
                    <a:pt x="0" y="453104"/>
                  </a:lnTo>
                  <a:lnTo>
                    <a:pt x="133159" y="460915"/>
                  </a:lnTo>
                  <a:lnTo>
                    <a:pt x="261938" y="468154"/>
                  </a:lnTo>
                  <a:lnTo>
                    <a:pt x="261938" y="468154"/>
                  </a:lnTo>
                  <a:lnTo>
                    <a:pt x="261938" y="4681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5" name="Freeform: Shape 1204">
              <a:extLst>
                <a:ext uri="{FF2B5EF4-FFF2-40B4-BE49-F238E27FC236}">
                  <a16:creationId xmlns:a16="http://schemas.microsoft.com/office/drawing/2014/main" id="{6683ECC5-105A-5F2B-CA8D-143D276A079F}"/>
                </a:ext>
              </a:extLst>
            </p:cNvPr>
            <p:cNvSpPr/>
            <p:nvPr/>
          </p:nvSpPr>
          <p:spPr>
            <a:xfrm>
              <a:off x="-2478250" y="155304"/>
              <a:ext cx="1136104" cy="671269"/>
            </a:xfrm>
            <a:custGeom>
              <a:avLst/>
              <a:gdLst>
                <a:gd name="connsiteX0" fmla="*/ 512921 w 674655"/>
                <a:gd name="connsiteY0" fmla="*/ 398621 h 398621"/>
                <a:gd name="connsiteX1" fmla="*/ 516065 w 674655"/>
                <a:gd name="connsiteY1" fmla="*/ 372999 h 398621"/>
                <a:gd name="connsiteX2" fmla="*/ 532828 w 674655"/>
                <a:gd name="connsiteY2" fmla="*/ 166878 h 398621"/>
                <a:gd name="connsiteX3" fmla="*/ 536543 w 674655"/>
                <a:gd name="connsiteY3" fmla="*/ 136970 h 398621"/>
                <a:gd name="connsiteX4" fmla="*/ 553498 w 674655"/>
                <a:gd name="connsiteY4" fmla="*/ 139065 h 398621"/>
                <a:gd name="connsiteX5" fmla="*/ 569976 w 674655"/>
                <a:gd name="connsiteY5" fmla="*/ 145447 h 398621"/>
                <a:gd name="connsiteX6" fmla="*/ 581692 w 674655"/>
                <a:gd name="connsiteY6" fmla="*/ 155543 h 398621"/>
                <a:gd name="connsiteX7" fmla="*/ 602932 w 674655"/>
                <a:gd name="connsiteY7" fmla="*/ 158210 h 398621"/>
                <a:gd name="connsiteX8" fmla="*/ 621602 w 674655"/>
                <a:gd name="connsiteY8" fmla="*/ 147447 h 398621"/>
                <a:gd name="connsiteX9" fmla="*/ 635889 w 674655"/>
                <a:gd name="connsiteY9" fmla="*/ 136208 h 398621"/>
                <a:gd name="connsiteX10" fmla="*/ 656653 w 674655"/>
                <a:gd name="connsiteY10" fmla="*/ 143161 h 398621"/>
                <a:gd name="connsiteX11" fmla="*/ 674656 w 674655"/>
                <a:gd name="connsiteY11" fmla="*/ 67342 h 398621"/>
                <a:gd name="connsiteX12" fmla="*/ 668274 w 674655"/>
                <a:gd name="connsiteY12" fmla="*/ 49149 h 398621"/>
                <a:gd name="connsiteX13" fmla="*/ 662369 w 674655"/>
                <a:gd name="connsiteY13" fmla="*/ 26765 h 398621"/>
                <a:gd name="connsiteX14" fmla="*/ 606552 w 674655"/>
                <a:gd name="connsiteY14" fmla="*/ 24194 h 398621"/>
                <a:gd name="connsiteX15" fmla="*/ 546545 w 674655"/>
                <a:gd name="connsiteY15" fmla="*/ 21146 h 398621"/>
                <a:gd name="connsiteX16" fmla="*/ 524732 w 674655"/>
                <a:gd name="connsiteY16" fmla="*/ 22765 h 398621"/>
                <a:gd name="connsiteX17" fmla="*/ 199454 w 674655"/>
                <a:gd name="connsiteY17" fmla="*/ 0 h 398621"/>
                <a:gd name="connsiteX18" fmla="*/ 151638 w 674655"/>
                <a:gd name="connsiteY18" fmla="*/ 2762 h 398621"/>
                <a:gd name="connsiteX19" fmla="*/ 153257 w 674655"/>
                <a:gd name="connsiteY19" fmla="*/ 24670 h 398621"/>
                <a:gd name="connsiteX20" fmla="*/ 135731 w 674655"/>
                <a:gd name="connsiteY20" fmla="*/ 61532 h 398621"/>
                <a:gd name="connsiteX21" fmla="*/ 124111 w 674655"/>
                <a:gd name="connsiteY21" fmla="*/ 86106 h 398621"/>
                <a:gd name="connsiteX22" fmla="*/ 133160 w 674655"/>
                <a:gd name="connsiteY22" fmla="*/ 117539 h 398621"/>
                <a:gd name="connsiteX23" fmla="*/ 110871 w 674655"/>
                <a:gd name="connsiteY23" fmla="*/ 158210 h 398621"/>
                <a:gd name="connsiteX24" fmla="*/ 85916 w 674655"/>
                <a:gd name="connsiteY24" fmla="*/ 185452 h 398621"/>
                <a:gd name="connsiteX25" fmla="*/ 87058 w 674655"/>
                <a:gd name="connsiteY25" fmla="*/ 211646 h 398621"/>
                <a:gd name="connsiteX26" fmla="*/ 83820 w 674655"/>
                <a:gd name="connsiteY26" fmla="*/ 237268 h 398621"/>
                <a:gd name="connsiteX27" fmla="*/ 67913 w 674655"/>
                <a:gd name="connsiteY27" fmla="*/ 261271 h 398621"/>
                <a:gd name="connsiteX28" fmla="*/ 54197 w 674655"/>
                <a:gd name="connsiteY28" fmla="*/ 302990 h 398621"/>
                <a:gd name="connsiteX29" fmla="*/ 37719 w 674655"/>
                <a:gd name="connsiteY29" fmla="*/ 331280 h 398621"/>
                <a:gd name="connsiteX30" fmla="*/ 10668 w 674655"/>
                <a:gd name="connsiteY30" fmla="*/ 340900 h 398621"/>
                <a:gd name="connsiteX31" fmla="*/ 0 w 674655"/>
                <a:gd name="connsiteY31" fmla="*/ 356997 h 398621"/>
                <a:gd name="connsiteX32" fmla="*/ 72866 w 674655"/>
                <a:gd name="connsiteY32" fmla="*/ 361664 h 398621"/>
                <a:gd name="connsiteX33" fmla="*/ 183928 w 674655"/>
                <a:gd name="connsiteY33" fmla="*/ 370999 h 398621"/>
                <a:gd name="connsiteX34" fmla="*/ 320516 w 674655"/>
                <a:gd name="connsiteY34" fmla="*/ 383572 h 398621"/>
                <a:gd name="connsiteX35" fmla="*/ 512921 w 674655"/>
                <a:gd name="connsiteY35" fmla="*/ 398621 h 398621"/>
                <a:gd name="connsiteX36" fmla="*/ 512921 w 674655"/>
                <a:gd name="connsiteY36" fmla="*/ 398621 h 398621"/>
                <a:gd name="connsiteX37" fmla="*/ 512921 w 674655"/>
                <a:gd name="connsiteY37" fmla="*/ 398621 h 398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674655" h="398621">
                  <a:moveTo>
                    <a:pt x="512921" y="398621"/>
                  </a:moveTo>
                  <a:lnTo>
                    <a:pt x="516065" y="372999"/>
                  </a:lnTo>
                  <a:lnTo>
                    <a:pt x="532828" y="166878"/>
                  </a:lnTo>
                  <a:lnTo>
                    <a:pt x="536543" y="136970"/>
                  </a:lnTo>
                  <a:lnTo>
                    <a:pt x="553498" y="139065"/>
                  </a:lnTo>
                  <a:lnTo>
                    <a:pt x="569976" y="145447"/>
                  </a:lnTo>
                  <a:lnTo>
                    <a:pt x="581692" y="155543"/>
                  </a:lnTo>
                  <a:lnTo>
                    <a:pt x="602932" y="158210"/>
                  </a:lnTo>
                  <a:lnTo>
                    <a:pt x="621602" y="147447"/>
                  </a:lnTo>
                  <a:lnTo>
                    <a:pt x="635889" y="136208"/>
                  </a:lnTo>
                  <a:lnTo>
                    <a:pt x="656653" y="143161"/>
                  </a:lnTo>
                  <a:lnTo>
                    <a:pt x="674656" y="67342"/>
                  </a:lnTo>
                  <a:lnTo>
                    <a:pt x="668274" y="49149"/>
                  </a:lnTo>
                  <a:lnTo>
                    <a:pt x="662369" y="26765"/>
                  </a:lnTo>
                  <a:lnTo>
                    <a:pt x="606552" y="24194"/>
                  </a:lnTo>
                  <a:lnTo>
                    <a:pt x="546545" y="21146"/>
                  </a:lnTo>
                  <a:lnTo>
                    <a:pt x="524732" y="22765"/>
                  </a:lnTo>
                  <a:lnTo>
                    <a:pt x="199454" y="0"/>
                  </a:lnTo>
                  <a:lnTo>
                    <a:pt x="151638" y="2762"/>
                  </a:lnTo>
                  <a:lnTo>
                    <a:pt x="153257" y="24670"/>
                  </a:lnTo>
                  <a:lnTo>
                    <a:pt x="135731" y="61532"/>
                  </a:lnTo>
                  <a:lnTo>
                    <a:pt x="124111" y="86106"/>
                  </a:lnTo>
                  <a:lnTo>
                    <a:pt x="133160" y="117539"/>
                  </a:lnTo>
                  <a:lnTo>
                    <a:pt x="110871" y="158210"/>
                  </a:lnTo>
                  <a:lnTo>
                    <a:pt x="85916" y="185452"/>
                  </a:lnTo>
                  <a:lnTo>
                    <a:pt x="87058" y="211646"/>
                  </a:lnTo>
                  <a:lnTo>
                    <a:pt x="83820" y="237268"/>
                  </a:lnTo>
                  <a:lnTo>
                    <a:pt x="67913" y="261271"/>
                  </a:lnTo>
                  <a:lnTo>
                    <a:pt x="54197" y="302990"/>
                  </a:lnTo>
                  <a:lnTo>
                    <a:pt x="37719" y="331280"/>
                  </a:lnTo>
                  <a:lnTo>
                    <a:pt x="10668" y="340900"/>
                  </a:lnTo>
                  <a:lnTo>
                    <a:pt x="0" y="356997"/>
                  </a:lnTo>
                  <a:lnTo>
                    <a:pt x="72866" y="361664"/>
                  </a:lnTo>
                  <a:lnTo>
                    <a:pt x="183928" y="370999"/>
                  </a:lnTo>
                  <a:lnTo>
                    <a:pt x="320516" y="383572"/>
                  </a:lnTo>
                  <a:lnTo>
                    <a:pt x="512921" y="398621"/>
                  </a:lnTo>
                  <a:lnTo>
                    <a:pt x="512921" y="398621"/>
                  </a:lnTo>
                  <a:lnTo>
                    <a:pt x="512921" y="3986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6" name="Freeform: Shape 1205">
              <a:extLst>
                <a:ext uri="{FF2B5EF4-FFF2-40B4-BE49-F238E27FC236}">
                  <a16:creationId xmlns:a16="http://schemas.microsoft.com/office/drawing/2014/main" id="{053BE776-DE3F-36C4-256C-3D53CEEAD9BF}"/>
                </a:ext>
              </a:extLst>
            </p:cNvPr>
            <p:cNvSpPr/>
            <p:nvPr/>
          </p:nvSpPr>
          <p:spPr>
            <a:xfrm>
              <a:off x="-4019362" y="2419334"/>
              <a:ext cx="1185186" cy="878984"/>
            </a:xfrm>
            <a:custGeom>
              <a:avLst/>
              <a:gdLst>
                <a:gd name="connsiteX0" fmla="*/ 413861 w 703802"/>
                <a:gd name="connsiteY0" fmla="*/ 508540 h 521969"/>
                <a:gd name="connsiteX1" fmla="*/ 589883 w 703802"/>
                <a:gd name="connsiteY1" fmla="*/ 517303 h 521969"/>
                <a:gd name="connsiteX2" fmla="*/ 662750 w 703802"/>
                <a:gd name="connsiteY2" fmla="*/ 521970 h 521969"/>
                <a:gd name="connsiteX3" fmla="*/ 682752 w 703802"/>
                <a:gd name="connsiteY3" fmla="*/ 324898 h 521969"/>
                <a:gd name="connsiteX4" fmla="*/ 689610 w 703802"/>
                <a:gd name="connsiteY4" fmla="*/ 269367 h 521969"/>
                <a:gd name="connsiteX5" fmla="*/ 690086 w 703802"/>
                <a:gd name="connsiteY5" fmla="*/ 195739 h 521969"/>
                <a:gd name="connsiteX6" fmla="*/ 703802 w 703802"/>
                <a:gd name="connsiteY6" fmla="*/ 49911 h 521969"/>
                <a:gd name="connsiteX7" fmla="*/ 697325 w 703802"/>
                <a:gd name="connsiteY7" fmla="*/ 31813 h 521969"/>
                <a:gd name="connsiteX8" fmla="*/ 637223 w 703802"/>
                <a:gd name="connsiteY8" fmla="*/ 28670 h 521969"/>
                <a:gd name="connsiteX9" fmla="*/ 639890 w 703802"/>
                <a:gd name="connsiteY9" fmla="*/ 7334 h 521969"/>
                <a:gd name="connsiteX10" fmla="*/ 610076 w 703802"/>
                <a:gd name="connsiteY10" fmla="*/ 3715 h 521969"/>
                <a:gd name="connsiteX11" fmla="*/ 562737 w 703802"/>
                <a:gd name="connsiteY11" fmla="*/ 2191 h 521969"/>
                <a:gd name="connsiteX12" fmla="*/ 560165 w 703802"/>
                <a:gd name="connsiteY12" fmla="*/ 23527 h 521969"/>
                <a:gd name="connsiteX13" fmla="*/ 538829 w 703802"/>
                <a:gd name="connsiteY13" fmla="*/ 20860 h 521969"/>
                <a:gd name="connsiteX14" fmla="*/ 521780 w 703802"/>
                <a:gd name="connsiteY14" fmla="*/ 18764 h 521969"/>
                <a:gd name="connsiteX15" fmla="*/ 499967 w 703802"/>
                <a:gd name="connsiteY15" fmla="*/ 20479 h 521969"/>
                <a:gd name="connsiteX16" fmla="*/ 448913 w 703802"/>
                <a:gd name="connsiteY16" fmla="*/ 14097 h 521969"/>
                <a:gd name="connsiteX17" fmla="*/ 414909 w 703802"/>
                <a:gd name="connsiteY17" fmla="*/ 9906 h 521969"/>
                <a:gd name="connsiteX18" fmla="*/ 342043 w 703802"/>
                <a:gd name="connsiteY18" fmla="*/ 5239 h 521969"/>
                <a:gd name="connsiteX19" fmla="*/ 299466 w 703802"/>
                <a:gd name="connsiteY19" fmla="*/ 0 h 521969"/>
                <a:gd name="connsiteX20" fmla="*/ 276606 w 703802"/>
                <a:gd name="connsiteY20" fmla="*/ 10192 h 521969"/>
                <a:gd name="connsiteX21" fmla="*/ 252698 w 703802"/>
                <a:gd name="connsiteY21" fmla="*/ 28956 h 521969"/>
                <a:gd name="connsiteX22" fmla="*/ 240506 w 703802"/>
                <a:gd name="connsiteY22" fmla="*/ 57817 h 521969"/>
                <a:gd name="connsiteX23" fmla="*/ 229934 w 703802"/>
                <a:gd name="connsiteY23" fmla="*/ 108585 h 521969"/>
                <a:gd name="connsiteX24" fmla="*/ 194786 w 703802"/>
                <a:gd name="connsiteY24" fmla="*/ 112871 h 521969"/>
                <a:gd name="connsiteX25" fmla="*/ 177737 w 703802"/>
                <a:gd name="connsiteY25" fmla="*/ 110776 h 521969"/>
                <a:gd name="connsiteX26" fmla="*/ 165545 w 703802"/>
                <a:gd name="connsiteY26" fmla="*/ 139636 h 521969"/>
                <a:gd name="connsiteX27" fmla="*/ 179451 w 703802"/>
                <a:gd name="connsiteY27" fmla="*/ 167354 h 521969"/>
                <a:gd name="connsiteX28" fmla="*/ 213455 w 703802"/>
                <a:gd name="connsiteY28" fmla="*/ 171545 h 521969"/>
                <a:gd name="connsiteX29" fmla="*/ 234220 w 703802"/>
                <a:gd name="connsiteY29" fmla="*/ 178498 h 521969"/>
                <a:gd name="connsiteX30" fmla="*/ 248126 w 703802"/>
                <a:gd name="connsiteY30" fmla="*/ 206216 h 521969"/>
                <a:gd name="connsiteX31" fmla="*/ 253937 w 703802"/>
                <a:gd name="connsiteY31" fmla="*/ 228600 h 521969"/>
                <a:gd name="connsiteX32" fmla="*/ 225838 w 703802"/>
                <a:gd name="connsiteY32" fmla="*/ 246793 h 521969"/>
                <a:gd name="connsiteX33" fmla="*/ 208788 w 703802"/>
                <a:gd name="connsiteY33" fmla="*/ 244697 h 521969"/>
                <a:gd name="connsiteX34" fmla="*/ 210884 w 703802"/>
                <a:gd name="connsiteY34" fmla="*/ 262318 h 521969"/>
                <a:gd name="connsiteX35" fmla="*/ 217361 w 703802"/>
                <a:gd name="connsiteY35" fmla="*/ 280511 h 521969"/>
                <a:gd name="connsiteX36" fmla="*/ 236982 w 703802"/>
                <a:gd name="connsiteY36" fmla="*/ 295942 h 521969"/>
                <a:gd name="connsiteX37" fmla="*/ 257747 w 703802"/>
                <a:gd name="connsiteY37" fmla="*/ 302800 h 521969"/>
                <a:gd name="connsiteX38" fmla="*/ 245555 w 703802"/>
                <a:gd name="connsiteY38" fmla="*/ 331660 h 521969"/>
                <a:gd name="connsiteX39" fmla="*/ 222695 w 703802"/>
                <a:gd name="connsiteY39" fmla="*/ 341852 h 521969"/>
                <a:gd name="connsiteX40" fmla="*/ 181737 w 703802"/>
                <a:gd name="connsiteY40" fmla="*/ 323755 h 521969"/>
                <a:gd name="connsiteX41" fmla="*/ 159925 w 703802"/>
                <a:gd name="connsiteY41" fmla="*/ 325469 h 521969"/>
                <a:gd name="connsiteX42" fmla="*/ 149257 w 703802"/>
                <a:gd name="connsiteY42" fmla="*/ 341471 h 521969"/>
                <a:gd name="connsiteX43" fmla="*/ 118491 w 703802"/>
                <a:gd name="connsiteY43" fmla="*/ 415766 h 521969"/>
                <a:gd name="connsiteX44" fmla="*/ 110585 w 703802"/>
                <a:gd name="connsiteY44" fmla="*/ 445103 h 521969"/>
                <a:gd name="connsiteX45" fmla="*/ 85058 w 703802"/>
                <a:gd name="connsiteY45" fmla="*/ 441960 h 521969"/>
                <a:gd name="connsiteX46" fmla="*/ 47244 w 703802"/>
                <a:gd name="connsiteY46" fmla="*/ 433006 h 521969"/>
                <a:gd name="connsiteX47" fmla="*/ 21717 w 703802"/>
                <a:gd name="connsiteY47" fmla="*/ 429863 h 521969"/>
                <a:gd name="connsiteX48" fmla="*/ 0 w 703802"/>
                <a:gd name="connsiteY48" fmla="*/ 466153 h 521969"/>
                <a:gd name="connsiteX49" fmla="*/ 2096 w 703802"/>
                <a:gd name="connsiteY49" fmla="*/ 483775 h 521969"/>
                <a:gd name="connsiteX50" fmla="*/ 310610 w 703802"/>
                <a:gd name="connsiteY50" fmla="*/ 504539 h 521969"/>
                <a:gd name="connsiteX51" fmla="*/ 413861 w 703802"/>
                <a:gd name="connsiteY51" fmla="*/ 508540 h 521969"/>
                <a:gd name="connsiteX52" fmla="*/ 413861 w 703802"/>
                <a:gd name="connsiteY52" fmla="*/ 508540 h 521969"/>
                <a:gd name="connsiteX53" fmla="*/ 413861 w 703802"/>
                <a:gd name="connsiteY53" fmla="*/ 508540 h 5219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</a:cxnLst>
              <a:rect l="l" t="t" r="r" b="b"/>
              <a:pathLst>
                <a:path w="703802" h="521969">
                  <a:moveTo>
                    <a:pt x="413861" y="508540"/>
                  </a:moveTo>
                  <a:lnTo>
                    <a:pt x="589883" y="517303"/>
                  </a:lnTo>
                  <a:lnTo>
                    <a:pt x="662750" y="521970"/>
                  </a:lnTo>
                  <a:lnTo>
                    <a:pt x="682752" y="324898"/>
                  </a:lnTo>
                  <a:lnTo>
                    <a:pt x="689610" y="269367"/>
                  </a:lnTo>
                  <a:lnTo>
                    <a:pt x="690086" y="195739"/>
                  </a:lnTo>
                  <a:lnTo>
                    <a:pt x="703802" y="49911"/>
                  </a:lnTo>
                  <a:lnTo>
                    <a:pt x="697325" y="31813"/>
                  </a:lnTo>
                  <a:lnTo>
                    <a:pt x="637223" y="28670"/>
                  </a:lnTo>
                  <a:lnTo>
                    <a:pt x="639890" y="7334"/>
                  </a:lnTo>
                  <a:lnTo>
                    <a:pt x="610076" y="3715"/>
                  </a:lnTo>
                  <a:lnTo>
                    <a:pt x="562737" y="2191"/>
                  </a:lnTo>
                  <a:lnTo>
                    <a:pt x="560165" y="23527"/>
                  </a:lnTo>
                  <a:lnTo>
                    <a:pt x="538829" y="20860"/>
                  </a:lnTo>
                  <a:lnTo>
                    <a:pt x="521780" y="18764"/>
                  </a:lnTo>
                  <a:lnTo>
                    <a:pt x="499967" y="20479"/>
                  </a:lnTo>
                  <a:lnTo>
                    <a:pt x="448913" y="14097"/>
                  </a:lnTo>
                  <a:lnTo>
                    <a:pt x="414909" y="9906"/>
                  </a:lnTo>
                  <a:lnTo>
                    <a:pt x="342043" y="5239"/>
                  </a:lnTo>
                  <a:lnTo>
                    <a:pt x="299466" y="0"/>
                  </a:lnTo>
                  <a:lnTo>
                    <a:pt x="276606" y="10192"/>
                  </a:lnTo>
                  <a:lnTo>
                    <a:pt x="252698" y="28956"/>
                  </a:lnTo>
                  <a:lnTo>
                    <a:pt x="240506" y="57817"/>
                  </a:lnTo>
                  <a:lnTo>
                    <a:pt x="229934" y="108585"/>
                  </a:lnTo>
                  <a:lnTo>
                    <a:pt x="194786" y="112871"/>
                  </a:lnTo>
                  <a:lnTo>
                    <a:pt x="177737" y="110776"/>
                  </a:lnTo>
                  <a:lnTo>
                    <a:pt x="165545" y="139636"/>
                  </a:lnTo>
                  <a:lnTo>
                    <a:pt x="179451" y="167354"/>
                  </a:lnTo>
                  <a:lnTo>
                    <a:pt x="213455" y="171545"/>
                  </a:lnTo>
                  <a:lnTo>
                    <a:pt x="234220" y="178498"/>
                  </a:lnTo>
                  <a:lnTo>
                    <a:pt x="248126" y="206216"/>
                  </a:lnTo>
                  <a:lnTo>
                    <a:pt x="253937" y="228600"/>
                  </a:lnTo>
                  <a:lnTo>
                    <a:pt x="225838" y="246793"/>
                  </a:lnTo>
                  <a:lnTo>
                    <a:pt x="208788" y="244697"/>
                  </a:lnTo>
                  <a:lnTo>
                    <a:pt x="210884" y="262318"/>
                  </a:lnTo>
                  <a:lnTo>
                    <a:pt x="217361" y="280511"/>
                  </a:lnTo>
                  <a:lnTo>
                    <a:pt x="236982" y="295942"/>
                  </a:lnTo>
                  <a:lnTo>
                    <a:pt x="257747" y="302800"/>
                  </a:lnTo>
                  <a:lnTo>
                    <a:pt x="245555" y="331660"/>
                  </a:lnTo>
                  <a:lnTo>
                    <a:pt x="222695" y="341852"/>
                  </a:lnTo>
                  <a:lnTo>
                    <a:pt x="181737" y="323755"/>
                  </a:lnTo>
                  <a:lnTo>
                    <a:pt x="159925" y="325469"/>
                  </a:lnTo>
                  <a:lnTo>
                    <a:pt x="149257" y="341471"/>
                  </a:lnTo>
                  <a:lnTo>
                    <a:pt x="118491" y="415766"/>
                  </a:lnTo>
                  <a:lnTo>
                    <a:pt x="110585" y="445103"/>
                  </a:lnTo>
                  <a:lnTo>
                    <a:pt x="85058" y="441960"/>
                  </a:lnTo>
                  <a:lnTo>
                    <a:pt x="47244" y="433006"/>
                  </a:lnTo>
                  <a:lnTo>
                    <a:pt x="21717" y="429863"/>
                  </a:lnTo>
                  <a:lnTo>
                    <a:pt x="0" y="466153"/>
                  </a:lnTo>
                  <a:lnTo>
                    <a:pt x="2096" y="483775"/>
                  </a:lnTo>
                  <a:lnTo>
                    <a:pt x="310610" y="504539"/>
                  </a:lnTo>
                  <a:lnTo>
                    <a:pt x="413861" y="508540"/>
                  </a:lnTo>
                  <a:lnTo>
                    <a:pt x="413861" y="508540"/>
                  </a:lnTo>
                  <a:lnTo>
                    <a:pt x="413861" y="5085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7" name="Freeform: Shape 1206">
              <a:extLst>
                <a:ext uri="{FF2B5EF4-FFF2-40B4-BE49-F238E27FC236}">
                  <a16:creationId xmlns:a16="http://schemas.microsoft.com/office/drawing/2014/main" id="{D54C700E-16C3-6DED-E60E-0101E857B3D9}"/>
                </a:ext>
              </a:extLst>
            </p:cNvPr>
            <p:cNvSpPr/>
            <p:nvPr/>
          </p:nvSpPr>
          <p:spPr>
            <a:xfrm>
              <a:off x="-3749089" y="1919853"/>
              <a:ext cx="1212615" cy="590909"/>
            </a:xfrm>
            <a:custGeom>
              <a:avLst/>
              <a:gdLst>
                <a:gd name="connsiteX0" fmla="*/ 15335 w 720090"/>
                <a:gd name="connsiteY0" fmla="*/ 317182 h 350901"/>
                <a:gd name="connsiteX1" fmla="*/ 36671 w 720090"/>
                <a:gd name="connsiteY1" fmla="*/ 319849 h 350901"/>
                <a:gd name="connsiteX2" fmla="*/ 35052 w 720090"/>
                <a:gd name="connsiteY2" fmla="*/ 298037 h 350901"/>
                <a:gd name="connsiteX3" fmla="*/ 37719 w 720090"/>
                <a:gd name="connsiteY3" fmla="*/ 276701 h 350901"/>
                <a:gd name="connsiteX4" fmla="*/ 72295 w 720090"/>
                <a:gd name="connsiteY4" fmla="*/ 276701 h 350901"/>
                <a:gd name="connsiteX5" fmla="*/ 82963 w 720090"/>
                <a:gd name="connsiteY5" fmla="*/ 295275 h 350901"/>
                <a:gd name="connsiteX6" fmla="*/ 102679 w 720090"/>
                <a:gd name="connsiteY6" fmla="*/ 310706 h 350901"/>
                <a:gd name="connsiteX7" fmla="*/ 125063 w 720090"/>
                <a:gd name="connsiteY7" fmla="*/ 304800 h 350901"/>
                <a:gd name="connsiteX8" fmla="*/ 110680 w 720090"/>
                <a:gd name="connsiteY8" fmla="*/ 281369 h 350901"/>
                <a:gd name="connsiteX9" fmla="*/ 113348 w 720090"/>
                <a:gd name="connsiteY9" fmla="*/ 260032 h 350901"/>
                <a:gd name="connsiteX10" fmla="*/ 111157 w 720090"/>
                <a:gd name="connsiteY10" fmla="*/ 242411 h 350901"/>
                <a:gd name="connsiteX11" fmla="*/ 119634 w 720090"/>
                <a:gd name="connsiteY11" fmla="*/ 208788 h 350901"/>
                <a:gd name="connsiteX12" fmla="*/ 104680 w 720090"/>
                <a:gd name="connsiteY12" fmla="*/ 189643 h 350901"/>
                <a:gd name="connsiteX13" fmla="*/ 73819 w 720090"/>
                <a:gd name="connsiteY13" fmla="*/ 194501 h 350901"/>
                <a:gd name="connsiteX14" fmla="*/ 51530 w 720090"/>
                <a:gd name="connsiteY14" fmla="*/ 235077 h 350901"/>
                <a:gd name="connsiteX15" fmla="*/ 14288 w 720090"/>
                <a:gd name="connsiteY15" fmla="*/ 256508 h 350901"/>
                <a:gd name="connsiteX16" fmla="*/ 6858 w 720090"/>
                <a:gd name="connsiteY16" fmla="*/ 281559 h 350901"/>
                <a:gd name="connsiteX17" fmla="*/ 0 w 720090"/>
                <a:gd name="connsiteY17" fmla="*/ 302323 h 350901"/>
                <a:gd name="connsiteX18" fmla="*/ 15430 w 720090"/>
                <a:gd name="connsiteY18" fmla="*/ 317182 h 350901"/>
                <a:gd name="connsiteX19" fmla="*/ 15430 w 720090"/>
                <a:gd name="connsiteY19" fmla="*/ 317182 h 350901"/>
                <a:gd name="connsiteX20" fmla="*/ 534543 w 720090"/>
                <a:gd name="connsiteY20" fmla="*/ 350901 h 350901"/>
                <a:gd name="connsiteX21" fmla="*/ 548926 w 720090"/>
                <a:gd name="connsiteY21" fmla="*/ 339661 h 350901"/>
                <a:gd name="connsiteX22" fmla="*/ 571786 w 720090"/>
                <a:gd name="connsiteY22" fmla="*/ 329470 h 350901"/>
                <a:gd name="connsiteX23" fmla="*/ 594170 w 720090"/>
                <a:gd name="connsiteY23" fmla="*/ 323564 h 350901"/>
                <a:gd name="connsiteX24" fmla="*/ 611695 w 720090"/>
                <a:gd name="connsiteY24" fmla="*/ 321373 h 350901"/>
                <a:gd name="connsiteX25" fmla="*/ 634079 w 720090"/>
                <a:gd name="connsiteY25" fmla="*/ 315468 h 350901"/>
                <a:gd name="connsiteX26" fmla="*/ 707041 w 720090"/>
                <a:gd name="connsiteY26" fmla="*/ 320135 h 350901"/>
                <a:gd name="connsiteX27" fmla="*/ 714280 w 720090"/>
                <a:gd name="connsiteY27" fmla="*/ 191072 h 350901"/>
                <a:gd name="connsiteX28" fmla="*/ 720090 w 720090"/>
                <a:gd name="connsiteY28" fmla="*/ 144113 h 350901"/>
                <a:gd name="connsiteX29" fmla="*/ 708851 w 720090"/>
                <a:gd name="connsiteY29" fmla="*/ 129731 h 350901"/>
                <a:gd name="connsiteX30" fmla="*/ 702469 w 720090"/>
                <a:gd name="connsiteY30" fmla="*/ 111633 h 350901"/>
                <a:gd name="connsiteX31" fmla="*/ 691229 w 720090"/>
                <a:gd name="connsiteY31" fmla="*/ 97250 h 350901"/>
                <a:gd name="connsiteX32" fmla="*/ 670941 w 720090"/>
                <a:gd name="connsiteY32" fmla="*/ 86106 h 350901"/>
                <a:gd name="connsiteX33" fmla="*/ 660273 w 720090"/>
                <a:gd name="connsiteY33" fmla="*/ 67437 h 350901"/>
                <a:gd name="connsiteX34" fmla="*/ 644271 w 720090"/>
                <a:gd name="connsiteY34" fmla="*/ 56769 h 350901"/>
                <a:gd name="connsiteX35" fmla="*/ 627221 w 720090"/>
                <a:gd name="connsiteY35" fmla="*/ 54673 h 350901"/>
                <a:gd name="connsiteX36" fmla="*/ 611219 w 720090"/>
                <a:gd name="connsiteY36" fmla="*/ 44006 h 350901"/>
                <a:gd name="connsiteX37" fmla="*/ 599980 w 720090"/>
                <a:gd name="connsiteY37" fmla="*/ 29623 h 350901"/>
                <a:gd name="connsiteX38" fmla="*/ 583978 w 720090"/>
                <a:gd name="connsiteY38" fmla="*/ 18955 h 350901"/>
                <a:gd name="connsiteX39" fmla="*/ 573310 w 720090"/>
                <a:gd name="connsiteY39" fmla="*/ 286 h 350901"/>
                <a:gd name="connsiteX40" fmla="*/ 559499 w 720090"/>
                <a:gd name="connsiteY40" fmla="*/ 7239 h 350901"/>
                <a:gd name="connsiteX41" fmla="*/ 536067 w 720090"/>
                <a:gd name="connsiteY41" fmla="*/ 21717 h 350901"/>
                <a:gd name="connsiteX42" fmla="*/ 520065 w 720090"/>
                <a:gd name="connsiteY42" fmla="*/ 11049 h 350901"/>
                <a:gd name="connsiteX43" fmla="*/ 503587 w 720090"/>
                <a:gd name="connsiteY43" fmla="*/ 4667 h 350901"/>
                <a:gd name="connsiteX44" fmla="*/ 480727 w 720090"/>
                <a:gd name="connsiteY44" fmla="*/ 14859 h 350901"/>
                <a:gd name="connsiteX45" fmla="*/ 465296 w 720090"/>
                <a:gd name="connsiteY45" fmla="*/ 0 h 350901"/>
                <a:gd name="connsiteX46" fmla="*/ 447770 w 720090"/>
                <a:gd name="connsiteY46" fmla="*/ 2191 h 350901"/>
                <a:gd name="connsiteX47" fmla="*/ 425958 w 720090"/>
                <a:gd name="connsiteY47" fmla="*/ 3810 h 350901"/>
                <a:gd name="connsiteX48" fmla="*/ 407860 w 720090"/>
                <a:gd name="connsiteY48" fmla="*/ 10287 h 350901"/>
                <a:gd name="connsiteX49" fmla="*/ 389192 w 720090"/>
                <a:gd name="connsiteY49" fmla="*/ 20955 h 350901"/>
                <a:gd name="connsiteX50" fmla="*/ 374332 w 720090"/>
                <a:gd name="connsiteY50" fmla="*/ 36481 h 350901"/>
                <a:gd name="connsiteX51" fmla="*/ 367951 w 720090"/>
                <a:gd name="connsiteY51" fmla="*/ 53054 h 350901"/>
                <a:gd name="connsiteX52" fmla="*/ 340805 w 720090"/>
                <a:gd name="connsiteY52" fmla="*/ 62674 h 350901"/>
                <a:gd name="connsiteX53" fmla="*/ 327470 w 720090"/>
                <a:gd name="connsiteY53" fmla="*/ 65341 h 350901"/>
                <a:gd name="connsiteX54" fmla="*/ 309372 w 720090"/>
                <a:gd name="connsiteY54" fmla="*/ 71723 h 350901"/>
                <a:gd name="connsiteX55" fmla="*/ 302514 w 720090"/>
                <a:gd name="connsiteY55" fmla="*/ 92488 h 350901"/>
                <a:gd name="connsiteX56" fmla="*/ 295084 w 720090"/>
                <a:gd name="connsiteY56" fmla="*/ 117539 h 350901"/>
                <a:gd name="connsiteX57" fmla="*/ 282321 w 720090"/>
                <a:gd name="connsiteY57" fmla="*/ 150590 h 350901"/>
                <a:gd name="connsiteX58" fmla="*/ 256223 w 720090"/>
                <a:gd name="connsiteY58" fmla="*/ 151733 h 350901"/>
                <a:gd name="connsiteX59" fmla="*/ 235458 w 720090"/>
                <a:gd name="connsiteY59" fmla="*/ 144875 h 350901"/>
                <a:gd name="connsiteX60" fmla="*/ 233839 w 720090"/>
                <a:gd name="connsiteY60" fmla="*/ 123063 h 350901"/>
                <a:gd name="connsiteX61" fmla="*/ 214598 w 720090"/>
                <a:gd name="connsiteY61" fmla="*/ 103346 h 350901"/>
                <a:gd name="connsiteX62" fmla="*/ 194310 w 720090"/>
                <a:gd name="connsiteY62" fmla="*/ 92202 h 350901"/>
                <a:gd name="connsiteX63" fmla="*/ 163449 w 720090"/>
                <a:gd name="connsiteY63" fmla="*/ 97060 h 350901"/>
                <a:gd name="connsiteX64" fmla="*/ 146971 w 720090"/>
                <a:gd name="connsiteY64" fmla="*/ 125349 h 350901"/>
                <a:gd name="connsiteX65" fmla="*/ 140589 w 720090"/>
                <a:gd name="connsiteY65" fmla="*/ 141923 h 350901"/>
                <a:gd name="connsiteX66" fmla="*/ 141160 w 720090"/>
                <a:gd name="connsiteY66" fmla="*/ 172307 h 350901"/>
                <a:gd name="connsiteX67" fmla="*/ 155543 w 720090"/>
                <a:gd name="connsiteY67" fmla="*/ 195739 h 350901"/>
                <a:gd name="connsiteX68" fmla="*/ 166211 w 720090"/>
                <a:gd name="connsiteY68" fmla="*/ 214408 h 350901"/>
                <a:gd name="connsiteX69" fmla="*/ 159353 w 720090"/>
                <a:gd name="connsiteY69" fmla="*/ 235172 h 350901"/>
                <a:gd name="connsiteX70" fmla="*/ 152972 w 720090"/>
                <a:gd name="connsiteY70" fmla="*/ 251746 h 350901"/>
                <a:gd name="connsiteX71" fmla="*/ 138113 w 720090"/>
                <a:gd name="connsiteY71" fmla="*/ 267272 h 350901"/>
                <a:gd name="connsiteX72" fmla="*/ 122682 w 720090"/>
                <a:gd name="connsiteY72" fmla="*/ 286988 h 350901"/>
                <a:gd name="connsiteX73" fmla="*/ 138684 w 720090"/>
                <a:gd name="connsiteY73" fmla="*/ 297656 h 350901"/>
                <a:gd name="connsiteX74" fmla="*/ 181261 w 720090"/>
                <a:gd name="connsiteY74" fmla="*/ 302895 h 350901"/>
                <a:gd name="connsiteX75" fmla="*/ 254222 w 720090"/>
                <a:gd name="connsiteY75" fmla="*/ 307562 h 350901"/>
                <a:gd name="connsiteX76" fmla="*/ 288322 w 720090"/>
                <a:gd name="connsiteY76" fmla="*/ 311753 h 350901"/>
                <a:gd name="connsiteX77" fmla="*/ 339471 w 720090"/>
                <a:gd name="connsiteY77" fmla="*/ 318040 h 350901"/>
                <a:gd name="connsiteX78" fmla="*/ 361283 w 720090"/>
                <a:gd name="connsiteY78" fmla="*/ 316420 h 350901"/>
                <a:gd name="connsiteX79" fmla="*/ 378333 w 720090"/>
                <a:gd name="connsiteY79" fmla="*/ 318516 h 350901"/>
                <a:gd name="connsiteX80" fmla="*/ 399669 w 720090"/>
                <a:gd name="connsiteY80" fmla="*/ 321183 h 350901"/>
                <a:gd name="connsiteX81" fmla="*/ 402336 w 720090"/>
                <a:gd name="connsiteY81" fmla="*/ 299847 h 350901"/>
                <a:gd name="connsiteX82" fmla="*/ 448628 w 720090"/>
                <a:gd name="connsiteY82" fmla="*/ 309944 h 350901"/>
                <a:gd name="connsiteX83" fmla="*/ 471011 w 720090"/>
                <a:gd name="connsiteY83" fmla="*/ 304038 h 350901"/>
                <a:gd name="connsiteX84" fmla="*/ 476917 w 720090"/>
                <a:gd name="connsiteY84" fmla="*/ 326422 h 350901"/>
                <a:gd name="connsiteX85" fmla="*/ 532829 w 720090"/>
                <a:gd name="connsiteY85" fmla="*/ 328994 h 350901"/>
                <a:gd name="connsiteX86" fmla="*/ 534448 w 720090"/>
                <a:gd name="connsiteY86" fmla="*/ 350901 h 350901"/>
                <a:gd name="connsiteX87" fmla="*/ 534448 w 720090"/>
                <a:gd name="connsiteY87" fmla="*/ 350901 h 3509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</a:cxnLst>
              <a:rect l="l" t="t" r="r" b="b"/>
              <a:pathLst>
                <a:path w="720090" h="350901">
                  <a:moveTo>
                    <a:pt x="15335" y="317182"/>
                  </a:moveTo>
                  <a:lnTo>
                    <a:pt x="36671" y="319849"/>
                  </a:lnTo>
                  <a:lnTo>
                    <a:pt x="35052" y="298037"/>
                  </a:lnTo>
                  <a:lnTo>
                    <a:pt x="37719" y="276701"/>
                  </a:lnTo>
                  <a:lnTo>
                    <a:pt x="72295" y="276701"/>
                  </a:lnTo>
                  <a:cubicBezTo>
                    <a:pt x="72295" y="276701"/>
                    <a:pt x="82963" y="295275"/>
                    <a:pt x="82963" y="295275"/>
                  </a:cubicBezTo>
                  <a:lnTo>
                    <a:pt x="102679" y="310706"/>
                  </a:lnTo>
                  <a:lnTo>
                    <a:pt x="125063" y="304800"/>
                  </a:lnTo>
                  <a:lnTo>
                    <a:pt x="110680" y="281369"/>
                  </a:lnTo>
                  <a:lnTo>
                    <a:pt x="113348" y="260032"/>
                  </a:lnTo>
                  <a:lnTo>
                    <a:pt x="111157" y="242411"/>
                  </a:lnTo>
                  <a:lnTo>
                    <a:pt x="119634" y="208788"/>
                  </a:lnTo>
                  <a:lnTo>
                    <a:pt x="104680" y="189643"/>
                  </a:lnTo>
                  <a:lnTo>
                    <a:pt x="73819" y="194501"/>
                  </a:lnTo>
                  <a:lnTo>
                    <a:pt x="51530" y="235077"/>
                  </a:lnTo>
                  <a:lnTo>
                    <a:pt x="14288" y="256508"/>
                  </a:lnTo>
                  <a:lnTo>
                    <a:pt x="6858" y="281559"/>
                  </a:lnTo>
                  <a:lnTo>
                    <a:pt x="0" y="302323"/>
                  </a:lnTo>
                  <a:lnTo>
                    <a:pt x="15430" y="317182"/>
                  </a:lnTo>
                  <a:lnTo>
                    <a:pt x="15430" y="317182"/>
                  </a:lnTo>
                  <a:close/>
                  <a:moveTo>
                    <a:pt x="534543" y="350901"/>
                  </a:moveTo>
                  <a:lnTo>
                    <a:pt x="548926" y="339661"/>
                  </a:lnTo>
                  <a:lnTo>
                    <a:pt x="571786" y="329470"/>
                  </a:lnTo>
                  <a:lnTo>
                    <a:pt x="594170" y="323564"/>
                  </a:lnTo>
                  <a:lnTo>
                    <a:pt x="611695" y="321373"/>
                  </a:lnTo>
                  <a:lnTo>
                    <a:pt x="634079" y="315468"/>
                  </a:lnTo>
                  <a:lnTo>
                    <a:pt x="707041" y="320135"/>
                  </a:lnTo>
                  <a:lnTo>
                    <a:pt x="714280" y="191072"/>
                  </a:lnTo>
                  <a:lnTo>
                    <a:pt x="720090" y="144113"/>
                  </a:lnTo>
                  <a:lnTo>
                    <a:pt x="708851" y="129731"/>
                  </a:lnTo>
                  <a:lnTo>
                    <a:pt x="702469" y="111633"/>
                  </a:lnTo>
                  <a:lnTo>
                    <a:pt x="691229" y="97250"/>
                  </a:lnTo>
                  <a:lnTo>
                    <a:pt x="670941" y="86106"/>
                  </a:lnTo>
                  <a:lnTo>
                    <a:pt x="660273" y="67437"/>
                  </a:lnTo>
                  <a:lnTo>
                    <a:pt x="644271" y="56769"/>
                  </a:lnTo>
                  <a:lnTo>
                    <a:pt x="627221" y="54673"/>
                  </a:lnTo>
                  <a:lnTo>
                    <a:pt x="611219" y="44006"/>
                  </a:lnTo>
                  <a:lnTo>
                    <a:pt x="599980" y="29623"/>
                  </a:lnTo>
                  <a:lnTo>
                    <a:pt x="583978" y="18955"/>
                  </a:lnTo>
                  <a:lnTo>
                    <a:pt x="573310" y="286"/>
                  </a:lnTo>
                  <a:lnTo>
                    <a:pt x="559499" y="7239"/>
                  </a:lnTo>
                  <a:lnTo>
                    <a:pt x="536067" y="21717"/>
                  </a:lnTo>
                  <a:lnTo>
                    <a:pt x="520065" y="11049"/>
                  </a:lnTo>
                  <a:lnTo>
                    <a:pt x="503587" y="4667"/>
                  </a:lnTo>
                  <a:lnTo>
                    <a:pt x="480727" y="14859"/>
                  </a:lnTo>
                  <a:lnTo>
                    <a:pt x="465296" y="0"/>
                  </a:lnTo>
                  <a:lnTo>
                    <a:pt x="447770" y="2191"/>
                  </a:lnTo>
                  <a:lnTo>
                    <a:pt x="425958" y="3810"/>
                  </a:lnTo>
                  <a:lnTo>
                    <a:pt x="407860" y="10287"/>
                  </a:lnTo>
                  <a:lnTo>
                    <a:pt x="389192" y="20955"/>
                  </a:lnTo>
                  <a:lnTo>
                    <a:pt x="374332" y="36481"/>
                  </a:lnTo>
                  <a:lnTo>
                    <a:pt x="367951" y="53054"/>
                  </a:lnTo>
                  <a:lnTo>
                    <a:pt x="340805" y="62674"/>
                  </a:lnTo>
                  <a:lnTo>
                    <a:pt x="327470" y="65341"/>
                  </a:lnTo>
                  <a:lnTo>
                    <a:pt x="309372" y="71723"/>
                  </a:lnTo>
                  <a:lnTo>
                    <a:pt x="302514" y="92488"/>
                  </a:lnTo>
                  <a:lnTo>
                    <a:pt x="295084" y="117539"/>
                  </a:lnTo>
                  <a:lnTo>
                    <a:pt x="282321" y="150590"/>
                  </a:lnTo>
                  <a:lnTo>
                    <a:pt x="256223" y="151733"/>
                  </a:lnTo>
                  <a:lnTo>
                    <a:pt x="235458" y="144875"/>
                  </a:lnTo>
                  <a:lnTo>
                    <a:pt x="233839" y="123063"/>
                  </a:lnTo>
                  <a:lnTo>
                    <a:pt x="214598" y="103346"/>
                  </a:lnTo>
                  <a:lnTo>
                    <a:pt x="194310" y="92202"/>
                  </a:lnTo>
                  <a:lnTo>
                    <a:pt x="163449" y="97060"/>
                  </a:lnTo>
                  <a:lnTo>
                    <a:pt x="146971" y="125349"/>
                  </a:lnTo>
                  <a:lnTo>
                    <a:pt x="140589" y="141923"/>
                  </a:lnTo>
                  <a:lnTo>
                    <a:pt x="141160" y="172307"/>
                  </a:lnTo>
                  <a:lnTo>
                    <a:pt x="155543" y="195739"/>
                  </a:lnTo>
                  <a:lnTo>
                    <a:pt x="166211" y="214408"/>
                  </a:lnTo>
                  <a:lnTo>
                    <a:pt x="159353" y="235172"/>
                  </a:lnTo>
                  <a:lnTo>
                    <a:pt x="152972" y="251746"/>
                  </a:lnTo>
                  <a:lnTo>
                    <a:pt x="138113" y="267272"/>
                  </a:lnTo>
                  <a:lnTo>
                    <a:pt x="122682" y="286988"/>
                  </a:lnTo>
                  <a:lnTo>
                    <a:pt x="138684" y="297656"/>
                  </a:lnTo>
                  <a:lnTo>
                    <a:pt x="181261" y="302895"/>
                  </a:lnTo>
                  <a:lnTo>
                    <a:pt x="254222" y="307562"/>
                  </a:lnTo>
                  <a:lnTo>
                    <a:pt x="288322" y="311753"/>
                  </a:lnTo>
                  <a:lnTo>
                    <a:pt x="339471" y="318040"/>
                  </a:lnTo>
                  <a:lnTo>
                    <a:pt x="361283" y="316420"/>
                  </a:lnTo>
                  <a:lnTo>
                    <a:pt x="378333" y="318516"/>
                  </a:lnTo>
                  <a:lnTo>
                    <a:pt x="399669" y="321183"/>
                  </a:lnTo>
                  <a:lnTo>
                    <a:pt x="402336" y="299847"/>
                  </a:lnTo>
                  <a:lnTo>
                    <a:pt x="448628" y="309944"/>
                  </a:lnTo>
                  <a:lnTo>
                    <a:pt x="471011" y="304038"/>
                  </a:lnTo>
                  <a:lnTo>
                    <a:pt x="476917" y="326422"/>
                  </a:lnTo>
                  <a:lnTo>
                    <a:pt x="532829" y="328994"/>
                  </a:lnTo>
                  <a:lnTo>
                    <a:pt x="534448" y="350901"/>
                  </a:lnTo>
                  <a:lnTo>
                    <a:pt x="534448" y="3509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8" name="Freeform: Shape 1207">
              <a:extLst>
                <a:ext uri="{FF2B5EF4-FFF2-40B4-BE49-F238E27FC236}">
                  <a16:creationId xmlns:a16="http://schemas.microsoft.com/office/drawing/2014/main" id="{4010034D-9500-C49E-F110-75744BCE6928}"/>
                </a:ext>
              </a:extLst>
            </p:cNvPr>
            <p:cNvSpPr/>
            <p:nvPr/>
          </p:nvSpPr>
          <p:spPr>
            <a:xfrm>
              <a:off x="-1609690" y="202462"/>
              <a:ext cx="762855" cy="940577"/>
            </a:xfrm>
            <a:custGeom>
              <a:avLst/>
              <a:gdLst>
                <a:gd name="connsiteX0" fmla="*/ 272987 w 453008"/>
                <a:gd name="connsiteY0" fmla="*/ 558546 h 558545"/>
                <a:gd name="connsiteX1" fmla="*/ 291179 w 453008"/>
                <a:gd name="connsiteY1" fmla="*/ 552069 h 558545"/>
                <a:gd name="connsiteX2" fmla="*/ 294799 w 453008"/>
                <a:gd name="connsiteY2" fmla="*/ 487680 h 558545"/>
                <a:gd name="connsiteX3" fmla="*/ 355187 w 453008"/>
                <a:gd name="connsiteY3" fmla="*/ 490823 h 558545"/>
                <a:gd name="connsiteX4" fmla="*/ 415576 w 453008"/>
                <a:gd name="connsiteY4" fmla="*/ 493967 h 558545"/>
                <a:gd name="connsiteX5" fmla="*/ 420814 w 453008"/>
                <a:gd name="connsiteY5" fmla="*/ 451390 h 558545"/>
                <a:gd name="connsiteX6" fmla="*/ 425958 w 453008"/>
                <a:gd name="connsiteY6" fmla="*/ 374237 h 558545"/>
                <a:gd name="connsiteX7" fmla="*/ 446342 w 453008"/>
                <a:gd name="connsiteY7" fmla="*/ 139065 h 558545"/>
                <a:gd name="connsiteX8" fmla="*/ 453009 w 453008"/>
                <a:gd name="connsiteY8" fmla="*/ 14573 h 558545"/>
                <a:gd name="connsiteX9" fmla="*/ 375571 w 453008"/>
                <a:gd name="connsiteY9" fmla="*/ 9334 h 558545"/>
                <a:gd name="connsiteX10" fmla="*/ 159639 w 453008"/>
                <a:gd name="connsiteY10" fmla="*/ 0 h 558545"/>
                <a:gd name="connsiteX11" fmla="*/ 152686 w 453008"/>
                <a:gd name="connsiteY11" fmla="*/ 20669 h 558545"/>
                <a:gd name="connsiteX12" fmla="*/ 159163 w 453008"/>
                <a:gd name="connsiteY12" fmla="*/ 38767 h 558545"/>
                <a:gd name="connsiteX13" fmla="*/ 154019 w 453008"/>
                <a:gd name="connsiteY13" fmla="*/ 115919 h 558545"/>
                <a:gd name="connsiteX14" fmla="*/ 132588 w 453008"/>
                <a:gd name="connsiteY14" fmla="*/ 113348 h 558545"/>
                <a:gd name="connsiteX15" fmla="*/ 114967 w 453008"/>
                <a:gd name="connsiteY15" fmla="*/ 115443 h 558545"/>
                <a:gd name="connsiteX16" fmla="*/ 96869 w 453008"/>
                <a:gd name="connsiteY16" fmla="*/ 121825 h 558545"/>
                <a:gd name="connsiteX17" fmla="*/ 82391 w 453008"/>
                <a:gd name="connsiteY17" fmla="*/ 133064 h 558545"/>
                <a:gd name="connsiteX18" fmla="*/ 65818 w 453008"/>
                <a:gd name="connsiteY18" fmla="*/ 126682 h 558545"/>
                <a:gd name="connsiteX19" fmla="*/ 50292 w 453008"/>
                <a:gd name="connsiteY19" fmla="*/ 111824 h 558545"/>
                <a:gd name="connsiteX20" fmla="*/ 28956 w 453008"/>
                <a:gd name="connsiteY20" fmla="*/ 109156 h 558545"/>
                <a:gd name="connsiteX21" fmla="*/ 16669 w 453008"/>
                <a:gd name="connsiteY21" fmla="*/ 137922 h 558545"/>
                <a:gd name="connsiteX22" fmla="*/ 0 w 453008"/>
                <a:gd name="connsiteY22" fmla="*/ 343281 h 558545"/>
                <a:gd name="connsiteX23" fmla="*/ 10763 w 453008"/>
                <a:gd name="connsiteY23" fmla="*/ 361950 h 558545"/>
                <a:gd name="connsiteX24" fmla="*/ 22003 w 453008"/>
                <a:gd name="connsiteY24" fmla="*/ 376238 h 558545"/>
                <a:gd name="connsiteX25" fmla="*/ 38100 w 453008"/>
                <a:gd name="connsiteY25" fmla="*/ 386906 h 558545"/>
                <a:gd name="connsiteX26" fmla="*/ 53626 w 453008"/>
                <a:gd name="connsiteY26" fmla="*/ 401765 h 558545"/>
                <a:gd name="connsiteX27" fmla="*/ 69628 w 453008"/>
                <a:gd name="connsiteY27" fmla="*/ 412433 h 558545"/>
                <a:gd name="connsiteX28" fmla="*/ 76105 w 453008"/>
                <a:gd name="connsiteY28" fmla="*/ 430435 h 558545"/>
                <a:gd name="connsiteX29" fmla="*/ 94869 w 453008"/>
                <a:gd name="connsiteY29" fmla="*/ 454438 h 558545"/>
                <a:gd name="connsiteX30" fmla="*/ 106680 w 453008"/>
                <a:gd name="connsiteY30" fmla="*/ 464534 h 558545"/>
                <a:gd name="connsiteX31" fmla="*/ 122682 w 453008"/>
                <a:gd name="connsiteY31" fmla="*/ 475107 h 558545"/>
                <a:gd name="connsiteX32" fmla="*/ 139255 w 453008"/>
                <a:gd name="connsiteY32" fmla="*/ 481489 h 558545"/>
                <a:gd name="connsiteX33" fmla="*/ 156400 w 453008"/>
                <a:gd name="connsiteY33" fmla="*/ 483584 h 558545"/>
                <a:gd name="connsiteX34" fmla="*/ 177260 w 453008"/>
                <a:gd name="connsiteY34" fmla="*/ 490538 h 558545"/>
                <a:gd name="connsiteX35" fmla="*/ 198120 w 453008"/>
                <a:gd name="connsiteY35" fmla="*/ 497396 h 558545"/>
                <a:gd name="connsiteX36" fmla="*/ 204502 w 453008"/>
                <a:gd name="connsiteY36" fmla="*/ 515493 h 558545"/>
                <a:gd name="connsiteX37" fmla="*/ 220028 w 453008"/>
                <a:gd name="connsiteY37" fmla="*/ 530352 h 558545"/>
                <a:gd name="connsiteX38" fmla="*/ 240411 w 453008"/>
                <a:gd name="connsiteY38" fmla="*/ 541496 h 558545"/>
                <a:gd name="connsiteX39" fmla="*/ 269748 w 453008"/>
                <a:gd name="connsiteY39" fmla="*/ 549497 h 558545"/>
                <a:gd name="connsiteX40" fmla="*/ 272987 w 453008"/>
                <a:gd name="connsiteY40" fmla="*/ 558546 h 558545"/>
                <a:gd name="connsiteX41" fmla="*/ 272987 w 453008"/>
                <a:gd name="connsiteY41" fmla="*/ 558546 h 558545"/>
                <a:gd name="connsiteX42" fmla="*/ 272987 w 453008"/>
                <a:gd name="connsiteY42" fmla="*/ 558546 h 5585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3008" h="558545">
                  <a:moveTo>
                    <a:pt x="272987" y="558546"/>
                  </a:moveTo>
                  <a:lnTo>
                    <a:pt x="291179" y="552069"/>
                  </a:lnTo>
                  <a:lnTo>
                    <a:pt x="294799" y="487680"/>
                  </a:lnTo>
                  <a:lnTo>
                    <a:pt x="355187" y="490823"/>
                  </a:lnTo>
                  <a:lnTo>
                    <a:pt x="415576" y="493967"/>
                  </a:lnTo>
                  <a:lnTo>
                    <a:pt x="420814" y="451390"/>
                  </a:lnTo>
                  <a:lnTo>
                    <a:pt x="425958" y="374237"/>
                  </a:lnTo>
                  <a:lnTo>
                    <a:pt x="446342" y="139065"/>
                  </a:lnTo>
                  <a:lnTo>
                    <a:pt x="453009" y="14573"/>
                  </a:lnTo>
                  <a:lnTo>
                    <a:pt x="375571" y="9334"/>
                  </a:lnTo>
                  <a:lnTo>
                    <a:pt x="159639" y="0"/>
                  </a:lnTo>
                  <a:lnTo>
                    <a:pt x="152686" y="20669"/>
                  </a:lnTo>
                  <a:lnTo>
                    <a:pt x="159163" y="38767"/>
                  </a:lnTo>
                  <a:lnTo>
                    <a:pt x="154019" y="115919"/>
                  </a:lnTo>
                  <a:lnTo>
                    <a:pt x="132588" y="113348"/>
                  </a:lnTo>
                  <a:lnTo>
                    <a:pt x="114967" y="115443"/>
                  </a:lnTo>
                  <a:lnTo>
                    <a:pt x="96869" y="121825"/>
                  </a:lnTo>
                  <a:lnTo>
                    <a:pt x="82391" y="133064"/>
                  </a:lnTo>
                  <a:lnTo>
                    <a:pt x="65818" y="126682"/>
                  </a:lnTo>
                  <a:lnTo>
                    <a:pt x="50292" y="111824"/>
                  </a:lnTo>
                  <a:lnTo>
                    <a:pt x="28956" y="109156"/>
                  </a:lnTo>
                  <a:lnTo>
                    <a:pt x="16669" y="137922"/>
                  </a:lnTo>
                  <a:lnTo>
                    <a:pt x="0" y="343281"/>
                  </a:lnTo>
                  <a:lnTo>
                    <a:pt x="10763" y="361950"/>
                  </a:lnTo>
                  <a:lnTo>
                    <a:pt x="22003" y="376238"/>
                  </a:lnTo>
                  <a:lnTo>
                    <a:pt x="38100" y="386906"/>
                  </a:lnTo>
                  <a:lnTo>
                    <a:pt x="53626" y="401765"/>
                  </a:lnTo>
                  <a:lnTo>
                    <a:pt x="69628" y="412433"/>
                  </a:lnTo>
                  <a:lnTo>
                    <a:pt x="76105" y="430435"/>
                  </a:lnTo>
                  <a:lnTo>
                    <a:pt x="94869" y="454438"/>
                  </a:lnTo>
                  <a:lnTo>
                    <a:pt x="106680" y="464534"/>
                  </a:lnTo>
                  <a:lnTo>
                    <a:pt x="122682" y="475107"/>
                  </a:lnTo>
                  <a:lnTo>
                    <a:pt x="139255" y="481489"/>
                  </a:lnTo>
                  <a:lnTo>
                    <a:pt x="156400" y="483584"/>
                  </a:lnTo>
                  <a:lnTo>
                    <a:pt x="177260" y="490538"/>
                  </a:lnTo>
                  <a:lnTo>
                    <a:pt x="198120" y="497396"/>
                  </a:lnTo>
                  <a:lnTo>
                    <a:pt x="204502" y="515493"/>
                  </a:lnTo>
                  <a:lnTo>
                    <a:pt x="220028" y="530352"/>
                  </a:lnTo>
                  <a:lnTo>
                    <a:pt x="240411" y="541496"/>
                  </a:lnTo>
                  <a:lnTo>
                    <a:pt x="269748" y="549497"/>
                  </a:lnTo>
                  <a:lnTo>
                    <a:pt x="272987" y="558546"/>
                  </a:lnTo>
                  <a:lnTo>
                    <a:pt x="272987" y="558546"/>
                  </a:lnTo>
                  <a:lnTo>
                    <a:pt x="272987" y="55854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09" name="Freeform: Shape 1208">
              <a:extLst>
                <a:ext uri="{FF2B5EF4-FFF2-40B4-BE49-F238E27FC236}">
                  <a16:creationId xmlns:a16="http://schemas.microsoft.com/office/drawing/2014/main" id="{7E75B15C-4AB1-2F44-9BEB-80E35981A0BA}"/>
                </a:ext>
              </a:extLst>
            </p:cNvPr>
            <p:cNvSpPr/>
            <p:nvPr/>
          </p:nvSpPr>
          <p:spPr>
            <a:xfrm>
              <a:off x="-1494685" y="2146175"/>
              <a:ext cx="814344" cy="703348"/>
            </a:xfrm>
            <a:custGeom>
              <a:avLst/>
              <a:gdLst>
                <a:gd name="connsiteX0" fmla="*/ 97346 w 483584"/>
                <a:gd name="connsiteY0" fmla="*/ 417671 h 417671"/>
                <a:gd name="connsiteX1" fmla="*/ 116586 w 483584"/>
                <a:gd name="connsiteY1" fmla="*/ 402812 h 417671"/>
                <a:gd name="connsiteX2" fmla="*/ 138303 w 483584"/>
                <a:gd name="connsiteY2" fmla="*/ 366617 h 417671"/>
                <a:gd name="connsiteX3" fmla="*/ 145733 w 483584"/>
                <a:gd name="connsiteY3" fmla="*/ 341567 h 417671"/>
                <a:gd name="connsiteX4" fmla="*/ 156400 w 483584"/>
                <a:gd name="connsiteY4" fmla="*/ 325565 h 417671"/>
                <a:gd name="connsiteX5" fmla="*/ 176117 w 483584"/>
                <a:gd name="connsiteY5" fmla="*/ 340995 h 417671"/>
                <a:gd name="connsiteX6" fmla="*/ 174974 w 483584"/>
                <a:gd name="connsiteY6" fmla="*/ 314992 h 417671"/>
                <a:gd name="connsiteX7" fmla="*/ 186690 w 483584"/>
                <a:gd name="connsiteY7" fmla="*/ 290417 h 417671"/>
                <a:gd name="connsiteX8" fmla="*/ 232410 w 483584"/>
                <a:gd name="connsiteY8" fmla="*/ 270224 h 417671"/>
                <a:gd name="connsiteX9" fmla="*/ 268605 w 483584"/>
                <a:gd name="connsiteY9" fmla="*/ 257366 h 417671"/>
                <a:gd name="connsiteX10" fmla="*/ 279845 w 483584"/>
                <a:gd name="connsiteY10" fmla="*/ 271748 h 417671"/>
                <a:gd name="connsiteX11" fmla="*/ 320802 w 483584"/>
                <a:gd name="connsiteY11" fmla="*/ 255175 h 417671"/>
                <a:gd name="connsiteX12" fmla="*/ 355473 w 483584"/>
                <a:gd name="connsiteY12" fmla="*/ 255175 h 417671"/>
                <a:gd name="connsiteX13" fmla="*/ 410909 w 483584"/>
                <a:gd name="connsiteY13" fmla="*/ 261938 h 417671"/>
                <a:gd name="connsiteX14" fmla="*/ 445008 w 483584"/>
                <a:gd name="connsiteY14" fmla="*/ 266224 h 417671"/>
                <a:gd name="connsiteX15" fmla="*/ 470059 w 483584"/>
                <a:gd name="connsiteY15" fmla="*/ 273558 h 417671"/>
                <a:gd name="connsiteX16" fmla="*/ 477393 w 483584"/>
                <a:gd name="connsiteY16" fmla="*/ 248603 h 417671"/>
                <a:gd name="connsiteX17" fmla="*/ 481108 w 483584"/>
                <a:gd name="connsiteY17" fmla="*/ 218789 h 417671"/>
                <a:gd name="connsiteX18" fmla="*/ 483584 w 483584"/>
                <a:gd name="connsiteY18" fmla="*/ 128397 h 417671"/>
                <a:gd name="connsiteX19" fmla="*/ 443675 w 483584"/>
                <a:gd name="connsiteY19" fmla="*/ 136398 h 417671"/>
                <a:gd name="connsiteX20" fmla="*/ 422910 w 483584"/>
                <a:gd name="connsiteY20" fmla="*/ 129540 h 417671"/>
                <a:gd name="connsiteX21" fmla="*/ 401574 w 483584"/>
                <a:gd name="connsiteY21" fmla="*/ 126873 h 417671"/>
                <a:gd name="connsiteX22" fmla="*/ 376523 w 483584"/>
                <a:gd name="connsiteY22" fmla="*/ 119444 h 417671"/>
                <a:gd name="connsiteX23" fmla="*/ 352520 w 483584"/>
                <a:gd name="connsiteY23" fmla="*/ 103537 h 417671"/>
                <a:gd name="connsiteX24" fmla="*/ 329089 w 483584"/>
                <a:gd name="connsiteY24" fmla="*/ 83344 h 417671"/>
                <a:gd name="connsiteX25" fmla="*/ 307181 w 483584"/>
                <a:gd name="connsiteY25" fmla="*/ 50387 h 417671"/>
                <a:gd name="connsiteX26" fmla="*/ 292703 w 483584"/>
                <a:gd name="connsiteY26" fmla="*/ 27051 h 417671"/>
                <a:gd name="connsiteX27" fmla="*/ 287369 w 483584"/>
                <a:gd name="connsiteY27" fmla="*/ 476 h 417671"/>
                <a:gd name="connsiteX28" fmla="*/ 265557 w 483584"/>
                <a:gd name="connsiteY28" fmla="*/ 2096 h 417671"/>
                <a:gd name="connsiteX29" fmla="*/ 248507 w 483584"/>
                <a:gd name="connsiteY29" fmla="*/ 0 h 417671"/>
                <a:gd name="connsiteX30" fmla="*/ 237363 w 483584"/>
                <a:gd name="connsiteY30" fmla="*/ 20193 h 417671"/>
                <a:gd name="connsiteX31" fmla="*/ 214979 w 483584"/>
                <a:gd name="connsiteY31" fmla="*/ 60674 h 417671"/>
                <a:gd name="connsiteX32" fmla="*/ 188976 w 483584"/>
                <a:gd name="connsiteY32" fmla="*/ 96298 h 417671"/>
                <a:gd name="connsiteX33" fmla="*/ 168783 w 483584"/>
                <a:gd name="connsiteY33" fmla="*/ 119729 h 417671"/>
                <a:gd name="connsiteX34" fmla="*/ 72485 w 483584"/>
                <a:gd name="connsiteY34" fmla="*/ 164021 h 417671"/>
                <a:gd name="connsiteX35" fmla="*/ 26099 w 483584"/>
                <a:gd name="connsiteY35" fmla="*/ 188595 h 417671"/>
                <a:gd name="connsiteX36" fmla="*/ 0 w 483584"/>
                <a:gd name="connsiteY36" fmla="*/ 189643 h 417671"/>
                <a:gd name="connsiteX37" fmla="*/ 95 w 483584"/>
                <a:gd name="connsiteY37" fmla="*/ 224219 h 417671"/>
                <a:gd name="connsiteX38" fmla="*/ 9239 w 483584"/>
                <a:gd name="connsiteY38" fmla="*/ 255556 h 417671"/>
                <a:gd name="connsiteX39" fmla="*/ 20955 w 483584"/>
                <a:gd name="connsiteY39" fmla="*/ 265652 h 417671"/>
                <a:gd name="connsiteX40" fmla="*/ 38100 w 483584"/>
                <a:gd name="connsiteY40" fmla="*/ 302324 h 417671"/>
                <a:gd name="connsiteX41" fmla="*/ 44482 w 483584"/>
                <a:gd name="connsiteY41" fmla="*/ 320421 h 417671"/>
                <a:gd name="connsiteX42" fmla="*/ 50006 w 483584"/>
                <a:gd name="connsiteY42" fmla="*/ 416147 h 417671"/>
                <a:gd name="connsiteX43" fmla="*/ 97346 w 483584"/>
                <a:gd name="connsiteY43" fmla="*/ 417671 h 417671"/>
                <a:gd name="connsiteX44" fmla="*/ 97346 w 483584"/>
                <a:gd name="connsiteY44" fmla="*/ 417671 h 417671"/>
                <a:gd name="connsiteX45" fmla="*/ 97346 w 483584"/>
                <a:gd name="connsiteY45" fmla="*/ 417671 h 4176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483584" h="417671">
                  <a:moveTo>
                    <a:pt x="97346" y="417671"/>
                  </a:moveTo>
                  <a:lnTo>
                    <a:pt x="116586" y="402812"/>
                  </a:lnTo>
                  <a:lnTo>
                    <a:pt x="138303" y="366617"/>
                  </a:lnTo>
                  <a:lnTo>
                    <a:pt x="145733" y="341567"/>
                  </a:lnTo>
                  <a:lnTo>
                    <a:pt x="156400" y="325565"/>
                  </a:lnTo>
                  <a:lnTo>
                    <a:pt x="176117" y="340995"/>
                  </a:lnTo>
                  <a:lnTo>
                    <a:pt x="174974" y="314992"/>
                  </a:lnTo>
                  <a:lnTo>
                    <a:pt x="186690" y="290417"/>
                  </a:lnTo>
                  <a:lnTo>
                    <a:pt x="232410" y="270224"/>
                  </a:lnTo>
                  <a:lnTo>
                    <a:pt x="268605" y="257366"/>
                  </a:lnTo>
                  <a:lnTo>
                    <a:pt x="279845" y="271748"/>
                  </a:lnTo>
                  <a:lnTo>
                    <a:pt x="320802" y="255175"/>
                  </a:lnTo>
                  <a:lnTo>
                    <a:pt x="355473" y="255175"/>
                  </a:lnTo>
                  <a:lnTo>
                    <a:pt x="410909" y="261938"/>
                  </a:lnTo>
                  <a:lnTo>
                    <a:pt x="445008" y="266224"/>
                  </a:lnTo>
                  <a:lnTo>
                    <a:pt x="470059" y="273558"/>
                  </a:lnTo>
                  <a:lnTo>
                    <a:pt x="477393" y="248603"/>
                  </a:lnTo>
                  <a:lnTo>
                    <a:pt x="481108" y="218789"/>
                  </a:lnTo>
                  <a:lnTo>
                    <a:pt x="483584" y="128397"/>
                  </a:lnTo>
                  <a:lnTo>
                    <a:pt x="443675" y="136398"/>
                  </a:lnTo>
                  <a:lnTo>
                    <a:pt x="422910" y="129540"/>
                  </a:lnTo>
                  <a:lnTo>
                    <a:pt x="401574" y="126873"/>
                  </a:lnTo>
                  <a:lnTo>
                    <a:pt x="376523" y="119444"/>
                  </a:lnTo>
                  <a:lnTo>
                    <a:pt x="352520" y="103537"/>
                  </a:lnTo>
                  <a:lnTo>
                    <a:pt x="329089" y="83344"/>
                  </a:lnTo>
                  <a:lnTo>
                    <a:pt x="307181" y="50387"/>
                  </a:lnTo>
                  <a:lnTo>
                    <a:pt x="292703" y="27051"/>
                  </a:lnTo>
                  <a:lnTo>
                    <a:pt x="287369" y="476"/>
                  </a:lnTo>
                  <a:lnTo>
                    <a:pt x="265557" y="2096"/>
                  </a:lnTo>
                  <a:lnTo>
                    <a:pt x="248507" y="0"/>
                  </a:lnTo>
                  <a:lnTo>
                    <a:pt x="237363" y="20193"/>
                  </a:lnTo>
                  <a:lnTo>
                    <a:pt x="214979" y="60674"/>
                  </a:lnTo>
                  <a:lnTo>
                    <a:pt x="188976" y="96298"/>
                  </a:lnTo>
                  <a:lnTo>
                    <a:pt x="168783" y="119729"/>
                  </a:lnTo>
                  <a:lnTo>
                    <a:pt x="72485" y="164021"/>
                  </a:lnTo>
                  <a:lnTo>
                    <a:pt x="26099" y="188595"/>
                  </a:lnTo>
                  <a:lnTo>
                    <a:pt x="0" y="189643"/>
                  </a:lnTo>
                  <a:lnTo>
                    <a:pt x="95" y="224219"/>
                  </a:lnTo>
                  <a:lnTo>
                    <a:pt x="9239" y="255556"/>
                  </a:lnTo>
                  <a:lnTo>
                    <a:pt x="20955" y="265652"/>
                  </a:lnTo>
                  <a:lnTo>
                    <a:pt x="38100" y="302324"/>
                  </a:lnTo>
                  <a:lnTo>
                    <a:pt x="44482" y="320421"/>
                  </a:lnTo>
                  <a:lnTo>
                    <a:pt x="50006" y="416147"/>
                  </a:lnTo>
                  <a:lnTo>
                    <a:pt x="97346" y="417671"/>
                  </a:lnTo>
                  <a:lnTo>
                    <a:pt x="97346" y="417671"/>
                  </a:lnTo>
                  <a:lnTo>
                    <a:pt x="97346" y="41767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0" name="Freeform: Shape 1209">
              <a:extLst>
                <a:ext uri="{FF2B5EF4-FFF2-40B4-BE49-F238E27FC236}">
                  <a16:creationId xmlns:a16="http://schemas.microsoft.com/office/drawing/2014/main" id="{DDC86043-3E84-556D-7E40-21D111F2C4B3}"/>
                </a:ext>
              </a:extLst>
            </p:cNvPr>
            <p:cNvSpPr/>
            <p:nvPr/>
          </p:nvSpPr>
          <p:spPr>
            <a:xfrm>
              <a:off x="-2320416" y="1241045"/>
              <a:ext cx="778415" cy="693083"/>
            </a:xfrm>
            <a:custGeom>
              <a:avLst/>
              <a:gdLst>
                <a:gd name="connsiteX0" fmla="*/ 324517 w 462248"/>
                <a:gd name="connsiteY0" fmla="*/ 411575 h 411575"/>
                <a:gd name="connsiteX1" fmla="*/ 339376 w 462248"/>
                <a:gd name="connsiteY1" fmla="*/ 396050 h 411575"/>
                <a:gd name="connsiteX2" fmla="*/ 408051 w 462248"/>
                <a:gd name="connsiteY2" fmla="*/ 330803 h 411575"/>
                <a:gd name="connsiteX3" fmla="*/ 447389 w 462248"/>
                <a:gd name="connsiteY3" fmla="*/ 292322 h 411575"/>
                <a:gd name="connsiteX4" fmla="*/ 462248 w 462248"/>
                <a:gd name="connsiteY4" fmla="*/ 276892 h 411575"/>
                <a:gd name="connsiteX5" fmla="*/ 445770 w 462248"/>
                <a:gd name="connsiteY5" fmla="*/ 270510 h 411575"/>
                <a:gd name="connsiteX6" fmla="*/ 434530 w 462248"/>
                <a:gd name="connsiteY6" fmla="*/ 256127 h 411575"/>
                <a:gd name="connsiteX7" fmla="*/ 423291 w 462248"/>
                <a:gd name="connsiteY7" fmla="*/ 241744 h 411575"/>
                <a:gd name="connsiteX8" fmla="*/ 406813 w 462248"/>
                <a:gd name="connsiteY8" fmla="*/ 235363 h 411575"/>
                <a:gd name="connsiteX9" fmla="*/ 391859 w 462248"/>
                <a:gd name="connsiteY9" fmla="*/ 216217 h 411575"/>
                <a:gd name="connsiteX10" fmla="*/ 370046 w 462248"/>
                <a:gd name="connsiteY10" fmla="*/ 217837 h 411575"/>
                <a:gd name="connsiteX11" fmla="*/ 349282 w 462248"/>
                <a:gd name="connsiteY11" fmla="*/ 210884 h 411575"/>
                <a:gd name="connsiteX12" fmla="*/ 338042 w 462248"/>
                <a:gd name="connsiteY12" fmla="*/ 196501 h 411575"/>
                <a:gd name="connsiteX13" fmla="*/ 322135 w 462248"/>
                <a:gd name="connsiteY13" fmla="*/ 185928 h 411575"/>
                <a:gd name="connsiteX14" fmla="*/ 304514 w 462248"/>
                <a:gd name="connsiteY14" fmla="*/ 188023 h 411575"/>
                <a:gd name="connsiteX15" fmla="*/ 284321 w 462248"/>
                <a:gd name="connsiteY15" fmla="*/ 176879 h 411575"/>
                <a:gd name="connsiteX16" fmla="*/ 272034 w 462248"/>
                <a:gd name="connsiteY16" fmla="*/ 171069 h 411575"/>
                <a:gd name="connsiteX17" fmla="*/ 250698 w 462248"/>
                <a:gd name="connsiteY17" fmla="*/ 168402 h 411575"/>
                <a:gd name="connsiteX18" fmla="*/ 249079 w 462248"/>
                <a:gd name="connsiteY18" fmla="*/ 146590 h 411575"/>
                <a:gd name="connsiteX19" fmla="*/ 237934 w 462248"/>
                <a:gd name="connsiteY19" fmla="*/ 132207 h 411575"/>
                <a:gd name="connsiteX20" fmla="*/ 231458 w 462248"/>
                <a:gd name="connsiteY20" fmla="*/ 114014 h 411575"/>
                <a:gd name="connsiteX21" fmla="*/ 237839 w 462248"/>
                <a:gd name="connsiteY21" fmla="*/ 97536 h 411575"/>
                <a:gd name="connsiteX22" fmla="*/ 232505 w 462248"/>
                <a:gd name="connsiteY22" fmla="*/ 70866 h 411575"/>
                <a:gd name="connsiteX23" fmla="*/ 230886 w 462248"/>
                <a:gd name="connsiteY23" fmla="*/ 48958 h 411575"/>
                <a:gd name="connsiteX24" fmla="*/ 224409 w 462248"/>
                <a:gd name="connsiteY24" fmla="*/ 30861 h 411575"/>
                <a:gd name="connsiteX25" fmla="*/ 208502 w 462248"/>
                <a:gd name="connsiteY25" fmla="*/ 20193 h 411575"/>
                <a:gd name="connsiteX26" fmla="*/ 191929 w 462248"/>
                <a:gd name="connsiteY26" fmla="*/ 13811 h 411575"/>
                <a:gd name="connsiteX27" fmla="*/ 184975 w 462248"/>
                <a:gd name="connsiteY27" fmla="*/ 0 h 411575"/>
                <a:gd name="connsiteX28" fmla="*/ 169640 w 462248"/>
                <a:gd name="connsiteY28" fmla="*/ 19717 h 411575"/>
                <a:gd name="connsiteX29" fmla="*/ 163259 w 462248"/>
                <a:gd name="connsiteY29" fmla="*/ 36290 h 411575"/>
                <a:gd name="connsiteX30" fmla="*/ 147828 w 462248"/>
                <a:gd name="connsiteY30" fmla="*/ 56102 h 411575"/>
                <a:gd name="connsiteX31" fmla="*/ 132397 w 462248"/>
                <a:gd name="connsiteY31" fmla="*/ 75819 h 411575"/>
                <a:gd name="connsiteX32" fmla="*/ 113252 w 462248"/>
                <a:gd name="connsiteY32" fmla="*/ 90773 h 411575"/>
                <a:gd name="connsiteX33" fmla="*/ 95155 w 462248"/>
                <a:gd name="connsiteY33" fmla="*/ 97250 h 411575"/>
                <a:gd name="connsiteX34" fmla="*/ 82391 w 462248"/>
                <a:gd name="connsiteY34" fmla="*/ 130302 h 411575"/>
                <a:gd name="connsiteX35" fmla="*/ 21717 w 462248"/>
                <a:gd name="connsiteY35" fmla="*/ 131540 h 411575"/>
                <a:gd name="connsiteX36" fmla="*/ 19050 w 462248"/>
                <a:gd name="connsiteY36" fmla="*/ 152876 h 411575"/>
                <a:gd name="connsiteX37" fmla="*/ 12763 w 462248"/>
                <a:gd name="connsiteY37" fmla="*/ 169354 h 411575"/>
                <a:gd name="connsiteX38" fmla="*/ 2096 w 462248"/>
                <a:gd name="connsiteY38" fmla="*/ 185452 h 411575"/>
                <a:gd name="connsiteX39" fmla="*/ 0 w 462248"/>
                <a:gd name="connsiteY39" fmla="*/ 202502 h 411575"/>
                <a:gd name="connsiteX40" fmla="*/ 2191 w 462248"/>
                <a:gd name="connsiteY40" fmla="*/ 220123 h 411575"/>
                <a:gd name="connsiteX41" fmla="*/ 13335 w 462248"/>
                <a:gd name="connsiteY41" fmla="*/ 234506 h 411575"/>
                <a:gd name="connsiteX42" fmla="*/ 24574 w 462248"/>
                <a:gd name="connsiteY42" fmla="*/ 248888 h 411575"/>
                <a:gd name="connsiteX43" fmla="*/ 40005 w 462248"/>
                <a:gd name="connsiteY43" fmla="*/ 263747 h 411575"/>
                <a:gd name="connsiteX44" fmla="*/ 56483 w 462248"/>
                <a:gd name="connsiteY44" fmla="*/ 270129 h 411575"/>
                <a:gd name="connsiteX45" fmla="*/ 73057 w 462248"/>
                <a:gd name="connsiteY45" fmla="*/ 276511 h 411575"/>
                <a:gd name="connsiteX46" fmla="*/ 83725 w 462248"/>
                <a:gd name="connsiteY46" fmla="*/ 295180 h 411575"/>
                <a:gd name="connsiteX47" fmla="*/ 113538 w 462248"/>
                <a:gd name="connsiteY47" fmla="*/ 298799 h 411575"/>
                <a:gd name="connsiteX48" fmla="*/ 142780 w 462248"/>
                <a:gd name="connsiteY48" fmla="*/ 306800 h 411575"/>
                <a:gd name="connsiteX49" fmla="*/ 163640 w 462248"/>
                <a:gd name="connsiteY49" fmla="*/ 313658 h 411575"/>
                <a:gd name="connsiteX50" fmla="*/ 179546 w 462248"/>
                <a:gd name="connsiteY50" fmla="*/ 324326 h 411575"/>
                <a:gd name="connsiteX51" fmla="*/ 195548 w 462248"/>
                <a:gd name="connsiteY51" fmla="*/ 334994 h 411575"/>
                <a:gd name="connsiteX52" fmla="*/ 222790 w 462248"/>
                <a:gd name="connsiteY52" fmla="*/ 359950 h 411575"/>
                <a:gd name="connsiteX53" fmla="*/ 234505 w 462248"/>
                <a:gd name="connsiteY53" fmla="*/ 370046 h 411575"/>
                <a:gd name="connsiteX54" fmla="*/ 251555 w 462248"/>
                <a:gd name="connsiteY54" fmla="*/ 372237 h 411575"/>
                <a:gd name="connsiteX55" fmla="*/ 268605 w 462248"/>
                <a:gd name="connsiteY55" fmla="*/ 374333 h 411575"/>
                <a:gd name="connsiteX56" fmla="*/ 284512 w 462248"/>
                <a:gd name="connsiteY56" fmla="*/ 384905 h 411575"/>
                <a:gd name="connsiteX57" fmla="*/ 300038 w 462248"/>
                <a:gd name="connsiteY57" fmla="*/ 399860 h 411575"/>
                <a:gd name="connsiteX58" fmla="*/ 312230 w 462248"/>
                <a:gd name="connsiteY58" fmla="*/ 405670 h 411575"/>
                <a:gd name="connsiteX59" fmla="*/ 324517 w 462248"/>
                <a:gd name="connsiteY59" fmla="*/ 411575 h 411575"/>
                <a:gd name="connsiteX60" fmla="*/ 324517 w 462248"/>
                <a:gd name="connsiteY60" fmla="*/ 411575 h 411575"/>
                <a:gd name="connsiteX61" fmla="*/ 324517 w 462248"/>
                <a:gd name="connsiteY61" fmla="*/ 411575 h 411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62248" h="411575">
                  <a:moveTo>
                    <a:pt x="324517" y="411575"/>
                  </a:moveTo>
                  <a:lnTo>
                    <a:pt x="339376" y="396050"/>
                  </a:lnTo>
                  <a:lnTo>
                    <a:pt x="408051" y="330803"/>
                  </a:lnTo>
                  <a:lnTo>
                    <a:pt x="447389" y="292322"/>
                  </a:lnTo>
                  <a:lnTo>
                    <a:pt x="462248" y="276892"/>
                  </a:lnTo>
                  <a:lnTo>
                    <a:pt x="445770" y="270510"/>
                  </a:lnTo>
                  <a:lnTo>
                    <a:pt x="434530" y="256127"/>
                  </a:lnTo>
                  <a:lnTo>
                    <a:pt x="423291" y="241744"/>
                  </a:lnTo>
                  <a:lnTo>
                    <a:pt x="406813" y="235363"/>
                  </a:lnTo>
                  <a:lnTo>
                    <a:pt x="391859" y="216217"/>
                  </a:lnTo>
                  <a:lnTo>
                    <a:pt x="370046" y="217837"/>
                  </a:lnTo>
                  <a:lnTo>
                    <a:pt x="349282" y="210884"/>
                  </a:lnTo>
                  <a:lnTo>
                    <a:pt x="338042" y="196501"/>
                  </a:lnTo>
                  <a:lnTo>
                    <a:pt x="322135" y="185928"/>
                  </a:lnTo>
                  <a:lnTo>
                    <a:pt x="304514" y="188023"/>
                  </a:lnTo>
                  <a:lnTo>
                    <a:pt x="284321" y="176879"/>
                  </a:lnTo>
                  <a:lnTo>
                    <a:pt x="272034" y="171069"/>
                  </a:lnTo>
                  <a:lnTo>
                    <a:pt x="250698" y="168402"/>
                  </a:lnTo>
                  <a:lnTo>
                    <a:pt x="249079" y="146590"/>
                  </a:lnTo>
                  <a:lnTo>
                    <a:pt x="237934" y="132207"/>
                  </a:lnTo>
                  <a:lnTo>
                    <a:pt x="231458" y="114014"/>
                  </a:lnTo>
                  <a:lnTo>
                    <a:pt x="237839" y="97536"/>
                  </a:lnTo>
                  <a:lnTo>
                    <a:pt x="232505" y="70866"/>
                  </a:lnTo>
                  <a:lnTo>
                    <a:pt x="230886" y="48958"/>
                  </a:lnTo>
                  <a:lnTo>
                    <a:pt x="224409" y="30861"/>
                  </a:lnTo>
                  <a:lnTo>
                    <a:pt x="208502" y="20193"/>
                  </a:lnTo>
                  <a:lnTo>
                    <a:pt x="191929" y="13811"/>
                  </a:lnTo>
                  <a:lnTo>
                    <a:pt x="184975" y="0"/>
                  </a:lnTo>
                  <a:lnTo>
                    <a:pt x="169640" y="19717"/>
                  </a:lnTo>
                  <a:lnTo>
                    <a:pt x="163259" y="36290"/>
                  </a:lnTo>
                  <a:lnTo>
                    <a:pt x="147828" y="56102"/>
                  </a:lnTo>
                  <a:lnTo>
                    <a:pt x="132397" y="75819"/>
                  </a:lnTo>
                  <a:lnTo>
                    <a:pt x="113252" y="90773"/>
                  </a:lnTo>
                  <a:lnTo>
                    <a:pt x="95155" y="97250"/>
                  </a:lnTo>
                  <a:lnTo>
                    <a:pt x="82391" y="130302"/>
                  </a:lnTo>
                  <a:lnTo>
                    <a:pt x="21717" y="131540"/>
                  </a:lnTo>
                  <a:lnTo>
                    <a:pt x="19050" y="152876"/>
                  </a:lnTo>
                  <a:lnTo>
                    <a:pt x="12763" y="169354"/>
                  </a:lnTo>
                  <a:lnTo>
                    <a:pt x="2096" y="185452"/>
                  </a:lnTo>
                  <a:lnTo>
                    <a:pt x="0" y="202502"/>
                  </a:lnTo>
                  <a:lnTo>
                    <a:pt x="2191" y="220123"/>
                  </a:lnTo>
                  <a:lnTo>
                    <a:pt x="13335" y="234506"/>
                  </a:lnTo>
                  <a:lnTo>
                    <a:pt x="24574" y="248888"/>
                  </a:lnTo>
                  <a:lnTo>
                    <a:pt x="40005" y="263747"/>
                  </a:lnTo>
                  <a:lnTo>
                    <a:pt x="56483" y="270129"/>
                  </a:lnTo>
                  <a:lnTo>
                    <a:pt x="73057" y="276511"/>
                  </a:lnTo>
                  <a:lnTo>
                    <a:pt x="83725" y="295180"/>
                  </a:lnTo>
                  <a:lnTo>
                    <a:pt x="113538" y="298799"/>
                  </a:lnTo>
                  <a:lnTo>
                    <a:pt x="142780" y="306800"/>
                  </a:lnTo>
                  <a:lnTo>
                    <a:pt x="163640" y="313658"/>
                  </a:lnTo>
                  <a:lnTo>
                    <a:pt x="179546" y="324326"/>
                  </a:lnTo>
                  <a:lnTo>
                    <a:pt x="195548" y="334994"/>
                  </a:lnTo>
                  <a:lnTo>
                    <a:pt x="222790" y="359950"/>
                  </a:lnTo>
                  <a:lnTo>
                    <a:pt x="234505" y="370046"/>
                  </a:lnTo>
                  <a:lnTo>
                    <a:pt x="251555" y="372237"/>
                  </a:lnTo>
                  <a:lnTo>
                    <a:pt x="268605" y="374333"/>
                  </a:lnTo>
                  <a:lnTo>
                    <a:pt x="284512" y="384905"/>
                  </a:lnTo>
                  <a:lnTo>
                    <a:pt x="300038" y="399860"/>
                  </a:lnTo>
                  <a:lnTo>
                    <a:pt x="312230" y="405670"/>
                  </a:lnTo>
                  <a:lnTo>
                    <a:pt x="324517" y="411575"/>
                  </a:lnTo>
                  <a:lnTo>
                    <a:pt x="324517" y="411575"/>
                  </a:lnTo>
                  <a:lnTo>
                    <a:pt x="324517" y="4115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1" name="Freeform: Shape 1210">
              <a:extLst>
                <a:ext uri="{FF2B5EF4-FFF2-40B4-BE49-F238E27FC236}">
                  <a16:creationId xmlns:a16="http://schemas.microsoft.com/office/drawing/2014/main" id="{AFEBD067-AD29-3C8B-A551-7ECD6A48599E}"/>
                </a:ext>
              </a:extLst>
            </p:cNvPr>
            <p:cNvSpPr/>
            <p:nvPr/>
          </p:nvSpPr>
          <p:spPr>
            <a:xfrm>
              <a:off x="-2923837" y="755999"/>
              <a:ext cx="985650" cy="707358"/>
            </a:xfrm>
            <a:custGeom>
              <a:avLst/>
              <a:gdLst>
                <a:gd name="connsiteX0" fmla="*/ 381190 w 585311"/>
                <a:gd name="connsiteY0" fmla="*/ 420053 h 420052"/>
                <a:gd name="connsiteX1" fmla="*/ 424815 w 585311"/>
                <a:gd name="connsiteY1" fmla="*/ 416719 h 420052"/>
                <a:gd name="connsiteX2" fmla="*/ 454533 w 585311"/>
                <a:gd name="connsiteY2" fmla="*/ 385953 h 420052"/>
                <a:gd name="connsiteX3" fmla="*/ 472631 w 585311"/>
                <a:gd name="connsiteY3" fmla="*/ 379476 h 420052"/>
                <a:gd name="connsiteX4" fmla="*/ 486918 w 585311"/>
                <a:gd name="connsiteY4" fmla="*/ 368332 h 420052"/>
                <a:gd name="connsiteX5" fmla="*/ 501777 w 585311"/>
                <a:gd name="connsiteY5" fmla="*/ 352901 h 420052"/>
                <a:gd name="connsiteX6" fmla="*/ 522542 w 585311"/>
                <a:gd name="connsiteY6" fmla="*/ 325279 h 420052"/>
                <a:gd name="connsiteX7" fmla="*/ 528828 w 585311"/>
                <a:gd name="connsiteY7" fmla="*/ 308801 h 420052"/>
                <a:gd name="connsiteX8" fmla="*/ 541020 w 585311"/>
                <a:gd name="connsiteY8" fmla="*/ 280035 h 420052"/>
                <a:gd name="connsiteX9" fmla="*/ 525590 w 585311"/>
                <a:gd name="connsiteY9" fmla="*/ 265271 h 420052"/>
                <a:gd name="connsiteX10" fmla="*/ 539972 w 585311"/>
                <a:gd name="connsiteY10" fmla="*/ 254032 h 420052"/>
                <a:gd name="connsiteX11" fmla="*/ 557498 w 585311"/>
                <a:gd name="connsiteY11" fmla="*/ 251936 h 420052"/>
                <a:gd name="connsiteX12" fmla="*/ 574357 w 585311"/>
                <a:gd name="connsiteY12" fmla="*/ 150400 h 420052"/>
                <a:gd name="connsiteX13" fmla="*/ 585311 w 585311"/>
                <a:gd name="connsiteY13" fmla="*/ 26670 h 420052"/>
                <a:gd name="connsiteX14" fmla="*/ 448532 w 585311"/>
                <a:gd name="connsiteY14" fmla="*/ 14097 h 420052"/>
                <a:gd name="connsiteX15" fmla="*/ 341662 w 585311"/>
                <a:gd name="connsiteY15" fmla="*/ 5144 h 420052"/>
                <a:gd name="connsiteX16" fmla="*/ 264509 w 585311"/>
                <a:gd name="connsiteY16" fmla="*/ 0 h 420052"/>
                <a:gd name="connsiteX17" fmla="*/ 257080 w 585311"/>
                <a:gd name="connsiteY17" fmla="*/ 24956 h 420052"/>
                <a:gd name="connsiteX18" fmla="*/ 118777 w 585311"/>
                <a:gd name="connsiteY18" fmla="*/ 25146 h 420052"/>
                <a:gd name="connsiteX19" fmla="*/ 137922 w 585311"/>
                <a:gd name="connsiteY19" fmla="*/ 44768 h 420052"/>
                <a:gd name="connsiteX20" fmla="*/ 148114 w 585311"/>
                <a:gd name="connsiteY20" fmla="*/ 67628 h 420052"/>
                <a:gd name="connsiteX21" fmla="*/ 148209 w 585311"/>
                <a:gd name="connsiteY21" fmla="*/ 102108 h 420052"/>
                <a:gd name="connsiteX22" fmla="*/ 110966 w 585311"/>
                <a:gd name="connsiteY22" fmla="*/ 123444 h 420052"/>
                <a:gd name="connsiteX23" fmla="*/ 92869 w 585311"/>
                <a:gd name="connsiteY23" fmla="*/ 129826 h 420052"/>
                <a:gd name="connsiteX24" fmla="*/ 74771 w 585311"/>
                <a:gd name="connsiteY24" fmla="*/ 136208 h 420052"/>
                <a:gd name="connsiteX25" fmla="*/ 59912 w 585311"/>
                <a:gd name="connsiteY25" fmla="*/ 151638 h 420052"/>
                <a:gd name="connsiteX26" fmla="*/ 47339 w 585311"/>
                <a:gd name="connsiteY26" fmla="*/ 219170 h 420052"/>
                <a:gd name="connsiteX27" fmla="*/ 26575 w 585311"/>
                <a:gd name="connsiteY27" fmla="*/ 246793 h 420052"/>
                <a:gd name="connsiteX28" fmla="*/ 0 w 585311"/>
                <a:gd name="connsiteY28" fmla="*/ 252127 h 420052"/>
                <a:gd name="connsiteX29" fmla="*/ 14954 w 585311"/>
                <a:gd name="connsiteY29" fmla="*/ 271272 h 420052"/>
                <a:gd name="connsiteX30" fmla="*/ 12287 w 585311"/>
                <a:gd name="connsiteY30" fmla="*/ 292513 h 420052"/>
                <a:gd name="connsiteX31" fmla="*/ 43720 w 585311"/>
                <a:gd name="connsiteY31" fmla="*/ 317945 h 420052"/>
                <a:gd name="connsiteX32" fmla="*/ 74104 w 585311"/>
                <a:gd name="connsiteY32" fmla="*/ 351949 h 420052"/>
                <a:gd name="connsiteX33" fmla="*/ 80010 w 585311"/>
                <a:gd name="connsiteY33" fmla="*/ 374237 h 420052"/>
                <a:gd name="connsiteX34" fmla="*/ 91154 w 585311"/>
                <a:gd name="connsiteY34" fmla="*/ 354044 h 420052"/>
                <a:gd name="connsiteX35" fmla="*/ 120967 w 585311"/>
                <a:gd name="connsiteY35" fmla="*/ 357664 h 420052"/>
                <a:gd name="connsiteX36" fmla="*/ 139065 w 585311"/>
                <a:gd name="connsiteY36" fmla="*/ 351282 h 420052"/>
                <a:gd name="connsiteX37" fmla="*/ 156019 w 585311"/>
                <a:gd name="connsiteY37" fmla="*/ 353378 h 420052"/>
                <a:gd name="connsiteX38" fmla="*/ 170879 w 585311"/>
                <a:gd name="connsiteY38" fmla="*/ 337947 h 420052"/>
                <a:gd name="connsiteX39" fmla="*/ 191167 w 585311"/>
                <a:gd name="connsiteY39" fmla="*/ 349091 h 420052"/>
                <a:gd name="connsiteX40" fmla="*/ 208217 w 585311"/>
                <a:gd name="connsiteY40" fmla="*/ 351187 h 420052"/>
                <a:gd name="connsiteX41" fmla="*/ 225742 w 585311"/>
                <a:gd name="connsiteY41" fmla="*/ 348996 h 420052"/>
                <a:gd name="connsiteX42" fmla="*/ 240030 w 585311"/>
                <a:gd name="connsiteY42" fmla="*/ 337852 h 420052"/>
                <a:gd name="connsiteX43" fmla="*/ 318230 w 585311"/>
                <a:gd name="connsiteY43" fmla="*/ 334613 h 420052"/>
                <a:gd name="connsiteX44" fmla="*/ 333756 w 585311"/>
                <a:gd name="connsiteY44" fmla="*/ 349377 h 420052"/>
                <a:gd name="connsiteX45" fmla="*/ 344900 w 585311"/>
                <a:gd name="connsiteY45" fmla="*/ 363760 h 420052"/>
                <a:gd name="connsiteX46" fmla="*/ 351282 w 585311"/>
                <a:gd name="connsiteY46" fmla="*/ 381762 h 420052"/>
                <a:gd name="connsiteX47" fmla="*/ 362998 w 585311"/>
                <a:gd name="connsiteY47" fmla="*/ 391859 h 420052"/>
                <a:gd name="connsiteX48" fmla="*/ 377952 w 585311"/>
                <a:gd name="connsiteY48" fmla="*/ 411004 h 420052"/>
                <a:gd name="connsiteX49" fmla="*/ 381190 w 585311"/>
                <a:gd name="connsiteY49" fmla="*/ 420053 h 420052"/>
                <a:gd name="connsiteX50" fmla="*/ 381190 w 585311"/>
                <a:gd name="connsiteY50" fmla="*/ 420053 h 420052"/>
                <a:gd name="connsiteX51" fmla="*/ 381190 w 585311"/>
                <a:gd name="connsiteY51" fmla="*/ 420053 h 4200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85311" h="420052">
                  <a:moveTo>
                    <a:pt x="381190" y="420053"/>
                  </a:moveTo>
                  <a:lnTo>
                    <a:pt x="424815" y="416719"/>
                  </a:lnTo>
                  <a:lnTo>
                    <a:pt x="454533" y="385953"/>
                  </a:lnTo>
                  <a:lnTo>
                    <a:pt x="472631" y="379476"/>
                  </a:lnTo>
                  <a:lnTo>
                    <a:pt x="486918" y="368332"/>
                  </a:lnTo>
                  <a:lnTo>
                    <a:pt x="501777" y="352901"/>
                  </a:lnTo>
                  <a:lnTo>
                    <a:pt x="522542" y="325279"/>
                  </a:lnTo>
                  <a:lnTo>
                    <a:pt x="528828" y="308801"/>
                  </a:lnTo>
                  <a:lnTo>
                    <a:pt x="541020" y="280035"/>
                  </a:lnTo>
                  <a:lnTo>
                    <a:pt x="525590" y="265271"/>
                  </a:lnTo>
                  <a:lnTo>
                    <a:pt x="539972" y="254032"/>
                  </a:lnTo>
                  <a:lnTo>
                    <a:pt x="557498" y="251936"/>
                  </a:lnTo>
                  <a:lnTo>
                    <a:pt x="574357" y="150400"/>
                  </a:lnTo>
                  <a:lnTo>
                    <a:pt x="585311" y="26670"/>
                  </a:lnTo>
                  <a:lnTo>
                    <a:pt x="448532" y="14097"/>
                  </a:lnTo>
                  <a:lnTo>
                    <a:pt x="341662" y="5144"/>
                  </a:lnTo>
                  <a:lnTo>
                    <a:pt x="264509" y="0"/>
                  </a:lnTo>
                  <a:lnTo>
                    <a:pt x="257080" y="24956"/>
                  </a:lnTo>
                  <a:lnTo>
                    <a:pt x="118777" y="25146"/>
                  </a:lnTo>
                  <a:lnTo>
                    <a:pt x="137922" y="44768"/>
                  </a:lnTo>
                  <a:lnTo>
                    <a:pt x="148114" y="67628"/>
                  </a:lnTo>
                  <a:lnTo>
                    <a:pt x="148209" y="102108"/>
                  </a:lnTo>
                  <a:lnTo>
                    <a:pt x="110966" y="123444"/>
                  </a:lnTo>
                  <a:lnTo>
                    <a:pt x="92869" y="129826"/>
                  </a:lnTo>
                  <a:lnTo>
                    <a:pt x="74771" y="136208"/>
                  </a:lnTo>
                  <a:lnTo>
                    <a:pt x="59912" y="151638"/>
                  </a:lnTo>
                  <a:lnTo>
                    <a:pt x="47339" y="219170"/>
                  </a:lnTo>
                  <a:lnTo>
                    <a:pt x="26575" y="246793"/>
                  </a:lnTo>
                  <a:lnTo>
                    <a:pt x="0" y="252127"/>
                  </a:lnTo>
                  <a:lnTo>
                    <a:pt x="14954" y="271272"/>
                  </a:lnTo>
                  <a:lnTo>
                    <a:pt x="12287" y="292513"/>
                  </a:lnTo>
                  <a:lnTo>
                    <a:pt x="43720" y="317945"/>
                  </a:lnTo>
                  <a:lnTo>
                    <a:pt x="74104" y="351949"/>
                  </a:lnTo>
                  <a:lnTo>
                    <a:pt x="80010" y="374237"/>
                  </a:lnTo>
                  <a:lnTo>
                    <a:pt x="91154" y="354044"/>
                  </a:lnTo>
                  <a:lnTo>
                    <a:pt x="120967" y="357664"/>
                  </a:lnTo>
                  <a:lnTo>
                    <a:pt x="139065" y="351282"/>
                  </a:lnTo>
                  <a:lnTo>
                    <a:pt x="156019" y="353378"/>
                  </a:lnTo>
                  <a:lnTo>
                    <a:pt x="170879" y="337947"/>
                  </a:lnTo>
                  <a:lnTo>
                    <a:pt x="191167" y="349091"/>
                  </a:lnTo>
                  <a:lnTo>
                    <a:pt x="208217" y="351187"/>
                  </a:lnTo>
                  <a:lnTo>
                    <a:pt x="225742" y="348996"/>
                  </a:lnTo>
                  <a:lnTo>
                    <a:pt x="240030" y="337852"/>
                  </a:lnTo>
                  <a:lnTo>
                    <a:pt x="318230" y="334613"/>
                  </a:lnTo>
                  <a:lnTo>
                    <a:pt x="333756" y="349377"/>
                  </a:lnTo>
                  <a:lnTo>
                    <a:pt x="344900" y="363760"/>
                  </a:lnTo>
                  <a:lnTo>
                    <a:pt x="351282" y="381762"/>
                  </a:lnTo>
                  <a:lnTo>
                    <a:pt x="362998" y="391859"/>
                  </a:lnTo>
                  <a:lnTo>
                    <a:pt x="377952" y="411004"/>
                  </a:lnTo>
                  <a:lnTo>
                    <a:pt x="381190" y="420053"/>
                  </a:lnTo>
                  <a:lnTo>
                    <a:pt x="381190" y="420053"/>
                  </a:lnTo>
                  <a:lnTo>
                    <a:pt x="381190" y="42005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2" name="Freeform: Shape 1211">
              <a:extLst>
                <a:ext uri="{FF2B5EF4-FFF2-40B4-BE49-F238E27FC236}">
                  <a16:creationId xmlns:a16="http://schemas.microsoft.com/office/drawing/2014/main" id="{8D4E6A1C-F751-B728-F8B3-51942887895B}"/>
                </a:ext>
              </a:extLst>
            </p:cNvPr>
            <p:cNvSpPr/>
            <p:nvPr/>
          </p:nvSpPr>
          <p:spPr>
            <a:xfrm>
              <a:off x="-2896409" y="2448368"/>
              <a:ext cx="827336" cy="891336"/>
            </a:xfrm>
            <a:custGeom>
              <a:avLst/>
              <a:gdLst>
                <a:gd name="connsiteX0" fmla="*/ 210312 w 491299"/>
                <a:gd name="connsiteY0" fmla="*/ 517493 h 529304"/>
                <a:gd name="connsiteX1" fmla="*/ 261461 w 491299"/>
                <a:gd name="connsiteY1" fmla="*/ 523780 h 529304"/>
                <a:gd name="connsiteX2" fmla="*/ 291751 w 491299"/>
                <a:gd name="connsiteY2" fmla="*/ 523208 h 529304"/>
                <a:gd name="connsiteX3" fmla="*/ 347663 w 491299"/>
                <a:gd name="connsiteY3" fmla="*/ 525780 h 529304"/>
                <a:gd name="connsiteX4" fmla="*/ 446723 w 491299"/>
                <a:gd name="connsiteY4" fmla="*/ 529304 h 529304"/>
                <a:gd name="connsiteX5" fmla="*/ 463010 w 491299"/>
                <a:gd name="connsiteY5" fmla="*/ 327565 h 529304"/>
                <a:gd name="connsiteX6" fmla="*/ 491300 w 491299"/>
                <a:gd name="connsiteY6" fmla="*/ 27622 h 529304"/>
                <a:gd name="connsiteX7" fmla="*/ 375285 w 491299"/>
                <a:gd name="connsiteY7" fmla="*/ 22003 h 529304"/>
                <a:gd name="connsiteX8" fmla="*/ 324136 w 491299"/>
                <a:gd name="connsiteY8" fmla="*/ 15716 h 529304"/>
                <a:gd name="connsiteX9" fmla="*/ 290036 w 491299"/>
                <a:gd name="connsiteY9" fmla="*/ 11430 h 529304"/>
                <a:gd name="connsiteX10" fmla="*/ 200025 w 491299"/>
                <a:gd name="connsiteY10" fmla="*/ 4667 h 529304"/>
                <a:gd name="connsiteX11" fmla="*/ 127159 w 491299"/>
                <a:gd name="connsiteY11" fmla="*/ 0 h 529304"/>
                <a:gd name="connsiteX12" fmla="*/ 109538 w 491299"/>
                <a:gd name="connsiteY12" fmla="*/ 2191 h 529304"/>
                <a:gd name="connsiteX13" fmla="*/ 91440 w 491299"/>
                <a:gd name="connsiteY13" fmla="*/ 8668 h 529304"/>
                <a:gd name="connsiteX14" fmla="*/ 73914 w 491299"/>
                <a:gd name="connsiteY14" fmla="*/ 10763 h 529304"/>
                <a:gd name="connsiteX15" fmla="*/ 55817 w 491299"/>
                <a:gd name="connsiteY15" fmla="*/ 17240 h 529304"/>
                <a:gd name="connsiteX16" fmla="*/ 36671 w 491299"/>
                <a:gd name="connsiteY16" fmla="*/ 32194 h 529304"/>
                <a:gd name="connsiteX17" fmla="*/ 22955 w 491299"/>
                <a:gd name="connsiteY17" fmla="*/ 177927 h 529304"/>
                <a:gd name="connsiteX18" fmla="*/ 22574 w 491299"/>
                <a:gd name="connsiteY18" fmla="*/ 251555 h 529304"/>
                <a:gd name="connsiteX19" fmla="*/ 15716 w 491299"/>
                <a:gd name="connsiteY19" fmla="*/ 307086 h 529304"/>
                <a:gd name="connsiteX20" fmla="*/ 0 w 491299"/>
                <a:gd name="connsiteY20" fmla="*/ 504539 h 529304"/>
                <a:gd name="connsiteX21" fmla="*/ 55912 w 491299"/>
                <a:gd name="connsiteY21" fmla="*/ 507111 h 529304"/>
                <a:gd name="connsiteX22" fmla="*/ 210312 w 491299"/>
                <a:gd name="connsiteY22" fmla="*/ 517493 h 529304"/>
                <a:gd name="connsiteX23" fmla="*/ 210312 w 491299"/>
                <a:gd name="connsiteY23" fmla="*/ 517493 h 529304"/>
                <a:gd name="connsiteX24" fmla="*/ 210312 w 491299"/>
                <a:gd name="connsiteY24" fmla="*/ 517493 h 5293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491299" h="529304">
                  <a:moveTo>
                    <a:pt x="210312" y="517493"/>
                  </a:moveTo>
                  <a:lnTo>
                    <a:pt x="261461" y="523780"/>
                  </a:lnTo>
                  <a:lnTo>
                    <a:pt x="291751" y="523208"/>
                  </a:lnTo>
                  <a:lnTo>
                    <a:pt x="347663" y="525780"/>
                  </a:lnTo>
                  <a:lnTo>
                    <a:pt x="446723" y="529304"/>
                  </a:lnTo>
                  <a:lnTo>
                    <a:pt x="463010" y="327565"/>
                  </a:lnTo>
                  <a:lnTo>
                    <a:pt x="491300" y="27622"/>
                  </a:lnTo>
                  <a:lnTo>
                    <a:pt x="375285" y="22003"/>
                  </a:lnTo>
                  <a:lnTo>
                    <a:pt x="324136" y="15716"/>
                  </a:lnTo>
                  <a:lnTo>
                    <a:pt x="290036" y="11430"/>
                  </a:lnTo>
                  <a:lnTo>
                    <a:pt x="200025" y="4667"/>
                  </a:lnTo>
                  <a:lnTo>
                    <a:pt x="127159" y="0"/>
                  </a:lnTo>
                  <a:lnTo>
                    <a:pt x="109538" y="2191"/>
                  </a:lnTo>
                  <a:lnTo>
                    <a:pt x="91440" y="8668"/>
                  </a:lnTo>
                  <a:lnTo>
                    <a:pt x="73914" y="10763"/>
                  </a:lnTo>
                  <a:lnTo>
                    <a:pt x="55817" y="17240"/>
                  </a:lnTo>
                  <a:lnTo>
                    <a:pt x="36671" y="32194"/>
                  </a:lnTo>
                  <a:lnTo>
                    <a:pt x="22955" y="177927"/>
                  </a:lnTo>
                  <a:lnTo>
                    <a:pt x="22574" y="251555"/>
                  </a:lnTo>
                  <a:lnTo>
                    <a:pt x="15716" y="307086"/>
                  </a:lnTo>
                  <a:lnTo>
                    <a:pt x="0" y="504539"/>
                  </a:lnTo>
                  <a:lnTo>
                    <a:pt x="55912" y="507111"/>
                  </a:lnTo>
                  <a:lnTo>
                    <a:pt x="210312" y="517493"/>
                  </a:lnTo>
                  <a:lnTo>
                    <a:pt x="210312" y="517493"/>
                  </a:lnTo>
                  <a:lnTo>
                    <a:pt x="210312" y="51749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3" name="Freeform: Shape 1212">
              <a:extLst>
                <a:ext uri="{FF2B5EF4-FFF2-40B4-BE49-F238E27FC236}">
                  <a16:creationId xmlns:a16="http://schemas.microsoft.com/office/drawing/2014/main" id="{087E4D49-6C75-3380-2FE7-62B7BE98F3BB}"/>
                </a:ext>
              </a:extLst>
            </p:cNvPr>
            <p:cNvSpPr/>
            <p:nvPr/>
          </p:nvSpPr>
          <p:spPr>
            <a:xfrm>
              <a:off x="-2039077" y="782143"/>
              <a:ext cx="860378" cy="929992"/>
            </a:xfrm>
            <a:custGeom>
              <a:avLst/>
              <a:gdLst>
                <a:gd name="connsiteX0" fmla="*/ 482060 w 510920"/>
                <a:gd name="connsiteY0" fmla="*/ 552260 h 552259"/>
                <a:gd name="connsiteX1" fmla="*/ 481012 w 510920"/>
                <a:gd name="connsiteY1" fmla="*/ 526161 h 552259"/>
                <a:gd name="connsiteX2" fmla="*/ 488347 w 510920"/>
                <a:gd name="connsiteY2" fmla="*/ 466344 h 552259"/>
                <a:gd name="connsiteX3" fmla="*/ 497777 w 510920"/>
                <a:gd name="connsiteY3" fmla="*/ 354902 h 552259"/>
                <a:gd name="connsiteX4" fmla="*/ 501396 w 510920"/>
                <a:gd name="connsiteY4" fmla="*/ 290322 h 552259"/>
                <a:gd name="connsiteX5" fmla="*/ 510921 w 510920"/>
                <a:gd name="connsiteY5" fmla="*/ 213550 h 552259"/>
                <a:gd name="connsiteX6" fmla="*/ 486823 w 510920"/>
                <a:gd name="connsiteY6" fmla="*/ 197548 h 552259"/>
                <a:gd name="connsiteX7" fmla="*/ 467106 w 510920"/>
                <a:gd name="connsiteY7" fmla="*/ 182118 h 552259"/>
                <a:gd name="connsiteX8" fmla="*/ 455390 w 510920"/>
                <a:gd name="connsiteY8" fmla="*/ 172021 h 552259"/>
                <a:gd name="connsiteX9" fmla="*/ 453199 w 510920"/>
                <a:gd name="connsiteY9" fmla="*/ 154400 h 552259"/>
                <a:gd name="connsiteX10" fmla="*/ 432340 w 510920"/>
                <a:gd name="connsiteY10" fmla="*/ 147447 h 552259"/>
                <a:gd name="connsiteX11" fmla="*/ 415290 w 510920"/>
                <a:gd name="connsiteY11" fmla="*/ 145352 h 552259"/>
                <a:gd name="connsiteX12" fmla="*/ 394525 w 510920"/>
                <a:gd name="connsiteY12" fmla="*/ 138494 h 552259"/>
                <a:gd name="connsiteX13" fmla="*/ 377952 w 510920"/>
                <a:gd name="connsiteY13" fmla="*/ 132112 h 552259"/>
                <a:gd name="connsiteX14" fmla="*/ 366236 w 510920"/>
                <a:gd name="connsiteY14" fmla="*/ 122015 h 552259"/>
                <a:gd name="connsiteX15" fmla="*/ 350234 w 510920"/>
                <a:gd name="connsiteY15" fmla="*/ 111347 h 552259"/>
                <a:gd name="connsiteX16" fmla="*/ 338995 w 510920"/>
                <a:gd name="connsiteY16" fmla="*/ 96965 h 552259"/>
                <a:gd name="connsiteX17" fmla="*/ 328232 w 510920"/>
                <a:gd name="connsiteY17" fmla="*/ 78296 h 552259"/>
                <a:gd name="connsiteX18" fmla="*/ 317564 w 510920"/>
                <a:gd name="connsiteY18" fmla="*/ 59627 h 552259"/>
                <a:gd name="connsiteX19" fmla="*/ 301561 w 510920"/>
                <a:gd name="connsiteY19" fmla="*/ 49054 h 552259"/>
                <a:gd name="connsiteX20" fmla="*/ 285560 w 510920"/>
                <a:gd name="connsiteY20" fmla="*/ 38386 h 552259"/>
                <a:gd name="connsiteX21" fmla="*/ 266319 w 510920"/>
                <a:gd name="connsiteY21" fmla="*/ 18669 h 552259"/>
                <a:gd name="connsiteX22" fmla="*/ 255651 w 510920"/>
                <a:gd name="connsiteY22" fmla="*/ 0 h 552259"/>
                <a:gd name="connsiteX23" fmla="*/ 252508 w 510920"/>
                <a:gd name="connsiteY23" fmla="*/ 25622 h 552259"/>
                <a:gd name="connsiteX24" fmla="*/ 59341 w 510920"/>
                <a:gd name="connsiteY24" fmla="*/ 10478 h 552259"/>
                <a:gd name="connsiteX25" fmla="*/ 49435 w 510920"/>
                <a:gd name="connsiteY25" fmla="*/ 126206 h 552259"/>
                <a:gd name="connsiteX26" fmla="*/ 40481 w 510920"/>
                <a:gd name="connsiteY26" fmla="*/ 233458 h 552259"/>
                <a:gd name="connsiteX27" fmla="*/ 22384 w 510920"/>
                <a:gd name="connsiteY27" fmla="*/ 239840 h 552259"/>
                <a:gd name="connsiteX28" fmla="*/ 0 w 510920"/>
                <a:gd name="connsiteY28" fmla="*/ 245745 h 552259"/>
                <a:gd name="connsiteX29" fmla="*/ 11240 w 510920"/>
                <a:gd name="connsiteY29" fmla="*/ 260128 h 552259"/>
                <a:gd name="connsiteX30" fmla="*/ 17145 w 510920"/>
                <a:gd name="connsiteY30" fmla="*/ 282607 h 552259"/>
                <a:gd name="connsiteX31" fmla="*/ 32575 w 510920"/>
                <a:gd name="connsiteY31" fmla="*/ 297466 h 552259"/>
                <a:gd name="connsiteX32" fmla="*/ 53435 w 510920"/>
                <a:gd name="connsiteY32" fmla="*/ 304419 h 552259"/>
                <a:gd name="connsiteX33" fmla="*/ 64103 w 510920"/>
                <a:gd name="connsiteY33" fmla="*/ 322993 h 552259"/>
                <a:gd name="connsiteX34" fmla="*/ 65723 w 510920"/>
                <a:gd name="connsiteY34" fmla="*/ 344900 h 552259"/>
                <a:gd name="connsiteX35" fmla="*/ 71628 w 510920"/>
                <a:gd name="connsiteY35" fmla="*/ 367284 h 552259"/>
                <a:gd name="connsiteX36" fmla="*/ 69532 w 510920"/>
                <a:gd name="connsiteY36" fmla="*/ 384334 h 552259"/>
                <a:gd name="connsiteX37" fmla="*/ 71152 w 510920"/>
                <a:gd name="connsiteY37" fmla="*/ 406241 h 552259"/>
                <a:gd name="connsiteX38" fmla="*/ 78105 w 510920"/>
                <a:gd name="connsiteY38" fmla="*/ 420053 h 552259"/>
                <a:gd name="connsiteX39" fmla="*/ 84582 w 510920"/>
                <a:gd name="connsiteY39" fmla="*/ 438245 h 552259"/>
                <a:gd name="connsiteX40" fmla="*/ 101060 w 510920"/>
                <a:gd name="connsiteY40" fmla="*/ 444627 h 552259"/>
                <a:gd name="connsiteX41" fmla="*/ 117634 w 510920"/>
                <a:gd name="connsiteY41" fmla="*/ 451009 h 552259"/>
                <a:gd name="connsiteX42" fmla="*/ 133636 w 510920"/>
                <a:gd name="connsiteY42" fmla="*/ 461582 h 552259"/>
                <a:gd name="connsiteX43" fmla="*/ 168878 w 510920"/>
                <a:gd name="connsiteY43" fmla="*/ 457295 h 552259"/>
                <a:gd name="connsiteX44" fmla="*/ 170974 w 510920"/>
                <a:gd name="connsiteY44" fmla="*/ 474917 h 552259"/>
                <a:gd name="connsiteX45" fmla="*/ 196120 w 510920"/>
                <a:gd name="connsiteY45" fmla="*/ 482346 h 552259"/>
                <a:gd name="connsiteX46" fmla="*/ 216884 w 510920"/>
                <a:gd name="connsiteY46" fmla="*/ 489204 h 552259"/>
                <a:gd name="connsiteX47" fmla="*/ 232886 w 510920"/>
                <a:gd name="connsiteY47" fmla="*/ 499872 h 552259"/>
                <a:gd name="connsiteX48" fmla="*/ 248983 w 510920"/>
                <a:gd name="connsiteY48" fmla="*/ 510540 h 552259"/>
                <a:gd name="connsiteX49" fmla="*/ 264414 w 510920"/>
                <a:gd name="connsiteY49" fmla="*/ 525399 h 552259"/>
                <a:gd name="connsiteX50" fmla="*/ 482060 w 510920"/>
                <a:gd name="connsiteY50" fmla="*/ 552260 h 552259"/>
                <a:gd name="connsiteX51" fmla="*/ 482060 w 510920"/>
                <a:gd name="connsiteY51" fmla="*/ 552260 h 552259"/>
                <a:gd name="connsiteX52" fmla="*/ 482060 w 510920"/>
                <a:gd name="connsiteY52" fmla="*/ 552260 h 5522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10920" h="552259">
                  <a:moveTo>
                    <a:pt x="482060" y="552260"/>
                  </a:moveTo>
                  <a:lnTo>
                    <a:pt x="481012" y="526161"/>
                  </a:lnTo>
                  <a:lnTo>
                    <a:pt x="488347" y="466344"/>
                  </a:lnTo>
                  <a:lnTo>
                    <a:pt x="497777" y="354902"/>
                  </a:lnTo>
                  <a:lnTo>
                    <a:pt x="501396" y="290322"/>
                  </a:lnTo>
                  <a:lnTo>
                    <a:pt x="510921" y="213550"/>
                  </a:lnTo>
                  <a:lnTo>
                    <a:pt x="486823" y="197548"/>
                  </a:lnTo>
                  <a:lnTo>
                    <a:pt x="467106" y="182118"/>
                  </a:lnTo>
                  <a:lnTo>
                    <a:pt x="455390" y="172021"/>
                  </a:lnTo>
                  <a:lnTo>
                    <a:pt x="453199" y="154400"/>
                  </a:lnTo>
                  <a:lnTo>
                    <a:pt x="432340" y="147447"/>
                  </a:lnTo>
                  <a:lnTo>
                    <a:pt x="415290" y="145352"/>
                  </a:lnTo>
                  <a:lnTo>
                    <a:pt x="394525" y="138494"/>
                  </a:lnTo>
                  <a:lnTo>
                    <a:pt x="377952" y="132112"/>
                  </a:lnTo>
                  <a:lnTo>
                    <a:pt x="366236" y="122015"/>
                  </a:lnTo>
                  <a:lnTo>
                    <a:pt x="350234" y="111347"/>
                  </a:lnTo>
                  <a:lnTo>
                    <a:pt x="338995" y="96965"/>
                  </a:lnTo>
                  <a:lnTo>
                    <a:pt x="328232" y="78296"/>
                  </a:lnTo>
                  <a:lnTo>
                    <a:pt x="317564" y="59627"/>
                  </a:lnTo>
                  <a:lnTo>
                    <a:pt x="301561" y="49054"/>
                  </a:lnTo>
                  <a:lnTo>
                    <a:pt x="285560" y="38386"/>
                  </a:lnTo>
                  <a:lnTo>
                    <a:pt x="266319" y="18669"/>
                  </a:lnTo>
                  <a:lnTo>
                    <a:pt x="255651" y="0"/>
                  </a:lnTo>
                  <a:lnTo>
                    <a:pt x="252508" y="25622"/>
                  </a:lnTo>
                  <a:lnTo>
                    <a:pt x="59341" y="10478"/>
                  </a:lnTo>
                  <a:lnTo>
                    <a:pt x="49435" y="126206"/>
                  </a:lnTo>
                  <a:lnTo>
                    <a:pt x="40481" y="233458"/>
                  </a:lnTo>
                  <a:lnTo>
                    <a:pt x="22384" y="239840"/>
                  </a:lnTo>
                  <a:lnTo>
                    <a:pt x="0" y="245745"/>
                  </a:lnTo>
                  <a:lnTo>
                    <a:pt x="11240" y="260128"/>
                  </a:lnTo>
                  <a:lnTo>
                    <a:pt x="17145" y="282607"/>
                  </a:lnTo>
                  <a:lnTo>
                    <a:pt x="32575" y="297466"/>
                  </a:lnTo>
                  <a:lnTo>
                    <a:pt x="53435" y="304419"/>
                  </a:lnTo>
                  <a:lnTo>
                    <a:pt x="64103" y="322993"/>
                  </a:lnTo>
                  <a:lnTo>
                    <a:pt x="65723" y="344900"/>
                  </a:lnTo>
                  <a:lnTo>
                    <a:pt x="71628" y="367284"/>
                  </a:lnTo>
                  <a:lnTo>
                    <a:pt x="69532" y="384334"/>
                  </a:lnTo>
                  <a:lnTo>
                    <a:pt x="71152" y="406241"/>
                  </a:lnTo>
                  <a:lnTo>
                    <a:pt x="78105" y="420053"/>
                  </a:lnTo>
                  <a:lnTo>
                    <a:pt x="84582" y="438245"/>
                  </a:lnTo>
                  <a:lnTo>
                    <a:pt x="101060" y="444627"/>
                  </a:lnTo>
                  <a:lnTo>
                    <a:pt x="117634" y="451009"/>
                  </a:lnTo>
                  <a:lnTo>
                    <a:pt x="133636" y="461582"/>
                  </a:lnTo>
                  <a:lnTo>
                    <a:pt x="168878" y="457295"/>
                  </a:lnTo>
                  <a:lnTo>
                    <a:pt x="170974" y="474917"/>
                  </a:lnTo>
                  <a:lnTo>
                    <a:pt x="196120" y="482346"/>
                  </a:lnTo>
                  <a:lnTo>
                    <a:pt x="216884" y="489204"/>
                  </a:lnTo>
                  <a:lnTo>
                    <a:pt x="232886" y="499872"/>
                  </a:lnTo>
                  <a:lnTo>
                    <a:pt x="248983" y="510540"/>
                  </a:lnTo>
                  <a:lnTo>
                    <a:pt x="264414" y="525399"/>
                  </a:lnTo>
                  <a:lnTo>
                    <a:pt x="482060" y="552260"/>
                  </a:lnTo>
                  <a:lnTo>
                    <a:pt x="482060" y="552260"/>
                  </a:lnTo>
                  <a:lnTo>
                    <a:pt x="482060" y="55226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4" name="Freeform: Shape 1213">
              <a:extLst>
                <a:ext uri="{FF2B5EF4-FFF2-40B4-BE49-F238E27FC236}">
                  <a16:creationId xmlns:a16="http://schemas.microsoft.com/office/drawing/2014/main" id="{7738CCC7-3B0F-18B4-A82A-EA352EA8249D}"/>
                </a:ext>
              </a:extLst>
            </p:cNvPr>
            <p:cNvSpPr/>
            <p:nvPr/>
          </p:nvSpPr>
          <p:spPr>
            <a:xfrm>
              <a:off x="-2141091" y="2424467"/>
              <a:ext cx="729974" cy="950363"/>
            </a:xfrm>
            <a:custGeom>
              <a:avLst/>
              <a:gdLst>
                <a:gd name="connsiteX0" fmla="*/ 42577 w 433482"/>
                <a:gd name="connsiteY0" fmla="*/ 548450 h 564356"/>
                <a:gd name="connsiteX1" fmla="*/ 184499 w 433482"/>
                <a:gd name="connsiteY1" fmla="*/ 553022 h 564356"/>
                <a:gd name="connsiteX2" fmla="*/ 257365 w 433482"/>
                <a:gd name="connsiteY2" fmla="*/ 557689 h 564356"/>
                <a:gd name="connsiteX3" fmla="*/ 377571 w 433482"/>
                <a:gd name="connsiteY3" fmla="*/ 563880 h 564356"/>
                <a:gd name="connsiteX4" fmla="*/ 416433 w 433482"/>
                <a:gd name="connsiteY4" fmla="*/ 564356 h 564356"/>
                <a:gd name="connsiteX5" fmla="*/ 422053 w 433482"/>
                <a:gd name="connsiteY5" fmla="*/ 413766 h 564356"/>
                <a:gd name="connsiteX6" fmla="*/ 424053 w 433482"/>
                <a:gd name="connsiteY6" fmla="*/ 362236 h 564356"/>
                <a:gd name="connsiteX7" fmla="*/ 433483 w 433482"/>
                <a:gd name="connsiteY7" fmla="*/ 250984 h 564356"/>
                <a:gd name="connsiteX8" fmla="*/ 423767 w 433482"/>
                <a:gd name="connsiteY8" fmla="*/ 154686 h 564356"/>
                <a:gd name="connsiteX9" fmla="*/ 421577 w 433482"/>
                <a:gd name="connsiteY9" fmla="*/ 137160 h 564356"/>
                <a:gd name="connsiteX10" fmla="*/ 396526 w 433482"/>
                <a:gd name="connsiteY10" fmla="*/ 95155 h 564356"/>
                <a:gd name="connsiteX11" fmla="*/ 381667 w 433482"/>
                <a:gd name="connsiteY11" fmla="*/ 76009 h 564356"/>
                <a:gd name="connsiteX12" fmla="*/ 383667 w 433482"/>
                <a:gd name="connsiteY12" fmla="*/ 24384 h 564356"/>
                <a:gd name="connsiteX13" fmla="*/ 281083 w 433482"/>
                <a:gd name="connsiteY13" fmla="*/ 16097 h 564356"/>
                <a:gd name="connsiteX14" fmla="*/ 105537 w 433482"/>
                <a:gd name="connsiteY14" fmla="*/ 3048 h 564356"/>
                <a:gd name="connsiteX15" fmla="*/ 45434 w 433482"/>
                <a:gd name="connsiteY15" fmla="*/ 0 h 564356"/>
                <a:gd name="connsiteX16" fmla="*/ 41243 w 433482"/>
                <a:gd name="connsiteY16" fmla="*/ 34004 h 564356"/>
                <a:gd name="connsiteX17" fmla="*/ 16192 w 433482"/>
                <a:gd name="connsiteY17" fmla="*/ 342138 h 564356"/>
                <a:gd name="connsiteX18" fmla="*/ 0 w 433482"/>
                <a:gd name="connsiteY18" fmla="*/ 543211 h 564356"/>
                <a:gd name="connsiteX19" fmla="*/ 42577 w 433482"/>
                <a:gd name="connsiteY19" fmla="*/ 548450 h 564356"/>
                <a:gd name="connsiteX20" fmla="*/ 42577 w 433482"/>
                <a:gd name="connsiteY20" fmla="*/ 548450 h 564356"/>
                <a:gd name="connsiteX21" fmla="*/ 42577 w 433482"/>
                <a:gd name="connsiteY21" fmla="*/ 548450 h 5643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433482" h="564356">
                  <a:moveTo>
                    <a:pt x="42577" y="548450"/>
                  </a:moveTo>
                  <a:lnTo>
                    <a:pt x="184499" y="553022"/>
                  </a:lnTo>
                  <a:lnTo>
                    <a:pt x="257365" y="557689"/>
                  </a:lnTo>
                  <a:lnTo>
                    <a:pt x="377571" y="563880"/>
                  </a:lnTo>
                  <a:lnTo>
                    <a:pt x="416433" y="564356"/>
                  </a:lnTo>
                  <a:lnTo>
                    <a:pt x="422053" y="413766"/>
                  </a:lnTo>
                  <a:lnTo>
                    <a:pt x="424053" y="362236"/>
                  </a:lnTo>
                  <a:lnTo>
                    <a:pt x="433483" y="250984"/>
                  </a:lnTo>
                  <a:lnTo>
                    <a:pt x="423767" y="154686"/>
                  </a:lnTo>
                  <a:lnTo>
                    <a:pt x="421577" y="137160"/>
                  </a:lnTo>
                  <a:lnTo>
                    <a:pt x="396526" y="95155"/>
                  </a:lnTo>
                  <a:lnTo>
                    <a:pt x="381667" y="76009"/>
                  </a:lnTo>
                  <a:lnTo>
                    <a:pt x="383667" y="24384"/>
                  </a:lnTo>
                  <a:lnTo>
                    <a:pt x="281083" y="16097"/>
                  </a:lnTo>
                  <a:lnTo>
                    <a:pt x="105537" y="3048"/>
                  </a:lnTo>
                  <a:lnTo>
                    <a:pt x="45434" y="0"/>
                  </a:lnTo>
                  <a:lnTo>
                    <a:pt x="41243" y="34004"/>
                  </a:lnTo>
                  <a:lnTo>
                    <a:pt x="16192" y="342138"/>
                  </a:lnTo>
                  <a:lnTo>
                    <a:pt x="0" y="543211"/>
                  </a:lnTo>
                  <a:lnTo>
                    <a:pt x="42577" y="548450"/>
                  </a:lnTo>
                  <a:lnTo>
                    <a:pt x="42577" y="548450"/>
                  </a:lnTo>
                  <a:lnTo>
                    <a:pt x="42577" y="548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5" name="Freeform: Shape 1214">
              <a:extLst>
                <a:ext uri="{FF2B5EF4-FFF2-40B4-BE49-F238E27FC236}">
                  <a16:creationId xmlns:a16="http://schemas.microsoft.com/office/drawing/2014/main" id="{7BE7FB55-4AA1-8B7E-9B98-C6DA45ABC646}"/>
                </a:ext>
              </a:extLst>
            </p:cNvPr>
            <p:cNvSpPr/>
            <p:nvPr/>
          </p:nvSpPr>
          <p:spPr>
            <a:xfrm>
              <a:off x="-2580744" y="1583176"/>
              <a:ext cx="735428" cy="912349"/>
            </a:xfrm>
            <a:custGeom>
              <a:avLst/>
              <a:gdLst>
                <a:gd name="connsiteX0" fmla="*/ 305086 w 436721"/>
                <a:gd name="connsiteY0" fmla="*/ 541782 h 541782"/>
                <a:gd name="connsiteX1" fmla="*/ 306038 w 436721"/>
                <a:gd name="connsiteY1" fmla="*/ 498824 h 541782"/>
                <a:gd name="connsiteX2" fmla="*/ 366427 w 436721"/>
                <a:gd name="connsiteY2" fmla="*/ 501872 h 541782"/>
                <a:gd name="connsiteX3" fmla="*/ 409099 w 436721"/>
                <a:gd name="connsiteY3" fmla="*/ 507206 h 541782"/>
                <a:gd name="connsiteX4" fmla="*/ 416909 w 436721"/>
                <a:gd name="connsiteY4" fmla="*/ 408908 h 541782"/>
                <a:gd name="connsiteX5" fmla="*/ 436721 w 436721"/>
                <a:gd name="connsiteY5" fmla="*/ 178213 h 541782"/>
                <a:gd name="connsiteX6" fmla="*/ 415290 w 436721"/>
                <a:gd name="connsiteY6" fmla="*/ 175641 h 541782"/>
                <a:gd name="connsiteX7" fmla="*/ 398717 w 436721"/>
                <a:gd name="connsiteY7" fmla="*/ 169259 h 541782"/>
                <a:gd name="connsiteX8" fmla="*/ 362903 w 436721"/>
                <a:gd name="connsiteY8" fmla="*/ 143256 h 541782"/>
                <a:gd name="connsiteX9" fmla="*/ 335090 w 436721"/>
                <a:gd name="connsiteY9" fmla="*/ 122492 h 541782"/>
                <a:gd name="connsiteX10" fmla="*/ 302419 w 436721"/>
                <a:gd name="connsiteY10" fmla="*/ 105537 h 541782"/>
                <a:gd name="connsiteX11" fmla="*/ 285845 w 436721"/>
                <a:gd name="connsiteY11" fmla="*/ 99155 h 541782"/>
                <a:gd name="connsiteX12" fmla="*/ 238887 w 436721"/>
                <a:gd name="connsiteY12" fmla="*/ 93345 h 541782"/>
                <a:gd name="connsiteX13" fmla="*/ 223838 w 436721"/>
                <a:gd name="connsiteY13" fmla="*/ 74295 h 541782"/>
                <a:gd name="connsiteX14" fmla="*/ 207264 w 436721"/>
                <a:gd name="connsiteY14" fmla="*/ 67913 h 541782"/>
                <a:gd name="connsiteX15" fmla="*/ 191262 w 436721"/>
                <a:gd name="connsiteY15" fmla="*/ 57340 h 541782"/>
                <a:gd name="connsiteX16" fmla="*/ 179451 w 436721"/>
                <a:gd name="connsiteY16" fmla="*/ 47244 h 541782"/>
                <a:gd name="connsiteX17" fmla="*/ 164497 w 436721"/>
                <a:gd name="connsiteY17" fmla="*/ 28099 h 541782"/>
                <a:gd name="connsiteX18" fmla="*/ 157448 w 436721"/>
                <a:gd name="connsiteY18" fmla="*/ 14288 h 541782"/>
                <a:gd name="connsiteX19" fmla="*/ 111538 w 436721"/>
                <a:gd name="connsiteY19" fmla="*/ 0 h 541782"/>
                <a:gd name="connsiteX20" fmla="*/ 104585 w 436721"/>
                <a:gd name="connsiteY20" fmla="*/ 20669 h 541782"/>
                <a:gd name="connsiteX21" fmla="*/ 89725 w 436721"/>
                <a:gd name="connsiteY21" fmla="*/ 36100 h 541782"/>
                <a:gd name="connsiteX22" fmla="*/ 79058 w 436721"/>
                <a:gd name="connsiteY22" fmla="*/ 52102 h 541782"/>
                <a:gd name="connsiteX23" fmla="*/ 72676 w 436721"/>
                <a:gd name="connsiteY23" fmla="*/ 68580 h 541782"/>
                <a:gd name="connsiteX24" fmla="*/ 69533 w 436721"/>
                <a:gd name="connsiteY24" fmla="*/ 94107 h 541782"/>
                <a:gd name="connsiteX25" fmla="*/ 75438 w 436721"/>
                <a:gd name="connsiteY25" fmla="*/ 116396 h 541782"/>
                <a:gd name="connsiteX26" fmla="*/ 51054 w 436721"/>
                <a:gd name="connsiteY26" fmla="*/ 173831 h 541782"/>
                <a:gd name="connsiteX27" fmla="*/ 29337 w 436721"/>
                <a:gd name="connsiteY27" fmla="*/ 278987 h 541782"/>
                <a:gd name="connsiteX28" fmla="*/ 11144 w 436721"/>
                <a:gd name="connsiteY28" fmla="*/ 285464 h 541782"/>
                <a:gd name="connsiteX29" fmla="*/ 0 w 436721"/>
                <a:gd name="connsiteY29" fmla="*/ 305657 h 541782"/>
                <a:gd name="connsiteX30" fmla="*/ 11811 w 436721"/>
                <a:gd name="connsiteY30" fmla="*/ 315754 h 541782"/>
                <a:gd name="connsiteX31" fmla="*/ 14002 w 436721"/>
                <a:gd name="connsiteY31" fmla="*/ 333280 h 541782"/>
                <a:gd name="connsiteX32" fmla="*/ 20002 w 436721"/>
                <a:gd name="connsiteY32" fmla="*/ 390144 h 541782"/>
                <a:gd name="connsiteX33" fmla="*/ 12764 w 436721"/>
                <a:gd name="connsiteY33" fmla="*/ 518731 h 541782"/>
                <a:gd name="connsiteX34" fmla="*/ 103061 w 436721"/>
                <a:gd name="connsiteY34" fmla="*/ 525494 h 541782"/>
                <a:gd name="connsiteX35" fmla="*/ 137255 w 436721"/>
                <a:gd name="connsiteY35" fmla="*/ 529780 h 541782"/>
                <a:gd name="connsiteX36" fmla="*/ 188595 w 436721"/>
                <a:gd name="connsiteY36" fmla="*/ 536067 h 541782"/>
                <a:gd name="connsiteX37" fmla="*/ 305086 w 436721"/>
                <a:gd name="connsiteY37" fmla="*/ 541782 h 541782"/>
                <a:gd name="connsiteX38" fmla="*/ 305086 w 436721"/>
                <a:gd name="connsiteY38" fmla="*/ 541782 h 541782"/>
                <a:gd name="connsiteX39" fmla="*/ 305086 w 436721"/>
                <a:gd name="connsiteY39" fmla="*/ 541782 h 5417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36721" h="541782">
                  <a:moveTo>
                    <a:pt x="305086" y="541782"/>
                  </a:moveTo>
                  <a:lnTo>
                    <a:pt x="306038" y="498824"/>
                  </a:lnTo>
                  <a:lnTo>
                    <a:pt x="366427" y="501872"/>
                  </a:lnTo>
                  <a:lnTo>
                    <a:pt x="409099" y="507206"/>
                  </a:lnTo>
                  <a:lnTo>
                    <a:pt x="416909" y="408908"/>
                  </a:lnTo>
                  <a:lnTo>
                    <a:pt x="436721" y="178213"/>
                  </a:lnTo>
                  <a:lnTo>
                    <a:pt x="415290" y="175641"/>
                  </a:lnTo>
                  <a:lnTo>
                    <a:pt x="398717" y="169259"/>
                  </a:lnTo>
                  <a:lnTo>
                    <a:pt x="362903" y="143256"/>
                  </a:lnTo>
                  <a:lnTo>
                    <a:pt x="335090" y="122492"/>
                  </a:lnTo>
                  <a:lnTo>
                    <a:pt x="302419" y="105537"/>
                  </a:lnTo>
                  <a:lnTo>
                    <a:pt x="285845" y="99155"/>
                  </a:lnTo>
                  <a:lnTo>
                    <a:pt x="238887" y="93345"/>
                  </a:lnTo>
                  <a:lnTo>
                    <a:pt x="223838" y="74295"/>
                  </a:lnTo>
                  <a:lnTo>
                    <a:pt x="207264" y="67913"/>
                  </a:lnTo>
                  <a:lnTo>
                    <a:pt x="191262" y="57340"/>
                  </a:lnTo>
                  <a:lnTo>
                    <a:pt x="179451" y="47244"/>
                  </a:lnTo>
                  <a:lnTo>
                    <a:pt x="164497" y="28099"/>
                  </a:lnTo>
                  <a:lnTo>
                    <a:pt x="157448" y="14288"/>
                  </a:lnTo>
                  <a:lnTo>
                    <a:pt x="111538" y="0"/>
                  </a:lnTo>
                  <a:lnTo>
                    <a:pt x="104585" y="20669"/>
                  </a:lnTo>
                  <a:lnTo>
                    <a:pt x="89725" y="36100"/>
                  </a:lnTo>
                  <a:lnTo>
                    <a:pt x="79058" y="52102"/>
                  </a:lnTo>
                  <a:lnTo>
                    <a:pt x="72676" y="68580"/>
                  </a:lnTo>
                  <a:lnTo>
                    <a:pt x="69533" y="94107"/>
                  </a:lnTo>
                  <a:lnTo>
                    <a:pt x="75438" y="116396"/>
                  </a:lnTo>
                  <a:lnTo>
                    <a:pt x="51054" y="173831"/>
                  </a:lnTo>
                  <a:lnTo>
                    <a:pt x="29337" y="278987"/>
                  </a:lnTo>
                  <a:lnTo>
                    <a:pt x="11144" y="285464"/>
                  </a:lnTo>
                  <a:lnTo>
                    <a:pt x="0" y="305657"/>
                  </a:lnTo>
                  <a:lnTo>
                    <a:pt x="11811" y="315754"/>
                  </a:lnTo>
                  <a:lnTo>
                    <a:pt x="14002" y="333280"/>
                  </a:lnTo>
                  <a:lnTo>
                    <a:pt x="20002" y="390144"/>
                  </a:lnTo>
                  <a:lnTo>
                    <a:pt x="12764" y="518731"/>
                  </a:lnTo>
                  <a:lnTo>
                    <a:pt x="103061" y="525494"/>
                  </a:lnTo>
                  <a:lnTo>
                    <a:pt x="137255" y="529780"/>
                  </a:lnTo>
                  <a:lnTo>
                    <a:pt x="188595" y="536067"/>
                  </a:lnTo>
                  <a:lnTo>
                    <a:pt x="305086" y="541782"/>
                  </a:lnTo>
                  <a:lnTo>
                    <a:pt x="305086" y="541782"/>
                  </a:lnTo>
                  <a:lnTo>
                    <a:pt x="305086" y="54178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6" name="Freeform: Shape 1215">
              <a:extLst>
                <a:ext uri="{FF2B5EF4-FFF2-40B4-BE49-F238E27FC236}">
                  <a16:creationId xmlns:a16="http://schemas.microsoft.com/office/drawing/2014/main" id="{9F73BC74-F8BF-8871-A862-031186EAAA65}"/>
                </a:ext>
              </a:extLst>
            </p:cNvPr>
            <p:cNvSpPr/>
            <p:nvPr/>
          </p:nvSpPr>
          <p:spPr>
            <a:xfrm>
              <a:off x="-1438544" y="2579091"/>
              <a:ext cx="751950" cy="821080"/>
            </a:xfrm>
            <a:custGeom>
              <a:avLst/>
              <a:gdLst>
                <a:gd name="connsiteX0" fmla="*/ 42196 w 446532"/>
                <a:gd name="connsiteY0" fmla="*/ 472916 h 487584"/>
                <a:gd name="connsiteX1" fmla="*/ 189071 w 446532"/>
                <a:gd name="connsiteY1" fmla="*/ 478155 h 487584"/>
                <a:gd name="connsiteX2" fmla="*/ 370142 w 446532"/>
                <a:gd name="connsiteY2" fmla="*/ 487585 h 487584"/>
                <a:gd name="connsiteX3" fmla="*/ 404908 w 446532"/>
                <a:gd name="connsiteY3" fmla="*/ 487490 h 487584"/>
                <a:gd name="connsiteX4" fmla="*/ 420434 w 446532"/>
                <a:gd name="connsiteY4" fmla="*/ 290989 h 487584"/>
                <a:gd name="connsiteX5" fmla="*/ 429863 w 446532"/>
                <a:gd name="connsiteY5" fmla="*/ 180023 h 487584"/>
                <a:gd name="connsiteX6" fmla="*/ 437198 w 446532"/>
                <a:gd name="connsiteY6" fmla="*/ 120491 h 487584"/>
                <a:gd name="connsiteX7" fmla="*/ 430244 w 446532"/>
                <a:gd name="connsiteY7" fmla="*/ 106680 h 487584"/>
                <a:gd name="connsiteX8" fmla="*/ 436626 w 446532"/>
                <a:gd name="connsiteY8" fmla="*/ 90202 h 487584"/>
                <a:gd name="connsiteX9" fmla="*/ 446532 w 446532"/>
                <a:gd name="connsiteY9" fmla="*/ 9430 h 487584"/>
                <a:gd name="connsiteX10" fmla="*/ 424148 w 446532"/>
                <a:gd name="connsiteY10" fmla="*/ 15335 h 487584"/>
                <a:gd name="connsiteX11" fmla="*/ 381953 w 446532"/>
                <a:gd name="connsiteY11" fmla="*/ 5810 h 487584"/>
                <a:gd name="connsiteX12" fmla="*/ 300133 w 446532"/>
                <a:gd name="connsiteY12" fmla="*/ 0 h 487584"/>
                <a:gd name="connsiteX13" fmla="*/ 239268 w 446532"/>
                <a:gd name="connsiteY13" fmla="*/ 1143 h 487584"/>
                <a:gd name="connsiteX14" fmla="*/ 212598 w 446532"/>
                <a:gd name="connsiteY14" fmla="*/ 6477 h 487584"/>
                <a:gd name="connsiteX15" fmla="*/ 162973 w 446532"/>
                <a:gd name="connsiteY15" fmla="*/ 21908 h 487584"/>
                <a:gd name="connsiteX16" fmla="*/ 137922 w 446532"/>
                <a:gd name="connsiteY16" fmla="*/ 49054 h 487584"/>
                <a:gd name="connsiteX17" fmla="*/ 139065 w 446532"/>
                <a:gd name="connsiteY17" fmla="*/ 75057 h 487584"/>
                <a:gd name="connsiteX18" fmla="*/ 117158 w 446532"/>
                <a:gd name="connsiteY18" fmla="*/ 76676 h 487584"/>
                <a:gd name="connsiteX19" fmla="*/ 104394 w 446532"/>
                <a:gd name="connsiteY19" fmla="*/ 109633 h 487584"/>
                <a:gd name="connsiteX20" fmla="*/ 91154 w 446532"/>
                <a:gd name="connsiteY20" fmla="*/ 146780 h 487584"/>
                <a:gd name="connsiteX21" fmla="*/ 80486 w 446532"/>
                <a:gd name="connsiteY21" fmla="*/ 162782 h 487584"/>
                <a:gd name="connsiteX22" fmla="*/ 15812 w 446532"/>
                <a:gd name="connsiteY22" fmla="*/ 159067 h 487584"/>
                <a:gd name="connsiteX23" fmla="*/ 6477 w 446532"/>
                <a:gd name="connsiteY23" fmla="*/ 270129 h 487584"/>
                <a:gd name="connsiteX24" fmla="*/ 4477 w 446532"/>
                <a:gd name="connsiteY24" fmla="*/ 321659 h 487584"/>
                <a:gd name="connsiteX25" fmla="*/ 0 w 446532"/>
                <a:gd name="connsiteY25" fmla="*/ 463391 h 487584"/>
                <a:gd name="connsiteX26" fmla="*/ 16002 w 446532"/>
                <a:gd name="connsiteY26" fmla="*/ 474059 h 487584"/>
                <a:gd name="connsiteX27" fmla="*/ 42196 w 446532"/>
                <a:gd name="connsiteY27" fmla="*/ 472916 h 487584"/>
                <a:gd name="connsiteX28" fmla="*/ 42196 w 446532"/>
                <a:gd name="connsiteY28" fmla="*/ 472916 h 487584"/>
                <a:gd name="connsiteX29" fmla="*/ 42196 w 446532"/>
                <a:gd name="connsiteY29" fmla="*/ 472916 h 4875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46532" h="487584">
                  <a:moveTo>
                    <a:pt x="42196" y="472916"/>
                  </a:moveTo>
                  <a:lnTo>
                    <a:pt x="189071" y="478155"/>
                  </a:lnTo>
                  <a:lnTo>
                    <a:pt x="370142" y="487585"/>
                  </a:lnTo>
                  <a:lnTo>
                    <a:pt x="404908" y="487490"/>
                  </a:lnTo>
                  <a:lnTo>
                    <a:pt x="420434" y="290989"/>
                  </a:lnTo>
                  <a:lnTo>
                    <a:pt x="429863" y="180023"/>
                  </a:lnTo>
                  <a:lnTo>
                    <a:pt x="437198" y="120491"/>
                  </a:lnTo>
                  <a:lnTo>
                    <a:pt x="430244" y="106680"/>
                  </a:lnTo>
                  <a:lnTo>
                    <a:pt x="436626" y="90202"/>
                  </a:lnTo>
                  <a:lnTo>
                    <a:pt x="446532" y="9430"/>
                  </a:lnTo>
                  <a:lnTo>
                    <a:pt x="424148" y="15335"/>
                  </a:lnTo>
                  <a:lnTo>
                    <a:pt x="381953" y="5810"/>
                  </a:lnTo>
                  <a:lnTo>
                    <a:pt x="300133" y="0"/>
                  </a:lnTo>
                  <a:lnTo>
                    <a:pt x="239268" y="1143"/>
                  </a:lnTo>
                  <a:lnTo>
                    <a:pt x="212598" y="6477"/>
                  </a:lnTo>
                  <a:lnTo>
                    <a:pt x="162973" y="21908"/>
                  </a:lnTo>
                  <a:lnTo>
                    <a:pt x="137922" y="49054"/>
                  </a:lnTo>
                  <a:lnTo>
                    <a:pt x="139065" y="75057"/>
                  </a:lnTo>
                  <a:lnTo>
                    <a:pt x="117158" y="76676"/>
                  </a:lnTo>
                  <a:lnTo>
                    <a:pt x="104394" y="109633"/>
                  </a:lnTo>
                  <a:lnTo>
                    <a:pt x="91154" y="146780"/>
                  </a:lnTo>
                  <a:lnTo>
                    <a:pt x="80486" y="162782"/>
                  </a:lnTo>
                  <a:lnTo>
                    <a:pt x="15812" y="159067"/>
                  </a:lnTo>
                  <a:lnTo>
                    <a:pt x="6477" y="270129"/>
                  </a:lnTo>
                  <a:lnTo>
                    <a:pt x="4477" y="321659"/>
                  </a:lnTo>
                  <a:lnTo>
                    <a:pt x="0" y="463391"/>
                  </a:lnTo>
                  <a:lnTo>
                    <a:pt x="16002" y="474059"/>
                  </a:lnTo>
                  <a:lnTo>
                    <a:pt x="42196" y="472916"/>
                  </a:lnTo>
                  <a:lnTo>
                    <a:pt x="42196" y="472916"/>
                  </a:lnTo>
                  <a:lnTo>
                    <a:pt x="42196" y="4729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7" name="Freeform: Shape 1216">
              <a:extLst>
                <a:ext uri="{FF2B5EF4-FFF2-40B4-BE49-F238E27FC236}">
                  <a16:creationId xmlns:a16="http://schemas.microsoft.com/office/drawing/2014/main" id="{3EE9F6BC-14CC-E3AA-971F-8B9DED20A662}"/>
                </a:ext>
              </a:extLst>
            </p:cNvPr>
            <p:cNvSpPr/>
            <p:nvPr/>
          </p:nvSpPr>
          <p:spPr>
            <a:xfrm>
              <a:off x="-1229544" y="965159"/>
              <a:ext cx="895025" cy="753874"/>
            </a:xfrm>
            <a:custGeom>
              <a:avLst/>
              <a:gdLst>
                <a:gd name="connsiteX0" fmla="*/ 104680 w 531495"/>
                <a:gd name="connsiteY0" fmla="*/ 447675 h 447675"/>
                <a:gd name="connsiteX1" fmla="*/ 111062 w 531495"/>
                <a:gd name="connsiteY1" fmla="*/ 431197 h 447675"/>
                <a:gd name="connsiteX2" fmla="*/ 130207 w 531495"/>
                <a:gd name="connsiteY2" fmla="*/ 416242 h 447675"/>
                <a:gd name="connsiteX3" fmla="*/ 376809 w 531495"/>
                <a:gd name="connsiteY3" fmla="*/ 420719 h 447675"/>
                <a:gd name="connsiteX4" fmla="*/ 458438 w 531495"/>
                <a:gd name="connsiteY4" fmla="*/ 426434 h 447675"/>
                <a:gd name="connsiteX5" fmla="*/ 523018 w 531495"/>
                <a:gd name="connsiteY5" fmla="*/ 430054 h 447675"/>
                <a:gd name="connsiteX6" fmla="*/ 531495 w 531495"/>
                <a:gd name="connsiteY6" fmla="*/ 396526 h 447675"/>
                <a:gd name="connsiteX7" fmla="*/ 488252 w 531495"/>
                <a:gd name="connsiteY7" fmla="*/ 395478 h 447675"/>
                <a:gd name="connsiteX8" fmla="*/ 493014 w 531495"/>
                <a:gd name="connsiteY8" fmla="*/ 357092 h 447675"/>
                <a:gd name="connsiteX9" fmla="*/ 495491 w 531495"/>
                <a:gd name="connsiteY9" fmla="*/ 266509 h 447675"/>
                <a:gd name="connsiteX10" fmla="*/ 499110 w 531495"/>
                <a:gd name="connsiteY10" fmla="*/ 202025 h 447675"/>
                <a:gd name="connsiteX11" fmla="*/ 504349 w 531495"/>
                <a:gd name="connsiteY11" fmla="*/ 159448 h 447675"/>
                <a:gd name="connsiteX12" fmla="*/ 509492 w 531495"/>
                <a:gd name="connsiteY12" fmla="*/ 47530 h 447675"/>
                <a:gd name="connsiteX13" fmla="*/ 513207 w 531495"/>
                <a:gd name="connsiteY13" fmla="*/ 17717 h 447675"/>
                <a:gd name="connsiteX14" fmla="*/ 478536 w 531495"/>
                <a:gd name="connsiteY14" fmla="*/ 17717 h 447675"/>
                <a:gd name="connsiteX15" fmla="*/ 250603 w 531495"/>
                <a:gd name="connsiteY15" fmla="*/ 2572 h 447675"/>
                <a:gd name="connsiteX16" fmla="*/ 194596 w 531495"/>
                <a:gd name="connsiteY16" fmla="*/ 0 h 447675"/>
                <a:gd name="connsiteX17" fmla="*/ 189357 w 531495"/>
                <a:gd name="connsiteY17" fmla="*/ 42672 h 447675"/>
                <a:gd name="connsiteX18" fmla="*/ 129064 w 531495"/>
                <a:gd name="connsiteY18" fmla="*/ 39529 h 447675"/>
                <a:gd name="connsiteX19" fmla="*/ 68771 w 531495"/>
                <a:gd name="connsiteY19" fmla="*/ 36385 h 447675"/>
                <a:gd name="connsiteX20" fmla="*/ 65151 w 531495"/>
                <a:gd name="connsiteY20" fmla="*/ 100870 h 447675"/>
                <a:gd name="connsiteX21" fmla="*/ 52292 w 531495"/>
                <a:gd name="connsiteY21" fmla="*/ 99346 h 447675"/>
                <a:gd name="connsiteX22" fmla="*/ 29908 w 531495"/>
                <a:gd name="connsiteY22" fmla="*/ 105251 h 447675"/>
                <a:gd name="connsiteX23" fmla="*/ 20383 w 531495"/>
                <a:gd name="connsiteY23" fmla="*/ 181927 h 447675"/>
                <a:gd name="connsiteX24" fmla="*/ 16764 w 531495"/>
                <a:gd name="connsiteY24" fmla="*/ 246412 h 447675"/>
                <a:gd name="connsiteX25" fmla="*/ 7429 w 531495"/>
                <a:gd name="connsiteY25" fmla="*/ 357759 h 447675"/>
                <a:gd name="connsiteX26" fmla="*/ 0 w 531495"/>
                <a:gd name="connsiteY26" fmla="*/ 417481 h 447675"/>
                <a:gd name="connsiteX27" fmla="*/ 1143 w 531495"/>
                <a:gd name="connsiteY27" fmla="*/ 443579 h 447675"/>
                <a:gd name="connsiteX28" fmla="*/ 100394 w 531495"/>
                <a:gd name="connsiteY28" fmla="*/ 447199 h 447675"/>
                <a:gd name="connsiteX29" fmla="*/ 104680 w 531495"/>
                <a:gd name="connsiteY29" fmla="*/ 447675 h 447675"/>
                <a:gd name="connsiteX30" fmla="*/ 104680 w 531495"/>
                <a:gd name="connsiteY30" fmla="*/ 447675 h 447675"/>
                <a:gd name="connsiteX31" fmla="*/ 104680 w 531495"/>
                <a:gd name="connsiteY31" fmla="*/ 447675 h 4476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531495" h="447675">
                  <a:moveTo>
                    <a:pt x="104680" y="447675"/>
                  </a:moveTo>
                  <a:lnTo>
                    <a:pt x="111062" y="431197"/>
                  </a:lnTo>
                  <a:lnTo>
                    <a:pt x="130207" y="416242"/>
                  </a:lnTo>
                  <a:lnTo>
                    <a:pt x="376809" y="420719"/>
                  </a:lnTo>
                  <a:lnTo>
                    <a:pt x="458438" y="426434"/>
                  </a:lnTo>
                  <a:lnTo>
                    <a:pt x="523018" y="430054"/>
                  </a:lnTo>
                  <a:lnTo>
                    <a:pt x="531495" y="396526"/>
                  </a:lnTo>
                  <a:lnTo>
                    <a:pt x="488252" y="395478"/>
                  </a:lnTo>
                  <a:lnTo>
                    <a:pt x="493014" y="357092"/>
                  </a:lnTo>
                  <a:lnTo>
                    <a:pt x="495491" y="266509"/>
                  </a:lnTo>
                  <a:lnTo>
                    <a:pt x="499110" y="202025"/>
                  </a:lnTo>
                  <a:lnTo>
                    <a:pt x="504349" y="159448"/>
                  </a:lnTo>
                  <a:lnTo>
                    <a:pt x="509492" y="47530"/>
                  </a:lnTo>
                  <a:lnTo>
                    <a:pt x="513207" y="17717"/>
                  </a:lnTo>
                  <a:lnTo>
                    <a:pt x="478536" y="17717"/>
                  </a:lnTo>
                  <a:lnTo>
                    <a:pt x="250603" y="2572"/>
                  </a:lnTo>
                  <a:lnTo>
                    <a:pt x="194596" y="0"/>
                  </a:lnTo>
                  <a:lnTo>
                    <a:pt x="189357" y="42672"/>
                  </a:lnTo>
                  <a:lnTo>
                    <a:pt x="129064" y="39529"/>
                  </a:lnTo>
                  <a:lnTo>
                    <a:pt x="68771" y="36385"/>
                  </a:lnTo>
                  <a:lnTo>
                    <a:pt x="65151" y="100870"/>
                  </a:lnTo>
                  <a:lnTo>
                    <a:pt x="52292" y="99346"/>
                  </a:lnTo>
                  <a:lnTo>
                    <a:pt x="29908" y="105251"/>
                  </a:lnTo>
                  <a:lnTo>
                    <a:pt x="20383" y="181927"/>
                  </a:lnTo>
                  <a:lnTo>
                    <a:pt x="16764" y="246412"/>
                  </a:lnTo>
                  <a:lnTo>
                    <a:pt x="7429" y="357759"/>
                  </a:lnTo>
                  <a:lnTo>
                    <a:pt x="0" y="417481"/>
                  </a:lnTo>
                  <a:lnTo>
                    <a:pt x="1143" y="443579"/>
                  </a:lnTo>
                  <a:lnTo>
                    <a:pt x="100394" y="447199"/>
                  </a:lnTo>
                  <a:lnTo>
                    <a:pt x="104680" y="447675"/>
                  </a:lnTo>
                  <a:lnTo>
                    <a:pt x="104680" y="447675"/>
                  </a:lnTo>
                  <a:lnTo>
                    <a:pt x="104680" y="44767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8" name="Freeform: Shape 1217">
              <a:extLst>
                <a:ext uri="{FF2B5EF4-FFF2-40B4-BE49-F238E27FC236}">
                  <a16:creationId xmlns:a16="http://schemas.microsoft.com/office/drawing/2014/main" id="{711036F6-0DC7-D26A-8B45-98F7CE805266}"/>
                </a:ext>
              </a:extLst>
            </p:cNvPr>
            <p:cNvSpPr/>
            <p:nvPr/>
          </p:nvSpPr>
          <p:spPr>
            <a:xfrm>
              <a:off x="-495721" y="1632578"/>
              <a:ext cx="501246" cy="981479"/>
            </a:xfrm>
            <a:custGeom>
              <a:avLst/>
              <a:gdLst>
                <a:gd name="connsiteX0" fmla="*/ 49244 w 297656"/>
                <a:gd name="connsiteY0" fmla="*/ 582835 h 582834"/>
                <a:gd name="connsiteX1" fmla="*/ 67913 w 297656"/>
                <a:gd name="connsiteY1" fmla="*/ 572167 h 582834"/>
                <a:gd name="connsiteX2" fmla="*/ 86106 w 297656"/>
                <a:gd name="connsiteY2" fmla="*/ 565690 h 582834"/>
                <a:gd name="connsiteX3" fmla="*/ 102108 w 297656"/>
                <a:gd name="connsiteY3" fmla="*/ 576358 h 582834"/>
                <a:gd name="connsiteX4" fmla="*/ 123539 w 297656"/>
                <a:gd name="connsiteY4" fmla="*/ 579025 h 582834"/>
                <a:gd name="connsiteX5" fmla="*/ 141637 w 297656"/>
                <a:gd name="connsiteY5" fmla="*/ 572548 h 582834"/>
                <a:gd name="connsiteX6" fmla="*/ 152305 w 297656"/>
                <a:gd name="connsiteY6" fmla="*/ 556546 h 582834"/>
                <a:gd name="connsiteX7" fmla="*/ 184880 w 297656"/>
                <a:gd name="connsiteY7" fmla="*/ 538925 h 582834"/>
                <a:gd name="connsiteX8" fmla="*/ 200882 w 297656"/>
                <a:gd name="connsiteY8" fmla="*/ 549593 h 582834"/>
                <a:gd name="connsiteX9" fmla="*/ 216408 w 297656"/>
                <a:gd name="connsiteY9" fmla="*/ 564451 h 582834"/>
                <a:gd name="connsiteX10" fmla="*/ 227648 w 297656"/>
                <a:gd name="connsiteY10" fmla="*/ 578834 h 582834"/>
                <a:gd name="connsiteX11" fmla="*/ 253841 w 297656"/>
                <a:gd name="connsiteY11" fmla="*/ 577787 h 582834"/>
                <a:gd name="connsiteX12" fmla="*/ 268224 w 297656"/>
                <a:gd name="connsiteY12" fmla="*/ 566547 h 582834"/>
                <a:gd name="connsiteX13" fmla="*/ 275082 w 297656"/>
                <a:gd name="connsiteY13" fmla="*/ 545783 h 582834"/>
                <a:gd name="connsiteX14" fmla="*/ 254222 w 297656"/>
                <a:gd name="connsiteY14" fmla="*/ 538829 h 582834"/>
                <a:gd name="connsiteX15" fmla="*/ 237649 w 297656"/>
                <a:gd name="connsiteY15" fmla="*/ 532543 h 582834"/>
                <a:gd name="connsiteX16" fmla="*/ 216884 w 297656"/>
                <a:gd name="connsiteY16" fmla="*/ 525589 h 582834"/>
                <a:gd name="connsiteX17" fmla="*/ 206121 w 297656"/>
                <a:gd name="connsiteY17" fmla="*/ 507016 h 582834"/>
                <a:gd name="connsiteX18" fmla="*/ 213074 w 297656"/>
                <a:gd name="connsiteY18" fmla="*/ 486156 h 582834"/>
                <a:gd name="connsiteX19" fmla="*/ 223171 w 297656"/>
                <a:gd name="connsiteY19" fmla="*/ 474440 h 582834"/>
                <a:gd name="connsiteX20" fmla="*/ 250412 w 297656"/>
                <a:gd name="connsiteY20" fmla="*/ 464820 h 582834"/>
                <a:gd name="connsiteX21" fmla="*/ 269558 w 297656"/>
                <a:gd name="connsiteY21" fmla="*/ 449866 h 582834"/>
                <a:gd name="connsiteX22" fmla="*/ 276511 w 297656"/>
                <a:gd name="connsiteY22" fmla="*/ 429101 h 582834"/>
                <a:gd name="connsiteX23" fmla="*/ 275368 w 297656"/>
                <a:gd name="connsiteY23" fmla="*/ 403003 h 582834"/>
                <a:gd name="connsiteX24" fmla="*/ 268891 w 297656"/>
                <a:gd name="connsiteY24" fmla="*/ 384905 h 582834"/>
                <a:gd name="connsiteX25" fmla="*/ 257651 w 297656"/>
                <a:gd name="connsiteY25" fmla="*/ 370522 h 582834"/>
                <a:gd name="connsiteX26" fmla="*/ 250698 w 297656"/>
                <a:gd name="connsiteY26" fmla="*/ 356711 h 582834"/>
                <a:gd name="connsiteX27" fmla="*/ 240506 w 297656"/>
                <a:gd name="connsiteY27" fmla="*/ 333851 h 582834"/>
                <a:gd name="connsiteX28" fmla="*/ 233553 w 297656"/>
                <a:gd name="connsiteY28" fmla="*/ 319945 h 582834"/>
                <a:gd name="connsiteX29" fmla="*/ 223361 w 297656"/>
                <a:gd name="connsiteY29" fmla="*/ 297085 h 582834"/>
                <a:gd name="connsiteX30" fmla="*/ 230791 w 297656"/>
                <a:gd name="connsiteY30" fmla="*/ 272034 h 582834"/>
                <a:gd name="connsiteX31" fmla="*/ 237744 w 297656"/>
                <a:gd name="connsiteY31" fmla="*/ 251269 h 582834"/>
                <a:gd name="connsiteX32" fmla="*/ 245650 w 297656"/>
                <a:gd name="connsiteY32" fmla="*/ 221933 h 582834"/>
                <a:gd name="connsiteX33" fmla="*/ 239173 w 297656"/>
                <a:gd name="connsiteY33" fmla="*/ 203835 h 582834"/>
                <a:gd name="connsiteX34" fmla="*/ 233267 w 297656"/>
                <a:gd name="connsiteY34" fmla="*/ 181451 h 582834"/>
                <a:gd name="connsiteX35" fmla="*/ 231648 w 297656"/>
                <a:gd name="connsiteY35" fmla="*/ 159639 h 582834"/>
                <a:gd name="connsiteX36" fmla="*/ 242792 w 297656"/>
                <a:gd name="connsiteY36" fmla="*/ 139446 h 582834"/>
                <a:gd name="connsiteX37" fmla="*/ 262033 w 297656"/>
                <a:gd name="connsiteY37" fmla="*/ 124492 h 582834"/>
                <a:gd name="connsiteX38" fmla="*/ 276416 w 297656"/>
                <a:gd name="connsiteY38" fmla="*/ 113252 h 582834"/>
                <a:gd name="connsiteX39" fmla="*/ 288131 w 297656"/>
                <a:gd name="connsiteY39" fmla="*/ 88773 h 582834"/>
                <a:gd name="connsiteX40" fmla="*/ 295561 w 297656"/>
                <a:gd name="connsiteY40" fmla="*/ 63722 h 582834"/>
                <a:gd name="connsiteX41" fmla="*/ 297656 w 297656"/>
                <a:gd name="connsiteY41" fmla="*/ 46672 h 582834"/>
                <a:gd name="connsiteX42" fmla="*/ 280607 w 297656"/>
                <a:gd name="connsiteY42" fmla="*/ 44577 h 582834"/>
                <a:gd name="connsiteX43" fmla="*/ 258699 w 297656"/>
                <a:gd name="connsiteY43" fmla="*/ 46196 h 582834"/>
                <a:gd name="connsiteX44" fmla="*/ 241078 w 297656"/>
                <a:gd name="connsiteY44" fmla="*/ 48292 h 582834"/>
                <a:gd name="connsiteX45" fmla="*/ 243650 w 297656"/>
                <a:gd name="connsiteY45" fmla="*/ 27051 h 582834"/>
                <a:gd name="connsiteX46" fmla="*/ 237268 w 297656"/>
                <a:gd name="connsiteY46" fmla="*/ 8953 h 582834"/>
                <a:gd name="connsiteX47" fmla="*/ 216408 w 297656"/>
                <a:gd name="connsiteY47" fmla="*/ 2000 h 582834"/>
                <a:gd name="connsiteX48" fmla="*/ 194500 w 297656"/>
                <a:gd name="connsiteY48" fmla="*/ 3619 h 582834"/>
                <a:gd name="connsiteX49" fmla="*/ 146971 w 297656"/>
                <a:gd name="connsiteY49" fmla="*/ 2095 h 582834"/>
                <a:gd name="connsiteX50" fmla="*/ 116586 w 297656"/>
                <a:gd name="connsiteY50" fmla="*/ 2667 h 582834"/>
                <a:gd name="connsiteX51" fmla="*/ 95155 w 297656"/>
                <a:gd name="connsiteY51" fmla="*/ 0 h 582834"/>
                <a:gd name="connsiteX52" fmla="*/ 90964 w 297656"/>
                <a:gd name="connsiteY52" fmla="*/ 34099 h 582834"/>
                <a:gd name="connsiteX53" fmla="*/ 85725 w 297656"/>
                <a:gd name="connsiteY53" fmla="*/ 76771 h 582834"/>
                <a:gd name="connsiteX54" fmla="*/ 74771 w 297656"/>
                <a:gd name="connsiteY54" fmla="*/ 200882 h 582834"/>
                <a:gd name="connsiteX55" fmla="*/ 71152 w 297656"/>
                <a:gd name="connsiteY55" fmla="*/ 265271 h 582834"/>
                <a:gd name="connsiteX56" fmla="*/ 67437 w 297656"/>
                <a:gd name="connsiteY56" fmla="*/ 295180 h 582834"/>
                <a:gd name="connsiteX57" fmla="*/ 56769 w 297656"/>
                <a:gd name="connsiteY57" fmla="*/ 311182 h 582834"/>
                <a:gd name="connsiteX58" fmla="*/ 29146 w 297656"/>
                <a:gd name="connsiteY58" fmla="*/ 359664 h 582834"/>
                <a:gd name="connsiteX59" fmla="*/ 12097 w 297656"/>
                <a:gd name="connsiteY59" fmla="*/ 392144 h 582834"/>
                <a:gd name="connsiteX60" fmla="*/ 8954 w 297656"/>
                <a:gd name="connsiteY60" fmla="*/ 417767 h 582834"/>
                <a:gd name="connsiteX61" fmla="*/ 0 w 297656"/>
                <a:gd name="connsiteY61" fmla="*/ 524827 h 582834"/>
                <a:gd name="connsiteX62" fmla="*/ 16097 w 297656"/>
                <a:gd name="connsiteY62" fmla="*/ 535400 h 582834"/>
                <a:gd name="connsiteX63" fmla="*/ 32671 w 297656"/>
                <a:gd name="connsiteY63" fmla="*/ 541782 h 582834"/>
                <a:gd name="connsiteX64" fmla="*/ 39053 w 297656"/>
                <a:gd name="connsiteY64" fmla="*/ 559880 h 582834"/>
                <a:gd name="connsiteX65" fmla="*/ 45529 w 297656"/>
                <a:gd name="connsiteY65" fmla="*/ 577977 h 582834"/>
                <a:gd name="connsiteX66" fmla="*/ 49244 w 297656"/>
                <a:gd name="connsiteY66" fmla="*/ 582835 h 582834"/>
                <a:gd name="connsiteX67" fmla="*/ 49244 w 297656"/>
                <a:gd name="connsiteY67" fmla="*/ 582835 h 582834"/>
                <a:gd name="connsiteX68" fmla="*/ 49244 w 297656"/>
                <a:gd name="connsiteY68" fmla="*/ 582835 h 5828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297656" h="582834">
                  <a:moveTo>
                    <a:pt x="49244" y="582835"/>
                  </a:moveTo>
                  <a:lnTo>
                    <a:pt x="67913" y="572167"/>
                  </a:lnTo>
                  <a:lnTo>
                    <a:pt x="86106" y="565690"/>
                  </a:lnTo>
                  <a:lnTo>
                    <a:pt x="102108" y="576358"/>
                  </a:lnTo>
                  <a:lnTo>
                    <a:pt x="123539" y="579025"/>
                  </a:lnTo>
                  <a:lnTo>
                    <a:pt x="141637" y="572548"/>
                  </a:lnTo>
                  <a:lnTo>
                    <a:pt x="152305" y="556546"/>
                  </a:lnTo>
                  <a:lnTo>
                    <a:pt x="184880" y="538925"/>
                  </a:lnTo>
                  <a:lnTo>
                    <a:pt x="200882" y="549593"/>
                  </a:lnTo>
                  <a:lnTo>
                    <a:pt x="216408" y="564451"/>
                  </a:lnTo>
                  <a:lnTo>
                    <a:pt x="227648" y="578834"/>
                  </a:lnTo>
                  <a:lnTo>
                    <a:pt x="253841" y="577787"/>
                  </a:lnTo>
                  <a:lnTo>
                    <a:pt x="268224" y="566547"/>
                  </a:lnTo>
                  <a:lnTo>
                    <a:pt x="275082" y="545783"/>
                  </a:lnTo>
                  <a:lnTo>
                    <a:pt x="254222" y="538829"/>
                  </a:lnTo>
                  <a:lnTo>
                    <a:pt x="237649" y="532543"/>
                  </a:lnTo>
                  <a:lnTo>
                    <a:pt x="216884" y="525589"/>
                  </a:lnTo>
                  <a:lnTo>
                    <a:pt x="206121" y="507016"/>
                  </a:lnTo>
                  <a:lnTo>
                    <a:pt x="213074" y="486156"/>
                  </a:lnTo>
                  <a:lnTo>
                    <a:pt x="223171" y="474440"/>
                  </a:lnTo>
                  <a:lnTo>
                    <a:pt x="250412" y="464820"/>
                  </a:lnTo>
                  <a:lnTo>
                    <a:pt x="269558" y="449866"/>
                  </a:lnTo>
                  <a:lnTo>
                    <a:pt x="276511" y="429101"/>
                  </a:lnTo>
                  <a:lnTo>
                    <a:pt x="275368" y="403003"/>
                  </a:lnTo>
                  <a:lnTo>
                    <a:pt x="268891" y="384905"/>
                  </a:lnTo>
                  <a:lnTo>
                    <a:pt x="257651" y="370522"/>
                  </a:lnTo>
                  <a:lnTo>
                    <a:pt x="250698" y="356711"/>
                  </a:lnTo>
                  <a:lnTo>
                    <a:pt x="240506" y="333851"/>
                  </a:lnTo>
                  <a:lnTo>
                    <a:pt x="233553" y="319945"/>
                  </a:lnTo>
                  <a:lnTo>
                    <a:pt x="223361" y="297085"/>
                  </a:lnTo>
                  <a:lnTo>
                    <a:pt x="230791" y="272034"/>
                  </a:lnTo>
                  <a:lnTo>
                    <a:pt x="237744" y="251269"/>
                  </a:lnTo>
                  <a:lnTo>
                    <a:pt x="245650" y="221933"/>
                  </a:lnTo>
                  <a:lnTo>
                    <a:pt x="239173" y="203835"/>
                  </a:lnTo>
                  <a:lnTo>
                    <a:pt x="233267" y="181451"/>
                  </a:lnTo>
                  <a:lnTo>
                    <a:pt x="231648" y="159639"/>
                  </a:lnTo>
                  <a:lnTo>
                    <a:pt x="242792" y="139446"/>
                  </a:lnTo>
                  <a:lnTo>
                    <a:pt x="262033" y="124492"/>
                  </a:lnTo>
                  <a:lnTo>
                    <a:pt x="276416" y="113252"/>
                  </a:lnTo>
                  <a:lnTo>
                    <a:pt x="288131" y="88773"/>
                  </a:lnTo>
                  <a:lnTo>
                    <a:pt x="295561" y="63722"/>
                  </a:lnTo>
                  <a:lnTo>
                    <a:pt x="297656" y="46672"/>
                  </a:lnTo>
                  <a:lnTo>
                    <a:pt x="280607" y="44577"/>
                  </a:lnTo>
                  <a:lnTo>
                    <a:pt x="258699" y="46196"/>
                  </a:lnTo>
                  <a:lnTo>
                    <a:pt x="241078" y="48292"/>
                  </a:lnTo>
                  <a:lnTo>
                    <a:pt x="243650" y="27051"/>
                  </a:lnTo>
                  <a:lnTo>
                    <a:pt x="237268" y="8953"/>
                  </a:lnTo>
                  <a:lnTo>
                    <a:pt x="216408" y="2000"/>
                  </a:lnTo>
                  <a:lnTo>
                    <a:pt x="194500" y="3619"/>
                  </a:lnTo>
                  <a:lnTo>
                    <a:pt x="146971" y="2095"/>
                  </a:lnTo>
                  <a:lnTo>
                    <a:pt x="116586" y="2667"/>
                  </a:lnTo>
                  <a:lnTo>
                    <a:pt x="95155" y="0"/>
                  </a:lnTo>
                  <a:lnTo>
                    <a:pt x="90964" y="34099"/>
                  </a:lnTo>
                  <a:lnTo>
                    <a:pt x="85725" y="76771"/>
                  </a:lnTo>
                  <a:lnTo>
                    <a:pt x="74771" y="200882"/>
                  </a:lnTo>
                  <a:lnTo>
                    <a:pt x="71152" y="265271"/>
                  </a:lnTo>
                  <a:lnTo>
                    <a:pt x="67437" y="295180"/>
                  </a:lnTo>
                  <a:lnTo>
                    <a:pt x="56769" y="311182"/>
                  </a:lnTo>
                  <a:lnTo>
                    <a:pt x="29146" y="359664"/>
                  </a:lnTo>
                  <a:lnTo>
                    <a:pt x="12097" y="392144"/>
                  </a:lnTo>
                  <a:lnTo>
                    <a:pt x="8954" y="417767"/>
                  </a:lnTo>
                  <a:lnTo>
                    <a:pt x="0" y="524827"/>
                  </a:lnTo>
                  <a:lnTo>
                    <a:pt x="16097" y="535400"/>
                  </a:lnTo>
                  <a:lnTo>
                    <a:pt x="32671" y="541782"/>
                  </a:lnTo>
                  <a:lnTo>
                    <a:pt x="39053" y="559880"/>
                  </a:lnTo>
                  <a:lnTo>
                    <a:pt x="45529" y="577977"/>
                  </a:lnTo>
                  <a:lnTo>
                    <a:pt x="49244" y="582835"/>
                  </a:lnTo>
                  <a:lnTo>
                    <a:pt x="49244" y="582835"/>
                  </a:lnTo>
                  <a:lnTo>
                    <a:pt x="49244" y="58283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19" name="Freeform: Shape 1218">
              <a:extLst>
                <a:ext uri="{FF2B5EF4-FFF2-40B4-BE49-F238E27FC236}">
                  <a16:creationId xmlns:a16="http://schemas.microsoft.com/office/drawing/2014/main" id="{84B39FE9-2034-9841-C7B8-46219A506041}"/>
                </a:ext>
              </a:extLst>
            </p:cNvPr>
            <p:cNvSpPr/>
            <p:nvPr/>
          </p:nvSpPr>
          <p:spPr>
            <a:xfrm>
              <a:off x="-756047" y="2513167"/>
              <a:ext cx="697412" cy="904809"/>
            </a:xfrm>
            <a:custGeom>
              <a:avLst/>
              <a:gdLst>
                <a:gd name="connsiteX0" fmla="*/ 123349 w 414146"/>
                <a:gd name="connsiteY0" fmla="*/ 534734 h 537305"/>
                <a:gd name="connsiteX1" fmla="*/ 179165 w 414146"/>
                <a:gd name="connsiteY1" fmla="*/ 537305 h 537305"/>
                <a:gd name="connsiteX2" fmla="*/ 399669 w 414146"/>
                <a:gd name="connsiteY2" fmla="*/ 534162 h 537305"/>
                <a:gd name="connsiteX3" fmla="*/ 405860 w 414146"/>
                <a:gd name="connsiteY3" fmla="*/ 344043 h 537305"/>
                <a:gd name="connsiteX4" fmla="*/ 408432 w 414146"/>
                <a:gd name="connsiteY4" fmla="*/ 288036 h 537305"/>
                <a:gd name="connsiteX5" fmla="*/ 414147 w 414146"/>
                <a:gd name="connsiteY5" fmla="*/ 171641 h 537305"/>
                <a:gd name="connsiteX6" fmla="*/ 398240 w 414146"/>
                <a:gd name="connsiteY6" fmla="*/ 160973 h 537305"/>
                <a:gd name="connsiteX7" fmla="*/ 380714 w 414146"/>
                <a:gd name="connsiteY7" fmla="*/ 163163 h 537305"/>
                <a:gd name="connsiteX8" fmla="*/ 382810 w 414146"/>
                <a:gd name="connsiteY8" fmla="*/ 146018 h 537305"/>
                <a:gd name="connsiteX9" fmla="*/ 384905 w 414146"/>
                <a:gd name="connsiteY9" fmla="*/ 128969 h 537305"/>
                <a:gd name="connsiteX10" fmla="*/ 397097 w 414146"/>
                <a:gd name="connsiteY10" fmla="*/ 100108 h 537305"/>
                <a:gd name="connsiteX11" fmla="*/ 382238 w 414146"/>
                <a:gd name="connsiteY11" fmla="*/ 80963 h 537305"/>
                <a:gd name="connsiteX12" fmla="*/ 377380 w 414146"/>
                <a:gd name="connsiteY12" fmla="*/ 50006 h 537305"/>
                <a:gd name="connsiteX13" fmla="*/ 342805 w 414146"/>
                <a:gd name="connsiteY13" fmla="*/ 15335 h 537305"/>
                <a:gd name="connsiteX14" fmla="*/ 306134 w 414146"/>
                <a:gd name="connsiteY14" fmla="*/ 32480 h 537305"/>
                <a:gd name="connsiteX15" fmla="*/ 295561 w 414146"/>
                <a:gd name="connsiteY15" fmla="*/ 48578 h 537305"/>
                <a:gd name="connsiteX16" fmla="*/ 277463 w 414146"/>
                <a:gd name="connsiteY16" fmla="*/ 54959 h 537305"/>
                <a:gd name="connsiteX17" fmla="*/ 256222 w 414146"/>
                <a:gd name="connsiteY17" fmla="*/ 52388 h 537305"/>
                <a:gd name="connsiteX18" fmla="*/ 236029 w 414146"/>
                <a:gd name="connsiteY18" fmla="*/ 41243 h 537305"/>
                <a:gd name="connsiteX19" fmla="*/ 213170 w 414146"/>
                <a:gd name="connsiteY19" fmla="*/ 51435 h 537305"/>
                <a:gd name="connsiteX20" fmla="*/ 202025 w 414146"/>
                <a:gd name="connsiteY20" fmla="*/ 36957 h 537305"/>
                <a:gd name="connsiteX21" fmla="*/ 190881 w 414146"/>
                <a:gd name="connsiteY21" fmla="*/ 22574 h 537305"/>
                <a:gd name="connsiteX22" fmla="*/ 179165 w 414146"/>
                <a:gd name="connsiteY22" fmla="*/ 12478 h 537305"/>
                <a:gd name="connsiteX23" fmla="*/ 163163 w 414146"/>
                <a:gd name="connsiteY23" fmla="*/ 1810 h 537305"/>
                <a:gd name="connsiteX24" fmla="*/ 42577 w 414146"/>
                <a:gd name="connsiteY24" fmla="*/ 0 h 537305"/>
                <a:gd name="connsiteX25" fmla="*/ 53245 w 414146"/>
                <a:gd name="connsiteY25" fmla="*/ 18669 h 537305"/>
                <a:gd name="connsiteX26" fmla="*/ 31051 w 414146"/>
                <a:gd name="connsiteY26" fmla="*/ 128683 h 537305"/>
                <a:gd name="connsiteX27" fmla="*/ 24670 w 414146"/>
                <a:gd name="connsiteY27" fmla="*/ 145256 h 537305"/>
                <a:gd name="connsiteX28" fmla="*/ 31623 w 414146"/>
                <a:gd name="connsiteY28" fmla="*/ 159067 h 537305"/>
                <a:gd name="connsiteX29" fmla="*/ 24193 w 414146"/>
                <a:gd name="connsiteY29" fmla="*/ 218884 h 537305"/>
                <a:gd name="connsiteX30" fmla="*/ 14764 w 414146"/>
                <a:gd name="connsiteY30" fmla="*/ 330517 h 537305"/>
                <a:gd name="connsiteX31" fmla="*/ 0 w 414146"/>
                <a:gd name="connsiteY31" fmla="*/ 519494 h 537305"/>
                <a:gd name="connsiteX32" fmla="*/ 16002 w 414146"/>
                <a:gd name="connsiteY32" fmla="*/ 530162 h 537305"/>
                <a:gd name="connsiteX33" fmla="*/ 123349 w 414146"/>
                <a:gd name="connsiteY33" fmla="*/ 534734 h 537305"/>
                <a:gd name="connsiteX34" fmla="*/ 123349 w 414146"/>
                <a:gd name="connsiteY34" fmla="*/ 534734 h 537305"/>
                <a:gd name="connsiteX35" fmla="*/ 123349 w 414146"/>
                <a:gd name="connsiteY35" fmla="*/ 534734 h 537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14146" h="537305">
                  <a:moveTo>
                    <a:pt x="123349" y="534734"/>
                  </a:moveTo>
                  <a:lnTo>
                    <a:pt x="179165" y="537305"/>
                  </a:lnTo>
                  <a:lnTo>
                    <a:pt x="399669" y="534162"/>
                  </a:lnTo>
                  <a:lnTo>
                    <a:pt x="405860" y="344043"/>
                  </a:lnTo>
                  <a:lnTo>
                    <a:pt x="408432" y="288036"/>
                  </a:lnTo>
                  <a:lnTo>
                    <a:pt x="414147" y="171641"/>
                  </a:lnTo>
                  <a:lnTo>
                    <a:pt x="398240" y="160973"/>
                  </a:lnTo>
                  <a:lnTo>
                    <a:pt x="380714" y="163163"/>
                  </a:lnTo>
                  <a:lnTo>
                    <a:pt x="382810" y="146018"/>
                  </a:lnTo>
                  <a:lnTo>
                    <a:pt x="384905" y="128969"/>
                  </a:lnTo>
                  <a:lnTo>
                    <a:pt x="397097" y="100108"/>
                  </a:lnTo>
                  <a:lnTo>
                    <a:pt x="382238" y="80963"/>
                  </a:lnTo>
                  <a:lnTo>
                    <a:pt x="377380" y="50006"/>
                  </a:lnTo>
                  <a:lnTo>
                    <a:pt x="342805" y="15335"/>
                  </a:lnTo>
                  <a:lnTo>
                    <a:pt x="306134" y="32480"/>
                  </a:lnTo>
                  <a:lnTo>
                    <a:pt x="295561" y="48578"/>
                  </a:lnTo>
                  <a:lnTo>
                    <a:pt x="277463" y="54959"/>
                  </a:lnTo>
                  <a:lnTo>
                    <a:pt x="256222" y="52388"/>
                  </a:lnTo>
                  <a:lnTo>
                    <a:pt x="236029" y="41243"/>
                  </a:lnTo>
                  <a:lnTo>
                    <a:pt x="213170" y="51435"/>
                  </a:lnTo>
                  <a:lnTo>
                    <a:pt x="202025" y="36957"/>
                  </a:lnTo>
                  <a:lnTo>
                    <a:pt x="190881" y="22574"/>
                  </a:lnTo>
                  <a:lnTo>
                    <a:pt x="179165" y="12478"/>
                  </a:lnTo>
                  <a:lnTo>
                    <a:pt x="163163" y="1810"/>
                  </a:lnTo>
                  <a:lnTo>
                    <a:pt x="42577" y="0"/>
                  </a:lnTo>
                  <a:lnTo>
                    <a:pt x="53245" y="18669"/>
                  </a:lnTo>
                  <a:lnTo>
                    <a:pt x="31051" y="128683"/>
                  </a:lnTo>
                  <a:lnTo>
                    <a:pt x="24670" y="145256"/>
                  </a:lnTo>
                  <a:lnTo>
                    <a:pt x="31623" y="159067"/>
                  </a:lnTo>
                  <a:lnTo>
                    <a:pt x="24193" y="218884"/>
                  </a:lnTo>
                  <a:lnTo>
                    <a:pt x="14764" y="330517"/>
                  </a:lnTo>
                  <a:lnTo>
                    <a:pt x="0" y="519494"/>
                  </a:lnTo>
                  <a:lnTo>
                    <a:pt x="16002" y="530162"/>
                  </a:lnTo>
                  <a:lnTo>
                    <a:pt x="123349" y="534734"/>
                  </a:lnTo>
                  <a:lnTo>
                    <a:pt x="123349" y="534734"/>
                  </a:lnTo>
                  <a:lnTo>
                    <a:pt x="123349" y="53473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0" name="Freeform: Shape 1219">
              <a:extLst>
                <a:ext uri="{FF2B5EF4-FFF2-40B4-BE49-F238E27FC236}">
                  <a16:creationId xmlns:a16="http://schemas.microsoft.com/office/drawing/2014/main" id="{E46EF9A3-01CF-9441-B6F1-B6B0678D0F3D}"/>
                </a:ext>
              </a:extLst>
            </p:cNvPr>
            <p:cNvSpPr/>
            <p:nvPr/>
          </p:nvSpPr>
          <p:spPr>
            <a:xfrm>
              <a:off x="-1091441" y="1643004"/>
              <a:ext cx="750345" cy="887486"/>
            </a:xfrm>
            <a:custGeom>
              <a:avLst/>
              <a:gdLst>
                <a:gd name="connsiteX0" fmla="*/ 357759 w 445579"/>
                <a:gd name="connsiteY0" fmla="*/ 527018 h 527018"/>
                <a:gd name="connsiteX1" fmla="*/ 363474 w 445579"/>
                <a:gd name="connsiteY1" fmla="*/ 410813 h 527018"/>
                <a:gd name="connsiteX2" fmla="*/ 366617 w 445579"/>
                <a:gd name="connsiteY2" fmla="*/ 385191 h 527018"/>
                <a:gd name="connsiteX3" fmla="*/ 377762 w 445579"/>
                <a:gd name="connsiteY3" fmla="*/ 364903 h 527018"/>
                <a:gd name="connsiteX4" fmla="*/ 421958 w 445579"/>
                <a:gd name="connsiteY4" fmla="*/ 288036 h 527018"/>
                <a:gd name="connsiteX5" fmla="*/ 424053 w 445579"/>
                <a:gd name="connsiteY5" fmla="*/ 270986 h 527018"/>
                <a:gd name="connsiteX6" fmla="*/ 439198 w 445579"/>
                <a:gd name="connsiteY6" fmla="*/ 77915 h 527018"/>
                <a:gd name="connsiteX7" fmla="*/ 445580 w 445579"/>
                <a:gd name="connsiteY7" fmla="*/ 26670 h 527018"/>
                <a:gd name="connsiteX8" fmla="*/ 380905 w 445579"/>
                <a:gd name="connsiteY8" fmla="*/ 23051 h 527018"/>
                <a:gd name="connsiteX9" fmla="*/ 54007 w 445579"/>
                <a:gd name="connsiteY9" fmla="*/ 0 h 527018"/>
                <a:gd name="connsiteX10" fmla="*/ 34290 w 445579"/>
                <a:gd name="connsiteY10" fmla="*/ 19241 h 527018"/>
                <a:gd name="connsiteX11" fmla="*/ 22574 w 445579"/>
                <a:gd name="connsiteY11" fmla="*/ 43815 h 527018"/>
                <a:gd name="connsiteX12" fmla="*/ 4667 w 445579"/>
                <a:gd name="connsiteY12" fmla="*/ 223552 h 527018"/>
                <a:gd name="connsiteX13" fmla="*/ 10096 w 445579"/>
                <a:gd name="connsiteY13" fmla="*/ 250222 h 527018"/>
                <a:gd name="connsiteX14" fmla="*/ 0 w 445579"/>
                <a:gd name="connsiteY14" fmla="*/ 296609 h 527018"/>
                <a:gd name="connsiteX15" fmla="*/ 17621 w 445579"/>
                <a:gd name="connsiteY15" fmla="*/ 294418 h 527018"/>
                <a:gd name="connsiteX16" fmla="*/ 42767 w 445579"/>
                <a:gd name="connsiteY16" fmla="*/ 301847 h 527018"/>
                <a:gd name="connsiteX17" fmla="*/ 52959 w 445579"/>
                <a:gd name="connsiteY17" fmla="*/ 324803 h 527018"/>
                <a:gd name="connsiteX18" fmla="*/ 67437 w 445579"/>
                <a:gd name="connsiteY18" fmla="*/ 348234 h 527018"/>
                <a:gd name="connsiteX19" fmla="*/ 77629 w 445579"/>
                <a:gd name="connsiteY19" fmla="*/ 371189 h 527018"/>
                <a:gd name="connsiteX20" fmla="*/ 100584 w 445579"/>
                <a:gd name="connsiteY20" fmla="*/ 395669 h 527018"/>
                <a:gd name="connsiteX21" fmla="*/ 132683 w 445579"/>
                <a:gd name="connsiteY21" fmla="*/ 416909 h 527018"/>
                <a:gd name="connsiteX22" fmla="*/ 162116 w 445579"/>
                <a:gd name="connsiteY22" fmla="*/ 424910 h 527018"/>
                <a:gd name="connsiteX23" fmla="*/ 191453 w 445579"/>
                <a:gd name="connsiteY23" fmla="*/ 432911 h 527018"/>
                <a:gd name="connsiteX24" fmla="*/ 231553 w 445579"/>
                <a:gd name="connsiteY24" fmla="*/ 424815 h 527018"/>
                <a:gd name="connsiteX25" fmla="*/ 241840 w 445579"/>
                <a:gd name="connsiteY25" fmla="*/ 517017 h 527018"/>
                <a:gd name="connsiteX26" fmla="*/ 357759 w 445579"/>
                <a:gd name="connsiteY26" fmla="*/ 527018 h 527018"/>
                <a:gd name="connsiteX27" fmla="*/ 357759 w 445579"/>
                <a:gd name="connsiteY27" fmla="*/ 527018 h 527018"/>
                <a:gd name="connsiteX28" fmla="*/ 357759 w 445579"/>
                <a:gd name="connsiteY28" fmla="*/ 527018 h 527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445579" h="527018">
                  <a:moveTo>
                    <a:pt x="357759" y="527018"/>
                  </a:moveTo>
                  <a:lnTo>
                    <a:pt x="363474" y="410813"/>
                  </a:lnTo>
                  <a:lnTo>
                    <a:pt x="366617" y="385191"/>
                  </a:lnTo>
                  <a:lnTo>
                    <a:pt x="377762" y="364903"/>
                  </a:lnTo>
                  <a:lnTo>
                    <a:pt x="421958" y="288036"/>
                  </a:lnTo>
                  <a:lnTo>
                    <a:pt x="424053" y="270986"/>
                  </a:lnTo>
                  <a:lnTo>
                    <a:pt x="439198" y="77915"/>
                  </a:lnTo>
                  <a:lnTo>
                    <a:pt x="445580" y="26670"/>
                  </a:lnTo>
                  <a:lnTo>
                    <a:pt x="380905" y="23051"/>
                  </a:lnTo>
                  <a:lnTo>
                    <a:pt x="54007" y="0"/>
                  </a:lnTo>
                  <a:lnTo>
                    <a:pt x="34290" y="19241"/>
                  </a:lnTo>
                  <a:lnTo>
                    <a:pt x="22574" y="43815"/>
                  </a:lnTo>
                  <a:lnTo>
                    <a:pt x="4667" y="223552"/>
                  </a:lnTo>
                  <a:lnTo>
                    <a:pt x="10096" y="250222"/>
                  </a:lnTo>
                  <a:lnTo>
                    <a:pt x="0" y="296609"/>
                  </a:lnTo>
                  <a:lnTo>
                    <a:pt x="17621" y="294418"/>
                  </a:lnTo>
                  <a:lnTo>
                    <a:pt x="42767" y="301847"/>
                  </a:lnTo>
                  <a:lnTo>
                    <a:pt x="52959" y="324803"/>
                  </a:lnTo>
                  <a:lnTo>
                    <a:pt x="67437" y="348234"/>
                  </a:lnTo>
                  <a:lnTo>
                    <a:pt x="77629" y="371189"/>
                  </a:lnTo>
                  <a:lnTo>
                    <a:pt x="100584" y="395669"/>
                  </a:lnTo>
                  <a:lnTo>
                    <a:pt x="132683" y="416909"/>
                  </a:lnTo>
                  <a:lnTo>
                    <a:pt x="162116" y="424910"/>
                  </a:lnTo>
                  <a:lnTo>
                    <a:pt x="191453" y="432911"/>
                  </a:lnTo>
                  <a:lnTo>
                    <a:pt x="231553" y="424815"/>
                  </a:lnTo>
                  <a:lnTo>
                    <a:pt x="241840" y="517017"/>
                  </a:lnTo>
                  <a:lnTo>
                    <a:pt x="357759" y="527018"/>
                  </a:lnTo>
                  <a:lnTo>
                    <a:pt x="357759" y="527018"/>
                  </a:lnTo>
                  <a:lnTo>
                    <a:pt x="357759" y="5270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1" name="Freeform: Shape 1220">
              <a:extLst>
                <a:ext uri="{FF2B5EF4-FFF2-40B4-BE49-F238E27FC236}">
                  <a16:creationId xmlns:a16="http://schemas.microsoft.com/office/drawing/2014/main" id="{2915E3AD-4BCB-475A-DC98-05A8FE2DA44D}"/>
                </a:ext>
              </a:extLst>
            </p:cNvPr>
            <p:cNvSpPr/>
            <p:nvPr/>
          </p:nvSpPr>
          <p:spPr>
            <a:xfrm>
              <a:off x="-901689" y="226201"/>
              <a:ext cx="918603" cy="823487"/>
            </a:xfrm>
            <a:custGeom>
              <a:avLst/>
              <a:gdLst>
                <a:gd name="connsiteX0" fmla="*/ 314420 w 545496"/>
                <a:gd name="connsiteY0" fmla="*/ 489014 h 489013"/>
                <a:gd name="connsiteX1" fmla="*/ 328803 w 545496"/>
                <a:gd name="connsiteY1" fmla="*/ 477869 h 489013"/>
                <a:gd name="connsiteX2" fmla="*/ 339471 w 545496"/>
                <a:gd name="connsiteY2" fmla="*/ 461867 h 489013"/>
                <a:gd name="connsiteX3" fmla="*/ 353854 w 545496"/>
                <a:gd name="connsiteY3" fmla="*/ 450628 h 489013"/>
                <a:gd name="connsiteX4" fmla="*/ 355949 w 545496"/>
                <a:gd name="connsiteY4" fmla="*/ 433578 h 489013"/>
                <a:gd name="connsiteX5" fmla="*/ 370808 w 545496"/>
                <a:gd name="connsiteY5" fmla="*/ 418147 h 489013"/>
                <a:gd name="connsiteX6" fmla="*/ 377190 w 545496"/>
                <a:gd name="connsiteY6" fmla="*/ 401669 h 489013"/>
                <a:gd name="connsiteX7" fmla="*/ 391573 w 545496"/>
                <a:gd name="connsiteY7" fmla="*/ 390430 h 489013"/>
                <a:gd name="connsiteX8" fmla="*/ 394240 w 545496"/>
                <a:gd name="connsiteY8" fmla="*/ 369094 h 489013"/>
                <a:gd name="connsiteX9" fmla="*/ 416624 w 545496"/>
                <a:gd name="connsiteY9" fmla="*/ 363284 h 489013"/>
                <a:gd name="connsiteX10" fmla="*/ 431006 w 545496"/>
                <a:gd name="connsiteY10" fmla="*/ 352044 h 489013"/>
                <a:gd name="connsiteX11" fmla="*/ 428911 w 545496"/>
                <a:gd name="connsiteY11" fmla="*/ 334518 h 489013"/>
                <a:gd name="connsiteX12" fmla="*/ 443293 w 545496"/>
                <a:gd name="connsiteY12" fmla="*/ 323279 h 489013"/>
                <a:gd name="connsiteX13" fmla="*/ 441103 w 545496"/>
                <a:gd name="connsiteY13" fmla="*/ 305657 h 489013"/>
                <a:gd name="connsiteX14" fmla="*/ 443198 w 545496"/>
                <a:gd name="connsiteY14" fmla="*/ 288703 h 489013"/>
                <a:gd name="connsiteX15" fmla="*/ 434054 w 545496"/>
                <a:gd name="connsiteY15" fmla="*/ 257270 h 489013"/>
                <a:gd name="connsiteX16" fmla="*/ 436150 w 545496"/>
                <a:gd name="connsiteY16" fmla="*/ 240221 h 489013"/>
                <a:gd name="connsiteX17" fmla="*/ 443103 w 545496"/>
                <a:gd name="connsiteY17" fmla="*/ 219456 h 489013"/>
                <a:gd name="connsiteX18" fmla="*/ 441388 w 545496"/>
                <a:gd name="connsiteY18" fmla="*/ 197549 h 489013"/>
                <a:gd name="connsiteX19" fmla="*/ 545497 w 545496"/>
                <a:gd name="connsiteY19" fmla="*/ 197453 h 489013"/>
                <a:gd name="connsiteX20" fmla="*/ 520351 w 545496"/>
                <a:gd name="connsiteY20" fmla="*/ 155448 h 489013"/>
                <a:gd name="connsiteX21" fmla="*/ 505873 w 545496"/>
                <a:gd name="connsiteY21" fmla="*/ 132017 h 489013"/>
                <a:gd name="connsiteX22" fmla="*/ 483965 w 545496"/>
                <a:gd name="connsiteY22" fmla="*/ 99060 h 489013"/>
                <a:gd name="connsiteX23" fmla="*/ 487585 w 545496"/>
                <a:gd name="connsiteY23" fmla="*/ 69152 h 489013"/>
                <a:gd name="connsiteX24" fmla="*/ 487585 w 545496"/>
                <a:gd name="connsiteY24" fmla="*/ 34576 h 489013"/>
                <a:gd name="connsiteX25" fmla="*/ 303943 w 545496"/>
                <a:gd name="connsiteY25" fmla="*/ 11906 h 489013"/>
                <a:gd name="connsiteX26" fmla="*/ 57912 w 545496"/>
                <a:gd name="connsiteY26" fmla="*/ 3143 h 489013"/>
                <a:gd name="connsiteX27" fmla="*/ 32290 w 545496"/>
                <a:gd name="connsiteY27" fmla="*/ 0 h 489013"/>
                <a:gd name="connsiteX28" fmla="*/ 25622 w 545496"/>
                <a:gd name="connsiteY28" fmla="*/ 124682 h 489013"/>
                <a:gd name="connsiteX29" fmla="*/ 5239 w 545496"/>
                <a:gd name="connsiteY29" fmla="*/ 360045 h 489013"/>
                <a:gd name="connsiteX30" fmla="*/ 0 w 545496"/>
                <a:gd name="connsiteY30" fmla="*/ 437293 h 489013"/>
                <a:gd name="connsiteX31" fmla="*/ 56102 w 545496"/>
                <a:gd name="connsiteY31" fmla="*/ 439865 h 489013"/>
                <a:gd name="connsiteX32" fmla="*/ 283940 w 545496"/>
                <a:gd name="connsiteY32" fmla="*/ 455009 h 489013"/>
                <a:gd name="connsiteX33" fmla="*/ 318611 w 545496"/>
                <a:gd name="connsiteY33" fmla="*/ 455009 h 489013"/>
                <a:gd name="connsiteX34" fmla="*/ 314992 w 545496"/>
                <a:gd name="connsiteY34" fmla="*/ 484822 h 489013"/>
                <a:gd name="connsiteX35" fmla="*/ 314420 w 545496"/>
                <a:gd name="connsiteY35" fmla="*/ 489014 h 489013"/>
                <a:gd name="connsiteX36" fmla="*/ 314420 w 545496"/>
                <a:gd name="connsiteY36" fmla="*/ 489014 h 489013"/>
                <a:gd name="connsiteX37" fmla="*/ 314420 w 545496"/>
                <a:gd name="connsiteY37" fmla="*/ 489014 h 489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545496" h="489013">
                  <a:moveTo>
                    <a:pt x="314420" y="489014"/>
                  </a:moveTo>
                  <a:lnTo>
                    <a:pt x="328803" y="477869"/>
                  </a:lnTo>
                  <a:lnTo>
                    <a:pt x="339471" y="461867"/>
                  </a:lnTo>
                  <a:lnTo>
                    <a:pt x="353854" y="450628"/>
                  </a:lnTo>
                  <a:lnTo>
                    <a:pt x="355949" y="433578"/>
                  </a:lnTo>
                  <a:lnTo>
                    <a:pt x="370808" y="418147"/>
                  </a:lnTo>
                  <a:lnTo>
                    <a:pt x="377190" y="401669"/>
                  </a:lnTo>
                  <a:lnTo>
                    <a:pt x="391573" y="390430"/>
                  </a:lnTo>
                  <a:lnTo>
                    <a:pt x="394240" y="369094"/>
                  </a:lnTo>
                  <a:lnTo>
                    <a:pt x="416624" y="363284"/>
                  </a:lnTo>
                  <a:lnTo>
                    <a:pt x="431006" y="352044"/>
                  </a:lnTo>
                  <a:lnTo>
                    <a:pt x="428911" y="334518"/>
                  </a:lnTo>
                  <a:lnTo>
                    <a:pt x="443293" y="323279"/>
                  </a:lnTo>
                  <a:lnTo>
                    <a:pt x="441103" y="305657"/>
                  </a:lnTo>
                  <a:lnTo>
                    <a:pt x="443198" y="288703"/>
                  </a:lnTo>
                  <a:lnTo>
                    <a:pt x="434054" y="257270"/>
                  </a:lnTo>
                  <a:lnTo>
                    <a:pt x="436150" y="240221"/>
                  </a:lnTo>
                  <a:lnTo>
                    <a:pt x="443103" y="219456"/>
                  </a:lnTo>
                  <a:lnTo>
                    <a:pt x="441388" y="197549"/>
                  </a:lnTo>
                  <a:lnTo>
                    <a:pt x="545497" y="197453"/>
                  </a:lnTo>
                  <a:lnTo>
                    <a:pt x="520351" y="155448"/>
                  </a:lnTo>
                  <a:lnTo>
                    <a:pt x="505873" y="132017"/>
                  </a:lnTo>
                  <a:lnTo>
                    <a:pt x="483965" y="99060"/>
                  </a:lnTo>
                  <a:lnTo>
                    <a:pt x="487585" y="69152"/>
                  </a:lnTo>
                  <a:lnTo>
                    <a:pt x="487585" y="34576"/>
                  </a:lnTo>
                  <a:lnTo>
                    <a:pt x="303943" y="11906"/>
                  </a:lnTo>
                  <a:lnTo>
                    <a:pt x="57912" y="3143"/>
                  </a:lnTo>
                  <a:lnTo>
                    <a:pt x="32290" y="0"/>
                  </a:lnTo>
                  <a:lnTo>
                    <a:pt x="25622" y="124682"/>
                  </a:lnTo>
                  <a:lnTo>
                    <a:pt x="5239" y="360045"/>
                  </a:lnTo>
                  <a:lnTo>
                    <a:pt x="0" y="437293"/>
                  </a:lnTo>
                  <a:lnTo>
                    <a:pt x="56102" y="439865"/>
                  </a:lnTo>
                  <a:lnTo>
                    <a:pt x="283940" y="455009"/>
                  </a:lnTo>
                  <a:lnTo>
                    <a:pt x="318611" y="455009"/>
                  </a:lnTo>
                  <a:lnTo>
                    <a:pt x="314992" y="484822"/>
                  </a:lnTo>
                  <a:lnTo>
                    <a:pt x="314420" y="489014"/>
                  </a:lnTo>
                  <a:lnTo>
                    <a:pt x="314420" y="489014"/>
                  </a:lnTo>
                  <a:lnTo>
                    <a:pt x="314420" y="4890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2" name="Freeform: Shape 1221">
              <a:extLst>
                <a:ext uri="{FF2B5EF4-FFF2-40B4-BE49-F238E27FC236}">
                  <a16:creationId xmlns:a16="http://schemas.microsoft.com/office/drawing/2014/main" id="{FF8C9DF0-515F-2987-7995-9687995F7ACD}"/>
                </a:ext>
              </a:extLst>
            </p:cNvPr>
            <p:cNvSpPr/>
            <p:nvPr/>
          </p:nvSpPr>
          <p:spPr>
            <a:xfrm>
              <a:off x="371878" y="1365996"/>
              <a:ext cx="928388" cy="799266"/>
            </a:xfrm>
            <a:custGeom>
              <a:avLst/>
              <a:gdLst>
                <a:gd name="connsiteX0" fmla="*/ 82201 w 551307"/>
                <a:gd name="connsiteY0" fmla="*/ 471678 h 474630"/>
                <a:gd name="connsiteX1" fmla="*/ 104584 w 551307"/>
                <a:gd name="connsiteY1" fmla="*/ 465773 h 474630"/>
                <a:gd name="connsiteX2" fmla="*/ 122206 w 551307"/>
                <a:gd name="connsiteY2" fmla="*/ 463677 h 474630"/>
                <a:gd name="connsiteX3" fmla="*/ 120015 w 551307"/>
                <a:gd name="connsiteY3" fmla="*/ 446056 h 474630"/>
                <a:gd name="connsiteX4" fmla="*/ 138684 w 551307"/>
                <a:gd name="connsiteY4" fmla="*/ 435388 h 474630"/>
                <a:gd name="connsiteX5" fmla="*/ 157829 w 551307"/>
                <a:gd name="connsiteY5" fmla="*/ 420433 h 474630"/>
                <a:gd name="connsiteX6" fmla="*/ 174879 w 551307"/>
                <a:gd name="connsiteY6" fmla="*/ 422529 h 474630"/>
                <a:gd name="connsiteX7" fmla="*/ 189833 w 551307"/>
                <a:gd name="connsiteY7" fmla="*/ 441674 h 474630"/>
                <a:gd name="connsiteX8" fmla="*/ 201644 w 551307"/>
                <a:gd name="connsiteY8" fmla="*/ 451771 h 474630"/>
                <a:gd name="connsiteX9" fmla="*/ 235744 w 551307"/>
                <a:gd name="connsiteY9" fmla="*/ 456057 h 474630"/>
                <a:gd name="connsiteX10" fmla="*/ 281083 w 551307"/>
                <a:gd name="connsiteY10" fmla="*/ 474631 h 474630"/>
                <a:gd name="connsiteX11" fmla="*/ 321564 w 551307"/>
                <a:gd name="connsiteY11" fmla="*/ 462248 h 474630"/>
                <a:gd name="connsiteX12" fmla="*/ 387096 w 551307"/>
                <a:gd name="connsiteY12" fmla="*/ 422719 h 474630"/>
                <a:gd name="connsiteX13" fmla="*/ 404717 w 551307"/>
                <a:gd name="connsiteY13" fmla="*/ 420624 h 474630"/>
                <a:gd name="connsiteX14" fmla="*/ 422243 w 551307"/>
                <a:gd name="connsiteY14" fmla="*/ 418433 h 474630"/>
                <a:gd name="connsiteX15" fmla="*/ 433483 w 551307"/>
                <a:gd name="connsiteY15" fmla="*/ 398145 h 474630"/>
                <a:gd name="connsiteX16" fmla="*/ 448913 w 551307"/>
                <a:gd name="connsiteY16" fmla="*/ 378428 h 474630"/>
                <a:gd name="connsiteX17" fmla="*/ 479298 w 551307"/>
                <a:gd name="connsiteY17" fmla="*/ 377857 h 474630"/>
                <a:gd name="connsiteX18" fmla="*/ 494157 w 551307"/>
                <a:gd name="connsiteY18" fmla="*/ 362426 h 474630"/>
                <a:gd name="connsiteX19" fmla="*/ 478726 w 551307"/>
                <a:gd name="connsiteY19" fmla="*/ 347472 h 474630"/>
                <a:gd name="connsiteX20" fmla="*/ 500063 w 551307"/>
                <a:gd name="connsiteY20" fmla="*/ 350139 h 474630"/>
                <a:gd name="connsiteX21" fmla="*/ 524351 w 551307"/>
                <a:gd name="connsiteY21" fmla="*/ 257937 h 474630"/>
                <a:gd name="connsiteX22" fmla="*/ 537591 w 551307"/>
                <a:gd name="connsiteY22" fmla="*/ 186023 h 474630"/>
                <a:gd name="connsiteX23" fmla="*/ 551307 w 551307"/>
                <a:gd name="connsiteY23" fmla="*/ 75152 h 474630"/>
                <a:gd name="connsiteX24" fmla="*/ 549688 w 551307"/>
                <a:gd name="connsiteY24" fmla="*/ 53340 h 474630"/>
                <a:gd name="connsiteX25" fmla="*/ 481870 w 551307"/>
                <a:gd name="connsiteY25" fmla="*/ 40577 h 474630"/>
                <a:gd name="connsiteX26" fmla="*/ 451485 w 551307"/>
                <a:gd name="connsiteY26" fmla="*/ 41243 h 474630"/>
                <a:gd name="connsiteX27" fmla="*/ 273939 w 551307"/>
                <a:gd name="connsiteY27" fmla="*/ 6286 h 474630"/>
                <a:gd name="connsiteX28" fmla="*/ 222695 w 551307"/>
                <a:gd name="connsiteY28" fmla="*/ 0 h 474630"/>
                <a:gd name="connsiteX29" fmla="*/ 224885 w 551307"/>
                <a:gd name="connsiteY29" fmla="*/ 17526 h 474630"/>
                <a:gd name="connsiteX30" fmla="*/ 219075 w 551307"/>
                <a:gd name="connsiteY30" fmla="*/ 29813 h 474630"/>
                <a:gd name="connsiteX31" fmla="*/ 204692 w 551307"/>
                <a:gd name="connsiteY31" fmla="*/ 41053 h 474630"/>
                <a:gd name="connsiteX32" fmla="*/ 186023 w 551307"/>
                <a:gd name="connsiteY32" fmla="*/ 51721 h 474630"/>
                <a:gd name="connsiteX33" fmla="*/ 169450 w 551307"/>
                <a:gd name="connsiteY33" fmla="*/ 45339 h 474630"/>
                <a:gd name="connsiteX34" fmla="*/ 142780 w 551307"/>
                <a:gd name="connsiteY34" fmla="*/ 50673 h 474630"/>
                <a:gd name="connsiteX35" fmla="*/ 136493 w 551307"/>
                <a:gd name="connsiteY35" fmla="*/ 67246 h 474630"/>
                <a:gd name="connsiteX36" fmla="*/ 122587 w 551307"/>
                <a:gd name="connsiteY36" fmla="*/ 74200 h 474630"/>
                <a:gd name="connsiteX37" fmla="*/ 99727 w 551307"/>
                <a:gd name="connsiteY37" fmla="*/ 84296 h 474630"/>
                <a:gd name="connsiteX38" fmla="*/ 73057 w 551307"/>
                <a:gd name="connsiteY38" fmla="*/ 89725 h 474630"/>
                <a:gd name="connsiteX39" fmla="*/ 50101 w 551307"/>
                <a:gd name="connsiteY39" fmla="*/ 99822 h 474630"/>
                <a:gd name="connsiteX40" fmla="*/ 38481 w 551307"/>
                <a:gd name="connsiteY40" fmla="*/ 158972 h 474630"/>
                <a:gd name="connsiteX41" fmla="*/ 13716 w 551307"/>
                <a:gd name="connsiteY41" fmla="*/ 324707 h 474630"/>
                <a:gd name="connsiteX42" fmla="*/ 28194 w 551307"/>
                <a:gd name="connsiteY42" fmla="*/ 348139 h 474630"/>
                <a:gd name="connsiteX43" fmla="*/ 10001 w 551307"/>
                <a:gd name="connsiteY43" fmla="*/ 354616 h 474630"/>
                <a:gd name="connsiteX44" fmla="*/ 0 w 551307"/>
                <a:gd name="connsiteY44" fmla="*/ 401003 h 474630"/>
                <a:gd name="connsiteX45" fmla="*/ 15430 w 551307"/>
                <a:gd name="connsiteY45" fmla="*/ 415861 h 474630"/>
                <a:gd name="connsiteX46" fmla="*/ 35719 w 551307"/>
                <a:gd name="connsiteY46" fmla="*/ 427006 h 474630"/>
                <a:gd name="connsiteX47" fmla="*/ 51245 w 551307"/>
                <a:gd name="connsiteY47" fmla="*/ 441865 h 474630"/>
                <a:gd name="connsiteX48" fmla="*/ 67246 w 551307"/>
                <a:gd name="connsiteY48" fmla="*/ 452533 h 474630"/>
                <a:gd name="connsiteX49" fmla="*/ 82772 w 551307"/>
                <a:gd name="connsiteY49" fmla="*/ 467392 h 474630"/>
                <a:gd name="connsiteX50" fmla="*/ 82201 w 551307"/>
                <a:gd name="connsiteY50" fmla="*/ 471678 h 474630"/>
                <a:gd name="connsiteX51" fmla="*/ 82201 w 551307"/>
                <a:gd name="connsiteY51" fmla="*/ 471678 h 474630"/>
                <a:gd name="connsiteX52" fmla="*/ 82201 w 551307"/>
                <a:gd name="connsiteY52" fmla="*/ 471678 h 4746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551307" h="474630">
                  <a:moveTo>
                    <a:pt x="82201" y="471678"/>
                  </a:moveTo>
                  <a:lnTo>
                    <a:pt x="104584" y="465773"/>
                  </a:lnTo>
                  <a:lnTo>
                    <a:pt x="122206" y="463677"/>
                  </a:lnTo>
                  <a:lnTo>
                    <a:pt x="120015" y="446056"/>
                  </a:lnTo>
                  <a:lnTo>
                    <a:pt x="138684" y="435388"/>
                  </a:lnTo>
                  <a:lnTo>
                    <a:pt x="157829" y="420433"/>
                  </a:lnTo>
                  <a:lnTo>
                    <a:pt x="174879" y="422529"/>
                  </a:lnTo>
                  <a:lnTo>
                    <a:pt x="189833" y="441674"/>
                  </a:lnTo>
                  <a:lnTo>
                    <a:pt x="201644" y="451771"/>
                  </a:lnTo>
                  <a:lnTo>
                    <a:pt x="235744" y="456057"/>
                  </a:lnTo>
                  <a:lnTo>
                    <a:pt x="281083" y="474631"/>
                  </a:lnTo>
                  <a:lnTo>
                    <a:pt x="321564" y="462248"/>
                  </a:lnTo>
                  <a:lnTo>
                    <a:pt x="387096" y="422719"/>
                  </a:lnTo>
                  <a:lnTo>
                    <a:pt x="404717" y="420624"/>
                  </a:lnTo>
                  <a:lnTo>
                    <a:pt x="422243" y="418433"/>
                  </a:lnTo>
                  <a:lnTo>
                    <a:pt x="433483" y="398145"/>
                  </a:lnTo>
                  <a:lnTo>
                    <a:pt x="448913" y="378428"/>
                  </a:lnTo>
                  <a:lnTo>
                    <a:pt x="479298" y="377857"/>
                  </a:lnTo>
                  <a:lnTo>
                    <a:pt x="494157" y="362426"/>
                  </a:lnTo>
                  <a:lnTo>
                    <a:pt x="478726" y="347472"/>
                  </a:lnTo>
                  <a:lnTo>
                    <a:pt x="500063" y="350139"/>
                  </a:lnTo>
                  <a:lnTo>
                    <a:pt x="524351" y="257937"/>
                  </a:lnTo>
                  <a:lnTo>
                    <a:pt x="537591" y="186023"/>
                  </a:lnTo>
                  <a:lnTo>
                    <a:pt x="551307" y="75152"/>
                  </a:lnTo>
                  <a:lnTo>
                    <a:pt x="549688" y="53340"/>
                  </a:lnTo>
                  <a:lnTo>
                    <a:pt x="481870" y="40577"/>
                  </a:lnTo>
                  <a:lnTo>
                    <a:pt x="451485" y="41243"/>
                  </a:lnTo>
                  <a:lnTo>
                    <a:pt x="273939" y="6286"/>
                  </a:lnTo>
                  <a:lnTo>
                    <a:pt x="222695" y="0"/>
                  </a:lnTo>
                  <a:lnTo>
                    <a:pt x="224885" y="17526"/>
                  </a:lnTo>
                  <a:lnTo>
                    <a:pt x="219075" y="29813"/>
                  </a:lnTo>
                  <a:lnTo>
                    <a:pt x="204692" y="41053"/>
                  </a:lnTo>
                  <a:lnTo>
                    <a:pt x="186023" y="51721"/>
                  </a:lnTo>
                  <a:lnTo>
                    <a:pt x="169450" y="45339"/>
                  </a:lnTo>
                  <a:lnTo>
                    <a:pt x="142780" y="50673"/>
                  </a:lnTo>
                  <a:lnTo>
                    <a:pt x="136493" y="67246"/>
                  </a:lnTo>
                  <a:lnTo>
                    <a:pt x="122587" y="74200"/>
                  </a:lnTo>
                  <a:lnTo>
                    <a:pt x="99727" y="84296"/>
                  </a:lnTo>
                  <a:lnTo>
                    <a:pt x="73057" y="89725"/>
                  </a:lnTo>
                  <a:lnTo>
                    <a:pt x="50101" y="99822"/>
                  </a:lnTo>
                  <a:lnTo>
                    <a:pt x="38481" y="158972"/>
                  </a:lnTo>
                  <a:lnTo>
                    <a:pt x="13716" y="324707"/>
                  </a:lnTo>
                  <a:lnTo>
                    <a:pt x="28194" y="348139"/>
                  </a:lnTo>
                  <a:lnTo>
                    <a:pt x="10001" y="354616"/>
                  </a:lnTo>
                  <a:lnTo>
                    <a:pt x="0" y="401003"/>
                  </a:lnTo>
                  <a:lnTo>
                    <a:pt x="15430" y="415861"/>
                  </a:lnTo>
                  <a:lnTo>
                    <a:pt x="35719" y="427006"/>
                  </a:lnTo>
                  <a:lnTo>
                    <a:pt x="51245" y="441865"/>
                  </a:lnTo>
                  <a:lnTo>
                    <a:pt x="67246" y="452533"/>
                  </a:lnTo>
                  <a:lnTo>
                    <a:pt x="82772" y="467392"/>
                  </a:lnTo>
                  <a:lnTo>
                    <a:pt x="82201" y="471678"/>
                  </a:lnTo>
                  <a:lnTo>
                    <a:pt x="82201" y="471678"/>
                  </a:lnTo>
                  <a:lnTo>
                    <a:pt x="82201" y="4716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3" name="Freeform: Shape 1222">
              <a:extLst>
                <a:ext uri="{FF2B5EF4-FFF2-40B4-BE49-F238E27FC236}">
                  <a16:creationId xmlns:a16="http://schemas.microsoft.com/office/drawing/2014/main" id="{077B8327-F833-C806-9715-2B8E960CF5FB}"/>
                </a:ext>
              </a:extLst>
            </p:cNvPr>
            <p:cNvSpPr/>
            <p:nvPr/>
          </p:nvSpPr>
          <p:spPr>
            <a:xfrm>
              <a:off x="33436" y="556783"/>
              <a:ext cx="774566" cy="414951"/>
            </a:xfrm>
            <a:custGeom>
              <a:avLst/>
              <a:gdLst>
                <a:gd name="connsiteX0" fmla="*/ 401003 w 459962"/>
                <a:gd name="connsiteY0" fmla="*/ 246412 h 246411"/>
                <a:gd name="connsiteX1" fmla="*/ 423386 w 459962"/>
                <a:gd name="connsiteY1" fmla="*/ 205930 h 246411"/>
                <a:gd name="connsiteX2" fmla="*/ 439864 w 459962"/>
                <a:gd name="connsiteY2" fmla="*/ 177641 h 246411"/>
                <a:gd name="connsiteX3" fmla="*/ 437674 w 459962"/>
                <a:gd name="connsiteY3" fmla="*/ 160115 h 246411"/>
                <a:gd name="connsiteX4" fmla="*/ 450437 w 459962"/>
                <a:gd name="connsiteY4" fmla="*/ 127064 h 246411"/>
                <a:gd name="connsiteX5" fmla="*/ 454152 w 459962"/>
                <a:gd name="connsiteY5" fmla="*/ 97250 h 246411"/>
                <a:gd name="connsiteX6" fmla="*/ 459962 w 459962"/>
                <a:gd name="connsiteY6" fmla="*/ 50387 h 246411"/>
                <a:gd name="connsiteX7" fmla="*/ 434245 w 459962"/>
                <a:gd name="connsiteY7" fmla="*/ 47149 h 246411"/>
                <a:gd name="connsiteX8" fmla="*/ 387191 w 459962"/>
                <a:gd name="connsiteY8" fmla="*/ 41339 h 246411"/>
                <a:gd name="connsiteX9" fmla="*/ 382810 w 459962"/>
                <a:gd name="connsiteY9" fmla="*/ 6191 h 246411"/>
                <a:gd name="connsiteX10" fmla="*/ 348139 w 459962"/>
                <a:gd name="connsiteY10" fmla="*/ 6286 h 246411"/>
                <a:gd name="connsiteX11" fmla="*/ 262033 w 459962"/>
                <a:gd name="connsiteY11" fmla="*/ 0 h 246411"/>
                <a:gd name="connsiteX12" fmla="*/ 237458 w 459962"/>
                <a:gd name="connsiteY12" fmla="*/ 22860 h 246411"/>
                <a:gd name="connsiteX13" fmla="*/ 223552 w 459962"/>
                <a:gd name="connsiteY13" fmla="*/ 29813 h 246411"/>
                <a:gd name="connsiteX14" fmla="*/ 191453 w 459962"/>
                <a:gd name="connsiteY14" fmla="*/ 43148 h 246411"/>
                <a:gd name="connsiteX15" fmla="*/ 173831 w 459962"/>
                <a:gd name="connsiteY15" fmla="*/ 45339 h 246411"/>
                <a:gd name="connsiteX16" fmla="*/ 151924 w 459962"/>
                <a:gd name="connsiteY16" fmla="*/ 46958 h 246411"/>
                <a:gd name="connsiteX17" fmla="*/ 130493 w 459962"/>
                <a:gd name="connsiteY17" fmla="*/ 44291 h 246411"/>
                <a:gd name="connsiteX18" fmla="*/ 83439 w 459962"/>
                <a:gd name="connsiteY18" fmla="*/ 38481 h 246411"/>
                <a:gd name="connsiteX19" fmla="*/ 66865 w 459962"/>
                <a:gd name="connsiteY19" fmla="*/ 32099 h 246411"/>
                <a:gd name="connsiteX20" fmla="*/ 34766 w 459962"/>
                <a:gd name="connsiteY20" fmla="*/ 10858 h 246411"/>
                <a:gd name="connsiteX21" fmla="*/ 0 w 459962"/>
                <a:gd name="connsiteY21" fmla="*/ 10858 h 246411"/>
                <a:gd name="connsiteX22" fmla="*/ 6477 w 459962"/>
                <a:gd name="connsiteY22" fmla="*/ 28956 h 246411"/>
                <a:gd name="connsiteX23" fmla="*/ 8572 w 459962"/>
                <a:gd name="connsiteY23" fmla="*/ 46577 h 246411"/>
                <a:gd name="connsiteX24" fmla="*/ 19907 w 459962"/>
                <a:gd name="connsiteY24" fmla="*/ 60960 h 246411"/>
                <a:gd name="connsiteX25" fmla="*/ 28480 w 459962"/>
                <a:gd name="connsiteY25" fmla="*/ 96583 h 246411"/>
                <a:gd name="connsiteX26" fmla="*/ 29623 w 459962"/>
                <a:gd name="connsiteY26" fmla="*/ 122682 h 246411"/>
                <a:gd name="connsiteX27" fmla="*/ 23241 w 459962"/>
                <a:gd name="connsiteY27" fmla="*/ 139255 h 246411"/>
                <a:gd name="connsiteX28" fmla="*/ 81534 w 459962"/>
                <a:gd name="connsiteY28" fmla="*/ 159353 h 246411"/>
                <a:gd name="connsiteX29" fmla="*/ 137160 w 459962"/>
                <a:gd name="connsiteY29" fmla="*/ 166211 h 246411"/>
                <a:gd name="connsiteX30" fmla="*/ 169259 w 459962"/>
                <a:gd name="connsiteY30" fmla="*/ 152876 h 246411"/>
                <a:gd name="connsiteX31" fmla="*/ 190690 w 459962"/>
                <a:gd name="connsiteY31" fmla="*/ 155543 h 246411"/>
                <a:gd name="connsiteX32" fmla="*/ 212027 w 459962"/>
                <a:gd name="connsiteY32" fmla="*/ 158210 h 246411"/>
                <a:gd name="connsiteX33" fmla="*/ 241459 w 459962"/>
                <a:gd name="connsiteY33" fmla="*/ 166116 h 246411"/>
                <a:gd name="connsiteX34" fmla="*/ 261842 w 459962"/>
                <a:gd name="connsiteY34" fmla="*/ 177355 h 246411"/>
                <a:gd name="connsiteX35" fmla="*/ 281654 w 459962"/>
                <a:gd name="connsiteY35" fmla="*/ 192691 h 246411"/>
                <a:gd name="connsiteX36" fmla="*/ 305181 w 459962"/>
                <a:gd name="connsiteY36" fmla="*/ 212979 h 246411"/>
                <a:gd name="connsiteX37" fmla="*/ 322326 w 459962"/>
                <a:gd name="connsiteY37" fmla="*/ 215074 h 246411"/>
                <a:gd name="connsiteX38" fmla="*/ 382714 w 459962"/>
                <a:gd name="connsiteY38" fmla="*/ 218218 h 246411"/>
                <a:gd name="connsiteX39" fmla="*/ 389191 w 459962"/>
                <a:gd name="connsiteY39" fmla="*/ 236315 h 246411"/>
                <a:gd name="connsiteX40" fmla="*/ 401003 w 459962"/>
                <a:gd name="connsiteY40" fmla="*/ 246412 h 246411"/>
                <a:gd name="connsiteX41" fmla="*/ 401003 w 459962"/>
                <a:gd name="connsiteY41" fmla="*/ 246412 h 246411"/>
                <a:gd name="connsiteX42" fmla="*/ 401003 w 459962"/>
                <a:gd name="connsiteY42" fmla="*/ 246412 h 246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459962" h="246411">
                  <a:moveTo>
                    <a:pt x="401003" y="246412"/>
                  </a:moveTo>
                  <a:lnTo>
                    <a:pt x="423386" y="205930"/>
                  </a:lnTo>
                  <a:lnTo>
                    <a:pt x="439864" y="177641"/>
                  </a:lnTo>
                  <a:lnTo>
                    <a:pt x="437674" y="160115"/>
                  </a:lnTo>
                  <a:lnTo>
                    <a:pt x="450437" y="127064"/>
                  </a:lnTo>
                  <a:lnTo>
                    <a:pt x="454152" y="97250"/>
                  </a:lnTo>
                  <a:lnTo>
                    <a:pt x="459962" y="50387"/>
                  </a:lnTo>
                  <a:lnTo>
                    <a:pt x="434245" y="47149"/>
                  </a:lnTo>
                  <a:lnTo>
                    <a:pt x="387191" y="41339"/>
                  </a:lnTo>
                  <a:lnTo>
                    <a:pt x="382810" y="6191"/>
                  </a:lnTo>
                  <a:lnTo>
                    <a:pt x="348139" y="6286"/>
                  </a:lnTo>
                  <a:lnTo>
                    <a:pt x="262033" y="0"/>
                  </a:lnTo>
                  <a:lnTo>
                    <a:pt x="237458" y="22860"/>
                  </a:lnTo>
                  <a:lnTo>
                    <a:pt x="223552" y="29813"/>
                  </a:lnTo>
                  <a:lnTo>
                    <a:pt x="191453" y="43148"/>
                  </a:lnTo>
                  <a:lnTo>
                    <a:pt x="173831" y="45339"/>
                  </a:lnTo>
                  <a:lnTo>
                    <a:pt x="151924" y="46958"/>
                  </a:lnTo>
                  <a:lnTo>
                    <a:pt x="130493" y="44291"/>
                  </a:lnTo>
                  <a:lnTo>
                    <a:pt x="83439" y="38481"/>
                  </a:lnTo>
                  <a:lnTo>
                    <a:pt x="66865" y="32099"/>
                  </a:lnTo>
                  <a:lnTo>
                    <a:pt x="34766" y="10858"/>
                  </a:lnTo>
                  <a:lnTo>
                    <a:pt x="0" y="10858"/>
                  </a:lnTo>
                  <a:lnTo>
                    <a:pt x="6477" y="28956"/>
                  </a:lnTo>
                  <a:lnTo>
                    <a:pt x="8572" y="46577"/>
                  </a:lnTo>
                  <a:lnTo>
                    <a:pt x="19907" y="60960"/>
                  </a:lnTo>
                  <a:lnTo>
                    <a:pt x="28480" y="96583"/>
                  </a:lnTo>
                  <a:lnTo>
                    <a:pt x="29623" y="122682"/>
                  </a:lnTo>
                  <a:lnTo>
                    <a:pt x="23241" y="139255"/>
                  </a:lnTo>
                  <a:lnTo>
                    <a:pt x="81534" y="159353"/>
                  </a:lnTo>
                  <a:lnTo>
                    <a:pt x="137160" y="166211"/>
                  </a:lnTo>
                  <a:lnTo>
                    <a:pt x="169259" y="152876"/>
                  </a:lnTo>
                  <a:lnTo>
                    <a:pt x="190690" y="155543"/>
                  </a:lnTo>
                  <a:lnTo>
                    <a:pt x="212027" y="158210"/>
                  </a:lnTo>
                  <a:lnTo>
                    <a:pt x="241459" y="166116"/>
                  </a:lnTo>
                  <a:lnTo>
                    <a:pt x="261842" y="177355"/>
                  </a:lnTo>
                  <a:lnTo>
                    <a:pt x="281654" y="192691"/>
                  </a:lnTo>
                  <a:lnTo>
                    <a:pt x="305181" y="212979"/>
                  </a:lnTo>
                  <a:lnTo>
                    <a:pt x="322326" y="215074"/>
                  </a:lnTo>
                  <a:lnTo>
                    <a:pt x="382714" y="218218"/>
                  </a:lnTo>
                  <a:lnTo>
                    <a:pt x="389191" y="236315"/>
                  </a:lnTo>
                  <a:lnTo>
                    <a:pt x="401003" y="246412"/>
                  </a:lnTo>
                  <a:lnTo>
                    <a:pt x="401003" y="246412"/>
                  </a:lnTo>
                  <a:lnTo>
                    <a:pt x="401003" y="24641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24" name="Freeform: Shape 1223">
              <a:extLst>
                <a:ext uri="{FF2B5EF4-FFF2-40B4-BE49-F238E27FC236}">
                  <a16:creationId xmlns:a16="http://schemas.microsoft.com/office/drawing/2014/main" id="{ED2FB384-72E0-5D19-9390-AB8590489A3C}"/>
                </a:ext>
              </a:extLst>
            </p:cNvPr>
            <p:cNvSpPr/>
            <p:nvPr/>
          </p:nvSpPr>
          <p:spPr>
            <a:xfrm>
              <a:off x="-69540" y="807647"/>
              <a:ext cx="821884" cy="933040"/>
            </a:xfrm>
            <a:custGeom>
              <a:avLst/>
              <a:gdLst>
                <a:gd name="connsiteX0" fmla="*/ 163925 w 488061"/>
                <a:gd name="connsiteY0" fmla="*/ 554069 h 554069"/>
                <a:gd name="connsiteX1" fmla="*/ 170783 w 488061"/>
                <a:gd name="connsiteY1" fmla="*/ 533305 h 554069"/>
                <a:gd name="connsiteX2" fmla="*/ 188404 w 488061"/>
                <a:gd name="connsiteY2" fmla="*/ 531209 h 554069"/>
                <a:gd name="connsiteX3" fmla="*/ 298704 w 488061"/>
                <a:gd name="connsiteY3" fmla="*/ 514541 h 554069"/>
                <a:gd name="connsiteX4" fmla="*/ 301847 w 488061"/>
                <a:gd name="connsiteY4" fmla="*/ 489014 h 554069"/>
                <a:gd name="connsiteX5" fmla="*/ 308610 w 488061"/>
                <a:gd name="connsiteY5" fmla="*/ 433673 h 554069"/>
                <a:gd name="connsiteX6" fmla="*/ 331565 w 488061"/>
                <a:gd name="connsiteY6" fmla="*/ 423577 h 554069"/>
                <a:gd name="connsiteX7" fmla="*/ 349663 w 488061"/>
                <a:gd name="connsiteY7" fmla="*/ 417100 h 554069"/>
                <a:gd name="connsiteX8" fmla="*/ 371951 w 488061"/>
                <a:gd name="connsiteY8" fmla="*/ 411290 h 554069"/>
                <a:gd name="connsiteX9" fmla="*/ 390144 w 488061"/>
                <a:gd name="connsiteY9" fmla="*/ 404813 h 554069"/>
                <a:gd name="connsiteX10" fmla="*/ 405003 w 488061"/>
                <a:gd name="connsiteY10" fmla="*/ 389382 h 554069"/>
                <a:gd name="connsiteX11" fmla="*/ 428434 w 488061"/>
                <a:gd name="connsiteY11" fmla="*/ 374999 h 554069"/>
                <a:gd name="connsiteX12" fmla="*/ 449199 w 488061"/>
                <a:gd name="connsiteY12" fmla="*/ 381953 h 554069"/>
                <a:gd name="connsiteX13" fmla="*/ 467296 w 488061"/>
                <a:gd name="connsiteY13" fmla="*/ 375476 h 554069"/>
                <a:gd name="connsiteX14" fmla="*/ 482156 w 488061"/>
                <a:gd name="connsiteY14" fmla="*/ 360045 h 554069"/>
                <a:gd name="connsiteX15" fmla="*/ 488061 w 488061"/>
                <a:gd name="connsiteY15" fmla="*/ 347853 h 554069"/>
                <a:gd name="connsiteX16" fmla="*/ 486346 w 488061"/>
                <a:gd name="connsiteY16" fmla="*/ 326041 h 554069"/>
                <a:gd name="connsiteX17" fmla="*/ 479965 w 488061"/>
                <a:gd name="connsiteY17" fmla="*/ 307943 h 554069"/>
                <a:gd name="connsiteX18" fmla="*/ 473011 w 488061"/>
                <a:gd name="connsiteY18" fmla="*/ 294132 h 554069"/>
                <a:gd name="connsiteX19" fmla="*/ 476155 w 488061"/>
                <a:gd name="connsiteY19" fmla="*/ 268605 h 554069"/>
                <a:gd name="connsiteX20" fmla="*/ 478822 w 488061"/>
                <a:gd name="connsiteY20" fmla="*/ 247269 h 554069"/>
                <a:gd name="connsiteX21" fmla="*/ 480346 w 488061"/>
                <a:gd name="connsiteY21" fmla="*/ 199930 h 554069"/>
                <a:gd name="connsiteX22" fmla="*/ 473869 w 488061"/>
                <a:gd name="connsiteY22" fmla="*/ 147352 h 554069"/>
                <a:gd name="connsiteX23" fmla="*/ 462534 w 488061"/>
                <a:gd name="connsiteY23" fmla="*/ 98393 h 554069"/>
                <a:gd name="connsiteX24" fmla="*/ 443293 w 488061"/>
                <a:gd name="connsiteY24" fmla="*/ 78772 h 554069"/>
                <a:gd name="connsiteX25" fmla="*/ 384143 w 488061"/>
                <a:gd name="connsiteY25" fmla="*/ 67151 h 554069"/>
                <a:gd name="connsiteX26" fmla="*/ 367093 w 488061"/>
                <a:gd name="connsiteY26" fmla="*/ 65056 h 554069"/>
                <a:gd name="connsiteX27" fmla="*/ 355949 w 488061"/>
                <a:gd name="connsiteY27" fmla="*/ 50673 h 554069"/>
                <a:gd name="connsiteX28" fmla="*/ 323945 w 488061"/>
                <a:gd name="connsiteY28" fmla="*/ 29432 h 554069"/>
                <a:gd name="connsiteX29" fmla="*/ 282892 w 488061"/>
                <a:gd name="connsiteY29" fmla="*/ 11430 h 554069"/>
                <a:gd name="connsiteX30" fmla="*/ 252984 w 488061"/>
                <a:gd name="connsiteY30" fmla="*/ 7715 h 554069"/>
                <a:gd name="connsiteX31" fmla="*/ 199739 w 488061"/>
                <a:gd name="connsiteY31" fmla="*/ 18478 h 554069"/>
                <a:gd name="connsiteX32" fmla="*/ 144304 w 488061"/>
                <a:gd name="connsiteY32" fmla="*/ 11621 h 554069"/>
                <a:gd name="connsiteX33" fmla="*/ 85154 w 488061"/>
                <a:gd name="connsiteY33" fmla="*/ 0 h 554069"/>
                <a:gd name="connsiteX34" fmla="*/ 82010 w 488061"/>
                <a:gd name="connsiteY34" fmla="*/ 25527 h 554069"/>
                <a:gd name="connsiteX35" fmla="*/ 95917 w 488061"/>
                <a:gd name="connsiteY35" fmla="*/ 53150 h 554069"/>
                <a:gd name="connsiteX36" fmla="*/ 101822 w 488061"/>
                <a:gd name="connsiteY36" fmla="*/ 75438 h 554069"/>
                <a:gd name="connsiteX37" fmla="*/ 113062 w 488061"/>
                <a:gd name="connsiteY37" fmla="*/ 89821 h 554069"/>
                <a:gd name="connsiteX38" fmla="*/ 110966 w 488061"/>
                <a:gd name="connsiteY38" fmla="*/ 141446 h 554069"/>
                <a:gd name="connsiteX39" fmla="*/ 90297 w 488061"/>
                <a:gd name="connsiteY39" fmla="*/ 169069 h 554069"/>
                <a:gd name="connsiteX40" fmla="*/ 78581 w 488061"/>
                <a:gd name="connsiteY40" fmla="*/ 193548 h 554069"/>
                <a:gd name="connsiteX41" fmla="*/ 68008 w 488061"/>
                <a:gd name="connsiteY41" fmla="*/ 209550 h 554069"/>
                <a:gd name="connsiteX42" fmla="*/ 42481 w 488061"/>
                <a:gd name="connsiteY42" fmla="*/ 240983 h 554069"/>
                <a:gd name="connsiteX43" fmla="*/ 26003 w 488061"/>
                <a:gd name="connsiteY43" fmla="*/ 269176 h 554069"/>
                <a:gd name="connsiteX44" fmla="*/ 26575 w 488061"/>
                <a:gd name="connsiteY44" fmla="*/ 299466 h 554069"/>
                <a:gd name="connsiteX45" fmla="*/ 6382 w 488061"/>
                <a:gd name="connsiteY45" fmla="*/ 322897 h 554069"/>
                <a:gd name="connsiteX46" fmla="*/ 0 w 488061"/>
                <a:gd name="connsiteY46" fmla="*/ 339471 h 554069"/>
                <a:gd name="connsiteX47" fmla="*/ 9620 w 488061"/>
                <a:gd name="connsiteY47" fmla="*/ 366522 h 554069"/>
                <a:gd name="connsiteX48" fmla="*/ 46387 w 488061"/>
                <a:gd name="connsiteY48" fmla="*/ 384048 h 554069"/>
                <a:gd name="connsiteX49" fmla="*/ 90107 w 488061"/>
                <a:gd name="connsiteY49" fmla="*/ 380810 h 554069"/>
                <a:gd name="connsiteX50" fmla="*/ 92297 w 488061"/>
                <a:gd name="connsiteY50" fmla="*/ 398336 h 554069"/>
                <a:gd name="connsiteX51" fmla="*/ 89154 w 488061"/>
                <a:gd name="connsiteY51" fmla="*/ 423863 h 554069"/>
                <a:gd name="connsiteX52" fmla="*/ 78581 w 488061"/>
                <a:gd name="connsiteY52" fmla="*/ 474440 h 554069"/>
                <a:gd name="connsiteX53" fmla="*/ 53530 w 488061"/>
                <a:gd name="connsiteY53" fmla="*/ 501587 h 554069"/>
                <a:gd name="connsiteX54" fmla="*/ 104680 w 488061"/>
                <a:gd name="connsiteY54" fmla="*/ 507873 h 554069"/>
                <a:gd name="connsiteX55" fmla="*/ 115443 w 488061"/>
                <a:gd name="connsiteY55" fmla="*/ 526542 h 554069"/>
                <a:gd name="connsiteX56" fmla="*/ 131921 w 488061"/>
                <a:gd name="connsiteY56" fmla="*/ 532829 h 554069"/>
                <a:gd name="connsiteX57" fmla="*/ 147923 w 488061"/>
                <a:gd name="connsiteY57" fmla="*/ 543497 h 554069"/>
                <a:gd name="connsiteX58" fmla="*/ 163925 w 488061"/>
                <a:gd name="connsiteY58" fmla="*/ 554069 h 554069"/>
                <a:gd name="connsiteX59" fmla="*/ 163925 w 488061"/>
                <a:gd name="connsiteY59" fmla="*/ 554069 h 554069"/>
                <a:gd name="connsiteX60" fmla="*/ 163925 w 488061"/>
                <a:gd name="connsiteY60" fmla="*/ 554069 h 554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88061" h="554069">
                  <a:moveTo>
                    <a:pt x="163925" y="554069"/>
                  </a:moveTo>
                  <a:lnTo>
                    <a:pt x="170783" y="533305"/>
                  </a:lnTo>
                  <a:lnTo>
                    <a:pt x="188404" y="531209"/>
                  </a:lnTo>
                  <a:lnTo>
                    <a:pt x="298704" y="514541"/>
                  </a:lnTo>
                  <a:lnTo>
                    <a:pt x="301847" y="489014"/>
                  </a:lnTo>
                  <a:lnTo>
                    <a:pt x="308610" y="433673"/>
                  </a:lnTo>
                  <a:lnTo>
                    <a:pt x="331565" y="423577"/>
                  </a:lnTo>
                  <a:lnTo>
                    <a:pt x="349663" y="417100"/>
                  </a:lnTo>
                  <a:lnTo>
                    <a:pt x="371951" y="411290"/>
                  </a:lnTo>
                  <a:lnTo>
                    <a:pt x="390144" y="404813"/>
                  </a:lnTo>
                  <a:lnTo>
                    <a:pt x="405003" y="389382"/>
                  </a:lnTo>
                  <a:lnTo>
                    <a:pt x="428434" y="374999"/>
                  </a:lnTo>
                  <a:lnTo>
                    <a:pt x="449199" y="381953"/>
                  </a:lnTo>
                  <a:lnTo>
                    <a:pt x="467296" y="375476"/>
                  </a:lnTo>
                  <a:lnTo>
                    <a:pt x="482156" y="360045"/>
                  </a:lnTo>
                  <a:lnTo>
                    <a:pt x="488061" y="347853"/>
                  </a:lnTo>
                  <a:lnTo>
                    <a:pt x="486346" y="326041"/>
                  </a:lnTo>
                  <a:lnTo>
                    <a:pt x="479965" y="307943"/>
                  </a:lnTo>
                  <a:lnTo>
                    <a:pt x="473011" y="294132"/>
                  </a:lnTo>
                  <a:lnTo>
                    <a:pt x="476155" y="268605"/>
                  </a:lnTo>
                  <a:lnTo>
                    <a:pt x="478822" y="247269"/>
                  </a:lnTo>
                  <a:lnTo>
                    <a:pt x="480346" y="199930"/>
                  </a:lnTo>
                  <a:lnTo>
                    <a:pt x="473869" y="147352"/>
                  </a:lnTo>
                  <a:lnTo>
                    <a:pt x="462534" y="98393"/>
                  </a:lnTo>
                  <a:lnTo>
                    <a:pt x="443293" y="78772"/>
                  </a:lnTo>
                  <a:lnTo>
                    <a:pt x="384143" y="67151"/>
                  </a:lnTo>
                  <a:lnTo>
                    <a:pt x="367093" y="65056"/>
                  </a:lnTo>
                  <a:lnTo>
                    <a:pt x="355949" y="50673"/>
                  </a:lnTo>
                  <a:lnTo>
                    <a:pt x="323945" y="29432"/>
                  </a:lnTo>
                  <a:lnTo>
                    <a:pt x="282892" y="11430"/>
                  </a:lnTo>
                  <a:lnTo>
                    <a:pt x="252984" y="7715"/>
                  </a:lnTo>
                  <a:lnTo>
                    <a:pt x="199739" y="18478"/>
                  </a:lnTo>
                  <a:lnTo>
                    <a:pt x="144304" y="11621"/>
                  </a:lnTo>
                  <a:lnTo>
                    <a:pt x="85154" y="0"/>
                  </a:lnTo>
                  <a:lnTo>
                    <a:pt x="82010" y="25527"/>
                  </a:lnTo>
                  <a:lnTo>
                    <a:pt x="95917" y="53150"/>
                  </a:lnTo>
                  <a:lnTo>
                    <a:pt x="101822" y="75438"/>
                  </a:lnTo>
                  <a:lnTo>
                    <a:pt x="113062" y="89821"/>
                  </a:lnTo>
                  <a:lnTo>
                    <a:pt x="110966" y="141446"/>
                  </a:lnTo>
                  <a:lnTo>
                    <a:pt x="90297" y="169069"/>
                  </a:lnTo>
                  <a:lnTo>
                    <a:pt x="78581" y="193548"/>
                  </a:lnTo>
                  <a:lnTo>
                    <a:pt x="68008" y="209550"/>
                  </a:lnTo>
                  <a:lnTo>
                    <a:pt x="42481" y="240983"/>
                  </a:lnTo>
                  <a:lnTo>
                    <a:pt x="26003" y="269176"/>
                  </a:lnTo>
                  <a:lnTo>
                    <a:pt x="26575" y="299466"/>
                  </a:lnTo>
                  <a:lnTo>
                    <a:pt x="6382" y="322897"/>
                  </a:lnTo>
                  <a:lnTo>
                    <a:pt x="0" y="339471"/>
                  </a:lnTo>
                  <a:lnTo>
                    <a:pt x="9620" y="366522"/>
                  </a:lnTo>
                  <a:lnTo>
                    <a:pt x="46387" y="384048"/>
                  </a:lnTo>
                  <a:lnTo>
                    <a:pt x="90107" y="380810"/>
                  </a:lnTo>
                  <a:lnTo>
                    <a:pt x="92297" y="398336"/>
                  </a:lnTo>
                  <a:lnTo>
                    <a:pt x="89154" y="423863"/>
                  </a:lnTo>
                  <a:lnTo>
                    <a:pt x="78581" y="474440"/>
                  </a:lnTo>
                  <a:lnTo>
                    <a:pt x="53530" y="501587"/>
                  </a:lnTo>
                  <a:lnTo>
                    <a:pt x="104680" y="507873"/>
                  </a:lnTo>
                  <a:lnTo>
                    <a:pt x="115443" y="526542"/>
                  </a:lnTo>
                  <a:lnTo>
                    <a:pt x="131921" y="532829"/>
                  </a:lnTo>
                  <a:lnTo>
                    <a:pt x="147923" y="543497"/>
                  </a:lnTo>
                  <a:lnTo>
                    <a:pt x="163925" y="554069"/>
                  </a:lnTo>
                  <a:lnTo>
                    <a:pt x="163925" y="554069"/>
                  </a:lnTo>
                  <a:lnTo>
                    <a:pt x="163925" y="5540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2" name="Freeform: Shape 1231">
              <a:extLst>
                <a:ext uri="{FF2B5EF4-FFF2-40B4-BE49-F238E27FC236}">
                  <a16:creationId xmlns:a16="http://schemas.microsoft.com/office/drawing/2014/main" id="{12638AF1-45F6-72EF-744C-582D7C8A1504}"/>
                </a:ext>
              </a:extLst>
            </p:cNvPr>
            <p:cNvSpPr/>
            <p:nvPr/>
          </p:nvSpPr>
          <p:spPr>
            <a:xfrm>
              <a:off x="1851397" y="2716714"/>
              <a:ext cx="891336" cy="804399"/>
            </a:xfrm>
            <a:custGeom>
              <a:avLst/>
              <a:gdLst>
                <a:gd name="connsiteX0" fmla="*/ 382810 w 529304"/>
                <a:gd name="connsiteY0" fmla="*/ 473107 h 477678"/>
                <a:gd name="connsiteX1" fmla="*/ 525304 w 529304"/>
                <a:gd name="connsiteY1" fmla="*/ 477679 h 477678"/>
                <a:gd name="connsiteX2" fmla="*/ 523113 w 529304"/>
                <a:gd name="connsiteY2" fmla="*/ 425482 h 477678"/>
                <a:gd name="connsiteX3" fmla="*/ 527876 w 529304"/>
                <a:gd name="connsiteY3" fmla="*/ 387096 h 477678"/>
                <a:gd name="connsiteX4" fmla="*/ 529304 w 529304"/>
                <a:gd name="connsiteY4" fmla="*/ 304991 h 477678"/>
                <a:gd name="connsiteX5" fmla="*/ 511683 w 529304"/>
                <a:gd name="connsiteY5" fmla="*/ 307181 h 477678"/>
                <a:gd name="connsiteX6" fmla="*/ 496157 w 529304"/>
                <a:gd name="connsiteY6" fmla="*/ 292322 h 477678"/>
                <a:gd name="connsiteX7" fmla="*/ 485013 w 529304"/>
                <a:gd name="connsiteY7" fmla="*/ 312515 h 477678"/>
                <a:gd name="connsiteX8" fmla="*/ 474345 w 529304"/>
                <a:gd name="connsiteY8" fmla="*/ 293942 h 477678"/>
                <a:gd name="connsiteX9" fmla="*/ 477488 w 529304"/>
                <a:gd name="connsiteY9" fmla="*/ 268319 h 477678"/>
                <a:gd name="connsiteX10" fmla="*/ 479584 w 529304"/>
                <a:gd name="connsiteY10" fmla="*/ 251270 h 477678"/>
                <a:gd name="connsiteX11" fmla="*/ 473678 w 529304"/>
                <a:gd name="connsiteY11" fmla="*/ 228886 h 477678"/>
                <a:gd name="connsiteX12" fmla="*/ 467201 w 529304"/>
                <a:gd name="connsiteY12" fmla="*/ 210788 h 477678"/>
                <a:gd name="connsiteX13" fmla="*/ 458057 w 529304"/>
                <a:gd name="connsiteY13" fmla="*/ 179356 h 477678"/>
                <a:gd name="connsiteX14" fmla="*/ 438340 w 529304"/>
                <a:gd name="connsiteY14" fmla="*/ 163925 h 477678"/>
                <a:gd name="connsiteX15" fmla="*/ 426530 w 529304"/>
                <a:gd name="connsiteY15" fmla="*/ 153829 h 477678"/>
                <a:gd name="connsiteX16" fmla="*/ 424910 w 529304"/>
                <a:gd name="connsiteY16" fmla="*/ 131921 h 477678"/>
                <a:gd name="connsiteX17" fmla="*/ 400907 w 529304"/>
                <a:gd name="connsiteY17" fmla="*/ 116014 h 477678"/>
                <a:gd name="connsiteX18" fmla="*/ 389096 w 529304"/>
                <a:gd name="connsiteY18" fmla="*/ 105918 h 477678"/>
                <a:gd name="connsiteX19" fmla="*/ 365570 w 529304"/>
                <a:gd name="connsiteY19" fmla="*/ 85630 h 477678"/>
                <a:gd name="connsiteX20" fmla="*/ 332422 w 529304"/>
                <a:gd name="connsiteY20" fmla="*/ 72962 h 477678"/>
                <a:gd name="connsiteX21" fmla="*/ 320707 w 529304"/>
                <a:gd name="connsiteY21" fmla="*/ 62770 h 477678"/>
                <a:gd name="connsiteX22" fmla="*/ 310515 w 529304"/>
                <a:gd name="connsiteY22" fmla="*/ 39910 h 477678"/>
                <a:gd name="connsiteX23" fmla="*/ 325469 w 529304"/>
                <a:gd name="connsiteY23" fmla="*/ 24479 h 477678"/>
                <a:gd name="connsiteX24" fmla="*/ 306229 w 529304"/>
                <a:gd name="connsiteY24" fmla="*/ 4763 h 477678"/>
                <a:gd name="connsiteX25" fmla="*/ 289084 w 529304"/>
                <a:gd name="connsiteY25" fmla="*/ 2667 h 477678"/>
                <a:gd name="connsiteX26" fmla="*/ 267748 w 529304"/>
                <a:gd name="connsiteY26" fmla="*/ 0 h 477678"/>
                <a:gd name="connsiteX27" fmla="*/ 250127 w 529304"/>
                <a:gd name="connsiteY27" fmla="*/ 2191 h 477678"/>
                <a:gd name="connsiteX28" fmla="*/ 246983 w 529304"/>
                <a:gd name="connsiteY28" fmla="*/ 27718 h 477678"/>
                <a:gd name="connsiteX29" fmla="*/ 248603 w 529304"/>
                <a:gd name="connsiteY29" fmla="*/ 49625 h 477678"/>
                <a:gd name="connsiteX30" fmla="*/ 208597 w 529304"/>
                <a:gd name="connsiteY30" fmla="*/ 57626 h 477678"/>
                <a:gd name="connsiteX31" fmla="*/ 194215 w 529304"/>
                <a:gd name="connsiteY31" fmla="*/ 68866 h 477678"/>
                <a:gd name="connsiteX32" fmla="*/ 176594 w 529304"/>
                <a:gd name="connsiteY32" fmla="*/ 70961 h 477678"/>
                <a:gd name="connsiteX33" fmla="*/ 148304 w 529304"/>
                <a:gd name="connsiteY33" fmla="*/ 89154 h 477678"/>
                <a:gd name="connsiteX34" fmla="*/ 123825 w 529304"/>
                <a:gd name="connsiteY34" fmla="*/ 112109 h 477678"/>
                <a:gd name="connsiteX35" fmla="*/ 108871 w 529304"/>
                <a:gd name="connsiteY35" fmla="*/ 127540 h 477678"/>
                <a:gd name="connsiteX36" fmla="*/ 18097 w 529304"/>
                <a:gd name="connsiteY36" fmla="*/ 125063 h 477678"/>
                <a:gd name="connsiteX37" fmla="*/ 17240 w 529304"/>
                <a:gd name="connsiteY37" fmla="*/ 202883 h 477678"/>
                <a:gd name="connsiteX38" fmla="*/ 10382 w 529304"/>
                <a:gd name="connsiteY38" fmla="*/ 258318 h 477678"/>
                <a:gd name="connsiteX39" fmla="*/ 0 w 529304"/>
                <a:gd name="connsiteY39" fmla="*/ 447484 h 477678"/>
                <a:gd name="connsiteX40" fmla="*/ 2191 w 529304"/>
                <a:gd name="connsiteY40" fmla="*/ 465106 h 477678"/>
                <a:gd name="connsiteX41" fmla="*/ 54483 w 529304"/>
                <a:gd name="connsiteY41" fmla="*/ 462915 h 477678"/>
                <a:gd name="connsiteX42" fmla="*/ 313372 w 529304"/>
                <a:gd name="connsiteY42" fmla="*/ 473202 h 477678"/>
                <a:gd name="connsiteX43" fmla="*/ 356616 w 529304"/>
                <a:gd name="connsiteY43" fmla="*/ 474250 h 477678"/>
                <a:gd name="connsiteX44" fmla="*/ 382810 w 529304"/>
                <a:gd name="connsiteY44" fmla="*/ 473107 h 477678"/>
                <a:gd name="connsiteX45" fmla="*/ 382810 w 529304"/>
                <a:gd name="connsiteY45" fmla="*/ 473107 h 477678"/>
                <a:gd name="connsiteX46" fmla="*/ 382810 w 529304"/>
                <a:gd name="connsiteY46" fmla="*/ 473107 h 4776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529304" h="477678">
                  <a:moveTo>
                    <a:pt x="382810" y="473107"/>
                  </a:moveTo>
                  <a:lnTo>
                    <a:pt x="525304" y="477679"/>
                  </a:lnTo>
                  <a:lnTo>
                    <a:pt x="523113" y="425482"/>
                  </a:lnTo>
                  <a:lnTo>
                    <a:pt x="527876" y="387096"/>
                  </a:lnTo>
                  <a:lnTo>
                    <a:pt x="529304" y="304991"/>
                  </a:lnTo>
                  <a:lnTo>
                    <a:pt x="511683" y="307181"/>
                  </a:lnTo>
                  <a:lnTo>
                    <a:pt x="496157" y="292322"/>
                  </a:lnTo>
                  <a:lnTo>
                    <a:pt x="485013" y="312515"/>
                  </a:lnTo>
                  <a:lnTo>
                    <a:pt x="474345" y="293942"/>
                  </a:lnTo>
                  <a:lnTo>
                    <a:pt x="477488" y="268319"/>
                  </a:lnTo>
                  <a:lnTo>
                    <a:pt x="479584" y="251270"/>
                  </a:lnTo>
                  <a:lnTo>
                    <a:pt x="473678" y="228886"/>
                  </a:lnTo>
                  <a:lnTo>
                    <a:pt x="467201" y="210788"/>
                  </a:lnTo>
                  <a:lnTo>
                    <a:pt x="458057" y="179356"/>
                  </a:lnTo>
                  <a:lnTo>
                    <a:pt x="438340" y="163925"/>
                  </a:lnTo>
                  <a:lnTo>
                    <a:pt x="426530" y="153829"/>
                  </a:lnTo>
                  <a:lnTo>
                    <a:pt x="424910" y="131921"/>
                  </a:lnTo>
                  <a:lnTo>
                    <a:pt x="400907" y="116014"/>
                  </a:lnTo>
                  <a:lnTo>
                    <a:pt x="389096" y="105918"/>
                  </a:lnTo>
                  <a:lnTo>
                    <a:pt x="365570" y="85630"/>
                  </a:lnTo>
                  <a:lnTo>
                    <a:pt x="332422" y="72962"/>
                  </a:lnTo>
                  <a:lnTo>
                    <a:pt x="320707" y="62770"/>
                  </a:lnTo>
                  <a:lnTo>
                    <a:pt x="310515" y="39910"/>
                  </a:lnTo>
                  <a:lnTo>
                    <a:pt x="325469" y="24479"/>
                  </a:lnTo>
                  <a:lnTo>
                    <a:pt x="306229" y="4763"/>
                  </a:lnTo>
                  <a:lnTo>
                    <a:pt x="289084" y="2667"/>
                  </a:lnTo>
                  <a:lnTo>
                    <a:pt x="267748" y="0"/>
                  </a:lnTo>
                  <a:lnTo>
                    <a:pt x="250127" y="2191"/>
                  </a:lnTo>
                  <a:lnTo>
                    <a:pt x="246983" y="27718"/>
                  </a:lnTo>
                  <a:lnTo>
                    <a:pt x="248603" y="49625"/>
                  </a:lnTo>
                  <a:lnTo>
                    <a:pt x="208597" y="57626"/>
                  </a:lnTo>
                  <a:lnTo>
                    <a:pt x="194215" y="68866"/>
                  </a:lnTo>
                  <a:lnTo>
                    <a:pt x="176594" y="70961"/>
                  </a:lnTo>
                  <a:lnTo>
                    <a:pt x="148304" y="89154"/>
                  </a:lnTo>
                  <a:lnTo>
                    <a:pt x="123825" y="112109"/>
                  </a:lnTo>
                  <a:lnTo>
                    <a:pt x="108871" y="127540"/>
                  </a:lnTo>
                  <a:lnTo>
                    <a:pt x="18097" y="125063"/>
                  </a:lnTo>
                  <a:lnTo>
                    <a:pt x="17240" y="202883"/>
                  </a:lnTo>
                  <a:lnTo>
                    <a:pt x="10382" y="258318"/>
                  </a:lnTo>
                  <a:lnTo>
                    <a:pt x="0" y="447484"/>
                  </a:lnTo>
                  <a:lnTo>
                    <a:pt x="2191" y="465106"/>
                  </a:lnTo>
                  <a:lnTo>
                    <a:pt x="54483" y="462915"/>
                  </a:lnTo>
                  <a:lnTo>
                    <a:pt x="313372" y="473202"/>
                  </a:lnTo>
                  <a:lnTo>
                    <a:pt x="356616" y="474250"/>
                  </a:lnTo>
                  <a:lnTo>
                    <a:pt x="382810" y="473107"/>
                  </a:lnTo>
                  <a:lnTo>
                    <a:pt x="382810" y="473107"/>
                  </a:lnTo>
                  <a:lnTo>
                    <a:pt x="382810" y="47310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3" name="Freeform: Shape 1232">
              <a:extLst>
                <a:ext uri="{FF2B5EF4-FFF2-40B4-BE49-F238E27FC236}">
                  <a16:creationId xmlns:a16="http://schemas.microsoft.com/office/drawing/2014/main" id="{BC1F6FE4-70D3-BBAB-5A52-272D16A15F1F}"/>
                </a:ext>
              </a:extLst>
            </p:cNvPr>
            <p:cNvSpPr/>
            <p:nvPr/>
          </p:nvSpPr>
          <p:spPr>
            <a:xfrm>
              <a:off x="3502863" y="2870857"/>
              <a:ext cx="850595" cy="688912"/>
            </a:xfrm>
            <a:custGeom>
              <a:avLst/>
              <a:gdLst>
                <a:gd name="connsiteX0" fmla="*/ 393763 w 505111"/>
                <a:gd name="connsiteY0" fmla="*/ 409099 h 409098"/>
                <a:gd name="connsiteX1" fmla="*/ 413004 w 505111"/>
                <a:gd name="connsiteY1" fmla="*/ 394145 h 409098"/>
                <a:gd name="connsiteX2" fmla="*/ 431102 w 505111"/>
                <a:gd name="connsiteY2" fmla="*/ 387667 h 409098"/>
                <a:gd name="connsiteX3" fmla="*/ 446056 w 505111"/>
                <a:gd name="connsiteY3" fmla="*/ 372142 h 409098"/>
                <a:gd name="connsiteX4" fmla="*/ 452342 w 505111"/>
                <a:gd name="connsiteY4" fmla="*/ 355568 h 409098"/>
                <a:gd name="connsiteX5" fmla="*/ 472059 w 505111"/>
                <a:gd name="connsiteY5" fmla="*/ 336328 h 409098"/>
                <a:gd name="connsiteX6" fmla="*/ 491776 w 505111"/>
                <a:gd name="connsiteY6" fmla="*/ 317087 h 409098"/>
                <a:gd name="connsiteX7" fmla="*/ 502444 w 505111"/>
                <a:gd name="connsiteY7" fmla="*/ 300990 h 409098"/>
                <a:gd name="connsiteX8" fmla="*/ 505111 w 505111"/>
                <a:gd name="connsiteY8" fmla="*/ 279654 h 409098"/>
                <a:gd name="connsiteX9" fmla="*/ 493872 w 505111"/>
                <a:gd name="connsiteY9" fmla="*/ 265271 h 409098"/>
                <a:gd name="connsiteX10" fmla="*/ 473107 w 505111"/>
                <a:gd name="connsiteY10" fmla="*/ 258318 h 409098"/>
                <a:gd name="connsiteX11" fmla="*/ 475202 w 505111"/>
                <a:gd name="connsiteY11" fmla="*/ 241173 h 409098"/>
                <a:gd name="connsiteX12" fmla="*/ 483108 w 505111"/>
                <a:gd name="connsiteY12" fmla="*/ 211836 h 409098"/>
                <a:gd name="connsiteX13" fmla="*/ 481013 w 505111"/>
                <a:gd name="connsiteY13" fmla="*/ 194215 h 409098"/>
                <a:gd name="connsiteX14" fmla="*/ 480441 w 505111"/>
                <a:gd name="connsiteY14" fmla="*/ 163735 h 409098"/>
                <a:gd name="connsiteX15" fmla="*/ 473964 w 505111"/>
                <a:gd name="connsiteY15" fmla="*/ 145542 h 409098"/>
                <a:gd name="connsiteX16" fmla="*/ 471774 w 505111"/>
                <a:gd name="connsiteY16" fmla="*/ 127921 h 409098"/>
                <a:gd name="connsiteX17" fmla="*/ 465391 w 505111"/>
                <a:gd name="connsiteY17" fmla="*/ 109823 h 409098"/>
                <a:gd name="connsiteX18" fmla="*/ 446723 w 505111"/>
                <a:gd name="connsiteY18" fmla="*/ 85820 h 409098"/>
                <a:gd name="connsiteX19" fmla="*/ 426911 w 505111"/>
                <a:gd name="connsiteY19" fmla="*/ 70295 h 409098"/>
                <a:gd name="connsiteX20" fmla="*/ 416243 w 505111"/>
                <a:gd name="connsiteY20" fmla="*/ 51625 h 409098"/>
                <a:gd name="connsiteX21" fmla="*/ 386334 w 505111"/>
                <a:gd name="connsiteY21" fmla="*/ 47911 h 409098"/>
                <a:gd name="connsiteX22" fmla="*/ 314325 w 505111"/>
                <a:gd name="connsiteY22" fmla="*/ 0 h 409098"/>
                <a:gd name="connsiteX23" fmla="*/ 240221 w 505111"/>
                <a:gd name="connsiteY23" fmla="*/ 3905 h 409098"/>
                <a:gd name="connsiteX24" fmla="*/ 218313 w 505111"/>
                <a:gd name="connsiteY24" fmla="*/ 5525 h 409098"/>
                <a:gd name="connsiteX25" fmla="*/ 200692 w 505111"/>
                <a:gd name="connsiteY25" fmla="*/ 7715 h 409098"/>
                <a:gd name="connsiteX26" fmla="*/ 185833 w 505111"/>
                <a:gd name="connsiteY26" fmla="*/ 23241 h 409098"/>
                <a:gd name="connsiteX27" fmla="*/ 159639 w 505111"/>
                <a:gd name="connsiteY27" fmla="*/ 24289 h 409098"/>
                <a:gd name="connsiteX28" fmla="*/ 177927 w 505111"/>
                <a:gd name="connsiteY28" fmla="*/ 87344 h 409098"/>
                <a:gd name="connsiteX29" fmla="*/ 126683 w 505111"/>
                <a:gd name="connsiteY29" fmla="*/ 115729 h 409098"/>
                <a:gd name="connsiteX30" fmla="*/ 96869 w 505111"/>
                <a:gd name="connsiteY30" fmla="*/ 112014 h 409098"/>
                <a:gd name="connsiteX31" fmla="*/ 44577 w 505111"/>
                <a:gd name="connsiteY31" fmla="*/ 79534 h 409098"/>
                <a:gd name="connsiteX32" fmla="*/ 18383 w 505111"/>
                <a:gd name="connsiteY32" fmla="*/ 80677 h 409098"/>
                <a:gd name="connsiteX33" fmla="*/ 7715 w 505111"/>
                <a:gd name="connsiteY33" fmla="*/ 96679 h 409098"/>
                <a:gd name="connsiteX34" fmla="*/ 3048 w 505111"/>
                <a:gd name="connsiteY34" fmla="*/ 135160 h 409098"/>
                <a:gd name="connsiteX35" fmla="*/ 953 w 505111"/>
                <a:gd name="connsiteY35" fmla="*/ 187071 h 409098"/>
                <a:gd name="connsiteX36" fmla="*/ 0 w 505111"/>
                <a:gd name="connsiteY36" fmla="*/ 299752 h 409098"/>
                <a:gd name="connsiteX37" fmla="*/ 667 w 505111"/>
                <a:gd name="connsiteY37" fmla="*/ 399669 h 409098"/>
                <a:gd name="connsiteX38" fmla="*/ 82868 w 505111"/>
                <a:gd name="connsiteY38" fmla="*/ 401098 h 409098"/>
                <a:gd name="connsiteX39" fmla="*/ 259937 w 505111"/>
                <a:gd name="connsiteY39" fmla="*/ 405670 h 409098"/>
                <a:gd name="connsiteX40" fmla="*/ 393763 w 505111"/>
                <a:gd name="connsiteY40" fmla="*/ 409099 h 409098"/>
                <a:gd name="connsiteX41" fmla="*/ 393763 w 505111"/>
                <a:gd name="connsiteY41" fmla="*/ 409099 h 409098"/>
                <a:gd name="connsiteX42" fmla="*/ 393763 w 505111"/>
                <a:gd name="connsiteY42" fmla="*/ 409099 h 4090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505111" h="409098">
                  <a:moveTo>
                    <a:pt x="393763" y="409099"/>
                  </a:moveTo>
                  <a:lnTo>
                    <a:pt x="413004" y="394145"/>
                  </a:lnTo>
                  <a:lnTo>
                    <a:pt x="431102" y="387667"/>
                  </a:lnTo>
                  <a:lnTo>
                    <a:pt x="446056" y="372142"/>
                  </a:lnTo>
                  <a:lnTo>
                    <a:pt x="452342" y="355568"/>
                  </a:lnTo>
                  <a:lnTo>
                    <a:pt x="472059" y="336328"/>
                  </a:lnTo>
                  <a:lnTo>
                    <a:pt x="491776" y="317087"/>
                  </a:lnTo>
                  <a:lnTo>
                    <a:pt x="502444" y="300990"/>
                  </a:lnTo>
                  <a:lnTo>
                    <a:pt x="505111" y="279654"/>
                  </a:lnTo>
                  <a:lnTo>
                    <a:pt x="493872" y="265271"/>
                  </a:lnTo>
                  <a:lnTo>
                    <a:pt x="473107" y="258318"/>
                  </a:lnTo>
                  <a:lnTo>
                    <a:pt x="475202" y="241173"/>
                  </a:lnTo>
                  <a:lnTo>
                    <a:pt x="483108" y="211836"/>
                  </a:lnTo>
                  <a:lnTo>
                    <a:pt x="481013" y="194215"/>
                  </a:lnTo>
                  <a:lnTo>
                    <a:pt x="480441" y="163735"/>
                  </a:lnTo>
                  <a:lnTo>
                    <a:pt x="473964" y="145542"/>
                  </a:lnTo>
                  <a:lnTo>
                    <a:pt x="471774" y="127921"/>
                  </a:lnTo>
                  <a:lnTo>
                    <a:pt x="465391" y="109823"/>
                  </a:lnTo>
                  <a:lnTo>
                    <a:pt x="446723" y="85820"/>
                  </a:lnTo>
                  <a:lnTo>
                    <a:pt x="426911" y="70295"/>
                  </a:lnTo>
                  <a:lnTo>
                    <a:pt x="416243" y="51625"/>
                  </a:lnTo>
                  <a:lnTo>
                    <a:pt x="386334" y="47911"/>
                  </a:lnTo>
                  <a:lnTo>
                    <a:pt x="314325" y="0"/>
                  </a:lnTo>
                  <a:lnTo>
                    <a:pt x="240221" y="3905"/>
                  </a:lnTo>
                  <a:lnTo>
                    <a:pt x="218313" y="5525"/>
                  </a:lnTo>
                  <a:lnTo>
                    <a:pt x="200692" y="7715"/>
                  </a:lnTo>
                  <a:lnTo>
                    <a:pt x="185833" y="23241"/>
                  </a:lnTo>
                  <a:lnTo>
                    <a:pt x="159639" y="24289"/>
                  </a:lnTo>
                  <a:lnTo>
                    <a:pt x="177927" y="87344"/>
                  </a:lnTo>
                  <a:lnTo>
                    <a:pt x="126683" y="115729"/>
                  </a:lnTo>
                  <a:lnTo>
                    <a:pt x="96869" y="112014"/>
                  </a:lnTo>
                  <a:lnTo>
                    <a:pt x="44577" y="79534"/>
                  </a:lnTo>
                  <a:lnTo>
                    <a:pt x="18383" y="80677"/>
                  </a:lnTo>
                  <a:lnTo>
                    <a:pt x="7715" y="96679"/>
                  </a:lnTo>
                  <a:lnTo>
                    <a:pt x="3048" y="135160"/>
                  </a:lnTo>
                  <a:lnTo>
                    <a:pt x="953" y="187071"/>
                  </a:lnTo>
                  <a:lnTo>
                    <a:pt x="0" y="299752"/>
                  </a:lnTo>
                  <a:lnTo>
                    <a:pt x="667" y="399669"/>
                  </a:lnTo>
                  <a:lnTo>
                    <a:pt x="82868" y="401098"/>
                  </a:lnTo>
                  <a:lnTo>
                    <a:pt x="259937" y="405670"/>
                  </a:lnTo>
                  <a:lnTo>
                    <a:pt x="393763" y="409099"/>
                  </a:lnTo>
                  <a:lnTo>
                    <a:pt x="393763" y="409099"/>
                  </a:lnTo>
                  <a:lnTo>
                    <a:pt x="393763" y="40909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4" name="Freeform: Shape 1233">
              <a:extLst>
                <a:ext uri="{FF2B5EF4-FFF2-40B4-BE49-F238E27FC236}">
                  <a16:creationId xmlns:a16="http://schemas.microsoft.com/office/drawing/2014/main" id="{BC76424C-D90A-30A3-025F-C1E96DCF417B}"/>
                </a:ext>
              </a:extLst>
            </p:cNvPr>
            <p:cNvSpPr/>
            <p:nvPr/>
          </p:nvSpPr>
          <p:spPr>
            <a:xfrm>
              <a:off x="2374297" y="2635232"/>
              <a:ext cx="495951" cy="607591"/>
            </a:xfrm>
            <a:custGeom>
              <a:avLst/>
              <a:gdLst>
                <a:gd name="connsiteX0" fmla="*/ 203549 w 294512"/>
                <a:gd name="connsiteY0" fmla="*/ 360807 h 360807"/>
                <a:gd name="connsiteX1" fmla="*/ 222599 w 294512"/>
                <a:gd name="connsiteY1" fmla="*/ 345853 h 360807"/>
                <a:gd name="connsiteX2" fmla="*/ 202978 w 294512"/>
                <a:gd name="connsiteY2" fmla="*/ 330422 h 360807"/>
                <a:gd name="connsiteX3" fmla="*/ 213074 w 294512"/>
                <a:gd name="connsiteY3" fmla="*/ 318611 h 360807"/>
                <a:gd name="connsiteX4" fmla="*/ 219932 w 294512"/>
                <a:gd name="connsiteY4" fmla="*/ 297847 h 360807"/>
                <a:gd name="connsiteX5" fmla="*/ 226314 w 294512"/>
                <a:gd name="connsiteY5" fmla="*/ 281369 h 360807"/>
                <a:gd name="connsiteX6" fmla="*/ 232600 w 294512"/>
                <a:gd name="connsiteY6" fmla="*/ 264795 h 360807"/>
                <a:gd name="connsiteX7" fmla="*/ 238982 w 294512"/>
                <a:gd name="connsiteY7" fmla="*/ 248317 h 360807"/>
                <a:gd name="connsiteX8" fmla="*/ 222028 w 294512"/>
                <a:gd name="connsiteY8" fmla="*/ 246221 h 360807"/>
                <a:gd name="connsiteX9" fmla="*/ 240506 w 294512"/>
                <a:gd name="connsiteY9" fmla="*/ 235458 h 360807"/>
                <a:gd name="connsiteX10" fmla="*/ 246888 w 294512"/>
                <a:gd name="connsiteY10" fmla="*/ 218980 h 360807"/>
                <a:gd name="connsiteX11" fmla="*/ 257461 w 294512"/>
                <a:gd name="connsiteY11" fmla="*/ 202978 h 360807"/>
                <a:gd name="connsiteX12" fmla="*/ 255365 w 294512"/>
                <a:gd name="connsiteY12" fmla="*/ 185357 h 360807"/>
                <a:gd name="connsiteX13" fmla="*/ 269653 w 294512"/>
                <a:gd name="connsiteY13" fmla="*/ 174117 h 360807"/>
                <a:gd name="connsiteX14" fmla="*/ 263271 w 294512"/>
                <a:gd name="connsiteY14" fmla="*/ 156020 h 360807"/>
                <a:gd name="connsiteX15" fmla="*/ 277558 w 294512"/>
                <a:gd name="connsiteY15" fmla="*/ 144875 h 360807"/>
                <a:gd name="connsiteX16" fmla="*/ 288227 w 294512"/>
                <a:gd name="connsiteY16" fmla="*/ 128873 h 360807"/>
                <a:gd name="connsiteX17" fmla="*/ 294513 w 294512"/>
                <a:gd name="connsiteY17" fmla="*/ 112300 h 360807"/>
                <a:gd name="connsiteX18" fmla="*/ 278606 w 294512"/>
                <a:gd name="connsiteY18" fmla="*/ 101727 h 360807"/>
                <a:gd name="connsiteX19" fmla="*/ 293941 w 294512"/>
                <a:gd name="connsiteY19" fmla="*/ 81915 h 360807"/>
                <a:gd name="connsiteX20" fmla="*/ 282797 w 294512"/>
                <a:gd name="connsiteY20" fmla="*/ 67532 h 360807"/>
                <a:gd name="connsiteX21" fmla="*/ 266890 w 294512"/>
                <a:gd name="connsiteY21" fmla="*/ 56959 h 360807"/>
                <a:gd name="connsiteX22" fmla="*/ 281749 w 294512"/>
                <a:gd name="connsiteY22" fmla="*/ 41434 h 360807"/>
                <a:gd name="connsiteX23" fmla="*/ 261556 w 294512"/>
                <a:gd name="connsiteY23" fmla="*/ 30290 h 360807"/>
                <a:gd name="connsiteX24" fmla="*/ 271653 w 294512"/>
                <a:gd name="connsiteY24" fmla="*/ 18574 h 360807"/>
                <a:gd name="connsiteX25" fmla="*/ 290703 w 294512"/>
                <a:gd name="connsiteY25" fmla="*/ 3620 h 360807"/>
                <a:gd name="connsiteX26" fmla="*/ 260985 w 294512"/>
                <a:gd name="connsiteY26" fmla="*/ 0 h 360807"/>
                <a:gd name="connsiteX27" fmla="*/ 245078 w 294512"/>
                <a:gd name="connsiteY27" fmla="*/ 24003 h 360807"/>
                <a:gd name="connsiteX28" fmla="*/ 230791 w 294512"/>
                <a:gd name="connsiteY28" fmla="*/ 35147 h 360807"/>
                <a:gd name="connsiteX29" fmla="*/ 212217 w 294512"/>
                <a:gd name="connsiteY29" fmla="*/ 45911 h 360807"/>
                <a:gd name="connsiteX30" fmla="*/ 201644 w 294512"/>
                <a:gd name="connsiteY30" fmla="*/ 61913 h 360807"/>
                <a:gd name="connsiteX31" fmla="*/ 180404 w 294512"/>
                <a:gd name="connsiteY31" fmla="*/ 59246 h 360807"/>
                <a:gd name="connsiteX32" fmla="*/ 166116 w 294512"/>
                <a:gd name="connsiteY32" fmla="*/ 70485 h 360807"/>
                <a:gd name="connsiteX33" fmla="*/ 147542 w 294512"/>
                <a:gd name="connsiteY33" fmla="*/ 81153 h 360807"/>
                <a:gd name="connsiteX34" fmla="*/ 130588 w 294512"/>
                <a:gd name="connsiteY34" fmla="*/ 79058 h 360807"/>
                <a:gd name="connsiteX35" fmla="*/ 128397 w 294512"/>
                <a:gd name="connsiteY35" fmla="*/ 96107 h 360807"/>
                <a:gd name="connsiteX36" fmla="*/ 117824 w 294512"/>
                <a:gd name="connsiteY36" fmla="*/ 112109 h 360807"/>
                <a:gd name="connsiteX37" fmla="*/ 100870 w 294512"/>
                <a:gd name="connsiteY37" fmla="*/ 110014 h 360807"/>
                <a:gd name="connsiteX38" fmla="*/ 80200 w 294512"/>
                <a:gd name="connsiteY38" fmla="*/ 103156 h 360807"/>
                <a:gd name="connsiteX39" fmla="*/ 68961 w 294512"/>
                <a:gd name="connsiteY39" fmla="*/ 88773 h 360807"/>
                <a:gd name="connsiteX40" fmla="*/ 57817 w 294512"/>
                <a:gd name="connsiteY40" fmla="*/ 74390 h 360807"/>
                <a:gd name="connsiteX41" fmla="*/ 46672 w 294512"/>
                <a:gd name="connsiteY41" fmla="*/ 60103 h 360807"/>
                <a:gd name="connsiteX42" fmla="*/ 29146 w 294512"/>
                <a:gd name="connsiteY42" fmla="*/ 62198 h 360807"/>
                <a:gd name="connsiteX43" fmla="*/ 10096 w 294512"/>
                <a:gd name="connsiteY43" fmla="*/ 77153 h 360807"/>
                <a:gd name="connsiteX44" fmla="*/ 0 w 294512"/>
                <a:gd name="connsiteY44" fmla="*/ 88963 h 360807"/>
                <a:gd name="connsiteX45" fmla="*/ 10668 w 294512"/>
                <a:gd name="connsiteY45" fmla="*/ 107537 h 360807"/>
                <a:gd name="connsiteX46" fmla="*/ 21812 w 294512"/>
                <a:gd name="connsiteY46" fmla="*/ 121920 h 360807"/>
                <a:gd name="connsiteX47" fmla="*/ 54769 w 294512"/>
                <a:gd name="connsiteY47" fmla="*/ 134684 h 360807"/>
                <a:gd name="connsiteX48" fmla="*/ 74866 w 294512"/>
                <a:gd name="connsiteY48" fmla="*/ 145828 h 360807"/>
                <a:gd name="connsiteX49" fmla="*/ 94583 w 294512"/>
                <a:gd name="connsiteY49" fmla="*/ 161163 h 360807"/>
                <a:gd name="connsiteX50" fmla="*/ 104680 w 294512"/>
                <a:gd name="connsiteY50" fmla="*/ 184118 h 360807"/>
                <a:gd name="connsiteX51" fmla="*/ 121158 w 294512"/>
                <a:gd name="connsiteY51" fmla="*/ 190405 h 360807"/>
                <a:gd name="connsiteX52" fmla="*/ 118967 w 294512"/>
                <a:gd name="connsiteY52" fmla="*/ 207454 h 360807"/>
                <a:gd name="connsiteX53" fmla="*/ 121158 w 294512"/>
                <a:gd name="connsiteY53" fmla="*/ 225076 h 360807"/>
                <a:gd name="connsiteX54" fmla="*/ 139732 w 294512"/>
                <a:gd name="connsiteY54" fmla="*/ 214408 h 360807"/>
                <a:gd name="connsiteX55" fmla="*/ 149257 w 294512"/>
                <a:gd name="connsiteY55" fmla="*/ 241554 h 360807"/>
                <a:gd name="connsiteX56" fmla="*/ 154591 w 294512"/>
                <a:gd name="connsiteY56" fmla="*/ 268129 h 360807"/>
                <a:gd name="connsiteX57" fmla="*/ 160972 w 294512"/>
                <a:gd name="connsiteY57" fmla="*/ 286226 h 360807"/>
                <a:gd name="connsiteX58" fmla="*/ 165830 w 294512"/>
                <a:gd name="connsiteY58" fmla="*/ 317183 h 360807"/>
                <a:gd name="connsiteX59" fmla="*/ 163735 w 294512"/>
                <a:gd name="connsiteY59" fmla="*/ 334232 h 360807"/>
                <a:gd name="connsiteX60" fmla="*/ 165830 w 294512"/>
                <a:gd name="connsiteY60" fmla="*/ 351758 h 360807"/>
                <a:gd name="connsiteX61" fmla="*/ 176403 w 294512"/>
                <a:gd name="connsiteY61" fmla="*/ 335756 h 360807"/>
                <a:gd name="connsiteX62" fmla="*/ 191833 w 294512"/>
                <a:gd name="connsiteY62" fmla="*/ 350711 h 360807"/>
                <a:gd name="connsiteX63" fmla="*/ 203549 w 294512"/>
                <a:gd name="connsiteY63" fmla="*/ 360807 h 360807"/>
                <a:gd name="connsiteX64" fmla="*/ 203549 w 294512"/>
                <a:gd name="connsiteY64" fmla="*/ 360807 h 360807"/>
                <a:gd name="connsiteX65" fmla="*/ 203549 w 294512"/>
                <a:gd name="connsiteY65" fmla="*/ 360807 h 3608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94512" h="360807">
                  <a:moveTo>
                    <a:pt x="203549" y="360807"/>
                  </a:moveTo>
                  <a:lnTo>
                    <a:pt x="222599" y="345853"/>
                  </a:lnTo>
                  <a:lnTo>
                    <a:pt x="202978" y="330422"/>
                  </a:lnTo>
                  <a:lnTo>
                    <a:pt x="213074" y="318611"/>
                  </a:lnTo>
                  <a:lnTo>
                    <a:pt x="219932" y="297847"/>
                  </a:lnTo>
                  <a:lnTo>
                    <a:pt x="226314" y="281369"/>
                  </a:lnTo>
                  <a:lnTo>
                    <a:pt x="232600" y="264795"/>
                  </a:lnTo>
                  <a:lnTo>
                    <a:pt x="238982" y="248317"/>
                  </a:lnTo>
                  <a:lnTo>
                    <a:pt x="222028" y="246221"/>
                  </a:lnTo>
                  <a:lnTo>
                    <a:pt x="240506" y="235458"/>
                  </a:lnTo>
                  <a:lnTo>
                    <a:pt x="246888" y="218980"/>
                  </a:lnTo>
                  <a:lnTo>
                    <a:pt x="257461" y="202978"/>
                  </a:lnTo>
                  <a:lnTo>
                    <a:pt x="255365" y="185357"/>
                  </a:lnTo>
                  <a:lnTo>
                    <a:pt x="269653" y="174117"/>
                  </a:lnTo>
                  <a:lnTo>
                    <a:pt x="263271" y="156020"/>
                  </a:lnTo>
                  <a:lnTo>
                    <a:pt x="277558" y="144875"/>
                  </a:lnTo>
                  <a:lnTo>
                    <a:pt x="288227" y="128873"/>
                  </a:lnTo>
                  <a:lnTo>
                    <a:pt x="294513" y="112300"/>
                  </a:lnTo>
                  <a:lnTo>
                    <a:pt x="278606" y="101727"/>
                  </a:lnTo>
                  <a:lnTo>
                    <a:pt x="293941" y="81915"/>
                  </a:lnTo>
                  <a:lnTo>
                    <a:pt x="282797" y="67532"/>
                  </a:lnTo>
                  <a:lnTo>
                    <a:pt x="266890" y="56959"/>
                  </a:lnTo>
                  <a:lnTo>
                    <a:pt x="281749" y="41434"/>
                  </a:lnTo>
                  <a:lnTo>
                    <a:pt x="261556" y="30290"/>
                  </a:lnTo>
                  <a:lnTo>
                    <a:pt x="271653" y="18574"/>
                  </a:lnTo>
                  <a:lnTo>
                    <a:pt x="290703" y="3620"/>
                  </a:lnTo>
                  <a:lnTo>
                    <a:pt x="260985" y="0"/>
                  </a:lnTo>
                  <a:lnTo>
                    <a:pt x="245078" y="24003"/>
                  </a:lnTo>
                  <a:lnTo>
                    <a:pt x="230791" y="35147"/>
                  </a:lnTo>
                  <a:lnTo>
                    <a:pt x="212217" y="45911"/>
                  </a:lnTo>
                  <a:lnTo>
                    <a:pt x="201644" y="61913"/>
                  </a:lnTo>
                  <a:lnTo>
                    <a:pt x="180404" y="59246"/>
                  </a:lnTo>
                  <a:lnTo>
                    <a:pt x="166116" y="70485"/>
                  </a:lnTo>
                  <a:lnTo>
                    <a:pt x="147542" y="81153"/>
                  </a:lnTo>
                  <a:lnTo>
                    <a:pt x="130588" y="79058"/>
                  </a:lnTo>
                  <a:lnTo>
                    <a:pt x="128397" y="96107"/>
                  </a:lnTo>
                  <a:lnTo>
                    <a:pt x="117824" y="112109"/>
                  </a:lnTo>
                  <a:lnTo>
                    <a:pt x="100870" y="110014"/>
                  </a:lnTo>
                  <a:lnTo>
                    <a:pt x="80200" y="103156"/>
                  </a:lnTo>
                  <a:lnTo>
                    <a:pt x="68961" y="88773"/>
                  </a:lnTo>
                  <a:lnTo>
                    <a:pt x="57817" y="74390"/>
                  </a:lnTo>
                  <a:lnTo>
                    <a:pt x="46672" y="60103"/>
                  </a:lnTo>
                  <a:lnTo>
                    <a:pt x="29146" y="62198"/>
                  </a:lnTo>
                  <a:lnTo>
                    <a:pt x="10096" y="77153"/>
                  </a:lnTo>
                  <a:lnTo>
                    <a:pt x="0" y="88963"/>
                  </a:lnTo>
                  <a:lnTo>
                    <a:pt x="10668" y="107537"/>
                  </a:lnTo>
                  <a:lnTo>
                    <a:pt x="21812" y="121920"/>
                  </a:lnTo>
                  <a:lnTo>
                    <a:pt x="54769" y="134684"/>
                  </a:lnTo>
                  <a:lnTo>
                    <a:pt x="74866" y="145828"/>
                  </a:lnTo>
                  <a:lnTo>
                    <a:pt x="94583" y="161163"/>
                  </a:lnTo>
                  <a:lnTo>
                    <a:pt x="104680" y="184118"/>
                  </a:lnTo>
                  <a:lnTo>
                    <a:pt x="121158" y="190405"/>
                  </a:lnTo>
                  <a:lnTo>
                    <a:pt x="118967" y="207454"/>
                  </a:lnTo>
                  <a:lnTo>
                    <a:pt x="121158" y="225076"/>
                  </a:lnTo>
                  <a:lnTo>
                    <a:pt x="139732" y="214408"/>
                  </a:lnTo>
                  <a:lnTo>
                    <a:pt x="149257" y="241554"/>
                  </a:lnTo>
                  <a:lnTo>
                    <a:pt x="154591" y="268129"/>
                  </a:lnTo>
                  <a:lnTo>
                    <a:pt x="160972" y="286226"/>
                  </a:lnTo>
                  <a:lnTo>
                    <a:pt x="165830" y="317183"/>
                  </a:lnTo>
                  <a:lnTo>
                    <a:pt x="163735" y="334232"/>
                  </a:lnTo>
                  <a:lnTo>
                    <a:pt x="165830" y="351758"/>
                  </a:lnTo>
                  <a:lnTo>
                    <a:pt x="176403" y="335756"/>
                  </a:lnTo>
                  <a:lnTo>
                    <a:pt x="191833" y="350711"/>
                  </a:lnTo>
                  <a:lnTo>
                    <a:pt x="203549" y="360807"/>
                  </a:lnTo>
                  <a:lnTo>
                    <a:pt x="203549" y="360807"/>
                  </a:lnTo>
                  <a:lnTo>
                    <a:pt x="203549" y="36080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5" name="Freeform: Shape 1234">
              <a:extLst>
                <a:ext uri="{FF2B5EF4-FFF2-40B4-BE49-F238E27FC236}">
                  <a16:creationId xmlns:a16="http://schemas.microsoft.com/office/drawing/2014/main" id="{07F3FA16-24E6-C134-101C-94F933D86D99}"/>
                </a:ext>
              </a:extLst>
            </p:cNvPr>
            <p:cNvSpPr/>
            <p:nvPr/>
          </p:nvSpPr>
          <p:spPr>
            <a:xfrm>
              <a:off x="2122951" y="1173678"/>
              <a:ext cx="929190" cy="1022061"/>
            </a:xfrm>
            <a:custGeom>
              <a:avLst/>
              <a:gdLst>
                <a:gd name="connsiteX0" fmla="*/ 295180 w 551783"/>
                <a:gd name="connsiteY0" fmla="*/ 606933 h 606933"/>
                <a:gd name="connsiteX1" fmla="*/ 313849 w 551783"/>
                <a:gd name="connsiteY1" fmla="*/ 596170 h 606933"/>
                <a:gd name="connsiteX2" fmla="*/ 320230 w 551783"/>
                <a:gd name="connsiteY2" fmla="*/ 579596 h 606933"/>
                <a:gd name="connsiteX3" fmla="*/ 334613 w 551783"/>
                <a:gd name="connsiteY3" fmla="*/ 568357 h 606933"/>
                <a:gd name="connsiteX4" fmla="*/ 353282 w 551783"/>
                <a:gd name="connsiteY4" fmla="*/ 557689 h 606933"/>
                <a:gd name="connsiteX5" fmla="*/ 387953 w 551783"/>
                <a:gd name="connsiteY5" fmla="*/ 557593 h 606933"/>
                <a:gd name="connsiteX6" fmla="*/ 390049 w 551783"/>
                <a:gd name="connsiteY6" fmla="*/ 575215 h 606933"/>
                <a:gd name="connsiteX7" fmla="*/ 411385 w 551783"/>
                <a:gd name="connsiteY7" fmla="*/ 577882 h 606933"/>
                <a:gd name="connsiteX8" fmla="*/ 428530 w 551783"/>
                <a:gd name="connsiteY8" fmla="*/ 579977 h 606933"/>
                <a:gd name="connsiteX9" fmla="*/ 452533 w 551783"/>
                <a:gd name="connsiteY9" fmla="*/ 595979 h 606933"/>
                <a:gd name="connsiteX10" fmla="*/ 456724 w 551783"/>
                <a:gd name="connsiteY10" fmla="*/ 561784 h 606933"/>
                <a:gd name="connsiteX11" fmla="*/ 455105 w 551783"/>
                <a:gd name="connsiteY11" fmla="*/ 539877 h 606933"/>
                <a:gd name="connsiteX12" fmla="*/ 452914 w 551783"/>
                <a:gd name="connsiteY12" fmla="*/ 522256 h 606933"/>
                <a:gd name="connsiteX13" fmla="*/ 471107 w 551783"/>
                <a:gd name="connsiteY13" fmla="*/ 515779 h 606933"/>
                <a:gd name="connsiteX14" fmla="*/ 485489 w 551783"/>
                <a:gd name="connsiteY14" fmla="*/ 504539 h 606933"/>
                <a:gd name="connsiteX15" fmla="*/ 491871 w 551783"/>
                <a:gd name="connsiteY15" fmla="*/ 487966 h 606933"/>
                <a:gd name="connsiteX16" fmla="*/ 489680 w 551783"/>
                <a:gd name="connsiteY16" fmla="*/ 470344 h 606933"/>
                <a:gd name="connsiteX17" fmla="*/ 505682 w 551783"/>
                <a:gd name="connsiteY17" fmla="*/ 446246 h 606933"/>
                <a:gd name="connsiteX18" fmla="*/ 517398 w 551783"/>
                <a:gd name="connsiteY18" fmla="*/ 421576 h 606933"/>
                <a:gd name="connsiteX19" fmla="*/ 510445 w 551783"/>
                <a:gd name="connsiteY19" fmla="*/ 407765 h 606933"/>
                <a:gd name="connsiteX20" fmla="*/ 516827 w 551783"/>
                <a:gd name="connsiteY20" fmla="*/ 391192 h 606933"/>
                <a:gd name="connsiteX21" fmla="*/ 520446 w 551783"/>
                <a:gd name="connsiteY21" fmla="*/ 361188 h 606933"/>
                <a:gd name="connsiteX22" fmla="*/ 525209 w 551783"/>
                <a:gd name="connsiteY22" fmla="*/ 322707 h 606933"/>
                <a:gd name="connsiteX23" fmla="*/ 528923 w 551783"/>
                <a:gd name="connsiteY23" fmla="*/ 292798 h 606933"/>
                <a:gd name="connsiteX24" fmla="*/ 544354 w 551783"/>
                <a:gd name="connsiteY24" fmla="*/ 272986 h 606933"/>
                <a:gd name="connsiteX25" fmla="*/ 551784 w 551783"/>
                <a:gd name="connsiteY25" fmla="*/ 247840 h 606933"/>
                <a:gd name="connsiteX26" fmla="*/ 546926 w 551783"/>
                <a:gd name="connsiteY26" fmla="*/ 216884 h 606933"/>
                <a:gd name="connsiteX27" fmla="*/ 550164 w 551783"/>
                <a:gd name="connsiteY27" fmla="*/ 191167 h 606933"/>
                <a:gd name="connsiteX28" fmla="*/ 529304 w 551783"/>
                <a:gd name="connsiteY28" fmla="*/ 184309 h 606933"/>
                <a:gd name="connsiteX29" fmla="*/ 495205 w 551783"/>
                <a:gd name="connsiteY29" fmla="*/ 180118 h 606933"/>
                <a:gd name="connsiteX30" fmla="*/ 469011 w 551783"/>
                <a:gd name="connsiteY30" fmla="*/ 181165 h 606933"/>
                <a:gd name="connsiteX31" fmla="*/ 418910 w 551783"/>
                <a:gd name="connsiteY31" fmla="*/ 166306 h 606933"/>
                <a:gd name="connsiteX32" fmla="*/ 393763 w 551783"/>
                <a:gd name="connsiteY32" fmla="*/ 158877 h 606933"/>
                <a:gd name="connsiteX33" fmla="*/ 382048 w 551783"/>
                <a:gd name="connsiteY33" fmla="*/ 148780 h 606933"/>
                <a:gd name="connsiteX34" fmla="*/ 358521 w 551783"/>
                <a:gd name="connsiteY34" fmla="*/ 128492 h 606933"/>
                <a:gd name="connsiteX35" fmla="*/ 342519 w 551783"/>
                <a:gd name="connsiteY35" fmla="*/ 117824 h 606933"/>
                <a:gd name="connsiteX36" fmla="*/ 318992 w 551783"/>
                <a:gd name="connsiteY36" fmla="*/ 97536 h 606933"/>
                <a:gd name="connsiteX37" fmla="*/ 275272 w 551783"/>
                <a:gd name="connsiteY37" fmla="*/ 66103 h 606933"/>
                <a:gd name="connsiteX38" fmla="*/ 243745 w 551783"/>
                <a:gd name="connsiteY38" fmla="*/ 40481 h 606933"/>
                <a:gd name="connsiteX39" fmla="*/ 224028 w 551783"/>
                <a:gd name="connsiteY39" fmla="*/ 25051 h 606933"/>
                <a:gd name="connsiteX40" fmla="*/ 196787 w 551783"/>
                <a:gd name="connsiteY40" fmla="*/ 0 h 606933"/>
                <a:gd name="connsiteX41" fmla="*/ 194120 w 551783"/>
                <a:gd name="connsiteY41" fmla="*/ 21336 h 606933"/>
                <a:gd name="connsiteX42" fmla="*/ 182975 w 551783"/>
                <a:gd name="connsiteY42" fmla="*/ 41719 h 606933"/>
                <a:gd name="connsiteX43" fmla="*/ 164211 w 551783"/>
                <a:gd name="connsiteY43" fmla="*/ 17717 h 606933"/>
                <a:gd name="connsiteX44" fmla="*/ 161068 w 551783"/>
                <a:gd name="connsiteY44" fmla="*/ 43339 h 606933"/>
                <a:gd name="connsiteX45" fmla="*/ 143446 w 551783"/>
                <a:gd name="connsiteY45" fmla="*/ 45529 h 606933"/>
                <a:gd name="connsiteX46" fmla="*/ 141351 w 551783"/>
                <a:gd name="connsiteY46" fmla="*/ 62579 h 606933"/>
                <a:gd name="connsiteX47" fmla="*/ 138684 w 551783"/>
                <a:gd name="connsiteY47" fmla="*/ 84011 h 606933"/>
                <a:gd name="connsiteX48" fmla="*/ 115824 w 551783"/>
                <a:gd name="connsiteY48" fmla="*/ 94202 h 606933"/>
                <a:gd name="connsiteX49" fmla="*/ 105156 w 551783"/>
                <a:gd name="connsiteY49" fmla="*/ 110204 h 606933"/>
                <a:gd name="connsiteX50" fmla="*/ 90773 w 551783"/>
                <a:gd name="connsiteY50" fmla="*/ 121539 h 606933"/>
                <a:gd name="connsiteX51" fmla="*/ 96679 w 551783"/>
                <a:gd name="connsiteY51" fmla="*/ 143923 h 606933"/>
                <a:gd name="connsiteX52" fmla="*/ 89726 w 551783"/>
                <a:gd name="connsiteY52" fmla="*/ 164782 h 606933"/>
                <a:gd name="connsiteX53" fmla="*/ 83344 w 551783"/>
                <a:gd name="connsiteY53" fmla="*/ 181356 h 606933"/>
                <a:gd name="connsiteX54" fmla="*/ 76486 w 551783"/>
                <a:gd name="connsiteY54" fmla="*/ 236982 h 606933"/>
                <a:gd name="connsiteX55" fmla="*/ 89916 w 551783"/>
                <a:gd name="connsiteY55" fmla="*/ 268986 h 606933"/>
                <a:gd name="connsiteX56" fmla="*/ 87249 w 551783"/>
                <a:gd name="connsiteY56" fmla="*/ 290417 h 606933"/>
                <a:gd name="connsiteX57" fmla="*/ 94202 w 551783"/>
                <a:gd name="connsiteY57" fmla="*/ 304228 h 606933"/>
                <a:gd name="connsiteX58" fmla="*/ 100584 w 551783"/>
                <a:gd name="connsiteY58" fmla="*/ 322421 h 606933"/>
                <a:gd name="connsiteX59" fmla="*/ 85725 w 551783"/>
                <a:gd name="connsiteY59" fmla="*/ 337947 h 606933"/>
                <a:gd name="connsiteX60" fmla="*/ 87344 w 551783"/>
                <a:gd name="connsiteY60" fmla="*/ 359855 h 606933"/>
                <a:gd name="connsiteX61" fmla="*/ 88487 w 551783"/>
                <a:gd name="connsiteY61" fmla="*/ 386048 h 606933"/>
                <a:gd name="connsiteX62" fmla="*/ 54293 w 551783"/>
                <a:gd name="connsiteY62" fmla="*/ 381857 h 606933"/>
                <a:gd name="connsiteX63" fmla="*/ 39910 w 551783"/>
                <a:gd name="connsiteY63" fmla="*/ 393097 h 606933"/>
                <a:gd name="connsiteX64" fmla="*/ 41529 w 551783"/>
                <a:gd name="connsiteY64" fmla="*/ 415004 h 606933"/>
                <a:gd name="connsiteX65" fmla="*/ 17526 w 551783"/>
                <a:gd name="connsiteY65" fmla="*/ 433768 h 606933"/>
                <a:gd name="connsiteX66" fmla="*/ 0 w 551783"/>
                <a:gd name="connsiteY66" fmla="*/ 470630 h 606933"/>
                <a:gd name="connsiteX67" fmla="*/ 11716 w 551783"/>
                <a:gd name="connsiteY67" fmla="*/ 480822 h 606933"/>
                <a:gd name="connsiteX68" fmla="*/ 27242 w 551783"/>
                <a:gd name="connsiteY68" fmla="*/ 495681 h 606933"/>
                <a:gd name="connsiteX69" fmla="*/ 38481 w 551783"/>
                <a:gd name="connsiteY69" fmla="*/ 510159 h 606933"/>
                <a:gd name="connsiteX70" fmla="*/ 55531 w 551783"/>
                <a:gd name="connsiteY70" fmla="*/ 512255 h 606933"/>
                <a:gd name="connsiteX71" fmla="*/ 74676 w 551783"/>
                <a:gd name="connsiteY71" fmla="*/ 497205 h 606933"/>
                <a:gd name="connsiteX72" fmla="*/ 155829 w 551783"/>
                <a:gd name="connsiteY72" fmla="*/ 507206 h 606933"/>
                <a:gd name="connsiteX73" fmla="*/ 172403 w 551783"/>
                <a:gd name="connsiteY73" fmla="*/ 513588 h 606933"/>
                <a:gd name="connsiteX74" fmla="*/ 178784 w 551783"/>
                <a:gd name="connsiteY74" fmla="*/ 531781 h 606933"/>
                <a:gd name="connsiteX75" fmla="*/ 190024 w 551783"/>
                <a:gd name="connsiteY75" fmla="*/ 546163 h 606933"/>
                <a:gd name="connsiteX76" fmla="*/ 210312 w 551783"/>
                <a:gd name="connsiteY76" fmla="*/ 557403 h 606933"/>
                <a:gd name="connsiteX77" fmla="*/ 234315 w 551783"/>
                <a:gd name="connsiteY77" fmla="*/ 573405 h 606933"/>
                <a:gd name="connsiteX78" fmla="*/ 260413 w 551783"/>
                <a:gd name="connsiteY78" fmla="*/ 572262 h 606933"/>
                <a:gd name="connsiteX79" fmla="*/ 278606 w 551783"/>
                <a:gd name="connsiteY79" fmla="*/ 565785 h 606933"/>
                <a:gd name="connsiteX80" fmla="*/ 279178 w 551783"/>
                <a:gd name="connsiteY80" fmla="*/ 596265 h 606933"/>
                <a:gd name="connsiteX81" fmla="*/ 295180 w 551783"/>
                <a:gd name="connsiteY81" fmla="*/ 606933 h 606933"/>
                <a:gd name="connsiteX82" fmla="*/ 295180 w 551783"/>
                <a:gd name="connsiteY82" fmla="*/ 606933 h 606933"/>
                <a:gd name="connsiteX83" fmla="*/ 295180 w 551783"/>
                <a:gd name="connsiteY83" fmla="*/ 606933 h 6069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551783" h="606933">
                  <a:moveTo>
                    <a:pt x="295180" y="606933"/>
                  </a:moveTo>
                  <a:lnTo>
                    <a:pt x="313849" y="596170"/>
                  </a:lnTo>
                  <a:lnTo>
                    <a:pt x="320230" y="579596"/>
                  </a:lnTo>
                  <a:lnTo>
                    <a:pt x="334613" y="568357"/>
                  </a:lnTo>
                  <a:lnTo>
                    <a:pt x="353282" y="557689"/>
                  </a:lnTo>
                  <a:lnTo>
                    <a:pt x="387953" y="557593"/>
                  </a:lnTo>
                  <a:lnTo>
                    <a:pt x="390049" y="575215"/>
                  </a:lnTo>
                  <a:lnTo>
                    <a:pt x="411385" y="577882"/>
                  </a:lnTo>
                  <a:lnTo>
                    <a:pt x="428530" y="579977"/>
                  </a:lnTo>
                  <a:lnTo>
                    <a:pt x="452533" y="595979"/>
                  </a:lnTo>
                  <a:lnTo>
                    <a:pt x="456724" y="561784"/>
                  </a:lnTo>
                  <a:lnTo>
                    <a:pt x="455105" y="539877"/>
                  </a:lnTo>
                  <a:lnTo>
                    <a:pt x="452914" y="522256"/>
                  </a:lnTo>
                  <a:lnTo>
                    <a:pt x="471107" y="515779"/>
                  </a:lnTo>
                  <a:lnTo>
                    <a:pt x="485489" y="504539"/>
                  </a:lnTo>
                  <a:lnTo>
                    <a:pt x="491871" y="487966"/>
                  </a:lnTo>
                  <a:lnTo>
                    <a:pt x="489680" y="470344"/>
                  </a:lnTo>
                  <a:lnTo>
                    <a:pt x="505682" y="446246"/>
                  </a:lnTo>
                  <a:lnTo>
                    <a:pt x="517398" y="421576"/>
                  </a:lnTo>
                  <a:lnTo>
                    <a:pt x="510445" y="407765"/>
                  </a:lnTo>
                  <a:lnTo>
                    <a:pt x="516827" y="391192"/>
                  </a:lnTo>
                  <a:lnTo>
                    <a:pt x="520446" y="361188"/>
                  </a:lnTo>
                  <a:lnTo>
                    <a:pt x="525209" y="322707"/>
                  </a:lnTo>
                  <a:lnTo>
                    <a:pt x="528923" y="292798"/>
                  </a:lnTo>
                  <a:lnTo>
                    <a:pt x="544354" y="272986"/>
                  </a:lnTo>
                  <a:lnTo>
                    <a:pt x="551784" y="247840"/>
                  </a:lnTo>
                  <a:lnTo>
                    <a:pt x="546926" y="216884"/>
                  </a:lnTo>
                  <a:lnTo>
                    <a:pt x="550164" y="191167"/>
                  </a:lnTo>
                  <a:lnTo>
                    <a:pt x="529304" y="184309"/>
                  </a:lnTo>
                  <a:lnTo>
                    <a:pt x="495205" y="180118"/>
                  </a:lnTo>
                  <a:lnTo>
                    <a:pt x="469011" y="181165"/>
                  </a:lnTo>
                  <a:lnTo>
                    <a:pt x="418910" y="166306"/>
                  </a:lnTo>
                  <a:lnTo>
                    <a:pt x="393763" y="158877"/>
                  </a:lnTo>
                  <a:lnTo>
                    <a:pt x="382048" y="148780"/>
                  </a:lnTo>
                  <a:lnTo>
                    <a:pt x="358521" y="128492"/>
                  </a:lnTo>
                  <a:lnTo>
                    <a:pt x="342519" y="117824"/>
                  </a:lnTo>
                  <a:lnTo>
                    <a:pt x="318992" y="97536"/>
                  </a:lnTo>
                  <a:lnTo>
                    <a:pt x="275272" y="66103"/>
                  </a:lnTo>
                  <a:lnTo>
                    <a:pt x="243745" y="40481"/>
                  </a:lnTo>
                  <a:lnTo>
                    <a:pt x="224028" y="25051"/>
                  </a:lnTo>
                  <a:lnTo>
                    <a:pt x="196787" y="0"/>
                  </a:lnTo>
                  <a:lnTo>
                    <a:pt x="194120" y="21336"/>
                  </a:lnTo>
                  <a:lnTo>
                    <a:pt x="182975" y="41719"/>
                  </a:lnTo>
                  <a:lnTo>
                    <a:pt x="164211" y="17717"/>
                  </a:lnTo>
                  <a:lnTo>
                    <a:pt x="161068" y="43339"/>
                  </a:lnTo>
                  <a:lnTo>
                    <a:pt x="143446" y="45529"/>
                  </a:lnTo>
                  <a:lnTo>
                    <a:pt x="141351" y="62579"/>
                  </a:lnTo>
                  <a:lnTo>
                    <a:pt x="138684" y="84011"/>
                  </a:lnTo>
                  <a:lnTo>
                    <a:pt x="115824" y="94202"/>
                  </a:lnTo>
                  <a:lnTo>
                    <a:pt x="105156" y="110204"/>
                  </a:lnTo>
                  <a:lnTo>
                    <a:pt x="90773" y="121539"/>
                  </a:lnTo>
                  <a:lnTo>
                    <a:pt x="96679" y="143923"/>
                  </a:lnTo>
                  <a:lnTo>
                    <a:pt x="89726" y="164782"/>
                  </a:lnTo>
                  <a:lnTo>
                    <a:pt x="83344" y="181356"/>
                  </a:lnTo>
                  <a:lnTo>
                    <a:pt x="76486" y="236982"/>
                  </a:lnTo>
                  <a:lnTo>
                    <a:pt x="89916" y="268986"/>
                  </a:lnTo>
                  <a:lnTo>
                    <a:pt x="87249" y="290417"/>
                  </a:lnTo>
                  <a:lnTo>
                    <a:pt x="94202" y="304228"/>
                  </a:lnTo>
                  <a:lnTo>
                    <a:pt x="100584" y="322421"/>
                  </a:lnTo>
                  <a:lnTo>
                    <a:pt x="85725" y="337947"/>
                  </a:lnTo>
                  <a:lnTo>
                    <a:pt x="87344" y="359855"/>
                  </a:lnTo>
                  <a:lnTo>
                    <a:pt x="88487" y="386048"/>
                  </a:lnTo>
                  <a:lnTo>
                    <a:pt x="54293" y="381857"/>
                  </a:lnTo>
                  <a:lnTo>
                    <a:pt x="39910" y="393097"/>
                  </a:lnTo>
                  <a:lnTo>
                    <a:pt x="41529" y="415004"/>
                  </a:lnTo>
                  <a:lnTo>
                    <a:pt x="17526" y="433768"/>
                  </a:lnTo>
                  <a:lnTo>
                    <a:pt x="0" y="470630"/>
                  </a:lnTo>
                  <a:lnTo>
                    <a:pt x="11716" y="480822"/>
                  </a:lnTo>
                  <a:lnTo>
                    <a:pt x="27242" y="495681"/>
                  </a:lnTo>
                  <a:lnTo>
                    <a:pt x="38481" y="510159"/>
                  </a:lnTo>
                  <a:lnTo>
                    <a:pt x="55531" y="512255"/>
                  </a:lnTo>
                  <a:lnTo>
                    <a:pt x="74676" y="497205"/>
                  </a:lnTo>
                  <a:lnTo>
                    <a:pt x="155829" y="507206"/>
                  </a:lnTo>
                  <a:lnTo>
                    <a:pt x="172403" y="513588"/>
                  </a:lnTo>
                  <a:lnTo>
                    <a:pt x="178784" y="531781"/>
                  </a:lnTo>
                  <a:lnTo>
                    <a:pt x="190024" y="546163"/>
                  </a:lnTo>
                  <a:lnTo>
                    <a:pt x="210312" y="557403"/>
                  </a:lnTo>
                  <a:lnTo>
                    <a:pt x="234315" y="573405"/>
                  </a:lnTo>
                  <a:lnTo>
                    <a:pt x="260413" y="572262"/>
                  </a:lnTo>
                  <a:lnTo>
                    <a:pt x="278606" y="565785"/>
                  </a:lnTo>
                  <a:lnTo>
                    <a:pt x="279178" y="596265"/>
                  </a:lnTo>
                  <a:lnTo>
                    <a:pt x="295180" y="606933"/>
                  </a:lnTo>
                  <a:lnTo>
                    <a:pt x="295180" y="606933"/>
                  </a:lnTo>
                  <a:lnTo>
                    <a:pt x="295180" y="60693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6" name="Freeform: Shape 1235">
              <a:extLst>
                <a:ext uri="{FF2B5EF4-FFF2-40B4-BE49-F238E27FC236}">
                  <a16:creationId xmlns:a16="http://schemas.microsoft.com/office/drawing/2014/main" id="{84C8195A-85D1-27BB-B219-844DDF097F61}"/>
                </a:ext>
              </a:extLst>
            </p:cNvPr>
            <p:cNvSpPr/>
            <p:nvPr/>
          </p:nvSpPr>
          <p:spPr>
            <a:xfrm>
              <a:off x="3957272" y="2347797"/>
              <a:ext cx="621384" cy="866154"/>
            </a:xfrm>
            <a:custGeom>
              <a:avLst/>
              <a:gdLst>
                <a:gd name="connsiteX0" fmla="*/ 213646 w 368998"/>
                <a:gd name="connsiteY0" fmla="*/ 514350 h 514350"/>
                <a:gd name="connsiteX1" fmla="*/ 256222 w 368998"/>
                <a:gd name="connsiteY1" fmla="*/ 450342 h 514350"/>
                <a:gd name="connsiteX2" fmla="*/ 293465 w 368998"/>
                <a:gd name="connsiteY2" fmla="*/ 394240 h 514350"/>
                <a:gd name="connsiteX3" fmla="*/ 330708 w 368998"/>
                <a:gd name="connsiteY3" fmla="*/ 338233 h 514350"/>
                <a:gd name="connsiteX4" fmla="*/ 346710 w 368998"/>
                <a:gd name="connsiteY4" fmla="*/ 314230 h 514350"/>
                <a:gd name="connsiteX5" fmla="*/ 357854 w 368998"/>
                <a:gd name="connsiteY5" fmla="*/ 293942 h 514350"/>
                <a:gd name="connsiteX6" fmla="*/ 368998 w 368998"/>
                <a:gd name="connsiteY6" fmla="*/ 273653 h 514350"/>
                <a:gd name="connsiteX7" fmla="*/ 347663 w 368998"/>
                <a:gd name="connsiteY7" fmla="*/ 236411 h 514350"/>
                <a:gd name="connsiteX8" fmla="*/ 312896 w 368998"/>
                <a:gd name="connsiteY8" fmla="*/ 201739 h 514350"/>
                <a:gd name="connsiteX9" fmla="*/ 285655 w 368998"/>
                <a:gd name="connsiteY9" fmla="*/ 176784 h 514350"/>
                <a:gd name="connsiteX10" fmla="*/ 262700 w 368998"/>
                <a:gd name="connsiteY10" fmla="*/ 152305 h 514350"/>
                <a:gd name="connsiteX11" fmla="*/ 201739 w 368998"/>
                <a:gd name="connsiteY11" fmla="*/ 84106 h 514350"/>
                <a:gd name="connsiteX12" fmla="*/ 191071 w 368998"/>
                <a:gd name="connsiteY12" fmla="*/ 65437 h 514350"/>
                <a:gd name="connsiteX13" fmla="*/ 193167 w 368998"/>
                <a:gd name="connsiteY13" fmla="*/ 48387 h 514350"/>
                <a:gd name="connsiteX14" fmla="*/ 181356 w 368998"/>
                <a:gd name="connsiteY14" fmla="*/ 38291 h 514350"/>
                <a:gd name="connsiteX15" fmla="*/ 170116 w 368998"/>
                <a:gd name="connsiteY15" fmla="*/ 23908 h 514350"/>
                <a:gd name="connsiteX16" fmla="*/ 176498 w 368998"/>
                <a:gd name="connsiteY16" fmla="*/ 7429 h 514350"/>
                <a:gd name="connsiteX17" fmla="*/ 151447 w 368998"/>
                <a:gd name="connsiteY17" fmla="*/ 0 h 514350"/>
                <a:gd name="connsiteX18" fmla="*/ 123730 w 368998"/>
                <a:gd name="connsiteY18" fmla="*/ 13907 h 514350"/>
                <a:gd name="connsiteX19" fmla="*/ 101822 w 368998"/>
                <a:gd name="connsiteY19" fmla="*/ 15526 h 514350"/>
                <a:gd name="connsiteX20" fmla="*/ 75152 w 368998"/>
                <a:gd name="connsiteY20" fmla="*/ 20860 h 514350"/>
                <a:gd name="connsiteX21" fmla="*/ 58103 w 368998"/>
                <a:gd name="connsiteY21" fmla="*/ 18764 h 514350"/>
                <a:gd name="connsiteX22" fmla="*/ 0 w 368998"/>
                <a:gd name="connsiteY22" fmla="*/ 33242 h 514350"/>
                <a:gd name="connsiteX23" fmla="*/ 11716 w 368998"/>
                <a:gd name="connsiteY23" fmla="*/ 43339 h 514350"/>
                <a:gd name="connsiteX24" fmla="*/ 27241 w 368998"/>
                <a:gd name="connsiteY24" fmla="*/ 58293 h 514350"/>
                <a:gd name="connsiteX25" fmla="*/ 46958 w 368998"/>
                <a:gd name="connsiteY25" fmla="*/ 73724 h 514350"/>
                <a:gd name="connsiteX26" fmla="*/ 63055 w 368998"/>
                <a:gd name="connsiteY26" fmla="*/ 84296 h 514350"/>
                <a:gd name="connsiteX27" fmla="*/ 62579 w 368998"/>
                <a:gd name="connsiteY27" fmla="*/ 123254 h 514350"/>
                <a:gd name="connsiteX28" fmla="*/ 64675 w 368998"/>
                <a:gd name="connsiteY28" fmla="*/ 140875 h 514350"/>
                <a:gd name="connsiteX29" fmla="*/ 70580 w 368998"/>
                <a:gd name="connsiteY29" fmla="*/ 163259 h 514350"/>
                <a:gd name="connsiteX30" fmla="*/ 91440 w 368998"/>
                <a:gd name="connsiteY30" fmla="*/ 170117 h 514350"/>
                <a:gd name="connsiteX31" fmla="*/ 89345 w 368998"/>
                <a:gd name="connsiteY31" fmla="*/ 187166 h 514350"/>
                <a:gd name="connsiteX32" fmla="*/ 114967 w 368998"/>
                <a:gd name="connsiteY32" fmla="*/ 190309 h 514350"/>
                <a:gd name="connsiteX33" fmla="*/ 104299 w 368998"/>
                <a:gd name="connsiteY33" fmla="*/ 206312 h 514350"/>
                <a:gd name="connsiteX34" fmla="*/ 106489 w 368998"/>
                <a:gd name="connsiteY34" fmla="*/ 223933 h 514350"/>
                <a:gd name="connsiteX35" fmla="*/ 95821 w 368998"/>
                <a:gd name="connsiteY35" fmla="*/ 239935 h 514350"/>
                <a:gd name="connsiteX36" fmla="*/ 89440 w 368998"/>
                <a:gd name="connsiteY36" fmla="*/ 256508 h 514350"/>
                <a:gd name="connsiteX37" fmla="*/ 70771 w 368998"/>
                <a:gd name="connsiteY37" fmla="*/ 267176 h 514350"/>
                <a:gd name="connsiteX38" fmla="*/ 51625 w 368998"/>
                <a:gd name="connsiteY38" fmla="*/ 282130 h 514350"/>
                <a:gd name="connsiteX39" fmla="*/ 40957 w 368998"/>
                <a:gd name="connsiteY39" fmla="*/ 298133 h 514350"/>
                <a:gd name="connsiteX40" fmla="*/ 84201 w 368998"/>
                <a:gd name="connsiteY40" fmla="*/ 333756 h 514350"/>
                <a:gd name="connsiteX41" fmla="*/ 104013 w 368998"/>
                <a:gd name="connsiteY41" fmla="*/ 349187 h 514350"/>
                <a:gd name="connsiteX42" fmla="*/ 120015 w 368998"/>
                <a:gd name="connsiteY42" fmla="*/ 359855 h 514350"/>
                <a:gd name="connsiteX43" fmla="*/ 136588 w 368998"/>
                <a:gd name="connsiteY43" fmla="*/ 366236 h 514350"/>
                <a:gd name="connsiteX44" fmla="*/ 153162 w 368998"/>
                <a:gd name="connsiteY44" fmla="*/ 372618 h 514350"/>
                <a:gd name="connsiteX45" fmla="*/ 168593 w 368998"/>
                <a:gd name="connsiteY45" fmla="*/ 387477 h 514350"/>
                <a:gd name="connsiteX46" fmla="*/ 183642 w 368998"/>
                <a:gd name="connsiteY46" fmla="*/ 406717 h 514350"/>
                <a:gd name="connsiteX47" fmla="*/ 194786 w 368998"/>
                <a:gd name="connsiteY47" fmla="*/ 421100 h 514350"/>
                <a:gd name="connsiteX48" fmla="*/ 201263 w 368998"/>
                <a:gd name="connsiteY48" fmla="*/ 439198 h 514350"/>
                <a:gd name="connsiteX49" fmla="*/ 203454 w 368998"/>
                <a:gd name="connsiteY49" fmla="*/ 456724 h 514350"/>
                <a:gd name="connsiteX50" fmla="*/ 209835 w 368998"/>
                <a:gd name="connsiteY50" fmla="*/ 474917 h 514350"/>
                <a:gd name="connsiteX51" fmla="*/ 203454 w 368998"/>
                <a:gd name="connsiteY51" fmla="*/ 491395 h 514350"/>
                <a:gd name="connsiteX52" fmla="*/ 209931 w 368998"/>
                <a:gd name="connsiteY52" fmla="*/ 509492 h 514350"/>
                <a:gd name="connsiteX53" fmla="*/ 213646 w 368998"/>
                <a:gd name="connsiteY53" fmla="*/ 514350 h 514350"/>
                <a:gd name="connsiteX54" fmla="*/ 213646 w 368998"/>
                <a:gd name="connsiteY54" fmla="*/ 514350 h 514350"/>
                <a:gd name="connsiteX55" fmla="*/ 213646 w 368998"/>
                <a:gd name="connsiteY55" fmla="*/ 514350 h 5143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368998" h="514350">
                  <a:moveTo>
                    <a:pt x="213646" y="514350"/>
                  </a:moveTo>
                  <a:lnTo>
                    <a:pt x="256222" y="450342"/>
                  </a:lnTo>
                  <a:lnTo>
                    <a:pt x="293465" y="394240"/>
                  </a:lnTo>
                  <a:lnTo>
                    <a:pt x="330708" y="338233"/>
                  </a:lnTo>
                  <a:lnTo>
                    <a:pt x="346710" y="314230"/>
                  </a:lnTo>
                  <a:lnTo>
                    <a:pt x="357854" y="293942"/>
                  </a:lnTo>
                  <a:lnTo>
                    <a:pt x="368998" y="273653"/>
                  </a:lnTo>
                  <a:lnTo>
                    <a:pt x="347663" y="236411"/>
                  </a:lnTo>
                  <a:lnTo>
                    <a:pt x="312896" y="201739"/>
                  </a:lnTo>
                  <a:lnTo>
                    <a:pt x="285655" y="176784"/>
                  </a:lnTo>
                  <a:lnTo>
                    <a:pt x="262700" y="152305"/>
                  </a:lnTo>
                  <a:lnTo>
                    <a:pt x="201739" y="84106"/>
                  </a:lnTo>
                  <a:lnTo>
                    <a:pt x="191071" y="65437"/>
                  </a:lnTo>
                  <a:lnTo>
                    <a:pt x="193167" y="48387"/>
                  </a:lnTo>
                  <a:lnTo>
                    <a:pt x="181356" y="38291"/>
                  </a:lnTo>
                  <a:lnTo>
                    <a:pt x="170116" y="23908"/>
                  </a:lnTo>
                  <a:lnTo>
                    <a:pt x="176498" y="7429"/>
                  </a:lnTo>
                  <a:lnTo>
                    <a:pt x="151447" y="0"/>
                  </a:lnTo>
                  <a:lnTo>
                    <a:pt x="123730" y="13907"/>
                  </a:lnTo>
                  <a:lnTo>
                    <a:pt x="101822" y="15526"/>
                  </a:lnTo>
                  <a:lnTo>
                    <a:pt x="75152" y="20860"/>
                  </a:lnTo>
                  <a:lnTo>
                    <a:pt x="58103" y="18764"/>
                  </a:lnTo>
                  <a:lnTo>
                    <a:pt x="0" y="33242"/>
                  </a:lnTo>
                  <a:lnTo>
                    <a:pt x="11716" y="43339"/>
                  </a:lnTo>
                  <a:lnTo>
                    <a:pt x="27241" y="58293"/>
                  </a:lnTo>
                  <a:lnTo>
                    <a:pt x="46958" y="73724"/>
                  </a:lnTo>
                  <a:lnTo>
                    <a:pt x="63055" y="84296"/>
                  </a:lnTo>
                  <a:lnTo>
                    <a:pt x="62579" y="123254"/>
                  </a:lnTo>
                  <a:lnTo>
                    <a:pt x="64675" y="140875"/>
                  </a:lnTo>
                  <a:lnTo>
                    <a:pt x="70580" y="163259"/>
                  </a:lnTo>
                  <a:lnTo>
                    <a:pt x="91440" y="170117"/>
                  </a:lnTo>
                  <a:lnTo>
                    <a:pt x="89345" y="187166"/>
                  </a:lnTo>
                  <a:lnTo>
                    <a:pt x="114967" y="190309"/>
                  </a:lnTo>
                  <a:lnTo>
                    <a:pt x="104299" y="206312"/>
                  </a:lnTo>
                  <a:lnTo>
                    <a:pt x="106489" y="223933"/>
                  </a:lnTo>
                  <a:lnTo>
                    <a:pt x="95821" y="239935"/>
                  </a:lnTo>
                  <a:lnTo>
                    <a:pt x="89440" y="256508"/>
                  </a:lnTo>
                  <a:lnTo>
                    <a:pt x="70771" y="267176"/>
                  </a:lnTo>
                  <a:lnTo>
                    <a:pt x="51625" y="282130"/>
                  </a:lnTo>
                  <a:lnTo>
                    <a:pt x="40957" y="298133"/>
                  </a:lnTo>
                  <a:lnTo>
                    <a:pt x="84201" y="333756"/>
                  </a:lnTo>
                  <a:lnTo>
                    <a:pt x="104013" y="349187"/>
                  </a:lnTo>
                  <a:lnTo>
                    <a:pt x="120015" y="359855"/>
                  </a:lnTo>
                  <a:lnTo>
                    <a:pt x="136588" y="366236"/>
                  </a:lnTo>
                  <a:lnTo>
                    <a:pt x="153162" y="372618"/>
                  </a:lnTo>
                  <a:lnTo>
                    <a:pt x="168593" y="387477"/>
                  </a:lnTo>
                  <a:lnTo>
                    <a:pt x="183642" y="406717"/>
                  </a:lnTo>
                  <a:lnTo>
                    <a:pt x="194786" y="421100"/>
                  </a:lnTo>
                  <a:lnTo>
                    <a:pt x="201263" y="439198"/>
                  </a:lnTo>
                  <a:lnTo>
                    <a:pt x="203454" y="456724"/>
                  </a:lnTo>
                  <a:lnTo>
                    <a:pt x="209835" y="474917"/>
                  </a:lnTo>
                  <a:lnTo>
                    <a:pt x="203454" y="491395"/>
                  </a:lnTo>
                  <a:lnTo>
                    <a:pt x="209931" y="509492"/>
                  </a:lnTo>
                  <a:lnTo>
                    <a:pt x="213646" y="514350"/>
                  </a:lnTo>
                  <a:lnTo>
                    <a:pt x="213646" y="514350"/>
                  </a:lnTo>
                  <a:lnTo>
                    <a:pt x="213646" y="5143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7" name="Freeform: Shape 1236">
              <a:extLst>
                <a:ext uri="{FF2B5EF4-FFF2-40B4-BE49-F238E27FC236}">
                  <a16:creationId xmlns:a16="http://schemas.microsoft.com/office/drawing/2014/main" id="{67A251B9-157F-36EF-F438-6131CA7C452D}"/>
                </a:ext>
              </a:extLst>
            </p:cNvPr>
            <p:cNvSpPr/>
            <p:nvPr/>
          </p:nvSpPr>
          <p:spPr>
            <a:xfrm>
              <a:off x="2070982" y="12872"/>
              <a:ext cx="922612" cy="860218"/>
            </a:xfrm>
            <a:custGeom>
              <a:avLst/>
              <a:gdLst>
                <a:gd name="connsiteX0" fmla="*/ 138303 w 547877"/>
                <a:gd name="connsiteY0" fmla="*/ 510826 h 510825"/>
                <a:gd name="connsiteX1" fmla="*/ 175451 w 547877"/>
                <a:gd name="connsiteY1" fmla="*/ 489395 h 510825"/>
                <a:gd name="connsiteX2" fmla="*/ 187643 w 547877"/>
                <a:gd name="connsiteY2" fmla="*/ 460629 h 510825"/>
                <a:gd name="connsiteX3" fmla="*/ 182308 w 547877"/>
                <a:gd name="connsiteY3" fmla="*/ 433959 h 510825"/>
                <a:gd name="connsiteX4" fmla="*/ 197168 w 547877"/>
                <a:gd name="connsiteY4" fmla="*/ 418433 h 510825"/>
                <a:gd name="connsiteX5" fmla="*/ 207264 w 547877"/>
                <a:gd name="connsiteY5" fmla="*/ 441389 h 510825"/>
                <a:gd name="connsiteX6" fmla="*/ 217456 w 547877"/>
                <a:gd name="connsiteY6" fmla="*/ 464248 h 510825"/>
                <a:gd name="connsiteX7" fmla="*/ 237554 w 547877"/>
                <a:gd name="connsiteY7" fmla="*/ 440722 h 510825"/>
                <a:gd name="connsiteX8" fmla="*/ 261461 w 547877"/>
                <a:gd name="connsiteY8" fmla="*/ 422053 h 510825"/>
                <a:gd name="connsiteX9" fmla="*/ 294418 w 547877"/>
                <a:gd name="connsiteY9" fmla="*/ 400050 h 510825"/>
                <a:gd name="connsiteX10" fmla="*/ 312420 w 547877"/>
                <a:gd name="connsiteY10" fmla="*/ 393668 h 510825"/>
                <a:gd name="connsiteX11" fmla="*/ 326803 w 547877"/>
                <a:gd name="connsiteY11" fmla="*/ 417100 h 510825"/>
                <a:gd name="connsiteX12" fmla="*/ 341662 w 547877"/>
                <a:gd name="connsiteY12" fmla="*/ 436245 h 510825"/>
                <a:gd name="connsiteX13" fmla="*/ 357092 w 547877"/>
                <a:gd name="connsiteY13" fmla="*/ 416433 h 510825"/>
                <a:gd name="connsiteX14" fmla="*/ 359188 w 547877"/>
                <a:gd name="connsiteY14" fmla="*/ 399383 h 510825"/>
                <a:gd name="connsiteX15" fmla="*/ 369761 w 547877"/>
                <a:gd name="connsiteY15" fmla="*/ 383381 h 510825"/>
                <a:gd name="connsiteX16" fmla="*/ 384143 w 547877"/>
                <a:gd name="connsiteY16" fmla="*/ 372142 h 510825"/>
                <a:gd name="connsiteX17" fmla="*/ 399002 w 547877"/>
                <a:gd name="connsiteY17" fmla="*/ 391287 h 510825"/>
                <a:gd name="connsiteX18" fmla="*/ 401098 w 547877"/>
                <a:gd name="connsiteY18" fmla="*/ 408908 h 510825"/>
                <a:gd name="connsiteX19" fmla="*/ 386239 w 547877"/>
                <a:gd name="connsiteY19" fmla="*/ 424434 h 510825"/>
                <a:gd name="connsiteX20" fmla="*/ 408051 w 547877"/>
                <a:gd name="connsiteY20" fmla="*/ 422815 h 510825"/>
                <a:gd name="connsiteX21" fmla="*/ 445770 w 547877"/>
                <a:gd name="connsiteY21" fmla="*/ 431768 h 510825"/>
                <a:gd name="connsiteX22" fmla="*/ 449485 w 547877"/>
                <a:gd name="connsiteY22" fmla="*/ 401860 h 510825"/>
                <a:gd name="connsiteX23" fmla="*/ 460057 w 547877"/>
                <a:gd name="connsiteY23" fmla="*/ 385858 h 510825"/>
                <a:gd name="connsiteX24" fmla="*/ 462153 w 547877"/>
                <a:gd name="connsiteY24" fmla="*/ 368808 h 510825"/>
                <a:gd name="connsiteX25" fmla="*/ 474345 w 547877"/>
                <a:gd name="connsiteY25" fmla="*/ 339947 h 510825"/>
                <a:gd name="connsiteX26" fmla="*/ 477012 w 547877"/>
                <a:gd name="connsiteY26" fmla="*/ 318611 h 510825"/>
                <a:gd name="connsiteX27" fmla="*/ 480631 w 547877"/>
                <a:gd name="connsiteY27" fmla="*/ 254032 h 510825"/>
                <a:gd name="connsiteX28" fmla="*/ 497681 w 547877"/>
                <a:gd name="connsiteY28" fmla="*/ 256127 h 510825"/>
                <a:gd name="connsiteX29" fmla="*/ 515112 w 547877"/>
                <a:gd name="connsiteY29" fmla="*/ 219266 h 510825"/>
                <a:gd name="connsiteX30" fmla="*/ 526256 w 547877"/>
                <a:gd name="connsiteY30" fmla="*/ 198977 h 510825"/>
                <a:gd name="connsiteX31" fmla="*/ 534733 w 547877"/>
                <a:gd name="connsiteY31" fmla="*/ 165354 h 510825"/>
                <a:gd name="connsiteX32" fmla="*/ 531495 w 547877"/>
                <a:gd name="connsiteY32" fmla="*/ 121539 h 510825"/>
                <a:gd name="connsiteX33" fmla="*/ 537877 w 547877"/>
                <a:gd name="connsiteY33" fmla="*/ 70294 h 510825"/>
                <a:gd name="connsiteX34" fmla="*/ 547878 w 547877"/>
                <a:gd name="connsiteY34" fmla="*/ 23908 h 510825"/>
                <a:gd name="connsiteX35" fmla="*/ 416147 w 547877"/>
                <a:gd name="connsiteY35" fmla="*/ 7620 h 510825"/>
                <a:gd name="connsiteX36" fmla="*/ 343376 w 547877"/>
                <a:gd name="connsiteY36" fmla="*/ 2953 h 510825"/>
                <a:gd name="connsiteX37" fmla="*/ 274320 w 547877"/>
                <a:gd name="connsiteY37" fmla="*/ 3143 h 510825"/>
                <a:gd name="connsiteX38" fmla="*/ 248793 w 547877"/>
                <a:gd name="connsiteY38" fmla="*/ 0 h 510825"/>
                <a:gd name="connsiteX39" fmla="*/ 216979 w 547877"/>
                <a:gd name="connsiteY39" fmla="*/ 13430 h 510825"/>
                <a:gd name="connsiteX40" fmla="*/ 194120 w 547877"/>
                <a:gd name="connsiteY40" fmla="*/ 23527 h 510825"/>
                <a:gd name="connsiteX41" fmla="*/ 183547 w 547877"/>
                <a:gd name="connsiteY41" fmla="*/ 39624 h 510825"/>
                <a:gd name="connsiteX42" fmla="*/ 171355 w 547877"/>
                <a:gd name="connsiteY42" fmla="*/ 68485 h 510825"/>
                <a:gd name="connsiteX43" fmla="*/ 154877 w 547877"/>
                <a:gd name="connsiteY43" fmla="*/ 96774 h 510825"/>
                <a:gd name="connsiteX44" fmla="*/ 123063 w 547877"/>
                <a:gd name="connsiteY44" fmla="*/ 144875 h 510825"/>
                <a:gd name="connsiteX45" fmla="*/ 114681 w 547877"/>
                <a:gd name="connsiteY45" fmla="*/ 178499 h 510825"/>
                <a:gd name="connsiteX46" fmla="*/ 111443 w 547877"/>
                <a:gd name="connsiteY46" fmla="*/ 204121 h 510825"/>
                <a:gd name="connsiteX47" fmla="*/ 104585 w 547877"/>
                <a:gd name="connsiteY47" fmla="*/ 224885 h 510825"/>
                <a:gd name="connsiteX48" fmla="*/ 79629 w 547877"/>
                <a:gd name="connsiteY48" fmla="*/ 252222 h 510825"/>
                <a:gd name="connsiteX49" fmla="*/ 58960 w 547877"/>
                <a:gd name="connsiteY49" fmla="*/ 279940 h 510825"/>
                <a:gd name="connsiteX50" fmla="*/ 64865 w 547877"/>
                <a:gd name="connsiteY50" fmla="*/ 302419 h 510825"/>
                <a:gd name="connsiteX51" fmla="*/ 44101 w 547877"/>
                <a:gd name="connsiteY51" fmla="*/ 295466 h 510825"/>
                <a:gd name="connsiteX52" fmla="*/ 18574 w 547877"/>
                <a:gd name="connsiteY52" fmla="*/ 292322 h 510825"/>
                <a:gd name="connsiteX53" fmla="*/ 0 w 547877"/>
                <a:gd name="connsiteY53" fmla="*/ 303086 h 510825"/>
                <a:gd name="connsiteX54" fmla="*/ 14954 w 547877"/>
                <a:gd name="connsiteY54" fmla="*/ 322231 h 510825"/>
                <a:gd name="connsiteX55" fmla="*/ 25527 w 547877"/>
                <a:gd name="connsiteY55" fmla="*/ 340900 h 510825"/>
                <a:gd name="connsiteX56" fmla="*/ 27718 w 547877"/>
                <a:gd name="connsiteY56" fmla="*/ 358521 h 510825"/>
                <a:gd name="connsiteX57" fmla="*/ 29337 w 547877"/>
                <a:gd name="connsiteY57" fmla="*/ 380333 h 510825"/>
                <a:gd name="connsiteX58" fmla="*/ 44768 w 547877"/>
                <a:gd name="connsiteY58" fmla="*/ 395288 h 510825"/>
                <a:gd name="connsiteX59" fmla="*/ 55912 w 547877"/>
                <a:gd name="connsiteY59" fmla="*/ 409670 h 510825"/>
                <a:gd name="connsiteX60" fmla="*/ 76105 w 547877"/>
                <a:gd name="connsiteY60" fmla="*/ 420815 h 510825"/>
                <a:gd name="connsiteX61" fmla="*/ 83058 w 547877"/>
                <a:gd name="connsiteY61" fmla="*/ 434721 h 510825"/>
                <a:gd name="connsiteX62" fmla="*/ 106394 w 547877"/>
                <a:gd name="connsiteY62" fmla="*/ 454914 h 510825"/>
                <a:gd name="connsiteX63" fmla="*/ 108013 w 547877"/>
                <a:gd name="connsiteY63" fmla="*/ 476822 h 510825"/>
                <a:gd name="connsiteX64" fmla="*/ 110204 w 547877"/>
                <a:gd name="connsiteY64" fmla="*/ 494348 h 510825"/>
                <a:gd name="connsiteX65" fmla="*/ 138303 w 547877"/>
                <a:gd name="connsiteY65" fmla="*/ 510826 h 510825"/>
                <a:gd name="connsiteX66" fmla="*/ 138303 w 547877"/>
                <a:gd name="connsiteY66" fmla="*/ 510826 h 510825"/>
                <a:gd name="connsiteX67" fmla="*/ 138303 w 547877"/>
                <a:gd name="connsiteY67" fmla="*/ 510826 h 5108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547877" h="510825">
                  <a:moveTo>
                    <a:pt x="138303" y="510826"/>
                  </a:moveTo>
                  <a:lnTo>
                    <a:pt x="175451" y="489395"/>
                  </a:lnTo>
                  <a:lnTo>
                    <a:pt x="187643" y="460629"/>
                  </a:lnTo>
                  <a:lnTo>
                    <a:pt x="182308" y="433959"/>
                  </a:lnTo>
                  <a:lnTo>
                    <a:pt x="197168" y="418433"/>
                  </a:lnTo>
                  <a:lnTo>
                    <a:pt x="207264" y="441389"/>
                  </a:lnTo>
                  <a:lnTo>
                    <a:pt x="217456" y="464248"/>
                  </a:lnTo>
                  <a:lnTo>
                    <a:pt x="237554" y="440722"/>
                  </a:lnTo>
                  <a:lnTo>
                    <a:pt x="261461" y="422053"/>
                  </a:lnTo>
                  <a:lnTo>
                    <a:pt x="294418" y="400050"/>
                  </a:lnTo>
                  <a:lnTo>
                    <a:pt x="312420" y="393668"/>
                  </a:lnTo>
                  <a:lnTo>
                    <a:pt x="326803" y="417100"/>
                  </a:lnTo>
                  <a:lnTo>
                    <a:pt x="341662" y="436245"/>
                  </a:lnTo>
                  <a:lnTo>
                    <a:pt x="357092" y="416433"/>
                  </a:lnTo>
                  <a:lnTo>
                    <a:pt x="359188" y="399383"/>
                  </a:lnTo>
                  <a:lnTo>
                    <a:pt x="369761" y="383381"/>
                  </a:lnTo>
                  <a:lnTo>
                    <a:pt x="384143" y="372142"/>
                  </a:lnTo>
                  <a:lnTo>
                    <a:pt x="399002" y="391287"/>
                  </a:lnTo>
                  <a:lnTo>
                    <a:pt x="401098" y="408908"/>
                  </a:lnTo>
                  <a:lnTo>
                    <a:pt x="386239" y="424434"/>
                  </a:lnTo>
                  <a:lnTo>
                    <a:pt x="408051" y="422815"/>
                  </a:lnTo>
                  <a:lnTo>
                    <a:pt x="445770" y="431768"/>
                  </a:lnTo>
                  <a:lnTo>
                    <a:pt x="449485" y="401860"/>
                  </a:lnTo>
                  <a:lnTo>
                    <a:pt x="460057" y="385858"/>
                  </a:lnTo>
                  <a:lnTo>
                    <a:pt x="462153" y="368808"/>
                  </a:lnTo>
                  <a:lnTo>
                    <a:pt x="474345" y="339947"/>
                  </a:lnTo>
                  <a:lnTo>
                    <a:pt x="477012" y="318611"/>
                  </a:lnTo>
                  <a:lnTo>
                    <a:pt x="480631" y="254032"/>
                  </a:lnTo>
                  <a:lnTo>
                    <a:pt x="497681" y="256127"/>
                  </a:lnTo>
                  <a:lnTo>
                    <a:pt x="515112" y="219266"/>
                  </a:lnTo>
                  <a:lnTo>
                    <a:pt x="526256" y="198977"/>
                  </a:lnTo>
                  <a:lnTo>
                    <a:pt x="534733" y="165354"/>
                  </a:lnTo>
                  <a:lnTo>
                    <a:pt x="531495" y="121539"/>
                  </a:lnTo>
                  <a:lnTo>
                    <a:pt x="537877" y="70294"/>
                  </a:lnTo>
                  <a:lnTo>
                    <a:pt x="547878" y="23908"/>
                  </a:lnTo>
                  <a:lnTo>
                    <a:pt x="416147" y="7620"/>
                  </a:lnTo>
                  <a:lnTo>
                    <a:pt x="343376" y="2953"/>
                  </a:lnTo>
                  <a:lnTo>
                    <a:pt x="274320" y="3143"/>
                  </a:lnTo>
                  <a:lnTo>
                    <a:pt x="248793" y="0"/>
                  </a:lnTo>
                  <a:lnTo>
                    <a:pt x="216979" y="13430"/>
                  </a:lnTo>
                  <a:lnTo>
                    <a:pt x="194120" y="23527"/>
                  </a:lnTo>
                  <a:lnTo>
                    <a:pt x="183547" y="39624"/>
                  </a:lnTo>
                  <a:lnTo>
                    <a:pt x="171355" y="68485"/>
                  </a:lnTo>
                  <a:lnTo>
                    <a:pt x="154877" y="96774"/>
                  </a:lnTo>
                  <a:lnTo>
                    <a:pt x="123063" y="144875"/>
                  </a:lnTo>
                  <a:lnTo>
                    <a:pt x="114681" y="178499"/>
                  </a:lnTo>
                  <a:lnTo>
                    <a:pt x="111443" y="204121"/>
                  </a:lnTo>
                  <a:lnTo>
                    <a:pt x="104585" y="224885"/>
                  </a:lnTo>
                  <a:lnTo>
                    <a:pt x="79629" y="252222"/>
                  </a:lnTo>
                  <a:lnTo>
                    <a:pt x="58960" y="279940"/>
                  </a:lnTo>
                  <a:lnTo>
                    <a:pt x="64865" y="302419"/>
                  </a:lnTo>
                  <a:lnTo>
                    <a:pt x="44101" y="295466"/>
                  </a:lnTo>
                  <a:lnTo>
                    <a:pt x="18574" y="292322"/>
                  </a:lnTo>
                  <a:lnTo>
                    <a:pt x="0" y="303086"/>
                  </a:lnTo>
                  <a:lnTo>
                    <a:pt x="14954" y="322231"/>
                  </a:lnTo>
                  <a:lnTo>
                    <a:pt x="25527" y="340900"/>
                  </a:lnTo>
                  <a:lnTo>
                    <a:pt x="27718" y="358521"/>
                  </a:lnTo>
                  <a:lnTo>
                    <a:pt x="29337" y="380333"/>
                  </a:lnTo>
                  <a:lnTo>
                    <a:pt x="44768" y="395288"/>
                  </a:lnTo>
                  <a:lnTo>
                    <a:pt x="55912" y="409670"/>
                  </a:lnTo>
                  <a:lnTo>
                    <a:pt x="76105" y="420815"/>
                  </a:lnTo>
                  <a:lnTo>
                    <a:pt x="83058" y="434721"/>
                  </a:lnTo>
                  <a:lnTo>
                    <a:pt x="106394" y="454914"/>
                  </a:lnTo>
                  <a:lnTo>
                    <a:pt x="108013" y="476822"/>
                  </a:lnTo>
                  <a:lnTo>
                    <a:pt x="110204" y="494348"/>
                  </a:lnTo>
                  <a:lnTo>
                    <a:pt x="138303" y="510826"/>
                  </a:lnTo>
                  <a:lnTo>
                    <a:pt x="138303" y="510826"/>
                  </a:lnTo>
                  <a:lnTo>
                    <a:pt x="138303" y="5108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8" name="Freeform: Shape 1237">
              <a:extLst>
                <a:ext uri="{FF2B5EF4-FFF2-40B4-BE49-F238E27FC236}">
                  <a16:creationId xmlns:a16="http://schemas.microsoft.com/office/drawing/2014/main" id="{87E295FA-5768-CE7D-B508-ADAD835AD1A0}"/>
                </a:ext>
              </a:extLst>
            </p:cNvPr>
            <p:cNvSpPr/>
            <p:nvPr/>
          </p:nvSpPr>
          <p:spPr>
            <a:xfrm>
              <a:off x="3963047" y="1798752"/>
              <a:ext cx="587701" cy="598287"/>
            </a:xfrm>
            <a:custGeom>
              <a:avLst/>
              <a:gdLst>
                <a:gd name="connsiteX0" fmla="*/ 46196 w 348996"/>
                <a:gd name="connsiteY0" fmla="*/ 355283 h 355282"/>
                <a:gd name="connsiteX1" fmla="*/ 69056 w 348996"/>
                <a:gd name="connsiteY1" fmla="*/ 345186 h 355282"/>
                <a:gd name="connsiteX2" fmla="*/ 95631 w 348996"/>
                <a:gd name="connsiteY2" fmla="*/ 339852 h 355282"/>
                <a:gd name="connsiteX3" fmla="*/ 117443 w 348996"/>
                <a:gd name="connsiteY3" fmla="*/ 338233 h 355282"/>
                <a:gd name="connsiteX4" fmla="*/ 142970 w 348996"/>
                <a:gd name="connsiteY4" fmla="*/ 341376 h 355282"/>
                <a:gd name="connsiteX5" fmla="*/ 172212 w 348996"/>
                <a:gd name="connsiteY5" fmla="*/ 314897 h 355282"/>
                <a:gd name="connsiteX6" fmla="*/ 210979 w 348996"/>
                <a:gd name="connsiteY6" fmla="*/ 280892 h 355282"/>
                <a:gd name="connsiteX7" fmla="*/ 241268 w 348996"/>
                <a:gd name="connsiteY7" fmla="*/ 245840 h 355282"/>
                <a:gd name="connsiteX8" fmla="*/ 261461 w 348996"/>
                <a:gd name="connsiteY8" fmla="*/ 222504 h 355282"/>
                <a:gd name="connsiteX9" fmla="*/ 302323 w 348996"/>
                <a:gd name="connsiteY9" fmla="*/ 171545 h 355282"/>
                <a:gd name="connsiteX10" fmla="*/ 317182 w 348996"/>
                <a:gd name="connsiteY10" fmla="*/ 156210 h 355282"/>
                <a:gd name="connsiteX11" fmla="*/ 338424 w 348996"/>
                <a:gd name="connsiteY11" fmla="*/ 124301 h 355282"/>
                <a:gd name="connsiteX12" fmla="*/ 336328 w 348996"/>
                <a:gd name="connsiteY12" fmla="*/ 106871 h 355282"/>
                <a:gd name="connsiteX13" fmla="*/ 338424 w 348996"/>
                <a:gd name="connsiteY13" fmla="*/ 89916 h 355282"/>
                <a:gd name="connsiteX14" fmla="*/ 348996 w 348996"/>
                <a:gd name="connsiteY14" fmla="*/ 73914 h 355282"/>
                <a:gd name="connsiteX15" fmla="*/ 346806 w 348996"/>
                <a:gd name="connsiteY15" fmla="*/ 56483 h 355282"/>
                <a:gd name="connsiteX16" fmla="*/ 330803 w 348996"/>
                <a:gd name="connsiteY16" fmla="*/ 45910 h 355282"/>
                <a:gd name="connsiteX17" fmla="*/ 332899 w 348996"/>
                <a:gd name="connsiteY17" fmla="*/ 28861 h 355282"/>
                <a:gd name="connsiteX18" fmla="*/ 335566 w 348996"/>
                <a:gd name="connsiteY18" fmla="*/ 7715 h 355282"/>
                <a:gd name="connsiteX19" fmla="*/ 264223 w 348996"/>
                <a:gd name="connsiteY19" fmla="*/ 24765 h 355282"/>
                <a:gd name="connsiteX20" fmla="*/ 241935 w 348996"/>
                <a:gd name="connsiteY20" fmla="*/ 30575 h 355282"/>
                <a:gd name="connsiteX21" fmla="*/ 183832 w 348996"/>
                <a:gd name="connsiteY21" fmla="*/ 10478 h 355282"/>
                <a:gd name="connsiteX22" fmla="*/ 166783 w 348996"/>
                <a:gd name="connsiteY22" fmla="*/ 8382 h 355282"/>
                <a:gd name="connsiteX23" fmla="*/ 150305 w 348996"/>
                <a:gd name="connsiteY23" fmla="*/ 2096 h 355282"/>
                <a:gd name="connsiteX24" fmla="*/ 133255 w 348996"/>
                <a:gd name="connsiteY24" fmla="*/ 0 h 355282"/>
                <a:gd name="connsiteX25" fmla="*/ 110395 w 348996"/>
                <a:gd name="connsiteY25" fmla="*/ 10097 h 355282"/>
                <a:gd name="connsiteX26" fmla="*/ 93345 w 348996"/>
                <a:gd name="connsiteY26" fmla="*/ 7906 h 355282"/>
                <a:gd name="connsiteX27" fmla="*/ 79534 w 348996"/>
                <a:gd name="connsiteY27" fmla="*/ 14859 h 355282"/>
                <a:gd name="connsiteX28" fmla="*/ 85916 w 348996"/>
                <a:gd name="connsiteY28" fmla="*/ 32861 h 355282"/>
                <a:gd name="connsiteX29" fmla="*/ 69437 w 348996"/>
                <a:gd name="connsiteY29" fmla="*/ 26575 h 355282"/>
                <a:gd name="connsiteX30" fmla="*/ 51911 w 348996"/>
                <a:gd name="connsiteY30" fmla="*/ 28670 h 355282"/>
                <a:gd name="connsiteX31" fmla="*/ 36386 w 348996"/>
                <a:gd name="connsiteY31" fmla="*/ 13811 h 355282"/>
                <a:gd name="connsiteX32" fmla="*/ 18288 w 348996"/>
                <a:gd name="connsiteY32" fmla="*/ 20193 h 355282"/>
                <a:gd name="connsiteX33" fmla="*/ 4001 w 348996"/>
                <a:gd name="connsiteY33" fmla="*/ 31337 h 355282"/>
                <a:gd name="connsiteX34" fmla="*/ 1905 w 348996"/>
                <a:gd name="connsiteY34" fmla="*/ 48387 h 355282"/>
                <a:gd name="connsiteX35" fmla="*/ 4001 w 348996"/>
                <a:gd name="connsiteY35" fmla="*/ 65818 h 355282"/>
                <a:gd name="connsiteX36" fmla="*/ 15240 w 348996"/>
                <a:gd name="connsiteY36" fmla="*/ 80105 h 355282"/>
                <a:gd name="connsiteX37" fmla="*/ 8382 w 348996"/>
                <a:gd name="connsiteY37" fmla="*/ 100870 h 355282"/>
                <a:gd name="connsiteX38" fmla="*/ 6287 w 348996"/>
                <a:gd name="connsiteY38" fmla="*/ 117824 h 355282"/>
                <a:gd name="connsiteX39" fmla="*/ 4191 w 348996"/>
                <a:gd name="connsiteY39" fmla="*/ 134779 h 355282"/>
                <a:gd name="connsiteX40" fmla="*/ 0 w 348996"/>
                <a:gd name="connsiteY40" fmla="*/ 168688 h 355282"/>
                <a:gd name="connsiteX41" fmla="*/ 8668 w 348996"/>
                <a:gd name="connsiteY41" fmla="*/ 238697 h 355282"/>
                <a:gd name="connsiteX42" fmla="*/ 16764 w 348996"/>
                <a:gd name="connsiteY42" fmla="*/ 278416 h 355282"/>
                <a:gd name="connsiteX43" fmla="*/ 46196 w 348996"/>
                <a:gd name="connsiteY43" fmla="*/ 355283 h 355282"/>
                <a:gd name="connsiteX44" fmla="*/ 46196 w 348996"/>
                <a:gd name="connsiteY44" fmla="*/ 355283 h 355282"/>
                <a:gd name="connsiteX45" fmla="*/ 46196 w 348996"/>
                <a:gd name="connsiteY45" fmla="*/ 355283 h 3552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348996" h="355282">
                  <a:moveTo>
                    <a:pt x="46196" y="355283"/>
                  </a:moveTo>
                  <a:lnTo>
                    <a:pt x="69056" y="345186"/>
                  </a:lnTo>
                  <a:lnTo>
                    <a:pt x="95631" y="339852"/>
                  </a:lnTo>
                  <a:lnTo>
                    <a:pt x="117443" y="338233"/>
                  </a:lnTo>
                  <a:lnTo>
                    <a:pt x="142970" y="341376"/>
                  </a:lnTo>
                  <a:lnTo>
                    <a:pt x="172212" y="314897"/>
                  </a:lnTo>
                  <a:lnTo>
                    <a:pt x="210979" y="280892"/>
                  </a:lnTo>
                  <a:lnTo>
                    <a:pt x="241268" y="245840"/>
                  </a:lnTo>
                  <a:lnTo>
                    <a:pt x="261461" y="222504"/>
                  </a:lnTo>
                  <a:lnTo>
                    <a:pt x="302323" y="171545"/>
                  </a:lnTo>
                  <a:lnTo>
                    <a:pt x="317182" y="156210"/>
                  </a:lnTo>
                  <a:lnTo>
                    <a:pt x="338424" y="124301"/>
                  </a:lnTo>
                  <a:lnTo>
                    <a:pt x="336328" y="106871"/>
                  </a:lnTo>
                  <a:lnTo>
                    <a:pt x="338424" y="89916"/>
                  </a:lnTo>
                  <a:lnTo>
                    <a:pt x="348996" y="73914"/>
                  </a:lnTo>
                  <a:lnTo>
                    <a:pt x="346806" y="56483"/>
                  </a:lnTo>
                  <a:lnTo>
                    <a:pt x="330803" y="45910"/>
                  </a:lnTo>
                  <a:lnTo>
                    <a:pt x="332899" y="28861"/>
                  </a:lnTo>
                  <a:lnTo>
                    <a:pt x="335566" y="7715"/>
                  </a:lnTo>
                  <a:lnTo>
                    <a:pt x="264223" y="24765"/>
                  </a:lnTo>
                  <a:lnTo>
                    <a:pt x="241935" y="30575"/>
                  </a:lnTo>
                  <a:lnTo>
                    <a:pt x="183832" y="10478"/>
                  </a:lnTo>
                  <a:lnTo>
                    <a:pt x="166783" y="8382"/>
                  </a:lnTo>
                  <a:lnTo>
                    <a:pt x="150305" y="2096"/>
                  </a:lnTo>
                  <a:lnTo>
                    <a:pt x="133255" y="0"/>
                  </a:lnTo>
                  <a:lnTo>
                    <a:pt x="110395" y="10097"/>
                  </a:lnTo>
                  <a:lnTo>
                    <a:pt x="93345" y="7906"/>
                  </a:lnTo>
                  <a:lnTo>
                    <a:pt x="79534" y="14859"/>
                  </a:lnTo>
                  <a:lnTo>
                    <a:pt x="85916" y="32861"/>
                  </a:lnTo>
                  <a:lnTo>
                    <a:pt x="69437" y="26575"/>
                  </a:lnTo>
                  <a:lnTo>
                    <a:pt x="51911" y="28670"/>
                  </a:lnTo>
                  <a:lnTo>
                    <a:pt x="36386" y="13811"/>
                  </a:lnTo>
                  <a:lnTo>
                    <a:pt x="18288" y="20193"/>
                  </a:lnTo>
                  <a:lnTo>
                    <a:pt x="4001" y="31337"/>
                  </a:lnTo>
                  <a:lnTo>
                    <a:pt x="1905" y="48387"/>
                  </a:lnTo>
                  <a:lnTo>
                    <a:pt x="4001" y="65818"/>
                  </a:lnTo>
                  <a:lnTo>
                    <a:pt x="15240" y="80105"/>
                  </a:lnTo>
                  <a:lnTo>
                    <a:pt x="8382" y="100870"/>
                  </a:lnTo>
                  <a:lnTo>
                    <a:pt x="6287" y="117824"/>
                  </a:lnTo>
                  <a:lnTo>
                    <a:pt x="4191" y="134779"/>
                  </a:lnTo>
                  <a:lnTo>
                    <a:pt x="0" y="168688"/>
                  </a:lnTo>
                  <a:lnTo>
                    <a:pt x="8668" y="238697"/>
                  </a:lnTo>
                  <a:lnTo>
                    <a:pt x="16764" y="278416"/>
                  </a:lnTo>
                  <a:lnTo>
                    <a:pt x="46196" y="355283"/>
                  </a:lnTo>
                  <a:lnTo>
                    <a:pt x="46196" y="355283"/>
                  </a:lnTo>
                  <a:lnTo>
                    <a:pt x="46196" y="3552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39" name="Freeform: Shape 1238">
              <a:extLst>
                <a:ext uri="{FF2B5EF4-FFF2-40B4-BE49-F238E27FC236}">
                  <a16:creationId xmlns:a16="http://schemas.microsoft.com/office/drawing/2014/main" id="{4DF352AF-F6EC-AFD3-FB89-DF8AD4813A53}"/>
                </a:ext>
              </a:extLst>
            </p:cNvPr>
            <p:cNvSpPr/>
            <p:nvPr/>
          </p:nvSpPr>
          <p:spPr>
            <a:xfrm>
              <a:off x="3314074" y="1726251"/>
              <a:ext cx="725323" cy="727247"/>
            </a:xfrm>
            <a:custGeom>
              <a:avLst/>
              <a:gdLst>
                <a:gd name="connsiteX0" fmla="*/ 167354 w 430720"/>
                <a:gd name="connsiteY0" fmla="*/ 431863 h 431863"/>
                <a:gd name="connsiteX1" fmla="*/ 204121 w 430720"/>
                <a:gd name="connsiteY1" fmla="*/ 414814 h 431863"/>
                <a:gd name="connsiteX2" fmla="*/ 230696 w 430720"/>
                <a:gd name="connsiteY2" fmla="*/ 409384 h 431863"/>
                <a:gd name="connsiteX3" fmla="*/ 296132 w 430720"/>
                <a:gd name="connsiteY3" fmla="*/ 404527 h 431863"/>
                <a:gd name="connsiteX4" fmla="*/ 430721 w 430720"/>
                <a:gd name="connsiteY4" fmla="*/ 399574 h 431863"/>
                <a:gd name="connsiteX5" fmla="*/ 401383 w 430720"/>
                <a:gd name="connsiteY5" fmla="*/ 322517 h 431863"/>
                <a:gd name="connsiteX6" fmla="*/ 391763 w 430720"/>
                <a:gd name="connsiteY6" fmla="*/ 295370 h 431863"/>
                <a:gd name="connsiteX7" fmla="*/ 384048 w 430720"/>
                <a:gd name="connsiteY7" fmla="*/ 182118 h 431863"/>
                <a:gd name="connsiteX8" fmla="*/ 395192 w 430720"/>
                <a:gd name="connsiteY8" fmla="*/ 161925 h 431863"/>
                <a:gd name="connsiteX9" fmla="*/ 389382 w 430720"/>
                <a:gd name="connsiteY9" fmla="*/ 139541 h 431863"/>
                <a:gd name="connsiteX10" fmla="*/ 399955 w 430720"/>
                <a:gd name="connsiteY10" fmla="*/ 123634 h 431863"/>
                <a:gd name="connsiteX11" fmla="*/ 379190 w 430720"/>
                <a:gd name="connsiteY11" fmla="*/ 116681 h 431863"/>
                <a:gd name="connsiteX12" fmla="*/ 381286 w 430720"/>
                <a:gd name="connsiteY12" fmla="*/ 99727 h 431863"/>
                <a:gd name="connsiteX13" fmla="*/ 388144 w 430720"/>
                <a:gd name="connsiteY13" fmla="*/ 78962 h 431863"/>
                <a:gd name="connsiteX14" fmla="*/ 381762 w 430720"/>
                <a:gd name="connsiteY14" fmla="*/ 60865 h 431863"/>
                <a:gd name="connsiteX15" fmla="*/ 356235 w 430720"/>
                <a:gd name="connsiteY15" fmla="*/ 57721 h 431863"/>
                <a:gd name="connsiteX16" fmla="*/ 340233 w 430720"/>
                <a:gd name="connsiteY16" fmla="*/ 47149 h 431863"/>
                <a:gd name="connsiteX17" fmla="*/ 319469 w 430720"/>
                <a:gd name="connsiteY17" fmla="*/ 40291 h 431863"/>
                <a:gd name="connsiteX18" fmla="*/ 278987 w 430720"/>
                <a:gd name="connsiteY18" fmla="*/ 18002 h 431863"/>
                <a:gd name="connsiteX19" fmla="*/ 258223 w 430720"/>
                <a:gd name="connsiteY19" fmla="*/ 11049 h 431863"/>
                <a:gd name="connsiteX20" fmla="*/ 242221 w 430720"/>
                <a:gd name="connsiteY20" fmla="*/ 476 h 431863"/>
                <a:gd name="connsiteX21" fmla="*/ 215646 w 430720"/>
                <a:gd name="connsiteY21" fmla="*/ 5810 h 431863"/>
                <a:gd name="connsiteX22" fmla="*/ 203359 w 430720"/>
                <a:gd name="connsiteY22" fmla="*/ 0 h 431863"/>
                <a:gd name="connsiteX23" fmla="*/ 181546 w 430720"/>
                <a:gd name="connsiteY23" fmla="*/ 1619 h 431863"/>
                <a:gd name="connsiteX24" fmla="*/ 150686 w 430720"/>
                <a:gd name="connsiteY24" fmla="*/ 6477 h 431863"/>
                <a:gd name="connsiteX25" fmla="*/ 129445 w 430720"/>
                <a:gd name="connsiteY25" fmla="*/ 3810 h 431863"/>
                <a:gd name="connsiteX26" fmla="*/ 110776 w 430720"/>
                <a:gd name="connsiteY26" fmla="*/ 14478 h 431863"/>
                <a:gd name="connsiteX27" fmla="*/ 96488 w 430720"/>
                <a:gd name="connsiteY27" fmla="*/ 25717 h 431863"/>
                <a:gd name="connsiteX28" fmla="*/ 78391 w 430720"/>
                <a:gd name="connsiteY28" fmla="*/ 32099 h 431863"/>
                <a:gd name="connsiteX29" fmla="*/ 51340 w 430720"/>
                <a:gd name="connsiteY29" fmla="*/ 76295 h 431863"/>
                <a:gd name="connsiteX30" fmla="*/ 34862 w 430720"/>
                <a:gd name="connsiteY30" fmla="*/ 104489 h 431863"/>
                <a:gd name="connsiteX31" fmla="*/ 8287 w 430720"/>
                <a:gd name="connsiteY31" fmla="*/ 144399 h 431863"/>
                <a:gd name="connsiteX32" fmla="*/ 953 w 430720"/>
                <a:gd name="connsiteY32" fmla="*/ 169354 h 431863"/>
                <a:gd name="connsiteX33" fmla="*/ 3048 w 430720"/>
                <a:gd name="connsiteY33" fmla="*/ 186976 h 431863"/>
                <a:gd name="connsiteX34" fmla="*/ 476 w 430720"/>
                <a:gd name="connsiteY34" fmla="*/ 208217 h 431863"/>
                <a:gd name="connsiteX35" fmla="*/ 6858 w 430720"/>
                <a:gd name="connsiteY35" fmla="*/ 226314 h 431863"/>
                <a:gd name="connsiteX36" fmla="*/ 0 w 430720"/>
                <a:gd name="connsiteY36" fmla="*/ 247079 h 431863"/>
                <a:gd name="connsiteX37" fmla="*/ 22955 w 430720"/>
                <a:gd name="connsiteY37" fmla="*/ 271463 h 431863"/>
                <a:gd name="connsiteX38" fmla="*/ 34099 w 430720"/>
                <a:gd name="connsiteY38" fmla="*/ 285845 h 431863"/>
                <a:gd name="connsiteX39" fmla="*/ 35719 w 430720"/>
                <a:gd name="connsiteY39" fmla="*/ 307562 h 431863"/>
                <a:gd name="connsiteX40" fmla="*/ 33147 w 430720"/>
                <a:gd name="connsiteY40" fmla="*/ 328898 h 431863"/>
                <a:gd name="connsiteX41" fmla="*/ 48006 w 430720"/>
                <a:gd name="connsiteY41" fmla="*/ 347948 h 431863"/>
                <a:gd name="connsiteX42" fmla="*/ 59246 w 430720"/>
                <a:gd name="connsiteY42" fmla="*/ 362331 h 431863"/>
                <a:gd name="connsiteX43" fmla="*/ 80010 w 430720"/>
                <a:gd name="connsiteY43" fmla="*/ 369189 h 431863"/>
                <a:gd name="connsiteX44" fmla="*/ 99155 w 430720"/>
                <a:gd name="connsiteY44" fmla="*/ 388906 h 431863"/>
                <a:gd name="connsiteX45" fmla="*/ 109919 w 430720"/>
                <a:gd name="connsiteY45" fmla="*/ 407480 h 431863"/>
                <a:gd name="connsiteX46" fmla="*/ 126397 w 430720"/>
                <a:gd name="connsiteY46" fmla="*/ 413861 h 431863"/>
                <a:gd name="connsiteX47" fmla="*/ 156210 w 430720"/>
                <a:gd name="connsiteY47" fmla="*/ 417481 h 431863"/>
                <a:gd name="connsiteX48" fmla="*/ 167354 w 430720"/>
                <a:gd name="connsiteY48" fmla="*/ 431863 h 431863"/>
                <a:gd name="connsiteX49" fmla="*/ 167354 w 430720"/>
                <a:gd name="connsiteY49" fmla="*/ 431863 h 431863"/>
                <a:gd name="connsiteX50" fmla="*/ 167354 w 430720"/>
                <a:gd name="connsiteY50" fmla="*/ 431863 h 431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</a:cxnLst>
              <a:rect l="l" t="t" r="r" b="b"/>
              <a:pathLst>
                <a:path w="430720" h="431863">
                  <a:moveTo>
                    <a:pt x="167354" y="431863"/>
                  </a:moveTo>
                  <a:lnTo>
                    <a:pt x="204121" y="414814"/>
                  </a:lnTo>
                  <a:lnTo>
                    <a:pt x="230696" y="409384"/>
                  </a:lnTo>
                  <a:lnTo>
                    <a:pt x="296132" y="404527"/>
                  </a:lnTo>
                  <a:lnTo>
                    <a:pt x="430721" y="399574"/>
                  </a:lnTo>
                  <a:lnTo>
                    <a:pt x="401383" y="322517"/>
                  </a:lnTo>
                  <a:lnTo>
                    <a:pt x="391763" y="295370"/>
                  </a:lnTo>
                  <a:lnTo>
                    <a:pt x="384048" y="182118"/>
                  </a:lnTo>
                  <a:lnTo>
                    <a:pt x="395192" y="161925"/>
                  </a:lnTo>
                  <a:lnTo>
                    <a:pt x="389382" y="139541"/>
                  </a:lnTo>
                  <a:lnTo>
                    <a:pt x="399955" y="123634"/>
                  </a:lnTo>
                  <a:lnTo>
                    <a:pt x="379190" y="116681"/>
                  </a:lnTo>
                  <a:lnTo>
                    <a:pt x="381286" y="99727"/>
                  </a:lnTo>
                  <a:lnTo>
                    <a:pt x="388144" y="78962"/>
                  </a:lnTo>
                  <a:lnTo>
                    <a:pt x="381762" y="60865"/>
                  </a:lnTo>
                  <a:lnTo>
                    <a:pt x="356235" y="57721"/>
                  </a:lnTo>
                  <a:lnTo>
                    <a:pt x="340233" y="47149"/>
                  </a:lnTo>
                  <a:lnTo>
                    <a:pt x="319469" y="40291"/>
                  </a:lnTo>
                  <a:lnTo>
                    <a:pt x="278987" y="18002"/>
                  </a:lnTo>
                  <a:lnTo>
                    <a:pt x="258223" y="11049"/>
                  </a:lnTo>
                  <a:lnTo>
                    <a:pt x="242221" y="476"/>
                  </a:lnTo>
                  <a:lnTo>
                    <a:pt x="215646" y="5810"/>
                  </a:lnTo>
                  <a:lnTo>
                    <a:pt x="203359" y="0"/>
                  </a:lnTo>
                  <a:lnTo>
                    <a:pt x="181546" y="1619"/>
                  </a:lnTo>
                  <a:lnTo>
                    <a:pt x="150686" y="6477"/>
                  </a:lnTo>
                  <a:lnTo>
                    <a:pt x="129445" y="3810"/>
                  </a:lnTo>
                  <a:lnTo>
                    <a:pt x="110776" y="14478"/>
                  </a:lnTo>
                  <a:lnTo>
                    <a:pt x="96488" y="25717"/>
                  </a:lnTo>
                  <a:lnTo>
                    <a:pt x="78391" y="32099"/>
                  </a:lnTo>
                  <a:lnTo>
                    <a:pt x="51340" y="76295"/>
                  </a:lnTo>
                  <a:lnTo>
                    <a:pt x="34862" y="104489"/>
                  </a:lnTo>
                  <a:lnTo>
                    <a:pt x="8287" y="144399"/>
                  </a:lnTo>
                  <a:lnTo>
                    <a:pt x="953" y="169354"/>
                  </a:lnTo>
                  <a:lnTo>
                    <a:pt x="3048" y="186976"/>
                  </a:lnTo>
                  <a:lnTo>
                    <a:pt x="476" y="208217"/>
                  </a:lnTo>
                  <a:lnTo>
                    <a:pt x="6858" y="226314"/>
                  </a:lnTo>
                  <a:lnTo>
                    <a:pt x="0" y="247079"/>
                  </a:lnTo>
                  <a:lnTo>
                    <a:pt x="22955" y="271463"/>
                  </a:lnTo>
                  <a:lnTo>
                    <a:pt x="34099" y="285845"/>
                  </a:lnTo>
                  <a:lnTo>
                    <a:pt x="35719" y="307562"/>
                  </a:lnTo>
                  <a:lnTo>
                    <a:pt x="33147" y="328898"/>
                  </a:lnTo>
                  <a:lnTo>
                    <a:pt x="48006" y="347948"/>
                  </a:lnTo>
                  <a:lnTo>
                    <a:pt x="59246" y="362331"/>
                  </a:lnTo>
                  <a:lnTo>
                    <a:pt x="80010" y="369189"/>
                  </a:lnTo>
                  <a:lnTo>
                    <a:pt x="99155" y="388906"/>
                  </a:lnTo>
                  <a:lnTo>
                    <a:pt x="109919" y="407480"/>
                  </a:lnTo>
                  <a:lnTo>
                    <a:pt x="126397" y="413861"/>
                  </a:lnTo>
                  <a:lnTo>
                    <a:pt x="156210" y="417481"/>
                  </a:lnTo>
                  <a:lnTo>
                    <a:pt x="167354" y="431863"/>
                  </a:lnTo>
                  <a:lnTo>
                    <a:pt x="167354" y="431863"/>
                  </a:lnTo>
                  <a:lnTo>
                    <a:pt x="167354" y="43186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0" name="Freeform: Shape 1239">
              <a:extLst>
                <a:ext uri="{FF2B5EF4-FFF2-40B4-BE49-F238E27FC236}">
                  <a16:creationId xmlns:a16="http://schemas.microsoft.com/office/drawing/2014/main" id="{C4EF231F-4EEB-649E-579D-DE954FB4CA3B}"/>
                </a:ext>
              </a:extLst>
            </p:cNvPr>
            <p:cNvSpPr/>
            <p:nvPr/>
          </p:nvSpPr>
          <p:spPr>
            <a:xfrm>
              <a:off x="2325374" y="638587"/>
              <a:ext cx="944588" cy="857010"/>
            </a:xfrm>
            <a:custGeom>
              <a:avLst/>
              <a:gdLst>
                <a:gd name="connsiteX0" fmla="*/ 429959 w 560927"/>
                <a:gd name="connsiteY0" fmla="*/ 508921 h 508920"/>
                <a:gd name="connsiteX1" fmla="*/ 452342 w 560927"/>
                <a:gd name="connsiteY1" fmla="*/ 503015 h 508920"/>
                <a:gd name="connsiteX2" fmla="*/ 486918 w 560927"/>
                <a:gd name="connsiteY2" fmla="*/ 503015 h 508920"/>
                <a:gd name="connsiteX3" fmla="*/ 493300 w 560927"/>
                <a:gd name="connsiteY3" fmla="*/ 486442 h 508920"/>
                <a:gd name="connsiteX4" fmla="*/ 560927 w 560927"/>
                <a:gd name="connsiteY4" fmla="*/ 499205 h 508920"/>
                <a:gd name="connsiteX5" fmla="*/ 556641 w 560927"/>
                <a:gd name="connsiteY5" fmla="*/ 463963 h 508920"/>
                <a:gd name="connsiteX6" fmla="*/ 545402 w 560927"/>
                <a:gd name="connsiteY6" fmla="*/ 449675 h 508920"/>
                <a:gd name="connsiteX7" fmla="*/ 549117 w 560927"/>
                <a:gd name="connsiteY7" fmla="*/ 419767 h 508920"/>
                <a:gd name="connsiteX8" fmla="*/ 537401 w 560927"/>
                <a:gd name="connsiteY8" fmla="*/ 409670 h 508920"/>
                <a:gd name="connsiteX9" fmla="*/ 536258 w 560927"/>
                <a:gd name="connsiteY9" fmla="*/ 383572 h 508920"/>
                <a:gd name="connsiteX10" fmla="*/ 534162 w 560927"/>
                <a:gd name="connsiteY10" fmla="*/ 366046 h 508920"/>
                <a:gd name="connsiteX11" fmla="*/ 527685 w 560927"/>
                <a:gd name="connsiteY11" fmla="*/ 347948 h 508920"/>
                <a:gd name="connsiteX12" fmla="*/ 518636 w 560927"/>
                <a:gd name="connsiteY12" fmla="*/ 316516 h 508920"/>
                <a:gd name="connsiteX13" fmla="*/ 517017 w 560927"/>
                <a:gd name="connsiteY13" fmla="*/ 294704 h 508920"/>
                <a:gd name="connsiteX14" fmla="*/ 492347 w 560927"/>
                <a:gd name="connsiteY14" fmla="*/ 213741 h 508920"/>
                <a:gd name="connsiteX15" fmla="*/ 494443 w 560927"/>
                <a:gd name="connsiteY15" fmla="*/ 196691 h 508920"/>
                <a:gd name="connsiteX16" fmla="*/ 476250 w 560927"/>
                <a:gd name="connsiteY16" fmla="*/ 168497 h 508920"/>
                <a:gd name="connsiteX17" fmla="*/ 474631 w 560927"/>
                <a:gd name="connsiteY17" fmla="*/ 146685 h 508920"/>
                <a:gd name="connsiteX18" fmla="*/ 468725 w 560927"/>
                <a:gd name="connsiteY18" fmla="*/ 124301 h 508920"/>
                <a:gd name="connsiteX19" fmla="*/ 459677 w 560927"/>
                <a:gd name="connsiteY19" fmla="*/ 92869 h 508920"/>
                <a:gd name="connsiteX20" fmla="*/ 441484 w 560927"/>
                <a:gd name="connsiteY20" fmla="*/ 64675 h 508920"/>
                <a:gd name="connsiteX21" fmla="*/ 418529 w 560927"/>
                <a:gd name="connsiteY21" fmla="*/ 40196 h 508920"/>
                <a:gd name="connsiteX22" fmla="*/ 388716 w 560927"/>
                <a:gd name="connsiteY22" fmla="*/ 36481 h 508920"/>
                <a:gd name="connsiteX23" fmla="*/ 377000 w 560927"/>
                <a:gd name="connsiteY23" fmla="*/ 26384 h 508920"/>
                <a:gd name="connsiteX24" fmla="*/ 350330 w 560927"/>
                <a:gd name="connsiteY24" fmla="*/ 31814 h 508920"/>
                <a:gd name="connsiteX25" fmla="*/ 346710 w 560927"/>
                <a:gd name="connsiteY25" fmla="*/ 61627 h 508920"/>
                <a:gd name="connsiteX26" fmla="*/ 331756 w 560927"/>
                <a:gd name="connsiteY26" fmla="*/ 77057 h 508920"/>
                <a:gd name="connsiteX27" fmla="*/ 321659 w 560927"/>
                <a:gd name="connsiteY27" fmla="*/ 54197 h 508920"/>
                <a:gd name="connsiteX28" fmla="*/ 327470 w 560927"/>
                <a:gd name="connsiteY28" fmla="*/ 41910 h 508920"/>
                <a:gd name="connsiteX29" fmla="*/ 325850 w 560927"/>
                <a:gd name="connsiteY29" fmla="*/ 20098 h 508920"/>
                <a:gd name="connsiteX30" fmla="*/ 304038 w 560927"/>
                <a:gd name="connsiteY30" fmla="*/ 21717 h 508920"/>
                <a:gd name="connsiteX31" fmla="*/ 295561 w 560927"/>
                <a:gd name="connsiteY31" fmla="*/ 55340 h 508920"/>
                <a:gd name="connsiteX32" fmla="*/ 265652 w 560927"/>
                <a:gd name="connsiteY32" fmla="*/ 51626 h 508920"/>
                <a:gd name="connsiteX33" fmla="*/ 238506 w 560927"/>
                <a:gd name="connsiteY33" fmla="*/ 61246 h 508920"/>
                <a:gd name="connsiteX34" fmla="*/ 250222 w 560927"/>
                <a:gd name="connsiteY34" fmla="*/ 36767 h 508920"/>
                <a:gd name="connsiteX35" fmla="*/ 248031 w 560927"/>
                <a:gd name="connsiteY35" fmla="*/ 19145 h 508920"/>
                <a:gd name="connsiteX36" fmla="*/ 233077 w 560927"/>
                <a:gd name="connsiteY36" fmla="*/ 0 h 508920"/>
                <a:gd name="connsiteX37" fmla="*/ 218789 w 560927"/>
                <a:gd name="connsiteY37" fmla="*/ 11240 h 508920"/>
                <a:gd name="connsiteX38" fmla="*/ 208121 w 560927"/>
                <a:gd name="connsiteY38" fmla="*/ 27242 h 508920"/>
                <a:gd name="connsiteX39" fmla="*/ 206026 w 560927"/>
                <a:gd name="connsiteY39" fmla="*/ 44291 h 508920"/>
                <a:gd name="connsiteX40" fmla="*/ 199644 w 560927"/>
                <a:gd name="connsiteY40" fmla="*/ 60770 h 508920"/>
                <a:gd name="connsiteX41" fmla="*/ 178879 w 560927"/>
                <a:gd name="connsiteY41" fmla="*/ 53912 h 508920"/>
                <a:gd name="connsiteX42" fmla="*/ 177737 w 560927"/>
                <a:gd name="connsiteY42" fmla="*/ 27813 h 508920"/>
                <a:gd name="connsiteX43" fmla="*/ 143161 w 560927"/>
                <a:gd name="connsiteY43" fmla="*/ 27813 h 508920"/>
                <a:gd name="connsiteX44" fmla="*/ 110109 w 560927"/>
                <a:gd name="connsiteY44" fmla="*/ 49721 h 508920"/>
                <a:gd name="connsiteX45" fmla="*/ 86201 w 560927"/>
                <a:gd name="connsiteY45" fmla="*/ 68390 h 508920"/>
                <a:gd name="connsiteX46" fmla="*/ 79343 w 560927"/>
                <a:gd name="connsiteY46" fmla="*/ 89249 h 508920"/>
                <a:gd name="connsiteX47" fmla="*/ 58484 w 560927"/>
                <a:gd name="connsiteY47" fmla="*/ 82296 h 508920"/>
                <a:gd name="connsiteX48" fmla="*/ 57436 w 560927"/>
                <a:gd name="connsiteY48" fmla="*/ 56198 h 508920"/>
                <a:gd name="connsiteX49" fmla="*/ 36100 w 560927"/>
                <a:gd name="connsiteY49" fmla="*/ 53626 h 508920"/>
                <a:gd name="connsiteX50" fmla="*/ 36195 w 560927"/>
                <a:gd name="connsiteY50" fmla="*/ 88202 h 508920"/>
                <a:gd name="connsiteX51" fmla="*/ 23908 w 560927"/>
                <a:gd name="connsiteY51" fmla="*/ 116967 h 508920"/>
                <a:gd name="connsiteX52" fmla="*/ 0 w 560927"/>
                <a:gd name="connsiteY52" fmla="*/ 135636 h 508920"/>
                <a:gd name="connsiteX53" fmla="*/ 11811 w 560927"/>
                <a:gd name="connsiteY53" fmla="*/ 180403 h 508920"/>
                <a:gd name="connsiteX54" fmla="*/ 23622 w 560927"/>
                <a:gd name="connsiteY54" fmla="*/ 225171 h 508920"/>
                <a:gd name="connsiteX55" fmla="*/ 36386 w 560927"/>
                <a:gd name="connsiteY55" fmla="*/ 261366 h 508920"/>
                <a:gd name="connsiteX56" fmla="*/ 51911 w 560927"/>
                <a:gd name="connsiteY56" fmla="*/ 276225 h 508920"/>
                <a:gd name="connsiteX57" fmla="*/ 61532 w 560927"/>
                <a:gd name="connsiteY57" fmla="*/ 303371 h 508920"/>
                <a:gd name="connsiteX58" fmla="*/ 76962 w 560927"/>
                <a:gd name="connsiteY58" fmla="*/ 318230 h 508920"/>
                <a:gd name="connsiteX59" fmla="*/ 104204 w 560927"/>
                <a:gd name="connsiteY59" fmla="*/ 343281 h 508920"/>
                <a:gd name="connsiteX60" fmla="*/ 119634 w 560927"/>
                <a:gd name="connsiteY60" fmla="*/ 358140 h 508920"/>
                <a:gd name="connsiteX61" fmla="*/ 151638 w 560927"/>
                <a:gd name="connsiteY61" fmla="*/ 379381 h 508920"/>
                <a:gd name="connsiteX62" fmla="*/ 191167 w 560927"/>
                <a:gd name="connsiteY62" fmla="*/ 410242 h 508920"/>
                <a:gd name="connsiteX63" fmla="*/ 210312 w 560927"/>
                <a:gd name="connsiteY63" fmla="*/ 429959 h 508920"/>
                <a:gd name="connsiteX64" fmla="*/ 238601 w 560927"/>
                <a:gd name="connsiteY64" fmla="*/ 446437 h 508920"/>
                <a:gd name="connsiteX65" fmla="*/ 257842 w 560927"/>
                <a:gd name="connsiteY65" fmla="*/ 466058 h 508920"/>
                <a:gd name="connsiteX66" fmla="*/ 273844 w 560927"/>
                <a:gd name="connsiteY66" fmla="*/ 476726 h 508920"/>
                <a:gd name="connsiteX67" fmla="*/ 299371 w 560927"/>
                <a:gd name="connsiteY67" fmla="*/ 479870 h 508920"/>
                <a:gd name="connsiteX68" fmla="*/ 332423 w 560927"/>
                <a:gd name="connsiteY68" fmla="*/ 492633 h 508920"/>
                <a:gd name="connsiteX69" fmla="*/ 358045 w 560927"/>
                <a:gd name="connsiteY69" fmla="*/ 495776 h 508920"/>
                <a:gd name="connsiteX70" fmla="*/ 396335 w 560927"/>
                <a:gd name="connsiteY70" fmla="*/ 500444 h 508920"/>
                <a:gd name="connsiteX71" fmla="*/ 417671 w 560927"/>
                <a:gd name="connsiteY71" fmla="*/ 503111 h 508920"/>
                <a:gd name="connsiteX72" fmla="*/ 429959 w 560927"/>
                <a:gd name="connsiteY72" fmla="*/ 508921 h 508920"/>
                <a:gd name="connsiteX73" fmla="*/ 429959 w 560927"/>
                <a:gd name="connsiteY73" fmla="*/ 508921 h 508920"/>
                <a:gd name="connsiteX74" fmla="*/ 429959 w 560927"/>
                <a:gd name="connsiteY74" fmla="*/ 508921 h 5089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560927" h="508920">
                  <a:moveTo>
                    <a:pt x="429959" y="508921"/>
                  </a:moveTo>
                  <a:lnTo>
                    <a:pt x="452342" y="503015"/>
                  </a:lnTo>
                  <a:lnTo>
                    <a:pt x="486918" y="503015"/>
                  </a:lnTo>
                  <a:lnTo>
                    <a:pt x="493300" y="486442"/>
                  </a:lnTo>
                  <a:lnTo>
                    <a:pt x="560927" y="499205"/>
                  </a:lnTo>
                  <a:lnTo>
                    <a:pt x="556641" y="463963"/>
                  </a:lnTo>
                  <a:lnTo>
                    <a:pt x="545402" y="449675"/>
                  </a:lnTo>
                  <a:lnTo>
                    <a:pt x="549117" y="419767"/>
                  </a:lnTo>
                  <a:lnTo>
                    <a:pt x="537401" y="409670"/>
                  </a:lnTo>
                  <a:lnTo>
                    <a:pt x="536258" y="383572"/>
                  </a:lnTo>
                  <a:lnTo>
                    <a:pt x="534162" y="366046"/>
                  </a:lnTo>
                  <a:lnTo>
                    <a:pt x="527685" y="347948"/>
                  </a:lnTo>
                  <a:lnTo>
                    <a:pt x="518636" y="316516"/>
                  </a:lnTo>
                  <a:lnTo>
                    <a:pt x="517017" y="294704"/>
                  </a:lnTo>
                  <a:lnTo>
                    <a:pt x="492347" y="213741"/>
                  </a:lnTo>
                  <a:lnTo>
                    <a:pt x="494443" y="196691"/>
                  </a:lnTo>
                  <a:lnTo>
                    <a:pt x="476250" y="168497"/>
                  </a:lnTo>
                  <a:lnTo>
                    <a:pt x="474631" y="146685"/>
                  </a:lnTo>
                  <a:lnTo>
                    <a:pt x="468725" y="124301"/>
                  </a:lnTo>
                  <a:lnTo>
                    <a:pt x="459677" y="92869"/>
                  </a:lnTo>
                  <a:lnTo>
                    <a:pt x="441484" y="64675"/>
                  </a:lnTo>
                  <a:lnTo>
                    <a:pt x="418529" y="40196"/>
                  </a:lnTo>
                  <a:lnTo>
                    <a:pt x="388716" y="36481"/>
                  </a:lnTo>
                  <a:lnTo>
                    <a:pt x="377000" y="26384"/>
                  </a:lnTo>
                  <a:lnTo>
                    <a:pt x="350330" y="31814"/>
                  </a:lnTo>
                  <a:lnTo>
                    <a:pt x="346710" y="61627"/>
                  </a:lnTo>
                  <a:lnTo>
                    <a:pt x="331756" y="77057"/>
                  </a:lnTo>
                  <a:lnTo>
                    <a:pt x="321659" y="54197"/>
                  </a:lnTo>
                  <a:lnTo>
                    <a:pt x="327470" y="41910"/>
                  </a:lnTo>
                  <a:lnTo>
                    <a:pt x="325850" y="20098"/>
                  </a:lnTo>
                  <a:lnTo>
                    <a:pt x="304038" y="21717"/>
                  </a:lnTo>
                  <a:lnTo>
                    <a:pt x="295561" y="55340"/>
                  </a:lnTo>
                  <a:lnTo>
                    <a:pt x="265652" y="51626"/>
                  </a:lnTo>
                  <a:lnTo>
                    <a:pt x="238506" y="61246"/>
                  </a:lnTo>
                  <a:lnTo>
                    <a:pt x="250222" y="36767"/>
                  </a:lnTo>
                  <a:lnTo>
                    <a:pt x="248031" y="19145"/>
                  </a:lnTo>
                  <a:lnTo>
                    <a:pt x="233077" y="0"/>
                  </a:lnTo>
                  <a:lnTo>
                    <a:pt x="218789" y="11240"/>
                  </a:lnTo>
                  <a:lnTo>
                    <a:pt x="208121" y="27242"/>
                  </a:lnTo>
                  <a:lnTo>
                    <a:pt x="206026" y="44291"/>
                  </a:lnTo>
                  <a:lnTo>
                    <a:pt x="199644" y="60770"/>
                  </a:lnTo>
                  <a:lnTo>
                    <a:pt x="178879" y="53912"/>
                  </a:lnTo>
                  <a:lnTo>
                    <a:pt x="177737" y="27813"/>
                  </a:lnTo>
                  <a:lnTo>
                    <a:pt x="143161" y="27813"/>
                  </a:lnTo>
                  <a:lnTo>
                    <a:pt x="110109" y="49721"/>
                  </a:lnTo>
                  <a:lnTo>
                    <a:pt x="86201" y="68390"/>
                  </a:lnTo>
                  <a:lnTo>
                    <a:pt x="79343" y="89249"/>
                  </a:lnTo>
                  <a:lnTo>
                    <a:pt x="58484" y="82296"/>
                  </a:lnTo>
                  <a:lnTo>
                    <a:pt x="57436" y="56198"/>
                  </a:lnTo>
                  <a:lnTo>
                    <a:pt x="36100" y="53626"/>
                  </a:lnTo>
                  <a:lnTo>
                    <a:pt x="36195" y="88202"/>
                  </a:lnTo>
                  <a:lnTo>
                    <a:pt x="23908" y="116967"/>
                  </a:lnTo>
                  <a:lnTo>
                    <a:pt x="0" y="135636"/>
                  </a:lnTo>
                  <a:lnTo>
                    <a:pt x="11811" y="180403"/>
                  </a:lnTo>
                  <a:lnTo>
                    <a:pt x="23622" y="225171"/>
                  </a:lnTo>
                  <a:lnTo>
                    <a:pt x="36386" y="261366"/>
                  </a:lnTo>
                  <a:lnTo>
                    <a:pt x="51911" y="276225"/>
                  </a:lnTo>
                  <a:lnTo>
                    <a:pt x="61532" y="303371"/>
                  </a:lnTo>
                  <a:lnTo>
                    <a:pt x="76962" y="318230"/>
                  </a:lnTo>
                  <a:lnTo>
                    <a:pt x="104204" y="343281"/>
                  </a:lnTo>
                  <a:lnTo>
                    <a:pt x="119634" y="358140"/>
                  </a:lnTo>
                  <a:lnTo>
                    <a:pt x="151638" y="379381"/>
                  </a:lnTo>
                  <a:lnTo>
                    <a:pt x="191167" y="410242"/>
                  </a:lnTo>
                  <a:lnTo>
                    <a:pt x="210312" y="429959"/>
                  </a:lnTo>
                  <a:lnTo>
                    <a:pt x="238601" y="446437"/>
                  </a:lnTo>
                  <a:lnTo>
                    <a:pt x="257842" y="466058"/>
                  </a:lnTo>
                  <a:lnTo>
                    <a:pt x="273844" y="476726"/>
                  </a:lnTo>
                  <a:lnTo>
                    <a:pt x="299371" y="479870"/>
                  </a:lnTo>
                  <a:lnTo>
                    <a:pt x="332423" y="492633"/>
                  </a:lnTo>
                  <a:lnTo>
                    <a:pt x="358045" y="495776"/>
                  </a:lnTo>
                  <a:lnTo>
                    <a:pt x="396335" y="500444"/>
                  </a:lnTo>
                  <a:lnTo>
                    <a:pt x="417671" y="503111"/>
                  </a:lnTo>
                  <a:lnTo>
                    <a:pt x="429959" y="508921"/>
                  </a:lnTo>
                  <a:lnTo>
                    <a:pt x="429959" y="508921"/>
                  </a:lnTo>
                  <a:lnTo>
                    <a:pt x="429959" y="50892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1" name="Freeform: Shape 1240">
              <a:extLst>
                <a:ext uri="{FF2B5EF4-FFF2-40B4-BE49-F238E27FC236}">
                  <a16:creationId xmlns:a16="http://schemas.microsoft.com/office/drawing/2014/main" id="{5894A4D8-AD1B-C512-7EE5-652BCBACCE89}"/>
                </a:ext>
              </a:extLst>
            </p:cNvPr>
            <p:cNvSpPr/>
            <p:nvPr/>
          </p:nvSpPr>
          <p:spPr>
            <a:xfrm>
              <a:off x="2165297" y="2009996"/>
              <a:ext cx="719067" cy="810495"/>
            </a:xfrm>
            <a:custGeom>
              <a:avLst/>
              <a:gdLst>
                <a:gd name="connsiteX0" fmla="*/ 241554 w 427005"/>
                <a:gd name="connsiteY0" fmla="*/ 481298 h 481298"/>
                <a:gd name="connsiteX1" fmla="*/ 252698 w 427005"/>
                <a:gd name="connsiteY1" fmla="*/ 461010 h 481298"/>
                <a:gd name="connsiteX2" fmla="*/ 267557 w 427005"/>
                <a:gd name="connsiteY2" fmla="*/ 445580 h 481298"/>
                <a:gd name="connsiteX3" fmla="*/ 293084 w 427005"/>
                <a:gd name="connsiteY3" fmla="*/ 448723 h 481298"/>
                <a:gd name="connsiteX4" fmla="*/ 304229 w 427005"/>
                <a:gd name="connsiteY4" fmla="*/ 428530 h 481298"/>
                <a:gd name="connsiteX5" fmla="*/ 326517 w 427005"/>
                <a:gd name="connsiteY5" fmla="*/ 422624 h 481298"/>
                <a:gd name="connsiteX6" fmla="*/ 359473 w 427005"/>
                <a:gd name="connsiteY6" fmla="*/ 400717 h 481298"/>
                <a:gd name="connsiteX7" fmla="*/ 375380 w 427005"/>
                <a:gd name="connsiteY7" fmla="*/ 376809 h 481298"/>
                <a:gd name="connsiteX8" fmla="*/ 406717 w 427005"/>
                <a:gd name="connsiteY8" fmla="*/ 367665 h 481298"/>
                <a:gd name="connsiteX9" fmla="*/ 421005 w 427005"/>
                <a:gd name="connsiteY9" fmla="*/ 321850 h 481298"/>
                <a:gd name="connsiteX10" fmla="*/ 418814 w 427005"/>
                <a:gd name="connsiteY10" fmla="*/ 304324 h 481298"/>
                <a:gd name="connsiteX11" fmla="*/ 425101 w 427005"/>
                <a:gd name="connsiteY11" fmla="*/ 253270 h 481298"/>
                <a:gd name="connsiteX12" fmla="*/ 426053 w 427005"/>
                <a:gd name="connsiteY12" fmla="*/ 140970 h 481298"/>
                <a:gd name="connsiteX13" fmla="*/ 424910 w 427005"/>
                <a:gd name="connsiteY13" fmla="*/ 114871 h 481298"/>
                <a:gd name="connsiteX14" fmla="*/ 427006 w 427005"/>
                <a:gd name="connsiteY14" fmla="*/ 97822 h 481298"/>
                <a:gd name="connsiteX15" fmla="*/ 406813 w 427005"/>
                <a:gd name="connsiteY15" fmla="*/ 86677 h 481298"/>
                <a:gd name="connsiteX16" fmla="*/ 390906 w 427005"/>
                <a:gd name="connsiteY16" fmla="*/ 76105 h 481298"/>
                <a:gd name="connsiteX17" fmla="*/ 364807 w 427005"/>
                <a:gd name="connsiteY17" fmla="*/ 77152 h 481298"/>
                <a:gd name="connsiteX18" fmla="*/ 362712 w 427005"/>
                <a:gd name="connsiteY18" fmla="*/ 59626 h 481298"/>
                <a:gd name="connsiteX19" fmla="*/ 336613 w 427005"/>
                <a:gd name="connsiteY19" fmla="*/ 60770 h 481298"/>
                <a:gd name="connsiteX20" fmla="*/ 319659 w 427005"/>
                <a:gd name="connsiteY20" fmla="*/ 58674 h 481298"/>
                <a:gd name="connsiteX21" fmla="*/ 305276 w 427005"/>
                <a:gd name="connsiteY21" fmla="*/ 69818 h 481298"/>
                <a:gd name="connsiteX22" fmla="*/ 294704 w 427005"/>
                <a:gd name="connsiteY22" fmla="*/ 85820 h 481298"/>
                <a:gd name="connsiteX23" fmla="*/ 276130 w 427005"/>
                <a:gd name="connsiteY23" fmla="*/ 96488 h 481298"/>
                <a:gd name="connsiteX24" fmla="*/ 258032 w 427005"/>
                <a:gd name="connsiteY24" fmla="*/ 102965 h 481298"/>
                <a:gd name="connsiteX25" fmla="*/ 256413 w 427005"/>
                <a:gd name="connsiteY25" fmla="*/ 81153 h 481298"/>
                <a:gd name="connsiteX26" fmla="*/ 245173 w 427005"/>
                <a:gd name="connsiteY26" fmla="*/ 66770 h 481298"/>
                <a:gd name="connsiteX27" fmla="*/ 227171 w 427005"/>
                <a:gd name="connsiteY27" fmla="*/ 73152 h 481298"/>
                <a:gd name="connsiteX28" fmla="*/ 208597 w 427005"/>
                <a:gd name="connsiteY28" fmla="*/ 83820 h 481298"/>
                <a:gd name="connsiteX29" fmla="*/ 198406 w 427005"/>
                <a:gd name="connsiteY29" fmla="*/ 60960 h 481298"/>
                <a:gd name="connsiteX30" fmla="*/ 181451 w 427005"/>
                <a:gd name="connsiteY30" fmla="*/ 58864 h 481298"/>
                <a:gd name="connsiteX31" fmla="*/ 170212 w 427005"/>
                <a:gd name="connsiteY31" fmla="*/ 44577 h 481298"/>
                <a:gd name="connsiteX32" fmla="*/ 154781 w 427005"/>
                <a:gd name="connsiteY32" fmla="*/ 29623 h 481298"/>
                <a:gd name="connsiteX33" fmla="*/ 131350 w 427005"/>
                <a:gd name="connsiteY33" fmla="*/ 9525 h 481298"/>
                <a:gd name="connsiteX34" fmla="*/ 54864 w 427005"/>
                <a:gd name="connsiteY34" fmla="*/ 0 h 481298"/>
                <a:gd name="connsiteX35" fmla="*/ 35147 w 427005"/>
                <a:gd name="connsiteY35" fmla="*/ 19241 h 481298"/>
                <a:gd name="connsiteX36" fmla="*/ 22098 w 427005"/>
                <a:gd name="connsiteY36" fmla="*/ 125635 h 481298"/>
                <a:gd name="connsiteX37" fmla="*/ 11430 w 427005"/>
                <a:gd name="connsiteY37" fmla="*/ 141637 h 481298"/>
                <a:gd name="connsiteX38" fmla="*/ 27908 w 427005"/>
                <a:gd name="connsiteY38" fmla="*/ 148018 h 481298"/>
                <a:gd name="connsiteX39" fmla="*/ 7906 w 427005"/>
                <a:gd name="connsiteY39" fmla="*/ 240601 h 481298"/>
                <a:gd name="connsiteX40" fmla="*/ 5239 w 427005"/>
                <a:gd name="connsiteY40" fmla="*/ 261938 h 481298"/>
                <a:gd name="connsiteX41" fmla="*/ 2572 w 427005"/>
                <a:gd name="connsiteY41" fmla="*/ 283178 h 481298"/>
                <a:gd name="connsiteX42" fmla="*/ 0 w 427005"/>
                <a:gd name="connsiteY42" fmla="*/ 304514 h 481298"/>
                <a:gd name="connsiteX43" fmla="*/ 9620 w 427005"/>
                <a:gd name="connsiteY43" fmla="*/ 331660 h 481298"/>
                <a:gd name="connsiteX44" fmla="*/ 16002 w 427005"/>
                <a:gd name="connsiteY44" fmla="*/ 349758 h 481298"/>
                <a:gd name="connsiteX45" fmla="*/ 32575 w 427005"/>
                <a:gd name="connsiteY45" fmla="*/ 390620 h 481298"/>
                <a:gd name="connsiteX46" fmla="*/ 39433 w 427005"/>
                <a:gd name="connsiteY46" fmla="*/ 404527 h 481298"/>
                <a:gd name="connsiteX47" fmla="*/ 54864 w 427005"/>
                <a:gd name="connsiteY47" fmla="*/ 419386 h 481298"/>
                <a:gd name="connsiteX48" fmla="*/ 81439 w 427005"/>
                <a:gd name="connsiteY48" fmla="*/ 413956 h 481298"/>
                <a:gd name="connsiteX49" fmla="*/ 102203 w 427005"/>
                <a:gd name="connsiteY49" fmla="*/ 420910 h 481298"/>
                <a:gd name="connsiteX50" fmla="*/ 119253 w 427005"/>
                <a:gd name="connsiteY50" fmla="*/ 423005 h 481298"/>
                <a:gd name="connsiteX51" fmla="*/ 134112 w 427005"/>
                <a:gd name="connsiteY51" fmla="*/ 442055 h 481298"/>
                <a:gd name="connsiteX52" fmla="*/ 152686 w 427005"/>
                <a:gd name="connsiteY52" fmla="*/ 431387 h 481298"/>
                <a:gd name="connsiteX53" fmla="*/ 170212 w 427005"/>
                <a:gd name="connsiteY53" fmla="*/ 429292 h 481298"/>
                <a:gd name="connsiteX54" fmla="*/ 186214 w 427005"/>
                <a:gd name="connsiteY54" fmla="*/ 439864 h 481298"/>
                <a:gd name="connsiteX55" fmla="*/ 188404 w 427005"/>
                <a:gd name="connsiteY55" fmla="*/ 457486 h 481298"/>
                <a:gd name="connsiteX56" fmla="*/ 204311 w 427005"/>
                <a:gd name="connsiteY56" fmla="*/ 468059 h 481298"/>
                <a:gd name="connsiteX57" fmla="*/ 220313 w 427005"/>
                <a:gd name="connsiteY57" fmla="*/ 478631 h 481298"/>
                <a:gd name="connsiteX58" fmla="*/ 241554 w 427005"/>
                <a:gd name="connsiteY58" fmla="*/ 481298 h 481298"/>
                <a:gd name="connsiteX59" fmla="*/ 241554 w 427005"/>
                <a:gd name="connsiteY59" fmla="*/ 481298 h 481298"/>
                <a:gd name="connsiteX60" fmla="*/ 241554 w 427005"/>
                <a:gd name="connsiteY60" fmla="*/ 481298 h 4812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427005" h="481298">
                  <a:moveTo>
                    <a:pt x="241554" y="481298"/>
                  </a:moveTo>
                  <a:lnTo>
                    <a:pt x="252698" y="461010"/>
                  </a:lnTo>
                  <a:lnTo>
                    <a:pt x="267557" y="445580"/>
                  </a:lnTo>
                  <a:lnTo>
                    <a:pt x="293084" y="448723"/>
                  </a:lnTo>
                  <a:lnTo>
                    <a:pt x="304229" y="428530"/>
                  </a:lnTo>
                  <a:lnTo>
                    <a:pt x="326517" y="422624"/>
                  </a:lnTo>
                  <a:lnTo>
                    <a:pt x="359473" y="400717"/>
                  </a:lnTo>
                  <a:lnTo>
                    <a:pt x="375380" y="376809"/>
                  </a:lnTo>
                  <a:lnTo>
                    <a:pt x="406717" y="367665"/>
                  </a:lnTo>
                  <a:lnTo>
                    <a:pt x="421005" y="321850"/>
                  </a:lnTo>
                  <a:lnTo>
                    <a:pt x="418814" y="304324"/>
                  </a:lnTo>
                  <a:lnTo>
                    <a:pt x="425101" y="253270"/>
                  </a:lnTo>
                  <a:lnTo>
                    <a:pt x="426053" y="140970"/>
                  </a:lnTo>
                  <a:lnTo>
                    <a:pt x="424910" y="114871"/>
                  </a:lnTo>
                  <a:lnTo>
                    <a:pt x="427006" y="97822"/>
                  </a:lnTo>
                  <a:lnTo>
                    <a:pt x="406813" y="86677"/>
                  </a:lnTo>
                  <a:lnTo>
                    <a:pt x="390906" y="76105"/>
                  </a:lnTo>
                  <a:lnTo>
                    <a:pt x="364807" y="77152"/>
                  </a:lnTo>
                  <a:lnTo>
                    <a:pt x="362712" y="59626"/>
                  </a:lnTo>
                  <a:lnTo>
                    <a:pt x="336613" y="60770"/>
                  </a:lnTo>
                  <a:lnTo>
                    <a:pt x="319659" y="58674"/>
                  </a:lnTo>
                  <a:lnTo>
                    <a:pt x="305276" y="69818"/>
                  </a:lnTo>
                  <a:lnTo>
                    <a:pt x="294704" y="85820"/>
                  </a:lnTo>
                  <a:lnTo>
                    <a:pt x="276130" y="96488"/>
                  </a:lnTo>
                  <a:lnTo>
                    <a:pt x="258032" y="102965"/>
                  </a:lnTo>
                  <a:lnTo>
                    <a:pt x="256413" y="81153"/>
                  </a:lnTo>
                  <a:lnTo>
                    <a:pt x="245173" y="66770"/>
                  </a:lnTo>
                  <a:lnTo>
                    <a:pt x="227171" y="73152"/>
                  </a:lnTo>
                  <a:lnTo>
                    <a:pt x="208597" y="83820"/>
                  </a:lnTo>
                  <a:lnTo>
                    <a:pt x="198406" y="60960"/>
                  </a:lnTo>
                  <a:lnTo>
                    <a:pt x="181451" y="58864"/>
                  </a:lnTo>
                  <a:lnTo>
                    <a:pt x="170212" y="44577"/>
                  </a:lnTo>
                  <a:lnTo>
                    <a:pt x="154781" y="29623"/>
                  </a:lnTo>
                  <a:lnTo>
                    <a:pt x="131350" y="9525"/>
                  </a:lnTo>
                  <a:lnTo>
                    <a:pt x="54864" y="0"/>
                  </a:lnTo>
                  <a:lnTo>
                    <a:pt x="35147" y="19241"/>
                  </a:lnTo>
                  <a:lnTo>
                    <a:pt x="22098" y="125635"/>
                  </a:lnTo>
                  <a:lnTo>
                    <a:pt x="11430" y="141637"/>
                  </a:lnTo>
                  <a:lnTo>
                    <a:pt x="27908" y="148018"/>
                  </a:lnTo>
                  <a:lnTo>
                    <a:pt x="7906" y="240601"/>
                  </a:lnTo>
                  <a:lnTo>
                    <a:pt x="5239" y="261938"/>
                  </a:lnTo>
                  <a:lnTo>
                    <a:pt x="2572" y="283178"/>
                  </a:lnTo>
                  <a:lnTo>
                    <a:pt x="0" y="304514"/>
                  </a:lnTo>
                  <a:lnTo>
                    <a:pt x="9620" y="331660"/>
                  </a:lnTo>
                  <a:lnTo>
                    <a:pt x="16002" y="349758"/>
                  </a:lnTo>
                  <a:lnTo>
                    <a:pt x="32575" y="390620"/>
                  </a:lnTo>
                  <a:lnTo>
                    <a:pt x="39433" y="404527"/>
                  </a:lnTo>
                  <a:lnTo>
                    <a:pt x="54864" y="419386"/>
                  </a:lnTo>
                  <a:lnTo>
                    <a:pt x="81439" y="413956"/>
                  </a:lnTo>
                  <a:lnTo>
                    <a:pt x="102203" y="420910"/>
                  </a:lnTo>
                  <a:lnTo>
                    <a:pt x="119253" y="423005"/>
                  </a:lnTo>
                  <a:lnTo>
                    <a:pt x="134112" y="442055"/>
                  </a:lnTo>
                  <a:lnTo>
                    <a:pt x="152686" y="431387"/>
                  </a:lnTo>
                  <a:lnTo>
                    <a:pt x="170212" y="429292"/>
                  </a:lnTo>
                  <a:lnTo>
                    <a:pt x="186214" y="439864"/>
                  </a:lnTo>
                  <a:lnTo>
                    <a:pt x="188404" y="457486"/>
                  </a:lnTo>
                  <a:lnTo>
                    <a:pt x="204311" y="468059"/>
                  </a:lnTo>
                  <a:lnTo>
                    <a:pt x="220313" y="478631"/>
                  </a:lnTo>
                  <a:lnTo>
                    <a:pt x="241554" y="481298"/>
                  </a:lnTo>
                  <a:lnTo>
                    <a:pt x="241554" y="481298"/>
                  </a:lnTo>
                  <a:lnTo>
                    <a:pt x="241554" y="4812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2" name="Freeform: Shape 1241">
              <a:extLst>
                <a:ext uri="{FF2B5EF4-FFF2-40B4-BE49-F238E27FC236}">
                  <a16:creationId xmlns:a16="http://schemas.microsoft.com/office/drawing/2014/main" id="{75897D6C-518B-3DA2-061B-34B821B26052}"/>
                </a:ext>
              </a:extLst>
            </p:cNvPr>
            <p:cNvSpPr/>
            <p:nvPr/>
          </p:nvSpPr>
          <p:spPr>
            <a:xfrm>
              <a:off x="4246472" y="1908946"/>
              <a:ext cx="873211" cy="873211"/>
            </a:xfrm>
            <a:custGeom>
              <a:avLst/>
              <a:gdLst>
                <a:gd name="connsiteX0" fmla="*/ 204883 w 518541"/>
                <a:gd name="connsiteY0" fmla="*/ 518541 h 518541"/>
                <a:gd name="connsiteX1" fmla="*/ 234125 w 518541"/>
                <a:gd name="connsiteY1" fmla="*/ 457105 h 518541"/>
                <a:gd name="connsiteX2" fmla="*/ 263843 w 518541"/>
                <a:gd name="connsiteY2" fmla="*/ 391478 h 518541"/>
                <a:gd name="connsiteX3" fmla="*/ 279845 w 518541"/>
                <a:gd name="connsiteY3" fmla="*/ 402050 h 518541"/>
                <a:gd name="connsiteX4" fmla="*/ 293751 w 518541"/>
                <a:gd name="connsiteY4" fmla="*/ 395097 h 518541"/>
                <a:gd name="connsiteX5" fmla="*/ 318707 w 518541"/>
                <a:gd name="connsiteY5" fmla="*/ 367855 h 518541"/>
                <a:gd name="connsiteX6" fmla="*/ 298418 w 518541"/>
                <a:gd name="connsiteY6" fmla="*/ 356711 h 518541"/>
                <a:gd name="connsiteX7" fmla="*/ 297371 w 518541"/>
                <a:gd name="connsiteY7" fmla="*/ 330517 h 518541"/>
                <a:gd name="connsiteX8" fmla="*/ 313849 w 518541"/>
                <a:gd name="connsiteY8" fmla="*/ 302228 h 518541"/>
                <a:gd name="connsiteX9" fmla="*/ 336233 w 518541"/>
                <a:gd name="connsiteY9" fmla="*/ 296323 h 518541"/>
                <a:gd name="connsiteX10" fmla="*/ 329755 w 518541"/>
                <a:gd name="connsiteY10" fmla="*/ 278130 h 518541"/>
                <a:gd name="connsiteX11" fmla="*/ 324993 w 518541"/>
                <a:gd name="connsiteY11" fmla="*/ 247174 h 518541"/>
                <a:gd name="connsiteX12" fmla="*/ 358521 w 518541"/>
                <a:gd name="connsiteY12" fmla="*/ 220980 h 518541"/>
                <a:gd name="connsiteX13" fmla="*/ 388239 w 518541"/>
                <a:gd name="connsiteY13" fmla="*/ 190024 h 518541"/>
                <a:gd name="connsiteX14" fmla="*/ 440341 w 518541"/>
                <a:gd name="connsiteY14" fmla="*/ 118396 h 518541"/>
                <a:gd name="connsiteX15" fmla="*/ 518541 w 518541"/>
                <a:gd name="connsiteY15" fmla="*/ 10954 h 518541"/>
                <a:gd name="connsiteX16" fmla="*/ 407765 w 518541"/>
                <a:gd name="connsiteY16" fmla="*/ 32004 h 518541"/>
                <a:gd name="connsiteX17" fmla="*/ 394431 w 518541"/>
                <a:gd name="connsiteY17" fmla="*/ 0 h 518541"/>
                <a:gd name="connsiteX18" fmla="*/ 372046 w 518541"/>
                <a:gd name="connsiteY18" fmla="*/ 5906 h 518541"/>
                <a:gd name="connsiteX19" fmla="*/ 358236 w 518541"/>
                <a:gd name="connsiteY19" fmla="*/ 12859 h 518541"/>
                <a:gd name="connsiteX20" fmla="*/ 333661 w 518541"/>
                <a:gd name="connsiteY20" fmla="*/ 1143 h 518541"/>
                <a:gd name="connsiteX21" fmla="*/ 181833 w 518541"/>
                <a:gd name="connsiteY21" fmla="*/ 4096 h 518541"/>
                <a:gd name="connsiteX22" fmla="*/ 174974 w 518541"/>
                <a:gd name="connsiteY22" fmla="*/ 24955 h 518541"/>
                <a:gd name="connsiteX23" fmla="*/ 164878 w 518541"/>
                <a:gd name="connsiteY23" fmla="*/ 36671 h 518541"/>
                <a:gd name="connsiteX24" fmla="*/ 166497 w 518541"/>
                <a:gd name="connsiteY24" fmla="*/ 58579 h 518541"/>
                <a:gd name="connsiteX25" fmla="*/ 144685 w 518541"/>
                <a:gd name="connsiteY25" fmla="*/ 94869 h 518541"/>
                <a:gd name="connsiteX26" fmla="*/ 48387 w 518541"/>
                <a:gd name="connsiteY26" fmla="*/ 208788 h 518541"/>
                <a:gd name="connsiteX27" fmla="*/ 12764 w 518541"/>
                <a:gd name="connsiteY27" fmla="*/ 252032 h 518541"/>
                <a:gd name="connsiteX28" fmla="*/ 6382 w 518541"/>
                <a:gd name="connsiteY28" fmla="*/ 268605 h 518541"/>
                <a:gd name="connsiteX29" fmla="*/ 0 w 518541"/>
                <a:gd name="connsiteY29" fmla="*/ 285179 h 518541"/>
                <a:gd name="connsiteX30" fmla="*/ 10763 w 518541"/>
                <a:gd name="connsiteY30" fmla="*/ 303847 h 518541"/>
                <a:gd name="connsiteX31" fmla="*/ 26765 w 518541"/>
                <a:gd name="connsiteY31" fmla="*/ 314516 h 518541"/>
                <a:gd name="connsiteX32" fmla="*/ 28385 w 518541"/>
                <a:gd name="connsiteY32" fmla="*/ 336328 h 518541"/>
                <a:gd name="connsiteX33" fmla="*/ 115348 w 518541"/>
                <a:gd name="connsiteY33" fmla="*/ 438150 h 518541"/>
                <a:gd name="connsiteX34" fmla="*/ 142494 w 518541"/>
                <a:gd name="connsiteY34" fmla="*/ 463201 h 518541"/>
                <a:gd name="connsiteX35" fmla="*/ 177165 w 518541"/>
                <a:gd name="connsiteY35" fmla="*/ 497776 h 518541"/>
                <a:gd name="connsiteX36" fmla="*/ 204883 w 518541"/>
                <a:gd name="connsiteY36" fmla="*/ 518541 h 518541"/>
                <a:gd name="connsiteX37" fmla="*/ 204883 w 518541"/>
                <a:gd name="connsiteY37" fmla="*/ 518541 h 518541"/>
                <a:gd name="connsiteX38" fmla="*/ 204883 w 518541"/>
                <a:gd name="connsiteY38" fmla="*/ 518541 h 5185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541">
                  <a:moveTo>
                    <a:pt x="204883" y="518541"/>
                  </a:moveTo>
                  <a:lnTo>
                    <a:pt x="234125" y="457105"/>
                  </a:lnTo>
                  <a:lnTo>
                    <a:pt x="263843" y="391478"/>
                  </a:lnTo>
                  <a:lnTo>
                    <a:pt x="279845" y="402050"/>
                  </a:lnTo>
                  <a:lnTo>
                    <a:pt x="293751" y="395097"/>
                  </a:lnTo>
                  <a:lnTo>
                    <a:pt x="318707" y="367855"/>
                  </a:lnTo>
                  <a:lnTo>
                    <a:pt x="298418" y="356711"/>
                  </a:lnTo>
                  <a:lnTo>
                    <a:pt x="297371" y="330517"/>
                  </a:lnTo>
                  <a:lnTo>
                    <a:pt x="313849" y="302228"/>
                  </a:lnTo>
                  <a:lnTo>
                    <a:pt x="336233" y="296323"/>
                  </a:lnTo>
                  <a:lnTo>
                    <a:pt x="329755" y="278130"/>
                  </a:lnTo>
                  <a:lnTo>
                    <a:pt x="324993" y="247174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1" y="0"/>
                  </a:lnTo>
                  <a:lnTo>
                    <a:pt x="372046" y="5906"/>
                  </a:lnTo>
                  <a:lnTo>
                    <a:pt x="358236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5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2"/>
                  </a:lnTo>
                  <a:lnTo>
                    <a:pt x="6382" y="268605"/>
                  </a:lnTo>
                  <a:lnTo>
                    <a:pt x="0" y="285179"/>
                  </a:lnTo>
                  <a:lnTo>
                    <a:pt x="10763" y="303847"/>
                  </a:lnTo>
                  <a:lnTo>
                    <a:pt x="26765" y="314516"/>
                  </a:lnTo>
                  <a:lnTo>
                    <a:pt x="28385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776"/>
                  </a:lnTo>
                  <a:lnTo>
                    <a:pt x="204883" y="518541"/>
                  </a:lnTo>
                  <a:lnTo>
                    <a:pt x="204883" y="518541"/>
                  </a:lnTo>
                  <a:lnTo>
                    <a:pt x="204883" y="51854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3" name="Freeform: Shape 1242">
              <a:extLst>
                <a:ext uri="{FF2B5EF4-FFF2-40B4-BE49-F238E27FC236}">
                  <a16:creationId xmlns:a16="http://schemas.microsoft.com/office/drawing/2014/main" id="{4BB22F49-0D57-2D1C-9A38-8656CCAF8B64}"/>
                </a:ext>
              </a:extLst>
            </p:cNvPr>
            <p:cNvSpPr/>
            <p:nvPr/>
          </p:nvSpPr>
          <p:spPr>
            <a:xfrm>
              <a:off x="2946760" y="1473143"/>
              <a:ext cx="547119" cy="679449"/>
            </a:xfrm>
            <a:custGeom>
              <a:avLst/>
              <a:gdLst>
                <a:gd name="connsiteX0" fmla="*/ 168688 w 324897"/>
                <a:gd name="connsiteY0" fmla="*/ 403479 h 403479"/>
                <a:gd name="connsiteX1" fmla="*/ 191071 w 324897"/>
                <a:gd name="connsiteY1" fmla="*/ 397574 h 403479"/>
                <a:gd name="connsiteX2" fmla="*/ 213550 w 324897"/>
                <a:gd name="connsiteY2" fmla="*/ 391668 h 403479"/>
                <a:gd name="connsiteX3" fmla="*/ 219932 w 324897"/>
                <a:gd name="connsiteY3" fmla="*/ 375095 h 403479"/>
                <a:gd name="connsiteX4" fmla="*/ 217741 w 324897"/>
                <a:gd name="connsiteY4" fmla="*/ 357473 h 403479"/>
                <a:gd name="connsiteX5" fmla="*/ 216122 w 324897"/>
                <a:gd name="connsiteY5" fmla="*/ 335566 h 403479"/>
                <a:gd name="connsiteX6" fmla="*/ 209645 w 324897"/>
                <a:gd name="connsiteY6" fmla="*/ 317468 h 403479"/>
                <a:gd name="connsiteX7" fmla="*/ 220885 w 324897"/>
                <a:gd name="connsiteY7" fmla="*/ 297180 h 403479"/>
                <a:gd name="connsiteX8" fmla="*/ 247555 w 324897"/>
                <a:gd name="connsiteY8" fmla="*/ 257080 h 403479"/>
                <a:gd name="connsiteX9" fmla="*/ 257651 w 324897"/>
                <a:gd name="connsiteY9" fmla="*/ 245364 h 403479"/>
                <a:gd name="connsiteX10" fmla="*/ 272129 w 324897"/>
                <a:gd name="connsiteY10" fmla="*/ 234125 h 403479"/>
                <a:gd name="connsiteX11" fmla="*/ 296037 w 324897"/>
                <a:gd name="connsiteY11" fmla="*/ 180689 h 403479"/>
                <a:gd name="connsiteX12" fmla="*/ 314230 w 324897"/>
                <a:gd name="connsiteY12" fmla="*/ 174307 h 403479"/>
                <a:gd name="connsiteX13" fmla="*/ 324898 w 324897"/>
                <a:gd name="connsiteY13" fmla="*/ 158210 h 403479"/>
                <a:gd name="connsiteX14" fmla="*/ 322707 w 324897"/>
                <a:gd name="connsiteY14" fmla="*/ 140684 h 403479"/>
                <a:gd name="connsiteX15" fmla="*/ 303466 w 324897"/>
                <a:gd name="connsiteY15" fmla="*/ 120872 h 403479"/>
                <a:gd name="connsiteX16" fmla="*/ 269176 w 324897"/>
                <a:gd name="connsiteY16" fmla="*/ 82010 h 403479"/>
                <a:gd name="connsiteX17" fmla="*/ 257842 w 324897"/>
                <a:gd name="connsiteY17" fmla="*/ 67627 h 403479"/>
                <a:gd name="connsiteX18" fmla="*/ 224123 w 324897"/>
                <a:gd name="connsiteY18" fmla="*/ 24384 h 403479"/>
                <a:gd name="connsiteX19" fmla="*/ 192024 w 324897"/>
                <a:gd name="connsiteY19" fmla="*/ 3143 h 403479"/>
                <a:gd name="connsiteX20" fmla="*/ 170593 w 324897"/>
                <a:gd name="connsiteY20" fmla="*/ 476 h 403479"/>
                <a:gd name="connsiteX21" fmla="*/ 131540 w 324897"/>
                <a:gd name="connsiteY21" fmla="*/ 0 h 403479"/>
                <a:gd name="connsiteX22" fmla="*/ 95726 w 324897"/>
                <a:gd name="connsiteY22" fmla="*/ 8573 h 403479"/>
                <a:gd name="connsiteX23" fmla="*/ 65818 w 324897"/>
                <a:gd name="connsiteY23" fmla="*/ 4858 h 403479"/>
                <a:gd name="connsiteX24" fmla="*/ 59436 w 324897"/>
                <a:gd name="connsiteY24" fmla="*/ 21431 h 403479"/>
                <a:gd name="connsiteX25" fmla="*/ 57340 w 324897"/>
                <a:gd name="connsiteY25" fmla="*/ 38481 h 403479"/>
                <a:gd name="connsiteX26" fmla="*/ 71818 w 324897"/>
                <a:gd name="connsiteY26" fmla="*/ 62008 h 403479"/>
                <a:gd name="connsiteX27" fmla="*/ 54769 w 324897"/>
                <a:gd name="connsiteY27" fmla="*/ 94583 h 403479"/>
                <a:gd name="connsiteX28" fmla="*/ 44101 w 324897"/>
                <a:gd name="connsiteY28" fmla="*/ 110585 h 403479"/>
                <a:gd name="connsiteX29" fmla="*/ 37147 w 324897"/>
                <a:gd name="connsiteY29" fmla="*/ 131445 h 403479"/>
                <a:gd name="connsiteX30" fmla="*/ 31909 w 324897"/>
                <a:gd name="connsiteY30" fmla="*/ 174117 h 403479"/>
                <a:gd name="connsiteX31" fmla="*/ 28765 w 324897"/>
                <a:gd name="connsiteY31" fmla="*/ 199739 h 403479"/>
                <a:gd name="connsiteX32" fmla="*/ 22384 w 324897"/>
                <a:gd name="connsiteY32" fmla="*/ 216313 h 403479"/>
                <a:gd name="connsiteX33" fmla="*/ 24479 w 324897"/>
                <a:gd name="connsiteY33" fmla="*/ 233934 h 403479"/>
                <a:gd name="connsiteX34" fmla="*/ 26670 w 324897"/>
                <a:gd name="connsiteY34" fmla="*/ 251555 h 403479"/>
                <a:gd name="connsiteX35" fmla="*/ 14478 w 324897"/>
                <a:gd name="connsiteY35" fmla="*/ 280321 h 403479"/>
                <a:gd name="connsiteX36" fmla="*/ 0 w 324897"/>
                <a:gd name="connsiteY36" fmla="*/ 291560 h 403479"/>
                <a:gd name="connsiteX37" fmla="*/ 1619 w 324897"/>
                <a:gd name="connsiteY37" fmla="*/ 313468 h 403479"/>
                <a:gd name="connsiteX38" fmla="*/ 17145 w 324897"/>
                <a:gd name="connsiteY38" fmla="*/ 328422 h 403479"/>
                <a:gd name="connsiteX39" fmla="*/ 23622 w 324897"/>
                <a:gd name="connsiteY39" fmla="*/ 346520 h 403479"/>
                <a:gd name="connsiteX40" fmla="*/ 39719 w 324897"/>
                <a:gd name="connsiteY40" fmla="*/ 357188 h 403479"/>
                <a:gd name="connsiteX41" fmla="*/ 55721 w 324897"/>
                <a:gd name="connsiteY41" fmla="*/ 367855 h 403479"/>
                <a:gd name="connsiteX42" fmla="*/ 76105 w 324897"/>
                <a:gd name="connsiteY42" fmla="*/ 379000 h 403479"/>
                <a:gd name="connsiteX43" fmla="*/ 116776 w 324897"/>
                <a:gd name="connsiteY43" fmla="*/ 401384 h 403479"/>
                <a:gd name="connsiteX44" fmla="*/ 138684 w 324897"/>
                <a:gd name="connsiteY44" fmla="*/ 399764 h 403479"/>
                <a:gd name="connsiteX45" fmla="*/ 156305 w 324897"/>
                <a:gd name="connsiteY45" fmla="*/ 397574 h 403479"/>
                <a:gd name="connsiteX46" fmla="*/ 168688 w 324897"/>
                <a:gd name="connsiteY46" fmla="*/ 403479 h 403479"/>
                <a:gd name="connsiteX47" fmla="*/ 168688 w 324897"/>
                <a:gd name="connsiteY47" fmla="*/ 403479 h 403479"/>
                <a:gd name="connsiteX48" fmla="*/ 168688 w 324897"/>
                <a:gd name="connsiteY48" fmla="*/ 403479 h 4034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324897" h="403479">
                  <a:moveTo>
                    <a:pt x="168688" y="403479"/>
                  </a:moveTo>
                  <a:lnTo>
                    <a:pt x="191071" y="397574"/>
                  </a:lnTo>
                  <a:lnTo>
                    <a:pt x="213550" y="391668"/>
                  </a:lnTo>
                  <a:lnTo>
                    <a:pt x="219932" y="375095"/>
                  </a:lnTo>
                  <a:lnTo>
                    <a:pt x="217741" y="357473"/>
                  </a:lnTo>
                  <a:lnTo>
                    <a:pt x="216122" y="335566"/>
                  </a:lnTo>
                  <a:lnTo>
                    <a:pt x="209645" y="317468"/>
                  </a:lnTo>
                  <a:lnTo>
                    <a:pt x="220885" y="297180"/>
                  </a:lnTo>
                  <a:lnTo>
                    <a:pt x="247555" y="257080"/>
                  </a:lnTo>
                  <a:lnTo>
                    <a:pt x="257651" y="245364"/>
                  </a:lnTo>
                  <a:lnTo>
                    <a:pt x="272129" y="234125"/>
                  </a:lnTo>
                  <a:lnTo>
                    <a:pt x="296037" y="180689"/>
                  </a:lnTo>
                  <a:lnTo>
                    <a:pt x="314230" y="174307"/>
                  </a:lnTo>
                  <a:lnTo>
                    <a:pt x="324898" y="158210"/>
                  </a:lnTo>
                  <a:lnTo>
                    <a:pt x="322707" y="140684"/>
                  </a:lnTo>
                  <a:lnTo>
                    <a:pt x="303466" y="120872"/>
                  </a:lnTo>
                  <a:lnTo>
                    <a:pt x="269176" y="82010"/>
                  </a:lnTo>
                  <a:lnTo>
                    <a:pt x="257842" y="67627"/>
                  </a:lnTo>
                  <a:lnTo>
                    <a:pt x="224123" y="24384"/>
                  </a:lnTo>
                  <a:lnTo>
                    <a:pt x="192024" y="3143"/>
                  </a:lnTo>
                  <a:lnTo>
                    <a:pt x="170593" y="476"/>
                  </a:lnTo>
                  <a:lnTo>
                    <a:pt x="131540" y="0"/>
                  </a:lnTo>
                  <a:lnTo>
                    <a:pt x="95726" y="8573"/>
                  </a:lnTo>
                  <a:lnTo>
                    <a:pt x="65818" y="4858"/>
                  </a:lnTo>
                  <a:lnTo>
                    <a:pt x="59436" y="21431"/>
                  </a:lnTo>
                  <a:lnTo>
                    <a:pt x="57340" y="38481"/>
                  </a:lnTo>
                  <a:lnTo>
                    <a:pt x="71818" y="62008"/>
                  </a:lnTo>
                  <a:lnTo>
                    <a:pt x="54769" y="94583"/>
                  </a:lnTo>
                  <a:lnTo>
                    <a:pt x="44101" y="110585"/>
                  </a:lnTo>
                  <a:lnTo>
                    <a:pt x="37147" y="131445"/>
                  </a:lnTo>
                  <a:lnTo>
                    <a:pt x="31909" y="174117"/>
                  </a:lnTo>
                  <a:lnTo>
                    <a:pt x="28765" y="199739"/>
                  </a:lnTo>
                  <a:lnTo>
                    <a:pt x="22384" y="216313"/>
                  </a:lnTo>
                  <a:lnTo>
                    <a:pt x="24479" y="233934"/>
                  </a:lnTo>
                  <a:lnTo>
                    <a:pt x="26670" y="251555"/>
                  </a:lnTo>
                  <a:lnTo>
                    <a:pt x="14478" y="280321"/>
                  </a:lnTo>
                  <a:lnTo>
                    <a:pt x="0" y="291560"/>
                  </a:lnTo>
                  <a:lnTo>
                    <a:pt x="1619" y="313468"/>
                  </a:lnTo>
                  <a:lnTo>
                    <a:pt x="17145" y="328422"/>
                  </a:lnTo>
                  <a:lnTo>
                    <a:pt x="23622" y="346520"/>
                  </a:lnTo>
                  <a:lnTo>
                    <a:pt x="39719" y="357188"/>
                  </a:lnTo>
                  <a:lnTo>
                    <a:pt x="55721" y="367855"/>
                  </a:lnTo>
                  <a:lnTo>
                    <a:pt x="76105" y="379000"/>
                  </a:lnTo>
                  <a:lnTo>
                    <a:pt x="116776" y="401384"/>
                  </a:lnTo>
                  <a:lnTo>
                    <a:pt x="138684" y="399764"/>
                  </a:lnTo>
                  <a:lnTo>
                    <a:pt x="156305" y="397574"/>
                  </a:lnTo>
                  <a:lnTo>
                    <a:pt x="168688" y="403479"/>
                  </a:lnTo>
                  <a:lnTo>
                    <a:pt x="168688" y="403479"/>
                  </a:lnTo>
                  <a:lnTo>
                    <a:pt x="168688" y="40347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4" name="Freeform: Shape 1243">
              <a:extLst>
                <a:ext uri="{FF2B5EF4-FFF2-40B4-BE49-F238E27FC236}">
                  <a16:creationId xmlns:a16="http://schemas.microsoft.com/office/drawing/2014/main" id="{11317996-3A0D-5872-943D-0A2B5C89FA72}"/>
                </a:ext>
              </a:extLst>
            </p:cNvPr>
            <p:cNvSpPr/>
            <p:nvPr/>
          </p:nvSpPr>
          <p:spPr>
            <a:xfrm>
              <a:off x="2816516" y="2027479"/>
              <a:ext cx="676240" cy="880107"/>
            </a:xfrm>
            <a:custGeom>
              <a:avLst/>
              <a:gdLst>
                <a:gd name="connsiteX0" fmla="*/ 363474 w 401573"/>
                <a:gd name="connsiteY0" fmla="*/ 522637 h 522636"/>
                <a:gd name="connsiteX1" fmla="*/ 366046 w 401573"/>
                <a:gd name="connsiteY1" fmla="*/ 501396 h 522636"/>
                <a:gd name="connsiteX2" fmla="*/ 377190 w 401573"/>
                <a:gd name="connsiteY2" fmla="*/ 481108 h 522636"/>
                <a:gd name="connsiteX3" fmla="*/ 394144 w 401573"/>
                <a:gd name="connsiteY3" fmla="*/ 448532 h 522636"/>
                <a:gd name="connsiteX4" fmla="*/ 401574 w 401573"/>
                <a:gd name="connsiteY4" fmla="*/ 423482 h 522636"/>
                <a:gd name="connsiteX5" fmla="*/ 395192 w 401573"/>
                <a:gd name="connsiteY5" fmla="*/ 405384 h 522636"/>
                <a:gd name="connsiteX6" fmla="*/ 387667 w 401573"/>
                <a:gd name="connsiteY6" fmla="*/ 326612 h 522636"/>
                <a:gd name="connsiteX7" fmla="*/ 395002 w 401573"/>
                <a:gd name="connsiteY7" fmla="*/ 266891 h 522636"/>
                <a:gd name="connsiteX8" fmla="*/ 401383 w 401573"/>
                <a:gd name="connsiteY8" fmla="*/ 250317 h 522636"/>
                <a:gd name="connsiteX9" fmla="*/ 399193 w 401573"/>
                <a:gd name="connsiteY9" fmla="*/ 232791 h 522636"/>
                <a:gd name="connsiteX10" fmla="*/ 397573 w 401573"/>
                <a:gd name="connsiteY10" fmla="*/ 210979 h 522636"/>
                <a:gd name="connsiteX11" fmla="*/ 376333 w 401573"/>
                <a:gd name="connsiteY11" fmla="*/ 208312 h 522636"/>
                <a:gd name="connsiteX12" fmla="*/ 369951 w 401573"/>
                <a:gd name="connsiteY12" fmla="*/ 190214 h 522636"/>
                <a:gd name="connsiteX13" fmla="*/ 349758 w 401573"/>
                <a:gd name="connsiteY13" fmla="*/ 179070 h 522636"/>
                <a:gd name="connsiteX14" fmla="*/ 334327 w 401573"/>
                <a:gd name="connsiteY14" fmla="*/ 164211 h 522636"/>
                <a:gd name="connsiteX15" fmla="*/ 328993 w 401573"/>
                <a:gd name="connsiteY15" fmla="*/ 137541 h 522636"/>
                <a:gd name="connsiteX16" fmla="*/ 331089 w 401573"/>
                <a:gd name="connsiteY16" fmla="*/ 120491 h 522636"/>
                <a:gd name="connsiteX17" fmla="*/ 319945 w 401573"/>
                <a:gd name="connsiteY17" fmla="*/ 106108 h 522636"/>
                <a:gd name="connsiteX18" fmla="*/ 307181 w 401573"/>
                <a:gd name="connsiteY18" fmla="*/ 69913 h 522636"/>
                <a:gd name="connsiteX19" fmla="*/ 291751 w 401573"/>
                <a:gd name="connsiteY19" fmla="*/ 55054 h 522636"/>
                <a:gd name="connsiteX20" fmla="*/ 273177 w 401573"/>
                <a:gd name="connsiteY20" fmla="*/ 65722 h 522636"/>
                <a:gd name="connsiteX21" fmla="*/ 251365 w 401573"/>
                <a:gd name="connsiteY21" fmla="*/ 67342 h 522636"/>
                <a:gd name="connsiteX22" fmla="*/ 233839 w 401573"/>
                <a:gd name="connsiteY22" fmla="*/ 69533 h 522636"/>
                <a:gd name="connsiteX23" fmla="*/ 194596 w 401573"/>
                <a:gd name="connsiteY23" fmla="*/ 73342 h 522636"/>
                <a:gd name="connsiteX24" fmla="*/ 166878 w 401573"/>
                <a:gd name="connsiteY24" fmla="*/ 52673 h 522636"/>
                <a:gd name="connsiteX25" fmla="*/ 140875 w 401573"/>
                <a:gd name="connsiteY25" fmla="*/ 53721 h 522636"/>
                <a:gd name="connsiteX26" fmla="*/ 129730 w 401573"/>
                <a:gd name="connsiteY26" fmla="*/ 39433 h 522636"/>
                <a:gd name="connsiteX27" fmla="*/ 113824 w 401573"/>
                <a:gd name="connsiteY27" fmla="*/ 28766 h 522636"/>
                <a:gd name="connsiteX28" fmla="*/ 97822 w 401573"/>
                <a:gd name="connsiteY28" fmla="*/ 18097 h 522636"/>
                <a:gd name="connsiteX29" fmla="*/ 91440 w 401573"/>
                <a:gd name="connsiteY29" fmla="*/ 0 h 522636"/>
                <a:gd name="connsiteX30" fmla="*/ 69628 w 401573"/>
                <a:gd name="connsiteY30" fmla="*/ 1715 h 522636"/>
                <a:gd name="connsiteX31" fmla="*/ 51054 w 401573"/>
                <a:gd name="connsiteY31" fmla="*/ 12383 h 522636"/>
                <a:gd name="connsiteX32" fmla="*/ 40481 w 401573"/>
                <a:gd name="connsiteY32" fmla="*/ 28384 h 522636"/>
                <a:gd name="connsiteX33" fmla="*/ 34099 w 401573"/>
                <a:gd name="connsiteY33" fmla="*/ 44863 h 522636"/>
                <a:gd name="connsiteX34" fmla="*/ 39433 w 401573"/>
                <a:gd name="connsiteY34" fmla="*/ 71533 h 522636"/>
                <a:gd name="connsiteX35" fmla="*/ 45339 w 401573"/>
                <a:gd name="connsiteY35" fmla="*/ 93917 h 522636"/>
                <a:gd name="connsiteX36" fmla="*/ 42672 w 401573"/>
                <a:gd name="connsiteY36" fmla="*/ 115253 h 522636"/>
                <a:gd name="connsiteX37" fmla="*/ 41243 w 401573"/>
                <a:gd name="connsiteY37" fmla="*/ 231838 h 522636"/>
                <a:gd name="connsiteX38" fmla="*/ 35433 w 401573"/>
                <a:gd name="connsiteY38" fmla="*/ 278797 h 522636"/>
                <a:gd name="connsiteX39" fmla="*/ 36576 w 401573"/>
                <a:gd name="connsiteY39" fmla="*/ 304895 h 522636"/>
                <a:gd name="connsiteX40" fmla="*/ 29718 w 401573"/>
                <a:gd name="connsiteY40" fmla="*/ 360331 h 522636"/>
                <a:gd name="connsiteX41" fmla="*/ 19145 w 401573"/>
                <a:gd name="connsiteY41" fmla="*/ 376333 h 522636"/>
                <a:gd name="connsiteX42" fmla="*/ 0 w 401573"/>
                <a:gd name="connsiteY42" fmla="*/ 391287 h 522636"/>
                <a:gd name="connsiteX43" fmla="*/ 25527 w 401573"/>
                <a:gd name="connsiteY43" fmla="*/ 394430 h 522636"/>
                <a:gd name="connsiteX44" fmla="*/ 22860 w 401573"/>
                <a:gd name="connsiteY44" fmla="*/ 415766 h 522636"/>
                <a:gd name="connsiteX45" fmla="*/ 34004 w 401573"/>
                <a:gd name="connsiteY45" fmla="*/ 430054 h 522636"/>
                <a:gd name="connsiteX46" fmla="*/ 9620 w 401573"/>
                <a:gd name="connsiteY46" fmla="*/ 453009 h 522636"/>
                <a:gd name="connsiteX47" fmla="*/ 27717 w 401573"/>
                <a:gd name="connsiteY47" fmla="*/ 446627 h 522636"/>
                <a:gd name="connsiteX48" fmla="*/ 44672 w 401573"/>
                <a:gd name="connsiteY48" fmla="*/ 448723 h 522636"/>
                <a:gd name="connsiteX49" fmla="*/ 62770 w 401573"/>
                <a:gd name="connsiteY49" fmla="*/ 442246 h 522636"/>
                <a:gd name="connsiteX50" fmla="*/ 78200 w 401573"/>
                <a:gd name="connsiteY50" fmla="*/ 457200 h 522636"/>
                <a:gd name="connsiteX51" fmla="*/ 107347 w 401573"/>
                <a:gd name="connsiteY51" fmla="*/ 430435 h 522636"/>
                <a:gd name="connsiteX52" fmla="*/ 146113 w 401573"/>
                <a:gd name="connsiteY52" fmla="*/ 430911 h 522636"/>
                <a:gd name="connsiteX53" fmla="*/ 242792 w 401573"/>
                <a:gd name="connsiteY53" fmla="*/ 451485 h 522636"/>
                <a:gd name="connsiteX54" fmla="*/ 273653 w 401573"/>
                <a:gd name="connsiteY54" fmla="*/ 481298 h 522636"/>
                <a:gd name="connsiteX55" fmla="*/ 294894 w 401573"/>
                <a:gd name="connsiteY55" fmla="*/ 483870 h 522636"/>
                <a:gd name="connsiteX56" fmla="*/ 310801 w 401573"/>
                <a:gd name="connsiteY56" fmla="*/ 494538 h 522636"/>
                <a:gd name="connsiteX57" fmla="*/ 327850 w 401573"/>
                <a:gd name="connsiteY57" fmla="*/ 496634 h 522636"/>
                <a:gd name="connsiteX58" fmla="*/ 343281 w 401573"/>
                <a:gd name="connsiteY58" fmla="*/ 511492 h 522636"/>
                <a:gd name="connsiteX59" fmla="*/ 363474 w 401573"/>
                <a:gd name="connsiteY59" fmla="*/ 522637 h 522636"/>
                <a:gd name="connsiteX60" fmla="*/ 363474 w 401573"/>
                <a:gd name="connsiteY60" fmla="*/ 522637 h 522636"/>
                <a:gd name="connsiteX61" fmla="*/ 363474 w 401573"/>
                <a:gd name="connsiteY61" fmla="*/ 522637 h 522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401573" h="522636">
                  <a:moveTo>
                    <a:pt x="363474" y="522637"/>
                  </a:moveTo>
                  <a:lnTo>
                    <a:pt x="366046" y="501396"/>
                  </a:lnTo>
                  <a:lnTo>
                    <a:pt x="377190" y="481108"/>
                  </a:lnTo>
                  <a:lnTo>
                    <a:pt x="394144" y="448532"/>
                  </a:lnTo>
                  <a:lnTo>
                    <a:pt x="401574" y="423482"/>
                  </a:lnTo>
                  <a:lnTo>
                    <a:pt x="395192" y="405384"/>
                  </a:lnTo>
                  <a:lnTo>
                    <a:pt x="387667" y="326612"/>
                  </a:lnTo>
                  <a:lnTo>
                    <a:pt x="395002" y="266891"/>
                  </a:lnTo>
                  <a:lnTo>
                    <a:pt x="401383" y="250317"/>
                  </a:lnTo>
                  <a:lnTo>
                    <a:pt x="399193" y="232791"/>
                  </a:lnTo>
                  <a:lnTo>
                    <a:pt x="397573" y="210979"/>
                  </a:lnTo>
                  <a:lnTo>
                    <a:pt x="376333" y="208312"/>
                  </a:lnTo>
                  <a:lnTo>
                    <a:pt x="369951" y="190214"/>
                  </a:lnTo>
                  <a:lnTo>
                    <a:pt x="349758" y="179070"/>
                  </a:lnTo>
                  <a:lnTo>
                    <a:pt x="334327" y="164211"/>
                  </a:lnTo>
                  <a:lnTo>
                    <a:pt x="328993" y="137541"/>
                  </a:lnTo>
                  <a:lnTo>
                    <a:pt x="331089" y="120491"/>
                  </a:lnTo>
                  <a:lnTo>
                    <a:pt x="319945" y="106108"/>
                  </a:lnTo>
                  <a:lnTo>
                    <a:pt x="307181" y="69913"/>
                  </a:lnTo>
                  <a:lnTo>
                    <a:pt x="291751" y="55054"/>
                  </a:lnTo>
                  <a:lnTo>
                    <a:pt x="273177" y="65722"/>
                  </a:lnTo>
                  <a:lnTo>
                    <a:pt x="251365" y="67342"/>
                  </a:lnTo>
                  <a:lnTo>
                    <a:pt x="233839" y="69533"/>
                  </a:lnTo>
                  <a:lnTo>
                    <a:pt x="194596" y="73342"/>
                  </a:lnTo>
                  <a:lnTo>
                    <a:pt x="166878" y="52673"/>
                  </a:lnTo>
                  <a:lnTo>
                    <a:pt x="140875" y="53721"/>
                  </a:lnTo>
                  <a:lnTo>
                    <a:pt x="129730" y="39433"/>
                  </a:lnTo>
                  <a:lnTo>
                    <a:pt x="113824" y="28766"/>
                  </a:lnTo>
                  <a:lnTo>
                    <a:pt x="97822" y="18097"/>
                  </a:lnTo>
                  <a:lnTo>
                    <a:pt x="91440" y="0"/>
                  </a:lnTo>
                  <a:lnTo>
                    <a:pt x="69628" y="1715"/>
                  </a:lnTo>
                  <a:lnTo>
                    <a:pt x="51054" y="12383"/>
                  </a:lnTo>
                  <a:lnTo>
                    <a:pt x="40481" y="28384"/>
                  </a:lnTo>
                  <a:lnTo>
                    <a:pt x="34099" y="44863"/>
                  </a:lnTo>
                  <a:lnTo>
                    <a:pt x="39433" y="71533"/>
                  </a:lnTo>
                  <a:lnTo>
                    <a:pt x="45339" y="93917"/>
                  </a:lnTo>
                  <a:lnTo>
                    <a:pt x="42672" y="115253"/>
                  </a:lnTo>
                  <a:lnTo>
                    <a:pt x="41243" y="231838"/>
                  </a:lnTo>
                  <a:lnTo>
                    <a:pt x="35433" y="278797"/>
                  </a:lnTo>
                  <a:lnTo>
                    <a:pt x="36576" y="304895"/>
                  </a:lnTo>
                  <a:lnTo>
                    <a:pt x="29718" y="360331"/>
                  </a:lnTo>
                  <a:lnTo>
                    <a:pt x="19145" y="376333"/>
                  </a:lnTo>
                  <a:lnTo>
                    <a:pt x="0" y="391287"/>
                  </a:lnTo>
                  <a:lnTo>
                    <a:pt x="25527" y="394430"/>
                  </a:lnTo>
                  <a:lnTo>
                    <a:pt x="22860" y="415766"/>
                  </a:lnTo>
                  <a:lnTo>
                    <a:pt x="34004" y="430054"/>
                  </a:lnTo>
                  <a:lnTo>
                    <a:pt x="9620" y="453009"/>
                  </a:lnTo>
                  <a:lnTo>
                    <a:pt x="27717" y="446627"/>
                  </a:lnTo>
                  <a:lnTo>
                    <a:pt x="44672" y="448723"/>
                  </a:lnTo>
                  <a:lnTo>
                    <a:pt x="62770" y="442246"/>
                  </a:lnTo>
                  <a:lnTo>
                    <a:pt x="78200" y="457200"/>
                  </a:lnTo>
                  <a:lnTo>
                    <a:pt x="107347" y="430435"/>
                  </a:lnTo>
                  <a:lnTo>
                    <a:pt x="146113" y="430911"/>
                  </a:lnTo>
                  <a:lnTo>
                    <a:pt x="242792" y="451485"/>
                  </a:lnTo>
                  <a:lnTo>
                    <a:pt x="273653" y="481298"/>
                  </a:lnTo>
                  <a:lnTo>
                    <a:pt x="294894" y="483870"/>
                  </a:lnTo>
                  <a:lnTo>
                    <a:pt x="310801" y="494538"/>
                  </a:lnTo>
                  <a:lnTo>
                    <a:pt x="327850" y="496634"/>
                  </a:lnTo>
                  <a:lnTo>
                    <a:pt x="343281" y="511492"/>
                  </a:lnTo>
                  <a:lnTo>
                    <a:pt x="363474" y="522637"/>
                  </a:lnTo>
                  <a:lnTo>
                    <a:pt x="363474" y="522637"/>
                  </a:lnTo>
                  <a:lnTo>
                    <a:pt x="363474" y="52263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5" name="Freeform: Shape 1244">
              <a:extLst>
                <a:ext uri="{FF2B5EF4-FFF2-40B4-BE49-F238E27FC236}">
                  <a16:creationId xmlns:a16="http://schemas.microsoft.com/office/drawing/2014/main" id="{9DB0DAB4-460B-82C5-9A43-CE7E4CE8B362}"/>
                </a:ext>
              </a:extLst>
            </p:cNvPr>
            <p:cNvSpPr/>
            <p:nvPr/>
          </p:nvSpPr>
          <p:spPr>
            <a:xfrm>
              <a:off x="2731024" y="2745906"/>
              <a:ext cx="784029" cy="794455"/>
            </a:xfrm>
            <a:custGeom>
              <a:avLst/>
              <a:gdLst>
                <a:gd name="connsiteX0" fmla="*/ 455390 w 465582"/>
                <a:gd name="connsiteY0" fmla="*/ 471773 h 471773"/>
                <a:gd name="connsiteX1" fmla="*/ 459010 w 465582"/>
                <a:gd name="connsiteY1" fmla="*/ 372809 h 471773"/>
                <a:gd name="connsiteX2" fmla="*/ 459867 w 465582"/>
                <a:gd name="connsiteY2" fmla="*/ 260413 h 471773"/>
                <a:gd name="connsiteX3" fmla="*/ 461867 w 465582"/>
                <a:gd name="connsiteY3" fmla="*/ 208788 h 471773"/>
                <a:gd name="connsiteX4" fmla="*/ 465582 w 465582"/>
                <a:gd name="connsiteY4" fmla="*/ 178975 h 471773"/>
                <a:gd name="connsiteX5" fmla="*/ 439388 w 465582"/>
                <a:gd name="connsiteY5" fmla="*/ 145542 h 471773"/>
                <a:gd name="connsiteX6" fmla="*/ 418052 w 465582"/>
                <a:gd name="connsiteY6" fmla="*/ 108299 h 471773"/>
                <a:gd name="connsiteX7" fmla="*/ 407384 w 465582"/>
                <a:gd name="connsiteY7" fmla="*/ 89630 h 471773"/>
                <a:gd name="connsiteX8" fmla="*/ 395669 w 465582"/>
                <a:gd name="connsiteY8" fmla="*/ 79534 h 471773"/>
                <a:gd name="connsiteX9" fmla="*/ 371094 w 465582"/>
                <a:gd name="connsiteY9" fmla="*/ 67913 h 471773"/>
                <a:gd name="connsiteX10" fmla="*/ 349853 w 465582"/>
                <a:gd name="connsiteY10" fmla="*/ 65246 h 471773"/>
                <a:gd name="connsiteX11" fmla="*/ 324231 w 465582"/>
                <a:gd name="connsiteY11" fmla="*/ 62103 h 471773"/>
                <a:gd name="connsiteX12" fmla="*/ 306134 w 465582"/>
                <a:gd name="connsiteY12" fmla="*/ 33909 h 471773"/>
                <a:gd name="connsiteX13" fmla="*/ 197358 w 465582"/>
                <a:gd name="connsiteY13" fmla="*/ 3238 h 471773"/>
                <a:gd name="connsiteX14" fmla="*/ 171831 w 465582"/>
                <a:gd name="connsiteY14" fmla="*/ 0 h 471773"/>
                <a:gd name="connsiteX15" fmla="*/ 157448 w 465582"/>
                <a:gd name="connsiteY15" fmla="*/ 11239 h 471773"/>
                <a:gd name="connsiteX16" fmla="*/ 134588 w 465582"/>
                <a:gd name="connsiteY16" fmla="*/ 21431 h 471773"/>
                <a:gd name="connsiteX17" fmla="*/ 117538 w 465582"/>
                <a:gd name="connsiteY17" fmla="*/ 19240 h 471773"/>
                <a:gd name="connsiteX18" fmla="*/ 95726 w 465582"/>
                <a:gd name="connsiteY18" fmla="*/ 20955 h 471773"/>
                <a:gd name="connsiteX19" fmla="*/ 78677 w 465582"/>
                <a:gd name="connsiteY19" fmla="*/ 18859 h 471773"/>
                <a:gd name="connsiteX20" fmla="*/ 68580 w 465582"/>
                <a:gd name="connsiteY20" fmla="*/ 30575 h 471773"/>
                <a:gd name="connsiteX21" fmla="*/ 84011 w 465582"/>
                <a:gd name="connsiteY21" fmla="*/ 45434 h 471773"/>
                <a:gd name="connsiteX22" fmla="*/ 72866 w 465582"/>
                <a:gd name="connsiteY22" fmla="*/ 65627 h 471773"/>
                <a:gd name="connsiteX23" fmla="*/ 61722 w 465582"/>
                <a:gd name="connsiteY23" fmla="*/ 85915 h 471773"/>
                <a:gd name="connsiteX24" fmla="*/ 51626 w 465582"/>
                <a:gd name="connsiteY24" fmla="*/ 97631 h 471773"/>
                <a:gd name="connsiteX25" fmla="*/ 44768 w 465582"/>
                <a:gd name="connsiteY25" fmla="*/ 118396 h 471773"/>
                <a:gd name="connsiteX26" fmla="*/ 45339 w 465582"/>
                <a:gd name="connsiteY26" fmla="*/ 148780 h 471773"/>
                <a:gd name="connsiteX27" fmla="*/ 27242 w 465582"/>
                <a:gd name="connsiteY27" fmla="*/ 155162 h 471773"/>
                <a:gd name="connsiteX28" fmla="*/ 16573 w 465582"/>
                <a:gd name="connsiteY28" fmla="*/ 171164 h 471773"/>
                <a:gd name="connsiteX29" fmla="*/ 31528 w 465582"/>
                <a:gd name="connsiteY29" fmla="*/ 190309 h 471773"/>
                <a:gd name="connsiteX30" fmla="*/ 17145 w 465582"/>
                <a:gd name="connsiteY30" fmla="*/ 201454 h 471773"/>
                <a:gd name="connsiteX31" fmla="*/ 15050 w 465582"/>
                <a:gd name="connsiteY31" fmla="*/ 218503 h 471773"/>
                <a:gd name="connsiteX32" fmla="*/ 2858 w 465582"/>
                <a:gd name="connsiteY32" fmla="*/ 247269 h 471773"/>
                <a:gd name="connsiteX33" fmla="*/ 5048 w 465582"/>
                <a:gd name="connsiteY33" fmla="*/ 264890 h 471773"/>
                <a:gd name="connsiteX34" fmla="*/ 6668 w 465582"/>
                <a:gd name="connsiteY34" fmla="*/ 286702 h 471773"/>
                <a:gd name="connsiteX35" fmla="*/ 5144 w 465582"/>
                <a:gd name="connsiteY35" fmla="*/ 368713 h 471773"/>
                <a:gd name="connsiteX36" fmla="*/ 476 w 465582"/>
                <a:gd name="connsiteY36" fmla="*/ 407003 h 471773"/>
                <a:gd name="connsiteX37" fmla="*/ 0 w 465582"/>
                <a:gd name="connsiteY37" fmla="*/ 445865 h 471773"/>
                <a:gd name="connsiteX38" fmla="*/ 188023 w 465582"/>
                <a:gd name="connsiteY38" fmla="*/ 464725 h 471773"/>
                <a:gd name="connsiteX39" fmla="*/ 455390 w 465582"/>
                <a:gd name="connsiteY39" fmla="*/ 471773 h 471773"/>
                <a:gd name="connsiteX40" fmla="*/ 455390 w 465582"/>
                <a:gd name="connsiteY40" fmla="*/ 471773 h 471773"/>
                <a:gd name="connsiteX41" fmla="*/ 455390 w 465582"/>
                <a:gd name="connsiteY41" fmla="*/ 471773 h 471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65582" h="471773">
                  <a:moveTo>
                    <a:pt x="455390" y="471773"/>
                  </a:moveTo>
                  <a:lnTo>
                    <a:pt x="459010" y="372809"/>
                  </a:lnTo>
                  <a:lnTo>
                    <a:pt x="459867" y="260413"/>
                  </a:lnTo>
                  <a:lnTo>
                    <a:pt x="461867" y="208788"/>
                  </a:lnTo>
                  <a:lnTo>
                    <a:pt x="465582" y="178975"/>
                  </a:lnTo>
                  <a:lnTo>
                    <a:pt x="439388" y="145542"/>
                  </a:lnTo>
                  <a:lnTo>
                    <a:pt x="418052" y="108299"/>
                  </a:lnTo>
                  <a:lnTo>
                    <a:pt x="407384" y="89630"/>
                  </a:lnTo>
                  <a:lnTo>
                    <a:pt x="395669" y="79534"/>
                  </a:lnTo>
                  <a:lnTo>
                    <a:pt x="371094" y="67913"/>
                  </a:lnTo>
                  <a:lnTo>
                    <a:pt x="349853" y="65246"/>
                  </a:lnTo>
                  <a:lnTo>
                    <a:pt x="324231" y="62103"/>
                  </a:lnTo>
                  <a:lnTo>
                    <a:pt x="306134" y="33909"/>
                  </a:lnTo>
                  <a:lnTo>
                    <a:pt x="197358" y="3238"/>
                  </a:lnTo>
                  <a:lnTo>
                    <a:pt x="171831" y="0"/>
                  </a:lnTo>
                  <a:lnTo>
                    <a:pt x="157448" y="11239"/>
                  </a:lnTo>
                  <a:lnTo>
                    <a:pt x="134588" y="21431"/>
                  </a:lnTo>
                  <a:lnTo>
                    <a:pt x="117538" y="19240"/>
                  </a:lnTo>
                  <a:lnTo>
                    <a:pt x="95726" y="20955"/>
                  </a:lnTo>
                  <a:lnTo>
                    <a:pt x="78677" y="18859"/>
                  </a:lnTo>
                  <a:lnTo>
                    <a:pt x="68580" y="30575"/>
                  </a:lnTo>
                  <a:lnTo>
                    <a:pt x="84011" y="45434"/>
                  </a:lnTo>
                  <a:lnTo>
                    <a:pt x="72866" y="65627"/>
                  </a:lnTo>
                  <a:lnTo>
                    <a:pt x="61722" y="85915"/>
                  </a:lnTo>
                  <a:lnTo>
                    <a:pt x="51626" y="97631"/>
                  </a:lnTo>
                  <a:lnTo>
                    <a:pt x="44768" y="118396"/>
                  </a:lnTo>
                  <a:lnTo>
                    <a:pt x="45339" y="148780"/>
                  </a:lnTo>
                  <a:lnTo>
                    <a:pt x="27242" y="155162"/>
                  </a:lnTo>
                  <a:lnTo>
                    <a:pt x="16573" y="171164"/>
                  </a:lnTo>
                  <a:lnTo>
                    <a:pt x="31528" y="190309"/>
                  </a:lnTo>
                  <a:lnTo>
                    <a:pt x="17145" y="201454"/>
                  </a:lnTo>
                  <a:lnTo>
                    <a:pt x="15050" y="218503"/>
                  </a:lnTo>
                  <a:lnTo>
                    <a:pt x="2858" y="247269"/>
                  </a:lnTo>
                  <a:lnTo>
                    <a:pt x="5048" y="264890"/>
                  </a:lnTo>
                  <a:lnTo>
                    <a:pt x="6668" y="286702"/>
                  </a:lnTo>
                  <a:lnTo>
                    <a:pt x="5144" y="368713"/>
                  </a:lnTo>
                  <a:lnTo>
                    <a:pt x="476" y="407003"/>
                  </a:lnTo>
                  <a:lnTo>
                    <a:pt x="0" y="445865"/>
                  </a:lnTo>
                  <a:lnTo>
                    <a:pt x="188023" y="464725"/>
                  </a:lnTo>
                  <a:lnTo>
                    <a:pt x="455390" y="471773"/>
                  </a:lnTo>
                  <a:lnTo>
                    <a:pt x="455390" y="471773"/>
                  </a:lnTo>
                  <a:lnTo>
                    <a:pt x="455390" y="4717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6" name="Freeform: Shape 1245">
              <a:extLst>
                <a:ext uri="{FF2B5EF4-FFF2-40B4-BE49-F238E27FC236}">
                  <a16:creationId xmlns:a16="http://schemas.microsoft.com/office/drawing/2014/main" id="{7BA77872-BBB9-9ADE-E324-F6EC629DC793}"/>
                </a:ext>
              </a:extLst>
            </p:cNvPr>
            <p:cNvSpPr/>
            <p:nvPr/>
          </p:nvSpPr>
          <p:spPr>
            <a:xfrm>
              <a:off x="3434854" y="2396558"/>
              <a:ext cx="716180" cy="669184"/>
            </a:xfrm>
            <a:custGeom>
              <a:avLst/>
              <a:gdLst>
                <a:gd name="connsiteX0" fmla="*/ 167449 w 425291"/>
                <a:gd name="connsiteY0" fmla="*/ 397383 h 397383"/>
                <a:gd name="connsiteX1" fmla="*/ 218408 w 425291"/>
                <a:gd name="connsiteY1" fmla="*/ 368999 h 397383"/>
                <a:gd name="connsiteX2" fmla="*/ 200311 w 425291"/>
                <a:gd name="connsiteY2" fmla="*/ 306038 h 397383"/>
                <a:gd name="connsiteX3" fmla="*/ 221552 w 425291"/>
                <a:gd name="connsiteY3" fmla="*/ 308705 h 397383"/>
                <a:gd name="connsiteX4" fmla="*/ 239554 w 425291"/>
                <a:gd name="connsiteY4" fmla="*/ 302228 h 397383"/>
                <a:gd name="connsiteX5" fmla="*/ 250127 w 425291"/>
                <a:gd name="connsiteY5" fmla="*/ 286226 h 397383"/>
                <a:gd name="connsiteX6" fmla="*/ 280416 w 425291"/>
                <a:gd name="connsiteY6" fmla="*/ 285560 h 397383"/>
                <a:gd name="connsiteX7" fmla="*/ 306991 w 425291"/>
                <a:gd name="connsiteY7" fmla="*/ 280226 h 397383"/>
                <a:gd name="connsiteX8" fmla="*/ 351568 w 425291"/>
                <a:gd name="connsiteY8" fmla="*/ 268319 h 397383"/>
                <a:gd name="connsiteX9" fmla="*/ 362236 w 425291"/>
                <a:gd name="connsiteY9" fmla="*/ 252317 h 397383"/>
                <a:gd name="connsiteX10" fmla="*/ 377095 w 425291"/>
                <a:gd name="connsiteY10" fmla="*/ 236792 h 397383"/>
                <a:gd name="connsiteX11" fmla="*/ 390906 w 425291"/>
                <a:gd name="connsiteY11" fmla="*/ 229838 h 397383"/>
                <a:gd name="connsiteX12" fmla="*/ 405194 w 425291"/>
                <a:gd name="connsiteY12" fmla="*/ 218599 h 397383"/>
                <a:gd name="connsiteX13" fmla="*/ 412052 w 425291"/>
                <a:gd name="connsiteY13" fmla="*/ 197739 h 397383"/>
                <a:gd name="connsiteX14" fmla="*/ 419005 w 425291"/>
                <a:gd name="connsiteY14" fmla="*/ 176975 h 397383"/>
                <a:gd name="connsiteX15" fmla="*/ 425291 w 425291"/>
                <a:gd name="connsiteY15" fmla="*/ 160401 h 397383"/>
                <a:gd name="connsiteX16" fmla="*/ 399860 w 425291"/>
                <a:gd name="connsiteY16" fmla="*/ 157258 h 397383"/>
                <a:gd name="connsiteX17" fmla="*/ 401955 w 425291"/>
                <a:gd name="connsiteY17" fmla="*/ 140113 h 397383"/>
                <a:gd name="connsiteX18" fmla="*/ 381190 w 425291"/>
                <a:gd name="connsiteY18" fmla="*/ 133255 h 397383"/>
                <a:gd name="connsiteX19" fmla="*/ 375380 w 425291"/>
                <a:gd name="connsiteY19" fmla="*/ 110871 h 397383"/>
                <a:gd name="connsiteX20" fmla="*/ 373189 w 425291"/>
                <a:gd name="connsiteY20" fmla="*/ 93250 h 397383"/>
                <a:gd name="connsiteX21" fmla="*/ 376333 w 425291"/>
                <a:gd name="connsiteY21" fmla="*/ 67628 h 397383"/>
                <a:gd name="connsiteX22" fmla="*/ 362045 w 425291"/>
                <a:gd name="connsiteY22" fmla="*/ 44101 h 397383"/>
                <a:gd name="connsiteX23" fmla="*/ 345567 w 425291"/>
                <a:gd name="connsiteY23" fmla="*/ 37814 h 397383"/>
                <a:gd name="connsiteX24" fmla="*/ 330137 w 425291"/>
                <a:gd name="connsiteY24" fmla="*/ 22860 h 397383"/>
                <a:gd name="connsiteX25" fmla="*/ 314706 w 425291"/>
                <a:gd name="connsiteY25" fmla="*/ 7906 h 397383"/>
                <a:gd name="connsiteX26" fmla="*/ 224409 w 425291"/>
                <a:gd name="connsiteY26" fmla="*/ 5525 h 397383"/>
                <a:gd name="connsiteX27" fmla="*/ 198406 w 425291"/>
                <a:gd name="connsiteY27" fmla="*/ 6572 h 397383"/>
                <a:gd name="connsiteX28" fmla="*/ 167640 w 425291"/>
                <a:gd name="connsiteY28" fmla="*/ 11430 h 397383"/>
                <a:gd name="connsiteX29" fmla="*/ 132588 w 425291"/>
                <a:gd name="connsiteY29" fmla="*/ 15812 h 397383"/>
                <a:gd name="connsiteX30" fmla="*/ 97536 w 425291"/>
                <a:gd name="connsiteY30" fmla="*/ 20193 h 397383"/>
                <a:gd name="connsiteX31" fmla="*/ 59246 w 425291"/>
                <a:gd name="connsiteY31" fmla="*/ 15431 h 397383"/>
                <a:gd name="connsiteX32" fmla="*/ 39624 w 425291"/>
                <a:gd name="connsiteY32" fmla="*/ 0 h 397383"/>
                <a:gd name="connsiteX33" fmla="*/ 28956 w 425291"/>
                <a:gd name="connsiteY33" fmla="*/ 16002 h 397383"/>
                <a:gd name="connsiteX34" fmla="*/ 35338 w 425291"/>
                <a:gd name="connsiteY34" fmla="*/ 34195 h 397383"/>
                <a:gd name="connsiteX35" fmla="*/ 29051 w 425291"/>
                <a:gd name="connsiteY35" fmla="*/ 50768 h 397383"/>
                <a:gd name="connsiteX36" fmla="*/ 25813 w 425291"/>
                <a:gd name="connsiteY36" fmla="*/ 76391 h 397383"/>
                <a:gd name="connsiteX37" fmla="*/ 22193 w 425291"/>
                <a:gd name="connsiteY37" fmla="*/ 106299 h 397383"/>
                <a:gd name="connsiteX38" fmla="*/ 26956 w 425291"/>
                <a:gd name="connsiteY38" fmla="*/ 137255 h 397383"/>
                <a:gd name="connsiteX39" fmla="*/ 26956 w 425291"/>
                <a:gd name="connsiteY39" fmla="*/ 171926 h 397383"/>
                <a:gd name="connsiteX40" fmla="*/ 42386 w 425291"/>
                <a:gd name="connsiteY40" fmla="*/ 186785 h 397383"/>
                <a:gd name="connsiteX41" fmla="*/ 30766 w 425291"/>
                <a:gd name="connsiteY41" fmla="*/ 211360 h 397383"/>
                <a:gd name="connsiteX42" fmla="*/ 9049 w 425291"/>
                <a:gd name="connsiteY42" fmla="*/ 247745 h 397383"/>
                <a:gd name="connsiteX43" fmla="*/ 11144 w 425291"/>
                <a:gd name="connsiteY43" fmla="*/ 265367 h 397383"/>
                <a:gd name="connsiteX44" fmla="*/ 0 w 425291"/>
                <a:gd name="connsiteY44" fmla="*/ 285655 h 397383"/>
                <a:gd name="connsiteX45" fmla="*/ 571 w 425291"/>
                <a:gd name="connsiteY45" fmla="*/ 316135 h 397383"/>
                <a:gd name="connsiteX46" fmla="*/ 14383 w 425291"/>
                <a:gd name="connsiteY46" fmla="*/ 343853 h 397383"/>
                <a:gd name="connsiteX47" fmla="*/ 25622 w 425291"/>
                <a:gd name="connsiteY47" fmla="*/ 358235 h 397383"/>
                <a:gd name="connsiteX48" fmla="*/ 35147 w 425291"/>
                <a:gd name="connsiteY48" fmla="*/ 385382 h 397383"/>
                <a:gd name="connsiteX49" fmla="*/ 53721 w 425291"/>
                <a:gd name="connsiteY49" fmla="*/ 374714 h 397383"/>
                <a:gd name="connsiteX50" fmla="*/ 68104 w 425291"/>
                <a:gd name="connsiteY50" fmla="*/ 363474 h 397383"/>
                <a:gd name="connsiteX51" fmla="*/ 85630 w 425291"/>
                <a:gd name="connsiteY51" fmla="*/ 361283 h 397383"/>
                <a:gd name="connsiteX52" fmla="*/ 125444 w 425291"/>
                <a:gd name="connsiteY52" fmla="*/ 387858 h 397383"/>
                <a:gd name="connsiteX53" fmla="*/ 158877 w 425291"/>
                <a:gd name="connsiteY53" fmla="*/ 396335 h 397383"/>
                <a:gd name="connsiteX54" fmla="*/ 167449 w 425291"/>
                <a:gd name="connsiteY54" fmla="*/ 397383 h 397383"/>
                <a:gd name="connsiteX55" fmla="*/ 167449 w 425291"/>
                <a:gd name="connsiteY55" fmla="*/ 397383 h 397383"/>
                <a:gd name="connsiteX56" fmla="*/ 167449 w 425291"/>
                <a:gd name="connsiteY56" fmla="*/ 397383 h 3973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425291" h="397383">
                  <a:moveTo>
                    <a:pt x="167449" y="397383"/>
                  </a:moveTo>
                  <a:lnTo>
                    <a:pt x="218408" y="368999"/>
                  </a:lnTo>
                  <a:lnTo>
                    <a:pt x="200311" y="306038"/>
                  </a:lnTo>
                  <a:lnTo>
                    <a:pt x="221552" y="308705"/>
                  </a:lnTo>
                  <a:lnTo>
                    <a:pt x="239554" y="302228"/>
                  </a:lnTo>
                  <a:lnTo>
                    <a:pt x="250127" y="286226"/>
                  </a:lnTo>
                  <a:lnTo>
                    <a:pt x="280416" y="285560"/>
                  </a:lnTo>
                  <a:lnTo>
                    <a:pt x="306991" y="280226"/>
                  </a:lnTo>
                  <a:lnTo>
                    <a:pt x="351568" y="268319"/>
                  </a:lnTo>
                  <a:lnTo>
                    <a:pt x="362236" y="252317"/>
                  </a:lnTo>
                  <a:lnTo>
                    <a:pt x="377095" y="236792"/>
                  </a:lnTo>
                  <a:lnTo>
                    <a:pt x="390906" y="229838"/>
                  </a:lnTo>
                  <a:lnTo>
                    <a:pt x="405194" y="218599"/>
                  </a:lnTo>
                  <a:lnTo>
                    <a:pt x="412052" y="197739"/>
                  </a:lnTo>
                  <a:lnTo>
                    <a:pt x="419005" y="176975"/>
                  </a:lnTo>
                  <a:lnTo>
                    <a:pt x="425291" y="160401"/>
                  </a:lnTo>
                  <a:lnTo>
                    <a:pt x="399860" y="157258"/>
                  </a:lnTo>
                  <a:lnTo>
                    <a:pt x="401955" y="140113"/>
                  </a:lnTo>
                  <a:lnTo>
                    <a:pt x="381190" y="133255"/>
                  </a:lnTo>
                  <a:lnTo>
                    <a:pt x="375380" y="110871"/>
                  </a:lnTo>
                  <a:lnTo>
                    <a:pt x="373189" y="93250"/>
                  </a:lnTo>
                  <a:lnTo>
                    <a:pt x="376333" y="67628"/>
                  </a:lnTo>
                  <a:lnTo>
                    <a:pt x="362045" y="44101"/>
                  </a:lnTo>
                  <a:lnTo>
                    <a:pt x="345567" y="37814"/>
                  </a:lnTo>
                  <a:lnTo>
                    <a:pt x="330137" y="22860"/>
                  </a:lnTo>
                  <a:lnTo>
                    <a:pt x="314706" y="7906"/>
                  </a:lnTo>
                  <a:lnTo>
                    <a:pt x="224409" y="5525"/>
                  </a:lnTo>
                  <a:lnTo>
                    <a:pt x="198406" y="6572"/>
                  </a:lnTo>
                  <a:lnTo>
                    <a:pt x="167640" y="11430"/>
                  </a:lnTo>
                  <a:lnTo>
                    <a:pt x="132588" y="15812"/>
                  </a:lnTo>
                  <a:lnTo>
                    <a:pt x="97536" y="20193"/>
                  </a:lnTo>
                  <a:lnTo>
                    <a:pt x="59246" y="15431"/>
                  </a:lnTo>
                  <a:lnTo>
                    <a:pt x="39624" y="0"/>
                  </a:lnTo>
                  <a:lnTo>
                    <a:pt x="28956" y="16002"/>
                  </a:lnTo>
                  <a:lnTo>
                    <a:pt x="35338" y="34195"/>
                  </a:lnTo>
                  <a:lnTo>
                    <a:pt x="29051" y="50768"/>
                  </a:lnTo>
                  <a:lnTo>
                    <a:pt x="25813" y="76391"/>
                  </a:lnTo>
                  <a:lnTo>
                    <a:pt x="22193" y="106299"/>
                  </a:lnTo>
                  <a:lnTo>
                    <a:pt x="26956" y="137255"/>
                  </a:lnTo>
                  <a:lnTo>
                    <a:pt x="26956" y="171926"/>
                  </a:lnTo>
                  <a:lnTo>
                    <a:pt x="42386" y="186785"/>
                  </a:lnTo>
                  <a:lnTo>
                    <a:pt x="30766" y="211360"/>
                  </a:lnTo>
                  <a:lnTo>
                    <a:pt x="9049" y="247745"/>
                  </a:lnTo>
                  <a:lnTo>
                    <a:pt x="11144" y="265367"/>
                  </a:lnTo>
                  <a:lnTo>
                    <a:pt x="0" y="285655"/>
                  </a:lnTo>
                  <a:lnTo>
                    <a:pt x="571" y="316135"/>
                  </a:lnTo>
                  <a:lnTo>
                    <a:pt x="14383" y="343853"/>
                  </a:lnTo>
                  <a:lnTo>
                    <a:pt x="25622" y="358235"/>
                  </a:lnTo>
                  <a:lnTo>
                    <a:pt x="35147" y="385382"/>
                  </a:lnTo>
                  <a:lnTo>
                    <a:pt x="53721" y="374714"/>
                  </a:lnTo>
                  <a:lnTo>
                    <a:pt x="68104" y="363474"/>
                  </a:lnTo>
                  <a:lnTo>
                    <a:pt x="85630" y="361283"/>
                  </a:lnTo>
                  <a:lnTo>
                    <a:pt x="125444" y="387858"/>
                  </a:lnTo>
                  <a:lnTo>
                    <a:pt x="158877" y="396335"/>
                  </a:lnTo>
                  <a:lnTo>
                    <a:pt x="167449" y="397383"/>
                  </a:lnTo>
                  <a:lnTo>
                    <a:pt x="167449" y="397383"/>
                  </a:lnTo>
                  <a:lnTo>
                    <a:pt x="167449" y="39738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7" name="Freeform: Shape 1246">
              <a:extLst>
                <a:ext uri="{FF2B5EF4-FFF2-40B4-BE49-F238E27FC236}">
                  <a16:creationId xmlns:a16="http://schemas.microsoft.com/office/drawing/2014/main" id="{8A865A42-0B69-5FDF-241D-E6D3CC84938A}"/>
                </a:ext>
              </a:extLst>
            </p:cNvPr>
            <p:cNvSpPr/>
            <p:nvPr/>
          </p:nvSpPr>
          <p:spPr>
            <a:xfrm>
              <a:off x="2950449" y="52489"/>
              <a:ext cx="720831" cy="492424"/>
            </a:xfrm>
            <a:custGeom>
              <a:avLst/>
              <a:gdLst>
                <a:gd name="connsiteX0" fmla="*/ 392716 w 428053"/>
                <a:gd name="connsiteY0" fmla="*/ 292418 h 292417"/>
                <a:gd name="connsiteX1" fmla="*/ 395383 w 428053"/>
                <a:gd name="connsiteY1" fmla="*/ 271082 h 292417"/>
                <a:gd name="connsiteX2" fmla="*/ 402717 w 428053"/>
                <a:gd name="connsiteY2" fmla="*/ 211265 h 292417"/>
                <a:gd name="connsiteX3" fmla="*/ 406432 w 428053"/>
                <a:gd name="connsiteY3" fmla="*/ 181451 h 292417"/>
                <a:gd name="connsiteX4" fmla="*/ 409004 w 428053"/>
                <a:gd name="connsiteY4" fmla="*/ 160020 h 292417"/>
                <a:gd name="connsiteX5" fmla="*/ 414814 w 428053"/>
                <a:gd name="connsiteY5" fmla="*/ 113062 h 292417"/>
                <a:gd name="connsiteX6" fmla="*/ 422243 w 428053"/>
                <a:gd name="connsiteY6" fmla="*/ 88011 h 292417"/>
                <a:gd name="connsiteX7" fmla="*/ 425958 w 428053"/>
                <a:gd name="connsiteY7" fmla="*/ 58103 h 292417"/>
                <a:gd name="connsiteX8" fmla="*/ 428054 w 428053"/>
                <a:gd name="connsiteY8" fmla="*/ 41053 h 292417"/>
                <a:gd name="connsiteX9" fmla="*/ 390620 w 428053"/>
                <a:gd name="connsiteY9" fmla="*/ 27813 h 292417"/>
                <a:gd name="connsiteX10" fmla="*/ 355950 w 428053"/>
                <a:gd name="connsiteY10" fmla="*/ 27813 h 292417"/>
                <a:gd name="connsiteX11" fmla="*/ 266224 w 428053"/>
                <a:gd name="connsiteY11" fmla="*/ 16764 h 292417"/>
                <a:gd name="connsiteX12" fmla="*/ 252889 w 428053"/>
                <a:gd name="connsiteY12" fmla="*/ 19431 h 292417"/>
                <a:gd name="connsiteX13" fmla="*/ 205931 w 428053"/>
                <a:gd name="connsiteY13" fmla="*/ 13621 h 292417"/>
                <a:gd name="connsiteX14" fmla="*/ 179737 w 428053"/>
                <a:gd name="connsiteY14" fmla="*/ 14764 h 292417"/>
                <a:gd name="connsiteX15" fmla="*/ 149828 w 428053"/>
                <a:gd name="connsiteY15" fmla="*/ 11049 h 292417"/>
                <a:gd name="connsiteX16" fmla="*/ 94298 w 428053"/>
                <a:gd name="connsiteY16" fmla="*/ 4191 h 292417"/>
                <a:gd name="connsiteX17" fmla="*/ 25432 w 428053"/>
                <a:gd name="connsiteY17" fmla="*/ 0 h 292417"/>
                <a:gd name="connsiteX18" fmla="*/ 19050 w 428053"/>
                <a:gd name="connsiteY18" fmla="*/ 16574 h 292417"/>
                <a:gd name="connsiteX19" fmla="*/ 15335 w 428053"/>
                <a:gd name="connsiteY19" fmla="*/ 46482 h 292417"/>
                <a:gd name="connsiteX20" fmla="*/ 9049 w 428053"/>
                <a:gd name="connsiteY20" fmla="*/ 97727 h 292417"/>
                <a:gd name="connsiteX21" fmla="*/ 0 w 428053"/>
                <a:gd name="connsiteY21" fmla="*/ 135541 h 292417"/>
                <a:gd name="connsiteX22" fmla="*/ 9144 w 428053"/>
                <a:gd name="connsiteY22" fmla="*/ 167069 h 292417"/>
                <a:gd name="connsiteX23" fmla="*/ 2762 w 428053"/>
                <a:gd name="connsiteY23" fmla="*/ 183642 h 292417"/>
                <a:gd name="connsiteX24" fmla="*/ 35909 w 428053"/>
                <a:gd name="connsiteY24" fmla="*/ 196310 h 292417"/>
                <a:gd name="connsiteX25" fmla="*/ 42386 w 428053"/>
                <a:gd name="connsiteY25" fmla="*/ 214503 h 292417"/>
                <a:gd name="connsiteX26" fmla="*/ 56293 w 428053"/>
                <a:gd name="connsiteY26" fmla="*/ 242221 h 292417"/>
                <a:gd name="connsiteX27" fmla="*/ 89916 w 428053"/>
                <a:gd name="connsiteY27" fmla="*/ 250698 h 292417"/>
                <a:gd name="connsiteX28" fmla="*/ 179642 w 428053"/>
                <a:gd name="connsiteY28" fmla="*/ 261747 h 292417"/>
                <a:gd name="connsiteX29" fmla="*/ 222314 w 428053"/>
                <a:gd name="connsiteY29" fmla="*/ 266986 h 292417"/>
                <a:gd name="connsiteX30" fmla="*/ 243745 w 428053"/>
                <a:gd name="connsiteY30" fmla="*/ 269653 h 292417"/>
                <a:gd name="connsiteX31" fmla="*/ 265081 w 428053"/>
                <a:gd name="connsiteY31" fmla="*/ 272320 h 292417"/>
                <a:gd name="connsiteX32" fmla="*/ 315849 w 428053"/>
                <a:gd name="connsiteY32" fmla="*/ 282893 h 292417"/>
                <a:gd name="connsiteX33" fmla="*/ 341471 w 428053"/>
                <a:gd name="connsiteY33" fmla="*/ 286036 h 292417"/>
                <a:gd name="connsiteX34" fmla="*/ 367570 w 428053"/>
                <a:gd name="connsiteY34" fmla="*/ 284988 h 292417"/>
                <a:gd name="connsiteX35" fmla="*/ 392716 w 428053"/>
                <a:gd name="connsiteY35" fmla="*/ 292418 h 292417"/>
                <a:gd name="connsiteX36" fmla="*/ 392716 w 428053"/>
                <a:gd name="connsiteY36" fmla="*/ 292418 h 292417"/>
                <a:gd name="connsiteX37" fmla="*/ 392716 w 428053"/>
                <a:gd name="connsiteY37" fmla="*/ 292418 h 2924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28053" h="292417">
                  <a:moveTo>
                    <a:pt x="392716" y="292418"/>
                  </a:moveTo>
                  <a:lnTo>
                    <a:pt x="395383" y="271082"/>
                  </a:lnTo>
                  <a:lnTo>
                    <a:pt x="402717" y="211265"/>
                  </a:lnTo>
                  <a:lnTo>
                    <a:pt x="406432" y="181451"/>
                  </a:lnTo>
                  <a:lnTo>
                    <a:pt x="409004" y="160020"/>
                  </a:lnTo>
                  <a:lnTo>
                    <a:pt x="414814" y="113062"/>
                  </a:lnTo>
                  <a:lnTo>
                    <a:pt x="422243" y="88011"/>
                  </a:lnTo>
                  <a:lnTo>
                    <a:pt x="425958" y="58103"/>
                  </a:lnTo>
                  <a:lnTo>
                    <a:pt x="428054" y="41053"/>
                  </a:lnTo>
                  <a:lnTo>
                    <a:pt x="390620" y="27813"/>
                  </a:lnTo>
                  <a:lnTo>
                    <a:pt x="355950" y="27813"/>
                  </a:lnTo>
                  <a:lnTo>
                    <a:pt x="266224" y="16764"/>
                  </a:lnTo>
                  <a:lnTo>
                    <a:pt x="252889" y="19431"/>
                  </a:lnTo>
                  <a:lnTo>
                    <a:pt x="205931" y="13621"/>
                  </a:lnTo>
                  <a:lnTo>
                    <a:pt x="179737" y="14764"/>
                  </a:lnTo>
                  <a:lnTo>
                    <a:pt x="149828" y="11049"/>
                  </a:lnTo>
                  <a:lnTo>
                    <a:pt x="94298" y="4191"/>
                  </a:lnTo>
                  <a:lnTo>
                    <a:pt x="25432" y="0"/>
                  </a:lnTo>
                  <a:lnTo>
                    <a:pt x="19050" y="16574"/>
                  </a:lnTo>
                  <a:lnTo>
                    <a:pt x="15335" y="46482"/>
                  </a:lnTo>
                  <a:lnTo>
                    <a:pt x="9049" y="97727"/>
                  </a:lnTo>
                  <a:lnTo>
                    <a:pt x="0" y="135541"/>
                  </a:lnTo>
                  <a:lnTo>
                    <a:pt x="9144" y="167069"/>
                  </a:lnTo>
                  <a:lnTo>
                    <a:pt x="2762" y="183642"/>
                  </a:lnTo>
                  <a:lnTo>
                    <a:pt x="35909" y="196310"/>
                  </a:lnTo>
                  <a:lnTo>
                    <a:pt x="42386" y="214503"/>
                  </a:lnTo>
                  <a:lnTo>
                    <a:pt x="56293" y="242221"/>
                  </a:lnTo>
                  <a:lnTo>
                    <a:pt x="89916" y="250698"/>
                  </a:lnTo>
                  <a:lnTo>
                    <a:pt x="179642" y="261747"/>
                  </a:lnTo>
                  <a:lnTo>
                    <a:pt x="222314" y="266986"/>
                  </a:lnTo>
                  <a:lnTo>
                    <a:pt x="243745" y="269653"/>
                  </a:lnTo>
                  <a:lnTo>
                    <a:pt x="265081" y="272320"/>
                  </a:lnTo>
                  <a:lnTo>
                    <a:pt x="315849" y="282893"/>
                  </a:lnTo>
                  <a:lnTo>
                    <a:pt x="341471" y="286036"/>
                  </a:lnTo>
                  <a:lnTo>
                    <a:pt x="367570" y="284988"/>
                  </a:lnTo>
                  <a:lnTo>
                    <a:pt x="392716" y="292418"/>
                  </a:lnTo>
                  <a:lnTo>
                    <a:pt x="392716" y="292418"/>
                  </a:lnTo>
                  <a:lnTo>
                    <a:pt x="392716" y="29241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8" name="Freeform: Shape 1247">
              <a:extLst>
                <a:ext uri="{FF2B5EF4-FFF2-40B4-BE49-F238E27FC236}">
                  <a16:creationId xmlns:a16="http://schemas.microsoft.com/office/drawing/2014/main" id="{2F3310C3-9293-5A38-DAA2-B89D8457D903}"/>
                </a:ext>
              </a:extLst>
            </p:cNvPr>
            <p:cNvSpPr/>
            <p:nvPr/>
          </p:nvSpPr>
          <p:spPr>
            <a:xfrm>
              <a:off x="3100261" y="508985"/>
              <a:ext cx="577756" cy="728049"/>
            </a:xfrm>
            <a:custGeom>
              <a:avLst/>
              <a:gdLst>
                <a:gd name="connsiteX0" fmla="*/ 118015 w 343090"/>
                <a:gd name="connsiteY0" fmla="*/ 432340 h 432339"/>
                <a:gd name="connsiteX1" fmla="*/ 132874 w 343090"/>
                <a:gd name="connsiteY1" fmla="*/ 416814 h 432339"/>
                <a:gd name="connsiteX2" fmla="*/ 150971 w 343090"/>
                <a:gd name="connsiteY2" fmla="*/ 410432 h 432339"/>
                <a:gd name="connsiteX3" fmla="*/ 161068 w 343090"/>
                <a:gd name="connsiteY3" fmla="*/ 398621 h 432339"/>
                <a:gd name="connsiteX4" fmla="*/ 177641 w 343090"/>
                <a:gd name="connsiteY4" fmla="*/ 405003 h 432339"/>
                <a:gd name="connsiteX5" fmla="*/ 191452 w 343090"/>
                <a:gd name="connsiteY5" fmla="*/ 398050 h 432339"/>
                <a:gd name="connsiteX6" fmla="*/ 207454 w 343090"/>
                <a:gd name="connsiteY6" fmla="*/ 408718 h 432339"/>
                <a:gd name="connsiteX7" fmla="*/ 213836 w 343090"/>
                <a:gd name="connsiteY7" fmla="*/ 392144 h 432339"/>
                <a:gd name="connsiteX8" fmla="*/ 230886 w 343090"/>
                <a:gd name="connsiteY8" fmla="*/ 394240 h 432339"/>
                <a:gd name="connsiteX9" fmla="*/ 241554 w 343090"/>
                <a:gd name="connsiteY9" fmla="*/ 412909 h 432339"/>
                <a:gd name="connsiteX10" fmla="*/ 258032 w 343090"/>
                <a:gd name="connsiteY10" fmla="*/ 419290 h 432339"/>
                <a:gd name="connsiteX11" fmla="*/ 268700 w 343090"/>
                <a:gd name="connsiteY11" fmla="*/ 403193 h 432339"/>
                <a:gd name="connsiteX12" fmla="*/ 279273 w 343090"/>
                <a:gd name="connsiteY12" fmla="*/ 387191 h 432339"/>
                <a:gd name="connsiteX13" fmla="*/ 301657 w 343090"/>
                <a:gd name="connsiteY13" fmla="*/ 381286 h 432339"/>
                <a:gd name="connsiteX14" fmla="*/ 316039 w 343090"/>
                <a:gd name="connsiteY14" fmla="*/ 370046 h 432339"/>
                <a:gd name="connsiteX15" fmla="*/ 318135 w 343090"/>
                <a:gd name="connsiteY15" fmla="*/ 352901 h 432339"/>
                <a:gd name="connsiteX16" fmla="*/ 320802 w 343090"/>
                <a:gd name="connsiteY16" fmla="*/ 331565 h 432339"/>
                <a:gd name="connsiteX17" fmla="*/ 339376 w 343090"/>
                <a:gd name="connsiteY17" fmla="*/ 320802 h 432339"/>
                <a:gd name="connsiteX18" fmla="*/ 323374 w 343090"/>
                <a:gd name="connsiteY18" fmla="*/ 310134 h 432339"/>
                <a:gd name="connsiteX19" fmla="*/ 325564 w 343090"/>
                <a:gd name="connsiteY19" fmla="*/ 293084 h 432339"/>
                <a:gd name="connsiteX20" fmla="*/ 319088 w 343090"/>
                <a:gd name="connsiteY20" fmla="*/ 274892 h 432339"/>
                <a:gd name="connsiteX21" fmla="*/ 336709 w 343090"/>
                <a:gd name="connsiteY21" fmla="*/ 272701 h 432339"/>
                <a:gd name="connsiteX22" fmla="*/ 343090 w 343090"/>
                <a:gd name="connsiteY22" fmla="*/ 256127 h 432339"/>
                <a:gd name="connsiteX23" fmla="*/ 341471 w 343090"/>
                <a:gd name="connsiteY23" fmla="*/ 234220 h 432339"/>
                <a:gd name="connsiteX24" fmla="*/ 330232 w 343090"/>
                <a:gd name="connsiteY24" fmla="*/ 219837 h 432339"/>
                <a:gd name="connsiteX25" fmla="*/ 307848 w 343090"/>
                <a:gd name="connsiteY25" fmla="*/ 225743 h 432339"/>
                <a:gd name="connsiteX26" fmla="*/ 292894 w 343090"/>
                <a:gd name="connsiteY26" fmla="*/ 206597 h 432339"/>
                <a:gd name="connsiteX27" fmla="*/ 291274 w 343090"/>
                <a:gd name="connsiteY27" fmla="*/ 184690 h 432339"/>
                <a:gd name="connsiteX28" fmla="*/ 285464 w 343090"/>
                <a:gd name="connsiteY28" fmla="*/ 162211 h 432339"/>
                <a:gd name="connsiteX29" fmla="*/ 292322 w 343090"/>
                <a:gd name="connsiteY29" fmla="*/ 106680 h 432339"/>
                <a:gd name="connsiteX30" fmla="*/ 299180 w 343090"/>
                <a:gd name="connsiteY30" fmla="*/ 51054 h 432339"/>
                <a:gd name="connsiteX31" fmla="*/ 302800 w 343090"/>
                <a:gd name="connsiteY31" fmla="*/ 21146 h 432339"/>
                <a:gd name="connsiteX32" fmla="*/ 277844 w 343090"/>
                <a:gd name="connsiteY32" fmla="*/ 13716 h 432339"/>
                <a:gd name="connsiteX33" fmla="*/ 260223 w 343090"/>
                <a:gd name="connsiteY33" fmla="*/ 15907 h 432339"/>
                <a:gd name="connsiteX34" fmla="*/ 234696 w 343090"/>
                <a:gd name="connsiteY34" fmla="*/ 12764 h 432339"/>
                <a:gd name="connsiteX35" fmla="*/ 188309 w 343090"/>
                <a:gd name="connsiteY35" fmla="*/ 2667 h 432339"/>
                <a:gd name="connsiteX36" fmla="*/ 166973 w 343090"/>
                <a:gd name="connsiteY36" fmla="*/ 0 h 432339"/>
                <a:gd name="connsiteX37" fmla="*/ 156400 w 343090"/>
                <a:gd name="connsiteY37" fmla="*/ 16097 h 432339"/>
                <a:gd name="connsiteX38" fmla="*/ 149447 w 343090"/>
                <a:gd name="connsiteY38" fmla="*/ 36957 h 432339"/>
                <a:gd name="connsiteX39" fmla="*/ 131921 w 343090"/>
                <a:gd name="connsiteY39" fmla="*/ 39148 h 432339"/>
                <a:gd name="connsiteX40" fmla="*/ 113252 w 343090"/>
                <a:gd name="connsiteY40" fmla="*/ 49816 h 432339"/>
                <a:gd name="connsiteX41" fmla="*/ 95726 w 343090"/>
                <a:gd name="connsiteY41" fmla="*/ 52006 h 432339"/>
                <a:gd name="connsiteX42" fmla="*/ 77057 w 343090"/>
                <a:gd name="connsiteY42" fmla="*/ 62674 h 432339"/>
                <a:gd name="connsiteX43" fmla="*/ 52578 w 343090"/>
                <a:gd name="connsiteY43" fmla="*/ 85725 h 432339"/>
                <a:gd name="connsiteX44" fmla="*/ 28099 w 343090"/>
                <a:gd name="connsiteY44" fmla="*/ 108775 h 432339"/>
                <a:gd name="connsiteX45" fmla="*/ 21717 w 343090"/>
                <a:gd name="connsiteY45" fmla="*/ 125349 h 432339"/>
                <a:gd name="connsiteX46" fmla="*/ 10573 w 343090"/>
                <a:gd name="connsiteY46" fmla="*/ 145637 h 432339"/>
                <a:gd name="connsiteX47" fmla="*/ 0 w 343090"/>
                <a:gd name="connsiteY47" fmla="*/ 161735 h 432339"/>
                <a:gd name="connsiteX48" fmla="*/ 4763 w 343090"/>
                <a:gd name="connsiteY48" fmla="*/ 192691 h 432339"/>
                <a:gd name="connsiteX49" fmla="*/ 13906 w 343090"/>
                <a:gd name="connsiteY49" fmla="*/ 224219 h 432339"/>
                <a:gd name="connsiteX50" fmla="*/ 6953 w 343090"/>
                <a:gd name="connsiteY50" fmla="*/ 245078 h 432339"/>
                <a:gd name="connsiteX51" fmla="*/ 21431 w 343090"/>
                <a:gd name="connsiteY51" fmla="*/ 268510 h 432339"/>
                <a:gd name="connsiteX52" fmla="*/ 36862 w 343090"/>
                <a:gd name="connsiteY52" fmla="*/ 283464 h 432339"/>
                <a:gd name="connsiteX53" fmla="*/ 48673 w 343090"/>
                <a:gd name="connsiteY53" fmla="*/ 363093 h 432339"/>
                <a:gd name="connsiteX54" fmla="*/ 59817 w 343090"/>
                <a:gd name="connsiteY54" fmla="*/ 377476 h 432339"/>
                <a:gd name="connsiteX55" fmla="*/ 53530 w 343090"/>
                <a:gd name="connsiteY55" fmla="*/ 394049 h 432339"/>
                <a:gd name="connsiteX56" fmla="*/ 66865 w 343090"/>
                <a:gd name="connsiteY56" fmla="*/ 426053 h 432339"/>
                <a:gd name="connsiteX57" fmla="*/ 84391 w 343090"/>
                <a:gd name="connsiteY57" fmla="*/ 423863 h 432339"/>
                <a:gd name="connsiteX58" fmla="*/ 105727 w 343090"/>
                <a:gd name="connsiteY58" fmla="*/ 426530 h 432339"/>
                <a:gd name="connsiteX59" fmla="*/ 118015 w 343090"/>
                <a:gd name="connsiteY59" fmla="*/ 432340 h 432339"/>
                <a:gd name="connsiteX60" fmla="*/ 118015 w 343090"/>
                <a:gd name="connsiteY60" fmla="*/ 432340 h 432339"/>
                <a:gd name="connsiteX61" fmla="*/ 118015 w 343090"/>
                <a:gd name="connsiteY61" fmla="*/ 432340 h 4323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343090" h="432339">
                  <a:moveTo>
                    <a:pt x="118015" y="432340"/>
                  </a:moveTo>
                  <a:lnTo>
                    <a:pt x="132874" y="416814"/>
                  </a:lnTo>
                  <a:lnTo>
                    <a:pt x="150971" y="410432"/>
                  </a:lnTo>
                  <a:lnTo>
                    <a:pt x="161068" y="398621"/>
                  </a:lnTo>
                  <a:lnTo>
                    <a:pt x="177641" y="405003"/>
                  </a:lnTo>
                  <a:lnTo>
                    <a:pt x="191452" y="398050"/>
                  </a:lnTo>
                  <a:lnTo>
                    <a:pt x="207454" y="408718"/>
                  </a:lnTo>
                  <a:lnTo>
                    <a:pt x="213836" y="392144"/>
                  </a:lnTo>
                  <a:lnTo>
                    <a:pt x="230886" y="394240"/>
                  </a:lnTo>
                  <a:lnTo>
                    <a:pt x="241554" y="412909"/>
                  </a:lnTo>
                  <a:lnTo>
                    <a:pt x="258032" y="419290"/>
                  </a:lnTo>
                  <a:lnTo>
                    <a:pt x="268700" y="403193"/>
                  </a:lnTo>
                  <a:lnTo>
                    <a:pt x="279273" y="387191"/>
                  </a:lnTo>
                  <a:lnTo>
                    <a:pt x="301657" y="381286"/>
                  </a:lnTo>
                  <a:lnTo>
                    <a:pt x="316039" y="370046"/>
                  </a:lnTo>
                  <a:lnTo>
                    <a:pt x="318135" y="352901"/>
                  </a:lnTo>
                  <a:lnTo>
                    <a:pt x="320802" y="331565"/>
                  </a:lnTo>
                  <a:lnTo>
                    <a:pt x="339376" y="320802"/>
                  </a:lnTo>
                  <a:lnTo>
                    <a:pt x="323374" y="310134"/>
                  </a:lnTo>
                  <a:lnTo>
                    <a:pt x="325564" y="293084"/>
                  </a:lnTo>
                  <a:lnTo>
                    <a:pt x="319088" y="274892"/>
                  </a:lnTo>
                  <a:lnTo>
                    <a:pt x="336709" y="272701"/>
                  </a:lnTo>
                  <a:lnTo>
                    <a:pt x="343090" y="256127"/>
                  </a:lnTo>
                  <a:lnTo>
                    <a:pt x="341471" y="234220"/>
                  </a:lnTo>
                  <a:lnTo>
                    <a:pt x="330232" y="219837"/>
                  </a:lnTo>
                  <a:lnTo>
                    <a:pt x="307848" y="225743"/>
                  </a:lnTo>
                  <a:lnTo>
                    <a:pt x="292894" y="206597"/>
                  </a:lnTo>
                  <a:lnTo>
                    <a:pt x="291274" y="184690"/>
                  </a:lnTo>
                  <a:lnTo>
                    <a:pt x="285464" y="162211"/>
                  </a:lnTo>
                  <a:lnTo>
                    <a:pt x="292322" y="106680"/>
                  </a:lnTo>
                  <a:lnTo>
                    <a:pt x="299180" y="51054"/>
                  </a:lnTo>
                  <a:lnTo>
                    <a:pt x="302800" y="21146"/>
                  </a:lnTo>
                  <a:lnTo>
                    <a:pt x="277844" y="13716"/>
                  </a:lnTo>
                  <a:lnTo>
                    <a:pt x="260223" y="15907"/>
                  </a:lnTo>
                  <a:lnTo>
                    <a:pt x="234696" y="12764"/>
                  </a:lnTo>
                  <a:lnTo>
                    <a:pt x="188309" y="2667"/>
                  </a:lnTo>
                  <a:lnTo>
                    <a:pt x="166973" y="0"/>
                  </a:lnTo>
                  <a:lnTo>
                    <a:pt x="156400" y="16097"/>
                  </a:lnTo>
                  <a:lnTo>
                    <a:pt x="149447" y="36957"/>
                  </a:lnTo>
                  <a:lnTo>
                    <a:pt x="131921" y="39148"/>
                  </a:lnTo>
                  <a:lnTo>
                    <a:pt x="113252" y="49816"/>
                  </a:lnTo>
                  <a:lnTo>
                    <a:pt x="95726" y="52006"/>
                  </a:lnTo>
                  <a:lnTo>
                    <a:pt x="77057" y="62674"/>
                  </a:lnTo>
                  <a:lnTo>
                    <a:pt x="52578" y="85725"/>
                  </a:lnTo>
                  <a:lnTo>
                    <a:pt x="28099" y="108775"/>
                  </a:lnTo>
                  <a:lnTo>
                    <a:pt x="21717" y="125349"/>
                  </a:lnTo>
                  <a:lnTo>
                    <a:pt x="10573" y="145637"/>
                  </a:lnTo>
                  <a:lnTo>
                    <a:pt x="0" y="161735"/>
                  </a:lnTo>
                  <a:lnTo>
                    <a:pt x="4763" y="192691"/>
                  </a:lnTo>
                  <a:lnTo>
                    <a:pt x="13906" y="224219"/>
                  </a:lnTo>
                  <a:lnTo>
                    <a:pt x="6953" y="245078"/>
                  </a:lnTo>
                  <a:lnTo>
                    <a:pt x="21431" y="268510"/>
                  </a:lnTo>
                  <a:lnTo>
                    <a:pt x="36862" y="283464"/>
                  </a:lnTo>
                  <a:lnTo>
                    <a:pt x="48673" y="363093"/>
                  </a:lnTo>
                  <a:lnTo>
                    <a:pt x="59817" y="377476"/>
                  </a:lnTo>
                  <a:lnTo>
                    <a:pt x="53530" y="394049"/>
                  </a:lnTo>
                  <a:lnTo>
                    <a:pt x="66865" y="426053"/>
                  </a:lnTo>
                  <a:lnTo>
                    <a:pt x="84391" y="423863"/>
                  </a:lnTo>
                  <a:lnTo>
                    <a:pt x="105727" y="426530"/>
                  </a:lnTo>
                  <a:lnTo>
                    <a:pt x="118015" y="432340"/>
                  </a:lnTo>
                  <a:lnTo>
                    <a:pt x="118015" y="432340"/>
                  </a:lnTo>
                  <a:lnTo>
                    <a:pt x="118015" y="43234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49" name="Freeform: Shape 1248">
              <a:extLst>
                <a:ext uri="{FF2B5EF4-FFF2-40B4-BE49-F238E27FC236}">
                  <a16:creationId xmlns:a16="http://schemas.microsoft.com/office/drawing/2014/main" id="{9FD003B7-1B87-97F6-F247-E9DBC378F93B}"/>
                </a:ext>
              </a:extLst>
            </p:cNvPr>
            <p:cNvSpPr/>
            <p:nvPr/>
          </p:nvSpPr>
          <p:spPr>
            <a:xfrm>
              <a:off x="2847634" y="375052"/>
              <a:ext cx="515361" cy="408535"/>
            </a:xfrm>
            <a:custGeom>
              <a:avLst/>
              <a:gdLst>
                <a:gd name="connsiteX0" fmla="*/ 154972 w 306038"/>
                <a:gd name="connsiteY0" fmla="*/ 242602 h 242601"/>
                <a:gd name="connsiteX1" fmla="*/ 172498 w 306038"/>
                <a:gd name="connsiteY1" fmla="*/ 205835 h 242601"/>
                <a:gd name="connsiteX2" fmla="*/ 178784 w 306038"/>
                <a:gd name="connsiteY2" fmla="*/ 189262 h 242601"/>
                <a:gd name="connsiteX3" fmla="*/ 203168 w 306038"/>
                <a:gd name="connsiteY3" fmla="*/ 166307 h 242601"/>
                <a:gd name="connsiteX4" fmla="*/ 217456 w 306038"/>
                <a:gd name="connsiteY4" fmla="*/ 155162 h 242601"/>
                <a:gd name="connsiteX5" fmla="*/ 236601 w 306038"/>
                <a:gd name="connsiteY5" fmla="*/ 140208 h 242601"/>
                <a:gd name="connsiteX6" fmla="*/ 259366 w 306038"/>
                <a:gd name="connsiteY6" fmla="*/ 130016 h 242601"/>
                <a:gd name="connsiteX7" fmla="*/ 282226 w 306038"/>
                <a:gd name="connsiteY7" fmla="*/ 119825 h 242601"/>
                <a:gd name="connsiteX8" fmla="*/ 299656 w 306038"/>
                <a:gd name="connsiteY8" fmla="*/ 117634 h 242601"/>
                <a:gd name="connsiteX9" fmla="*/ 306038 w 306038"/>
                <a:gd name="connsiteY9" fmla="*/ 101156 h 242601"/>
                <a:gd name="connsiteX10" fmla="*/ 303943 w 306038"/>
                <a:gd name="connsiteY10" fmla="*/ 83630 h 242601"/>
                <a:gd name="connsiteX11" fmla="*/ 283178 w 306038"/>
                <a:gd name="connsiteY11" fmla="*/ 76676 h 242601"/>
                <a:gd name="connsiteX12" fmla="*/ 240792 w 306038"/>
                <a:gd name="connsiteY12" fmla="*/ 71437 h 242601"/>
                <a:gd name="connsiteX13" fmla="*/ 151638 w 306038"/>
                <a:gd name="connsiteY13" fmla="*/ 60484 h 242601"/>
                <a:gd name="connsiteX14" fmla="*/ 118205 w 306038"/>
                <a:gd name="connsiteY14" fmla="*/ 52007 h 242601"/>
                <a:gd name="connsiteX15" fmla="*/ 104299 w 306038"/>
                <a:gd name="connsiteY15" fmla="*/ 24384 h 242601"/>
                <a:gd name="connsiteX16" fmla="*/ 97917 w 306038"/>
                <a:gd name="connsiteY16" fmla="*/ 6286 h 242601"/>
                <a:gd name="connsiteX17" fmla="*/ 68199 w 306038"/>
                <a:gd name="connsiteY17" fmla="*/ 2572 h 242601"/>
                <a:gd name="connsiteX18" fmla="*/ 46958 w 306038"/>
                <a:gd name="connsiteY18" fmla="*/ 0 h 242601"/>
                <a:gd name="connsiteX19" fmla="*/ 50197 w 306038"/>
                <a:gd name="connsiteY19" fmla="*/ 43625 h 242601"/>
                <a:gd name="connsiteX20" fmla="*/ 20479 w 306038"/>
                <a:gd name="connsiteY20" fmla="*/ 40005 h 242601"/>
                <a:gd name="connsiteX21" fmla="*/ 16859 w 306038"/>
                <a:gd name="connsiteY21" fmla="*/ 104394 h 242601"/>
                <a:gd name="connsiteX22" fmla="*/ 14288 w 306038"/>
                <a:gd name="connsiteY22" fmla="*/ 125730 h 242601"/>
                <a:gd name="connsiteX23" fmla="*/ 14288 w 306038"/>
                <a:gd name="connsiteY23" fmla="*/ 160306 h 242601"/>
                <a:gd name="connsiteX24" fmla="*/ 0 w 306038"/>
                <a:gd name="connsiteY24" fmla="*/ 171545 h 242601"/>
                <a:gd name="connsiteX25" fmla="*/ 15907 w 306038"/>
                <a:gd name="connsiteY25" fmla="*/ 182118 h 242601"/>
                <a:gd name="connsiteX26" fmla="*/ 12192 w 306038"/>
                <a:gd name="connsiteY26" fmla="*/ 211931 h 242601"/>
                <a:gd name="connsiteX27" fmla="*/ 18097 w 306038"/>
                <a:gd name="connsiteY27" fmla="*/ 234315 h 242601"/>
                <a:gd name="connsiteX28" fmla="*/ 36671 w 306038"/>
                <a:gd name="connsiteY28" fmla="*/ 223647 h 242601"/>
                <a:gd name="connsiteX29" fmla="*/ 35528 w 306038"/>
                <a:gd name="connsiteY29" fmla="*/ 197549 h 242601"/>
                <a:gd name="connsiteX30" fmla="*/ 56197 w 306038"/>
                <a:gd name="connsiteY30" fmla="*/ 169831 h 242601"/>
                <a:gd name="connsiteX31" fmla="*/ 72676 w 306038"/>
                <a:gd name="connsiteY31" fmla="*/ 176212 h 242601"/>
                <a:gd name="connsiteX32" fmla="*/ 86487 w 306038"/>
                <a:gd name="connsiteY32" fmla="*/ 203835 h 242601"/>
                <a:gd name="connsiteX33" fmla="*/ 102965 w 306038"/>
                <a:gd name="connsiteY33" fmla="*/ 210217 h 242601"/>
                <a:gd name="connsiteX34" fmla="*/ 127921 w 306038"/>
                <a:gd name="connsiteY34" fmla="*/ 217551 h 242601"/>
                <a:gd name="connsiteX35" fmla="*/ 142780 w 306038"/>
                <a:gd name="connsiteY35" fmla="*/ 236696 h 242601"/>
                <a:gd name="connsiteX36" fmla="*/ 154972 w 306038"/>
                <a:gd name="connsiteY36" fmla="*/ 242602 h 242601"/>
                <a:gd name="connsiteX37" fmla="*/ 154972 w 306038"/>
                <a:gd name="connsiteY37" fmla="*/ 242602 h 242601"/>
                <a:gd name="connsiteX38" fmla="*/ 154972 w 306038"/>
                <a:gd name="connsiteY38" fmla="*/ 242602 h 2426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306038" h="242601">
                  <a:moveTo>
                    <a:pt x="154972" y="242602"/>
                  </a:moveTo>
                  <a:lnTo>
                    <a:pt x="172498" y="205835"/>
                  </a:lnTo>
                  <a:lnTo>
                    <a:pt x="178784" y="189262"/>
                  </a:lnTo>
                  <a:lnTo>
                    <a:pt x="203168" y="166307"/>
                  </a:lnTo>
                  <a:lnTo>
                    <a:pt x="217456" y="155162"/>
                  </a:lnTo>
                  <a:lnTo>
                    <a:pt x="236601" y="140208"/>
                  </a:lnTo>
                  <a:lnTo>
                    <a:pt x="259366" y="130016"/>
                  </a:lnTo>
                  <a:lnTo>
                    <a:pt x="282226" y="119825"/>
                  </a:lnTo>
                  <a:lnTo>
                    <a:pt x="299656" y="117634"/>
                  </a:lnTo>
                  <a:lnTo>
                    <a:pt x="306038" y="101156"/>
                  </a:lnTo>
                  <a:lnTo>
                    <a:pt x="303943" y="83630"/>
                  </a:lnTo>
                  <a:lnTo>
                    <a:pt x="283178" y="76676"/>
                  </a:lnTo>
                  <a:lnTo>
                    <a:pt x="240792" y="71437"/>
                  </a:lnTo>
                  <a:lnTo>
                    <a:pt x="151638" y="60484"/>
                  </a:lnTo>
                  <a:lnTo>
                    <a:pt x="118205" y="52007"/>
                  </a:lnTo>
                  <a:lnTo>
                    <a:pt x="104299" y="24384"/>
                  </a:lnTo>
                  <a:lnTo>
                    <a:pt x="97917" y="6286"/>
                  </a:lnTo>
                  <a:lnTo>
                    <a:pt x="68199" y="2572"/>
                  </a:lnTo>
                  <a:lnTo>
                    <a:pt x="46958" y="0"/>
                  </a:lnTo>
                  <a:lnTo>
                    <a:pt x="50197" y="43625"/>
                  </a:lnTo>
                  <a:lnTo>
                    <a:pt x="20479" y="40005"/>
                  </a:lnTo>
                  <a:lnTo>
                    <a:pt x="16859" y="104394"/>
                  </a:lnTo>
                  <a:lnTo>
                    <a:pt x="14288" y="125730"/>
                  </a:lnTo>
                  <a:lnTo>
                    <a:pt x="14288" y="160306"/>
                  </a:lnTo>
                  <a:lnTo>
                    <a:pt x="0" y="171545"/>
                  </a:lnTo>
                  <a:lnTo>
                    <a:pt x="15907" y="182118"/>
                  </a:lnTo>
                  <a:lnTo>
                    <a:pt x="12192" y="211931"/>
                  </a:lnTo>
                  <a:lnTo>
                    <a:pt x="18097" y="234315"/>
                  </a:lnTo>
                  <a:lnTo>
                    <a:pt x="36671" y="223647"/>
                  </a:lnTo>
                  <a:lnTo>
                    <a:pt x="35528" y="197549"/>
                  </a:lnTo>
                  <a:lnTo>
                    <a:pt x="56197" y="169831"/>
                  </a:lnTo>
                  <a:lnTo>
                    <a:pt x="72676" y="176212"/>
                  </a:lnTo>
                  <a:lnTo>
                    <a:pt x="86487" y="203835"/>
                  </a:lnTo>
                  <a:lnTo>
                    <a:pt x="102965" y="210217"/>
                  </a:lnTo>
                  <a:lnTo>
                    <a:pt x="127921" y="217551"/>
                  </a:lnTo>
                  <a:lnTo>
                    <a:pt x="142780" y="236696"/>
                  </a:lnTo>
                  <a:lnTo>
                    <a:pt x="154972" y="242602"/>
                  </a:lnTo>
                  <a:lnTo>
                    <a:pt x="154972" y="242602"/>
                  </a:lnTo>
                  <a:lnTo>
                    <a:pt x="154972" y="24260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0" name="Freeform: Shape 1249">
              <a:extLst>
                <a:ext uri="{FF2B5EF4-FFF2-40B4-BE49-F238E27FC236}">
                  <a16:creationId xmlns:a16="http://schemas.microsoft.com/office/drawing/2014/main" id="{3115F00A-F992-B9FE-07F9-C7830ED22C19}"/>
                </a:ext>
              </a:extLst>
            </p:cNvPr>
            <p:cNvSpPr/>
            <p:nvPr/>
          </p:nvSpPr>
          <p:spPr>
            <a:xfrm>
              <a:off x="3207889" y="1138390"/>
              <a:ext cx="710566" cy="640310"/>
            </a:xfrm>
            <a:custGeom>
              <a:avLst/>
              <a:gdLst>
                <a:gd name="connsiteX0" fmla="*/ 392144 w 421957"/>
                <a:gd name="connsiteY0" fmla="*/ 380238 h 380237"/>
                <a:gd name="connsiteX1" fmla="*/ 411289 w 421957"/>
                <a:gd name="connsiteY1" fmla="*/ 365284 h 380237"/>
                <a:gd name="connsiteX2" fmla="*/ 421957 w 421957"/>
                <a:gd name="connsiteY2" fmla="*/ 349282 h 380237"/>
                <a:gd name="connsiteX3" fmla="*/ 404908 w 421957"/>
                <a:gd name="connsiteY3" fmla="*/ 347186 h 380237"/>
                <a:gd name="connsiteX4" fmla="*/ 386810 w 421957"/>
                <a:gd name="connsiteY4" fmla="*/ 353568 h 380237"/>
                <a:gd name="connsiteX5" fmla="*/ 402717 w 421957"/>
                <a:gd name="connsiteY5" fmla="*/ 329565 h 380237"/>
                <a:gd name="connsiteX6" fmla="*/ 418147 w 421957"/>
                <a:gd name="connsiteY6" fmla="*/ 309848 h 380237"/>
                <a:gd name="connsiteX7" fmla="*/ 387858 w 421957"/>
                <a:gd name="connsiteY7" fmla="*/ 310420 h 380237"/>
                <a:gd name="connsiteX8" fmla="*/ 402717 w 421957"/>
                <a:gd name="connsiteY8" fmla="*/ 294894 h 380237"/>
                <a:gd name="connsiteX9" fmla="*/ 405289 w 421957"/>
                <a:gd name="connsiteY9" fmla="*/ 273653 h 380237"/>
                <a:gd name="connsiteX10" fmla="*/ 393573 w 421957"/>
                <a:gd name="connsiteY10" fmla="*/ 228886 h 380237"/>
                <a:gd name="connsiteX11" fmla="*/ 393001 w 421957"/>
                <a:gd name="connsiteY11" fmla="*/ 198501 h 380237"/>
                <a:gd name="connsiteX12" fmla="*/ 412623 w 421957"/>
                <a:gd name="connsiteY12" fmla="*/ 179261 h 380237"/>
                <a:gd name="connsiteX13" fmla="*/ 414719 w 421957"/>
                <a:gd name="connsiteY13" fmla="*/ 162211 h 380237"/>
                <a:gd name="connsiteX14" fmla="*/ 403574 w 421957"/>
                <a:gd name="connsiteY14" fmla="*/ 147828 h 380237"/>
                <a:gd name="connsiteX15" fmla="*/ 389191 w 421957"/>
                <a:gd name="connsiteY15" fmla="*/ 124492 h 380237"/>
                <a:gd name="connsiteX16" fmla="*/ 372618 w 421957"/>
                <a:gd name="connsiteY16" fmla="*/ 83439 h 380237"/>
                <a:gd name="connsiteX17" fmla="*/ 336328 w 421957"/>
                <a:gd name="connsiteY17" fmla="*/ 61722 h 380237"/>
                <a:gd name="connsiteX18" fmla="*/ 318802 w 421957"/>
                <a:gd name="connsiteY18" fmla="*/ 63818 h 380237"/>
                <a:gd name="connsiteX19" fmla="*/ 308705 w 421957"/>
                <a:gd name="connsiteY19" fmla="*/ 75533 h 380237"/>
                <a:gd name="connsiteX20" fmla="*/ 292703 w 421957"/>
                <a:gd name="connsiteY20" fmla="*/ 64960 h 380237"/>
                <a:gd name="connsiteX21" fmla="*/ 291084 w 421957"/>
                <a:gd name="connsiteY21" fmla="*/ 43148 h 380237"/>
                <a:gd name="connsiteX22" fmla="*/ 270891 w 421957"/>
                <a:gd name="connsiteY22" fmla="*/ 31909 h 380237"/>
                <a:gd name="connsiteX23" fmla="*/ 263938 w 421957"/>
                <a:gd name="connsiteY23" fmla="*/ 18098 h 380237"/>
                <a:gd name="connsiteX24" fmla="*/ 257556 w 421957"/>
                <a:gd name="connsiteY24" fmla="*/ 0 h 380237"/>
                <a:gd name="connsiteX25" fmla="*/ 239458 w 421957"/>
                <a:gd name="connsiteY25" fmla="*/ 6477 h 380237"/>
                <a:gd name="connsiteX26" fmla="*/ 217075 w 421957"/>
                <a:gd name="connsiteY26" fmla="*/ 12287 h 380237"/>
                <a:gd name="connsiteX27" fmla="*/ 206978 w 421957"/>
                <a:gd name="connsiteY27" fmla="*/ 24098 h 380237"/>
                <a:gd name="connsiteX28" fmla="*/ 200120 w 421957"/>
                <a:gd name="connsiteY28" fmla="*/ 44863 h 380237"/>
                <a:gd name="connsiteX29" fmla="*/ 179356 w 421957"/>
                <a:gd name="connsiteY29" fmla="*/ 38005 h 380237"/>
                <a:gd name="connsiteX30" fmla="*/ 168688 w 421957"/>
                <a:gd name="connsiteY30" fmla="*/ 19336 h 380237"/>
                <a:gd name="connsiteX31" fmla="*/ 152209 w 421957"/>
                <a:gd name="connsiteY31" fmla="*/ 12954 h 380237"/>
                <a:gd name="connsiteX32" fmla="*/ 149542 w 421957"/>
                <a:gd name="connsiteY32" fmla="*/ 34290 h 380237"/>
                <a:gd name="connsiteX33" fmla="*/ 133064 w 421957"/>
                <a:gd name="connsiteY33" fmla="*/ 27908 h 380237"/>
                <a:gd name="connsiteX34" fmla="*/ 115443 w 421957"/>
                <a:gd name="connsiteY34" fmla="*/ 30099 h 380237"/>
                <a:gd name="connsiteX35" fmla="*/ 98965 w 421957"/>
                <a:gd name="connsiteY35" fmla="*/ 23717 h 380237"/>
                <a:gd name="connsiteX36" fmla="*/ 88868 w 421957"/>
                <a:gd name="connsiteY36" fmla="*/ 35433 h 380237"/>
                <a:gd name="connsiteX37" fmla="*/ 69723 w 421957"/>
                <a:gd name="connsiteY37" fmla="*/ 50387 h 380237"/>
                <a:gd name="connsiteX38" fmla="*/ 52673 w 421957"/>
                <a:gd name="connsiteY38" fmla="*/ 48292 h 380237"/>
                <a:gd name="connsiteX39" fmla="*/ 34671 w 421957"/>
                <a:gd name="connsiteY39" fmla="*/ 54769 h 380237"/>
                <a:gd name="connsiteX40" fmla="*/ 18669 w 421957"/>
                <a:gd name="connsiteY40" fmla="*/ 44101 h 380237"/>
                <a:gd name="connsiteX41" fmla="*/ 0 w 421957"/>
                <a:gd name="connsiteY41" fmla="*/ 54769 h 380237"/>
                <a:gd name="connsiteX42" fmla="*/ 2191 w 421957"/>
                <a:gd name="connsiteY42" fmla="*/ 72390 h 380237"/>
                <a:gd name="connsiteX43" fmla="*/ 13430 w 421957"/>
                <a:gd name="connsiteY43" fmla="*/ 86773 h 380237"/>
                <a:gd name="connsiteX44" fmla="*/ 7048 w 421957"/>
                <a:gd name="connsiteY44" fmla="*/ 103251 h 380237"/>
                <a:gd name="connsiteX45" fmla="*/ 18193 w 421957"/>
                <a:gd name="connsiteY45" fmla="*/ 117634 h 380237"/>
                <a:gd name="connsiteX46" fmla="*/ 24670 w 421957"/>
                <a:gd name="connsiteY46" fmla="*/ 135731 h 380237"/>
                <a:gd name="connsiteX47" fmla="*/ 30480 w 421957"/>
                <a:gd name="connsiteY47" fmla="*/ 158115 h 380237"/>
                <a:gd name="connsiteX48" fmla="*/ 46006 w 421957"/>
                <a:gd name="connsiteY48" fmla="*/ 207645 h 380237"/>
                <a:gd name="connsiteX49" fmla="*/ 62008 w 421957"/>
                <a:gd name="connsiteY49" fmla="*/ 218218 h 380237"/>
                <a:gd name="connsiteX50" fmla="*/ 103537 w 421957"/>
                <a:gd name="connsiteY50" fmla="*/ 266700 h 380237"/>
                <a:gd name="connsiteX51" fmla="*/ 114776 w 421957"/>
                <a:gd name="connsiteY51" fmla="*/ 281083 h 380237"/>
                <a:gd name="connsiteX52" fmla="*/ 148876 w 421957"/>
                <a:gd name="connsiteY52" fmla="*/ 319850 h 380237"/>
                <a:gd name="connsiteX53" fmla="*/ 160115 w 421957"/>
                <a:gd name="connsiteY53" fmla="*/ 334232 h 380237"/>
                <a:gd name="connsiteX54" fmla="*/ 161734 w 421957"/>
                <a:gd name="connsiteY54" fmla="*/ 356045 h 380237"/>
                <a:gd name="connsiteX55" fmla="*/ 182975 w 421957"/>
                <a:gd name="connsiteY55" fmla="*/ 358712 h 380237"/>
                <a:gd name="connsiteX56" fmla="*/ 209645 w 421957"/>
                <a:gd name="connsiteY56" fmla="*/ 353378 h 380237"/>
                <a:gd name="connsiteX57" fmla="*/ 231457 w 421957"/>
                <a:gd name="connsiteY57" fmla="*/ 351663 h 380237"/>
                <a:gd name="connsiteX58" fmla="*/ 258032 w 421957"/>
                <a:gd name="connsiteY58" fmla="*/ 346329 h 380237"/>
                <a:gd name="connsiteX59" fmla="*/ 274034 w 421957"/>
                <a:gd name="connsiteY59" fmla="*/ 356997 h 380237"/>
                <a:gd name="connsiteX60" fmla="*/ 300609 w 421957"/>
                <a:gd name="connsiteY60" fmla="*/ 351568 h 380237"/>
                <a:gd name="connsiteX61" fmla="*/ 321373 w 421957"/>
                <a:gd name="connsiteY61" fmla="*/ 358426 h 380237"/>
                <a:gd name="connsiteX62" fmla="*/ 342138 w 421957"/>
                <a:gd name="connsiteY62" fmla="*/ 365379 h 380237"/>
                <a:gd name="connsiteX63" fmla="*/ 362903 w 421957"/>
                <a:gd name="connsiteY63" fmla="*/ 372237 h 380237"/>
                <a:gd name="connsiteX64" fmla="*/ 380429 w 421957"/>
                <a:gd name="connsiteY64" fmla="*/ 370046 h 380237"/>
                <a:gd name="connsiteX65" fmla="*/ 392144 w 421957"/>
                <a:gd name="connsiteY65" fmla="*/ 380238 h 380237"/>
                <a:gd name="connsiteX66" fmla="*/ 392144 w 421957"/>
                <a:gd name="connsiteY66" fmla="*/ 380238 h 380237"/>
                <a:gd name="connsiteX67" fmla="*/ 392144 w 421957"/>
                <a:gd name="connsiteY67" fmla="*/ 380238 h 3802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</a:cxnLst>
              <a:rect l="l" t="t" r="r" b="b"/>
              <a:pathLst>
                <a:path w="421957" h="380237">
                  <a:moveTo>
                    <a:pt x="392144" y="380238"/>
                  </a:moveTo>
                  <a:lnTo>
                    <a:pt x="411289" y="365284"/>
                  </a:lnTo>
                  <a:lnTo>
                    <a:pt x="421957" y="349282"/>
                  </a:lnTo>
                  <a:lnTo>
                    <a:pt x="404908" y="347186"/>
                  </a:lnTo>
                  <a:lnTo>
                    <a:pt x="386810" y="353568"/>
                  </a:lnTo>
                  <a:lnTo>
                    <a:pt x="402717" y="329565"/>
                  </a:lnTo>
                  <a:lnTo>
                    <a:pt x="418147" y="309848"/>
                  </a:lnTo>
                  <a:lnTo>
                    <a:pt x="387858" y="310420"/>
                  </a:lnTo>
                  <a:lnTo>
                    <a:pt x="402717" y="294894"/>
                  </a:lnTo>
                  <a:lnTo>
                    <a:pt x="405289" y="273653"/>
                  </a:lnTo>
                  <a:lnTo>
                    <a:pt x="393573" y="228886"/>
                  </a:lnTo>
                  <a:lnTo>
                    <a:pt x="393001" y="198501"/>
                  </a:lnTo>
                  <a:lnTo>
                    <a:pt x="412623" y="179261"/>
                  </a:lnTo>
                  <a:lnTo>
                    <a:pt x="414719" y="162211"/>
                  </a:lnTo>
                  <a:lnTo>
                    <a:pt x="403574" y="147828"/>
                  </a:lnTo>
                  <a:lnTo>
                    <a:pt x="389191" y="124492"/>
                  </a:lnTo>
                  <a:lnTo>
                    <a:pt x="372618" y="83439"/>
                  </a:lnTo>
                  <a:lnTo>
                    <a:pt x="336328" y="61722"/>
                  </a:lnTo>
                  <a:lnTo>
                    <a:pt x="318802" y="63818"/>
                  </a:lnTo>
                  <a:lnTo>
                    <a:pt x="308705" y="75533"/>
                  </a:lnTo>
                  <a:lnTo>
                    <a:pt x="292703" y="64960"/>
                  </a:lnTo>
                  <a:lnTo>
                    <a:pt x="291084" y="43148"/>
                  </a:lnTo>
                  <a:lnTo>
                    <a:pt x="270891" y="31909"/>
                  </a:lnTo>
                  <a:lnTo>
                    <a:pt x="263938" y="18098"/>
                  </a:lnTo>
                  <a:lnTo>
                    <a:pt x="257556" y="0"/>
                  </a:lnTo>
                  <a:lnTo>
                    <a:pt x="239458" y="6477"/>
                  </a:lnTo>
                  <a:lnTo>
                    <a:pt x="217075" y="12287"/>
                  </a:lnTo>
                  <a:lnTo>
                    <a:pt x="206978" y="24098"/>
                  </a:lnTo>
                  <a:lnTo>
                    <a:pt x="200120" y="44863"/>
                  </a:lnTo>
                  <a:lnTo>
                    <a:pt x="179356" y="38005"/>
                  </a:lnTo>
                  <a:lnTo>
                    <a:pt x="168688" y="19336"/>
                  </a:lnTo>
                  <a:lnTo>
                    <a:pt x="152209" y="12954"/>
                  </a:lnTo>
                  <a:lnTo>
                    <a:pt x="149542" y="34290"/>
                  </a:lnTo>
                  <a:lnTo>
                    <a:pt x="133064" y="27908"/>
                  </a:lnTo>
                  <a:lnTo>
                    <a:pt x="115443" y="30099"/>
                  </a:lnTo>
                  <a:lnTo>
                    <a:pt x="98965" y="23717"/>
                  </a:lnTo>
                  <a:lnTo>
                    <a:pt x="88868" y="35433"/>
                  </a:lnTo>
                  <a:lnTo>
                    <a:pt x="69723" y="50387"/>
                  </a:lnTo>
                  <a:lnTo>
                    <a:pt x="52673" y="48292"/>
                  </a:lnTo>
                  <a:lnTo>
                    <a:pt x="34671" y="54769"/>
                  </a:lnTo>
                  <a:lnTo>
                    <a:pt x="18669" y="44101"/>
                  </a:lnTo>
                  <a:lnTo>
                    <a:pt x="0" y="54769"/>
                  </a:lnTo>
                  <a:lnTo>
                    <a:pt x="2191" y="72390"/>
                  </a:lnTo>
                  <a:lnTo>
                    <a:pt x="13430" y="86773"/>
                  </a:lnTo>
                  <a:lnTo>
                    <a:pt x="7048" y="103251"/>
                  </a:lnTo>
                  <a:lnTo>
                    <a:pt x="18193" y="117634"/>
                  </a:lnTo>
                  <a:lnTo>
                    <a:pt x="24670" y="135731"/>
                  </a:lnTo>
                  <a:lnTo>
                    <a:pt x="30480" y="158115"/>
                  </a:lnTo>
                  <a:lnTo>
                    <a:pt x="46006" y="207645"/>
                  </a:lnTo>
                  <a:lnTo>
                    <a:pt x="62008" y="218218"/>
                  </a:lnTo>
                  <a:lnTo>
                    <a:pt x="103537" y="266700"/>
                  </a:lnTo>
                  <a:lnTo>
                    <a:pt x="114776" y="281083"/>
                  </a:lnTo>
                  <a:lnTo>
                    <a:pt x="148876" y="319850"/>
                  </a:lnTo>
                  <a:lnTo>
                    <a:pt x="160115" y="334232"/>
                  </a:lnTo>
                  <a:lnTo>
                    <a:pt x="161734" y="356045"/>
                  </a:lnTo>
                  <a:lnTo>
                    <a:pt x="182975" y="358712"/>
                  </a:lnTo>
                  <a:lnTo>
                    <a:pt x="209645" y="353378"/>
                  </a:lnTo>
                  <a:lnTo>
                    <a:pt x="231457" y="351663"/>
                  </a:lnTo>
                  <a:lnTo>
                    <a:pt x="258032" y="346329"/>
                  </a:lnTo>
                  <a:lnTo>
                    <a:pt x="274034" y="356997"/>
                  </a:lnTo>
                  <a:lnTo>
                    <a:pt x="300609" y="351568"/>
                  </a:lnTo>
                  <a:lnTo>
                    <a:pt x="321373" y="358426"/>
                  </a:lnTo>
                  <a:lnTo>
                    <a:pt x="342138" y="365379"/>
                  </a:lnTo>
                  <a:lnTo>
                    <a:pt x="362903" y="372237"/>
                  </a:lnTo>
                  <a:lnTo>
                    <a:pt x="380429" y="370046"/>
                  </a:lnTo>
                  <a:lnTo>
                    <a:pt x="392144" y="380238"/>
                  </a:lnTo>
                  <a:lnTo>
                    <a:pt x="392144" y="380238"/>
                  </a:lnTo>
                  <a:lnTo>
                    <a:pt x="392144" y="38023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1" name="Freeform: Shape 1250">
              <a:extLst>
                <a:ext uri="{FF2B5EF4-FFF2-40B4-BE49-F238E27FC236}">
                  <a16:creationId xmlns:a16="http://schemas.microsoft.com/office/drawing/2014/main" id="{D66F622D-2027-CB6D-8971-6C5B0D62F1D6}"/>
                </a:ext>
              </a:extLst>
            </p:cNvPr>
            <p:cNvSpPr/>
            <p:nvPr/>
          </p:nvSpPr>
          <p:spPr>
            <a:xfrm>
              <a:off x="3582421" y="322441"/>
              <a:ext cx="579681" cy="641114"/>
            </a:xfrm>
            <a:custGeom>
              <a:avLst/>
              <a:gdLst>
                <a:gd name="connsiteX0" fmla="*/ 211455 w 344233"/>
                <a:gd name="connsiteY0" fmla="*/ 380714 h 380714"/>
                <a:gd name="connsiteX1" fmla="*/ 225838 w 344233"/>
                <a:gd name="connsiteY1" fmla="*/ 369570 h 380714"/>
                <a:gd name="connsiteX2" fmla="*/ 243364 w 344233"/>
                <a:gd name="connsiteY2" fmla="*/ 367379 h 380714"/>
                <a:gd name="connsiteX3" fmla="*/ 261461 w 344233"/>
                <a:gd name="connsiteY3" fmla="*/ 360902 h 380714"/>
                <a:gd name="connsiteX4" fmla="*/ 281749 w 344233"/>
                <a:gd name="connsiteY4" fmla="*/ 372142 h 380714"/>
                <a:gd name="connsiteX5" fmla="*/ 292322 w 344233"/>
                <a:gd name="connsiteY5" fmla="*/ 356140 h 380714"/>
                <a:gd name="connsiteX6" fmla="*/ 310420 w 344233"/>
                <a:gd name="connsiteY6" fmla="*/ 349663 h 380714"/>
                <a:gd name="connsiteX7" fmla="*/ 304514 w 344233"/>
                <a:gd name="connsiteY7" fmla="*/ 327279 h 380714"/>
                <a:gd name="connsiteX8" fmla="*/ 325850 w 344233"/>
                <a:gd name="connsiteY8" fmla="*/ 329946 h 380714"/>
                <a:gd name="connsiteX9" fmla="*/ 328993 w 344233"/>
                <a:gd name="connsiteY9" fmla="*/ 304324 h 380714"/>
                <a:gd name="connsiteX10" fmla="*/ 343376 w 344233"/>
                <a:gd name="connsiteY10" fmla="*/ 293180 h 380714"/>
                <a:gd name="connsiteX11" fmla="*/ 341757 w 344233"/>
                <a:gd name="connsiteY11" fmla="*/ 271272 h 380714"/>
                <a:gd name="connsiteX12" fmla="*/ 339947 w 344233"/>
                <a:gd name="connsiteY12" fmla="*/ 180213 h 380714"/>
                <a:gd name="connsiteX13" fmla="*/ 344233 w 344233"/>
                <a:gd name="connsiteY13" fmla="*/ 146114 h 380714"/>
                <a:gd name="connsiteX14" fmla="*/ 328231 w 344233"/>
                <a:gd name="connsiteY14" fmla="*/ 135446 h 380714"/>
                <a:gd name="connsiteX15" fmla="*/ 321850 w 344233"/>
                <a:gd name="connsiteY15" fmla="*/ 117348 h 380714"/>
                <a:gd name="connsiteX16" fmla="*/ 310610 w 344233"/>
                <a:gd name="connsiteY16" fmla="*/ 102965 h 380714"/>
                <a:gd name="connsiteX17" fmla="*/ 279654 w 344233"/>
                <a:gd name="connsiteY17" fmla="*/ 73152 h 380714"/>
                <a:gd name="connsiteX18" fmla="*/ 277558 w 344233"/>
                <a:gd name="connsiteY18" fmla="*/ 55626 h 380714"/>
                <a:gd name="connsiteX19" fmla="*/ 255746 w 344233"/>
                <a:gd name="connsiteY19" fmla="*/ 57245 h 380714"/>
                <a:gd name="connsiteX20" fmla="*/ 234982 w 344233"/>
                <a:gd name="connsiteY20" fmla="*/ 50387 h 380714"/>
                <a:gd name="connsiteX21" fmla="*/ 218408 w 344233"/>
                <a:gd name="connsiteY21" fmla="*/ 44005 h 380714"/>
                <a:gd name="connsiteX22" fmla="*/ 202501 w 344233"/>
                <a:gd name="connsiteY22" fmla="*/ 33338 h 380714"/>
                <a:gd name="connsiteX23" fmla="*/ 177451 w 344233"/>
                <a:gd name="connsiteY23" fmla="*/ 25908 h 380714"/>
                <a:gd name="connsiteX24" fmla="*/ 151352 w 344233"/>
                <a:gd name="connsiteY24" fmla="*/ 27051 h 380714"/>
                <a:gd name="connsiteX25" fmla="*/ 144399 w 344233"/>
                <a:gd name="connsiteY25" fmla="*/ 13240 h 380714"/>
                <a:gd name="connsiteX26" fmla="*/ 107156 w 344233"/>
                <a:gd name="connsiteY26" fmla="*/ 0 h 380714"/>
                <a:gd name="connsiteX27" fmla="*/ 126301 w 344233"/>
                <a:gd name="connsiteY27" fmla="*/ 19622 h 380714"/>
                <a:gd name="connsiteX28" fmla="*/ 91249 w 344233"/>
                <a:gd name="connsiteY28" fmla="*/ 24003 h 380714"/>
                <a:gd name="connsiteX29" fmla="*/ 76771 w 344233"/>
                <a:gd name="connsiteY29" fmla="*/ 572 h 380714"/>
                <a:gd name="connsiteX30" fmla="*/ 31051 w 344233"/>
                <a:gd name="connsiteY30" fmla="*/ 20860 h 380714"/>
                <a:gd name="connsiteX31" fmla="*/ 27432 w 344233"/>
                <a:gd name="connsiteY31" fmla="*/ 50673 h 380714"/>
                <a:gd name="connsiteX32" fmla="*/ 20002 w 344233"/>
                <a:gd name="connsiteY32" fmla="*/ 110395 h 380714"/>
                <a:gd name="connsiteX33" fmla="*/ 17431 w 344233"/>
                <a:gd name="connsiteY33" fmla="*/ 131731 h 380714"/>
                <a:gd name="connsiteX34" fmla="*/ 14764 w 344233"/>
                <a:gd name="connsiteY34" fmla="*/ 153067 h 380714"/>
                <a:gd name="connsiteX35" fmla="*/ 8477 w 344233"/>
                <a:gd name="connsiteY35" fmla="*/ 204216 h 380714"/>
                <a:gd name="connsiteX36" fmla="*/ 0 w 344233"/>
                <a:gd name="connsiteY36" fmla="*/ 272415 h 380714"/>
                <a:gd name="connsiteX37" fmla="*/ 5905 w 344233"/>
                <a:gd name="connsiteY37" fmla="*/ 294799 h 380714"/>
                <a:gd name="connsiteX38" fmla="*/ 8096 w 344233"/>
                <a:gd name="connsiteY38" fmla="*/ 312325 h 380714"/>
                <a:gd name="connsiteX39" fmla="*/ 18764 w 344233"/>
                <a:gd name="connsiteY39" fmla="*/ 330994 h 380714"/>
                <a:gd name="connsiteX40" fmla="*/ 35814 w 344233"/>
                <a:gd name="connsiteY40" fmla="*/ 333089 h 380714"/>
                <a:gd name="connsiteX41" fmla="*/ 52292 w 344233"/>
                <a:gd name="connsiteY41" fmla="*/ 339471 h 380714"/>
                <a:gd name="connsiteX42" fmla="*/ 69818 w 344233"/>
                <a:gd name="connsiteY42" fmla="*/ 337280 h 380714"/>
                <a:gd name="connsiteX43" fmla="*/ 85344 w 344233"/>
                <a:gd name="connsiteY43" fmla="*/ 352139 h 380714"/>
                <a:gd name="connsiteX44" fmla="*/ 101251 w 344233"/>
                <a:gd name="connsiteY44" fmla="*/ 362807 h 380714"/>
                <a:gd name="connsiteX45" fmla="*/ 115157 w 344233"/>
                <a:gd name="connsiteY45" fmla="*/ 355854 h 380714"/>
                <a:gd name="connsiteX46" fmla="*/ 135922 w 344233"/>
                <a:gd name="connsiteY46" fmla="*/ 362712 h 380714"/>
                <a:gd name="connsiteX47" fmla="*/ 152876 w 344233"/>
                <a:gd name="connsiteY47" fmla="*/ 364808 h 380714"/>
                <a:gd name="connsiteX48" fmla="*/ 174212 w 344233"/>
                <a:gd name="connsiteY48" fmla="*/ 367474 h 380714"/>
                <a:gd name="connsiteX49" fmla="*/ 195453 w 344233"/>
                <a:gd name="connsiteY49" fmla="*/ 370141 h 380714"/>
                <a:gd name="connsiteX50" fmla="*/ 211455 w 344233"/>
                <a:gd name="connsiteY50" fmla="*/ 380714 h 380714"/>
                <a:gd name="connsiteX51" fmla="*/ 211455 w 344233"/>
                <a:gd name="connsiteY51" fmla="*/ 380714 h 380714"/>
                <a:gd name="connsiteX52" fmla="*/ 211455 w 344233"/>
                <a:gd name="connsiteY52" fmla="*/ 380714 h 3807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344233" h="380714">
                  <a:moveTo>
                    <a:pt x="211455" y="380714"/>
                  </a:moveTo>
                  <a:lnTo>
                    <a:pt x="225838" y="369570"/>
                  </a:lnTo>
                  <a:lnTo>
                    <a:pt x="243364" y="367379"/>
                  </a:lnTo>
                  <a:lnTo>
                    <a:pt x="261461" y="360902"/>
                  </a:lnTo>
                  <a:lnTo>
                    <a:pt x="281749" y="372142"/>
                  </a:lnTo>
                  <a:lnTo>
                    <a:pt x="292322" y="356140"/>
                  </a:lnTo>
                  <a:lnTo>
                    <a:pt x="310420" y="349663"/>
                  </a:lnTo>
                  <a:lnTo>
                    <a:pt x="304514" y="327279"/>
                  </a:lnTo>
                  <a:lnTo>
                    <a:pt x="325850" y="329946"/>
                  </a:lnTo>
                  <a:lnTo>
                    <a:pt x="328993" y="304324"/>
                  </a:lnTo>
                  <a:lnTo>
                    <a:pt x="343376" y="293180"/>
                  </a:lnTo>
                  <a:lnTo>
                    <a:pt x="341757" y="271272"/>
                  </a:lnTo>
                  <a:lnTo>
                    <a:pt x="339947" y="180213"/>
                  </a:lnTo>
                  <a:lnTo>
                    <a:pt x="344233" y="146114"/>
                  </a:lnTo>
                  <a:lnTo>
                    <a:pt x="328231" y="135446"/>
                  </a:lnTo>
                  <a:lnTo>
                    <a:pt x="321850" y="117348"/>
                  </a:lnTo>
                  <a:lnTo>
                    <a:pt x="310610" y="102965"/>
                  </a:lnTo>
                  <a:lnTo>
                    <a:pt x="279654" y="73152"/>
                  </a:lnTo>
                  <a:lnTo>
                    <a:pt x="277558" y="55626"/>
                  </a:lnTo>
                  <a:lnTo>
                    <a:pt x="255746" y="57245"/>
                  </a:lnTo>
                  <a:lnTo>
                    <a:pt x="234982" y="50387"/>
                  </a:lnTo>
                  <a:lnTo>
                    <a:pt x="218408" y="44005"/>
                  </a:lnTo>
                  <a:lnTo>
                    <a:pt x="202501" y="33338"/>
                  </a:lnTo>
                  <a:lnTo>
                    <a:pt x="177451" y="25908"/>
                  </a:lnTo>
                  <a:lnTo>
                    <a:pt x="151352" y="27051"/>
                  </a:lnTo>
                  <a:lnTo>
                    <a:pt x="144399" y="13240"/>
                  </a:lnTo>
                  <a:lnTo>
                    <a:pt x="107156" y="0"/>
                  </a:lnTo>
                  <a:lnTo>
                    <a:pt x="126301" y="19622"/>
                  </a:lnTo>
                  <a:lnTo>
                    <a:pt x="91249" y="24003"/>
                  </a:lnTo>
                  <a:lnTo>
                    <a:pt x="76771" y="572"/>
                  </a:lnTo>
                  <a:lnTo>
                    <a:pt x="31051" y="20860"/>
                  </a:lnTo>
                  <a:lnTo>
                    <a:pt x="27432" y="50673"/>
                  </a:lnTo>
                  <a:lnTo>
                    <a:pt x="20002" y="110395"/>
                  </a:lnTo>
                  <a:lnTo>
                    <a:pt x="17431" y="131731"/>
                  </a:lnTo>
                  <a:lnTo>
                    <a:pt x="14764" y="153067"/>
                  </a:lnTo>
                  <a:lnTo>
                    <a:pt x="8477" y="204216"/>
                  </a:lnTo>
                  <a:lnTo>
                    <a:pt x="0" y="272415"/>
                  </a:lnTo>
                  <a:lnTo>
                    <a:pt x="5905" y="294799"/>
                  </a:lnTo>
                  <a:lnTo>
                    <a:pt x="8096" y="312325"/>
                  </a:lnTo>
                  <a:lnTo>
                    <a:pt x="18764" y="330994"/>
                  </a:lnTo>
                  <a:lnTo>
                    <a:pt x="35814" y="333089"/>
                  </a:lnTo>
                  <a:lnTo>
                    <a:pt x="52292" y="339471"/>
                  </a:lnTo>
                  <a:lnTo>
                    <a:pt x="69818" y="337280"/>
                  </a:lnTo>
                  <a:lnTo>
                    <a:pt x="85344" y="352139"/>
                  </a:lnTo>
                  <a:lnTo>
                    <a:pt x="101251" y="362807"/>
                  </a:lnTo>
                  <a:lnTo>
                    <a:pt x="115157" y="355854"/>
                  </a:lnTo>
                  <a:lnTo>
                    <a:pt x="135922" y="362712"/>
                  </a:lnTo>
                  <a:lnTo>
                    <a:pt x="152876" y="364808"/>
                  </a:lnTo>
                  <a:lnTo>
                    <a:pt x="174212" y="367474"/>
                  </a:lnTo>
                  <a:lnTo>
                    <a:pt x="195453" y="370141"/>
                  </a:lnTo>
                  <a:lnTo>
                    <a:pt x="211455" y="380714"/>
                  </a:lnTo>
                  <a:lnTo>
                    <a:pt x="211455" y="380714"/>
                  </a:lnTo>
                  <a:lnTo>
                    <a:pt x="211455" y="38071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2" name="Freeform: Shape 1251">
              <a:extLst>
                <a:ext uri="{FF2B5EF4-FFF2-40B4-BE49-F238E27FC236}">
                  <a16:creationId xmlns:a16="http://schemas.microsoft.com/office/drawing/2014/main" id="{9860565F-A5EF-C51C-7D9E-481DFEBAADEE}"/>
                </a:ext>
              </a:extLst>
            </p:cNvPr>
            <p:cNvSpPr/>
            <p:nvPr/>
          </p:nvSpPr>
          <p:spPr>
            <a:xfrm>
              <a:off x="4154242" y="303834"/>
              <a:ext cx="690836" cy="816429"/>
            </a:xfrm>
            <a:custGeom>
              <a:avLst/>
              <a:gdLst>
                <a:gd name="connsiteX0" fmla="*/ 376237 w 410241"/>
                <a:gd name="connsiteY0" fmla="*/ 484823 h 484822"/>
                <a:gd name="connsiteX1" fmla="*/ 410242 w 410241"/>
                <a:gd name="connsiteY1" fmla="*/ 419862 h 484822"/>
                <a:gd name="connsiteX2" fmla="*/ 403860 w 410241"/>
                <a:gd name="connsiteY2" fmla="*/ 401765 h 484822"/>
                <a:gd name="connsiteX3" fmla="*/ 386620 w 410241"/>
                <a:gd name="connsiteY3" fmla="*/ 330518 h 484822"/>
                <a:gd name="connsiteX4" fmla="*/ 374713 w 410241"/>
                <a:gd name="connsiteY4" fmla="*/ 285750 h 484822"/>
                <a:gd name="connsiteX5" fmla="*/ 376142 w 410241"/>
                <a:gd name="connsiteY5" fmla="*/ 169164 h 484822"/>
                <a:gd name="connsiteX6" fmla="*/ 360617 w 410241"/>
                <a:gd name="connsiteY6" fmla="*/ 154305 h 484822"/>
                <a:gd name="connsiteX7" fmla="*/ 351472 w 410241"/>
                <a:gd name="connsiteY7" fmla="*/ 122873 h 484822"/>
                <a:gd name="connsiteX8" fmla="*/ 350330 w 410241"/>
                <a:gd name="connsiteY8" fmla="*/ 96774 h 484822"/>
                <a:gd name="connsiteX9" fmla="*/ 323564 w 410241"/>
                <a:gd name="connsiteY9" fmla="*/ 67532 h 484822"/>
                <a:gd name="connsiteX10" fmla="*/ 289274 w 410241"/>
                <a:gd name="connsiteY10" fmla="*/ 28766 h 484822"/>
                <a:gd name="connsiteX11" fmla="*/ 272701 w 410241"/>
                <a:gd name="connsiteY11" fmla="*/ 22384 h 484822"/>
                <a:gd name="connsiteX12" fmla="*/ 248126 w 410241"/>
                <a:gd name="connsiteY12" fmla="*/ 10668 h 484822"/>
                <a:gd name="connsiteX13" fmla="*/ 232029 w 410241"/>
                <a:gd name="connsiteY13" fmla="*/ 0 h 484822"/>
                <a:gd name="connsiteX14" fmla="*/ 214408 w 410241"/>
                <a:gd name="connsiteY14" fmla="*/ 2191 h 484822"/>
                <a:gd name="connsiteX15" fmla="*/ 200025 w 410241"/>
                <a:gd name="connsiteY15" fmla="*/ 13430 h 484822"/>
                <a:gd name="connsiteX16" fmla="*/ 183927 w 410241"/>
                <a:gd name="connsiteY16" fmla="*/ 2762 h 484822"/>
                <a:gd name="connsiteX17" fmla="*/ 162020 w 410241"/>
                <a:gd name="connsiteY17" fmla="*/ 4382 h 484822"/>
                <a:gd name="connsiteX18" fmla="*/ 139065 w 410241"/>
                <a:gd name="connsiteY18" fmla="*/ 14478 h 484822"/>
                <a:gd name="connsiteX19" fmla="*/ 119920 w 410241"/>
                <a:gd name="connsiteY19" fmla="*/ 29432 h 484822"/>
                <a:gd name="connsiteX20" fmla="*/ 117824 w 410241"/>
                <a:gd name="connsiteY20" fmla="*/ 46482 h 484822"/>
                <a:gd name="connsiteX21" fmla="*/ 96393 w 410241"/>
                <a:gd name="connsiteY21" fmla="*/ 43815 h 484822"/>
                <a:gd name="connsiteX22" fmla="*/ 79819 w 410241"/>
                <a:gd name="connsiteY22" fmla="*/ 37433 h 484822"/>
                <a:gd name="connsiteX23" fmla="*/ 62770 w 410241"/>
                <a:gd name="connsiteY23" fmla="*/ 35338 h 484822"/>
                <a:gd name="connsiteX24" fmla="*/ 48292 w 410241"/>
                <a:gd name="connsiteY24" fmla="*/ 46577 h 484822"/>
                <a:gd name="connsiteX25" fmla="*/ 27051 w 410241"/>
                <a:gd name="connsiteY25" fmla="*/ 78486 h 484822"/>
                <a:gd name="connsiteX26" fmla="*/ 20669 w 410241"/>
                <a:gd name="connsiteY26" fmla="*/ 95059 h 484822"/>
                <a:gd name="connsiteX27" fmla="*/ 7906 w 410241"/>
                <a:gd name="connsiteY27" fmla="*/ 128016 h 484822"/>
                <a:gd name="connsiteX28" fmla="*/ 5239 w 410241"/>
                <a:gd name="connsiteY28" fmla="*/ 149352 h 484822"/>
                <a:gd name="connsiteX29" fmla="*/ 0 w 410241"/>
                <a:gd name="connsiteY29" fmla="*/ 191929 h 484822"/>
                <a:gd name="connsiteX30" fmla="*/ 1810 w 410241"/>
                <a:gd name="connsiteY30" fmla="*/ 282988 h 484822"/>
                <a:gd name="connsiteX31" fmla="*/ 28003 w 410241"/>
                <a:gd name="connsiteY31" fmla="*/ 281845 h 484822"/>
                <a:gd name="connsiteX32" fmla="*/ 42958 w 410241"/>
                <a:gd name="connsiteY32" fmla="*/ 300990 h 484822"/>
                <a:gd name="connsiteX33" fmla="*/ 44577 w 410241"/>
                <a:gd name="connsiteY33" fmla="*/ 322898 h 484822"/>
                <a:gd name="connsiteX34" fmla="*/ 55911 w 410241"/>
                <a:gd name="connsiteY34" fmla="*/ 337185 h 484822"/>
                <a:gd name="connsiteX35" fmla="*/ 62294 w 410241"/>
                <a:gd name="connsiteY35" fmla="*/ 355283 h 484822"/>
                <a:gd name="connsiteX36" fmla="*/ 78391 w 410241"/>
                <a:gd name="connsiteY36" fmla="*/ 365950 h 484822"/>
                <a:gd name="connsiteX37" fmla="*/ 98679 w 410241"/>
                <a:gd name="connsiteY37" fmla="*/ 377095 h 484822"/>
                <a:gd name="connsiteX38" fmla="*/ 115824 w 410241"/>
                <a:gd name="connsiteY38" fmla="*/ 379190 h 484822"/>
                <a:gd name="connsiteX39" fmla="*/ 170878 w 410241"/>
                <a:gd name="connsiteY39" fmla="*/ 390335 h 484822"/>
                <a:gd name="connsiteX40" fmla="*/ 172974 w 410241"/>
                <a:gd name="connsiteY40" fmla="*/ 407861 h 484822"/>
                <a:gd name="connsiteX41" fmla="*/ 197072 w 410241"/>
                <a:gd name="connsiteY41" fmla="*/ 423863 h 484822"/>
                <a:gd name="connsiteX42" fmla="*/ 221742 w 410241"/>
                <a:gd name="connsiteY42" fmla="*/ 435483 h 484822"/>
                <a:gd name="connsiteX43" fmla="*/ 290703 w 410241"/>
                <a:gd name="connsiteY43" fmla="*/ 474345 h 484822"/>
                <a:gd name="connsiteX44" fmla="*/ 376237 w 410241"/>
                <a:gd name="connsiteY44" fmla="*/ 484823 h 484822"/>
                <a:gd name="connsiteX45" fmla="*/ 376237 w 410241"/>
                <a:gd name="connsiteY45" fmla="*/ 484823 h 484822"/>
                <a:gd name="connsiteX46" fmla="*/ 376237 w 410241"/>
                <a:gd name="connsiteY46" fmla="*/ 484823 h 484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410241" h="484822">
                  <a:moveTo>
                    <a:pt x="376237" y="484823"/>
                  </a:moveTo>
                  <a:lnTo>
                    <a:pt x="410242" y="419862"/>
                  </a:lnTo>
                  <a:lnTo>
                    <a:pt x="403860" y="401765"/>
                  </a:lnTo>
                  <a:lnTo>
                    <a:pt x="386620" y="330518"/>
                  </a:lnTo>
                  <a:lnTo>
                    <a:pt x="374713" y="285750"/>
                  </a:lnTo>
                  <a:lnTo>
                    <a:pt x="376142" y="169164"/>
                  </a:lnTo>
                  <a:lnTo>
                    <a:pt x="360617" y="154305"/>
                  </a:lnTo>
                  <a:lnTo>
                    <a:pt x="351472" y="122873"/>
                  </a:lnTo>
                  <a:lnTo>
                    <a:pt x="350330" y="96774"/>
                  </a:lnTo>
                  <a:lnTo>
                    <a:pt x="323564" y="67532"/>
                  </a:lnTo>
                  <a:lnTo>
                    <a:pt x="289274" y="28766"/>
                  </a:lnTo>
                  <a:lnTo>
                    <a:pt x="272701" y="22384"/>
                  </a:lnTo>
                  <a:lnTo>
                    <a:pt x="248126" y="10668"/>
                  </a:lnTo>
                  <a:lnTo>
                    <a:pt x="232029" y="0"/>
                  </a:lnTo>
                  <a:lnTo>
                    <a:pt x="214408" y="2191"/>
                  </a:lnTo>
                  <a:lnTo>
                    <a:pt x="200025" y="13430"/>
                  </a:lnTo>
                  <a:lnTo>
                    <a:pt x="183927" y="2762"/>
                  </a:lnTo>
                  <a:lnTo>
                    <a:pt x="162020" y="4382"/>
                  </a:lnTo>
                  <a:lnTo>
                    <a:pt x="139065" y="14478"/>
                  </a:lnTo>
                  <a:lnTo>
                    <a:pt x="119920" y="29432"/>
                  </a:lnTo>
                  <a:lnTo>
                    <a:pt x="117824" y="46482"/>
                  </a:lnTo>
                  <a:lnTo>
                    <a:pt x="96393" y="43815"/>
                  </a:lnTo>
                  <a:lnTo>
                    <a:pt x="79819" y="37433"/>
                  </a:lnTo>
                  <a:lnTo>
                    <a:pt x="62770" y="35338"/>
                  </a:lnTo>
                  <a:lnTo>
                    <a:pt x="48292" y="46577"/>
                  </a:lnTo>
                  <a:lnTo>
                    <a:pt x="27051" y="78486"/>
                  </a:lnTo>
                  <a:lnTo>
                    <a:pt x="20669" y="95059"/>
                  </a:lnTo>
                  <a:lnTo>
                    <a:pt x="7906" y="128016"/>
                  </a:lnTo>
                  <a:lnTo>
                    <a:pt x="5239" y="149352"/>
                  </a:lnTo>
                  <a:lnTo>
                    <a:pt x="0" y="191929"/>
                  </a:lnTo>
                  <a:lnTo>
                    <a:pt x="1810" y="282988"/>
                  </a:lnTo>
                  <a:lnTo>
                    <a:pt x="28003" y="281845"/>
                  </a:lnTo>
                  <a:lnTo>
                    <a:pt x="42958" y="300990"/>
                  </a:lnTo>
                  <a:lnTo>
                    <a:pt x="44577" y="322898"/>
                  </a:lnTo>
                  <a:lnTo>
                    <a:pt x="55911" y="337185"/>
                  </a:lnTo>
                  <a:lnTo>
                    <a:pt x="62294" y="355283"/>
                  </a:lnTo>
                  <a:lnTo>
                    <a:pt x="78391" y="365950"/>
                  </a:lnTo>
                  <a:lnTo>
                    <a:pt x="98679" y="377095"/>
                  </a:lnTo>
                  <a:lnTo>
                    <a:pt x="115824" y="379190"/>
                  </a:lnTo>
                  <a:lnTo>
                    <a:pt x="170878" y="390335"/>
                  </a:lnTo>
                  <a:lnTo>
                    <a:pt x="172974" y="407861"/>
                  </a:lnTo>
                  <a:lnTo>
                    <a:pt x="197072" y="423863"/>
                  </a:lnTo>
                  <a:lnTo>
                    <a:pt x="221742" y="435483"/>
                  </a:lnTo>
                  <a:lnTo>
                    <a:pt x="290703" y="474345"/>
                  </a:lnTo>
                  <a:lnTo>
                    <a:pt x="376237" y="484823"/>
                  </a:lnTo>
                  <a:lnTo>
                    <a:pt x="376237" y="484823"/>
                  </a:lnTo>
                  <a:lnTo>
                    <a:pt x="376237" y="48482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3" name="Freeform: Shape 1252">
              <a:extLst>
                <a:ext uri="{FF2B5EF4-FFF2-40B4-BE49-F238E27FC236}">
                  <a16:creationId xmlns:a16="http://schemas.microsoft.com/office/drawing/2014/main" id="{128F0A16-E877-1805-CA6B-4947B565252B}"/>
                </a:ext>
              </a:extLst>
            </p:cNvPr>
            <p:cNvSpPr/>
            <p:nvPr/>
          </p:nvSpPr>
          <p:spPr>
            <a:xfrm>
              <a:off x="4518828" y="102374"/>
              <a:ext cx="911705" cy="470929"/>
            </a:xfrm>
            <a:custGeom>
              <a:avLst/>
              <a:gdLst>
                <a:gd name="connsiteX0" fmla="*/ 151733 w 541400"/>
                <a:gd name="connsiteY0" fmla="*/ 279654 h 279653"/>
                <a:gd name="connsiteX1" fmla="*/ 174021 w 541400"/>
                <a:gd name="connsiteY1" fmla="*/ 273749 h 279653"/>
                <a:gd name="connsiteX2" fmla="*/ 188309 w 541400"/>
                <a:gd name="connsiteY2" fmla="*/ 193072 h 279653"/>
                <a:gd name="connsiteX3" fmla="*/ 192024 w 541400"/>
                <a:gd name="connsiteY3" fmla="*/ 163163 h 279653"/>
                <a:gd name="connsiteX4" fmla="*/ 203168 w 541400"/>
                <a:gd name="connsiteY4" fmla="*/ 142780 h 279653"/>
                <a:gd name="connsiteX5" fmla="*/ 213836 w 541400"/>
                <a:gd name="connsiteY5" fmla="*/ 126778 h 279653"/>
                <a:gd name="connsiteX6" fmla="*/ 232410 w 541400"/>
                <a:gd name="connsiteY6" fmla="*/ 116015 h 279653"/>
                <a:gd name="connsiteX7" fmla="*/ 230791 w 541400"/>
                <a:gd name="connsiteY7" fmla="*/ 94107 h 279653"/>
                <a:gd name="connsiteX8" fmla="*/ 248888 w 541400"/>
                <a:gd name="connsiteY8" fmla="*/ 87630 h 279653"/>
                <a:gd name="connsiteX9" fmla="*/ 267462 w 541400"/>
                <a:gd name="connsiteY9" fmla="*/ 76962 h 279653"/>
                <a:gd name="connsiteX10" fmla="*/ 289274 w 541400"/>
                <a:gd name="connsiteY10" fmla="*/ 75343 h 279653"/>
                <a:gd name="connsiteX11" fmla="*/ 312134 w 541400"/>
                <a:gd name="connsiteY11" fmla="*/ 65151 h 279653"/>
                <a:gd name="connsiteX12" fmla="*/ 334423 w 541400"/>
                <a:gd name="connsiteY12" fmla="*/ 59150 h 279653"/>
                <a:gd name="connsiteX13" fmla="*/ 368522 w 541400"/>
                <a:gd name="connsiteY13" fmla="*/ 63341 h 279653"/>
                <a:gd name="connsiteX14" fmla="*/ 402050 w 541400"/>
                <a:gd name="connsiteY14" fmla="*/ 71818 h 279653"/>
                <a:gd name="connsiteX15" fmla="*/ 430720 w 541400"/>
                <a:gd name="connsiteY15" fmla="*/ 84106 h 279653"/>
                <a:gd name="connsiteX16" fmla="*/ 458914 w 541400"/>
                <a:gd name="connsiteY16" fmla="*/ 100584 h 279653"/>
                <a:gd name="connsiteX17" fmla="*/ 489775 w 541400"/>
                <a:gd name="connsiteY17" fmla="*/ 130397 h 279653"/>
                <a:gd name="connsiteX18" fmla="*/ 541401 w 541400"/>
                <a:gd name="connsiteY18" fmla="*/ 132493 h 279653"/>
                <a:gd name="connsiteX19" fmla="*/ 524351 w 541400"/>
                <a:gd name="connsiteY19" fmla="*/ 95631 h 279653"/>
                <a:gd name="connsiteX20" fmla="*/ 489204 w 541400"/>
                <a:gd name="connsiteY20" fmla="*/ 30575 h 279653"/>
                <a:gd name="connsiteX21" fmla="*/ 463105 w 541400"/>
                <a:gd name="connsiteY21" fmla="*/ 31623 h 279653"/>
                <a:gd name="connsiteX22" fmla="*/ 433388 w 541400"/>
                <a:gd name="connsiteY22" fmla="*/ 28004 h 279653"/>
                <a:gd name="connsiteX23" fmla="*/ 373285 w 541400"/>
                <a:gd name="connsiteY23" fmla="*/ 24860 h 279653"/>
                <a:gd name="connsiteX24" fmla="*/ 334994 w 541400"/>
                <a:gd name="connsiteY24" fmla="*/ 20193 h 279653"/>
                <a:gd name="connsiteX25" fmla="*/ 305181 w 541400"/>
                <a:gd name="connsiteY25" fmla="*/ 16478 h 279653"/>
                <a:gd name="connsiteX26" fmla="*/ 254127 w 541400"/>
                <a:gd name="connsiteY26" fmla="*/ 10192 h 279653"/>
                <a:gd name="connsiteX27" fmla="*/ 202502 w 541400"/>
                <a:gd name="connsiteY27" fmla="*/ 8191 h 279653"/>
                <a:gd name="connsiteX28" fmla="*/ 172688 w 541400"/>
                <a:gd name="connsiteY28" fmla="*/ 4477 h 279653"/>
                <a:gd name="connsiteX29" fmla="*/ 116871 w 541400"/>
                <a:gd name="connsiteY29" fmla="*/ 1905 h 279653"/>
                <a:gd name="connsiteX30" fmla="*/ 30766 w 541400"/>
                <a:gd name="connsiteY30" fmla="*/ 0 h 279653"/>
                <a:gd name="connsiteX31" fmla="*/ 8954 w 541400"/>
                <a:gd name="connsiteY31" fmla="*/ 1619 h 279653"/>
                <a:gd name="connsiteX32" fmla="*/ 2571 w 541400"/>
                <a:gd name="connsiteY32" fmla="*/ 18193 h 279653"/>
                <a:gd name="connsiteX33" fmla="*/ 7334 w 541400"/>
                <a:gd name="connsiteY33" fmla="*/ 49149 h 279653"/>
                <a:gd name="connsiteX34" fmla="*/ 18002 w 541400"/>
                <a:gd name="connsiteY34" fmla="*/ 67913 h 279653"/>
                <a:gd name="connsiteX35" fmla="*/ 7429 w 541400"/>
                <a:gd name="connsiteY35" fmla="*/ 83915 h 279653"/>
                <a:gd name="connsiteX36" fmla="*/ 0 w 541400"/>
                <a:gd name="connsiteY36" fmla="*/ 109061 h 279653"/>
                <a:gd name="connsiteX37" fmla="*/ 24955 w 541400"/>
                <a:gd name="connsiteY37" fmla="*/ 116491 h 279653"/>
                <a:gd name="connsiteX38" fmla="*/ 36195 w 541400"/>
                <a:gd name="connsiteY38" fmla="*/ 130874 h 279653"/>
                <a:gd name="connsiteX39" fmla="*/ 56388 w 541400"/>
                <a:gd name="connsiteY39" fmla="*/ 142018 h 279653"/>
                <a:gd name="connsiteX40" fmla="*/ 72866 w 541400"/>
                <a:gd name="connsiteY40" fmla="*/ 148400 h 279653"/>
                <a:gd name="connsiteX41" fmla="*/ 95821 w 541400"/>
                <a:gd name="connsiteY41" fmla="*/ 172974 h 279653"/>
                <a:gd name="connsiteX42" fmla="*/ 106966 w 541400"/>
                <a:gd name="connsiteY42" fmla="*/ 187357 h 279653"/>
                <a:gd name="connsiteX43" fmla="*/ 122396 w 541400"/>
                <a:gd name="connsiteY43" fmla="*/ 202311 h 279653"/>
                <a:gd name="connsiteX44" fmla="*/ 134683 w 541400"/>
                <a:gd name="connsiteY44" fmla="*/ 242887 h 279653"/>
                <a:gd name="connsiteX45" fmla="*/ 145352 w 541400"/>
                <a:gd name="connsiteY45" fmla="*/ 261557 h 279653"/>
                <a:gd name="connsiteX46" fmla="*/ 151733 w 541400"/>
                <a:gd name="connsiteY46" fmla="*/ 279654 h 279653"/>
                <a:gd name="connsiteX47" fmla="*/ 151733 w 541400"/>
                <a:gd name="connsiteY47" fmla="*/ 279654 h 279653"/>
                <a:gd name="connsiteX48" fmla="*/ 151733 w 541400"/>
                <a:gd name="connsiteY48" fmla="*/ 279654 h 2796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541400" h="279653">
                  <a:moveTo>
                    <a:pt x="151733" y="279654"/>
                  </a:moveTo>
                  <a:lnTo>
                    <a:pt x="174021" y="273749"/>
                  </a:lnTo>
                  <a:lnTo>
                    <a:pt x="188309" y="193072"/>
                  </a:lnTo>
                  <a:lnTo>
                    <a:pt x="192024" y="163163"/>
                  </a:lnTo>
                  <a:lnTo>
                    <a:pt x="203168" y="142780"/>
                  </a:lnTo>
                  <a:lnTo>
                    <a:pt x="213836" y="126778"/>
                  </a:lnTo>
                  <a:lnTo>
                    <a:pt x="232410" y="116015"/>
                  </a:lnTo>
                  <a:lnTo>
                    <a:pt x="230791" y="94107"/>
                  </a:lnTo>
                  <a:lnTo>
                    <a:pt x="248888" y="87630"/>
                  </a:lnTo>
                  <a:lnTo>
                    <a:pt x="267462" y="76962"/>
                  </a:lnTo>
                  <a:lnTo>
                    <a:pt x="289274" y="75343"/>
                  </a:lnTo>
                  <a:lnTo>
                    <a:pt x="312134" y="65151"/>
                  </a:lnTo>
                  <a:lnTo>
                    <a:pt x="334423" y="59150"/>
                  </a:lnTo>
                  <a:lnTo>
                    <a:pt x="368522" y="63341"/>
                  </a:lnTo>
                  <a:lnTo>
                    <a:pt x="402050" y="71818"/>
                  </a:lnTo>
                  <a:lnTo>
                    <a:pt x="430720" y="84106"/>
                  </a:lnTo>
                  <a:lnTo>
                    <a:pt x="458914" y="100584"/>
                  </a:lnTo>
                  <a:lnTo>
                    <a:pt x="489775" y="130397"/>
                  </a:lnTo>
                  <a:lnTo>
                    <a:pt x="541401" y="132493"/>
                  </a:lnTo>
                  <a:lnTo>
                    <a:pt x="524351" y="95631"/>
                  </a:lnTo>
                  <a:lnTo>
                    <a:pt x="489204" y="30575"/>
                  </a:lnTo>
                  <a:lnTo>
                    <a:pt x="463105" y="31623"/>
                  </a:lnTo>
                  <a:lnTo>
                    <a:pt x="433388" y="28004"/>
                  </a:lnTo>
                  <a:lnTo>
                    <a:pt x="373285" y="24860"/>
                  </a:lnTo>
                  <a:lnTo>
                    <a:pt x="334994" y="20193"/>
                  </a:lnTo>
                  <a:lnTo>
                    <a:pt x="305181" y="16478"/>
                  </a:lnTo>
                  <a:lnTo>
                    <a:pt x="254127" y="10192"/>
                  </a:lnTo>
                  <a:lnTo>
                    <a:pt x="202502" y="8191"/>
                  </a:lnTo>
                  <a:lnTo>
                    <a:pt x="172688" y="4477"/>
                  </a:lnTo>
                  <a:lnTo>
                    <a:pt x="116871" y="1905"/>
                  </a:lnTo>
                  <a:lnTo>
                    <a:pt x="30766" y="0"/>
                  </a:lnTo>
                  <a:lnTo>
                    <a:pt x="8954" y="1619"/>
                  </a:lnTo>
                  <a:lnTo>
                    <a:pt x="2571" y="18193"/>
                  </a:lnTo>
                  <a:lnTo>
                    <a:pt x="7334" y="49149"/>
                  </a:lnTo>
                  <a:lnTo>
                    <a:pt x="18002" y="67913"/>
                  </a:lnTo>
                  <a:lnTo>
                    <a:pt x="7429" y="83915"/>
                  </a:lnTo>
                  <a:lnTo>
                    <a:pt x="0" y="109061"/>
                  </a:lnTo>
                  <a:lnTo>
                    <a:pt x="24955" y="116491"/>
                  </a:lnTo>
                  <a:lnTo>
                    <a:pt x="36195" y="130874"/>
                  </a:lnTo>
                  <a:lnTo>
                    <a:pt x="56388" y="142018"/>
                  </a:lnTo>
                  <a:lnTo>
                    <a:pt x="72866" y="148400"/>
                  </a:lnTo>
                  <a:lnTo>
                    <a:pt x="95821" y="172974"/>
                  </a:lnTo>
                  <a:lnTo>
                    <a:pt x="106966" y="187357"/>
                  </a:lnTo>
                  <a:lnTo>
                    <a:pt x="122396" y="202311"/>
                  </a:lnTo>
                  <a:lnTo>
                    <a:pt x="134683" y="242887"/>
                  </a:lnTo>
                  <a:lnTo>
                    <a:pt x="145352" y="261557"/>
                  </a:lnTo>
                  <a:lnTo>
                    <a:pt x="151733" y="279654"/>
                  </a:lnTo>
                  <a:lnTo>
                    <a:pt x="151733" y="279654"/>
                  </a:lnTo>
                  <a:lnTo>
                    <a:pt x="151733" y="279654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4" name="Freeform: Shape 1253">
              <a:extLst>
                <a:ext uri="{FF2B5EF4-FFF2-40B4-BE49-F238E27FC236}">
                  <a16:creationId xmlns:a16="http://schemas.microsoft.com/office/drawing/2014/main" id="{5E8499EA-2620-3025-57B7-A48547B13EA2}"/>
                </a:ext>
              </a:extLst>
            </p:cNvPr>
            <p:cNvSpPr/>
            <p:nvPr/>
          </p:nvSpPr>
          <p:spPr>
            <a:xfrm>
              <a:off x="3635673" y="774765"/>
              <a:ext cx="1170750" cy="695328"/>
            </a:xfrm>
            <a:custGeom>
              <a:avLst/>
              <a:gdLst>
                <a:gd name="connsiteX0" fmla="*/ 545973 w 695229"/>
                <a:gd name="connsiteY0" fmla="*/ 412909 h 412908"/>
                <a:gd name="connsiteX1" fmla="*/ 544830 w 695229"/>
                <a:gd name="connsiteY1" fmla="*/ 386715 h 412908"/>
                <a:gd name="connsiteX2" fmla="*/ 551117 w 695229"/>
                <a:gd name="connsiteY2" fmla="*/ 335566 h 412908"/>
                <a:gd name="connsiteX3" fmla="*/ 558070 w 695229"/>
                <a:gd name="connsiteY3" fmla="*/ 314706 h 412908"/>
                <a:gd name="connsiteX4" fmla="*/ 555403 w 695229"/>
                <a:gd name="connsiteY4" fmla="*/ 301371 h 412908"/>
                <a:gd name="connsiteX5" fmla="*/ 553783 w 695229"/>
                <a:gd name="connsiteY5" fmla="*/ 279559 h 412908"/>
                <a:gd name="connsiteX6" fmla="*/ 556355 w 695229"/>
                <a:gd name="connsiteY6" fmla="*/ 258223 h 412908"/>
                <a:gd name="connsiteX7" fmla="*/ 646843 w 695229"/>
                <a:gd name="connsiteY7" fmla="*/ 260699 h 412908"/>
                <a:gd name="connsiteX8" fmla="*/ 669227 w 695229"/>
                <a:gd name="connsiteY8" fmla="*/ 220123 h 412908"/>
                <a:gd name="connsiteX9" fmla="*/ 695230 w 695229"/>
                <a:gd name="connsiteY9" fmla="*/ 219075 h 412908"/>
                <a:gd name="connsiteX10" fmla="*/ 684086 w 695229"/>
                <a:gd name="connsiteY10" fmla="*/ 204692 h 412908"/>
                <a:gd name="connsiteX11" fmla="*/ 598837 w 695229"/>
                <a:gd name="connsiteY11" fmla="*/ 194119 h 412908"/>
                <a:gd name="connsiteX12" fmla="*/ 538163 w 695229"/>
                <a:gd name="connsiteY12" fmla="*/ 160687 h 412908"/>
                <a:gd name="connsiteX13" fmla="*/ 505682 w 695229"/>
                <a:gd name="connsiteY13" fmla="*/ 143637 h 412908"/>
                <a:gd name="connsiteX14" fmla="*/ 476917 w 695229"/>
                <a:gd name="connsiteY14" fmla="*/ 131445 h 412908"/>
                <a:gd name="connsiteX15" fmla="*/ 479488 w 695229"/>
                <a:gd name="connsiteY15" fmla="*/ 110109 h 412908"/>
                <a:gd name="connsiteX16" fmla="*/ 440627 w 695229"/>
                <a:gd name="connsiteY16" fmla="*/ 109633 h 412908"/>
                <a:gd name="connsiteX17" fmla="*/ 420433 w 695229"/>
                <a:gd name="connsiteY17" fmla="*/ 98488 h 412908"/>
                <a:gd name="connsiteX18" fmla="*/ 399669 w 695229"/>
                <a:gd name="connsiteY18" fmla="*/ 91631 h 412908"/>
                <a:gd name="connsiteX19" fmla="*/ 383667 w 695229"/>
                <a:gd name="connsiteY19" fmla="*/ 80963 h 412908"/>
                <a:gd name="connsiteX20" fmla="*/ 368237 w 695229"/>
                <a:gd name="connsiteY20" fmla="*/ 66008 h 412908"/>
                <a:gd name="connsiteX21" fmla="*/ 352235 w 695229"/>
                <a:gd name="connsiteY21" fmla="*/ 55435 h 412908"/>
                <a:gd name="connsiteX22" fmla="*/ 354807 w 695229"/>
                <a:gd name="connsiteY22" fmla="*/ 34099 h 412908"/>
                <a:gd name="connsiteX23" fmla="*/ 344139 w 695229"/>
                <a:gd name="connsiteY23" fmla="*/ 15430 h 412908"/>
                <a:gd name="connsiteX24" fmla="*/ 324421 w 695229"/>
                <a:gd name="connsiteY24" fmla="*/ 0 h 412908"/>
                <a:gd name="connsiteX25" fmla="*/ 313849 w 695229"/>
                <a:gd name="connsiteY25" fmla="*/ 16002 h 412908"/>
                <a:gd name="connsiteX26" fmla="*/ 298418 w 695229"/>
                <a:gd name="connsiteY26" fmla="*/ 35814 h 412908"/>
                <a:gd name="connsiteX27" fmla="*/ 295275 w 695229"/>
                <a:gd name="connsiteY27" fmla="*/ 61341 h 412908"/>
                <a:gd name="connsiteX28" fmla="*/ 274511 w 695229"/>
                <a:gd name="connsiteY28" fmla="*/ 54483 h 412908"/>
                <a:gd name="connsiteX29" fmla="*/ 271844 w 695229"/>
                <a:gd name="connsiteY29" fmla="*/ 75819 h 412908"/>
                <a:gd name="connsiteX30" fmla="*/ 253270 w 695229"/>
                <a:gd name="connsiteY30" fmla="*/ 86487 h 412908"/>
                <a:gd name="connsiteX31" fmla="*/ 238316 w 695229"/>
                <a:gd name="connsiteY31" fmla="*/ 102013 h 412908"/>
                <a:gd name="connsiteX32" fmla="*/ 217551 w 695229"/>
                <a:gd name="connsiteY32" fmla="*/ 95060 h 412908"/>
                <a:gd name="connsiteX33" fmla="*/ 203740 w 695229"/>
                <a:gd name="connsiteY33" fmla="*/ 102108 h 412908"/>
                <a:gd name="connsiteX34" fmla="*/ 180880 w 695229"/>
                <a:gd name="connsiteY34" fmla="*/ 112204 h 412908"/>
                <a:gd name="connsiteX35" fmla="*/ 155829 w 695229"/>
                <a:gd name="connsiteY35" fmla="*/ 104775 h 412908"/>
                <a:gd name="connsiteX36" fmla="*/ 139351 w 695229"/>
                <a:gd name="connsiteY36" fmla="*/ 98488 h 412908"/>
                <a:gd name="connsiteX37" fmla="*/ 118015 w 695229"/>
                <a:gd name="connsiteY37" fmla="*/ 95821 h 412908"/>
                <a:gd name="connsiteX38" fmla="*/ 84487 w 695229"/>
                <a:gd name="connsiteY38" fmla="*/ 87344 h 412908"/>
                <a:gd name="connsiteX39" fmla="*/ 66389 w 695229"/>
                <a:gd name="connsiteY39" fmla="*/ 93821 h 412908"/>
                <a:gd name="connsiteX40" fmla="*/ 50959 w 695229"/>
                <a:gd name="connsiteY40" fmla="*/ 78867 h 412908"/>
                <a:gd name="connsiteX41" fmla="*/ 34385 w 695229"/>
                <a:gd name="connsiteY41" fmla="*/ 72485 h 412908"/>
                <a:gd name="connsiteX42" fmla="*/ 23813 w 695229"/>
                <a:gd name="connsiteY42" fmla="*/ 88487 h 412908"/>
                <a:gd name="connsiteX43" fmla="*/ 25432 w 695229"/>
                <a:gd name="connsiteY43" fmla="*/ 110395 h 412908"/>
                <a:gd name="connsiteX44" fmla="*/ 12097 w 695229"/>
                <a:gd name="connsiteY44" fmla="*/ 113062 h 412908"/>
                <a:gd name="connsiteX45" fmla="*/ 9525 w 695229"/>
                <a:gd name="connsiteY45" fmla="*/ 134398 h 412908"/>
                <a:gd name="connsiteX46" fmla="*/ 3143 w 695229"/>
                <a:gd name="connsiteY46" fmla="*/ 150971 h 412908"/>
                <a:gd name="connsiteX47" fmla="*/ 20193 w 695229"/>
                <a:gd name="connsiteY47" fmla="*/ 153067 h 412908"/>
                <a:gd name="connsiteX48" fmla="*/ 5810 w 695229"/>
                <a:gd name="connsiteY48" fmla="*/ 164306 h 412908"/>
                <a:gd name="connsiteX49" fmla="*/ 2096 w 695229"/>
                <a:gd name="connsiteY49" fmla="*/ 194119 h 412908"/>
                <a:gd name="connsiteX50" fmla="*/ 0 w 695229"/>
                <a:gd name="connsiteY50" fmla="*/ 211169 h 412908"/>
                <a:gd name="connsiteX51" fmla="*/ 10192 w 695229"/>
                <a:gd name="connsiteY51" fmla="*/ 234125 h 412908"/>
                <a:gd name="connsiteX52" fmla="*/ 25622 w 695229"/>
                <a:gd name="connsiteY52" fmla="*/ 248984 h 412908"/>
                <a:gd name="connsiteX53" fmla="*/ 36290 w 695229"/>
                <a:gd name="connsiteY53" fmla="*/ 267653 h 412908"/>
                <a:gd name="connsiteX54" fmla="*/ 37910 w 695229"/>
                <a:gd name="connsiteY54" fmla="*/ 289560 h 412908"/>
                <a:gd name="connsiteX55" fmla="*/ 60293 w 695229"/>
                <a:gd name="connsiteY55" fmla="*/ 283655 h 412908"/>
                <a:gd name="connsiteX56" fmla="*/ 78391 w 695229"/>
                <a:gd name="connsiteY56" fmla="*/ 277178 h 412908"/>
                <a:gd name="connsiteX57" fmla="*/ 107156 w 695229"/>
                <a:gd name="connsiteY57" fmla="*/ 289369 h 412908"/>
                <a:gd name="connsiteX58" fmla="*/ 135446 w 695229"/>
                <a:gd name="connsiteY58" fmla="*/ 340519 h 412908"/>
                <a:gd name="connsiteX59" fmla="*/ 150304 w 695229"/>
                <a:gd name="connsiteY59" fmla="*/ 359664 h 412908"/>
                <a:gd name="connsiteX60" fmla="*/ 164687 w 695229"/>
                <a:gd name="connsiteY60" fmla="*/ 348520 h 412908"/>
                <a:gd name="connsiteX61" fmla="*/ 183356 w 695229"/>
                <a:gd name="connsiteY61" fmla="*/ 337757 h 412908"/>
                <a:gd name="connsiteX62" fmla="*/ 193929 w 695229"/>
                <a:gd name="connsiteY62" fmla="*/ 321755 h 412908"/>
                <a:gd name="connsiteX63" fmla="*/ 218408 w 695229"/>
                <a:gd name="connsiteY63" fmla="*/ 333470 h 412908"/>
                <a:gd name="connsiteX64" fmla="*/ 221075 w 695229"/>
                <a:gd name="connsiteY64" fmla="*/ 312134 h 412908"/>
                <a:gd name="connsiteX65" fmla="*/ 245554 w 695229"/>
                <a:gd name="connsiteY65" fmla="*/ 289179 h 412908"/>
                <a:gd name="connsiteX66" fmla="*/ 294513 w 695229"/>
                <a:gd name="connsiteY66" fmla="*/ 277844 h 412908"/>
                <a:gd name="connsiteX67" fmla="*/ 373285 w 695229"/>
                <a:gd name="connsiteY67" fmla="*/ 304895 h 412908"/>
                <a:gd name="connsiteX68" fmla="*/ 411099 w 695229"/>
                <a:gd name="connsiteY68" fmla="*/ 313944 h 412908"/>
                <a:gd name="connsiteX69" fmla="*/ 432435 w 695229"/>
                <a:gd name="connsiteY69" fmla="*/ 316516 h 412908"/>
                <a:gd name="connsiteX70" fmla="*/ 448437 w 695229"/>
                <a:gd name="connsiteY70" fmla="*/ 327184 h 412908"/>
                <a:gd name="connsiteX71" fmla="*/ 476155 w 695229"/>
                <a:gd name="connsiteY71" fmla="*/ 347948 h 412908"/>
                <a:gd name="connsiteX72" fmla="*/ 492157 w 695229"/>
                <a:gd name="connsiteY72" fmla="*/ 393192 h 412908"/>
                <a:gd name="connsiteX73" fmla="*/ 537401 w 695229"/>
                <a:gd name="connsiteY73" fmla="*/ 411766 h 412908"/>
                <a:gd name="connsiteX74" fmla="*/ 545973 w 695229"/>
                <a:gd name="connsiteY74" fmla="*/ 412909 h 412908"/>
                <a:gd name="connsiteX75" fmla="*/ 545973 w 695229"/>
                <a:gd name="connsiteY75" fmla="*/ 412909 h 412908"/>
                <a:gd name="connsiteX76" fmla="*/ 545973 w 695229"/>
                <a:gd name="connsiteY76" fmla="*/ 412909 h 4129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</a:cxnLst>
              <a:rect l="l" t="t" r="r" b="b"/>
              <a:pathLst>
                <a:path w="695229" h="412908">
                  <a:moveTo>
                    <a:pt x="545973" y="412909"/>
                  </a:moveTo>
                  <a:lnTo>
                    <a:pt x="544830" y="386715"/>
                  </a:lnTo>
                  <a:lnTo>
                    <a:pt x="551117" y="335566"/>
                  </a:lnTo>
                  <a:lnTo>
                    <a:pt x="558070" y="314706"/>
                  </a:lnTo>
                  <a:lnTo>
                    <a:pt x="555403" y="301371"/>
                  </a:lnTo>
                  <a:lnTo>
                    <a:pt x="553783" y="279559"/>
                  </a:lnTo>
                  <a:lnTo>
                    <a:pt x="556355" y="258223"/>
                  </a:lnTo>
                  <a:lnTo>
                    <a:pt x="646843" y="260699"/>
                  </a:lnTo>
                  <a:lnTo>
                    <a:pt x="669227" y="220123"/>
                  </a:lnTo>
                  <a:lnTo>
                    <a:pt x="695230" y="219075"/>
                  </a:lnTo>
                  <a:lnTo>
                    <a:pt x="684086" y="204692"/>
                  </a:lnTo>
                  <a:lnTo>
                    <a:pt x="598837" y="194119"/>
                  </a:lnTo>
                  <a:lnTo>
                    <a:pt x="538163" y="160687"/>
                  </a:lnTo>
                  <a:lnTo>
                    <a:pt x="505682" y="143637"/>
                  </a:lnTo>
                  <a:lnTo>
                    <a:pt x="476917" y="131445"/>
                  </a:lnTo>
                  <a:lnTo>
                    <a:pt x="479488" y="110109"/>
                  </a:lnTo>
                  <a:lnTo>
                    <a:pt x="440627" y="109633"/>
                  </a:lnTo>
                  <a:lnTo>
                    <a:pt x="420433" y="98488"/>
                  </a:lnTo>
                  <a:lnTo>
                    <a:pt x="399669" y="91631"/>
                  </a:lnTo>
                  <a:lnTo>
                    <a:pt x="383667" y="80963"/>
                  </a:lnTo>
                  <a:lnTo>
                    <a:pt x="368237" y="66008"/>
                  </a:lnTo>
                  <a:lnTo>
                    <a:pt x="352235" y="55435"/>
                  </a:lnTo>
                  <a:lnTo>
                    <a:pt x="354807" y="34099"/>
                  </a:lnTo>
                  <a:lnTo>
                    <a:pt x="344139" y="15430"/>
                  </a:lnTo>
                  <a:lnTo>
                    <a:pt x="324421" y="0"/>
                  </a:lnTo>
                  <a:lnTo>
                    <a:pt x="313849" y="16002"/>
                  </a:lnTo>
                  <a:lnTo>
                    <a:pt x="298418" y="35814"/>
                  </a:lnTo>
                  <a:lnTo>
                    <a:pt x="295275" y="61341"/>
                  </a:lnTo>
                  <a:lnTo>
                    <a:pt x="274511" y="54483"/>
                  </a:lnTo>
                  <a:lnTo>
                    <a:pt x="271844" y="75819"/>
                  </a:lnTo>
                  <a:lnTo>
                    <a:pt x="253270" y="86487"/>
                  </a:lnTo>
                  <a:lnTo>
                    <a:pt x="238316" y="102013"/>
                  </a:lnTo>
                  <a:lnTo>
                    <a:pt x="217551" y="95060"/>
                  </a:lnTo>
                  <a:lnTo>
                    <a:pt x="203740" y="102108"/>
                  </a:lnTo>
                  <a:lnTo>
                    <a:pt x="180880" y="112204"/>
                  </a:lnTo>
                  <a:lnTo>
                    <a:pt x="155829" y="104775"/>
                  </a:lnTo>
                  <a:lnTo>
                    <a:pt x="139351" y="98488"/>
                  </a:lnTo>
                  <a:lnTo>
                    <a:pt x="118015" y="95821"/>
                  </a:lnTo>
                  <a:lnTo>
                    <a:pt x="84487" y="87344"/>
                  </a:lnTo>
                  <a:lnTo>
                    <a:pt x="66389" y="93821"/>
                  </a:lnTo>
                  <a:lnTo>
                    <a:pt x="50959" y="78867"/>
                  </a:lnTo>
                  <a:lnTo>
                    <a:pt x="34385" y="72485"/>
                  </a:lnTo>
                  <a:lnTo>
                    <a:pt x="23813" y="88487"/>
                  </a:lnTo>
                  <a:lnTo>
                    <a:pt x="25432" y="110395"/>
                  </a:lnTo>
                  <a:lnTo>
                    <a:pt x="12097" y="113062"/>
                  </a:lnTo>
                  <a:lnTo>
                    <a:pt x="9525" y="134398"/>
                  </a:lnTo>
                  <a:lnTo>
                    <a:pt x="3143" y="150971"/>
                  </a:lnTo>
                  <a:lnTo>
                    <a:pt x="20193" y="153067"/>
                  </a:lnTo>
                  <a:lnTo>
                    <a:pt x="5810" y="164306"/>
                  </a:lnTo>
                  <a:lnTo>
                    <a:pt x="2096" y="194119"/>
                  </a:lnTo>
                  <a:lnTo>
                    <a:pt x="0" y="211169"/>
                  </a:lnTo>
                  <a:lnTo>
                    <a:pt x="10192" y="234125"/>
                  </a:lnTo>
                  <a:lnTo>
                    <a:pt x="25622" y="248984"/>
                  </a:lnTo>
                  <a:lnTo>
                    <a:pt x="36290" y="267653"/>
                  </a:lnTo>
                  <a:lnTo>
                    <a:pt x="37910" y="289560"/>
                  </a:lnTo>
                  <a:lnTo>
                    <a:pt x="60293" y="283655"/>
                  </a:lnTo>
                  <a:lnTo>
                    <a:pt x="78391" y="277178"/>
                  </a:lnTo>
                  <a:lnTo>
                    <a:pt x="107156" y="289369"/>
                  </a:lnTo>
                  <a:lnTo>
                    <a:pt x="135446" y="340519"/>
                  </a:lnTo>
                  <a:lnTo>
                    <a:pt x="150304" y="359664"/>
                  </a:lnTo>
                  <a:lnTo>
                    <a:pt x="164687" y="348520"/>
                  </a:lnTo>
                  <a:lnTo>
                    <a:pt x="183356" y="337757"/>
                  </a:lnTo>
                  <a:lnTo>
                    <a:pt x="193929" y="321755"/>
                  </a:lnTo>
                  <a:lnTo>
                    <a:pt x="218408" y="333470"/>
                  </a:lnTo>
                  <a:lnTo>
                    <a:pt x="221075" y="312134"/>
                  </a:lnTo>
                  <a:lnTo>
                    <a:pt x="245554" y="289179"/>
                  </a:lnTo>
                  <a:lnTo>
                    <a:pt x="294513" y="277844"/>
                  </a:lnTo>
                  <a:lnTo>
                    <a:pt x="373285" y="304895"/>
                  </a:lnTo>
                  <a:lnTo>
                    <a:pt x="411099" y="313944"/>
                  </a:lnTo>
                  <a:lnTo>
                    <a:pt x="432435" y="316516"/>
                  </a:lnTo>
                  <a:lnTo>
                    <a:pt x="448437" y="327184"/>
                  </a:lnTo>
                  <a:lnTo>
                    <a:pt x="476155" y="347948"/>
                  </a:lnTo>
                  <a:lnTo>
                    <a:pt x="492157" y="393192"/>
                  </a:lnTo>
                  <a:lnTo>
                    <a:pt x="537401" y="411766"/>
                  </a:lnTo>
                  <a:lnTo>
                    <a:pt x="545973" y="412909"/>
                  </a:lnTo>
                  <a:lnTo>
                    <a:pt x="545973" y="412909"/>
                  </a:lnTo>
                  <a:lnTo>
                    <a:pt x="545973" y="41290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5" name="Freeform: Shape 1254">
              <a:extLst>
                <a:ext uri="{FF2B5EF4-FFF2-40B4-BE49-F238E27FC236}">
                  <a16:creationId xmlns:a16="http://schemas.microsoft.com/office/drawing/2014/main" id="{C82AB7F7-8AA4-FD42-B283-08C2F2F72D43}"/>
                </a:ext>
              </a:extLst>
            </p:cNvPr>
            <p:cNvSpPr/>
            <p:nvPr/>
          </p:nvSpPr>
          <p:spPr>
            <a:xfrm>
              <a:off x="3847078" y="1248423"/>
              <a:ext cx="772319" cy="666296"/>
            </a:xfrm>
            <a:custGeom>
              <a:avLst/>
              <a:gdLst>
                <a:gd name="connsiteX0" fmla="*/ 407670 w 458628"/>
                <a:gd name="connsiteY0" fmla="*/ 364141 h 395668"/>
                <a:gd name="connsiteX1" fmla="*/ 422053 w 458628"/>
                <a:gd name="connsiteY1" fmla="*/ 352901 h 395668"/>
                <a:gd name="connsiteX2" fmla="*/ 444341 w 458628"/>
                <a:gd name="connsiteY2" fmla="*/ 277749 h 395668"/>
                <a:gd name="connsiteX3" fmla="*/ 451199 w 458628"/>
                <a:gd name="connsiteY3" fmla="*/ 256985 h 395668"/>
                <a:gd name="connsiteX4" fmla="*/ 440531 w 458628"/>
                <a:gd name="connsiteY4" fmla="*/ 238316 h 395668"/>
                <a:gd name="connsiteX5" fmla="*/ 458628 w 458628"/>
                <a:gd name="connsiteY5" fmla="*/ 231934 h 395668"/>
                <a:gd name="connsiteX6" fmla="*/ 430911 w 458628"/>
                <a:gd name="connsiteY6" fmla="*/ 211169 h 395668"/>
                <a:gd name="connsiteX7" fmla="*/ 425005 w 458628"/>
                <a:gd name="connsiteY7" fmla="*/ 188786 h 395668"/>
                <a:gd name="connsiteX8" fmla="*/ 418624 w 458628"/>
                <a:gd name="connsiteY8" fmla="*/ 170688 h 395668"/>
                <a:gd name="connsiteX9" fmla="*/ 409004 w 458628"/>
                <a:gd name="connsiteY9" fmla="*/ 143542 h 395668"/>
                <a:gd name="connsiteX10" fmla="*/ 365284 w 458628"/>
                <a:gd name="connsiteY10" fmla="*/ 112204 h 395668"/>
                <a:gd name="connsiteX11" fmla="*/ 365760 w 458628"/>
                <a:gd name="connsiteY11" fmla="*/ 73343 h 395668"/>
                <a:gd name="connsiteX12" fmla="*/ 349758 w 458628"/>
                <a:gd name="connsiteY12" fmla="*/ 62675 h 395668"/>
                <a:gd name="connsiteX13" fmla="*/ 333280 w 458628"/>
                <a:gd name="connsiteY13" fmla="*/ 56293 h 395668"/>
                <a:gd name="connsiteX14" fmla="*/ 321564 w 458628"/>
                <a:gd name="connsiteY14" fmla="*/ 46196 h 395668"/>
                <a:gd name="connsiteX15" fmla="*/ 305562 w 458628"/>
                <a:gd name="connsiteY15" fmla="*/ 35528 h 395668"/>
                <a:gd name="connsiteX16" fmla="*/ 284321 w 458628"/>
                <a:gd name="connsiteY16" fmla="*/ 32861 h 395668"/>
                <a:gd name="connsiteX17" fmla="*/ 246507 w 458628"/>
                <a:gd name="connsiteY17" fmla="*/ 23908 h 395668"/>
                <a:gd name="connsiteX18" fmla="*/ 179927 w 458628"/>
                <a:gd name="connsiteY18" fmla="*/ 2667 h 395668"/>
                <a:gd name="connsiteX19" fmla="*/ 158686 w 458628"/>
                <a:gd name="connsiteY19" fmla="*/ 0 h 395668"/>
                <a:gd name="connsiteX20" fmla="*/ 132588 w 458628"/>
                <a:gd name="connsiteY20" fmla="*/ 1143 h 395668"/>
                <a:gd name="connsiteX21" fmla="*/ 107632 w 458628"/>
                <a:gd name="connsiteY21" fmla="*/ 28385 h 395668"/>
                <a:gd name="connsiteX22" fmla="*/ 97536 w 458628"/>
                <a:gd name="connsiteY22" fmla="*/ 40100 h 395668"/>
                <a:gd name="connsiteX23" fmla="*/ 75152 w 458628"/>
                <a:gd name="connsiteY23" fmla="*/ 46006 h 395668"/>
                <a:gd name="connsiteX24" fmla="*/ 57055 w 458628"/>
                <a:gd name="connsiteY24" fmla="*/ 52388 h 395668"/>
                <a:gd name="connsiteX25" fmla="*/ 38481 w 458628"/>
                <a:gd name="connsiteY25" fmla="*/ 63056 h 395668"/>
                <a:gd name="connsiteX26" fmla="*/ 32099 w 458628"/>
                <a:gd name="connsiteY26" fmla="*/ 79629 h 395668"/>
                <a:gd name="connsiteX27" fmla="*/ 48101 w 458628"/>
                <a:gd name="connsiteY27" fmla="*/ 90297 h 395668"/>
                <a:gd name="connsiteX28" fmla="*/ 32194 w 458628"/>
                <a:gd name="connsiteY28" fmla="*/ 114300 h 395668"/>
                <a:gd name="connsiteX29" fmla="*/ 17335 w 458628"/>
                <a:gd name="connsiteY29" fmla="*/ 129731 h 395668"/>
                <a:gd name="connsiteX30" fmla="*/ 13621 w 458628"/>
                <a:gd name="connsiteY30" fmla="*/ 159544 h 395668"/>
                <a:gd name="connsiteX31" fmla="*/ 22669 w 458628"/>
                <a:gd name="connsiteY31" fmla="*/ 190976 h 395668"/>
                <a:gd name="connsiteX32" fmla="*/ 23813 w 458628"/>
                <a:gd name="connsiteY32" fmla="*/ 217075 h 395668"/>
                <a:gd name="connsiteX33" fmla="*/ 17431 w 458628"/>
                <a:gd name="connsiteY33" fmla="*/ 233648 h 395668"/>
                <a:gd name="connsiteX34" fmla="*/ 34480 w 458628"/>
                <a:gd name="connsiteY34" fmla="*/ 235744 h 395668"/>
                <a:gd name="connsiteX35" fmla="*/ 27622 w 458628"/>
                <a:gd name="connsiteY35" fmla="*/ 256508 h 395668"/>
                <a:gd name="connsiteX36" fmla="*/ 3715 w 458628"/>
                <a:gd name="connsiteY36" fmla="*/ 275177 h 395668"/>
                <a:gd name="connsiteX37" fmla="*/ 24479 w 458628"/>
                <a:gd name="connsiteY37" fmla="*/ 282035 h 395668"/>
                <a:gd name="connsiteX38" fmla="*/ 42005 w 458628"/>
                <a:gd name="connsiteY38" fmla="*/ 279844 h 395668"/>
                <a:gd name="connsiteX39" fmla="*/ 30861 w 458628"/>
                <a:gd name="connsiteY39" fmla="*/ 300133 h 395668"/>
                <a:gd name="connsiteX40" fmla="*/ 16002 w 458628"/>
                <a:gd name="connsiteY40" fmla="*/ 315563 h 395668"/>
                <a:gd name="connsiteX41" fmla="*/ 0 w 458628"/>
                <a:gd name="connsiteY41" fmla="*/ 304895 h 395668"/>
                <a:gd name="connsiteX42" fmla="*/ 6382 w 458628"/>
                <a:gd name="connsiteY42" fmla="*/ 322993 h 395668"/>
                <a:gd name="connsiteX43" fmla="*/ 27622 w 458628"/>
                <a:gd name="connsiteY43" fmla="*/ 325660 h 395668"/>
                <a:gd name="connsiteX44" fmla="*/ 43053 w 458628"/>
                <a:gd name="connsiteY44" fmla="*/ 340519 h 395668"/>
                <a:gd name="connsiteX45" fmla="*/ 64294 w 458628"/>
                <a:gd name="connsiteY45" fmla="*/ 343186 h 395668"/>
                <a:gd name="connsiteX46" fmla="*/ 75533 w 458628"/>
                <a:gd name="connsiteY46" fmla="*/ 357569 h 395668"/>
                <a:gd name="connsiteX47" fmla="*/ 86106 w 458628"/>
                <a:gd name="connsiteY47" fmla="*/ 341567 h 395668"/>
                <a:gd name="connsiteX48" fmla="*/ 111157 w 458628"/>
                <a:gd name="connsiteY48" fmla="*/ 348996 h 395668"/>
                <a:gd name="connsiteX49" fmla="*/ 128683 w 458628"/>
                <a:gd name="connsiteY49" fmla="*/ 346805 h 395668"/>
                <a:gd name="connsiteX50" fmla="*/ 144685 w 458628"/>
                <a:gd name="connsiteY50" fmla="*/ 357473 h 395668"/>
                <a:gd name="connsiteX51" fmla="*/ 156400 w 458628"/>
                <a:gd name="connsiteY51" fmla="*/ 332899 h 395668"/>
                <a:gd name="connsiteX52" fmla="*/ 172402 w 458628"/>
                <a:gd name="connsiteY52" fmla="*/ 343567 h 395668"/>
                <a:gd name="connsiteX53" fmla="*/ 187261 w 458628"/>
                <a:gd name="connsiteY53" fmla="*/ 328136 h 395668"/>
                <a:gd name="connsiteX54" fmla="*/ 208026 w 458628"/>
                <a:gd name="connsiteY54" fmla="*/ 334994 h 395668"/>
                <a:gd name="connsiteX55" fmla="*/ 222409 w 458628"/>
                <a:gd name="connsiteY55" fmla="*/ 323755 h 395668"/>
                <a:gd name="connsiteX56" fmla="*/ 243650 w 458628"/>
                <a:gd name="connsiteY56" fmla="*/ 326422 h 395668"/>
                <a:gd name="connsiteX57" fmla="*/ 296323 w 458628"/>
                <a:gd name="connsiteY57" fmla="*/ 354616 h 395668"/>
                <a:gd name="connsiteX58" fmla="*/ 331470 w 458628"/>
                <a:gd name="connsiteY58" fmla="*/ 350330 h 395668"/>
                <a:gd name="connsiteX59" fmla="*/ 408051 w 458628"/>
                <a:gd name="connsiteY59" fmla="*/ 325184 h 395668"/>
                <a:gd name="connsiteX60" fmla="*/ 397478 w 458628"/>
                <a:gd name="connsiteY60" fmla="*/ 341186 h 395668"/>
                <a:gd name="connsiteX61" fmla="*/ 403860 w 458628"/>
                <a:gd name="connsiteY61" fmla="*/ 359283 h 395668"/>
                <a:gd name="connsiteX62" fmla="*/ 407575 w 458628"/>
                <a:gd name="connsiteY62" fmla="*/ 364046 h 395668"/>
                <a:gd name="connsiteX63" fmla="*/ 407575 w 458628"/>
                <a:gd name="connsiteY63" fmla="*/ 364046 h 395668"/>
                <a:gd name="connsiteX64" fmla="*/ 416719 w 458628"/>
                <a:gd name="connsiteY64" fmla="*/ 395573 h 395668"/>
                <a:gd name="connsiteX65" fmla="*/ 424148 w 458628"/>
                <a:gd name="connsiteY65" fmla="*/ 370523 h 395668"/>
                <a:gd name="connsiteX66" fmla="*/ 398621 w 458628"/>
                <a:gd name="connsiteY66" fmla="*/ 367379 h 395668"/>
                <a:gd name="connsiteX67" fmla="*/ 414623 w 458628"/>
                <a:gd name="connsiteY67" fmla="*/ 378047 h 395668"/>
                <a:gd name="connsiteX68" fmla="*/ 416814 w 458628"/>
                <a:gd name="connsiteY68" fmla="*/ 395669 h 395668"/>
                <a:gd name="connsiteX69" fmla="*/ 416814 w 458628"/>
                <a:gd name="connsiteY69" fmla="*/ 395669 h 395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458628" h="395668">
                  <a:moveTo>
                    <a:pt x="407670" y="364141"/>
                  </a:moveTo>
                  <a:lnTo>
                    <a:pt x="422053" y="352901"/>
                  </a:lnTo>
                  <a:lnTo>
                    <a:pt x="444341" y="277749"/>
                  </a:lnTo>
                  <a:lnTo>
                    <a:pt x="451199" y="256985"/>
                  </a:lnTo>
                  <a:lnTo>
                    <a:pt x="440531" y="238316"/>
                  </a:lnTo>
                  <a:lnTo>
                    <a:pt x="458628" y="231934"/>
                  </a:lnTo>
                  <a:lnTo>
                    <a:pt x="430911" y="211169"/>
                  </a:lnTo>
                  <a:lnTo>
                    <a:pt x="425005" y="188786"/>
                  </a:lnTo>
                  <a:lnTo>
                    <a:pt x="418624" y="170688"/>
                  </a:lnTo>
                  <a:lnTo>
                    <a:pt x="409004" y="143542"/>
                  </a:lnTo>
                  <a:lnTo>
                    <a:pt x="365284" y="112204"/>
                  </a:lnTo>
                  <a:lnTo>
                    <a:pt x="365760" y="73343"/>
                  </a:lnTo>
                  <a:lnTo>
                    <a:pt x="349758" y="62675"/>
                  </a:lnTo>
                  <a:lnTo>
                    <a:pt x="333280" y="56293"/>
                  </a:lnTo>
                  <a:lnTo>
                    <a:pt x="321564" y="46196"/>
                  </a:lnTo>
                  <a:lnTo>
                    <a:pt x="305562" y="35528"/>
                  </a:lnTo>
                  <a:lnTo>
                    <a:pt x="284321" y="32861"/>
                  </a:lnTo>
                  <a:lnTo>
                    <a:pt x="246507" y="23908"/>
                  </a:lnTo>
                  <a:lnTo>
                    <a:pt x="179927" y="2667"/>
                  </a:lnTo>
                  <a:lnTo>
                    <a:pt x="158686" y="0"/>
                  </a:lnTo>
                  <a:lnTo>
                    <a:pt x="132588" y="1143"/>
                  </a:lnTo>
                  <a:lnTo>
                    <a:pt x="107632" y="28385"/>
                  </a:lnTo>
                  <a:lnTo>
                    <a:pt x="97536" y="40100"/>
                  </a:lnTo>
                  <a:lnTo>
                    <a:pt x="75152" y="46006"/>
                  </a:lnTo>
                  <a:lnTo>
                    <a:pt x="57055" y="52388"/>
                  </a:lnTo>
                  <a:lnTo>
                    <a:pt x="38481" y="63056"/>
                  </a:lnTo>
                  <a:lnTo>
                    <a:pt x="32099" y="79629"/>
                  </a:lnTo>
                  <a:lnTo>
                    <a:pt x="48101" y="90297"/>
                  </a:lnTo>
                  <a:lnTo>
                    <a:pt x="32194" y="114300"/>
                  </a:lnTo>
                  <a:lnTo>
                    <a:pt x="17335" y="129731"/>
                  </a:lnTo>
                  <a:lnTo>
                    <a:pt x="13621" y="159544"/>
                  </a:lnTo>
                  <a:lnTo>
                    <a:pt x="22669" y="190976"/>
                  </a:lnTo>
                  <a:lnTo>
                    <a:pt x="23813" y="217075"/>
                  </a:lnTo>
                  <a:lnTo>
                    <a:pt x="17431" y="233648"/>
                  </a:lnTo>
                  <a:lnTo>
                    <a:pt x="34480" y="235744"/>
                  </a:lnTo>
                  <a:lnTo>
                    <a:pt x="27622" y="256508"/>
                  </a:lnTo>
                  <a:lnTo>
                    <a:pt x="3715" y="275177"/>
                  </a:lnTo>
                  <a:lnTo>
                    <a:pt x="24479" y="282035"/>
                  </a:lnTo>
                  <a:lnTo>
                    <a:pt x="42005" y="279844"/>
                  </a:lnTo>
                  <a:lnTo>
                    <a:pt x="30861" y="300133"/>
                  </a:lnTo>
                  <a:lnTo>
                    <a:pt x="16002" y="315563"/>
                  </a:lnTo>
                  <a:lnTo>
                    <a:pt x="0" y="304895"/>
                  </a:lnTo>
                  <a:lnTo>
                    <a:pt x="6382" y="322993"/>
                  </a:lnTo>
                  <a:lnTo>
                    <a:pt x="27622" y="325660"/>
                  </a:lnTo>
                  <a:lnTo>
                    <a:pt x="43053" y="340519"/>
                  </a:lnTo>
                  <a:lnTo>
                    <a:pt x="64294" y="343186"/>
                  </a:lnTo>
                  <a:lnTo>
                    <a:pt x="75533" y="357569"/>
                  </a:lnTo>
                  <a:lnTo>
                    <a:pt x="86106" y="341567"/>
                  </a:lnTo>
                  <a:lnTo>
                    <a:pt x="111157" y="348996"/>
                  </a:lnTo>
                  <a:lnTo>
                    <a:pt x="128683" y="346805"/>
                  </a:lnTo>
                  <a:lnTo>
                    <a:pt x="144685" y="357473"/>
                  </a:lnTo>
                  <a:lnTo>
                    <a:pt x="156400" y="332899"/>
                  </a:lnTo>
                  <a:lnTo>
                    <a:pt x="172402" y="343567"/>
                  </a:lnTo>
                  <a:lnTo>
                    <a:pt x="187261" y="328136"/>
                  </a:lnTo>
                  <a:lnTo>
                    <a:pt x="208026" y="334994"/>
                  </a:lnTo>
                  <a:lnTo>
                    <a:pt x="222409" y="323755"/>
                  </a:lnTo>
                  <a:lnTo>
                    <a:pt x="243650" y="326422"/>
                  </a:lnTo>
                  <a:lnTo>
                    <a:pt x="296323" y="354616"/>
                  </a:lnTo>
                  <a:lnTo>
                    <a:pt x="331470" y="350330"/>
                  </a:lnTo>
                  <a:lnTo>
                    <a:pt x="408051" y="325184"/>
                  </a:lnTo>
                  <a:lnTo>
                    <a:pt x="397478" y="341186"/>
                  </a:lnTo>
                  <a:lnTo>
                    <a:pt x="403860" y="359283"/>
                  </a:lnTo>
                  <a:lnTo>
                    <a:pt x="407575" y="364046"/>
                  </a:lnTo>
                  <a:lnTo>
                    <a:pt x="407575" y="364046"/>
                  </a:lnTo>
                  <a:close/>
                  <a:moveTo>
                    <a:pt x="416719" y="395573"/>
                  </a:moveTo>
                  <a:lnTo>
                    <a:pt x="424148" y="370523"/>
                  </a:lnTo>
                  <a:lnTo>
                    <a:pt x="398621" y="367379"/>
                  </a:lnTo>
                  <a:lnTo>
                    <a:pt x="414623" y="378047"/>
                  </a:lnTo>
                  <a:lnTo>
                    <a:pt x="416814" y="395669"/>
                  </a:lnTo>
                  <a:lnTo>
                    <a:pt x="416814" y="39566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6" name="Freeform: Shape 1255">
              <a:extLst>
                <a:ext uri="{FF2B5EF4-FFF2-40B4-BE49-F238E27FC236}">
                  <a16:creationId xmlns:a16="http://schemas.microsoft.com/office/drawing/2014/main" id="{38725B6D-B2E0-A010-EF8B-4BE983D224B8}"/>
                </a:ext>
              </a:extLst>
            </p:cNvPr>
            <p:cNvSpPr/>
            <p:nvPr/>
          </p:nvSpPr>
          <p:spPr>
            <a:xfrm>
              <a:off x="4244867" y="1906861"/>
              <a:ext cx="873211" cy="873371"/>
            </a:xfrm>
            <a:custGeom>
              <a:avLst/>
              <a:gdLst>
                <a:gd name="connsiteX0" fmla="*/ 204883 w 518541"/>
                <a:gd name="connsiteY0" fmla="*/ 518636 h 518636"/>
                <a:gd name="connsiteX1" fmla="*/ 234125 w 518541"/>
                <a:gd name="connsiteY1" fmla="*/ 457200 h 518636"/>
                <a:gd name="connsiteX2" fmla="*/ 263843 w 518541"/>
                <a:gd name="connsiteY2" fmla="*/ 391478 h 518636"/>
                <a:gd name="connsiteX3" fmla="*/ 279845 w 518541"/>
                <a:gd name="connsiteY3" fmla="*/ 402145 h 518636"/>
                <a:gd name="connsiteX4" fmla="*/ 293751 w 518541"/>
                <a:gd name="connsiteY4" fmla="*/ 395097 h 518636"/>
                <a:gd name="connsiteX5" fmla="*/ 318707 w 518541"/>
                <a:gd name="connsiteY5" fmla="*/ 367856 h 518636"/>
                <a:gd name="connsiteX6" fmla="*/ 298418 w 518541"/>
                <a:gd name="connsiteY6" fmla="*/ 356711 h 518636"/>
                <a:gd name="connsiteX7" fmla="*/ 297370 w 518541"/>
                <a:gd name="connsiteY7" fmla="*/ 330518 h 518636"/>
                <a:gd name="connsiteX8" fmla="*/ 313849 w 518541"/>
                <a:gd name="connsiteY8" fmla="*/ 302228 h 518636"/>
                <a:gd name="connsiteX9" fmla="*/ 336232 w 518541"/>
                <a:gd name="connsiteY9" fmla="*/ 296323 h 518636"/>
                <a:gd name="connsiteX10" fmla="*/ 329755 w 518541"/>
                <a:gd name="connsiteY10" fmla="*/ 278225 h 518636"/>
                <a:gd name="connsiteX11" fmla="*/ 324993 w 518541"/>
                <a:gd name="connsiteY11" fmla="*/ 247269 h 518636"/>
                <a:gd name="connsiteX12" fmla="*/ 358521 w 518541"/>
                <a:gd name="connsiteY12" fmla="*/ 220980 h 518636"/>
                <a:gd name="connsiteX13" fmla="*/ 388239 w 518541"/>
                <a:gd name="connsiteY13" fmla="*/ 190024 h 518636"/>
                <a:gd name="connsiteX14" fmla="*/ 440341 w 518541"/>
                <a:gd name="connsiteY14" fmla="*/ 118396 h 518636"/>
                <a:gd name="connsiteX15" fmla="*/ 518541 w 518541"/>
                <a:gd name="connsiteY15" fmla="*/ 10954 h 518636"/>
                <a:gd name="connsiteX16" fmla="*/ 407765 w 518541"/>
                <a:gd name="connsiteY16" fmla="*/ 32004 h 518636"/>
                <a:gd name="connsiteX17" fmla="*/ 394430 w 518541"/>
                <a:gd name="connsiteY17" fmla="*/ 0 h 518636"/>
                <a:gd name="connsiteX18" fmla="*/ 372046 w 518541"/>
                <a:gd name="connsiteY18" fmla="*/ 5905 h 518636"/>
                <a:gd name="connsiteX19" fmla="*/ 358235 w 518541"/>
                <a:gd name="connsiteY19" fmla="*/ 12859 h 518636"/>
                <a:gd name="connsiteX20" fmla="*/ 333661 w 518541"/>
                <a:gd name="connsiteY20" fmla="*/ 1143 h 518636"/>
                <a:gd name="connsiteX21" fmla="*/ 181833 w 518541"/>
                <a:gd name="connsiteY21" fmla="*/ 4096 h 518636"/>
                <a:gd name="connsiteX22" fmla="*/ 174974 w 518541"/>
                <a:gd name="connsiteY22" fmla="*/ 24956 h 518636"/>
                <a:gd name="connsiteX23" fmla="*/ 164878 w 518541"/>
                <a:gd name="connsiteY23" fmla="*/ 36671 h 518636"/>
                <a:gd name="connsiteX24" fmla="*/ 166497 w 518541"/>
                <a:gd name="connsiteY24" fmla="*/ 58579 h 518636"/>
                <a:gd name="connsiteX25" fmla="*/ 144685 w 518541"/>
                <a:gd name="connsiteY25" fmla="*/ 94869 h 518636"/>
                <a:gd name="connsiteX26" fmla="*/ 48387 w 518541"/>
                <a:gd name="connsiteY26" fmla="*/ 208788 h 518636"/>
                <a:gd name="connsiteX27" fmla="*/ 12764 w 518541"/>
                <a:gd name="connsiteY27" fmla="*/ 252031 h 518636"/>
                <a:gd name="connsiteX28" fmla="*/ 6382 w 518541"/>
                <a:gd name="connsiteY28" fmla="*/ 268605 h 518636"/>
                <a:gd name="connsiteX29" fmla="*/ 0 w 518541"/>
                <a:gd name="connsiteY29" fmla="*/ 285178 h 518636"/>
                <a:gd name="connsiteX30" fmla="*/ 10763 w 518541"/>
                <a:gd name="connsiteY30" fmla="*/ 303848 h 518636"/>
                <a:gd name="connsiteX31" fmla="*/ 26765 w 518541"/>
                <a:gd name="connsiteY31" fmla="*/ 314515 h 518636"/>
                <a:gd name="connsiteX32" fmla="*/ 28384 w 518541"/>
                <a:gd name="connsiteY32" fmla="*/ 336328 h 518636"/>
                <a:gd name="connsiteX33" fmla="*/ 115348 w 518541"/>
                <a:gd name="connsiteY33" fmla="*/ 438150 h 518636"/>
                <a:gd name="connsiteX34" fmla="*/ 142494 w 518541"/>
                <a:gd name="connsiteY34" fmla="*/ 463201 h 518636"/>
                <a:gd name="connsiteX35" fmla="*/ 177165 w 518541"/>
                <a:gd name="connsiteY35" fmla="*/ 497872 h 518636"/>
                <a:gd name="connsiteX36" fmla="*/ 204883 w 518541"/>
                <a:gd name="connsiteY36" fmla="*/ 518636 h 518636"/>
                <a:gd name="connsiteX37" fmla="*/ 204883 w 518541"/>
                <a:gd name="connsiteY37" fmla="*/ 518636 h 518636"/>
                <a:gd name="connsiteX38" fmla="*/ 204883 w 518541"/>
                <a:gd name="connsiteY38" fmla="*/ 518636 h 5186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518541" h="518636">
                  <a:moveTo>
                    <a:pt x="204883" y="518636"/>
                  </a:moveTo>
                  <a:lnTo>
                    <a:pt x="234125" y="457200"/>
                  </a:lnTo>
                  <a:lnTo>
                    <a:pt x="263843" y="391478"/>
                  </a:lnTo>
                  <a:lnTo>
                    <a:pt x="279845" y="402145"/>
                  </a:lnTo>
                  <a:lnTo>
                    <a:pt x="293751" y="395097"/>
                  </a:lnTo>
                  <a:lnTo>
                    <a:pt x="318707" y="367856"/>
                  </a:lnTo>
                  <a:lnTo>
                    <a:pt x="298418" y="356711"/>
                  </a:lnTo>
                  <a:lnTo>
                    <a:pt x="297370" y="330518"/>
                  </a:lnTo>
                  <a:lnTo>
                    <a:pt x="313849" y="302228"/>
                  </a:lnTo>
                  <a:lnTo>
                    <a:pt x="336232" y="296323"/>
                  </a:lnTo>
                  <a:lnTo>
                    <a:pt x="329755" y="278225"/>
                  </a:lnTo>
                  <a:lnTo>
                    <a:pt x="324993" y="247269"/>
                  </a:lnTo>
                  <a:lnTo>
                    <a:pt x="358521" y="220980"/>
                  </a:lnTo>
                  <a:lnTo>
                    <a:pt x="388239" y="190024"/>
                  </a:lnTo>
                  <a:lnTo>
                    <a:pt x="440341" y="118396"/>
                  </a:lnTo>
                  <a:lnTo>
                    <a:pt x="518541" y="10954"/>
                  </a:lnTo>
                  <a:lnTo>
                    <a:pt x="407765" y="32004"/>
                  </a:lnTo>
                  <a:lnTo>
                    <a:pt x="394430" y="0"/>
                  </a:lnTo>
                  <a:lnTo>
                    <a:pt x="372046" y="5905"/>
                  </a:lnTo>
                  <a:lnTo>
                    <a:pt x="358235" y="12859"/>
                  </a:lnTo>
                  <a:lnTo>
                    <a:pt x="333661" y="1143"/>
                  </a:lnTo>
                  <a:lnTo>
                    <a:pt x="181833" y="4096"/>
                  </a:lnTo>
                  <a:lnTo>
                    <a:pt x="174974" y="24956"/>
                  </a:lnTo>
                  <a:lnTo>
                    <a:pt x="164878" y="36671"/>
                  </a:lnTo>
                  <a:lnTo>
                    <a:pt x="166497" y="58579"/>
                  </a:lnTo>
                  <a:lnTo>
                    <a:pt x="144685" y="94869"/>
                  </a:lnTo>
                  <a:lnTo>
                    <a:pt x="48387" y="208788"/>
                  </a:lnTo>
                  <a:lnTo>
                    <a:pt x="12764" y="252031"/>
                  </a:lnTo>
                  <a:lnTo>
                    <a:pt x="6382" y="268605"/>
                  </a:lnTo>
                  <a:lnTo>
                    <a:pt x="0" y="285178"/>
                  </a:lnTo>
                  <a:lnTo>
                    <a:pt x="10763" y="303848"/>
                  </a:lnTo>
                  <a:lnTo>
                    <a:pt x="26765" y="314515"/>
                  </a:lnTo>
                  <a:lnTo>
                    <a:pt x="28384" y="336328"/>
                  </a:lnTo>
                  <a:lnTo>
                    <a:pt x="115348" y="438150"/>
                  </a:lnTo>
                  <a:lnTo>
                    <a:pt x="142494" y="463201"/>
                  </a:lnTo>
                  <a:lnTo>
                    <a:pt x="177165" y="497872"/>
                  </a:lnTo>
                  <a:lnTo>
                    <a:pt x="204883" y="518636"/>
                  </a:lnTo>
                  <a:lnTo>
                    <a:pt x="204883" y="518636"/>
                  </a:lnTo>
                  <a:lnTo>
                    <a:pt x="204883" y="51863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7" name="Freeform: Shape 1256">
              <a:extLst>
                <a:ext uri="{FF2B5EF4-FFF2-40B4-BE49-F238E27FC236}">
                  <a16:creationId xmlns:a16="http://schemas.microsoft.com/office/drawing/2014/main" id="{58E2BBF5-C6DB-B3F8-9C2E-7C93385763B3}"/>
                </a:ext>
              </a:extLst>
            </p:cNvPr>
            <p:cNvSpPr/>
            <p:nvPr/>
          </p:nvSpPr>
          <p:spPr>
            <a:xfrm>
              <a:off x="3634710" y="101572"/>
              <a:ext cx="899357" cy="466920"/>
            </a:xfrm>
            <a:custGeom>
              <a:avLst/>
              <a:gdLst>
                <a:gd name="connsiteX0" fmla="*/ 313849 w 534067"/>
                <a:gd name="connsiteY0" fmla="*/ 277273 h 277272"/>
                <a:gd name="connsiteX1" fmla="*/ 317563 w 534067"/>
                <a:gd name="connsiteY1" fmla="*/ 247459 h 277272"/>
                <a:gd name="connsiteX2" fmla="*/ 330327 w 534067"/>
                <a:gd name="connsiteY2" fmla="*/ 214598 h 277272"/>
                <a:gd name="connsiteX3" fmla="*/ 336613 w 534067"/>
                <a:gd name="connsiteY3" fmla="*/ 198120 h 277272"/>
                <a:gd name="connsiteX4" fmla="*/ 352044 w 534067"/>
                <a:gd name="connsiteY4" fmla="*/ 178499 h 277272"/>
                <a:gd name="connsiteX5" fmla="*/ 363283 w 534067"/>
                <a:gd name="connsiteY5" fmla="*/ 158306 h 277272"/>
                <a:gd name="connsiteX6" fmla="*/ 385667 w 534067"/>
                <a:gd name="connsiteY6" fmla="*/ 152400 h 277272"/>
                <a:gd name="connsiteX7" fmla="*/ 416052 w 534067"/>
                <a:gd name="connsiteY7" fmla="*/ 151829 h 277272"/>
                <a:gd name="connsiteX8" fmla="*/ 405384 w 534067"/>
                <a:gd name="connsiteY8" fmla="*/ 167831 h 277272"/>
                <a:gd name="connsiteX9" fmla="*/ 426720 w 534067"/>
                <a:gd name="connsiteY9" fmla="*/ 170402 h 277272"/>
                <a:gd name="connsiteX10" fmla="*/ 420339 w 534067"/>
                <a:gd name="connsiteY10" fmla="*/ 152400 h 277272"/>
                <a:gd name="connsiteX11" fmla="*/ 438912 w 534067"/>
                <a:gd name="connsiteY11" fmla="*/ 141732 h 277272"/>
                <a:gd name="connsiteX12" fmla="*/ 467201 w 534067"/>
                <a:gd name="connsiteY12" fmla="*/ 123730 h 277272"/>
                <a:gd name="connsiteX13" fmla="*/ 493300 w 534067"/>
                <a:gd name="connsiteY13" fmla="*/ 122587 h 277272"/>
                <a:gd name="connsiteX14" fmla="*/ 509302 w 534067"/>
                <a:gd name="connsiteY14" fmla="*/ 133160 h 277272"/>
                <a:gd name="connsiteX15" fmla="*/ 523685 w 534067"/>
                <a:gd name="connsiteY15" fmla="*/ 122015 h 277272"/>
                <a:gd name="connsiteX16" fmla="*/ 526351 w 534067"/>
                <a:gd name="connsiteY16" fmla="*/ 100775 h 277272"/>
                <a:gd name="connsiteX17" fmla="*/ 533210 w 534067"/>
                <a:gd name="connsiteY17" fmla="*/ 80105 h 277272"/>
                <a:gd name="connsiteX18" fmla="*/ 532638 w 534067"/>
                <a:gd name="connsiteY18" fmla="*/ 49816 h 277272"/>
                <a:gd name="connsiteX19" fmla="*/ 531495 w 534067"/>
                <a:gd name="connsiteY19" fmla="*/ 23812 h 277272"/>
                <a:gd name="connsiteX20" fmla="*/ 534067 w 534067"/>
                <a:gd name="connsiteY20" fmla="*/ 2572 h 277272"/>
                <a:gd name="connsiteX21" fmla="*/ 512731 w 534067"/>
                <a:gd name="connsiteY21" fmla="*/ 0 h 277272"/>
                <a:gd name="connsiteX22" fmla="*/ 486156 w 534067"/>
                <a:gd name="connsiteY22" fmla="*/ 5334 h 277272"/>
                <a:gd name="connsiteX23" fmla="*/ 381572 w 534067"/>
                <a:gd name="connsiteY23" fmla="*/ 9620 h 277272"/>
                <a:gd name="connsiteX24" fmla="*/ 325088 w 534067"/>
                <a:gd name="connsiteY24" fmla="*/ 11335 h 277272"/>
                <a:gd name="connsiteX25" fmla="*/ 294608 w 534067"/>
                <a:gd name="connsiteY25" fmla="*/ 11811 h 277272"/>
                <a:gd name="connsiteX26" fmla="*/ 208217 w 534067"/>
                <a:gd name="connsiteY26" fmla="*/ 9811 h 277272"/>
                <a:gd name="connsiteX27" fmla="*/ 139446 w 534067"/>
                <a:gd name="connsiteY27" fmla="*/ 5620 h 277272"/>
                <a:gd name="connsiteX28" fmla="*/ 83439 w 534067"/>
                <a:gd name="connsiteY28" fmla="*/ 3048 h 277272"/>
                <a:gd name="connsiteX29" fmla="*/ 35909 w 534067"/>
                <a:gd name="connsiteY29" fmla="*/ 1524 h 277272"/>
                <a:gd name="connsiteX30" fmla="*/ 21527 w 534067"/>
                <a:gd name="connsiteY30" fmla="*/ 12668 h 277272"/>
                <a:gd name="connsiteX31" fmla="*/ 19431 w 534067"/>
                <a:gd name="connsiteY31" fmla="*/ 29623 h 277272"/>
                <a:gd name="connsiteX32" fmla="*/ 15812 w 534067"/>
                <a:gd name="connsiteY32" fmla="*/ 59341 h 277272"/>
                <a:gd name="connsiteX33" fmla="*/ 8382 w 534067"/>
                <a:gd name="connsiteY33" fmla="*/ 84296 h 277272"/>
                <a:gd name="connsiteX34" fmla="*/ 2572 w 534067"/>
                <a:gd name="connsiteY34" fmla="*/ 131064 h 277272"/>
                <a:gd name="connsiteX35" fmla="*/ 0 w 534067"/>
                <a:gd name="connsiteY35" fmla="*/ 152305 h 277272"/>
                <a:gd name="connsiteX36" fmla="*/ 32480 w 534067"/>
                <a:gd name="connsiteY36" fmla="*/ 134684 h 277272"/>
                <a:gd name="connsiteX37" fmla="*/ 60293 w 534067"/>
                <a:gd name="connsiteY37" fmla="*/ 155353 h 277272"/>
                <a:gd name="connsiteX38" fmla="*/ 99251 w 534067"/>
                <a:gd name="connsiteY38" fmla="*/ 155924 h 277272"/>
                <a:gd name="connsiteX39" fmla="*/ 76200 w 534067"/>
                <a:gd name="connsiteY39" fmla="*/ 131445 h 277272"/>
                <a:gd name="connsiteX40" fmla="*/ 111443 w 534067"/>
                <a:gd name="connsiteY40" fmla="*/ 127254 h 277272"/>
                <a:gd name="connsiteX41" fmla="*/ 113633 w 534067"/>
                <a:gd name="connsiteY41" fmla="*/ 144685 h 277272"/>
                <a:gd name="connsiteX42" fmla="*/ 146685 w 534067"/>
                <a:gd name="connsiteY42" fmla="*/ 157448 h 277272"/>
                <a:gd name="connsiteX43" fmla="*/ 171736 w 534067"/>
                <a:gd name="connsiteY43" fmla="*/ 164878 h 277272"/>
                <a:gd name="connsiteX44" fmla="*/ 187833 w 534067"/>
                <a:gd name="connsiteY44" fmla="*/ 175451 h 277272"/>
                <a:gd name="connsiteX45" fmla="*/ 204311 w 534067"/>
                <a:gd name="connsiteY45" fmla="*/ 181832 h 277272"/>
                <a:gd name="connsiteX46" fmla="*/ 221456 w 534067"/>
                <a:gd name="connsiteY46" fmla="*/ 183928 h 277272"/>
                <a:gd name="connsiteX47" fmla="*/ 242792 w 534067"/>
                <a:gd name="connsiteY47" fmla="*/ 186500 h 277272"/>
                <a:gd name="connsiteX48" fmla="*/ 249174 w 534067"/>
                <a:gd name="connsiteY48" fmla="*/ 204597 h 277272"/>
                <a:gd name="connsiteX49" fmla="*/ 268415 w 534067"/>
                <a:gd name="connsiteY49" fmla="*/ 224219 h 277272"/>
                <a:gd name="connsiteX50" fmla="*/ 284512 w 534067"/>
                <a:gd name="connsiteY50" fmla="*/ 234791 h 277272"/>
                <a:gd name="connsiteX51" fmla="*/ 291465 w 534067"/>
                <a:gd name="connsiteY51" fmla="*/ 248603 h 277272"/>
                <a:gd name="connsiteX52" fmla="*/ 302133 w 534067"/>
                <a:gd name="connsiteY52" fmla="*/ 267176 h 277272"/>
                <a:gd name="connsiteX53" fmla="*/ 313849 w 534067"/>
                <a:gd name="connsiteY53" fmla="*/ 277273 h 277272"/>
                <a:gd name="connsiteX54" fmla="*/ 313849 w 534067"/>
                <a:gd name="connsiteY54" fmla="*/ 277273 h 277272"/>
                <a:gd name="connsiteX55" fmla="*/ 313849 w 534067"/>
                <a:gd name="connsiteY55" fmla="*/ 277273 h 2772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534067" h="277272">
                  <a:moveTo>
                    <a:pt x="313849" y="277273"/>
                  </a:moveTo>
                  <a:lnTo>
                    <a:pt x="317563" y="247459"/>
                  </a:lnTo>
                  <a:lnTo>
                    <a:pt x="330327" y="214598"/>
                  </a:lnTo>
                  <a:lnTo>
                    <a:pt x="336613" y="198120"/>
                  </a:lnTo>
                  <a:lnTo>
                    <a:pt x="352044" y="178499"/>
                  </a:lnTo>
                  <a:lnTo>
                    <a:pt x="363283" y="158306"/>
                  </a:lnTo>
                  <a:lnTo>
                    <a:pt x="385667" y="152400"/>
                  </a:lnTo>
                  <a:lnTo>
                    <a:pt x="416052" y="151829"/>
                  </a:lnTo>
                  <a:lnTo>
                    <a:pt x="405384" y="167831"/>
                  </a:lnTo>
                  <a:lnTo>
                    <a:pt x="426720" y="170402"/>
                  </a:lnTo>
                  <a:lnTo>
                    <a:pt x="420339" y="152400"/>
                  </a:lnTo>
                  <a:lnTo>
                    <a:pt x="438912" y="141732"/>
                  </a:lnTo>
                  <a:lnTo>
                    <a:pt x="467201" y="123730"/>
                  </a:lnTo>
                  <a:lnTo>
                    <a:pt x="493300" y="122587"/>
                  </a:lnTo>
                  <a:lnTo>
                    <a:pt x="509302" y="133160"/>
                  </a:lnTo>
                  <a:lnTo>
                    <a:pt x="523685" y="122015"/>
                  </a:lnTo>
                  <a:lnTo>
                    <a:pt x="526351" y="100775"/>
                  </a:lnTo>
                  <a:lnTo>
                    <a:pt x="533210" y="80105"/>
                  </a:lnTo>
                  <a:lnTo>
                    <a:pt x="532638" y="49816"/>
                  </a:lnTo>
                  <a:lnTo>
                    <a:pt x="531495" y="23812"/>
                  </a:lnTo>
                  <a:lnTo>
                    <a:pt x="534067" y="2572"/>
                  </a:lnTo>
                  <a:lnTo>
                    <a:pt x="512731" y="0"/>
                  </a:lnTo>
                  <a:lnTo>
                    <a:pt x="486156" y="5334"/>
                  </a:lnTo>
                  <a:lnTo>
                    <a:pt x="381572" y="9620"/>
                  </a:lnTo>
                  <a:lnTo>
                    <a:pt x="325088" y="11335"/>
                  </a:lnTo>
                  <a:lnTo>
                    <a:pt x="294608" y="11811"/>
                  </a:lnTo>
                  <a:lnTo>
                    <a:pt x="208217" y="9811"/>
                  </a:lnTo>
                  <a:lnTo>
                    <a:pt x="139446" y="5620"/>
                  </a:lnTo>
                  <a:lnTo>
                    <a:pt x="83439" y="3048"/>
                  </a:lnTo>
                  <a:lnTo>
                    <a:pt x="35909" y="1524"/>
                  </a:lnTo>
                  <a:lnTo>
                    <a:pt x="21527" y="12668"/>
                  </a:lnTo>
                  <a:lnTo>
                    <a:pt x="19431" y="29623"/>
                  </a:lnTo>
                  <a:lnTo>
                    <a:pt x="15812" y="59341"/>
                  </a:lnTo>
                  <a:lnTo>
                    <a:pt x="8382" y="84296"/>
                  </a:lnTo>
                  <a:lnTo>
                    <a:pt x="2572" y="131064"/>
                  </a:lnTo>
                  <a:lnTo>
                    <a:pt x="0" y="152305"/>
                  </a:lnTo>
                  <a:lnTo>
                    <a:pt x="32480" y="134684"/>
                  </a:lnTo>
                  <a:lnTo>
                    <a:pt x="60293" y="155353"/>
                  </a:lnTo>
                  <a:lnTo>
                    <a:pt x="99251" y="155924"/>
                  </a:lnTo>
                  <a:lnTo>
                    <a:pt x="76200" y="131445"/>
                  </a:lnTo>
                  <a:lnTo>
                    <a:pt x="111443" y="127254"/>
                  </a:lnTo>
                  <a:lnTo>
                    <a:pt x="113633" y="144685"/>
                  </a:lnTo>
                  <a:lnTo>
                    <a:pt x="146685" y="157448"/>
                  </a:lnTo>
                  <a:lnTo>
                    <a:pt x="171736" y="164878"/>
                  </a:lnTo>
                  <a:lnTo>
                    <a:pt x="187833" y="175451"/>
                  </a:lnTo>
                  <a:lnTo>
                    <a:pt x="204311" y="181832"/>
                  </a:lnTo>
                  <a:lnTo>
                    <a:pt x="221456" y="183928"/>
                  </a:lnTo>
                  <a:lnTo>
                    <a:pt x="242792" y="186500"/>
                  </a:lnTo>
                  <a:lnTo>
                    <a:pt x="249174" y="204597"/>
                  </a:lnTo>
                  <a:lnTo>
                    <a:pt x="268415" y="224219"/>
                  </a:lnTo>
                  <a:lnTo>
                    <a:pt x="284512" y="234791"/>
                  </a:lnTo>
                  <a:lnTo>
                    <a:pt x="291465" y="248603"/>
                  </a:lnTo>
                  <a:lnTo>
                    <a:pt x="302133" y="267176"/>
                  </a:lnTo>
                  <a:lnTo>
                    <a:pt x="313849" y="277273"/>
                  </a:lnTo>
                  <a:lnTo>
                    <a:pt x="313849" y="277273"/>
                  </a:lnTo>
                  <a:lnTo>
                    <a:pt x="313849" y="2772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8" name="Freeform: Shape 1257">
              <a:extLst>
                <a:ext uri="{FF2B5EF4-FFF2-40B4-BE49-F238E27FC236}">
                  <a16:creationId xmlns:a16="http://schemas.microsoft.com/office/drawing/2014/main" id="{C4C17F34-10F3-37BB-D75A-B02A4F200AE7}"/>
                </a:ext>
              </a:extLst>
            </p:cNvPr>
            <p:cNvSpPr/>
            <p:nvPr/>
          </p:nvSpPr>
          <p:spPr>
            <a:xfrm>
              <a:off x="4520111" y="1063965"/>
              <a:ext cx="990301" cy="897590"/>
            </a:xfrm>
            <a:custGeom>
              <a:avLst/>
              <a:gdLst>
                <a:gd name="connsiteX0" fmla="*/ 243840 w 588073"/>
                <a:gd name="connsiteY0" fmla="*/ 533019 h 533018"/>
                <a:gd name="connsiteX1" fmla="*/ 342329 w 588073"/>
                <a:gd name="connsiteY1" fmla="*/ 506159 h 533018"/>
                <a:gd name="connsiteX2" fmla="*/ 364713 w 588073"/>
                <a:gd name="connsiteY2" fmla="*/ 500253 h 533018"/>
                <a:gd name="connsiteX3" fmla="*/ 387572 w 588073"/>
                <a:gd name="connsiteY3" fmla="*/ 490061 h 533018"/>
                <a:gd name="connsiteX4" fmla="*/ 472154 w 588073"/>
                <a:gd name="connsiteY4" fmla="*/ 435483 h 533018"/>
                <a:gd name="connsiteX5" fmla="*/ 507873 w 588073"/>
                <a:gd name="connsiteY5" fmla="*/ 426911 h 533018"/>
                <a:gd name="connsiteX6" fmla="*/ 519494 w 588073"/>
                <a:gd name="connsiteY6" fmla="*/ 402336 h 533018"/>
                <a:gd name="connsiteX7" fmla="*/ 542354 w 588073"/>
                <a:gd name="connsiteY7" fmla="*/ 392144 h 533018"/>
                <a:gd name="connsiteX8" fmla="*/ 553498 w 588073"/>
                <a:gd name="connsiteY8" fmla="*/ 371856 h 533018"/>
                <a:gd name="connsiteX9" fmla="*/ 565214 w 588073"/>
                <a:gd name="connsiteY9" fmla="*/ 347282 h 533018"/>
                <a:gd name="connsiteX10" fmla="*/ 588074 w 588073"/>
                <a:gd name="connsiteY10" fmla="*/ 337090 h 533018"/>
                <a:gd name="connsiteX11" fmla="*/ 550164 w 588073"/>
                <a:gd name="connsiteY11" fmla="*/ 224123 h 533018"/>
                <a:gd name="connsiteX12" fmla="*/ 482441 w 588073"/>
                <a:gd name="connsiteY12" fmla="*/ 142018 h 533018"/>
                <a:gd name="connsiteX13" fmla="*/ 465868 w 588073"/>
                <a:gd name="connsiteY13" fmla="*/ 100965 h 533018"/>
                <a:gd name="connsiteX14" fmla="*/ 448819 w 588073"/>
                <a:gd name="connsiteY14" fmla="*/ 98869 h 533018"/>
                <a:gd name="connsiteX15" fmla="*/ 403479 w 588073"/>
                <a:gd name="connsiteY15" fmla="*/ 45625 h 533018"/>
                <a:gd name="connsiteX16" fmla="*/ 388049 w 588073"/>
                <a:gd name="connsiteY16" fmla="*/ 30671 h 533018"/>
                <a:gd name="connsiteX17" fmla="*/ 371570 w 588073"/>
                <a:gd name="connsiteY17" fmla="*/ 24289 h 533018"/>
                <a:gd name="connsiteX18" fmla="*/ 353949 w 588073"/>
                <a:gd name="connsiteY18" fmla="*/ 26479 h 533018"/>
                <a:gd name="connsiteX19" fmla="*/ 324136 w 588073"/>
                <a:gd name="connsiteY19" fmla="*/ 22860 h 533018"/>
                <a:gd name="connsiteX20" fmla="*/ 303372 w 588073"/>
                <a:gd name="connsiteY20" fmla="*/ 15907 h 533018"/>
                <a:gd name="connsiteX21" fmla="*/ 277845 w 588073"/>
                <a:gd name="connsiteY21" fmla="*/ 12764 h 533018"/>
                <a:gd name="connsiteX22" fmla="*/ 260223 w 588073"/>
                <a:gd name="connsiteY22" fmla="*/ 14954 h 533018"/>
                <a:gd name="connsiteX23" fmla="*/ 244793 w 588073"/>
                <a:gd name="connsiteY23" fmla="*/ 0 h 533018"/>
                <a:gd name="connsiteX24" fmla="*/ 229362 w 588073"/>
                <a:gd name="connsiteY24" fmla="*/ 19812 h 533018"/>
                <a:gd name="connsiteX25" fmla="*/ 211265 w 588073"/>
                <a:gd name="connsiteY25" fmla="*/ 26194 h 533018"/>
                <a:gd name="connsiteX26" fmla="*/ 196406 w 588073"/>
                <a:gd name="connsiteY26" fmla="*/ 41719 h 533018"/>
                <a:gd name="connsiteX27" fmla="*/ 175070 w 588073"/>
                <a:gd name="connsiteY27" fmla="*/ 39052 h 533018"/>
                <a:gd name="connsiteX28" fmla="*/ 147447 w 588073"/>
                <a:gd name="connsiteY28" fmla="*/ 53054 h 533018"/>
                <a:gd name="connsiteX29" fmla="*/ 121349 w 588073"/>
                <a:gd name="connsiteY29" fmla="*/ 88773 h 533018"/>
                <a:gd name="connsiteX30" fmla="*/ 40481 w 588073"/>
                <a:gd name="connsiteY30" fmla="*/ 78772 h 533018"/>
                <a:gd name="connsiteX31" fmla="*/ 28194 w 588073"/>
                <a:gd name="connsiteY31" fmla="*/ 107633 h 533018"/>
                <a:gd name="connsiteX32" fmla="*/ 29813 w 588073"/>
                <a:gd name="connsiteY32" fmla="*/ 129540 h 533018"/>
                <a:gd name="connsiteX33" fmla="*/ 32576 w 588073"/>
                <a:gd name="connsiteY33" fmla="*/ 142875 h 533018"/>
                <a:gd name="connsiteX34" fmla="*/ 25622 w 588073"/>
                <a:gd name="connsiteY34" fmla="*/ 163640 h 533018"/>
                <a:gd name="connsiteX35" fmla="*/ 15050 w 588073"/>
                <a:gd name="connsiteY35" fmla="*/ 214408 h 533018"/>
                <a:gd name="connsiteX36" fmla="*/ 20384 w 588073"/>
                <a:gd name="connsiteY36" fmla="*/ 241078 h 533018"/>
                <a:gd name="connsiteX37" fmla="*/ 10287 w 588073"/>
                <a:gd name="connsiteY37" fmla="*/ 252794 h 533018"/>
                <a:gd name="connsiteX38" fmla="*/ 26384 w 588073"/>
                <a:gd name="connsiteY38" fmla="*/ 298133 h 533018"/>
                <a:gd name="connsiteX39" fmla="*/ 32195 w 588073"/>
                <a:gd name="connsiteY39" fmla="*/ 320516 h 533018"/>
                <a:gd name="connsiteX40" fmla="*/ 62008 w 588073"/>
                <a:gd name="connsiteY40" fmla="*/ 324231 h 533018"/>
                <a:gd name="connsiteX41" fmla="*/ 50388 w 588073"/>
                <a:gd name="connsiteY41" fmla="*/ 348806 h 533018"/>
                <a:gd name="connsiteX42" fmla="*/ 52483 w 588073"/>
                <a:gd name="connsiteY42" fmla="*/ 366332 h 533018"/>
                <a:gd name="connsiteX43" fmla="*/ 45625 w 588073"/>
                <a:gd name="connsiteY43" fmla="*/ 387191 h 533018"/>
                <a:gd name="connsiteX44" fmla="*/ 33433 w 588073"/>
                <a:gd name="connsiteY44" fmla="*/ 450723 h 533018"/>
                <a:gd name="connsiteX45" fmla="*/ 10573 w 588073"/>
                <a:gd name="connsiteY45" fmla="*/ 460915 h 533018"/>
                <a:gd name="connsiteX46" fmla="*/ 0 w 588073"/>
                <a:gd name="connsiteY46" fmla="*/ 476917 h 533018"/>
                <a:gd name="connsiteX47" fmla="*/ 25528 w 588073"/>
                <a:gd name="connsiteY47" fmla="*/ 480060 h 533018"/>
                <a:gd name="connsiteX48" fmla="*/ 18098 w 588073"/>
                <a:gd name="connsiteY48" fmla="*/ 505206 h 533018"/>
                <a:gd name="connsiteX49" fmla="*/ 169831 w 588073"/>
                <a:gd name="connsiteY49" fmla="*/ 502253 h 533018"/>
                <a:gd name="connsiteX50" fmla="*/ 185833 w 588073"/>
                <a:gd name="connsiteY50" fmla="*/ 512826 h 533018"/>
                <a:gd name="connsiteX51" fmla="*/ 208217 w 588073"/>
                <a:gd name="connsiteY51" fmla="*/ 506921 h 533018"/>
                <a:gd name="connsiteX52" fmla="*/ 230505 w 588073"/>
                <a:gd name="connsiteY52" fmla="*/ 501015 h 533018"/>
                <a:gd name="connsiteX53" fmla="*/ 237459 w 588073"/>
                <a:gd name="connsiteY53" fmla="*/ 514922 h 533018"/>
                <a:gd name="connsiteX54" fmla="*/ 243840 w 588073"/>
                <a:gd name="connsiteY54" fmla="*/ 533019 h 533018"/>
                <a:gd name="connsiteX55" fmla="*/ 243840 w 588073"/>
                <a:gd name="connsiteY55" fmla="*/ 533019 h 533018"/>
                <a:gd name="connsiteX56" fmla="*/ 243840 w 588073"/>
                <a:gd name="connsiteY56" fmla="*/ 533019 h 5330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588073" h="533018">
                  <a:moveTo>
                    <a:pt x="243840" y="533019"/>
                  </a:moveTo>
                  <a:lnTo>
                    <a:pt x="342329" y="506159"/>
                  </a:lnTo>
                  <a:lnTo>
                    <a:pt x="364713" y="500253"/>
                  </a:lnTo>
                  <a:lnTo>
                    <a:pt x="387572" y="490061"/>
                  </a:lnTo>
                  <a:lnTo>
                    <a:pt x="472154" y="435483"/>
                  </a:lnTo>
                  <a:lnTo>
                    <a:pt x="507873" y="426911"/>
                  </a:lnTo>
                  <a:lnTo>
                    <a:pt x="519494" y="402336"/>
                  </a:lnTo>
                  <a:lnTo>
                    <a:pt x="542354" y="392144"/>
                  </a:lnTo>
                  <a:lnTo>
                    <a:pt x="553498" y="371856"/>
                  </a:lnTo>
                  <a:lnTo>
                    <a:pt x="565214" y="347282"/>
                  </a:lnTo>
                  <a:lnTo>
                    <a:pt x="588074" y="337090"/>
                  </a:lnTo>
                  <a:lnTo>
                    <a:pt x="550164" y="224123"/>
                  </a:lnTo>
                  <a:lnTo>
                    <a:pt x="482441" y="142018"/>
                  </a:lnTo>
                  <a:lnTo>
                    <a:pt x="465868" y="100965"/>
                  </a:lnTo>
                  <a:lnTo>
                    <a:pt x="448819" y="98869"/>
                  </a:lnTo>
                  <a:lnTo>
                    <a:pt x="403479" y="45625"/>
                  </a:lnTo>
                  <a:lnTo>
                    <a:pt x="388049" y="30671"/>
                  </a:lnTo>
                  <a:lnTo>
                    <a:pt x="371570" y="24289"/>
                  </a:lnTo>
                  <a:lnTo>
                    <a:pt x="353949" y="26479"/>
                  </a:lnTo>
                  <a:lnTo>
                    <a:pt x="324136" y="22860"/>
                  </a:lnTo>
                  <a:lnTo>
                    <a:pt x="303372" y="15907"/>
                  </a:lnTo>
                  <a:lnTo>
                    <a:pt x="277845" y="12764"/>
                  </a:lnTo>
                  <a:lnTo>
                    <a:pt x="260223" y="14954"/>
                  </a:lnTo>
                  <a:lnTo>
                    <a:pt x="244793" y="0"/>
                  </a:lnTo>
                  <a:lnTo>
                    <a:pt x="229362" y="19812"/>
                  </a:lnTo>
                  <a:lnTo>
                    <a:pt x="211265" y="26194"/>
                  </a:lnTo>
                  <a:lnTo>
                    <a:pt x="196406" y="41719"/>
                  </a:lnTo>
                  <a:lnTo>
                    <a:pt x="175070" y="39052"/>
                  </a:lnTo>
                  <a:lnTo>
                    <a:pt x="147447" y="53054"/>
                  </a:lnTo>
                  <a:lnTo>
                    <a:pt x="121349" y="88773"/>
                  </a:lnTo>
                  <a:lnTo>
                    <a:pt x="40481" y="78772"/>
                  </a:lnTo>
                  <a:lnTo>
                    <a:pt x="28194" y="107633"/>
                  </a:lnTo>
                  <a:lnTo>
                    <a:pt x="29813" y="129540"/>
                  </a:lnTo>
                  <a:lnTo>
                    <a:pt x="32576" y="142875"/>
                  </a:lnTo>
                  <a:lnTo>
                    <a:pt x="25622" y="163640"/>
                  </a:lnTo>
                  <a:lnTo>
                    <a:pt x="15050" y="214408"/>
                  </a:lnTo>
                  <a:lnTo>
                    <a:pt x="20384" y="241078"/>
                  </a:lnTo>
                  <a:lnTo>
                    <a:pt x="10287" y="252794"/>
                  </a:lnTo>
                  <a:lnTo>
                    <a:pt x="26384" y="298133"/>
                  </a:lnTo>
                  <a:lnTo>
                    <a:pt x="32195" y="320516"/>
                  </a:lnTo>
                  <a:lnTo>
                    <a:pt x="62008" y="324231"/>
                  </a:lnTo>
                  <a:lnTo>
                    <a:pt x="50388" y="348806"/>
                  </a:lnTo>
                  <a:lnTo>
                    <a:pt x="52483" y="366332"/>
                  </a:lnTo>
                  <a:lnTo>
                    <a:pt x="45625" y="387191"/>
                  </a:lnTo>
                  <a:lnTo>
                    <a:pt x="33433" y="450723"/>
                  </a:lnTo>
                  <a:lnTo>
                    <a:pt x="10573" y="460915"/>
                  </a:lnTo>
                  <a:lnTo>
                    <a:pt x="0" y="476917"/>
                  </a:lnTo>
                  <a:lnTo>
                    <a:pt x="25528" y="480060"/>
                  </a:lnTo>
                  <a:lnTo>
                    <a:pt x="18098" y="505206"/>
                  </a:lnTo>
                  <a:lnTo>
                    <a:pt x="169831" y="502253"/>
                  </a:lnTo>
                  <a:lnTo>
                    <a:pt x="185833" y="512826"/>
                  </a:lnTo>
                  <a:lnTo>
                    <a:pt x="208217" y="506921"/>
                  </a:lnTo>
                  <a:lnTo>
                    <a:pt x="230505" y="501015"/>
                  </a:lnTo>
                  <a:lnTo>
                    <a:pt x="237459" y="514922"/>
                  </a:lnTo>
                  <a:lnTo>
                    <a:pt x="243840" y="533019"/>
                  </a:lnTo>
                  <a:lnTo>
                    <a:pt x="243840" y="533019"/>
                  </a:lnTo>
                  <a:lnTo>
                    <a:pt x="243840" y="53301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59" name="Freeform: Shape 1258">
              <a:extLst>
                <a:ext uri="{FF2B5EF4-FFF2-40B4-BE49-F238E27FC236}">
                  <a16:creationId xmlns:a16="http://schemas.microsoft.com/office/drawing/2014/main" id="{027DE690-1C63-761B-D19B-9AB6301D07A2}"/>
                </a:ext>
              </a:extLst>
            </p:cNvPr>
            <p:cNvSpPr/>
            <p:nvPr/>
          </p:nvSpPr>
          <p:spPr>
            <a:xfrm>
              <a:off x="4781241" y="203264"/>
              <a:ext cx="771677" cy="939456"/>
            </a:xfrm>
            <a:custGeom>
              <a:avLst/>
              <a:gdLst>
                <a:gd name="connsiteX0" fmla="*/ 40291 w 458247"/>
                <a:gd name="connsiteY0" fmla="*/ 557879 h 557879"/>
                <a:gd name="connsiteX1" fmla="*/ 54673 w 458247"/>
                <a:gd name="connsiteY1" fmla="*/ 546735 h 557879"/>
                <a:gd name="connsiteX2" fmla="*/ 69152 w 458247"/>
                <a:gd name="connsiteY2" fmla="*/ 535496 h 557879"/>
                <a:gd name="connsiteX3" fmla="*/ 79820 w 458247"/>
                <a:gd name="connsiteY3" fmla="*/ 519493 h 557879"/>
                <a:gd name="connsiteX4" fmla="*/ 100679 w 458247"/>
                <a:gd name="connsiteY4" fmla="*/ 526447 h 557879"/>
                <a:gd name="connsiteX5" fmla="*/ 120968 w 458247"/>
                <a:gd name="connsiteY5" fmla="*/ 537591 h 557879"/>
                <a:gd name="connsiteX6" fmla="*/ 135445 w 458247"/>
                <a:gd name="connsiteY6" fmla="*/ 526447 h 557879"/>
                <a:gd name="connsiteX7" fmla="*/ 153067 w 458247"/>
                <a:gd name="connsiteY7" fmla="*/ 524256 h 557879"/>
                <a:gd name="connsiteX8" fmla="*/ 159544 w 458247"/>
                <a:gd name="connsiteY8" fmla="*/ 542354 h 557879"/>
                <a:gd name="connsiteX9" fmla="*/ 182499 w 458247"/>
                <a:gd name="connsiteY9" fmla="*/ 532257 h 557879"/>
                <a:gd name="connsiteX10" fmla="*/ 203359 w 458247"/>
                <a:gd name="connsiteY10" fmla="*/ 539115 h 557879"/>
                <a:gd name="connsiteX11" fmla="*/ 214503 w 458247"/>
                <a:gd name="connsiteY11" fmla="*/ 518922 h 557879"/>
                <a:gd name="connsiteX12" fmla="*/ 217170 w 458247"/>
                <a:gd name="connsiteY12" fmla="*/ 497586 h 557879"/>
                <a:gd name="connsiteX13" fmla="*/ 210693 w 458247"/>
                <a:gd name="connsiteY13" fmla="*/ 479489 h 557879"/>
                <a:gd name="connsiteX14" fmla="*/ 208502 w 458247"/>
                <a:gd name="connsiteY14" fmla="*/ 461963 h 557879"/>
                <a:gd name="connsiteX15" fmla="*/ 219170 w 458247"/>
                <a:gd name="connsiteY15" fmla="*/ 445961 h 557879"/>
                <a:gd name="connsiteX16" fmla="*/ 230410 w 458247"/>
                <a:gd name="connsiteY16" fmla="*/ 425768 h 557879"/>
                <a:gd name="connsiteX17" fmla="*/ 237839 w 458247"/>
                <a:gd name="connsiteY17" fmla="*/ 400717 h 557879"/>
                <a:gd name="connsiteX18" fmla="*/ 240982 w 458247"/>
                <a:gd name="connsiteY18" fmla="*/ 375190 h 557879"/>
                <a:gd name="connsiteX19" fmla="*/ 255841 w 458247"/>
                <a:gd name="connsiteY19" fmla="*/ 359664 h 557879"/>
                <a:gd name="connsiteX20" fmla="*/ 276796 w 458247"/>
                <a:gd name="connsiteY20" fmla="*/ 366617 h 557879"/>
                <a:gd name="connsiteX21" fmla="*/ 295942 w 458247"/>
                <a:gd name="connsiteY21" fmla="*/ 351663 h 557879"/>
                <a:gd name="connsiteX22" fmla="*/ 317373 w 458247"/>
                <a:gd name="connsiteY22" fmla="*/ 354330 h 557879"/>
                <a:gd name="connsiteX23" fmla="*/ 329089 w 458247"/>
                <a:gd name="connsiteY23" fmla="*/ 329851 h 557879"/>
                <a:gd name="connsiteX24" fmla="*/ 344043 w 458247"/>
                <a:gd name="connsiteY24" fmla="*/ 314420 h 557879"/>
                <a:gd name="connsiteX25" fmla="*/ 366426 w 458247"/>
                <a:gd name="connsiteY25" fmla="*/ 308515 h 557879"/>
                <a:gd name="connsiteX26" fmla="*/ 377095 w 458247"/>
                <a:gd name="connsiteY26" fmla="*/ 292513 h 557879"/>
                <a:gd name="connsiteX27" fmla="*/ 391001 w 458247"/>
                <a:gd name="connsiteY27" fmla="*/ 285560 h 557879"/>
                <a:gd name="connsiteX28" fmla="*/ 388811 w 458247"/>
                <a:gd name="connsiteY28" fmla="*/ 268034 h 557879"/>
                <a:gd name="connsiteX29" fmla="*/ 410718 w 458247"/>
                <a:gd name="connsiteY29" fmla="*/ 266414 h 557879"/>
                <a:gd name="connsiteX30" fmla="*/ 428910 w 458247"/>
                <a:gd name="connsiteY30" fmla="*/ 260033 h 557879"/>
                <a:gd name="connsiteX31" fmla="*/ 458248 w 458247"/>
                <a:gd name="connsiteY31" fmla="*/ 233363 h 557879"/>
                <a:gd name="connsiteX32" fmla="*/ 452342 w 458247"/>
                <a:gd name="connsiteY32" fmla="*/ 210979 h 557879"/>
                <a:gd name="connsiteX33" fmla="*/ 425005 w 458247"/>
                <a:gd name="connsiteY33" fmla="*/ 186023 h 557879"/>
                <a:gd name="connsiteX34" fmla="*/ 404526 w 458247"/>
                <a:gd name="connsiteY34" fmla="*/ 105728 h 557879"/>
                <a:gd name="connsiteX35" fmla="*/ 394335 w 458247"/>
                <a:gd name="connsiteY35" fmla="*/ 82772 h 557879"/>
                <a:gd name="connsiteX36" fmla="*/ 334899 w 458247"/>
                <a:gd name="connsiteY36" fmla="*/ 71152 h 557879"/>
                <a:gd name="connsiteX37" fmla="*/ 303848 w 458247"/>
                <a:gd name="connsiteY37" fmla="*/ 41339 h 557879"/>
                <a:gd name="connsiteX38" fmla="*/ 275463 w 458247"/>
                <a:gd name="connsiteY38" fmla="*/ 24956 h 557879"/>
                <a:gd name="connsiteX39" fmla="*/ 259461 w 458247"/>
                <a:gd name="connsiteY39" fmla="*/ 14288 h 557879"/>
                <a:gd name="connsiteX40" fmla="*/ 212884 w 458247"/>
                <a:gd name="connsiteY40" fmla="*/ 4191 h 557879"/>
                <a:gd name="connsiteX41" fmla="*/ 178689 w 458247"/>
                <a:gd name="connsiteY41" fmla="*/ 0 h 557879"/>
                <a:gd name="connsiteX42" fmla="*/ 156210 w 458247"/>
                <a:gd name="connsiteY42" fmla="*/ 5906 h 557879"/>
                <a:gd name="connsiteX43" fmla="*/ 124206 w 458247"/>
                <a:gd name="connsiteY43" fmla="*/ 19241 h 557879"/>
                <a:gd name="connsiteX44" fmla="*/ 102775 w 458247"/>
                <a:gd name="connsiteY44" fmla="*/ 16574 h 557879"/>
                <a:gd name="connsiteX45" fmla="*/ 83058 w 458247"/>
                <a:gd name="connsiteY45" fmla="*/ 35719 h 557879"/>
                <a:gd name="connsiteX46" fmla="*/ 76676 w 458247"/>
                <a:gd name="connsiteY46" fmla="*/ 52292 h 557879"/>
                <a:gd name="connsiteX47" fmla="*/ 69723 w 458247"/>
                <a:gd name="connsiteY47" fmla="*/ 73057 h 557879"/>
                <a:gd name="connsiteX48" fmla="*/ 46767 w 458247"/>
                <a:gd name="connsiteY48" fmla="*/ 83153 h 557879"/>
                <a:gd name="connsiteX49" fmla="*/ 35623 w 458247"/>
                <a:gd name="connsiteY49" fmla="*/ 103346 h 557879"/>
                <a:gd name="connsiteX50" fmla="*/ 17621 w 458247"/>
                <a:gd name="connsiteY50" fmla="*/ 213551 h 557879"/>
                <a:gd name="connsiteX51" fmla="*/ 0 w 458247"/>
                <a:gd name="connsiteY51" fmla="*/ 215741 h 557879"/>
                <a:gd name="connsiteX52" fmla="*/ 1334 w 458247"/>
                <a:gd name="connsiteY52" fmla="*/ 345567 h 557879"/>
                <a:gd name="connsiteX53" fmla="*/ 13240 w 458247"/>
                <a:gd name="connsiteY53" fmla="*/ 390239 h 557879"/>
                <a:gd name="connsiteX54" fmla="*/ 30480 w 458247"/>
                <a:gd name="connsiteY54" fmla="*/ 461582 h 557879"/>
                <a:gd name="connsiteX55" fmla="*/ 36957 w 458247"/>
                <a:gd name="connsiteY55" fmla="*/ 479679 h 557879"/>
                <a:gd name="connsiteX56" fmla="*/ 2857 w 458247"/>
                <a:gd name="connsiteY56" fmla="*/ 544640 h 557879"/>
                <a:gd name="connsiteX57" fmla="*/ 40291 w 458247"/>
                <a:gd name="connsiteY57" fmla="*/ 557879 h 557879"/>
                <a:gd name="connsiteX58" fmla="*/ 40291 w 458247"/>
                <a:gd name="connsiteY58" fmla="*/ 557879 h 557879"/>
                <a:gd name="connsiteX59" fmla="*/ 40291 w 458247"/>
                <a:gd name="connsiteY59" fmla="*/ 557879 h 5578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458247" h="557879">
                  <a:moveTo>
                    <a:pt x="40291" y="557879"/>
                  </a:moveTo>
                  <a:lnTo>
                    <a:pt x="54673" y="546735"/>
                  </a:lnTo>
                  <a:lnTo>
                    <a:pt x="69152" y="535496"/>
                  </a:lnTo>
                  <a:lnTo>
                    <a:pt x="79820" y="519493"/>
                  </a:lnTo>
                  <a:lnTo>
                    <a:pt x="100679" y="526447"/>
                  </a:lnTo>
                  <a:lnTo>
                    <a:pt x="120968" y="537591"/>
                  </a:lnTo>
                  <a:lnTo>
                    <a:pt x="135445" y="526447"/>
                  </a:lnTo>
                  <a:lnTo>
                    <a:pt x="153067" y="524256"/>
                  </a:lnTo>
                  <a:lnTo>
                    <a:pt x="159544" y="542354"/>
                  </a:lnTo>
                  <a:lnTo>
                    <a:pt x="182499" y="532257"/>
                  </a:lnTo>
                  <a:lnTo>
                    <a:pt x="203359" y="539115"/>
                  </a:lnTo>
                  <a:lnTo>
                    <a:pt x="214503" y="518922"/>
                  </a:lnTo>
                  <a:lnTo>
                    <a:pt x="217170" y="497586"/>
                  </a:lnTo>
                  <a:lnTo>
                    <a:pt x="210693" y="479489"/>
                  </a:lnTo>
                  <a:lnTo>
                    <a:pt x="208502" y="461963"/>
                  </a:lnTo>
                  <a:lnTo>
                    <a:pt x="219170" y="445961"/>
                  </a:lnTo>
                  <a:lnTo>
                    <a:pt x="230410" y="425768"/>
                  </a:lnTo>
                  <a:lnTo>
                    <a:pt x="237839" y="400717"/>
                  </a:lnTo>
                  <a:lnTo>
                    <a:pt x="240982" y="375190"/>
                  </a:lnTo>
                  <a:lnTo>
                    <a:pt x="255841" y="359664"/>
                  </a:lnTo>
                  <a:lnTo>
                    <a:pt x="276796" y="366617"/>
                  </a:lnTo>
                  <a:lnTo>
                    <a:pt x="295942" y="351663"/>
                  </a:lnTo>
                  <a:lnTo>
                    <a:pt x="317373" y="354330"/>
                  </a:lnTo>
                  <a:lnTo>
                    <a:pt x="329089" y="329851"/>
                  </a:lnTo>
                  <a:lnTo>
                    <a:pt x="344043" y="314420"/>
                  </a:lnTo>
                  <a:lnTo>
                    <a:pt x="366426" y="308515"/>
                  </a:lnTo>
                  <a:lnTo>
                    <a:pt x="377095" y="292513"/>
                  </a:lnTo>
                  <a:lnTo>
                    <a:pt x="391001" y="285560"/>
                  </a:lnTo>
                  <a:lnTo>
                    <a:pt x="388811" y="268034"/>
                  </a:lnTo>
                  <a:lnTo>
                    <a:pt x="410718" y="266414"/>
                  </a:lnTo>
                  <a:lnTo>
                    <a:pt x="428910" y="260033"/>
                  </a:lnTo>
                  <a:lnTo>
                    <a:pt x="458248" y="233363"/>
                  </a:lnTo>
                  <a:lnTo>
                    <a:pt x="452342" y="210979"/>
                  </a:lnTo>
                  <a:lnTo>
                    <a:pt x="425005" y="186023"/>
                  </a:lnTo>
                  <a:lnTo>
                    <a:pt x="404526" y="105728"/>
                  </a:lnTo>
                  <a:lnTo>
                    <a:pt x="394335" y="82772"/>
                  </a:lnTo>
                  <a:lnTo>
                    <a:pt x="334899" y="71152"/>
                  </a:lnTo>
                  <a:lnTo>
                    <a:pt x="303848" y="41339"/>
                  </a:lnTo>
                  <a:lnTo>
                    <a:pt x="275463" y="24956"/>
                  </a:lnTo>
                  <a:lnTo>
                    <a:pt x="259461" y="14288"/>
                  </a:lnTo>
                  <a:lnTo>
                    <a:pt x="212884" y="4191"/>
                  </a:lnTo>
                  <a:lnTo>
                    <a:pt x="178689" y="0"/>
                  </a:lnTo>
                  <a:lnTo>
                    <a:pt x="156210" y="5906"/>
                  </a:lnTo>
                  <a:lnTo>
                    <a:pt x="124206" y="19241"/>
                  </a:lnTo>
                  <a:lnTo>
                    <a:pt x="102775" y="16574"/>
                  </a:lnTo>
                  <a:lnTo>
                    <a:pt x="83058" y="35719"/>
                  </a:lnTo>
                  <a:lnTo>
                    <a:pt x="76676" y="52292"/>
                  </a:lnTo>
                  <a:lnTo>
                    <a:pt x="69723" y="73057"/>
                  </a:lnTo>
                  <a:lnTo>
                    <a:pt x="46767" y="83153"/>
                  </a:lnTo>
                  <a:lnTo>
                    <a:pt x="35623" y="103346"/>
                  </a:lnTo>
                  <a:lnTo>
                    <a:pt x="17621" y="213551"/>
                  </a:lnTo>
                  <a:lnTo>
                    <a:pt x="0" y="215741"/>
                  </a:lnTo>
                  <a:lnTo>
                    <a:pt x="1334" y="345567"/>
                  </a:lnTo>
                  <a:lnTo>
                    <a:pt x="13240" y="390239"/>
                  </a:lnTo>
                  <a:lnTo>
                    <a:pt x="30480" y="461582"/>
                  </a:lnTo>
                  <a:lnTo>
                    <a:pt x="36957" y="479679"/>
                  </a:lnTo>
                  <a:lnTo>
                    <a:pt x="2857" y="544640"/>
                  </a:lnTo>
                  <a:lnTo>
                    <a:pt x="40291" y="557879"/>
                  </a:lnTo>
                  <a:lnTo>
                    <a:pt x="40291" y="557879"/>
                  </a:lnTo>
                  <a:lnTo>
                    <a:pt x="40291" y="55787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0" name="Freeform: Shape 1259">
              <a:extLst>
                <a:ext uri="{FF2B5EF4-FFF2-40B4-BE49-F238E27FC236}">
                  <a16:creationId xmlns:a16="http://schemas.microsoft.com/office/drawing/2014/main" id="{EBF18335-2434-1A02-38D0-B0FCE7C99959}"/>
                </a:ext>
              </a:extLst>
            </p:cNvPr>
            <p:cNvSpPr/>
            <p:nvPr/>
          </p:nvSpPr>
          <p:spPr>
            <a:xfrm>
              <a:off x="5677229" y="1634663"/>
              <a:ext cx="749222" cy="620423"/>
            </a:xfrm>
            <a:custGeom>
              <a:avLst/>
              <a:gdLst>
                <a:gd name="connsiteX0" fmla="*/ 391859 w 444912"/>
                <a:gd name="connsiteY0" fmla="*/ 366236 h 368427"/>
                <a:gd name="connsiteX1" fmla="*/ 424244 w 444912"/>
                <a:gd name="connsiteY1" fmla="*/ 348615 h 368427"/>
                <a:gd name="connsiteX2" fmla="*/ 434816 w 444912"/>
                <a:gd name="connsiteY2" fmla="*/ 332613 h 368427"/>
                <a:gd name="connsiteX3" fmla="*/ 444913 w 444912"/>
                <a:gd name="connsiteY3" fmla="*/ 320897 h 368427"/>
                <a:gd name="connsiteX4" fmla="*/ 443865 w 444912"/>
                <a:gd name="connsiteY4" fmla="*/ 294799 h 368427"/>
                <a:gd name="connsiteX5" fmla="*/ 427863 w 444912"/>
                <a:gd name="connsiteY5" fmla="*/ 284131 h 368427"/>
                <a:gd name="connsiteX6" fmla="*/ 416719 w 444912"/>
                <a:gd name="connsiteY6" fmla="*/ 269748 h 368427"/>
                <a:gd name="connsiteX7" fmla="*/ 415100 w 444912"/>
                <a:gd name="connsiteY7" fmla="*/ 247840 h 368427"/>
                <a:gd name="connsiteX8" fmla="*/ 408147 w 444912"/>
                <a:gd name="connsiteY8" fmla="*/ 234029 h 368427"/>
                <a:gd name="connsiteX9" fmla="*/ 406527 w 444912"/>
                <a:gd name="connsiteY9" fmla="*/ 212122 h 368427"/>
                <a:gd name="connsiteX10" fmla="*/ 417672 w 444912"/>
                <a:gd name="connsiteY10" fmla="*/ 191833 h 368427"/>
                <a:gd name="connsiteX11" fmla="*/ 416052 w 444912"/>
                <a:gd name="connsiteY11" fmla="*/ 169926 h 368427"/>
                <a:gd name="connsiteX12" fmla="*/ 404908 w 444912"/>
                <a:gd name="connsiteY12" fmla="*/ 155543 h 368427"/>
                <a:gd name="connsiteX13" fmla="*/ 407575 w 444912"/>
                <a:gd name="connsiteY13" fmla="*/ 134207 h 368427"/>
                <a:gd name="connsiteX14" fmla="*/ 379857 w 444912"/>
                <a:gd name="connsiteY14" fmla="*/ 78772 h 368427"/>
                <a:gd name="connsiteX15" fmla="*/ 356997 w 444912"/>
                <a:gd name="connsiteY15" fmla="*/ 54292 h 368427"/>
                <a:gd name="connsiteX16" fmla="*/ 342615 w 444912"/>
                <a:gd name="connsiteY16" fmla="*/ 30861 h 368427"/>
                <a:gd name="connsiteX17" fmla="*/ 319754 w 444912"/>
                <a:gd name="connsiteY17" fmla="*/ 6382 h 368427"/>
                <a:gd name="connsiteX18" fmla="*/ 303276 w 444912"/>
                <a:gd name="connsiteY18" fmla="*/ 0 h 368427"/>
                <a:gd name="connsiteX19" fmla="*/ 300133 w 444912"/>
                <a:gd name="connsiteY19" fmla="*/ 25622 h 368427"/>
                <a:gd name="connsiteX20" fmla="*/ 283083 w 444912"/>
                <a:gd name="connsiteY20" fmla="*/ 23527 h 368427"/>
                <a:gd name="connsiteX21" fmla="*/ 257556 w 444912"/>
                <a:gd name="connsiteY21" fmla="*/ 20383 h 368427"/>
                <a:gd name="connsiteX22" fmla="*/ 243174 w 444912"/>
                <a:gd name="connsiteY22" fmla="*/ 31623 h 368427"/>
                <a:gd name="connsiteX23" fmla="*/ 244793 w 444912"/>
                <a:gd name="connsiteY23" fmla="*/ 53531 h 368427"/>
                <a:gd name="connsiteX24" fmla="*/ 242125 w 444912"/>
                <a:gd name="connsiteY24" fmla="*/ 74867 h 368427"/>
                <a:gd name="connsiteX25" fmla="*/ 217647 w 444912"/>
                <a:gd name="connsiteY25" fmla="*/ 97822 h 368427"/>
                <a:gd name="connsiteX26" fmla="*/ 201739 w 444912"/>
                <a:gd name="connsiteY26" fmla="*/ 121825 h 368427"/>
                <a:gd name="connsiteX27" fmla="*/ 203931 w 444912"/>
                <a:gd name="connsiteY27" fmla="*/ 139446 h 368427"/>
                <a:gd name="connsiteX28" fmla="*/ 196501 w 444912"/>
                <a:gd name="connsiteY28" fmla="*/ 164497 h 368427"/>
                <a:gd name="connsiteX29" fmla="*/ 180023 w 444912"/>
                <a:gd name="connsiteY29" fmla="*/ 158115 h 368427"/>
                <a:gd name="connsiteX30" fmla="*/ 162496 w 444912"/>
                <a:gd name="connsiteY30" fmla="*/ 160306 h 368427"/>
                <a:gd name="connsiteX31" fmla="*/ 159830 w 444912"/>
                <a:gd name="connsiteY31" fmla="*/ 181642 h 368427"/>
                <a:gd name="connsiteX32" fmla="*/ 141732 w 444912"/>
                <a:gd name="connsiteY32" fmla="*/ 188119 h 368427"/>
                <a:gd name="connsiteX33" fmla="*/ 119444 w 444912"/>
                <a:gd name="connsiteY33" fmla="*/ 194024 h 368427"/>
                <a:gd name="connsiteX34" fmla="*/ 88678 w 444912"/>
                <a:gd name="connsiteY34" fmla="*/ 233553 h 368427"/>
                <a:gd name="connsiteX35" fmla="*/ 66390 w 444912"/>
                <a:gd name="connsiteY35" fmla="*/ 239458 h 368427"/>
                <a:gd name="connsiteX36" fmla="*/ 59531 w 444912"/>
                <a:gd name="connsiteY36" fmla="*/ 260318 h 368427"/>
                <a:gd name="connsiteX37" fmla="*/ 61150 w 444912"/>
                <a:gd name="connsiteY37" fmla="*/ 282226 h 368427"/>
                <a:gd name="connsiteX38" fmla="*/ 43053 w 444912"/>
                <a:gd name="connsiteY38" fmla="*/ 288703 h 368427"/>
                <a:gd name="connsiteX39" fmla="*/ 28194 w 444912"/>
                <a:gd name="connsiteY39" fmla="*/ 304228 h 368427"/>
                <a:gd name="connsiteX40" fmla="*/ 6382 w 444912"/>
                <a:gd name="connsiteY40" fmla="*/ 305848 h 368427"/>
                <a:gd name="connsiteX41" fmla="*/ 0 w 444912"/>
                <a:gd name="connsiteY41" fmla="*/ 322421 h 368427"/>
                <a:gd name="connsiteX42" fmla="*/ 15430 w 444912"/>
                <a:gd name="connsiteY42" fmla="*/ 337376 h 368427"/>
                <a:gd name="connsiteX43" fmla="*/ 33528 w 444912"/>
                <a:gd name="connsiteY43" fmla="*/ 330898 h 368427"/>
                <a:gd name="connsiteX44" fmla="*/ 49530 w 444912"/>
                <a:gd name="connsiteY44" fmla="*/ 341566 h 368427"/>
                <a:gd name="connsiteX45" fmla="*/ 66008 w 444912"/>
                <a:gd name="connsiteY45" fmla="*/ 347948 h 368427"/>
                <a:gd name="connsiteX46" fmla="*/ 84106 w 444912"/>
                <a:gd name="connsiteY46" fmla="*/ 341471 h 368427"/>
                <a:gd name="connsiteX47" fmla="*/ 68104 w 444912"/>
                <a:gd name="connsiteY47" fmla="*/ 330803 h 368427"/>
                <a:gd name="connsiteX48" fmla="*/ 76581 w 444912"/>
                <a:gd name="connsiteY48" fmla="*/ 297180 h 368427"/>
                <a:gd name="connsiteX49" fmla="*/ 92583 w 444912"/>
                <a:gd name="connsiteY49" fmla="*/ 307848 h 368427"/>
                <a:gd name="connsiteX50" fmla="*/ 118682 w 444912"/>
                <a:gd name="connsiteY50" fmla="*/ 306705 h 368427"/>
                <a:gd name="connsiteX51" fmla="*/ 145828 w 444912"/>
                <a:gd name="connsiteY51" fmla="*/ 297085 h 368427"/>
                <a:gd name="connsiteX52" fmla="*/ 167069 w 444912"/>
                <a:gd name="connsiteY52" fmla="*/ 299752 h 368427"/>
                <a:gd name="connsiteX53" fmla="*/ 182499 w 444912"/>
                <a:gd name="connsiteY53" fmla="*/ 314706 h 368427"/>
                <a:gd name="connsiteX54" fmla="*/ 197930 w 444912"/>
                <a:gd name="connsiteY54" fmla="*/ 329660 h 368427"/>
                <a:gd name="connsiteX55" fmla="*/ 220789 w 444912"/>
                <a:gd name="connsiteY55" fmla="*/ 319469 h 368427"/>
                <a:gd name="connsiteX56" fmla="*/ 223457 w 444912"/>
                <a:gd name="connsiteY56" fmla="*/ 298132 h 368427"/>
                <a:gd name="connsiteX57" fmla="*/ 253746 w 444912"/>
                <a:gd name="connsiteY57" fmla="*/ 297561 h 368427"/>
                <a:gd name="connsiteX58" fmla="*/ 270224 w 444912"/>
                <a:gd name="connsiteY58" fmla="*/ 303943 h 368427"/>
                <a:gd name="connsiteX59" fmla="*/ 290989 w 444912"/>
                <a:gd name="connsiteY59" fmla="*/ 310801 h 368427"/>
                <a:gd name="connsiteX60" fmla="*/ 297942 w 444912"/>
                <a:gd name="connsiteY60" fmla="*/ 324612 h 368427"/>
                <a:gd name="connsiteX61" fmla="*/ 318707 w 444912"/>
                <a:gd name="connsiteY61" fmla="*/ 331470 h 368427"/>
                <a:gd name="connsiteX62" fmla="*/ 325088 w 444912"/>
                <a:gd name="connsiteY62" fmla="*/ 349568 h 368427"/>
                <a:gd name="connsiteX63" fmla="*/ 346329 w 444912"/>
                <a:gd name="connsiteY63" fmla="*/ 352235 h 368427"/>
                <a:gd name="connsiteX64" fmla="*/ 380333 w 444912"/>
                <a:gd name="connsiteY64" fmla="*/ 356426 h 368427"/>
                <a:gd name="connsiteX65" fmla="*/ 392049 w 444912"/>
                <a:gd name="connsiteY65" fmla="*/ 366522 h 368427"/>
                <a:gd name="connsiteX66" fmla="*/ 392049 w 444912"/>
                <a:gd name="connsiteY66" fmla="*/ 366522 h 368427"/>
                <a:gd name="connsiteX67" fmla="*/ 58864 w 444912"/>
                <a:gd name="connsiteY67" fmla="*/ 368427 h 368427"/>
                <a:gd name="connsiteX68" fmla="*/ 43434 w 444912"/>
                <a:gd name="connsiteY68" fmla="*/ 353473 h 368427"/>
                <a:gd name="connsiteX69" fmla="*/ 54579 w 444912"/>
                <a:gd name="connsiteY69" fmla="*/ 367856 h 368427"/>
                <a:gd name="connsiteX70" fmla="*/ 58864 w 444912"/>
                <a:gd name="connsiteY70" fmla="*/ 368427 h 368427"/>
                <a:gd name="connsiteX71" fmla="*/ 58864 w 444912"/>
                <a:gd name="connsiteY71" fmla="*/ 368427 h 368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444912" h="368427">
                  <a:moveTo>
                    <a:pt x="391859" y="366236"/>
                  </a:moveTo>
                  <a:lnTo>
                    <a:pt x="424244" y="348615"/>
                  </a:lnTo>
                  <a:lnTo>
                    <a:pt x="434816" y="332613"/>
                  </a:lnTo>
                  <a:lnTo>
                    <a:pt x="444913" y="320897"/>
                  </a:lnTo>
                  <a:lnTo>
                    <a:pt x="443865" y="294799"/>
                  </a:lnTo>
                  <a:lnTo>
                    <a:pt x="427863" y="284131"/>
                  </a:lnTo>
                  <a:lnTo>
                    <a:pt x="416719" y="269748"/>
                  </a:lnTo>
                  <a:lnTo>
                    <a:pt x="415100" y="247840"/>
                  </a:lnTo>
                  <a:lnTo>
                    <a:pt x="408147" y="234029"/>
                  </a:lnTo>
                  <a:lnTo>
                    <a:pt x="406527" y="212122"/>
                  </a:lnTo>
                  <a:lnTo>
                    <a:pt x="417672" y="191833"/>
                  </a:lnTo>
                  <a:lnTo>
                    <a:pt x="416052" y="169926"/>
                  </a:lnTo>
                  <a:lnTo>
                    <a:pt x="404908" y="155543"/>
                  </a:lnTo>
                  <a:lnTo>
                    <a:pt x="407575" y="134207"/>
                  </a:lnTo>
                  <a:lnTo>
                    <a:pt x="379857" y="78772"/>
                  </a:lnTo>
                  <a:lnTo>
                    <a:pt x="356997" y="54292"/>
                  </a:lnTo>
                  <a:lnTo>
                    <a:pt x="342615" y="30861"/>
                  </a:lnTo>
                  <a:lnTo>
                    <a:pt x="319754" y="6382"/>
                  </a:lnTo>
                  <a:lnTo>
                    <a:pt x="303276" y="0"/>
                  </a:lnTo>
                  <a:lnTo>
                    <a:pt x="300133" y="25622"/>
                  </a:lnTo>
                  <a:lnTo>
                    <a:pt x="283083" y="23527"/>
                  </a:lnTo>
                  <a:lnTo>
                    <a:pt x="257556" y="20383"/>
                  </a:lnTo>
                  <a:lnTo>
                    <a:pt x="243174" y="31623"/>
                  </a:lnTo>
                  <a:lnTo>
                    <a:pt x="244793" y="53531"/>
                  </a:lnTo>
                  <a:lnTo>
                    <a:pt x="242125" y="74867"/>
                  </a:lnTo>
                  <a:lnTo>
                    <a:pt x="217647" y="97822"/>
                  </a:lnTo>
                  <a:lnTo>
                    <a:pt x="201739" y="121825"/>
                  </a:lnTo>
                  <a:lnTo>
                    <a:pt x="203931" y="139446"/>
                  </a:lnTo>
                  <a:lnTo>
                    <a:pt x="196501" y="164497"/>
                  </a:lnTo>
                  <a:lnTo>
                    <a:pt x="180023" y="158115"/>
                  </a:lnTo>
                  <a:lnTo>
                    <a:pt x="162496" y="160306"/>
                  </a:lnTo>
                  <a:lnTo>
                    <a:pt x="159830" y="181642"/>
                  </a:lnTo>
                  <a:lnTo>
                    <a:pt x="141732" y="188119"/>
                  </a:lnTo>
                  <a:lnTo>
                    <a:pt x="119444" y="194024"/>
                  </a:lnTo>
                  <a:lnTo>
                    <a:pt x="88678" y="233553"/>
                  </a:lnTo>
                  <a:lnTo>
                    <a:pt x="66390" y="239458"/>
                  </a:lnTo>
                  <a:lnTo>
                    <a:pt x="59531" y="260318"/>
                  </a:lnTo>
                  <a:lnTo>
                    <a:pt x="61150" y="282226"/>
                  </a:lnTo>
                  <a:lnTo>
                    <a:pt x="43053" y="288703"/>
                  </a:lnTo>
                  <a:lnTo>
                    <a:pt x="28194" y="304228"/>
                  </a:lnTo>
                  <a:lnTo>
                    <a:pt x="6382" y="305848"/>
                  </a:lnTo>
                  <a:lnTo>
                    <a:pt x="0" y="322421"/>
                  </a:lnTo>
                  <a:lnTo>
                    <a:pt x="15430" y="337376"/>
                  </a:lnTo>
                  <a:lnTo>
                    <a:pt x="33528" y="330898"/>
                  </a:lnTo>
                  <a:lnTo>
                    <a:pt x="49530" y="341566"/>
                  </a:lnTo>
                  <a:lnTo>
                    <a:pt x="66008" y="347948"/>
                  </a:lnTo>
                  <a:lnTo>
                    <a:pt x="84106" y="341471"/>
                  </a:lnTo>
                  <a:lnTo>
                    <a:pt x="68104" y="330803"/>
                  </a:lnTo>
                  <a:lnTo>
                    <a:pt x="76581" y="297180"/>
                  </a:lnTo>
                  <a:lnTo>
                    <a:pt x="92583" y="307848"/>
                  </a:lnTo>
                  <a:lnTo>
                    <a:pt x="118682" y="306705"/>
                  </a:lnTo>
                  <a:lnTo>
                    <a:pt x="145828" y="297085"/>
                  </a:lnTo>
                  <a:lnTo>
                    <a:pt x="167069" y="299752"/>
                  </a:lnTo>
                  <a:lnTo>
                    <a:pt x="182499" y="314706"/>
                  </a:lnTo>
                  <a:lnTo>
                    <a:pt x="197930" y="329660"/>
                  </a:lnTo>
                  <a:lnTo>
                    <a:pt x="220789" y="319469"/>
                  </a:lnTo>
                  <a:lnTo>
                    <a:pt x="223457" y="298132"/>
                  </a:lnTo>
                  <a:lnTo>
                    <a:pt x="253746" y="297561"/>
                  </a:lnTo>
                  <a:lnTo>
                    <a:pt x="270224" y="303943"/>
                  </a:lnTo>
                  <a:lnTo>
                    <a:pt x="290989" y="310801"/>
                  </a:lnTo>
                  <a:lnTo>
                    <a:pt x="297942" y="324612"/>
                  </a:lnTo>
                  <a:lnTo>
                    <a:pt x="318707" y="331470"/>
                  </a:lnTo>
                  <a:lnTo>
                    <a:pt x="325088" y="349568"/>
                  </a:lnTo>
                  <a:lnTo>
                    <a:pt x="346329" y="352235"/>
                  </a:lnTo>
                  <a:lnTo>
                    <a:pt x="380333" y="356426"/>
                  </a:lnTo>
                  <a:lnTo>
                    <a:pt x="392049" y="366522"/>
                  </a:lnTo>
                  <a:lnTo>
                    <a:pt x="392049" y="366522"/>
                  </a:lnTo>
                  <a:close/>
                  <a:moveTo>
                    <a:pt x="58864" y="368427"/>
                  </a:moveTo>
                  <a:lnTo>
                    <a:pt x="43434" y="353473"/>
                  </a:lnTo>
                  <a:lnTo>
                    <a:pt x="54579" y="367856"/>
                  </a:lnTo>
                  <a:lnTo>
                    <a:pt x="58864" y="368427"/>
                  </a:lnTo>
                  <a:lnTo>
                    <a:pt x="58864" y="36842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1" name="Freeform: Shape 1260">
              <a:extLst>
                <a:ext uri="{FF2B5EF4-FFF2-40B4-BE49-F238E27FC236}">
                  <a16:creationId xmlns:a16="http://schemas.microsoft.com/office/drawing/2014/main" id="{7EEAEFA0-B1B7-C1AA-9D5D-B9386809E058}"/>
                </a:ext>
              </a:extLst>
            </p:cNvPr>
            <p:cNvSpPr/>
            <p:nvPr/>
          </p:nvSpPr>
          <p:spPr>
            <a:xfrm>
              <a:off x="5128024" y="640994"/>
              <a:ext cx="954532" cy="976828"/>
            </a:xfrm>
            <a:custGeom>
              <a:avLst/>
              <a:gdLst>
                <a:gd name="connsiteX0" fmla="*/ 228409 w 566832"/>
                <a:gd name="connsiteY0" fmla="*/ 580073 h 580072"/>
                <a:gd name="connsiteX1" fmla="*/ 246602 w 566832"/>
                <a:gd name="connsiteY1" fmla="*/ 573691 h 580072"/>
                <a:gd name="connsiteX2" fmla="*/ 257270 w 566832"/>
                <a:gd name="connsiteY2" fmla="*/ 557689 h 580072"/>
                <a:gd name="connsiteX3" fmla="*/ 279178 w 566832"/>
                <a:gd name="connsiteY3" fmla="*/ 556070 h 580072"/>
                <a:gd name="connsiteX4" fmla="*/ 294132 w 566832"/>
                <a:gd name="connsiteY4" fmla="*/ 540639 h 580072"/>
                <a:gd name="connsiteX5" fmla="*/ 304705 w 566832"/>
                <a:gd name="connsiteY5" fmla="*/ 524637 h 580072"/>
                <a:gd name="connsiteX6" fmla="*/ 325564 w 566832"/>
                <a:gd name="connsiteY6" fmla="*/ 531590 h 580072"/>
                <a:gd name="connsiteX7" fmla="*/ 356045 w 566832"/>
                <a:gd name="connsiteY7" fmla="*/ 531019 h 580072"/>
                <a:gd name="connsiteX8" fmla="*/ 353854 w 566832"/>
                <a:gd name="connsiteY8" fmla="*/ 513493 h 580072"/>
                <a:gd name="connsiteX9" fmla="*/ 381095 w 566832"/>
                <a:gd name="connsiteY9" fmla="*/ 503872 h 580072"/>
                <a:gd name="connsiteX10" fmla="*/ 413195 w 566832"/>
                <a:gd name="connsiteY10" fmla="*/ 490537 h 580072"/>
                <a:gd name="connsiteX11" fmla="*/ 443579 w 566832"/>
                <a:gd name="connsiteY11" fmla="*/ 489966 h 580072"/>
                <a:gd name="connsiteX12" fmla="*/ 465487 w 566832"/>
                <a:gd name="connsiteY12" fmla="*/ 488347 h 580072"/>
                <a:gd name="connsiteX13" fmla="*/ 485204 w 566832"/>
                <a:gd name="connsiteY13" fmla="*/ 469106 h 580072"/>
                <a:gd name="connsiteX14" fmla="*/ 527971 w 566832"/>
                <a:gd name="connsiteY14" fmla="*/ 439864 h 580072"/>
                <a:gd name="connsiteX15" fmla="*/ 548735 w 566832"/>
                <a:gd name="connsiteY15" fmla="*/ 412147 h 580072"/>
                <a:gd name="connsiteX16" fmla="*/ 566833 w 566832"/>
                <a:gd name="connsiteY16" fmla="*/ 405765 h 580072"/>
                <a:gd name="connsiteX17" fmla="*/ 548164 w 566832"/>
                <a:gd name="connsiteY17" fmla="*/ 381762 h 580072"/>
                <a:gd name="connsiteX18" fmla="*/ 533686 w 566832"/>
                <a:gd name="connsiteY18" fmla="*/ 358426 h 580072"/>
                <a:gd name="connsiteX19" fmla="*/ 518160 w 566832"/>
                <a:gd name="connsiteY19" fmla="*/ 343472 h 580072"/>
                <a:gd name="connsiteX20" fmla="*/ 493490 w 566832"/>
                <a:gd name="connsiteY20" fmla="*/ 331851 h 580072"/>
                <a:gd name="connsiteX21" fmla="*/ 482822 w 566832"/>
                <a:gd name="connsiteY21" fmla="*/ 313182 h 580072"/>
                <a:gd name="connsiteX22" fmla="*/ 467296 w 566832"/>
                <a:gd name="connsiteY22" fmla="*/ 298323 h 580072"/>
                <a:gd name="connsiteX23" fmla="*/ 460820 w 566832"/>
                <a:gd name="connsiteY23" fmla="*/ 280226 h 580072"/>
                <a:gd name="connsiteX24" fmla="*/ 467201 w 566832"/>
                <a:gd name="connsiteY24" fmla="*/ 263747 h 580072"/>
                <a:gd name="connsiteX25" fmla="*/ 448437 w 566832"/>
                <a:gd name="connsiteY25" fmla="*/ 239839 h 580072"/>
                <a:gd name="connsiteX26" fmla="*/ 438245 w 566832"/>
                <a:gd name="connsiteY26" fmla="*/ 216884 h 580072"/>
                <a:gd name="connsiteX27" fmla="*/ 417862 w 566832"/>
                <a:gd name="connsiteY27" fmla="*/ 205740 h 580072"/>
                <a:gd name="connsiteX28" fmla="*/ 356425 w 566832"/>
                <a:gd name="connsiteY28" fmla="*/ 176593 h 580072"/>
                <a:gd name="connsiteX29" fmla="*/ 333946 w 566832"/>
                <a:gd name="connsiteY29" fmla="*/ 182404 h 580072"/>
                <a:gd name="connsiteX30" fmla="*/ 341376 w 566832"/>
                <a:gd name="connsiteY30" fmla="*/ 157448 h 580072"/>
                <a:gd name="connsiteX31" fmla="*/ 335471 w 566832"/>
                <a:gd name="connsiteY31" fmla="*/ 135065 h 580072"/>
                <a:gd name="connsiteX32" fmla="*/ 319374 w 566832"/>
                <a:gd name="connsiteY32" fmla="*/ 124397 h 580072"/>
                <a:gd name="connsiteX33" fmla="*/ 301276 w 566832"/>
                <a:gd name="connsiteY33" fmla="*/ 130874 h 580072"/>
                <a:gd name="connsiteX34" fmla="*/ 212789 w 566832"/>
                <a:gd name="connsiteY34" fmla="*/ 3239 h 580072"/>
                <a:gd name="connsiteX35" fmla="*/ 187166 w 566832"/>
                <a:gd name="connsiteY35" fmla="*/ 0 h 580072"/>
                <a:gd name="connsiteX36" fmla="*/ 180213 w 566832"/>
                <a:gd name="connsiteY36" fmla="*/ 20765 h 580072"/>
                <a:gd name="connsiteX37" fmla="*/ 169069 w 566832"/>
                <a:gd name="connsiteY37" fmla="*/ 41053 h 580072"/>
                <a:gd name="connsiteX38" fmla="*/ 154686 w 566832"/>
                <a:gd name="connsiteY38" fmla="*/ 52197 h 580072"/>
                <a:gd name="connsiteX39" fmla="*/ 136493 w 566832"/>
                <a:gd name="connsiteY39" fmla="*/ 58674 h 580072"/>
                <a:gd name="connsiteX40" fmla="*/ 116300 w 566832"/>
                <a:gd name="connsiteY40" fmla="*/ 82105 h 580072"/>
                <a:gd name="connsiteX41" fmla="*/ 96488 w 566832"/>
                <a:gd name="connsiteY41" fmla="*/ 101251 h 580072"/>
                <a:gd name="connsiteX42" fmla="*/ 78867 w 566832"/>
                <a:gd name="connsiteY42" fmla="*/ 103442 h 580072"/>
                <a:gd name="connsiteX43" fmla="*/ 57531 w 566832"/>
                <a:gd name="connsiteY43" fmla="*/ 100774 h 580072"/>
                <a:gd name="connsiteX44" fmla="*/ 38862 w 566832"/>
                <a:gd name="connsiteY44" fmla="*/ 111443 h 580072"/>
                <a:gd name="connsiteX45" fmla="*/ 36766 w 566832"/>
                <a:gd name="connsiteY45" fmla="*/ 128492 h 580072"/>
                <a:gd name="connsiteX46" fmla="*/ 29337 w 566832"/>
                <a:gd name="connsiteY46" fmla="*/ 153448 h 580072"/>
                <a:gd name="connsiteX47" fmla="*/ 18098 w 566832"/>
                <a:gd name="connsiteY47" fmla="*/ 173736 h 580072"/>
                <a:gd name="connsiteX48" fmla="*/ 6953 w 566832"/>
                <a:gd name="connsiteY48" fmla="*/ 193929 h 580072"/>
                <a:gd name="connsiteX49" fmla="*/ 0 w 566832"/>
                <a:gd name="connsiteY49" fmla="*/ 214693 h 580072"/>
                <a:gd name="connsiteX50" fmla="*/ 2191 w 566832"/>
                <a:gd name="connsiteY50" fmla="*/ 232315 h 580072"/>
                <a:gd name="connsiteX51" fmla="*/ 12954 w 566832"/>
                <a:gd name="connsiteY51" fmla="*/ 250889 h 580072"/>
                <a:gd name="connsiteX52" fmla="*/ 6001 w 566832"/>
                <a:gd name="connsiteY52" fmla="*/ 271653 h 580072"/>
                <a:gd name="connsiteX53" fmla="*/ 26384 w 566832"/>
                <a:gd name="connsiteY53" fmla="*/ 282797 h 580072"/>
                <a:gd name="connsiteX54" fmla="*/ 41910 w 566832"/>
                <a:gd name="connsiteY54" fmla="*/ 297656 h 580072"/>
                <a:gd name="connsiteX55" fmla="*/ 81534 w 566832"/>
                <a:gd name="connsiteY55" fmla="*/ 363093 h 580072"/>
                <a:gd name="connsiteX56" fmla="*/ 92202 w 566832"/>
                <a:gd name="connsiteY56" fmla="*/ 347186 h 580072"/>
                <a:gd name="connsiteX57" fmla="*/ 121158 w 566832"/>
                <a:gd name="connsiteY57" fmla="*/ 393954 h 580072"/>
                <a:gd name="connsiteX58" fmla="*/ 181737 w 566832"/>
                <a:gd name="connsiteY58" fmla="*/ 466249 h 580072"/>
                <a:gd name="connsiteX59" fmla="*/ 228409 w 566832"/>
                <a:gd name="connsiteY59" fmla="*/ 580073 h 580072"/>
                <a:gd name="connsiteX60" fmla="*/ 228409 w 566832"/>
                <a:gd name="connsiteY60" fmla="*/ 580073 h 580072"/>
                <a:gd name="connsiteX61" fmla="*/ 228409 w 566832"/>
                <a:gd name="connsiteY61" fmla="*/ 580073 h 580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</a:cxnLst>
              <a:rect l="l" t="t" r="r" b="b"/>
              <a:pathLst>
                <a:path w="566832" h="580072">
                  <a:moveTo>
                    <a:pt x="228409" y="580073"/>
                  </a:moveTo>
                  <a:lnTo>
                    <a:pt x="246602" y="573691"/>
                  </a:lnTo>
                  <a:lnTo>
                    <a:pt x="257270" y="557689"/>
                  </a:lnTo>
                  <a:lnTo>
                    <a:pt x="279178" y="556070"/>
                  </a:lnTo>
                  <a:lnTo>
                    <a:pt x="294132" y="540639"/>
                  </a:lnTo>
                  <a:lnTo>
                    <a:pt x="304705" y="524637"/>
                  </a:lnTo>
                  <a:lnTo>
                    <a:pt x="325564" y="531590"/>
                  </a:lnTo>
                  <a:lnTo>
                    <a:pt x="356045" y="531019"/>
                  </a:lnTo>
                  <a:lnTo>
                    <a:pt x="353854" y="513493"/>
                  </a:lnTo>
                  <a:lnTo>
                    <a:pt x="381095" y="503872"/>
                  </a:lnTo>
                  <a:lnTo>
                    <a:pt x="413195" y="490537"/>
                  </a:lnTo>
                  <a:lnTo>
                    <a:pt x="443579" y="489966"/>
                  </a:lnTo>
                  <a:lnTo>
                    <a:pt x="465487" y="488347"/>
                  </a:lnTo>
                  <a:lnTo>
                    <a:pt x="485204" y="469106"/>
                  </a:lnTo>
                  <a:lnTo>
                    <a:pt x="527971" y="439864"/>
                  </a:lnTo>
                  <a:lnTo>
                    <a:pt x="548735" y="412147"/>
                  </a:lnTo>
                  <a:lnTo>
                    <a:pt x="566833" y="405765"/>
                  </a:lnTo>
                  <a:lnTo>
                    <a:pt x="548164" y="381762"/>
                  </a:lnTo>
                  <a:lnTo>
                    <a:pt x="533686" y="358426"/>
                  </a:lnTo>
                  <a:lnTo>
                    <a:pt x="518160" y="343472"/>
                  </a:lnTo>
                  <a:lnTo>
                    <a:pt x="493490" y="331851"/>
                  </a:lnTo>
                  <a:lnTo>
                    <a:pt x="482822" y="313182"/>
                  </a:lnTo>
                  <a:lnTo>
                    <a:pt x="467296" y="298323"/>
                  </a:lnTo>
                  <a:lnTo>
                    <a:pt x="460820" y="280226"/>
                  </a:lnTo>
                  <a:lnTo>
                    <a:pt x="467201" y="263747"/>
                  </a:lnTo>
                  <a:lnTo>
                    <a:pt x="448437" y="239839"/>
                  </a:lnTo>
                  <a:lnTo>
                    <a:pt x="438245" y="216884"/>
                  </a:lnTo>
                  <a:lnTo>
                    <a:pt x="417862" y="205740"/>
                  </a:lnTo>
                  <a:lnTo>
                    <a:pt x="356425" y="176593"/>
                  </a:lnTo>
                  <a:lnTo>
                    <a:pt x="333946" y="182404"/>
                  </a:lnTo>
                  <a:lnTo>
                    <a:pt x="341376" y="157448"/>
                  </a:lnTo>
                  <a:lnTo>
                    <a:pt x="335471" y="135065"/>
                  </a:lnTo>
                  <a:lnTo>
                    <a:pt x="319374" y="124397"/>
                  </a:lnTo>
                  <a:lnTo>
                    <a:pt x="301276" y="130874"/>
                  </a:lnTo>
                  <a:lnTo>
                    <a:pt x="212789" y="3239"/>
                  </a:lnTo>
                  <a:lnTo>
                    <a:pt x="187166" y="0"/>
                  </a:lnTo>
                  <a:lnTo>
                    <a:pt x="180213" y="20765"/>
                  </a:lnTo>
                  <a:lnTo>
                    <a:pt x="169069" y="41053"/>
                  </a:lnTo>
                  <a:lnTo>
                    <a:pt x="154686" y="52197"/>
                  </a:lnTo>
                  <a:lnTo>
                    <a:pt x="136493" y="58674"/>
                  </a:lnTo>
                  <a:lnTo>
                    <a:pt x="116300" y="82105"/>
                  </a:lnTo>
                  <a:lnTo>
                    <a:pt x="96488" y="101251"/>
                  </a:lnTo>
                  <a:lnTo>
                    <a:pt x="78867" y="103442"/>
                  </a:lnTo>
                  <a:lnTo>
                    <a:pt x="57531" y="100774"/>
                  </a:lnTo>
                  <a:lnTo>
                    <a:pt x="38862" y="111443"/>
                  </a:lnTo>
                  <a:lnTo>
                    <a:pt x="36766" y="128492"/>
                  </a:lnTo>
                  <a:lnTo>
                    <a:pt x="29337" y="153448"/>
                  </a:lnTo>
                  <a:lnTo>
                    <a:pt x="18098" y="173736"/>
                  </a:lnTo>
                  <a:lnTo>
                    <a:pt x="6953" y="193929"/>
                  </a:lnTo>
                  <a:lnTo>
                    <a:pt x="0" y="214693"/>
                  </a:lnTo>
                  <a:lnTo>
                    <a:pt x="2191" y="232315"/>
                  </a:lnTo>
                  <a:lnTo>
                    <a:pt x="12954" y="250889"/>
                  </a:lnTo>
                  <a:lnTo>
                    <a:pt x="6001" y="271653"/>
                  </a:lnTo>
                  <a:lnTo>
                    <a:pt x="26384" y="282797"/>
                  </a:lnTo>
                  <a:lnTo>
                    <a:pt x="41910" y="297656"/>
                  </a:lnTo>
                  <a:lnTo>
                    <a:pt x="81534" y="363093"/>
                  </a:lnTo>
                  <a:lnTo>
                    <a:pt x="92202" y="347186"/>
                  </a:lnTo>
                  <a:lnTo>
                    <a:pt x="121158" y="393954"/>
                  </a:lnTo>
                  <a:lnTo>
                    <a:pt x="181737" y="466249"/>
                  </a:lnTo>
                  <a:lnTo>
                    <a:pt x="228409" y="580073"/>
                  </a:lnTo>
                  <a:lnTo>
                    <a:pt x="228409" y="580073"/>
                  </a:lnTo>
                  <a:lnTo>
                    <a:pt x="228409" y="58007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2" name="Freeform: Shape 1261">
              <a:extLst>
                <a:ext uri="{FF2B5EF4-FFF2-40B4-BE49-F238E27FC236}">
                  <a16:creationId xmlns:a16="http://schemas.microsoft.com/office/drawing/2014/main" id="{9870E0F5-3CF4-1D90-ADEF-2D76BD99BBBA}"/>
                </a:ext>
              </a:extLst>
            </p:cNvPr>
            <p:cNvSpPr/>
            <p:nvPr/>
          </p:nvSpPr>
          <p:spPr>
            <a:xfrm>
              <a:off x="5345845" y="1324613"/>
              <a:ext cx="863106" cy="851717"/>
            </a:xfrm>
            <a:custGeom>
              <a:avLst/>
              <a:gdLst>
                <a:gd name="connsiteX0" fmla="*/ 197072 w 512540"/>
                <a:gd name="connsiteY0" fmla="*/ 505778 h 505777"/>
                <a:gd name="connsiteX1" fmla="*/ 203454 w 512540"/>
                <a:gd name="connsiteY1" fmla="*/ 489299 h 505777"/>
                <a:gd name="connsiteX2" fmla="*/ 225266 w 512540"/>
                <a:gd name="connsiteY2" fmla="*/ 487680 h 505777"/>
                <a:gd name="connsiteX3" fmla="*/ 240220 w 512540"/>
                <a:gd name="connsiteY3" fmla="*/ 472249 h 505777"/>
                <a:gd name="connsiteX4" fmla="*/ 258318 w 512540"/>
                <a:gd name="connsiteY4" fmla="*/ 465868 h 505777"/>
                <a:gd name="connsiteX5" fmla="*/ 247650 w 512540"/>
                <a:gd name="connsiteY5" fmla="*/ 447199 h 505777"/>
                <a:gd name="connsiteX6" fmla="*/ 258223 w 512540"/>
                <a:gd name="connsiteY6" fmla="*/ 431292 h 505777"/>
                <a:gd name="connsiteX7" fmla="*/ 268891 w 512540"/>
                <a:gd name="connsiteY7" fmla="*/ 415290 h 505777"/>
                <a:gd name="connsiteX8" fmla="*/ 331661 w 512540"/>
                <a:gd name="connsiteY8" fmla="*/ 362617 h 505777"/>
                <a:gd name="connsiteX9" fmla="*/ 342900 w 512540"/>
                <a:gd name="connsiteY9" fmla="*/ 376999 h 505777"/>
                <a:gd name="connsiteX10" fmla="*/ 354520 w 512540"/>
                <a:gd name="connsiteY10" fmla="*/ 352520 h 505777"/>
                <a:gd name="connsiteX11" fmla="*/ 368903 w 512540"/>
                <a:gd name="connsiteY11" fmla="*/ 341281 h 505777"/>
                <a:gd name="connsiteX12" fmla="*/ 389191 w 512540"/>
                <a:gd name="connsiteY12" fmla="*/ 352425 h 505777"/>
                <a:gd name="connsiteX13" fmla="*/ 391287 w 512540"/>
                <a:gd name="connsiteY13" fmla="*/ 335471 h 505777"/>
                <a:gd name="connsiteX14" fmla="*/ 397669 w 512540"/>
                <a:gd name="connsiteY14" fmla="*/ 318992 h 505777"/>
                <a:gd name="connsiteX15" fmla="*/ 401384 w 512540"/>
                <a:gd name="connsiteY15" fmla="*/ 289179 h 505777"/>
                <a:gd name="connsiteX16" fmla="*/ 429577 w 512540"/>
                <a:gd name="connsiteY16" fmla="*/ 271082 h 505777"/>
                <a:gd name="connsiteX17" fmla="*/ 440721 w 512540"/>
                <a:gd name="connsiteY17" fmla="*/ 250889 h 505777"/>
                <a:gd name="connsiteX18" fmla="*/ 444912 w 512540"/>
                <a:gd name="connsiteY18" fmla="*/ 216884 h 505777"/>
                <a:gd name="connsiteX19" fmla="*/ 447580 w 512540"/>
                <a:gd name="connsiteY19" fmla="*/ 195548 h 505777"/>
                <a:gd name="connsiteX20" fmla="*/ 468344 w 512540"/>
                <a:gd name="connsiteY20" fmla="*/ 202502 h 505777"/>
                <a:gd name="connsiteX21" fmla="*/ 492347 w 512540"/>
                <a:gd name="connsiteY21" fmla="*/ 218408 h 505777"/>
                <a:gd name="connsiteX22" fmla="*/ 490728 w 512540"/>
                <a:gd name="connsiteY22" fmla="*/ 196596 h 505777"/>
                <a:gd name="connsiteX23" fmla="*/ 512540 w 512540"/>
                <a:gd name="connsiteY23" fmla="*/ 194977 h 505777"/>
                <a:gd name="connsiteX24" fmla="*/ 506635 w 512540"/>
                <a:gd name="connsiteY24" fmla="*/ 172688 h 505777"/>
                <a:gd name="connsiteX25" fmla="*/ 495967 w 512540"/>
                <a:gd name="connsiteY25" fmla="*/ 154019 h 505777"/>
                <a:gd name="connsiteX26" fmla="*/ 457962 w 512540"/>
                <a:gd name="connsiteY26" fmla="*/ 75914 h 505777"/>
                <a:gd name="connsiteX27" fmla="*/ 443484 w 512540"/>
                <a:gd name="connsiteY27" fmla="*/ 18002 h 505777"/>
                <a:gd name="connsiteX28" fmla="*/ 437007 w 512540"/>
                <a:gd name="connsiteY28" fmla="*/ 0 h 505777"/>
                <a:gd name="connsiteX29" fmla="*/ 418909 w 512540"/>
                <a:gd name="connsiteY29" fmla="*/ 6382 h 505777"/>
                <a:gd name="connsiteX30" fmla="*/ 404050 w 512540"/>
                <a:gd name="connsiteY30" fmla="*/ 21812 h 505777"/>
                <a:gd name="connsiteX31" fmla="*/ 369475 w 512540"/>
                <a:gd name="connsiteY31" fmla="*/ 56388 h 505777"/>
                <a:gd name="connsiteX32" fmla="*/ 346043 w 512540"/>
                <a:gd name="connsiteY32" fmla="*/ 70771 h 505777"/>
                <a:gd name="connsiteX33" fmla="*/ 322612 w 512540"/>
                <a:gd name="connsiteY33" fmla="*/ 85154 h 505777"/>
                <a:gd name="connsiteX34" fmla="*/ 292798 w 512540"/>
                <a:gd name="connsiteY34" fmla="*/ 81439 h 505777"/>
                <a:gd name="connsiteX35" fmla="*/ 260795 w 512540"/>
                <a:gd name="connsiteY35" fmla="*/ 94774 h 505777"/>
                <a:gd name="connsiteX36" fmla="*/ 238410 w 512540"/>
                <a:gd name="connsiteY36" fmla="*/ 100679 h 505777"/>
                <a:gd name="connsiteX37" fmla="*/ 224028 w 512540"/>
                <a:gd name="connsiteY37" fmla="*/ 111823 h 505777"/>
                <a:gd name="connsiteX38" fmla="*/ 204883 w 512540"/>
                <a:gd name="connsiteY38" fmla="*/ 126778 h 505777"/>
                <a:gd name="connsiteX39" fmla="*/ 187833 w 512540"/>
                <a:gd name="connsiteY39" fmla="*/ 124682 h 505777"/>
                <a:gd name="connsiteX40" fmla="*/ 169736 w 512540"/>
                <a:gd name="connsiteY40" fmla="*/ 131064 h 505777"/>
                <a:gd name="connsiteX41" fmla="*/ 155353 w 512540"/>
                <a:gd name="connsiteY41" fmla="*/ 142208 h 505777"/>
                <a:gd name="connsiteX42" fmla="*/ 137255 w 512540"/>
                <a:gd name="connsiteY42" fmla="*/ 148685 h 505777"/>
                <a:gd name="connsiteX43" fmla="*/ 122301 w 512540"/>
                <a:gd name="connsiteY43" fmla="*/ 164116 h 505777"/>
                <a:gd name="connsiteX44" fmla="*/ 104204 w 512540"/>
                <a:gd name="connsiteY44" fmla="*/ 170498 h 505777"/>
                <a:gd name="connsiteX45" fmla="*/ 85058 w 512540"/>
                <a:gd name="connsiteY45" fmla="*/ 185356 h 505777"/>
                <a:gd name="connsiteX46" fmla="*/ 63818 w 512540"/>
                <a:gd name="connsiteY46" fmla="*/ 217265 h 505777"/>
                <a:gd name="connsiteX47" fmla="*/ 52673 w 512540"/>
                <a:gd name="connsiteY47" fmla="*/ 237554 h 505777"/>
                <a:gd name="connsiteX48" fmla="*/ 34004 w 512540"/>
                <a:gd name="connsiteY48" fmla="*/ 248126 h 505777"/>
                <a:gd name="connsiteX49" fmla="*/ 19145 w 512540"/>
                <a:gd name="connsiteY49" fmla="*/ 263557 h 505777"/>
                <a:gd name="connsiteX50" fmla="*/ 0 w 512540"/>
                <a:gd name="connsiteY50" fmla="*/ 278511 h 505777"/>
                <a:gd name="connsiteX51" fmla="*/ 10192 w 512540"/>
                <a:gd name="connsiteY51" fmla="*/ 301371 h 505777"/>
                <a:gd name="connsiteX52" fmla="*/ 21336 w 512540"/>
                <a:gd name="connsiteY52" fmla="*/ 315659 h 505777"/>
                <a:gd name="connsiteX53" fmla="*/ 41624 w 512540"/>
                <a:gd name="connsiteY53" fmla="*/ 326803 h 505777"/>
                <a:gd name="connsiteX54" fmla="*/ 26194 w 512540"/>
                <a:gd name="connsiteY54" fmla="*/ 346519 h 505777"/>
                <a:gd name="connsiteX55" fmla="*/ 24098 w 512540"/>
                <a:gd name="connsiteY55" fmla="*/ 363569 h 505777"/>
                <a:gd name="connsiteX56" fmla="*/ 40100 w 512540"/>
                <a:gd name="connsiteY56" fmla="*/ 374142 h 505777"/>
                <a:gd name="connsiteX57" fmla="*/ 64675 w 512540"/>
                <a:gd name="connsiteY57" fmla="*/ 385763 h 505777"/>
                <a:gd name="connsiteX58" fmla="*/ 80676 w 512540"/>
                <a:gd name="connsiteY58" fmla="*/ 396431 h 505777"/>
                <a:gd name="connsiteX59" fmla="*/ 82868 w 512540"/>
                <a:gd name="connsiteY59" fmla="*/ 413957 h 505777"/>
                <a:gd name="connsiteX60" fmla="*/ 104680 w 512540"/>
                <a:gd name="connsiteY60" fmla="*/ 412337 h 505777"/>
                <a:gd name="connsiteX61" fmla="*/ 106299 w 512540"/>
                <a:gd name="connsiteY61" fmla="*/ 434149 h 505777"/>
                <a:gd name="connsiteX62" fmla="*/ 124968 w 512540"/>
                <a:gd name="connsiteY62" fmla="*/ 423482 h 505777"/>
                <a:gd name="connsiteX63" fmla="*/ 135636 w 512540"/>
                <a:gd name="connsiteY63" fmla="*/ 407480 h 505777"/>
                <a:gd name="connsiteX64" fmla="*/ 155353 w 512540"/>
                <a:gd name="connsiteY64" fmla="*/ 422910 h 505777"/>
                <a:gd name="connsiteX65" fmla="*/ 161258 w 512540"/>
                <a:gd name="connsiteY65" fmla="*/ 445198 h 505777"/>
                <a:gd name="connsiteX66" fmla="*/ 152305 w 512540"/>
                <a:gd name="connsiteY66" fmla="*/ 483013 h 505777"/>
                <a:gd name="connsiteX67" fmla="*/ 162401 w 512540"/>
                <a:gd name="connsiteY67" fmla="*/ 505778 h 505777"/>
                <a:gd name="connsiteX68" fmla="*/ 197072 w 512540"/>
                <a:gd name="connsiteY68" fmla="*/ 505778 h 505777"/>
                <a:gd name="connsiteX69" fmla="*/ 197072 w 512540"/>
                <a:gd name="connsiteY69" fmla="*/ 505778 h 505777"/>
                <a:gd name="connsiteX70" fmla="*/ 197072 w 512540"/>
                <a:gd name="connsiteY70" fmla="*/ 505778 h 5057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12540" h="505777">
                  <a:moveTo>
                    <a:pt x="197072" y="505778"/>
                  </a:moveTo>
                  <a:lnTo>
                    <a:pt x="203454" y="489299"/>
                  </a:lnTo>
                  <a:lnTo>
                    <a:pt x="225266" y="487680"/>
                  </a:lnTo>
                  <a:lnTo>
                    <a:pt x="240220" y="472249"/>
                  </a:lnTo>
                  <a:lnTo>
                    <a:pt x="258318" y="465868"/>
                  </a:lnTo>
                  <a:lnTo>
                    <a:pt x="247650" y="447199"/>
                  </a:lnTo>
                  <a:lnTo>
                    <a:pt x="258223" y="431292"/>
                  </a:lnTo>
                  <a:lnTo>
                    <a:pt x="268891" y="415290"/>
                  </a:lnTo>
                  <a:lnTo>
                    <a:pt x="331661" y="362617"/>
                  </a:lnTo>
                  <a:lnTo>
                    <a:pt x="342900" y="376999"/>
                  </a:lnTo>
                  <a:lnTo>
                    <a:pt x="354520" y="352520"/>
                  </a:lnTo>
                  <a:lnTo>
                    <a:pt x="368903" y="341281"/>
                  </a:lnTo>
                  <a:lnTo>
                    <a:pt x="389191" y="352425"/>
                  </a:lnTo>
                  <a:lnTo>
                    <a:pt x="391287" y="335471"/>
                  </a:lnTo>
                  <a:lnTo>
                    <a:pt x="397669" y="318992"/>
                  </a:lnTo>
                  <a:lnTo>
                    <a:pt x="401384" y="289179"/>
                  </a:lnTo>
                  <a:lnTo>
                    <a:pt x="429577" y="271082"/>
                  </a:lnTo>
                  <a:lnTo>
                    <a:pt x="440721" y="250889"/>
                  </a:lnTo>
                  <a:lnTo>
                    <a:pt x="444912" y="216884"/>
                  </a:lnTo>
                  <a:lnTo>
                    <a:pt x="447580" y="195548"/>
                  </a:lnTo>
                  <a:lnTo>
                    <a:pt x="468344" y="202502"/>
                  </a:lnTo>
                  <a:lnTo>
                    <a:pt x="492347" y="218408"/>
                  </a:lnTo>
                  <a:lnTo>
                    <a:pt x="490728" y="196596"/>
                  </a:lnTo>
                  <a:lnTo>
                    <a:pt x="512540" y="194977"/>
                  </a:lnTo>
                  <a:lnTo>
                    <a:pt x="506635" y="172688"/>
                  </a:lnTo>
                  <a:lnTo>
                    <a:pt x="495967" y="154019"/>
                  </a:lnTo>
                  <a:lnTo>
                    <a:pt x="457962" y="75914"/>
                  </a:lnTo>
                  <a:lnTo>
                    <a:pt x="443484" y="18002"/>
                  </a:lnTo>
                  <a:lnTo>
                    <a:pt x="437007" y="0"/>
                  </a:lnTo>
                  <a:lnTo>
                    <a:pt x="418909" y="6382"/>
                  </a:lnTo>
                  <a:lnTo>
                    <a:pt x="404050" y="21812"/>
                  </a:lnTo>
                  <a:lnTo>
                    <a:pt x="369475" y="56388"/>
                  </a:lnTo>
                  <a:lnTo>
                    <a:pt x="346043" y="70771"/>
                  </a:lnTo>
                  <a:lnTo>
                    <a:pt x="322612" y="85154"/>
                  </a:lnTo>
                  <a:lnTo>
                    <a:pt x="292798" y="81439"/>
                  </a:lnTo>
                  <a:lnTo>
                    <a:pt x="260795" y="94774"/>
                  </a:lnTo>
                  <a:lnTo>
                    <a:pt x="238410" y="100679"/>
                  </a:lnTo>
                  <a:lnTo>
                    <a:pt x="224028" y="111823"/>
                  </a:lnTo>
                  <a:lnTo>
                    <a:pt x="204883" y="126778"/>
                  </a:lnTo>
                  <a:lnTo>
                    <a:pt x="187833" y="124682"/>
                  </a:lnTo>
                  <a:lnTo>
                    <a:pt x="169736" y="131064"/>
                  </a:lnTo>
                  <a:lnTo>
                    <a:pt x="155353" y="142208"/>
                  </a:lnTo>
                  <a:lnTo>
                    <a:pt x="137255" y="148685"/>
                  </a:lnTo>
                  <a:lnTo>
                    <a:pt x="122301" y="164116"/>
                  </a:lnTo>
                  <a:lnTo>
                    <a:pt x="104204" y="170498"/>
                  </a:lnTo>
                  <a:lnTo>
                    <a:pt x="85058" y="185356"/>
                  </a:lnTo>
                  <a:lnTo>
                    <a:pt x="63818" y="217265"/>
                  </a:lnTo>
                  <a:lnTo>
                    <a:pt x="52673" y="237554"/>
                  </a:lnTo>
                  <a:lnTo>
                    <a:pt x="34004" y="248126"/>
                  </a:lnTo>
                  <a:lnTo>
                    <a:pt x="19145" y="263557"/>
                  </a:lnTo>
                  <a:lnTo>
                    <a:pt x="0" y="278511"/>
                  </a:lnTo>
                  <a:lnTo>
                    <a:pt x="10192" y="301371"/>
                  </a:lnTo>
                  <a:lnTo>
                    <a:pt x="21336" y="315659"/>
                  </a:lnTo>
                  <a:lnTo>
                    <a:pt x="41624" y="326803"/>
                  </a:lnTo>
                  <a:lnTo>
                    <a:pt x="26194" y="346519"/>
                  </a:lnTo>
                  <a:lnTo>
                    <a:pt x="24098" y="363569"/>
                  </a:lnTo>
                  <a:lnTo>
                    <a:pt x="40100" y="374142"/>
                  </a:lnTo>
                  <a:lnTo>
                    <a:pt x="64675" y="385763"/>
                  </a:lnTo>
                  <a:lnTo>
                    <a:pt x="80676" y="396431"/>
                  </a:lnTo>
                  <a:lnTo>
                    <a:pt x="82868" y="413957"/>
                  </a:lnTo>
                  <a:lnTo>
                    <a:pt x="104680" y="412337"/>
                  </a:lnTo>
                  <a:lnTo>
                    <a:pt x="106299" y="434149"/>
                  </a:lnTo>
                  <a:lnTo>
                    <a:pt x="124968" y="423482"/>
                  </a:lnTo>
                  <a:lnTo>
                    <a:pt x="135636" y="407480"/>
                  </a:lnTo>
                  <a:lnTo>
                    <a:pt x="155353" y="422910"/>
                  </a:lnTo>
                  <a:lnTo>
                    <a:pt x="161258" y="445198"/>
                  </a:lnTo>
                  <a:lnTo>
                    <a:pt x="152305" y="483013"/>
                  </a:lnTo>
                  <a:lnTo>
                    <a:pt x="162401" y="505778"/>
                  </a:lnTo>
                  <a:lnTo>
                    <a:pt x="197072" y="505778"/>
                  </a:lnTo>
                  <a:lnTo>
                    <a:pt x="197072" y="505778"/>
                  </a:lnTo>
                  <a:lnTo>
                    <a:pt x="197072" y="50577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3" name="Freeform: Shape 1262">
              <a:extLst>
                <a:ext uri="{FF2B5EF4-FFF2-40B4-BE49-F238E27FC236}">
                  <a16:creationId xmlns:a16="http://schemas.microsoft.com/office/drawing/2014/main" id="{489BFEB9-09A2-7AE6-27C3-CA45823E604F}"/>
                </a:ext>
              </a:extLst>
            </p:cNvPr>
            <p:cNvSpPr/>
            <p:nvPr/>
          </p:nvSpPr>
          <p:spPr>
            <a:xfrm>
              <a:off x="5358517" y="157871"/>
              <a:ext cx="875134" cy="926944"/>
            </a:xfrm>
            <a:custGeom>
              <a:avLst/>
              <a:gdLst>
                <a:gd name="connsiteX0" fmla="*/ 329089 w 519683"/>
                <a:gd name="connsiteY0" fmla="*/ 550450 h 550449"/>
                <a:gd name="connsiteX1" fmla="*/ 347186 w 519683"/>
                <a:gd name="connsiteY1" fmla="*/ 544068 h 550449"/>
                <a:gd name="connsiteX2" fmla="*/ 365189 w 519683"/>
                <a:gd name="connsiteY2" fmla="*/ 537591 h 550449"/>
                <a:gd name="connsiteX3" fmla="*/ 381667 w 519683"/>
                <a:gd name="connsiteY3" fmla="*/ 509397 h 550449"/>
                <a:gd name="connsiteX4" fmla="*/ 392239 w 519683"/>
                <a:gd name="connsiteY4" fmla="*/ 493395 h 550449"/>
                <a:gd name="connsiteX5" fmla="*/ 398622 w 519683"/>
                <a:gd name="connsiteY5" fmla="*/ 476917 h 550449"/>
                <a:gd name="connsiteX6" fmla="*/ 397002 w 519683"/>
                <a:gd name="connsiteY6" fmla="*/ 455105 h 550449"/>
                <a:gd name="connsiteX7" fmla="*/ 395859 w 519683"/>
                <a:gd name="connsiteY7" fmla="*/ 429101 h 550449"/>
                <a:gd name="connsiteX8" fmla="*/ 410146 w 519683"/>
                <a:gd name="connsiteY8" fmla="*/ 417862 h 550449"/>
                <a:gd name="connsiteX9" fmla="*/ 424529 w 519683"/>
                <a:gd name="connsiteY9" fmla="*/ 406718 h 550449"/>
                <a:gd name="connsiteX10" fmla="*/ 437674 w 519683"/>
                <a:gd name="connsiteY10" fmla="*/ 300323 h 550449"/>
                <a:gd name="connsiteX11" fmla="*/ 435483 w 519683"/>
                <a:gd name="connsiteY11" fmla="*/ 282702 h 550449"/>
                <a:gd name="connsiteX12" fmla="*/ 446056 w 519683"/>
                <a:gd name="connsiteY12" fmla="*/ 266795 h 550449"/>
                <a:gd name="connsiteX13" fmla="*/ 432245 w 519683"/>
                <a:gd name="connsiteY13" fmla="*/ 239173 h 550449"/>
                <a:gd name="connsiteX14" fmla="*/ 423196 w 519683"/>
                <a:gd name="connsiteY14" fmla="*/ 207740 h 550449"/>
                <a:gd name="connsiteX15" fmla="*/ 421005 w 519683"/>
                <a:gd name="connsiteY15" fmla="*/ 190214 h 550449"/>
                <a:gd name="connsiteX16" fmla="*/ 431578 w 519683"/>
                <a:gd name="connsiteY16" fmla="*/ 174212 h 550449"/>
                <a:gd name="connsiteX17" fmla="*/ 429483 w 519683"/>
                <a:gd name="connsiteY17" fmla="*/ 156686 h 550449"/>
                <a:gd name="connsiteX18" fmla="*/ 432625 w 519683"/>
                <a:gd name="connsiteY18" fmla="*/ 131159 h 550449"/>
                <a:gd name="connsiteX19" fmla="*/ 455486 w 519683"/>
                <a:gd name="connsiteY19" fmla="*/ 121063 h 550449"/>
                <a:gd name="connsiteX20" fmla="*/ 472440 w 519683"/>
                <a:gd name="connsiteY20" fmla="*/ 123158 h 550449"/>
                <a:gd name="connsiteX21" fmla="*/ 499015 w 519683"/>
                <a:gd name="connsiteY21" fmla="*/ 117729 h 550449"/>
                <a:gd name="connsiteX22" fmla="*/ 510159 w 519683"/>
                <a:gd name="connsiteY22" fmla="*/ 97536 h 550449"/>
                <a:gd name="connsiteX23" fmla="*/ 517017 w 519683"/>
                <a:gd name="connsiteY23" fmla="*/ 76772 h 550449"/>
                <a:gd name="connsiteX24" fmla="*/ 519684 w 519683"/>
                <a:gd name="connsiteY24" fmla="*/ 55531 h 550449"/>
                <a:gd name="connsiteX25" fmla="*/ 507397 w 519683"/>
                <a:gd name="connsiteY25" fmla="*/ 15145 h 550449"/>
                <a:gd name="connsiteX26" fmla="*/ 395288 w 519683"/>
                <a:gd name="connsiteY26" fmla="*/ 14192 h 550449"/>
                <a:gd name="connsiteX27" fmla="*/ 231648 w 519683"/>
                <a:gd name="connsiteY27" fmla="*/ 11335 h 550449"/>
                <a:gd name="connsiteX28" fmla="*/ 137065 w 519683"/>
                <a:gd name="connsiteY28" fmla="*/ 8287 h 550449"/>
                <a:gd name="connsiteX29" fmla="*/ 51531 w 519683"/>
                <a:gd name="connsiteY29" fmla="*/ 2000 h 550449"/>
                <a:gd name="connsiteX30" fmla="*/ 0 w 519683"/>
                <a:gd name="connsiteY30" fmla="*/ 0 h 550449"/>
                <a:gd name="connsiteX31" fmla="*/ 19145 w 519683"/>
                <a:gd name="connsiteY31" fmla="*/ 54197 h 550449"/>
                <a:gd name="connsiteX32" fmla="*/ 51149 w 519683"/>
                <a:gd name="connsiteY32" fmla="*/ 110014 h 550449"/>
                <a:gd name="connsiteX33" fmla="*/ 61246 w 519683"/>
                <a:gd name="connsiteY33" fmla="*/ 132874 h 550449"/>
                <a:gd name="connsiteX34" fmla="*/ 81534 w 519683"/>
                <a:gd name="connsiteY34" fmla="*/ 213169 h 550449"/>
                <a:gd name="connsiteX35" fmla="*/ 100203 w 519683"/>
                <a:gd name="connsiteY35" fmla="*/ 237077 h 550449"/>
                <a:gd name="connsiteX36" fmla="*/ 114586 w 519683"/>
                <a:gd name="connsiteY36" fmla="*/ 260414 h 550449"/>
                <a:gd name="connsiteX37" fmla="*/ 91726 w 519683"/>
                <a:gd name="connsiteY37" fmla="*/ 270605 h 550449"/>
                <a:gd name="connsiteX38" fmla="*/ 76391 w 519683"/>
                <a:gd name="connsiteY38" fmla="*/ 290227 h 550449"/>
                <a:gd name="connsiteX39" fmla="*/ 164211 w 519683"/>
                <a:gd name="connsiteY39" fmla="*/ 417767 h 550449"/>
                <a:gd name="connsiteX40" fmla="*/ 182213 w 519683"/>
                <a:gd name="connsiteY40" fmla="*/ 411385 h 550449"/>
                <a:gd name="connsiteX41" fmla="*/ 198215 w 519683"/>
                <a:gd name="connsiteY41" fmla="*/ 421958 h 550449"/>
                <a:gd name="connsiteX42" fmla="*/ 199834 w 519683"/>
                <a:gd name="connsiteY42" fmla="*/ 443770 h 550449"/>
                <a:gd name="connsiteX43" fmla="*/ 196691 w 519683"/>
                <a:gd name="connsiteY43" fmla="*/ 469297 h 550449"/>
                <a:gd name="connsiteX44" fmla="*/ 217932 w 519683"/>
                <a:gd name="connsiteY44" fmla="*/ 471964 h 550449"/>
                <a:gd name="connsiteX45" fmla="*/ 280131 w 519683"/>
                <a:gd name="connsiteY45" fmla="*/ 492538 h 550449"/>
                <a:gd name="connsiteX46" fmla="*/ 300895 w 519683"/>
                <a:gd name="connsiteY46" fmla="*/ 499396 h 550449"/>
                <a:gd name="connsiteX47" fmla="*/ 311468 w 519683"/>
                <a:gd name="connsiteY47" fmla="*/ 518065 h 550449"/>
                <a:gd name="connsiteX48" fmla="*/ 325850 w 519683"/>
                <a:gd name="connsiteY48" fmla="*/ 541401 h 550449"/>
                <a:gd name="connsiteX49" fmla="*/ 329089 w 519683"/>
                <a:gd name="connsiteY49" fmla="*/ 550450 h 550449"/>
                <a:gd name="connsiteX50" fmla="*/ 329089 w 519683"/>
                <a:gd name="connsiteY50" fmla="*/ 550450 h 550449"/>
                <a:gd name="connsiteX51" fmla="*/ 329089 w 519683"/>
                <a:gd name="connsiteY51" fmla="*/ 550450 h 5504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</a:cxnLst>
              <a:rect l="l" t="t" r="r" b="b"/>
              <a:pathLst>
                <a:path w="519683" h="550449">
                  <a:moveTo>
                    <a:pt x="329089" y="550450"/>
                  </a:moveTo>
                  <a:lnTo>
                    <a:pt x="347186" y="544068"/>
                  </a:lnTo>
                  <a:lnTo>
                    <a:pt x="365189" y="537591"/>
                  </a:lnTo>
                  <a:lnTo>
                    <a:pt x="381667" y="509397"/>
                  </a:lnTo>
                  <a:lnTo>
                    <a:pt x="392239" y="493395"/>
                  </a:lnTo>
                  <a:lnTo>
                    <a:pt x="398622" y="476917"/>
                  </a:lnTo>
                  <a:lnTo>
                    <a:pt x="397002" y="455105"/>
                  </a:lnTo>
                  <a:lnTo>
                    <a:pt x="395859" y="429101"/>
                  </a:lnTo>
                  <a:lnTo>
                    <a:pt x="410146" y="417862"/>
                  </a:lnTo>
                  <a:lnTo>
                    <a:pt x="424529" y="406718"/>
                  </a:lnTo>
                  <a:lnTo>
                    <a:pt x="437674" y="300323"/>
                  </a:lnTo>
                  <a:lnTo>
                    <a:pt x="435483" y="282702"/>
                  </a:lnTo>
                  <a:lnTo>
                    <a:pt x="446056" y="266795"/>
                  </a:lnTo>
                  <a:lnTo>
                    <a:pt x="432245" y="239173"/>
                  </a:lnTo>
                  <a:lnTo>
                    <a:pt x="423196" y="207740"/>
                  </a:lnTo>
                  <a:lnTo>
                    <a:pt x="421005" y="190214"/>
                  </a:lnTo>
                  <a:lnTo>
                    <a:pt x="431578" y="174212"/>
                  </a:lnTo>
                  <a:lnTo>
                    <a:pt x="429483" y="156686"/>
                  </a:lnTo>
                  <a:lnTo>
                    <a:pt x="432625" y="131159"/>
                  </a:lnTo>
                  <a:lnTo>
                    <a:pt x="455486" y="121063"/>
                  </a:lnTo>
                  <a:lnTo>
                    <a:pt x="472440" y="123158"/>
                  </a:lnTo>
                  <a:lnTo>
                    <a:pt x="499015" y="117729"/>
                  </a:lnTo>
                  <a:lnTo>
                    <a:pt x="510159" y="97536"/>
                  </a:lnTo>
                  <a:lnTo>
                    <a:pt x="517017" y="76772"/>
                  </a:lnTo>
                  <a:lnTo>
                    <a:pt x="519684" y="55531"/>
                  </a:lnTo>
                  <a:lnTo>
                    <a:pt x="507397" y="15145"/>
                  </a:lnTo>
                  <a:lnTo>
                    <a:pt x="395288" y="14192"/>
                  </a:lnTo>
                  <a:lnTo>
                    <a:pt x="231648" y="11335"/>
                  </a:lnTo>
                  <a:lnTo>
                    <a:pt x="137065" y="8287"/>
                  </a:lnTo>
                  <a:lnTo>
                    <a:pt x="51531" y="2000"/>
                  </a:lnTo>
                  <a:lnTo>
                    <a:pt x="0" y="0"/>
                  </a:lnTo>
                  <a:lnTo>
                    <a:pt x="19145" y="54197"/>
                  </a:lnTo>
                  <a:lnTo>
                    <a:pt x="51149" y="110014"/>
                  </a:lnTo>
                  <a:lnTo>
                    <a:pt x="61246" y="132874"/>
                  </a:lnTo>
                  <a:lnTo>
                    <a:pt x="81534" y="213169"/>
                  </a:lnTo>
                  <a:lnTo>
                    <a:pt x="100203" y="237077"/>
                  </a:lnTo>
                  <a:lnTo>
                    <a:pt x="114586" y="260414"/>
                  </a:lnTo>
                  <a:lnTo>
                    <a:pt x="91726" y="270605"/>
                  </a:lnTo>
                  <a:lnTo>
                    <a:pt x="76391" y="290227"/>
                  </a:lnTo>
                  <a:lnTo>
                    <a:pt x="164211" y="417767"/>
                  </a:lnTo>
                  <a:lnTo>
                    <a:pt x="182213" y="411385"/>
                  </a:lnTo>
                  <a:lnTo>
                    <a:pt x="198215" y="421958"/>
                  </a:lnTo>
                  <a:lnTo>
                    <a:pt x="199834" y="443770"/>
                  </a:lnTo>
                  <a:lnTo>
                    <a:pt x="196691" y="469297"/>
                  </a:lnTo>
                  <a:lnTo>
                    <a:pt x="217932" y="471964"/>
                  </a:lnTo>
                  <a:lnTo>
                    <a:pt x="280131" y="492538"/>
                  </a:lnTo>
                  <a:lnTo>
                    <a:pt x="300895" y="499396"/>
                  </a:lnTo>
                  <a:lnTo>
                    <a:pt x="311468" y="518065"/>
                  </a:lnTo>
                  <a:lnTo>
                    <a:pt x="325850" y="541401"/>
                  </a:lnTo>
                  <a:lnTo>
                    <a:pt x="329089" y="550450"/>
                  </a:lnTo>
                  <a:lnTo>
                    <a:pt x="329089" y="550450"/>
                  </a:lnTo>
                  <a:lnTo>
                    <a:pt x="329089" y="55045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4" name="Freeform: Shape 1263">
              <a:extLst>
                <a:ext uri="{FF2B5EF4-FFF2-40B4-BE49-F238E27FC236}">
                  <a16:creationId xmlns:a16="http://schemas.microsoft.com/office/drawing/2014/main" id="{AF0F3AFD-38CB-E53A-34EF-CB0F285CDB8A}"/>
                </a:ext>
              </a:extLst>
            </p:cNvPr>
            <p:cNvSpPr/>
            <p:nvPr/>
          </p:nvSpPr>
          <p:spPr>
            <a:xfrm>
              <a:off x="5911892" y="797381"/>
              <a:ext cx="836960" cy="819797"/>
            </a:xfrm>
            <a:custGeom>
              <a:avLst/>
              <a:gdLst>
                <a:gd name="connsiteX0" fmla="*/ 170022 w 497014"/>
                <a:gd name="connsiteY0" fmla="*/ 486823 h 486822"/>
                <a:gd name="connsiteX1" fmla="*/ 188023 w 497014"/>
                <a:gd name="connsiteY1" fmla="*/ 480346 h 486822"/>
                <a:gd name="connsiteX2" fmla="*/ 177451 w 497014"/>
                <a:gd name="connsiteY2" fmla="*/ 461772 h 486822"/>
                <a:gd name="connsiteX3" fmla="*/ 198597 w 497014"/>
                <a:gd name="connsiteY3" fmla="*/ 464344 h 486822"/>
                <a:gd name="connsiteX4" fmla="*/ 204978 w 497014"/>
                <a:gd name="connsiteY4" fmla="*/ 447770 h 486822"/>
                <a:gd name="connsiteX5" fmla="*/ 222504 w 497014"/>
                <a:gd name="connsiteY5" fmla="*/ 445675 h 486822"/>
                <a:gd name="connsiteX6" fmla="*/ 220313 w 497014"/>
                <a:gd name="connsiteY6" fmla="*/ 428054 h 486822"/>
                <a:gd name="connsiteX7" fmla="*/ 227266 w 497014"/>
                <a:gd name="connsiteY7" fmla="*/ 407194 h 486822"/>
                <a:gd name="connsiteX8" fmla="*/ 244697 w 497014"/>
                <a:gd name="connsiteY8" fmla="*/ 405098 h 486822"/>
                <a:gd name="connsiteX9" fmla="*/ 247365 w 497014"/>
                <a:gd name="connsiteY9" fmla="*/ 383762 h 486822"/>
                <a:gd name="connsiteX10" fmla="*/ 281368 w 497014"/>
                <a:gd name="connsiteY10" fmla="*/ 387953 h 486822"/>
                <a:gd name="connsiteX11" fmla="*/ 302514 w 497014"/>
                <a:gd name="connsiteY11" fmla="*/ 390525 h 486822"/>
                <a:gd name="connsiteX12" fmla="*/ 316897 w 497014"/>
                <a:gd name="connsiteY12" fmla="*/ 379286 h 486822"/>
                <a:gd name="connsiteX13" fmla="*/ 335375 w 497014"/>
                <a:gd name="connsiteY13" fmla="*/ 368618 h 486822"/>
                <a:gd name="connsiteX14" fmla="*/ 354521 w 497014"/>
                <a:gd name="connsiteY14" fmla="*/ 353663 h 486822"/>
                <a:gd name="connsiteX15" fmla="*/ 368808 w 497014"/>
                <a:gd name="connsiteY15" fmla="*/ 342424 h 486822"/>
                <a:gd name="connsiteX16" fmla="*/ 345472 w 497014"/>
                <a:gd name="connsiteY16" fmla="*/ 287560 h 486822"/>
                <a:gd name="connsiteX17" fmla="*/ 359759 w 497014"/>
                <a:gd name="connsiteY17" fmla="*/ 276320 h 486822"/>
                <a:gd name="connsiteX18" fmla="*/ 374047 w 497014"/>
                <a:gd name="connsiteY18" fmla="*/ 265081 h 486822"/>
                <a:gd name="connsiteX19" fmla="*/ 388906 w 497014"/>
                <a:gd name="connsiteY19" fmla="*/ 249555 h 486822"/>
                <a:gd name="connsiteX20" fmla="*/ 399002 w 497014"/>
                <a:gd name="connsiteY20" fmla="*/ 237839 h 486822"/>
                <a:gd name="connsiteX21" fmla="*/ 409575 w 497014"/>
                <a:gd name="connsiteY21" fmla="*/ 221837 h 486822"/>
                <a:gd name="connsiteX22" fmla="*/ 424434 w 497014"/>
                <a:gd name="connsiteY22" fmla="*/ 206312 h 486822"/>
                <a:gd name="connsiteX23" fmla="*/ 438721 w 497014"/>
                <a:gd name="connsiteY23" fmla="*/ 195072 h 486822"/>
                <a:gd name="connsiteX24" fmla="*/ 453580 w 497014"/>
                <a:gd name="connsiteY24" fmla="*/ 179546 h 486822"/>
                <a:gd name="connsiteX25" fmla="*/ 463582 w 497014"/>
                <a:gd name="connsiteY25" fmla="*/ 167830 h 486822"/>
                <a:gd name="connsiteX26" fmla="*/ 482727 w 497014"/>
                <a:gd name="connsiteY26" fmla="*/ 152876 h 486822"/>
                <a:gd name="connsiteX27" fmla="*/ 497014 w 497014"/>
                <a:gd name="connsiteY27" fmla="*/ 141637 h 486822"/>
                <a:gd name="connsiteX28" fmla="*/ 477869 w 497014"/>
                <a:gd name="connsiteY28" fmla="*/ 121920 h 486822"/>
                <a:gd name="connsiteX29" fmla="*/ 459867 w 497014"/>
                <a:gd name="connsiteY29" fmla="*/ 93726 h 486822"/>
                <a:gd name="connsiteX30" fmla="*/ 449199 w 497014"/>
                <a:gd name="connsiteY30" fmla="*/ 75057 h 486822"/>
                <a:gd name="connsiteX31" fmla="*/ 438055 w 497014"/>
                <a:gd name="connsiteY31" fmla="*/ 60674 h 486822"/>
                <a:gd name="connsiteX32" fmla="*/ 431673 w 497014"/>
                <a:gd name="connsiteY32" fmla="*/ 42577 h 486822"/>
                <a:gd name="connsiteX33" fmla="*/ 415195 w 497014"/>
                <a:gd name="connsiteY33" fmla="*/ 36195 h 486822"/>
                <a:gd name="connsiteX34" fmla="*/ 413575 w 497014"/>
                <a:gd name="connsiteY34" fmla="*/ 14383 h 486822"/>
                <a:gd name="connsiteX35" fmla="*/ 402431 w 497014"/>
                <a:gd name="connsiteY35" fmla="*/ 0 h 486822"/>
                <a:gd name="connsiteX36" fmla="*/ 395574 w 497014"/>
                <a:gd name="connsiteY36" fmla="*/ 20860 h 486822"/>
                <a:gd name="connsiteX37" fmla="*/ 393478 w 497014"/>
                <a:gd name="connsiteY37" fmla="*/ 37909 h 486822"/>
                <a:gd name="connsiteX38" fmla="*/ 383381 w 497014"/>
                <a:gd name="connsiteY38" fmla="*/ 49625 h 486822"/>
                <a:gd name="connsiteX39" fmla="*/ 377095 w 497014"/>
                <a:gd name="connsiteY39" fmla="*/ 66199 h 486822"/>
                <a:gd name="connsiteX40" fmla="*/ 370141 w 497014"/>
                <a:gd name="connsiteY40" fmla="*/ 86963 h 486822"/>
                <a:gd name="connsiteX41" fmla="*/ 352711 w 497014"/>
                <a:gd name="connsiteY41" fmla="*/ 89154 h 486822"/>
                <a:gd name="connsiteX42" fmla="*/ 327756 w 497014"/>
                <a:gd name="connsiteY42" fmla="*/ 81724 h 486822"/>
                <a:gd name="connsiteX43" fmla="*/ 310229 w 497014"/>
                <a:gd name="connsiteY43" fmla="*/ 83915 h 486822"/>
                <a:gd name="connsiteX44" fmla="*/ 288989 w 497014"/>
                <a:gd name="connsiteY44" fmla="*/ 81343 h 486822"/>
                <a:gd name="connsiteX45" fmla="*/ 268319 w 497014"/>
                <a:gd name="connsiteY45" fmla="*/ 74390 h 486822"/>
                <a:gd name="connsiteX46" fmla="*/ 242316 w 497014"/>
                <a:gd name="connsiteY46" fmla="*/ 75533 h 486822"/>
                <a:gd name="connsiteX47" fmla="*/ 212598 w 497014"/>
                <a:gd name="connsiteY47" fmla="*/ 71914 h 486822"/>
                <a:gd name="connsiteX48" fmla="*/ 209931 w 497014"/>
                <a:gd name="connsiteY48" fmla="*/ 93250 h 486822"/>
                <a:gd name="connsiteX49" fmla="*/ 207359 w 497014"/>
                <a:gd name="connsiteY49" fmla="*/ 114586 h 486822"/>
                <a:gd name="connsiteX50" fmla="*/ 209455 w 497014"/>
                <a:gd name="connsiteY50" fmla="*/ 132112 h 486822"/>
                <a:gd name="connsiteX51" fmla="*/ 211646 w 497014"/>
                <a:gd name="connsiteY51" fmla="*/ 149733 h 486822"/>
                <a:gd name="connsiteX52" fmla="*/ 194120 w 497014"/>
                <a:gd name="connsiteY52" fmla="*/ 151924 h 486822"/>
                <a:gd name="connsiteX53" fmla="*/ 178213 w 497014"/>
                <a:gd name="connsiteY53" fmla="*/ 141256 h 486822"/>
                <a:gd name="connsiteX54" fmla="*/ 167545 w 497014"/>
                <a:gd name="connsiteY54" fmla="*/ 122587 h 486822"/>
                <a:gd name="connsiteX55" fmla="*/ 151638 w 497014"/>
                <a:gd name="connsiteY55" fmla="*/ 112014 h 486822"/>
                <a:gd name="connsiteX56" fmla="*/ 135160 w 497014"/>
                <a:gd name="connsiteY56" fmla="*/ 105632 h 486822"/>
                <a:gd name="connsiteX57" fmla="*/ 117157 w 497014"/>
                <a:gd name="connsiteY57" fmla="*/ 112109 h 486822"/>
                <a:gd name="connsiteX58" fmla="*/ 100203 w 497014"/>
                <a:gd name="connsiteY58" fmla="*/ 110014 h 486822"/>
                <a:gd name="connsiteX59" fmla="*/ 78391 w 497014"/>
                <a:gd name="connsiteY59" fmla="*/ 111633 h 486822"/>
                <a:gd name="connsiteX60" fmla="*/ 60389 w 497014"/>
                <a:gd name="connsiteY60" fmla="*/ 118110 h 486822"/>
                <a:gd name="connsiteX61" fmla="*/ 49816 w 497014"/>
                <a:gd name="connsiteY61" fmla="*/ 134112 h 486822"/>
                <a:gd name="connsiteX62" fmla="*/ 42863 w 497014"/>
                <a:gd name="connsiteY62" fmla="*/ 154876 h 486822"/>
                <a:gd name="connsiteX63" fmla="*/ 28575 w 497014"/>
                <a:gd name="connsiteY63" fmla="*/ 166116 h 486822"/>
                <a:gd name="connsiteX64" fmla="*/ 10573 w 497014"/>
                <a:gd name="connsiteY64" fmla="*/ 172593 h 486822"/>
                <a:gd name="connsiteX65" fmla="*/ 0 w 497014"/>
                <a:gd name="connsiteY65" fmla="*/ 188595 h 486822"/>
                <a:gd name="connsiteX66" fmla="*/ 2096 w 497014"/>
                <a:gd name="connsiteY66" fmla="*/ 206216 h 486822"/>
                <a:gd name="connsiteX67" fmla="*/ 17526 w 497014"/>
                <a:gd name="connsiteY67" fmla="*/ 221075 h 486822"/>
                <a:gd name="connsiteX68" fmla="*/ 23908 w 497014"/>
                <a:gd name="connsiteY68" fmla="*/ 239173 h 486822"/>
                <a:gd name="connsiteX69" fmla="*/ 40291 w 497014"/>
                <a:gd name="connsiteY69" fmla="*/ 245555 h 486822"/>
                <a:gd name="connsiteX70" fmla="*/ 60484 w 497014"/>
                <a:gd name="connsiteY70" fmla="*/ 256699 h 486822"/>
                <a:gd name="connsiteX71" fmla="*/ 82296 w 497014"/>
                <a:gd name="connsiteY71" fmla="*/ 289751 h 486822"/>
                <a:gd name="connsiteX72" fmla="*/ 100870 w 497014"/>
                <a:gd name="connsiteY72" fmla="*/ 313658 h 486822"/>
                <a:gd name="connsiteX73" fmla="*/ 107252 w 497014"/>
                <a:gd name="connsiteY73" fmla="*/ 331756 h 486822"/>
                <a:gd name="connsiteX74" fmla="*/ 118967 w 497014"/>
                <a:gd name="connsiteY74" fmla="*/ 376523 h 486822"/>
                <a:gd name="connsiteX75" fmla="*/ 131731 w 497014"/>
                <a:gd name="connsiteY75" fmla="*/ 412814 h 486822"/>
                <a:gd name="connsiteX76" fmla="*/ 149828 w 497014"/>
                <a:gd name="connsiteY76" fmla="*/ 441008 h 486822"/>
                <a:gd name="connsiteX77" fmla="*/ 156210 w 497014"/>
                <a:gd name="connsiteY77" fmla="*/ 459105 h 486822"/>
                <a:gd name="connsiteX78" fmla="*/ 170022 w 497014"/>
                <a:gd name="connsiteY78" fmla="*/ 486823 h 486822"/>
                <a:gd name="connsiteX79" fmla="*/ 170022 w 497014"/>
                <a:gd name="connsiteY79" fmla="*/ 486823 h 486822"/>
                <a:gd name="connsiteX80" fmla="*/ 170022 w 497014"/>
                <a:gd name="connsiteY80" fmla="*/ 486823 h 486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497014" h="486822">
                  <a:moveTo>
                    <a:pt x="170022" y="486823"/>
                  </a:moveTo>
                  <a:lnTo>
                    <a:pt x="188023" y="480346"/>
                  </a:lnTo>
                  <a:lnTo>
                    <a:pt x="177451" y="461772"/>
                  </a:lnTo>
                  <a:lnTo>
                    <a:pt x="198597" y="464344"/>
                  </a:lnTo>
                  <a:lnTo>
                    <a:pt x="204978" y="447770"/>
                  </a:lnTo>
                  <a:lnTo>
                    <a:pt x="222504" y="445675"/>
                  </a:lnTo>
                  <a:lnTo>
                    <a:pt x="220313" y="428054"/>
                  </a:lnTo>
                  <a:lnTo>
                    <a:pt x="227266" y="407194"/>
                  </a:lnTo>
                  <a:lnTo>
                    <a:pt x="244697" y="405098"/>
                  </a:lnTo>
                  <a:lnTo>
                    <a:pt x="247365" y="383762"/>
                  </a:lnTo>
                  <a:lnTo>
                    <a:pt x="281368" y="387953"/>
                  </a:lnTo>
                  <a:lnTo>
                    <a:pt x="302514" y="390525"/>
                  </a:lnTo>
                  <a:lnTo>
                    <a:pt x="316897" y="379286"/>
                  </a:lnTo>
                  <a:lnTo>
                    <a:pt x="335375" y="368618"/>
                  </a:lnTo>
                  <a:lnTo>
                    <a:pt x="354521" y="353663"/>
                  </a:lnTo>
                  <a:lnTo>
                    <a:pt x="368808" y="342424"/>
                  </a:lnTo>
                  <a:lnTo>
                    <a:pt x="345472" y="287560"/>
                  </a:lnTo>
                  <a:lnTo>
                    <a:pt x="359759" y="276320"/>
                  </a:lnTo>
                  <a:lnTo>
                    <a:pt x="374047" y="265081"/>
                  </a:lnTo>
                  <a:lnTo>
                    <a:pt x="388906" y="249555"/>
                  </a:lnTo>
                  <a:lnTo>
                    <a:pt x="399002" y="237839"/>
                  </a:lnTo>
                  <a:lnTo>
                    <a:pt x="409575" y="221837"/>
                  </a:lnTo>
                  <a:lnTo>
                    <a:pt x="424434" y="206312"/>
                  </a:lnTo>
                  <a:lnTo>
                    <a:pt x="438721" y="195072"/>
                  </a:lnTo>
                  <a:lnTo>
                    <a:pt x="453580" y="179546"/>
                  </a:lnTo>
                  <a:lnTo>
                    <a:pt x="463582" y="167830"/>
                  </a:lnTo>
                  <a:lnTo>
                    <a:pt x="482727" y="152876"/>
                  </a:lnTo>
                  <a:lnTo>
                    <a:pt x="497014" y="141637"/>
                  </a:lnTo>
                  <a:lnTo>
                    <a:pt x="477869" y="121920"/>
                  </a:lnTo>
                  <a:lnTo>
                    <a:pt x="459867" y="93726"/>
                  </a:lnTo>
                  <a:lnTo>
                    <a:pt x="449199" y="75057"/>
                  </a:lnTo>
                  <a:lnTo>
                    <a:pt x="438055" y="60674"/>
                  </a:lnTo>
                  <a:lnTo>
                    <a:pt x="431673" y="42577"/>
                  </a:lnTo>
                  <a:lnTo>
                    <a:pt x="415195" y="36195"/>
                  </a:lnTo>
                  <a:lnTo>
                    <a:pt x="413575" y="14383"/>
                  </a:lnTo>
                  <a:lnTo>
                    <a:pt x="402431" y="0"/>
                  </a:lnTo>
                  <a:lnTo>
                    <a:pt x="395574" y="20860"/>
                  </a:lnTo>
                  <a:lnTo>
                    <a:pt x="393478" y="37909"/>
                  </a:lnTo>
                  <a:lnTo>
                    <a:pt x="383381" y="49625"/>
                  </a:lnTo>
                  <a:lnTo>
                    <a:pt x="377095" y="66199"/>
                  </a:lnTo>
                  <a:lnTo>
                    <a:pt x="370141" y="86963"/>
                  </a:lnTo>
                  <a:lnTo>
                    <a:pt x="352711" y="89154"/>
                  </a:lnTo>
                  <a:lnTo>
                    <a:pt x="327756" y="81724"/>
                  </a:lnTo>
                  <a:lnTo>
                    <a:pt x="310229" y="83915"/>
                  </a:lnTo>
                  <a:lnTo>
                    <a:pt x="288989" y="81343"/>
                  </a:lnTo>
                  <a:lnTo>
                    <a:pt x="268319" y="74390"/>
                  </a:lnTo>
                  <a:lnTo>
                    <a:pt x="242316" y="75533"/>
                  </a:lnTo>
                  <a:lnTo>
                    <a:pt x="212598" y="71914"/>
                  </a:lnTo>
                  <a:lnTo>
                    <a:pt x="209931" y="93250"/>
                  </a:lnTo>
                  <a:lnTo>
                    <a:pt x="207359" y="114586"/>
                  </a:lnTo>
                  <a:lnTo>
                    <a:pt x="209455" y="132112"/>
                  </a:lnTo>
                  <a:lnTo>
                    <a:pt x="211646" y="149733"/>
                  </a:lnTo>
                  <a:lnTo>
                    <a:pt x="194120" y="151924"/>
                  </a:lnTo>
                  <a:lnTo>
                    <a:pt x="178213" y="141256"/>
                  </a:lnTo>
                  <a:lnTo>
                    <a:pt x="167545" y="122587"/>
                  </a:lnTo>
                  <a:lnTo>
                    <a:pt x="151638" y="112014"/>
                  </a:lnTo>
                  <a:lnTo>
                    <a:pt x="135160" y="105632"/>
                  </a:lnTo>
                  <a:lnTo>
                    <a:pt x="117157" y="112109"/>
                  </a:lnTo>
                  <a:lnTo>
                    <a:pt x="100203" y="110014"/>
                  </a:lnTo>
                  <a:lnTo>
                    <a:pt x="78391" y="111633"/>
                  </a:lnTo>
                  <a:lnTo>
                    <a:pt x="60389" y="118110"/>
                  </a:lnTo>
                  <a:lnTo>
                    <a:pt x="49816" y="134112"/>
                  </a:lnTo>
                  <a:lnTo>
                    <a:pt x="42863" y="154876"/>
                  </a:lnTo>
                  <a:lnTo>
                    <a:pt x="28575" y="166116"/>
                  </a:lnTo>
                  <a:lnTo>
                    <a:pt x="10573" y="172593"/>
                  </a:lnTo>
                  <a:lnTo>
                    <a:pt x="0" y="188595"/>
                  </a:lnTo>
                  <a:lnTo>
                    <a:pt x="2096" y="206216"/>
                  </a:lnTo>
                  <a:lnTo>
                    <a:pt x="17526" y="221075"/>
                  </a:lnTo>
                  <a:lnTo>
                    <a:pt x="23908" y="239173"/>
                  </a:lnTo>
                  <a:lnTo>
                    <a:pt x="40291" y="245555"/>
                  </a:lnTo>
                  <a:lnTo>
                    <a:pt x="60484" y="256699"/>
                  </a:lnTo>
                  <a:lnTo>
                    <a:pt x="82296" y="289751"/>
                  </a:lnTo>
                  <a:lnTo>
                    <a:pt x="100870" y="313658"/>
                  </a:lnTo>
                  <a:lnTo>
                    <a:pt x="107252" y="331756"/>
                  </a:lnTo>
                  <a:lnTo>
                    <a:pt x="118967" y="376523"/>
                  </a:lnTo>
                  <a:lnTo>
                    <a:pt x="131731" y="412814"/>
                  </a:lnTo>
                  <a:lnTo>
                    <a:pt x="149828" y="441008"/>
                  </a:lnTo>
                  <a:lnTo>
                    <a:pt x="156210" y="459105"/>
                  </a:lnTo>
                  <a:lnTo>
                    <a:pt x="170022" y="486823"/>
                  </a:lnTo>
                  <a:lnTo>
                    <a:pt x="170022" y="486823"/>
                  </a:lnTo>
                  <a:lnTo>
                    <a:pt x="170022" y="486823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5" name="Freeform: Shape 1264">
              <a:extLst>
                <a:ext uri="{FF2B5EF4-FFF2-40B4-BE49-F238E27FC236}">
                  <a16:creationId xmlns:a16="http://schemas.microsoft.com/office/drawing/2014/main" id="{48392DAF-15B2-04A4-27CD-929AB69109D3}"/>
                </a:ext>
              </a:extLst>
            </p:cNvPr>
            <p:cNvSpPr/>
            <p:nvPr/>
          </p:nvSpPr>
          <p:spPr>
            <a:xfrm>
              <a:off x="6023369" y="182251"/>
              <a:ext cx="788519" cy="869362"/>
            </a:xfrm>
            <a:custGeom>
              <a:avLst/>
              <a:gdLst>
                <a:gd name="connsiteX0" fmla="*/ 131540 w 468248"/>
                <a:gd name="connsiteY0" fmla="*/ 516255 h 516255"/>
                <a:gd name="connsiteX1" fmla="*/ 145828 w 468248"/>
                <a:gd name="connsiteY1" fmla="*/ 505111 h 516255"/>
                <a:gd name="connsiteX2" fmla="*/ 140494 w 468248"/>
                <a:gd name="connsiteY2" fmla="*/ 478536 h 516255"/>
                <a:gd name="connsiteX3" fmla="*/ 143066 w 468248"/>
                <a:gd name="connsiteY3" fmla="*/ 457200 h 516255"/>
                <a:gd name="connsiteX4" fmla="*/ 145256 w 468248"/>
                <a:gd name="connsiteY4" fmla="*/ 440246 h 516255"/>
                <a:gd name="connsiteX5" fmla="*/ 192595 w 468248"/>
                <a:gd name="connsiteY5" fmla="*/ 441770 h 516255"/>
                <a:gd name="connsiteX6" fmla="*/ 213836 w 468248"/>
                <a:gd name="connsiteY6" fmla="*/ 444341 h 516255"/>
                <a:gd name="connsiteX7" fmla="*/ 235077 w 468248"/>
                <a:gd name="connsiteY7" fmla="*/ 447008 h 516255"/>
                <a:gd name="connsiteX8" fmla="*/ 261175 w 468248"/>
                <a:gd name="connsiteY8" fmla="*/ 445865 h 516255"/>
                <a:gd name="connsiteX9" fmla="*/ 280892 w 468248"/>
                <a:gd name="connsiteY9" fmla="*/ 461296 h 516255"/>
                <a:gd name="connsiteX10" fmla="*/ 298990 w 468248"/>
                <a:gd name="connsiteY10" fmla="*/ 454914 h 516255"/>
                <a:gd name="connsiteX11" fmla="*/ 296799 w 468248"/>
                <a:gd name="connsiteY11" fmla="*/ 437293 h 516255"/>
                <a:gd name="connsiteX12" fmla="*/ 315373 w 468248"/>
                <a:gd name="connsiteY12" fmla="*/ 426625 h 516255"/>
                <a:gd name="connsiteX13" fmla="*/ 327088 w 468248"/>
                <a:gd name="connsiteY13" fmla="*/ 402241 h 516255"/>
                <a:gd name="connsiteX14" fmla="*/ 338233 w 468248"/>
                <a:gd name="connsiteY14" fmla="*/ 381953 h 516255"/>
                <a:gd name="connsiteX15" fmla="*/ 340804 w 468248"/>
                <a:gd name="connsiteY15" fmla="*/ 360712 h 516255"/>
                <a:gd name="connsiteX16" fmla="*/ 345662 w 468248"/>
                <a:gd name="connsiteY16" fmla="*/ 391573 h 516255"/>
                <a:gd name="connsiteX17" fmla="*/ 370141 w 468248"/>
                <a:gd name="connsiteY17" fmla="*/ 403193 h 516255"/>
                <a:gd name="connsiteX18" fmla="*/ 376523 w 468248"/>
                <a:gd name="connsiteY18" fmla="*/ 386715 h 516255"/>
                <a:gd name="connsiteX19" fmla="*/ 391382 w 468248"/>
                <a:gd name="connsiteY19" fmla="*/ 371285 h 516255"/>
                <a:gd name="connsiteX20" fmla="*/ 397764 w 468248"/>
                <a:gd name="connsiteY20" fmla="*/ 354806 h 516255"/>
                <a:gd name="connsiteX21" fmla="*/ 401384 w 468248"/>
                <a:gd name="connsiteY21" fmla="*/ 324993 h 516255"/>
                <a:gd name="connsiteX22" fmla="*/ 408337 w 468248"/>
                <a:gd name="connsiteY22" fmla="*/ 304229 h 516255"/>
                <a:gd name="connsiteX23" fmla="*/ 406146 w 468248"/>
                <a:gd name="connsiteY23" fmla="*/ 286703 h 516255"/>
                <a:gd name="connsiteX24" fmla="*/ 420529 w 468248"/>
                <a:gd name="connsiteY24" fmla="*/ 275558 h 516255"/>
                <a:gd name="connsiteX25" fmla="*/ 418338 w 468248"/>
                <a:gd name="connsiteY25" fmla="*/ 258032 h 516255"/>
                <a:gd name="connsiteX26" fmla="*/ 416147 w 468248"/>
                <a:gd name="connsiteY26" fmla="*/ 240411 h 516255"/>
                <a:gd name="connsiteX27" fmla="*/ 441198 w 468248"/>
                <a:gd name="connsiteY27" fmla="*/ 247840 h 516255"/>
                <a:gd name="connsiteX28" fmla="*/ 463486 w 468248"/>
                <a:gd name="connsiteY28" fmla="*/ 241935 h 516255"/>
                <a:gd name="connsiteX29" fmla="*/ 457105 w 468248"/>
                <a:gd name="connsiteY29" fmla="*/ 223933 h 516255"/>
                <a:gd name="connsiteX30" fmla="*/ 468249 w 468248"/>
                <a:gd name="connsiteY30" fmla="*/ 203740 h 516255"/>
                <a:gd name="connsiteX31" fmla="*/ 446437 w 468248"/>
                <a:gd name="connsiteY31" fmla="*/ 205359 h 516255"/>
                <a:gd name="connsiteX32" fmla="*/ 444246 w 468248"/>
                <a:gd name="connsiteY32" fmla="*/ 187738 h 516255"/>
                <a:gd name="connsiteX33" fmla="*/ 438435 w 468248"/>
                <a:gd name="connsiteY33" fmla="*/ 165449 h 516255"/>
                <a:gd name="connsiteX34" fmla="*/ 391954 w 468248"/>
                <a:gd name="connsiteY34" fmla="*/ 51721 h 516255"/>
                <a:gd name="connsiteX35" fmla="*/ 386525 w 468248"/>
                <a:gd name="connsiteY35" fmla="*/ 25146 h 516255"/>
                <a:gd name="connsiteX36" fmla="*/ 380714 w 468248"/>
                <a:gd name="connsiteY36" fmla="*/ 2858 h 516255"/>
                <a:gd name="connsiteX37" fmla="*/ 346138 w 468248"/>
                <a:gd name="connsiteY37" fmla="*/ 2953 h 516255"/>
                <a:gd name="connsiteX38" fmla="*/ 147638 w 468248"/>
                <a:gd name="connsiteY38" fmla="*/ 0 h 516255"/>
                <a:gd name="connsiteX39" fmla="*/ 113062 w 468248"/>
                <a:gd name="connsiteY39" fmla="*/ 95 h 516255"/>
                <a:gd name="connsiteX40" fmla="*/ 114205 w 468248"/>
                <a:gd name="connsiteY40" fmla="*/ 26098 h 516255"/>
                <a:gd name="connsiteX41" fmla="*/ 124873 w 468248"/>
                <a:gd name="connsiteY41" fmla="*/ 44672 h 516255"/>
                <a:gd name="connsiteX42" fmla="*/ 125444 w 468248"/>
                <a:gd name="connsiteY42" fmla="*/ 75057 h 516255"/>
                <a:gd name="connsiteX43" fmla="*/ 119063 w 468248"/>
                <a:gd name="connsiteY43" fmla="*/ 91535 h 516255"/>
                <a:gd name="connsiteX44" fmla="*/ 86677 w 468248"/>
                <a:gd name="connsiteY44" fmla="*/ 109061 h 516255"/>
                <a:gd name="connsiteX45" fmla="*/ 60579 w 468248"/>
                <a:gd name="connsiteY45" fmla="*/ 110204 h 516255"/>
                <a:gd name="connsiteX46" fmla="*/ 44101 w 468248"/>
                <a:gd name="connsiteY46" fmla="*/ 103823 h 516255"/>
                <a:gd name="connsiteX47" fmla="*/ 41529 w 468248"/>
                <a:gd name="connsiteY47" fmla="*/ 125159 h 516255"/>
                <a:gd name="connsiteX48" fmla="*/ 38862 w 468248"/>
                <a:gd name="connsiteY48" fmla="*/ 146399 h 516255"/>
                <a:gd name="connsiteX49" fmla="*/ 24575 w 468248"/>
                <a:gd name="connsiteY49" fmla="*/ 157543 h 516255"/>
                <a:gd name="connsiteX50" fmla="*/ 33623 w 468248"/>
                <a:gd name="connsiteY50" fmla="*/ 188881 h 516255"/>
                <a:gd name="connsiteX51" fmla="*/ 29909 w 468248"/>
                <a:gd name="connsiteY51" fmla="*/ 218694 h 516255"/>
                <a:gd name="connsiteX52" fmla="*/ 49149 w 468248"/>
                <a:gd name="connsiteY52" fmla="*/ 238315 h 516255"/>
                <a:gd name="connsiteX53" fmla="*/ 63532 w 468248"/>
                <a:gd name="connsiteY53" fmla="*/ 261747 h 516255"/>
                <a:gd name="connsiteX54" fmla="*/ 47054 w 468248"/>
                <a:gd name="connsiteY54" fmla="*/ 255365 h 516255"/>
                <a:gd name="connsiteX55" fmla="*/ 44958 w 468248"/>
                <a:gd name="connsiteY55" fmla="*/ 272415 h 516255"/>
                <a:gd name="connsiteX56" fmla="*/ 44005 w 468248"/>
                <a:gd name="connsiteY56" fmla="*/ 384524 h 516255"/>
                <a:gd name="connsiteX57" fmla="*/ 29718 w 468248"/>
                <a:gd name="connsiteY57" fmla="*/ 395764 h 516255"/>
                <a:gd name="connsiteX58" fmla="*/ 11144 w 468248"/>
                <a:gd name="connsiteY58" fmla="*/ 406432 h 516255"/>
                <a:gd name="connsiteX59" fmla="*/ 0 w 468248"/>
                <a:gd name="connsiteY59" fmla="*/ 426625 h 516255"/>
                <a:gd name="connsiteX60" fmla="*/ 2095 w 468248"/>
                <a:gd name="connsiteY60" fmla="*/ 444151 h 516255"/>
                <a:gd name="connsiteX61" fmla="*/ 3238 w 468248"/>
                <a:gd name="connsiteY61" fmla="*/ 470154 h 516255"/>
                <a:gd name="connsiteX62" fmla="*/ 28766 w 468248"/>
                <a:gd name="connsiteY62" fmla="*/ 473297 h 516255"/>
                <a:gd name="connsiteX63" fmla="*/ 45244 w 468248"/>
                <a:gd name="connsiteY63" fmla="*/ 479679 h 516255"/>
                <a:gd name="connsiteX64" fmla="*/ 72866 w 468248"/>
                <a:gd name="connsiteY64" fmla="*/ 465868 h 516255"/>
                <a:gd name="connsiteX65" fmla="*/ 88868 w 468248"/>
                <a:gd name="connsiteY65" fmla="*/ 476441 h 516255"/>
                <a:gd name="connsiteX66" fmla="*/ 104299 w 468248"/>
                <a:gd name="connsiteY66" fmla="*/ 491300 h 516255"/>
                <a:gd name="connsiteX67" fmla="*/ 116014 w 468248"/>
                <a:gd name="connsiteY67" fmla="*/ 501396 h 516255"/>
                <a:gd name="connsiteX68" fmla="*/ 131540 w 468248"/>
                <a:gd name="connsiteY68" fmla="*/ 516255 h 516255"/>
                <a:gd name="connsiteX69" fmla="*/ 131540 w 468248"/>
                <a:gd name="connsiteY69" fmla="*/ 516255 h 516255"/>
                <a:gd name="connsiteX70" fmla="*/ 131540 w 468248"/>
                <a:gd name="connsiteY70" fmla="*/ 516255 h 5162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68248" h="516255">
                  <a:moveTo>
                    <a:pt x="131540" y="516255"/>
                  </a:moveTo>
                  <a:lnTo>
                    <a:pt x="145828" y="505111"/>
                  </a:lnTo>
                  <a:lnTo>
                    <a:pt x="140494" y="478536"/>
                  </a:lnTo>
                  <a:lnTo>
                    <a:pt x="143066" y="457200"/>
                  </a:lnTo>
                  <a:lnTo>
                    <a:pt x="145256" y="440246"/>
                  </a:lnTo>
                  <a:lnTo>
                    <a:pt x="192595" y="441770"/>
                  </a:lnTo>
                  <a:lnTo>
                    <a:pt x="213836" y="444341"/>
                  </a:lnTo>
                  <a:lnTo>
                    <a:pt x="235077" y="447008"/>
                  </a:lnTo>
                  <a:lnTo>
                    <a:pt x="261175" y="445865"/>
                  </a:lnTo>
                  <a:lnTo>
                    <a:pt x="280892" y="461296"/>
                  </a:lnTo>
                  <a:lnTo>
                    <a:pt x="298990" y="454914"/>
                  </a:lnTo>
                  <a:lnTo>
                    <a:pt x="296799" y="437293"/>
                  </a:lnTo>
                  <a:lnTo>
                    <a:pt x="315373" y="426625"/>
                  </a:lnTo>
                  <a:lnTo>
                    <a:pt x="327088" y="402241"/>
                  </a:lnTo>
                  <a:lnTo>
                    <a:pt x="338233" y="381953"/>
                  </a:lnTo>
                  <a:lnTo>
                    <a:pt x="340804" y="360712"/>
                  </a:lnTo>
                  <a:lnTo>
                    <a:pt x="345662" y="391573"/>
                  </a:lnTo>
                  <a:lnTo>
                    <a:pt x="370141" y="403193"/>
                  </a:lnTo>
                  <a:lnTo>
                    <a:pt x="376523" y="386715"/>
                  </a:lnTo>
                  <a:lnTo>
                    <a:pt x="391382" y="371285"/>
                  </a:lnTo>
                  <a:lnTo>
                    <a:pt x="397764" y="354806"/>
                  </a:lnTo>
                  <a:lnTo>
                    <a:pt x="401384" y="324993"/>
                  </a:lnTo>
                  <a:lnTo>
                    <a:pt x="408337" y="304229"/>
                  </a:lnTo>
                  <a:lnTo>
                    <a:pt x="406146" y="286703"/>
                  </a:lnTo>
                  <a:lnTo>
                    <a:pt x="420529" y="275558"/>
                  </a:lnTo>
                  <a:lnTo>
                    <a:pt x="418338" y="258032"/>
                  </a:lnTo>
                  <a:lnTo>
                    <a:pt x="416147" y="240411"/>
                  </a:lnTo>
                  <a:lnTo>
                    <a:pt x="441198" y="247840"/>
                  </a:lnTo>
                  <a:lnTo>
                    <a:pt x="463486" y="241935"/>
                  </a:lnTo>
                  <a:lnTo>
                    <a:pt x="457105" y="223933"/>
                  </a:lnTo>
                  <a:lnTo>
                    <a:pt x="468249" y="203740"/>
                  </a:lnTo>
                  <a:lnTo>
                    <a:pt x="446437" y="205359"/>
                  </a:lnTo>
                  <a:lnTo>
                    <a:pt x="444246" y="187738"/>
                  </a:lnTo>
                  <a:lnTo>
                    <a:pt x="438435" y="165449"/>
                  </a:lnTo>
                  <a:lnTo>
                    <a:pt x="391954" y="51721"/>
                  </a:lnTo>
                  <a:lnTo>
                    <a:pt x="386525" y="25146"/>
                  </a:lnTo>
                  <a:lnTo>
                    <a:pt x="380714" y="2858"/>
                  </a:lnTo>
                  <a:lnTo>
                    <a:pt x="346138" y="2953"/>
                  </a:lnTo>
                  <a:lnTo>
                    <a:pt x="147638" y="0"/>
                  </a:lnTo>
                  <a:lnTo>
                    <a:pt x="113062" y="95"/>
                  </a:lnTo>
                  <a:lnTo>
                    <a:pt x="114205" y="26098"/>
                  </a:lnTo>
                  <a:lnTo>
                    <a:pt x="124873" y="44672"/>
                  </a:lnTo>
                  <a:lnTo>
                    <a:pt x="125444" y="75057"/>
                  </a:lnTo>
                  <a:lnTo>
                    <a:pt x="119063" y="91535"/>
                  </a:lnTo>
                  <a:lnTo>
                    <a:pt x="86677" y="109061"/>
                  </a:lnTo>
                  <a:lnTo>
                    <a:pt x="60579" y="110204"/>
                  </a:lnTo>
                  <a:lnTo>
                    <a:pt x="44101" y="103823"/>
                  </a:lnTo>
                  <a:lnTo>
                    <a:pt x="41529" y="125159"/>
                  </a:lnTo>
                  <a:lnTo>
                    <a:pt x="38862" y="146399"/>
                  </a:lnTo>
                  <a:lnTo>
                    <a:pt x="24575" y="157543"/>
                  </a:lnTo>
                  <a:lnTo>
                    <a:pt x="33623" y="188881"/>
                  </a:lnTo>
                  <a:lnTo>
                    <a:pt x="29909" y="218694"/>
                  </a:lnTo>
                  <a:lnTo>
                    <a:pt x="49149" y="238315"/>
                  </a:lnTo>
                  <a:lnTo>
                    <a:pt x="63532" y="261747"/>
                  </a:lnTo>
                  <a:lnTo>
                    <a:pt x="47054" y="255365"/>
                  </a:lnTo>
                  <a:lnTo>
                    <a:pt x="44958" y="272415"/>
                  </a:lnTo>
                  <a:lnTo>
                    <a:pt x="44005" y="384524"/>
                  </a:lnTo>
                  <a:lnTo>
                    <a:pt x="29718" y="395764"/>
                  </a:lnTo>
                  <a:lnTo>
                    <a:pt x="11144" y="406432"/>
                  </a:lnTo>
                  <a:lnTo>
                    <a:pt x="0" y="426625"/>
                  </a:lnTo>
                  <a:lnTo>
                    <a:pt x="2095" y="444151"/>
                  </a:lnTo>
                  <a:lnTo>
                    <a:pt x="3238" y="470154"/>
                  </a:lnTo>
                  <a:lnTo>
                    <a:pt x="28766" y="473297"/>
                  </a:lnTo>
                  <a:lnTo>
                    <a:pt x="45244" y="479679"/>
                  </a:lnTo>
                  <a:lnTo>
                    <a:pt x="72866" y="465868"/>
                  </a:lnTo>
                  <a:lnTo>
                    <a:pt x="88868" y="476441"/>
                  </a:lnTo>
                  <a:lnTo>
                    <a:pt x="104299" y="491300"/>
                  </a:lnTo>
                  <a:lnTo>
                    <a:pt x="116014" y="501396"/>
                  </a:lnTo>
                  <a:lnTo>
                    <a:pt x="131540" y="516255"/>
                  </a:lnTo>
                  <a:lnTo>
                    <a:pt x="131540" y="516255"/>
                  </a:lnTo>
                  <a:lnTo>
                    <a:pt x="131540" y="51625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7" name="Freeform: Shape 1266">
              <a:extLst>
                <a:ext uri="{FF2B5EF4-FFF2-40B4-BE49-F238E27FC236}">
                  <a16:creationId xmlns:a16="http://schemas.microsoft.com/office/drawing/2014/main" id="{8EFEF36A-2731-662A-E5D4-76AEEF066345}"/>
                </a:ext>
              </a:extLst>
            </p:cNvPr>
            <p:cNvSpPr/>
            <p:nvPr/>
          </p:nvSpPr>
          <p:spPr>
            <a:xfrm>
              <a:off x="6196922" y="1024506"/>
              <a:ext cx="1028637" cy="828619"/>
            </a:xfrm>
            <a:custGeom>
              <a:avLst/>
              <a:gdLst>
                <a:gd name="connsiteX0" fmla="*/ 115919 w 610838"/>
                <a:gd name="connsiteY0" fmla="*/ 492062 h 492061"/>
                <a:gd name="connsiteX1" fmla="*/ 131350 w 610838"/>
                <a:gd name="connsiteY1" fmla="*/ 472345 h 492061"/>
                <a:gd name="connsiteX2" fmla="*/ 134969 w 610838"/>
                <a:gd name="connsiteY2" fmla="*/ 442627 h 492061"/>
                <a:gd name="connsiteX3" fmla="*/ 119539 w 610838"/>
                <a:gd name="connsiteY3" fmla="*/ 427768 h 492061"/>
                <a:gd name="connsiteX4" fmla="*/ 137636 w 610838"/>
                <a:gd name="connsiteY4" fmla="*/ 421386 h 492061"/>
                <a:gd name="connsiteX5" fmla="*/ 144018 w 610838"/>
                <a:gd name="connsiteY5" fmla="*/ 439388 h 492061"/>
                <a:gd name="connsiteX6" fmla="*/ 162687 w 610838"/>
                <a:gd name="connsiteY6" fmla="*/ 428720 h 492061"/>
                <a:gd name="connsiteX7" fmla="*/ 185547 w 610838"/>
                <a:gd name="connsiteY7" fmla="*/ 418624 h 492061"/>
                <a:gd name="connsiteX8" fmla="*/ 199454 w 610838"/>
                <a:gd name="connsiteY8" fmla="*/ 446246 h 492061"/>
                <a:gd name="connsiteX9" fmla="*/ 218027 w 610838"/>
                <a:gd name="connsiteY9" fmla="*/ 435578 h 492061"/>
                <a:gd name="connsiteX10" fmla="*/ 224980 w 610838"/>
                <a:gd name="connsiteY10" fmla="*/ 414909 h 492061"/>
                <a:gd name="connsiteX11" fmla="*/ 244697 w 610838"/>
                <a:gd name="connsiteY11" fmla="*/ 430244 h 492061"/>
                <a:gd name="connsiteX12" fmla="*/ 258509 w 610838"/>
                <a:gd name="connsiteY12" fmla="*/ 423386 h 492061"/>
                <a:gd name="connsiteX13" fmla="*/ 256889 w 610838"/>
                <a:gd name="connsiteY13" fmla="*/ 401574 h 492061"/>
                <a:gd name="connsiteX14" fmla="*/ 236601 w 610838"/>
                <a:gd name="connsiteY14" fmla="*/ 390430 h 492061"/>
                <a:gd name="connsiteX15" fmla="*/ 258509 w 610838"/>
                <a:gd name="connsiteY15" fmla="*/ 388811 h 492061"/>
                <a:gd name="connsiteX16" fmla="*/ 272796 w 610838"/>
                <a:gd name="connsiteY16" fmla="*/ 377666 h 492061"/>
                <a:gd name="connsiteX17" fmla="*/ 283559 w 610838"/>
                <a:gd name="connsiteY17" fmla="*/ 396240 h 492061"/>
                <a:gd name="connsiteX18" fmla="*/ 300609 w 610838"/>
                <a:gd name="connsiteY18" fmla="*/ 398336 h 492061"/>
                <a:gd name="connsiteX19" fmla="*/ 318706 w 610838"/>
                <a:gd name="connsiteY19" fmla="*/ 391954 h 492061"/>
                <a:gd name="connsiteX20" fmla="*/ 330898 w 610838"/>
                <a:gd name="connsiteY20" fmla="*/ 397764 h 492061"/>
                <a:gd name="connsiteX21" fmla="*/ 351187 w 610838"/>
                <a:gd name="connsiteY21" fmla="*/ 408908 h 492061"/>
                <a:gd name="connsiteX22" fmla="*/ 362426 w 610838"/>
                <a:gd name="connsiteY22" fmla="*/ 423196 h 492061"/>
                <a:gd name="connsiteX23" fmla="*/ 379476 w 610838"/>
                <a:gd name="connsiteY23" fmla="*/ 425291 h 492061"/>
                <a:gd name="connsiteX24" fmla="*/ 413575 w 610838"/>
                <a:gd name="connsiteY24" fmla="*/ 429578 h 492061"/>
                <a:gd name="connsiteX25" fmla="*/ 433768 w 610838"/>
                <a:gd name="connsiteY25" fmla="*/ 406146 h 492061"/>
                <a:gd name="connsiteX26" fmla="*/ 452914 w 610838"/>
                <a:gd name="connsiteY26" fmla="*/ 391287 h 492061"/>
                <a:gd name="connsiteX27" fmla="*/ 472535 w 610838"/>
                <a:gd name="connsiteY27" fmla="*/ 372142 h 492061"/>
                <a:gd name="connsiteX28" fmla="*/ 486918 w 610838"/>
                <a:gd name="connsiteY28" fmla="*/ 360902 h 492061"/>
                <a:gd name="connsiteX29" fmla="*/ 497586 w 610838"/>
                <a:gd name="connsiteY29" fmla="*/ 344996 h 492061"/>
                <a:gd name="connsiteX30" fmla="*/ 511397 w 610838"/>
                <a:gd name="connsiteY30" fmla="*/ 338042 h 492061"/>
                <a:gd name="connsiteX31" fmla="*/ 562451 w 610838"/>
                <a:gd name="connsiteY31" fmla="*/ 309848 h 492061"/>
                <a:gd name="connsiteX32" fmla="*/ 579501 w 610838"/>
                <a:gd name="connsiteY32" fmla="*/ 311944 h 492061"/>
                <a:gd name="connsiteX33" fmla="*/ 586359 w 610838"/>
                <a:gd name="connsiteY33" fmla="*/ 291275 h 492061"/>
                <a:gd name="connsiteX34" fmla="*/ 610838 w 610838"/>
                <a:gd name="connsiteY34" fmla="*/ 268415 h 492061"/>
                <a:gd name="connsiteX35" fmla="*/ 604456 w 610838"/>
                <a:gd name="connsiteY35" fmla="*/ 250317 h 492061"/>
                <a:gd name="connsiteX36" fmla="*/ 594836 w 610838"/>
                <a:gd name="connsiteY36" fmla="*/ 223266 h 492061"/>
                <a:gd name="connsiteX37" fmla="*/ 588931 w 610838"/>
                <a:gd name="connsiteY37" fmla="*/ 200977 h 492061"/>
                <a:gd name="connsiteX38" fmla="*/ 591502 w 610838"/>
                <a:gd name="connsiteY38" fmla="*/ 179737 h 492061"/>
                <a:gd name="connsiteX39" fmla="*/ 576072 w 610838"/>
                <a:gd name="connsiteY39" fmla="*/ 164878 h 492061"/>
                <a:gd name="connsiteX40" fmla="*/ 565880 w 610838"/>
                <a:gd name="connsiteY40" fmla="*/ 142018 h 492061"/>
                <a:gd name="connsiteX41" fmla="*/ 554641 w 610838"/>
                <a:gd name="connsiteY41" fmla="*/ 127730 h 492061"/>
                <a:gd name="connsiteX42" fmla="*/ 565309 w 610838"/>
                <a:gd name="connsiteY42" fmla="*/ 111728 h 492061"/>
                <a:gd name="connsiteX43" fmla="*/ 589312 w 610838"/>
                <a:gd name="connsiteY43" fmla="*/ 127635 h 492061"/>
                <a:gd name="connsiteX44" fmla="*/ 587121 w 610838"/>
                <a:gd name="connsiteY44" fmla="*/ 110109 h 492061"/>
                <a:gd name="connsiteX45" fmla="*/ 575881 w 610838"/>
                <a:gd name="connsiteY45" fmla="*/ 95821 h 492061"/>
                <a:gd name="connsiteX46" fmla="*/ 565213 w 610838"/>
                <a:gd name="connsiteY46" fmla="*/ 77248 h 492061"/>
                <a:gd name="connsiteX47" fmla="*/ 541211 w 610838"/>
                <a:gd name="connsiteY47" fmla="*/ 61341 h 492061"/>
                <a:gd name="connsiteX48" fmla="*/ 539019 w 610838"/>
                <a:gd name="connsiteY48" fmla="*/ 43815 h 492061"/>
                <a:gd name="connsiteX49" fmla="*/ 532638 w 610838"/>
                <a:gd name="connsiteY49" fmla="*/ 25717 h 492061"/>
                <a:gd name="connsiteX50" fmla="*/ 364331 w 610838"/>
                <a:gd name="connsiteY50" fmla="*/ 22193 h 492061"/>
                <a:gd name="connsiteX51" fmla="*/ 342424 w 610838"/>
                <a:gd name="connsiteY51" fmla="*/ 23813 h 492061"/>
                <a:gd name="connsiteX52" fmla="*/ 323755 w 610838"/>
                <a:gd name="connsiteY52" fmla="*/ 0 h 492061"/>
                <a:gd name="connsiteX53" fmla="*/ 300323 w 610838"/>
                <a:gd name="connsiteY53" fmla="*/ 14383 h 492061"/>
                <a:gd name="connsiteX54" fmla="*/ 289750 w 610838"/>
                <a:gd name="connsiteY54" fmla="*/ 30290 h 492061"/>
                <a:gd name="connsiteX55" fmla="*/ 265271 w 610838"/>
                <a:gd name="connsiteY55" fmla="*/ 53150 h 492061"/>
                <a:gd name="connsiteX56" fmla="*/ 250888 w 610838"/>
                <a:gd name="connsiteY56" fmla="*/ 64294 h 492061"/>
                <a:gd name="connsiteX57" fmla="*/ 236029 w 610838"/>
                <a:gd name="connsiteY57" fmla="*/ 79724 h 492061"/>
                <a:gd name="connsiteX58" fmla="*/ 225361 w 610838"/>
                <a:gd name="connsiteY58" fmla="*/ 95726 h 492061"/>
                <a:gd name="connsiteX59" fmla="*/ 205168 w 610838"/>
                <a:gd name="connsiteY59" fmla="*/ 119063 h 492061"/>
                <a:gd name="connsiteX60" fmla="*/ 180784 w 610838"/>
                <a:gd name="connsiteY60" fmla="*/ 141923 h 492061"/>
                <a:gd name="connsiteX61" fmla="*/ 209645 w 610838"/>
                <a:gd name="connsiteY61" fmla="*/ 188690 h 492061"/>
                <a:gd name="connsiteX62" fmla="*/ 190500 w 610838"/>
                <a:gd name="connsiteY62" fmla="*/ 203549 h 492061"/>
                <a:gd name="connsiteX63" fmla="*/ 162306 w 610838"/>
                <a:gd name="connsiteY63" fmla="*/ 221647 h 492061"/>
                <a:gd name="connsiteX64" fmla="*/ 151638 w 610838"/>
                <a:gd name="connsiteY64" fmla="*/ 237554 h 492061"/>
                <a:gd name="connsiteX65" fmla="*/ 129826 w 610838"/>
                <a:gd name="connsiteY65" fmla="*/ 239173 h 492061"/>
                <a:gd name="connsiteX66" fmla="*/ 111728 w 610838"/>
                <a:gd name="connsiteY66" fmla="*/ 245554 h 492061"/>
                <a:gd name="connsiteX67" fmla="*/ 86106 w 610838"/>
                <a:gd name="connsiteY67" fmla="*/ 242411 h 492061"/>
                <a:gd name="connsiteX68" fmla="*/ 70675 w 610838"/>
                <a:gd name="connsiteY68" fmla="*/ 262128 h 492061"/>
                <a:gd name="connsiteX69" fmla="*/ 52578 w 610838"/>
                <a:gd name="connsiteY69" fmla="*/ 268510 h 492061"/>
                <a:gd name="connsiteX70" fmla="*/ 54769 w 610838"/>
                <a:gd name="connsiteY70" fmla="*/ 286036 h 492061"/>
                <a:gd name="connsiteX71" fmla="*/ 28194 w 610838"/>
                <a:gd name="connsiteY71" fmla="*/ 291370 h 492061"/>
                <a:gd name="connsiteX72" fmla="*/ 30289 w 610838"/>
                <a:gd name="connsiteY72" fmla="*/ 308896 h 492061"/>
                <a:gd name="connsiteX73" fmla="*/ 476 w 610838"/>
                <a:gd name="connsiteY73" fmla="*/ 305181 h 492061"/>
                <a:gd name="connsiteX74" fmla="*/ 11144 w 610838"/>
                <a:gd name="connsiteY74" fmla="*/ 323755 h 492061"/>
                <a:gd name="connsiteX75" fmla="*/ 0 w 610838"/>
                <a:gd name="connsiteY75" fmla="*/ 343948 h 492061"/>
                <a:gd name="connsiteX76" fmla="*/ 6477 w 610838"/>
                <a:gd name="connsiteY76" fmla="*/ 362045 h 492061"/>
                <a:gd name="connsiteX77" fmla="*/ 48101 w 610838"/>
                <a:gd name="connsiteY77" fmla="*/ 410337 h 492061"/>
                <a:gd name="connsiteX78" fmla="*/ 104680 w 610838"/>
                <a:gd name="connsiteY78" fmla="*/ 477679 h 492061"/>
                <a:gd name="connsiteX79" fmla="*/ 115919 w 610838"/>
                <a:gd name="connsiteY79" fmla="*/ 492062 h 492061"/>
                <a:gd name="connsiteX80" fmla="*/ 115919 w 610838"/>
                <a:gd name="connsiteY80" fmla="*/ 492062 h 492061"/>
                <a:gd name="connsiteX81" fmla="*/ 115919 w 610838"/>
                <a:gd name="connsiteY81" fmla="*/ 492062 h 49206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</a:cxnLst>
              <a:rect l="l" t="t" r="r" b="b"/>
              <a:pathLst>
                <a:path w="610838" h="492061">
                  <a:moveTo>
                    <a:pt x="115919" y="492062"/>
                  </a:moveTo>
                  <a:lnTo>
                    <a:pt x="131350" y="472345"/>
                  </a:lnTo>
                  <a:lnTo>
                    <a:pt x="134969" y="442627"/>
                  </a:lnTo>
                  <a:lnTo>
                    <a:pt x="119539" y="427768"/>
                  </a:lnTo>
                  <a:lnTo>
                    <a:pt x="137636" y="421386"/>
                  </a:lnTo>
                  <a:lnTo>
                    <a:pt x="144018" y="439388"/>
                  </a:lnTo>
                  <a:lnTo>
                    <a:pt x="162687" y="428720"/>
                  </a:lnTo>
                  <a:lnTo>
                    <a:pt x="185547" y="418624"/>
                  </a:lnTo>
                  <a:lnTo>
                    <a:pt x="199454" y="446246"/>
                  </a:lnTo>
                  <a:lnTo>
                    <a:pt x="218027" y="435578"/>
                  </a:lnTo>
                  <a:lnTo>
                    <a:pt x="224980" y="414909"/>
                  </a:lnTo>
                  <a:lnTo>
                    <a:pt x="244697" y="430244"/>
                  </a:lnTo>
                  <a:lnTo>
                    <a:pt x="258509" y="423386"/>
                  </a:lnTo>
                  <a:lnTo>
                    <a:pt x="256889" y="401574"/>
                  </a:lnTo>
                  <a:lnTo>
                    <a:pt x="236601" y="390430"/>
                  </a:lnTo>
                  <a:lnTo>
                    <a:pt x="258509" y="388811"/>
                  </a:lnTo>
                  <a:lnTo>
                    <a:pt x="272796" y="377666"/>
                  </a:lnTo>
                  <a:lnTo>
                    <a:pt x="283559" y="396240"/>
                  </a:lnTo>
                  <a:lnTo>
                    <a:pt x="300609" y="398336"/>
                  </a:lnTo>
                  <a:lnTo>
                    <a:pt x="318706" y="391954"/>
                  </a:lnTo>
                  <a:lnTo>
                    <a:pt x="330898" y="397764"/>
                  </a:lnTo>
                  <a:lnTo>
                    <a:pt x="351187" y="408908"/>
                  </a:lnTo>
                  <a:lnTo>
                    <a:pt x="362426" y="423196"/>
                  </a:lnTo>
                  <a:lnTo>
                    <a:pt x="379476" y="425291"/>
                  </a:lnTo>
                  <a:lnTo>
                    <a:pt x="413575" y="429578"/>
                  </a:lnTo>
                  <a:lnTo>
                    <a:pt x="433768" y="406146"/>
                  </a:lnTo>
                  <a:lnTo>
                    <a:pt x="452914" y="391287"/>
                  </a:lnTo>
                  <a:lnTo>
                    <a:pt x="472535" y="372142"/>
                  </a:lnTo>
                  <a:lnTo>
                    <a:pt x="486918" y="360902"/>
                  </a:lnTo>
                  <a:lnTo>
                    <a:pt x="497586" y="344996"/>
                  </a:lnTo>
                  <a:lnTo>
                    <a:pt x="511397" y="338042"/>
                  </a:lnTo>
                  <a:lnTo>
                    <a:pt x="562451" y="309848"/>
                  </a:lnTo>
                  <a:lnTo>
                    <a:pt x="579501" y="311944"/>
                  </a:lnTo>
                  <a:lnTo>
                    <a:pt x="586359" y="291275"/>
                  </a:lnTo>
                  <a:lnTo>
                    <a:pt x="610838" y="268415"/>
                  </a:lnTo>
                  <a:lnTo>
                    <a:pt x="604456" y="250317"/>
                  </a:lnTo>
                  <a:lnTo>
                    <a:pt x="594836" y="223266"/>
                  </a:lnTo>
                  <a:lnTo>
                    <a:pt x="588931" y="200977"/>
                  </a:lnTo>
                  <a:lnTo>
                    <a:pt x="591502" y="179737"/>
                  </a:lnTo>
                  <a:lnTo>
                    <a:pt x="576072" y="164878"/>
                  </a:lnTo>
                  <a:lnTo>
                    <a:pt x="565880" y="142018"/>
                  </a:lnTo>
                  <a:lnTo>
                    <a:pt x="554641" y="127730"/>
                  </a:lnTo>
                  <a:lnTo>
                    <a:pt x="565309" y="111728"/>
                  </a:lnTo>
                  <a:lnTo>
                    <a:pt x="589312" y="127635"/>
                  </a:lnTo>
                  <a:lnTo>
                    <a:pt x="587121" y="110109"/>
                  </a:lnTo>
                  <a:lnTo>
                    <a:pt x="575881" y="95821"/>
                  </a:lnTo>
                  <a:lnTo>
                    <a:pt x="565213" y="77248"/>
                  </a:lnTo>
                  <a:lnTo>
                    <a:pt x="541211" y="61341"/>
                  </a:lnTo>
                  <a:lnTo>
                    <a:pt x="539019" y="43815"/>
                  </a:lnTo>
                  <a:lnTo>
                    <a:pt x="532638" y="25717"/>
                  </a:lnTo>
                  <a:lnTo>
                    <a:pt x="364331" y="22193"/>
                  </a:lnTo>
                  <a:lnTo>
                    <a:pt x="342424" y="23813"/>
                  </a:lnTo>
                  <a:lnTo>
                    <a:pt x="323755" y="0"/>
                  </a:lnTo>
                  <a:lnTo>
                    <a:pt x="300323" y="14383"/>
                  </a:lnTo>
                  <a:lnTo>
                    <a:pt x="289750" y="30290"/>
                  </a:lnTo>
                  <a:lnTo>
                    <a:pt x="265271" y="53150"/>
                  </a:lnTo>
                  <a:lnTo>
                    <a:pt x="250888" y="64294"/>
                  </a:lnTo>
                  <a:lnTo>
                    <a:pt x="236029" y="79724"/>
                  </a:lnTo>
                  <a:lnTo>
                    <a:pt x="225361" y="95726"/>
                  </a:lnTo>
                  <a:lnTo>
                    <a:pt x="205168" y="119063"/>
                  </a:lnTo>
                  <a:lnTo>
                    <a:pt x="180784" y="141923"/>
                  </a:lnTo>
                  <a:lnTo>
                    <a:pt x="209645" y="188690"/>
                  </a:lnTo>
                  <a:lnTo>
                    <a:pt x="190500" y="203549"/>
                  </a:lnTo>
                  <a:lnTo>
                    <a:pt x="162306" y="221647"/>
                  </a:lnTo>
                  <a:lnTo>
                    <a:pt x="151638" y="237554"/>
                  </a:lnTo>
                  <a:lnTo>
                    <a:pt x="129826" y="239173"/>
                  </a:lnTo>
                  <a:lnTo>
                    <a:pt x="111728" y="245554"/>
                  </a:lnTo>
                  <a:lnTo>
                    <a:pt x="86106" y="242411"/>
                  </a:lnTo>
                  <a:lnTo>
                    <a:pt x="70675" y="262128"/>
                  </a:lnTo>
                  <a:lnTo>
                    <a:pt x="52578" y="268510"/>
                  </a:lnTo>
                  <a:lnTo>
                    <a:pt x="54769" y="286036"/>
                  </a:lnTo>
                  <a:lnTo>
                    <a:pt x="28194" y="291370"/>
                  </a:lnTo>
                  <a:lnTo>
                    <a:pt x="30289" y="308896"/>
                  </a:lnTo>
                  <a:lnTo>
                    <a:pt x="476" y="305181"/>
                  </a:lnTo>
                  <a:lnTo>
                    <a:pt x="11144" y="323755"/>
                  </a:lnTo>
                  <a:lnTo>
                    <a:pt x="0" y="343948"/>
                  </a:lnTo>
                  <a:lnTo>
                    <a:pt x="6477" y="362045"/>
                  </a:lnTo>
                  <a:lnTo>
                    <a:pt x="48101" y="410337"/>
                  </a:lnTo>
                  <a:lnTo>
                    <a:pt x="104680" y="477679"/>
                  </a:lnTo>
                  <a:lnTo>
                    <a:pt x="115919" y="492062"/>
                  </a:lnTo>
                  <a:lnTo>
                    <a:pt x="115919" y="492062"/>
                  </a:lnTo>
                  <a:lnTo>
                    <a:pt x="115919" y="49206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8" name="Freeform: Shape 1267">
              <a:extLst>
                <a:ext uri="{FF2B5EF4-FFF2-40B4-BE49-F238E27FC236}">
                  <a16:creationId xmlns:a16="http://schemas.microsoft.com/office/drawing/2014/main" id="{9FA5E7E2-8404-779B-FA4F-12761819D55E}"/>
                </a:ext>
              </a:extLst>
            </p:cNvPr>
            <p:cNvSpPr/>
            <p:nvPr/>
          </p:nvSpPr>
          <p:spPr>
            <a:xfrm>
              <a:off x="6992338" y="1332152"/>
              <a:ext cx="904488" cy="1002010"/>
            </a:xfrm>
            <a:custGeom>
              <a:avLst/>
              <a:gdLst>
                <a:gd name="connsiteX0" fmla="*/ 213932 w 537114"/>
                <a:gd name="connsiteY0" fmla="*/ 593598 h 595026"/>
                <a:gd name="connsiteX1" fmla="*/ 244221 w 537114"/>
                <a:gd name="connsiteY1" fmla="*/ 593027 h 595026"/>
                <a:gd name="connsiteX2" fmla="*/ 274511 w 537114"/>
                <a:gd name="connsiteY2" fmla="*/ 592360 h 595026"/>
                <a:gd name="connsiteX3" fmla="*/ 295846 w 537114"/>
                <a:gd name="connsiteY3" fmla="*/ 595027 h 595026"/>
                <a:gd name="connsiteX4" fmla="*/ 315468 w 537114"/>
                <a:gd name="connsiteY4" fmla="*/ 575786 h 595026"/>
                <a:gd name="connsiteX5" fmla="*/ 330327 w 537114"/>
                <a:gd name="connsiteY5" fmla="*/ 560356 h 595026"/>
                <a:gd name="connsiteX6" fmla="*/ 340995 w 537114"/>
                <a:gd name="connsiteY6" fmla="*/ 544354 h 595026"/>
                <a:gd name="connsiteX7" fmla="*/ 363855 w 537114"/>
                <a:gd name="connsiteY7" fmla="*/ 534257 h 595026"/>
                <a:gd name="connsiteX8" fmla="*/ 391478 w 537114"/>
                <a:gd name="connsiteY8" fmla="*/ 520351 h 595026"/>
                <a:gd name="connsiteX9" fmla="*/ 402146 w 537114"/>
                <a:gd name="connsiteY9" fmla="*/ 504349 h 595026"/>
                <a:gd name="connsiteX10" fmla="*/ 420148 w 537114"/>
                <a:gd name="connsiteY10" fmla="*/ 497872 h 595026"/>
                <a:gd name="connsiteX11" fmla="*/ 440341 w 537114"/>
                <a:gd name="connsiteY11" fmla="*/ 474440 h 595026"/>
                <a:gd name="connsiteX12" fmla="*/ 459010 w 537114"/>
                <a:gd name="connsiteY12" fmla="*/ 463772 h 595026"/>
                <a:gd name="connsiteX13" fmla="*/ 482918 w 537114"/>
                <a:gd name="connsiteY13" fmla="*/ 479679 h 595026"/>
                <a:gd name="connsiteX14" fmla="*/ 497300 w 537114"/>
                <a:gd name="connsiteY14" fmla="*/ 468535 h 595026"/>
                <a:gd name="connsiteX15" fmla="*/ 507873 w 537114"/>
                <a:gd name="connsiteY15" fmla="*/ 452533 h 595026"/>
                <a:gd name="connsiteX16" fmla="*/ 522256 w 537114"/>
                <a:gd name="connsiteY16" fmla="*/ 441293 h 595026"/>
                <a:gd name="connsiteX17" fmla="*/ 537115 w 537114"/>
                <a:gd name="connsiteY17" fmla="*/ 425863 h 595026"/>
                <a:gd name="connsiteX18" fmla="*/ 535496 w 537114"/>
                <a:gd name="connsiteY18" fmla="*/ 404051 h 595026"/>
                <a:gd name="connsiteX19" fmla="*/ 517970 w 537114"/>
                <a:gd name="connsiteY19" fmla="*/ 406146 h 595026"/>
                <a:gd name="connsiteX20" fmla="*/ 512064 w 537114"/>
                <a:gd name="connsiteY20" fmla="*/ 383857 h 595026"/>
                <a:gd name="connsiteX21" fmla="*/ 510921 w 537114"/>
                <a:gd name="connsiteY21" fmla="*/ 357759 h 595026"/>
                <a:gd name="connsiteX22" fmla="*/ 518351 w 537114"/>
                <a:gd name="connsiteY22" fmla="*/ 332708 h 595026"/>
                <a:gd name="connsiteX23" fmla="*/ 507206 w 537114"/>
                <a:gd name="connsiteY23" fmla="*/ 318325 h 595026"/>
                <a:gd name="connsiteX24" fmla="*/ 509778 w 537114"/>
                <a:gd name="connsiteY24" fmla="*/ 296990 h 595026"/>
                <a:gd name="connsiteX25" fmla="*/ 511874 w 537114"/>
                <a:gd name="connsiteY25" fmla="*/ 279940 h 595026"/>
                <a:gd name="connsiteX26" fmla="*/ 525780 w 537114"/>
                <a:gd name="connsiteY26" fmla="*/ 273082 h 595026"/>
                <a:gd name="connsiteX27" fmla="*/ 515112 w 537114"/>
                <a:gd name="connsiteY27" fmla="*/ 254413 h 595026"/>
                <a:gd name="connsiteX28" fmla="*/ 508635 w 537114"/>
                <a:gd name="connsiteY28" fmla="*/ 236315 h 595026"/>
                <a:gd name="connsiteX29" fmla="*/ 502730 w 537114"/>
                <a:gd name="connsiteY29" fmla="*/ 213931 h 595026"/>
                <a:gd name="connsiteX30" fmla="*/ 482061 w 537114"/>
                <a:gd name="connsiteY30" fmla="*/ 207073 h 595026"/>
                <a:gd name="connsiteX31" fmla="*/ 479870 w 537114"/>
                <a:gd name="connsiteY31" fmla="*/ 189548 h 595026"/>
                <a:gd name="connsiteX32" fmla="*/ 469678 w 537114"/>
                <a:gd name="connsiteY32" fmla="*/ 166592 h 595026"/>
                <a:gd name="connsiteX33" fmla="*/ 453771 w 537114"/>
                <a:gd name="connsiteY33" fmla="*/ 156019 h 595026"/>
                <a:gd name="connsiteX34" fmla="*/ 437198 w 537114"/>
                <a:gd name="connsiteY34" fmla="*/ 149638 h 595026"/>
                <a:gd name="connsiteX35" fmla="*/ 419195 w 537114"/>
                <a:gd name="connsiteY35" fmla="*/ 156115 h 595026"/>
                <a:gd name="connsiteX36" fmla="*/ 397859 w 537114"/>
                <a:gd name="connsiteY36" fmla="*/ 153448 h 595026"/>
                <a:gd name="connsiteX37" fmla="*/ 399955 w 537114"/>
                <a:gd name="connsiteY37" fmla="*/ 136398 h 595026"/>
                <a:gd name="connsiteX38" fmla="*/ 374428 w 537114"/>
                <a:gd name="connsiteY38" fmla="*/ 133255 h 595026"/>
                <a:gd name="connsiteX39" fmla="*/ 360617 w 537114"/>
                <a:gd name="connsiteY39" fmla="*/ 140208 h 595026"/>
                <a:gd name="connsiteX40" fmla="*/ 338804 w 537114"/>
                <a:gd name="connsiteY40" fmla="*/ 141827 h 595026"/>
                <a:gd name="connsiteX41" fmla="*/ 316992 w 537114"/>
                <a:gd name="connsiteY41" fmla="*/ 143446 h 595026"/>
                <a:gd name="connsiteX42" fmla="*/ 300514 w 537114"/>
                <a:gd name="connsiteY42" fmla="*/ 137065 h 595026"/>
                <a:gd name="connsiteX43" fmla="*/ 280226 w 537114"/>
                <a:gd name="connsiteY43" fmla="*/ 125921 h 595026"/>
                <a:gd name="connsiteX44" fmla="*/ 274415 w 537114"/>
                <a:gd name="connsiteY44" fmla="*/ 103632 h 595026"/>
                <a:gd name="connsiteX45" fmla="*/ 207740 w 537114"/>
                <a:gd name="connsiteY45" fmla="*/ 47815 h 595026"/>
                <a:gd name="connsiteX46" fmla="*/ 183833 w 537114"/>
                <a:gd name="connsiteY46" fmla="*/ 31909 h 595026"/>
                <a:gd name="connsiteX47" fmla="*/ 135922 w 537114"/>
                <a:gd name="connsiteY47" fmla="*/ 0 h 595026"/>
                <a:gd name="connsiteX48" fmla="*/ 118301 w 537114"/>
                <a:gd name="connsiteY48" fmla="*/ 2191 h 595026"/>
                <a:gd name="connsiteX49" fmla="*/ 119920 w 537114"/>
                <a:gd name="connsiteY49" fmla="*/ 24003 h 595026"/>
                <a:gd name="connsiteX50" fmla="*/ 125349 w 537114"/>
                <a:gd name="connsiteY50" fmla="*/ 50578 h 595026"/>
                <a:gd name="connsiteX51" fmla="*/ 141256 w 537114"/>
                <a:gd name="connsiteY51" fmla="*/ 61246 h 595026"/>
                <a:gd name="connsiteX52" fmla="*/ 138113 w 537114"/>
                <a:gd name="connsiteY52" fmla="*/ 86773 h 595026"/>
                <a:gd name="connsiteX53" fmla="*/ 118968 w 537114"/>
                <a:gd name="connsiteY53" fmla="*/ 101727 h 595026"/>
                <a:gd name="connsiteX54" fmla="*/ 104680 w 537114"/>
                <a:gd name="connsiteY54" fmla="*/ 112967 h 595026"/>
                <a:gd name="connsiteX55" fmla="*/ 89821 w 537114"/>
                <a:gd name="connsiteY55" fmla="*/ 128397 h 595026"/>
                <a:gd name="connsiteX56" fmla="*/ 52007 w 537114"/>
                <a:gd name="connsiteY56" fmla="*/ 154019 h 595026"/>
                <a:gd name="connsiteX57" fmla="*/ 25432 w 537114"/>
                <a:gd name="connsiteY57" fmla="*/ 159353 h 595026"/>
                <a:gd name="connsiteX58" fmla="*/ 14288 w 537114"/>
                <a:gd name="connsiteY58" fmla="*/ 179642 h 595026"/>
                <a:gd name="connsiteX59" fmla="*/ 0 w 537114"/>
                <a:gd name="connsiteY59" fmla="*/ 190881 h 595026"/>
                <a:gd name="connsiteX60" fmla="*/ 10096 w 537114"/>
                <a:gd name="connsiteY60" fmla="*/ 213741 h 595026"/>
                <a:gd name="connsiteX61" fmla="*/ 12288 w 537114"/>
                <a:gd name="connsiteY61" fmla="*/ 231267 h 595026"/>
                <a:gd name="connsiteX62" fmla="*/ 36767 w 537114"/>
                <a:gd name="connsiteY62" fmla="*/ 277559 h 595026"/>
                <a:gd name="connsiteX63" fmla="*/ 52293 w 537114"/>
                <a:gd name="connsiteY63" fmla="*/ 292417 h 595026"/>
                <a:gd name="connsiteX64" fmla="*/ 59246 w 537114"/>
                <a:gd name="connsiteY64" fmla="*/ 340900 h 595026"/>
                <a:gd name="connsiteX65" fmla="*/ 65627 w 537114"/>
                <a:gd name="connsiteY65" fmla="*/ 358997 h 595026"/>
                <a:gd name="connsiteX66" fmla="*/ 78963 w 537114"/>
                <a:gd name="connsiteY66" fmla="*/ 390906 h 595026"/>
                <a:gd name="connsiteX67" fmla="*/ 94965 w 537114"/>
                <a:gd name="connsiteY67" fmla="*/ 401574 h 595026"/>
                <a:gd name="connsiteX68" fmla="*/ 106680 w 537114"/>
                <a:gd name="connsiteY68" fmla="*/ 411670 h 595026"/>
                <a:gd name="connsiteX69" fmla="*/ 116300 w 537114"/>
                <a:gd name="connsiteY69" fmla="*/ 438817 h 595026"/>
                <a:gd name="connsiteX70" fmla="*/ 131350 w 537114"/>
                <a:gd name="connsiteY70" fmla="*/ 527114 h 595026"/>
                <a:gd name="connsiteX71" fmla="*/ 132493 w 537114"/>
                <a:gd name="connsiteY71" fmla="*/ 587883 h 595026"/>
                <a:gd name="connsiteX72" fmla="*/ 148971 w 537114"/>
                <a:gd name="connsiteY72" fmla="*/ 594170 h 595026"/>
                <a:gd name="connsiteX73" fmla="*/ 180880 w 537114"/>
                <a:gd name="connsiteY73" fmla="*/ 580835 h 595026"/>
                <a:gd name="connsiteX74" fmla="*/ 205359 w 537114"/>
                <a:gd name="connsiteY74" fmla="*/ 592550 h 595026"/>
                <a:gd name="connsiteX75" fmla="*/ 213932 w 537114"/>
                <a:gd name="connsiteY75" fmla="*/ 593598 h 595026"/>
                <a:gd name="connsiteX76" fmla="*/ 213932 w 537114"/>
                <a:gd name="connsiteY76" fmla="*/ 593598 h 595026"/>
                <a:gd name="connsiteX77" fmla="*/ 213932 w 537114"/>
                <a:gd name="connsiteY77" fmla="*/ 593598 h 5950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</a:cxnLst>
              <a:rect l="l" t="t" r="r" b="b"/>
              <a:pathLst>
                <a:path w="537114" h="595026">
                  <a:moveTo>
                    <a:pt x="213932" y="593598"/>
                  </a:moveTo>
                  <a:lnTo>
                    <a:pt x="244221" y="593027"/>
                  </a:lnTo>
                  <a:lnTo>
                    <a:pt x="274511" y="592360"/>
                  </a:lnTo>
                  <a:lnTo>
                    <a:pt x="295846" y="595027"/>
                  </a:lnTo>
                  <a:lnTo>
                    <a:pt x="315468" y="575786"/>
                  </a:lnTo>
                  <a:lnTo>
                    <a:pt x="330327" y="560356"/>
                  </a:lnTo>
                  <a:lnTo>
                    <a:pt x="340995" y="544354"/>
                  </a:lnTo>
                  <a:lnTo>
                    <a:pt x="363855" y="534257"/>
                  </a:lnTo>
                  <a:lnTo>
                    <a:pt x="391478" y="520351"/>
                  </a:lnTo>
                  <a:lnTo>
                    <a:pt x="402146" y="504349"/>
                  </a:lnTo>
                  <a:lnTo>
                    <a:pt x="420148" y="497872"/>
                  </a:lnTo>
                  <a:lnTo>
                    <a:pt x="440341" y="474440"/>
                  </a:lnTo>
                  <a:lnTo>
                    <a:pt x="459010" y="463772"/>
                  </a:lnTo>
                  <a:lnTo>
                    <a:pt x="482918" y="479679"/>
                  </a:lnTo>
                  <a:lnTo>
                    <a:pt x="497300" y="468535"/>
                  </a:lnTo>
                  <a:lnTo>
                    <a:pt x="507873" y="452533"/>
                  </a:lnTo>
                  <a:lnTo>
                    <a:pt x="522256" y="441293"/>
                  </a:lnTo>
                  <a:lnTo>
                    <a:pt x="537115" y="425863"/>
                  </a:lnTo>
                  <a:lnTo>
                    <a:pt x="535496" y="404051"/>
                  </a:lnTo>
                  <a:lnTo>
                    <a:pt x="517970" y="406146"/>
                  </a:lnTo>
                  <a:lnTo>
                    <a:pt x="512064" y="383857"/>
                  </a:lnTo>
                  <a:lnTo>
                    <a:pt x="510921" y="357759"/>
                  </a:lnTo>
                  <a:lnTo>
                    <a:pt x="518351" y="332708"/>
                  </a:lnTo>
                  <a:lnTo>
                    <a:pt x="507206" y="318325"/>
                  </a:lnTo>
                  <a:lnTo>
                    <a:pt x="509778" y="296990"/>
                  </a:lnTo>
                  <a:lnTo>
                    <a:pt x="511874" y="279940"/>
                  </a:lnTo>
                  <a:lnTo>
                    <a:pt x="525780" y="273082"/>
                  </a:lnTo>
                  <a:lnTo>
                    <a:pt x="515112" y="254413"/>
                  </a:lnTo>
                  <a:lnTo>
                    <a:pt x="508635" y="236315"/>
                  </a:lnTo>
                  <a:lnTo>
                    <a:pt x="502730" y="213931"/>
                  </a:lnTo>
                  <a:lnTo>
                    <a:pt x="482061" y="207073"/>
                  </a:lnTo>
                  <a:lnTo>
                    <a:pt x="479870" y="189548"/>
                  </a:lnTo>
                  <a:lnTo>
                    <a:pt x="469678" y="166592"/>
                  </a:lnTo>
                  <a:lnTo>
                    <a:pt x="453771" y="156019"/>
                  </a:lnTo>
                  <a:lnTo>
                    <a:pt x="437198" y="149638"/>
                  </a:lnTo>
                  <a:lnTo>
                    <a:pt x="419195" y="156115"/>
                  </a:lnTo>
                  <a:lnTo>
                    <a:pt x="397859" y="153448"/>
                  </a:lnTo>
                  <a:lnTo>
                    <a:pt x="399955" y="136398"/>
                  </a:lnTo>
                  <a:lnTo>
                    <a:pt x="374428" y="133255"/>
                  </a:lnTo>
                  <a:lnTo>
                    <a:pt x="360617" y="140208"/>
                  </a:lnTo>
                  <a:lnTo>
                    <a:pt x="338804" y="141827"/>
                  </a:lnTo>
                  <a:lnTo>
                    <a:pt x="316992" y="143446"/>
                  </a:lnTo>
                  <a:lnTo>
                    <a:pt x="300514" y="137065"/>
                  </a:lnTo>
                  <a:lnTo>
                    <a:pt x="280226" y="125921"/>
                  </a:lnTo>
                  <a:lnTo>
                    <a:pt x="274415" y="103632"/>
                  </a:lnTo>
                  <a:lnTo>
                    <a:pt x="207740" y="47815"/>
                  </a:lnTo>
                  <a:lnTo>
                    <a:pt x="183833" y="31909"/>
                  </a:lnTo>
                  <a:lnTo>
                    <a:pt x="135922" y="0"/>
                  </a:lnTo>
                  <a:lnTo>
                    <a:pt x="118301" y="2191"/>
                  </a:lnTo>
                  <a:lnTo>
                    <a:pt x="119920" y="24003"/>
                  </a:lnTo>
                  <a:lnTo>
                    <a:pt x="125349" y="50578"/>
                  </a:lnTo>
                  <a:lnTo>
                    <a:pt x="141256" y="61246"/>
                  </a:lnTo>
                  <a:lnTo>
                    <a:pt x="138113" y="86773"/>
                  </a:lnTo>
                  <a:lnTo>
                    <a:pt x="118968" y="101727"/>
                  </a:lnTo>
                  <a:lnTo>
                    <a:pt x="104680" y="112967"/>
                  </a:lnTo>
                  <a:lnTo>
                    <a:pt x="89821" y="128397"/>
                  </a:lnTo>
                  <a:lnTo>
                    <a:pt x="52007" y="154019"/>
                  </a:lnTo>
                  <a:lnTo>
                    <a:pt x="25432" y="159353"/>
                  </a:lnTo>
                  <a:lnTo>
                    <a:pt x="14288" y="179642"/>
                  </a:lnTo>
                  <a:lnTo>
                    <a:pt x="0" y="190881"/>
                  </a:lnTo>
                  <a:lnTo>
                    <a:pt x="10096" y="213741"/>
                  </a:lnTo>
                  <a:lnTo>
                    <a:pt x="12288" y="231267"/>
                  </a:lnTo>
                  <a:lnTo>
                    <a:pt x="36767" y="277559"/>
                  </a:lnTo>
                  <a:lnTo>
                    <a:pt x="52293" y="292417"/>
                  </a:lnTo>
                  <a:lnTo>
                    <a:pt x="59246" y="340900"/>
                  </a:lnTo>
                  <a:lnTo>
                    <a:pt x="65627" y="358997"/>
                  </a:lnTo>
                  <a:lnTo>
                    <a:pt x="78963" y="390906"/>
                  </a:lnTo>
                  <a:lnTo>
                    <a:pt x="94965" y="401574"/>
                  </a:lnTo>
                  <a:lnTo>
                    <a:pt x="106680" y="411670"/>
                  </a:lnTo>
                  <a:lnTo>
                    <a:pt x="116300" y="438817"/>
                  </a:lnTo>
                  <a:lnTo>
                    <a:pt x="131350" y="527114"/>
                  </a:lnTo>
                  <a:lnTo>
                    <a:pt x="132493" y="587883"/>
                  </a:lnTo>
                  <a:lnTo>
                    <a:pt x="148971" y="594170"/>
                  </a:lnTo>
                  <a:lnTo>
                    <a:pt x="180880" y="580835"/>
                  </a:lnTo>
                  <a:lnTo>
                    <a:pt x="205359" y="592550"/>
                  </a:lnTo>
                  <a:lnTo>
                    <a:pt x="213932" y="593598"/>
                  </a:lnTo>
                  <a:lnTo>
                    <a:pt x="213932" y="593598"/>
                  </a:lnTo>
                  <a:lnTo>
                    <a:pt x="213932" y="59359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69" name="Freeform: Shape 1268">
              <a:extLst>
                <a:ext uri="{FF2B5EF4-FFF2-40B4-BE49-F238E27FC236}">
                  <a16:creationId xmlns:a16="http://schemas.microsoft.com/office/drawing/2014/main" id="{7F72C293-A8FF-D8BF-26D7-4981825BB045}"/>
                </a:ext>
              </a:extLst>
            </p:cNvPr>
            <p:cNvSpPr/>
            <p:nvPr/>
          </p:nvSpPr>
          <p:spPr>
            <a:xfrm>
              <a:off x="8809336" y="65643"/>
              <a:ext cx="1422577" cy="498840"/>
            </a:xfrm>
            <a:custGeom>
              <a:avLst/>
              <a:gdLst>
                <a:gd name="connsiteX0" fmla="*/ 307848 w 844772"/>
                <a:gd name="connsiteY0" fmla="*/ 296228 h 296227"/>
                <a:gd name="connsiteX1" fmla="*/ 322707 w 844772"/>
                <a:gd name="connsiteY1" fmla="*/ 280702 h 296227"/>
                <a:gd name="connsiteX2" fmla="*/ 344043 w 844772"/>
                <a:gd name="connsiteY2" fmla="*/ 283274 h 296227"/>
                <a:gd name="connsiteX3" fmla="*/ 360997 w 844772"/>
                <a:gd name="connsiteY3" fmla="*/ 285369 h 296227"/>
                <a:gd name="connsiteX4" fmla="*/ 390810 w 844772"/>
                <a:gd name="connsiteY4" fmla="*/ 289084 h 296227"/>
                <a:gd name="connsiteX5" fmla="*/ 408908 w 844772"/>
                <a:gd name="connsiteY5" fmla="*/ 282607 h 296227"/>
                <a:gd name="connsiteX6" fmla="*/ 428149 w 844772"/>
                <a:gd name="connsiteY6" fmla="*/ 267557 h 296227"/>
                <a:gd name="connsiteX7" fmla="*/ 438245 w 844772"/>
                <a:gd name="connsiteY7" fmla="*/ 255746 h 296227"/>
                <a:gd name="connsiteX8" fmla="*/ 458438 w 844772"/>
                <a:gd name="connsiteY8" fmla="*/ 266986 h 296227"/>
                <a:gd name="connsiteX9" fmla="*/ 491490 w 844772"/>
                <a:gd name="connsiteY9" fmla="*/ 279749 h 296227"/>
                <a:gd name="connsiteX10" fmla="*/ 523970 w 844772"/>
                <a:gd name="connsiteY10" fmla="*/ 262033 h 296227"/>
                <a:gd name="connsiteX11" fmla="*/ 542544 w 844772"/>
                <a:gd name="connsiteY11" fmla="*/ 251269 h 296227"/>
                <a:gd name="connsiteX12" fmla="*/ 562737 w 844772"/>
                <a:gd name="connsiteY12" fmla="*/ 227647 h 296227"/>
                <a:gd name="connsiteX13" fmla="*/ 581406 w 844772"/>
                <a:gd name="connsiteY13" fmla="*/ 216884 h 296227"/>
                <a:gd name="connsiteX14" fmla="*/ 596265 w 844772"/>
                <a:gd name="connsiteY14" fmla="*/ 201263 h 296227"/>
                <a:gd name="connsiteX15" fmla="*/ 622363 w 844772"/>
                <a:gd name="connsiteY15" fmla="*/ 200120 h 296227"/>
                <a:gd name="connsiteX16" fmla="*/ 633032 w 844772"/>
                <a:gd name="connsiteY16" fmla="*/ 184118 h 296227"/>
                <a:gd name="connsiteX17" fmla="*/ 647891 w 844772"/>
                <a:gd name="connsiteY17" fmla="*/ 168497 h 296227"/>
                <a:gd name="connsiteX18" fmla="*/ 678752 w 844772"/>
                <a:gd name="connsiteY18" fmla="*/ 163640 h 296227"/>
                <a:gd name="connsiteX19" fmla="*/ 694182 w 844772"/>
                <a:gd name="connsiteY19" fmla="*/ 143732 h 296227"/>
                <a:gd name="connsiteX20" fmla="*/ 708565 w 844772"/>
                <a:gd name="connsiteY20" fmla="*/ 132493 h 296227"/>
                <a:gd name="connsiteX21" fmla="*/ 720280 w 844772"/>
                <a:gd name="connsiteY21" fmla="*/ 107823 h 296227"/>
                <a:gd name="connsiteX22" fmla="*/ 738854 w 844772"/>
                <a:gd name="connsiteY22" fmla="*/ 97060 h 296227"/>
                <a:gd name="connsiteX23" fmla="*/ 753809 w 844772"/>
                <a:gd name="connsiteY23" fmla="*/ 81534 h 296227"/>
                <a:gd name="connsiteX24" fmla="*/ 766000 w 844772"/>
                <a:gd name="connsiteY24" fmla="*/ 52578 h 296227"/>
                <a:gd name="connsiteX25" fmla="*/ 792575 w 844772"/>
                <a:gd name="connsiteY25" fmla="*/ 47149 h 296227"/>
                <a:gd name="connsiteX26" fmla="*/ 803243 w 844772"/>
                <a:gd name="connsiteY26" fmla="*/ 31051 h 296227"/>
                <a:gd name="connsiteX27" fmla="*/ 818102 w 844772"/>
                <a:gd name="connsiteY27" fmla="*/ 15430 h 296227"/>
                <a:gd name="connsiteX28" fmla="*/ 844772 w 844772"/>
                <a:gd name="connsiteY28" fmla="*/ 10001 h 296227"/>
                <a:gd name="connsiteX29" fmla="*/ 763810 w 844772"/>
                <a:gd name="connsiteY29" fmla="*/ 0 h 296227"/>
                <a:gd name="connsiteX30" fmla="*/ 746855 w 844772"/>
                <a:gd name="connsiteY30" fmla="*/ 32766 h 296227"/>
                <a:gd name="connsiteX31" fmla="*/ 590835 w 844772"/>
                <a:gd name="connsiteY31" fmla="*/ 35243 h 296227"/>
                <a:gd name="connsiteX32" fmla="*/ 538639 w 844772"/>
                <a:gd name="connsiteY32" fmla="*/ 37528 h 296227"/>
                <a:gd name="connsiteX33" fmla="*/ 443865 w 844772"/>
                <a:gd name="connsiteY33" fmla="*/ 34576 h 296227"/>
                <a:gd name="connsiteX34" fmla="*/ 422053 w 844772"/>
                <a:gd name="connsiteY34" fmla="*/ 36195 h 296227"/>
                <a:gd name="connsiteX35" fmla="*/ 391763 w 844772"/>
                <a:gd name="connsiteY35" fmla="*/ 36766 h 296227"/>
                <a:gd name="connsiteX36" fmla="*/ 222409 w 844772"/>
                <a:gd name="connsiteY36" fmla="*/ 42005 h 296227"/>
                <a:gd name="connsiteX37" fmla="*/ 83439 w 844772"/>
                <a:gd name="connsiteY37" fmla="*/ 46673 h 296227"/>
                <a:gd name="connsiteX38" fmla="*/ 89916 w 844772"/>
                <a:gd name="connsiteY38" fmla="*/ 64865 h 296227"/>
                <a:gd name="connsiteX39" fmla="*/ 71818 w 844772"/>
                <a:gd name="connsiteY39" fmla="*/ 71247 h 296227"/>
                <a:gd name="connsiteX40" fmla="*/ 77628 w 844772"/>
                <a:gd name="connsiteY40" fmla="*/ 93821 h 296227"/>
                <a:gd name="connsiteX41" fmla="*/ 80391 w 844772"/>
                <a:gd name="connsiteY41" fmla="*/ 142018 h 296227"/>
                <a:gd name="connsiteX42" fmla="*/ 66484 w 844772"/>
                <a:gd name="connsiteY42" fmla="*/ 148971 h 296227"/>
                <a:gd name="connsiteX43" fmla="*/ 68675 w 844772"/>
                <a:gd name="connsiteY43" fmla="*/ 166687 h 296227"/>
                <a:gd name="connsiteX44" fmla="*/ 44196 w 844772"/>
                <a:gd name="connsiteY44" fmla="*/ 189738 h 296227"/>
                <a:gd name="connsiteX45" fmla="*/ 6953 w 844772"/>
                <a:gd name="connsiteY45" fmla="*/ 211265 h 296227"/>
                <a:gd name="connsiteX46" fmla="*/ 0 w 844772"/>
                <a:gd name="connsiteY46" fmla="*/ 232124 h 296227"/>
                <a:gd name="connsiteX47" fmla="*/ 10668 w 844772"/>
                <a:gd name="connsiteY47" fmla="*/ 250889 h 296227"/>
                <a:gd name="connsiteX48" fmla="*/ 34100 w 844772"/>
                <a:gd name="connsiteY48" fmla="*/ 236315 h 296227"/>
                <a:gd name="connsiteX49" fmla="*/ 79915 w 844772"/>
                <a:gd name="connsiteY49" fmla="*/ 250698 h 296227"/>
                <a:gd name="connsiteX50" fmla="*/ 95917 w 844772"/>
                <a:gd name="connsiteY50" fmla="*/ 261366 h 296227"/>
                <a:gd name="connsiteX51" fmla="*/ 255556 w 844772"/>
                <a:gd name="connsiteY51" fmla="*/ 228886 h 296227"/>
                <a:gd name="connsiteX52" fmla="*/ 272605 w 844772"/>
                <a:gd name="connsiteY52" fmla="*/ 230981 h 296227"/>
                <a:gd name="connsiteX53" fmla="*/ 288607 w 844772"/>
                <a:gd name="connsiteY53" fmla="*/ 241649 h 296227"/>
                <a:gd name="connsiteX54" fmla="*/ 307753 w 844772"/>
                <a:gd name="connsiteY54" fmla="*/ 261461 h 296227"/>
                <a:gd name="connsiteX55" fmla="*/ 314706 w 844772"/>
                <a:gd name="connsiteY55" fmla="*/ 275368 h 296227"/>
                <a:gd name="connsiteX56" fmla="*/ 304038 w 844772"/>
                <a:gd name="connsiteY56" fmla="*/ 291465 h 296227"/>
                <a:gd name="connsiteX57" fmla="*/ 307848 w 844772"/>
                <a:gd name="connsiteY57" fmla="*/ 296228 h 296227"/>
                <a:gd name="connsiteX58" fmla="*/ 307848 w 844772"/>
                <a:gd name="connsiteY58" fmla="*/ 296228 h 296227"/>
                <a:gd name="connsiteX59" fmla="*/ 307848 w 844772"/>
                <a:gd name="connsiteY59" fmla="*/ 296228 h 2962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844772" h="296227">
                  <a:moveTo>
                    <a:pt x="307848" y="296228"/>
                  </a:moveTo>
                  <a:lnTo>
                    <a:pt x="322707" y="280702"/>
                  </a:lnTo>
                  <a:lnTo>
                    <a:pt x="344043" y="283274"/>
                  </a:lnTo>
                  <a:lnTo>
                    <a:pt x="360997" y="285369"/>
                  </a:lnTo>
                  <a:lnTo>
                    <a:pt x="390810" y="289084"/>
                  </a:lnTo>
                  <a:lnTo>
                    <a:pt x="408908" y="282607"/>
                  </a:lnTo>
                  <a:lnTo>
                    <a:pt x="428149" y="267557"/>
                  </a:lnTo>
                  <a:lnTo>
                    <a:pt x="438245" y="255746"/>
                  </a:lnTo>
                  <a:lnTo>
                    <a:pt x="458438" y="266986"/>
                  </a:lnTo>
                  <a:lnTo>
                    <a:pt x="491490" y="279749"/>
                  </a:lnTo>
                  <a:lnTo>
                    <a:pt x="523970" y="262033"/>
                  </a:lnTo>
                  <a:lnTo>
                    <a:pt x="542544" y="251269"/>
                  </a:lnTo>
                  <a:lnTo>
                    <a:pt x="562737" y="227647"/>
                  </a:lnTo>
                  <a:lnTo>
                    <a:pt x="581406" y="216884"/>
                  </a:lnTo>
                  <a:lnTo>
                    <a:pt x="596265" y="201263"/>
                  </a:lnTo>
                  <a:lnTo>
                    <a:pt x="622363" y="200120"/>
                  </a:lnTo>
                  <a:lnTo>
                    <a:pt x="633032" y="184118"/>
                  </a:lnTo>
                  <a:lnTo>
                    <a:pt x="647891" y="168497"/>
                  </a:lnTo>
                  <a:lnTo>
                    <a:pt x="678752" y="163640"/>
                  </a:lnTo>
                  <a:lnTo>
                    <a:pt x="694182" y="143732"/>
                  </a:lnTo>
                  <a:lnTo>
                    <a:pt x="708565" y="132493"/>
                  </a:lnTo>
                  <a:lnTo>
                    <a:pt x="720280" y="107823"/>
                  </a:lnTo>
                  <a:lnTo>
                    <a:pt x="738854" y="97060"/>
                  </a:lnTo>
                  <a:lnTo>
                    <a:pt x="753809" y="81534"/>
                  </a:lnTo>
                  <a:lnTo>
                    <a:pt x="766000" y="52578"/>
                  </a:lnTo>
                  <a:lnTo>
                    <a:pt x="792575" y="47149"/>
                  </a:lnTo>
                  <a:lnTo>
                    <a:pt x="803243" y="31051"/>
                  </a:lnTo>
                  <a:lnTo>
                    <a:pt x="818102" y="15430"/>
                  </a:lnTo>
                  <a:lnTo>
                    <a:pt x="844772" y="10001"/>
                  </a:lnTo>
                  <a:lnTo>
                    <a:pt x="763810" y="0"/>
                  </a:lnTo>
                  <a:lnTo>
                    <a:pt x="746855" y="32766"/>
                  </a:lnTo>
                  <a:lnTo>
                    <a:pt x="590835" y="35243"/>
                  </a:lnTo>
                  <a:lnTo>
                    <a:pt x="538639" y="37528"/>
                  </a:lnTo>
                  <a:lnTo>
                    <a:pt x="443865" y="34576"/>
                  </a:lnTo>
                  <a:lnTo>
                    <a:pt x="422053" y="36195"/>
                  </a:lnTo>
                  <a:lnTo>
                    <a:pt x="391763" y="36766"/>
                  </a:lnTo>
                  <a:lnTo>
                    <a:pt x="222409" y="42005"/>
                  </a:lnTo>
                  <a:lnTo>
                    <a:pt x="83439" y="46673"/>
                  </a:lnTo>
                  <a:lnTo>
                    <a:pt x="89916" y="64865"/>
                  </a:lnTo>
                  <a:lnTo>
                    <a:pt x="71818" y="71247"/>
                  </a:lnTo>
                  <a:lnTo>
                    <a:pt x="77628" y="93821"/>
                  </a:lnTo>
                  <a:lnTo>
                    <a:pt x="80391" y="142018"/>
                  </a:lnTo>
                  <a:lnTo>
                    <a:pt x="66484" y="148971"/>
                  </a:lnTo>
                  <a:lnTo>
                    <a:pt x="68675" y="166687"/>
                  </a:lnTo>
                  <a:lnTo>
                    <a:pt x="44196" y="189738"/>
                  </a:lnTo>
                  <a:lnTo>
                    <a:pt x="6953" y="211265"/>
                  </a:lnTo>
                  <a:lnTo>
                    <a:pt x="0" y="232124"/>
                  </a:lnTo>
                  <a:lnTo>
                    <a:pt x="10668" y="250889"/>
                  </a:lnTo>
                  <a:lnTo>
                    <a:pt x="34100" y="236315"/>
                  </a:lnTo>
                  <a:lnTo>
                    <a:pt x="79915" y="250698"/>
                  </a:lnTo>
                  <a:lnTo>
                    <a:pt x="95917" y="261366"/>
                  </a:lnTo>
                  <a:lnTo>
                    <a:pt x="255556" y="228886"/>
                  </a:lnTo>
                  <a:lnTo>
                    <a:pt x="272605" y="230981"/>
                  </a:lnTo>
                  <a:lnTo>
                    <a:pt x="288607" y="241649"/>
                  </a:lnTo>
                  <a:lnTo>
                    <a:pt x="307753" y="261461"/>
                  </a:lnTo>
                  <a:lnTo>
                    <a:pt x="314706" y="275368"/>
                  </a:lnTo>
                  <a:lnTo>
                    <a:pt x="304038" y="291465"/>
                  </a:lnTo>
                  <a:lnTo>
                    <a:pt x="307848" y="296228"/>
                  </a:lnTo>
                  <a:lnTo>
                    <a:pt x="307848" y="296228"/>
                  </a:lnTo>
                  <a:lnTo>
                    <a:pt x="307848" y="296228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0" name="Freeform: Shape 1269">
              <a:extLst>
                <a:ext uri="{FF2B5EF4-FFF2-40B4-BE49-F238E27FC236}">
                  <a16:creationId xmlns:a16="http://schemas.microsoft.com/office/drawing/2014/main" id="{C29E3E4D-C6A6-EDF0-C30C-C83010680C4E}"/>
                </a:ext>
              </a:extLst>
            </p:cNvPr>
            <p:cNvSpPr/>
            <p:nvPr/>
          </p:nvSpPr>
          <p:spPr>
            <a:xfrm>
              <a:off x="8959308" y="838603"/>
              <a:ext cx="651539" cy="653464"/>
            </a:xfrm>
            <a:custGeom>
              <a:avLst/>
              <a:gdLst>
                <a:gd name="connsiteX0" fmla="*/ 58579 w 386905"/>
                <a:gd name="connsiteY0" fmla="*/ 388049 h 388048"/>
                <a:gd name="connsiteX1" fmla="*/ 69247 w 386905"/>
                <a:gd name="connsiteY1" fmla="*/ 372047 h 388048"/>
                <a:gd name="connsiteX2" fmla="*/ 83058 w 386905"/>
                <a:gd name="connsiteY2" fmla="*/ 364998 h 388048"/>
                <a:gd name="connsiteX3" fmla="*/ 105442 w 386905"/>
                <a:gd name="connsiteY3" fmla="*/ 359093 h 388048"/>
                <a:gd name="connsiteX4" fmla="*/ 120301 w 386905"/>
                <a:gd name="connsiteY4" fmla="*/ 343662 h 388048"/>
                <a:gd name="connsiteX5" fmla="*/ 130969 w 386905"/>
                <a:gd name="connsiteY5" fmla="*/ 327565 h 388048"/>
                <a:gd name="connsiteX6" fmla="*/ 149543 w 386905"/>
                <a:gd name="connsiteY6" fmla="*/ 316897 h 388048"/>
                <a:gd name="connsiteX7" fmla="*/ 170879 w 386905"/>
                <a:gd name="connsiteY7" fmla="*/ 284797 h 388048"/>
                <a:gd name="connsiteX8" fmla="*/ 188405 w 386905"/>
                <a:gd name="connsiteY8" fmla="*/ 247936 h 388048"/>
                <a:gd name="connsiteX9" fmla="*/ 200025 w 386905"/>
                <a:gd name="connsiteY9" fmla="*/ 223361 h 388048"/>
                <a:gd name="connsiteX10" fmla="*/ 214408 w 386905"/>
                <a:gd name="connsiteY10" fmla="*/ 212122 h 388048"/>
                <a:gd name="connsiteX11" fmla="*/ 233553 w 386905"/>
                <a:gd name="connsiteY11" fmla="*/ 197072 h 388048"/>
                <a:gd name="connsiteX12" fmla="*/ 252699 w 386905"/>
                <a:gd name="connsiteY12" fmla="*/ 182118 h 388048"/>
                <a:gd name="connsiteX13" fmla="*/ 274606 w 386905"/>
                <a:gd name="connsiteY13" fmla="*/ 180499 h 388048"/>
                <a:gd name="connsiteX14" fmla="*/ 293180 w 386905"/>
                <a:gd name="connsiteY14" fmla="*/ 169736 h 388048"/>
                <a:gd name="connsiteX15" fmla="*/ 307563 w 386905"/>
                <a:gd name="connsiteY15" fmla="*/ 158496 h 388048"/>
                <a:gd name="connsiteX16" fmla="*/ 324612 w 386905"/>
                <a:gd name="connsiteY16" fmla="*/ 160687 h 388048"/>
                <a:gd name="connsiteX17" fmla="*/ 341662 w 386905"/>
                <a:gd name="connsiteY17" fmla="*/ 162782 h 388048"/>
                <a:gd name="connsiteX18" fmla="*/ 359759 w 386905"/>
                <a:gd name="connsiteY18" fmla="*/ 156305 h 388048"/>
                <a:gd name="connsiteX19" fmla="*/ 374142 w 386905"/>
                <a:gd name="connsiteY19" fmla="*/ 145066 h 388048"/>
                <a:gd name="connsiteX20" fmla="*/ 384715 w 386905"/>
                <a:gd name="connsiteY20" fmla="*/ 129064 h 388048"/>
                <a:gd name="connsiteX21" fmla="*/ 386905 w 386905"/>
                <a:gd name="connsiteY21" fmla="*/ 111919 h 388048"/>
                <a:gd name="connsiteX22" fmla="*/ 380429 w 386905"/>
                <a:gd name="connsiteY22" fmla="*/ 93821 h 388048"/>
                <a:gd name="connsiteX23" fmla="*/ 369761 w 386905"/>
                <a:gd name="connsiteY23" fmla="*/ 75152 h 388048"/>
                <a:gd name="connsiteX24" fmla="*/ 358045 w 386905"/>
                <a:gd name="connsiteY24" fmla="*/ 65056 h 388048"/>
                <a:gd name="connsiteX25" fmla="*/ 340995 w 386905"/>
                <a:gd name="connsiteY25" fmla="*/ 62960 h 388048"/>
                <a:gd name="connsiteX26" fmla="*/ 347949 w 386905"/>
                <a:gd name="connsiteY26" fmla="*/ 42101 h 388048"/>
                <a:gd name="connsiteX27" fmla="*/ 341472 w 386905"/>
                <a:gd name="connsiteY27" fmla="*/ 23908 h 388048"/>
                <a:gd name="connsiteX28" fmla="*/ 321755 w 386905"/>
                <a:gd name="connsiteY28" fmla="*/ 8477 h 388048"/>
                <a:gd name="connsiteX29" fmla="*/ 288227 w 386905"/>
                <a:gd name="connsiteY29" fmla="*/ 0 h 388048"/>
                <a:gd name="connsiteX30" fmla="*/ 274320 w 386905"/>
                <a:gd name="connsiteY30" fmla="*/ 6953 h 388048"/>
                <a:gd name="connsiteX31" fmla="*/ 256223 w 386905"/>
                <a:gd name="connsiteY31" fmla="*/ 13430 h 388048"/>
                <a:gd name="connsiteX32" fmla="*/ 249364 w 386905"/>
                <a:gd name="connsiteY32" fmla="*/ 34290 h 388048"/>
                <a:gd name="connsiteX33" fmla="*/ 242983 w 386905"/>
                <a:gd name="connsiteY33" fmla="*/ 50864 h 388048"/>
                <a:gd name="connsiteX34" fmla="*/ 232315 w 386905"/>
                <a:gd name="connsiteY34" fmla="*/ 66866 h 388048"/>
                <a:gd name="connsiteX35" fmla="*/ 214217 w 386905"/>
                <a:gd name="connsiteY35" fmla="*/ 73247 h 388048"/>
                <a:gd name="connsiteX36" fmla="*/ 199358 w 386905"/>
                <a:gd name="connsiteY36" fmla="*/ 88773 h 388048"/>
                <a:gd name="connsiteX37" fmla="*/ 192977 w 386905"/>
                <a:gd name="connsiteY37" fmla="*/ 105347 h 388048"/>
                <a:gd name="connsiteX38" fmla="*/ 182404 w 386905"/>
                <a:gd name="connsiteY38" fmla="*/ 121444 h 388048"/>
                <a:gd name="connsiteX39" fmla="*/ 120111 w 386905"/>
                <a:gd name="connsiteY39" fmla="*/ 135445 h 388048"/>
                <a:gd name="connsiteX40" fmla="*/ 84392 w 386905"/>
                <a:gd name="connsiteY40" fmla="*/ 144018 h 388048"/>
                <a:gd name="connsiteX41" fmla="*/ 50388 w 386905"/>
                <a:gd name="connsiteY41" fmla="*/ 174498 h 388048"/>
                <a:gd name="connsiteX42" fmla="*/ 15812 w 386905"/>
                <a:gd name="connsiteY42" fmla="*/ 209264 h 388048"/>
                <a:gd name="connsiteX43" fmla="*/ 34957 w 386905"/>
                <a:gd name="connsiteY43" fmla="*/ 228981 h 388048"/>
                <a:gd name="connsiteX44" fmla="*/ 11049 w 386905"/>
                <a:gd name="connsiteY44" fmla="*/ 282416 h 388048"/>
                <a:gd name="connsiteX45" fmla="*/ 13240 w 386905"/>
                <a:gd name="connsiteY45" fmla="*/ 300038 h 388048"/>
                <a:gd name="connsiteX46" fmla="*/ 7334 w 386905"/>
                <a:gd name="connsiteY46" fmla="*/ 312325 h 388048"/>
                <a:gd name="connsiteX47" fmla="*/ 0 w 386905"/>
                <a:gd name="connsiteY47" fmla="*/ 337471 h 388048"/>
                <a:gd name="connsiteX48" fmla="*/ 6382 w 386905"/>
                <a:gd name="connsiteY48" fmla="*/ 355568 h 388048"/>
                <a:gd name="connsiteX49" fmla="*/ 17050 w 386905"/>
                <a:gd name="connsiteY49" fmla="*/ 374237 h 388048"/>
                <a:gd name="connsiteX50" fmla="*/ 34576 w 386905"/>
                <a:gd name="connsiteY50" fmla="*/ 372047 h 388048"/>
                <a:gd name="connsiteX51" fmla="*/ 50578 w 386905"/>
                <a:gd name="connsiteY51" fmla="*/ 382714 h 388048"/>
                <a:gd name="connsiteX52" fmla="*/ 58579 w 386905"/>
                <a:gd name="connsiteY52" fmla="*/ 388049 h 388048"/>
                <a:gd name="connsiteX53" fmla="*/ 58579 w 386905"/>
                <a:gd name="connsiteY53" fmla="*/ 388049 h 388048"/>
                <a:gd name="connsiteX54" fmla="*/ 58579 w 386905"/>
                <a:gd name="connsiteY54" fmla="*/ 388049 h 388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386905" h="388048">
                  <a:moveTo>
                    <a:pt x="58579" y="388049"/>
                  </a:moveTo>
                  <a:lnTo>
                    <a:pt x="69247" y="372047"/>
                  </a:lnTo>
                  <a:lnTo>
                    <a:pt x="83058" y="364998"/>
                  </a:lnTo>
                  <a:lnTo>
                    <a:pt x="105442" y="359093"/>
                  </a:lnTo>
                  <a:lnTo>
                    <a:pt x="120301" y="343662"/>
                  </a:lnTo>
                  <a:lnTo>
                    <a:pt x="130969" y="327565"/>
                  </a:lnTo>
                  <a:lnTo>
                    <a:pt x="149543" y="316897"/>
                  </a:lnTo>
                  <a:lnTo>
                    <a:pt x="170879" y="284797"/>
                  </a:lnTo>
                  <a:lnTo>
                    <a:pt x="188405" y="247936"/>
                  </a:lnTo>
                  <a:lnTo>
                    <a:pt x="200025" y="223361"/>
                  </a:lnTo>
                  <a:lnTo>
                    <a:pt x="214408" y="212122"/>
                  </a:lnTo>
                  <a:lnTo>
                    <a:pt x="233553" y="197072"/>
                  </a:lnTo>
                  <a:lnTo>
                    <a:pt x="252699" y="182118"/>
                  </a:lnTo>
                  <a:lnTo>
                    <a:pt x="274606" y="180499"/>
                  </a:lnTo>
                  <a:lnTo>
                    <a:pt x="293180" y="169736"/>
                  </a:lnTo>
                  <a:lnTo>
                    <a:pt x="307563" y="158496"/>
                  </a:lnTo>
                  <a:lnTo>
                    <a:pt x="324612" y="160687"/>
                  </a:lnTo>
                  <a:lnTo>
                    <a:pt x="341662" y="162782"/>
                  </a:lnTo>
                  <a:lnTo>
                    <a:pt x="359759" y="156305"/>
                  </a:lnTo>
                  <a:lnTo>
                    <a:pt x="374142" y="145066"/>
                  </a:lnTo>
                  <a:lnTo>
                    <a:pt x="384715" y="129064"/>
                  </a:lnTo>
                  <a:lnTo>
                    <a:pt x="386905" y="111919"/>
                  </a:lnTo>
                  <a:lnTo>
                    <a:pt x="380429" y="93821"/>
                  </a:lnTo>
                  <a:lnTo>
                    <a:pt x="369761" y="75152"/>
                  </a:lnTo>
                  <a:lnTo>
                    <a:pt x="358045" y="65056"/>
                  </a:lnTo>
                  <a:lnTo>
                    <a:pt x="340995" y="62960"/>
                  </a:lnTo>
                  <a:lnTo>
                    <a:pt x="347949" y="42101"/>
                  </a:lnTo>
                  <a:lnTo>
                    <a:pt x="341472" y="23908"/>
                  </a:lnTo>
                  <a:lnTo>
                    <a:pt x="321755" y="8477"/>
                  </a:lnTo>
                  <a:lnTo>
                    <a:pt x="288227" y="0"/>
                  </a:lnTo>
                  <a:lnTo>
                    <a:pt x="274320" y="6953"/>
                  </a:lnTo>
                  <a:lnTo>
                    <a:pt x="256223" y="13430"/>
                  </a:lnTo>
                  <a:lnTo>
                    <a:pt x="249364" y="34290"/>
                  </a:lnTo>
                  <a:lnTo>
                    <a:pt x="242983" y="50864"/>
                  </a:lnTo>
                  <a:lnTo>
                    <a:pt x="232315" y="66866"/>
                  </a:lnTo>
                  <a:lnTo>
                    <a:pt x="214217" y="73247"/>
                  </a:lnTo>
                  <a:lnTo>
                    <a:pt x="199358" y="88773"/>
                  </a:lnTo>
                  <a:lnTo>
                    <a:pt x="192977" y="105347"/>
                  </a:lnTo>
                  <a:lnTo>
                    <a:pt x="182404" y="121444"/>
                  </a:lnTo>
                  <a:lnTo>
                    <a:pt x="120111" y="135445"/>
                  </a:lnTo>
                  <a:lnTo>
                    <a:pt x="84392" y="144018"/>
                  </a:lnTo>
                  <a:lnTo>
                    <a:pt x="50388" y="174498"/>
                  </a:lnTo>
                  <a:lnTo>
                    <a:pt x="15812" y="209264"/>
                  </a:lnTo>
                  <a:lnTo>
                    <a:pt x="34957" y="228981"/>
                  </a:lnTo>
                  <a:lnTo>
                    <a:pt x="11049" y="282416"/>
                  </a:lnTo>
                  <a:lnTo>
                    <a:pt x="13240" y="300038"/>
                  </a:lnTo>
                  <a:lnTo>
                    <a:pt x="7334" y="312325"/>
                  </a:lnTo>
                  <a:lnTo>
                    <a:pt x="0" y="337471"/>
                  </a:lnTo>
                  <a:lnTo>
                    <a:pt x="6382" y="355568"/>
                  </a:lnTo>
                  <a:lnTo>
                    <a:pt x="17050" y="374237"/>
                  </a:lnTo>
                  <a:lnTo>
                    <a:pt x="34576" y="372047"/>
                  </a:lnTo>
                  <a:lnTo>
                    <a:pt x="50578" y="382714"/>
                  </a:lnTo>
                  <a:lnTo>
                    <a:pt x="58579" y="388049"/>
                  </a:lnTo>
                  <a:lnTo>
                    <a:pt x="58579" y="388049"/>
                  </a:lnTo>
                  <a:lnTo>
                    <a:pt x="58579" y="388049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1" name="Freeform: Shape 1270">
              <a:extLst>
                <a:ext uri="{FF2B5EF4-FFF2-40B4-BE49-F238E27FC236}">
                  <a16:creationId xmlns:a16="http://schemas.microsoft.com/office/drawing/2014/main" id="{3E3A2C0D-AB3F-AA2E-8ACE-83D53BF62F47}"/>
                </a:ext>
              </a:extLst>
            </p:cNvPr>
            <p:cNvSpPr/>
            <p:nvPr/>
          </p:nvSpPr>
          <p:spPr>
            <a:xfrm>
              <a:off x="6630800" y="495671"/>
              <a:ext cx="557385" cy="584012"/>
            </a:xfrm>
            <a:custGeom>
              <a:avLst/>
              <a:gdLst>
                <a:gd name="connsiteX0" fmla="*/ 100108 w 330993"/>
                <a:gd name="connsiteY0" fmla="*/ 346805 h 346805"/>
                <a:gd name="connsiteX1" fmla="*/ 157449 w 330993"/>
                <a:gd name="connsiteY1" fmla="*/ 336614 h 346805"/>
                <a:gd name="connsiteX2" fmla="*/ 183547 w 330993"/>
                <a:gd name="connsiteY2" fmla="*/ 335471 h 346805"/>
                <a:gd name="connsiteX3" fmla="*/ 243554 w 330993"/>
                <a:gd name="connsiteY3" fmla="*/ 338614 h 346805"/>
                <a:gd name="connsiteX4" fmla="*/ 273844 w 330993"/>
                <a:gd name="connsiteY4" fmla="*/ 338042 h 346805"/>
                <a:gd name="connsiteX5" fmla="*/ 288227 w 330993"/>
                <a:gd name="connsiteY5" fmla="*/ 326803 h 346805"/>
                <a:gd name="connsiteX6" fmla="*/ 276987 w 330993"/>
                <a:gd name="connsiteY6" fmla="*/ 312420 h 346805"/>
                <a:gd name="connsiteX7" fmla="*/ 283369 w 330993"/>
                <a:gd name="connsiteY7" fmla="*/ 295942 h 346805"/>
                <a:gd name="connsiteX8" fmla="*/ 301466 w 330993"/>
                <a:gd name="connsiteY8" fmla="*/ 289465 h 346805"/>
                <a:gd name="connsiteX9" fmla="*/ 310896 w 330993"/>
                <a:gd name="connsiteY9" fmla="*/ 247364 h 346805"/>
                <a:gd name="connsiteX10" fmla="*/ 305086 w 330993"/>
                <a:gd name="connsiteY10" fmla="*/ 225076 h 346805"/>
                <a:gd name="connsiteX11" fmla="*/ 299180 w 330993"/>
                <a:gd name="connsiteY11" fmla="*/ 202692 h 346805"/>
                <a:gd name="connsiteX12" fmla="*/ 313563 w 330993"/>
                <a:gd name="connsiteY12" fmla="*/ 191453 h 346805"/>
                <a:gd name="connsiteX13" fmla="*/ 316135 w 330993"/>
                <a:gd name="connsiteY13" fmla="*/ 170212 h 346805"/>
                <a:gd name="connsiteX14" fmla="*/ 324612 w 330993"/>
                <a:gd name="connsiteY14" fmla="*/ 136589 h 346805"/>
                <a:gd name="connsiteX15" fmla="*/ 330994 w 330993"/>
                <a:gd name="connsiteY15" fmla="*/ 120110 h 346805"/>
                <a:gd name="connsiteX16" fmla="*/ 320802 w 330993"/>
                <a:gd name="connsiteY16" fmla="*/ 97250 h 346805"/>
                <a:gd name="connsiteX17" fmla="*/ 304895 w 330993"/>
                <a:gd name="connsiteY17" fmla="*/ 86582 h 346805"/>
                <a:gd name="connsiteX18" fmla="*/ 294227 w 330993"/>
                <a:gd name="connsiteY18" fmla="*/ 102584 h 346805"/>
                <a:gd name="connsiteX19" fmla="*/ 279368 w 330993"/>
                <a:gd name="connsiteY19" fmla="*/ 118015 h 346805"/>
                <a:gd name="connsiteX20" fmla="*/ 263938 w 330993"/>
                <a:gd name="connsiteY20" fmla="*/ 103156 h 346805"/>
                <a:gd name="connsiteX21" fmla="*/ 257556 w 330993"/>
                <a:gd name="connsiteY21" fmla="*/ 85058 h 346805"/>
                <a:gd name="connsiteX22" fmla="*/ 250698 w 330993"/>
                <a:gd name="connsiteY22" fmla="*/ 71247 h 346805"/>
                <a:gd name="connsiteX23" fmla="*/ 243745 w 330993"/>
                <a:gd name="connsiteY23" fmla="*/ 57436 h 346805"/>
                <a:gd name="connsiteX24" fmla="*/ 228314 w 330993"/>
                <a:gd name="connsiteY24" fmla="*/ 42482 h 346805"/>
                <a:gd name="connsiteX25" fmla="*/ 212312 w 330993"/>
                <a:gd name="connsiteY25" fmla="*/ 31909 h 346805"/>
                <a:gd name="connsiteX26" fmla="*/ 205454 w 330993"/>
                <a:gd name="connsiteY26" fmla="*/ 18098 h 346805"/>
                <a:gd name="connsiteX27" fmla="*/ 198977 w 330993"/>
                <a:gd name="connsiteY27" fmla="*/ 0 h 346805"/>
                <a:gd name="connsiteX28" fmla="*/ 180404 w 330993"/>
                <a:gd name="connsiteY28" fmla="*/ 10668 h 346805"/>
                <a:gd name="connsiteX29" fmla="*/ 162877 w 330993"/>
                <a:gd name="connsiteY29" fmla="*/ 12859 h 346805"/>
                <a:gd name="connsiteX30" fmla="*/ 146399 w 330993"/>
                <a:gd name="connsiteY30" fmla="*/ 6477 h 346805"/>
                <a:gd name="connsiteX31" fmla="*/ 128874 w 330993"/>
                <a:gd name="connsiteY31" fmla="*/ 8573 h 346805"/>
                <a:gd name="connsiteX32" fmla="*/ 110300 w 330993"/>
                <a:gd name="connsiteY32" fmla="*/ 19336 h 346805"/>
                <a:gd name="connsiteX33" fmla="*/ 91726 w 330993"/>
                <a:gd name="connsiteY33" fmla="*/ 30004 h 346805"/>
                <a:gd name="connsiteX34" fmla="*/ 98107 w 330993"/>
                <a:gd name="connsiteY34" fmla="*/ 48101 h 346805"/>
                <a:gd name="connsiteX35" fmla="*/ 83248 w 330993"/>
                <a:gd name="connsiteY35" fmla="*/ 63532 h 346805"/>
                <a:gd name="connsiteX36" fmla="*/ 67342 w 330993"/>
                <a:gd name="connsiteY36" fmla="*/ 52959 h 346805"/>
                <a:gd name="connsiteX37" fmla="*/ 49244 w 330993"/>
                <a:gd name="connsiteY37" fmla="*/ 59341 h 346805"/>
                <a:gd name="connsiteX38" fmla="*/ 51340 w 330993"/>
                <a:gd name="connsiteY38" fmla="*/ 76962 h 346805"/>
                <a:gd name="connsiteX39" fmla="*/ 49244 w 330993"/>
                <a:gd name="connsiteY39" fmla="*/ 94012 h 346805"/>
                <a:gd name="connsiteX40" fmla="*/ 42958 w 330993"/>
                <a:gd name="connsiteY40" fmla="*/ 110490 h 346805"/>
                <a:gd name="connsiteX41" fmla="*/ 36005 w 330993"/>
                <a:gd name="connsiteY41" fmla="*/ 131255 h 346805"/>
                <a:gd name="connsiteX42" fmla="*/ 32861 w 330993"/>
                <a:gd name="connsiteY42" fmla="*/ 156877 h 346805"/>
                <a:gd name="connsiteX43" fmla="*/ 30766 w 330993"/>
                <a:gd name="connsiteY43" fmla="*/ 173927 h 346805"/>
                <a:gd name="connsiteX44" fmla="*/ 24384 w 330993"/>
                <a:gd name="connsiteY44" fmla="*/ 190405 h 346805"/>
                <a:gd name="connsiteX45" fmla="*/ 6858 w 330993"/>
                <a:gd name="connsiteY45" fmla="*/ 192596 h 346805"/>
                <a:gd name="connsiteX46" fmla="*/ 0 w 330993"/>
                <a:gd name="connsiteY46" fmla="*/ 213360 h 346805"/>
                <a:gd name="connsiteX47" fmla="*/ 11239 w 330993"/>
                <a:gd name="connsiteY47" fmla="*/ 227743 h 346805"/>
                <a:gd name="connsiteX48" fmla="*/ 17621 w 330993"/>
                <a:gd name="connsiteY48" fmla="*/ 245840 h 346805"/>
                <a:gd name="connsiteX49" fmla="*/ 28289 w 330993"/>
                <a:gd name="connsiteY49" fmla="*/ 264414 h 346805"/>
                <a:gd name="connsiteX50" fmla="*/ 38862 w 330993"/>
                <a:gd name="connsiteY50" fmla="*/ 283083 h 346805"/>
                <a:gd name="connsiteX51" fmla="*/ 57531 w 330993"/>
                <a:gd name="connsiteY51" fmla="*/ 306991 h 346805"/>
                <a:gd name="connsiteX52" fmla="*/ 80391 w 330993"/>
                <a:gd name="connsiteY52" fmla="*/ 331470 h 346805"/>
                <a:gd name="connsiteX53" fmla="*/ 101632 w 330993"/>
                <a:gd name="connsiteY53" fmla="*/ 334042 h 346805"/>
                <a:gd name="connsiteX54" fmla="*/ 100108 w 330993"/>
                <a:gd name="connsiteY54" fmla="*/ 346805 h 346805"/>
                <a:gd name="connsiteX55" fmla="*/ 100108 w 330993"/>
                <a:gd name="connsiteY55" fmla="*/ 346805 h 346805"/>
                <a:gd name="connsiteX56" fmla="*/ 100108 w 330993"/>
                <a:gd name="connsiteY56" fmla="*/ 346805 h 3468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30993" h="346805">
                  <a:moveTo>
                    <a:pt x="100108" y="346805"/>
                  </a:moveTo>
                  <a:lnTo>
                    <a:pt x="157449" y="336614"/>
                  </a:lnTo>
                  <a:lnTo>
                    <a:pt x="183547" y="335471"/>
                  </a:lnTo>
                  <a:lnTo>
                    <a:pt x="243554" y="338614"/>
                  </a:lnTo>
                  <a:lnTo>
                    <a:pt x="273844" y="338042"/>
                  </a:lnTo>
                  <a:lnTo>
                    <a:pt x="288227" y="326803"/>
                  </a:lnTo>
                  <a:lnTo>
                    <a:pt x="276987" y="312420"/>
                  </a:lnTo>
                  <a:lnTo>
                    <a:pt x="283369" y="295942"/>
                  </a:lnTo>
                  <a:lnTo>
                    <a:pt x="301466" y="289465"/>
                  </a:lnTo>
                  <a:lnTo>
                    <a:pt x="310896" y="247364"/>
                  </a:lnTo>
                  <a:lnTo>
                    <a:pt x="305086" y="225076"/>
                  </a:lnTo>
                  <a:lnTo>
                    <a:pt x="299180" y="202692"/>
                  </a:lnTo>
                  <a:lnTo>
                    <a:pt x="313563" y="191453"/>
                  </a:lnTo>
                  <a:lnTo>
                    <a:pt x="316135" y="170212"/>
                  </a:lnTo>
                  <a:lnTo>
                    <a:pt x="324612" y="136589"/>
                  </a:lnTo>
                  <a:lnTo>
                    <a:pt x="330994" y="120110"/>
                  </a:lnTo>
                  <a:lnTo>
                    <a:pt x="320802" y="97250"/>
                  </a:lnTo>
                  <a:lnTo>
                    <a:pt x="304895" y="86582"/>
                  </a:lnTo>
                  <a:lnTo>
                    <a:pt x="294227" y="102584"/>
                  </a:lnTo>
                  <a:lnTo>
                    <a:pt x="279368" y="118015"/>
                  </a:lnTo>
                  <a:lnTo>
                    <a:pt x="263938" y="103156"/>
                  </a:lnTo>
                  <a:lnTo>
                    <a:pt x="257556" y="85058"/>
                  </a:lnTo>
                  <a:lnTo>
                    <a:pt x="250698" y="71247"/>
                  </a:lnTo>
                  <a:lnTo>
                    <a:pt x="243745" y="57436"/>
                  </a:lnTo>
                  <a:lnTo>
                    <a:pt x="228314" y="42482"/>
                  </a:lnTo>
                  <a:lnTo>
                    <a:pt x="212312" y="31909"/>
                  </a:lnTo>
                  <a:lnTo>
                    <a:pt x="205454" y="18098"/>
                  </a:lnTo>
                  <a:lnTo>
                    <a:pt x="198977" y="0"/>
                  </a:lnTo>
                  <a:lnTo>
                    <a:pt x="180404" y="10668"/>
                  </a:lnTo>
                  <a:lnTo>
                    <a:pt x="162877" y="12859"/>
                  </a:lnTo>
                  <a:lnTo>
                    <a:pt x="146399" y="6477"/>
                  </a:lnTo>
                  <a:lnTo>
                    <a:pt x="128874" y="8573"/>
                  </a:lnTo>
                  <a:lnTo>
                    <a:pt x="110300" y="19336"/>
                  </a:lnTo>
                  <a:lnTo>
                    <a:pt x="91726" y="30004"/>
                  </a:lnTo>
                  <a:lnTo>
                    <a:pt x="98107" y="48101"/>
                  </a:lnTo>
                  <a:lnTo>
                    <a:pt x="83248" y="63532"/>
                  </a:lnTo>
                  <a:lnTo>
                    <a:pt x="67342" y="52959"/>
                  </a:lnTo>
                  <a:lnTo>
                    <a:pt x="49244" y="59341"/>
                  </a:lnTo>
                  <a:lnTo>
                    <a:pt x="51340" y="76962"/>
                  </a:lnTo>
                  <a:lnTo>
                    <a:pt x="49244" y="94012"/>
                  </a:lnTo>
                  <a:lnTo>
                    <a:pt x="42958" y="110490"/>
                  </a:lnTo>
                  <a:lnTo>
                    <a:pt x="36005" y="131255"/>
                  </a:lnTo>
                  <a:lnTo>
                    <a:pt x="32861" y="156877"/>
                  </a:lnTo>
                  <a:lnTo>
                    <a:pt x="30766" y="173927"/>
                  </a:lnTo>
                  <a:lnTo>
                    <a:pt x="24384" y="190405"/>
                  </a:lnTo>
                  <a:lnTo>
                    <a:pt x="6858" y="192596"/>
                  </a:lnTo>
                  <a:lnTo>
                    <a:pt x="0" y="213360"/>
                  </a:lnTo>
                  <a:lnTo>
                    <a:pt x="11239" y="227743"/>
                  </a:lnTo>
                  <a:lnTo>
                    <a:pt x="17621" y="245840"/>
                  </a:lnTo>
                  <a:lnTo>
                    <a:pt x="28289" y="264414"/>
                  </a:lnTo>
                  <a:lnTo>
                    <a:pt x="38862" y="283083"/>
                  </a:lnTo>
                  <a:lnTo>
                    <a:pt x="57531" y="306991"/>
                  </a:lnTo>
                  <a:lnTo>
                    <a:pt x="80391" y="331470"/>
                  </a:lnTo>
                  <a:lnTo>
                    <a:pt x="101632" y="334042"/>
                  </a:lnTo>
                  <a:lnTo>
                    <a:pt x="100108" y="346805"/>
                  </a:lnTo>
                  <a:lnTo>
                    <a:pt x="100108" y="346805"/>
                  </a:lnTo>
                  <a:lnTo>
                    <a:pt x="100108" y="34680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2" name="Freeform: Shape 1271">
              <a:extLst>
                <a:ext uri="{FF2B5EF4-FFF2-40B4-BE49-F238E27FC236}">
                  <a16:creationId xmlns:a16="http://schemas.microsoft.com/office/drawing/2014/main" id="{A9BEAB99-D69B-47FF-B7CD-F7E17BA2EF95}"/>
                </a:ext>
              </a:extLst>
            </p:cNvPr>
            <p:cNvSpPr/>
            <p:nvPr/>
          </p:nvSpPr>
          <p:spPr>
            <a:xfrm>
              <a:off x="8808051" y="464233"/>
              <a:ext cx="656832" cy="726124"/>
            </a:xfrm>
            <a:custGeom>
              <a:avLst/>
              <a:gdLst>
                <a:gd name="connsiteX0" fmla="*/ 106585 w 390048"/>
                <a:gd name="connsiteY0" fmla="*/ 431197 h 431196"/>
                <a:gd name="connsiteX1" fmla="*/ 141065 w 390048"/>
                <a:gd name="connsiteY1" fmla="*/ 396526 h 431196"/>
                <a:gd name="connsiteX2" fmla="*/ 170688 w 390048"/>
                <a:gd name="connsiteY2" fmla="*/ 365569 h 431196"/>
                <a:gd name="connsiteX3" fmla="*/ 210503 w 390048"/>
                <a:gd name="connsiteY3" fmla="*/ 357569 h 431196"/>
                <a:gd name="connsiteX4" fmla="*/ 258223 w 390048"/>
                <a:gd name="connsiteY4" fmla="*/ 354806 h 431196"/>
                <a:gd name="connsiteX5" fmla="*/ 272605 w 390048"/>
                <a:gd name="connsiteY5" fmla="*/ 343567 h 431196"/>
                <a:gd name="connsiteX6" fmla="*/ 283655 w 390048"/>
                <a:gd name="connsiteY6" fmla="*/ 323374 h 431196"/>
                <a:gd name="connsiteX7" fmla="*/ 293751 w 390048"/>
                <a:gd name="connsiteY7" fmla="*/ 311658 h 431196"/>
                <a:gd name="connsiteX8" fmla="*/ 308610 w 390048"/>
                <a:gd name="connsiteY8" fmla="*/ 296228 h 431196"/>
                <a:gd name="connsiteX9" fmla="*/ 322898 w 390048"/>
                <a:gd name="connsiteY9" fmla="*/ 284988 h 431196"/>
                <a:gd name="connsiteX10" fmla="*/ 333470 w 390048"/>
                <a:gd name="connsiteY10" fmla="*/ 268986 h 431196"/>
                <a:gd name="connsiteX11" fmla="*/ 339852 w 390048"/>
                <a:gd name="connsiteY11" fmla="*/ 252508 h 431196"/>
                <a:gd name="connsiteX12" fmla="*/ 350997 w 390048"/>
                <a:gd name="connsiteY12" fmla="*/ 232315 h 431196"/>
                <a:gd name="connsiteX13" fmla="*/ 357283 w 390048"/>
                <a:gd name="connsiteY13" fmla="*/ 215837 h 431196"/>
                <a:gd name="connsiteX14" fmla="*/ 370523 w 390048"/>
                <a:gd name="connsiteY14" fmla="*/ 178499 h 431196"/>
                <a:gd name="connsiteX15" fmla="*/ 379000 w 390048"/>
                <a:gd name="connsiteY15" fmla="*/ 144971 h 431196"/>
                <a:gd name="connsiteX16" fmla="*/ 381571 w 390048"/>
                <a:gd name="connsiteY16" fmla="*/ 123730 h 431196"/>
                <a:gd name="connsiteX17" fmla="*/ 390049 w 390048"/>
                <a:gd name="connsiteY17" fmla="*/ 90202 h 431196"/>
                <a:gd name="connsiteX18" fmla="*/ 389001 w 390048"/>
                <a:gd name="connsiteY18" fmla="*/ 64103 h 431196"/>
                <a:gd name="connsiteX19" fmla="*/ 369284 w 390048"/>
                <a:gd name="connsiteY19" fmla="*/ 48768 h 431196"/>
                <a:gd name="connsiteX20" fmla="*/ 352330 w 390048"/>
                <a:gd name="connsiteY20" fmla="*/ 46673 h 431196"/>
                <a:gd name="connsiteX21" fmla="*/ 322612 w 390048"/>
                <a:gd name="connsiteY21" fmla="*/ 42958 h 431196"/>
                <a:gd name="connsiteX22" fmla="*/ 308324 w 390048"/>
                <a:gd name="connsiteY22" fmla="*/ 54197 h 431196"/>
                <a:gd name="connsiteX23" fmla="*/ 314134 w 390048"/>
                <a:gd name="connsiteY23" fmla="*/ 41910 h 431196"/>
                <a:gd name="connsiteX24" fmla="*/ 316230 w 390048"/>
                <a:gd name="connsiteY24" fmla="*/ 24860 h 431196"/>
                <a:gd name="connsiteX25" fmla="*/ 300324 w 390048"/>
                <a:gd name="connsiteY25" fmla="*/ 14288 h 431196"/>
                <a:gd name="connsiteX26" fmla="*/ 282226 w 390048"/>
                <a:gd name="connsiteY26" fmla="*/ 20669 h 431196"/>
                <a:gd name="connsiteX27" fmla="*/ 275844 w 390048"/>
                <a:gd name="connsiteY27" fmla="*/ 2667 h 431196"/>
                <a:gd name="connsiteX28" fmla="*/ 254603 w 390048"/>
                <a:gd name="connsiteY28" fmla="*/ 0 h 431196"/>
                <a:gd name="connsiteX29" fmla="*/ 189929 w 390048"/>
                <a:gd name="connsiteY29" fmla="*/ 667 h 431196"/>
                <a:gd name="connsiteX30" fmla="*/ 162878 w 390048"/>
                <a:gd name="connsiteY30" fmla="*/ 10287 h 431196"/>
                <a:gd name="connsiteX31" fmla="*/ 96584 w 390048"/>
                <a:gd name="connsiteY31" fmla="*/ 23717 h 431196"/>
                <a:gd name="connsiteX32" fmla="*/ 80582 w 390048"/>
                <a:gd name="connsiteY32" fmla="*/ 13145 h 431196"/>
                <a:gd name="connsiteX33" fmla="*/ 38195 w 390048"/>
                <a:gd name="connsiteY33" fmla="*/ 7906 h 431196"/>
                <a:gd name="connsiteX34" fmla="*/ 20669 w 390048"/>
                <a:gd name="connsiteY34" fmla="*/ 10001 h 431196"/>
                <a:gd name="connsiteX35" fmla="*/ 18574 w 390048"/>
                <a:gd name="connsiteY35" fmla="*/ 27051 h 431196"/>
                <a:gd name="connsiteX36" fmla="*/ 0 w 390048"/>
                <a:gd name="connsiteY36" fmla="*/ 37719 h 431196"/>
                <a:gd name="connsiteX37" fmla="*/ 65818 w 390048"/>
                <a:gd name="connsiteY37" fmla="*/ 28575 h 431196"/>
                <a:gd name="connsiteX38" fmla="*/ 65247 w 390048"/>
                <a:gd name="connsiteY38" fmla="*/ 67437 h 431196"/>
                <a:gd name="connsiteX39" fmla="*/ 65818 w 390048"/>
                <a:gd name="connsiteY39" fmla="*/ 97727 h 431196"/>
                <a:gd name="connsiteX40" fmla="*/ 64389 w 390048"/>
                <a:gd name="connsiteY40" fmla="*/ 179642 h 431196"/>
                <a:gd name="connsiteX41" fmla="*/ 61722 w 390048"/>
                <a:gd name="connsiteY41" fmla="*/ 200882 h 431196"/>
                <a:gd name="connsiteX42" fmla="*/ 58674 w 390048"/>
                <a:gd name="connsiteY42" fmla="*/ 260985 h 431196"/>
                <a:gd name="connsiteX43" fmla="*/ 59246 w 390048"/>
                <a:gd name="connsiteY43" fmla="*/ 291370 h 431196"/>
                <a:gd name="connsiteX44" fmla="*/ 55531 w 390048"/>
                <a:gd name="connsiteY44" fmla="*/ 321183 h 431196"/>
                <a:gd name="connsiteX45" fmla="*/ 58198 w 390048"/>
                <a:gd name="connsiteY45" fmla="*/ 368998 h 431196"/>
                <a:gd name="connsiteX46" fmla="*/ 80582 w 390048"/>
                <a:gd name="connsiteY46" fmla="*/ 397669 h 431196"/>
                <a:gd name="connsiteX47" fmla="*/ 106585 w 390048"/>
                <a:gd name="connsiteY47" fmla="*/ 431197 h 431196"/>
                <a:gd name="connsiteX48" fmla="*/ 106585 w 390048"/>
                <a:gd name="connsiteY48" fmla="*/ 431197 h 431196"/>
                <a:gd name="connsiteX49" fmla="*/ 106585 w 390048"/>
                <a:gd name="connsiteY49" fmla="*/ 431197 h 4311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90048" h="431196">
                  <a:moveTo>
                    <a:pt x="106585" y="431197"/>
                  </a:moveTo>
                  <a:lnTo>
                    <a:pt x="141065" y="396526"/>
                  </a:lnTo>
                  <a:lnTo>
                    <a:pt x="170688" y="365569"/>
                  </a:lnTo>
                  <a:lnTo>
                    <a:pt x="210503" y="357569"/>
                  </a:lnTo>
                  <a:lnTo>
                    <a:pt x="258223" y="354806"/>
                  </a:lnTo>
                  <a:lnTo>
                    <a:pt x="272605" y="343567"/>
                  </a:lnTo>
                  <a:lnTo>
                    <a:pt x="283655" y="323374"/>
                  </a:lnTo>
                  <a:lnTo>
                    <a:pt x="293751" y="311658"/>
                  </a:lnTo>
                  <a:lnTo>
                    <a:pt x="308610" y="296228"/>
                  </a:lnTo>
                  <a:lnTo>
                    <a:pt x="322898" y="284988"/>
                  </a:lnTo>
                  <a:lnTo>
                    <a:pt x="333470" y="268986"/>
                  </a:lnTo>
                  <a:lnTo>
                    <a:pt x="339852" y="252508"/>
                  </a:lnTo>
                  <a:lnTo>
                    <a:pt x="350997" y="232315"/>
                  </a:lnTo>
                  <a:lnTo>
                    <a:pt x="357283" y="215837"/>
                  </a:lnTo>
                  <a:lnTo>
                    <a:pt x="370523" y="178499"/>
                  </a:lnTo>
                  <a:lnTo>
                    <a:pt x="379000" y="144971"/>
                  </a:lnTo>
                  <a:lnTo>
                    <a:pt x="381571" y="123730"/>
                  </a:lnTo>
                  <a:lnTo>
                    <a:pt x="390049" y="90202"/>
                  </a:lnTo>
                  <a:lnTo>
                    <a:pt x="389001" y="64103"/>
                  </a:lnTo>
                  <a:lnTo>
                    <a:pt x="369284" y="48768"/>
                  </a:lnTo>
                  <a:lnTo>
                    <a:pt x="352330" y="46673"/>
                  </a:lnTo>
                  <a:lnTo>
                    <a:pt x="322612" y="42958"/>
                  </a:lnTo>
                  <a:lnTo>
                    <a:pt x="308324" y="54197"/>
                  </a:lnTo>
                  <a:lnTo>
                    <a:pt x="314134" y="41910"/>
                  </a:lnTo>
                  <a:lnTo>
                    <a:pt x="316230" y="24860"/>
                  </a:lnTo>
                  <a:lnTo>
                    <a:pt x="300324" y="14288"/>
                  </a:lnTo>
                  <a:lnTo>
                    <a:pt x="282226" y="20669"/>
                  </a:lnTo>
                  <a:lnTo>
                    <a:pt x="275844" y="2667"/>
                  </a:lnTo>
                  <a:lnTo>
                    <a:pt x="254603" y="0"/>
                  </a:lnTo>
                  <a:lnTo>
                    <a:pt x="189929" y="667"/>
                  </a:lnTo>
                  <a:lnTo>
                    <a:pt x="162878" y="10287"/>
                  </a:lnTo>
                  <a:lnTo>
                    <a:pt x="96584" y="23717"/>
                  </a:lnTo>
                  <a:lnTo>
                    <a:pt x="80582" y="13145"/>
                  </a:lnTo>
                  <a:lnTo>
                    <a:pt x="38195" y="7906"/>
                  </a:lnTo>
                  <a:lnTo>
                    <a:pt x="20669" y="10001"/>
                  </a:lnTo>
                  <a:lnTo>
                    <a:pt x="18574" y="27051"/>
                  </a:lnTo>
                  <a:lnTo>
                    <a:pt x="0" y="37719"/>
                  </a:lnTo>
                  <a:lnTo>
                    <a:pt x="65818" y="28575"/>
                  </a:lnTo>
                  <a:lnTo>
                    <a:pt x="65247" y="67437"/>
                  </a:lnTo>
                  <a:lnTo>
                    <a:pt x="65818" y="97727"/>
                  </a:lnTo>
                  <a:lnTo>
                    <a:pt x="64389" y="179642"/>
                  </a:lnTo>
                  <a:lnTo>
                    <a:pt x="61722" y="200882"/>
                  </a:lnTo>
                  <a:lnTo>
                    <a:pt x="58674" y="260985"/>
                  </a:lnTo>
                  <a:lnTo>
                    <a:pt x="59246" y="291370"/>
                  </a:lnTo>
                  <a:lnTo>
                    <a:pt x="55531" y="321183"/>
                  </a:lnTo>
                  <a:lnTo>
                    <a:pt x="58198" y="368998"/>
                  </a:lnTo>
                  <a:lnTo>
                    <a:pt x="80582" y="397669"/>
                  </a:lnTo>
                  <a:lnTo>
                    <a:pt x="106585" y="431197"/>
                  </a:lnTo>
                  <a:lnTo>
                    <a:pt x="106585" y="431197"/>
                  </a:lnTo>
                  <a:lnTo>
                    <a:pt x="106585" y="431197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3" name="Freeform: Shape 1272">
              <a:extLst>
                <a:ext uri="{FF2B5EF4-FFF2-40B4-BE49-F238E27FC236}">
                  <a16:creationId xmlns:a16="http://schemas.microsoft.com/office/drawing/2014/main" id="{01F4C32D-DC6D-FF70-61D3-F8F3FAC5A76C}"/>
                </a:ext>
              </a:extLst>
            </p:cNvPr>
            <p:cNvSpPr/>
            <p:nvPr/>
          </p:nvSpPr>
          <p:spPr>
            <a:xfrm>
              <a:off x="7511067" y="150493"/>
              <a:ext cx="1041789" cy="440614"/>
            </a:xfrm>
            <a:custGeom>
              <a:avLst/>
              <a:gdLst>
                <a:gd name="connsiteX0" fmla="*/ 171545 w 618648"/>
                <a:gd name="connsiteY0" fmla="*/ 261652 h 261651"/>
                <a:gd name="connsiteX1" fmla="*/ 189643 w 618648"/>
                <a:gd name="connsiteY1" fmla="*/ 255270 h 261651"/>
                <a:gd name="connsiteX2" fmla="*/ 221075 w 618648"/>
                <a:gd name="connsiteY2" fmla="*/ 246221 h 261651"/>
                <a:gd name="connsiteX3" fmla="*/ 239173 w 618648"/>
                <a:gd name="connsiteY3" fmla="*/ 239839 h 261651"/>
                <a:gd name="connsiteX4" fmla="*/ 257746 w 618648"/>
                <a:gd name="connsiteY4" fmla="*/ 229172 h 261651"/>
                <a:gd name="connsiteX5" fmla="*/ 272129 w 618648"/>
                <a:gd name="connsiteY5" fmla="*/ 218027 h 261651"/>
                <a:gd name="connsiteX6" fmla="*/ 266224 w 618648"/>
                <a:gd name="connsiteY6" fmla="*/ 195739 h 261651"/>
                <a:gd name="connsiteX7" fmla="*/ 280607 w 618648"/>
                <a:gd name="connsiteY7" fmla="*/ 184499 h 261651"/>
                <a:gd name="connsiteX8" fmla="*/ 303466 w 618648"/>
                <a:gd name="connsiteY8" fmla="*/ 174403 h 261651"/>
                <a:gd name="connsiteX9" fmla="*/ 310419 w 618648"/>
                <a:gd name="connsiteY9" fmla="*/ 153734 h 261651"/>
                <a:gd name="connsiteX10" fmla="*/ 320993 w 618648"/>
                <a:gd name="connsiteY10" fmla="*/ 137731 h 261651"/>
                <a:gd name="connsiteX11" fmla="*/ 340709 w 618648"/>
                <a:gd name="connsiteY11" fmla="*/ 118586 h 261651"/>
                <a:gd name="connsiteX12" fmla="*/ 351282 w 618648"/>
                <a:gd name="connsiteY12" fmla="*/ 102680 h 261651"/>
                <a:gd name="connsiteX13" fmla="*/ 369379 w 618648"/>
                <a:gd name="connsiteY13" fmla="*/ 96298 h 261651"/>
                <a:gd name="connsiteX14" fmla="*/ 412528 w 618648"/>
                <a:gd name="connsiteY14" fmla="*/ 62770 h 261651"/>
                <a:gd name="connsiteX15" fmla="*/ 430625 w 618648"/>
                <a:gd name="connsiteY15" fmla="*/ 56388 h 261651"/>
                <a:gd name="connsiteX16" fmla="*/ 444436 w 618648"/>
                <a:gd name="connsiteY16" fmla="*/ 49435 h 261651"/>
                <a:gd name="connsiteX17" fmla="*/ 463105 w 618648"/>
                <a:gd name="connsiteY17" fmla="*/ 38767 h 261651"/>
                <a:gd name="connsiteX18" fmla="*/ 486060 w 618648"/>
                <a:gd name="connsiteY18" fmla="*/ 63246 h 261651"/>
                <a:gd name="connsiteX19" fmla="*/ 500443 w 618648"/>
                <a:gd name="connsiteY19" fmla="*/ 52006 h 261651"/>
                <a:gd name="connsiteX20" fmla="*/ 515874 w 618648"/>
                <a:gd name="connsiteY20" fmla="*/ 66866 h 261651"/>
                <a:gd name="connsiteX21" fmla="*/ 544068 w 618648"/>
                <a:gd name="connsiteY21" fmla="*/ 48768 h 261651"/>
                <a:gd name="connsiteX22" fmla="*/ 557975 w 618648"/>
                <a:gd name="connsiteY22" fmla="*/ 41910 h 261651"/>
                <a:gd name="connsiteX23" fmla="*/ 586168 w 618648"/>
                <a:gd name="connsiteY23" fmla="*/ 23813 h 261651"/>
                <a:gd name="connsiteX24" fmla="*/ 604742 w 618648"/>
                <a:gd name="connsiteY24" fmla="*/ 13144 h 261651"/>
                <a:gd name="connsiteX25" fmla="*/ 618649 w 618648"/>
                <a:gd name="connsiteY25" fmla="*/ 6191 h 261651"/>
                <a:gd name="connsiteX26" fmla="*/ 584549 w 618648"/>
                <a:gd name="connsiteY26" fmla="*/ 2000 h 261651"/>
                <a:gd name="connsiteX27" fmla="*/ 498157 w 618648"/>
                <a:gd name="connsiteY27" fmla="*/ 0 h 261651"/>
                <a:gd name="connsiteX28" fmla="*/ 472059 w 618648"/>
                <a:gd name="connsiteY28" fmla="*/ 1048 h 261651"/>
                <a:gd name="connsiteX29" fmla="*/ 411289 w 618648"/>
                <a:gd name="connsiteY29" fmla="*/ 2191 h 261651"/>
                <a:gd name="connsiteX30" fmla="*/ 324517 w 618648"/>
                <a:gd name="connsiteY30" fmla="*/ 4477 h 261651"/>
                <a:gd name="connsiteX31" fmla="*/ 294132 w 618648"/>
                <a:gd name="connsiteY31" fmla="*/ 4953 h 261651"/>
                <a:gd name="connsiteX32" fmla="*/ 238125 w 618648"/>
                <a:gd name="connsiteY32" fmla="*/ 2381 h 261651"/>
                <a:gd name="connsiteX33" fmla="*/ 212027 w 618648"/>
                <a:gd name="connsiteY33" fmla="*/ 3524 h 261651"/>
                <a:gd name="connsiteX34" fmla="*/ 151829 w 618648"/>
                <a:gd name="connsiteY34" fmla="*/ 381 h 261651"/>
                <a:gd name="connsiteX35" fmla="*/ 64961 w 618648"/>
                <a:gd name="connsiteY35" fmla="*/ 2572 h 261651"/>
                <a:gd name="connsiteX36" fmla="*/ 0 w 618648"/>
                <a:gd name="connsiteY36" fmla="*/ 3239 h 261651"/>
                <a:gd name="connsiteX37" fmla="*/ 43719 w 618648"/>
                <a:gd name="connsiteY37" fmla="*/ 34480 h 261651"/>
                <a:gd name="connsiteX38" fmla="*/ 65627 w 618648"/>
                <a:gd name="connsiteY38" fmla="*/ 67437 h 261651"/>
                <a:gd name="connsiteX39" fmla="*/ 76867 w 618648"/>
                <a:gd name="connsiteY39" fmla="*/ 81725 h 261651"/>
                <a:gd name="connsiteX40" fmla="*/ 90201 w 618648"/>
                <a:gd name="connsiteY40" fmla="*/ 113538 h 261651"/>
                <a:gd name="connsiteX41" fmla="*/ 92393 w 618648"/>
                <a:gd name="connsiteY41" fmla="*/ 131064 h 261651"/>
                <a:gd name="connsiteX42" fmla="*/ 102584 w 618648"/>
                <a:gd name="connsiteY42" fmla="*/ 153924 h 261651"/>
                <a:gd name="connsiteX43" fmla="*/ 104204 w 618648"/>
                <a:gd name="connsiteY43" fmla="*/ 175736 h 261651"/>
                <a:gd name="connsiteX44" fmla="*/ 104775 w 618648"/>
                <a:gd name="connsiteY44" fmla="*/ 205931 h 261651"/>
                <a:gd name="connsiteX45" fmla="*/ 94202 w 618648"/>
                <a:gd name="connsiteY45" fmla="*/ 221933 h 261651"/>
                <a:gd name="connsiteX46" fmla="*/ 83534 w 618648"/>
                <a:gd name="connsiteY46" fmla="*/ 237839 h 261651"/>
                <a:gd name="connsiteX47" fmla="*/ 101632 w 618648"/>
                <a:gd name="connsiteY47" fmla="*/ 231458 h 261651"/>
                <a:gd name="connsiteX48" fmla="*/ 119729 w 618648"/>
                <a:gd name="connsiteY48" fmla="*/ 225076 h 261651"/>
                <a:gd name="connsiteX49" fmla="*/ 131540 w 618648"/>
                <a:gd name="connsiteY49" fmla="*/ 235172 h 261651"/>
                <a:gd name="connsiteX50" fmla="*/ 152305 w 618648"/>
                <a:gd name="connsiteY50" fmla="*/ 242030 h 261651"/>
                <a:gd name="connsiteX51" fmla="*/ 167735 w 618648"/>
                <a:gd name="connsiteY51" fmla="*/ 256889 h 261651"/>
                <a:gd name="connsiteX52" fmla="*/ 171545 w 618648"/>
                <a:gd name="connsiteY52" fmla="*/ 261652 h 261651"/>
                <a:gd name="connsiteX53" fmla="*/ 171545 w 618648"/>
                <a:gd name="connsiteY53" fmla="*/ 261652 h 261651"/>
                <a:gd name="connsiteX54" fmla="*/ 171545 w 618648"/>
                <a:gd name="connsiteY54" fmla="*/ 261652 h 2616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</a:cxnLst>
              <a:rect l="l" t="t" r="r" b="b"/>
              <a:pathLst>
                <a:path w="618648" h="261651">
                  <a:moveTo>
                    <a:pt x="171545" y="261652"/>
                  </a:moveTo>
                  <a:lnTo>
                    <a:pt x="189643" y="255270"/>
                  </a:lnTo>
                  <a:lnTo>
                    <a:pt x="221075" y="246221"/>
                  </a:lnTo>
                  <a:lnTo>
                    <a:pt x="239173" y="239839"/>
                  </a:lnTo>
                  <a:lnTo>
                    <a:pt x="257746" y="229172"/>
                  </a:lnTo>
                  <a:lnTo>
                    <a:pt x="272129" y="218027"/>
                  </a:lnTo>
                  <a:lnTo>
                    <a:pt x="266224" y="195739"/>
                  </a:lnTo>
                  <a:lnTo>
                    <a:pt x="280607" y="184499"/>
                  </a:lnTo>
                  <a:lnTo>
                    <a:pt x="303466" y="174403"/>
                  </a:lnTo>
                  <a:lnTo>
                    <a:pt x="310419" y="153734"/>
                  </a:lnTo>
                  <a:lnTo>
                    <a:pt x="320993" y="137731"/>
                  </a:lnTo>
                  <a:lnTo>
                    <a:pt x="340709" y="118586"/>
                  </a:lnTo>
                  <a:lnTo>
                    <a:pt x="351282" y="102680"/>
                  </a:lnTo>
                  <a:lnTo>
                    <a:pt x="369379" y="96298"/>
                  </a:lnTo>
                  <a:lnTo>
                    <a:pt x="412528" y="62770"/>
                  </a:lnTo>
                  <a:lnTo>
                    <a:pt x="430625" y="56388"/>
                  </a:lnTo>
                  <a:lnTo>
                    <a:pt x="444436" y="49435"/>
                  </a:lnTo>
                  <a:lnTo>
                    <a:pt x="463105" y="38767"/>
                  </a:lnTo>
                  <a:lnTo>
                    <a:pt x="486060" y="63246"/>
                  </a:lnTo>
                  <a:lnTo>
                    <a:pt x="500443" y="52006"/>
                  </a:lnTo>
                  <a:lnTo>
                    <a:pt x="515874" y="66866"/>
                  </a:lnTo>
                  <a:lnTo>
                    <a:pt x="544068" y="48768"/>
                  </a:lnTo>
                  <a:lnTo>
                    <a:pt x="557975" y="41910"/>
                  </a:lnTo>
                  <a:lnTo>
                    <a:pt x="586168" y="23813"/>
                  </a:lnTo>
                  <a:lnTo>
                    <a:pt x="604742" y="13144"/>
                  </a:lnTo>
                  <a:lnTo>
                    <a:pt x="618649" y="6191"/>
                  </a:lnTo>
                  <a:lnTo>
                    <a:pt x="584549" y="2000"/>
                  </a:lnTo>
                  <a:lnTo>
                    <a:pt x="498157" y="0"/>
                  </a:lnTo>
                  <a:lnTo>
                    <a:pt x="472059" y="1048"/>
                  </a:lnTo>
                  <a:lnTo>
                    <a:pt x="411289" y="2191"/>
                  </a:lnTo>
                  <a:lnTo>
                    <a:pt x="324517" y="4477"/>
                  </a:lnTo>
                  <a:lnTo>
                    <a:pt x="294132" y="4953"/>
                  </a:lnTo>
                  <a:lnTo>
                    <a:pt x="238125" y="2381"/>
                  </a:lnTo>
                  <a:lnTo>
                    <a:pt x="212027" y="3524"/>
                  </a:lnTo>
                  <a:lnTo>
                    <a:pt x="151829" y="381"/>
                  </a:lnTo>
                  <a:lnTo>
                    <a:pt x="64961" y="2572"/>
                  </a:lnTo>
                  <a:lnTo>
                    <a:pt x="0" y="3239"/>
                  </a:lnTo>
                  <a:lnTo>
                    <a:pt x="43719" y="34480"/>
                  </a:lnTo>
                  <a:lnTo>
                    <a:pt x="65627" y="67437"/>
                  </a:lnTo>
                  <a:lnTo>
                    <a:pt x="76867" y="81725"/>
                  </a:lnTo>
                  <a:lnTo>
                    <a:pt x="90201" y="113538"/>
                  </a:lnTo>
                  <a:lnTo>
                    <a:pt x="92393" y="131064"/>
                  </a:lnTo>
                  <a:lnTo>
                    <a:pt x="102584" y="153924"/>
                  </a:lnTo>
                  <a:lnTo>
                    <a:pt x="104204" y="175736"/>
                  </a:lnTo>
                  <a:lnTo>
                    <a:pt x="104775" y="205931"/>
                  </a:lnTo>
                  <a:lnTo>
                    <a:pt x="94202" y="221933"/>
                  </a:lnTo>
                  <a:lnTo>
                    <a:pt x="83534" y="237839"/>
                  </a:lnTo>
                  <a:lnTo>
                    <a:pt x="101632" y="231458"/>
                  </a:lnTo>
                  <a:lnTo>
                    <a:pt x="119729" y="225076"/>
                  </a:lnTo>
                  <a:lnTo>
                    <a:pt x="131540" y="235172"/>
                  </a:lnTo>
                  <a:lnTo>
                    <a:pt x="152305" y="242030"/>
                  </a:lnTo>
                  <a:lnTo>
                    <a:pt x="167735" y="256889"/>
                  </a:lnTo>
                  <a:lnTo>
                    <a:pt x="171545" y="261652"/>
                  </a:lnTo>
                  <a:lnTo>
                    <a:pt x="171545" y="261652"/>
                  </a:lnTo>
                  <a:lnTo>
                    <a:pt x="171545" y="26165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4" name="Freeform: Shape 1273">
              <a:extLst>
                <a:ext uri="{FF2B5EF4-FFF2-40B4-BE49-F238E27FC236}">
                  <a16:creationId xmlns:a16="http://schemas.microsoft.com/office/drawing/2014/main" id="{35994F70-5D01-4380-7E16-A276AFF1AB67}"/>
                </a:ext>
              </a:extLst>
            </p:cNvPr>
            <p:cNvSpPr/>
            <p:nvPr/>
          </p:nvSpPr>
          <p:spPr>
            <a:xfrm>
              <a:off x="6329732" y="1662252"/>
              <a:ext cx="882194" cy="888769"/>
            </a:xfrm>
            <a:custGeom>
              <a:avLst/>
              <a:gdLst>
                <a:gd name="connsiteX0" fmla="*/ 236220 w 523875"/>
                <a:gd name="connsiteY0" fmla="*/ 527780 h 527780"/>
                <a:gd name="connsiteX1" fmla="*/ 251079 w 523875"/>
                <a:gd name="connsiteY1" fmla="*/ 512350 h 527780"/>
                <a:gd name="connsiteX2" fmla="*/ 272320 w 523875"/>
                <a:gd name="connsiteY2" fmla="*/ 515017 h 527780"/>
                <a:gd name="connsiteX3" fmla="*/ 283464 w 523875"/>
                <a:gd name="connsiteY3" fmla="*/ 494824 h 527780"/>
                <a:gd name="connsiteX4" fmla="*/ 294037 w 523875"/>
                <a:gd name="connsiteY4" fmla="*/ 478822 h 527780"/>
                <a:gd name="connsiteX5" fmla="*/ 305181 w 523875"/>
                <a:gd name="connsiteY5" fmla="*/ 458629 h 527780"/>
                <a:gd name="connsiteX6" fmla="*/ 327470 w 523875"/>
                <a:gd name="connsiteY6" fmla="*/ 452723 h 527780"/>
                <a:gd name="connsiteX7" fmla="*/ 358330 w 523875"/>
                <a:gd name="connsiteY7" fmla="*/ 447865 h 527780"/>
                <a:gd name="connsiteX8" fmla="*/ 376904 w 523875"/>
                <a:gd name="connsiteY8" fmla="*/ 437198 h 527780"/>
                <a:gd name="connsiteX9" fmla="*/ 395954 w 523875"/>
                <a:gd name="connsiteY9" fmla="*/ 422339 h 527780"/>
                <a:gd name="connsiteX10" fmla="*/ 415100 w 523875"/>
                <a:gd name="connsiteY10" fmla="*/ 407384 h 527780"/>
                <a:gd name="connsiteX11" fmla="*/ 428911 w 523875"/>
                <a:gd name="connsiteY11" fmla="*/ 400431 h 527780"/>
                <a:gd name="connsiteX12" fmla="*/ 455486 w 523875"/>
                <a:gd name="connsiteY12" fmla="*/ 395097 h 527780"/>
                <a:gd name="connsiteX13" fmla="*/ 472440 w 523875"/>
                <a:gd name="connsiteY13" fmla="*/ 397193 h 527780"/>
                <a:gd name="connsiteX14" fmla="*/ 490538 w 523875"/>
                <a:gd name="connsiteY14" fmla="*/ 390811 h 527780"/>
                <a:gd name="connsiteX15" fmla="*/ 507492 w 523875"/>
                <a:gd name="connsiteY15" fmla="*/ 392906 h 527780"/>
                <a:gd name="connsiteX16" fmla="*/ 523875 w 523875"/>
                <a:gd name="connsiteY16" fmla="*/ 330136 h 527780"/>
                <a:gd name="connsiteX17" fmla="*/ 522161 w 523875"/>
                <a:gd name="connsiteY17" fmla="*/ 239173 h 527780"/>
                <a:gd name="connsiteX18" fmla="*/ 506254 w 523875"/>
                <a:gd name="connsiteY18" fmla="*/ 228600 h 527780"/>
                <a:gd name="connsiteX19" fmla="*/ 482251 w 523875"/>
                <a:gd name="connsiteY19" fmla="*/ 212693 h 527780"/>
                <a:gd name="connsiteX20" fmla="*/ 480156 w 523875"/>
                <a:gd name="connsiteY20" fmla="*/ 195167 h 527780"/>
                <a:gd name="connsiteX21" fmla="*/ 465773 w 523875"/>
                <a:gd name="connsiteY21" fmla="*/ 171831 h 527780"/>
                <a:gd name="connsiteX22" fmla="*/ 455105 w 523875"/>
                <a:gd name="connsiteY22" fmla="*/ 153162 h 527780"/>
                <a:gd name="connsiteX23" fmla="*/ 439103 w 523875"/>
                <a:gd name="connsiteY23" fmla="*/ 108013 h 527780"/>
                <a:gd name="connsiteX24" fmla="*/ 445961 w 523875"/>
                <a:gd name="connsiteY24" fmla="*/ 87344 h 527780"/>
                <a:gd name="connsiteX25" fmla="*/ 429483 w 523875"/>
                <a:gd name="connsiteY25" fmla="*/ 80963 h 527780"/>
                <a:gd name="connsiteX26" fmla="*/ 411861 w 523875"/>
                <a:gd name="connsiteY26" fmla="*/ 48577 h 527780"/>
                <a:gd name="connsiteX27" fmla="*/ 405003 w 523875"/>
                <a:gd name="connsiteY27" fmla="*/ 34766 h 527780"/>
                <a:gd name="connsiteX28" fmla="*/ 400145 w 523875"/>
                <a:gd name="connsiteY28" fmla="*/ 3905 h 527780"/>
                <a:gd name="connsiteX29" fmla="*/ 373571 w 523875"/>
                <a:gd name="connsiteY29" fmla="*/ 9239 h 527780"/>
                <a:gd name="connsiteX30" fmla="*/ 363474 w 523875"/>
                <a:gd name="connsiteY30" fmla="*/ 20955 h 527780"/>
                <a:gd name="connsiteX31" fmla="*/ 343377 w 523875"/>
                <a:gd name="connsiteY31" fmla="*/ 44386 h 527780"/>
                <a:gd name="connsiteX32" fmla="*/ 299752 w 523875"/>
                <a:gd name="connsiteY32" fmla="*/ 47625 h 527780"/>
                <a:gd name="connsiteX33" fmla="*/ 282797 w 523875"/>
                <a:gd name="connsiteY33" fmla="*/ 45529 h 527780"/>
                <a:gd name="connsiteX34" fmla="*/ 271558 w 523875"/>
                <a:gd name="connsiteY34" fmla="*/ 31242 h 527780"/>
                <a:gd name="connsiteX35" fmla="*/ 251365 w 523875"/>
                <a:gd name="connsiteY35" fmla="*/ 20098 h 527780"/>
                <a:gd name="connsiteX36" fmla="*/ 239173 w 523875"/>
                <a:gd name="connsiteY36" fmla="*/ 14288 h 527780"/>
                <a:gd name="connsiteX37" fmla="*/ 221075 w 523875"/>
                <a:gd name="connsiteY37" fmla="*/ 20669 h 527780"/>
                <a:gd name="connsiteX38" fmla="*/ 204121 w 523875"/>
                <a:gd name="connsiteY38" fmla="*/ 18574 h 527780"/>
                <a:gd name="connsiteX39" fmla="*/ 193453 w 523875"/>
                <a:gd name="connsiteY39" fmla="*/ 0 h 527780"/>
                <a:gd name="connsiteX40" fmla="*/ 179070 w 523875"/>
                <a:gd name="connsiteY40" fmla="*/ 11144 h 527780"/>
                <a:gd name="connsiteX41" fmla="*/ 157353 w 523875"/>
                <a:gd name="connsiteY41" fmla="*/ 12763 h 527780"/>
                <a:gd name="connsiteX42" fmla="*/ 177546 w 523875"/>
                <a:gd name="connsiteY42" fmla="*/ 23908 h 527780"/>
                <a:gd name="connsiteX43" fmla="*/ 179165 w 523875"/>
                <a:gd name="connsiteY43" fmla="*/ 45720 h 527780"/>
                <a:gd name="connsiteX44" fmla="*/ 169069 w 523875"/>
                <a:gd name="connsiteY44" fmla="*/ 57436 h 527780"/>
                <a:gd name="connsiteX45" fmla="*/ 154210 w 523875"/>
                <a:gd name="connsiteY45" fmla="*/ 38290 h 527780"/>
                <a:gd name="connsiteX46" fmla="*/ 135541 w 523875"/>
                <a:gd name="connsiteY46" fmla="*/ 48958 h 527780"/>
                <a:gd name="connsiteX47" fmla="*/ 132969 w 523875"/>
                <a:gd name="connsiteY47" fmla="*/ 70294 h 527780"/>
                <a:gd name="connsiteX48" fmla="*/ 118015 w 523875"/>
                <a:gd name="connsiteY48" fmla="*/ 51149 h 527780"/>
                <a:gd name="connsiteX49" fmla="*/ 83534 w 523875"/>
                <a:gd name="connsiteY49" fmla="*/ 51244 h 527780"/>
                <a:gd name="connsiteX50" fmla="*/ 68675 w 523875"/>
                <a:gd name="connsiteY50" fmla="*/ 66675 h 527780"/>
                <a:gd name="connsiteX51" fmla="*/ 62294 w 523875"/>
                <a:gd name="connsiteY51" fmla="*/ 48577 h 527780"/>
                <a:gd name="connsiteX52" fmla="*/ 40958 w 523875"/>
                <a:gd name="connsiteY52" fmla="*/ 46006 h 527780"/>
                <a:gd name="connsiteX53" fmla="*/ 55912 w 523875"/>
                <a:gd name="connsiteY53" fmla="*/ 65056 h 527780"/>
                <a:gd name="connsiteX54" fmla="*/ 45339 w 523875"/>
                <a:gd name="connsiteY54" fmla="*/ 81058 h 527780"/>
                <a:gd name="connsiteX55" fmla="*/ 51149 w 523875"/>
                <a:gd name="connsiteY55" fmla="*/ 103346 h 527780"/>
                <a:gd name="connsiteX56" fmla="*/ 28385 w 523875"/>
                <a:gd name="connsiteY56" fmla="*/ 113538 h 527780"/>
                <a:gd name="connsiteX57" fmla="*/ 17240 w 523875"/>
                <a:gd name="connsiteY57" fmla="*/ 133731 h 527780"/>
                <a:gd name="connsiteX58" fmla="*/ 28385 w 523875"/>
                <a:gd name="connsiteY58" fmla="*/ 148019 h 527780"/>
                <a:gd name="connsiteX59" fmla="*/ 25241 w 523875"/>
                <a:gd name="connsiteY59" fmla="*/ 173545 h 527780"/>
                <a:gd name="connsiteX60" fmla="*/ 14669 w 523875"/>
                <a:gd name="connsiteY60" fmla="*/ 189548 h 527780"/>
                <a:gd name="connsiteX61" fmla="*/ 15716 w 523875"/>
                <a:gd name="connsiteY61" fmla="*/ 215551 h 527780"/>
                <a:gd name="connsiteX62" fmla="*/ 30099 w 523875"/>
                <a:gd name="connsiteY62" fmla="*/ 238982 h 527780"/>
                <a:gd name="connsiteX63" fmla="*/ 36005 w 523875"/>
                <a:gd name="connsiteY63" fmla="*/ 261271 h 527780"/>
                <a:gd name="connsiteX64" fmla="*/ 52007 w 523875"/>
                <a:gd name="connsiteY64" fmla="*/ 271844 h 527780"/>
                <a:gd name="connsiteX65" fmla="*/ 53054 w 523875"/>
                <a:gd name="connsiteY65" fmla="*/ 297942 h 527780"/>
                <a:gd name="connsiteX66" fmla="*/ 42482 w 523875"/>
                <a:gd name="connsiteY66" fmla="*/ 313849 h 527780"/>
                <a:gd name="connsiteX67" fmla="*/ 0 w 523875"/>
                <a:gd name="connsiteY67" fmla="*/ 343186 h 527780"/>
                <a:gd name="connsiteX68" fmla="*/ 18669 w 523875"/>
                <a:gd name="connsiteY68" fmla="*/ 367094 h 527780"/>
                <a:gd name="connsiteX69" fmla="*/ 39910 w 523875"/>
                <a:gd name="connsiteY69" fmla="*/ 369761 h 527780"/>
                <a:gd name="connsiteX70" fmla="*/ 55817 w 523875"/>
                <a:gd name="connsiteY70" fmla="*/ 380333 h 527780"/>
                <a:gd name="connsiteX71" fmla="*/ 78105 w 523875"/>
                <a:gd name="connsiteY71" fmla="*/ 374428 h 527780"/>
                <a:gd name="connsiteX72" fmla="*/ 80867 w 523875"/>
                <a:gd name="connsiteY72" fmla="*/ 387763 h 527780"/>
                <a:gd name="connsiteX73" fmla="*/ 100013 w 523875"/>
                <a:gd name="connsiteY73" fmla="*/ 407384 h 527780"/>
                <a:gd name="connsiteX74" fmla="*/ 97917 w 523875"/>
                <a:gd name="connsiteY74" fmla="*/ 424339 h 527780"/>
                <a:gd name="connsiteX75" fmla="*/ 123920 w 523875"/>
                <a:gd name="connsiteY75" fmla="*/ 423291 h 527780"/>
                <a:gd name="connsiteX76" fmla="*/ 144685 w 523875"/>
                <a:gd name="connsiteY76" fmla="*/ 430149 h 527780"/>
                <a:gd name="connsiteX77" fmla="*/ 166974 w 523875"/>
                <a:gd name="connsiteY77" fmla="*/ 424244 h 527780"/>
                <a:gd name="connsiteX78" fmla="*/ 190310 w 523875"/>
                <a:gd name="connsiteY78" fmla="*/ 409861 h 527780"/>
                <a:gd name="connsiteX79" fmla="*/ 195167 w 523875"/>
                <a:gd name="connsiteY79" fmla="*/ 440722 h 527780"/>
                <a:gd name="connsiteX80" fmla="*/ 179737 w 523875"/>
                <a:gd name="connsiteY80" fmla="*/ 460439 h 527780"/>
                <a:gd name="connsiteX81" fmla="*/ 194691 w 523875"/>
                <a:gd name="connsiteY81" fmla="*/ 479489 h 527780"/>
                <a:gd name="connsiteX82" fmla="*/ 210121 w 523875"/>
                <a:gd name="connsiteY82" fmla="*/ 494348 h 527780"/>
                <a:gd name="connsiteX83" fmla="*/ 216504 w 523875"/>
                <a:gd name="connsiteY83" fmla="*/ 477869 h 527780"/>
                <a:gd name="connsiteX84" fmla="*/ 231934 w 523875"/>
                <a:gd name="connsiteY84" fmla="*/ 492728 h 527780"/>
                <a:gd name="connsiteX85" fmla="*/ 248888 w 523875"/>
                <a:gd name="connsiteY85" fmla="*/ 494824 h 527780"/>
                <a:gd name="connsiteX86" fmla="*/ 224504 w 523875"/>
                <a:gd name="connsiteY86" fmla="*/ 517779 h 527780"/>
                <a:gd name="connsiteX87" fmla="*/ 236220 w 523875"/>
                <a:gd name="connsiteY87" fmla="*/ 527780 h 527780"/>
                <a:gd name="connsiteX88" fmla="*/ 236220 w 523875"/>
                <a:gd name="connsiteY88" fmla="*/ 527780 h 527780"/>
                <a:gd name="connsiteX89" fmla="*/ 236220 w 523875"/>
                <a:gd name="connsiteY89" fmla="*/ 527780 h 5277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</a:cxnLst>
              <a:rect l="l" t="t" r="r" b="b"/>
              <a:pathLst>
                <a:path w="523875" h="527780">
                  <a:moveTo>
                    <a:pt x="236220" y="527780"/>
                  </a:moveTo>
                  <a:lnTo>
                    <a:pt x="251079" y="512350"/>
                  </a:lnTo>
                  <a:lnTo>
                    <a:pt x="272320" y="515017"/>
                  </a:lnTo>
                  <a:lnTo>
                    <a:pt x="283464" y="494824"/>
                  </a:lnTo>
                  <a:lnTo>
                    <a:pt x="294037" y="478822"/>
                  </a:lnTo>
                  <a:lnTo>
                    <a:pt x="305181" y="458629"/>
                  </a:lnTo>
                  <a:lnTo>
                    <a:pt x="327470" y="452723"/>
                  </a:lnTo>
                  <a:lnTo>
                    <a:pt x="358330" y="447865"/>
                  </a:lnTo>
                  <a:lnTo>
                    <a:pt x="376904" y="437198"/>
                  </a:lnTo>
                  <a:lnTo>
                    <a:pt x="395954" y="422339"/>
                  </a:lnTo>
                  <a:lnTo>
                    <a:pt x="415100" y="407384"/>
                  </a:lnTo>
                  <a:lnTo>
                    <a:pt x="428911" y="400431"/>
                  </a:lnTo>
                  <a:lnTo>
                    <a:pt x="455486" y="395097"/>
                  </a:lnTo>
                  <a:lnTo>
                    <a:pt x="472440" y="397193"/>
                  </a:lnTo>
                  <a:lnTo>
                    <a:pt x="490538" y="390811"/>
                  </a:lnTo>
                  <a:lnTo>
                    <a:pt x="507492" y="392906"/>
                  </a:lnTo>
                  <a:lnTo>
                    <a:pt x="523875" y="330136"/>
                  </a:lnTo>
                  <a:lnTo>
                    <a:pt x="522161" y="239173"/>
                  </a:lnTo>
                  <a:lnTo>
                    <a:pt x="506254" y="228600"/>
                  </a:lnTo>
                  <a:lnTo>
                    <a:pt x="482251" y="212693"/>
                  </a:lnTo>
                  <a:lnTo>
                    <a:pt x="480156" y="195167"/>
                  </a:lnTo>
                  <a:lnTo>
                    <a:pt x="465773" y="171831"/>
                  </a:lnTo>
                  <a:lnTo>
                    <a:pt x="455105" y="153162"/>
                  </a:lnTo>
                  <a:lnTo>
                    <a:pt x="439103" y="108013"/>
                  </a:lnTo>
                  <a:lnTo>
                    <a:pt x="445961" y="87344"/>
                  </a:lnTo>
                  <a:lnTo>
                    <a:pt x="429483" y="80963"/>
                  </a:lnTo>
                  <a:lnTo>
                    <a:pt x="411861" y="48577"/>
                  </a:lnTo>
                  <a:lnTo>
                    <a:pt x="405003" y="34766"/>
                  </a:lnTo>
                  <a:lnTo>
                    <a:pt x="400145" y="3905"/>
                  </a:lnTo>
                  <a:lnTo>
                    <a:pt x="373571" y="9239"/>
                  </a:lnTo>
                  <a:lnTo>
                    <a:pt x="363474" y="20955"/>
                  </a:lnTo>
                  <a:lnTo>
                    <a:pt x="343377" y="44386"/>
                  </a:lnTo>
                  <a:lnTo>
                    <a:pt x="299752" y="47625"/>
                  </a:lnTo>
                  <a:lnTo>
                    <a:pt x="282797" y="45529"/>
                  </a:lnTo>
                  <a:lnTo>
                    <a:pt x="271558" y="31242"/>
                  </a:lnTo>
                  <a:lnTo>
                    <a:pt x="251365" y="20098"/>
                  </a:lnTo>
                  <a:lnTo>
                    <a:pt x="239173" y="14288"/>
                  </a:lnTo>
                  <a:lnTo>
                    <a:pt x="221075" y="20669"/>
                  </a:lnTo>
                  <a:lnTo>
                    <a:pt x="204121" y="18574"/>
                  </a:lnTo>
                  <a:lnTo>
                    <a:pt x="193453" y="0"/>
                  </a:lnTo>
                  <a:lnTo>
                    <a:pt x="179070" y="11144"/>
                  </a:lnTo>
                  <a:lnTo>
                    <a:pt x="157353" y="12763"/>
                  </a:lnTo>
                  <a:lnTo>
                    <a:pt x="177546" y="23908"/>
                  </a:lnTo>
                  <a:lnTo>
                    <a:pt x="179165" y="45720"/>
                  </a:lnTo>
                  <a:lnTo>
                    <a:pt x="169069" y="57436"/>
                  </a:lnTo>
                  <a:lnTo>
                    <a:pt x="154210" y="38290"/>
                  </a:lnTo>
                  <a:lnTo>
                    <a:pt x="135541" y="48958"/>
                  </a:lnTo>
                  <a:lnTo>
                    <a:pt x="132969" y="70294"/>
                  </a:lnTo>
                  <a:lnTo>
                    <a:pt x="118015" y="51149"/>
                  </a:lnTo>
                  <a:lnTo>
                    <a:pt x="83534" y="51244"/>
                  </a:lnTo>
                  <a:lnTo>
                    <a:pt x="68675" y="66675"/>
                  </a:lnTo>
                  <a:lnTo>
                    <a:pt x="62294" y="48577"/>
                  </a:lnTo>
                  <a:lnTo>
                    <a:pt x="40958" y="46006"/>
                  </a:lnTo>
                  <a:lnTo>
                    <a:pt x="55912" y="65056"/>
                  </a:lnTo>
                  <a:lnTo>
                    <a:pt x="45339" y="81058"/>
                  </a:lnTo>
                  <a:lnTo>
                    <a:pt x="51149" y="103346"/>
                  </a:lnTo>
                  <a:lnTo>
                    <a:pt x="28385" y="113538"/>
                  </a:lnTo>
                  <a:lnTo>
                    <a:pt x="17240" y="133731"/>
                  </a:lnTo>
                  <a:lnTo>
                    <a:pt x="28385" y="148019"/>
                  </a:lnTo>
                  <a:lnTo>
                    <a:pt x="25241" y="173545"/>
                  </a:lnTo>
                  <a:lnTo>
                    <a:pt x="14669" y="189548"/>
                  </a:lnTo>
                  <a:lnTo>
                    <a:pt x="15716" y="215551"/>
                  </a:lnTo>
                  <a:lnTo>
                    <a:pt x="30099" y="238982"/>
                  </a:lnTo>
                  <a:lnTo>
                    <a:pt x="36005" y="261271"/>
                  </a:lnTo>
                  <a:lnTo>
                    <a:pt x="52007" y="271844"/>
                  </a:lnTo>
                  <a:lnTo>
                    <a:pt x="53054" y="297942"/>
                  </a:lnTo>
                  <a:lnTo>
                    <a:pt x="42482" y="313849"/>
                  </a:lnTo>
                  <a:lnTo>
                    <a:pt x="0" y="343186"/>
                  </a:lnTo>
                  <a:lnTo>
                    <a:pt x="18669" y="367094"/>
                  </a:lnTo>
                  <a:lnTo>
                    <a:pt x="39910" y="369761"/>
                  </a:lnTo>
                  <a:lnTo>
                    <a:pt x="55817" y="380333"/>
                  </a:lnTo>
                  <a:lnTo>
                    <a:pt x="78105" y="374428"/>
                  </a:lnTo>
                  <a:lnTo>
                    <a:pt x="80867" y="387763"/>
                  </a:lnTo>
                  <a:lnTo>
                    <a:pt x="100013" y="407384"/>
                  </a:lnTo>
                  <a:lnTo>
                    <a:pt x="97917" y="424339"/>
                  </a:lnTo>
                  <a:lnTo>
                    <a:pt x="123920" y="423291"/>
                  </a:lnTo>
                  <a:lnTo>
                    <a:pt x="144685" y="430149"/>
                  </a:lnTo>
                  <a:lnTo>
                    <a:pt x="166974" y="424244"/>
                  </a:lnTo>
                  <a:lnTo>
                    <a:pt x="190310" y="409861"/>
                  </a:lnTo>
                  <a:lnTo>
                    <a:pt x="195167" y="440722"/>
                  </a:lnTo>
                  <a:lnTo>
                    <a:pt x="179737" y="460439"/>
                  </a:lnTo>
                  <a:lnTo>
                    <a:pt x="194691" y="479489"/>
                  </a:lnTo>
                  <a:lnTo>
                    <a:pt x="210121" y="494348"/>
                  </a:lnTo>
                  <a:lnTo>
                    <a:pt x="216504" y="477869"/>
                  </a:lnTo>
                  <a:lnTo>
                    <a:pt x="231934" y="492728"/>
                  </a:lnTo>
                  <a:lnTo>
                    <a:pt x="248888" y="494824"/>
                  </a:lnTo>
                  <a:lnTo>
                    <a:pt x="224504" y="517779"/>
                  </a:lnTo>
                  <a:lnTo>
                    <a:pt x="236220" y="527780"/>
                  </a:lnTo>
                  <a:lnTo>
                    <a:pt x="236220" y="527780"/>
                  </a:lnTo>
                  <a:lnTo>
                    <a:pt x="236220" y="527780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5" name="Freeform: Shape 1274">
              <a:extLst>
                <a:ext uri="{FF2B5EF4-FFF2-40B4-BE49-F238E27FC236}">
                  <a16:creationId xmlns:a16="http://schemas.microsoft.com/office/drawing/2014/main" id="{09FDF1C7-4AF5-7DEC-472B-4526DF6428C7}"/>
                </a:ext>
              </a:extLst>
            </p:cNvPr>
            <p:cNvSpPr/>
            <p:nvPr/>
          </p:nvSpPr>
          <p:spPr>
            <a:xfrm>
              <a:off x="9410029" y="315383"/>
              <a:ext cx="662926" cy="844178"/>
            </a:xfrm>
            <a:custGeom>
              <a:avLst/>
              <a:gdLst>
                <a:gd name="connsiteX0" fmla="*/ 261747 w 393667"/>
                <a:gd name="connsiteY0" fmla="*/ 501301 h 501300"/>
                <a:gd name="connsiteX1" fmla="*/ 280321 w 393667"/>
                <a:gd name="connsiteY1" fmla="*/ 490633 h 501300"/>
                <a:gd name="connsiteX2" fmla="*/ 282892 w 393667"/>
                <a:gd name="connsiteY2" fmla="*/ 469297 h 501300"/>
                <a:gd name="connsiteX3" fmla="*/ 307848 w 393667"/>
                <a:gd name="connsiteY3" fmla="*/ 476726 h 501300"/>
                <a:gd name="connsiteX4" fmla="*/ 336423 w 393667"/>
                <a:gd name="connsiteY4" fmla="*/ 419576 h 501300"/>
                <a:gd name="connsiteX5" fmla="*/ 365093 w 393667"/>
                <a:gd name="connsiteY5" fmla="*/ 362426 h 501300"/>
                <a:gd name="connsiteX6" fmla="*/ 376714 w 393667"/>
                <a:gd name="connsiteY6" fmla="*/ 337947 h 501300"/>
                <a:gd name="connsiteX7" fmla="*/ 393668 w 393667"/>
                <a:gd name="connsiteY7" fmla="*/ 305371 h 501300"/>
                <a:gd name="connsiteX8" fmla="*/ 381952 w 393667"/>
                <a:gd name="connsiteY8" fmla="*/ 295275 h 501300"/>
                <a:gd name="connsiteX9" fmla="*/ 366522 w 393667"/>
                <a:gd name="connsiteY9" fmla="*/ 280321 h 501300"/>
                <a:gd name="connsiteX10" fmla="*/ 355378 w 393667"/>
                <a:gd name="connsiteY10" fmla="*/ 265938 h 501300"/>
                <a:gd name="connsiteX11" fmla="*/ 353282 w 393667"/>
                <a:gd name="connsiteY11" fmla="*/ 248412 h 501300"/>
                <a:gd name="connsiteX12" fmla="*/ 342138 w 393667"/>
                <a:gd name="connsiteY12" fmla="*/ 234029 h 501300"/>
                <a:gd name="connsiteX13" fmla="*/ 335756 w 393667"/>
                <a:gd name="connsiteY13" fmla="*/ 215932 h 501300"/>
                <a:gd name="connsiteX14" fmla="*/ 314515 w 393667"/>
                <a:gd name="connsiteY14" fmla="*/ 213265 h 501300"/>
                <a:gd name="connsiteX15" fmla="*/ 303371 w 393667"/>
                <a:gd name="connsiteY15" fmla="*/ 198882 h 501300"/>
                <a:gd name="connsiteX16" fmla="*/ 287941 w 393667"/>
                <a:gd name="connsiteY16" fmla="*/ 184023 h 501300"/>
                <a:gd name="connsiteX17" fmla="*/ 272605 w 393667"/>
                <a:gd name="connsiteY17" fmla="*/ 169164 h 501300"/>
                <a:gd name="connsiteX18" fmla="*/ 287369 w 393667"/>
                <a:gd name="connsiteY18" fmla="*/ 153638 h 501300"/>
                <a:gd name="connsiteX19" fmla="*/ 301752 w 393667"/>
                <a:gd name="connsiteY19" fmla="*/ 142399 h 501300"/>
                <a:gd name="connsiteX20" fmla="*/ 308610 w 393667"/>
                <a:gd name="connsiteY20" fmla="*/ 121634 h 501300"/>
                <a:gd name="connsiteX21" fmla="*/ 318706 w 393667"/>
                <a:gd name="connsiteY21" fmla="*/ 109823 h 501300"/>
                <a:gd name="connsiteX22" fmla="*/ 333470 w 393667"/>
                <a:gd name="connsiteY22" fmla="*/ 94393 h 501300"/>
                <a:gd name="connsiteX23" fmla="*/ 344138 w 393667"/>
                <a:gd name="connsiteY23" fmla="*/ 78295 h 501300"/>
                <a:gd name="connsiteX24" fmla="*/ 355187 w 393667"/>
                <a:gd name="connsiteY24" fmla="*/ 58102 h 501300"/>
                <a:gd name="connsiteX25" fmla="*/ 370046 w 393667"/>
                <a:gd name="connsiteY25" fmla="*/ 42577 h 501300"/>
                <a:gd name="connsiteX26" fmla="*/ 367951 w 393667"/>
                <a:gd name="connsiteY26" fmla="*/ 24955 h 501300"/>
                <a:gd name="connsiteX27" fmla="*/ 356806 w 393667"/>
                <a:gd name="connsiteY27" fmla="*/ 10573 h 501300"/>
                <a:gd name="connsiteX28" fmla="*/ 340804 w 393667"/>
                <a:gd name="connsiteY28" fmla="*/ 0 h 501300"/>
                <a:gd name="connsiteX29" fmla="*/ 326517 w 393667"/>
                <a:gd name="connsiteY29" fmla="*/ 11239 h 501300"/>
                <a:gd name="connsiteX30" fmla="*/ 308514 w 393667"/>
                <a:gd name="connsiteY30" fmla="*/ 17621 h 501300"/>
                <a:gd name="connsiteX31" fmla="*/ 290513 w 393667"/>
                <a:gd name="connsiteY31" fmla="*/ 24098 h 501300"/>
                <a:gd name="connsiteX32" fmla="*/ 276130 w 393667"/>
                <a:gd name="connsiteY32" fmla="*/ 35338 h 501300"/>
                <a:gd name="connsiteX33" fmla="*/ 266129 w 393667"/>
                <a:gd name="connsiteY33" fmla="*/ 47053 h 501300"/>
                <a:gd name="connsiteX34" fmla="*/ 239553 w 393667"/>
                <a:gd name="connsiteY34" fmla="*/ 52483 h 501300"/>
                <a:gd name="connsiteX35" fmla="*/ 225266 w 393667"/>
                <a:gd name="connsiteY35" fmla="*/ 63627 h 501300"/>
                <a:gd name="connsiteX36" fmla="*/ 210407 w 393667"/>
                <a:gd name="connsiteY36" fmla="*/ 79153 h 501300"/>
                <a:gd name="connsiteX37" fmla="*/ 196119 w 393667"/>
                <a:gd name="connsiteY37" fmla="*/ 90392 h 501300"/>
                <a:gd name="connsiteX38" fmla="*/ 181832 w 393667"/>
                <a:gd name="connsiteY38" fmla="*/ 101632 h 501300"/>
                <a:gd name="connsiteX39" fmla="*/ 167449 w 393667"/>
                <a:gd name="connsiteY39" fmla="*/ 112871 h 501300"/>
                <a:gd name="connsiteX40" fmla="*/ 148399 w 393667"/>
                <a:gd name="connsiteY40" fmla="*/ 127825 h 501300"/>
                <a:gd name="connsiteX41" fmla="*/ 110680 w 393667"/>
                <a:gd name="connsiteY41" fmla="*/ 118872 h 501300"/>
                <a:gd name="connsiteX42" fmla="*/ 95345 w 393667"/>
                <a:gd name="connsiteY42" fmla="*/ 103918 h 501300"/>
                <a:gd name="connsiteX43" fmla="*/ 72009 w 393667"/>
                <a:gd name="connsiteY43" fmla="*/ 118396 h 501300"/>
                <a:gd name="connsiteX44" fmla="*/ 52864 w 393667"/>
                <a:gd name="connsiteY44" fmla="*/ 133350 h 501300"/>
                <a:gd name="connsiteX45" fmla="*/ 34861 w 393667"/>
                <a:gd name="connsiteY45" fmla="*/ 139827 h 501300"/>
                <a:gd name="connsiteX46" fmla="*/ 35433 w 393667"/>
                <a:gd name="connsiteY46" fmla="*/ 170212 h 501300"/>
                <a:gd name="connsiteX47" fmla="*/ 26479 w 393667"/>
                <a:gd name="connsiteY47" fmla="*/ 208026 h 501300"/>
                <a:gd name="connsiteX48" fmla="*/ 23813 w 393667"/>
                <a:gd name="connsiteY48" fmla="*/ 229362 h 501300"/>
                <a:gd name="connsiteX49" fmla="*/ 15335 w 393667"/>
                <a:gd name="connsiteY49" fmla="*/ 262985 h 501300"/>
                <a:gd name="connsiteX50" fmla="*/ 1619 w 393667"/>
                <a:gd name="connsiteY50" fmla="*/ 304610 h 501300"/>
                <a:gd name="connsiteX51" fmla="*/ 0 w 393667"/>
                <a:gd name="connsiteY51" fmla="*/ 317373 h 501300"/>
                <a:gd name="connsiteX52" fmla="*/ 22288 w 393667"/>
                <a:gd name="connsiteY52" fmla="*/ 311468 h 501300"/>
                <a:gd name="connsiteX53" fmla="*/ 55721 w 393667"/>
                <a:gd name="connsiteY53" fmla="*/ 319945 h 501300"/>
                <a:gd name="connsiteX54" fmla="*/ 75342 w 393667"/>
                <a:gd name="connsiteY54" fmla="*/ 335375 h 501300"/>
                <a:gd name="connsiteX55" fmla="*/ 86010 w 393667"/>
                <a:gd name="connsiteY55" fmla="*/ 354044 h 501300"/>
                <a:gd name="connsiteX56" fmla="*/ 75438 w 393667"/>
                <a:gd name="connsiteY56" fmla="*/ 370046 h 501300"/>
                <a:gd name="connsiteX57" fmla="*/ 91821 w 393667"/>
                <a:gd name="connsiteY57" fmla="*/ 376428 h 501300"/>
                <a:gd name="connsiteX58" fmla="*/ 103537 w 393667"/>
                <a:gd name="connsiteY58" fmla="*/ 386525 h 501300"/>
                <a:gd name="connsiteX59" fmla="*/ 114205 w 393667"/>
                <a:gd name="connsiteY59" fmla="*/ 405098 h 501300"/>
                <a:gd name="connsiteX60" fmla="*/ 116300 w 393667"/>
                <a:gd name="connsiteY60" fmla="*/ 422719 h 501300"/>
                <a:gd name="connsiteX61" fmla="*/ 128016 w 393667"/>
                <a:gd name="connsiteY61" fmla="*/ 432816 h 501300"/>
                <a:gd name="connsiteX62" fmla="*/ 143923 w 393667"/>
                <a:gd name="connsiteY62" fmla="*/ 443484 h 501300"/>
                <a:gd name="connsiteX63" fmla="*/ 164116 w 393667"/>
                <a:gd name="connsiteY63" fmla="*/ 454628 h 501300"/>
                <a:gd name="connsiteX64" fmla="*/ 182118 w 393667"/>
                <a:gd name="connsiteY64" fmla="*/ 448151 h 501300"/>
                <a:gd name="connsiteX65" fmla="*/ 198596 w 393667"/>
                <a:gd name="connsiteY65" fmla="*/ 454533 h 501300"/>
                <a:gd name="connsiteX66" fmla="*/ 204406 w 393667"/>
                <a:gd name="connsiteY66" fmla="*/ 476917 h 501300"/>
                <a:gd name="connsiteX67" fmla="*/ 210788 w 393667"/>
                <a:gd name="connsiteY67" fmla="*/ 495014 h 501300"/>
                <a:gd name="connsiteX68" fmla="*/ 232505 w 393667"/>
                <a:gd name="connsiteY68" fmla="*/ 493395 h 501300"/>
                <a:gd name="connsiteX69" fmla="*/ 258032 w 393667"/>
                <a:gd name="connsiteY69" fmla="*/ 496538 h 501300"/>
                <a:gd name="connsiteX70" fmla="*/ 261747 w 393667"/>
                <a:gd name="connsiteY70" fmla="*/ 501301 h 501300"/>
                <a:gd name="connsiteX71" fmla="*/ 261747 w 393667"/>
                <a:gd name="connsiteY71" fmla="*/ 501301 h 501300"/>
                <a:gd name="connsiteX72" fmla="*/ 261747 w 393667"/>
                <a:gd name="connsiteY72" fmla="*/ 501301 h 501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3667" h="501300">
                  <a:moveTo>
                    <a:pt x="261747" y="501301"/>
                  </a:moveTo>
                  <a:lnTo>
                    <a:pt x="280321" y="490633"/>
                  </a:lnTo>
                  <a:lnTo>
                    <a:pt x="282892" y="469297"/>
                  </a:lnTo>
                  <a:lnTo>
                    <a:pt x="307848" y="476726"/>
                  </a:lnTo>
                  <a:lnTo>
                    <a:pt x="336423" y="419576"/>
                  </a:lnTo>
                  <a:lnTo>
                    <a:pt x="365093" y="362426"/>
                  </a:lnTo>
                  <a:lnTo>
                    <a:pt x="376714" y="337947"/>
                  </a:lnTo>
                  <a:lnTo>
                    <a:pt x="393668" y="305371"/>
                  </a:lnTo>
                  <a:lnTo>
                    <a:pt x="381952" y="295275"/>
                  </a:lnTo>
                  <a:lnTo>
                    <a:pt x="366522" y="280321"/>
                  </a:lnTo>
                  <a:lnTo>
                    <a:pt x="355378" y="265938"/>
                  </a:lnTo>
                  <a:lnTo>
                    <a:pt x="353282" y="248412"/>
                  </a:lnTo>
                  <a:lnTo>
                    <a:pt x="342138" y="234029"/>
                  </a:lnTo>
                  <a:lnTo>
                    <a:pt x="335756" y="215932"/>
                  </a:lnTo>
                  <a:lnTo>
                    <a:pt x="314515" y="213265"/>
                  </a:lnTo>
                  <a:lnTo>
                    <a:pt x="303371" y="198882"/>
                  </a:lnTo>
                  <a:lnTo>
                    <a:pt x="287941" y="184023"/>
                  </a:lnTo>
                  <a:lnTo>
                    <a:pt x="272605" y="169164"/>
                  </a:lnTo>
                  <a:lnTo>
                    <a:pt x="287369" y="153638"/>
                  </a:lnTo>
                  <a:lnTo>
                    <a:pt x="301752" y="142399"/>
                  </a:lnTo>
                  <a:lnTo>
                    <a:pt x="308610" y="121634"/>
                  </a:lnTo>
                  <a:lnTo>
                    <a:pt x="318706" y="109823"/>
                  </a:lnTo>
                  <a:lnTo>
                    <a:pt x="333470" y="94393"/>
                  </a:lnTo>
                  <a:lnTo>
                    <a:pt x="344138" y="78295"/>
                  </a:lnTo>
                  <a:lnTo>
                    <a:pt x="355187" y="58102"/>
                  </a:lnTo>
                  <a:lnTo>
                    <a:pt x="370046" y="42577"/>
                  </a:lnTo>
                  <a:lnTo>
                    <a:pt x="367951" y="24955"/>
                  </a:lnTo>
                  <a:lnTo>
                    <a:pt x="356806" y="10573"/>
                  </a:lnTo>
                  <a:lnTo>
                    <a:pt x="340804" y="0"/>
                  </a:lnTo>
                  <a:lnTo>
                    <a:pt x="326517" y="11239"/>
                  </a:lnTo>
                  <a:lnTo>
                    <a:pt x="308514" y="17621"/>
                  </a:lnTo>
                  <a:lnTo>
                    <a:pt x="290513" y="24098"/>
                  </a:lnTo>
                  <a:lnTo>
                    <a:pt x="276130" y="35338"/>
                  </a:lnTo>
                  <a:lnTo>
                    <a:pt x="266129" y="47053"/>
                  </a:lnTo>
                  <a:lnTo>
                    <a:pt x="239553" y="52483"/>
                  </a:lnTo>
                  <a:lnTo>
                    <a:pt x="225266" y="63627"/>
                  </a:lnTo>
                  <a:lnTo>
                    <a:pt x="210407" y="79153"/>
                  </a:lnTo>
                  <a:lnTo>
                    <a:pt x="196119" y="90392"/>
                  </a:lnTo>
                  <a:lnTo>
                    <a:pt x="181832" y="101632"/>
                  </a:lnTo>
                  <a:lnTo>
                    <a:pt x="167449" y="112871"/>
                  </a:lnTo>
                  <a:lnTo>
                    <a:pt x="148399" y="127825"/>
                  </a:lnTo>
                  <a:lnTo>
                    <a:pt x="110680" y="118872"/>
                  </a:lnTo>
                  <a:lnTo>
                    <a:pt x="95345" y="103918"/>
                  </a:lnTo>
                  <a:lnTo>
                    <a:pt x="72009" y="118396"/>
                  </a:lnTo>
                  <a:lnTo>
                    <a:pt x="52864" y="133350"/>
                  </a:lnTo>
                  <a:lnTo>
                    <a:pt x="34861" y="139827"/>
                  </a:lnTo>
                  <a:lnTo>
                    <a:pt x="35433" y="170212"/>
                  </a:lnTo>
                  <a:lnTo>
                    <a:pt x="26479" y="208026"/>
                  </a:lnTo>
                  <a:lnTo>
                    <a:pt x="23813" y="229362"/>
                  </a:lnTo>
                  <a:lnTo>
                    <a:pt x="15335" y="262985"/>
                  </a:lnTo>
                  <a:lnTo>
                    <a:pt x="1619" y="304610"/>
                  </a:lnTo>
                  <a:lnTo>
                    <a:pt x="0" y="317373"/>
                  </a:lnTo>
                  <a:lnTo>
                    <a:pt x="22288" y="311468"/>
                  </a:lnTo>
                  <a:lnTo>
                    <a:pt x="55721" y="319945"/>
                  </a:lnTo>
                  <a:lnTo>
                    <a:pt x="75342" y="335375"/>
                  </a:lnTo>
                  <a:lnTo>
                    <a:pt x="86010" y="354044"/>
                  </a:lnTo>
                  <a:lnTo>
                    <a:pt x="75438" y="370046"/>
                  </a:lnTo>
                  <a:lnTo>
                    <a:pt x="91821" y="376428"/>
                  </a:lnTo>
                  <a:lnTo>
                    <a:pt x="103537" y="386525"/>
                  </a:lnTo>
                  <a:lnTo>
                    <a:pt x="114205" y="405098"/>
                  </a:lnTo>
                  <a:lnTo>
                    <a:pt x="116300" y="422719"/>
                  </a:lnTo>
                  <a:lnTo>
                    <a:pt x="128016" y="432816"/>
                  </a:lnTo>
                  <a:lnTo>
                    <a:pt x="143923" y="443484"/>
                  </a:lnTo>
                  <a:lnTo>
                    <a:pt x="164116" y="454628"/>
                  </a:lnTo>
                  <a:lnTo>
                    <a:pt x="182118" y="448151"/>
                  </a:lnTo>
                  <a:lnTo>
                    <a:pt x="198596" y="454533"/>
                  </a:lnTo>
                  <a:lnTo>
                    <a:pt x="204406" y="476917"/>
                  </a:lnTo>
                  <a:lnTo>
                    <a:pt x="210788" y="495014"/>
                  </a:lnTo>
                  <a:lnTo>
                    <a:pt x="232505" y="493395"/>
                  </a:lnTo>
                  <a:lnTo>
                    <a:pt x="258032" y="496538"/>
                  </a:lnTo>
                  <a:lnTo>
                    <a:pt x="261747" y="501301"/>
                  </a:lnTo>
                  <a:lnTo>
                    <a:pt x="261747" y="501301"/>
                  </a:lnTo>
                  <a:lnTo>
                    <a:pt x="261747" y="50130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6" name="Freeform: Shape 1275">
              <a:extLst>
                <a:ext uri="{FF2B5EF4-FFF2-40B4-BE49-F238E27FC236}">
                  <a16:creationId xmlns:a16="http://schemas.microsoft.com/office/drawing/2014/main" id="{DC49B4CB-CC90-1706-34C0-CB32CEF3E103}"/>
                </a:ext>
              </a:extLst>
            </p:cNvPr>
            <p:cNvSpPr/>
            <p:nvPr/>
          </p:nvSpPr>
          <p:spPr>
            <a:xfrm>
              <a:off x="6655662" y="148888"/>
              <a:ext cx="1031044" cy="565885"/>
            </a:xfrm>
            <a:custGeom>
              <a:avLst/>
              <a:gdLst>
                <a:gd name="connsiteX0" fmla="*/ 328327 w 612267"/>
                <a:gd name="connsiteY0" fmla="*/ 336042 h 336041"/>
                <a:gd name="connsiteX1" fmla="*/ 350711 w 612267"/>
                <a:gd name="connsiteY1" fmla="*/ 330137 h 336041"/>
                <a:gd name="connsiteX2" fmla="*/ 374142 w 612267"/>
                <a:gd name="connsiteY2" fmla="*/ 315754 h 336041"/>
                <a:gd name="connsiteX3" fmla="*/ 388525 w 612267"/>
                <a:gd name="connsiteY3" fmla="*/ 304514 h 336041"/>
                <a:gd name="connsiteX4" fmla="*/ 403479 w 612267"/>
                <a:gd name="connsiteY4" fmla="*/ 289084 h 336041"/>
                <a:gd name="connsiteX5" fmla="*/ 421577 w 612267"/>
                <a:gd name="connsiteY5" fmla="*/ 282702 h 336041"/>
                <a:gd name="connsiteX6" fmla="*/ 432816 w 612267"/>
                <a:gd name="connsiteY6" fmla="*/ 296990 h 336041"/>
                <a:gd name="connsiteX7" fmla="*/ 448246 w 612267"/>
                <a:gd name="connsiteY7" fmla="*/ 311944 h 336041"/>
                <a:gd name="connsiteX8" fmla="*/ 458914 w 612267"/>
                <a:gd name="connsiteY8" fmla="*/ 295942 h 336041"/>
                <a:gd name="connsiteX9" fmla="*/ 473297 w 612267"/>
                <a:gd name="connsiteY9" fmla="*/ 284702 h 336041"/>
                <a:gd name="connsiteX10" fmla="*/ 488728 w 612267"/>
                <a:gd name="connsiteY10" fmla="*/ 299561 h 336041"/>
                <a:gd name="connsiteX11" fmla="*/ 487109 w 612267"/>
                <a:gd name="connsiteY11" fmla="*/ 277749 h 336041"/>
                <a:gd name="connsiteX12" fmla="*/ 509016 w 612267"/>
                <a:gd name="connsiteY12" fmla="*/ 276130 h 336041"/>
                <a:gd name="connsiteX13" fmla="*/ 520732 w 612267"/>
                <a:gd name="connsiteY13" fmla="*/ 286226 h 336041"/>
                <a:gd name="connsiteX14" fmla="*/ 534543 w 612267"/>
                <a:gd name="connsiteY14" fmla="*/ 279273 h 336041"/>
                <a:gd name="connsiteX15" fmla="*/ 523399 w 612267"/>
                <a:gd name="connsiteY15" fmla="*/ 264986 h 336041"/>
                <a:gd name="connsiteX16" fmla="*/ 525494 w 612267"/>
                <a:gd name="connsiteY16" fmla="*/ 247936 h 336041"/>
                <a:gd name="connsiteX17" fmla="*/ 544639 w 612267"/>
                <a:gd name="connsiteY17" fmla="*/ 232981 h 336041"/>
                <a:gd name="connsiteX18" fmla="*/ 562737 w 612267"/>
                <a:gd name="connsiteY18" fmla="*/ 226504 h 336041"/>
                <a:gd name="connsiteX19" fmla="*/ 580358 w 612267"/>
                <a:gd name="connsiteY19" fmla="*/ 224409 h 336041"/>
                <a:gd name="connsiteX20" fmla="*/ 596837 w 612267"/>
                <a:gd name="connsiteY20" fmla="*/ 230791 h 336041"/>
                <a:gd name="connsiteX21" fmla="*/ 603790 w 612267"/>
                <a:gd name="connsiteY21" fmla="*/ 210026 h 336041"/>
                <a:gd name="connsiteX22" fmla="*/ 612267 w 612267"/>
                <a:gd name="connsiteY22" fmla="*/ 176403 h 336041"/>
                <a:gd name="connsiteX23" fmla="*/ 598265 w 612267"/>
                <a:gd name="connsiteY23" fmla="*/ 114109 h 336041"/>
                <a:gd name="connsiteX24" fmla="*/ 584931 w 612267"/>
                <a:gd name="connsiteY24" fmla="*/ 82201 h 336041"/>
                <a:gd name="connsiteX25" fmla="*/ 559213 w 612267"/>
                <a:gd name="connsiteY25" fmla="*/ 44482 h 336041"/>
                <a:gd name="connsiteX26" fmla="*/ 507968 w 612267"/>
                <a:gd name="connsiteY26" fmla="*/ 3524 h 336041"/>
                <a:gd name="connsiteX27" fmla="*/ 486156 w 612267"/>
                <a:gd name="connsiteY27" fmla="*/ 5144 h 336041"/>
                <a:gd name="connsiteX28" fmla="*/ 365093 w 612267"/>
                <a:gd name="connsiteY28" fmla="*/ 3239 h 336041"/>
                <a:gd name="connsiteX29" fmla="*/ 339566 w 612267"/>
                <a:gd name="connsiteY29" fmla="*/ 0 h 336041"/>
                <a:gd name="connsiteX30" fmla="*/ 313373 w 612267"/>
                <a:gd name="connsiteY30" fmla="*/ 1143 h 336041"/>
                <a:gd name="connsiteX31" fmla="*/ 297466 w 612267"/>
                <a:gd name="connsiteY31" fmla="*/ 25146 h 336041"/>
                <a:gd name="connsiteX32" fmla="*/ 55912 w 612267"/>
                <a:gd name="connsiteY32" fmla="*/ 16955 h 336041"/>
                <a:gd name="connsiteX33" fmla="*/ 0 w 612267"/>
                <a:gd name="connsiteY33" fmla="*/ 14383 h 336041"/>
                <a:gd name="connsiteX34" fmla="*/ 5905 w 612267"/>
                <a:gd name="connsiteY34" fmla="*/ 36671 h 336041"/>
                <a:gd name="connsiteX35" fmla="*/ 11811 w 612267"/>
                <a:gd name="connsiteY35" fmla="*/ 59055 h 336041"/>
                <a:gd name="connsiteX36" fmla="*/ 53530 w 612267"/>
                <a:gd name="connsiteY36" fmla="*/ 176689 h 336041"/>
                <a:gd name="connsiteX37" fmla="*/ 59436 w 612267"/>
                <a:gd name="connsiteY37" fmla="*/ 199073 h 336041"/>
                <a:gd name="connsiteX38" fmla="*/ 65913 w 612267"/>
                <a:gd name="connsiteY38" fmla="*/ 217170 h 336041"/>
                <a:gd name="connsiteX39" fmla="*/ 87725 w 612267"/>
                <a:gd name="connsiteY39" fmla="*/ 215551 h 336041"/>
                <a:gd name="connsiteX40" fmla="*/ 103727 w 612267"/>
                <a:gd name="connsiteY40" fmla="*/ 226124 h 336041"/>
                <a:gd name="connsiteX41" fmla="*/ 118110 w 612267"/>
                <a:gd name="connsiteY41" fmla="*/ 214979 h 336041"/>
                <a:gd name="connsiteX42" fmla="*/ 135160 w 612267"/>
                <a:gd name="connsiteY42" fmla="*/ 217075 h 336041"/>
                <a:gd name="connsiteX43" fmla="*/ 151733 w 612267"/>
                <a:gd name="connsiteY43" fmla="*/ 223361 h 336041"/>
                <a:gd name="connsiteX44" fmla="*/ 184214 w 612267"/>
                <a:gd name="connsiteY44" fmla="*/ 205740 h 336041"/>
                <a:gd name="connsiteX45" fmla="*/ 185357 w 612267"/>
                <a:gd name="connsiteY45" fmla="*/ 231839 h 336041"/>
                <a:gd name="connsiteX46" fmla="*/ 201835 w 612267"/>
                <a:gd name="connsiteY46" fmla="*/ 238220 h 336041"/>
                <a:gd name="connsiteX47" fmla="*/ 221647 w 612267"/>
                <a:gd name="connsiteY47" fmla="*/ 253651 h 336041"/>
                <a:gd name="connsiteX48" fmla="*/ 228029 w 612267"/>
                <a:gd name="connsiteY48" fmla="*/ 271748 h 336041"/>
                <a:gd name="connsiteX49" fmla="*/ 247269 w 612267"/>
                <a:gd name="connsiteY49" fmla="*/ 291465 h 336041"/>
                <a:gd name="connsiteX50" fmla="*/ 245173 w 612267"/>
                <a:gd name="connsiteY50" fmla="*/ 308515 h 336041"/>
                <a:gd name="connsiteX51" fmla="*/ 269177 w 612267"/>
                <a:gd name="connsiteY51" fmla="*/ 324422 h 336041"/>
                <a:gd name="connsiteX52" fmla="*/ 285655 w 612267"/>
                <a:gd name="connsiteY52" fmla="*/ 296132 h 336041"/>
                <a:gd name="connsiteX53" fmla="*/ 305943 w 612267"/>
                <a:gd name="connsiteY53" fmla="*/ 307276 h 336041"/>
                <a:gd name="connsiteX54" fmla="*/ 321945 w 612267"/>
                <a:gd name="connsiteY54" fmla="*/ 317945 h 336041"/>
                <a:gd name="connsiteX55" fmla="*/ 328327 w 612267"/>
                <a:gd name="connsiteY55" fmla="*/ 336042 h 336041"/>
                <a:gd name="connsiteX56" fmla="*/ 328327 w 612267"/>
                <a:gd name="connsiteY56" fmla="*/ 336042 h 336041"/>
                <a:gd name="connsiteX57" fmla="*/ 328327 w 612267"/>
                <a:gd name="connsiteY57" fmla="*/ 336042 h 3360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</a:cxnLst>
              <a:rect l="l" t="t" r="r" b="b"/>
              <a:pathLst>
                <a:path w="612267" h="336041">
                  <a:moveTo>
                    <a:pt x="328327" y="336042"/>
                  </a:moveTo>
                  <a:lnTo>
                    <a:pt x="350711" y="330137"/>
                  </a:lnTo>
                  <a:lnTo>
                    <a:pt x="374142" y="315754"/>
                  </a:lnTo>
                  <a:lnTo>
                    <a:pt x="388525" y="304514"/>
                  </a:lnTo>
                  <a:lnTo>
                    <a:pt x="403479" y="289084"/>
                  </a:lnTo>
                  <a:lnTo>
                    <a:pt x="421577" y="282702"/>
                  </a:lnTo>
                  <a:lnTo>
                    <a:pt x="432816" y="296990"/>
                  </a:lnTo>
                  <a:lnTo>
                    <a:pt x="448246" y="311944"/>
                  </a:lnTo>
                  <a:lnTo>
                    <a:pt x="458914" y="295942"/>
                  </a:lnTo>
                  <a:lnTo>
                    <a:pt x="473297" y="284702"/>
                  </a:lnTo>
                  <a:lnTo>
                    <a:pt x="488728" y="299561"/>
                  </a:lnTo>
                  <a:lnTo>
                    <a:pt x="487109" y="277749"/>
                  </a:lnTo>
                  <a:lnTo>
                    <a:pt x="509016" y="276130"/>
                  </a:lnTo>
                  <a:lnTo>
                    <a:pt x="520732" y="286226"/>
                  </a:lnTo>
                  <a:lnTo>
                    <a:pt x="534543" y="279273"/>
                  </a:lnTo>
                  <a:lnTo>
                    <a:pt x="523399" y="264986"/>
                  </a:lnTo>
                  <a:lnTo>
                    <a:pt x="525494" y="247936"/>
                  </a:lnTo>
                  <a:lnTo>
                    <a:pt x="544639" y="232981"/>
                  </a:lnTo>
                  <a:lnTo>
                    <a:pt x="562737" y="226504"/>
                  </a:lnTo>
                  <a:lnTo>
                    <a:pt x="580358" y="224409"/>
                  </a:lnTo>
                  <a:lnTo>
                    <a:pt x="596837" y="230791"/>
                  </a:lnTo>
                  <a:lnTo>
                    <a:pt x="603790" y="210026"/>
                  </a:lnTo>
                  <a:lnTo>
                    <a:pt x="612267" y="176403"/>
                  </a:lnTo>
                  <a:lnTo>
                    <a:pt x="598265" y="114109"/>
                  </a:lnTo>
                  <a:lnTo>
                    <a:pt x="584931" y="82201"/>
                  </a:lnTo>
                  <a:lnTo>
                    <a:pt x="559213" y="44482"/>
                  </a:lnTo>
                  <a:lnTo>
                    <a:pt x="507968" y="3524"/>
                  </a:lnTo>
                  <a:lnTo>
                    <a:pt x="486156" y="5144"/>
                  </a:lnTo>
                  <a:lnTo>
                    <a:pt x="365093" y="3239"/>
                  </a:lnTo>
                  <a:lnTo>
                    <a:pt x="339566" y="0"/>
                  </a:lnTo>
                  <a:lnTo>
                    <a:pt x="313373" y="1143"/>
                  </a:lnTo>
                  <a:lnTo>
                    <a:pt x="297466" y="25146"/>
                  </a:lnTo>
                  <a:lnTo>
                    <a:pt x="55912" y="16955"/>
                  </a:lnTo>
                  <a:lnTo>
                    <a:pt x="0" y="14383"/>
                  </a:lnTo>
                  <a:lnTo>
                    <a:pt x="5905" y="36671"/>
                  </a:lnTo>
                  <a:lnTo>
                    <a:pt x="11811" y="59055"/>
                  </a:lnTo>
                  <a:lnTo>
                    <a:pt x="53530" y="176689"/>
                  </a:lnTo>
                  <a:lnTo>
                    <a:pt x="59436" y="199073"/>
                  </a:lnTo>
                  <a:lnTo>
                    <a:pt x="65913" y="217170"/>
                  </a:lnTo>
                  <a:lnTo>
                    <a:pt x="87725" y="215551"/>
                  </a:lnTo>
                  <a:lnTo>
                    <a:pt x="103727" y="226124"/>
                  </a:lnTo>
                  <a:lnTo>
                    <a:pt x="118110" y="214979"/>
                  </a:lnTo>
                  <a:lnTo>
                    <a:pt x="135160" y="217075"/>
                  </a:lnTo>
                  <a:lnTo>
                    <a:pt x="151733" y="223361"/>
                  </a:lnTo>
                  <a:lnTo>
                    <a:pt x="184214" y="205740"/>
                  </a:lnTo>
                  <a:lnTo>
                    <a:pt x="185357" y="231839"/>
                  </a:lnTo>
                  <a:lnTo>
                    <a:pt x="201835" y="238220"/>
                  </a:lnTo>
                  <a:lnTo>
                    <a:pt x="221647" y="253651"/>
                  </a:lnTo>
                  <a:lnTo>
                    <a:pt x="228029" y="271748"/>
                  </a:lnTo>
                  <a:lnTo>
                    <a:pt x="247269" y="291465"/>
                  </a:lnTo>
                  <a:lnTo>
                    <a:pt x="245173" y="308515"/>
                  </a:lnTo>
                  <a:lnTo>
                    <a:pt x="269177" y="324422"/>
                  </a:lnTo>
                  <a:lnTo>
                    <a:pt x="285655" y="296132"/>
                  </a:lnTo>
                  <a:lnTo>
                    <a:pt x="305943" y="307276"/>
                  </a:lnTo>
                  <a:lnTo>
                    <a:pt x="321945" y="317945"/>
                  </a:lnTo>
                  <a:lnTo>
                    <a:pt x="328327" y="336042"/>
                  </a:lnTo>
                  <a:lnTo>
                    <a:pt x="328327" y="336042"/>
                  </a:lnTo>
                  <a:lnTo>
                    <a:pt x="328327" y="3360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7" name="Freeform: Shape 1276">
              <a:extLst>
                <a:ext uri="{FF2B5EF4-FFF2-40B4-BE49-F238E27FC236}">
                  <a16:creationId xmlns:a16="http://schemas.microsoft.com/office/drawing/2014/main" id="{B5238D62-350F-EDE3-9FD9-FEEE83247210}"/>
                </a:ext>
              </a:extLst>
            </p:cNvPr>
            <p:cNvSpPr/>
            <p:nvPr/>
          </p:nvSpPr>
          <p:spPr>
            <a:xfrm>
              <a:off x="7094353" y="525826"/>
              <a:ext cx="778575" cy="722435"/>
            </a:xfrm>
            <a:custGeom>
              <a:avLst/>
              <a:gdLst>
                <a:gd name="connsiteX0" fmla="*/ 64484 w 462343"/>
                <a:gd name="connsiteY0" fmla="*/ 429006 h 429005"/>
                <a:gd name="connsiteX1" fmla="*/ 59150 w 462343"/>
                <a:gd name="connsiteY1" fmla="*/ 402431 h 429005"/>
                <a:gd name="connsiteX2" fmla="*/ 52673 w 462343"/>
                <a:gd name="connsiteY2" fmla="*/ 384334 h 429005"/>
                <a:gd name="connsiteX3" fmla="*/ 71818 w 462343"/>
                <a:gd name="connsiteY3" fmla="*/ 369380 h 429005"/>
                <a:gd name="connsiteX4" fmla="*/ 82486 w 462343"/>
                <a:gd name="connsiteY4" fmla="*/ 387953 h 429005"/>
                <a:gd name="connsiteX5" fmla="*/ 76105 w 462343"/>
                <a:gd name="connsiteY5" fmla="*/ 404527 h 429005"/>
                <a:gd name="connsiteX6" fmla="*/ 102203 w 462343"/>
                <a:gd name="connsiteY6" fmla="*/ 403384 h 429005"/>
                <a:gd name="connsiteX7" fmla="*/ 104775 w 462343"/>
                <a:gd name="connsiteY7" fmla="*/ 382143 h 429005"/>
                <a:gd name="connsiteX8" fmla="*/ 89345 w 462343"/>
                <a:gd name="connsiteY8" fmla="*/ 367189 h 429005"/>
                <a:gd name="connsiteX9" fmla="*/ 91440 w 462343"/>
                <a:gd name="connsiteY9" fmla="*/ 350139 h 429005"/>
                <a:gd name="connsiteX10" fmla="*/ 112776 w 462343"/>
                <a:gd name="connsiteY10" fmla="*/ 352806 h 429005"/>
                <a:gd name="connsiteX11" fmla="*/ 119634 w 462343"/>
                <a:gd name="connsiteY11" fmla="*/ 366617 h 429005"/>
                <a:gd name="connsiteX12" fmla="*/ 130302 w 462343"/>
                <a:gd name="connsiteY12" fmla="*/ 350615 h 429005"/>
                <a:gd name="connsiteX13" fmla="*/ 128682 w 462343"/>
                <a:gd name="connsiteY13" fmla="*/ 328803 h 429005"/>
                <a:gd name="connsiteX14" fmla="*/ 145161 w 462343"/>
                <a:gd name="connsiteY14" fmla="*/ 335185 h 429005"/>
                <a:gd name="connsiteX15" fmla="*/ 147256 w 462343"/>
                <a:gd name="connsiteY15" fmla="*/ 318135 h 429005"/>
                <a:gd name="connsiteX16" fmla="*/ 169069 w 462343"/>
                <a:gd name="connsiteY16" fmla="*/ 316516 h 429005"/>
                <a:gd name="connsiteX17" fmla="*/ 162687 w 462343"/>
                <a:gd name="connsiteY17" fmla="*/ 298418 h 429005"/>
                <a:gd name="connsiteX18" fmla="*/ 179165 w 462343"/>
                <a:gd name="connsiteY18" fmla="*/ 304800 h 429005"/>
                <a:gd name="connsiteX19" fmla="*/ 190309 w 462343"/>
                <a:gd name="connsiteY19" fmla="*/ 319183 h 429005"/>
                <a:gd name="connsiteX20" fmla="*/ 208883 w 462343"/>
                <a:gd name="connsiteY20" fmla="*/ 308420 h 429005"/>
                <a:gd name="connsiteX21" fmla="*/ 224885 w 462343"/>
                <a:gd name="connsiteY21" fmla="*/ 319088 h 429005"/>
                <a:gd name="connsiteX22" fmla="*/ 241935 w 462343"/>
                <a:gd name="connsiteY22" fmla="*/ 321183 h 429005"/>
                <a:gd name="connsiteX23" fmla="*/ 260509 w 462343"/>
                <a:gd name="connsiteY23" fmla="*/ 310515 h 429005"/>
                <a:gd name="connsiteX24" fmla="*/ 258889 w 462343"/>
                <a:gd name="connsiteY24" fmla="*/ 288703 h 429005"/>
                <a:gd name="connsiteX25" fmla="*/ 280701 w 462343"/>
                <a:gd name="connsiteY25" fmla="*/ 287084 h 429005"/>
                <a:gd name="connsiteX26" fmla="*/ 279082 w 462343"/>
                <a:gd name="connsiteY26" fmla="*/ 265176 h 429005"/>
                <a:gd name="connsiteX27" fmla="*/ 292322 w 462343"/>
                <a:gd name="connsiteY27" fmla="*/ 262509 h 429005"/>
                <a:gd name="connsiteX28" fmla="*/ 310991 w 462343"/>
                <a:gd name="connsiteY28" fmla="*/ 251841 h 429005"/>
                <a:gd name="connsiteX29" fmla="*/ 304514 w 462343"/>
                <a:gd name="connsiteY29" fmla="*/ 233743 h 429005"/>
                <a:gd name="connsiteX30" fmla="*/ 315182 w 462343"/>
                <a:gd name="connsiteY30" fmla="*/ 217742 h 429005"/>
                <a:gd name="connsiteX31" fmla="*/ 333756 w 462343"/>
                <a:gd name="connsiteY31" fmla="*/ 207074 h 429005"/>
                <a:gd name="connsiteX32" fmla="*/ 348043 w 462343"/>
                <a:gd name="connsiteY32" fmla="*/ 195929 h 429005"/>
                <a:gd name="connsiteX33" fmla="*/ 358711 w 462343"/>
                <a:gd name="connsiteY33" fmla="*/ 179927 h 429005"/>
                <a:gd name="connsiteX34" fmla="*/ 381000 w 462343"/>
                <a:gd name="connsiteY34" fmla="*/ 174022 h 429005"/>
                <a:gd name="connsiteX35" fmla="*/ 391096 w 462343"/>
                <a:gd name="connsiteY35" fmla="*/ 162306 h 429005"/>
                <a:gd name="connsiteX36" fmla="*/ 406527 w 462343"/>
                <a:gd name="connsiteY36" fmla="*/ 177165 h 429005"/>
                <a:gd name="connsiteX37" fmla="*/ 418243 w 462343"/>
                <a:gd name="connsiteY37" fmla="*/ 187262 h 429005"/>
                <a:gd name="connsiteX38" fmla="*/ 438531 w 462343"/>
                <a:gd name="connsiteY38" fmla="*/ 198406 h 429005"/>
                <a:gd name="connsiteX39" fmla="*/ 444817 w 462343"/>
                <a:gd name="connsiteY39" fmla="*/ 181927 h 429005"/>
                <a:gd name="connsiteX40" fmla="*/ 459676 w 462343"/>
                <a:gd name="connsiteY40" fmla="*/ 166402 h 429005"/>
                <a:gd name="connsiteX41" fmla="*/ 462343 w 462343"/>
                <a:gd name="connsiteY41" fmla="*/ 145161 h 429005"/>
                <a:gd name="connsiteX42" fmla="*/ 447389 w 462343"/>
                <a:gd name="connsiteY42" fmla="*/ 126016 h 429005"/>
                <a:gd name="connsiteX43" fmla="*/ 460153 w 462343"/>
                <a:gd name="connsiteY43" fmla="*/ 92964 h 429005"/>
                <a:gd name="connsiteX44" fmla="*/ 450532 w 462343"/>
                <a:gd name="connsiteY44" fmla="*/ 65818 h 429005"/>
                <a:gd name="connsiteX45" fmla="*/ 434530 w 462343"/>
                <a:gd name="connsiteY45" fmla="*/ 55245 h 429005"/>
                <a:gd name="connsiteX46" fmla="*/ 448913 w 462343"/>
                <a:gd name="connsiteY46" fmla="*/ 44005 h 429005"/>
                <a:gd name="connsiteX47" fmla="*/ 428148 w 462343"/>
                <a:gd name="connsiteY47" fmla="*/ 37148 h 429005"/>
                <a:gd name="connsiteX48" fmla="*/ 412146 w 462343"/>
                <a:gd name="connsiteY48" fmla="*/ 26479 h 429005"/>
                <a:gd name="connsiteX49" fmla="*/ 396240 w 462343"/>
                <a:gd name="connsiteY49" fmla="*/ 15907 h 429005"/>
                <a:gd name="connsiteX50" fmla="*/ 372237 w 462343"/>
                <a:gd name="connsiteY50" fmla="*/ 0 h 429005"/>
                <a:gd name="connsiteX51" fmla="*/ 349377 w 462343"/>
                <a:gd name="connsiteY51" fmla="*/ 10097 h 429005"/>
                <a:gd name="connsiteX52" fmla="*/ 331375 w 462343"/>
                <a:gd name="connsiteY52" fmla="*/ 16574 h 429005"/>
                <a:gd name="connsiteX53" fmla="*/ 320135 w 462343"/>
                <a:gd name="connsiteY53" fmla="*/ 2191 h 429005"/>
                <a:gd name="connsiteX54" fmla="*/ 302609 w 462343"/>
                <a:gd name="connsiteY54" fmla="*/ 4381 h 429005"/>
                <a:gd name="connsiteX55" fmla="*/ 284512 w 462343"/>
                <a:gd name="connsiteY55" fmla="*/ 10763 h 429005"/>
                <a:gd name="connsiteX56" fmla="*/ 273367 w 462343"/>
                <a:gd name="connsiteY56" fmla="*/ 31051 h 429005"/>
                <a:gd name="connsiteX57" fmla="*/ 271272 w 462343"/>
                <a:gd name="connsiteY57" fmla="*/ 48006 h 429005"/>
                <a:gd name="connsiteX58" fmla="*/ 260699 w 462343"/>
                <a:gd name="connsiteY58" fmla="*/ 64008 h 429005"/>
                <a:gd name="connsiteX59" fmla="*/ 248983 w 462343"/>
                <a:gd name="connsiteY59" fmla="*/ 53912 h 429005"/>
                <a:gd name="connsiteX60" fmla="*/ 227171 w 462343"/>
                <a:gd name="connsiteY60" fmla="*/ 55531 h 429005"/>
                <a:gd name="connsiteX61" fmla="*/ 229362 w 462343"/>
                <a:gd name="connsiteY61" fmla="*/ 73152 h 429005"/>
                <a:gd name="connsiteX62" fmla="*/ 218122 w 462343"/>
                <a:gd name="connsiteY62" fmla="*/ 58769 h 429005"/>
                <a:gd name="connsiteX63" fmla="*/ 203263 w 462343"/>
                <a:gd name="connsiteY63" fmla="*/ 74200 h 429005"/>
                <a:gd name="connsiteX64" fmla="*/ 192691 w 462343"/>
                <a:gd name="connsiteY64" fmla="*/ 90202 h 429005"/>
                <a:gd name="connsiteX65" fmla="*/ 177736 w 462343"/>
                <a:gd name="connsiteY65" fmla="*/ 71056 h 429005"/>
                <a:gd name="connsiteX66" fmla="*/ 161830 w 462343"/>
                <a:gd name="connsiteY66" fmla="*/ 60484 h 429005"/>
                <a:gd name="connsiteX67" fmla="*/ 143732 w 462343"/>
                <a:gd name="connsiteY67" fmla="*/ 66866 h 429005"/>
                <a:gd name="connsiteX68" fmla="*/ 128873 w 462343"/>
                <a:gd name="connsiteY68" fmla="*/ 82391 h 429005"/>
                <a:gd name="connsiteX69" fmla="*/ 114490 w 462343"/>
                <a:gd name="connsiteY69" fmla="*/ 93536 h 429005"/>
                <a:gd name="connsiteX70" fmla="*/ 95345 w 462343"/>
                <a:gd name="connsiteY70" fmla="*/ 108490 h 429005"/>
                <a:gd name="connsiteX71" fmla="*/ 78391 w 462343"/>
                <a:gd name="connsiteY71" fmla="*/ 106394 h 429005"/>
                <a:gd name="connsiteX72" fmla="*/ 57055 w 462343"/>
                <a:gd name="connsiteY72" fmla="*/ 103727 h 429005"/>
                <a:gd name="connsiteX73" fmla="*/ 41720 w 462343"/>
                <a:gd name="connsiteY73" fmla="*/ 158115 h 429005"/>
                <a:gd name="connsiteX74" fmla="*/ 39624 w 462343"/>
                <a:gd name="connsiteY74" fmla="*/ 175165 h 429005"/>
                <a:gd name="connsiteX75" fmla="*/ 29527 w 462343"/>
                <a:gd name="connsiteY75" fmla="*/ 186880 h 429005"/>
                <a:gd name="connsiteX76" fmla="*/ 25908 w 462343"/>
                <a:gd name="connsiteY76" fmla="*/ 216694 h 429005"/>
                <a:gd name="connsiteX77" fmla="*/ 37052 w 462343"/>
                <a:gd name="connsiteY77" fmla="*/ 231076 h 429005"/>
                <a:gd name="connsiteX78" fmla="*/ 28575 w 462343"/>
                <a:gd name="connsiteY78" fmla="*/ 264605 h 429005"/>
                <a:gd name="connsiteX79" fmla="*/ 13716 w 462343"/>
                <a:gd name="connsiteY79" fmla="*/ 280035 h 429005"/>
                <a:gd name="connsiteX80" fmla="*/ 3143 w 462343"/>
                <a:gd name="connsiteY80" fmla="*/ 296037 h 429005"/>
                <a:gd name="connsiteX81" fmla="*/ 14288 w 462343"/>
                <a:gd name="connsiteY81" fmla="*/ 310420 h 429005"/>
                <a:gd name="connsiteX82" fmla="*/ 0 w 462343"/>
                <a:gd name="connsiteY82" fmla="*/ 321564 h 429005"/>
                <a:gd name="connsiteX83" fmla="*/ 6382 w 462343"/>
                <a:gd name="connsiteY83" fmla="*/ 339662 h 429005"/>
                <a:gd name="connsiteX84" fmla="*/ 8572 w 462343"/>
                <a:gd name="connsiteY84" fmla="*/ 357283 h 429005"/>
                <a:gd name="connsiteX85" fmla="*/ 24479 w 462343"/>
                <a:gd name="connsiteY85" fmla="*/ 367856 h 429005"/>
                <a:gd name="connsiteX86" fmla="*/ 35719 w 462343"/>
                <a:gd name="connsiteY86" fmla="*/ 382238 h 429005"/>
                <a:gd name="connsiteX87" fmla="*/ 46387 w 462343"/>
                <a:gd name="connsiteY87" fmla="*/ 400812 h 429005"/>
                <a:gd name="connsiteX88" fmla="*/ 58102 w 462343"/>
                <a:gd name="connsiteY88" fmla="*/ 410909 h 429005"/>
                <a:gd name="connsiteX89" fmla="*/ 64484 w 462343"/>
                <a:gd name="connsiteY89" fmla="*/ 429006 h 429005"/>
                <a:gd name="connsiteX90" fmla="*/ 64484 w 462343"/>
                <a:gd name="connsiteY90" fmla="*/ 429006 h 429005"/>
                <a:gd name="connsiteX91" fmla="*/ 64484 w 462343"/>
                <a:gd name="connsiteY91" fmla="*/ 429006 h 4290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62343" h="429005">
                  <a:moveTo>
                    <a:pt x="64484" y="429006"/>
                  </a:moveTo>
                  <a:lnTo>
                    <a:pt x="59150" y="402431"/>
                  </a:lnTo>
                  <a:lnTo>
                    <a:pt x="52673" y="384334"/>
                  </a:lnTo>
                  <a:lnTo>
                    <a:pt x="71818" y="369380"/>
                  </a:lnTo>
                  <a:lnTo>
                    <a:pt x="82486" y="387953"/>
                  </a:lnTo>
                  <a:lnTo>
                    <a:pt x="76105" y="404527"/>
                  </a:lnTo>
                  <a:lnTo>
                    <a:pt x="102203" y="403384"/>
                  </a:lnTo>
                  <a:lnTo>
                    <a:pt x="104775" y="382143"/>
                  </a:lnTo>
                  <a:lnTo>
                    <a:pt x="89345" y="367189"/>
                  </a:lnTo>
                  <a:lnTo>
                    <a:pt x="91440" y="350139"/>
                  </a:lnTo>
                  <a:lnTo>
                    <a:pt x="112776" y="352806"/>
                  </a:lnTo>
                  <a:lnTo>
                    <a:pt x="119634" y="366617"/>
                  </a:lnTo>
                  <a:lnTo>
                    <a:pt x="130302" y="350615"/>
                  </a:lnTo>
                  <a:lnTo>
                    <a:pt x="128682" y="328803"/>
                  </a:lnTo>
                  <a:lnTo>
                    <a:pt x="145161" y="335185"/>
                  </a:lnTo>
                  <a:lnTo>
                    <a:pt x="147256" y="318135"/>
                  </a:lnTo>
                  <a:lnTo>
                    <a:pt x="169069" y="316516"/>
                  </a:lnTo>
                  <a:lnTo>
                    <a:pt x="162687" y="298418"/>
                  </a:lnTo>
                  <a:lnTo>
                    <a:pt x="179165" y="304800"/>
                  </a:lnTo>
                  <a:lnTo>
                    <a:pt x="190309" y="319183"/>
                  </a:lnTo>
                  <a:lnTo>
                    <a:pt x="208883" y="308420"/>
                  </a:lnTo>
                  <a:lnTo>
                    <a:pt x="224885" y="319088"/>
                  </a:lnTo>
                  <a:lnTo>
                    <a:pt x="241935" y="321183"/>
                  </a:lnTo>
                  <a:lnTo>
                    <a:pt x="260509" y="310515"/>
                  </a:lnTo>
                  <a:lnTo>
                    <a:pt x="258889" y="288703"/>
                  </a:lnTo>
                  <a:lnTo>
                    <a:pt x="280701" y="287084"/>
                  </a:lnTo>
                  <a:lnTo>
                    <a:pt x="279082" y="265176"/>
                  </a:lnTo>
                  <a:lnTo>
                    <a:pt x="292322" y="262509"/>
                  </a:lnTo>
                  <a:lnTo>
                    <a:pt x="310991" y="251841"/>
                  </a:lnTo>
                  <a:lnTo>
                    <a:pt x="304514" y="233743"/>
                  </a:lnTo>
                  <a:lnTo>
                    <a:pt x="315182" y="217742"/>
                  </a:lnTo>
                  <a:lnTo>
                    <a:pt x="333756" y="207074"/>
                  </a:lnTo>
                  <a:lnTo>
                    <a:pt x="348043" y="195929"/>
                  </a:lnTo>
                  <a:lnTo>
                    <a:pt x="358711" y="179927"/>
                  </a:lnTo>
                  <a:lnTo>
                    <a:pt x="381000" y="174022"/>
                  </a:lnTo>
                  <a:lnTo>
                    <a:pt x="391096" y="162306"/>
                  </a:lnTo>
                  <a:lnTo>
                    <a:pt x="406527" y="177165"/>
                  </a:lnTo>
                  <a:lnTo>
                    <a:pt x="418243" y="187262"/>
                  </a:lnTo>
                  <a:lnTo>
                    <a:pt x="438531" y="198406"/>
                  </a:lnTo>
                  <a:lnTo>
                    <a:pt x="444817" y="181927"/>
                  </a:lnTo>
                  <a:lnTo>
                    <a:pt x="459676" y="166402"/>
                  </a:lnTo>
                  <a:lnTo>
                    <a:pt x="462343" y="145161"/>
                  </a:lnTo>
                  <a:lnTo>
                    <a:pt x="447389" y="126016"/>
                  </a:lnTo>
                  <a:lnTo>
                    <a:pt x="460153" y="92964"/>
                  </a:lnTo>
                  <a:lnTo>
                    <a:pt x="450532" y="65818"/>
                  </a:lnTo>
                  <a:lnTo>
                    <a:pt x="434530" y="55245"/>
                  </a:lnTo>
                  <a:lnTo>
                    <a:pt x="448913" y="44005"/>
                  </a:lnTo>
                  <a:lnTo>
                    <a:pt x="428148" y="37148"/>
                  </a:lnTo>
                  <a:lnTo>
                    <a:pt x="412146" y="26479"/>
                  </a:lnTo>
                  <a:lnTo>
                    <a:pt x="396240" y="15907"/>
                  </a:lnTo>
                  <a:lnTo>
                    <a:pt x="372237" y="0"/>
                  </a:lnTo>
                  <a:lnTo>
                    <a:pt x="349377" y="10097"/>
                  </a:lnTo>
                  <a:lnTo>
                    <a:pt x="331375" y="16574"/>
                  </a:lnTo>
                  <a:lnTo>
                    <a:pt x="320135" y="2191"/>
                  </a:lnTo>
                  <a:lnTo>
                    <a:pt x="302609" y="4381"/>
                  </a:lnTo>
                  <a:lnTo>
                    <a:pt x="284512" y="10763"/>
                  </a:lnTo>
                  <a:lnTo>
                    <a:pt x="273367" y="31051"/>
                  </a:lnTo>
                  <a:lnTo>
                    <a:pt x="271272" y="48006"/>
                  </a:lnTo>
                  <a:lnTo>
                    <a:pt x="260699" y="64008"/>
                  </a:lnTo>
                  <a:lnTo>
                    <a:pt x="248983" y="53912"/>
                  </a:lnTo>
                  <a:lnTo>
                    <a:pt x="227171" y="55531"/>
                  </a:lnTo>
                  <a:lnTo>
                    <a:pt x="229362" y="73152"/>
                  </a:lnTo>
                  <a:lnTo>
                    <a:pt x="218122" y="58769"/>
                  </a:lnTo>
                  <a:lnTo>
                    <a:pt x="203263" y="74200"/>
                  </a:lnTo>
                  <a:lnTo>
                    <a:pt x="192691" y="90202"/>
                  </a:lnTo>
                  <a:lnTo>
                    <a:pt x="177736" y="71056"/>
                  </a:lnTo>
                  <a:lnTo>
                    <a:pt x="161830" y="60484"/>
                  </a:lnTo>
                  <a:lnTo>
                    <a:pt x="143732" y="66866"/>
                  </a:lnTo>
                  <a:lnTo>
                    <a:pt x="128873" y="82391"/>
                  </a:lnTo>
                  <a:lnTo>
                    <a:pt x="114490" y="93536"/>
                  </a:lnTo>
                  <a:lnTo>
                    <a:pt x="95345" y="108490"/>
                  </a:lnTo>
                  <a:lnTo>
                    <a:pt x="78391" y="106394"/>
                  </a:lnTo>
                  <a:lnTo>
                    <a:pt x="57055" y="103727"/>
                  </a:lnTo>
                  <a:lnTo>
                    <a:pt x="41720" y="158115"/>
                  </a:lnTo>
                  <a:lnTo>
                    <a:pt x="39624" y="175165"/>
                  </a:lnTo>
                  <a:lnTo>
                    <a:pt x="29527" y="186880"/>
                  </a:lnTo>
                  <a:lnTo>
                    <a:pt x="25908" y="216694"/>
                  </a:lnTo>
                  <a:lnTo>
                    <a:pt x="37052" y="231076"/>
                  </a:lnTo>
                  <a:lnTo>
                    <a:pt x="28575" y="264605"/>
                  </a:lnTo>
                  <a:lnTo>
                    <a:pt x="13716" y="280035"/>
                  </a:lnTo>
                  <a:lnTo>
                    <a:pt x="3143" y="296037"/>
                  </a:lnTo>
                  <a:lnTo>
                    <a:pt x="14288" y="310420"/>
                  </a:lnTo>
                  <a:lnTo>
                    <a:pt x="0" y="321564"/>
                  </a:lnTo>
                  <a:lnTo>
                    <a:pt x="6382" y="339662"/>
                  </a:lnTo>
                  <a:lnTo>
                    <a:pt x="8572" y="357283"/>
                  </a:lnTo>
                  <a:lnTo>
                    <a:pt x="24479" y="367856"/>
                  </a:lnTo>
                  <a:lnTo>
                    <a:pt x="35719" y="382238"/>
                  </a:lnTo>
                  <a:lnTo>
                    <a:pt x="46387" y="400812"/>
                  </a:lnTo>
                  <a:lnTo>
                    <a:pt x="58102" y="410909"/>
                  </a:lnTo>
                  <a:lnTo>
                    <a:pt x="64484" y="429006"/>
                  </a:lnTo>
                  <a:lnTo>
                    <a:pt x="64484" y="429006"/>
                  </a:lnTo>
                  <a:lnTo>
                    <a:pt x="64484" y="42900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8" name="Freeform: Shape 1277">
              <a:extLst>
                <a:ext uri="{FF2B5EF4-FFF2-40B4-BE49-F238E27FC236}">
                  <a16:creationId xmlns:a16="http://schemas.microsoft.com/office/drawing/2014/main" id="{A0366C18-683F-5314-1AA5-1ABB265038F4}"/>
                </a:ext>
              </a:extLst>
            </p:cNvPr>
            <p:cNvSpPr/>
            <p:nvPr/>
          </p:nvSpPr>
          <p:spPr>
            <a:xfrm>
              <a:off x="8024985" y="517486"/>
              <a:ext cx="993991" cy="1049328"/>
            </a:xfrm>
            <a:custGeom>
              <a:avLst/>
              <a:gdLst>
                <a:gd name="connsiteX0" fmla="*/ 348711 w 590264"/>
                <a:gd name="connsiteY0" fmla="*/ 623126 h 623125"/>
                <a:gd name="connsiteX1" fmla="*/ 371666 w 590264"/>
                <a:gd name="connsiteY1" fmla="*/ 613029 h 623125"/>
                <a:gd name="connsiteX2" fmla="*/ 374238 w 590264"/>
                <a:gd name="connsiteY2" fmla="*/ 591693 h 623125"/>
                <a:gd name="connsiteX3" fmla="*/ 385382 w 590264"/>
                <a:gd name="connsiteY3" fmla="*/ 571405 h 623125"/>
                <a:gd name="connsiteX4" fmla="*/ 388048 w 590264"/>
                <a:gd name="connsiteY4" fmla="*/ 550069 h 623125"/>
                <a:gd name="connsiteX5" fmla="*/ 390144 w 590264"/>
                <a:gd name="connsiteY5" fmla="*/ 533019 h 623125"/>
                <a:gd name="connsiteX6" fmla="*/ 409290 w 590264"/>
                <a:gd name="connsiteY6" fmla="*/ 517969 h 623125"/>
                <a:gd name="connsiteX7" fmla="*/ 427958 w 590264"/>
                <a:gd name="connsiteY7" fmla="*/ 507302 h 623125"/>
                <a:gd name="connsiteX8" fmla="*/ 446532 w 590264"/>
                <a:gd name="connsiteY8" fmla="*/ 496634 h 623125"/>
                <a:gd name="connsiteX9" fmla="*/ 469964 w 590264"/>
                <a:gd name="connsiteY9" fmla="*/ 482156 h 623125"/>
                <a:gd name="connsiteX10" fmla="*/ 485394 w 590264"/>
                <a:gd name="connsiteY10" fmla="*/ 462439 h 623125"/>
                <a:gd name="connsiteX11" fmla="*/ 503492 w 590264"/>
                <a:gd name="connsiteY11" fmla="*/ 455962 h 623125"/>
                <a:gd name="connsiteX12" fmla="*/ 531686 w 590264"/>
                <a:gd name="connsiteY12" fmla="*/ 437769 h 623125"/>
                <a:gd name="connsiteX13" fmla="*/ 551402 w 590264"/>
                <a:gd name="connsiteY13" fmla="*/ 453200 h 623125"/>
                <a:gd name="connsiteX14" fmla="*/ 566357 w 590264"/>
                <a:gd name="connsiteY14" fmla="*/ 472440 h 623125"/>
                <a:gd name="connsiteX15" fmla="*/ 590265 w 590264"/>
                <a:gd name="connsiteY15" fmla="*/ 419005 h 623125"/>
                <a:gd name="connsiteX16" fmla="*/ 548164 w 590264"/>
                <a:gd name="connsiteY16" fmla="*/ 374904 h 623125"/>
                <a:gd name="connsiteX17" fmla="*/ 526256 w 590264"/>
                <a:gd name="connsiteY17" fmla="*/ 341852 h 623125"/>
                <a:gd name="connsiteX18" fmla="*/ 518732 w 590264"/>
                <a:gd name="connsiteY18" fmla="*/ 297561 h 623125"/>
                <a:gd name="connsiteX19" fmla="*/ 521875 w 590264"/>
                <a:gd name="connsiteY19" fmla="*/ 271939 h 623125"/>
                <a:gd name="connsiteX20" fmla="*/ 529590 w 590264"/>
                <a:gd name="connsiteY20" fmla="*/ 69342 h 623125"/>
                <a:gd name="connsiteX21" fmla="*/ 529590 w 590264"/>
                <a:gd name="connsiteY21" fmla="*/ 34671 h 623125"/>
                <a:gd name="connsiteX22" fmla="*/ 529495 w 590264"/>
                <a:gd name="connsiteY22" fmla="*/ 0 h 623125"/>
                <a:gd name="connsiteX23" fmla="*/ 459200 w 590264"/>
                <a:gd name="connsiteY23" fmla="*/ 8668 h 623125"/>
                <a:gd name="connsiteX24" fmla="*/ 436817 w 590264"/>
                <a:gd name="connsiteY24" fmla="*/ 14573 h 623125"/>
                <a:gd name="connsiteX25" fmla="*/ 407575 w 590264"/>
                <a:gd name="connsiteY25" fmla="*/ 41243 h 623125"/>
                <a:gd name="connsiteX26" fmla="*/ 390049 w 590264"/>
                <a:gd name="connsiteY26" fmla="*/ 43434 h 623125"/>
                <a:gd name="connsiteX27" fmla="*/ 371380 w 590264"/>
                <a:gd name="connsiteY27" fmla="*/ 54102 h 623125"/>
                <a:gd name="connsiteX28" fmla="*/ 352235 w 590264"/>
                <a:gd name="connsiteY28" fmla="*/ 69056 h 623125"/>
                <a:gd name="connsiteX29" fmla="*/ 331470 w 590264"/>
                <a:gd name="connsiteY29" fmla="*/ 62198 h 623125"/>
                <a:gd name="connsiteX30" fmla="*/ 312801 w 590264"/>
                <a:gd name="connsiteY30" fmla="*/ 72866 h 623125"/>
                <a:gd name="connsiteX31" fmla="*/ 289941 w 590264"/>
                <a:gd name="connsiteY31" fmla="*/ 83058 h 623125"/>
                <a:gd name="connsiteX32" fmla="*/ 261747 w 590264"/>
                <a:gd name="connsiteY32" fmla="*/ 101251 h 623125"/>
                <a:gd name="connsiteX33" fmla="*/ 243078 w 590264"/>
                <a:gd name="connsiteY33" fmla="*/ 111919 h 623125"/>
                <a:gd name="connsiteX34" fmla="*/ 206407 w 590264"/>
                <a:gd name="connsiteY34" fmla="*/ 129064 h 623125"/>
                <a:gd name="connsiteX35" fmla="*/ 191453 w 590264"/>
                <a:gd name="connsiteY35" fmla="*/ 144590 h 623125"/>
                <a:gd name="connsiteX36" fmla="*/ 147352 w 590264"/>
                <a:gd name="connsiteY36" fmla="*/ 186785 h 623125"/>
                <a:gd name="connsiteX37" fmla="*/ 129254 w 590264"/>
                <a:gd name="connsiteY37" fmla="*/ 193167 h 623125"/>
                <a:gd name="connsiteX38" fmla="*/ 114300 w 590264"/>
                <a:gd name="connsiteY38" fmla="*/ 208693 h 623125"/>
                <a:gd name="connsiteX39" fmla="*/ 95155 w 590264"/>
                <a:gd name="connsiteY39" fmla="*/ 223647 h 623125"/>
                <a:gd name="connsiteX40" fmla="*/ 80867 w 590264"/>
                <a:gd name="connsiteY40" fmla="*/ 234887 h 623125"/>
                <a:gd name="connsiteX41" fmla="*/ 57436 w 590264"/>
                <a:gd name="connsiteY41" fmla="*/ 249269 h 623125"/>
                <a:gd name="connsiteX42" fmla="*/ 45148 w 590264"/>
                <a:gd name="connsiteY42" fmla="*/ 278130 h 623125"/>
                <a:gd name="connsiteX43" fmla="*/ 30861 w 590264"/>
                <a:gd name="connsiteY43" fmla="*/ 289369 h 623125"/>
                <a:gd name="connsiteX44" fmla="*/ 3143 w 590264"/>
                <a:gd name="connsiteY44" fmla="*/ 303276 h 623125"/>
                <a:gd name="connsiteX45" fmla="*/ 0 w 590264"/>
                <a:gd name="connsiteY45" fmla="*/ 328898 h 623125"/>
                <a:gd name="connsiteX46" fmla="*/ 19717 w 590264"/>
                <a:gd name="connsiteY46" fmla="*/ 344329 h 623125"/>
                <a:gd name="connsiteX47" fmla="*/ 30956 w 590264"/>
                <a:gd name="connsiteY47" fmla="*/ 358712 h 623125"/>
                <a:gd name="connsiteX48" fmla="*/ 50673 w 590264"/>
                <a:gd name="connsiteY48" fmla="*/ 374142 h 623125"/>
                <a:gd name="connsiteX49" fmla="*/ 67723 w 590264"/>
                <a:gd name="connsiteY49" fmla="*/ 376238 h 623125"/>
                <a:gd name="connsiteX50" fmla="*/ 91154 w 590264"/>
                <a:gd name="connsiteY50" fmla="*/ 396431 h 623125"/>
                <a:gd name="connsiteX51" fmla="*/ 102394 w 590264"/>
                <a:gd name="connsiteY51" fmla="*/ 410813 h 623125"/>
                <a:gd name="connsiteX52" fmla="*/ 121539 w 590264"/>
                <a:gd name="connsiteY52" fmla="*/ 430530 h 623125"/>
                <a:gd name="connsiteX53" fmla="*/ 140780 w 590264"/>
                <a:gd name="connsiteY53" fmla="*/ 450247 h 623125"/>
                <a:gd name="connsiteX54" fmla="*/ 202121 w 590264"/>
                <a:gd name="connsiteY54" fmla="*/ 514064 h 623125"/>
                <a:gd name="connsiteX55" fmla="*/ 228791 w 590264"/>
                <a:gd name="connsiteY55" fmla="*/ 543401 h 623125"/>
                <a:gd name="connsiteX56" fmla="*/ 274701 w 590264"/>
                <a:gd name="connsiteY56" fmla="*/ 592360 h 623125"/>
                <a:gd name="connsiteX57" fmla="*/ 297561 w 590264"/>
                <a:gd name="connsiteY57" fmla="*/ 582168 h 623125"/>
                <a:gd name="connsiteX58" fmla="*/ 323088 w 590264"/>
                <a:gd name="connsiteY58" fmla="*/ 585311 h 623125"/>
                <a:gd name="connsiteX59" fmla="*/ 333851 w 590264"/>
                <a:gd name="connsiteY59" fmla="*/ 603980 h 623125"/>
                <a:gd name="connsiteX60" fmla="*/ 348711 w 590264"/>
                <a:gd name="connsiteY60" fmla="*/ 623126 h 623125"/>
                <a:gd name="connsiteX61" fmla="*/ 348711 w 590264"/>
                <a:gd name="connsiteY61" fmla="*/ 623126 h 623125"/>
                <a:gd name="connsiteX62" fmla="*/ 348711 w 590264"/>
                <a:gd name="connsiteY62" fmla="*/ 623126 h 6231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590264" h="623125">
                  <a:moveTo>
                    <a:pt x="348711" y="623126"/>
                  </a:moveTo>
                  <a:lnTo>
                    <a:pt x="371666" y="613029"/>
                  </a:lnTo>
                  <a:lnTo>
                    <a:pt x="374238" y="591693"/>
                  </a:lnTo>
                  <a:lnTo>
                    <a:pt x="385382" y="571405"/>
                  </a:lnTo>
                  <a:lnTo>
                    <a:pt x="388048" y="550069"/>
                  </a:lnTo>
                  <a:lnTo>
                    <a:pt x="390144" y="533019"/>
                  </a:lnTo>
                  <a:lnTo>
                    <a:pt x="409290" y="517969"/>
                  </a:lnTo>
                  <a:lnTo>
                    <a:pt x="427958" y="507302"/>
                  </a:lnTo>
                  <a:lnTo>
                    <a:pt x="446532" y="496634"/>
                  </a:lnTo>
                  <a:lnTo>
                    <a:pt x="469964" y="482156"/>
                  </a:lnTo>
                  <a:lnTo>
                    <a:pt x="485394" y="462439"/>
                  </a:lnTo>
                  <a:lnTo>
                    <a:pt x="503492" y="455962"/>
                  </a:lnTo>
                  <a:lnTo>
                    <a:pt x="531686" y="437769"/>
                  </a:lnTo>
                  <a:lnTo>
                    <a:pt x="551402" y="453200"/>
                  </a:lnTo>
                  <a:lnTo>
                    <a:pt x="566357" y="472440"/>
                  </a:lnTo>
                  <a:lnTo>
                    <a:pt x="590265" y="419005"/>
                  </a:lnTo>
                  <a:lnTo>
                    <a:pt x="548164" y="374904"/>
                  </a:lnTo>
                  <a:lnTo>
                    <a:pt x="526256" y="341852"/>
                  </a:lnTo>
                  <a:lnTo>
                    <a:pt x="518732" y="297561"/>
                  </a:lnTo>
                  <a:lnTo>
                    <a:pt x="521875" y="271939"/>
                  </a:lnTo>
                  <a:lnTo>
                    <a:pt x="529590" y="69342"/>
                  </a:lnTo>
                  <a:lnTo>
                    <a:pt x="529590" y="34671"/>
                  </a:lnTo>
                  <a:lnTo>
                    <a:pt x="529495" y="0"/>
                  </a:lnTo>
                  <a:lnTo>
                    <a:pt x="459200" y="8668"/>
                  </a:lnTo>
                  <a:lnTo>
                    <a:pt x="436817" y="14573"/>
                  </a:lnTo>
                  <a:lnTo>
                    <a:pt x="407575" y="41243"/>
                  </a:lnTo>
                  <a:lnTo>
                    <a:pt x="390049" y="43434"/>
                  </a:lnTo>
                  <a:lnTo>
                    <a:pt x="371380" y="54102"/>
                  </a:lnTo>
                  <a:lnTo>
                    <a:pt x="352235" y="69056"/>
                  </a:lnTo>
                  <a:lnTo>
                    <a:pt x="331470" y="62198"/>
                  </a:lnTo>
                  <a:lnTo>
                    <a:pt x="312801" y="72866"/>
                  </a:lnTo>
                  <a:lnTo>
                    <a:pt x="289941" y="83058"/>
                  </a:lnTo>
                  <a:lnTo>
                    <a:pt x="261747" y="101251"/>
                  </a:lnTo>
                  <a:lnTo>
                    <a:pt x="243078" y="111919"/>
                  </a:lnTo>
                  <a:lnTo>
                    <a:pt x="206407" y="129064"/>
                  </a:lnTo>
                  <a:lnTo>
                    <a:pt x="191453" y="144590"/>
                  </a:lnTo>
                  <a:lnTo>
                    <a:pt x="147352" y="186785"/>
                  </a:lnTo>
                  <a:lnTo>
                    <a:pt x="129254" y="193167"/>
                  </a:lnTo>
                  <a:lnTo>
                    <a:pt x="114300" y="208693"/>
                  </a:lnTo>
                  <a:lnTo>
                    <a:pt x="95155" y="223647"/>
                  </a:lnTo>
                  <a:lnTo>
                    <a:pt x="80867" y="234887"/>
                  </a:lnTo>
                  <a:lnTo>
                    <a:pt x="57436" y="249269"/>
                  </a:lnTo>
                  <a:lnTo>
                    <a:pt x="45148" y="278130"/>
                  </a:lnTo>
                  <a:lnTo>
                    <a:pt x="30861" y="289369"/>
                  </a:lnTo>
                  <a:lnTo>
                    <a:pt x="3143" y="303276"/>
                  </a:lnTo>
                  <a:lnTo>
                    <a:pt x="0" y="328898"/>
                  </a:lnTo>
                  <a:lnTo>
                    <a:pt x="19717" y="344329"/>
                  </a:lnTo>
                  <a:lnTo>
                    <a:pt x="30956" y="358712"/>
                  </a:lnTo>
                  <a:lnTo>
                    <a:pt x="50673" y="374142"/>
                  </a:lnTo>
                  <a:lnTo>
                    <a:pt x="67723" y="376238"/>
                  </a:lnTo>
                  <a:lnTo>
                    <a:pt x="91154" y="396431"/>
                  </a:lnTo>
                  <a:lnTo>
                    <a:pt x="102394" y="410813"/>
                  </a:lnTo>
                  <a:lnTo>
                    <a:pt x="121539" y="430530"/>
                  </a:lnTo>
                  <a:lnTo>
                    <a:pt x="140780" y="450247"/>
                  </a:lnTo>
                  <a:lnTo>
                    <a:pt x="202121" y="514064"/>
                  </a:lnTo>
                  <a:lnTo>
                    <a:pt x="228791" y="543401"/>
                  </a:lnTo>
                  <a:lnTo>
                    <a:pt x="274701" y="592360"/>
                  </a:lnTo>
                  <a:lnTo>
                    <a:pt x="297561" y="582168"/>
                  </a:lnTo>
                  <a:lnTo>
                    <a:pt x="323088" y="585311"/>
                  </a:lnTo>
                  <a:lnTo>
                    <a:pt x="333851" y="603980"/>
                  </a:lnTo>
                  <a:lnTo>
                    <a:pt x="348711" y="623126"/>
                  </a:lnTo>
                  <a:lnTo>
                    <a:pt x="348711" y="623126"/>
                  </a:lnTo>
                  <a:lnTo>
                    <a:pt x="348711" y="62312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79" name="Freeform: Shape 1278">
              <a:extLst>
                <a:ext uri="{FF2B5EF4-FFF2-40B4-BE49-F238E27FC236}">
                  <a16:creationId xmlns:a16="http://schemas.microsoft.com/office/drawing/2014/main" id="{CD230884-8DDE-94FD-7A2C-E945D53EF459}"/>
                </a:ext>
              </a:extLst>
            </p:cNvPr>
            <p:cNvSpPr/>
            <p:nvPr/>
          </p:nvSpPr>
          <p:spPr>
            <a:xfrm>
              <a:off x="7825129" y="142954"/>
              <a:ext cx="1123432" cy="751628"/>
            </a:xfrm>
            <a:custGeom>
              <a:avLst/>
              <a:gdLst>
                <a:gd name="connsiteX0" fmla="*/ 213550 w 667130"/>
                <a:gd name="connsiteY0" fmla="*/ 446342 h 446341"/>
                <a:gd name="connsiteX1" fmla="*/ 227933 w 667130"/>
                <a:gd name="connsiteY1" fmla="*/ 435102 h 446341"/>
                <a:gd name="connsiteX2" fmla="*/ 238030 w 667130"/>
                <a:gd name="connsiteY2" fmla="*/ 423386 h 446341"/>
                <a:gd name="connsiteX3" fmla="*/ 257746 w 667130"/>
                <a:gd name="connsiteY3" fmla="*/ 404146 h 446341"/>
                <a:gd name="connsiteX4" fmla="*/ 299275 w 667130"/>
                <a:gd name="connsiteY4" fmla="*/ 383286 h 446341"/>
                <a:gd name="connsiteX5" fmla="*/ 314134 w 667130"/>
                <a:gd name="connsiteY5" fmla="*/ 367856 h 446341"/>
                <a:gd name="connsiteX6" fmla="*/ 349282 w 667130"/>
                <a:gd name="connsiteY6" fmla="*/ 328898 h 446341"/>
                <a:gd name="connsiteX7" fmla="*/ 370141 w 667130"/>
                <a:gd name="connsiteY7" fmla="*/ 335756 h 446341"/>
                <a:gd name="connsiteX8" fmla="*/ 395668 w 667130"/>
                <a:gd name="connsiteY8" fmla="*/ 304324 h 446341"/>
                <a:gd name="connsiteX9" fmla="*/ 418052 w 667130"/>
                <a:gd name="connsiteY9" fmla="*/ 298418 h 446341"/>
                <a:gd name="connsiteX10" fmla="*/ 441484 w 667130"/>
                <a:gd name="connsiteY10" fmla="*/ 283940 h 446341"/>
                <a:gd name="connsiteX11" fmla="*/ 462819 w 667130"/>
                <a:gd name="connsiteY11" fmla="*/ 286607 h 446341"/>
                <a:gd name="connsiteX12" fmla="*/ 489966 w 667130"/>
                <a:gd name="connsiteY12" fmla="*/ 276987 h 446341"/>
                <a:gd name="connsiteX13" fmla="*/ 500634 w 667130"/>
                <a:gd name="connsiteY13" fmla="*/ 260985 h 446341"/>
                <a:gd name="connsiteX14" fmla="*/ 526256 w 667130"/>
                <a:gd name="connsiteY14" fmla="*/ 264128 h 446341"/>
                <a:gd name="connsiteX15" fmla="*/ 550164 w 667130"/>
                <a:gd name="connsiteY15" fmla="*/ 245459 h 446341"/>
                <a:gd name="connsiteX16" fmla="*/ 567785 w 667130"/>
                <a:gd name="connsiteY16" fmla="*/ 243269 h 446341"/>
                <a:gd name="connsiteX17" fmla="*/ 592836 w 667130"/>
                <a:gd name="connsiteY17" fmla="*/ 216027 h 446341"/>
                <a:gd name="connsiteX18" fmla="*/ 590645 w 667130"/>
                <a:gd name="connsiteY18" fmla="*/ 198406 h 446341"/>
                <a:gd name="connsiteX19" fmla="*/ 580454 w 667130"/>
                <a:gd name="connsiteY19" fmla="*/ 175546 h 446341"/>
                <a:gd name="connsiteX20" fmla="*/ 623602 w 667130"/>
                <a:gd name="connsiteY20" fmla="*/ 141923 h 446341"/>
                <a:gd name="connsiteX21" fmla="*/ 652367 w 667130"/>
                <a:gd name="connsiteY21" fmla="*/ 119443 h 446341"/>
                <a:gd name="connsiteX22" fmla="*/ 650176 w 667130"/>
                <a:gd name="connsiteY22" fmla="*/ 101917 h 446341"/>
                <a:gd name="connsiteX23" fmla="*/ 664083 w 667130"/>
                <a:gd name="connsiteY23" fmla="*/ 94964 h 446341"/>
                <a:gd name="connsiteX24" fmla="*/ 664559 w 667130"/>
                <a:gd name="connsiteY24" fmla="*/ 56007 h 446341"/>
                <a:gd name="connsiteX25" fmla="*/ 662368 w 667130"/>
                <a:gd name="connsiteY25" fmla="*/ 38386 h 446341"/>
                <a:gd name="connsiteX26" fmla="*/ 656463 w 667130"/>
                <a:gd name="connsiteY26" fmla="*/ 16097 h 446341"/>
                <a:gd name="connsiteX27" fmla="*/ 667131 w 667130"/>
                <a:gd name="connsiteY27" fmla="*/ 0 h 446341"/>
                <a:gd name="connsiteX28" fmla="*/ 450056 w 667130"/>
                <a:gd name="connsiteY28" fmla="*/ 3524 h 446341"/>
                <a:gd name="connsiteX29" fmla="*/ 404241 w 667130"/>
                <a:gd name="connsiteY29" fmla="*/ 23908 h 446341"/>
                <a:gd name="connsiteX30" fmla="*/ 371284 w 667130"/>
                <a:gd name="connsiteY30" fmla="*/ 45815 h 446341"/>
                <a:gd name="connsiteX31" fmla="*/ 329184 w 667130"/>
                <a:gd name="connsiteY31" fmla="*/ 70961 h 446341"/>
                <a:gd name="connsiteX32" fmla="*/ 322707 w 667130"/>
                <a:gd name="connsiteY32" fmla="*/ 52768 h 446341"/>
                <a:gd name="connsiteX33" fmla="*/ 299275 w 667130"/>
                <a:gd name="connsiteY33" fmla="*/ 67246 h 446341"/>
                <a:gd name="connsiteX34" fmla="*/ 293370 w 667130"/>
                <a:gd name="connsiteY34" fmla="*/ 44863 h 446341"/>
                <a:gd name="connsiteX35" fmla="*/ 267271 w 667130"/>
                <a:gd name="connsiteY35" fmla="*/ 45910 h 446341"/>
                <a:gd name="connsiteX36" fmla="*/ 256604 w 667130"/>
                <a:gd name="connsiteY36" fmla="*/ 62008 h 446341"/>
                <a:gd name="connsiteX37" fmla="*/ 183070 w 667130"/>
                <a:gd name="connsiteY37" fmla="*/ 96202 h 446341"/>
                <a:gd name="connsiteX38" fmla="*/ 164496 w 667130"/>
                <a:gd name="connsiteY38" fmla="*/ 106870 h 446341"/>
                <a:gd name="connsiteX39" fmla="*/ 139446 w 667130"/>
                <a:gd name="connsiteY39" fmla="*/ 134112 h 446341"/>
                <a:gd name="connsiteX40" fmla="*/ 128778 w 667130"/>
                <a:gd name="connsiteY40" fmla="*/ 150114 h 446341"/>
                <a:gd name="connsiteX41" fmla="*/ 125635 w 667130"/>
                <a:gd name="connsiteY41" fmla="*/ 175736 h 446341"/>
                <a:gd name="connsiteX42" fmla="*/ 107537 w 667130"/>
                <a:gd name="connsiteY42" fmla="*/ 182118 h 446341"/>
                <a:gd name="connsiteX43" fmla="*/ 84582 w 667130"/>
                <a:gd name="connsiteY43" fmla="*/ 192310 h 446341"/>
                <a:gd name="connsiteX44" fmla="*/ 86773 w 667130"/>
                <a:gd name="connsiteY44" fmla="*/ 209836 h 446341"/>
                <a:gd name="connsiteX45" fmla="*/ 65532 w 667130"/>
                <a:gd name="connsiteY45" fmla="*/ 241840 h 446341"/>
                <a:gd name="connsiteX46" fmla="*/ 34004 w 667130"/>
                <a:gd name="connsiteY46" fmla="*/ 250984 h 446341"/>
                <a:gd name="connsiteX47" fmla="*/ 7429 w 667130"/>
                <a:gd name="connsiteY47" fmla="*/ 256318 h 446341"/>
                <a:gd name="connsiteX48" fmla="*/ 0 w 667130"/>
                <a:gd name="connsiteY48" fmla="*/ 281464 h 446341"/>
                <a:gd name="connsiteX49" fmla="*/ 11716 w 667130"/>
                <a:gd name="connsiteY49" fmla="*/ 291560 h 446341"/>
                <a:gd name="connsiteX50" fmla="*/ 22384 w 667130"/>
                <a:gd name="connsiteY50" fmla="*/ 310134 h 446341"/>
                <a:gd name="connsiteX51" fmla="*/ 22955 w 667130"/>
                <a:gd name="connsiteY51" fmla="*/ 340519 h 446341"/>
                <a:gd name="connsiteX52" fmla="*/ 27813 w 667130"/>
                <a:gd name="connsiteY52" fmla="*/ 371475 h 446341"/>
                <a:gd name="connsiteX53" fmla="*/ 34290 w 667130"/>
                <a:gd name="connsiteY53" fmla="*/ 389572 h 446341"/>
                <a:gd name="connsiteX54" fmla="*/ 50292 w 667130"/>
                <a:gd name="connsiteY54" fmla="*/ 400241 h 446341"/>
                <a:gd name="connsiteX55" fmla="*/ 57150 w 667130"/>
                <a:gd name="connsiteY55" fmla="*/ 379381 h 446341"/>
                <a:gd name="connsiteX56" fmla="*/ 75819 w 667130"/>
                <a:gd name="connsiteY56" fmla="*/ 368713 h 446341"/>
                <a:gd name="connsiteX57" fmla="*/ 86963 w 667130"/>
                <a:gd name="connsiteY57" fmla="*/ 348424 h 446341"/>
                <a:gd name="connsiteX58" fmla="*/ 107251 w 667130"/>
                <a:gd name="connsiteY58" fmla="*/ 359664 h 446341"/>
                <a:gd name="connsiteX59" fmla="*/ 106680 w 667130"/>
                <a:gd name="connsiteY59" fmla="*/ 329279 h 446341"/>
                <a:gd name="connsiteX60" fmla="*/ 120586 w 667130"/>
                <a:gd name="connsiteY60" fmla="*/ 322326 h 446341"/>
                <a:gd name="connsiteX61" fmla="*/ 139255 w 667130"/>
                <a:gd name="connsiteY61" fmla="*/ 346234 h 446341"/>
                <a:gd name="connsiteX62" fmla="*/ 141446 w 667130"/>
                <a:gd name="connsiteY62" fmla="*/ 363855 h 446341"/>
                <a:gd name="connsiteX63" fmla="*/ 156876 w 667130"/>
                <a:gd name="connsiteY63" fmla="*/ 378714 h 446341"/>
                <a:gd name="connsiteX64" fmla="*/ 167544 w 667130"/>
                <a:gd name="connsiteY64" fmla="*/ 397383 h 446341"/>
                <a:gd name="connsiteX65" fmla="*/ 183642 w 667130"/>
                <a:gd name="connsiteY65" fmla="*/ 408051 h 446341"/>
                <a:gd name="connsiteX66" fmla="*/ 185738 w 667130"/>
                <a:gd name="connsiteY66" fmla="*/ 425577 h 446341"/>
                <a:gd name="connsiteX67" fmla="*/ 205549 w 667130"/>
                <a:gd name="connsiteY67" fmla="*/ 441008 h 446341"/>
                <a:gd name="connsiteX68" fmla="*/ 213550 w 667130"/>
                <a:gd name="connsiteY68" fmla="*/ 446342 h 446341"/>
                <a:gd name="connsiteX69" fmla="*/ 213550 w 667130"/>
                <a:gd name="connsiteY69" fmla="*/ 446342 h 446341"/>
                <a:gd name="connsiteX70" fmla="*/ 213550 w 667130"/>
                <a:gd name="connsiteY70" fmla="*/ 446342 h 446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667130" h="446341">
                  <a:moveTo>
                    <a:pt x="213550" y="446342"/>
                  </a:moveTo>
                  <a:lnTo>
                    <a:pt x="227933" y="435102"/>
                  </a:lnTo>
                  <a:lnTo>
                    <a:pt x="238030" y="423386"/>
                  </a:lnTo>
                  <a:lnTo>
                    <a:pt x="257746" y="404146"/>
                  </a:lnTo>
                  <a:lnTo>
                    <a:pt x="299275" y="383286"/>
                  </a:lnTo>
                  <a:lnTo>
                    <a:pt x="314134" y="367856"/>
                  </a:lnTo>
                  <a:lnTo>
                    <a:pt x="349282" y="328898"/>
                  </a:lnTo>
                  <a:lnTo>
                    <a:pt x="370141" y="335756"/>
                  </a:lnTo>
                  <a:lnTo>
                    <a:pt x="395668" y="304324"/>
                  </a:lnTo>
                  <a:lnTo>
                    <a:pt x="418052" y="298418"/>
                  </a:lnTo>
                  <a:lnTo>
                    <a:pt x="441484" y="283940"/>
                  </a:lnTo>
                  <a:lnTo>
                    <a:pt x="462819" y="286607"/>
                  </a:lnTo>
                  <a:lnTo>
                    <a:pt x="489966" y="276987"/>
                  </a:lnTo>
                  <a:lnTo>
                    <a:pt x="500634" y="260985"/>
                  </a:lnTo>
                  <a:lnTo>
                    <a:pt x="526256" y="264128"/>
                  </a:lnTo>
                  <a:lnTo>
                    <a:pt x="550164" y="245459"/>
                  </a:lnTo>
                  <a:lnTo>
                    <a:pt x="567785" y="243269"/>
                  </a:lnTo>
                  <a:lnTo>
                    <a:pt x="592836" y="216027"/>
                  </a:lnTo>
                  <a:lnTo>
                    <a:pt x="590645" y="198406"/>
                  </a:lnTo>
                  <a:lnTo>
                    <a:pt x="580454" y="175546"/>
                  </a:lnTo>
                  <a:lnTo>
                    <a:pt x="623602" y="141923"/>
                  </a:lnTo>
                  <a:lnTo>
                    <a:pt x="652367" y="119443"/>
                  </a:lnTo>
                  <a:lnTo>
                    <a:pt x="650176" y="101917"/>
                  </a:lnTo>
                  <a:lnTo>
                    <a:pt x="664083" y="94964"/>
                  </a:lnTo>
                  <a:lnTo>
                    <a:pt x="664559" y="56007"/>
                  </a:lnTo>
                  <a:lnTo>
                    <a:pt x="662368" y="38386"/>
                  </a:lnTo>
                  <a:lnTo>
                    <a:pt x="656463" y="16097"/>
                  </a:lnTo>
                  <a:lnTo>
                    <a:pt x="667131" y="0"/>
                  </a:lnTo>
                  <a:lnTo>
                    <a:pt x="450056" y="3524"/>
                  </a:lnTo>
                  <a:lnTo>
                    <a:pt x="404241" y="23908"/>
                  </a:lnTo>
                  <a:lnTo>
                    <a:pt x="371284" y="45815"/>
                  </a:lnTo>
                  <a:lnTo>
                    <a:pt x="329184" y="70961"/>
                  </a:lnTo>
                  <a:lnTo>
                    <a:pt x="322707" y="52768"/>
                  </a:lnTo>
                  <a:lnTo>
                    <a:pt x="299275" y="67246"/>
                  </a:lnTo>
                  <a:lnTo>
                    <a:pt x="293370" y="44863"/>
                  </a:lnTo>
                  <a:lnTo>
                    <a:pt x="267271" y="45910"/>
                  </a:lnTo>
                  <a:lnTo>
                    <a:pt x="256604" y="62008"/>
                  </a:lnTo>
                  <a:lnTo>
                    <a:pt x="183070" y="96202"/>
                  </a:lnTo>
                  <a:lnTo>
                    <a:pt x="164496" y="106870"/>
                  </a:lnTo>
                  <a:lnTo>
                    <a:pt x="139446" y="134112"/>
                  </a:lnTo>
                  <a:lnTo>
                    <a:pt x="128778" y="150114"/>
                  </a:lnTo>
                  <a:lnTo>
                    <a:pt x="125635" y="175736"/>
                  </a:lnTo>
                  <a:lnTo>
                    <a:pt x="107537" y="182118"/>
                  </a:lnTo>
                  <a:lnTo>
                    <a:pt x="84582" y="192310"/>
                  </a:lnTo>
                  <a:lnTo>
                    <a:pt x="86773" y="209836"/>
                  </a:lnTo>
                  <a:lnTo>
                    <a:pt x="65532" y="241840"/>
                  </a:lnTo>
                  <a:lnTo>
                    <a:pt x="34004" y="250984"/>
                  </a:lnTo>
                  <a:lnTo>
                    <a:pt x="7429" y="256318"/>
                  </a:lnTo>
                  <a:lnTo>
                    <a:pt x="0" y="281464"/>
                  </a:lnTo>
                  <a:lnTo>
                    <a:pt x="11716" y="291560"/>
                  </a:lnTo>
                  <a:lnTo>
                    <a:pt x="22384" y="310134"/>
                  </a:lnTo>
                  <a:lnTo>
                    <a:pt x="22955" y="340519"/>
                  </a:lnTo>
                  <a:lnTo>
                    <a:pt x="27813" y="371475"/>
                  </a:lnTo>
                  <a:lnTo>
                    <a:pt x="34290" y="389572"/>
                  </a:lnTo>
                  <a:lnTo>
                    <a:pt x="50292" y="400241"/>
                  </a:lnTo>
                  <a:lnTo>
                    <a:pt x="57150" y="379381"/>
                  </a:lnTo>
                  <a:lnTo>
                    <a:pt x="75819" y="368713"/>
                  </a:lnTo>
                  <a:lnTo>
                    <a:pt x="86963" y="348424"/>
                  </a:lnTo>
                  <a:lnTo>
                    <a:pt x="107251" y="359664"/>
                  </a:lnTo>
                  <a:lnTo>
                    <a:pt x="106680" y="329279"/>
                  </a:lnTo>
                  <a:lnTo>
                    <a:pt x="120586" y="322326"/>
                  </a:lnTo>
                  <a:lnTo>
                    <a:pt x="139255" y="346234"/>
                  </a:lnTo>
                  <a:lnTo>
                    <a:pt x="141446" y="363855"/>
                  </a:lnTo>
                  <a:lnTo>
                    <a:pt x="156876" y="378714"/>
                  </a:lnTo>
                  <a:lnTo>
                    <a:pt x="167544" y="397383"/>
                  </a:lnTo>
                  <a:lnTo>
                    <a:pt x="183642" y="408051"/>
                  </a:lnTo>
                  <a:lnTo>
                    <a:pt x="185738" y="425577"/>
                  </a:lnTo>
                  <a:lnTo>
                    <a:pt x="205549" y="441008"/>
                  </a:lnTo>
                  <a:lnTo>
                    <a:pt x="213550" y="446342"/>
                  </a:lnTo>
                  <a:lnTo>
                    <a:pt x="213550" y="446342"/>
                  </a:lnTo>
                  <a:lnTo>
                    <a:pt x="213550" y="446342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0" name="Freeform: Shape 1279">
              <a:extLst>
                <a:ext uri="{FF2B5EF4-FFF2-40B4-BE49-F238E27FC236}">
                  <a16:creationId xmlns:a16="http://schemas.microsoft.com/office/drawing/2014/main" id="{212AE578-F249-5B9F-A386-3B8C318E8227}"/>
                </a:ext>
              </a:extLst>
            </p:cNvPr>
            <p:cNvSpPr/>
            <p:nvPr/>
          </p:nvSpPr>
          <p:spPr>
            <a:xfrm>
              <a:off x="7123384" y="1036376"/>
              <a:ext cx="804399" cy="590428"/>
            </a:xfrm>
            <a:custGeom>
              <a:avLst/>
              <a:gdLst>
                <a:gd name="connsiteX0" fmla="*/ 405003 w 477678"/>
                <a:gd name="connsiteY0" fmla="*/ 350615 h 350615"/>
                <a:gd name="connsiteX1" fmla="*/ 415099 w 477678"/>
                <a:gd name="connsiteY1" fmla="*/ 338900 h 350615"/>
                <a:gd name="connsiteX2" fmla="*/ 425672 w 477678"/>
                <a:gd name="connsiteY2" fmla="*/ 288417 h 350615"/>
                <a:gd name="connsiteX3" fmla="*/ 428339 w 477678"/>
                <a:gd name="connsiteY3" fmla="*/ 267176 h 350615"/>
                <a:gd name="connsiteX4" fmla="*/ 433578 w 477678"/>
                <a:gd name="connsiteY4" fmla="*/ 224600 h 350615"/>
                <a:gd name="connsiteX5" fmla="*/ 451199 w 477678"/>
                <a:gd name="connsiteY5" fmla="*/ 222504 h 350615"/>
                <a:gd name="connsiteX6" fmla="*/ 449580 w 477678"/>
                <a:gd name="connsiteY6" fmla="*/ 200692 h 350615"/>
                <a:gd name="connsiteX7" fmla="*/ 451675 w 477678"/>
                <a:gd name="connsiteY7" fmla="*/ 183642 h 350615"/>
                <a:gd name="connsiteX8" fmla="*/ 453771 w 477678"/>
                <a:gd name="connsiteY8" fmla="*/ 166688 h 350615"/>
                <a:gd name="connsiteX9" fmla="*/ 471868 w 477678"/>
                <a:gd name="connsiteY9" fmla="*/ 160306 h 350615"/>
                <a:gd name="connsiteX10" fmla="*/ 466534 w 477678"/>
                <a:gd name="connsiteY10" fmla="*/ 133731 h 350615"/>
                <a:gd name="connsiteX11" fmla="*/ 455200 w 477678"/>
                <a:gd name="connsiteY11" fmla="*/ 119348 h 350615"/>
                <a:gd name="connsiteX12" fmla="*/ 477678 w 477678"/>
                <a:gd name="connsiteY12" fmla="*/ 113443 h 350615"/>
                <a:gd name="connsiteX13" fmla="*/ 466915 w 477678"/>
                <a:gd name="connsiteY13" fmla="*/ 94869 h 350615"/>
                <a:gd name="connsiteX14" fmla="*/ 456152 w 477678"/>
                <a:gd name="connsiteY14" fmla="*/ 76295 h 350615"/>
                <a:gd name="connsiteX15" fmla="*/ 436912 w 477678"/>
                <a:gd name="connsiteY15" fmla="*/ 56674 h 350615"/>
                <a:gd name="connsiteX16" fmla="*/ 416052 w 477678"/>
                <a:gd name="connsiteY16" fmla="*/ 49721 h 350615"/>
                <a:gd name="connsiteX17" fmla="*/ 386619 w 477678"/>
                <a:gd name="connsiteY17" fmla="*/ 41815 h 350615"/>
                <a:gd name="connsiteX18" fmla="*/ 335756 w 477678"/>
                <a:gd name="connsiteY18" fmla="*/ 31242 h 350615"/>
                <a:gd name="connsiteX19" fmla="*/ 321278 w 477678"/>
                <a:gd name="connsiteY19" fmla="*/ 42386 h 350615"/>
                <a:gd name="connsiteX20" fmla="*/ 318611 w 477678"/>
                <a:gd name="connsiteY20" fmla="*/ 29051 h 350615"/>
                <a:gd name="connsiteX21" fmla="*/ 253365 w 477678"/>
                <a:gd name="connsiteY21" fmla="*/ 29623 h 350615"/>
                <a:gd name="connsiteX22" fmla="*/ 243173 w 477678"/>
                <a:gd name="connsiteY22" fmla="*/ 6858 h 350615"/>
                <a:gd name="connsiteX23" fmla="*/ 224409 w 477678"/>
                <a:gd name="connsiteY23" fmla="*/ 17431 h 350615"/>
                <a:gd name="connsiteX24" fmla="*/ 207359 w 477678"/>
                <a:gd name="connsiteY24" fmla="*/ 15335 h 350615"/>
                <a:gd name="connsiteX25" fmla="*/ 191738 w 477678"/>
                <a:gd name="connsiteY25" fmla="*/ 476 h 350615"/>
                <a:gd name="connsiteX26" fmla="*/ 185356 w 477678"/>
                <a:gd name="connsiteY26" fmla="*/ 16954 h 350615"/>
                <a:gd name="connsiteX27" fmla="*/ 174117 w 477678"/>
                <a:gd name="connsiteY27" fmla="*/ 2572 h 350615"/>
                <a:gd name="connsiteX28" fmla="*/ 152685 w 477678"/>
                <a:gd name="connsiteY28" fmla="*/ 0 h 350615"/>
                <a:gd name="connsiteX29" fmla="*/ 146304 w 477678"/>
                <a:gd name="connsiteY29" fmla="*/ 16478 h 350615"/>
                <a:gd name="connsiteX30" fmla="*/ 128682 w 477678"/>
                <a:gd name="connsiteY30" fmla="*/ 18574 h 350615"/>
                <a:gd name="connsiteX31" fmla="*/ 110490 w 477678"/>
                <a:gd name="connsiteY31" fmla="*/ 24956 h 350615"/>
                <a:gd name="connsiteX32" fmla="*/ 112204 w 477678"/>
                <a:gd name="connsiteY32" fmla="*/ 46768 h 350615"/>
                <a:gd name="connsiteX33" fmla="*/ 101536 w 477678"/>
                <a:gd name="connsiteY33" fmla="*/ 62770 h 350615"/>
                <a:gd name="connsiteX34" fmla="*/ 94488 w 477678"/>
                <a:gd name="connsiteY34" fmla="*/ 48958 h 350615"/>
                <a:gd name="connsiteX35" fmla="*/ 73628 w 477678"/>
                <a:gd name="connsiteY35" fmla="*/ 42005 h 350615"/>
                <a:gd name="connsiteX36" fmla="*/ 71056 w 477678"/>
                <a:gd name="connsiteY36" fmla="*/ 63246 h 350615"/>
                <a:gd name="connsiteX37" fmla="*/ 86582 w 477678"/>
                <a:gd name="connsiteY37" fmla="*/ 78200 h 350615"/>
                <a:gd name="connsiteX38" fmla="*/ 83915 w 477678"/>
                <a:gd name="connsiteY38" fmla="*/ 99441 h 350615"/>
                <a:gd name="connsiteX39" fmla="*/ 57721 w 477678"/>
                <a:gd name="connsiteY39" fmla="*/ 100489 h 350615"/>
                <a:gd name="connsiteX40" fmla="*/ 64103 w 477678"/>
                <a:gd name="connsiteY40" fmla="*/ 84011 h 350615"/>
                <a:gd name="connsiteX41" fmla="*/ 53340 w 477678"/>
                <a:gd name="connsiteY41" fmla="*/ 65437 h 350615"/>
                <a:gd name="connsiteX42" fmla="*/ 34671 w 477678"/>
                <a:gd name="connsiteY42" fmla="*/ 76105 h 350615"/>
                <a:gd name="connsiteX43" fmla="*/ 40576 w 477678"/>
                <a:gd name="connsiteY43" fmla="*/ 98393 h 350615"/>
                <a:gd name="connsiteX44" fmla="*/ 51339 w 477678"/>
                <a:gd name="connsiteY44" fmla="*/ 116967 h 350615"/>
                <a:gd name="connsiteX45" fmla="*/ 38005 w 477678"/>
                <a:gd name="connsiteY45" fmla="*/ 119634 h 350615"/>
                <a:gd name="connsiteX46" fmla="*/ 22479 w 477678"/>
                <a:gd name="connsiteY46" fmla="*/ 104775 h 350615"/>
                <a:gd name="connsiteX47" fmla="*/ 0 w 477678"/>
                <a:gd name="connsiteY47" fmla="*/ 110681 h 350615"/>
                <a:gd name="connsiteX48" fmla="*/ 14478 w 477678"/>
                <a:gd name="connsiteY48" fmla="*/ 134017 h 350615"/>
                <a:gd name="connsiteX49" fmla="*/ 25241 w 477678"/>
                <a:gd name="connsiteY49" fmla="*/ 152591 h 350615"/>
                <a:gd name="connsiteX50" fmla="*/ 36004 w 477678"/>
                <a:gd name="connsiteY50" fmla="*/ 171260 h 350615"/>
                <a:gd name="connsiteX51" fmla="*/ 56864 w 477678"/>
                <a:gd name="connsiteY51" fmla="*/ 178118 h 350615"/>
                <a:gd name="connsiteX52" fmla="*/ 93250 w 477678"/>
                <a:gd name="connsiteY52" fmla="*/ 199930 h 350615"/>
                <a:gd name="connsiteX53" fmla="*/ 129730 w 477678"/>
                <a:gd name="connsiteY53" fmla="*/ 221647 h 350615"/>
                <a:gd name="connsiteX54" fmla="*/ 189166 w 477678"/>
                <a:gd name="connsiteY54" fmla="*/ 267843 h 350615"/>
                <a:gd name="connsiteX55" fmla="*/ 195643 w 477678"/>
                <a:gd name="connsiteY55" fmla="*/ 285941 h 350615"/>
                <a:gd name="connsiteX56" fmla="*/ 206883 w 477678"/>
                <a:gd name="connsiteY56" fmla="*/ 300323 h 350615"/>
                <a:gd name="connsiteX57" fmla="*/ 227838 w 477678"/>
                <a:gd name="connsiteY57" fmla="*/ 307181 h 350615"/>
                <a:gd name="connsiteX58" fmla="*/ 239077 w 477678"/>
                <a:gd name="connsiteY58" fmla="*/ 321469 h 350615"/>
                <a:gd name="connsiteX59" fmla="*/ 256698 w 477678"/>
                <a:gd name="connsiteY59" fmla="*/ 319373 h 350615"/>
                <a:gd name="connsiteX60" fmla="*/ 274891 w 477678"/>
                <a:gd name="connsiteY60" fmla="*/ 312992 h 350615"/>
                <a:gd name="connsiteX61" fmla="*/ 288226 w 477678"/>
                <a:gd name="connsiteY61" fmla="*/ 310325 h 350615"/>
                <a:gd name="connsiteX62" fmla="*/ 310134 w 477678"/>
                <a:gd name="connsiteY62" fmla="*/ 308705 h 350615"/>
                <a:gd name="connsiteX63" fmla="*/ 321469 w 477678"/>
                <a:gd name="connsiteY63" fmla="*/ 323088 h 350615"/>
                <a:gd name="connsiteX64" fmla="*/ 338518 w 477678"/>
                <a:gd name="connsiteY64" fmla="*/ 325184 h 350615"/>
                <a:gd name="connsiteX65" fmla="*/ 356235 w 477678"/>
                <a:gd name="connsiteY65" fmla="*/ 322993 h 350615"/>
                <a:gd name="connsiteX66" fmla="*/ 372808 w 477678"/>
                <a:gd name="connsiteY66" fmla="*/ 329375 h 350615"/>
                <a:gd name="connsiteX67" fmla="*/ 393668 w 477678"/>
                <a:gd name="connsiteY67" fmla="*/ 336328 h 350615"/>
                <a:gd name="connsiteX68" fmla="*/ 405003 w 477678"/>
                <a:gd name="connsiteY68" fmla="*/ 350615 h 350615"/>
                <a:gd name="connsiteX69" fmla="*/ 405003 w 477678"/>
                <a:gd name="connsiteY69" fmla="*/ 350615 h 350615"/>
                <a:gd name="connsiteX70" fmla="*/ 405003 w 477678"/>
                <a:gd name="connsiteY70" fmla="*/ 350615 h 350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477678" h="350615">
                  <a:moveTo>
                    <a:pt x="405003" y="350615"/>
                  </a:moveTo>
                  <a:lnTo>
                    <a:pt x="415099" y="338900"/>
                  </a:lnTo>
                  <a:lnTo>
                    <a:pt x="425672" y="288417"/>
                  </a:lnTo>
                  <a:lnTo>
                    <a:pt x="428339" y="267176"/>
                  </a:lnTo>
                  <a:lnTo>
                    <a:pt x="433578" y="224600"/>
                  </a:lnTo>
                  <a:lnTo>
                    <a:pt x="451199" y="222504"/>
                  </a:lnTo>
                  <a:lnTo>
                    <a:pt x="449580" y="200692"/>
                  </a:lnTo>
                  <a:lnTo>
                    <a:pt x="451675" y="183642"/>
                  </a:lnTo>
                  <a:lnTo>
                    <a:pt x="453771" y="166688"/>
                  </a:lnTo>
                  <a:lnTo>
                    <a:pt x="471868" y="160306"/>
                  </a:lnTo>
                  <a:lnTo>
                    <a:pt x="466534" y="133731"/>
                  </a:lnTo>
                  <a:lnTo>
                    <a:pt x="455200" y="119348"/>
                  </a:lnTo>
                  <a:lnTo>
                    <a:pt x="477678" y="113443"/>
                  </a:lnTo>
                  <a:lnTo>
                    <a:pt x="466915" y="94869"/>
                  </a:lnTo>
                  <a:lnTo>
                    <a:pt x="456152" y="76295"/>
                  </a:lnTo>
                  <a:lnTo>
                    <a:pt x="436912" y="56674"/>
                  </a:lnTo>
                  <a:lnTo>
                    <a:pt x="416052" y="49721"/>
                  </a:lnTo>
                  <a:lnTo>
                    <a:pt x="386619" y="41815"/>
                  </a:lnTo>
                  <a:lnTo>
                    <a:pt x="335756" y="31242"/>
                  </a:lnTo>
                  <a:lnTo>
                    <a:pt x="321278" y="42386"/>
                  </a:lnTo>
                  <a:lnTo>
                    <a:pt x="318611" y="29051"/>
                  </a:lnTo>
                  <a:lnTo>
                    <a:pt x="253365" y="29623"/>
                  </a:lnTo>
                  <a:lnTo>
                    <a:pt x="243173" y="6858"/>
                  </a:lnTo>
                  <a:lnTo>
                    <a:pt x="224409" y="17431"/>
                  </a:lnTo>
                  <a:lnTo>
                    <a:pt x="207359" y="15335"/>
                  </a:lnTo>
                  <a:lnTo>
                    <a:pt x="191738" y="476"/>
                  </a:lnTo>
                  <a:lnTo>
                    <a:pt x="185356" y="16954"/>
                  </a:lnTo>
                  <a:lnTo>
                    <a:pt x="174117" y="2572"/>
                  </a:lnTo>
                  <a:lnTo>
                    <a:pt x="152685" y="0"/>
                  </a:lnTo>
                  <a:lnTo>
                    <a:pt x="146304" y="16478"/>
                  </a:lnTo>
                  <a:lnTo>
                    <a:pt x="128682" y="18574"/>
                  </a:lnTo>
                  <a:lnTo>
                    <a:pt x="110490" y="24956"/>
                  </a:lnTo>
                  <a:lnTo>
                    <a:pt x="112204" y="46768"/>
                  </a:lnTo>
                  <a:lnTo>
                    <a:pt x="101536" y="62770"/>
                  </a:lnTo>
                  <a:lnTo>
                    <a:pt x="94488" y="48958"/>
                  </a:lnTo>
                  <a:lnTo>
                    <a:pt x="73628" y="42005"/>
                  </a:lnTo>
                  <a:lnTo>
                    <a:pt x="71056" y="63246"/>
                  </a:lnTo>
                  <a:lnTo>
                    <a:pt x="86582" y="78200"/>
                  </a:lnTo>
                  <a:lnTo>
                    <a:pt x="83915" y="99441"/>
                  </a:lnTo>
                  <a:lnTo>
                    <a:pt x="57721" y="100489"/>
                  </a:lnTo>
                  <a:lnTo>
                    <a:pt x="64103" y="84011"/>
                  </a:lnTo>
                  <a:lnTo>
                    <a:pt x="53340" y="65437"/>
                  </a:lnTo>
                  <a:lnTo>
                    <a:pt x="34671" y="76105"/>
                  </a:lnTo>
                  <a:lnTo>
                    <a:pt x="40576" y="98393"/>
                  </a:lnTo>
                  <a:lnTo>
                    <a:pt x="51339" y="116967"/>
                  </a:lnTo>
                  <a:lnTo>
                    <a:pt x="38005" y="119634"/>
                  </a:lnTo>
                  <a:lnTo>
                    <a:pt x="22479" y="104775"/>
                  </a:lnTo>
                  <a:lnTo>
                    <a:pt x="0" y="110681"/>
                  </a:lnTo>
                  <a:lnTo>
                    <a:pt x="14478" y="134017"/>
                  </a:lnTo>
                  <a:lnTo>
                    <a:pt x="25241" y="152591"/>
                  </a:lnTo>
                  <a:lnTo>
                    <a:pt x="36004" y="171260"/>
                  </a:lnTo>
                  <a:lnTo>
                    <a:pt x="56864" y="178118"/>
                  </a:lnTo>
                  <a:lnTo>
                    <a:pt x="93250" y="199930"/>
                  </a:lnTo>
                  <a:lnTo>
                    <a:pt x="129730" y="221647"/>
                  </a:lnTo>
                  <a:lnTo>
                    <a:pt x="189166" y="267843"/>
                  </a:lnTo>
                  <a:lnTo>
                    <a:pt x="195643" y="285941"/>
                  </a:lnTo>
                  <a:lnTo>
                    <a:pt x="206883" y="300323"/>
                  </a:lnTo>
                  <a:lnTo>
                    <a:pt x="227838" y="307181"/>
                  </a:lnTo>
                  <a:lnTo>
                    <a:pt x="239077" y="321469"/>
                  </a:lnTo>
                  <a:lnTo>
                    <a:pt x="256698" y="319373"/>
                  </a:lnTo>
                  <a:lnTo>
                    <a:pt x="274891" y="312992"/>
                  </a:lnTo>
                  <a:lnTo>
                    <a:pt x="288226" y="310325"/>
                  </a:lnTo>
                  <a:lnTo>
                    <a:pt x="310134" y="308705"/>
                  </a:lnTo>
                  <a:lnTo>
                    <a:pt x="321469" y="323088"/>
                  </a:lnTo>
                  <a:lnTo>
                    <a:pt x="338518" y="325184"/>
                  </a:lnTo>
                  <a:lnTo>
                    <a:pt x="356235" y="322993"/>
                  </a:lnTo>
                  <a:lnTo>
                    <a:pt x="372808" y="329375"/>
                  </a:lnTo>
                  <a:lnTo>
                    <a:pt x="393668" y="336328"/>
                  </a:lnTo>
                  <a:lnTo>
                    <a:pt x="405003" y="350615"/>
                  </a:lnTo>
                  <a:lnTo>
                    <a:pt x="405003" y="350615"/>
                  </a:lnTo>
                  <a:lnTo>
                    <a:pt x="405003" y="350615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1" name="Freeform: Shape 1280">
              <a:extLst>
                <a:ext uri="{FF2B5EF4-FFF2-40B4-BE49-F238E27FC236}">
                  <a16:creationId xmlns:a16="http://schemas.microsoft.com/office/drawing/2014/main" id="{AF9564E0-A1C9-9993-661C-16FB1A330D8E}"/>
                </a:ext>
              </a:extLst>
            </p:cNvPr>
            <p:cNvSpPr/>
            <p:nvPr/>
          </p:nvSpPr>
          <p:spPr>
            <a:xfrm>
              <a:off x="9883686" y="70775"/>
              <a:ext cx="657314" cy="751146"/>
            </a:xfrm>
            <a:custGeom>
              <a:avLst/>
              <a:gdLst>
                <a:gd name="connsiteX0" fmla="*/ 104775 w 390334"/>
                <a:gd name="connsiteY0" fmla="*/ 446056 h 446055"/>
                <a:gd name="connsiteX1" fmla="*/ 122491 w 390334"/>
                <a:gd name="connsiteY1" fmla="*/ 443865 h 446055"/>
                <a:gd name="connsiteX2" fmla="*/ 140589 w 390334"/>
                <a:gd name="connsiteY2" fmla="*/ 402812 h 446055"/>
                <a:gd name="connsiteX3" fmla="*/ 150781 w 390334"/>
                <a:gd name="connsiteY3" fmla="*/ 391097 h 446055"/>
                <a:gd name="connsiteX4" fmla="*/ 164688 w 390334"/>
                <a:gd name="connsiteY4" fmla="*/ 384143 h 446055"/>
                <a:gd name="connsiteX5" fmla="*/ 184975 w 390334"/>
                <a:gd name="connsiteY5" fmla="*/ 360712 h 446055"/>
                <a:gd name="connsiteX6" fmla="*/ 195072 w 390334"/>
                <a:gd name="connsiteY6" fmla="*/ 348996 h 446055"/>
                <a:gd name="connsiteX7" fmla="*/ 213836 w 390334"/>
                <a:gd name="connsiteY7" fmla="*/ 338328 h 446055"/>
                <a:gd name="connsiteX8" fmla="*/ 232600 w 390334"/>
                <a:gd name="connsiteY8" fmla="*/ 327660 h 446055"/>
                <a:gd name="connsiteX9" fmla="*/ 250793 w 390334"/>
                <a:gd name="connsiteY9" fmla="*/ 321278 h 446055"/>
                <a:gd name="connsiteX10" fmla="*/ 262604 w 390334"/>
                <a:gd name="connsiteY10" fmla="*/ 331375 h 446055"/>
                <a:gd name="connsiteX11" fmla="*/ 278702 w 390334"/>
                <a:gd name="connsiteY11" fmla="*/ 342043 h 446055"/>
                <a:gd name="connsiteX12" fmla="*/ 300133 w 390334"/>
                <a:gd name="connsiteY12" fmla="*/ 344615 h 446055"/>
                <a:gd name="connsiteX13" fmla="*/ 318325 w 390334"/>
                <a:gd name="connsiteY13" fmla="*/ 338233 h 446055"/>
                <a:gd name="connsiteX14" fmla="*/ 334423 w 390334"/>
                <a:gd name="connsiteY14" fmla="*/ 348901 h 446055"/>
                <a:gd name="connsiteX15" fmla="*/ 328422 w 390334"/>
                <a:gd name="connsiteY15" fmla="*/ 326517 h 446055"/>
                <a:gd name="connsiteX16" fmla="*/ 321945 w 390334"/>
                <a:gd name="connsiteY16" fmla="*/ 308419 h 446055"/>
                <a:gd name="connsiteX17" fmla="*/ 314992 w 390334"/>
                <a:gd name="connsiteY17" fmla="*/ 294608 h 446055"/>
                <a:gd name="connsiteX18" fmla="*/ 317564 w 390334"/>
                <a:gd name="connsiteY18" fmla="*/ 273272 h 446055"/>
                <a:gd name="connsiteX19" fmla="*/ 306800 w 390334"/>
                <a:gd name="connsiteY19" fmla="*/ 254603 h 446055"/>
                <a:gd name="connsiteX20" fmla="*/ 321850 w 390334"/>
                <a:gd name="connsiteY20" fmla="*/ 239173 h 446055"/>
                <a:gd name="connsiteX21" fmla="*/ 323374 w 390334"/>
                <a:gd name="connsiteY21" fmla="*/ 226409 h 446055"/>
                <a:gd name="connsiteX22" fmla="*/ 329755 w 390334"/>
                <a:gd name="connsiteY22" fmla="*/ 209836 h 446055"/>
                <a:gd name="connsiteX23" fmla="*/ 336709 w 390334"/>
                <a:gd name="connsiteY23" fmla="*/ 189071 h 446055"/>
                <a:gd name="connsiteX24" fmla="*/ 347377 w 390334"/>
                <a:gd name="connsiteY24" fmla="*/ 173069 h 446055"/>
                <a:gd name="connsiteX25" fmla="*/ 345186 w 390334"/>
                <a:gd name="connsiteY25" fmla="*/ 155543 h 446055"/>
                <a:gd name="connsiteX26" fmla="*/ 343567 w 390334"/>
                <a:gd name="connsiteY26" fmla="*/ 133636 h 446055"/>
                <a:gd name="connsiteX27" fmla="*/ 341376 w 390334"/>
                <a:gd name="connsiteY27" fmla="*/ 116110 h 446055"/>
                <a:gd name="connsiteX28" fmla="*/ 334328 w 390334"/>
                <a:gd name="connsiteY28" fmla="*/ 102299 h 446055"/>
                <a:gd name="connsiteX29" fmla="*/ 344996 w 390334"/>
                <a:gd name="connsiteY29" fmla="*/ 86297 h 446055"/>
                <a:gd name="connsiteX30" fmla="*/ 351377 w 390334"/>
                <a:gd name="connsiteY30" fmla="*/ 69723 h 446055"/>
                <a:gd name="connsiteX31" fmla="*/ 362141 w 390334"/>
                <a:gd name="connsiteY31" fmla="*/ 53721 h 446055"/>
                <a:gd name="connsiteX32" fmla="*/ 359950 w 390334"/>
                <a:gd name="connsiteY32" fmla="*/ 36195 h 446055"/>
                <a:gd name="connsiteX33" fmla="*/ 375381 w 390334"/>
                <a:gd name="connsiteY33" fmla="*/ 16478 h 446055"/>
                <a:gd name="connsiteX34" fmla="*/ 390335 w 390334"/>
                <a:gd name="connsiteY34" fmla="*/ 1048 h 446055"/>
                <a:gd name="connsiteX35" fmla="*/ 346996 w 390334"/>
                <a:gd name="connsiteY35" fmla="*/ 0 h 446055"/>
                <a:gd name="connsiteX36" fmla="*/ 324993 w 390334"/>
                <a:gd name="connsiteY36" fmla="*/ 1619 h 446055"/>
                <a:gd name="connsiteX37" fmla="*/ 303086 w 390334"/>
                <a:gd name="connsiteY37" fmla="*/ 3239 h 446055"/>
                <a:gd name="connsiteX38" fmla="*/ 216313 w 390334"/>
                <a:gd name="connsiteY38" fmla="*/ 1143 h 446055"/>
                <a:gd name="connsiteX39" fmla="*/ 192786 w 390334"/>
                <a:gd name="connsiteY39" fmla="*/ 15526 h 446055"/>
                <a:gd name="connsiteX40" fmla="*/ 170783 w 390334"/>
                <a:gd name="connsiteY40" fmla="*/ 17145 h 446055"/>
                <a:gd name="connsiteX41" fmla="*/ 168688 w 390334"/>
                <a:gd name="connsiteY41" fmla="*/ 34195 h 446055"/>
                <a:gd name="connsiteX42" fmla="*/ 149923 w 390334"/>
                <a:gd name="connsiteY42" fmla="*/ 44863 h 446055"/>
                <a:gd name="connsiteX43" fmla="*/ 131731 w 390334"/>
                <a:gd name="connsiteY43" fmla="*/ 51340 h 446055"/>
                <a:gd name="connsiteX44" fmla="*/ 117348 w 390334"/>
                <a:gd name="connsiteY44" fmla="*/ 62484 h 446055"/>
                <a:gd name="connsiteX45" fmla="*/ 110966 w 390334"/>
                <a:gd name="connsiteY45" fmla="*/ 79058 h 446055"/>
                <a:gd name="connsiteX46" fmla="*/ 100299 w 390334"/>
                <a:gd name="connsiteY46" fmla="*/ 94964 h 446055"/>
                <a:gd name="connsiteX47" fmla="*/ 81534 w 390334"/>
                <a:gd name="connsiteY47" fmla="*/ 105632 h 446055"/>
                <a:gd name="connsiteX48" fmla="*/ 70866 w 390334"/>
                <a:gd name="connsiteY48" fmla="*/ 121634 h 446055"/>
                <a:gd name="connsiteX49" fmla="*/ 60198 w 390334"/>
                <a:gd name="connsiteY49" fmla="*/ 137636 h 446055"/>
                <a:gd name="connsiteX50" fmla="*/ 71438 w 390334"/>
                <a:gd name="connsiteY50" fmla="*/ 152019 h 446055"/>
                <a:gd name="connsiteX51" fmla="*/ 82201 w 390334"/>
                <a:gd name="connsiteY51" fmla="*/ 170688 h 446055"/>
                <a:gd name="connsiteX52" fmla="*/ 98298 w 390334"/>
                <a:gd name="connsiteY52" fmla="*/ 181261 h 446055"/>
                <a:gd name="connsiteX53" fmla="*/ 83915 w 390334"/>
                <a:gd name="connsiteY53" fmla="*/ 192500 h 446055"/>
                <a:gd name="connsiteX54" fmla="*/ 68961 w 390334"/>
                <a:gd name="connsiteY54" fmla="*/ 207931 h 446055"/>
                <a:gd name="connsiteX55" fmla="*/ 58198 w 390334"/>
                <a:gd name="connsiteY55" fmla="*/ 223933 h 446055"/>
                <a:gd name="connsiteX56" fmla="*/ 47530 w 390334"/>
                <a:gd name="connsiteY56" fmla="*/ 239935 h 446055"/>
                <a:gd name="connsiteX57" fmla="*/ 36862 w 390334"/>
                <a:gd name="connsiteY57" fmla="*/ 255937 h 446055"/>
                <a:gd name="connsiteX58" fmla="*/ 26194 w 390334"/>
                <a:gd name="connsiteY58" fmla="*/ 271939 h 446055"/>
                <a:gd name="connsiteX59" fmla="*/ 15050 w 390334"/>
                <a:gd name="connsiteY59" fmla="*/ 292132 h 446055"/>
                <a:gd name="connsiteX60" fmla="*/ 0 w 390334"/>
                <a:gd name="connsiteY60" fmla="*/ 307658 h 446055"/>
                <a:gd name="connsiteX61" fmla="*/ 11335 w 390334"/>
                <a:gd name="connsiteY61" fmla="*/ 321945 h 446055"/>
                <a:gd name="connsiteX62" fmla="*/ 22098 w 390334"/>
                <a:gd name="connsiteY62" fmla="*/ 340614 h 446055"/>
                <a:gd name="connsiteX63" fmla="*/ 24289 w 390334"/>
                <a:gd name="connsiteY63" fmla="*/ 358235 h 446055"/>
                <a:gd name="connsiteX64" fmla="*/ 41434 w 390334"/>
                <a:gd name="connsiteY64" fmla="*/ 360331 h 446055"/>
                <a:gd name="connsiteX65" fmla="*/ 60770 w 390334"/>
                <a:gd name="connsiteY65" fmla="*/ 380048 h 446055"/>
                <a:gd name="connsiteX66" fmla="*/ 72009 w 390334"/>
                <a:gd name="connsiteY66" fmla="*/ 394335 h 446055"/>
                <a:gd name="connsiteX67" fmla="*/ 74200 w 390334"/>
                <a:gd name="connsiteY67" fmla="*/ 411956 h 446055"/>
                <a:gd name="connsiteX68" fmla="*/ 81153 w 390334"/>
                <a:gd name="connsiteY68" fmla="*/ 425768 h 446055"/>
                <a:gd name="connsiteX69" fmla="*/ 101060 w 390334"/>
                <a:gd name="connsiteY69" fmla="*/ 441198 h 446055"/>
                <a:gd name="connsiteX70" fmla="*/ 104775 w 390334"/>
                <a:gd name="connsiteY70" fmla="*/ 446056 h 446055"/>
                <a:gd name="connsiteX71" fmla="*/ 104775 w 390334"/>
                <a:gd name="connsiteY71" fmla="*/ 446056 h 446055"/>
                <a:gd name="connsiteX72" fmla="*/ 104775 w 390334"/>
                <a:gd name="connsiteY72" fmla="*/ 446056 h 446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</a:cxnLst>
              <a:rect l="l" t="t" r="r" b="b"/>
              <a:pathLst>
                <a:path w="390334" h="446055">
                  <a:moveTo>
                    <a:pt x="104775" y="446056"/>
                  </a:moveTo>
                  <a:lnTo>
                    <a:pt x="122491" y="443865"/>
                  </a:lnTo>
                  <a:lnTo>
                    <a:pt x="140589" y="402812"/>
                  </a:lnTo>
                  <a:lnTo>
                    <a:pt x="150781" y="391097"/>
                  </a:lnTo>
                  <a:lnTo>
                    <a:pt x="164688" y="384143"/>
                  </a:lnTo>
                  <a:lnTo>
                    <a:pt x="184975" y="360712"/>
                  </a:lnTo>
                  <a:lnTo>
                    <a:pt x="195072" y="348996"/>
                  </a:lnTo>
                  <a:lnTo>
                    <a:pt x="213836" y="338328"/>
                  </a:lnTo>
                  <a:lnTo>
                    <a:pt x="232600" y="327660"/>
                  </a:lnTo>
                  <a:lnTo>
                    <a:pt x="250793" y="321278"/>
                  </a:lnTo>
                  <a:lnTo>
                    <a:pt x="262604" y="331375"/>
                  </a:lnTo>
                  <a:lnTo>
                    <a:pt x="278702" y="342043"/>
                  </a:lnTo>
                  <a:lnTo>
                    <a:pt x="300133" y="344615"/>
                  </a:lnTo>
                  <a:lnTo>
                    <a:pt x="318325" y="338233"/>
                  </a:lnTo>
                  <a:lnTo>
                    <a:pt x="334423" y="348901"/>
                  </a:lnTo>
                  <a:lnTo>
                    <a:pt x="328422" y="326517"/>
                  </a:lnTo>
                  <a:lnTo>
                    <a:pt x="321945" y="308419"/>
                  </a:lnTo>
                  <a:lnTo>
                    <a:pt x="314992" y="294608"/>
                  </a:lnTo>
                  <a:lnTo>
                    <a:pt x="317564" y="273272"/>
                  </a:lnTo>
                  <a:lnTo>
                    <a:pt x="306800" y="254603"/>
                  </a:lnTo>
                  <a:lnTo>
                    <a:pt x="321850" y="239173"/>
                  </a:lnTo>
                  <a:lnTo>
                    <a:pt x="323374" y="226409"/>
                  </a:lnTo>
                  <a:lnTo>
                    <a:pt x="329755" y="209836"/>
                  </a:lnTo>
                  <a:lnTo>
                    <a:pt x="336709" y="189071"/>
                  </a:lnTo>
                  <a:lnTo>
                    <a:pt x="347377" y="173069"/>
                  </a:lnTo>
                  <a:lnTo>
                    <a:pt x="345186" y="155543"/>
                  </a:lnTo>
                  <a:lnTo>
                    <a:pt x="343567" y="133636"/>
                  </a:lnTo>
                  <a:lnTo>
                    <a:pt x="341376" y="116110"/>
                  </a:lnTo>
                  <a:lnTo>
                    <a:pt x="334328" y="102299"/>
                  </a:lnTo>
                  <a:lnTo>
                    <a:pt x="344996" y="86297"/>
                  </a:lnTo>
                  <a:lnTo>
                    <a:pt x="351377" y="69723"/>
                  </a:lnTo>
                  <a:lnTo>
                    <a:pt x="362141" y="53721"/>
                  </a:lnTo>
                  <a:lnTo>
                    <a:pt x="359950" y="36195"/>
                  </a:lnTo>
                  <a:lnTo>
                    <a:pt x="375381" y="16478"/>
                  </a:lnTo>
                  <a:lnTo>
                    <a:pt x="390335" y="1048"/>
                  </a:lnTo>
                  <a:lnTo>
                    <a:pt x="346996" y="0"/>
                  </a:lnTo>
                  <a:lnTo>
                    <a:pt x="324993" y="1619"/>
                  </a:lnTo>
                  <a:lnTo>
                    <a:pt x="303086" y="3239"/>
                  </a:lnTo>
                  <a:lnTo>
                    <a:pt x="216313" y="1143"/>
                  </a:lnTo>
                  <a:lnTo>
                    <a:pt x="192786" y="15526"/>
                  </a:lnTo>
                  <a:lnTo>
                    <a:pt x="170783" y="17145"/>
                  </a:lnTo>
                  <a:lnTo>
                    <a:pt x="168688" y="34195"/>
                  </a:lnTo>
                  <a:lnTo>
                    <a:pt x="149923" y="44863"/>
                  </a:lnTo>
                  <a:lnTo>
                    <a:pt x="131731" y="51340"/>
                  </a:lnTo>
                  <a:lnTo>
                    <a:pt x="117348" y="62484"/>
                  </a:lnTo>
                  <a:lnTo>
                    <a:pt x="110966" y="79058"/>
                  </a:lnTo>
                  <a:lnTo>
                    <a:pt x="100299" y="94964"/>
                  </a:lnTo>
                  <a:lnTo>
                    <a:pt x="81534" y="105632"/>
                  </a:lnTo>
                  <a:lnTo>
                    <a:pt x="70866" y="121634"/>
                  </a:lnTo>
                  <a:lnTo>
                    <a:pt x="60198" y="137636"/>
                  </a:lnTo>
                  <a:lnTo>
                    <a:pt x="71438" y="152019"/>
                  </a:lnTo>
                  <a:lnTo>
                    <a:pt x="82201" y="170688"/>
                  </a:lnTo>
                  <a:lnTo>
                    <a:pt x="98298" y="181261"/>
                  </a:lnTo>
                  <a:lnTo>
                    <a:pt x="83915" y="192500"/>
                  </a:lnTo>
                  <a:lnTo>
                    <a:pt x="68961" y="207931"/>
                  </a:lnTo>
                  <a:lnTo>
                    <a:pt x="58198" y="223933"/>
                  </a:lnTo>
                  <a:lnTo>
                    <a:pt x="47530" y="239935"/>
                  </a:lnTo>
                  <a:lnTo>
                    <a:pt x="36862" y="255937"/>
                  </a:lnTo>
                  <a:lnTo>
                    <a:pt x="26194" y="271939"/>
                  </a:lnTo>
                  <a:lnTo>
                    <a:pt x="15050" y="292132"/>
                  </a:lnTo>
                  <a:lnTo>
                    <a:pt x="0" y="307658"/>
                  </a:lnTo>
                  <a:lnTo>
                    <a:pt x="11335" y="321945"/>
                  </a:lnTo>
                  <a:lnTo>
                    <a:pt x="22098" y="340614"/>
                  </a:lnTo>
                  <a:lnTo>
                    <a:pt x="24289" y="358235"/>
                  </a:lnTo>
                  <a:lnTo>
                    <a:pt x="41434" y="360331"/>
                  </a:lnTo>
                  <a:lnTo>
                    <a:pt x="60770" y="380048"/>
                  </a:lnTo>
                  <a:lnTo>
                    <a:pt x="72009" y="394335"/>
                  </a:lnTo>
                  <a:lnTo>
                    <a:pt x="74200" y="411956"/>
                  </a:lnTo>
                  <a:lnTo>
                    <a:pt x="81153" y="425768"/>
                  </a:lnTo>
                  <a:lnTo>
                    <a:pt x="101060" y="441198"/>
                  </a:lnTo>
                  <a:lnTo>
                    <a:pt x="104775" y="446056"/>
                  </a:lnTo>
                  <a:lnTo>
                    <a:pt x="104775" y="446056"/>
                  </a:lnTo>
                  <a:lnTo>
                    <a:pt x="104775" y="44605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2" name="Freeform: Shape 1281">
              <a:extLst>
                <a:ext uri="{FF2B5EF4-FFF2-40B4-BE49-F238E27FC236}">
                  <a16:creationId xmlns:a16="http://schemas.microsoft.com/office/drawing/2014/main" id="{3FCE6A0E-9D95-0E97-D658-0BD903B01B67}"/>
                </a:ext>
              </a:extLst>
            </p:cNvPr>
            <p:cNvSpPr/>
            <p:nvPr/>
          </p:nvSpPr>
          <p:spPr>
            <a:xfrm>
              <a:off x="7529833" y="692000"/>
              <a:ext cx="644162" cy="542628"/>
            </a:xfrm>
            <a:custGeom>
              <a:avLst/>
              <a:gdLst>
                <a:gd name="connsiteX0" fmla="*/ 240030 w 382524"/>
                <a:gd name="connsiteY0" fmla="*/ 322231 h 322230"/>
                <a:gd name="connsiteX1" fmla="*/ 237935 w 382524"/>
                <a:gd name="connsiteY1" fmla="*/ 304705 h 322230"/>
                <a:gd name="connsiteX2" fmla="*/ 224028 w 382524"/>
                <a:gd name="connsiteY2" fmla="*/ 277082 h 322230"/>
                <a:gd name="connsiteX3" fmla="*/ 241554 w 382524"/>
                <a:gd name="connsiteY3" fmla="*/ 274891 h 322230"/>
                <a:gd name="connsiteX4" fmla="*/ 248508 w 382524"/>
                <a:gd name="connsiteY4" fmla="*/ 254127 h 322230"/>
                <a:gd name="connsiteX5" fmla="*/ 246316 w 382524"/>
                <a:gd name="connsiteY5" fmla="*/ 236601 h 322230"/>
                <a:gd name="connsiteX6" fmla="*/ 266033 w 382524"/>
                <a:gd name="connsiteY6" fmla="*/ 252032 h 322230"/>
                <a:gd name="connsiteX7" fmla="*/ 281559 w 382524"/>
                <a:gd name="connsiteY7" fmla="*/ 266891 h 322230"/>
                <a:gd name="connsiteX8" fmla="*/ 292132 w 382524"/>
                <a:gd name="connsiteY8" fmla="*/ 250889 h 322230"/>
                <a:gd name="connsiteX9" fmla="*/ 286798 w 382524"/>
                <a:gd name="connsiteY9" fmla="*/ 224314 h 322230"/>
                <a:gd name="connsiteX10" fmla="*/ 280321 w 382524"/>
                <a:gd name="connsiteY10" fmla="*/ 206312 h 322230"/>
                <a:gd name="connsiteX11" fmla="*/ 298990 w 382524"/>
                <a:gd name="connsiteY11" fmla="*/ 195643 h 322230"/>
                <a:gd name="connsiteX12" fmla="*/ 316039 w 382524"/>
                <a:gd name="connsiteY12" fmla="*/ 197739 h 322230"/>
                <a:gd name="connsiteX13" fmla="*/ 326707 w 382524"/>
                <a:gd name="connsiteY13" fmla="*/ 181737 h 322230"/>
                <a:gd name="connsiteX14" fmla="*/ 346900 w 382524"/>
                <a:gd name="connsiteY14" fmla="*/ 158305 h 322230"/>
                <a:gd name="connsiteX15" fmla="*/ 356997 w 382524"/>
                <a:gd name="connsiteY15" fmla="*/ 146590 h 322230"/>
                <a:gd name="connsiteX16" fmla="*/ 371856 w 382524"/>
                <a:gd name="connsiteY16" fmla="*/ 131159 h 322230"/>
                <a:gd name="connsiteX17" fmla="*/ 382524 w 382524"/>
                <a:gd name="connsiteY17" fmla="*/ 115252 h 322230"/>
                <a:gd name="connsiteX18" fmla="*/ 366999 w 382524"/>
                <a:gd name="connsiteY18" fmla="*/ 100394 h 322230"/>
                <a:gd name="connsiteX19" fmla="*/ 360616 w 382524"/>
                <a:gd name="connsiteY19" fmla="*/ 82296 h 322230"/>
                <a:gd name="connsiteX20" fmla="*/ 349377 w 382524"/>
                <a:gd name="connsiteY20" fmla="*/ 67913 h 322230"/>
                <a:gd name="connsiteX21" fmla="*/ 333851 w 382524"/>
                <a:gd name="connsiteY21" fmla="*/ 53054 h 322230"/>
                <a:gd name="connsiteX22" fmla="*/ 318421 w 382524"/>
                <a:gd name="connsiteY22" fmla="*/ 38195 h 322230"/>
                <a:gd name="connsiteX23" fmla="*/ 320516 w 382524"/>
                <a:gd name="connsiteY23" fmla="*/ 21241 h 322230"/>
                <a:gd name="connsiteX24" fmla="*/ 304515 w 382524"/>
                <a:gd name="connsiteY24" fmla="*/ 10573 h 322230"/>
                <a:gd name="connsiteX25" fmla="*/ 288513 w 382524"/>
                <a:gd name="connsiteY25" fmla="*/ 0 h 322230"/>
                <a:gd name="connsiteX26" fmla="*/ 285845 w 382524"/>
                <a:gd name="connsiteY26" fmla="*/ 21241 h 322230"/>
                <a:gd name="connsiteX27" fmla="*/ 264033 w 382524"/>
                <a:gd name="connsiteY27" fmla="*/ 22860 h 322230"/>
                <a:gd name="connsiteX28" fmla="*/ 266224 w 382524"/>
                <a:gd name="connsiteY28" fmla="*/ 40386 h 322230"/>
                <a:gd name="connsiteX29" fmla="*/ 251270 w 382524"/>
                <a:gd name="connsiteY29" fmla="*/ 55817 h 322230"/>
                <a:gd name="connsiteX30" fmla="*/ 234220 w 382524"/>
                <a:gd name="connsiteY30" fmla="*/ 53721 h 322230"/>
                <a:gd name="connsiteX31" fmla="*/ 231648 w 382524"/>
                <a:gd name="connsiteY31" fmla="*/ 75057 h 322230"/>
                <a:gd name="connsiteX32" fmla="*/ 215646 w 382524"/>
                <a:gd name="connsiteY32" fmla="*/ 64389 h 322230"/>
                <a:gd name="connsiteX33" fmla="*/ 200692 w 382524"/>
                <a:gd name="connsiteY33" fmla="*/ 79820 h 322230"/>
                <a:gd name="connsiteX34" fmla="*/ 190119 w 382524"/>
                <a:gd name="connsiteY34" fmla="*/ 95822 h 322230"/>
                <a:gd name="connsiteX35" fmla="*/ 174593 w 382524"/>
                <a:gd name="connsiteY35" fmla="*/ 80963 h 322230"/>
                <a:gd name="connsiteX36" fmla="*/ 160782 w 382524"/>
                <a:gd name="connsiteY36" fmla="*/ 87821 h 322230"/>
                <a:gd name="connsiteX37" fmla="*/ 145256 w 382524"/>
                <a:gd name="connsiteY37" fmla="*/ 72962 h 322230"/>
                <a:gd name="connsiteX38" fmla="*/ 138875 w 382524"/>
                <a:gd name="connsiteY38" fmla="*/ 54959 h 322230"/>
                <a:gd name="connsiteX39" fmla="*/ 132493 w 382524"/>
                <a:gd name="connsiteY39" fmla="*/ 71438 h 322230"/>
                <a:gd name="connsiteX40" fmla="*/ 110680 w 382524"/>
                <a:gd name="connsiteY40" fmla="*/ 73057 h 322230"/>
                <a:gd name="connsiteX41" fmla="*/ 104299 w 382524"/>
                <a:gd name="connsiteY41" fmla="*/ 89535 h 322230"/>
                <a:gd name="connsiteX42" fmla="*/ 86201 w 382524"/>
                <a:gd name="connsiteY42" fmla="*/ 95917 h 322230"/>
                <a:gd name="connsiteX43" fmla="*/ 71247 w 382524"/>
                <a:gd name="connsiteY43" fmla="*/ 111347 h 322230"/>
                <a:gd name="connsiteX44" fmla="*/ 47340 w 382524"/>
                <a:gd name="connsiteY44" fmla="*/ 130016 h 322230"/>
                <a:gd name="connsiteX45" fmla="*/ 53245 w 382524"/>
                <a:gd name="connsiteY45" fmla="*/ 152305 h 322230"/>
                <a:gd name="connsiteX46" fmla="*/ 38862 w 382524"/>
                <a:gd name="connsiteY46" fmla="*/ 163544 h 322230"/>
                <a:gd name="connsiteX47" fmla="*/ 27623 w 382524"/>
                <a:gd name="connsiteY47" fmla="*/ 149162 h 322230"/>
                <a:gd name="connsiteX48" fmla="*/ 20288 w 382524"/>
                <a:gd name="connsiteY48" fmla="*/ 174212 h 322230"/>
                <a:gd name="connsiteX49" fmla="*/ 18098 w 382524"/>
                <a:gd name="connsiteY49" fmla="*/ 191167 h 322230"/>
                <a:gd name="connsiteX50" fmla="*/ 0 w 382524"/>
                <a:gd name="connsiteY50" fmla="*/ 197549 h 322230"/>
                <a:gd name="connsiteX51" fmla="*/ 12859 w 382524"/>
                <a:gd name="connsiteY51" fmla="*/ 233743 h 322230"/>
                <a:gd name="connsiteX52" fmla="*/ 60293 w 382524"/>
                <a:gd name="connsiteY52" fmla="*/ 235268 h 322230"/>
                <a:gd name="connsiteX53" fmla="*/ 76295 w 382524"/>
                <a:gd name="connsiteY53" fmla="*/ 245840 h 322230"/>
                <a:gd name="connsiteX54" fmla="*/ 94965 w 382524"/>
                <a:gd name="connsiteY54" fmla="*/ 235268 h 322230"/>
                <a:gd name="connsiteX55" fmla="*/ 137065 w 382524"/>
                <a:gd name="connsiteY55" fmla="*/ 244697 h 322230"/>
                <a:gd name="connsiteX56" fmla="*/ 174974 w 382524"/>
                <a:gd name="connsiteY56" fmla="*/ 253746 h 322230"/>
                <a:gd name="connsiteX57" fmla="*/ 195739 w 382524"/>
                <a:gd name="connsiteY57" fmla="*/ 260604 h 322230"/>
                <a:gd name="connsiteX58" fmla="*/ 206979 w 382524"/>
                <a:gd name="connsiteY58" fmla="*/ 274987 h 322230"/>
                <a:gd name="connsiteX59" fmla="*/ 225647 w 382524"/>
                <a:gd name="connsiteY59" fmla="*/ 298895 h 322230"/>
                <a:gd name="connsiteX60" fmla="*/ 236315 w 382524"/>
                <a:gd name="connsiteY60" fmla="*/ 317468 h 322230"/>
                <a:gd name="connsiteX61" fmla="*/ 240030 w 382524"/>
                <a:gd name="connsiteY61" fmla="*/ 322231 h 322230"/>
                <a:gd name="connsiteX62" fmla="*/ 240030 w 382524"/>
                <a:gd name="connsiteY62" fmla="*/ 322231 h 322230"/>
                <a:gd name="connsiteX63" fmla="*/ 240030 w 382524"/>
                <a:gd name="connsiteY63" fmla="*/ 322231 h 322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</a:cxnLst>
              <a:rect l="l" t="t" r="r" b="b"/>
              <a:pathLst>
                <a:path w="382524" h="322230">
                  <a:moveTo>
                    <a:pt x="240030" y="322231"/>
                  </a:moveTo>
                  <a:lnTo>
                    <a:pt x="237935" y="304705"/>
                  </a:lnTo>
                  <a:lnTo>
                    <a:pt x="224028" y="277082"/>
                  </a:lnTo>
                  <a:lnTo>
                    <a:pt x="241554" y="274891"/>
                  </a:lnTo>
                  <a:lnTo>
                    <a:pt x="248508" y="254127"/>
                  </a:lnTo>
                  <a:lnTo>
                    <a:pt x="246316" y="236601"/>
                  </a:lnTo>
                  <a:lnTo>
                    <a:pt x="266033" y="252032"/>
                  </a:lnTo>
                  <a:lnTo>
                    <a:pt x="281559" y="266891"/>
                  </a:lnTo>
                  <a:lnTo>
                    <a:pt x="292132" y="250889"/>
                  </a:lnTo>
                  <a:lnTo>
                    <a:pt x="286798" y="224314"/>
                  </a:lnTo>
                  <a:lnTo>
                    <a:pt x="280321" y="206312"/>
                  </a:lnTo>
                  <a:lnTo>
                    <a:pt x="298990" y="195643"/>
                  </a:lnTo>
                  <a:lnTo>
                    <a:pt x="316039" y="197739"/>
                  </a:lnTo>
                  <a:lnTo>
                    <a:pt x="326707" y="181737"/>
                  </a:lnTo>
                  <a:lnTo>
                    <a:pt x="346900" y="158305"/>
                  </a:lnTo>
                  <a:lnTo>
                    <a:pt x="356997" y="146590"/>
                  </a:lnTo>
                  <a:lnTo>
                    <a:pt x="371856" y="131159"/>
                  </a:lnTo>
                  <a:lnTo>
                    <a:pt x="382524" y="115252"/>
                  </a:lnTo>
                  <a:lnTo>
                    <a:pt x="366999" y="100394"/>
                  </a:lnTo>
                  <a:lnTo>
                    <a:pt x="360616" y="82296"/>
                  </a:lnTo>
                  <a:lnTo>
                    <a:pt x="349377" y="67913"/>
                  </a:lnTo>
                  <a:lnTo>
                    <a:pt x="333851" y="53054"/>
                  </a:lnTo>
                  <a:lnTo>
                    <a:pt x="318421" y="38195"/>
                  </a:lnTo>
                  <a:lnTo>
                    <a:pt x="320516" y="21241"/>
                  </a:lnTo>
                  <a:lnTo>
                    <a:pt x="304515" y="10573"/>
                  </a:lnTo>
                  <a:lnTo>
                    <a:pt x="288513" y="0"/>
                  </a:lnTo>
                  <a:lnTo>
                    <a:pt x="285845" y="21241"/>
                  </a:lnTo>
                  <a:lnTo>
                    <a:pt x="264033" y="22860"/>
                  </a:lnTo>
                  <a:lnTo>
                    <a:pt x="266224" y="40386"/>
                  </a:lnTo>
                  <a:lnTo>
                    <a:pt x="251270" y="55817"/>
                  </a:lnTo>
                  <a:lnTo>
                    <a:pt x="234220" y="53721"/>
                  </a:lnTo>
                  <a:lnTo>
                    <a:pt x="231648" y="75057"/>
                  </a:lnTo>
                  <a:lnTo>
                    <a:pt x="215646" y="64389"/>
                  </a:lnTo>
                  <a:lnTo>
                    <a:pt x="200692" y="79820"/>
                  </a:lnTo>
                  <a:lnTo>
                    <a:pt x="190119" y="95822"/>
                  </a:lnTo>
                  <a:lnTo>
                    <a:pt x="174593" y="80963"/>
                  </a:lnTo>
                  <a:lnTo>
                    <a:pt x="160782" y="87821"/>
                  </a:lnTo>
                  <a:lnTo>
                    <a:pt x="145256" y="72962"/>
                  </a:lnTo>
                  <a:lnTo>
                    <a:pt x="138875" y="54959"/>
                  </a:lnTo>
                  <a:lnTo>
                    <a:pt x="132493" y="71438"/>
                  </a:lnTo>
                  <a:lnTo>
                    <a:pt x="110680" y="73057"/>
                  </a:lnTo>
                  <a:lnTo>
                    <a:pt x="104299" y="89535"/>
                  </a:lnTo>
                  <a:lnTo>
                    <a:pt x="86201" y="95917"/>
                  </a:lnTo>
                  <a:lnTo>
                    <a:pt x="71247" y="111347"/>
                  </a:lnTo>
                  <a:lnTo>
                    <a:pt x="47340" y="130016"/>
                  </a:lnTo>
                  <a:lnTo>
                    <a:pt x="53245" y="152305"/>
                  </a:lnTo>
                  <a:lnTo>
                    <a:pt x="38862" y="163544"/>
                  </a:lnTo>
                  <a:lnTo>
                    <a:pt x="27623" y="149162"/>
                  </a:lnTo>
                  <a:lnTo>
                    <a:pt x="20288" y="174212"/>
                  </a:lnTo>
                  <a:lnTo>
                    <a:pt x="18098" y="191167"/>
                  </a:lnTo>
                  <a:lnTo>
                    <a:pt x="0" y="197549"/>
                  </a:lnTo>
                  <a:lnTo>
                    <a:pt x="12859" y="233743"/>
                  </a:lnTo>
                  <a:lnTo>
                    <a:pt x="60293" y="235268"/>
                  </a:lnTo>
                  <a:lnTo>
                    <a:pt x="76295" y="245840"/>
                  </a:lnTo>
                  <a:lnTo>
                    <a:pt x="94965" y="235268"/>
                  </a:lnTo>
                  <a:lnTo>
                    <a:pt x="137065" y="244697"/>
                  </a:lnTo>
                  <a:lnTo>
                    <a:pt x="174974" y="253746"/>
                  </a:lnTo>
                  <a:lnTo>
                    <a:pt x="195739" y="260604"/>
                  </a:lnTo>
                  <a:lnTo>
                    <a:pt x="206979" y="274987"/>
                  </a:lnTo>
                  <a:lnTo>
                    <a:pt x="225647" y="298895"/>
                  </a:lnTo>
                  <a:lnTo>
                    <a:pt x="236315" y="317468"/>
                  </a:lnTo>
                  <a:lnTo>
                    <a:pt x="240030" y="322231"/>
                  </a:lnTo>
                  <a:lnTo>
                    <a:pt x="240030" y="322231"/>
                  </a:lnTo>
                  <a:lnTo>
                    <a:pt x="240030" y="322231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  <p:sp>
          <p:nvSpPr>
            <p:cNvPr id="1283" name="Freeform: Shape 1282">
              <a:extLst>
                <a:ext uri="{FF2B5EF4-FFF2-40B4-BE49-F238E27FC236}">
                  <a16:creationId xmlns:a16="http://schemas.microsoft.com/office/drawing/2014/main" id="{1C7E7617-17EC-B22D-03D2-3A360BF60EBE}"/>
                </a:ext>
              </a:extLst>
            </p:cNvPr>
            <p:cNvSpPr/>
            <p:nvPr/>
          </p:nvSpPr>
          <p:spPr>
            <a:xfrm>
              <a:off x="7799625" y="1035093"/>
              <a:ext cx="684902" cy="982121"/>
            </a:xfrm>
            <a:custGeom>
              <a:avLst/>
              <a:gdLst>
                <a:gd name="connsiteX0" fmla="*/ 43529 w 406717"/>
                <a:gd name="connsiteY0" fmla="*/ 583216 h 583215"/>
                <a:gd name="connsiteX1" fmla="*/ 62199 w 406717"/>
                <a:gd name="connsiteY1" fmla="*/ 572548 h 583215"/>
                <a:gd name="connsiteX2" fmla="*/ 93155 w 406717"/>
                <a:gd name="connsiteY2" fmla="*/ 567690 h 583215"/>
                <a:gd name="connsiteX3" fmla="*/ 115062 w 406717"/>
                <a:gd name="connsiteY3" fmla="*/ 566071 h 583215"/>
                <a:gd name="connsiteX4" fmla="*/ 135255 w 406717"/>
                <a:gd name="connsiteY4" fmla="*/ 542449 h 583215"/>
                <a:gd name="connsiteX5" fmla="*/ 149638 w 406717"/>
                <a:gd name="connsiteY5" fmla="*/ 531209 h 583215"/>
                <a:gd name="connsiteX6" fmla="*/ 177451 w 406717"/>
                <a:gd name="connsiteY6" fmla="*/ 517303 h 583215"/>
                <a:gd name="connsiteX7" fmla="*/ 195549 w 406717"/>
                <a:gd name="connsiteY7" fmla="*/ 510826 h 583215"/>
                <a:gd name="connsiteX8" fmla="*/ 214217 w 406717"/>
                <a:gd name="connsiteY8" fmla="*/ 500158 h 583215"/>
                <a:gd name="connsiteX9" fmla="*/ 233458 w 406717"/>
                <a:gd name="connsiteY9" fmla="*/ 485108 h 583215"/>
                <a:gd name="connsiteX10" fmla="*/ 259556 w 406717"/>
                <a:gd name="connsiteY10" fmla="*/ 483965 h 583215"/>
                <a:gd name="connsiteX11" fmla="*/ 288893 w 406717"/>
                <a:gd name="connsiteY11" fmla="*/ 491966 h 583215"/>
                <a:gd name="connsiteX12" fmla="*/ 306038 w 406717"/>
                <a:gd name="connsiteY12" fmla="*/ 494062 h 583215"/>
                <a:gd name="connsiteX13" fmla="*/ 327374 w 406717"/>
                <a:gd name="connsiteY13" fmla="*/ 496729 h 583215"/>
                <a:gd name="connsiteX14" fmla="*/ 341757 w 406717"/>
                <a:gd name="connsiteY14" fmla="*/ 485489 h 583215"/>
                <a:gd name="connsiteX15" fmla="*/ 359283 w 406717"/>
                <a:gd name="connsiteY15" fmla="*/ 448532 h 583215"/>
                <a:gd name="connsiteX16" fmla="*/ 373761 w 406717"/>
                <a:gd name="connsiteY16" fmla="*/ 437293 h 583215"/>
                <a:gd name="connsiteX17" fmla="*/ 393478 w 406717"/>
                <a:gd name="connsiteY17" fmla="*/ 418052 h 583215"/>
                <a:gd name="connsiteX18" fmla="*/ 392335 w 406717"/>
                <a:gd name="connsiteY18" fmla="*/ 391859 h 583215"/>
                <a:gd name="connsiteX19" fmla="*/ 406718 w 406717"/>
                <a:gd name="connsiteY19" fmla="*/ 380619 h 583215"/>
                <a:gd name="connsiteX20" fmla="*/ 406146 w 406717"/>
                <a:gd name="connsiteY20" fmla="*/ 350139 h 583215"/>
                <a:gd name="connsiteX21" fmla="*/ 399765 w 406717"/>
                <a:gd name="connsiteY21" fmla="*/ 331946 h 583215"/>
                <a:gd name="connsiteX22" fmla="*/ 397573 w 406717"/>
                <a:gd name="connsiteY22" fmla="*/ 314325 h 583215"/>
                <a:gd name="connsiteX23" fmla="*/ 403956 w 406717"/>
                <a:gd name="connsiteY23" fmla="*/ 297751 h 583215"/>
                <a:gd name="connsiteX24" fmla="*/ 371856 w 406717"/>
                <a:gd name="connsiteY24" fmla="*/ 241744 h 583215"/>
                <a:gd name="connsiteX25" fmla="*/ 353092 w 406717"/>
                <a:gd name="connsiteY25" fmla="*/ 217646 h 583215"/>
                <a:gd name="connsiteX26" fmla="*/ 279940 w 406717"/>
                <a:gd name="connsiteY26" fmla="*/ 143542 h 583215"/>
                <a:gd name="connsiteX27" fmla="*/ 256413 w 406717"/>
                <a:gd name="connsiteY27" fmla="*/ 123253 h 583215"/>
                <a:gd name="connsiteX28" fmla="*/ 241935 w 406717"/>
                <a:gd name="connsiteY28" fmla="*/ 99727 h 583215"/>
                <a:gd name="connsiteX29" fmla="*/ 225933 w 406717"/>
                <a:gd name="connsiteY29" fmla="*/ 89059 h 583215"/>
                <a:gd name="connsiteX30" fmla="*/ 205645 w 406717"/>
                <a:gd name="connsiteY30" fmla="*/ 77914 h 583215"/>
                <a:gd name="connsiteX31" fmla="*/ 188023 w 406717"/>
                <a:gd name="connsiteY31" fmla="*/ 80105 h 583215"/>
                <a:gd name="connsiteX32" fmla="*/ 176784 w 406717"/>
                <a:gd name="connsiteY32" fmla="*/ 65627 h 583215"/>
                <a:gd name="connsiteX33" fmla="*/ 154305 w 406717"/>
                <a:gd name="connsiteY33" fmla="*/ 36862 h 583215"/>
                <a:gd name="connsiteX34" fmla="*/ 134588 w 406717"/>
                <a:gd name="connsiteY34" fmla="*/ 21431 h 583215"/>
                <a:gd name="connsiteX35" fmla="*/ 137160 w 406717"/>
                <a:gd name="connsiteY35" fmla="*/ 0 h 583215"/>
                <a:gd name="connsiteX36" fmla="*/ 119634 w 406717"/>
                <a:gd name="connsiteY36" fmla="*/ 2191 h 583215"/>
                <a:gd name="connsiteX37" fmla="*/ 126016 w 406717"/>
                <a:gd name="connsiteY37" fmla="*/ 20288 h 583215"/>
                <a:gd name="connsiteX38" fmla="*/ 130302 w 406717"/>
                <a:gd name="connsiteY38" fmla="*/ 55626 h 583215"/>
                <a:gd name="connsiteX39" fmla="*/ 112681 w 406717"/>
                <a:gd name="connsiteY39" fmla="*/ 57721 h 583215"/>
                <a:gd name="connsiteX40" fmla="*/ 85440 w 406717"/>
                <a:gd name="connsiteY40" fmla="*/ 32671 h 583215"/>
                <a:gd name="connsiteX41" fmla="*/ 87059 w 406717"/>
                <a:gd name="connsiteY41" fmla="*/ 54578 h 583215"/>
                <a:gd name="connsiteX42" fmla="*/ 64675 w 406717"/>
                <a:gd name="connsiteY42" fmla="*/ 60484 h 583215"/>
                <a:gd name="connsiteX43" fmla="*/ 84487 w 406717"/>
                <a:gd name="connsiteY43" fmla="*/ 110680 h 583215"/>
                <a:gd name="connsiteX44" fmla="*/ 58388 w 406717"/>
                <a:gd name="connsiteY44" fmla="*/ 111823 h 583215"/>
                <a:gd name="connsiteX45" fmla="*/ 63246 w 406717"/>
                <a:gd name="connsiteY45" fmla="*/ 142875 h 583215"/>
                <a:gd name="connsiteX46" fmla="*/ 64865 w 406717"/>
                <a:gd name="connsiteY46" fmla="*/ 164782 h 583215"/>
                <a:gd name="connsiteX47" fmla="*/ 49911 w 406717"/>
                <a:gd name="connsiteY47" fmla="*/ 180308 h 583215"/>
                <a:gd name="connsiteX48" fmla="*/ 47244 w 406717"/>
                <a:gd name="connsiteY48" fmla="*/ 201644 h 583215"/>
                <a:gd name="connsiteX49" fmla="*/ 53150 w 406717"/>
                <a:gd name="connsiteY49" fmla="*/ 224123 h 583215"/>
                <a:gd name="connsiteX50" fmla="*/ 32861 w 406717"/>
                <a:gd name="connsiteY50" fmla="*/ 212884 h 583215"/>
                <a:gd name="connsiteX51" fmla="*/ 26575 w 406717"/>
                <a:gd name="connsiteY51" fmla="*/ 264223 h 583215"/>
                <a:gd name="connsiteX52" fmla="*/ 17621 w 406717"/>
                <a:gd name="connsiteY52" fmla="*/ 336899 h 583215"/>
                <a:gd name="connsiteX53" fmla="*/ 6953 w 406717"/>
                <a:gd name="connsiteY53" fmla="*/ 352996 h 583215"/>
                <a:gd name="connsiteX54" fmla="*/ 0 w 406717"/>
                <a:gd name="connsiteY54" fmla="*/ 373856 h 583215"/>
                <a:gd name="connsiteX55" fmla="*/ 15526 w 406717"/>
                <a:gd name="connsiteY55" fmla="*/ 388715 h 583215"/>
                <a:gd name="connsiteX56" fmla="*/ 21907 w 406717"/>
                <a:gd name="connsiteY56" fmla="*/ 406908 h 583215"/>
                <a:gd name="connsiteX57" fmla="*/ 28384 w 406717"/>
                <a:gd name="connsiteY57" fmla="*/ 425101 h 583215"/>
                <a:gd name="connsiteX58" fmla="*/ 39624 w 406717"/>
                <a:gd name="connsiteY58" fmla="*/ 439484 h 583215"/>
                <a:gd name="connsiteX59" fmla="*/ 33242 w 406717"/>
                <a:gd name="connsiteY59" fmla="*/ 456057 h 583215"/>
                <a:gd name="connsiteX60" fmla="*/ 31147 w 406717"/>
                <a:gd name="connsiteY60" fmla="*/ 473202 h 583215"/>
                <a:gd name="connsiteX61" fmla="*/ 28480 w 406717"/>
                <a:gd name="connsiteY61" fmla="*/ 494538 h 583215"/>
                <a:gd name="connsiteX62" fmla="*/ 39719 w 406717"/>
                <a:gd name="connsiteY62" fmla="*/ 508921 h 583215"/>
                <a:gd name="connsiteX63" fmla="*/ 32290 w 406717"/>
                <a:gd name="connsiteY63" fmla="*/ 534067 h 583215"/>
                <a:gd name="connsiteX64" fmla="*/ 33338 w 406717"/>
                <a:gd name="connsiteY64" fmla="*/ 560260 h 583215"/>
                <a:gd name="connsiteX65" fmla="*/ 39243 w 406717"/>
                <a:gd name="connsiteY65" fmla="*/ 582739 h 583215"/>
                <a:gd name="connsiteX66" fmla="*/ 43529 w 406717"/>
                <a:gd name="connsiteY66" fmla="*/ 583216 h 583215"/>
                <a:gd name="connsiteX67" fmla="*/ 43529 w 406717"/>
                <a:gd name="connsiteY67" fmla="*/ 583216 h 583215"/>
                <a:gd name="connsiteX68" fmla="*/ 43529 w 406717"/>
                <a:gd name="connsiteY68" fmla="*/ 583216 h 5832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</a:cxnLst>
              <a:rect l="l" t="t" r="r" b="b"/>
              <a:pathLst>
                <a:path w="406717" h="583215">
                  <a:moveTo>
                    <a:pt x="43529" y="583216"/>
                  </a:moveTo>
                  <a:lnTo>
                    <a:pt x="62199" y="572548"/>
                  </a:lnTo>
                  <a:lnTo>
                    <a:pt x="93155" y="567690"/>
                  </a:lnTo>
                  <a:lnTo>
                    <a:pt x="115062" y="566071"/>
                  </a:lnTo>
                  <a:lnTo>
                    <a:pt x="135255" y="542449"/>
                  </a:lnTo>
                  <a:lnTo>
                    <a:pt x="149638" y="531209"/>
                  </a:lnTo>
                  <a:lnTo>
                    <a:pt x="177451" y="517303"/>
                  </a:lnTo>
                  <a:lnTo>
                    <a:pt x="195549" y="510826"/>
                  </a:lnTo>
                  <a:lnTo>
                    <a:pt x="214217" y="500158"/>
                  </a:lnTo>
                  <a:lnTo>
                    <a:pt x="233458" y="485108"/>
                  </a:lnTo>
                  <a:lnTo>
                    <a:pt x="259556" y="483965"/>
                  </a:lnTo>
                  <a:lnTo>
                    <a:pt x="288893" y="491966"/>
                  </a:lnTo>
                  <a:lnTo>
                    <a:pt x="306038" y="494062"/>
                  </a:lnTo>
                  <a:lnTo>
                    <a:pt x="327374" y="496729"/>
                  </a:lnTo>
                  <a:lnTo>
                    <a:pt x="341757" y="485489"/>
                  </a:lnTo>
                  <a:lnTo>
                    <a:pt x="359283" y="448532"/>
                  </a:lnTo>
                  <a:lnTo>
                    <a:pt x="373761" y="437293"/>
                  </a:lnTo>
                  <a:lnTo>
                    <a:pt x="393478" y="418052"/>
                  </a:lnTo>
                  <a:lnTo>
                    <a:pt x="392335" y="391859"/>
                  </a:lnTo>
                  <a:lnTo>
                    <a:pt x="406718" y="380619"/>
                  </a:lnTo>
                  <a:lnTo>
                    <a:pt x="406146" y="350139"/>
                  </a:lnTo>
                  <a:lnTo>
                    <a:pt x="399765" y="331946"/>
                  </a:lnTo>
                  <a:lnTo>
                    <a:pt x="397573" y="314325"/>
                  </a:lnTo>
                  <a:lnTo>
                    <a:pt x="403956" y="297751"/>
                  </a:lnTo>
                  <a:lnTo>
                    <a:pt x="371856" y="241744"/>
                  </a:lnTo>
                  <a:lnTo>
                    <a:pt x="353092" y="217646"/>
                  </a:lnTo>
                  <a:lnTo>
                    <a:pt x="279940" y="143542"/>
                  </a:lnTo>
                  <a:lnTo>
                    <a:pt x="256413" y="123253"/>
                  </a:lnTo>
                  <a:lnTo>
                    <a:pt x="241935" y="99727"/>
                  </a:lnTo>
                  <a:lnTo>
                    <a:pt x="225933" y="89059"/>
                  </a:lnTo>
                  <a:lnTo>
                    <a:pt x="205645" y="77914"/>
                  </a:lnTo>
                  <a:lnTo>
                    <a:pt x="188023" y="80105"/>
                  </a:lnTo>
                  <a:lnTo>
                    <a:pt x="176784" y="65627"/>
                  </a:lnTo>
                  <a:lnTo>
                    <a:pt x="154305" y="36862"/>
                  </a:lnTo>
                  <a:lnTo>
                    <a:pt x="134588" y="21431"/>
                  </a:lnTo>
                  <a:lnTo>
                    <a:pt x="137160" y="0"/>
                  </a:lnTo>
                  <a:lnTo>
                    <a:pt x="119634" y="2191"/>
                  </a:lnTo>
                  <a:lnTo>
                    <a:pt x="126016" y="20288"/>
                  </a:lnTo>
                  <a:lnTo>
                    <a:pt x="130302" y="55626"/>
                  </a:lnTo>
                  <a:lnTo>
                    <a:pt x="112681" y="57721"/>
                  </a:lnTo>
                  <a:lnTo>
                    <a:pt x="85440" y="32671"/>
                  </a:lnTo>
                  <a:lnTo>
                    <a:pt x="87059" y="54578"/>
                  </a:lnTo>
                  <a:lnTo>
                    <a:pt x="64675" y="60484"/>
                  </a:lnTo>
                  <a:lnTo>
                    <a:pt x="84487" y="110680"/>
                  </a:lnTo>
                  <a:lnTo>
                    <a:pt x="58388" y="111823"/>
                  </a:lnTo>
                  <a:lnTo>
                    <a:pt x="63246" y="142875"/>
                  </a:lnTo>
                  <a:lnTo>
                    <a:pt x="64865" y="164782"/>
                  </a:lnTo>
                  <a:lnTo>
                    <a:pt x="49911" y="180308"/>
                  </a:lnTo>
                  <a:lnTo>
                    <a:pt x="47244" y="201644"/>
                  </a:lnTo>
                  <a:lnTo>
                    <a:pt x="53150" y="224123"/>
                  </a:lnTo>
                  <a:lnTo>
                    <a:pt x="32861" y="212884"/>
                  </a:lnTo>
                  <a:lnTo>
                    <a:pt x="26575" y="264223"/>
                  </a:lnTo>
                  <a:lnTo>
                    <a:pt x="17621" y="336899"/>
                  </a:lnTo>
                  <a:lnTo>
                    <a:pt x="6953" y="352996"/>
                  </a:lnTo>
                  <a:lnTo>
                    <a:pt x="0" y="373856"/>
                  </a:lnTo>
                  <a:lnTo>
                    <a:pt x="15526" y="388715"/>
                  </a:lnTo>
                  <a:lnTo>
                    <a:pt x="21907" y="406908"/>
                  </a:lnTo>
                  <a:lnTo>
                    <a:pt x="28384" y="425101"/>
                  </a:lnTo>
                  <a:lnTo>
                    <a:pt x="39624" y="439484"/>
                  </a:lnTo>
                  <a:lnTo>
                    <a:pt x="33242" y="456057"/>
                  </a:lnTo>
                  <a:lnTo>
                    <a:pt x="31147" y="473202"/>
                  </a:lnTo>
                  <a:lnTo>
                    <a:pt x="28480" y="494538"/>
                  </a:lnTo>
                  <a:lnTo>
                    <a:pt x="39719" y="508921"/>
                  </a:lnTo>
                  <a:lnTo>
                    <a:pt x="32290" y="534067"/>
                  </a:lnTo>
                  <a:lnTo>
                    <a:pt x="33338" y="560260"/>
                  </a:lnTo>
                  <a:lnTo>
                    <a:pt x="39243" y="582739"/>
                  </a:lnTo>
                  <a:lnTo>
                    <a:pt x="43529" y="583216"/>
                  </a:lnTo>
                  <a:lnTo>
                    <a:pt x="43529" y="583216"/>
                  </a:lnTo>
                  <a:lnTo>
                    <a:pt x="43529" y="583216"/>
                  </a:lnTo>
                  <a:close/>
                </a:path>
              </a:pathLst>
            </a:custGeom>
            <a:solidFill>
              <a:schemeClr val="bg1">
                <a:lumMod val="75000"/>
                <a:alpha val="35000"/>
              </a:schemeClr>
            </a:solidFill>
            <a:ln w="11113" cap="flat">
              <a:solidFill>
                <a:srgbClr val="000000"/>
              </a:solidFill>
              <a:prstDash val="solid"/>
              <a:miter lim="800000"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lvl="0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337536994"/>
      </p:ext>
    </p:extLst>
  </p:cSld>
  <p:clrMapOvr>
    <a:masterClrMapping/>
  </p:clrMapOvr>
  <p:transition/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Zoom-In Map w/ Title Ba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6" name="Rectangle 5">
            <a:extLst>
              <a:ext uri="{FF2B5EF4-FFF2-40B4-BE49-F238E27FC236}">
                <a16:creationId xmlns:a16="http://schemas.microsoft.com/office/drawing/2014/main" id="{3C3719FB-1820-1AA4-2F07-16E8D21B87A9}"/>
              </a:ext>
            </a:extLst>
          </p:cNvPr>
          <p:cNvSpPr/>
          <p:nvPr userDrawn="1"/>
        </p:nvSpPr>
        <p:spPr>
          <a:xfrm>
            <a:off x="0" y="1"/>
            <a:ext cx="12192000" cy="1357192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21EEFC72-C3CE-9A90-FDFE-989EF956C228}"/>
              </a:ext>
            </a:extLst>
          </p:cNvPr>
          <p:cNvGrpSpPr/>
          <p:nvPr userDrawn="1"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716A2F05-5723-8F89-AD59-253AF6248970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12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B5708D64-257C-6A29-E130-70D2D80AF208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2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</p:spTree>
    <p:extLst>
      <p:ext uri="{BB962C8B-B14F-4D97-AF65-F5344CB8AC3E}">
        <p14:creationId xmlns:p14="http://schemas.microsoft.com/office/powerpoint/2010/main" val="2383791152"/>
      </p:ext>
    </p:extLst>
  </p:cSld>
  <p:clrMapOvr>
    <a:masterClrMapping/>
  </p:clrMapOvr>
  <p:transition/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grpSp>
        <p:nvGrpSpPr>
          <p:cNvPr id="27" name="Group 26">
            <a:extLst>
              <a:ext uri="{FF2B5EF4-FFF2-40B4-BE49-F238E27FC236}">
                <a16:creationId xmlns:a16="http://schemas.microsoft.com/office/drawing/2014/main" id="{2DEDA191-CA8E-4C03-8FB1-C062D6CDA9BF}"/>
              </a:ext>
            </a:extLst>
          </p:cNvPr>
          <p:cNvGrpSpPr/>
          <p:nvPr userDrawn="1"/>
        </p:nvGrpSpPr>
        <p:grpSpPr>
          <a:xfrm>
            <a:off x="4985830" y="1534582"/>
            <a:ext cx="891250" cy="4876462"/>
            <a:chOff x="1504795" y="1534582"/>
            <a:chExt cx="891250" cy="4876462"/>
          </a:xfrm>
        </p:grpSpPr>
        <p:sp>
          <p:nvSpPr>
            <p:cNvPr id="5" name="Flowchart: Connector 4">
              <a:extLst>
                <a:ext uri="{FF2B5EF4-FFF2-40B4-BE49-F238E27FC236}">
                  <a16:creationId xmlns:a16="http://schemas.microsoft.com/office/drawing/2014/main" id="{90A2CCDC-1FCD-492A-942F-593729325436}"/>
                </a:ext>
              </a:extLst>
            </p:cNvPr>
            <p:cNvSpPr/>
            <p:nvPr userDrawn="1"/>
          </p:nvSpPr>
          <p:spPr>
            <a:xfrm>
              <a:off x="1504795" y="1534582"/>
              <a:ext cx="891250" cy="891250"/>
            </a:xfrm>
            <a:prstGeom prst="flowChartConnector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90000"/>
                </a:lnSpc>
              </a:pPr>
              <a:endParaRPr lang="en-US"/>
            </a:p>
          </p:txBody>
        </p:sp>
        <p:sp>
          <p:nvSpPr>
            <p:cNvPr id="7" name="Flowchart: Connector 6">
              <a:extLst>
                <a:ext uri="{FF2B5EF4-FFF2-40B4-BE49-F238E27FC236}">
                  <a16:creationId xmlns:a16="http://schemas.microsoft.com/office/drawing/2014/main" id="{F734BB85-FD71-474E-9AED-F03937FDDA45}"/>
                </a:ext>
              </a:extLst>
            </p:cNvPr>
            <p:cNvSpPr/>
            <p:nvPr userDrawn="1"/>
          </p:nvSpPr>
          <p:spPr>
            <a:xfrm>
              <a:off x="1504795" y="2530885"/>
              <a:ext cx="891250" cy="891250"/>
            </a:xfrm>
            <a:prstGeom prst="flowChartConnector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90000"/>
                </a:lnSpc>
              </a:pPr>
              <a:endParaRPr lang="en-US"/>
            </a:p>
          </p:txBody>
        </p:sp>
        <p:sp>
          <p:nvSpPr>
            <p:cNvPr id="9" name="Flowchart: Connector 8">
              <a:extLst>
                <a:ext uri="{FF2B5EF4-FFF2-40B4-BE49-F238E27FC236}">
                  <a16:creationId xmlns:a16="http://schemas.microsoft.com/office/drawing/2014/main" id="{47C5BDEA-1DF4-4934-8A47-EDEE5508AB4C}"/>
                </a:ext>
              </a:extLst>
            </p:cNvPr>
            <p:cNvSpPr/>
            <p:nvPr userDrawn="1"/>
          </p:nvSpPr>
          <p:spPr>
            <a:xfrm>
              <a:off x="1504795" y="3527188"/>
              <a:ext cx="891250" cy="891250"/>
            </a:xfrm>
            <a:prstGeom prst="flowChartConnector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90000"/>
                </a:lnSpc>
              </a:pPr>
              <a:endParaRPr lang="en-US"/>
            </a:p>
          </p:txBody>
        </p:sp>
        <p:sp>
          <p:nvSpPr>
            <p:cNvPr id="11" name="Flowchart: Connector 10">
              <a:extLst>
                <a:ext uri="{FF2B5EF4-FFF2-40B4-BE49-F238E27FC236}">
                  <a16:creationId xmlns:a16="http://schemas.microsoft.com/office/drawing/2014/main" id="{782F2B05-BA96-4E1F-8408-0E8AF223EB39}"/>
                </a:ext>
              </a:extLst>
            </p:cNvPr>
            <p:cNvSpPr/>
            <p:nvPr userDrawn="1"/>
          </p:nvSpPr>
          <p:spPr>
            <a:xfrm>
              <a:off x="1504795" y="4523491"/>
              <a:ext cx="891250" cy="891250"/>
            </a:xfrm>
            <a:prstGeom prst="flowChartConnector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90000"/>
                </a:lnSpc>
              </a:pPr>
              <a:endParaRPr lang="en-US"/>
            </a:p>
          </p:txBody>
        </p:sp>
        <p:sp>
          <p:nvSpPr>
            <p:cNvPr id="13" name="Flowchart: Connector 12">
              <a:extLst>
                <a:ext uri="{FF2B5EF4-FFF2-40B4-BE49-F238E27FC236}">
                  <a16:creationId xmlns:a16="http://schemas.microsoft.com/office/drawing/2014/main" id="{61C19FF5-C5D2-4695-AF3D-2C853A141A87}"/>
                </a:ext>
              </a:extLst>
            </p:cNvPr>
            <p:cNvSpPr/>
            <p:nvPr userDrawn="1"/>
          </p:nvSpPr>
          <p:spPr>
            <a:xfrm>
              <a:off x="1504795" y="5519794"/>
              <a:ext cx="891250" cy="891250"/>
            </a:xfrm>
            <a:prstGeom prst="flowChartConnector">
              <a:avLst/>
            </a:prstGeom>
            <a:solidFill>
              <a:schemeClr val="bg1">
                <a:lumMod val="85000"/>
              </a:schemeClr>
            </a:solidFill>
            <a:ln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>
                <a:lnSpc>
                  <a:spcPct val="90000"/>
                </a:lnSpc>
              </a:pPr>
              <a:endParaRPr lang="en-US"/>
            </a:p>
          </p:txBody>
        </p:sp>
      </p:grpSp>
      <p:sp>
        <p:nvSpPr>
          <p:cNvPr id="25" name="Rectangle 24">
            <a:extLst>
              <a:ext uri="{FF2B5EF4-FFF2-40B4-BE49-F238E27FC236}">
                <a16:creationId xmlns:a16="http://schemas.microsoft.com/office/drawing/2014/main" id="{C80E878C-26AA-4CB6-97F3-9FF2C7EE8853}"/>
              </a:ext>
            </a:extLst>
          </p:cNvPr>
          <p:cNvSpPr/>
          <p:nvPr userDrawn="1"/>
        </p:nvSpPr>
        <p:spPr>
          <a:xfrm>
            <a:off x="4582303" y="1052722"/>
            <a:ext cx="1698304" cy="53553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>
            <a:spAutoFit/>
          </a:bodyPr>
          <a:lstStyle/>
          <a:p>
            <a:pPr algn="ctr">
              <a:lnSpc>
                <a:spcPct val="90000"/>
              </a:lnSpc>
            </a:pPr>
            <a:r>
              <a:rPr lang="en-US" sz="1600" b="1">
                <a:solidFill>
                  <a:schemeClr val="tx1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Top 5 Largest Counties</a:t>
            </a:r>
          </a:p>
        </p:txBody>
      </p:sp>
      <p:sp>
        <p:nvSpPr>
          <p:cNvPr id="12" name="Text Placeholder 5">
            <a:extLst>
              <a:ext uri="{FF2B5EF4-FFF2-40B4-BE49-F238E27FC236}">
                <a16:creationId xmlns:a16="http://schemas.microsoft.com/office/drawing/2014/main" id="{0C1AC3BE-90BA-420C-9479-342B12FD87A7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3466738397"/>
      </p:ext>
    </p:extLst>
  </p:cSld>
  <p:clrMapOvr>
    <a:masterClrMapping/>
  </p:clrMapOvr>
  <p:transition/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>
            <a:extLst>
              <a:ext uri="{FF2B5EF4-FFF2-40B4-BE49-F238E27FC236}">
                <a16:creationId xmlns:a16="http://schemas.microsoft.com/office/drawing/2014/main" id="{A48AA92C-F66D-4A2E-8F65-A859EF7BC3A8}"/>
              </a:ext>
            </a:extLst>
          </p:cNvPr>
          <p:cNvGrpSpPr/>
          <p:nvPr userDrawn="1"/>
        </p:nvGrpSpPr>
        <p:grpSpPr>
          <a:xfrm>
            <a:off x="146304" y="1069144"/>
            <a:ext cx="11887200" cy="966920"/>
            <a:chOff x="-1" y="1233803"/>
            <a:chExt cx="9144006" cy="731912"/>
          </a:xfrm>
        </p:grpSpPr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55F7EC6E-FBFB-4E16-BE7A-6E1E688BDBED}"/>
                </a:ext>
              </a:extLst>
            </p:cNvPr>
            <p:cNvSpPr/>
            <p:nvPr/>
          </p:nvSpPr>
          <p:spPr bwMode="auto">
            <a:xfrm rot="16200000">
              <a:off x="4206046" y="-2972244"/>
              <a:ext cx="731912" cy="9144006"/>
            </a:xfrm>
            <a:prstGeom prst="rect">
              <a:avLst/>
            </a:prstGeom>
            <a:solidFill>
              <a:srgbClr val="FFFFFF"/>
            </a:soli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7DA91CD1-89F7-4C06-819B-F5926C02BA0A}"/>
                </a:ext>
              </a:extLst>
            </p:cNvPr>
            <p:cNvSpPr/>
            <p:nvPr/>
          </p:nvSpPr>
          <p:spPr bwMode="auto">
            <a:xfrm rot="16200000">
              <a:off x="4246583" y="-2715066"/>
              <a:ext cx="650837" cy="8629650"/>
            </a:xfrm>
            <a:prstGeom prst="rect">
              <a:avLst/>
            </a:prstGeom>
            <a:gradFill>
              <a:gsLst>
                <a:gs pos="0">
                  <a:srgbClr val="FF0000"/>
                </a:gs>
                <a:gs pos="58000">
                  <a:srgbClr val="FFFF00"/>
                </a:gs>
                <a:gs pos="100000">
                  <a:srgbClr val="92D050"/>
                </a:gs>
              </a:gsLst>
              <a:lin ang="5400000" scaled="1"/>
            </a:gradFill>
            <a:ln w="381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rot="0" spcFirstLastPara="0" vertOverflow="overflow" horzOverflow="overflow" vert="horz" wrap="non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18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Arial" charset="0"/>
              </a:endParaRPr>
            </a:p>
          </p:txBody>
        </p:sp>
      </p:grpSp>
      <p:sp>
        <p:nvSpPr>
          <p:cNvPr id="7" name="TextBox 6">
            <a:extLst>
              <a:ext uri="{FF2B5EF4-FFF2-40B4-BE49-F238E27FC236}">
                <a16:creationId xmlns:a16="http://schemas.microsoft.com/office/drawing/2014/main" id="{76B6885A-5EDF-42C5-B332-64F964A0F52A}"/>
              </a:ext>
            </a:extLst>
          </p:cNvPr>
          <p:cNvSpPr txBox="1"/>
          <p:nvPr userDrawn="1"/>
        </p:nvSpPr>
        <p:spPr>
          <a:xfrm>
            <a:off x="495300" y="1214430"/>
            <a:ext cx="1248156" cy="690638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marL="0" lvl="2">
              <a:lnSpc>
                <a:spcPct val="80000"/>
              </a:lnSpc>
            </a:pPr>
            <a:r>
              <a:rPr lang="en-US" sz="2400" b="1">
                <a:solidFill>
                  <a:schemeClr val="bg1"/>
                </a:solidFill>
              </a:rPr>
              <a:t>No Bed Need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6A017C23-25CB-4610-9505-0C52018FCA2A}"/>
              </a:ext>
            </a:extLst>
          </p:cNvPr>
          <p:cNvSpPr txBox="1"/>
          <p:nvPr userDrawn="1"/>
        </p:nvSpPr>
        <p:spPr>
          <a:xfrm>
            <a:off x="10549286" y="1203564"/>
            <a:ext cx="1099064" cy="690638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pPr marL="0" lvl="2" algn="ctr">
              <a:lnSpc>
                <a:spcPct val="80000"/>
              </a:lnSpc>
            </a:pPr>
            <a:r>
              <a:rPr lang="en-US" sz="2400" b="1">
                <a:solidFill>
                  <a:schemeClr val="tx1"/>
                </a:solidFill>
              </a:rPr>
              <a:t>Bed Need</a:t>
            </a:r>
          </a:p>
        </p:txBody>
      </p:sp>
      <p:sp>
        <p:nvSpPr>
          <p:cNvPr id="9" name="Text Placeholder 5">
            <a:extLst>
              <a:ext uri="{FF2B5EF4-FFF2-40B4-BE49-F238E27FC236}">
                <a16:creationId xmlns:a16="http://schemas.microsoft.com/office/drawing/2014/main" id="{8C01E205-CDD7-46D5-91FE-B9F0398557F5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495300" y="6400800"/>
            <a:ext cx="9596438" cy="155448"/>
          </a:xfrm>
        </p:spPr>
        <p:txBody>
          <a:bodyPr tIns="0" rIns="0" bIns="0"/>
          <a:lstStyle>
            <a:lvl1pPr marL="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51435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968375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3716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1828800" indent="0">
              <a:buFont typeface="Arial" panose="020B0604020202020204" pitchFamily="34" charset="0"/>
              <a:buNone/>
              <a:defRPr sz="1000">
                <a:latin typeface="Arial" panose="020B0604020202020204" pitchFamily="34" charset="0"/>
                <a:cs typeface="Arial" panose="020B0604020202020204" pitchFamily="34" charset="0"/>
              </a:defRPr>
            </a:lvl5pPr>
          </a:lstStyle>
          <a:p>
            <a:pPr lvl="0"/>
            <a:r>
              <a:rPr lang="en-US" dirty="0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1294884639"/>
      </p:ext>
    </p:extLst>
  </p:cSld>
  <p:clrMapOvr>
    <a:masterClrMapping/>
  </p:clrMapOvr>
  <p:transition/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4">
            <a:extLst>
              <a:ext uri="{FF2B5EF4-FFF2-40B4-BE49-F238E27FC236}">
                <a16:creationId xmlns:a16="http://schemas.microsoft.com/office/drawing/2014/main" id="{6EA226C2-1D1C-4C37-AB1E-2F9A5CAFBF99}"/>
              </a:ext>
            </a:extLst>
          </p:cNvPr>
          <p:cNvSpPr>
            <a:spLocks noGrp="1"/>
          </p:cNvSpPr>
          <p:nvPr>
            <p:ph sz="quarter" idx="10" hasCustomPrompt="1"/>
          </p:nvPr>
        </p:nvSpPr>
        <p:spPr>
          <a:xfrm>
            <a:off x="495300" y="6411408"/>
            <a:ext cx="9596438" cy="153888"/>
          </a:xfrm>
        </p:spPr>
        <p:txBody>
          <a:bodyPr tIns="0" rIns="0" bIns="0" anchor="b">
            <a:spAutoFit/>
          </a:bodyPr>
          <a:lstStyle>
            <a:lvl1pPr marL="0" indent="0">
              <a:buNone/>
              <a:defRPr sz="1000"/>
            </a:lvl1pPr>
            <a:lvl2pPr marL="514350" indent="0">
              <a:buNone/>
              <a:defRPr sz="1000"/>
            </a:lvl2pPr>
            <a:lvl3pPr marL="968375" indent="0">
              <a:buNone/>
              <a:defRPr sz="10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</a:lstStyle>
          <a:p>
            <a:pPr lvl="0"/>
            <a:r>
              <a:rPr lang="en-US"/>
              <a:t>Source: </a:t>
            </a:r>
          </a:p>
        </p:txBody>
      </p:sp>
    </p:spTree>
    <p:extLst>
      <p:ext uri="{BB962C8B-B14F-4D97-AF65-F5344CB8AC3E}">
        <p14:creationId xmlns:p14="http://schemas.microsoft.com/office/powerpoint/2010/main" val="3365410647"/>
      </p:ext>
    </p:extLst>
  </p:cSld>
  <p:clrMapOvr>
    <a:masterClrMapping/>
  </p:clrMapOvr>
  <p:transition/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0" y="0"/>
            <a:ext cx="12192000" cy="64516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<a:prstTxWarp prst="textNoShape">
              <a:avLst/>
            </a:prstTxWarp>
            <a:noAutofit/>
          </a:bodyPr>
          <a:lstStyle/>
          <a:p>
            <a:pPr algn="ctr"/>
            <a:endParaRPr lang="en-US" sz="1800"/>
          </a:p>
        </p:txBody>
      </p:sp>
      <p:sp>
        <p:nvSpPr>
          <p:cNvPr id="2" name="Rectangle 1">
            <a:extLst>
              <a:ext uri="{FF2B5EF4-FFF2-40B4-BE49-F238E27FC236}">
                <a16:creationId xmlns:a16="http://schemas.microsoft.com/office/drawing/2014/main" id="{67805289-F0DE-F23E-D873-2A701F715FD1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 flip="none" rotWithShape="1">
            <a:gsLst>
              <a:gs pos="0">
                <a:schemeClr val="accent1">
                  <a:lumMod val="75000"/>
                </a:schemeClr>
              </a:gs>
              <a:gs pos="62000">
                <a:srgbClr val="3A5270"/>
              </a:gs>
            </a:gsLst>
            <a:lin ang="1620000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67774C03-AE5E-4C30-27F8-55F22D94C537}"/>
              </a:ext>
            </a:extLst>
          </p:cNvPr>
          <p:cNvSpPr txBox="1"/>
          <p:nvPr userDrawn="1"/>
        </p:nvSpPr>
        <p:spPr>
          <a:xfrm>
            <a:off x="9347200" y="6680200"/>
            <a:ext cx="2844800" cy="172720"/>
          </a:xfrm>
          <a:prstGeom prst="rect">
            <a:avLst/>
          </a:prstGeom>
          <a:noFill/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fld id="{FB9BE49F-ED5E-4B69-A794-E61762516069}" type="slidenum">
              <a:rPr lang="en-US" sz="1100" b="1" smtClean="0">
                <a:solidFill>
                  <a:prstClr val="white"/>
                </a:solidFill>
              </a:rPr>
              <a:pPr algn="r"/>
              <a:t>‹#›</a:t>
            </a:fld>
            <a:endParaRPr lang="en-US" sz="1100" b="1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75084604"/>
      </p:ext>
    </p:extLst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image" Target="../media/image1.png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5.xml"/><Relationship Id="rId13" Type="http://schemas.openxmlformats.org/officeDocument/2006/relationships/slideLayout" Target="../slideLayouts/slideLayout50.xml"/><Relationship Id="rId18" Type="http://schemas.openxmlformats.org/officeDocument/2006/relationships/slideLayout" Target="../slideLayouts/slideLayout55.xml"/><Relationship Id="rId26" Type="http://schemas.openxmlformats.org/officeDocument/2006/relationships/slideLayout" Target="../slideLayouts/slideLayout63.xml"/><Relationship Id="rId3" Type="http://schemas.openxmlformats.org/officeDocument/2006/relationships/slideLayout" Target="../slideLayouts/slideLayout40.xml"/><Relationship Id="rId21" Type="http://schemas.openxmlformats.org/officeDocument/2006/relationships/slideLayout" Target="../slideLayouts/slideLayout58.xml"/><Relationship Id="rId7" Type="http://schemas.openxmlformats.org/officeDocument/2006/relationships/slideLayout" Target="../slideLayouts/slideLayout44.xml"/><Relationship Id="rId12" Type="http://schemas.openxmlformats.org/officeDocument/2006/relationships/slideLayout" Target="../slideLayouts/slideLayout49.xml"/><Relationship Id="rId17" Type="http://schemas.openxmlformats.org/officeDocument/2006/relationships/slideLayout" Target="../slideLayouts/slideLayout54.xml"/><Relationship Id="rId25" Type="http://schemas.openxmlformats.org/officeDocument/2006/relationships/slideLayout" Target="../slideLayouts/slideLayout62.xml"/><Relationship Id="rId2" Type="http://schemas.openxmlformats.org/officeDocument/2006/relationships/slideLayout" Target="../slideLayouts/slideLayout39.xml"/><Relationship Id="rId16" Type="http://schemas.openxmlformats.org/officeDocument/2006/relationships/slideLayout" Target="../slideLayouts/slideLayout53.xml"/><Relationship Id="rId20" Type="http://schemas.openxmlformats.org/officeDocument/2006/relationships/slideLayout" Target="../slideLayouts/slideLayout57.xml"/><Relationship Id="rId29" Type="http://schemas.openxmlformats.org/officeDocument/2006/relationships/theme" Target="../theme/theme2.xml"/><Relationship Id="rId1" Type="http://schemas.openxmlformats.org/officeDocument/2006/relationships/slideLayout" Target="../slideLayouts/slideLayout38.xml"/><Relationship Id="rId6" Type="http://schemas.openxmlformats.org/officeDocument/2006/relationships/slideLayout" Target="../slideLayouts/slideLayout43.xml"/><Relationship Id="rId11" Type="http://schemas.openxmlformats.org/officeDocument/2006/relationships/slideLayout" Target="../slideLayouts/slideLayout48.xml"/><Relationship Id="rId24" Type="http://schemas.openxmlformats.org/officeDocument/2006/relationships/slideLayout" Target="../slideLayouts/slideLayout61.xml"/><Relationship Id="rId5" Type="http://schemas.openxmlformats.org/officeDocument/2006/relationships/slideLayout" Target="../slideLayouts/slideLayout42.xml"/><Relationship Id="rId15" Type="http://schemas.openxmlformats.org/officeDocument/2006/relationships/slideLayout" Target="../slideLayouts/slideLayout52.xml"/><Relationship Id="rId23" Type="http://schemas.openxmlformats.org/officeDocument/2006/relationships/slideLayout" Target="../slideLayouts/slideLayout60.xml"/><Relationship Id="rId28" Type="http://schemas.openxmlformats.org/officeDocument/2006/relationships/slideLayout" Target="../slideLayouts/slideLayout65.xml"/><Relationship Id="rId10" Type="http://schemas.openxmlformats.org/officeDocument/2006/relationships/slideLayout" Target="../slideLayouts/slideLayout47.xml"/><Relationship Id="rId19" Type="http://schemas.openxmlformats.org/officeDocument/2006/relationships/slideLayout" Target="../slideLayouts/slideLayout56.xml"/><Relationship Id="rId4" Type="http://schemas.openxmlformats.org/officeDocument/2006/relationships/slideLayout" Target="../slideLayouts/slideLayout41.xml"/><Relationship Id="rId9" Type="http://schemas.openxmlformats.org/officeDocument/2006/relationships/slideLayout" Target="../slideLayouts/slideLayout46.xml"/><Relationship Id="rId14" Type="http://schemas.openxmlformats.org/officeDocument/2006/relationships/slideLayout" Target="../slideLayouts/slideLayout51.xml"/><Relationship Id="rId22" Type="http://schemas.openxmlformats.org/officeDocument/2006/relationships/slideLayout" Target="../slideLayouts/slideLayout59.xml"/><Relationship Id="rId27" Type="http://schemas.openxmlformats.org/officeDocument/2006/relationships/slideLayout" Target="../slideLayouts/slideLayout64.xml"/><Relationship Id="rId30" Type="http://schemas.openxmlformats.org/officeDocument/2006/relationships/image" Target="../media/image1.png"/></Relationships>
</file>

<file path=ppt/slideMasters/_rels/slideMaster3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78.xml"/><Relationship Id="rId18" Type="http://schemas.openxmlformats.org/officeDocument/2006/relationships/slideLayout" Target="../slideLayouts/slideLayout83.xml"/><Relationship Id="rId26" Type="http://schemas.openxmlformats.org/officeDocument/2006/relationships/slideLayout" Target="../slideLayouts/slideLayout91.xml"/><Relationship Id="rId3" Type="http://schemas.openxmlformats.org/officeDocument/2006/relationships/slideLayout" Target="../slideLayouts/slideLayout68.xml"/><Relationship Id="rId21" Type="http://schemas.openxmlformats.org/officeDocument/2006/relationships/slideLayout" Target="../slideLayouts/slideLayout86.xml"/><Relationship Id="rId34" Type="http://schemas.openxmlformats.org/officeDocument/2006/relationships/slideLayout" Target="../slideLayouts/slideLayout99.xml"/><Relationship Id="rId7" Type="http://schemas.openxmlformats.org/officeDocument/2006/relationships/slideLayout" Target="../slideLayouts/slideLayout72.xml"/><Relationship Id="rId12" Type="http://schemas.openxmlformats.org/officeDocument/2006/relationships/slideLayout" Target="../slideLayouts/slideLayout77.xml"/><Relationship Id="rId17" Type="http://schemas.openxmlformats.org/officeDocument/2006/relationships/slideLayout" Target="../slideLayouts/slideLayout82.xml"/><Relationship Id="rId25" Type="http://schemas.openxmlformats.org/officeDocument/2006/relationships/slideLayout" Target="../slideLayouts/slideLayout90.xml"/><Relationship Id="rId33" Type="http://schemas.openxmlformats.org/officeDocument/2006/relationships/slideLayout" Target="../slideLayouts/slideLayout98.xml"/><Relationship Id="rId2" Type="http://schemas.openxmlformats.org/officeDocument/2006/relationships/slideLayout" Target="../slideLayouts/slideLayout67.xml"/><Relationship Id="rId16" Type="http://schemas.openxmlformats.org/officeDocument/2006/relationships/slideLayout" Target="../slideLayouts/slideLayout81.xml"/><Relationship Id="rId20" Type="http://schemas.openxmlformats.org/officeDocument/2006/relationships/slideLayout" Target="../slideLayouts/slideLayout85.xml"/><Relationship Id="rId29" Type="http://schemas.openxmlformats.org/officeDocument/2006/relationships/slideLayout" Target="../slideLayouts/slideLayout94.xml"/><Relationship Id="rId1" Type="http://schemas.openxmlformats.org/officeDocument/2006/relationships/slideLayout" Target="../slideLayouts/slideLayout66.xml"/><Relationship Id="rId6" Type="http://schemas.openxmlformats.org/officeDocument/2006/relationships/slideLayout" Target="../slideLayouts/slideLayout71.xml"/><Relationship Id="rId11" Type="http://schemas.openxmlformats.org/officeDocument/2006/relationships/slideLayout" Target="../slideLayouts/slideLayout76.xml"/><Relationship Id="rId24" Type="http://schemas.openxmlformats.org/officeDocument/2006/relationships/slideLayout" Target="../slideLayouts/slideLayout89.xml"/><Relationship Id="rId32" Type="http://schemas.openxmlformats.org/officeDocument/2006/relationships/slideLayout" Target="../slideLayouts/slideLayout97.xml"/><Relationship Id="rId5" Type="http://schemas.openxmlformats.org/officeDocument/2006/relationships/slideLayout" Target="../slideLayouts/slideLayout70.xml"/><Relationship Id="rId15" Type="http://schemas.openxmlformats.org/officeDocument/2006/relationships/slideLayout" Target="../slideLayouts/slideLayout80.xml"/><Relationship Id="rId23" Type="http://schemas.openxmlformats.org/officeDocument/2006/relationships/slideLayout" Target="../slideLayouts/slideLayout88.xml"/><Relationship Id="rId28" Type="http://schemas.openxmlformats.org/officeDocument/2006/relationships/slideLayout" Target="../slideLayouts/slideLayout93.xml"/><Relationship Id="rId36" Type="http://schemas.openxmlformats.org/officeDocument/2006/relationships/image" Target="../media/image1.png"/><Relationship Id="rId10" Type="http://schemas.openxmlformats.org/officeDocument/2006/relationships/slideLayout" Target="../slideLayouts/slideLayout75.xml"/><Relationship Id="rId19" Type="http://schemas.openxmlformats.org/officeDocument/2006/relationships/slideLayout" Target="../slideLayouts/slideLayout84.xml"/><Relationship Id="rId31" Type="http://schemas.openxmlformats.org/officeDocument/2006/relationships/slideLayout" Target="../slideLayouts/slideLayout96.xml"/><Relationship Id="rId4" Type="http://schemas.openxmlformats.org/officeDocument/2006/relationships/slideLayout" Target="../slideLayouts/slideLayout69.xml"/><Relationship Id="rId9" Type="http://schemas.openxmlformats.org/officeDocument/2006/relationships/slideLayout" Target="../slideLayouts/slideLayout74.xml"/><Relationship Id="rId14" Type="http://schemas.openxmlformats.org/officeDocument/2006/relationships/slideLayout" Target="../slideLayouts/slideLayout79.xml"/><Relationship Id="rId22" Type="http://schemas.openxmlformats.org/officeDocument/2006/relationships/slideLayout" Target="../slideLayouts/slideLayout87.xml"/><Relationship Id="rId27" Type="http://schemas.openxmlformats.org/officeDocument/2006/relationships/slideLayout" Target="../slideLayouts/slideLayout92.xml"/><Relationship Id="rId30" Type="http://schemas.openxmlformats.org/officeDocument/2006/relationships/slideLayout" Target="../slideLayouts/slideLayout95.xml"/><Relationship Id="rId35" Type="http://schemas.openxmlformats.org/officeDocument/2006/relationships/theme" Target="../theme/theme3.xml"/><Relationship Id="rId8" Type="http://schemas.openxmlformats.org/officeDocument/2006/relationships/slideLayout" Target="../slideLayouts/slideLayout7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1" y="504825"/>
            <a:ext cx="12192000" cy="51054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1026" name="Picture 2" descr="C:\Documents and Settings\bthomp1\Desktop\Jobs\11-06-09 - Baxter - Barrett\Graphics\baxter - background.png"/>
          <p:cNvPicPr>
            <a:picLocks noChangeAspect="1" noChangeArrowheads="1"/>
          </p:cNvPicPr>
          <p:nvPr userDrawn="1"/>
        </p:nvPicPr>
        <p:blipFill>
          <a:blip r:embed="rId39"/>
          <a:srcRect b="87728"/>
          <a:stretch>
            <a:fillRect/>
          </a:stretch>
        </p:blipFill>
        <p:spPr bwMode="auto">
          <a:xfrm>
            <a:off x="0" y="0"/>
            <a:ext cx="12192000" cy="1013460"/>
          </a:xfrm>
          <a:prstGeom prst="rect">
            <a:avLst/>
          </a:prstGeom>
          <a:noFill/>
          <a:ln w="9525">
            <a:noFill/>
            <a:miter lim="800000"/>
          </a:ln>
        </p:spPr>
      </p:pic>
      <p:pic>
        <p:nvPicPr>
          <p:cNvPr id="1027" name="Picture 2" descr="C:\Documents and Settings\bthomp1\Desktop\Jobs\11-06-09 - Baxter - Barrett\Graphics\baxter - background.png"/>
          <p:cNvPicPr>
            <a:picLocks noChangeAspect="1" noChangeArrowheads="1"/>
          </p:cNvPicPr>
          <p:nvPr userDrawn="1"/>
        </p:nvPicPr>
        <p:blipFill>
          <a:blip r:embed="rId39"/>
          <a:srcRect t="97269"/>
          <a:stretch>
            <a:fillRect/>
          </a:stretch>
        </p:blipFill>
        <p:spPr bwMode="auto">
          <a:xfrm>
            <a:off x="0" y="6670676"/>
            <a:ext cx="12204700" cy="187325"/>
          </a:xfrm>
          <a:prstGeom prst="rect">
            <a:avLst/>
          </a:prstGeom>
          <a:noFill/>
          <a:ln w="9525">
            <a:noFill/>
            <a:miter lim="800000"/>
          </a:ln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1013460"/>
          </a:xfrm>
          <a:prstGeom prst="rect">
            <a:avLst/>
          </a:prstGeom>
        </p:spPr>
        <p:txBody>
          <a:bodyPr vert="horz" lIns="91440" tIns="9144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029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95300" y="1435101"/>
            <a:ext cx="11201400" cy="4792767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0" name="Slide Number Placeholder 5"/>
          <p:cNvSpPr txBox="1"/>
          <p:nvPr userDrawn="1"/>
        </p:nvSpPr>
        <p:spPr>
          <a:xfrm>
            <a:off x="9347200" y="6680200"/>
            <a:ext cx="2844800" cy="17272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fld id="{FB9BE49F-ED5E-4B69-A794-E61762516069}" type="slidenum">
              <a:rPr lang="en-US" sz="1100" b="1" smtClean="0">
                <a:solidFill>
                  <a:prstClr val="white"/>
                </a:solidFill>
              </a:rPr>
              <a:pPr algn="r"/>
              <a:t>‹#›</a:t>
            </a:fld>
            <a:endParaRPr lang="en-US" sz="1100" b="1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4638993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820" r:id="rId2"/>
    <p:sldLayoutId id="2147483662" r:id="rId3"/>
    <p:sldLayoutId id="2147483663" r:id="rId4"/>
    <p:sldLayoutId id="2147483664" r:id="rId5"/>
    <p:sldLayoutId id="2147483665" r:id="rId6"/>
    <p:sldLayoutId id="2147483666" r:id="rId7"/>
    <p:sldLayoutId id="2147483667" r:id="rId8"/>
    <p:sldLayoutId id="2147483668" r:id="rId9"/>
    <p:sldLayoutId id="2147483669" r:id="rId10"/>
    <p:sldLayoutId id="2147483670" r:id="rId11"/>
    <p:sldLayoutId id="2147483671" r:id="rId12"/>
    <p:sldLayoutId id="2147483672" r:id="rId13"/>
    <p:sldLayoutId id="2147483772" r:id="rId14"/>
    <p:sldLayoutId id="2147483728" r:id="rId15"/>
    <p:sldLayoutId id="2147483771" r:id="rId16"/>
    <p:sldLayoutId id="2147483730" r:id="rId17"/>
    <p:sldLayoutId id="2147483731" r:id="rId18"/>
    <p:sldLayoutId id="2147483819" r:id="rId19"/>
    <p:sldLayoutId id="2147483729" r:id="rId20"/>
    <p:sldLayoutId id="2147483673" r:id="rId21"/>
    <p:sldLayoutId id="2147483674" r:id="rId22"/>
    <p:sldLayoutId id="2147483675" r:id="rId23"/>
    <p:sldLayoutId id="2147483676" r:id="rId24"/>
    <p:sldLayoutId id="2147483677" r:id="rId25"/>
    <p:sldLayoutId id="2147483678" r:id="rId26"/>
    <p:sldLayoutId id="2147483679" r:id="rId27"/>
    <p:sldLayoutId id="2147483680" r:id="rId28"/>
    <p:sldLayoutId id="2147483681" r:id="rId29"/>
    <p:sldLayoutId id="2147483682" r:id="rId30"/>
    <p:sldLayoutId id="2147483683" r:id="rId31"/>
    <p:sldLayoutId id="2147483684" r:id="rId32"/>
    <p:sldLayoutId id="2147483687" r:id="rId33"/>
    <p:sldLayoutId id="2147483695" r:id="rId34"/>
    <p:sldLayoutId id="2147483697" r:id="rId35"/>
    <p:sldLayoutId id="2147483698" r:id="rId36"/>
    <p:sldLayoutId id="2147483773" r:id="rId37"/>
  </p:sldLayoutIdLst>
  <p:transition/>
  <p:hf hdr="0" ftr="0" dt="0"/>
  <p:txStyles>
    <p:titleStyle>
      <a:lvl1pPr marL="117475" indent="-117475" algn="ctr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lang="en-US" sz="3200" b="1" kern="1200">
          <a:solidFill>
            <a:schemeClr val="bg1"/>
          </a:solid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latin typeface="Arial" pitchFamily="34" charset="0"/>
          <a:ea typeface="+mj-ea"/>
          <a:cs typeface="Arial" pitchFamily="34" charset="0"/>
        </a:defRPr>
      </a:lvl1pPr>
      <a:lvl2pPr marL="117475" indent="-117475" algn="l" rtl="0" eaLnBrk="0" fontAlgn="base" hangingPunct="0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2pPr>
      <a:lvl3pPr marL="117475" indent="-117475" algn="l" rtl="0" eaLnBrk="0" fontAlgn="base" hangingPunct="0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3pPr>
      <a:lvl4pPr marL="117475" indent="-117475" algn="l" rtl="0" eaLnBrk="0" fontAlgn="base" hangingPunct="0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4pPr>
      <a:lvl5pPr marL="117475" indent="-117475" algn="l" rtl="0" eaLnBrk="0" fontAlgn="base" hangingPunct="0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5pPr>
      <a:lvl6pPr marL="574675" algn="l" rtl="0" fontAlgn="base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6pPr>
      <a:lvl7pPr marL="1031875" algn="l" rtl="0" fontAlgn="base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7pPr>
      <a:lvl8pPr marL="1489075" algn="l" rtl="0" fontAlgn="base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8pPr>
      <a:lvl9pPr marL="1946275" algn="l" rtl="0" fontAlgn="base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9pPr>
    </p:titleStyle>
    <p:bodyStyle>
      <a:lvl1pPr marL="401638" indent="-401638" algn="l" rtl="0" eaLnBrk="0" fontAlgn="base" hangingPunct="0">
        <a:spcBef>
          <a:spcPct val="20000"/>
        </a:spcBef>
        <a:spcAft>
          <a:spcPct val="0"/>
        </a:spcAft>
        <a:buClr>
          <a:srgbClr val="376092"/>
        </a:buClr>
        <a:buFont typeface="Wingdings" panose="05000000000000000000" pitchFamily="2" charset="2"/>
        <a:buChar char="§"/>
        <a:defRPr sz="2800" kern="1200">
          <a:solidFill>
            <a:srgbClr val="262626"/>
          </a:solidFill>
          <a:latin typeface="Arial" pitchFamily="34" charset="0"/>
          <a:ea typeface="+mn-ea"/>
          <a:cs typeface="Arial" pitchFamily="34" charset="0"/>
        </a:defRPr>
      </a:lvl1pPr>
      <a:lvl2pPr marL="858838" indent="-344488" algn="l" rtl="0" eaLnBrk="0" fontAlgn="base" hangingPunct="0">
        <a:spcBef>
          <a:spcPct val="20000"/>
        </a:spcBef>
        <a:spcAft>
          <a:spcPct val="0"/>
        </a:spcAft>
        <a:buFont typeface="Arial"/>
        <a:buChar char="•"/>
        <a:defRPr sz="2400" kern="1200">
          <a:solidFill>
            <a:srgbClr val="262626"/>
          </a:solidFill>
          <a:latin typeface="Arial" pitchFamily="34" charset="0"/>
          <a:ea typeface="+mn-ea"/>
          <a:cs typeface="Arial" pitchFamily="34" charset="0"/>
        </a:defRPr>
      </a:lvl2pPr>
      <a:lvl3pPr marL="1316038" indent="-347663" algn="l" rtl="0" eaLnBrk="0" fontAlgn="base" hangingPunct="0">
        <a:spcBef>
          <a:spcPct val="20000"/>
        </a:spcBef>
        <a:spcAft>
          <a:spcPct val="0"/>
        </a:spcAft>
        <a:buFont typeface="Calibri" pitchFamily="34" charset="0"/>
        <a:buChar char="–"/>
        <a:defRPr sz="2000" kern="1200">
          <a:solidFill>
            <a:srgbClr val="262626"/>
          </a:solidFill>
          <a:latin typeface="Arial" pitchFamily="34" charset="0"/>
          <a:ea typeface="+mn-ea"/>
          <a:cs typeface="Arial" pitchFamily="34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/>
        <a:buChar char="–"/>
        <a:defRPr sz="2000" kern="1200">
          <a:solidFill>
            <a:srgbClr val="262626"/>
          </a:solidFill>
          <a:latin typeface="+mn-lt"/>
          <a:ea typeface="+mn-ea"/>
          <a:cs typeface="Arial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/>
        <a:buChar char="»"/>
        <a:defRPr sz="2000" kern="1200">
          <a:solidFill>
            <a:srgbClr val="262626"/>
          </a:solidFill>
          <a:latin typeface="+mn-lt"/>
          <a:ea typeface="+mn-ea"/>
          <a:cs typeface="Arial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904">
          <p15:clr>
            <a:srgbClr val="F26B43"/>
          </p15:clr>
        </p15:guide>
        <p15:guide id="2" pos="312">
          <p15:clr>
            <a:srgbClr val="F26B43"/>
          </p15:clr>
        </p15:guide>
        <p15:guide id="3" pos="7368">
          <p15:clr>
            <a:srgbClr val="F26B43"/>
          </p15:clr>
        </p15:guide>
        <p15:guide id="4" orient="horz" pos="4032">
          <p15:clr>
            <a:srgbClr val="F26B43"/>
          </p15:clr>
        </p15:guide>
        <p15:guide id="5" orient="horz" pos="3912">
          <p15:clr>
            <a:srgbClr val="F26B43"/>
          </p15:clr>
        </p15:guide>
        <p15:guide id="6" pos="157">
          <p15:clr>
            <a:srgbClr val="F26B43"/>
          </p15:clr>
        </p15:guide>
        <p15:guide id="7" pos="7512">
          <p15:clr>
            <a:srgbClr val="F26B43"/>
          </p15:clr>
        </p15:guide>
        <p15:guide id="8" pos="3840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1" y="504825"/>
            <a:ext cx="12192000" cy="51054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1026" name="Picture 2" descr="C:\Documents and Settings\bthomp1\Desktop\Jobs\11-06-09 - Baxter - Barrett\Graphics\baxter - background.png"/>
          <p:cNvPicPr>
            <a:picLocks noChangeAspect="1" noChangeArrowheads="1"/>
          </p:cNvPicPr>
          <p:nvPr userDrawn="1"/>
        </p:nvPicPr>
        <p:blipFill>
          <a:blip r:embed="rId30"/>
          <a:srcRect b="87728"/>
          <a:stretch>
            <a:fillRect/>
          </a:stretch>
        </p:blipFill>
        <p:spPr bwMode="auto">
          <a:xfrm>
            <a:off x="0" y="0"/>
            <a:ext cx="12192000" cy="1013460"/>
          </a:xfrm>
          <a:prstGeom prst="rect">
            <a:avLst/>
          </a:prstGeom>
          <a:noFill/>
          <a:ln w="9525">
            <a:noFill/>
            <a:miter lim="800000"/>
          </a:ln>
        </p:spPr>
      </p:pic>
      <p:pic>
        <p:nvPicPr>
          <p:cNvPr id="1027" name="Picture 2" descr="C:\Documents and Settings\bthomp1\Desktop\Jobs\11-06-09 - Baxter - Barrett\Graphics\baxter - background.png"/>
          <p:cNvPicPr>
            <a:picLocks noChangeAspect="1" noChangeArrowheads="1"/>
          </p:cNvPicPr>
          <p:nvPr userDrawn="1"/>
        </p:nvPicPr>
        <p:blipFill>
          <a:blip r:embed="rId30"/>
          <a:srcRect t="97269"/>
          <a:stretch>
            <a:fillRect/>
          </a:stretch>
        </p:blipFill>
        <p:spPr bwMode="auto">
          <a:xfrm>
            <a:off x="0" y="6670676"/>
            <a:ext cx="12204700" cy="187325"/>
          </a:xfrm>
          <a:prstGeom prst="rect">
            <a:avLst/>
          </a:prstGeom>
          <a:noFill/>
          <a:ln w="9525">
            <a:noFill/>
            <a:miter lim="800000"/>
          </a:ln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1013460"/>
          </a:xfrm>
          <a:prstGeom prst="rect">
            <a:avLst/>
          </a:prstGeom>
        </p:spPr>
        <p:txBody>
          <a:bodyPr vert="horz" lIns="91440" tIns="9144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029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95300" y="1435101"/>
            <a:ext cx="11201400" cy="4792767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0" name="Slide Number Placeholder 5"/>
          <p:cNvSpPr txBox="1"/>
          <p:nvPr userDrawn="1"/>
        </p:nvSpPr>
        <p:spPr>
          <a:xfrm>
            <a:off x="9347200" y="6680200"/>
            <a:ext cx="2844800" cy="17272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fld id="{FB9BE49F-ED5E-4B69-A794-E61762516069}" type="slidenum">
              <a:rPr lang="en-US" sz="1100" b="1" smtClean="0">
                <a:solidFill>
                  <a:prstClr val="white"/>
                </a:solidFill>
              </a:rPr>
              <a:pPr algn="r"/>
              <a:t>‹#›</a:t>
            </a:fld>
            <a:endParaRPr lang="en-US" sz="1100" b="1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119807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3" r:id="rId1"/>
    <p:sldLayoutId id="2147483734" r:id="rId2"/>
    <p:sldLayoutId id="2147483735" r:id="rId3"/>
    <p:sldLayoutId id="2147483736" r:id="rId4"/>
    <p:sldLayoutId id="2147483737" r:id="rId5"/>
    <p:sldLayoutId id="2147483738" r:id="rId6"/>
    <p:sldLayoutId id="2147483739" r:id="rId7"/>
    <p:sldLayoutId id="2147483740" r:id="rId8"/>
    <p:sldLayoutId id="2147483741" r:id="rId9"/>
    <p:sldLayoutId id="2147483742" r:id="rId10"/>
    <p:sldLayoutId id="2147483743" r:id="rId11"/>
    <p:sldLayoutId id="2147483744" r:id="rId12"/>
    <p:sldLayoutId id="2147483745" r:id="rId13"/>
    <p:sldLayoutId id="2147483746" r:id="rId14"/>
    <p:sldLayoutId id="2147483747" r:id="rId15"/>
    <p:sldLayoutId id="2147483748" r:id="rId16"/>
    <p:sldLayoutId id="2147483749" r:id="rId17"/>
    <p:sldLayoutId id="2147483750" r:id="rId18"/>
    <p:sldLayoutId id="2147483751" r:id="rId19"/>
    <p:sldLayoutId id="2147483752" r:id="rId20"/>
    <p:sldLayoutId id="2147483753" r:id="rId21"/>
    <p:sldLayoutId id="2147483754" r:id="rId22"/>
    <p:sldLayoutId id="2147483755" r:id="rId23"/>
    <p:sldLayoutId id="2147483756" r:id="rId24"/>
    <p:sldLayoutId id="2147483759" r:id="rId25"/>
    <p:sldLayoutId id="2147483767" r:id="rId26"/>
    <p:sldLayoutId id="2147483769" r:id="rId27"/>
    <p:sldLayoutId id="2147483770" r:id="rId28"/>
  </p:sldLayoutIdLst>
  <p:transition/>
  <p:hf hdr="0" ftr="0" dt="0"/>
  <p:txStyles>
    <p:titleStyle>
      <a:lvl1pPr marL="117475" indent="-117475" algn="ctr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lang="en-US" sz="3200" b="1" kern="1200">
          <a:solidFill>
            <a:schemeClr val="bg1"/>
          </a:solid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latin typeface="Arial" pitchFamily="34" charset="0"/>
          <a:ea typeface="+mj-ea"/>
          <a:cs typeface="Arial" pitchFamily="34" charset="0"/>
        </a:defRPr>
      </a:lvl1pPr>
      <a:lvl2pPr marL="117475" indent="-117475" algn="l" rtl="0" eaLnBrk="0" fontAlgn="base" hangingPunct="0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2pPr>
      <a:lvl3pPr marL="117475" indent="-117475" algn="l" rtl="0" eaLnBrk="0" fontAlgn="base" hangingPunct="0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3pPr>
      <a:lvl4pPr marL="117475" indent="-117475" algn="l" rtl="0" eaLnBrk="0" fontAlgn="base" hangingPunct="0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4pPr>
      <a:lvl5pPr marL="117475" indent="-117475" algn="l" rtl="0" eaLnBrk="0" fontAlgn="base" hangingPunct="0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5pPr>
      <a:lvl6pPr marL="574675" algn="l" rtl="0" fontAlgn="base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6pPr>
      <a:lvl7pPr marL="1031875" algn="l" rtl="0" fontAlgn="base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7pPr>
      <a:lvl8pPr marL="1489075" algn="l" rtl="0" fontAlgn="base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8pPr>
      <a:lvl9pPr marL="1946275" algn="l" rtl="0" fontAlgn="base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9pPr>
    </p:titleStyle>
    <p:bodyStyle>
      <a:lvl1pPr marL="401638" indent="-401638" algn="l" rtl="0" eaLnBrk="0" fontAlgn="base" hangingPunct="0">
        <a:spcBef>
          <a:spcPct val="20000"/>
        </a:spcBef>
        <a:spcAft>
          <a:spcPct val="0"/>
        </a:spcAft>
        <a:buClr>
          <a:srgbClr val="376092"/>
        </a:buClr>
        <a:buFont typeface="Wingdings" panose="05000000000000000000" pitchFamily="2" charset="2"/>
        <a:buChar char="§"/>
        <a:defRPr sz="2800" kern="1200">
          <a:solidFill>
            <a:srgbClr val="262626"/>
          </a:solidFill>
          <a:latin typeface="Arial" pitchFamily="34" charset="0"/>
          <a:ea typeface="+mn-ea"/>
          <a:cs typeface="Arial" pitchFamily="34" charset="0"/>
        </a:defRPr>
      </a:lvl1pPr>
      <a:lvl2pPr marL="858838" indent="-344488" algn="l" rtl="0" eaLnBrk="0" fontAlgn="base" hangingPunct="0">
        <a:spcBef>
          <a:spcPct val="20000"/>
        </a:spcBef>
        <a:spcAft>
          <a:spcPct val="0"/>
        </a:spcAft>
        <a:buFont typeface="Arial"/>
        <a:buChar char="•"/>
        <a:defRPr sz="2400" kern="1200">
          <a:solidFill>
            <a:srgbClr val="262626"/>
          </a:solidFill>
          <a:latin typeface="Arial" pitchFamily="34" charset="0"/>
          <a:ea typeface="+mn-ea"/>
          <a:cs typeface="Arial" pitchFamily="34" charset="0"/>
        </a:defRPr>
      </a:lvl2pPr>
      <a:lvl3pPr marL="1316038" indent="-347663" algn="l" rtl="0" eaLnBrk="0" fontAlgn="base" hangingPunct="0">
        <a:spcBef>
          <a:spcPct val="20000"/>
        </a:spcBef>
        <a:spcAft>
          <a:spcPct val="0"/>
        </a:spcAft>
        <a:buFont typeface="Calibri" pitchFamily="34" charset="0"/>
        <a:buChar char="–"/>
        <a:defRPr sz="2000" kern="1200">
          <a:solidFill>
            <a:srgbClr val="262626"/>
          </a:solidFill>
          <a:latin typeface="Arial" pitchFamily="34" charset="0"/>
          <a:ea typeface="+mn-ea"/>
          <a:cs typeface="Arial" pitchFamily="34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/>
        <a:buChar char="–"/>
        <a:defRPr sz="2000" kern="1200">
          <a:solidFill>
            <a:srgbClr val="262626"/>
          </a:solidFill>
          <a:latin typeface="+mn-lt"/>
          <a:ea typeface="+mn-ea"/>
          <a:cs typeface="Arial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/>
        <a:buChar char="»"/>
        <a:defRPr sz="2000" kern="1200">
          <a:solidFill>
            <a:srgbClr val="262626"/>
          </a:solidFill>
          <a:latin typeface="+mn-lt"/>
          <a:ea typeface="+mn-ea"/>
          <a:cs typeface="Arial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904">
          <p15:clr>
            <a:srgbClr val="F26B43"/>
          </p15:clr>
        </p15:guide>
        <p15:guide id="2" pos="312">
          <p15:clr>
            <a:srgbClr val="F26B43"/>
          </p15:clr>
        </p15:guide>
        <p15:guide id="3" pos="7368">
          <p15:clr>
            <a:srgbClr val="F26B43"/>
          </p15:clr>
        </p15:guide>
        <p15:guide id="4" orient="horz" pos="4032">
          <p15:clr>
            <a:srgbClr val="F26B43"/>
          </p15:clr>
        </p15:guide>
        <p15:guide id="5" orient="horz" pos="3912">
          <p15:clr>
            <a:srgbClr val="F26B43"/>
          </p15:clr>
        </p15:guide>
        <p15:guide id="6" pos="157">
          <p15:clr>
            <a:srgbClr val="F26B43"/>
          </p15:clr>
        </p15:guide>
        <p15:guide id="7" pos="7512">
          <p15:clr>
            <a:srgbClr val="F26B43"/>
          </p15:clr>
        </p15:guide>
        <p15:guide id="8" pos="3840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 userDrawn="1"/>
        </p:nvSpPr>
        <p:spPr>
          <a:xfrm>
            <a:off x="1" y="504825"/>
            <a:ext cx="12192000" cy="510540"/>
          </a:xfrm>
          <a:prstGeom prst="rect">
            <a:avLst/>
          </a:prstGeom>
          <a:solidFill>
            <a:schemeClr val="bg1"/>
          </a:solidFill>
          <a:ln>
            <a:noFill/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1026" name="Picture 2" descr="C:\Documents and Settings\bthomp1\Desktop\Jobs\11-06-09 - Baxter - Barrett\Graphics\baxter - background.png"/>
          <p:cNvPicPr>
            <a:picLocks noChangeAspect="1" noChangeArrowheads="1"/>
          </p:cNvPicPr>
          <p:nvPr userDrawn="1"/>
        </p:nvPicPr>
        <p:blipFill>
          <a:blip r:embed="rId36"/>
          <a:srcRect b="87728"/>
          <a:stretch>
            <a:fillRect/>
          </a:stretch>
        </p:blipFill>
        <p:spPr bwMode="auto">
          <a:xfrm>
            <a:off x="0" y="0"/>
            <a:ext cx="12192000" cy="1013460"/>
          </a:xfrm>
          <a:prstGeom prst="rect">
            <a:avLst/>
          </a:prstGeom>
          <a:noFill/>
          <a:ln w="9525">
            <a:noFill/>
            <a:miter lim="800000"/>
          </a:ln>
        </p:spPr>
      </p:pic>
      <p:pic>
        <p:nvPicPr>
          <p:cNvPr id="1027" name="Picture 2" descr="C:\Documents and Settings\bthomp1\Desktop\Jobs\11-06-09 - Baxter - Barrett\Graphics\baxter - background.png"/>
          <p:cNvPicPr>
            <a:picLocks noChangeAspect="1" noChangeArrowheads="1"/>
          </p:cNvPicPr>
          <p:nvPr userDrawn="1"/>
        </p:nvPicPr>
        <p:blipFill>
          <a:blip r:embed="rId36"/>
          <a:srcRect t="97269"/>
          <a:stretch>
            <a:fillRect/>
          </a:stretch>
        </p:blipFill>
        <p:spPr bwMode="auto">
          <a:xfrm>
            <a:off x="0" y="6670676"/>
            <a:ext cx="12204700" cy="187325"/>
          </a:xfrm>
          <a:prstGeom prst="rect">
            <a:avLst/>
          </a:prstGeom>
          <a:noFill/>
          <a:ln w="9525">
            <a:noFill/>
            <a:miter lim="800000"/>
          </a:ln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1013460"/>
          </a:xfrm>
          <a:prstGeom prst="rect">
            <a:avLst/>
          </a:prstGeom>
        </p:spPr>
        <p:txBody>
          <a:bodyPr vert="horz" lIns="91440" tIns="91440" rIns="91440" bIns="45720" rtlCol="0" anchor="ctr">
            <a:normAutofit/>
          </a:bodyPr>
          <a:lstStyle/>
          <a:p>
            <a:r>
              <a:rPr lang="en-US" dirty="0"/>
              <a:t>Click to edit Master title style</a:t>
            </a:r>
          </a:p>
        </p:txBody>
      </p:sp>
      <p:sp>
        <p:nvSpPr>
          <p:cNvPr id="1029" name="Text Placeholder 2"/>
          <p:cNvSpPr>
            <a:spLocks noGrp="1"/>
          </p:cNvSpPr>
          <p:nvPr>
            <p:ph type="body" idx="1"/>
          </p:nvPr>
        </p:nvSpPr>
        <p:spPr bwMode="auto">
          <a:xfrm>
            <a:off x="495300" y="1435101"/>
            <a:ext cx="11201400" cy="4792767"/>
          </a:xfrm>
          <a:prstGeom prst="rect">
            <a:avLst/>
          </a:prstGeom>
          <a:noFill/>
          <a:ln w="9525">
            <a:noFill/>
            <a:miter lim="800000"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</p:txBody>
      </p:sp>
      <p:sp>
        <p:nvSpPr>
          <p:cNvPr id="10" name="Slide Number Placeholder 5"/>
          <p:cNvSpPr txBox="1"/>
          <p:nvPr userDrawn="1"/>
        </p:nvSpPr>
        <p:spPr>
          <a:xfrm>
            <a:off x="9347200" y="6680200"/>
            <a:ext cx="2844800" cy="17272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fld id="{FB9BE49F-ED5E-4B69-A794-E61762516069}" type="slidenum">
              <a:rPr lang="en-US" sz="1100" b="1" smtClean="0">
                <a:solidFill>
                  <a:prstClr val="white"/>
                </a:solidFill>
              </a:rPr>
              <a:pPr algn="r"/>
              <a:t>‹#›</a:t>
            </a:fld>
            <a:endParaRPr lang="en-US" sz="1100" b="1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2394751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75" r:id="rId1"/>
    <p:sldLayoutId id="2147483776" r:id="rId2"/>
    <p:sldLayoutId id="2147483777" r:id="rId3"/>
    <p:sldLayoutId id="2147483778" r:id="rId4"/>
    <p:sldLayoutId id="2147483779" r:id="rId5"/>
    <p:sldLayoutId id="2147483780" r:id="rId6"/>
    <p:sldLayoutId id="2147483781" r:id="rId7"/>
    <p:sldLayoutId id="2147483782" r:id="rId8"/>
    <p:sldLayoutId id="2147483783" r:id="rId9"/>
    <p:sldLayoutId id="2147483784" r:id="rId10"/>
    <p:sldLayoutId id="2147483785" r:id="rId11"/>
    <p:sldLayoutId id="2147483786" r:id="rId12"/>
    <p:sldLayoutId id="2147483787" r:id="rId13"/>
    <p:sldLayoutId id="2147483788" r:id="rId14"/>
    <p:sldLayoutId id="2147483789" r:id="rId15"/>
    <p:sldLayoutId id="2147483790" r:id="rId16"/>
    <p:sldLayoutId id="2147483791" r:id="rId17"/>
    <p:sldLayoutId id="2147483792" r:id="rId18"/>
    <p:sldLayoutId id="2147483793" r:id="rId19"/>
    <p:sldLayoutId id="2147483794" r:id="rId20"/>
    <p:sldLayoutId id="2147483795" r:id="rId21"/>
    <p:sldLayoutId id="2147483796" r:id="rId22"/>
    <p:sldLayoutId id="2147483797" r:id="rId23"/>
    <p:sldLayoutId id="2147483798" r:id="rId24"/>
    <p:sldLayoutId id="2147483799" r:id="rId25"/>
    <p:sldLayoutId id="2147483800" r:id="rId26"/>
    <p:sldLayoutId id="2147483801" r:id="rId27"/>
    <p:sldLayoutId id="2147483802" r:id="rId28"/>
    <p:sldLayoutId id="2147483803" r:id="rId29"/>
    <p:sldLayoutId id="2147483804" r:id="rId30"/>
    <p:sldLayoutId id="2147483807" r:id="rId31"/>
    <p:sldLayoutId id="2147483815" r:id="rId32"/>
    <p:sldLayoutId id="2147483817" r:id="rId33"/>
    <p:sldLayoutId id="2147483818" r:id="rId34"/>
  </p:sldLayoutIdLst>
  <p:transition/>
  <p:hf hdr="0" ftr="0" dt="0"/>
  <p:txStyles>
    <p:titleStyle>
      <a:lvl1pPr marL="117475" indent="-117475" algn="ctr" rtl="0" eaLnBrk="0" fontAlgn="base" hangingPunct="0">
        <a:lnSpc>
          <a:spcPct val="85000"/>
        </a:lnSpc>
        <a:spcBef>
          <a:spcPct val="0"/>
        </a:spcBef>
        <a:spcAft>
          <a:spcPct val="0"/>
        </a:spcAft>
        <a:defRPr lang="en-US" sz="3200" b="1" kern="1200">
          <a:solidFill>
            <a:schemeClr val="bg1"/>
          </a:solidFill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  <a:latin typeface="Arial" pitchFamily="34" charset="0"/>
          <a:ea typeface="+mj-ea"/>
          <a:cs typeface="Arial" pitchFamily="34" charset="0"/>
        </a:defRPr>
      </a:lvl1pPr>
      <a:lvl2pPr marL="117475" indent="-117475" algn="l" rtl="0" eaLnBrk="0" fontAlgn="base" hangingPunct="0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2pPr>
      <a:lvl3pPr marL="117475" indent="-117475" algn="l" rtl="0" eaLnBrk="0" fontAlgn="base" hangingPunct="0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3pPr>
      <a:lvl4pPr marL="117475" indent="-117475" algn="l" rtl="0" eaLnBrk="0" fontAlgn="base" hangingPunct="0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4pPr>
      <a:lvl5pPr marL="117475" indent="-117475" algn="l" rtl="0" eaLnBrk="0" fontAlgn="base" hangingPunct="0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5pPr>
      <a:lvl6pPr marL="574675" algn="l" rtl="0" fontAlgn="base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6pPr>
      <a:lvl7pPr marL="1031875" algn="l" rtl="0" fontAlgn="base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7pPr>
      <a:lvl8pPr marL="1489075" algn="l" rtl="0" fontAlgn="base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8pPr>
      <a:lvl9pPr marL="1946275" algn="l" rtl="0" fontAlgn="base">
        <a:spcBef>
          <a:spcPct val="0"/>
        </a:spcBef>
        <a:spcAft>
          <a:spcPct val="0"/>
        </a:spcAft>
        <a:defRPr sz="3200" b="1">
          <a:solidFill>
            <a:schemeClr val="bg1"/>
          </a:solidFill>
          <a:latin typeface="Arial"/>
          <a:cs typeface="Arial"/>
        </a:defRPr>
      </a:lvl9pPr>
    </p:titleStyle>
    <p:bodyStyle>
      <a:lvl1pPr marL="401638" indent="-401638" algn="l" rtl="0" eaLnBrk="0" fontAlgn="base" hangingPunct="0">
        <a:spcBef>
          <a:spcPct val="20000"/>
        </a:spcBef>
        <a:spcAft>
          <a:spcPct val="0"/>
        </a:spcAft>
        <a:buClr>
          <a:srgbClr val="376092"/>
        </a:buClr>
        <a:buFont typeface="Wingdings" panose="05000000000000000000" pitchFamily="2" charset="2"/>
        <a:buChar char="§"/>
        <a:defRPr sz="2800" kern="1200">
          <a:solidFill>
            <a:srgbClr val="262626"/>
          </a:solidFill>
          <a:latin typeface="Arial" pitchFamily="34" charset="0"/>
          <a:ea typeface="+mn-ea"/>
          <a:cs typeface="Arial" pitchFamily="34" charset="0"/>
        </a:defRPr>
      </a:lvl1pPr>
      <a:lvl2pPr marL="858838" indent="-344488" algn="l" rtl="0" eaLnBrk="0" fontAlgn="base" hangingPunct="0">
        <a:spcBef>
          <a:spcPct val="20000"/>
        </a:spcBef>
        <a:spcAft>
          <a:spcPct val="0"/>
        </a:spcAft>
        <a:buFont typeface="Arial"/>
        <a:buChar char="•"/>
        <a:defRPr sz="2400" kern="1200">
          <a:solidFill>
            <a:srgbClr val="262626"/>
          </a:solidFill>
          <a:latin typeface="Arial" pitchFamily="34" charset="0"/>
          <a:ea typeface="+mn-ea"/>
          <a:cs typeface="Arial" pitchFamily="34" charset="0"/>
        </a:defRPr>
      </a:lvl2pPr>
      <a:lvl3pPr marL="1316038" indent="-347663" algn="l" rtl="0" eaLnBrk="0" fontAlgn="base" hangingPunct="0">
        <a:spcBef>
          <a:spcPct val="20000"/>
        </a:spcBef>
        <a:spcAft>
          <a:spcPct val="0"/>
        </a:spcAft>
        <a:buFont typeface="Calibri" pitchFamily="34" charset="0"/>
        <a:buChar char="–"/>
        <a:defRPr sz="2000" kern="1200">
          <a:solidFill>
            <a:srgbClr val="262626"/>
          </a:solidFill>
          <a:latin typeface="Arial" pitchFamily="34" charset="0"/>
          <a:ea typeface="+mn-ea"/>
          <a:cs typeface="Arial" pitchFamily="34" charset="0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/>
        <a:buChar char="–"/>
        <a:defRPr sz="2000" kern="1200">
          <a:solidFill>
            <a:srgbClr val="262626"/>
          </a:solidFill>
          <a:latin typeface="+mn-lt"/>
          <a:ea typeface="+mn-ea"/>
          <a:cs typeface="Arial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/>
        <a:buChar char="»"/>
        <a:defRPr sz="2000" kern="1200">
          <a:solidFill>
            <a:srgbClr val="262626"/>
          </a:solidFill>
          <a:latin typeface="+mn-lt"/>
          <a:ea typeface="+mn-ea"/>
          <a:cs typeface="Arial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904">
          <p15:clr>
            <a:srgbClr val="F26B43"/>
          </p15:clr>
        </p15:guide>
        <p15:guide id="2" pos="312">
          <p15:clr>
            <a:srgbClr val="F26B43"/>
          </p15:clr>
        </p15:guide>
        <p15:guide id="3" pos="7368">
          <p15:clr>
            <a:srgbClr val="F26B43"/>
          </p15:clr>
        </p15:guide>
        <p15:guide id="4" orient="horz" pos="4032">
          <p15:clr>
            <a:srgbClr val="F26B43"/>
          </p15:clr>
        </p15:guide>
        <p15:guide id="5" orient="horz" pos="3912">
          <p15:clr>
            <a:srgbClr val="F26B43"/>
          </p15:clr>
        </p15:guide>
        <p15:guide id="6" pos="157">
          <p15:clr>
            <a:srgbClr val="F26B43"/>
          </p15:clr>
        </p15:guide>
        <p15:guide id="7" pos="7512">
          <p15:clr>
            <a:srgbClr val="F26B43"/>
          </p15:clr>
        </p15:guide>
        <p15:guide id="8" pos="3840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36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47.png"/><Relationship Id="rId5" Type="http://schemas.openxmlformats.org/officeDocument/2006/relationships/image" Target="../media/image46.jpeg"/><Relationship Id="rId4" Type="http://schemas.openxmlformats.org/officeDocument/2006/relationships/image" Target="../media/image45.jpe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4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48.jpeg"/><Relationship Id="rId4" Type="http://schemas.openxmlformats.org/officeDocument/2006/relationships/image" Target="../media/image42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53.png"/><Relationship Id="rId5" Type="http://schemas.openxmlformats.org/officeDocument/2006/relationships/image" Target="../media/image52.png"/><Relationship Id="rId4" Type="http://schemas.openxmlformats.org/officeDocument/2006/relationships/image" Target="../media/image51.png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43.png"/><Relationship Id="rId1" Type="http://schemas.openxmlformats.org/officeDocument/2006/relationships/slideLayout" Target="../slideLayouts/slideLayout40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56.png"/><Relationship Id="rId4" Type="http://schemas.openxmlformats.org/officeDocument/2006/relationships/image" Target="../media/image55.jpe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68.xml"/><Relationship Id="rId4" Type="http://schemas.openxmlformats.org/officeDocument/2006/relationships/image" Target="../media/image28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19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svg"/><Relationship Id="rId13" Type="http://schemas.openxmlformats.org/officeDocument/2006/relationships/image" Target="../media/image28.png"/><Relationship Id="rId3" Type="http://schemas.openxmlformats.org/officeDocument/2006/relationships/image" Target="../media/image31.png"/><Relationship Id="rId7" Type="http://schemas.openxmlformats.org/officeDocument/2006/relationships/image" Target="../media/image35.png"/><Relationship Id="rId12" Type="http://schemas.openxmlformats.org/officeDocument/2006/relationships/image" Target="../media/image40.svg"/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4.svg"/><Relationship Id="rId11" Type="http://schemas.openxmlformats.org/officeDocument/2006/relationships/image" Target="../media/image39.png"/><Relationship Id="rId5" Type="http://schemas.openxmlformats.org/officeDocument/2006/relationships/image" Target="../media/image33.png"/><Relationship Id="rId10" Type="http://schemas.openxmlformats.org/officeDocument/2006/relationships/image" Target="../media/image38.svg"/><Relationship Id="rId4" Type="http://schemas.openxmlformats.org/officeDocument/2006/relationships/image" Target="../media/image32.svg"/><Relationship Id="rId9" Type="http://schemas.openxmlformats.org/officeDocument/2006/relationships/image" Target="../media/image37.png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jpeg"/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4.xml"/><Relationship Id="rId6" Type="http://schemas.openxmlformats.org/officeDocument/2006/relationships/image" Target="../media/image1.png"/><Relationship Id="rId5" Type="http://schemas.openxmlformats.org/officeDocument/2006/relationships/image" Target="../media/image29.png"/><Relationship Id="rId4" Type="http://schemas.openxmlformats.org/officeDocument/2006/relationships/image" Target="../media/image42.jpe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jpeg"/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1.png"/><Relationship Id="rId4" Type="http://schemas.openxmlformats.org/officeDocument/2006/relationships/image" Target="../media/image29.png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4.xml"/><Relationship Id="rId4" Type="http://schemas.openxmlformats.org/officeDocument/2006/relationships/image" Target="../media/image42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>
            <a:extLst>
              <a:ext uri="{FF2B5EF4-FFF2-40B4-BE49-F238E27FC236}">
                <a16:creationId xmlns:a16="http://schemas.microsoft.com/office/drawing/2014/main" id="{97BF7B35-08F3-35A0-F5F4-A3C53D0B0D42}"/>
              </a:ext>
            </a:extLst>
          </p:cNvPr>
          <p:cNvSpPr/>
          <p:nvPr/>
        </p:nvSpPr>
        <p:spPr>
          <a:xfrm>
            <a:off x="0" y="0"/>
            <a:ext cx="12192000" cy="6856693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5862F6C2-7042-B771-85DB-7F80B870A785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42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581"/>
          <a:stretch>
            <a:fillRect/>
          </a:stretch>
        </p:blipFill>
        <p:spPr>
          <a:xfrm>
            <a:off x="1" y="0"/>
            <a:ext cx="12192000" cy="6856693"/>
          </a:xfrm>
          <a:prstGeom prst="rect">
            <a:avLst/>
          </a:prstGeom>
        </p:spPr>
      </p:pic>
      <p:grpSp>
        <p:nvGrpSpPr>
          <p:cNvPr id="6" name="Group 5">
            <a:extLst>
              <a:ext uri="{FF2B5EF4-FFF2-40B4-BE49-F238E27FC236}">
                <a16:creationId xmlns:a16="http://schemas.microsoft.com/office/drawing/2014/main" id="{B9BBE783-4995-B314-515F-1D4D61C54949}"/>
              </a:ext>
            </a:extLst>
          </p:cNvPr>
          <p:cNvGrpSpPr/>
          <p:nvPr/>
        </p:nvGrpSpPr>
        <p:grpSpPr>
          <a:xfrm>
            <a:off x="-82248" y="304800"/>
            <a:ext cx="12356496" cy="2560320"/>
            <a:chOff x="-82248" y="121790"/>
            <a:chExt cx="12356496" cy="2560320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D89DF8BD-A485-0217-23A1-A40AC885EADA}"/>
                </a:ext>
              </a:extLst>
            </p:cNvPr>
            <p:cNvSpPr/>
            <p:nvPr/>
          </p:nvSpPr>
          <p:spPr>
            <a:xfrm>
              <a:off x="-82248" y="121790"/>
              <a:ext cx="12356496" cy="2560320"/>
            </a:xfrm>
            <a:prstGeom prst="rect">
              <a:avLst/>
            </a:prstGeom>
            <a:solidFill>
              <a:schemeClr val="accent1">
                <a:lumMod val="50000"/>
                <a:alpha val="75000"/>
              </a:schemeClr>
            </a:solidFill>
            <a:ln w="12700">
              <a:gradFill flip="none" rotWithShape="1">
                <a:gsLst>
                  <a:gs pos="0">
                    <a:schemeClr val="bg1">
                      <a:alpha val="0"/>
                    </a:schemeClr>
                  </a:gs>
                  <a:gs pos="100000">
                    <a:schemeClr val="bg1">
                      <a:alpha val="0"/>
                      <a:lumMod val="100000"/>
                    </a:schemeClr>
                  </a:gs>
                  <a:gs pos="72000">
                    <a:schemeClr val="bg1"/>
                  </a:gs>
                  <a:gs pos="28000">
                    <a:schemeClr val="bg1"/>
                  </a:gs>
                </a:gsLst>
                <a:lin ang="0" scaled="0"/>
              </a:gra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45720" rtlCol="0" anchor="ctr" anchorCtr="0"/>
            <a:lstStyle/>
            <a:p>
              <a:pPr marL="117475" marR="0" lvl="0" indent="-117475" algn="ctr" defTabSz="914400" rtl="0" eaLnBrk="0" fontAlgn="base" latinLnBrk="0" hangingPunct="0">
                <a:lnSpc>
                  <a:spcPct val="85000"/>
                </a:lnSpc>
                <a:spcBef>
                  <a:spcPts val="24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4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50800" dist="38100" dir="5400000" algn="t" rotWithShape="0">
                      <a:prstClr val="black">
                        <a:alpha val="40000"/>
                      </a:prstClr>
                    </a:outerShdw>
                  </a:effectLst>
                  <a:uLnTx/>
                  <a:uFillTx/>
                  <a:latin typeface="Arial" pitchFamily="34" charset="0"/>
                  <a:ea typeface="+mn-ea"/>
                  <a:cs typeface="Arial" pitchFamily="34" charset="0"/>
                </a:rPr>
                <a:t>Covenant Health Diagnostics </a:t>
              </a:r>
              <a:br>
                <a:rPr kumimoji="0" lang="en-US" sz="4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50800" dist="38100" dir="5400000" algn="t" rotWithShape="0">
                      <a:prstClr val="black">
                        <a:alpha val="40000"/>
                      </a:prstClr>
                    </a:outerShdw>
                  </a:effectLst>
                  <a:uLnTx/>
                  <a:uFillTx/>
                  <a:latin typeface="Arial" pitchFamily="34" charset="0"/>
                  <a:ea typeface="+mn-ea"/>
                  <a:cs typeface="Arial" pitchFamily="34" charset="0"/>
                </a:rPr>
              </a:br>
              <a:r>
                <a:rPr kumimoji="0" lang="en-US" sz="4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50800" dist="38100" dir="5400000" algn="t" rotWithShape="0">
                      <a:prstClr val="black">
                        <a:alpha val="40000"/>
                      </a:prstClr>
                    </a:outerShdw>
                  </a:effectLst>
                  <a:uLnTx/>
                  <a:uFillTx/>
                  <a:latin typeface="Arial" pitchFamily="34" charset="0"/>
                  <a:ea typeface="+mn-ea"/>
                  <a:cs typeface="Arial" pitchFamily="34" charset="0"/>
                </a:rPr>
                <a:t>Blount County ODC</a:t>
              </a:r>
            </a:p>
            <a:p>
              <a:pPr marL="117475" marR="0" lvl="0" indent="-117475" algn="ctr" defTabSz="914400" rtl="0" eaLnBrk="0" fontAlgn="base" latinLnBrk="0" hangingPunct="0">
                <a:lnSpc>
                  <a:spcPct val="85000"/>
                </a:lnSpc>
                <a:spcBef>
                  <a:spcPts val="240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800" b="0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uLnTx/>
                  <a:uFillTx/>
                  <a:latin typeface="Arial"/>
                  <a:ea typeface="+mn-ea"/>
                  <a:cs typeface="Arial"/>
                </a:rPr>
                <a:t>March 25, 2026</a:t>
              </a:r>
            </a:p>
          </p:txBody>
        </p:sp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337D5764-E60A-B167-E7B5-588E94B63329}"/>
                </a:ext>
              </a:extLst>
            </p:cNvPr>
            <p:cNvCxnSpPr/>
            <p:nvPr/>
          </p:nvCxnSpPr>
          <p:spPr>
            <a:xfrm>
              <a:off x="2189480" y="1816983"/>
              <a:ext cx="7813040" cy="0"/>
            </a:xfrm>
            <a:prstGeom prst="line">
              <a:avLst/>
            </a:prstGeom>
            <a:ln w="34925">
              <a:gradFill>
                <a:gsLst>
                  <a:gs pos="5000">
                    <a:schemeClr val="bg1">
                      <a:alpha val="0"/>
                    </a:schemeClr>
                  </a:gs>
                  <a:gs pos="30000">
                    <a:schemeClr val="bg1"/>
                  </a:gs>
                  <a:gs pos="70000">
                    <a:schemeClr val="bg1"/>
                  </a:gs>
                  <a:gs pos="95000">
                    <a:schemeClr val="bg1">
                      <a:alpha val="0"/>
                    </a:schemeClr>
                  </a:gs>
                </a:gsLst>
                <a:lin ang="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695876101"/>
      </p:ext>
    </p:extLst>
  </p:cSld>
  <p:clrMapOvr>
    <a:masterClrMapping/>
  </p:clrMapOvr>
  <p:transition>
    <p:fade/>
  </p:transition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ADF1488-34D2-19CC-9D36-4770488FBB5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92872C62-EA6E-4057-4EF2-1EA4CB54F6B6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DEFD50D4-6A4E-2877-D940-E6F5B850EFFE}"/>
              </a:ext>
            </a:extLst>
          </p:cNvPr>
          <p:cNvSpPr/>
          <p:nvPr/>
        </p:nvSpPr>
        <p:spPr>
          <a:xfrm>
            <a:off x="-44450" y="1346200"/>
            <a:ext cx="12236450" cy="4851400"/>
          </a:xfrm>
          <a:prstGeom prst="rect">
            <a:avLst/>
          </a:prstGeom>
          <a:solidFill>
            <a:srgbClr val="37609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BAD691A0-8402-813E-DD78-1441E07A8C37}"/>
              </a:ext>
            </a:extLst>
          </p:cNvPr>
          <p:cNvSpPr/>
          <p:nvPr/>
        </p:nvSpPr>
        <p:spPr>
          <a:xfrm>
            <a:off x="1034143" y="2302268"/>
            <a:ext cx="2296886" cy="1970314"/>
          </a:xfrm>
          <a:prstGeom prst="rect">
            <a:avLst/>
          </a:prstGeom>
          <a:solidFill>
            <a:schemeClr val="bg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pic>
        <p:nvPicPr>
          <p:cNvPr id="21" name="Picture 4">
            <a:extLst>
              <a:ext uri="{FF2B5EF4-FFF2-40B4-BE49-F238E27FC236}">
                <a16:creationId xmlns:a16="http://schemas.microsoft.com/office/drawing/2014/main" id="{A40E0339-7BC6-2A32-9969-040C24BCE27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01349" y="1589254"/>
            <a:ext cx="3396342" cy="33963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044F1C75-A290-F321-3FAC-560286119D6C}"/>
              </a:ext>
            </a:extLst>
          </p:cNvPr>
          <p:cNvSpPr txBox="1"/>
          <p:nvPr/>
        </p:nvSpPr>
        <p:spPr>
          <a:xfrm>
            <a:off x="4243160" y="2598601"/>
            <a:ext cx="7613650" cy="2075665"/>
          </a:xfrm>
          <a:prstGeom prst="rect">
            <a:avLst/>
          </a:prstGeom>
          <a:noFill/>
        </p:spPr>
        <p:txBody>
          <a:bodyPr wrap="square" lIns="457200" bIns="9144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1" u="none" strike="noStrike" kern="1200" cap="none" spc="0" normalizeH="0" baseline="0" noProof="0" dirty="0">
                <a:ln>
                  <a:noFill/>
                </a:ln>
                <a:solidFill>
                  <a:srgbClr val="70AD47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Need Esta</a:t>
            </a:r>
            <a:r>
              <a:rPr lang="en-US" sz="5400" b="1" i="1" dirty="0" err="1">
                <a:solidFill>
                  <a:srgbClr val="70AD47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blished</a:t>
            </a:r>
            <a:r>
              <a:rPr lang="en-US" sz="5400" b="1" i="1" dirty="0">
                <a:solidFill>
                  <a:srgbClr val="70AD47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:</a:t>
            </a:r>
            <a:r>
              <a:rPr lang="en-US" sz="5400" b="1" i="1" dirty="0">
                <a:solidFill>
                  <a:schemeClr val="accent6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5400" b="1" dirty="0">
                <a:solidFill>
                  <a:schemeClr val="bg2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First Outpatient Diagnostic Center in Blount County</a:t>
            </a:r>
            <a:endParaRPr kumimoji="0" lang="en-US" sz="5400" b="1" u="none" strike="noStrike" kern="1200" cap="none" spc="0" normalizeH="0" baseline="0" noProof="0" dirty="0">
              <a:ln>
                <a:noFill/>
              </a:ln>
              <a:solidFill>
                <a:schemeClr val="bg2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912174590"/>
      </p:ext>
    </p:extLst>
  </p:cSld>
  <p:clrMapOvr>
    <a:masterClrMapping/>
  </p:clrMapOvr>
  <p:transition/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2B544C0-7256-8F43-B5C2-A9BB6969E57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tle 17">
            <a:extLst>
              <a:ext uri="{FF2B5EF4-FFF2-40B4-BE49-F238E27FC236}">
                <a16:creationId xmlns:a16="http://schemas.microsoft.com/office/drawing/2014/main" id="{B7D74E7F-0838-7F6A-CA01-7E7AA3822B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Justifications for Approval</a:t>
            </a:r>
          </a:p>
        </p:txBody>
      </p:sp>
      <p:sp>
        <p:nvSpPr>
          <p:cNvPr id="32" name="Text Placeholder 31">
            <a:extLst>
              <a:ext uri="{FF2B5EF4-FFF2-40B4-BE49-F238E27FC236}">
                <a16:creationId xmlns:a16="http://schemas.microsoft.com/office/drawing/2014/main" id="{AF94EC4C-18B2-9DAE-4D4E-BA30282B1EF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2F8361AD-6290-842F-5744-FDA762F1F72F}"/>
              </a:ext>
            </a:extLst>
          </p:cNvPr>
          <p:cNvSpPr/>
          <p:nvPr/>
        </p:nvSpPr>
        <p:spPr>
          <a:xfrm>
            <a:off x="495300" y="1725492"/>
            <a:ext cx="11201400" cy="1211763"/>
          </a:xfrm>
          <a:prstGeom prst="rect">
            <a:avLst/>
          </a:prstGeom>
          <a:solidFill>
            <a:srgbClr val="FFFFFF"/>
          </a:solidFill>
          <a:ln w="28575">
            <a:solidFill>
              <a:srgbClr val="2F7EC9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554480"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Need for More Imaging Services in Blount County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7EE719C8-76BA-24BE-17ED-6743B0B02E39}"/>
              </a:ext>
            </a:extLst>
          </p:cNvPr>
          <p:cNvSpPr/>
          <p:nvPr/>
        </p:nvSpPr>
        <p:spPr>
          <a:xfrm>
            <a:off x="682635" y="1892825"/>
            <a:ext cx="877824" cy="877096"/>
          </a:xfrm>
          <a:prstGeom prst="rect">
            <a:avLst/>
          </a:prstGeom>
          <a:noFill/>
          <a:ln w="28575">
            <a:solidFill>
              <a:srgbClr val="2F7EC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0364A563-20AB-9AF3-3EA7-8C54746E0C55}"/>
              </a:ext>
            </a:extLst>
          </p:cNvPr>
          <p:cNvSpPr/>
          <p:nvPr/>
        </p:nvSpPr>
        <p:spPr>
          <a:xfrm>
            <a:off x="495300" y="3216818"/>
            <a:ext cx="11201400" cy="1211763"/>
          </a:xfrm>
          <a:prstGeom prst="rect">
            <a:avLst/>
          </a:prstGeom>
          <a:solidFill>
            <a:srgbClr val="FFFFFF"/>
          </a:solidFill>
          <a:ln w="28575">
            <a:solidFill>
              <a:srgbClr val="2F7EC9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554480"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Consumer-Friendly Setting With High Quality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E8AB8157-56BB-19F0-E771-785DA483B00F}"/>
              </a:ext>
            </a:extLst>
          </p:cNvPr>
          <p:cNvSpPr/>
          <p:nvPr/>
        </p:nvSpPr>
        <p:spPr>
          <a:xfrm>
            <a:off x="682635" y="3384151"/>
            <a:ext cx="877824" cy="877096"/>
          </a:xfrm>
          <a:prstGeom prst="rect">
            <a:avLst/>
          </a:prstGeom>
          <a:noFill/>
          <a:ln w="28575">
            <a:solidFill>
              <a:srgbClr val="2F7EC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0A6AFDAD-9E8E-B803-B86B-4FA04D55EAED}"/>
              </a:ext>
            </a:extLst>
          </p:cNvPr>
          <p:cNvSpPr/>
          <p:nvPr/>
        </p:nvSpPr>
        <p:spPr>
          <a:xfrm>
            <a:off x="682635" y="4875476"/>
            <a:ext cx="877824" cy="877096"/>
          </a:xfrm>
          <a:prstGeom prst="rect">
            <a:avLst/>
          </a:prstGeom>
          <a:noFill/>
          <a:ln w="28575">
            <a:solidFill>
              <a:srgbClr val="2F7EC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9DCEF860-1BEB-0FFD-973A-3BC3B85FE5BF}"/>
              </a:ext>
            </a:extLst>
          </p:cNvPr>
          <p:cNvSpPr/>
          <p:nvPr/>
        </p:nvSpPr>
        <p:spPr>
          <a:xfrm rot="2686544">
            <a:off x="935711" y="1733405"/>
            <a:ext cx="469144" cy="911882"/>
          </a:xfrm>
          <a:custGeom>
            <a:avLst/>
            <a:gdLst>
              <a:gd name="connsiteX0" fmla="*/ 197462 w 337506"/>
              <a:gd name="connsiteY0" fmla="*/ 0 h 656016"/>
              <a:gd name="connsiteX1" fmla="*/ 337506 w 337506"/>
              <a:gd name="connsiteY1" fmla="*/ 549 h 656016"/>
              <a:gd name="connsiteX2" fmla="*/ 334951 w 337506"/>
              <a:gd name="connsiteY2" fmla="*/ 653249 h 656016"/>
              <a:gd name="connsiteX3" fmla="*/ 332162 w 337506"/>
              <a:gd name="connsiteY3" fmla="*/ 653239 h 656016"/>
              <a:gd name="connsiteX4" fmla="*/ 332162 w 337506"/>
              <a:gd name="connsiteY4" fmla="*/ 656016 h 656016"/>
              <a:gd name="connsiteX5" fmla="*/ 0 w 337506"/>
              <a:gd name="connsiteY5" fmla="*/ 656016 h 656016"/>
              <a:gd name="connsiteX6" fmla="*/ 0 w 337506"/>
              <a:gd name="connsiteY6" fmla="*/ 515971 h 656016"/>
              <a:gd name="connsiteX7" fmla="*/ 195442 w 337506"/>
              <a:gd name="connsiteY7" fmla="*/ 515971 h 656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37506" h="656016">
                <a:moveTo>
                  <a:pt x="197462" y="0"/>
                </a:moveTo>
                <a:lnTo>
                  <a:pt x="337506" y="549"/>
                </a:lnTo>
                <a:lnTo>
                  <a:pt x="334951" y="653249"/>
                </a:lnTo>
                <a:lnTo>
                  <a:pt x="332162" y="653239"/>
                </a:lnTo>
                <a:lnTo>
                  <a:pt x="332162" y="656016"/>
                </a:lnTo>
                <a:lnTo>
                  <a:pt x="0" y="656016"/>
                </a:lnTo>
                <a:lnTo>
                  <a:pt x="0" y="515971"/>
                </a:lnTo>
                <a:lnTo>
                  <a:pt x="195442" y="515971"/>
                </a:lnTo>
                <a:close/>
              </a:path>
            </a:pathLst>
          </a:custGeom>
          <a:gradFill flip="none" rotWithShape="1">
            <a:gsLst>
              <a:gs pos="0">
                <a:srgbClr val="00B050">
                  <a:shade val="30000"/>
                  <a:satMod val="115000"/>
                </a:srgbClr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69914873"/>
      </p:ext>
    </p:extLst>
  </p:cSld>
  <p:clrMapOvr>
    <a:masterClrMapping/>
  </p:clrMapOvr>
  <p:transition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1AC180C-C9A6-8BF6-703A-0F9C610F76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Covenant Health Provides Highest Quality of Care</a:t>
            </a:r>
          </a:p>
        </p:txBody>
      </p:sp>
      <p:pic>
        <p:nvPicPr>
          <p:cNvPr id="1032" name="Picture 8" descr="CMS 5-star rating">
            <a:extLst>
              <a:ext uri="{FF2B5EF4-FFF2-40B4-BE49-F238E27FC236}">
                <a16:creationId xmlns:a16="http://schemas.microsoft.com/office/drawing/2014/main" id="{1AC741A7-C9B8-6714-FFFF-E062C41705C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650" r="14476" b="3732"/>
          <a:stretch/>
        </p:blipFill>
        <p:spPr bwMode="auto">
          <a:xfrm>
            <a:off x="3683050" y="2069072"/>
            <a:ext cx="2958292" cy="219568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A9423D45-352E-9DE1-0DE9-D1592FA0BBB6}"/>
              </a:ext>
            </a:extLst>
          </p:cNvPr>
          <p:cNvCxnSpPr>
            <a:cxnSpLocks/>
          </p:cNvCxnSpPr>
          <p:nvPr/>
        </p:nvCxnSpPr>
        <p:spPr>
          <a:xfrm>
            <a:off x="1024467" y="4819256"/>
            <a:ext cx="10143067" cy="0"/>
          </a:xfrm>
          <a:prstGeom prst="line">
            <a:avLst/>
          </a:prstGeom>
          <a:ln w="31750">
            <a:gradFill flip="none" rotWithShape="1">
              <a:gsLst>
                <a:gs pos="20000">
                  <a:srgbClr val="7F7F7F">
                    <a:alpha val="98000"/>
                  </a:srgbClr>
                </a:gs>
                <a:gs pos="0">
                  <a:schemeClr val="bg1">
                    <a:lumMod val="50000"/>
                    <a:alpha val="0"/>
                  </a:schemeClr>
                </a:gs>
                <a:gs pos="80000">
                  <a:schemeClr val="bg1">
                    <a:lumMod val="50000"/>
                  </a:schemeClr>
                </a:gs>
                <a:gs pos="100000">
                  <a:schemeClr val="bg1">
                    <a:lumMod val="75000"/>
                    <a:alpha val="0"/>
                  </a:schemeClr>
                </a:gs>
              </a:gsLst>
              <a:lin ang="0" scaled="1"/>
              <a:tileRect/>
            </a:gra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4" name="Group 3">
            <a:extLst>
              <a:ext uri="{FF2B5EF4-FFF2-40B4-BE49-F238E27FC236}">
                <a16:creationId xmlns:a16="http://schemas.microsoft.com/office/drawing/2014/main" id="{9E5DDB7F-3E2F-BAF2-33E9-D1BC3E1E9199}"/>
              </a:ext>
            </a:extLst>
          </p:cNvPr>
          <p:cNvGrpSpPr/>
          <p:nvPr/>
        </p:nvGrpSpPr>
        <p:grpSpPr>
          <a:xfrm>
            <a:off x="4297525" y="4986292"/>
            <a:ext cx="3596950" cy="1343115"/>
            <a:chOff x="5699760" y="2504440"/>
            <a:chExt cx="3154680" cy="1013460"/>
          </a:xfrm>
        </p:grpSpPr>
        <p:sp>
          <p:nvSpPr>
            <p:cNvPr id="6" name="Rectangle: Rounded Corners 5">
              <a:extLst>
                <a:ext uri="{FF2B5EF4-FFF2-40B4-BE49-F238E27FC236}">
                  <a16:creationId xmlns:a16="http://schemas.microsoft.com/office/drawing/2014/main" id="{18E57ADD-E29B-6B10-1525-5D6452EC776A}"/>
                </a:ext>
              </a:extLst>
            </p:cNvPr>
            <p:cNvSpPr/>
            <p:nvPr/>
          </p:nvSpPr>
          <p:spPr>
            <a:xfrm>
              <a:off x="5699760" y="2504440"/>
              <a:ext cx="3154680" cy="1013460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A80532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srgbClr val="A80532"/>
                </a:solidFill>
              </a:endParaRPr>
            </a:p>
          </p:txBody>
        </p:sp>
        <p:pic>
          <p:nvPicPr>
            <p:cNvPr id="7" name="Picture 6">
              <a:extLst>
                <a:ext uri="{FF2B5EF4-FFF2-40B4-BE49-F238E27FC236}">
                  <a16:creationId xmlns:a16="http://schemas.microsoft.com/office/drawing/2014/main" id="{3112C037-59C6-29FF-19E1-AD542D92CBA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032796" y="2569873"/>
              <a:ext cx="2488608" cy="870222"/>
            </a:xfrm>
            <a:prstGeom prst="rect">
              <a:avLst/>
            </a:prstGeom>
          </p:spPr>
        </p:pic>
      </p:grpSp>
      <p:pic>
        <p:nvPicPr>
          <p:cNvPr id="1026" name="Picture 2">
            <a:extLst>
              <a:ext uri="{FF2B5EF4-FFF2-40B4-BE49-F238E27FC236}">
                <a16:creationId xmlns:a16="http://schemas.microsoft.com/office/drawing/2014/main" id="{90E5E05A-082F-47CF-42AF-4B0B8EC6D7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433996" y="1807467"/>
            <a:ext cx="2293597" cy="248042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30" name="Picture 6">
            <a:extLst>
              <a:ext uri="{FF2B5EF4-FFF2-40B4-BE49-F238E27FC236}">
                <a16:creationId xmlns:a16="http://schemas.microsoft.com/office/drawing/2014/main" id="{081F72B7-4902-7875-4DF2-6442059CE9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5615" y="1807467"/>
            <a:ext cx="3395075" cy="24804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AutoShape 4" descr="Awards &amp; Recognition | CaroMont Health">
            <a:extLst>
              <a:ext uri="{FF2B5EF4-FFF2-40B4-BE49-F238E27FC236}">
                <a16:creationId xmlns:a16="http://schemas.microsoft.com/office/drawing/2014/main" id="{1F41BC5C-07B7-BBF0-1912-0869AE17BFA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823702" y="3085412"/>
            <a:ext cx="991875" cy="9918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6F3088F6-E65F-A334-A658-44103759BDB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864996" y="1807465"/>
            <a:ext cx="2257425" cy="248043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70704293"/>
      </p:ext>
    </p:extLst>
  </p:cSld>
  <p:clrMapOvr>
    <a:masterClrMapping/>
  </p:clrMapOvr>
  <p:transition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BB4FC1-0E64-5948-28DA-33D0EBFDC2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26103FC-88D9-8196-FF75-5BA3A417007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FA3A4BCD-E476-0973-2F47-D9D712CBF9A0}"/>
              </a:ext>
            </a:extLst>
          </p:cNvPr>
          <p:cNvSpPr/>
          <p:nvPr/>
        </p:nvSpPr>
        <p:spPr>
          <a:xfrm>
            <a:off x="-44450" y="1346200"/>
            <a:ext cx="12236450" cy="4851400"/>
          </a:xfrm>
          <a:prstGeom prst="rect">
            <a:avLst/>
          </a:prstGeom>
          <a:solidFill>
            <a:srgbClr val="37609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D5A6B243-6DE5-9174-C03E-18AAC7FA0FC1}"/>
              </a:ext>
            </a:extLst>
          </p:cNvPr>
          <p:cNvSpPr/>
          <p:nvPr/>
        </p:nvSpPr>
        <p:spPr>
          <a:xfrm>
            <a:off x="1034143" y="2302268"/>
            <a:ext cx="2296886" cy="1970314"/>
          </a:xfrm>
          <a:prstGeom prst="rect">
            <a:avLst/>
          </a:prstGeom>
          <a:solidFill>
            <a:schemeClr val="bg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1" name="Picture 4">
            <a:extLst>
              <a:ext uri="{FF2B5EF4-FFF2-40B4-BE49-F238E27FC236}">
                <a16:creationId xmlns:a16="http://schemas.microsoft.com/office/drawing/2014/main" id="{6673564E-1093-61BB-C3B1-26C4F67AB47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300" y="1589254"/>
            <a:ext cx="3396342" cy="33963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7AFB87A4-DE0B-CB8D-0F46-641C59431AB7}"/>
              </a:ext>
            </a:extLst>
          </p:cNvPr>
          <p:cNvSpPr txBox="1"/>
          <p:nvPr/>
        </p:nvSpPr>
        <p:spPr>
          <a:xfrm>
            <a:off x="4159250" y="2302268"/>
            <a:ext cx="7613650" cy="2075665"/>
          </a:xfrm>
          <a:prstGeom prst="rect">
            <a:avLst/>
          </a:prstGeom>
          <a:noFill/>
        </p:spPr>
        <p:txBody>
          <a:bodyPr wrap="square" lIns="457200" bIns="9144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1" u="none" strike="noStrike" kern="1200" cap="none" spc="0" normalizeH="0" baseline="0" noProof="0" dirty="0">
                <a:ln>
                  <a:noFill/>
                </a:ln>
                <a:solidFill>
                  <a:srgbClr val="70AD47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Quality</a:t>
            </a:r>
            <a:r>
              <a:rPr lang="en-US" sz="5400" b="1" i="1" dirty="0">
                <a:solidFill>
                  <a:srgbClr val="70AD47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:</a:t>
            </a:r>
            <a:r>
              <a:rPr lang="en-US" sz="5400" b="1" i="1" dirty="0">
                <a:solidFill>
                  <a:schemeClr val="accent6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5400" b="1" dirty="0">
                <a:solidFill>
                  <a:schemeClr val="bg2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Leading Provider of Care in East Tennessee</a:t>
            </a:r>
            <a:endParaRPr kumimoji="0" lang="en-US" sz="5400" b="1" u="none" strike="noStrike" kern="1200" cap="none" spc="0" normalizeH="0" baseline="0" noProof="0" dirty="0">
              <a:ln>
                <a:noFill/>
              </a:ln>
              <a:solidFill>
                <a:schemeClr val="bg2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59689996"/>
      </p:ext>
    </p:extLst>
  </p:cSld>
  <p:clrMapOvr>
    <a:masterClrMapping/>
  </p:clrMapOvr>
  <p:transition/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2E3A8CE6-5D8C-667B-F05A-84DAAFFC08C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tle 17">
            <a:extLst>
              <a:ext uri="{FF2B5EF4-FFF2-40B4-BE49-F238E27FC236}">
                <a16:creationId xmlns:a16="http://schemas.microsoft.com/office/drawing/2014/main" id="{55F1074D-884B-981C-E196-4582BF29BF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Justifications for Approval</a:t>
            </a:r>
          </a:p>
        </p:txBody>
      </p:sp>
      <p:sp>
        <p:nvSpPr>
          <p:cNvPr id="32" name="Text Placeholder 31">
            <a:extLst>
              <a:ext uri="{FF2B5EF4-FFF2-40B4-BE49-F238E27FC236}">
                <a16:creationId xmlns:a16="http://schemas.microsoft.com/office/drawing/2014/main" id="{2CAE40A7-13CB-3A0E-A481-191A730D0E9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14A07FCC-8C06-9E0A-4525-A812C4FC3D50}"/>
              </a:ext>
            </a:extLst>
          </p:cNvPr>
          <p:cNvSpPr/>
          <p:nvPr/>
        </p:nvSpPr>
        <p:spPr>
          <a:xfrm>
            <a:off x="495300" y="1725492"/>
            <a:ext cx="11201400" cy="1211763"/>
          </a:xfrm>
          <a:prstGeom prst="rect">
            <a:avLst/>
          </a:prstGeom>
          <a:solidFill>
            <a:srgbClr val="FFFFFF"/>
          </a:solidFill>
          <a:ln w="28575">
            <a:solidFill>
              <a:srgbClr val="2F7EC9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554480"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Need for More Imaging Services in Blount County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CF8A7EC4-0760-2B03-D75A-7339D34B9879}"/>
              </a:ext>
            </a:extLst>
          </p:cNvPr>
          <p:cNvSpPr/>
          <p:nvPr/>
        </p:nvSpPr>
        <p:spPr>
          <a:xfrm>
            <a:off x="682635" y="1892825"/>
            <a:ext cx="877824" cy="877096"/>
          </a:xfrm>
          <a:prstGeom prst="rect">
            <a:avLst/>
          </a:prstGeom>
          <a:noFill/>
          <a:ln w="28575">
            <a:solidFill>
              <a:srgbClr val="2F7EC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AE348E70-5065-CF6C-DE0B-F19F884E9181}"/>
              </a:ext>
            </a:extLst>
          </p:cNvPr>
          <p:cNvSpPr/>
          <p:nvPr/>
        </p:nvSpPr>
        <p:spPr>
          <a:xfrm>
            <a:off x="495300" y="3216818"/>
            <a:ext cx="11201400" cy="1211763"/>
          </a:xfrm>
          <a:prstGeom prst="rect">
            <a:avLst/>
          </a:prstGeom>
          <a:solidFill>
            <a:srgbClr val="FFFFFF"/>
          </a:solidFill>
          <a:ln w="28575">
            <a:solidFill>
              <a:srgbClr val="2F7EC9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554480"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Consumer-Friendly Setting With High Quality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6A2A08D4-72F7-9DF7-61A1-EFFB4BBA150F}"/>
              </a:ext>
            </a:extLst>
          </p:cNvPr>
          <p:cNvSpPr/>
          <p:nvPr/>
        </p:nvSpPr>
        <p:spPr>
          <a:xfrm>
            <a:off x="682635" y="3384151"/>
            <a:ext cx="877824" cy="877096"/>
          </a:xfrm>
          <a:prstGeom prst="rect">
            <a:avLst/>
          </a:prstGeom>
          <a:noFill/>
          <a:ln w="28575">
            <a:solidFill>
              <a:srgbClr val="2F7EC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0E3642FD-C020-77EB-E642-6C0F5D6A98AE}"/>
              </a:ext>
            </a:extLst>
          </p:cNvPr>
          <p:cNvSpPr/>
          <p:nvPr/>
        </p:nvSpPr>
        <p:spPr>
          <a:xfrm>
            <a:off x="495300" y="4708143"/>
            <a:ext cx="11201400" cy="1211763"/>
          </a:xfrm>
          <a:prstGeom prst="rect">
            <a:avLst/>
          </a:prstGeom>
          <a:solidFill>
            <a:srgbClr val="FFFFFF"/>
          </a:solidFill>
          <a:ln w="28575">
            <a:solidFill>
              <a:srgbClr val="2F7EC9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554480" rtlCol="0" anchor="ctr"/>
          <a:lstStyle/>
          <a:p>
            <a:pPr lvl="0">
              <a:lnSpc>
                <a:spcPct val="90000"/>
              </a:lnSpc>
              <a:defRPr/>
            </a:pPr>
            <a:r>
              <a:rPr lang="en-US" sz="3000" b="1" dirty="0">
                <a:solidFill>
                  <a:sysClr val="windowText" lastClr="0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Additional Patient Choice at Lower Cost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D471C767-8400-0158-9FD5-3CE2A71F998A}"/>
              </a:ext>
            </a:extLst>
          </p:cNvPr>
          <p:cNvSpPr/>
          <p:nvPr/>
        </p:nvSpPr>
        <p:spPr>
          <a:xfrm>
            <a:off x="682635" y="4875476"/>
            <a:ext cx="877824" cy="877096"/>
          </a:xfrm>
          <a:prstGeom prst="rect">
            <a:avLst/>
          </a:prstGeom>
          <a:noFill/>
          <a:ln w="28575">
            <a:solidFill>
              <a:srgbClr val="2F7EC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18D97D5D-CD8D-6E31-15DF-BFE7556C1926}"/>
              </a:ext>
            </a:extLst>
          </p:cNvPr>
          <p:cNvSpPr/>
          <p:nvPr/>
        </p:nvSpPr>
        <p:spPr>
          <a:xfrm rot="2686544">
            <a:off x="935711" y="1733405"/>
            <a:ext cx="469144" cy="911882"/>
          </a:xfrm>
          <a:custGeom>
            <a:avLst/>
            <a:gdLst>
              <a:gd name="connsiteX0" fmla="*/ 197462 w 337506"/>
              <a:gd name="connsiteY0" fmla="*/ 0 h 656016"/>
              <a:gd name="connsiteX1" fmla="*/ 337506 w 337506"/>
              <a:gd name="connsiteY1" fmla="*/ 549 h 656016"/>
              <a:gd name="connsiteX2" fmla="*/ 334951 w 337506"/>
              <a:gd name="connsiteY2" fmla="*/ 653249 h 656016"/>
              <a:gd name="connsiteX3" fmla="*/ 332162 w 337506"/>
              <a:gd name="connsiteY3" fmla="*/ 653239 h 656016"/>
              <a:gd name="connsiteX4" fmla="*/ 332162 w 337506"/>
              <a:gd name="connsiteY4" fmla="*/ 656016 h 656016"/>
              <a:gd name="connsiteX5" fmla="*/ 0 w 337506"/>
              <a:gd name="connsiteY5" fmla="*/ 656016 h 656016"/>
              <a:gd name="connsiteX6" fmla="*/ 0 w 337506"/>
              <a:gd name="connsiteY6" fmla="*/ 515971 h 656016"/>
              <a:gd name="connsiteX7" fmla="*/ 195442 w 337506"/>
              <a:gd name="connsiteY7" fmla="*/ 515971 h 656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37506" h="656016">
                <a:moveTo>
                  <a:pt x="197462" y="0"/>
                </a:moveTo>
                <a:lnTo>
                  <a:pt x="337506" y="549"/>
                </a:lnTo>
                <a:lnTo>
                  <a:pt x="334951" y="653249"/>
                </a:lnTo>
                <a:lnTo>
                  <a:pt x="332162" y="653239"/>
                </a:lnTo>
                <a:lnTo>
                  <a:pt x="332162" y="656016"/>
                </a:lnTo>
                <a:lnTo>
                  <a:pt x="0" y="656016"/>
                </a:lnTo>
                <a:lnTo>
                  <a:pt x="0" y="515971"/>
                </a:lnTo>
                <a:lnTo>
                  <a:pt x="195442" y="515971"/>
                </a:lnTo>
                <a:close/>
              </a:path>
            </a:pathLst>
          </a:custGeom>
          <a:gradFill flip="none" rotWithShape="1">
            <a:gsLst>
              <a:gs pos="0">
                <a:srgbClr val="00B050">
                  <a:shade val="30000"/>
                  <a:satMod val="115000"/>
                </a:srgbClr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FC44E302-F3F5-A45D-66E5-D812C135354D}"/>
              </a:ext>
            </a:extLst>
          </p:cNvPr>
          <p:cNvSpPr/>
          <p:nvPr/>
        </p:nvSpPr>
        <p:spPr>
          <a:xfrm rot="2686544">
            <a:off x="935711" y="3231264"/>
            <a:ext cx="469144" cy="911882"/>
          </a:xfrm>
          <a:custGeom>
            <a:avLst/>
            <a:gdLst>
              <a:gd name="connsiteX0" fmla="*/ 197462 w 337506"/>
              <a:gd name="connsiteY0" fmla="*/ 0 h 656016"/>
              <a:gd name="connsiteX1" fmla="*/ 337506 w 337506"/>
              <a:gd name="connsiteY1" fmla="*/ 549 h 656016"/>
              <a:gd name="connsiteX2" fmla="*/ 334951 w 337506"/>
              <a:gd name="connsiteY2" fmla="*/ 653249 h 656016"/>
              <a:gd name="connsiteX3" fmla="*/ 332162 w 337506"/>
              <a:gd name="connsiteY3" fmla="*/ 653239 h 656016"/>
              <a:gd name="connsiteX4" fmla="*/ 332162 w 337506"/>
              <a:gd name="connsiteY4" fmla="*/ 656016 h 656016"/>
              <a:gd name="connsiteX5" fmla="*/ 0 w 337506"/>
              <a:gd name="connsiteY5" fmla="*/ 656016 h 656016"/>
              <a:gd name="connsiteX6" fmla="*/ 0 w 337506"/>
              <a:gd name="connsiteY6" fmla="*/ 515971 h 656016"/>
              <a:gd name="connsiteX7" fmla="*/ 195442 w 337506"/>
              <a:gd name="connsiteY7" fmla="*/ 515971 h 656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37506" h="656016">
                <a:moveTo>
                  <a:pt x="197462" y="0"/>
                </a:moveTo>
                <a:lnTo>
                  <a:pt x="337506" y="549"/>
                </a:lnTo>
                <a:lnTo>
                  <a:pt x="334951" y="653249"/>
                </a:lnTo>
                <a:lnTo>
                  <a:pt x="332162" y="653239"/>
                </a:lnTo>
                <a:lnTo>
                  <a:pt x="332162" y="656016"/>
                </a:lnTo>
                <a:lnTo>
                  <a:pt x="0" y="656016"/>
                </a:lnTo>
                <a:lnTo>
                  <a:pt x="0" y="515971"/>
                </a:lnTo>
                <a:lnTo>
                  <a:pt x="195442" y="515971"/>
                </a:lnTo>
                <a:close/>
              </a:path>
            </a:pathLst>
          </a:custGeom>
          <a:gradFill flip="none" rotWithShape="1">
            <a:gsLst>
              <a:gs pos="0">
                <a:srgbClr val="00B050">
                  <a:shade val="30000"/>
                  <a:satMod val="115000"/>
                </a:srgbClr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40016222"/>
      </p:ext>
    </p:extLst>
  </p:cSld>
  <p:clrMapOvr>
    <a:masterClrMapping/>
  </p:clrMapOvr>
  <p:transition/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8432F9-4296-8A0E-F062-52A2D6ADF5E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1FAC756C-2F0D-FD0F-BF60-05E7B50E12E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79162791"/>
              </p:ext>
            </p:extLst>
          </p:nvPr>
        </p:nvGraphicFramePr>
        <p:xfrm>
          <a:off x="249238" y="1435100"/>
          <a:ext cx="5846762" cy="4775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9D44BAF1-94C6-C62A-6124-C1406A34970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12261027"/>
              </p:ext>
            </p:extLst>
          </p:nvPr>
        </p:nvGraphicFramePr>
        <p:xfrm>
          <a:off x="6206301" y="1435100"/>
          <a:ext cx="5846762" cy="4775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A8511A0B-DF68-B238-8404-AA0BE211FD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Lower Cost for Consumers Across All Modalities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2ED73183-F40E-7079-0D47-19970F49666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dirty="0"/>
              <a:t>HFC Equipment Registry</a:t>
            </a:r>
          </a:p>
        </p:txBody>
      </p:sp>
      <p:cxnSp>
        <p:nvCxnSpPr>
          <p:cNvPr id="53" name="Straight Connector 52">
            <a:extLst>
              <a:ext uri="{FF2B5EF4-FFF2-40B4-BE49-F238E27FC236}">
                <a16:creationId xmlns:a16="http://schemas.microsoft.com/office/drawing/2014/main" id="{E84B2321-2EAB-EAB5-19AB-A659C29D537E}"/>
              </a:ext>
            </a:extLst>
          </p:cNvPr>
          <p:cNvCxnSpPr>
            <a:cxnSpLocks/>
          </p:cNvCxnSpPr>
          <p:nvPr/>
        </p:nvCxnSpPr>
        <p:spPr>
          <a:xfrm>
            <a:off x="6081182" y="1473381"/>
            <a:ext cx="0" cy="3819887"/>
          </a:xfrm>
          <a:prstGeom prst="line">
            <a:avLst/>
          </a:prstGeom>
          <a:ln w="31750">
            <a:gradFill flip="none" rotWithShape="1">
              <a:gsLst>
                <a:gs pos="68000">
                  <a:schemeClr val="bg1">
                    <a:lumMod val="50000"/>
                  </a:schemeClr>
                </a:gs>
                <a:gs pos="100000">
                  <a:schemeClr val="bg1">
                    <a:lumMod val="75000"/>
                    <a:alpha val="0"/>
                  </a:schemeClr>
                </a:gs>
              </a:gsLst>
              <a:lin ang="16200000" scaled="1"/>
              <a:tileRect/>
            </a:gra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5" name="Rectangle 34">
            <a:extLst>
              <a:ext uri="{FF2B5EF4-FFF2-40B4-BE49-F238E27FC236}">
                <a16:creationId xmlns:a16="http://schemas.microsoft.com/office/drawing/2014/main" id="{1919062E-A759-C711-4719-B8FF720CE777}"/>
              </a:ext>
            </a:extLst>
          </p:cNvPr>
          <p:cNvSpPr>
            <a:spLocks/>
          </p:cNvSpPr>
          <p:nvPr/>
        </p:nvSpPr>
        <p:spPr>
          <a:xfrm>
            <a:off x="2492692" y="5476998"/>
            <a:ext cx="1652008" cy="104622"/>
          </a:xfrm>
          <a:prstGeom prst="rect">
            <a:avLst/>
          </a:prstGeom>
          <a:solidFill>
            <a:srgbClr val="302B61"/>
          </a:solidFill>
          <a:ln w="285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60" normalizeH="0" baseline="0" noProof="0">
              <a:ln>
                <a:noFill/>
              </a:ln>
              <a:solidFill>
                <a:srgbClr val="75479C"/>
              </a:solidFill>
              <a:effectLst/>
              <a:uLnTx/>
              <a:uFillTx/>
              <a:latin typeface="Garamond" panose="02020404030301010803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36" name="Rectangle 35">
            <a:extLst>
              <a:ext uri="{FF2B5EF4-FFF2-40B4-BE49-F238E27FC236}">
                <a16:creationId xmlns:a16="http://schemas.microsoft.com/office/drawing/2014/main" id="{3EA038D5-3EAE-EC0D-3076-7FE7C4B00ED2}"/>
              </a:ext>
            </a:extLst>
          </p:cNvPr>
          <p:cNvSpPr>
            <a:spLocks/>
          </p:cNvSpPr>
          <p:nvPr/>
        </p:nvSpPr>
        <p:spPr>
          <a:xfrm>
            <a:off x="798286" y="5476990"/>
            <a:ext cx="1652008" cy="104622"/>
          </a:xfrm>
          <a:prstGeom prst="rect">
            <a:avLst/>
          </a:prstGeom>
          <a:solidFill>
            <a:srgbClr val="009A80"/>
          </a:solidFill>
          <a:ln w="285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60" normalizeH="0" baseline="0" noProof="0">
              <a:ln>
                <a:noFill/>
              </a:ln>
              <a:solidFill>
                <a:srgbClr val="75479C"/>
              </a:solidFill>
              <a:effectLst/>
              <a:uLnTx/>
              <a:uFillTx/>
              <a:latin typeface="Garamond" panose="02020404030301010803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37" name="Rectangle 36">
            <a:extLst>
              <a:ext uri="{FF2B5EF4-FFF2-40B4-BE49-F238E27FC236}">
                <a16:creationId xmlns:a16="http://schemas.microsoft.com/office/drawing/2014/main" id="{9E645E2F-CE13-F639-CA22-CEA03A2741FF}"/>
              </a:ext>
            </a:extLst>
          </p:cNvPr>
          <p:cNvSpPr>
            <a:spLocks/>
          </p:cNvSpPr>
          <p:nvPr/>
        </p:nvSpPr>
        <p:spPr>
          <a:xfrm>
            <a:off x="4187098" y="5476990"/>
            <a:ext cx="1652008" cy="104622"/>
          </a:xfrm>
          <a:prstGeom prst="rect">
            <a:avLst/>
          </a:prstGeom>
          <a:solidFill>
            <a:srgbClr val="A5001E"/>
          </a:solidFill>
          <a:ln w="285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60" normalizeH="0" baseline="0" noProof="0">
              <a:ln>
                <a:noFill/>
              </a:ln>
              <a:solidFill>
                <a:srgbClr val="75479C"/>
              </a:solidFill>
              <a:effectLst/>
              <a:uLnTx/>
              <a:uFillTx/>
              <a:latin typeface="Garamond" panose="02020404030301010803" pitchFamily="18" charset="0"/>
              <a:ea typeface="+mn-ea"/>
              <a:cs typeface="Times New Roman" panose="02020603050405020304" pitchFamily="18" charset="0"/>
            </a:endParaRP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5E97862B-21EC-20BC-0F71-F8F157115FE9}"/>
              </a:ext>
            </a:extLst>
          </p:cNvPr>
          <p:cNvGrpSpPr/>
          <p:nvPr/>
        </p:nvGrpSpPr>
        <p:grpSpPr>
          <a:xfrm>
            <a:off x="854075" y="5703991"/>
            <a:ext cx="1540432" cy="405038"/>
            <a:chOff x="2957952" y="5676464"/>
            <a:chExt cx="2239050" cy="588727"/>
          </a:xfrm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98A01691-55DE-4E89-4694-BB5D29B06772}"/>
                </a:ext>
              </a:extLst>
            </p:cNvPr>
            <p:cNvSpPr>
              <a:spLocks/>
            </p:cNvSpPr>
            <p:nvPr/>
          </p:nvSpPr>
          <p:spPr>
            <a:xfrm>
              <a:off x="2957952" y="5676464"/>
              <a:ext cx="2239050" cy="58872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009A80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0" tIns="0" rIns="0" bIns="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1" i="0" u="none" strike="noStrike" kern="1200" cap="none" spc="60" normalizeH="0" baseline="0" noProof="0">
                <a:ln>
                  <a:noFill/>
                </a:ln>
                <a:solidFill>
                  <a:srgbClr val="75479C"/>
                </a:solidFill>
                <a:effectLst/>
                <a:uLnTx/>
                <a:uFillTx/>
                <a:latin typeface="Garamond" panose="02020404030301010803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55B5840A-BD6B-C86B-210C-C0AC41AB93B1}"/>
                </a:ext>
              </a:extLst>
            </p:cNvPr>
            <p:cNvSpPr txBox="1"/>
            <p:nvPr/>
          </p:nvSpPr>
          <p:spPr>
            <a:xfrm>
              <a:off x="3030922" y="5799560"/>
              <a:ext cx="962975" cy="3131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US" sz="1400" b="1" dirty="0">
                  <a:solidFill>
                    <a:srgbClr val="009A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ETMG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23F77A51-4726-EB5F-7960-C014E41127F1}"/>
                </a:ext>
              </a:extLst>
            </p:cNvPr>
            <p:cNvSpPr txBox="1"/>
            <p:nvPr/>
          </p:nvSpPr>
          <p:spPr>
            <a:xfrm>
              <a:off x="4002247" y="5783114"/>
              <a:ext cx="1184194" cy="35788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US" sz="800" i="1" dirty="0">
                  <a:solidFill>
                    <a:srgbClr val="009A8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East Tennessee Medical Group</a:t>
              </a:r>
            </a:p>
          </p:txBody>
        </p:sp>
        <p:cxnSp>
          <p:nvCxnSpPr>
            <p:cNvPr id="58" name="Straight Connector 57">
              <a:extLst>
                <a:ext uri="{FF2B5EF4-FFF2-40B4-BE49-F238E27FC236}">
                  <a16:creationId xmlns:a16="http://schemas.microsoft.com/office/drawing/2014/main" id="{BAA60FCF-8474-100A-08F5-BC88757764E3}"/>
                </a:ext>
              </a:extLst>
            </p:cNvPr>
            <p:cNvCxnSpPr>
              <a:cxnSpLocks/>
            </p:cNvCxnSpPr>
            <p:nvPr/>
          </p:nvCxnSpPr>
          <p:spPr>
            <a:xfrm>
              <a:off x="3940975" y="5735561"/>
              <a:ext cx="0" cy="470536"/>
            </a:xfrm>
            <a:prstGeom prst="line">
              <a:avLst/>
            </a:prstGeom>
            <a:ln>
              <a:solidFill>
                <a:srgbClr val="009A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0C21821D-61D8-5843-1132-E2C4B3FBFF69}"/>
              </a:ext>
            </a:extLst>
          </p:cNvPr>
          <p:cNvGrpSpPr/>
          <p:nvPr/>
        </p:nvGrpSpPr>
        <p:grpSpPr>
          <a:xfrm>
            <a:off x="2558126" y="5720916"/>
            <a:ext cx="1521140" cy="405038"/>
            <a:chOff x="8089334" y="5676464"/>
            <a:chExt cx="2211011" cy="588727"/>
          </a:xfrm>
        </p:grpSpPr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C1C64056-ADA4-DBF5-0C7E-FF3A544DF96A}"/>
                </a:ext>
              </a:extLst>
            </p:cNvPr>
            <p:cNvSpPr>
              <a:spLocks/>
            </p:cNvSpPr>
            <p:nvPr/>
          </p:nvSpPr>
          <p:spPr>
            <a:xfrm>
              <a:off x="8089334" y="5676464"/>
              <a:ext cx="2211011" cy="58872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302B6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0" tIns="0" rIns="0" bIns="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1" i="0" u="none" strike="noStrike" kern="1200" cap="none" spc="60" normalizeH="0" baseline="0" noProof="0">
                <a:ln>
                  <a:noFill/>
                </a:ln>
                <a:solidFill>
                  <a:srgbClr val="75479C"/>
                </a:solidFill>
                <a:effectLst/>
                <a:uLnTx/>
                <a:uFillTx/>
                <a:latin typeface="Garamond" panose="02020404030301010803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pic>
          <p:nvPicPr>
            <p:cNvPr id="61" name="Picture 2" descr="Blount Memorial will be offering coronary artery calcium screenings |  Community | thedailytimes.com">
              <a:extLst>
                <a:ext uri="{FF2B5EF4-FFF2-40B4-BE49-F238E27FC236}">
                  <a16:creationId xmlns:a16="http://schemas.microsoft.com/office/drawing/2014/main" id="{197C9C81-E04A-76DA-0BFA-587745EBE8A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8682" y="5791241"/>
              <a:ext cx="2003427" cy="3591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06197E4A-AFB4-6A68-429F-67608A6CEBBB}"/>
              </a:ext>
            </a:extLst>
          </p:cNvPr>
          <p:cNvGrpSpPr/>
          <p:nvPr/>
        </p:nvGrpSpPr>
        <p:grpSpPr>
          <a:xfrm>
            <a:off x="4242885" y="5712453"/>
            <a:ext cx="1530787" cy="405034"/>
            <a:chOff x="8326021" y="5676464"/>
            <a:chExt cx="2225029" cy="588727"/>
          </a:xfrm>
        </p:grpSpPr>
        <p:sp>
          <p:nvSpPr>
            <p:cNvPr id="63" name="Rectangle 62">
              <a:extLst>
                <a:ext uri="{FF2B5EF4-FFF2-40B4-BE49-F238E27FC236}">
                  <a16:creationId xmlns:a16="http://schemas.microsoft.com/office/drawing/2014/main" id="{D6D3E269-9209-4BB5-3302-F293FA49D430}"/>
                </a:ext>
              </a:extLst>
            </p:cNvPr>
            <p:cNvSpPr>
              <a:spLocks/>
            </p:cNvSpPr>
            <p:nvPr/>
          </p:nvSpPr>
          <p:spPr>
            <a:xfrm>
              <a:off x="8326021" y="5676464"/>
              <a:ext cx="2225029" cy="58872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A5001E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0" tIns="0" rIns="0" bIns="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1" i="0" u="none" strike="noStrike" kern="1200" cap="none" spc="60" normalizeH="0" baseline="0" noProof="0">
                <a:ln>
                  <a:noFill/>
                </a:ln>
                <a:solidFill>
                  <a:srgbClr val="75479C"/>
                </a:solidFill>
                <a:effectLst/>
                <a:uLnTx/>
                <a:uFillTx/>
                <a:latin typeface="Garamond" panose="02020404030301010803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pic>
          <p:nvPicPr>
            <p:cNvPr id="7168" name="Picture 4" descr="Covenant Health Expands Healthcare Services in East Tennessee">
              <a:extLst>
                <a:ext uri="{FF2B5EF4-FFF2-40B4-BE49-F238E27FC236}">
                  <a16:creationId xmlns:a16="http://schemas.microsoft.com/office/drawing/2014/main" id="{42764580-BB2C-D667-0977-E328FE368124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31" t="17544" b="17023"/>
            <a:stretch>
              <a:fillRect/>
            </a:stretch>
          </p:blipFill>
          <p:spPr bwMode="auto">
            <a:xfrm>
              <a:off x="8732051" y="5713205"/>
              <a:ext cx="1459699" cy="5138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7169" name="TextBox 7168">
            <a:extLst>
              <a:ext uri="{FF2B5EF4-FFF2-40B4-BE49-F238E27FC236}">
                <a16:creationId xmlns:a16="http://schemas.microsoft.com/office/drawing/2014/main" id="{E6A5A7D7-FA79-64EC-C9D2-68A2446BA389}"/>
              </a:ext>
            </a:extLst>
          </p:cNvPr>
          <p:cNvSpPr txBox="1"/>
          <p:nvPr/>
        </p:nvSpPr>
        <p:spPr>
          <a:xfrm>
            <a:off x="1426754" y="1168792"/>
            <a:ext cx="357632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b="1" i="0" u="none" strike="noStrike" kern="1200" baseline="0">
                <a:solidFill>
                  <a:prstClr val="white">
                    <a:lumMod val="50000"/>
                  </a:prst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Charge Per MRI Procedure </a:t>
            </a:r>
          </a:p>
        </p:txBody>
      </p:sp>
      <p:sp>
        <p:nvSpPr>
          <p:cNvPr id="7171" name="TextBox 7170">
            <a:extLst>
              <a:ext uri="{FF2B5EF4-FFF2-40B4-BE49-F238E27FC236}">
                <a16:creationId xmlns:a16="http://schemas.microsoft.com/office/drawing/2014/main" id="{85E6644D-BAD5-928C-76FF-7277063FEB6F}"/>
              </a:ext>
            </a:extLst>
          </p:cNvPr>
          <p:cNvSpPr txBox="1"/>
          <p:nvPr/>
        </p:nvSpPr>
        <p:spPr>
          <a:xfrm>
            <a:off x="7508240" y="1168792"/>
            <a:ext cx="357632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b="1" i="0" u="none" strike="noStrike" kern="1200" baseline="0">
                <a:solidFill>
                  <a:prstClr val="white">
                    <a:lumMod val="50000"/>
                  </a:prst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Charge Per CT Scan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DBC87DFE-B4B4-F748-E458-B6389A5D6184}"/>
              </a:ext>
            </a:extLst>
          </p:cNvPr>
          <p:cNvSpPr>
            <a:spLocks/>
          </p:cNvSpPr>
          <p:nvPr/>
        </p:nvSpPr>
        <p:spPr>
          <a:xfrm>
            <a:off x="8531542" y="5476998"/>
            <a:ext cx="1652008" cy="104622"/>
          </a:xfrm>
          <a:prstGeom prst="rect">
            <a:avLst/>
          </a:prstGeom>
          <a:solidFill>
            <a:srgbClr val="302B61"/>
          </a:solidFill>
          <a:ln w="285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60" normalizeH="0" baseline="0" noProof="0">
              <a:ln>
                <a:noFill/>
              </a:ln>
              <a:solidFill>
                <a:srgbClr val="75479C"/>
              </a:solidFill>
              <a:effectLst/>
              <a:uLnTx/>
              <a:uFillTx/>
              <a:latin typeface="Garamond" panose="02020404030301010803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C79A3B78-2DA1-AAAB-5922-3241D5D676E8}"/>
              </a:ext>
            </a:extLst>
          </p:cNvPr>
          <p:cNvSpPr>
            <a:spLocks/>
          </p:cNvSpPr>
          <p:nvPr/>
        </p:nvSpPr>
        <p:spPr>
          <a:xfrm>
            <a:off x="6837136" y="5476990"/>
            <a:ext cx="1652008" cy="104622"/>
          </a:xfrm>
          <a:prstGeom prst="rect">
            <a:avLst/>
          </a:prstGeom>
          <a:solidFill>
            <a:srgbClr val="009A80"/>
          </a:solidFill>
          <a:ln w="285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60" normalizeH="0" baseline="0" noProof="0">
              <a:ln>
                <a:noFill/>
              </a:ln>
              <a:solidFill>
                <a:srgbClr val="75479C"/>
              </a:solidFill>
              <a:effectLst/>
              <a:uLnTx/>
              <a:uFillTx/>
              <a:latin typeface="Garamond" panose="02020404030301010803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E6115E06-FC50-3AF4-0F5C-4852C0F5BFE8}"/>
              </a:ext>
            </a:extLst>
          </p:cNvPr>
          <p:cNvSpPr>
            <a:spLocks/>
          </p:cNvSpPr>
          <p:nvPr/>
        </p:nvSpPr>
        <p:spPr>
          <a:xfrm>
            <a:off x="10225948" y="5476990"/>
            <a:ext cx="1652008" cy="104622"/>
          </a:xfrm>
          <a:prstGeom prst="rect">
            <a:avLst/>
          </a:prstGeom>
          <a:solidFill>
            <a:srgbClr val="A5001E"/>
          </a:solidFill>
          <a:ln w="285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60" normalizeH="0" baseline="0" noProof="0">
              <a:ln>
                <a:noFill/>
              </a:ln>
              <a:solidFill>
                <a:srgbClr val="75479C"/>
              </a:solidFill>
              <a:effectLst/>
              <a:uLnTx/>
              <a:uFillTx/>
              <a:latin typeface="Garamond" panose="02020404030301010803" pitchFamily="18" charset="0"/>
              <a:ea typeface="+mn-ea"/>
              <a:cs typeface="Times New Roman" panose="02020603050405020304" pitchFamily="18" charset="0"/>
            </a:endParaRP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E156451F-64D5-0A1A-8AA4-A9475175675A}"/>
              </a:ext>
            </a:extLst>
          </p:cNvPr>
          <p:cNvGrpSpPr/>
          <p:nvPr/>
        </p:nvGrpSpPr>
        <p:grpSpPr>
          <a:xfrm>
            <a:off x="6892925" y="5703991"/>
            <a:ext cx="1540432" cy="405038"/>
            <a:chOff x="2957952" y="5676464"/>
            <a:chExt cx="2239050" cy="588727"/>
          </a:xfrm>
        </p:grpSpPr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50658F31-48F5-E985-E45D-05EC4AE14EA1}"/>
                </a:ext>
              </a:extLst>
            </p:cNvPr>
            <p:cNvSpPr>
              <a:spLocks/>
            </p:cNvSpPr>
            <p:nvPr/>
          </p:nvSpPr>
          <p:spPr>
            <a:xfrm>
              <a:off x="2957952" y="5676464"/>
              <a:ext cx="2239050" cy="58872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009A80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0" tIns="0" rIns="0" bIns="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050" b="1" i="0" u="none" strike="noStrike" kern="1200" cap="none" spc="60" normalizeH="0" baseline="0" noProof="0">
                <a:ln>
                  <a:noFill/>
                </a:ln>
                <a:solidFill>
                  <a:srgbClr val="75479C"/>
                </a:solidFill>
                <a:effectLst/>
                <a:uLnTx/>
                <a:uFillTx/>
                <a:latin typeface="Garamond" panose="02020404030301010803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D2B54051-BE1D-E04E-CDF0-ED4069AF2961}"/>
                </a:ext>
              </a:extLst>
            </p:cNvPr>
            <p:cNvSpPr txBox="1"/>
            <p:nvPr/>
          </p:nvSpPr>
          <p:spPr>
            <a:xfrm>
              <a:off x="3030922" y="5799560"/>
              <a:ext cx="962975" cy="313150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US" sz="1400" b="1" dirty="0">
                  <a:solidFill>
                    <a:srgbClr val="009A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ETMG</a:t>
              </a:r>
            </a:p>
          </p:txBody>
        </p:sp>
        <p:sp>
          <p:nvSpPr>
            <p:cNvPr id="40" name="TextBox 39">
              <a:extLst>
                <a:ext uri="{FF2B5EF4-FFF2-40B4-BE49-F238E27FC236}">
                  <a16:creationId xmlns:a16="http://schemas.microsoft.com/office/drawing/2014/main" id="{E2EFA893-C0A7-BD56-B9D7-DD59D87F6B26}"/>
                </a:ext>
              </a:extLst>
            </p:cNvPr>
            <p:cNvSpPr txBox="1"/>
            <p:nvPr/>
          </p:nvSpPr>
          <p:spPr>
            <a:xfrm>
              <a:off x="4002247" y="5783114"/>
              <a:ext cx="1184194" cy="357885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US" sz="800" i="1" dirty="0">
                  <a:solidFill>
                    <a:srgbClr val="009A8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East Tennessee Medical Group</a:t>
              </a:r>
            </a:p>
          </p:txBody>
        </p: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E6B0A9E4-B9A0-4878-5951-FA315D66A982}"/>
                </a:ext>
              </a:extLst>
            </p:cNvPr>
            <p:cNvCxnSpPr>
              <a:cxnSpLocks/>
            </p:cNvCxnSpPr>
            <p:nvPr/>
          </p:nvCxnSpPr>
          <p:spPr>
            <a:xfrm>
              <a:off x="3940975" y="5735561"/>
              <a:ext cx="0" cy="470536"/>
            </a:xfrm>
            <a:prstGeom prst="line">
              <a:avLst/>
            </a:prstGeom>
            <a:ln>
              <a:solidFill>
                <a:srgbClr val="009A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1B14FCFE-08A8-046A-EC14-1B63626EB542}"/>
              </a:ext>
            </a:extLst>
          </p:cNvPr>
          <p:cNvGrpSpPr/>
          <p:nvPr/>
        </p:nvGrpSpPr>
        <p:grpSpPr>
          <a:xfrm>
            <a:off x="8596976" y="5720916"/>
            <a:ext cx="1521140" cy="405038"/>
            <a:chOff x="8089334" y="5676464"/>
            <a:chExt cx="2211011" cy="588727"/>
          </a:xfrm>
        </p:grpSpPr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A8403E29-D5E0-7198-B8D1-7A5D739D2D33}"/>
                </a:ext>
              </a:extLst>
            </p:cNvPr>
            <p:cNvSpPr>
              <a:spLocks/>
            </p:cNvSpPr>
            <p:nvPr/>
          </p:nvSpPr>
          <p:spPr>
            <a:xfrm>
              <a:off x="8089334" y="5676464"/>
              <a:ext cx="2211011" cy="58872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302B6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0" tIns="0" rIns="0" bIns="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1" i="0" u="none" strike="noStrike" kern="1200" cap="none" spc="60" normalizeH="0" baseline="0" noProof="0">
                <a:ln>
                  <a:noFill/>
                </a:ln>
                <a:solidFill>
                  <a:srgbClr val="75479C"/>
                </a:solidFill>
                <a:effectLst/>
                <a:uLnTx/>
                <a:uFillTx/>
                <a:latin typeface="Garamond" panose="02020404030301010803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pic>
          <p:nvPicPr>
            <p:cNvPr id="34" name="Picture 2" descr="Blount Memorial will be offering coronary artery calcium screenings |  Community | thedailytimes.com">
              <a:extLst>
                <a:ext uri="{FF2B5EF4-FFF2-40B4-BE49-F238E27FC236}">
                  <a16:creationId xmlns:a16="http://schemas.microsoft.com/office/drawing/2014/main" id="{DFEBEF07-051E-CF98-AA75-80422E0914F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8178682" y="5791241"/>
              <a:ext cx="2003427" cy="35917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53D29E6E-C478-3C1C-43A1-C17FB026861F}"/>
              </a:ext>
            </a:extLst>
          </p:cNvPr>
          <p:cNvGrpSpPr/>
          <p:nvPr/>
        </p:nvGrpSpPr>
        <p:grpSpPr>
          <a:xfrm>
            <a:off x="10286559" y="5712453"/>
            <a:ext cx="1530787" cy="405034"/>
            <a:chOff x="8326021" y="5676464"/>
            <a:chExt cx="2225029" cy="588727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A617A556-3F2C-9CEC-A4C3-0832A7CD41F4}"/>
                </a:ext>
              </a:extLst>
            </p:cNvPr>
            <p:cNvSpPr>
              <a:spLocks/>
            </p:cNvSpPr>
            <p:nvPr/>
          </p:nvSpPr>
          <p:spPr>
            <a:xfrm>
              <a:off x="8326021" y="5676464"/>
              <a:ext cx="2225029" cy="58872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A5001E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0" tIns="0" rIns="0" bIns="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b="1" i="0" u="none" strike="noStrike" kern="1200" cap="none" spc="60" normalizeH="0" baseline="0" noProof="0">
                <a:ln>
                  <a:noFill/>
                </a:ln>
                <a:solidFill>
                  <a:srgbClr val="75479C"/>
                </a:solidFill>
                <a:effectLst/>
                <a:uLnTx/>
                <a:uFillTx/>
                <a:latin typeface="Garamond" panose="02020404030301010803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pic>
          <p:nvPicPr>
            <p:cNvPr id="47" name="Picture 4" descr="Covenant Health Expands Healthcare Services in East Tennessee">
              <a:extLst>
                <a:ext uri="{FF2B5EF4-FFF2-40B4-BE49-F238E27FC236}">
                  <a16:creationId xmlns:a16="http://schemas.microsoft.com/office/drawing/2014/main" id="{5D62A880-DD62-4F02-DA7A-8A140FA638C7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31" t="17544" b="17023"/>
            <a:stretch>
              <a:fillRect/>
            </a:stretch>
          </p:blipFill>
          <p:spPr bwMode="auto">
            <a:xfrm>
              <a:off x="8732051" y="5713205"/>
              <a:ext cx="1459699" cy="5138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3912833602"/>
      </p:ext>
    </p:extLst>
  </p:cSld>
  <p:clrMapOvr>
    <a:masterClrMapping/>
  </p:clrMapOvr>
  <p:transition/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60335E8-7208-66CA-EEBB-03E29C4BDF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Strong Community Support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CC31457-8405-42B5-5FC0-F4719FD2C248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6A4868D8-D6BC-C9B8-047A-E63DB3F0BF7D}"/>
              </a:ext>
            </a:extLst>
          </p:cNvPr>
          <p:cNvSpPr txBox="1"/>
          <p:nvPr/>
        </p:nvSpPr>
        <p:spPr>
          <a:xfrm>
            <a:off x="535484" y="4620260"/>
            <a:ext cx="1717040" cy="58477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Tanya Martin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Mayor, City of Alcoa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24497051-0920-5E05-24B3-EAAEFA642DB8}"/>
              </a:ext>
            </a:extLst>
          </p:cNvPr>
          <p:cNvSpPr txBox="1"/>
          <p:nvPr/>
        </p:nvSpPr>
        <p:spPr>
          <a:xfrm>
            <a:off x="5232354" y="4620260"/>
            <a:ext cx="1717040" cy="861774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Jeffrey S. Gilbert, MD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Gastroenterology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54314159-8585-1546-F549-D8CC06D9B6E6}"/>
              </a:ext>
            </a:extLst>
          </p:cNvPr>
          <p:cNvSpPr txBox="1"/>
          <p:nvPr/>
        </p:nvSpPr>
        <p:spPr>
          <a:xfrm>
            <a:off x="7580789" y="4620260"/>
            <a:ext cx="1717040" cy="861774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Ayaz Rahman, MD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Cardiology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93713C21-BF48-FBBD-235A-33F36392E34A}"/>
              </a:ext>
            </a:extLst>
          </p:cNvPr>
          <p:cNvSpPr txBox="1"/>
          <p:nvPr/>
        </p:nvSpPr>
        <p:spPr>
          <a:xfrm>
            <a:off x="2883919" y="4620260"/>
            <a:ext cx="1717040" cy="861774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Kendra S. Hendon, MD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Nephrology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5808E4DA-49A5-2985-B550-87FD81C49791}"/>
              </a:ext>
            </a:extLst>
          </p:cNvPr>
          <p:cNvSpPr txBox="1"/>
          <p:nvPr/>
        </p:nvSpPr>
        <p:spPr>
          <a:xfrm>
            <a:off x="9746479" y="4620260"/>
            <a:ext cx="2082529" cy="584775"/>
          </a:xfrm>
          <a:prstGeom prst="rect">
            <a:avLst/>
          </a:prstGeom>
          <a:noFill/>
        </p:spPr>
        <p:txBody>
          <a:bodyPr wrap="square" lIns="0" rIns="0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Britton Bishop, MD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120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Family Medicine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rial" panose="020B0604020202020204" pitchFamily="34" charset="0"/>
              <a:ea typeface="+mn-ea"/>
              <a:cs typeface="Arial" panose="020B0604020202020204" pitchFamily="34" charset="0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156F931B-A55A-052A-2172-35BD6DC9286E}"/>
              </a:ext>
            </a:extLst>
          </p:cNvPr>
          <p:cNvGrpSpPr/>
          <p:nvPr/>
        </p:nvGrpSpPr>
        <p:grpSpPr>
          <a:xfrm>
            <a:off x="9889039" y="2217420"/>
            <a:ext cx="1797409" cy="2326059"/>
            <a:chOff x="9889039" y="2217420"/>
            <a:chExt cx="1797409" cy="2326059"/>
          </a:xfrm>
        </p:grpSpPr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D4215AA7-2B44-EDC0-927B-52750351ED75}"/>
                </a:ext>
              </a:extLst>
            </p:cNvPr>
            <p:cNvSpPr/>
            <p:nvPr/>
          </p:nvSpPr>
          <p:spPr>
            <a:xfrm>
              <a:off x="9889039" y="2217420"/>
              <a:ext cx="1797409" cy="2326059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chemeClr val="accent1">
                  <a:lumMod val="75000"/>
                </a:schemeClr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pic>
          <p:nvPicPr>
            <p:cNvPr id="29" name="Picture 28">
              <a:extLst>
                <a:ext uri="{FF2B5EF4-FFF2-40B4-BE49-F238E27FC236}">
                  <a16:creationId xmlns:a16="http://schemas.microsoft.com/office/drawing/2014/main" id="{4105313E-6B71-338E-8D75-D7BD7BB1819F}"/>
                </a:ext>
              </a:extLst>
            </p:cNvPr>
            <p:cNvPicPr>
              <a:picLocks noChangeAspect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8573" t="1168" r="19275" b="42654"/>
            <a:stretch>
              <a:fillRect/>
            </a:stretch>
          </p:blipFill>
          <p:spPr>
            <a:xfrm>
              <a:off x="9889039" y="2217420"/>
              <a:ext cx="1797409" cy="2322576"/>
            </a:xfrm>
            <a:prstGeom prst="rect">
              <a:avLst/>
            </a:prstGeom>
          </p:spPr>
        </p:pic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0FFF13EC-34CA-2AC1-8BD6-653080AA27DA}"/>
                </a:ext>
              </a:extLst>
            </p:cNvPr>
            <p:cNvSpPr/>
            <p:nvPr/>
          </p:nvSpPr>
          <p:spPr>
            <a:xfrm>
              <a:off x="9889039" y="2217420"/>
              <a:ext cx="1797409" cy="2326059"/>
            </a:xfrm>
            <a:prstGeom prst="rect">
              <a:avLst/>
            </a:prstGeom>
            <a:noFill/>
            <a:ln w="25400">
              <a:solidFill>
                <a:schemeClr val="accent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41" name="Group 40">
            <a:extLst>
              <a:ext uri="{FF2B5EF4-FFF2-40B4-BE49-F238E27FC236}">
                <a16:creationId xmlns:a16="http://schemas.microsoft.com/office/drawing/2014/main" id="{4BC31937-E7AD-C05E-F3E1-628C83529A8E}"/>
              </a:ext>
            </a:extLst>
          </p:cNvPr>
          <p:cNvGrpSpPr/>
          <p:nvPr/>
        </p:nvGrpSpPr>
        <p:grpSpPr>
          <a:xfrm>
            <a:off x="7522418" y="2217420"/>
            <a:ext cx="1797409" cy="2326059"/>
            <a:chOff x="5192170" y="2217420"/>
            <a:chExt cx="1797409" cy="2326059"/>
          </a:xfrm>
        </p:grpSpPr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C4B29E74-4C23-E3B3-9E3B-C583F5A434AB}"/>
                </a:ext>
              </a:extLst>
            </p:cNvPr>
            <p:cNvSpPr/>
            <p:nvPr/>
          </p:nvSpPr>
          <p:spPr>
            <a:xfrm>
              <a:off x="5192170" y="2217420"/>
              <a:ext cx="1797409" cy="2326059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chemeClr val="accent1">
                  <a:lumMod val="75000"/>
                </a:schemeClr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pic>
          <p:nvPicPr>
            <p:cNvPr id="27" name="Picture 26">
              <a:extLst>
                <a:ext uri="{FF2B5EF4-FFF2-40B4-BE49-F238E27FC236}">
                  <a16:creationId xmlns:a16="http://schemas.microsoft.com/office/drawing/2014/main" id="{DDFA34AB-1F76-7491-75FD-3031ABE95551}"/>
                </a:ext>
              </a:extLst>
            </p:cNvPr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93" r="3822"/>
            <a:stretch>
              <a:fillRect/>
            </a:stretch>
          </p:blipFill>
          <p:spPr>
            <a:xfrm>
              <a:off x="5192170" y="2217420"/>
              <a:ext cx="1797409" cy="2322576"/>
            </a:xfrm>
            <a:prstGeom prst="rect">
              <a:avLst/>
            </a:prstGeom>
          </p:spPr>
        </p:pic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CA70D7DC-33AD-A499-8671-7F5B709DFA81}"/>
                </a:ext>
              </a:extLst>
            </p:cNvPr>
            <p:cNvSpPr/>
            <p:nvPr/>
          </p:nvSpPr>
          <p:spPr>
            <a:xfrm>
              <a:off x="5192170" y="2217420"/>
              <a:ext cx="1797409" cy="2326059"/>
            </a:xfrm>
            <a:prstGeom prst="rect">
              <a:avLst/>
            </a:prstGeom>
            <a:noFill/>
            <a:ln w="25400">
              <a:solidFill>
                <a:schemeClr val="accent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F0BD766E-BF8E-280D-58A7-D64F81501286}"/>
              </a:ext>
            </a:extLst>
          </p:cNvPr>
          <p:cNvGrpSpPr/>
          <p:nvPr/>
        </p:nvGrpSpPr>
        <p:grpSpPr>
          <a:xfrm>
            <a:off x="2843735" y="2217420"/>
            <a:ext cx="1797409" cy="2326059"/>
            <a:chOff x="2843735" y="2217420"/>
            <a:chExt cx="1797409" cy="2326059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D12BD6B9-378B-3D9D-9FC2-DE4968D15D56}"/>
                </a:ext>
              </a:extLst>
            </p:cNvPr>
            <p:cNvSpPr/>
            <p:nvPr/>
          </p:nvSpPr>
          <p:spPr>
            <a:xfrm>
              <a:off x="2843735" y="2217420"/>
              <a:ext cx="1797409" cy="2326059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chemeClr val="accent1">
                  <a:lumMod val="75000"/>
                </a:schemeClr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DCAE7A9C-CC70-AFF1-0AB3-F7E1AAA8E74C}"/>
                </a:ext>
              </a:extLst>
            </p:cNvPr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739" t="2436" r="7554" b="8473"/>
            <a:stretch>
              <a:fillRect/>
            </a:stretch>
          </p:blipFill>
          <p:spPr>
            <a:xfrm>
              <a:off x="2843735" y="2217420"/>
              <a:ext cx="1797409" cy="2322576"/>
            </a:xfrm>
            <a:prstGeom prst="rect">
              <a:avLst/>
            </a:prstGeom>
          </p:spPr>
        </p:pic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6F9F798C-C9D8-1668-098A-2734BD632595}"/>
                </a:ext>
              </a:extLst>
            </p:cNvPr>
            <p:cNvSpPr/>
            <p:nvPr/>
          </p:nvSpPr>
          <p:spPr>
            <a:xfrm>
              <a:off x="2843735" y="2217420"/>
              <a:ext cx="1797409" cy="2326059"/>
            </a:xfrm>
            <a:prstGeom prst="rect">
              <a:avLst/>
            </a:prstGeom>
            <a:noFill/>
            <a:ln w="25400">
              <a:solidFill>
                <a:schemeClr val="accent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D5CD27DB-CFCA-FD70-8EDA-1AE79D10E214}"/>
              </a:ext>
            </a:extLst>
          </p:cNvPr>
          <p:cNvGrpSpPr/>
          <p:nvPr/>
        </p:nvGrpSpPr>
        <p:grpSpPr>
          <a:xfrm>
            <a:off x="495299" y="2217420"/>
            <a:ext cx="1797410" cy="2326059"/>
            <a:chOff x="495299" y="2217420"/>
            <a:chExt cx="1797410" cy="2326059"/>
          </a:xfrm>
        </p:grpSpPr>
        <p:grpSp>
          <p:nvGrpSpPr>
            <p:cNvPr id="32" name="Group 31">
              <a:extLst>
                <a:ext uri="{FF2B5EF4-FFF2-40B4-BE49-F238E27FC236}">
                  <a16:creationId xmlns:a16="http://schemas.microsoft.com/office/drawing/2014/main" id="{51BD6A70-5EF0-4C8B-A034-7E3034155E67}"/>
                </a:ext>
              </a:extLst>
            </p:cNvPr>
            <p:cNvGrpSpPr/>
            <p:nvPr/>
          </p:nvGrpSpPr>
          <p:grpSpPr>
            <a:xfrm>
              <a:off x="495299" y="2217420"/>
              <a:ext cx="1797410" cy="2326059"/>
              <a:chOff x="495299" y="2217420"/>
              <a:chExt cx="1797410" cy="2326059"/>
            </a:xfrm>
          </p:grpSpPr>
          <p:sp>
            <p:nvSpPr>
              <p:cNvPr id="4" name="Rectangle 3">
                <a:extLst>
                  <a:ext uri="{FF2B5EF4-FFF2-40B4-BE49-F238E27FC236}">
                    <a16:creationId xmlns:a16="http://schemas.microsoft.com/office/drawing/2014/main" id="{E64788D8-D33C-3CFE-E4B3-A05CB710AA5B}"/>
                  </a:ext>
                </a:extLst>
              </p:cNvPr>
              <p:cNvSpPr/>
              <p:nvPr/>
            </p:nvSpPr>
            <p:spPr>
              <a:xfrm>
                <a:off x="495300" y="2217420"/>
                <a:ext cx="1797409" cy="2326059"/>
              </a:xfrm>
              <a:prstGeom prst="rect">
                <a:avLst/>
              </a:prstGeom>
              <a:solidFill>
                <a:schemeClr val="bg1"/>
              </a:solidFill>
              <a:ln w="25400">
                <a:solidFill>
                  <a:schemeClr val="accent1">
                    <a:lumMod val="75000"/>
                  </a:schemeClr>
                </a:solidFill>
              </a:ln>
              <a:effectLst>
                <a:outerShdw blurRad="50800" dist="38100" dir="5400000" algn="t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anose="020B0604020202020204"/>
                  <a:ea typeface="+mn-ea"/>
                  <a:cs typeface="+mn-cs"/>
                </a:endParaRPr>
              </a:p>
            </p:txBody>
          </p:sp>
          <p:sp>
            <p:nvSpPr>
              <p:cNvPr id="30" name="Freeform: Shape 29">
                <a:extLst>
                  <a:ext uri="{FF2B5EF4-FFF2-40B4-BE49-F238E27FC236}">
                    <a16:creationId xmlns:a16="http://schemas.microsoft.com/office/drawing/2014/main" id="{36B0D533-B95C-C498-6FC1-17F355311AAC}"/>
                  </a:ext>
                </a:extLst>
              </p:cNvPr>
              <p:cNvSpPr/>
              <p:nvPr/>
            </p:nvSpPr>
            <p:spPr>
              <a:xfrm>
                <a:off x="507102" y="4072263"/>
                <a:ext cx="1777709" cy="466635"/>
              </a:xfrm>
              <a:custGeom>
                <a:avLst/>
                <a:gdLst>
                  <a:gd name="csX0" fmla="*/ 409575 w 1787525"/>
                  <a:gd name="csY0" fmla="*/ 457200 h 466725"/>
                  <a:gd name="csX1" fmla="*/ 0 w 1787525"/>
                  <a:gd name="csY1" fmla="*/ 457200 h 466725"/>
                  <a:gd name="csX2" fmla="*/ 0 w 1787525"/>
                  <a:gd name="csY2" fmla="*/ 95250 h 466725"/>
                  <a:gd name="csX3" fmla="*/ 111125 w 1787525"/>
                  <a:gd name="csY3" fmla="*/ 76200 h 466725"/>
                  <a:gd name="csX4" fmla="*/ 930275 w 1787525"/>
                  <a:gd name="csY4" fmla="*/ 15875 h 466725"/>
                  <a:gd name="csX5" fmla="*/ 965200 w 1787525"/>
                  <a:gd name="csY5" fmla="*/ 0 h 466725"/>
                  <a:gd name="csX6" fmla="*/ 1647825 w 1787525"/>
                  <a:gd name="csY6" fmla="*/ 19050 h 466725"/>
                  <a:gd name="csX7" fmla="*/ 1787525 w 1787525"/>
                  <a:gd name="csY7" fmla="*/ 85725 h 466725"/>
                  <a:gd name="csX8" fmla="*/ 1787525 w 1787525"/>
                  <a:gd name="csY8" fmla="*/ 466725 h 466725"/>
                  <a:gd name="csX9" fmla="*/ 787400 w 1787525"/>
                  <a:gd name="csY9" fmla="*/ 466725 h 466725"/>
                  <a:gd name="csX10" fmla="*/ 409575 w 1787525"/>
                  <a:gd name="csY10" fmla="*/ 457200 h 466725"/>
                  <a:gd name="csX0" fmla="*/ 787400 w 1787525"/>
                  <a:gd name="csY0" fmla="*/ 466725 h 466725"/>
                  <a:gd name="csX1" fmla="*/ 0 w 1787525"/>
                  <a:gd name="csY1" fmla="*/ 457200 h 466725"/>
                  <a:gd name="csX2" fmla="*/ 0 w 1787525"/>
                  <a:gd name="csY2" fmla="*/ 95250 h 466725"/>
                  <a:gd name="csX3" fmla="*/ 111125 w 1787525"/>
                  <a:gd name="csY3" fmla="*/ 76200 h 466725"/>
                  <a:gd name="csX4" fmla="*/ 930275 w 1787525"/>
                  <a:gd name="csY4" fmla="*/ 15875 h 466725"/>
                  <a:gd name="csX5" fmla="*/ 965200 w 1787525"/>
                  <a:gd name="csY5" fmla="*/ 0 h 466725"/>
                  <a:gd name="csX6" fmla="*/ 1647825 w 1787525"/>
                  <a:gd name="csY6" fmla="*/ 19050 h 466725"/>
                  <a:gd name="csX7" fmla="*/ 1787525 w 1787525"/>
                  <a:gd name="csY7" fmla="*/ 85725 h 466725"/>
                  <a:gd name="csX8" fmla="*/ 1787525 w 1787525"/>
                  <a:gd name="csY8" fmla="*/ 466725 h 466725"/>
                  <a:gd name="csX9" fmla="*/ 787400 w 1787525"/>
                  <a:gd name="csY9" fmla="*/ 466725 h 466725"/>
                  <a:gd name="csX0" fmla="*/ 787400 w 1787525"/>
                  <a:gd name="csY0" fmla="*/ 466725 h 468186"/>
                  <a:gd name="csX1" fmla="*/ 2408 w 1787525"/>
                  <a:gd name="csY1" fmla="*/ 468186 h 468186"/>
                  <a:gd name="csX2" fmla="*/ 0 w 1787525"/>
                  <a:gd name="csY2" fmla="*/ 95250 h 468186"/>
                  <a:gd name="csX3" fmla="*/ 111125 w 1787525"/>
                  <a:gd name="csY3" fmla="*/ 76200 h 468186"/>
                  <a:gd name="csX4" fmla="*/ 930275 w 1787525"/>
                  <a:gd name="csY4" fmla="*/ 15875 h 468186"/>
                  <a:gd name="csX5" fmla="*/ 965200 w 1787525"/>
                  <a:gd name="csY5" fmla="*/ 0 h 468186"/>
                  <a:gd name="csX6" fmla="*/ 1647825 w 1787525"/>
                  <a:gd name="csY6" fmla="*/ 19050 h 468186"/>
                  <a:gd name="csX7" fmla="*/ 1787525 w 1787525"/>
                  <a:gd name="csY7" fmla="*/ 85725 h 468186"/>
                  <a:gd name="csX8" fmla="*/ 1787525 w 1787525"/>
                  <a:gd name="csY8" fmla="*/ 466725 h 468186"/>
                  <a:gd name="csX9" fmla="*/ 787400 w 1787525"/>
                  <a:gd name="csY9" fmla="*/ 466725 h 468186"/>
                  <a:gd name="csX0" fmla="*/ 787400 w 1787525"/>
                  <a:gd name="csY0" fmla="*/ 466725 h 468186"/>
                  <a:gd name="csX1" fmla="*/ 2408 w 1787525"/>
                  <a:gd name="csY1" fmla="*/ 468186 h 468186"/>
                  <a:gd name="csX2" fmla="*/ 0 w 1787525"/>
                  <a:gd name="csY2" fmla="*/ 95250 h 468186"/>
                  <a:gd name="csX3" fmla="*/ 93068 w 1787525"/>
                  <a:gd name="csY3" fmla="*/ 63993 h 468186"/>
                  <a:gd name="csX4" fmla="*/ 930275 w 1787525"/>
                  <a:gd name="csY4" fmla="*/ 15875 h 468186"/>
                  <a:gd name="csX5" fmla="*/ 965200 w 1787525"/>
                  <a:gd name="csY5" fmla="*/ 0 h 468186"/>
                  <a:gd name="csX6" fmla="*/ 1647825 w 1787525"/>
                  <a:gd name="csY6" fmla="*/ 19050 h 468186"/>
                  <a:gd name="csX7" fmla="*/ 1787525 w 1787525"/>
                  <a:gd name="csY7" fmla="*/ 85725 h 468186"/>
                  <a:gd name="csX8" fmla="*/ 1787525 w 1787525"/>
                  <a:gd name="csY8" fmla="*/ 466725 h 468186"/>
                  <a:gd name="csX9" fmla="*/ 787400 w 1787525"/>
                  <a:gd name="csY9" fmla="*/ 466725 h 468186"/>
                  <a:gd name="csX0" fmla="*/ 787400 w 1787525"/>
                  <a:gd name="csY0" fmla="*/ 474530 h 475991"/>
                  <a:gd name="csX1" fmla="*/ 2408 w 1787525"/>
                  <a:gd name="csY1" fmla="*/ 475991 h 475991"/>
                  <a:gd name="csX2" fmla="*/ 0 w 1787525"/>
                  <a:gd name="csY2" fmla="*/ 103055 h 475991"/>
                  <a:gd name="csX3" fmla="*/ 93068 w 1787525"/>
                  <a:gd name="csY3" fmla="*/ 71798 h 475991"/>
                  <a:gd name="csX4" fmla="*/ 930275 w 1787525"/>
                  <a:gd name="csY4" fmla="*/ 23680 h 475991"/>
                  <a:gd name="csX5" fmla="*/ 965200 w 1787525"/>
                  <a:gd name="csY5" fmla="*/ 7805 h 475991"/>
                  <a:gd name="csX6" fmla="*/ 1652640 w 1787525"/>
                  <a:gd name="csY6" fmla="*/ 0 h 475991"/>
                  <a:gd name="csX7" fmla="*/ 1787525 w 1787525"/>
                  <a:gd name="csY7" fmla="*/ 93530 h 475991"/>
                  <a:gd name="csX8" fmla="*/ 1787525 w 1787525"/>
                  <a:gd name="csY8" fmla="*/ 474530 h 475991"/>
                  <a:gd name="csX9" fmla="*/ 787400 w 1787525"/>
                  <a:gd name="csY9" fmla="*/ 474530 h 475991"/>
                  <a:gd name="csX0" fmla="*/ 787400 w 1787525"/>
                  <a:gd name="csY0" fmla="*/ 474530 h 475991"/>
                  <a:gd name="csX1" fmla="*/ 2408 w 1787525"/>
                  <a:gd name="csY1" fmla="*/ 475991 h 475991"/>
                  <a:gd name="csX2" fmla="*/ 0 w 1787525"/>
                  <a:gd name="csY2" fmla="*/ 103055 h 475991"/>
                  <a:gd name="csX3" fmla="*/ 93068 w 1787525"/>
                  <a:gd name="csY3" fmla="*/ 71798 h 475991"/>
                  <a:gd name="csX4" fmla="*/ 930275 w 1787525"/>
                  <a:gd name="csY4" fmla="*/ 23680 h 475991"/>
                  <a:gd name="csX5" fmla="*/ 965200 w 1787525"/>
                  <a:gd name="csY5" fmla="*/ 7805 h 475991"/>
                  <a:gd name="csX6" fmla="*/ 1652640 w 1787525"/>
                  <a:gd name="csY6" fmla="*/ 0 h 475991"/>
                  <a:gd name="csX7" fmla="*/ 1787525 w 1787525"/>
                  <a:gd name="csY7" fmla="*/ 93530 h 475991"/>
                  <a:gd name="csX8" fmla="*/ 1787525 w 1787525"/>
                  <a:gd name="csY8" fmla="*/ 474530 h 475991"/>
                  <a:gd name="csX9" fmla="*/ 787400 w 1787525"/>
                  <a:gd name="csY9" fmla="*/ 474530 h 475991"/>
                  <a:gd name="csX0" fmla="*/ 787400 w 1787525"/>
                  <a:gd name="csY0" fmla="*/ 474530 h 475991"/>
                  <a:gd name="csX1" fmla="*/ 2408 w 1787525"/>
                  <a:gd name="csY1" fmla="*/ 475991 h 475991"/>
                  <a:gd name="csX2" fmla="*/ 0 w 1787525"/>
                  <a:gd name="csY2" fmla="*/ 103055 h 475991"/>
                  <a:gd name="csX3" fmla="*/ 93068 w 1787525"/>
                  <a:gd name="csY3" fmla="*/ 71798 h 475991"/>
                  <a:gd name="csX4" fmla="*/ 930275 w 1787525"/>
                  <a:gd name="csY4" fmla="*/ 23680 h 475991"/>
                  <a:gd name="csX5" fmla="*/ 965200 w 1787525"/>
                  <a:gd name="csY5" fmla="*/ 7805 h 475991"/>
                  <a:gd name="csX6" fmla="*/ 1652640 w 1787525"/>
                  <a:gd name="csY6" fmla="*/ 0 h 475991"/>
                  <a:gd name="csX7" fmla="*/ 1787525 w 1787525"/>
                  <a:gd name="csY7" fmla="*/ 93530 h 475991"/>
                  <a:gd name="csX8" fmla="*/ 1787525 w 1787525"/>
                  <a:gd name="csY8" fmla="*/ 474530 h 475991"/>
                  <a:gd name="csX9" fmla="*/ 787400 w 1787525"/>
                  <a:gd name="csY9" fmla="*/ 474530 h 475991"/>
                  <a:gd name="csX0" fmla="*/ 789913 w 1790038"/>
                  <a:gd name="csY0" fmla="*/ 474530 h 478432"/>
                  <a:gd name="csX1" fmla="*/ 106 w 1790038"/>
                  <a:gd name="csY1" fmla="*/ 478432 h 478432"/>
                  <a:gd name="csX2" fmla="*/ 2513 w 1790038"/>
                  <a:gd name="csY2" fmla="*/ 103055 h 478432"/>
                  <a:gd name="csX3" fmla="*/ 95581 w 1790038"/>
                  <a:gd name="csY3" fmla="*/ 71798 h 478432"/>
                  <a:gd name="csX4" fmla="*/ 932788 w 1790038"/>
                  <a:gd name="csY4" fmla="*/ 23680 h 478432"/>
                  <a:gd name="csX5" fmla="*/ 967713 w 1790038"/>
                  <a:gd name="csY5" fmla="*/ 7805 h 478432"/>
                  <a:gd name="csX6" fmla="*/ 1655153 w 1790038"/>
                  <a:gd name="csY6" fmla="*/ 0 h 478432"/>
                  <a:gd name="csX7" fmla="*/ 1790038 w 1790038"/>
                  <a:gd name="csY7" fmla="*/ 93530 h 478432"/>
                  <a:gd name="csX8" fmla="*/ 1790038 w 1790038"/>
                  <a:gd name="csY8" fmla="*/ 474530 h 478432"/>
                  <a:gd name="csX9" fmla="*/ 789913 w 1790038"/>
                  <a:gd name="csY9" fmla="*/ 474530 h 478432"/>
                  <a:gd name="csX0" fmla="*/ 789913 w 1797261"/>
                  <a:gd name="csY0" fmla="*/ 474530 h 478432"/>
                  <a:gd name="csX1" fmla="*/ 106 w 1797261"/>
                  <a:gd name="csY1" fmla="*/ 478432 h 478432"/>
                  <a:gd name="csX2" fmla="*/ 2513 w 1797261"/>
                  <a:gd name="csY2" fmla="*/ 103055 h 478432"/>
                  <a:gd name="csX3" fmla="*/ 95581 w 1797261"/>
                  <a:gd name="csY3" fmla="*/ 71798 h 478432"/>
                  <a:gd name="csX4" fmla="*/ 932788 w 1797261"/>
                  <a:gd name="csY4" fmla="*/ 23680 h 478432"/>
                  <a:gd name="csX5" fmla="*/ 967713 w 1797261"/>
                  <a:gd name="csY5" fmla="*/ 7805 h 478432"/>
                  <a:gd name="csX6" fmla="*/ 1655153 w 1797261"/>
                  <a:gd name="csY6" fmla="*/ 0 h 478432"/>
                  <a:gd name="csX7" fmla="*/ 1790038 w 1797261"/>
                  <a:gd name="csY7" fmla="*/ 93530 h 478432"/>
                  <a:gd name="csX8" fmla="*/ 1797261 w 1797261"/>
                  <a:gd name="csY8" fmla="*/ 475751 h 478432"/>
                  <a:gd name="csX9" fmla="*/ 789913 w 1797261"/>
                  <a:gd name="csY9" fmla="*/ 474530 h 478432"/>
                  <a:gd name="csX0" fmla="*/ 789913 w 1797261"/>
                  <a:gd name="csY0" fmla="*/ 474530 h 478432"/>
                  <a:gd name="csX1" fmla="*/ 106 w 1797261"/>
                  <a:gd name="csY1" fmla="*/ 478432 h 478432"/>
                  <a:gd name="csX2" fmla="*/ 2513 w 1797261"/>
                  <a:gd name="csY2" fmla="*/ 103055 h 478432"/>
                  <a:gd name="csX3" fmla="*/ 95581 w 1797261"/>
                  <a:gd name="csY3" fmla="*/ 71798 h 478432"/>
                  <a:gd name="csX4" fmla="*/ 932788 w 1797261"/>
                  <a:gd name="csY4" fmla="*/ 23680 h 478432"/>
                  <a:gd name="csX5" fmla="*/ 967713 w 1797261"/>
                  <a:gd name="csY5" fmla="*/ 7805 h 478432"/>
                  <a:gd name="csX6" fmla="*/ 1655153 w 1797261"/>
                  <a:gd name="csY6" fmla="*/ 0 h 478432"/>
                  <a:gd name="csX7" fmla="*/ 1793650 w 1797261"/>
                  <a:gd name="csY7" fmla="*/ 99634 h 478432"/>
                  <a:gd name="csX8" fmla="*/ 1797261 w 1797261"/>
                  <a:gd name="csY8" fmla="*/ 475751 h 478432"/>
                  <a:gd name="csX9" fmla="*/ 789913 w 1797261"/>
                  <a:gd name="csY9" fmla="*/ 474530 h 478432"/>
                </a:gdLst>
                <a:ahLst/>
                <a:cxnLst>
                  <a:cxn ang="0">
                    <a:pos x="csX0" y="csY0"/>
                  </a:cxn>
                  <a:cxn ang="0">
                    <a:pos x="csX1" y="csY1"/>
                  </a:cxn>
                  <a:cxn ang="0">
                    <a:pos x="csX2" y="csY2"/>
                  </a:cxn>
                  <a:cxn ang="0">
                    <a:pos x="csX3" y="csY3"/>
                  </a:cxn>
                  <a:cxn ang="0">
                    <a:pos x="csX4" y="csY4"/>
                  </a:cxn>
                  <a:cxn ang="0">
                    <a:pos x="csX5" y="csY5"/>
                  </a:cxn>
                  <a:cxn ang="0">
                    <a:pos x="csX6" y="csY6"/>
                  </a:cxn>
                  <a:cxn ang="0">
                    <a:pos x="csX7" y="csY7"/>
                  </a:cxn>
                  <a:cxn ang="0">
                    <a:pos x="csX8" y="csY8"/>
                  </a:cxn>
                  <a:cxn ang="0">
                    <a:pos x="csX9" y="csY9"/>
                  </a:cxn>
                </a:cxnLst>
                <a:rect l="l" t="t" r="r" b="b"/>
                <a:pathLst>
                  <a:path w="1797261" h="478432">
                    <a:moveTo>
                      <a:pt x="789913" y="474530"/>
                    </a:moveTo>
                    <a:lnTo>
                      <a:pt x="106" y="478432"/>
                    </a:lnTo>
                    <a:cubicBezTo>
                      <a:pt x="-697" y="354120"/>
                      <a:pt x="3316" y="227367"/>
                      <a:pt x="2513" y="103055"/>
                    </a:cubicBezTo>
                    <a:cubicBezTo>
                      <a:pt x="33536" y="92636"/>
                      <a:pt x="50113" y="77335"/>
                      <a:pt x="95581" y="71798"/>
                    </a:cubicBezTo>
                    <a:lnTo>
                      <a:pt x="932788" y="23680"/>
                    </a:lnTo>
                    <a:lnTo>
                      <a:pt x="967713" y="7805"/>
                    </a:lnTo>
                    <a:lnTo>
                      <a:pt x="1655153" y="0"/>
                    </a:lnTo>
                    <a:cubicBezTo>
                      <a:pt x="1714560" y="27514"/>
                      <a:pt x="1748688" y="68457"/>
                      <a:pt x="1793650" y="99634"/>
                    </a:cubicBezTo>
                    <a:cubicBezTo>
                      <a:pt x="1794854" y="225006"/>
                      <a:pt x="1796057" y="350379"/>
                      <a:pt x="1797261" y="475751"/>
                    </a:cubicBezTo>
                    <a:lnTo>
                      <a:pt x="789913" y="474530"/>
                    </a:lnTo>
                    <a:close/>
                  </a:path>
                </a:pathLst>
              </a:custGeom>
              <a:solidFill>
                <a:srgbClr val="0C0B10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pic>
            <p:nvPicPr>
              <p:cNvPr id="20" name="Picture 19">
                <a:extLst>
                  <a:ext uri="{FF2B5EF4-FFF2-40B4-BE49-F238E27FC236}">
                    <a16:creationId xmlns:a16="http://schemas.microsoft.com/office/drawing/2014/main" id="{975D1521-99FE-1C13-9A06-5B267FD0A3E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-6748" t="-42" r="-9021" b="412"/>
              <a:stretch>
                <a:fillRect/>
              </a:stretch>
            </p:blipFill>
            <p:spPr>
              <a:xfrm>
                <a:off x="495299" y="2217420"/>
                <a:ext cx="1797409" cy="2322576"/>
              </a:xfrm>
              <a:prstGeom prst="rect">
                <a:avLst/>
              </a:prstGeom>
            </p:spPr>
          </p:pic>
        </p:grp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EBD9A543-A46B-0970-9E5E-AA7BBE9B79DC}"/>
                </a:ext>
              </a:extLst>
            </p:cNvPr>
            <p:cNvSpPr/>
            <p:nvPr/>
          </p:nvSpPr>
          <p:spPr>
            <a:xfrm>
              <a:off x="495299" y="2217420"/>
              <a:ext cx="1797409" cy="2326059"/>
            </a:xfrm>
            <a:prstGeom prst="rect">
              <a:avLst/>
            </a:prstGeom>
            <a:noFill/>
            <a:ln w="25400">
              <a:solidFill>
                <a:schemeClr val="accent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  <p:grpSp>
        <p:nvGrpSpPr>
          <p:cNvPr id="15" name="Group 14">
            <a:extLst>
              <a:ext uri="{FF2B5EF4-FFF2-40B4-BE49-F238E27FC236}">
                <a16:creationId xmlns:a16="http://schemas.microsoft.com/office/drawing/2014/main" id="{BFCE96B2-0605-7FEC-DA5F-ED8400893161}"/>
              </a:ext>
            </a:extLst>
          </p:cNvPr>
          <p:cNvGrpSpPr/>
          <p:nvPr/>
        </p:nvGrpSpPr>
        <p:grpSpPr>
          <a:xfrm>
            <a:off x="5183076" y="2217420"/>
            <a:ext cx="1799519" cy="2326059"/>
            <a:chOff x="5183076" y="2217420"/>
            <a:chExt cx="1799519" cy="2326059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73F005F0-D36D-1218-545B-882FC560FF61}"/>
                </a:ext>
              </a:extLst>
            </p:cNvPr>
            <p:cNvSpPr/>
            <p:nvPr/>
          </p:nvSpPr>
          <p:spPr>
            <a:xfrm>
              <a:off x="5183076" y="2217420"/>
              <a:ext cx="1797409" cy="2326059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chemeClr val="accent1">
                  <a:lumMod val="75000"/>
                </a:schemeClr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pic>
          <p:nvPicPr>
            <p:cNvPr id="14" name="Picture 13">
              <a:extLst>
                <a:ext uri="{FF2B5EF4-FFF2-40B4-BE49-F238E27FC236}">
                  <a16:creationId xmlns:a16="http://schemas.microsoft.com/office/drawing/2014/main" id="{D99F9DF7-CEC1-241B-F71B-82D80BD74B9B}"/>
                </a:ext>
              </a:extLst>
            </p:cNvPr>
            <p:cNvPicPr>
              <a:picLocks noChangeAspect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2864" t="7374" r="19625" b="28871"/>
            <a:stretch>
              <a:fillRect/>
            </a:stretch>
          </p:blipFill>
          <p:spPr>
            <a:xfrm>
              <a:off x="5183077" y="2274094"/>
              <a:ext cx="1799518" cy="2265901"/>
            </a:xfrm>
            <a:prstGeom prst="rect">
              <a:avLst/>
            </a:prstGeom>
          </p:spPr>
        </p:pic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874B8D90-DF6E-BFFB-17D8-9E3CC7FD46BD}"/>
                </a:ext>
              </a:extLst>
            </p:cNvPr>
            <p:cNvSpPr/>
            <p:nvPr/>
          </p:nvSpPr>
          <p:spPr>
            <a:xfrm>
              <a:off x="5183076" y="2217420"/>
              <a:ext cx="1797409" cy="2326059"/>
            </a:xfrm>
            <a:prstGeom prst="rect">
              <a:avLst/>
            </a:prstGeom>
            <a:noFill/>
            <a:ln w="25400">
              <a:solidFill>
                <a:schemeClr val="accent1">
                  <a:lumMod val="75000"/>
                </a:schemeClr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rIns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336183328"/>
      </p:ext>
    </p:extLst>
  </p:cSld>
  <p:clrMapOvr>
    <a:masterClrMapping/>
  </p:clrMapOvr>
  <p:transition/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B8D0293-0209-BC1B-75AE-3EC1730312B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FB78D81-60E6-F4A0-8722-A28FE79A3A7F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31EB42B1-F296-6563-DC4D-6994FA4D6892}"/>
              </a:ext>
            </a:extLst>
          </p:cNvPr>
          <p:cNvSpPr/>
          <p:nvPr/>
        </p:nvSpPr>
        <p:spPr>
          <a:xfrm>
            <a:off x="-44450" y="1337732"/>
            <a:ext cx="12236450" cy="4868335"/>
          </a:xfrm>
          <a:prstGeom prst="rect">
            <a:avLst/>
          </a:prstGeom>
          <a:solidFill>
            <a:srgbClr val="37609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32A674AA-3F61-4931-E9B6-F0D7CFCD1C00}"/>
              </a:ext>
            </a:extLst>
          </p:cNvPr>
          <p:cNvSpPr txBox="1"/>
          <p:nvPr/>
        </p:nvSpPr>
        <p:spPr>
          <a:xfrm>
            <a:off x="3907971" y="2302268"/>
            <a:ext cx="7864929" cy="2075665"/>
          </a:xfrm>
          <a:prstGeom prst="rect">
            <a:avLst/>
          </a:prstGeom>
          <a:noFill/>
        </p:spPr>
        <p:txBody>
          <a:bodyPr wrap="square" lIns="457200" bIns="9144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5400" b="1" i="1" u="none" strike="noStrike" kern="1200" cap="none" spc="0" normalizeH="0" baseline="0" noProof="0" dirty="0">
                <a:ln>
                  <a:noFill/>
                </a:ln>
                <a:solidFill>
                  <a:srgbClr val="70AD47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Consumer Advantage</a:t>
            </a:r>
            <a:r>
              <a:rPr lang="en-US" sz="5400" b="1" i="1" dirty="0">
                <a:solidFill>
                  <a:srgbClr val="70AD47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:</a:t>
            </a:r>
            <a:r>
              <a:rPr lang="en-US" sz="5400" b="1" i="1" dirty="0">
                <a:solidFill>
                  <a:schemeClr val="accent6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 </a:t>
            </a:r>
            <a:r>
              <a:rPr lang="en-US" sz="5400" b="1" dirty="0">
                <a:solidFill>
                  <a:schemeClr val="bg2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Lower Cost and Community Support</a:t>
            </a:r>
            <a:endParaRPr kumimoji="0" lang="en-US" sz="5400" b="1" u="none" strike="noStrike" kern="1200" cap="none" spc="0" normalizeH="0" baseline="0" noProof="0" dirty="0">
              <a:ln>
                <a:noFill/>
              </a:ln>
              <a:solidFill>
                <a:schemeClr val="bg2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ADBAA49F-61F6-97EB-F77F-564B3AAD8B06}"/>
              </a:ext>
            </a:extLst>
          </p:cNvPr>
          <p:cNvSpPr/>
          <p:nvPr/>
        </p:nvSpPr>
        <p:spPr>
          <a:xfrm>
            <a:off x="1034143" y="2302268"/>
            <a:ext cx="2296886" cy="1970314"/>
          </a:xfrm>
          <a:prstGeom prst="rect">
            <a:avLst/>
          </a:prstGeom>
          <a:solidFill>
            <a:schemeClr val="bg2"/>
          </a:solidFill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1" name="Picture 4">
            <a:extLst>
              <a:ext uri="{FF2B5EF4-FFF2-40B4-BE49-F238E27FC236}">
                <a16:creationId xmlns:a16="http://schemas.microsoft.com/office/drawing/2014/main" id="{98C760CC-951A-7173-6F94-731BB5BB8E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5300" y="1589254"/>
            <a:ext cx="3396342" cy="339634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68291737"/>
      </p:ext>
    </p:extLst>
  </p:cSld>
  <p:clrMapOvr>
    <a:masterClrMapping/>
  </p:clrMapOvr>
  <p:transition/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A7F2CF2C-15AD-473C-BC7B-438DE4669C1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tle 17">
            <a:extLst>
              <a:ext uri="{FF2B5EF4-FFF2-40B4-BE49-F238E27FC236}">
                <a16:creationId xmlns:a16="http://schemas.microsoft.com/office/drawing/2014/main" id="{A9A2E146-3B73-62F2-1DE3-933C305F59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Application Should be Approved</a:t>
            </a:r>
          </a:p>
        </p:txBody>
      </p:sp>
      <p:sp>
        <p:nvSpPr>
          <p:cNvPr id="32" name="Text Placeholder 31">
            <a:extLst>
              <a:ext uri="{FF2B5EF4-FFF2-40B4-BE49-F238E27FC236}">
                <a16:creationId xmlns:a16="http://schemas.microsoft.com/office/drawing/2014/main" id="{EF859ACC-C352-B746-C514-9617C3F123D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43D65A30-E754-08ED-8553-6E94D93C342D}"/>
              </a:ext>
            </a:extLst>
          </p:cNvPr>
          <p:cNvSpPr/>
          <p:nvPr/>
        </p:nvSpPr>
        <p:spPr>
          <a:xfrm>
            <a:off x="495300" y="1725492"/>
            <a:ext cx="11201400" cy="1211763"/>
          </a:xfrm>
          <a:prstGeom prst="rect">
            <a:avLst/>
          </a:prstGeom>
          <a:solidFill>
            <a:srgbClr val="FFFFFF"/>
          </a:solidFill>
          <a:ln w="28575">
            <a:solidFill>
              <a:srgbClr val="2F7EC9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554480"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Need for More Imaging Services in Blount County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D2EB6A04-F3AE-4825-6C59-216D04735EF9}"/>
              </a:ext>
            </a:extLst>
          </p:cNvPr>
          <p:cNvSpPr/>
          <p:nvPr/>
        </p:nvSpPr>
        <p:spPr>
          <a:xfrm>
            <a:off x="682635" y="1892825"/>
            <a:ext cx="877824" cy="877096"/>
          </a:xfrm>
          <a:prstGeom prst="rect">
            <a:avLst/>
          </a:prstGeom>
          <a:noFill/>
          <a:ln w="28575">
            <a:solidFill>
              <a:srgbClr val="2F7EC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1EFDBA85-216C-9EC9-F3F3-8B3CF0361D63}"/>
              </a:ext>
            </a:extLst>
          </p:cNvPr>
          <p:cNvSpPr/>
          <p:nvPr/>
        </p:nvSpPr>
        <p:spPr>
          <a:xfrm>
            <a:off x="495300" y="3216818"/>
            <a:ext cx="11201400" cy="1211763"/>
          </a:xfrm>
          <a:prstGeom prst="rect">
            <a:avLst/>
          </a:prstGeom>
          <a:solidFill>
            <a:srgbClr val="FFFFFF"/>
          </a:solidFill>
          <a:ln w="28575">
            <a:solidFill>
              <a:srgbClr val="2F7EC9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554480"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Consumer-Friendly Setting With High Quality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19A5C456-68B4-C46D-BF6F-B8EC8F914BA6}"/>
              </a:ext>
            </a:extLst>
          </p:cNvPr>
          <p:cNvSpPr/>
          <p:nvPr/>
        </p:nvSpPr>
        <p:spPr>
          <a:xfrm>
            <a:off x="682635" y="3384151"/>
            <a:ext cx="877824" cy="877096"/>
          </a:xfrm>
          <a:prstGeom prst="rect">
            <a:avLst/>
          </a:prstGeom>
          <a:noFill/>
          <a:ln w="28575">
            <a:solidFill>
              <a:srgbClr val="2F7EC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E5D1C2D2-E813-3619-3F46-D24861066475}"/>
              </a:ext>
            </a:extLst>
          </p:cNvPr>
          <p:cNvSpPr/>
          <p:nvPr/>
        </p:nvSpPr>
        <p:spPr>
          <a:xfrm>
            <a:off x="495300" y="4708143"/>
            <a:ext cx="11201400" cy="1211763"/>
          </a:xfrm>
          <a:prstGeom prst="rect">
            <a:avLst/>
          </a:prstGeom>
          <a:solidFill>
            <a:srgbClr val="FFFFFF"/>
          </a:solidFill>
          <a:ln w="28575">
            <a:solidFill>
              <a:srgbClr val="2F7EC9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554480" rtlCol="0" anchor="ctr"/>
          <a:lstStyle/>
          <a:p>
            <a:pPr lvl="0">
              <a:lnSpc>
                <a:spcPct val="90000"/>
              </a:lnSpc>
              <a:defRPr/>
            </a:pPr>
            <a:r>
              <a:rPr lang="en-US" sz="3000" b="1" dirty="0">
                <a:solidFill>
                  <a:sysClr val="windowText" lastClr="00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Additional Patient Choice at Lower Cost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8B3BED80-4EEE-3800-87B5-2DA9B385EBF2}"/>
              </a:ext>
            </a:extLst>
          </p:cNvPr>
          <p:cNvSpPr/>
          <p:nvPr/>
        </p:nvSpPr>
        <p:spPr>
          <a:xfrm>
            <a:off x="682635" y="4875476"/>
            <a:ext cx="877824" cy="877096"/>
          </a:xfrm>
          <a:prstGeom prst="rect">
            <a:avLst/>
          </a:prstGeom>
          <a:noFill/>
          <a:ln w="28575">
            <a:solidFill>
              <a:srgbClr val="2F7EC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5206AEDC-169D-47E8-C2E2-8011845F577D}"/>
              </a:ext>
            </a:extLst>
          </p:cNvPr>
          <p:cNvSpPr/>
          <p:nvPr/>
        </p:nvSpPr>
        <p:spPr>
          <a:xfrm rot="2686544">
            <a:off x="935711" y="4729124"/>
            <a:ext cx="469144" cy="911882"/>
          </a:xfrm>
          <a:custGeom>
            <a:avLst/>
            <a:gdLst>
              <a:gd name="connsiteX0" fmla="*/ 197462 w 337506"/>
              <a:gd name="connsiteY0" fmla="*/ 0 h 656016"/>
              <a:gd name="connsiteX1" fmla="*/ 337506 w 337506"/>
              <a:gd name="connsiteY1" fmla="*/ 549 h 656016"/>
              <a:gd name="connsiteX2" fmla="*/ 334951 w 337506"/>
              <a:gd name="connsiteY2" fmla="*/ 653249 h 656016"/>
              <a:gd name="connsiteX3" fmla="*/ 332162 w 337506"/>
              <a:gd name="connsiteY3" fmla="*/ 653239 h 656016"/>
              <a:gd name="connsiteX4" fmla="*/ 332162 w 337506"/>
              <a:gd name="connsiteY4" fmla="*/ 656016 h 656016"/>
              <a:gd name="connsiteX5" fmla="*/ 0 w 337506"/>
              <a:gd name="connsiteY5" fmla="*/ 656016 h 656016"/>
              <a:gd name="connsiteX6" fmla="*/ 0 w 337506"/>
              <a:gd name="connsiteY6" fmla="*/ 515971 h 656016"/>
              <a:gd name="connsiteX7" fmla="*/ 195442 w 337506"/>
              <a:gd name="connsiteY7" fmla="*/ 515971 h 656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37506" h="656016">
                <a:moveTo>
                  <a:pt x="197462" y="0"/>
                </a:moveTo>
                <a:lnTo>
                  <a:pt x="337506" y="549"/>
                </a:lnTo>
                <a:lnTo>
                  <a:pt x="334951" y="653249"/>
                </a:lnTo>
                <a:lnTo>
                  <a:pt x="332162" y="653239"/>
                </a:lnTo>
                <a:lnTo>
                  <a:pt x="332162" y="656016"/>
                </a:lnTo>
                <a:lnTo>
                  <a:pt x="0" y="656016"/>
                </a:lnTo>
                <a:lnTo>
                  <a:pt x="0" y="515971"/>
                </a:lnTo>
                <a:lnTo>
                  <a:pt x="195442" y="515971"/>
                </a:lnTo>
                <a:close/>
              </a:path>
            </a:pathLst>
          </a:custGeom>
          <a:gradFill flip="none" rotWithShape="1">
            <a:gsLst>
              <a:gs pos="0">
                <a:srgbClr val="00B050">
                  <a:shade val="30000"/>
                  <a:satMod val="115000"/>
                </a:srgbClr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76A4D493-0025-CE55-ED85-ACE146A16E34}"/>
              </a:ext>
            </a:extLst>
          </p:cNvPr>
          <p:cNvSpPr/>
          <p:nvPr/>
        </p:nvSpPr>
        <p:spPr>
          <a:xfrm rot="2686544">
            <a:off x="935711" y="1733405"/>
            <a:ext cx="469144" cy="911882"/>
          </a:xfrm>
          <a:custGeom>
            <a:avLst/>
            <a:gdLst>
              <a:gd name="connsiteX0" fmla="*/ 197462 w 337506"/>
              <a:gd name="connsiteY0" fmla="*/ 0 h 656016"/>
              <a:gd name="connsiteX1" fmla="*/ 337506 w 337506"/>
              <a:gd name="connsiteY1" fmla="*/ 549 h 656016"/>
              <a:gd name="connsiteX2" fmla="*/ 334951 w 337506"/>
              <a:gd name="connsiteY2" fmla="*/ 653249 h 656016"/>
              <a:gd name="connsiteX3" fmla="*/ 332162 w 337506"/>
              <a:gd name="connsiteY3" fmla="*/ 653239 h 656016"/>
              <a:gd name="connsiteX4" fmla="*/ 332162 w 337506"/>
              <a:gd name="connsiteY4" fmla="*/ 656016 h 656016"/>
              <a:gd name="connsiteX5" fmla="*/ 0 w 337506"/>
              <a:gd name="connsiteY5" fmla="*/ 656016 h 656016"/>
              <a:gd name="connsiteX6" fmla="*/ 0 w 337506"/>
              <a:gd name="connsiteY6" fmla="*/ 515971 h 656016"/>
              <a:gd name="connsiteX7" fmla="*/ 195442 w 337506"/>
              <a:gd name="connsiteY7" fmla="*/ 515971 h 656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37506" h="656016">
                <a:moveTo>
                  <a:pt x="197462" y="0"/>
                </a:moveTo>
                <a:lnTo>
                  <a:pt x="337506" y="549"/>
                </a:lnTo>
                <a:lnTo>
                  <a:pt x="334951" y="653249"/>
                </a:lnTo>
                <a:lnTo>
                  <a:pt x="332162" y="653239"/>
                </a:lnTo>
                <a:lnTo>
                  <a:pt x="332162" y="656016"/>
                </a:lnTo>
                <a:lnTo>
                  <a:pt x="0" y="656016"/>
                </a:lnTo>
                <a:lnTo>
                  <a:pt x="0" y="515971"/>
                </a:lnTo>
                <a:lnTo>
                  <a:pt x="195442" y="515971"/>
                </a:lnTo>
                <a:close/>
              </a:path>
            </a:pathLst>
          </a:custGeom>
          <a:gradFill flip="none" rotWithShape="1">
            <a:gsLst>
              <a:gs pos="0">
                <a:srgbClr val="00B050">
                  <a:shade val="30000"/>
                  <a:satMod val="115000"/>
                </a:srgbClr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51E65A88-5345-4574-B7DB-3F10BDAF3EFA}"/>
              </a:ext>
            </a:extLst>
          </p:cNvPr>
          <p:cNvSpPr/>
          <p:nvPr/>
        </p:nvSpPr>
        <p:spPr>
          <a:xfrm rot="2686544">
            <a:off x="935711" y="3231264"/>
            <a:ext cx="469144" cy="911882"/>
          </a:xfrm>
          <a:custGeom>
            <a:avLst/>
            <a:gdLst>
              <a:gd name="connsiteX0" fmla="*/ 197462 w 337506"/>
              <a:gd name="connsiteY0" fmla="*/ 0 h 656016"/>
              <a:gd name="connsiteX1" fmla="*/ 337506 w 337506"/>
              <a:gd name="connsiteY1" fmla="*/ 549 h 656016"/>
              <a:gd name="connsiteX2" fmla="*/ 334951 w 337506"/>
              <a:gd name="connsiteY2" fmla="*/ 653249 h 656016"/>
              <a:gd name="connsiteX3" fmla="*/ 332162 w 337506"/>
              <a:gd name="connsiteY3" fmla="*/ 653239 h 656016"/>
              <a:gd name="connsiteX4" fmla="*/ 332162 w 337506"/>
              <a:gd name="connsiteY4" fmla="*/ 656016 h 656016"/>
              <a:gd name="connsiteX5" fmla="*/ 0 w 337506"/>
              <a:gd name="connsiteY5" fmla="*/ 656016 h 656016"/>
              <a:gd name="connsiteX6" fmla="*/ 0 w 337506"/>
              <a:gd name="connsiteY6" fmla="*/ 515971 h 656016"/>
              <a:gd name="connsiteX7" fmla="*/ 195442 w 337506"/>
              <a:gd name="connsiteY7" fmla="*/ 515971 h 656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37506" h="656016">
                <a:moveTo>
                  <a:pt x="197462" y="0"/>
                </a:moveTo>
                <a:lnTo>
                  <a:pt x="337506" y="549"/>
                </a:lnTo>
                <a:lnTo>
                  <a:pt x="334951" y="653249"/>
                </a:lnTo>
                <a:lnTo>
                  <a:pt x="332162" y="653239"/>
                </a:lnTo>
                <a:lnTo>
                  <a:pt x="332162" y="656016"/>
                </a:lnTo>
                <a:lnTo>
                  <a:pt x="0" y="656016"/>
                </a:lnTo>
                <a:lnTo>
                  <a:pt x="0" y="515971"/>
                </a:lnTo>
                <a:lnTo>
                  <a:pt x="195442" y="515971"/>
                </a:lnTo>
                <a:close/>
              </a:path>
            </a:pathLst>
          </a:custGeom>
          <a:gradFill flip="none" rotWithShape="1">
            <a:gsLst>
              <a:gs pos="0">
                <a:srgbClr val="00B050">
                  <a:shade val="30000"/>
                  <a:satMod val="115000"/>
                </a:srgbClr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20953843"/>
      </p:ext>
    </p:extLst>
  </p:cSld>
  <p:clrMapOvr>
    <a:masterClrMapping/>
  </p:clrMapOvr>
  <p:transition/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721208401"/>
      </p:ext>
    </p:extLst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0B18E00-FDD6-628B-3AB9-963F4968A1E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tle 17">
            <a:extLst>
              <a:ext uri="{FF2B5EF4-FFF2-40B4-BE49-F238E27FC236}">
                <a16:creationId xmlns:a16="http://schemas.microsoft.com/office/drawing/2014/main" id="{62709DAB-6B8F-6625-2105-CAD3A0EDC32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Justifications for Approval</a:t>
            </a:r>
          </a:p>
        </p:txBody>
      </p:sp>
      <p:sp>
        <p:nvSpPr>
          <p:cNvPr id="32" name="Text Placeholder 31">
            <a:extLst>
              <a:ext uri="{FF2B5EF4-FFF2-40B4-BE49-F238E27FC236}">
                <a16:creationId xmlns:a16="http://schemas.microsoft.com/office/drawing/2014/main" id="{C1346967-4661-8788-96C4-6024B036E124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364DD01E-FA93-3F0C-2490-3CECFB596587}"/>
              </a:ext>
            </a:extLst>
          </p:cNvPr>
          <p:cNvSpPr/>
          <p:nvPr/>
        </p:nvSpPr>
        <p:spPr>
          <a:xfrm>
            <a:off x="495300" y="1725492"/>
            <a:ext cx="11201400" cy="1211763"/>
          </a:xfrm>
          <a:prstGeom prst="rect">
            <a:avLst/>
          </a:prstGeom>
          <a:solidFill>
            <a:srgbClr val="FFFFFF"/>
          </a:solidFill>
          <a:ln w="28575">
            <a:solidFill>
              <a:srgbClr val="2F7EC9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554480"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Need for More Imaging Services in Blount County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B5E0250A-AC8B-8735-BDEA-818AE0AA7A5C}"/>
              </a:ext>
            </a:extLst>
          </p:cNvPr>
          <p:cNvSpPr/>
          <p:nvPr/>
        </p:nvSpPr>
        <p:spPr>
          <a:xfrm>
            <a:off x="682635" y="1892825"/>
            <a:ext cx="877824" cy="877096"/>
          </a:xfrm>
          <a:prstGeom prst="rect">
            <a:avLst/>
          </a:prstGeom>
          <a:noFill/>
          <a:ln w="28575">
            <a:solidFill>
              <a:srgbClr val="2F7EC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E2754C18-11F3-2741-56C2-381087ED4CA6}"/>
              </a:ext>
            </a:extLst>
          </p:cNvPr>
          <p:cNvSpPr/>
          <p:nvPr/>
        </p:nvSpPr>
        <p:spPr>
          <a:xfrm>
            <a:off x="495300" y="3216818"/>
            <a:ext cx="11201400" cy="1211763"/>
          </a:xfrm>
          <a:prstGeom prst="rect">
            <a:avLst/>
          </a:prstGeom>
          <a:solidFill>
            <a:srgbClr val="FFFFFF"/>
          </a:solidFill>
          <a:ln w="28575">
            <a:solidFill>
              <a:srgbClr val="2F7EC9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554480"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Consumer-Friendly Setting With High Quality</a:t>
            </a: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87957015-5AAE-F0E5-8070-E70365AB532E}"/>
              </a:ext>
            </a:extLst>
          </p:cNvPr>
          <p:cNvSpPr/>
          <p:nvPr/>
        </p:nvSpPr>
        <p:spPr>
          <a:xfrm>
            <a:off x="682635" y="3384151"/>
            <a:ext cx="877824" cy="877096"/>
          </a:xfrm>
          <a:prstGeom prst="rect">
            <a:avLst/>
          </a:prstGeom>
          <a:noFill/>
          <a:ln w="28575">
            <a:solidFill>
              <a:srgbClr val="2F7EC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E7AF259D-CD4F-D60C-D48B-7637F0263A42}"/>
              </a:ext>
            </a:extLst>
          </p:cNvPr>
          <p:cNvSpPr/>
          <p:nvPr/>
        </p:nvSpPr>
        <p:spPr>
          <a:xfrm>
            <a:off x="495300" y="4708143"/>
            <a:ext cx="11201400" cy="1211763"/>
          </a:xfrm>
          <a:prstGeom prst="rect">
            <a:avLst/>
          </a:prstGeom>
          <a:solidFill>
            <a:srgbClr val="FFFFFF"/>
          </a:solidFill>
          <a:ln w="28575">
            <a:solidFill>
              <a:srgbClr val="2F7EC9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554480"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Additional Patient Choice at Lower Cost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EDA784D2-F7C7-1C90-0876-EDA4160339A9}"/>
              </a:ext>
            </a:extLst>
          </p:cNvPr>
          <p:cNvSpPr/>
          <p:nvPr/>
        </p:nvSpPr>
        <p:spPr>
          <a:xfrm>
            <a:off x="682635" y="4875476"/>
            <a:ext cx="877824" cy="877096"/>
          </a:xfrm>
          <a:prstGeom prst="rect">
            <a:avLst/>
          </a:prstGeom>
          <a:noFill/>
          <a:ln w="28575">
            <a:solidFill>
              <a:srgbClr val="2F7EC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28" name="Freeform: Shape 27">
            <a:extLst>
              <a:ext uri="{FF2B5EF4-FFF2-40B4-BE49-F238E27FC236}">
                <a16:creationId xmlns:a16="http://schemas.microsoft.com/office/drawing/2014/main" id="{ABA7252F-7A4B-94E0-93A5-7B9DFDCF7332}"/>
              </a:ext>
            </a:extLst>
          </p:cNvPr>
          <p:cNvSpPr/>
          <p:nvPr/>
        </p:nvSpPr>
        <p:spPr>
          <a:xfrm rot="2686544">
            <a:off x="935711" y="4729124"/>
            <a:ext cx="469144" cy="911882"/>
          </a:xfrm>
          <a:custGeom>
            <a:avLst/>
            <a:gdLst>
              <a:gd name="connsiteX0" fmla="*/ 197462 w 337506"/>
              <a:gd name="connsiteY0" fmla="*/ 0 h 656016"/>
              <a:gd name="connsiteX1" fmla="*/ 337506 w 337506"/>
              <a:gd name="connsiteY1" fmla="*/ 549 h 656016"/>
              <a:gd name="connsiteX2" fmla="*/ 334951 w 337506"/>
              <a:gd name="connsiteY2" fmla="*/ 653249 h 656016"/>
              <a:gd name="connsiteX3" fmla="*/ 332162 w 337506"/>
              <a:gd name="connsiteY3" fmla="*/ 653239 h 656016"/>
              <a:gd name="connsiteX4" fmla="*/ 332162 w 337506"/>
              <a:gd name="connsiteY4" fmla="*/ 656016 h 656016"/>
              <a:gd name="connsiteX5" fmla="*/ 0 w 337506"/>
              <a:gd name="connsiteY5" fmla="*/ 656016 h 656016"/>
              <a:gd name="connsiteX6" fmla="*/ 0 w 337506"/>
              <a:gd name="connsiteY6" fmla="*/ 515971 h 656016"/>
              <a:gd name="connsiteX7" fmla="*/ 195442 w 337506"/>
              <a:gd name="connsiteY7" fmla="*/ 515971 h 656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37506" h="656016">
                <a:moveTo>
                  <a:pt x="197462" y="0"/>
                </a:moveTo>
                <a:lnTo>
                  <a:pt x="337506" y="549"/>
                </a:lnTo>
                <a:lnTo>
                  <a:pt x="334951" y="653249"/>
                </a:lnTo>
                <a:lnTo>
                  <a:pt x="332162" y="653239"/>
                </a:lnTo>
                <a:lnTo>
                  <a:pt x="332162" y="656016"/>
                </a:lnTo>
                <a:lnTo>
                  <a:pt x="0" y="656016"/>
                </a:lnTo>
                <a:lnTo>
                  <a:pt x="0" y="515971"/>
                </a:lnTo>
                <a:lnTo>
                  <a:pt x="195442" y="515971"/>
                </a:lnTo>
                <a:close/>
              </a:path>
            </a:pathLst>
          </a:custGeom>
          <a:gradFill flip="none" rotWithShape="1">
            <a:gsLst>
              <a:gs pos="0">
                <a:srgbClr val="00B050">
                  <a:shade val="30000"/>
                  <a:satMod val="115000"/>
                </a:srgbClr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29" name="Freeform: Shape 28">
            <a:extLst>
              <a:ext uri="{FF2B5EF4-FFF2-40B4-BE49-F238E27FC236}">
                <a16:creationId xmlns:a16="http://schemas.microsoft.com/office/drawing/2014/main" id="{532B885F-FB77-E2C1-2E2E-1DBAC27B38E3}"/>
              </a:ext>
            </a:extLst>
          </p:cNvPr>
          <p:cNvSpPr/>
          <p:nvPr/>
        </p:nvSpPr>
        <p:spPr>
          <a:xfrm rot="2686544">
            <a:off x="935711" y="1733405"/>
            <a:ext cx="469144" cy="911882"/>
          </a:xfrm>
          <a:custGeom>
            <a:avLst/>
            <a:gdLst>
              <a:gd name="connsiteX0" fmla="*/ 197462 w 337506"/>
              <a:gd name="connsiteY0" fmla="*/ 0 h 656016"/>
              <a:gd name="connsiteX1" fmla="*/ 337506 w 337506"/>
              <a:gd name="connsiteY1" fmla="*/ 549 h 656016"/>
              <a:gd name="connsiteX2" fmla="*/ 334951 w 337506"/>
              <a:gd name="connsiteY2" fmla="*/ 653249 h 656016"/>
              <a:gd name="connsiteX3" fmla="*/ 332162 w 337506"/>
              <a:gd name="connsiteY3" fmla="*/ 653239 h 656016"/>
              <a:gd name="connsiteX4" fmla="*/ 332162 w 337506"/>
              <a:gd name="connsiteY4" fmla="*/ 656016 h 656016"/>
              <a:gd name="connsiteX5" fmla="*/ 0 w 337506"/>
              <a:gd name="connsiteY5" fmla="*/ 656016 h 656016"/>
              <a:gd name="connsiteX6" fmla="*/ 0 w 337506"/>
              <a:gd name="connsiteY6" fmla="*/ 515971 h 656016"/>
              <a:gd name="connsiteX7" fmla="*/ 195442 w 337506"/>
              <a:gd name="connsiteY7" fmla="*/ 515971 h 656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37506" h="656016">
                <a:moveTo>
                  <a:pt x="197462" y="0"/>
                </a:moveTo>
                <a:lnTo>
                  <a:pt x="337506" y="549"/>
                </a:lnTo>
                <a:lnTo>
                  <a:pt x="334951" y="653249"/>
                </a:lnTo>
                <a:lnTo>
                  <a:pt x="332162" y="653239"/>
                </a:lnTo>
                <a:lnTo>
                  <a:pt x="332162" y="656016"/>
                </a:lnTo>
                <a:lnTo>
                  <a:pt x="0" y="656016"/>
                </a:lnTo>
                <a:lnTo>
                  <a:pt x="0" y="515971"/>
                </a:lnTo>
                <a:lnTo>
                  <a:pt x="195442" y="515971"/>
                </a:lnTo>
                <a:close/>
              </a:path>
            </a:pathLst>
          </a:custGeom>
          <a:gradFill flip="none" rotWithShape="1">
            <a:gsLst>
              <a:gs pos="0">
                <a:srgbClr val="00B050">
                  <a:shade val="30000"/>
                  <a:satMod val="115000"/>
                </a:srgbClr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E212B0A3-F74B-BCD9-ACE4-0786BAA8680F}"/>
              </a:ext>
            </a:extLst>
          </p:cNvPr>
          <p:cNvSpPr/>
          <p:nvPr/>
        </p:nvSpPr>
        <p:spPr>
          <a:xfrm rot="2686544">
            <a:off x="935711" y="3231264"/>
            <a:ext cx="469144" cy="911882"/>
          </a:xfrm>
          <a:custGeom>
            <a:avLst/>
            <a:gdLst>
              <a:gd name="connsiteX0" fmla="*/ 197462 w 337506"/>
              <a:gd name="connsiteY0" fmla="*/ 0 h 656016"/>
              <a:gd name="connsiteX1" fmla="*/ 337506 w 337506"/>
              <a:gd name="connsiteY1" fmla="*/ 549 h 656016"/>
              <a:gd name="connsiteX2" fmla="*/ 334951 w 337506"/>
              <a:gd name="connsiteY2" fmla="*/ 653249 h 656016"/>
              <a:gd name="connsiteX3" fmla="*/ 332162 w 337506"/>
              <a:gd name="connsiteY3" fmla="*/ 653239 h 656016"/>
              <a:gd name="connsiteX4" fmla="*/ 332162 w 337506"/>
              <a:gd name="connsiteY4" fmla="*/ 656016 h 656016"/>
              <a:gd name="connsiteX5" fmla="*/ 0 w 337506"/>
              <a:gd name="connsiteY5" fmla="*/ 656016 h 656016"/>
              <a:gd name="connsiteX6" fmla="*/ 0 w 337506"/>
              <a:gd name="connsiteY6" fmla="*/ 515971 h 656016"/>
              <a:gd name="connsiteX7" fmla="*/ 195442 w 337506"/>
              <a:gd name="connsiteY7" fmla="*/ 515971 h 6560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37506" h="656016">
                <a:moveTo>
                  <a:pt x="197462" y="0"/>
                </a:moveTo>
                <a:lnTo>
                  <a:pt x="337506" y="549"/>
                </a:lnTo>
                <a:lnTo>
                  <a:pt x="334951" y="653249"/>
                </a:lnTo>
                <a:lnTo>
                  <a:pt x="332162" y="653239"/>
                </a:lnTo>
                <a:lnTo>
                  <a:pt x="332162" y="656016"/>
                </a:lnTo>
                <a:lnTo>
                  <a:pt x="0" y="656016"/>
                </a:lnTo>
                <a:lnTo>
                  <a:pt x="0" y="515971"/>
                </a:lnTo>
                <a:lnTo>
                  <a:pt x="195442" y="515971"/>
                </a:lnTo>
                <a:close/>
              </a:path>
            </a:pathLst>
          </a:custGeom>
          <a:gradFill flip="none" rotWithShape="1">
            <a:gsLst>
              <a:gs pos="0">
                <a:srgbClr val="00B050">
                  <a:shade val="30000"/>
                  <a:satMod val="115000"/>
                </a:srgbClr>
              </a:gs>
              <a:gs pos="50000">
                <a:srgbClr val="00B050">
                  <a:shade val="67500"/>
                  <a:satMod val="115000"/>
                </a:srgbClr>
              </a:gs>
              <a:gs pos="100000">
                <a:srgbClr val="00B050">
                  <a:shade val="100000"/>
                  <a:satMod val="115000"/>
                </a:srgbClr>
              </a:gs>
            </a:gsLst>
            <a:lin ang="8100000" scaled="1"/>
            <a:tileRect/>
          </a:gradFill>
          <a:ln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" panose="020B06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61931107"/>
      </p:ext>
    </p:extLst>
  </p:cSld>
  <p:clrMapOvr>
    <a:masterClrMapping/>
  </p:clrMapOvr>
  <p:transition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C85BA54-237E-98F5-608A-51C428D9FAF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Lower CT Costs at Proposed ODCs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A0A69C1-9DE2-BF96-44B7-35271568B94C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dirty="0"/>
              <a:t>HFC Equipment Registry</a:t>
            </a:r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14C0E438-3DF8-5767-D905-D99CCAC65F8F}"/>
              </a:ext>
            </a:extLst>
          </p:cNvPr>
          <p:cNvGraphicFramePr/>
          <p:nvPr/>
        </p:nvGraphicFramePr>
        <p:xfrm>
          <a:off x="0" y="1435100"/>
          <a:ext cx="11696700" cy="4775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pSp>
        <p:nvGrpSpPr>
          <p:cNvPr id="6" name="Group 5">
            <a:extLst>
              <a:ext uri="{FF2B5EF4-FFF2-40B4-BE49-F238E27FC236}">
                <a16:creationId xmlns:a16="http://schemas.microsoft.com/office/drawing/2014/main" id="{60BA0AF2-39C8-15BE-4167-36A94A18E0F6}"/>
              </a:ext>
            </a:extLst>
          </p:cNvPr>
          <p:cNvGrpSpPr/>
          <p:nvPr/>
        </p:nvGrpSpPr>
        <p:grpSpPr>
          <a:xfrm>
            <a:off x="3953846" y="5676465"/>
            <a:ext cx="2352028" cy="542652"/>
            <a:chOff x="7904529" y="5676464"/>
            <a:chExt cx="2551734" cy="588727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36A444DC-6757-D484-5ED2-23A27A0978FE}"/>
                </a:ext>
              </a:extLst>
            </p:cNvPr>
            <p:cNvSpPr>
              <a:spLocks/>
            </p:cNvSpPr>
            <p:nvPr/>
          </p:nvSpPr>
          <p:spPr>
            <a:xfrm>
              <a:off x="7904529" y="5676464"/>
              <a:ext cx="2551734" cy="58872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302B6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0" tIns="0" rIns="0" bIns="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1" i="0" u="none" strike="noStrike" kern="1200" cap="none" spc="60" normalizeH="0" baseline="0" noProof="0">
                <a:ln>
                  <a:noFill/>
                </a:ln>
                <a:solidFill>
                  <a:srgbClr val="75479C"/>
                </a:solidFill>
                <a:effectLst/>
                <a:uLnTx/>
                <a:uFillTx/>
                <a:latin typeface="Garamond" panose="02020404030301010803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pic>
          <p:nvPicPr>
            <p:cNvPr id="8" name="Picture 2" descr="Blount Memorial will be offering coronary artery calcium screenings |  Community | thedailytimes.com">
              <a:extLst>
                <a:ext uri="{FF2B5EF4-FFF2-40B4-BE49-F238E27FC236}">
                  <a16:creationId xmlns:a16="http://schemas.microsoft.com/office/drawing/2014/main" id="{2377C001-31C2-EDF1-A261-5F885D1DF303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968323" y="5753528"/>
              <a:ext cx="2424147" cy="4345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D6CD905A-D7A4-DD3A-48BA-858AC0A9B37B}"/>
              </a:ext>
            </a:extLst>
          </p:cNvPr>
          <p:cNvGrpSpPr/>
          <p:nvPr/>
        </p:nvGrpSpPr>
        <p:grpSpPr>
          <a:xfrm>
            <a:off x="1312180" y="5676465"/>
            <a:ext cx="2352028" cy="542652"/>
            <a:chOff x="2934666" y="5676464"/>
            <a:chExt cx="2551734" cy="588727"/>
          </a:xfrm>
        </p:grpSpPr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650B223D-2871-ACD4-6284-B09686366680}"/>
                </a:ext>
              </a:extLst>
            </p:cNvPr>
            <p:cNvSpPr>
              <a:spLocks/>
            </p:cNvSpPr>
            <p:nvPr/>
          </p:nvSpPr>
          <p:spPr>
            <a:xfrm>
              <a:off x="2934666" y="5676464"/>
              <a:ext cx="2551734" cy="58872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009A80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0" tIns="0" rIns="0" bIns="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1" i="0" u="none" strike="noStrike" kern="1200" cap="none" spc="60" normalizeH="0" baseline="0" noProof="0">
                <a:ln>
                  <a:noFill/>
                </a:ln>
                <a:solidFill>
                  <a:srgbClr val="75479C"/>
                </a:solidFill>
                <a:effectLst/>
                <a:uLnTx/>
                <a:uFillTx/>
                <a:latin typeface="Garamond" panose="02020404030301010803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954020FB-DBCB-8C89-AB23-7B23DB4FED64}"/>
                </a:ext>
              </a:extLst>
            </p:cNvPr>
            <p:cNvSpPr txBox="1"/>
            <p:nvPr/>
          </p:nvSpPr>
          <p:spPr>
            <a:xfrm>
              <a:off x="3007042" y="5791363"/>
              <a:ext cx="962975" cy="33390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000" b="1" i="0" u="none" strike="noStrike" kern="1200" cap="none" spc="0" normalizeH="0" baseline="0" noProof="0" dirty="0">
                  <a:ln>
                    <a:noFill/>
                  </a:ln>
                  <a:solidFill>
                    <a:srgbClr val="009A80"/>
                  </a:solidFill>
                  <a:effectLst/>
                  <a:uLnTx/>
                  <a:uFillTx/>
                  <a:latin typeface="Times New Roman" panose="02020603050405020304" pitchFamily="18" charset="0"/>
                  <a:ea typeface="+mn-ea"/>
                  <a:cs typeface="Times New Roman" panose="02020603050405020304" pitchFamily="18" charset="0"/>
                </a:rPr>
                <a:t>ETMG</a:t>
              </a:r>
            </a:p>
          </p:txBody>
        </p:sp>
        <p:sp>
          <p:nvSpPr>
            <p:cNvPr id="12" name="TextBox 11">
              <a:extLst>
                <a:ext uri="{FF2B5EF4-FFF2-40B4-BE49-F238E27FC236}">
                  <a16:creationId xmlns:a16="http://schemas.microsoft.com/office/drawing/2014/main" id="{5527F911-160A-159D-BA48-9B0A1DA7DC3E}"/>
                </a:ext>
              </a:extLst>
            </p:cNvPr>
            <p:cNvSpPr txBox="1"/>
            <p:nvPr/>
          </p:nvSpPr>
          <p:spPr>
            <a:xfrm>
              <a:off x="4073366" y="5758025"/>
              <a:ext cx="1335882" cy="40069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1" u="none" strike="noStrike" kern="1200" cap="none" spc="0" normalizeH="0" baseline="0" noProof="0" dirty="0">
                  <a:ln>
                    <a:noFill/>
                  </a:ln>
                  <a:solidFill>
                    <a:srgbClr val="009A8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East Tennessee Medical Group</a:t>
              </a:r>
            </a:p>
          </p:txBody>
        </p:sp>
        <p:cxnSp>
          <p:nvCxnSpPr>
            <p:cNvPr id="13" name="Straight Connector 12">
              <a:extLst>
                <a:ext uri="{FF2B5EF4-FFF2-40B4-BE49-F238E27FC236}">
                  <a16:creationId xmlns:a16="http://schemas.microsoft.com/office/drawing/2014/main" id="{901B4FBB-4C57-3EE1-30E4-AB0A27CFEDB8}"/>
                </a:ext>
              </a:extLst>
            </p:cNvPr>
            <p:cNvCxnSpPr>
              <a:cxnSpLocks/>
            </p:cNvCxnSpPr>
            <p:nvPr/>
          </p:nvCxnSpPr>
          <p:spPr>
            <a:xfrm>
              <a:off x="3999548" y="5735560"/>
              <a:ext cx="0" cy="470535"/>
            </a:xfrm>
            <a:prstGeom prst="line">
              <a:avLst/>
            </a:prstGeom>
            <a:ln>
              <a:solidFill>
                <a:srgbClr val="009A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7" name="Group 16">
            <a:extLst>
              <a:ext uri="{FF2B5EF4-FFF2-40B4-BE49-F238E27FC236}">
                <a16:creationId xmlns:a16="http://schemas.microsoft.com/office/drawing/2014/main" id="{A24316CD-B19D-A8A6-33EE-178A57941972}"/>
              </a:ext>
            </a:extLst>
          </p:cNvPr>
          <p:cNvGrpSpPr/>
          <p:nvPr/>
        </p:nvGrpSpPr>
        <p:grpSpPr>
          <a:xfrm>
            <a:off x="9646296" y="5676465"/>
            <a:ext cx="1579289" cy="542652"/>
            <a:chOff x="8588857" y="5676464"/>
            <a:chExt cx="1713383" cy="588727"/>
          </a:xfrm>
        </p:grpSpPr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14D923CE-215D-4925-FD80-412A57AB6CF6}"/>
                </a:ext>
              </a:extLst>
            </p:cNvPr>
            <p:cNvSpPr>
              <a:spLocks/>
            </p:cNvSpPr>
            <p:nvPr/>
          </p:nvSpPr>
          <p:spPr>
            <a:xfrm>
              <a:off x="8588857" y="5676464"/>
              <a:ext cx="1713383" cy="58872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0A3A82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0" tIns="0" rIns="0" bIns="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1" i="0" u="none" strike="noStrike" kern="1200" cap="none" spc="60" normalizeH="0" baseline="0" noProof="0">
                <a:ln>
                  <a:noFill/>
                </a:ln>
                <a:solidFill>
                  <a:srgbClr val="75479C"/>
                </a:solidFill>
                <a:effectLst/>
                <a:uLnTx/>
                <a:uFillTx/>
                <a:latin typeface="Garamond" panose="02020404030301010803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pic>
          <p:nvPicPr>
            <p:cNvPr id="19" name="Picture 4" descr="Covenant Health Expands Healthcare Services in East Tennessee">
              <a:extLst>
                <a:ext uri="{FF2B5EF4-FFF2-40B4-BE49-F238E27FC236}">
                  <a16:creationId xmlns:a16="http://schemas.microsoft.com/office/drawing/2014/main" id="{74B4E294-C702-285F-9CA2-042E611EFC32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4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431" t="17544" b="17023"/>
            <a:stretch>
              <a:fillRect/>
            </a:stretch>
          </p:blipFill>
          <p:spPr bwMode="auto">
            <a:xfrm>
              <a:off x="8732051" y="5713205"/>
              <a:ext cx="1459699" cy="51381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137BB330-09F8-1F64-C186-D43545B50FF6}"/>
              </a:ext>
            </a:extLst>
          </p:cNvPr>
          <p:cNvGrpSpPr/>
          <p:nvPr/>
        </p:nvGrpSpPr>
        <p:grpSpPr>
          <a:xfrm>
            <a:off x="6980570" y="5676465"/>
            <a:ext cx="1581912" cy="542652"/>
            <a:chOff x="6769896" y="5676465"/>
            <a:chExt cx="1581912" cy="542652"/>
          </a:xfrm>
        </p:grpSpPr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FBF6A8D6-BC69-493C-EE0A-04B3D09C5C9D}"/>
                </a:ext>
              </a:extLst>
            </p:cNvPr>
            <p:cNvSpPr>
              <a:spLocks/>
            </p:cNvSpPr>
            <p:nvPr/>
          </p:nvSpPr>
          <p:spPr>
            <a:xfrm>
              <a:off x="6769896" y="5676465"/>
              <a:ext cx="1581912" cy="542652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B0C736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0" tIns="0" rIns="0" bIns="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1" i="0" u="none" strike="noStrike" kern="1200" cap="none" spc="60" normalizeH="0" baseline="0" noProof="0">
                <a:ln>
                  <a:noFill/>
                </a:ln>
                <a:solidFill>
                  <a:srgbClr val="75479C"/>
                </a:solidFill>
                <a:effectLst/>
                <a:uLnTx/>
                <a:uFillTx/>
                <a:latin typeface="Garamond" panose="02020404030301010803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pic>
          <p:nvPicPr>
            <p:cNvPr id="7170" name="Picture 2" descr="The Allergy, Asthma &amp; Sinus Center | TN, KY, GA, LA |">
              <a:extLst>
                <a:ext uri="{FF2B5EF4-FFF2-40B4-BE49-F238E27FC236}">
                  <a16:creationId xmlns:a16="http://schemas.microsoft.com/office/drawing/2014/main" id="{3EA977FE-7852-AD78-5634-BE3589D2BED1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5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262" t="23729" r="2262" b="22756"/>
            <a:stretch>
              <a:fillRect/>
            </a:stretch>
          </p:blipFill>
          <p:spPr bwMode="auto">
            <a:xfrm>
              <a:off x="6809444" y="5726679"/>
              <a:ext cx="1502816" cy="44222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2" name="TextBox 31">
            <a:extLst>
              <a:ext uri="{FF2B5EF4-FFF2-40B4-BE49-F238E27FC236}">
                <a16:creationId xmlns:a16="http://schemas.microsoft.com/office/drawing/2014/main" id="{8E6DED8B-735F-1E82-5CBC-F04FE8BB2389}"/>
              </a:ext>
            </a:extLst>
          </p:cNvPr>
          <p:cNvSpPr txBox="1"/>
          <p:nvPr/>
        </p:nvSpPr>
        <p:spPr>
          <a:xfrm>
            <a:off x="6651386" y="4996518"/>
            <a:ext cx="2240280" cy="480131"/>
          </a:xfrm>
          <a:prstGeom prst="rect">
            <a:avLst/>
          </a:prstGeom>
          <a:solidFill>
            <a:srgbClr val="FFFFFF"/>
          </a:solidFill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b="1" i="0" u="none" strike="noStrike" kern="1200" baseline="0">
                <a:solidFill>
                  <a:prstClr val="white">
                    <a:lumMod val="50000"/>
                  </a:prst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Allergy, Asthma, and Sinus Center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547DFF37-AE4D-6D0E-494C-6EEBA1838A87}"/>
              </a:ext>
            </a:extLst>
          </p:cNvPr>
          <p:cNvSpPr>
            <a:spLocks/>
          </p:cNvSpPr>
          <p:nvPr/>
        </p:nvSpPr>
        <p:spPr>
          <a:xfrm>
            <a:off x="3846352" y="5447819"/>
            <a:ext cx="2567017" cy="104622"/>
          </a:xfrm>
          <a:prstGeom prst="rect">
            <a:avLst/>
          </a:prstGeom>
          <a:solidFill>
            <a:srgbClr val="302B61"/>
          </a:solidFill>
          <a:ln w="285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60" normalizeH="0" baseline="0" noProof="0">
              <a:ln>
                <a:noFill/>
              </a:ln>
              <a:solidFill>
                <a:srgbClr val="75479C"/>
              </a:solidFill>
              <a:effectLst/>
              <a:uLnTx/>
              <a:uFillTx/>
              <a:latin typeface="Garamond" panose="02020404030301010803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26095B76-A275-6AB0-5584-3C2458DBB153}"/>
              </a:ext>
            </a:extLst>
          </p:cNvPr>
          <p:cNvSpPr>
            <a:spLocks/>
          </p:cNvSpPr>
          <p:nvPr/>
        </p:nvSpPr>
        <p:spPr>
          <a:xfrm>
            <a:off x="1204686" y="5447819"/>
            <a:ext cx="2567017" cy="104622"/>
          </a:xfrm>
          <a:prstGeom prst="rect">
            <a:avLst/>
          </a:prstGeom>
          <a:solidFill>
            <a:srgbClr val="009A80"/>
          </a:solidFill>
          <a:ln w="285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60" normalizeH="0" baseline="0" noProof="0">
              <a:ln>
                <a:noFill/>
              </a:ln>
              <a:solidFill>
                <a:srgbClr val="75479C"/>
              </a:solidFill>
              <a:effectLst/>
              <a:uLnTx/>
              <a:uFillTx/>
              <a:latin typeface="Garamond" panose="02020404030301010803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FDEBD1DA-0C5C-BBB3-C21C-ADCC75017412}"/>
              </a:ext>
            </a:extLst>
          </p:cNvPr>
          <p:cNvSpPr>
            <a:spLocks/>
          </p:cNvSpPr>
          <p:nvPr/>
        </p:nvSpPr>
        <p:spPr>
          <a:xfrm>
            <a:off x="9129682" y="5447819"/>
            <a:ext cx="2567017" cy="104622"/>
          </a:xfrm>
          <a:prstGeom prst="rect">
            <a:avLst/>
          </a:prstGeom>
          <a:solidFill>
            <a:srgbClr val="A5001E"/>
          </a:solidFill>
          <a:ln w="285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60" normalizeH="0" baseline="0" noProof="0">
              <a:ln>
                <a:noFill/>
              </a:ln>
              <a:solidFill>
                <a:srgbClr val="75479C"/>
              </a:solidFill>
              <a:effectLst/>
              <a:uLnTx/>
              <a:uFillTx/>
              <a:latin typeface="Garamond" panose="02020404030301010803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58AE18BC-6F57-02CB-5753-D994338EF71D}"/>
              </a:ext>
            </a:extLst>
          </p:cNvPr>
          <p:cNvSpPr>
            <a:spLocks/>
          </p:cNvSpPr>
          <p:nvPr/>
        </p:nvSpPr>
        <p:spPr>
          <a:xfrm>
            <a:off x="6488018" y="5447819"/>
            <a:ext cx="2567017" cy="104622"/>
          </a:xfrm>
          <a:prstGeom prst="rect">
            <a:avLst/>
          </a:prstGeom>
          <a:solidFill>
            <a:srgbClr val="B0C736"/>
          </a:solidFill>
          <a:ln w="285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60" normalizeH="0" baseline="0" noProof="0">
              <a:ln>
                <a:noFill/>
              </a:ln>
              <a:solidFill>
                <a:srgbClr val="75479C"/>
              </a:solidFill>
              <a:effectLst/>
              <a:uLnTx/>
              <a:uFillTx/>
              <a:latin typeface="Garamond" panose="02020404030301010803" pitchFamily="18" charset="0"/>
              <a:ea typeface="+mn-ea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61976502"/>
      </p:ext>
    </p:extLst>
  </p:cSld>
  <p:clrMapOvr>
    <a:masterClrMapping/>
  </p:clrMapOvr>
  <p:transition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accent1">
            <a:lumMod val="40000"/>
            <a:lumOff val="6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F7CA1DF3-FEB9-E1EF-013F-E0895A1C32AD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 amt="42000"/>
          </a:blip>
          <a:stretch>
            <a:fillRect/>
          </a:stretch>
        </p:blipFill>
        <p:spPr>
          <a:xfrm>
            <a:off x="0" y="1306"/>
            <a:ext cx="12192000" cy="6855387"/>
          </a:xfrm>
          <a:prstGeom prst="rect">
            <a:avLst/>
          </a:prstGeom>
        </p:spPr>
      </p:pic>
      <p:grpSp>
        <p:nvGrpSpPr>
          <p:cNvPr id="29" name="Group 28">
            <a:extLst>
              <a:ext uri="{FF2B5EF4-FFF2-40B4-BE49-F238E27FC236}">
                <a16:creationId xmlns:a16="http://schemas.microsoft.com/office/drawing/2014/main" id="{313B28EC-8939-39CB-75A3-A6D82ACFD684}"/>
              </a:ext>
            </a:extLst>
          </p:cNvPr>
          <p:cNvGrpSpPr/>
          <p:nvPr/>
        </p:nvGrpSpPr>
        <p:grpSpPr>
          <a:xfrm>
            <a:off x="140374" y="123505"/>
            <a:ext cx="1646269" cy="593129"/>
            <a:chOff x="5699760" y="2504440"/>
            <a:chExt cx="3154680" cy="1013460"/>
          </a:xfrm>
        </p:grpSpPr>
        <p:sp>
          <p:nvSpPr>
            <p:cNvPr id="30" name="Rectangle: Rounded Corners 29">
              <a:extLst>
                <a:ext uri="{FF2B5EF4-FFF2-40B4-BE49-F238E27FC236}">
                  <a16:creationId xmlns:a16="http://schemas.microsoft.com/office/drawing/2014/main" id="{FD414E6D-2DD9-169B-BFA0-9880D2B6EBA7}"/>
                </a:ext>
              </a:extLst>
            </p:cNvPr>
            <p:cNvSpPr/>
            <p:nvPr/>
          </p:nvSpPr>
          <p:spPr>
            <a:xfrm>
              <a:off x="5699760" y="2504440"/>
              <a:ext cx="3154680" cy="1013460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A80532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A8053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pic>
          <p:nvPicPr>
            <p:cNvPr id="31" name="Picture 30">
              <a:extLst>
                <a:ext uri="{FF2B5EF4-FFF2-40B4-BE49-F238E27FC236}">
                  <a16:creationId xmlns:a16="http://schemas.microsoft.com/office/drawing/2014/main" id="{0EC7408C-B410-1CBA-4235-8C107951EFB5}"/>
                </a:ext>
              </a:extLst>
            </p:cNvPr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6032796" y="2569873"/>
              <a:ext cx="2488608" cy="870222"/>
            </a:xfrm>
            <a:prstGeom prst="rect">
              <a:avLst/>
            </a:prstGeom>
          </p:spPr>
        </p:pic>
      </p:grpSp>
      <p:grpSp>
        <p:nvGrpSpPr>
          <p:cNvPr id="51" name="Group 50">
            <a:extLst>
              <a:ext uri="{FF2B5EF4-FFF2-40B4-BE49-F238E27FC236}">
                <a16:creationId xmlns:a16="http://schemas.microsoft.com/office/drawing/2014/main" id="{7F2CE0D7-2470-1E9E-BD9D-9A7DD8DCED4D}"/>
              </a:ext>
            </a:extLst>
          </p:cNvPr>
          <p:cNvGrpSpPr/>
          <p:nvPr/>
        </p:nvGrpSpPr>
        <p:grpSpPr>
          <a:xfrm>
            <a:off x="3138308" y="161800"/>
            <a:ext cx="8184448" cy="1761930"/>
            <a:chOff x="5982913" y="1470660"/>
            <a:chExt cx="6592487" cy="1266190"/>
          </a:xfrm>
        </p:grpSpPr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6E87FED9-FC60-4844-0592-5EF7EC2D7B10}"/>
                </a:ext>
              </a:extLst>
            </p:cNvPr>
            <p:cNvSpPr/>
            <p:nvPr/>
          </p:nvSpPr>
          <p:spPr>
            <a:xfrm>
              <a:off x="5982915" y="1470660"/>
              <a:ext cx="6592485" cy="1266190"/>
            </a:xfrm>
            <a:prstGeom prst="rect">
              <a:avLst/>
            </a:prstGeom>
            <a:gradFill>
              <a:gsLst>
                <a:gs pos="0">
                  <a:srgbClr val="0069D2"/>
                </a:gs>
                <a:gs pos="100000">
                  <a:srgbClr val="003E7F"/>
                </a:gs>
              </a:gsLst>
              <a:lin ang="5400000" scaled="1"/>
            </a:gradFill>
            <a:ln>
              <a:noFill/>
            </a:ln>
            <a:effectLst>
              <a:outerShdw blurRad="50800" dist="2032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54" name="Content Placeholder 4">
              <a:extLst>
                <a:ext uri="{FF2B5EF4-FFF2-40B4-BE49-F238E27FC236}">
                  <a16:creationId xmlns:a16="http://schemas.microsoft.com/office/drawing/2014/main" id="{F0052E8E-D50D-5068-B2E7-6807F965FA1E}"/>
                </a:ext>
              </a:extLst>
            </p:cNvPr>
            <p:cNvSpPr txBox="1">
              <a:spLocks/>
            </p:cNvSpPr>
            <p:nvPr/>
          </p:nvSpPr>
          <p:spPr bwMode="auto">
            <a:xfrm>
              <a:off x="5982913" y="1513206"/>
              <a:ext cx="6592485" cy="1181101"/>
            </a:xfrm>
            <a:prstGeom prst="rect">
              <a:avLst/>
            </a:prstGeom>
            <a:noFill/>
            <a:ln w="9525">
              <a:noFill/>
              <a:miter lim="800000"/>
            </a:ln>
          </p:spPr>
          <p:txBody>
            <a:bodyPr vert="horz" wrap="square" lIns="91440" tIns="45720" rIns="91440" bIns="45720" numCol="1" anchor="ctr" anchorCtr="0" compatLnSpc="1">
              <a:prstTxWarp prst="textNoShape">
                <a:avLst/>
              </a:prstTxWarp>
              <a:spAutoFit/>
            </a:bodyPr>
            <a:lstStyle>
              <a:lvl1pPr marL="401638" indent="-401638" algn="l" rtl="0" eaLnBrk="0" fontAlgn="base" hangingPunct="0">
                <a:spcBef>
                  <a:spcPts val="800"/>
                </a:spcBef>
                <a:spcAft>
                  <a:spcPct val="0"/>
                </a:spcAft>
                <a:buClr>
                  <a:srgbClr val="376092"/>
                </a:buClr>
                <a:buFont typeface="Wingdings" panose="05000000000000000000" pitchFamily="2" charset="2"/>
                <a:buChar char="§"/>
                <a:defRPr sz="2800" kern="1200">
                  <a:solidFill>
                    <a:srgbClr val="262626"/>
                  </a:solidFill>
                  <a:latin typeface="Arial" pitchFamily="34" charset="0"/>
                  <a:ea typeface="+mn-ea"/>
                  <a:cs typeface="Arial" pitchFamily="34" charset="0"/>
                </a:defRPr>
              </a:lvl1pPr>
              <a:lvl2pPr marL="858838" indent="-344488" algn="l" rtl="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/>
                <a:buChar char="•"/>
                <a:defRPr sz="2400" kern="1200">
                  <a:solidFill>
                    <a:srgbClr val="262626"/>
                  </a:solidFill>
                  <a:latin typeface="Arial" pitchFamily="34" charset="0"/>
                  <a:ea typeface="+mn-ea"/>
                  <a:cs typeface="Arial" pitchFamily="34" charset="0"/>
                </a:defRPr>
              </a:lvl2pPr>
              <a:lvl3pPr marL="1316038" indent="-347663" algn="l" rtl="0" eaLnBrk="0" fontAlgn="base" hangingPunct="0">
                <a:spcBef>
                  <a:spcPct val="20000"/>
                </a:spcBef>
                <a:spcAft>
                  <a:spcPct val="0"/>
                </a:spcAft>
                <a:buFont typeface="Calibri" pitchFamily="34" charset="0"/>
                <a:buChar char="–"/>
                <a:defRPr sz="2000" kern="1200">
                  <a:solidFill>
                    <a:srgbClr val="262626"/>
                  </a:solidFill>
                  <a:latin typeface="Arial" pitchFamily="34" charset="0"/>
                  <a:ea typeface="+mn-ea"/>
                  <a:cs typeface="Arial" pitchFamily="34" charset="0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/>
                <a:buChar char="–"/>
                <a:defRPr sz="2000" kern="1200">
                  <a:solidFill>
                    <a:srgbClr val="262626"/>
                  </a:solidFill>
                  <a:latin typeface="+mn-lt"/>
                  <a:ea typeface="+mn-ea"/>
                  <a:cs typeface="Arial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Font typeface="Arial"/>
                <a:buChar char="»"/>
                <a:defRPr sz="2000" kern="1200">
                  <a:solidFill>
                    <a:srgbClr val="262626"/>
                  </a:solidFill>
                  <a:latin typeface="+mn-lt"/>
                  <a:ea typeface="+mn-ea"/>
                  <a:cs typeface="Arial"/>
                </a:defRPr>
              </a:lvl5pPr>
              <a:lvl6pPr marL="25146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9718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4290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886200" indent="-228600" algn="l" defTabSz="914400" rtl="0" eaLnBrk="1" latinLnBrk="0" hangingPunct="1">
                <a:spcBef>
                  <a:spcPct val="20000"/>
                </a:spcBef>
                <a:buFont typeface="Arial" pitchFamily="34" charset="0"/>
                <a:buChar char="•"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marL="0" marR="0" lvl="0" indent="0" algn="ctr" defTabSz="914400" rtl="0" eaLnBrk="0" fontAlgn="base" latinLnBrk="0" hangingPunct="0">
                <a:lnSpc>
                  <a:spcPct val="90000"/>
                </a:lnSpc>
                <a:spcBef>
                  <a:spcPts val="0"/>
                </a:spcBef>
                <a:spcAft>
                  <a:spcPct val="0"/>
                </a:spcAft>
                <a:buClr>
                  <a:srgbClr val="376092"/>
                </a:buClr>
                <a:buSzTx/>
                <a:buFont typeface="Wingdings" panose="05000000000000000000" pitchFamily="2" charset="2"/>
                <a:buNone/>
                <a:tabLst/>
                <a:defRPr/>
              </a:pPr>
              <a:r>
                <a:rPr kumimoji="0" lang="en-US" sz="2800" b="1" i="0" u="none" strike="noStrike" kern="120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Arial" pitchFamily="34" charset="0"/>
                  <a:ea typeface="+mn-ea"/>
                  <a:cs typeface="Arial" pitchFamily="34" charset="0"/>
                </a:rPr>
                <a:t>Approximately 60k sq. ft. MOB housing primary care, orthopedics, cardiology, oncology, physical therapy and cardiac rehab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590041457"/>
      </p:ext>
    </p:extLst>
  </p:cSld>
  <p:clrMapOvr>
    <a:masterClrMapping/>
  </p:clrMapOvr>
  <p:transition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>
            <a:extLst>
              <a:ext uri="{FF2B5EF4-FFF2-40B4-BE49-F238E27FC236}">
                <a16:creationId xmlns:a16="http://schemas.microsoft.com/office/drawing/2014/main" id="{64458364-B6B5-00B7-86C8-C006983D6CD2}"/>
              </a:ext>
            </a:extLst>
          </p:cNvPr>
          <p:cNvSpPr/>
          <p:nvPr/>
        </p:nvSpPr>
        <p:spPr>
          <a:xfrm>
            <a:off x="4727978" y="1136650"/>
            <a:ext cx="7464022" cy="5524500"/>
          </a:xfrm>
          <a:prstGeom prst="rect">
            <a:avLst/>
          </a:prstGeom>
          <a:gradFill>
            <a:gsLst>
              <a:gs pos="0">
                <a:schemeClr val="bg1">
                  <a:lumMod val="95000"/>
                </a:schemeClr>
              </a:gs>
              <a:gs pos="100000">
                <a:schemeClr val="bg1">
                  <a:lumMod val="85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47" name="Title 46">
            <a:extLst>
              <a:ext uri="{FF2B5EF4-FFF2-40B4-BE49-F238E27FC236}">
                <a16:creationId xmlns:a16="http://schemas.microsoft.com/office/drawing/2014/main" id="{A4CEA10B-80E5-15B5-A81A-35DA4482C7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Covenant Health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3A6D3660-9DBA-1609-0ABA-F1B9AF51B3F0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9D828082-7FAB-46A6-5182-3B6B71E21904}"/>
              </a:ext>
            </a:extLst>
          </p:cNvPr>
          <p:cNvPicPr>
            <a:picLocks noChangeAspect="1"/>
          </p:cNvPicPr>
          <p:nvPr/>
        </p:nvPicPr>
        <p:blipFill>
          <a:blip r:embed="rId3" cstate="screen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5163829" y="2142978"/>
            <a:ext cx="6761471" cy="3151186"/>
          </a:xfrm>
          <a:prstGeom prst="rect">
            <a:avLst/>
          </a:prstGeom>
        </p:spPr>
      </p:pic>
      <p:sp>
        <p:nvSpPr>
          <p:cNvPr id="15" name="Rectangle 14">
            <a:extLst>
              <a:ext uri="{FF2B5EF4-FFF2-40B4-BE49-F238E27FC236}">
                <a16:creationId xmlns:a16="http://schemas.microsoft.com/office/drawing/2014/main" id="{8D459DE0-82D3-C449-63F6-CF99FD6BF42D}"/>
              </a:ext>
            </a:extLst>
          </p:cNvPr>
          <p:cNvSpPr/>
          <p:nvPr/>
        </p:nvSpPr>
        <p:spPr>
          <a:xfrm>
            <a:off x="4705350" y="1136650"/>
            <a:ext cx="245533" cy="5540375"/>
          </a:xfrm>
          <a:prstGeom prst="rect">
            <a:avLst/>
          </a:prstGeom>
          <a:gradFill>
            <a:gsLst>
              <a:gs pos="27000">
                <a:schemeClr val="bg1"/>
              </a:gs>
              <a:gs pos="100000">
                <a:schemeClr val="bg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 b="1" dirty="0">
              <a:solidFill>
                <a:sysClr val="windowText" lastClr="000000"/>
              </a:solidFill>
              <a:effectLst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grpSp>
        <p:nvGrpSpPr>
          <p:cNvPr id="52" name="Group 51">
            <a:extLst>
              <a:ext uri="{FF2B5EF4-FFF2-40B4-BE49-F238E27FC236}">
                <a16:creationId xmlns:a16="http://schemas.microsoft.com/office/drawing/2014/main" id="{3DD97E0C-5B00-3F05-AC41-AA83A8E3BB09}"/>
              </a:ext>
            </a:extLst>
          </p:cNvPr>
          <p:cNvGrpSpPr/>
          <p:nvPr/>
        </p:nvGrpSpPr>
        <p:grpSpPr>
          <a:xfrm>
            <a:off x="249238" y="2444268"/>
            <a:ext cx="4418012" cy="3785010"/>
            <a:chOff x="481854" y="2444268"/>
            <a:chExt cx="5296646" cy="3785010"/>
          </a:xfrm>
        </p:grpSpPr>
        <p:cxnSp>
          <p:nvCxnSpPr>
            <p:cNvPr id="8" name="Straight Connector 7">
              <a:extLst>
                <a:ext uri="{FF2B5EF4-FFF2-40B4-BE49-F238E27FC236}">
                  <a16:creationId xmlns:a16="http://schemas.microsoft.com/office/drawing/2014/main" id="{1DAA1C13-DF73-4419-9B8D-36D5901E37F0}"/>
                </a:ext>
              </a:extLst>
            </p:cNvPr>
            <p:cNvCxnSpPr>
              <a:cxnSpLocks/>
            </p:cNvCxnSpPr>
            <p:nvPr/>
          </p:nvCxnSpPr>
          <p:spPr>
            <a:xfrm>
              <a:off x="765064" y="2444268"/>
              <a:ext cx="4730226" cy="0"/>
            </a:xfrm>
            <a:prstGeom prst="line">
              <a:avLst/>
            </a:prstGeom>
            <a:ln w="19050">
              <a:gradFill>
                <a:gsLst>
                  <a:gs pos="25000">
                    <a:srgbClr val="005A9C"/>
                  </a:gs>
                  <a:gs pos="0">
                    <a:srgbClr val="005A9C">
                      <a:alpha val="0"/>
                    </a:srgbClr>
                  </a:gs>
                  <a:gs pos="75000">
                    <a:srgbClr val="005A9C"/>
                  </a:gs>
                  <a:gs pos="100000">
                    <a:srgbClr val="005A9C">
                      <a:alpha val="0"/>
                    </a:srgbClr>
                  </a:gs>
                </a:gsLst>
                <a:lin ang="0" scaled="0"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" name="Rectangle 70">
              <a:extLst>
                <a:ext uri="{FF2B5EF4-FFF2-40B4-BE49-F238E27FC236}">
                  <a16:creationId xmlns:a16="http://schemas.microsoft.com/office/drawing/2014/main" id="{7E87871E-E9D9-E30E-4152-D8960C956E4F}"/>
                </a:ext>
              </a:extLst>
            </p:cNvPr>
            <p:cNvSpPr/>
            <p:nvPr/>
          </p:nvSpPr>
          <p:spPr>
            <a:xfrm>
              <a:off x="481854" y="2628408"/>
              <a:ext cx="5296646" cy="795528"/>
            </a:xfrm>
            <a:prstGeom prst="rect">
              <a:avLst/>
            </a:prstGeom>
            <a:solidFill>
              <a:srgbClr val="FFFFFF"/>
            </a:solidFill>
            <a:ln>
              <a:solidFill>
                <a:srgbClr val="005A9C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8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Founded</a:t>
              </a: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 in 1996</a:t>
              </a:r>
            </a:p>
          </p:txBody>
        </p:sp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10A0470D-F57B-2AEA-1183-86881A363A36}"/>
                </a:ext>
              </a:extLst>
            </p:cNvPr>
            <p:cNvSpPr/>
            <p:nvPr/>
          </p:nvSpPr>
          <p:spPr>
            <a:xfrm>
              <a:off x="481854" y="3563522"/>
              <a:ext cx="5296646" cy="795528"/>
            </a:xfrm>
            <a:prstGeom prst="rect">
              <a:avLst/>
            </a:prstGeom>
            <a:solidFill>
              <a:srgbClr val="FFFFFF"/>
            </a:solidFill>
            <a:ln>
              <a:solidFill>
                <a:srgbClr val="005A9C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8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Serves a 25-county </a:t>
              </a: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area in East Tennessee</a:t>
              </a:r>
            </a:p>
          </p:txBody>
        </p:sp>
        <p:sp>
          <p:nvSpPr>
            <p:cNvPr id="73" name="Rectangle 72">
              <a:extLst>
                <a:ext uri="{FF2B5EF4-FFF2-40B4-BE49-F238E27FC236}">
                  <a16:creationId xmlns:a16="http://schemas.microsoft.com/office/drawing/2014/main" id="{C7A1FC39-4C06-A5A5-5157-BB6F1866757A}"/>
                </a:ext>
              </a:extLst>
            </p:cNvPr>
            <p:cNvSpPr/>
            <p:nvPr/>
          </p:nvSpPr>
          <p:spPr>
            <a:xfrm>
              <a:off x="481854" y="4498636"/>
              <a:ext cx="5296646" cy="795528"/>
            </a:xfrm>
            <a:prstGeom prst="rect">
              <a:avLst/>
            </a:prstGeom>
            <a:solidFill>
              <a:srgbClr val="FFFFFF"/>
            </a:solidFill>
            <a:ln>
              <a:solidFill>
                <a:srgbClr val="005A9C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8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11,000+</a:t>
              </a:r>
              <a:r>
                <a:rPr kumimoji="0" lang="en-US" sz="2200" b="0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 </a:t>
              </a: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employees, affiliated physicians, and volunteers</a:t>
              </a:r>
            </a:p>
          </p:txBody>
        </p:sp>
        <p:sp>
          <p:nvSpPr>
            <p:cNvPr id="74" name="Rectangle 73">
              <a:extLst>
                <a:ext uri="{FF2B5EF4-FFF2-40B4-BE49-F238E27FC236}">
                  <a16:creationId xmlns:a16="http://schemas.microsoft.com/office/drawing/2014/main" id="{0252DE51-43DF-7539-3B07-0AC6CCE96050}"/>
                </a:ext>
              </a:extLst>
            </p:cNvPr>
            <p:cNvSpPr/>
            <p:nvPr/>
          </p:nvSpPr>
          <p:spPr>
            <a:xfrm>
              <a:off x="481854" y="5433750"/>
              <a:ext cx="5296646" cy="795528"/>
            </a:xfrm>
            <a:prstGeom prst="rect">
              <a:avLst/>
            </a:prstGeom>
            <a:solidFill>
              <a:srgbClr val="FFFFFF"/>
            </a:solidFill>
            <a:ln>
              <a:solidFill>
                <a:srgbClr val="005A9C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288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30+</a:t>
              </a:r>
              <a:r>
                <a:rPr kumimoji="0" lang="en-US" sz="2200" b="0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 </a:t>
              </a: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Medical Specialties</a:t>
              </a:r>
              <a:b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</a:br>
              <a:r>
                <a:rPr kumimoji="0" lang="en-US" sz="2200" b="1" i="0" u="none" strike="noStrike" kern="1200" cap="none" spc="0" normalizeH="0" baseline="0" noProof="0" dirty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Arial" panose="020B0604020202020204" pitchFamily="34" charset="0"/>
                  <a:ea typeface="+mn-ea"/>
                  <a:cs typeface="Arial" panose="020B0604020202020204" pitchFamily="34" charset="0"/>
                </a:rPr>
                <a:t>&amp; Subspecialists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89F3C107-5AE0-90AD-C211-A71D92D84EAA}"/>
              </a:ext>
            </a:extLst>
          </p:cNvPr>
          <p:cNvGrpSpPr/>
          <p:nvPr/>
        </p:nvGrpSpPr>
        <p:grpSpPr>
          <a:xfrm>
            <a:off x="1051782" y="1197599"/>
            <a:ext cx="2812925" cy="1013460"/>
            <a:chOff x="5699760" y="2504440"/>
            <a:chExt cx="3154680" cy="1013460"/>
          </a:xfrm>
        </p:grpSpPr>
        <p:sp>
          <p:nvSpPr>
            <p:cNvPr id="3" name="Rectangle: Rounded Corners 2">
              <a:extLst>
                <a:ext uri="{FF2B5EF4-FFF2-40B4-BE49-F238E27FC236}">
                  <a16:creationId xmlns:a16="http://schemas.microsoft.com/office/drawing/2014/main" id="{C7BF2AD6-E654-E471-2EC7-D49862FE7D7F}"/>
                </a:ext>
              </a:extLst>
            </p:cNvPr>
            <p:cNvSpPr/>
            <p:nvPr/>
          </p:nvSpPr>
          <p:spPr>
            <a:xfrm>
              <a:off x="5699760" y="2504440"/>
              <a:ext cx="3154680" cy="1013460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A80532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A8053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pic>
          <p:nvPicPr>
            <p:cNvPr id="4" name="Picture 3">
              <a:extLst>
                <a:ext uri="{FF2B5EF4-FFF2-40B4-BE49-F238E27FC236}">
                  <a16:creationId xmlns:a16="http://schemas.microsoft.com/office/drawing/2014/main" id="{E57719D0-8FFE-6E3E-AB70-FD8ABCFD69A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6032796" y="2569873"/>
              <a:ext cx="2488608" cy="87022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08162586"/>
      </p:ext>
    </p:extLst>
  </p:cSld>
  <p:clrMapOvr>
    <a:masterClrMapping/>
  </p:clrMapOvr>
  <p:transition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466A846-B8F4-C762-7D39-A6D8AD83BAB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Covenant’s Existing Presence in Blount County</a:t>
            </a:r>
          </a:p>
        </p:txBody>
      </p:sp>
      <p:cxnSp>
        <p:nvCxnSpPr>
          <p:cNvPr id="12" name="Straight Connector 11">
            <a:extLst>
              <a:ext uri="{FF2B5EF4-FFF2-40B4-BE49-F238E27FC236}">
                <a16:creationId xmlns:a16="http://schemas.microsoft.com/office/drawing/2014/main" id="{7157CEC2-C3D6-00AC-1218-531FBFDD7154}"/>
              </a:ext>
            </a:extLst>
          </p:cNvPr>
          <p:cNvCxnSpPr>
            <a:cxnSpLocks/>
          </p:cNvCxnSpPr>
          <p:nvPr/>
        </p:nvCxnSpPr>
        <p:spPr>
          <a:xfrm flipH="1" flipV="1">
            <a:off x="4677667" y="5447311"/>
            <a:ext cx="870359" cy="341162"/>
          </a:xfrm>
          <a:prstGeom prst="line">
            <a:avLst/>
          </a:prstGeom>
          <a:ln w="25400">
            <a:solidFill>
              <a:srgbClr val="A03653"/>
            </a:solidFill>
          </a:ln>
          <a:effectLst>
            <a:glow rad="63500">
              <a:schemeClr val="bg1">
                <a:alpha val="40000"/>
              </a:scheme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>
            <a:extLst>
              <a:ext uri="{FF2B5EF4-FFF2-40B4-BE49-F238E27FC236}">
                <a16:creationId xmlns:a16="http://schemas.microsoft.com/office/drawing/2014/main" id="{A916EDC7-4B84-C16C-B9B7-A96CDD7954BB}"/>
              </a:ext>
            </a:extLst>
          </p:cNvPr>
          <p:cNvCxnSpPr>
            <a:cxnSpLocks/>
          </p:cNvCxnSpPr>
          <p:nvPr/>
        </p:nvCxnSpPr>
        <p:spPr>
          <a:xfrm flipH="1" flipV="1">
            <a:off x="6796391" y="5430555"/>
            <a:ext cx="327532" cy="211324"/>
          </a:xfrm>
          <a:prstGeom prst="line">
            <a:avLst/>
          </a:prstGeom>
          <a:ln w="25400">
            <a:solidFill>
              <a:srgbClr val="A03653"/>
            </a:solidFill>
          </a:ln>
          <a:effectLst>
            <a:glow rad="63500">
              <a:schemeClr val="bg1">
                <a:alpha val="40000"/>
              </a:scheme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tangle 13">
            <a:extLst>
              <a:ext uri="{FF2B5EF4-FFF2-40B4-BE49-F238E27FC236}">
                <a16:creationId xmlns:a16="http://schemas.microsoft.com/office/drawing/2014/main" id="{A819A674-D0F5-C02F-66B5-79928E3BBA85}"/>
              </a:ext>
            </a:extLst>
          </p:cNvPr>
          <p:cNvSpPr/>
          <p:nvPr/>
        </p:nvSpPr>
        <p:spPr>
          <a:xfrm>
            <a:off x="6294047" y="5626566"/>
            <a:ext cx="1935766" cy="404791"/>
          </a:xfrm>
          <a:prstGeom prst="rect">
            <a:avLst/>
          </a:prstGeom>
          <a:solidFill>
            <a:schemeClr val="bg1"/>
          </a:solidFill>
          <a:ln w="25400">
            <a:solidFill>
              <a:srgbClr val="A03653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8288" tIns="18288" rIns="18288" bIns="18288" rtlCol="0" anchor="ctr">
            <a:spAutoFit/>
          </a:bodyPr>
          <a:lstStyle/>
          <a:p>
            <a:pPr marR="0" lvl="0" algn="ctr">
              <a:lnSpc>
                <a:spcPct val="85000"/>
              </a:lnSpc>
              <a:spcBef>
                <a:spcPts val="900"/>
              </a:spcBef>
              <a:spcAft>
                <a:spcPct val="0"/>
              </a:spcAft>
            </a:pPr>
            <a:r>
              <a:rPr lang="en-US" sz="1400" b="1" dirty="0">
                <a:solidFill>
                  <a:srgbClr val="A03653"/>
                </a:solidFill>
                <a:latin typeface="Calibri" pitchFamily="34" charset="0"/>
                <a:ea typeface="Times New Roman" panose="02020603050405020304" pitchFamily="18" charset="0"/>
              </a:rPr>
              <a:t>Covenant Health Urgent Care - Maryville North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B08C0F99-05E9-3999-DAAA-2C102A8DC8B4}"/>
              </a:ext>
            </a:extLst>
          </p:cNvPr>
          <p:cNvGrpSpPr/>
          <p:nvPr/>
        </p:nvGrpSpPr>
        <p:grpSpPr>
          <a:xfrm>
            <a:off x="5553727" y="5653937"/>
            <a:ext cx="339896" cy="339896"/>
            <a:chOff x="2726838" y="3516377"/>
            <a:chExt cx="377625" cy="377625"/>
          </a:xfrm>
        </p:grpSpPr>
        <p:sp>
          <p:nvSpPr>
            <p:cNvPr id="16" name="Oval 15">
              <a:extLst>
                <a:ext uri="{FF2B5EF4-FFF2-40B4-BE49-F238E27FC236}">
                  <a16:creationId xmlns:a16="http://schemas.microsoft.com/office/drawing/2014/main" id="{54345537-113B-9EAA-D434-7BC963F75FE1}"/>
                </a:ext>
              </a:extLst>
            </p:cNvPr>
            <p:cNvSpPr/>
            <p:nvPr/>
          </p:nvSpPr>
          <p:spPr>
            <a:xfrm>
              <a:off x="2726838" y="3516377"/>
              <a:ext cx="377625" cy="377625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A03653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7" name="Picture 18" descr="Fort Sanders Regional Medical Center | Knoxville TN">
              <a:extLst>
                <a:ext uri="{FF2B5EF4-FFF2-40B4-BE49-F238E27FC236}">
                  <a16:creationId xmlns:a16="http://schemas.microsoft.com/office/drawing/2014/main" id="{6F030185-EEDA-858E-164A-787A768E29B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2269" t="13686" r="12994" b="13577"/>
            <a:stretch>
              <a:fillRect/>
            </a:stretch>
          </p:blipFill>
          <p:spPr bwMode="auto">
            <a:xfrm>
              <a:off x="2759157" y="3555124"/>
              <a:ext cx="306653" cy="29844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8" name="Group 17">
            <a:extLst>
              <a:ext uri="{FF2B5EF4-FFF2-40B4-BE49-F238E27FC236}">
                <a16:creationId xmlns:a16="http://schemas.microsoft.com/office/drawing/2014/main" id="{6A5AC336-A137-520A-08C0-7CD25D20DE9B}"/>
              </a:ext>
            </a:extLst>
          </p:cNvPr>
          <p:cNvGrpSpPr/>
          <p:nvPr/>
        </p:nvGrpSpPr>
        <p:grpSpPr>
          <a:xfrm>
            <a:off x="6517761" y="5127050"/>
            <a:ext cx="339896" cy="339896"/>
            <a:chOff x="2726838" y="3516377"/>
            <a:chExt cx="377625" cy="377625"/>
          </a:xfrm>
        </p:grpSpPr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1BB1F5E0-5356-47A1-BEF2-A2A66A54EF18}"/>
                </a:ext>
              </a:extLst>
            </p:cNvPr>
            <p:cNvSpPr/>
            <p:nvPr/>
          </p:nvSpPr>
          <p:spPr>
            <a:xfrm>
              <a:off x="2726838" y="3516377"/>
              <a:ext cx="377625" cy="377625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A03653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20" name="Picture 18" descr="Fort Sanders Regional Medical Center | Knoxville TN">
              <a:extLst>
                <a:ext uri="{FF2B5EF4-FFF2-40B4-BE49-F238E27FC236}">
                  <a16:creationId xmlns:a16="http://schemas.microsoft.com/office/drawing/2014/main" id="{BE18D998-3CBE-D190-E107-15AB2DEDA204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2269" t="13686" r="12994" b="13577"/>
            <a:stretch>
              <a:fillRect/>
            </a:stretch>
          </p:blipFill>
          <p:spPr bwMode="auto">
            <a:xfrm>
              <a:off x="2759157" y="3555124"/>
              <a:ext cx="306653" cy="29844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25" name="Straight Connector 24">
            <a:extLst>
              <a:ext uri="{FF2B5EF4-FFF2-40B4-BE49-F238E27FC236}">
                <a16:creationId xmlns:a16="http://schemas.microsoft.com/office/drawing/2014/main" id="{4CF12A92-2AC4-C7ED-9D7E-624C19C0BBEE}"/>
              </a:ext>
            </a:extLst>
          </p:cNvPr>
          <p:cNvCxnSpPr>
            <a:cxnSpLocks/>
          </p:cNvCxnSpPr>
          <p:nvPr/>
        </p:nvCxnSpPr>
        <p:spPr>
          <a:xfrm flipV="1">
            <a:off x="5932238" y="2271787"/>
            <a:ext cx="688455" cy="24186"/>
          </a:xfrm>
          <a:prstGeom prst="line">
            <a:avLst/>
          </a:prstGeom>
          <a:ln w="25400">
            <a:solidFill>
              <a:srgbClr val="A03653"/>
            </a:solidFill>
          </a:ln>
          <a:effectLst>
            <a:glow rad="63500">
              <a:schemeClr val="bg1">
                <a:alpha val="40000"/>
              </a:scheme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Straight Connector 28">
            <a:extLst>
              <a:ext uri="{FF2B5EF4-FFF2-40B4-BE49-F238E27FC236}">
                <a16:creationId xmlns:a16="http://schemas.microsoft.com/office/drawing/2014/main" id="{615B3224-CABA-46C6-248D-7AD2F46D727E}"/>
              </a:ext>
            </a:extLst>
          </p:cNvPr>
          <p:cNvCxnSpPr>
            <a:cxnSpLocks/>
            <a:endCxn id="30" idx="3"/>
          </p:cNvCxnSpPr>
          <p:nvPr/>
        </p:nvCxnSpPr>
        <p:spPr>
          <a:xfrm flipH="1" flipV="1">
            <a:off x="4671966" y="4410566"/>
            <a:ext cx="1193762" cy="274876"/>
          </a:xfrm>
          <a:prstGeom prst="line">
            <a:avLst/>
          </a:prstGeom>
          <a:ln w="25400">
            <a:solidFill>
              <a:srgbClr val="A03653"/>
            </a:solidFill>
          </a:ln>
          <a:effectLst>
            <a:glow rad="63500">
              <a:schemeClr val="bg1">
                <a:alpha val="40000"/>
              </a:scheme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Rectangle 29">
            <a:extLst>
              <a:ext uri="{FF2B5EF4-FFF2-40B4-BE49-F238E27FC236}">
                <a16:creationId xmlns:a16="http://schemas.microsoft.com/office/drawing/2014/main" id="{ED7408FB-11E1-09D8-2598-9AC888B91D07}"/>
              </a:ext>
            </a:extLst>
          </p:cNvPr>
          <p:cNvSpPr/>
          <p:nvPr/>
        </p:nvSpPr>
        <p:spPr>
          <a:xfrm>
            <a:off x="2736200" y="4116607"/>
            <a:ext cx="1935766" cy="587918"/>
          </a:xfrm>
          <a:prstGeom prst="rect">
            <a:avLst/>
          </a:prstGeom>
          <a:solidFill>
            <a:schemeClr val="bg1"/>
          </a:solidFill>
          <a:ln w="25400">
            <a:solidFill>
              <a:srgbClr val="A03653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8288" tIns="18288" rIns="18288" bIns="18288" rtlCol="0" anchor="ctr">
            <a:spAutoFit/>
          </a:bodyPr>
          <a:lstStyle/>
          <a:p>
            <a:pPr marR="0" lvl="0" algn="ctr">
              <a:lnSpc>
                <a:spcPct val="85000"/>
              </a:lnSpc>
              <a:spcBef>
                <a:spcPts val="900"/>
              </a:spcBef>
              <a:spcAft>
                <a:spcPct val="0"/>
              </a:spcAft>
            </a:pPr>
            <a:r>
              <a:rPr lang="en-US" sz="1400" b="1" dirty="0">
                <a:solidFill>
                  <a:srgbClr val="A03653"/>
                </a:solidFill>
                <a:latin typeface="Calibri" pitchFamily="34" charset="0"/>
                <a:ea typeface="Times New Roman" panose="02020603050405020304" pitchFamily="18" charset="0"/>
              </a:rPr>
              <a:t>Covenant Medical Group Urology Specialists of East Tennessee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FECC89CE-C0DD-01AD-7F64-83572DE72FA7}"/>
              </a:ext>
            </a:extLst>
          </p:cNvPr>
          <p:cNvSpPr/>
          <p:nvPr/>
        </p:nvSpPr>
        <p:spPr>
          <a:xfrm>
            <a:off x="2736200" y="5221775"/>
            <a:ext cx="1935766" cy="404791"/>
          </a:xfrm>
          <a:prstGeom prst="rect">
            <a:avLst/>
          </a:prstGeom>
          <a:solidFill>
            <a:schemeClr val="bg1"/>
          </a:solidFill>
          <a:ln w="25400">
            <a:solidFill>
              <a:srgbClr val="A03653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8288" tIns="18288" rIns="18288" bIns="18288" rtlCol="0" anchor="ctr">
            <a:spAutoFit/>
          </a:bodyPr>
          <a:lstStyle/>
          <a:p>
            <a:pPr marR="0" lvl="0" algn="ctr">
              <a:lnSpc>
                <a:spcPct val="85000"/>
              </a:lnSpc>
              <a:spcBef>
                <a:spcPts val="900"/>
              </a:spcBef>
              <a:spcAft>
                <a:spcPct val="0"/>
              </a:spcAft>
            </a:pPr>
            <a:r>
              <a:rPr lang="en-US" sz="1400" b="1" dirty="0">
                <a:solidFill>
                  <a:srgbClr val="A03653"/>
                </a:solidFill>
                <a:latin typeface="Calibri" pitchFamily="34" charset="0"/>
                <a:ea typeface="Times New Roman" panose="02020603050405020304" pitchFamily="18" charset="0"/>
              </a:rPr>
              <a:t>Covenant Health Urgent Care - Maryville South</a:t>
            </a: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61C9713E-0DB4-39CA-B7B3-08FDF24381E5}"/>
              </a:ext>
            </a:extLst>
          </p:cNvPr>
          <p:cNvGrpSpPr/>
          <p:nvPr/>
        </p:nvGrpSpPr>
        <p:grpSpPr>
          <a:xfrm>
            <a:off x="5598043" y="2126784"/>
            <a:ext cx="339896" cy="339896"/>
            <a:chOff x="2726838" y="3516377"/>
            <a:chExt cx="377625" cy="377625"/>
          </a:xfrm>
        </p:grpSpPr>
        <p:sp>
          <p:nvSpPr>
            <p:cNvPr id="22" name="Oval 21">
              <a:extLst>
                <a:ext uri="{FF2B5EF4-FFF2-40B4-BE49-F238E27FC236}">
                  <a16:creationId xmlns:a16="http://schemas.microsoft.com/office/drawing/2014/main" id="{5C80808C-2AB2-B3AD-A062-6CF6587CB93E}"/>
                </a:ext>
              </a:extLst>
            </p:cNvPr>
            <p:cNvSpPr/>
            <p:nvPr/>
          </p:nvSpPr>
          <p:spPr>
            <a:xfrm>
              <a:off x="2726838" y="3516377"/>
              <a:ext cx="377625" cy="377625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A03653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23" name="Picture 18" descr="Fort Sanders Regional Medical Center | Knoxville TN">
              <a:extLst>
                <a:ext uri="{FF2B5EF4-FFF2-40B4-BE49-F238E27FC236}">
                  <a16:creationId xmlns:a16="http://schemas.microsoft.com/office/drawing/2014/main" id="{11F11FAD-534D-6AEF-6E72-008246A02B4B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2269" t="13686" r="12994" b="13577"/>
            <a:stretch>
              <a:fillRect/>
            </a:stretch>
          </p:blipFill>
          <p:spPr bwMode="auto">
            <a:xfrm>
              <a:off x="2759157" y="3555124"/>
              <a:ext cx="306653" cy="29844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6" name="Group 25">
            <a:extLst>
              <a:ext uri="{FF2B5EF4-FFF2-40B4-BE49-F238E27FC236}">
                <a16:creationId xmlns:a16="http://schemas.microsoft.com/office/drawing/2014/main" id="{6FE5108F-9BC2-9DFB-ED3E-A6016C22B0DB}"/>
              </a:ext>
            </a:extLst>
          </p:cNvPr>
          <p:cNvGrpSpPr/>
          <p:nvPr/>
        </p:nvGrpSpPr>
        <p:grpSpPr>
          <a:xfrm>
            <a:off x="5871429" y="4529156"/>
            <a:ext cx="339896" cy="339896"/>
            <a:chOff x="2726838" y="3516377"/>
            <a:chExt cx="377625" cy="377625"/>
          </a:xfrm>
        </p:grpSpPr>
        <p:sp>
          <p:nvSpPr>
            <p:cNvPr id="27" name="Oval 26">
              <a:extLst>
                <a:ext uri="{FF2B5EF4-FFF2-40B4-BE49-F238E27FC236}">
                  <a16:creationId xmlns:a16="http://schemas.microsoft.com/office/drawing/2014/main" id="{03680E04-6407-5CFC-E431-2013B287F8EB}"/>
                </a:ext>
              </a:extLst>
            </p:cNvPr>
            <p:cNvSpPr/>
            <p:nvPr/>
          </p:nvSpPr>
          <p:spPr>
            <a:xfrm>
              <a:off x="2726838" y="3516377"/>
              <a:ext cx="377625" cy="377625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A03653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28" name="Picture 18" descr="Fort Sanders Regional Medical Center | Knoxville TN">
              <a:extLst>
                <a:ext uri="{FF2B5EF4-FFF2-40B4-BE49-F238E27FC236}">
                  <a16:creationId xmlns:a16="http://schemas.microsoft.com/office/drawing/2014/main" id="{29955895-C107-0B5C-B1AE-533378CE519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2269" t="13686" r="12994" b="13577"/>
            <a:stretch>
              <a:fillRect/>
            </a:stretch>
          </p:blipFill>
          <p:spPr bwMode="auto">
            <a:xfrm>
              <a:off x="2759157" y="3555124"/>
              <a:ext cx="306653" cy="29844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24" name="Rectangle 23">
            <a:extLst>
              <a:ext uri="{FF2B5EF4-FFF2-40B4-BE49-F238E27FC236}">
                <a16:creationId xmlns:a16="http://schemas.microsoft.com/office/drawing/2014/main" id="{61E97BE1-5F3C-BE00-940B-51C81E78AFF8}"/>
              </a:ext>
            </a:extLst>
          </p:cNvPr>
          <p:cNvSpPr/>
          <p:nvPr/>
        </p:nvSpPr>
        <p:spPr>
          <a:xfrm>
            <a:off x="6620693" y="2093577"/>
            <a:ext cx="1935766" cy="404791"/>
          </a:xfrm>
          <a:prstGeom prst="rect">
            <a:avLst/>
          </a:prstGeom>
          <a:solidFill>
            <a:schemeClr val="bg1"/>
          </a:solidFill>
          <a:ln w="25400">
            <a:solidFill>
              <a:srgbClr val="A03653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8288" tIns="18288" rIns="18288" bIns="18288" rtlCol="0" anchor="ctr">
            <a:spAutoFit/>
          </a:bodyPr>
          <a:lstStyle/>
          <a:p>
            <a:pPr marR="0" lvl="0" algn="ctr">
              <a:lnSpc>
                <a:spcPct val="85000"/>
              </a:lnSpc>
              <a:spcBef>
                <a:spcPts val="900"/>
              </a:spcBef>
              <a:spcAft>
                <a:spcPct val="0"/>
              </a:spcAft>
            </a:pPr>
            <a:r>
              <a:rPr lang="en-US" sz="1400" b="1" dirty="0">
                <a:solidFill>
                  <a:srgbClr val="A03653"/>
                </a:solidFill>
                <a:latin typeface="Calibri" pitchFamily="34" charset="0"/>
                <a:ea typeface="Times New Roman" panose="02020603050405020304" pitchFamily="18" charset="0"/>
              </a:rPr>
              <a:t>Covenant Medical Group Topside Physicians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D0A8E1F0-CC5E-0CCA-3E1D-BE5C0A5A360A}"/>
              </a:ext>
            </a:extLst>
          </p:cNvPr>
          <p:cNvGrpSpPr/>
          <p:nvPr/>
        </p:nvGrpSpPr>
        <p:grpSpPr>
          <a:xfrm>
            <a:off x="7086648" y="4911722"/>
            <a:ext cx="339896" cy="339896"/>
            <a:chOff x="2726838" y="3516377"/>
            <a:chExt cx="377625" cy="377625"/>
          </a:xfrm>
        </p:grpSpPr>
        <p:sp>
          <p:nvSpPr>
            <p:cNvPr id="7" name="Oval 6">
              <a:extLst>
                <a:ext uri="{FF2B5EF4-FFF2-40B4-BE49-F238E27FC236}">
                  <a16:creationId xmlns:a16="http://schemas.microsoft.com/office/drawing/2014/main" id="{0EC10941-FDD9-9A7D-5794-513CAE746351}"/>
                </a:ext>
              </a:extLst>
            </p:cNvPr>
            <p:cNvSpPr/>
            <p:nvPr/>
          </p:nvSpPr>
          <p:spPr>
            <a:xfrm>
              <a:off x="2726838" y="3516377"/>
              <a:ext cx="377625" cy="377625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A03653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8" name="Picture 18" descr="Fort Sanders Regional Medical Center | Knoxville TN">
              <a:extLst>
                <a:ext uri="{FF2B5EF4-FFF2-40B4-BE49-F238E27FC236}">
                  <a16:creationId xmlns:a16="http://schemas.microsoft.com/office/drawing/2014/main" id="{89B2AD97-28AF-4A3F-7E4F-0A302C551A2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2269" t="13686" r="12994" b="13577"/>
            <a:stretch>
              <a:fillRect/>
            </a:stretch>
          </p:blipFill>
          <p:spPr bwMode="auto">
            <a:xfrm>
              <a:off x="2759157" y="3555124"/>
              <a:ext cx="306653" cy="29844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0448F488-50BC-75AD-DDB8-7D08C658B588}"/>
              </a:ext>
            </a:extLst>
          </p:cNvPr>
          <p:cNvCxnSpPr>
            <a:cxnSpLocks/>
          </p:cNvCxnSpPr>
          <p:nvPr/>
        </p:nvCxnSpPr>
        <p:spPr>
          <a:xfrm flipH="1">
            <a:off x="7362663" y="4586288"/>
            <a:ext cx="447837" cy="374226"/>
          </a:xfrm>
          <a:prstGeom prst="line">
            <a:avLst/>
          </a:prstGeom>
          <a:ln w="25400">
            <a:solidFill>
              <a:srgbClr val="A03653"/>
            </a:solidFill>
          </a:ln>
          <a:effectLst>
            <a:glow rad="63500">
              <a:schemeClr val="bg1">
                <a:alpha val="40000"/>
              </a:scheme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>
            <a:extLst>
              <a:ext uri="{FF2B5EF4-FFF2-40B4-BE49-F238E27FC236}">
                <a16:creationId xmlns:a16="http://schemas.microsoft.com/office/drawing/2014/main" id="{1E891530-7689-E38E-788E-6A3F867891F8}"/>
              </a:ext>
            </a:extLst>
          </p:cNvPr>
          <p:cNvCxnSpPr>
            <a:cxnSpLocks/>
          </p:cNvCxnSpPr>
          <p:nvPr/>
        </p:nvCxnSpPr>
        <p:spPr>
          <a:xfrm flipV="1">
            <a:off x="5954802" y="3486150"/>
            <a:ext cx="617448" cy="496888"/>
          </a:xfrm>
          <a:prstGeom prst="line">
            <a:avLst/>
          </a:prstGeom>
          <a:ln w="25400">
            <a:solidFill>
              <a:srgbClr val="A03653"/>
            </a:solidFill>
          </a:ln>
          <a:effectLst>
            <a:glow rad="63500">
              <a:schemeClr val="bg1">
                <a:alpha val="40000"/>
              </a:scheme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Rectangle 36">
            <a:extLst>
              <a:ext uri="{FF2B5EF4-FFF2-40B4-BE49-F238E27FC236}">
                <a16:creationId xmlns:a16="http://schemas.microsoft.com/office/drawing/2014/main" id="{0D1B319F-4686-11AD-3E50-31BAC495818F}"/>
              </a:ext>
            </a:extLst>
          </p:cNvPr>
          <p:cNvSpPr/>
          <p:nvPr/>
        </p:nvSpPr>
        <p:spPr>
          <a:xfrm>
            <a:off x="6530936" y="3276995"/>
            <a:ext cx="1935766" cy="404791"/>
          </a:xfrm>
          <a:prstGeom prst="rect">
            <a:avLst/>
          </a:prstGeom>
          <a:solidFill>
            <a:schemeClr val="bg1"/>
          </a:solidFill>
          <a:ln w="25400">
            <a:solidFill>
              <a:srgbClr val="A03653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8288" tIns="18288" rIns="18288" bIns="18288" rtlCol="0" anchor="ctr">
            <a:spAutoFit/>
          </a:bodyPr>
          <a:lstStyle/>
          <a:p>
            <a:pPr marR="0" lvl="0" algn="ctr">
              <a:lnSpc>
                <a:spcPct val="85000"/>
              </a:lnSpc>
              <a:spcBef>
                <a:spcPts val="900"/>
              </a:spcBef>
              <a:spcAft>
                <a:spcPct val="0"/>
              </a:spcAft>
            </a:pPr>
            <a:r>
              <a:rPr lang="en-US" sz="1400" b="1" dirty="0">
                <a:solidFill>
                  <a:srgbClr val="A03653"/>
                </a:solidFill>
                <a:latin typeface="Calibri" pitchFamily="34" charset="0"/>
                <a:ea typeface="Times New Roman" panose="02020603050405020304" pitchFamily="18" charset="0"/>
              </a:rPr>
              <a:t>Covenant Health Springbrook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812D8694-15AB-4600-1C94-479AC81C84D7}"/>
              </a:ext>
            </a:extLst>
          </p:cNvPr>
          <p:cNvSpPr/>
          <p:nvPr/>
        </p:nvSpPr>
        <p:spPr>
          <a:xfrm>
            <a:off x="6859509" y="4285656"/>
            <a:ext cx="1935766" cy="404791"/>
          </a:xfrm>
          <a:prstGeom prst="rect">
            <a:avLst/>
          </a:prstGeom>
          <a:solidFill>
            <a:schemeClr val="bg1"/>
          </a:solidFill>
          <a:ln w="25400">
            <a:solidFill>
              <a:srgbClr val="A03653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8288" tIns="18288" rIns="18288" bIns="18288" rtlCol="0" anchor="ctr">
            <a:spAutoFit/>
          </a:bodyPr>
          <a:lstStyle/>
          <a:p>
            <a:pPr marR="0" lvl="0" algn="ctr">
              <a:lnSpc>
                <a:spcPct val="85000"/>
              </a:lnSpc>
              <a:spcBef>
                <a:spcPts val="900"/>
              </a:spcBef>
              <a:spcAft>
                <a:spcPct val="0"/>
              </a:spcAft>
            </a:pPr>
            <a:r>
              <a:rPr lang="en-US" sz="1400" b="1" dirty="0">
                <a:solidFill>
                  <a:srgbClr val="A03653"/>
                </a:solidFill>
                <a:latin typeface="Calibri" pitchFamily="34" charset="0"/>
                <a:ea typeface="Times New Roman" panose="02020603050405020304" pitchFamily="18" charset="0"/>
              </a:rPr>
              <a:t>Fort Sanders Women’s Specialists - Maryville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0EB36EC6-6671-EE69-C821-A4D269D99E32}"/>
              </a:ext>
            </a:extLst>
          </p:cNvPr>
          <p:cNvCxnSpPr>
            <a:cxnSpLocks/>
          </p:cNvCxnSpPr>
          <p:nvPr/>
        </p:nvCxnSpPr>
        <p:spPr>
          <a:xfrm>
            <a:off x="3558540" y="1455420"/>
            <a:ext cx="1303020" cy="0"/>
          </a:xfrm>
          <a:prstGeom prst="line">
            <a:avLst/>
          </a:prstGeom>
          <a:ln w="25400">
            <a:solidFill>
              <a:srgbClr val="A03653"/>
            </a:solidFill>
          </a:ln>
          <a:effectLst>
            <a:glow rad="63500">
              <a:schemeClr val="bg1">
                <a:alpha val="40000"/>
              </a:scheme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oup 4">
            <a:extLst>
              <a:ext uri="{FF2B5EF4-FFF2-40B4-BE49-F238E27FC236}">
                <a16:creationId xmlns:a16="http://schemas.microsoft.com/office/drawing/2014/main" id="{0F6A8F81-E058-C009-4C69-71BE0A0E3843}"/>
              </a:ext>
            </a:extLst>
          </p:cNvPr>
          <p:cNvGrpSpPr/>
          <p:nvPr/>
        </p:nvGrpSpPr>
        <p:grpSpPr>
          <a:xfrm>
            <a:off x="4769368" y="1298109"/>
            <a:ext cx="339896" cy="339896"/>
            <a:chOff x="2726838" y="3516377"/>
            <a:chExt cx="377625" cy="377625"/>
          </a:xfrm>
        </p:grpSpPr>
        <p:sp>
          <p:nvSpPr>
            <p:cNvPr id="11" name="Oval 10">
              <a:extLst>
                <a:ext uri="{FF2B5EF4-FFF2-40B4-BE49-F238E27FC236}">
                  <a16:creationId xmlns:a16="http://schemas.microsoft.com/office/drawing/2014/main" id="{5A6E673C-3599-1579-2E4F-8A429E6BFAF9}"/>
                </a:ext>
              </a:extLst>
            </p:cNvPr>
            <p:cNvSpPr/>
            <p:nvPr/>
          </p:nvSpPr>
          <p:spPr>
            <a:xfrm>
              <a:off x="2726838" y="3516377"/>
              <a:ext cx="377625" cy="377625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A03653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36" name="Picture 18" descr="Fort Sanders Regional Medical Center | Knoxville TN">
              <a:extLst>
                <a:ext uri="{FF2B5EF4-FFF2-40B4-BE49-F238E27FC236}">
                  <a16:creationId xmlns:a16="http://schemas.microsoft.com/office/drawing/2014/main" id="{703198F1-F28B-3304-2D51-C53AEE8713B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2269" t="13686" r="12994" b="13577"/>
            <a:stretch>
              <a:fillRect/>
            </a:stretch>
          </p:blipFill>
          <p:spPr bwMode="auto">
            <a:xfrm>
              <a:off x="2759157" y="3555124"/>
              <a:ext cx="306653" cy="29844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sp>
        <p:nvSpPr>
          <p:cNvPr id="38" name="Rectangle 37">
            <a:extLst>
              <a:ext uri="{FF2B5EF4-FFF2-40B4-BE49-F238E27FC236}">
                <a16:creationId xmlns:a16="http://schemas.microsoft.com/office/drawing/2014/main" id="{75D05676-4757-5662-CDB1-1D5B7C5F899B}"/>
              </a:ext>
            </a:extLst>
          </p:cNvPr>
          <p:cNvSpPr/>
          <p:nvPr/>
        </p:nvSpPr>
        <p:spPr>
          <a:xfrm>
            <a:off x="1680076" y="1389803"/>
            <a:ext cx="1935766" cy="221664"/>
          </a:xfrm>
          <a:prstGeom prst="rect">
            <a:avLst/>
          </a:prstGeom>
          <a:solidFill>
            <a:schemeClr val="bg1"/>
          </a:solidFill>
          <a:ln w="25400">
            <a:solidFill>
              <a:srgbClr val="A03653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8288" tIns="18288" rIns="18288" bIns="18288" rtlCol="0" anchor="ctr">
            <a:spAutoFit/>
          </a:bodyPr>
          <a:lstStyle/>
          <a:p>
            <a:pPr marR="0" lvl="0" algn="ctr">
              <a:lnSpc>
                <a:spcPct val="85000"/>
              </a:lnSpc>
              <a:spcBef>
                <a:spcPts val="900"/>
              </a:spcBef>
              <a:spcAft>
                <a:spcPct val="0"/>
              </a:spcAft>
            </a:pPr>
            <a:r>
              <a:rPr lang="en-US" sz="1400" b="1" dirty="0">
                <a:solidFill>
                  <a:srgbClr val="A03653"/>
                </a:solidFill>
                <a:latin typeface="Calibri" pitchFamily="34" charset="0"/>
                <a:ea typeface="Times New Roman" panose="02020603050405020304" pitchFamily="18" charset="0"/>
              </a:rPr>
              <a:t>Peninsula Hospital</a:t>
            </a:r>
          </a:p>
        </p:txBody>
      </p:sp>
      <p:grpSp>
        <p:nvGrpSpPr>
          <p:cNvPr id="32" name="Group 31">
            <a:extLst>
              <a:ext uri="{FF2B5EF4-FFF2-40B4-BE49-F238E27FC236}">
                <a16:creationId xmlns:a16="http://schemas.microsoft.com/office/drawing/2014/main" id="{451590D2-9AEA-419E-F0BC-FF3F9ED1990C}"/>
              </a:ext>
            </a:extLst>
          </p:cNvPr>
          <p:cNvGrpSpPr/>
          <p:nvPr/>
        </p:nvGrpSpPr>
        <p:grpSpPr>
          <a:xfrm>
            <a:off x="5735076" y="3892744"/>
            <a:ext cx="339896" cy="339896"/>
            <a:chOff x="2726838" y="3516377"/>
            <a:chExt cx="377625" cy="377625"/>
          </a:xfrm>
        </p:grpSpPr>
        <p:sp>
          <p:nvSpPr>
            <p:cNvPr id="33" name="Oval 32">
              <a:extLst>
                <a:ext uri="{FF2B5EF4-FFF2-40B4-BE49-F238E27FC236}">
                  <a16:creationId xmlns:a16="http://schemas.microsoft.com/office/drawing/2014/main" id="{3D526660-0F50-80B2-2681-07B5C130EF7C}"/>
                </a:ext>
              </a:extLst>
            </p:cNvPr>
            <p:cNvSpPr/>
            <p:nvPr/>
          </p:nvSpPr>
          <p:spPr>
            <a:xfrm>
              <a:off x="2726838" y="3516377"/>
              <a:ext cx="377625" cy="377625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A03653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34" name="Picture 18" descr="Fort Sanders Regional Medical Center | Knoxville TN">
              <a:extLst>
                <a:ext uri="{FF2B5EF4-FFF2-40B4-BE49-F238E27FC236}">
                  <a16:creationId xmlns:a16="http://schemas.microsoft.com/office/drawing/2014/main" id="{B2BD5F13-0F09-7F68-E4D5-A4C7104CD2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2269" t="13686" r="12994" b="13577"/>
            <a:stretch>
              <a:fillRect/>
            </a:stretch>
          </p:blipFill>
          <p:spPr bwMode="auto">
            <a:xfrm>
              <a:off x="2759157" y="3555124"/>
              <a:ext cx="306653" cy="29844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673142010"/>
      </p:ext>
    </p:extLst>
  </p:cSld>
  <p:clrMapOvr>
    <a:masterClrMapping/>
  </p:clrMapOvr>
  <p:transition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solidFill>
          <a:schemeClr val="accent1">
            <a:lumMod val="40000"/>
            <a:lumOff val="60000"/>
          </a:schemeClr>
        </a:solid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0FA0E74-0B56-B000-DAF4-7A4B9318A02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8779BADA-4B7A-8A30-C809-2AE97D41AE2A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16071" r="7383" b="9406"/>
          <a:stretch>
            <a:fillRect/>
          </a:stretch>
        </p:blipFill>
        <p:spPr>
          <a:xfrm>
            <a:off x="0" y="-19043"/>
            <a:ext cx="8134350" cy="6877043"/>
          </a:xfrm>
          <a:prstGeom prst="rect">
            <a:avLst/>
          </a:prstGeom>
        </p:spPr>
      </p:pic>
      <p:sp>
        <p:nvSpPr>
          <p:cNvPr id="24" name="Rectangle 23">
            <a:extLst>
              <a:ext uri="{FF2B5EF4-FFF2-40B4-BE49-F238E27FC236}">
                <a16:creationId xmlns:a16="http://schemas.microsoft.com/office/drawing/2014/main" id="{410FACA7-DF66-6E45-D1F0-C198783BA4E6}"/>
              </a:ext>
            </a:extLst>
          </p:cNvPr>
          <p:cNvSpPr/>
          <p:nvPr/>
        </p:nvSpPr>
        <p:spPr>
          <a:xfrm flipH="1">
            <a:off x="6413499" y="0"/>
            <a:ext cx="5778499" cy="6854851"/>
          </a:xfrm>
          <a:prstGeom prst="rect">
            <a:avLst/>
          </a:prstGeom>
          <a:gradFill>
            <a:gsLst>
              <a:gs pos="80000">
                <a:schemeClr val="bg1"/>
              </a:gs>
              <a:gs pos="100000">
                <a:schemeClr val="bg1">
                  <a:alpha val="0"/>
                </a:schemeClr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600" b="1" i="0" u="none" strike="noStrike" kern="1200" cap="none" spc="0" normalizeH="0" baseline="0" noProof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itchFamily="34" charset="0"/>
              <a:ea typeface="Times New Roman" panose="02020603050405020304" pitchFamily="18" charset="0"/>
              <a:cs typeface="Arial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828202D7-9D9A-BC18-380B-8E58D07FE09F}"/>
              </a:ext>
            </a:extLst>
          </p:cNvPr>
          <p:cNvGrpSpPr/>
          <p:nvPr/>
        </p:nvGrpSpPr>
        <p:grpSpPr>
          <a:xfrm>
            <a:off x="6172200" y="1218392"/>
            <a:ext cx="6090275" cy="4644391"/>
            <a:chOff x="5982914" y="1470660"/>
            <a:chExt cx="6764664" cy="4644391"/>
          </a:xfrm>
        </p:grpSpPr>
        <p:grpSp>
          <p:nvGrpSpPr>
            <p:cNvPr id="5" name="Group 4">
              <a:extLst>
                <a:ext uri="{FF2B5EF4-FFF2-40B4-BE49-F238E27FC236}">
                  <a16:creationId xmlns:a16="http://schemas.microsoft.com/office/drawing/2014/main" id="{61AB5303-F45F-B541-45CB-AC0926E05917}"/>
                </a:ext>
              </a:extLst>
            </p:cNvPr>
            <p:cNvGrpSpPr/>
            <p:nvPr/>
          </p:nvGrpSpPr>
          <p:grpSpPr>
            <a:xfrm>
              <a:off x="5982914" y="3159761"/>
              <a:ext cx="6690213" cy="1266190"/>
              <a:chOff x="5982914" y="3267710"/>
              <a:chExt cx="6690213" cy="1266190"/>
            </a:xfrm>
          </p:grpSpPr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3F3F73A3-E37F-D9A6-A753-FAA33A9130BD}"/>
                  </a:ext>
                </a:extLst>
              </p:cNvPr>
              <p:cNvSpPr/>
              <p:nvPr/>
            </p:nvSpPr>
            <p:spPr>
              <a:xfrm>
                <a:off x="5982914" y="3267710"/>
                <a:ext cx="6592485" cy="1266190"/>
              </a:xfrm>
              <a:prstGeom prst="rect">
                <a:avLst/>
              </a:prstGeom>
              <a:gradFill>
                <a:gsLst>
                  <a:gs pos="0">
                    <a:srgbClr val="0069D2"/>
                  </a:gs>
                  <a:gs pos="100000">
                    <a:srgbClr val="003E7F"/>
                  </a:gs>
                </a:gsLst>
                <a:lin ang="5400000" scaled="1"/>
              </a:gradFill>
              <a:ln>
                <a:noFill/>
              </a:ln>
              <a:effectLst>
                <a:outerShdw blurRad="50800" dist="2032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2" name="Content Placeholder 4">
                <a:extLst>
                  <a:ext uri="{FF2B5EF4-FFF2-40B4-BE49-F238E27FC236}">
                    <a16:creationId xmlns:a16="http://schemas.microsoft.com/office/drawing/2014/main" id="{4A509DDD-C340-A83F-D3CC-0455E52970C6}"/>
                  </a:ext>
                </a:extLst>
              </p:cNvPr>
              <p:cNvSpPr txBox="1">
                <a:spLocks/>
              </p:cNvSpPr>
              <p:nvPr/>
            </p:nvSpPr>
            <p:spPr bwMode="auto">
              <a:xfrm>
                <a:off x="7249128" y="3314491"/>
                <a:ext cx="5423999" cy="1172629"/>
              </a:xfrm>
              <a:prstGeom prst="rect">
                <a:avLst/>
              </a:prstGeom>
              <a:noFill/>
              <a:ln w="9525">
                <a:noFill/>
                <a:miter lim="800000"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  <a:spAutoFit/>
              </a:bodyPr>
              <a:lstStyle>
                <a:lvl1pPr marL="401638" indent="-401638" algn="l" rtl="0" eaLnBrk="0" fontAlgn="base" hangingPunct="0">
                  <a:spcBef>
                    <a:spcPts val="800"/>
                  </a:spcBef>
                  <a:spcAft>
                    <a:spcPct val="0"/>
                  </a:spcAft>
                  <a:buClr>
                    <a:srgbClr val="376092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262626"/>
                    </a:solidFill>
                    <a:latin typeface="Arial" pitchFamily="34" charset="0"/>
                    <a:ea typeface="+mn-ea"/>
                    <a:cs typeface="Arial" pitchFamily="34" charset="0"/>
                  </a:defRPr>
                </a:lvl1pPr>
                <a:lvl2pPr marL="858838" indent="-344488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/>
                  <a:buChar char="•"/>
                  <a:defRPr sz="2400" kern="1200">
                    <a:solidFill>
                      <a:srgbClr val="262626"/>
                    </a:solidFill>
                    <a:latin typeface="Arial" pitchFamily="34" charset="0"/>
                    <a:ea typeface="+mn-ea"/>
                    <a:cs typeface="Arial" pitchFamily="34" charset="0"/>
                  </a:defRPr>
                </a:lvl2pPr>
                <a:lvl3pPr marL="1316038" indent="-347663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Calibri" pitchFamily="34" charset="0"/>
                  <a:buChar char="–"/>
                  <a:defRPr sz="2000" kern="1200">
                    <a:solidFill>
                      <a:srgbClr val="262626"/>
                    </a:solidFill>
                    <a:latin typeface="Arial" pitchFamily="34" charset="0"/>
                    <a:ea typeface="+mn-ea"/>
                    <a:cs typeface="Arial" pitchFamily="34" charset="0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/>
                  <a:buChar char="–"/>
                  <a:defRPr sz="2000" kern="1200">
                    <a:solidFill>
                      <a:srgbClr val="262626"/>
                    </a:solidFill>
                    <a:latin typeface="+mn-lt"/>
                    <a:ea typeface="+mn-ea"/>
                    <a:cs typeface="Arial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/>
                  <a:buChar char="»"/>
                  <a:defRPr sz="2000" kern="1200">
                    <a:solidFill>
                      <a:srgbClr val="262626"/>
                    </a:solidFill>
                    <a:latin typeface="+mn-lt"/>
                    <a:ea typeface="+mn-ea"/>
                    <a:cs typeface="Arial"/>
                  </a:defRPr>
                </a:lvl5pPr>
                <a:lvl6pPr marL="2514600" indent="-228600" algn="l" defTabSz="914400" rtl="0" eaLnBrk="1" latinLnBrk="0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90000"/>
                  </a:lnSpc>
                  <a:spcBef>
                    <a:spcPts val="0"/>
                  </a:spcBef>
                  <a:spcAft>
                    <a:spcPct val="0"/>
                  </a:spcAft>
                  <a:buClr>
                    <a:srgbClr val="376092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itchFamily="34" charset="0"/>
                    <a:ea typeface="+mn-ea"/>
                    <a:cs typeface="Arial" pitchFamily="34" charset="0"/>
                  </a:rPr>
                  <a:t>1.5T MRI Unit, CT, X-ray, bone density, mammography, and ultrasound</a:t>
                </a:r>
              </a:p>
            </p:txBody>
          </p:sp>
          <p:pic>
            <p:nvPicPr>
              <p:cNvPr id="23" name="Graphic 22" descr="Clipboard Checked with solid fill">
                <a:extLst>
                  <a:ext uri="{FF2B5EF4-FFF2-40B4-BE49-F238E27FC236}">
                    <a16:creationId xmlns:a16="http://schemas.microsoft.com/office/drawing/2014/main" id="{2E30B5C9-BCB9-356C-730C-DF2EE570375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3">
                <a:extLst>
                  <a:ext uri="{96DAC541-7B7A-43D3-8B79-37D633B846F1}">
                    <asvg:svgBlip xmlns:asvg="http://schemas.microsoft.com/office/drawing/2016/SVG/main" r:embed="rId4"/>
                  </a:ext>
                </a:extLst>
              </a:blip>
              <a:stretch>
                <a:fillRect/>
              </a:stretch>
            </p:blipFill>
            <p:spPr>
              <a:xfrm>
                <a:off x="6197722" y="3377635"/>
                <a:ext cx="1051406" cy="1051406"/>
              </a:xfrm>
              <a:prstGeom prst="rect">
                <a:avLst/>
              </a:prstGeom>
            </p:spPr>
          </p:pic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9B6AD03D-B872-078A-3A89-773B396ACB1D}"/>
                </a:ext>
              </a:extLst>
            </p:cNvPr>
            <p:cNvGrpSpPr/>
            <p:nvPr/>
          </p:nvGrpSpPr>
          <p:grpSpPr>
            <a:xfrm>
              <a:off x="5982915" y="4848861"/>
              <a:ext cx="6764663" cy="1266190"/>
              <a:chOff x="5982915" y="5140961"/>
              <a:chExt cx="6764663" cy="1266190"/>
            </a:xfrm>
          </p:grpSpPr>
          <p:sp>
            <p:nvSpPr>
              <p:cNvPr id="16" name="Rectangle 15">
                <a:extLst>
                  <a:ext uri="{FF2B5EF4-FFF2-40B4-BE49-F238E27FC236}">
                    <a16:creationId xmlns:a16="http://schemas.microsoft.com/office/drawing/2014/main" id="{72C8896F-2A49-474D-B544-C581B76A74D5}"/>
                  </a:ext>
                </a:extLst>
              </p:cNvPr>
              <p:cNvSpPr/>
              <p:nvPr/>
            </p:nvSpPr>
            <p:spPr>
              <a:xfrm>
                <a:off x="5982915" y="5140961"/>
                <a:ext cx="6592484" cy="1266190"/>
              </a:xfrm>
              <a:prstGeom prst="rect">
                <a:avLst/>
              </a:prstGeom>
              <a:gradFill>
                <a:gsLst>
                  <a:gs pos="0">
                    <a:srgbClr val="0069D2"/>
                  </a:gs>
                  <a:gs pos="100000">
                    <a:srgbClr val="003E7F"/>
                  </a:gs>
                </a:gsLst>
                <a:lin ang="5400000" scaled="1"/>
              </a:gradFill>
              <a:ln>
                <a:noFill/>
              </a:ln>
              <a:effectLst>
                <a:outerShdw blurRad="50800" dist="2032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7" name="Content Placeholder 4">
                <a:extLst>
                  <a:ext uri="{FF2B5EF4-FFF2-40B4-BE49-F238E27FC236}">
                    <a16:creationId xmlns:a16="http://schemas.microsoft.com/office/drawing/2014/main" id="{4A6515A8-E8DD-DD1E-8F40-9677423B07D9}"/>
                  </a:ext>
                </a:extLst>
              </p:cNvPr>
              <p:cNvSpPr txBox="1">
                <a:spLocks/>
              </p:cNvSpPr>
              <p:nvPr/>
            </p:nvSpPr>
            <p:spPr bwMode="auto">
              <a:xfrm>
                <a:off x="7249128" y="5367791"/>
                <a:ext cx="5498450" cy="812530"/>
              </a:xfrm>
              <a:prstGeom prst="rect">
                <a:avLst/>
              </a:prstGeom>
              <a:noFill/>
              <a:ln w="9525">
                <a:noFill/>
                <a:miter lim="800000"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  <a:spAutoFit/>
              </a:bodyPr>
              <a:lstStyle>
                <a:lvl1pPr marL="401638" indent="-401638" algn="l" rtl="0" eaLnBrk="0" fontAlgn="base" hangingPunct="0">
                  <a:spcBef>
                    <a:spcPts val="800"/>
                  </a:spcBef>
                  <a:spcAft>
                    <a:spcPct val="0"/>
                  </a:spcAft>
                  <a:buClr>
                    <a:srgbClr val="376092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262626"/>
                    </a:solidFill>
                    <a:latin typeface="Arial" pitchFamily="34" charset="0"/>
                    <a:ea typeface="+mn-ea"/>
                    <a:cs typeface="Arial" pitchFamily="34" charset="0"/>
                  </a:defRPr>
                </a:lvl1pPr>
                <a:lvl2pPr marL="858838" indent="-344488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/>
                  <a:buChar char="•"/>
                  <a:defRPr sz="2400" kern="1200">
                    <a:solidFill>
                      <a:srgbClr val="262626"/>
                    </a:solidFill>
                    <a:latin typeface="Arial" pitchFamily="34" charset="0"/>
                    <a:ea typeface="+mn-ea"/>
                    <a:cs typeface="Arial" pitchFamily="34" charset="0"/>
                  </a:defRPr>
                </a:lvl2pPr>
                <a:lvl3pPr marL="1316038" indent="-347663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Calibri" pitchFamily="34" charset="0"/>
                  <a:buChar char="–"/>
                  <a:defRPr sz="2000" kern="1200">
                    <a:solidFill>
                      <a:srgbClr val="262626"/>
                    </a:solidFill>
                    <a:latin typeface="Arial" pitchFamily="34" charset="0"/>
                    <a:ea typeface="+mn-ea"/>
                    <a:cs typeface="Arial" pitchFamily="34" charset="0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/>
                  <a:buChar char="–"/>
                  <a:defRPr sz="2000" kern="1200">
                    <a:solidFill>
                      <a:srgbClr val="262626"/>
                    </a:solidFill>
                    <a:latin typeface="+mn-lt"/>
                    <a:ea typeface="+mn-ea"/>
                    <a:cs typeface="Arial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/>
                  <a:buChar char="»"/>
                  <a:defRPr sz="2000" kern="1200">
                    <a:solidFill>
                      <a:srgbClr val="262626"/>
                    </a:solidFill>
                    <a:latin typeface="+mn-lt"/>
                    <a:ea typeface="+mn-ea"/>
                    <a:cs typeface="Arial"/>
                  </a:defRPr>
                </a:lvl5pPr>
                <a:lvl6pPr marL="2514600" indent="-228600" algn="l" defTabSz="914400" rtl="0" eaLnBrk="1" latinLnBrk="0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90000"/>
                  </a:lnSpc>
                  <a:spcBef>
                    <a:spcPts val="0"/>
                  </a:spcBef>
                  <a:spcAft>
                    <a:spcPct val="0"/>
                  </a:spcAft>
                  <a:buClr>
                    <a:srgbClr val="376092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sz="26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itchFamily="34" charset="0"/>
                    <a:ea typeface="+mn-ea"/>
                    <a:cs typeface="Arial" pitchFamily="34" charset="0"/>
                  </a:rPr>
                  <a:t>Co-Located with New Springbrook Medical Campus</a:t>
                </a:r>
              </a:p>
            </p:txBody>
          </p:sp>
          <p:grpSp>
            <p:nvGrpSpPr>
              <p:cNvPr id="18" name="Group 17">
                <a:extLst>
                  <a:ext uri="{FF2B5EF4-FFF2-40B4-BE49-F238E27FC236}">
                    <a16:creationId xmlns:a16="http://schemas.microsoft.com/office/drawing/2014/main" id="{53F7F9B1-B87A-F9E1-F218-406011F5FD21}"/>
                  </a:ext>
                </a:extLst>
              </p:cNvPr>
              <p:cNvGrpSpPr/>
              <p:nvPr/>
            </p:nvGrpSpPr>
            <p:grpSpPr>
              <a:xfrm>
                <a:off x="6057364" y="5390450"/>
                <a:ext cx="1397536" cy="799792"/>
                <a:chOff x="5930364" y="5525917"/>
                <a:chExt cx="1597800" cy="914400"/>
              </a:xfrm>
            </p:grpSpPr>
            <p:pic>
              <p:nvPicPr>
                <p:cNvPr id="19" name="Graphic 18" descr="Doctor male with solid fill">
                  <a:extLst>
                    <a:ext uri="{FF2B5EF4-FFF2-40B4-BE49-F238E27FC236}">
                      <a16:creationId xmlns:a16="http://schemas.microsoft.com/office/drawing/2014/main" id="{524B61DB-1EE5-6B5D-9B4A-77D8E52538B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5">
                  <a:extLst>
                    <a:ext uri="{96DAC541-7B7A-43D3-8B79-37D633B846F1}">
                      <asvg:svgBlip xmlns:asvg="http://schemas.microsoft.com/office/drawing/2016/SVG/main" r:embed="rId6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5930364" y="5525917"/>
                  <a:ext cx="914400" cy="914400"/>
                </a:xfrm>
                <a:prstGeom prst="rect">
                  <a:avLst/>
                </a:prstGeom>
              </p:spPr>
            </p:pic>
            <p:pic>
              <p:nvPicPr>
                <p:cNvPr id="20" name="Graphic 19" descr="Doctor female with solid fill">
                  <a:extLst>
                    <a:ext uri="{FF2B5EF4-FFF2-40B4-BE49-F238E27FC236}">
                      <a16:creationId xmlns:a16="http://schemas.microsoft.com/office/drawing/2014/main" id="{C7DA3B65-136C-3273-842C-3389C1B7D6C7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7">
                  <a:extLst>
                    <a:ext uri="{96DAC541-7B7A-43D3-8B79-37D633B846F1}">
                      <asvg:svgBlip xmlns:asvg="http://schemas.microsoft.com/office/drawing/2016/SVG/main" r:embed="rId8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613764" y="5525917"/>
                  <a:ext cx="914400" cy="914400"/>
                </a:xfrm>
                <a:prstGeom prst="rect">
                  <a:avLst/>
                </a:prstGeom>
              </p:spPr>
            </p:pic>
          </p:grpSp>
        </p:grpSp>
        <p:grpSp>
          <p:nvGrpSpPr>
            <p:cNvPr id="9" name="Group 8">
              <a:extLst>
                <a:ext uri="{FF2B5EF4-FFF2-40B4-BE49-F238E27FC236}">
                  <a16:creationId xmlns:a16="http://schemas.microsoft.com/office/drawing/2014/main" id="{95B84AF4-FA50-8652-E6EF-06894CD2B7E6}"/>
                </a:ext>
              </a:extLst>
            </p:cNvPr>
            <p:cNvGrpSpPr/>
            <p:nvPr/>
          </p:nvGrpSpPr>
          <p:grpSpPr>
            <a:xfrm>
              <a:off x="5982915" y="1470660"/>
              <a:ext cx="6592485" cy="1266190"/>
              <a:chOff x="5982915" y="1470660"/>
              <a:chExt cx="6592485" cy="1266190"/>
            </a:xfrm>
          </p:grpSpPr>
          <p:sp>
            <p:nvSpPr>
              <p:cNvPr id="10" name="Rectangle 9">
                <a:extLst>
                  <a:ext uri="{FF2B5EF4-FFF2-40B4-BE49-F238E27FC236}">
                    <a16:creationId xmlns:a16="http://schemas.microsoft.com/office/drawing/2014/main" id="{0A1B68CE-3F48-FFF6-0A29-746528AFC4F0}"/>
                  </a:ext>
                </a:extLst>
              </p:cNvPr>
              <p:cNvSpPr/>
              <p:nvPr/>
            </p:nvSpPr>
            <p:spPr>
              <a:xfrm>
                <a:off x="5982915" y="1470660"/>
                <a:ext cx="6592485" cy="1266190"/>
              </a:xfrm>
              <a:prstGeom prst="rect">
                <a:avLst/>
              </a:prstGeom>
              <a:gradFill>
                <a:gsLst>
                  <a:gs pos="0">
                    <a:srgbClr val="0069D2"/>
                  </a:gs>
                  <a:gs pos="100000">
                    <a:srgbClr val="003E7F"/>
                  </a:gs>
                </a:gsLst>
                <a:lin ang="5400000" scaled="1"/>
              </a:gradFill>
              <a:ln>
                <a:noFill/>
              </a:ln>
              <a:effectLst>
                <a:outerShdw blurRad="50800" dist="2032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ysClr val="windowText" lastClr="000000"/>
                  </a:solidFill>
                  <a:effectLst/>
                  <a:uLnTx/>
                  <a:uFillTx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endParaRPr>
              </a:p>
            </p:txBody>
          </p:sp>
          <p:grpSp>
            <p:nvGrpSpPr>
              <p:cNvPr id="11" name="Group 10">
                <a:extLst>
                  <a:ext uri="{FF2B5EF4-FFF2-40B4-BE49-F238E27FC236}">
                    <a16:creationId xmlns:a16="http://schemas.microsoft.com/office/drawing/2014/main" id="{908343CF-135E-242F-A6C3-560B1E61BD1D}"/>
                  </a:ext>
                </a:extLst>
              </p:cNvPr>
              <p:cNvGrpSpPr/>
              <p:nvPr/>
            </p:nvGrpSpPr>
            <p:grpSpPr>
              <a:xfrm>
                <a:off x="6022308" y="1536700"/>
                <a:ext cx="1402235" cy="1171291"/>
                <a:chOff x="6022308" y="1536700"/>
                <a:chExt cx="1402235" cy="1171291"/>
              </a:xfrm>
            </p:grpSpPr>
            <p:pic>
              <p:nvPicPr>
                <p:cNvPr id="13" name="Graphic 12" descr="Heart with pulse with solid fill">
                  <a:extLst>
                    <a:ext uri="{FF2B5EF4-FFF2-40B4-BE49-F238E27FC236}">
                      <a16:creationId xmlns:a16="http://schemas.microsoft.com/office/drawing/2014/main" id="{BB103A3C-4B6F-72F0-ACDA-ADB1A2EA6A6C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9">
                  <a:extLst>
                    <a:ext uri="{96DAC541-7B7A-43D3-8B79-37D633B846F1}">
                      <asvg:svgBlip xmlns:asvg="http://schemas.microsoft.com/office/drawing/2016/SVG/main" r:embed="rId10"/>
                    </a:ext>
                  </a:extLst>
                </a:blip>
                <a:stretch>
                  <a:fillRect/>
                </a:stretch>
              </p:blipFill>
              <p:spPr>
                <a:xfrm>
                  <a:off x="6299168" y="1536700"/>
                  <a:ext cx="848514" cy="848514"/>
                </a:xfrm>
                <a:prstGeom prst="rect">
                  <a:avLst/>
                </a:prstGeom>
              </p:spPr>
            </p:pic>
            <p:pic>
              <p:nvPicPr>
                <p:cNvPr id="14" name="Graphic 13" descr="Open hand with solid fill">
                  <a:extLst>
                    <a:ext uri="{FF2B5EF4-FFF2-40B4-BE49-F238E27FC236}">
                      <a16:creationId xmlns:a16="http://schemas.microsoft.com/office/drawing/2014/main" id="{B72DCED6-62A9-17B5-C056-7212F4D9E43A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 rot="19197417">
                  <a:off x="6576029" y="1859476"/>
                  <a:ext cx="848514" cy="848514"/>
                </a:xfrm>
                <a:prstGeom prst="rect">
                  <a:avLst/>
                </a:prstGeom>
              </p:spPr>
            </p:pic>
            <p:pic>
              <p:nvPicPr>
                <p:cNvPr id="15" name="Graphic 14" descr="Open hand with solid fill">
                  <a:extLst>
                    <a:ext uri="{FF2B5EF4-FFF2-40B4-BE49-F238E27FC236}">
                      <a16:creationId xmlns:a16="http://schemas.microsoft.com/office/drawing/2014/main" id="{B1EFEBD9-8B55-25C7-573F-1A331AC98E8D}"/>
                    </a:ext>
                  </a:extLst>
                </p:cNvPr>
                <p:cNvPicPr>
                  <a:picLocks noChangeAspect="1"/>
                </p:cNvPicPr>
                <p:nvPr/>
              </p:nvPicPr>
              <p:blipFill>
                <a:blip r:embed="rId11">
                  <a:extLst>
                    <a:ext uri="{96DAC541-7B7A-43D3-8B79-37D633B846F1}">
                      <asvg:svgBlip xmlns:asvg="http://schemas.microsoft.com/office/drawing/2016/SVG/main" r:embed="rId12"/>
                    </a:ext>
                  </a:extLst>
                </a:blip>
                <a:stretch>
                  <a:fillRect/>
                </a:stretch>
              </p:blipFill>
              <p:spPr>
                <a:xfrm rot="2402583" flipH="1">
                  <a:off x="6022308" y="1859477"/>
                  <a:ext cx="848514" cy="848514"/>
                </a:xfrm>
                <a:prstGeom prst="rect">
                  <a:avLst/>
                </a:prstGeom>
              </p:spPr>
            </p:pic>
          </p:grpSp>
          <p:sp>
            <p:nvSpPr>
              <p:cNvPr id="12" name="Content Placeholder 4">
                <a:extLst>
                  <a:ext uri="{FF2B5EF4-FFF2-40B4-BE49-F238E27FC236}">
                    <a16:creationId xmlns:a16="http://schemas.microsoft.com/office/drawing/2014/main" id="{82805753-4A91-058E-E605-5B2AB7BD7622}"/>
                  </a:ext>
                </a:extLst>
              </p:cNvPr>
              <p:cNvSpPr txBox="1">
                <a:spLocks/>
              </p:cNvSpPr>
              <p:nvPr/>
            </p:nvSpPr>
            <p:spPr bwMode="auto">
              <a:xfrm>
                <a:off x="7489500" y="1669790"/>
                <a:ext cx="4857299" cy="867930"/>
              </a:xfrm>
              <a:prstGeom prst="rect">
                <a:avLst/>
              </a:prstGeom>
              <a:noFill/>
              <a:ln w="9525">
                <a:noFill/>
                <a:miter lim="800000"/>
              </a:ln>
            </p:spPr>
            <p:txBody>
              <a:bodyPr vert="horz" wrap="square" lIns="91440" tIns="45720" rIns="91440" bIns="45720" numCol="1" anchor="ctr" anchorCtr="0" compatLnSpc="1">
                <a:prstTxWarp prst="textNoShape">
                  <a:avLst/>
                </a:prstTxWarp>
                <a:spAutoFit/>
              </a:bodyPr>
              <a:lstStyle>
                <a:lvl1pPr marL="401638" indent="-401638" algn="l" rtl="0" eaLnBrk="0" fontAlgn="base" hangingPunct="0">
                  <a:spcBef>
                    <a:spcPts val="800"/>
                  </a:spcBef>
                  <a:spcAft>
                    <a:spcPct val="0"/>
                  </a:spcAft>
                  <a:buClr>
                    <a:srgbClr val="376092"/>
                  </a:buClr>
                  <a:buFont typeface="Wingdings" panose="05000000000000000000" pitchFamily="2" charset="2"/>
                  <a:buChar char="§"/>
                  <a:defRPr sz="2800" kern="1200">
                    <a:solidFill>
                      <a:srgbClr val="262626"/>
                    </a:solidFill>
                    <a:latin typeface="Arial" pitchFamily="34" charset="0"/>
                    <a:ea typeface="+mn-ea"/>
                    <a:cs typeface="Arial" pitchFamily="34" charset="0"/>
                  </a:defRPr>
                </a:lvl1pPr>
                <a:lvl2pPr marL="858838" indent="-344488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/>
                  <a:buChar char="•"/>
                  <a:defRPr sz="2400" kern="1200">
                    <a:solidFill>
                      <a:srgbClr val="262626"/>
                    </a:solidFill>
                    <a:latin typeface="Arial" pitchFamily="34" charset="0"/>
                    <a:ea typeface="+mn-ea"/>
                    <a:cs typeface="Arial" pitchFamily="34" charset="0"/>
                  </a:defRPr>
                </a:lvl2pPr>
                <a:lvl3pPr marL="1316038" indent="-347663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Calibri" pitchFamily="34" charset="0"/>
                  <a:buChar char="–"/>
                  <a:defRPr sz="2000" kern="1200">
                    <a:solidFill>
                      <a:srgbClr val="262626"/>
                    </a:solidFill>
                    <a:latin typeface="Arial" pitchFamily="34" charset="0"/>
                    <a:ea typeface="+mn-ea"/>
                    <a:cs typeface="Arial" pitchFamily="34" charset="0"/>
                  </a:defRPr>
                </a:lvl3pPr>
                <a:lvl4pPr marL="16002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/>
                  <a:buChar char="–"/>
                  <a:defRPr sz="2000" kern="1200">
                    <a:solidFill>
                      <a:srgbClr val="262626"/>
                    </a:solidFill>
                    <a:latin typeface="+mn-lt"/>
                    <a:ea typeface="+mn-ea"/>
                    <a:cs typeface="Arial"/>
                  </a:defRPr>
                </a:lvl4pPr>
                <a:lvl5pPr marL="2057400" indent="-228600" algn="l" rtl="0" eaLnBrk="0" fontAlgn="base" hangingPunct="0">
                  <a:spcBef>
                    <a:spcPct val="20000"/>
                  </a:spcBef>
                  <a:spcAft>
                    <a:spcPct val="0"/>
                  </a:spcAft>
                  <a:buFont typeface="Arial"/>
                  <a:buChar char="»"/>
                  <a:defRPr sz="2000" kern="1200">
                    <a:solidFill>
                      <a:srgbClr val="262626"/>
                    </a:solidFill>
                    <a:latin typeface="+mn-lt"/>
                    <a:ea typeface="+mn-ea"/>
                    <a:cs typeface="Arial"/>
                  </a:defRPr>
                </a:lvl5pPr>
                <a:lvl6pPr marL="2514600" indent="-228600" algn="l" defTabSz="914400" rtl="0" eaLnBrk="1" latinLnBrk="0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971800" indent="-228600" algn="l" defTabSz="914400" rtl="0" eaLnBrk="1" latinLnBrk="0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429000" indent="-228600" algn="l" defTabSz="914400" rtl="0" eaLnBrk="1" latinLnBrk="0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886200" indent="-228600" algn="l" defTabSz="914400" rtl="0" eaLnBrk="1" latinLnBrk="0" hangingPunct="1">
                  <a:spcBef>
                    <a:spcPct val="20000"/>
                  </a:spcBef>
                  <a:buFont typeface="Arial" pitchFamily="34" charset="0"/>
                  <a:buChar char="•"/>
                  <a:defRPr sz="20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marL="0" marR="0" lvl="0" indent="0" algn="ctr" defTabSz="914400" rtl="0" eaLnBrk="0" fontAlgn="base" latinLnBrk="0" hangingPunct="0">
                  <a:lnSpc>
                    <a:spcPct val="90000"/>
                  </a:lnSpc>
                  <a:spcBef>
                    <a:spcPts val="0"/>
                  </a:spcBef>
                  <a:spcAft>
                    <a:spcPct val="0"/>
                  </a:spcAft>
                  <a:buClr>
                    <a:srgbClr val="376092"/>
                  </a:buClr>
                  <a:buSzTx/>
                  <a:buFont typeface="Wingdings" panose="05000000000000000000" pitchFamily="2" charset="2"/>
                  <a:buNone/>
                  <a:tabLst/>
                  <a:defRPr/>
                </a:pPr>
                <a:r>
                  <a:rPr kumimoji="0" lang="en-US" sz="2800" b="1" i="0" u="none" strike="noStrike" kern="1200" cap="none" spc="0" normalizeH="0" baseline="0" noProof="0" dirty="0">
                    <a:ln>
                      <a:noFill/>
                    </a:ln>
                    <a:solidFill>
                      <a:prstClr val="white"/>
                    </a:solidFill>
                    <a:effectLst/>
                    <a:uLnTx/>
                    <a:uFillTx/>
                    <a:latin typeface="Arial" pitchFamily="34" charset="0"/>
                    <a:ea typeface="+mn-ea"/>
                    <a:cs typeface="Arial" pitchFamily="34" charset="0"/>
                  </a:rPr>
                  <a:t>Owned and Operated by Covenant Health</a:t>
                </a:r>
              </a:p>
            </p:txBody>
          </p:sp>
        </p:grpSp>
      </p:grpSp>
      <p:pic>
        <p:nvPicPr>
          <p:cNvPr id="26" name="Picture 25">
            <a:extLst>
              <a:ext uri="{FF2B5EF4-FFF2-40B4-BE49-F238E27FC236}">
                <a16:creationId xmlns:a16="http://schemas.microsoft.com/office/drawing/2014/main" id="{58D7B1F4-9E64-C50A-6466-5DFF90D7255D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632" t="93685" r="45257" b="450"/>
          <a:stretch>
            <a:fillRect/>
          </a:stretch>
        </p:blipFill>
        <p:spPr>
          <a:xfrm>
            <a:off x="60960" y="1"/>
            <a:ext cx="5216337" cy="403860"/>
          </a:xfrm>
          <a:prstGeom prst="rect">
            <a:avLst/>
          </a:prstGeom>
        </p:spPr>
      </p:pic>
      <p:pic>
        <p:nvPicPr>
          <p:cNvPr id="27" name="Picture 26">
            <a:extLst>
              <a:ext uri="{FF2B5EF4-FFF2-40B4-BE49-F238E27FC236}">
                <a16:creationId xmlns:a16="http://schemas.microsoft.com/office/drawing/2014/main" id="{820775E4-C75D-9554-23AD-76957DEE9BE1}"/>
              </a:ext>
            </a:extLst>
          </p:cNvPr>
          <p:cNvPicPr>
            <a:picLocks noChangeAspect="1"/>
          </p:cNvPicPr>
          <p:nvPr/>
        </p:nvPicPr>
        <p:blipFill>
          <a:blip r:embed="rId2"/>
          <a:srcRect l="84595" t="91389" r="6816" b="3425"/>
          <a:stretch>
            <a:fillRect/>
          </a:stretch>
        </p:blipFill>
        <p:spPr>
          <a:xfrm>
            <a:off x="2104004" y="365918"/>
            <a:ext cx="912814" cy="393701"/>
          </a:xfrm>
          <a:prstGeom prst="rect">
            <a:avLst/>
          </a:prstGeom>
        </p:spPr>
      </p:pic>
      <p:grpSp>
        <p:nvGrpSpPr>
          <p:cNvPr id="29" name="Group 28">
            <a:extLst>
              <a:ext uri="{FF2B5EF4-FFF2-40B4-BE49-F238E27FC236}">
                <a16:creationId xmlns:a16="http://schemas.microsoft.com/office/drawing/2014/main" id="{D779FF86-0B03-2B13-9123-16CC994348C8}"/>
              </a:ext>
            </a:extLst>
          </p:cNvPr>
          <p:cNvGrpSpPr/>
          <p:nvPr/>
        </p:nvGrpSpPr>
        <p:grpSpPr>
          <a:xfrm>
            <a:off x="95218" y="484749"/>
            <a:ext cx="1646269" cy="593129"/>
            <a:chOff x="5699760" y="2504440"/>
            <a:chExt cx="3154680" cy="1013460"/>
          </a:xfrm>
        </p:grpSpPr>
        <p:sp>
          <p:nvSpPr>
            <p:cNvPr id="30" name="Rectangle: Rounded Corners 29">
              <a:extLst>
                <a:ext uri="{FF2B5EF4-FFF2-40B4-BE49-F238E27FC236}">
                  <a16:creationId xmlns:a16="http://schemas.microsoft.com/office/drawing/2014/main" id="{E2ED82A7-7920-CB00-5F55-AC3E58D88CA3}"/>
                </a:ext>
              </a:extLst>
            </p:cNvPr>
            <p:cNvSpPr/>
            <p:nvPr/>
          </p:nvSpPr>
          <p:spPr>
            <a:xfrm>
              <a:off x="5699760" y="2504440"/>
              <a:ext cx="3154680" cy="1013460"/>
            </a:xfrm>
            <a:prstGeom prst="roundRect">
              <a:avLst/>
            </a:prstGeom>
            <a:solidFill>
              <a:schemeClr val="bg1"/>
            </a:solidFill>
            <a:ln>
              <a:solidFill>
                <a:srgbClr val="A80532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A80532"/>
                </a:solidFill>
                <a:effectLst/>
                <a:uLnTx/>
                <a:uFillTx/>
                <a:latin typeface="Arial" panose="020B0604020202020204"/>
                <a:ea typeface="+mn-ea"/>
                <a:cs typeface="+mn-cs"/>
              </a:endParaRPr>
            </a:p>
          </p:txBody>
        </p:sp>
        <p:pic>
          <p:nvPicPr>
            <p:cNvPr id="31" name="Picture 30">
              <a:extLst>
                <a:ext uri="{FF2B5EF4-FFF2-40B4-BE49-F238E27FC236}">
                  <a16:creationId xmlns:a16="http://schemas.microsoft.com/office/drawing/2014/main" id="{4994DA35-5072-93B4-4E7A-967C9121443E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/>
            <a:stretch>
              <a:fillRect/>
            </a:stretch>
          </p:blipFill>
          <p:spPr>
            <a:xfrm>
              <a:off x="6032796" y="2569873"/>
              <a:ext cx="2488608" cy="87022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385970577"/>
      </p:ext>
    </p:extLst>
  </p:cSld>
  <p:clrMapOvr>
    <a:masterClrMapping/>
  </p:clrMapOvr>
  <p:transition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C43338A-9157-A9FF-FAD9-2668909F48C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Title 17">
            <a:extLst>
              <a:ext uri="{FF2B5EF4-FFF2-40B4-BE49-F238E27FC236}">
                <a16:creationId xmlns:a16="http://schemas.microsoft.com/office/drawing/2014/main" id="{DB3F102D-E294-9C42-6F90-5E785EFB1C9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/>
              <a:t>Justifications for Approval</a:t>
            </a:r>
          </a:p>
        </p:txBody>
      </p:sp>
      <p:sp>
        <p:nvSpPr>
          <p:cNvPr id="32" name="Text Placeholder 31">
            <a:extLst>
              <a:ext uri="{FF2B5EF4-FFF2-40B4-BE49-F238E27FC236}">
                <a16:creationId xmlns:a16="http://schemas.microsoft.com/office/drawing/2014/main" id="{BEB67E88-2AB9-CA87-006B-BDAA7ABF459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E18CB9B3-7366-B8CB-F913-B1F1A95C38B2}"/>
              </a:ext>
            </a:extLst>
          </p:cNvPr>
          <p:cNvSpPr/>
          <p:nvPr/>
        </p:nvSpPr>
        <p:spPr>
          <a:xfrm>
            <a:off x="495300" y="1725492"/>
            <a:ext cx="11201400" cy="1211763"/>
          </a:xfrm>
          <a:prstGeom prst="rect">
            <a:avLst/>
          </a:prstGeom>
          <a:solidFill>
            <a:srgbClr val="FFFFFF"/>
          </a:solidFill>
          <a:ln w="28575">
            <a:solidFill>
              <a:srgbClr val="2F7EC9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554480" rtlCol="0" anchor="ctr"/>
          <a:lstStyle/>
          <a:p>
            <a:pPr marL="0" marR="0" lvl="0" indent="0" algn="l" defTabSz="914400" rtl="0" eaLnBrk="1" fontAlgn="auto" latinLnBrk="0" hangingPunct="1">
              <a:lnSpc>
                <a:spcPct val="9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000" b="1" i="0" u="none" strike="noStrike" kern="1200" cap="none" spc="0" normalizeH="0" baseline="0" noProof="0" dirty="0">
                <a:ln>
                  <a:noFill/>
                </a:ln>
                <a:solidFill>
                  <a:sysClr val="windowText" lastClr="0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rPr>
              <a:t>Need for More Imaging Services in Blount County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42C090C8-B3B3-8CE2-B166-44D4359B6FC2}"/>
              </a:ext>
            </a:extLst>
          </p:cNvPr>
          <p:cNvSpPr/>
          <p:nvPr/>
        </p:nvSpPr>
        <p:spPr>
          <a:xfrm>
            <a:off x="682635" y="1892825"/>
            <a:ext cx="877824" cy="877096"/>
          </a:xfrm>
          <a:prstGeom prst="rect">
            <a:avLst/>
          </a:prstGeom>
          <a:noFill/>
          <a:ln w="28575">
            <a:solidFill>
              <a:srgbClr val="2F7EC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A3A13543-9870-DEFB-E8C3-7C1E5C8F6069}"/>
              </a:ext>
            </a:extLst>
          </p:cNvPr>
          <p:cNvSpPr/>
          <p:nvPr/>
        </p:nvSpPr>
        <p:spPr>
          <a:xfrm>
            <a:off x="682635" y="3384151"/>
            <a:ext cx="877824" cy="877096"/>
          </a:xfrm>
          <a:prstGeom prst="rect">
            <a:avLst/>
          </a:prstGeom>
          <a:noFill/>
          <a:ln w="28575">
            <a:solidFill>
              <a:srgbClr val="2F7EC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8A47B74F-49E3-E9B4-BD0A-98BFB94814FF}"/>
              </a:ext>
            </a:extLst>
          </p:cNvPr>
          <p:cNvSpPr/>
          <p:nvPr/>
        </p:nvSpPr>
        <p:spPr>
          <a:xfrm>
            <a:off x="682635" y="4875476"/>
            <a:ext cx="877824" cy="877096"/>
          </a:xfrm>
          <a:prstGeom prst="rect">
            <a:avLst/>
          </a:prstGeom>
          <a:noFill/>
          <a:ln w="28575">
            <a:solidFill>
              <a:srgbClr val="2F7EC9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3000" b="1" i="0" u="none" strike="noStrike" kern="1200" cap="none" spc="0" normalizeH="0" baseline="0" noProof="0" dirty="0">
              <a:ln>
                <a:noFill/>
              </a:ln>
              <a:solidFill>
                <a:sysClr val="windowText" lastClr="000000"/>
              </a:solidFill>
              <a:effectLst/>
              <a:uLnTx/>
              <a:uFillTx/>
              <a:latin typeface="Arial" panose="020B0604020202020204" pitchFamily="34" charset="0"/>
              <a:ea typeface="Times New Roman" panose="02020603050405020304" pitchFamily="18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79198247"/>
      </p:ext>
    </p:extLst>
  </p:cSld>
  <p:clrMapOvr>
    <a:masterClrMapping/>
  </p:clrMapOvr>
  <p:transition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" name="Group 44">
            <a:extLst>
              <a:ext uri="{FF2B5EF4-FFF2-40B4-BE49-F238E27FC236}">
                <a16:creationId xmlns:a16="http://schemas.microsoft.com/office/drawing/2014/main" id="{D4FCA735-072F-BC4E-7CA9-A113DCC636D2}"/>
              </a:ext>
            </a:extLst>
          </p:cNvPr>
          <p:cNvGrpSpPr/>
          <p:nvPr/>
        </p:nvGrpSpPr>
        <p:grpSpPr>
          <a:xfrm>
            <a:off x="-12866257" y="-12668250"/>
            <a:ext cx="41460308" cy="19507199"/>
            <a:chOff x="0" y="954911"/>
            <a:chExt cx="12192000" cy="5736372"/>
          </a:xfrm>
        </p:grpSpPr>
        <p:pic>
          <p:nvPicPr>
            <p:cNvPr id="46" name="Picture 45">
              <a:extLst>
                <a:ext uri="{FF2B5EF4-FFF2-40B4-BE49-F238E27FC236}">
                  <a16:creationId xmlns:a16="http://schemas.microsoft.com/office/drawing/2014/main" id="{0DC029C6-3FD1-23C4-7A32-3E4AE1612DBA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 t="4845"/>
            <a:stretch>
              <a:fillRect/>
            </a:stretch>
          </p:blipFill>
          <p:spPr>
            <a:xfrm>
              <a:off x="0" y="1013460"/>
              <a:ext cx="12192000" cy="5677823"/>
            </a:xfrm>
            <a:prstGeom prst="rect">
              <a:avLst/>
            </a:prstGeom>
          </p:spPr>
        </p:pic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74317901-C33F-A0B7-62C2-24916A3A4CF0}"/>
                </a:ext>
              </a:extLst>
            </p:cNvPr>
            <p:cNvSpPr/>
            <p:nvPr/>
          </p:nvSpPr>
          <p:spPr>
            <a:xfrm>
              <a:off x="1" y="954911"/>
              <a:ext cx="12173584" cy="5722114"/>
            </a:xfrm>
            <a:prstGeom prst="rect">
              <a:avLst/>
            </a:pr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ysClr val="windowText" lastClr="000000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</p:grpSp>
      <p:grpSp>
        <p:nvGrpSpPr>
          <p:cNvPr id="52" name="Group 51">
            <a:extLst>
              <a:ext uri="{FF2B5EF4-FFF2-40B4-BE49-F238E27FC236}">
                <a16:creationId xmlns:a16="http://schemas.microsoft.com/office/drawing/2014/main" id="{4865E2E5-B582-6C4F-8767-4DFE70700AF1}"/>
              </a:ext>
            </a:extLst>
          </p:cNvPr>
          <p:cNvGrpSpPr/>
          <p:nvPr/>
        </p:nvGrpSpPr>
        <p:grpSpPr>
          <a:xfrm>
            <a:off x="0" y="954911"/>
            <a:ext cx="12192000" cy="5722501"/>
            <a:chOff x="0" y="954911"/>
            <a:chExt cx="12192000" cy="5722501"/>
          </a:xfrm>
        </p:grpSpPr>
        <p:pic>
          <p:nvPicPr>
            <p:cNvPr id="53" name="Picture 52">
              <a:extLst>
                <a:ext uri="{FF2B5EF4-FFF2-40B4-BE49-F238E27FC236}">
                  <a16:creationId xmlns:a16="http://schemas.microsoft.com/office/drawing/2014/main" id="{841AEB28-E575-3169-A9C2-B03E936456D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/>
            <a:srcRect t="20937" r="18089"/>
            <a:stretch>
              <a:fillRect/>
            </a:stretch>
          </p:blipFill>
          <p:spPr>
            <a:xfrm>
              <a:off x="0" y="1013460"/>
              <a:ext cx="12192000" cy="5663952"/>
            </a:xfrm>
            <a:prstGeom prst="rect">
              <a:avLst/>
            </a:prstGeom>
          </p:spPr>
        </p:pic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53897A27-2D4D-C33A-CA21-1968180BC599}"/>
                </a:ext>
              </a:extLst>
            </p:cNvPr>
            <p:cNvSpPr/>
            <p:nvPr userDrawn="1"/>
          </p:nvSpPr>
          <p:spPr>
            <a:xfrm>
              <a:off x="1" y="954911"/>
              <a:ext cx="12173584" cy="5722114"/>
            </a:xfrm>
            <a:prstGeom prst="rect">
              <a:avLst/>
            </a:pr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ysClr val="windowText" lastClr="000000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15" name="Straight Connector 14">
            <a:extLst>
              <a:ext uri="{FF2B5EF4-FFF2-40B4-BE49-F238E27FC236}">
                <a16:creationId xmlns:a16="http://schemas.microsoft.com/office/drawing/2014/main" id="{BD1148E4-0D29-40FD-D0B1-91BEAE9BE8AD}"/>
              </a:ext>
            </a:extLst>
          </p:cNvPr>
          <p:cNvCxnSpPr>
            <a:cxnSpLocks/>
            <a:stCxn id="25" idx="1"/>
          </p:cNvCxnSpPr>
          <p:nvPr/>
        </p:nvCxnSpPr>
        <p:spPr>
          <a:xfrm flipH="1">
            <a:off x="7561943" y="4506365"/>
            <a:ext cx="889469" cy="450264"/>
          </a:xfrm>
          <a:prstGeom prst="line">
            <a:avLst/>
          </a:prstGeom>
          <a:ln w="25400">
            <a:solidFill>
              <a:srgbClr val="302D5F"/>
            </a:solidFill>
          </a:ln>
          <a:effectLst>
            <a:glow rad="63500">
              <a:schemeClr val="bg1">
                <a:alpha val="40000"/>
              </a:scheme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Rectangle 15">
            <a:extLst>
              <a:ext uri="{FF2B5EF4-FFF2-40B4-BE49-F238E27FC236}">
                <a16:creationId xmlns:a16="http://schemas.microsoft.com/office/drawing/2014/main" id="{92339B03-0E3E-AC61-81EB-AB3FC36A8580}"/>
              </a:ext>
            </a:extLst>
          </p:cNvPr>
          <p:cNvSpPr/>
          <p:nvPr/>
        </p:nvSpPr>
        <p:spPr>
          <a:xfrm>
            <a:off x="12759612" y="2454858"/>
            <a:ext cx="1705070" cy="404791"/>
          </a:xfrm>
          <a:prstGeom prst="rect">
            <a:avLst/>
          </a:prstGeom>
          <a:solidFill>
            <a:schemeClr val="bg1"/>
          </a:solidFill>
          <a:ln w="25400">
            <a:solidFill>
              <a:srgbClr val="302D5F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8288" tIns="18288" rIns="18288" bIns="18288" rtlCol="0" anchor="ctr">
            <a:spAutoFit/>
          </a:bodyPr>
          <a:lstStyle/>
          <a:p>
            <a:pPr marR="0" lvl="0" algn="ctr">
              <a:lnSpc>
                <a:spcPct val="85000"/>
              </a:lnSpc>
              <a:spcBef>
                <a:spcPts val="900"/>
              </a:spcBef>
              <a:spcAft>
                <a:spcPct val="0"/>
              </a:spcAft>
            </a:pPr>
            <a:r>
              <a:rPr lang="en-US" sz="1400" b="1" dirty="0">
                <a:solidFill>
                  <a:srgbClr val="302B61"/>
                </a:solidFill>
                <a:latin typeface="Calibri" pitchFamily="34" charset="0"/>
                <a:ea typeface="Times New Roman" panose="02020603050405020304" pitchFamily="18" charset="0"/>
              </a:rPr>
              <a:t>Fort Sanders Regional Medical Center</a:t>
            </a:r>
          </a:p>
        </p:txBody>
      </p:sp>
      <p:grpSp>
        <p:nvGrpSpPr>
          <p:cNvPr id="26" name="Group 25">
            <a:extLst>
              <a:ext uri="{FF2B5EF4-FFF2-40B4-BE49-F238E27FC236}">
                <a16:creationId xmlns:a16="http://schemas.microsoft.com/office/drawing/2014/main" id="{6002D7EB-A9F7-98BE-C3C5-C72FFBF9B7C5}"/>
              </a:ext>
            </a:extLst>
          </p:cNvPr>
          <p:cNvGrpSpPr/>
          <p:nvPr/>
        </p:nvGrpSpPr>
        <p:grpSpPr>
          <a:xfrm>
            <a:off x="8451412" y="4212001"/>
            <a:ext cx="2946625" cy="588727"/>
            <a:chOff x="9977632" y="2697787"/>
            <a:chExt cx="1705070" cy="340668"/>
          </a:xfrm>
        </p:grpSpPr>
        <p:sp>
          <p:nvSpPr>
            <p:cNvPr id="25" name="Rectangle 24">
              <a:extLst>
                <a:ext uri="{FF2B5EF4-FFF2-40B4-BE49-F238E27FC236}">
                  <a16:creationId xmlns:a16="http://schemas.microsoft.com/office/drawing/2014/main" id="{B9669223-3A96-0800-FE9C-A704C01E4A93}"/>
                </a:ext>
              </a:extLst>
            </p:cNvPr>
            <p:cNvSpPr/>
            <p:nvPr/>
          </p:nvSpPr>
          <p:spPr>
            <a:xfrm>
              <a:off x="9977632" y="2697787"/>
              <a:ext cx="1705070" cy="340668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302D5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288" tIns="18288" rIns="18288" bIns="18288" rtlCol="0" anchor="ctr">
              <a:noAutofit/>
            </a:bodyPr>
            <a:lstStyle/>
            <a:p>
              <a:pPr marR="0" lvl="0" algn="ctr">
                <a:lnSpc>
                  <a:spcPct val="85000"/>
                </a:lnSpc>
                <a:spcBef>
                  <a:spcPts val="900"/>
                </a:spcBef>
                <a:spcAft>
                  <a:spcPct val="0"/>
                </a:spcAft>
              </a:pPr>
              <a:endParaRPr lang="en-US" sz="1400" b="1" dirty="0">
                <a:solidFill>
                  <a:srgbClr val="302B61"/>
                </a:solidFill>
                <a:latin typeface="Calibri" pitchFamily="34" charset="0"/>
                <a:ea typeface="Times New Roman" panose="02020603050405020304" pitchFamily="18" charset="0"/>
              </a:endParaRPr>
            </a:p>
          </p:txBody>
        </p:sp>
        <p:pic>
          <p:nvPicPr>
            <p:cNvPr id="3" name="Picture 2" descr="Blount Memorial will be offering coronary artery calcium screenings |  Community | thedailytimes.com">
              <a:extLst>
                <a:ext uri="{FF2B5EF4-FFF2-40B4-BE49-F238E27FC236}">
                  <a16:creationId xmlns:a16="http://schemas.microsoft.com/office/drawing/2014/main" id="{0F902F89-BCA3-990A-0E66-6C404F9338DA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020259" y="2722922"/>
              <a:ext cx="1619816" cy="2903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27" name="Group 26">
            <a:extLst>
              <a:ext uri="{FF2B5EF4-FFF2-40B4-BE49-F238E27FC236}">
                <a16:creationId xmlns:a16="http://schemas.microsoft.com/office/drawing/2014/main" id="{6371DE7E-BDD9-4184-6DC3-9418D1C5D2DE}"/>
              </a:ext>
            </a:extLst>
          </p:cNvPr>
          <p:cNvGrpSpPr/>
          <p:nvPr/>
        </p:nvGrpSpPr>
        <p:grpSpPr>
          <a:xfrm>
            <a:off x="7325277" y="4818346"/>
            <a:ext cx="339896" cy="339896"/>
            <a:chOff x="7934877" y="2350917"/>
            <a:chExt cx="339896" cy="339896"/>
          </a:xfrm>
        </p:grpSpPr>
        <p:sp>
          <p:nvSpPr>
            <p:cNvPr id="18" name="Oval 17">
              <a:extLst>
                <a:ext uri="{FF2B5EF4-FFF2-40B4-BE49-F238E27FC236}">
                  <a16:creationId xmlns:a16="http://schemas.microsoft.com/office/drawing/2014/main" id="{3AD31696-5CBE-0807-5A61-2E8948242C67}"/>
                </a:ext>
              </a:extLst>
            </p:cNvPr>
            <p:cNvSpPr/>
            <p:nvPr/>
          </p:nvSpPr>
          <p:spPr>
            <a:xfrm>
              <a:off x="7934877" y="2350917"/>
              <a:ext cx="339896" cy="339896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302D5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20" name="Picture 19" descr="Blount Memorial will be offering coronary artery calcium screenings |  Community | thedailytimes.com">
              <a:extLst>
                <a:ext uri="{FF2B5EF4-FFF2-40B4-BE49-F238E27FC236}">
                  <a16:creationId xmlns:a16="http://schemas.microsoft.com/office/drawing/2014/main" id="{02EC7585-2715-11E5-0C18-415AD5F576AF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4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82051"/>
            <a:stretch>
              <a:fillRect/>
            </a:stretch>
          </p:blipFill>
          <p:spPr bwMode="auto">
            <a:xfrm>
              <a:off x="7968570" y="2387402"/>
              <a:ext cx="270168" cy="26985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30" name="Straight Connector 29">
            <a:extLst>
              <a:ext uri="{FF2B5EF4-FFF2-40B4-BE49-F238E27FC236}">
                <a16:creationId xmlns:a16="http://schemas.microsoft.com/office/drawing/2014/main" id="{029EC435-2E89-6319-95A2-66D2E2ECD17E}"/>
              </a:ext>
            </a:extLst>
          </p:cNvPr>
          <p:cNvCxnSpPr>
            <a:cxnSpLocks/>
          </p:cNvCxnSpPr>
          <p:nvPr/>
        </p:nvCxnSpPr>
        <p:spPr>
          <a:xfrm flipH="1">
            <a:off x="4463143" y="4121842"/>
            <a:ext cx="1586155" cy="101815"/>
          </a:xfrm>
          <a:prstGeom prst="line">
            <a:avLst/>
          </a:prstGeom>
          <a:ln w="25400">
            <a:solidFill>
              <a:srgbClr val="009A80"/>
            </a:solidFill>
          </a:ln>
          <a:effectLst>
            <a:glow rad="63500">
              <a:schemeClr val="bg1">
                <a:alpha val="40000"/>
              </a:scheme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" name="Group 23">
            <a:extLst>
              <a:ext uri="{FF2B5EF4-FFF2-40B4-BE49-F238E27FC236}">
                <a16:creationId xmlns:a16="http://schemas.microsoft.com/office/drawing/2014/main" id="{7D1B3BCD-4EFD-62B5-3410-FE3F1AA3897A}"/>
              </a:ext>
            </a:extLst>
          </p:cNvPr>
          <p:cNvGrpSpPr/>
          <p:nvPr/>
        </p:nvGrpSpPr>
        <p:grpSpPr>
          <a:xfrm>
            <a:off x="6057999" y="3937964"/>
            <a:ext cx="339896" cy="339896"/>
            <a:chOff x="5477427" y="4932192"/>
            <a:chExt cx="339896" cy="339896"/>
          </a:xfrm>
        </p:grpSpPr>
        <p:sp>
          <p:nvSpPr>
            <p:cNvPr id="21" name="Oval 20">
              <a:extLst>
                <a:ext uri="{FF2B5EF4-FFF2-40B4-BE49-F238E27FC236}">
                  <a16:creationId xmlns:a16="http://schemas.microsoft.com/office/drawing/2014/main" id="{1518F063-17C5-EC3E-3395-4F3B3166B065}"/>
                </a:ext>
              </a:extLst>
            </p:cNvPr>
            <p:cNvSpPr/>
            <p:nvPr/>
          </p:nvSpPr>
          <p:spPr>
            <a:xfrm>
              <a:off x="5477427" y="4932192"/>
              <a:ext cx="339896" cy="339896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9A80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29D5F86B-73D5-30D2-C6AD-309D3836E85B}"/>
                </a:ext>
              </a:extLst>
            </p:cNvPr>
            <p:cNvSpPr txBox="1"/>
            <p:nvPr/>
          </p:nvSpPr>
          <p:spPr>
            <a:xfrm>
              <a:off x="5492354" y="4985309"/>
              <a:ext cx="305516" cy="2585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050" b="1" dirty="0">
                  <a:solidFill>
                    <a:srgbClr val="009A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ET</a:t>
              </a:r>
              <a:br>
                <a:rPr lang="en-US" sz="1050" b="1" dirty="0">
                  <a:solidFill>
                    <a:srgbClr val="009A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</a:br>
              <a:r>
                <a:rPr lang="en-US" sz="1050" b="1" dirty="0">
                  <a:solidFill>
                    <a:srgbClr val="009A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MG</a:t>
              </a:r>
            </a:p>
          </p:txBody>
        </p:sp>
      </p:grpSp>
      <p:cxnSp>
        <p:nvCxnSpPr>
          <p:cNvPr id="33" name="Straight Connector 32">
            <a:extLst>
              <a:ext uri="{FF2B5EF4-FFF2-40B4-BE49-F238E27FC236}">
                <a16:creationId xmlns:a16="http://schemas.microsoft.com/office/drawing/2014/main" id="{CBC8363F-12A2-D797-9A82-E79DCB5E1BC7}"/>
              </a:ext>
            </a:extLst>
          </p:cNvPr>
          <p:cNvCxnSpPr>
            <a:cxnSpLocks/>
          </p:cNvCxnSpPr>
          <p:nvPr/>
        </p:nvCxnSpPr>
        <p:spPr>
          <a:xfrm flipH="1">
            <a:off x="5747147" y="2033487"/>
            <a:ext cx="1253920" cy="287041"/>
          </a:xfrm>
          <a:prstGeom prst="line">
            <a:avLst/>
          </a:prstGeom>
          <a:ln w="25400">
            <a:solidFill>
              <a:srgbClr val="A03653"/>
            </a:solidFill>
          </a:ln>
          <a:effectLst>
            <a:glow rad="63500">
              <a:schemeClr val="bg1">
                <a:alpha val="40000"/>
              </a:scheme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5" name="Group 34">
            <a:extLst>
              <a:ext uri="{FF2B5EF4-FFF2-40B4-BE49-F238E27FC236}">
                <a16:creationId xmlns:a16="http://schemas.microsoft.com/office/drawing/2014/main" id="{5036B652-07CB-D26C-ED64-0539EB9AB0C8}"/>
              </a:ext>
            </a:extLst>
          </p:cNvPr>
          <p:cNvGrpSpPr/>
          <p:nvPr/>
        </p:nvGrpSpPr>
        <p:grpSpPr>
          <a:xfrm>
            <a:off x="5500786" y="2171145"/>
            <a:ext cx="339896" cy="339896"/>
            <a:chOff x="2726838" y="3516377"/>
            <a:chExt cx="377625" cy="377625"/>
          </a:xfrm>
        </p:grpSpPr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CD6E3ADC-BC15-BC3E-2F2F-50A0ECEB0F4D}"/>
                </a:ext>
              </a:extLst>
            </p:cNvPr>
            <p:cNvSpPr/>
            <p:nvPr/>
          </p:nvSpPr>
          <p:spPr>
            <a:xfrm>
              <a:off x="2726838" y="3516377"/>
              <a:ext cx="377625" cy="377625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A03653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37" name="Picture 18" descr="Fort Sanders Regional Medical Center | Knoxville TN">
              <a:extLst>
                <a:ext uri="{FF2B5EF4-FFF2-40B4-BE49-F238E27FC236}">
                  <a16:creationId xmlns:a16="http://schemas.microsoft.com/office/drawing/2014/main" id="{5BE445E5-23E0-706F-3787-BD74DE7CE466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5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2269" t="13686" r="12994" b="13577"/>
            <a:stretch>
              <a:fillRect/>
            </a:stretch>
          </p:blipFill>
          <p:spPr bwMode="auto">
            <a:xfrm>
              <a:off x="2759157" y="3555124"/>
              <a:ext cx="306653" cy="29844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42" name="Group 41">
            <a:extLst>
              <a:ext uri="{FF2B5EF4-FFF2-40B4-BE49-F238E27FC236}">
                <a16:creationId xmlns:a16="http://schemas.microsoft.com/office/drawing/2014/main" id="{1E4CB57D-A42B-1F4E-B36A-52A82DF396CC}"/>
              </a:ext>
            </a:extLst>
          </p:cNvPr>
          <p:cNvGrpSpPr/>
          <p:nvPr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C26A86ED-272A-D933-28C1-4B30E17BBF1C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44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87003960-8EC8-1D3E-264C-DE99EECD5213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6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08D129F3-8437-FF6F-1CB0-C0CC9FE708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Existing Services Exclusive to Hospital-Based Providers</a:t>
            </a:r>
          </a:p>
        </p:txBody>
      </p:sp>
      <p:sp>
        <p:nvSpPr>
          <p:cNvPr id="59" name="Text Placeholder 58">
            <a:extLst>
              <a:ext uri="{FF2B5EF4-FFF2-40B4-BE49-F238E27FC236}">
                <a16:creationId xmlns:a16="http://schemas.microsoft.com/office/drawing/2014/main" id="{1AFDA089-DDCE-1835-3D48-0E7D7667E8C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49" name="Picture 2" descr="C:\Documents and Settings\bthomp1\Desktop\Jobs\11-06-09 - Baxter - Barrett\Graphics\baxter - background.png">
            <a:extLst>
              <a:ext uri="{FF2B5EF4-FFF2-40B4-BE49-F238E27FC236}">
                <a16:creationId xmlns:a16="http://schemas.microsoft.com/office/drawing/2014/main" id="{C3181A26-8465-29E5-2336-4C00031BBB1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/>
          <a:srcRect t="97269"/>
          <a:stretch>
            <a:fillRect/>
          </a:stretch>
        </p:blipFill>
        <p:spPr bwMode="auto">
          <a:xfrm>
            <a:off x="0" y="6670676"/>
            <a:ext cx="12204700" cy="187325"/>
          </a:xfrm>
          <a:prstGeom prst="rect">
            <a:avLst/>
          </a:prstGeom>
          <a:noFill/>
          <a:ln w="9525">
            <a:noFill/>
            <a:miter lim="800000"/>
          </a:ln>
        </p:spPr>
      </p:pic>
      <p:sp>
        <p:nvSpPr>
          <p:cNvPr id="50" name="Slide Number Placeholder 5">
            <a:extLst>
              <a:ext uri="{FF2B5EF4-FFF2-40B4-BE49-F238E27FC236}">
                <a16:creationId xmlns:a16="http://schemas.microsoft.com/office/drawing/2014/main" id="{2D6B189D-B9CA-1390-B404-7FE2B5216F8B}"/>
              </a:ext>
            </a:extLst>
          </p:cNvPr>
          <p:cNvSpPr txBox="1"/>
          <p:nvPr/>
        </p:nvSpPr>
        <p:spPr>
          <a:xfrm>
            <a:off x="9347200" y="6680200"/>
            <a:ext cx="2844800" cy="17272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defPPr>
              <a:defRPr lang="en-US"/>
            </a:defPPr>
            <a:lvl1pPr marL="0" algn="r" defTabSz="914400" rtl="0" eaLnBrk="1" latinLnBrk="0" hangingPunct="1">
              <a:defRPr sz="1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/>
            <a:fld id="{FB9BE49F-ED5E-4B69-A794-E61762516069}" type="slidenum">
              <a:rPr lang="en-US" sz="1100" b="1" smtClean="0">
                <a:solidFill>
                  <a:prstClr val="white"/>
                </a:solidFill>
              </a:rPr>
              <a:pPr algn="r"/>
              <a:t>7</a:t>
            </a:fld>
            <a:endParaRPr lang="en-US" sz="1100" b="1">
              <a:solidFill>
                <a:prstClr val="white"/>
              </a:solidFill>
            </a:endParaRPr>
          </a:p>
        </p:txBody>
      </p:sp>
      <p:grpSp>
        <p:nvGrpSpPr>
          <p:cNvPr id="58" name="Group 57">
            <a:extLst>
              <a:ext uri="{FF2B5EF4-FFF2-40B4-BE49-F238E27FC236}">
                <a16:creationId xmlns:a16="http://schemas.microsoft.com/office/drawing/2014/main" id="{9F491A5E-3FAC-22D9-9EBF-30B235AE6E6C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-15963900" y="-13963650"/>
            <a:ext cx="45720000" cy="21336000"/>
            <a:chOff x="-15963900" y="-13963650"/>
            <a:chExt cx="45720000" cy="21336000"/>
          </a:xfrm>
          <a:solidFill>
            <a:srgbClr val="E1E9EC"/>
          </a:solidFill>
        </p:grpSpPr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26E7E309-AF45-3BF9-D175-40E49AEA7284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 flipH="1">
              <a:off x="-13299750" y="-5105400"/>
              <a:ext cx="13299750" cy="1247775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ysClr val="windowText" lastClr="000000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CACEAAC8-E219-08AE-1911-D231B9316049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12192000" y="-5105400"/>
              <a:ext cx="16835544" cy="1247775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ysClr val="windowText" lastClr="000000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F4E48444-59DE-05B4-942C-E404A620691A}"/>
                </a:ext>
              </a:extLst>
            </p:cNvPr>
            <p:cNvSpPr>
              <a:spLocks noGrp="1" noRot="1" noMove="1" noResize="1" noEditPoints="1" noAdjustHandles="1" noChangeArrowheads="1" noChangeShapeType="1"/>
            </p:cNvSpPr>
            <p:nvPr/>
          </p:nvSpPr>
          <p:spPr>
            <a:xfrm flipV="1">
              <a:off x="-15963900" y="-13963650"/>
              <a:ext cx="45720000" cy="13963650"/>
            </a:xfrm>
            <a:prstGeom prst="rect">
              <a:avLst/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ysClr val="windowText" lastClr="000000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</p:grpSp>
      <p:sp>
        <p:nvSpPr>
          <p:cNvPr id="11" name="Rectangle 10">
            <a:extLst>
              <a:ext uri="{FF2B5EF4-FFF2-40B4-BE49-F238E27FC236}">
                <a16:creationId xmlns:a16="http://schemas.microsoft.com/office/drawing/2014/main" id="{2D3E6C2C-D221-3316-2FAD-7AE9FE1A3AC4}"/>
              </a:ext>
            </a:extLst>
          </p:cNvPr>
          <p:cNvSpPr/>
          <p:nvPr/>
        </p:nvSpPr>
        <p:spPr>
          <a:xfrm>
            <a:off x="7019482" y="1632032"/>
            <a:ext cx="2512088" cy="834197"/>
          </a:xfrm>
          <a:prstGeom prst="rect">
            <a:avLst/>
          </a:prstGeom>
          <a:solidFill>
            <a:schemeClr val="bg1"/>
          </a:solidFill>
          <a:ln w="25400">
            <a:solidFill>
              <a:srgbClr val="A03653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8288" tIns="18288" rIns="18288" bIns="18288" rtlCol="0" anchor="ctr">
            <a:noAutofit/>
          </a:bodyPr>
          <a:lstStyle/>
          <a:p>
            <a:pPr marR="0" lvl="0" algn="ctr">
              <a:lnSpc>
                <a:spcPct val="85000"/>
              </a:lnSpc>
              <a:spcBef>
                <a:spcPts val="900"/>
              </a:spcBef>
              <a:spcAft>
                <a:spcPct val="0"/>
              </a:spcAft>
            </a:pPr>
            <a:r>
              <a:rPr lang="en-US" sz="2000" b="1" dirty="0">
                <a:solidFill>
                  <a:srgbClr val="A03653"/>
                </a:solidFill>
                <a:latin typeface="Calibri" pitchFamily="34" charset="0"/>
                <a:ea typeface="Times New Roman" panose="02020603050405020304" pitchFamily="18" charset="0"/>
              </a:rPr>
              <a:t>Covenant Health Diagnostics – Blount County</a:t>
            </a:r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E21C57EA-80DB-3D45-02E9-A83C212EA558}"/>
              </a:ext>
            </a:extLst>
          </p:cNvPr>
          <p:cNvGrpSpPr/>
          <p:nvPr/>
        </p:nvGrpSpPr>
        <p:grpSpPr>
          <a:xfrm>
            <a:off x="1900977" y="3965574"/>
            <a:ext cx="2551734" cy="1073151"/>
            <a:chOff x="1900977" y="3965574"/>
            <a:chExt cx="2551734" cy="1073151"/>
          </a:xfrm>
        </p:grpSpPr>
        <p:grpSp>
          <p:nvGrpSpPr>
            <p:cNvPr id="4" name="Group 3">
              <a:extLst>
                <a:ext uri="{FF2B5EF4-FFF2-40B4-BE49-F238E27FC236}">
                  <a16:creationId xmlns:a16="http://schemas.microsoft.com/office/drawing/2014/main" id="{8C17EA7A-D8F9-006F-3CE4-5C632124C702}"/>
                </a:ext>
              </a:extLst>
            </p:cNvPr>
            <p:cNvGrpSpPr/>
            <p:nvPr/>
          </p:nvGrpSpPr>
          <p:grpSpPr>
            <a:xfrm>
              <a:off x="1900977" y="3965574"/>
              <a:ext cx="2551734" cy="1073151"/>
              <a:chOff x="2934666" y="5696630"/>
              <a:chExt cx="2551734" cy="1073151"/>
            </a:xfrm>
          </p:grpSpPr>
          <p:sp>
            <p:nvSpPr>
              <p:cNvPr id="5" name="Rectangle 4">
                <a:extLst>
                  <a:ext uri="{FF2B5EF4-FFF2-40B4-BE49-F238E27FC236}">
                    <a16:creationId xmlns:a16="http://schemas.microsoft.com/office/drawing/2014/main" id="{859D54F6-C300-982B-0826-090AB9DEEDB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34666" y="5696630"/>
                <a:ext cx="2551734" cy="1073151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rgbClr val="009A80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85800" tIns="0" rIns="0" bIns="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1" i="0" u="none" strike="noStrike" kern="1200" cap="none" spc="60" normalizeH="0" baseline="0" noProof="0" dirty="0">
                  <a:ln>
                    <a:noFill/>
                  </a:ln>
                  <a:solidFill>
                    <a:srgbClr val="75479C"/>
                  </a:solidFill>
                  <a:effectLst/>
                  <a:uLnTx/>
                  <a:uFillTx/>
                  <a:latin typeface="Garamond" panose="02020404030301010803" pitchFamily="18" charset="0"/>
                  <a:ea typeface="+mn-ea"/>
                  <a:cs typeface="Times New Roman" panose="02020603050405020304" pitchFamily="18" charset="0"/>
                </a:endParaRPr>
              </a:p>
            </p:txBody>
          </p:sp>
          <p:sp>
            <p:nvSpPr>
              <p:cNvPr id="6" name="TextBox 5">
                <a:extLst>
                  <a:ext uri="{FF2B5EF4-FFF2-40B4-BE49-F238E27FC236}">
                    <a16:creationId xmlns:a16="http://schemas.microsoft.com/office/drawing/2014/main" id="{6D4D6554-B2D1-0845-92D5-C92604B78E27}"/>
                  </a:ext>
                </a:extLst>
              </p:cNvPr>
              <p:cNvSpPr txBox="1"/>
              <p:nvPr/>
            </p:nvSpPr>
            <p:spPr>
              <a:xfrm>
                <a:off x="3007042" y="5791363"/>
                <a:ext cx="962975" cy="36933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l"/>
                <a:r>
                  <a:rPr lang="en-US" sz="2400" b="1" dirty="0">
                    <a:solidFill>
                      <a:srgbClr val="009A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ETMG</a:t>
                </a:r>
              </a:p>
            </p:txBody>
          </p:sp>
          <p:sp>
            <p:nvSpPr>
              <p:cNvPr id="7" name="TextBox 6">
                <a:extLst>
                  <a:ext uri="{FF2B5EF4-FFF2-40B4-BE49-F238E27FC236}">
                    <a16:creationId xmlns:a16="http://schemas.microsoft.com/office/drawing/2014/main" id="{90154560-FAF2-927A-59B1-CAF128C0F72E}"/>
                  </a:ext>
                </a:extLst>
              </p:cNvPr>
              <p:cNvSpPr txBox="1"/>
              <p:nvPr/>
            </p:nvSpPr>
            <p:spPr>
              <a:xfrm>
                <a:off x="4073366" y="5758025"/>
                <a:ext cx="1335882" cy="43088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l"/>
                <a:r>
                  <a:rPr lang="en-US" sz="1400" i="1" dirty="0">
                    <a:solidFill>
                      <a:srgbClr val="009A8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East Tennessee Medical Group</a:t>
                </a:r>
              </a:p>
            </p:txBody>
          </p:sp>
          <p:cxnSp>
            <p:nvCxnSpPr>
              <p:cNvPr id="8" name="Straight Connector 7">
                <a:extLst>
                  <a:ext uri="{FF2B5EF4-FFF2-40B4-BE49-F238E27FC236}">
                    <a16:creationId xmlns:a16="http://schemas.microsoft.com/office/drawing/2014/main" id="{DB194BF7-AC05-1311-8B24-33D5BD9ABD7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99548" y="5735560"/>
                <a:ext cx="0" cy="470535"/>
              </a:xfrm>
              <a:prstGeom prst="line">
                <a:avLst/>
              </a:prstGeom>
              <a:ln>
                <a:solidFill>
                  <a:srgbClr val="009A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" name="Straight Connector 12">
                <a:extLst>
                  <a:ext uri="{FF2B5EF4-FFF2-40B4-BE49-F238E27FC236}">
                    <a16:creationId xmlns:a16="http://schemas.microsoft.com/office/drawing/2014/main" id="{96658704-FA12-857D-E15F-0C47251D060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21813" y="6284835"/>
                <a:ext cx="2377440" cy="0"/>
              </a:xfrm>
              <a:prstGeom prst="line">
                <a:avLst/>
              </a:prstGeom>
              <a:ln>
                <a:solidFill>
                  <a:srgbClr val="009A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" name="TextBox 18">
                <a:extLst>
                  <a:ext uri="{FF2B5EF4-FFF2-40B4-BE49-F238E27FC236}">
                    <a16:creationId xmlns:a16="http://schemas.microsoft.com/office/drawing/2014/main" id="{F4E463A6-DBB2-0EE9-A10D-33480AF86AEA}"/>
                  </a:ext>
                </a:extLst>
              </p:cNvPr>
              <p:cNvSpPr txBox="1"/>
              <p:nvPr/>
            </p:nvSpPr>
            <p:spPr>
              <a:xfrm>
                <a:off x="3127215" y="6300950"/>
                <a:ext cx="2186373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sz="1000" i="1" dirty="0">
                    <a:solidFill>
                      <a:srgbClr val="302B6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Owned and operated by </a:t>
                </a:r>
              </a:p>
            </p:txBody>
          </p:sp>
        </p:grpSp>
        <p:grpSp>
          <p:nvGrpSpPr>
            <p:cNvPr id="17" name="Group 16">
              <a:extLst>
                <a:ext uri="{FF2B5EF4-FFF2-40B4-BE49-F238E27FC236}">
                  <a16:creationId xmlns:a16="http://schemas.microsoft.com/office/drawing/2014/main" id="{3B404F29-C5D6-A69C-223E-658A854BDEA0}"/>
                </a:ext>
              </a:extLst>
            </p:cNvPr>
            <p:cNvGrpSpPr/>
            <p:nvPr/>
          </p:nvGrpSpPr>
          <p:grpSpPr>
            <a:xfrm>
              <a:off x="2596507" y="4733977"/>
              <a:ext cx="1213493" cy="217554"/>
              <a:chOff x="2320206" y="3610191"/>
              <a:chExt cx="1724820" cy="309224"/>
            </a:xfrm>
          </p:grpSpPr>
          <p:pic>
            <p:nvPicPr>
              <p:cNvPr id="9" name="Picture 8" descr="Blount Memorial will be offering coronary artery calcium screenings |  Community | thedailytimes.com">
                <a:extLst>
                  <a:ext uri="{FF2B5EF4-FFF2-40B4-BE49-F238E27FC236}">
                    <a16:creationId xmlns:a16="http://schemas.microsoft.com/office/drawing/2014/main" id="{A09CA592-5D2E-4887-104A-8BFD68C1377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4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r="81447"/>
              <a:stretch>
                <a:fillRect/>
              </a:stretch>
            </p:blipFill>
            <p:spPr bwMode="auto">
              <a:xfrm>
                <a:off x="2320206" y="3610191"/>
                <a:ext cx="320002" cy="30922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0" name="Picture 9" descr="Blount Memorial will be offering coronary artery calcium screenings |  Community | thedailytimes.com">
                <a:extLst>
                  <a:ext uri="{FF2B5EF4-FFF2-40B4-BE49-F238E27FC236}">
                    <a16:creationId xmlns:a16="http://schemas.microsoft.com/office/drawing/2014/main" id="{3E54C4D5-C811-8DB5-BF1D-C9DEA2717611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4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9642" b="38732"/>
              <a:stretch>
                <a:fillRect/>
              </a:stretch>
            </p:blipFill>
            <p:spPr bwMode="auto">
              <a:xfrm>
                <a:off x="2658998" y="3668270"/>
                <a:ext cx="1386028" cy="18945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561085600"/>
      </p:ext>
    </p:extLst>
  </p:cSld>
  <p:clrMapOvr>
    <a:masterClrMapping/>
  </p:clrMapOvr>
  <p:transition/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" name="Group 57">
            <a:extLst>
              <a:ext uri="{FF2B5EF4-FFF2-40B4-BE49-F238E27FC236}">
                <a16:creationId xmlns:a16="http://schemas.microsoft.com/office/drawing/2014/main" id="{0E5F3B90-3164-6DBD-BD15-42BD26F3EA55}"/>
              </a:ext>
            </a:extLst>
          </p:cNvPr>
          <p:cNvGrpSpPr/>
          <p:nvPr/>
        </p:nvGrpSpPr>
        <p:grpSpPr>
          <a:xfrm>
            <a:off x="0" y="954911"/>
            <a:ext cx="12192000" cy="5736372"/>
            <a:chOff x="0" y="954911"/>
            <a:chExt cx="12192000" cy="5736372"/>
          </a:xfrm>
        </p:grpSpPr>
        <p:pic>
          <p:nvPicPr>
            <p:cNvPr id="8" name="Picture 7">
              <a:extLst>
                <a:ext uri="{FF2B5EF4-FFF2-40B4-BE49-F238E27FC236}">
                  <a16:creationId xmlns:a16="http://schemas.microsoft.com/office/drawing/2014/main" id="{BD13A066-41E7-F518-5F61-A17512BB4766}"/>
                </a:ext>
              </a:extLst>
            </p:cNvPr>
            <p:cNvPicPr>
              <a:picLocks noChangeAspect="1"/>
            </p:cNvPicPr>
            <p:nvPr/>
          </p:nvPicPr>
          <p:blipFill>
            <a:blip r:embed="rId2"/>
            <a:srcRect t="4845"/>
            <a:stretch>
              <a:fillRect/>
            </a:stretch>
          </p:blipFill>
          <p:spPr>
            <a:xfrm>
              <a:off x="0" y="1013460"/>
              <a:ext cx="12192000" cy="5677823"/>
            </a:xfrm>
            <a:prstGeom prst="rect">
              <a:avLst/>
            </a:prstGeom>
          </p:spPr>
        </p:pic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ADC615F3-A396-6DC0-3DC6-75D804B6BF5D}"/>
                </a:ext>
              </a:extLst>
            </p:cNvPr>
            <p:cNvSpPr/>
            <p:nvPr/>
          </p:nvSpPr>
          <p:spPr>
            <a:xfrm>
              <a:off x="1" y="954911"/>
              <a:ext cx="12173584" cy="5722114"/>
            </a:xfrm>
            <a:prstGeom prst="rect">
              <a:avLst/>
            </a:prstGeom>
            <a:solidFill>
              <a:schemeClr val="bg1">
                <a:alpha val="4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600" b="1" dirty="0">
                <a:solidFill>
                  <a:sysClr val="windowText" lastClr="000000"/>
                </a:solidFill>
                <a:effectLst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</p:grp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A2F89715-F264-16A8-E5B6-80F0390DB37F}"/>
              </a:ext>
            </a:extLst>
          </p:cNvPr>
          <p:cNvCxnSpPr>
            <a:cxnSpLocks/>
            <a:stCxn id="12" idx="1"/>
          </p:cNvCxnSpPr>
          <p:nvPr/>
        </p:nvCxnSpPr>
        <p:spPr>
          <a:xfrm flipH="1">
            <a:off x="6065520" y="5762396"/>
            <a:ext cx="761125" cy="375514"/>
          </a:xfrm>
          <a:prstGeom prst="line">
            <a:avLst/>
          </a:prstGeom>
          <a:ln w="25400">
            <a:solidFill>
              <a:srgbClr val="302D5F"/>
            </a:solidFill>
          </a:ln>
          <a:effectLst>
            <a:glow rad="63500">
              <a:schemeClr val="bg1">
                <a:alpha val="40000"/>
              </a:scheme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" name="Group 10">
            <a:extLst>
              <a:ext uri="{FF2B5EF4-FFF2-40B4-BE49-F238E27FC236}">
                <a16:creationId xmlns:a16="http://schemas.microsoft.com/office/drawing/2014/main" id="{45215ACF-F88F-2402-0BE4-3A70C05C1A43}"/>
              </a:ext>
            </a:extLst>
          </p:cNvPr>
          <p:cNvGrpSpPr/>
          <p:nvPr/>
        </p:nvGrpSpPr>
        <p:grpSpPr>
          <a:xfrm>
            <a:off x="6826645" y="5468032"/>
            <a:ext cx="2946625" cy="588727"/>
            <a:chOff x="9977632" y="2697787"/>
            <a:chExt cx="1705070" cy="340668"/>
          </a:xfrm>
        </p:grpSpPr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D364CFF7-54B8-2C19-A08D-2E154BE40243}"/>
                </a:ext>
              </a:extLst>
            </p:cNvPr>
            <p:cNvSpPr/>
            <p:nvPr/>
          </p:nvSpPr>
          <p:spPr>
            <a:xfrm>
              <a:off x="9977632" y="2697787"/>
              <a:ext cx="1705070" cy="340668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302D5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288" tIns="18288" rIns="18288" bIns="18288" rtlCol="0" anchor="ctr">
              <a:noAutofit/>
            </a:bodyPr>
            <a:lstStyle/>
            <a:p>
              <a:pPr marR="0" lvl="0" algn="ctr">
                <a:lnSpc>
                  <a:spcPct val="85000"/>
                </a:lnSpc>
                <a:spcBef>
                  <a:spcPts val="900"/>
                </a:spcBef>
                <a:spcAft>
                  <a:spcPct val="0"/>
                </a:spcAft>
              </a:pPr>
              <a:endParaRPr lang="en-US" sz="1400" b="1" dirty="0">
                <a:solidFill>
                  <a:srgbClr val="302B61"/>
                </a:solidFill>
                <a:latin typeface="Calibri" pitchFamily="34" charset="0"/>
                <a:ea typeface="Times New Roman" panose="02020603050405020304" pitchFamily="18" charset="0"/>
              </a:endParaRPr>
            </a:p>
          </p:txBody>
        </p:sp>
        <p:pic>
          <p:nvPicPr>
            <p:cNvPr id="13" name="Picture 12" descr="Blount Memorial will be offering coronary artery calcium screenings |  Community | thedailytimes.com">
              <a:extLst>
                <a:ext uri="{FF2B5EF4-FFF2-40B4-BE49-F238E27FC236}">
                  <a16:creationId xmlns:a16="http://schemas.microsoft.com/office/drawing/2014/main" id="{988A4771-F541-099D-19C0-124002356AB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0020259" y="2722922"/>
              <a:ext cx="1619816" cy="290399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14" name="Group 13">
            <a:extLst>
              <a:ext uri="{FF2B5EF4-FFF2-40B4-BE49-F238E27FC236}">
                <a16:creationId xmlns:a16="http://schemas.microsoft.com/office/drawing/2014/main" id="{21C56A0D-4565-F9F0-A9EC-FA860DE650F8}"/>
              </a:ext>
            </a:extLst>
          </p:cNvPr>
          <p:cNvGrpSpPr/>
          <p:nvPr/>
        </p:nvGrpSpPr>
        <p:grpSpPr>
          <a:xfrm>
            <a:off x="5812707" y="5985658"/>
            <a:ext cx="339896" cy="339896"/>
            <a:chOff x="7934877" y="2350917"/>
            <a:chExt cx="339896" cy="339896"/>
          </a:xfrm>
        </p:grpSpPr>
        <p:sp>
          <p:nvSpPr>
            <p:cNvPr id="15" name="Oval 14">
              <a:extLst>
                <a:ext uri="{FF2B5EF4-FFF2-40B4-BE49-F238E27FC236}">
                  <a16:creationId xmlns:a16="http://schemas.microsoft.com/office/drawing/2014/main" id="{ECE57DC3-AF22-E90E-5088-099D673689DF}"/>
                </a:ext>
              </a:extLst>
            </p:cNvPr>
            <p:cNvSpPr/>
            <p:nvPr/>
          </p:nvSpPr>
          <p:spPr>
            <a:xfrm>
              <a:off x="7934877" y="2350917"/>
              <a:ext cx="339896" cy="339896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302D5F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6" name="Picture 15" descr="Blount Memorial will be offering coronary artery calcium screenings |  Community | thedailytimes.com">
              <a:extLst>
                <a:ext uri="{FF2B5EF4-FFF2-40B4-BE49-F238E27FC236}">
                  <a16:creationId xmlns:a16="http://schemas.microsoft.com/office/drawing/2014/main" id="{62A6B2DB-5CE5-2070-4309-C8657D6112B6}"/>
                </a:ext>
              </a:extLst>
            </p:cNvPr>
            <p:cNvPicPr>
              <a:picLocks noChangeAspect="1" noChangeArrowheads="1"/>
            </p:cNvPicPr>
            <p:nvPr/>
          </p:nvPicPr>
          <p:blipFill rotWithShape="1">
            <a:blip r:embed="rId3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82051"/>
            <a:stretch>
              <a:fillRect/>
            </a:stretch>
          </p:blipFill>
          <p:spPr bwMode="auto">
            <a:xfrm>
              <a:off x="7968570" y="2387402"/>
              <a:ext cx="270168" cy="26985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cxnSp>
        <p:nvCxnSpPr>
          <p:cNvPr id="17" name="Straight Connector 16">
            <a:extLst>
              <a:ext uri="{FF2B5EF4-FFF2-40B4-BE49-F238E27FC236}">
                <a16:creationId xmlns:a16="http://schemas.microsoft.com/office/drawing/2014/main" id="{01878E97-11F4-B19C-9171-6162C11ACAA4}"/>
              </a:ext>
            </a:extLst>
          </p:cNvPr>
          <p:cNvCxnSpPr>
            <a:cxnSpLocks/>
          </p:cNvCxnSpPr>
          <p:nvPr/>
        </p:nvCxnSpPr>
        <p:spPr>
          <a:xfrm flipH="1">
            <a:off x="4297501" y="5841328"/>
            <a:ext cx="1260830" cy="108825"/>
          </a:xfrm>
          <a:prstGeom prst="line">
            <a:avLst/>
          </a:prstGeom>
          <a:ln w="25400">
            <a:solidFill>
              <a:srgbClr val="009A80"/>
            </a:solidFill>
          </a:ln>
          <a:effectLst>
            <a:glow rad="63500">
              <a:schemeClr val="bg1">
                <a:alpha val="40000"/>
              </a:scheme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8" name="Group 17">
            <a:extLst>
              <a:ext uri="{FF2B5EF4-FFF2-40B4-BE49-F238E27FC236}">
                <a16:creationId xmlns:a16="http://schemas.microsoft.com/office/drawing/2014/main" id="{697CE08E-9454-3BE3-16F3-ABF54B4F2533}"/>
              </a:ext>
            </a:extLst>
          </p:cNvPr>
          <p:cNvGrpSpPr/>
          <p:nvPr/>
        </p:nvGrpSpPr>
        <p:grpSpPr>
          <a:xfrm>
            <a:off x="5425437" y="5674592"/>
            <a:ext cx="339896" cy="339896"/>
            <a:chOff x="5477427" y="4932192"/>
            <a:chExt cx="339896" cy="339896"/>
          </a:xfrm>
        </p:grpSpPr>
        <p:sp>
          <p:nvSpPr>
            <p:cNvPr id="19" name="Oval 18">
              <a:extLst>
                <a:ext uri="{FF2B5EF4-FFF2-40B4-BE49-F238E27FC236}">
                  <a16:creationId xmlns:a16="http://schemas.microsoft.com/office/drawing/2014/main" id="{A39851A3-ED7A-962B-E5B3-EA051C9A77F5}"/>
                </a:ext>
              </a:extLst>
            </p:cNvPr>
            <p:cNvSpPr/>
            <p:nvPr/>
          </p:nvSpPr>
          <p:spPr>
            <a:xfrm>
              <a:off x="5477427" y="4932192"/>
              <a:ext cx="339896" cy="339896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009A80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TextBox 19">
              <a:extLst>
                <a:ext uri="{FF2B5EF4-FFF2-40B4-BE49-F238E27FC236}">
                  <a16:creationId xmlns:a16="http://schemas.microsoft.com/office/drawing/2014/main" id="{1E648BEB-6EF1-DFB3-7A60-C4E731B597C3}"/>
                </a:ext>
              </a:extLst>
            </p:cNvPr>
            <p:cNvSpPr txBox="1"/>
            <p:nvPr/>
          </p:nvSpPr>
          <p:spPr>
            <a:xfrm>
              <a:off x="5492354" y="4985309"/>
              <a:ext cx="305516" cy="2585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>
                <a:lnSpc>
                  <a:spcPct val="80000"/>
                </a:lnSpc>
              </a:pPr>
              <a:r>
                <a:rPr lang="en-US" sz="1050" b="1" dirty="0">
                  <a:solidFill>
                    <a:srgbClr val="009A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ET</a:t>
              </a:r>
              <a:br>
                <a:rPr lang="en-US" sz="1050" b="1" dirty="0">
                  <a:solidFill>
                    <a:srgbClr val="009A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</a:br>
              <a:r>
                <a:rPr lang="en-US" sz="1050" b="1" dirty="0">
                  <a:solidFill>
                    <a:srgbClr val="009A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MG</a:t>
              </a:r>
            </a:p>
          </p:txBody>
        </p:sp>
      </p:grpSp>
      <p:cxnSp>
        <p:nvCxnSpPr>
          <p:cNvPr id="26" name="Straight Connector 25">
            <a:extLst>
              <a:ext uri="{FF2B5EF4-FFF2-40B4-BE49-F238E27FC236}">
                <a16:creationId xmlns:a16="http://schemas.microsoft.com/office/drawing/2014/main" id="{D0A81A92-360A-B8EF-406D-1238D9F100F8}"/>
              </a:ext>
            </a:extLst>
          </p:cNvPr>
          <p:cNvCxnSpPr>
            <a:cxnSpLocks/>
          </p:cNvCxnSpPr>
          <p:nvPr/>
        </p:nvCxnSpPr>
        <p:spPr>
          <a:xfrm flipH="1">
            <a:off x="5448300" y="4789649"/>
            <a:ext cx="1378345" cy="626901"/>
          </a:xfrm>
          <a:prstGeom prst="line">
            <a:avLst/>
          </a:prstGeom>
          <a:ln w="25400">
            <a:solidFill>
              <a:srgbClr val="A03653"/>
            </a:solidFill>
          </a:ln>
          <a:effectLst>
            <a:glow rad="63500">
              <a:schemeClr val="bg1">
                <a:alpha val="40000"/>
              </a:schemeClr>
            </a:glow>
          </a:effectLst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8" name="Group 27">
            <a:extLst>
              <a:ext uri="{FF2B5EF4-FFF2-40B4-BE49-F238E27FC236}">
                <a16:creationId xmlns:a16="http://schemas.microsoft.com/office/drawing/2014/main" id="{E47A1331-8FE1-D97D-C50B-33057EC10BCC}"/>
              </a:ext>
            </a:extLst>
          </p:cNvPr>
          <p:cNvGrpSpPr/>
          <p:nvPr/>
        </p:nvGrpSpPr>
        <p:grpSpPr>
          <a:xfrm>
            <a:off x="5253226" y="5243881"/>
            <a:ext cx="339896" cy="339896"/>
            <a:chOff x="2726838" y="3516377"/>
            <a:chExt cx="377625" cy="377625"/>
          </a:xfrm>
        </p:grpSpPr>
        <p:sp>
          <p:nvSpPr>
            <p:cNvPr id="29" name="Oval 28">
              <a:extLst>
                <a:ext uri="{FF2B5EF4-FFF2-40B4-BE49-F238E27FC236}">
                  <a16:creationId xmlns:a16="http://schemas.microsoft.com/office/drawing/2014/main" id="{DBAB99CE-F8A3-1232-90BA-30099284FB21}"/>
                </a:ext>
              </a:extLst>
            </p:cNvPr>
            <p:cNvSpPr/>
            <p:nvPr/>
          </p:nvSpPr>
          <p:spPr>
            <a:xfrm>
              <a:off x="2726838" y="3516377"/>
              <a:ext cx="377625" cy="377625"/>
            </a:xfrm>
            <a:prstGeom prst="ellipse">
              <a:avLst/>
            </a:prstGeom>
            <a:solidFill>
              <a:schemeClr val="bg1"/>
            </a:solidFill>
            <a:ln w="19050">
              <a:solidFill>
                <a:srgbClr val="A03653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30" name="Picture 18" descr="Fort Sanders Regional Medical Center | Knoxville TN">
              <a:extLst>
                <a:ext uri="{FF2B5EF4-FFF2-40B4-BE49-F238E27FC236}">
                  <a16:creationId xmlns:a16="http://schemas.microsoft.com/office/drawing/2014/main" id="{C0F67CC7-6C18-4D1F-C4AD-7F6146C0D80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clrChange>
                <a:clrFrom>
                  <a:srgbClr val="FFFFFF"/>
                </a:clrFrom>
                <a:clrTo>
                  <a:srgbClr val="FFFFFF">
                    <a:alpha val="0"/>
                  </a:srgbClr>
                </a:clrTo>
              </a:clrChang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2269" t="13686" r="12994" b="13577"/>
            <a:stretch>
              <a:fillRect/>
            </a:stretch>
          </p:blipFill>
          <p:spPr bwMode="auto">
            <a:xfrm>
              <a:off x="2759157" y="3555124"/>
              <a:ext cx="306653" cy="298447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9D6BFC49-6B68-33FB-3F86-FBE4BBDB0589}"/>
              </a:ext>
            </a:extLst>
          </p:cNvPr>
          <p:cNvGrpSpPr/>
          <p:nvPr/>
        </p:nvGrpSpPr>
        <p:grpSpPr>
          <a:xfrm>
            <a:off x="8234392" y="2327275"/>
            <a:ext cx="3690907" cy="1020704"/>
            <a:chOff x="8234392" y="2327275"/>
            <a:chExt cx="3690907" cy="1020704"/>
          </a:xfrm>
        </p:grpSpPr>
        <p:cxnSp>
          <p:nvCxnSpPr>
            <p:cNvPr id="43" name="Straight Connector 42">
              <a:extLst>
                <a:ext uri="{FF2B5EF4-FFF2-40B4-BE49-F238E27FC236}">
                  <a16:creationId xmlns:a16="http://schemas.microsoft.com/office/drawing/2014/main" id="{3449EAAB-658B-EC62-F046-AB241827EFB7}"/>
                </a:ext>
              </a:extLst>
            </p:cNvPr>
            <p:cNvCxnSpPr>
              <a:cxnSpLocks/>
              <a:stCxn id="44" idx="1"/>
            </p:cNvCxnSpPr>
            <p:nvPr/>
          </p:nvCxnSpPr>
          <p:spPr>
            <a:xfrm flipH="1">
              <a:off x="8420100" y="2627474"/>
              <a:ext cx="737388" cy="544351"/>
            </a:xfrm>
            <a:prstGeom prst="line">
              <a:avLst/>
            </a:prstGeom>
            <a:ln w="25400">
              <a:solidFill>
                <a:srgbClr val="A03653"/>
              </a:solidFill>
            </a:ln>
            <a:effectLst>
              <a:glow rad="63500">
                <a:schemeClr val="bg1">
                  <a:alpha val="40000"/>
                </a:scheme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72169867-F814-AC95-7AAF-B5675797EF66}"/>
                </a:ext>
              </a:extLst>
            </p:cNvPr>
            <p:cNvSpPr/>
            <p:nvPr/>
          </p:nvSpPr>
          <p:spPr>
            <a:xfrm>
              <a:off x="9157488" y="2327275"/>
              <a:ext cx="2767811" cy="600398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A03653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288" tIns="18288" rIns="18288" bIns="18288" rtlCol="0" anchor="ctr">
              <a:noAutofit/>
            </a:bodyPr>
            <a:lstStyle/>
            <a:p>
              <a:pPr marR="0" lvl="0" algn="ctr">
                <a:lnSpc>
                  <a:spcPct val="85000"/>
                </a:lnSpc>
                <a:spcBef>
                  <a:spcPts val="900"/>
                </a:spcBef>
                <a:spcAft>
                  <a:spcPct val="0"/>
                </a:spcAft>
              </a:pPr>
              <a:r>
                <a:rPr lang="en-US" sz="2000" b="1" dirty="0">
                  <a:solidFill>
                    <a:srgbClr val="A03653"/>
                  </a:solidFill>
                  <a:latin typeface="Calibri" pitchFamily="34" charset="0"/>
                  <a:ea typeface="Times New Roman" panose="02020603050405020304" pitchFamily="18" charset="0"/>
                </a:rPr>
                <a:t>Covenant Health Diagnostics - South</a:t>
              </a:r>
            </a:p>
          </p:txBody>
        </p: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9246319A-4DFC-C0FD-B544-637E8C8116F4}"/>
                </a:ext>
              </a:extLst>
            </p:cNvPr>
            <p:cNvGrpSpPr/>
            <p:nvPr/>
          </p:nvGrpSpPr>
          <p:grpSpPr>
            <a:xfrm>
              <a:off x="8234392" y="3008083"/>
              <a:ext cx="339896" cy="339896"/>
              <a:chOff x="2726838" y="3516377"/>
              <a:chExt cx="377625" cy="377625"/>
            </a:xfrm>
          </p:grpSpPr>
          <p:sp>
            <p:nvSpPr>
              <p:cNvPr id="41" name="Oval 40">
                <a:extLst>
                  <a:ext uri="{FF2B5EF4-FFF2-40B4-BE49-F238E27FC236}">
                    <a16:creationId xmlns:a16="http://schemas.microsoft.com/office/drawing/2014/main" id="{3A4BDD71-067A-1B50-795B-EEF56C2FDB1D}"/>
                  </a:ext>
                </a:extLst>
              </p:cNvPr>
              <p:cNvSpPr/>
              <p:nvPr/>
            </p:nvSpPr>
            <p:spPr>
              <a:xfrm>
                <a:off x="2726838" y="3516377"/>
                <a:ext cx="377625" cy="377625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A03653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pic>
            <p:nvPicPr>
              <p:cNvPr id="42" name="Picture 18" descr="Fort Sanders Regional Medical Center | Knoxville TN">
                <a:extLst>
                  <a:ext uri="{FF2B5EF4-FFF2-40B4-BE49-F238E27FC236}">
                    <a16:creationId xmlns:a16="http://schemas.microsoft.com/office/drawing/2014/main" id="{93E29D4E-0C56-0F05-EB08-486F74C3C727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2269" t="13686" r="12994" b="13577"/>
              <a:stretch>
                <a:fillRect/>
              </a:stretch>
            </p:blipFill>
            <p:spPr bwMode="auto">
              <a:xfrm>
                <a:off x="2759157" y="3555124"/>
                <a:ext cx="306653" cy="29844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3F079F45-36FF-C302-8382-B5B0E4DCF53D}"/>
              </a:ext>
            </a:extLst>
          </p:cNvPr>
          <p:cNvGrpSpPr/>
          <p:nvPr/>
        </p:nvGrpSpPr>
        <p:grpSpPr>
          <a:xfrm>
            <a:off x="2281635" y="1861128"/>
            <a:ext cx="2323705" cy="1473496"/>
            <a:chOff x="2281635" y="1861128"/>
            <a:chExt cx="2323705" cy="1473496"/>
          </a:xfrm>
        </p:grpSpPr>
        <p:cxnSp>
          <p:nvCxnSpPr>
            <p:cNvPr id="45" name="Straight Connector 44">
              <a:extLst>
                <a:ext uri="{FF2B5EF4-FFF2-40B4-BE49-F238E27FC236}">
                  <a16:creationId xmlns:a16="http://schemas.microsoft.com/office/drawing/2014/main" id="{5F616FC7-BE31-B071-4CB7-03A0361CE95E}"/>
                </a:ext>
              </a:extLst>
            </p:cNvPr>
            <p:cNvCxnSpPr>
              <a:cxnSpLocks/>
              <a:stCxn id="46" idx="2"/>
            </p:cNvCxnSpPr>
            <p:nvPr/>
          </p:nvCxnSpPr>
          <p:spPr>
            <a:xfrm flipH="1">
              <a:off x="3267075" y="2461526"/>
              <a:ext cx="176413" cy="700774"/>
            </a:xfrm>
            <a:prstGeom prst="line">
              <a:avLst/>
            </a:prstGeom>
            <a:ln w="25400">
              <a:solidFill>
                <a:srgbClr val="A03653"/>
              </a:solidFill>
            </a:ln>
            <a:effectLst>
              <a:glow rad="63500">
                <a:schemeClr val="bg1">
                  <a:alpha val="40000"/>
                </a:schemeClr>
              </a:glow>
            </a:effectLst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68D4BC8D-645F-2C65-1E73-84C40911503A}"/>
                </a:ext>
              </a:extLst>
            </p:cNvPr>
            <p:cNvSpPr/>
            <p:nvPr/>
          </p:nvSpPr>
          <p:spPr>
            <a:xfrm>
              <a:off x="2281635" y="1861128"/>
              <a:ext cx="2323705" cy="600398"/>
            </a:xfrm>
            <a:prstGeom prst="rect">
              <a:avLst/>
            </a:prstGeom>
            <a:solidFill>
              <a:schemeClr val="bg1"/>
            </a:solidFill>
            <a:ln w="25400">
              <a:solidFill>
                <a:srgbClr val="A03653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lIns="18288" tIns="18288" rIns="18288" bIns="18288" rtlCol="0" anchor="ctr">
              <a:noAutofit/>
            </a:bodyPr>
            <a:lstStyle/>
            <a:p>
              <a:pPr marR="0" lvl="0" algn="ctr">
                <a:lnSpc>
                  <a:spcPct val="85000"/>
                </a:lnSpc>
                <a:spcBef>
                  <a:spcPts val="900"/>
                </a:spcBef>
                <a:spcAft>
                  <a:spcPct val="0"/>
                </a:spcAft>
              </a:pPr>
              <a:r>
                <a:rPr lang="en-US" sz="2000" b="1" dirty="0">
                  <a:solidFill>
                    <a:srgbClr val="A03653"/>
                  </a:solidFill>
                  <a:latin typeface="Calibri" pitchFamily="34" charset="0"/>
                  <a:ea typeface="Times New Roman" panose="02020603050405020304" pitchFamily="18" charset="0"/>
                </a:rPr>
                <a:t>Covenant Health Diagnostics - West</a:t>
              </a:r>
            </a:p>
          </p:txBody>
        </p:sp>
        <p:grpSp>
          <p:nvGrpSpPr>
            <p:cNvPr id="37" name="Group 36">
              <a:extLst>
                <a:ext uri="{FF2B5EF4-FFF2-40B4-BE49-F238E27FC236}">
                  <a16:creationId xmlns:a16="http://schemas.microsoft.com/office/drawing/2014/main" id="{2A9B07E2-461D-5067-60D9-745F4899611F}"/>
                </a:ext>
              </a:extLst>
            </p:cNvPr>
            <p:cNvGrpSpPr/>
            <p:nvPr/>
          </p:nvGrpSpPr>
          <p:grpSpPr>
            <a:xfrm>
              <a:off x="3103592" y="2994728"/>
              <a:ext cx="339896" cy="339896"/>
              <a:chOff x="2726838" y="3516377"/>
              <a:chExt cx="377625" cy="377625"/>
            </a:xfrm>
          </p:grpSpPr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ACA6DF56-3174-2508-464F-FAD18EF1B3F5}"/>
                  </a:ext>
                </a:extLst>
              </p:cNvPr>
              <p:cNvSpPr/>
              <p:nvPr/>
            </p:nvSpPr>
            <p:spPr>
              <a:xfrm>
                <a:off x="2726838" y="3516377"/>
                <a:ext cx="377625" cy="377625"/>
              </a:xfrm>
              <a:prstGeom prst="ellipse">
                <a:avLst/>
              </a:prstGeom>
              <a:solidFill>
                <a:schemeClr val="bg1"/>
              </a:solidFill>
              <a:ln w="19050">
                <a:solidFill>
                  <a:srgbClr val="A03653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pic>
            <p:nvPicPr>
              <p:cNvPr id="39" name="Picture 18" descr="Fort Sanders Regional Medical Center | Knoxville TN">
                <a:extLst>
                  <a:ext uri="{FF2B5EF4-FFF2-40B4-BE49-F238E27FC236}">
                    <a16:creationId xmlns:a16="http://schemas.microsoft.com/office/drawing/2014/main" id="{1A2D8E0D-E4F6-3A10-A7CE-9AC31D09E956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4" cstate="print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2269" t="13686" r="12994" b="13577"/>
              <a:stretch>
                <a:fillRect/>
              </a:stretch>
            </p:blipFill>
            <p:spPr bwMode="auto">
              <a:xfrm>
                <a:off x="2759157" y="3555124"/>
                <a:ext cx="306653" cy="29844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8CF35C78-5684-4562-FDB3-4251D5248B85}"/>
              </a:ext>
            </a:extLst>
          </p:cNvPr>
          <p:cNvGrpSpPr/>
          <p:nvPr/>
        </p:nvGrpSpPr>
        <p:grpSpPr>
          <a:xfrm>
            <a:off x="0" y="0"/>
            <a:ext cx="12192001" cy="1015365"/>
            <a:chOff x="152400" y="152400"/>
            <a:chExt cx="12192001" cy="1015365"/>
          </a:xfrm>
        </p:grpSpPr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4E314AE2-6520-477C-8348-B358667C3E2F}"/>
                </a:ext>
              </a:extLst>
            </p:cNvPr>
            <p:cNvSpPr/>
            <p:nvPr userDrawn="1"/>
          </p:nvSpPr>
          <p:spPr>
            <a:xfrm>
              <a:off x="152401" y="657225"/>
              <a:ext cx="12192000" cy="51054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800"/>
            </a:p>
          </p:txBody>
        </p:sp>
        <p:pic>
          <p:nvPicPr>
            <p:cNvPr id="63" name="Picture 2" descr="C:\Documents and Settings\bthomp1\Desktop\Jobs\11-06-09 - Baxter - Barrett\Graphics\baxter - background.png">
              <a:extLst>
                <a:ext uri="{FF2B5EF4-FFF2-40B4-BE49-F238E27FC236}">
                  <a16:creationId xmlns:a16="http://schemas.microsoft.com/office/drawing/2014/main" id="{0D6B0459-5808-9936-48A3-96E7D3C53D19}"/>
                </a:ext>
              </a:extLst>
            </p:cNvPr>
            <p:cNvPicPr>
              <a:picLocks noChangeAspect="1" noChangeArrowheads="1"/>
            </p:cNvPicPr>
            <p:nvPr userDrawn="1"/>
          </p:nvPicPr>
          <p:blipFill>
            <a:blip r:embed="rId5"/>
            <a:srcRect b="87728"/>
            <a:stretch>
              <a:fillRect/>
            </a:stretch>
          </p:blipFill>
          <p:spPr bwMode="auto">
            <a:xfrm>
              <a:off x="152400" y="152400"/>
              <a:ext cx="12192000" cy="1013460"/>
            </a:xfrm>
            <a:prstGeom prst="rect">
              <a:avLst/>
            </a:prstGeom>
            <a:noFill/>
            <a:ln w="9525">
              <a:noFill/>
              <a:miter lim="800000"/>
            </a:ln>
          </p:spPr>
        </p:pic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AD20264E-A68C-2CD2-8657-525530F9C0D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Closer Patient Option for Dedicated Imaging Services</a:t>
            </a:r>
          </a:p>
        </p:txBody>
      </p:sp>
      <p:sp>
        <p:nvSpPr>
          <p:cNvPr id="64" name="Text Placeholder 63">
            <a:extLst>
              <a:ext uri="{FF2B5EF4-FFF2-40B4-BE49-F238E27FC236}">
                <a16:creationId xmlns:a16="http://schemas.microsoft.com/office/drawing/2014/main" id="{1959CBF5-74D8-988E-BE84-CFD12B579FDA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21D950B7-625F-C78A-CC6E-BD0329316E16}"/>
              </a:ext>
            </a:extLst>
          </p:cNvPr>
          <p:cNvSpPr/>
          <p:nvPr/>
        </p:nvSpPr>
        <p:spPr>
          <a:xfrm>
            <a:off x="6826645" y="4220541"/>
            <a:ext cx="2512088" cy="834197"/>
          </a:xfrm>
          <a:prstGeom prst="rect">
            <a:avLst/>
          </a:prstGeom>
          <a:solidFill>
            <a:schemeClr val="bg1"/>
          </a:solidFill>
          <a:ln w="25400">
            <a:solidFill>
              <a:srgbClr val="A03653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18288" tIns="18288" rIns="18288" bIns="18288" rtlCol="0" anchor="ctr">
            <a:noAutofit/>
          </a:bodyPr>
          <a:lstStyle/>
          <a:p>
            <a:pPr marR="0" lvl="0" algn="ctr">
              <a:lnSpc>
                <a:spcPct val="85000"/>
              </a:lnSpc>
              <a:spcBef>
                <a:spcPts val="900"/>
              </a:spcBef>
              <a:spcAft>
                <a:spcPct val="0"/>
              </a:spcAft>
            </a:pPr>
            <a:r>
              <a:rPr lang="en-US" sz="2000" b="1" dirty="0">
                <a:solidFill>
                  <a:srgbClr val="A03653"/>
                </a:solidFill>
                <a:latin typeface="Calibri" pitchFamily="34" charset="0"/>
                <a:ea typeface="Times New Roman" panose="02020603050405020304" pitchFamily="18" charset="0"/>
              </a:rPr>
              <a:t>Covenant Health Diagnostics – Blount County</a:t>
            </a:r>
          </a:p>
        </p:txBody>
      </p:sp>
      <p:grpSp>
        <p:nvGrpSpPr>
          <p:cNvPr id="53" name="Group 52">
            <a:extLst>
              <a:ext uri="{FF2B5EF4-FFF2-40B4-BE49-F238E27FC236}">
                <a16:creationId xmlns:a16="http://schemas.microsoft.com/office/drawing/2014/main" id="{FC2FE08D-DD37-C38A-3DD7-74BFCE8B36B0}"/>
              </a:ext>
            </a:extLst>
          </p:cNvPr>
          <p:cNvGrpSpPr/>
          <p:nvPr/>
        </p:nvGrpSpPr>
        <p:grpSpPr>
          <a:xfrm>
            <a:off x="1900977" y="5378449"/>
            <a:ext cx="2551734" cy="1073151"/>
            <a:chOff x="1900977" y="3965574"/>
            <a:chExt cx="2551734" cy="1073151"/>
          </a:xfrm>
        </p:grpSpPr>
        <p:grpSp>
          <p:nvGrpSpPr>
            <p:cNvPr id="54" name="Group 53">
              <a:extLst>
                <a:ext uri="{FF2B5EF4-FFF2-40B4-BE49-F238E27FC236}">
                  <a16:creationId xmlns:a16="http://schemas.microsoft.com/office/drawing/2014/main" id="{BE20DF52-BEC4-645A-8647-79FA780D8B3B}"/>
                </a:ext>
              </a:extLst>
            </p:cNvPr>
            <p:cNvGrpSpPr/>
            <p:nvPr/>
          </p:nvGrpSpPr>
          <p:grpSpPr>
            <a:xfrm>
              <a:off x="1900977" y="3965574"/>
              <a:ext cx="2551734" cy="1073151"/>
              <a:chOff x="2934666" y="5696630"/>
              <a:chExt cx="2551734" cy="1073151"/>
            </a:xfrm>
          </p:grpSpPr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E0792B7B-8F1E-3D47-6545-0551F279347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2934666" y="5696630"/>
                <a:ext cx="2551734" cy="1073151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rgbClr val="009A80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685800" tIns="0" rIns="0" bIns="0" rtlCol="0" anchor="ctr"/>
              <a:lstStyle/>
              <a:p>
                <a:pPr marL="0" marR="0" lvl="0" indent="0" algn="l" defTabSz="914400" rtl="0" eaLnBrk="1" fontAlgn="auto" latinLnBrk="0" hangingPunct="1">
                  <a:lnSpc>
                    <a:spcPct val="85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400" b="1" i="0" u="none" strike="noStrike" kern="1200" cap="none" spc="60" normalizeH="0" baseline="0" noProof="0" dirty="0">
                  <a:ln>
                    <a:noFill/>
                  </a:ln>
                  <a:solidFill>
                    <a:srgbClr val="75479C"/>
                  </a:solidFill>
                  <a:effectLst/>
                  <a:uLnTx/>
                  <a:uFillTx/>
                  <a:latin typeface="Garamond" panose="02020404030301010803" pitchFamily="18" charset="0"/>
                  <a:ea typeface="+mn-ea"/>
                  <a:cs typeface="Times New Roman" panose="02020603050405020304" pitchFamily="18" charset="0"/>
                </a:endParaRPr>
              </a:p>
            </p:txBody>
          </p:sp>
          <p:sp>
            <p:nvSpPr>
              <p:cNvPr id="67" name="TextBox 66">
                <a:extLst>
                  <a:ext uri="{FF2B5EF4-FFF2-40B4-BE49-F238E27FC236}">
                    <a16:creationId xmlns:a16="http://schemas.microsoft.com/office/drawing/2014/main" id="{5EB6050B-453C-1123-3977-D1F9B796E4C4}"/>
                  </a:ext>
                </a:extLst>
              </p:cNvPr>
              <p:cNvSpPr txBox="1"/>
              <p:nvPr/>
            </p:nvSpPr>
            <p:spPr>
              <a:xfrm>
                <a:off x="3007042" y="5791363"/>
                <a:ext cx="962975" cy="369332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l"/>
                <a:r>
                  <a:rPr lang="en-US" sz="2400" b="1" dirty="0">
                    <a:solidFill>
                      <a:srgbClr val="009A80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ETMG</a:t>
                </a:r>
              </a:p>
            </p:txBody>
          </p:sp>
          <p:sp>
            <p:nvSpPr>
              <p:cNvPr id="68" name="TextBox 67">
                <a:extLst>
                  <a:ext uri="{FF2B5EF4-FFF2-40B4-BE49-F238E27FC236}">
                    <a16:creationId xmlns:a16="http://schemas.microsoft.com/office/drawing/2014/main" id="{45A02D0B-B9AC-E3A6-6DB3-DF5289D57C4B}"/>
                  </a:ext>
                </a:extLst>
              </p:cNvPr>
              <p:cNvSpPr txBox="1"/>
              <p:nvPr/>
            </p:nvSpPr>
            <p:spPr>
              <a:xfrm>
                <a:off x="4073366" y="5758025"/>
                <a:ext cx="1335882" cy="430887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l"/>
                <a:r>
                  <a:rPr lang="en-US" sz="1400" i="1" dirty="0">
                    <a:solidFill>
                      <a:srgbClr val="009A80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East Tennessee Medical Group</a:t>
                </a:r>
              </a:p>
            </p:txBody>
          </p:sp>
          <p:cxnSp>
            <p:nvCxnSpPr>
              <p:cNvPr id="69" name="Straight Connector 68">
                <a:extLst>
                  <a:ext uri="{FF2B5EF4-FFF2-40B4-BE49-F238E27FC236}">
                    <a16:creationId xmlns:a16="http://schemas.microsoft.com/office/drawing/2014/main" id="{540A126C-CE84-6FBE-8C9B-16683AED1A4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99548" y="5735560"/>
                <a:ext cx="0" cy="470535"/>
              </a:xfrm>
              <a:prstGeom prst="line">
                <a:avLst/>
              </a:prstGeom>
              <a:ln>
                <a:solidFill>
                  <a:srgbClr val="009A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EAD3C3B5-E665-26EB-0DF8-83D5441DBF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21813" y="6284835"/>
                <a:ext cx="2377440" cy="0"/>
              </a:xfrm>
              <a:prstGeom prst="line">
                <a:avLst/>
              </a:prstGeom>
              <a:ln>
                <a:solidFill>
                  <a:srgbClr val="009A8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" name="TextBox 70">
                <a:extLst>
                  <a:ext uri="{FF2B5EF4-FFF2-40B4-BE49-F238E27FC236}">
                    <a16:creationId xmlns:a16="http://schemas.microsoft.com/office/drawing/2014/main" id="{5EFA92E8-DEE0-A28A-E7C2-9E0AD37DE7FC}"/>
                  </a:ext>
                </a:extLst>
              </p:cNvPr>
              <p:cNvSpPr txBox="1"/>
              <p:nvPr/>
            </p:nvSpPr>
            <p:spPr>
              <a:xfrm>
                <a:off x="3127215" y="6300950"/>
                <a:ext cx="2186373" cy="153888"/>
              </a:xfrm>
              <a:prstGeom prst="rect">
                <a:avLst/>
              </a:prstGeom>
              <a:noFill/>
            </p:spPr>
            <p:txBody>
              <a:bodyPr wrap="square" lIns="0" tIns="0" rIns="0" bIns="0" rtlCol="0">
                <a:spAutoFit/>
              </a:bodyPr>
              <a:lstStyle/>
              <a:p>
                <a:pPr algn="ctr"/>
                <a:r>
                  <a:rPr lang="en-US" sz="1000" i="1" dirty="0">
                    <a:solidFill>
                      <a:srgbClr val="302B61"/>
                    </a:solidFill>
                    <a:latin typeface="Arial" panose="020B0604020202020204" pitchFamily="34" charset="0"/>
                    <a:cs typeface="Arial" panose="020B0604020202020204" pitchFamily="34" charset="0"/>
                  </a:rPr>
                  <a:t>Owned and operated by </a:t>
                </a:r>
              </a:p>
            </p:txBody>
          </p:sp>
        </p:grpSp>
        <p:grpSp>
          <p:nvGrpSpPr>
            <p:cNvPr id="55" name="Group 54">
              <a:extLst>
                <a:ext uri="{FF2B5EF4-FFF2-40B4-BE49-F238E27FC236}">
                  <a16:creationId xmlns:a16="http://schemas.microsoft.com/office/drawing/2014/main" id="{6D1D0B7F-88AB-0BB1-5745-D8A790FBC6E1}"/>
                </a:ext>
              </a:extLst>
            </p:cNvPr>
            <p:cNvGrpSpPr/>
            <p:nvPr/>
          </p:nvGrpSpPr>
          <p:grpSpPr>
            <a:xfrm>
              <a:off x="2596507" y="4733977"/>
              <a:ext cx="1213493" cy="217554"/>
              <a:chOff x="2320206" y="3610191"/>
              <a:chExt cx="1724820" cy="309224"/>
            </a:xfrm>
          </p:grpSpPr>
          <p:pic>
            <p:nvPicPr>
              <p:cNvPr id="56" name="Picture 55" descr="Blount Memorial will be offering coronary artery calcium screenings |  Community | thedailytimes.com">
                <a:extLst>
                  <a:ext uri="{FF2B5EF4-FFF2-40B4-BE49-F238E27FC236}">
                    <a16:creationId xmlns:a16="http://schemas.microsoft.com/office/drawing/2014/main" id="{0360ED8D-319F-54F9-6602-DA98AB82C763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3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r="81447"/>
              <a:stretch>
                <a:fillRect/>
              </a:stretch>
            </p:blipFill>
            <p:spPr bwMode="auto">
              <a:xfrm>
                <a:off x="2320206" y="3610191"/>
                <a:ext cx="320002" cy="309224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65" name="Picture 64" descr="Blount Memorial will be offering coronary artery calcium screenings |  Community | thedailytimes.com">
                <a:extLst>
                  <a:ext uri="{FF2B5EF4-FFF2-40B4-BE49-F238E27FC236}">
                    <a16:creationId xmlns:a16="http://schemas.microsoft.com/office/drawing/2014/main" id="{B9F68EE0-3F05-7050-89A9-BC4486EEE069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 rotWithShape="1">
              <a:blip r:embed="rId3">
                <a:clrChange>
                  <a:clrFrom>
                    <a:srgbClr val="FFFFFF"/>
                  </a:clrFrom>
                  <a:clrTo>
                    <a:srgbClr val="FFFFFF">
                      <a:alpha val="0"/>
                    </a:srgbClr>
                  </a:clrTo>
                </a:clrChange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9642" b="38732"/>
              <a:stretch>
                <a:fillRect/>
              </a:stretch>
            </p:blipFill>
            <p:spPr bwMode="auto">
              <a:xfrm>
                <a:off x="2658998" y="3668270"/>
                <a:ext cx="1386028" cy="189455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</p:grpSp>
      </p:grpSp>
    </p:spTree>
    <p:extLst>
      <p:ext uri="{BB962C8B-B14F-4D97-AF65-F5344CB8AC3E}">
        <p14:creationId xmlns:p14="http://schemas.microsoft.com/office/powerpoint/2010/main" val="278942325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 xmlns:a16="http://schemas.microsoft.com/office/drawing/2014/main" xmlns:a14="http://schemas.microsoft.com/office/drawing/2010/main" xmlns:p14="http://schemas.microsoft.com/office/powerpoint/2010/main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B49E4823-D1EF-7D56-8F99-85317CD80E1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5F43D47-97E9-D26C-7854-5AA42991A2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High Capacity at Hospital-Based MRI Providers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B8249CE-350F-3B53-45E1-E5826F55E696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/>
        <p:txBody>
          <a:bodyPr/>
          <a:lstStyle/>
          <a:p>
            <a:r>
              <a:rPr lang="en-US" dirty="0"/>
              <a:t>HFC Medical </a:t>
            </a:r>
            <a:r>
              <a:rPr lang="en-US"/>
              <a:t>Equipment Report</a:t>
            </a:r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935553AE-E303-80E1-41D1-28CBB722A17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02129883"/>
              </p:ext>
            </p:extLst>
          </p:nvPr>
        </p:nvGraphicFramePr>
        <p:xfrm>
          <a:off x="495300" y="1435100"/>
          <a:ext cx="11201400" cy="4775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20" name="TextBox 19">
            <a:extLst>
              <a:ext uri="{FF2B5EF4-FFF2-40B4-BE49-F238E27FC236}">
                <a16:creationId xmlns:a16="http://schemas.microsoft.com/office/drawing/2014/main" id="{31ED1DAF-8BA4-8B96-F590-97793D004164}"/>
              </a:ext>
            </a:extLst>
          </p:cNvPr>
          <p:cNvSpPr txBox="1"/>
          <p:nvPr/>
        </p:nvSpPr>
        <p:spPr>
          <a:xfrm rot="16200000">
            <a:off x="-1330960" y="3091934"/>
            <a:ext cx="357632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b="1" i="0" u="none" strike="noStrike" kern="1200" baseline="0">
                <a:solidFill>
                  <a:prstClr val="white">
                    <a:lumMod val="50000"/>
                  </a:prstClr>
                </a:solidFill>
                <a:latin typeface="Arial" panose="020B0604020202020204" pitchFamily="34" charset="0"/>
                <a:ea typeface="+mn-ea"/>
                <a:cs typeface="Arial" panose="020B0604020202020204" pitchFamily="34" charset="0"/>
              </a:defRPr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prstClr val="white">
                    <a:lumMod val="50000"/>
                  </a:prstClr>
                </a:solidFill>
                <a:effectLst/>
                <a:uLnTx/>
                <a:uFillTx/>
                <a:latin typeface="Arial" panose="020B0604020202020204" pitchFamily="34" charset="0"/>
                <a:ea typeface="+mn-ea"/>
                <a:cs typeface="Arial" panose="020B0604020202020204" pitchFamily="34" charset="0"/>
              </a:rPr>
              <a:t>Average Procedures per Unit</a:t>
            </a:r>
          </a:p>
        </p:txBody>
      </p:sp>
      <p:sp>
        <p:nvSpPr>
          <p:cNvPr id="27" name="Rectangle 26">
            <a:extLst>
              <a:ext uri="{FF2B5EF4-FFF2-40B4-BE49-F238E27FC236}">
                <a16:creationId xmlns:a16="http://schemas.microsoft.com/office/drawing/2014/main" id="{55D7ABFD-1AB6-7188-75F7-2F5511B2DB31}"/>
              </a:ext>
            </a:extLst>
          </p:cNvPr>
          <p:cNvSpPr>
            <a:spLocks/>
          </p:cNvSpPr>
          <p:nvPr/>
        </p:nvSpPr>
        <p:spPr>
          <a:xfrm>
            <a:off x="7904529" y="5676464"/>
            <a:ext cx="2551734" cy="588727"/>
          </a:xfrm>
          <a:prstGeom prst="rect">
            <a:avLst/>
          </a:prstGeom>
          <a:solidFill>
            <a:schemeClr val="bg1"/>
          </a:solidFill>
          <a:ln w="28575">
            <a:solidFill>
              <a:srgbClr val="302B6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60" normalizeH="0" baseline="0" noProof="0">
              <a:ln>
                <a:noFill/>
              </a:ln>
              <a:solidFill>
                <a:srgbClr val="75479C"/>
              </a:solidFill>
              <a:effectLst/>
              <a:uLnTx/>
              <a:uFillTx/>
              <a:latin typeface="Garamond" panose="02020404030301010803" pitchFamily="18" charset="0"/>
              <a:ea typeface="+mn-ea"/>
              <a:cs typeface="Times New Roman" panose="02020603050405020304" pitchFamily="18" charset="0"/>
            </a:endParaRPr>
          </a:p>
        </p:txBody>
      </p:sp>
      <p:sp>
        <p:nvSpPr>
          <p:cNvPr id="34" name="Rectangle 33">
            <a:extLst>
              <a:ext uri="{FF2B5EF4-FFF2-40B4-BE49-F238E27FC236}">
                <a16:creationId xmlns:a16="http://schemas.microsoft.com/office/drawing/2014/main" id="{64F62893-9C04-35AD-45BB-CFD7FDD0E62C}"/>
              </a:ext>
            </a:extLst>
          </p:cNvPr>
          <p:cNvSpPr>
            <a:spLocks/>
          </p:cNvSpPr>
          <p:nvPr/>
        </p:nvSpPr>
        <p:spPr>
          <a:xfrm>
            <a:off x="6632776" y="5447819"/>
            <a:ext cx="5095240" cy="104622"/>
          </a:xfrm>
          <a:prstGeom prst="rect">
            <a:avLst/>
          </a:prstGeom>
          <a:solidFill>
            <a:srgbClr val="302B61"/>
          </a:solidFill>
          <a:ln w="285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60" normalizeH="0" baseline="0" noProof="0">
              <a:ln>
                <a:noFill/>
              </a:ln>
              <a:solidFill>
                <a:srgbClr val="75479C"/>
              </a:solidFill>
              <a:effectLst/>
              <a:uLnTx/>
              <a:uFillTx/>
              <a:latin typeface="Garamond" panose="02020404030301010803" pitchFamily="18" charset="0"/>
              <a:ea typeface="+mn-ea"/>
              <a:cs typeface="Times New Roman" panose="02020603050405020304" pitchFamily="18" charset="0"/>
            </a:endParaRPr>
          </a:p>
        </p:txBody>
      </p:sp>
      <p:cxnSp>
        <p:nvCxnSpPr>
          <p:cNvPr id="39" name="Straight Connector 38">
            <a:extLst>
              <a:ext uri="{FF2B5EF4-FFF2-40B4-BE49-F238E27FC236}">
                <a16:creationId xmlns:a16="http://schemas.microsoft.com/office/drawing/2014/main" id="{849BC2F1-36A9-C9F0-ACD0-1EBDFF3F05D3}"/>
              </a:ext>
            </a:extLst>
          </p:cNvPr>
          <p:cNvCxnSpPr>
            <a:cxnSpLocks/>
          </p:cNvCxnSpPr>
          <p:nvPr/>
        </p:nvCxnSpPr>
        <p:spPr>
          <a:xfrm>
            <a:off x="6577748" y="1238250"/>
            <a:ext cx="0" cy="3819887"/>
          </a:xfrm>
          <a:prstGeom prst="line">
            <a:avLst/>
          </a:prstGeom>
          <a:ln w="31750">
            <a:gradFill flip="none" rotWithShape="1">
              <a:gsLst>
                <a:gs pos="68000">
                  <a:schemeClr val="bg1">
                    <a:lumMod val="50000"/>
                  </a:schemeClr>
                </a:gs>
                <a:gs pos="100000">
                  <a:schemeClr val="bg1">
                    <a:lumMod val="75000"/>
                    <a:alpha val="0"/>
                  </a:schemeClr>
                </a:gs>
              </a:gsLst>
              <a:lin ang="16200000" scaled="1"/>
              <a:tileRect/>
            </a:gra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5" name="Group 4">
            <a:extLst>
              <a:ext uri="{FF2B5EF4-FFF2-40B4-BE49-F238E27FC236}">
                <a16:creationId xmlns:a16="http://schemas.microsoft.com/office/drawing/2014/main" id="{AEE989E9-1A00-0B16-16E4-07080AE14E6D}"/>
              </a:ext>
            </a:extLst>
          </p:cNvPr>
          <p:cNvGrpSpPr/>
          <p:nvPr/>
        </p:nvGrpSpPr>
        <p:grpSpPr>
          <a:xfrm>
            <a:off x="567337" y="3456006"/>
            <a:ext cx="14084644" cy="518620"/>
            <a:chOff x="567337" y="1987467"/>
            <a:chExt cx="14084644" cy="518620"/>
          </a:xfrm>
        </p:grpSpPr>
        <p:grpSp>
          <p:nvGrpSpPr>
            <p:cNvPr id="10" name="Group 9">
              <a:extLst>
                <a:ext uri="{FF2B5EF4-FFF2-40B4-BE49-F238E27FC236}">
                  <a16:creationId xmlns:a16="http://schemas.microsoft.com/office/drawing/2014/main" id="{DF982EAA-EDF9-69AF-0BA1-7C7992AC166B}"/>
                </a:ext>
              </a:extLst>
            </p:cNvPr>
            <p:cNvGrpSpPr/>
            <p:nvPr/>
          </p:nvGrpSpPr>
          <p:grpSpPr>
            <a:xfrm>
              <a:off x="567337" y="1987467"/>
              <a:ext cx="11129363" cy="400110"/>
              <a:chOff x="567337" y="1791982"/>
              <a:chExt cx="11129363" cy="400110"/>
            </a:xfrm>
          </p:grpSpPr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0AD72AF8-7756-6056-D822-24648541935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396721" y="1996670"/>
                <a:ext cx="10299979" cy="0"/>
              </a:xfrm>
              <a:prstGeom prst="line">
                <a:avLst/>
              </a:prstGeom>
              <a:ln w="63500">
                <a:solidFill>
                  <a:srgbClr val="C00000"/>
                </a:solidFill>
                <a:prstDash val="soli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" name="TextBox 13">
                <a:extLst>
                  <a:ext uri="{FF2B5EF4-FFF2-40B4-BE49-F238E27FC236}">
                    <a16:creationId xmlns:a16="http://schemas.microsoft.com/office/drawing/2014/main" id="{AE6A1D0E-E919-5E14-458E-03C9394456C5}"/>
                  </a:ext>
                </a:extLst>
              </p:cNvPr>
              <p:cNvSpPr txBox="1"/>
              <p:nvPr/>
            </p:nvSpPr>
            <p:spPr>
              <a:xfrm>
                <a:off x="567337" y="1791982"/>
                <a:ext cx="856768" cy="400110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 marL="0" marR="0" lvl="0" indent="0" algn="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 sz="1100" b="0" i="0" u="none" strike="noStrike" kern="1200" baseline="0">
                    <a:solidFill>
                      <a:prstClr val="white">
                        <a:lumMod val="50000"/>
                      </a:prst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kumimoji="0" lang="en-US" sz="2000" b="1" i="0" u="none" strike="noStrike" kern="1200" cap="none" spc="0" normalizeH="0" baseline="0" noProof="0" dirty="0">
                    <a:ln>
                      <a:noFill/>
                    </a:ln>
                    <a:solidFill>
                      <a:srgbClr val="C00000"/>
                    </a:solidFill>
                    <a:effectLst/>
                    <a:uLnTx/>
                    <a:uFillTx/>
                    <a:latin typeface="Arial" panose="020B0604020202020204" pitchFamily="34" charset="0"/>
                    <a:ea typeface="+mn-ea"/>
                    <a:cs typeface="Arial" panose="020B0604020202020204" pitchFamily="34" charset="0"/>
                  </a:rPr>
                  <a:t>2,880</a:t>
                </a:r>
              </a:p>
            </p:txBody>
          </p:sp>
        </p:grp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E58FC990-10C9-B4D4-431D-413A3D8ADE4D}"/>
                </a:ext>
              </a:extLst>
            </p:cNvPr>
            <p:cNvSpPr/>
            <p:nvPr/>
          </p:nvSpPr>
          <p:spPr>
            <a:xfrm>
              <a:off x="12645120" y="2192155"/>
              <a:ext cx="2006861" cy="313932"/>
            </a:xfrm>
            <a:prstGeom prst="rect">
              <a:avLst/>
            </a:prstGeom>
            <a:solidFill>
              <a:srgbClr val="FFFFFF"/>
            </a:solidFill>
            <a:ln w="63500">
              <a:solidFill>
                <a:srgbClr val="C00000"/>
              </a:solidFill>
              <a:prstDash val="solid"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45720" tIns="45720" rIns="45720" bIns="45720" rtlCol="0" anchor="t" anchorCtr="0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9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600" b="1" i="0" u="none" strike="noStrike" kern="1200" cap="none" spc="0" normalizeH="0" baseline="0" noProof="0" dirty="0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Optimum </a:t>
              </a:r>
              <a:r>
                <a:rPr kumimoji="0" lang="en-US" sz="1600" b="1" i="0" u="none" strike="noStrike" kern="1200" cap="none" spc="0" normalizeH="0" baseline="0" noProof="0" dirty="0" err="1">
                  <a:ln>
                    <a:noFill/>
                  </a:ln>
                  <a:solidFill>
                    <a:srgbClr val="C00000"/>
                  </a:solidFill>
                  <a:effectLst/>
                  <a:uLnTx/>
                  <a:uFillTx/>
                  <a:latin typeface="Arial" panose="020B0604020202020204" pitchFamily="34" charset="0"/>
                  <a:ea typeface="Times New Roman" panose="02020603050405020304" pitchFamily="18" charset="0"/>
                  <a:cs typeface="Arial" panose="020B0604020202020204" pitchFamily="34" charset="0"/>
                </a:rPr>
                <a:t>Capaciy</a:t>
              </a:r>
              <a:endPara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Arial" panose="020B0604020202020204" pitchFamily="34" charset="0"/>
                <a:ea typeface="Times New Roman" panose="02020603050405020304" pitchFamily="18" charset="0"/>
                <a:cs typeface="Arial" panose="020B0604020202020204" pitchFamily="34" charset="0"/>
              </a:endParaRPr>
            </a:p>
          </p:txBody>
        </p:sp>
      </p:grpSp>
      <p:pic>
        <p:nvPicPr>
          <p:cNvPr id="1026" name="Picture 2" descr="Blount Memorial will be offering coronary artery calcium screenings |  Community | thedailytimes.com">
            <a:extLst>
              <a:ext uri="{FF2B5EF4-FFF2-40B4-BE49-F238E27FC236}">
                <a16:creationId xmlns:a16="http://schemas.microsoft.com/office/drawing/2014/main" id="{7C0BDCFA-B134-A4B4-5740-02E34EE2194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968323" y="5753528"/>
            <a:ext cx="2424147" cy="43459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" name="Rectangle 32">
            <a:extLst>
              <a:ext uri="{FF2B5EF4-FFF2-40B4-BE49-F238E27FC236}">
                <a16:creationId xmlns:a16="http://schemas.microsoft.com/office/drawing/2014/main" id="{6EE4F5C9-B642-4002-7D02-3833C151CF64}"/>
              </a:ext>
            </a:extLst>
          </p:cNvPr>
          <p:cNvSpPr>
            <a:spLocks/>
          </p:cNvSpPr>
          <p:nvPr/>
        </p:nvSpPr>
        <p:spPr>
          <a:xfrm>
            <a:off x="1445260" y="5447819"/>
            <a:ext cx="5095240" cy="104622"/>
          </a:xfrm>
          <a:prstGeom prst="rect">
            <a:avLst/>
          </a:prstGeom>
          <a:solidFill>
            <a:srgbClr val="009A80"/>
          </a:solidFill>
          <a:ln w="28575"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68580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85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60" normalizeH="0" baseline="0" noProof="0">
              <a:ln>
                <a:noFill/>
              </a:ln>
              <a:solidFill>
                <a:srgbClr val="75479C"/>
              </a:solidFill>
              <a:effectLst/>
              <a:uLnTx/>
              <a:uFillTx/>
              <a:latin typeface="Garamond" panose="02020404030301010803" pitchFamily="18" charset="0"/>
              <a:ea typeface="+mn-ea"/>
              <a:cs typeface="Times New Roman" panose="02020603050405020304" pitchFamily="18" charset="0"/>
            </a:endParaRPr>
          </a:p>
        </p:txBody>
      </p:sp>
      <p:grpSp>
        <p:nvGrpSpPr>
          <p:cNvPr id="54" name="Group 53">
            <a:extLst>
              <a:ext uri="{FF2B5EF4-FFF2-40B4-BE49-F238E27FC236}">
                <a16:creationId xmlns:a16="http://schemas.microsoft.com/office/drawing/2014/main" id="{F8878279-0F95-D5E0-43B1-E712BF19C832}"/>
              </a:ext>
            </a:extLst>
          </p:cNvPr>
          <p:cNvGrpSpPr/>
          <p:nvPr/>
        </p:nvGrpSpPr>
        <p:grpSpPr>
          <a:xfrm>
            <a:off x="2934666" y="5676464"/>
            <a:ext cx="2551734" cy="588727"/>
            <a:chOff x="2934666" y="5676464"/>
            <a:chExt cx="2551734" cy="588727"/>
          </a:xfrm>
        </p:grpSpPr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E901CD40-90BE-CDAF-F61F-B532989A5B50}"/>
                </a:ext>
              </a:extLst>
            </p:cNvPr>
            <p:cNvSpPr>
              <a:spLocks/>
            </p:cNvSpPr>
            <p:nvPr/>
          </p:nvSpPr>
          <p:spPr>
            <a:xfrm>
              <a:off x="2934666" y="5676464"/>
              <a:ext cx="2551734" cy="58872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rgbClr val="009A80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685800" tIns="0" rIns="0" bIns="0"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85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400" b="1" i="0" u="none" strike="noStrike" kern="1200" cap="none" spc="60" normalizeH="0" baseline="0" noProof="0">
                <a:ln>
                  <a:noFill/>
                </a:ln>
                <a:solidFill>
                  <a:srgbClr val="75479C"/>
                </a:solidFill>
                <a:effectLst/>
                <a:uLnTx/>
                <a:uFillTx/>
                <a:latin typeface="Garamond" panose="02020404030301010803" pitchFamily="18" charset="0"/>
                <a:ea typeface="+mn-ea"/>
                <a:cs typeface="Times New Roman" panose="02020603050405020304" pitchFamily="18" charset="0"/>
              </a:endParaRPr>
            </a:p>
          </p:txBody>
        </p: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F2E6E66D-99D7-07C0-32E1-DC25CADBFFE0}"/>
                </a:ext>
              </a:extLst>
            </p:cNvPr>
            <p:cNvSpPr txBox="1"/>
            <p:nvPr/>
          </p:nvSpPr>
          <p:spPr>
            <a:xfrm>
              <a:off x="3007042" y="5791363"/>
              <a:ext cx="962975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US" sz="2400" b="1" dirty="0">
                  <a:solidFill>
                    <a:srgbClr val="009A8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ETMG</a:t>
              </a:r>
            </a:p>
          </p:txBody>
        </p: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44FA37A8-1463-73B4-7A72-65ECE58577FB}"/>
                </a:ext>
              </a:extLst>
            </p:cNvPr>
            <p:cNvSpPr txBox="1"/>
            <p:nvPr/>
          </p:nvSpPr>
          <p:spPr>
            <a:xfrm>
              <a:off x="4073366" y="5758025"/>
              <a:ext cx="1335882" cy="430887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l"/>
              <a:r>
                <a:rPr lang="en-US" sz="1400" i="1" dirty="0">
                  <a:solidFill>
                    <a:srgbClr val="009A80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East Tennessee Medical Group</a:t>
              </a:r>
            </a:p>
          </p:txBody>
        </p:sp>
        <p:cxnSp>
          <p:nvCxnSpPr>
            <p:cNvPr id="52" name="Straight Connector 51">
              <a:extLst>
                <a:ext uri="{FF2B5EF4-FFF2-40B4-BE49-F238E27FC236}">
                  <a16:creationId xmlns:a16="http://schemas.microsoft.com/office/drawing/2014/main" id="{3DF51FF6-B781-CCD2-2CFA-05243F010441}"/>
                </a:ext>
              </a:extLst>
            </p:cNvPr>
            <p:cNvCxnSpPr>
              <a:cxnSpLocks/>
            </p:cNvCxnSpPr>
            <p:nvPr/>
          </p:nvCxnSpPr>
          <p:spPr>
            <a:xfrm>
              <a:off x="3999548" y="5735560"/>
              <a:ext cx="0" cy="470535"/>
            </a:xfrm>
            <a:prstGeom prst="line">
              <a:avLst/>
            </a:prstGeom>
            <a:ln>
              <a:solidFill>
                <a:srgbClr val="009A8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2127573127"/>
      </p:ext>
    </p:extLst>
  </p:cSld>
  <p:clrMapOvr>
    <a:masterClrMapping/>
  </p:clrMapOvr>
  <p:transition/>
</p:sld>
</file>

<file path=ppt/theme/theme1.xml><?xml version="1.0" encoding="utf-8"?>
<a:theme xmlns:a="http://schemas.openxmlformats.org/drawingml/2006/main" name="3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FFFF00"/>
        </a:solidFill>
        <a:ln>
          <a:noFill/>
        </a:ln>
      </a:spPr>
      <a:bodyPr rtlCol="0" anchor="ctr"/>
      <a:lstStyle>
        <a:defPPr algn="ctr">
          <a:defRPr sz="1600" b="1" dirty="0" smtClean="0">
            <a:solidFill>
              <a:sysClr val="windowText" lastClr="000000"/>
            </a:solidFill>
            <a:effectLst/>
            <a:latin typeface="Arial" panose="020B0604020202020204" pitchFamily="34" charset="0"/>
            <a:ea typeface="Times New Roman" panose="02020603050405020304" pitchFamily="18" charset="0"/>
            <a:cs typeface="Arial" panose="020B0604020202020204" pitchFamily="34" charset="0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square" rtlCol="0">
        <a:spAutoFit/>
      </a:bodyPr>
      <a:lstStyle>
        <a:defPPr algn="l">
          <a:defRPr dirty="0" smtClean="0">
            <a:latin typeface="Arial" panose="020B0604020202020204" pitchFamily="34" charset="0"/>
            <a:cs typeface="Arial" panose="020B0604020202020204" pitchFamily="34" charset="0"/>
          </a:defRPr>
        </a:defPPr>
      </a:lstStyle>
    </a:txDef>
  </a:objectDefaults>
  <a:extraClrSchemeLst/>
</a:theme>
</file>

<file path=ppt/theme/theme2.xml><?xml version="1.0" encoding="utf-8"?>
<a:theme xmlns:a="http://schemas.openxmlformats.org/drawingml/2006/main" name="4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FFFF00"/>
        </a:solidFill>
        <a:ln>
          <a:noFill/>
        </a:ln>
      </a:spPr>
      <a:bodyPr rtlCol="0" anchor="ctr"/>
      <a:lstStyle>
        <a:defPPr algn="ctr">
          <a:defRPr sz="1600" b="1" dirty="0" smtClean="0">
            <a:solidFill>
              <a:sysClr val="windowText" lastClr="000000"/>
            </a:solidFill>
            <a:effectLst/>
            <a:latin typeface="Arial" panose="020B0604020202020204" pitchFamily="34" charset="0"/>
            <a:ea typeface="Times New Roman" panose="02020603050405020304" pitchFamily="18" charset="0"/>
            <a:cs typeface="Arial" panose="020B0604020202020204" pitchFamily="34" charset="0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square" rtlCol="0">
        <a:spAutoFit/>
      </a:bodyPr>
      <a:lstStyle>
        <a:defPPr algn="l">
          <a:defRPr dirty="0" smtClean="0">
            <a:latin typeface="Arial" panose="020B0604020202020204" pitchFamily="34" charset="0"/>
            <a:cs typeface="Arial" panose="020B0604020202020204" pitchFamily="34" charset="0"/>
          </a:defRPr>
        </a:defPPr>
      </a:lstStyle>
    </a:txDef>
  </a:objectDefaults>
  <a:extraClrSchemeLst/>
</a:theme>
</file>

<file path=ppt/theme/theme3.xml><?xml version="1.0" encoding="utf-8"?>
<a:theme xmlns:a="http://schemas.openxmlformats.org/drawingml/2006/main" name="5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Arial">
      <a:maj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Arial" panose="020B0604020202020204"/>
        <a:ea typeface=""/>
        <a:cs typeface=""/>
        <a:font script="Jpan" typeface="ＭＳ Ｐゴシック"/>
        <a:font script="Hang" typeface="굴림"/>
        <a:font script="Hans" typeface="黑体"/>
        <a:font script="Hant" typeface="微軟正黑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>
        <a:solidFill>
          <a:srgbClr val="FFFF00"/>
        </a:solidFill>
        <a:ln>
          <a:noFill/>
        </a:ln>
      </a:spPr>
      <a:bodyPr rtlCol="0" anchor="ctr"/>
      <a:lstStyle>
        <a:defPPr algn="ctr">
          <a:defRPr sz="1600" b="1" dirty="0" smtClean="0">
            <a:solidFill>
              <a:sysClr val="windowText" lastClr="000000"/>
            </a:solidFill>
            <a:effectLst/>
            <a:latin typeface="Arial" panose="020B0604020202020204" pitchFamily="34" charset="0"/>
            <a:ea typeface="Times New Roman" panose="02020603050405020304" pitchFamily="18" charset="0"/>
            <a:cs typeface="Arial" panose="020B0604020202020204" pitchFamily="34" charset="0"/>
          </a:defRPr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txDef>
      <a:spPr>
        <a:noFill/>
      </a:spPr>
      <a:bodyPr wrap="square" rtlCol="0">
        <a:spAutoFit/>
      </a:bodyPr>
      <a:lstStyle>
        <a:defPPr algn="l">
          <a:defRPr dirty="0" smtClean="0">
            <a:latin typeface="Arial" panose="020B0604020202020204" pitchFamily="34" charset="0"/>
            <a:cs typeface="Arial" panose="020B0604020202020204" pitchFamily="34" charset="0"/>
          </a:defRPr>
        </a:defPPr>
      </a:lstStyle>
    </a:txDef>
  </a:objectDefaults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116</TotalTime>
  <Words>460</Words>
  <Application>Microsoft Office PowerPoint</Application>
  <PresentationFormat>Widescreen</PresentationFormat>
  <Paragraphs>92</Paragraphs>
  <Slides>21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6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21</vt:i4>
      </vt:variant>
    </vt:vector>
  </HeadingPairs>
  <TitlesOfParts>
    <vt:vector size="30" baseType="lpstr">
      <vt:lpstr>Aptos</vt:lpstr>
      <vt:lpstr>Arial</vt:lpstr>
      <vt:lpstr>Calibri</vt:lpstr>
      <vt:lpstr>Garamond</vt:lpstr>
      <vt:lpstr>Times New Roman</vt:lpstr>
      <vt:lpstr>Wingdings</vt:lpstr>
      <vt:lpstr>3_Office Theme</vt:lpstr>
      <vt:lpstr>4_Office Theme</vt:lpstr>
      <vt:lpstr>5_Office Theme</vt:lpstr>
      <vt:lpstr>PowerPoint Presentation</vt:lpstr>
      <vt:lpstr>Justifications for Approval</vt:lpstr>
      <vt:lpstr>Covenant Health</vt:lpstr>
      <vt:lpstr>Covenant’s Existing Presence in Blount County</vt:lpstr>
      <vt:lpstr>PowerPoint Presentation</vt:lpstr>
      <vt:lpstr>Justifications for Approval</vt:lpstr>
      <vt:lpstr>Existing Services Exclusive to Hospital-Based Providers</vt:lpstr>
      <vt:lpstr>Closer Patient Option for Dedicated Imaging Services</vt:lpstr>
      <vt:lpstr>High Capacity at Hospital-Based MRI Providers</vt:lpstr>
      <vt:lpstr>PowerPoint Presentation</vt:lpstr>
      <vt:lpstr>Justifications for Approval</vt:lpstr>
      <vt:lpstr>Covenant Health Provides Highest Quality of Care</vt:lpstr>
      <vt:lpstr>PowerPoint Presentation</vt:lpstr>
      <vt:lpstr>Justifications for Approval</vt:lpstr>
      <vt:lpstr>Lower Cost for Consumers Across All Modalities</vt:lpstr>
      <vt:lpstr>Strong Community Support</vt:lpstr>
      <vt:lpstr>PowerPoint Presentation</vt:lpstr>
      <vt:lpstr>Application Should be Approved</vt:lpstr>
      <vt:lpstr>PowerPoint Presentation</vt:lpstr>
      <vt:lpstr>Lower CT Costs at Proposed ODCs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Alecia L. Craighead</dc:creator>
  <cp:lastModifiedBy>Alecia L. Craighead</cp:lastModifiedBy>
  <cp:revision>15</cp:revision>
  <dcterms:created xsi:type="dcterms:W3CDTF">1900-01-01T06:00:00Z</dcterms:created>
  <dcterms:modified xsi:type="dcterms:W3CDTF">2026-03-20T17:15:39Z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ID">
    <vt:lpwstr>60725</vt:lpwstr>
  </property>
  <property fmtid="{D5CDD505-2E9C-101B-9397-08002B2CF9AE}" pid="3" name="MID">
    <vt:lpwstr>2</vt:lpwstr>
  </property>
  <property fmtid="{D5CDD505-2E9C-101B-9397-08002B2CF9AE}" pid="4" name="KET">
    <vt:lpwstr>hbmQJiBhbmQJiBhbmQJi</vt:lpwstr>
  </property>
  <property fmtid="{D5CDD505-2E9C-101B-9397-08002B2CF9AE}" pid="5" name="DT">
    <vt:lpwstr>e6p9ZEjjUfXqBd078NoJ</vt:lpwstr>
  </property>
</Properties>
</file>